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51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52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53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54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55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56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57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58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charts/chart59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0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61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62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63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64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65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66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67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9" r:id="rId15"/>
    <p:sldId id="288" r:id="rId16"/>
    <p:sldId id="290" r:id="rId17"/>
    <p:sldId id="291" r:id="rId18"/>
    <p:sldId id="292" r:id="rId19"/>
    <p:sldId id="293" r:id="rId20"/>
    <p:sldId id="294" r:id="rId21"/>
    <p:sldId id="295" r:id="rId22"/>
    <p:sldId id="297" r:id="rId23"/>
    <p:sldId id="298" r:id="rId24"/>
    <p:sldId id="299" r:id="rId25"/>
    <p:sldId id="300" r:id="rId26"/>
    <p:sldId id="301" r:id="rId27"/>
    <p:sldId id="302" r:id="rId28"/>
    <p:sldId id="303" r:id="rId29"/>
    <p:sldId id="304" r:id="rId30"/>
    <p:sldId id="305" r:id="rId31"/>
    <p:sldId id="306" r:id="rId32"/>
    <p:sldId id="308" r:id="rId33"/>
    <p:sldId id="307" r:id="rId34"/>
    <p:sldId id="309" r:id="rId35"/>
    <p:sldId id="310" r:id="rId36"/>
    <p:sldId id="311" r:id="rId37"/>
    <p:sldId id="312" r:id="rId38"/>
    <p:sldId id="313" r:id="rId39"/>
    <p:sldId id="314" r:id="rId40"/>
    <p:sldId id="315" r:id="rId41"/>
    <p:sldId id="316" r:id="rId42"/>
    <p:sldId id="317" r:id="rId43"/>
    <p:sldId id="318" r:id="rId44"/>
    <p:sldId id="319" r:id="rId45"/>
    <p:sldId id="320" r:id="rId46"/>
    <p:sldId id="321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29" autoAdjust="0"/>
    <p:restoredTop sz="94660"/>
  </p:normalViewPr>
  <p:slideViewPr>
    <p:cSldViewPr snapToGrid="0">
      <p:cViewPr varScale="1">
        <p:scale>
          <a:sx n="70" d="100"/>
          <a:sy n="70" d="100"/>
        </p:scale>
        <p:origin x="6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235i5d180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5d0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28-13_12_23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2d0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d3i0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3d10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20d100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20d100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20d200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20d200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75i20d100.xlsx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205i165d30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75i50d100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75i50d100.xlsx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75i50d50.xlsx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75i50d50.xlsx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75i50d200.xlsx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75i50d200.xlsx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50i50d200.xlsx" TargetMode="External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50i50d200.xlsx" TargetMode="External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50i50d100.xlsx" TargetMode="External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50i50d100.xlsx" TargetMode="External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205i165d60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50i25d100.xlsx" TargetMode="External"/><Relationship Id="rId2" Type="http://schemas.microsoft.com/office/2011/relationships/chartColorStyle" Target="colors30.xml"/><Relationship Id="rId1" Type="http://schemas.microsoft.com/office/2011/relationships/chartStyle" Target="style30.xm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50i25d100.xlsx" TargetMode="External"/><Relationship Id="rId2" Type="http://schemas.microsoft.com/office/2011/relationships/chartColorStyle" Target="colors31.xml"/><Relationship Id="rId1" Type="http://schemas.microsoft.com/office/2011/relationships/chartStyle" Target="style31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29-20_16_33.csv" TargetMode="External"/><Relationship Id="rId2" Type="http://schemas.microsoft.com/office/2011/relationships/chartColorStyle" Target="colors32.xml"/><Relationship Id="rId1" Type="http://schemas.microsoft.com/office/2011/relationships/chartStyle" Target="style32.xml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50i25d200.2.xlsx" TargetMode="External"/><Relationship Id="rId2" Type="http://schemas.microsoft.com/office/2011/relationships/chartColorStyle" Target="colors33.xml"/><Relationship Id="rId1" Type="http://schemas.microsoft.com/office/2011/relationships/chartStyle" Target="style33.xml"/></Relationships>
</file>

<file path=ppt/charts/_rels/chart3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30-11_06_51.csv" TargetMode="External"/><Relationship Id="rId2" Type="http://schemas.microsoft.com/office/2011/relationships/chartColorStyle" Target="colors34.xml"/><Relationship Id="rId1" Type="http://schemas.microsoft.com/office/2011/relationships/chartStyle" Target="style34.xml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50i25d50.xlsx" TargetMode="External"/><Relationship Id="rId2" Type="http://schemas.microsoft.com/office/2011/relationships/chartColorStyle" Target="colors35.xml"/><Relationship Id="rId1" Type="http://schemas.microsoft.com/office/2011/relationships/chartStyle" Target="style35.xml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30-11_32_31.csv" TargetMode="External"/><Relationship Id="rId2" Type="http://schemas.microsoft.com/office/2011/relationships/chartColorStyle" Target="colors36.xml"/><Relationship Id="rId1" Type="http://schemas.microsoft.com/office/2011/relationships/chartStyle" Target="style36.xml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30-11_32_31.csv" TargetMode="External"/><Relationship Id="rId2" Type="http://schemas.microsoft.com/office/2011/relationships/chartColorStyle" Target="colors37.xml"/><Relationship Id="rId1" Type="http://schemas.microsoft.com/office/2011/relationships/chartStyle" Target="style37.xml"/></Relationships>
</file>

<file path=ppt/charts/_rels/chart3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30-11_57_10.csv" TargetMode="External"/><Relationship Id="rId2" Type="http://schemas.microsoft.com/office/2011/relationships/chartColorStyle" Target="colors38.xml"/><Relationship Id="rId1" Type="http://schemas.microsoft.com/office/2011/relationships/chartStyle" Target="style38.xml"/></Relationships>
</file>

<file path=ppt/charts/_rels/chart3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30-11_57_10.csv" TargetMode="External"/><Relationship Id="rId2" Type="http://schemas.microsoft.com/office/2011/relationships/chartColorStyle" Target="colors39.xml"/><Relationship Id="rId1" Type="http://schemas.microsoft.com/office/2011/relationships/chartStyle" Target="style39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26-15_17_45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20d0.xlsx" TargetMode="External"/><Relationship Id="rId2" Type="http://schemas.microsoft.com/office/2011/relationships/chartColorStyle" Target="colors40.xml"/><Relationship Id="rId1" Type="http://schemas.microsoft.com/office/2011/relationships/chartStyle" Target="style40.xml"/></Relationships>
</file>

<file path=ppt/charts/_rels/chart4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20d0.xlsx" TargetMode="External"/><Relationship Id="rId2" Type="http://schemas.microsoft.com/office/2011/relationships/chartColorStyle" Target="colors41.xml"/><Relationship Id="rId1" Type="http://schemas.microsoft.com/office/2011/relationships/chartStyle" Target="style41.xml"/></Relationships>
</file>

<file path=ppt/charts/_rels/chart4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30-12_46_51.csv" TargetMode="External"/><Relationship Id="rId2" Type="http://schemas.microsoft.com/office/2011/relationships/chartColorStyle" Target="colors42.xml"/><Relationship Id="rId1" Type="http://schemas.microsoft.com/office/2011/relationships/chartStyle" Target="style42.xml"/></Relationships>
</file>

<file path=ppt/charts/_rels/chart4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30-12_46_51.csv" TargetMode="External"/><Relationship Id="rId2" Type="http://schemas.microsoft.com/office/2011/relationships/chartColorStyle" Target="colors43.xml"/><Relationship Id="rId1" Type="http://schemas.microsoft.com/office/2011/relationships/chartStyle" Target="style43.xml"/></Relationships>
</file>

<file path=ppt/charts/_rels/chart4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30-13_10_09.csv" TargetMode="External"/><Relationship Id="rId2" Type="http://schemas.microsoft.com/office/2011/relationships/chartColorStyle" Target="colors44.xml"/><Relationship Id="rId1" Type="http://schemas.microsoft.com/office/2011/relationships/chartStyle" Target="style44.xml"/></Relationships>
</file>

<file path=ppt/charts/_rels/chart4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30-13_10_09.csv" TargetMode="External"/><Relationship Id="rId2" Type="http://schemas.microsoft.com/office/2011/relationships/chartColorStyle" Target="colors45.xml"/><Relationship Id="rId1" Type="http://schemas.microsoft.com/office/2011/relationships/chartStyle" Target="style45.xml"/></Relationships>
</file>

<file path=ppt/charts/_rels/chart4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30-13_33_17.csv" TargetMode="External"/><Relationship Id="rId2" Type="http://schemas.microsoft.com/office/2011/relationships/chartColorStyle" Target="colors46.xml"/><Relationship Id="rId1" Type="http://schemas.microsoft.com/office/2011/relationships/chartStyle" Target="style46.xml"/></Relationships>
</file>

<file path=ppt/charts/_rels/chart4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0_30-13_33_17.csv" TargetMode="External"/><Relationship Id="rId2" Type="http://schemas.microsoft.com/office/2011/relationships/chartColorStyle" Target="colors47.xml"/><Relationship Id="rId1" Type="http://schemas.microsoft.com/office/2011/relationships/chartStyle" Target="style47.xml"/></Relationships>
</file>

<file path=ppt/charts/_rels/chart4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1_02-11_02_44.csv" TargetMode="External"/><Relationship Id="rId2" Type="http://schemas.microsoft.com/office/2011/relationships/chartColorStyle" Target="colors48.xml"/><Relationship Id="rId1" Type="http://schemas.microsoft.com/office/2011/relationships/chartStyle" Target="style48.xml"/></Relationships>
</file>

<file path=ppt/charts/_rels/chart4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1_02-11_02_44.csv" TargetMode="External"/><Relationship Id="rId2" Type="http://schemas.microsoft.com/office/2011/relationships/chartColorStyle" Target="colors49.xml"/><Relationship Id="rId1" Type="http://schemas.microsoft.com/office/2011/relationships/chartStyle" Target="style49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205i80d30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10d100.xlsx" TargetMode="External"/><Relationship Id="rId2" Type="http://schemas.microsoft.com/office/2011/relationships/chartColorStyle" Target="colors50.xml"/><Relationship Id="rId1" Type="http://schemas.microsoft.com/office/2011/relationships/chartStyle" Target="style50.xml"/></Relationships>
</file>

<file path=ppt/charts/_rels/chart5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10d100.xlsx" TargetMode="External"/><Relationship Id="rId2" Type="http://schemas.microsoft.com/office/2011/relationships/chartColorStyle" Target="colors51.xml"/><Relationship Id="rId1" Type="http://schemas.microsoft.com/office/2011/relationships/chartStyle" Target="style51.xml"/></Relationships>
</file>

<file path=ppt/charts/_rels/chart5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75i10d100.xlsx" TargetMode="External"/><Relationship Id="rId2" Type="http://schemas.microsoft.com/office/2011/relationships/chartColorStyle" Target="colors52.xml"/><Relationship Id="rId1" Type="http://schemas.microsoft.com/office/2011/relationships/chartStyle" Target="style52.xml"/></Relationships>
</file>

<file path=ppt/charts/_rels/chart5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75i10d100.xlsx" TargetMode="External"/><Relationship Id="rId2" Type="http://schemas.microsoft.com/office/2011/relationships/chartColorStyle" Target="colors53.xml"/><Relationship Id="rId1" Type="http://schemas.microsoft.com/office/2011/relationships/chartStyle" Target="style53.xml"/></Relationships>
</file>

<file path=ppt/charts/_rels/chart5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1_02-13_02_46.csv" TargetMode="External"/><Relationship Id="rId2" Type="http://schemas.microsoft.com/office/2011/relationships/chartColorStyle" Target="colors54.xml"/><Relationship Id="rId1" Type="http://schemas.microsoft.com/office/2011/relationships/chartStyle" Target="style54.xml"/></Relationships>
</file>

<file path=ppt/charts/_rels/chart5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1_02-13_02_46.csv" TargetMode="External"/><Relationship Id="rId2" Type="http://schemas.microsoft.com/office/2011/relationships/chartColorStyle" Target="colors55.xml"/><Relationship Id="rId1" Type="http://schemas.microsoft.com/office/2011/relationships/chartStyle" Target="style55.xml"/></Relationships>
</file>

<file path=ppt/charts/_rels/chart5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10d100.xlsx" TargetMode="External"/><Relationship Id="rId2" Type="http://schemas.microsoft.com/office/2011/relationships/chartColorStyle" Target="colors56.xml"/><Relationship Id="rId1" Type="http://schemas.microsoft.com/office/2011/relationships/chartStyle" Target="style56.xml"/></Relationships>
</file>

<file path=ppt/charts/_rels/chart5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10d100.xlsx" TargetMode="External"/><Relationship Id="rId2" Type="http://schemas.microsoft.com/office/2011/relationships/chartColorStyle" Target="colors57.xml"/><Relationship Id="rId1" Type="http://schemas.microsoft.com/office/2011/relationships/chartStyle" Target="style57.xml"/></Relationships>
</file>

<file path=ppt/charts/_rels/chart5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1_02-13_42_47.csv" TargetMode="External"/><Relationship Id="rId2" Type="http://schemas.microsoft.com/office/2011/relationships/chartColorStyle" Target="colors58.xml"/><Relationship Id="rId1" Type="http://schemas.microsoft.com/office/2011/relationships/chartStyle" Target="style58.xml"/></Relationships>
</file>

<file path=ppt/charts/_rels/chart5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10d200.xlsx" TargetMode="External"/><Relationship Id="rId2" Type="http://schemas.microsoft.com/office/2011/relationships/chartColorStyle" Target="colors59.xml"/><Relationship Id="rId1" Type="http://schemas.microsoft.com/office/2011/relationships/chartStyle" Target="style59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200i20d0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1_02-14_38_48.csv" TargetMode="External"/><Relationship Id="rId2" Type="http://schemas.microsoft.com/office/2011/relationships/chartColorStyle" Target="colors60.xml"/><Relationship Id="rId1" Type="http://schemas.microsoft.com/office/2011/relationships/chartStyle" Target="style60.xml"/></Relationships>
</file>

<file path=ppt/charts/_rels/chart6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1_02-14_38_48.csv" TargetMode="External"/><Relationship Id="rId2" Type="http://schemas.microsoft.com/office/2011/relationships/chartColorStyle" Target="colors61.xml"/><Relationship Id="rId1" Type="http://schemas.microsoft.com/office/2011/relationships/chartStyle" Target="style61.xml"/></Relationships>
</file>

<file path=ppt/charts/_rels/chart6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10d300.xlsx" TargetMode="External"/><Relationship Id="rId2" Type="http://schemas.microsoft.com/office/2011/relationships/chartColorStyle" Target="colors62.xml"/><Relationship Id="rId1" Type="http://schemas.microsoft.com/office/2011/relationships/chartStyle" Target="style62.xml"/></Relationships>
</file>

<file path=ppt/charts/_rels/chart6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1_02-15_13_02.csv" TargetMode="External"/><Relationship Id="rId2" Type="http://schemas.microsoft.com/office/2011/relationships/chartColorStyle" Target="colors63.xml"/><Relationship Id="rId1" Type="http://schemas.microsoft.com/office/2011/relationships/chartStyle" Target="style63.xml"/></Relationships>
</file>

<file path=ppt/charts/_rels/chart6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10d750.xlsx" TargetMode="External"/><Relationship Id="rId2" Type="http://schemas.microsoft.com/office/2011/relationships/chartColorStyle" Target="colors64.xml"/><Relationship Id="rId1" Type="http://schemas.microsoft.com/office/2011/relationships/chartStyle" Target="style64.xml"/></Relationships>
</file>

<file path=ppt/charts/_rels/chart6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1_02-13_42_47.csv" TargetMode="External"/><Relationship Id="rId2" Type="http://schemas.microsoft.com/office/2011/relationships/chartColorStyle" Target="colors65.xml"/><Relationship Id="rId1" Type="http://schemas.microsoft.com/office/2011/relationships/chartStyle" Target="style65.xml"/></Relationships>
</file>

<file path=ppt/charts/_rels/chart6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10d200.xlsx" TargetMode="External"/><Relationship Id="rId2" Type="http://schemas.microsoft.com/office/2011/relationships/chartColorStyle" Target="colors66.xml"/><Relationship Id="rId1" Type="http://schemas.microsoft.com/office/2011/relationships/chartStyle" Target="style66.xml"/></Relationships>
</file>

<file path=ppt/charts/_rels/chart6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instrumentino\log\2015_11_03-08_17_12.csv" TargetMode="External"/><Relationship Id="rId2" Type="http://schemas.microsoft.com/office/2011/relationships/chartColorStyle" Target="colors67.xml"/><Relationship Id="rId1" Type="http://schemas.microsoft.com/office/2011/relationships/chartStyle" Target="style67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20d0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20d0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Queens\Google%20Drive\queenstmc\excel\Callibration\pid%20cal\p100i10d0.csv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'2015_10_26-11_56_53'!$B$1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'2015_10_26-11_56_53'!$A$2:$A$3245</c:f>
              <c:numCache>
                <c:formatCode>mm:ss.0</c:formatCode>
                <c:ptCount val="3244"/>
                <c:pt idx="0">
                  <c:v>0.49802709490740743</c:v>
                </c:pt>
                <c:pt idx="1">
                  <c:v>0.49803270833333335</c:v>
                </c:pt>
                <c:pt idx="2">
                  <c:v>0.49803849537037032</c:v>
                </c:pt>
                <c:pt idx="3">
                  <c:v>0.49804418981481485</c:v>
                </c:pt>
                <c:pt idx="4">
                  <c:v>0.49805034722222219</c:v>
                </c:pt>
                <c:pt idx="5">
                  <c:v>0.49805633101851848</c:v>
                </c:pt>
                <c:pt idx="6">
                  <c:v>0.49806247685185184</c:v>
                </c:pt>
                <c:pt idx="7">
                  <c:v>0.49806843750000002</c:v>
                </c:pt>
                <c:pt idx="8">
                  <c:v>0.49807476851851851</c:v>
                </c:pt>
                <c:pt idx="9">
                  <c:v>0.49808074074074077</c:v>
                </c:pt>
                <c:pt idx="10">
                  <c:v>0.49808694444444446</c:v>
                </c:pt>
                <c:pt idx="11">
                  <c:v>0.49809273148148153</c:v>
                </c:pt>
                <c:pt idx="12">
                  <c:v>0.49809870370370368</c:v>
                </c:pt>
                <c:pt idx="13">
                  <c:v>0.49810484953703704</c:v>
                </c:pt>
                <c:pt idx="14">
                  <c:v>0.4981109953703704</c:v>
                </c:pt>
                <c:pt idx="15">
                  <c:v>0.49811696759259255</c:v>
                </c:pt>
                <c:pt idx="16">
                  <c:v>0.49812275462962963</c:v>
                </c:pt>
                <c:pt idx="17">
                  <c:v>0.4981288888888889</c:v>
                </c:pt>
                <c:pt idx="18">
                  <c:v>0.4981350347222222</c:v>
                </c:pt>
                <c:pt idx="19">
                  <c:v>0.49814100694444446</c:v>
                </c:pt>
                <c:pt idx="20">
                  <c:v>0.49814751157407411</c:v>
                </c:pt>
                <c:pt idx="21">
                  <c:v>0.49815329861111107</c:v>
                </c:pt>
                <c:pt idx="22">
                  <c:v>0.49815908564814815</c:v>
                </c:pt>
                <c:pt idx="23">
                  <c:v>0.49816481481481478</c:v>
                </c:pt>
                <c:pt idx="24">
                  <c:v>0.49817060185185186</c:v>
                </c:pt>
                <c:pt idx="25">
                  <c:v>0.49817638888888888</c:v>
                </c:pt>
                <c:pt idx="26">
                  <c:v>0.49818217592592595</c:v>
                </c:pt>
                <c:pt idx="27">
                  <c:v>0.49818796296296292</c:v>
                </c:pt>
                <c:pt idx="28">
                  <c:v>0.49819374999999999</c:v>
                </c:pt>
                <c:pt idx="29">
                  <c:v>0.49819972222222225</c:v>
                </c:pt>
                <c:pt idx="30">
                  <c:v>0.49820604166666665</c:v>
                </c:pt>
                <c:pt idx="31">
                  <c:v>0.49821184027777776</c:v>
                </c:pt>
                <c:pt idx="32">
                  <c:v>0.49821798611111112</c:v>
                </c:pt>
                <c:pt idx="33">
                  <c:v>0.49822358796296301</c:v>
                </c:pt>
                <c:pt idx="34">
                  <c:v>0.49822937499999997</c:v>
                </c:pt>
                <c:pt idx="35">
                  <c:v>0.49823516203703705</c:v>
                </c:pt>
                <c:pt idx="36">
                  <c:v>0.49824113425925926</c:v>
                </c:pt>
                <c:pt idx="37">
                  <c:v>0.49824710648148152</c:v>
                </c:pt>
                <c:pt idx="38">
                  <c:v>0.49825288194444445</c:v>
                </c:pt>
                <c:pt idx="39">
                  <c:v>0.49825868055555556</c:v>
                </c:pt>
                <c:pt idx="40">
                  <c:v>0.49826464120370373</c:v>
                </c:pt>
                <c:pt idx="41">
                  <c:v>0.49827061342592588</c:v>
                </c:pt>
                <c:pt idx="42">
                  <c:v>0.49827658564814814</c:v>
                </c:pt>
                <c:pt idx="43">
                  <c:v>0.4982827314814815</c:v>
                </c:pt>
                <c:pt idx="44">
                  <c:v>0.49828892361111116</c:v>
                </c:pt>
                <c:pt idx="45">
                  <c:v>0.49829488425925922</c:v>
                </c:pt>
                <c:pt idx="46">
                  <c:v>0.49830085648148148</c:v>
                </c:pt>
                <c:pt idx="47">
                  <c:v>0.49830663194444447</c:v>
                </c:pt>
                <c:pt idx="48">
                  <c:v>0.49831263888888894</c:v>
                </c:pt>
                <c:pt idx="49">
                  <c:v>0.4983184259259259</c:v>
                </c:pt>
                <c:pt idx="50">
                  <c:v>0.49832475694444445</c:v>
                </c:pt>
                <c:pt idx="51">
                  <c:v>0.49833072916666671</c:v>
                </c:pt>
                <c:pt idx="52">
                  <c:v>0.49833651620370367</c:v>
                </c:pt>
                <c:pt idx="53">
                  <c:v>0.49834248842592593</c:v>
                </c:pt>
                <c:pt idx="54">
                  <c:v>0.49834827546296295</c:v>
                </c:pt>
                <c:pt idx="55">
                  <c:v>0.49835406250000003</c:v>
                </c:pt>
                <c:pt idx="56">
                  <c:v>0.49836002314814815</c:v>
                </c:pt>
                <c:pt idx="57">
                  <c:v>0.49836581018518517</c:v>
                </c:pt>
                <c:pt idx="58">
                  <c:v>0.49837178240740743</c:v>
                </c:pt>
                <c:pt idx="59">
                  <c:v>0.49837756944444439</c:v>
                </c:pt>
                <c:pt idx="60">
                  <c:v>0.49838354166666665</c:v>
                </c:pt>
                <c:pt idx="61">
                  <c:v>0.49838932870370373</c:v>
                </c:pt>
                <c:pt idx="62">
                  <c:v>0.4983952893518519</c:v>
                </c:pt>
                <c:pt idx="63">
                  <c:v>0.49840126157407405</c:v>
                </c:pt>
                <c:pt idx="64">
                  <c:v>0.49840704861111113</c:v>
                </c:pt>
                <c:pt idx="65">
                  <c:v>0.49841302083333333</c:v>
                </c:pt>
                <c:pt idx="66">
                  <c:v>0.49841916666666664</c:v>
                </c:pt>
                <c:pt idx="67">
                  <c:v>0.49842542824074076</c:v>
                </c:pt>
                <c:pt idx="68">
                  <c:v>0.4984315856481481</c:v>
                </c:pt>
                <c:pt idx="69">
                  <c:v>0.49843773148148146</c:v>
                </c:pt>
                <c:pt idx="70">
                  <c:v>0.49844369212962963</c:v>
                </c:pt>
                <c:pt idx="71">
                  <c:v>0.49844983796296294</c:v>
                </c:pt>
                <c:pt idx="72">
                  <c:v>0.4984559837962963</c:v>
                </c:pt>
                <c:pt idx="73">
                  <c:v>0.49846195601851856</c:v>
                </c:pt>
                <c:pt idx="74">
                  <c:v>0.49846774305555552</c:v>
                </c:pt>
                <c:pt idx="75">
                  <c:v>0.4984737037037037</c:v>
                </c:pt>
                <c:pt idx="76">
                  <c:v>0.49847984953703706</c:v>
                </c:pt>
                <c:pt idx="77">
                  <c:v>0.49848581018518517</c:v>
                </c:pt>
                <c:pt idx="78">
                  <c:v>0.49849160879629628</c:v>
                </c:pt>
                <c:pt idx="79">
                  <c:v>0.49849756944444445</c:v>
                </c:pt>
                <c:pt idx="80">
                  <c:v>0.49850371527777781</c:v>
                </c:pt>
                <c:pt idx="81">
                  <c:v>0.49850983796296294</c:v>
                </c:pt>
                <c:pt idx="82">
                  <c:v>0.49851562500000002</c:v>
                </c:pt>
                <c:pt idx="83">
                  <c:v>0.49852159722222217</c:v>
                </c:pt>
                <c:pt idx="84">
                  <c:v>0.49852738425925924</c:v>
                </c:pt>
                <c:pt idx="85">
                  <c:v>0.49853334490740742</c:v>
                </c:pt>
                <c:pt idx="86">
                  <c:v>0.49853913194444449</c:v>
                </c:pt>
                <c:pt idx="87">
                  <c:v>0.49854564814814811</c:v>
                </c:pt>
                <c:pt idx="88">
                  <c:v>0.49855143518518519</c:v>
                </c:pt>
                <c:pt idx="89">
                  <c:v>0.49855740740740745</c:v>
                </c:pt>
                <c:pt idx="90">
                  <c:v>0.49856319444444441</c:v>
                </c:pt>
                <c:pt idx="91">
                  <c:v>0.49856915509259259</c:v>
                </c:pt>
                <c:pt idx="92">
                  <c:v>0.49857512731481485</c:v>
                </c:pt>
                <c:pt idx="93">
                  <c:v>0.49858091435185187</c:v>
                </c:pt>
                <c:pt idx="94">
                  <c:v>0.49858670138888889</c:v>
                </c:pt>
                <c:pt idx="95">
                  <c:v>0.49859267361111109</c:v>
                </c:pt>
                <c:pt idx="96">
                  <c:v>0.49859863425925927</c:v>
                </c:pt>
                <c:pt idx="97">
                  <c:v>0.49860460648148147</c:v>
                </c:pt>
                <c:pt idx="98">
                  <c:v>0.49861057870370368</c:v>
                </c:pt>
                <c:pt idx="99">
                  <c:v>0.49861653935185185</c:v>
                </c:pt>
                <c:pt idx="100">
                  <c:v>0.49862268518518515</c:v>
                </c:pt>
                <c:pt idx="101">
                  <c:v>0.49862865740740742</c:v>
                </c:pt>
                <c:pt idx="102">
                  <c:v>0.49863444444444444</c:v>
                </c:pt>
                <c:pt idx="103">
                  <c:v>0.4986404166666667</c:v>
                </c:pt>
                <c:pt idx="104">
                  <c:v>0.49864625000000001</c:v>
                </c:pt>
                <c:pt idx="105">
                  <c:v>0.49865204861111107</c:v>
                </c:pt>
                <c:pt idx="106">
                  <c:v>0.49865790509259256</c:v>
                </c:pt>
                <c:pt idx="107">
                  <c:v>0.49866369212962963</c:v>
                </c:pt>
                <c:pt idx="108">
                  <c:v>0.49866947916666665</c:v>
                </c:pt>
                <c:pt idx="109">
                  <c:v>0.49867516203703705</c:v>
                </c:pt>
                <c:pt idx="110">
                  <c:v>0.49868076388888888</c:v>
                </c:pt>
                <c:pt idx="111">
                  <c:v>0.49868672453703705</c:v>
                </c:pt>
                <c:pt idx="112">
                  <c:v>0.49869288194444444</c:v>
                </c:pt>
                <c:pt idx="113">
                  <c:v>0.49869848379629628</c:v>
                </c:pt>
                <c:pt idx="114">
                  <c:v>0.49870408564814817</c:v>
                </c:pt>
                <c:pt idx="115">
                  <c:v>0.49870988425925927</c:v>
                </c:pt>
                <c:pt idx="116">
                  <c:v>0.49871548611111111</c:v>
                </c:pt>
                <c:pt idx="117">
                  <c:v>0.49872144675925928</c:v>
                </c:pt>
                <c:pt idx="118">
                  <c:v>0.49872777777777783</c:v>
                </c:pt>
                <c:pt idx="119">
                  <c:v>0.49873372685185186</c:v>
                </c:pt>
                <c:pt idx="120">
                  <c:v>0.49873969907407406</c:v>
                </c:pt>
                <c:pt idx="121">
                  <c:v>0.49874565972222223</c:v>
                </c:pt>
                <c:pt idx="122">
                  <c:v>0.49875144675925925</c:v>
                </c:pt>
                <c:pt idx="123">
                  <c:v>0.49875759259259261</c:v>
                </c:pt>
                <c:pt idx="124">
                  <c:v>0.49876329861111107</c:v>
                </c:pt>
                <c:pt idx="125">
                  <c:v>0.49876925925925925</c:v>
                </c:pt>
                <c:pt idx="126">
                  <c:v>0.49877523148148151</c:v>
                </c:pt>
                <c:pt idx="127">
                  <c:v>0.49878101851851847</c:v>
                </c:pt>
                <c:pt idx="128">
                  <c:v>0.49878699074074073</c:v>
                </c:pt>
                <c:pt idx="129">
                  <c:v>0.49879295138888891</c:v>
                </c:pt>
                <c:pt idx="130">
                  <c:v>0.49879887731481481</c:v>
                </c:pt>
                <c:pt idx="131">
                  <c:v>0.49880466435185183</c:v>
                </c:pt>
                <c:pt idx="132">
                  <c:v>0.4988106365740741</c:v>
                </c:pt>
                <c:pt idx="133">
                  <c:v>0.49881659722222221</c:v>
                </c:pt>
                <c:pt idx="134">
                  <c:v>0.49882256944444442</c:v>
                </c:pt>
                <c:pt idx="135">
                  <c:v>0.49882835648148149</c:v>
                </c:pt>
                <c:pt idx="136">
                  <c:v>0.49883440972222221</c:v>
                </c:pt>
                <c:pt idx="137">
                  <c:v>0.49884038194444447</c:v>
                </c:pt>
                <c:pt idx="138">
                  <c:v>0.49884652777777777</c:v>
                </c:pt>
                <c:pt idx="139">
                  <c:v>0.49885249999999998</c:v>
                </c:pt>
                <c:pt idx="140">
                  <c:v>0.49885846064814815</c:v>
                </c:pt>
                <c:pt idx="141">
                  <c:v>0.49886443287037036</c:v>
                </c:pt>
                <c:pt idx="142">
                  <c:v>0.49887040509259256</c:v>
                </c:pt>
                <c:pt idx="143">
                  <c:v>0.49887636574074073</c:v>
                </c:pt>
                <c:pt idx="144">
                  <c:v>0.4988821643518519</c:v>
                </c:pt>
                <c:pt idx="145">
                  <c:v>0.49888831018518515</c:v>
                </c:pt>
                <c:pt idx="146">
                  <c:v>0.49889409722222222</c:v>
                </c:pt>
                <c:pt idx="147">
                  <c:v>0.49890024305555558</c:v>
                </c:pt>
                <c:pt idx="148">
                  <c:v>0.49890638888888889</c:v>
                </c:pt>
                <c:pt idx="149">
                  <c:v>0.49891234953703706</c:v>
                </c:pt>
                <c:pt idx="150">
                  <c:v>0.49891850694444445</c:v>
                </c:pt>
                <c:pt idx="151">
                  <c:v>0.49892447916666666</c:v>
                </c:pt>
                <c:pt idx="152">
                  <c:v>0.49893031249999997</c:v>
                </c:pt>
                <c:pt idx="153">
                  <c:v>0.49893628472222223</c:v>
                </c:pt>
                <c:pt idx="154">
                  <c:v>0.49894207175925925</c:v>
                </c:pt>
                <c:pt idx="155">
                  <c:v>0.49894804398148151</c:v>
                </c:pt>
                <c:pt idx="156">
                  <c:v>0.49895401620370367</c:v>
                </c:pt>
                <c:pt idx="157">
                  <c:v>0.49895986111111107</c:v>
                </c:pt>
                <c:pt idx="158">
                  <c:v>0.49896574074074079</c:v>
                </c:pt>
                <c:pt idx="159">
                  <c:v>0.49897153935185184</c:v>
                </c:pt>
                <c:pt idx="160">
                  <c:v>0.49897750000000002</c:v>
                </c:pt>
                <c:pt idx="161">
                  <c:v>0.49898347222222222</c:v>
                </c:pt>
                <c:pt idx="162">
                  <c:v>0.49898949074074078</c:v>
                </c:pt>
                <c:pt idx="163">
                  <c:v>0.49899531250000001</c:v>
                </c:pt>
                <c:pt idx="164">
                  <c:v>0.49900128472222222</c:v>
                </c:pt>
                <c:pt idx="165">
                  <c:v>0.49900725694444442</c:v>
                </c:pt>
                <c:pt idx="166">
                  <c:v>0.4990132175925926</c:v>
                </c:pt>
                <c:pt idx="167">
                  <c:v>0.49901892361111111</c:v>
                </c:pt>
                <c:pt idx="168">
                  <c:v>0.49902489583333337</c:v>
                </c:pt>
                <c:pt idx="169">
                  <c:v>0.49903068287037033</c:v>
                </c:pt>
                <c:pt idx="170">
                  <c:v>0.4990366550925926</c:v>
                </c:pt>
                <c:pt idx="171">
                  <c:v>0.49904261574074077</c:v>
                </c:pt>
                <c:pt idx="172">
                  <c:v>0.49904858796296298</c:v>
                </c:pt>
                <c:pt idx="173">
                  <c:v>0.49905456018518518</c:v>
                </c:pt>
                <c:pt idx="174">
                  <c:v>0.49906106481481483</c:v>
                </c:pt>
                <c:pt idx="175">
                  <c:v>0.49906703703703709</c:v>
                </c:pt>
                <c:pt idx="176">
                  <c:v>0.49907282407407405</c:v>
                </c:pt>
                <c:pt idx="177">
                  <c:v>0.49907879629629631</c:v>
                </c:pt>
                <c:pt idx="178">
                  <c:v>0.49908475694444449</c:v>
                </c:pt>
                <c:pt idx="179">
                  <c:v>0.49909090277777773</c:v>
                </c:pt>
                <c:pt idx="180">
                  <c:v>0.499096875</c:v>
                </c:pt>
                <c:pt idx="181">
                  <c:v>0.49910284722222226</c:v>
                </c:pt>
                <c:pt idx="182">
                  <c:v>0.49910899305555551</c:v>
                </c:pt>
                <c:pt idx="183">
                  <c:v>0.49911478009259258</c:v>
                </c:pt>
                <c:pt idx="184">
                  <c:v>0.49912056712962966</c:v>
                </c:pt>
                <c:pt idx="185">
                  <c:v>0.49912635416666667</c:v>
                </c:pt>
                <c:pt idx="186">
                  <c:v>0.49913214120370369</c:v>
                </c:pt>
                <c:pt idx="187">
                  <c:v>0.4991381134259259</c:v>
                </c:pt>
                <c:pt idx="188">
                  <c:v>0.49914425925925926</c:v>
                </c:pt>
                <c:pt idx="189">
                  <c:v>0.49915023148148147</c:v>
                </c:pt>
                <c:pt idx="190">
                  <c:v>0.49915622685185185</c:v>
                </c:pt>
                <c:pt idx="191">
                  <c:v>0.49916255787037039</c:v>
                </c:pt>
                <c:pt idx="192">
                  <c:v>0.49916871527777779</c:v>
                </c:pt>
                <c:pt idx="193">
                  <c:v>0.4991746759259259</c:v>
                </c:pt>
                <c:pt idx="194">
                  <c:v>0.49918046296296298</c:v>
                </c:pt>
                <c:pt idx="195">
                  <c:v>0.49918636574074071</c:v>
                </c:pt>
                <c:pt idx="196">
                  <c:v>0.49919215277777779</c:v>
                </c:pt>
                <c:pt idx="197">
                  <c:v>0.49919793981481481</c:v>
                </c:pt>
                <c:pt idx="198">
                  <c:v>0.49920372685185188</c:v>
                </c:pt>
                <c:pt idx="199">
                  <c:v>0.49921023148148147</c:v>
                </c:pt>
                <c:pt idx="200">
                  <c:v>0.49921620370370373</c:v>
                </c:pt>
                <c:pt idx="201">
                  <c:v>0.49922253472222228</c:v>
                </c:pt>
                <c:pt idx="202">
                  <c:v>0.49922850694444443</c:v>
                </c:pt>
                <c:pt idx="203">
                  <c:v>0.4992342939814815</c:v>
                </c:pt>
                <c:pt idx="204">
                  <c:v>0.49924062500000005</c:v>
                </c:pt>
                <c:pt idx="205">
                  <c:v>0.49924658564814811</c:v>
                </c:pt>
                <c:pt idx="206">
                  <c:v>0.49925255787037037</c:v>
                </c:pt>
                <c:pt idx="207">
                  <c:v>0.49925853009259263</c:v>
                </c:pt>
                <c:pt idx="208">
                  <c:v>0.4992643171296296</c:v>
                </c:pt>
                <c:pt idx="209">
                  <c:v>0.49927027777777777</c:v>
                </c:pt>
                <c:pt idx="210">
                  <c:v>0.49927625000000003</c:v>
                </c:pt>
                <c:pt idx="211">
                  <c:v>0.49928185185185187</c:v>
                </c:pt>
                <c:pt idx="212">
                  <c:v>0.49928765046296292</c:v>
                </c:pt>
                <c:pt idx="213">
                  <c:v>0.49929357638888888</c:v>
                </c:pt>
                <c:pt idx="214">
                  <c:v>0.49929954861111114</c:v>
                </c:pt>
                <c:pt idx="215">
                  <c:v>0.49930569444444445</c:v>
                </c:pt>
                <c:pt idx="216">
                  <c:v>0.49931185185185184</c:v>
                </c:pt>
                <c:pt idx="217">
                  <c:v>0.499318125</c:v>
                </c:pt>
                <c:pt idx="218">
                  <c:v>0.49932409722222221</c:v>
                </c:pt>
                <c:pt idx="219">
                  <c:v>0.49933005787037038</c:v>
                </c:pt>
                <c:pt idx="220">
                  <c:v>0.49933603009259259</c:v>
                </c:pt>
                <c:pt idx="221">
                  <c:v>0.49934218749999998</c:v>
                </c:pt>
                <c:pt idx="222">
                  <c:v>0.49934803240740738</c:v>
                </c:pt>
                <c:pt idx="223">
                  <c:v>0.49935403935185185</c:v>
                </c:pt>
                <c:pt idx="224">
                  <c:v>0.4993605439814815</c:v>
                </c:pt>
                <c:pt idx="225">
                  <c:v>0.4993666898148148</c:v>
                </c:pt>
                <c:pt idx="226">
                  <c:v>0.49937251157407408</c:v>
                </c:pt>
                <c:pt idx="227">
                  <c:v>0.49937866898148148</c:v>
                </c:pt>
                <c:pt idx="228">
                  <c:v>0.49938464120370374</c:v>
                </c:pt>
                <c:pt idx="229">
                  <c:v>0.49939085648148152</c:v>
                </c:pt>
                <c:pt idx="230">
                  <c:v>0.49939700231481482</c:v>
                </c:pt>
                <c:pt idx="231">
                  <c:v>0.49940297453703703</c:v>
                </c:pt>
                <c:pt idx="232">
                  <c:v>0.49940912037037039</c:v>
                </c:pt>
                <c:pt idx="233">
                  <c:v>0.49941545138888888</c:v>
                </c:pt>
                <c:pt idx="234">
                  <c:v>0.49942141203703705</c:v>
                </c:pt>
                <c:pt idx="235">
                  <c:v>0.49942734953703699</c:v>
                </c:pt>
                <c:pt idx="236">
                  <c:v>0.49943313657407407</c:v>
                </c:pt>
                <c:pt idx="237">
                  <c:v>0.49943892361111114</c:v>
                </c:pt>
                <c:pt idx="238">
                  <c:v>0.49944489583333335</c:v>
                </c:pt>
                <c:pt idx="239">
                  <c:v>0.49945085648148146</c:v>
                </c:pt>
                <c:pt idx="240">
                  <c:v>0.49945682870370373</c:v>
                </c:pt>
                <c:pt idx="241">
                  <c:v>0.49946261574074075</c:v>
                </c:pt>
                <c:pt idx="242">
                  <c:v>0.49946858796296295</c:v>
                </c:pt>
                <c:pt idx="243">
                  <c:v>0.49947454861111112</c:v>
                </c:pt>
                <c:pt idx="244">
                  <c:v>0.49948070601851852</c:v>
                </c:pt>
                <c:pt idx="245">
                  <c:v>0.49948702546296292</c:v>
                </c:pt>
                <c:pt idx="246">
                  <c:v>0.49949281249999999</c:v>
                </c:pt>
                <c:pt idx="247">
                  <c:v>0.49949887731481479</c:v>
                </c:pt>
                <c:pt idx="248">
                  <c:v>0.49950502314814815</c:v>
                </c:pt>
                <c:pt idx="249">
                  <c:v>0.49951099537037041</c:v>
                </c:pt>
                <c:pt idx="250">
                  <c:v>0.49951678240740738</c:v>
                </c:pt>
                <c:pt idx="251">
                  <c:v>0.49952275462962964</c:v>
                </c:pt>
                <c:pt idx="252">
                  <c:v>0.49952881944444444</c:v>
                </c:pt>
                <c:pt idx="253">
                  <c:v>0.49953479166666664</c:v>
                </c:pt>
                <c:pt idx="254">
                  <c:v>0.49954137731481479</c:v>
                </c:pt>
                <c:pt idx="255">
                  <c:v>0.49954716435185187</c:v>
                </c:pt>
                <c:pt idx="256">
                  <c:v>0.49955313657407402</c:v>
                </c:pt>
                <c:pt idx="257">
                  <c:v>0.49955909722222219</c:v>
                </c:pt>
                <c:pt idx="258">
                  <c:v>0.49956524305555555</c:v>
                </c:pt>
                <c:pt idx="259">
                  <c:v>0.49957121527777781</c:v>
                </c:pt>
                <c:pt idx="260">
                  <c:v>0.49957734953703703</c:v>
                </c:pt>
                <c:pt idx="261">
                  <c:v>0.49958332175925929</c:v>
                </c:pt>
                <c:pt idx="262">
                  <c:v>0.49958928240740735</c:v>
                </c:pt>
                <c:pt idx="263">
                  <c:v>0.49959525462962961</c:v>
                </c:pt>
                <c:pt idx="264">
                  <c:v>0.49960122685185188</c:v>
                </c:pt>
                <c:pt idx="265">
                  <c:v>0.4996070138888889</c:v>
                </c:pt>
                <c:pt idx="266">
                  <c:v>0.49961280092592592</c:v>
                </c:pt>
                <c:pt idx="267">
                  <c:v>0.49961858796296293</c:v>
                </c:pt>
                <c:pt idx="268">
                  <c:v>0.49962473379629629</c:v>
                </c:pt>
                <c:pt idx="269">
                  <c:v>0.4996307060185185</c:v>
                </c:pt>
                <c:pt idx="270">
                  <c:v>0.49963649305555552</c:v>
                </c:pt>
                <c:pt idx="271">
                  <c:v>0.49964245370370369</c:v>
                </c:pt>
                <c:pt idx="272">
                  <c:v>0.49964842592592595</c:v>
                </c:pt>
                <c:pt idx="273">
                  <c:v>0.49965438657407407</c:v>
                </c:pt>
                <c:pt idx="274">
                  <c:v>0.49966017361111109</c:v>
                </c:pt>
                <c:pt idx="275">
                  <c:v>0.49966614583333335</c:v>
                </c:pt>
                <c:pt idx="276">
                  <c:v>0.4996721180555555</c:v>
                </c:pt>
                <c:pt idx="277">
                  <c:v>0.49967790509259258</c:v>
                </c:pt>
                <c:pt idx="278">
                  <c:v>0.49968405092592594</c:v>
                </c:pt>
                <c:pt idx="279">
                  <c:v>0.49969019675925924</c:v>
                </c:pt>
                <c:pt idx="280">
                  <c:v>0.49969635416666663</c:v>
                </c:pt>
                <c:pt idx="281">
                  <c:v>0.49970285879629633</c:v>
                </c:pt>
                <c:pt idx="282">
                  <c:v>0.49970902777777781</c:v>
                </c:pt>
                <c:pt idx="283">
                  <c:v>0.4997150578703704</c:v>
                </c:pt>
                <c:pt idx="284">
                  <c:v>0.49972157407407408</c:v>
                </c:pt>
                <c:pt idx="285">
                  <c:v>0.4997273611111111</c:v>
                </c:pt>
                <c:pt idx="286">
                  <c:v>0.4997336805555555</c:v>
                </c:pt>
                <c:pt idx="287">
                  <c:v>0.49973975694444445</c:v>
                </c:pt>
                <c:pt idx="288">
                  <c:v>0.49974590277777775</c:v>
                </c:pt>
                <c:pt idx="289">
                  <c:v>0.49975187500000001</c:v>
                </c:pt>
                <c:pt idx="290">
                  <c:v>0.49975783564814819</c:v>
                </c:pt>
                <c:pt idx="291">
                  <c:v>0.49976380787037034</c:v>
                </c:pt>
                <c:pt idx="292">
                  <c:v>0.49976983796296293</c:v>
                </c:pt>
                <c:pt idx="293">
                  <c:v>0.49977581018518519</c:v>
                </c:pt>
                <c:pt idx="294">
                  <c:v>0.49978177083333336</c:v>
                </c:pt>
                <c:pt idx="295">
                  <c:v>0.49978774305555557</c:v>
                </c:pt>
                <c:pt idx="296">
                  <c:v>0.49979353009259259</c:v>
                </c:pt>
                <c:pt idx="297">
                  <c:v>0.49979949074074076</c:v>
                </c:pt>
                <c:pt idx="298">
                  <c:v>0.49980546296296297</c:v>
                </c:pt>
                <c:pt idx="299">
                  <c:v>0.49981160879629627</c:v>
                </c:pt>
                <c:pt idx="300">
                  <c:v>0.49981758101851853</c:v>
                </c:pt>
                <c:pt idx="301">
                  <c:v>0.49982355324074074</c:v>
                </c:pt>
                <c:pt idx="302">
                  <c:v>0.49982969907407404</c:v>
                </c:pt>
                <c:pt idx="303">
                  <c:v>0.4998358449074074</c:v>
                </c:pt>
                <c:pt idx="304">
                  <c:v>0.49984200231481485</c:v>
                </c:pt>
                <c:pt idx="305">
                  <c:v>0.49984796296296291</c:v>
                </c:pt>
                <c:pt idx="306">
                  <c:v>0.49985412037037036</c:v>
                </c:pt>
                <c:pt idx="307">
                  <c:v>0.49986008101851853</c:v>
                </c:pt>
                <c:pt idx="308">
                  <c:v>0.49986605324074079</c:v>
                </c:pt>
                <c:pt idx="309">
                  <c:v>0.49987202546296294</c:v>
                </c:pt>
                <c:pt idx="310">
                  <c:v>0.4998781712962963</c:v>
                </c:pt>
                <c:pt idx="311">
                  <c:v>0.49988413194444448</c:v>
                </c:pt>
                <c:pt idx="312">
                  <c:v>0.49989028935185181</c:v>
                </c:pt>
                <c:pt idx="313">
                  <c:v>0.49989620370370375</c:v>
                </c:pt>
                <c:pt idx="314">
                  <c:v>0.49990253472222218</c:v>
                </c:pt>
                <c:pt idx="315">
                  <c:v>0.49990868055555554</c:v>
                </c:pt>
                <c:pt idx="316">
                  <c:v>0.4999148263888889</c:v>
                </c:pt>
                <c:pt idx="317">
                  <c:v>0.49992079861111111</c:v>
                </c:pt>
                <c:pt idx="318">
                  <c:v>0.49992677083333331</c:v>
                </c:pt>
                <c:pt idx="319">
                  <c:v>0.49993282407407408</c:v>
                </c:pt>
                <c:pt idx="320">
                  <c:v>0.49993898148148147</c:v>
                </c:pt>
                <c:pt idx="321">
                  <c:v>0.49994494212962964</c:v>
                </c:pt>
                <c:pt idx="322">
                  <c:v>0.49995072916666666</c:v>
                </c:pt>
                <c:pt idx="323">
                  <c:v>0.49995687500000002</c:v>
                </c:pt>
                <c:pt idx="324">
                  <c:v>0.49996284722222223</c:v>
                </c:pt>
                <c:pt idx="325">
                  <c:v>0.49996881944444443</c:v>
                </c:pt>
                <c:pt idx="326">
                  <c:v>0.49997460648148145</c:v>
                </c:pt>
                <c:pt idx="327">
                  <c:v>0.49998039351851853</c:v>
                </c:pt>
                <c:pt idx="328">
                  <c:v>0.49998599537037042</c:v>
                </c:pt>
                <c:pt idx="329">
                  <c:v>0.49999214120370367</c:v>
                </c:pt>
                <c:pt idx="330">
                  <c:v>0.49999829861111111</c:v>
                </c:pt>
                <c:pt idx="331">
                  <c:v>0.50000417824074073</c:v>
                </c:pt>
                <c:pt idx="332">
                  <c:v>0.50001050925925927</c:v>
                </c:pt>
                <c:pt idx="333">
                  <c:v>0.50001665509259252</c:v>
                </c:pt>
                <c:pt idx="334">
                  <c:v>0.50002281250000002</c:v>
                </c:pt>
                <c:pt idx="335">
                  <c:v>0.50002895833333338</c:v>
                </c:pt>
                <c:pt idx="336">
                  <c:v>0.50003510416666663</c:v>
                </c:pt>
                <c:pt idx="337">
                  <c:v>0.50004145833333336</c:v>
                </c:pt>
                <c:pt idx="338">
                  <c:v>0.50004761574074075</c:v>
                </c:pt>
                <c:pt idx="339">
                  <c:v>0.50005357638888892</c:v>
                </c:pt>
                <c:pt idx="340">
                  <c:v>0.50006003472222227</c:v>
                </c:pt>
                <c:pt idx="341">
                  <c:v>0.50006567129629631</c:v>
                </c:pt>
                <c:pt idx="342">
                  <c:v>0.50007181712962956</c:v>
                </c:pt>
                <c:pt idx="343">
                  <c:v>0.50007778935185188</c:v>
                </c:pt>
                <c:pt idx="344">
                  <c:v>0.50008376157407408</c:v>
                </c:pt>
                <c:pt idx="345">
                  <c:v>0.50008959490740745</c:v>
                </c:pt>
                <c:pt idx="346">
                  <c:v>0.50009555555555563</c:v>
                </c:pt>
                <c:pt idx="347">
                  <c:v>0.50010134259259253</c:v>
                </c:pt>
                <c:pt idx="348">
                  <c:v>0.50010731481481485</c:v>
                </c:pt>
                <c:pt idx="349">
                  <c:v>0.50011327546296303</c:v>
                </c:pt>
                <c:pt idx="350">
                  <c:v>0.50011943287037031</c:v>
                </c:pt>
                <c:pt idx="351">
                  <c:v>0.50012539351851848</c:v>
                </c:pt>
                <c:pt idx="352">
                  <c:v>0.5001313657407408</c:v>
                </c:pt>
                <c:pt idx="353">
                  <c:v>0.50013718750000002</c:v>
                </c:pt>
                <c:pt idx="354">
                  <c:v>0.50014333333333327</c:v>
                </c:pt>
                <c:pt idx="355">
                  <c:v>0.50014930555555559</c:v>
                </c:pt>
                <c:pt idx="356">
                  <c:v>0.50015563657407414</c:v>
                </c:pt>
                <c:pt idx="357">
                  <c:v>0.50016168981481479</c:v>
                </c:pt>
                <c:pt idx="358">
                  <c:v>0.50016783564814815</c:v>
                </c:pt>
                <c:pt idx="359">
                  <c:v>0.50017399305555554</c:v>
                </c:pt>
                <c:pt idx="360">
                  <c:v>0.50017995370370372</c:v>
                </c:pt>
                <c:pt idx="361">
                  <c:v>0.50018611111111111</c:v>
                </c:pt>
                <c:pt idx="362">
                  <c:v>0.50019230324074071</c:v>
                </c:pt>
                <c:pt idx="363">
                  <c:v>0.50019827546296292</c:v>
                </c:pt>
                <c:pt idx="364">
                  <c:v>0.50020460648148146</c:v>
                </c:pt>
                <c:pt idx="365">
                  <c:v>0.50021075231481482</c:v>
                </c:pt>
                <c:pt idx="366">
                  <c:v>0.50021672453703703</c:v>
                </c:pt>
                <c:pt idx="367">
                  <c:v>0.5002226851851852</c:v>
                </c:pt>
                <c:pt idx="368">
                  <c:v>0.50022884259259259</c:v>
                </c:pt>
                <c:pt idx="369">
                  <c:v>0.500235162037037</c:v>
                </c:pt>
                <c:pt idx="370">
                  <c:v>0.5002413194444445</c:v>
                </c:pt>
                <c:pt idx="371">
                  <c:v>0.50024728009259256</c:v>
                </c:pt>
                <c:pt idx="372">
                  <c:v>0.50025302083333334</c:v>
                </c:pt>
                <c:pt idx="373">
                  <c:v>0.50025899305555555</c:v>
                </c:pt>
                <c:pt idx="374">
                  <c:v>0.50026495370370372</c:v>
                </c:pt>
                <c:pt idx="375">
                  <c:v>0.50027092592592592</c:v>
                </c:pt>
                <c:pt idx="376">
                  <c:v>0.50027707175925928</c:v>
                </c:pt>
                <c:pt idx="377">
                  <c:v>0.50028304398148149</c:v>
                </c:pt>
                <c:pt idx="378">
                  <c:v>0.50028900462962966</c:v>
                </c:pt>
                <c:pt idx="379">
                  <c:v>0.50029516203703706</c:v>
                </c:pt>
                <c:pt idx="380">
                  <c:v>0.50030113425925926</c:v>
                </c:pt>
                <c:pt idx="381">
                  <c:v>0.50030709490740743</c:v>
                </c:pt>
                <c:pt idx="382">
                  <c:v>0.50031288194444445</c:v>
                </c:pt>
                <c:pt idx="383">
                  <c:v>0.50031885416666666</c:v>
                </c:pt>
                <c:pt idx="384">
                  <c:v>0.50032481481481483</c:v>
                </c:pt>
                <c:pt idx="385">
                  <c:v>0.50033097222222223</c:v>
                </c:pt>
                <c:pt idx="386">
                  <c:v>0.50033711805555559</c:v>
                </c:pt>
                <c:pt idx="387">
                  <c:v>0.50034309027777779</c:v>
                </c:pt>
                <c:pt idx="388">
                  <c:v>0.50034940972222219</c:v>
                </c:pt>
                <c:pt idx="389">
                  <c:v>0.50035538194444451</c:v>
                </c:pt>
                <c:pt idx="390">
                  <c:v>0.50036152777777776</c:v>
                </c:pt>
                <c:pt idx="391">
                  <c:v>0.50036749999999997</c:v>
                </c:pt>
                <c:pt idx="392">
                  <c:v>0.50037364583333332</c:v>
                </c:pt>
                <c:pt idx="393">
                  <c:v>0.50037961805555553</c:v>
                </c:pt>
                <c:pt idx="394">
                  <c:v>0.50038559027777774</c:v>
                </c:pt>
                <c:pt idx="395">
                  <c:v>0.5003917361111111</c:v>
                </c:pt>
                <c:pt idx="396">
                  <c:v>0.50039752314814812</c:v>
                </c:pt>
                <c:pt idx="397">
                  <c:v>0.50040348379629629</c:v>
                </c:pt>
                <c:pt idx="398">
                  <c:v>0.50040964120370368</c:v>
                </c:pt>
                <c:pt idx="399">
                  <c:v>0.50041535879629628</c:v>
                </c:pt>
                <c:pt idx="400">
                  <c:v>0.50042151620370368</c:v>
                </c:pt>
                <c:pt idx="401">
                  <c:v>0.50042756944444444</c:v>
                </c:pt>
                <c:pt idx="402">
                  <c:v>0.5004337152777778</c:v>
                </c:pt>
                <c:pt idx="403">
                  <c:v>0.50043967592592586</c:v>
                </c:pt>
                <c:pt idx="404">
                  <c:v>0.50044583333333337</c:v>
                </c:pt>
                <c:pt idx="405">
                  <c:v>0.50045180555555557</c:v>
                </c:pt>
                <c:pt idx="406">
                  <c:v>0.50045760416666674</c:v>
                </c:pt>
                <c:pt idx="407">
                  <c:v>0.5004635648148148</c:v>
                </c:pt>
                <c:pt idx="408">
                  <c:v>0.50046935185185182</c:v>
                </c:pt>
                <c:pt idx="409">
                  <c:v>0.50047496527777779</c:v>
                </c:pt>
                <c:pt idx="410">
                  <c:v>0.50048075231481481</c:v>
                </c:pt>
                <c:pt idx="411">
                  <c:v>0.50048653935185183</c:v>
                </c:pt>
                <c:pt idx="412">
                  <c:v>0.50049232638888885</c:v>
                </c:pt>
                <c:pt idx="413">
                  <c:v>0.5004986574074074</c:v>
                </c:pt>
                <c:pt idx="414">
                  <c:v>0.50050444444444442</c:v>
                </c:pt>
                <c:pt idx="415">
                  <c:v>0.50051059027777778</c:v>
                </c:pt>
                <c:pt idx="416">
                  <c:v>0.50051673611111114</c:v>
                </c:pt>
                <c:pt idx="417">
                  <c:v>0.50052252314814816</c:v>
                </c:pt>
                <c:pt idx="418">
                  <c:v>0.50052849537037036</c:v>
                </c:pt>
                <c:pt idx="419">
                  <c:v>0.50053445601851854</c:v>
                </c:pt>
                <c:pt idx="420">
                  <c:v>0.50054061342592593</c:v>
                </c:pt>
                <c:pt idx="421">
                  <c:v>0.5005465740740741</c:v>
                </c:pt>
                <c:pt idx="422">
                  <c:v>0.50055254629629631</c:v>
                </c:pt>
                <c:pt idx="423">
                  <c:v>0.50055869212962956</c:v>
                </c:pt>
                <c:pt idx="424">
                  <c:v>0.50056474537037043</c:v>
                </c:pt>
                <c:pt idx="425">
                  <c:v>0.50057090277777772</c:v>
                </c:pt>
                <c:pt idx="426">
                  <c:v>0.50057650462962966</c:v>
                </c:pt>
                <c:pt idx="427">
                  <c:v>0.50058247685185187</c:v>
                </c:pt>
                <c:pt idx="428">
                  <c:v>0.50058843749999993</c:v>
                </c:pt>
                <c:pt idx="429">
                  <c:v>0.50059440972222224</c:v>
                </c:pt>
                <c:pt idx="430">
                  <c:v>0.5006005555555556</c:v>
                </c:pt>
                <c:pt idx="431">
                  <c:v>0.50060672453703703</c:v>
                </c:pt>
                <c:pt idx="432">
                  <c:v>0.50061273148148155</c:v>
                </c:pt>
                <c:pt idx="433">
                  <c:v>0.50061906249999999</c:v>
                </c:pt>
                <c:pt idx="434">
                  <c:v>0.5006250347222222</c:v>
                </c:pt>
                <c:pt idx="435">
                  <c:v>0.50063136574074074</c:v>
                </c:pt>
                <c:pt idx="436">
                  <c:v>0.5006375115740741</c:v>
                </c:pt>
                <c:pt idx="437">
                  <c:v>0.50064348379629631</c:v>
                </c:pt>
                <c:pt idx="438">
                  <c:v>0.50064917824074073</c:v>
                </c:pt>
                <c:pt idx="439">
                  <c:v>0.50065532407407409</c:v>
                </c:pt>
                <c:pt idx="440">
                  <c:v>0.50066201388888887</c:v>
                </c:pt>
                <c:pt idx="441">
                  <c:v>0.50066780092592589</c:v>
                </c:pt>
                <c:pt idx="442">
                  <c:v>0.50067394675925925</c:v>
                </c:pt>
                <c:pt idx="443">
                  <c:v>0.50067973379629627</c:v>
                </c:pt>
                <c:pt idx="444">
                  <c:v>0.50068561342592599</c:v>
                </c:pt>
                <c:pt idx="445">
                  <c:v>0.50069175925925924</c:v>
                </c:pt>
                <c:pt idx="446">
                  <c:v>0.50069773148148145</c:v>
                </c:pt>
                <c:pt idx="447">
                  <c:v>0.50070370370370376</c:v>
                </c:pt>
                <c:pt idx="448">
                  <c:v>0.50070966435185182</c:v>
                </c:pt>
                <c:pt idx="449">
                  <c:v>0.50071582175925922</c:v>
                </c:pt>
                <c:pt idx="450">
                  <c:v>0.50072178240740739</c:v>
                </c:pt>
                <c:pt idx="451">
                  <c:v>0.5007277546296296</c:v>
                </c:pt>
                <c:pt idx="452">
                  <c:v>0.50073390046296296</c:v>
                </c:pt>
                <c:pt idx="453">
                  <c:v>0.50073987268518516</c:v>
                </c:pt>
                <c:pt idx="454">
                  <c:v>0.50074601851851852</c:v>
                </c:pt>
                <c:pt idx="455">
                  <c:v>0.50075234953703707</c:v>
                </c:pt>
                <c:pt idx="456">
                  <c:v>0.50075832175925927</c:v>
                </c:pt>
                <c:pt idx="457">
                  <c:v>0.50076428240740734</c:v>
                </c:pt>
                <c:pt idx="458">
                  <c:v>0.50077049768518511</c:v>
                </c:pt>
                <c:pt idx="459">
                  <c:v>0.50077645833333329</c:v>
                </c:pt>
                <c:pt idx="460">
                  <c:v>0.50078224537037042</c:v>
                </c:pt>
                <c:pt idx="461">
                  <c:v>0.50078840277777781</c:v>
                </c:pt>
                <c:pt idx="462">
                  <c:v>0.50079436342592587</c:v>
                </c:pt>
                <c:pt idx="463">
                  <c:v>0.50080050925925923</c:v>
                </c:pt>
                <c:pt idx="464">
                  <c:v>0.50080623842592586</c:v>
                </c:pt>
                <c:pt idx="465">
                  <c:v>0.50081239583333337</c:v>
                </c:pt>
                <c:pt idx="466">
                  <c:v>0.50081836805555557</c:v>
                </c:pt>
                <c:pt idx="467">
                  <c:v>0.50082468749999998</c:v>
                </c:pt>
                <c:pt idx="468">
                  <c:v>0.50083065972222218</c:v>
                </c:pt>
                <c:pt idx="469">
                  <c:v>0.5008366319444445</c:v>
                </c:pt>
                <c:pt idx="470">
                  <c:v>0.50084259259259256</c:v>
                </c:pt>
                <c:pt idx="471">
                  <c:v>0.50084900462962956</c:v>
                </c:pt>
                <c:pt idx="472">
                  <c:v>0.50085515046296292</c:v>
                </c:pt>
                <c:pt idx="473">
                  <c:v>0.50086130787037042</c:v>
                </c:pt>
                <c:pt idx="474">
                  <c:v>0.50086745370370367</c:v>
                </c:pt>
                <c:pt idx="475">
                  <c:v>0.50087359953703703</c:v>
                </c:pt>
                <c:pt idx="476">
                  <c:v>0.50087974537037039</c:v>
                </c:pt>
                <c:pt idx="477">
                  <c:v>0.50088590277777778</c:v>
                </c:pt>
                <c:pt idx="478">
                  <c:v>0.50089186342592595</c:v>
                </c:pt>
                <c:pt idx="479">
                  <c:v>0.50089837962962969</c:v>
                </c:pt>
                <c:pt idx="480">
                  <c:v>0.50090471064814812</c:v>
                </c:pt>
                <c:pt idx="481">
                  <c:v>0.50091104166666667</c:v>
                </c:pt>
                <c:pt idx="482">
                  <c:v>0.50091737268518521</c:v>
                </c:pt>
                <c:pt idx="483">
                  <c:v>0.50092370370370365</c:v>
                </c:pt>
                <c:pt idx="484">
                  <c:v>0.50092930555555559</c:v>
                </c:pt>
                <c:pt idx="485">
                  <c:v>0.50093581018518518</c:v>
                </c:pt>
                <c:pt idx="486">
                  <c:v>0.50094142361111105</c:v>
                </c:pt>
                <c:pt idx="487">
                  <c:v>0.50094702546296299</c:v>
                </c:pt>
                <c:pt idx="488">
                  <c:v>0.50095318287037038</c:v>
                </c:pt>
                <c:pt idx="489">
                  <c:v>0.50095914351851845</c:v>
                </c:pt>
                <c:pt idx="490">
                  <c:v>0.50096528935185181</c:v>
                </c:pt>
                <c:pt idx="491">
                  <c:v>0.50097162037037035</c:v>
                </c:pt>
                <c:pt idx="492">
                  <c:v>0.50097776620370371</c:v>
                </c:pt>
                <c:pt idx="493">
                  <c:v>0.50098412037037032</c:v>
                </c:pt>
                <c:pt idx="494">
                  <c:v>0.50099027777777783</c:v>
                </c:pt>
                <c:pt idx="495">
                  <c:v>0.500996238425926</c:v>
                </c:pt>
                <c:pt idx="496">
                  <c:v>0.50100256944444443</c:v>
                </c:pt>
                <c:pt idx="497">
                  <c:v>0.5010086226851852</c:v>
                </c:pt>
                <c:pt idx="498">
                  <c:v>0.50101478009259259</c:v>
                </c:pt>
                <c:pt idx="499">
                  <c:v>0.50102074074074077</c:v>
                </c:pt>
                <c:pt idx="500">
                  <c:v>0.50102689814814816</c:v>
                </c:pt>
                <c:pt idx="501">
                  <c:v>0.50103303240740737</c:v>
                </c:pt>
                <c:pt idx="502">
                  <c:v>0.50103906249999997</c:v>
                </c:pt>
                <c:pt idx="503">
                  <c:v>0.50104520833333333</c:v>
                </c:pt>
                <c:pt idx="504">
                  <c:v>0.5010518981481481</c:v>
                </c:pt>
                <c:pt idx="505">
                  <c:v>0.50105787037037042</c:v>
                </c:pt>
                <c:pt idx="506">
                  <c:v>0.50106401620370378</c:v>
                </c:pt>
                <c:pt idx="507">
                  <c:v>0.50107016203703703</c:v>
                </c:pt>
                <c:pt idx="508">
                  <c:v>0.50107649305555557</c:v>
                </c:pt>
                <c:pt idx="509">
                  <c:v>0.50108263888888882</c:v>
                </c:pt>
                <c:pt idx="510">
                  <c:v>0.50108896990740737</c:v>
                </c:pt>
                <c:pt idx="511">
                  <c:v>0.50109530092592591</c:v>
                </c:pt>
                <c:pt idx="512">
                  <c:v>0.50110145833333331</c:v>
                </c:pt>
                <c:pt idx="513">
                  <c:v>0.50110760416666666</c:v>
                </c:pt>
                <c:pt idx="514">
                  <c:v>0.50111356481481484</c:v>
                </c:pt>
                <c:pt idx="515">
                  <c:v>0.50112010416666664</c:v>
                </c:pt>
                <c:pt idx="516">
                  <c:v>0.5011261574074074</c:v>
                </c:pt>
                <c:pt idx="517">
                  <c:v>0.50113266203703699</c:v>
                </c:pt>
                <c:pt idx="518">
                  <c:v>0.50113917824074072</c:v>
                </c:pt>
                <c:pt idx="519">
                  <c:v>0.50114476851851852</c:v>
                </c:pt>
                <c:pt idx="520">
                  <c:v>0.50115074074074073</c:v>
                </c:pt>
                <c:pt idx="521">
                  <c:v>0.50115688657407409</c:v>
                </c:pt>
                <c:pt idx="522">
                  <c:v>0.50116304398148148</c:v>
                </c:pt>
                <c:pt idx="523">
                  <c:v>0.50116952546296301</c:v>
                </c:pt>
                <c:pt idx="524">
                  <c:v>0.50117585648148155</c:v>
                </c:pt>
                <c:pt idx="525">
                  <c:v>0.5011820023148148</c:v>
                </c:pt>
                <c:pt idx="526">
                  <c:v>0.50118797453703701</c:v>
                </c:pt>
                <c:pt idx="527">
                  <c:v>0.50119413194444451</c:v>
                </c:pt>
                <c:pt idx="528">
                  <c:v>0.50120027777777776</c:v>
                </c:pt>
                <c:pt idx="529">
                  <c:v>0.50120624999999996</c:v>
                </c:pt>
                <c:pt idx="530">
                  <c:v>0.50121256944444448</c:v>
                </c:pt>
                <c:pt idx="531">
                  <c:v>0.50121872685185187</c:v>
                </c:pt>
                <c:pt idx="532">
                  <c:v>0.50122487268518523</c:v>
                </c:pt>
                <c:pt idx="533">
                  <c:v>0.50123120370370378</c:v>
                </c:pt>
                <c:pt idx="534">
                  <c:v>0.50123734953703702</c:v>
                </c:pt>
                <c:pt idx="535">
                  <c:v>0.50124386574074076</c:v>
                </c:pt>
                <c:pt idx="536">
                  <c:v>0.50125001157407401</c:v>
                </c:pt>
                <c:pt idx="537">
                  <c:v>0.50125615740740737</c:v>
                </c:pt>
                <c:pt idx="538">
                  <c:v>0.50126248842592591</c:v>
                </c:pt>
                <c:pt idx="539">
                  <c:v>0.50126846064814812</c:v>
                </c:pt>
                <c:pt idx="540">
                  <c:v>0.50127453703703706</c:v>
                </c:pt>
                <c:pt idx="541">
                  <c:v>0.50128077546296301</c:v>
                </c:pt>
                <c:pt idx="542">
                  <c:v>0.50128710648148145</c:v>
                </c:pt>
                <c:pt idx="543">
                  <c:v>0.50129325231481481</c:v>
                </c:pt>
                <c:pt idx="544">
                  <c:v>0.50129958333333335</c:v>
                </c:pt>
                <c:pt idx="545">
                  <c:v>0.5013057291666666</c:v>
                </c:pt>
                <c:pt idx="546">
                  <c:v>0.50131206018518515</c:v>
                </c:pt>
                <c:pt idx="547">
                  <c:v>0.50131847222222226</c:v>
                </c:pt>
                <c:pt idx="548">
                  <c:v>0.50132462962962965</c:v>
                </c:pt>
                <c:pt idx="549">
                  <c:v>0.50133113425925924</c:v>
                </c:pt>
                <c:pt idx="550">
                  <c:v>0.50133746527777778</c:v>
                </c:pt>
                <c:pt idx="551">
                  <c:v>0.50134343749999999</c:v>
                </c:pt>
                <c:pt idx="552">
                  <c:v>0.50134939814814816</c:v>
                </c:pt>
                <c:pt idx="553">
                  <c:v>0.50135537037037037</c:v>
                </c:pt>
                <c:pt idx="554">
                  <c:v>0.50136440972222218</c:v>
                </c:pt>
                <c:pt idx="555">
                  <c:v>0.5013703819444445</c:v>
                </c:pt>
                <c:pt idx="556">
                  <c:v>0.50137616898148152</c:v>
                </c:pt>
                <c:pt idx="557">
                  <c:v>0.50138249999999995</c:v>
                </c:pt>
                <c:pt idx="558">
                  <c:v>0.50138864583333331</c:v>
                </c:pt>
                <c:pt idx="559">
                  <c:v>0.50139479166666667</c:v>
                </c:pt>
                <c:pt idx="560">
                  <c:v>0.50140112268518522</c:v>
                </c:pt>
                <c:pt idx="561">
                  <c:v>0.50140692129629627</c:v>
                </c:pt>
                <c:pt idx="562">
                  <c:v>0.50141326388888896</c:v>
                </c:pt>
                <c:pt idx="563">
                  <c:v>0.50141996527777777</c:v>
                </c:pt>
                <c:pt idx="564">
                  <c:v>0.50142615740740737</c:v>
                </c:pt>
                <c:pt idx="565">
                  <c:v>0.50143239583333332</c:v>
                </c:pt>
                <c:pt idx="566">
                  <c:v>0.50143872685185187</c:v>
                </c:pt>
                <c:pt idx="567">
                  <c:v>0.50144487268518512</c:v>
                </c:pt>
                <c:pt idx="568">
                  <c:v>0.50145120370370366</c:v>
                </c:pt>
                <c:pt idx="569">
                  <c:v>0.50145734953703702</c:v>
                </c:pt>
                <c:pt idx="570">
                  <c:v>0.50146368055555557</c:v>
                </c:pt>
                <c:pt idx="571">
                  <c:v>0.50147001157407411</c:v>
                </c:pt>
                <c:pt idx="572">
                  <c:v>0.50147688657407408</c:v>
                </c:pt>
                <c:pt idx="573">
                  <c:v>0.50148254629629629</c:v>
                </c:pt>
                <c:pt idx="574">
                  <c:v>0.50148833333333331</c:v>
                </c:pt>
                <c:pt idx="575">
                  <c:v>0.50149412037037033</c:v>
                </c:pt>
                <c:pt idx="576">
                  <c:v>0.50150009259259265</c:v>
                </c:pt>
                <c:pt idx="577">
                  <c:v>0.50150606481481474</c:v>
                </c:pt>
                <c:pt idx="578">
                  <c:v>0.50151202546296292</c:v>
                </c:pt>
                <c:pt idx="579">
                  <c:v>0.50151817129629628</c:v>
                </c:pt>
                <c:pt idx="580">
                  <c:v>0.50152432870370367</c:v>
                </c:pt>
                <c:pt idx="581">
                  <c:v>0.50153062500000001</c:v>
                </c:pt>
                <c:pt idx="582">
                  <c:v>0.50153677083333337</c:v>
                </c:pt>
                <c:pt idx="583">
                  <c:v>0.50154311342592595</c:v>
                </c:pt>
                <c:pt idx="584">
                  <c:v>0.50154925925925931</c:v>
                </c:pt>
                <c:pt idx="585">
                  <c:v>0.50155521990740748</c:v>
                </c:pt>
                <c:pt idx="586">
                  <c:v>0.50156137731481476</c:v>
                </c:pt>
                <c:pt idx="587">
                  <c:v>0.50156769675925927</c:v>
                </c:pt>
                <c:pt idx="588">
                  <c:v>0.50157385416666667</c:v>
                </c:pt>
                <c:pt idx="589">
                  <c:v>0.50158018518518521</c:v>
                </c:pt>
                <c:pt idx="590">
                  <c:v>0.50158633101851857</c:v>
                </c:pt>
                <c:pt idx="591">
                  <c:v>0.50159266203703701</c:v>
                </c:pt>
                <c:pt idx="592">
                  <c:v>0.50159880787037037</c:v>
                </c:pt>
                <c:pt idx="593">
                  <c:v>0.50160513888888891</c:v>
                </c:pt>
                <c:pt idx="594">
                  <c:v>0.50161146990740735</c:v>
                </c:pt>
                <c:pt idx="595">
                  <c:v>0.50161761574074071</c:v>
                </c:pt>
                <c:pt idx="596">
                  <c:v>0.50162484953703701</c:v>
                </c:pt>
                <c:pt idx="597">
                  <c:v>0.5016315393518519</c:v>
                </c:pt>
                <c:pt idx="598">
                  <c:v>0.50163733796296295</c:v>
                </c:pt>
                <c:pt idx="599">
                  <c:v>0.50164348379629631</c:v>
                </c:pt>
                <c:pt idx="600">
                  <c:v>0.50164944444444448</c:v>
                </c:pt>
                <c:pt idx="601">
                  <c:v>0.50165505787037035</c:v>
                </c:pt>
                <c:pt idx="602">
                  <c:v>0.50166103009259266</c:v>
                </c:pt>
                <c:pt idx="603">
                  <c:v>0.50166717592592591</c:v>
                </c:pt>
                <c:pt idx="604">
                  <c:v>0.50167318287037033</c:v>
                </c:pt>
                <c:pt idx="605">
                  <c:v>0.50167932870370369</c:v>
                </c:pt>
                <c:pt idx="606">
                  <c:v>0.50168561342592588</c:v>
                </c:pt>
                <c:pt idx="607">
                  <c:v>0.50169175925925924</c:v>
                </c:pt>
                <c:pt idx="608">
                  <c:v>0.50169799768518519</c:v>
                </c:pt>
                <c:pt idx="609">
                  <c:v>0.50170432870370374</c:v>
                </c:pt>
                <c:pt idx="610">
                  <c:v>0.50171048611111113</c:v>
                </c:pt>
                <c:pt idx="611">
                  <c:v>0.50171681712962968</c:v>
                </c:pt>
                <c:pt idx="612">
                  <c:v>0.50172296296296293</c:v>
                </c:pt>
                <c:pt idx="613">
                  <c:v>0.50172929398148147</c:v>
                </c:pt>
                <c:pt idx="614">
                  <c:v>0.50173562500000002</c:v>
                </c:pt>
                <c:pt idx="615">
                  <c:v>0.50174177083333327</c:v>
                </c:pt>
                <c:pt idx="616">
                  <c:v>0.50174810185185181</c:v>
                </c:pt>
                <c:pt idx="617">
                  <c:v>0.50175406249999999</c:v>
                </c:pt>
                <c:pt idx="618">
                  <c:v>0.50175984953703701</c:v>
                </c:pt>
                <c:pt idx="619">
                  <c:v>0.50176618055555555</c:v>
                </c:pt>
                <c:pt idx="620">
                  <c:v>0.5017725115740741</c:v>
                </c:pt>
                <c:pt idx="621">
                  <c:v>0.50177866898148149</c:v>
                </c:pt>
                <c:pt idx="622">
                  <c:v>0.50178481481481485</c:v>
                </c:pt>
                <c:pt idx="623">
                  <c:v>0.50179096064814821</c:v>
                </c:pt>
                <c:pt idx="624">
                  <c:v>0.50179710648148146</c:v>
                </c:pt>
                <c:pt idx="625">
                  <c:v>0.5018034375</c:v>
                </c:pt>
                <c:pt idx="626">
                  <c:v>0.50180976851851855</c:v>
                </c:pt>
                <c:pt idx="627">
                  <c:v>0.50181609953703699</c:v>
                </c:pt>
                <c:pt idx="628">
                  <c:v>0.50182225694444449</c:v>
                </c:pt>
                <c:pt idx="629">
                  <c:v>0.50182841435185188</c:v>
                </c:pt>
                <c:pt idx="630">
                  <c:v>0.50183458333333331</c:v>
                </c:pt>
                <c:pt idx="631">
                  <c:v>0.50184079861111108</c:v>
                </c:pt>
                <c:pt idx="632">
                  <c:v>0.50184677083333329</c:v>
                </c:pt>
                <c:pt idx="633">
                  <c:v>0.50185278935185185</c:v>
                </c:pt>
                <c:pt idx="634">
                  <c:v>0.50185875000000002</c:v>
                </c:pt>
                <c:pt idx="635">
                  <c:v>0.50186490740740741</c:v>
                </c:pt>
                <c:pt idx="636">
                  <c:v>0.50187122685185181</c:v>
                </c:pt>
                <c:pt idx="637">
                  <c:v>0.50187738425925932</c:v>
                </c:pt>
                <c:pt idx="638">
                  <c:v>0.50188371527777775</c:v>
                </c:pt>
                <c:pt idx="639">
                  <c:v>0.50188989583333332</c:v>
                </c:pt>
                <c:pt idx="640">
                  <c:v>0.50189622685185187</c:v>
                </c:pt>
                <c:pt idx="641">
                  <c:v>0.50190237268518512</c:v>
                </c:pt>
                <c:pt idx="642">
                  <c:v>0.50190870370370366</c:v>
                </c:pt>
                <c:pt idx="643">
                  <c:v>0.50191484953703702</c:v>
                </c:pt>
                <c:pt idx="644">
                  <c:v>0.50192100694444441</c:v>
                </c:pt>
                <c:pt idx="645">
                  <c:v>0.50192696759259259</c:v>
                </c:pt>
                <c:pt idx="646">
                  <c:v>0.50193329861111113</c:v>
                </c:pt>
                <c:pt idx="647">
                  <c:v>0.50193962962962957</c:v>
                </c:pt>
                <c:pt idx="648">
                  <c:v>0.50194577546296293</c:v>
                </c:pt>
                <c:pt idx="649">
                  <c:v>0.50195210648148147</c:v>
                </c:pt>
                <c:pt idx="650">
                  <c:v>0.50195826388888887</c:v>
                </c:pt>
                <c:pt idx="651">
                  <c:v>0.50196458333333338</c:v>
                </c:pt>
                <c:pt idx="652">
                  <c:v>0.50197055555555559</c:v>
                </c:pt>
                <c:pt idx="653">
                  <c:v>0.50197670138888884</c:v>
                </c:pt>
                <c:pt idx="654">
                  <c:v>0.50198303240740738</c:v>
                </c:pt>
                <c:pt idx="655">
                  <c:v>0.50198918981481488</c:v>
                </c:pt>
                <c:pt idx="656">
                  <c:v>0.50199550925925929</c:v>
                </c:pt>
                <c:pt idx="657">
                  <c:v>0.50200166666666668</c:v>
                </c:pt>
                <c:pt idx="658">
                  <c:v>0.50200799768518511</c:v>
                </c:pt>
                <c:pt idx="659">
                  <c:v>0.50201414351851847</c:v>
                </c:pt>
                <c:pt idx="660">
                  <c:v>0.50202047453703702</c:v>
                </c:pt>
                <c:pt idx="661">
                  <c:v>0.50202671296296297</c:v>
                </c:pt>
                <c:pt idx="662">
                  <c:v>0.50203290509259257</c:v>
                </c:pt>
                <c:pt idx="663">
                  <c:v>0.50203922453703698</c:v>
                </c:pt>
                <c:pt idx="664">
                  <c:v>0.50204538194444448</c:v>
                </c:pt>
                <c:pt idx="665">
                  <c:v>0.50205152777777784</c:v>
                </c:pt>
                <c:pt idx="666">
                  <c:v>0.50205785879629627</c:v>
                </c:pt>
                <c:pt idx="667">
                  <c:v>0.50206418981481482</c:v>
                </c:pt>
                <c:pt idx="668">
                  <c:v>0.50207052083333337</c:v>
                </c:pt>
                <c:pt idx="669">
                  <c:v>0.5020768518518518</c:v>
                </c:pt>
                <c:pt idx="670">
                  <c:v>0.50208299768518516</c:v>
                </c:pt>
                <c:pt idx="671">
                  <c:v>0.50208932870370371</c:v>
                </c:pt>
                <c:pt idx="672">
                  <c:v>0.50209565972222225</c:v>
                </c:pt>
                <c:pt idx="673">
                  <c:v>0.50210216435185184</c:v>
                </c:pt>
                <c:pt idx="674">
                  <c:v>0.50210796296296289</c:v>
                </c:pt>
                <c:pt idx="675">
                  <c:v>0.50211409722222222</c:v>
                </c:pt>
                <c:pt idx="676">
                  <c:v>0.5021203125</c:v>
                </c:pt>
                <c:pt idx="677">
                  <c:v>0.5021262847222222</c:v>
                </c:pt>
                <c:pt idx="678">
                  <c:v>0.50213243055555556</c:v>
                </c:pt>
                <c:pt idx="679">
                  <c:v>0.50213840277777777</c:v>
                </c:pt>
                <c:pt idx="680">
                  <c:v>0.50214418981481479</c:v>
                </c:pt>
                <c:pt idx="681">
                  <c:v>0.50215033564814815</c:v>
                </c:pt>
                <c:pt idx="682">
                  <c:v>0.50215648148148151</c:v>
                </c:pt>
                <c:pt idx="683">
                  <c:v>0.50216281250000006</c:v>
                </c:pt>
                <c:pt idx="684">
                  <c:v>0.5021689583333333</c:v>
                </c:pt>
                <c:pt idx="685">
                  <c:v>0.5021751157407407</c:v>
                </c:pt>
                <c:pt idx="686">
                  <c:v>0.50218144675925924</c:v>
                </c:pt>
                <c:pt idx="687">
                  <c:v>0.5021875925925926</c:v>
                </c:pt>
                <c:pt idx="688">
                  <c:v>0.50219370370370375</c:v>
                </c:pt>
                <c:pt idx="689">
                  <c:v>0.50220003472222219</c:v>
                </c:pt>
                <c:pt idx="690">
                  <c:v>0.50220636574074073</c:v>
                </c:pt>
                <c:pt idx="691">
                  <c:v>0.50221269675925928</c:v>
                </c:pt>
                <c:pt idx="692">
                  <c:v>0.50221866898148149</c:v>
                </c:pt>
                <c:pt idx="693">
                  <c:v>0.50222483796296291</c:v>
                </c:pt>
                <c:pt idx="694">
                  <c:v>0.50223079861111108</c:v>
                </c:pt>
                <c:pt idx="695">
                  <c:v>0.5022367708333334</c:v>
                </c:pt>
                <c:pt idx="696">
                  <c:v>0.50224310185185184</c:v>
                </c:pt>
                <c:pt idx="697">
                  <c:v>0.50224932870370365</c:v>
                </c:pt>
                <c:pt idx="698">
                  <c:v>0.50225584490740738</c:v>
                </c:pt>
                <c:pt idx="699">
                  <c:v>0.50226195601851853</c:v>
                </c:pt>
                <c:pt idx="700">
                  <c:v>0.50226828703703708</c:v>
                </c:pt>
                <c:pt idx="701">
                  <c:v>0.50227418981481475</c:v>
                </c:pt>
                <c:pt idx="702">
                  <c:v>0.50228033564814811</c:v>
                </c:pt>
                <c:pt idx="703">
                  <c:v>0.50228649305555562</c:v>
                </c:pt>
                <c:pt idx="704">
                  <c:v>0.50229263888888886</c:v>
                </c:pt>
                <c:pt idx="705">
                  <c:v>0.50229878472222222</c:v>
                </c:pt>
                <c:pt idx="706">
                  <c:v>0.50230515046296298</c:v>
                </c:pt>
                <c:pt idx="707">
                  <c:v>0.50231129629629623</c:v>
                </c:pt>
                <c:pt idx="708">
                  <c:v>0.50231745370370373</c:v>
                </c:pt>
                <c:pt idx="709">
                  <c:v>0.50232377314814813</c:v>
                </c:pt>
                <c:pt idx="710">
                  <c:v>0.50232993055555553</c:v>
                </c:pt>
                <c:pt idx="711">
                  <c:v>0.50233626157407407</c:v>
                </c:pt>
                <c:pt idx="712">
                  <c:v>0.50234259259259262</c:v>
                </c:pt>
                <c:pt idx="713">
                  <c:v>0.50234873842592587</c:v>
                </c:pt>
                <c:pt idx="714">
                  <c:v>0.50235506944444441</c:v>
                </c:pt>
                <c:pt idx="715">
                  <c:v>0.50236121527777777</c:v>
                </c:pt>
                <c:pt idx="716">
                  <c:v>0.50236754629629632</c:v>
                </c:pt>
                <c:pt idx="717">
                  <c:v>0.50237369212962968</c:v>
                </c:pt>
                <c:pt idx="718">
                  <c:v>0.50238002314814811</c:v>
                </c:pt>
                <c:pt idx="719">
                  <c:v>0.50238634259259263</c:v>
                </c:pt>
                <c:pt idx="720">
                  <c:v>0.50239267361111117</c:v>
                </c:pt>
                <c:pt idx="721">
                  <c:v>0.50239864583333327</c:v>
                </c:pt>
                <c:pt idx="722">
                  <c:v>0.50240479166666663</c:v>
                </c:pt>
                <c:pt idx="723">
                  <c:v>0.50241094907407413</c:v>
                </c:pt>
                <c:pt idx="724">
                  <c:v>0.50241709490740738</c:v>
                </c:pt>
                <c:pt idx="725">
                  <c:v>0.50242342592592593</c:v>
                </c:pt>
                <c:pt idx="726">
                  <c:v>0.50242975694444447</c:v>
                </c:pt>
                <c:pt idx="727">
                  <c:v>0.50243608796296291</c:v>
                </c:pt>
                <c:pt idx="728">
                  <c:v>0.50244240740740742</c:v>
                </c:pt>
                <c:pt idx="729">
                  <c:v>0.50244837962962963</c:v>
                </c:pt>
                <c:pt idx="730">
                  <c:v>0.50245438657407404</c:v>
                </c:pt>
                <c:pt idx="731">
                  <c:v>0.50246071759259259</c:v>
                </c:pt>
                <c:pt idx="732">
                  <c:v>0.50246667824074076</c:v>
                </c:pt>
                <c:pt idx="733">
                  <c:v>0.50247283564814815</c:v>
                </c:pt>
                <c:pt idx="734">
                  <c:v>0.50247898148148151</c:v>
                </c:pt>
                <c:pt idx="735">
                  <c:v>0.50248512731481487</c:v>
                </c:pt>
                <c:pt idx="736">
                  <c:v>0.50249127314814812</c:v>
                </c:pt>
                <c:pt idx="737">
                  <c:v>0.50249743055555551</c:v>
                </c:pt>
                <c:pt idx="738">
                  <c:v>0.50250357638888887</c:v>
                </c:pt>
                <c:pt idx="739">
                  <c:v>0.50250990740740742</c:v>
                </c:pt>
                <c:pt idx="740">
                  <c:v>0.50251623842592597</c:v>
                </c:pt>
                <c:pt idx="741">
                  <c:v>0.50252274305555555</c:v>
                </c:pt>
                <c:pt idx="742">
                  <c:v>0.5025290740740741</c:v>
                </c:pt>
                <c:pt idx="743">
                  <c:v>0.50253504629629631</c:v>
                </c:pt>
                <c:pt idx="744">
                  <c:v>0.50254111111111111</c:v>
                </c:pt>
                <c:pt idx="745">
                  <c:v>0.5025472685185185</c:v>
                </c:pt>
                <c:pt idx="746">
                  <c:v>0.5025531134259259</c:v>
                </c:pt>
                <c:pt idx="747">
                  <c:v>0.50255890046296303</c:v>
                </c:pt>
                <c:pt idx="748">
                  <c:v>0.50256487268518513</c:v>
                </c:pt>
                <c:pt idx="749">
                  <c:v>0.50257101851851849</c:v>
                </c:pt>
                <c:pt idx="750">
                  <c:v>0.50257712962962964</c:v>
                </c:pt>
                <c:pt idx="751">
                  <c:v>0.502583275462963</c:v>
                </c:pt>
                <c:pt idx="752">
                  <c:v>0.50258923611111117</c:v>
                </c:pt>
                <c:pt idx="753">
                  <c:v>0.50259556712962961</c:v>
                </c:pt>
                <c:pt idx="754">
                  <c:v>0.50260171296296297</c:v>
                </c:pt>
                <c:pt idx="755">
                  <c:v>0.50260748842592595</c:v>
                </c:pt>
                <c:pt idx="756">
                  <c:v>0.5026136342592592</c:v>
                </c:pt>
                <c:pt idx="757">
                  <c:v>0.50261960648148152</c:v>
                </c:pt>
                <c:pt idx="758">
                  <c:v>0.50262557870370372</c:v>
                </c:pt>
                <c:pt idx="759">
                  <c:v>0.50263172453703697</c:v>
                </c:pt>
                <c:pt idx="760">
                  <c:v>0.50263769675925929</c:v>
                </c:pt>
                <c:pt idx="761">
                  <c:v>0.50264384259259265</c:v>
                </c:pt>
                <c:pt idx="762">
                  <c:v>0.5026499884259259</c:v>
                </c:pt>
                <c:pt idx="763">
                  <c:v>0.50265613425925926</c:v>
                </c:pt>
                <c:pt idx="764">
                  <c:v>0.50266229166666665</c:v>
                </c:pt>
                <c:pt idx="765">
                  <c:v>0.50266825231481482</c:v>
                </c:pt>
                <c:pt idx="766">
                  <c:v>0.50267422453703703</c:v>
                </c:pt>
                <c:pt idx="767">
                  <c:v>0.50268037037037039</c:v>
                </c:pt>
                <c:pt idx="768">
                  <c:v>0.50268653935185192</c:v>
                </c:pt>
                <c:pt idx="769">
                  <c:v>0.50269268518518517</c:v>
                </c:pt>
                <c:pt idx="770">
                  <c:v>0.50269878472222229</c:v>
                </c:pt>
                <c:pt idx="771">
                  <c:v>0.50270493055555554</c:v>
                </c:pt>
                <c:pt idx="772">
                  <c:v>0.5027110763888889</c:v>
                </c:pt>
                <c:pt idx="773">
                  <c:v>0.50271722222222215</c:v>
                </c:pt>
                <c:pt idx="774">
                  <c:v>0.50272337962962965</c:v>
                </c:pt>
                <c:pt idx="775">
                  <c:v>0.50272938657407407</c:v>
                </c:pt>
                <c:pt idx="776">
                  <c:v>0.50273526620370368</c:v>
                </c:pt>
                <c:pt idx="777">
                  <c:v>0.5027410532407407</c:v>
                </c:pt>
                <c:pt idx="778">
                  <c:v>0.50274737268518521</c:v>
                </c:pt>
                <c:pt idx="779">
                  <c:v>0.50275334490740742</c:v>
                </c:pt>
                <c:pt idx="780">
                  <c:v>0.50275931712962962</c:v>
                </c:pt>
                <c:pt idx="781">
                  <c:v>0.50276555555555558</c:v>
                </c:pt>
                <c:pt idx="782">
                  <c:v>0.50277170138888894</c:v>
                </c:pt>
                <c:pt idx="783">
                  <c:v>0.50277784722222219</c:v>
                </c:pt>
                <c:pt idx="784">
                  <c:v>0.50278545138888886</c:v>
                </c:pt>
                <c:pt idx="785">
                  <c:v>0.50279123842592599</c:v>
                </c:pt>
                <c:pt idx="786">
                  <c:v>0.5027970254629629</c:v>
                </c:pt>
                <c:pt idx="787">
                  <c:v>0.50280262731481484</c:v>
                </c:pt>
                <c:pt idx="788">
                  <c:v>0.50280841435185186</c:v>
                </c:pt>
                <c:pt idx="789">
                  <c:v>0.50281456018518522</c:v>
                </c:pt>
                <c:pt idx="790">
                  <c:v>0.50282089120370366</c:v>
                </c:pt>
                <c:pt idx="791">
                  <c:v>0.50282686342592597</c:v>
                </c:pt>
                <c:pt idx="792">
                  <c:v>0.50283300925925922</c:v>
                </c:pt>
                <c:pt idx="793">
                  <c:v>0.50283916666666661</c:v>
                </c:pt>
                <c:pt idx="794">
                  <c:v>0.50284548611111113</c:v>
                </c:pt>
                <c:pt idx="795">
                  <c:v>0.50285145833333333</c:v>
                </c:pt>
                <c:pt idx="796">
                  <c:v>0.50285743055555554</c:v>
                </c:pt>
                <c:pt idx="797">
                  <c:v>0.50286339120370371</c:v>
                </c:pt>
                <c:pt idx="798">
                  <c:v>0.50286917824074073</c:v>
                </c:pt>
                <c:pt idx="799">
                  <c:v>0.50287533564814813</c:v>
                </c:pt>
                <c:pt idx="800">
                  <c:v>0.50288148148148148</c:v>
                </c:pt>
                <c:pt idx="801">
                  <c:v>0.50288745370370369</c:v>
                </c:pt>
                <c:pt idx="802">
                  <c:v>0.50289324074074071</c:v>
                </c:pt>
                <c:pt idx="803">
                  <c:v>0.50289938657407407</c:v>
                </c:pt>
                <c:pt idx="804">
                  <c:v>0.50290535879629628</c:v>
                </c:pt>
                <c:pt idx="805">
                  <c:v>0.50291144675925925</c:v>
                </c:pt>
                <c:pt idx="806">
                  <c:v>0.50291759259259261</c:v>
                </c:pt>
                <c:pt idx="807">
                  <c:v>0.50292392361111105</c:v>
                </c:pt>
                <c:pt idx="808">
                  <c:v>0.50292988425925922</c:v>
                </c:pt>
                <c:pt idx="809">
                  <c:v>0.50293604166666672</c:v>
                </c:pt>
                <c:pt idx="810">
                  <c:v>0.50294237268518516</c:v>
                </c:pt>
                <c:pt idx="811">
                  <c:v>0.50294833333333333</c:v>
                </c:pt>
                <c:pt idx="812">
                  <c:v>0.50295447916666669</c:v>
                </c:pt>
                <c:pt idx="813">
                  <c:v>0.50296081018518513</c:v>
                </c:pt>
                <c:pt idx="814">
                  <c:v>0.50296678240740744</c:v>
                </c:pt>
                <c:pt idx="815">
                  <c:v>0.50297305555555549</c:v>
                </c:pt>
                <c:pt idx="816">
                  <c:v>0.50297920138888885</c:v>
                </c:pt>
                <c:pt idx="817">
                  <c:v>0.50298498842592598</c:v>
                </c:pt>
                <c:pt idx="818">
                  <c:v>0.50299096064814808</c:v>
                </c:pt>
                <c:pt idx="819">
                  <c:v>0.50299692129629625</c:v>
                </c:pt>
                <c:pt idx="820">
                  <c:v>0.50300307870370375</c:v>
                </c:pt>
                <c:pt idx="821">
                  <c:v>0.503009224537037</c:v>
                </c:pt>
                <c:pt idx="822">
                  <c:v>0.50301537037037036</c:v>
                </c:pt>
                <c:pt idx="823">
                  <c:v>0.50302134259259257</c:v>
                </c:pt>
                <c:pt idx="824">
                  <c:v>0.50302748842592593</c:v>
                </c:pt>
                <c:pt idx="825">
                  <c:v>0.50303363425925929</c:v>
                </c:pt>
                <c:pt idx="826">
                  <c:v>0.50303960648148149</c:v>
                </c:pt>
                <c:pt idx="827">
                  <c:v>0.5030455787037037</c:v>
                </c:pt>
                <c:pt idx="828">
                  <c:v>0.50305172453703706</c:v>
                </c:pt>
                <c:pt idx="829">
                  <c:v>0.50305769675925927</c:v>
                </c:pt>
                <c:pt idx="830">
                  <c:v>0.50306384259259262</c:v>
                </c:pt>
                <c:pt idx="831">
                  <c:v>0.50306980324074069</c:v>
                </c:pt>
                <c:pt idx="832">
                  <c:v>0.50307613425925923</c:v>
                </c:pt>
                <c:pt idx="833">
                  <c:v>0.50308229166666674</c:v>
                </c:pt>
                <c:pt idx="834">
                  <c:v>0.50308826388888883</c:v>
                </c:pt>
                <c:pt idx="835">
                  <c:v>0.50309440972222219</c:v>
                </c:pt>
                <c:pt idx="836">
                  <c:v>0.50310043981481478</c:v>
                </c:pt>
                <c:pt idx="837">
                  <c:v>0.50310618055555556</c:v>
                </c:pt>
                <c:pt idx="838">
                  <c:v>0.50311214120370373</c:v>
                </c:pt>
                <c:pt idx="839">
                  <c:v>0.50311811342592594</c:v>
                </c:pt>
                <c:pt idx="840">
                  <c:v>0.50312406249999997</c:v>
                </c:pt>
                <c:pt idx="841">
                  <c:v>0.50313020833333333</c:v>
                </c:pt>
                <c:pt idx="842">
                  <c:v>0.5031361689814815</c:v>
                </c:pt>
                <c:pt idx="843">
                  <c:v>0.50314232638888889</c:v>
                </c:pt>
                <c:pt idx="844">
                  <c:v>0.50314836805555563</c:v>
                </c:pt>
                <c:pt idx="845">
                  <c:v>0.50315434027777772</c:v>
                </c:pt>
                <c:pt idx="846">
                  <c:v>0.50316049768518523</c:v>
                </c:pt>
                <c:pt idx="847">
                  <c:v>0.50316664351851859</c:v>
                </c:pt>
                <c:pt idx="848">
                  <c:v>0.50317261574074068</c:v>
                </c:pt>
                <c:pt idx="849">
                  <c:v>0.50317840277777781</c:v>
                </c:pt>
                <c:pt idx="850">
                  <c:v>0.50318436342592598</c:v>
                </c:pt>
                <c:pt idx="851">
                  <c:v>0.50319033564814808</c:v>
                </c:pt>
                <c:pt idx="852">
                  <c:v>0.50319629629629625</c:v>
                </c:pt>
                <c:pt idx="853">
                  <c:v>0.50320245370370376</c:v>
                </c:pt>
                <c:pt idx="854">
                  <c:v>0.50320840277777779</c:v>
                </c:pt>
                <c:pt idx="855">
                  <c:v>0.50321437499999999</c:v>
                </c:pt>
                <c:pt idx="856">
                  <c:v>0.5032203472222222</c:v>
                </c:pt>
                <c:pt idx="857">
                  <c:v>0.50322649305555556</c:v>
                </c:pt>
                <c:pt idx="858">
                  <c:v>0.50323245370370373</c:v>
                </c:pt>
                <c:pt idx="859">
                  <c:v>0.50323842592592594</c:v>
                </c:pt>
                <c:pt idx="860">
                  <c:v>0.50324439814814814</c:v>
                </c:pt>
                <c:pt idx="861">
                  <c:v>0.5032505439814815</c:v>
                </c:pt>
                <c:pt idx="862">
                  <c:v>0.50325651620370371</c:v>
                </c:pt>
                <c:pt idx="863">
                  <c:v>0.50326247685185188</c:v>
                </c:pt>
                <c:pt idx="864">
                  <c:v>0.50326864583333331</c:v>
                </c:pt>
                <c:pt idx="865">
                  <c:v>0.50327509259259262</c:v>
                </c:pt>
                <c:pt idx="866">
                  <c:v>0.50328123842592587</c:v>
                </c:pt>
                <c:pt idx="867">
                  <c:v>0.50328719907407404</c:v>
                </c:pt>
                <c:pt idx="868">
                  <c:v>0.50329317129629636</c:v>
                </c:pt>
                <c:pt idx="869">
                  <c:v>0.50329914351851845</c:v>
                </c:pt>
                <c:pt idx="870">
                  <c:v>0.50330524305555557</c:v>
                </c:pt>
                <c:pt idx="871">
                  <c:v>0.50331103009259259</c:v>
                </c:pt>
                <c:pt idx="872">
                  <c:v>0.50331717592592595</c:v>
                </c:pt>
                <c:pt idx="873">
                  <c:v>0.50332314814814816</c:v>
                </c:pt>
                <c:pt idx="874">
                  <c:v>0.50332929398148152</c:v>
                </c:pt>
                <c:pt idx="875">
                  <c:v>0.50333508101851854</c:v>
                </c:pt>
                <c:pt idx="876">
                  <c:v>0.50334105324074074</c:v>
                </c:pt>
                <c:pt idx="877">
                  <c:v>0.5033471990740741</c:v>
                </c:pt>
                <c:pt idx="878">
                  <c:v>0.50335317129629631</c:v>
                </c:pt>
                <c:pt idx="879">
                  <c:v>0.50335913194444448</c:v>
                </c:pt>
                <c:pt idx="880">
                  <c:v>0.50336527777777784</c:v>
                </c:pt>
                <c:pt idx="881">
                  <c:v>0.50337124999999994</c:v>
                </c:pt>
                <c:pt idx="882">
                  <c:v>0.5033773958333333</c:v>
                </c:pt>
                <c:pt idx="883">
                  <c:v>0.50338336805555561</c:v>
                </c:pt>
                <c:pt idx="884">
                  <c:v>0.50338934027777771</c:v>
                </c:pt>
                <c:pt idx="885">
                  <c:v>0.50339550925925924</c:v>
                </c:pt>
                <c:pt idx="886">
                  <c:v>0.50340184027777779</c:v>
                </c:pt>
                <c:pt idx="887">
                  <c:v>0.50340798611111104</c:v>
                </c:pt>
                <c:pt idx="888">
                  <c:v>0.50341377314814817</c:v>
                </c:pt>
                <c:pt idx="889">
                  <c:v>0.50341920138888885</c:v>
                </c:pt>
                <c:pt idx="890">
                  <c:v>0.50342534722222221</c:v>
                </c:pt>
                <c:pt idx="891">
                  <c:v>0.50343096064814818</c:v>
                </c:pt>
                <c:pt idx="892">
                  <c:v>0.50343710648148143</c:v>
                </c:pt>
                <c:pt idx="893">
                  <c:v>0.50344307870370375</c:v>
                </c:pt>
                <c:pt idx="894">
                  <c:v>0.50344922453703711</c:v>
                </c:pt>
                <c:pt idx="895">
                  <c:v>0.50345537037037036</c:v>
                </c:pt>
                <c:pt idx="896">
                  <c:v>0.50346152777777775</c:v>
                </c:pt>
                <c:pt idx="897">
                  <c:v>0.50346748842592592</c:v>
                </c:pt>
                <c:pt idx="898">
                  <c:v>0.50347327546296294</c:v>
                </c:pt>
                <c:pt idx="899">
                  <c:v>0.50347888888888892</c:v>
                </c:pt>
                <c:pt idx="900">
                  <c:v>0.50348484953703709</c:v>
                </c:pt>
                <c:pt idx="901">
                  <c:v>0.503490636574074</c:v>
                </c:pt>
                <c:pt idx="902">
                  <c:v>0.50349660879629632</c:v>
                </c:pt>
                <c:pt idx="903">
                  <c:v>0.50350275462962968</c:v>
                </c:pt>
                <c:pt idx="904">
                  <c:v>0.50350872685185188</c:v>
                </c:pt>
                <c:pt idx="905">
                  <c:v>0.50351469907407409</c:v>
                </c:pt>
                <c:pt idx="906">
                  <c:v>0.50352084490740745</c:v>
                </c:pt>
                <c:pt idx="907">
                  <c:v>0.50352663194444447</c:v>
                </c:pt>
                <c:pt idx="908">
                  <c:v>0.50353278935185186</c:v>
                </c:pt>
                <c:pt idx="909">
                  <c:v>0.50353912037037041</c:v>
                </c:pt>
                <c:pt idx="910">
                  <c:v>0.50354506944444444</c:v>
                </c:pt>
                <c:pt idx="911">
                  <c:v>0.5035512152777778</c:v>
                </c:pt>
                <c:pt idx="912">
                  <c:v>0.5035571875</c:v>
                </c:pt>
                <c:pt idx="913">
                  <c:v>0.50356333333333336</c:v>
                </c:pt>
                <c:pt idx="914">
                  <c:v>0.50356930555555557</c:v>
                </c:pt>
                <c:pt idx="915">
                  <c:v>0.50357553240740738</c:v>
                </c:pt>
                <c:pt idx="916">
                  <c:v>0.50358150462962958</c:v>
                </c:pt>
                <c:pt idx="917">
                  <c:v>0.50358765046296294</c:v>
                </c:pt>
                <c:pt idx="918">
                  <c:v>0.5035937962962963</c:v>
                </c:pt>
                <c:pt idx="919">
                  <c:v>0.50360012731481485</c:v>
                </c:pt>
                <c:pt idx="920">
                  <c:v>0.50360574074074071</c:v>
                </c:pt>
                <c:pt idx="921">
                  <c:v>0.50361188657407407</c:v>
                </c:pt>
                <c:pt idx="922">
                  <c:v>0.50361785879629628</c:v>
                </c:pt>
                <c:pt idx="923">
                  <c:v>0.50362402777777782</c:v>
                </c:pt>
                <c:pt idx="924">
                  <c:v>0.50363035879629636</c:v>
                </c:pt>
                <c:pt idx="925">
                  <c:v>0.50363650462962961</c:v>
                </c:pt>
                <c:pt idx="926">
                  <c:v>0.50364283564814816</c:v>
                </c:pt>
                <c:pt idx="927">
                  <c:v>0.50364879629629633</c:v>
                </c:pt>
                <c:pt idx="928">
                  <c:v>0.50365512731481477</c:v>
                </c:pt>
                <c:pt idx="929">
                  <c:v>0.50366109953703708</c:v>
                </c:pt>
                <c:pt idx="930">
                  <c:v>0.50366743055555563</c:v>
                </c:pt>
                <c:pt idx="931">
                  <c:v>0.50367339120370369</c:v>
                </c:pt>
                <c:pt idx="932">
                  <c:v>0.50367972222222224</c:v>
                </c:pt>
                <c:pt idx="933">
                  <c:v>0.50368569444444444</c:v>
                </c:pt>
                <c:pt idx="934">
                  <c:v>0.50369182870370366</c:v>
                </c:pt>
                <c:pt idx="935">
                  <c:v>0.50369798611111116</c:v>
                </c:pt>
                <c:pt idx="936">
                  <c:v>0.50370413194444441</c:v>
                </c:pt>
                <c:pt idx="937">
                  <c:v>0.50370991898148143</c:v>
                </c:pt>
                <c:pt idx="938">
                  <c:v>0.50371589120370375</c:v>
                </c:pt>
                <c:pt idx="939">
                  <c:v>0.50372186342592595</c:v>
                </c:pt>
                <c:pt idx="940">
                  <c:v>0.50372765046296297</c:v>
                </c:pt>
                <c:pt idx="941">
                  <c:v>0.50373343749999999</c:v>
                </c:pt>
                <c:pt idx="942">
                  <c:v>0.50373922453703701</c:v>
                </c:pt>
                <c:pt idx="943">
                  <c:v>0.50374519675925933</c:v>
                </c:pt>
                <c:pt idx="944">
                  <c:v>0.50375134259259258</c:v>
                </c:pt>
                <c:pt idx="945">
                  <c:v>0.50375748842592594</c:v>
                </c:pt>
                <c:pt idx="946">
                  <c:v>0.50376346064814814</c:v>
                </c:pt>
                <c:pt idx="947">
                  <c:v>0.5037696064814815</c:v>
                </c:pt>
                <c:pt idx="948">
                  <c:v>0.50377593750000005</c:v>
                </c:pt>
                <c:pt idx="949">
                  <c:v>0.5037820833333333</c:v>
                </c:pt>
                <c:pt idx="950">
                  <c:v>0.50378822916666666</c:v>
                </c:pt>
                <c:pt idx="951">
                  <c:v>0.5037945601851852</c:v>
                </c:pt>
                <c:pt idx="952">
                  <c:v>0.50380089120370364</c:v>
                </c:pt>
                <c:pt idx="953">
                  <c:v>0.50380714120370373</c:v>
                </c:pt>
                <c:pt idx="954">
                  <c:v>0.50381350694444438</c:v>
                </c:pt>
                <c:pt idx="955">
                  <c:v>0.50381967592592591</c:v>
                </c:pt>
                <c:pt idx="956">
                  <c:v>0.50382564814814812</c:v>
                </c:pt>
                <c:pt idx="957">
                  <c:v>0.50383179398148148</c:v>
                </c:pt>
                <c:pt idx="958">
                  <c:v>0.50383776620370369</c:v>
                </c:pt>
                <c:pt idx="959">
                  <c:v>0.5038440856481482</c:v>
                </c:pt>
                <c:pt idx="960">
                  <c:v>0.50385023148148145</c:v>
                </c:pt>
                <c:pt idx="961">
                  <c:v>0.50385619212962962</c:v>
                </c:pt>
                <c:pt idx="962">
                  <c:v>0.50386234953703701</c:v>
                </c:pt>
                <c:pt idx="963">
                  <c:v>0.50386849537037037</c:v>
                </c:pt>
                <c:pt idx="964">
                  <c:v>0.50387464120370373</c:v>
                </c:pt>
                <c:pt idx="965">
                  <c:v>0.50388079861111112</c:v>
                </c:pt>
                <c:pt idx="966">
                  <c:v>0.50388675925925919</c:v>
                </c:pt>
                <c:pt idx="967">
                  <c:v>0.50389290509259255</c:v>
                </c:pt>
                <c:pt idx="968">
                  <c:v>0.50389923611111109</c:v>
                </c:pt>
                <c:pt idx="969">
                  <c:v>0.5039052083333333</c:v>
                </c:pt>
                <c:pt idx="970">
                  <c:v>0.50391135416666666</c:v>
                </c:pt>
                <c:pt idx="971">
                  <c:v>0.50391732638888886</c:v>
                </c:pt>
                <c:pt idx="972">
                  <c:v>0.50392347222222222</c:v>
                </c:pt>
                <c:pt idx="973">
                  <c:v>0.50392980324074077</c:v>
                </c:pt>
                <c:pt idx="974">
                  <c:v>0.50393577546296298</c:v>
                </c:pt>
                <c:pt idx="975">
                  <c:v>0.50394137731481481</c:v>
                </c:pt>
                <c:pt idx="976">
                  <c:v>0.50394752314814817</c:v>
                </c:pt>
                <c:pt idx="977">
                  <c:v>0.50395512731481484</c:v>
                </c:pt>
                <c:pt idx="978">
                  <c:v>0.50396041666666669</c:v>
                </c:pt>
                <c:pt idx="979">
                  <c:v>0.50396638888888889</c:v>
                </c:pt>
                <c:pt idx="980">
                  <c:v>0.50397251157407408</c:v>
                </c:pt>
                <c:pt idx="981">
                  <c:v>0.50397865740740744</c:v>
                </c:pt>
                <c:pt idx="982">
                  <c:v>0.50398462962962964</c:v>
                </c:pt>
                <c:pt idx="983">
                  <c:v>0.50399096064814819</c:v>
                </c:pt>
                <c:pt idx="984">
                  <c:v>0.50399682870370366</c:v>
                </c:pt>
                <c:pt idx="985">
                  <c:v>0.50400298611111116</c:v>
                </c:pt>
                <c:pt idx="986">
                  <c:v>0.50400894675925922</c:v>
                </c:pt>
                <c:pt idx="987">
                  <c:v>0.50401510416666662</c:v>
                </c:pt>
                <c:pt idx="988">
                  <c:v>0.50402143518518516</c:v>
                </c:pt>
                <c:pt idx="989">
                  <c:v>0.50402775462962957</c:v>
                </c:pt>
                <c:pt idx="990">
                  <c:v>0.50403391203703707</c:v>
                </c:pt>
                <c:pt idx="991">
                  <c:v>0.50404024305555561</c:v>
                </c:pt>
                <c:pt idx="992">
                  <c:v>0.50404638888888886</c:v>
                </c:pt>
                <c:pt idx="993">
                  <c:v>0.50405236111111107</c:v>
                </c:pt>
                <c:pt idx="994">
                  <c:v>0.50405861111111105</c:v>
                </c:pt>
                <c:pt idx="995">
                  <c:v>0.50406458333333337</c:v>
                </c:pt>
                <c:pt idx="996">
                  <c:v>0.50407037037037039</c:v>
                </c:pt>
                <c:pt idx="997">
                  <c:v>0.50407651620370364</c:v>
                </c:pt>
                <c:pt idx="998">
                  <c:v>0.50408248842592596</c:v>
                </c:pt>
                <c:pt idx="999">
                  <c:v>0.50408844907407413</c:v>
                </c:pt>
                <c:pt idx="1000">
                  <c:v>0.50409442129629622</c:v>
                </c:pt>
                <c:pt idx="1001">
                  <c:v>0.50410056712962958</c:v>
                </c:pt>
                <c:pt idx="1002">
                  <c:v>0.5041065393518519</c:v>
                </c:pt>
                <c:pt idx="1003">
                  <c:v>0.50411251157407411</c:v>
                </c:pt>
                <c:pt idx="1004">
                  <c:v>0.50411829861111113</c:v>
                </c:pt>
                <c:pt idx="1005">
                  <c:v>0.5041242592592593</c:v>
                </c:pt>
                <c:pt idx="1006">
                  <c:v>0.50413041666666669</c:v>
                </c:pt>
                <c:pt idx="1007">
                  <c:v>0.50413620370370371</c:v>
                </c:pt>
                <c:pt idx="1008">
                  <c:v>0.50414234953703707</c:v>
                </c:pt>
                <c:pt idx="1009">
                  <c:v>0.5041479513888889</c:v>
                </c:pt>
                <c:pt idx="1010">
                  <c:v>0.50415373842592592</c:v>
                </c:pt>
                <c:pt idx="1011">
                  <c:v>0.50415971064814813</c:v>
                </c:pt>
                <c:pt idx="1012">
                  <c:v>0.50416549768518515</c:v>
                </c:pt>
                <c:pt idx="1013">
                  <c:v>0.50417182870370369</c:v>
                </c:pt>
                <c:pt idx="1014">
                  <c:v>0.50417793981481485</c:v>
                </c:pt>
                <c:pt idx="1015">
                  <c:v>0.50418408564814821</c:v>
                </c:pt>
                <c:pt idx="1016">
                  <c:v>0.50419023148148145</c:v>
                </c:pt>
                <c:pt idx="1017">
                  <c:v>0.50419601851851847</c:v>
                </c:pt>
                <c:pt idx="1018">
                  <c:v>0.50420216435185183</c:v>
                </c:pt>
                <c:pt idx="1019">
                  <c:v>0.50420849537037038</c:v>
                </c:pt>
                <c:pt idx="1020">
                  <c:v>0.50421446759259259</c:v>
                </c:pt>
                <c:pt idx="1021">
                  <c:v>0.50422025462962961</c:v>
                </c:pt>
                <c:pt idx="1022">
                  <c:v>0.50422640046296296</c:v>
                </c:pt>
                <c:pt idx="1023">
                  <c:v>0.50423201388888883</c:v>
                </c:pt>
                <c:pt idx="1024">
                  <c:v>0.504237974537037</c:v>
                </c:pt>
                <c:pt idx="1025">
                  <c:v>0.50424412037037036</c:v>
                </c:pt>
                <c:pt idx="1026">
                  <c:v>0.50424986111111114</c:v>
                </c:pt>
                <c:pt idx="1027">
                  <c:v>0.5042560069444445</c:v>
                </c:pt>
                <c:pt idx="1028">
                  <c:v>0.50426215277777775</c:v>
                </c:pt>
                <c:pt idx="1029">
                  <c:v>0.50426793981481477</c:v>
                </c:pt>
                <c:pt idx="1030">
                  <c:v>0.50427336805555556</c:v>
                </c:pt>
                <c:pt idx="1031">
                  <c:v>0.50427934027777777</c:v>
                </c:pt>
                <c:pt idx="1032">
                  <c:v>0.50428530092592594</c:v>
                </c:pt>
                <c:pt idx="1033">
                  <c:v>0.50429145833333333</c:v>
                </c:pt>
                <c:pt idx="1034">
                  <c:v>0.50429760416666669</c:v>
                </c:pt>
                <c:pt idx="1035">
                  <c:v>0.50430393518518513</c:v>
                </c:pt>
                <c:pt idx="1036">
                  <c:v>0.50431008101851849</c:v>
                </c:pt>
                <c:pt idx="1037">
                  <c:v>0.50431641203703703</c:v>
                </c:pt>
                <c:pt idx="1038">
                  <c:v>0.50432238425925924</c:v>
                </c:pt>
                <c:pt idx="1039">
                  <c:v>0.50432870370370375</c:v>
                </c:pt>
                <c:pt idx="1040">
                  <c:v>0.50433486111111114</c:v>
                </c:pt>
                <c:pt idx="1041">
                  <c:v>0.50434100694444439</c:v>
                </c:pt>
                <c:pt idx="1042">
                  <c:v>0.50434733796296294</c:v>
                </c:pt>
                <c:pt idx="1043">
                  <c:v>0.50435342592592591</c:v>
                </c:pt>
                <c:pt idx="1044">
                  <c:v>0.50435975694444446</c:v>
                </c:pt>
                <c:pt idx="1045">
                  <c:v>0.50436572916666667</c:v>
                </c:pt>
                <c:pt idx="1046">
                  <c:v>0.50437168981481484</c:v>
                </c:pt>
                <c:pt idx="1047">
                  <c:v>0.5043778356481482</c:v>
                </c:pt>
                <c:pt idx="1048">
                  <c:v>0.50438381944444444</c:v>
                </c:pt>
                <c:pt idx="1049">
                  <c:v>0.50438979166666664</c:v>
                </c:pt>
                <c:pt idx="1050">
                  <c:v>0.50439590277777779</c:v>
                </c:pt>
                <c:pt idx="1051">
                  <c:v>0.50440241898148142</c:v>
                </c:pt>
                <c:pt idx="1052">
                  <c:v>0.50440837962962959</c:v>
                </c:pt>
                <c:pt idx="1053">
                  <c:v>0.50441453703703709</c:v>
                </c:pt>
                <c:pt idx="1054">
                  <c:v>0.50442050925925919</c:v>
                </c:pt>
                <c:pt idx="1055">
                  <c:v>0.50442673611111111</c:v>
                </c:pt>
                <c:pt idx="1056">
                  <c:v>0.50443270833333331</c:v>
                </c:pt>
                <c:pt idx="1057">
                  <c:v>0.50443880787037043</c:v>
                </c:pt>
                <c:pt idx="1058">
                  <c:v>0.50444513888888887</c:v>
                </c:pt>
                <c:pt idx="1059">
                  <c:v>0.50445128472222223</c:v>
                </c:pt>
                <c:pt idx="1060">
                  <c:v>0.50445743055555559</c:v>
                </c:pt>
                <c:pt idx="1061">
                  <c:v>0.50446358796296298</c:v>
                </c:pt>
                <c:pt idx="1062">
                  <c:v>0.50446991898148152</c:v>
                </c:pt>
                <c:pt idx="1063">
                  <c:v>0.50447607638888892</c:v>
                </c:pt>
                <c:pt idx="1064">
                  <c:v>0.50448204861111112</c:v>
                </c:pt>
                <c:pt idx="1065">
                  <c:v>0.50448837962962967</c:v>
                </c:pt>
                <c:pt idx="1066">
                  <c:v>0.50449452546296303</c:v>
                </c:pt>
                <c:pt idx="1067">
                  <c:v>0.50450067129629628</c:v>
                </c:pt>
                <c:pt idx="1068">
                  <c:v>0.50450664351851848</c:v>
                </c:pt>
                <c:pt idx="1069">
                  <c:v>0.50451278935185184</c:v>
                </c:pt>
                <c:pt idx="1070">
                  <c:v>0.50451876157407405</c:v>
                </c:pt>
                <c:pt idx="1071">
                  <c:v>0.50452490740740741</c:v>
                </c:pt>
                <c:pt idx="1072">
                  <c:v>0.50453123842592595</c:v>
                </c:pt>
                <c:pt idx="1073">
                  <c:v>0.50453721064814816</c:v>
                </c:pt>
                <c:pt idx="1074">
                  <c:v>0.50454317129629633</c:v>
                </c:pt>
                <c:pt idx="1075">
                  <c:v>0.50454932870370373</c:v>
                </c:pt>
                <c:pt idx="1076">
                  <c:v>0.50455547453703697</c:v>
                </c:pt>
                <c:pt idx="1077">
                  <c:v>0.50456144675925929</c:v>
                </c:pt>
                <c:pt idx="1078">
                  <c:v>0.50456776620370369</c:v>
                </c:pt>
                <c:pt idx="1079">
                  <c:v>0.50457392361111109</c:v>
                </c:pt>
                <c:pt idx="1080">
                  <c:v>0.50457988425925926</c:v>
                </c:pt>
                <c:pt idx="1081">
                  <c:v>0.50458621527777781</c:v>
                </c:pt>
                <c:pt idx="1082">
                  <c:v>0.5045923726851852</c:v>
                </c:pt>
                <c:pt idx="1083">
                  <c:v>0.50459851851851856</c:v>
                </c:pt>
                <c:pt idx="1084">
                  <c:v>0.50460447916666673</c:v>
                </c:pt>
                <c:pt idx="1085">
                  <c:v>0.50461081018518517</c:v>
                </c:pt>
                <c:pt idx="1086">
                  <c:v>0.50461696759259256</c:v>
                </c:pt>
                <c:pt idx="1087">
                  <c:v>0.50462292824074073</c:v>
                </c:pt>
                <c:pt idx="1088">
                  <c:v>0.50462908564814812</c:v>
                </c:pt>
                <c:pt idx="1089">
                  <c:v>0.50463540509259264</c:v>
                </c:pt>
                <c:pt idx="1090">
                  <c:v>0.50464156250000003</c:v>
                </c:pt>
                <c:pt idx="1091">
                  <c:v>0.50464734953703705</c:v>
                </c:pt>
                <c:pt idx="1092">
                  <c:v>0.50465313657407407</c:v>
                </c:pt>
                <c:pt idx="1093">
                  <c:v>0.50465928240740743</c:v>
                </c:pt>
                <c:pt idx="1094">
                  <c:v>0.50466525462962963</c:v>
                </c:pt>
                <c:pt idx="1095">
                  <c:v>0.50467121527777781</c:v>
                </c:pt>
                <c:pt idx="1096">
                  <c:v>0.50467734953703702</c:v>
                </c:pt>
                <c:pt idx="1097">
                  <c:v>0.50468385416666661</c:v>
                </c:pt>
                <c:pt idx="1098">
                  <c:v>0.50469001157407412</c:v>
                </c:pt>
                <c:pt idx="1099">
                  <c:v>0.50469634259259266</c:v>
                </c:pt>
                <c:pt idx="1100">
                  <c:v>0.50470194444444438</c:v>
                </c:pt>
                <c:pt idx="1101">
                  <c:v>0.50470810185185189</c:v>
                </c:pt>
                <c:pt idx="1102">
                  <c:v>0.50471406250000006</c:v>
                </c:pt>
                <c:pt idx="1103">
                  <c:v>0.50472020833333331</c:v>
                </c:pt>
                <c:pt idx="1104">
                  <c:v>0.50472618055555551</c:v>
                </c:pt>
                <c:pt idx="1105">
                  <c:v>0.50473232638888887</c:v>
                </c:pt>
                <c:pt idx="1106">
                  <c:v>0.50473848379629627</c:v>
                </c:pt>
                <c:pt idx="1107">
                  <c:v>0.50474444444444444</c:v>
                </c:pt>
                <c:pt idx="1108">
                  <c:v>0.50475041666666665</c:v>
                </c:pt>
                <c:pt idx="1109">
                  <c:v>0.50475674768518519</c:v>
                </c:pt>
                <c:pt idx="1110">
                  <c:v>0.50476270833333337</c:v>
                </c:pt>
                <c:pt idx="1111">
                  <c:v>0.50476886574074076</c:v>
                </c:pt>
                <c:pt idx="1112">
                  <c:v>0.50477482638888882</c:v>
                </c:pt>
                <c:pt idx="1113">
                  <c:v>0.50478067129629622</c:v>
                </c:pt>
                <c:pt idx="1114">
                  <c:v>0.50478645833333335</c:v>
                </c:pt>
                <c:pt idx="1115">
                  <c:v>0.50479243055555556</c:v>
                </c:pt>
                <c:pt idx="1116">
                  <c:v>0.50479840277777777</c:v>
                </c:pt>
                <c:pt idx="1117">
                  <c:v>0.50480454861111113</c:v>
                </c:pt>
                <c:pt idx="1118">
                  <c:v>0.50481042824074074</c:v>
                </c:pt>
                <c:pt idx="1119">
                  <c:v>0.50481640046296294</c:v>
                </c:pt>
                <c:pt idx="1120">
                  <c:v>0.50482271990740746</c:v>
                </c:pt>
                <c:pt idx="1121">
                  <c:v>0.50482905092592589</c:v>
                </c:pt>
                <c:pt idx="1122">
                  <c:v>0.50483519675925925</c:v>
                </c:pt>
                <c:pt idx="1123">
                  <c:v>0.50484135416666664</c:v>
                </c:pt>
                <c:pt idx="1124">
                  <c:v>0.50484716435185184</c:v>
                </c:pt>
                <c:pt idx="1125">
                  <c:v>0.50485332175925923</c:v>
                </c:pt>
                <c:pt idx="1126">
                  <c:v>0.50485946759259259</c:v>
                </c:pt>
                <c:pt idx="1127">
                  <c:v>0.5048654398148148</c:v>
                </c:pt>
                <c:pt idx="1128">
                  <c:v>0.50487177083333334</c:v>
                </c:pt>
                <c:pt idx="1129">
                  <c:v>0.5048779166666667</c:v>
                </c:pt>
                <c:pt idx="1130">
                  <c:v>0.50488424768518525</c:v>
                </c:pt>
                <c:pt idx="1131">
                  <c:v>0.50489020833333331</c:v>
                </c:pt>
                <c:pt idx="1132">
                  <c:v>0.50489628472222225</c:v>
                </c:pt>
                <c:pt idx="1133">
                  <c:v>0.50490225694444446</c:v>
                </c:pt>
                <c:pt idx="1134">
                  <c:v>0.50490840277777782</c:v>
                </c:pt>
                <c:pt idx="1135">
                  <c:v>0.50491473379629637</c:v>
                </c:pt>
                <c:pt idx="1136">
                  <c:v>0.50492124999999999</c:v>
                </c:pt>
                <c:pt idx="1137">
                  <c:v>0.50492732638888882</c:v>
                </c:pt>
                <c:pt idx="1138">
                  <c:v>0.50493328703703699</c:v>
                </c:pt>
                <c:pt idx="1139">
                  <c:v>0.50493980324074073</c:v>
                </c:pt>
                <c:pt idx="1140">
                  <c:v>0.50494594907407409</c:v>
                </c:pt>
                <c:pt idx="1141">
                  <c:v>0.50495192129629629</c:v>
                </c:pt>
                <c:pt idx="1142">
                  <c:v>0.50495806712962965</c:v>
                </c:pt>
                <c:pt idx="1143">
                  <c:v>0.50496439814814809</c:v>
                </c:pt>
                <c:pt idx="1144">
                  <c:v>0.50497035879629626</c:v>
                </c:pt>
                <c:pt idx="1145">
                  <c:v>0.50497649305555559</c:v>
                </c:pt>
                <c:pt idx="1146">
                  <c:v>0.50498281249999999</c:v>
                </c:pt>
                <c:pt idx="1147">
                  <c:v>0.50498932870370372</c:v>
                </c:pt>
                <c:pt idx="1148">
                  <c:v>0.50499530092592593</c:v>
                </c:pt>
                <c:pt idx="1149">
                  <c:v>0.50500163194444447</c:v>
                </c:pt>
                <c:pt idx="1150">
                  <c:v>0.50500777777777783</c:v>
                </c:pt>
                <c:pt idx="1151">
                  <c:v>0.5050137384259259</c:v>
                </c:pt>
                <c:pt idx="1152">
                  <c:v>0.50501989583333329</c:v>
                </c:pt>
                <c:pt idx="1153">
                  <c:v>0.50502622685185183</c:v>
                </c:pt>
                <c:pt idx="1154">
                  <c:v>0.50503237268518519</c:v>
                </c:pt>
                <c:pt idx="1155">
                  <c:v>0.50503870370370374</c:v>
                </c:pt>
                <c:pt idx="1156">
                  <c:v>0.50505678240740737</c:v>
                </c:pt>
                <c:pt idx="1157">
                  <c:v>0.50506287037037034</c:v>
                </c:pt>
                <c:pt idx="1158">
                  <c:v>0.50507011574074079</c:v>
                </c:pt>
                <c:pt idx="1159">
                  <c:v>0.50507608796296299</c:v>
                </c:pt>
                <c:pt idx="1160">
                  <c:v>0.5050820601851852</c:v>
                </c:pt>
                <c:pt idx="1161">
                  <c:v>0.50508784722222222</c:v>
                </c:pt>
                <c:pt idx="1162">
                  <c:v>0.50509326388888887</c:v>
                </c:pt>
                <c:pt idx="1163">
                  <c:v>0.50509875000000004</c:v>
                </c:pt>
                <c:pt idx="1164">
                  <c:v>0.50510472222222225</c:v>
                </c:pt>
                <c:pt idx="1165">
                  <c:v>0.50511050925925927</c:v>
                </c:pt>
                <c:pt idx="1166">
                  <c:v>0.50511629629629629</c:v>
                </c:pt>
                <c:pt idx="1167">
                  <c:v>0.5051220833333333</c:v>
                </c:pt>
                <c:pt idx="1168">
                  <c:v>0.50512804398148148</c:v>
                </c:pt>
                <c:pt idx="1169">
                  <c:v>0.50513456018518521</c:v>
                </c:pt>
                <c:pt idx="1170">
                  <c:v>0.50514053240740742</c:v>
                </c:pt>
                <c:pt idx="1171">
                  <c:v>0.50514667824074078</c:v>
                </c:pt>
                <c:pt idx="1172">
                  <c:v>0.50515228009259261</c:v>
                </c:pt>
                <c:pt idx="1173">
                  <c:v>0.50515825231481482</c:v>
                </c:pt>
                <c:pt idx="1174">
                  <c:v>0.50516421296296299</c:v>
                </c:pt>
                <c:pt idx="1175">
                  <c:v>0.50517000000000001</c:v>
                </c:pt>
                <c:pt idx="1176">
                  <c:v>0.50517578703703703</c:v>
                </c:pt>
                <c:pt idx="1177">
                  <c:v>0.505181400462963</c:v>
                </c:pt>
                <c:pt idx="1178">
                  <c:v>0.50518736111111118</c:v>
                </c:pt>
                <c:pt idx="1179">
                  <c:v>0.50519351851851846</c:v>
                </c:pt>
                <c:pt idx="1180">
                  <c:v>0.50519947916666663</c:v>
                </c:pt>
                <c:pt idx="1181">
                  <c:v>0.50520563657407414</c:v>
                </c:pt>
                <c:pt idx="1182">
                  <c:v>0.5052115972222222</c:v>
                </c:pt>
                <c:pt idx="1183">
                  <c:v>0.50521775462962959</c:v>
                </c:pt>
                <c:pt idx="1184">
                  <c:v>0.5052240740740741</c:v>
                </c:pt>
                <c:pt idx="1185">
                  <c:v>0.50523004629629631</c:v>
                </c:pt>
                <c:pt idx="1186">
                  <c:v>0.50523565972222217</c:v>
                </c:pt>
                <c:pt idx="1187">
                  <c:v>0.50524167824074073</c:v>
                </c:pt>
                <c:pt idx="1188">
                  <c:v>0.50524762731481487</c:v>
                </c:pt>
                <c:pt idx="1189">
                  <c:v>0.50525354166666669</c:v>
                </c:pt>
                <c:pt idx="1190">
                  <c:v>0.50525969907407409</c:v>
                </c:pt>
                <c:pt idx="1191">
                  <c:v>0.50526565972222215</c:v>
                </c:pt>
                <c:pt idx="1192">
                  <c:v>0.50527186342592589</c:v>
                </c:pt>
                <c:pt idx="1193">
                  <c:v>0.5052778356481481</c:v>
                </c:pt>
                <c:pt idx="1194">
                  <c:v>0.50528398148148146</c:v>
                </c:pt>
                <c:pt idx="1195">
                  <c:v>0.50528995370370378</c:v>
                </c:pt>
                <c:pt idx="1196">
                  <c:v>0.50529574074074068</c:v>
                </c:pt>
                <c:pt idx="1197">
                  <c:v>0.505301712962963</c:v>
                </c:pt>
                <c:pt idx="1198">
                  <c:v>0.50530767361111117</c:v>
                </c:pt>
                <c:pt idx="1199">
                  <c:v>0.50531364583333327</c:v>
                </c:pt>
                <c:pt idx="1200">
                  <c:v>0.5053194328703704</c:v>
                </c:pt>
                <c:pt idx="1201">
                  <c:v>0.50532540509259261</c:v>
                </c:pt>
                <c:pt idx="1202">
                  <c:v>0.50533155092592585</c:v>
                </c:pt>
                <c:pt idx="1203">
                  <c:v>0.5053378819444444</c:v>
                </c:pt>
                <c:pt idx="1204">
                  <c:v>0.50534402777777776</c:v>
                </c:pt>
                <c:pt idx="1205">
                  <c:v>0.50535035879629631</c:v>
                </c:pt>
                <c:pt idx="1206">
                  <c:v>0.50535614583333333</c:v>
                </c:pt>
                <c:pt idx="1207">
                  <c:v>0.50536229166666669</c:v>
                </c:pt>
                <c:pt idx="1208">
                  <c:v>0.50536843749999993</c:v>
                </c:pt>
                <c:pt idx="1209">
                  <c:v>0.50537440972222225</c:v>
                </c:pt>
                <c:pt idx="1210">
                  <c:v>0.50538055555555561</c:v>
                </c:pt>
                <c:pt idx="1211">
                  <c:v>0.50538652777777771</c:v>
                </c:pt>
                <c:pt idx="1212">
                  <c:v>0.50539267361111107</c:v>
                </c:pt>
                <c:pt idx="1213">
                  <c:v>0.50539864583333338</c:v>
                </c:pt>
                <c:pt idx="1214">
                  <c:v>0.50540461805555559</c:v>
                </c:pt>
                <c:pt idx="1215">
                  <c:v>0.50541040509259261</c:v>
                </c:pt>
                <c:pt idx="1216">
                  <c:v>0.50541636574074078</c:v>
                </c:pt>
                <c:pt idx="1217">
                  <c:v>0.50542216435185183</c:v>
                </c:pt>
                <c:pt idx="1218">
                  <c:v>0.50542849537037038</c:v>
                </c:pt>
                <c:pt idx="1219">
                  <c:v>0.50543431712962961</c:v>
                </c:pt>
                <c:pt idx="1220">
                  <c:v>0.50544064814814815</c:v>
                </c:pt>
                <c:pt idx="1221">
                  <c:v>0.50544662037037036</c:v>
                </c:pt>
                <c:pt idx="1222">
                  <c:v>0.50545276620370372</c:v>
                </c:pt>
                <c:pt idx="1223">
                  <c:v>0.50545891203703708</c:v>
                </c:pt>
                <c:pt idx="1224">
                  <c:v>0.50546486111111111</c:v>
                </c:pt>
                <c:pt idx="1225">
                  <c:v>0.50547083333333331</c:v>
                </c:pt>
                <c:pt idx="1226">
                  <c:v>0.50547697916666667</c:v>
                </c:pt>
                <c:pt idx="1227">
                  <c:v>0.50548312500000003</c:v>
                </c:pt>
                <c:pt idx="1228">
                  <c:v>0.50548927083333328</c:v>
                </c:pt>
                <c:pt idx="1229">
                  <c:v>0.50549542824074079</c:v>
                </c:pt>
                <c:pt idx="1230">
                  <c:v>0.50550138888888896</c:v>
                </c:pt>
                <c:pt idx="1231">
                  <c:v>0.50550776620370363</c:v>
                </c:pt>
                <c:pt idx="1232">
                  <c:v>0.50551391203703699</c:v>
                </c:pt>
                <c:pt idx="1233">
                  <c:v>0.5055200694444445</c:v>
                </c:pt>
                <c:pt idx="1234">
                  <c:v>0.50552572916666672</c:v>
                </c:pt>
                <c:pt idx="1235">
                  <c:v>0.50553206018518515</c:v>
                </c:pt>
                <c:pt idx="1236">
                  <c:v>0.50553820601851851</c:v>
                </c:pt>
                <c:pt idx="1237">
                  <c:v>0.50554435185185187</c:v>
                </c:pt>
                <c:pt idx="1238">
                  <c:v>0.50555032407407408</c:v>
                </c:pt>
                <c:pt idx="1239">
                  <c:v>0.5055561111111111</c:v>
                </c:pt>
                <c:pt idx="1240">
                  <c:v>0.50556225694444445</c:v>
                </c:pt>
                <c:pt idx="1241">
                  <c:v>0.5055684027777777</c:v>
                </c:pt>
                <c:pt idx="1242">
                  <c:v>0.50557473379629625</c:v>
                </c:pt>
                <c:pt idx="1243">
                  <c:v>0.50558089120370375</c:v>
                </c:pt>
                <c:pt idx="1244">
                  <c:v>0.505587037037037</c:v>
                </c:pt>
                <c:pt idx="1245">
                  <c:v>0.50559336805555555</c:v>
                </c:pt>
                <c:pt idx="1246">
                  <c:v>0.50559969907407409</c:v>
                </c:pt>
                <c:pt idx="1247">
                  <c:v>0.50560561342592591</c:v>
                </c:pt>
                <c:pt idx="1248">
                  <c:v>0.5056113888888889</c:v>
                </c:pt>
                <c:pt idx="1249">
                  <c:v>0.50561753472222215</c:v>
                </c:pt>
                <c:pt idx="1250">
                  <c:v>0.50562368055555551</c:v>
                </c:pt>
                <c:pt idx="1251">
                  <c:v>0.50562983796296301</c:v>
                </c:pt>
                <c:pt idx="1252">
                  <c:v>0.50563615740740742</c:v>
                </c:pt>
                <c:pt idx="1253">
                  <c:v>0.50564231481481481</c:v>
                </c:pt>
                <c:pt idx="1254">
                  <c:v>0.50564827546296298</c:v>
                </c:pt>
                <c:pt idx="1255">
                  <c:v>0.50565443287037037</c:v>
                </c:pt>
                <c:pt idx="1256">
                  <c:v>0.50566057870370373</c:v>
                </c:pt>
                <c:pt idx="1257">
                  <c:v>0.50566662037037036</c:v>
                </c:pt>
                <c:pt idx="1258">
                  <c:v>0.50567243055555555</c:v>
                </c:pt>
                <c:pt idx="1259">
                  <c:v>0.50567840277777776</c:v>
                </c:pt>
                <c:pt idx="1260">
                  <c:v>0.50568454861111112</c:v>
                </c:pt>
                <c:pt idx="1261">
                  <c:v>0.50569087962962966</c:v>
                </c:pt>
                <c:pt idx="1262">
                  <c:v>0.50569667824074072</c:v>
                </c:pt>
                <c:pt idx="1263">
                  <c:v>0.50570300925925926</c:v>
                </c:pt>
                <c:pt idx="1264">
                  <c:v>0.50570915509259262</c:v>
                </c:pt>
                <c:pt idx="1265">
                  <c:v>0.50571512731481483</c:v>
                </c:pt>
                <c:pt idx="1266">
                  <c:v>0.50572127314814808</c:v>
                </c:pt>
                <c:pt idx="1267">
                  <c:v>0.50572724537037039</c:v>
                </c:pt>
                <c:pt idx="1268">
                  <c:v>0.5057332175925926</c:v>
                </c:pt>
                <c:pt idx="1269">
                  <c:v>0.50573914351851845</c:v>
                </c:pt>
                <c:pt idx="1270">
                  <c:v>0.50574510416666663</c:v>
                </c:pt>
                <c:pt idx="1271">
                  <c:v>0.50575124999999999</c:v>
                </c:pt>
                <c:pt idx="1272">
                  <c:v>0.50575740740740738</c:v>
                </c:pt>
                <c:pt idx="1273">
                  <c:v>0.50576355324074074</c:v>
                </c:pt>
                <c:pt idx="1274">
                  <c:v>0.5057696990740741</c:v>
                </c:pt>
                <c:pt idx="1275">
                  <c:v>0.50577584490740735</c:v>
                </c:pt>
                <c:pt idx="1276">
                  <c:v>0.50578180555555552</c:v>
                </c:pt>
                <c:pt idx="1277">
                  <c:v>0.50578795138888888</c:v>
                </c:pt>
                <c:pt idx="1278">
                  <c:v>0.50579409722222224</c:v>
                </c:pt>
                <c:pt idx="1279">
                  <c:v>0.5058002430555556</c:v>
                </c:pt>
                <c:pt idx="1280">
                  <c:v>0.50580640046296299</c:v>
                </c:pt>
                <c:pt idx="1281">
                  <c:v>0.50581254629629624</c:v>
                </c:pt>
                <c:pt idx="1282">
                  <c:v>0.50581906249999997</c:v>
                </c:pt>
                <c:pt idx="1283">
                  <c:v>0.50582502314814815</c:v>
                </c:pt>
                <c:pt idx="1284">
                  <c:v>0.5058311689814815</c:v>
                </c:pt>
                <c:pt idx="1285">
                  <c:v>0.5058373263888889</c:v>
                </c:pt>
                <c:pt idx="1286">
                  <c:v>0.50584347222222226</c:v>
                </c:pt>
                <c:pt idx="1287">
                  <c:v>0.50584961805555551</c:v>
                </c:pt>
                <c:pt idx="1288">
                  <c:v>0.50585559027777782</c:v>
                </c:pt>
                <c:pt idx="1289">
                  <c:v>0.50586173611111118</c:v>
                </c:pt>
                <c:pt idx="1290">
                  <c:v>0.50586788194444443</c:v>
                </c:pt>
                <c:pt idx="1291">
                  <c:v>0.50587394675925923</c:v>
                </c:pt>
                <c:pt idx="1292">
                  <c:v>0.50587991898148144</c:v>
                </c:pt>
                <c:pt idx="1293">
                  <c:v>0.5058860648148148</c:v>
                </c:pt>
                <c:pt idx="1294">
                  <c:v>0.505892037037037</c:v>
                </c:pt>
                <c:pt idx="1295">
                  <c:v>0.50589800925925921</c:v>
                </c:pt>
                <c:pt idx="1296">
                  <c:v>0.50590396990740738</c:v>
                </c:pt>
                <c:pt idx="1297">
                  <c:v>0.50590976851851854</c:v>
                </c:pt>
                <c:pt idx="1298">
                  <c:v>0.50591572916666661</c:v>
                </c:pt>
                <c:pt idx="1299">
                  <c:v>0.50592187499999997</c:v>
                </c:pt>
                <c:pt idx="1300">
                  <c:v>0.50592784722222228</c:v>
                </c:pt>
                <c:pt idx="1301">
                  <c:v>0.50593381944444438</c:v>
                </c:pt>
                <c:pt idx="1302">
                  <c:v>0.50593996527777774</c:v>
                </c:pt>
                <c:pt idx="1303">
                  <c:v>0.50594629629629628</c:v>
                </c:pt>
                <c:pt idx="1304">
                  <c:v>0.5059520833333333</c:v>
                </c:pt>
                <c:pt idx="1305">
                  <c:v>0.50595810185185186</c:v>
                </c:pt>
                <c:pt idx="1306">
                  <c:v>0.50596425925925925</c:v>
                </c:pt>
                <c:pt idx="1307">
                  <c:v>0.50597057870370377</c:v>
                </c:pt>
                <c:pt idx="1308">
                  <c:v>0.50597637731481482</c:v>
                </c:pt>
                <c:pt idx="1309">
                  <c:v>0.50598252314814818</c:v>
                </c:pt>
                <c:pt idx="1310">
                  <c:v>0.50598866898148154</c:v>
                </c:pt>
                <c:pt idx="1311">
                  <c:v>0.50599482638888882</c:v>
                </c:pt>
                <c:pt idx="1312">
                  <c:v>0.50600097222222218</c:v>
                </c:pt>
                <c:pt idx="1313">
                  <c:v>0.50600696759259256</c:v>
                </c:pt>
                <c:pt idx="1314">
                  <c:v>0.50601311342592592</c:v>
                </c:pt>
                <c:pt idx="1315">
                  <c:v>0.50601944444444447</c:v>
                </c:pt>
                <c:pt idx="1316">
                  <c:v>0.50602523148148149</c:v>
                </c:pt>
                <c:pt idx="1317">
                  <c:v>0.50603138888888888</c:v>
                </c:pt>
                <c:pt idx="1318">
                  <c:v>0.50603734953703705</c:v>
                </c:pt>
                <c:pt idx="1319">
                  <c:v>0.50604350694444444</c:v>
                </c:pt>
                <c:pt idx="1320">
                  <c:v>0.5060496527777778</c:v>
                </c:pt>
                <c:pt idx="1321">
                  <c:v>0.50605579861111105</c:v>
                </c:pt>
                <c:pt idx="1322">
                  <c:v>0.5060621296296296</c:v>
                </c:pt>
                <c:pt idx="1323">
                  <c:v>0.50606827546296296</c:v>
                </c:pt>
                <c:pt idx="1324">
                  <c:v>0.50607443287037035</c:v>
                </c:pt>
                <c:pt idx="1325">
                  <c:v>0.5060807638888889</c:v>
                </c:pt>
                <c:pt idx="1326">
                  <c:v>0.50608690972222226</c:v>
                </c:pt>
                <c:pt idx="1327">
                  <c:v>0.50609424768518518</c:v>
                </c:pt>
                <c:pt idx="1328">
                  <c:v>0.5061000347222222</c:v>
                </c:pt>
                <c:pt idx="1329">
                  <c:v>0.50610546296296299</c:v>
                </c:pt>
                <c:pt idx="1330">
                  <c:v>0.50611160879629635</c:v>
                </c:pt>
                <c:pt idx="1331">
                  <c:v>0.50611758101851845</c:v>
                </c:pt>
                <c:pt idx="1332">
                  <c:v>0.50612362268518518</c:v>
                </c:pt>
                <c:pt idx="1333">
                  <c:v>0.5061294097222222</c:v>
                </c:pt>
                <c:pt idx="1334">
                  <c:v>0.50613556712962959</c:v>
                </c:pt>
                <c:pt idx="1335">
                  <c:v>0.50614124999999999</c:v>
                </c:pt>
                <c:pt idx="1336">
                  <c:v>0.50614721064814816</c:v>
                </c:pt>
                <c:pt idx="1337">
                  <c:v>0.50615336805555555</c:v>
                </c:pt>
                <c:pt idx="1338">
                  <c:v>0.50615951388888891</c:v>
                </c:pt>
                <c:pt idx="1339">
                  <c:v>0.50616548611111112</c:v>
                </c:pt>
                <c:pt idx="1340">
                  <c:v>0.50617163194444448</c:v>
                </c:pt>
                <c:pt idx="1341">
                  <c:v>0.50617759259259254</c:v>
                </c:pt>
                <c:pt idx="1342">
                  <c:v>0.50618356481481486</c:v>
                </c:pt>
                <c:pt idx="1343">
                  <c:v>0.50618971064814822</c:v>
                </c:pt>
                <c:pt idx="1344">
                  <c:v>0.50619568287037031</c:v>
                </c:pt>
                <c:pt idx="1345">
                  <c:v>0.50620201388888886</c:v>
                </c:pt>
                <c:pt idx="1346">
                  <c:v>0.50620798611111117</c:v>
                </c:pt>
                <c:pt idx="1347">
                  <c:v>0.50621394675925924</c:v>
                </c:pt>
                <c:pt idx="1348">
                  <c:v>0.50621991898148144</c:v>
                </c:pt>
                <c:pt idx="1349">
                  <c:v>0.50622589120370376</c:v>
                </c:pt>
                <c:pt idx="1350">
                  <c:v>0.50623203703703701</c:v>
                </c:pt>
                <c:pt idx="1351">
                  <c:v>0.50623783564814817</c:v>
                </c:pt>
                <c:pt idx="1352">
                  <c:v>0.50624362268518519</c:v>
                </c:pt>
                <c:pt idx="1353">
                  <c:v>0.50624976851851855</c:v>
                </c:pt>
                <c:pt idx="1354">
                  <c:v>0.50625574074074076</c:v>
                </c:pt>
                <c:pt idx="1355">
                  <c:v>0.50626188657407412</c:v>
                </c:pt>
                <c:pt idx="1356">
                  <c:v>0.50626785879629632</c:v>
                </c:pt>
                <c:pt idx="1357">
                  <c:v>0.50627400462962957</c:v>
                </c:pt>
                <c:pt idx="1358">
                  <c:v>0.50627997685185189</c:v>
                </c:pt>
                <c:pt idx="1359">
                  <c:v>0.50628612268518525</c:v>
                </c:pt>
                <c:pt idx="1360">
                  <c:v>0.5062922685185185</c:v>
                </c:pt>
                <c:pt idx="1361">
                  <c:v>0.50629859953703704</c:v>
                </c:pt>
                <c:pt idx="1362">
                  <c:v>0.50630475694444443</c:v>
                </c:pt>
                <c:pt idx="1363">
                  <c:v>0.50631108796296298</c:v>
                </c:pt>
                <c:pt idx="1364">
                  <c:v>0.50631723379629634</c:v>
                </c:pt>
                <c:pt idx="1365">
                  <c:v>0.50632356481481489</c:v>
                </c:pt>
                <c:pt idx="1366">
                  <c:v>0.50632972222222217</c:v>
                </c:pt>
                <c:pt idx="1367">
                  <c:v>0.50633614583333331</c:v>
                </c:pt>
                <c:pt idx="1368">
                  <c:v>0.50634229166666667</c:v>
                </c:pt>
                <c:pt idx="1369">
                  <c:v>0.50634826388888887</c:v>
                </c:pt>
                <c:pt idx="1370">
                  <c:v>0.50635423611111108</c:v>
                </c:pt>
                <c:pt idx="1371">
                  <c:v>0.50636019675925925</c:v>
                </c:pt>
                <c:pt idx="1372">
                  <c:v>0.50636635416666664</c:v>
                </c:pt>
                <c:pt idx="1373">
                  <c:v>0.50637212962962963</c:v>
                </c:pt>
                <c:pt idx="1374">
                  <c:v>0.50637827546296299</c:v>
                </c:pt>
                <c:pt idx="1375">
                  <c:v>0.5063840277777778</c:v>
                </c:pt>
                <c:pt idx="1376">
                  <c:v>0.50639018518518519</c:v>
                </c:pt>
                <c:pt idx="1377">
                  <c:v>0.50639633101851855</c:v>
                </c:pt>
                <c:pt idx="1378">
                  <c:v>0.50640229166666673</c:v>
                </c:pt>
                <c:pt idx="1379">
                  <c:v>0.50640844907407401</c:v>
                </c:pt>
                <c:pt idx="1380">
                  <c:v>0.50641423611111114</c:v>
                </c:pt>
                <c:pt idx="1381">
                  <c:v>0.5064203819444445</c:v>
                </c:pt>
                <c:pt idx="1382">
                  <c:v>0.50642671296296293</c:v>
                </c:pt>
                <c:pt idx="1383">
                  <c:v>0.50643285879629629</c:v>
                </c:pt>
                <c:pt idx="1384">
                  <c:v>0.50643900462962965</c:v>
                </c:pt>
                <c:pt idx="1385">
                  <c:v>0.50644516203703704</c:v>
                </c:pt>
                <c:pt idx="1386">
                  <c:v>0.5064513078703704</c:v>
                </c:pt>
                <c:pt idx="1387">
                  <c:v>0.50645745370370376</c:v>
                </c:pt>
                <c:pt idx="1388">
                  <c:v>0.50646342592592586</c:v>
                </c:pt>
                <c:pt idx="1389">
                  <c:v>0.50646957175925922</c:v>
                </c:pt>
                <c:pt idx="1390">
                  <c:v>0.50647572916666672</c:v>
                </c:pt>
                <c:pt idx="1391">
                  <c:v>0.50648168981481478</c:v>
                </c:pt>
                <c:pt idx="1392">
                  <c:v>0.50648766203703699</c:v>
                </c:pt>
                <c:pt idx="1393">
                  <c:v>0.50649362268518516</c:v>
                </c:pt>
                <c:pt idx="1394">
                  <c:v>0.50649978009259256</c:v>
                </c:pt>
                <c:pt idx="1395">
                  <c:v>0.50650555555555554</c:v>
                </c:pt>
                <c:pt idx="1396">
                  <c:v>0.50651134259259256</c:v>
                </c:pt>
                <c:pt idx="1397">
                  <c:v>0.50651711805555555</c:v>
                </c:pt>
                <c:pt idx="1398">
                  <c:v>0.50652339120370371</c:v>
                </c:pt>
                <c:pt idx="1399">
                  <c:v>0.50652935185185188</c:v>
                </c:pt>
                <c:pt idx="1400">
                  <c:v>0.50653568287037032</c:v>
                </c:pt>
                <c:pt idx="1401">
                  <c:v>0.50654182870370368</c:v>
                </c:pt>
                <c:pt idx="1402">
                  <c:v>0.50654804398148146</c:v>
                </c:pt>
                <c:pt idx="1403">
                  <c:v>0.50655418981481481</c:v>
                </c:pt>
                <c:pt idx="1404">
                  <c:v>0.50656034722222221</c:v>
                </c:pt>
                <c:pt idx="1405">
                  <c:v>0.50656630787037038</c:v>
                </c:pt>
                <c:pt idx="1406">
                  <c:v>0.50657228009259259</c:v>
                </c:pt>
                <c:pt idx="1407">
                  <c:v>0.50657825231481479</c:v>
                </c:pt>
                <c:pt idx="1408">
                  <c:v>0.50658403935185181</c:v>
                </c:pt>
                <c:pt idx="1409">
                  <c:v>0.50658999999999998</c:v>
                </c:pt>
                <c:pt idx="1410">
                  <c:v>0.50659597222222219</c:v>
                </c:pt>
                <c:pt idx="1411">
                  <c:v>0.50660202546296296</c:v>
                </c:pt>
                <c:pt idx="1412">
                  <c:v>0.50660798611111113</c:v>
                </c:pt>
                <c:pt idx="1413">
                  <c:v>0.50661395833333334</c:v>
                </c:pt>
                <c:pt idx="1414">
                  <c:v>0.50662028935185188</c:v>
                </c:pt>
                <c:pt idx="1415">
                  <c:v>0.50662643518518513</c:v>
                </c:pt>
                <c:pt idx="1416">
                  <c:v>0.50663276620370368</c:v>
                </c:pt>
                <c:pt idx="1417">
                  <c:v>0.50663891203703704</c:v>
                </c:pt>
                <c:pt idx="1418">
                  <c:v>0.50664506944444443</c:v>
                </c:pt>
                <c:pt idx="1419">
                  <c:v>0.50665121527777779</c:v>
                </c:pt>
                <c:pt idx="1420">
                  <c:v>0.50665736111111104</c:v>
                </c:pt>
                <c:pt idx="1421">
                  <c:v>0.50666387731481477</c:v>
                </c:pt>
                <c:pt idx="1422">
                  <c:v>0.50667002314814813</c:v>
                </c:pt>
                <c:pt idx="1423">
                  <c:v>0.50667635416666668</c:v>
                </c:pt>
                <c:pt idx="1424">
                  <c:v>0.50668250000000004</c:v>
                </c:pt>
                <c:pt idx="1425">
                  <c:v>0.5066886458333334</c:v>
                </c:pt>
                <c:pt idx="1426">
                  <c:v>0.50669466435185184</c:v>
                </c:pt>
                <c:pt idx="1427">
                  <c:v>0.50670099537037039</c:v>
                </c:pt>
                <c:pt idx="1428">
                  <c:v>0.50670714120370375</c:v>
                </c:pt>
                <c:pt idx="1429">
                  <c:v>0.50671347222222229</c:v>
                </c:pt>
                <c:pt idx="1430">
                  <c:v>0.50671944444444439</c:v>
                </c:pt>
                <c:pt idx="1431">
                  <c:v>0.50672541666666671</c:v>
                </c:pt>
                <c:pt idx="1432">
                  <c:v>0.50673137731481488</c:v>
                </c:pt>
                <c:pt idx="1433">
                  <c:v>0.50673753472222216</c:v>
                </c:pt>
                <c:pt idx="1434">
                  <c:v>0.50674368055555552</c:v>
                </c:pt>
                <c:pt idx="1435">
                  <c:v>0.50674982638888888</c:v>
                </c:pt>
                <c:pt idx="1436">
                  <c:v>0.50675597222222224</c:v>
                </c:pt>
                <c:pt idx="1437">
                  <c:v>0.50676230324074079</c:v>
                </c:pt>
                <c:pt idx="1438">
                  <c:v>0.50676863425925933</c:v>
                </c:pt>
                <c:pt idx="1439">
                  <c:v>0.50677496527777777</c:v>
                </c:pt>
                <c:pt idx="1440">
                  <c:v>0.50678093749999997</c:v>
                </c:pt>
                <c:pt idx="1441">
                  <c:v>0.50678708333333333</c:v>
                </c:pt>
                <c:pt idx="1442">
                  <c:v>0.50679341435185188</c:v>
                </c:pt>
                <c:pt idx="1443">
                  <c:v>0.50679956018518524</c:v>
                </c:pt>
                <c:pt idx="1444">
                  <c:v>0.50680589120370367</c:v>
                </c:pt>
                <c:pt idx="1445">
                  <c:v>0.50681206018518521</c:v>
                </c:pt>
                <c:pt idx="1446">
                  <c:v>0.50681820601851857</c:v>
                </c:pt>
                <c:pt idx="1447">
                  <c:v>0.50682435185185182</c:v>
                </c:pt>
                <c:pt idx="1448">
                  <c:v>0.50683049768518518</c:v>
                </c:pt>
                <c:pt idx="1449">
                  <c:v>0.50683665509259257</c:v>
                </c:pt>
                <c:pt idx="1450">
                  <c:v>0.50684280092592593</c:v>
                </c:pt>
                <c:pt idx="1451">
                  <c:v>0.50684894675925929</c:v>
                </c:pt>
                <c:pt idx="1452">
                  <c:v>0.50685510416666668</c:v>
                </c:pt>
                <c:pt idx="1453">
                  <c:v>0.50686124999999993</c:v>
                </c:pt>
                <c:pt idx="1454">
                  <c:v>0.50686748842592599</c:v>
                </c:pt>
                <c:pt idx="1455">
                  <c:v>0.50687369212962963</c:v>
                </c:pt>
                <c:pt idx="1456">
                  <c:v>0.50687983796296299</c:v>
                </c:pt>
                <c:pt idx="1457">
                  <c:v>0.50688599537037038</c:v>
                </c:pt>
                <c:pt idx="1458">
                  <c:v>0.50689214120370374</c:v>
                </c:pt>
                <c:pt idx="1459">
                  <c:v>0.50689828703703699</c:v>
                </c:pt>
                <c:pt idx="1460">
                  <c:v>0.50690444444444449</c:v>
                </c:pt>
                <c:pt idx="1461">
                  <c:v>0.50691059027777785</c:v>
                </c:pt>
                <c:pt idx="1462">
                  <c:v>0.5069167361111111</c:v>
                </c:pt>
                <c:pt idx="1463">
                  <c:v>0.50692288194444446</c:v>
                </c:pt>
                <c:pt idx="1464">
                  <c:v>0.50692885416666666</c:v>
                </c:pt>
                <c:pt idx="1465">
                  <c:v>0.50693464120370368</c:v>
                </c:pt>
                <c:pt idx="1466">
                  <c:v>0.50694206018518517</c:v>
                </c:pt>
                <c:pt idx="1467">
                  <c:v>0.50694761574074076</c:v>
                </c:pt>
                <c:pt idx="1468">
                  <c:v>0.50695376157407412</c:v>
                </c:pt>
                <c:pt idx="1469">
                  <c:v>0.50696027777777775</c:v>
                </c:pt>
                <c:pt idx="1470">
                  <c:v>0.50696608796296294</c:v>
                </c:pt>
                <c:pt idx="1471">
                  <c:v>0.50697204861111111</c:v>
                </c:pt>
                <c:pt idx="1472">
                  <c:v>0.50697806712962967</c:v>
                </c:pt>
                <c:pt idx="1473">
                  <c:v>0.50698403935185188</c:v>
                </c:pt>
                <c:pt idx="1474">
                  <c:v>0.5069898263888889</c:v>
                </c:pt>
                <c:pt idx="1475">
                  <c:v>0.50699597222222226</c:v>
                </c:pt>
                <c:pt idx="1476">
                  <c:v>0.50700211805555562</c:v>
                </c:pt>
                <c:pt idx="1477">
                  <c:v>0.50700826388888887</c:v>
                </c:pt>
                <c:pt idx="1478">
                  <c:v>0.50701459490740741</c:v>
                </c:pt>
                <c:pt idx="1479">
                  <c:v>0.50702056712962962</c:v>
                </c:pt>
                <c:pt idx="1480">
                  <c:v>0.50702671296296298</c:v>
                </c:pt>
                <c:pt idx="1481">
                  <c:v>0.50703285879629634</c:v>
                </c:pt>
                <c:pt idx="1482">
                  <c:v>0.50703901620370373</c:v>
                </c:pt>
                <c:pt idx="1483">
                  <c:v>0.50704516203703698</c:v>
                </c:pt>
                <c:pt idx="1484">
                  <c:v>0.50705130787037034</c:v>
                </c:pt>
                <c:pt idx="1485">
                  <c:v>0.50705726851851851</c:v>
                </c:pt>
                <c:pt idx="1486">
                  <c:v>0.50706336805555552</c:v>
                </c:pt>
                <c:pt idx="1487">
                  <c:v>0.50706969907407407</c:v>
                </c:pt>
                <c:pt idx="1488">
                  <c:v>0.50707584490740742</c:v>
                </c:pt>
                <c:pt idx="1489">
                  <c:v>0.50708200231481482</c:v>
                </c:pt>
                <c:pt idx="1490">
                  <c:v>0.50708844907407402</c:v>
                </c:pt>
                <c:pt idx="1491">
                  <c:v>0.50709460648148152</c:v>
                </c:pt>
                <c:pt idx="1492">
                  <c:v>0.50710039351851854</c:v>
                </c:pt>
                <c:pt idx="1493">
                  <c:v>0.50710653935185179</c:v>
                </c:pt>
                <c:pt idx="1494">
                  <c:v>0.50711268518518515</c:v>
                </c:pt>
                <c:pt idx="1495">
                  <c:v>0.50711884259259266</c:v>
                </c:pt>
                <c:pt idx="1496">
                  <c:v>0.5071249884259259</c:v>
                </c:pt>
                <c:pt idx="1497">
                  <c:v>0.50713113425925926</c:v>
                </c:pt>
                <c:pt idx="1498">
                  <c:v>0.50713728009259262</c:v>
                </c:pt>
                <c:pt idx="1499">
                  <c:v>0.50714343750000002</c:v>
                </c:pt>
                <c:pt idx="1500">
                  <c:v>0.50714958333333338</c:v>
                </c:pt>
                <c:pt idx="1501">
                  <c:v>0.50715572916666674</c:v>
                </c:pt>
                <c:pt idx="1502">
                  <c:v>0.50716206018518517</c:v>
                </c:pt>
                <c:pt idx="1503">
                  <c:v>0.50716839120370372</c:v>
                </c:pt>
                <c:pt idx="1504">
                  <c:v>0.50717453703703697</c:v>
                </c:pt>
                <c:pt idx="1505">
                  <c:v>0.50718069444444447</c:v>
                </c:pt>
                <c:pt idx="1506">
                  <c:v>0.50718702546296301</c:v>
                </c:pt>
                <c:pt idx="1507">
                  <c:v>0.50719317129629626</c:v>
                </c:pt>
                <c:pt idx="1508">
                  <c:v>0.50719967592592596</c:v>
                </c:pt>
                <c:pt idx="1509">
                  <c:v>0.50720564814814817</c:v>
                </c:pt>
                <c:pt idx="1510">
                  <c:v>0.50721162037037038</c:v>
                </c:pt>
                <c:pt idx="1511">
                  <c:v>0.50721793981481478</c:v>
                </c:pt>
                <c:pt idx="1512">
                  <c:v>0.50722445601851851</c:v>
                </c:pt>
                <c:pt idx="1513">
                  <c:v>0.50723060185185187</c:v>
                </c:pt>
                <c:pt idx="1514">
                  <c:v>0.50723657407407408</c:v>
                </c:pt>
                <c:pt idx="1515">
                  <c:v>0.50724271990740744</c:v>
                </c:pt>
                <c:pt idx="1516">
                  <c:v>0.50724887731481483</c:v>
                </c:pt>
                <c:pt idx="1517">
                  <c:v>0.50725502314814819</c:v>
                </c:pt>
                <c:pt idx="1518">
                  <c:v>0.50726081018518521</c:v>
                </c:pt>
                <c:pt idx="1519">
                  <c:v>0.50726695601851846</c:v>
                </c:pt>
                <c:pt idx="1520">
                  <c:v>0.50727347222222219</c:v>
                </c:pt>
                <c:pt idx="1521">
                  <c:v>0.50727961805555555</c:v>
                </c:pt>
                <c:pt idx="1522">
                  <c:v>0.50728576388888891</c:v>
                </c:pt>
                <c:pt idx="1523">
                  <c:v>0.50729209490740745</c:v>
                </c:pt>
                <c:pt idx="1524">
                  <c:v>0.507298425925926</c:v>
                </c:pt>
                <c:pt idx="1525">
                  <c:v>0.50730475694444443</c:v>
                </c:pt>
                <c:pt idx="1526">
                  <c:v>0.50731108796296298</c:v>
                </c:pt>
                <c:pt idx="1527">
                  <c:v>0.50731723379629623</c:v>
                </c:pt>
                <c:pt idx="1528">
                  <c:v>0.50732337962962959</c:v>
                </c:pt>
                <c:pt idx="1529">
                  <c:v>0.50732953703703709</c:v>
                </c:pt>
                <c:pt idx="1530">
                  <c:v>0.50733568287037034</c:v>
                </c:pt>
                <c:pt idx="1531">
                  <c:v>0.50734201388888889</c:v>
                </c:pt>
                <c:pt idx="1532">
                  <c:v>0.50734815972222225</c:v>
                </c:pt>
                <c:pt idx="1533">
                  <c:v>0.50735557870370374</c:v>
                </c:pt>
                <c:pt idx="1534">
                  <c:v>0.50736155092592594</c:v>
                </c:pt>
                <c:pt idx="1535">
                  <c:v>0.50736769675925919</c:v>
                </c:pt>
                <c:pt idx="1536">
                  <c:v>0.50737327546296296</c:v>
                </c:pt>
                <c:pt idx="1537">
                  <c:v>0.50737887731481479</c:v>
                </c:pt>
                <c:pt idx="1538">
                  <c:v>0.50738484953703711</c:v>
                </c:pt>
                <c:pt idx="1539">
                  <c:v>0.50739118055555554</c:v>
                </c:pt>
                <c:pt idx="1540">
                  <c:v>0.5073973263888889</c:v>
                </c:pt>
                <c:pt idx="1541">
                  <c:v>0.50740331018518525</c:v>
                </c:pt>
                <c:pt idx="1542">
                  <c:v>0.5074094560185185</c:v>
                </c:pt>
                <c:pt idx="1543">
                  <c:v>0.50741527777777773</c:v>
                </c:pt>
                <c:pt idx="1544">
                  <c:v>0.50742143518518523</c:v>
                </c:pt>
                <c:pt idx="1545">
                  <c:v>0.50742758101851848</c:v>
                </c:pt>
                <c:pt idx="1546">
                  <c:v>0.50743372685185184</c:v>
                </c:pt>
                <c:pt idx="1547">
                  <c:v>0.5074398726851852</c:v>
                </c:pt>
                <c:pt idx="1548">
                  <c:v>0.50744603009259259</c:v>
                </c:pt>
                <c:pt idx="1549">
                  <c:v>0.50745236111111114</c:v>
                </c:pt>
                <c:pt idx="1550">
                  <c:v>0.50745832175925931</c:v>
                </c:pt>
                <c:pt idx="1551">
                  <c:v>0.50746447916666659</c:v>
                </c:pt>
                <c:pt idx="1552">
                  <c:v>0.50747062499999995</c:v>
                </c:pt>
                <c:pt idx="1553">
                  <c:v>0.50747677083333331</c:v>
                </c:pt>
                <c:pt idx="1554">
                  <c:v>0.50748291666666667</c:v>
                </c:pt>
                <c:pt idx="1555">
                  <c:v>0.50748907407407406</c:v>
                </c:pt>
                <c:pt idx="1556">
                  <c:v>0.50749503472222224</c:v>
                </c:pt>
                <c:pt idx="1557">
                  <c:v>0.50750125000000001</c:v>
                </c:pt>
                <c:pt idx="1558">
                  <c:v>0.50750739583333326</c:v>
                </c:pt>
                <c:pt idx="1559">
                  <c:v>0.50751354166666662</c:v>
                </c:pt>
                <c:pt idx="1560">
                  <c:v>0.50751969907407413</c:v>
                </c:pt>
                <c:pt idx="1561">
                  <c:v>0.50752584490740738</c:v>
                </c:pt>
                <c:pt idx="1562">
                  <c:v>0.50753199074074073</c:v>
                </c:pt>
                <c:pt idx="1563">
                  <c:v>0.50753813657407409</c:v>
                </c:pt>
                <c:pt idx="1564">
                  <c:v>0.50754429398148149</c:v>
                </c:pt>
                <c:pt idx="1565">
                  <c:v>0.50755043981481485</c:v>
                </c:pt>
                <c:pt idx="1566">
                  <c:v>0.50755677083333339</c:v>
                </c:pt>
                <c:pt idx="1567">
                  <c:v>0.50756273148148146</c:v>
                </c:pt>
                <c:pt idx="1568">
                  <c:v>0.50756870370370366</c:v>
                </c:pt>
                <c:pt idx="1569">
                  <c:v>0.50757503472222221</c:v>
                </c:pt>
                <c:pt idx="1570">
                  <c:v>0.50758118055555557</c:v>
                </c:pt>
                <c:pt idx="1571">
                  <c:v>0.50758719907407401</c:v>
                </c:pt>
                <c:pt idx="1572">
                  <c:v>0.50759344907407411</c:v>
                </c:pt>
                <c:pt idx="1573">
                  <c:v>0.50759907407407401</c:v>
                </c:pt>
                <c:pt idx="1574">
                  <c:v>0.50760521990740737</c:v>
                </c:pt>
                <c:pt idx="1575">
                  <c:v>0.5076110069444445</c:v>
                </c:pt>
                <c:pt idx="1576">
                  <c:v>0.50761715277777775</c:v>
                </c:pt>
                <c:pt idx="1577">
                  <c:v>0.50762366898148148</c:v>
                </c:pt>
                <c:pt idx="1578">
                  <c:v>0.50762981481481484</c:v>
                </c:pt>
                <c:pt idx="1579">
                  <c:v>0.50763584490740743</c:v>
                </c:pt>
                <c:pt idx="1580">
                  <c:v>0.50764180555555549</c:v>
                </c:pt>
                <c:pt idx="1581">
                  <c:v>0.50764832175925922</c:v>
                </c:pt>
                <c:pt idx="1582">
                  <c:v>0.50765446759259258</c:v>
                </c:pt>
                <c:pt idx="1583">
                  <c:v>0.50766079861111113</c:v>
                </c:pt>
                <c:pt idx="1584">
                  <c:v>0.50766702546296294</c:v>
                </c:pt>
                <c:pt idx="1585">
                  <c:v>0.5076731712962963</c:v>
                </c:pt>
                <c:pt idx="1586">
                  <c:v>0.50767950231481485</c:v>
                </c:pt>
                <c:pt idx="1587">
                  <c:v>0.50768583333333328</c:v>
                </c:pt>
                <c:pt idx="1588">
                  <c:v>0.50769143518518522</c:v>
                </c:pt>
                <c:pt idx="1589">
                  <c:v>0.50769725694444445</c:v>
                </c:pt>
                <c:pt idx="1590">
                  <c:v>0.50770340277777781</c:v>
                </c:pt>
                <c:pt idx="1591">
                  <c:v>0.50770973379629625</c:v>
                </c:pt>
                <c:pt idx="1592">
                  <c:v>0.50771587962962961</c:v>
                </c:pt>
                <c:pt idx="1593">
                  <c:v>0.50772203703703711</c:v>
                </c:pt>
                <c:pt idx="1594">
                  <c:v>0.50772818287037036</c:v>
                </c:pt>
                <c:pt idx="1595">
                  <c:v>0.50773432870370372</c:v>
                </c:pt>
                <c:pt idx="1596">
                  <c:v>0.50774065972222215</c:v>
                </c:pt>
                <c:pt idx="1597">
                  <c:v>0.50774680555555551</c:v>
                </c:pt>
                <c:pt idx="1598">
                  <c:v>0.50775313657407406</c:v>
                </c:pt>
                <c:pt idx="1599">
                  <c:v>0.50775929398148145</c:v>
                </c:pt>
                <c:pt idx="1600">
                  <c:v>0.50776543981481481</c:v>
                </c:pt>
                <c:pt idx="1601">
                  <c:v>0.50777194444444451</c:v>
                </c:pt>
                <c:pt idx="1602">
                  <c:v>0.50777773148148142</c:v>
                </c:pt>
                <c:pt idx="1603">
                  <c:v>0.50778388888888892</c:v>
                </c:pt>
                <c:pt idx="1604">
                  <c:v>0.50779003472222228</c:v>
                </c:pt>
                <c:pt idx="1605">
                  <c:v>0.50779762731481481</c:v>
                </c:pt>
                <c:pt idx="1606">
                  <c:v>0.50780351851851846</c:v>
                </c:pt>
                <c:pt idx="1607">
                  <c:v>0.50780930555555559</c:v>
                </c:pt>
                <c:pt idx="1608">
                  <c:v>0.50781509259259261</c:v>
                </c:pt>
                <c:pt idx="1609">
                  <c:v>0.50782087962962963</c:v>
                </c:pt>
                <c:pt idx="1610">
                  <c:v>0.50782666666666665</c:v>
                </c:pt>
                <c:pt idx="1611">
                  <c:v>0.50783299768518519</c:v>
                </c:pt>
                <c:pt idx="1612">
                  <c:v>0.50783895833333337</c:v>
                </c:pt>
                <c:pt idx="1613">
                  <c:v>0.50784511574074076</c:v>
                </c:pt>
                <c:pt idx="1614">
                  <c:v>0.50785144675925931</c:v>
                </c:pt>
                <c:pt idx="1615">
                  <c:v>0.50785759259259267</c:v>
                </c:pt>
                <c:pt idx="1616">
                  <c:v>0.50786373842592591</c:v>
                </c:pt>
                <c:pt idx="1617">
                  <c:v>0.50786988425925927</c:v>
                </c:pt>
                <c:pt idx="1618">
                  <c:v>0.50787604166666667</c:v>
                </c:pt>
                <c:pt idx="1619">
                  <c:v>0.50788218750000003</c:v>
                </c:pt>
                <c:pt idx="1620">
                  <c:v>0.50788815972222223</c:v>
                </c:pt>
                <c:pt idx="1621">
                  <c:v>0.50789447916666663</c:v>
                </c:pt>
                <c:pt idx="1622">
                  <c:v>0.50790081018518518</c:v>
                </c:pt>
                <c:pt idx="1623">
                  <c:v>0.50790714120370373</c:v>
                </c:pt>
                <c:pt idx="1624">
                  <c:v>0.50791329861111112</c:v>
                </c:pt>
                <c:pt idx="1625">
                  <c:v>0.50791944444444448</c:v>
                </c:pt>
                <c:pt idx="1626">
                  <c:v>0.50792577546296303</c:v>
                </c:pt>
                <c:pt idx="1627">
                  <c:v>0.50793192129629627</c:v>
                </c:pt>
                <c:pt idx="1628">
                  <c:v>0.50793806712962963</c:v>
                </c:pt>
                <c:pt idx="1629">
                  <c:v>0.50794421296296299</c:v>
                </c:pt>
                <c:pt idx="1630">
                  <c:v>0.5079501851851852</c:v>
                </c:pt>
                <c:pt idx="1631">
                  <c:v>0.50795614583333337</c:v>
                </c:pt>
                <c:pt idx="1632">
                  <c:v>0.50796211805555558</c:v>
                </c:pt>
                <c:pt idx="1633">
                  <c:v>0.50796844907407401</c:v>
                </c:pt>
                <c:pt idx="1634">
                  <c:v>0.50797478009259256</c:v>
                </c:pt>
                <c:pt idx="1635">
                  <c:v>0.50798092592592592</c:v>
                </c:pt>
                <c:pt idx="1636">
                  <c:v>0.50798689814814812</c:v>
                </c:pt>
                <c:pt idx="1637">
                  <c:v>0.5079928587962963</c:v>
                </c:pt>
                <c:pt idx="1638">
                  <c:v>0.50799918981481484</c:v>
                </c:pt>
                <c:pt idx="1639">
                  <c:v>0.50800516203703705</c:v>
                </c:pt>
                <c:pt idx="1640">
                  <c:v>0.5080114930555556</c:v>
                </c:pt>
                <c:pt idx="1641">
                  <c:v>0.50801799768518519</c:v>
                </c:pt>
                <c:pt idx="1642">
                  <c:v>0.50802414351851855</c:v>
                </c:pt>
                <c:pt idx="1643">
                  <c:v>0.50803047453703709</c:v>
                </c:pt>
                <c:pt idx="1644">
                  <c:v>0.50803663194444437</c:v>
                </c:pt>
                <c:pt idx="1645">
                  <c:v>0.50804296296296292</c:v>
                </c:pt>
                <c:pt idx="1646">
                  <c:v>0.50804910879629628</c:v>
                </c:pt>
                <c:pt idx="1647">
                  <c:v>0.50805543981481482</c:v>
                </c:pt>
                <c:pt idx="1648">
                  <c:v>0.50806158564814818</c:v>
                </c:pt>
                <c:pt idx="1649">
                  <c:v>0.50806791666666673</c:v>
                </c:pt>
                <c:pt idx="1650">
                  <c:v>0.50807370370370364</c:v>
                </c:pt>
                <c:pt idx="1651">
                  <c:v>0.508079849537037</c:v>
                </c:pt>
                <c:pt idx="1652">
                  <c:v>0.50808618055555554</c:v>
                </c:pt>
                <c:pt idx="1653">
                  <c:v>0.50809247685185188</c:v>
                </c:pt>
                <c:pt idx="1654">
                  <c:v>0.50809844907407409</c:v>
                </c:pt>
                <c:pt idx="1655">
                  <c:v>0.50810478009259252</c:v>
                </c:pt>
                <c:pt idx="1656">
                  <c:v>0.50811075231481484</c:v>
                </c:pt>
                <c:pt idx="1657">
                  <c:v>0.5081168981481482</c:v>
                </c:pt>
                <c:pt idx="1658">
                  <c:v>0.50812304398148145</c:v>
                </c:pt>
                <c:pt idx="1659">
                  <c:v>0.50812956018518518</c:v>
                </c:pt>
                <c:pt idx="1660">
                  <c:v>0.50813586805555555</c:v>
                </c:pt>
                <c:pt idx="1661">
                  <c:v>0.50814151620370374</c:v>
                </c:pt>
                <c:pt idx="1662">
                  <c:v>0.50814766203703698</c:v>
                </c:pt>
                <c:pt idx="1663">
                  <c:v>0.5081536342592593</c:v>
                </c:pt>
                <c:pt idx="1664">
                  <c:v>0.50815978009259266</c:v>
                </c:pt>
                <c:pt idx="1665">
                  <c:v>0.5081661111111111</c:v>
                </c:pt>
                <c:pt idx="1666">
                  <c:v>0.50817244212962964</c:v>
                </c:pt>
                <c:pt idx="1667">
                  <c:v>0.5081784027777777</c:v>
                </c:pt>
                <c:pt idx="1668">
                  <c:v>0.50818456018518521</c:v>
                </c:pt>
                <c:pt idx="1669">
                  <c:v>0.50819089120370375</c:v>
                </c:pt>
                <c:pt idx="1670">
                  <c:v>0.508197037037037</c:v>
                </c:pt>
                <c:pt idx="1671">
                  <c:v>0.50820336805555555</c:v>
                </c:pt>
                <c:pt idx="1672">
                  <c:v>0.50821078703703704</c:v>
                </c:pt>
                <c:pt idx="1673">
                  <c:v>0.50821656250000002</c:v>
                </c:pt>
                <c:pt idx="1674">
                  <c:v>0.50822271990740742</c:v>
                </c:pt>
                <c:pt idx="1675">
                  <c:v>0.50822878472222222</c:v>
                </c:pt>
                <c:pt idx="1676">
                  <c:v>0.50823476851851856</c:v>
                </c:pt>
                <c:pt idx="1677">
                  <c:v>0.50824074074074077</c:v>
                </c:pt>
                <c:pt idx="1678">
                  <c:v>0.50824688657407402</c:v>
                </c:pt>
                <c:pt idx="1679">
                  <c:v>0.50825285879629634</c:v>
                </c:pt>
                <c:pt idx="1680">
                  <c:v>0.50825844907407414</c:v>
                </c:pt>
                <c:pt idx="1681">
                  <c:v>0.50826472222222219</c:v>
                </c:pt>
                <c:pt idx="1682">
                  <c:v>0.50827086805555555</c:v>
                </c:pt>
                <c:pt idx="1683">
                  <c:v>0.50827719907407409</c:v>
                </c:pt>
                <c:pt idx="1684">
                  <c:v>0.50828334490740745</c:v>
                </c:pt>
                <c:pt idx="1685">
                  <c:v>0.508289675925926</c:v>
                </c:pt>
                <c:pt idx="1686">
                  <c:v>0.50829582175925925</c:v>
                </c:pt>
                <c:pt idx="1687">
                  <c:v>0.50830215277777779</c:v>
                </c:pt>
                <c:pt idx="1688">
                  <c:v>0.50830831018518519</c:v>
                </c:pt>
                <c:pt idx="1689">
                  <c:v>0.50831423611111115</c:v>
                </c:pt>
                <c:pt idx="1690">
                  <c:v>0.5083205671296297</c:v>
                </c:pt>
                <c:pt idx="1691">
                  <c:v>0.50832671296296295</c:v>
                </c:pt>
                <c:pt idx="1692">
                  <c:v>0.50833304398148149</c:v>
                </c:pt>
                <c:pt idx="1693">
                  <c:v>0.50833918981481485</c:v>
                </c:pt>
                <c:pt idx="1694">
                  <c:v>0.50834516203703706</c:v>
                </c:pt>
                <c:pt idx="1695">
                  <c:v>0.50835130787037042</c:v>
                </c:pt>
                <c:pt idx="1696">
                  <c:v>0.50835728009259262</c:v>
                </c:pt>
                <c:pt idx="1697">
                  <c:v>0.50836342592592587</c:v>
                </c:pt>
                <c:pt idx="1698">
                  <c:v>0.50836938657407404</c:v>
                </c:pt>
                <c:pt idx="1699">
                  <c:v>0.50837572916666673</c:v>
                </c:pt>
                <c:pt idx="1700">
                  <c:v>0.50838204861111114</c:v>
                </c:pt>
                <c:pt idx="1701">
                  <c:v>0.50838820601851853</c:v>
                </c:pt>
                <c:pt idx="1702">
                  <c:v>0.50839435185185178</c:v>
                </c:pt>
                <c:pt idx="1703">
                  <c:v>0.50840049768518514</c:v>
                </c:pt>
                <c:pt idx="1704">
                  <c:v>0.50840682870370368</c:v>
                </c:pt>
                <c:pt idx="1705">
                  <c:v>0.50841297453703704</c:v>
                </c:pt>
                <c:pt idx="1706">
                  <c:v>0.50841930555555559</c:v>
                </c:pt>
                <c:pt idx="1707">
                  <c:v>0.50842545138888895</c:v>
                </c:pt>
                <c:pt idx="1708">
                  <c:v>0.5084313773148148</c:v>
                </c:pt>
                <c:pt idx="1709">
                  <c:v>0.50843770833333335</c:v>
                </c:pt>
                <c:pt idx="1710">
                  <c:v>0.50844403935185178</c:v>
                </c:pt>
                <c:pt idx="1711">
                  <c:v>0.50845018518518514</c:v>
                </c:pt>
                <c:pt idx="1712">
                  <c:v>0.5084563310185185</c:v>
                </c:pt>
                <c:pt idx="1713">
                  <c:v>0.50846230324074071</c:v>
                </c:pt>
                <c:pt idx="1714">
                  <c:v>0.50846863425925926</c:v>
                </c:pt>
                <c:pt idx="1715">
                  <c:v>0.50847478009259262</c:v>
                </c:pt>
                <c:pt idx="1716">
                  <c:v>0.50848111111111105</c:v>
                </c:pt>
                <c:pt idx="1717">
                  <c:v>0.5084874421296296</c:v>
                </c:pt>
                <c:pt idx="1718">
                  <c:v>0.50849358796296296</c:v>
                </c:pt>
                <c:pt idx="1719">
                  <c:v>0.5084999189814815</c:v>
                </c:pt>
                <c:pt idx="1720">
                  <c:v>0.50850621527777784</c:v>
                </c:pt>
                <c:pt idx="1721">
                  <c:v>0.50851237268518512</c:v>
                </c:pt>
                <c:pt idx="1722">
                  <c:v>0.50851869212962963</c:v>
                </c:pt>
                <c:pt idx="1723">
                  <c:v>0.50852456018518521</c:v>
                </c:pt>
                <c:pt idx="1724">
                  <c:v>0.50853070601851857</c:v>
                </c:pt>
                <c:pt idx="1725">
                  <c:v>0.50853649305555548</c:v>
                </c:pt>
                <c:pt idx="1726">
                  <c:v>0.50854265046296299</c:v>
                </c:pt>
                <c:pt idx="1727">
                  <c:v>0.50854879629629635</c:v>
                </c:pt>
                <c:pt idx="1728">
                  <c:v>0.50855512731481478</c:v>
                </c:pt>
                <c:pt idx="1729">
                  <c:v>0.50856127314814814</c:v>
                </c:pt>
                <c:pt idx="1730">
                  <c:v>0.50856760416666669</c:v>
                </c:pt>
                <c:pt idx="1731">
                  <c:v>0.50857374999999994</c:v>
                </c:pt>
                <c:pt idx="1732">
                  <c:v>0.50858008101851848</c:v>
                </c:pt>
                <c:pt idx="1733">
                  <c:v>0.50858641203703703</c:v>
                </c:pt>
                <c:pt idx="1734">
                  <c:v>0.50859255787037039</c:v>
                </c:pt>
                <c:pt idx="1735">
                  <c:v>0.50859888888888893</c:v>
                </c:pt>
                <c:pt idx="1736">
                  <c:v>0.50860504629629633</c:v>
                </c:pt>
                <c:pt idx="1737">
                  <c:v>0.50861100694444439</c:v>
                </c:pt>
                <c:pt idx="1738">
                  <c:v>0.50861733796296293</c:v>
                </c:pt>
                <c:pt idx="1739">
                  <c:v>0.50862348379629629</c:v>
                </c:pt>
                <c:pt idx="1740">
                  <c:v>0.5086294560185185</c:v>
                </c:pt>
                <c:pt idx="1741">
                  <c:v>0.50863560185185186</c:v>
                </c:pt>
                <c:pt idx="1742">
                  <c:v>0.50864193287037041</c:v>
                </c:pt>
                <c:pt idx="1743">
                  <c:v>0.50864807870370365</c:v>
                </c:pt>
                <c:pt idx="1744">
                  <c:v>0.5086557986111111</c:v>
                </c:pt>
                <c:pt idx="1745">
                  <c:v>0.50866142361111111</c:v>
                </c:pt>
                <c:pt idx="1746">
                  <c:v>0.5086668518518519</c:v>
                </c:pt>
                <c:pt idx="1747">
                  <c:v>0.50867245370370373</c:v>
                </c:pt>
                <c:pt idx="1748">
                  <c:v>0.50867863425925919</c:v>
                </c:pt>
                <c:pt idx="1749">
                  <c:v>0.50868491898148149</c:v>
                </c:pt>
                <c:pt idx="1750">
                  <c:v>0.50869105324074071</c:v>
                </c:pt>
                <c:pt idx="1751">
                  <c:v>0.50869702546296292</c:v>
                </c:pt>
                <c:pt idx="1752">
                  <c:v>0.50870335648148146</c:v>
                </c:pt>
                <c:pt idx="1753">
                  <c:v>0.50870950231481482</c:v>
                </c:pt>
                <c:pt idx="1754">
                  <c:v>0.50871581018518519</c:v>
                </c:pt>
                <c:pt idx="1755">
                  <c:v>0.50872214120370374</c:v>
                </c:pt>
                <c:pt idx="1756">
                  <c:v>0.50872846064814814</c:v>
                </c:pt>
                <c:pt idx="1757">
                  <c:v>0.50873443287037035</c:v>
                </c:pt>
                <c:pt idx="1758">
                  <c:v>0.50874076388888889</c:v>
                </c:pt>
                <c:pt idx="1759">
                  <c:v>0.50874690972222225</c:v>
                </c:pt>
                <c:pt idx="1760">
                  <c:v>0.5087532407407408</c:v>
                </c:pt>
                <c:pt idx="1761">
                  <c:v>0.50875938657407405</c:v>
                </c:pt>
                <c:pt idx="1762">
                  <c:v>0.50876579861111104</c:v>
                </c:pt>
                <c:pt idx="1763">
                  <c:v>0.5087719444444444</c:v>
                </c:pt>
                <c:pt idx="1764">
                  <c:v>0.50877809027777776</c:v>
                </c:pt>
                <c:pt idx="1765">
                  <c:v>0.50878442129629631</c:v>
                </c:pt>
                <c:pt idx="1766">
                  <c:v>0.50879075231481485</c:v>
                </c:pt>
                <c:pt idx="1767">
                  <c:v>0.50879657407407408</c:v>
                </c:pt>
                <c:pt idx="1768">
                  <c:v>0.50880271990740744</c:v>
                </c:pt>
                <c:pt idx="1769">
                  <c:v>0.50880869212962965</c:v>
                </c:pt>
                <c:pt idx="1770">
                  <c:v>0.50881483796296301</c:v>
                </c:pt>
                <c:pt idx="1771">
                  <c:v>0.50882116898148155</c:v>
                </c:pt>
                <c:pt idx="1772">
                  <c:v>0.50882749999999999</c:v>
                </c:pt>
                <c:pt idx="1773">
                  <c:v>0.50883364583333335</c:v>
                </c:pt>
                <c:pt idx="1774">
                  <c:v>0.50883997685185178</c:v>
                </c:pt>
                <c:pt idx="1775">
                  <c:v>0.50884630787037033</c:v>
                </c:pt>
                <c:pt idx="1776">
                  <c:v>0.50885245370370369</c:v>
                </c:pt>
                <c:pt idx="1777">
                  <c:v>0.50885878472222223</c:v>
                </c:pt>
                <c:pt idx="1778">
                  <c:v>0.50886493055555559</c:v>
                </c:pt>
                <c:pt idx="1779">
                  <c:v>0.50887126157407414</c:v>
                </c:pt>
                <c:pt idx="1780">
                  <c:v>0.50887759259259258</c:v>
                </c:pt>
                <c:pt idx="1781">
                  <c:v>0.50888373842592594</c:v>
                </c:pt>
                <c:pt idx="1782">
                  <c:v>0.50889006944444448</c:v>
                </c:pt>
                <c:pt idx="1783">
                  <c:v>0.50889622685185187</c:v>
                </c:pt>
                <c:pt idx="1784">
                  <c:v>0.50890247685185186</c:v>
                </c:pt>
                <c:pt idx="1785">
                  <c:v>0.50890879629629626</c:v>
                </c:pt>
                <c:pt idx="1786">
                  <c:v>0.50891513888888895</c:v>
                </c:pt>
                <c:pt idx="1787">
                  <c:v>0.50892109953703701</c:v>
                </c:pt>
                <c:pt idx="1788">
                  <c:v>0.50892743055555556</c:v>
                </c:pt>
                <c:pt idx="1789">
                  <c:v>0.50893376157407411</c:v>
                </c:pt>
                <c:pt idx="1790">
                  <c:v>0.50893990740740735</c:v>
                </c:pt>
                <c:pt idx="1791">
                  <c:v>0.5089462384259259</c:v>
                </c:pt>
                <c:pt idx="1792">
                  <c:v>0.50895259259259262</c:v>
                </c:pt>
                <c:pt idx="1793">
                  <c:v>0.50895855324074069</c:v>
                </c:pt>
                <c:pt idx="1794">
                  <c:v>0.50896471064814819</c:v>
                </c:pt>
                <c:pt idx="1795">
                  <c:v>0.50897953703703702</c:v>
                </c:pt>
                <c:pt idx="1796">
                  <c:v>0.50898513888888886</c:v>
                </c:pt>
                <c:pt idx="1797">
                  <c:v>0.50899056712962965</c:v>
                </c:pt>
                <c:pt idx="1798">
                  <c:v>0.50899599537037032</c:v>
                </c:pt>
                <c:pt idx="1799">
                  <c:v>0.50900159722222227</c:v>
                </c:pt>
                <c:pt idx="1800">
                  <c:v>0.50900702546296295</c:v>
                </c:pt>
                <c:pt idx="1801">
                  <c:v>0.50901245370370374</c:v>
                </c:pt>
                <c:pt idx="1802">
                  <c:v>0.50901788194444442</c:v>
                </c:pt>
                <c:pt idx="1803">
                  <c:v>0.50902329861111106</c:v>
                </c:pt>
                <c:pt idx="1804">
                  <c:v>0.50902872685185185</c:v>
                </c:pt>
                <c:pt idx="1805">
                  <c:v>0.50903434027777783</c:v>
                </c:pt>
                <c:pt idx="1806">
                  <c:v>0.50903957175925929</c:v>
                </c:pt>
                <c:pt idx="1807">
                  <c:v>0.50904517361111112</c:v>
                </c:pt>
                <c:pt idx="1808">
                  <c:v>0.50905078703703699</c:v>
                </c:pt>
                <c:pt idx="1809">
                  <c:v>0.50905638888888893</c:v>
                </c:pt>
                <c:pt idx="1810">
                  <c:v>0.50906199074074077</c:v>
                </c:pt>
                <c:pt idx="1811">
                  <c:v>0.50906905092592591</c:v>
                </c:pt>
                <c:pt idx="1812">
                  <c:v>0.50907465277777775</c:v>
                </c:pt>
                <c:pt idx="1813">
                  <c:v>0.50908026620370372</c:v>
                </c:pt>
                <c:pt idx="1814">
                  <c:v>0.50908581018518517</c:v>
                </c:pt>
                <c:pt idx="1815">
                  <c:v>0.50909143518518518</c:v>
                </c:pt>
                <c:pt idx="1816">
                  <c:v>0.50909704861111116</c:v>
                </c:pt>
                <c:pt idx="1817">
                  <c:v>0.50910265046296299</c:v>
                </c:pt>
                <c:pt idx="1818">
                  <c:v>0.50910825231481482</c:v>
                </c:pt>
                <c:pt idx="1819">
                  <c:v>0.50911385416666666</c:v>
                </c:pt>
                <c:pt idx="1820">
                  <c:v>0.50911964120370368</c:v>
                </c:pt>
                <c:pt idx="1821">
                  <c:v>0.50912524305555562</c:v>
                </c:pt>
                <c:pt idx="1822">
                  <c:v>0.50913085648148149</c:v>
                </c:pt>
                <c:pt idx="1823">
                  <c:v>0.50913645833333332</c:v>
                </c:pt>
                <c:pt idx="1824">
                  <c:v>0.50914206018518515</c:v>
                </c:pt>
                <c:pt idx="1825">
                  <c:v>0.50914748842592594</c:v>
                </c:pt>
                <c:pt idx="1826">
                  <c:v>0.50915291666666673</c:v>
                </c:pt>
                <c:pt idx="1827">
                  <c:v>0.50915834490740741</c:v>
                </c:pt>
                <c:pt idx="1828">
                  <c:v>0.50916428240740741</c:v>
                </c:pt>
                <c:pt idx="1829">
                  <c:v>0.50917042824074077</c:v>
                </c:pt>
                <c:pt idx="1830">
                  <c:v>0.50917640046296297</c:v>
                </c:pt>
                <c:pt idx="1831">
                  <c:v>0.50918254629629633</c:v>
                </c:pt>
                <c:pt idx="1832">
                  <c:v>0.50918851851851854</c:v>
                </c:pt>
                <c:pt idx="1833">
                  <c:v>0.50919483796296294</c:v>
                </c:pt>
                <c:pt idx="1834">
                  <c:v>0.50920099537037034</c:v>
                </c:pt>
                <c:pt idx="1835">
                  <c:v>0.50920714120370369</c:v>
                </c:pt>
                <c:pt idx="1836">
                  <c:v>0.50921328703703705</c:v>
                </c:pt>
                <c:pt idx="1837">
                  <c:v>0.50921943287037041</c:v>
                </c:pt>
                <c:pt idx="1838">
                  <c:v>0.50922547453703704</c:v>
                </c:pt>
                <c:pt idx="1839">
                  <c:v>0.50923112268518522</c:v>
                </c:pt>
                <c:pt idx="1840">
                  <c:v>0.5092370833333334</c:v>
                </c:pt>
                <c:pt idx="1841">
                  <c:v>0.50924341435185183</c:v>
                </c:pt>
                <c:pt idx="1842">
                  <c:v>0.50924957175925922</c:v>
                </c:pt>
                <c:pt idx="1843">
                  <c:v>0.50925590277777777</c:v>
                </c:pt>
                <c:pt idx="1844">
                  <c:v>0.50926219907407411</c:v>
                </c:pt>
                <c:pt idx="1845">
                  <c:v>0.50926834490740747</c:v>
                </c:pt>
                <c:pt idx="1846">
                  <c:v>0.5092746759259259</c:v>
                </c:pt>
                <c:pt idx="1847">
                  <c:v>0.50928100694444445</c:v>
                </c:pt>
                <c:pt idx="1848">
                  <c:v>0.50928733796296299</c:v>
                </c:pt>
                <c:pt idx="1849">
                  <c:v>0.50929366898148143</c:v>
                </c:pt>
                <c:pt idx="1850">
                  <c:v>0.50929981481481479</c:v>
                </c:pt>
                <c:pt idx="1851">
                  <c:v>0.50930614583333333</c:v>
                </c:pt>
                <c:pt idx="1852">
                  <c:v>0.50931229166666669</c:v>
                </c:pt>
                <c:pt idx="1853">
                  <c:v>0.50931862268518524</c:v>
                </c:pt>
                <c:pt idx="1854">
                  <c:v>0.50932495370370368</c:v>
                </c:pt>
                <c:pt idx="1855">
                  <c:v>0.50933109953703704</c:v>
                </c:pt>
                <c:pt idx="1856">
                  <c:v>0.50933743055555558</c:v>
                </c:pt>
                <c:pt idx="1857">
                  <c:v>0.50934357638888883</c:v>
                </c:pt>
                <c:pt idx="1858">
                  <c:v>0.50934973379629633</c:v>
                </c:pt>
                <c:pt idx="1859">
                  <c:v>0.50935606481481488</c:v>
                </c:pt>
                <c:pt idx="1860">
                  <c:v>0.50936239583333331</c:v>
                </c:pt>
                <c:pt idx="1861">
                  <c:v>0.50936835648148149</c:v>
                </c:pt>
                <c:pt idx="1862">
                  <c:v>0.50937450231481485</c:v>
                </c:pt>
                <c:pt idx="1863">
                  <c:v>0.50938018518518524</c:v>
                </c:pt>
                <c:pt idx="1864">
                  <c:v>0.50938633101851849</c:v>
                </c:pt>
                <c:pt idx="1865">
                  <c:v>0.50939266203703704</c:v>
                </c:pt>
                <c:pt idx="1866">
                  <c:v>0.50939881944444443</c:v>
                </c:pt>
                <c:pt idx="1867">
                  <c:v>0.50940464120370377</c:v>
                </c:pt>
                <c:pt idx="1868">
                  <c:v>0.50941060185185183</c:v>
                </c:pt>
                <c:pt idx="1869">
                  <c:v>0.50941675925925922</c:v>
                </c:pt>
                <c:pt idx="1870">
                  <c:v>0.50942290509259258</c:v>
                </c:pt>
                <c:pt idx="1871">
                  <c:v>0.50942887731481479</c:v>
                </c:pt>
                <c:pt idx="1872">
                  <c:v>0.50943483796296296</c:v>
                </c:pt>
                <c:pt idx="1873">
                  <c:v>0.50944099537037035</c:v>
                </c:pt>
                <c:pt idx="1874">
                  <c:v>0.50944714120370371</c:v>
                </c:pt>
                <c:pt idx="1875">
                  <c:v>0.50945328703703707</c:v>
                </c:pt>
                <c:pt idx="1876">
                  <c:v>0.50945961805555562</c:v>
                </c:pt>
                <c:pt idx="1877">
                  <c:v>0.50946721064814815</c:v>
                </c:pt>
                <c:pt idx="1878">
                  <c:v>0.50947336805555554</c:v>
                </c:pt>
                <c:pt idx="1879">
                  <c:v>0.50947915509259256</c:v>
                </c:pt>
                <c:pt idx="1880">
                  <c:v>0.50948530092592592</c:v>
                </c:pt>
                <c:pt idx="1881">
                  <c:v>0.50949090277777775</c:v>
                </c:pt>
                <c:pt idx="1882">
                  <c:v>0.50949686342592593</c:v>
                </c:pt>
                <c:pt idx="1883">
                  <c:v>0.50950302083333332</c:v>
                </c:pt>
                <c:pt idx="1884">
                  <c:v>0.50950898148148149</c:v>
                </c:pt>
                <c:pt idx="1885">
                  <c:v>0.50951531249999993</c:v>
                </c:pt>
                <c:pt idx="1886">
                  <c:v>0.50952137731481484</c:v>
                </c:pt>
                <c:pt idx="1887">
                  <c:v>0.50952752314814809</c:v>
                </c:pt>
                <c:pt idx="1888">
                  <c:v>0.50953391203703702</c:v>
                </c:pt>
                <c:pt idx="1889">
                  <c:v>0.50953999999999999</c:v>
                </c:pt>
                <c:pt idx="1890">
                  <c:v>0.50954614583333335</c:v>
                </c:pt>
                <c:pt idx="1891">
                  <c:v>0.5095524768518519</c:v>
                </c:pt>
                <c:pt idx="1892">
                  <c:v>0.50955880787037033</c:v>
                </c:pt>
                <c:pt idx="1893">
                  <c:v>0.50956495370370369</c:v>
                </c:pt>
                <c:pt idx="1894">
                  <c:v>0.50957109953703705</c:v>
                </c:pt>
                <c:pt idx="1895">
                  <c:v>0.50957743055555549</c:v>
                </c:pt>
                <c:pt idx="1896">
                  <c:v>0.50958358796296299</c:v>
                </c:pt>
                <c:pt idx="1897">
                  <c:v>0.50958954861111116</c:v>
                </c:pt>
                <c:pt idx="1898">
                  <c:v>0.50959564814814817</c:v>
                </c:pt>
                <c:pt idx="1899">
                  <c:v>0.50960162037037038</c:v>
                </c:pt>
                <c:pt idx="1900">
                  <c:v>0.50960776620370374</c:v>
                </c:pt>
                <c:pt idx="1901">
                  <c:v>0.50961409722222217</c:v>
                </c:pt>
                <c:pt idx="1902">
                  <c:v>0.50962024305555553</c:v>
                </c:pt>
                <c:pt idx="1903">
                  <c:v>0.50962657407407408</c:v>
                </c:pt>
                <c:pt idx="1904">
                  <c:v>0.50963271990740744</c:v>
                </c:pt>
                <c:pt idx="1905">
                  <c:v>0.50963905092592598</c:v>
                </c:pt>
                <c:pt idx="1906">
                  <c:v>0.50964519675925923</c:v>
                </c:pt>
                <c:pt idx="1907">
                  <c:v>0.50965152777777778</c:v>
                </c:pt>
                <c:pt idx="1908">
                  <c:v>0.50965785879629633</c:v>
                </c:pt>
                <c:pt idx="1909">
                  <c:v>0.50966418981481476</c:v>
                </c:pt>
                <c:pt idx="1910">
                  <c:v>0.50967033564814812</c:v>
                </c:pt>
                <c:pt idx="1911">
                  <c:v>0.50967649305555562</c:v>
                </c:pt>
                <c:pt idx="1912">
                  <c:v>0.50968245370370369</c:v>
                </c:pt>
                <c:pt idx="1913">
                  <c:v>0.50968878472222223</c:v>
                </c:pt>
                <c:pt idx="1914">
                  <c:v>0.50969475694444444</c:v>
                </c:pt>
                <c:pt idx="1915">
                  <c:v>0.50970108796296298</c:v>
                </c:pt>
                <c:pt idx="1916">
                  <c:v>0.50970723379629634</c:v>
                </c:pt>
                <c:pt idx="1917">
                  <c:v>0.50971356481481478</c:v>
                </c:pt>
                <c:pt idx="1918">
                  <c:v>0.50971971064814814</c:v>
                </c:pt>
                <c:pt idx="1919">
                  <c:v>0.50972604166666668</c:v>
                </c:pt>
                <c:pt idx="1920">
                  <c:v>0.50973219907407408</c:v>
                </c:pt>
                <c:pt idx="1921">
                  <c:v>0.50973851851851848</c:v>
                </c:pt>
                <c:pt idx="1922">
                  <c:v>0.50974467592592598</c:v>
                </c:pt>
                <c:pt idx="1923">
                  <c:v>0.50975100694444442</c:v>
                </c:pt>
                <c:pt idx="1924">
                  <c:v>0.50975715277777778</c:v>
                </c:pt>
                <c:pt idx="1925">
                  <c:v>0.50976348379629632</c:v>
                </c:pt>
                <c:pt idx="1926">
                  <c:v>0.5097696990740741</c:v>
                </c:pt>
                <c:pt idx="1927">
                  <c:v>0.50977584490740735</c:v>
                </c:pt>
                <c:pt idx="1928">
                  <c:v>0.5097821759259259</c:v>
                </c:pt>
                <c:pt idx="1929">
                  <c:v>0.50978850694444444</c:v>
                </c:pt>
                <c:pt idx="1930">
                  <c:v>0.5097946527777778</c:v>
                </c:pt>
                <c:pt idx="1931">
                  <c:v>0.50980068287037039</c:v>
                </c:pt>
                <c:pt idx="1932">
                  <c:v>0.50980682870370375</c:v>
                </c:pt>
                <c:pt idx="1933">
                  <c:v>0.50981298611111114</c:v>
                </c:pt>
                <c:pt idx="1934">
                  <c:v>0.50981931712962958</c:v>
                </c:pt>
                <c:pt idx="1935">
                  <c:v>0.50982546296296294</c:v>
                </c:pt>
                <c:pt idx="1936">
                  <c:v>0.5098316087962963</c:v>
                </c:pt>
                <c:pt idx="1937">
                  <c:v>0.50983775462962966</c:v>
                </c:pt>
                <c:pt idx="1938">
                  <c:v>0.5098440856481482</c:v>
                </c:pt>
                <c:pt idx="1939">
                  <c:v>0.50985024305555549</c:v>
                </c:pt>
                <c:pt idx="1940">
                  <c:v>0.5098565625</c:v>
                </c:pt>
                <c:pt idx="1941">
                  <c:v>0.50986271990740739</c:v>
                </c:pt>
                <c:pt idx="1942">
                  <c:v>0.50986868055555556</c:v>
                </c:pt>
                <c:pt idx="1943">
                  <c:v>0.50987501157407411</c:v>
                </c:pt>
                <c:pt idx="1944">
                  <c:v>0.5098822453703703</c:v>
                </c:pt>
                <c:pt idx="1945">
                  <c:v>0.5098884027777778</c:v>
                </c:pt>
                <c:pt idx="1946">
                  <c:v>0.50989436342592598</c:v>
                </c:pt>
                <c:pt idx="1947">
                  <c:v>0.50990033564814818</c:v>
                </c:pt>
                <c:pt idx="1948">
                  <c:v>0.50990648148148143</c:v>
                </c:pt>
                <c:pt idx="1949">
                  <c:v>0.50991262731481479</c:v>
                </c:pt>
                <c:pt idx="1950">
                  <c:v>0.50991859953703711</c:v>
                </c:pt>
                <c:pt idx="1951">
                  <c:v>0.5099245717592592</c:v>
                </c:pt>
                <c:pt idx="1952">
                  <c:v>0.50993071759259256</c:v>
                </c:pt>
                <c:pt idx="1953">
                  <c:v>0.50993708333333332</c:v>
                </c:pt>
                <c:pt idx="1954">
                  <c:v>0.50994283564814813</c:v>
                </c:pt>
                <c:pt idx="1955">
                  <c:v>0.50994862268518515</c:v>
                </c:pt>
                <c:pt idx="1956">
                  <c:v>0.50995476851851851</c:v>
                </c:pt>
                <c:pt idx="1957">
                  <c:v>0.50996069444444447</c:v>
                </c:pt>
                <c:pt idx="1958">
                  <c:v>0.50996660879629629</c:v>
                </c:pt>
                <c:pt idx="1959">
                  <c:v>0.5099725810185185</c:v>
                </c:pt>
                <c:pt idx="1960">
                  <c:v>0.50997872685185186</c:v>
                </c:pt>
                <c:pt idx="1961">
                  <c:v>0.50998487268518522</c:v>
                </c:pt>
                <c:pt idx="1962">
                  <c:v>0.50999065972222224</c:v>
                </c:pt>
                <c:pt idx="1963">
                  <c:v>0.50999645833333329</c:v>
                </c:pt>
                <c:pt idx="1964">
                  <c:v>0.51000187500000005</c:v>
                </c:pt>
                <c:pt idx="1965">
                  <c:v>0.51000766203703707</c:v>
                </c:pt>
                <c:pt idx="1966">
                  <c:v>0.51001381944444446</c:v>
                </c:pt>
                <c:pt idx="1967">
                  <c:v>0.51002015046296301</c:v>
                </c:pt>
                <c:pt idx="1968">
                  <c:v>0.51002629629629637</c:v>
                </c:pt>
                <c:pt idx="1969">
                  <c:v>0.51003239583333337</c:v>
                </c:pt>
                <c:pt idx="1970">
                  <c:v>0.51003872685185192</c:v>
                </c:pt>
                <c:pt idx="1971">
                  <c:v>0.51004505787037036</c:v>
                </c:pt>
                <c:pt idx="1972">
                  <c:v>0.51005120370370371</c:v>
                </c:pt>
                <c:pt idx="1973">
                  <c:v>0.51005753472222215</c:v>
                </c:pt>
                <c:pt idx="1974">
                  <c:v>0.5100638657407407</c:v>
                </c:pt>
                <c:pt idx="1975">
                  <c:v>0.51007001157407406</c:v>
                </c:pt>
                <c:pt idx="1976">
                  <c:v>0.51007616898148145</c:v>
                </c:pt>
                <c:pt idx="1977">
                  <c:v>0.51008249999999999</c:v>
                </c:pt>
                <c:pt idx="1978">
                  <c:v>0.51008881944444451</c:v>
                </c:pt>
                <c:pt idx="1979">
                  <c:v>0.51009497685185179</c:v>
                </c:pt>
                <c:pt idx="1980">
                  <c:v>0.51010130787037034</c:v>
                </c:pt>
                <c:pt idx="1981">
                  <c:v>0.51010763888888888</c:v>
                </c:pt>
                <c:pt idx="1982">
                  <c:v>0.51011378472222224</c:v>
                </c:pt>
                <c:pt idx="1983">
                  <c:v>0.51012011574074079</c:v>
                </c:pt>
                <c:pt idx="1984">
                  <c:v>0.51012622685185183</c:v>
                </c:pt>
                <c:pt idx="1985">
                  <c:v>0.51013254629629634</c:v>
                </c:pt>
                <c:pt idx="1986">
                  <c:v>0.51013887731481489</c:v>
                </c:pt>
                <c:pt idx="1987">
                  <c:v>0.51014503472222217</c:v>
                </c:pt>
                <c:pt idx="1988">
                  <c:v>0.51015136574074071</c:v>
                </c:pt>
                <c:pt idx="1989">
                  <c:v>0.51015715277777784</c:v>
                </c:pt>
                <c:pt idx="1990">
                  <c:v>0.5101632060185185</c:v>
                </c:pt>
                <c:pt idx="1991">
                  <c:v>0.51016953703703705</c:v>
                </c:pt>
                <c:pt idx="1992">
                  <c:v>0.51017568287037041</c:v>
                </c:pt>
                <c:pt idx="1993">
                  <c:v>0.51018182870370377</c:v>
                </c:pt>
                <c:pt idx="1994">
                  <c:v>0.5101881597222222</c:v>
                </c:pt>
                <c:pt idx="1995">
                  <c:v>0.51019430555555556</c:v>
                </c:pt>
                <c:pt idx="1996">
                  <c:v>0.51020063657407411</c:v>
                </c:pt>
                <c:pt idx="1997">
                  <c:v>0.51020678240740736</c:v>
                </c:pt>
                <c:pt idx="1998">
                  <c:v>0.5102131134259259</c:v>
                </c:pt>
                <c:pt idx="1999">
                  <c:v>0.51021944444444445</c:v>
                </c:pt>
                <c:pt idx="2000">
                  <c:v>0.51022559027777781</c:v>
                </c:pt>
                <c:pt idx="2001">
                  <c:v>0.51023192129629635</c:v>
                </c:pt>
                <c:pt idx="2002">
                  <c:v>0.51023789351851845</c:v>
                </c:pt>
                <c:pt idx="2003">
                  <c:v>0.51024428240740738</c:v>
                </c:pt>
                <c:pt idx="2004">
                  <c:v>0.51025061342592593</c:v>
                </c:pt>
                <c:pt idx="2005">
                  <c:v>0.51025694444444447</c:v>
                </c:pt>
                <c:pt idx="2006">
                  <c:v>0.51026309027777772</c:v>
                </c:pt>
                <c:pt idx="2007">
                  <c:v>0.5102693981481482</c:v>
                </c:pt>
                <c:pt idx="2008">
                  <c:v>0.51027555555555548</c:v>
                </c:pt>
                <c:pt idx="2009">
                  <c:v>0.51028188657407403</c:v>
                </c:pt>
                <c:pt idx="2010">
                  <c:v>0.51028929398148148</c:v>
                </c:pt>
                <c:pt idx="2011">
                  <c:v>0.51029526620370369</c:v>
                </c:pt>
                <c:pt idx="2012">
                  <c:v>0.51030105324074071</c:v>
                </c:pt>
                <c:pt idx="2013">
                  <c:v>0.51030684027777784</c:v>
                </c:pt>
                <c:pt idx="2014">
                  <c:v>0.51031311342592589</c:v>
                </c:pt>
                <c:pt idx="2015">
                  <c:v>0.51031925925925925</c:v>
                </c:pt>
                <c:pt idx="2016">
                  <c:v>0.51032570601851857</c:v>
                </c:pt>
                <c:pt idx="2017">
                  <c:v>0.51033167824074077</c:v>
                </c:pt>
                <c:pt idx="2018">
                  <c:v>0.51033800925925921</c:v>
                </c:pt>
                <c:pt idx="2019">
                  <c:v>0.51034409722222229</c:v>
                </c:pt>
                <c:pt idx="2020">
                  <c:v>0.51035043981481476</c:v>
                </c:pt>
                <c:pt idx="2021">
                  <c:v>0.51035675925925927</c:v>
                </c:pt>
                <c:pt idx="2022">
                  <c:v>0.51036309027777771</c:v>
                </c:pt>
                <c:pt idx="2023">
                  <c:v>0.51036920138888886</c:v>
                </c:pt>
                <c:pt idx="2024">
                  <c:v>0.51037552083333326</c:v>
                </c:pt>
                <c:pt idx="2025">
                  <c:v>0.51038180555555557</c:v>
                </c:pt>
                <c:pt idx="2026">
                  <c:v>0.51038796296296296</c:v>
                </c:pt>
                <c:pt idx="2027">
                  <c:v>0.51039429398148151</c:v>
                </c:pt>
                <c:pt idx="2028">
                  <c:v>0.51040008101851853</c:v>
                </c:pt>
                <c:pt idx="2029">
                  <c:v>0.51040640046296293</c:v>
                </c:pt>
                <c:pt idx="2030">
                  <c:v>0.51041273148148147</c:v>
                </c:pt>
                <c:pt idx="2031">
                  <c:v>0.51041906250000002</c:v>
                </c:pt>
                <c:pt idx="2032">
                  <c:v>0.51042521990740741</c:v>
                </c:pt>
                <c:pt idx="2033">
                  <c:v>0.51043153935185182</c:v>
                </c:pt>
                <c:pt idx="2034">
                  <c:v>0.51043787037037036</c:v>
                </c:pt>
                <c:pt idx="2035">
                  <c:v>0.51044402777777775</c:v>
                </c:pt>
                <c:pt idx="2036">
                  <c:v>0.51045034722222227</c:v>
                </c:pt>
                <c:pt idx="2037">
                  <c:v>0.51045667824074081</c:v>
                </c:pt>
                <c:pt idx="2038">
                  <c:v>0.51046265046296291</c:v>
                </c:pt>
                <c:pt idx="2039">
                  <c:v>0.51046916666666664</c:v>
                </c:pt>
                <c:pt idx="2040">
                  <c:v>0.51047495370370377</c:v>
                </c:pt>
                <c:pt idx="2041">
                  <c:v>0.51048091435185183</c:v>
                </c:pt>
                <c:pt idx="2042">
                  <c:v>0.51048706018518519</c:v>
                </c:pt>
                <c:pt idx="2043">
                  <c:v>0.51049339120370374</c:v>
                </c:pt>
                <c:pt idx="2044">
                  <c:v>0.51049952546296296</c:v>
                </c:pt>
                <c:pt idx="2045">
                  <c:v>0.5105058564814815</c:v>
                </c:pt>
                <c:pt idx="2046">
                  <c:v>0.51051200231481475</c:v>
                </c:pt>
                <c:pt idx="2047">
                  <c:v>0.5105183333333333</c:v>
                </c:pt>
                <c:pt idx="2048">
                  <c:v>0.51052466435185184</c:v>
                </c:pt>
                <c:pt idx="2049">
                  <c:v>0.5105308101851852</c:v>
                </c:pt>
                <c:pt idx="2050">
                  <c:v>0.51053714120370375</c:v>
                </c:pt>
                <c:pt idx="2051">
                  <c:v>0.51054347222222229</c:v>
                </c:pt>
                <c:pt idx="2052">
                  <c:v>0.51054980324074073</c:v>
                </c:pt>
                <c:pt idx="2053">
                  <c:v>0.51055594907407409</c:v>
                </c:pt>
                <c:pt idx="2054">
                  <c:v>0.51056228009259252</c:v>
                </c:pt>
                <c:pt idx="2055">
                  <c:v>0.51056842592592588</c:v>
                </c:pt>
                <c:pt idx="2056">
                  <c:v>0.51057458333333339</c:v>
                </c:pt>
                <c:pt idx="2057">
                  <c:v>0.51058091435185182</c:v>
                </c:pt>
                <c:pt idx="2058">
                  <c:v>0.51058723379629634</c:v>
                </c:pt>
                <c:pt idx="2059">
                  <c:v>0.51059356481481488</c:v>
                </c:pt>
                <c:pt idx="2060">
                  <c:v>0.51059972222222216</c:v>
                </c:pt>
                <c:pt idx="2061">
                  <c:v>0.51060586805555552</c:v>
                </c:pt>
                <c:pt idx="2062">
                  <c:v>0.51061201388888888</c:v>
                </c:pt>
                <c:pt idx="2063">
                  <c:v>0.51061834490740743</c:v>
                </c:pt>
                <c:pt idx="2064">
                  <c:v>0.51062449074074079</c:v>
                </c:pt>
                <c:pt idx="2065">
                  <c:v>0.51063082175925922</c:v>
                </c:pt>
                <c:pt idx="2066">
                  <c:v>0.51063700231481479</c:v>
                </c:pt>
                <c:pt idx="2067">
                  <c:v>0.51064314814814815</c:v>
                </c:pt>
                <c:pt idx="2068">
                  <c:v>0.51064929398148151</c:v>
                </c:pt>
                <c:pt idx="2069">
                  <c:v>0.51065526620370372</c:v>
                </c:pt>
                <c:pt idx="2070">
                  <c:v>0.51066159722222226</c:v>
                </c:pt>
                <c:pt idx="2071">
                  <c:v>0.5106678009259259</c:v>
                </c:pt>
                <c:pt idx="2072">
                  <c:v>0.51067383101851849</c:v>
                </c:pt>
                <c:pt idx="2073">
                  <c:v>0.51068016203703703</c:v>
                </c:pt>
                <c:pt idx="2074">
                  <c:v>0.51068636574074067</c:v>
                </c:pt>
                <c:pt idx="2075">
                  <c:v>0.51069269675925921</c:v>
                </c:pt>
                <c:pt idx="2076">
                  <c:v>0.51069884259259257</c:v>
                </c:pt>
                <c:pt idx="2077">
                  <c:v>0.5107066203703704</c:v>
                </c:pt>
                <c:pt idx="2078">
                  <c:v>0.51071240740740742</c:v>
                </c:pt>
                <c:pt idx="2079">
                  <c:v>0.51071819444444444</c:v>
                </c:pt>
                <c:pt idx="2080">
                  <c:v>0.51072416666666665</c:v>
                </c:pt>
                <c:pt idx="2081">
                  <c:v>0.51073031250000001</c:v>
                </c:pt>
                <c:pt idx="2082">
                  <c:v>0.51073645833333337</c:v>
                </c:pt>
                <c:pt idx="2083">
                  <c:v>0.51074261574074076</c:v>
                </c:pt>
                <c:pt idx="2084">
                  <c:v>0.51074893518518516</c:v>
                </c:pt>
                <c:pt idx="2085">
                  <c:v>0.51075509259259266</c:v>
                </c:pt>
                <c:pt idx="2086">
                  <c:v>0.51076131944444447</c:v>
                </c:pt>
                <c:pt idx="2087">
                  <c:v>0.51076765046296291</c:v>
                </c:pt>
                <c:pt idx="2088">
                  <c:v>0.51077379629629627</c:v>
                </c:pt>
                <c:pt idx="2089">
                  <c:v>0.51077994212962963</c:v>
                </c:pt>
                <c:pt idx="2090">
                  <c:v>0.51078627314814817</c:v>
                </c:pt>
                <c:pt idx="2091">
                  <c:v>0.51079243055555557</c:v>
                </c:pt>
                <c:pt idx="2092">
                  <c:v>0.51079865740740737</c:v>
                </c:pt>
                <c:pt idx="2093">
                  <c:v>0.51080480324074073</c:v>
                </c:pt>
                <c:pt idx="2094">
                  <c:v>0.51081104166666669</c:v>
                </c:pt>
                <c:pt idx="2095">
                  <c:v>0.51081682870370371</c:v>
                </c:pt>
                <c:pt idx="2096">
                  <c:v>0.51082319444444446</c:v>
                </c:pt>
                <c:pt idx="2097">
                  <c:v>0.51082944444444445</c:v>
                </c:pt>
                <c:pt idx="2098">
                  <c:v>0.51083560185185184</c:v>
                </c:pt>
                <c:pt idx="2099">
                  <c:v>0.51084193287037039</c:v>
                </c:pt>
                <c:pt idx="2100">
                  <c:v>0.51084826388888882</c:v>
                </c:pt>
                <c:pt idx="2101">
                  <c:v>0.51085440972222218</c:v>
                </c:pt>
                <c:pt idx="2102">
                  <c:v>0.51086015046296296</c:v>
                </c:pt>
                <c:pt idx="2103">
                  <c:v>0.51086629629629632</c:v>
                </c:pt>
                <c:pt idx="2104">
                  <c:v>0.51087245370370371</c:v>
                </c:pt>
                <c:pt idx="2105">
                  <c:v>0.51087877314814811</c:v>
                </c:pt>
                <c:pt idx="2106">
                  <c:v>0.51088511574074069</c:v>
                </c:pt>
                <c:pt idx="2107">
                  <c:v>0.51089136574074068</c:v>
                </c:pt>
                <c:pt idx="2108">
                  <c:v>0.51089752314814818</c:v>
                </c:pt>
                <c:pt idx="2109">
                  <c:v>0.51090348379629635</c:v>
                </c:pt>
                <c:pt idx="2110">
                  <c:v>0.51090981481481479</c:v>
                </c:pt>
                <c:pt idx="2111">
                  <c:v>0.51091614583333333</c:v>
                </c:pt>
                <c:pt idx="2112">
                  <c:v>0.51092229166666669</c:v>
                </c:pt>
                <c:pt idx="2113">
                  <c:v>0.51092844907407409</c:v>
                </c:pt>
                <c:pt idx="2114">
                  <c:v>0.51093459490740745</c:v>
                </c:pt>
                <c:pt idx="2115">
                  <c:v>0.51094092592592599</c:v>
                </c:pt>
                <c:pt idx="2116">
                  <c:v>0.51094707175925924</c:v>
                </c:pt>
                <c:pt idx="2117">
                  <c:v>0.51095358796296297</c:v>
                </c:pt>
                <c:pt idx="2118">
                  <c:v>0.51095973379629633</c:v>
                </c:pt>
                <c:pt idx="2119">
                  <c:v>0.51096587962962958</c:v>
                </c:pt>
                <c:pt idx="2120">
                  <c:v>0.51097221064814813</c:v>
                </c:pt>
                <c:pt idx="2121">
                  <c:v>0.51097835648148149</c:v>
                </c:pt>
                <c:pt idx="2122">
                  <c:v>0.51098468750000003</c:v>
                </c:pt>
                <c:pt idx="2123">
                  <c:v>0.51099084490740743</c:v>
                </c:pt>
                <c:pt idx="2124">
                  <c:v>0.51099699074074068</c:v>
                </c:pt>
                <c:pt idx="2125">
                  <c:v>0.51100295138888885</c:v>
                </c:pt>
                <c:pt idx="2126">
                  <c:v>0.51100928240740739</c:v>
                </c:pt>
                <c:pt idx="2127">
                  <c:v>0.51101506944444441</c:v>
                </c:pt>
                <c:pt idx="2128">
                  <c:v>0.51102104166666662</c:v>
                </c:pt>
                <c:pt idx="2129">
                  <c:v>0.51102718749999998</c:v>
                </c:pt>
                <c:pt idx="2130">
                  <c:v>0.51103351851851853</c:v>
                </c:pt>
                <c:pt idx="2131">
                  <c:v>0.51103966435185189</c:v>
                </c:pt>
                <c:pt idx="2132">
                  <c:v>0.51104599537037043</c:v>
                </c:pt>
                <c:pt idx="2133">
                  <c:v>0.51105223379629627</c:v>
                </c:pt>
                <c:pt idx="2134">
                  <c:v>0.51105856481481482</c:v>
                </c:pt>
                <c:pt idx="2135">
                  <c:v>0.51106471064814818</c:v>
                </c:pt>
                <c:pt idx="2136">
                  <c:v>0.51107104166666673</c:v>
                </c:pt>
                <c:pt idx="2137">
                  <c:v>0.51107718749999997</c:v>
                </c:pt>
                <c:pt idx="2138">
                  <c:v>0.51108351851851852</c:v>
                </c:pt>
                <c:pt idx="2139">
                  <c:v>0.51108967592592591</c:v>
                </c:pt>
                <c:pt idx="2140">
                  <c:v>0.51109582175925927</c:v>
                </c:pt>
                <c:pt idx="2141">
                  <c:v>0.51110203703703705</c:v>
                </c:pt>
                <c:pt idx="2142">
                  <c:v>0.51110818287037041</c:v>
                </c:pt>
                <c:pt idx="2143">
                  <c:v>0.51111578703703697</c:v>
                </c:pt>
                <c:pt idx="2144">
                  <c:v>0.51112138888888892</c:v>
                </c:pt>
                <c:pt idx="2145">
                  <c:v>0.51112699074074075</c:v>
                </c:pt>
                <c:pt idx="2146">
                  <c:v>0.51113296296296296</c:v>
                </c:pt>
                <c:pt idx="2147">
                  <c:v>0.51113893518518516</c:v>
                </c:pt>
                <c:pt idx="2148">
                  <c:v>0.51114525462962968</c:v>
                </c:pt>
                <c:pt idx="2149">
                  <c:v>0.51115141203703707</c:v>
                </c:pt>
                <c:pt idx="2150">
                  <c:v>0.51115755787037032</c:v>
                </c:pt>
                <c:pt idx="2151">
                  <c:v>0.51116388888888886</c:v>
                </c:pt>
                <c:pt idx="2152">
                  <c:v>0.51117003472222222</c:v>
                </c:pt>
                <c:pt idx="2153">
                  <c:v>0.51117618055555558</c:v>
                </c:pt>
                <c:pt idx="2154">
                  <c:v>0.51118233796296297</c:v>
                </c:pt>
                <c:pt idx="2155">
                  <c:v>0.51118848379629622</c:v>
                </c:pt>
                <c:pt idx="2156">
                  <c:v>0.51119481481481477</c:v>
                </c:pt>
                <c:pt idx="2157">
                  <c:v>0.51120114583333331</c:v>
                </c:pt>
                <c:pt idx="2158">
                  <c:v>0.51120747685185186</c:v>
                </c:pt>
                <c:pt idx="2159">
                  <c:v>0.51121362268518522</c:v>
                </c:pt>
                <c:pt idx="2160">
                  <c:v>0.51121976851851858</c:v>
                </c:pt>
                <c:pt idx="2161">
                  <c:v>0.51122582175925924</c:v>
                </c:pt>
                <c:pt idx="2162">
                  <c:v>0.5112319675925926</c:v>
                </c:pt>
                <c:pt idx="2163">
                  <c:v>0.51123817129629623</c:v>
                </c:pt>
                <c:pt idx="2164">
                  <c:v>0.51124431712962959</c:v>
                </c:pt>
                <c:pt idx="2165">
                  <c:v>0.51125082175925929</c:v>
                </c:pt>
                <c:pt idx="2166">
                  <c:v>0.51125674768518514</c:v>
                </c:pt>
                <c:pt idx="2167">
                  <c:v>0.51126307870370369</c:v>
                </c:pt>
                <c:pt idx="2168">
                  <c:v>0.51126940972222223</c:v>
                </c:pt>
                <c:pt idx="2169">
                  <c:v>0.51127574074074078</c:v>
                </c:pt>
                <c:pt idx="2170">
                  <c:v>0.51128207175925933</c:v>
                </c:pt>
                <c:pt idx="2171">
                  <c:v>0.51128821759259258</c:v>
                </c:pt>
                <c:pt idx="2172">
                  <c:v>0.51129436342592594</c:v>
                </c:pt>
                <c:pt idx="2173">
                  <c:v>0.51130068287037034</c:v>
                </c:pt>
                <c:pt idx="2174">
                  <c:v>0.51130684027777773</c:v>
                </c:pt>
                <c:pt idx="2175">
                  <c:v>0.51131317129629628</c:v>
                </c:pt>
                <c:pt idx="2176">
                  <c:v>0.51131950231481482</c:v>
                </c:pt>
                <c:pt idx="2177">
                  <c:v>0.51132583333333337</c:v>
                </c:pt>
                <c:pt idx="2178">
                  <c:v>0.51133197916666673</c:v>
                </c:pt>
                <c:pt idx="2179">
                  <c:v>0.51133758101851845</c:v>
                </c:pt>
                <c:pt idx="2180">
                  <c:v>0.511343912037037</c:v>
                </c:pt>
                <c:pt idx="2181">
                  <c:v>0.51135005787037036</c:v>
                </c:pt>
                <c:pt idx="2182">
                  <c:v>0.5113563888888889</c:v>
                </c:pt>
                <c:pt idx="2183">
                  <c:v>0.51136253472222226</c:v>
                </c:pt>
                <c:pt idx="2184">
                  <c:v>0.51136869212962965</c:v>
                </c:pt>
                <c:pt idx="2185">
                  <c:v>0.51137510416666665</c:v>
                </c:pt>
                <c:pt idx="2186">
                  <c:v>0.51138125000000001</c:v>
                </c:pt>
                <c:pt idx="2187">
                  <c:v>0.51138758101851856</c:v>
                </c:pt>
                <c:pt idx="2188">
                  <c:v>0.51139387731481478</c:v>
                </c:pt>
                <c:pt idx="2189">
                  <c:v>0.51140129629629627</c:v>
                </c:pt>
                <c:pt idx="2190">
                  <c:v>0.51140709490740743</c:v>
                </c:pt>
                <c:pt idx="2191">
                  <c:v>0.51141269675925927</c:v>
                </c:pt>
                <c:pt idx="2192">
                  <c:v>0.51141826388888889</c:v>
                </c:pt>
                <c:pt idx="2193">
                  <c:v>0.51142440972222225</c:v>
                </c:pt>
                <c:pt idx="2194">
                  <c:v>0.51143032407407407</c:v>
                </c:pt>
                <c:pt idx="2195">
                  <c:v>0.51143646990740743</c:v>
                </c:pt>
                <c:pt idx="2196">
                  <c:v>0.51144280092592587</c:v>
                </c:pt>
                <c:pt idx="2197">
                  <c:v>0.5114493171296296</c:v>
                </c:pt>
                <c:pt idx="2198">
                  <c:v>0.51145546296296296</c:v>
                </c:pt>
                <c:pt idx="2199">
                  <c:v>0.51146160879629632</c:v>
                </c:pt>
                <c:pt idx="2200">
                  <c:v>0.51146776620370371</c:v>
                </c:pt>
                <c:pt idx="2201">
                  <c:v>0.51147408564814811</c:v>
                </c:pt>
                <c:pt idx="2202">
                  <c:v>0.51148024305555551</c:v>
                </c:pt>
                <c:pt idx="2203">
                  <c:v>0.51148656250000002</c:v>
                </c:pt>
                <c:pt idx="2204">
                  <c:v>0.51149271990740741</c:v>
                </c:pt>
                <c:pt idx="2205">
                  <c:v>0.51149905092592596</c:v>
                </c:pt>
                <c:pt idx="2206">
                  <c:v>0.5115053819444445</c:v>
                </c:pt>
                <c:pt idx="2207">
                  <c:v>0.51151116898148141</c:v>
                </c:pt>
                <c:pt idx="2208">
                  <c:v>0.51151731481481477</c:v>
                </c:pt>
                <c:pt idx="2209">
                  <c:v>0.51152381944444447</c:v>
                </c:pt>
                <c:pt idx="2210">
                  <c:v>0.51152997685185186</c:v>
                </c:pt>
                <c:pt idx="2211">
                  <c:v>0.51153614583333329</c:v>
                </c:pt>
                <c:pt idx="2212">
                  <c:v>0.5115424652777778</c:v>
                </c:pt>
                <c:pt idx="2213">
                  <c:v>0.51154879629629624</c:v>
                </c:pt>
                <c:pt idx="2214">
                  <c:v>0.51155495370370374</c:v>
                </c:pt>
                <c:pt idx="2215">
                  <c:v>0.5115610995370371</c:v>
                </c:pt>
                <c:pt idx="2216">
                  <c:v>0.51156743055555554</c:v>
                </c:pt>
                <c:pt idx="2217">
                  <c:v>0.51157376157407408</c:v>
                </c:pt>
                <c:pt idx="2218">
                  <c:v>0.51157990740740744</c:v>
                </c:pt>
                <c:pt idx="2219">
                  <c:v>0.51158623842592588</c:v>
                </c:pt>
                <c:pt idx="2220">
                  <c:v>0.51159200231481483</c:v>
                </c:pt>
                <c:pt idx="2221">
                  <c:v>0.51159814814814808</c:v>
                </c:pt>
                <c:pt idx="2222">
                  <c:v>0.51160502314814815</c:v>
                </c:pt>
                <c:pt idx="2223">
                  <c:v>0.51161081018518517</c:v>
                </c:pt>
                <c:pt idx="2224">
                  <c:v>0.51161714120370372</c:v>
                </c:pt>
                <c:pt idx="2225">
                  <c:v>0.51162347222222226</c:v>
                </c:pt>
                <c:pt idx="2226">
                  <c:v>0.51162961805555562</c:v>
                </c:pt>
                <c:pt idx="2227">
                  <c:v>0.51163594907407406</c:v>
                </c:pt>
                <c:pt idx="2228">
                  <c:v>0.51164209490740742</c:v>
                </c:pt>
                <c:pt idx="2229">
                  <c:v>0.51164788194444444</c:v>
                </c:pt>
                <c:pt idx="2230">
                  <c:v>0.51165381944444444</c:v>
                </c:pt>
                <c:pt idx="2231">
                  <c:v>0.51165978009259261</c:v>
                </c:pt>
                <c:pt idx="2232">
                  <c:v>0.5116659375</c:v>
                </c:pt>
                <c:pt idx="2233">
                  <c:v>0.51167226851851855</c:v>
                </c:pt>
                <c:pt idx="2234">
                  <c:v>0.51167986111111108</c:v>
                </c:pt>
                <c:pt idx="2235">
                  <c:v>0.5116854282407407</c:v>
                </c:pt>
                <c:pt idx="2236">
                  <c:v>0.51169103009259265</c:v>
                </c:pt>
                <c:pt idx="2237">
                  <c:v>0.51169700231481485</c:v>
                </c:pt>
                <c:pt idx="2238">
                  <c:v>0.51170333333333329</c:v>
                </c:pt>
                <c:pt idx="2239">
                  <c:v>0.51170947916666665</c:v>
                </c:pt>
                <c:pt idx="2240">
                  <c:v>0.51171562500000001</c:v>
                </c:pt>
                <c:pt idx="2241">
                  <c:v>0.51172195601851855</c:v>
                </c:pt>
                <c:pt idx="2242">
                  <c:v>0.5117282870370371</c:v>
                </c:pt>
                <c:pt idx="2243">
                  <c:v>0.51173461805555553</c:v>
                </c:pt>
                <c:pt idx="2244">
                  <c:v>0.51174039351851852</c:v>
                </c:pt>
                <c:pt idx="2245">
                  <c:v>0.51174653935185188</c:v>
                </c:pt>
                <c:pt idx="2246">
                  <c:v>0.51175287037037032</c:v>
                </c:pt>
                <c:pt idx="2247">
                  <c:v>0.51175920138888886</c:v>
                </c:pt>
                <c:pt idx="2248">
                  <c:v>0.51176534722222222</c:v>
                </c:pt>
                <c:pt idx="2249">
                  <c:v>0.51177149305555558</c:v>
                </c:pt>
                <c:pt idx="2250">
                  <c:v>0.51177765046296297</c:v>
                </c:pt>
                <c:pt idx="2251">
                  <c:v>0.51178378472222219</c:v>
                </c:pt>
                <c:pt idx="2252">
                  <c:v>0.51178957175925921</c:v>
                </c:pt>
                <c:pt idx="2253">
                  <c:v>0.51179590277777776</c:v>
                </c:pt>
                <c:pt idx="2254">
                  <c:v>0.5118022337962963</c:v>
                </c:pt>
                <c:pt idx="2255">
                  <c:v>0.51180837962962966</c:v>
                </c:pt>
                <c:pt idx="2256">
                  <c:v>0.51181471064814821</c:v>
                </c:pt>
                <c:pt idx="2257">
                  <c:v>0.51182104166666664</c:v>
                </c:pt>
                <c:pt idx="2258">
                  <c:v>0.5118271875</c:v>
                </c:pt>
                <c:pt idx="2259">
                  <c:v>0.51183351851851855</c:v>
                </c:pt>
                <c:pt idx="2260">
                  <c:v>0.51183949074074075</c:v>
                </c:pt>
                <c:pt idx="2261">
                  <c:v>0.51184563657407411</c:v>
                </c:pt>
                <c:pt idx="2262">
                  <c:v>0.51185178240740747</c:v>
                </c:pt>
                <c:pt idx="2263">
                  <c:v>0.51185793981481476</c:v>
                </c:pt>
                <c:pt idx="2264">
                  <c:v>0.51186408564814811</c:v>
                </c:pt>
                <c:pt idx="2265">
                  <c:v>0.51187005787037043</c:v>
                </c:pt>
                <c:pt idx="2266">
                  <c:v>0.51187620370370368</c:v>
                </c:pt>
                <c:pt idx="2267">
                  <c:v>0.51188234953703704</c:v>
                </c:pt>
                <c:pt idx="2268">
                  <c:v>0.51188850694444443</c:v>
                </c:pt>
                <c:pt idx="2269">
                  <c:v>0.51189501157407402</c:v>
                </c:pt>
                <c:pt idx="2270">
                  <c:v>0.51190098379629634</c:v>
                </c:pt>
                <c:pt idx="2271">
                  <c:v>0.5119071296296297</c:v>
                </c:pt>
                <c:pt idx="2272">
                  <c:v>0.51191327546296295</c:v>
                </c:pt>
                <c:pt idx="2273">
                  <c:v>0.51191888888888892</c:v>
                </c:pt>
                <c:pt idx="2274">
                  <c:v>0.5119248495370371</c:v>
                </c:pt>
                <c:pt idx="2275">
                  <c:v>0.51193106481481487</c:v>
                </c:pt>
                <c:pt idx="2276">
                  <c:v>0.51193702546296294</c:v>
                </c:pt>
                <c:pt idx="2277">
                  <c:v>0.51194302083333332</c:v>
                </c:pt>
                <c:pt idx="2278">
                  <c:v>0.51195079861111115</c:v>
                </c:pt>
                <c:pt idx="2279">
                  <c:v>0.51195598379629625</c:v>
                </c:pt>
                <c:pt idx="2280">
                  <c:v>0.5119623148148148</c:v>
                </c:pt>
                <c:pt idx="2281">
                  <c:v>0.51196827546296297</c:v>
                </c:pt>
                <c:pt idx="2282">
                  <c:v>0.51197424768518518</c:v>
                </c:pt>
                <c:pt idx="2283">
                  <c:v>0.51198039351851854</c:v>
                </c:pt>
                <c:pt idx="2284">
                  <c:v>0.51198636574074075</c:v>
                </c:pt>
                <c:pt idx="2285">
                  <c:v>0.51199269675925929</c:v>
                </c:pt>
                <c:pt idx="2286">
                  <c:v>0.51199902777777784</c:v>
                </c:pt>
                <c:pt idx="2287">
                  <c:v>0.5120049884259259</c:v>
                </c:pt>
                <c:pt idx="2288">
                  <c:v>0.51201131944444445</c:v>
                </c:pt>
                <c:pt idx="2289">
                  <c:v>0.51201765046296299</c:v>
                </c:pt>
                <c:pt idx="2290">
                  <c:v>0.51202398148148143</c:v>
                </c:pt>
                <c:pt idx="2291">
                  <c:v>0.51203012731481479</c:v>
                </c:pt>
                <c:pt idx="2292">
                  <c:v>0.51203591435185192</c:v>
                </c:pt>
                <c:pt idx="2293">
                  <c:v>0.5120420717592592</c:v>
                </c:pt>
                <c:pt idx="2294">
                  <c:v>0.51204821759259256</c:v>
                </c:pt>
                <c:pt idx="2295">
                  <c:v>0.51205436342592592</c:v>
                </c:pt>
                <c:pt idx="2296">
                  <c:v>0.51206050925925928</c:v>
                </c:pt>
                <c:pt idx="2297">
                  <c:v>0.51206666666666667</c:v>
                </c:pt>
                <c:pt idx="2298">
                  <c:v>0.51207281250000003</c:v>
                </c:pt>
                <c:pt idx="2299">
                  <c:v>0.51207895833333328</c:v>
                </c:pt>
                <c:pt idx="2300">
                  <c:v>0.51208512731481481</c:v>
                </c:pt>
                <c:pt idx="2301">
                  <c:v>0.51209128472222221</c:v>
                </c:pt>
                <c:pt idx="2302">
                  <c:v>0.51209743055555557</c:v>
                </c:pt>
                <c:pt idx="2303">
                  <c:v>0.51210376157407411</c:v>
                </c:pt>
                <c:pt idx="2304">
                  <c:v>0.51211002314814813</c:v>
                </c:pt>
                <c:pt idx="2305">
                  <c:v>0.51211624999999994</c:v>
                </c:pt>
                <c:pt idx="2306">
                  <c:v>0.51212258101851849</c:v>
                </c:pt>
                <c:pt idx="2307">
                  <c:v>0.51212872685185185</c:v>
                </c:pt>
                <c:pt idx="2308">
                  <c:v>0.51213487268518521</c:v>
                </c:pt>
                <c:pt idx="2309">
                  <c:v>0.51214121527777778</c:v>
                </c:pt>
                <c:pt idx="2310">
                  <c:v>0.51214740740740738</c:v>
                </c:pt>
                <c:pt idx="2311">
                  <c:v>0.5121533796296297</c:v>
                </c:pt>
                <c:pt idx="2312">
                  <c:v>0.51215952546296295</c:v>
                </c:pt>
                <c:pt idx="2313">
                  <c:v>0.5121658564814815</c:v>
                </c:pt>
                <c:pt idx="2314">
                  <c:v>0.51217200231481474</c:v>
                </c:pt>
                <c:pt idx="2315">
                  <c:v>0.51217833333333329</c:v>
                </c:pt>
                <c:pt idx="2316">
                  <c:v>0.51218449074074079</c:v>
                </c:pt>
                <c:pt idx="2317">
                  <c:v>0.51219063657407404</c:v>
                </c:pt>
                <c:pt idx="2318">
                  <c:v>0.51219696759259259</c:v>
                </c:pt>
                <c:pt idx="2319">
                  <c:v>0.51220329861111114</c:v>
                </c:pt>
                <c:pt idx="2320">
                  <c:v>0.51220961805555554</c:v>
                </c:pt>
                <c:pt idx="2321">
                  <c:v>0.51221577546296293</c:v>
                </c:pt>
                <c:pt idx="2322">
                  <c:v>0.51222336805555557</c:v>
                </c:pt>
                <c:pt idx="2323">
                  <c:v>0.51222896990740741</c:v>
                </c:pt>
                <c:pt idx="2324">
                  <c:v>0.51223494212962961</c:v>
                </c:pt>
                <c:pt idx="2325">
                  <c:v>0.51224054398148144</c:v>
                </c:pt>
                <c:pt idx="2326">
                  <c:v>0.51224651620370365</c:v>
                </c:pt>
                <c:pt idx="2327">
                  <c:v>0.51225230324074078</c:v>
                </c:pt>
                <c:pt idx="2328">
                  <c:v>0.51225863425925933</c:v>
                </c:pt>
                <c:pt idx="2329">
                  <c:v>0.51226478009259258</c:v>
                </c:pt>
                <c:pt idx="2330">
                  <c:v>0.51227111111111112</c:v>
                </c:pt>
                <c:pt idx="2331">
                  <c:v>0.51227726851851851</c:v>
                </c:pt>
                <c:pt idx="2332">
                  <c:v>0.51228359953703706</c:v>
                </c:pt>
                <c:pt idx="2333">
                  <c:v>0.51228974537037042</c:v>
                </c:pt>
                <c:pt idx="2334">
                  <c:v>0.51229607638888885</c:v>
                </c:pt>
                <c:pt idx="2335">
                  <c:v>0.5123024074074074</c:v>
                </c:pt>
                <c:pt idx="2336">
                  <c:v>0.51230855324074076</c:v>
                </c:pt>
                <c:pt idx="2337">
                  <c:v>0.5123148842592592</c:v>
                </c:pt>
                <c:pt idx="2338">
                  <c:v>0.51232103009259256</c:v>
                </c:pt>
                <c:pt idx="2339">
                  <c:v>0.51232717592592592</c:v>
                </c:pt>
                <c:pt idx="2340">
                  <c:v>0.51233332175925927</c:v>
                </c:pt>
                <c:pt idx="2341">
                  <c:v>0.51233946759259263</c:v>
                </c:pt>
                <c:pt idx="2342">
                  <c:v>0.51234579861111118</c:v>
                </c:pt>
                <c:pt idx="2343">
                  <c:v>0.51235194444444443</c:v>
                </c:pt>
                <c:pt idx="2344">
                  <c:v>0.51235810185185182</c:v>
                </c:pt>
                <c:pt idx="2345">
                  <c:v>0.51236443287037037</c:v>
                </c:pt>
                <c:pt idx="2346">
                  <c:v>0.51237076388888891</c:v>
                </c:pt>
                <c:pt idx="2347">
                  <c:v>0.51237690972222227</c:v>
                </c:pt>
                <c:pt idx="2348">
                  <c:v>0.51238324074074071</c:v>
                </c:pt>
                <c:pt idx="2349">
                  <c:v>0.51238938657407407</c:v>
                </c:pt>
                <c:pt idx="2350">
                  <c:v>0.51239605324074067</c:v>
                </c:pt>
                <c:pt idx="2351">
                  <c:v>0.51240202546296298</c:v>
                </c:pt>
                <c:pt idx="2352">
                  <c:v>0.51240799768518519</c:v>
                </c:pt>
                <c:pt idx="2353">
                  <c:v>0.51241395833333336</c:v>
                </c:pt>
                <c:pt idx="2354">
                  <c:v>0.51242011574074076</c:v>
                </c:pt>
                <c:pt idx="2355">
                  <c:v>0.51242607638888893</c:v>
                </c:pt>
                <c:pt idx="2356">
                  <c:v>0.51243204861111114</c:v>
                </c:pt>
                <c:pt idx="2357">
                  <c:v>0.51243819444444438</c:v>
                </c:pt>
                <c:pt idx="2358">
                  <c:v>0.51244452546296293</c:v>
                </c:pt>
                <c:pt idx="2359">
                  <c:v>0.51245067129629629</c:v>
                </c:pt>
                <c:pt idx="2360">
                  <c:v>0.51245700231481484</c:v>
                </c:pt>
                <c:pt idx="2361">
                  <c:v>0.51246333333333338</c:v>
                </c:pt>
                <c:pt idx="2362">
                  <c:v>0.51246947916666663</c:v>
                </c:pt>
                <c:pt idx="2363">
                  <c:v>0.51247581018518518</c:v>
                </c:pt>
                <c:pt idx="2364">
                  <c:v>0.51248168981481479</c:v>
                </c:pt>
                <c:pt idx="2365">
                  <c:v>0.51248767361111114</c:v>
                </c:pt>
                <c:pt idx="2366">
                  <c:v>0.51249400462962968</c:v>
                </c:pt>
                <c:pt idx="2367">
                  <c:v>0.51250159722222222</c:v>
                </c:pt>
                <c:pt idx="2368">
                  <c:v>0.51250756944444442</c:v>
                </c:pt>
                <c:pt idx="2369">
                  <c:v>0.51251335648148155</c:v>
                </c:pt>
                <c:pt idx="2370">
                  <c:v>0.51251939814814818</c:v>
                </c:pt>
                <c:pt idx="2371">
                  <c:v>0.51252554398148142</c:v>
                </c:pt>
                <c:pt idx="2372">
                  <c:v>0.51253121527777779</c:v>
                </c:pt>
                <c:pt idx="2373">
                  <c:v>0.51253754629629633</c:v>
                </c:pt>
                <c:pt idx="2374">
                  <c:v>0.51254333333333335</c:v>
                </c:pt>
                <c:pt idx="2375">
                  <c:v>0.51254949074074074</c:v>
                </c:pt>
                <c:pt idx="2376">
                  <c:v>0.51255581018518515</c:v>
                </c:pt>
                <c:pt idx="2377">
                  <c:v>0.51256214120370369</c:v>
                </c:pt>
                <c:pt idx="2378">
                  <c:v>0.51256847222222224</c:v>
                </c:pt>
                <c:pt idx="2379">
                  <c:v>0.51257480324074078</c:v>
                </c:pt>
                <c:pt idx="2380">
                  <c:v>0.51258096064814818</c:v>
                </c:pt>
                <c:pt idx="2381">
                  <c:v>0.51258728009259258</c:v>
                </c:pt>
                <c:pt idx="2382">
                  <c:v>0.51259343749999997</c:v>
                </c:pt>
                <c:pt idx="2383">
                  <c:v>0.51259958333333333</c:v>
                </c:pt>
                <c:pt idx="2384">
                  <c:v>0.51260555555555554</c:v>
                </c:pt>
                <c:pt idx="2385">
                  <c:v>0.51261188657407408</c:v>
                </c:pt>
                <c:pt idx="2386">
                  <c:v>0.51261820601851849</c:v>
                </c:pt>
                <c:pt idx="2387">
                  <c:v>0.51262436342592588</c:v>
                </c:pt>
                <c:pt idx="2388">
                  <c:v>0.51263068287037039</c:v>
                </c:pt>
                <c:pt idx="2389">
                  <c:v>0.51263684027777778</c:v>
                </c:pt>
                <c:pt idx="2390">
                  <c:v>0.51264298611111114</c:v>
                </c:pt>
                <c:pt idx="2391">
                  <c:v>0.51264950231481488</c:v>
                </c:pt>
                <c:pt idx="2392">
                  <c:v>0.51265564814814812</c:v>
                </c:pt>
                <c:pt idx="2393">
                  <c:v>0.51266190972222225</c:v>
                </c:pt>
                <c:pt idx="2394">
                  <c:v>0.5126680555555555</c:v>
                </c:pt>
                <c:pt idx="2395">
                  <c:v>0.51267421296296301</c:v>
                </c:pt>
                <c:pt idx="2396">
                  <c:v>0.51268054398148155</c:v>
                </c:pt>
                <c:pt idx="2397">
                  <c:v>0.5126866898148148</c:v>
                </c:pt>
                <c:pt idx="2398">
                  <c:v>0.51269291666666661</c:v>
                </c:pt>
                <c:pt idx="2399">
                  <c:v>0.51269879629629633</c:v>
                </c:pt>
                <c:pt idx="2400">
                  <c:v>0.51270495370370373</c:v>
                </c:pt>
                <c:pt idx="2401">
                  <c:v>0.51271127314814813</c:v>
                </c:pt>
                <c:pt idx="2402">
                  <c:v>0.51271743055555552</c:v>
                </c:pt>
                <c:pt idx="2403">
                  <c:v>0.51272376157407407</c:v>
                </c:pt>
                <c:pt idx="2404">
                  <c:v>0.51272990740740743</c:v>
                </c:pt>
                <c:pt idx="2405">
                  <c:v>0.51273623842592586</c:v>
                </c:pt>
                <c:pt idx="2406">
                  <c:v>0.51274238425925922</c:v>
                </c:pt>
                <c:pt idx="2407">
                  <c:v>0.51274871527777777</c:v>
                </c:pt>
                <c:pt idx="2408">
                  <c:v>0.51275504629629631</c:v>
                </c:pt>
                <c:pt idx="2409">
                  <c:v>0.51276100694444449</c:v>
                </c:pt>
                <c:pt idx="2410">
                  <c:v>0.51276733796296303</c:v>
                </c:pt>
                <c:pt idx="2411">
                  <c:v>0.51277530092592594</c:v>
                </c:pt>
                <c:pt idx="2412">
                  <c:v>0.51278108796296296</c:v>
                </c:pt>
                <c:pt idx="2413">
                  <c:v>0.51278706018518516</c:v>
                </c:pt>
                <c:pt idx="2414">
                  <c:v>0.51279320601851852</c:v>
                </c:pt>
                <c:pt idx="2415">
                  <c:v>0.51279935185185188</c:v>
                </c:pt>
                <c:pt idx="2416">
                  <c:v>0.51280549768518513</c:v>
                </c:pt>
                <c:pt idx="2417">
                  <c:v>0.51281128472222226</c:v>
                </c:pt>
                <c:pt idx="2418">
                  <c:v>0.51281744212962965</c:v>
                </c:pt>
                <c:pt idx="2419">
                  <c:v>0.5128235879629629</c:v>
                </c:pt>
                <c:pt idx="2420">
                  <c:v>0.51282982638888885</c:v>
                </c:pt>
                <c:pt idx="2421">
                  <c:v>0.51283597222222221</c:v>
                </c:pt>
                <c:pt idx="2422">
                  <c:v>0.51284230324074076</c:v>
                </c:pt>
                <c:pt idx="2423">
                  <c:v>0.51284844907407401</c:v>
                </c:pt>
                <c:pt idx="2424">
                  <c:v>0.51285474537037035</c:v>
                </c:pt>
                <c:pt idx="2425">
                  <c:v>0.51286107638888889</c:v>
                </c:pt>
                <c:pt idx="2426">
                  <c:v>0.51286722222222225</c:v>
                </c:pt>
                <c:pt idx="2427">
                  <c:v>0.51287372685185184</c:v>
                </c:pt>
                <c:pt idx="2428">
                  <c:v>0.51287997685185183</c:v>
                </c:pt>
                <c:pt idx="2429">
                  <c:v>0.51288629629629623</c:v>
                </c:pt>
                <c:pt idx="2430">
                  <c:v>0.51289226851851855</c:v>
                </c:pt>
                <c:pt idx="2431">
                  <c:v>0.51289841435185191</c:v>
                </c:pt>
                <c:pt idx="2432">
                  <c:v>0.51290456018518515</c:v>
                </c:pt>
                <c:pt idx="2433">
                  <c:v>0.5129108912037037</c:v>
                </c:pt>
                <c:pt idx="2434">
                  <c:v>0.51291703703703706</c:v>
                </c:pt>
                <c:pt idx="2435">
                  <c:v>0.51292319444444445</c:v>
                </c:pt>
                <c:pt idx="2436">
                  <c:v>0.51292915509259263</c:v>
                </c:pt>
                <c:pt idx="2437">
                  <c:v>0.51293494212962965</c:v>
                </c:pt>
                <c:pt idx="2438">
                  <c:v>0.51294145833333327</c:v>
                </c:pt>
                <c:pt idx="2439">
                  <c:v>0.51294761574074077</c:v>
                </c:pt>
                <c:pt idx="2440">
                  <c:v>0.51295393518518517</c:v>
                </c:pt>
                <c:pt idx="2441">
                  <c:v>0.51296009259259256</c:v>
                </c:pt>
                <c:pt idx="2442">
                  <c:v>0.51296636574074073</c:v>
                </c:pt>
                <c:pt idx="2443">
                  <c:v>0.51297268518518513</c:v>
                </c:pt>
                <c:pt idx="2444">
                  <c:v>0.51297884259259263</c:v>
                </c:pt>
                <c:pt idx="2445">
                  <c:v>0.51298498842592599</c:v>
                </c:pt>
                <c:pt idx="2446">
                  <c:v>0.51299131944444443</c:v>
                </c:pt>
                <c:pt idx="2447">
                  <c:v>0.51299765046296297</c:v>
                </c:pt>
                <c:pt idx="2448">
                  <c:v>0.51300379629629633</c:v>
                </c:pt>
                <c:pt idx="2449">
                  <c:v>0.51301012731481477</c:v>
                </c:pt>
                <c:pt idx="2450">
                  <c:v>0.5130159143518519</c:v>
                </c:pt>
                <c:pt idx="2451">
                  <c:v>0.51302224537037044</c:v>
                </c:pt>
                <c:pt idx="2452">
                  <c:v>0.51302839120370369</c:v>
                </c:pt>
                <c:pt idx="2453">
                  <c:v>0.51303472222222224</c:v>
                </c:pt>
                <c:pt idx="2454">
                  <c:v>0.51304050925925926</c:v>
                </c:pt>
                <c:pt idx="2455">
                  <c:v>0.51304829861111112</c:v>
                </c:pt>
                <c:pt idx="2456">
                  <c:v>0.51305444444444448</c:v>
                </c:pt>
                <c:pt idx="2457">
                  <c:v>0.51306115740740743</c:v>
                </c:pt>
                <c:pt idx="2458">
                  <c:v>0.51306773148148144</c:v>
                </c:pt>
                <c:pt idx="2459">
                  <c:v>0.51307351851851857</c:v>
                </c:pt>
                <c:pt idx="2460">
                  <c:v>0.51307966435185182</c:v>
                </c:pt>
                <c:pt idx="2461">
                  <c:v>0.51308563657407402</c:v>
                </c:pt>
                <c:pt idx="2462">
                  <c:v>0.51309178240740738</c:v>
                </c:pt>
                <c:pt idx="2463">
                  <c:v>0.51309811342592593</c:v>
                </c:pt>
                <c:pt idx="2464">
                  <c:v>0.51310444444444447</c:v>
                </c:pt>
                <c:pt idx="2465">
                  <c:v>0.51311040509259265</c:v>
                </c:pt>
                <c:pt idx="2466">
                  <c:v>0.51311637731481474</c:v>
                </c:pt>
                <c:pt idx="2467">
                  <c:v>0.5131225231481481</c:v>
                </c:pt>
                <c:pt idx="2468">
                  <c:v>0.51312849537037042</c:v>
                </c:pt>
                <c:pt idx="2469">
                  <c:v>0.51313482638888885</c:v>
                </c:pt>
                <c:pt idx="2470">
                  <c:v>0.51314097222222221</c:v>
                </c:pt>
                <c:pt idx="2471">
                  <c:v>0.51314658564814819</c:v>
                </c:pt>
                <c:pt idx="2472">
                  <c:v>0.51315290509259259</c:v>
                </c:pt>
                <c:pt idx="2473">
                  <c:v>0.51315906249999999</c:v>
                </c:pt>
                <c:pt idx="2474">
                  <c:v>0.51316539351851853</c:v>
                </c:pt>
                <c:pt idx="2475">
                  <c:v>0.51317135416666659</c:v>
                </c:pt>
                <c:pt idx="2476">
                  <c:v>0.51317749999999995</c:v>
                </c:pt>
                <c:pt idx="2477">
                  <c:v>0.51318365740740746</c:v>
                </c:pt>
                <c:pt idx="2478">
                  <c:v>0.51318944444444448</c:v>
                </c:pt>
                <c:pt idx="2479">
                  <c:v>0.51319559027777772</c:v>
                </c:pt>
                <c:pt idx="2480">
                  <c:v>0.5132018055555555</c:v>
                </c:pt>
                <c:pt idx="2481">
                  <c:v>0.51320813657407405</c:v>
                </c:pt>
                <c:pt idx="2482">
                  <c:v>0.51321464120370364</c:v>
                </c:pt>
                <c:pt idx="2483">
                  <c:v>0.51322092592592594</c:v>
                </c:pt>
                <c:pt idx="2484">
                  <c:v>0.51322704861111113</c:v>
                </c:pt>
                <c:pt idx="2485">
                  <c:v>0.51323319444444448</c:v>
                </c:pt>
                <c:pt idx="2486">
                  <c:v>0.51323934027777784</c:v>
                </c:pt>
                <c:pt idx="2487">
                  <c:v>0.51324548611111109</c:v>
                </c:pt>
                <c:pt idx="2488">
                  <c:v>0.51325182870370367</c:v>
                </c:pt>
                <c:pt idx="2489">
                  <c:v>0.51325797453703703</c:v>
                </c:pt>
                <c:pt idx="2490">
                  <c:v>0.51326467592592595</c:v>
                </c:pt>
                <c:pt idx="2491">
                  <c:v>0.51327082175925931</c:v>
                </c:pt>
                <c:pt idx="2492">
                  <c:v>0.51327660879629633</c:v>
                </c:pt>
                <c:pt idx="2493">
                  <c:v>0.51328256944444439</c:v>
                </c:pt>
                <c:pt idx="2494">
                  <c:v>0.51328854166666671</c:v>
                </c:pt>
                <c:pt idx="2495">
                  <c:v>0.51329479166666669</c:v>
                </c:pt>
                <c:pt idx="2496">
                  <c:v>0.51330113425925927</c:v>
                </c:pt>
                <c:pt idx="2497">
                  <c:v>0.51330728009259252</c:v>
                </c:pt>
                <c:pt idx="2498">
                  <c:v>0.51331361111111107</c:v>
                </c:pt>
                <c:pt idx="2499">
                  <c:v>0.51331994212962961</c:v>
                </c:pt>
                <c:pt idx="2500">
                  <c:v>0.51332734953703707</c:v>
                </c:pt>
                <c:pt idx="2501">
                  <c:v>0.5133330439814815</c:v>
                </c:pt>
                <c:pt idx="2502">
                  <c:v>0.51333865740740736</c:v>
                </c:pt>
                <c:pt idx="2503">
                  <c:v>0.51334480324074072</c:v>
                </c:pt>
                <c:pt idx="2504">
                  <c:v>0.51335113425925927</c:v>
                </c:pt>
                <c:pt idx="2505">
                  <c:v>0.51335728009259263</c:v>
                </c:pt>
                <c:pt idx="2506">
                  <c:v>0.51336361111111117</c:v>
                </c:pt>
                <c:pt idx="2507">
                  <c:v>0.51336975694444442</c:v>
                </c:pt>
                <c:pt idx="2508">
                  <c:v>0.51337599537037037</c:v>
                </c:pt>
                <c:pt idx="2509">
                  <c:v>0.51338232638888892</c:v>
                </c:pt>
                <c:pt idx="2510">
                  <c:v>0.51338847222222228</c:v>
                </c:pt>
                <c:pt idx="2511">
                  <c:v>0.51339445601851852</c:v>
                </c:pt>
                <c:pt idx="2512">
                  <c:v>0.51340078703703707</c:v>
                </c:pt>
                <c:pt idx="2513">
                  <c:v>0.51340658564814812</c:v>
                </c:pt>
                <c:pt idx="2514">
                  <c:v>0.51341291666666666</c:v>
                </c:pt>
                <c:pt idx="2515">
                  <c:v>0.51341924768518521</c:v>
                </c:pt>
                <c:pt idx="2516">
                  <c:v>0.51342557870370376</c:v>
                </c:pt>
                <c:pt idx="2517">
                  <c:v>0.51343190972222219</c:v>
                </c:pt>
                <c:pt idx="2518">
                  <c:v>0.51343806712962958</c:v>
                </c:pt>
                <c:pt idx="2519">
                  <c:v>0.51344421296296294</c:v>
                </c:pt>
                <c:pt idx="2520">
                  <c:v>0.51345054398148149</c:v>
                </c:pt>
                <c:pt idx="2521">
                  <c:v>0.51345668981481485</c:v>
                </c:pt>
                <c:pt idx="2522">
                  <c:v>0.51346302083333339</c:v>
                </c:pt>
                <c:pt idx="2523">
                  <c:v>0.51346916666666664</c:v>
                </c:pt>
                <c:pt idx="2524">
                  <c:v>0.51347549768518519</c:v>
                </c:pt>
                <c:pt idx="2525">
                  <c:v>0.51348182870370374</c:v>
                </c:pt>
                <c:pt idx="2526">
                  <c:v>0.51348797453703698</c:v>
                </c:pt>
                <c:pt idx="2527">
                  <c:v>0.51349430555555553</c:v>
                </c:pt>
                <c:pt idx="2528">
                  <c:v>0.51350046296296303</c:v>
                </c:pt>
                <c:pt idx="2529">
                  <c:v>0.51350678240740744</c:v>
                </c:pt>
                <c:pt idx="2530">
                  <c:v>0.51351256944444446</c:v>
                </c:pt>
                <c:pt idx="2531">
                  <c:v>0.51351890046296289</c:v>
                </c:pt>
                <c:pt idx="2532">
                  <c:v>0.51352487268518521</c:v>
                </c:pt>
                <c:pt idx="2533">
                  <c:v>0.51353120370370375</c:v>
                </c:pt>
                <c:pt idx="2534">
                  <c:v>0.513537349537037</c:v>
                </c:pt>
                <c:pt idx="2535">
                  <c:v>0.51354332175925921</c:v>
                </c:pt>
                <c:pt idx="2536">
                  <c:v>0.51354965277777775</c:v>
                </c:pt>
                <c:pt idx="2537">
                  <c:v>0.51355579861111111</c:v>
                </c:pt>
                <c:pt idx="2538">
                  <c:v>0.51356194444444447</c:v>
                </c:pt>
                <c:pt idx="2539">
                  <c:v>0.51356827546296302</c:v>
                </c:pt>
                <c:pt idx="2540">
                  <c:v>0.51357442129629627</c:v>
                </c:pt>
                <c:pt idx="2541">
                  <c:v>0.51358075231481481</c:v>
                </c:pt>
                <c:pt idx="2542">
                  <c:v>0.51358708333333336</c:v>
                </c:pt>
                <c:pt idx="2543">
                  <c:v>0.51359298611111115</c:v>
                </c:pt>
                <c:pt idx="2544">
                  <c:v>0.51360040509259253</c:v>
                </c:pt>
                <c:pt idx="2545">
                  <c:v>0.51360600694444447</c:v>
                </c:pt>
                <c:pt idx="2546">
                  <c:v>0.51361181712962967</c:v>
                </c:pt>
                <c:pt idx="2547">
                  <c:v>0.51361769675925928</c:v>
                </c:pt>
                <c:pt idx="2548">
                  <c:v>0.51362385416666667</c:v>
                </c:pt>
                <c:pt idx="2549">
                  <c:v>0.5136294560185185</c:v>
                </c:pt>
                <c:pt idx="2550">
                  <c:v>0.51363560185185186</c:v>
                </c:pt>
                <c:pt idx="2551">
                  <c:v>0.51364193287037041</c:v>
                </c:pt>
                <c:pt idx="2552">
                  <c:v>0.51364826388888896</c:v>
                </c:pt>
                <c:pt idx="2553">
                  <c:v>0.5136544097222222</c:v>
                </c:pt>
                <c:pt idx="2554">
                  <c:v>0.5136605671296296</c:v>
                </c:pt>
                <c:pt idx="2555">
                  <c:v>0.51366671296296296</c:v>
                </c:pt>
                <c:pt idx="2556">
                  <c:v>0.5136730439814815</c:v>
                </c:pt>
                <c:pt idx="2557">
                  <c:v>0.51367918981481486</c:v>
                </c:pt>
                <c:pt idx="2558">
                  <c:v>0.5136855208333333</c:v>
                </c:pt>
                <c:pt idx="2559">
                  <c:v>0.51369158564814821</c:v>
                </c:pt>
                <c:pt idx="2560">
                  <c:v>0.51369810185185183</c:v>
                </c:pt>
                <c:pt idx="2561">
                  <c:v>0.51370424768518519</c:v>
                </c:pt>
                <c:pt idx="2562">
                  <c:v>0.51371021990740739</c:v>
                </c:pt>
                <c:pt idx="2563">
                  <c:v>0.51371636574074075</c:v>
                </c:pt>
                <c:pt idx="2564">
                  <c:v>0.51372251157407411</c:v>
                </c:pt>
                <c:pt idx="2565">
                  <c:v>0.51372884259259266</c:v>
                </c:pt>
                <c:pt idx="2566">
                  <c:v>0.51373499999999994</c:v>
                </c:pt>
                <c:pt idx="2567">
                  <c:v>0.51374133101851849</c:v>
                </c:pt>
                <c:pt idx="2568">
                  <c:v>0.51374765046296289</c:v>
                </c:pt>
                <c:pt idx="2569">
                  <c:v>0.51375398148148144</c:v>
                </c:pt>
                <c:pt idx="2570">
                  <c:v>0.5137601273148148</c:v>
                </c:pt>
                <c:pt idx="2571">
                  <c:v>0.51376628472222219</c:v>
                </c:pt>
                <c:pt idx="2572">
                  <c:v>0.51377261574074073</c:v>
                </c:pt>
                <c:pt idx="2573">
                  <c:v>0.51377894675925928</c:v>
                </c:pt>
                <c:pt idx="2574">
                  <c:v>0.5137847337962963</c:v>
                </c:pt>
                <c:pt idx="2575">
                  <c:v>0.51379087962962966</c:v>
                </c:pt>
                <c:pt idx="2576">
                  <c:v>0.51379738425925925</c:v>
                </c:pt>
                <c:pt idx="2577">
                  <c:v>0.51380354166666664</c:v>
                </c:pt>
                <c:pt idx="2578">
                  <c:v>0.51380974537037039</c:v>
                </c:pt>
                <c:pt idx="2579">
                  <c:v>0.51381606481481479</c:v>
                </c:pt>
                <c:pt idx="2580">
                  <c:v>0.51382239583333333</c:v>
                </c:pt>
                <c:pt idx="2581">
                  <c:v>0.51382856481481476</c:v>
                </c:pt>
                <c:pt idx="2582">
                  <c:v>0.51383436342592592</c:v>
                </c:pt>
                <c:pt idx="2583">
                  <c:v>0.51384086805555562</c:v>
                </c:pt>
                <c:pt idx="2584">
                  <c:v>0.51384738425925924</c:v>
                </c:pt>
                <c:pt idx="2585">
                  <c:v>0.5138535300925926</c:v>
                </c:pt>
                <c:pt idx="2586">
                  <c:v>0.51385986111111104</c:v>
                </c:pt>
                <c:pt idx="2587">
                  <c:v>0.5138660069444444</c:v>
                </c:pt>
                <c:pt idx="2588">
                  <c:v>0.51387378472222223</c:v>
                </c:pt>
                <c:pt idx="2589">
                  <c:v>0.51387939814814809</c:v>
                </c:pt>
                <c:pt idx="2590">
                  <c:v>0.51388572916666664</c:v>
                </c:pt>
                <c:pt idx="2591">
                  <c:v>0.51389168981481481</c:v>
                </c:pt>
                <c:pt idx="2592">
                  <c:v>0.5138978472222222</c:v>
                </c:pt>
                <c:pt idx="2593">
                  <c:v>0.51390380787037038</c:v>
                </c:pt>
                <c:pt idx="2594">
                  <c:v>0.51390978009259258</c:v>
                </c:pt>
                <c:pt idx="2595">
                  <c:v>0.51391574074074076</c:v>
                </c:pt>
                <c:pt idx="2596">
                  <c:v>0.51392189814814815</c:v>
                </c:pt>
                <c:pt idx="2597">
                  <c:v>0.51392780092592594</c:v>
                </c:pt>
                <c:pt idx="2598">
                  <c:v>0.51393413194444448</c:v>
                </c:pt>
                <c:pt idx="2599">
                  <c:v>0.51394046296296303</c:v>
                </c:pt>
                <c:pt idx="2600">
                  <c:v>0.51394679398148146</c:v>
                </c:pt>
                <c:pt idx="2601">
                  <c:v>0.51395258101851848</c:v>
                </c:pt>
                <c:pt idx="2602">
                  <c:v>0.5139585532407408</c:v>
                </c:pt>
                <c:pt idx="2603">
                  <c:v>0.51396434027777771</c:v>
                </c:pt>
                <c:pt idx="2604">
                  <c:v>0.5139709375</c:v>
                </c:pt>
                <c:pt idx="2605">
                  <c:v>0.51397689814814818</c:v>
                </c:pt>
                <c:pt idx="2606">
                  <c:v>0.51398285879629635</c:v>
                </c:pt>
                <c:pt idx="2607">
                  <c:v>0.51398883101851844</c:v>
                </c:pt>
                <c:pt idx="2608">
                  <c:v>0.51399516203703699</c:v>
                </c:pt>
                <c:pt idx="2609">
                  <c:v>0.51400130787037035</c:v>
                </c:pt>
                <c:pt idx="2610">
                  <c:v>0.5140076388888889</c:v>
                </c:pt>
                <c:pt idx="2611">
                  <c:v>0.51401378472222226</c:v>
                </c:pt>
                <c:pt idx="2612">
                  <c:v>0.5140201157407408</c:v>
                </c:pt>
                <c:pt idx="2613">
                  <c:v>0.51402626157407405</c:v>
                </c:pt>
                <c:pt idx="2614">
                  <c:v>0.5140325925925926</c:v>
                </c:pt>
                <c:pt idx="2615">
                  <c:v>0.5140385648148148</c:v>
                </c:pt>
                <c:pt idx="2616">
                  <c:v>0.51404471064814816</c:v>
                </c:pt>
                <c:pt idx="2617">
                  <c:v>0.51405068287037037</c:v>
                </c:pt>
                <c:pt idx="2618">
                  <c:v>0.51405664351851854</c:v>
                </c:pt>
                <c:pt idx="2619">
                  <c:v>0.51406280092592593</c:v>
                </c:pt>
                <c:pt idx="2620">
                  <c:v>0.51406912037037034</c:v>
                </c:pt>
                <c:pt idx="2621">
                  <c:v>0.51407545138888888</c:v>
                </c:pt>
                <c:pt idx="2622">
                  <c:v>0.51408124999999993</c:v>
                </c:pt>
                <c:pt idx="2623">
                  <c:v>0.51408702546296292</c:v>
                </c:pt>
                <c:pt idx="2624">
                  <c:v>0.51409335648148147</c:v>
                </c:pt>
                <c:pt idx="2625">
                  <c:v>0.51409932870370367</c:v>
                </c:pt>
                <c:pt idx="2626">
                  <c:v>0.51410547453703703</c:v>
                </c:pt>
                <c:pt idx="2627">
                  <c:v>0.51411180555555558</c:v>
                </c:pt>
                <c:pt idx="2628">
                  <c:v>0.51411813657407401</c:v>
                </c:pt>
                <c:pt idx="2629">
                  <c:v>0.51412399305555556</c:v>
                </c:pt>
                <c:pt idx="2630">
                  <c:v>0.51413013888888892</c:v>
                </c:pt>
                <c:pt idx="2631">
                  <c:v>0.51413646990740747</c:v>
                </c:pt>
                <c:pt idx="2632">
                  <c:v>0.5141428009259259</c:v>
                </c:pt>
                <c:pt idx="2633">
                  <c:v>0.51415021990740739</c:v>
                </c:pt>
                <c:pt idx="2634">
                  <c:v>0.51415649305555555</c:v>
                </c:pt>
                <c:pt idx="2635">
                  <c:v>0.51416229166666672</c:v>
                </c:pt>
                <c:pt idx="2636">
                  <c:v>0.51416825231481489</c:v>
                </c:pt>
                <c:pt idx="2637">
                  <c:v>0.51417458333333332</c:v>
                </c:pt>
                <c:pt idx="2638">
                  <c:v>0.51418037037037034</c:v>
                </c:pt>
                <c:pt idx="2639">
                  <c:v>0.51418634259259266</c:v>
                </c:pt>
                <c:pt idx="2640">
                  <c:v>0.51419248842592591</c:v>
                </c:pt>
                <c:pt idx="2641">
                  <c:v>0.51419900462962964</c:v>
                </c:pt>
                <c:pt idx="2642">
                  <c:v>0.514205150462963</c:v>
                </c:pt>
                <c:pt idx="2643">
                  <c:v>0.51421148148148144</c:v>
                </c:pt>
                <c:pt idx="2644">
                  <c:v>0.5142176273148148</c:v>
                </c:pt>
                <c:pt idx="2645">
                  <c:v>0.51422377314814816</c:v>
                </c:pt>
                <c:pt idx="2646">
                  <c:v>0.51422974537037036</c:v>
                </c:pt>
                <c:pt idx="2647">
                  <c:v>0.51423607638888891</c:v>
                </c:pt>
                <c:pt idx="2648">
                  <c:v>0.51424240740740734</c:v>
                </c:pt>
                <c:pt idx="2649">
                  <c:v>0.51424837962962966</c:v>
                </c:pt>
                <c:pt idx="2650">
                  <c:v>0.51425398148148149</c:v>
                </c:pt>
                <c:pt idx="2651">
                  <c:v>0.51425968749999995</c:v>
                </c:pt>
                <c:pt idx="2652">
                  <c:v>0.51426568287037033</c:v>
                </c:pt>
                <c:pt idx="2653">
                  <c:v>0.51427219907407407</c:v>
                </c:pt>
                <c:pt idx="2654">
                  <c:v>0.51427851851851847</c:v>
                </c:pt>
                <c:pt idx="2655">
                  <c:v>0.51428467592592597</c:v>
                </c:pt>
                <c:pt idx="2656">
                  <c:v>0.51429100694444452</c:v>
                </c:pt>
                <c:pt idx="2657">
                  <c:v>0.51429751157407411</c:v>
                </c:pt>
                <c:pt idx="2658">
                  <c:v>0.51430384259259265</c:v>
                </c:pt>
                <c:pt idx="2659">
                  <c:v>0.51430981481481475</c:v>
                </c:pt>
                <c:pt idx="2660">
                  <c:v>0.51431596064814811</c:v>
                </c:pt>
                <c:pt idx="2661">
                  <c:v>0.51432229166666665</c:v>
                </c:pt>
                <c:pt idx="2662">
                  <c:v>0.51432843750000001</c:v>
                </c:pt>
                <c:pt idx="2663">
                  <c:v>0.51433476851851856</c:v>
                </c:pt>
                <c:pt idx="2664">
                  <c:v>0.51434071759259259</c:v>
                </c:pt>
                <c:pt idx="2665">
                  <c:v>0.51434687499999998</c:v>
                </c:pt>
                <c:pt idx="2666">
                  <c:v>0.51435328703703698</c:v>
                </c:pt>
                <c:pt idx="2667">
                  <c:v>0.51435925925925929</c:v>
                </c:pt>
                <c:pt idx="2668">
                  <c:v>0.51436559027777784</c:v>
                </c:pt>
                <c:pt idx="2669">
                  <c:v>0.51437173611111109</c:v>
                </c:pt>
                <c:pt idx="2670">
                  <c:v>0.51437825231481482</c:v>
                </c:pt>
                <c:pt idx="2671">
                  <c:v>0.51438439814814818</c:v>
                </c:pt>
                <c:pt idx="2672">
                  <c:v>0.51439072916666662</c:v>
                </c:pt>
                <c:pt idx="2673">
                  <c:v>0.51439706018518516</c:v>
                </c:pt>
                <c:pt idx="2674">
                  <c:v>0.51440320601851852</c:v>
                </c:pt>
                <c:pt idx="2675">
                  <c:v>0.51440953703703707</c:v>
                </c:pt>
                <c:pt idx="2676">
                  <c:v>0.51441568287037043</c:v>
                </c:pt>
                <c:pt idx="2677">
                  <c:v>0.51442328703703699</c:v>
                </c:pt>
                <c:pt idx="2678">
                  <c:v>0.51442997685185188</c:v>
                </c:pt>
                <c:pt idx="2679">
                  <c:v>0.51443612268518513</c:v>
                </c:pt>
                <c:pt idx="2680">
                  <c:v>0.51444226851851849</c:v>
                </c:pt>
                <c:pt idx="2681">
                  <c:v>0.51444842592592599</c:v>
                </c:pt>
                <c:pt idx="2682">
                  <c:v>0.51445438657407405</c:v>
                </c:pt>
                <c:pt idx="2683">
                  <c:v>0.51446053240740741</c:v>
                </c:pt>
                <c:pt idx="2684">
                  <c:v>0.51446682870370364</c:v>
                </c:pt>
                <c:pt idx="2685">
                  <c:v>0.51447280092592595</c:v>
                </c:pt>
                <c:pt idx="2686">
                  <c:v>0.5144791319444445</c:v>
                </c:pt>
                <c:pt idx="2687">
                  <c:v>0.51448527777777775</c:v>
                </c:pt>
                <c:pt idx="2688">
                  <c:v>0.51449142361111111</c:v>
                </c:pt>
                <c:pt idx="2689">
                  <c:v>0.51449756944444447</c:v>
                </c:pt>
                <c:pt idx="2690">
                  <c:v>0.51450372685185186</c:v>
                </c:pt>
                <c:pt idx="2691">
                  <c:v>0.51450968750000003</c:v>
                </c:pt>
                <c:pt idx="2692">
                  <c:v>0.51451565972222224</c:v>
                </c:pt>
                <c:pt idx="2693">
                  <c:v>0.51452180555555549</c:v>
                </c:pt>
                <c:pt idx="2694">
                  <c:v>0.51452753472222224</c:v>
                </c:pt>
                <c:pt idx="2695">
                  <c:v>0.51453386574074067</c:v>
                </c:pt>
                <c:pt idx="2696">
                  <c:v>0.51454001157407403</c:v>
                </c:pt>
                <c:pt idx="2697">
                  <c:v>0.51454598379629635</c:v>
                </c:pt>
                <c:pt idx="2698">
                  <c:v>0.5145521296296296</c:v>
                </c:pt>
                <c:pt idx="2699">
                  <c:v>0.51455812499999998</c:v>
                </c:pt>
                <c:pt idx="2700">
                  <c:v>0.51456423611111113</c:v>
                </c:pt>
                <c:pt idx="2701">
                  <c:v>0.51457075231481475</c:v>
                </c:pt>
                <c:pt idx="2702">
                  <c:v>0.51457726851851848</c:v>
                </c:pt>
                <c:pt idx="2703">
                  <c:v>0.51458341435185184</c:v>
                </c:pt>
                <c:pt idx="2704">
                  <c:v>0.51458974537037039</c:v>
                </c:pt>
                <c:pt idx="2705">
                  <c:v>0.51459589120370375</c:v>
                </c:pt>
                <c:pt idx="2706">
                  <c:v>0.51460159722222221</c:v>
                </c:pt>
                <c:pt idx="2707">
                  <c:v>0.51460774305555557</c:v>
                </c:pt>
                <c:pt idx="2708">
                  <c:v>0.51461388888888893</c:v>
                </c:pt>
                <c:pt idx="2709">
                  <c:v>0.51461986111111113</c:v>
                </c:pt>
                <c:pt idx="2710">
                  <c:v>0.51462637731481486</c:v>
                </c:pt>
                <c:pt idx="2711">
                  <c:v>0.51463233796296304</c:v>
                </c:pt>
                <c:pt idx="2712">
                  <c:v>0.51463866898148147</c:v>
                </c:pt>
                <c:pt idx="2713">
                  <c:v>0.51464481481481483</c:v>
                </c:pt>
                <c:pt idx="2714">
                  <c:v>0.51465114583333327</c:v>
                </c:pt>
                <c:pt idx="2715">
                  <c:v>0.51465747685185181</c:v>
                </c:pt>
                <c:pt idx="2716">
                  <c:v>0.51466371527777777</c:v>
                </c:pt>
                <c:pt idx="2717">
                  <c:v>0.51467045138888889</c:v>
                </c:pt>
                <c:pt idx="2718">
                  <c:v>0.51467623842592591</c:v>
                </c:pt>
                <c:pt idx="2719">
                  <c:v>0.51468256944444446</c:v>
                </c:pt>
                <c:pt idx="2720">
                  <c:v>0.51468872685185185</c:v>
                </c:pt>
                <c:pt idx="2721">
                  <c:v>0.51469630787037035</c:v>
                </c:pt>
                <c:pt idx="2722">
                  <c:v>0.51470199074074074</c:v>
                </c:pt>
                <c:pt idx="2723">
                  <c:v>0.51470803240740748</c:v>
                </c:pt>
                <c:pt idx="2724">
                  <c:v>0.51471436342592591</c:v>
                </c:pt>
                <c:pt idx="2725">
                  <c:v>0.51472041666666668</c:v>
                </c:pt>
                <c:pt idx="2726">
                  <c:v>0.51472656250000004</c:v>
                </c:pt>
                <c:pt idx="2727">
                  <c:v>0.5147327083333334</c:v>
                </c:pt>
                <c:pt idx="2728">
                  <c:v>0.51473868055555549</c:v>
                </c:pt>
                <c:pt idx="2729">
                  <c:v>0.51474465277777781</c:v>
                </c:pt>
                <c:pt idx="2730">
                  <c:v>0.51475043981481483</c:v>
                </c:pt>
                <c:pt idx="2731">
                  <c:v>0.51475658564814808</c:v>
                </c:pt>
                <c:pt idx="2732">
                  <c:v>0.51476291666666663</c:v>
                </c:pt>
                <c:pt idx="2733">
                  <c:v>0.51476924768518517</c:v>
                </c:pt>
                <c:pt idx="2734">
                  <c:v>0.51477503472222219</c:v>
                </c:pt>
                <c:pt idx="2735">
                  <c:v>0.51478155092592592</c:v>
                </c:pt>
                <c:pt idx="2736">
                  <c:v>0.51478787037037044</c:v>
                </c:pt>
                <c:pt idx="2737">
                  <c:v>0.51479420138888887</c:v>
                </c:pt>
                <c:pt idx="2738">
                  <c:v>0.51480053240740742</c:v>
                </c:pt>
                <c:pt idx="2739">
                  <c:v>0.51480667824074067</c:v>
                </c:pt>
                <c:pt idx="2740">
                  <c:v>0.51481283564814817</c:v>
                </c:pt>
                <c:pt idx="2741">
                  <c:v>0.51481916666666672</c:v>
                </c:pt>
                <c:pt idx="2742">
                  <c:v>0.51482531249999997</c:v>
                </c:pt>
                <c:pt idx="2743">
                  <c:v>0.51483127314814814</c:v>
                </c:pt>
                <c:pt idx="2744">
                  <c:v>0.51483724537037034</c:v>
                </c:pt>
                <c:pt idx="2745">
                  <c:v>0.51484357638888889</c:v>
                </c:pt>
                <c:pt idx="2746">
                  <c:v>0.51484972222222225</c:v>
                </c:pt>
                <c:pt idx="2747">
                  <c:v>0.51485587962962964</c:v>
                </c:pt>
                <c:pt idx="2748">
                  <c:v>0.51486219907407405</c:v>
                </c:pt>
                <c:pt idx="2749">
                  <c:v>0.51486853009259259</c:v>
                </c:pt>
                <c:pt idx="2750">
                  <c:v>0.51487468749999998</c:v>
                </c:pt>
                <c:pt idx="2751">
                  <c:v>0.51488064814814816</c:v>
                </c:pt>
                <c:pt idx="2752">
                  <c:v>0.51488680555555555</c:v>
                </c:pt>
                <c:pt idx="2753">
                  <c:v>0.51489331018518525</c:v>
                </c:pt>
                <c:pt idx="2754">
                  <c:v>0.51489927083333331</c:v>
                </c:pt>
                <c:pt idx="2755">
                  <c:v>0.51490577546296301</c:v>
                </c:pt>
                <c:pt idx="2756">
                  <c:v>0.5149119328703704</c:v>
                </c:pt>
                <c:pt idx="2757">
                  <c:v>0.51491826388888884</c:v>
                </c:pt>
                <c:pt idx="2758">
                  <c:v>0.51492422453703701</c:v>
                </c:pt>
                <c:pt idx="2759">
                  <c:v>0.51493055555555556</c:v>
                </c:pt>
                <c:pt idx="2760">
                  <c:v>0.51493707175925929</c:v>
                </c:pt>
                <c:pt idx="2761">
                  <c:v>0.51494321759259265</c:v>
                </c:pt>
                <c:pt idx="2762">
                  <c:v>0.51494900462962956</c:v>
                </c:pt>
                <c:pt idx="2763">
                  <c:v>0.51495515046296292</c:v>
                </c:pt>
                <c:pt idx="2764">
                  <c:v>0.51496130787037042</c:v>
                </c:pt>
                <c:pt idx="2765">
                  <c:v>0.51496763888888886</c:v>
                </c:pt>
                <c:pt idx="2766">
                  <c:v>0.51497504629629631</c:v>
                </c:pt>
                <c:pt idx="2767">
                  <c:v>0.51498083333333333</c:v>
                </c:pt>
                <c:pt idx="2768">
                  <c:v>0.51498662037037035</c:v>
                </c:pt>
                <c:pt idx="2769">
                  <c:v>0.51499274305555554</c:v>
                </c:pt>
                <c:pt idx="2770">
                  <c:v>0.51499870370370371</c:v>
                </c:pt>
                <c:pt idx="2771">
                  <c:v>0.51500503472222225</c:v>
                </c:pt>
                <c:pt idx="2772">
                  <c:v>0.5150113657407408</c:v>
                </c:pt>
                <c:pt idx="2773">
                  <c:v>0.5150173379629629</c:v>
                </c:pt>
                <c:pt idx="2774">
                  <c:v>0.51502366898148144</c:v>
                </c:pt>
                <c:pt idx="2775">
                  <c:v>0.5150298148148148</c:v>
                </c:pt>
                <c:pt idx="2776">
                  <c:v>0.51503596064814816</c:v>
                </c:pt>
                <c:pt idx="2777">
                  <c:v>0.51504229166666671</c:v>
                </c:pt>
                <c:pt idx="2778">
                  <c:v>0.51504843750000007</c:v>
                </c:pt>
                <c:pt idx="2779">
                  <c:v>0.5150547685185185</c:v>
                </c:pt>
                <c:pt idx="2780">
                  <c:v>0.51506092592592589</c:v>
                </c:pt>
                <c:pt idx="2781">
                  <c:v>0.51506724537037041</c:v>
                </c:pt>
                <c:pt idx="2782">
                  <c:v>0.5150734027777778</c:v>
                </c:pt>
                <c:pt idx="2783">
                  <c:v>0.51507947916666663</c:v>
                </c:pt>
                <c:pt idx="2784">
                  <c:v>0.51508562499999999</c:v>
                </c:pt>
                <c:pt idx="2785">
                  <c:v>0.51509196759259257</c:v>
                </c:pt>
                <c:pt idx="2786">
                  <c:v>0.51509811342592593</c:v>
                </c:pt>
                <c:pt idx="2787">
                  <c:v>0.51510434027777785</c:v>
                </c:pt>
                <c:pt idx="2788">
                  <c:v>0.51511067129629629</c:v>
                </c:pt>
                <c:pt idx="2789">
                  <c:v>0.51511681712962964</c:v>
                </c:pt>
                <c:pt idx="2790">
                  <c:v>0.51512260416666666</c:v>
                </c:pt>
                <c:pt idx="2791">
                  <c:v>0.51512894675925924</c:v>
                </c:pt>
                <c:pt idx="2792">
                  <c:v>0.5151350925925926</c:v>
                </c:pt>
                <c:pt idx="2793">
                  <c:v>0.51514142361111104</c:v>
                </c:pt>
                <c:pt idx="2794">
                  <c:v>0.5151475694444444</c:v>
                </c:pt>
                <c:pt idx="2795">
                  <c:v>0.51515390046296294</c:v>
                </c:pt>
                <c:pt idx="2796">
                  <c:v>0.5151600462962963</c:v>
                </c:pt>
                <c:pt idx="2797">
                  <c:v>0.51516656250000004</c:v>
                </c:pt>
                <c:pt idx="2798">
                  <c:v>0.51517252314814821</c:v>
                </c:pt>
                <c:pt idx="2799">
                  <c:v>0.51517885416666664</c:v>
                </c:pt>
                <c:pt idx="2800">
                  <c:v>0.51518501157407404</c:v>
                </c:pt>
                <c:pt idx="2801">
                  <c:v>0.51519151620370374</c:v>
                </c:pt>
                <c:pt idx="2802">
                  <c:v>0.51519761574074074</c:v>
                </c:pt>
                <c:pt idx="2803">
                  <c:v>0.51520340277777776</c:v>
                </c:pt>
                <c:pt idx="2804">
                  <c:v>0.51520971064814813</c:v>
                </c:pt>
                <c:pt idx="2805">
                  <c:v>0.51521568287037034</c:v>
                </c:pt>
                <c:pt idx="2806">
                  <c:v>0.5152218287037037</c:v>
                </c:pt>
                <c:pt idx="2807">
                  <c:v>0.51522815972222225</c:v>
                </c:pt>
                <c:pt idx="2808">
                  <c:v>0.51523430555555561</c:v>
                </c:pt>
                <c:pt idx="2809">
                  <c:v>0.51524060185185183</c:v>
                </c:pt>
                <c:pt idx="2810">
                  <c:v>0.51524834490740734</c:v>
                </c:pt>
                <c:pt idx="2811">
                  <c:v>0.51525413194444447</c:v>
                </c:pt>
                <c:pt idx="2812">
                  <c:v>0.51525991898148149</c:v>
                </c:pt>
                <c:pt idx="2813">
                  <c:v>0.51526594907407408</c:v>
                </c:pt>
                <c:pt idx="2814">
                  <c:v>0.51527209490740744</c:v>
                </c:pt>
                <c:pt idx="2815">
                  <c:v>0.51527806712962965</c:v>
                </c:pt>
                <c:pt idx="2816">
                  <c:v>0.51528402777777782</c:v>
                </c:pt>
                <c:pt idx="2817">
                  <c:v>0.51529000000000003</c:v>
                </c:pt>
                <c:pt idx="2818">
                  <c:v>0.51529578703703705</c:v>
                </c:pt>
                <c:pt idx="2819">
                  <c:v>0.51530211805555559</c:v>
                </c:pt>
                <c:pt idx="2820">
                  <c:v>0.51530826388888895</c:v>
                </c:pt>
                <c:pt idx="2821">
                  <c:v>0.51531459490740739</c:v>
                </c:pt>
                <c:pt idx="2822">
                  <c:v>0.51532056712962959</c:v>
                </c:pt>
                <c:pt idx="2823">
                  <c:v>0.51532671296296295</c:v>
                </c:pt>
                <c:pt idx="2824">
                  <c:v>0.5153330439814815</c:v>
                </c:pt>
                <c:pt idx="2825">
                  <c:v>0.51533918981481486</c:v>
                </c:pt>
                <c:pt idx="2826">
                  <c:v>0.5153455208333334</c:v>
                </c:pt>
                <c:pt idx="2827">
                  <c:v>0.51535166666666665</c:v>
                </c:pt>
                <c:pt idx="2828">
                  <c:v>0.5153579976851852</c:v>
                </c:pt>
                <c:pt idx="2829">
                  <c:v>0.51536432870370363</c:v>
                </c:pt>
                <c:pt idx="2830">
                  <c:v>0.51537084490740737</c:v>
                </c:pt>
                <c:pt idx="2831">
                  <c:v>0.51537680555555554</c:v>
                </c:pt>
                <c:pt idx="2832">
                  <c:v>0.51538313657407409</c:v>
                </c:pt>
                <c:pt idx="2833">
                  <c:v>0.51538965277777782</c:v>
                </c:pt>
                <c:pt idx="2834">
                  <c:v>0.51539561342592599</c:v>
                </c:pt>
                <c:pt idx="2835">
                  <c:v>0.51540194444444443</c:v>
                </c:pt>
                <c:pt idx="2836">
                  <c:v>0.51540810185185182</c:v>
                </c:pt>
                <c:pt idx="2837">
                  <c:v>0.51541460648148141</c:v>
                </c:pt>
                <c:pt idx="2838">
                  <c:v>0.51542075231481477</c:v>
                </c:pt>
                <c:pt idx="2839">
                  <c:v>0.5154269212962963</c:v>
                </c:pt>
                <c:pt idx="2840">
                  <c:v>0.51543306712962966</c:v>
                </c:pt>
                <c:pt idx="2841">
                  <c:v>0.51543958333333328</c:v>
                </c:pt>
                <c:pt idx="2842">
                  <c:v>0.51544572916666664</c:v>
                </c:pt>
                <c:pt idx="2843">
                  <c:v>0.515451875</c:v>
                </c:pt>
                <c:pt idx="2844">
                  <c:v>0.51545789351851845</c:v>
                </c:pt>
                <c:pt idx="2845">
                  <c:v>0.51546403935185181</c:v>
                </c:pt>
                <c:pt idx="2846">
                  <c:v>0.51546999999999998</c:v>
                </c:pt>
                <c:pt idx="2847">
                  <c:v>0.51547597222222219</c:v>
                </c:pt>
                <c:pt idx="2848">
                  <c:v>0.51548212962962958</c:v>
                </c:pt>
                <c:pt idx="2849">
                  <c:v>0.5154884490740741</c:v>
                </c:pt>
                <c:pt idx="2850">
                  <c:v>0.51549460648148149</c:v>
                </c:pt>
                <c:pt idx="2851">
                  <c:v>0.51550093750000003</c:v>
                </c:pt>
                <c:pt idx="2852">
                  <c:v>0.51550744212962962</c:v>
                </c:pt>
                <c:pt idx="2853">
                  <c:v>0.51551486111111111</c:v>
                </c:pt>
                <c:pt idx="2854">
                  <c:v>0.51552064814814813</c:v>
                </c:pt>
                <c:pt idx="2855">
                  <c:v>0.5155266087962963</c:v>
                </c:pt>
                <c:pt idx="2856">
                  <c:v>0.51553290509259264</c:v>
                </c:pt>
                <c:pt idx="2857">
                  <c:v>0.51553887731481485</c:v>
                </c:pt>
                <c:pt idx="2858">
                  <c:v>0.51554520833333328</c:v>
                </c:pt>
                <c:pt idx="2859">
                  <c:v>0.51555099537037041</c:v>
                </c:pt>
                <c:pt idx="2860">
                  <c:v>0.51555732638888896</c:v>
                </c:pt>
                <c:pt idx="2861">
                  <c:v>0.51556293981481482</c:v>
                </c:pt>
                <c:pt idx="2862">
                  <c:v>0.515568900462963</c:v>
                </c:pt>
                <c:pt idx="2863">
                  <c:v>0.51557468750000002</c:v>
                </c:pt>
                <c:pt idx="2864">
                  <c:v>0.51558084490740741</c:v>
                </c:pt>
                <c:pt idx="2865">
                  <c:v>0.51558717592592596</c:v>
                </c:pt>
                <c:pt idx="2866">
                  <c:v>0.51559332175925932</c:v>
                </c:pt>
                <c:pt idx="2867">
                  <c:v>0.51559946759259256</c:v>
                </c:pt>
                <c:pt idx="2868">
                  <c:v>0.51560579861111111</c:v>
                </c:pt>
                <c:pt idx="2869">
                  <c:v>0.51561194444444447</c:v>
                </c:pt>
                <c:pt idx="2870">
                  <c:v>0.51561827546296291</c:v>
                </c:pt>
                <c:pt idx="2871">
                  <c:v>0.51562460648148145</c:v>
                </c:pt>
                <c:pt idx="2872">
                  <c:v>0.51563075231481481</c:v>
                </c:pt>
                <c:pt idx="2873">
                  <c:v>0.51563689814814817</c:v>
                </c:pt>
                <c:pt idx="2874">
                  <c:v>0.5156434143518519</c:v>
                </c:pt>
                <c:pt idx="2875">
                  <c:v>0.51564956018518515</c:v>
                </c:pt>
                <c:pt idx="2876">
                  <c:v>0.51565571759259254</c:v>
                </c:pt>
                <c:pt idx="2877">
                  <c:v>0.51566204861111109</c:v>
                </c:pt>
                <c:pt idx="2878">
                  <c:v>0.51566819444444445</c:v>
                </c:pt>
                <c:pt idx="2879">
                  <c:v>0.515674525462963</c:v>
                </c:pt>
                <c:pt idx="2880">
                  <c:v>0.51568085648148154</c:v>
                </c:pt>
                <c:pt idx="2881">
                  <c:v>0.51568700231481479</c:v>
                </c:pt>
                <c:pt idx="2882">
                  <c:v>0.51569333333333334</c:v>
                </c:pt>
                <c:pt idx="2883">
                  <c:v>0.51569966435185188</c:v>
                </c:pt>
                <c:pt idx="2884">
                  <c:v>0.51570581018518513</c:v>
                </c:pt>
                <c:pt idx="2885">
                  <c:v>0.51571178240740745</c:v>
                </c:pt>
                <c:pt idx="2886">
                  <c:v>0.51571792824074081</c:v>
                </c:pt>
                <c:pt idx="2887">
                  <c:v>0.51572534722222219</c:v>
                </c:pt>
                <c:pt idx="2888">
                  <c:v>0.51573112268518517</c:v>
                </c:pt>
                <c:pt idx="2889">
                  <c:v>0.51573714120370373</c:v>
                </c:pt>
                <c:pt idx="2890">
                  <c:v>0.51574311342592594</c:v>
                </c:pt>
                <c:pt idx="2891">
                  <c:v>0.51574908564814814</c:v>
                </c:pt>
                <c:pt idx="2892">
                  <c:v>0.51575520833333333</c:v>
                </c:pt>
                <c:pt idx="2893">
                  <c:v>0.51576118055555553</c:v>
                </c:pt>
                <c:pt idx="2894">
                  <c:v>0.51576751157407408</c:v>
                </c:pt>
                <c:pt idx="2895">
                  <c:v>0.51577365740740744</c:v>
                </c:pt>
                <c:pt idx="2896">
                  <c:v>0.51577998842592587</c:v>
                </c:pt>
                <c:pt idx="2897">
                  <c:v>0.51578613425925923</c:v>
                </c:pt>
                <c:pt idx="2898">
                  <c:v>0.51579245370370363</c:v>
                </c:pt>
                <c:pt idx="2899">
                  <c:v>0.51579859953703699</c:v>
                </c:pt>
                <c:pt idx="2900">
                  <c:v>0.51580474537037035</c:v>
                </c:pt>
                <c:pt idx="2901">
                  <c:v>0.51581090277777775</c:v>
                </c:pt>
                <c:pt idx="2902">
                  <c:v>0.51581704861111111</c:v>
                </c:pt>
                <c:pt idx="2903">
                  <c:v>0.51582319444444447</c:v>
                </c:pt>
                <c:pt idx="2904">
                  <c:v>0.51582938657407407</c:v>
                </c:pt>
                <c:pt idx="2905">
                  <c:v>0.51583571759259261</c:v>
                </c:pt>
                <c:pt idx="2906">
                  <c:v>0.51584186342592597</c:v>
                </c:pt>
                <c:pt idx="2907">
                  <c:v>0.51584836805555556</c:v>
                </c:pt>
                <c:pt idx="2908">
                  <c:v>0.51585469907407411</c:v>
                </c:pt>
                <c:pt idx="2909">
                  <c:v>0.51586065972222228</c:v>
                </c:pt>
                <c:pt idx="2910">
                  <c:v>0.51586699074074072</c:v>
                </c:pt>
                <c:pt idx="2911">
                  <c:v>0.51587310185185187</c:v>
                </c:pt>
                <c:pt idx="2912">
                  <c:v>0.51589046296296293</c:v>
                </c:pt>
                <c:pt idx="2913">
                  <c:v>0.51589660879629629</c:v>
                </c:pt>
                <c:pt idx="2914">
                  <c:v>0.51590275462962965</c:v>
                </c:pt>
                <c:pt idx="2915">
                  <c:v>0.51590908564814819</c:v>
                </c:pt>
                <c:pt idx="2916">
                  <c:v>0.51591524305555558</c:v>
                </c:pt>
                <c:pt idx="2917">
                  <c:v>0.5159210300925926</c:v>
                </c:pt>
                <c:pt idx="2918">
                  <c:v>0.51592717592592596</c:v>
                </c:pt>
                <c:pt idx="2919">
                  <c:v>0.51593332175925932</c:v>
                </c:pt>
                <c:pt idx="2920">
                  <c:v>0.5159407407407407</c:v>
                </c:pt>
                <c:pt idx="2921">
                  <c:v>0.51594707175925925</c:v>
                </c:pt>
                <c:pt idx="2922">
                  <c:v>0.51595304398148145</c:v>
                </c:pt>
                <c:pt idx="2923">
                  <c:v>0.51595900462962963</c:v>
                </c:pt>
                <c:pt idx="2924">
                  <c:v>0.51596502314814818</c:v>
                </c:pt>
                <c:pt idx="2925">
                  <c:v>0.51597116898148154</c:v>
                </c:pt>
                <c:pt idx="2926">
                  <c:v>0.51597749999999998</c:v>
                </c:pt>
                <c:pt idx="2927">
                  <c:v>0.51598383101851852</c:v>
                </c:pt>
                <c:pt idx="2928">
                  <c:v>0.51598997685185188</c:v>
                </c:pt>
                <c:pt idx="2929">
                  <c:v>0.51599631944444446</c:v>
                </c:pt>
                <c:pt idx="2930">
                  <c:v>0.51600246527777782</c:v>
                </c:pt>
                <c:pt idx="2931">
                  <c:v>0.51600892361111106</c:v>
                </c:pt>
                <c:pt idx="2932">
                  <c:v>0.5160152546296296</c:v>
                </c:pt>
                <c:pt idx="2933">
                  <c:v>0.51602140046296296</c:v>
                </c:pt>
                <c:pt idx="2934">
                  <c:v>0.51602773148148151</c:v>
                </c:pt>
                <c:pt idx="2935">
                  <c:v>0.51603387731481487</c:v>
                </c:pt>
                <c:pt idx="2936">
                  <c:v>0.51604002314814812</c:v>
                </c:pt>
                <c:pt idx="2937">
                  <c:v>0.51604635416666667</c:v>
                </c:pt>
                <c:pt idx="2938">
                  <c:v>0.51605251157407406</c:v>
                </c:pt>
                <c:pt idx="2939">
                  <c:v>0.5160588425925926</c:v>
                </c:pt>
                <c:pt idx="2940">
                  <c:v>0.51606480324074078</c:v>
                </c:pt>
                <c:pt idx="2941">
                  <c:v>0.51607131944444451</c:v>
                </c:pt>
                <c:pt idx="2942">
                  <c:v>0.51607728009259257</c:v>
                </c:pt>
                <c:pt idx="2943">
                  <c:v>0.51608361111111112</c:v>
                </c:pt>
                <c:pt idx="2944">
                  <c:v>0.51608976851851851</c:v>
                </c:pt>
                <c:pt idx="2945">
                  <c:v>0.5160962731481481</c:v>
                </c:pt>
                <c:pt idx="2946">
                  <c:v>0.51610224537037042</c:v>
                </c:pt>
                <c:pt idx="2947">
                  <c:v>0.51610875000000001</c:v>
                </c:pt>
                <c:pt idx="2948">
                  <c:v>0.5161149074074074</c:v>
                </c:pt>
                <c:pt idx="2949">
                  <c:v>0.51612122685185191</c:v>
                </c:pt>
                <c:pt idx="2950">
                  <c:v>0.51612738425925919</c:v>
                </c:pt>
                <c:pt idx="2951">
                  <c:v>0.51613353009259255</c:v>
                </c:pt>
                <c:pt idx="2952">
                  <c:v>0.5161398611111111</c:v>
                </c:pt>
                <c:pt idx="2953">
                  <c:v>0.51614726851851855</c:v>
                </c:pt>
                <c:pt idx="2954">
                  <c:v>0.51615324074074076</c:v>
                </c:pt>
                <c:pt idx="2955">
                  <c:v>0.51615921296296297</c:v>
                </c:pt>
                <c:pt idx="2956">
                  <c:v>0.51616517361111114</c:v>
                </c:pt>
                <c:pt idx="2957">
                  <c:v>0.51617133101851853</c:v>
                </c:pt>
                <c:pt idx="2958">
                  <c:v>0.51617730324074074</c:v>
                </c:pt>
                <c:pt idx="2959">
                  <c:v>0.5161834490740741</c:v>
                </c:pt>
                <c:pt idx="2960">
                  <c:v>0.51618959490740746</c:v>
                </c:pt>
                <c:pt idx="2961">
                  <c:v>0.51619564814814811</c:v>
                </c:pt>
                <c:pt idx="2962">
                  <c:v>0.51620164351851849</c:v>
                </c:pt>
                <c:pt idx="2963">
                  <c:v>0.51620743055555562</c:v>
                </c:pt>
                <c:pt idx="2964">
                  <c:v>0.51621358796296291</c:v>
                </c:pt>
                <c:pt idx="2965">
                  <c:v>0.51621990740740742</c:v>
                </c:pt>
                <c:pt idx="2966">
                  <c:v>0.51622642361111104</c:v>
                </c:pt>
                <c:pt idx="2967">
                  <c:v>0.51623275462962959</c:v>
                </c:pt>
                <c:pt idx="2968">
                  <c:v>0.51623890046296295</c:v>
                </c:pt>
                <c:pt idx="2969">
                  <c:v>0.51624504629629631</c:v>
                </c:pt>
                <c:pt idx="2970">
                  <c:v>0.51625101851851851</c:v>
                </c:pt>
                <c:pt idx="2971">
                  <c:v>0.51625699074074072</c:v>
                </c:pt>
                <c:pt idx="2972">
                  <c:v>0.51626331018518512</c:v>
                </c:pt>
                <c:pt idx="2973">
                  <c:v>0.51626946759259262</c:v>
                </c:pt>
                <c:pt idx="2974">
                  <c:v>0.51627561342592598</c:v>
                </c:pt>
                <c:pt idx="2975">
                  <c:v>0.51628194444444442</c:v>
                </c:pt>
                <c:pt idx="2976">
                  <c:v>0.51628809027777778</c:v>
                </c:pt>
                <c:pt idx="2977">
                  <c:v>0.51629450231481477</c:v>
                </c:pt>
                <c:pt idx="2978">
                  <c:v>0.51630112268518513</c:v>
                </c:pt>
                <c:pt idx="2979">
                  <c:v>0.51630728009259264</c:v>
                </c:pt>
                <c:pt idx="2980">
                  <c:v>0.516313425925926</c:v>
                </c:pt>
                <c:pt idx="2981">
                  <c:v>0.51631939814814809</c:v>
                </c:pt>
                <c:pt idx="2982">
                  <c:v>0.51632572916666664</c:v>
                </c:pt>
                <c:pt idx="2983">
                  <c:v>0.51633204861111104</c:v>
                </c:pt>
                <c:pt idx="2984">
                  <c:v>0.51633787037037038</c:v>
                </c:pt>
                <c:pt idx="2985">
                  <c:v>0.51634402777777777</c:v>
                </c:pt>
                <c:pt idx="2986">
                  <c:v>0.5163516203703703</c:v>
                </c:pt>
                <c:pt idx="2987">
                  <c:v>0.51635759259259262</c:v>
                </c:pt>
                <c:pt idx="2988">
                  <c:v>0.51636319444444445</c:v>
                </c:pt>
                <c:pt idx="2989">
                  <c:v>0.516369525462963</c:v>
                </c:pt>
                <c:pt idx="2990">
                  <c:v>0.51637531250000002</c:v>
                </c:pt>
                <c:pt idx="2991">
                  <c:v>0.51638109953703704</c:v>
                </c:pt>
                <c:pt idx="2992">
                  <c:v>0.5163872453703704</c:v>
                </c:pt>
                <c:pt idx="2993">
                  <c:v>0.51639357638888883</c:v>
                </c:pt>
                <c:pt idx="2994">
                  <c:v>0.51639959490740739</c:v>
                </c:pt>
                <c:pt idx="2995">
                  <c:v>0.51640592592592593</c:v>
                </c:pt>
                <c:pt idx="2996">
                  <c:v>0.51641224537037034</c:v>
                </c:pt>
                <c:pt idx="2997">
                  <c:v>0.51641840277777773</c:v>
                </c:pt>
                <c:pt idx="2998">
                  <c:v>0.51642473379629628</c:v>
                </c:pt>
                <c:pt idx="2999">
                  <c:v>0.5164307407407408</c:v>
                </c:pt>
                <c:pt idx="3000">
                  <c:v>0.51643724537037039</c:v>
                </c:pt>
                <c:pt idx="3001">
                  <c:v>0.51644357638888894</c:v>
                </c:pt>
                <c:pt idx="3002">
                  <c:v>0.51644990740740748</c:v>
                </c:pt>
                <c:pt idx="3003">
                  <c:v>0.51645587962962958</c:v>
                </c:pt>
                <c:pt idx="3004">
                  <c:v>0.51646219907407409</c:v>
                </c:pt>
                <c:pt idx="3005">
                  <c:v>0.51646857638888888</c:v>
                </c:pt>
                <c:pt idx="3006">
                  <c:v>0.51647490740740742</c:v>
                </c:pt>
                <c:pt idx="3007">
                  <c:v>0.51648123842592597</c:v>
                </c:pt>
                <c:pt idx="3008">
                  <c:v>0.51648738425925933</c:v>
                </c:pt>
                <c:pt idx="3009">
                  <c:v>0.51649390046296295</c:v>
                </c:pt>
                <c:pt idx="3010">
                  <c:v>0.51650004629629631</c:v>
                </c:pt>
                <c:pt idx="3011">
                  <c:v>0.5165062037037037</c:v>
                </c:pt>
                <c:pt idx="3012">
                  <c:v>0.5165124884259259</c:v>
                </c:pt>
                <c:pt idx="3013">
                  <c:v>0.51651881944444444</c:v>
                </c:pt>
                <c:pt idx="3014">
                  <c:v>0.51652497685185184</c:v>
                </c:pt>
                <c:pt idx="3015">
                  <c:v>0.5165311226851852</c:v>
                </c:pt>
                <c:pt idx="3016">
                  <c:v>0.51653745370370363</c:v>
                </c:pt>
                <c:pt idx="3017">
                  <c:v>0.5165434143518518</c:v>
                </c:pt>
                <c:pt idx="3018">
                  <c:v>0.51654957175925931</c:v>
                </c:pt>
                <c:pt idx="3019">
                  <c:v>0.51655590277777774</c:v>
                </c:pt>
                <c:pt idx="3020">
                  <c:v>0.5165633101851852</c:v>
                </c:pt>
                <c:pt idx="3021">
                  <c:v>0.51656909722222222</c:v>
                </c:pt>
                <c:pt idx="3022">
                  <c:v>0.51657497685185183</c:v>
                </c:pt>
                <c:pt idx="3023">
                  <c:v>0.51658076388888896</c:v>
                </c:pt>
                <c:pt idx="3024">
                  <c:v>0.51658690972222221</c:v>
                </c:pt>
                <c:pt idx="3025">
                  <c:v>0.51659324074074076</c:v>
                </c:pt>
                <c:pt idx="3026">
                  <c:v>0.51659957175925919</c:v>
                </c:pt>
                <c:pt idx="3027">
                  <c:v>0.51660590277777774</c:v>
                </c:pt>
                <c:pt idx="3028">
                  <c:v>0.5166120486111111</c:v>
                </c:pt>
                <c:pt idx="3029">
                  <c:v>0.51661837962962964</c:v>
                </c:pt>
                <c:pt idx="3030">
                  <c:v>0.51662435185185185</c:v>
                </c:pt>
                <c:pt idx="3031">
                  <c:v>0.51663068287037039</c:v>
                </c:pt>
                <c:pt idx="3032">
                  <c:v>0.51663682870370364</c:v>
                </c:pt>
                <c:pt idx="3033">
                  <c:v>0.51664280092592596</c:v>
                </c:pt>
                <c:pt idx="3034">
                  <c:v>0.51664913194444451</c:v>
                </c:pt>
                <c:pt idx="3035">
                  <c:v>0.51665527777777775</c:v>
                </c:pt>
                <c:pt idx="3036">
                  <c:v>0.5166616087962963</c:v>
                </c:pt>
                <c:pt idx="3037">
                  <c:v>0.51666739583333332</c:v>
                </c:pt>
                <c:pt idx="3038">
                  <c:v>0.51667300925925919</c:v>
                </c:pt>
                <c:pt idx="3039">
                  <c:v>0.51667884259259256</c:v>
                </c:pt>
                <c:pt idx="3040">
                  <c:v>0.51668343750000001</c:v>
                </c:pt>
                <c:pt idx="3041">
                  <c:v>0.51669813657407404</c:v>
                </c:pt>
                <c:pt idx="3042">
                  <c:v>0.51670406250000001</c:v>
                </c:pt>
                <c:pt idx="3043">
                  <c:v>0.51670918981481484</c:v>
                </c:pt>
                <c:pt idx="3044">
                  <c:v>0.51671502314814821</c:v>
                </c:pt>
                <c:pt idx="3045">
                  <c:v>0.51672128472222223</c:v>
                </c:pt>
                <c:pt idx="3046">
                  <c:v>0.51672677083333329</c:v>
                </c:pt>
                <c:pt idx="3047">
                  <c:v>0.51673273148148147</c:v>
                </c:pt>
                <c:pt idx="3048">
                  <c:v>0.51673689814814816</c:v>
                </c:pt>
                <c:pt idx="3049">
                  <c:v>0.51674247685185182</c:v>
                </c:pt>
                <c:pt idx="3050">
                  <c:v>0.51674871527777777</c:v>
                </c:pt>
                <c:pt idx="3051">
                  <c:v>0.51675495370370372</c:v>
                </c:pt>
                <c:pt idx="3052">
                  <c:v>0.51676091435185179</c:v>
                </c:pt>
                <c:pt idx="3053">
                  <c:v>0.5167688773148148</c:v>
                </c:pt>
                <c:pt idx="3054">
                  <c:v>0.51677466435185182</c:v>
                </c:pt>
                <c:pt idx="3055">
                  <c:v>0.51678026620370365</c:v>
                </c:pt>
                <c:pt idx="3056">
                  <c:v>0.51678587962962963</c:v>
                </c:pt>
                <c:pt idx="3057">
                  <c:v>0.51679148148148146</c:v>
                </c:pt>
                <c:pt idx="3058">
                  <c:v>0.51679708333333341</c:v>
                </c:pt>
                <c:pt idx="3059">
                  <c:v>0.51680287037037032</c:v>
                </c:pt>
                <c:pt idx="3060">
                  <c:v>0.51680848379629629</c:v>
                </c:pt>
                <c:pt idx="3061">
                  <c:v>0.51681427083333331</c:v>
                </c:pt>
                <c:pt idx="3062">
                  <c:v>0.51682005787037044</c:v>
                </c:pt>
                <c:pt idx="3063">
                  <c:v>0.51682584490740735</c:v>
                </c:pt>
                <c:pt idx="3064">
                  <c:v>0.51683173611111111</c:v>
                </c:pt>
                <c:pt idx="3065">
                  <c:v>0.51683734953703697</c:v>
                </c:pt>
                <c:pt idx="3066">
                  <c:v>0.5168431365740741</c:v>
                </c:pt>
                <c:pt idx="3067">
                  <c:v>0.51684871527777776</c:v>
                </c:pt>
                <c:pt idx="3068">
                  <c:v>0.51685432870370374</c:v>
                </c:pt>
                <c:pt idx="3069">
                  <c:v>0.51685995370370363</c:v>
                </c:pt>
                <c:pt idx="3070">
                  <c:v>0.51686560185185182</c:v>
                </c:pt>
                <c:pt idx="3071">
                  <c:v>0.51687138888888884</c:v>
                </c:pt>
                <c:pt idx="3072">
                  <c:v>0.51687699074074078</c:v>
                </c:pt>
                <c:pt idx="3073">
                  <c:v>0.51688262731481482</c:v>
                </c:pt>
                <c:pt idx="3074">
                  <c:v>0.51688841435185184</c:v>
                </c:pt>
                <c:pt idx="3075">
                  <c:v>0.51689420138888886</c:v>
                </c:pt>
                <c:pt idx="3076">
                  <c:v>0.51690034722222222</c:v>
                </c:pt>
                <c:pt idx="3077">
                  <c:v>0.51690649305555558</c:v>
                </c:pt>
                <c:pt idx="3078">
                  <c:v>0.51691282407407402</c:v>
                </c:pt>
                <c:pt idx="3079">
                  <c:v>0.51691896990740738</c:v>
                </c:pt>
                <c:pt idx="3080">
                  <c:v>0.51692530092592592</c:v>
                </c:pt>
                <c:pt idx="3081">
                  <c:v>0.51693144675925928</c:v>
                </c:pt>
                <c:pt idx="3082">
                  <c:v>0.51693755787037043</c:v>
                </c:pt>
                <c:pt idx="3083">
                  <c:v>0.51694406250000002</c:v>
                </c:pt>
                <c:pt idx="3084">
                  <c:v>0.51695026620370366</c:v>
                </c:pt>
                <c:pt idx="3085">
                  <c:v>0.5169565972222222</c:v>
                </c:pt>
                <c:pt idx="3086">
                  <c:v>0.51696401620370369</c:v>
                </c:pt>
                <c:pt idx="3087">
                  <c:v>0.5169699884259259</c:v>
                </c:pt>
                <c:pt idx="3088">
                  <c:v>0.51697613425925926</c:v>
                </c:pt>
                <c:pt idx="3089">
                  <c:v>0.51698228009259262</c:v>
                </c:pt>
                <c:pt idx="3090">
                  <c:v>0.51698825231481482</c:v>
                </c:pt>
                <c:pt idx="3091">
                  <c:v>0.51699403935185184</c:v>
                </c:pt>
                <c:pt idx="3092">
                  <c:v>0.51700001157407405</c:v>
                </c:pt>
                <c:pt idx="3093">
                  <c:v>0.51700575231481483</c:v>
                </c:pt>
                <c:pt idx="3094">
                  <c:v>0.51701190972222222</c:v>
                </c:pt>
                <c:pt idx="3095">
                  <c:v>0.51701824074074076</c:v>
                </c:pt>
                <c:pt idx="3096">
                  <c:v>0.51702418981481479</c:v>
                </c:pt>
                <c:pt idx="3097">
                  <c:v>0.51703034722222219</c:v>
                </c:pt>
                <c:pt idx="3098">
                  <c:v>0.51703685185185189</c:v>
                </c:pt>
                <c:pt idx="3099">
                  <c:v>0.51704282407407409</c:v>
                </c:pt>
                <c:pt idx="3100">
                  <c:v>0.51704896990740734</c:v>
                </c:pt>
                <c:pt idx="3101">
                  <c:v>0.5170551157407407</c:v>
                </c:pt>
                <c:pt idx="3102">
                  <c:v>0.5170612731481482</c:v>
                </c:pt>
                <c:pt idx="3103">
                  <c:v>0.51706723379629627</c:v>
                </c:pt>
                <c:pt idx="3104">
                  <c:v>0.51707337962962963</c:v>
                </c:pt>
                <c:pt idx="3105">
                  <c:v>0.51707971064814817</c:v>
                </c:pt>
                <c:pt idx="3106">
                  <c:v>0.51708586805555556</c:v>
                </c:pt>
                <c:pt idx="3107">
                  <c:v>0.51709218749999997</c:v>
                </c:pt>
                <c:pt idx="3108">
                  <c:v>0.51709851851851851</c:v>
                </c:pt>
                <c:pt idx="3109">
                  <c:v>0.51710472222222226</c:v>
                </c:pt>
                <c:pt idx="3110">
                  <c:v>0.51711086805555551</c:v>
                </c:pt>
                <c:pt idx="3111">
                  <c:v>0.51711704861111107</c:v>
                </c:pt>
                <c:pt idx="3112">
                  <c:v>0.51712337962962962</c:v>
                </c:pt>
                <c:pt idx="3113">
                  <c:v>0.51712969907407402</c:v>
                </c:pt>
                <c:pt idx="3114">
                  <c:v>0.51713585648148153</c:v>
                </c:pt>
                <c:pt idx="3115">
                  <c:v>0.51714218750000007</c:v>
                </c:pt>
                <c:pt idx="3116">
                  <c:v>0.51714814814814813</c:v>
                </c:pt>
                <c:pt idx="3117">
                  <c:v>0.51715430555555553</c:v>
                </c:pt>
                <c:pt idx="3118">
                  <c:v>0.51716028935185188</c:v>
                </c:pt>
                <c:pt idx="3119">
                  <c:v>0.51716788194444441</c:v>
                </c:pt>
                <c:pt idx="3120">
                  <c:v>0.51717385416666672</c:v>
                </c:pt>
                <c:pt idx="3121">
                  <c:v>0.51717999999999997</c:v>
                </c:pt>
                <c:pt idx="3122">
                  <c:v>0.51718614583333333</c:v>
                </c:pt>
                <c:pt idx="3123">
                  <c:v>0.5171919444444445</c:v>
                </c:pt>
                <c:pt idx="3124">
                  <c:v>0.51719809027777774</c:v>
                </c:pt>
                <c:pt idx="3125">
                  <c:v>0.51720442129629629</c:v>
                </c:pt>
                <c:pt idx="3126">
                  <c:v>0.51721038194444446</c:v>
                </c:pt>
                <c:pt idx="3127">
                  <c:v>0.51721653935185186</c:v>
                </c:pt>
                <c:pt idx="3128">
                  <c:v>0.51722268518518522</c:v>
                </c:pt>
                <c:pt idx="3129">
                  <c:v>0.51722883101851858</c:v>
                </c:pt>
                <c:pt idx="3130">
                  <c:v>0.51723516203703701</c:v>
                </c:pt>
                <c:pt idx="3131">
                  <c:v>0.51724149305555556</c:v>
                </c:pt>
                <c:pt idx="3132">
                  <c:v>0.51724728009259258</c:v>
                </c:pt>
                <c:pt idx="3133">
                  <c:v>0.51725325231481478</c:v>
                </c:pt>
                <c:pt idx="3134">
                  <c:v>0.51725939814814814</c:v>
                </c:pt>
                <c:pt idx="3135">
                  <c:v>0.51726543981481476</c:v>
                </c:pt>
                <c:pt idx="3136">
                  <c:v>0.51727159722222227</c:v>
                </c:pt>
                <c:pt idx="3137">
                  <c:v>0.51727774305555563</c:v>
                </c:pt>
                <c:pt idx="3138">
                  <c:v>0.51728370370370369</c:v>
                </c:pt>
                <c:pt idx="3139">
                  <c:v>0.51728949074074071</c:v>
                </c:pt>
                <c:pt idx="3140">
                  <c:v>0.51729547453703706</c:v>
                </c:pt>
                <c:pt idx="3141">
                  <c:v>0.51730148148148147</c:v>
                </c:pt>
                <c:pt idx="3142">
                  <c:v>0.51730740740740744</c:v>
                </c:pt>
                <c:pt idx="3143">
                  <c:v>0.51731373842592598</c:v>
                </c:pt>
                <c:pt idx="3144">
                  <c:v>0.51731988425925923</c:v>
                </c:pt>
                <c:pt idx="3145">
                  <c:v>0.51732626157407402</c:v>
                </c:pt>
                <c:pt idx="3146">
                  <c:v>0.51733259259259257</c:v>
                </c:pt>
                <c:pt idx="3147">
                  <c:v>0.51733873842592593</c:v>
                </c:pt>
                <c:pt idx="3148">
                  <c:v>0.51734435185185179</c:v>
                </c:pt>
                <c:pt idx="3149">
                  <c:v>0.51735085648148149</c:v>
                </c:pt>
                <c:pt idx="3150">
                  <c:v>0.51735701388888888</c:v>
                </c:pt>
                <c:pt idx="3151">
                  <c:v>0.51736334490740743</c:v>
                </c:pt>
                <c:pt idx="3152">
                  <c:v>0.51736984953703702</c:v>
                </c:pt>
                <c:pt idx="3153">
                  <c:v>0.51737708333333332</c:v>
                </c:pt>
                <c:pt idx="3154">
                  <c:v>0.51738305555555553</c:v>
                </c:pt>
                <c:pt idx="3155">
                  <c:v>0.51738938657407407</c:v>
                </c:pt>
                <c:pt idx="3156">
                  <c:v>0.51739553240740743</c:v>
                </c:pt>
                <c:pt idx="3157">
                  <c:v>0.51740167824074079</c:v>
                </c:pt>
                <c:pt idx="3158">
                  <c:v>0.517407650462963</c:v>
                </c:pt>
                <c:pt idx="3159">
                  <c:v>0.51741379629629625</c:v>
                </c:pt>
                <c:pt idx="3160">
                  <c:v>0.51742012731481479</c:v>
                </c:pt>
                <c:pt idx="3161">
                  <c:v>0.51742579861111115</c:v>
                </c:pt>
                <c:pt idx="3162">
                  <c:v>0.51743175925925933</c:v>
                </c:pt>
                <c:pt idx="3163">
                  <c:v>0.51743773148148142</c:v>
                </c:pt>
                <c:pt idx="3164">
                  <c:v>0.51744406249999997</c:v>
                </c:pt>
                <c:pt idx="3165">
                  <c:v>0.51745039351851851</c:v>
                </c:pt>
                <c:pt idx="3166">
                  <c:v>0.5174568981481481</c:v>
                </c:pt>
                <c:pt idx="3167">
                  <c:v>0.51746322916666665</c:v>
                </c:pt>
                <c:pt idx="3168">
                  <c:v>0.51746938657407404</c:v>
                </c:pt>
                <c:pt idx="3169">
                  <c:v>0.51747570601851856</c:v>
                </c:pt>
                <c:pt idx="3170">
                  <c:v>0.51748186342592595</c:v>
                </c:pt>
                <c:pt idx="3171">
                  <c:v>0.51748790509259257</c:v>
                </c:pt>
                <c:pt idx="3172">
                  <c:v>0.51749405092592593</c:v>
                </c:pt>
                <c:pt idx="3173">
                  <c:v>0.51750038194444448</c:v>
                </c:pt>
                <c:pt idx="3174">
                  <c:v>0.51750652777777784</c:v>
                </c:pt>
                <c:pt idx="3175">
                  <c:v>0.51751285879629627</c:v>
                </c:pt>
                <c:pt idx="3176">
                  <c:v>0.51751900462962963</c:v>
                </c:pt>
                <c:pt idx="3177">
                  <c:v>0.51752533564814818</c:v>
                </c:pt>
                <c:pt idx="3178">
                  <c:v>0.51753149305555557</c:v>
                </c:pt>
                <c:pt idx="3179">
                  <c:v>0.51753812500000007</c:v>
                </c:pt>
                <c:pt idx="3180">
                  <c:v>0.51754445601851851</c:v>
                </c:pt>
                <c:pt idx="3181">
                  <c:v>0.51755060185185187</c:v>
                </c:pt>
                <c:pt idx="3182">
                  <c:v>0.5175569328703703</c:v>
                </c:pt>
                <c:pt idx="3183">
                  <c:v>0.51756307870370366</c:v>
                </c:pt>
                <c:pt idx="3184">
                  <c:v>0.51756940972222221</c:v>
                </c:pt>
                <c:pt idx="3185">
                  <c:v>0.51757555555555557</c:v>
                </c:pt>
                <c:pt idx="3186">
                  <c:v>0.51758314814814821</c:v>
                </c:pt>
                <c:pt idx="3187">
                  <c:v>0.5175891203703703</c:v>
                </c:pt>
                <c:pt idx="3188">
                  <c:v>0.51759469907407407</c:v>
                </c:pt>
                <c:pt idx="3189">
                  <c:v>0.51760084490740743</c:v>
                </c:pt>
                <c:pt idx="3190">
                  <c:v>0.51760700231481482</c:v>
                </c:pt>
                <c:pt idx="3191">
                  <c:v>0.51761314814814818</c:v>
                </c:pt>
                <c:pt idx="3192">
                  <c:v>0.51761929398148154</c:v>
                </c:pt>
                <c:pt idx="3193">
                  <c:v>0.51762526620370364</c:v>
                </c:pt>
                <c:pt idx="3194">
                  <c:v>0.51763123842592595</c:v>
                </c:pt>
                <c:pt idx="3195">
                  <c:v>0.51763719907407413</c:v>
                </c:pt>
                <c:pt idx="3196">
                  <c:v>0.51764314814814816</c:v>
                </c:pt>
                <c:pt idx="3197">
                  <c:v>0.51764929398148152</c:v>
                </c:pt>
                <c:pt idx="3198">
                  <c:v>0.51765579861111111</c:v>
                </c:pt>
                <c:pt idx="3199">
                  <c:v>0.51766177083333331</c:v>
                </c:pt>
                <c:pt idx="3200">
                  <c:v>0.51766810185185186</c:v>
                </c:pt>
                <c:pt idx="3201">
                  <c:v>0.5176744328703704</c:v>
                </c:pt>
                <c:pt idx="3202">
                  <c:v>0.51768079861111105</c:v>
                </c:pt>
                <c:pt idx="3203">
                  <c:v>0.51768695601851855</c:v>
                </c:pt>
                <c:pt idx="3204">
                  <c:v>0.51769346064814814</c:v>
                </c:pt>
                <c:pt idx="3205">
                  <c:v>0.51769943287037035</c:v>
                </c:pt>
                <c:pt idx="3206">
                  <c:v>0.51770576388888889</c:v>
                </c:pt>
                <c:pt idx="3207">
                  <c:v>0.51771209490740744</c:v>
                </c:pt>
                <c:pt idx="3208">
                  <c:v>0.51771824074074069</c:v>
                </c:pt>
                <c:pt idx="3209">
                  <c:v>0.51772457175925923</c:v>
                </c:pt>
                <c:pt idx="3210">
                  <c:v>0.51773077546296298</c:v>
                </c:pt>
                <c:pt idx="3211">
                  <c:v>0.51773665509259259</c:v>
                </c:pt>
                <c:pt idx="3212">
                  <c:v>0.51774298611111114</c:v>
                </c:pt>
                <c:pt idx="3213">
                  <c:v>0.51774930555555554</c:v>
                </c:pt>
                <c:pt idx="3214">
                  <c:v>0.51775546296296293</c:v>
                </c:pt>
                <c:pt idx="3215">
                  <c:v>0.51776125000000006</c:v>
                </c:pt>
                <c:pt idx="3216">
                  <c:v>0.51776739583333331</c:v>
                </c:pt>
                <c:pt idx="3217">
                  <c:v>0.51777354166666667</c:v>
                </c:pt>
                <c:pt idx="3218">
                  <c:v>0.51777969907407406</c:v>
                </c:pt>
                <c:pt idx="3219">
                  <c:v>0.51778693287037036</c:v>
                </c:pt>
                <c:pt idx="3220">
                  <c:v>0.51779307870370372</c:v>
                </c:pt>
                <c:pt idx="3221">
                  <c:v>0.51779903935185179</c:v>
                </c:pt>
                <c:pt idx="3222">
                  <c:v>0.51780519675925929</c:v>
                </c:pt>
                <c:pt idx="3223">
                  <c:v>0.51781098379629631</c:v>
                </c:pt>
                <c:pt idx="3224">
                  <c:v>0.51781731481481474</c:v>
                </c:pt>
                <c:pt idx="3225">
                  <c:v>0.51782364583333329</c:v>
                </c:pt>
                <c:pt idx="3226">
                  <c:v>0.51782979166666665</c:v>
                </c:pt>
                <c:pt idx="3227">
                  <c:v>0.5178361226851852</c:v>
                </c:pt>
                <c:pt idx="3228">
                  <c:v>0.51784226851851856</c:v>
                </c:pt>
                <c:pt idx="3229">
                  <c:v>0.51784842592592595</c:v>
                </c:pt>
                <c:pt idx="3230">
                  <c:v>0.51785438657407401</c:v>
                </c:pt>
                <c:pt idx="3231">
                  <c:v>0.51786069444444449</c:v>
                </c:pt>
                <c:pt idx="3232">
                  <c:v>0.51786702546296304</c:v>
                </c:pt>
                <c:pt idx="3233">
                  <c:v>0.5178729861111111</c:v>
                </c:pt>
                <c:pt idx="3234">
                  <c:v>0.51787968750000002</c:v>
                </c:pt>
                <c:pt idx="3235">
                  <c:v>0.51788600694444442</c:v>
                </c:pt>
                <c:pt idx="3236">
                  <c:v>0.517892349537037</c:v>
                </c:pt>
              </c:numCache>
            </c:numRef>
          </c:xVal>
          <c:yVal>
            <c:numRef>
              <c:f>'2015_10_26-11_56_53'!$B$2:$B$3245</c:f>
              <c:numCache>
                <c:formatCode>General</c:formatCode>
                <c:ptCount val="3244"/>
                <c:pt idx="0">
                  <c:v>35.619999999999997</c:v>
                </c:pt>
                <c:pt idx="1">
                  <c:v>35.619999999999997</c:v>
                </c:pt>
                <c:pt idx="2">
                  <c:v>35.619999999999997</c:v>
                </c:pt>
                <c:pt idx="3">
                  <c:v>35.619999999999997</c:v>
                </c:pt>
                <c:pt idx="4">
                  <c:v>35.619999999999997</c:v>
                </c:pt>
                <c:pt idx="5">
                  <c:v>35.619999999999997</c:v>
                </c:pt>
                <c:pt idx="6">
                  <c:v>35.619999999999997</c:v>
                </c:pt>
                <c:pt idx="7">
                  <c:v>35.61</c:v>
                </c:pt>
                <c:pt idx="8">
                  <c:v>35.61</c:v>
                </c:pt>
                <c:pt idx="9">
                  <c:v>35.61</c:v>
                </c:pt>
                <c:pt idx="10">
                  <c:v>35.61</c:v>
                </c:pt>
                <c:pt idx="11">
                  <c:v>35.61</c:v>
                </c:pt>
                <c:pt idx="12">
                  <c:v>35.61</c:v>
                </c:pt>
                <c:pt idx="13">
                  <c:v>35.61</c:v>
                </c:pt>
                <c:pt idx="14">
                  <c:v>35.61</c:v>
                </c:pt>
                <c:pt idx="15">
                  <c:v>35.6</c:v>
                </c:pt>
                <c:pt idx="16">
                  <c:v>35.61</c:v>
                </c:pt>
                <c:pt idx="17">
                  <c:v>35.61</c:v>
                </c:pt>
                <c:pt idx="18">
                  <c:v>35.6</c:v>
                </c:pt>
                <c:pt idx="19">
                  <c:v>35.6</c:v>
                </c:pt>
                <c:pt idx="20">
                  <c:v>35.6</c:v>
                </c:pt>
                <c:pt idx="21">
                  <c:v>35.6</c:v>
                </c:pt>
                <c:pt idx="22">
                  <c:v>35.6</c:v>
                </c:pt>
                <c:pt idx="23">
                  <c:v>35.6</c:v>
                </c:pt>
                <c:pt idx="24">
                  <c:v>35.6</c:v>
                </c:pt>
                <c:pt idx="25">
                  <c:v>35.590000000000003</c:v>
                </c:pt>
                <c:pt idx="26">
                  <c:v>35.590000000000003</c:v>
                </c:pt>
                <c:pt idx="27">
                  <c:v>35.590000000000003</c:v>
                </c:pt>
                <c:pt idx="28">
                  <c:v>35.590000000000003</c:v>
                </c:pt>
                <c:pt idx="29">
                  <c:v>35.58</c:v>
                </c:pt>
                <c:pt idx="30">
                  <c:v>35.58</c:v>
                </c:pt>
                <c:pt idx="31">
                  <c:v>35.57</c:v>
                </c:pt>
                <c:pt idx="32">
                  <c:v>35.58</c:v>
                </c:pt>
                <c:pt idx="33">
                  <c:v>35.58</c:v>
                </c:pt>
                <c:pt idx="34">
                  <c:v>35.58</c:v>
                </c:pt>
                <c:pt idx="35">
                  <c:v>35.58</c:v>
                </c:pt>
                <c:pt idx="36">
                  <c:v>35.590000000000003</c:v>
                </c:pt>
                <c:pt idx="37">
                  <c:v>35.6</c:v>
                </c:pt>
                <c:pt idx="38">
                  <c:v>35.61</c:v>
                </c:pt>
                <c:pt idx="39">
                  <c:v>35.61</c:v>
                </c:pt>
                <c:pt idx="40">
                  <c:v>35.619999999999997</c:v>
                </c:pt>
                <c:pt idx="41">
                  <c:v>35.64</c:v>
                </c:pt>
                <c:pt idx="42">
                  <c:v>35.659999999999997</c:v>
                </c:pt>
                <c:pt idx="43">
                  <c:v>35.700000000000003</c:v>
                </c:pt>
                <c:pt idx="44">
                  <c:v>35.75</c:v>
                </c:pt>
                <c:pt idx="45">
                  <c:v>35.83</c:v>
                </c:pt>
                <c:pt idx="46">
                  <c:v>35.89</c:v>
                </c:pt>
                <c:pt idx="47">
                  <c:v>35.950000000000003</c:v>
                </c:pt>
                <c:pt idx="48">
                  <c:v>36.020000000000003</c:v>
                </c:pt>
                <c:pt idx="49">
                  <c:v>36.11</c:v>
                </c:pt>
                <c:pt idx="50">
                  <c:v>36.200000000000003</c:v>
                </c:pt>
                <c:pt idx="51">
                  <c:v>36.299999999999997</c:v>
                </c:pt>
                <c:pt idx="52">
                  <c:v>36.43</c:v>
                </c:pt>
                <c:pt idx="53">
                  <c:v>36.549999999999997</c:v>
                </c:pt>
                <c:pt idx="54">
                  <c:v>36.659999999999997</c:v>
                </c:pt>
                <c:pt idx="55">
                  <c:v>36.770000000000003</c:v>
                </c:pt>
                <c:pt idx="56">
                  <c:v>36.9</c:v>
                </c:pt>
                <c:pt idx="57">
                  <c:v>37.03</c:v>
                </c:pt>
                <c:pt idx="58">
                  <c:v>37.19</c:v>
                </c:pt>
                <c:pt idx="59">
                  <c:v>37.35</c:v>
                </c:pt>
                <c:pt idx="60">
                  <c:v>37.5</c:v>
                </c:pt>
                <c:pt idx="61">
                  <c:v>37.67</c:v>
                </c:pt>
                <c:pt idx="62">
                  <c:v>37.85</c:v>
                </c:pt>
                <c:pt idx="63">
                  <c:v>38.020000000000003</c:v>
                </c:pt>
                <c:pt idx="64">
                  <c:v>38.19</c:v>
                </c:pt>
                <c:pt idx="65">
                  <c:v>38.39</c:v>
                </c:pt>
                <c:pt idx="66">
                  <c:v>38.56</c:v>
                </c:pt>
                <c:pt idx="67">
                  <c:v>38.75</c:v>
                </c:pt>
                <c:pt idx="68">
                  <c:v>38.92</c:v>
                </c:pt>
                <c:pt idx="69">
                  <c:v>39.130000000000003</c:v>
                </c:pt>
                <c:pt idx="70">
                  <c:v>39.32</c:v>
                </c:pt>
                <c:pt idx="71">
                  <c:v>39.54</c:v>
                </c:pt>
                <c:pt idx="72">
                  <c:v>39.729999999999997</c:v>
                </c:pt>
                <c:pt idx="73">
                  <c:v>39.96</c:v>
                </c:pt>
                <c:pt idx="74">
                  <c:v>40.159999999999997</c:v>
                </c:pt>
                <c:pt idx="75">
                  <c:v>40.39</c:v>
                </c:pt>
                <c:pt idx="76">
                  <c:v>40.58</c:v>
                </c:pt>
                <c:pt idx="77">
                  <c:v>40.81</c:v>
                </c:pt>
                <c:pt idx="78">
                  <c:v>41.01</c:v>
                </c:pt>
                <c:pt idx="79">
                  <c:v>41.24</c:v>
                </c:pt>
                <c:pt idx="80">
                  <c:v>41.43</c:v>
                </c:pt>
                <c:pt idx="81">
                  <c:v>41.64</c:v>
                </c:pt>
                <c:pt idx="82">
                  <c:v>41.83</c:v>
                </c:pt>
                <c:pt idx="83">
                  <c:v>42.05</c:v>
                </c:pt>
                <c:pt idx="84">
                  <c:v>42.24</c:v>
                </c:pt>
                <c:pt idx="85">
                  <c:v>42.44</c:v>
                </c:pt>
                <c:pt idx="86">
                  <c:v>42.66</c:v>
                </c:pt>
                <c:pt idx="87">
                  <c:v>42.86</c:v>
                </c:pt>
                <c:pt idx="88">
                  <c:v>43.06</c:v>
                </c:pt>
                <c:pt idx="89">
                  <c:v>43.25</c:v>
                </c:pt>
                <c:pt idx="90">
                  <c:v>43.45</c:v>
                </c:pt>
                <c:pt idx="91">
                  <c:v>43.63</c:v>
                </c:pt>
                <c:pt idx="92">
                  <c:v>43.84</c:v>
                </c:pt>
                <c:pt idx="93">
                  <c:v>44.03</c:v>
                </c:pt>
                <c:pt idx="94">
                  <c:v>44.23</c:v>
                </c:pt>
                <c:pt idx="95">
                  <c:v>44.43</c:v>
                </c:pt>
                <c:pt idx="96">
                  <c:v>44.63</c:v>
                </c:pt>
                <c:pt idx="97">
                  <c:v>44.81</c:v>
                </c:pt>
                <c:pt idx="98">
                  <c:v>44.99</c:v>
                </c:pt>
                <c:pt idx="99">
                  <c:v>45.18</c:v>
                </c:pt>
                <c:pt idx="100">
                  <c:v>45.36</c:v>
                </c:pt>
                <c:pt idx="101">
                  <c:v>45.53</c:v>
                </c:pt>
                <c:pt idx="102">
                  <c:v>45.71</c:v>
                </c:pt>
                <c:pt idx="103">
                  <c:v>45.89</c:v>
                </c:pt>
                <c:pt idx="104">
                  <c:v>46.06</c:v>
                </c:pt>
                <c:pt idx="105">
                  <c:v>46.24</c:v>
                </c:pt>
                <c:pt idx="106">
                  <c:v>46.42</c:v>
                </c:pt>
                <c:pt idx="107">
                  <c:v>46.61</c:v>
                </c:pt>
                <c:pt idx="108">
                  <c:v>46.77</c:v>
                </c:pt>
                <c:pt idx="109">
                  <c:v>46.95</c:v>
                </c:pt>
                <c:pt idx="110">
                  <c:v>47.13</c:v>
                </c:pt>
                <c:pt idx="111">
                  <c:v>47.28</c:v>
                </c:pt>
                <c:pt idx="112">
                  <c:v>47.42</c:v>
                </c:pt>
                <c:pt idx="113">
                  <c:v>47.58</c:v>
                </c:pt>
                <c:pt idx="114">
                  <c:v>47.71</c:v>
                </c:pt>
                <c:pt idx="115">
                  <c:v>47.85</c:v>
                </c:pt>
                <c:pt idx="116">
                  <c:v>48.01</c:v>
                </c:pt>
                <c:pt idx="117">
                  <c:v>48.17</c:v>
                </c:pt>
                <c:pt idx="118">
                  <c:v>48.3</c:v>
                </c:pt>
                <c:pt idx="119">
                  <c:v>48.44</c:v>
                </c:pt>
                <c:pt idx="120">
                  <c:v>48.57</c:v>
                </c:pt>
                <c:pt idx="121">
                  <c:v>48.7</c:v>
                </c:pt>
                <c:pt idx="122">
                  <c:v>48.81</c:v>
                </c:pt>
                <c:pt idx="123">
                  <c:v>48.94</c:v>
                </c:pt>
                <c:pt idx="124">
                  <c:v>49.07</c:v>
                </c:pt>
                <c:pt idx="125">
                  <c:v>49.2</c:v>
                </c:pt>
                <c:pt idx="126">
                  <c:v>49.32</c:v>
                </c:pt>
                <c:pt idx="127">
                  <c:v>49.43</c:v>
                </c:pt>
                <c:pt idx="128">
                  <c:v>49.52</c:v>
                </c:pt>
                <c:pt idx="129">
                  <c:v>49.6</c:v>
                </c:pt>
                <c:pt idx="130">
                  <c:v>49.66</c:v>
                </c:pt>
                <c:pt idx="131">
                  <c:v>49.72</c:v>
                </c:pt>
                <c:pt idx="132">
                  <c:v>49.8</c:v>
                </c:pt>
                <c:pt idx="133">
                  <c:v>49.88</c:v>
                </c:pt>
                <c:pt idx="134">
                  <c:v>49.94</c:v>
                </c:pt>
                <c:pt idx="135">
                  <c:v>50</c:v>
                </c:pt>
                <c:pt idx="136">
                  <c:v>50.05</c:v>
                </c:pt>
                <c:pt idx="137">
                  <c:v>50.08</c:v>
                </c:pt>
                <c:pt idx="138">
                  <c:v>50.13</c:v>
                </c:pt>
                <c:pt idx="139">
                  <c:v>50.18</c:v>
                </c:pt>
                <c:pt idx="140">
                  <c:v>50.24</c:v>
                </c:pt>
                <c:pt idx="141">
                  <c:v>50.29</c:v>
                </c:pt>
                <c:pt idx="142">
                  <c:v>50.34</c:v>
                </c:pt>
                <c:pt idx="143">
                  <c:v>50.38</c:v>
                </c:pt>
                <c:pt idx="144">
                  <c:v>50.41</c:v>
                </c:pt>
                <c:pt idx="145">
                  <c:v>50.42</c:v>
                </c:pt>
                <c:pt idx="146">
                  <c:v>50.44</c:v>
                </c:pt>
                <c:pt idx="147">
                  <c:v>50.45</c:v>
                </c:pt>
                <c:pt idx="148">
                  <c:v>50.47</c:v>
                </c:pt>
                <c:pt idx="149">
                  <c:v>50.49</c:v>
                </c:pt>
                <c:pt idx="150">
                  <c:v>50.51</c:v>
                </c:pt>
                <c:pt idx="151">
                  <c:v>50.52</c:v>
                </c:pt>
                <c:pt idx="152">
                  <c:v>50.53</c:v>
                </c:pt>
                <c:pt idx="153">
                  <c:v>50.54</c:v>
                </c:pt>
                <c:pt idx="154">
                  <c:v>50.54</c:v>
                </c:pt>
                <c:pt idx="155">
                  <c:v>50.55</c:v>
                </c:pt>
                <c:pt idx="156">
                  <c:v>50.55</c:v>
                </c:pt>
                <c:pt idx="157">
                  <c:v>50.55</c:v>
                </c:pt>
                <c:pt idx="158">
                  <c:v>50.55</c:v>
                </c:pt>
                <c:pt idx="159">
                  <c:v>50.54</c:v>
                </c:pt>
                <c:pt idx="160">
                  <c:v>50.54</c:v>
                </c:pt>
                <c:pt idx="161">
                  <c:v>50.54</c:v>
                </c:pt>
                <c:pt idx="162">
                  <c:v>50.53</c:v>
                </c:pt>
                <c:pt idx="163">
                  <c:v>50.53</c:v>
                </c:pt>
                <c:pt idx="164">
                  <c:v>50.52</c:v>
                </c:pt>
                <c:pt idx="165">
                  <c:v>50.51</c:v>
                </c:pt>
                <c:pt idx="166">
                  <c:v>50.5</c:v>
                </c:pt>
                <c:pt idx="167">
                  <c:v>50.47</c:v>
                </c:pt>
                <c:pt idx="168">
                  <c:v>50.46</c:v>
                </c:pt>
                <c:pt idx="169">
                  <c:v>50.44</c:v>
                </c:pt>
                <c:pt idx="170">
                  <c:v>50.43</c:v>
                </c:pt>
                <c:pt idx="171">
                  <c:v>50.42</c:v>
                </c:pt>
                <c:pt idx="172">
                  <c:v>50.41</c:v>
                </c:pt>
                <c:pt idx="173">
                  <c:v>50.41</c:v>
                </c:pt>
                <c:pt idx="174">
                  <c:v>50.39</c:v>
                </c:pt>
                <c:pt idx="175">
                  <c:v>50.37</c:v>
                </c:pt>
                <c:pt idx="176">
                  <c:v>50.33</c:v>
                </c:pt>
                <c:pt idx="177">
                  <c:v>50.3</c:v>
                </c:pt>
                <c:pt idx="178">
                  <c:v>50.26</c:v>
                </c:pt>
                <c:pt idx="179">
                  <c:v>50.23</c:v>
                </c:pt>
                <c:pt idx="180">
                  <c:v>50.19</c:v>
                </c:pt>
                <c:pt idx="181">
                  <c:v>50.17</c:v>
                </c:pt>
                <c:pt idx="182">
                  <c:v>50.15</c:v>
                </c:pt>
                <c:pt idx="183">
                  <c:v>50.14</c:v>
                </c:pt>
                <c:pt idx="184">
                  <c:v>50.12</c:v>
                </c:pt>
                <c:pt idx="185">
                  <c:v>50.1</c:v>
                </c:pt>
                <c:pt idx="186">
                  <c:v>50.09</c:v>
                </c:pt>
                <c:pt idx="187">
                  <c:v>50.06</c:v>
                </c:pt>
                <c:pt idx="188">
                  <c:v>50.04</c:v>
                </c:pt>
                <c:pt idx="189">
                  <c:v>50.03</c:v>
                </c:pt>
                <c:pt idx="190">
                  <c:v>50.02</c:v>
                </c:pt>
                <c:pt idx="191">
                  <c:v>50.01</c:v>
                </c:pt>
                <c:pt idx="192">
                  <c:v>50.01</c:v>
                </c:pt>
                <c:pt idx="193">
                  <c:v>50</c:v>
                </c:pt>
                <c:pt idx="194">
                  <c:v>50</c:v>
                </c:pt>
                <c:pt idx="195">
                  <c:v>50</c:v>
                </c:pt>
                <c:pt idx="196">
                  <c:v>50</c:v>
                </c:pt>
                <c:pt idx="197">
                  <c:v>50</c:v>
                </c:pt>
                <c:pt idx="198">
                  <c:v>50</c:v>
                </c:pt>
                <c:pt idx="199">
                  <c:v>50</c:v>
                </c:pt>
                <c:pt idx="200">
                  <c:v>50</c:v>
                </c:pt>
                <c:pt idx="201">
                  <c:v>50</c:v>
                </c:pt>
                <c:pt idx="202">
                  <c:v>50</c:v>
                </c:pt>
                <c:pt idx="203">
                  <c:v>50</c:v>
                </c:pt>
                <c:pt idx="204">
                  <c:v>50</c:v>
                </c:pt>
                <c:pt idx="205">
                  <c:v>50</c:v>
                </c:pt>
                <c:pt idx="206">
                  <c:v>49.99</c:v>
                </c:pt>
                <c:pt idx="207">
                  <c:v>49.99</c:v>
                </c:pt>
                <c:pt idx="208">
                  <c:v>49.98</c:v>
                </c:pt>
                <c:pt idx="209">
                  <c:v>49.96</c:v>
                </c:pt>
                <c:pt idx="210">
                  <c:v>49.93</c:v>
                </c:pt>
                <c:pt idx="211">
                  <c:v>49.91</c:v>
                </c:pt>
                <c:pt idx="212">
                  <c:v>49.87</c:v>
                </c:pt>
                <c:pt idx="213">
                  <c:v>49.83</c:v>
                </c:pt>
                <c:pt idx="214">
                  <c:v>49.8</c:v>
                </c:pt>
                <c:pt idx="215">
                  <c:v>49.78</c:v>
                </c:pt>
                <c:pt idx="216">
                  <c:v>49.75</c:v>
                </c:pt>
                <c:pt idx="217">
                  <c:v>49.74</c:v>
                </c:pt>
                <c:pt idx="218">
                  <c:v>49.73</c:v>
                </c:pt>
                <c:pt idx="219">
                  <c:v>49.72</c:v>
                </c:pt>
                <c:pt idx="220">
                  <c:v>49.72</c:v>
                </c:pt>
                <c:pt idx="221">
                  <c:v>49.71</c:v>
                </c:pt>
                <c:pt idx="222">
                  <c:v>49.69</c:v>
                </c:pt>
                <c:pt idx="223">
                  <c:v>49.68</c:v>
                </c:pt>
                <c:pt idx="224">
                  <c:v>49.67</c:v>
                </c:pt>
                <c:pt idx="225">
                  <c:v>49.66</c:v>
                </c:pt>
                <c:pt idx="226">
                  <c:v>49.65</c:v>
                </c:pt>
                <c:pt idx="227">
                  <c:v>49.64</c:v>
                </c:pt>
                <c:pt idx="228">
                  <c:v>49.63</c:v>
                </c:pt>
                <c:pt idx="229">
                  <c:v>49.63</c:v>
                </c:pt>
                <c:pt idx="230">
                  <c:v>49.63</c:v>
                </c:pt>
                <c:pt idx="231">
                  <c:v>49.64</c:v>
                </c:pt>
                <c:pt idx="232">
                  <c:v>49.64</c:v>
                </c:pt>
                <c:pt idx="233">
                  <c:v>49.64</c:v>
                </c:pt>
                <c:pt idx="234">
                  <c:v>49.65</c:v>
                </c:pt>
                <c:pt idx="235">
                  <c:v>49.66</c:v>
                </c:pt>
                <c:pt idx="236">
                  <c:v>49.67</c:v>
                </c:pt>
                <c:pt idx="237">
                  <c:v>49.68</c:v>
                </c:pt>
                <c:pt idx="238">
                  <c:v>49.69</c:v>
                </c:pt>
                <c:pt idx="239">
                  <c:v>49.69</c:v>
                </c:pt>
                <c:pt idx="240">
                  <c:v>49.7</c:v>
                </c:pt>
                <c:pt idx="241">
                  <c:v>49.7</c:v>
                </c:pt>
                <c:pt idx="242">
                  <c:v>49.71</c:v>
                </c:pt>
                <c:pt idx="243">
                  <c:v>49.72</c:v>
                </c:pt>
                <c:pt idx="244">
                  <c:v>49.72</c:v>
                </c:pt>
                <c:pt idx="245">
                  <c:v>49.73</c:v>
                </c:pt>
                <c:pt idx="246">
                  <c:v>49.73</c:v>
                </c:pt>
                <c:pt idx="247">
                  <c:v>49.74</c:v>
                </c:pt>
                <c:pt idx="248">
                  <c:v>49.74</c:v>
                </c:pt>
                <c:pt idx="249">
                  <c:v>49.75</c:v>
                </c:pt>
                <c:pt idx="250">
                  <c:v>49.76</c:v>
                </c:pt>
                <c:pt idx="251">
                  <c:v>49.77</c:v>
                </c:pt>
                <c:pt idx="252">
                  <c:v>49.78</c:v>
                </c:pt>
                <c:pt idx="253">
                  <c:v>49.8</c:v>
                </c:pt>
                <c:pt idx="254">
                  <c:v>49.82</c:v>
                </c:pt>
                <c:pt idx="255">
                  <c:v>49.83</c:v>
                </c:pt>
                <c:pt idx="256">
                  <c:v>49.84</c:v>
                </c:pt>
                <c:pt idx="257">
                  <c:v>49.84</c:v>
                </c:pt>
                <c:pt idx="258">
                  <c:v>49.85</c:v>
                </c:pt>
                <c:pt idx="259">
                  <c:v>49.85</c:v>
                </c:pt>
                <c:pt idx="260">
                  <c:v>49.85</c:v>
                </c:pt>
                <c:pt idx="261">
                  <c:v>49.86</c:v>
                </c:pt>
                <c:pt idx="262">
                  <c:v>49.86</c:v>
                </c:pt>
                <c:pt idx="263">
                  <c:v>49.86</c:v>
                </c:pt>
                <c:pt idx="264">
                  <c:v>49.87</c:v>
                </c:pt>
                <c:pt idx="265">
                  <c:v>49.87</c:v>
                </c:pt>
                <c:pt idx="266">
                  <c:v>49.87</c:v>
                </c:pt>
                <c:pt idx="267">
                  <c:v>49.87</c:v>
                </c:pt>
                <c:pt idx="268">
                  <c:v>49.87</c:v>
                </c:pt>
                <c:pt idx="269">
                  <c:v>49.87</c:v>
                </c:pt>
                <c:pt idx="270">
                  <c:v>49.88</c:v>
                </c:pt>
                <c:pt idx="271">
                  <c:v>49.88</c:v>
                </c:pt>
                <c:pt idx="272">
                  <c:v>49.89</c:v>
                </c:pt>
                <c:pt idx="273">
                  <c:v>49.89</c:v>
                </c:pt>
                <c:pt idx="274">
                  <c:v>49.89</c:v>
                </c:pt>
                <c:pt idx="275">
                  <c:v>49.9</c:v>
                </c:pt>
                <c:pt idx="276">
                  <c:v>49.91</c:v>
                </c:pt>
                <c:pt idx="277">
                  <c:v>49.92</c:v>
                </c:pt>
                <c:pt idx="278">
                  <c:v>49.94</c:v>
                </c:pt>
                <c:pt idx="279">
                  <c:v>49.96</c:v>
                </c:pt>
                <c:pt idx="280">
                  <c:v>49.98</c:v>
                </c:pt>
                <c:pt idx="281">
                  <c:v>49.99</c:v>
                </c:pt>
                <c:pt idx="282">
                  <c:v>50</c:v>
                </c:pt>
                <c:pt idx="283">
                  <c:v>50</c:v>
                </c:pt>
                <c:pt idx="284">
                  <c:v>50</c:v>
                </c:pt>
                <c:pt idx="285">
                  <c:v>50</c:v>
                </c:pt>
                <c:pt idx="286">
                  <c:v>50</c:v>
                </c:pt>
                <c:pt idx="287">
                  <c:v>50.01</c:v>
                </c:pt>
                <c:pt idx="288">
                  <c:v>50.02</c:v>
                </c:pt>
                <c:pt idx="289">
                  <c:v>50.03</c:v>
                </c:pt>
                <c:pt idx="290">
                  <c:v>50.05</c:v>
                </c:pt>
                <c:pt idx="291">
                  <c:v>50.07</c:v>
                </c:pt>
                <c:pt idx="292">
                  <c:v>50.1</c:v>
                </c:pt>
                <c:pt idx="293">
                  <c:v>50.12</c:v>
                </c:pt>
                <c:pt idx="294">
                  <c:v>50.14</c:v>
                </c:pt>
                <c:pt idx="295">
                  <c:v>50.15</c:v>
                </c:pt>
                <c:pt idx="296">
                  <c:v>50.16</c:v>
                </c:pt>
                <c:pt idx="297">
                  <c:v>50.16</c:v>
                </c:pt>
                <c:pt idx="298">
                  <c:v>50.17</c:v>
                </c:pt>
                <c:pt idx="299">
                  <c:v>50.18</c:v>
                </c:pt>
                <c:pt idx="300">
                  <c:v>50.2</c:v>
                </c:pt>
                <c:pt idx="301">
                  <c:v>50.21</c:v>
                </c:pt>
                <c:pt idx="302">
                  <c:v>50.23</c:v>
                </c:pt>
                <c:pt idx="303">
                  <c:v>50.25</c:v>
                </c:pt>
                <c:pt idx="304">
                  <c:v>50.27</c:v>
                </c:pt>
                <c:pt idx="305">
                  <c:v>50.27</c:v>
                </c:pt>
                <c:pt idx="306">
                  <c:v>50.29</c:v>
                </c:pt>
                <c:pt idx="307">
                  <c:v>50.29</c:v>
                </c:pt>
                <c:pt idx="308">
                  <c:v>50.29</c:v>
                </c:pt>
                <c:pt idx="309">
                  <c:v>50.3</c:v>
                </c:pt>
                <c:pt idx="310">
                  <c:v>50.3</c:v>
                </c:pt>
                <c:pt idx="311">
                  <c:v>50.31</c:v>
                </c:pt>
                <c:pt idx="312">
                  <c:v>50.31</c:v>
                </c:pt>
                <c:pt idx="313">
                  <c:v>50.32</c:v>
                </c:pt>
                <c:pt idx="314">
                  <c:v>50.34</c:v>
                </c:pt>
                <c:pt idx="315">
                  <c:v>50.36</c:v>
                </c:pt>
                <c:pt idx="316">
                  <c:v>50.38</c:v>
                </c:pt>
                <c:pt idx="317">
                  <c:v>50.39</c:v>
                </c:pt>
                <c:pt idx="318">
                  <c:v>50.4</c:v>
                </c:pt>
                <c:pt idx="319">
                  <c:v>50.4</c:v>
                </c:pt>
                <c:pt idx="320">
                  <c:v>50.41</c:v>
                </c:pt>
                <c:pt idx="321">
                  <c:v>50.42</c:v>
                </c:pt>
                <c:pt idx="322">
                  <c:v>50.43</c:v>
                </c:pt>
                <c:pt idx="323">
                  <c:v>50.45</c:v>
                </c:pt>
                <c:pt idx="324">
                  <c:v>50.47</c:v>
                </c:pt>
                <c:pt idx="325">
                  <c:v>50.49</c:v>
                </c:pt>
                <c:pt idx="326">
                  <c:v>50.51</c:v>
                </c:pt>
                <c:pt idx="327">
                  <c:v>50.53</c:v>
                </c:pt>
                <c:pt idx="328">
                  <c:v>50.54</c:v>
                </c:pt>
                <c:pt idx="329">
                  <c:v>50.54</c:v>
                </c:pt>
                <c:pt idx="330">
                  <c:v>50.55</c:v>
                </c:pt>
                <c:pt idx="331">
                  <c:v>50.55</c:v>
                </c:pt>
                <c:pt idx="332">
                  <c:v>50.55</c:v>
                </c:pt>
                <c:pt idx="333">
                  <c:v>50.55</c:v>
                </c:pt>
                <c:pt idx="334">
                  <c:v>50.55</c:v>
                </c:pt>
                <c:pt idx="335">
                  <c:v>50.55</c:v>
                </c:pt>
                <c:pt idx="336">
                  <c:v>50.55</c:v>
                </c:pt>
                <c:pt idx="337">
                  <c:v>50.55</c:v>
                </c:pt>
                <c:pt idx="338">
                  <c:v>50.55</c:v>
                </c:pt>
                <c:pt idx="339">
                  <c:v>50.55</c:v>
                </c:pt>
                <c:pt idx="340">
                  <c:v>50.55</c:v>
                </c:pt>
                <c:pt idx="341">
                  <c:v>50.55</c:v>
                </c:pt>
                <c:pt idx="342">
                  <c:v>50.55</c:v>
                </c:pt>
                <c:pt idx="343">
                  <c:v>50.55</c:v>
                </c:pt>
                <c:pt idx="344">
                  <c:v>50.55</c:v>
                </c:pt>
                <c:pt idx="345">
                  <c:v>50.55</c:v>
                </c:pt>
                <c:pt idx="346">
                  <c:v>50.55</c:v>
                </c:pt>
                <c:pt idx="347">
                  <c:v>50.55</c:v>
                </c:pt>
                <c:pt idx="348">
                  <c:v>50.55</c:v>
                </c:pt>
                <c:pt idx="349">
                  <c:v>50.55</c:v>
                </c:pt>
                <c:pt idx="350">
                  <c:v>50.55</c:v>
                </c:pt>
                <c:pt idx="351">
                  <c:v>50.55</c:v>
                </c:pt>
                <c:pt idx="352">
                  <c:v>50.55</c:v>
                </c:pt>
                <c:pt idx="353">
                  <c:v>50.55</c:v>
                </c:pt>
                <c:pt idx="354">
                  <c:v>50.55</c:v>
                </c:pt>
                <c:pt idx="355">
                  <c:v>50.55</c:v>
                </c:pt>
                <c:pt idx="356">
                  <c:v>50.55</c:v>
                </c:pt>
                <c:pt idx="357">
                  <c:v>50.55</c:v>
                </c:pt>
                <c:pt idx="358">
                  <c:v>50.55</c:v>
                </c:pt>
                <c:pt idx="359">
                  <c:v>50.55</c:v>
                </c:pt>
                <c:pt idx="360">
                  <c:v>50.55</c:v>
                </c:pt>
                <c:pt idx="361">
                  <c:v>50.55</c:v>
                </c:pt>
                <c:pt idx="362">
                  <c:v>50.55</c:v>
                </c:pt>
                <c:pt idx="363">
                  <c:v>50.54</c:v>
                </c:pt>
                <c:pt idx="364">
                  <c:v>50.53</c:v>
                </c:pt>
                <c:pt idx="365">
                  <c:v>50.52</c:v>
                </c:pt>
                <c:pt idx="366">
                  <c:v>50.5</c:v>
                </c:pt>
                <c:pt idx="367">
                  <c:v>50.48</c:v>
                </c:pt>
                <c:pt idx="368">
                  <c:v>50.46</c:v>
                </c:pt>
                <c:pt idx="369">
                  <c:v>50.44</c:v>
                </c:pt>
                <c:pt idx="370">
                  <c:v>50.42</c:v>
                </c:pt>
                <c:pt idx="371">
                  <c:v>50.4</c:v>
                </c:pt>
                <c:pt idx="372">
                  <c:v>50.38</c:v>
                </c:pt>
                <c:pt idx="373">
                  <c:v>50.35</c:v>
                </c:pt>
                <c:pt idx="374">
                  <c:v>50.32</c:v>
                </c:pt>
                <c:pt idx="375">
                  <c:v>50.28</c:v>
                </c:pt>
                <c:pt idx="376">
                  <c:v>50.25</c:v>
                </c:pt>
                <c:pt idx="377">
                  <c:v>50.21</c:v>
                </c:pt>
                <c:pt idx="378">
                  <c:v>50.18</c:v>
                </c:pt>
                <c:pt idx="379">
                  <c:v>50.16</c:v>
                </c:pt>
                <c:pt idx="380">
                  <c:v>50.14</c:v>
                </c:pt>
                <c:pt idx="381">
                  <c:v>50.14</c:v>
                </c:pt>
                <c:pt idx="382">
                  <c:v>50.13</c:v>
                </c:pt>
                <c:pt idx="383">
                  <c:v>50.13</c:v>
                </c:pt>
                <c:pt idx="384">
                  <c:v>50.12</c:v>
                </c:pt>
                <c:pt idx="385">
                  <c:v>50.11</c:v>
                </c:pt>
                <c:pt idx="386">
                  <c:v>50.09</c:v>
                </c:pt>
                <c:pt idx="387">
                  <c:v>50.07</c:v>
                </c:pt>
                <c:pt idx="388">
                  <c:v>50.06</c:v>
                </c:pt>
                <c:pt idx="389">
                  <c:v>50.05</c:v>
                </c:pt>
                <c:pt idx="390">
                  <c:v>50.04</c:v>
                </c:pt>
                <c:pt idx="391">
                  <c:v>50.04</c:v>
                </c:pt>
                <c:pt idx="392">
                  <c:v>50.03</c:v>
                </c:pt>
                <c:pt idx="393">
                  <c:v>50.03</c:v>
                </c:pt>
                <c:pt idx="394">
                  <c:v>50.03</c:v>
                </c:pt>
                <c:pt idx="395">
                  <c:v>50.03</c:v>
                </c:pt>
                <c:pt idx="396">
                  <c:v>50.02</c:v>
                </c:pt>
                <c:pt idx="397">
                  <c:v>50.02</c:v>
                </c:pt>
                <c:pt idx="398">
                  <c:v>50.02</c:v>
                </c:pt>
                <c:pt idx="399">
                  <c:v>50.02</c:v>
                </c:pt>
                <c:pt idx="400">
                  <c:v>50.02</c:v>
                </c:pt>
                <c:pt idx="401">
                  <c:v>50.02</c:v>
                </c:pt>
                <c:pt idx="402">
                  <c:v>50.02</c:v>
                </c:pt>
                <c:pt idx="403">
                  <c:v>50.02</c:v>
                </c:pt>
                <c:pt idx="404">
                  <c:v>50.02</c:v>
                </c:pt>
                <c:pt idx="405">
                  <c:v>50.02</c:v>
                </c:pt>
                <c:pt idx="406">
                  <c:v>50.02</c:v>
                </c:pt>
                <c:pt idx="407">
                  <c:v>50.01</c:v>
                </c:pt>
                <c:pt idx="408">
                  <c:v>50.01</c:v>
                </c:pt>
                <c:pt idx="409">
                  <c:v>50.01</c:v>
                </c:pt>
                <c:pt idx="410">
                  <c:v>50.01</c:v>
                </c:pt>
                <c:pt idx="411">
                  <c:v>50</c:v>
                </c:pt>
                <c:pt idx="412">
                  <c:v>50</c:v>
                </c:pt>
                <c:pt idx="413">
                  <c:v>50</c:v>
                </c:pt>
                <c:pt idx="414">
                  <c:v>50</c:v>
                </c:pt>
                <c:pt idx="415">
                  <c:v>50</c:v>
                </c:pt>
                <c:pt idx="416">
                  <c:v>50</c:v>
                </c:pt>
                <c:pt idx="417">
                  <c:v>50</c:v>
                </c:pt>
                <c:pt idx="418">
                  <c:v>50</c:v>
                </c:pt>
                <c:pt idx="419">
                  <c:v>50</c:v>
                </c:pt>
                <c:pt idx="420">
                  <c:v>50</c:v>
                </c:pt>
                <c:pt idx="421">
                  <c:v>50</c:v>
                </c:pt>
                <c:pt idx="422">
                  <c:v>50</c:v>
                </c:pt>
                <c:pt idx="423">
                  <c:v>50</c:v>
                </c:pt>
                <c:pt idx="424">
                  <c:v>50</c:v>
                </c:pt>
                <c:pt idx="425">
                  <c:v>49.99</c:v>
                </c:pt>
                <c:pt idx="426">
                  <c:v>49.99</c:v>
                </c:pt>
                <c:pt idx="427">
                  <c:v>49.98</c:v>
                </c:pt>
                <c:pt idx="428">
                  <c:v>49.97</c:v>
                </c:pt>
                <c:pt idx="429">
                  <c:v>49.95</c:v>
                </c:pt>
                <c:pt idx="430">
                  <c:v>49.94</c:v>
                </c:pt>
                <c:pt idx="431">
                  <c:v>49.92</c:v>
                </c:pt>
                <c:pt idx="432">
                  <c:v>49.89</c:v>
                </c:pt>
                <c:pt idx="433">
                  <c:v>49.87</c:v>
                </c:pt>
                <c:pt idx="434">
                  <c:v>49.84</c:v>
                </c:pt>
                <c:pt idx="435">
                  <c:v>49.82</c:v>
                </c:pt>
                <c:pt idx="436">
                  <c:v>49.79</c:v>
                </c:pt>
                <c:pt idx="437">
                  <c:v>49.77</c:v>
                </c:pt>
                <c:pt idx="438">
                  <c:v>49.75</c:v>
                </c:pt>
                <c:pt idx="439">
                  <c:v>49.74</c:v>
                </c:pt>
                <c:pt idx="440">
                  <c:v>49.73</c:v>
                </c:pt>
                <c:pt idx="441">
                  <c:v>49.73</c:v>
                </c:pt>
                <c:pt idx="442">
                  <c:v>49.73</c:v>
                </c:pt>
                <c:pt idx="443">
                  <c:v>49.73</c:v>
                </c:pt>
                <c:pt idx="444">
                  <c:v>49.73</c:v>
                </c:pt>
                <c:pt idx="445">
                  <c:v>49.73</c:v>
                </c:pt>
                <c:pt idx="446">
                  <c:v>49.73</c:v>
                </c:pt>
                <c:pt idx="447">
                  <c:v>49.73</c:v>
                </c:pt>
                <c:pt idx="448">
                  <c:v>49.73</c:v>
                </c:pt>
                <c:pt idx="449">
                  <c:v>49.73</c:v>
                </c:pt>
                <c:pt idx="450">
                  <c:v>49.73</c:v>
                </c:pt>
                <c:pt idx="451">
                  <c:v>49.73</c:v>
                </c:pt>
                <c:pt idx="452">
                  <c:v>49.73</c:v>
                </c:pt>
                <c:pt idx="453">
                  <c:v>49.73</c:v>
                </c:pt>
                <c:pt idx="454">
                  <c:v>49.73</c:v>
                </c:pt>
                <c:pt idx="455">
                  <c:v>49.73</c:v>
                </c:pt>
                <c:pt idx="456">
                  <c:v>49.73</c:v>
                </c:pt>
                <c:pt idx="457">
                  <c:v>49.73</c:v>
                </c:pt>
                <c:pt idx="458">
                  <c:v>49.73</c:v>
                </c:pt>
                <c:pt idx="459">
                  <c:v>49.73</c:v>
                </c:pt>
                <c:pt idx="460">
                  <c:v>49.73</c:v>
                </c:pt>
                <c:pt idx="461">
                  <c:v>49.73</c:v>
                </c:pt>
                <c:pt idx="462">
                  <c:v>49.73</c:v>
                </c:pt>
                <c:pt idx="463">
                  <c:v>49.74</c:v>
                </c:pt>
                <c:pt idx="464">
                  <c:v>49.74</c:v>
                </c:pt>
                <c:pt idx="465">
                  <c:v>49.74</c:v>
                </c:pt>
                <c:pt idx="466">
                  <c:v>49.74</c:v>
                </c:pt>
                <c:pt idx="467">
                  <c:v>49.74</c:v>
                </c:pt>
                <c:pt idx="468">
                  <c:v>49.74</c:v>
                </c:pt>
                <c:pt idx="469">
                  <c:v>49.74</c:v>
                </c:pt>
                <c:pt idx="470">
                  <c:v>49.74</c:v>
                </c:pt>
                <c:pt idx="471">
                  <c:v>49.74</c:v>
                </c:pt>
                <c:pt idx="472">
                  <c:v>49.74</c:v>
                </c:pt>
                <c:pt idx="473">
                  <c:v>49.74</c:v>
                </c:pt>
                <c:pt idx="474">
                  <c:v>49.74</c:v>
                </c:pt>
                <c:pt idx="475">
                  <c:v>49.74</c:v>
                </c:pt>
                <c:pt idx="476">
                  <c:v>49.74</c:v>
                </c:pt>
                <c:pt idx="477">
                  <c:v>49.74</c:v>
                </c:pt>
                <c:pt idx="478">
                  <c:v>49.74</c:v>
                </c:pt>
                <c:pt idx="479">
                  <c:v>49.73</c:v>
                </c:pt>
                <c:pt idx="480">
                  <c:v>49.73</c:v>
                </c:pt>
                <c:pt idx="481">
                  <c:v>49.73</c:v>
                </c:pt>
                <c:pt idx="482">
                  <c:v>49.73</c:v>
                </c:pt>
                <c:pt idx="483">
                  <c:v>49.73</c:v>
                </c:pt>
                <c:pt idx="484">
                  <c:v>49.73</c:v>
                </c:pt>
                <c:pt idx="485">
                  <c:v>49.73</c:v>
                </c:pt>
                <c:pt idx="486">
                  <c:v>49.72</c:v>
                </c:pt>
                <c:pt idx="487">
                  <c:v>49.71</c:v>
                </c:pt>
                <c:pt idx="488">
                  <c:v>49.7</c:v>
                </c:pt>
                <c:pt idx="489">
                  <c:v>49.68</c:v>
                </c:pt>
                <c:pt idx="490">
                  <c:v>49.66</c:v>
                </c:pt>
                <c:pt idx="491">
                  <c:v>49.65</c:v>
                </c:pt>
                <c:pt idx="492">
                  <c:v>49.63</c:v>
                </c:pt>
                <c:pt idx="493">
                  <c:v>49.62</c:v>
                </c:pt>
                <c:pt idx="494">
                  <c:v>49.61</c:v>
                </c:pt>
                <c:pt idx="495">
                  <c:v>49.6</c:v>
                </c:pt>
                <c:pt idx="496">
                  <c:v>49.6</c:v>
                </c:pt>
                <c:pt idx="497">
                  <c:v>49.6</c:v>
                </c:pt>
                <c:pt idx="498">
                  <c:v>49.6</c:v>
                </c:pt>
                <c:pt idx="499">
                  <c:v>49.6</c:v>
                </c:pt>
                <c:pt idx="500">
                  <c:v>49.6</c:v>
                </c:pt>
                <c:pt idx="501">
                  <c:v>49.6</c:v>
                </c:pt>
                <c:pt idx="502">
                  <c:v>49.6</c:v>
                </c:pt>
                <c:pt idx="503">
                  <c:v>49.59</c:v>
                </c:pt>
                <c:pt idx="504">
                  <c:v>49.59</c:v>
                </c:pt>
                <c:pt idx="505">
                  <c:v>49.58</c:v>
                </c:pt>
                <c:pt idx="506">
                  <c:v>49.58</c:v>
                </c:pt>
                <c:pt idx="507">
                  <c:v>49.56</c:v>
                </c:pt>
                <c:pt idx="508">
                  <c:v>49.54</c:v>
                </c:pt>
                <c:pt idx="509">
                  <c:v>49.5</c:v>
                </c:pt>
                <c:pt idx="510">
                  <c:v>49.48</c:v>
                </c:pt>
                <c:pt idx="511">
                  <c:v>49.43</c:v>
                </c:pt>
                <c:pt idx="512">
                  <c:v>49.4</c:v>
                </c:pt>
                <c:pt idx="513">
                  <c:v>49.37</c:v>
                </c:pt>
                <c:pt idx="514">
                  <c:v>49.35</c:v>
                </c:pt>
                <c:pt idx="515">
                  <c:v>49.33</c:v>
                </c:pt>
                <c:pt idx="516">
                  <c:v>49.33</c:v>
                </c:pt>
                <c:pt idx="517">
                  <c:v>49.32</c:v>
                </c:pt>
                <c:pt idx="518">
                  <c:v>49.32</c:v>
                </c:pt>
                <c:pt idx="519">
                  <c:v>49.3</c:v>
                </c:pt>
                <c:pt idx="520">
                  <c:v>49.29</c:v>
                </c:pt>
                <c:pt idx="521">
                  <c:v>49.27</c:v>
                </c:pt>
                <c:pt idx="522">
                  <c:v>49.25</c:v>
                </c:pt>
                <c:pt idx="523">
                  <c:v>49.23</c:v>
                </c:pt>
                <c:pt idx="524">
                  <c:v>49.22</c:v>
                </c:pt>
                <c:pt idx="525">
                  <c:v>49.2</c:v>
                </c:pt>
                <c:pt idx="526">
                  <c:v>49.2</c:v>
                </c:pt>
                <c:pt idx="527">
                  <c:v>49.2</c:v>
                </c:pt>
                <c:pt idx="528">
                  <c:v>49.19</c:v>
                </c:pt>
                <c:pt idx="529">
                  <c:v>49.19</c:v>
                </c:pt>
                <c:pt idx="530">
                  <c:v>49.19</c:v>
                </c:pt>
                <c:pt idx="531">
                  <c:v>49.19</c:v>
                </c:pt>
                <c:pt idx="532">
                  <c:v>49.2</c:v>
                </c:pt>
                <c:pt idx="533">
                  <c:v>49.22</c:v>
                </c:pt>
                <c:pt idx="534">
                  <c:v>49.23</c:v>
                </c:pt>
                <c:pt idx="535">
                  <c:v>49.25</c:v>
                </c:pt>
                <c:pt idx="536">
                  <c:v>49.27</c:v>
                </c:pt>
                <c:pt idx="537">
                  <c:v>49.29</c:v>
                </c:pt>
                <c:pt idx="538">
                  <c:v>49.3</c:v>
                </c:pt>
                <c:pt idx="539">
                  <c:v>49.31</c:v>
                </c:pt>
                <c:pt idx="540">
                  <c:v>49.32</c:v>
                </c:pt>
                <c:pt idx="541">
                  <c:v>49.32</c:v>
                </c:pt>
                <c:pt idx="542">
                  <c:v>49.34</c:v>
                </c:pt>
                <c:pt idx="543">
                  <c:v>49.35</c:v>
                </c:pt>
                <c:pt idx="544">
                  <c:v>49.38</c:v>
                </c:pt>
                <c:pt idx="545">
                  <c:v>49.42</c:v>
                </c:pt>
                <c:pt idx="546">
                  <c:v>49.46</c:v>
                </c:pt>
                <c:pt idx="547">
                  <c:v>49.5</c:v>
                </c:pt>
                <c:pt idx="548">
                  <c:v>49.55</c:v>
                </c:pt>
                <c:pt idx="549">
                  <c:v>49.57</c:v>
                </c:pt>
                <c:pt idx="550">
                  <c:v>49.59</c:v>
                </c:pt>
                <c:pt idx="551">
                  <c:v>49.6</c:v>
                </c:pt>
                <c:pt idx="552">
                  <c:v>49.6</c:v>
                </c:pt>
                <c:pt idx="553">
                  <c:v>49.6</c:v>
                </c:pt>
                <c:pt idx="554">
                  <c:v>49.61</c:v>
                </c:pt>
                <c:pt idx="555">
                  <c:v>49.63</c:v>
                </c:pt>
                <c:pt idx="556">
                  <c:v>49.65</c:v>
                </c:pt>
                <c:pt idx="557">
                  <c:v>49.68</c:v>
                </c:pt>
                <c:pt idx="558">
                  <c:v>49.7</c:v>
                </c:pt>
                <c:pt idx="559">
                  <c:v>49.73</c:v>
                </c:pt>
                <c:pt idx="560">
                  <c:v>49.76</c:v>
                </c:pt>
                <c:pt idx="561">
                  <c:v>49.78</c:v>
                </c:pt>
                <c:pt idx="562">
                  <c:v>49.81</c:v>
                </c:pt>
                <c:pt idx="563">
                  <c:v>49.85</c:v>
                </c:pt>
                <c:pt idx="564">
                  <c:v>49.89</c:v>
                </c:pt>
                <c:pt idx="565">
                  <c:v>49.92</c:v>
                </c:pt>
                <c:pt idx="566">
                  <c:v>49.95</c:v>
                </c:pt>
                <c:pt idx="567">
                  <c:v>49.98</c:v>
                </c:pt>
                <c:pt idx="568">
                  <c:v>49.99</c:v>
                </c:pt>
                <c:pt idx="569">
                  <c:v>50</c:v>
                </c:pt>
                <c:pt idx="570">
                  <c:v>50</c:v>
                </c:pt>
                <c:pt idx="571">
                  <c:v>50</c:v>
                </c:pt>
                <c:pt idx="572">
                  <c:v>50</c:v>
                </c:pt>
                <c:pt idx="573">
                  <c:v>50</c:v>
                </c:pt>
                <c:pt idx="574">
                  <c:v>50.01</c:v>
                </c:pt>
                <c:pt idx="575">
                  <c:v>50.02</c:v>
                </c:pt>
                <c:pt idx="576">
                  <c:v>50.03</c:v>
                </c:pt>
                <c:pt idx="577">
                  <c:v>50.05</c:v>
                </c:pt>
                <c:pt idx="578">
                  <c:v>50.07</c:v>
                </c:pt>
                <c:pt idx="579">
                  <c:v>50.08</c:v>
                </c:pt>
                <c:pt idx="580">
                  <c:v>50.1</c:v>
                </c:pt>
                <c:pt idx="581">
                  <c:v>50.11</c:v>
                </c:pt>
                <c:pt idx="582">
                  <c:v>50.11</c:v>
                </c:pt>
                <c:pt idx="583">
                  <c:v>50.12</c:v>
                </c:pt>
                <c:pt idx="584">
                  <c:v>50.13</c:v>
                </c:pt>
                <c:pt idx="585">
                  <c:v>50.13</c:v>
                </c:pt>
                <c:pt idx="586">
                  <c:v>50.13</c:v>
                </c:pt>
                <c:pt idx="587">
                  <c:v>50.14</c:v>
                </c:pt>
                <c:pt idx="588">
                  <c:v>50.14</c:v>
                </c:pt>
                <c:pt idx="589">
                  <c:v>50.14</c:v>
                </c:pt>
                <c:pt idx="590">
                  <c:v>50.14</c:v>
                </c:pt>
                <c:pt idx="591">
                  <c:v>50.14</c:v>
                </c:pt>
                <c:pt idx="592">
                  <c:v>50.14</c:v>
                </c:pt>
                <c:pt idx="593">
                  <c:v>50.14</c:v>
                </c:pt>
                <c:pt idx="594">
                  <c:v>50.14</c:v>
                </c:pt>
                <c:pt idx="595">
                  <c:v>50.14</c:v>
                </c:pt>
                <c:pt idx="596">
                  <c:v>50.14</c:v>
                </c:pt>
                <c:pt idx="597">
                  <c:v>50.13</c:v>
                </c:pt>
                <c:pt idx="598">
                  <c:v>50.13</c:v>
                </c:pt>
                <c:pt idx="599">
                  <c:v>50.13</c:v>
                </c:pt>
                <c:pt idx="600">
                  <c:v>50.13</c:v>
                </c:pt>
                <c:pt idx="601">
                  <c:v>50.14</c:v>
                </c:pt>
                <c:pt idx="602">
                  <c:v>50.14</c:v>
                </c:pt>
                <c:pt idx="603">
                  <c:v>50.14</c:v>
                </c:pt>
                <c:pt idx="604">
                  <c:v>50.14</c:v>
                </c:pt>
                <c:pt idx="605">
                  <c:v>50.14</c:v>
                </c:pt>
                <c:pt idx="606">
                  <c:v>50.14</c:v>
                </c:pt>
                <c:pt idx="607">
                  <c:v>50.14</c:v>
                </c:pt>
                <c:pt idx="608">
                  <c:v>50.15</c:v>
                </c:pt>
                <c:pt idx="609">
                  <c:v>50.16</c:v>
                </c:pt>
                <c:pt idx="610">
                  <c:v>50.17</c:v>
                </c:pt>
                <c:pt idx="611">
                  <c:v>50.18</c:v>
                </c:pt>
                <c:pt idx="612">
                  <c:v>50.2</c:v>
                </c:pt>
                <c:pt idx="613">
                  <c:v>50.22</c:v>
                </c:pt>
                <c:pt idx="614">
                  <c:v>50.25</c:v>
                </c:pt>
                <c:pt idx="615">
                  <c:v>50.28</c:v>
                </c:pt>
                <c:pt idx="616">
                  <c:v>50.31</c:v>
                </c:pt>
                <c:pt idx="617">
                  <c:v>50.33</c:v>
                </c:pt>
                <c:pt idx="618">
                  <c:v>50.35</c:v>
                </c:pt>
                <c:pt idx="619">
                  <c:v>50.37</c:v>
                </c:pt>
                <c:pt idx="620">
                  <c:v>50.39</c:v>
                </c:pt>
                <c:pt idx="621">
                  <c:v>50.4</c:v>
                </c:pt>
                <c:pt idx="622">
                  <c:v>50.41</c:v>
                </c:pt>
                <c:pt idx="623">
                  <c:v>50.43</c:v>
                </c:pt>
                <c:pt idx="624">
                  <c:v>50.45</c:v>
                </c:pt>
                <c:pt idx="625">
                  <c:v>50.48</c:v>
                </c:pt>
                <c:pt idx="626">
                  <c:v>50.5</c:v>
                </c:pt>
                <c:pt idx="627">
                  <c:v>50.53</c:v>
                </c:pt>
                <c:pt idx="628">
                  <c:v>50.54</c:v>
                </c:pt>
                <c:pt idx="629">
                  <c:v>50.55</c:v>
                </c:pt>
                <c:pt idx="630">
                  <c:v>50.55</c:v>
                </c:pt>
                <c:pt idx="631">
                  <c:v>50.55</c:v>
                </c:pt>
                <c:pt idx="632">
                  <c:v>50.55</c:v>
                </c:pt>
                <c:pt idx="633">
                  <c:v>50.55</c:v>
                </c:pt>
                <c:pt idx="634">
                  <c:v>50.55</c:v>
                </c:pt>
                <c:pt idx="635">
                  <c:v>50.56</c:v>
                </c:pt>
                <c:pt idx="636">
                  <c:v>50.57</c:v>
                </c:pt>
                <c:pt idx="637">
                  <c:v>50.6</c:v>
                </c:pt>
                <c:pt idx="638">
                  <c:v>50.64</c:v>
                </c:pt>
                <c:pt idx="639">
                  <c:v>50.67</c:v>
                </c:pt>
                <c:pt idx="640">
                  <c:v>50.71</c:v>
                </c:pt>
                <c:pt idx="641">
                  <c:v>50.74</c:v>
                </c:pt>
                <c:pt idx="642">
                  <c:v>50.77</c:v>
                </c:pt>
                <c:pt idx="643">
                  <c:v>50.79</c:v>
                </c:pt>
                <c:pt idx="644">
                  <c:v>50.8</c:v>
                </c:pt>
                <c:pt idx="645">
                  <c:v>50.81</c:v>
                </c:pt>
                <c:pt idx="646">
                  <c:v>50.82</c:v>
                </c:pt>
                <c:pt idx="647">
                  <c:v>50.82</c:v>
                </c:pt>
                <c:pt idx="648">
                  <c:v>50.83</c:v>
                </c:pt>
                <c:pt idx="649">
                  <c:v>50.83</c:v>
                </c:pt>
                <c:pt idx="650">
                  <c:v>50.83</c:v>
                </c:pt>
                <c:pt idx="651">
                  <c:v>50.84</c:v>
                </c:pt>
                <c:pt idx="652">
                  <c:v>50.86</c:v>
                </c:pt>
                <c:pt idx="653">
                  <c:v>50.87</c:v>
                </c:pt>
                <c:pt idx="654">
                  <c:v>50.88</c:v>
                </c:pt>
                <c:pt idx="655">
                  <c:v>50.89</c:v>
                </c:pt>
                <c:pt idx="656">
                  <c:v>50.9</c:v>
                </c:pt>
                <c:pt idx="657">
                  <c:v>50.91</c:v>
                </c:pt>
                <c:pt idx="658">
                  <c:v>50.92</c:v>
                </c:pt>
                <c:pt idx="659">
                  <c:v>50.93</c:v>
                </c:pt>
                <c:pt idx="660">
                  <c:v>50.94</c:v>
                </c:pt>
                <c:pt idx="661">
                  <c:v>50.95</c:v>
                </c:pt>
                <c:pt idx="662">
                  <c:v>50.96</c:v>
                </c:pt>
                <c:pt idx="663">
                  <c:v>50.96</c:v>
                </c:pt>
                <c:pt idx="664">
                  <c:v>50.97</c:v>
                </c:pt>
                <c:pt idx="665">
                  <c:v>50.97</c:v>
                </c:pt>
                <c:pt idx="666">
                  <c:v>50.97</c:v>
                </c:pt>
                <c:pt idx="667">
                  <c:v>50.97</c:v>
                </c:pt>
                <c:pt idx="668">
                  <c:v>50.98</c:v>
                </c:pt>
                <c:pt idx="669">
                  <c:v>50.99</c:v>
                </c:pt>
                <c:pt idx="670">
                  <c:v>51</c:v>
                </c:pt>
                <c:pt idx="671">
                  <c:v>51.03</c:v>
                </c:pt>
                <c:pt idx="672">
                  <c:v>51.05</c:v>
                </c:pt>
                <c:pt idx="673">
                  <c:v>51.06</c:v>
                </c:pt>
                <c:pt idx="674">
                  <c:v>51.08</c:v>
                </c:pt>
                <c:pt idx="675">
                  <c:v>51.1</c:v>
                </c:pt>
                <c:pt idx="676">
                  <c:v>51.11</c:v>
                </c:pt>
                <c:pt idx="677">
                  <c:v>51.13</c:v>
                </c:pt>
                <c:pt idx="678">
                  <c:v>51.16</c:v>
                </c:pt>
                <c:pt idx="679">
                  <c:v>51.19</c:v>
                </c:pt>
                <c:pt idx="680">
                  <c:v>51.21</c:v>
                </c:pt>
                <c:pt idx="681">
                  <c:v>51.23</c:v>
                </c:pt>
                <c:pt idx="682">
                  <c:v>51.24</c:v>
                </c:pt>
                <c:pt idx="683">
                  <c:v>51.25</c:v>
                </c:pt>
                <c:pt idx="684">
                  <c:v>51.25</c:v>
                </c:pt>
                <c:pt idx="685">
                  <c:v>51.27</c:v>
                </c:pt>
                <c:pt idx="686">
                  <c:v>51.29</c:v>
                </c:pt>
                <c:pt idx="687">
                  <c:v>51.32</c:v>
                </c:pt>
                <c:pt idx="688">
                  <c:v>51.36</c:v>
                </c:pt>
                <c:pt idx="689">
                  <c:v>51.4</c:v>
                </c:pt>
                <c:pt idx="690">
                  <c:v>51.44</c:v>
                </c:pt>
                <c:pt idx="691">
                  <c:v>51.48</c:v>
                </c:pt>
                <c:pt idx="692">
                  <c:v>51.5</c:v>
                </c:pt>
                <c:pt idx="693">
                  <c:v>51.51</c:v>
                </c:pt>
                <c:pt idx="694">
                  <c:v>51.52</c:v>
                </c:pt>
                <c:pt idx="695">
                  <c:v>51.53</c:v>
                </c:pt>
                <c:pt idx="696">
                  <c:v>51.54</c:v>
                </c:pt>
                <c:pt idx="697">
                  <c:v>51.55</c:v>
                </c:pt>
                <c:pt idx="698">
                  <c:v>51.57</c:v>
                </c:pt>
                <c:pt idx="699">
                  <c:v>51.59</c:v>
                </c:pt>
                <c:pt idx="700">
                  <c:v>51.6</c:v>
                </c:pt>
                <c:pt idx="701">
                  <c:v>51.62</c:v>
                </c:pt>
                <c:pt idx="702">
                  <c:v>51.63</c:v>
                </c:pt>
                <c:pt idx="703">
                  <c:v>51.64</c:v>
                </c:pt>
                <c:pt idx="704">
                  <c:v>51.65</c:v>
                </c:pt>
                <c:pt idx="705">
                  <c:v>51.66</c:v>
                </c:pt>
                <c:pt idx="706">
                  <c:v>51.66</c:v>
                </c:pt>
                <c:pt idx="707">
                  <c:v>51.66</c:v>
                </c:pt>
                <c:pt idx="708">
                  <c:v>51.67</c:v>
                </c:pt>
                <c:pt idx="709">
                  <c:v>51.67</c:v>
                </c:pt>
                <c:pt idx="710">
                  <c:v>51.67</c:v>
                </c:pt>
                <c:pt idx="711">
                  <c:v>51.67</c:v>
                </c:pt>
                <c:pt idx="712">
                  <c:v>51.67</c:v>
                </c:pt>
                <c:pt idx="713">
                  <c:v>51.67</c:v>
                </c:pt>
                <c:pt idx="714">
                  <c:v>51.67</c:v>
                </c:pt>
                <c:pt idx="715">
                  <c:v>51.67</c:v>
                </c:pt>
                <c:pt idx="716">
                  <c:v>51.67</c:v>
                </c:pt>
                <c:pt idx="717">
                  <c:v>51.67</c:v>
                </c:pt>
                <c:pt idx="718">
                  <c:v>51.67</c:v>
                </c:pt>
                <c:pt idx="719">
                  <c:v>51.67</c:v>
                </c:pt>
                <c:pt idx="720">
                  <c:v>51.67</c:v>
                </c:pt>
                <c:pt idx="721">
                  <c:v>51.67</c:v>
                </c:pt>
                <c:pt idx="722">
                  <c:v>51.67</c:v>
                </c:pt>
                <c:pt idx="723">
                  <c:v>51.67</c:v>
                </c:pt>
                <c:pt idx="724">
                  <c:v>51.67</c:v>
                </c:pt>
                <c:pt idx="725">
                  <c:v>51.67</c:v>
                </c:pt>
                <c:pt idx="726">
                  <c:v>51.67</c:v>
                </c:pt>
                <c:pt idx="727">
                  <c:v>51.67</c:v>
                </c:pt>
                <c:pt idx="728">
                  <c:v>51.67</c:v>
                </c:pt>
                <c:pt idx="729">
                  <c:v>51.67</c:v>
                </c:pt>
                <c:pt idx="730">
                  <c:v>51.67</c:v>
                </c:pt>
                <c:pt idx="731">
                  <c:v>51.67</c:v>
                </c:pt>
                <c:pt idx="732">
                  <c:v>51.67</c:v>
                </c:pt>
                <c:pt idx="733">
                  <c:v>51.67</c:v>
                </c:pt>
                <c:pt idx="734">
                  <c:v>51.67</c:v>
                </c:pt>
                <c:pt idx="735">
                  <c:v>51.67</c:v>
                </c:pt>
                <c:pt idx="736">
                  <c:v>51.67</c:v>
                </c:pt>
                <c:pt idx="737">
                  <c:v>51.67</c:v>
                </c:pt>
                <c:pt idx="738">
                  <c:v>51.67</c:v>
                </c:pt>
                <c:pt idx="739">
                  <c:v>51.67</c:v>
                </c:pt>
                <c:pt idx="740">
                  <c:v>51.67</c:v>
                </c:pt>
                <c:pt idx="741">
                  <c:v>51.67</c:v>
                </c:pt>
                <c:pt idx="742">
                  <c:v>51.67</c:v>
                </c:pt>
                <c:pt idx="743">
                  <c:v>51.67</c:v>
                </c:pt>
                <c:pt idx="744">
                  <c:v>51.66</c:v>
                </c:pt>
                <c:pt idx="745">
                  <c:v>51.66</c:v>
                </c:pt>
                <c:pt idx="746">
                  <c:v>51.65</c:v>
                </c:pt>
                <c:pt idx="747">
                  <c:v>51.63</c:v>
                </c:pt>
                <c:pt idx="748">
                  <c:v>51.62</c:v>
                </c:pt>
                <c:pt idx="749">
                  <c:v>51.6</c:v>
                </c:pt>
                <c:pt idx="750">
                  <c:v>51.59</c:v>
                </c:pt>
                <c:pt idx="751">
                  <c:v>51.57</c:v>
                </c:pt>
                <c:pt idx="752">
                  <c:v>51.55</c:v>
                </c:pt>
                <c:pt idx="753">
                  <c:v>51.54</c:v>
                </c:pt>
                <c:pt idx="754">
                  <c:v>51.53</c:v>
                </c:pt>
                <c:pt idx="755">
                  <c:v>51.52</c:v>
                </c:pt>
                <c:pt idx="756">
                  <c:v>51.51</c:v>
                </c:pt>
                <c:pt idx="757">
                  <c:v>51.5</c:v>
                </c:pt>
                <c:pt idx="758">
                  <c:v>51.48</c:v>
                </c:pt>
                <c:pt idx="759">
                  <c:v>51.46</c:v>
                </c:pt>
                <c:pt idx="760">
                  <c:v>51.44</c:v>
                </c:pt>
                <c:pt idx="761">
                  <c:v>51.42</c:v>
                </c:pt>
                <c:pt idx="762">
                  <c:v>51.4</c:v>
                </c:pt>
                <c:pt idx="763">
                  <c:v>51.37</c:v>
                </c:pt>
                <c:pt idx="764">
                  <c:v>51.34</c:v>
                </c:pt>
                <c:pt idx="765">
                  <c:v>51.32</c:v>
                </c:pt>
                <c:pt idx="766">
                  <c:v>51.3</c:v>
                </c:pt>
                <c:pt idx="767">
                  <c:v>51.29</c:v>
                </c:pt>
                <c:pt idx="768">
                  <c:v>51.27</c:v>
                </c:pt>
                <c:pt idx="769">
                  <c:v>51.27</c:v>
                </c:pt>
                <c:pt idx="770">
                  <c:v>51.26</c:v>
                </c:pt>
                <c:pt idx="771">
                  <c:v>51.25</c:v>
                </c:pt>
                <c:pt idx="772">
                  <c:v>51.25</c:v>
                </c:pt>
                <c:pt idx="773">
                  <c:v>51.25</c:v>
                </c:pt>
                <c:pt idx="774">
                  <c:v>51.24</c:v>
                </c:pt>
                <c:pt idx="775">
                  <c:v>51.24</c:v>
                </c:pt>
                <c:pt idx="776">
                  <c:v>51.24</c:v>
                </c:pt>
                <c:pt idx="777">
                  <c:v>51.24</c:v>
                </c:pt>
                <c:pt idx="778">
                  <c:v>51.24</c:v>
                </c:pt>
                <c:pt idx="779">
                  <c:v>51.24</c:v>
                </c:pt>
                <c:pt idx="780">
                  <c:v>51.24</c:v>
                </c:pt>
                <c:pt idx="781">
                  <c:v>51.24</c:v>
                </c:pt>
                <c:pt idx="782">
                  <c:v>51.24</c:v>
                </c:pt>
                <c:pt idx="783">
                  <c:v>51.24</c:v>
                </c:pt>
                <c:pt idx="784">
                  <c:v>51.24</c:v>
                </c:pt>
                <c:pt idx="785">
                  <c:v>51.24</c:v>
                </c:pt>
                <c:pt idx="786">
                  <c:v>51.24</c:v>
                </c:pt>
                <c:pt idx="787">
                  <c:v>51.24</c:v>
                </c:pt>
                <c:pt idx="788">
                  <c:v>51.23</c:v>
                </c:pt>
                <c:pt idx="789">
                  <c:v>51.23</c:v>
                </c:pt>
                <c:pt idx="790">
                  <c:v>51.23</c:v>
                </c:pt>
                <c:pt idx="791">
                  <c:v>51.22</c:v>
                </c:pt>
                <c:pt idx="792">
                  <c:v>51.22</c:v>
                </c:pt>
                <c:pt idx="793">
                  <c:v>51.21</c:v>
                </c:pt>
                <c:pt idx="794">
                  <c:v>51.2</c:v>
                </c:pt>
                <c:pt idx="795">
                  <c:v>51.19</c:v>
                </c:pt>
                <c:pt idx="796">
                  <c:v>51.17</c:v>
                </c:pt>
                <c:pt idx="797">
                  <c:v>51.16</c:v>
                </c:pt>
                <c:pt idx="798">
                  <c:v>51.14</c:v>
                </c:pt>
                <c:pt idx="799">
                  <c:v>51.14</c:v>
                </c:pt>
                <c:pt idx="800">
                  <c:v>51.13</c:v>
                </c:pt>
                <c:pt idx="801">
                  <c:v>51.13</c:v>
                </c:pt>
                <c:pt idx="802">
                  <c:v>51.13</c:v>
                </c:pt>
                <c:pt idx="803">
                  <c:v>51.13</c:v>
                </c:pt>
                <c:pt idx="804">
                  <c:v>51.13</c:v>
                </c:pt>
                <c:pt idx="805">
                  <c:v>51.13</c:v>
                </c:pt>
                <c:pt idx="806">
                  <c:v>51.14</c:v>
                </c:pt>
                <c:pt idx="807">
                  <c:v>51.16</c:v>
                </c:pt>
                <c:pt idx="808">
                  <c:v>51.17</c:v>
                </c:pt>
                <c:pt idx="809">
                  <c:v>51.18</c:v>
                </c:pt>
                <c:pt idx="810">
                  <c:v>51.19</c:v>
                </c:pt>
                <c:pt idx="811">
                  <c:v>51.2</c:v>
                </c:pt>
                <c:pt idx="812">
                  <c:v>51.21</c:v>
                </c:pt>
                <c:pt idx="813">
                  <c:v>51.22</c:v>
                </c:pt>
                <c:pt idx="814">
                  <c:v>51.23</c:v>
                </c:pt>
                <c:pt idx="815">
                  <c:v>51.24</c:v>
                </c:pt>
                <c:pt idx="816">
                  <c:v>51.24</c:v>
                </c:pt>
                <c:pt idx="817">
                  <c:v>51.24</c:v>
                </c:pt>
                <c:pt idx="818">
                  <c:v>51.24</c:v>
                </c:pt>
                <c:pt idx="819">
                  <c:v>51.24</c:v>
                </c:pt>
                <c:pt idx="820">
                  <c:v>51.24</c:v>
                </c:pt>
                <c:pt idx="821">
                  <c:v>51.24</c:v>
                </c:pt>
                <c:pt idx="822">
                  <c:v>51.24</c:v>
                </c:pt>
                <c:pt idx="823">
                  <c:v>51.25</c:v>
                </c:pt>
                <c:pt idx="824">
                  <c:v>51.25</c:v>
                </c:pt>
                <c:pt idx="825">
                  <c:v>51.26</c:v>
                </c:pt>
                <c:pt idx="826">
                  <c:v>51.27</c:v>
                </c:pt>
                <c:pt idx="827">
                  <c:v>51.3</c:v>
                </c:pt>
                <c:pt idx="828">
                  <c:v>51.33</c:v>
                </c:pt>
                <c:pt idx="829">
                  <c:v>51.36</c:v>
                </c:pt>
                <c:pt idx="830">
                  <c:v>51.38</c:v>
                </c:pt>
                <c:pt idx="831">
                  <c:v>51.42</c:v>
                </c:pt>
                <c:pt idx="832">
                  <c:v>51.44</c:v>
                </c:pt>
                <c:pt idx="833">
                  <c:v>51.45</c:v>
                </c:pt>
                <c:pt idx="834">
                  <c:v>51.48</c:v>
                </c:pt>
                <c:pt idx="835">
                  <c:v>51.49</c:v>
                </c:pt>
                <c:pt idx="836">
                  <c:v>51.5</c:v>
                </c:pt>
                <c:pt idx="837">
                  <c:v>51.51</c:v>
                </c:pt>
                <c:pt idx="838">
                  <c:v>51.52</c:v>
                </c:pt>
                <c:pt idx="839">
                  <c:v>51.53</c:v>
                </c:pt>
                <c:pt idx="840">
                  <c:v>51.53</c:v>
                </c:pt>
                <c:pt idx="841">
                  <c:v>51.54</c:v>
                </c:pt>
                <c:pt idx="842">
                  <c:v>51.55</c:v>
                </c:pt>
                <c:pt idx="843">
                  <c:v>51.56</c:v>
                </c:pt>
                <c:pt idx="844">
                  <c:v>51.58</c:v>
                </c:pt>
                <c:pt idx="845">
                  <c:v>51.6</c:v>
                </c:pt>
                <c:pt idx="846">
                  <c:v>51.62</c:v>
                </c:pt>
                <c:pt idx="847">
                  <c:v>51.64</c:v>
                </c:pt>
                <c:pt idx="848">
                  <c:v>51.66</c:v>
                </c:pt>
                <c:pt idx="849">
                  <c:v>51.66</c:v>
                </c:pt>
                <c:pt idx="850">
                  <c:v>51.67</c:v>
                </c:pt>
                <c:pt idx="851">
                  <c:v>51.67</c:v>
                </c:pt>
                <c:pt idx="852">
                  <c:v>51.67</c:v>
                </c:pt>
                <c:pt idx="853">
                  <c:v>51.67</c:v>
                </c:pt>
                <c:pt idx="854">
                  <c:v>51.67</c:v>
                </c:pt>
                <c:pt idx="855">
                  <c:v>51.67</c:v>
                </c:pt>
                <c:pt idx="856">
                  <c:v>51.67</c:v>
                </c:pt>
                <c:pt idx="857">
                  <c:v>51.67</c:v>
                </c:pt>
                <c:pt idx="858">
                  <c:v>51.67</c:v>
                </c:pt>
                <c:pt idx="859">
                  <c:v>51.67</c:v>
                </c:pt>
                <c:pt idx="860">
                  <c:v>51.67</c:v>
                </c:pt>
                <c:pt idx="861">
                  <c:v>51.67</c:v>
                </c:pt>
                <c:pt idx="862">
                  <c:v>51.68</c:v>
                </c:pt>
                <c:pt idx="863">
                  <c:v>51.69</c:v>
                </c:pt>
                <c:pt idx="864">
                  <c:v>51.7</c:v>
                </c:pt>
                <c:pt idx="865">
                  <c:v>51.71</c:v>
                </c:pt>
                <c:pt idx="866">
                  <c:v>51.72</c:v>
                </c:pt>
                <c:pt idx="867">
                  <c:v>51.73</c:v>
                </c:pt>
                <c:pt idx="868">
                  <c:v>51.73</c:v>
                </c:pt>
                <c:pt idx="869">
                  <c:v>51.75</c:v>
                </c:pt>
                <c:pt idx="870">
                  <c:v>51.75</c:v>
                </c:pt>
                <c:pt idx="871">
                  <c:v>51.75</c:v>
                </c:pt>
                <c:pt idx="872">
                  <c:v>51.75</c:v>
                </c:pt>
                <c:pt idx="873">
                  <c:v>51.75</c:v>
                </c:pt>
                <c:pt idx="874">
                  <c:v>51.74</c:v>
                </c:pt>
                <c:pt idx="875">
                  <c:v>51.73</c:v>
                </c:pt>
                <c:pt idx="876">
                  <c:v>51.73</c:v>
                </c:pt>
                <c:pt idx="877">
                  <c:v>51.72</c:v>
                </c:pt>
                <c:pt idx="878">
                  <c:v>51.71</c:v>
                </c:pt>
                <c:pt idx="879">
                  <c:v>51.7</c:v>
                </c:pt>
                <c:pt idx="880">
                  <c:v>51.69</c:v>
                </c:pt>
                <c:pt idx="881">
                  <c:v>51.69</c:v>
                </c:pt>
                <c:pt idx="882">
                  <c:v>51.68</c:v>
                </c:pt>
                <c:pt idx="883">
                  <c:v>51.68</c:v>
                </c:pt>
                <c:pt idx="884">
                  <c:v>51.68</c:v>
                </c:pt>
                <c:pt idx="885">
                  <c:v>51.68</c:v>
                </c:pt>
                <c:pt idx="886">
                  <c:v>51.68</c:v>
                </c:pt>
                <c:pt idx="887">
                  <c:v>51.67</c:v>
                </c:pt>
                <c:pt idx="888">
                  <c:v>51.67</c:v>
                </c:pt>
                <c:pt idx="889">
                  <c:v>51.67</c:v>
                </c:pt>
                <c:pt idx="890">
                  <c:v>51.67</c:v>
                </c:pt>
                <c:pt idx="891">
                  <c:v>51.67</c:v>
                </c:pt>
                <c:pt idx="892">
                  <c:v>51.67</c:v>
                </c:pt>
                <c:pt idx="893">
                  <c:v>51.67</c:v>
                </c:pt>
                <c:pt idx="894">
                  <c:v>51.67</c:v>
                </c:pt>
                <c:pt idx="895">
                  <c:v>51.67</c:v>
                </c:pt>
                <c:pt idx="896">
                  <c:v>51.67</c:v>
                </c:pt>
                <c:pt idx="897">
                  <c:v>51.67</c:v>
                </c:pt>
                <c:pt idx="898">
                  <c:v>51.67</c:v>
                </c:pt>
                <c:pt idx="899">
                  <c:v>51.67</c:v>
                </c:pt>
                <c:pt idx="900">
                  <c:v>51.67</c:v>
                </c:pt>
                <c:pt idx="901">
                  <c:v>51.67</c:v>
                </c:pt>
                <c:pt idx="902">
                  <c:v>51.67</c:v>
                </c:pt>
                <c:pt idx="903">
                  <c:v>51.67</c:v>
                </c:pt>
                <c:pt idx="904">
                  <c:v>51.67</c:v>
                </c:pt>
                <c:pt idx="905">
                  <c:v>51.67</c:v>
                </c:pt>
                <c:pt idx="906">
                  <c:v>51.67</c:v>
                </c:pt>
                <c:pt idx="907">
                  <c:v>51.67</c:v>
                </c:pt>
                <c:pt idx="908">
                  <c:v>51.67</c:v>
                </c:pt>
                <c:pt idx="909">
                  <c:v>51.67</c:v>
                </c:pt>
                <c:pt idx="910">
                  <c:v>51.67</c:v>
                </c:pt>
                <c:pt idx="911">
                  <c:v>51.67</c:v>
                </c:pt>
                <c:pt idx="912">
                  <c:v>51.67</c:v>
                </c:pt>
                <c:pt idx="913">
                  <c:v>51.67</c:v>
                </c:pt>
                <c:pt idx="914">
                  <c:v>51.67</c:v>
                </c:pt>
                <c:pt idx="915">
                  <c:v>51.67</c:v>
                </c:pt>
                <c:pt idx="916">
                  <c:v>51.66</c:v>
                </c:pt>
                <c:pt idx="917">
                  <c:v>51.66</c:v>
                </c:pt>
                <c:pt idx="918">
                  <c:v>51.65</c:v>
                </c:pt>
                <c:pt idx="919">
                  <c:v>51.63</c:v>
                </c:pt>
                <c:pt idx="920">
                  <c:v>51.62</c:v>
                </c:pt>
                <c:pt idx="921">
                  <c:v>51.6</c:v>
                </c:pt>
                <c:pt idx="922">
                  <c:v>51.58</c:v>
                </c:pt>
                <c:pt idx="923">
                  <c:v>51.56</c:v>
                </c:pt>
                <c:pt idx="924">
                  <c:v>51.55</c:v>
                </c:pt>
                <c:pt idx="925">
                  <c:v>51.54</c:v>
                </c:pt>
                <c:pt idx="926">
                  <c:v>51.53</c:v>
                </c:pt>
                <c:pt idx="927">
                  <c:v>51.53</c:v>
                </c:pt>
                <c:pt idx="928">
                  <c:v>51.52</c:v>
                </c:pt>
                <c:pt idx="929">
                  <c:v>51.52</c:v>
                </c:pt>
                <c:pt idx="930">
                  <c:v>51.5</c:v>
                </c:pt>
                <c:pt idx="931">
                  <c:v>51.48</c:v>
                </c:pt>
                <c:pt idx="932">
                  <c:v>51.45</c:v>
                </c:pt>
                <c:pt idx="933">
                  <c:v>51.42</c:v>
                </c:pt>
                <c:pt idx="934">
                  <c:v>51.39</c:v>
                </c:pt>
                <c:pt idx="935">
                  <c:v>51.37</c:v>
                </c:pt>
                <c:pt idx="936">
                  <c:v>51.35</c:v>
                </c:pt>
                <c:pt idx="937">
                  <c:v>51.33</c:v>
                </c:pt>
                <c:pt idx="938">
                  <c:v>51.31</c:v>
                </c:pt>
                <c:pt idx="939">
                  <c:v>51.29</c:v>
                </c:pt>
                <c:pt idx="940">
                  <c:v>51.27</c:v>
                </c:pt>
                <c:pt idx="941">
                  <c:v>51.27</c:v>
                </c:pt>
                <c:pt idx="942">
                  <c:v>51.26</c:v>
                </c:pt>
                <c:pt idx="943">
                  <c:v>51.26</c:v>
                </c:pt>
                <c:pt idx="944">
                  <c:v>51.26</c:v>
                </c:pt>
                <c:pt idx="945">
                  <c:v>51.26</c:v>
                </c:pt>
                <c:pt idx="946">
                  <c:v>51.26</c:v>
                </c:pt>
                <c:pt idx="947">
                  <c:v>51.26</c:v>
                </c:pt>
                <c:pt idx="948">
                  <c:v>51.26</c:v>
                </c:pt>
                <c:pt idx="949">
                  <c:v>51.27</c:v>
                </c:pt>
                <c:pt idx="950">
                  <c:v>51.27</c:v>
                </c:pt>
                <c:pt idx="951">
                  <c:v>51.27</c:v>
                </c:pt>
                <c:pt idx="952">
                  <c:v>51.28</c:v>
                </c:pt>
                <c:pt idx="953">
                  <c:v>51.29</c:v>
                </c:pt>
                <c:pt idx="954">
                  <c:v>51.3</c:v>
                </c:pt>
                <c:pt idx="955">
                  <c:v>51.31</c:v>
                </c:pt>
                <c:pt idx="956">
                  <c:v>51.32</c:v>
                </c:pt>
                <c:pt idx="957">
                  <c:v>51.33</c:v>
                </c:pt>
                <c:pt idx="958">
                  <c:v>51.35</c:v>
                </c:pt>
                <c:pt idx="959">
                  <c:v>51.36</c:v>
                </c:pt>
                <c:pt idx="960">
                  <c:v>51.38</c:v>
                </c:pt>
                <c:pt idx="961">
                  <c:v>51.4</c:v>
                </c:pt>
                <c:pt idx="962">
                  <c:v>51.42</c:v>
                </c:pt>
                <c:pt idx="963">
                  <c:v>51.43</c:v>
                </c:pt>
                <c:pt idx="964">
                  <c:v>51.44</c:v>
                </c:pt>
                <c:pt idx="965">
                  <c:v>51.46</c:v>
                </c:pt>
                <c:pt idx="966">
                  <c:v>51.47</c:v>
                </c:pt>
                <c:pt idx="967">
                  <c:v>51.49</c:v>
                </c:pt>
                <c:pt idx="968">
                  <c:v>51.5</c:v>
                </c:pt>
                <c:pt idx="969">
                  <c:v>51.51</c:v>
                </c:pt>
                <c:pt idx="970">
                  <c:v>51.52</c:v>
                </c:pt>
                <c:pt idx="971">
                  <c:v>51.52</c:v>
                </c:pt>
                <c:pt idx="972">
                  <c:v>51.53</c:v>
                </c:pt>
                <c:pt idx="973">
                  <c:v>51.53</c:v>
                </c:pt>
                <c:pt idx="974">
                  <c:v>51.53</c:v>
                </c:pt>
                <c:pt idx="975">
                  <c:v>51.54</c:v>
                </c:pt>
                <c:pt idx="976">
                  <c:v>51.54</c:v>
                </c:pt>
                <c:pt idx="977">
                  <c:v>51.55</c:v>
                </c:pt>
                <c:pt idx="978">
                  <c:v>51.55</c:v>
                </c:pt>
                <c:pt idx="979">
                  <c:v>51.56</c:v>
                </c:pt>
                <c:pt idx="980">
                  <c:v>51.58</c:v>
                </c:pt>
                <c:pt idx="981">
                  <c:v>51.6</c:v>
                </c:pt>
                <c:pt idx="982">
                  <c:v>51.62</c:v>
                </c:pt>
                <c:pt idx="983">
                  <c:v>51.64</c:v>
                </c:pt>
                <c:pt idx="984">
                  <c:v>51.65</c:v>
                </c:pt>
                <c:pt idx="985">
                  <c:v>51.65</c:v>
                </c:pt>
                <c:pt idx="986">
                  <c:v>51.66</c:v>
                </c:pt>
                <c:pt idx="987">
                  <c:v>51.66</c:v>
                </c:pt>
                <c:pt idx="988">
                  <c:v>51.66</c:v>
                </c:pt>
                <c:pt idx="989">
                  <c:v>51.67</c:v>
                </c:pt>
                <c:pt idx="990">
                  <c:v>51.67</c:v>
                </c:pt>
                <c:pt idx="991">
                  <c:v>51.67</c:v>
                </c:pt>
                <c:pt idx="992">
                  <c:v>51.67</c:v>
                </c:pt>
                <c:pt idx="993">
                  <c:v>51.67</c:v>
                </c:pt>
                <c:pt idx="994">
                  <c:v>51.67</c:v>
                </c:pt>
                <c:pt idx="995">
                  <c:v>51.67</c:v>
                </c:pt>
                <c:pt idx="996">
                  <c:v>51.67</c:v>
                </c:pt>
                <c:pt idx="997">
                  <c:v>51.67</c:v>
                </c:pt>
                <c:pt idx="998">
                  <c:v>51.67</c:v>
                </c:pt>
                <c:pt idx="999">
                  <c:v>51.67</c:v>
                </c:pt>
                <c:pt idx="1000">
                  <c:v>51.67</c:v>
                </c:pt>
                <c:pt idx="1001">
                  <c:v>51.67</c:v>
                </c:pt>
                <c:pt idx="1002">
                  <c:v>51.67</c:v>
                </c:pt>
                <c:pt idx="1003">
                  <c:v>51.67</c:v>
                </c:pt>
                <c:pt idx="1004">
                  <c:v>51.67</c:v>
                </c:pt>
                <c:pt idx="1005">
                  <c:v>51.67</c:v>
                </c:pt>
                <c:pt idx="1006">
                  <c:v>51.67</c:v>
                </c:pt>
                <c:pt idx="1007">
                  <c:v>51.67</c:v>
                </c:pt>
                <c:pt idx="1008">
                  <c:v>51.67</c:v>
                </c:pt>
                <c:pt idx="1009">
                  <c:v>51.67</c:v>
                </c:pt>
                <c:pt idx="1010">
                  <c:v>51.67</c:v>
                </c:pt>
                <c:pt idx="1011">
                  <c:v>51.67</c:v>
                </c:pt>
                <c:pt idx="1012">
                  <c:v>51.67</c:v>
                </c:pt>
                <c:pt idx="1013">
                  <c:v>51.67</c:v>
                </c:pt>
                <c:pt idx="1014">
                  <c:v>51.67</c:v>
                </c:pt>
                <c:pt idx="1015">
                  <c:v>51.67</c:v>
                </c:pt>
                <c:pt idx="1016">
                  <c:v>51.67</c:v>
                </c:pt>
                <c:pt idx="1017">
                  <c:v>51.67</c:v>
                </c:pt>
                <c:pt idx="1018">
                  <c:v>51.67</c:v>
                </c:pt>
                <c:pt idx="1019">
                  <c:v>51.67</c:v>
                </c:pt>
                <c:pt idx="1020">
                  <c:v>51.67</c:v>
                </c:pt>
                <c:pt idx="1021">
                  <c:v>51.67</c:v>
                </c:pt>
                <c:pt idx="1022">
                  <c:v>51.67</c:v>
                </c:pt>
                <c:pt idx="1023">
                  <c:v>51.67</c:v>
                </c:pt>
                <c:pt idx="1024">
                  <c:v>51.67</c:v>
                </c:pt>
                <c:pt idx="1025">
                  <c:v>51.67</c:v>
                </c:pt>
                <c:pt idx="1026">
                  <c:v>51.67</c:v>
                </c:pt>
                <c:pt idx="1027">
                  <c:v>51.67</c:v>
                </c:pt>
                <c:pt idx="1028">
                  <c:v>51.67</c:v>
                </c:pt>
                <c:pt idx="1029">
                  <c:v>51.67</c:v>
                </c:pt>
                <c:pt idx="1030">
                  <c:v>51.67</c:v>
                </c:pt>
                <c:pt idx="1031">
                  <c:v>51.67</c:v>
                </c:pt>
                <c:pt idx="1032">
                  <c:v>51.66</c:v>
                </c:pt>
                <c:pt idx="1033">
                  <c:v>51.66</c:v>
                </c:pt>
                <c:pt idx="1034">
                  <c:v>51.66</c:v>
                </c:pt>
                <c:pt idx="1035">
                  <c:v>51.65</c:v>
                </c:pt>
                <c:pt idx="1036">
                  <c:v>51.63</c:v>
                </c:pt>
                <c:pt idx="1037">
                  <c:v>51.61</c:v>
                </c:pt>
                <c:pt idx="1038">
                  <c:v>51.59</c:v>
                </c:pt>
                <c:pt idx="1039">
                  <c:v>51.57</c:v>
                </c:pt>
                <c:pt idx="1040">
                  <c:v>51.55</c:v>
                </c:pt>
                <c:pt idx="1041">
                  <c:v>51.54</c:v>
                </c:pt>
                <c:pt idx="1042">
                  <c:v>51.53</c:v>
                </c:pt>
                <c:pt idx="1043">
                  <c:v>51.52</c:v>
                </c:pt>
                <c:pt idx="1044">
                  <c:v>51.51</c:v>
                </c:pt>
                <c:pt idx="1045">
                  <c:v>51.5</c:v>
                </c:pt>
                <c:pt idx="1046">
                  <c:v>51.49</c:v>
                </c:pt>
                <c:pt idx="1047">
                  <c:v>51.46</c:v>
                </c:pt>
                <c:pt idx="1048">
                  <c:v>51.44</c:v>
                </c:pt>
                <c:pt idx="1049">
                  <c:v>51.42</c:v>
                </c:pt>
                <c:pt idx="1050">
                  <c:v>51.4</c:v>
                </c:pt>
                <c:pt idx="1051">
                  <c:v>51.38</c:v>
                </c:pt>
                <c:pt idx="1052">
                  <c:v>51.36</c:v>
                </c:pt>
                <c:pt idx="1053">
                  <c:v>51.34</c:v>
                </c:pt>
                <c:pt idx="1054">
                  <c:v>51.33</c:v>
                </c:pt>
                <c:pt idx="1055">
                  <c:v>51.33</c:v>
                </c:pt>
                <c:pt idx="1056">
                  <c:v>51.32</c:v>
                </c:pt>
                <c:pt idx="1057">
                  <c:v>51.31</c:v>
                </c:pt>
                <c:pt idx="1058">
                  <c:v>51.31</c:v>
                </c:pt>
                <c:pt idx="1059">
                  <c:v>51.32</c:v>
                </c:pt>
                <c:pt idx="1060">
                  <c:v>51.33</c:v>
                </c:pt>
                <c:pt idx="1061">
                  <c:v>51.33</c:v>
                </c:pt>
                <c:pt idx="1062">
                  <c:v>51.34</c:v>
                </c:pt>
                <c:pt idx="1063">
                  <c:v>51.35</c:v>
                </c:pt>
                <c:pt idx="1064">
                  <c:v>51.35</c:v>
                </c:pt>
                <c:pt idx="1065">
                  <c:v>51.36</c:v>
                </c:pt>
                <c:pt idx="1066">
                  <c:v>51.37</c:v>
                </c:pt>
                <c:pt idx="1067">
                  <c:v>51.38</c:v>
                </c:pt>
                <c:pt idx="1068">
                  <c:v>51.39</c:v>
                </c:pt>
                <c:pt idx="1069">
                  <c:v>51.4</c:v>
                </c:pt>
                <c:pt idx="1070">
                  <c:v>51.41</c:v>
                </c:pt>
                <c:pt idx="1071">
                  <c:v>51.42</c:v>
                </c:pt>
                <c:pt idx="1072">
                  <c:v>51.43</c:v>
                </c:pt>
                <c:pt idx="1073">
                  <c:v>51.45</c:v>
                </c:pt>
                <c:pt idx="1074">
                  <c:v>51.47</c:v>
                </c:pt>
                <c:pt idx="1075">
                  <c:v>51.49</c:v>
                </c:pt>
                <c:pt idx="1076">
                  <c:v>51.5</c:v>
                </c:pt>
                <c:pt idx="1077">
                  <c:v>51.51</c:v>
                </c:pt>
                <c:pt idx="1078">
                  <c:v>51.52</c:v>
                </c:pt>
                <c:pt idx="1079">
                  <c:v>51.53</c:v>
                </c:pt>
                <c:pt idx="1080">
                  <c:v>51.54</c:v>
                </c:pt>
                <c:pt idx="1081">
                  <c:v>51.55</c:v>
                </c:pt>
                <c:pt idx="1082">
                  <c:v>51.57</c:v>
                </c:pt>
                <c:pt idx="1083">
                  <c:v>51.59</c:v>
                </c:pt>
                <c:pt idx="1084">
                  <c:v>51.61</c:v>
                </c:pt>
                <c:pt idx="1085">
                  <c:v>51.63</c:v>
                </c:pt>
                <c:pt idx="1086">
                  <c:v>51.65</c:v>
                </c:pt>
                <c:pt idx="1087">
                  <c:v>51.66</c:v>
                </c:pt>
                <c:pt idx="1088">
                  <c:v>51.67</c:v>
                </c:pt>
                <c:pt idx="1089">
                  <c:v>51.67</c:v>
                </c:pt>
                <c:pt idx="1090">
                  <c:v>51.67</c:v>
                </c:pt>
                <c:pt idx="1091">
                  <c:v>51.67</c:v>
                </c:pt>
                <c:pt idx="1092">
                  <c:v>51.67</c:v>
                </c:pt>
                <c:pt idx="1093">
                  <c:v>51.67</c:v>
                </c:pt>
                <c:pt idx="1094">
                  <c:v>51.67</c:v>
                </c:pt>
                <c:pt idx="1095">
                  <c:v>51.67</c:v>
                </c:pt>
                <c:pt idx="1096">
                  <c:v>51.67</c:v>
                </c:pt>
                <c:pt idx="1097">
                  <c:v>51.68</c:v>
                </c:pt>
                <c:pt idx="1098">
                  <c:v>51.7</c:v>
                </c:pt>
                <c:pt idx="1099">
                  <c:v>51.72</c:v>
                </c:pt>
                <c:pt idx="1100">
                  <c:v>51.75</c:v>
                </c:pt>
                <c:pt idx="1101">
                  <c:v>51.78</c:v>
                </c:pt>
                <c:pt idx="1102">
                  <c:v>51.81</c:v>
                </c:pt>
                <c:pt idx="1103">
                  <c:v>51.84</c:v>
                </c:pt>
                <c:pt idx="1104">
                  <c:v>51.87</c:v>
                </c:pt>
                <c:pt idx="1105">
                  <c:v>51.88</c:v>
                </c:pt>
                <c:pt idx="1106">
                  <c:v>51.9</c:v>
                </c:pt>
                <c:pt idx="1107">
                  <c:v>51.92</c:v>
                </c:pt>
                <c:pt idx="1108">
                  <c:v>51.93</c:v>
                </c:pt>
                <c:pt idx="1109">
                  <c:v>51.94</c:v>
                </c:pt>
                <c:pt idx="1110">
                  <c:v>51.95</c:v>
                </c:pt>
                <c:pt idx="1111">
                  <c:v>51.95</c:v>
                </c:pt>
                <c:pt idx="1112">
                  <c:v>51.96</c:v>
                </c:pt>
                <c:pt idx="1113">
                  <c:v>51.96</c:v>
                </c:pt>
                <c:pt idx="1114">
                  <c:v>51.97</c:v>
                </c:pt>
                <c:pt idx="1115">
                  <c:v>51.99</c:v>
                </c:pt>
                <c:pt idx="1116">
                  <c:v>52.01</c:v>
                </c:pt>
                <c:pt idx="1117">
                  <c:v>52.03</c:v>
                </c:pt>
                <c:pt idx="1118">
                  <c:v>52.05</c:v>
                </c:pt>
                <c:pt idx="1119">
                  <c:v>52.07</c:v>
                </c:pt>
                <c:pt idx="1120">
                  <c:v>52.1</c:v>
                </c:pt>
                <c:pt idx="1121">
                  <c:v>52.12</c:v>
                </c:pt>
                <c:pt idx="1122">
                  <c:v>52.15</c:v>
                </c:pt>
                <c:pt idx="1123">
                  <c:v>52.18</c:v>
                </c:pt>
                <c:pt idx="1124">
                  <c:v>52.19</c:v>
                </c:pt>
                <c:pt idx="1125">
                  <c:v>52.21</c:v>
                </c:pt>
                <c:pt idx="1126">
                  <c:v>52.22</c:v>
                </c:pt>
                <c:pt idx="1127">
                  <c:v>52.23</c:v>
                </c:pt>
                <c:pt idx="1128">
                  <c:v>52.24</c:v>
                </c:pt>
                <c:pt idx="1129">
                  <c:v>52.24</c:v>
                </c:pt>
                <c:pt idx="1130">
                  <c:v>52.24</c:v>
                </c:pt>
                <c:pt idx="1131">
                  <c:v>52.24</c:v>
                </c:pt>
                <c:pt idx="1132">
                  <c:v>52.24</c:v>
                </c:pt>
                <c:pt idx="1133">
                  <c:v>52.24</c:v>
                </c:pt>
                <c:pt idx="1134">
                  <c:v>52.25</c:v>
                </c:pt>
                <c:pt idx="1135">
                  <c:v>52.25</c:v>
                </c:pt>
                <c:pt idx="1136">
                  <c:v>52.27</c:v>
                </c:pt>
                <c:pt idx="1137">
                  <c:v>52.29</c:v>
                </c:pt>
                <c:pt idx="1138">
                  <c:v>52.31</c:v>
                </c:pt>
                <c:pt idx="1139">
                  <c:v>52.33</c:v>
                </c:pt>
                <c:pt idx="1140">
                  <c:v>52.35</c:v>
                </c:pt>
                <c:pt idx="1141">
                  <c:v>52.36</c:v>
                </c:pt>
                <c:pt idx="1142">
                  <c:v>52.37</c:v>
                </c:pt>
                <c:pt idx="1143">
                  <c:v>52.38</c:v>
                </c:pt>
                <c:pt idx="1144">
                  <c:v>52.38</c:v>
                </c:pt>
                <c:pt idx="1145">
                  <c:v>52.39</c:v>
                </c:pt>
                <c:pt idx="1146">
                  <c:v>52.39</c:v>
                </c:pt>
                <c:pt idx="1147">
                  <c:v>52.39</c:v>
                </c:pt>
                <c:pt idx="1148">
                  <c:v>52.39</c:v>
                </c:pt>
                <c:pt idx="1149">
                  <c:v>52.4</c:v>
                </c:pt>
                <c:pt idx="1150">
                  <c:v>52.4</c:v>
                </c:pt>
                <c:pt idx="1151">
                  <c:v>52.4</c:v>
                </c:pt>
                <c:pt idx="1152">
                  <c:v>52.41</c:v>
                </c:pt>
                <c:pt idx="1153">
                  <c:v>52.41</c:v>
                </c:pt>
                <c:pt idx="1154">
                  <c:v>52.41</c:v>
                </c:pt>
                <c:pt idx="1155">
                  <c:v>52.42</c:v>
                </c:pt>
                <c:pt idx="1156">
                  <c:v>52.42</c:v>
                </c:pt>
                <c:pt idx="1157">
                  <c:v>52.41</c:v>
                </c:pt>
                <c:pt idx="1158">
                  <c:v>52.41</c:v>
                </c:pt>
                <c:pt idx="1159">
                  <c:v>52.41</c:v>
                </c:pt>
                <c:pt idx="1160">
                  <c:v>52.41</c:v>
                </c:pt>
                <c:pt idx="1161">
                  <c:v>52.42</c:v>
                </c:pt>
                <c:pt idx="1162">
                  <c:v>52.42</c:v>
                </c:pt>
                <c:pt idx="1163">
                  <c:v>52.42</c:v>
                </c:pt>
                <c:pt idx="1164">
                  <c:v>52.42</c:v>
                </c:pt>
                <c:pt idx="1165">
                  <c:v>52.42</c:v>
                </c:pt>
                <c:pt idx="1166">
                  <c:v>52.42</c:v>
                </c:pt>
                <c:pt idx="1167">
                  <c:v>52.43</c:v>
                </c:pt>
                <c:pt idx="1168">
                  <c:v>52.43</c:v>
                </c:pt>
                <c:pt idx="1169">
                  <c:v>52.44</c:v>
                </c:pt>
                <c:pt idx="1170">
                  <c:v>52.45</c:v>
                </c:pt>
                <c:pt idx="1171">
                  <c:v>52.45</c:v>
                </c:pt>
                <c:pt idx="1172">
                  <c:v>52.47</c:v>
                </c:pt>
                <c:pt idx="1173">
                  <c:v>52.47</c:v>
                </c:pt>
                <c:pt idx="1174">
                  <c:v>52.48</c:v>
                </c:pt>
                <c:pt idx="1175">
                  <c:v>52.48</c:v>
                </c:pt>
                <c:pt idx="1176">
                  <c:v>52.48</c:v>
                </c:pt>
                <c:pt idx="1177">
                  <c:v>52.48</c:v>
                </c:pt>
                <c:pt idx="1178">
                  <c:v>52.48</c:v>
                </c:pt>
                <c:pt idx="1179">
                  <c:v>52.48</c:v>
                </c:pt>
                <c:pt idx="1180">
                  <c:v>52.49</c:v>
                </c:pt>
                <c:pt idx="1181">
                  <c:v>52.5</c:v>
                </c:pt>
                <c:pt idx="1182">
                  <c:v>52.51</c:v>
                </c:pt>
                <c:pt idx="1183">
                  <c:v>52.52</c:v>
                </c:pt>
                <c:pt idx="1184">
                  <c:v>52.53</c:v>
                </c:pt>
                <c:pt idx="1185">
                  <c:v>52.54</c:v>
                </c:pt>
                <c:pt idx="1186">
                  <c:v>52.55</c:v>
                </c:pt>
                <c:pt idx="1187">
                  <c:v>52.57</c:v>
                </c:pt>
                <c:pt idx="1188">
                  <c:v>52.59</c:v>
                </c:pt>
                <c:pt idx="1189">
                  <c:v>52.6</c:v>
                </c:pt>
                <c:pt idx="1190">
                  <c:v>52.62</c:v>
                </c:pt>
                <c:pt idx="1191">
                  <c:v>52.64</c:v>
                </c:pt>
                <c:pt idx="1192">
                  <c:v>52.65</c:v>
                </c:pt>
                <c:pt idx="1193">
                  <c:v>52.66</c:v>
                </c:pt>
                <c:pt idx="1194">
                  <c:v>52.67</c:v>
                </c:pt>
                <c:pt idx="1195">
                  <c:v>52.67</c:v>
                </c:pt>
                <c:pt idx="1196">
                  <c:v>52.68</c:v>
                </c:pt>
                <c:pt idx="1197">
                  <c:v>52.68</c:v>
                </c:pt>
                <c:pt idx="1198">
                  <c:v>52.68</c:v>
                </c:pt>
                <c:pt idx="1199">
                  <c:v>52.69</c:v>
                </c:pt>
                <c:pt idx="1200">
                  <c:v>52.7</c:v>
                </c:pt>
                <c:pt idx="1201">
                  <c:v>52.71</c:v>
                </c:pt>
                <c:pt idx="1202">
                  <c:v>52.72</c:v>
                </c:pt>
                <c:pt idx="1203">
                  <c:v>52.74</c:v>
                </c:pt>
                <c:pt idx="1204">
                  <c:v>52.75</c:v>
                </c:pt>
                <c:pt idx="1205">
                  <c:v>52.76</c:v>
                </c:pt>
                <c:pt idx="1206">
                  <c:v>52.77</c:v>
                </c:pt>
                <c:pt idx="1207">
                  <c:v>52.78</c:v>
                </c:pt>
                <c:pt idx="1208">
                  <c:v>52.79</c:v>
                </c:pt>
                <c:pt idx="1209">
                  <c:v>52.8</c:v>
                </c:pt>
                <c:pt idx="1210">
                  <c:v>52.8</c:v>
                </c:pt>
                <c:pt idx="1211">
                  <c:v>52.81</c:v>
                </c:pt>
                <c:pt idx="1212">
                  <c:v>52.82</c:v>
                </c:pt>
                <c:pt idx="1213">
                  <c:v>52.82</c:v>
                </c:pt>
                <c:pt idx="1214">
                  <c:v>52.82</c:v>
                </c:pt>
                <c:pt idx="1215">
                  <c:v>52.82</c:v>
                </c:pt>
                <c:pt idx="1216">
                  <c:v>52.82</c:v>
                </c:pt>
                <c:pt idx="1217">
                  <c:v>52.82</c:v>
                </c:pt>
                <c:pt idx="1218">
                  <c:v>52.83</c:v>
                </c:pt>
                <c:pt idx="1219">
                  <c:v>52.83</c:v>
                </c:pt>
                <c:pt idx="1220">
                  <c:v>52.84</c:v>
                </c:pt>
                <c:pt idx="1221">
                  <c:v>52.84</c:v>
                </c:pt>
                <c:pt idx="1222">
                  <c:v>52.84</c:v>
                </c:pt>
                <c:pt idx="1223">
                  <c:v>52.84</c:v>
                </c:pt>
                <c:pt idx="1224">
                  <c:v>52.84</c:v>
                </c:pt>
                <c:pt idx="1225">
                  <c:v>52.83</c:v>
                </c:pt>
                <c:pt idx="1226">
                  <c:v>52.83</c:v>
                </c:pt>
                <c:pt idx="1227">
                  <c:v>52.83</c:v>
                </c:pt>
                <c:pt idx="1228">
                  <c:v>52.83</c:v>
                </c:pt>
                <c:pt idx="1229">
                  <c:v>52.83</c:v>
                </c:pt>
                <c:pt idx="1230">
                  <c:v>52.83</c:v>
                </c:pt>
                <c:pt idx="1231">
                  <c:v>52.83</c:v>
                </c:pt>
                <c:pt idx="1232">
                  <c:v>52.82</c:v>
                </c:pt>
                <c:pt idx="1233">
                  <c:v>52.82</c:v>
                </c:pt>
                <c:pt idx="1234">
                  <c:v>52.82</c:v>
                </c:pt>
                <c:pt idx="1235">
                  <c:v>52.81</c:v>
                </c:pt>
                <c:pt idx="1236">
                  <c:v>52.81</c:v>
                </c:pt>
                <c:pt idx="1237">
                  <c:v>52.8</c:v>
                </c:pt>
                <c:pt idx="1238">
                  <c:v>52.81</c:v>
                </c:pt>
                <c:pt idx="1239">
                  <c:v>52.81</c:v>
                </c:pt>
                <c:pt idx="1240">
                  <c:v>52.81</c:v>
                </c:pt>
                <c:pt idx="1241">
                  <c:v>52.81</c:v>
                </c:pt>
                <c:pt idx="1242">
                  <c:v>52.81</c:v>
                </c:pt>
                <c:pt idx="1243">
                  <c:v>52.81</c:v>
                </c:pt>
                <c:pt idx="1244">
                  <c:v>52.82</c:v>
                </c:pt>
                <c:pt idx="1245">
                  <c:v>52.82</c:v>
                </c:pt>
                <c:pt idx="1246">
                  <c:v>52.82</c:v>
                </c:pt>
                <c:pt idx="1247">
                  <c:v>52.82</c:v>
                </c:pt>
                <c:pt idx="1248">
                  <c:v>52.82</c:v>
                </c:pt>
                <c:pt idx="1249">
                  <c:v>52.83</c:v>
                </c:pt>
                <c:pt idx="1250">
                  <c:v>52.83</c:v>
                </c:pt>
                <c:pt idx="1251">
                  <c:v>52.83</c:v>
                </c:pt>
                <c:pt idx="1252">
                  <c:v>52.83</c:v>
                </c:pt>
                <c:pt idx="1253">
                  <c:v>52.84</c:v>
                </c:pt>
                <c:pt idx="1254">
                  <c:v>52.84</c:v>
                </c:pt>
                <c:pt idx="1255">
                  <c:v>52.84</c:v>
                </c:pt>
                <c:pt idx="1256">
                  <c:v>52.85</c:v>
                </c:pt>
                <c:pt idx="1257">
                  <c:v>52.85</c:v>
                </c:pt>
                <c:pt idx="1258">
                  <c:v>52.85</c:v>
                </c:pt>
                <c:pt idx="1259">
                  <c:v>52.85</c:v>
                </c:pt>
                <c:pt idx="1260">
                  <c:v>52.85</c:v>
                </c:pt>
                <c:pt idx="1261">
                  <c:v>52.85</c:v>
                </c:pt>
                <c:pt idx="1262">
                  <c:v>52.86</c:v>
                </c:pt>
                <c:pt idx="1263">
                  <c:v>52.87</c:v>
                </c:pt>
                <c:pt idx="1264">
                  <c:v>52.87</c:v>
                </c:pt>
                <c:pt idx="1265">
                  <c:v>52.88</c:v>
                </c:pt>
                <c:pt idx="1266">
                  <c:v>52.89</c:v>
                </c:pt>
                <c:pt idx="1267">
                  <c:v>52.9</c:v>
                </c:pt>
                <c:pt idx="1268">
                  <c:v>52.9</c:v>
                </c:pt>
                <c:pt idx="1269">
                  <c:v>52.9</c:v>
                </c:pt>
                <c:pt idx="1270">
                  <c:v>52.9</c:v>
                </c:pt>
                <c:pt idx="1271">
                  <c:v>52.91</c:v>
                </c:pt>
                <c:pt idx="1272">
                  <c:v>52.9</c:v>
                </c:pt>
                <c:pt idx="1273">
                  <c:v>52.91</c:v>
                </c:pt>
                <c:pt idx="1274">
                  <c:v>52.9</c:v>
                </c:pt>
                <c:pt idx="1275">
                  <c:v>52.9</c:v>
                </c:pt>
                <c:pt idx="1276">
                  <c:v>52.9</c:v>
                </c:pt>
                <c:pt idx="1277">
                  <c:v>52.9</c:v>
                </c:pt>
                <c:pt idx="1278">
                  <c:v>52.9</c:v>
                </c:pt>
                <c:pt idx="1279">
                  <c:v>52.9</c:v>
                </c:pt>
                <c:pt idx="1280">
                  <c:v>52.9</c:v>
                </c:pt>
                <c:pt idx="1281">
                  <c:v>52.9</c:v>
                </c:pt>
                <c:pt idx="1282">
                  <c:v>52.89</c:v>
                </c:pt>
                <c:pt idx="1283">
                  <c:v>52.89</c:v>
                </c:pt>
                <c:pt idx="1284">
                  <c:v>52.89</c:v>
                </c:pt>
                <c:pt idx="1285">
                  <c:v>52.89</c:v>
                </c:pt>
                <c:pt idx="1286">
                  <c:v>52.89</c:v>
                </c:pt>
                <c:pt idx="1287">
                  <c:v>52.89</c:v>
                </c:pt>
                <c:pt idx="1288">
                  <c:v>52.88</c:v>
                </c:pt>
                <c:pt idx="1289">
                  <c:v>52.87</c:v>
                </c:pt>
                <c:pt idx="1290">
                  <c:v>52.87</c:v>
                </c:pt>
                <c:pt idx="1291">
                  <c:v>52.87</c:v>
                </c:pt>
                <c:pt idx="1292">
                  <c:v>52.86</c:v>
                </c:pt>
                <c:pt idx="1293">
                  <c:v>52.85</c:v>
                </c:pt>
                <c:pt idx="1294">
                  <c:v>52.85</c:v>
                </c:pt>
                <c:pt idx="1295">
                  <c:v>52.85</c:v>
                </c:pt>
                <c:pt idx="1296">
                  <c:v>52.84</c:v>
                </c:pt>
                <c:pt idx="1297">
                  <c:v>52.84</c:v>
                </c:pt>
                <c:pt idx="1298">
                  <c:v>52.84</c:v>
                </c:pt>
                <c:pt idx="1299">
                  <c:v>52.84</c:v>
                </c:pt>
                <c:pt idx="1300">
                  <c:v>52.83</c:v>
                </c:pt>
                <c:pt idx="1301">
                  <c:v>52.83</c:v>
                </c:pt>
                <c:pt idx="1302">
                  <c:v>52.83</c:v>
                </c:pt>
                <c:pt idx="1303">
                  <c:v>52.83</c:v>
                </c:pt>
                <c:pt idx="1304">
                  <c:v>52.82</c:v>
                </c:pt>
                <c:pt idx="1305">
                  <c:v>52.82</c:v>
                </c:pt>
                <c:pt idx="1306">
                  <c:v>52.82</c:v>
                </c:pt>
                <c:pt idx="1307">
                  <c:v>52.81</c:v>
                </c:pt>
                <c:pt idx="1308">
                  <c:v>52.8</c:v>
                </c:pt>
                <c:pt idx="1309">
                  <c:v>52.8</c:v>
                </c:pt>
                <c:pt idx="1310">
                  <c:v>52.79</c:v>
                </c:pt>
                <c:pt idx="1311">
                  <c:v>52.8</c:v>
                </c:pt>
                <c:pt idx="1312">
                  <c:v>52.79</c:v>
                </c:pt>
                <c:pt idx="1313">
                  <c:v>52.79</c:v>
                </c:pt>
                <c:pt idx="1314">
                  <c:v>52.78</c:v>
                </c:pt>
                <c:pt idx="1315">
                  <c:v>52.77</c:v>
                </c:pt>
                <c:pt idx="1316">
                  <c:v>52.76</c:v>
                </c:pt>
                <c:pt idx="1317">
                  <c:v>52.75</c:v>
                </c:pt>
                <c:pt idx="1318">
                  <c:v>52.75</c:v>
                </c:pt>
                <c:pt idx="1319">
                  <c:v>52.74</c:v>
                </c:pt>
                <c:pt idx="1320">
                  <c:v>52.74</c:v>
                </c:pt>
                <c:pt idx="1321">
                  <c:v>52.74</c:v>
                </c:pt>
                <c:pt idx="1322">
                  <c:v>52.74</c:v>
                </c:pt>
                <c:pt idx="1323">
                  <c:v>52.73</c:v>
                </c:pt>
                <c:pt idx="1324">
                  <c:v>52.72</c:v>
                </c:pt>
                <c:pt idx="1325">
                  <c:v>52.72</c:v>
                </c:pt>
                <c:pt idx="1326">
                  <c:v>52.72</c:v>
                </c:pt>
                <c:pt idx="1327">
                  <c:v>52.72</c:v>
                </c:pt>
                <c:pt idx="1328">
                  <c:v>52.71</c:v>
                </c:pt>
                <c:pt idx="1329">
                  <c:v>52.71</c:v>
                </c:pt>
                <c:pt idx="1330">
                  <c:v>52.7</c:v>
                </c:pt>
                <c:pt idx="1331">
                  <c:v>52.7</c:v>
                </c:pt>
                <c:pt idx="1332">
                  <c:v>52.69</c:v>
                </c:pt>
                <c:pt idx="1333">
                  <c:v>52.69</c:v>
                </c:pt>
                <c:pt idx="1334">
                  <c:v>52.69</c:v>
                </c:pt>
                <c:pt idx="1335">
                  <c:v>52.69</c:v>
                </c:pt>
                <c:pt idx="1336">
                  <c:v>52.69</c:v>
                </c:pt>
                <c:pt idx="1337">
                  <c:v>52.69</c:v>
                </c:pt>
                <c:pt idx="1338">
                  <c:v>52.69</c:v>
                </c:pt>
                <c:pt idx="1339">
                  <c:v>52.69</c:v>
                </c:pt>
                <c:pt idx="1340">
                  <c:v>52.69</c:v>
                </c:pt>
                <c:pt idx="1341">
                  <c:v>52.69</c:v>
                </c:pt>
                <c:pt idx="1342">
                  <c:v>52.69</c:v>
                </c:pt>
                <c:pt idx="1343">
                  <c:v>52.69</c:v>
                </c:pt>
                <c:pt idx="1344">
                  <c:v>52.69</c:v>
                </c:pt>
                <c:pt idx="1345">
                  <c:v>52.69</c:v>
                </c:pt>
                <c:pt idx="1346">
                  <c:v>52.69</c:v>
                </c:pt>
                <c:pt idx="1347">
                  <c:v>52.69</c:v>
                </c:pt>
                <c:pt idx="1348">
                  <c:v>52.69</c:v>
                </c:pt>
                <c:pt idx="1349">
                  <c:v>52.69</c:v>
                </c:pt>
                <c:pt idx="1350">
                  <c:v>52.69</c:v>
                </c:pt>
                <c:pt idx="1351">
                  <c:v>52.69</c:v>
                </c:pt>
                <c:pt idx="1352">
                  <c:v>52.68</c:v>
                </c:pt>
                <c:pt idx="1353">
                  <c:v>52.68</c:v>
                </c:pt>
                <c:pt idx="1354">
                  <c:v>52.68</c:v>
                </c:pt>
                <c:pt idx="1355">
                  <c:v>52.68</c:v>
                </c:pt>
                <c:pt idx="1356">
                  <c:v>52.68</c:v>
                </c:pt>
                <c:pt idx="1357">
                  <c:v>52.68</c:v>
                </c:pt>
                <c:pt idx="1358">
                  <c:v>52.68</c:v>
                </c:pt>
                <c:pt idx="1359">
                  <c:v>52.68</c:v>
                </c:pt>
                <c:pt idx="1360">
                  <c:v>52.68</c:v>
                </c:pt>
                <c:pt idx="1361">
                  <c:v>52.68</c:v>
                </c:pt>
                <c:pt idx="1362">
                  <c:v>52.67</c:v>
                </c:pt>
                <c:pt idx="1363">
                  <c:v>52.67</c:v>
                </c:pt>
                <c:pt idx="1364">
                  <c:v>52.67</c:v>
                </c:pt>
                <c:pt idx="1365">
                  <c:v>52.67</c:v>
                </c:pt>
                <c:pt idx="1366">
                  <c:v>52.66</c:v>
                </c:pt>
                <c:pt idx="1367">
                  <c:v>52.65</c:v>
                </c:pt>
                <c:pt idx="1368">
                  <c:v>52.65</c:v>
                </c:pt>
                <c:pt idx="1369">
                  <c:v>52.65</c:v>
                </c:pt>
                <c:pt idx="1370">
                  <c:v>52.64</c:v>
                </c:pt>
                <c:pt idx="1371">
                  <c:v>52.63</c:v>
                </c:pt>
                <c:pt idx="1372">
                  <c:v>52.63</c:v>
                </c:pt>
                <c:pt idx="1373">
                  <c:v>52.62</c:v>
                </c:pt>
                <c:pt idx="1374">
                  <c:v>52.61</c:v>
                </c:pt>
                <c:pt idx="1375">
                  <c:v>52.6</c:v>
                </c:pt>
                <c:pt idx="1376">
                  <c:v>52.6</c:v>
                </c:pt>
                <c:pt idx="1377">
                  <c:v>52.59</c:v>
                </c:pt>
                <c:pt idx="1378">
                  <c:v>52.59</c:v>
                </c:pt>
                <c:pt idx="1379">
                  <c:v>52.57</c:v>
                </c:pt>
                <c:pt idx="1380">
                  <c:v>52.56</c:v>
                </c:pt>
                <c:pt idx="1381">
                  <c:v>52.55</c:v>
                </c:pt>
                <c:pt idx="1382">
                  <c:v>52.54</c:v>
                </c:pt>
                <c:pt idx="1383">
                  <c:v>52.52</c:v>
                </c:pt>
                <c:pt idx="1384">
                  <c:v>52.51</c:v>
                </c:pt>
                <c:pt idx="1385">
                  <c:v>52.51</c:v>
                </c:pt>
                <c:pt idx="1386">
                  <c:v>52.5</c:v>
                </c:pt>
                <c:pt idx="1387">
                  <c:v>52.5</c:v>
                </c:pt>
                <c:pt idx="1388">
                  <c:v>52.49</c:v>
                </c:pt>
                <c:pt idx="1389">
                  <c:v>52.49</c:v>
                </c:pt>
                <c:pt idx="1390">
                  <c:v>52.48</c:v>
                </c:pt>
                <c:pt idx="1391">
                  <c:v>52.48</c:v>
                </c:pt>
                <c:pt idx="1392">
                  <c:v>52.48</c:v>
                </c:pt>
                <c:pt idx="1393">
                  <c:v>52.47</c:v>
                </c:pt>
                <c:pt idx="1394">
                  <c:v>52.47</c:v>
                </c:pt>
                <c:pt idx="1395">
                  <c:v>52.47</c:v>
                </c:pt>
                <c:pt idx="1396">
                  <c:v>52.47</c:v>
                </c:pt>
                <c:pt idx="1397">
                  <c:v>52.47</c:v>
                </c:pt>
                <c:pt idx="1398">
                  <c:v>52.46</c:v>
                </c:pt>
                <c:pt idx="1399">
                  <c:v>52.47</c:v>
                </c:pt>
                <c:pt idx="1400">
                  <c:v>52.47</c:v>
                </c:pt>
                <c:pt idx="1401">
                  <c:v>52.48</c:v>
                </c:pt>
                <c:pt idx="1402">
                  <c:v>52.48</c:v>
                </c:pt>
                <c:pt idx="1403">
                  <c:v>52.49</c:v>
                </c:pt>
                <c:pt idx="1404">
                  <c:v>52.5</c:v>
                </c:pt>
                <c:pt idx="1405">
                  <c:v>52.5</c:v>
                </c:pt>
                <c:pt idx="1406">
                  <c:v>52.51</c:v>
                </c:pt>
                <c:pt idx="1407">
                  <c:v>52.51</c:v>
                </c:pt>
                <c:pt idx="1408">
                  <c:v>52.51</c:v>
                </c:pt>
                <c:pt idx="1409">
                  <c:v>52.51</c:v>
                </c:pt>
                <c:pt idx="1410">
                  <c:v>52.51</c:v>
                </c:pt>
                <c:pt idx="1411">
                  <c:v>52.52</c:v>
                </c:pt>
                <c:pt idx="1412">
                  <c:v>52.53</c:v>
                </c:pt>
                <c:pt idx="1413">
                  <c:v>52.53</c:v>
                </c:pt>
                <c:pt idx="1414">
                  <c:v>52.55</c:v>
                </c:pt>
                <c:pt idx="1415">
                  <c:v>52.56</c:v>
                </c:pt>
                <c:pt idx="1416">
                  <c:v>52.57</c:v>
                </c:pt>
                <c:pt idx="1417">
                  <c:v>52.58</c:v>
                </c:pt>
                <c:pt idx="1418">
                  <c:v>52.6</c:v>
                </c:pt>
                <c:pt idx="1419">
                  <c:v>52.61</c:v>
                </c:pt>
                <c:pt idx="1420">
                  <c:v>52.63</c:v>
                </c:pt>
                <c:pt idx="1421">
                  <c:v>52.64</c:v>
                </c:pt>
                <c:pt idx="1422">
                  <c:v>52.65</c:v>
                </c:pt>
                <c:pt idx="1423">
                  <c:v>52.66</c:v>
                </c:pt>
                <c:pt idx="1424">
                  <c:v>52.66</c:v>
                </c:pt>
                <c:pt idx="1425">
                  <c:v>52.67</c:v>
                </c:pt>
                <c:pt idx="1426">
                  <c:v>52.67</c:v>
                </c:pt>
                <c:pt idx="1427">
                  <c:v>52.68</c:v>
                </c:pt>
                <c:pt idx="1428">
                  <c:v>52.68</c:v>
                </c:pt>
                <c:pt idx="1429">
                  <c:v>52.68</c:v>
                </c:pt>
                <c:pt idx="1430">
                  <c:v>52.69</c:v>
                </c:pt>
                <c:pt idx="1431">
                  <c:v>52.69</c:v>
                </c:pt>
                <c:pt idx="1432">
                  <c:v>52.7</c:v>
                </c:pt>
                <c:pt idx="1433">
                  <c:v>52.72</c:v>
                </c:pt>
                <c:pt idx="1434">
                  <c:v>52.73</c:v>
                </c:pt>
                <c:pt idx="1435">
                  <c:v>52.75</c:v>
                </c:pt>
                <c:pt idx="1436">
                  <c:v>52.77</c:v>
                </c:pt>
                <c:pt idx="1437">
                  <c:v>52.79</c:v>
                </c:pt>
                <c:pt idx="1438">
                  <c:v>52.8</c:v>
                </c:pt>
                <c:pt idx="1439">
                  <c:v>52.82</c:v>
                </c:pt>
                <c:pt idx="1440">
                  <c:v>52.83</c:v>
                </c:pt>
                <c:pt idx="1441">
                  <c:v>52.85</c:v>
                </c:pt>
                <c:pt idx="1442">
                  <c:v>52.86</c:v>
                </c:pt>
                <c:pt idx="1443">
                  <c:v>52.87</c:v>
                </c:pt>
                <c:pt idx="1444">
                  <c:v>52.89</c:v>
                </c:pt>
                <c:pt idx="1445">
                  <c:v>52.91</c:v>
                </c:pt>
                <c:pt idx="1446">
                  <c:v>52.92</c:v>
                </c:pt>
                <c:pt idx="1447">
                  <c:v>52.94</c:v>
                </c:pt>
                <c:pt idx="1448">
                  <c:v>52.95</c:v>
                </c:pt>
                <c:pt idx="1449">
                  <c:v>52.96</c:v>
                </c:pt>
                <c:pt idx="1450">
                  <c:v>52.96</c:v>
                </c:pt>
                <c:pt idx="1451">
                  <c:v>52.97</c:v>
                </c:pt>
                <c:pt idx="1452">
                  <c:v>52.97</c:v>
                </c:pt>
                <c:pt idx="1453">
                  <c:v>52.97</c:v>
                </c:pt>
                <c:pt idx="1454">
                  <c:v>52.97</c:v>
                </c:pt>
                <c:pt idx="1455">
                  <c:v>52.97</c:v>
                </c:pt>
                <c:pt idx="1456">
                  <c:v>52.97</c:v>
                </c:pt>
                <c:pt idx="1457">
                  <c:v>52.97</c:v>
                </c:pt>
                <c:pt idx="1458">
                  <c:v>52.97</c:v>
                </c:pt>
                <c:pt idx="1459">
                  <c:v>52.97</c:v>
                </c:pt>
                <c:pt idx="1460">
                  <c:v>52.97</c:v>
                </c:pt>
                <c:pt idx="1461">
                  <c:v>52.97</c:v>
                </c:pt>
                <c:pt idx="1462">
                  <c:v>52.97</c:v>
                </c:pt>
                <c:pt idx="1463">
                  <c:v>52.97</c:v>
                </c:pt>
                <c:pt idx="1464">
                  <c:v>52.97</c:v>
                </c:pt>
                <c:pt idx="1465">
                  <c:v>52.97</c:v>
                </c:pt>
                <c:pt idx="1466">
                  <c:v>52.97</c:v>
                </c:pt>
                <c:pt idx="1467">
                  <c:v>52.97</c:v>
                </c:pt>
                <c:pt idx="1468">
                  <c:v>52.97</c:v>
                </c:pt>
                <c:pt idx="1469">
                  <c:v>52.97</c:v>
                </c:pt>
                <c:pt idx="1470">
                  <c:v>52.97</c:v>
                </c:pt>
                <c:pt idx="1471">
                  <c:v>52.97</c:v>
                </c:pt>
                <c:pt idx="1472">
                  <c:v>52.97</c:v>
                </c:pt>
                <c:pt idx="1473">
                  <c:v>52.97</c:v>
                </c:pt>
                <c:pt idx="1474">
                  <c:v>52.97</c:v>
                </c:pt>
                <c:pt idx="1475">
                  <c:v>52.97</c:v>
                </c:pt>
                <c:pt idx="1476">
                  <c:v>52.97</c:v>
                </c:pt>
                <c:pt idx="1477">
                  <c:v>52.97</c:v>
                </c:pt>
                <c:pt idx="1478">
                  <c:v>52.97</c:v>
                </c:pt>
                <c:pt idx="1479">
                  <c:v>52.97</c:v>
                </c:pt>
                <c:pt idx="1480">
                  <c:v>52.97</c:v>
                </c:pt>
                <c:pt idx="1481">
                  <c:v>52.97</c:v>
                </c:pt>
                <c:pt idx="1482">
                  <c:v>52.97</c:v>
                </c:pt>
                <c:pt idx="1483">
                  <c:v>52.97</c:v>
                </c:pt>
                <c:pt idx="1484">
                  <c:v>52.97</c:v>
                </c:pt>
                <c:pt idx="1485">
                  <c:v>52.97</c:v>
                </c:pt>
                <c:pt idx="1486">
                  <c:v>52.97</c:v>
                </c:pt>
                <c:pt idx="1487">
                  <c:v>52.97</c:v>
                </c:pt>
                <c:pt idx="1488">
                  <c:v>52.97</c:v>
                </c:pt>
                <c:pt idx="1489">
                  <c:v>52.97</c:v>
                </c:pt>
                <c:pt idx="1490">
                  <c:v>52.97</c:v>
                </c:pt>
                <c:pt idx="1491">
                  <c:v>52.97</c:v>
                </c:pt>
                <c:pt idx="1492">
                  <c:v>52.97</c:v>
                </c:pt>
                <c:pt idx="1493">
                  <c:v>52.97</c:v>
                </c:pt>
                <c:pt idx="1494">
                  <c:v>52.97</c:v>
                </c:pt>
                <c:pt idx="1495">
                  <c:v>52.97</c:v>
                </c:pt>
                <c:pt idx="1496">
                  <c:v>52.97</c:v>
                </c:pt>
                <c:pt idx="1497">
                  <c:v>52.97</c:v>
                </c:pt>
                <c:pt idx="1498">
                  <c:v>52.96</c:v>
                </c:pt>
                <c:pt idx="1499">
                  <c:v>52.94</c:v>
                </c:pt>
                <c:pt idx="1500">
                  <c:v>52.92</c:v>
                </c:pt>
                <c:pt idx="1501">
                  <c:v>52.9</c:v>
                </c:pt>
                <c:pt idx="1502">
                  <c:v>52.88</c:v>
                </c:pt>
                <c:pt idx="1503">
                  <c:v>52.86</c:v>
                </c:pt>
                <c:pt idx="1504">
                  <c:v>52.84</c:v>
                </c:pt>
                <c:pt idx="1505">
                  <c:v>52.82</c:v>
                </c:pt>
                <c:pt idx="1506">
                  <c:v>52.81</c:v>
                </c:pt>
                <c:pt idx="1507">
                  <c:v>52.79</c:v>
                </c:pt>
                <c:pt idx="1508">
                  <c:v>52.78</c:v>
                </c:pt>
                <c:pt idx="1509">
                  <c:v>52.77</c:v>
                </c:pt>
                <c:pt idx="1510">
                  <c:v>52.76</c:v>
                </c:pt>
                <c:pt idx="1511">
                  <c:v>52.74</c:v>
                </c:pt>
                <c:pt idx="1512">
                  <c:v>52.73</c:v>
                </c:pt>
                <c:pt idx="1513">
                  <c:v>52.71</c:v>
                </c:pt>
                <c:pt idx="1514">
                  <c:v>52.7</c:v>
                </c:pt>
                <c:pt idx="1515">
                  <c:v>52.7</c:v>
                </c:pt>
                <c:pt idx="1516">
                  <c:v>52.69</c:v>
                </c:pt>
                <c:pt idx="1517">
                  <c:v>52.69</c:v>
                </c:pt>
                <c:pt idx="1518">
                  <c:v>52.68</c:v>
                </c:pt>
                <c:pt idx="1519">
                  <c:v>52.68</c:v>
                </c:pt>
                <c:pt idx="1520">
                  <c:v>52.68</c:v>
                </c:pt>
                <c:pt idx="1521">
                  <c:v>52.67</c:v>
                </c:pt>
                <c:pt idx="1522">
                  <c:v>52.67</c:v>
                </c:pt>
                <c:pt idx="1523">
                  <c:v>52.67</c:v>
                </c:pt>
                <c:pt idx="1524">
                  <c:v>52.66</c:v>
                </c:pt>
                <c:pt idx="1525">
                  <c:v>52.65</c:v>
                </c:pt>
                <c:pt idx="1526">
                  <c:v>52.64</c:v>
                </c:pt>
                <c:pt idx="1527">
                  <c:v>52.63</c:v>
                </c:pt>
                <c:pt idx="1528">
                  <c:v>52.61</c:v>
                </c:pt>
                <c:pt idx="1529">
                  <c:v>52.6</c:v>
                </c:pt>
                <c:pt idx="1530">
                  <c:v>52.58</c:v>
                </c:pt>
                <c:pt idx="1531">
                  <c:v>52.56</c:v>
                </c:pt>
                <c:pt idx="1532">
                  <c:v>52.54</c:v>
                </c:pt>
                <c:pt idx="1533">
                  <c:v>52.52</c:v>
                </c:pt>
                <c:pt idx="1534">
                  <c:v>52.49</c:v>
                </c:pt>
                <c:pt idx="1535">
                  <c:v>52.47</c:v>
                </c:pt>
                <c:pt idx="1536">
                  <c:v>52.44</c:v>
                </c:pt>
                <c:pt idx="1537">
                  <c:v>52.42</c:v>
                </c:pt>
                <c:pt idx="1538">
                  <c:v>52.41</c:v>
                </c:pt>
                <c:pt idx="1539">
                  <c:v>52.4</c:v>
                </c:pt>
                <c:pt idx="1540">
                  <c:v>52.39</c:v>
                </c:pt>
                <c:pt idx="1541">
                  <c:v>52.39</c:v>
                </c:pt>
                <c:pt idx="1542">
                  <c:v>52.39</c:v>
                </c:pt>
                <c:pt idx="1543">
                  <c:v>52.39</c:v>
                </c:pt>
                <c:pt idx="1544">
                  <c:v>52.39</c:v>
                </c:pt>
                <c:pt idx="1545">
                  <c:v>52.39</c:v>
                </c:pt>
                <c:pt idx="1546">
                  <c:v>52.39</c:v>
                </c:pt>
                <c:pt idx="1547">
                  <c:v>52.39</c:v>
                </c:pt>
                <c:pt idx="1548">
                  <c:v>52.39</c:v>
                </c:pt>
                <c:pt idx="1549">
                  <c:v>52.39</c:v>
                </c:pt>
                <c:pt idx="1550">
                  <c:v>52.39</c:v>
                </c:pt>
                <c:pt idx="1551">
                  <c:v>52.39</c:v>
                </c:pt>
                <c:pt idx="1552">
                  <c:v>52.39</c:v>
                </c:pt>
                <c:pt idx="1553">
                  <c:v>52.39</c:v>
                </c:pt>
                <c:pt idx="1554">
                  <c:v>52.39</c:v>
                </c:pt>
                <c:pt idx="1555">
                  <c:v>52.4</c:v>
                </c:pt>
                <c:pt idx="1556">
                  <c:v>52.4</c:v>
                </c:pt>
                <c:pt idx="1557">
                  <c:v>52.41</c:v>
                </c:pt>
                <c:pt idx="1558">
                  <c:v>52.41</c:v>
                </c:pt>
                <c:pt idx="1559">
                  <c:v>52.43</c:v>
                </c:pt>
                <c:pt idx="1560">
                  <c:v>52.44</c:v>
                </c:pt>
                <c:pt idx="1561">
                  <c:v>52.45</c:v>
                </c:pt>
                <c:pt idx="1562">
                  <c:v>52.47</c:v>
                </c:pt>
                <c:pt idx="1563">
                  <c:v>52.49</c:v>
                </c:pt>
                <c:pt idx="1564">
                  <c:v>52.51</c:v>
                </c:pt>
                <c:pt idx="1565">
                  <c:v>52.52</c:v>
                </c:pt>
                <c:pt idx="1566">
                  <c:v>52.53</c:v>
                </c:pt>
                <c:pt idx="1567">
                  <c:v>52.55</c:v>
                </c:pt>
                <c:pt idx="1568">
                  <c:v>52.56</c:v>
                </c:pt>
                <c:pt idx="1569">
                  <c:v>52.58</c:v>
                </c:pt>
                <c:pt idx="1570">
                  <c:v>52.6</c:v>
                </c:pt>
                <c:pt idx="1571">
                  <c:v>52.61</c:v>
                </c:pt>
                <c:pt idx="1572">
                  <c:v>52.62</c:v>
                </c:pt>
                <c:pt idx="1573">
                  <c:v>52.63</c:v>
                </c:pt>
                <c:pt idx="1574">
                  <c:v>52.64</c:v>
                </c:pt>
                <c:pt idx="1575">
                  <c:v>52.64</c:v>
                </c:pt>
                <c:pt idx="1576">
                  <c:v>52.65</c:v>
                </c:pt>
                <c:pt idx="1577">
                  <c:v>52.65</c:v>
                </c:pt>
                <c:pt idx="1578">
                  <c:v>52.65</c:v>
                </c:pt>
                <c:pt idx="1579">
                  <c:v>52.65</c:v>
                </c:pt>
                <c:pt idx="1580">
                  <c:v>52.65</c:v>
                </c:pt>
                <c:pt idx="1581">
                  <c:v>52.66</c:v>
                </c:pt>
                <c:pt idx="1582">
                  <c:v>52.67</c:v>
                </c:pt>
                <c:pt idx="1583">
                  <c:v>52.67</c:v>
                </c:pt>
                <c:pt idx="1584">
                  <c:v>52.67</c:v>
                </c:pt>
                <c:pt idx="1585">
                  <c:v>52.68</c:v>
                </c:pt>
                <c:pt idx="1586">
                  <c:v>52.69</c:v>
                </c:pt>
                <c:pt idx="1587">
                  <c:v>52.69</c:v>
                </c:pt>
                <c:pt idx="1588">
                  <c:v>52.71</c:v>
                </c:pt>
                <c:pt idx="1589">
                  <c:v>52.72</c:v>
                </c:pt>
                <c:pt idx="1590">
                  <c:v>52.74</c:v>
                </c:pt>
                <c:pt idx="1591">
                  <c:v>52.75</c:v>
                </c:pt>
                <c:pt idx="1592">
                  <c:v>52.77</c:v>
                </c:pt>
                <c:pt idx="1593">
                  <c:v>52.78</c:v>
                </c:pt>
                <c:pt idx="1594">
                  <c:v>52.8</c:v>
                </c:pt>
                <c:pt idx="1595">
                  <c:v>52.81</c:v>
                </c:pt>
                <c:pt idx="1596">
                  <c:v>52.82</c:v>
                </c:pt>
                <c:pt idx="1597">
                  <c:v>52.83</c:v>
                </c:pt>
                <c:pt idx="1598">
                  <c:v>52.84</c:v>
                </c:pt>
                <c:pt idx="1599">
                  <c:v>52.85</c:v>
                </c:pt>
                <c:pt idx="1600">
                  <c:v>52.86</c:v>
                </c:pt>
                <c:pt idx="1601">
                  <c:v>52.88</c:v>
                </c:pt>
                <c:pt idx="1602">
                  <c:v>52.9</c:v>
                </c:pt>
                <c:pt idx="1603">
                  <c:v>52.91</c:v>
                </c:pt>
                <c:pt idx="1604">
                  <c:v>52.93</c:v>
                </c:pt>
                <c:pt idx="1605">
                  <c:v>52.94</c:v>
                </c:pt>
                <c:pt idx="1606">
                  <c:v>52.94</c:v>
                </c:pt>
                <c:pt idx="1607">
                  <c:v>52.95</c:v>
                </c:pt>
                <c:pt idx="1608">
                  <c:v>52.96</c:v>
                </c:pt>
                <c:pt idx="1609">
                  <c:v>52.96</c:v>
                </c:pt>
                <c:pt idx="1610">
                  <c:v>52.96</c:v>
                </c:pt>
                <c:pt idx="1611">
                  <c:v>52.97</c:v>
                </c:pt>
                <c:pt idx="1612">
                  <c:v>52.97</c:v>
                </c:pt>
                <c:pt idx="1613">
                  <c:v>52.97</c:v>
                </c:pt>
                <c:pt idx="1614">
                  <c:v>52.97</c:v>
                </c:pt>
                <c:pt idx="1615">
                  <c:v>52.97</c:v>
                </c:pt>
                <c:pt idx="1616">
                  <c:v>52.97</c:v>
                </c:pt>
                <c:pt idx="1617">
                  <c:v>52.97</c:v>
                </c:pt>
                <c:pt idx="1618">
                  <c:v>52.97</c:v>
                </c:pt>
                <c:pt idx="1619">
                  <c:v>52.97</c:v>
                </c:pt>
                <c:pt idx="1620">
                  <c:v>52.97</c:v>
                </c:pt>
                <c:pt idx="1621">
                  <c:v>52.97</c:v>
                </c:pt>
                <c:pt idx="1622">
                  <c:v>52.97</c:v>
                </c:pt>
                <c:pt idx="1623">
                  <c:v>52.97</c:v>
                </c:pt>
                <c:pt idx="1624">
                  <c:v>52.97</c:v>
                </c:pt>
                <c:pt idx="1625">
                  <c:v>52.97</c:v>
                </c:pt>
                <c:pt idx="1626">
                  <c:v>52.97</c:v>
                </c:pt>
                <c:pt idx="1627">
                  <c:v>52.97</c:v>
                </c:pt>
                <c:pt idx="1628">
                  <c:v>52.97</c:v>
                </c:pt>
                <c:pt idx="1629">
                  <c:v>52.97</c:v>
                </c:pt>
                <c:pt idx="1630">
                  <c:v>52.97</c:v>
                </c:pt>
                <c:pt idx="1631">
                  <c:v>52.97</c:v>
                </c:pt>
                <c:pt idx="1632">
                  <c:v>52.97</c:v>
                </c:pt>
                <c:pt idx="1633">
                  <c:v>52.97</c:v>
                </c:pt>
                <c:pt idx="1634">
                  <c:v>52.97</c:v>
                </c:pt>
                <c:pt idx="1635">
                  <c:v>52.97</c:v>
                </c:pt>
                <c:pt idx="1636">
                  <c:v>52.97</c:v>
                </c:pt>
                <c:pt idx="1637">
                  <c:v>52.97</c:v>
                </c:pt>
                <c:pt idx="1638">
                  <c:v>52.97</c:v>
                </c:pt>
                <c:pt idx="1639">
                  <c:v>52.97</c:v>
                </c:pt>
                <c:pt idx="1640">
                  <c:v>52.97</c:v>
                </c:pt>
                <c:pt idx="1641">
                  <c:v>52.97</c:v>
                </c:pt>
                <c:pt idx="1642">
                  <c:v>52.97</c:v>
                </c:pt>
                <c:pt idx="1643">
                  <c:v>52.97</c:v>
                </c:pt>
                <c:pt idx="1644">
                  <c:v>52.97</c:v>
                </c:pt>
                <c:pt idx="1645">
                  <c:v>52.97</c:v>
                </c:pt>
                <c:pt idx="1646">
                  <c:v>52.97</c:v>
                </c:pt>
                <c:pt idx="1647">
                  <c:v>52.97</c:v>
                </c:pt>
                <c:pt idx="1648">
                  <c:v>52.97</c:v>
                </c:pt>
                <c:pt idx="1649">
                  <c:v>52.97</c:v>
                </c:pt>
                <c:pt idx="1650">
                  <c:v>52.97</c:v>
                </c:pt>
                <c:pt idx="1651">
                  <c:v>52.97</c:v>
                </c:pt>
                <c:pt idx="1652">
                  <c:v>52.97</c:v>
                </c:pt>
                <c:pt idx="1653">
                  <c:v>52.96</c:v>
                </c:pt>
                <c:pt idx="1654">
                  <c:v>52.96</c:v>
                </c:pt>
                <c:pt idx="1655">
                  <c:v>52.95</c:v>
                </c:pt>
                <c:pt idx="1656">
                  <c:v>52.94</c:v>
                </c:pt>
                <c:pt idx="1657">
                  <c:v>52.93</c:v>
                </c:pt>
                <c:pt idx="1658">
                  <c:v>52.92</c:v>
                </c:pt>
                <c:pt idx="1659">
                  <c:v>52.9</c:v>
                </c:pt>
                <c:pt idx="1660">
                  <c:v>52.88</c:v>
                </c:pt>
                <c:pt idx="1661">
                  <c:v>52.86</c:v>
                </c:pt>
                <c:pt idx="1662">
                  <c:v>52.84</c:v>
                </c:pt>
                <c:pt idx="1663">
                  <c:v>52.83</c:v>
                </c:pt>
                <c:pt idx="1664">
                  <c:v>52.81</c:v>
                </c:pt>
                <c:pt idx="1665">
                  <c:v>52.79</c:v>
                </c:pt>
                <c:pt idx="1666">
                  <c:v>52.78</c:v>
                </c:pt>
                <c:pt idx="1667">
                  <c:v>52.76</c:v>
                </c:pt>
                <c:pt idx="1668">
                  <c:v>52.74</c:v>
                </c:pt>
                <c:pt idx="1669">
                  <c:v>52.73</c:v>
                </c:pt>
                <c:pt idx="1670">
                  <c:v>52.71</c:v>
                </c:pt>
                <c:pt idx="1671">
                  <c:v>52.7</c:v>
                </c:pt>
                <c:pt idx="1672">
                  <c:v>52.69</c:v>
                </c:pt>
                <c:pt idx="1673">
                  <c:v>52.68</c:v>
                </c:pt>
                <c:pt idx="1674">
                  <c:v>52.68</c:v>
                </c:pt>
                <c:pt idx="1675">
                  <c:v>52.67</c:v>
                </c:pt>
                <c:pt idx="1676">
                  <c:v>52.67</c:v>
                </c:pt>
                <c:pt idx="1677">
                  <c:v>52.67</c:v>
                </c:pt>
                <c:pt idx="1678">
                  <c:v>52.66</c:v>
                </c:pt>
                <c:pt idx="1679">
                  <c:v>52.65</c:v>
                </c:pt>
                <c:pt idx="1680">
                  <c:v>52.64</c:v>
                </c:pt>
                <c:pt idx="1681">
                  <c:v>52.63</c:v>
                </c:pt>
                <c:pt idx="1682">
                  <c:v>52.61</c:v>
                </c:pt>
                <c:pt idx="1683">
                  <c:v>52.6</c:v>
                </c:pt>
                <c:pt idx="1684">
                  <c:v>52.59</c:v>
                </c:pt>
                <c:pt idx="1685">
                  <c:v>52.58</c:v>
                </c:pt>
                <c:pt idx="1686">
                  <c:v>52.57</c:v>
                </c:pt>
                <c:pt idx="1687">
                  <c:v>52.55</c:v>
                </c:pt>
                <c:pt idx="1688">
                  <c:v>52.54</c:v>
                </c:pt>
                <c:pt idx="1689">
                  <c:v>52.53</c:v>
                </c:pt>
                <c:pt idx="1690">
                  <c:v>52.52</c:v>
                </c:pt>
                <c:pt idx="1691">
                  <c:v>52.52</c:v>
                </c:pt>
                <c:pt idx="1692">
                  <c:v>52.52</c:v>
                </c:pt>
                <c:pt idx="1693">
                  <c:v>52.52</c:v>
                </c:pt>
                <c:pt idx="1694">
                  <c:v>52.52</c:v>
                </c:pt>
                <c:pt idx="1695">
                  <c:v>52.52</c:v>
                </c:pt>
                <c:pt idx="1696">
                  <c:v>52.53</c:v>
                </c:pt>
                <c:pt idx="1697">
                  <c:v>52.54</c:v>
                </c:pt>
                <c:pt idx="1698">
                  <c:v>52.56</c:v>
                </c:pt>
                <c:pt idx="1699">
                  <c:v>52.59</c:v>
                </c:pt>
                <c:pt idx="1700">
                  <c:v>52.61</c:v>
                </c:pt>
                <c:pt idx="1701">
                  <c:v>52.63</c:v>
                </c:pt>
                <c:pt idx="1702">
                  <c:v>52.65</c:v>
                </c:pt>
                <c:pt idx="1703">
                  <c:v>52.66</c:v>
                </c:pt>
                <c:pt idx="1704">
                  <c:v>52.67</c:v>
                </c:pt>
                <c:pt idx="1705">
                  <c:v>52.67</c:v>
                </c:pt>
                <c:pt idx="1706">
                  <c:v>52.67</c:v>
                </c:pt>
                <c:pt idx="1707">
                  <c:v>52.68</c:v>
                </c:pt>
                <c:pt idx="1708">
                  <c:v>52.68</c:v>
                </c:pt>
                <c:pt idx="1709">
                  <c:v>52.69</c:v>
                </c:pt>
                <c:pt idx="1710">
                  <c:v>52.71</c:v>
                </c:pt>
                <c:pt idx="1711">
                  <c:v>52.72</c:v>
                </c:pt>
                <c:pt idx="1712">
                  <c:v>52.74</c:v>
                </c:pt>
                <c:pt idx="1713">
                  <c:v>52.76</c:v>
                </c:pt>
                <c:pt idx="1714">
                  <c:v>52.78</c:v>
                </c:pt>
                <c:pt idx="1715">
                  <c:v>52.79</c:v>
                </c:pt>
                <c:pt idx="1716">
                  <c:v>52.81</c:v>
                </c:pt>
                <c:pt idx="1717">
                  <c:v>52.82</c:v>
                </c:pt>
                <c:pt idx="1718">
                  <c:v>52.83</c:v>
                </c:pt>
                <c:pt idx="1719">
                  <c:v>52.84</c:v>
                </c:pt>
                <c:pt idx="1720">
                  <c:v>52.85</c:v>
                </c:pt>
                <c:pt idx="1721">
                  <c:v>52.87</c:v>
                </c:pt>
                <c:pt idx="1722">
                  <c:v>52.88</c:v>
                </c:pt>
                <c:pt idx="1723">
                  <c:v>52.9</c:v>
                </c:pt>
                <c:pt idx="1724">
                  <c:v>52.91</c:v>
                </c:pt>
                <c:pt idx="1725">
                  <c:v>52.92</c:v>
                </c:pt>
                <c:pt idx="1726">
                  <c:v>52.92</c:v>
                </c:pt>
                <c:pt idx="1727">
                  <c:v>52.93</c:v>
                </c:pt>
                <c:pt idx="1728">
                  <c:v>52.93</c:v>
                </c:pt>
                <c:pt idx="1729">
                  <c:v>52.94</c:v>
                </c:pt>
                <c:pt idx="1730">
                  <c:v>52.95</c:v>
                </c:pt>
                <c:pt idx="1731">
                  <c:v>52.96</c:v>
                </c:pt>
                <c:pt idx="1732">
                  <c:v>52.96</c:v>
                </c:pt>
                <c:pt idx="1733">
                  <c:v>52.97</c:v>
                </c:pt>
                <c:pt idx="1734">
                  <c:v>52.97</c:v>
                </c:pt>
                <c:pt idx="1735">
                  <c:v>52.97</c:v>
                </c:pt>
                <c:pt idx="1736">
                  <c:v>52.97</c:v>
                </c:pt>
                <c:pt idx="1737">
                  <c:v>52.97</c:v>
                </c:pt>
                <c:pt idx="1738">
                  <c:v>52.97</c:v>
                </c:pt>
                <c:pt idx="1739">
                  <c:v>52.97</c:v>
                </c:pt>
                <c:pt idx="1740">
                  <c:v>52.97</c:v>
                </c:pt>
                <c:pt idx="1741">
                  <c:v>52.97</c:v>
                </c:pt>
                <c:pt idx="1742">
                  <c:v>52.97</c:v>
                </c:pt>
                <c:pt idx="1743">
                  <c:v>52.97</c:v>
                </c:pt>
                <c:pt idx="1744">
                  <c:v>52.97</c:v>
                </c:pt>
                <c:pt idx="1745">
                  <c:v>52.97</c:v>
                </c:pt>
                <c:pt idx="1746">
                  <c:v>52.97</c:v>
                </c:pt>
                <c:pt idx="1747">
                  <c:v>52.97</c:v>
                </c:pt>
                <c:pt idx="1748">
                  <c:v>52.97</c:v>
                </c:pt>
                <c:pt idx="1749">
                  <c:v>52.97</c:v>
                </c:pt>
                <c:pt idx="1750">
                  <c:v>52.97</c:v>
                </c:pt>
                <c:pt idx="1751">
                  <c:v>52.97</c:v>
                </c:pt>
                <c:pt idx="1752">
                  <c:v>52.97</c:v>
                </c:pt>
                <c:pt idx="1753">
                  <c:v>52.97</c:v>
                </c:pt>
                <c:pt idx="1754">
                  <c:v>52.97</c:v>
                </c:pt>
                <c:pt idx="1755">
                  <c:v>52.97</c:v>
                </c:pt>
                <c:pt idx="1756">
                  <c:v>52.97</c:v>
                </c:pt>
                <c:pt idx="1757">
                  <c:v>52.97</c:v>
                </c:pt>
                <c:pt idx="1758">
                  <c:v>52.97</c:v>
                </c:pt>
                <c:pt idx="1759">
                  <c:v>52.97</c:v>
                </c:pt>
                <c:pt idx="1760">
                  <c:v>52.97</c:v>
                </c:pt>
                <c:pt idx="1761">
                  <c:v>52.97</c:v>
                </c:pt>
                <c:pt idx="1762">
                  <c:v>52.97</c:v>
                </c:pt>
                <c:pt idx="1763">
                  <c:v>52.97</c:v>
                </c:pt>
                <c:pt idx="1764">
                  <c:v>52.97</c:v>
                </c:pt>
                <c:pt idx="1765">
                  <c:v>52.96</c:v>
                </c:pt>
                <c:pt idx="1766">
                  <c:v>52.96</c:v>
                </c:pt>
                <c:pt idx="1767">
                  <c:v>52.95</c:v>
                </c:pt>
                <c:pt idx="1768">
                  <c:v>52.94</c:v>
                </c:pt>
                <c:pt idx="1769">
                  <c:v>52.94</c:v>
                </c:pt>
                <c:pt idx="1770">
                  <c:v>52.93</c:v>
                </c:pt>
                <c:pt idx="1771">
                  <c:v>52.92</c:v>
                </c:pt>
                <c:pt idx="1772">
                  <c:v>52.91</c:v>
                </c:pt>
                <c:pt idx="1773">
                  <c:v>52.89</c:v>
                </c:pt>
                <c:pt idx="1774">
                  <c:v>52.87</c:v>
                </c:pt>
                <c:pt idx="1775">
                  <c:v>52.86</c:v>
                </c:pt>
                <c:pt idx="1776">
                  <c:v>52.85</c:v>
                </c:pt>
                <c:pt idx="1777">
                  <c:v>52.84</c:v>
                </c:pt>
                <c:pt idx="1778">
                  <c:v>52.83</c:v>
                </c:pt>
                <c:pt idx="1779">
                  <c:v>52.83</c:v>
                </c:pt>
                <c:pt idx="1780">
                  <c:v>52.82</c:v>
                </c:pt>
                <c:pt idx="1781">
                  <c:v>52.82</c:v>
                </c:pt>
                <c:pt idx="1782">
                  <c:v>52.8</c:v>
                </c:pt>
                <c:pt idx="1783">
                  <c:v>52.79</c:v>
                </c:pt>
                <c:pt idx="1784">
                  <c:v>52.77</c:v>
                </c:pt>
                <c:pt idx="1785">
                  <c:v>52.75</c:v>
                </c:pt>
                <c:pt idx="1786">
                  <c:v>52.74</c:v>
                </c:pt>
                <c:pt idx="1787">
                  <c:v>52.73</c:v>
                </c:pt>
                <c:pt idx="1788">
                  <c:v>52.72</c:v>
                </c:pt>
                <c:pt idx="1789">
                  <c:v>52.72</c:v>
                </c:pt>
                <c:pt idx="1790">
                  <c:v>52.71</c:v>
                </c:pt>
                <c:pt idx="1791">
                  <c:v>52.7</c:v>
                </c:pt>
                <c:pt idx="1792">
                  <c:v>52.69</c:v>
                </c:pt>
                <c:pt idx="1793">
                  <c:v>52.68</c:v>
                </c:pt>
                <c:pt idx="1794">
                  <c:v>52.68</c:v>
                </c:pt>
                <c:pt idx="1795">
                  <c:v>52.68</c:v>
                </c:pt>
                <c:pt idx="1796">
                  <c:v>52.68</c:v>
                </c:pt>
                <c:pt idx="1797">
                  <c:v>52.68</c:v>
                </c:pt>
                <c:pt idx="1798">
                  <c:v>52.68</c:v>
                </c:pt>
                <c:pt idx="1799">
                  <c:v>52.68</c:v>
                </c:pt>
                <c:pt idx="1800">
                  <c:v>52.67</c:v>
                </c:pt>
                <c:pt idx="1801">
                  <c:v>52.67</c:v>
                </c:pt>
                <c:pt idx="1802">
                  <c:v>52.67</c:v>
                </c:pt>
                <c:pt idx="1803">
                  <c:v>52.66</c:v>
                </c:pt>
                <c:pt idx="1804">
                  <c:v>52.66</c:v>
                </c:pt>
                <c:pt idx="1805">
                  <c:v>52.66</c:v>
                </c:pt>
                <c:pt idx="1806">
                  <c:v>52.66</c:v>
                </c:pt>
                <c:pt idx="1807">
                  <c:v>52.65</c:v>
                </c:pt>
                <c:pt idx="1808">
                  <c:v>52.65</c:v>
                </c:pt>
                <c:pt idx="1809">
                  <c:v>52.64</c:v>
                </c:pt>
                <c:pt idx="1810">
                  <c:v>52.64</c:v>
                </c:pt>
                <c:pt idx="1811">
                  <c:v>52.63</c:v>
                </c:pt>
                <c:pt idx="1812">
                  <c:v>52.62</c:v>
                </c:pt>
                <c:pt idx="1813">
                  <c:v>52.61</c:v>
                </c:pt>
                <c:pt idx="1814">
                  <c:v>52.61</c:v>
                </c:pt>
                <c:pt idx="1815">
                  <c:v>52.61</c:v>
                </c:pt>
                <c:pt idx="1816">
                  <c:v>52.6</c:v>
                </c:pt>
                <c:pt idx="1817">
                  <c:v>52.6</c:v>
                </c:pt>
                <c:pt idx="1818">
                  <c:v>52.59</c:v>
                </c:pt>
                <c:pt idx="1819">
                  <c:v>52.58</c:v>
                </c:pt>
                <c:pt idx="1820">
                  <c:v>52.57</c:v>
                </c:pt>
                <c:pt idx="1821">
                  <c:v>52.57</c:v>
                </c:pt>
                <c:pt idx="1822">
                  <c:v>52.56</c:v>
                </c:pt>
                <c:pt idx="1823">
                  <c:v>52.56</c:v>
                </c:pt>
                <c:pt idx="1824">
                  <c:v>52.56</c:v>
                </c:pt>
                <c:pt idx="1825">
                  <c:v>52.56</c:v>
                </c:pt>
                <c:pt idx="1826">
                  <c:v>52.57</c:v>
                </c:pt>
                <c:pt idx="1827">
                  <c:v>52.59</c:v>
                </c:pt>
                <c:pt idx="1828">
                  <c:v>52.6</c:v>
                </c:pt>
                <c:pt idx="1829">
                  <c:v>52.61</c:v>
                </c:pt>
                <c:pt idx="1830">
                  <c:v>52.63</c:v>
                </c:pt>
                <c:pt idx="1831">
                  <c:v>52.64</c:v>
                </c:pt>
                <c:pt idx="1832">
                  <c:v>52.65</c:v>
                </c:pt>
                <c:pt idx="1833">
                  <c:v>52.66</c:v>
                </c:pt>
                <c:pt idx="1834">
                  <c:v>52.67</c:v>
                </c:pt>
                <c:pt idx="1835">
                  <c:v>52.67</c:v>
                </c:pt>
                <c:pt idx="1836">
                  <c:v>52.68</c:v>
                </c:pt>
                <c:pt idx="1837">
                  <c:v>52.68</c:v>
                </c:pt>
                <c:pt idx="1838">
                  <c:v>52.68</c:v>
                </c:pt>
                <c:pt idx="1839">
                  <c:v>52.68</c:v>
                </c:pt>
                <c:pt idx="1840">
                  <c:v>52.69</c:v>
                </c:pt>
                <c:pt idx="1841">
                  <c:v>52.69</c:v>
                </c:pt>
                <c:pt idx="1842">
                  <c:v>52.7</c:v>
                </c:pt>
                <c:pt idx="1843">
                  <c:v>52.71</c:v>
                </c:pt>
                <c:pt idx="1844">
                  <c:v>52.71</c:v>
                </c:pt>
                <c:pt idx="1845">
                  <c:v>52.72</c:v>
                </c:pt>
                <c:pt idx="1846">
                  <c:v>52.73</c:v>
                </c:pt>
                <c:pt idx="1847">
                  <c:v>52.74</c:v>
                </c:pt>
                <c:pt idx="1848">
                  <c:v>52.76</c:v>
                </c:pt>
                <c:pt idx="1849">
                  <c:v>52.78</c:v>
                </c:pt>
                <c:pt idx="1850">
                  <c:v>52.79</c:v>
                </c:pt>
                <c:pt idx="1851">
                  <c:v>52.8</c:v>
                </c:pt>
                <c:pt idx="1852">
                  <c:v>52.81</c:v>
                </c:pt>
                <c:pt idx="1853">
                  <c:v>52.81</c:v>
                </c:pt>
                <c:pt idx="1854">
                  <c:v>52.82</c:v>
                </c:pt>
                <c:pt idx="1855">
                  <c:v>52.83</c:v>
                </c:pt>
                <c:pt idx="1856">
                  <c:v>52.83</c:v>
                </c:pt>
                <c:pt idx="1857">
                  <c:v>52.84</c:v>
                </c:pt>
                <c:pt idx="1858">
                  <c:v>52.85</c:v>
                </c:pt>
                <c:pt idx="1859">
                  <c:v>52.85</c:v>
                </c:pt>
                <c:pt idx="1860">
                  <c:v>52.85</c:v>
                </c:pt>
                <c:pt idx="1861">
                  <c:v>52.86</c:v>
                </c:pt>
                <c:pt idx="1862">
                  <c:v>52.86</c:v>
                </c:pt>
                <c:pt idx="1863">
                  <c:v>52.86</c:v>
                </c:pt>
                <c:pt idx="1864">
                  <c:v>52.87</c:v>
                </c:pt>
                <c:pt idx="1865">
                  <c:v>52.87</c:v>
                </c:pt>
                <c:pt idx="1866">
                  <c:v>52.87</c:v>
                </c:pt>
                <c:pt idx="1867">
                  <c:v>52.87</c:v>
                </c:pt>
                <c:pt idx="1868">
                  <c:v>52.87</c:v>
                </c:pt>
                <c:pt idx="1869">
                  <c:v>52.87</c:v>
                </c:pt>
                <c:pt idx="1870">
                  <c:v>52.88</c:v>
                </c:pt>
                <c:pt idx="1871">
                  <c:v>52.88</c:v>
                </c:pt>
                <c:pt idx="1872">
                  <c:v>52.88</c:v>
                </c:pt>
                <c:pt idx="1873">
                  <c:v>52.88</c:v>
                </c:pt>
                <c:pt idx="1874">
                  <c:v>52.88</c:v>
                </c:pt>
                <c:pt idx="1875">
                  <c:v>52.87</c:v>
                </c:pt>
                <c:pt idx="1876">
                  <c:v>52.88</c:v>
                </c:pt>
                <c:pt idx="1877">
                  <c:v>52.88</c:v>
                </c:pt>
                <c:pt idx="1878">
                  <c:v>52.88</c:v>
                </c:pt>
                <c:pt idx="1879">
                  <c:v>52.87</c:v>
                </c:pt>
                <c:pt idx="1880">
                  <c:v>52.87</c:v>
                </c:pt>
                <c:pt idx="1881">
                  <c:v>52.87</c:v>
                </c:pt>
                <c:pt idx="1882">
                  <c:v>52.87</c:v>
                </c:pt>
                <c:pt idx="1883">
                  <c:v>52.87</c:v>
                </c:pt>
                <c:pt idx="1884">
                  <c:v>52.87</c:v>
                </c:pt>
                <c:pt idx="1885">
                  <c:v>52.87</c:v>
                </c:pt>
                <c:pt idx="1886">
                  <c:v>52.87</c:v>
                </c:pt>
                <c:pt idx="1887">
                  <c:v>52.87</c:v>
                </c:pt>
                <c:pt idx="1888">
                  <c:v>52.87</c:v>
                </c:pt>
                <c:pt idx="1889">
                  <c:v>52.86</c:v>
                </c:pt>
                <c:pt idx="1890">
                  <c:v>52.86</c:v>
                </c:pt>
                <c:pt idx="1891">
                  <c:v>52.86</c:v>
                </c:pt>
                <c:pt idx="1892">
                  <c:v>52.86</c:v>
                </c:pt>
                <c:pt idx="1893">
                  <c:v>52.86</c:v>
                </c:pt>
                <c:pt idx="1894">
                  <c:v>52.86</c:v>
                </c:pt>
                <c:pt idx="1895">
                  <c:v>52.85</c:v>
                </c:pt>
                <c:pt idx="1896">
                  <c:v>52.85</c:v>
                </c:pt>
                <c:pt idx="1897">
                  <c:v>52.85</c:v>
                </c:pt>
                <c:pt idx="1898">
                  <c:v>52.85</c:v>
                </c:pt>
                <c:pt idx="1899">
                  <c:v>52.85</c:v>
                </c:pt>
                <c:pt idx="1900">
                  <c:v>52.84</c:v>
                </c:pt>
                <c:pt idx="1901">
                  <c:v>52.83</c:v>
                </c:pt>
                <c:pt idx="1902">
                  <c:v>52.83</c:v>
                </c:pt>
                <c:pt idx="1903">
                  <c:v>52.83</c:v>
                </c:pt>
                <c:pt idx="1904">
                  <c:v>52.82</c:v>
                </c:pt>
                <c:pt idx="1905">
                  <c:v>52.82</c:v>
                </c:pt>
                <c:pt idx="1906">
                  <c:v>52.82</c:v>
                </c:pt>
                <c:pt idx="1907">
                  <c:v>52.82</c:v>
                </c:pt>
                <c:pt idx="1908">
                  <c:v>52.82</c:v>
                </c:pt>
                <c:pt idx="1909">
                  <c:v>52.81</c:v>
                </c:pt>
                <c:pt idx="1910">
                  <c:v>52.81</c:v>
                </c:pt>
                <c:pt idx="1911">
                  <c:v>52.8</c:v>
                </c:pt>
                <c:pt idx="1912">
                  <c:v>52.79</c:v>
                </c:pt>
                <c:pt idx="1913">
                  <c:v>52.79</c:v>
                </c:pt>
                <c:pt idx="1914">
                  <c:v>52.78</c:v>
                </c:pt>
                <c:pt idx="1915">
                  <c:v>52.76</c:v>
                </c:pt>
                <c:pt idx="1916">
                  <c:v>52.75</c:v>
                </c:pt>
                <c:pt idx="1917">
                  <c:v>52.75</c:v>
                </c:pt>
                <c:pt idx="1918">
                  <c:v>52.74</c:v>
                </c:pt>
                <c:pt idx="1919">
                  <c:v>52.74</c:v>
                </c:pt>
                <c:pt idx="1920">
                  <c:v>52.74</c:v>
                </c:pt>
                <c:pt idx="1921">
                  <c:v>52.74</c:v>
                </c:pt>
                <c:pt idx="1922">
                  <c:v>52.75</c:v>
                </c:pt>
                <c:pt idx="1923">
                  <c:v>52.75</c:v>
                </c:pt>
                <c:pt idx="1924">
                  <c:v>52.75</c:v>
                </c:pt>
                <c:pt idx="1925">
                  <c:v>52.75</c:v>
                </c:pt>
                <c:pt idx="1926">
                  <c:v>52.76</c:v>
                </c:pt>
                <c:pt idx="1927">
                  <c:v>52.77</c:v>
                </c:pt>
                <c:pt idx="1928">
                  <c:v>52.78</c:v>
                </c:pt>
                <c:pt idx="1929">
                  <c:v>52.79</c:v>
                </c:pt>
                <c:pt idx="1930">
                  <c:v>52.8</c:v>
                </c:pt>
                <c:pt idx="1931">
                  <c:v>52.8</c:v>
                </c:pt>
                <c:pt idx="1932">
                  <c:v>52.81</c:v>
                </c:pt>
                <c:pt idx="1933">
                  <c:v>52.81</c:v>
                </c:pt>
                <c:pt idx="1934">
                  <c:v>52.82</c:v>
                </c:pt>
                <c:pt idx="1935">
                  <c:v>52.82</c:v>
                </c:pt>
                <c:pt idx="1936">
                  <c:v>52.82</c:v>
                </c:pt>
                <c:pt idx="1937">
                  <c:v>52.83</c:v>
                </c:pt>
                <c:pt idx="1938">
                  <c:v>52.84</c:v>
                </c:pt>
                <c:pt idx="1939">
                  <c:v>52.85</c:v>
                </c:pt>
                <c:pt idx="1940">
                  <c:v>52.87</c:v>
                </c:pt>
                <c:pt idx="1941">
                  <c:v>52.89</c:v>
                </c:pt>
                <c:pt idx="1942">
                  <c:v>52.92</c:v>
                </c:pt>
                <c:pt idx="1943">
                  <c:v>52.93</c:v>
                </c:pt>
                <c:pt idx="1944">
                  <c:v>52.94</c:v>
                </c:pt>
                <c:pt idx="1945">
                  <c:v>52.96</c:v>
                </c:pt>
                <c:pt idx="1946">
                  <c:v>52.96</c:v>
                </c:pt>
                <c:pt idx="1947">
                  <c:v>52.97</c:v>
                </c:pt>
                <c:pt idx="1948">
                  <c:v>52.97</c:v>
                </c:pt>
                <c:pt idx="1949">
                  <c:v>52.97</c:v>
                </c:pt>
                <c:pt idx="1950">
                  <c:v>52.97</c:v>
                </c:pt>
                <c:pt idx="1951">
                  <c:v>52.97</c:v>
                </c:pt>
                <c:pt idx="1952">
                  <c:v>52.97</c:v>
                </c:pt>
                <c:pt idx="1953">
                  <c:v>52.97</c:v>
                </c:pt>
                <c:pt idx="1954">
                  <c:v>52.97</c:v>
                </c:pt>
                <c:pt idx="1955">
                  <c:v>52.97</c:v>
                </c:pt>
                <c:pt idx="1956">
                  <c:v>52.97</c:v>
                </c:pt>
                <c:pt idx="1957">
                  <c:v>52.97</c:v>
                </c:pt>
                <c:pt idx="1958">
                  <c:v>52.97</c:v>
                </c:pt>
                <c:pt idx="1959">
                  <c:v>52.97</c:v>
                </c:pt>
                <c:pt idx="1960">
                  <c:v>52.97</c:v>
                </c:pt>
                <c:pt idx="1961">
                  <c:v>52.97</c:v>
                </c:pt>
                <c:pt idx="1962">
                  <c:v>52.97</c:v>
                </c:pt>
                <c:pt idx="1963">
                  <c:v>52.97</c:v>
                </c:pt>
                <c:pt idx="1964">
                  <c:v>52.97</c:v>
                </c:pt>
                <c:pt idx="1965">
                  <c:v>52.97</c:v>
                </c:pt>
                <c:pt idx="1966">
                  <c:v>52.97</c:v>
                </c:pt>
                <c:pt idx="1967">
                  <c:v>52.97</c:v>
                </c:pt>
                <c:pt idx="1968">
                  <c:v>52.97</c:v>
                </c:pt>
                <c:pt idx="1969">
                  <c:v>52.97</c:v>
                </c:pt>
                <c:pt idx="1970">
                  <c:v>52.97</c:v>
                </c:pt>
                <c:pt idx="1971">
                  <c:v>52.97</c:v>
                </c:pt>
                <c:pt idx="1972">
                  <c:v>52.97</c:v>
                </c:pt>
                <c:pt idx="1973">
                  <c:v>52.97</c:v>
                </c:pt>
                <c:pt idx="1974">
                  <c:v>52.97</c:v>
                </c:pt>
                <c:pt idx="1975">
                  <c:v>52.97</c:v>
                </c:pt>
                <c:pt idx="1976">
                  <c:v>52.97</c:v>
                </c:pt>
                <c:pt idx="1977">
                  <c:v>52.97</c:v>
                </c:pt>
                <c:pt idx="1978">
                  <c:v>52.97</c:v>
                </c:pt>
                <c:pt idx="1979">
                  <c:v>52.97</c:v>
                </c:pt>
                <c:pt idx="1980">
                  <c:v>52.97</c:v>
                </c:pt>
                <c:pt idx="1981">
                  <c:v>52.97</c:v>
                </c:pt>
                <c:pt idx="1982">
                  <c:v>52.97</c:v>
                </c:pt>
                <c:pt idx="1983">
                  <c:v>52.97</c:v>
                </c:pt>
                <c:pt idx="1984">
                  <c:v>52.97</c:v>
                </c:pt>
                <c:pt idx="1985">
                  <c:v>52.97</c:v>
                </c:pt>
                <c:pt idx="1986">
                  <c:v>52.97</c:v>
                </c:pt>
                <c:pt idx="1987">
                  <c:v>52.97</c:v>
                </c:pt>
                <c:pt idx="1988">
                  <c:v>52.96</c:v>
                </c:pt>
                <c:pt idx="1989">
                  <c:v>52.95</c:v>
                </c:pt>
                <c:pt idx="1990">
                  <c:v>52.93</c:v>
                </c:pt>
                <c:pt idx="1991">
                  <c:v>52.91</c:v>
                </c:pt>
                <c:pt idx="1992">
                  <c:v>52.89</c:v>
                </c:pt>
                <c:pt idx="1993">
                  <c:v>52.86</c:v>
                </c:pt>
                <c:pt idx="1994">
                  <c:v>52.85</c:v>
                </c:pt>
                <c:pt idx="1995">
                  <c:v>52.83</c:v>
                </c:pt>
                <c:pt idx="1996">
                  <c:v>52.82</c:v>
                </c:pt>
                <c:pt idx="1997">
                  <c:v>52.81</c:v>
                </c:pt>
                <c:pt idx="1998">
                  <c:v>52.8</c:v>
                </c:pt>
                <c:pt idx="1999">
                  <c:v>52.79</c:v>
                </c:pt>
                <c:pt idx="2000">
                  <c:v>52.77</c:v>
                </c:pt>
                <c:pt idx="2001">
                  <c:v>52.75</c:v>
                </c:pt>
                <c:pt idx="2002">
                  <c:v>52.74</c:v>
                </c:pt>
                <c:pt idx="2003">
                  <c:v>52.71</c:v>
                </c:pt>
                <c:pt idx="2004">
                  <c:v>52.7</c:v>
                </c:pt>
                <c:pt idx="2005">
                  <c:v>52.69</c:v>
                </c:pt>
                <c:pt idx="2006">
                  <c:v>52.68</c:v>
                </c:pt>
                <c:pt idx="2007">
                  <c:v>52.68</c:v>
                </c:pt>
                <c:pt idx="2008">
                  <c:v>52.68</c:v>
                </c:pt>
                <c:pt idx="2009">
                  <c:v>52.67</c:v>
                </c:pt>
                <c:pt idx="2010">
                  <c:v>52.67</c:v>
                </c:pt>
                <c:pt idx="2011">
                  <c:v>52.66</c:v>
                </c:pt>
                <c:pt idx="2012">
                  <c:v>52.65</c:v>
                </c:pt>
                <c:pt idx="2013">
                  <c:v>52.64</c:v>
                </c:pt>
                <c:pt idx="2014">
                  <c:v>52.63</c:v>
                </c:pt>
                <c:pt idx="2015">
                  <c:v>52.63</c:v>
                </c:pt>
                <c:pt idx="2016">
                  <c:v>52.62</c:v>
                </c:pt>
                <c:pt idx="2017">
                  <c:v>52.61</c:v>
                </c:pt>
                <c:pt idx="2018">
                  <c:v>52.6</c:v>
                </c:pt>
                <c:pt idx="2019">
                  <c:v>52.59</c:v>
                </c:pt>
                <c:pt idx="2020">
                  <c:v>52.57</c:v>
                </c:pt>
                <c:pt idx="2021">
                  <c:v>52.56</c:v>
                </c:pt>
                <c:pt idx="2022">
                  <c:v>52.55</c:v>
                </c:pt>
                <c:pt idx="2023">
                  <c:v>52.54</c:v>
                </c:pt>
                <c:pt idx="2024">
                  <c:v>52.53</c:v>
                </c:pt>
                <c:pt idx="2025">
                  <c:v>52.52</c:v>
                </c:pt>
                <c:pt idx="2026">
                  <c:v>52.51</c:v>
                </c:pt>
                <c:pt idx="2027">
                  <c:v>52.5</c:v>
                </c:pt>
                <c:pt idx="2028">
                  <c:v>52.5</c:v>
                </c:pt>
                <c:pt idx="2029">
                  <c:v>52.5</c:v>
                </c:pt>
                <c:pt idx="2030">
                  <c:v>52.5</c:v>
                </c:pt>
                <c:pt idx="2031">
                  <c:v>52.5</c:v>
                </c:pt>
                <c:pt idx="2032">
                  <c:v>52.5</c:v>
                </c:pt>
                <c:pt idx="2033">
                  <c:v>52.51</c:v>
                </c:pt>
                <c:pt idx="2034">
                  <c:v>52.51</c:v>
                </c:pt>
                <c:pt idx="2035">
                  <c:v>52.52</c:v>
                </c:pt>
                <c:pt idx="2036">
                  <c:v>52.55</c:v>
                </c:pt>
                <c:pt idx="2037">
                  <c:v>52.57</c:v>
                </c:pt>
                <c:pt idx="2038">
                  <c:v>52.6</c:v>
                </c:pt>
                <c:pt idx="2039">
                  <c:v>52.62</c:v>
                </c:pt>
                <c:pt idx="2040">
                  <c:v>52.64</c:v>
                </c:pt>
                <c:pt idx="2041">
                  <c:v>52.66</c:v>
                </c:pt>
                <c:pt idx="2042">
                  <c:v>52.67</c:v>
                </c:pt>
                <c:pt idx="2043">
                  <c:v>52.68</c:v>
                </c:pt>
                <c:pt idx="2044">
                  <c:v>52.68</c:v>
                </c:pt>
                <c:pt idx="2045">
                  <c:v>52.69</c:v>
                </c:pt>
                <c:pt idx="2046">
                  <c:v>52.7</c:v>
                </c:pt>
                <c:pt idx="2047">
                  <c:v>52.72</c:v>
                </c:pt>
                <c:pt idx="2048">
                  <c:v>52.74</c:v>
                </c:pt>
                <c:pt idx="2049">
                  <c:v>52.75</c:v>
                </c:pt>
                <c:pt idx="2050">
                  <c:v>52.78</c:v>
                </c:pt>
                <c:pt idx="2051">
                  <c:v>52.8</c:v>
                </c:pt>
                <c:pt idx="2052">
                  <c:v>52.82</c:v>
                </c:pt>
                <c:pt idx="2053">
                  <c:v>52.83</c:v>
                </c:pt>
                <c:pt idx="2054">
                  <c:v>52.85</c:v>
                </c:pt>
                <c:pt idx="2055">
                  <c:v>52.87</c:v>
                </c:pt>
                <c:pt idx="2056">
                  <c:v>52.89</c:v>
                </c:pt>
                <c:pt idx="2057">
                  <c:v>52.9</c:v>
                </c:pt>
                <c:pt idx="2058">
                  <c:v>52.92</c:v>
                </c:pt>
                <c:pt idx="2059">
                  <c:v>52.94</c:v>
                </c:pt>
                <c:pt idx="2060">
                  <c:v>52.96</c:v>
                </c:pt>
                <c:pt idx="2061">
                  <c:v>52.96</c:v>
                </c:pt>
                <c:pt idx="2062">
                  <c:v>52.97</c:v>
                </c:pt>
                <c:pt idx="2063">
                  <c:v>52.97</c:v>
                </c:pt>
                <c:pt idx="2064">
                  <c:v>52.97</c:v>
                </c:pt>
                <c:pt idx="2065">
                  <c:v>52.97</c:v>
                </c:pt>
                <c:pt idx="2066">
                  <c:v>52.97</c:v>
                </c:pt>
                <c:pt idx="2067">
                  <c:v>52.97</c:v>
                </c:pt>
                <c:pt idx="2068">
                  <c:v>52.97</c:v>
                </c:pt>
                <c:pt idx="2069">
                  <c:v>52.97</c:v>
                </c:pt>
                <c:pt idx="2070">
                  <c:v>52.97</c:v>
                </c:pt>
                <c:pt idx="2071">
                  <c:v>52.97</c:v>
                </c:pt>
                <c:pt idx="2072">
                  <c:v>52.97</c:v>
                </c:pt>
                <c:pt idx="2073">
                  <c:v>52.97</c:v>
                </c:pt>
                <c:pt idx="2074">
                  <c:v>52.97</c:v>
                </c:pt>
                <c:pt idx="2075">
                  <c:v>52.97</c:v>
                </c:pt>
                <c:pt idx="2076">
                  <c:v>52.97</c:v>
                </c:pt>
                <c:pt idx="2077">
                  <c:v>52.97</c:v>
                </c:pt>
                <c:pt idx="2078">
                  <c:v>52.98</c:v>
                </c:pt>
                <c:pt idx="2079">
                  <c:v>52.98</c:v>
                </c:pt>
                <c:pt idx="2080">
                  <c:v>52.99</c:v>
                </c:pt>
                <c:pt idx="2081">
                  <c:v>52.99</c:v>
                </c:pt>
                <c:pt idx="2082">
                  <c:v>52.99</c:v>
                </c:pt>
                <c:pt idx="2083">
                  <c:v>53</c:v>
                </c:pt>
                <c:pt idx="2084">
                  <c:v>53</c:v>
                </c:pt>
                <c:pt idx="2085">
                  <c:v>53.01</c:v>
                </c:pt>
                <c:pt idx="2086">
                  <c:v>53.01</c:v>
                </c:pt>
                <c:pt idx="2087">
                  <c:v>53.02</c:v>
                </c:pt>
                <c:pt idx="2088">
                  <c:v>53.03</c:v>
                </c:pt>
                <c:pt idx="2089">
                  <c:v>53.03</c:v>
                </c:pt>
                <c:pt idx="2090">
                  <c:v>53.04</c:v>
                </c:pt>
                <c:pt idx="2091">
                  <c:v>53.04</c:v>
                </c:pt>
                <c:pt idx="2092">
                  <c:v>53.04</c:v>
                </c:pt>
                <c:pt idx="2093">
                  <c:v>53.04</c:v>
                </c:pt>
                <c:pt idx="2094">
                  <c:v>53.05</c:v>
                </c:pt>
                <c:pt idx="2095">
                  <c:v>53.05</c:v>
                </c:pt>
                <c:pt idx="2096">
                  <c:v>53.06</c:v>
                </c:pt>
                <c:pt idx="2097">
                  <c:v>53.06</c:v>
                </c:pt>
                <c:pt idx="2098">
                  <c:v>53.06</c:v>
                </c:pt>
                <c:pt idx="2099">
                  <c:v>53.06</c:v>
                </c:pt>
                <c:pt idx="2100">
                  <c:v>53.06</c:v>
                </c:pt>
                <c:pt idx="2101">
                  <c:v>53.06</c:v>
                </c:pt>
                <c:pt idx="2102">
                  <c:v>53.06</c:v>
                </c:pt>
                <c:pt idx="2103">
                  <c:v>53.06</c:v>
                </c:pt>
                <c:pt idx="2104">
                  <c:v>53.06</c:v>
                </c:pt>
                <c:pt idx="2105">
                  <c:v>53.05</c:v>
                </c:pt>
                <c:pt idx="2106">
                  <c:v>53.05</c:v>
                </c:pt>
                <c:pt idx="2107">
                  <c:v>53.05</c:v>
                </c:pt>
                <c:pt idx="2108">
                  <c:v>53.05</c:v>
                </c:pt>
                <c:pt idx="2109">
                  <c:v>53.05</c:v>
                </c:pt>
                <c:pt idx="2110">
                  <c:v>53.05</c:v>
                </c:pt>
                <c:pt idx="2111">
                  <c:v>53.05</c:v>
                </c:pt>
                <c:pt idx="2112">
                  <c:v>53.05</c:v>
                </c:pt>
                <c:pt idx="2113">
                  <c:v>53.05</c:v>
                </c:pt>
                <c:pt idx="2114">
                  <c:v>53.05</c:v>
                </c:pt>
                <c:pt idx="2115">
                  <c:v>53.06</c:v>
                </c:pt>
                <c:pt idx="2116">
                  <c:v>53.05</c:v>
                </c:pt>
                <c:pt idx="2117">
                  <c:v>53.05</c:v>
                </c:pt>
                <c:pt idx="2118">
                  <c:v>53.05</c:v>
                </c:pt>
                <c:pt idx="2119">
                  <c:v>53.04</c:v>
                </c:pt>
                <c:pt idx="2120">
                  <c:v>53.04</c:v>
                </c:pt>
                <c:pt idx="2121">
                  <c:v>53.04</c:v>
                </c:pt>
                <c:pt idx="2122">
                  <c:v>53.04</c:v>
                </c:pt>
                <c:pt idx="2123">
                  <c:v>53.04</c:v>
                </c:pt>
                <c:pt idx="2124">
                  <c:v>53.04</c:v>
                </c:pt>
                <c:pt idx="2125">
                  <c:v>53.05</c:v>
                </c:pt>
                <c:pt idx="2126">
                  <c:v>53.05</c:v>
                </c:pt>
                <c:pt idx="2127">
                  <c:v>53.06</c:v>
                </c:pt>
                <c:pt idx="2128">
                  <c:v>53.07</c:v>
                </c:pt>
                <c:pt idx="2129">
                  <c:v>53.08</c:v>
                </c:pt>
                <c:pt idx="2130">
                  <c:v>53.09</c:v>
                </c:pt>
                <c:pt idx="2131">
                  <c:v>53.1</c:v>
                </c:pt>
                <c:pt idx="2132">
                  <c:v>53.11</c:v>
                </c:pt>
                <c:pt idx="2133">
                  <c:v>53.11</c:v>
                </c:pt>
                <c:pt idx="2134">
                  <c:v>53.12</c:v>
                </c:pt>
                <c:pt idx="2135">
                  <c:v>53.12</c:v>
                </c:pt>
                <c:pt idx="2136">
                  <c:v>53.12</c:v>
                </c:pt>
                <c:pt idx="2137">
                  <c:v>53.12</c:v>
                </c:pt>
                <c:pt idx="2138">
                  <c:v>53.13</c:v>
                </c:pt>
                <c:pt idx="2139">
                  <c:v>53.13</c:v>
                </c:pt>
                <c:pt idx="2140">
                  <c:v>53.14</c:v>
                </c:pt>
                <c:pt idx="2141">
                  <c:v>53.14</c:v>
                </c:pt>
                <c:pt idx="2142">
                  <c:v>53.15</c:v>
                </c:pt>
                <c:pt idx="2143">
                  <c:v>53.15</c:v>
                </c:pt>
                <c:pt idx="2144">
                  <c:v>53.16</c:v>
                </c:pt>
                <c:pt idx="2145">
                  <c:v>53.16</c:v>
                </c:pt>
                <c:pt idx="2146">
                  <c:v>53.16</c:v>
                </c:pt>
                <c:pt idx="2147">
                  <c:v>53.16</c:v>
                </c:pt>
                <c:pt idx="2148">
                  <c:v>53.17</c:v>
                </c:pt>
                <c:pt idx="2149">
                  <c:v>53.17</c:v>
                </c:pt>
                <c:pt idx="2150">
                  <c:v>53.16</c:v>
                </c:pt>
                <c:pt idx="2151">
                  <c:v>53.17</c:v>
                </c:pt>
                <c:pt idx="2152">
                  <c:v>53.17</c:v>
                </c:pt>
                <c:pt idx="2153">
                  <c:v>53.16</c:v>
                </c:pt>
                <c:pt idx="2154">
                  <c:v>53.16</c:v>
                </c:pt>
                <c:pt idx="2155">
                  <c:v>53.15</c:v>
                </c:pt>
                <c:pt idx="2156">
                  <c:v>53.14</c:v>
                </c:pt>
                <c:pt idx="2157">
                  <c:v>53.13</c:v>
                </c:pt>
                <c:pt idx="2158">
                  <c:v>53.13</c:v>
                </c:pt>
                <c:pt idx="2159">
                  <c:v>53.12</c:v>
                </c:pt>
                <c:pt idx="2160">
                  <c:v>53.12</c:v>
                </c:pt>
                <c:pt idx="2161">
                  <c:v>53.12</c:v>
                </c:pt>
                <c:pt idx="2162">
                  <c:v>53.12</c:v>
                </c:pt>
                <c:pt idx="2163">
                  <c:v>53.12</c:v>
                </c:pt>
                <c:pt idx="2164">
                  <c:v>53.12</c:v>
                </c:pt>
                <c:pt idx="2165">
                  <c:v>53.12</c:v>
                </c:pt>
                <c:pt idx="2166">
                  <c:v>53.11</c:v>
                </c:pt>
                <c:pt idx="2167">
                  <c:v>53.1</c:v>
                </c:pt>
                <c:pt idx="2168">
                  <c:v>53.1</c:v>
                </c:pt>
                <c:pt idx="2169">
                  <c:v>53.08</c:v>
                </c:pt>
                <c:pt idx="2170">
                  <c:v>53.07</c:v>
                </c:pt>
                <c:pt idx="2171">
                  <c:v>53.05</c:v>
                </c:pt>
                <c:pt idx="2172">
                  <c:v>53.04</c:v>
                </c:pt>
                <c:pt idx="2173">
                  <c:v>53.02</c:v>
                </c:pt>
                <c:pt idx="2174">
                  <c:v>53.01</c:v>
                </c:pt>
                <c:pt idx="2175">
                  <c:v>53</c:v>
                </c:pt>
                <c:pt idx="2176">
                  <c:v>53</c:v>
                </c:pt>
                <c:pt idx="2177">
                  <c:v>52.99</c:v>
                </c:pt>
                <c:pt idx="2178">
                  <c:v>52.98</c:v>
                </c:pt>
                <c:pt idx="2179">
                  <c:v>52.98</c:v>
                </c:pt>
                <c:pt idx="2180">
                  <c:v>52.97</c:v>
                </c:pt>
                <c:pt idx="2181">
                  <c:v>52.97</c:v>
                </c:pt>
                <c:pt idx="2182">
                  <c:v>52.97</c:v>
                </c:pt>
                <c:pt idx="2183">
                  <c:v>52.97</c:v>
                </c:pt>
                <c:pt idx="2184">
                  <c:v>52.97</c:v>
                </c:pt>
                <c:pt idx="2185">
                  <c:v>52.97</c:v>
                </c:pt>
                <c:pt idx="2186">
                  <c:v>52.97</c:v>
                </c:pt>
                <c:pt idx="2187">
                  <c:v>52.97</c:v>
                </c:pt>
                <c:pt idx="2188">
                  <c:v>52.97</c:v>
                </c:pt>
                <c:pt idx="2189">
                  <c:v>52.97</c:v>
                </c:pt>
                <c:pt idx="2190">
                  <c:v>52.97</c:v>
                </c:pt>
                <c:pt idx="2191">
                  <c:v>52.97</c:v>
                </c:pt>
                <c:pt idx="2192">
                  <c:v>52.97</c:v>
                </c:pt>
                <c:pt idx="2193">
                  <c:v>52.97</c:v>
                </c:pt>
                <c:pt idx="2194">
                  <c:v>52.97</c:v>
                </c:pt>
                <c:pt idx="2195">
                  <c:v>52.97</c:v>
                </c:pt>
                <c:pt idx="2196">
                  <c:v>52.97</c:v>
                </c:pt>
                <c:pt idx="2197">
                  <c:v>52.97</c:v>
                </c:pt>
                <c:pt idx="2198">
                  <c:v>52.97</c:v>
                </c:pt>
                <c:pt idx="2199">
                  <c:v>52.97</c:v>
                </c:pt>
                <c:pt idx="2200">
                  <c:v>52.97</c:v>
                </c:pt>
                <c:pt idx="2201">
                  <c:v>52.97</c:v>
                </c:pt>
                <c:pt idx="2202">
                  <c:v>52.97</c:v>
                </c:pt>
                <c:pt idx="2203">
                  <c:v>52.97</c:v>
                </c:pt>
                <c:pt idx="2204">
                  <c:v>52.97</c:v>
                </c:pt>
                <c:pt idx="2205">
                  <c:v>52.97</c:v>
                </c:pt>
                <c:pt idx="2206">
                  <c:v>52.97</c:v>
                </c:pt>
                <c:pt idx="2207">
                  <c:v>52.96</c:v>
                </c:pt>
                <c:pt idx="2208">
                  <c:v>52.96</c:v>
                </c:pt>
                <c:pt idx="2209">
                  <c:v>52.96</c:v>
                </c:pt>
                <c:pt idx="2210">
                  <c:v>52.95</c:v>
                </c:pt>
                <c:pt idx="2211">
                  <c:v>52.94</c:v>
                </c:pt>
                <c:pt idx="2212">
                  <c:v>52.92</c:v>
                </c:pt>
                <c:pt idx="2213">
                  <c:v>52.91</c:v>
                </c:pt>
                <c:pt idx="2214">
                  <c:v>52.89</c:v>
                </c:pt>
                <c:pt idx="2215">
                  <c:v>52.87</c:v>
                </c:pt>
                <c:pt idx="2216">
                  <c:v>52.86</c:v>
                </c:pt>
                <c:pt idx="2217">
                  <c:v>52.85</c:v>
                </c:pt>
                <c:pt idx="2218">
                  <c:v>52.84</c:v>
                </c:pt>
                <c:pt idx="2219">
                  <c:v>52.83</c:v>
                </c:pt>
                <c:pt idx="2220">
                  <c:v>52.83</c:v>
                </c:pt>
                <c:pt idx="2221">
                  <c:v>52.83</c:v>
                </c:pt>
                <c:pt idx="2222">
                  <c:v>52.83</c:v>
                </c:pt>
                <c:pt idx="2223">
                  <c:v>52.82</c:v>
                </c:pt>
                <c:pt idx="2224">
                  <c:v>52.83</c:v>
                </c:pt>
                <c:pt idx="2225">
                  <c:v>52.83</c:v>
                </c:pt>
                <c:pt idx="2226">
                  <c:v>52.83</c:v>
                </c:pt>
                <c:pt idx="2227">
                  <c:v>52.84</c:v>
                </c:pt>
                <c:pt idx="2228">
                  <c:v>52.84</c:v>
                </c:pt>
                <c:pt idx="2229">
                  <c:v>52.84</c:v>
                </c:pt>
                <c:pt idx="2230">
                  <c:v>52.84</c:v>
                </c:pt>
                <c:pt idx="2231">
                  <c:v>52.84</c:v>
                </c:pt>
                <c:pt idx="2232">
                  <c:v>52.84</c:v>
                </c:pt>
                <c:pt idx="2233">
                  <c:v>52.84</c:v>
                </c:pt>
                <c:pt idx="2234">
                  <c:v>52.84</c:v>
                </c:pt>
                <c:pt idx="2235">
                  <c:v>52.84</c:v>
                </c:pt>
                <c:pt idx="2236">
                  <c:v>52.84</c:v>
                </c:pt>
                <c:pt idx="2237">
                  <c:v>52.84</c:v>
                </c:pt>
                <c:pt idx="2238">
                  <c:v>52.84</c:v>
                </c:pt>
                <c:pt idx="2239">
                  <c:v>52.84</c:v>
                </c:pt>
                <c:pt idx="2240">
                  <c:v>52.84</c:v>
                </c:pt>
                <c:pt idx="2241">
                  <c:v>52.85</c:v>
                </c:pt>
                <c:pt idx="2242">
                  <c:v>52.85</c:v>
                </c:pt>
                <c:pt idx="2243">
                  <c:v>52.85</c:v>
                </c:pt>
                <c:pt idx="2244">
                  <c:v>52.85</c:v>
                </c:pt>
                <c:pt idx="2245">
                  <c:v>52.85</c:v>
                </c:pt>
                <c:pt idx="2246">
                  <c:v>52.85</c:v>
                </c:pt>
                <c:pt idx="2247">
                  <c:v>52.85</c:v>
                </c:pt>
                <c:pt idx="2248">
                  <c:v>52.85</c:v>
                </c:pt>
                <c:pt idx="2249">
                  <c:v>52.85</c:v>
                </c:pt>
                <c:pt idx="2250">
                  <c:v>52.84</c:v>
                </c:pt>
                <c:pt idx="2251">
                  <c:v>52.84</c:v>
                </c:pt>
                <c:pt idx="2252">
                  <c:v>52.83</c:v>
                </c:pt>
                <c:pt idx="2253">
                  <c:v>52.83</c:v>
                </c:pt>
                <c:pt idx="2254">
                  <c:v>52.82</c:v>
                </c:pt>
                <c:pt idx="2255">
                  <c:v>52.82</c:v>
                </c:pt>
                <c:pt idx="2256">
                  <c:v>52.81</c:v>
                </c:pt>
                <c:pt idx="2257">
                  <c:v>52.8</c:v>
                </c:pt>
                <c:pt idx="2258">
                  <c:v>52.8</c:v>
                </c:pt>
                <c:pt idx="2259">
                  <c:v>52.79</c:v>
                </c:pt>
                <c:pt idx="2260">
                  <c:v>52.79</c:v>
                </c:pt>
                <c:pt idx="2261">
                  <c:v>52.78</c:v>
                </c:pt>
                <c:pt idx="2262">
                  <c:v>52.76</c:v>
                </c:pt>
                <c:pt idx="2263">
                  <c:v>52.75</c:v>
                </c:pt>
                <c:pt idx="2264">
                  <c:v>52.74</c:v>
                </c:pt>
                <c:pt idx="2265">
                  <c:v>52.72</c:v>
                </c:pt>
                <c:pt idx="2266">
                  <c:v>52.71</c:v>
                </c:pt>
                <c:pt idx="2267">
                  <c:v>52.7</c:v>
                </c:pt>
                <c:pt idx="2268">
                  <c:v>52.69</c:v>
                </c:pt>
                <c:pt idx="2269">
                  <c:v>52.69</c:v>
                </c:pt>
                <c:pt idx="2270">
                  <c:v>52.68</c:v>
                </c:pt>
                <c:pt idx="2271">
                  <c:v>52.68</c:v>
                </c:pt>
                <c:pt idx="2272">
                  <c:v>52.68</c:v>
                </c:pt>
                <c:pt idx="2273">
                  <c:v>52.68</c:v>
                </c:pt>
                <c:pt idx="2274">
                  <c:v>52.67</c:v>
                </c:pt>
                <c:pt idx="2275">
                  <c:v>52.67</c:v>
                </c:pt>
                <c:pt idx="2276">
                  <c:v>52.66</c:v>
                </c:pt>
                <c:pt idx="2277">
                  <c:v>52.65</c:v>
                </c:pt>
                <c:pt idx="2278">
                  <c:v>52.64</c:v>
                </c:pt>
                <c:pt idx="2279">
                  <c:v>52.63</c:v>
                </c:pt>
                <c:pt idx="2280">
                  <c:v>52.61</c:v>
                </c:pt>
                <c:pt idx="2281">
                  <c:v>52.59</c:v>
                </c:pt>
                <c:pt idx="2282">
                  <c:v>52.58</c:v>
                </c:pt>
                <c:pt idx="2283">
                  <c:v>52.56</c:v>
                </c:pt>
                <c:pt idx="2284">
                  <c:v>52.55</c:v>
                </c:pt>
                <c:pt idx="2285">
                  <c:v>52.53</c:v>
                </c:pt>
                <c:pt idx="2286">
                  <c:v>52.52</c:v>
                </c:pt>
                <c:pt idx="2287">
                  <c:v>52.51</c:v>
                </c:pt>
                <c:pt idx="2288">
                  <c:v>52.48</c:v>
                </c:pt>
                <c:pt idx="2289">
                  <c:v>52.46</c:v>
                </c:pt>
                <c:pt idx="2290">
                  <c:v>52.44</c:v>
                </c:pt>
                <c:pt idx="2291">
                  <c:v>52.43</c:v>
                </c:pt>
                <c:pt idx="2292">
                  <c:v>52.41</c:v>
                </c:pt>
                <c:pt idx="2293">
                  <c:v>52.41</c:v>
                </c:pt>
                <c:pt idx="2294">
                  <c:v>52.41</c:v>
                </c:pt>
                <c:pt idx="2295">
                  <c:v>52.41</c:v>
                </c:pt>
                <c:pt idx="2296">
                  <c:v>52.41</c:v>
                </c:pt>
                <c:pt idx="2297">
                  <c:v>52.41</c:v>
                </c:pt>
                <c:pt idx="2298">
                  <c:v>52.42</c:v>
                </c:pt>
                <c:pt idx="2299">
                  <c:v>52.43</c:v>
                </c:pt>
                <c:pt idx="2300">
                  <c:v>52.43</c:v>
                </c:pt>
                <c:pt idx="2301">
                  <c:v>52.44</c:v>
                </c:pt>
                <c:pt idx="2302">
                  <c:v>52.45</c:v>
                </c:pt>
                <c:pt idx="2303">
                  <c:v>52.46</c:v>
                </c:pt>
                <c:pt idx="2304">
                  <c:v>52.47</c:v>
                </c:pt>
                <c:pt idx="2305">
                  <c:v>52.47</c:v>
                </c:pt>
                <c:pt idx="2306">
                  <c:v>52.47</c:v>
                </c:pt>
                <c:pt idx="2307">
                  <c:v>52.48</c:v>
                </c:pt>
                <c:pt idx="2308">
                  <c:v>52.51</c:v>
                </c:pt>
                <c:pt idx="2309">
                  <c:v>52.53</c:v>
                </c:pt>
                <c:pt idx="2310">
                  <c:v>52.55</c:v>
                </c:pt>
                <c:pt idx="2311">
                  <c:v>52.57</c:v>
                </c:pt>
                <c:pt idx="2312">
                  <c:v>52.6</c:v>
                </c:pt>
                <c:pt idx="2313">
                  <c:v>52.61</c:v>
                </c:pt>
                <c:pt idx="2314">
                  <c:v>52.63</c:v>
                </c:pt>
                <c:pt idx="2315">
                  <c:v>52.65</c:v>
                </c:pt>
                <c:pt idx="2316">
                  <c:v>52.67</c:v>
                </c:pt>
                <c:pt idx="2317">
                  <c:v>52.67</c:v>
                </c:pt>
                <c:pt idx="2318">
                  <c:v>52.68</c:v>
                </c:pt>
                <c:pt idx="2319">
                  <c:v>52.69</c:v>
                </c:pt>
                <c:pt idx="2320">
                  <c:v>52.71</c:v>
                </c:pt>
                <c:pt idx="2321">
                  <c:v>52.73</c:v>
                </c:pt>
                <c:pt idx="2322">
                  <c:v>52.76</c:v>
                </c:pt>
                <c:pt idx="2323">
                  <c:v>52.79</c:v>
                </c:pt>
                <c:pt idx="2324">
                  <c:v>52.82</c:v>
                </c:pt>
                <c:pt idx="2325">
                  <c:v>52.84</c:v>
                </c:pt>
                <c:pt idx="2326">
                  <c:v>52.87</c:v>
                </c:pt>
                <c:pt idx="2327">
                  <c:v>52.9</c:v>
                </c:pt>
                <c:pt idx="2328">
                  <c:v>52.92</c:v>
                </c:pt>
                <c:pt idx="2329">
                  <c:v>52.93</c:v>
                </c:pt>
                <c:pt idx="2330">
                  <c:v>52.95</c:v>
                </c:pt>
                <c:pt idx="2331">
                  <c:v>52.96</c:v>
                </c:pt>
                <c:pt idx="2332">
                  <c:v>52.97</c:v>
                </c:pt>
                <c:pt idx="2333">
                  <c:v>52.97</c:v>
                </c:pt>
                <c:pt idx="2334">
                  <c:v>52.97</c:v>
                </c:pt>
                <c:pt idx="2335">
                  <c:v>52.97</c:v>
                </c:pt>
                <c:pt idx="2336">
                  <c:v>52.97</c:v>
                </c:pt>
                <c:pt idx="2337">
                  <c:v>52.97</c:v>
                </c:pt>
                <c:pt idx="2338">
                  <c:v>52.97</c:v>
                </c:pt>
                <c:pt idx="2339">
                  <c:v>52.97</c:v>
                </c:pt>
                <c:pt idx="2340">
                  <c:v>52.98</c:v>
                </c:pt>
                <c:pt idx="2341">
                  <c:v>52.98</c:v>
                </c:pt>
                <c:pt idx="2342">
                  <c:v>53</c:v>
                </c:pt>
                <c:pt idx="2343">
                  <c:v>53.02</c:v>
                </c:pt>
                <c:pt idx="2344">
                  <c:v>53.04</c:v>
                </c:pt>
                <c:pt idx="2345">
                  <c:v>53.06</c:v>
                </c:pt>
                <c:pt idx="2346">
                  <c:v>53.08</c:v>
                </c:pt>
                <c:pt idx="2347">
                  <c:v>53.09</c:v>
                </c:pt>
                <c:pt idx="2348">
                  <c:v>53.09</c:v>
                </c:pt>
                <c:pt idx="2349">
                  <c:v>53.1</c:v>
                </c:pt>
                <c:pt idx="2350">
                  <c:v>53.11</c:v>
                </c:pt>
                <c:pt idx="2351">
                  <c:v>53.11</c:v>
                </c:pt>
                <c:pt idx="2352">
                  <c:v>53.11</c:v>
                </c:pt>
                <c:pt idx="2353">
                  <c:v>53.12</c:v>
                </c:pt>
                <c:pt idx="2354">
                  <c:v>53.12</c:v>
                </c:pt>
                <c:pt idx="2355">
                  <c:v>53.12</c:v>
                </c:pt>
                <c:pt idx="2356">
                  <c:v>53.13</c:v>
                </c:pt>
                <c:pt idx="2357">
                  <c:v>53.13</c:v>
                </c:pt>
                <c:pt idx="2358">
                  <c:v>53.13</c:v>
                </c:pt>
                <c:pt idx="2359">
                  <c:v>53.13</c:v>
                </c:pt>
                <c:pt idx="2360">
                  <c:v>53.12</c:v>
                </c:pt>
                <c:pt idx="2361">
                  <c:v>53.13</c:v>
                </c:pt>
                <c:pt idx="2362">
                  <c:v>53.12</c:v>
                </c:pt>
                <c:pt idx="2363">
                  <c:v>53.12</c:v>
                </c:pt>
                <c:pt idx="2364">
                  <c:v>53.12</c:v>
                </c:pt>
                <c:pt idx="2365">
                  <c:v>53.12</c:v>
                </c:pt>
                <c:pt idx="2366">
                  <c:v>53.12</c:v>
                </c:pt>
                <c:pt idx="2367">
                  <c:v>53.12</c:v>
                </c:pt>
                <c:pt idx="2368">
                  <c:v>53.12</c:v>
                </c:pt>
                <c:pt idx="2369">
                  <c:v>53.11</c:v>
                </c:pt>
                <c:pt idx="2370">
                  <c:v>53.11</c:v>
                </c:pt>
                <c:pt idx="2371">
                  <c:v>53.11</c:v>
                </c:pt>
                <c:pt idx="2372">
                  <c:v>53.1</c:v>
                </c:pt>
                <c:pt idx="2373">
                  <c:v>53.09</c:v>
                </c:pt>
                <c:pt idx="2374">
                  <c:v>53.09</c:v>
                </c:pt>
                <c:pt idx="2375">
                  <c:v>53.08</c:v>
                </c:pt>
                <c:pt idx="2376">
                  <c:v>53.07</c:v>
                </c:pt>
                <c:pt idx="2377">
                  <c:v>53.06</c:v>
                </c:pt>
                <c:pt idx="2378">
                  <c:v>53.04</c:v>
                </c:pt>
                <c:pt idx="2379">
                  <c:v>53.02</c:v>
                </c:pt>
                <c:pt idx="2380">
                  <c:v>53.01</c:v>
                </c:pt>
                <c:pt idx="2381">
                  <c:v>52.99</c:v>
                </c:pt>
                <c:pt idx="2382">
                  <c:v>52.98</c:v>
                </c:pt>
                <c:pt idx="2383">
                  <c:v>52.98</c:v>
                </c:pt>
                <c:pt idx="2384">
                  <c:v>52.97</c:v>
                </c:pt>
                <c:pt idx="2385">
                  <c:v>52.97</c:v>
                </c:pt>
                <c:pt idx="2386">
                  <c:v>52.97</c:v>
                </c:pt>
                <c:pt idx="2387">
                  <c:v>52.97</c:v>
                </c:pt>
                <c:pt idx="2388">
                  <c:v>52.97</c:v>
                </c:pt>
                <c:pt idx="2389">
                  <c:v>52.97</c:v>
                </c:pt>
                <c:pt idx="2390">
                  <c:v>52.97</c:v>
                </c:pt>
                <c:pt idx="2391">
                  <c:v>52.97</c:v>
                </c:pt>
                <c:pt idx="2392">
                  <c:v>52.97</c:v>
                </c:pt>
                <c:pt idx="2393">
                  <c:v>52.97</c:v>
                </c:pt>
                <c:pt idx="2394">
                  <c:v>52.97</c:v>
                </c:pt>
                <c:pt idx="2395">
                  <c:v>52.97</c:v>
                </c:pt>
                <c:pt idx="2396">
                  <c:v>52.97</c:v>
                </c:pt>
                <c:pt idx="2397">
                  <c:v>52.97</c:v>
                </c:pt>
                <c:pt idx="2398">
                  <c:v>52.97</c:v>
                </c:pt>
                <c:pt idx="2399">
                  <c:v>52.97</c:v>
                </c:pt>
                <c:pt idx="2400">
                  <c:v>52.97</c:v>
                </c:pt>
                <c:pt idx="2401">
                  <c:v>52.97</c:v>
                </c:pt>
                <c:pt idx="2402">
                  <c:v>52.97</c:v>
                </c:pt>
                <c:pt idx="2403">
                  <c:v>52.97</c:v>
                </c:pt>
                <c:pt idx="2404">
                  <c:v>52.97</c:v>
                </c:pt>
                <c:pt idx="2405">
                  <c:v>52.96</c:v>
                </c:pt>
                <c:pt idx="2406">
                  <c:v>52.96</c:v>
                </c:pt>
                <c:pt idx="2407">
                  <c:v>52.95</c:v>
                </c:pt>
                <c:pt idx="2408">
                  <c:v>52.94</c:v>
                </c:pt>
                <c:pt idx="2409">
                  <c:v>52.93</c:v>
                </c:pt>
                <c:pt idx="2410">
                  <c:v>52.92</c:v>
                </c:pt>
                <c:pt idx="2411">
                  <c:v>52.9</c:v>
                </c:pt>
                <c:pt idx="2412">
                  <c:v>52.89</c:v>
                </c:pt>
                <c:pt idx="2413">
                  <c:v>52.87</c:v>
                </c:pt>
                <c:pt idx="2414">
                  <c:v>52.86</c:v>
                </c:pt>
                <c:pt idx="2415">
                  <c:v>52.84</c:v>
                </c:pt>
                <c:pt idx="2416">
                  <c:v>52.83</c:v>
                </c:pt>
                <c:pt idx="2417">
                  <c:v>52.82</c:v>
                </c:pt>
                <c:pt idx="2418">
                  <c:v>52.8</c:v>
                </c:pt>
                <c:pt idx="2419">
                  <c:v>52.79</c:v>
                </c:pt>
                <c:pt idx="2420">
                  <c:v>52.78</c:v>
                </c:pt>
                <c:pt idx="2421">
                  <c:v>52.75</c:v>
                </c:pt>
                <c:pt idx="2422">
                  <c:v>52.74</c:v>
                </c:pt>
                <c:pt idx="2423">
                  <c:v>52.72</c:v>
                </c:pt>
                <c:pt idx="2424">
                  <c:v>52.71</c:v>
                </c:pt>
                <c:pt idx="2425">
                  <c:v>52.7</c:v>
                </c:pt>
                <c:pt idx="2426">
                  <c:v>52.69</c:v>
                </c:pt>
                <c:pt idx="2427">
                  <c:v>52.68</c:v>
                </c:pt>
                <c:pt idx="2428">
                  <c:v>52.68</c:v>
                </c:pt>
                <c:pt idx="2429">
                  <c:v>52.68</c:v>
                </c:pt>
                <c:pt idx="2430">
                  <c:v>52.68</c:v>
                </c:pt>
                <c:pt idx="2431">
                  <c:v>52.68</c:v>
                </c:pt>
                <c:pt idx="2432">
                  <c:v>52.67</c:v>
                </c:pt>
                <c:pt idx="2433">
                  <c:v>52.67</c:v>
                </c:pt>
                <c:pt idx="2434">
                  <c:v>52.67</c:v>
                </c:pt>
                <c:pt idx="2435">
                  <c:v>52.66</c:v>
                </c:pt>
                <c:pt idx="2436">
                  <c:v>52.66</c:v>
                </c:pt>
                <c:pt idx="2437">
                  <c:v>52.65</c:v>
                </c:pt>
                <c:pt idx="2438">
                  <c:v>52.64</c:v>
                </c:pt>
                <c:pt idx="2439">
                  <c:v>52.64</c:v>
                </c:pt>
                <c:pt idx="2440">
                  <c:v>52.63</c:v>
                </c:pt>
                <c:pt idx="2441">
                  <c:v>52.61</c:v>
                </c:pt>
                <c:pt idx="2442">
                  <c:v>52.61</c:v>
                </c:pt>
                <c:pt idx="2443">
                  <c:v>52.6</c:v>
                </c:pt>
                <c:pt idx="2444">
                  <c:v>52.59</c:v>
                </c:pt>
                <c:pt idx="2445">
                  <c:v>52.58</c:v>
                </c:pt>
                <c:pt idx="2446">
                  <c:v>52.57</c:v>
                </c:pt>
                <c:pt idx="2447">
                  <c:v>52.56</c:v>
                </c:pt>
                <c:pt idx="2448">
                  <c:v>52.55</c:v>
                </c:pt>
                <c:pt idx="2449">
                  <c:v>52.53</c:v>
                </c:pt>
                <c:pt idx="2450">
                  <c:v>52.51</c:v>
                </c:pt>
                <c:pt idx="2451">
                  <c:v>52.5</c:v>
                </c:pt>
                <c:pt idx="2452">
                  <c:v>52.48</c:v>
                </c:pt>
                <c:pt idx="2453">
                  <c:v>52.47</c:v>
                </c:pt>
                <c:pt idx="2454">
                  <c:v>52.45</c:v>
                </c:pt>
                <c:pt idx="2455">
                  <c:v>52.44</c:v>
                </c:pt>
                <c:pt idx="2456">
                  <c:v>52.43</c:v>
                </c:pt>
                <c:pt idx="2457">
                  <c:v>52.43</c:v>
                </c:pt>
                <c:pt idx="2458">
                  <c:v>52.43</c:v>
                </c:pt>
                <c:pt idx="2459">
                  <c:v>52.43</c:v>
                </c:pt>
                <c:pt idx="2460">
                  <c:v>52.43</c:v>
                </c:pt>
                <c:pt idx="2461">
                  <c:v>52.43</c:v>
                </c:pt>
                <c:pt idx="2462">
                  <c:v>52.43</c:v>
                </c:pt>
                <c:pt idx="2463">
                  <c:v>52.44</c:v>
                </c:pt>
                <c:pt idx="2464">
                  <c:v>52.44</c:v>
                </c:pt>
                <c:pt idx="2465">
                  <c:v>52.45</c:v>
                </c:pt>
                <c:pt idx="2466">
                  <c:v>52.46</c:v>
                </c:pt>
                <c:pt idx="2467">
                  <c:v>52.47</c:v>
                </c:pt>
                <c:pt idx="2468">
                  <c:v>52.48</c:v>
                </c:pt>
                <c:pt idx="2469">
                  <c:v>52.49</c:v>
                </c:pt>
                <c:pt idx="2470">
                  <c:v>52.51</c:v>
                </c:pt>
                <c:pt idx="2471">
                  <c:v>52.52</c:v>
                </c:pt>
                <c:pt idx="2472">
                  <c:v>52.54</c:v>
                </c:pt>
                <c:pt idx="2473">
                  <c:v>52.56</c:v>
                </c:pt>
                <c:pt idx="2474">
                  <c:v>52.58</c:v>
                </c:pt>
                <c:pt idx="2475">
                  <c:v>52.59</c:v>
                </c:pt>
                <c:pt idx="2476">
                  <c:v>52.61</c:v>
                </c:pt>
                <c:pt idx="2477">
                  <c:v>52.62</c:v>
                </c:pt>
                <c:pt idx="2478">
                  <c:v>52.63</c:v>
                </c:pt>
                <c:pt idx="2479">
                  <c:v>52.64</c:v>
                </c:pt>
                <c:pt idx="2480">
                  <c:v>52.65</c:v>
                </c:pt>
                <c:pt idx="2481">
                  <c:v>52.66</c:v>
                </c:pt>
                <c:pt idx="2482">
                  <c:v>52.67</c:v>
                </c:pt>
                <c:pt idx="2483">
                  <c:v>52.68</c:v>
                </c:pt>
                <c:pt idx="2484">
                  <c:v>52.69</c:v>
                </c:pt>
                <c:pt idx="2485">
                  <c:v>52.7</c:v>
                </c:pt>
                <c:pt idx="2486">
                  <c:v>52.72</c:v>
                </c:pt>
                <c:pt idx="2487">
                  <c:v>52.75</c:v>
                </c:pt>
                <c:pt idx="2488">
                  <c:v>52.77</c:v>
                </c:pt>
                <c:pt idx="2489">
                  <c:v>52.79</c:v>
                </c:pt>
                <c:pt idx="2490">
                  <c:v>52.82</c:v>
                </c:pt>
                <c:pt idx="2491">
                  <c:v>52.85</c:v>
                </c:pt>
                <c:pt idx="2492">
                  <c:v>52.88</c:v>
                </c:pt>
                <c:pt idx="2493">
                  <c:v>52.91</c:v>
                </c:pt>
                <c:pt idx="2494">
                  <c:v>52.94</c:v>
                </c:pt>
                <c:pt idx="2495">
                  <c:v>52.96</c:v>
                </c:pt>
                <c:pt idx="2496">
                  <c:v>52.97</c:v>
                </c:pt>
                <c:pt idx="2497">
                  <c:v>52.97</c:v>
                </c:pt>
                <c:pt idx="2498">
                  <c:v>52.97</c:v>
                </c:pt>
                <c:pt idx="2499">
                  <c:v>52.97</c:v>
                </c:pt>
                <c:pt idx="2500">
                  <c:v>52.97</c:v>
                </c:pt>
                <c:pt idx="2501">
                  <c:v>52.97</c:v>
                </c:pt>
                <c:pt idx="2502">
                  <c:v>52.97</c:v>
                </c:pt>
                <c:pt idx="2503">
                  <c:v>52.97</c:v>
                </c:pt>
                <c:pt idx="2504">
                  <c:v>52.97</c:v>
                </c:pt>
                <c:pt idx="2505">
                  <c:v>52.97</c:v>
                </c:pt>
                <c:pt idx="2506">
                  <c:v>52.98</c:v>
                </c:pt>
                <c:pt idx="2507">
                  <c:v>52.99</c:v>
                </c:pt>
                <c:pt idx="2508">
                  <c:v>52.99</c:v>
                </c:pt>
                <c:pt idx="2509">
                  <c:v>53.01</c:v>
                </c:pt>
                <c:pt idx="2510">
                  <c:v>53.03</c:v>
                </c:pt>
                <c:pt idx="2511">
                  <c:v>53.04</c:v>
                </c:pt>
                <c:pt idx="2512">
                  <c:v>53.06</c:v>
                </c:pt>
                <c:pt idx="2513">
                  <c:v>53.08</c:v>
                </c:pt>
                <c:pt idx="2514">
                  <c:v>53.09</c:v>
                </c:pt>
                <c:pt idx="2515">
                  <c:v>53.09</c:v>
                </c:pt>
                <c:pt idx="2516">
                  <c:v>53.1</c:v>
                </c:pt>
                <c:pt idx="2517">
                  <c:v>53.11</c:v>
                </c:pt>
                <c:pt idx="2518">
                  <c:v>53.11</c:v>
                </c:pt>
                <c:pt idx="2519">
                  <c:v>53.11</c:v>
                </c:pt>
                <c:pt idx="2520">
                  <c:v>53.12</c:v>
                </c:pt>
                <c:pt idx="2521">
                  <c:v>53.12</c:v>
                </c:pt>
                <c:pt idx="2522">
                  <c:v>53.12</c:v>
                </c:pt>
                <c:pt idx="2523">
                  <c:v>53.12</c:v>
                </c:pt>
                <c:pt idx="2524">
                  <c:v>53.13</c:v>
                </c:pt>
                <c:pt idx="2525">
                  <c:v>53.13</c:v>
                </c:pt>
                <c:pt idx="2526">
                  <c:v>53.14</c:v>
                </c:pt>
                <c:pt idx="2527">
                  <c:v>53.14</c:v>
                </c:pt>
                <c:pt idx="2528">
                  <c:v>53.15</c:v>
                </c:pt>
                <c:pt idx="2529">
                  <c:v>53.16</c:v>
                </c:pt>
                <c:pt idx="2530">
                  <c:v>53.17</c:v>
                </c:pt>
                <c:pt idx="2531">
                  <c:v>53.17</c:v>
                </c:pt>
                <c:pt idx="2532">
                  <c:v>53.17</c:v>
                </c:pt>
                <c:pt idx="2533">
                  <c:v>53.17</c:v>
                </c:pt>
                <c:pt idx="2534">
                  <c:v>53.18</c:v>
                </c:pt>
                <c:pt idx="2535">
                  <c:v>53.19</c:v>
                </c:pt>
                <c:pt idx="2536">
                  <c:v>53.19</c:v>
                </c:pt>
                <c:pt idx="2537">
                  <c:v>53.19</c:v>
                </c:pt>
                <c:pt idx="2538">
                  <c:v>53.18</c:v>
                </c:pt>
                <c:pt idx="2539">
                  <c:v>53.17</c:v>
                </c:pt>
                <c:pt idx="2540">
                  <c:v>53.17</c:v>
                </c:pt>
                <c:pt idx="2541">
                  <c:v>53.17</c:v>
                </c:pt>
                <c:pt idx="2542">
                  <c:v>53.17</c:v>
                </c:pt>
                <c:pt idx="2543">
                  <c:v>53.17</c:v>
                </c:pt>
                <c:pt idx="2544">
                  <c:v>53.17</c:v>
                </c:pt>
                <c:pt idx="2545">
                  <c:v>53.16</c:v>
                </c:pt>
                <c:pt idx="2546">
                  <c:v>53.15</c:v>
                </c:pt>
                <c:pt idx="2547">
                  <c:v>53.15</c:v>
                </c:pt>
                <c:pt idx="2548">
                  <c:v>53.14</c:v>
                </c:pt>
                <c:pt idx="2549">
                  <c:v>53.14</c:v>
                </c:pt>
                <c:pt idx="2550">
                  <c:v>53.14</c:v>
                </c:pt>
                <c:pt idx="2551">
                  <c:v>53.14</c:v>
                </c:pt>
                <c:pt idx="2552">
                  <c:v>53.14</c:v>
                </c:pt>
                <c:pt idx="2553">
                  <c:v>53.13</c:v>
                </c:pt>
                <c:pt idx="2554">
                  <c:v>53.13</c:v>
                </c:pt>
                <c:pt idx="2555">
                  <c:v>53.13</c:v>
                </c:pt>
                <c:pt idx="2556">
                  <c:v>53.12</c:v>
                </c:pt>
                <c:pt idx="2557">
                  <c:v>53.12</c:v>
                </c:pt>
                <c:pt idx="2558">
                  <c:v>53.12</c:v>
                </c:pt>
                <c:pt idx="2559">
                  <c:v>53.12</c:v>
                </c:pt>
                <c:pt idx="2560">
                  <c:v>53.11</c:v>
                </c:pt>
                <c:pt idx="2561">
                  <c:v>53.11</c:v>
                </c:pt>
                <c:pt idx="2562">
                  <c:v>53.11</c:v>
                </c:pt>
                <c:pt idx="2563">
                  <c:v>53.11</c:v>
                </c:pt>
                <c:pt idx="2564">
                  <c:v>53.1</c:v>
                </c:pt>
                <c:pt idx="2565">
                  <c:v>53.1</c:v>
                </c:pt>
                <c:pt idx="2566">
                  <c:v>53.1</c:v>
                </c:pt>
                <c:pt idx="2567">
                  <c:v>53.1</c:v>
                </c:pt>
                <c:pt idx="2568">
                  <c:v>53.1</c:v>
                </c:pt>
                <c:pt idx="2569">
                  <c:v>53.09</c:v>
                </c:pt>
                <c:pt idx="2570">
                  <c:v>53.09</c:v>
                </c:pt>
                <c:pt idx="2571">
                  <c:v>53.08</c:v>
                </c:pt>
                <c:pt idx="2572">
                  <c:v>53.07</c:v>
                </c:pt>
                <c:pt idx="2573">
                  <c:v>53.06</c:v>
                </c:pt>
                <c:pt idx="2574">
                  <c:v>53.06</c:v>
                </c:pt>
                <c:pt idx="2575">
                  <c:v>53.04</c:v>
                </c:pt>
                <c:pt idx="2576">
                  <c:v>53.03</c:v>
                </c:pt>
                <c:pt idx="2577">
                  <c:v>53.03</c:v>
                </c:pt>
                <c:pt idx="2578">
                  <c:v>53.01</c:v>
                </c:pt>
                <c:pt idx="2579">
                  <c:v>53</c:v>
                </c:pt>
                <c:pt idx="2580">
                  <c:v>53</c:v>
                </c:pt>
                <c:pt idx="2581">
                  <c:v>52.99</c:v>
                </c:pt>
                <c:pt idx="2582">
                  <c:v>52.98</c:v>
                </c:pt>
                <c:pt idx="2583">
                  <c:v>52.98</c:v>
                </c:pt>
                <c:pt idx="2584">
                  <c:v>52.97</c:v>
                </c:pt>
                <c:pt idx="2585">
                  <c:v>52.97</c:v>
                </c:pt>
                <c:pt idx="2586">
                  <c:v>52.97</c:v>
                </c:pt>
                <c:pt idx="2587">
                  <c:v>52.97</c:v>
                </c:pt>
                <c:pt idx="2588">
                  <c:v>52.97</c:v>
                </c:pt>
                <c:pt idx="2589">
                  <c:v>52.97</c:v>
                </c:pt>
                <c:pt idx="2590">
                  <c:v>52.97</c:v>
                </c:pt>
                <c:pt idx="2591">
                  <c:v>52.97</c:v>
                </c:pt>
                <c:pt idx="2592">
                  <c:v>52.97</c:v>
                </c:pt>
                <c:pt idx="2593">
                  <c:v>52.97</c:v>
                </c:pt>
                <c:pt idx="2594">
                  <c:v>52.97</c:v>
                </c:pt>
                <c:pt idx="2595">
                  <c:v>52.97</c:v>
                </c:pt>
                <c:pt idx="2596">
                  <c:v>52.97</c:v>
                </c:pt>
                <c:pt idx="2597">
                  <c:v>52.97</c:v>
                </c:pt>
                <c:pt idx="2598">
                  <c:v>52.97</c:v>
                </c:pt>
                <c:pt idx="2599">
                  <c:v>52.97</c:v>
                </c:pt>
                <c:pt idx="2600">
                  <c:v>52.97</c:v>
                </c:pt>
                <c:pt idx="2601">
                  <c:v>52.96</c:v>
                </c:pt>
                <c:pt idx="2602">
                  <c:v>52.95</c:v>
                </c:pt>
                <c:pt idx="2603">
                  <c:v>52.93</c:v>
                </c:pt>
                <c:pt idx="2604">
                  <c:v>52.91</c:v>
                </c:pt>
                <c:pt idx="2605">
                  <c:v>52.89</c:v>
                </c:pt>
                <c:pt idx="2606">
                  <c:v>52.87</c:v>
                </c:pt>
                <c:pt idx="2607">
                  <c:v>52.85</c:v>
                </c:pt>
                <c:pt idx="2608">
                  <c:v>52.83</c:v>
                </c:pt>
                <c:pt idx="2609">
                  <c:v>52.82</c:v>
                </c:pt>
                <c:pt idx="2610">
                  <c:v>52.81</c:v>
                </c:pt>
                <c:pt idx="2611">
                  <c:v>52.8</c:v>
                </c:pt>
                <c:pt idx="2612">
                  <c:v>52.79</c:v>
                </c:pt>
                <c:pt idx="2613">
                  <c:v>52.79</c:v>
                </c:pt>
                <c:pt idx="2614">
                  <c:v>52.78</c:v>
                </c:pt>
                <c:pt idx="2615">
                  <c:v>52.76</c:v>
                </c:pt>
                <c:pt idx="2616">
                  <c:v>52.75</c:v>
                </c:pt>
                <c:pt idx="2617">
                  <c:v>52.74</c:v>
                </c:pt>
                <c:pt idx="2618">
                  <c:v>52.73</c:v>
                </c:pt>
                <c:pt idx="2619">
                  <c:v>52.72</c:v>
                </c:pt>
                <c:pt idx="2620">
                  <c:v>52.72</c:v>
                </c:pt>
                <c:pt idx="2621">
                  <c:v>52.71</c:v>
                </c:pt>
                <c:pt idx="2622">
                  <c:v>52.71</c:v>
                </c:pt>
                <c:pt idx="2623">
                  <c:v>52.7</c:v>
                </c:pt>
                <c:pt idx="2624">
                  <c:v>52.7</c:v>
                </c:pt>
                <c:pt idx="2625">
                  <c:v>52.69</c:v>
                </c:pt>
                <c:pt idx="2626">
                  <c:v>52.69</c:v>
                </c:pt>
                <c:pt idx="2627">
                  <c:v>52.69</c:v>
                </c:pt>
                <c:pt idx="2628">
                  <c:v>52.69</c:v>
                </c:pt>
                <c:pt idx="2629">
                  <c:v>52.69</c:v>
                </c:pt>
                <c:pt idx="2630">
                  <c:v>52.7</c:v>
                </c:pt>
                <c:pt idx="2631">
                  <c:v>52.7</c:v>
                </c:pt>
                <c:pt idx="2632">
                  <c:v>52.71</c:v>
                </c:pt>
                <c:pt idx="2633">
                  <c:v>52.71</c:v>
                </c:pt>
                <c:pt idx="2634">
                  <c:v>52.72</c:v>
                </c:pt>
                <c:pt idx="2635">
                  <c:v>52.72</c:v>
                </c:pt>
                <c:pt idx="2636">
                  <c:v>52.72</c:v>
                </c:pt>
                <c:pt idx="2637">
                  <c:v>52.72</c:v>
                </c:pt>
                <c:pt idx="2638">
                  <c:v>52.71</c:v>
                </c:pt>
                <c:pt idx="2639">
                  <c:v>52.71</c:v>
                </c:pt>
                <c:pt idx="2640">
                  <c:v>52.71</c:v>
                </c:pt>
                <c:pt idx="2641">
                  <c:v>52.72</c:v>
                </c:pt>
                <c:pt idx="2642">
                  <c:v>52.72</c:v>
                </c:pt>
                <c:pt idx="2643">
                  <c:v>52.72</c:v>
                </c:pt>
                <c:pt idx="2644">
                  <c:v>52.72</c:v>
                </c:pt>
                <c:pt idx="2645">
                  <c:v>52.72</c:v>
                </c:pt>
                <c:pt idx="2646">
                  <c:v>52.73</c:v>
                </c:pt>
                <c:pt idx="2647">
                  <c:v>52.74</c:v>
                </c:pt>
                <c:pt idx="2648">
                  <c:v>52.74</c:v>
                </c:pt>
                <c:pt idx="2649">
                  <c:v>52.75</c:v>
                </c:pt>
                <c:pt idx="2650">
                  <c:v>52.76</c:v>
                </c:pt>
                <c:pt idx="2651">
                  <c:v>52.76</c:v>
                </c:pt>
                <c:pt idx="2652">
                  <c:v>52.76</c:v>
                </c:pt>
                <c:pt idx="2653">
                  <c:v>52.76</c:v>
                </c:pt>
                <c:pt idx="2654">
                  <c:v>52.77</c:v>
                </c:pt>
                <c:pt idx="2655">
                  <c:v>52.77</c:v>
                </c:pt>
                <c:pt idx="2656">
                  <c:v>52.78</c:v>
                </c:pt>
                <c:pt idx="2657">
                  <c:v>52.79</c:v>
                </c:pt>
                <c:pt idx="2658">
                  <c:v>52.79</c:v>
                </c:pt>
                <c:pt idx="2659">
                  <c:v>52.79</c:v>
                </c:pt>
                <c:pt idx="2660">
                  <c:v>52.8</c:v>
                </c:pt>
                <c:pt idx="2661">
                  <c:v>52.8</c:v>
                </c:pt>
                <c:pt idx="2662">
                  <c:v>52.81</c:v>
                </c:pt>
                <c:pt idx="2663">
                  <c:v>52.81</c:v>
                </c:pt>
                <c:pt idx="2664">
                  <c:v>52.82</c:v>
                </c:pt>
                <c:pt idx="2665">
                  <c:v>52.82</c:v>
                </c:pt>
                <c:pt idx="2666">
                  <c:v>52.82</c:v>
                </c:pt>
                <c:pt idx="2667">
                  <c:v>52.83</c:v>
                </c:pt>
                <c:pt idx="2668">
                  <c:v>52.83</c:v>
                </c:pt>
                <c:pt idx="2669">
                  <c:v>52.83</c:v>
                </c:pt>
                <c:pt idx="2670">
                  <c:v>52.85</c:v>
                </c:pt>
                <c:pt idx="2671">
                  <c:v>52.86</c:v>
                </c:pt>
                <c:pt idx="2672">
                  <c:v>52.86</c:v>
                </c:pt>
                <c:pt idx="2673">
                  <c:v>52.88</c:v>
                </c:pt>
                <c:pt idx="2674">
                  <c:v>52.89</c:v>
                </c:pt>
                <c:pt idx="2675">
                  <c:v>52.9</c:v>
                </c:pt>
                <c:pt idx="2676">
                  <c:v>52.92</c:v>
                </c:pt>
                <c:pt idx="2677">
                  <c:v>52.93</c:v>
                </c:pt>
                <c:pt idx="2678">
                  <c:v>52.94</c:v>
                </c:pt>
                <c:pt idx="2679">
                  <c:v>52.94</c:v>
                </c:pt>
                <c:pt idx="2680">
                  <c:v>52.96</c:v>
                </c:pt>
                <c:pt idx="2681">
                  <c:v>52.96</c:v>
                </c:pt>
                <c:pt idx="2682">
                  <c:v>52.96</c:v>
                </c:pt>
                <c:pt idx="2683">
                  <c:v>52.97</c:v>
                </c:pt>
                <c:pt idx="2684">
                  <c:v>52.97</c:v>
                </c:pt>
                <c:pt idx="2685">
                  <c:v>52.97</c:v>
                </c:pt>
                <c:pt idx="2686">
                  <c:v>52.97</c:v>
                </c:pt>
                <c:pt idx="2687">
                  <c:v>52.97</c:v>
                </c:pt>
                <c:pt idx="2688">
                  <c:v>52.97</c:v>
                </c:pt>
                <c:pt idx="2689">
                  <c:v>52.97</c:v>
                </c:pt>
                <c:pt idx="2690">
                  <c:v>52.97</c:v>
                </c:pt>
                <c:pt idx="2691">
                  <c:v>52.97</c:v>
                </c:pt>
                <c:pt idx="2692">
                  <c:v>52.97</c:v>
                </c:pt>
                <c:pt idx="2693">
                  <c:v>52.97</c:v>
                </c:pt>
                <c:pt idx="2694">
                  <c:v>52.97</c:v>
                </c:pt>
                <c:pt idx="2695">
                  <c:v>52.97</c:v>
                </c:pt>
                <c:pt idx="2696">
                  <c:v>52.97</c:v>
                </c:pt>
                <c:pt idx="2697">
                  <c:v>52.97</c:v>
                </c:pt>
                <c:pt idx="2698">
                  <c:v>52.97</c:v>
                </c:pt>
                <c:pt idx="2699">
                  <c:v>52.97</c:v>
                </c:pt>
                <c:pt idx="2700">
                  <c:v>52.98</c:v>
                </c:pt>
                <c:pt idx="2701">
                  <c:v>52.98</c:v>
                </c:pt>
                <c:pt idx="2702">
                  <c:v>52.99</c:v>
                </c:pt>
                <c:pt idx="2703">
                  <c:v>53</c:v>
                </c:pt>
                <c:pt idx="2704">
                  <c:v>53</c:v>
                </c:pt>
                <c:pt idx="2705">
                  <c:v>53.01</c:v>
                </c:pt>
                <c:pt idx="2706">
                  <c:v>53.03</c:v>
                </c:pt>
                <c:pt idx="2707">
                  <c:v>53.04</c:v>
                </c:pt>
                <c:pt idx="2708">
                  <c:v>53.05</c:v>
                </c:pt>
                <c:pt idx="2709">
                  <c:v>53.06</c:v>
                </c:pt>
                <c:pt idx="2710">
                  <c:v>53.06</c:v>
                </c:pt>
                <c:pt idx="2711">
                  <c:v>53.06</c:v>
                </c:pt>
                <c:pt idx="2712">
                  <c:v>53.06</c:v>
                </c:pt>
                <c:pt idx="2713">
                  <c:v>53.06</c:v>
                </c:pt>
                <c:pt idx="2714">
                  <c:v>53.06</c:v>
                </c:pt>
                <c:pt idx="2715">
                  <c:v>53.06</c:v>
                </c:pt>
                <c:pt idx="2716">
                  <c:v>53.05</c:v>
                </c:pt>
                <c:pt idx="2717">
                  <c:v>53.05</c:v>
                </c:pt>
                <c:pt idx="2718">
                  <c:v>53.05</c:v>
                </c:pt>
                <c:pt idx="2719">
                  <c:v>53.04</c:v>
                </c:pt>
                <c:pt idx="2720">
                  <c:v>53.04</c:v>
                </c:pt>
                <c:pt idx="2721">
                  <c:v>53.04</c:v>
                </c:pt>
                <c:pt idx="2722">
                  <c:v>53.04</c:v>
                </c:pt>
                <c:pt idx="2723">
                  <c:v>53.04</c:v>
                </c:pt>
                <c:pt idx="2724">
                  <c:v>53.04</c:v>
                </c:pt>
                <c:pt idx="2725">
                  <c:v>53.04</c:v>
                </c:pt>
                <c:pt idx="2726">
                  <c:v>53.05</c:v>
                </c:pt>
                <c:pt idx="2727">
                  <c:v>53.05</c:v>
                </c:pt>
                <c:pt idx="2728">
                  <c:v>53.05</c:v>
                </c:pt>
                <c:pt idx="2729">
                  <c:v>53.06</c:v>
                </c:pt>
                <c:pt idx="2730">
                  <c:v>53.06</c:v>
                </c:pt>
                <c:pt idx="2731">
                  <c:v>53.07</c:v>
                </c:pt>
                <c:pt idx="2732">
                  <c:v>53.07</c:v>
                </c:pt>
                <c:pt idx="2733">
                  <c:v>53.07</c:v>
                </c:pt>
                <c:pt idx="2734">
                  <c:v>53.08</c:v>
                </c:pt>
                <c:pt idx="2735">
                  <c:v>53.08</c:v>
                </c:pt>
                <c:pt idx="2736">
                  <c:v>53.08</c:v>
                </c:pt>
                <c:pt idx="2737">
                  <c:v>53.08</c:v>
                </c:pt>
                <c:pt idx="2738">
                  <c:v>53.08</c:v>
                </c:pt>
                <c:pt idx="2739">
                  <c:v>53.08</c:v>
                </c:pt>
                <c:pt idx="2740">
                  <c:v>53.08</c:v>
                </c:pt>
                <c:pt idx="2741">
                  <c:v>53.09</c:v>
                </c:pt>
                <c:pt idx="2742">
                  <c:v>53.09</c:v>
                </c:pt>
                <c:pt idx="2743">
                  <c:v>53.09</c:v>
                </c:pt>
                <c:pt idx="2744">
                  <c:v>53.1</c:v>
                </c:pt>
                <c:pt idx="2745">
                  <c:v>53.1</c:v>
                </c:pt>
                <c:pt idx="2746">
                  <c:v>53.11</c:v>
                </c:pt>
                <c:pt idx="2747">
                  <c:v>53.11</c:v>
                </c:pt>
                <c:pt idx="2748">
                  <c:v>53.11</c:v>
                </c:pt>
                <c:pt idx="2749">
                  <c:v>53.12</c:v>
                </c:pt>
                <c:pt idx="2750">
                  <c:v>53.12</c:v>
                </c:pt>
                <c:pt idx="2751">
                  <c:v>53.12</c:v>
                </c:pt>
                <c:pt idx="2752">
                  <c:v>53.12</c:v>
                </c:pt>
                <c:pt idx="2753">
                  <c:v>53.12</c:v>
                </c:pt>
                <c:pt idx="2754">
                  <c:v>53.12</c:v>
                </c:pt>
                <c:pt idx="2755">
                  <c:v>53.12</c:v>
                </c:pt>
                <c:pt idx="2756">
                  <c:v>53.12</c:v>
                </c:pt>
                <c:pt idx="2757">
                  <c:v>53.13</c:v>
                </c:pt>
                <c:pt idx="2758">
                  <c:v>53.13</c:v>
                </c:pt>
                <c:pt idx="2759">
                  <c:v>53.13</c:v>
                </c:pt>
                <c:pt idx="2760">
                  <c:v>53.14</c:v>
                </c:pt>
                <c:pt idx="2761">
                  <c:v>53.14</c:v>
                </c:pt>
                <c:pt idx="2762">
                  <c:v>53.14</c:v>
                </c:pt>
                <c:pt idx="2763">
                  <c:v>53.14</c:v>
                </c:pt>
                <c:pt idx="2764">
                  <c:v>53.15</c:v>
                </c:pt>
                <c:pt idx="2765">
                  <c:v>53.16</c:v>
                </c:pt>
                <c:pt idx="2766">
                  <c:v>53.16</c:v>
                </c:pt>
                <c:pt idx="2767">
                  <c:v>53.17</c:v>
                </c:pt>
                <c:pt idx="2768">
                  <c:v>53.17</c:v>
                </c:pt>
                <c:pt idx="2769">
                  <c:v>53.18</c:v>
                </c:pt>
                <c:pt idx="2770">
                  <c:v>53.18</c:v>
                </c:pt>
                <c:pt idx="2771">
                  <c:v>53.18</c:v>
                </c:pt>
                <c:pt idx="2772">
                  <c:v>53.19</c:v>
                </c:pt>
                <c:pt idx="2773">
                  <c:v>53.19</c:v>
                </c:pt>
                <c:pt idx="2774">
                  <c:v>53.19</c:v>
                </c:pt>
                <c:pt idx="2775">
                  <c:v>53.19</c:v>
                </c:pt>
                <c:pt idx="2776">
                  <c:v>53.2</c:v>
                </c:pt>
                <c:pt idx="2777">
                  <c:v>53.21</c:v>
                </c:pt>
                <c:pt idx="2778">
                  <c:v>53.21</c:v>
                </c:pt>
                <c:pt idx="2779">
                  <c:v>53.23</c:v>
                </c:pt>
                <c:pt idx="2780">
                  <c:v>53.24</c:v>
                </c:pt>
                <c:pt idx="2781">
                  <c:v>53.25</c:v>
                </c:pt>
                <c:pt idx="2782">
                  <c:v>53.26</c:v>
                </c:pt>
                <c:pt idx="2783">
                  <c:v>53.27</c:v>
                </c:pt>
                <c:pt idx="2784">
                  <c:v>53.28</c:v>
                </c:pt>
                <c:pt idx="2785">
                  <c:v>53.29</c:v>
                </c:pt>
                <c:pt idx="2786">
                  <c:v>53.3</c:v>
                </c:pt>
                <c:pt idx="2787">
                  <c:v>53.31</c:v>
                </c:pt>
                <c:pt idx="2788">
                  <c:v>53.32</c:v>
                </c:pt>
                <c:pt idx="2789">
                  <c:v>53.33</c:v>
                </c:pt>
                <c:pt idx="2790">
                  <c:v>53.34</c:v>
                </c:pt>
                <c:pt idx="2791">
                  <c:v>53.35</c:v>
                </c:pt>
                <c:pt idx="2792">
                  <c:v>53.37</c:v>
                </c:pt>
                <c:pt idx="2793">
                  <c:v>53.38</c:v>
                </c:pt>
                <c:pt idx="2794">
                  <c:v>53.39</c:v>
                </c:pt>
                <c:pt idx="2795">
                  <c:v>53.4</c:v>
                </c:pt>
                <c:pt idx="2796">
                  <c:v>53.41</c:v>
                </c:pt>
                <c:pt idx="2797">
                  <c:v>53.42</c:v>
                </c:pt>
                <c:pt idx="2798">
                  <c:v>53.42</c:v>
                </c:pt>
                <c:pt idx="2799">
                  <c:v>53.43</c:v>
                </c:pt>
                <c:pt idx="2800">
                  <c:v>53.43</c:v>
                </c:pt>
                <c:pt idx="2801">
                  <c:v>53.45</c:v>
                </c:pt>
                <c:pt idx="2802">
                  <c:v>53.46</c:v>
                </c:pt>
                <c:pt idx="2803">
                  <c:v>53.47</c:v>
                </c:pt>
                <c:pt idx="2804">
                  <c:v>53.49</c:v>
                </c:pt>
                <c:pt idx="2805">
                  <c:v>53.51</c:v>
                </c:pt>
                <c:pt idx="2806">
                  <c:v>53.53</c:v>
                </c:pt>
                <c:pt idx="2807">
                  <c:v>53.55</c:v>
                </c:pt>
                <c:pt idx="2808">
                  <c:v>53.56</c:v>
                </c:pt>
                <c:pt idx="2809">
                  <c:v>53.57</c:v>
                </c:pt>
                <c:pt idx="2810">
                  <c:v>53.57</c:v>
                </c:pt>
                <c:pt idx="2811">
                  <c:v>53.57</c:v>
                </c:pt>
                <c:pt idx="2812">
                  <c:v>53.57</c:v>
                </c:pt>
                <c:pt idx="2813">
                  <c:v>53.57</c:v>
                </c:pt>
                <c:pt idx="2814">
                  <c:v>53.57</c:v>
                </c:pt>
                <c:pt idx="2815">
                  <c:v>53.57</c:v>
                </c:pt>
                <c:pt idx="2816">
                  <c:v>53.57</c:v>
                </c:pt>
                <c:pt idx="2817">
                  <c:v>53.57</c:v>
                </c:pt>
                <c:pt idx="2818">
                  <c:v>53.57</c:v>
                </c:pt>
                <c:pt idx="2819">
                  <c:v>53.58</c:v>
                </c:pt>
                <c:pt idx="2820">
                  <c:v>53.58</c:v>
                </c:pt>
                <c:pt idx="2821">
                  <c:v>53.6</c:v>
                </c:pt>
                <c:pt idx="2822">
                  <c:v>53.61</c:v>
                </c:pt>
                <c:pt idx="2823">
                  <c:v>53.63</c:v>
                </c:pt>
                <c:pt idx="2824">
                  <c:v>53.64</c:v>
                </c:pt>
                <c:pt idx="2825">
                  <c:v>53.65</c:v>
                </c:pt>
                <c:pt idx="2826">
                  <c:v>53.66</c:v>
                </c:pt>
                <c:pt idx="2827">
                  <c:v>53.68</c:v>
                </c:pt>
                <c:pt idx="2828">
                  <c:v>53.69</c:v>
                </c:pt>
                <c:pt idx="2829">
                  <c:v>53.7</c:v>
                </c:pt>
                <c:pt idx="2830">
                  <c:v>53.71</c:v>
                </c:pt>
                <c:pt idx="2831">
                  <c:v>53.72</c:v>
                </c:pt>
                <c:pt idx="2832">
                  <c:v>53.72</c:v>
                </c:pt>
                <c:pt idx="2833">
                  <c:v>53.73</c:v>
                </c:pt>
                <c:pt idx="2834">
                  <c:v>53.74</c:v>
                </c:pt>
                <c:pt idx="2835">
                  <c:v>53.75</c:v>
                </c:pt>
                <c:pt idx="2836">
                  <c:v>53.76</c:v>
                </c:pt>
                <c:pt idx="2837">
                  <c:v>53.77</c:v>
                </c:pt>
                <c:pt idx="2838">
                  <c:v>53.78</c:v>
                </c:pt>
                <c:pt idx="2839">
                  <c:v>53.78</c:v>
                </c:pt>
                <c:pt idx="2840">
                  <c:v>53.79</c:v>
                </c:pt>
                <c:pt idx="2841">
                  <c:v>53.8</c:v>
                </c:pt>
                <c:pt idx="2842">
                  <c:v>53.81</c:v>
                </c:pt>
                <c:pt idx="2843">
                  <c:v>53.82</c:v>
                </c:pt>
                <c:pt idx="2844">
                  <c:v>53.83</c:v>
                </c:pt>
                <c:pt idx="2845">
                  <c:v>53.84</c:v>
                </c:pt>
                <c:pt idx="2846">
                  <c:v>53.84</c:v>
                </c:pt>
                <c:pt idx="2847">
                  <c:v>53.84</c:v>
                </c:pt>
                <c:pt idx="2848">
                  <c:v>53.85</c:v>
                </c:pt>
                <c:pt idx="2849">
                  <c:v>53.85</c:v>
                </c:pt>
                <c:pt idx="2850">
                  <c:v>53.85</c:v>
                </c:pt>
                <c:pt idx="2851">
                  <c:v>53.85</c:v>
                </c:pt>
                <c:pt idx="2852">
                  <c:v>53.85</c:v>
                </c:pt>
                <c:pt idx="2853">
                  <c:v>53.85</c:v>
                </c:pt>
                <c:pt idx="2854">
                  <c:v>53.85</c:v>
                </c:pt>
                <c:pt idx="2855">
                  <c:v>53.85</c:v>
                </c:pt>
                <c:pt idx="2856">
                  <c:v>53.85</c:v>
                </c:pt>
                <c:pt idx="2857">
                  <c:v>53.85</c:v>
                </c:pt>
                <c:pt idx="2858">
                  <c:v>53.85</c:v>
                </c:pt>
                <c:pt idx="2859">
                  <c:v>53.85</c:v>
                </c:pt>
                <c:pt idx="2860">
                  <c:v>53.85</c:v>
                </c:pt>
                <c:pt idx="2861">
                  <c:v>53.85</c:v>
                </c:pt>
                <c:pt idx="2862">
                  <c:v>53.85</c:v>
                </c:pt>
                <c:pt idx="2863">
                  <c:v>53.84</c:v>
                </c:pt>
                <c:pt idx="2864">
                  <c:v>53.84</c:v>
                </c:pt>
                <c:pt idx="2865">
                  <c:v>53.83</c:v>
                </c:pt>
                <c:pt idx="2866">
                  <c:v>53.82</c:v>
                </c:pt>
                <c:pt idx="2867">
                  <c:v>53.82</c:v>
                </c:pt>
                <c:pt idx="2868">
                  <c:v>53.81</c:v>
                </c:pt>
                <c:pt idx="2869">
                  <c:v>53.8</c:v>
                </c:pt>
                <c:pt idx="2870">
                  <c:v>53.8</c:v>
                </c:pt>
                <c:pt idx="2871">
                  <c:v>53.8</c:v>
                </c:pt>
                <c:pt idx="2872">
                  <c:v>53.79</c:v>
                </c:pt>
                <c:pt idx="2873">
                  <c:v>53.79</c:v>
                </c:pt>
                <c:pt idx="2874">
                  <c:v>53.78</c:v>
                </c:pt>
                <c:pt idx="2875">
                  <c:v>53.79</c:v>
                </c:pt>
                <c:pt idx="2876">
                  <c:v>53.78</c:v>
                </c:pt>
                <c:pt idx="2877">
                  <c:v>53.78</c:v>
                </c:pt>
                <c:pt idx="2878">
                  <c:v>53.78</c:v>
                </c:pt>
                <c:pt idx="2879">
                  <c:v>53.78</c:v>
                </c:pt>
                <c:pt idx="2880">
                  <c:v>53.78</c:v>
                </c:pt>
                <c:pt idx="2881">
                  <c:v>53.79</c:v>
                </c:pt>
                <c:pt idx="2882">
                  <c:v>53.79</c:v>
                </c:pt>
                <c:pt idx="2883">
                  <c:v>53.8</c:v>
                </c:pt>
                <c:pt idx="2884">
                  <c:v>53.79</c:v>
                </c:pt>
                <c:pt idx="2885">
                  <c:v>53.79</c:v>
                </c:pt>
                <c:pt idx="2886">
                  <c:v>53.8</c:v>
                </c:pt>
                <c:pt idx="2887">
                  <c:v>53.8</c:v>
                </c:pt>
                <c:pt idx="2888">
                  <c:v>53.8</c:v>
                </c:pt>
                <c:pt idx="2889">
                  <c:v>53.8</c:v>
                </c:pt>
                <c:pt idx="2890">
                  <c:v>53.8</c:v>
                </c:pt>
                <c:pt idx="2891">
                  <c:v>53.79</c:v>
                </c:pt>
                <c:pt idx="2892">
                  <c:v>53.8</c:v>
                </c:pt>
                <c:pt idx="2893">
                  <c:v>53.8</c:v>
                </c:pt>
                <c:pt idx="2894">
                  <c:v>53.8</c:v>
                </c:pt>
                <c:pt idx="2895">
                  <c:v>53.8</c:v>
                </c:pt>
                <c:pt idx="2896">
                  <c:v>53.8</c:v>
                </c:pt>
                <c:pt idx="2897">
                  <c:v>53.8</c:v>
                </c:pt>
                <c:pt idx="2898">
                  <c:v>53.8</c:v>
                </c:pt>
                <c:pt idx="2899">
                  <c:v>53.79</c:v>
                </c:pt>
                <c:pt idx="2900">
                  <c:v>53.79</c:v>
                </c:pt>
                <c:pt idx="2901">
                  <c:v>53.78</c:v>
                </c:pt>
                <c:pt idx="2902">
                  <c:v>53.78</c:v>
                </c:pt>
                <c:pt idx="2903">
                  <c:v>53.78</c:v>
                </c:pt>
                <c:pt idx="2904">
                  <c:v>53.77</c:v>
                </c:pt>
                <c:pt idx="2905">
                  <c:v>53.77</c:v>
                </c:pt>
                <c:pt idx="2906">
                  <c:v>53.76</c:v>
                </c:pt>
                <c:pt idx="2907">
                  <c:v>53.76</c:v>
                </c:pt>
                <c:pt idx="2908">
                  <c:v>53.75</c:v>
                </c:pt>
                <c:pt idx="2909">
                  <c:v>53.75</c:v>
                </c:pt>
                <c:pt idx="2910">
                  <c:v>53.75</c:v>
                </c:pt>
                <c:pt idx="2911">
                  <c:v>53.74</c:v>
                </c:pt>
                <c:pt idx="2912">
                  <c:v>53.74</c:v>
                </c:pt>
                <c:pt idx="2913">
                  <c:v>53.74</c:v>
                </c:pt>
                <c:pt idx="2914">
                  <c:v>53.73</c:v>
                </c:pt>
                <c:pt idx="2915">
                  <c:v>53.73</c:v>
                </c:pt>
                <c:pt idx="2916">
                  <c:v>53.72</c:v>
                </c:pt>
                <c:pt idx="2917">
                  <c:v>53.72</c:v>
                </c:pt>
                <c:pt idx="2918">
                  <c:v>53.72</c:v>
                </c:pt>
                <c:pt idx="2919">
                  <c:v>53.72</c:v>
                </c:pt>
                <c:pt idx="2920">
                  <c:v>53.71</c:v>
                </c:pt>
                <c:pt idx="2921">
                  <c:v>53.71</c:v>
                </c:pt>
                <c:pt idx="2922">
                  <c:v>53.71</c:v>
                </c:pt>
                <c:pt idx="2923">
                  <c:v>53.7</c:v>
                </c:pt>
                <c:pt idx="2924">
                  <c:v>53.69</c:v>
                </c:pt>
                <c:pt idx="2925">
                  <c:v>53.68</c:v>
                </c:pt>
                <c:pt idx="2926">
                  <c:v>53.67</c:v>
                </c:pt>
                <c:pt idx="2927">
                  <c:v>53.66</c:v>
                </c:pt>
                <c:pt idx="2928">
                  <c:v>53.64</c:v>
                </c:pt>
                <c:pt idx="2929">
                  <c:v>53.63</c:v>
                </c:pt>
                <c:pt idx="2930">
                  <c:v>53.62</c:v>
                </c:pt>
                <c:pt idx="2931">
                  <c:v>53.61</c:v>
                </c:pt>
                <c:pt idx="2932">
                  <c:v>53.6</c:v>
                </c:pt>
                <c:pt idx="2933">
                  <c:v>53.59</c:v>
                </c:pt>
                <c:pt idx="2934">
                  <c:v>53.58</c:v>
                </c:pt>
                <c:pt idx="2935">
                  <c:v>53.58</c:v>
                </c:pt>
                <c:pt idx="2936">
                  <c:v>53.57</c:v>
                </c:pt>
                <c:pt idx="2937">
                  <c:v>53.57</c:v>
                </c:pt>
                <c:pt idx="2938">
                  <c:v>53.57</c:v>
                </c:pt>
                <c:pt idx="2939">
                  <c:v>53.57</c:v>
                </c:pt>
                <c:pt idx="2940">
                  <c:v>53.57</c:v>
                </c:pt>
                <c:pt idx="2941">
                  <c:v>53.57</c:v>
                </c:pt>
                <c:pt idx="2942">
                  <c:v>53.57</c:v>
                </c:pt>
                <c:pt idx="2943">
                  <c:v>53.57</c:v>
                </c:pt>
                <c:pt idx="2944">
                  <c:v>53.57</c:v>
                </c:pt>
                <c:pt idx="2945">
                  <c:v>53.57</c:v>
                </c:pt>
                <c:pt idx="2946">
                  <c:v>53.57</c:v>
                </c:pt>
                <c:pt idx="2947">
                  <c:v>53.57</c:v>
                </c:pt>
                <c:pt idx="2948">
                  <c:v>53.57</c:v>
                </c:pt>
                <c:pt idx="2949">
                  <c:v>53.56</c:v>
                </c:pt>
                <c:pt idx="2950">
                  <c:v>53.56</c:v>
                </c:pt>
                <c:pt idx="2951">
                  <c:v>53.55</c:v>
                </c:pt>
                <c:pt idx="2952">
                  <c:v>53.55</c:v>
                </c:pt>
                <c:pt idx="2953">
                  <c:v>53.54</c:v>
                </c:pt>
                <c:pt idx="2954">
                  <c:v>53.53</c:v>
                </c:pt>
                <c:pt idx="2955">
                  <c:v>53.52</c:v>
                </c:pt>
                <c:pt idx="2956">
                  <c:v>53.5</c:v>
                </c:pt>
                <c:pt idx="2957">
                  <c:v>53.48</c:v>
                </c:pt>
                <c:pt idx="2958">
                  <c:v>53.46</c:v>
                </c:pt>
                <c:pt idx="2959">
                  <c:v>53.45</c:v>
                </c:pt>
                <c:pt idx="2960">
                  <c:v>53.43</c:v>
                </c:pt>
                <c:pt idx="2961">
                  <c:v>53.43</c:v>
                </c:pt>
                <c:pt idx="2962">
                  <c:v>53.42</c:v>
                </c:pt>
                <c:pt idx="2963">
                  <c:v>53.42</c:v>
                </c:pt>
                <c:pt idx="2964">
                  <c:v>53.42</c:v>
                </c:pt>
                <c:pt idx="2965">
                  <c:v>53.41</c:v>
                </c:pt>
                <c:pt idx="2966">
                  <c:v>53.41</c:v>
                </c:pt>
                <c:pt idx="2967">
                  <c:v>53.41</c:v>
                </c:pt>
                <c:pt idx="2968">
                  <c:v>53.41</c:v>
                </c:pt>
                <c:pt idx="2969">
                  <c:v>53.4</c:v>
                </c:pt>
                <c:pt idx="2970">
                  <c:v>53.4</c:v>
                </c:pt>
                <c:pt idx="2971">
                  <c:v>53.39</c:v>
                </c:pt>
                <c:pt idx="2972">
                  <c:v>53.39</c:v>
                </c:pt>
                <c:pt idx="2973">
                  <c:v>53.39</c:v>
                </c:pt>
                <c:pt idx="2974">
                  <c:v>53.38</c:v>
                </c:pt>
                <c:pt idx="2975">
                  <c:v>53.38</c:v>
                </c:pt>
                <c:pt idx="2976">
                  <c:v>53.37</c:v>
                </c:pt>
                <c:pt idx="2977">
                  <c:v>53.37</c:v>
                </c:pt>
                <c:pt idx="2978">
                  <c:v>53.36</c:v>
                </c:pt>
                <c:pt idx="2979">
                  <c:v>53.36</c:v>
                </c:pt>
                <c:pt idx="2980">
                  <c:v>53.35</c:v>
                </c:pt>
                <c:pt idx="2981">
                  <c:v>53.35</c:v>
                </c:pt>
                <c:pt idx="2982">
                  <c:v>53.36</c:v>
                </c:pt>
                <c:pt idx="2983">
                  <c:v>53.36</c:v>
                </c:pt>
                <c:pt idx="2984">
                  <c:v>53.37</c:v>
                </c:pt>
                <c:pt idx="2985">
                  <c:v>53.38</c:v>
                </c:pt>
                <c:pt idx="2986">
                  <c:v>53.39</c:v>
                </c:pt>
                <c:pt idx="2987">
                  <c:v>53.4</c:v>
                </c:pt>
                <c:pt idx="2988">
                  <c:v>53.41</c:v>
                </c:pt>
                <c:pt idx="2989">
                  <c:v>53.42</c:v>
                </c:pt>
                <c:pt idx="2990">
                  <c:v>53.43</c:v>
                </c:pt>
                <c:pt idx="2991">
                  <c:v>53.44</c:v>
                </c:pt>
                <c:pt idx="2992">
                  <c:v>53.45</c:v>
                </c:pt>
                <c:pt idx="2993">
                  <c:v>53.47</c:v>
                </c:pt>
                <c:pt idx="2994">
                  <c:v>53.49</c:v>
                </c:pt>
                <c:pt idx="2995">
                  <c:v>53.51</c:v>
                </c:pt>
                <c:pt idx="2996">
                  <c:v>53.53</c:v>
                </c:pt>
                <c:pt idx="2997">
                  <c:v>53.55</c:v>
                </c:pt>
                <c:pt idx="2998">
                  <c:v>53.56</c:v>
                </c:pt>
                <c:pt idx="2999">
                  <c:v>53.57</c:v>
                </c:pt>
                <c:pt idx="3000">
                  <c:v>53.57</c:v>
                </c:pt>
                <c:pt idx="3001">
                  <c:v>53.57</c:v>
                </c:pt>
                <c:pt idx="3002">
                  <c:v>53.58</c:v>
                </c:pt>
                <c:pt idx="3003">
                  <c:v>53.58</c:v>
                </c:pt>
                <c:pt idx="3004">
                  <c:v>53.61</c:v>
                </c:pt>
                <c:pt idx="3005">
                  <c:v>53.64</c:v>
                </c:pt>
                <c:pt idx="3006">
                  <c:v>53.67</c:v>
                </c:pt>
                <c:pt idx="3007">
                  <c:v>53.7</c:v>
                </c:pt>
                <c:pt idx="3008">
                  <c:v>53.73</c:v>
                </c:pt>
                <c:pt idx="3009">
                  <c:v>53.76</c:v>
                </c:pt>
                <c:pt idx="3010">
                  <c:v>53.78</c:v>
                </c:pt>
                <c:pt idx="3011">
                  <c:v>53.8</c:v>
                </c:pt>
                <c:pt idx="3012">
                  <c:v>53.82</c:v>
                </c:pt>
                <c:pt idx="3013">
                  <c:v>53.83</c:v>
                </c:pt>
                <c:pt idx="3014">
                  <c:v>53.84</c:v>
                </c:pt>
                <c:pt idx="3015">
                  <c:v>53.85</c:v>
                </c:pt>
                <c:pt idx="3016">
                  <c:v>53.86</c:v>
                </c:pt>
                <c:pt idx="3017">
                  <c:v>53.86</c:v>
                </c:pt>
                <c:pt idx="3018">
                  <c:v>53.87</c:v>
                </c:pt>
                <c:pt idx="3019">
                  <c:v>53.87</c:v>
                </c:pt>
                <c:pt idx="3020">
                  <c:v>53.88</c:v>
                </c:pt>
                <c:pt idx="3021">
                  <c:v>53.88</c:v>
                </c:pt>
                <c:pt idx="3022">
                  <c:v>53.88</c:v>
                </c:pt>
                <c:pt idx="3023">
                  <c:v>53.89</c:v>
                </c:pt>
                <c:pt idx="3024">
                  <c:v>53.9</c:v>
                </c:pt>
                <c:pt idx="3025">
                  <c:v>53.91</c:v>
                </c:pt>
                <c:pt idx="3026">
                  <c:v>53.92</c:v>
                </c:pt>
                <c:pt idx="3027">
                  <c:v>53.94</c:v>
                </c:pt>
                <c:pt idx="3028">
                  <c:v>53.95</c:v>
                </c:pt>
                <c:pt idx="3029">
                  <c:v>53.95</c:v>
                </c:pt>
                <c:pt idx="3030">
                  <c:v>53.96</c:v>
                </c:pt>
                <c:pt idx="3031">
                  <c:v>53.97</c:v>
                </c:pt>
                <c:pt idx="3032">
                  <c:v>53.97</c:v>
                </c:pt>
                <c:pt idx="3033">
                  <c:v>53.98</c:v>
                </c:pt>
                <c:pt idx="3034">
                  <c:v>53.98</c:v>
                </c:pt>
                <c:pt idx="3035">
                  <c:v>53.99</c:v>
                </c:pt>
                <c:pt idx="3036">
                  <c:v>53.99</c:v>
                </c:pt>
                <c:pt idx="3037">
                  <c:v>54</c:v>
                </c:pt>
                <c:pt idx="3038">
                  <c:v>54.01</c:v>
                </c:pt>
                <c:pt idx="3039">
                  <c:v>54.01</c:v>
                </c:pt>
                <c:pt idx="3040">
                  <c:v>54.02</c:v>
                </c:pt>
                <c:pt idx="3041">
                  <c:v>54.02</c:v>
                </c:pt>
                <c:pt idx="3042">
                  <c:v>54.02</c:v>
                </c:pt>
                <c:pt idx="3043">
                  <c:v>54.02</c:v>
                </c:pt>
                <c:pt idx="3044">
                  <c:v>54.02</c:v>
                </c:pt>
                <c:pt idx="3045">
                  <c:v>54.02</c:v>
                </c:pt>
                <c:pt idx="3046">
                  <c:v>54.02</c:v>
                </c:pt>
                <c:pt idx="3047">
                  <c:v>54.02</c:v>
                </c:pt>
                <c:pt idx="3048">
                  <c:v>54.02</c:v>
                </c:pt>
                <c:pt idx="3049">
                  <c:v>54.02</c:v>
                </c:pt>
                <c:pt idx="3050">
                  <c:v>54.02</c:v>
                </c:pt>
                <c:pt idx="3051">
                  <c:v>54.02</c:v>
                </c:pt>
                <c:pt idx="3052">
                  <c:v>54.02</c:v>
                </c:pt>
                <c:pt idx="3053">
                  <c:v>54.02</c:v>
                </c:pt>
                <c:pt idx="3054">
                  <c:v>54.02</c:v>
                </c:pt>
                <c:pt idx="3055">
                  <c:v>54.02</c:v>
                </c:pt>
                <c:pt idx="3056">
                  <c:v>54.02</c:v>
                </c:pt>
                <c:pt idx="3057">
                  <c:v>54.02</c:v>
                </c:pt>
                <c:pt idx="3058">
                  <c:v>54.02</c:v>
                </c:pt>
                <c:pt idx="3059">
                  <c:v>54.01</c:v>
                </c:pt>
                <c:pt idx="3060">
                  <c:v>54.01</c:v>
                </c:pt>
                <c:pt idx="3061">
                  <c:v>54</c:v>
                </c:pt>
                <c:pt idx="3062">
                  <c:v>54</c:v>
                </c:pt>
                <c:pt idx="3063">
                  <c:v>54</c:v>
                </c:pt>
                <c:pt idx="3064">
                  <c:v>53.99</c:v>
                </c:pt>
                <c:pt idx="3065">
                  <c:v>53.99</c:v>
                </c:pt>
                <c:pt idx="3066">
                  <c:v>53.98</c:v>
                </c:pt>
                <c:pt idx="3067">
                  <c:v>53.97</c:v>
                </c:pt>
                <c:pt idx="3068">
                  <c:v>53.96</c:v>
                </c:pt>
                <c:pt idx="3069">
                  <c:v>53.95</c:v>
                </c:pt>
                <c:pt idx="3070">
                  <c:v>53.94</c:v>
                </c:pt>
                <c:pt idx="3071">
                  <c:v>53.93</c:v>
                </c:pt>
                <c:pt idx="3072">
                  <c:v>53.92</c:v>
                </c:pt>
                <c:pt idx="3073">
                  <c:v>53.91</c:v>
                </c:pt>
                <c:pt idx="3074">
                  <c:v>53.89</c:v>
                </c:pt>
                <c:pt idx="3075">
                  <c:v>53.89</c:v>
                </c:pt>
                <c:pt idx="3076">
                  <c:v>53.89</c:v>
                </c:pt>
                <c:pt idx="3077">
                  <c:v>53.89</c:v>
                </c:pt>
                <c:pt idx="3078">
                  <c:v>53.88</c:v>
                </c:pt>
                <c:pt idx="3079">
                  <c:v>53.88</c:v>
                </c:pt>
                <c:pt idx="3080">
                  <c:v>53.88</c:v>
                </c:pt>
                <c:pt idx="3081">
                  <c:v>53.88</c:v>
                </c:pt>
                <c:pt idx="3082">
                  <c:v>53.87</c:v>
                </c:pt>
                <c:pt idx="3083">
                  <c:v>53.87</c:v>
                </c:pt>
                <c:pt idx="3084">
                  <c:v>53.87</c:v>
                </c:pt>
                <c:pt idx="3085">
                  <c:v>53.87</c:v>
                </c:pt>
                <c:pt idx="3086">
                  <c:v>53.87</c:v>
                </c:pt>
                <c:pt idx="3087">
                  <c:v>53.87</c:v>
                </c:pt>
                <c:pt idx="3088">
                  <c:v>53.87</c:v>
                </c:pt>
                <c:pt idx="3089">
                  <c:v>53.86</c:v>
                </c:pt>
                <c:pt idx="3090">
                  <c:v>53.86</c:v>
                </c:pt>
                <c:pt idx="3091">
                  <c:v>53.86</c:v>
                </c:pt>
                <c:pt idx="3092">
                  <c:v>53.85</c:v>
                </c:pt>
                <c:pt idx="3093">
                  <c:v>53.85</c:v>
                </c:pt>
                <c:pt idx="3094">
                  <c:v>53.84</c:v>
                </c:pt>
                <c:pt idx="3095">
                  <c:v>53.84</c:v>
                </c:pt>
                <c:pt idx="3096">
                  <c:v>53.83</c:v>
                </c:pt>
                <c:pt idx="3097">
                  <c:v>53.82</c:v>
                </c:pt>
                <c:pt idx="3098">
                  <c:v>53.8</c:v>
                </c:pt>
                <c:pt idx="3099">
                  <c:v>53.79</c:v>
                </c:pt>
                <c:pt idx="3100">
                  <c:v>53.77</c:v>
                </c:pt>
                <c:pt idx="3101">
                  <c:v>53.75</c:v>
                </c:pt>
                <c:pt idx="3102">
                  <c:v>53.73</c:v>
                </c:pt>
                <c:pt idx="3103">
                  <c:v>53.71</c:v>
                </c:pt>
                <c:pt idx="3104">
                  <c:v>53.7</c:v>
                </c:pt>
                <c:pt idx="3105">
                  <c:v>53.69</c:v>
                </c:pt>
                <c:pt idx="3106">
                  <c:v>53.67</c:v>
                </c:pt>
                <c:pt idx="3107">
                  <c:v>53.66</c:v>
                </c:pt>
                <c:pt idx="3108">
                  <c:v>53.64</c:v>
                </c:pt>
                <c:pt idx="3109">
                  <c:v>53.63</c:v>
                </c:pt>
                <c:pt idx="3110">
                  <c:v>53.61</c:v>
                </c:pt>
                <c:pt idx="3111">
                  <c:v>53.6</c:v>
                </c:pt>
                <c:pt idx="3112">
                  <c:v>53.59</c:v>
                </c:pt>
                <c:pt idx="3113">
                  <c:v>53.58</c:v>
                </c:pt>
                <c:pt idx="3114">
                  <c:v>53.57</c:v>
                </c:pt>
                <c:pt idx="3115">
                  <c:v>53.57</c:v>
                </c:pt>
                <c:pt idx="3116">
                  <c:v>53.57</c:v>
                </c:pt>
                <c:pt idx="3117">
                  <c:v>53.57</c:v>
                </c:pt>
                <c:pt idx="3118">
                  <c:v>53.57</c:v>
                </c:pt>
                <c:pt idx="3119">
                  <c:v>53.57</c:v>
                </c:pt>
                <c:pt idx="3120">
                  <c:v>53.57</c:v>
                </c:pt>
                <c:pt idx="3121">
                  <c:v>53.57</c:v>
                </c:pt>
                <c:pt idx="3122">
                  <c:v>53.57</c:v>
                </c:pt>
                <c:pt idx="3123">
                  <c:v>53.57</c:v>
                </c:pt>
                <c:pt idx="3124">
                  <c:v>53.57</c:v>
                </c:pt>
                <c:pt idx="3125">
                  <c:v>53.57</c:v>
                </c:pt>
                <c:pt idx="3126">
                  <c:v>53.57</c:v>
                </c:pt>
                <c:pt idx="3127">
                  <c:v>53.56</c:v>
                </c:pt>
                <c:pt idx="3128">
                  <c:v>53.56</c:v>
                </c:pt>
                <c:pt idx="3129">
                  <c:v>53.55</c:v>
                </c:pt>
                <c:pt idx="3130">
                  <c:v>53.55</c:v>
                </c:pt>
                <c:pt idx="3131">
                  <c:v>53.55</c:v>
                </c:pt>
                <c:pt idx="3132">
                  <c:v>53.54</c:v>
                </c:pt>
                <c:pt idx="3133">
                  <c:v>53.53</c:v>
                </c:pt>
                <c:pt idx="3134">
                  <c:v>53.52</c:v>
                </c:pt>
                <c:pt idx="3135">
                  <c:v>53.52</c:v>
                </c:pt>
                <c:pt idx="3136">
                  <c:v>53.51</c:v>
                </c:pt>
                <c:pt idx="3137">
                  <c:v>53.49</c:v>
                </c:pt>
                <c:pt idx="3138">
                  <c:v>53.48</c:v>
                </c:pt>
                <c:pt idx="3139">
                  <c:v>53.47</c:v>
                </c:pt>
                <c:pt idx="3140">
                  <c:v>53.46</c:v>
                </c:pt>
                <c:pt idx="3141">
                  <c:v>53.45</c:v>
                </c:pt>
                <c:pt idx="3142">
                  <c:v>53.44</c:v>
                </c:pt>
                <c:pt idx="3143">
                  <c:v>53.43</c:v>
                </c:pt>
                <c:pt idx="3144">
                  <c:v>53.42</c:v>
                </c:pt>
                <c:pt idx="3145">
                  <c:v>53.42</c:v>
                </c:pt>
                <c:pt idx="3146">
                  <c:v>53.41</c:v>
                </c:pt>
                <c:pt idx="3147">
                  <c:v>53.41</c:v>
                </c:pt>
                <c:pt idx="3148">
                  <c:v>53.4</c:v>
                </c:pt>
                <c:pt idx="3149">
                  <c:v>53.39</c:v>
                </c:pt>
                <c:pt idx="3150">
                  <c:v>53.38</c:v>
                </c:pt>
                <c:pt idx="3151">
                  <c:v>53.36</c:v>
                </c:pt>
                <c:pt idx="3152">
                  <c:v>53.34</c:v>
                </c:pt>
                <c:pt idx="3153">
                  <c:v>53.31</c:v>
                </c:pt>
                <c:pt idx="3154">
                  <c:v>53.29</c:v>
                </c:pt>
                <c:pt idx="3155">
                  <c:v>53.26</c:v>
                </c:pt>
                <c:pt idx="3156">
                  <c:v>53.24</c:v>
                </c:pt>
                <c:pt idx="3157">
                  <c:v>53.21</c:v>
                </c:pt>
                <c:pt idx="3158">
                  <c:v>53.2</c:v>
                </c:pt>
                <c:pt idx="3159">
                  <c:v>53.18</c:v>
                </c:pt>
                <c:pt idx="3160">
                  <c:v>53.18</c:v>
                </c:pt>
                <c:pt idx="3161">
                  <c:v>53.17</c:v>
                </c:pt>
                <c:pt idx="3162">
                  <c:v>53.17</c:v>
                </c:pt>
                <c:pt idx="3163">
                  <c:v>53.16</c:v>
                </c:pt>
                <c:pt idx="3164">
                  <c:v>53.15</c:v>
                </c:pt>
                <c:pt idx="3165">
                  <c:v>53.14</c:v>
                </c:pt>
                <c:pt idx="3166">
                  <c:v>53.14</c:v>
                </c:pt>
                <c:pt idx="3167">
                  <c:v>53.14</c:v>
                </c:pt>
                <c:pt idx="3168">
                  <c:v>53.14</c:v>
                </c:pt>
                <c:pt idx="3169">
                  <c:v>53.14</c:v>
                </c:pt>
                <c:pt idx="3170">
                  <c:v>53.14</c:v>
                </c:pt>
                <c:pt idx="3171">
                  <c:v>53.14</c:v>
                </c:pt>
                <c:pt idx="3172">
                  <c:v>53.14</c:v>
                </c:pt>
                <c:pt idx="3173">
                  <c:v>53.14</c:v>
                </c:pt>
                <c:pt idx="3174">
                  <c:v>53.15</c:v>
                </c:pt>
                <c:pt idx="3175">
                  <c:v>53.16</c:v>
                </c:pt>
                <c:pt idx="3176">
                  <c:v>53.17</c:v>
                </c:pt>
                <c:pt idx="3177">
                  <c:v>53.18</c:v>
                </c:pt>
                <c:pt idx="3178">
                  <c:v>53.19</c:v>
                </c:pt>
                <c:pt idx="3179">
                  <c:v>53.2</c:v>
                </c:pt>
                <c:pt idx="3180">
                  <c:v>53.21</c:v>
                </c:pt>
                <c:pt idx="3181">
                  <c:v>53.22</c:v>
                </c:pt>
                <c:pt idx="3182">
                  <c:v>53.23</c:v>
                </c:pt>
                <c:pt idx="3183">
                  <c:v>53.25</c:v>
                </c:pt>
                <c:pt idx="3184">
                  <c:v>53.26</c:v>
                </c:pt>
                <c:pt idx="3185">
                  <c:v>53.26</c:v>
                </c:pt>
                <c:pt idx="3186">
                  <c:v>53.27</c:v>
                </c:pt>
                <c:pt idx="3187">
                  <c:v>53.28</c:v>
                </c:pt>
                <c:pt idx="3188">
                  <c:v>53.29</c:v>
                </c:pt>
                <c:pt idx="3189">
                  <c:v>53.31</c:v>
                </c:pt>
                <c:pt idx="3190">
                  <c:v>53.32</c:v>
                </c:pt>
                <c:pt idx="3191">
                  <c:v>53.33</c:v>
                </c:pt>
                <c:pt idx="3192">
                  <c:v>53.34</c:v>
                </c:pt>
                <c:pt idx="3193">
                  <c:v>53.35</c:v>
                </c:pt>
                <c:pt idx="3194">
                  <c:v>53.36</c:v>
                </c:pt>
                <c:pt idx="3195">
                  <c:v>53.36</c:v>
                </c:pt>
                <c:pt idx="3196">
                  <c:v>53.38</c:v>
                </c:pt>
                <c:pt idx="3197">
                  <c:v>53.38</c:v>
                </c:pt>
                <c:pt idx="3198">
                  <c:v>53.39</c:v>
                </c:pt>
                <c:pt idx="3199">
                  <c:v>53.4</c:v>
                </c:pt>
                <c:pt idx="3200">
                  <c:v>53.41</c:v>
                </c:pt>
                <c:pt idx="3201">
                  <c:v>53.41</c:v>
                </c:pt>
                <c:pt idx="3202">
                  <c:v>53.42</c:v>
                </c:pt>
                <c:pt idx="3203">
                  <c:v>53.42</c:v>
                </c:pt>
                <c:pt idx="3204">
                  <c:v>53.43</c:v>
                </c:pt>
                <c:pt idx="3205">
                  <c:v>53.44</c:v>
                </c:pt>
                <c:pt idx="3206">
                  <c:v>53.45</c:v>
                </c:pt>
                <c:pt idx="3207">
                  <c:v>53.47</c:v>
                </c:pt>
                <c:pt idx="3208">
                  <c:v>53.49</c:v>
                </c:pt>
                <c:pt idx="3209">
                  <c:v>53.51</c:v>
                </c:pt>
                <c:pt idx="3210">
                  <c:v>53.52</c:v>
                </c:pt>
                <c:pt idx="3211">
                  <c:v>53.54</c:v>
                </c:pt>
                <c:pt idx="3212">
                  <c:v>53.55</c:v>
                </c:pt>
                <c:pt idx="3213">
                  <c:v>53.56</c:v>
                </c:pt>
                <c:pt idx="3214">
                  <c:v>53.56</c:v>
                </c:pt>
                <c:pt idx="3215">
                  <c:v>53.57</c:v>
                </c:pt>
                <c:pt idx="3216">
                  <c:v>53.57</c:v>
                </c:pt>
                <c:pt idx="3217">
                  <c:v>53.57</c:v>
                </c:pt>
                <c:pt idx="3218">
                  <c:v>53.57</c:v>
                </c:pt>
                <c:pt idx="3219">
                  <c:v>53.57</c:v>
                </c:pt>
                <c:pt idx="3220">
                  <c:v>53.57</c:v>
                </c:pt>
                <c:pt idx="3221">
                  <c:v>53.57</c:v>
                </c:pt>
                <c:pt idx="3222">
                  <c:v>53.57</c:v>
                </c:pt>
                <c:pt idx="3223">
                  <c:v>53.57</c:v>
                </c:pt>
                <c:pt idx="3224">
                  <c:v>53.58</c:v>
                </c:pt>
                <c:pt idx="3225">
                  <c:v>53.58</c:v>
                </c:pt>
                <c:pt idx="3226">
                  <c:v>53.59</c:v>
                </c:pt>
                <c:pt idx="3227">
                  <c:v>53.59</c:v>
                </c:pt>
                <c:pt idx="3228">
                  <c:v>53.6</c:v>
                </c:pt>
                <c:pt idx="3229">
                  <c:v>53.6</c:v>
                </c:pt>
                <c:pt idx="3230">
                  <c:v>53.6</c:v>
                </c:pt>
                <c:pt idx="3231">
                  <c:v>53.6</c:v>
                </c:pt>
                <c:pt idx="3232">
                  <c:v>53.6</c:v>
                </c:pt>
                <c:pt idx="3233">
                  <c:v>53.6</c:v>
                </c:pt>
                <c:pt idx="3234">
                  <c:v>53.6</c:v>
                </c:pt>
                <c:pt idx="3235">
                  <c:v>53.6</c:v>
                </c:pt>
                <c:pt idx="3236">
                  <c:v>53.61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1981080"/>
        <c:axId val="281979512"/>
      </c:scatterChart>
      <c:valAx>
        <c:axId val="2819810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1979512"/>
        <c:crosses val="autoZero"/>
        <c:crossBetween val="midCat"/>
      </c:valAx>
      <c:valAx>
        <c:axId val="281979512"/>
        <c:scaling>
          <c:orientation val="minMax"/>
          <c:min val="4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19810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'2015_10_28-10_25_37'!$B$1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'2015_10_28-10_25_37'!$A$2:$A$16334</c:f>
              <c:numCache>
                <c:formatCode>mm:ss.0</c:formatCode>
                <c:ptCount val="16333"/>
                <c:pt idx="0">
                  <c:v>0.43456761574074076</c:v>
                </c:pt>
                <c:pt idx="1">
                  <c:v>0.43457032407407409</c:v>
                </c:pt>
                <c:pt idx="2">
                  <c:v>0.43457406250000002</c:v>
                </c:pt>
                <c:pt idx="3">
                  <c:v>0.43457750000000001</c:v>
                </c:pt>
                <c:pt idx="4">
                  <c:v>0.4345807523148148</c:v>
                </c:pt>
                <c:pt idx="5">
                  <c:v>0.43458409722222219</c:v>
                </c:pt>
                <c:pt idx="6">
                  <c:v>0.43458682870370374</c:v>
                </c:pt>
                <c:pt idx="7">
                  <c:v>0.43459019675925931</c:v>
                </c:pt>
                <c:pt idx="8">
                  <c:v>0.43459288194444445</c:v>
                </c:pt>
                <c:pt idx="9">
                  <c:v>0.43459618055555554</c:v>
                </c:pt>
                <c:pt idx="10">
                  <c:v>0.43459894675925925</c:v>
                </c:pt>
                <c:pt idx="11">
                  <c:v>0.4346027199074074</c:v>
                </c:pt>
                <c:pt idx="12">
                  <c:v>0.43460611111111108</c:v>
                </c:pt>
                <c:pt idx="13">
                  <c:v>0.4346094328703704</c:v>
                </c:pt>
                <c:pt idx="14">
                  <c:v>0.4346128125</c:v>
                </c:pt>
                <c:pt idx="15">
                  <c:v>0.43461550925925924</c:v>
                </c:pt>
                <c:pt idx="16">
                  <c:v>0.43461884259259259</c:v>
                </c:pt>
                <c:pt idx="17">
                  <c:v>0.43462157407407404</c:v>
                </c:pt>
                <c:pt idx="18">
                  <c:v>0.43462489583333336</c:v>
                </c:pt>
                <c:pt idx="19">
                  <c:v>0.43462760416666663</c:v>
                </c:pt>
                <c:pt idx="20">
                  <c:v>0.43463101851851849</c:v>
                </c:pt>
                <c:pt idx="21">
                  <c:v>0.43463378472222219</c:v>
                </c:pt>
                <c:pt idx="22">
                  <c:v>0.43463712962962964</c:v>
                </c:pt>
                <c:pt idx="23">
                  <c:v>0.43464043981481476</c:v>
                </c:pt>
                <c:pt idx="24">
                  <c:v>0.43464368055555558</c:v>
                </c:pt>
                <c:pt idx="25">
                  <c:v>0.43464729166666666</c:v>
                </c:pt>
                <c:pt idx="26">
                  <c:v>0.43465065972222222</c:v>
                </c:pt>
                <c:pt idx="27">
                  <c:v>0.43465340277777775</c:v>
                </c:pt>
                <c:pt idx="28">
                  <c:v>0.43465673611111111</c:v>
                </c:pt>
                <c:pt idx="29">
                  <c:v>0.43465950231481482</c:v>
                </c:pt>
                <c:pt idx="30">
                  <c:v>0.4346628472222222</c:v>
                </c:pt>
                <c:pt idx="31">
                  <c:v>0.43466590277777778</c:v>
                </c:pt>
                <c:pt idx="32">
                  <c:v>0.43466921296296296</c:v>
                </c:pt>
                <c:pt idx="33">
                  <c:v>0.43467269675925929</c:v>
                </c:pt>
                <c:pt idx="34">
                  <c:v>0.43467618055555551</c:v>
                </c:pt>
                <c:pt idx="35">
                  <c:v>0.43467950231481484</c:v>
                </c:pt>
                <c:pt idx="36">
                  <c:v>0.43468232638888887</c:v>
                </c:pt>
                <c:pt idx="37">
                  <c:v>0.43468582175925929</c:v>
                </c:pt>
                <c:pt idx="38">
                  <c:v>0.43468857638888886</c:v>
                </c:pt>
                <c:pt idx="39">
                  <c:v>0.4346918402777778</c:v>
                </c:pt>
                <c:pt idx="40">
                  <c:v>0.43469461805555554</c:v>
                </c:pt>
                <c:pt idx="41">
                  <c:v>0.4346979398148148</c:v>
                </c:pt>
                <c:pt idx="42">
                  <c:v>0.43470126157407413</c:v>
                </c:pt>
                <c:pt idx="43">
                  <c:v>0.43470475694444444</c:v>
                </c:pt>
                <c:pt idx="44">
                  <c:v>0.434708125</c:v>
                </c:pt>
                <c:pt idx="45">
                  <c:v>0.43471091435185188</c:v>
                </c:pt>
                <c:pt idx="46">
                  <c:v>0.43471428240740745</c:v>
                </c:pt>
                <c:pt idx="47">
                  <c:v>0.43471702546296292</c:v>
                </c:pt>
                <c:pt idx="48">
                  <c:v>0.43472037037037037</c:v>
                </c:pt>
                <c:pt idx="49">
                  <c:v>0.43472315972222225</c:v>
                </c:pt>
                <c:pt idx="50">
                  <c:v>0.43472648148148146</c:v>
                </c:pt>
                <c:pt idx="51">
                  <c:v>0.43472917824074075</c:v>
                </c:pt>
                <c:pt idx="52">
                  <c:v>0.43473244212962964</c:v>
                </c:pt>
                <c:pt idx="53">
                  <c:v>0.43473557870370372</c:v>
                </c:pt>
                <c:pt idx="54">
                  <c:v>0.43473907407407403</c:v>
                </c:pt>
                <c:pt idx="55">
                  <c:v>0.43474292824074073</c:v>
                </c:pt>
                <c:pt idx="56">
                  <c:v>0.43474622685185182</c:v>
                </c:pt>
                <c:pt idx="57">
                  <c:v>0.43474998842592588</c:v>
                </c:pt>
                <c:pt idx="58">
                  <c:v>0.43475377314814811</c:v>
                </c:pt>
                <c:pt idx="59">
                  <c:v>0.43475768518518515</c:v>
                </c:pt>
                <c:pt idx="60">
                  <c:v>0.43476466435185185</c:v>
                </c:pt>
                <c:pt idx="61">
                  <c:v>0.43476843749999999</c:v>
                </c:pt>
                <c:pt idx="62">
                  <c:v>0.43477238425925924</c:v>
                </c:pt>
                <c:pt idx="63">
                  <c:v>0.43477564814814817</c:v>
                </c:pt>
                <c:pt idx="64">
                  <c:v>0.43477892361111109</c:v>
                </c:pt>
                <c:pt idx="65">
                  <c:v>0.43478234953703704</c:v>
                </c:pt>
                <c:pt idx="66">
                  <c:v>0.43478561342592598</c:v>
                </c:pt>
                <c:pt idx="67">
                  <c:v>0.4347888773148148</c:v>
                </c:pt>
                <c:pt idx="68">
                  <c:v>0.43479217592592589</c:v>
                </c:pt>
                <c:pt idx="69">
                  <c:v>0.43479487268518519</c:v>
                </c:pt>
                <c:pt idx="70">
                  <c:v>0.43479817129629628</c:v>
                </c:pt>
                <c:pt idx="71">
                  <c:v>0.43480090277777778</c:v>
                </c:pt>
                <c:pt idx="72">
                  <c:v>0.43480430555555555</c:v>
                </c:pt>
                <c:pt idx="73">
                  <c:v>0.43480700231481478</c:v>
                </c:pt>
                <c:pt idx="74">
                  <c:v>0.434810462962963</c:v>
                </c:pt>
                <c:pt idx="75">
                  <c:v>0.43481319444444444</c:v>
                </c:pt>
                <c:pt idx="76">
                  <c:v>0.43481658564814812</c:v>
                </c:pt>
                <c:pt idx="77">
                  <c:v>0.43481989583333336</c:v>
                </c:pt>
                <c:pt idx="78">
                  <c:v>0.43482317129629627</c:v>
                </c:pt>
                <c:pt idx="79">
                  <c:v>0.43482650462962963</c:v>
                </c:pt>
                <c:pt idx="80">
                  <c:v>0.43482975694444442</c:v>
                </c:pt>
                <c:pt idx="81">
                  <c:v>0.43483247685185183</c:v>
                </c:pt>
                <c:pt idx="82">
                  <c:v>0.43483575231481481</c:v>
                </c:pt>
                <c:pt idx="83">
                  <c:v>0.4348385763888889</c:v>
                </c:pt>
                <c:pt idx="84">
                  <c:v>0.43484188657407402</c:v>
                </c:pt>
                <c:pt idx="85">
                  <c:v>0.43484467592592591</c:v>
                </c:pt>
                <c:pt idx="86">
                  <c:v>0.43484799768518517</c:v>
                </c:pt>
                <c:pt idx="87">
                  <c:v>0.43485079861111114</c:v>
                </c:pt>
                <c:pt idx="88">
                  <c:v>0.43485412037037036</c:v>
                </c:pt>
                <c:pt idx="89">
                  <c:v>0.43485749999999995</c:v>
                </c:pt>
                <c:pt idx="90">
                  <c:v>0.4348607986111111</c:v>
                </c:pt>
                <c:pt idx="91">
                  <c:v>0.43486406249999998</c:v>
                </c:pt>
                <c:pt idx="92">
                  <c:v>0.43486752314814819</c:v>
                </c:pt>
                <c:pt idx="93">
                  <c:v>0.43487023148148146</c:v>
                </c:pt>
                <c:pt idx="94">
                  <c:v>0.43487355324074078</c:v>
                </c:pt>
                <c:pt idx="95">
                  <c:v>0.43487626157407405</c:v>
                </c:pt>
                <c:pt idx="96">
                  <c:v>0.43487961805555558</c:v>
                </c:pt>
                <c:pt idx="97">
                  <c:v>0.43488232638888885</c:v>
                </c:pt>
                <c:pt idx="98">
                  <c:v>0.43488568287037038</c:v>
                </c:pt>
                <c:pt idx="99">
                  <c:v>0.4348884375</c:v>
                </c:pt>
                <c:pt idx="100">
                  <c:v>0.43489188657407407</c:v>
                </c:pt>
                <c:pt idx="101">
                  <c:v>0.43489518518518522</c:v>
                </c:pt>
                <c:pt idx="102">
                  <c:v>0.43489853009259255</c:v>
                </c:pt>
                <c:pt idx="103">
                  <c:v>0.43490181712962966</c:v>
                </c:pt>
                <c:pt idx="104">
                  <c:v>0.43490513888888888</c:v>
                </c:pt>
                <c:pt idx="105">
                  <c:v>0.43490785879629629</c:v>
                </c:pt>
                <c:pt idx="106">
                  <c:v>0.43491120370370373</c:v>
                </c:pt>
                <c:pt idx="107">
                  <c:v>0.43491395833333329</c:v>
                </c:pt>
                <c:pt idx="108">
                  <c:v>0.43491724537037041</c:v>
                </c:pt>
                <c:pt idx="109">
                  <c:v>0.43492009259259262</c:v>
                </c:pt>
                <c:pt idx="110">
                  <c:v>0.43492337962962963</c:v>
                </c:pt>
                <c:pt idx="111">
                  <c:v>0.43492623842592587</c:v>
                </c:pt>
                <c:pt idx="112">
                  <c:v>0.43492957175925923</c:v>
                </c:pt>
                <c:pt idx="113">
                  <c:v>0.43493303240740744</c:v>
                </c:pt>
                <c:pt idx="114">
                  <c:v>0.43493640046296295</c:v>
                </c:pt>
                <c:pt idx="115">
                  <c:v>0.43493968750000001</c:v>
                </c:pt>
                <c:pt idx="116">
                  <c:v>0.43494244212962968</c:v>
                </c:pt>
                <c:pt idx="117">
                  <c:v>0.43494577546296292</c:v>
                </c:pt>
                <c:pt idx="118">
                  <c:v>0.43494861111111111</c:v>
                </c:pt>
                <c:pt idx="119">
                  <c:v>0.43495195601851849</c:v>
                </c:pt>
                <c:pt idx="120">
                  <c:v>0.43495480324074071</c:v>
                </c:pt>
                <c:pt idx="121">
                  <c:v>0.43495812500000003</c:v>
                </c:pt>
                <c:pt idx="122">
                  <c:v>0.43496094907407407</c:v>
                </c:pt>
                <c:pt idx="123">
                  <c:v>0.43496424768518516</c:v>
                </c:pt>
                <c:pt idx="124">
                  <c:v>0.43496752314814818</c:v>
                </c:pt>
                <c:pt idx="125">
                  <c:v>0.43497093749999999</c:v>
                </c:pt>
                <c:pt idx="126">
                  <c:v>0.43497428240740743</c:v>
                </c:pt>
                <c:pt idx="127">
                  <c:v>0.43497765046296299</c:v>
                </c:pt>
                <c:pt idx="128">
                  <c:v>0.43498048611111112</c:v>
                </c:pt>
                <c:pt idx="129">
                  <c:v>0.4349837962962963</c:v>
                </c:pt>
                <c:pt idx="130">
                  <c:v>0.43498655092592592</c:v>
                </c:pt>
                <c:pt idx="131">
                  <c:v>0.43498993055555557</c:v>
                </c:pt>
                <c:pt idx="132">
                  <c:v>0.43499262731481481</c:v>
                </c:pt>
                <c:pt idx="133">
                  <c:v>0.43499601851851849</c:v>
                </c:pt>
                <c:pt idx="134">
                  <c:v>0.43499932870370372</c:v>
                </c:pt>
                <c:pt idx="135">
                  <c:v>0.4350027314814815</c:v>
                </c:pt>
                <c:pt idx="136">
                  <c:v>0.43500600694444441</c:v>
                </c:pt>
                <c:pt idx="137">
                  <c:v>0.43500935185185186</c:v>
                </c:pt>
                <c:pt idx="138">
                  <c:v>0.4350120833333333</c:v>
                </c:pt>
                <c:pt idx="139">
                  <c:v>0.43501540509259257</c:v>
                </c:pt>
                <c:pt idx="140">
                  <c:v>0.43501814814814815</c:v>
                </c:pt>
                <c:pt idx="141">
                  <c:v>0.43502151620370372</c:v>
                </c:pt>
                <c:pt idx="142">
                  <c:v>0.43502437500000002</c:v>
                </c:pt>
                <c:pt idx="143">
                  <c:v>0.43502770833333332</c:v>
                </c:pt>
                <c:pt idx="144">
                  <c:v>0.43503112268518523</c:v>
                </c:pt>
                <c:pt idx="145">
                  <c:v>0.43503444444444445</c:v>
                </c:pt>
                <c:pt idx="146">
                  <c:v>0.43503780092592592</c:v>
                </c:pt>
                <c:pt idx="147">
                  <c:v>0.43504114583333336</c:v>
                </c:pt>
                <c:pt idx="148">
                  <c:v>0.43504388888888884</c:v>
                </c:pt>
                <c:pt idx="149">
                  <c:v>0.43504724537037037</c:v>
                </c:pt>
                <c:pt idx="150">
                  <c:v>0.43505004629629629</c:v>
                </c:pt>
                <c:pt idx="151">
                  <c:v>0.43505344907407406</c:v>
                </c:pt>
                <c:pt idx="152">
                  <c:v>0.43505621527777777</c:v>
                </c:pt>
                <c:pt idx="153">
                  <c:v>0.43505973379629631</c:v>
                </c:pt>
                <c:pt idx="154">
                  <c:v>0.43506309027777773</c:v>
                </c:pt>
                <c:pt idx="155">
                  <c:v>0.4350664930555555</c:v>
                </c:pt>
                <c:pt idx="156">
                  <c:v>0.43506982638888886</c:v>
                </c:pt>
                <c:pt idx="157">
                  <c:v>0.43507258101851853</c:v>
                </c:pt>
                <c:pt idx="158">
                  <c:v>0.43507597222222222</c:v>
                </c:pt>
                <c:pt idx="159">
                  <c:v>0.43507873842592587</c:v>
                </c:pt>
                <c:pt idx="160">
                  <c:v>0.43508206018518519</c:v>
                </c:pt>
                <c:pt idx="161">
                  <c:v>0.4350848263888889</c:v>
                </c:pt>
                <c:pt idx="162">
                  <c:v>0.43508819444444446</c:v>
                </c:pt>
                <c:pt idx="163">
                  <c:v>0.43509094907407403</c:v>
                </c:pt>
                <c:pt idx="164">
                  <c:v>0.43509443287037036</c:v>
                </c:pt>
                <c:pt idx="165">
                  <c:v>0.43509780092592593</c:v>
                </c:pt>
                <c:pt idx="166">
                  <c:v>0.43510126157407408</c:v>
                </c:pt>
                <c:pt idx="167">
                  <c:v>0.43510461805555556</c:v>
                </c:pt>
                <c:pt idx="168">
                  <c:v>0.43510738425925927</c:v>
                </c:pt>
                <c:pt idx="169">
                  <c:v>0.43511070601851848</c:v>
                </c:pt>
                <c:pt idx="170">
                  <c:v>0.43511347222222224</c:v>
                </c:pt>
                <c:pt idx="171">
                  <c:v>0.43511679398148151</c:v>
                </c:pt>
                <c:pt idx="172">
                  <c:v>0.43511959490740743</c:v>
                </c:pt>
                <c:pt idx="173">
                  <c:v>0.43512297453703702</c:v>
                </c:pt>
                <c:pt idx="174">
                  <c:v>0.43512569444444443</c:v>
                </c:pt>
                <c:pt idx="175">
                  <c:v>0.4351291898148148</c:v>
                </c:pt>
                <c:pt idx="176">
                  <c:v>0.43513248842592595</c:v>
                </c:pt>
                <c:pt idx="177">
                  <c:v>0.43513589120370372</c:v>
                </c:pt>
                <c:pt idx="178">
                  <c:v>0.43513923611111111</c:v>
                </c:pt>
                <c:pt idx="179">
                  <c:v>0.43514255787037032</c:v>
                </c:pt>
                <c:pt idx="180">
                  <c:v>0.43514531249999999</c:v>
                </c:pt>
                <c:pt idx="181">
                  <c:v>0.43514862268518523</c:v>
                </c:pt>
                <c:pt idx="182">
                  <c:v>0.43515152777777777</c:v>
                </c:pt>
                <c:pt idx="183">
                  <c:v>0.435154837962963</c:v>
                </c:pt>
                <c:pt idx="184">
                  <c:v>0.43515768518518522</c:v>
                </c:pt>
                <c:pt idx="185">
                  <c:v>0.43516101851851857</c:v>
                </c:pt>
                <c:pt idx="186">
                  <c:v>0.43516442129629634</c:v>
                </c:pt>
                <c:pt idx="187">
                  <c:v>0.43516778935185191</c:v>
                </c:pt>
                <c:pt idx="188">
                  <c:v>0.43517112268518515</c:v>
                </c:pt>
                <c:pt idx="189">
                  <c:v>0.43517399305555554</c:v>
                </c:pt>
                <c:pt idx="190">
                  <c:v>0.43517739583333331</c:v>
                </c:pt>
                <c:pt idx="191">
                  <c:v>0.43518020833333332</c:v>
                </c:pt>
                <c:pt idx="192">
                  <c:v>0.43518361111111115</c:v>
                </c:pt>
                <c:pt idx="193">
                  <c:v>0.43518646990740745</c:v>
                </c:pt>
                <c:pt idx="194">
                  <c:v>0.43518984953703704</c:v>
                </c:pt>
                <c:pt idx="195">
                  <c:v>0.43519329861111111</c:v>
                </c:pt>
                <c:pt idx="196">
                  <c:v>0.43519665509259259</c:v>
                </c:pt>
                <c:pt idx="197">
                  <c:v>0.43520001157407412</c:v>
                </c:pt>
                <c:pt idx="198">
                  <c:v>0.43520277777777777</c:v>
                </c:pt>
                <c:pt idx="199">
                  <c:v>0.43520609953703704</c:v>
                </c:pt>
                <c:pt idx="200">
                  <c:v>0.43520886574074075</c:v>
                </c:pt>
                <c:pt idx="201">
                  <c:v>0.43521223379629631</c:v>
                </c:pt>
                <c:pt idx="202">
                  <c:v>0.43521501157407405</c:v>
                </c:pt>
                <c:pt idx="203">
                  <c:v>0.43521834490740741</c:v>
                </c:pt>
                <c:pt idx="204">
                  <c:v>0.43522124999999995</c:v>
                </c:pt>
                <c:pt idx="205">
                  <c:v>0.43522459490740739</c:v>
                </c:pt>
                <c:pt idx="206">
                  <c:v>0.43522803240740737</c:v>
                </c:pt>
                <c:pt idx="207">
                  <c:v>0.43523136574074073</c:v>
                </c:pt>
                <c:pt idx="208">
                  <c:v>0.43523471064814817</c:v>
                </c:pt>
                <c:pt idx="209">
                  <c:v>0.43523805555555556</c:v>
                </c:pt>
                <c:pt idx="210">
                  <c:v>0.435240787037037</c:v>
                </c:pt>
                <c:pt idx="211">
                  <c:v>0.43524413194444445</c:v>
                </c:pt>
                <c:pt idx="212">
                  <c:v>0.43524688657407412</c:v>
                </c:pt>
                <c:pt idx="213">
                  <c:v>0.43525021990740737</c:v>
                </c:pt>
                <c:pt idx="214">
                  <c:v>0.43525297453703704</c:v>
                </c:pt>
                <c:pt idx="215">
                  <c:v>0.43525644675925923</c:v>
                </c:pt>
                <c:pt idx="216">
                  <c:v>0.43525981481481479</c:v>
                </c:pt>
                <c:pt idx="217">
                  <c:v>0.43526320601851848</c:v>
                </c:pt>
                <c:pt idx="218">
                  <c:v>0.43526655092592592</c:v>
                </c:pt>
                <c:pt idx="219">
                  <c:v>0.43526934027777781</c:v>
                </c:pt>
                <c:pt idx="220">
                  <c:v>0.43527268518518519</c:v>
                </c:pt>
                <c:pt idx="221">
                  <c:v>0.43527548611111117</c:v>
                </c:pt>
                <c:pt idx="222">
                  <c:v>0.4352788310185185</c:v>
                </c:pt>
                <c:pt idx="223">
                  <c:v>0.4352815625</c:v>
                </c:pt>
                <c:pt idx="224">
                  <c:v>0.43528494212962965</c:v>
                </c:pt>
                <c:pt idx="225">
                  <c:v>0.4352877083333333</c:v>
                </c:pt>
                <c:pt idx="226">
                  <c:v>0.43529115740740743</c:v>
                </c:pt>
                <c:pt idx="227">
                  <c:v>0.43529453703703708</c:v>
                </c:pt>
                <c:pt idx="228">
                  <c:v>0.43529797453703706</c:v>
                </c:pt>
                <c:pt idx="229">
                  <c:v>0.43530131944444445</c:v>
                </c:pt>
                <c:pt idx="230">
                  <c:v>0.43530407407407407</c:v>
                </c:pt>
                <c:pt idx="231">
                  <c:v>0.43530743055555554</c:v>
                </c:pt>
                <c:pt idx="232">
                  <c:v>0.43531024305555555</c:v>
                </c:pt>
                <c:pt idx="233">
                  <c:v>0.4353135763888889</c:v>
                </c:pt>
                <c:pt idx="234">
                  <c:v>0.43531637731481482</c:v>
                </c:pt>
                <c:pt idx="235">
                  <c:v>0.43531975694444447</c:v>
                </c:pt>
                <c:pt idx="236">
                  <c:v>0.43532259259259259</c:v>
                </c:pt>
                <c:pt idx="237">
                  <c:v>0.43532601851851854</c:v>
                </c:pt>
                <c:pt idx="238">
                  <c:v>0.43532937500000002</c:v>
                </c:pt>
                <c:pt idx="239">
                  <c:v>0.4353327662037037</c:v>
                </c:pt>
                <c:pt idx="240">
                  <c:v>0.43533613425925927</c:v>
                </c:pt>
                <c:pt idx="241">
                  <c:v>0.43533892361111109</c:v>
                </c:pt>
                <c:pt idx="242">
                  <c:v>0.43534237268518522</c:v>
                </c:pt>
                <c:pt idx="243">
                  <c:v>0.43534519675925926</c:v>
                </c:pt>
                <c:pt idx="244">
                  <c:v>0.43534861111111112</c:v>
                </c:pt>
                <c:pt idx="245">
                  <c:v>0.43535136574074079</c:v>
                </c:pt>
                <c:pt idx="246">
                  <c:v>0.43535482638888889</c:v>
                </c:pt>
                <c:pt idx="247">
                  <c:v>0.43535819444444446</c:v>
                </c:pt>
                <c:pt idx="248">
                  <c:v>0.43536166666666665</c:v>
                </c:pt>
                <c:pt idx="249">
                  <c:v>0.43536508101851851</c:v>
                </c:pt>
                <c:pt idx="250">
                  <c:v>0.43536783564814813</c:v>
                </c:pt>
                <c:pt idx="251">
                  <c:v>0.43537120370370369</c:v>
                </c:pt>
                <c:pt idx="252">
                  <c:v>0.43537399305555557</c:v>
                </c:pt>
                <c:pt idx="253">
                  <c:v>0.43537736111111114</c:v>
                </c:pt>
                <c:pt idx="254">
                  <c:v>0.43538013888888888</c:v>
                </c:pt>
                <c:pt idx="255">
                  <c:v>0.43538359953703704</c:v>
                </c:pt>
                <c:pt idx="256">
                  <c:v>0.43538699074074078</c:v>
                </c:pt>
                <c:pt idx="257">
                  <c:v>0.43539048611111109</c:v>
                </c:pt>
                <c:pt idx="258">
                  <c:v>0.43539386574074074</c:v>
                </c:pt>
                <c:pt idx="259">
                  <c:v>0.4353972337962963</c:v>
                </c:pt>
                <c:pt idx="260">
                  <c:v>0.43540006944444443</c:v>
                </c:pt>
                <c:pt idx="261">
                  <c:v>0.43540344907407408</c:v>
                </c:pt>
                <c:pt idx="262">
                  <c:v>0.43540644675925927</c:v>
                </c:pt>
                <c:pt idx="263">
                  <c:v>0.43540981481481483</c:v>
                </c:pt>
                <c:pt idx="264">
                  <c:v>0.43541336805555558</c:v>
                </c:pt>
                <c:pt idx="265">
                  <c:v>0.43541675925925927</c:v>
                </c:pt>
                <c:pt idx="266">
                  <c:v>0.43542021990740737</c:v>
                </c:pt>
                <c:pt idx="267">
                  <c:v>0.43542303240740737</c:v>
                </c:pt>
                <c:pt idx="268">
                  <c:v>0.43542644675925923</c:v>
                </c:pt>
                <c:pt idx="269">
                  <c:v>0.43542939814814813</c:v>
                </c:pt>
                <c:pt idx="270">
                  <c:v>0.43543277777777778</c:v>
                </c:pt>
                <c:pt idx="271">
                  <c:v>0.43543635416666665</c:v>
                </c:pt>
                <c:pt idx="272">
                  <c:v>0.4354397800925926</c:v>
                </c:pt>
                <c:pt idx="273">
                  <c:v>0.43544320601851849</c:v>
                </c:pt>
                <c:pt idx="274">
                  <c:v>0.43544604166666662</c:v>
                </c:pt>
                <c:pt idx="275">
                  <c:v>0.43544945601851853</c:v>
                </c:pt>
                <c:pt idx="276">
                  <c:v>0.43545230324074075</c:v>
                </c:pt>
                <c:pt idx="277">
                  <c:v>0.43545569444444449</c:v>
                </c:pt>
                <c:pt idx="278">
                  <c:v>0.43545869212962968</c:v>
                </c:pt>
                <c:pt idx="279">
                  <c:v>0.43546214120370369</c:v>
                </c:pt>
                <c:pt idx="280">
                  <c:v>0.43546565972222223</c:v>
                </c:pt>
                <c:pt idx="281">
                  <c:v>0.43546912037037039</c:v>
                </c:pt>
                <c:pt idx="282">
                  <c:v>0.43547248842592595</c:v>
                </c:pt>
                <c:pt idx="283">
                  <c:v>0.43547532407407408</c:v>
                </c:pt>
                <c:pt idx="284">
                  <c:v>0.43547871527777776</c:v>
                </c:pt>
                <c:pt idx="285">
                  <c:v>0.43548155092592594</c:v>
                </c:pt>
                <c:pt idx="286">
                  <c:v>0.43548494212962963</c:v>
                </c:pt>
                <c:pt idx="287">
                  <c:v>0.43548849537037038</c:v>
                </c:pt>
                <c:pt idx="288">
                  <c:v>0.43549192129629627</c:v>
                </c:pt>
                <c:pt idx="289">
                  <c:v>0.43549534722222222</c:v>
                </c:pt>
                <c:pt idx="290">
                  <c:v>0.43549813657407405</c:v>
                </c:pt>
                <c:pt idx="291">
                  <c:v>0.43550149305555558</c:v>
                </c:pt>
                <c:pt idx="292">
                  <c:v>0.435504375</c:v>
                </c:pt>
                <c:pt idx="293">
                  <c:v>0.43550777777777777</c:v>
                </c:pt>
                <c:pt idx="294">
                  <c:v>0.43551068287037037</c:v>
                </c:pt>
                <c:pt idx="295">
                  <c:v>0.43551409722222223</c:v>
                </c:pt>
                <c:pt idx="296">
                  <c:v>0.43551756944444442</c:v>
                </c:pt>
                <c:pt idx="297">
                  <c:v>0.43552101851851854</c:v>
                </c:pt>
                <c:pt idx="298">
                  <c:v>0.43552445601851852</c:v>
                </c:pt>
                <c:pt idx="299">
                  <c:v>0.4355272106481482</c:v>
                </c:pt>
                <c:pt idx="300">
                  <c:v>0.43553057870370365</c:v>
                </c:pt>
                <c:pt idx="301">
                  <c:v>0.43553334490740742</c:v>
                </c:pt>
                <c:pt idx="302">
                  <c:v>0.43553671296296298</c:v>
                </c:pt>
                <c:pt idx="303">
                  <c:v>0.4355395138888889</c:v>
                </c:pt>
                <c:pt idx="304">
                  <c:v>0.43554287037037037</c:v>
                </c:pt>
                <c:pt idx="305">
                  <c:v>0.43554635416666665</c:v>
                </c:pt>
                <c:pt idx="306">
                  <c:v>0.43554971064814813</c:v>
                </c:pt>
                <c:pt idx="307">
                  <c:v>0.43555314814814811</c:v>
                </c:pt>
                <c:pt idx="308">
                  <c:v>0.43555593749999999</c:v>
                </c:pt>
                <c:pt idx="309">
                  <c:v>0.43555932870370367</c:v>
                </c:pt>
                <c:pt idx="310">
                  <c:v>0.43556214120370368</c:v>
                </c:pt>
                <c:pt idx="311">
                  <c:v>0.43556549768518521</c:v>
                </c:pt>
                <c:pt idx="312">
                  <c:v>0.43556835648148146</c:v>
                </c:pt>
                <c:pt idx="313">
                  <c:v>0.43557173611111111</c:v>
                </c:pt>
                <c:pt idx="314">
                  <c:v>0.43557517361111109</c:v>
                </c:pt>
                <c:pt idx="315">
                  <c:v>0.43557854166666665</c:v>
                </c:pt>
                <c:pt idx="316">
                  <c:v>0.43558200231481486</c:v>
                </c:pt>
                <c:pt idx="317">
                  <c:v>0.43558483796296299</c:v>
                </c:pt>
                <c:pt idx="318">
                  <c:v>0.43558825231481485</c:v>
                </c:pt>
                <c:pt idx="319">
                  <c:v>0.43559108796296298</c:v>
                </c:pt>
                <c:pt idx="320">
                  <c:v>0.43559447916666666</c:v>
                </c:pt>
                <c:pt idx="321">
                  <c:v>0.43559723379629628</c:v>
                </c:pt>
                <c:pt idx="322">
                  <c:v>0.43560059027777775</c:v>
                </c:pt>
                <c:pt idx="323">
                  <c:v>0.43560405092592597</c:v>
                </c:pt>
                <c:pt idx="324">
                  <c:v>0.43560744212962965</c:v>
                </c:pt>
                <c:pt idx="325">
                  <c:v>0.43561087962962963</c:v>
                </c:pt>
                <c:pt idx="326">
                  <c:v>0.43561363425925931</c:v>
                </c:pt>
                <c:pt idx="327">
                  <c:v>0.43561709490740741</c:v>
                </c:pt>
                <c:pt idx="328">
                  <c:v>0.43561989583333333</c:v>
                </c:pt>
                <c:pt idx="329">
                  <c:v>0.43562328703703707</c:v>
                </c:pt>
                <c:pt idx="330">
                  <c:v>0.43562607638888889</c:v>
                </c:pt>
                <c:pt idx="331">
                  <c:v>0.43562944444444446</c:v>
                </c:pt>
                <c:pt idx="332">
                  <c:v>0.43563225694444441</c:v>
                </c:pt>
                <c:pt idx="333">
                  <c:v>0.43563568287037041</c:v>
                </c:pt>
                <c:pt idx="334">
                  <c:v>0.43563924768518519</c:v>
                </c:pt>
                <c:pt idx="335">
                  <c:v>0.43564270833333335</c:v>
                </c:pt>
                <c:pt idx="336">
                  <c:v>0.43564619212962968</c:v>
                </c:pt>
                <c:pt idx="337">
                  <c:v>0.43564896990740737</c:v>
                </c:pt>
                <c:pt idx="338">
                  <c:v>0.43565231481481481</c:v>
                </c:pt>
                <c:pt idx="339">
                  <c:v>0.4356551041666667</c:v>
                </c:pt>
                <c:pt idx="340">
                  <c:v>0.43565853009259259</c:v>
                </c:pt>
                <c:pt idx="341">
                  <c:v>0.43566194444444445</c:v>
                </c:pt>
                <c:pt idx="342">
                  <c:v>0.43566541666666669</c:v>
                </c:pt>
                <c:pt idx="343">
                  <c:v>0.43566903935185186</c:v>
                </c:pt>
                <c:pt idx="344">
                  <c:v>0.43567200231481484</c:v>
                </c:pt>
                <c:pt idx="345">
                  <c:v>0.43567537037037035</c:v>
                </c:pt>
                <c:pt idx="346">
                  <c:v>0.43567815972222218</c:v>
                </c:pt>
                <c:pt idx="347">
                  <c:v>0.43568153935185183</c:v>
                </c:pt>
                <c:pt idx="348">
                  <c:v>0.43568437499999996</c:v>
                </c:pt>
                <c:pt idx="349">
                  <c:v>0.43568774305555552</c:v>
                </c:pt>
                <c:pt idx="350">
                  <c:v>0.43569119212962965</c:v>
                </c:pt>
                <c:pt idx="351">
                  <c:v>0.43569459490740742</c:v>
                </c:pt>
                <c:pt idx="352">
                  <c:v>0.4356980324074074</c:v>
                </c:pt>
                <c:pt idx="353">
                  <c:v>0.4357008449074074</c:v>
                </c:pt>
                <c:pt idx="354">
                  <c:v>0.43570424768518518</c:v>
                </c:pt>
                <c:pt idx="355">
                  <c:v>0.43570704861111115</c:v>
                </c:pt>
                <c:pt idx="356">
                  <c:v>0.43571041666666671</c:v>
                </c:pt>
                <c:pt idx="357">
                  <c:v>0.43571318287037036</c:v>
                </c:pt>
                <c:pt idx="358">
                  <c:v>0.43571653935185184</c:v>
                </c:pt>
                <c:pt idx="359">
                  <c:v>0.4357199537037037</c:v>
                </c:pt>
                <c:pt idx="360">
                  <c:v>0.43572331018518518</c:v>
                </c:pt>
                <c:pt idx="361">
                  <c:v>0.4357268055555556</c:v>
                </c:pt>
                <c:pt idx="362">
                  <c:v>0.4357296180555556</c:v>
                </c:pt>
                <c:pt idx="363">
                  <c:v>0.43573300925925929</c:v>
                </c:pt>
                <c:pt idx="364">
                  <c:v>0.43573582175925929</c:v>
                </c:pt>
                <c:pt idx="365">
                  <c:v>0.4357391898148148</c:v>
                </c:pt>
                <c:pt idx="366">
                  <c:v>0.43574216435185181</c:v>
                </c:pt>
                <c:pt idx="367">
                  <c:v>0.43574562500000003</c:v>
                </c:pt>
                <c:pt idx="368">
                  <c:v>0.43574929398148149</c:v>
                </c:pt>
                <c:pt idx="369">
                  <c:v>0.43575268518518517</c:v>
                </c:pt>
                <c:pt idx="370">
                  <c:v>0.43575607638888886</c:v>
                </c:pt>
                <c:pt idx="371">
                  <c:v>0.43575890046296295</c:v>
                </c:pt>
                <c:pt idx="372">
                  <c:v>0.43576231481481481</c:v>
                </c:pt>
                <c:pt idx="373">
                  <c:v>0.43576519675925929</c:v>
                </c:pt>
                <c:pt idx="374">
                  <c:v>0.43576858796296297</c:v>
                </c:pt>
                <c:pt idx="375">
                  <c:v>0.43577201388888892</c:v>
                </c:pt>
                <c:pt idx="376">
                  <c:v>0.43577549768518514</c:v>
                </c:pt>
                <c:pt idx="377">
                  <c:v>0.43577900462962965</c:v>
                </c:pt>
                <c:pt idx="378">
                  <c:v>0.43578178240740745</c:v>
                </c:pt>
                <c:pt idx="379">
                  <c:v>0.43578517361111113</c:v>
                </c:pt>
                <c:pt idx="380">
                  <c:v>0.43578797453703705</c:v>
                </c:pt>
                <c:pt idx="381">
                  <c:v>0.4357913541666667</c:v>
                </c:pt>
                <c:pt idx="382">
                  <c:v>0.43579413194444444</c:v>
                </c:pt>
                <c:pt idx="383">
                  <c:v>0.4357975</c:v>
                </c:pt>
                <c:pt idx="384">
                  <c:v>0.43580097222222225</c:v>
                </c:pt>
                <c:pt idx="385">
                  <c:v>0.43580436342592593</c:v>
                </c:pt>
                <c:pt idx="386">
                  <c:v>0.43580789351851851</c:v>
                </c:pt>
                <c:pt idx="387">
                  <c:v>0.43581091435185182</c:v>
                </c:pt>
                <c:pt idx="388">
                  <c:v>0.43581437500000003</c:v>
                </c:pt>
                <c:pt idx="389">
                  <c:v>0.43581717592592595</c:v>
                </c:pt>
                <c:pt idx="390">
                  <c:v>0.43582077546296299</c:v>
                </c:pt>
                <c:pt idx="391">
                  <c:v>0.43582417824074077</c:v>
                </c:pt>
                <c:pt idx="392">
                  <c:v>0.43582758101851854</c:v>
                </c:pt>
                <c:pt idx="393">
                  <c:v>0.43583107638888891</c:v>
                </c:pt>
                <c:pt idx="394">
                  <c:v>0.43583385416666665</c:v>
                </c:pt>
                <c:pt idx="395">
                  <c:v>0.43583729166666668</c:v>
                </c:pt>
                <c:pt idx="396">
                  <c:v>0.43584009259259254</c:v>
                </c:pt>
                <c:pt idx="397">
                  <c:v>0.43584350694444446</c:v>
                </c:pt>
                <c:pt idx="398">
                  <c:v>0.43584629629629629</c:v>
                </c:pt>
                <c:pt idx="399">
                  <c:v>0.43584967592592588</c:v>
                </c:pt>
                <c:pt idx="400">
                  <c:v>0.43585306712962962</c:v>
                </c:pt>
                <c:pt idx="401">
                  <c:v>0.43585648148148143</c:v>
                </c:pt>
                <c:pt idx="402">
                  <c:v>0.43585994212962964</c:v>
                </c:pt>
                <c:pt idx="403">
                  <c:v>0.4358637037037037</c:v>
                </c:pt>
                <c:pt idx="404">
                  <c:v>0.43586708333333335</c:v>
                </c:pt>
                <c:pt idx="405">
                  <c:v>0.435870462962963</c:v>
                </c:pt>
                <c:pt idx="406">
                  <c:v>0.43587385416666669</c:v>
                </c:pt>
                <c:pt idx="407">
                  <c:v>0.43587736111111108</c:v>
                </c:pt>
                <c:pt idx="408">
                  <c:v>0.43588018518518518</c:v>
                </c:pt>
                <c:pt idx="409">
                  <c:v>0.43588366898148151</c:v>
                </c:pt>
                <c:pt idx="410">
                  <c:v>0.43588653935185184</c:v>
                </c:pt>
                <c:pt idx="411">
                  <c:v>0.4358899537037037</c:v>
                </c:pt>
                <c:pt idx="412">
                  <c:v>0.4358933796296296</c:v>
                </c:pt>
                <c:pt idx="413">
                  <c:v>0.43589677083333328</c:v>
                </c:pt>
                <c:pt idx="414">
                  <c:v>0.43590025462962961</c:v>
                </c:pt>
                <c:pt idx="415">
                  <c:v>0.4359030439814815</c:v>
                </c:pt>
                <c:pt idx="416">
                  <c:v>0.43590656249999998</c:v>
                </c:pt>
                <c:pt idx="417">
                  <c:v>0.4359093634259259</c:v>
                </c:pt>
                <c:pt idx="418">
                  <c:v>0.43591281250000002</c:v>
                </c:pt>
                <c:pt idx="419">
                  <c:v>0.43591562500000003</c:v>
                </c:pt>
                <c:pt idx="420">
                  <c:v>0.43591901620370371</c:v>
                </c:pt>
                <c:pt idx="421">
                  <c:v>0.43592243055555557</c:v>
                </c:pt>
                <c:pt idx="422">
                  <c:v>0.43592578703703705</c:v>
                </c:pt>
                <c:pt idx="423">
                  <c:v>0.43592920138888891</c:v>
                </c:pt>
                <c:pt idx="424">
                  <c:v>0.43593206018518521</c:v>
                </c:pt>
                <c:pt idx="425">
                  <c:v>0.43593552083333331</c:v>
                </c:pt>
                <c:pt idx="426">
                  <c:v>0.43593839120370376</c:v>
                </c:pt>
                <c:pt idx="427">
                  <c:v>0.43594180555555556</c:v>
                </c:pt>
                <c:pt idx="428">
                  <c:v>0.43594459490740745</c:v>
                </c:pt>
                <c:pt idx="429">
                  <c:v>0.43594797453703699</c:v>
                </c:pt>
                <c:pt idx="430">
                  <c:v>0.43595137731481487</c:v>
                </c:pt>
                <c:pt idx="431">
                  <c:v>0.43595475694444441</c:v>
                </c:pt>
                <c:pt idx="432">
                  <c:v>0.43595829861111107</c:v>
                </c:pt>
                <c:pt idx="433">
                  <c:v>0.43596112268518517</c:v>
                </c:pt>
                <c:pt idx="434">
                  <c:v>0.43596466435185183</c:v>
                </c:pt>
                <c:pt idx="435">
                  <c:v>0.43596748842592592</c:v>
                </c:pt>
                <c:pt idx="436">
                  <c:v>0.43597097222222225</c:v>
                </c:pt>
                <c:pt idx="437">
                  <c:v>0.43597380787037038</c:v>
                </c:pt>
                <c:pt idx="438">
                  <c:v>0.43597718750000003</c:v>
                </c:pt>
                <c:pt idx="439">
                  <c:v>0.43598056712962968</c:v>
                </c:pt>
                <c:pt idx="440">
                  <c:v>0.43598393518518513</c:v>
                </c:pt>
                <c:pt idx="441">
                  <c:v>0.43598739583333335</c:v>
                </c:pt>
                <c:pt idx="442">
                  <c:v>0.43599023148148147</c:v>
                </c:pt>
                <c:pt idx="443">
                  <c:v>0.43599379629629631</c:v>
                </c:pt>
                <c:pt idx="444">
                  <c:v>0.43599665509259261</c:v>
                </c:pt>
                <c:pt idx="445">
                  <c:v>0.4360000462962963</c:v>
                </c:pt>
                <c:pt idx="446">
                  <c:v>0.43600347222222219</c:v>
                </c:pt>
                <c:pt idx="447">
                  <c:v>0.43600685185185184</c:v>
                </c:pt>
                <c:pt idx="448">
                  <c:v>0.43601037037037038</c:v>
                </c:pt>
                <c:pt idx="449">
                  <c:v>0.43601319444444447</c:v>
                </c:pt>
                <c:pt idx="450">
                  <c:v>0.4360166782407407</c:v>
                </c:pt>
                <c:pt idx="451">
                  <c:v>0.43601954861111114</c:v>
                </c:pt>
                <c:pt idx="452">
                  <c:v>0.43602303240740742</c:v>
                </c:pt>
                <c:pt idx="453">
                  <c:v>0.43602589120370366</c:v>
                </c:pt>
                <c:pt idx="454">
                  <c:v>0.43602929398148144</c:v>
                </c:pt>
                <c:pt idx="455">
                  <c:v>0.4360327083333333</c:v>
                </c:pt>
                <c:pt idx="456">
                  <c:v>0.43603608796296295</c:v>
                </c:pt>
                <c:pt idx="457">
                  <c:v>0.43603956018518519</c:v>
                </c:pt>
                <c:pt idx="458">
                  <c:v>0.43604240740740741</c:v>
                </c:pt>
                <c:pt idx="459">
                  <c:v>0.43604590277777783</c:v>
                </c:pt>
                <c:pt idx="460">
                  <c:v>0.43604876157407407</c:v>
                </c:pt>
                <c:pt idx="461">
                  <c:v>0.43605218750000002</c:v>
                </c:pt>
                <c:pt idx="462">
                  <c:v>0.43605560185185183</c:v>
                </c:pt>
                <c:pt idx="463">
                  <c:v>0.4360590046296296</c:v>
                </c:pt>
                <c:pt idx="464">
                  <c:v>0.43606250000000002</c:v>
                </c:pt>
                <c:pt idx="465">
                  <c:v>0.43606537037037035</c:v>
                </c:pt>
                <c:pt idx="466">
                  <c:v>0.43606881944444442</c:v>
                </c:pt>
                <c:pt idx="467">
                  <c:v>0.43607166666666664</c:v>
                </c:pt>
                <c:pt idx="468">
                  <c:v>0.43607512731481485</c:v>
                </c:pt>
                <c:pt idx="469">
                  <c:v>0.43607856481481483</c:v>
                </c:pt>
                <c:pt idx="470">
                  <c:v>0.4360819675925926</c:v>
                </c:pt>
                <c:pt idx="471">
                  <c:v>0.43608542824074076</c:v>
                </c:pt>
                <c:pt idx="472">
                  <c:v>0.43608883101851853</c:v>
                </c:pt>
                <c:pt idx="473">
                  <c:v>0.43609175925925925</c:v>
                </c:pt>
                <c:pt idx="474">
                  <c:v>0.43609517361111111</c:v>
                </c:pt>
                <c:pt idx="475">
                  <c:v>0.43609806712962967</c:v>
                </c:pt>
                <c:pt idx="476">
                  <c:v>0.43610146990740745</c:v>
                </c:pt>
                <c:pt idx="477">
                  <c:v>0.43610487268518522</c:v>
                </c:pt>
                <c:pt idx="478">
                  <c:v>0.43610827546296299</c:v>
                </c:pt>
                <c:pt idx="479">
                  <c:v>0.43611170138888888</c:v>
                </c:pt>
                <c:pt idx="480">
                  <c:v>0.43611473379629628</c:v>
                </c:pt>
                <c:pt idx="481">
                  <c:v>0.4361181944444445</c:v>
                </c:pt>
                <c:pt idx="482">
                  <c:v>0.43612111111111113</c:v>
                </c:pt>
                <c:pt idx="483">
                  <c:v>0.43612459490740746</c:v>
                </c:pt>
                <c:pt idx="484">
                  <c:v>0.43612809027777777</c:v>
                </c:pt>
                <c:pt idx="485">
                  <c:v>0.43613167824074073</c:v>
                </c:pt>
                <c:pt idx="486">
                  <c:v>0.43613511574074071</c:v>
                </c:pt>
                <c:pt idx="487">
                  <c:v>0.43613805555555557</c:v>
                </c:pt>
                <c:pt idx="488">
                  <c:v>0.43614149305555555</c:v>
                </c:pt>
                <c:pt idx="489">
                  <c:v>0.43614439814814815</c:v>
                </c:pt>
                <c:pt idx="490">
                  <c:v>0.43614812500000005</c:v>
                </c:pt>
                <c:pt idx="491">
                  <c:v>0.43615156250000003</c:v>
                </c:pt>
                <c:pt idx="492">
                  <c:v>0.43615512731481482</c:v>
                </c:pt>
                <c:pt idx="493">
                  <c:v>0.43615807870370366</c:v>
                </c:pt>
                <c:pt idx="494">
                  <c:v>0.43616163194444441</c:v>
                </c:pt>
                <c:pt idx="495">
                  <c:v>0.43616449074074071</c:v>
                </c:pt>
                <c:pt idx="496">
                  <c:v>0.43616813657407411</c:v>
                </c:pt>
                <c:pt idx="497">
                  <c:v>0.4361715625</c:v>
                </c:pt>
                <c:pt idx="498">
                  <c:v>0.43617503472222219</c:v>
                </c:pt>
                <c:pt idx="499">
                  <c:v>0.43617880787037039</c:v>
                </c:pt>
                <c:pt idx="500">
                  <c:v>0.43618181712962967</c:v>
                </c:pt>
                <c:pt idx="501">
                  <c:v>0.43618532407407407</c:v>
                </c:pt>
                <c:pt idx="502">
                  <c:v>0.43618877314814813</c:v>
                </c:pt>
                <c:pt idx="503">
                  <c:v>0.43619219907407408</c:v>
                </c:pt>
                <c:pt idx="504">
                  <c:v>0.43619567129629627</c:v>
                </c:pt>
                <c:pt idx="505">
                  <c:v>0.43619847222222224</c:v>
                </c:pt>
                <c:pt idx="506">
                  <c:v>0.43620195601851847</c:v>
                </c:pt>
                <c:pt idx="507">
                  <c:v>0.43620475694444444</c:v>
                </c:pt>
                <c:pt idx="508">
                  <c:v>0.43620831018518519</c:v>
                </c:pt>
                <c:pt idx="509">
                  <c:v>0.43621170138888887</c:v>
                </c:pt>
                <c:pt idx="510">
                  <c:v>0.436215150462963</c:v>
                </c:pt>
                <c:pt idx="511">
                  <c:v>0.43621862268518519</c:v>
                </c:pt>
                <c:pt idx="512">
                  <c:v>0.4362214236111111</c:v>
                </c:pt>
                <c:pt idx="513">
                  <c:v>0.43622493055555561</c:v>
                </c:pt>
                <c:pt idx="514">
                  <c:v>0.43622773148148147</c:v>
                </c:pt>
                <c:pt idx="515">
                  <c:v>0.43623119212962963</c:v>
                </c:pt>
                <c:pt idx="516">
                  <c:v>0.4362339930555556</c:v>
                </c:pt>
                <c:pt idx="517">
                  <c:v>0.43623739583333337</c:v>
                </c:pt>
                <c:pt idx="518">
                  <c:v>0.43624081018518518</c:v>
                </c:pt>
                <c:pt idx="519">
                  <c:v>0.43624427083333334</c:v>
                </c:pt>
                <c:pt idx="520">
                  <c:v>0.4362477662037037</c:v>
                </c:pt>
                <c:pt idx="521">
                  <c:v>0.43625056712962967</c:v>
                </c:pt>
                <c:pt idx="522">
                  <c:v>0.43625406249999998</c:v>
                </c:pt>
                <c:pt idx="523">
                  <c:v>0.43625685185185187</c:v>
                </c:pt>
                <c:pt idx="524">
                  <c:v>0.43626037037037041</c:v>
                </c:pt>
                <c:pt idx="525">
                  <c:v>0.43626378472222221</c:v>
                </c:pt>
                <c:pt idx="526">
                  <c:v>0.43626717592592595</c:v>
                </c:pt>
                <c:pt idx="527">
                  <c:v>0.43627065972222218</c:v>
                </c:pt>
                <c:pt idx="528">
                  <c:v>0.43627343749999997</c:v>
                </c:pt>
                <c:pt idx="529">
                  <c:v>0.43627685185185183</c:v>
                </c:pt>
                <c:pt idx="530">
                  <c:v>0.43627965277777775</c:v>
                </c:pt>
                <c:pt idx="531">
                  <c:v>0.43628311342592596</c:v>
                </c:pt>
                <c:pt idx="532">
                  <c:v>0.43628590277777773</c:v>
                </c:pt>
                <c:pt idx="533">
                  <c:v>0.43628932870370374</c:v>
                </c:pt>
                <c:pt idx="534">
                  <c:v>0.43629285879629626</c:v>
                </c:pt>
                <c:pt idx="535">
                  <c:v>0.43629629629629635</c:v>
                </c:pt>
                <c:pt idx="536">
                  <c:v>0.43629983796296296</c:v>
                </c:pt>
                <c:pt idx="537">
                  <c:v>0.43630268518518517</c:v>
                </c:pt>
                <c:pt idx="538">
                  <c:v>0.43630619212962962</c:v>
                </c:pt>
                <c:pt idx="539">
                  <c:v>0.43630901620370371</c:v>
                </c:pt>
                <c:pt idx="540">
                  <c:v>0.43631251157407408</c:v>
                </c:pt>
                <c:pt idx="541">
                  <c:v>0.43631592592592594</c:v>
                </c:pt>
                <c:pt idx="542">
                  <c:v>0.43631932870370371</c:v>
                </c:pt>
                <c:pt idx="543">
                  <c:v>0.43632281249999999</c:v>
                </c:pt>
                <c:pt idx="544">
                  <c:v>0.43632562499999999</c:v>
                </c:pt>
                <c:pt idx="545">
                  <c:v>0.43632915509259257</c:v>
                </c:pt>
                <c:pt idx="546">
                  <c:v>0.43633196759259257</c:v>
                </c:pt>
                <c:pt idx="547">
                  <c:v>0.43633547453703708</c:v>
                </c:pt>
                <c:pt idx="548">
                  <c:v>0.4363383217592593</c:v>
                </c:pt>
                <c:pt idx="549">
                  <c:v>0.43634184027777773</c:v>
                </c:pt>
                <c:pt idx="550">
                  <c:v>0.43634527777777782</c:v>
                </c:pt>
                <c:pt idx="551">
                  <c:v>0.43634872685185183</c:v>
                </c:pt>
                <c:pt idx="552">
                  <c:v>0.43635228009259258</c:v>
                </c:pt>
                <c:pt idx="553">
                  <c:v>0.43635518518518518</c:v>
                </c:pt>
                <c:pt idx="554">
                  <c:v>0.43635881944444449</c:v>
                </c:pt>
                <c:pt idx="555">
                  <c:v>0.43636229166666668</c:v>
                </c:pt>
                <c:pt idx="556">
                  <c:v>0.43636578703703705</c:v>
                </c:pt>
                <c:pt idx="557">
                  <c:v>0.4363692476851852</c:v>
                </c:pt>
                <c:pt idx="558">
                  <c:v>0.43637212962962962</c:v>
                </c:pt>
                <c:pt idx="559">
                  <c:v>0.4363756597222222</c:v>
                </c:pt>
                <c:pt idx="560">
                  <c:v>0.43637848379629629</c:v>
                </c:pt>
                <c:pt idx="561">
                  <c:v>0.43638209490740737</c:v>
                </c:pt>
                <c:pt idx="562">
                  <c:v>0.43638552083333332</c:v>
                </c:pt>
                <c:pt idx="563">
                  <c:v>0.43638893518518523</c:v>
                </c:pt>
                <c:pt idx="564">
                  <c:v>0.43639238425925925</c:v>
                </c:pt>
                <c:pt idx="565">
                  <c:v>0.43639519675925925</c:v>
                </c:pt>
                <c:pt idx="566">
                  <c:v>0.4363987962962963</c:v>
                </c:pt>
                <c:pt idx="567">
                  <c:v>0.43640159722222222</c:v>
                </c:pt>
                <c:pt idx="568">
                  <c:v>0.43640511574074076</c:v>
                </c:pt>
                <c:pt idx="569">
                  <c:v>0.43640849537037035</c:v>
                </c:pt>
                <c:pt idx="570">
                  <c:v>0.43641189814814818</c:v>
                </c:pt>
                <c:pt idx="571">
                  <c:v>0.43641533564814816</c:v>
                </c:pt>
                <c:pt idx="572">
                  <c:v>0.43641812500000005</c:v>
                </c:pt>
                <c:pt idx="573">
                  <c:v>0.43642164351851848</c:v>
                </c:pt>
                <c:pt idx="574">
                  <c:v>0.43642446759259257</c:v>
                </c:pt>
                <c:pt idx="575">
                  <c:v>0.43642807870370365</c:v>
                </c:pt>
                <c:pt idx="576">
                  <c:v>0.43643089120370365</c:v>
                </c:pt>
                <c:pt idx="577">
                  <c:v>0.4364344444444444</c:v>
                </c:pt>
                <c:pt idx="578">
                  <c:v>0.43643785879629626</c:v>
                </c:pt>
                <c:pt idx="579">
                  <c:v>0.43644160879629629</c:v>
                </c:pt>
                <c:pt idx="580">
                  <c:v>0.43644513888888886</c:v>
                </c:pt>
                <c:pt idx="581">
                  <c:v>0.43644793981481483</c:v>
                </c:pt>
                <c:pt idx="582">
                  <c:v>0.43645145833333338</c:v>
                </c:pt>
                <c:pt idx="583">
                  <c:v>0.43645487268518518</c:v>
                </c:pt>
                <c:pt idx="584">
                  <c:v>0.43645833333333334</c:v>
                </c:pt>
                <c:pt idx="585">
                  <c:v>0.4364617013888889</c:v>
                </c:pt>
                <c:pt idx="586">
                  <c:v>0.43646451388888891</c:v>
                </c:pt>
                <c:pt idx="587">
                  <c:v>0.43646800925925927</c:v>
                </c:pt>
                <c:pt idx="588">
                  <c:v>0.43647082175925928</c:v>
                </c:pt>
                <c:pt idx="589">
                  <c:v>0.43647431712962964</c:v>
                </c:pt>
                <c:pt idx="590">
                  <c:v>0.43647714120370368</c:v>
                </c:pt>
                <c:pt idx="591">
                  <c:v>0.43648059027777775</c:v>
                </c:pt>
                <c:pt idx="592">
                  <c:v>0.43648399305555552</c:v>
                </c:pt>
                <c:pt idx="593">
                  <c:v>0.43648745370370373</c:v>
                </c:pt>
                <c:pt idx="594">
                  <c:v>0.43649084490740742</c:v>
                </c:pt>
                <c:pt idx="595">
                  <c:v>0.43649365740740742</c:v>
                </c:pt>
                <c:pt idx="596">
                  <c:v>0.43649715277777773</c:v>
                </c:pt>
                <c:pt idx="597">
                  <c:v>0.43649998842592591</c:v>
                </c:pt>
                <c:pt idx="598">
                  <c:v>0.43650347222222224</c:v>
                </c:pt>
                <c:pt idx="599">
                  <c:v>0.43650689814814814</c:v>
                </c:pt>
                <c:pt idx="600">
                  <c:v>0.43651030092592591</c:v>
                </c:pt>
                <c:pt idx="601">
                  <c:v>0.43651370370370368</c:v>
                </c:pt>
                <c:pt idx="602">
                  <c:v>0.43651668981481478</c:v>
                </c:pt>
                <c:pt idx="603">
                  <c:v>0.43652016203703708</c:v>
                </c:pt>
                <c:pt idx="604">
                  <c:v>0.43652298611111112</c:v>
                </c:pt>
                <c:pt idx="605">
                  <c:v>0.43652649305555552</c:v>
                </c:pt>
                <c:pt idx="606">
                  <c:v>0.43652929398148149</c:v>
                </c:pt>
                <c:pt idx="607">
                  <c:v>0.43653277777777783</c:v>
                </c:pt>
                <c:pt idx="608">
                  <c:v>0.43653616898148151</c:v>
                </c:pt>
                <c:pt idx="609">
                  <c:v>0.43653957175925928</c:v>
                </c:pt>
                <c:pt idx="610">
                  <c:v>0.43654299768518517</c:v>
                </c:pt>
                <c:pt idx="611">
                  <c:v>0.43654579861111115</c:v>
                </c:pt>
                <c:pt idx="612">
                  <c:v>0.43654928240740737</c:v>
                </c:pt>
                <c:pt idx="613">
                  <c:v>0.43655211805555555</c:v>
                </c:pt>
                <c:pt idx="614">
                  <c:v>0.43655574074074077</c:v>
                </c:pt>
                <c:pt idx="615">
                  <c:v>0.43655924768518517</c:v>
                </c:pt>
                <c:pt idx="616">
                  <c:v>0.43656267361111106</c:v>
                </c:pt>
                <c:pt idx="617">
                  <c:v>0.43656605324074071</c:v>
                </c:pt>
                <c:pt idx="618">
                  <c:v>0.43656885416666663</c:v>
                </c:pt>
                <c:pt idx="619">
                  <c:v>0.43657238425925926</c:v>
                </c:pt>
                <c:pt idx="620">
                  <c:v>0.43657517361111114</c:v>
                </c:pt>
                <c:pt idx="621">
                  <c:v>0.43657870370370372</c:v>
                </c:pt>
                <c:pt idx="622">
                  <c:v>0.43658212962962967</c:v>
                </c:pt>
                <c:pt idx="623">
                  <c:v>0.43658555555555556</c:v>
                </c:pt>
                <c:pt idx="624">
                  <c:v>0.43658893518518521</c:v>
                </c:pt>
                <c:pt idx="625">
                  <c:v>0.43659181712962963</c:v>
                </c:pt>
                <c:pt idx="626">
                  <c:v>0.43659534722222221</c:v>
                </c:pt>
                <c:pt idx="627">
                  <c:v>0.43659824074074072</c:v>
                </c:pt>
                <c:pt idx="628">
                  <c:v>0.43660182870370368</c:v>
                </c:pt>
                <c:pt idx="629">
                  <c:v>0.43660525462962968</c:v>
                </c:pt>
                <c:pt idx="630">
                  <c:v>0.43660865740740745</c:v>
                </c:pt>
                <c:pt idx="631">
                  <c:v>0.43661207175925926</c:v>
                </c:pt>
                <c:pt idx="632">
                  <c:v>0.43661547453703703</c:v>
                </c:pt>
                <c:pt idx="633">
                  <c:v>0.43661847222222222</c:v>
                </c:pt>
                <c:pt idx="634">
                  <c:v>0.43662188657407408</c:v>
                </c:pt>
                <c:pt idx="635">
                  <c:v>0.4366249421296296</c:v>
                </c:pt>
                <c:pt idx="636">
                  <c:v>0.43662833333333334</c:v>
                </c:pt>
                <c:pt idx="637">
                  <c:v>0.43663174768518515</c:v>
                </c:pt>
                <c:pt idx="638">
                  <c:v>0.43663515046296292</c:v>
                </c:pt>
                <c:pt idx="639">
                  <c:v>0.43663855324074069</c:v>
                </c:pt>
                <c:pt idx="640">
                  <c:v>0.43664144675925926</c:v>
                </c:pt>
                <c:pt idx="641">
                  <c:v>0.43664486111111112</c:v>
                </c:pt>
                <c:pt idx="642">
                  <c:v>0.43664777777777775</c:v>
                </c:pt>
                <c:pt idx="643">
                  <c:v>0.43665118055555557</c:v>
                </c:pt>
                <c:pt idx="644">
                  <c:v>0.43665465277777776</c:v>
                </c:pt>
                <c:pt idx="645">
                  <c:v>0.43665807870370371</c:v>
                </c:pt>
                <c:pt idx="646">
                  <c:v>0.43666149305555552</c:v>
                </c:pt>
                <c:pt idx="647">
                  <c:v>0.43666443287037038</c:v>
                </c:pt>
                <c:pt idx="648">
                  <c:v>0.43666782407407406</c:v>
                </c:pt>
                <c:pt idx="649">
                  <c:v>0.43667079861111113</c:v>
                </c:pt>
                <c:pt idx="650">
                  <c:v>0.43667422453703703</c:v>
                </c:pt>
                <c:pt idx="651">
                  <c:v>0.43667769675925922</c:v>
                </c:pt>
                <c:pt idx="652">
                  <c:v>0.43668116898148152</c:v>
                </c:pt>
                <c:pt idx="653">
                  <c:v>0.43668454861111111</c:v>
                </c:pt>
                <c:pt idx="654">
                  <c:v>0.43668746527777774</c:v>
                </c:pt>
                <c:pt idx="655">
                  <c:v>0.43669086805555551</c:v>
                </c:pt>
                <c:pt idx="656">
                  <c:v>0.43669379629629629</c:v>
                </c:pt>
                <c:pt idx="657">
                  <c:v>0.43669721064814815</c:v>
                </c:pt>
                <c:pt idx="658">
                  <c:v>0.43670015046296301</c:v>
                </c:pt>
                <c:pt idx="659">
                  <c:v>0.4367035763888889</c:v>
                </c:pt>
                <c:pt idx="660">
                  <c:v>0.43670699074074076</c:v>
                </c:pt>
                <c:pt idx="661">
                  <c:v>0.43671040509259257</c:v>
                </c:pt>
                <c:pt idx="662">
                  <c:v>0.43671386574074073</c:v>
                </c:pt>
                <c:pt idx="663">
                  <c:v>0.43671681712962962</c:v>
                </c:pt>
                <c:pt idx="664">
                  <c:v>0.43672023148148148</c:v>
                </c:pt>
                <c:pt idx="665">
                  <c:v>0.43672311342592596</c:v>
                </c:pt>
                <c:pt idx="666">
                  <c:v>0.43672659722222223</c:v>
                </c:pt>
                <c:pt idx="667">
                  <c:v>0.43673002314814813</c:v>
                </c:pt>
                <c:pt idx="668">
                  <c:v>0.4367334259259259</c:v>
                </c:pt>
                <c:pt idx="669">
                  <c:v>0.43673684027777782</c:v>
                </c:pt>
                <c:pt idx="670">
                  <c:v>0.43673968750000003</c:v>
                </c:pt>
                <c:pt idx="671">
                  <c:v>0.43674306712962968</c:v>
                </c:pt>
                <c:pt idx="672">
                  <c:v>0.43674603009259255</c:v>
                </c:pt>
                <c:pt idx="673">
                  <c:v>0.43674949074074076</c:v>
                </c:pt>
                <c:pt idx="674">
                  <c:v>0.43675303240740737</c:v>
                </c:pt>
                <c:pt idx="675">
                  <c:v>0.4367565162037037</c:v>
                </c:pt>
                <c:pt idx="676">
                  <c:v>0.43675998842592589</c:v>
                </c:pt>
                <c:pt idx="677">
                  <c:v>0.43676300925925921</c:v>
                </c:pt>
                <c:pt idx="678">
                  <c:v>0.43676645833333333</c:v>
                </c:pt>
                <c:pt idx="679">
                  <c:v>0.43676949074074073</c:v>
                </c:pt>
                <c:pt idx="680">
                  <c:v>0.43677295138888889</c:v>
                </c:pt>
                <c:pt idx="681">
                  <c:v>0.43677645833333334</c:v>
                </c:pt>
                <c:pt idx="682">
                  <c:v>0.43677996527777779</c:v>
                </c:pt>
                <c:pt idx="683">
                  <c:v>0.43678284722222221</c:v>
                </c:pt>
                <c:pt idx="684">
                  <c:v>0.43678638888888893</c:v>
                </c:pt>
                <c:pt idx="685">
                  <c:v>0.43678917824074071</c:v>
                </c:pt>
                <c:pt idx="686">
                  <c:v>0.43679274305555554</c:v>
                </c:pt>
                <c:pt idx="687">
                  <c:v>0.43679615740740746</c:v>
                </c:pt>
                <c:pt idx="688">
                  <c:v>0.43679957175925926</c:v>
                </c:pt>
                <c:pt idx="689">
                  <c:v>0.43680300925925925</c:v>
                </c:pt>
                <c:pt idx="690">
                  <c:v>0.43680645833333331</c:v>
                </c:pt>
                <c:pt idx="691">
                  <c:v>0.43680943287037038</c:v>
                </c:pt>
                <c:pt idx="692">
                  <c:v>0.43681314814814814</c:v>
                </c:pt>
                <c:pt idx="693">
                  <c:v>0.43681668981481486</c:v>
                </c:pt>
                <c:pt idx="694">
                  <c:v>0.43682020833333329</c:v>
                </c:pt>
                <c:pt idx="695">
                  <c:v>0.43682370370370371</c:v>
                </c:pt>
                <c:pt idx="696">
                  <c:v>0.43682665509259261</c:v>
                </c:pt>
                <c:pt idx="697">
                  <c:v>0.4368301273148148</c:v>
                </c:pt>
                <c:pt idx="698">
                  <c:v>0.43683312499999999</c:v>
                </c:pt>
                <c:pt idx="699">
                  <c:v>0.43683655092592594</c:v>
                </c:pt>
                <c:pt idx="700">
                  <c:v>0.43684003472222227</c:v>
                </c:pt>
                <c:pt idx="701">
                  <c:v>0.43684350694444446</c:v>
                </c:pt>
                <c:pt idx="702">
                  <c:v>0.43684694444444444</c:v>
                </c:pt>
                <c:pt idx="703">
                  <c:v>0.43684987268518521</c:v>
                </c:pt>
                <c:pt idx="704">
                  <c:v>0.4368533449074074</c:v>
                </c:pt>
                <c:pt idx="705">
                  <c:v>0.43685636574074072</c:v>
                </c:pt>
                <c:pt idx="706">
                  <c:v>0.43685988425925926</c:v>
                </c:pt>
                <c:pt idx="707">
                  <c:v>0.43686341435185189</c:v>
                </c:pt>
                <c:pt idx="708">
                  <c:v>0.43686703703703705</c:v>
                </c:pt>
                <c:pt idx="709">
                  <c:v>0.4368699421296296</c:v>
                </c:pt>
                <c:pt idx="710">
                  <c:v>0.43687356481481482</c:v>
                </c:pt>
                <c:pt idx="711">
                  <c:v>0.43687646990740742</c:v>
                </c:pt>
                <c:pt idx="712">
                  <c:v>0.43688017361111114</c:v>
                </c:pt>
                <c:pt idx="713">
                  <c:v>0.43688363425925925</c:v>
                </c:pt>
                <c:pt idx="714">
                  <c:v>0.4368871412037037</c:v>
                </c:pt>
                <c:pt idx="715">
                  <c:v>0.43689013888888889</c:v>
                </c:pt>
                <c:pt idx="716">
                  <c:v>0.43689362268518517</c:v>
                </c:pt>
                <c:pt idx="717">
                  <c:v>0.43689664351851848</c:v>
                </c:pt>
                <c:pt idx="718">
                  <c:v>0.4369000925925926</c:v>
                </c:pt>
                <c:pt idx="719">
                  <c:v>0.43690351851851855</c:v>
                </c:pt>
                <c:pt idx="720">
                  <c:v>0.43690693287037036</c:v>
                </c:pt>
                <c:pt idx="721">
                  <c:v>0.43691041666666663</c:v>
                </c:pt>
                <c:pt idx="722">
                  <c:v>0.4369133564814815</c:v>
                </c:pt>
                <c:pt idx="723">
                  <c:v>0.43691684027777783</c:v>
                </c:pt>
                <c:pt idx="724">
                  <c:v>0.43691972222222225</c:v>
                </c:pt>
                <c:pt idx="725">
                  <c:v>0.43692315972222223</c:v>
                </c:pt>
                <c:pt idx="726">
                  <c:v>0.43692664351851856</c:v>
                </c:pt>
                <c:pt idx="727">
                  <c:v>0.43693004629629634</c:v>
                </c:pt>
                <c:pt idx="728">
                  <c:v>0.43693348379629632</c:v>
                </c:pt>
                <c:pt idx="729">
                  <c:v>0.43693650462962963</c:v>
                </c:pt>
                <c:pt idx="730">
                  <c:v>0.43693989583333331</c:v>
                </c:pt>
                <c:pt idx="731">
                  <c:v>0.43694282407407409</c:v>
                </c:pt>
                <c:pt idx="732">
                  <c:v>0.43694625000000004</c:v>
                </c:pt>
                <c:pt idx="733">
                  <c:v>0.4369497916666667</c:v>
                </c:pt>
                <c:pt idx="734">
                  <c:v>0.43695320601851856</c:v>
                </c:pt>
                <c:pt idx="735">
                  <c:v>0.43695663194444445</c:v>
                </c:pt>
                <c:pt idx="736">
                  <c:v>0.43695953703703699</c:v>
                </c:pt>
                <c:pt idx="737">
                  <c:v>0.43696295138888885</c:v>
                </c:pt>
                <c:pt idx="738">
                  <c:v>0.43696587962962963</c:v>
                </c:pt>
                <c:pt idx="739">
                  <c:v>0.43696929398148149</c:v>
                </c:pt>
                <c:pt idx="740">
                  <c:v>0.43697284722222224</c:v>
                </c:pt>
                <c:pt idx="741">
                  <c:v>0.43697627314814813</c:v>
                </c:pt>
                <c:pt idx="742">
                  <c:v>0.4369796759259259</c:v>
                </c:pt>
                <c:pt idx="743">
                  <c:v>0.43698254629629635</c:v>
                </c:pt>
                <c:pt idx="744">
                  <c:v>0.43698594907407412</c:v>
                </c:pt>
                <c:pt idx="745">
                  <c:v>0.43698883101851854</c:v>
                </c:pt>
                <c:pt idx="746">
                  <c:v>0.43699223379629631</c:v>
                </c:pt>
                <c:pt idx="747">
                  <c:v>0.43699520833333333</c:v>
                </c:pt>
                <c:pt idx="748">
                  <c:v>0.43699862268518519</c:v>
                </c:pt>
                <c:pt idx="749">
                  <c:v>0.43700208333333329</c:v>
                </c:pt>
                <c:pt idx="750">
                  <c:v>0.43700555555555559</c:v>
                </c:pt>
                <c:pt idx="751">
                  <c:v>0.43700895833333336</c:v>
                </c:pt>
                <c:pt idx="752">
                  <c:v>0.43701187499999999</c:v>
                </c:pt>
                <c:pt idx="753">
                  <c:v>0.43701531250000003</c:v>
                </c:pt>
                <c:pt idx="754">
                  <c:v>0.43701821759259257</c:v>
                </c:pt>
                <c:pt idx="755">
                  <c:v>0.43702166666666664</c:v>
                </c:pt>
                <c:pt idx="756">
                  <c:v>0.43702510416666668</c:v>
                </c:pt>
                <c:pt idx="757">
                  <c:v>0.43702854166666666</c:v>
                </c:pt>
                <c:pt idx="758">
                  <c:v>0.43703199074074073</c:v>
                </c:pt>
                <c:pt idx="759">
                  <c:v>0.43703494212962962</c:v>
                </c:pt>
                <c:pt idx="760">
                  <c:v>0.43703841435185181</c:v>
                </c:pt>
                <c:pt idx="761">
                  <c:v>0.43704134259259259</c:v>
                </c:pt>
                <c:pt idx="762">
                  <c:v>0.43704478009259257</c:v>
                </c:pt>
                <c:pt idx="763">
                  <c:v>0.4370482638888889</c:v>
                </c:pt>
                <c:pt idx="764">
                  <c:v>0.43705171296296297</c:v>
                </c:pt>
                <c:pt idx="765">
                  <c:v>0.43705518518518516</c:v>
                </c:pt>
                <c:pt idx="766">
                  <c:v>0.43705821759259256</c:v>
                </c:pt>
                <c:pt idx="767">
                  <c:v>0.43706166666666668</c:v>
                </c:pt>
                <c:pt idx="768">
                  <c:v>0.43706468749999999</c:v>
                </c:pt>
                <c:pt idx="769">
                  <c:v>0.43706818287037036</c:v>
                </c:pt>
                <c:pt idx="770">
                  <c:v>0.4370716550925926</c:v>
                </c:pt>
                <c:pt idx="771">
                  <c:v>0.43707509259259258</c:v>
                </c:pt>
                <c:pt idx="772">
                  <c:v>0.43707792824074071</c:v>
                </c:pt>
                <c:pt idx="773">
                  <c:v>0.43708134259259257</c:v>
                </c:pt>
                <c:pt idx="774">
                  <c:v>0.43708421296296301</c:v>
                </c:pt>
                <c:pt idx="775">
                  <c:v>0.43708773148148145</c:v>
                </c:pt>
                <c:pt idx="776">
                  <c:v>0.43709061342592598</c:v>
                </c:pt>
                <c:pt idx="777">
                  <c:v>0.43709415509259258</c:v>
                </c:pt>
                <c:pt idx="778">
                  <c:v>0.43709758101851853</c:v>
                </c:pt>
                <c:pt idx="779">
                  <c:v>0.43710101851851851</c:v>
                </c:pt>
                <c:pt idx="780">
                  <c:v>0.43710445601851849</c:v>
                </c:pt>
                <c:pt idx="781">
                  <c:v>0.4371072685185185</c:v>
                </c:pt>
                <c:pt idx="782">
                  <c:v>0.43711072916666666</c:v>
                </c:pt>
                <c:pt idx="783">
                  <c:v>0.43711354166666666</c:v>
                </c:pt>
                <c:pt idx="784">
                  <c:v>0.4371170601851852</c:v>
                </c:pt>
                <c:pt idx="785">
                  <c:v>0.43712047453703701</c:v>
                </c:pt>
                <c:pt idx="786">
                  <c:v>0.43712398148148152</c:v>
                </c:pt>
                <c:pt idx="787">
                  <c:v>0.4371274189814815</c:v>
                </c:pt>
                <c:pt idx="788">
                  <c:v>0.43713028935185183</c:v>
                </c:pt>
                <c:pt idx="789">
                  <c:v>0.43713373842592596</c:v>
                </c:pt>
                <c:pt idx="790">
                  <c:v>0.43713657407407408</c:v>
                </c:pt>
                <c:pt idx="791">
                  <c:v>0.43714016203703704</c:v>
                </c:pt>
                <c:pt idx="792">
                  <c:v>0.4371436226851852</c:v>
                </c:pt>
                <c:pt idx="793">
                  <c:v>0.43714711805555556</c:v>
                </c:pt>
                <c:pt idx="794">
                  <c:v>0.43715054398148151</c:v>
                </c:pt>
                <c:pt idx="795">
                  <c:v>0.43715340277777776</c:v>
                </c:pt>
                <c:pt idx="796">
                  <c:v>0.43715687500000006</c:v>
                </c:pt>
                <c:pt idx="797">
                  <c:v>0.43715975694444448</c:v>
                </c:pt>
                <c:pt idx="798">
                  <c:v>0.43716331018518523</c:v>
                </c:pt>
                <c:pt idx="799">
                  <c:v>0.43716684027777775</c:v>
                </c:pt>
                <c:pt idx="800">
                  <c:v>0.43717032407407408</c:v>
                </c:pt>
                <c:pt idx="801">
                  <c:v>0.43717374999999997</c:v>
                </c:pt>
                <c:pt idx="802">
                  <c:v>0.43717659722222219</c:v>
                </c:pt>
                <c:pt idx="803">
                  <c:v>0.4371800578703704</c:v>
                </c:pt>
                <c:pt idx="804">
                  <c:v>0.43718289351851852</c:v>
                </c:pt>
                <c:pt idx="805">
                  <c:v>0.43718646990740745</c:v>
                </c:pt>
                <c:pt idx="806">
                  <c:v>0.43718990740740743</c:v>
                </c:pt>
                <c:pt idx="807">
                  <c:v>0.43719347222222221</c:v>
                </c:pt>
                <c:pt idx="808">
                  <c:v>0.43719692129629628</c:v>
                </c:pt>
                <c:pt idx="809">
                  <c:v>0.43719976851851849</c:v>
                </c:pt>
                <c:pt idx="810">
                  <c:v>0.43720321759259262</c:v>
                </c:pt>
                <c:pt idx="811">
                  <c:v>0.43720604166666671</c:v>
                </c:pt>
                <c:pt idx="812">
                  <c:v>0.43720947916666669</c:v>
                </c:pt>
                <c:pt idx="813">
                  <c:v>0.43721291666666667</c:v>
                </c:pt>
                <c:pt idx="814">
                  <c:v>0.43721659722222223</c:v>
                </c:pt>
                <c:pt idx="815">
                  <c:v>0.43722005787037038</c:v>
                </c:pt>
                <c:pt idx="816">
                  <c:v>0.43722292824074072</c:v>
                </c:pt>
                <c:pt idx="817">
                  <c:v>0.43722640046296296</c:v>
                </c:pt>
                <c:pt idx="818">
                  <c:v>0.43722927083333335</c:v>
                </c:pt>
                <c:pt idx="819">
                  <c:v>0.43723280092592592</c:v>
                </c:pt>
                <c:pt idx="820">
                  <c:v>0.4372362847222222</c:v>
                </c:pt>
                <c:pt idx="821">
                  <c:v>0.43723983796296295</c:v>
                </c:pt>
                <c:pt idx="822">
                  <c:v>0.43724333333333337</c:v>
                </c:pt>
                <c:pt idx="823">
                  <c:v>0.43724623842592591</c:v>
                </c:pt>
                <c:pt idx="824">
                  <c:v>0.43724978009259258</c:v>
                </c:pt>
                <c:pt idx="825">
                  <c:v>0.43725355324074072</c:v>
                </c:pt>
                <c:pt idx="826">
                  <c:v>0.43725717592592589</c:v>
                </c:pt>
                <c:pt idx="827">
                  <c:v>0.43726067129629631</c:v>
                </c:pt>
                <c:pt idx="828">
                  <c:v>0.43726357638888885</c:v>
                </c:pt>
                <c:pt idx="829">
                  <c:v>0.43726701388888883</c:v>
                </c:pt>
                <c:pt idx="830">
                  <c:v>0.43726987268518519</c:v>
                </c:pt>
                <c:pt idx="831">
                  <c:v>0.43727336805555556</c:v>
                </c:pt>
                <c:pt idx="832">
                  <c:v>0.43727678240740736</c:v>
                </c:pt>
                <c:pt idx="833">
                  <c:v>0.43728027777777778</c:v>
                </c:pt>
                <c:pt idx="834">
                  <c:v>0.43728373842592588</c:v>
                </c:pt>
                <c:pt idx="835">
                  <c:v>0.43728659722222218</c:v>
                </c:pt>
                <c:pt idx="836">
                  <c:v>0.43729008101851852</c:v>
                </c:pt>
                <c:pt idx="837">
                  <c:v>0.43729300925925929</c:v>
                </c:pt>
                <c:pt idx="838">
                  <c:v>0.43729645833333336</c:v>
                </c:pt>
                <c:pt idx="839">
                  <c:v>0.43729996527777781</c:v>
                </c:pt>
                <c:pt idx="840">
                  <c:v>0.43730355324074077</c:v>
                </c:pt>
                <c:pt idx="841">
                  <c:v>0.43730700231481484</c:v>
                </c:pt>
                <c:pt idx="842">
                  <c:v>0.43730991898148147</c:v>
                </c:pt>
                <c:pt idx="843">
                  <c:v>0.43731344907407405</c:v>
                </c:pt>
                <c:pt idx="844">
                  <c:v>0.43731627314814814</c:v>
                </c:pt>
                <c:pt idx="845">
                  <c:v>0.43731967592592591</c:v>
                </c:pt>
                <c:pt idx="846">
                  <c:v>0.43732311342592589</c:v>
                </c:pt>
                <c:pt idx="847">
                  <c:v>0.43732671296296299</c:v>
                </c:pt>
                <c:pt idx="848">
                  <c:v>0.43733017361111109</c:v>
                </c:pt>
                <c:pt idx="849">
                  <c:v>0.43733304398148148</c:v>
                </c:pt>
                <c:pt idx="850">
                  <c:v>0.43733650462962964</c:v>
                </c:pt>
                <c:pt idx="851">
                  <c:v>0.43733935185185185</c:v>
                </c:pt>
                <c:pt idx="852">
                  <c:v>0.43734280092592592</c:v>
                </c:pt>
                <c:pt idx="853">
                  <c:v>0.43734622685185182</c:v>
                </c:pt>
                <c:pt idx="854">
                  <c:v>0.43734973379629632</c:v>
                </c:pt>
                <c:pt idx="855">
                  <c:v>0.43735317129629631</c:v>
                </c:pt>
                <c:pt idx="856">
                  <c:v>0.43735608796296299</c:v>
                </c:pt>
                <c:pt idx="857">
                  <c:v>0.43735953703703706</c:v>
                </c:pt>
                <c:pt idx="858">
                  <c:v>0.43736240740740739</c:v>
                </c:pt>
                <c:pt idx="859">
                  <c:v>0.43736584490740738</c:v>
                </c:pt>
                <c:pt idx="860">
                  <c:v>0.43736931712962962</c:v>
                </c:pt>
                <c:pt idx="861">
                  <c:v>0.43737288194444446</c:v>
                </c:pt>
                <c:pt idx="862">
                  <c:v>0.43737631944444444</c:v>
                </c:pt>
                <c:pt idx="863">
                  <c:v>0.43737924768518521</c:v>
                </c:pt>
                <c:pt idx="864">
                  <c:v>0.43738269675925928</c:v>
                </c:pt>
                <c:pt idx="865">
                  <c:v>0.4373855787037037</c:v>
                </c:pt>
                <c:pt idx="866">
                  <c:v>0.4373890046296296</c:v>
                </c:pt>
                <c:pt idx="867">
                  <c:v>0.43739246527777781</c:v>
                </c:pt>
                <c:pt idx="868">
                  <c:v>0.43739605324074077</c:v>
                </c:pt>
                <c:pt idx="869">
                  <c:v>0.43739946759259257</c:v>
                </c:pt>
                <c:pt idx="870">
                  <c:v>0.43740238425925931</c:v>
                </c:pt>
                <c:pt idx="871">
                  <c:v>0.43740579861111112</c:v>
                </c:pt>
                <c:pt idx="872">
                  <c:v>0.43740869212962963</c:v>
                </c:pt>
                <c:pt idx="873">
                  <c:v>0.4374121412037037</c:v>
                </c:pt>
                <c:pt idx="874">
                  <c:v>0.43741561342592594</c:v>
                </c:pt>
                <c:pt idx="875">
                  <c:v>0.43741908564814813</c:v>
                </c:pt>
                <c:pt idx="876">
                  <c:v>0.43742258101851855</c:v>
                </c:pt>
                <c:pt idx="877">
                  <c:v>0.43742550925925922</c:v>
                </c:pt>
                <c:pt idx="878">
                  <c:v>0.43742899305555555</c:v>
                </c:pt>
                <c:pt idx="879">
                  <c:v>0.43743192129629627</c:v>
                </c:pt>
                <c:pt idx="880">
                  <c:v>0.43743537037037039</c:v>
                </c:pt>
                <c:pt idx="881">
                  <c:v>0.4374388657407407</c:v>
                </c:pt>
                <c:pt idx="882">
                  <c:v>0.43744231481481483</c:v>
                </c:pt>
                <c:pt idx="883">
                  <c:v>0.43744577546296298</c:v>
                </c:pt>
                <c:pt idx="884">
                  <c:v>0.43744873842592596</c:v>
                </c:pt>
                <c:pt idx="885">
                  <c:v>0.43745221064814815</c:v>
                </c:pt>
                <c:pt idx="886">
                  <c:v>0.43745509259259258</c:v>
                </c:pt>
                <c:pt idx="887">
                  <c:v>0.43745853009259261</c:v>
                </c:pt>
                <c:pt idx="888">
                  <c:v>0.43746197916666668</c:v>
                </c:pt>
                <c:pt idx="889">
                  <c:v>0.43746542824074069</c:v>
                </c:pt>
                <c:pt idx="890">
                  <c:v>0.43746886574074079</c:v>
                </c:pt>
                <c:pt idx="891">
                  <c:v>0.43747179398148145</c:v>
                </c:pt>
                <c:pt idx="892">
                  <c:v>0.43747524305555557</c:v>
                </c:pt>
                <c:pt idx="893">
                  <c:v>0.43747814814814817</c:v>
                </c:pt>
                <c:pt idx="894">
                  <c:v>0.43748157407407406</c:v>
                </c:pt>
                <c:pt idx="895">
                  <c:v>0.43748501157407405</c:v>
                </c:pt>
                <c:pt idx="896">
                  <c:v>0.43748848379629629</c:v>
                </c:pt>
                <c:pt idx="897">
                  <c:v>0.43749194444444445</c:v>
                </c:pt>
                <c:pt idx="898">
                  <c:v>0.43749488425925925</c:v>
                </c:pt>
                <c:pt idx="899">
                  <c:v>0.4374983101851852</c:v>
                </c:pt>
                <c:pt idx="900">
                  <c:v>0.43750123842592598</c:v>
                </c:pt>
                <c:pt idx="901">
                  <c:v>0.4375047222222222</c:v>
                </c:pt>
                <c:pt idx="902">
                  <c:v>0.43750820601851853</c:v>
                </c:pt>
                <c:pt idx="903">
                  <c:v>0.43751181712962967</c:v>
                </c:pt>
                <c:pt idx="904">
                  <c:v>0.43751527777777777</c:v>
                </c:pt>
                <c:pt idx="905">
                  <c:v>0.43751836805555561</c:v>
                </c:pt>
                <c:pt idx="906">
                  <c:v>0.43752186342592592</c:v>
                </c:pt>
                <c:pt idx="907">
                  <c:v>0.4375248263888889</c:v>
                </c:pt>
                <c:pt idx="908">
                  <c:v>0.43752831018518518</c:v>
                </c:pt>
                <c:pt idx="909">
                  <c:v>0.43753180555555554</c:v>
                </c:pt>
                <c:pt idx="910">
                  <c:v>0.43753538194444447</c:v>
                </c:pt>
                <c:pt idx="911">
                  <c:v>0.4375382986111111</c:v>
                </c:pt>
                <c:pt idx="912">
                  <c:v>0.43754192129629632</c:v>
                </c:pt>
                <c:pt idx="913">
                  <c:v>0.43754483796296295</c:v>
                </c:pt>
                <c:pt idx="914">
                  <c:v>0.4375483449074074</c:v>
                </c:pt>
                <c:pt idx="915">
                  <c:v>0.43755186342592589</c:v>
                </c:pt>
                <c:pt idx="916">
                  <c:v>0.43755537037037034</c:v>
                </c:pt>
                <c:pt idx="917">
                  <c:v>0.43755898148148148</c:v>
                </c:pt>
                <c:pt idx="918">
                  <c:v>0.43756193287037037</c:v>
                </c:pt>
                <c:pt idx="919">
                  <c:v>0.4375656828703704</c:v>
                </c:pt>
                <c:pt idx="920">
                  <c:v>0.43756916666666662</c:v>
                </c:pt>
                <c:pt idx="921">
                  <c:v>0.43757269675925925</c:v>
                </c:pt>
                <c:pt idx="922">
                  <c:v>0.43757636574074077</c:v>
                </c:pt>
                <c:pt idx="923">
                  <c:v>0.43757930555555552</c:v>
                </c:pt>
                <c:pt idx="924">
                  <c:v>0.43758289351851848</c:v>
                </c:pt>
                <c:pt idx="925">
                  <c:v>0.43758637731481481</c:v>
                </c:pt>
                <c:pt idx="926">
                  <c:v>0.43758991898148153</c:v>
                </c:pt>
                <c:pt idx="927">
                  <c:v>0.43759346064814814</c:v>
                </c:pt>
                <c:pt idx="928">
                  <c:v>0.43759638888888891</c:v>
                </c:pt>
                <c:pt idx="929">
                  <c:v>0.43759999999999999</c:v>
                </c:pt>
                <c:pt idx="930">
                  <c:v>0.43760288194444441</c:v>
                </c:pt>
                <c:pt idx="931">
                  <c:v>0.43760638888888886</c:v>
                </c:pt>
                <c:pt idx="932">
                  <c:v>0.43760983796296293</c:v>
                </c:pt>
                <c:pt idx="933">
                  <c:v>0.43761331018518518</c:v>
                </c:pt>
                <c:pt idx="934">
                  <c:v>0.43761693287037035</c:v>
                </c:pt>
                <c:pt idx="935">
                  <c:v>0.437619837962963</c:v>
                </c:pt>
                <c:pt idx="936">
                  <c:v>0.43762339120370369</c:v>
                </c:pt>
                <c:pt idx="937">
                  <c:v>0.43762684027777782</c:v>
                </c:pt>
                <c:pt idx="938">
                  <c:v>0.43763033564814813</c:v>
                </c:pt>
                <c:pt idx="939">
                  <c:v>0.43763385416666667</c:v>
                </c:pt>
                <c:pt idx="940">
                  <c:v>0.437636724537037</c:v>
                </c:pt>
                <c:pt idx="941">
                  <c:v>0.43764027777777775</c:v>
                </c:pt>
                <c:pt idx="942">
                  <c:v>0.4376432291666667</c:v>
                </c:pt>
                <c:pt idx="943">
                  <c:v>0.43764670138888889</c:v>
                </c:pt>
                <c:pt idx="944">
                  <c:v>0.43765015046296302</c:v>
                </c:pt>
                <c:pt idx="945">
                  <c:v>0.43765369212962962</c:v>
                </c:pt>
                <c:pt idx="946">
                  <c:v>0.43765726851851849</c:v>
                </c:pt>
                <c:pt idx="947">
                  <c:v>0.43766020833333336</c:v>
                </c:pt>
                <c:pt idx="948">
                  <c:v>0.43766377314814814</c:v>
                </c:pt>
                <c:pt idx="949">
                  <c:v>0.43766731481481486</c:v>
                </c:pt>
                <c:pt idx="950">
                  <c:v>0.43767075231481484</c:v>
                </c:pt>
                <c:pt idx="951">
                  <c:v>0.437674375</c:v>
                </c:pt>
                <c:pt idx="952">
                  <c:v>0.43767724537037034</c:v>
                </c:pt>
                <c:pt idx="953">
                  <c:v>0.4376808333333333</c:v>
                </c:pt>
                <c:pt idx="954">
                  <c:v>0.43768374999999998</c:v>
                </c:pt>
                <c:pt idx="955">
                  <c:v>0.43768723379629632</c:v>
                </c:pt>
                <c:pt idx="956">
                  <c:v>0.4376907060185185</c:v>
                </c:pt>
                <c:pt idx="957">
                  <c:v>0.43769418981481478</c:v>
                </c:pt>
                <c:pt idx="958">
                  <c:v>0.43769775462962962</c:v>
                </c:pt>
                <c:pt idx="959">
                  <c:v>0.43770067129629631</c:v>
                </c:pt>
                <c:pt idx="960">
                  <c:v>0.43770429398148147</c:v>
                </c:pt>
                <c:pt idx="961">
                  <c:v>0.43770776620370372</c:v>
                </c:pt>
                <c:pt idx="962">
                  <c:v>0.4377112037037037</c:v>
                </c:pt>
                <c:pt idx="963">
                  <c:v>0.43771468749999998</c:v>
                </c:pt>
                <c:pt idx="964">
                  <c:v>0.43771754629629633</c:v>
                </c:pt>
                <c:pt idx="965">
                  <c:v>0.43772109953703703</c:v>
                </c:pt>
                <c:pt idx="966">
                  <c:v>0.43772398148148151</c:v>
                </c:pt>
                <c:pt idx="967">
                  <c:v>0.43772755787037038</c:v>
                </c:pt>
                <c:pt idx="968">
                  <c:v>0.43773103009259257</c:v>
                </c:pt>
                <c:pt idx="969">
                  <c:v>0.4377345138888889</c:v>
                </c:pt>
                <c:pt idx="970">
                  <c:v>0.4377389351851852</c:v>
                </c:pt>
                <c:pt idx="971">
                  <c:v>0.43774181712962962</c:v>
                </c:pt>
                <c:pt idx="972">
                  <c:v>0.43774531249999998</c:v>
                </c:pt>
                <c:pt idx="973">
                  <c:v>0.43774878472222217</c:v>
                </c:pt>
                <c:pt idx="974">
                  <c:v>0.4377522337962963</c:v>
                </c:pt>
                <c:pt idx="975">
                  <c:v>0.43775528935185187</c:v>
                </c:pt>
                <c:pt idx="976">
                  <c:v>0.43775873842592589</c:v>
                </c:pt>
                <c:pt idx="977">
                  <c:v>0.43776172453703704</c:v>
                </c:pt>
                <c:pt idx="978">
                  <c:v>0.43776516203703703</c:v>
                </c:pt>
                <c:pt idx="979">
                  <c:v>0.43776864583333336</c:v>
                </c:pt>
                <c:pt idx="980">
                  <c:v>0.43777218750000002</c:v>
                </c:pt>
                <c:pt idx="981">
                  <c:v>0.43777561342592591</c:v>
                </c:pt>
                <c:pt idx="982">
                  <c:v>0.43777858796296298</c:v>
                </c:pt>
                <c:pt idx="983">
                  <c:v>0.43778202546296296</c:v>
                </c:pt>
                <c:pt idx="984">
                  <c:v>0.43778497685185186</c:v>
                </c:pt>
                <c:pt idx="985">
                  <c:v>0.43778841435185184</c:v>
                </c:pt>
                <c:pt idx="986">
                  <c:v>0.43779184027777779</c:v>
                </c:pt>
                <c:pt idx="987">
                  <c:v>0.43779530092592589</c:v>
                </c:pt>
                <c:pt idx="988">
                  <c:v>0.4377987615740741</c:v>
                </c:pt>
                <c:pt idx="989">
                  <c:v>0.43780173611111112</c:v>
                </c:pt>
                <c:pt idx="990">
                  <c:v>0.43780520833333331</c:v>
                </c:pt>
                <c:pt idx="991">
                  <c:v>0.43780818287037038</c:v>
                </c:pt>
                <c:pt idx="992">
                  <c:v>0.43781163194444445</c:v>
                </c:pt>
                <c:pt idx="993">
                  <c:v>0.43781511574074078</c:v>
                </c:pt>
                <c:pt idx="994">
                  <c:v>0.43781856481481479</c:v>
                </c:pt>
                <c:pt idx="995">
                  <c:v>0.43782202546296295</c:v>
                </c:pt>
                <c:pt idx="996">
                  <c:v>0.43782503472222217</c:v>
                </c:pt>
                <c:pt idx="997">
                  <c:v>0.43782847222222226</c:v>
                </c:pt>
                <c:pt idx="998">
                  <c:v>0.4378314236111111</c:v>
                </c:pt>
                <c:pt idx="999">
                  <c:v>0.43783486111111114</c:v>
                </c:pt>
                <c:pt idx="1000">
                  <c:v>0.43783829861111112</c:v>
                </c:pt>
                <c:pt idx="1001">
                  <c:v>0.43784177083333331</c:v>
                </c:pt>
                <c:pt idx="1002">
                  <c:v>0.4378451967592592</c:v>
                </c:pt>
                <c:pt idx="1003">
                  <c:v>0.43784818287037036</c:v>
                </c:pt>
                <c:pt idx="1004">
                  <c:v>0.43785160879629631</c:v>
                </c:pt>
                <c:pt idx="1005">
                  <c:v>0.43785458333333332</c:v>
                </c:pt>
                <c:pt idx="1006">
                  <c:v>0.43785804398148148</c:v>
                </c:pt>
                <c:pt idx="1007">
                  <c:v>0.43786152777777776</c:v>
                </c:pt>
                <c:pt idx="1008">
                  <c:v>0.43786502314814818</c:v>
                </c:pt>
                <c:pt idx="1009">
                  <c:v>0.43786789351851851</c:v>
                </c:pt>
                <c:pt idx="1010">
                  <c:v>0.43787145833333335</c:v>
                </c:pt>
                <c:pt idx="1011">
                  <c:v>0.43787436342592589</c:v>
                </c:pt>
                <c:pt idx="1012">
                  <c:v>0.43787792824074073</c:v>
                </c:pt>
                <c:pt idx="1013">
                  <c:v>0.4378814236111111</c:v>
                </c:pt>
                <c:pt idx="1014">
                  <c:v>0.43788491898148152</c:v>
                </c:pt>
                <c:pt idx="1015">
                  <c:v>0.43788839120370371</c:v>
                </c:pt>
                <c:pt idx="1016">
                  <c:v>0.43789123842592592</c:v>
                </c:pt>
                <c:pt idx="1017">
                  <c:v>0.43789475694444446</c:v>
                </c:pt>
                <c:pt idx="1018">
                  <c:v>0.43789765046296297</c:v>
                </c:pt>
                <c:pt idx="1019">
                  <c:v>0.43790121527777776</c:v>
                </c:pt>
                <c:pt idx="1020">
                  <c:v>0.43790465277777774</c:v>
                </c:pt>
                <c:pt idx="1021">
                  <c:v>0.43790812500000004</c:v>
                </c:pt>
                <c:pt idx="1022">
                  <c:v>0.43791164351851847</c:v>
                </c:pt>
                <c:pt idx="1023">
                  <c:v>0.43791456018518521</c:v>
                </c:pt>
                <c:pt idx="1024">
                  <c:v>0.43791817129629629</c:v>
                </c:pt>
                <c:pt idx="1025">
                  <c:v>0.4379210648148148</c:v>
                </c:pt>
                <c:pt idx="1026">
                  <c:v>0.43792461805555555</c:v>
                </c:pt>
                <c:pt idx="1027">
                  <c:v>0.437928125</c:v>
                </c:pt>
                <c:pt idx="1028">
                  <c:v>0.43793157407407407</c:v>
                </c:pt>
                <c:pt idx="1029">
                  <c:v>0.43793446759259264</c:v>
                </c:pt>
                <c:pt idx="1030">
                  <c:v>0.43793796296296295</c:v>
                </c:pt>
                <c:pt idx="1031">
                  <c:v>0.43794097222222222</c:v>
                </c:pt>
                <c:pt idx="1032">
                  <c:v>0.43794451388888889</c:v>
                </c:pt>
                <c:pt idx="1033">
                  <c:v>0.43794798611111108</c:v>
                </c:pt>
                <c:pt idx="1034">
                  <c:v>0.43795144675925929</c:v>
                </c:pt>
                <c:pt idx="1035">
                  <c:v>0.43795490740740739</c:v>
                </c:pt>
                <c:pt idx="1036">
                  <c:v>0.43795789351851849</c:v>
                </c:pt>
                <c:pt idx="1037">
                  <c:v>0.43796134259259256</c:v>
                </c:pt>
                <c:pt idx="1038">
                  <c:v>0.43796440972222223</c:v>
                </c:pt>
                <c:pt idx="1039">
                  <c:v>0.43796790509259259</c:v>
                </c:pt>
                <c:pt idx="1040">
                  <c:v>0.43797135416666672</c:v>
                </c:pt>
                <c:pt idx="1041">
                  <c:v>0.43797484953703703</c:v>
                </c:pt>
                <c:pt idx="1042">
                  <c:v>0.43797832175925927</c:v>
                </c:pt>
                <c:pt idx="1043">
                  <c:v>0.43798131944444446</c:v>
                </c:pt>
                <c:pt idx="1044">
                  <c:v>0.43798476851851853</c:v>
                </c:pt>
                <c:pt idx="1045">
                  <c:v>0.4379877430555556</c:v>
                </c:pt>
                <c:pt idx="1046">
                  <c:v>0.43799123842592591</c:v>
                </c:pt>
                <c:pt idx="1047">
                  <c:v>0.43799469907407412</c:v>
                </c:pt>
                <c:pt idx="1048">
                  <c:v>0.43799817129629631</c:v>
                </c:pt>
                <c:pt idx="1049">
                  <c:v>0.43800163194444441</c:v>
                </c:pt>
                <c:pt idx="1050">
                  <c:v>0.43800461805555552</c:v>
                </c:pt>
                <c:pt idx="1051">
                  <c:v>0.43800807870370373</c:v>
                </c:pt>
                <c:pt idx="1052">
                  <c:v>0.4380117013888889</c:v>
                </c:pt>
                <c:pt idx="1053">
                  <c:v>0.438015162037037</c:v>
                </c:pt>
                <c:pt idx="1054">
                  <c:v>0.43801861111111112</c:v>
                </c:pt>
                <c:pt idx="1055">
                  <c:v>0.43802159722222217</c:v>
                </c:pt>
                <c:pt idx="1056">
                  <c:v>0.43802515046296292</c:v>
                </c:pt>
                <c:pt idx="1057">
                  <c:v>0.43802818287037032</c:v>
                </c:pt>
                <c:pt idx="1058">
                  <c:v>0.43803165509259262</c:v>
                </c:pt>
                <c:pt idx="1059">
                  <c:v>0.43803512731481481</c:v>
                </c:pt>
                <c:pt idx="1060">
                  <c:v>0.43803859953703705</c:v>
                </c:pt>
                <c:pt idx="1061">
                  <c:v>0.43804210648148145</c:v>
                </c:pt>
                <c:pt idx="1062">
                  <c:v>0.43804510416666664</c:v>
                </c:pt>
                <c:pt idx="1063">
                  <c:v>0.43804857638888889</c:v>
                </c:pt>
                <c:pt idx="1064">
                  <c:v>0.43805210648148146</c:v>
                </c:pt>
                <c:pt idx="1065">
                  <c:v>0.438055625</c:v>
                </c:pt>
                <c:pt idx="1066">
                  <c:v>0.43805909722222225</c:v>
                </c:pt>
                <c:pt idx="1067">
                  <c:v>0.43806216435185186</c:v>
                </c:pt>
                <c:pt idx="1068">
                  <c:v>0.43806562499999996</c:v>
                </c:pt>
                <c:pt idx="1069">
                  <c:v>0.43806863425925924</c:v>
                </c:pt>
                <c:pt idx="1070">
                  <c:v>0.43807211805555557</c:v>
                </c:pt>
                <c:pt idx="1071">
                  <c:v>0.43807560185185185</c:v>
                </c:pt>
                <c:pt idx="1072">
                  <c:v>0.43807905092592597</c:v>
                </c:pt>
                <c:pt idx="1073">
                  <c:v>0.43808251157407407</c:v>
                </c:pt>
                <c:pt idx="1074">
                  <c:v>0.43808552083333335</c:v>
                </c:pt>
                <c:pt idx="1075">
                  <c:v>0.43808898148148145</c:v>
                </c:pt>
                <c:pt idx="1076">
                  <c:v>0.43809192129629632</c:v>
                </c:pt>
                <c:pt idx="1077">
                  <c:v>0.43809540509259265</c:v>
                </c:pt>
                <c:pt idx="1078">
                  <c:v>0.43809891203703705</c:v>
                </c:pt>
                <c:pt idx="1079">
                  <c:v>0.43810234953703703</c:v>
                </c:pt>
                <c:pt idx="1080">
                  <c:v>0.43810520833333338</c:v>
                </c:pt>
                <c:pt idx="1081">
                  <c:v>0.43810869212962961</c:v>
                </c:pt>
                <c:pt idx="1082">
                  <c:v>0.43811155092592591</c:v>
                </c:pt>
                <c:pt idx="1083">
                  <c:v>0.43811513888888887</c:v>
                </c:pt>
                <c:pt idx="1084">
                  <c:v>0.43811859953703708</c:v>
                </c:pt>
                <c:pt idx="1085">
                  <c:v>0.43812204861111109</c:v>
                </c:pt>
                <c:pt idx="1086">
                  <c:v>0.43812552083333328</c:v>
                </c:pt>
                <c:pt idx="1087">
                  <c:v>0.43812837962962964</c:v>
                </c:pt>
                <c:pt idx="1088">
                  <c:v>0.43813197916666669</c:v>
                </c:pt>
                <c:pt idx="1089">
                  <c:v>0.43813486111111111</c:v>
                </c:pt>
                <c:pt idx="1090">
                  <c:v>0.43813844907407407</c:v>
                </c:pt>
                <c:pt idx="1091">
                  <c:v>0.4381419791666667</c:v>
                </c:pt>
                <c:pt idx="1092">
                  <c:v>0.43814542824074071</c:v>
                </c:pt>
                <c:pt idx="1093">
                  <c:v>0.43814893518518522</c:v>
                </c:pt>
                <c:pt idx="1094">
                  <c:v>0.43815179398148146</c:v>
                </c:pt>
                <c:pt idx="1095">
                  <c:v>0.4381553125</c:v>
                </c:pt>
                <c:pt idx="1096">
                  <c:v>0.4381582175925926</c:v>
                </c:pt>
                <c:pt idx="1097">
                  <c:v>0.43816178240740739</c:v>
                </c:pt>
                <c:pt idx="1098">
                  <c:v>0.43816528935185189</c:v>
                </c:pt>
                <c:pt idx="1099">
                  <c:v>0.43816877314814812</c:v>
                </c:pt>
                <c:pt idx="1100">
                  <c:v>0.43817222222222219</c:v>
                </c:pt>
                <c:pt idx="1101">
                  <c:v>0.43817510416666666</c:v>
                </c:pt>
                <c:pt idx="1102">
                  <c:v>0.4381786689814815</c:v>
                </c:pt>
                <c:pt idx="1103">
                  <c:v>0.43818253472222218</c:v>
                </c:pt>
                <c:pt idx="1104">
                  <c:v>0.4381859953703704</c:v>
                </c:pt>
                <c:pt idx="1105">
                  <c:v>0.43818950231481479</c:v>
                </c:pt>
                <c:pt idx="1106">
                  <c:v>0.43819238425925927</c:v>
                </c:pt>
                <c:pt idx="1107">
                  <c:v>0.43819592592592588</c:v>
                </c:pt>
                <c:pt idx="1108">
                  <c:v>0.43819887731481483</c:v>
                </c:pt>
                <c:pt idx="1109">
                  <c:v>0.43820252314814812</c:v>
                </c:pt>
                <c:pt idx="1110">
                  <c:v>0.43820603009259257</c:v>
                </c:pt>
                <c:pt idx="1111">
                  <c:v>0.4382095601851852</c:v>
                </c:pt>
                <c:pt idx="1112">
                  <c:v>0.43821258101851851</c:v>
                </c:pt>
                <c:pt idx="1113">
                  <c:v>0.43821608796296302</c:v>
                </c:pt>
                <c:pt idx="1114">
                  <c:v>0.43821913194444445</c:v>
                </c:pt>
                <c:pt idx="1115">
                  <c:v>0.43822265046296294</c:v>
                </c:pt>
                <c:pt idx="1116">
                  <c:v>0.4382261921296296</c:v>
                </c:pt>
                <c:pt idx="1117">
                  <c:v>0.43822968750000002</c:v>
                </c:pt>
                <c:pt idx="1118">
                  <c:v>0.43823265046296295</c:v>
                </c:pt>
                <c:pt idx="1119">
                  <c:v>0.43823629629629629</c:v>
                </c:pt>
                <c:pt idx="1120">
                  <c:v>0.4382392361111111</c:v>
                </c:pt>
                <c:pt idx="1121">
                  <c:v>0.43824291666666665</c:v>
                </c:pt>
                <c:pt idx="1122">
                  <c:v>0.43824643518518519</c:v>
                </c:pt>
                <c:pt idx="1123">
                  <c:v>0.43824997685185191</c:v>
                </c:pt>
                <c:pt idx="1124">
                  <c:v>0.43825299768518522</c:v>
                </c:pt>
                <c:pt idx="1125">
                  <c:v>0.43825653935185183</c:v>
                </c:pt>
                <c:pt idx="1126">
                  <c:v>0.43825958333333337</c:v>
                </c:pt>
                <c:pt idx="1127">
                  <c:v>0.43826327546296295</c:v>
                </c:pt>
                <c:pt idx="1128">
                  <c:v>0.43826681712962962</c:v>
                </c:pt>
                <c:pt idx="1129">
                  <c:v>0.43827037037037037</c:v>
                </c:pt>
                <c:pt idx="1130">
                  <c:v>0.43827331018518517</c:v>
                </c:pt>
                <c:pt idx="1131">
                  <c:v>0.43827690972222227</c:v>
                </c:pt>
                <c:pt idx="1132">
                  <c:v>0.43827986111111111</c:v>
                </c:pt>
                <c:pt idx="1133">
                  <c:v>0.4382834606481481</c:v>
                </c:pt>
                <c:pt idx="1134">
                  <c:v>0.43828699074074073</c:v>
                </c:pt>
                <c:pt idx="1135">
                  <c:v>0.43829054398148148</c:v>
                </c:pt>
                <c:pt idx="1136">
                  <c:v>0.43829357638888888</c:v>
                </c:pt>
                <c:pt idx="1137">
                  <c:v>0.43829710648148151</c:v>
                </c:pt>
                <c:pt idx="1138">
                  <c:v>0.43830013888888891</c:v>
                </c:pt>
                <c:pt idx="1139">
                  <c:v>0.43830369212962966</c:v>
                </c:pt>
                <c:pt idx="1140">
                  <c:v>0.43830721064814809</c:v>
                </c:pt>
                <c:pt idx="1141">
                  <c:v>0.43831068287037039</c:v>
                </c:pt>
                <c:pt idx="1142">
                  <c:v>0.4383136689814815</c:v>
                </c:pt>
                <c:pt idx="1143">
                  <c:v>0.43831729166666666</c:v>
                </c:pt>
                <c:pt idx="1144">
                  <c:v>0.43832018518518517</c:v>
                </c:pt>
                <c:pt idx="1145">
                  <c:v>0.43832383101851852</c:v>
                </c:pt>
                <c:pt idx="1146">
                  <c:v>0.43832731481481479</c:v>
                </c:pt>
                <c:pt idx="1147">
                  <c:v>0.43833082175925925</c:v>
                </c:pt>
                <c:pt idx="1148">
                  <c:v>0.43833442129629629</c:v>
                </c:pt>
                <c:pt idx="1149">
                  <c:v>0.43833732638888884</c:v>
                </c:pt>
                <c:pt idx="1150">
                  <c:v>0.43834093750000003</c:v>
                </c:pt>
                <c:pt idx="1151">
                  <c:v>0.43834440972222222</c:v>
                </c:pt>
                <c:pt idx="1152">
                  <c:v>0.43834790509259264</c:v>
                </c:pt>
                <c:pt idx="1153">
                  <c:v>0.43835142361111107</c:v>
                </c:pt>
                <c:pt idx="1154">
                  <c:v>0.43835434027777781</c:v>
                </c:pt>
                <c:pt idx="1155">
                  <c:v>0.43835795138888889</c:v>
                </c:pt>
                <c:pt idx="1156">
                  <c:v>0.43836089120370375</c:v>
                </c:pt>
                <c:pt idx="1157">
                  <c:v>0.4383644444444445</c:v>
                </c:pt>
                <c:pt idx="1158">
                  <c:v>0.43836793981481481</c:v>
                </c:pt>
                <c:pt idx="1159">
                  <c:v>0.43837145833333335</c:v>
                </c:pt>
                <c:pt idx="1160">
                  <c:v>0.43837451388888887</c:v>
                </c:pt>
                <c:pt idx="1161">
                  <c:v>0.4383780439814815</c:v>
                </c:pt>
                <c:pt idx="1162">
                  <c:v>0.43838108796296299</c:v>
                </c:pt>
                <c:pt idx="1163">
                  <c:v>0.43838460648148153</c:v>
                </c:pt>
                <c:pt idx="1164">
                  <c:v>0.43838811342592593</c:v>
                </c:pt>
                <c:pt idx="1165">
                  <c:v>0.43839160879629629</c:v>
                </c:pt>
                <c:pt idx="1166">
                  <c:v>0.43839512731481478</c:v>
                </c:pt>
                <c:pt idx="1167">
                  <c:v>0.43839814814814809</c:v>
                </c:pt>
                <c:pt idx="1168">
                  <c:v>0.4384016550925926</c:v>
                </c:pt>
                <c:pt idx="1169">
                  <c:v>0.43840523148148147</c:v>
                </c:pt>
                <c:pt idx="1170">
                  <c:v>0.43840871527777781</c:v>
                </c:pt>
                <c:pt idx="1171">
                  <c:v>0.43841219907407408</c:v>
                </c:pt>
                <c:pt idx="1172">
                  <c:v>0.43841520833333331</c:v>
                </c:pt>
                <c:pt idx="1173">
                  <c:v>0.43841871527777782</c:v>
                </c:pt>
                <c:pt idx="1174">
                  <c:v>0.43842166666666665</c:v>
                </c:pt>
                <c:pt idx="1175">
                  <c:v>0.43842515046296299</c:v>
                </c:pt>
                <c:pt idx="1176">
                  <c:v>0.43842866898148153</c:v>
                </c:pt>
                <c:pt idx="1177">
                  <c:v>0.43843218749999996</c:v>
                </c:pt>
                <c:pt idx="1178">
                  <c:v>0.43843513888888891</c:v>
                </c:pt>
                <c:pt idx="1179">
                  <c:v>0.43843879629629628</c:v>
                </c:pt>
                <c:pt idx="1180">
                  <c:v>0.43844168981481485</c:v>
                </c:pt>
                <c:pt idx="1181">
                  <c:v>0.43844523148148151</c:v>
                </c:pt>
                <c:pt idx="1182">
                  <c:v>0.43844873842592591</c:v>
                </c:pt>
                <c:pt idx="1183">
                  <c:v>0.43845222222222224</c:v>
                </c:pt>
                <c:pt idx="1184">
                  <c:v>0.43845572916666664</c:v>
                </c:pt>
                <c:pt idx="1185">
                  <c:v>0.43845861111111112</c:v>
                </c:pt>
                <c:pt idx="1186">
                  <c:v>0.43846215277777773</c:v>
                </c:pt>
                <c:pt idx="1187">
                  <c:v>0.43846505787037038</c:v>
                </c:pt>
                <c:pt idx="1188">
                  <c:v>0.43846865740740743</c:v>
                </c:pt>
                <c:pt idx="1189">
                  <c:v>0.43847212962962961</c:v>
                </c:pt>
                <c:pt idx="1190">
                  <c:v>0.43847561342592595</c:v>
                </c:pt>
                <c:pt idx="1191">
                  <c:v>0.43847863425925926</c:v>
                </c:pt>
                <c:pt idx="1192">
                  <c:v>0.43848211805555559</c:v>
                </c:pt>
                <c:pt idx="1193">
                  <c:v>0.43848511574074073</c:v>
                </c:pt>
                <c:pt idx="1194">
                  <c:v>0.43848859953703706</c:v>
                </c:pt>
                <c:pt idx="1195">
                  <c:v>0.43849214120370372</c:v>
                </c:pt>
                <c:pt idx="1196">
                  <c:v>0.43849564814814812</c:v>
                </c:pt>
                <c:pt idx="1197">
                  <c:v>0.43849913194444445</c:v>
                </c:pt>
                <c:pt idx="1198">
                  <c:v>0.43850210648148152</c:v>
                </c:pt>
                <c:pt idx="1199">
                  <c:v>0.43850559027777775</c:v>
                </c:pt>
                <c:pt idx="1200">
                  <c:v>0.43850868055555559</c:v>
                </c:pt>
                <c:pt idx="1201">
                  <c:v>0.43851219907407407</c:v>
                </c:pt>
                <c:pt idx="1202">
                  <c:v>0.43851567129629632</c:v>
                </c:pt>
                <c:pt idx="1203">
                  <c:v>0.43851920138888884</c:v>
                </c:pt>
                <c:pt idx="1204">
                  <c:v>0.43852208333333337</c:v>
                </c:pt>
                <c:pt idx="1205">
                  <c:v>0.43852570601851854</c:v>
                </c:pt>
                <c:pt idx="1206">
                  <c:v>0.43852871527777776</c:v>
                </c:pt>
                <c:pt idx="1207">
                  <c:v>0.4385322800925926</c:v>
                </c:pt>
                <c:pt idx="1208">
                  <c:v>0.43853581018518523</c:v>
                </c:pt>
                <c:pt idx="1209">
                  <c:v>0.43853925925925924</c:v>
                </c:pt>
                <c:pt idx="1210">
                  <c:v>0.43854231481481482</c:v>
                </c:pt>
                <c:pt idx="1211">
                  <c:v>0.43854584490740739</c:v>
                </c:pt>
                <c:pt idx="1212">
                  <c:v>0.43854881944444446</c:v>
                </c:pt>
                <c:pt idx="1213">
                  <c:v>0.43855266203703702</c:v>
                </c:pt>
                <c:pt idx="1214">
                  <c:v>0.43855619212962965</c:v>
                </c:pt>
                <c:pt idx="1215">
                  <c:v>0.43855972222222223</c:v>
                </c:pt>
                <c:pt idx="1216">
                  <c:v>0.43856265046296294</c:v>
                </c:pt>
                <c:pt idx="1217">
                  <c:v>0.4385662384259259</c:v>
                </c:pt>
                <c:pt idx="1218">
                  <c:v>0.43856913194444447</c:v>
                </c:pt>
                <c:pt idx="1219">
                  <c:v>0.43857276620370372</c:v>
                </c:pt>
                <c:pt idx="1220">
                  <c:v>0.43857626157407409</c:v>
                </c:pt>
                <c:pt idx="1221">
                  <c:v>0.43857974537037037</c:v>
                </c:pt>
                <c:pt idx="1222">
                  <c:v>0.43858274305555556</c:v>
                </c:pt>
                <c:pt idx="1223">
                  <c:v>0.43858620370370366</c:v>
                </c:pt>
                <c:pt idx="1224">
                  <c:v>0.43858917824074073</c:v>
                </c:pt>
                <c:pt idx="1225">
                  <c:v>0.43859265046296297</c:v>
                </c:pt>
                <c:pt idx="1226">
                  <c:v>0.43859620370370367</c:v>
                </c:pt>
                <c:pt idx="1227">
                  <c:v>0.4385996875</c:v>
                </c:pt>
                <c:pt idx="1228">
                  <c:v>0.43860317129629628</c:v>
                </c:pt>
                <c:pt idx="1229">
                  <c:v>0.43860613425925926</c:v>
                </c:pt>
                <c:pt idx="1230">
                  <c:v>0.43860960648148151</c:v>
                </c:pt>
                <c:pt idx="1231">
                  <c:v>0.43861261574074079</c:v>
                </c:pt>
                <c:pt idx="1232">
                  <c:v>0.4386161111111111</c:v>
                </c:pt>
                <c:pt idx="1233">
                  <c:v>0.43861962962962964</c:v>
                </c:pt>
                <c:pt idx="1234">
                  <c:v>0.43862312499999995</c:v>
                </c:pt>
                <c:pt idx="1235">
                  <c:v>0.43862663194444446</c:v>
                </c:pt>
                <c:pt idx="1236">
                  <c:v>0.4386304050925926</c:v>
                </c:pt>
                <c:pt idx="1237">
                  <c:v>0.43863388888888893</c:v>
                </c:pt>
                <c:pt idx="1238">
                  <c:v>0.43863739583333333</c:v>
                </c:pt>
                <c:pt idx="1239">
                  <c:v>0.4386408912037037</c:v>
                </c:pt>
                <c:pt idx="1240">
                  <c:v>0.43864377314814812</c:v>
                </c:pt>
                <c:pt idx="1241">
                  <c:v>0.43864738425925925</c:v>
                </c:pt>
                <c:pt idx="1242">
                  <c:v>0.43865032407407406</c:v>
                </c:pt>
                <c:pt idx="1243">
                  <c:v>0.43865392361111111</c:v>
                </c:pt>
                <c:pt idx="1244">
                  <c:v>0.43865792824074074</c:v>
                </c:pt>
                <c:pt idx="1245">
                  <c:v>0.43866084490740742</c:v>
                </c:pt>
                <c:pt idx="1246">
                  <c:v>0.43866431712962961</c:v>
                </c:pt>
                <c:pt idx="1247">
                  <c:v>0.43866725694444447</c:v>
                </c:pt>
                <c:pt idx="1248">
                  <c:v>0.43867076388888887</c:v>
                </c:pt>
                <c:pt idx="1249">
                  <c:v>0.43867422453703703</c:v>
                </c:pt>
                <c:pt idx="1250">
                  <c:v>0.43867781249999999</c:v>
                </c:pt>
                <c:pt idx="1251">
                  <c:v>0.43868127314814814</c:v>
                </c:pt>
                <c:pt idx="1252">
                  <c:v>0.43868422453703704</c:v>
                </c:pt>
                <c:pt idx="1253">
                  <c:v>0.43868777777777779</c:v>
                </c:pt>
                <c:pt idx="1254">
                  <c:v>0.43869068287037033</c:v>
                </c:pt>
                <c:pt idx="1255">
                  <c:v>0.43869430555555561</c:v>
                </c:pt>
                <c:pt idx="1256">
                  <c:v>0.4386977777777778</c:v>
                </c:pt>
                <c:pt idx="1257">
                  <c:v>0.43870131944444446</c:v>
                </c:pt>
                <c:pt idx="1258">
                  <c:v>0.438704224537037</c:v>
                </c:pt>
                <c:pt idx="1259">
                  <c:v>0.43870768518518521</c:v>
                </c:pt>
                <c:pt idx="1260">
                  <c:v>0.43871061342592593</c:v>
                </c:pt>
                <c:pt idx="1261">
                  <c:v>0.43871407407407409</c:v>
                </c:pt>
                <c:pt idx="1262">
                  <c:v>0.43871770833333334</c:v>
                </c:pt>
                <c:pt idx="1263">
                  <c:v>0.43872120370370365</c:v>
                </c:pt>
                <c:pt idx="1264">
                  <c:v>0.43872469907407408</c:v>
                </c:pt>
                <c:pt idx="1265">
                  <c:v>0.4387275810185185</c:v>
                </c:pt>
                <c:pt idx="1266">
                  <c:v>0.43873105324074074</c:v>
                </c:pt>
                <c:pt idx="1267">
                  <c:v>0.43873401620370367</c:v>
                </c:pt>
                <c:pt idx="1268">
                  <c:v>0.4387375</c:v>
                </c:pt>
                <c:pt idx="1269">
                  <c:v>0.43874113425925926</c:v>
                </c:pt>
                <c:pt idx="1270">
                  <c:v>0.43874459490740741</c:v>
                </c:pt>
                <c:pt idx="1271">
                  <c:v>0.43874807870370369</c:v>
                </c:pt>
                <c:pt idx="1272">
                  <c:v>0.43875101851851855</c:v>
                </c:pt>
                <c:pt idx="1273">
                  <c:v>0.43875449074074074</c:v>
                </c:pt>
                <c:pt idx="1274">
                  <c:v>0.43875744212962964</c:v>
                </c:pt>
                <c:pt idx="1275">
                  <c:v>0.43876089120370371</c:v>
                </c:pt>
                <c:pt idx="1276">
                  <c:v>0.43876446759259258</c:v>
                </c:pt>
                <c:pt idx="1277">
                  <c:v>0.43876795138888891</c:v>
                </c:pt>
                <c:pt idx="1278">
                  <c:v>0.43877085648148145</c:v>
                </c:pt>
                <c:pt idx="1279">
                  <c:v>0.43877436342592596</c:v>
                </c:pt>
                <c:pt idx="1280">
                  <c:v>0.43877729166666662</c:v>
                </c:pt>
                <c:pt idx="1281">
                  <c:v>0.43878078703703705</c:v>
                </c:pt>
                <c:pt idx="1282">
                  <c:v>0.43878428240740736</c:v>
                </c:pt>
                <c:pt idx="1283">
                  <c:v>0.43878790509259263</c:v>
                </c:pt>
                <c:pt idx="1284">
                  <c:v>0.43879140046296294</c:v>
                </c:pt>
                <c:pt idx="1285">
                  <c:v>0.43879429398148151</c:v>
                </c:pt>
                <c:pt idx="1286">
                  <c:v>0.43879778935185182</c:v>
                </c:pt>
                <c:pt idx="1287">
                  <c:v>0.43880072916666668</c:v>
                </c:pt>
                <c:pt idx="1288">
                  <c:v>0.43880434027777776</c:v>
                </c:pt>
                <c:pt idx="1289">
                  <c:v>0.4388078587962963</c:v>
                </c:pt>
                <c:pt idx="1290">
                  <c:v>0.43881148148148147</c:v>
                </c:pt>
                <c:pt idx="1291">
                  <c:v>0.43881442129629633</c:v>
                </c:pt>
                <c:pt idx="1292">
                  <c:v>0.43881790509259261</c:v>
                </c:pt>
                <c:pt idx="1293">
                  <c:v>0.43882079861111106</c:v>
                </c:pt>
                <c:pt idx="1294">
                  <c:v>0.43882427083333336</c:v>
                </c:pt>
                <c:pt idx="1295">
                  <c:v>0.43882785879629632</c:v>
                </c:pt>
                <c:pt idx="1296">
                  <c:v>0.4388313888888889</c:v>
                </c:pt>
                <c:pt idx="1297">
                  <c:v>0.4388349305555555</c:v>
                </c:pt>
                <c:pt idx="1298">
                  <c:v>0.43883783564814816</c:v>
                </c:pt>
                <c:pt idx="1299">
                  <c:v>0.43884131944444443</c:v>
                </c:pt>
                <c:pt idx="1300">
                  <c:v>0.43884428240740742</c:v>
                </c:pt>
                <c:pt idx="1301">
                  <c:v>0.43884777777777778</c:v>
                </c:pt>
                <c:pt idx="1302">
                  <c:v>0.43885136574074074</c:v>
                </c:pt>
                <c:pt idx="1303">
                  <c:v>0.43885489583333337</c:v>
                </c:pt>
                <c:pt idx="1304">
                  <c:v>0.43885782407407409</c:v>
                </c:pt>
                <c:pt idx="1305">
                  <c:v>0.43886131944444445</c:v>
                </c:pt>
                <c:pt idx="1306">
                  <c:v>0.43886421296296296</c:v>
                </c:pt>
                <c:pt idx="1307">
                  <c:v>0.43886787037037034</c:v>
                </c:pt>
                <c:pt idx="1308">
                  <c:v>0.43887140046296297</c:v>
                </c:pt>
                <c:pt idx="1309">
                  <c:v>0.43887497685185184</c:v>
                </c:pt>
                <c:pt idx="1310">
                  <c:v>0.43887789351851852</c:v>
                </c:pt>
                <c:pt idx="1311">
                  <c:v>0.43888138888888889</c:v>
                </c:pt>
                <c:pt idx="1312">
                  <c:v>0.43888430555555558</c:v>
                </c:pt>
                <c:pt idx="1313">
                  <c:v>0.43888782407407406</c:v>
                </c:pt>
                <c:pt idx="1314">
                  <c:v>0.43889146990740741</c:v>
                </c:pt>
                <c:pt idx="1315">
                  <c:v>0.43889505787037036</c:v>
                </c:pt>
                <c:pt idx="1316">
                  <c:v>0.43889865740740741</c:v>
                </c:pt>
                <c:pt idx="1317">
                  <c:v>0.43890181712962967</c:v>
                </c:pt>
                <c:pt idx="1318">
                  <c:v>0.43890535879629633</c:v>
                </c:pt>
                <c:pt idx="1319">
                  <c:v>0.43890901620370371</c:v>
                </c:pt>
                <c:pt idx="1320">
                  <c:v>0.43891259259259258</c:v>
                </c:pt>
                <c:pt idx="1321">
                  <c:v>0.43891561342592594</c:v>
                </c:pt>
                <c:pt idx="1322">
                  <c:v>0.43891914351851852</c:v>
                </c:pt>
                <c:pt idx="1323">
                  <c:v>0.43892209490740736</c:v>
                </c:pt>
                <c:pt idx="1324">
                  <c:v>0.43892562499999999</c:v>
                </c:pt>
                <c:pt idx="1325">
                  <c:v>0.43892921296296294</c:v>
                </c:pt>
                <c:pt idx="1326">
                  <c:v>0.43893291666666667</c:v>
                </c:pt>
                <c:pt idx="1327">
                  <c:v>0.43893596064814816</c:v>
                </c:pt>
                <c:pt idx="1328">
                  <c:v>0.43893959490740736</c:v>
                </c:pt>
                <c:pt idx="1329">
                  <c:v>0.43894254629629631</c:v>
                </c:pt>
                <c:pt idx="1330">
                  <c:v>0.43894613425925927</c:v>
                </c:pt>
                <c:pt idx="1331">
                  <c:v>0.43894971064814814</c:v>
                </c:pt>
                <c:pt idx="1332">
                  <c:v>0.43895327546296298</c:v>
                </c:pt>
                <c:pt idx="1333">
                  <c:v>0.43895623842592596</c:v>
                </c:pt>
                <c:pt idx="1334">
                  <c:v>0.43895974537037036</c:v>
                </c:pt>
                <c:pt idx="1335">
                  <c:v>0.43896273148148146</c:v>
                </c:pt>
                <c:pt idx="1336">
                  <c:v>0.4389662962962963</c:v>
                </c:pt>
                <c:pt idx="1337">
                  <c:v>0.43896986111111108</c:v>
                </c:pt>
                <c:pt idx="1338">
                  <c:v>0.43897347222222222</c:v>
                </c:pt>
                <c:pt idx="1339">
                  <c:v>0.43897651620370365</c:v>
                </c:pt>
                <c:pt idx="1340">
                  <c:v>0.4389800694444444</c:v>
                </c:pt>
                <c:pt idx="1341">
                  <c:v>0.43898313657407412</c:v>
                </c:pt>
                <c:pt idx="1342">
                  <c:v>0.43898673611111111</c:v>
                </c:pt>
                <c:pt idx="1343">
                  <c:v>0.43899037037037036</c:v>
                </c:pt>
                <c:pt idx="1344">
                  <c:v>0.43899394675925923</c:v>
                </c:pt>
                <c:pt idx="1345">
                  <c:v>0.43899693287037039</c:v>
                </c:pt>
                <c:pt idx="1346">
                  <c:v>0.43900053240740738</c:v>
                </c:pt>
                <c:pt idx="1347">
                  <c:v>0.43900347222222225</c:v>
                </c:pt>
                <c:pt idx="1348">
                  <c:v>0.439007025462963</c:v>
                </c:pt>
                <c:pt idx="1349">
                  <c:v>0.43901059027777772</c:v>
                </c:pt>
                <c:pt idx="1350">
                  <c:v>0.43901418981481483</c:v>
                </c:pt>
                <c:pt idx="1351">
                  <c:v>0.43901716435185184</c:v>
                </c:pt>
                <c:pt idx="1352">
                  <c:v>0.43902065972222221</c:v>
                </c:pt>
                <c:pt idx="1353">
                  <c:v>0.43902361111111116</c:v>
                </c:pt>
                <c:pt idx="1354">
                  <c:v>0.43902716435185191</c:v>
                </c:pt>
                <c:pt idx="1355">
                  <c:v>0.43903078703703707</c:v>
                </c:pt>
                <c:pt idx="1356">
                  <c:v>0.43903432870370374</c:v>
                </c:pt>
                <c:pt idx="1357">
                  <c:v>0.43903724537037037</c:v>
                </c:pt>
                <c:pt idx="1358">
                  <c:v>0.43904076388888891</c:v>
                </c:pt>
                <c:pt idx="1359">
                  <c:v>0.43904371527777775</c:v>
                </c:pt>
                <c:pt idx="1360">
                  <c:v>0.43904723379629629</c:v>
                </c:pt>
                <c:pt idx="1361">
                  <c:v>0.43905076388888892</c:v>
                </c:pt>
                <c:pt idx="1362">
                  <c:v>0.43905438657407408</c:v>
                </c:pt>
                <c:pt idx="1363">
                  <c:v>0.43905747685185187</c:v>
                </c:pt>
                <c:pt idx="1364">
                  <c:v>0.43906112268518521</c:v>
                </c:pt>
                <c:pt idx="1365">
                  <c:v>0.43906442129629625</c:v>
                </c:pt>
                <c:pt idx="1366">
                  <c:v>0.43906815972222218</c:v>
                </c:pt>
                <c:pt idx="1367">
                  <c:v>0.439071875</c:v>
                </c:pt>
                <c:pt idx="1368">
                  <c:v>0.4390748611111111</c:v>
                </c:pt>
                <c:pt idx="1369">
                  <c:v>0.43907918981481481</c:v>
                </c:pt>
                <c:pt idx="1370">
                  <c:v>0.4390822685185185</c:v>
                </c:pt>
                <c:pt idx="1371">
                  <c:v>0.43908584490740737</c:v>
                </c:pt>
                <c:pt idx="1372">
                  <c:v>0.4390895949074074</c:v>
                </c:pt>
                <c:pt idx="1373">
                  <c:v>0.43909273148148148</c:v>
                </c:pt>
                <c:pt idx="1374">
                  <c:v>0.43909621527777776</c:v>
                </c:pt>
                <c:pt idx="1375">
                  <c:v>0.4390997337962963</c:v>
                </c:pt>
                <c:pt idx="1376">
                  <c:v>0.43910326388888893</c:v>
                </c:pt>
                <c:pt idx="1377">
                  <c:v>0.43910686342592592</c:v>
                </c:pt>
                <c:pt idx="1378">
                  <c:v>0.43910979166666664</c:v>
                </c:pt>
                <c:pt idx="1379">
                  <c:v>0.43911331018518518</c:v>
                </c:pt>
                <c:pt idx="1380">
                  <c:v>0.43911625000000004</c:v>
                </c:pt>
                <c:pt idx="1381">
                  <c:v>0.43911973379629626</c:v>
                </c:pt>
                <c:pt idx="1382">
                  <c:v>0.43912332175925922</c:v>
                </c:pt>
                <c:pt idx="1383">
                  <c:v>0.43912690972222218</c:v>
                </c:pt>
                <c:pt idx="1384">
                  <c:v>0.43912981481481483</c:v>
                </c:pt>
                <c:pt idx="1385">
                  <c:v>0.43913334490740735</c:v>
                </c:pt>
                <c:pt idx="1386">
                  <c:v>0.43913625000000001</c:v>
                </c:pt>
                <c:pt idx="1387">
                  <c:v>0.43913975694444446</c:v>
                </c:pt>
                <c:pt idx="1388">
                  <c:v>0.43914326388888886</c:v>
                </c:pt>
                <c:pt idx="1389">
                  <c:v>0.43914689814814811</c:v>
                </c:pt>
                <c:pt idx="1390">
                  <c:v>0.4391498148148148</c:v>
                </c:pt>
                <c:pt idx="1391">
                  <c:v>0.43915329861111108</c:v>
                </c:pt>
                <c:pt idx="1392">
                  <c:v>0.43915624999999997</c:v>
                </c:pt>
                <c:pt idx="1393">
                  <c:v>0.4391597337962963</c:v>
                </c:pt>
                <c:pt idx="1394">
                  <c:v>0.4391632407407407</c:v>
                </c:pt>
                <c:pt idx="1395">
                  <c:v>0.43916672453703703</c:v>
                </c:pt>
                <c:pt idx="1396">
                  <c:v>0.4391703472222222</c:v>
                </c:pt>
                <c:pt idx="1397">
                  <c:v>0.43917328703703706</c:v>
                </c:pt>
                <c:pt idx="1398">
                  <c:v>0.43917680555555555</c:v>
                </c:pt>
                <c:pt idx="1399">
                  <c:v>0.43917983796296295</c:v>
                </c:pt>
                <c:pt idx="1400">
                  <c:v>0.43918336805555552</c:v>
                </c:pt>
                <c:pt idx="1401">
                  <c:v>0.43918699074074069</c:v>
                </c:pt>
                <c:pt idx="1402">
                  <c:v>0.43919050925925923</c:v>
                </c:pt>
                <c:pt idx="1403">
                  <c:v>0.43919343750000001</c:v>
                </c:pt>
                <c:pt idx="1404">
                  <c:v>0.43919697916666661</c:v>
                </c:pt>
                <c:pt idx="1405">
                  <c:v>0.43919995370370368</c:v>
                </c:pt>
                <c:pt idx="1406">
                  <c:v>0.43920346064814814</c:v>
                </c:pt>
                <c:pt idx="1407">
                  <c:v>0.43920700231481485</c:v>
                </c:pt>
                <c:pt idx="1408">
                  <c:v>0.43921059027777781</c:v>
                </c:pt>
                <c:pt idx="1409">
                  <c:v>0.43921351851851848</c:v>
                </c:pt>
                <c:pt idx="1410">
                  <c:v>0.4392170486111111</c:v>
                </c:pt>
                <c:pt idx="1411">
                  <c:v>0.43921997685185188</c:v>
                </c:pt>
                <c:pt idx="1412">
                  <c:v>0.43922349537037036</c:v>
                </c:pt>
                <c:pt idx="1413">
                  <c:v>0.4392269791666667</c:v>
                </c:pt>
                <c:pt idx="1414">
                  <c:v>0.43923047453703701</c:v>
                </c:pt>
                <c:pt idx="1415">
                  <c:v>0.43923402777777776</c:v>
                </c:pt>
                <c:pt idx="1416">
                  <c:v>0.43923697916666665</c:v>
                </c:pt>
                <c:pt idx="1417">
                  <c:v>0.43924049768518519</c:v>
                </c:pt>
                <c:pt idx="1418">
                  <c:v>0.43924346064814812</c:v>
                </c:pt>
                <c:pt idx="1419">
                  <c:v>0.43924695601851854</c:v>
                </c:pt>
                <c:pt idx="1420">
                  <c:v>0.43925060185185183</c:v>
                </c:pt>
                <c:pt idx="1421">
                  <c:v>0.43925415509259258</c:v>
                </c:pt>
                <c:pt idx="1422">
                  <c:v>0.43925714120370368</c:v>
                </c:pt>
                <c:pt idx="1423">
                  <c:v>0.43926067129629631</c:v>
                </c:pt>
                <c:pt idx="1424">
                  <c:v>0.43926364583333338</c:v>
                </c:pt>
                <c:pt idx="1425">
                  <c:v>0.43926714120370369</c:v>
                </c:pt>
                <c:pt idx="1426">
                  <c:v>0.43927067129629632</c:v>
                </c:pt>
                <c:pt idx="1427">
                  <c:v>0.43927430555555552</c:v>
                </c:pt>
                <c:pt idx="1428">
                  <c:v>0.43927725694444447</c:v>
                </c:pt>
                <c:pt idx="1429">
                  <c:v>0.43928078703703705</c:v>
                </c:pt>
                <c:pt idx="1430">
                  <c:v>0.43928372685185185</c:v>
                </c:pt>
                <c:pt idx="1431">
                  <c:v>0.43928725694444443</c:v>
                </c:pt>
                <c:pt idx="1432">
                  <c:v>0.43929090277777777</c:v>
                </c:pt>
                <c:pt idx="1433">
                  <c:v>0.43929443287037034</c:v>
                </c:pt>
                <c:pt idx="1434">
                  <c:v>0.43929799768518518</c:v>
                </c:pt>
                <c:pt idx="1435">
                  <c:v>0.43930092592592596</c:v>
                </c:pt>
                <c:pt idx="1436">
                  <c:v>0.43930443287037035</c:v>
                </c:pt>
                <c:pt idx="1437">
                  <c:v>0.43930796296296298</c:v>
                </c:pt>
                <c:pt idx="1438">
                  <c:v>0.43931145833333335</c:v>
                </c:pt>
                <c:pt idx="1439">
                  <c:v>0.43931506944444448</c:v>
                </c:pt>
                <c:pt idx="1440">
                  <c:v>0.43931802083333332</c:v>
                </c:pt>
                <c:pt idx="1441">
                  <c:v>0.43932152777777778</c:v>
                </c:pt>
                <c:pt idx="1442">
                  <c:v>0.43932450231481485</c:v>
                </c:pt>
                <c:pt idx="1443">
                  <c:v>0.43932796296296295</c:v>
                </c:pt>
                <c:pt idx="1444">
                  <c:v>0.43933156249999999</c:v>
                </c:pt>
                <c:pt idx="1445">
                  <c:v>0.43933506944444445</c:v>
                </c:pt>
                <c:pt idx="1446">
                  <c:v>0.43933804398148152</c:v>
                </c:pt>
                <c:pt idx="1447">
                  <c:v>0.43934156249999995</c:v>
                </c:pt>
                <c:pt idx="1448">
                  <c:v>0.43934449074074072</c:v>
                </c:pt>
                <c:pt idx="1449">
                  <c:v>0.43934799768518523</c:v>
                </c:pt>
                <c:pt idx="1450">
                  <c:v>0.43935149305555554</c:v>
                </c:pt>
                <c:pt idx="1451">
                  <c:v>0.43935515046296297</c:v>
                </c:pt>
                <c:pt idx="1452">
                  <c:v>0.43935863425925925</c:v>
                </c:pt>
                <c:pt idx="1453">
                  <c:v>0.43936155092592594</c:v>
                </c:pt>
                <c:pt idx="1454">
                  <c:v>0.43936512731481486</c:v>
                </c:pt>
                <c:pt idx="1455">
                  <c:v>0.43936861111111108</c:v>
                </c:pt>
                <c:pt idx="1456">
                  <c:v>0.43937210648148151</c:v>
                </c:pt>
                <c:pt idx="1457">
                  <c:v>0.43937565972222226</c:v>
                </c:pt>
                <c:pt idx="1458">
                  <c:v>0.4393786458333333</c:v>
                </c:pt>
                <c:pt idx="1459">
                  <c:v>0.43938214120370372</c:v>
                </c:pt>
                <c:pt idx="1460">
                  <c:v>0.43938504629629627</c:v>
                </c:pt>
                <c:pt idx="1461">
                  <c:v>0.4393885300925926</c:v>
                </c:pt>
                <c:pt idx="1462">
                  <c:v>0.43939202546296291</c:v>
                </c:pt>
                <c:pt idx="1463">
                  <c:v>0.43939575231481481</c:v>
                </c:pt>
                <c:pt idx="1464">
                  <c:v>0.43939929398148148</c:v>
                </c:pt>
                <c:pt idx="1465">
                  <c:v>0.43940224537037037</c:v>
                </c:pt>
                <c:pt idx="1466">
                  <c:v>0.43940575231481477</c:v>
                </c:pt>
                <c:pt idx="1467">
                  <c:v>0.43940925925925928</c:v>
                </c:pt>
                <c:pt idx="1468">
                  <c:v>0.43941276620370373</c:v>
                </c:pt>
                <c:pt idx="1469">
                  <c:v>0.43941630787037034</c:v>
                </c:pt>
                <c:pt idx="1470">
                  <c:v>0.43941930555555553</c:v>
                </c:pt>
                <c:pt idx="1471">
                  <c:v>0.43942277777777777</c:v>
                </c:pt>
                <c:pt idx="1472">
                  <c:v>0.43942568287037037</c:v>
                </c:pt>
                <c:pt idx="1473">
                  <c:v>0.43942920138888891</c:v>
                </c:pt>
                <c:pt idx="1474">
                  <c:v>0.43943269675925922</c:v>
                </c:pt>
                <c:pt idx="1475">
                  <c:v>0.43943630787037041</c:v>
                </c:pt>
                <c:pt idx="1476">
                  <c:v>0.43944016203703701</c:v>
                </c:pt>
                <c:pt idx="1477">
                  <c:v>0.43944368055555555</c:v>
                </c:pt>
                <c:pt idx="1478">
                  <c:v>0.43944715277777774</c:v>
                </c:pt>
                <c:pt idx="1479">
                  <c:v>0.43945065972222225</c:v>
                </c:pt>
                <c:pt idx="1480">
                  <c:v>0.43945428240740741</c:v>
                </c:pt>
                <c:pt idx="1481">
                  <c:v>0.4394572453703704</c:v>
                </c:pt>
                <c:pt idx="1482">
                  <c:v>0.43946079861111115</c:v>
                </c:pt>
                <c:pt idx="1483">
                  <c:v>0.43946429398148146</c:v>
                </c:pt>
                <c:pt idx="1484">
                  <c:v>0.43946780092592591</c:v>
                </c:pt>
                <c:pt idx="1485">
                  <c:v>0.43947138888888887</c:v>
                </c:pt>
                <c:pt idx="1486">
                  <c:v>0.43947427083333329</c:v>
                </c:pt>
                <c:pt idx="1487">
                  <c:v>0.43947791666666669</c:v>
                </c:pt>
                <c:pt idx="1488">
                  <c:v>0.43948085648148144</c:v>
                </c:pt>
                <c:pt idx="1489">
                  <c:v>0.43948438657407407</c:v>
                </c:pt>
                <c:pt idx="1490">
                  <c:v>0.4394879166666667</c:v>
                </c:pt>
                <c:pt idx="1491">
                  <c:v>0.43949144675925927</c:v>
                </c:pt>
                <c:pt idx="1492">
                  <c:v>0.43949444444444441</c:v>
                </c:pt>
                <c:pt idx="1493">
                  <c:v>0.43949802083333328</c:v>
                </c:pt>
                <c:pt idx="1494">
                  <c:v>0.43950097222222223</c:v>
                </c:pt>
                <c:pt idx="1495">
                  <c:v>0.43950447916666668</c:v>
                </c:pt>
                <c:pt idx="1496">
                  <c:v>0.43950797453703699</c:v>
                </c:pt>
                <c:pt idx="1497">
                  <c:v>0.43951156249999995</c:v>
                </c:pt>
                <c:pt idx="1498">
                  <c:v>0.43951446759259261</c:v>
                </c:pt>
                <c:pt idx="1499">
                  <c:v>0.43951810185185186</c:v>
                </c:pt>
                <c:pt idx="1500">
                  <c:v>0.43952105324074076</c:v>
                </c:pt>
                <c:pt idx="1501">
                  <c:v>0.43952456018518515</c:v>
                </c:pt>
                <c:pt idx="1502">
                  <c:v>0.4395280787037037</c:v>
                </c:pt>
                <c:pt idx="1503">
                  <c:v>0.43953159722222224</c:v>
                </c:pt>
                <c:pt idx="1504">
                  <c:v>0.4395352199074074</c:v>
                </c:pt>
                <c:pt idx="1505">
                  <c:v>0.43953822916666668</c:v>
                </c:pt>
                <c:pt idx="1506">
                  <c:v>0.43954179398148147</c:v>
                </c:pt>
                <c:pt idx="1507">
                  <c:v>0.4395455787037037</c:v>
                </c:pt>
                <c:pt idx="1508">
                  <c:v>0.43954910879629633</c:v>
                </c:pt>
                <c:pt idx="1509">
                  <c:v>0.43955216435185185</c:v>
                </c:pt>
                <c:pt idx="1510">
                  <c:v>0.43955572916666669</c:v>
                </c:pt>
                <c:pt idx="1511">
                  <c:v>0.43955866898148149</c:v>
                </c:pt>
                <c:pt idx="1512">
                  <c:v>0.43956223379629633</c:v>
                </c:pt>
                <c:pt idx="1513">
                  <c:v>0.43956575231481482</c:v>
                </c:pt>
                <c:pt idx="1514">
                  <c:v>0.43956940972222225</c:v>
                </c:pt>
                <c:pt idx="1515">
                  <c:v>0.43957231481481479</c:v>
                </c:pt>
                <c:pt idx="1516">
                  <c:v>0.43957592592592593</c:v>
                </c:pt>
                <c:pt idx="1517">
                  <c:v>0.43957888888888891</c:v>
                </c:pt>
                <c:pt idx="1518">
                  <c:v>0.43958245370370369</c:v>
                </c:pt>
                <c:pt idx="1519">
                  <c:v>0.43958599537037041</c:v>
                </c:pt>
                <c:pt idx="1520">
                  <c:v>0.43958957175925928</c:v>
                </c:pt>
                <c:pt idx="1521">
                  <c:v>0.43959324074074074</c:v>
                </c:pt>
                <c:pt idx="1522">
                  <c:v>0.43959624999999997</c:v>
                </c:pt>
                <c:pt idx="1523">
                  <c:v>0.43959988425925928</c:v>
                </c:pt>
                <c:pt idx="1524">
                  <c:v>0.43960350694444444</c:v>
                </c:pt>
                <c:pt idx="1525">
                  <c:v>0.43960703703703707</c:v>
                </c:pt>
                <c:pt idx="1526">
                  <c:v>0.43961010416666668</c:v>
                </c:pt>
                <c:pt idx="1527">
                  <c:v>0.43961366898148152</c:v>
                </c:pt>
                <c:pt idx="1528">
                  <c:v>0.43961667824074074</c:v>
                </c:pt>
                <c:pt idx="1529">
                  <c:v>0.43962025462962967</c:v>
                </c:pt>
                <c:pt idx="1530">
                  <c:v>0.43962385416666666</c:v>
                </c:pt>
                <c:pt idx="1531">
                  <c:v>0.43962751157407404</c:v>
                </c:pt>
                <c:pt idx="1532">
                  <c:v>0.43963047453703702</c:v>
                </c:pt>
                <c:pt idx="1533">
                  <c:v>0.43963415509259263</c:v>
                </c:pt>
                <c:pt idx="1534">
                  <c:v>0.43963712962962959</c:v>
                </c:pt>
                <c:pt idx="1535">
                  <c:v>0.43964070601851851</c:v>
                </c:pt>
                <c:pt idx="1536">
                  <c:v>0.4396443055555555</c:v>
                </c:pt>
                <c:pt idx="1537">
                  <c:v>0.43964789351851857</c:v>
                </c:pt>
                <c:pt idx="1538">
                  <c:v>0.43965094907407409</c:v>
                </c:pt>
                <c:pt idx="1539">
                  <c:v>0.43965452546296296</c:v>
                </c:pt>
                <c:pt idx="1540">
                  <c:v>0.43965811342592592</c:v>
                </c:pt>
                <c:pt idx="1541">
                  <c:v>0.43966179398148147</c:v>
                </c:pt>
                <c:pt idx="1542">
                  <c:v>0.43966627314814816</c:v>
                </c:pt>
                <c:pt idx="1543">
                  <c:v>0.43966927083333335</c:v>
                </c:pt>
                <c:pt idx="1544">
                  <c:v>0.4396728240740741</c:v>
                </c:pt>
                <c:pt idx="1545">
                  <c:v>0.43967637731481485</c:v>
                </c:pt>
                <c:pt idx="1546">
                  <c:v>0.43968011574074078</c:v>
                </c:pt>
                <c:pt idx="1547">
                  <c:v>0.43968311342592598</c:v>
                </c:pt>
                <c:pt idx="1548">
                  <c:v>0.43968677083333335</c:v>
                </c:pt>
                <c:pt idx="1549">
                  <c:v>0.43969035879629631</c:v>
                </c:pt>
                <c:pt idx="1550">
                  <c:v>0.43969392361111109</c:v>
                </c:pt>
                <c:pt idx="1551">
                  <c:v>0.43969702546296291</c:v>
                </c:pt>
                <c:pt idx="1552">
                  <c:v>0.43970061342592598</c:v>
                </c:pt>
                <c:pt idx="1553">
                  <c:v>0.43970359953703703</c:v>
                </c:pt>
                <c:pt idx="1554">
                  <c:v>0.43970721064814816</c:v>
                </c:pt>
                <c:pt idx="1555">
                  <c:v>0.43971074074074074</c:v>
                </c:pt>
                <c:pt idx="1556">
                  <c:v>0.43971430555555552</c:v>
                </c:pt>
                <c:pt idx="1557">
                  <c:v>0.43971724537037038</c:v>
                </c:pt>
                <c:pt idx="1558">
                  <c:v>0.43972090277777776</c:v>
                </c:pt>
                <c:pt idx="1559">
                  <c:v>0.43972386574074074</c:v>
                </c:pt>
                <c:pt idx="1560">
                  <c:v>0.43972749999999999</c:v>
                </c:pt>
                <c:pt idx="1561">
                  <c:v>0.43973101851851853</c:v>
                </c:pt>
                <c:pt idx="1562">
                  <c:v>0.4397345601851852</c:v>
                </c:pt>
                <c:pt idx="1563">
                  <c:v>0.4397375925925926</c:v>
                </c:pt>
                <c:pt idx="1564">
                  <c:v>0.43974111111111114</c:v>
                </c:pt>
                <c:pt idx="1565">
                  <c:v>0.4397440856481481</c:v>
                </c:pt>
                <c:pt idx="1566">
                  <c:v>0.43974765046296294</c:v>
                </c:pt>
                <c:pt idx="1567">
                  <c:v>0.4397511921296296</c:v>
                </c:pt>
                <c:pt idx="1568">
                  <c:v>0.43975478009259256</c:v>
                </c:pt>
                <c:pt idx="1569">
                  <c:v>0.43975774305555554</c:v>
                </c:pt>
                <c:pt idx="1570">
                  <c:v>0.43976131944444447</c:v>
                </c:pt>
                <c:pt idx="1571">
                  <c:v>0.43976422453703701</c:v>
                </c:pt>
                <c:pt idx="1572">
                  <c:v>0.43976781249999997</c:v>
                </c:pt>
                <c:pt idx="1573">
                  <c:v>0.43977130787037039</c:v>
                </c:pt>
                <c:pt idx="1574">
                  <c:v>0.43977484953703705</c:v>
                </c:pt>
                <c:pt idx="1575">
                  <c:v>0.43977787037037036</c:v>
                </c:pt>
                <c:pt idx="1576">
                  <c:v>0.43978141203703708</c:v>
                </c:pt>
                <c:pt idx="1577">
                  <c:v>0.43978435185185183</c:v>
                </c:pt>
                <c:pt idx="1578">
                  <c:v>0.43978790509259258</c:v>
                </c:pt>
                <c:pt idx="1579">
                  <c:v>0.43979141203703703</c:v>
                </c:pt>
                <c:pt idx="1580">
                  <c:v>0.43979504629629629</c:v>
                </c:pt>
                <c:pt idx="1581">
                  <c:v>0.43979858796296295</c:v>
                </c:pt>
                <c:pt idx="1582">
                  <c:v>0.43980156250000002</c:v>
                </c:pt>
                <c:pt idx="1583">
                  <c:v>0.43980512731481486</c:v>
                </c:pt>
                <c:pt idx="1584">
                  <c:v>0.43980872685185185</c:v>
                </c:pt>
                <c:pt idx="1585">
                  <c:v>0.43981231481481481</c:v>
                </c:pt>
                <c:pt idx="1586">
                  <c:v>0.43981579861111109</c:v>
                </c:pt>
                <c:pt idx="1587">
                  <c:v>0.43981877314814816</c:v>
                </c:pt>
                <c:pt idx="1588">
                  <c:v>0.43982228009259261</c:v>
                </c:pt>
                <c:pt idx="1589">
                  <c:v>0.43982521990740736</c:v>
                </c:pt>
                <c:pt idx="1590">
                  <c:v>0.43982883101851855</c:v>
                </c:pt>
                <c:pt idx="1591">
                  <c:v>0.43983234953703704</c:v>
                </c:pt>
                <c:pt idx="1592">
                  <c:v>0.43983592592592591</c:v>
                </c:pt>
                <c:pt idx="1593">
                  <c:v>0.43983885416666668</c:v>
                </c:pt>
                <c:pt idx="1594">
                  <c:v>0.43984243055555555</c:v>
                </c:pt>
                <c:pt idx="1595">
                  <c:v>0.43984540509259262</c:v>
                </c:pt>
                <c:pt idx="1596">
                  <c:v>0.43984895833333332</c:v>
                </c:pt>
                <c:pt idx="1597">
                  <c:v>0.43985247685185186</c:v>
                </c:pt>
                <c:pt idx="1598">
                  <c:v>0.4398559953703704</c:v>
                </c:pt>
                <c:pt idx="1599">
                  <c:v>0.43985900462962962</c:v>
                </c:pt>
                <c:pt idx="1600">
                  <c:v>0.43986251157407402</c:v>
                </c:pt>
                <c:pt idx="1601">
                  <c:v>0.43986546296296297</c:v>
                </c:pt>
                <c:pt idx="1602">
                  <c:v>0.43986905092592593</c:v>
                </c:pt>
                <c:pt idx="1603">
                  <c:v>0.43987255787037038</c:v>
                </c:pt>
                <c:pt idx="1604">
                  <c:v>0.43987618055555555</c:v>
                </c:pt>
                <c:pt idx="1605">
                  <c:v>0.43987913194444445</c:v>
                </c:pt>
                <c:pt idx="1606">
                  <c:v>0.43988273148148149</c:v>
                </c:pt>
                <c:pt idx="1607">
                  <c:v>0.4398857175925926</c:v>
                </c:pt>
                <c:pt idx="1608">
                  <c:v>0.43988925925925931</c:v>
                </c:pt>
                <c:pt idx="1609">
                  <c:v>0.43989357638888887</c:v>
                </c:pt>
                <c:pt idx="1610">
                  <c:v>0.43989709490740742</c:v>
                </c:pt>
                <c:pt idx="1611">
                  <c:v>0.43990009259259261</c:v>
                </c:pt>
                <c:pt idx="1612">
                  <c:v>0.43990359953703706</c:v>
                </c:pt>
                <c:pt idx="1613">
                  <c:v>0.43990708333333334</c:v>
                </c:pt>
                <c:pt idx="1614">
                  <c:v>0.43991071759259254</c:v>
                </c:pt>
                <c:pt idx="1615">
                  <c:v>0.43991429398148146</c:v>
                </c:pt>
                <c:pt idx="1616">
                  <c:v>0.43991724537037036</c:v>
                </c:pt>
                <c:pt idx="1617">
                  <c:v>0.4399207638888889</c:v>
                </c:pt>
                <c:pt idx="1618">
                  <c:v>0.4399242708333333</c:v>
                </c:pt>
                <c:pt idx="1619">
                  <c:v>0.43992780092592593</c:v>
                </c:pt>
                <c:pt idx="1620">
                  <c:v>0.43993136574074071</c:v>
                </c:pt>
                <c:pt idx="1621">
                  <c:v>0.43993442129629629</c:v>
                </c:pt>
                <c:pt idx="1622">
                  <c:v>0.43993796296296295</c:v>
                </c:pt>
                <c:pt idx="1623">
                  <c:v>0.43994092592592593</c:v>
                </c:pt>
                <c:pt idx="1624">
                  <c:v>0.43994446759259259</c:v>
                </c:pt>
                <c:pt idx="1625">
                  <c:v>0.43994799768518522</c:v>
                </c:pt>
                <c:pt idx="1626">
                  <c:v>0.43995164351851851</c:v>
                </c:pt>
                <c:pt idx="1627">
                  <c:v>0.43995460648148149</c:v>
                </c:pt>
                <c:pt idx="1628">
                  <c:v>0.43995828703703704</c:v>
                </c:pt>
                <c:pt idx="1629">
                  <c:v>0.43996123842592594</c:v>
                </c:pt>
                <c:pt idx="1630">
                  <c:v>0.4399647800925926</c:v>
                </c:pt>
                <c:pt idx="1631">
                  <c:v>0.43996832175925921</c:v>
                </c:pt>
                <c:pt idx="1632">
                  <c:v>0.43997190972222228</c:v>
                </c:pt>
                <c:pt idx="1633">
                  <c:v>0.4399750462962963</c:v>
                </c:pt>
                <c:pt idx="1634">
                  <c:v>0.43997857638888888</c:v>
                </c:pt>
                <c:pt idx="1635">
                  <c:v>0.43998152777777783</c:v>
                </c:pt>
                <c:pt idx="1636">
                  <c:v>0.43998505787037034</c:v>
                </c:pt>
                <c:pt idx="1637">
                  <c:v>0.43998857638888889</c:v>
                </c:pt>
                <c:pt idx="1638">
                  <c:v>0.43999225694444449</c:v>
                </c:pt>
                <c:pt idx="1639">
                  <c:v>0.43999521990740736</c:v>
                </c:pt>
                <c:pt idx="1640">
                  <c:v>0.43999887731481485</c:v>
                </c:pt>
                <c:pt idx="1641">
                  <c:v>0.44000182870370369</c:v>
                </c:pt>
                <c:pt idx="1642">
                  <c:v>0.44000538194444444</c:v>
                </c:pt>
                <c:pt idx="1643">
                  <c:v>0.44000901620370375</c:v>
                </c:pt>
                <c:pt idx="1644">
                  <c:v>0.44001255787037036</c:v>
                </c:pt>
                <c:pt idx="1645">
                  <c:v>0.44001561342592593</c:v>
                </c:pt>
                <c:pt idx="1646">
                  <c:v>0.44001917824074077</c:v>
                </c:pt>
                <c:pt idx="1647">
                  <c:v>0.44002270833333329</c:v>
                </c:pt>
                <c:pt idx="1648">
                  <c:v>0.44002630787037034</c:v>
                </c:pt>
                <c:pt idx="1649">
                  <c:v>0.44002981481481479</c:v>
                </c:pt>
                <c:pt idx="1650">
                  <c:v>0.44003280092592595</c:v>
                </c:pt>
                <c:pt idx="1651">
                  <c:v>0.44003638888888891</c:v>
                </c:pt>
                <c:pt idx="1652">
                  <c:v>0.44003930555555554</c:v>
                </c:pt>
                <c:pt idx="1653">
                  <c:v>0.44004287037037032</c:v>
                </c:pt>
                <c:pt idx="1654">
                  <c:v>0.44004636574074074</c:v>
                </c:pt>
                <c:pt idx="1655">
                  <c:v>0.4400499537037037</c:v>
                </c:pt>
                <c:pt idx="1656">
                  <c:v>0.44005287037037039</c:v>
                </c:pt>
                <c:pt idx="1657">
                  <c:v>0.44005648148148152</c:v>
                </c:pt>
                <c:pt idx="1658">
                  <c:v>0.44005943287037036</c:v>
                </c:pt>
                <c:pt idx="1659">
                  <c:v>0.44006302083333332</c:v>
                </c:pt>
                <c:pt idx="1660">
                  <c:v>0.44006652777777777</c:v>
                </c:pt>
                <c:pt idx="1661">
                  <c:v>0.4400700578703704</c:v>
                </c:pt>
                <c:pt idx="1662">
                  <c:v>0.44007314814814813</c:v>
                </c:pt>
                <c:pt idx="1663">
                  <c:v>0.44007670138888888</c:v>
                </c:pt>
                <c:pt idx="1664">
                  <c:v>0.44007964120370374</c:v>
                </c:pt>
                <c:pt idx="1665">
                  <c:v>0.44008314814814814</c:v>
                </c:pt>
                <c:pt idx="1666">
                  <c:v>0.44008665509259259</c:v>
                </c:pt>
                <c:pt idx="1667">
                  <c:v>0.44009027777777776</c:v>
                </c:pt>
                <c:pt idx="1668">
                  <c:v>0.44009321759259262</c:v>
                </c:pt>
                <c:pt idx="1669">
                  <c:v>0.44009684027777779</c:v>
                </c:pt>
                <c:pt idx="1670">
                  <c:v>0.44009976851851856</c:v>
                </c:pt>
                <c:pt idx="1671">
                  <c:v>0.44010329861111108</c:v>
                </c:pt>
                <c:pt idx="1672">
                  <c:v>0.44010684027777774</c:v>
                </c:pt>
                <c:pt idx="1673">
                  <c:v>0.44011033564814817</c:v>
                </c:pt>
                <c:pt idx="1674">
                  <c:v>0.44011399305555554</c:v>
                </c:pt>
                <c:pt idx="1675">
                  <c:v>0.44011789351851854</c:v>
                </c:pt>
                <c:pt idx="1676">
                  <c:v>0.44012141203703709</c:v>
                </c:pt>
                <c:pt idx="1677">
                  <c:v>0.44012503472222225</c:v>
                </c:pt>
                <c:pt idx="1678">
                  <c:v>0.440127974537037</c:v>
                </c:pt>
                <c:pt idx="1679">
                  <c:v>0.44013160879629631</c:v>
                </c:pt>
                <c:pt idx="1680">
                  <c:v>0.44013456018518515</c:v>
                </c:pt>
                <c:pt idx="1681">
                  <c:v>0.44013813657407402</c:v>
                </c:pt>
                <c:pt idx="1682">
                  <c:v>0.44014167824074074</c:v>
                </c:pt>
                <c:pt idx="1683">
                  <c:v>0.44014520833333332</c:v>
                </c:pt>
                <c:pt idx="1684">
                  <c:v>0.44014822916666668</c:v>
                </c:pt>
                <c:pt idx="1685">
                  <c:v>0.44015178240740743</c:v>
                </c:pt>
                <c:pt idx="1686">
                  <c:v>0.44015476851851854</c:v>
                </c:pt>
                <c:pt idx="1687">
                  <c:v>0.44015833333333337</c:v>
                </c:pt>
                <c:pt idx="1688">
                  <c:v>0.44016184027777777</c:v>
                </c:pt>
                <c:pt idx="1689">
                  <c:v>0.44016545138888891</c:v>
                </c:pt>
                <c:pt idx="1690">
                  <c:v>0.44016836805555554</c:v>
                </c:pt>
                <c:pt idx="1691">
                  <c:v>0.44017196759259258</c:v>
                </c:pt>
                <c:pt idx="1692">
                  <c:v>0.44017493055555557</c:v>
                </c:pt>
                <c:pt idx="1693">
                  <c:v>0.44017855324074073</c:v>
                </c:pt>
                <c:pt idx="1694">
                  <c:v>0.44018204861111115</c:v>
                </c:pt>
                <c:pt idx="1695">
                  <c:v>0.44018557870370367</c:v>
                </c:pt>
                <c:pt idx="1696">
                  <c:v>0.44018929398148149</c:v>
                </c:pt>
                <c:pt idx="1697">
                  <c:v>0.44019225694444447</c:v>
                </c:pt>
                <c:pt idx="1698">
                  <c:v>0.44019577546296301</c:v>
                </c:pt>
                <c:pt idx="1699">
                  <c:v>0.44019938657407409</c:v>
                </c:pt>
                <c:pt idx="1700">
                  <c:v>0.44020293981481484</c:v>
                </c:pt>
                <c:pt idx="1701">
                  <c:v>0.44020658564814813</c:v>
                </c:pt>
                <c:pt idx="1702">
                  <c:v>0.44020964120370371</c:v>
                </c:pt>
                <c:pt idx="1703">
                  <c:v>0.44021319444444446</c:v>
                </c:pt>
                <c:pt idx="1704">
                  <c:v>0.44021674768518521</c:v>
                </c:pt>
                <c:pt idx="1705">
                  <c:v>0.44022033564814816</c:v>
                </c:pt>
                <c:pt idx="1706">
                  <c:v>0.44022394675925924</c:v>
                </c:pt>
                <c:pt idx="1707">
                  <c:v>0.44022690972222223</c:v>
                </c:pt>
                <c:pt idx="1708">
                  <c:v>0.44023050925925927</c:v>
                </c:pt>
                <c:pt idx="1709">
                  <c:v>0.44023406250000002</c:v>
                </c:pt>
                <c:pt idx="1710">
                  <c:v>0.44023756944444448</c:v>
                </c:pt>
                <c:pt idx="1711">
                  <c:v>0.44024127314814815</c:v>
                </c:pt>
                <c:pt idx="1712">
                  <c:v>0.44024422453703704</c:v>
                </c:pt>
                <c:pt idx="1713">
                  <c:v>0.4402478125</c:v>
                </c:pt>
                <c:pt idx="1714">
                  <c:v>0.44025134259259263</c:v>
                </c:pt>
                <c:pt idx="1715">
                  <c:v>0.44025489583333338</c:v>
                </c:pt>
                <c:pt idx="1716">
                  <c:v>0.44025850694444446</c:v>
                </c:pt>
                <c:pt idx="1717">
                  <c:v>0.44026152777777777</c:v>
                </c:pt>
                <c:pt idx="1718">
                  <c:v>0.44026513888888891</c:v>
                </c:pt>
                <c:pt idx="1719">
                  <c:v>0.44026870370370369</c:v>
                </c:pt>
                <c:pt idx="1720">
                  <c:v>0.44027223379629632</c:v>
                </c:pt>
                <c:pt idx="1721">
                  <c:v>0.44027585648148149</c:v>
                </c:pt>
                <c:pt idx="1722">
                  <c:v>0.44027883101851856</c:v>
                </c:pt>
                <c:pt idx="1723">
                  <c:v>0.44028256944444449</c:v>
                </c:pt>
                <c:pt idx="1724">
                  <c:v>0.44028614583333336</c:v>
                </c:pt>
                <c:pt idx="1725">
                  <c:v>0.4402897106481482</c:v>
                </c:pt>
                <c:pt idx="1726">
                  <c:v>0.44029336805555558</c:v>
                </c:pt>
                <c:pt idx="1727">
                  <c:v>0.44029643518518519</c:v>
                </c:pt>
                <c:pt idx="1728">
                  <c:v>0.44030015046296295</c:v>
                </c:pt>
                <c:pt idx="1729">
                  <c:v>0.44030384259259264</c:v>
                </c:pt>
                <c:pt idx="1730">
                  <c:v>0.44030744212962963</c:v>
                </c:pt>
                <c:pt idx="1731">
                  <c:v>0.44031055555555554</c:v>
                </c:pt>
                <c:pt idx="1732">
                  <c:v>0.44031418981481485</c:v>
                </c:pt>
                <c:pt idx="1733">
                  <c:v>0.44031725694444446</c:v>
                </c:pt>
                <c:pt idx="1734">
                  <c:v>0.4403208564814815</c:v>
                </c:pt>
                <c:pt idx="1735">
                  <c:v>0.44032452546296291</c:v>
                </c:pt>
                <c:pt idx="1736">
                  <c:v>0.44032822916666664</c:v>
                </c:pt>
                <c:pt idx="1737">
                  <c:v>0.44033126157407404</c:v>
                </c:pt>
                <c:pt idx="1738">
                  <c:v>0.44033486111111109</c:v>
                </c:pt>
                <c:pt idx="1739">
                  <c:v>0.44033844907407405</c:v>
                </c:pt>
                <c:pt idx="1740">
                  <c:v>0.44034206018518524</c:v>
                </c:pt>
                <c:pt idx="1741">
                  <c:v>0.44034521990740738</c:v>
                </c:pt>
                <c:pt idx="1742">
                  <c:v>0.44034965277777777</c:v>
                </c:pt>
                <c:pt idx="1743">
                  <c:v>0.44035265046296296</c:v>
                </c:pt>
                <c:pt idx="1744">
                  <c:v>0.44035625</c:v>
                </c:pt>
                <c:pt idx="1745">
                  <c:v>0.44035987268518517</c:v>
                </c:pt>
                <c:pt idx="1746">
                  <c:v>0.44036296296296301</c:v>
                </c:pt>
                <c:pt idx="1747">
                  <c:v>0.44036657407407409</c:v>
                </c:pt>
                <c:pt idx="1748">
                  <c:v>0.44037018518518517</c:v>
                </c:pt>
                <c:pt idx="1749">
                  <c:v>0.44037381944444443</c:v>
                </c:pt>
                <c:pt idx="1750">
                  <c:v>0.4403768287037037</c:v>
                </c:pt>
                <c:pt idx="1751">
                  <c:v>0.44038053240740743</c:v>
                </c:pt>
                <c:pt idx="1752">
                  <c:v>0.44038357638888886</c:v>
                </c:pt>
                <c:pt idx="1753">
                  <c:v>0.4403871875</c:v>
                </c:pt>
                <c:pt idx="1754">
                  <c:v>0.44039084490740743</c:v>
                </c:pt>
                <c:pt idx="1755">
                  <c:v>0.44039444444444448</c:v>
                </c:pt>
                <c:pt idx="1756">
                  <c:v>0.44039756944444441</c:v>
                </c:pt>
                <c:pt idx="1757">
                  <c:v>0.44040115740740737</c:v>
                </c:pt>
                <c:pt idx="1758">
                  <c:v>0.4404047800925926</c:v>
                </c:pt>
                <c:pt idx="1759">
                  <c:v>0.44040834490740743</c:v>
                </c:pt>
                <c:pt idx="1760">
                  <c:v>0.44041194444444448</c:v>
                </c:pt>
                <c:pt idx="1761">
                  <c:v>0.44041498842592591</c:v>
                </c:pt>
                <c:pt idx="1762">
                  <c:v>0.44041851851851854</c:v>
                </c:pt>
                <c:pt idx="1763">
                  <c:v>0.44042212962962962</c:v>
                </c:pt>
                <c:pt idx="1764">
                  <c:v>0.44042574074074076</c:v>
                </c:pt>
                <c:pt idx="1765">
                  <c:v>0.44042931712962963</c:v>
                </c:pt>
                <c:pt idx="1766">
                  <c:v>0.44043247685185188</c:v>
                </c:pt>
                <c:pt idx="1767">
                  <c:v>0.44043604166666667</c:v>
                </c:pt>
                <c:pt idx="1768">
                  <c:v>0.44043968750000001</c:v>
                </c:pt>
                <c:pt idx="1769">
                  <c:v>0.44044339120370374</c:v>
                </c:pt>
                <c:pt idx="1770">
                  <c:v>0.44044637731481484</c:v>
                </c:pt>
                <c:pt idx="1771">
                  <c:v>0.44045005787037034</c:v>
                </c:pt>
                <c:pt idx="1772">
                  <c:v>0.44045310185185182</c:v>
                </c:pt>
                <c:pt idx="1773">
                  <c:v>0.44045665509259257</c:v>
                </c:pt>
                <c:pt idx="1774">
                  <c:v>0.44046017361111112</c:v>
                </c:pt>
                <c:pt idx="1775">
                  <c:v>0.44046372685185187</c:v>
                </c:pt>
                <c:pt idx="1776">
                  <c:v>0.44046682870370368</c:v>
                </c:pt>
                <c:pt idx="1777">
                  <c:v>0.44047037037037035</c:v>
                </c:pt>
                <c:pt idx="1778">
                  <c:v>0.44047337962962962</c:v>
                </c:pt>
                <c:pt idx="1779">
                  <c:v>0.44047690972222225</c:v>
                </c:pt>
                <c:pt idx="1780">
                  <c:v>0.44048041666666665</c:v>
                </c:pt>
                <c:pt idx="1781">
                  <c:v>0.44048405092592596</c:v>
                </c:pt>
                <c:pt idx="1782">
                  <c:v>0.44048701388888883</c:v>
                </c:pt>
                <c:pt idx="1783">
                  <c:v>0.44049059027777776</c:v>
                </c:pt>
                <c:pt idx="1784">
                  <c:v>0.44049357638888886</c:v>
                </c:pt>
                <c:pt idx="1785">
                  <c:v>0.44049708333333332</c:v>
                </c:pt>
                <c:pt idx="1786">
                  <c:v>0.44050061342592595</c:v>
                </c:pt>
                <c:pt idx="1787">
                  <c:v>0.44050414351851847</c:v>
                </c:pt>
                <c:pt idx="1788">
                  <c:v>0.4405072337962963</c:v>
                </c:pt>
                <c:pt idx="1789">
                  <c:v>0.44051077546296297</c:v>
                </c:pt>
                <c:pt idx="1790">
                  <c:v>0.44051385416666666</c:v>
                </c:pt>
                <c:pt idx="1791">
                  <c:v>0.44051738425925929</c:v>
                </c:pt>
                <c:pt idx="1792">
                  <c:v>0.44052091435185187</c:v>
                </c:pt>
                <c:pt idx="1793">
                  <c:v>0.44052453703703703</c:v>
                </c:pt>
                <c:pt idx="1794">
                  <c:v>0.44052747685185184</c:v>
                </c:pt>
                <c:pt idx="1795">
                  <c:v>0.44053115740740739</c:v>
                </c:pt>
                <c:pt idx="1796">
                  <c:v>0.44053416666666667</c:v>
                </c:pt>
                <c:pt idx="1797">
                  <c:v>0.44053771990740742</c:v>
                </c:pt>
                <c:pt idx="1798">
                  <c:v>0.44054126157407408</c:v>
                </c:pt>
                <c:pt idx="1799">
                  <c:v>0.44054481481481478</c:v>
                </c:pt>
                <c:pt idx="1800">
                  <c:v>0.44054787037037041</c:v>
                </c:pt>
                <c:pt idx="1801">
                  <c:v>0.44055143518518519</c:v>
                </c:pt>
                <c:pt idx="1802">
                  <c:v>0.44055440972222221</c:v>
                </c:pt>
                <c:pt idx="1803">
                  <c:v>0.44055797453703699</c:v>
                </c:pt>
                <c:pt idx="1804">
                  <c:v>0.44056149305555553</c:v>
                </c:pt>
                <c:pt idx="1805">
                  <c:v>0.44056515046296302</c:v>
                </c:pt>
                <c:pt idx="1806">
                  <c:v>0.44056811342592589</c:v>
                </c:pt>
                <c:pt idx="1807">
                  <c:v>0.44057172453703702</c:v>
                </c:pt>
                <c:pt idx="1808">
                  <c:v>0.44057611111111111</c:v>
                </c:pt>
                <c:pt idx="1809">
                  <c:v>0.44057964120370369</c:v>
                </c:pt>
                <c:pt idx="1810">
                  <c:v>0.44058268518518523</c:v>
                </c:pt>
                <c:pt idx="1811">
                  <c:v>0.44058622685185184</c:v>
                </c:pt>
                <c:pt idx="1812">
                  <c:v>0.44058980324074071</c:v>
                </c:pt>
                <c:pt idx="1813">
                  <c:v>0.44059329861111113</c:v>
                </c:pt>
                <c:pt idx="1814">
                  <c:v>0.44059688657407409</c:v>
                </c:pt>
                <c:pt idx="1815">
                  <c:v>0.44059993055555552</c:v>
                </c:pt>
                <c:pt idx="1816">
                  <c:v>0.44060347222222224</c:v>
                </c:pt>
                <c:pt idx="1817">
                  <c:v>0.44060643518518522</c:v>
                </c:pt>
                <c:pt idx="1818">
                  <c:v>0.44061001157407409</c:v>
                </c:pt>
                <c:pt idx="1819">
                  <c:v>0.44061353009259258</c:v>
                </c:pt>
                <c:pt idx="1820">
                  <c:v>0.4406171990740741</c:v>
                </c:pt>
                <c:pt idx="1821">
                  <c:v>0.44062016203703708</c:v>
                </c:pt>
                <c:pt idx="1822">
                  <c:v>0.44062377314814816</c:v>
                </c:pt>
                <c:pt idx="1823">
                  <c:v>0.44062677083333335</c:v>
                </c:pt>
                <c:pt idx="1824">
                  <c:v>0.44063034722222222</c:v>
                </c:pt>
                <c:pt idx="1825">
                  <c:v>0.44063385416666662</c:v>
                </c:pt>
                <c:pt idx="1826">
                  <c:v>0.44063743055555554</c:v>
                </c:pt>
                <c:pt idx="1827">
                  <c:v>0.440640462962963</c:v>
                </c:pt>
                <c:pt idx="1828">
                  <c:v>0.44064401620370369</c:v>
                </c:pt>
                <c:pt idx="1829">
                  <c:v>0.44064715277777777</c:v>
                </c:pt>
                <c:pt idx="1830">
                  <c:v>0.44065072916666664</c:v>
                </c:pt>
                <c:pt idx="1831">
                  <c:v>0.44065427083333336</c:v>
                </c:pt>
                <c:pt idx="1832">
                  <c:v>0.44065797453703709</c:v>
                </c:pt>
                <c:pt idx="1833">
                  <c:v>0.44066091435185184</c:v>
                </c:pt>
                <c:pt idx="1834">
                  <c:v>0.44066452546296292</c:v>
                </c:pt>
                <c:pt idx="1835">
                  <c:v>0.44066809027777776</c:v>
                </c:pt>
                <c:pt idx="1836">
                  <c:v>0.44067164351851851</c:v>
                </c:pt>
                <c:pt idx="1837">
                  <c:v>0.44067527777777776</c:v>
                </c:pt>
                <c:pt idx="1838">
                  <c:v>0.44067828703703699</c:v>
                </c:pt>
                <c:pt idx="1839">
                  <c:v>0.44068197916666668</c:v>
                </c:pt>
                <c:pt idx="1840">
                  <c:v>0.44068572916666665</c:v>
                </c:pt>
                <c:pt idx="1841">
                  <c:v>0.44068944444444447</c:v>
                </c:pt>
                <c:pt idx="1842">
                  <c:v>0.44069252314814816</c:v>
                </c:pt>
                <c:pt idx="1843">
                  <c:v>0.44069607638888891</c:v>
                </c:pt>
                <c:pt idx="1844">
                  <c:v>0.44069912037037035</c:v>
                </c:pt>
                <c:pt idx="1845">
                  <c:v>0.4407026736111111</c:v>
                </c:pt>
                <c:pt idx="1846">
                  <c:v>0.44070622685185185</c:v>
                </c:pt>
                <c:pt idx="1847">
                  <c:v>0.44070979166666668</c:v>
                </c:pt>
                <c:pt idx="1848">
                  <c:v>0.44071278935185187</c:v>
                </c:pt>
                <c:pt idx="1849">
                  <c:v>0.44071645833333334</c:v>
                </c:pt>
                <c:pt idx="1850">
                  <c:v>0.44072016203703707</c:v>
                </c:pt>
                <c:pt idx="1851">
                  <c:v>0.44072369212962964</c:v>
                </c:pt>
                <c:pt idx="1852">
                  <c:v>0.4407273263888889</c:v>
                </c:pt>
                <c:pt idx="1853">
                  <c:v>0.4407303125</c:v>
                </c:pt>
                <c:pt idx="1854">
                  <c:v>0.44073392361111113</c:v>
                </c:pt>
                <c:pt idx="1855">
                  <c:v>0.4407375</c:v>
                </c:pt>
                <c:pt idx="1856">
                  <c:v>0.44074108796296296</c:v>
                </c:pt>
                <c:pt idx="1857">
                  <c:v>0.4407447800925926</c:v>
                </c:pt>
                <c:pt idx="1858">
                  <c:v>0.44074775462962962</c:v>
                </c:pt>
                <c:pt idx="1859">
                  <c:v>0.44075142361111114</c:v>
                </c:pt>
                <c:pt idx="1860">
                  <c:v>0.44075497685185189</c:v>
                </c:pt>
                <c:pt idx="1861">
                  <c:v>0.44075855324074076</c:v>
                </c:pt>
                <c:pt idx="1862">
                  <c:v>0.44076223379629625</c:v>
                </c:pt>
                <c:pt idx="1863">
                  <c:v>0.44076520833333332</c:v>
                </c:pt>
                <c:pt idx="1864">
                  <c:v>0.44076894675925926</c:v>
                </c:pt>
                <c:pt idx="1865">
                  <c:v>0.44077253472222222</c:v>
                </c:pt>
                <c:pt idx="1866">
                  <c:v>0.44077606481481485</c:v>
                </c:pt>
                <c:pt idx="1867">
                  <c:v>0.44077912037037037</c:v>
                </c:pt>
                <c:pt idx="1868">
                  <c:v>0.44078291666666664</c:v>
                </c:pt>
                <c:pt idx="1869">
                  <c:v>0.4407859375</c:v>
                </c:pt>
                <c:pt idx="1870">
                  <c:v>0.44078947916666666</c:v>
                </c:pt>
                <c:pt idx="1871">
                  <c:v>0.44079307870370371</c:v>
                </c:pt>
                <c:pt idx="1872">
                  <c:v>0.44079665509259258</c:v>
                </c:pt>
                <c:pt idx="1873">
                  <c:v>0.44079962962962965</c:v>
                </c:pt>
                <c:pt idx="1874">
                  <c:v>0.44080334490740741</c:v>
                </c:pt>
                <c:pt idx="1875">
                  <c:v>0.44080780092592592</c:v>
                </c:pt>
                <c:pt idx="1876">
                  <c:v>0.44081133101851849</c:v>
                </c:pt>
                <c:pt idx="1877">
                  <c:v>0.44081440972222219</c:v>
                </c:pt>
                <c:pt idx="1878">
                  <c:v>0.44081793981481482</c:v>
                </c:pt>
                <c:pt idx="1879">
                  <c:v>0.44082153935185181</c:v>
                </c:pt>
                <c:pt idx="1880">
                  <c:v>0.44082510416666665</c:v>
                </c:pt>
                <c:pt idx="1881">
                  <c:v>0.44082866898148149</c:v>
                </c:pt>
                <c:pt idx="1882">
                  <c:v>0.44083173611111109</c:v>
                </c:pt>
                <c:pt idx="1883">
                  <c:v>0.44083528935185184</c:v>
                </c:pt>
                <c:pt idx="1884">
                  <c:v>0.4408389699074074</c:v>
                </c:pt>
                <c:pt idx="1885">
                  <c:v>0.44084254629629632</c:v>
                </c:pt>
                <c:pt idx="1886">
                  <c:v>0.44084611111111111</c:v>
                </c:pt>
                <c:pt idx="1887">
                  <c:v>0.44084924768518513</c:v>
                </c:pt>
                <c:pt idx="1888">
                  <c:v>0.44085282407407406</c:v>
                </c:pt>
                <c:pt idx="1889">
                  <c:v>0.44085643518518519</c:v>
                </c:pt>
                <c:pt idx="1890">
                  <c:v>0.44086003472222224</c:v>
                </c:pt>
                <c:pt idx="1891">
                  <c:v>0.44086302083333334</c:v>
                </c:pt>
                <c:pt idx="1892">
                  <c:v>0.44086668981481481</c:v>
                </c:pt>
                <c:pt idx="1893">
                  <c:v>0.44086969907407408</c:v>
                </c:pt>
                <c:pt idx="1894">
                  <c:v>0.44087335648148152</c:v>
                </c:pt>
                <c:pt idx="1895">
                  <c:v>0.44087688657407403</c:v>
                </c:pt>
                <c:pt idx="1896">
                  <c:v>0.44088050925925931</c:v>
                </c:pt>
                <c:pt idx="1897">
                  <c:v>0.44088354166666671</c:v>
                </c:pt>
                <c:pt idx="1898">
                  <c:v>0.44088712962962967</c:v>
                </c:pt>
                <c:pt idx="1899">
                  <c:v>0.44089020833333331</c:v>
                </c:pt>
                <c:pt idx="1900">
                  <c:v>0.44089375000000003</c:v>
                </c:pt>
                <c:pt idx="1901">
                  <c:v>0.44089731481481481</c:v>
                </c:pt>
                <c:pt idx="1902">
                  <c:v>0.44090087962962965</c:v>
                </c:pt>
                <c:pt idx="1903">
                  <c:v>0.44090387731481484</c:v>
                </c:pt>
                <c:pt idx="1904">
                  <c:v>0.44090748842592592</c:v>
                </c:pt>
                <c:pt idx="1905">
                  <c:v>0.44091109953703705</c:v>
                </c:pt>
                <c:pt idx="1906">
                  <c:v>0.44091466435185184</c:v>
                </c:pt>
                <c:pt idx="1907">
                  <c:v>0.44091824074074076</c:v>
                </c:pt>
                <c:pt idx="1908">
                  <c:v>0.44092118055555557</c:v>
                </c:pt>
                <c:pt idx="1909">
                  <c:v>0.44092486111111112</c:v>
                </c:pt>
                <c:pt idx="1910">
                  <c:v>0.4409284722222222</c:v>
                </c:pt>
                <c:pt idx="1911">
                  <c:v>0.44093216435185184</c:v>
                </c:pt>
                <c:pt idx="1912">
                  <c:v>0.4409357523148148</c:v>
                </c:pt>
                <c:pt idx="1913">
                  <c:v>0.44093874999999999</c:v>
                </c:pt>
                <c:pt idx="1914">
                  <c:v>0.44094240740740737</c:v>
                </c:pt>
                <c:pt idx="1915">
                  <c:v>0.4409460185185185</c:v>
                </c:pt>
                <c:pt idx="1916">
                  <c:v>0.44094957175925925</c:v>
                </c:pt>
                <c:pt idx="1917">
                  <c:v>0.44095318287037039</c:v>
                </c:pt>
                <c:pt idx="1918">
                  <c:v>0.44095614583333331</c:v>
                </c:pt>
                <c:pt idx="1919">
                  <c:v>0.44095983796296295</c:v>
                </c:pt>
                <c:pt idx="1920">
                  <c:v>0.44096341435185188</c:v>
                </c:pt>
                <c:pt idx="1921">
                  <c:v>0.44096697916666666</c:v>
                </c:pt>
                <c:pt idx="1922">
                  <c:v>0.44096996527777782</c:v>
                </c:pt>
                <c:pt idx="1923">
                  <c:v>0.4409735763888889</c:v>
                </c:pt>
                <c:pt idx="1924">
                  <c:v>0.44097673611111116</c:v>
                </c:pt>
                <c:pt idx="1925">
                  <c:v>0.44098035879629632</c:v>
                </c:pt>
                <c:pt idx="1926">
                  <c:v>0.4409840162037037</c:v>
                </c:pt>
                <c:pt idx="1927">
                  <c:v>0.44098761574074069</c:v>
                </c:pt>
                <c:pt idx="1928">
                  <c:v>0.44099065972222223</c:v>
                </c:pt>
                <c:pt idx="1929">
                  <c:v>0.44099444444444447</c:v>
                </c:pt>
                <c:pt idx="1930">
                  <c:v>0.44099820601851852</c:v>
                </c:pt>
                <c:pt idx="1931">
                  <c:v>0.44100187499999999</c:v>
                </c:pt>
                <c:pt idx="1932">
                  <c:v>0.44100501157407407</c:v>
                </c:pt>
                <c:pt idx="1933">
                  <c:v>0.44100864583333332</c:v>
                </c:pt>
                <c:pt idx="1934">
                  <c:v>0.4410117824074074</c:v>
                </c:pt>
                <c:pt idx="1935">
                  <c:v>0.44101546296296296</c:v>
                </c:pt>
                <c:pt idx="1936">
                  <c:v>0.44101908564814818</c:v>
                </c:pt>
                <c:pt idx="1937">
                  <c:v>0.4410221412037037</c:v>
                </c:pt>
                <c:pt idx="1938">
                  <c:v>0.44102575231481483</c:v>
                </c:pt>
                <c:pt idx="1939">
                  <c:v>0.44102891203703704</c:v>
                </c:pt>
                <c:pt idx="1940">
                  <c:v>0.4410325347222222</c:v>
                </c:pt>
                <c:pt idx="1941">
                  <c:v>0.4410371296296296</c:v>
                </c:pt>
                <c:pt idx="1942">
                  <c:v>0.44104083333333333</c:v>
                </c:pt>
                <c:pt idx="1943">
                  <c:v>0.44104446759259258</c:v>
                </c:pt>
                <c:pt idx="1944">
                  <c:v>0.44104805555555554</c:v>
                </c:pt>
                <c:pt idx="1945">
                  <c:v>0.441051087962963</c:v>
                </c:pt>
                <c:pt idx="1946">
                  <c:v>0.44105471064814816</c:v>
                </c:pt>
                <c:pt idx="1947">
                  <c:v>0.44105799768518517</c:v>
                </c:pt>
                <c:pt idx="1948">
                  <c:v>0.44106167824074077</c:v>
                </c:pt>
                <c:pt idx="1949">
                  <c:v>0.44106539351851853</c:v>
                </c:pt>
                <c:pt idx="1950">
                  <c:v>0.44106844907407411</c:v>
                </c:pt>
                <c:pt idx="1951">
                  <c:v>0.44107206018518519</c:v>
                </c:pt>
                <c:pt idx="1952">
                  <c:v>0.44107519675925927</c:v>
                </c:pt>
                <c:pt idx="1953">
                  <c:v>0.44107887731481482</c:v>
                </c:pt>
                <c:pt idx="1954">
                  <c:v>0.44108262731481479</c:v>
                </c:pt>
                <c:pt idx="1955">
                  <c:v>0.44108628472222228</c:v>
                </c:pt>
                <c:pt idx="1956">
                  <c:v>0.44108932870370371</c:v>
                </c:pt>
                <c:pt idx="1957">
                  <c:v>0.44109300925925926</c:v>
                </c:pt>
                <c:pt idx="1958">
                  <c:v>0.44109664351851857</c:v>
                </c:pt>
                <c:pt idx="1959">
                  <c:v>0.44110033564814816</c:v>
                </c:pt>
                <c:pt idx="1960">
                  <c:v>0.44110339120370368</c:v>
                </c:pt>
                <c:pt idx="1961">
                  <c:v>0.44110704861111111</c:v>
                </c:pt>
                <c:pt idx="1962">
                  <c:v>0.44111013888888889</c:v>
                </c:pt>
                <c:pt idx="1963">
                  <c:v>0.44111376157407406</c:v>
                </c:pt>
                <c:pt idx="1964">
                  <c:v>0.44111743055555558</c:v>
                </c:pt>
                <c:pt idx="1965">
                  <c:v>0.44112107638888887</c:v>
                </c:pt>
                <c:pt idx="1966">
                  <c:v>0.44112444444444443</c:v>
                </c:pt>
                <c:pt idx="1967">
                  <c:v>0.44112835648148147</c:v>
                </c:pt>
                <c:pt idx="1968">
                  <c:v>0.44113199074074072</c:v>
                </c:pt>
                <c:pt idx="1969">
                  <c:v>0.44113496527777779</c:v>
                </c:pt>
                <c:pt idx="1970">
                  <c:v>0.44113859953703699</c:v>
                </c:pt>
                <c:pt idx="1971">
                  <c:v>0.44114164351851853</c:v>
                </c:pt>
                <c:pt idx="1972">
                  <c:v>0.44114534722222221</c:v>
                </c:pt>
                <c:pt idx="1973">
                  <c:v>0.44114895833333329</c:v>
                </c:pt>
                <c:pt idx="1974">
                  <c:v>0.44115254629629624</c:v>
                </c:pt>
                <c:pt idx="1975">
                  <c:v>0.44115556712962967</c:v>
                </c:pt>
                <c:pt idx="1976">
                  <c:v>0.44115914351851848</c:v>
                </c:pt>
                <c:pt idx="1977">
                  <c:v>0.44116229166666665</c:v>
                </c:pt>
                <c:pt idx="1978">
                  <c:v>0.44116585648148149</c:v>
                </c:pt>
                <c:pt idx="1979">
                  <c:v>0.44116949074074069</c:v>
                </c:pt>
                <c:pt idx="1980">
                  <c:v>0.44117306712962961</c:v>
                </c:pt>
                <c:pt idx="1981">
                  <c:v>0.44117606481481481</c:v>
                </c:pt>
                <c:pt idx="1982">
                  <c:v>0.44117978009259257</c:v>
                </c:pt>
                <c:pt idx="1983">
                  <c:v>0.44118347222222226</c:v>
                </c:pt>
                <c:pt idx="1984">
                  <c:v>0.44118706018518522</c:v>
                </c:pt>
                <c:pt idx="1985">
                  <c:v>0.44119013888888886</c:v>
                </c:pt>
                <c:pt idx="1986">
                  <c:v>0.4411937037037037</c:v>
                </c:pt>
                <c:pt idx="1987">
                  <c:v>0.44119672453703701</c:v>
                </c:pt>
                <c:pt idx="1988">
                  <c:v>0.44120027777777776</c:v>
                </c:pt>
                <c:pt idx="1989">
                  <c:v>0.44120394675925922</c:v>
                </c:pt>
                <c:pt idx="1990">
                  <c:v>0.44120753472222224</c:v>
                </c:pt>
                <c:pt idx="1991">
                  <c:v>0.44121053240740737</c:v>
                </c:pt>
                <c:pt idx="1992">
                  <c:v>0.44121410879629624</c:v>
                </c:pt>
                <c:pt idx="1993">
                  <c:v>0.44121710648148144</c:v>
                </c:pt>
                <c:pt idx="1994">
                  <c:v>0.44122081018518516</c:v>
                </c:pt>
                <c:pt idx="1995">
                  <c:v>0.44122439814814812</c:v>
                </c:pt>
                <c:pt idx="1996">
                  <c:v>0.44122797453703705</c:v>
                </c:pt>
                <c:pt idx="1997">
                  <c:v>0.44123108796296301</c:v>
                </c:pt>
                <c:pt idx="1998">
                  <c:v>0.44123465277777779</c:v>
                </c:pt>
                <c:pt idx="1999">
                  <c:v>0.44123834490740738</c:v>
                </c:pt>
                <c:pt idx="2000">
                  <c:v>0.4412419212962963</c:v>
                </c:pt>
                <c:pt idx="2001">
                  <c:v>0.44124494212962961</c:v>
                </c:pt>
                <c:pt idx="2002">
                  <c:v>0.44124846064814816</c:v>
                </c:pt>
                <c:pt idx="2003">
                  <c:v>0.44125144675925926</c:v>
                </c:pt>
                <c:pt idx="2004">
                  <c:v>0.4412550462962963</c:v>
                </c:pt>
                <c:pt idx="2005">
                  <c:v>0.44125862268518518</c:v>
                </c:pt>
                <c:pt idx="2006">
                  <c:v>0.44126217592592593</c:v>
                </c:pt>
                <c:pt idx="2007">
                  <c:v>0.44126519675925929</c:v>
                </c:pt>
                <c:pt idx="2008">
                  <c:v>0.44126953703703703</c:v>
                </c:pt>
                <c:pt idx="2009">
                  <c:v>0.44127259259259261</c:v>
                </c:pt>
                <c:pt idx="2010">
                  <c:v>0.44127620370370368</c:v>
                </c:pt>
                <c:pt idx="2011">
                  <c:v>0.44127978009259256</c:v>
                </c:pt>
                <c:pt idx="2012">
                  <c:v>0.44128278935185183</c:v>
                </c:pt>
                <c:pt idx="2013">
                  <c:v>0.44128635416666667</c:v>
                </c:pt>
                <c:pt idx="2014">
                  <c:v>0.44128946759259263</c:v>
                </c:pt>
                <c:pt idx="2015">
                  <c:v>0.44129303240740742</c:v>
                </c:pt>
                <c:pt idx="2016">
                  <c:v>0.44129663194444446</c:v>
                </c:pt>
                <c:pt idx="2017">
                  <c:v>0.44130017361111112</c:v>
                </c:pt>
                <c:pt idx="2018">
                  <c:v>0.44130314814814814</c:v>
                </c:pt>
                <c:pt idx="2019">
                  <c:v>0.4413068634259259</c:v>
                </c:pt>
                <c:pt idx="2020">
                  <c:v>0.44131046296296295</c:v>
                </c:pt>
                <c:pt idx="2021">
                  <c:v>0.44131408564814811</c:v>
                </c:pt>
                <c:pt idx="2022">
                  <c:v>0.44131766203703698</c:v>
                </c:pt>
                <c:pt idx="2023">
                  <c:v>0.44132065972222217</c:v>
                </c:pt>
                <c:pt idx="2024">
                  <c:v>0.44132435185185187</c:v>
                </c:pt>
                <c:pt idx="2025">
                  <c:v>0.44132795138888886</c:v>
                </c:pt>
                <c:pt idx="2026">
                  <c:v>0.44133155092592591</c:v>
                </c:pt>
                <c:pt idx="2027">
                  <c:v>0.44133513888888887</c:v>
                </c:pt>
                <c:pt idx="2028">
                  <c:v>0.44133814814814815</c:v>
                </c:pt>
                <c:pt idx="2029">
                  <c:v>0.44134179398148149</c:v>
                </c:pt>
                <c:pt idx="2030">
                  <c:v>0.44134557870370372</c:v>
                </c:pt>
                <c:pt idx="2031">
                  <c:v>0.4413491898148148</c:v>
                </c:pt>
                <c:pt idx="2032">
                  <c:v>0.44135228009259259</c:v>
                </c:pt>
                <c:pt idx="2033">
                  <c:v>0.44135584490740737</c:v>
                </c:pt>
                <c:pt idx="2034">
                  <c:v>0.44135887731481477</c:v>
                </c:pt>
                <c:pt idx="2035">
                  <c:v>0.44136243055555552</c:v>
                </c:pt>
                <c:pt idx="2036">
                  <c:v>0.44136606481481483</c:v>
                </c:pt>
                <c:pt idx="2037">
                  <c:v>0.44136962962962961</c:v>
                </c:pt>
                <c:pt idx="2038">
                  <c:v>0.4413726273148148</c:v>
                </c:pt>
                <c:pt idx="2039">
                  <c:v>0.44137628472222223</c:v>
                </c:pt>
                <c:pt idx="2040">
                  <c:v>0.44137987268518519</c:v>
                </c:pt>
                <c:pt idx="2041">
                  <c:v>0.44138348379629627</c:v>
                </c:pt>
                <c:pt idx="2042">
                  <c:v>0.44138703703703702</c:v>
                </c:pt>
                <c:pt idx="2043">
                  <c:v>0.4413900462962963</c:v>
                </c:pt>
                <c:pt idx="2044">
                  <c:v>0.44139377314814815</c:v>
                </c:pt>
                <c:pt idx="2045">
                  <c:v>0.44139734953703708</c:v>
                </c:pt>
                <c:pt idx="2046">
                  <c:v>0.44140094907407407</c:v>
                </c:pt>
                <c:pt idx="2047">
                  <c:v>0.44140394675925926</c:v>
                </c:pt>
                <c:pt idx="2048">
                  <c:v>0.44140752314814818</c:v>
                </c:pt>
                <c:pt idx="2049">
                  <c:v>0.441410625</c:v>
                </c:pt>
                <c:pt idx="2050">
                  <c:v>0.44141421296296296</c:v>
                </c:pt>
                <c:pt idx="2051">
                  <c:v>0.44141788194444448</c:v>
                </c:pt>
                <c:pt idx="2052">
                  <c:v>0.44142142361111114</c:v>
                </c:pt>
                <c:pt idx="2053">
                  <c:v>0.44142442129629633</c:v>
                </c:pt>
                <c:pt idx="2054">
                  <c:v>0.44142800925925929</c:v>
                </c:pt>
                <c:pt idx="2055">
                  <c:v>0.44143099537037034</c:v>
                </c:pt>
                <c:pt idx="2056">
                  <c:v>0.44143469907407407</c:v>
                </c:pt>
                <c:pt idx="2057">
                  <c:v>0.44143829861111111</c:v>
                </c:pt>
                <c:pt idx="2058">
                  <c:v>0.4414418634259259</c:v>
                </c:pt>
                <c:pt idx="2059">
                  <c:v>0.44144486111111109</c:v>
                </c:pt>
                <c:pt idx="2060">
                  <c:v>0.44144843750000001</c:v>
                </c:pt>
                <c:pt idx="2061">
                  <c:v>0.44145149305555553</c:v>
                </c:pt>
                <c:pt idx="2062">
                  <c:v>0.4414550694444444</c:v>
                </c:pt>
                <c:pt idx="2063">
                  <c:v>0.44145870370370371</c:v>
                </c:pt>
                <c:pt idx="2064">
                  <c:v>0.44146230324074076</c:v>
                </c:pt>
                <c:pt idx="2065">
                  <c:v>0.44146528935185186</c:v>
                </c:pt>
                <c:pt idx="2066">
                  <c:v>0.44146892361111112</c:v>
                </c:pt>
                <c:pt idx="2067">
                  <c:v>0.44147251157407408</c:v>
                </c:pt>
                <c:pt idx="2068">
                  <c:v>0.44147615740740737</c:v>
                </c:pt>
                <c:pt idx="2069">
                  <c:v>0.44147974537037032</c:v>
                </c:pt>
                <c:pt idx="2070">
                  <c:v>0.44148273148148148</c:v>
                </c:pt>
                <c:pt idx="2071">
                  <c:v>0.44148642361111112</c:v>
                </c:pt>
                <c:pt idx="2072">
                  <c:v>0.44149002314814817</c:v>
                </c:pt>
                <c:pt idx="2073">
                  <c:v>0.44149364583333334</c:v>
                </c:pt>
                <c:pt idx="2074">
                  <c:v>0.44149746527777772</c:v>
                </c:pt>
                <c:pt idx="2075">
                  <c:v>0.44150103009259256</c:v>
                </c:pt>
                <c:pt idx="2076">
                  <c:v>0.44150468749999999</c:v>
                </c:pt>
                <c:pt idx="2077">
                  <c:v>0.44150826388888892</c:v>
                </c:pt>
                <c:pt idx="2078">
                  <c:v>0.44151127314814814</c:v>
                </c:pt>
                <c:pt idx="2079">
                  <c:v>0.44151487268518519</c:v>
                </c:pt>
                <c:pt idx="2080">
                  <c:v>0.44151795138888889</c:v>
                </c:pt>
                <c:pt idx="2081">
                  <c:v>0.44152166666666665</c:v>
                </c:pt>
                <c:pt idx="2082">
                  <c:v>0.44152527777777778</c:v>
                </c:pt>
                <c:pt idx="2083">
                  <c:v>0.44152883101851853</c:v>
                </c:pt>
                <c:pt idx="2084">
                  <c:v>0.44153185185185184</c:v>
                </c:pt>
                <c:pt idx="2085">
                  <c:v>0.4415354398148148</c:v>
                </c:pt>
                <c:pt idx="2086">
                  <c:v>0.44153916666666665</c:v>
                </c:pt>
                <c:pt idx="2087">
                  <c:v>0.44154283564814811</c:v>
                </c:pt>
                <c:pt idx="2088">
                  <c:v>0.44154586805555557</c:v>
                </c:pt>
                <c:pt idx="2089">
                  <c:v>0.44154944444444449</c:v>
                </c:pt>
                <c:pt idx="2090">
                  <c:v>0.44155247685185189</c:v>
                </c:pt>
                <c:pt idx="2091">
                  <c:v>0.44155613425925927</c:v>
                </c:pt>
                <c:pt idx="2092">
                  <c:v>0.44155974537037035</c:v>
                </c:pt>
                <c:pt idx="2093">
                  <c:v>0.44156336805555557</c:v>
                </c:pt>
                <c:pt idx="2094">
                  <c:v>0.44156641203703706</c:v>
                </c:pt>
                <c:pt idx="2095">
                  <c:v>0.44156998842592593</c:v>
                </c:pt>
                <c:pt idx="2096">
                  <c:v>0.44157307870370371</c:v>
                </c:pt>
                <c:pt idx="2097">
                  <c:v>0.44157665509259258</c:v>
                </c:pt>
                <c:pt idx="2098">
                  <c:v>0.44158028935185184</c:v>
                </c:pt>
                <c:pt idx="2099">
                  <c:v>0.4415838773148148</c:v>
                </c:pt>
                <c:pt idx="2100">
                  <c:v>0.44158687499999999</c:v>
                </c:pt>
                <c:pt idx="2101">
                  <c:v>0.44159071759259261</c:v>
                </c:pt>
                <c:pt idx="2102">
                  <c:v>0.44159429398148148</c:v>
                </c:pt>
                <c:pt idx="2103">
                  <c:v>0.44159792824074073</c:v>
                </c:pt>
                <c:pt idx="2104">
                  <c:v>0.44160092592592592</c:v>
                </c:pt>
                <c:pt idx="2105">
                  <c:v>0.4416045023148148</c:v>
                </c:pt>
                <c:pt idx="2106">
                  <c:v>0.44160754629629628</c:v>
                </c:pt>
                <c:pt idx="2107">
                  <c:v>0.44161114583333333</c:v>
                </c:pt>
                <c:pt idx="2108">
                  <c:v>0.44161479166666667</c:v>
                </c:pt>
                <c:pt idx="2109">
                  <c:v>0.44161834490740742</c:v>
                </c:pt>
                <c:pt idx="2110">
                  <c:v>0.44162134259259256</c:v>
                </c:pt>
                <c:pt idx="2111">
                  <c:v>0.44162491898148143</c:v>
                </c:pt>
                <c:pt idx="2112">
                  <c:v>0.44162791666666662</c:v>
                </c:pt>
                <c:pt idx="2113">
                  <c:v>0.44163164351851852</c:v>
                </c:pt>
                <c:pt idx="2114">
                  <c:v>0.44163519675925927</c:v>
                </c:pt>
                <c:pt idx="2115">
                  <c:v>0.44163877314814814</c:v>
                </c:pt>
                <c:pt idx="2116">
                  <c:v>0.44164189814814819</c:v>
                </c:pt>
                <c:pt idx="2117">
                  <c:v>0.44164552083333336</c:v>
                </c:pt>
                <c:pt idx="2118">
                  <c:v>0.44164918981481477</c:v>
                </c:pt>
                <c:pt idx="2119">
                  <c:v>0.44165276620370369</c:v>
                </c:pt>
                <c:pt idx="2120">
                  <c:v>0.4416557523148148</c:v>
                </c:pt>
                <c:pt idx="2121">
                  <c:v>0.44167077546296296</c:v>
                </c:pt>
                <c:pt idx="2122">
                  <c:v>0.44167398148148146</c:v>
                </c:pt>
                <c:pt idx="2123">
                  <c:v>0.44167759259259259</c:v>
                </c:pt>
                <c:pt idx="2124">
                  <c:v>0.44168126157407411</c:v>
                </c:pt>
                <c:pt idx="2125">
                  <c:v>0.44168493055555552</c:v>
                </c:pt>
                <c:pt idx="2126">
                  <c:v>0.44168859953703704</c:v>
                </c:pt>
                <c:pt idx="2127">
                  <c:v>0.44169237268518519</c:v>
                </c:pt>
                <c:pt idx="2128">
                  <c:v>0.44169624999999996</c:v>
                </c:pt>
                <c:pt idx="2129">
                  <c:v>0.44169993055555556</c:v>
                </c:pt>
                <c:pt idx="2130">
                  <c:v>0.44170362268518515</c:v>
                </c:pt>
                <c:pt idx="2131">
                  <c:v>0.44170732638888888</c:v>
                </c:pt>
                <c:pt idx="2132">
                  <c:v>0.44171113425925923</c:v>
                </c:pt>
                <c:pt idx="2133">
                  <c:v>0.44171491898148146</c:v>
                </c:pt>
                <c:pt idx="2134">
                  <c:v>0.44171858796296298</c:v>
                </c:pt>
                <c:pt idx="2135">
                  <c:v>0.44172221064814815</c:v>
                </c:pt>
                <c:pt idx="2136">
                  <c:v>0.44172594907407409</c:v>
                </c:pt>
                <c:pt idx="2137">
                  <c:v>0.44172957175925925</c:v>
                </c:pt>
                <c:pt idx="2138">
                  <c:v>0.44173324074074077</c:v>
                </c:pt>
                <c:pt idx="2139">
                  <c:v>0.44173686342592594</c:v>
                </c:pt>
                <c:pt idx="2140">
                  <c:v>0.44174143518518516</c:v>
                </c:pt>
                <c:pt idx="2141">
                  <c:v>0.44174508101851856</c:v>
                </c:pt>
                <c:pt idx="2142">
                  <c:v>0.44174869212962964</c:v>
                </c:pt>
                <c:pt idx="2143">
                  <c:v>0.4417523611111111</c:v>
                </c:pt>
                <c:pt idx="2144">
                  <c:v>0.44175609953703704</c:v>
                </c:pt>
                <c:pt idx="2145">
                  <c:v>0.44175972222222221</c:v>
                </c:pt>
                <c:pt idx="2146">
                  <c:v>0.4417635069444445</c:v>
                </c:pt>
                <c:pt idx="2147">
                  <c:v>0.44176789351851853</c:v>
                </c:pt>
                <c:pt idx="2148">
                  <c:v>0.44177232638888886</c:v>
                </c:pt>
                <c:pt idx="2149">
                  <c:v>0.44177599537037038</c:v>
                </c:pt>
                <c:pt idx="2150">
                  <c:v>0.44177978009259261</c:v>
                </c:pt>
                <c:pt idx="2151">
                  <c:v>0.44178349537037037</c:v>
                </c:pt>
                <c:pt idx="2152">
                  <c:v>0.44178710648148151</c:v>
                </c:pt>
                <c:pt idx="2153">
                  <c:v>0.44179069444444447</c:v>
                </c:pt>
                <c:pt idx="2154">
                  <c:v>0.44179431712962963</c:v>
                </c:pt>
                <c:pt idx="2155">
                  <c:v>0.44179809027777778</c:v>
                </c:pt>
                <c:pt idx="2156">
                  <c:v>0.44180171296296294</c:v>
                </c:pt>
                <c:pt idx="2157">
                  <c:v>0.44180532407407408</c:v>
                </c:pt>
                <c:pt idx="2158">
                  <c:v>0.44180905092592587</c:v>
                </c:pt>
                <c:pt idx="2159">
                  <c:v>0.44181288194444446</c:v>
                </c:pt>
                <c:pt idx="2160">
                  <c:v>0.44181653935185183</c:v>
                </c:pt>
                <c:pt idx="2161">
                  <c:v>0.44182019675925926</c:v>
                </c:pt>
                <c:pt idx="2162">
                  <c:v>0.44182379629629631</c:v>
                </c:pt>
                <c:pt idx="2163">
                  <c:v>0.44182747685185181</c:v>
                </c:pt>
                <c:pt idx="2164">
                  <c:v>0.44183105324074073</c:v>
                </c:pt>
                <c:pt idx="2165">
                  <c:v>0.4418345949074074</c:v>
                </c:pt>
                <c:pt idx="2166">
                  <c:v>0.4418382407407408</c:v>
                </c:pt>
                <c:pt idx="2167">
                  <c:v>0.441841875</c:v>
                </c:pt>
                <c:pt idx="2168">
                  <c:v>0.44184540509259262</c:v>
                </c:pt>
                <c:pt idx="2169">
                  <c:v>0.44184902777777779</c:v>
                </c:pt>
                <c:pt idx="2170">
                  <c:v>0.44185260416666666</c:v>
                </c:pt>
                <c:pt idx="2171">
                  <c:v>0.44185633101851857</c:v>
                </c:pt>
                <c:pt idx="2172">
                  <c:v>0.44185990740740744</c:v>
                </c:pt>
                <c:pt idx="2173">
                  <c:v>0.44186343749999996</c:v>
                </c:pt>
                <c:pt idx="2174">
                  <c:v>0.44186712962962965</c:v>
                </c:pt>
                <c:pt idx="2175">
                  <c:v>0.44187077546296294</c:v>
                </c:pt>
                <c:pt idx="2176">
                  <c:v>0.44187434027777778</c:v>
                </c:pt>
                <c:pt idx="2177">
                  <c:v>0.44187793981481477</c:v>
                </c:pt>
                <c:pt idx="2178">
                  <c:v>0.44188152777777773</c:v>
                </c:pt>
                <c:pt idx="2179">
                  <c:v>0.44188526620370366</c:v>
                </c:pt>
                <c:pt idx="2180">
                  <c:v>0.44188881944444441</c:v>
                </c:pt>
                <c:pt idx="2181">
                  <c:v>0.44189237268518516</c:v>
                </c:pt>
                <c:pt idx="2182">
                  <c:v>0.44189605324074077</c:v>
                </c:pt>
                <c:pt idx="2183">
                  <c:v>0.44189972222222224</c:v>
                </c:pt>
                <c:pt idx="2184">
                  <c:v>0.44190332175925923</c:v>
                </c:pt>
                <c:pt idx="2185">
                  <c:v>0.44190688657407406</c:v>
                </c:pt>
                <c:pt idx="2186">
                  <c:v>0.44191041666666669</c:v>
                </c:pt>
                <c:pt idx="2187">
                  <c:v>0.44191416666666666</c:v>
                </c:pt>
                <c:pt idx="2188">
                  <c:v>0.44191855324074075</c:v>
                </c:pt>
                <c:pt idx="2189">
                  <c:v>0.4419221064814815</c:v>
                </c:pt>
                <c:pt idx="2190">
                  <c:v>0.44192578703703705</c:v>
                </c:pt>
                <c:pt idx="2191">
                  <c:v>0.44192937500000001</c:v>
                </c:pt>
                <c:pt idx="2192">
                  <c:v>0.44193303240740739</c:v>
                </c:pt>
                <c:pt idx="2193">
                  <c:v>0.44193672453703708</c:v>
                </c:pt>
                <c:pt idx="2194">
                  <c:v>0.44194039351851849</c:v>
                </c:pt>
                <c:pt idx="2195">
                  <c:v>0.44194396990740742</c:v>
                </c:pt>
                <c:pt idx="2196">
                  <c:v>0.4419475810185185</c:v>
                </c:pt>
                <c:pt idx="2197">
                  <c:v>0.44195112268518516</c:v>
                </c:pt>
                <c:pt idx="2198">
                  <c:v>0.4419547685185185</c:v>
                </c:pt>
                <c:pt idx="2199">
                  <c:v>0.44195833333333329</c:v>
                </c:pt>
                <c:pt idx="2200">
                  <c:v>0.44196193287037039</c:v>
                </c:pt>
                <c:pt idx="2201">
                  <c:v>0.44196559027777776</c:v>
                </c:pt>
                <c:pt idx="2202">
                  <c:v>0.4419692013888889</c:v>
                </c:pt>
                <c:pt idx="2203">
                  <c:v>0.44197276620370368</c:v>
                </c:pt>
                <c:pt idx="2204">
                  <c:v>0.44197635416666664</c:v>
                </c:pt>
                <c:pt idx="2205">
                  <c:v>0.44197990740740739</c:v>
                </c:pt>
                <c:pt idx="2206">
                  <c:v>0.44198355324074073</c:v>
                </c:pt>
                <c:pt idx="2207">
                  <c:v>0.4419871296296296</c:v>
                </c:pt>
                <c:pt idx="2208">
                  <c:v>0.44199070601851848</c:v>
                </c:pt>
                <c:pt idx="2209">
                  <c:v>0.44199430555555552</c:v>
                </c:pt>
                <c:pt idx="2210">
                  <c:v>0.44199788194444439</c:v>
                </c:pt>
                <c:pt idx="2211">
                  <c:v>0.44200149305555558</c:v>
                </c:pt>
                <c:pt idx="2212">
                  <c:v>0.44200508101851854</c:v>
                </c:pt>
                <c:pt idx="2213">
                  <c:v>0.44200869212962962</c:v>
                </c:pt>
                <c:pt idx="2214">
                  <c:v>0.44201241898148153</c:v>
                </c:pt>
                <c:pt idx="2215">
                  <c:v>0.44201601851851852</c:v>
                </c:pt>
                <c:pt idx="2216">
                  <c:v>0.44201962962962965</c:v>
                </c:pt>
                <c:pt idx="2217">
                  <c:v>0.44202320601851852</c:v>
                </c:pt>
                <c:pt idx="2218">
                  <c:v>0.44202677083333336</c:v>
                </c:pt>
                <c:pt idx="2219">
                  <c:v>0.44203041666666665</c:v>
                </c:pt>
                <c:pt idx="2220">
                  <c:v>0.44203402777777773</c:v>
                </c:pt>
                <c:pt idx="2221">
                  <c:v>0.44203758101851848</c:v>
                </c:pt>
                <c:pt idx="2222">
                  <c:v>0.44204126157407408</c:v>
                </c:pt>
                <c:pt idx="2223">
                  <c:v>0.44204493055555555</c:v>
                </c:pt>
                <c:pt idx="2224">
                  <c:v>0.44204851851851851</c:v>
                </c:pt>
                <c:pt idx="2225">
                  <c:v>0.44205207175925926</c:v>
                </c:pt>
                <c:pt idx="2226">
                  <c:v>0.44205565972222222</c:v>
                </c:pt>
                <c:pt idx="2227">
                  <c:v>0.44205932870370374</c:v>
                </c:pt>
                <c:pt idx="2228">
                  <c:v>0.44206293981481481</c:v>
                </c:pt>
                <c:pt idx="2229">
                  <c:v>0.44206657407407407</c:v>
                </c:pt>
                <c:pt idx="2230">
                  <c:v>0.4420702777777778</c:v>
                </c:pt>
                <c:pt idx="2231">
                  <c:v>0.44207385416666667</c:v>
                </c:pt>
                <c:pt idx="2232">
                  <c:v>0.44207828703703705</c:v>
                </c:pt>
                <c:pt idx="2233">
                  <c:v>0.44208197916666664</c:v>
                </c:pt>
                <c:pt idx="2234">
                  <c:v>0.4420855671296296</c:v>
                </c:pt>
                <c:pt idx="2235">
                  <c:v>0.44208913194444444</c:v>
                </c:pt>
                <c:pt idx="2236">
                  <c:v>0.44209276620370369</c:v>
                </c:pt>
                <c:pt idx="2237">
                  <c:v>0.44209631944444444</c:v>
                </c:pt>
                <c:pt idx="2238">
                  <c:v>0.44209993055555552</c:v>
                </c:pt>
                <c:pt idx="2239">
                  <c:v>0.44210349537037036</c:v>
                </c:pt>
                <c:pt idx="2240">
                  <c:v>0.44210712962962967</c:v>
                </c:pt>
                <c:pt idx="2241">
                  <c:v>0.44211079861111108</c:v>
                </c:pt>
                <c:pt idx="2242">
                  <c:v>0.442114375</c:v>
                </c:pt>
                <c:pt idx="2243">
                  <c:v>0.44211793981481479</c:v>
                </c:pt>
                <c:pt idx="2244">
                  <c:v>0.44212159722222227</c:v>
                </c:pt>
                <c:pt idx="2245">
                  <c:v>0.44212518518518523</c:v>
                </c:pt>
                <c:pt idx="2246">
                  <c:v>0.4421288078703704</c:v>
                </c:pt>
                <c:pt idx="2247">
                  <c:v>0.44213240740740739</c:v>
                </c:pt>
                <c:pt idx="2248">
                  <c:v>0.44213603009259256</c:v>
                </c:pt>
                <c:pt idx="2249">
                  <c:v>0.44213967592592596</c:v>
                </c:pt>
                <c:pt idx="2250">
                  <c:v>0.44214325231481483</c:v>
                </c:pt>
                <c:pt idx="2251">
                  <c:v>0.44214684027777779</c:v>
                </c:pt>
                <c:pt idx="2252">
                  <c:v>0.44215050925925925</c:v>
                </c:pt>
                <c:pt idx="2253">
                  <c:v>0.44215408564814812</c:v>
                </c:pt>
                <c:pt idx="2254">
                  <c:v>0.44215769675925926</c:v>
                </c:pt>
                <c:pt idx="2255">
                  <c:v>0.44216126157407404</c:v>
                </c:pt>
                <c:pt idx="2256">
                  <c:v>0.44216489583333335</c:v>
                </c:pt>
                <c:pt idx="2257">
                  <c:v>0.44216851851851852</c:v>
                </c:pt>
                <c:pt idx="2258">
                  <c:v>0.44217211805555556</c:v>
                </c:pt>
                <c:pt idx="2259">
                  <c:v>0.4421756828703704</c:v>
                </c:pt>
                <c:pt idx="2260">
                  <c:v>0.44217932870370369</c:v>
                </c:pt>
                <c:pt idx="2261">
                  <c:v>0.442182962962963</c:v>
                </c:pt>
                <c:pt idx="2262">
                  <c:v>0.44218660879629629</c:v>
                </c:pt>
                <c:pt idx="2263">
                  <c:v>0.44219018518518521</c:v>
                </c:pt>
                <c:pt idx="2264">
                  <c:v>0.4421938310185185</c:v>
                </c:pt>
                <c:pt idx="2265">
                  <c:v>0.44219750000000002</c:v>
                </c:pt>
                <c:pt idx="2266">
                  <c:v>0.44220108796296298</c:v>
                </c:pt>
                <c:pt idx="2267">
                  <c:v>0.44220468750000003</c:v>
                </c:pt>
                <c:pt idx="2268">
                  <c:v>0.44220829861111111</c:v>
                </c:pt>
                <c:pt idx="2269">
                  <c:v>0.44221188657407406</c:v>
                </c:pt>
                <c:pt idx="2270">
                  <c:v>0.44221553240740735</c:v>
                </c:pt>
                <c:pt idx="2271">
                  <c:v>0.44221909722222219</c:v>
                </c:pt>
                <c:pt idx="2272">
                  <c:v>0.44222276620370371</c:v>
                </c:pt>
                <c:pt idx="2273">
                  <c:v>0.44222640046296297</c:v>
                </c:pt>
                <c:pt idx="2274">
                  <c:v>0.44223002314814813</c:v>
                </c:pt>
                <c:pt idx="2275">
                  <c:v>0.44223356481481479</c:v>
                </c:pt>
                <c:pt idx="2276">
                  <c:v>0.44223805555555556</c:v>
                </c:pt>
                <c:pt idx="2277">
                  <c:v>0.44224160879629631</c:v>
                </c:pt>
                <c:pt idx="2278">
                  <c:v>0.44224523148148148</c:v>
                </c:pt>
                <c:pt idx="2279">
                  <c:v>0.44224880787037035</c:v>
                </c:pt>
                <c:pt idx="2280">
                  <c:v>0.44225245370370375</c:v>
                </c:pt>
                <c:pt idx="2281">
                  <c:v>0.44225608796296295</c:v>
                </c:pt>
                <c:pt idx="2282">
                  <c:v>0.44225971064814812</c:v>
                </c:pt>
                <c:pt idx="2283">
                  <c:v>0.44226329861111108</c:v>
                </c:pt>
                <c:pt idx="2284">
                  <c:v>0.44226707175925922</c:v>
                </c:pt>
                <c:pt idx="2285">
                  <c:v>0.44227065972222218</c:v>
                </c:pt>
                <c:pt idx="2286">
                  <c:v>0.44227425925925923</c:v>
                </c:pt>
                <c:pt idx="2287">
                  <c:v>0.44227785879629633</c:v>
                </c:pt>
                <c:pt idx="2288">
                  <c:v>0.44228150462962962</c:v>
                </c:pt>
                <c:pt idx="2289">
                  <c:v>0.44228515046296296</c:v>
                </c:pt>
                <c:pt idx="2290">
                  <c:v>0.44228874999999995</c:v>
                </c:pt>
                <c:pt idx="2291">
                  <c:v>0.44229236111111114</c:v>
                </c:pt>
                <c:pt idx="2292">
                  <c:v>0.44229618055555558</c:v>
                </c:pt>
                <c:pt idx="2293">
                  <c:v>0.44229975694444446</c:v>
                </c:pt>
                <c:pt idx="2294">
                  <c:v>0.44230331018518521</c:v>
                </c:pt>
                <c:pt idx="2295">
                  <c:v>0.4423069907407407</c:v>
                </c:pt>
                <c:pt idx="2296">
                  <c:v>0.44231070601851852</c:v>
                </c:pt>
                <c:pt idx="2297">
                  <c:v>0.44231432870370369</c:v>
                </c:pt>
                <c:pt idx="2298">
                  <c:v>0.44231797453703708</c:v>
                </c:pt>
                <c:pt idx="2299">
                  <c:v>0.44232156250000004</c:v>
                </c:pt>
                <c:pt idx="2300">
                  <c:v>0.44232534722222222</c:v>
                </c:pt>
                <c:pt idx="2301">
                  <c:v>0.44232894675925927</c:v>
                </c:pt>
                <c:pt idx="2302">
                  <c:v>0.44233258101851852</c:v>
                </c:pt>
                <c:pt idx="2303">
                  <c:v>0.44233626157407407</c:v>
                </c:pt>
                <c:pt idx="2304">
                  <c:v>0.44233996527777775</c:v>
                </c:pt>
                <c:pt idx="2305">
                  <c:v>0.44234355324074071</c:v>
                </c:pt>
                <c:pt idx="2306">
                  <c:v>0.44234715277777781</c:v>
                </c:pt>
                <c:pt idx="2307">
                  <c:v>0.44235076388888889</c:v>
                </c:pt>
                <c:pt idx="2308">
                  <c:v>0.44235451388888891</c:v>
                </c:pt>
                <c:pt idx="2309">
                  <c:v>0.44235811342592596</c:v>
                </c:pt>
                <c:pt idx="2310">
                  <c:v>0.44236170138888892</c:v>
                </c:pt>
                <c:pt idx="2311">
                  <c:v>0.44236546296296297</c:v>
                </c:pt>
                <c:pt idx="2312">
                  <c:v>0.44236917824074079</c:v>
                </c:pt>
                <c:pt idx="2313">
                  <c:v>0.44237283564814817</c:v>
                </c:pt>
                <c:pt idx="2314">
                  <c:v>0.44237646990740737</c:v>
                </c:pt>
                <c:pt idx="2315">
                  <c:v>0.44238012731481485</c:v>
                </c:pt>
                <c:pt idx="2316">
                  <c:v>0.442383900462963</c:v>
                </c:pt>
                <c:pt idx="2317">
                  <c:v>0.44238755787037037</c:v>
                </c:pt>
                <c:pt idx="2318">
                  <c:v>0.44239121527777781</c:v>
                </c:pt>
                <c:pt idx="2319">
                  <c:v>0.44239501157407407</c:v>
                </c:pt>
                <c:pt idx="2320">
                  <c:v>0.44239873842592597</c:v>
                </c:pt>
                <c:pt idx="2321">
                  <c:v>0.44240321759259255</c:v>
                </c:pt>
                <c:pt idx="2322">
                  <c:v>0.44240697916666666</c:v>
                </c:pt>
                <c:pt idx="2323">
                  <c:v>0.442410625</c:v>
                </c:pt>
                <c:pt idx="2324">
                  <c:v>0.44241427083333335</c:v>
                </c:pt>
                <c:pt idx="2325">
                  <c:v>0.44241809027777773</c:v>
                </c:pt>
                <c:pt idx="2326">
                  <c:v>0.44242174768518522</c:v>
                </c:pt>
                <c:pt idx="2327">
                  <c:v>0.44242541666666663</c:v>
                </c:pt>
                <c:pt idx="2328">
                  <c:v>0.44242908564814815</c:v>
                </c:pt>
                <c:pt idx="2329">
                  <c:v>0.44243285879629629</c:v>
                </c:pt>
                <c:pt idx="2330">
                  <c:v>0.44243649305555555</c:v>
                </c:pt>
                <c:pt idx="2331">
                  <c:v>0.44244013888888883</c:v>
                </c:pt>
                <c:pt idx="2332">
                  <c:v>0.44244378472222223</c:v>
                </c:pt>
                <c:pt idx="2333">
                  <c:v>0.44244751157407408</c:v>
                </c:pt>
                <c:pt idx="2334">
                  <c:v>0.44245113425925925</c:v>
                </c:pt>
                <c:pt idx="2335">
                  <c:v>0.44245474537037038</c:v>
                </c:pt>
                <c:pt idx="2336">
                  <c:v>0.44245846064814814</c:v>
                </c:pt>
                <c:pt idx="2337">
                  <c:v>0.44246210648148149</c:v>
                </c:pt>
                <c:pt idx="2338">
                  <c:v>0.44246572916666665</c:v>
                </c:pt>
                <c:pt idx="2339">
                  <c:v>0.44246932870370376</c:v>
                </c:pt>
                <c:pt idx="2340">
                  <c:v>0.44247295138888892</c:v>
                </c:pt>
                <c:pt idx="2341">
                  <c:v>0.44247667824074077</c:v>
                </c:pt>
                <c:pt idx="2342">
                  <c:v>0.44248031250000003</c:v>
                </c:pt>
                <c:pt idx="2343">
                  <c:v>0.4424839351851852</c:v>
                </c:pt>
                <c:pt idx="2344">
                  <c:v>0.44248767361111113</c:v>
                </c:pt>
                <c:pt idx="2345">
                  <c:v>0.44249134259259254</c:v>
                </c:pt>
                <c:pt idx="2346">
                  <c:v>0.44249495370370373</c:v>
                </c:pt>
                <c:pt idx="2347">
                  <c:v>0.44249866898148144</c:v>
                </c:pt>
                <c:pt idx="2348">
                  <c:v>0.44250228009259263</c:v>
                </c:pt>
                <c:pt idx="2349">
                  <c:v>0.44250596064814812</c:v>
                </c:pt>
                <c:pt idx="2350">
                  <c:v>0.44250954861111108</c:v>
                </c:pt>
                <c:pt idx="2351">
                  <c:v>0.44251318287037034</c:v>
                </c:pt>
                <c:pt idx="2352">
                  <c:v>0.44251687499999998</c:v>
                </c:pt>
                <c:pt idx="2353">
                  <c:v>0.4425205439814815</c:v>
                </c:pt>
                <c:pt idx="2354">
                  <c:v>0.44252417824074075</c:v>
                </c:pt>
                <c:pt idx="2355">
                  <c:v>0.44252792824074078</c:v>
                </c:pt>
                <c:pt idx="2356">
                  <c:v>0.44253155092592594</c:v>
                </c:pt>
                <c:pt idx="2357">
                  <c:v>0.44253518518518514</c:v>
                </c:pt>
                <c:pt idx="2358">
                  <c:v>0.44253881944444445</c:v>
                </c:pt>
                <c:pt idx="2359">
                  <c:v>0.44254244212962962</c:v>
                </c:pt>
                <c:pt idx="2360">
                  <c:v>0.44254611111111108</c:v>
                </c:pt>
                <c:pt idx="2361">
                  <c:v>0.4425497453703704</c:v>
                </c:pt>
                <c:pt idx="2362">
                  <c:v>0.44255333333333335</c:v>
                </c:pt>
                <c:pt idx="2363">
                  <c:v>0.44255700231481482</c:v>
                </c:pt>
                <c:pt idx="2364">
                  <c:v>0.44256062499999999</c:v>
                </c:pt>
                <c:pt idx="2365">
                  <c:v>0.44256512731481479</c:v>
                </c:pt>
                <c:pt idx="2366">
                  <c:v>0.4425687615740741</c:v>
                </c:pt>
                <c:pt idx="2367">
                  <c:v>0.44257237268518518</c:v>
                </c:pt>
                <c:pt idx="2368">
                  <c:v>0.44257596064814814</c:v>
                </c:pt>
                <c:pt idx="2369">
                  <c:v>0.4425796296296296</c:v>
                </c:pt>
                <c:pt idx="2370">
                  <c:v>0.44258321759259256</c:v>
                </c:pt>
                <c:pt idx="2371">
                  <c:v>0.44258685185185187</c:v>
                </c:pt>
                <c:pt idx="2372">
                  <c:v>0.44259042824074074</c:v>
                </c:pt>
                <c:pt idx="2373">
                  <c:v>0.4425940972222222</c:v>
                </c:pt>
                <c:pt idx="2374">
                  <c:v>0.44259780092592593</c:v>
                </c:pt>
                <c:pt idx="2375">
                  <c:v>0.44260145833333331</c:v>
                </c:pt>
                <c:pt idx="2376">
                  <c:v>0.44260504629629627</c:v>
                </c:pt>
                <c:pt idx="2377">
                  <c:v>0.44260872685185187</c:v>
                </c:pt>
                <c:pt idx="2378">
                  <c:v>0.44261230324074075</c:v>
                </c:pt>
                <c:pt idx="2379">
                  <c:v>0.44261594907407403</c:v>
                </c:pt>
                <c:pt idx="2380">
                  <c:v>0.44261953703703699</c:v>
                </c:pt>
                <c:pt idx="2381">
                  <c:v>0.44262320601851851</c:v>
                </c:pt>
                <c:pt idx="2382">
                  <c:v>0.44262690972222224</c:v>
                </c:pt>
                <c:pt idx="2383">
                  <c:v>0.44263048611111117</c:v>
                </c:pt>
                <c:pt idx="2384">
                  <c:v>0.44263408564814816</c:v>
                </c:pt>
                <c:pt idx="2385">
                  <c:v>0.4426377314814815</c:v>
                </c:pt>
                <c:pt idx="2386">
                  <c:v>0.44264137731481479</c:v>
                </c:pt>
                <c:pt idx="2387">
                  <c:v>0.44264511574074072</c:v>
                </c:pt>
                <c:pt idx="2388">
                  <c:v>0.44264871527777777</c:v>
                </c:pt>
                <c:pt idx="2389">
                  <c:v>0.44265236111111111</c:v>
                </c:pt>
                <c:pt idx="2390">
                  <c:v>0.44265609953703705</c:v>
                </c:pt>
                <c:pt idx="2391">
                  <c:v>0.44265968750000001</c:v>
                </c:pt>
                <c:pt idx="2392">
                  <c:v>0.44266327546296297</c:v>
                </c:pt>
                <c:pt idx="2393">
                  <c:v>0.44266694444444443</c:v>
                </c:pt>
                <c:pt idx="2394">
                  <c:v>0.4426705208333333</c:v>
                </c:pt>
                <c:pt idx="2395">
                  <c:v>0.44267413194444444</c:v>
                </c:pt>
                <c:pt idx="2396">
                  <c:v>0.44267773148148143</c:v>
                </c:pt>
                <c:pt idx="2397">
                  <c:v>0.44268138888888892</c:v>
                </c:pt>
                <c:pt idx="2398">
                  <c:v>0.44268509259259264</c:v>
                </c:pt>
                <c:pt idx="2399">
                  <c:v>0.4426886805555556</c:v>
                </c:pt>
                <c:pt idx="2400">
                  <c:v>0.4426923148148148</c:v>
                </c:pt>
                <c:pt idx="2401">
                  <c:v>0.44269606481481483</c:v>
                </c:pt>
                <c:pt idx="2402">
                  <c:v>0.44269966435185187</c:v>
                </c:pt>
                <c:pt idx="2403">
                  <c:v>0.44270326388888886</c:v>
                </c:pt>
                <c:pt idx="2404">
                  <c:v>0.44270686342592591</c:v>
                </c:pt>
                <c:pt idx="2405">
                  <c:v>0.44271052083333334</c:v>
                </c:pt>
                <c:pt idx="2406">
                  <c:v>0.44271417824074072</c:v>
                </c:pt>
                <c:pt idx="2407">
                  <c:v>0.44271777777777777</c:v>
                </c:pt>
                <c:pt idx="2408">
                  <c:v>0.44272138888888884</c:v>
                </c:pt>
                <c:pt idx="2409">
                  <c:v>0.44272600694444447</c:v>
                </c:pt>
                <c:pt idx="2410">
                  <c:v>0.44272958333333334</c:v>
                </c:pt>
                <c:pt idx="2411">
                  <c:v>0.44273319444444442</c:v>
                </c:pt>
                <c:pt idx="2412">
                  <c:v>0.44273687500000003</c:v>
                </c:pt>
                <c:pt idx="2413">
                  <c:v>0.44274069444444447</c:v>
                </c:pt>
                <c:pt idx="2414">
                  <c:v>0.44274429398148146</c:v>
                </c:pt>
                <c:pt idx="2415">
                  <c:v>0.4427479050925926</c:v>
                </c:pt>
                <c:pt idx="2416">
                  <c:v>0.44275148148148147</c:v>
                </c:pt>
                <c:pt idx="2417">
                  <c:v>0.44275519675925928</c:v>
                </c:pt>
                <c:pt idx="2418">
                  <c:v>0.44275876157407407</c:v>
                </c:pt>
                <c:pt idx="2419">
                  <c:v>0.44276234953703703</c:v>
                </c:pt>
                <c:pt idx="2420">
                  <c:v>0.4427660069444444</c:v>
                </c:pt>
                <c:pt idx="2421">
                  <c:v>0.4427696527777778</c:v>
                </c:pt>
                <c:pt idx="2422">
                  <c:v>0.44277326388888888</c:v>
                </c:pt>
                <c:pt idx="2423">
                  <c:v>0.44277687500000001</c:v>
                </c:pt>
                <c:pt idx="2424">
                  <c:v>0.44278045138888888</c:v>
                </c:pt>
                <c:pt idx="2425">
                  <c:v>0.44278417824074073</c:v>
                </c:pt>
                <c:pt idx="2426">
                  <c:v>0.44278776620370369</c:v>
                </c:pt>
                <c:pt idx="2427">
                  <c:v>0.44279138888888886</c:v>
                </c:pt>
                <c:pt idx="2428">
                  <c:v>0.44279506944444447</c:v>
                </c:pt>
                <c:pt idx="2429">
                  <c:v>0.44279874999999996</c:v>
                </c:pt>
                <c:pt idx="2430">
                  <c:v>0.4428023148148148</c:v>
                </c:pt>
                <c:pt idx="2431">
                  <c:v>0.44280599537037041</c:v>
                </c:pt>
                <c:pt idx="2432">
                  <c:v>0.4428095949074074</c:v>
                </c:pt>
                <c:pt idx="2433">
                  <c:v>0.44281334490740742</c:v>
                </c:pt>
                <c:pt idx="2434">
                  <c:v>0.44281696759259259</c:v>
                </c:pt>
                <c:pt idx="2435">
                  <c:v>0.44282055555555555</c:v>
                </c:pt>
                <c:pt idx="2436">
                  <c:v>0.44282421296296293</c:v>
                </c:pt>
                <c:pt idx="2437">
                  <c:v>0.44282789351851853</c:v>
                </c:pt>
                <c:pt idx="2438">
                  <c:v>0.44283145833333332</c:v>
                </c:pt>
                <c:pt idx="2439">
                  <c:v>0.44283512731481478</c:v>
                </c:pt>
                <c:pt idx="2440">
                  <c:v>0.44283871527777779</c:v>
                </c:pt>
                <c:pt idx="2441">
                  <c:v>0.44284240740740738</c:v>
                </c:pt>
                <c:pt idx="2442">
                  <c:v>0.44284599537037034</c:v>
                </c:pt>
                <c:pt idx="2443">
                  <c:v>0.4428495833333333</c:v>
                </c:pt>
                <c:pt idx="2444">
                  <c:v>0.44285332175925923</c:v>
                </c:pt>
                <c:pt idx="2445">
                  <c:v>0.44285701388888893</c:v>
                </c:pt>
                <c:pt idx="2446">
                  <c:v>0.4428605902777778</c:v>
                </c:pt>
                <c:pt idx="2447">
                  <c:v>0.4428643055555555</c:v>
                </c:pt>
                <c:pt idx="2448">
                  <c:v>0.44286792824074078</c:v>
                </c:pt>
                <c:pt idx="2449">
                  <c:v>0.44287158564814816</c:v>
                </c:pt>
                <c:pt idx="2450">
                  <c:v>0.44287517361111112</c:v>
                </c:pt>
                <c:pt idx="2451">
                  <c:v>0.44287874999999999</c:v>
                </c:pt>
                <c:pt idx="2452">
                  <c:v>0.4428824652777778</c:v>
                </c:pt>
                <c:pt idx="2453">
                  <c:v>0.44288616898148153</c:v>
                </c:pt>
                <c:pt idx="2454">
                  <c:v>0.44289055555555557</c:v>
                </c:pt>
                <c:pt idx="2455">
                  <c:v>0.44289420138888885</c:v>
                </c:pt>
                <c:pt idx="2456">
                  <c:v>0.44289781249999999</c:v>
                </c:pt>
                <c:pt idx="2457">
                  <c:v>0.44290141203703709</c:v>
                </c:pt>
                <c:pt idx="2458">
                  <c:v>0.44290512731481479</c:v>
                </c:pt>
                <c:pt idx="2459">
                  <c:v>0.44290877314814819</c:v>
                </c:pt>
                <c:pt idx="2460">
                  <c:v>0.44291236111111115</c:v>
                </c:pt>
                <c:pt idx="2461">
                  <c:v>0.44291594907407411</c:v>
                </c:pt>
                <c:pt idx="2462">
                  <c:v>0.4429195949074074</c:v>
                </c:pt>
                <c:pt idx="2463">
                  <c:v>0.44292329861111113</c:v>
                </c:pt>
                <c:pt idx="2464">
                  <c:v>0.44292688657407409</c:v>
                </c:pt>
                <c:pt idx="2465">
                  <c:v>0.44293047453703704</c:v>
                </c:pt>
                <c:pt idx="2466">
                  <c:v>0.44293421296296298</c:v>
                </c:pt>
                <c:pt idx="2467">
                  <c:v>0.44293784722222224</c:v>
                </c:pt>
                <c:pt idx="2468">
                  <c:v>0.4429414699074074</c:v>
                </c:pt>
                <c:pt idx="2469">
                  <c:v>0.44294509259259263</c:v>
                </c:pt>
                <c:pt idx="2470">
                  <c:v>0.44294876157407409</c:v>
                </c:pt>
                <c:pt idx="2471">
                  <c:v>0.44295241898148147</c:v>
                </c:pt>
                <c:pt idx="2472">
                  <c:v>0.4429560300925926</c:v>
                </c:pt>
                <c:pt idx="2473">
                  <c:v>0.44295959490740744</c:v>
                </c:pt>
                <c:pt idx="2474">
                  <c:v>0.44296327546296294</c:v>
                </c:pt>
                <c:pt idx="2475">
                  <c:v>0.4429668981481481</c:v>
                </c:pt>
                <c:pt idx="2476">
                  <c:v>0.44297052083333338</c:v>
                </c:pt>
                <c:pt idx="2477">
                  <c:v>0.44297461805555555</c:v>
                </c:pt>
                <c:pt idx="2478">
                  <c:v>0.4429782986111111</c:v>
                </c:pt>
                <c:pt idx="2479">
                  <c:v>0.44298193287037035</c:v>
                </c:pt>
                <c:pt idx="2480">
                  <c:v>0.44298556712962966</c:v>
                </c:pt>
                <c:pt idx="2481">
                  <c:v>0.44298918981481483</c:v>
                </c:pt>
                <c:pt idx="2482">
                  <c:v>0.44299290509259265</c:v>
                </c:pt>
                <c:pt idx="2483">
                  <c:v>0.44299651620370373</c:v>
                </c:pt>
                <c:pt idx="2484">
                  <c:v>0.44300011574074077</c:v>
                </c:pt>
                <c:pt idx="2485">
                  <c:v>0.44300385416666671</c:v>
                </c:pt>
                <c:pt idx="2486">
                  <c:v>0.4430074537037037</c:v>
                </c:pt>
                <c:pt idx="2487">
                  <c:v>0.44301106481481484</c:v>
                </c:pt>
                <c:pt idx="2488">
                  <c:v>0.44301471064814812</c:v>
                </c:pt>
                <c:pt idx="2489">
                  <c:v>0.4430183217592592</c:v>
                </c:pt>
                <c:pt idx="2490">
                  <c:v>0.44302207175925923</c:v>
                </c:pt>
                <c:pt idx="2491">
                  <c:v>0.44302569444444445</c:v>
                </c:pt>
                <c:pt idx="2492">
                  <c:v>0.4430292939814815</c:v>
                </c:pt>
                <c:pt idx="2493">
                  <c:v>0.44303299768518517</c:v>
                </c:pt>
                <c:pt idx="2494">
                  <c:v>0.44303663194444448</c:v>
                </c:pt>
                <c:pt idx="2495">
                  <c:v>0.44304026620370368</c:v>
                </c:pt>
                <c:pt idx="2496">
                  <c:v>0.44304400462962962</c:v>
                </c:pt>
                <c:pt idx="2497">
                  <c:v>0.44304763888888887</c:v>
                </c:pt>
                <c:pt idx="2498">
                  <c:v>0.44305215277777776</c:v>
                </c:pt>
                <c:pt idx="2499">
                  <c:v>0.44305591435185182</c:v>
                </c:pt>
                <c:pt idx="2500">
                  <c:v>0.44305965277777776</c:v>
                </c:pt>
                <c:pt idx="2501">
                  <c:v>0.44306332175925928</c:v>
                </c:pt>
                <c:pt idx="2502">
                  <c:v>0.44306704861111107</c:v>
                </c:pt>
                <c:pt idx="2503">
                  <c:v>0.44307070601851856</c:v>
                </c:pt>
                <c:pt idx="2504">
                  <c:v>0.44307450231481482</c:v>
                </c:pt>
                <c:pt idx="2505">
                  <c:v>0.44307817129629629</c:v>
                </c:pt>
                <c:pt idx="2506">
                  <c:v>0.44308192129629625</c:v>
                </c:pt>
                <c:pt idx="2507">
                  <c:v>0.44308571759259258</c:v>
                </c:pt>
                <c:pt idx="2508">
                  <c:v>0.44308957175925928</c:v>
                </c:pt>
                <c:pt idx="2509">
                  <c:v>0.44309329861111113</c:v>
                </c:pt>
                <c:pt idx="2510">
                  <c:v>0.44309718749999999</c:v>
                </c:pt>
                <c:pt idx="2511">
                  <c:v>0.44310089120370372</c:v>
                </c:pt>
                <c:pt idx="2512">
                  <c:v>0.44310453703703701</c:v>
                </c:pt>
                <c:pt idx="2513">
                  <c:v>0.44310825231481482</c:v>
                </c:pt>
                <c:pt idx="2514">
                  <c:v>0.44311200231481479</c:v>
                </c:pt>
                <c:pt idx="2515">
                  <c:v>0.44311564814814813</c:v>
                </c:pt>
                <c:pt idx="2516">
                  <c:v>0.44311940972222219</c:v>
                </c:pt>
                <c:pt idx="2517">
                  <c:v>0.4431230902777778</c:v>
                </c:pt>
                <c:pt idx="2518">
                  <c:v>0.44312687499999998</c:v>
                </c:pt>
                <c:pt idx="2519">
                  <c:v>0.4431305439814815</c:v>
                </c:pt>
                <c:pt idx="2520">
                  <c:v>0.44313424768518517</c:v>
                </c:pt>
                <c:pt idx="2521">
                  <c:v>0.4431380324074074</c:v>
                </c:pt>
                <c:pt idx="2522">
                  <c:v>0.44314177083333334</c:v>
                </c:pt>
                <c:pt idx="2523">
                  <c:v>0.44314546296296298</c:v>
                </c:pt>
                <c:pt idx="2524">
                  <c:v>0.44314925925925924</c:v>
                </c:pt>
                <c:pt idx="2525">
                  <c:v>0.44315296296296297</c:v>
                </c:pt>
                <c:pt idx="2526">
                  <c:v>0.44315666666666664</c:v>
                </c:pt>
                <c:pt idx="2527">
                  <c:v>0.44316037037037037</c:v>
                </c:pt>
                <c:pt idx="2528">
                  <c:v>0.44316401620370366</c:v>
                </c:pt>
                <c:pt idx="2529">
                  <c:v>0.44316766203703706</c:v>
                </c:pt>
                <c:pt idx="2530">
                  <c:v>0.44317137731481476</c:v>
                </c:pt>
                <c:pt idx="2531">
                  <c:v>0.44317502314814816</c:v>
                </c:pt>
                <c:pt idx="2532">
                  <c:v>0.44317870370370366</c:v>
                </c:pt>
                <c:pt idx="2533">
                  <c:v>0.44318237268518518</c:v>
                </c:pt>
                <c:pt idx="2534">
                  <c:v>0.44318609953703708</c:v>
                </c:pt>
                <c:pt idx="2535">
                  <c:v>0.44318984953703705</c:v>
                </c:pt>
                <c:pt idx="2536">
                  <c:v>0.44319357638888884</c:v>
                </c:pt>
                <c:pt idx="2537">
                  <c:v>0.44319719907407412</c:v>
                </c:pt>
                <c:pt idx="2538">
                  <c:v>0.4432010648148148</c:v>
                </c:pt>
                <c:pt idx="2539">
                  <c:v>0.44320473379629632</c:v>
                </c:pt>
                <c:pt idx="2540">
                  <c:v>0.44320841435185182</c:v>
                </c:pt>
                <c:pt idx="2541">
                  <c:v>0.44321207175925931</c:v>
                </c:pt>
                <c:pt idx="2542">
                  <c:v>0.44321668981481482</c:v>
                </c:pt>
                <c:pt idx="2543">
                  <c:v>0.44322031249999999</c:v>
                </c:pt>
                <c:pt idx="2544">
                  <c:v>0.44322408564814814</c:v>
                </c:pt>
                <c:pt idx="2545">
                  <c:v>0.44322777777777778</c:v>
                </c:pt>
                <c:pt idx="2546">
                  <c:v>0.44323157407407404</c:v>
                </c:pt>
                <c:pt idx="2547">
                  <c:v>0.44323527777777777</c:v>
                </c:pt>
                <c:pt idx="2548">
                  <c:v>0.44323892361111111</c:v>
                </c:pt>
                <c:pt idx="2549">
                  <c:v>0.44324262731481484</c:v>
                </c:pt>
                <c:pt idx="2550">
                  <c:v>0.44324628472222222</c:v>
                </c:pt>
                <c:pt idx="2551">
                  <c:v>0.44324986111111109</c:v>
                </c:pt>
                <c:pt idx="2552">
                  <c:v>0.44325358796296294</c:v>
                </c:pt>
                <c:pt idx="2553">
                  <c:v>0.44325717592592589</c:v>
                </c:pt>
                <c:pt idx="2554">
                  <c:v>0.44326089120370371</c:v>
                </c:pt>
                <c:pt idx="2555">
                  <c:v>0.44326462962962965</c:v>
                </c:pt>
                <c:pt idx="2556">
                  <c:v>0.4432682638888889</c:v>
                </c:pt>
                <c:pt idx="2557">
                  <c:v>0.44327187499999998</c:v>
                </c:pt>
                <c:pt idx="2558">
                  <c:v>0.44327553240740741</c:v>
                </c:pt>
                <c:pt idx="2559">
                  <c:v>0.44327912037037037</c:v>
                </c:pt>
                <c:pt idx="2560">
                  <c:v>0.44328284722222228</c:v>
                </c:pt>
                <c:pt idx="2561">
                  <c:v>0.44328645833333336</c:v>
                </c:pt>
                <c:pt idx="2562">
                  <c:v>0.44329016203703703</c:v>
                </c:pt>
                <c:pt idx="2563">
                  <c:v>0.44329392361111108</c:v>
                </c:pt>
                <c:pt idx="2564">
                  <c:v>0.44329751157407404</c:v>
                </c:pt>
                <c:pt idx="2565">
                  <c:v>0.44330114583333335</c:v>
                </c:pt>
                <c:pt idx="2566">
                  <c:v>0.44330488425925929</c:v>
                </c:pt>
                <c:pt idx="2567">
                  <c:v>0.44330849537037037</c:v>
                </c:pt>
                <c:pt idx="2568">
                  <c:v>0.44331218749999995</c:v>
                </c:pt>
                <c:pt idx="2569">
                  <c:v>0.44331581018518523</c:v>
                </c:pt>
                <c:pt idx="2570">
                  <c:v>0.4433195601851852</c:v>
                </c:pt>
                <c:pt idx="2571">
                  <c:v>0.44332332175925931</c:v>
                </c:pt>
                <c:pt idx="2572">
                  <c:v>0.44332697916666669</c:v>
                </c:pt>
                <c:pt idx="2573">
                  <c:v>0.44333056712962965</c:v>
                </c:pt>
                <c:pt idx="2574">
                  <c:v>0.44333438657407404</c:v>
                </c:pt>
                <c:pt idx="2575">
                  <c:v>0.44333799768518517</c:v>
                </c:pt>
                <c:pt idx="2576">
                  <c:v>0.44334162037037039</c:v>
                </c:pt>
                <c:pt idx="2577">
                  <c:v>0.44334520833333335</c:v>
                </c:pt>
                <c:pt idx="2578">
                  <c:v>0.44334890046296294</c:v>
                </c:pt>
                <c:pt idx="2579">
                  <c:v>0.44335259259259258</c:v>
                </c:pt>
                <c:pt idx="2580">
                  <c:v>0.44335621527777774</c:v>
                </c:pt>
                <c:pt idx="2581">
                  <c:v>0.44335983796296291</c:v>
                </c:pt>
                <c:pt idx="2582">
                  <c:v>0.4433636226851852</c:v>
                </c:pt>
                <c:pt idx="2583">
                  <c:v>0.44336724537037037</c:v>
                </c:pt>
                <c:pt idx="2584">
                  <c:v>0.44337083333333333</c:v>
                </c:pt>
                <c:pt idx="2585">
                  <c:v>0.44337445601851849</c:v>
                </c:pt>
                <c:pt idx="2586">
                  <c:v>0.4433781365740741</c:v>
                </c:pt>
                <c:pt idx="2587">
                  <c:v>0.4433826388888889</c:v>
                </c:pt>
                <c:pt idx="2588">
                  <c:v>0.44338633101851849</c:v>
                </c:pt>
                <c:pt idx="2589">
                  <c:v>0.44339000000000001</c:v>
                </c:pt>
                <c:pt idx="2590">
                  <c:v>0.44339361111111114</c:v>
                </c:pt>
                <c:pt idx="2591">
                  <c:v>0.44339726851851852</c:v>
                </c:pt>
                <c:pt idx="2592">
                  <c:v>0.44340086805555551</c:v>
                </c:pt>
                <c:pt idx="2593">
                  <c:v>0.44340458333333332</c:v>
                </c:pt>
                <c:pt idx="2594">
                  <c:v>0.44340820601851849</c:v>
                </c:pt>
                <c:pt idx="2595">
                  <c:v>0.44341186342592592</c:v>
                </c:pt>
                <c:pt idx="2596">
                  <c:v>0.44341560185185186</c:v>
                </c:pt>
                <c:pt idx="2597">
                  <c:v>0.4434192476851852</c:v>
                </c:pt>
                <c:pt idx="2598">
                  <c:v>0.44342283564814816</c:v>
                </c:pt>
                <c:pt idx="2599">
                  <c:v>0.44342645833333333</c:v>
                </c:pt>
                <c:pt idx="2600">
                  <c:v>0.44343008101851855</c:v>
                </c:pt>
                <c:pt idx="2601">
                  <c:v>0.44343373842592593</c:v>
                </c:pt>
                <c:pt idx="2602">
                  <c:v>0.44343738425925922</c:v>
                </c:pt>
                <c:pt idx="2603">
                  <c:v>0.4434412152777778</c:v>
                </c:pt>
                <c:pt idx="2604">
                  <c:v>0.44344501157407407</c:v>
                </c:pt>
                <c:pt idx="2605">
                  <c:v>0.44344865740740741</c:v>
                </c:pt>
                <c:pt idx="2606">
                  <c:v>0.44345226851851849</c:v>
                </c:pt>
                <c:pt idx="2607">
                  <c:v>0.4434559027777778</c:v>
                </c:pt>
                <c:pt idx="2608">
                  <c:v>0.44345950231481485</c:v>
                </c:pt>
                <c:pt idx="2609">
                  <c:v>0.44346315972222222</c:v>
                </c:pt>
                <c:pt idx="2610">
                  <c:v>0.44346680555555557</c:v>
                </c:pt>
                <c:pt idx="2611">
                  <c:v>0.44347045138888891</c:v>
                </c:pt>
                <c:pt idx="2612">
                  <c:v>0.44347414351851855</c:v>
                </c:pt>
                <c:pt idx="2613">
                  <c:v>0.44347776620370372</c:v>
                </c:pt>
                <c:pt idx="2614">
                  <c:v>0.4434813773148148</c:v>
                </c:pt>
                <c:pt idx="2615">
                  <c:v>0.44348502314814814</c:v>
                </c:pt>
                <c:pt idx="2616">
                  <c:v>0.44348863425925927</c:v>
                </c:pt>
                <c:pt idx="2617">
                  <c:v>0.44349229166666665</c:v>
                </c:pt>
                <c:pt idx="2618">
                  <c:v>0.4434958912037037</c:v>
                </c:pt>
                <c:pt idx="2619">
                  <c:v>0.44349956018518522</c:v>
                </c:pt>
                <c:pt idx="2620">
                  <c:v>0.44350326388888889</c:v>
                </c:pt>
                <c:pt idx="2621">
                  <c:v>0.44350688657407411</c:v>
                </c:pt>
                <c:pt idx="2622">
                  <c:v>0.44351047453703707</c:v>
                </c:pt>
                <c:pt idx="2623">
                  <c:v>0.44351422453703698</c:v>
                </c:pt>
                <c:pt idx="2624">
                  <c:v>0.44351782407407409</c:v>
                </c:pt>
                <c:pt idx="2625">
                  <c:v>0.44352146990740743</c:v>
                </c:pt>
                <c:pt idx="2626">
                  <c:v>0.44352508101851851</c:v>
                </c:pt>
                <c:pt idx="2627">
                  <c:v>0.44352875000000003</c:v>
                </c:pt>
                <c:pt idx="2628">
                  <c:v>0.44353246527777773</c:v>
                </c:pt>
                <c:pt idx="2629">
                  <c:v>0.44353605324074069</c:v>
                </c:pt>
                <c:pt idx="2630">
                  <c:v>0.44353965277777779</c:v>
                </c:pt>
                <c:pt idx="2631">
                  <c:v>0.44354424768518519</c:v>
                </c:pt>
                <c:pt idx="2632">
                  <c:v>0.44354785879629627</c:v>
                </c:pt>
                <c:pt idx="2633">
                  <c:v>0.4435514699074074</c:v>
                </c:pt>
                <c:pt idx="2634">
                  <c:v>0.44355524305555555</c:v>
                </c:pt>
                <c:pt idx="2635">
                  <c:v>0.4435589236111111</c:v>
                </c:pt>
                <c:pt idx="2636">
                  <c:v>0.44356255787037036</c:v>
                </c:pt>
                <c:pt idx="2637">
                  <c:v>0.44356616898148143</c:v>
                </c:pt>
                <c:pt idx="2638">
                  <c:v>0.44356990740740737</c:v>
                </c:pt>
                <c:pt idx="2639">
                  <c:v>0.4435736111111111</c:v>
                </c:pt>
                <c:pt idx="2640">
                  <c:v>0.44357722222222223</c:v>
                </c:pt>
                <c:pt idx="2641">
                  <c:v>0.44358082175925923</c:v>
                </c:pt>
                <c:pt idx="2642">
                  <c:v>0.44358451388888892</c:v>
                </c:pt>
                <c:pt idx="2643">
                  <c:v>0.44358821759259254</c:v>
                </c:pt>
                <c:pt idx="2644">
                  <c:v>0.44359182870370373</c:v>
                </c:pt>
                <c:pt idx="2645">
                  <c:v>0.4435955324074074</c:v>
                </c:pt>
                <c:pt idx="2646">
                  <c:v>0.44359914351851853</c:v>
                </c:pt>
                <c:pt idx="2647">
                  <c:v>0.44360284722222221</c:v>
                </c:pt>
                <c:pt idx="2648">
                  <c:v>0.44360644675925925</c:v>
                </c:pt>
                <c:pt idx="2649">
                  <c:v>0.44361006944444448</c:v>
                </c:pt>
                <c:pt idx="2650">
                  <c:v>0.44361377314814815</c:v>
                </c:pt>
                <c:pt idx="2651">
                  <c:v>0.44361747685185188</c:v>
                </c:pt>
                <c:pt idx="2652">
                  <c:v>0.44362109953703704</c:v>
                </c:pt>
                <c:pt idx="2653">
                  <c:v>0.44362480324074077</c:v>
                </c:pt>
                <c:pt idx="2654">
                  <c:v>0.44362841435185185</c:v>
                </c:pt>
                <c:pt idx="2655">
                  <c:v>0.44363207175925923</c:v>
                </c:pt>
                <c:pt idx="2656">
                  <c:v>0.44363572916666666</c:v>
                </c:pt>
                <c:pt idx="2657">
                  <c:v>0.44363936342592591</c:v>
                </c:pt>
                <c:pt idx="2658">
                  <c:v>0.44364303240740743</c:v>
                </c:pt>
                <c:pt idx="2659">
                  <c:v>0.44364674768518514</c:v>
                </c:pt>
                <c:pt idx="2660">
                  <c:v>0.44365039351851854</c:v>
                </c:pt>
                <c:pt idx="2661">
                  <c:v>0.44365417824074077</c:v>
                </c:pt>
                <c:pt idx="2662">
                  <c:v>0.44365780092592594</c:v>
                </c:pt>
                <c:pt idx="2663">
                  <c:v>0.44366149305555558</c:v>
                </c:pt>
                <c:pt idx="2664">
                  <c:v>0.44366523148148151</c:v>
                </c:pt>
                <c:pt idx="2665">
                  <c:v>0.44366885416666668</c:v>
                </c:pt>
                <c:pt idx="2666">
                  <c:v>0.44367246527777776</c:v>
                </c:pt>
                <c:pt idx="2667">
                  <c:v>0.44367618055555558</c:v>
                </c:pt>
                <c:pt idx="2668">
                  <c:v>0.44367982638888886</c:v>
                </c:pt>
                <c:pt idx="2669">
                  <c:v>0.44368355324074077</c:v>
                </c:pt>
                <c:pt idx="2670">
                  <c:v>0.4436872569444445</c:v>
                </c:pt>
                <c:pt idx="2671">
                  <c:v>0.44369098379629629</c:v>
                </c:pt>
                <c:pt idx="2672">
                  <c:v>0.44369480324074079</c:v>
                </c:pt>
                <c:pt idx="2673">
                  <c:v>0.4436984722222222</c:v>
                </c:pt>
                <c:pt idx="2674">
                  <c:v>0.44370208333333333</c:v>
                </c:pt>
                <c:pt idx="2675">
                  <c:v>0.4437067013888889</c:v>
                </c:pt>
                <c:pt idx="2676">
                  <c:v>0.44371027777777777</c:v>
                </c:pt>
                <c:pt idx="2677">
                  <c:v>0.44371391203703703</c:v>
                </c:pt>
                <c:pt idx="2678">
                  <c:v>0.44371773148148147</c:v>
                </c:pt>
                <c:pt idx="2679">
                  <c:v>0.44372146990740741</c:v>
                </c:pt>
                <c:pt idx="2680">
                  <c:v>0.44372511574074075</c:v>
                </c:pt>
                <c:pt idx="2681">
                  <c:v>0.44372888888888889</c:v>
                </c:pt>
                <c:pt idx="2682">
                  <c:v>0.44373254629629627</c:v>
                </c:pt>
                <c:pt idx="2683">
                  <c:v>0.44373628472222221</c:v>
                </c:pt>
                <c:pt idx="2684">
                  <c:v>0.44373989583333334</c:v>
                </c:pt>
                <c:pt idx="2685">
                  <c:v>0.44374354166666663</c:v>
                </c:pt>
                <c:pt idx="2686">
                  <c:v>0.44374723379629627</c:v>
                </c:pt>
                <c:pt idx="2687">
                  <c:v>0.44375097222222221</c:v>
                </c:pt>
                <c:pt idx="2688">
                  <c:v>0.4437546643518519</c:v>
                </c:pt>
                <c:pt idx="2689">
                  <c:v>0.44375847222222226</c:v>
                </c:pt>
                <c:pt idx="2690">
                  <c:v>0.44376212962962963</c:v>
                </c:pt>
                <c:pt idx="2691">
                  <c:v>0.44376590277777778</c:v>
                </c:pt>
                <c:pt idx="2692">
                  <c:v>0.44376965277777775</c:v>
                </c:pt>
                <c:pt idx="2693">
                  <c:v>0.44377333333333335</c:v>
                </c:pt>
                <c:pt idx="2694">
                  <c:v>0.44377704861111106</c:v>
                </c:pt>
                <c:pt idx="2695">
                  <c:v>0.44378083333333335</c:v>
                </c:pt>
                <c:pt idx="2696">
                  <c:v>0.44378453703703702</c:v>
                </c:pt>
                <c:pt idx="2697">
                  <c:v>0.44378846064814814</c:v>
                </c:pt>
                <c:pt idx="2698">
                  <c:v>0.44379218749999999</c:v>
                </c:pt>
                <c:pt idx="2699">
                  <c:v>0.44379598379629631</c:v>
                </c:pt>
                <c:pt idx="2700">
                  <c:v>0.4437998032407407</c:v>
                </c:pt>
                <c:pt idx="2701">
                  <c:v>0.44380350694444443</c:v>
                </c:pt>
                <c:pt idx="2702">
                  <c:v>0.44380722222222224</c:v>
                </c:pt>
                <c:pt idx="2703">
                  <c:v>0.44381112268518513</c:v>
                </c:pt>
                <c:pt idx="2704">
                  <c:v>0.44381484953703704</c:v>
                </c:pt>
                <c:pt idx="2705">
                  <c:v>0.44381855324074077</c:v>
                </c:pt>
                <c:pt idx="2706">
                  <c:v>0.44382231481481482</c:v>
                </c:pt>
                <c:pt idx="2707">
                  <c:v>0.44382608796296297</c:v>
                </c:pt>
                <c:pt idx="2708">
                  <c:v>0.44382975694444443</c:v>
                </c:pt>
                <c:pt idx="2709">
                  <c:v>0.44383348379629628</c:v>
                </c:pt>
                <c:pt idx="2710">
                  <c:v>0.4438371990740741</c:v>
                </c:pt>
                <c:pt idx="2711">
                  <c:v>0.44384099537037036</c:v>
                </c:pt>
                <c:pt idx="2712">
                  <c:v>0.44384469907407409</c:v>
                </c:pt>
                <c:pt idx="2713">
                  <c:v>0.44384839120370367</c:v>
                </c:pt>
                <c:pt idx="2714">
                  <c:v>0.44385211805555552</c:v>
                </c:pt>
                <c:pt idx="2715">
                  <c:v>0.44385590277777776</c:v>
                </c:pt>
                <c:pt idx="2716">
                  <c:v>0.44385964120370369</c:v>
                </c:pt>
                <c:pt idx="2717">
                  <c:v>0.44386341435185184</c:v>
                </c:pt>
                <c:pt idx="2718">
                  <c:v>0.44386710648148148</c:v>
                </c:pt>
                <c:pt idx="2719">
                  <c:v>0.44387091435185183</c:v>
                </c:pt>
                <c:pt idx="2720">
                  <c:v>0.44387550925925923</c:v>
                </c:pt>
                <c:pt idx="2721">
                  <c:v>0.44387923611111108</c:v>
                </c:pt>
                <c:pt idx="2722">
                  <c:v>0.44388292824074077</c:v>
                </c:pt>
                <c:pt idx="2723">
                  <c:v>0.44388673611111112</c:v>
                </c:pt>
                <c:pt idx="2724">
                  <c:v>0.44389047453703706</c:v>
                </c:pt>
                <c:pt idx="2725">
                  <c:v>0.44389415509259256</c:v>
                </c:pt>
                <c:pt idx="2726">
                  <c:v>0.44389792824074076</c:v>
                </c:pt>
                <c:pt idx="2727">
                  <c:v>0.44390160879629631</c:v>
                </c:pt>
                <c:pt idx="2728">
                  <c:v>0.44390530092592595</c:v>
                </c:pt>
                <c:pt idx="2729">
                  <c:v>0.44390907407407409</c:v>
                </c:pt>
                <c:pt idx="2730">
                  <c:v>0.44391274305555556</c:v>
                </c:pt>
                <c:pt idx="2731">
                  <c:v>0.4439164351851852</c:v>
                </c:pt>
                <c:pt idx="2732">
                  <c:v>0.44392027777777776</c:v>
                </c:pt>
                <c:pt idx="2733">
                  <c:v>0.44392398148148149</c:v>
                </c:pt>
                <c:pt idx="2734">
                  <c:v>0.44392766203703699</c:v>
                </c:pt>
                <c:pt idx="2735">
                  <c:v>0.44393134259259259</c:v>
                </c:pt>
                <c:pt idx="2736">
                  <c:v>0.44393508101851853</c:v>
                </c:pt>
                <c:pt idx="2737">
                  <c:v>0.44393877314814811</c:v>
                </c:pt>
                <c:pt idx="2738">
                  <c:v>0.44394244212962963</c:v>
                </c:pt>
                <c:pt idx="2739">
                  <c:v>0.44394604166666668</c:v>
                </c:pt>
                <c:pt idx="2740">
                  <c:v>0.44394978009259262</c:v>
                </c:pt>
                <c:pt idx="2741">
                  <c:v>0.44395341435185182</c:v>
                </c:pt>
                <c:pt idx="2742">
                  <c:v>0.44395702546296295</c:v>
                </c:pt>
                <c:pt idx="2743">
                  <c:v>0.44396071759259259</c:v>
                </c:pt>
                <c:pt idx="2744">
                  <c:v>0.44396444444444444</c:v>
                </c:pt>
                <c:pt idx="2745">
                  <c:v>0.44396807870370369</c:v>
                </c:pt>
                <c:pt idx="2746">
                  <c:v>0.44397173611111113</c:v>
                </c:pt>
                <c:pt idx="2747">
                  <c:v>0.44397534722222226</c:v>
                </c:pt>
                <c:pt idx="2748">
                  <c:v>0.4439790856481482</c:v>
                </c:pt>
                <c:pt idx="2749">
                  <c:v>0.44398269675925928</c:v>
                </c:pt>
                <c:pt idx="2750">
                  <c:v>0.44398630787037036</c:v>
                </c:pt>
                <c:pt idx="2751">
                  <c:v>0.44399004629629629</c:v>
                </c:pt>
                <c:pt idx="2752">
                  <c:v>0.44399372685185184</c:v>
                </c:pt>
                <c:pt idx="2753">
                  <c:v>0.44399736111111116</c:v>
                </c:pt>
                <c:pt idx="2754">
                  <c:v>0.44400100694444444</c:v>
                </c:pt>
                <c:pt idx="2755">
                  <c:v>0.44400465277777773</c:v>
                </c:pt>
                <c:pt idx="2756">
                  <c:v>0.44400833333333334</c:v>
                </c:pt>
                <c:pt idx="2757">
                  <c:v>0.44401197916666663</c:v>
                </c:pt>
                <c:pt idx="2758">
                  <c:v>0.4440156018518519</c:v>
                </c:pt>
                <c:pt idx="2759">
                  <c:v>0.44401929398148149</c:v>
                </c:pt>
                <c:pt idx="2760">
                  <c:v>0.44402292824074069</c:v>
                </c:pt>
                <c:pt idx="2761">
                  <c:v>0.4440265625</c:v>
                </c:pt>
                <c:pt idx="2762">
                  <c:v>0.44403027777777776</c:v>
                </c:pt>
                <c:pt idx="2763">
                  <c:v>0.44403394675925928</c:v>
                </c:pt>
                <c:pt idx="2764">
                  <c:v>0.44403848379629629</c:v>
                </c:pt>
                <c:pt idx="2765">
                  <c:v>0.44404217592592593</c:v>
                </c:pt>
                <c:pt idx="2766">
                  <c:v>0.4440457986111111</c:v>
                </c:pt>
                <c:pt idx="2767">
                  <c:v>0.44404943287037035</c:v>
                </c:pt>
                <c:pt idx="2768">
                  <c:v>0.44405313657407408</c:v>
                </c:pt>
                <c:pt idx="2769">
                  <c:v>0.44405677083333334</c:v>
                </c:pt>
                <c:pt idx="2770">
                  <c:v>0.44406050925925927</c:v>
                </c:pt>
                <c:pt idx="2771">
                  <c:v>0.44406420138888891</c:v>
                </c:pt>
                <c:pt idx="2772">
                  <c:v>0.44406787037037038</c:v>
                </c:pt>
                <c:pt idx="2773">
                  <c:v>0.44407159722222223</c:v>
                </c:pt>
                <c:pt idx="2774">
                  <c:v>0.4440752083333333</c:v>
                </c:pt>
                <c:pt idx="2775">
                  <c:v>0.44407881944444444</c:v>
                </c:pt>
                <c:pt idx="2776">
                  <c:v>0.44408259259259258</c:v>
                </c:pt>
                <c:pt idx="2777">
                  <c:v>0.4440862268518519</c:v>
                </c:pt>
                <c:pt idx="2778">
                  <c:v>0.44408987268518518</c:v>
                </c:pt>
                <c:pt idx="2779">
                  <c:v>0.44409348379629626</c:v>
                </c:pt>
                <c:pt idx="2780">
                  <c:v>0.44409716435185187</c:v>
                </c:pt>
                <c:pt idx="2781">
                  <c:v>0.44410084490740737</c:v>
                </c:pt>
                <c:pt idx="2782">
                  <c:v>0.44410444444444441</c:v>
                </c:pt>
                <c:pt idx="2783">
                  <c:v>0.4441080555555556</c:v>
                </c:pt>
                <c:pt idx="2784">
                  <c:v>0.44411187499999999</c:v>
                </c:pt>
                <c:pt idx="2785">
                  <c:v>0.44411550925925924</c:v>
                </c:pt>
                <c:pt idx="2786">
                  <c:v>0.44411912037037032</c:v>
                </c:pt>
                <c:pt idx="2787">
                  <c:v>0.44412278935185184</c:v>
                </c:pt>
                <c:pt idx="2788">
                  <c:v>0.44412649305555557</c:v>
                </c:pt>
                <c:pt idx="2789">
                  <c:v>0.44413018518518516</c:v>
                </c:pt>
                <c:pt idx="2790">
                  <c:v>0.44413385416666668</c:v>
                </c:pt>
                <c:pt idx="2791">
                  <c:v>0.44413770833333333</c:v>
                </c:pt>
                <c:pt idx="2792">
                  <c:v>0.44414143518518517</c:v>
                </c:pt>
                <c:pt idx="2793">
                  <c:v>0.44414505787037034</c:v>
                </c:pt>
                <c:pt idx="2794">
                  <c:v>0.44414868055555551</c:v>
                </c:pt>
                <c:pt idx="2795">
                  <c:v>0.44415241898148144</c:v>
                </c:pt>
                <c:pt idx="2796">
                  <c:v>0.44415607638888893</c:v>
                </c:pt>
                <c:pt idx="2797">
                  <c:v>0.44415971064814813</c:v>
                </c:pt>
                <c:pt idx="2798">
                  <c:v>0.44416335648148147</c:v>
                </c:pt>
                <c:pt idx="2799">
                  <c:v>0.44416703703703703</c:v>
                </c:pt>
                <c:pt idx="2800">
                  <c:v>0.44417071759259258</c:v>
                </c:pt>
                <c:pt idx="2801">
                  <c:v>0.44417435185185189</c:v>
                </c:pt>
                <c:pt idx="2802">
                  <c:v>0.44417796296296297</c:v>
                </c:pt>
                <c:pt idx="2803">
                  <c:v>0.44418165509259261</c:v>
                </c:pt>
                <c:pt idx="2804">
                  <c:v>0.44418534722222219</c:v>
                </c:pt>
                <c:pt idx="2805">
                  <c:v>0.44418896990740736</c:v>
                </c:pt>
                <c:pt idx="2806">
                  <c:v>0.44419268518518518</c:v>
                </c:pt>
                <c:pt idx="2807">
                  <c:v>0.44419634259259261</c:v>
                </c:pt>
                <c:pt idx="2808">
                  <c:v>0.44420087962962967</c:v>
                </c:pt>
                <c:pt idx="2809">
                  <c:v>0.44420462962962964</c:v>
                </c:pt>
                <c:pt idx="2810">
                  <c:v>0.4442082638888889</c:v>
                </c:pt>
                <c:pt idx="2811">
                  <c:v>0.44421186342592595</c:v>
                </c:pt>
                <c:pt idx="2812">
                  <c:v>0.44421560185185188</c:v>
                </c:pt>
                <c:pt idx="2813">
                  <c:v>0.44421930555555561</c:v>
                </c:pt>
                <c:pt idx="2814">
                  <c:v>0.44422293981481481</c:v>
                </c:pt>
                <c:pt idx="2815">
                  <c:v>0.44422657407407407</c:v>
                </c:pt>
                <c:pt idx="2816">
                  <c:v>0.44423025462962967</c:v>
                </c:pt>
                <c:pt idx="2817">
                  <c:v>0.44423395833333329</c:v>
                </c:pt>
                <c:pt idx="2818">
                  <c:v>0.44423756944444448</c:v>
                </c:pt>
                <c:pt idx="2819">
                  <c:v>0.44424120370370374</c:v>
                </c:pt>
                <c:pt idx="2820">
                  <c:v>0.44424493055555558</c:v>
                </c:pt>
                <c:pt idx="2821">
                  <c:v>0.44424857638888887</c:v>
                </c:pt>
                <c:pt idx="2822">
                  <c:v>0.44425222222222222</c:v>
                </c:pt>
                <c:pt idx="2823">
                  <c:v>0.44425587962962965</c:v>
                </c:pt>
                <c:pt idx="2824">
                  <c:v>0.44425954861111111</c:v>
                </c:pt>
                <c:pt idx="2825">
                  <c:v>0.44426324074074075</c:v>
                </c:pt>
                <c:pt idx="2826">
                  <c:v>0.44426689814814813</c:v>
                </c:pt>
                <c:pt idx="2827">
                  <c:v>0.44427053240740744</c:v>
                </c:pt>
                <c:pt idx="2828">
                  <c:v>0.44427430555555558</c:v>
                </c:pt>
                <c:pt idx="2829">
                  <c:v>0.44427792824074075</c:v>
                </c:pt>
                <c:pt idx="2830">
                  <c:v>0.44428157407407404</c:v>
                </c:pt>
                <c:pt idx="2831">
                  <c:v>0.44428530092592594</c:v>
                </c:pt>
                <c:pt idx="2832">
                  <c:v>0.44428900462962967</c:v>
                </c:pt>
                <c:pt idx="2833">
                  <c:v>0.44429263888888887</c:v>
                </c:pt>
                <c:pt idx="2834">
                  <c:v>0.44429629629629624</c:v>
                </c:pt>
                <c:pt idx="2835">
                  <c:v>0.44429995370370373</c:v>
                </c:pt>
                <c:pt idx="2836">
                  <c:v>0.44430366898148149</c:v>
                </c:pt>
                <c:pt idx="2837">
                  <c:v>0.44430729166666666</c:v>
                </c:pt>
                <c:pt idx="2838">
                  <c:v>0.44431096064814812</c:v>
                </c:pt>
                <c:pt idx="2839">
                  <c:v>0.44431469907407406</c:v>
                </c:pt>
                <c:pt idx="2840">
                  <c:v>0.44431836805555558</c:v>
                </c:pt>
                <c:pt idx="2841">
                  <c:v>0.44432201388888887</c:v>
                </c:pt>
                <c:pt idx="2842">
                  <c:v>0.44432578703703701</c:v>
                </c:pt>
                <c:pt idx="2843">
                  <c:v>0.44432947916666671</c:v>
                </c:pt>
                <c:pt idx="2844">
                  <c:v>0.44433317129629629</c:v>
                </c:pt>
                <c:pt idx="2845">
                  <c:v>0.4443368055555556</c:v>
                </c:pt>
                <c:pt idx="2846">
                  <c:v>0.4443404398148148</c:v>
                </c:pt>
                <c:pt idx="2847">
                  <c:v>0.44434416666666671</c:v>
                </c:pt>
                <c:pt idx="2848">
                  <c:v>0.44434783564814812</c:v>
                </c:pt>
                <c:pt idx="2849">
                  <c:v>0.44435148148148151</c:v>
                </c:pt>
                <c:pt idx="2850">
                  <c:v>0.44435520833333331</c:v>
                </c:pt>
                <c:pt idx="2851">
                  <c:v>0.44435890046296295</c:v>
                </c:pt>
                <c:pt idx="2852">
                  <c:v>0.44436343750000001</c:v>
                </c:pt>
                <c:pt idx="2853">
                  <c:v>0.44436721064814816</c:v>
                </c:pt>
                <c:pt idx="2854">
                  <c:v>0.44437084490740736</c:v>
                </c:pt>
                <c:pt idx="2855">
                  <c:v>0.44437456018518517</c:v>
                </c:pt>
                <c:pt idx="2856">
                  <c:v>0.44437829861111111</c:v>
                </c:pt>
                <c:pt idx="2857">
                  <c:v>0.4443819444444444</c:v>
                </c:pt>
                <c:pt idx="2858">
                  <c:v>0.44438564814814813</c:v>
                </c:pt>
                <c:pt idx="2859">
                  <c:v>0.4443893055555555</c:v>
                </c:pt>
                <c:pt idx="2860">
                  <c:v>0.44439296296296299</c:v>
                </c:pt>
                <c:pt idx="2861">
                  <c:v>0.44439672453703705</c:v>
                </c:pt>
                <c:pt idx="2862">
                  <c:v>0.44440039351851851</c:v>
                </c:pt>
                <c:pt idx="2863">
                  <c:v>0.44440406250000003</c:v>
                </c:pt>
                <c:pt idx="2864">
                  <c:v>0.4444078935185185</c:v>
                </c:pt>
                <c:pt idx="2865">
                  <c:v>0.4444115393518519</c:v>
                </c:pt>
                <c:pt idx="2866">
                  <c:v>0.44441519675925928</c:v>
                </c:pt>
                <c:pt idx="2867">
                  <c:v>0.44441898148148146</c:v>
                </c:pt>
                <c:pt idx="2868">
                  <c:v>0.44442259259259259</c:v>
                </c:pt>
                <c:pt idx="2869">
                  <c:v>0.44442623842592593</c:v>
                </c:pt>
                <c:pt idx="2870">
                  <c:v>0.4444299537037037</c:v>
                </c:pt>
                <c:pt idx="2871">
                  <c:v>0.44443358796296301</c:v>
                </c:pt>
                <c:pt idx="2872">
                  <c:v>0.44443736111111115</c:v>
                </c:pt>
                <c:pt idx="2873">
                  <c:v>0.44444115740740742</c:v>
                </c:pt>
                <c:pt idx="2874">
                  <c:v>0.44444487268518523</c:v>
                </c:pt>
                <c:pt idx="2875">
                  <c:v>0.4444486689814815</c:v>
                </c:pt>
                <c:pt idx="2876">
                  <c:v>0.44445244212962964</c:v>
                </c:pt>
                <c:pt idx="2877">
                  <c:v>0.44445615740740746</c:v>
                </c:pt>
                <c:pt idx="2878">
                  <c:v>0.44445994212962964</c:v>
                </c:pt>
                <c:pt idx="2879">
                  <c:v>0.44446374999999999</c:v>
                </c:pt>
                <c:pt idx="2880">
                  <c:v>0.44446745370370372</c:v>
                </c:pt>
                <c:pt idx="2881">
                  <c:v>0.44447130787037037</c:v>
                </c:pt>
                <c:pt idx="2882">
                  <c:v>0.44447512731481481</c:v>
                </c:pt>
                <c:pt idx="2883">
                  <c:v>0.44447888888888887</c:v>
                </c:pt>
                <c:pt idx="2884">
                  <c:v>0.44448263888888889</c:v>
                </c:pt>
                <c:pt idx="2885">
                  <c:v>0.44448751157407407</c:v>
                </c:pt>
                <c:pt idx="2886">
                  <c:v>0.44449122685185188</c:v>
                </c:pt>
                <c:pt idx="2887">
                  <c:v>0.44449505787037036</c:v>
                </c:pt>
                <c:pt idx="2888">
                  <c:v>0.44449881944444442</c:v>
                </c:pt>
                <c:pt idx="2889">
                  <c:v>0.44450252314814814</c:v>
                </c:pt>
                <c:pt idx="2890">
                  <c:v>0.4445063310185185</c:v>
                </c:pt>
                <c:pt idx="2891">
                  <c:v>0.44451012731481482</c:v>
                </c:pt>
                <c:pt idx="2892">
                  <c:v>0.44451383101851855</c:v>
                </c:pt>
                <c:pt idx="2893">
                  <c:v>0.44451767361111111</c:v>
                </c:pt>
                <c:pt idx="2894">
                  <c:v>0.44452142361111108</c:v>
                </c:pt>
                <c:pt idx="2895">
                  <c:v>0.4445250925925926</c:v>
                </c:pt>
                <c:pt idx="2896">
                  <c:v>0.44452877314814815</c:v>
                </c:pt>
                <c:pt idx="2897">
                  <c:v>0.44453255787037033</c:v>
                </c:pt>
                <c:pt idx="2898">
                  <c:v>0.44453628472222223</c:v>
                </c:pt>
                <c:pt idx="2899">
                  <c:v>0.44453997685185187</c:v>
                </c:pt>
                <c:pt idx="2900">
                  <c:v>0.44454375000000002</c:v>
                </c:pt>
                <c:pt idx="2901">
                  <c:v>0.44454750000000004</c:v>
                </c:pt>
                <c:pt idx="2902">
                  <c:v>0.44455116898148145</c:v>
                </c:pt>
                <c:pt idx="2903">
                  <c:v>0.44455489583333335</c:v>
                </c:pt>
                <c:pt idx="2904">
                  <c:v>0.44455864583333332</c:v>
                </c:pt>
                <c:pt idx="2905">
                  <c:v>0.44456232638888887</c:v>
                </c:pt>
                <c:pt idx="2906">
                  <c:v>0.44456607638888884</c:v>
                </c:pt>
                <c:pt idx="2907">
                  <c:v>0.44456987268518522</c:v>
                </c:pt>
                <c:pt idx="2908">
                  <c:v>0.44457357638888889</c:v>
                </c:pt>
                <c:pt idx="2909">
                  <c:v>0.44457732638888886</c:v>
                </c:pt>
                <c:pt idx="2910">
                  <c:v>0.44458101851851856</c:v>
                </c:pt>
                <c:pt idx="2911">
                  <c:v>0.44458471064814814</c:v>
                </c:pt>
                <c:pt idx="2912">
                  <c:v>0.44458857638888888</c:v>
                </c:pt>
                <c:pt idx="2913">
                  <c:v>0.44459225694444443</c:v>
                </c:pt>
                <c:pt idx="2914">
                  <c:v>0.44459594907407407</c:v>
                </c:pt>
                <c:pt idx="2915">
                  <c:v>0.44459979166666663</c:v>
                </c:pt>
                <c:pt idx="2916">
                  <c:v>0.44460349537037036</c:v>
                </c:pt>
                <c:pt idx="2917">
                  <c:v>0.4446071875</c:v>
                </c:pt>
                <c:pt idx="2918">
                  <c:v>0.44461192129629629</c:v>
                </c:pt>
                <c:pt idx="2919">
                  <c:v>0.44461560185185184</c:v>
                </c:pt>
                <c:pt idx="2920">
                  <c:v>0.44461928240740739</c:v>
                </c:pt>
                <c:pt idx="2921">
                  <c:v>0.44462311342592592</c:v>
                </c:pt>
                <c:pt idx="2922">
                  <c:v>0.44462678240740744</c:v>
                </c:pt>
                <c:pt idx="2923">
                  <c:v>0.44463045138888885</c:v>
                </c:pt>
                <c:pt idx="2924">
                  <c:v>0.44463436342592594</c:v>
                </c:pt>
                <c:pt idx="2925">
                  <c:v>0.44463803240740746</c:v>
                </c:pt>
                <c:pt idx="2926">
                  <c:v>0.44464171296296295</c:v>
                </c:pt>
                <c:pt idx="2927">
                  <c:v>0.4446455324074074</c:v>
                </c:pt>
                <c:pt idx="2928">
                  <c:v>0.44464921296296295</c:v>
                </c:pt>
                <c:pt idx="2929">
                  <c:v>0.4446528472222222</c:v>
                </c:pt>
                <c:pt idx="2930">
                  <c:v>0.44465659722222223</c:v>
                </c:pt>
                <c:pt idx="2931">
                  <c:v>0.44466023148148143</c:v>
                </c:pt>
                <c:pt idx="2932">
                  <c:v>0.44466392361111112</c:v>
                </c:pt>
                <c:pt idx="2933">
                  <c:v>0.44466763888888888</c:v>
                </c:pt>
                <c:pt idx="2934">
                  <c:v>0.44467127314814814</c:v>
                </c:pt>
                <c:pt idx="2935">
                  <c:v>0.44467497685185187</c:v>
                </c:pt>
                <c:pt idx="2936">
                  <c:v>0.44467869212962968</c:v>
                </c:pt>
                <c:pt idx="2937">
                  <c:v>0.44468236111111109</c:v>
                </c:pt>
                <c:pt idx="2938">
                  <c:v>0.44468618055555553</c:v>
                </c:pt>
                <c:pt idx="2939">
                  <c:v>0.44468995370370368</c:v>
                </c:pt>
                <c:pt idx="2940">
                  <c:v>0.4446936226851852</c:v>
                </c:pt>
                <c:pt idx="2941">
                  <c:v>0.44469728009259257</c:v>
                </c:pt>
                <c:pt idx="2942">
                  <c:v>0.44470101851851851</c:v>
                </c:pt>
                <c:pt idx="2943">
                  <c:v>0.44470467592592594</c:v>
                </c:pt>
                <c:pt idx="2944">
                  <c:v>0.44470828703703708</c:v>
                </c:pt>
                <c:pt idx="2945">
                  <c:v>0.44471200231481478</c:v>
                </c:pt>
                <c:pt idx="2946">
                  <c:v>0.44471572916666663</c:v>
                </c:pt>
                <c:pt idx="2947">
                  <c:v>0.44471934027777776</c:v>
                </c:pt>
                <c:pt idx="2948">
                  <c:v>0.4447230787037037</c:v>
                </c:pt>
                <c:pt idx="2949">
                  <c:v>0.44472682870370367</c:v>
                </c:pt>
                <c:pt idx="2950">
                  <c:v>0.44473048611111116</c:v>
                </c:pt>
                <c:pt idx="2951">
                  <c:v>0.44473422453703698</c:v>
                </c:pt>
                <c:pt idx="2952">
                  <c:v>0.44473871527777775</c:v>
                </c:pt>
                <c:pt idx="2953">
                  <c:v>0.44474236111111115</c:v>
                </c:pt>
                <c:pt idx="2954">
                  <c:v>0.44474600694444444</c:v>
                </c:pt>
                <c:pt idx="2955">
                  <c:v>0.44474978009259258</c:v>
                </c:pt>
                <c:pt idx="2956">
                  <c:v>0.44475346064814819</c:v>
                </c:pt>
                <c:pt idx="2957">
                  <c:v>0.44475710648148148</c:v>
                </c:pt>
                <c:pt idx="2958">
                  <c:v>0.4447608564814815</c:v>
                </c:pt>
                <c:pt idx="2959">
                  <c:v>0.44476452546296291</c:v>
                </c:pt>
                <c:pt idx="2960">
                  <c:v>0.44476821759259261</c:v>
                </c:pt>
                <c:pt idx="2961">
                  <c:v>0.44477194444444446</c:v>
                </c:pt>
                <c:pt idx="2962">
                  <c:v>0.44477559027777774</c:v>
                </c:pt>
                <c:pt idx="2963">
                  <c:v>0.44477928240740744</c:v>
                </c:pt>
                <c:pt idx="2964">
                  <c:v>0.44478295138888885</c:v>
                </c:pt>
                <c:pt idx="2965">
                  <c:v>0.44478658564814816</c:v>
                </c:pt>
                <c:pt idx="2966">
                  <c:v>0.44479026620370371</c:v>
                </c:pt>
                <c:pt idx="2967">
                  <c:v>0.44479398148148147</c:v>
                </c:pt>
                <c:pt idx="2968">
                  <c:v>0.44479762731481481</c:v>
                </c:pt>
                <c:pt idx="2969">
                  <c:v>0.44480127314814816</c:v>
                </c:pt>
                <c:pt idx="2970">
                  <c:v>0.44480498842592592</c:v>
                </c:pt>
                <c:pt idx="2971">
                  <c:v>0.44480864583333335</c:v>
                </c:pt>
                <c:pt idx="2972">
                  <c:v>0.44481230324074073</c:v>
                </c:pt>
                <c:pt idx="2973">
                  <c:v>0.44481600694444445</c:v>
                </c:pt>
                <c:pt idx="2974">
                  <c:v>0.4448197800925926</c:v>
                </c:pt>
                <c:pt idx="2975">
                  <c:v>0.44482340277777777</c:v>
                </c:pt>
                <c:pt idx="2976">
                  <c:v>0.44482708333333337</c:v>
                </c:pt>
                <c:pt idx="2977">
                  <c:v>0.44483081018518522</c:v>
                </c:pt>
                <c:pt idx="2978">
                  <c:v>0.44483449074074072</c:v>
                </c:pt>
                <c:pt idx="2979">
                  <c:v>0.44483824074074074</c:v>
                </c:pt>
                <c:pt idx="2980">
                  <c:v>0.44484186342592591</c:v>
                </c:pt>
                <c:pt idx="2981">
                  <c:v>0.44484552083333334</c:v>
                </c:pt>
                <c:pt idx="2982">
                  <c:v>0.44484929398148149</c:v>
                </c:pt>
                <c:pt idx="2983">
                  <c:v>0.44485292824074074</c:v>
                </c:pt>
                <c:pt idx="2984">
                  <c:v>0.4448565625</c:v>
                </c:pt>
                <c:pt idx="2985">
                  <c:v>0.44486121527777778</c:v>
                </c:pt>
                <c:pt idx="2986">
                  <c:v>0.44486489583333338</c:v>
                </c:pt>
                <c:pt idx="2987">
                  <c:v>0.44486855324074076</c:v>
                </c:pt>
                <c:pt idx="2988">
                  <c:v>0.44487234953703703</c:v>
                </c:pt>
                <c:pt idx="2989">
                  <c:v>0.44487598379629628</c:v>
                </c:pt>
                <c:pt idx="2990">
                  <c:v>0.4448796064814815</c:v>
                </c:pt>
                <c:pt idx="2991">
                  <c:v>0.44488336805555556</c:v>
                </c:pt>
                <c:pt idx="2992">
                  <c:v>0.44488700231481482</c:v>
                </c:pt>
                <c:pt idx="2993">
                  <c:v>0.44489063657407407</c:v>
                </c:pt>
                <c:pt idx="2994">
                  <c:v>0.44489435185185183</c:v>
                </c:pt>
                <c:pt idx="2995">
                  <c:v>0.44489800925925921</c:v>
                </c:pt>
                <c:pt idx="2996">
                  <c:v>0.44490168981481482</c:v>
                </c:pt>
                <c:pt idx="2997">
                  <c:v>0.44490542824074075</c:v>
                </c:pt>
                <c:pt idx="2998">
                  <c:v>0.44490907407407404</c:v>
                </c:pt>
                <c:pt idx="2999">
                  <c:v>0.44491282407407406</c:v>
                </c:pt>
                <c:pt idx="3000">
                  <c:v>0.4449165625</c:v>
                </c:pt>
                <c:pt idx="3001">
                  <c:v>0.44492020833333329</c:v>
                </c:pt>
                <c:pt idx="3002">
                  <c:v>0.44492392361111111</c:v>
                </c:pt>
                <c:pt idx="3003">
                  <c:v>0.44492765046296295</c:v>
                </c:pt>
                <c:pt idx="3004">
                  <c:v>0.44493128472222221</c:v>
                </c:pt>
                <c:pt idx="3005">
                  <c:v>0.44493494212962964</c:v>
                </c:pt>
                <c:pt idx="3006">
                  <c:v>0.44493868055555552</c:v>
                </c:pt>
                <c:pt idx="3007">
                  <c:v>0.44494237268518516</c:v>
                </c:pt>
                <c:pt idx="3008">
                  <c:v>0.44494608796296298</c:v>
                </c:pt>
                <c:pt idx="3009">
                  <c:v>0.44494987268518521</c:v>
                </c:pt>
                <c:pt idx="3010">
                  <c:v>0.44495362268518518</c:v>
                </c:pt>
                <c:pt idx="3011">
                  <c:v>0.44495726851851852</c:v>
                </c:pt>
                <c:pt idx="3012">
                  <c:v>0.44496099537037037</c:v>
                </c:pt>
                <c:pt idx="3013">
                  <c:v>0.44496472222222222</c:v>
                </c:pt>
                <c:pt idx="3014">
                  <c:v>0.44496839120370368</c:v>
                </c:pt>
                <c:pt idx="3015">
                  <c:v>0.4449721064814815</c:v>
                </c:pt>
                <c:pt idx="3016">
                  <c:v>0.44497583333333335</c:v>
                </c:pt>
                <c:pt idx="3017">
                  <c:v>0.44497950231481481</c:v>
                </c:pt>
                <c:pt idx="3018">
                  <c:v>0.44498407407407409</c:v>
                </c:pt>
                <c:pt idx="3019">
                  <c:v>0.44498781249999997</c:v>
                </c:pt>
                <c:pt idx="3020">
                  <c:v>0.44499148148148149</c:v>
                </c:pt>
                <c:pt idx="3021">
                  <c:v>0.44499523148148151</c:v>
                </c:pt>
                <c:pt idx="3022">
                  <c:v>0.44499901620370369</c:v>
                </c:pt>
                <c:pt idx="3023">
                  <c:v>0.44500268518518515</c:v>
                </c:pt>
                <c:pt idx="3024">
                  <c:v>0.44500643518518518</c:v>
                </c:pt>
                <c:pt idx="3025">
                  <c:v>0.44501009259259261</c:v>
                </c:pt>
                <c:pt idx="3026">
                  <c:v>0.44501374999999999</c:v>
                </c:pt>
                <c:pt idx="3027">
                  <c:v>0.44501754629629625</c:v>
                </c:pt>
                <c:pt idx="3028">
                  <c:v>0.44502119212962965</c:v>
                </c:pt>
                <c:pt idx="3029">
                  <c:v>0.44502488425925923</c:v>
                </c:pt>
                <c:pt idx="3030">
                  <c:v>0.44502869212962964</c:v>
                </c:pt>
                <c:pt idx="3031">
                  <c:v>0.44503233796296299</c:v>
                </c:pt>
                <c:pt idx="3032">
                  <c:v>0.44503598379629628</c:v>
                </c:pt>
                <c:pt idx="3033">
                  <c:v>0.44503984953703707</c:v>
                </c:pt>
                <c:pt idx="3034">
                  <c:v>0.44504353009259257</c:v>
                </c:pt>
                <c:pt idx="3035">
                  <c:v>0.44504722222222221</c:v>
                </c:pt>
                <c:pt idx="3036">
                  <c:v>0.44505105324074073</c:v>
                </c:pt>
                <c:pt idx="3037">
                  <c:v>0.44505478009259258</c:v>
                </c:pt>
                <c:pt idx="3038">
                  <c:v>0.44505842592592587</c:v>
                </c:pt>
                <c:pt idx="3039">
                  <c:v>0.44506226851851854</c:v>
                </c:pt>
                <c:pt idx="3040">
                  <c:v>0.44506592592592592</c:v>
                </c:pt>
                <c:pt idx="3041">
                  <c:v>0.44506964120370368</c:v>
                </c:pt>
                <c:pt idx="3042">
                  <c:v>0.44507339120370371</c:v>
                </c:pt>
                <c:pt idx="3043">
                  <c:v>0.44507707175925931</c:v>
                </c:pt>
                <c:pt idx="3044">
                  <c:v>0.44508082175925923</c:v>
                </c:pt>
                <c:pt idx="3045">
                  <c:v>0.44508456018518516</c:v>
                </c:pt>
                <c:pt idx="3046">
                  <c:v>0.44508824074074077</c:v>
                </c:pt>
                <c:pt idx="3047">
                  <c:v>0.44509197916666671</c:v>
                </c:pt>
                <c:pt idx="3048">
                  <c:v>0.44509571759259264</c:v>
                </c:pt>
                <c:pt idx="3049">
                  <c:v>0.44509940972222223</c:v>
                </c:pt>
                <c:pt idx="3050">
                  <c:v>0.44510313657407408</c:v>
                </c:pt>
                <c:pt idx="3051">
                  <c:v>0.44510784722222224</c:v>
                </c:pt>
                <c:pt idx="3052">
                  <c:v>0.44511151620370365</c:v>
                </c:pt>
                <c:pt idx="3053">
                  <c:v>0.44511530092592594</c:v>
                </c:pt>
                <c:pt idx="3054">
                  <c:v>0.44511905092592591</c:v>
                </c:pt>
                <c:pt idx="3055">
                  <c:v>0.44512270833333334</c:v>
                </c:pt>
                <c:pt idx="3056">
                  <c:v>0.44512653935185181</c:v>
                </c:pt>
                <c:pt idx="3057">
                  <c:v>0.44513031249999996</c:v>
                </c:pt>
                <c:pt idx="3058">
                  <c:v>0.44513399305555557</c:v>
                </c:pt>
                <c:pt idx="3059">
                  <c:v>0.44513765046296294</c:v>
                </c:pt>
                <c:pt idx="3060">
                  <c:v>0.44514148148148153</c:v>
                </c:pt>
                <c:pt idx="3061">
                  <c:v>0.44514527777777779</c:v>
                </c:pt>
                <c:pt idx="3062">
                  <c:v>0.44514899305555561</c:v>
                </c:pt>
                <c:pt idx="3063">
                  <c:v>0.44515280092592596</c:v>
                </c:pt>
                <c:pt idx="3064">
                  <c:v>0.44515663194444444</c:v>
                </c:pt>
                <c:pt idx="3065">
                  <c:v>0.44516034722222225</c:v>
                </c:pt>
                <c:pt idx="3066">
                  <c:v>0.44516417824074073</c:v>
                </c:pt>
                <c:pt idx="3067">
                  <c:v>0.44516799768518517</c:v>
                </c:pt>
                <c:pt idx="3068">
                  <c:v>0.44517174768518514</c:v>
                </c:pt>
                <c:pt idx="3069">
                  <c:v>0.44517556712962963</c:v>
                </c:pt>
                <c:pt idx="3070">
                  <c:v>0.44517939814814816</c:v>
                </c:pt>
                <c:pt idx="3071">
                  <c:v>0.44518318287037034</c:v>
                </c:pt>
                <c:pt idx="3072">
                  <c:v>0.44518706018518522</c:v>
                </c:pt>
                <c:pt idx="3073">
                  <c:v>0.44519090277777779</c:v>
                </c:pt>
                <c:pt idx="3074">
                  <c:v>0.44519465277777776</c:v>
                </c:pt>
                <c:pt idx="3075">
                  <c:v>0.44519846064814811</c:v>
                </c:pt>
                <c:pt idx="3076">
                  <c:v>0.44520225694444443</c:v>
                </c:pt>
                <c:pt idx="3077">
                  <c:v>0.44520599537037037</c:v>
                </c:pt>
                <c:pt idx="3078">
                  <c:v>0.44520980324074078</c:v>
                </c:pt>
                <c:pt idx="3079">
                  <c:v>0.44521365740740743</c:v>
                </c:pt>
                <c:pt idx="3080">
                  <c:v>0.44521743055555557</c:v>
                </c:pt>
                <c:pt idx="3081">
                  <c:v>0.44522128472222228</c:v>
                </c:pt>
                <c:pt idx="3082">
                  <c:v>0.44522511574074075</c:v>
                </c:pt>
                <c:pt idx="3083">
                  <c:v>0.44522890046296298</c:v>
                </c:pt>
                <c:pt idx="3084">
                  <c:v>0.44523274305555555</c:v>
                </c:pt>
                <c:pt idx="3085">
                  <c:v>0.44523736111111112</c:v>
                </c:pt>
                <c:pt idx="3086">
                  <c:v>0.44524108796296297</c:v>
                </c:pt>
                <c:pt idx="3087">
                  <c:v>0.44524483796296299</c:v>
                </c:pt>
                <c:pt idx="3088">
                  <c:v>0.44524865740740743</c:v>
                </c:pt>
                <c:pt idx="3089">
                  <c:v>0.44525237268518519</c:v>
                </c:pt>
                <c:pt idx="3090">
                  <c:v>0.44525605324074075</c:v>
                </c:pt>
                <c:pt idx="3091">
                  <c:v>0.44525989583333336</c:v>
                </c:pt>
                <c:pt idx="3092">
                  <c:v>0.44526359953703704</c:v>
                </c:pt>
                <c:pt idx="3093">
                  <c:v>0.44526728009259259</c:v>
                </c:pt>
                <c:pt idx="3094">
                  <c:v>0.44527103009259261</c:v>
                </c:pt>
                <c:pt idx="3095">
                  <c:v>0.44527473379629628</c:v>
                </c:pt>
                <c:pt idx="3096">
                  <c:v>0.44527847222222222</c:v>
                </c:pt>
                <c:pt idx="3097">
                  <c:v>0.44528223379629628</c:v>
                </c:pt>
                <c:pt idx="3098">
                  <c:v>0.44528593750000001</c:v>
                </c:pt>
                <c:pt idx="3099">
                  <c:v>0.44528974537037036</c:v>
                </c:pt>
                <c:pt idx="3100">
                  <c:v>0.44529349537037038</c:v>
                </c:pt>
                <c:pt idx="3101">
                  <c:v>0.44529721064814815</c:v>
                </c:pt>
                <c:pt idx="3102">
                  <c:v>0.4453010185185185</c:v>
                </c:pt>
                <c:pt idx="3103">
                  <c:v>0.44530480324074073</c:v>
                </c:pt>
                <c:pt idx="3104">
                  <c:v>0.44530854166666667</c:v>
                </c:pt>
                <c:pt idx="3105">
                  <c:v>0.44531238425925923</c:v>
                </c:pt>
                <c:pt idx="3106">
                  <c:v>0.44531618055555561</c:v>
                </c:pt>
                <c:pt idx="3107">
                  <c:v>0.44531991898148143</c:v>
                </c:pt>
                <c:pt idx="3108">
                  <c:v>0.44532373842592593</c:v>
                </c:pt>
                <c:pt idx="3109">
                  <c:v>0.44532752314814816</c:v>
                </c:pt>
                <c:pt idx="3110">
                  <c:v>0.44533127314814819</c:v>
                </c:pt>
                <c:pt idx="3111">
                  <c:v>0.4453349768518518</c:v>
                </c:pt>
                <c:pt idx="3112">
                  <c:v>0.44533874999999995</c:v>
                </c:pt>
                <c:pt idx="3113">
                  <c:v>0.44534251157407406</c:v>
                </c:pt>
                <c:pt idx="3114">
                  <c:v>0.44534616898148149</c:v>
                </c:pt>
                <c:pt idx="3115">
                  <c:v>0.44534984953703699</c:v>
                </c:pt>
                <c:pt idx="3116">
                  <c:v>0.44535358796296293</c:v>
                </c:pt>
                <c:pt idx="3117">
                  <c:v>0.44535724537037041</c:v>
                </c:pt>
                <c:pt idx="3118">
                  <c:v>0.44536182870370372</c:v>
                </c:pt>
                <c:pt idx="3119">
                  <c:v>0.44536560185185187</c:v>
                </c:pt>
                <c:pt idx="3120">
                  <c:v>0.44536929398148151</c:v>
                </c:pt>
                <c:pt idx="3121">
                  <c:v>0.44537303240740744</c:v>
                </c:pt>
                <c:pt idx="3122">
                  <c:v>0.44537680555555559</c:v>
                </c:pt>
                <c:pt idx="3123">
                  <c:v>0.44538047453703705</c:v>
                </c:pt>
                <c:pt idx="3124">
                  <c:v>0.44538422453703702</c:v>
                </c:pt>
                <c:pt idx="3125">
                  <c:v>0.44538793981481484</c:v>
                </c:pt>
                <c:pt idx="3126">
                  <c:v>0.4453916087962963</c:v>
                </c:pt>
                <c:pt idx="3127">
                  <c:v>0.44539532407407406</c:v>
                </c:pt>
                <c:pt idx="3128">
                  <c:v>0.44539905092592597</c:v>
                </c:pt>
                <c:pt idx="3129">
                  <c:v>0.44540280092592593</c:v>
                </c:pt>
                <c:pt idx="3130">
                  <c:v>0.44540656250000005</c:v>
                </c:pt>
                <c:pt idx="3131">
                  <c:v>0.44541025462962963</c:v>
                </c:pt>
                <c:pt idx="3132">
                  <c:v>0.44541393518518518</c:v>
                </c:pt>
                <c:pt idx="3133">
                  <c:v>0.4454177314814815</c:v>
                </c:pt>
                <c:pt idx="3134">
                  <c:v>0.44542137731481479</c:v>
                </c:pt>
                <c:pt idx="3135">
                  <c:v>0.44542504629629631</c:v>
                </c:pt>
                <c:pt idx="3136">
                  <c:v>0.44542885416666667</c:v>
                </c:pt>
                <c:pt idx="3137">
                  <c:v>0.44543252314814819</c:v>
                </c:pt>
                <c:pt idx="3138">
                  <c:v>0.44543618055555556</c:v>
                </c:pt>
                <c:pt idx="3139">
                  <c:v>0.44544003472222221</c:v>
                </c:pt>
                <c:pt idx="3140">
                  <c:v>0.44544372685185185</c:v>
                </c:pt>
                <c:pt idx="3141">
                  <c:v>0.44544738425925923</c:v>
                </c:pt>
                <c:pt idx="3142">
                  <c:v>0.44545115740740737</c:v>
                </c:pt>
                <c:pt idx="3143">
                  <c:v>0.4454548148148148</c:v>
                </c:pt>
                <c:pt idx="3144">
                  <c:v>0.44545856481481483</c:v>
                </c:pt>
                <c:pt idx="3145">
                  <c:v>0.44546231481481485</c:v>
                </c:pt>
                <c:pt idx="3146">
                  <c:v>0.44546600694444444</c:v>
                </c:pt>
                <c:pt idx="3147">
                  <c:v>0.44546978009259258</c:v>
                </c:pt>
                <c:pt idx="3148">
                  <c:v>0.44547350694444443</c:v>
                </c:pt>
                <c:pt idx="3149">
                  <c:v>0.44547711805555551</c:v>
                </c:pt>
                <c:pt idx="3150">
                  <c:v>0.44548090277777774</c:v>
                </c:pt>
                <c:pt idx="3151">
                  <c:v>0.44548547453703707</c:v>
                </c:pt>
                <c:pt idx="3152">
                  <c:v>0.44548912037037036</c:v>
                </c:pt>
                <c:pt idx="3153">
                  <c:v>0.44549287037037039</c:v>
                </c:pt>
                <c:pt idx="3154">
                  <c:v>0.44549662037037036</c:v>
                </c:pt>
                <c:pt idx="3155">
                  <c:v>0.44550028935185182</c:v>
                </c:pt>
                <c:pt idx="3156">
                  <c:v>0.44550402777777776</c:v>
                </c:pt>
                <c:pt idx="3157">
                  <c:v>0.44550777777777778</c:v>
                </c:pt>
                <c:pt idx="3158">
                  <c:v>0.44551143518518521</c:v>
                </c:pt>
                <c:pt idx="3159">
                  <c:v>0.44551523148148148</c:v>
                </c:pt>
                <c:pt idx="3160">
                  <c:v>0.44551903935185183</c:v>
                </c:pt>
                <c:pt idx="3161">
                  <c:v>0.44552268518518517</c:v>
                </c:pt>
                <c:pt idx="3162">
                  <c:v>0.4455263888888889</c:v>
                </c:pt>
                <c:pt idx="3163">
                  <c:v>0.44553015046296296</c:v>
                </c:pt>
                <c:pt idx="3164">
                  <c:v>0.44553403935185187</c:v>
                </c:pt>
                <c:pt idx="3165">
                  <c:v>0.44553768518518516</c:v>
                </c:pt>
                <c:pt idx="3166">
                  <c:v>0.44554145833333331</c:v>
                </c:pt>
                <c:pt idx="3167">
                  <c:v>0.44554519675925924</c:v>
                </c:pt>
                <c:pt idx="3168">
                  <c:v>0.44554886574074071</c:v>
                </c:pt>
                <c:pt idx="3169">
                  <c:v>0.44555262731481476</c:v>
                </c:pt>
                <c:pt idx="3170">
                  <c:v>0.44555640046296291</c:v>
                </c:pt>
                <c:pt idx="3171">
                  <c:v>0.44556008101851852</c:v>
                </c:pt>
                <c:pt idx="3172">
                  <c:v>0.44556390046296296</c:v>
                </c:pt>
                <c:pt idx="3173">
                  <c:v>0.44556768518518514</c:v>
                </c:pt>
                <c:pt idx="3174">
                  <c:v>0.44557138888888886</c:v>
                </c:pt>
                <c:pt idx="3175">
                  <c:v>0.44557515046296298</c:v>
                </c:pt>
                <c:pt idx="3176">
                  <c:v>0.4455788541666667</c:v>
                </c:pt>
                <c:pt idx="3177">
                  <c:v>0.44558251157407408</c:v>
                </c:pt>
                <c:pt idx="3178">
                  <c:v>0.44558633101851847</c:v>
                </c:pt>
                <c:pt idx="3179">
                  <c:v>0.44558999999999999</c:v>
                </c:pt>
                <c:pt idx="3180">
                  <c:v>0.44559364583333333</c:v>
                </c:pt>
                <c:pt idx="3181">
                  <c:v>0.44559748842592595</c:v>
                </c:pt>
                <c:pt idx="3182">
                  <c:v>0.44560114583333332</c:v>
                </c:pt>
                <c:pt idx="3183">
                  <c:v>0.44560481481481484</c:v>
                </c:pt>
                <c:pt idx="3184">
                  <c:v>0.44560949074074069</c:v>
                </c:pt>
                <c:pt idx="3185">
                  <c:v>0.44561315972222221</c:v>
                </c:pt>
                <c:pt idx="3186">
                  <c:v>0.44561680555555555</c:v>
                </c:pt>
                <c:pt idx="3187">
                  <c:v>0.44562069444444447</c:v>
                </c:pt>
                <c:pt idx="3188">
                  <c:v>0.44562435185185184</c:v>
                </c:pt>
                <c:pt idx="3189">
                  <c:v>0.44562800925925927</c:v>
                </c:pt>
                <c:pt idx="3190">
                  <c:v>0.44563190972222227</c:v>
                </c:pt>
                <c:pt idx="3191">
                  <c:v>0.44563557870370368</c:v>
                </c:pt>
                <c:pt idx="3192">
                  <c:v>0.4456392476851852</c:v>
                </c:pt>
                <c:pt idx="3193">
                  <c:v>0.44564310185185185</c:v>
                </c:pt>
                <c:pt idx="3194">
                  <c:v>0.4456468287037037</c:v>
                </c:pt>
                <c:pt idx="3195">
                  <c:v>0.44565054398148152</c:v>
                </c:pt>
                <c:pt idx="3196">
                  <c:v>0.44565436342592596</c:v>
                </c:pt>
                <c:pt idx="3197">
                  <c:v>0.44565804398148146</c:v>
                </c:pt>
                <c:pt idx="3198">
                  <c:v>0.44566179398148148</c:v>
                </c:pt>
                <c:pt idx="3199">
                  <c:v>0.44566555555555554</c:v>
                </c:pt>
                <c:pt idx="3200">
                  <c:v>0.44566922453703706</c:v>
                </c:pt>
                <c:pt idx="3201">
                  <c:v>0.44567297453703708</c:v>
                </c:pt>
                <c:pt idx="3202">
                  <c:v>0.44567672453703705</c:v>
                </c:pt>
                <c:pt idx="3203">
                  <c:v>0.44568037037037039</c:v>
                </c:pt>
                <c:pt idx="3204">
                  <c:v>0.44568410879629633</c:v>
                </c:pt>
                <c:pt idx="3205">
                  <c:v>0.44568792824074072</c:v>
                </c:pt>
                <c:pt idx="3206">
                  <c:v>0.44569163194444444</c:v>
                </c:pt>
                <c:pt idx="3207">
                  <c:v>0.44569540509259259</c:v>
                </c:pt>
                <c:pt idx="3208">
                  <c:v>0.44569923611111112</c:v>
                </c:pt>
                <c:pt idx="3209">
                  <c:v>0.44570291666666667</c:v>
                </c:pt>
                <c:pt idx="3210">
                  <c:v>0.44570660879629626</c:v>
                </c:pt>
                <c:pt idx="3211">
                  <c:v>0.44571042824074075</c:v>
                </c:pt>
                <c:pt idx="3212">
                  <c:v>0.4457141087962963</c:v>
                </c:pt>
                <c:pt idx="3213">
                  <c:v>0.44571781250000003</c:v>
                </c:pt>
                <c:pt idx="3214">
                  <c:v>0.44572158564814818</c:v>
                </c:pt>
                <c:pt idx="3215">
                  <c:v>0.44572535879629632</c:v>
                </c:pt>
                <c:pt idx="3216">
                  <c:v>0.44572906250000005</c:v>
                </c:pt>
                <c:pt idx="3217">
                  <c:v>0.44573307870370371</c:v>
                </c:pt>
                <c:pt idx="3218">
                  <c:v>0.44573782407407408</c:v>
                </c:pt>
                <c:pt idx="3219">
                  <c:v>0.44574155092592593</c:v>
                </c:pt>
                <c:pt idx="3220">
                  <c:v>0.44574524305555557</c:v>
                </c:pt>
                <c:pt idx="3221">
                  <c:v>0.44574908564814814</c:v>
                </c:pt>
                <c:pt idx="3222">
                  <c:v>0.44575278935185186</c:v>
                </c:pt>
                <c:pt idx="3223">
                  <c:v>0.44575650462962962</c:v>
                </c:pt>
                <c:pt idx="3224">
                  <c:v>0.44576035879629633</c:v>
                </c:pt>
                <c:pt idx="3225">
                  <c:v>0.44576409722222227</c:v>
                </c:pt>
                <c:pt idx="3226">
                  <c:v>0.44576776620370367</c:v>
                </c:pt>
                <c:pt idx="3227">
                  <c:v>0.44577174768518518</c:v>
                </c:pt>
                <c:pt idx="3228">
                  <c:v>0.4457755902777778</c:v>
                </c:pt>
                <c:pt idx="3229">
                  <c:v>0.44577930555555551</c:v>
                </c:pt>
                <c:pt idx="3230">
                  <c:v>0.445783125</c:v>
                </c:pt>
                <c:pt idx="3231">
                  <c:v>0.44578684027777776</c:v>
                </c:pt>
                <c:pt idx="3232">
                  <c:v>0.44579052083333331</c:v>
                </c:pt>
                <c:pt idx="3233">
                  <c:v>0.44579438657407411</c:v>
                </c:pt>
                <c:pt idx="3234">
                  <c:v>0.44579807870370369</c:v>
                </c:pt>
                <c:pt idx="3235">
                  <c:v>0.44580178240740742</c:v>
                </c:pt>
                <c:pt idx="3236">
                  <c:v>0.44580557870370369</c:v>
                </c:pt>
                <c:pt idx="3237">
                  <c:v>0.44580930555555559</c:v>
                </c:pt>
                <c:pt idx="3238">
                  <c:v>0.44581306712962965</c:v>
                </c:pt>
                <c:pt idx="3239">
                  <c:v>0.44581686342592591</c:v>
                </c:pt>
                <c:pt idx="3240">
                  <c:v>0.44582059027777782</c:v>
                </c:pt>
                <c:pt idx="3241">
                  <c:v>0.44582438657407408</c:v>
                </c:pt>
                <c:pt idx="3242">
                  <c:v>0.44582813657407411</c:v>
                </c:pt>
                <c:pt idx="3243">
                  <c:v>0.44583182870370369</c:v>
                </c:pt>
                <c:pt idx="3244">
                  <c:v>0.44583559027777775</c:v>
                </c:pt>
                <c:pt idx="3245">
                  <c:v>0.44583942129629633</c:v>
                </c:pt>
                <c:pt idx="3246">
                  <c:v>0.4458431712962963</c:v>
                </c:pt>
                <c:pt idx="3247">
                  <c:v>0.44584707175925925</c:v>
                </c:pt>
                <c:pt idx="3248">
                  <c:v>0.44585087962962966</c:v>
                </c:pt>
                <c:pt idx="3249">
                  <c:v>0.44585457175925924</c:v>
                </c:pt>
                <c:pt idx="3250">
                  <c:v>0.44585839120370369</c:v>
                </c:pt>
                <c:pt idx="3251">
                  <c:v>0.44586303240740738</c:v>
                </c:pt>
                <c:pt idx="3252">
                  <c:v>0.44586677083333331</c:v>
                </c:pt>
                <c:pt idx="3253">
                  <c:v>0.44587056712962964</c:v>
                </c:pt>
                <c:pt idx="3254">
                  <c:v>0.4458743634259259</c:v>
                </c:pt>
                <c:pt idx="3255">
                  <c:v>0.44587804398148151</c:v>
                </c:pt>
                <c:pt idx="3256">
                  <c:v>0.44588193287037042</c:v>
                </c:pt>
                <c:pt idx="3257">
                  <c:v>0.44588569444444448</c:v>
                </c:pt>
                <c:pt idx="3258">
                  <c:v>0.44588940972222219</c:v>
                </c:pt>
                <c:pt idx="3259">
                  <c:v>0.44589320601851851</c:v>
                </c:pt>
                <c:pt idx="3260">
                  <c:v>0.44589697916666665</c:v>
                </c:pt>
                <c:pt idx="3261">
                  <c:v>0.44590067129629629</c:v>
                </c:pt>
                <c:pt idx="3262">
                  <c:v>0.44590446759259256</c:v>
                </c:pt>
                <c:pt idx="3263">
                  <c:v>0.44590827546296291</c:v>
                </c:pt>
                <c:pt idx="3264">
                  <c:v>0.44591199074074073</c:v>
                </c:pt>
                <c:pt idx="3265">
                  <c:v>0.44591572916666666</c:v>
                </c:pt>
                <c:pt idx="3266">
                  <c:v>0.44591957175925923</c:v>
                </c:pt>
                <c:pt idx="3267">
                  <c:v>0.44592333333333328</c:v>
                </c:pt>
                <c:pt idx="3268">
                  <c:v>0.4459270486111111</c:v>
                </c:pt>
                <c:pt idx="3269">
                  <c:v>0.44593086805555554</c:v>
                </c:pt>
                <c:pt idx="3270">
                  <c:v>0.44593465277777783</c:v>
                </c:pt>
                <c:pt idx="3271">
                  <c:v>0.44593843750000001</c:v>
                </c:pt>
                <c:pt idx="3272">
                  <c:v>0.44594225694444445</c:v>
                </c:pt>
                <c:pt idx="3273">
                  <c:v>0.44594608796296292</c:v>
                </c:pt>
                <c:pt idx="3274">
                  <c:v>0.44594983796296295</c:v>
                </c:pt>
                <c:pt idx="3275">
                  <c:v>0.44595366898148153</c:v>
                </c:pt>
                <c:pt idx="3276">
                  <c:v>0.4459574652777778</c:v>
                </c:pt>
                <c:pt idx="3277">
                  <c:v>0.44596119212962965</c:v>
                </c:pt>
                <c:pt idx="3278">
                  <c:v>0.44596497685185188</c:v>
                </c:pt>
                <c:pt idx="3279">
                  <c:v>0.44596883101851853</c:v>
                </c:pt>
                <c:pt idx="3280">
                  <c:v>0.44597256944444447</c:v>
                </c:pt>
                <c:pt idx="3281">
                  <c:v>0.44597637731481482</c:v>
                </c:pt>
                <c:pt idx="3282">
                  <c:v>0.44598023148148153</c:v>
                </c:pt>
                <c:pt idx="3283">
                  <c:v>0.44598399305555558</c:v>
                </c:pt>
                <c:pt idx="3284">
                  <c:v>0.44598866898148143</c:v>
                </c:pt>
                <c:pt idx="3285">
                  <c:v>0.44599244212962968</c:v>
                </c:pt>
                <c:pt idx="3286">
                  <c:v>0.4459961458333333</c:v>
                </c:pt>
                <c:pt idx="3287">
                  <c:v>0.44599993055555553</c:v>
                </c:pt>
                <c:pt idx="3288">
                  <c:v>0.44600371527777777</c:v>
                </c:pt>
                <c:pt idx="3289">
                  <c:v>0.4460074537037037</c:v>
                </c:pt>
                <c:pt idx="3290">
                  <c:v>0.44601123842592588</c:v>
                </c:pt>
                <c:pt idx="3291">
                  <c:v>0.44601504629629635</c:v>
                </c:pt>
                <c:pt idx="3292">
                  <c:v>0.44601874999999996</c:v>
                </c:pt>
                <c:pt idx="3293">
                  <c:v>0.44602254629629629</c:v>
                </c:pt>
                <c:pt idx="3294">
                  <c:v>0.44602633101851857</c:v>
                </c:pt>
                <c:pt idx="3295">
                  <c:v>0.44603005787037037</c:v>
                </c:pt>
                <c:pt idx="3296">
                  <c:v>0.4460338888888889</c:v>
                </c:pt>
                <c:pt idx="3297">
                  <c:v>0.44603759259259257</c:v>
                </c:pt>
                <c:pt idx="3298">
                  <c:v>0.44604130787037038</c:v>
                </c:pt>
                <c:pt idx="3299">
                  <c:v>0.44604517361111112</c:v>
                </c:pt>
                <c:pt idx="3300">
                  <c:v>0.44604885416666668</c:v>
                </c:pt>
                <c:pt idx="3301">
                  <c:v>0.44605254629629632</c:v>
                </c:pt>
                <c:pt idx="3302">
                  <c:v>0.446056412037037</c:v>
                </c:pt>
                <c:pt idx="3303">
                  <c:v>0.44606010416666669</c:v>
                </c:pt>
                <c:pt idx="3304">
                  <c:v>0.44606383101851854</c:v>
                </c:pt>
                <c:pt idx="3305">
                  <c:v>0.44606774305555552</c:v>
                </c:pt>
                <c:pt idx="3306">
                  <c:v>0.44607145833333334</c:v>
                </c:pt>
                <c:pt idx="3307">
                  <c:v>0.44607511574074077</c:v>
                </c:pt>
                <c:pt idx="3308">
                  <c:v>0.44607893518518521</c:v>
                </c:pt>
                <c:pt idx="3309">
                  <c:v>0.44608262731481485</c:v>
                </c:pt>
                <c:pt idx="3310">
                  <c:v>0.44608631944444443</c:v>
                </c:pt>
                <c:pt idx="3311">
                  <c:v>0.4460901157407407</c:v>
                </c:pt>
                <c:pt idx="3312">
                  <c:v>0.4460938078703704</c:v>
                </c:pt>
                <c:pt idx="3313">
                  <c:v>0.44609751157407412</c:v>
                </c:pt>
                <c:pt idx="3314">
                  <c:v>0.44610128472222227</c:v>
                </c:pt>
                <c:pt idx="3315">
                  <c:v>0.44610498842592589</c:v>
                </c:pt>
                <c:pt idx="3316">
                  <c:v>0.44610875</c:v>
                </c:pt>
                <c:pt idx="3317">
                  <c:v>0.44611341435185187</c:v>
                </c:pt>
                <c:pt idx="3318">
                  <c:v>0.44611711805555559</c:v>
                </c:pt>
                <c:pt idx="3319">
                  <c:v>0.44612082175925921</c:v>
                </c:pt>
                <c:pt idx="3320">
                  <c:v>0.44612459490740736</c:v>
                </c:pt>
                <c:pt idx="3321">
                  <c:v>0.44612828703703705</c:v>
                </c:pt>
                <c:pt idx="3322">
                  <c:v>0.4461320138888889</c:v>
                </c:pt>
                <c:pt idx="3323">
                  <c:v>0.44613583333333334</c:v>
                </c:pt>
                <c:pt idx="3324">
                  <c:v>0.44613947916666663</c:v>
                </c:pt>
                <c:pt idx="3325">
                  <c:v>0.44614321759259257</c:v>
                </c:pt>
                <c:pt idx="3326">
                  <c:v>0.4461470023148148</c:v>
                </c:pt>
                <c:pt idx="3327">
                  <c:v>0.44615069444444444</c:v>
                </c:pt>
                <c:pt idx="3328">
                  <c:v>0.44615449074074071</c:v>
                </c:pt>
                <c:pt idx="3329">
                  <c:v>0.44615829861111106</c:v>
                </c:pt>
                <c:pt idx="3330">
                  <c:v>0.44616199074074075</c:v>
                </c:pt>
                <c:pt idx="3331">
                  <c:v>0.44616583333333332</c:v>
                </c:pt>
                <c:pt idx="3332">
                  <c:v>0.44616962962962964</c:v>
                </c:pt>
                <c:pt idx="3333">
                  <c:v>0.44617332175925922</c:v>
                </c:pt>
                <c:pt idx="3334">
                  <c:v>0.44617711805555554</c:v>
                </c:pt>
                <c:pt idx="3335">
                  <c:v>0.44618092592592595</c:v>
                </c:pt>
                <c:pt idx="3336">
                  <c:v>0.44618461805555554</c:v>
                </c:pt>
                <c:pt idx="3337">
                  <c:v>0.44618840277777777</c:v>
                </c:pt>
                <c:pt idx="3338">
                  <c:v>0.44619218749999995</c:v>
                </c:pt>
                <c:pt idx="3339">
                  <c:v>0.44619607638888886</c:v>
                </c:pt>
                <c:pt idx="3340">
                  <c:v>0.44619991898148154</c:v>
                </c:pt>
                <c:pt idx="3341">
                  <c:v>0.44620368055555554</c:v>
                </c:pt>
                <c:pt idx="3342">
                  <c:v>0.4462073958333333</c:v>
                </c:pt>
                <c:pt idx="3343">
                  <c:v>0.44621108796296299</c:v>
                </c:pt>
                <c:pt idx="3344">
                  <c:v>0.44621490740740738</c:v>
                </c:pt>
                <c:pt idx="3345">
                  <c:v>0.44621875000000005</c:v>
                </c:pt>
                <c:pt idx="3346">
                  <c:v>0.44622243055555555</c:v>
                </c:pt>
                <c:pt idx="3347">
                  <c:v>0.44622619212962961</c:v>
                </c:pt>
                <c:pt idx="3348">
                  <c:v>0.44623003472222217</c:v>
                </c:pt>
                <c:pt idx="3349">
                  <c:v>0.44623372685185186</c:v>
                </c:pt>
                <c:pt idx="3350">
                  <c:v>0.44623754629629625</c:v>
                </c:pt>
                <c:pt idx="3351">
                  <c:v>0.4462421875</c:v>
                </c:pt>
                <c:pt idx="3352">
                  <c:v>0.44624592592592593</c:v>
                </c:pt>
                <c:pt idx="3353">
                  <c:v>0.44624964120370375</c:v>
                </c:pt>
                <c:pt idx="3354">
                  <c:v>0.44625349537037035</c:v>
                </c:pt>
                <c:pt idx="3355">
                  <c:v>0.44625723379629628</c:v>
                </c:pt>
                <c:pt idx="3356">
                  <c:v>0.44626092592592598</c:v>
                </c:pt>
                <c:pt idx="3357">
                  <c:v>0.44626478009259257</c:v>
                </c:pt>
                <c:pt idx="3358">
                  <c:v>0.44626849537037039</c:v>
                </c:pt>
                <c:pt idx="3359">
                  <c:v>0.44627221064814809</c:v>
                </c:pt>
                <c:pt idx="3360">
                  <c:v>0.44627599537037038</c:v>
                </c:pt>
                <c:pt idx="3361">
                  <c:v>0.44627968749999997</c:v>
                </c:pt>
                <c:pt idx="3362">
                  <c:v>0.44628334490740745</c:v>
                </c:pt>
                <c:pt idx="3363">
                  <c:v>0.44628708333333328</c:v>
                </c:pt>
                <c:pt idx="3364">
                  <c:v>0.44629082175925922</c:v>
                </c:pt>
                <c:pt idx="3365">
                  <c:v>0.44629452546296294</c:v>
                </c:pt>
                <c:pt idx="3366">
                  <c:v>0.44629832175925926</c:v>
                </c:pt>
                <c:pt idx="3367">
                  <c:v>0.44630202546296299</c:v>
                </c:pt>
                <c:pt idx="3368">
                  <c:v>0.44630577546296296</c:v>
                </c:pt>
                <c:pt idx="3369">
                  <c:v>0.44630952546296299</c:v>
                </c:pt>
                <c:pt idx="3370">
                  <c:v>0.44631324074074069</c:v>
                </c:pt>
                <c:pt idx="3371">
                  <c:v>0.44631701388888884</c:v>
                </c:pt>
                <c:pt idx="3372">
                  <c:v>0.44632076388888886</c:v>
                </c:pt>
                <c:pt idx="3373">
                  <c:v>0.44632446759259259</c:v>
                </c:pt>
                <c:pt idx="3374">
                  <c:v>0.44632824074074073</c:v>
                </c:pt>
                <c:pt idx="3375">
                  <c:v>0.44633202546296297</c:v>
                </c:pt>
                <c:pt idx="3376">
                  <c:v>0.44633572916666669</c:v>
                </c:pt>
                <c:pt idx="3377">
                  <c:v>0.44633945601851854</c:v>
                </c:pt>
                <c:pt idx="3378">
                  <c:v>0.4463432175925926</c:v>
                </c:pt>
                <c:pt idx="3379">
                  <c:v>0.44634694444444439</c:v>
                </c:pt>
                <c:pt idx="3380">
                  <c:v>0.44635068287037033</c:v>
                </c:pt>
                <c:pt idx="3381">
                  <c:v>0.44635443287037035</c:v>
                </c:pt>
                <c:pt idx="3382">
                  <c:v>0.44635819444444441</c:v>
                </c:pt>
                <c:pt idx="3383">
                  <c:v>0.44636188657407411</c:v>
                </c:pt>
                <c:pt idx="3384">
                  <c:v>0.4463665740740741</c:v>
                </c:pt>
                <c:pt idx="3385">
                  <c:v>0.44637025462962959</c:v>
                </c:pt>
                <c:pt idx="3386">
                  <c:v>0.44637399305555553</c:v>
                </c:pt>
                <c:pt idx="3387">
                  <c:v>0.44637781249999997</c:v>
                </c:pt>
                <c:pt idx="3388">
                  <c:v>0.4463815625</c:v>
                </c:pt>
                <c:pt idx="3389">
                  <c:v>0.44638528935185184</c:v>
                </c:pt>
                <c:pt idx="3390">
                  <c:v>0.44638908564814811</c:v>
                </c:pt>
                <c:pt idx="3391">
                  <c:v>0.44639287037037034</c:v>
                </c:pt>
                <c:pt idx="3392">
                  <c:v>0.44639658564814816</c:v>
                </c:pt>
                <c:pt idx="3393">
                  <c:v>0.44640037037037034</c:v>
                </c:pt>
                <c:pt idx="3394">
                  <c:v>0.44640417824074069</c:v>
                </c:pt>
                <c:pt idx="3395">
                  <c:v>0.4464079398148148</c:v>
                </c:pt>
                <c:pt idx="3396">
                  <c:v>0.44641173611111112</c:v>
                </c:pt>
                <c:pt idx="3397">
                  <c:v>0.44641556712962965</c:v>
                </c:pt>
                <c:pt idx="3398">
                  <c:v>0.44641931712962962</c:v>
                </c:pt>
                <c:pt idx="3399">
                  <c:v>0.44642310185185186</c:v>
                </c:pt>
                <c:pt idx="3400">
                  <c:v>0.44642686342592591</c:v>
                </c:pt>
                <c:pt idx="3401">
                  <c:v>0.44643062500000003</c:v>
                </c:pt>
                <c:pt idx="3402">
                  <c:v>0.44643442129629629</c:v>
                </c:pt>
                <c:pt idx="3403">
                  <c:v>0.44643821759259256</c:v>
                </c:pt>
                <c:pt idx="3404">
                  <c:v>0.44644202546296291</c:v>
                </c:pt>
                <c:pt idx="3405">
                  <c:v>0.44644582175925929</c:v>
                </c:pt>
                <c:pt idx="3406">
                  <c:v>0.44644958333333334</c:v>
                </c:pt>
                <c:pt idx="3407">
                  <c:v>0.44645335648148149</c:v>
                </c:pt>
                <c:pt idx="3408">
                  <c:v>0.44645716435185184</c:v>
                </c:pt>
                <c:pt idx="3409">
                  <c:v>0.44646085648148143</c:v>
                </c:pt>
                <c:pt idx="3410">
                  <c:v>0.44646458333333333</c:v>
                </c:pt>
                <c:pt idx="3411">
                  <c:v>0.44646843750000004</c:v>
                </c:pt>
                <c:pt idx="3412">
                  <c:v>0.44647212962962962</c:v>
                </c:pt>
                <c:pt idx="3413">
                  <c:v>0.44647583333333335</c:v>
                </c:pt>
                <c:pt idx="3414">
                  <c:v>0.44647968750000006</c:v>
                </c:pt>
                <c:pt idx="3415">
                  <c:v>0.44648340277777776</c:v>
                </c:pt>
                <c:pt idx="3416">
                  <c:v>0.4464870949074074</c:v>
                </c:pt>
                <c:pt idx="3417">
                  <c:v>0.44649185185185186</c:v>
                </c:pt>
                <c:pt idx="3418">
                  <c:v>0.44649556712962962</c:v>
                </c:pt>
                <c:pt idx="3419">
                  <c:v>0.44649931712962965</c:v>
                </c:pt>
                <c:pt idx="3420">
                  <c:v>0.44650318287037033</c:v>
                </c:pt>
                <c:pt idx="3421">
                  <c:v>0.44650693287037035</c:v>
                </c:pt>
                <c:pt idx="3422">
                  <c:v>0.4465106597222222</c:v>
                </c:pt>
                <c:pt idx="3423">
                  <c:v>0.44651457175925929</c:v>
                </c:pt>
                <c:pt idx="3424">
                  <c:v>0.44651829861111114</c:v>
                </c:pt>
                <c:pt idx="3425">
                  <c:v>0.44652202546296293</c:v>
                </c:pt>
                <c:pt idx="3426">
                  <c:v>0.44652589120370373</c:v>
                </c:pt>
                <c:pt idx="3427">
                  <c:v>0.44652966435185187</c:v>
                </c:pt>
                <c:pt idx="3428">
                  <c:v>0.44653346064814814</c:v>
                </c:pt>
                <c:pt idx="3429">
                  <c:v>0.44653746527777777</c:v>
                </c:pt>
                <c:pt idx="3430">
                  <c:v>0.44654121527777774</c:v>
                </c:pt>
                <c:pt idx="3431">
                  <c:v>0.44654501157407406</c:v>
                </c:pt>
                <c:pt idx="3432">
                  <c:v>0.44654896990740739</c:v>
                </c:pt>
                <c:pt idx="3433">
                  <c:v>0.44655274305555559</c:v>
                </c:pt>
                <c:pt idx="3434">
                  <c:v>0.44655650462962965</c:v>
                </c:pt>
                <c:pt idx="3435">
                  <c:v>0.44656038194444442</c:v>
                </c:pt>
                <c:pt idx="3436">
                  <c:v>0.44656422453703709</c:v>
                </c:pt>
                <c:pt idx="3437">
                  <c:v>0.44656799768518524</c:v>
                </c:pt>
                <c:pt idx="3438">
                  <c:v>0.44657185185185183</c:v>
                </c:pt>
                <c:pt idx="3439">
                  <c:v>0.44657563657407406</c:v>
                </c:pt>
                <c:pt idx="3440">
                  <c:v>0.4465795486111111</c:v>
                </c:pt>
                <c:pt idx="3441">
                  <c:v>0.44658341435185184</c:v>
                </c:pt>
                <c:pt idx="3442">
                  <c:v>0.44658717592592589</c:v>
                </c:pt>
                <c:pt idx="3443">
                  <c:v>0.44659097222222227</c:v>
                </c:pt>
                <c:pt idx="3444">
                  <c:v>0.44659478009259262</c:v>
                </c:pt>
                <c:pt idx="3445">
                  <c:v>0.44659851851851856</c:v>
                </c:pt>
                <c:pt idx="3446">
                  <c:v>0.44660233796296295</c:v>
                </c:pt>
                <c:pt idx="3447">
                  <c:v>0.44660615740740739</c:v>
                </c:pt>
                <c:pt idx="3448">
                  <c:v>0.44660990740740741</c:v>
                </c:pt>
                <c:pt idx="3449">
                  <c:v>0.44661373842592594</c:v>
                </c:pt>
                <c:pt idx="3450">
                  <c:v>0.44661843749999997</c:v>
                </c:pt>
                <c:pt idx="3451">
                  <c:v>0.44662219907407402</c:v>
                </c:pt>
                <c:pt idx="3452">
                  <c:v>0.44662598379629631</c:v>
                </c:pt>
                <c:pt idx="3453">
                  <c:v>0.44662979166666666</c:v>
                </c:pt>
                <c:pt idx="3454">
                  <c:v>0.44663355324074078</c:v>
                </c:pt>
                <c:pt idx="3455">
                  <c:v>0.44663736111111113</c:v>
                </c:pt>
                <c:pt idx="3456">
                  <c:v>0.44664121527777773</c:v>
                </c:pt>
                <c:pt idx="3457">
                  <c:v>0.44664496527777775</c:v>
                </c:pt>
                <c:pt idx="3458">
                  <c:v>0.44664883101851854</c:v>
                </c:pt>
                <c:pt idx="3459">
                  <c:v>0.44665270833333337</c:v>
                </c:pt>
                <c:pt idx="3460">
                  <c:v>0.44665645833333328</c:v>
                </c:pt>
                <c:pt idx="3461">
                  <c:v>0.44666026620370375</c:v>
                </c:pt>
                <c:pt idx="3462">
                  <c:v>0.44666413194444443</c:v>
                </c:pt>
                <c:pt idx="3463">
                  <c:v>0.44666795138888887</c:v>
                </c:pt>
                <c:pt idx="3464">
                  <c:v>0.44667179398148149</c:v>
                </c:pt>
                <c:pt idx="3465">
                  <c:v>0.44667564814814814</c:v>
                </c:pt>
                <c:pt idx="3466">
                  <c:v>0.4466794097222222</c:v>
                </c:pt>
                <c:pt idx="3467">
                  <c:v>0.44668325231481482</c:v>
                </c:pt>
                <c:pt idx="3468">
                  <c:v>0.44668711805555555</c:v>
                </c:pt>
                <c:pt idx="3469">
                  <c:v>0.44669086805555552</c:v>
                </c:pt>
                <c:pt idx="3470">
                  <c:v>0.44669472222222223</c:v>
                </c:pt>
                <c:pt idx="3471">
                  <c:v>0.44669857638888888</c:v>
                </c:pt>
                <c:pt idx="3472">
                  <c:v>0.44670231481481482</c:v>
                </c:pt>
                <c:pt idx="3473">
                  <c:v>0.44670614583333329</c:v>
                </c:pt>
                <c:pt idx="3474">
                  <c:v>0.44671</c:v>
                </c:pt>
                <c:pt idx="3475">
                  <c:v>0.4467137268518519</c:v>
                </c:pt>
                <c:pt idx="3476">
                  <c:v>0.44671759259259258</c:v>
                </c:pt>
                <c:pt idx="3477">
                  <c:v>0.44672142361111106</c:v>
                </c:pt>
                <c:pt idx="3478">
                  <c:v>0.44672517361111108</c:v>
                </c:pt>
                <c:pt idx="3479">
                  <c:v>0.44672891203703702</c:v>
                </c:pt>
                <c:pt idx="3480">
                  <c:v>0.44673277777777781</c:v>
                </c:pt>
                <c:pt idx="3481">
                  <c:v>0.44673653935185187</c:v>
                </c:pt>
                <c:pt idx="3482">
                  <c:v>0.44674030092592593</c:v>
                </c:pt>
                <c:pt idx="3483">
                  <c:v>0.44674505787037039</c:v>
                </c:pt>
                <c:pt idx="3484">
                  <c:v>0.44674875000000003</c:v>
                </c:pt>
                <c:pt idx="3485">
                  <c:v>0.44675247685185182</c:v>
                </c:pt>
                <c:pt idx="3486">
                  <c:v>0.44675624999999997</c:v>
                </c:pt>
                <c:pt idx="3487">
                  <c:v>0.44675997685185181</c:v>
                </c:pt>
                <c:pt idx="3488">
                  <c:v>0.44676369212962963</c:v>
                </c:pt>
                <c:pt idx="3489">
                  <c:v>0.4467675231481481</c:v>
                </c:pt>
                <c:pt idx="3490">
                  <c:v>0.4467712152777778</c:v>
                </c:pt>
                <c:pt idx="3491">
                  <c:v>0.44677493055555556</c:v>
                </c:pt>
                <c:pt idx="3492">
                  <c:v>0.44677875</c:v>
                </c:pt>
                <c:pt idx="3493">
                  <c:v>0.44678252314814815</c:v>
                </c:pt>
                <c:pt idx="3494">
                  <c:v>0.44678622685185188</c:v>
                </c:pt>
                <c:pt idx="3495">
                  <c:v>0.44679002314814814</c:v>
                </c:pt>
                <c:pt idx="3496">
                  <c:v>0.44679385416666667</c:v>
                </c:pt>
                <c:pt idx="3497">
                  <c:v>0.44679756944444443</c:v>
                </c:pt>
                <c:pt idx="3498">
                  <c:v>0.44680136574074075</c:v>
                </c:pt>
                <c:pt idx="3499">
                  <c:v>0.44680518518518514</c:v>
                </c:pt>
                <c:pt idx="3500">
                  <c:v>0.44680888888888887</c:v>
                </c:pt>
                <c:pt idx="3501">
                  <c:v>0.44681270833333331</c:v>
                </c:pt>
                <c:pt idx="3502">
                  <c:v>0.44681652777777781</c:v>
                </c:pt>
                <c:pt idx="3503">
                  <c:v>0.44682026620370369</c:v>
                </c:pt>
                <c:pt idx="3504">
                  <c:v>0.4468241550925926</c:v>
                </c:pt>
                <c:pt idx="3505">
                  <c:v>0.44682793981481478</c:v>
                </c:pt>
                <c:pt idx="3506">
                  <c:v>0.44683164351851851</c:v>
                </c:pt>
                <c:pt idx="3507">
                  <c:v>0.44683543981481483</c:v>
                </c:pt>
                <c:pt idx="3508">
                  <c:v>0.44683925925925921</c:v>
                </c:pt>
                <c:pt idx="3509">
                  <c:v>0.44684297453703703</c:v>
                </c:pt>
                <c:pt idx="3510">
                  <c:v>0.44684679398148147</c:v>
                </c:pt>
                <c:pt idx="3511">
                  <c:v>0.44685059027777779</c:v>
                </c:pt>
                <c:pt idx="3512">
                  <c:v>0.44685431712962959</c:v>
                </c:pt>
                <c:pt idx="3513">
                  <c:v>0.44685812500000005</c:v>
                </c:pt>
                <c:pt idx="3514">
                  <c:v>0.44686185185185184</c:v>
                </c:pt>
                <c:pt idx="3515">
                  <c:v>0.44686555555555557</c:v>
                </c:pt>
                <c:pt idx="3516">
                  <c:v>0.44687028935185186</c:v>
                </c:pt>
                <c:pt idx="3517">
                  <c:v>0.44687410879629624</c:v>
                </c:pt>
                <c:pt idx="3518">
                  <c:v>0.44687778935185185</c:v>
                </c:pt>
                <c:pt idx="3519">
                  <c:v>0.44688155092592591</c:v>
                </c:pt>
                <c:pt idx="3520">
                  <c:v>0.44688533564814814</c:v>
                </c:pt>
                <c:pt idx="3521">
                  <c:v>0.44688906249999999</c:v>
                </c:pt>
                <c:pt idx="3522">
                  <c:v>0.44689287037037034</c:v>
                </c:pt>
                <c:pt idx="3523">
                  <c:v>0.44689656250000004</c:v>
                </c:pt>
                <c:pt idx="3524">
                  <c:v>0.44690026620370366</c:v>
                </c:pt>
                <c:pt idx="3525">
                  <c:v>0.44690408564814815</c:v>
                </c:pt>
                <c:pt idx="3526">
                  <c:v>0.44690783564814818</c:v>
                </c:pt>
                <c:pt idx="3527">
                  <c:v>0.44691156249999997</c:v>
                </c:pt>
                <c:pt idx="3528">
                  <c:v>0.44691547453703701</c:v>
                </c:pt>
                <c:pt idx="3529">
                  <c:v>0.44691917824074073</c:v>
                </c:pt>
                <c:pt idx="3530">
                  <c:v>0.44692292824074076</c:v>
                </c:pt>
                <c:pt idx="3531">
                  <c:v>0.44692693287037039</c:v>
                </c:pt>
                <c:pt idx="3532">
                  <c:v>0.44693068287037035</c:v>
                </c:pt>
                <c:pt idx="3533">
                  <c:v>0.44693439814814817</c:v>
                </c:pt>
                <c:pt idx="3534">
                  <c:v>0.44693831018518515</c:v>
                </c:pt>
                <c:pt idx="3535">
                  <c:v>0.446942037037037</c:v>
                </c:pt>
                <c:pt idx="3536">
                  <c:v>0.44694574074074073</c:v>
                </c:pt>
                <c:pt idx="3537">
                  <c:v>0.44694969907407406</c:v>
                </c:pt>
                <c:pt idx="3538">
                  <c:v>0.44695341435185187</c:v>
                </c:pt>
                <c:pt idx="3539">
                  <c:v>0.44695711805555555</c:v>
                </c:pt>
                <c:pt idx="3540">
                  <c:v>0.44696101851851849</c:v>
                </c:pt>
                <c:pt idx="3541">
                  <c:v>0.44696473379629631</c:v>
                </c:pt>
                <c:pt idx="3542">
                  <c:v>0.44696842592592589</c:v>
                </c:pt>
                <c:pt idx="3543">
                  <c:v>0.44697229166666669</c:v>
                </c:pt>
                <c:pt idx="3544">
                  <c:v>0.44697600694444445</c:v>
                </c:pt>
                <c:pt idx="3545">
                  <c:v>0.44697974537037038</c:v>
                </c:pt>
                <c:pt idx="3546">
                  <c:v>0.44698356481481483</c:v>
                </c:pt>
                <c:pt idx="3547">
                  <c:v>0.44698733796296297</c:v>
                </c:pt>
                <c:pt idx="3548">
                  <c:v>0.44699105324074079</c:v>
                </c:pt>
                <c:pt idx="3549">
                  <c:v>0.44699578703703707</c:v>
                </c:pt>
                <c:pt idx="3550">
                  <c:v>0.44699947916666666</c:v>
                </c:pt>
                <c:pt idx="3551">
                  <c:v>0.44700318287037039</c:v>
                </c:pt>
                <c:pt idx="3552">
                  <c:v>0.44700697916666665</c:v>
                </c:pt>
                <c:pt idx="3553">
                  <c:v>0.44701071759259259</c:v>
                </c:pt>
                <c:pt idx="3554">
                  <c:v>0.44701442129629632</c:v>
                </c:pt>
                <c:pt idx="3555">
                  <c:v>0.44701819444444446</c:v>
                </c:pt>
                <c:pt idx="3556">
                  <c:v>0.4470219328703704</c:v>
                </c:pt>
                <c:pt idx="3557">
                  <c:v>0.44702576388888887</c:v>
                </c:pt>
                <c:pt idx="3558">
                  <c:v>0.44702947916666669</c:v>
                </c:pt>
                <c:pt idx="3559">
                  <c:v>0.44703334490740737</c:v>
                </c:pt>
                <c:pt idx="3560">
                  <c:v>0.4470370949074074</c:v>
                </c:pt>
                <c:pt idx="3561">
                  <c:v>0.44704079861111112</c:v>
                </c:pt>
                <c:pt idx="3562">
                  <c:v>0.44704458333333336</c:v>
                </c:pt>
                <c:pt idx="3563">
                  <c:v>0.44704836805555553</c:v>
                </c:pt>
                <c:pt idx="3564">
                  <c:v>0.44705218749999998</c:v>
                </c:pt>
                <c:pt idx="3565">
                  <c:v>0.44705590277777779</c:v>
                </c:pt>
                <c:pt idx="3566">
                  <c:v>0.44705973379629627</c:v>
                </c:pt>
                <c:pt idx="3567">
                  <c:v>0.44706353009259264</c:v>
                </c:pt>
                <c:pt idx="3568">
                  <c:v>0.44706726851851847</c:v>
                </c:pt>
                <c:pt idx="3569">
                  <c:v>0.44707119212962959</c:v>
                </c:pt>
                <c:pt idx="3570">
                  <c:v>0.44707493055555553</c:v>
                </c:pt>
                <c:pt idx="3571">
                  <c:v>0.44707876157407406</c:v>
                </c:pt>
                <c:pt idx="3572">
                  <c:v>0.44708256944444447</c:v>
                </c:pt>
                <c:pt idx="3573">
                  <c:v>0.44708626157407405</c:v>
                </c:pt>
                <c:pt idx="3574">
                  <c:v>0.44709006944444446</c:v>
                </c:pt>
                <c:pt idx="3575">
                  <c:v>0.44709391203703702</c:v>
                </c:pt>
                <c:pt idx="3576">
                  <c:v>0.44709866898148148</c:v>
                </c:pt>
                <c:pt idx="3577">
                  <c:v>0.44710240740740742</c:v>
                </c:pt>
                <c:pt idx="3578">
                  <c:v>0.44710623842592589</c:v>
                </c:pt>
                <c:pt idx="3579">
                  <c:v>0.44711008101851851</c:v>
                </c:pt>
                <c:pt idx="3580">
                  <c:v>0.44711383101851854</c:v>
                </c:pt>
                <c:pt idx="3581">
                  <c:v>0.44711774305555557</c:v>
                </c:pt>
                <c:pt idx="3582">
                  <c:v>0.44712148148148145</c:v>
                </c:pt>
                <c:pt idx="3583">
                  <c:v>0.44712521990740739</c:v>
                </c:pt>
                <c:pt idx="3584">
                  <c:v>0.4471290740740741</c:v>
                </c:pt>
                <c:pt idx="3585">
                  <c:v>0.44713283564814815</c:v>
                </c:pt>
                <c:pt idx="3586">
                  <c:v>0.44713667824074071</c:v>
                </c:pt>
                <c:pt idx="3587">
                  <c:v>0.4471405555555556</c:v>
                </c:pt>
                <c:pt idx="3588">
                  <c:v>0.44714443287037037</c:v>
                </c:pt>
                <c:pt idx="3589">
                  <c:v>0.44714819444444442</c:v>
                </c:pt>
                <c:pt idx="3590">
                  <c:v>0.44715204861111113</c:v>
                </c:pt>
                <c:pt idx="3591">
                  <c:v>0.44715585648148148</c:v>
                </c:pt>
                <c:pt idx="3592">
                  <c:v>0.44715960648148151</c:v>
                </c:pt>
                <c:pt idx="3593">
                  <c:v>0.44716347222222219</c:v>
                </c:pt>
                <c:pt idx="3594">
                  <c:v>0.44716721064814813</c:v>
                </c:pt>
                <c:pt idx="3595">
                  <c:v>0.44717097222222218</c:v>
                </c:pt>
                <c:pt idx="3596">
                  <c:v>0.44717476851851851</c:v>
                </c:pt>
                <c:pt idx="3597">
                  <c:v>0.44717851851851848</c:v>
                </c:pt>
                <c:pt idx="3598">
                  <c:v>0.44718247685185181</c:v>
                </c:pt>
                <c:pt idx="3599">
                  <c:v>0.44718619212962962</c:v>
                </c:pt>
                <c:pt idx="3600">
                  <c:v>0.44719006944444445</c:v>
                </c:pt>
                <c:pt idx="3601">
                  <c:v>0.44719385416666668</c:v>
                </c:pt>
                <c:pt idx="3602">
                  <c:v>0.44719758101851853</c:v>
                </c:pt>
                <c:pt idx="3603">
                  <c:v>0.4472023263888889</c:v>
                </c:pt>
                <c:pt idx="3604">
                  <c:v>0.44720611111111114</c:v>
                </c:pt>
                <c:pt idx="3605">
                  <c:v>0.44720991898148149</c:v>
                </c:pt>
                <c:pt idx="3606">
                  <c:v>0.44721362268518522</c:v>
                </c:pt>
                <c:pt idx="3607">
                  <c:v>0.44721732638888884</c:v>
                </c:pt>
                <c:pt idx="3608">
                  <c:v>0.44722108796296295</c:v>
                </c:pt>
                <c:pt idx="3609">
                  <c:v>0.44722479166666668</c:v>
                </c:pt>
                <c:pt idx="3610">
                  <c:v>0.44722873842592592</c:v>
                </c:pt>
                <c:pt idx="3611">
                  <c:v>0.44723247685185186</c:v>
                </c:pt>
                <c:pt idx="3612">
                  <c:v>0.44723620370370371</c:v>
                </c:pt>
                <c:pt idx="3613">
                  <c:v>0.44724012731481483</c:v>
                </c:pt>
                <c:pt idx="3614">
                  <c:v>0.4472438310185185</c:v>
                </c:pt>
                <c:pt idx="3615">
                  <c:v>0.44724762731481477</c:v>
                </c:pt>
                <c:pt idx="3616">
                  <c:v>0.44725153935185186</c:v>
                </c:pt>
                <c:pt idx="3617">
                  <c:v>0.44725541666666668</c:v>
                </c:pt>
                <c:pt idx="3618">
                  <c:v>0.44725916666666671</c:v>
                </c:pt>
                <c:pt idx="3619">
                  <c:v>0.44726300925925927</c:v>
                </c:pt>
                <c:pt idx="3620">
                  <c:v>0.44726686342592598</c:v>
                </c:pt>
                <c:pt idx="3621">
                  <c:v>0.4472706018518518</c:v>
                </c:pt>
                <c:pt idx="3622">
                  <c:v>0.44727449074074072</c:v>
                </c:pt>
                <c:pt idx="3623">
                  <c:v>0.44727841435185184</c:v>
                </c:pt>
                <c:pt idx="3624">
                  <c:v>0.44728217592592595</c:v>
                </c:pt>
                <c:pt idx="3625">
                  <c:v>0.44728606481481487</c:v>
                </c:pt>
                <c:pt idx="3626">
                  <c:v>0.44728987268518522</c:v>
                </c:pt>
                <c:pt idx="3627">
                  <c:v>0.44729372685185181</c:v>
                </c:pt>
                <c:pt idx="3628">
                  <c:v>0.44729751157407405</c:v>
                </c:pt>
                <c:pt idx="3629">
                  <c:v>0.44730140046296296</c:v>
                </c:pt>
                <c:pt idx="3630">
                  <c:v>0.44730603009259262</c:v>
                </c:pt>
                <c:pt idx="3631">
                  <c:v>0.44730988425925927</c:v>
                </c:pt>
                <c:pt idx="3632">
                  <c:v>0.44731371527777775</c:v>
                </c:pt>
                <c:pt idx="3633">
                  <c:v>0.44731746527777777</c:v>
                </c:pt>
                <c:pt idx="3634">
                  <c:v>0.44732145833333337</c:v>
                </c:pt>
                <c:pt idx="3635">
                  <c:v>0.44732521990740742</c:v>
                </c:pt>
                <c:pt idx="3636">
                  <c:v>0.4473289583333333</c:v>
                </c:pt>
                <c:pt idx="3637">
                  <c:v>0.44733290509259255</c:v>
                </c:pt>
                <c:pt idx="3638">
                  <c:v>0.44733670138888892</c:v>
                </c:pt>
                <c:pt idx="3639">
                  <c:v>0.44734055555555557</c:v>
                </c:pt>
                <c:pt idx="3640">
                  <c:v>0.4473444328703704</c:v>
                </c:pt>
                <c:pt idx="3641">
                  <c:v>0.44734821759259263</c:v>
                </c:pt>
                <c:pt idx="3642">
                  <c:v>0.44735204861111111</c:v>
                </c:pt>
                <c:pt idx="3643">
                  <c:v>0.44735593750000002</c:v>
                </c:pt>
                <c:pt idx="3644">
                  <c:v>0.44735979166666667</c:v>
                </c:pt>
                <c:pt idx="3645">
                  <c:v>0.44736355324074073</c:v>
                </c:pt>
                <c:pt idx="3646">
                  <c:v>0.44736754629629627</c:v>
                </c:pt>
                <c:pt idx="3647">
                  <c:v>0.44737130787037033</c:v>
                </c:pt>
                <c:pt idx="3648">
                  <c:v>0.44737509259259256</c:v>
                </c:pt>
                <c:pt idx="3649">
                  <c:v>0.44737901620370368</c:v>
                </c:pt>
                <c:pt idx="3650">
                  <c:v>0.44738276620370371</c:v>
                </c:pt>
                <c:pt idx="3651">
                  <c:v>0.44738659722222224</c:v>
                </c:pt>
                <c:pt idx="3652">
                  <c:v>0.44739046296296298</c:v>
                </c:pt>
                <c:pt idx="3653">
                  <c:v>0.44739422453703703</c:v>
                </c:pt>
                <c:pt idx="3654">
                  <c:v>0.44739803240740739</c:v>
                </c:pt>
                <c:pt idx="3655">
                  <c:v>0.44740177083333332</c:v>
                </c:pt>
                <c:pt idx="3656">
                  <c:v>0.44740656250000005</c:v>
                </c:pt>
                <c:pt idx="3657">
                  <c:v>0.44741032407407411</c:v>
                </c:pt>
                <c:pt idx="3658">
                  <c:v>0.44741415509259258</c:v>
                </c:pt>
                <c:pt idx="3659">
                  <c:v>0.44741797453703702</c:v>
                </c:pt>
                <c:pt idx="3660">
                  <c:v>0.44742173611111108</c:v>
                </c:pt>
                <c:pt idx="3661">
                  <c:v>0.4474256597222222</c:v>
                </c:pt>
                <c:pt idx="3662">
                  <c:v>0.44742940972222223</c:v>
                </c:pt>
                <c:pt idx="3663">
                  <c:v>0.44743326388888888</c:v>
                </c:pt>
                <c:pt idx="3664">
                  <c:v>0.44743717592592591</c:v>
                </c:pt>
                <c:pt idx="3665">
                  <c:v>0.44744096064814814</c:v>
                </c:pt>
                <c:pt idx="3666">
                  <c:v>0.44744480324074076</c:v>
                </c:pt>
                <c:pt idx="3667">
                  <c:v>0.447448587962963</c:v>
                </c:pt>
                <c:pt idx="3668">
                  <c:v>0.44745239583333335</c:v>
                </c:pt>
                <c:pt idx="3669">
                  <c:v>0.44745608796296299</c:v>
                </c:pt>
                <c:pt idx="3670">
                  <c:v>0.44745995370370367</c:v>
                </c:pt>
                <c:pt idx="3671">
                  <c:v>0.44746372685185182</c:v>
                </c:pt>
                <c:pt idx="3672">
                  <c:v>0.44746743055555555</c:v>
                </c:pt>
                <c:pt idx="3673">
                  <c:v>0.44747122685185187</c:v>
                </c:pt>
                <c:pt idx="3674">
                  <c:v>0.44747495370370372</c:v>
                </c:pt>
                <c:pt idx="3675">
                  <c:v>0.44747883101851849</c:v>
                </c:pt>
                <c:pt idx="3676">
                  <c:v>0.4474825462962963</c:v>
                </c:pt>
                <c:pt idx="3677">
                  <c:v>0.44748628472222224</c:v>
                </c:pt>
                <c:pt idx="3678">
                  <c:v>0.44749013888888894</c:v>
                </c:pt>
                <c:pt idx="3679">
                  <c:v>0.44749386574074074</c:v>
                </c:pt>
                <c:pt idx="3680">
                  <c:v>0.44749770833333335</c:v>
                </c:pt>
                <c:pt idx="3681">
                  <c:v>0.44750151620370371</c:v>
                </c:pt>
                <c:pt idx="3682">
                  <c:v>0.44750523148148152</c:v>
                </c:pt>
                <c:pt idx="3683">
                  <c:v>0.44750996527777781</c:v>
                </c:pt>
                <c:pt idx="3684">
                  <c:v>0.44751365740740739</c:v>
                </c:pt>
                <c:pt idx="3685">
                  <c:v>0.44751771990740741</c:v>
                </c:pt>
                <c:pt idx="3686">
                  <c:v>0.44752150462962964</c:v>
                </c:pt>
                <c:pt idx="3687">
                  <c:v>0.44752523148148149</c:v>
                </c:pt>
                <c:pt idx="3688">
                  <c:v>0.44752901620370372</c:v>
                </c:pt>
                <c:pt idx="3689">
                  <c:v>0.44753277777777778</c:v>
                </c:pt>
                <c:pt idx="3690">
                  <c:v>0.44753658564814813</c:v>
                </c:pt>
                <c:pt idx="3691">
                  <c:v>0.44754027777777777</c:v>
                </c:pt>
                <c:pt idx="3692">
                  <c:v>0.4475441087962963</c:v>
                </c:pt>
                <c:pt idx="3693">
                  <c:v>0.44754785879629627</c:v>
                </c:pt>
                <c:pt idx="3694">
                  <c:v>0.44755155092592597</c:v>
                </c:pt>
                <c:pt idx="3695">
                  <c:v>0.44755533564814814</c:v>
                </c:pt>
                <c:pt idx="3696">
                  <c:v>0.44755916666666667</c:v>
                </c:pt>
                <c:pt idx="3697">
                  <c:v>0.44756298611111106</c:v>
                </c:pt>
                <c:pt idx="3698">
                  <c:v>0.44756671296296296</c:v>
                </c:pt>
                <c:pt idx="3699">
                  <c:v>0.44757050925925923</c:v>
                </c:pt>
                <c:pt idx="3700">
                  <c:v>0.44757434027777782</c:v>
                </c:pt>
                <c:pt idx="3701">
                  <c:v>0.44757805555555552</c:v>
                </c:pt>
                <c:pt idx="3702">
                  <c:v>0.44758194444444444</c:v>
                </c:pt>
                <c:pt idx="3703">
                  <c:v>0.44758567129629628</c:v>
                </c:pt>
                <c:pt idx="3704">
                  <c:v>0.4475894675925926</c:v>
                </c:pt>
                <c:pt idx="3705">
                  <c:v>0.44759321759259257</c:v>
                </c:pt>
                <c:pt idx="3706">
                  <c:v>0.44759694444444448</c:v>
                </c:pt>
                <c:pt idx="3707">
                  <c:v>0.44760072916666666</c:v>
                </c:pt>
                <c:pt idx="3708">
                  <c:v>0.44760446759259259</c:v>
                </c:pt>
                <c:pt idx="3709">
                  <c:v>0.44760922453703705</c:v>
                </c:pt>
                <c:pt idx="3710">
                  <c:v>0.44761292824074078</c:v>
                </c:pt>
                <c:pt idx="3711">
                  <c:v>0.44761675925925926</c:v>
                </c:pt>
                <c:pt idx="3712">
                  <c:v>0.44762063657407408</c:v>
                </c:pt>
                <c:pt idx="3713">
                  <c:v>0.44762437499999996</c:v>
                </c:pt>
                <c:pt idx="3714">
                  <c:v>0.44762848379629627</c:v>
                </c:pt>
                <c:pt idx="3715">
                  <c:v>0.44763219907407409</c:v>
                </c:pt>
                <c:pt idx="3716">
                  <c:v>0.44763597222222223</c:v>
                </c:pt>
                <c:pt idx="3717">
                  <c:v>0.44763997685185181</c:v>
                </c:pt>
                <c:pt idx="3718">
                  <c:v>0.44764385416666669</c:v>
                </c:pt>
                <c:pt idx="3719">
                  <c:v>0.44764763888888887</c:v>
                </c:pt>
                <c:pt idx="3720">
                  <c:v>0.4476514699074074</c:v>
                </c:pt>
                <c:pt idx="3721">
                  <c:v>0.44765530092592593</c:v>
                </c:pt>
                <c:pt idx="3722">
                  <c:v>0.44765905092592595</c:v>
                </c:pt>
                <c:pt idx="3723">
                  <c:v>0.44766284722222222</c:v>
                </c:pt>
                <c:pt idx="3724">
                  <c:v>0.44766667824074075</c:v>
                </c:pt>
                <c:pt idx="3725">
                  <c:v>0.44767040509259259</c:v>
                </c:pt>
                <c:pt idx="3726">
                  <c:v>0.4476743055555556</c:v>
                </c:pt>
                <c:pt idx="3727">
                  <c:v>0.4476780208333333</c:v>
                </c:pt>
                <c:pt idx="3728">
                  <c:v>0.44768174768518515</c:v>
                </c:pt>
                <c:pt idx="3729">
                  <c:v>0.44768562500000003</c:v>
                </c:pt>
                <c:pt idx="3730">
                  <c:v>0.447689375</c:v>
                </c:pt>
                <c:pt idx="3731">
                  <c:v>0.44769320601851853</c:v>
                </c:pt>
                <c:pt idx="3732">
                  <c:v>0.44769697916666668</c:v>
                </c:pt>
                <c:pt idx="3733">
                  <c:v>0.44770083333333338</c:v>
                </c:pt>
                <c:pt idx="3734">
                  <c:v>0.44770459490740744</c:v>
                </c:pt>
                <c:pt idx="3735">
                  <c:v>0.44770832175925923</c:v>
                </c:pt>
                <c:pt idx="3736">
                  <c:v>0.44771311342592596</c:v>
                </c:pt>
                <c:pt idx="3737">
                  <c:v>0.44771685185185189</c:v>
                </c:pt>
                <c:pt idx="3738">
                  <c:v>0.44772077546296302</c:v>
                </c:pt>
                <c:pt idx="3739">
                  <c:v>0.44772450231481481</c:v>
                </c:pt>
                <c:pt idx="3740">
                  <c:v>0.44772825231481478</c:v>
                </c:pt>
                <c:pt idx="3741">
                  <c:v>0.44773212962962966</c:v>
                </c:pt>
                <c:pt idx="3742">
                  <c:v>0.44773589120370372</c:v>
                </c:pt>
                <c:pt idx="3743">
                  <c:v>0.44773974537037037</c:v>
                </c:pt>
                <c:pt idx="3744">
                  <c:v>0.44774359953703707</c:v>
                </c:pt>
                <c:pt idx="3745">
                  <c:v>0.44774734953703704</c:v>
                </c:pt>
                <c:pt idx="3746">
                  <c:v>0.44775114583333336</c:v>
                </c:pt>
                <c:pt idx="3747">
                  <c:v>0.44775490740740742</c:v>
                </c:pt>
                <c:pt idx="3748">
                  <c:v>0.44775879629629628</c:v>
                </c:pt>
                <c:pt idx="3749">
                  <c:v>0.44776254629629625</c:v>
                </c:pt>
                <c:pt idx="3750">
                  <c:v>0.44776640046296295</c:v>
                </c:pt>
                <c:pt idx="3751">
                  <c:v>0.4477701736111111</c:v>
                </c:pt>
                <c:pt idx="3752">
                  <c:v>0.44777392361111112</c:v>
                </c:pt>
                <c:pt idx="3753">
                  <c:v>0.44777774305555557</c:v>
                </c:pt>
                <c:pt idx="3754">
                  <c:v>0.4477814814814815</c:v>
                </c:pt>
                <c:pt idx="3755">
                  <c:v>0.44778539351851854</c:v>
                </c:pt>
                <c:pt idx="3756">
                  <c:v>0.44778912037037039</c:v>
                </c:pt>
                <c:pt idx="3757">
                  <c:v>0.44779290509259262</c:v>
                </c:pt>
                <c:pt idx="3758">
                  <c:v>0.44779680555555551</c:v>
                </c:pt>
                <c:pt idx="3759">
                  <c:v>0.44780055555555554</c:v>
                </c:pt>
                <c:pt idx="3760">
                  <c:v>0.44780443287037036</c:v>
                </c:pt>
                <c:pt idx="3761">
                  <c:v>0.4478082523148148</c:v>
                </c:pt>
                <c:pt idx="3762">
                  <c:v>0.44781210648148151</c:v>
                </c:pt>
                <c:pt idx="3763">
                  <c:v>0.44781677083333332</c:v>
                </c:pt>
                <c:pt idx="3764">
                  <c:v>0.44782055555555561</c:v>
                </c:pt>
                <c:pt idx="3765">
                  <c:v>0.4478245023148148</c:v>
                </c:pt>
                <c:pt idx="3766">
                  <c:v>0.447828275462963</c:v>
                </c:pt>
                <c:pt idx="3767">
                  <c:v>0.44783217592592589</c:v>
                </c:pt>
                <c:pt idx="3768">
                  <c:v>0.44783592592592592</c:v>
                </c:pt>
                <c:pt idx="3769">
                  <c:v>0.44783968749999997</c:v>
                </c:pt>
                <c:pt idx="3770">
                  <c:v>0.44784356481481485</c:v>
                </c:pt>
                <c:pt idx="3771">
                  <c:v>0.447847337962963</c:v>
                </c:pt>
                <c:pt idx="3772">
                  <c:v>0.44785121527777777</c:v>
                </c:pt>
                <c:pt idx="3773">
                  <c:v>0.44785502314814818</c:v>
                </c:pt>
                <c:pt idx="3774">
                  <c:v>0.44785876157407406</c:v>
                </c:pt>
                <c:pt idx="3775">
                  <c:v>0.44786259259259259</c:v>
                </c:pt>
                <c:pt idx="3776">
                  <c:v>0.44786641203703703</c:v>
                </c:pt>
                <c:pt idx="3777">
                  <c:v>0.44787025462962959</c:v>
                </c:pt>
                <c:pt idx="3778">
                  <c:v>0.44787399305555553</c:v>
                </c:pt>
                <c:pt idx="3779">
                  <c:v>0.44787793981481477</c:v>
                </c:pt>
                <c:pt idx="3780">
                  <c:v>0.44788167824074071</c:v>
                </c:pt>
                <c:pt idx="3781">
                  <c:v>0.44788542824074074</c:v>
                </c:pt>
                <c:pt idx="3782">
                  <c:v>0.44788939814814815</c:v>
                </c:pt>
                <c:pt idx="3783">
                  <c:v>0.447893125</c:v>
                </c:pt>
                <c:pt idx="3784">
                  <c:v>0.44789699074074069</c:v>
                </c:pt>
                <c:pt idx="3785">
                  <c:v>0.44790082175925927</c:v>
                </c:pt>
                <c:pt idx="3786">
                  <c:v>0.4479045717592593</c:v>
                </c:pt>
                <c:pt idx="3787">
                  <c:v>0.44790840277777777</c:v>
                </c:pt>
                <c:pt idx="3788">
                  <c:v>0.44791224537037039</c:v>
                </c:pt>
                <c:pt idx="3789">
                  <c:v>0.44791701388888888</c:v>
                </c:pt>
                <c:pt idx="3790">
                  <c:v>0.44792084490740741</c:v>
                </c:pt>
                <c:pt idx="3791">
                  <c:v>0.44792469907407412</c:v>
                </c:pt>
                <c:pt idx="3792">
                  <c:v>0.44792859953703701</c:v>
                </c:pt>
                <c:pt idx="3793">
                  <c:v>0.44793240740740742</c:v>
                </c:pt>
                <c:pt idx="3794">
                  <c:v>0.44793637731481484</c:v>
                </c:pt>
                <c:pt idx="3795">
                  <c:v>0.4479401736111111</c:v>
                </c:pt>
                <c:pt idx="3796">
                  <c:v>0.44794407407407411</c:v>
                </c:pt>
                <c:pt idx="3797">
                  <c:v>0.44794790509259258</c:v>
                </c:pt>
                <c:pt idx="3798">
                  <c:v>0.44795166666666669</c:v>
                </c:pt>
                <c:pt idx="3799">
                  <c:v>0.44795548611111108</c:v>
                </c:pt>
                <c:pt idx="3800">
                  <c:v>0.44795931712962966</c:v>
                </c:pt>
                <c:pt idx="3801">
                  <c:v>0.44796318287037035</c:v>
                </c:pt>
                <c:pt idx="3802">
                  <c:v>0.44796695601851849</c:v>
                </c:pt>
                <c:pt idx="3803">
                  <c:v>0.44797079861111117</c:v>
                </c:pt>
                <c:pt idx="3804">
                  <c:v>0.44797466435185185</c:v>
                </c:pt>
                <c:pt idx="3805">
                  <c:v>0.44797848379629629</c:v>
                </c:pt>
                <c:pt idx="3806">
                  <c:v>0.44798243055555553</c:v>
                </c:pt>
                <c:pt idx="3807">
                  <c:v>0.44798616898148147</c:v>
                </c:pt>
                <c:pt idx="3808">
                  <c:v>0.4479900810185185</c:v>
                </c:pt>
                <c:pt idx="3809">
                  <c:v>0.44799395833333339</c:v>
                </c:pt>
                <c:pt idx="3810">
                  <c:v>0.44799777777777777</c:v>
                </c:pt>
                <c:pt idx="3811">
                  <c:v>0.44800163194444442</c:v>
                </c:pt>
                <c:pt idx="3812">
                  <c:v>0.44800552083333334</c:v>
                </c:pt>
                <c:pt idx="3813">
                  <c:v>0.44800937499999999</c:v>
                </c:pt>
                <c:pt idx="3814">
                  <c:v>0.44801315972222228</c:v>
                </c:pt>
                <c:pt idx="3815">
                  <c:v>0.44801703703703705</c:v>
                </c:pt>
                <c:pt idx="3816">
                  <c:v>0.44802174768518516</c:v>
                </c:pt>
                <c:pt idx="3817">
                  <c:v>0.44802563657407407</c:v>
                </c:pt>
                <c:pt idx="3818">
                  <c:v>0.44802953703703707</c:v>
                </c:pt>
                <c:pt idx="3819">
                  <c:v>0.44803334490740743</c:v>
                </c:pt>
                <c:pt idx="3820">
                  <c:v>0.44803714120370369</c:v>
                </c:pt>
                <c:pt idx="3821">
                  <c:v>0.44804103009259261</c:v>
                </c:pt>
                <c:pt idx="3822">
                  <c:v>0.44804482638888893</c:v>
                </c:pt>
                <c:pt idx="3823">
                  <c:v>0.44804869212962961</c:v>
                </c:pt>
                <c:pt idx="3824">
                  <c:v>0.44805253472222223</c:v>
                </c:pt>
                <c:pt idx="3825">
                  <c:v>0.448056412037037</c:v>
                </c:pt>
                <c:pt idx="3826">
                  <c:v>0.44806019675925923</c:v>
                </c:pt>
                <c:pt idx="3827">
                  <c:v>0.44806401620370373</c:v>
                </c:pt>
                <c:pt idx="3828">
                  <c:v>0.44806788194444441</c:v>
                </c:pt>
                <c:pt idx="3829">
                  <c:v>0.44807172453703709</c:v>
                </c:pt>
                <c:pt idx="3830">
                  <c:v>0.44807569444444445</c:v>
                </c:pt>
                <c:pt idx="3831">
                  <c:v>0.44807945601851856</c:v>
                </c:pt>
                <c:pt idx="3832">
                  <c:v>0.44808324074074074</c:v>
                </c:pt>
                <c:pt idx="3833">
                  <c:v>0.44808716435185186</c:v>
                </c:pt>
                <c:pt idx="3834">
                  <c:v>0.44809093750000001</c:v>
                </c:pt>
                <c:pt idx="3835">
                  <c:v>0.44809476851851854</c:v>
                </c:pt>
                <c:pt idx="3836">
                  <c:v>0.44809864583333336</c:v>
                </c:pt>
                <c:pt idx="3837">
                  <c:v>0.44810252314814814</c:v>
                </c:pt>
                <c:pt idx="3838">
                  <c:v>0.44810626157407407</c:v>
                </c:pt>
                <c:pt idx="3839">
                  <c:v>0.44811012731481487</c:v>
                </c:pt>
                <c:pt idx="3840">
                  <c:v>0.44811396990740743</c:v>
                </c:pt>
                <c:pt idx="3841">
                  <c:v>0.44811776620370369</c:v>
                </c:pt>
                <c:pt idx="3842">
                  <c:v>0.44812267361111108</c:v>
                </c:pt>
                <c:pt idx="3843">
                  <c:v>0.4481264699074074</c:v>
                </c:pt>
                <c:pt idx="3844">
                  <c:v>0.44813027777777781</c:v>
                </c:pt>
                <c:pt idx="3845">
                  <c:v>0.44813414351851849</c:v>
                </c:pt>
                <c:pt idx="3846">
                  <c:v>0.44813793981481481</c:v>
                </c:pt>
                <c:pt idx="3847">
                  <c:v>0.44814180555555555</c:v>
                </c:pt>
                <c:pt idx="3848">
                  <c:v>0.44814559027777778</c:v>
                </c:pt>
                <c:pt idx="3849">
                  <c:v>0.4481493055555556</c:v>
                </c:pt>
                <c:pt idx="3850">
                  <c:v>0.44815309027777778</c:v>
                </c:pt>
                <c:pt idx="3851">
                  <c:v>0.44815687500000001</c:v>
                </c:pt>
                <c:pt idx="3852">
                  <c:v>0.44816068287037036</c:v>
                </c:pt>
                <c:pt idx="3853">
                  <c:v>0.44816440972222221</c:v>
                </c:pt>
                <c:pt idx="3854">
                  <c:v>0.44816836805555554</c:v>
                </c:pt>
                <c:pt idx="3855">
                  <c:v>0.44817212962962966</c:v>
                </c:pt>
                <c:pt idx="3856">
                  <c:v>0.44817584490740742</c:v>
                </c:pt>
                <c:pt idx="3857">
                  <c:v>0.4481797569444444</c:v>
                </c:pt>
                <c:pt idx="3858">
                  <c:v>0.44818350694444442</c:v>
                </c:pt>
                <c:pt idx="3859">
                  <c:v>0.44818734953703704</c:v>
                </c:pt>
                <c:pt idx="3860">
                  <c:v>0.44819124999999999</c:v>
                </c:pt>
                <c:pt idx="3861">
                  <c:v>0.44819501157407404</c:v>
                </c:pt>
                <c:pt idx="3862">
                  <c:v>0.44819880787037042</c:v>
                </c:pt>
                <c:pt idx="3863">
                  <c:v>0.44820263888888889</c:v>
                </c:pt>
                <c:pt idx="3864">
                  <c:v>0.44820644675925925</c:v>
                </c:pt>
                <c:pt idx="3865">
                  <c:v>0.44821016203703706</c:v>
                </c:pt>
                <c:pt idx="3866">
                  <c:v>0.44821405092592598</c:v>
                </c:pt>
                <c:pt idx="3867">
                  <c:v>0.44821777777777777</c:v>
                </c:pt>
                <c:pt idx="3868">
                  <c:v>0.44822149305555553</c:v>
                </c:pt>
                <c:pt idx="3869">
                  <c:v>0.44822622685185182</c:v>
                </c:pt>
                <c:pt idx="3870">
                  <c:v>0.44822993055555554</c:v>
                </c:pt>
                <c:pt idx="3871">
                  <c:v>0.44823379629629628</c:v>
                </c:pt>
                <c:pt idx="3872">
                  <c:v>0.44823762731481481</c:v>
                </c:pt>
                <c:pt idx="3873">
                  <c:v>0.44824141203703705</c:v>
                </c:pt>
                <c:pt idx="3874">
                  <c:v>0.44824523148148149</c:v>
                </c:pt>
                <c:pt idx="3875">
                  <c:v>0.44824906250000002</c:v>
                </c:pt>
                <c:pt idx="3876">
                  <c:v>0.44825290509259258</c:v>
                </c:pt>
                <c:pt idx="3877">
                  <c:v>0.4482566550925926</c:v>
                </c:pt>
                <c:pt idx="3878">
                  <c:v>0.44826048611111108</c:v>
                </c:pt>
                <c:pt idx="3879">
                  <c:v>0.44826431712962966</c:v>
                </c:pt>
                <c:pt idx="3880">
                  <c:v>0.44826806712962958</c:v>
                </c:pt>
                <c:pt idx="3881">
                  <c:v>0.44827202546296291</c:v>
                </c:pt>
                <c:pt idx="3882">
                  <c:v>0.44827576388888885</c:v>
                </c:pt>
                <c:pt idx="3883">
                  <c:v>0.44827962962962964</c:v>
                </c:pt>
                <c:pt idx="3884">
                  <c:v>0.44828344907407408</c:v>
                </c:pt>
                <c:pt idx="3885">
                  <c:v>0.44828718750000002</c:v>
                </c:pt>
                <c:pt idx="3886">
                  <c:v>0.44829099537037037</c:v>
                </c:pt>
                <c:pt idx="3887">
                  <c:v>0.44829479166666664</c:v>
                </c:pt>
                <c:pt idx="3888">
                  <c:v>0.44829868055555555</c:v>
                </c:pt>
                <c:pt idx="3889">
                  <c:v>0.4483024074074074</c:v>
                </c:pt>
                <c:pt idx="3890">
                  <c:v>0.44830629629629631</c:v>
                </c:pt>
                <c:pt idx="3891">
                  <c:v>0.44831013888888888</c:v>
                </c:pt>
                <c:pt idx="3892">
                  <c:v>0.4483138888888889</c:v>
                </c:pt>
                <c:pt idx="3893">
                  <c:v>0.44831781250000002</c:v>
                </c:pt>
                <c:pt idx="3894">
                  <c:v>0.44832160879629629</c:v>
                </c:pt>
                <c:pt idx="3895">
                  <c:v>0.44832568287037033</c:v>
                </c:pt>
                <c:pt idx="3896">
                  <c:v>0.44833035879629629</c:v>
                </c:pt>
                <c:pt idx="3897">
                  <c:v>0.44833407407407405</c:v>
                </c:pt>
                <c:pt idx="3898">
                  <c:v>0.44833790509259258</c:v>
                </c:pt>
                <c:pt idx="3899">
                  <c:v>0.44834171296296299</c:v>
                </c:pt>
                <c:pt idx="3900">
                  <c:v>0.44834557870370367</c:v>
                </c:pt>
                <c:pt idx="3901">
                  <c:v>0.4483493287037037</c:v>
                </c:pt>
                <c:pt idx="3902">
                  <c:v>0.44835317129629626</c:v>
                </c:pt>
                <c:pt idx="3903">
                  <c:v>0.44835697916666667</c:v>
                </c:pt>
                <c:pt idx="3904">
                  <c:v>0.44836071759259261</c:v>
                </c:pt>
                <c:pt idx="3905">
                  <c:v>0.4483646643518519</c:v>
                </c:pt>
                <c:pt idx="3906">
                  <c:v>0.44836840277777773</c:v>
                </c:pt>
                <c:pt idx="3907">
                  <c:v>0.44837214120370367</c:v>
                </c:pt>
                <c:pt idx="3908">
                  <c:v>0.44837605324074076</c:v>
                </c:pt>
                <c:pt idx="3909">
                  <c:v>0.44837980324074073</c:v>
                </c:pt>
                <c:pt idx="3910">
                  <c:v>0.44838364583333329</c:v>
                </c:pt>
                <c:pt idx="3911">
                  <c:v>0.44838746527777779</c:v>
                </c:pt>
                <c:pt idx="3912">
                  <c:v>0.44839134259259256</c:v>
                </c:pt>
                <c:pt idx="3913">
                  <c:v>0.44839510416666667</c:v>
                </c:pt>
                <c:pt idx="3914">
                  <c:v>0.4483989351851852</c:v>
                </c:pt>
                <c:pt idx="3915">
                  <c:v>0.44840276620370373</c:v>
                </c:pt>
                <c:pt idx="3916">
                  <c:v>0.44840652777777779</c:v>
                </c:pt>
                <c:pt idx="3917">
                  <c:v>0.44841048611111112</c:v>
                </c:pt>
                <c:pt idx="3918">
                  <c:v>0.44841430555555556</c:v>
                </c:pt>
                <c:pt idx="3919">
                  <c:v>0.44841806712962962</c:v>
                </c:pt>
                <c:pt idx="3920">
                  <c:v>0.44842192129629632</c:v>
                </c:pt>
                <c:pt idx="3921">
                  <c:v>0.44842572916666668</c:v>
                </c:pt>
                <c:pt idx="3922">
                  <c:v>0.44843049768518517</c:v>
                </c:pt>
                <c:pt idx="3923">
                  <c:v>0.448434375</c:v>
                </c:pt>
                <c:pt idx="3924">
                  <c:v>0.44843813657407411</c:v>
                </c:pt>
                <c:pt idx="3925">
                  <c:v>0.44844197916666667</c:v>
                </c:pt>
                <c:pt idx="3926">
                  <c:v>0.44844584490740741</c:v>
                </c:pt>
                <c:pt idx="3927">
                  <c:v>0.44844979166666671</c:v>
                </c:pt>
                <c:pt idx="3928">
                  <c:v>0.44845355324074077</c:v>
                </c:pt>
                <c:pt idx="3929">
                  <c:v>0.44845750000000001</c:v>
                </c:pt>
                <c:pt idx="3930">
                  <c:v>0.44846123842592589</c:v>
                </c:pt>
                <c:pt idx="3931">
                  <c:v>0.44846499999999995</c:v>
                </c:pt>
                <c:pt idx="3932">
                  <c:v>0.44846895833333328</c:v>
                </c:pt>
                <c:pt idx="3933">
                  <c:v>0.4484727083333333</c:v>
                </c:pt>
                <c:pt idx="3934">
                  <c:v>0.44847656250000001</c:v>
                </c:pt>
                <c:pt idx="3935">
                  <c:v>0.44848041666666666</c:v>
                </c:pt>
                <c:pt idx="3936">
                  <c:v>0.44848421296296298</c:v>
                </c:pt>
                <c:pt idx="3937">
                  <c:v>0.44848802083333333</c:v>
                </c:pt>
                <c:pt idx="3938">
                  <c:v>0.4484918634259259</c:v>
                </c:pt>
                <c:pt idx="3939">
                  <c:v>0.4484957638888889</c:v>
                </c:pt>
                <c:pt idx="3940">
                  <c:v>0.44849957175925925</c:v>
                </c:pt>
                <c:pt idx="3941">
                  <c:v>0.44850357638888888</c:v>
                </c:pt>
                <c:pt idx="3942">
                  <c:v>0.44850738425925929</c:v>
                </c:pt>
                <c:pt idx="3943">
                  <c:v>0.44851118055555556</c:v>
                </c:pt>
                <c:pt idx="3944">
                  <c:v>0.4485151736111111</c:v>
                </c:pt>
                <c:pt idx="3945">
                  <c:v>0.44851896990740742</c:v>
                </c:pt>
                <c:pt idx="3946">
                  <c:v>0.44852283564814815</c:v>
                </c:pt>
                <c:pt idx="3947">
                  <c:v>0.4485267361111111</c:v>
                </c:pt>
                <c:pt idx="3948">
                  <c:v>0.44853060185185184</c:v>
                </c:pt>
                <c:pt idx="3949">
                  <c:v>0.4485353587962963</c:v>
                </c:pt>
                <c:pt idx="3950">
                  <c:v>0.44853924768518522</c:v>
                </c:pt>
                <c:pt idx="3951">
                  <c:v>0.44854314814814816</c:v>
                </c:pt>
                <c:pt idx="3952">
                  <c:v>0.44854692129629631</c:v>
                </c:pt>
                <c:pt idx="3953">
                  <c:v>0.44855067129629633</c:v>
                </c:pt>
                <c:pt idx="3954">
                  <c:v>0.44855445601851857</c:v>
                </c:pt>
                <c:pt idx="3955">
                  <c:v>0.44855820601851853</c:v>
                </c:pt>
                <c:pt idx="3956">
                  <c:v>0.44856210648148148</c:v>
                </c:pt>
                <c:pt idx="3957">
                  <c:v>0.44856590277777775</c:v>
                </c:pt>
                <c:pt idx="3958">
                  <c:v>0.44856975694444445</c:v>
                </c:pt>
                <c:pt idx="3959">
                  <c:v>0.44857356481481481</c:v>
                </c:pt>
                <c:pt idx="3960">
                  <c:v>0.44857729166666666</c:v>
                </c:pt>
                <c:pt idx="3961">
                  <c:v>0.44858109953703701</c:v>
                </c:pt>
                <c:pt idx="3962">
                  <c:v>0.44858491898148145</c:v>
                </c:pt>
                <c:pt idx="3963">
                  <c:v>0.44858876157407407</c:v>
                </c:pt>
                <c:pt idx="3964">
                  <c:v>0.44859248842592597</c:v>
                </c:pt>
                <c:pt idx="3965">
                  <c:v>0.44859629629629633</c:v>
                </c:pt>
                <c:pt idx="3966">
                  <c:v>0.44860009259259259</c:v>
                </c:pt>
                <c:pt idx="3967">
                  <c:v>0.44860381944444444</c:v>
                </c:pt>
                <c:pt idx="3968">
                  <c:v>0.44860775462962965</c:v>
                </c:pt>
                <c:pt idx="3969">
                  <c:v>0.4486115277777778</c:v>
                </c:pt>
                <c:pt idx="3970">
                  <c:v>0.44861543981481483</c:v>
                </c:pt>
                <c:pt idx="3971">
                  <c:v>0.44861937499999999</c:v>
                </c:pt>
                <c:pt idx="3972">
                  <c:v>0.44862314814814813</c:v>
                </c:pt>
                <c:pt idx="3973">
                  <c:v>0.44862700231481484</c:v>
                </c:pt>
                <c:pt idx="3974">
                  <c:v>0.44863092592592596</c:v>
                </c:pt>
                <c:pt idx="3975">
                  <c:v>0.44863582175925926</c:v>
                </c:pt>
                <c:pt idx="3976">
                  <c:v>0.44863979166666668</c:v>
                </c:pt>
                <c:pt idx="3977">
                  <c:v>0.44864386574074078</c:v>
                </c:pt>
                <c:pt idx="3978">
                  <c:v>0.44864789351851853</c:v>
                </c:pt>
                <c:pt idx="3979">
                  <c:v>0.448651724537037</c:v>
                </c:pt>
                <c:pt idx="3980">
                  <c:v>0.44865563657407409</c:v>
                </c:pt>
                <c:pt idx="3981">
                  <c:v>0.44865956018518521</c:v>
                </c:pt>
                <c:pt idx="3982">
                  <c:v>0.44866333333333336</c:v>
                </c:pt>
                <c:pt idx="3983">
                  <c:v>0.44866717592592592</c:v>
                </c:pt>
                <c:pt idx="3984">
                  <c:v>0.44867101851851854</c:v>
                </c:pt>
                <c:pt idx="3985">
                  <c:v>0.44867513888888894</c:v>
                </c:pt>
                <c:pt idx="3986">
                  <c:v>0.44867892361111111</c:v>
                </c:pt>
                <c:pt idx="3987">
                  <c:v>0.44868291666666665</c:v>
                </c:pt>
                <c:pt idx="3988">
                  <c:v>0.4486866898148148</c:v>
                </c:pt>
                <c:pt idx="3989">
                  <c:v>0.44869049768518515</c:v>
                </c:pt>
                <c:pt idx="3990">
                  <c:v>0.44869447916666666</c:v>
                </c:pt>
                <c:pt idx="3991">
                  <c:v>0.44869828703703707</c:v>
                </c:pt>
                <c:pt idx="3992">
                  <c:v>0.44870215277777775</c:v>
                </c:pt>
                <c:pt idx="3993">
                  <c:v>0.44870596064814811</c:v>
                </c:pt>
                <c:pt idx="3994">
                  <c:v>0.44870981481481481</c:v>
                </c:pt>
                <c:pt idx="3995">
                  <c:v>0.44871369212962958</c:v>
                </c:pt>
                <c:pt idx="3996">
                  <c:v>0.44871752314814817</c:v>
                </c:pt>
                <c:pt idx="3997">
                  <c:v>0.44872146990740741</c:v>
                </c:pt>
                <c:pt idx="3998">
                  <c:v>0.44872527777777776</c:v>
                </c:pt>
                <c:pt idx="3999">
                  <c:v>0.44872921296296298</c:v>
                </c:pt>
                <c:pt idx="4000">
                  <c:v>0.44873305555555554</c:v>
                </c:pt>
                <c:pt idx="4001">
                  <c:v>0.44873686342592589</c:v>
                </c:pt>
                <c:pt idx="4002">
                  <c:v>0.44874163194444444</c:v>
                </c:pt>
                <c:pt idx="4003">
                  <c:v>0.44874545138888888</c:v>
                </c:pt>
                <c:pt idx="4004">
                  <c:v>0.44874937500000001</c:v>
                </c:pt>
                <c:pt idx="4005">
                  <c:v>0.44875326388888892</c:v>
                </c:pt>
                <c:pt idx="4006">
                  <c:v>0.44875706018518519</c:v>
                </c:pt>
                <c:pt idx="4007">
                  <c:v>0.44876092592592592</c:v>
                </c:pt>
                <c:pt idx="4008">
                  <c:v>0.44876480324074075</c:v>
                </c:pt>
                <c:pt idx="4009">
                  <c:v>0.44876870370370375</c:v>
                </c:pt>
                <c:pt idx="4010">
                  <c:v>0.4487724768518519</c:v>
                </c:pt>
                <c:pt idx="4011">
                  <c:v>0.4487763657407407</c:v>
                </c:pt>
                <c:pt idx="4012">
                  <c:v>0.44878024305555558</c:v>
                </c:pt>
                <c:pt idx="4013">
                  <c:v>0.44878402777777776</c:v>
                </c:pt>
                <c:pt idx="4014">
                  <c:v>0.44878805555555551</c:v>
                </c:pt>
                <c:pt idx="4015">
                  <c:v>0.44879184027777774</c:v>
                </c:pt>
                <c:pt idx="4016">
                  <c:v>0.44879572916666666</c:v>
                </c:pt>
                <c:pt idx="4017">
                  <c:v>0.44879959490740745</c:v>
                </c:pt>
                <c:pt idx="4018">
                  <c:v>0.44880341435185184</c:v>
                </c:pt>
                <c:pt idx="4019">
                  <c:v>0.44880730324074075</c:v>
                </c:pt>
                <c:pt idx="4020">
                  <c:v>0.44881121527777773</c:v>
                </c:pt>
                <c:pt idx="4021">
                  <c:v>0.44881517361111106</c:v>
                </c:pt>
                <c:pt idx="4022">
                  <c:v>0.44881900462962965</c:v>
                </c:pt>
                <c:pt idx="4023">
                  <c:v>0.44882290509259254</c:v>
                </c:pt>
                <c:pt idx="4024">
                  <c:v>0.44882674768518521</c:v>
                </c:pt>
                <c:pt idx="4025">
                  <c:v>0.44883053240740739</c:v>
                </c:pt>
                <c:pt idx="4026">
                  <c:v>0.44883450231481481</c:v>
                </c:pt>
                <c:pt idx="4027">
                  <c:v>0.44883831018518516</c:v>
                </c:pt>
                <c:pt idx="4028">
                  <c:v>0.4488422222222222</c:v>
                </c:pt>
                <c:pt idx="4029">
                  <c:v>0.44884708333333334</c:v>
                </c:pt>
                <c:pt idx="4030">
                  <c:v>0.44885093749999999</c:v>
                </c:pt>
                <c:pt idx="4031">
                  <c:v>0.4488547916666667</c:v>
                </c:pt>
                <c:pt idx="4032">
                  <c:v>0.44885855324074075</c:v>
                </c:pt>
                <c:pt idx="4033">
                  <c:v>0.44886241898148144</c:v>
                </c:pt>
                <c:pt idx="4034">
                  <c:v>0.44886638888888886</c:v>
                </c:pt>
                <c:pt idx="4035">
                  <c:v>0.44887031249999998</c:v>
                </c:pt>
                <c:pt idx="4036">
                  <c:v>0.4488742824074074</c:v>
                </c:pt>
                <c:pt idx="4037">
                  <c:v>0.44887806712962958</c:v>
                </c:pt>
                <c:pt idx="4038">
                  <c:v>0.44888192129629628</c:v>
                </c:pt>
                <c:pt idx="4039">
                  <c:v>0.44888576388888884</c:v>
                </c:pt>
                <c:pt idx="4040">
                  <c:v>0.44888956018518522</c:v>
                </c:pt>
                <c:pt idx="4041">
                  <c:v>0.44889337962962966</c:v>
                </c:pt>
                <c:pt idx="4042">
                  <c:v>0.44889717592592593</c:v>
                </c:pt>
                <c:pt idx="4043">
                  <c:v>0.44890107638888893</c:v>
                </c:pt>
                <c:pt idx="4044">
                  <c:v>0.44890484953703708</c:v>
                </c:pt>
                <c:pt idx="4045">
                  <c:v>0.44890874999999997</c:v>
                </c:pt>
                <c:pt idx="4046">
                  <c:v>0.44891254629629634</c:v>
                </c:pt>
                <c:pt idx="4047">
                  <c:v>0.44891633101851852</c:v>
                </c:pt>
                <c:pt idx="4048">
                  <c:v>0.44892020833333329</c:v>
                </c:pt>
                <c:pt idx="4049">
                  <c:v>0.44892400462962961</c:v>
                </c:pt>
                <c:pt idx="4050">
                  <c:v>0.44892791666666665</c:v>
                </c:pt>
                <c:pt idx="4051">
                  <c:v>0.44893167824074071</c:v>
                </c:pt>
                <c:pt idx="4052">
                  <c:v>0.44893543981481482</c:v>
                </c:pt>
                <c:pt idx="4053">
                  <c:v>0.44893934027777777</c:v>
                </c:pt>
                <c:pt idx="4054">
                  <c:v>0.448943125</c:v>
                </c:pt>
                <c:pt idx="4055">
                  <c:v>0.44894800925925926</c:v>
                </c:pt>
                <c:pt idx="4056">
                  <c:v>0.44895177083333332</c:v>
                </c:pt>
                <c:pt idx="4057">
                  <c:v>0.44895563657407406</c:v>
                </c:pt>
                <c:pt idx="4058">
                  <c:v>0.44895947916666668</c:v>
                </c:pt>
                <c:pt idx="4059">
                  <c:v>0.44896325231481482</c:v>
                </c:pt>
                <c:pt idx="4060">
                  <c:v>0.44896723379629627</c:v>
                </c:pt>
                <c:pt idx="4061">
                  <c:v>0.44897105324074071</c:v>
                </c:pt>
                <c:pt idx="4062">
                  <c:v>0.44897494212962963</c:v>
                </c:pt>
                <c:pt idx="4063">
                  <c:v>0.44897880787037042</c:v>
                </c:pt>
                <c:pt idx="4064">
                  <c:v>0.44898255787037034</c:v>
                </c:pt>
                <c:pt idx="4065">
                  <c:v>0.44898638888888892</c:v>
                </c:pt>
                <c:pt idx="4066">
                  <c:v>0.44899024305555552</c:v>
                </c:pt>
                <c:pt idx="4067">
                  <c:v>0.44899410879629631</c:v>
                </c:pt>
                <c:pt idx="4068">
                  <c:v>0.44899783564814816</c:v>
                </c:pt>
                <c:pt idx="4069">
                  <c:v>0.4490017013888889</c:v>
                </c:pt>
                <c:pt idx="4070">
                  <c:v>0.44900554398148151</c:v>
                </c:pt>
                <c:pt idx="4071">
                  <c:v>0.44900932870370375</c:v>
                </c:pt>
                <c:pt idx="4072">
                  <c:v>0.44901327546296299</c:v>
                </c:pt>
                <c:pt idx="4073">
                  <c:v>0.44901706018518522</c:v>
                </c:pt>
                <c:pt idx="4074">
                  <c:v>0.44902092592592591</c:v>
                </c:pt>
                <c:pt idx="4075">
                  <c:v>0.44902476851851852</c:v>
                </c:pt>
                <c:pt idx="4076">
                  <c:v>0.44902853009259264</c:v>
                </c:pt>
                <c:pt idx="4077">
                  <c:v>0.4490323726851852</c:v>
                </c:pt>
                <c:pt idx="4078">
                  <c:v>0.44903623842592594</c:v>
                </c:pt>
                <c:pt idx="4079">
                  <c:v>0.4490401273148148</c:v>
                </c:pt>
                <c:pt idx="4080">
                  <c:v>0.44904388888888885</c:v>
                </c:pt>
                <c:pt idx="4081">
                  <c:v>0.44904784722222219</c:v>
                </c:pt>
                <c:pt idx="4082">
                  <c:v>0.4490526041666667</c:v>
                </c:pt>
                <c:pt idx="4083">
                  <c:v>0.4490563657407407</c:v>
                </c:pt>
                <c:pt idx="4084">
                  <c:v>0.44906030092592591</c:v>
                </c:pt>
                <c:pt idx="4085">
                  <c:v>0.44906407407407406</c:v>
                </c:pt>
                <c:pt idx="4086">
                  <c:v>0.44906785879629635</c:v>
                </c:pt>
                <c:pt idx="4087">
                  <c:v>0.44907178240740736</c:v>
                </c:pt>
                <c:pt idx="4088">
                  <c:v>0.44907557870370374</c:v>
                </c:pt>
                <c:pt idx="4089">
                  <c:v>0.4490794675925926</c:v>
                </c:pt>
                <c:pt idx="4090">
                  <c:v>0.44908341435185184</c:v>
                </c:pt>
                <c:pt idx="4091">
                  <c:v>0.44908734953703705</c:v>
                </c:pt>
                <c:pt idx="4092">
                  <c:v>0.4490911226851852</c:v>
                </c:pt>
                <c:pt idx="4093">
                  <c:v>0.44909500000000002</c:v>
                </c:pt>
                <c:pt idx="4094">
                  <c:v>0.44909888888888888</c:v>
                </c:pt>
                <c:pt idx="4095">
                  <c:v>0.44910266203703703</c:v>
                </c:pt>
                <c:pt idx="4096">
                  <c:v>0.44910663194444439</c:v>
                </c:pt>
                <c:pt idx="4097">
                  <c:v>0.44911041666666668</c:v>
                </c:pt>
                <c:pt idx="4098">
                  <c:v>0.44911417824074079</c:v>
                </c:pt>
                <c:pt idx="4099">
                  <c:v>0.44911814814814816</c:v>
                </c:pt>
                <c:pt idx="4100">
                  <c:v>0.44912193287037039</c:v>
                </c:pt>
                <c:pt idx="4101">
                  <c:v>0.44912581018518516</c:v>
                </c:pt>
                <c:pt idx="4102">
                  <c:v>0.44912965277777778</c:v>
                </c:pt>
                <c:pt idx="4103">
                  <c:v>0.44913356481481487</c:v>
                </c:pt>
                <c:pt idx="4104">
                  <c:v>0.44913733796296301</c:v>
                </c:pt>
                <c:pt idx="4105">
                  <c:v>0.44914119212962961</c:v>
                </c:pt>
                <c:pt idx="4106">
                  <c:v>0.44914506944444449</c:v>
                </c:pt>
                <c:pt idx="4107">
                  <c:v>0.44914884259259263</c:v>
                </c:pt>
                <c:pt idx="4108">
                  <c:v>0.44915380787037035</c:v>
                </c:pt>
                <c:pt idx="4109">
                  <c:v>0.4491576157407407</c:v>
                </c:pt>
                <c:pt idx="4110">
                  <c:v>0.44916141203703702</c:v>
                </c:pt>
                <c:pt idx="4111">
                  <c:v>0.44916530092592594</c:v>
                </c:pt>
                <c:pt idx="4112">
                  <c:v>0.44916906249999999</c:v>
                </c:pt>
                <c:pt idx="4113">
                  <c:v>0.44917298611111112</c:v>
                </c:pt>
                <c:pt idx="4114">
                  <c:v>0.44917675925925926</c:v>
                </c:pt>
                <c:pt idx="4115">
                  <c:v>0.44918055555555553</c:v>
                </c:pt>
                <c:pt idx="4116">
                  <c:v>0.44918437499999997</c:v>
                </c:pt>
                <c:pt idx="4117">
                  <c:v>0.44918822916666667</c:v>
                </c:pt>
                <c:pt idx="4118">
                  <c:v>0.44919216435185189</c:v>
                </c:pt>
                <c:pt idx="4119">
                  <c:v>0.44919597222222224</c:v>
                </c:pt>
                <c:pt idx="4120">
                  <c:v>0.44919991898148148</c:v>
                </c:pt>
                <c:pt idx="4121">
                  <c:v>0.44920372685185184</c:v>
                </c:pt>
                <c:pt idx="4122">
                  <c:v>0.44920754629629628</c:v>
                </c:pt>
                <c:pt idx="4123">
                  <c:v>0.44921156249999999</c:v>
                </c:pt>
                <c:pt idx="4124">
                  <c:v>0.44921537037037035</c:v>
                </c:pt>
                <c:pt idx="4125">
                  <c:v>0.44921928240740744</c:v>
                </c:pt>
                <c:pt idx="4126">
                  <c:v>0.44922314814814812</c:v>
                </c:pt>
                <c:pt idx="4127">
                  <c:v>0.44922696759259262</c:v>
                </c:pt>
                <c:pt idx="4128">
                  <c:v>0.44923084490740739</c:v>
                </c:pt>
                <c:pt idx="4129">
                  <c:v>0.4492346990740741</c:v>
                </c:pt>
                <c:pt idx="4130">
                  <c:v>0.44923864583333334</c:v>
                </c:pt>
                <c:pt idx="4131">
                  <c:v>0.44924244212962966</c:v>
                </c:pt>
                <c:pt idx="4132">
                  <c:v>0.4492464351851852</c:v>
                </c:pt>
                <c:pt idx="4133">
                  <c:v>0.44925021990740738</c:v>
                </c:pt>
                <c:pt idx="4134">
                  <c:v>0.44925406250000005</c:v>
                </c:pt>
                <c:pt idx="4135">
                  <c:v>0.44925888888888887</c:v>
                </c:pt>
                <c:pt idx="4136">
                  <c:v>0.4492627662037037</c:v>
                </c:pt>
                <c:pt idx="4137">
                  <c:v>0.4492666666666667</c:v>
                </c:pt>
                <c:pt idx="4138">
                  <c:v>0.44927045138888894</c:v>
                </c:pt>
                <c:pt idx="4139">
                  <c:v>0.44927431712962962</c:v>
                </c:pt>
                <c:pt idx="4140">
                  <c:v>0.44927818287037041</c:v>
                </c:pt>
                <c:pt idx="4141">
                  <c:v>0.44928195601851856</c:v>
                </c:pt>
                <c:pt idx="4142">
                  <c:v>0.44928597222222222</c:v>
                </c:pt>
                <c:pt idx="4143">
                  <c:v>0.44928976851851848</c:v>
                </c:pt>
                <c:pt idx="4144">
                  <c:v>0.44929371527777778</c:v>
                </c:pt>
                <c:pt idx="4145">
                  <c:v>0.44929758101851852</c:v>
                </c:pt>
                <c:pt idx="4146">
                  <c:v>0.44930142361111108</c:v>
                </c:pt>
                <c:pt idx="4147">
                  <c:v>0.4493053125</c:v>
                </c:pt>
                <c:pt idx="4148">
                  <c:v>0.44930923611111112</c:v>
                </c:pt>
                <c:pt idx="4149">
                  <c:v>0.44931325231481484</c:v>
                </c:pt>
                <c:pt idx="4150">
                  <c:v>0.44931721064814817</c:v>
                </c:pt>
                <c:pt idx="4151">
                  <c:v>0.44932123842592592</c:v>
                </c:pt>
                <c:pt idx="4152">
                  <c:v>0.44932517361111107</c:v>
                </c:pt>
                <c:pt idx="4153">
                  <c:v>0.44932899305555557</c:v>
                </c:pt>
                <c:pt idx="4154">
                  <c:v>0.44933304398148149</c:v>
                </c:pt>
                <c:pt idx="4155">
                  <c:v>0.44933687499999997</c:v>
                </c:pt>
                <c:pt idx="4156">
                  <c:v>0.44934082175925921</c:v>
                </c:pt>
                <c:pt idx="4157">
                  <c:v>0.44934469907407409</c:v>
                </c:pt>
                <c:pt idx="4158">
                  <c:v>0.44934850694444445</c:v>
                </c:pt>
                <c:pt idx="4159">
                  <c:v>0.44935243055555557</c:v>
                </c:pt>
                <c:pt idx="4160">
                  <c:v>0.44935634259259261</c:v>
                </c:pt>
                <c:pt idx="4161">
                  <c:v>0.44936114583333331</c:v>
                </c:pt>
                <c:pt idx="4162">
                  <c:v>0.44936494212962957</c:v>
                </c:pt>
                <c:pt idx="4163">
                  <c:v>0.44936877314814816</c:v>
                </c:pt>
                <c:pt idx="4164">
                  <c:v>0.44937269675925928</c:v>
                </c:pt>
                <c:pt idx="4165">
                  <c:v>0.44937649305555555</c:v>
                </c:pt>
                <c:pt idx="4166">
                  <c:v>0.44938040509259264</c:v>
                </c:pt>
                <c:pt idx="4167">
                  <c:v>0.44938429398148144</c:v>
                </c:pt>
                <c:pt idx="4168">
                  <c:v>0.44938821759259256</c:v>
                </c:pt>
                <c:pt idx="4169">
                  <c:v>0.44939201388888889</c:v>
                </c:pt>
                <c:pt idx="4170">
                  <c:v>0.44939594907407404</c:v>
                </c:pt>
                <c:pt idx="4171">
                  <c:v>0.44939983796296296</c:v>
                </c:pt>
                <c:pt idx="4172">
                  <c:v>0.44940363425925928</c:v>
                </c:pt>
                <c:pt idx="4173">
                  <c:v>0.44940760416666664</c:v>
                </c:pt>
                <c:pt idx="4174">
                  <c:v>0.44941146990740743</c:v>
                </c:pt>
                <c:pt idx="4175">
                  <c:v>0.4494153125</c:v>
                </c:pt>
                <c:pt idx="4176">
                  <c:v>0.44941930555555554</c:v>
                </c:pt>
                <c:pt idx="4177">
                  <c:v>0.44942313657407412</c:v>
                </c:pt>
                <c:pt idx="4178">
                  <c:v>0.4494270486111111</c:v>
                </c:pt>
                <c:pt idx="4179">
                  <c:v>0.44943099537037035</c:v>
                </c:pt>
                <c:pt idx="4180">
                  <c:v>0.44943493055555556</c:v>
                </c:pt>
                <c:pt idx="4181">
                  <c:v>0.44943873842592591</c:v>
                </c:pt>
                <c:pt idx="4182">
                  <c:v>0.44944266203703703</c:v>
                </c:pt>
                <c:pt idx="4183">
                  <c:v>0.44944658564814816</c:v>
                </c:pt>
                <c:pt idx="4184">
                  <c:v>0.44945047453703707</c:v>
                </c:pt>
                <c:pt idx="4185">
                  <c:v>0.44945450231481482</c:v>
                </c:pt>
                <c:pt idx="4186">
                  <c:v>0.44945834490740744</c:v>
                </c:pt>
                <c:pt idx="4187">
                  <c:v>0.44946224537037033</c:v>
                </c:pt>
                <c:pt idx="4188">
                  <c:v>0.44946710648148147</c:v>
                </c:pt>
                <c:pt idx="4189">
                  <c:v>0.44947105324074071</c:v>
                </c:pt>
                <c:pt idx="4190">
                  <c:v>0.44947503472222222</c:v>
                </c:pt>
                <c:pt idx="4191">
                  <c:v>0.44947886574074075</c:v>
                </c:pt>
                <c:pt idx="4192">
                  <c:v>0.4494829398148148</c:v>
                </c:pt>
                <c:pt idx="4193">
                  <c:v>0.44948674768518515</c:v>
                </c:pt>
                <c:pt idx="4194">
                  <c:v>0.44949056712962965</c:v>
                </c:pt>
                <c:pt idx="4195">
                  <c:v>0.4494945486111111</c:v>
                </c:pt>
                <c:pt idx="4196">
                  <c:v>0.44949833333333333</c:v>
                </c:pt>
                <c:pt idx="4197">
                  <c:v>0.44950224537037037</c:v>
                </c:pt>
                <c:pt idx="4198">
                  <c:v>0.44950614583333331</c:v>
                </c:pt>
                <c:pt idx="4199">
                  <c:v>0.44950995370370372</c:v>
                </c:pt>
                <c:pt idx="4200">
                  <c:v>0.44951381944444441</c:v>
                </c:pt>
                <c:pt idx="4201">
                  <c:v>0.44951776620370371</c:v>
                </c:pt>
                <c:pt idx="4202">
                  <c:v>0.44952167824074074</c:v>
                </c:pt>
                <c:pt idx="4203">
                  <c:v>0.44952548611111109</c:v>
                </c:pt>
                <c:pt idx="4204">
                  <c:v>0.44952952546296299</c:v>
                </c:pt>
                <c:pt idx="4205">
                  <c:v>0.44953335648148146</c:v>
                </c:pt>
                <c:pt idx="4206">
                  <c:v>0.44953718749999999</c:v>
                </c:pt>
                <c:pt idx="4207">
                  <c:v>0.44954118055555559</c:v>
                </c:pt>
                <c:pt idx="4208">
                  <c:v>0.44954498842592594</c:v>
                </c:pt>
                <c:pt idx="4209">
                  <c:v>0.4495488773148148</c:v>
                </c:pt>
                <c:pt idx="4210">
                  <c:v>0.44955278935185183</c:v>
                </c:pt>
                <c:pt idx="4211">
                  <c:v>0.44955653935185186</c:v>
                </c:pt>
                <c:pt idx="4212">
                  <c:v>0.44956037037037039</c:v>
                </c:pt>
                <c:pt idx="4213">
                  <c:v>0.44956423611111113</c:v>
                </c:pt>
                <c:pt idx="4214">
                  <c:v>0.44956902777777774</c:v>
                </c:pt>
                <c:pt idx="4215">
                  <c:v>0.44957289351851853</c:v>
                </c:pt>
                <c:pt idx="4216">
                  <c:v>0.44957687499999999</c:v>
                </c:pt>
                <c:pt idx="4217">
                  <c:v>0.44958078703703702</c:v>
                </c:pt>
                <c:pt idx="4218">
                  <c:v>0.44958460648148146</c:v>
                </c:pt>
                <c:pt idx="4219">
                  <c:v>0.44958848379629629</c:v>
                </c:pt>
                <c:pt idx="4220">
                  <c:v>0.44959233796296294</c:v>
                </c:pt>
                <c:pt idx="4221">
                  <c:v>0.44959622685185185</c:v>
                </c:pt>
                <c:pt idx="4222">
                  <c:v>0.4496</c:v>
                </c:pt>
                <c:pt idx="4223">
                  <c:v>0.44960379629629627</c:v>
                </c:pt>
                <c:pt idx="4224">
                  <c:v>0.44960766203703706</c:v>
                </c:pt>
                <c:pt idx="4225">
                  <c:v>0.4496114351851852</c:v>
                </c:pt>
                <c:pt idx="4226">
                  <c:v>0.44961531249999998</c:v>
                </c:pt>
                <c:pt idx="4227">
                  <c:v>0.44961912037037038</c:v>
                </c:pt>
                <c:pt idx="4228">
                  <c:v>0.44962298611111112</c:v>
                </c:pt>
                <c:pt idx="4229">
                  <c:v>0.4496267708333333</c:v>
                </c:pt>
                <c:pt idx="4230">
                  <c:v>0.44963060185185189</c:v>
                </c:pt>
                <c:pt idx="4231">
                  <c:v>0.44963445601851854</c:v>
                </c:pt>
                <c:pt idx="4232">
                  <c:v>0.44963824074074071</c:v>
                </c:pt>
                <c:pt idx="4233">
                  <c:v>0.44964224537037034</c:v>
                </c:pt>
                <c:pt idx="4234">
                  <c:v>0.44964605324074075</c:v>
                </c:pt>
                <c:pt idx="4235">
                  <c:v>0.44964987268518519</c:v>
                </c:pt>
                <c:pt idx="4236">
                  <c:v>0.44965372685185184</c:v>
                </c:pt>
                <c:pt idx="4237">
                  <c:v>0.44965755787037037</c:v>
                </c:pt>
                <c:pt idx="4238">
                  <c:v>0.44966143518518514</c:v>
                </c:pt>
                <c:pt idx="4239">
                  <c:v>0.44966525462962964</c:v>
                </c:pt>
                <c:pt idx="4240">
                  <c:v>0.44966924768518518</c:v>
                </c:pt>
                <c:pt idx="4241">
                  <c:v>0.44967390046296302</c:v>
                </c:pt>
                <c:pt idx="4242">
                  <c:v>0.4496777199074074</c:v>
                </c:pt>
                <c:pt idx="4243">
                  <c:v>0.44968159722222217</c:v>
                </c:pt>
                <c:pt idx="4244">
                  <c:v>0.44968547453703706</c:v>
                </c:pt>
                <c:pt idx="4245">
                  <c:v>0.44968940972222221</c:v>
                </c:pt>
                <c:pt idx="4246">
                  <c:v>0.44969324074074074</c:v>
                </c:pt>
                <c:pt idx="4247">
                  <c:v>0.44969723379629628</c:v>
                </c:pt>
                <c:pt idx="4248">
                  <c:v>0.44970114583333332</c:v>
                </c:pt>
                <c:pt idx="4249">
                  <c:v>0.44970490740740737</c:v>
                </c:pt>
                <c:pt idx="4250">
                  <c:v>0.4497088657407407</c:v>
                </c:pt>
                <c:pt idx="4251">
                  <c:v>0.44971266203703703</c:v>
                </c:pt>
                <c:pt idx="4252">
                  <c:v>0.44971657407407406</c:v>
                </c:pt>
                <c:pt idx="4253">
                  <c:v>0.4497205671296296</c:v>
                </c:pt>
                <c:pt idx="4254">
                  <c:v>0.44972434027777775</c:v>
                </c:pt>
                <c:pt idx="4255">
                  <c:v>0.44972820601851854</c:v>
                </c:pt>
                <c:pt idx="4256">
                  <c:v>0.44973206018518513</c:v>
                </c:pt>
                <c:pt idx="4257">
                  <c:v>0.44973590277777781</c:v>
                </c:pt>
                <c:pt idx="4258">
                  <c:v>0.44973965277777778</c:v>
                </c:pt>
                <c:pt idx="4259">
                  <c:v>0.44974361111111111</c:v>
                </c:pt>
                <c:pt idx="4260">
                  <c:v>0.44974737268518522</c:v>
                </c:pt>
                <c:pt idx="4261">
                  <c:v>0.44975122685185182</c:v>
                </c:pt>
                <c:pt idx="4262">
                  <c:v>0.44975512731481482</c:v>
                </c:pt>
                <c:pt idx="4263">
                  <c:v>0.44975902777777782</c:v>
                </c:pt>
                <c:pt idx="4264">
                  <c:v>0.44976284722222221</c:v>
                </c:pt>
                <c:pt idx="4265">
                  <c:v>0.44976771990740744</c:v>
                </c:pt>
                <c:pt idx="4266">
                  <c:v>0.4497715625</c:v>
                </c:pt>
                <c:pt idx="4267">
                  <c:v>0.44977550925925924</c:v>
                </c:pt>
                <c:pt idx="4268">
                  <c:v>0.4497793171296296</c:v>
                </c:pt>
                <c:pt idx="4269">
                  <c:v>0.44978322916666663</c:v>
                </c:pt>
                <c:pt idx="4270">
                  <c:v>0.44978709490740743</c:v>
                </c:pt>
                <c:pt idx="4271">
                  <c:v>0.44979100694444446</c:v>
                </c:pt>
                <c:pt idx="4272">
                  <c:v>0.44979481481481481</c:v>
                </c:pt>
                <c:pt idx="4273">
                  <c:v>0.44979873842592594</c:v>
                </c:pt>
                <c:pt idx="4274">
                  <c:v>0.44980255787037038</c:v>
                </c:pt>
                <c:pt idx="4275">
                  <c:v>0.4498064814814815</c:v>
                </c:pt>
                <c:pt idx="4276">
                  <c:v>0.44981034722222218</c:v>
                </c:pt>
                <c:pt idx="4277">
                  <c:v>0.44981424768518519</c:v>
                </c:pt>
                <c:pt idx="4278">
                  <c:v>0.44981817129629631</c:v>
                </c:pt>
                <c:pt idx="4279">
                  <c:v>0.44982216435185185</c:v>
                </c:pt>
                <c:pt idx="4280">
                  <c:v>0.4498259722222222</c:v>
                </c:pt>
                <c:pt idx="4281">
                  <c:v>0.44982990740740741</c:v>
                </c:pt>
                <c:pt idx="4282">
                  <c:v>0.44983369212962959</c:v>
                </c:pt>
                <c:pt idx="4283">
                  <c:v>0.44983758101851851</c:v>
                </c:pt>
                <c:pt idx="4284">
                  <c:v>0.44984150462962963</c:v>
                </c:pt>
                <c:pt idx="4285">
                  <c:v>0.44984545138888893</c:v>
                </c:pt>
                <c:pt idx="4286">
                  <c:v>0.44984925925925928</c:v>
                </c:pt>
                <c:pt idx="4287">
                  <c:v>0.44985414351851855</c:v>
                </c:pt>
                <c:pt idx="4288">
                  <c:v>0.4498579513888889</c:v>
                </c:pt>
                <c:pt idx="4289">
                  <c:v>0.44986188657407405</c:v>
                </c:pt>
                <c:pt idx="4290">
                  <c:v>0.44986577546296297</c:v>
                </c:pt>
                <c:pt idx="4291">
                  <c:v>0.44986968749999995</c:v>
                </c:pt>
                <c:pt idx="4292">
                  <c:v>0.44987350694444445</c:v>
                </c:pt>
                <c:pt idx="4293">
                  <c:v>0.44987749999999999</c:v>
                </c:pt>
                <c:pt idx="4294">
                  <c:v>0.44988128472222222</c:v>
                </c:pt>
                <c:pt idx="4295">
                  <c:v>0.44988526620370367</c:v>
                </c:pt>
                <c:pt idx="4296">
                  <c:v>0.44988909722222226</c:v>
                </c:pt>
                <c:pt idx="4297">
                  <c:v>0.44989300925925924</c:v>
                </c:pt>
                <c:pt idx="4298">
                  <c:v>0.4498968055555555</c:v>
                </c:pt>
                <c:pt idx="4299">
                  <c:v>0.44990078703703706</c:v>
                </c:pt>
                <c:pt idx="4300">
                  <c:v>0.44990464120370371</c:v>
                </c:pt>
                <c:pt idx="4301">
                  <c:v>0.44990863425925925</c:v>
                </c:pt>
                <c:pt idx="4302">
                  <c:v>0.44991254629629629</c:v>
                </c:pt>
                <c:pt idx="4303">
                  <c:v>0.44991651620370371</c:v>
                </c:pt>
                <c:pt idx="4304">
                  <c:v>0.44992035879629633</c:v>
                </c:pt>
                <c:pt idx="4305">
                  <c:v>0.44992427083333331</c:v>
                </c:pt>
                <c:pt idx="4306">
                  <c:v>0.44992806712962968</c:v>
                </c:pt>
                <c:pt idx="4307">
                  <c:v>0.44993197916666666</c:v>
                </c:pt>
                <c:pt idx="4308">
                  <c:v>0.44993576388888884</c:v>
                </c:pt>
                <c:pt idx="4309">
                  <c:v>0.44994056712962965</c:v>
                </c:pt>
                <c:pt idx="4310">
                  <c:v>0.4499443402777778</c:v>
                </c:pt>
                <c:pt idx="4311">
                  <c:v>0.44994825231481483</c:v>
                </c:pt>
                <c:pt idx="4312">
                  <c:v>0.44995215277777773</c:v>
                </c:pt>
                <c:pt idx="4313">
                  <c:v>0.44995604166666664</c:v>
                </c:pt>
                <c:pt idx="4314">
                  <c:v>0.44995979166666666</c:v>
                </c:pt>
                <c:pt idx="4315">
                  <c:v>0.44996377314814812</c:v>
                </c:pt>
                <c:pt idx="4316">
                  <c:v>0.44996752314814814</c:v>
                </c:pt>
                <c:pt idx="4317">
                  <c:v>0.44997141203703706</c:v>
                </c:pt>
                <c:pt idx="4318">
                  <c:v>0.44997527777777774</c:v>
                </c:pt>
                <c:pt idx="4319">
                  <c:v>0.44997917824074074</c:v>
                </c:pt>
                <c:pt idx="4320">
                  <c:v>0.4499829398148148</c:v>
                </c:pt>
                <c:pt idx="4321">
                  <c:v>0.4499869212962963</c:v>
                </c:pt>
                <c:pt idx="4322">
                  <c:v>0.44999069444444445</c:v>
                </c:pt>
                <c:pt idx="4323">
                  <c:v>0.44999462962962961</c:v>
                </c:pt>
                <c:pt idx="4324">
                  <c:v>0.4499985416666667</c:v>
                </c:pt>
                <c:pt idx="4325">
                  <c:v>0.45000245370370373</c:v>
                </c:pt>
                <c:pt idx="4326">
                  <c:v>0.45000631944444441</c:v>
                </c:pt>
                <c:pt idx="4327">
                  <c:v>0.45001032407407404</c:v>
                </c:pt>
                <c:pt idx="4328">
                  <c:v>0.45001421296296296</c:v>
                </c:pt>
                <c:pt idx="4329">
                  <c:v>0.45001817129629629</c:v>
                </c:pt>
                <c:pt idx="4330">
                  <c:v>0.45002208333333332</c:v>
                </c:pt>
                <c:pt idx="4331">
                  <c:v>0.45002694444444447</c:v>
                </c:pt>
                <c:pt idx="4332">
                  <c:v>0.45003076388888891</c:v>
                </c:pt>
                <c:pt idx="4333">
                  <c:v>0.45003473379629627</c:v>
                </c:pt>
                <c:pt idx="4334">
                  <c:v>0.45003866898148148</c:v>
                </c:pt>
                <c:pt idx="4335">
                  <c:v>0.45004266203703702</c:v>
                </c:pt>
                <c:pt idx="4336">
                  <c:v>0.45004648148148146</c:v>
                </c:pt>
                <c:pt idx="4337">
                  <c:v>0.45005049768518518</c:v>
                </c:pt>
                <c:pt idx="4338">
                  <c:v>0.4500542939814815</c:v>
                </c:pt>
                <c:pt idx="4339">
                  <c:v>0.45005825231481483</c:v>
                </c:pt>
                <c:pt idx="4340">
                  <c:v>0.45006223379629628</c:v>
                </c:pt>
                <c:pt idx="4341">
                  <c:v>0.4500662037037037</c:v>
                </c:pt>
                <c:pt idx="4342">
                  <c:v>0.45007004629629632</c:v>
                </c:pt>
                <c:pt idx="4343">
                  <c:v>0.45007407407407407</c:v>
                </c:pt>
                <c:pt idx="4344">
                  <c:v>0.45007789351851851</c:v>
                </c:pt>
                <c:pt idx="4345">
                  <c:v>0.45008184027777776</c:v>
                </c:pt>
                <c:pt idx="4346">
                  <c:v>0.45008574074074076</c:v>
                </c:pt>
                <c:pt idx="4347">
                  <c:v>0.45008967592592591</c:v>
                </c:pt>
                <c:pt idx="4348">
                  <c:v>0.45009349537037036</c:v>
                </c:pt>
                <c:pt idx="4349">
                  <c:v>0.45009755787037037</c:v>
                </c:pt>
                <c:pt idx="4350">
                  <c:v>0.45010141203703702</c:v>
                </c:pt>
                <c:pt idx="4351">
                  <c:v>0.45010537037037035</c:v>
                </c:pt>
                <c:pt idx="4352">
                  <c:v>0.45010929398148147</c:v>
                </c:pt>
                <c:pt idx="4353">
                  <c:v>0.45011417824074074</c:v>
                </c:pt>
                <c:pt idx="4354">
                  <c:v>0.45011804398148153</c:v>
                </c:pt>
                <c:pt idx="4355">
                  <c:v>0.45012202546296298</c:v>
                </c:pt>
                <c:pt idx="4356">
                  <c:v>0.45012594907407411</c:v>
                </c:pt>
                <c:pt idx="4357">
                  <c:v>0.45012990740740744</c:v>
                </c:pt>
                <c:pt idx="4358">
                  <c:v>0.45013372685185188</c:v>
                </c:pt>
                <c:pt idx="4359">
                  <c:v>0.45013781250000001</c:v>
                </c:pt>
                <c:pt idx="4360">
                  <c:v>0.45014163194444445</c:v>
                </c:pt>
                <c:pt idx="4361">
                  <c:v>0.45014559027777779</c:v>
                </c:pt>
                <c:pt idx="4362">
                  <c:v>0.45014954861111112</c:v>
                </c:pt>
                <c:pt idx="4363">
                  <c:v>0.45015357638888887</c:v>
                </c:pt>
                <c:pt idx="4364">
                  <c:v>0.45015743055555557</c:v>
                </c:pt>
                <c:pt idx="4365">
                  <c:v>0.45016149305555553</c:v>
                </c:pt>
                <c:pt idx="4366">
                  <c:v>0.45016567129629631</c:v>
                </c:pt>
                <c:pt idx="4367">
                  <c:v>0.45016993055555554</c:v>
                </c:pt>
                <c:pt idx="4368">
                  <c:v>0.45017405092592594</c:v>
                </c:pt>
                <c:pt idx="4369">
                  <c:v>0.45017822916666667</c:v>
                </c:pt>
                <c:pt idx="4370">
                  <c:v>0.45018204861111116</c:v>
                </c:pt>
                <c:pt idx="4371">
                  <c:v>0.45018599537037041</c:v>
                </c:pt>
                <c:pt idx="4372">
                  <c:v>0.45018991898148147</c:v>
                </c:pt>
                <c:pt idx="4373">
                  <c:v>0.45019391203703707</c:v>
                </c:pt>
                <c:pt idx="4374">
                  <c:v>0.45019820601851851</c:v>
                </c:pt>
                <c:pt idx="4375">
                  <c:v>0.45020226851851852</c:v>
                </c:pt>
                <c:pt idx="4376">
                  <c:v>0.45020695601851851</c:v>
                </c:pt>
                <c:pt idx="4377">
                  <c:v>0.45021078703703704</c:v>
                </c:pt>
                <c:pt idx="4378">
                  <c:v>0.45021469907407408</c:v>
                </c:pt>
                <c:pt idx="4379">
                  <c:v>0.45021864583333332</c:v>
                </c:pt>
                <c:pt idx="4380">
                  <c:v>0.4502225231481482</c:v>
                </c:pt>
                <c:pt idx="4381">
                  <c:v>0.45022634259259259</c:v>
                </c:pt>
                <c:pt idx="4382">
                  <c:v>0.45023030092592592</c:v>
                </c:pt>
                <c:pt idx="4383">
                  <c:v>0.45023412037037036</c:v>
                </c:pt>
                <c:pt idx="4384">
                  <c:v>0.45023800925925928</c:v>
                </c:pt>
                <c:pt idx="4385">
                  <c:v>0.45024199074074073</c:v>
                </c:pt>
                <c:pt idx="4386">
                  <c:v>0.45024589120370373</c:v>
                </c:pt>
                <c:pt idx="4387">
                  <c:v>0.45024973379629629</c:v>
                </c:pt>
                <c:pt idx="4388">
                  <c:v>0.45025369212962962</c:v>
                </c:pt>
                <c:pt idx="4389">
                  <c:v>0.45025748842592589</c:v>
                </c:pt>
                <c:pt idx="4390">
                  <c:v>0.45026136574074077</c:v>
                </c:pt>
                <c:pt idx="4391">
                  <c:v>0.45026521990740737</c:v>
                </c:pt>
                <c:pt idx="4392">
                  <c:v>0.45026910879629628</c:v>
                </c:pt>
                <c:pt idx="4393">
                  <c:v>0.45027291666666663</c:v>
                </c:pt>
                <c:pt idx="4394">
                  <c:v>0.45027687499999997</c:v>
                </c:pt>
                <c:pt idx="4395">
                  <c:v>0.4502806597222222</c:v>
                </c:pt>
                <c:pt idx="4396">
                  <c:v>0.45028454861111111</c:v>
                </c:pt>
                <c:pt idx="4397">
                  <c:v>0.45028841435185191</c:v>
                </c:pt>
                <c:pt idx="4398">
                  <c:v>0.45029315972222222</c:v>
                </c:pt>
                <c:pt idx="4399">
                  <c:v>0.45029695601851855</c:v>
                </c:pt>
                <c:pt idx="4400">
                  <c:v>0.45030084490740746</c:v>
                </c:pt>
                <c:pt idx="4401">
                  <c:v>0.45030462962962964</c:v>
                </c:pt>
                <c:pt idx="4402">
                  <c:v>0.4503085185185185</c:v>
                </c:pt>
                <c:pt idx="4403">
                  <c:v>0.45031232638888891</c:v>
                </c:pt>
                <c:pt idx="4404">
                  <c:v>0.45031622685185185</c:v>
                </c:pt>
                <c:pt idx="4405">
                  <c:v>0.45032004629629635</c:v>
                </c:pt>
                <c:pt idx="4406">
                  <c:v>0.45032396990740736</c:v>
                </c:pt>
                <c:pt idx="4407">
                  <c:v>0.45032776620370374</c:v>
                </c:pt>
                <c:pt idx="4408">
                  <c:v>0.45033168981481481</c:v>
                </c:pt>
                <c:pt idx="4409">
                  <c:v>0.45033548611111113</c:v>
                </c:pt>
                <c:pt idx="4410">
                  <c:v>0.4503393634259259</c:v>
                </c:pt>
                <c:pt idx="4411">
                  <c:v>0.4503432175925926</c:v>
                </c:pt>
                <c:pt idx="4412">
                  <c:v>0.45034712962962958</c:v>
                </c:pt>
                <c:pt idx="4413">
                  <c:v>0.45035094907407408</c:v>
                </c:pt>
                <c:pt idx="4414">
                  <c:v>0.4503549189814815</c:v>
                </c:pt>
                <c:pt idx="4415">
                  <c:v>0.45035874999999997</c:v>
                </c:pt>
                <c:pt idx="4416">
                  <c:v>0.4503626736111111</c:v>
                </c:pt>
                <c:pt idx="4417">
                  <c:v>0.45036656250000001</c:v>
                </c:pt>
                <c:pt idx="4418">
                  <c:v>0.45037047453703699</c:v>
                </c:pt>
                <c:pt idx="4419">
                  <c:v>0.45037436342592591</c:v>
                </c:pt>
                <c:pt idx="4420">
                  <c:v>0.45037916666666672</c:v>
                </c:pt>
                <c:pt idx="4421">
                  <c:v>0.4503829513888889</c:v>
                </c:pt>
                <c:pt idx="4422">
                  <c:v>0.4503869328703704</c:v>
                </c:pt>
                <c:pt idx="4423">
                  <c:v>0.45039072916666667</c:v>
                </c:pt>
                <c:pt idx="4424">
                  <c:v>0.4503946064814815</c:v>
                </c:pt>
                <c:pt idx="4425">
                  <c:v>0.45039847222222223</c:v>
                </c:pt>
                <c:pt idx="4426">
                  <c:v>0.45040238425925927</c:v>
                </c:pt>
                <c:pt idx="4427">
                  <c:v>0.45040620370370371</c:v>
                </c:pt>
                <c:pt idx="4428">
                  <c:v>0.45041019675925925</c:v>
                </c:pt>
                <c:pt idx="4429">
                  <c:v>0.45041400462962966</c:v>
                </c:pt>
                <c:pt idx="4430">
                  <c:v>0.45041789351851852</c:v>
                </c:pt>
                <c:pt idx="4431">
                  <c:v>0.45042179398148147</c:v>
                </c:pt>
                <c:pt idx="4432">
                  <c:v>0.45042571759259259</c:v>
                </c:pt>
                <c:pt idx="4433">
                  <c:v>0.45042958333333333</c:v>
                </c:pt>
                <c:pt idx="4434">
                  <c:v>0.45043355324074069</c:v>
                </c:pt>
                <c:pt idx="4435">
                  <c:v>0.45043736111111116</c:v>
                </c:pt>
                <c:pt idx="4436">
                  <c:v>0.45044129629629631</c:v>
                </c:pt>
                <c:pt idx="4437">
                  <c:v>0.45044518518518517</c:v>
                </c:pt>
                <c:pt idx="4438">
                  <c:v>0.45044912037037038</c:v>
                </c:pt>
                <c:pt idx="4439">
                  <c:v>0.45045293981481477</c:v>
                </c:pt>
                <c:pt idx="4440">
                  <c:v>0.4504568981481481</c:v>
                </c:pt>
                <c:pt idx="4441">
                  <c:v>0.45046068287037039</c:v>
                </c:pt>
                <c:pt idx="4442">
                  <c:v>0.45046555555555551</c:v>
                </c:pt>
                <c:pt idx="4443">
                  <c:v>0.45046936342592597</c:v>
                </c:pt>
                <c:pt idx="4444">
                  <c:v>0.45047340277777775</c:v>
                </c:pt>
                <c:pt idx="4445">
                  <c:v>0.45047721064814811</c:v>
                </c:pt>
                <c:pt idx="4446">
                  <c:v>0.45048114583333332</c:v>
                </c:pt>
                <c:pt idx="4447">
                  <c:v>0.45048505787037035</c:v>
                </c:pt>
                <c:pt idx="4448">
                  <c:v>0.45048899305555556</c:v>
                </c:pt>
                <c:pt idx="4449">
                  <c:v>0.45049283564814813</c:v>
                </c:pt>
                <c:pt idx="4450">
                  <c:v>0.4504968518518519</c:v>
                </c:pt>
                <c:pt idx="4451">
                  <c:v>0.45050068287037037</c:v>
                </c:pt>
                <c:pt idx="4452">
                  <c:v>0.45050459490740741</c:v>
                </c:pt>
                <c:pt idx="4453">
                  <c:v>0.45050854166666671</c:v>
                </c:pt>
                <c:pt idx="4454">
                  <c:v>0.45051245370370369</c:v>
                </c:pt>
                <c:pt idx="4455">
                  <c:v>0.4505162962962963</c:v>
                </c:pt>
                <c:pt idx="4456">
                  <c:v>0.45052027777777776</c:v>
                </c:pt>
                <c:pt idx="4457">
                  <c:v>0.45052410879629629</c:v>
                </c:pt>
                <c:pt idx="4458">
                  <c:v>0.45052803240740741</c:v>
                </c:pt>
                <c:pt idx="4459">
                  <c:v>0.45053192129629632</c:v>
                </c:pt>
                <c:pt idx="4460">
                  <c:v>0.45053586805555557</c:v>
                </c:pt>
                <c:pt idx="4461">
                  <c:v>0.45053973379629625</c:v>
                </c:pt>
                <c:pt idx="4462">
                  <c:v>0.45054373842592593</c:v>
                </c:pt>
                <c:pt idx="4463">
                  <c:v>0.45054756944444446</c:v>
                </c:pt>
                <c:pt idx="4464">
                  <c:v>0.45055247685185185</c:v>
                </c:pt>
                <c:pt idx="4465">
                  <c:v>0.45055630787037032</c:v>
                </c:pt>
                <c:pt idx="4466">
                  <c:v>0.45056034722222221</c:v>
                </c:pt>
                <c:pt idx="4467">
                  <c:v>0.45056417824074074</c:v>
                </c:pt>
                <c:pt idx="4468">
                  <c:v>0.45056817129629628</c:v>
                </c:pt>
                <c:pt idx="4469">
                  <c:v>0.45057210648148144</c:v>
                </c:pt>
                <c:pt idx="4470">
                  <c:v>0.45057606481481477</c:v>
                </c:pt>
                <c:pt idx="4471">
                  <c:v>0.45057989583333335</c:v>
                </c:pt>
                <c:pt idx="4472">
                  <c:v>0.45058391203703702</c:v>
                </c:pt>
                <c:pt idx="4473">
                  <c:v>0.45058774305555555</c:v>
                </c:pt>
                <c:pt idx="4474">
                  <c:v>0.45059179398148147</c:v>
                </c:pt>
                <c:pt idx="4475">
                  <c:v>0.45059567129629635</c:v>
                </c:pt>
                <c:pt idx="4476">
                  <c:v>0.45059961805555554</c:v>
                </c:pt>
                <c:pt idx="4477">
                  <c:v>0.45060344907407407</c:v>
                </c:pt>
                <c:pt idx="4478">
                  <c:v>0.45060744212962961</c:v>
                </c:pt>
                <c:pt idx="4479">
                  <c:v>0.45061128472222217</c:v>
                </c:pt>
                <c:pt idx="4480">
                  <c:v>0.45061526620370373</c:v>
                </c:pt>
                <c:pt idx="4481">
                  <c:v>0.45061907407407409</c:v>
                </c:pt>
                <c:pt idx="4482">
                  <c:v>0.4506230092592593</c:v>
                </c:pt>
                <c:pt idx="4483">
                  <c:v>0.45062688657407407</c:v>
                </c:pt>
                <c:pt idx="4484">
                  <c:v>0.45063082175925923</c:v>
                </c:pt>
                <c:pt idx="4485">
                  <c:v>0.45063465277777781</c:v>
                </c:pt>
                <c:pt idx="4486">
                  <c:v>0.45063961805555558</c:v>
                </c:pt>
                <c:pt idx="4487">
                  <c:v>0.45064344907407405</c:v>
                </c:pt>
                <c:pt idx="4488">
                  <c:v>0.45064748842592595</c:v>
                </c:pt>
                <c:pt idx="4489">
                  <c:v>0.45065131944444442</c:v>
                </c:pt>
                <c:pt idx="4490">
                  <c:v>0.45065532407407405</c:v>
                </c:pt>
                <c:pt idx="4491">
                  <c:v>0.45065922453703705</c:v>
                </c:pt>
                <c:pt idx="4492">
                  <c:v>0.45066319444444441</c:v>
                </c:pt>
                <c:pt idx="4493">
                  <c:v>0.45066702546296294</c:v>
                </c:pt>
                <c:pt idx="4494">
                  <c:v>0.45067104166666666</c:v>
                </c:pt>
                <c:pt idx="4495">
                  <c:v>0.45067484953703701</c:v>
                </c:pt>
                <c:pt idx="4496">
                  <c:v>0.45067884259259255</c:v>
                </c:pt>
                <c:pt idx="4497">
                  <c:v>0.45068267361111114</c:v>
                </c:pt>
                <c:pt idx="4498">
                  <c:v>0.45068664351851856</c:v>
                </c:pt>
                <c:pt idx="4499">
                  <c:v>0.45069048611111112</c:v>
                </c:pt>
                <c:pt idx="4500">
                  <c:v>0.45069466435185185</c:v>
                </c:pt>
                <c:pt idx="4501">
                  <c:v>0.45069895833333334</c:v>
                </c:pt>
                <c:pt idx="4502">
                  <c:v>0.45070307870370369</c:v>
                </c:pt>
                <c:pt idx="4503">
                  <c:v>0.45070692129629625</c:v>
                </c:pt>
                <c:pt idx="4504">
                  <c:v>0.45071104166666665</c:v>
                </c:pt>
                <c:pt idx="4505">
                  <c:v>0.4507150231481481</c:v>
                </c:pt>
                <c:pt idx="4506">
                  <c:v>0.45071899305555557</c:v>
                </c:pt>
                <c:pt idx="4507">
                  <c:v>0.45072292824074073</c:v>
                </c:pt>
                <c:pt idx="4508">
                  <c:v>0.45072690972222224</c:v>
                </c:pt>
                <c:pt idx="4509">
                  <c:v>0.45073167824074073</c:v>
                </c:pt>
                <c:pt idx="4510">
                  <c:v>0.45073552083333329</c:v>
                </c:pt>
                <c:pt idx="4511">
                  <c:v>0.45073947916666662</c:v>
                </c:pt>
                <c:pt idx="4512">
                  <c:v>0.45074333333333333</c:v>
                </c:pt>
                <c:pt idx="4513">
                  <c:v>0.45074723379629633</c:v>
                </c:pt>
                <c:pt idx="4514">
                  <c:v>0.45075120370370375</c:v>
                </c:pt>
                <c:pt idx="4515">
                  <c:v>0.45075515046296299</c:v>
                </c:pt>
                <c:pt idx="4516">
                  <c:v>0.45075901620370368</c:v>
                </c:pt>
                <c:pt idx="4517">
                  <c:v>0.4507629861111111</c:v>
                </c:pt>
                <c:pt idx="4518">
                  <c:v>0.45076682870370371</c:v>
                </c:pt>
                <c:pt idx="4519">
                  <c:v>0.45077072916666666</c:v>
                </c:pt>
                <c:pt idx="4520">
                  <c:v>0.45077469907407403</c:v>
                </c:pt>
                <c:pt idx="4521">
                  <c:v>0.45077859953703703</c:v>
                </c:pt>
                <c:pt idx="4522">
                  <c:v>0.45078244212962965</c:v>
                </c:pt>
                <c:pt idx="4523">
                  <c:v>0.4507863773148148</c:v>
                </c:pt>
                <c:pt idx="4524">
                  <c:v>0.4507901967592593</c:v>
                </c:pt>
                <c:pt idx="4525">
                  <c:v>0.45079410879629628</c:v>
                </c:pt>
                <c:pt idx="4526">
                  <c:v>0.45079804398148143</c:v>
                </c:pt>
                <c:pt idx="4527">
                  <c:v>0.45080200231481476</c:v>
                </c:pt>
                <c:pt idx="4528">
                  <c:v>0.45080586805555556</c:v>
                </c:pt>
                <c:pt idx="4529">
                  <c:v>0.45080983796296298</c:v>
                </c:pt>
                <c:pt idx="4530">
                  <c:v>0.45081369212962968</c:v>
                </c:pt>
                <c:pt idx="4531">
                  <c:v>0.4508185300925926</c:v>
                </c:pt>
                <c:pt idx="4532">
                  <c:v>0.45082245370370372</c:v>
                </c:pt>
                <c:pt idx="4533">
                  <c:v>0.45082638888888887</c:v>
                </c:pt>
                <c:pt idx="4534">
                  <c:v>0.45083025462962961</c:v>
                </c:pt>
                <c:pt idx="4535">
                  <c:v>0.45083422453703709</c:v>
                </c:pt>
                <c:pt idx="4536">
                  <c:v>0.45083804398148147</c:v>
                </c:pt>
                <c:pt idx="4537">
                  <c:v>0.45084197916666668</c:v>
                </c:pt>
                <c:pt idx="4538">
                  <c:v>0.45084589120370372</c:v>
                </c:pt>
                <c:pt idx="4539">
                  <c:v>0.45084984953703705</c:v>
                </c:pt>
                <c:pt idx="4540">
                  <c:v>0.4508537037037037</c:v>
                </c:pt>
                <c:pt idx="4541">
                  <c:v>0.45085768518518515</c:v>
                </c:pt>
                <c:pt idx="4542">
                  <c:v>0.45086157407407407</c:v>
                </c:pt>
                <c:pt idx="4543">
                  <c:v>0.4508655324074074</c:v>
                </c:pt>
                <c:pt idx="4544">
                  <c:v>0.45086937499999996</c:v>
                </c:pt>
                <c:pt idx="4545">
                  <c:v>0.45087329861111108</c:v>
                </c:pt>
                <c:pt idx="4546">
                  <c:v>0.45087722222222221</c:v>
                </c:pt>
                <c:pt idx="4547">
                  <c:v>0.45088119212962963</c:v>
                </c:pt>
                <c:pt idx="4548">
                  <c:v>0.45088513888888887</c:v>
                </c:pt>
                <c:pt idx="4549">
                  <c:v>0.45088908564814817</c:v>
                </c:pt>
                <c:pt idx="4550">
                  <c:v>0.45089291666666664</c:v>
                </c:pt>
                <c:pt idx="4551">
                  <c:v>0.45089694444444445</c:v>
                </c:pt>
                <c:pt idx="4552">
                  <c:v>0.45090082175925922</c:v>
                </c:pt>
                <c:pt idx="4553">
                  <c:v>0.45090567129629627</c:v>
                </c:pt>
                <c:pt idx="4554">
                  <c:v>0.4509095949074074</c:v>
                </c:pt>
                <c:pt idx="4555">
                  <c:v>0.4509135416666667</c:v>
                </c:pt>
                <c:pt idx="4556">
                  <c:v>0.45091747685185185</c:v>
                </c:pt>
                <c:pt idx="4557">
                  <c:v>0.45092175925925931</c:v>
                </c:pt>
                <c:pt idx="4558">
                  <c:v>0.45092575231481485</c:v>
                </c:pt>
                <c:pt idx="4559">
                  <c:v>0.45092967592592598</c:v>
                </c:pt>
                <c:pt idx="4560">
                  <c:v>0.45093356481481478</c:v>
                </c:pt>
                <c:pt idx="4561">
                  <c:v>0.45093761574074076</c:v>
                </c:pt>
                <c:pt idx="4562">
                  <c:v>0.45094146990740741</c:v>
                </c:pt>
                <c:pt idx="4563">
                  <c:v>0.45094541666666665</c:v>
                </c:pt>
                <c:pt idx="4564">
                  <c:v>0.45094939814814811</c:v>
                </c:pt>
                <c:pt idx="4565">
                  <c:v>0.45095332175925923</c:v>
                </c:pt>
                <c:pt idx="4566">
                  <c:v>0.45095710648148146</c:v>
                </c:pt>
                <c:pt idx="4567">
                  <c:v>0.450961099537037</c:v>
                </c:pt>
                <c:pt idx="4568">
                  <c:v>0.4509649189814815</c:v>
                </c:pt>
                <c:pt idx="4569">
                  <c:v>0.45096884259259262</c:v>
                </c:pt>
                <c:pt idx="4570">
                  <c:v>0.45097273148148148</c:v>
                </c:pt>
                <c:pt idx="4571">
                  <c:v>0.45097664351851852</c:v>
                </c:pt>
                <c:pt idx="4572">
                  <c:v>0.45098046296296296</c:v>
                </c:pt>
                <c:pt idx="4573">
                  <c:v>0.45098446759259264</c:v>
                </c:pt>
                <c:pt idx="4574">
                  <c:v>0.450988275462963</c:v>
                </c:pt>
                <c:pt idx="4575">
                  <c:v>0.45099315972222226</c:v>
                </c:pt>
                <c:pt idx="4576">
                  <c:v>0.45099697916666664</c:v>
                </c:pt>
                <c:pt idx="4577">
                  <c:v>0.45100091435185186</c:v>
                </c:pt>
                <c:pt idx="4578">
                  <c:v>0.4510047337962963</c:v>
                </c:pt>
                <c:pt idx="4579">
                  <c:v>0.45100865740740742</c:v>
                </c:pt>
                <c:pt idx="4580">
                  <c:v>0.45101256944444446</c:v>
                </c:pt>
                <c:pt idx="4581">
                  <c:v>0.45101648148148149</c:v>
                </c:pt>
                <c:pt idx="4582">
                  <c:v>0.45102027777777781</c:v>
                </c:pt>
                <c:pt idx="4583">
                  <c:v>0.45102423611111114</c:v>
                </c:pt>
                <c:pt idx="4584">
                  <c:v>0.45102803240740741</c:v>
                </c:pt>
                <c:pt idx="4585">
                  <c:v>0.45103194444444444</c:v>
                </c:pt>
                <c:pt idx="4586">
                  <c:v>0.45103577546296297</c:v>
                </c:pt>
                <c:pt idx="4587">
                  <c:v>0.45103968750000001</c:v>
                </c:pt>
                <c:pt idx="4588">
                  <c:v>0.45104349537037036</c:v>
                </c:pt>
                <c:pt idx="4589">
                  <c:v>0.45104747685185181</c:v>
                </c:pt>
                <c:pt idx="4590">
                  <c:v>0.45105129629629631</c:v>
                </c:pt>
                <c:pt idx="4591">
                  <c:v>0.45105527777777782</c:v>
                </c:pt>
                <c:pt idx="4592">
                  <c:v>0.45105927083333336</c:v>
                </c:pt>
                <c:pt idx="4593">
                  <c:v>0.45106333333333332</c:v>
                </c:pt>
                <c:pt idx="4594">
                  <c:v>0.45106714120370373</c:v>
                </c:pt>
                <c:pt idx="4595">
                  <c:v>0.45107126157407412</c:v>
                </c:pt>
                <c:pt idx="4596">
                  <c:v>0.45107505787037039</c:v>
                </c:pt>
                <c:pt idx="4597">
                  <c:v>0.45108003472222219</c:v>
                </c:pt>
                <c:pt idx="4598">
                  <c:v>0.45108384259259254</c:v>
                </c:pt>
                <c:pt idx="4599">
                  <c:v>0.45108796296296294</c:v>
                </c:pt>
                <c:pt idx="4600">
                  <c:v>0.45109179398148153</c:v>
                </c:pt>
                <c:pt idx="4601">
                  <c:v>0.45109574074074077</c:v>
                </c:pt>
                <c:pt idx="4602">
                  <c:v>0.45109964120370366</c:v>
                </c:pt>
                <c:pt idx="4603">
                  <c:v>0.45110359953703699</c:v>
                </c:pt>
                <c:pt idx="4604">
                  <c:v>0.45110739583333337</c:v>
                </c:pt>
                <c:pt idx="4605">
                  <c:v>0.45111142361111112</c:v>
                </c:pt>
                <c:pt idx="4606">
                  <c:v>0.45111525462962959</c:v>
                </c:pt>
                <c:pt idx="4607">
                  <c:v>0.4511191898148148</c:v>
                </c:pt>
                <c:pt idx="4608">
                  <c:v>0.45112310185185184</c:v>
                </c:pt>
                <c:pt idx="4609">
                  <c:v>0.45112703703703705</c:v>
                </c:pt>
                <c:pt idx="4610">
                  <c:v>0.4511308449074074</c:v>
                </c:pt>
                <c:pt idx="4611">
                  <c:v>0.45113488425925929</c:v>
                </c:pt>
                <c:pt idx="4612">
                  <c:v>0.45113876157407407</c:v>
                </c:pt>
                <c:pt idx="4613">
                  <c:v>0.4511427199074074</c:v>
                </c:pt>
                <c:pt idx="4614">
                  <c:v>0.45114664351851852</c:v>
                </c:pt>
                <c:pt idx="4615">
                  <c:v>0.45115057870370373</c:v>
                </c:pt>
                <c:pt idx="4616">
                  <c:v>0.4511544097222222</c:v>
                </c:pt>
                <c:pt idx="4617">
                  <c:v>0.45115840277777775</c:v>
                </c:pt>
                <c:pt idx="4618">
                  <c:v>0.45116222222222224</c:v>
                </c:pt>
                <c:pt idx="4619">
                  <c:v>0.45116716435185183</c:v>
                </c:pt>
                <c:pt idx="4620">
                  <c:v>0.45117099537037036</c:v>
                </c:pt>
                <c:pt idx="4621">
                  <c:v>0.45117506944444447</c:v>
                </c:pt>
                <c:pt idx="4622">
                  <c:v>0.45117891203703703</c:v>
                </c:pt>
                <c:pt idx="4623">
                  <c:v>0.45118287037037036</c:v>
                </c:pt>
                <c:pt idx="4624">
                  <c:v>0.4511868171296296</c:v>
                </c:pt>
                <c:pt idx="4625">
                  <c:v>0.45119083333333337</c:v>
                </c:pt>
                <c:pt idx="4626">
                  <c:v>0.45119472222222218</c:v>
                </c:pt>
                <c:pt idx="4627">
                  <c:v>0.45119883101851849</c:v>
                </c:pt>
                <c:pt idx="4628">
                  <c:v>0.45120277777777779</c:v>
                </c:pt>
                <c:pt idx="4629">
                  <c:v>0.45120677083333333</c:v>
                </c:pt>
                <c:pt idx="4630">
                  <c:v>0.45121063657407406</c:v>
                </c:pt>
                <c:pt idx="4631">
                  <c:v>0.45121465277777778</c:v>
                </c:pt>
                <c:pt idx="4632">
                  <c:v>0.45121856481481482</c:v>
                </c:pt>
                <c:pt idx="4633">
                  <c:v>0.45122254629629627</c:v>
                </c:pt>
                <c:pt idx="4634">
                  <c:v>0.45122641203703706</c:v>
                </c:pt>
                <c:pt idx="4635">
                  <c:v>0.4512304050925926</c:v>
                </c:pt>
                <c:pt idx="4636">
                  <c:v>0.45123424768518516</c:v>
                </c:pt>
                <c:pt idx="4637">
                  <c:v>0.45123829861111114</c:v>
                </c:pt>
                <c:pt idx="4638">
                  <c:v>0.45124216435185183</c:v>
                </c:pt>
                <c:pt idx="4639">
                  <c:v>0.45124612268518516</c:v>
                </c:pt>
                <c:pt idx="4640">
                  <c:v>0.45125003472222219</c:v>
                </c:pt>
                <c:pt idx="4641">
                  <c:v>0.45125403935185182</c:v>
                </c:pt>
                <c:pt idx="4642">
                  <c:v>0.45125878472222225</c:v>
                </c:pt>
                <c:pt idx="4643">
                  <c:v>0.45126267361111111</c:v>
                </c:pt>
                <c:pt idx="4644">
                  <c:v>0.45126659722222223</c:v>
                </c:pt>
                <c:pt idx="4645">
                  <c:v>0.45127045138888894</c:v>
                </c:pt>
                <c:pt idx="4646">
                  <c:v>0.45127453703703702</c:v>
                </c:pt>
                <c:pt idx="4647">
                  <c:v>0.45127848379629626</c:v>
                </c:pt>
                <c:pt idx="4648">
                  <c:v>0.45128240740740738</c:v>
                </c:pt>
                <c:pt idx="4649">
                  <c:v>0.45128621527777774</c:v>
                </c:pt>
                <c:pt idx="4650">
                  <c:v>0.45129010416666665</c:v>
                </c:pt>
                <c:pt idx="4651">
                  <c:v>0.45129390046296297</c:v>
                </c:pt>
                <c:pt idx="4652">
                  <c:v>0.45129778935185189</c:v>
                </c:pt>
                <c:pt idx="4653">
                  <c:v>0.45130159722222224</c:v>
                </c:pt>
                <c:pt idx="4654">
                  <c:v>0.45130554398148148</c:v>
                </c:pt>
                <c:pt idx="4655">
                  <c:v>0.45130937499999996</c:v>
                </c:pt>
                <c:pt idx="4656">
                  <c:v>0.45131329861111108</c:v>
                </c:pt>
                <c:pt idx="4657">
                  <c:v>0.45131718749999999</c:v>
                </c:pt>
                <c:pt idx="4658">
                  <c:v>0.45132114583333333</c:v>
                </c:pt>
                <c:pt idx="4659">
                  <c:v>0.45132510416666666</c:v>
                </c:pt>
                <c:pt idx="4660">
                  <c:v>0.45132898148148143</c:v>
                </c:pt>
                <c:pt idx="4661">
                  <c:v>0.4513328240740741</c:v>
                </c:pt>
                <c:pt idx="4662">
                  <c:v>0.45133682870370367</c:v>
                </c:pt>
                <c:pt idx="4663">
                  <c:v>0.45134061342592591</c:v>
                </c:pt>
                <c:pt idx="4664">
                  <c:v>0.45134539351851855</c:v>
                </c:pt>
                <c:pt idx="4665">
                  <c:v>0.4513492476851852</c:v>
                </c:pt>
                <c:pt idx="4666">
                  <c:v>0.45135317129629632</c:v>
                </c:pt>
                <c:pt idx="4667">
                  <c:v>0.4513569907407407</c:v>
                </c:pt>
                <c:pt idx="4668">
                  <c:v>0.45136096064814812</c:v>
                </c:pt>
                <c:pt idx="4669">
                  <c:v>0.45136475694444439</c:v>
                </c:pt>
                <c:pt idx="4670">
                  <c:v>0.45136870370370369</c:v>
                </c:pt>
                <c:pt idx="4671">
                  <c:v>0.45137253472222222</c:v>
                </c:pt>
                <c:pt idx="4672">
                  <c:v>0.45137642361111108</c:v>
                </c:pt>
                <c:pt idx="4673">
                  <c:v>0.45138023148148149</c:v>
                </c:pt>
                <c:pt idx="4674">
                  <c:v>0.45138417824074079</c:v>
                </c:pt>
                <c:pt idx="4675">
                  <c:v>0.45138798611111114</c:v>
                </c:pt>
                <c:pt idx="4676">
                  <c:v>0.45139193287037038</c:v>
                </c:pt>
                <c:pt idx="4677">
                  <c:v>0.45139584490740742</c:v>
                </c:pt>
                <c:pt idx="4678">
                  <c:v>0.45139986111111113</c:v>
                </c:pt>
                <c:pt idx="4679">
                  <c:v>0.45140378472222226</c:v>
                </c:pt>
                <c:pt idx="4680">
                  <c:v>0.45140774305555559</c:v>
                </c:pt>
                <c:pt idx="4681">
                  <c:v>0.45141190972222223</c:v>
                </c:pt>
                <c:pt idx="4682">
                  <c:v>0.45141589120370368</c:v>
                </c:pt>
                <c:pt idx="4683">
                  <c:v>0.45141976851851856</c:v>
                </c:pt>
                <c:pt idx="4684">
                  <c:v>0.45142381944444443</c:v>
                </c:pt>
                <c:pt idx="4685">
                  <c:v>0.45142770833333334</c:v>
                </c:pt>
                <c:pt idx="4686">
                  <c:v>0.45143261574074073</c:v>
                </c:pt>
                <c:pt idx="4687">
                  <c:v>0.45143655092592594</c:v>
                </c:pt>
                <c:pt idx="4688">
                  <c:v>0.45144052083333336</c:v>
                </c:pt>
                <c:pt idx="4689">
                  <c:v>0.45144444444444448</c:v>
                </c:pt>
                <c:pt idx="4690">
                  <c:v>0.45144842592592593</c:v>
                </c:pt>
                <c:pt idx="4691">
                  <c:v>0.45145239583333335</c:v>
                </c:pt>
                <c:pt idx="4692">
                  <c:v>0.45145635416666668</c:v>
                </c:pt>
                <c:pt idx="4693">
                  <c:v>0.45146021990740742</c:v>
                </c:pt>
                <c:pt idx="4694">
                  <c:v>0.45146417824074075</c:v>
                </c:pt>
                <c:pt idx="4695">
                  <c:v>0.4514680787037037</c:v>
                </c:pt>
                <c:pt idx="4696">
                  <c:v>0.45147206018518515</c:v>
                </c:pt>
                <c:pt idx="4697">
                  <c:v>0.45147601851851848</c:v>
                </c:pt>
                <c:pt idx="4698">
                  <c:v>0.45148002314814817</c:v>
                </c:pt>
                <c:pt idx="4699">
                  <c:v>0.45148387731481482</c:v>
                </c:pt>
                <c:pt idx="4700">
                  <c:v>0.45148797453703704</c:v>
                </c:pt>
                <c:pt idx="4701">
                  <c:v>0.45149182870370369</c:v>
                </c:pt>
                <c:pt idx="4702">
                  <c:v>0.45149578703703702</c:v>
                </c:pt>
                <c:pt idx="4703">
                  <c:v>0.4514997569444445</c:v>
                </c:pt>
                <c:pt idx="4704">
                  <c:v>0.45150377314814816</c:v>
                </c:pt>
                <c:pt idx="4705">
                  <c:v>0.45150760416666663</c:v>
                </c:pt>
                <c:pt idx="4706">
                  <c:v>0.4515116203703704</c:v>
                </c:pt>
                <c:pt idx="4707">
                  <c:v>0.45151548611111109</c:v>
                </c:pt>
                <c:pt idx="4708">
                  <c:v>0.451520462962963</c:v>
                </c:pt>
                <c:pt idx="4709">
                  <c:v>0.45152430555555556</c:v>
                </c:pt>
                <c:pt idx="4710">
                  <c:v>0.4515283449074074</c:v>
                </c:pt>
                <c:pt idx="4711">
                  <c:v>0.45153222222222222</c:v>
                </c:pt>
                <c:pt idx="4712">
                  <c:v>0.45153620370370368</c:v>
                </c:pt>
                <c:pt idx="4713">
                  <c:v>0.45154018518518518</c:v>
                </c:pt>
                <c:pt idx="4714">
                  <c:v>0.45154416666666664</c:v>
                </c:pt>
                <c:pt idx="4715">
                  <c:v>0.45154817129629632</c:v>
                </c:pt>
                <c:pt idx="4716">
                  <c:v>0.45155253472222223</c:v>
                </c:pt>
                <c:pt idx="4717">
                  <c:v>0.45155638888888888</c:v>
                </c:pt>
                <c:pt idx="4718">
                  <c:v>0.45156035879629625</c:v>
                </c:pt>
                <c:pt idx="4719">
                  <c:v>0.45156428240740737</c:v>
                </c:pt>
                <c:pt idx="4720">
                  <c:v>0.45156826388888888</c:v>
                </c:pt>
                <c:pt idx="4721">
                  <c:v>0.45157215277777779</c:v>
                </c:pt>
                <c:pt idx="4722">
                  <c:v>0.45157619212962968</c:v>
                </c:pt>
                <c:pt idx="4723">
                  <c:v>0.45158004629629628</c:v>
                </c:pt>
                <c:pt idx="4724">
                  <c:v>0.45158406249999999</c:v>
                </c:pt>
                <c:pt idx="4725">
                  <c:v>0.45158793981481482</c:v>
                </c:pt>
                <c:pt idx="4726">
                  <c:v>0.45159204861111113</c:v>
                </c:pt>
                <c:pt idx="4727">
                  <c:v>0.45159591435185181</c:v>
                </c:pt>
                <c:pt idx="4728">
                  <c:v>0.45159990740740735</c:v>
                </c:pt>
                <c:pt idx="4729">
                  <c:v>0.45160392361111112</c:v>
                </c:pt>
                <c:pt idx="4730">
                  <c:v>0.4516088425925926</c:v>
                </c:pt>
                <c:pt idx="4731">
                  <c:v>0.45161276620370372</c:v>
                </c:pt>
                <c:pt idx="4732">
                  <c:v>0.45161674768518517</c:v>
                </c:pt>
                <c:pt idx="4733">
                  <c:v>0.45162064814814817</c:v>
                </c:pt>
                <c:pt idx="4734">
                  <c:v>0.45162466435185183</c:v>
                </c:pt>
                <c:pt idx="4735">
                  <c:v>0.4516285069444444</c:v>
                </c:pt>
                <c:pt idx="4736">
                  <c:v>0.4516325810185185</c:v>
                </c:pt>
                <c:pt idx="4737">
                  <c:v>0.45163646990740741</c:v>
                </c:pt>
                <c:pt idx="4738">
                  <c:v>0.45164049768518516</c:v>
                </c:pt>
                <c:pt idx="4739">
                  <c:v>0.45164443287037037</c:v>
                </c:pt>
                <c:pt idx="4740">
                  <c:v>0.45164837962962961</c:v>
                </c:pt>
                <c:pt idx="4741">
                  <c:v>0.45165218749999997</c:v>
                </c:pt>
                <c:pt idx="4742">
                  <c:v>0.45165622685185186</c:v>
                </c:pt>
                <c:pt idx="4743">
                  <c:v>0.4516600462962963</c:v>
                </c:pt>
                <c:pt idx="4744">
                  <c:v>0.45166398148148151</c:v>
                </c:pt>
                <c:pt idx="4745">
                  <c:v>0.45166785879629628</c:v>
                </c:pt>
                <c:pt idx="4746">
                  <c:v>0.45167179398148144</c:v>
                </c:pt>
                <c:pt idx="4747">
                  <c:v>0.4516756018518519</c:v>
                </c:pt>
                <c:pt idx="4748">
                  <c:v>0.45167961805555557</c:v>
                </c:pt>
                <c:pt idx="4749">
                  <c:v>0.45168348379629625</c:v>
                </c:pt>
                <c:pt idx="4750">
                  <c:v>0.45168746527777781</c:v>
                </c:pt>
                <c:pt idx="4751">
                  <c:v>0.45169138888888888</c:v>
                </c:pt>
                <c:pt idx="4752">
                  <c:v>0.45169628472222217</c:v>
                </c:pt>
                <c:pt idx="4753">
                  <c:v>0.45170017361111109</c:v>
                </c:pt>
                <c:pt idx="4754">
                  <c:v>0.45170421296296298</c:v>
                </c:pt>
                <c:pt idx="4755">
                  <c:v>0.45170811342592593</c:v>
                </c:pt>
                <c:pt idx="4756">
                  <c:v>0.45171204861111108</c:v>
                </c:pt>
                <c:pt idx="4757">
                  <c:v>0.45171590277777779</c:v>
                </c:pt>
                <c:pt idx="4758">
                  <c:v>0.45171994212962963</c:v>
                </c:pt>
                <c:pt idx="4759">
                  <c:v>0.4517237731481481</c:v>
                </c:pt>
                <c:pt idx="4760">
                  <c:v>0.4517277199074074</c:v>
                </c:pt>
                <c:pt idx="4761">
                  <c:v>0.45173167824074073</c:v>
                </c:pt>
                <c:pt idx="4762">
                  <c:v>0.45173567129629633</c:v>
                </c:pt>
                <c:pt idx="4763">
                  <c:v>0.45173952546296298</c:v>
                </c:pt>
                <c:pt idx="4764">
                  <c:v>0.45174356481481487</c:v>
                </c:pt>
                <c:pt idx="4765">
                  <c:v>0.45174743055555555</c:v>
                </c:pt>
                <c:pt idx="4766">
                  <c:v>0.45175142361111109</c:v>
                </c:pt>
                <c:pt idx="4767">
                  <c:v>0.45175528935185189</c:v>
                </c:pt>
                <c:pt idx="4768">
                  <c:v>0.45175932870370367</c:v>
                </c:pt>
                <c:pt idx="4769">
                  <c:v>0.45176318287037037</c:v>
                </c:pt>
                <c:pt idx="4770">
                  <c:v>0.45176719907407409</c:v>
                </c:pt>
                <c:pt idx="4771">
                  <c:v>0.45177107638888891</c:v>
                </c:pt>
                <c:pt idx="4772">
                  <c:v>0.45177510416666666</c:v>
                </c:pt>
                <c:pt idx="4773">
                  <c:v>0.45177894675925923</c:v>
                </c:pt>
                <c:pt idx="4774">
                  <c:v>0.45178302083333333</c:v>
                </c:pt>
                <c:pt idx="4775">
                  <c:v>0.45178773148148149</c:v>
                </c:pt>
                <c:pt idx="4776">
                  <c:v>0.45179157407407411</c:v>
                </c:pt>
                <c:pt idx="4777">
                  <c:v>0.45179554398148153</c:v>
                </c:pt>
                <c:pt idx="4778">
                  <c:v>0.45179939814814812</c:v>
                </c:pt>
                <c:pt idx="4779">
                  <c:v>0.45180331018518521</c:v>
                </c:pt>
                <c:pt idx="4780">
                  <c:v>0.45180721064814816</c:v>
                </c:pt>
                <c:pt idx="4781">
                  <c:v>0.45181113425925923</c:v>
                </c:pt>
                <c:pt idx="4782">
                  <c:v>0.45181497685185185</c:v>
                </c:pt>
                <c:pt idx="4783">
                  <c:v>0.45181894675925927</c:v>
                </c:pt>
                <c:pt idx="4784">
                  <c:v>0.45182277777777774</c:v>
                </c:pt>
                <c:pt idx="4785">
                  <c:v>0.45182674768518516</c:v>
                </c:pt>
                <c:pt idx="4786">
                  <c:v>0.45183059027777778</c:v>
                </c:pt>
                <c:pt idx="4787">
                  <c:v>0.45183453703703708</c:v>
                </c:pt>
                <c:pt idx="4788">
                  <c:v>0.45183840277777776</c:v>
                </c:pt>
                <c:pt idx="4789">
                  <c:v>0.45184237268518518</c:v>
                </c:pt>
                <c:pt idx="4790">
                  <c:v>0.45184623842592592</c:v>
                </c:pt>
                <c:pt idx="4791">
                  <c:v>0.45185020833333334</c:v>
                </c:pt>
                <c:pt idx="4792">
                  <c:v>0.4518540509259259</c:v>
                </c:pt>
                <c:pt idx="4793">
                  <c:v>0.45185797453703702</c:v>
                </c:pt>
                <c:pt idx="4794">
                  <c:v>0.45186185185185185</c:v>
                </c:pt>
                <c:pt idx="4795">
                  <c:v>0.45186578703703706</c:v>
                </c:pt>
                <c:pt idx="4796">
                  <c:v>0.45186967592592592</c:v>
                </c:pt>
                <c:pt idx="4797">
                  <c:v>0.45187454861111109</c:v>
                </c:pt>
                <c:pt idx="4798">
                  <c:v>0.45187839120370371</c:v>
                </c:pt>
                <c:pt idx="4799">
                  <c:v>0.45188241898148146</c:v>
                </c:pt>
                <c:pt idx="4800">
                  <c:v>0.45188627314814817</c:v>
                </c:pt>
                <c:pt idx="4801">
                  <c:v>0.4518902314814815</c:v>
                </c:pt>
                <c:pt idx="4802">
                  <c:v>0.45189415509259256</c:v>
                </c:pt>
                <c:pt idx="4803">
                  <c:v>0.45189813657407413</c:v>
                </c:pt>
                <c:pt idx="4804">
                  <c:v>0.4519020138888889</c:v>
                </c:pt>
                <c:pt idx="4805">
                  <c:v>0.45190598379629626</c:v>
                </c:pt>
                <c:pt idx="4806">
                  <c:v>0.45190982638888894</c:v>
                </c:pt>
                <c:pt idx="4807">
                  <c:v>0.45191377314814818</c:v>
                </c:pt>
                <c:pt idx="4808">
                  <c:v>0.45191765046296295</c:v>
                </c:pt>
                <c:pt idx="4809">
                  <c:v>0.45192164351851849</c:v>
                </c:pt>
                <c:pt idx="4810">
                  <c:v>0.45192547453703708</c:v>
                </c:pt>
                <c:pt idx="4811">
                  <c:v>0.45192943287037041</c:v>
                </c:pt>
                <c:pt idx="4812">
                  <c:v>0.45193327546296297</c:v>
                </c:pt>
                <c:pt idx="4813">
                  <c:v>0.45193726851851851</c:v>
                </c:pt>
                <c:pt idx="4814">
                  <c:v>0.45194119212962963</c:v>
                </c:pt>
                <c:pt idx="4815">
                  <c:v>0.4519451967592592</c:v>
                </c:pt>
                <c:pt idx="4816">
                  <c:v>0.4519490625</c:v>
                </c:pt>
                <c:pt idx="4817">
                  <c:v>0.45195305555555554</c:v>
                </c:pt>
                <c:pt idx="4818">
                  <c:v>0.45195689814814816</c:v>
                </c:pt>
                <c:pt idx="4819">
                  <c:v>0.45196181712962963</c:v>
                </c:pt>
                <c:pt idx="4820">
                  <c:v>0.45196565972222219</c:v>
                </c:pt>
                <c:pt idx="4821">
                  <c:v>0.45196975694444447</c:v>
                </c:pt>
                <c:pt idx="4822">
                  <c:v>0.45197359953703703</c:v>
                </c:pt>
                <c:pt idx="4823">
                  <c:v>0.45197755787037036</c:v>
                </c:pt>
                <c:pt idx="4824">
                  <c:v>0.45198148148148148</c:v>
                </c:pt>
                <c:pt idx="4825">
                  <c:v>0.45198546296296294</c:v>
                </c:pt>
                <c:pt idx="4826">
                  <c:v>0.45198932870370373</c:v>
                </c:pt>
                <c:pt idx="4827">
                  <c:v>0.45199335648148148</c:v>
                </c:pt>
                <c:pt idx="4828">
                  <c:v>0.4519972337962963</c:v>
                </c:pt>
                <c:pt idx="4829">
                  <c:v>0.45200122685185185</c:v>
                </c:pt>
                <c:pt idx="4830">
                  <c:v>0.45200509259259264</c:v>
                </c:pt>
                <c:pt idx="4831">
                  <c:v>0.45200908564814818</c:v>
                </c:pt>
                <c:pt idx="4832">
                  <c:v>0.45201298611111113</c:v>
                </c:pt>
                <c:pt idx="4833">
                  <c:v>0.45201694444444446</c:v>
                </c:pt>
                <c:pt idx="4834">
                  <c:v>0.45202091435185188</c:v>
                </c:pt>
                <c:pt idx="4835">
                  <c:v>0.45202490740740742</c:v>
                </c:pt>
                <c:pt idx="4836">
                  <c:v>0.4520287731481481</c:v>
                </c:pt>
                <c:pt idx="4837">
                  <c:v>0.4520328472222222</c:v>
                </c:pt>
                <c:pt idx="4838">
                  <c:v>0.45203677083333332</c:v>
                </c:pt>
                <c:pt idx="4839">
                  <c:v>0.45204081018518516</c:v>
                </c:pt>
                <c:pt idx="4840">
                  <c:v>0.45204490740740738</c:v>
                </c:pt>
                <c:pt idx="4841">
                  <c:v>0.45204976851851852</c:v>
                </c:pt>
                <c:pt idx="4842">
                  <c:v>0.45205368055555556</c:v>
                </c:pt>
                <c:pt idx="4843">
                  <c:v>0.45205762731481486</c:v>
                </c:pt>
                <c:pt idx="4844">
                  <c:v>0.45206156250000001</c:v>
                </c:pt>
                <c:pt idx="4845">
                  <c:v>0.45206552083333335</c:v>
                </c:pt>
                <c:pt idx="4846">
                  <c:v>0.45206939814814812</c:v>
                </c:pt>
                <c:pt idx="4847">
                  <c:v>0.45207339120370366</c:v>
                </c:pt>
                <c:pt idx="4848">
                  <c:v>0.45207729166666666</c:v>
                </c:pt>
                <c:pt idx="4849">
                  <c:v>0.45208121527777778</c:v>
                </c:pt>
                <c:pt idx="4850">
                  <c:v>0.4520851851851852</c:v>
                </c:pt>
                <c:pt idx="4851">
                  <c:v>0.45208920138888886</c:v>
                </c:pt>
                <c:pt idx="4852">
                  <c:v>0.45209310185185186</c:v>
                </c:pt>
                <c:pt idx="4853">
                  <c:v>0.4520971875</c:v>
                </c:pt>
                <c:pt idx="4854">
                  <c:v>0.45210104166666665</c:v>
                </c:pt>
                <c:pt idx="4855">
                  <c:v>0.45210501157407407</c:v>
                </c:pt>
                <c:pt idx="4856">
                  <c:v>0.4521089699074074</c:v>
                </c:pt>
                <c:pt idx="4857">
                  <c:v>0.45211297453703708</c:v>
                </c:pt>
                <c:pt idx="4858">
                  <c:v>0.45211687499999997</c:v>
                </c:pt>
                <c:pt idx="4859">
                  <c:v>0.45212087962962966</c:v>
                </c:pt>
                <c:pt idx="4860">
                  <c:v>0.45212480324074072</c:v>
                </c:pt>
                <c:pt idx="4861">
                  <c:v>0.45212881944444444</c:v>
                </c:pt>
                <c:pt idx="4862">
                  <c:v>0.45213269675925921</c:v>
                </c:pt>
                <c:pt idx="4863">
                  <c:v>0.45213771990740742</c:v>
                </c:pt>
                <c:pt idx="4864">
                  <c:v>0.45214162037037037</c:v>
                </c:pt>
                <c:pt idx="4865">
                  <c:v>0.45214560185185187</c:v>
                </c:pt>
                <c:pt idx="4866">
                  <c:v>0.452149525462963</c:v>
                </c:pt>
                <c:pt idx="4867">
                  <c:v>0.45215349537037036</c:v>
                </c:pt>
                <c:pt idx="4868">
                  <c:v>0.45215746527777778</c:v>
                </c:pt>
                <c:pt idx="4869">
                  <c:v>0.45216149305555553</c:v>
                </c:pt>
                <c:pt idx="4870">
                  <c:v>0.45216547453703698</c:v>
                </c:pt>
                <c:pt idx="4871">
                  <c:v>0.45216947916666667</c:v>
                </c:pt>
                <c:pt idx="4872">
                  <c:v>0.45217335648148144</c:v>
                </c:pt>
                <c:pt idx="4873">
                  <c:v>0.45217737268518521</c:v>
                </c:pt>
                <c:pt idx="4874">
                  <c:v>0.45218124999999998</c:v>
                </c:pt>
                <c:pt idx="4875">
                  <c:v>0.45218519675925922</c:v>
                </c:pt>
                <c:pt idx="4876">
                  <c:v>0.45218915509259255</c:v>
                </c:pt>
                <c:pt idx="4877">
                  <c:v>0.45219317129629633</c:v>
                </c:pt>
                <c:pt idx="4878">
                  <c:v>0.45219709490740739</c:v>
                </c:pt>
                <c:pt idx="4879">
                  <c:v>0.45220121527777773</c:v>
                </c:pt>
                <c:pt idx="4880">
                  <c:v>0.45220511574074074</c:v>
                </c:pt>
                <c:pt idx="4881">
                  <c:v>0.45220910879629628</c:v>
                </c:pt>
                <c:pt idx="4882">
                  <c:v>0.45221304398148149</c:v>
                </c:pt>
                <c:pt idx="4883">
                  <c:v>0.45221700231481482</c:v>
                </c:pt>
                <c:pt idx="4884">
                  <c:v>0.45222090277777777</c:v>
                </c:pt>
                <c:pt idx="4885">
                  <c:v>0.45222587962962962</c:v>
                </c:pt>
                <c:pt idx="4886">
                  <c:v>0.45222987268518522</c:v>
                </c:pt>
                <c:pt idx="4887">
                  <c:v>0.45223386574074076</c:v>
                </c:pt>
                <c:pt idx="4888">
                  <c:v>0.45223777777777779</c:v>
                </c:pt>
                <c:pt idx="4889">
                  <c:v>0.45224187499999996</c:v>
                </c:pt>
                <c:pt idx="4890">
                  <c:v>0.45224574074074075</c:v>
                </c:pt>
                <c:pt idx="4891">
                  <c:v>0.45224974537037038</c:v>
                </c:pt>
                <c:pt idx="4892">
                  <c:v>0.45225369212962963</c:v>
                </c:pt>
                <c:pt idx="4893">
                  <c:v>0.45225768518518517</c:v>
                </c:pt>
                <c:pt idx="4894">
                  <c:v>0.45226158564814817</c:v>
                </c:pt>
                <c:pt idx="4895">
                  <c:v>0.45226562499999995</c:v>
                </c:pt>
                <c:pt idx="4896">
                  <c:v>0.45226951388888886</c:v>
                </c:pt>
                <c:pt idx="4897">
                  <c:v>0.45227354166666661</c:v>
                </c:pt>
                <c:pt idx="4898">
                  <c:v>0.45227741898148149</c:v>
                </c:pt>
                <c:pt idx="4899">
                  <c:v>0.45228151620370372</c:v>
                </c:pt>
                <c:pt idx="4900">
                  <c:v>0.45228539351851849</c:v>
                </c:pt>
                <c:pt idx="4901">
                  <c:v>0.45228942129629629</c:v>
                </c:pt>
                <c:pt idx="4902">
                  <c:v>0.45229343750000001</c:v>
                </c:pt>
                <c:pt idx="4903">
                  <c:v>0.45229740740740737</c:v>
                </c:pt>
                <c:pt idx="4904">
                  <c:v>0.45230127314814816</c:v>
                </c:pt>
                <c:pt idx="4905">
                  <c:v>0.45230534722222221</c:v>
                </c:pt>
                <c:pt idx="4906">
                  <c:v>0.45230921296296295</c:v>
                </c:pt>
                <c:pt idx="4907">
                  <c:v>0.45231422453703707</c:v>
                </c:pt>
                <c:pt idx="4908">
                  <c:v>0.45231810185185184</c:v>
                </c:pt>
                <c:pt idx="4909">
                  <c:v>0.45232217592592594</c:v>
                </c:pt>
                <c:pt idx="4910">
                  <c:v>0.45232605324074071</c:v>
                </c:pt>
                <c:pt idx="4911">
                  <c:v>0.45233011574074072</c:v>
                </c:pt>
                <c:pt idx="4912">
                  <c:v>0.45233407407407406</c:v>
                </c:pt>
                <c:pt idx="4913">
                  <c:v>0.4523381018518518</c:v>
                </c:pt>
                <c:pt idx="4914">
                  <c:v>0.45234200231481481</c:v>
                </c:pt>
                <c:pt idx="4915">
                  <c:v>0.45234607638888891</c:v>
                </c:pt>
                <c:pt idx="4916">
                  <c:v>0.45234993055555556</c:v>
                </c:pt>
                <c:pt idx="4917">
                  <c:v>0.45235407407407408</c:v>
                </c:pt>
                <c:pt idx="4918">
                  <c:v>0.4523579513888889</c:v>
                </c:pt>
                <c:pt idx="4919">
                  <c:v>0.45236195601851853</c:v>
                </c:pt>
                <c:pt idx="4920">
                  <c:v>0.45236584490740744</c:v>
                </c:pt>
                <c:pt idx="4921">
                  <c:v>0.45236980324074078</c:v>
                </c:pt>
                <c:pt idx="4922">
                  <c:v>0.45237364583333334</c:v>
                </c:pt>
                <c:pt idx="4923">
                  <c:v>0.4523776157407407</c:v>
                </c:pt>
                <c:pt idx="4924">
                  <c:v>0.4523814351851852</c:v>
                </c:pt>
                <c:pt idx="4925">
                  <c:v>0.45238540509259262</c:v>
                </c:pt>
                <c:pt idx="4926">
                  <c:v>0.45238928240740739</c:v>
                </c:pt>
                <c:pt idx="4927">
                  <c:v>0.45239324074074072</c:v>
                </c:pt>
                <c:pt idx="4928">
                  <c:v>0.45239721064814814</c:v>
                </c:pt>
                <c:pt idx="4929">
                  <c:v>0.45240211805555552</c:v>
                </c:pt>
                <c:pt idx="4930">
                  <c:v>0.45240598379629632</c:v>
                </c:pt>
                <c:pt idx="4931">
                  <c:v>0.45240998842592589</c:v>
                </c:pt>
                <c:pt idx="4932">
                  <c:v>0.4524138425925926</c:v>
                </c:pt>
                <c:pt idx="4933">
                  <c:v>0.45241783564814814</c:v>
                </c:pt>
                <c:pt idx="4934">
                  <c:v>0.45242168981481479</c:v>
                </c:pt>
                <c:pt idx="4935">
                  <c:v>0.45242567129629635</c:v>
                </c:pt>
                <c:pt idx="4936">
                  <c:v>0.45242956018518515</c:v>
                </c:pt>
                <c:pt idx="4937">
                  <c:v>0.45243350694444445</c:v>
                </c:pt>
                <c:pt idx="4938">
                  <c:v>0.45243747685185182</c:v>
                </c:pt>
                <c:pt idx="4939">
                  <c:v>0.45244146990740736</c:v>
                </c:pt>
                <c:pt idx="4940">
                  <c:v>0.45244538194444445</c:v>
                </c:pt>
                <c:pt idx="4941">
                  <c:v>0.45244943287037037</c:v>
                </c:pt>
                <c:pt idx="4942">
                  <c:v>0.45245329861111111</c:v>
                </c:pt>
                <c:pt idx="4943">
                  <c:v>0.45245730324074079</c:v>
                </c:pt>
                <c:pt idx="4944">
                  <c:v>0.45246138888888887</c:v>
                </c:pt>
                <c:pt idx="4945">
                  <c:v>0.45246538194444441</c:v>
                </c:pt>
                <c:pt idx="4946">
                  <c:v>0.45246927083333333</c:v>
                </c:pt>
                <c:pt idx="4947">
                  <c:v>0.45247337962962964</c:v>
                </c:pt>
                <c:pt idx="4948">
                  <c:v>0.45247725694444446</c:v>
                </c:pt>
                <c:pt idx="4949">
                  <c:v>0.45248123842592597</c:v>
                </c:pt>
                <c:pt idx="4950">
                  <c:v>0.45248512731481477</c:v>
                </c:pt>
                <c:pt idx="4951">
                  <c:v>0.45249002314814812</c:v>
                </c:pt>
                <c:pt idx="4952">
                  <c:v>0.45249390046296295</c:v>
                </c:pt>
                <c:pt idx="4953">
                  <c:v>0.45249785879629628</c:v>
                </c:pt>
                <c:pt idx="4954">
                  <c:v>0.45250180555555558</c:v>
                </c:pt>
                <c:pt idx="4955">
                  <c:v>0.45250582175925924</c:v>
                </c:pt>
                <c:pt idx="4956">
                  <c:v>0.45250969907407407</c:v>
                </c:pt>
                <c:pt idx="4957">
                  <c:v>0.45251372685185182</c:v>
                </c:pt>
                <c:pt idx="4958">
                  <c:v>0.4525177314814815</c:v>
                </c:pt>
                <c:pt idx="4959">
                  <c:v>0.45252160879629627</c:v>
                </c:pt>
                <c:pt idx="4960">
                  <c:v>0.45252565972222225</c:v>
                </c:pt>
                <c:pt idx="4961">
                  <c:v>0.45252950231481481</c:v>
                </c:pt>
                <c:pt idx="4962">
                  <c:v>0.45253347222222223</c:v>
                </c:pt>
                <c:pt idx="4963">
                  <c:v>0.45253751157407412</c:v>
                </c:pt>
                <c:pt idx="4964">
                  <c:v>0.45254143518518514</c:v>
                </c:pt>
                <c:pt idx="4965">
                  <c:v>0.45254545138888891</c:v>
                </c:pt>
                <c:pt idx="4966">
                  <c:v>0.45254932870370368</c:v>
                </c:pt>
                <c:pt idx="4967">
                  <c:v>0.45255331018518513</c:v>
                </c:pt>
                <c:pt idx="4968">
                  <c:v>0.45255723379629625</c:v>
                </c:pt>
                <c:pt idx="4969">
                  <c:v>0.45256116898148147</c:v>
                </c:pt>
                <c:pt idx="4970">
                  <c:v>0.45256620370370371</c:v>
                </c:pt>
                <c:pt idx="4971">
                  <c:v>0.45257009259259262</c:v>
                </c:pt>
                <c:pt idx="4972">
                  <c:v>0.45257409722222225</c:v>
                </c:pt>
                <c:pt idx="4973">
                  <c:v>0.45257802083333337</c:v>
                </c:pt>
                <c:pt idx="4974">
                  <c:v>0.45258207175925924</c:v>
                </c:pt>
                <c:pt idx="4975">
                  <c:v>0.45258597222222224</c:v>
                </c:pt>
                <c:pt idx="4976">
                  <c:v>0.45258996527777778</c:v>
                </c:pt>
                <c:pt idx="4977">
                  <c:v>0.45259396990740736</c:v>
                </c:pt>
                <c:pt idx="4978">
                  <c:v>0.45259785879629627</c:v>
                </c:pt>
                <c:pt idx="4979">
                  <c:v>0.45260185185185181</c:v>
                </c:pt>
                <c:pt idx="4980">
                  <c:v>0.45260585648148149</c:v>
                </c:pt>
                <c:pt idx="4981">
                  <c:v>0.45260994212962963</c:v>
                </c:pt>
                <c:pt idx="4982">
                  <c:v>0.45261405092592594</c:v>
                </c:pt>
                <c:pt idx="4983">
                  <c:v>0.45261817129629628</c:v>
                </c:pt>
                <c:pt idx="4984">
                  <c:v>0.45262215277777779</c:v>
                </c:pt>
                <c:pt idx="4985">
                  <c:v>0.45262598379629626</c:v>
                </c:pt>
                <c:pt idx="4986">
                  <c:v>0.45263000000000003</c:v>
                </c:pt>
                <c:pt idx="4987">
                  <c:v>0.45263388888888884</c:v>
                </c:pt>
                <c:pt idx="4988">
                  <c:v>0.45263784722222217</c:v>
                </c:pt>
                <c:pt idx="4989">
                  <c:v>0.45264281249999999</c:v>
                </c:pt>
                <c:pt idx="4990">
                  <c:v>0.45264677083333332</c:v>
                </c:pt>
                <c:pt idx="4991">
                  <c:v>0.45265072916666665</c:v>
                </c:pt>
                <c:pt idx="4992">
                  <c:v>0.45265456018518518</c:v>
                </c:pt>
                <c:pt idx="4993">
                  <c:v>0.45265856481481487</c:v>
                </c:pt>
                <c:pt idx="4994">
                  <c:v>0.45266237268518522</c:v>
                </c:pt>
                <c:pt idx="4995">
                  <c:v>0.45266628472222226</c:v>
                </c:pt>
                <c:pt idx="4996">
                  <c:v>0.45267032407407409</c:v>
                </c:pt>
                <c:pt idx="4997">
                  <c:v>0.45267416666666666</c:v>
                </c:pt>
                <c:pt idx="4998">
                  <c:v>0.45267819444444446</c:v>
                </c:pt>
                <c:pt idx="4999">
                  <c:v>0.45268206018518514</c:v>
                </c:pt>
                <c:pt idx="5000">
                  <c:v>0.45268601851851847</c:v>
                </c:pt>
                <c:pt idx="5001">
                  <c:v>0.45269004629629633</c:v>
                </c:pt>
                <c:pt idx="5002">
                  <c:v>0.45269395833333337</c:v>
                </c:pt>
                <c:pt idx="5003">
                  <c:v>0.45269798611111112</c:v>
                </c:pt>
                <c:pt idx="5004">
                  <c:v>0.45270190972222224</c:v>
                </c:pt>
                <c:pt idx="5005">
                  <c:v>0.45270591435185187</c:v>
                </c:pt>
                <c:pt idx="5006">
                  <c:v>0.4527098726851852</c:v>
                </c:pt>
                <c:pt idx="5007">
                  <c:v>0.45271384259259256</c:v>
                </c:pt>
                <c:pt idx="5008">
                  <c:v>0.45271877314814812</c:v>
                </c:pt>
                <c:pt idx="5009">
                  <c:v>0.45272269675925925</c:v>
                </c:pt>
                <c:pt idx="5010">
                  <c:v>0.45272670138888887</c:v>
                </c:pt>
                <c:pt idx="5011">
                  <c:v>0.45273056712962961</c:v>
                </c:pt>
                <c:pt idx="5012">
                  <c:v>0.45273456018518515</c:v>
                </c:pt>
                <c:pt idx="5013">
                  <c:v>0.45273839120370374</c:v>
                </c:pt>
                <c:pt idx="5014">
                  <c:v>0.45274230324074072</c:v>
                </c:pt>
                <c:pt idx="5015">
                  <c:v>0.45274631944444449</c:v>
                </c:pt>
                <c:pt idx="5016">
                  <c:v>0.45275017361111108</c:v>
                </c:pt>
                <c:pt idx="5017">
                  <c:v>0.4527541898148148</c:v>
                </c:pt>
                <c:pt idx="5018">
                  <c:v>0.45275805555555554</c:v>
                </c:pt>
                <c:pt idx="5019">
                  <c:v>0.45276199074074075</c:v>
                </c:pt>
                <c:pt idx="5020">
                  <c:v>0.45276598379629629</c:v>
                </c:pt>
                <c:pt idx="5021">
                  <c:v>0.45276980324074073</c:v>
                </c:pt>
                <c:pt idx="5022">
                  <c:v>0.45277388888888886</c:v>
                </c:pt>
                <c:pt idx="5023">
                  <c:v>0.45277773148148143</c:v>
                </c:pt>
                <c:pt idx="5024">
                  <c:v>0.45278171296296299</c:v>
                </c:pt>
                <c:pt idx="5025">
                  <c:v>0.45278572916666665</c:v>
                </c:pt>
                <c:pt idx="5026">
                  <c:v>0.45278971064814816</c:v>
                </c:pt>
                <c:pt idx="5027">
                  <c:v>0.45279478009259261</c:v>
                </c:pt>
                <c:pt idx="5028">
                  <c:v>0.45279868055555555</c:v>
                </c:pt>
                <c:pt idx="5029">
                  <c:v>0.45280274305555551</c:v>
                </c:pt>
                <c:pt idx="5030">
                  <c:v>0.45280666666666664</c:v>
                </c:pt>
                <c:pt idx="5031">
                  <c:v>0.45281067129629626</c:v>
                </c:pt>
                <c:pt idx="5032">
                  <c:v>0.45281460648148147</c:v>
                </c:pt>
                <c:pt idx="5033">
                  <c:v>0.45281859953703707</c:v>
                </c:pt>
                <c:pt idx="5034">
                  <c:v>0.45282267361111112</c:v>
                </c:pt>
                <c:pt idx="5035">
                  <c:v>0.45282672453703704</c:v>
                </c:pt>
                <c:pt idx="5036">
                  <c:v>0.45283077546296296</c:v>
                </c:pt>
                <c:pt idx="5037">
                  <c:v>0.45283467592592591</c:v>
                </c:pt>
                <c:pt idx="5038">
                  <c:v>0.4528387615740741</c:v>
                </c:pt>
                <c:pt idx="5039">
                  <c:v>0.45284283564814815</c:v>
                </c:pt>
                <c:pt idx="5040">
                  <c:v>0.45284674768518518</c:v>
                </c:pt>
                <c:pt idx="5041">
                  <c:v>0.45285082175925928</c:v>
                </c:pt>
                <c:pt idx="5042">
                  <c:v>0.4528547453703704</c:v>
                </c:pt>
                <c:pt idx="5043">
                  <c:v>0.45285877314814815</c:v>
                </c:pt>
                <c:pt idx="5044">
                  <c:v>0.45286268518518519</c:v>
                </c:pt>
                <c:pt idx="5045">
                  <c:v>0.45286665509259261</c:v>
                </c:pt>
                <c:pt idx="5046">
                  <c:v>0.45287166666666662</c:v>
                </c:pt>
                <c:pt idx="5047">
                  <c:v>0.4528755439814815</c:v>
                </c:pt>
                <c:pt idx="5048">
                  <c:v>0.45287962962962963</c:v>
                </c:pt>
                <c:pt idx="5049">
                  <c:v>0.45288354166666661</c:v>
                </c:pt>
                <c:pt idx="5050">
                  <c:v>0.45288753472222226</c:v>
                </c:pt>
                <c:pt idx="5051">
                  <c:v>0.45289148148148151</c:v>
                </c:pt>
                <c:pt idx="5052">
                  <c:v>0.45289545138888893</c:v>
                </c:pt>
                <c:pt idx="5053">
                  <c:v>0.45289951388888888</c:v>
                </c:pt>
                <c:pt idx="5054">
                  <c:v>0.45290339120370371</c:v>
                </c:pt>
                <c:pt idx="5055">
                  <c:v>0.45290740740740737</c:v>
                </c:pt>
                <c:pt idx="5056">
                  <c:v>0.45291134259259258</c:v>
                </c:pt>
                <c:pt idx="5057">
                  <c:v>0.45291535879629624</c:v>
                </c:pt>
                <c:pt idx="5058">
                  <c:v>0.45291947916666664</c:v>
                </c:pt>
                <c:pt idx="5059">
                  <c:v>0.45292339120370367</c:v>
                </c:pt>
                <c:pt idx="5060">
                  <c:v>0.4529273958333333</c:v>
                </c:pt>
                <c:pt idx="5061">
                  <c:v>0.45293148148148149</c:v>
                </c:pt>
                <c:pt idx="5062">
                  <c:v>0.45293550925925929</c:v>
                </c:pt>
                <c:pt idx="5063">
                  <c:v>0.45293939814814815</c:v>
                </c:pt>
                <c:pt idx="5064">
                  <c:v>0.45294347222222225</c:v>
                </c:pt>
                <c:pt idx="5065">
                  <c:v>0.4529485416666667</c:v>
                </c:pt>
                <c:pt idx="5066">
                  <c:v>0.45295248842592595</c:v>
                </c:pt>
                <c:pt idx="5067">
                  <c:v>0.45295650462962961</c:v>
                </c:pt>
                <c:pt idx="5068">
                  <c:v>0.45296048611111112</c:v>
                </c:pt>
                <c:pt idx="5069">
                  <c:v>0.45296451388888892</c:v>
                </c:pt>
                <c:pt idx="5070">
                  <c:v>0.45296843749999999</c:v>
                </c:pt>
                <c:pt idx="5071">
                  <c:v>0.4529725</c:v>
                </c:pt>
                <c:pt idx="5072">
                  <c:v>0.45297652777777775</c:v>
                </c:pt>
                <c:pt idx="5073">
                  <c:v>0.45298042824074075</c:v>
                </c:pt>
                <c:pt idx="5074">
                  <c:v>0.45298450231481485</c:v>
                </c:pt>
                <c:pt idx="5075">
                  <c:v>0.45298839120370366</c:v>
                </c:pt>
                <c:pt idx="5076">
                  <c:v>0.45299243055555555</c:v>
                </c:pt>
                <c:pt idx="5077">
                  <c:v>0.45299648148148147</c:v>
                </c:pt>
                <c:pt idx="5078">
                  <c:v>0.45300046296296298</c:v>
                </c:pt>
                <c:pt idx="5079">
                  <c:v>0.4530044791666667</c:v>
                </c:pt>
                <c:pt idx="5080">
                  <c:v>0.45300839120370373</c:v>
                </c:pt>
                <c:pt idx="5081">
                  <c:v>0.45301245370370369</c:v>
                </c:pt>
                <c:pt idx="5082">
                  <c:v>0.45301636574074072</c:v>
                </c:pt>
                <c:pt idx="5083">
                  <c:v>0.45302035879629626</c:v>
                </c:pt>
                <c:pt idx="5084">
                  <c:v>0.4530254861111111</c:v>
                </c:pt>
                <c:pt idx="5085">
                  <c:v>0.4530295601851852</c:v>
                </c:pt>
                <c:pt idx="5086">
                  <c:v>0.45303359953703709</c:v>
                </c:pt>
                <c:pt idx="5087">
                  <c:v>0.45303748842592589</c:v>
                </c:pt>
                <c:pt idx="5088">
                  <c:v>0.45304160879629629</c:v>
                </c:pt>
                <c:pt idx="5089">
                  <c:v>0.45304553240740741</c:v>
                </c:pt>
                <c:pt idx="5090">
                  <c:v>0.45304951388888887</c:v>
                </c:pt>
                <c:pt idx="5091">
                  <c:v>0.45305358796296297</c:v>
                </c:pt>
                <c:pt idx="5092">
                  <c:v>0.45305744212962962</c:v>
                </c:pt>
                <c:pt idx="5093">
                  <c:v>0.45306145833333328</c:v>
                </c:pt>
                <c:pt idx="5094">
                  <c:v>0.45306534722222219</c:v>
                </c:pt>
                <c:pt idx="5095">
                  <c:v>0.4530693287037037</c:v>
                </c:pt>
                <c:pt idx="5096">
                  <c:v>0.45307334490740742</c:v>
                </c:pt>
                <c:pt idx="5097">
                  <c:v>0.45307730324074075</c:v>
                </c:pt>
                <c:pt idx="5098">
                  <c:v>0.45308134259259258</c:v>
                </c:pt>
                <c:pt idx="5099">
                  <c:v>0.45308526620370371</c:v>
                </c:pt>
                <c:pt idx="5100">
                  <c:v>0.45308927083333334</c:v>
                </c:pt>
                <c:pt idx="5101">
                  <c:v>0.4530932407407407</c:v>
                </c:pt>
                <c:pt idx="5102">
                  <c:v>0.45309721064814812</c:v>
                </c:pt>
                <c:pt idx="5103">
                  <c:v>0.45310216435185185</c:v>
                </c:pt>
                <c:pt idx="5104">
                  <c:v>0.45310614583333336</c:v>
                </c:pt>
                <c:pt idx="5105">
                  <c:v>0.45311016203703702</c:v>
                </c:pt>
                <c:pt idx="5106">
                  <c:v>0.45311409722222223</c:v>
                </c:pt>
                <c:pt idx="5107">
                  <c:v>0.45311811342592589</c:v>
                </c:pt>
                <c:pt idx="5108">
                  <c:v>0.45312199074074072</c:v>
                </c:pt>
                <c:pt idx="5109">
                  <c:v>0.45312599537037035</c:v>
                </c:pt>
                <c:pt idx="5110">
                  <c:v>0.4531299768518518</c:v>
                </c:pt>
                <c:pt idx="5111">
                  <c:v>0.45313386574074072</c:v>
                </c:pt>
                <c:pt idx="5112">
                  <c:v>0.45313785879629626</c:v>
                </c:pt>
                <c:pt idx="5113">
                  <c:v>0.45314174768518517</c:v>
                </c:pt>
                <c:pt idx="5114">
                  <c:v>0.45314589120370369</c:v>
                </c:pt>
                <c:pt idx="5115">
                  <c:v>0.4531499074074074</c:v>
                </c:pt>
                <c:pt idx="5116">
                  <c:v>0.45315383101851853</c:v>
                </c:pt>
                <c:pt idx="5117">
                  <c:v>0.45315812500000002</c:v>
                </c:pt>
                <c:pt idx="5118">
                  <c:v>0.45316200231481485</c:v>
                </c:pt>
                <c:pt idx="5119">
                  <c:v>0.4531660300925926</c:v>
                </c:pt>
                <c:pt idx="5120">
                  <c:v>0.45317000000000002</c:v>
                </c:pt>
                <c:pt idx="5121">
                  <c:v>0.45317399305555556</c:v>
                </c:pt>
                <c:pt idx="5122">
                  <c:v>0.45317905092592592</c:v>
                </c:pt>
                <c:pt idx="5123">
                  <c:v>0.45318292824074075</c:v>
                </c:pt>
                <c:pt idx="5124">
                  <c:v>0.45318701388888888</c:v>
                </c:pt>
                <c:pt idx="5125">
                  <c:v>0.45319090277777779</c:v>
                </c:pt>
                <c:pt idx="5126">
                  <c:v>0.45319487268518516</c:v>
                </c:pt>
                <c:pt idx="5127">
                  <c:v>0.45319887731481479</c:v>
                </c:pt>
                <c:pt idx="5128">
                  <c:v>0.45320291666666668</c:v>
                </c:pt>
                <c:pt idx="5129">
                  <c:v>0.4532070138888889</c:v>
                </c:pt>
                <c:pt idx="5130">
                  <c:v>0.45321090277777776</c:v>
                </c:pt>
                <c:pt idx="5131">
                  <c:v>0.45321491898148153</c:v>
                </c:pt>
                <c:pt idx="5132">
                  <c:v>0.45321884259259254</c:v>
                </c:pt>
                <c:pt idx="5133">
                  <c:v>0.45322283564814819</c:v>
                </c:pt>
                <c:pt idx="5134">
                  <c:v>0.45322694444444439</c:v>
                </c:pt>
                <c:pt idx="5135">
                  <c:v>0.45323084490740739</c:v>
                </c:pt>
                <c:pt idx="5136">
                  <c:v>0.45323483796296293</c:v>
                </c:pt>
                <c:pt idx="5137">
                  <c:v>0.45323886574074074</c:v>
                </c:pt>
                <c:pt idx="5138">
                  <c:v>0.45324285879629628</c:v>
                </c:pt>
                <c:pt idx="5139">
                  <c:v>0.45324673611111116</c:v>
                </c:pt>
                <c:pt idx="5140">
                  <c:v>0.45325077546296294</c:v>
                </c:pt>
                <c:pt idx="5141">
                  <c:v>0.45325579861111115</c:v>
                </c:pt>
                <c:pt idx="5142">
                  <c:v>0.45325972222222227</c:v>
                </c:pt>
                <c:pt idx="5143">
                  <c:v>0.45326378472222223</c:v>
                </c:pt>
                <c:pt idx="5144">
                  <c:v>0.45326777777777777</c:v>
                </c:pt>
                <c:pt idx="5145">
                  <c:v>0.45327177083333337</c:v>
                </c:pt>
                <c:pt idx="5146">
                  <c:v>0.45327563657407405</c:v>
                </c:pt>
                <c:pt idx="5147">
                  <c:v>0.45327968750000003</c:v>
                </c:pt>
                <c:pt idx="5148">
                  <c:v>0.45328371527777778</c:v>
                </c:pt>
                <c:pt idx="5149">
                  <c:v>0.45328762731481481</c:v>
                </c:pt>
                <c:pt idx="5150">
                  <c:v>0.45329174768518521</c:v>
                </c:pt>
                <c:pt idx="5151">
                  <c:v>0.45329576388888887</c:v>
                </c:pt>
                <c:pt idx="5152">
                  <c:v>0.45329978009259259</c:v>
                </c:pt>
                <c:pt idx="5153">
                  <c:v>0.45330378472222227</c:v>
                </c:pt>
                <c:pt idx="5154">
                  <c:v>0.45330769675925925</c:v>
                </c:pt>
                <c:pt idx="5155">
                  <c:v>0.45331175925925926</c:v>
                </c:pt>
                <c:pt idx="5156">
                  <c:v>0.45331565972222226</c:v>
                </c:pt>
                <c:pt idx="5157">
                  <c:v>0.45331976851851857</c:v>
                </c:pt>
                <c:pt idx="5158">
                  <c:v>0.45332366898148146</c:v>
                </c:pt>
                <c:pt idx="5159">
                  <c:v>0.45332765046296292</c:v>
                </c:pt>
                <c:pt idx="5160">
                  <c:v>0.45333283564814814</c:v>
                </c:pt>
                <c:pt idx="5161">
                  <c:v>0.45333682870370368</c:v>
                </c:pt>
                <c:pt idx="5162">
                  <c:v>0.45334089120370374</c:v>
                </c:pt>
                <c:pt idx="5163">
                  <c:v>0.45334476851851851</c:v>
                </c:pt>
                <c:pt idx="5164">
                  <c:v>0.45334893518518515</c:v>
                </c:pt>
                <c:pt idx="5165">
                  <c:v>0.45335281249999998</c:v>
                </c:pt>
                <c:pt idx="5166">
                  <c:v>0.45335679398148149</c:v>
                </c:pt>
                <c:pt idx="5167">
                  <c:v>0.45336092592592592</c:v>
                </c:pt>
                <c:pt idx="5168">
                  <c:v>0.45336482638888892</c:v>
                </c:pt>
                <c:pt idx="5169">
                  <c:v>0.45336885416666667</c:v>
                </c:pt>
                <c:pt idx="5170">
                  <c:v>0.4533729861111111</c:v>
                </c:pt>
                <c:pt idx="5171">
                  <c:v>0.4533771064814815</c:v>
                </c:pt>
                <c:pt idx="5172">
                  <c:v>0.45338126157407405</c:v>
                </c:pt>
                <c:pt idx="5173">
                  <c:v>0.45338515046296296</c:v>
                </c:pt>
                <c:pt idx="5174">
                  <c:v>0.45338925925925927</c:v>
                </c:pt>
                <c:pt idx="5175">
                  <c:v>0.45339315972222222</c:v>
                </c:pt>
                <c:pt idx="5176">
                  <c:v>0.45339712962962958</c:v>
                </c:pt>
                <c:pt idx="5177">
                  <c:v>0.45340108796296291</c:v>
                </c:pt>
                <c:pt idx="5178">
                  <c:v>0.45340504629629624</c:v>
                </c:pt>
                <c:pt idx="5179">
                  <c:v>0.45341008101851848</c:v>
                </c:pt>
                <c:pt idx="5180">
                  <c:v>0.45341393518518519</c:v>
                </c:pt>
                <c:pt idx="5181">
                  <c:v>0.45341805555555559</c:v>
                </c:pt>
                <c:pt idx="5182">
                  <c:v>0.45342193287037036</c:v>
                </c:pt>
                <c:pt idx="5183">
                  <c:v>0.45342593749999999</c:v>
                </c:pt>
                <c:pt idx="5184">
                  <c:v>0.45342990740740746</c:v>
                </c:pt>
                <c:pt idx="5185">
                  <c:v>0.45343385416666665</c:v>
                </c:pt>
                <c:pt idx="5186">
                  <c:v>0.45343785879629633</c:v>
                </c:pt>
                <c:pt idx="5187">
                  <c:v>0.45344181712962967</c:v>
                </c:pt>
                <c:pt idx="5188">
                  <c:v>0.45344581018518521</c:v>
                </c:pt>
                <c:pt idx="5189">
                  <c:v>0.45344971064814815</c:v>
                </c:pt>
                <c:pt idx="5190">
                  <c:v>0.45345376157407408</c:v>
                </c:pt>
                <c:pt idx="5191">
                  <c:v>0.45345789351851851</c:v>
                </c:pt>
                <c:pt idx="5192">
                  <c:v>0.45346179398148151</c:v>
                </c:pt>
                <c:pt idx="5193">
                  <c:v>0.45346579861111108</c:v>
                </c:pt>
                <c:pt idx="5194">
                  <c:v>0.4534696875</c:v>
                </c:pt>
                <c:pt idx="5195">
                  <c:v>0.45347371527777774</c:v>
                </c:pt>
                <c:pt idx="5196">
                  <c:v>0.45347765046296296</c:v>
                </c:pt>
                <c:pt idx="5197">
                  <c:v>0.45348177083333335</c:v>
                </c:pt>
                <c:pt idx="5198">
                  <c:v>0.45348681712962963</c:v>
                </c:pt>
                <c:pt idx="5199">
                  <c:v>0.45349078703703705</c:v>
                </c:pt>
                <c:pt idx="5200">
                  <c:v>0.45349482638888888</c:v>
                </c:pt>
                <c:pt idx="5201">
                  <c:v>0.45349877314814813</c:v>
                </c:pt>
                <c:pt idx="5202">
                  <c:v>0.45350280092592593</c:v>
                </c:pt>
                <c:pt idx="5203">
                  <c:v>0.45350694444444445</c:v>
                </c:pt>
                <c:pt idx="5204">
                  <c:v>0.45351112268518518</c:v>
                </c:pt>
                <c:pt idx="5205">
                  <c:v>0.45351519675925928</c:v>
                </c:pt>
                <c:pt idx="5206">
                  <c:v>0.45351912037037034</c:v>
                </c:pt>
                <c:pt idx="5207">
                  <c:v>0.45352321759259256</c:v>
                </c:pt>
                <c:pt idx="5208">
                  <c:v>0.45352711805555557</c:v>
                </c:pt>
                <c:pt idx="5209">
                  <c:v>0.45353118055555552</c:v>
                </c:pt>
                <c:pt idx="5210">
                  <c:v>0.45353524305555554</c:v>
                </c:pt>
                <c:pt idx="5211">
                  <c:v>0.45353927083333329</c:v>
                </c:pt>
                <c:pt idx="5212">
                  <c:v>0.45354333333333335</c:v>
                </c:pt>
                <c:pt idx="5213">
                  <c:v>0.45354724537037039</c:v>
                </c:pt>
                <c:pt idx="5214">
                  <c:v>0.45355138888888891</c:v>
                </c:pt>
                <c:pt idx="5215">
                  <c:v>0.45355533564814815</c:v>
                </c:pt>
                <c:pt idx="5216">
                  <c:v>0.45355934027777778</c:v>
                </c:pt>
                <c:pt idx="5217">
                  <c:v>0.45356451388888885</c:v>
                </c:pt>
                <c:pt idx="5218">
                  <c:v>0.45356851851851854</c:v>
                </c:pt>
                <c:pt idx="5219">
                  <c:v>0.45357260416666662</c:v>
                </c:pt>
                <c:pt idx="5220">
                  <c:v>0.45357653935185183</c:v>
                </c:pt>
                <c:pt idx="5221">
                  <c:v>0.45358069444444443</c:v>
                </c:pt>
                <c:pt idx="5222">
                  <c:v>0.45358461805555556</c:v>
                </c:pt>
                <c:pt idx="5223">
                  <c:v>0.45358859953703701</c:v>
                </c:pt>
                <c:pt idx="5224">
                  <c:v>0.45359274305555553</c:v>
                </c:pt>
                <c:pt idx="5225">
                  <c:v>0.45359663194444444</c:v>
                </c:pt>
                <c:pt idx="5226">
                  <c:v>0.45360072916666666</c:v>
                </c:pt>
                <c:pt idx="5227">
                  <c:v>0.45360474537037038</c:v>
                </c:pt>
                <c:pt idx="5228">
                  <c:v>0.45360876157407404</c:v>
                </c:pt>
                <c:pt idx="5229">
                  <c:v>0.45361281250000002</c:v>
                </c:pt>
                <c:pt idx="5230">
                  <c:v>0.45361675925925926</c:v>
                </c:pt>
                <c:pt idx="5231">
                  <c:v>0.45362078703703701</c:v>
                </c:pt>
                <c:pt idx="5232">
                  <c:v>0.45362479166666669</c:v>
                </c:pt>
                <c:pt idx="5233">
                  <c:v>0.45362880787037035</c:v>
                </c:pt>
                <c:pt idx="5234">
                  <c:v>0.45363282407407407</c:v>
                </c:pt>
                <c:pt idx="5235">
                  <c:v>0.45363685185185187</c:v>
                </c:pt>
                <c:pt idx="5236">
                  <c:v>0.45364194444444444</c:v>
                </c:pt>
                <c:pt idx="5237">
                  <c:v>0.45364586805555557</c:v>
                </c:pt>
                <c:pt idx="5238">
                  <c:v>0.4536499537037037</c:v>
                </c:pt>
                <c:pt idx="5239">
                  <c:v>0.45365387731481482</c:v>
                </c:pt>
                <c:pt idx="5240">
                  <c:v>0.45365790509259263</c:v>
                </c:pt>
                <c:pt idx="5241">
                  <c:v>0.45366193287037038</c:v>
                </c:pt>
                <c:pt idx="5242">
                  <c:v>0.4536659027777778</c:v>
                </c:pt>
                <c:pt idx="5243">
                  <c:v>0.45366996527777781</c:v>
                </c:pt>
                <c:pt idx="5244">
                  <c:v>0.45367396990740744</c:v>
                </c:pt>
                <c:pt idx="5245">
                  <c:v>0.45367803240740739</c:v>
                </c:pt>
                <c:pt idx="5246">
                  <c:v>0.45368196759259255</c:v>
                </c:pt>
                <c:pt idx="5247">
                  <c:v>0.45368603009259262</c:v>
                </c:pt>
                <c:pt idx="5248">
                  <c:v>0.45369008101851849</c:v>
                </c:pt>
                <c:pt idx="5249">
                  <c:v>0.45369405092592596</c:v>
                </c:pt>
                <c:pt idx="5250">
                  <c:v>0.45369815972222222</c:v>
                </c:pt>
                <c:pt idx="5251">
                  <c:v>0.4537021643518519</c:v>
                </c:pt>
                <c:pt idx="5252">
                  <c:v>0.45370621527777777</c:v>
                </c:pt>
                <c:pt idx="5253">
                  <c:v>0.45371011574074077</c:v>
                </c:pt>
                <c:pt idx="5254">
                  <c:v>0.45371421296296299</c:v>
                </c:pt>
                <c:pt idx="5255">
                  <c:v>0.45371923611111109</c:v>
                </c:pt>
                <c:pt idx="5256">
                  <c:v>0.45372319444444442</c:v>
                </c:pt>
                <c:pt idx="5257">
                  <c:v>0.45372726851851852</c:v>
                </c:pt>
                <c:pt idx="5258">
                  <c:v>0.45373127314814815</c:v>
                </c:pt>
                <c:pt idx="5259">
                  <c:v>0.45373533564814816</c:v>
                </c:pt>
                <c:pt idx="5260">
                  <c:v>0.45373923611111117</c:v>
                </c:pt>
                <c:pt idx="5261">
                  <c:v>0.45374333333333333</c:v>
                </c:pt>
                <c:pt idx="5262">
                  <c:v>0.45374739583333334</c:v>
                </c:pt>
                <c:pt idx="5263">
                  <c:v>0.45375140046296297</c:v>
                </c:pt>
                <c:pt idx="5264">
                  <c:v>0.45375547453703707</c:v>
                </c:pt>
                <c:pt idx="5265">
                  <c:v>0.45375931712962964</c:v>
                </c:pt>
                <c:pt idx="5266">
                  <c:v>0.45376332175925921</c:v>
                </c:pt>
                <c:pt idx="5267">
                  <c:v>0.45376738425925928</c:v>
                </c:pt>
                <c:pt idx="5268">
                  <c:v>0.45377125000000001</c:v>
                </c:pt>
                <c:pt idx="5269">
                  <c:v>0.45377534722222218</c:v>
                </c:pt>
                <c:pt idx="5270">
                  <c:v>0.45377924768518518</c:v>
                </c:pt>
                <c:pt idx="5271">
                  <c:v>0.45378332175925928</c:v>
                </c:pt>
                <c:pt idx="5272">
                  <c:v>0.45378721064814814</c:v>
                </c:pt>
                <c:pt idx="5273">
                  <c:v>0.45379118055555551</c:v>
                </c:pt>
                <c:pt idx="5274">
                  <c:v>0.45379629629629631</c:v>
                </c:pt>
                <c:pt idx="5275">
                  <c:v>0.45380017361111108</c:v>
                </c:pt>
                <c:pt idx="5276">
                  <c:v>0.45380424768518518</c:v>
                </c:pt>
                <c:pt idx="5277">
                  <c:v>0.45380815972222227</c:v>
                </c:pt>
                <c:pt idx="5278">
                  <c:v>0.45381225694444444</c:v>
                </c:pt>
                <c:pt idx="5279">
                  <c:v>0.45381616898148147</c:v>
                </c:pt>
                <c:pt idx="5280">
                  <c:v>0.45382015046296292</c:v>
                </c:pt>
                <c:pt idx="5281">
                  <c:v>0.45382427083333332</c:v>
                </c:pt>
                <c:pt idx="5282">
                  <c:v>0.45382817129629632</c:v>
                </c:pt>
                <c:pt idx="5283">
                  <c:v>0.45383259259259257</c:v>
                </c:pt>
                <c:pt idx="5284">
                  <c:v>0.4538365509259259</c:v>
                </c:pt>
                <c:pt idx="5285">
                  <c:v>0.45384053240740746</c:v>
                </c:pt>
                <c:pt idx="5286">
                  <c:v>0.45384460648148145</c:v>
                </c:pt>
                <c:pt idx="5287">
                  <c:v>0.45384851851851854</c:v>
                </c:pt>
                <c:pt idx="5288">
                  <c:v>0.45385263888888888</c:v>
                </c:pt>
                <c:pt idx="5289">
                  <c:v>0.45385672453703707</c:v>
                </c:pt>
                <c:pt idx="5290">
                  <c:v>0.45386076388888891</c:v>
                </c:pt>
                <c:pt idx="5291">
                  <c:v>0.45386486111111113</c:v>
                </c:pt>
                <c:pt idx="5292">
                  <c:v>0.45386886574074076</c:v>
                </c:pt>
                <c:pt idx="5293">
                  <c:v>0.45387393518518521</c:v>
                </c:pt>
                <c:pt idx="5294">
                  <c:v>0.45387803240740743</c:v>
                </c:pt>
                <c:pt idx="5295">
                  <c:v>0.45388215277777783</c:v>
                </c:pt>
                <c:pt idx="5296">
                  <c:v>0.4538860648148148</c:v>
                </c:pt>
                <c:pt idx="5297">
                  <c:v>0.45389006944444449</c:v>
                </c:pt>
                <c:pt idx="5298">
                  <c:v>0.45389406250000003</c:v>
                </c:pt>
                <c:pt idx="5299">
                  <c:v>0.45389803240740739</c:v>
                </c:pt>
                <c:pt idx="5300">
                  <c:v>0.45390210648148149</c:v>
                </c:pt>
                <c:pt idx="5301">
                  <c:v>0.453906087962963</c:v>
                </c:pt>
                <c:pt idx="5302">
                  <c:v>0.45391012731481478</c:v>
                </c:pt>
                <c:pt idx="5303">
                  <c:v>0.45391403935185187</c:v>
                </c:pt>
                <c:pt idx="5304">
                  <c:v>0.45391813657407409</c:v>
                </c:pt>
                <c:pt idx="5305">
                  <c:v>0.45392219907407405</c:v>
                </c:pt>
                <c:pt idx="5306">
                  <c:v>0.45392615740740738</c:v>
                </c:pt>
                <c:pt idx="5307">
                  <c:v>0.45393023148148148</c:v>
                </c:pt>
                <c:pt idx="5308">
                  <c:v>0.45393418981481481</c:v>
                </c:pt>
                <c:pt idx="5309">
                  <c:v>0.45393820601851848</c:v>
                </c:pt>
                <c:pt idx="5310">
                  <c:v>0.45394211805555557</c:v>
                </c:pt>
                <c:pt idx="5311">
                  <c:v>0.45394623842592591</c:v>
                </c:pt>
                <c:pt idx="5312">
                  <c:v>0.45395129629629632</c:v>
                </c:pt>
                <c:pt idx="5313">
                  <c:v>0.45395526620370369</c:v>
                </c:pt>
                <c:pt idx="5314">
                  <c:v>0.45395932870370376</c:v>
                </c:pt>
                <c:pt idx="5315">
                  <c:v>0.45396337962962963</c:v>
                </c:pt>
                <c:pt idx="5316">
                  <c:v>0.45396754629629626</c:v>
                </c:pt>
                <c:pt idx="5317">
                  <c:v>0.45397166666666666</c:v>
                </c:pt>
                <c:pt idx="5318">
                  <c:v>0.45397579861111109</c:v>
                </c:pt>
                <c:pt idx="5319">
                  <c:v>0.45397982638888884</c:v>
                </c:pt>
                <c:pt idx="5320">
                  <c:v>0.45398371527777776</c:v>
                </c:pt>
                <c:pt idx="5321">
                  <c:v>0.45398777777777782</c:v>
                </c:pt>
                <c:pt idx="5322">
                  <c:v>0.45399167824074071</c:v>
                </c:pt>
                <c:pt idx="5323">
                  <c:v>0.45399570601851852</c:v>
                </c:pt>
                <c:pt idx="5324">
                  <c:v>0.45399971064814815</c:v>
                </c:pt>
                <c:pt idx="5325">
                  <c:v>0.45400368055555557</c:v>
                </c:pt>
                <c:pt idx="5326">
                  <c:v>0.45400773148148149</c:v>
                </c:pt>
                <c:pt idx="5327">
                  <c:v>0.45401164351851847</c:v>
                </c:pt>
                <c:pt idx="5328">
                  <c:v>0.45401574074074075</c:v>
                </c:pt>
                <c:pt idx="5329">
                  <c:v>0.45401964120370369</c:v>
                </c:pt>
                <c:pt idx="5330">
                  <c:v>0.45402358796296299</c:v>
                </c:pt>
                <c:pt idx="5331">
                  <c:v>0.45402865740740744</c:v>
                </c:pt>
                <c:pt idx="5332">
                  <c:v>0.4540326388888889</c:v>
                </c:pt>
                <c:pt idx="5333">
                  <c:v>0.45403665509259256</c:v>
                </c:pt>
                <c:pt idx="5334">
                  <c:v>0.45404054398148147</c:v>
                </c:pt>
                <c:pt idx="5335">
                  <c:v>0.45404465277777778</c:v>
                </c:pt>
                <c:pt idx="5336">
                  <c:v>0.45404854166666664</c:v>
                </c:pt>
                <c:pt idx="5337">
                  <c:v>0.45405249999999997</c:v>
                </c:pt>
                <c:pt idx="5338">
                  <c:v>0.45405660879629628</c:v>
                </c:pt>
                <c:pt idx="5339">
                  <c:v>0.45406048611111111</c:v>
                </c:pt>
                <c:pt idx="5340">
                  <c:v>0.45406451388888885</c:v>
                </c:pt>
                <c:pt idx="5341">
                  <c:v>0.45406846064814815</c:v>
                </c:pt>
                <c:pt idx="5342">
                  <c:v>0.45407250000000005</c:v>
                </c:pt>
                <c:pt idx="5343">
                  <c:v>0.4540765625</c:v>
                </c:pt>
                <c:pt idx="5344">
                  <c:v>0.45408048611111113</c:v>
                </c:pt>
                <c:pt idx="5345">
                  <c:v>0.45408450231481479</c:v>
                </c:pt>
                <c:pt idx="5346">
                  <c:v>0.4540884375</c:v>
                </c:pt>
                <c:pt idx="5347">
                  <c:v>0.4540924652777778</c:v>
                </c:pt>
                <c:pt idx="5348">
                  <c:v>0.45409645833333334</c:v>
                </c:pt>
                <c:pt idx="5349">
                  <c:v>0.45410043981481479</c:v>
                </c:pt>
                <c:pt idx="5350">
                  <c:v>0.45410553240740742</c:v>
                </c:pt>
                <c:pt idx="5351">
                  <c:v>0.45410943287037037</c:v>
                </c:pt>
                <c:pt idx="5352">
                  <c:v>0.4541134722222222</c:v>
                </c:pt>
                <c:pt idx="5353">
                  <c:v>0.45411738425925924</c:v>
                </c:pt>
                <c:pt idx="5354">
                  <c:v>0.45412136574074075</c:v>
                </c:pt>
                <c:pt idx="5355">
                  <c:v>0.4541253472222222</c:v>
                </c:pt>
                <c:pt idx="5356">
                  <c:v>0.45412935185185188</c:v>
                </c:pt>
                <c:pt idx="5357">
                  <c:v>0.45413336805555554</c:v>
                </c:pt>
                <c:pt idx="5358">
                  <c:v>0.45413739583333329</c:v>
                </c:pt>
                <c:pt idx="5359">
                  <c:v>0.45414138888888894</c:v>
                </c:pt>
                <c:pt idx="5360">
                  <c:v>0.45414527777777774</c:v>
                </c:pt>
                <c:pt idx="5361">
                  <c:v>0.45414934027777781</c:v>
                </c:pt>
                <c:pt idx="5362">
                  <c:v>0.45415336805555556</c:v>
                </c:pt>
                <c:pt idx="5363">
                  <c:v>0.4541572800925926</c:v>
                </c:pt>
                <c:pt idx="5364">
                  <c:v>0.45416140046296299</c:v>
                </c:pt>
                <c:pt idx="5365">
                  <c:v>0.45416526620370368</c:v>
                </c:pt>
                <c:pt idx="5366">
                  <c:v>0.45416929398148148</c:v>
                </c:pt>
                <c:pt idx="5367">
                  <c:v>0.45417328703703702</c:v>
                </c:pt>
                <c:pt idx="5368">
                  <c:v>0.45417736111111112</c:v>
                </c:pt>
                <c:pt idx="5369">
                  <c:v>0.45418248842592596</c:v>
                </c:pt>
                <c:pt idx="5370">
                  <c:v>0.4541864351851852</c:v>
                </c:pt>
                <c:pt idx="5371">
                  <c:v>0.45419057870370372</c:v>
                </c:pt>
                <c:pt idx="5372">
                  <c:v>0.45419450231481484</c:v>
                </c:pt>
                <c:pt idx="5373">
                  <c:v>0.45419859953703701</c:v>
                </c:pt>
                <c:pt idx="5374">
                  <c:v>0.4542026388888889</c:v>
                </c:pt>
                <c:pt idx="5375">
                  <c:v>0.45420672453703709</c:v>
                </c:pt>
                <c:pt idx="5376">
                  <c:v>0.45421081018518517</c:v>
                </c:pt>
                <c:pt idx="5377">
                  <c:v>0.4542147685185185</c:v>
                </c:pt>
                <c:pt idx="5378">
                  <c:v>0.4542188425925926</c:v>
                </c:pt>
                <c:pt idx="5379">
                  <c:v>0.45422276620370372</c:v>
                </c:pt>
                <c:pt idx="5380">
                  <c:v>0.45422682870370368</c:v>
                </c:pt>
                <c:pt idx="5381">
                  <c:v>0.45423099537037032</c:v>
                </c:pt>
                <c:pt idx="5382">
                  <c:v>0.45423488425925923</c:v>
                </c:pt>
                <c:pt idx="5383">
                  <c:v>0.4542389467592593</c:v>
                </c:pt>
                <c:pt idx="5384">
                  <c:v>0.45424298611111108</c:v>
                </c:pt>
                <c:pt idx="5385">
                  <c:v>0.45424702546296297</c:v>
                </c:pt>
                <c:pt idx="5386">
                  <c:v>0.45425097222222227</c:v>
                </c:pt>
                <c:pt idx="5387">
                  <c:v>0.45425504629629626</c:v>
                </c:pt>
                <c:pt idx="5388">
                  <c:v>0.45426013888888889</c:v>
                </c:pt>
                <c:pt idx="5389">
                  <c:v>0.45426406250000001</c:v>
                </c:pt>
                <c:pt idx="5390">
                  <c:v>0.45426812500000002</c:v>
                </c:pt>
                <c:pt idx="5391">
                  <c:v>0.45427219907407407</c:v>
                </c:pt>
                <c:pt idx="5392">
                  <c:v>0.45427623842592596</c:v>
                </c:pt>
                <c:pt idx="5393">
                  <c:v>0.45428024305555553</c:v>
                </c:pt>
                <c:pt idx="5394">
                  <c:v>0.45428429398148151</c:v>
                </c:pt>
                <c:pt idx="5395">
                  <c:v>0.45428839120370368</c:v>
                </c:pt>
                <c:pt idx="5396">
                  <c:v>0.45429240740740745</c:v>
                </c:pt>
                <c:pt idx="5397">
                  <c:v>0.45429648148148144</c:v>
                </c:pt>
                <c:pt idx="5398">
                  <c:v>0.45430059027777775</c:v>
                </c:pt>
                <c:pt idx="5399">
                  <c:v>0.45430461805555561</c:v>
                </c:pt>
                <c:pt idx="5400">
                  <c:v>0.45430866898148148</c:v>
                </c:pt>
                <c:pt idx="5401">
                  <c:v>0.45431268518518514</c:v>
                </c:pt>
                <c:pt idx="5402">
                  <c:v>0.45431677083333333</c:v>
                </c:pt>
                <c:pt idx="5403">
                  <c:v>0.45432075231481478</c:v>
                </c:pt>
                <c:pt idx="5404">
                  <c:v>0.45432495370370374</c:v>
                </c:pt>
                <c:pt idx="5405">
                  <c:v>0.45432891203703707</c:v>
                </c:pt>
                <c:pt idx="5406">
                  <c:v>0.45433306712962968</c:v>
                </c:pt>
                <c:pt idx="5407">
                  <c:v>0.45433812499999998</c:v>
                </c:pt>
                <c:pt idx="5408">
                  <c:v>0.45434212962962967</c:v>
                </c:pt>
                <c:pt idx="5409">
                  <c:v>0.45434623842592597</c:v>
                </c:pt>
                <c:pt idx="5410">
                  <c:v>0.45435020833333334</c:v>
                </c:pt>
                <c:pt idx="5411">
                  <c:v>0.4543542708333333</c:v>
                </c:pt>
                <c:pt idx="5412">
                  <c:v>0.45435837962962961</c:v>
                </c:pt>
                <c:pt idx="5413">
                  <c:v>0.45436237268518515</c:v>
                </c:pt>
                <c:pt idx="5414">
                  <c:v>0.45436644675925925</c:v>
                </c:pt>
                <c:pt idx="5415">
                  <c:v>0.45437047453703699</c:v>
                </c:pt>
                <c:pt idx="5416">
                  <c:v>0.4543745486111111</c:v>
                </c:pt>
                <c:pt idx="5417">
                  <c:v>0.45437848379629631</c:v>
                </c:pt>
                <c:pt idx="5418">
                  <c:v>0.4543826041666667</c:v>
                </c:pt>
                <c:pt idx="5419">
                  <c:v>0.45438667824074069</c:v>
                </c:pt>
                <c:pt idx="5420">
                  <c:v>0.45439062499999999</c:v>
                </c:pt>
                <c:pt idx="5421">
                  <c:v>0.45439472222222221</c:v>
                </c:pt>
                <c:pt idx="5422">
                  <c:v>0.45439879629629631</c:v>
                </c:pt>
                <c:pt idx="5423">
                  <c:v>0.45440284722222218</c:v>
                </c:pt>
                <c:pt idx="5424">
                  <c:v>0.45440679398148148</c:v>
                </c:pt>
                <c:pt idx="5425">
                  <c:v>0.45441090277777779</c:v>
                </c:pt>
                <c:pt idx="5426">
                  <c:v>0.45441598379629627</c:v>
                </c:pt>
                <c:pt idx="5427">
                  <c:v>0.45441997685185181</c:v>
                </c:pt>
                <c:pt idx="5428">
                  <c:v>0.45442407407407409</c:v>
                </c:pt>
                <c:pt idx="5429">
                  <c:v>0.4544281365740741</c:v>
                </c:pt>
                <c:pt idx="5430">
                  <c:v>0.45443221064814815</c:v>
                </c:pt>
                <c:pt idx="5431">
                  <c:v>0.45443616898148148</c:v>
                </c:pt>
                <c:pt idx="5432">
                  <c:v>0.4544402662037037</c:v>
                </c:pt>
                <c:pt idx="5433">
                  <c:v>0.45444436342592592</c:v>
                </c:pt>
                <c:pt idx="5434">
                  <c:v>0.45444840277777776</c:v>
                </c:pt>
                <c:pt idx="5435">
                  <c:v>0.45445254629629628</c:v>
                </c:pt>
                <c:pt idx="5436">
                  <c:v>0.45445648148148149</c:v>
                </c:pt>
                <c:pt idx="5437">
                  <c:v>0.45446055555555559</c:v>
                </c:pt>
                <c:pt idx="5438">
                  <c:v>0.45446459490740737</c:v>
                </c:pt>
                <c:pt idx="5439">
                  <c:v>0.45446856481481479</c:v>
                </c:pt>
                <c:pt idx="5440">
                  <c:v>0.45447263888888889</c:v>
                </c:pt>
                <c:pt idx="5441">
                  <c:v>0.4544765740740741</c:v>
                </c:pt>
                <c:pt idx="5442">
                  <c:v>0.45448074074074074</c:v>
                </c:pt>
                <c:pt idx="5443">
                  <c:v>0.45448466435185186</c:v>
                </c:pt>
                <c:pt idx="5444">
                  <c:v>0.45448864583333332</c:v>
                </c:pt>
                <c:pt idx="5445">
                  <c:v>0.45449380787037036</c:v>
                </c:pt>
                <c:pt idx="5446">
                  <c:v>0.45449782407407407</c:v>
                </c:pt>
                <c:pt idx="5447">
                  <c:v>0.454501875</c:v>
                </c:pt>
                <c:pt idx="5448">
                  <c:v>0.45450579861111112</c:v>
                </c:pt>
                <c:pt idx="5449">
                  <c:v>0.45450990740740743</c:v>
                </c:pt>
                <c:pt idx="5450">
                  <c:v>0.45451381944444447</c:v>
                </c:pt>
                <c:pt idx="5451">
                  <c:v>0.45451787037037034</c:v>
                </c:pt>
                <c:pt idx="5452">
                  <c:v>0.45452197916666665</c:v>
                </c:pt>
                <c:pt idx="5453">
                  <c:v>0.45452592592592594</c:v>
                </c:pt>
                <c:pt idx="5454">
                  <c:v>0.45453003472222225</c:v>
                </c:pt>
                <c:pt idx="5455">
                  <c:v>0.45453394675925929</c:v>
                </c:pt>
                <c:pt idx="5456">
                  <c:v>0.45453805555555554</c:v>
                </c:pt>
                <c:pt idx="5457">
                  <c:v>0.45454212962962964</c:v>
                </c:pt>
                <c:pt idx="5458">
                  <c:v>0.45454604166666668</c:v>
                </c:pt>
                <c:pt idx="5459">
                  <c:v>0.45455025462962961</c:v>
                </c:pt>
                <c:pt idx="5460">
                  <c:v>0.4545543402777778</c:v>
                </c:pt>
                <c:pt idx="5461">
                  <c:v>0.45455839120370367</c:v>
                </c:pt>
                <c:pt idx="5462">
                  <c:v>0.45456240740740744</c:v>
                </c:pt>
                <c:pt idx="5463">
                  <c:v>0.45456638888888889</c:v>
                </c:pt>
                <c:pt idx="5464">
                  <c:v>0.45457153935185185</c:v>
                </c:pt>
                <c:pt idx="5465">
                  <c:v>0.45457548611111109</c:v>
                </c:pt>
                <c:pt idx="5466">
                  <c:v>0.45457965277777773</c:v>
                </c:pt>
                <c:pt idx="5467">
                  <c:v>0.45458361111111106</c:v>
                </c:pt>
                <c:pt idx="5468">
                  <c:v>0.45458766203703704</c:v>
                </c:pt>
                <c:pt idx="5469">
                  <c:v>0.4545916435185185</c:v>
                </c:pt>
                <c:pt idx="5470">
                  <c:v>0.45459587962962966</c:v>
                </c:pt>
                <c:pt idx="5471">
                  <c:v>0.45459997685185183</c:v>
                </c:pt>
                <c:pt idx="5472">
                  <c:v>0.45460390046296295</c:v>
                </c:pt>
                <c:pt idx="5473">
                  <c:v>0.45460803240740738</c:v>
                </c:pt>
                <c:pt idx="5474">
                  <c:v>0.45461196759259259</c:v>
                </c:pt>
                <c:pt idx="5475">
                  <c:v>0.45461598379629625</c:v>
                </c:pt>
                <c:pt idx="5476">
                  <c:v>0.45462015046296295</c:v>
                </c:pt>
                <c:pt idx="5477">
                  <c:v>0.45462407407407407</c:v>
                </c:pt>
                <c:pt idx="5478">
                  <c:v>0.45462813657407408</c:v>
                </c:pt>
                <c:pt idx="5479">
                  <c:v>0.45463211805555553</c:v>
                </c:pt>
                <c:pt idx="5480">
                  <c:v>0.45463622685185184</c:v>
                </c:pt>
                <c:pt idx="5481">
                  <c:v>0.45464017361111114</c:v>
                </c:pt>
                <c:pt idx="5482">
                  <c:v>0.45464420138888889</c:v>
                </c:pt>
                <c:pt idx="5483">
                  <c:v>0.45464928240740737</c:v>
                </c:pt>
                <c:pt idx="5484">
                  <c:v>0.4546532060185185</c:v>
                </c:pt>
                <c:pt idx="5485">
                  <c:v>0.45465739583333331</c:v>
                </c:pt>
                <c:pt idx="5486">
                  <c:v>0.45466134259259255</c:v>
                </c:pt>
                <c:pt idx="5487">
                  <c:v>0.45466542824074074</c:v>
                </c:pt>
                <c:pt idx="5488">
                  <c:v>0.45466939814814816</c:v>
                </c:pt>
                <c:pt idx="5489">
                  <c:v>0.45467341435185182</c:v>
                </c:pt>
                <c:pt idx="5490">
                  <c:v>0.45467755787037034</c:v>
                </c:pt>
                <c:pt idx="5491">
                  <c:v>0.45468151620370367</c:v>
                </c:pt>
                <c:pt idx="5492">
                  <c:v>0.45468559027777777</c:v>
                </c:pt>
                <c:pt idx="5493">
                  <c:v>0.45468966435185187</c:v>
                </c:pt>
                <c:pt idx="5494">
                  <c:v>0.45469369212962962</c:v>
                </c:pt>
                <c:pt idx="5495">
                  <c:v>0.45469781250000002</c:v>
                </c:pt>
                <c:pt idx="5496">
                  <c:v>0.45470179398148147</c:v>
                </c:pt>
                <c:pt idx="5497">
                  <c:v>0.45470589120370369</c:v>
                </c:pt>
                <c:pt idx="5498">
                  <c:v>0.45470990740740741</c:v>
                </c:pt>
                <c:pt idx="5499">
                  <c:v>0.45471405092592593</c:v>
                </c:pt>
                <c:pt idx="5500">
                  <c:v>0.45471820601851848</c:v>
                </c:pt>
                <c:pt idx="5501">
                  <c:v>0.454722349537037</c:v>
                </c:pt>
                <c:pt idx="5502">
                  <c:v>0.45472755787037039</c:v>
                </c:pt>
                <c:pt idx="5503">
                  <c:v>0.45473153935185184</c:v>
                </c:pt>
                <c:pt idx="5504">
                  <c:v>0.45473577546296301</c:v>
                </c:pt>
                <c:pt idx="5505">
                  <c:v>0.45473966435185181</c:v>
                </c:pt>
                <c:pt idx="5506">
                  <c:v>0.45474371527777779</c:v>
                </c:pt>
                <c:pt idx="5507">
                  <c:v>0.45474773148148145</c:v>
                </c:pt>
                <c:pt idx="5508">
                  <c:v>0.45475173611111108</c:v>
                </c:pt>
                <c:pt idx="5509">
                  <c:v>0.45475581018518518</c:v>
                </c:pt>
                <c:pt idx="5510">
                  <c:v>0.45475973379629631</c:v>
                </c:pt>
                <c:pt idx="5511">
                  <c:v>0.45476378472222218</c:v>
                </c:pt>
                <c:pt idx="5512">
                  <c:v>0.45476774305555551</c:v>
                </c:pt>
                <c:pt idx="5513">
                  <c:v>0.45477175925925928</c:v>
                </c:pt>
                <c:pt idx="5514">
                  <c:v>0.4547758564814815</c:v>
                </c:pt>
                <c:pt idx="5515">
                  <c:v>0.45477976851851848</c:v>
                </c:pt>
                <c:pt idx="5516">
                  <c:v>0.45478384259259258</c:v>
                </c:pt>
                <c:pt idx="5517">
                  <c:v>0.45478782407407409</c:v>
                </c:pt>
                <c:pt idx="5518">
                  <c:v>0.45479185185185184</c:v>
                </c:pt>
                <c:pt idx="5519">
                  <c:v>0.45479581018518517</c:v>
                </c:pt>
                <c:pt idx="5520">
                  <c:v>0.45479990740740739</c:v>
                </c:pt>
                <c:pt idx="5521">
                  <c:v>0.45480495370370372</c:v>
                </c:pt>
                <c:pt idx="5522">
                  <c:v>0.45480888888888887</c:v>
                </c:pt>
                <c:pt idx="5523">
                  <c:v>0.45481290509259259</c:v>
                </c:pt>
                <c:pt idx="5524">
                  <c:v>0.45481689814814813</c:v>
                </c:pt>
                <c:pt idx="5525">
                  <c:v>0.45482091435185185</c:v>
                </c:pt>
                <c:pt idx="5526">
                  <c:v>0.45482502314814816</c:v>
                </c:pt>
                <c:pt idx="5527">
                  <c:v>0.4548290162037037</c:v>
                </c:pt>
                <c:pt idx="5528">
                  <c:v>0.45483314814814818</c:v>
                </c:pt>
                <c:pt idx="5529">
                  <c:v>0.45483704861111113</c:v>
                </c:pt>
                <c:pt idx="5530">
                  <c:v>0.45484112268518517</c:v>
                </c:pt>
                <c:pt idx="5531">
                  <c:v>0.45484502314814818</c:v>
                </c:pt>
                <c:pt idx="5532">
                  <c:v>0.45484910879629631</c:v>
                </c:pt>
                <c:pt idx="5533">
                  <c:v>0.45485315972222223</c:v>
                </c:pt>
                <c:pt idx="5534">
                  <c:v>0.45485724537037037</c:v>
                </c:pt>
                <c:pt idx="5535">
                  <c:v>0.45486133101851856</c:v>
                </c:pt>
                <c:pt idx="5536">
                  <c:v>0.4548653240740741</c:v>
                </c:pt>
                <c:pt idx="5537">
                  <c:v>0.45486946759259261</c:v>
                </c:pt>
                <c:pt idx="5538">
                  <c:v>0.45487355324074069</c:v>
                </c:pt>
                <c:pt idx="5539">
                  <c:v>0.45487752314814817</c:v>
                </c:pt>
                <c:pt idx="5540">
                  <c:v>0.45488261574074079</c:v>
                </c:pt>
                <c:pt idx="5541">
                  <c:v>0.45488667824074075</c:v>
                </c:pt>
                <c:pt idx="5542">
                  <c:v>0.45489075231481485</c:v>
                </c:pt>
                <c:pt idx="5543">
                  <c:v>0.4548947337962963</c:v>
                </c:pt>
                <c:pt idx="5544">
                  <c:v>0.45489892361111112</c:v>
                </c:pt>
                <c:pt idx="5545">
                  <c:v>0.45490319444444444</c:v>
                </c:pt>
                <c:pt idx="5546">
                  <c:v>0.45490719907407406</c:v>
                </c:pt>
                <c:pt idx="5547">
                  <c:v>0.45491133101851849</c:v>
                </c:pt>
                <c:pt idx="5548">
                  <c:v>0.45491533564814812</c:v>
                </c:pt>
                <c:pt idx="5549">
                  <c:v>0.4549193865740741</c:v>
                </c:pt>
                <c:pt idx="5550">
                  <c:v>0.4549234606481482</c:v>
                </c:pt>
                <c:pt idx="5551">
                  <c:v>0.45492752314814816</c:v>
                </c:pt>
                <c:pt idx="5552">
                  <c:v>0.45493163194444447</c:v>
                </c:pt>
                <c:pt idx="5553">
                  <c:v>0.45493560185185183</c:v>
                </c:pt>
                <c:pt idx="5554">
                  <c:v>0.45493971064814814</c:v>
                </c:pt>
                <c:pt idx="5555">
                  <c:v>0.45494369212962965</c:v>
                </c:pt>
                <c:pt idx="5556">
                  <c:v>0.45494777777777778</c:v>
                </c:pt>
                <c:pt idx="5557">
                  <c:v>0.45495194444444448</c:v>
                </c:pt>
                <c:pt idx="5558">
                  <c:v>0.45495601851851847</c:v>
                </c:pt>
                <c:pt idx="5559">
                  <c:v>0.45496108796296292</c:v>
                </c:pt>
                <c:pt idx="5560">
                  <c:v>0.45496508101851857</c:v>
                </c:pt>
                <c:pt idx="5561">
                  <c:v>0.45496913194444444</c:v>
                </c:pt>
                <c:pt idx="5562">
                  <c:v>0.45497331018518516</c:v>
                </c:pt>
                <c:pt idx="5563">
                  <c:v>0.45497725694444441</c:v>
                </c:pt>
                <c:pt idx="5564">
                  <c:v>0.4549813425925926</c:v>
                </c:pt>
                <c:pt idx="5565">
                  <c:v>0.4549854166666667</c:v>
                </c:pt>
                <c:pt idx="5566">
                  <c:v>0.45498949074074074</c:v>
                </c:pt>
                <c:pt idx="5567">
                  <c:v>0.45499354166666667</c:v>
                </c:pt>
                <c:pt idx="5568">
                  <c:v>0.45499763888888883</c:v>
                </c:pt>
                <c:pt idx="5569">
                  <c:v>0.45500172453703702</c:v>
                </c:pt>
                <c:pt idx="5570">
                  <c:v>0.45500568287037035</c:v>
                </c:pt>
                <c:pt idx="5571">
                  <c:v>0.45500973379629633</c:v>
                </c:pt>
                <c:pt idx="5572">
                  <c:v>0.45501380787037032</c:v>
                </c:pt>
                <c:pt idx="5573">
                  <c:v>0.45501789351851851</c:v>
                </c:pt>
                <c:pt idx="5574">
                  <c:v>0.45502196759259261</c:v>
                </c:pt>
                <c:pt idx="5575">
                  <c:v>0.45502605324074069</c:v>
                </c:pt>
                <c:pt idx="5576">
                  <c:v>0.45503018518518518</c:v>
                </c:pt>
                <c:pt idx="5577">
                  <c:v>0.45503413194444442</c:v>
                </c:pt>
                <c:pt idx="5578">
                  <c:v>0.45503923611111108</c:v>
                </c:pt>
                <c:pt idx="5579">
                  <c:v>0.45504331018518518</c:v>
                </c:pt>
                <c:pt idx="5580">
                  <c:v>0.45504733796296293</c:v>
                </c:pt>
                <c:pt idx="5581">
                  <c:v>0.45505146990740736</c:v>
                </c:pt>
                <c:pt idx="5582">
                  <c:v>0.45505545138888892</c:v>
                </c:pt>
                <c:pt idx="5583">
                  <c:v>0.45505956018518517</c:v>
                </c:pt>
                <c:pt idx="5584">
                  <c:v>0.45506358796296298</c:v>
                </c:pt>
                <c:pt idx="5585">
                  <c:v>0.45506767361111106</c:v>
                </c:pt>
                <c:pt idx="5586">
                  <c:v>0.4550718865740741</c:v>
                </c:pt>
                <c:pt idx="5587">
                  <c:v>0.45507593749999997</c:v>
                </c:pt>
                <c:pt idx="5588">
                  <c:v>0.45508010416666672</c:v>
                </c:pt>
                <c:pt idx="5589">
                  <c:v>0.45508420138888889</c:v>
                </c:pt>
                <c:pt idx="5590">
                  <c:v>0.4550883101851852</c:v>
                </c:pt>
                <c:pt idx="5591">
                  <c:v>0.45509231481481477</c:v>
                </c:pt>
                <c:pt idx="5592">
                  <c:v>0.45509641203703705</c:v>
                </c:pt>
                <c:pt idx="5593">
                  <c:v>0.45510053240740739</c:v>
                </c:pt>
                <c:pt idx="5594">
                  <c:v>0.4551045138888889</c:v>
                </c:pt>
                <c:pt idx="5595">
                  <c:v>0.45510863425925924</c:v>
                </c:pt>
                <c:pt idx="5596">
                  <c:v>0.45511275462962963</c:v>
                </c:pt>
                <c:pt idx="5597">
                  <c:v>0.4551178125</c:v>
                </c:pt>
                <c:pt idx="5598">
                  <c:v>0.45512194444444448</c:v>
                </c:pt>
                <c:pt idx="5599">
                  <c:v>0.45512590277777781</c:v>
                </c:pt>
                <c:pt idx="5600">
                  <c:v>0.45513008101851854</c:v>
                </c:pt>
                <c:pt idx="5601">
                  <c:v>0.4551340972222222</c:v>
                </c:pt>
                <c:pt idx="5602">
                  <c:v>0.45513822916666663</c:v>
                </c:pt>
                <c:pt idx="5603">
                  <c:v>0.45514233796296294</c:v>
                </c:pt>
                <c:pt idx="5604">
                  <c:v>0.45514642361111113</c:v>
                </c:pt>
                <c:pt idx="5605">
                  <c:v>0.45515057870370373</c:v>
                </c:pt>
                <c:pt idx="5606">
                  <c:v>0.45515457175925927</c:v>
                </c:pt>
                <c:pt idx="5607">
                  <c:v>0.45515865740740741</c:v>
                </c:pt>
                <c:pt idx="5608">
                  <c:v>0.45516261574074074</c:v>
                </c:pt>
                <c:pt idx="5609">
                  <c:v>0.45516665509259258</c:v>
                </c:pt>
                <c:pt idx="5610">
                  <c:v>0.45517087962962965</c:v>
                </c:pt>
                <c:pt idx="5611">
                  <c:v>0.4551748263888889</c:v>
                </c:pt>
                <c:pt idx="5612">
                  <c:v>0.45517892361111106</c:v>
                </c:pt>
                <c:pt idx="5613">
                  <c:v>0.45518295138888892</c:v>
                </c:pt>
                <c:pt idx="5614">
                  <c:v>0.45518702546296291</c:v>
                </c:pt>
                <c:pt idx="5615">
                  <c:v>0.45519098379629624</c:v>
                </c:pt>
                <c:pt idx="5616">
                  <c:v>0.45519599537037037</c:v>
                </c:pt>
                <c:pt idx="5617">
                  <c:v>0.45520024305555556</c:v>
                </c:pt>
                <c:pt idx="5618">
                  <c:v>0.45520422453703707</c:v>
                </c:pt>
                <c:pt idx="5619">
                  <c:v>0.45520842592592592</c:v>
                </c:pt>
                <c:pt idx="5620">
                  <c:v>0.45521239583333334</c:v>
                </c:pt>
                <c:pt idx="5621">
                  <c:v>0.45521650462962965</c:v>
                </c:pt>
                <c:pt idx="5622">
                  <c:v>0.45522064814814817</c:v>
                </c:pt>
                <c:pt idx="5623">
                  <c:v>0.45522459490740741</c:v>
                </c:pt>
                <c:pt idx="5624">
                  <c:v>0.45522872685185184</c:v>
                </c:pt>
                <c:pt idx="5625">
                  <c:v>0.45523267361111114</c:v>
                </c:pt>
                <c:pt idx="5626">
                  <c:v>0.45523674768518524</c:v>
                </c:pt>
                <c:pt idx="5627">
                  <c:v>0.45524079861111111</c:v>
                </c:pt>
                <c:pt idx="5628">
                  <c:v>0.45524484953703709</c:v>
                </c:pt>
                <c:pt idx="5629">
                  <c:v>0.45524905092592594</c:v>
                </c:pt>
                <c:pt idx="5630">
                  <c:v>0.45525315972222224</c:v>
                </c:pt>
                <c:pt idx="5631">
                  <c:v>0.45525733796296297</c:v>
                </c:pt>
                <c:pt idx="5632">
                  <c:v>0.45526135416666663</c:v>
                </c:pt>
                <c:pt idx="5633">
                  <c:v>0.45526543981481482</c:v>
                </c:pt>
                <c:pt idx="5634">
                  <c:v>0.45526973379629632</c:v>
                </c:pt>
                <c:pt idx="5635">
                  <c:v>0.45527471064814812</c:v>
                </c:pt>
                <c:pt idx="5636">
                  <c:v>0.45527890046296293</c:v>
                </c:pt>
                <c:pt idx="5637">
                  <c:v>0.45528298611111112</c:v>
                </c:pt>
                <c:pt idx="5638">
                  <c:v>0.45528730324074074</c:v>
                </c:pt>
                <c:pt idx="5639">
                  <c:v>0.45529136574074075</c:v>
                </c:pt>
                <c:pt idx="5640">
                  <c:v>0.45529546296296292</c:v>
                </c:pt>
                <c:pt idx="5641">
                  <c:v>0.45529961805555552</c:v>
                </c:pt>
                <c:pt idx="5642">
                  <c:v>0.45530373842592592</c:v>
                </c:pt>
                <c:pt idx="5643">
                  <c:v>0.45530793981481482</c:v>
                </c:pt>
                <c:pt idx="5644">
                  <c:v>0.45531192129629633</c:v>
                </c:pt>
                <c:pt idx="5645">
                  <c:v>0.45531608796296297</c:v>
                </c:pt>
                <c:pt idx="5646">
                  <c:v>0.45532015046296298</c:v>
                </c:pt>
                <c:pt idx="5647">
                  <c:v>0.45532414351851852</c:v>
                </c:pt>
                <c:pt idx="5648">
                  <c:v>0.45532828703703704</c:v>
                </c:pt>
                <c:pt idx="5649">
                  <c:v>0.45533221064814816</c:v>
                </c:pt>
                <c:pt idx="5650">
                  <c:v>0.45533628472222221</c:v>
                </c:pt>
                <c:pt idx="5651">
                  <c:v>0.45534019675925924</c:v>
                </c:pt>
                <c:pt idx="5652">
                  <c:v>0.45534423611111108</c:v>
                </c:pt>
                <c:pt idx="5653">
                  <c:v>0.45534931712962962</c:v>
                </c:pt>
                <c:pt idx="5654">
                  <c:v>0.45535329861111112</c:v>
                </c:pt>
                <c:pt idx="5655">
                  <c:v>0.45535738425925926</c:v>
                </c:pt>
                <c:pt idx="5656">
                  <c:v>0.45536129629629629</c:v>
                </c:pt>
                <c:pt idx="5657">
                  <c:v>0.45536537037037039</c:v>
                </c:pt>
                <c:pt idx="5658">
                  <c:v>0.45536945601851847</c:v>
                </c:pt>
                <c:pt idx="5659">
                  <c:v>0.45537340277777777</c:v>
                </c:pt>
                <c:pt idx="5660">
                  <c:v>0.45537747685185187</c:v>
                </c:pt>
                <c:pt idx="5661">
                  <c:v>0.45538152777777779</c:v>
                </c:pt>
                <c:pt idx="5662">
                  <c:v>0.45538555555555554</c:v>
                </c:pt>
                <c:pt idx="5663">
                  <c:v>0.45538956018518517</c:v>
                </c:pt>
                <c:pt idx="5664">
                  <c:v>0.45539361111111115</c:v>
                </c:pt>
                <c:pt idx="5665">
                  <c:v>0.45539767361111111</c:v>
                </c:pt>
                <c:pt idx="5666">
                  <c:v>0.45540166666666665</c:v>
                </c:pt>
                <c:pt idx="5667">
                  <c:v>0.45540575231481478</c:v>
                </c:pt>
                <c:pt idx="5668">
                  <c:v>0.45540971064814811</c:v>
                </c:pt>
                <c:pt idx="5669">
                  <c:v>0.45541375000000001</c:v>
                </c:pt>
                <c:pt idx="5670">
                  <c:v>0.45541886574074075</c:v>
                </c:pt>
                <c:pt idx="5671">
                  <c:v>0.45542283564814817</c:v>
                </c:pt>
                <c:pt idx="5672">
                  <c:v>0.45542693287037039</c:v>
                </c:pt>
                <c:pt idx="5673">
                  <c:v>0.45543098379629626</c:v>
                </c:pt>
                <c:pt idx="5674">
                  <c:v>0.45543494212962959</c:v>
                </c:pt>
                <c:pt idx="5675">
                  <c:v>0.45543900462962966</c:v>
                </c:pt>
                <c:pt idx="5676">
                  <c:v>0.45544311342592597</c:v>
                </c:pt>
                <c:pt idx="5677">
                  <c:v>0.45544706018518522</c:v>
                </c:pt>
                <c:pt idx="5678">
                  <c:v>0.45545111111111108</c:v>
                </c:pt>
                <c:pt idx="5679">
                  <c:v>0.45545533564814816</c:v>
                </c:pt>
                <c:pt idx="5680">
                  <c:v>0.45545924768518514</c:v>
                </c:pt>
                <c:pt idx="5681">
                  <c:v>0.45546329861111112</c:v>
                </c:pt>
                <c:pt idx="5682">
                  <c:v>0.45546745370370373</c:v>
                </c:pt>
                <c:pt idx="5683">
                  <c:v>0.45547137731481485</c:v>
                </c:pt>
                <c:pt idx="5684">
                  <c:v>0.45547542824074072</c:v>
                </c:pt>
                <c:pt idx="5685">
                  <c:v>0.45547950231481482</c:v>
                </c:pt>
                <c:pt idx="5686">
                  <c:v>0.45548343750000003</c:v>
                </c:pt>
                <c:pt idx="5687">
                  <c:v>0.45548844907407404</c:v>
                </c:pt>
                <c:pt idx="5688">
                  <c:v>0.45549248842592593</c:v>
                </c:pt>
                <c:pt idx="5689">
                  <c:v>0.45549650462962959</c:v>
                </c:pt>
                <c:pt idx="5690">
                  <c:v>0.45550055555555558</c:v>
                </c:pt>
                <c:pt idx="5691">
                  <c:v>0.45550462962962962</c:v>
                </c:pt>
                <c:pt idx="5692">
                  <c:v>0.45550856481481478</c:v>
                </c:pt>
                <c:pt idx="5693">
                  <c:v>0.45551271990740738</c:v>
                </c:pt>
                <c:pt idx="5694">
                  <c:v>0.45551679398148148</c:v>
                </c:pt>
                <c:pt idx="5695">
                  <c:v>0.45552071759259261</c:v>
                </c:pt>
                <c:pt idx="5696">
                  <c:v>0.45552490740740742</c:v>
                </c:pt>
                <c:pt idx="5697">
                  <c:v>0.45552895833333334</c:v>
                </c:pt>
                <c:pt idx="5698">
                  <c:v>0.45553288194444441</c:v>
                </c:pt>
                <c:pt idx="5699">
                  <c:v>0.45553702546296293</c:v>
                </c:pt>
                <c:pt idx="5700">
                  <c:v>0.45554107638888891</c:v>
                </c:pt>
                <c:pt idx="5701">
                  <c:v>0.45554502314814815</c:v>
                </c:pt>
                <c:pt idx="5702">
                  <c:v>0.45554909722222225</c:v>
                </c:pt>
                <c:pt idx="5703">
                  <c:v>0.45555425925925924</c:v>
                </c:pt>
                <c:pt idx="5704">
                  <c:v>0.45555817129629633</c:v>
                </c:pt>
                <c:pt idx="5705">
                  <c:v>0.45556237268518518</c:v>
                </c:pt>
                <c:pt idx="5706">
                  <c:v>0.4555665162037037</c:v>
                </c:pt>
                <c:pt idx="5707">
                  <c:v>0.45557056712962968</c:v>
                </c:pt>
                <c:pt idx="5708">
                  <c:v>0.45557472222222223</c:v>
                </c:pt>
                <c:pt idx="5709">
                  <c:v>0.45557885416666671</c:v>
                </c:pt>
                <c:pt idx="5710">
                  <c:v>0.45558298611111114</c:v>
                </c:pt>
                <c:pt idx="5711">
                  <c:v>0.4555870949074074</c:v>
                </c:pt>
                <c:pt idx="5712">
                  <c:v>0.45559119212962962</c:v>
                </c:pt>
                <c:pt idx="5713">
                  <c:v>0.45559520833333328</c:v>
                </c:pt>
                <c:pt idx="5714">
                  <c:v>0.45559936342592594</c:v>
                </c:pt>
                <c:pt idx="5715">
                  <c:v>0.45560350694444446</c:v>
                </c:pt>
                <c:pt idx="5716">
                  <c:v>0.45560747685185188</c:v>
                </c:pt>
                <c:pt idx="5717">
                  <c:v>0.45561172453703702</c:v>
                </c:pt>
                <c:pt idx="5718">
                  <c:v>0.45561583333333333</c:v>
                </c:pt>
                <c:pt idx="5719">
                  <c:v>0.45561986111111108</c:v>
                </c:pt>
                <c:pt idx="5720">
                  <c:v>0.45562496527777779</c:v>
                </c:pt>
                <c:pt idx="5721">
                  <c:v>0.45562900462962963</c:v>
                </c:pt>
                <c:pt idx="5722">
                  <c:v>0.45563307870370373</c:v>
                </c:pt>
                <c:pt idx="5723">
                  <c:v>0.45563721064814816</c:v>
                </c:pt>
                <c:pt idx="5724">
                  <c:v>0.45564123842592591</c:v>
                </c:pt>
                <c:pt idx="5725">
                  <c:v>0.45564530092592598</c:v>
                </c:pt>
                <c:pt idx="5726">
                  <c:v>0.45564943287037035</c:v>
                </c:pt>
                <c:pt idx="5727">
                  <c:v>0.45565346064814816</c:v>
                </c:pt>
                <c:pt idx="5728">
                  <c:v>0.45565762731481479</c:v>
                </c:pt>
                <c:pt idx="5729">
                  <c:v>0.45566174768518519</c:v>
                </c:pt>
                <c:pt idx="5730">
                  <c:v>0.45566572916666664</c:v>
                </c:pt>
                <c:pt idx="5731">
                  <c:v>0.45566988425925925</c:v>
                </c:pt>
                <c:pt idx="5732">
                  <c:v>0.45567400462962965</c:v>
                </c:pt>
                <c:pt idx="5733">
                  <c:v>0.45567799768518519</c:v>
                </c:pt>
                <c:pt idx="5734">
                  <c:v>0.45568212962962962</c:v>
                </c:pt>
                <c:pt idx="5735">
                  <c:v>0.45568631944444443</c:v>
                </c:pt>
                <c:pt idx="5736">
                  <c:v>0.45569033564814815</c:v>
                </c:pt>
                <c:pt idx="5737">
                  <c:v>0.45569539351851857</c:v>
                </c:pt>
                <c:pt idx="5738">
                  <c:v>0.45569954861111112</c:v>
                </c:pt>
                <c:pt idx="5739">
                  <c:v>0.45570366898148151</c:v>
                </c:pt>
                <c:pt idx="5740">
                  <c:v>0.45570785879629633</c:v>
                </c:pt>
                <c:pt idx="5741">
                  <c:v>0.45571196759259264</c:v>
                </c:pt>
                <c:pt idx="5742">
                  <c:v>0.45571603009259259</c:v>
                </c:pt>
                <c:pt idx="5743">
                  <c:v>0.4557201041666667</c:v>
                </c:pt>
                <c:pt idx="5744">
                  <c:v>0.45572423611111113</c:v>
                </c:pt>
                <c:pt idx="5745">
                  <c:v>0.45572824074074075</c:v>
                </c:pt>
                <c:pt idx="5746">
                  <c:v>0.45573233796296297</c:v>
                </c:pt>
                <c:pt idx="5747">
                  <c:v>0.4557364699074074</c:v>
                </c:pt>
                <c:pt idx="5748">
                  <c:v>0.45574045138888891</c:v>
                </c:pt>
                <c:pt idx="5749">
                  <c:v>0.45574466435185185</c:v>
                </c:pt>
                <c:pt idx="5750">
                  <c:v>0.45574878472222219</c:v>
                </c:pt>
                <c:pt idx="5751">
                  <c:v>0.45575277777777773</c:v>
                </c:pt>
                <c:pt idx="5752">
                  <c:v>0.45575694444444448</c:v>
                </c:pt>
                <c:pt idx="5753">
                  <c:v>0.45576206018518522</c:v>
                </c:pt>
                <c:pt idx="5754">
                  <c:v>0.45576600694444447</c:v>
                </c:pt>
                <c:pt idx="5755">
                  <c:v>0.45577011574074078</c:v>
                </c:pt>
                <c:pt idx="5756">
                  <c:v>0.4557742939814815</c:v>
                </c:pt>
                <c:pt idx="5757">
                  <c:v>0.45577828703703704</c:v>
                </c:pt>
                <c:pt idx="5758">
                  <c:v>0.45578241898148147</c:v>
                </c:pt>
                <c:pt idx="5759">
                  <c:v>0.45578657407407408</c:v>
                </c:pt>
                <c:pt idx="5760">
                  <c:v>0.45579064814814818</c:v>
                </c:pt>
                <c:pt idx="5761">
                  <c:v>0.45579476851851847</c:v>
                </c:pt>
                <c:pt idx="5762">
                  <c:v>0.45579888888888886</c:v>
                </c:pt>
                <c:pt idx="5763">
                  <c:v>0.45580304398148147</c:v>
                </c:pt>
                <c:pt idx="5764">
                  <c:v>0.4558071759259259</c:v>
                </c:pt>
                <c:pt idx="5765">
                  <c:v>0.45581131944444442</c:v>
                </c:pt>
                <c:pt idx="5766">
                  <c:v>0.4558153240740741</c:v>
                </c:pt>
                <c:pt idx="5767">
                  <c:v>0.45581957175925925</c:v>
                </c:pt>
                <c:pt idx="5768">
                  <c:v>0.45582370370370368</c:v>
                </c:pt>
                <c:pt idx="5769">
                  <c:v>0.4558277083333333</c:v>
                </c:pt>
                <c:pt idx="5770">
                  <c:v>0.45583290509259261</c:v>
                </c:pt>
                <c:pt idx="5771">
                  <c:v>0.45583712962962958</c:v>
                </c:pt>
                <c:pt idx="5772">
                  <c:v>0.45584114583333335</c:v>
                </c:pt>
                <c:pt idx="5773">
                  <c:v>0.45584526620370375</c:v>
                </c:pt>
                <c:pt idx="5774">
                  <c:v>0.45584947916666668</c:v>
                </c:pt>
                <c:pt idx="5775">
                  <c:v>0.45585341435185184</c:v>
                </c:pt>
                <c:pt idx="5776">
                  <c:v>0.45585758101851853</c:v>
                </c:pt>
                <c:pt idx="5777">
                  <c:v>0.45586166666666667</c:v>
                </c:pt>
                <c:pt idx="5778">
                  <c:v>0.45586571759259259</c:v>
                </c:pt>
                <c:pt idx="5779">
                  <c:v>0.45586981481481481</c:v>
                </c:pt>
                <c:pt idx="5780">
                  <c:v>0.45587392361111112</c:v>
                </c:pt>
                <c:pt idx="5781">
                  <c:v>0.45587795138888887</c:v>
                </c:pt>
                <c:pt idx="5782">
                  <c:v>0.45588204861111109</c:v>
                </c:pt>
                <c:pt idx="5783">
                  <c:v>0.4558861574074074</c:v>
                </c:pt>
                <c:pt idx="5784">
                  <c:v>0.45589017361111112</c:v>
                </c:pt>
                <c:pt idx="5785">
                  <c:v>0.45589430555555555</c:v>
                </c:pt>
                <c:pt idx="5786">
                  <c:v>0.45589844907407406</c:v>
                </c:pt>
                <c:pt idx="5787">
                  <c:v>0.45590333333333333</c:v>
                </c:pt>
                <c:pt idx="5788">
                  <c:v>0.45590753472222217</c:v>
                </c:pt>
                <c:pt idx="5789">
                  <c:v>0.45591150462962959</c:v>
                </c:pt>
                <c:pt idx="5790">
                  <c:v>0.45591563657407402</c:v>
                </c:pt>
                <c:pt idx="5791">
                  <c:v>0.45591974537037033</c:v>
                </c:pt>
                <c:pt idx="5792">
                  <c:v>0.4559237615740741</c:v>
                </c:pt>
                <c:pt idx="5793">
                  <c:v>0.45592780092592594</c:v>
                </c:pt>
                <c:pt idx="5794">
                  <c:v>0.45593187500000004</c:v>
                </c:pt>
                <c:pt idx="5795">
                  <c:v>0.45593597222222221</c:v>
                </c:pt>
                <c:pt idx="5796">
                  <c:v>0.45594002314814813</c:v>
                </c:pt>
                <c:pt idx="5797">
                  <c:v>0.45594413194444444</c:v>
                </c:pt>
                <c:pt idx="5798">
                  <c:v>0.45594815972222219</c:v>
                </c:pt>
                <c:pt idx="5799">
                  <c:v>0.4559522685185185</c:v>
                </c:pt>
                <c:pt idx="5800">
                  <c:v>0.45595643518518519</c:v>
                </c:pt>
                <c:pt idx="5801">
                  <c:v>0.45596041666666665</c:v>
                </c:pt>
                <c:pt idx="5802">
                  <c:v>0.45596457175925925</c:v>
                </c:pt>
                <c:pt idx="5803">
                  <c:v>0.45596965277777773</c:v>
                </c:pt>
                <c:pt idx="5804">
                  <c:v>0.45597364583333339</c:v>
                </c:pt>
                <c:pt idx="5805">
                  <c:v>0.45597773148148146</c:v>
                </c:pt>
                <c:pt idx="5806">
                  <c:v>0.4559818981481481</c:v>
                </c:pt>
                <c:pt idx="5807">
                  <c:v>0.45598586805555552</c:v>
                </c:pt>
                <c:pt idx="5808">
                  <c:v>0.45598995370370371</c:v>
                </c:pt>
                <c:pt idx="5809">
                  <c:v>0.45599417824074079</c:v>
                </c:pt>
                <c:pt idx="5810">
                  <c:v>0.45599814814814815</c:v>
                </c:pt>
                <c:pt idx="5811">
                  <c:v>0.45600226851851855</c:v>
                </c:pt>
                <c:pt idx="5812">
                  <c:v>0.45600640046296298</c:v>
                </c:pt>
                <c:pt idx="5813">
                  <c:v>0.45601048611111111</c:v>
                </c:pt>
                <c:pt idx="5814">
                  <c:v>0.45601458333333333</c:v>
                </c:pt>
                <c:pt idx="5815">
                  <c:v>0.45601866898148152</c:v>
                </c:pt>
                <c:pt idx="5816">
                  <c:v>0.4560227546296296</c:v>
                </c:pt>
                <c:pt idx="5817">
                  <c:v>0.45602681712962961</c:v>
                </c:pt>
                <c:pt idx="5818">
                  <c:v>0.4560309490740741</c:v>
                </c:pt>
                <c:pt idx="5819">
                  <c:v>0.45603504629629632</c:v>
                </c:pt>
                <c:pt idx="5820">
                  <c:v>0.4560401736111111</c:v>
                </c:pt>
                <c:pt idx="5821">
                  <c:v>0.45604435185185183</c:v>
                </c:pt>
                <c:pt idx="5822">
                  <c:v>0.45604840277777781</c:v>
                </c:pt>
                <c:pt idx="5823">
                  <c:v>0.45605263888888886</c:v>
                </c:pt>
                <c:pt idx="5824">
                  <c:v>0.45605689814814815</c:v>
                </c:pt>
                <c:pt idx="5825">
                  <c:v>0.45606100694444446</c:v>
                </c:pt>
                <c:pt idx="5826">
                  <c:v>0.45606523148148148</c:v>
                </c:pt>
                <c:pt idx="5827">
                  <c:v>0.45606958333333331</c:v>
                </c:pt>
                <c:pt idx="5828">
                  <c:v>0.45607363425925929</c:v>
                </c:pt>
                <c:pt idx="5829">
                  <c:v>0.45607775462962968</c:v>
                </c:pt>
                <c:pt idx="5830">
                  <c:v>0.45608184027777776</c:v>
                </c:pt>
                <c:pt idx="5831">
                  <c:v>0.45608586805555557</c:v>
                </c:pt>
                <c:pt idx="5832">
                  <c:v>0.45608994212962961</c:v>
                </c:pt>
                <c:pt idx="5833">
                  <c:v>0.45609400462962962</c:v>
                </c:pt>
                <c:pt idx="5834">
                  <c:v>0.45609806712962958</c:v>
                </c:pt>
                <c:pt idx="5835">
                  <c:v>0.45610217592592589</c:v>
                </c:pt>
                <c:pt idx="5836">
                  <c:v>0.45610734953703708</c:v>
                </c:pt>
                <c:pt idx="5837">
                  <c:v>0.4561112731481482</c:v>
                </c:pt>
                <c:pt idx="5838">
                  <c:v>0.45611547453703705</c:v>
                </c:pt>
                <c:pt idx="5839">
                  <c:v>0.45611957175925927</c:v>
                </c:pt>
                <c:pt idx="5840">
                  <c:v>0.45612355324074078</c:v>
                </c:pt>
                <c:pt idx="5841">
                  <c:v>0.45612766203703708</c:v>
                </c:pt>
                <c:pt idx="5842">
                  <c:v>0.45613177083333328</c:v>
                </c:pt>
                <c:pt idx="5843">
                  <c:v>0.45613575231481485</c:v>
                </c:pt>
                <c:pt idx="5844">
                  <c:v>0.4561398611111111</c:v>
                </c:pt>
                <c:pt idx="5845">
                  <c:v>0.45614403935185188</c:v>
                </c:pt>
                <c:pt idx="5846">
                  <c:v>0.45614799768518521</c:v>
                </c:pt>
                <c:pt idx="5847">
                  <c:v>0.45615207175925926</c:v>
                </c:pt>
                <c:pt idx="5848">
                  <c:v>0.45615622685185181</c:v>
                </c:pt>
                <c:pt idx="5849">
                  <c:v>0.45616019675925923</c:v>
                </c:pt>
                <c:pt idx="5850">
                  <c:v>0.45616432870370366</c:v>
                </c:pt>
                <c:pt idx="5851">
                  <c:v>0.45616842592592594</c:v>
                </c:pt>
                <c:pt idx="5852">
                  <c:v>0.45617238425925927</c:v>
                </c:pt>
                <c:pt idx="5853">
                  <c:v>0.45617741898148151</c:v>
                </c:pt>
                <c:pt idx="5854">
                  <c:v>0.45618133101851854</c:v>
                </c:pt>
                <c:pt idx="5855">
                  <c:v>0.4561853472222222</c:v>
                </c:pt>
                <c:pt idx="5856">
                  <c:v>0.45618940972222227</c:v>
                </c:pt>
                <c:pt idx="5857">
                  <c:v>0.45619332175925925</c:v>
                </c:pt>
                <c:pt idx="5858">
                  <c:v>0.45619736111111114</c:v>
                </c:pt>
                <c:pt idx="5859">
                  <c:v>0.45620144675925928</c:v>
                </c:pt>
                <c:pt idx="5860">
                  <c:v>0.45620533564814814</c:v>
                </c:pt>
                <c:pt idx="5861">
                  <c:v>0.45620937500000003</c:v>
                </c:pt>
                <c:pt idx="5862">
                  <c:v>0.45621353009259263</c:v>
                </c:pt>
                <c:pt idx="5863">
                  <c:v>0.45621743055555553</c:v>
                </c:pt>
                <c:pt idx="5864">
                  <c:v>0.45622142361111112</c:v>
                </c:pt>
                <c:pt idx="5865">
                  <c:v>0.45622552083333329</c:v>
                </c:pt>
                <c:pt idx="5866">
                  <c:v>0.45622942129629629</c:v>
                </c:pt>
                <c:pt idx="5867">
                  <c:v>0.45623342592592592</c:v>
                </c:pt>
                <c:pt idx="5868">
                  <c:v>0.45623755787037035</c:v>
                </c:pt>
                <c:pt idx="5869">
                  <c:v>0.45624143518518517</c:v>
                </c:pt>
                <c:pt idx="5870">
                  <c:v>0.45624643518518515</c:v>
                </c:pt>
                <c:pt idx="5871">
                  <c:v>0.45625048611111113</c:v>
                </c:pt>
                <c:pt idx="5872">
                  <c:v>0.45625458333333335</c:v>
                </c:pt>
                <c:pt idx="5873">
                  <c:v>0.45625863425925922</c:v>
                </c:pt>
                <c:pt idx="5874">
                  <c:v>0.45626271990740741</c:v>
                </c:pt>
                <c:pt idx="5875">
                  <c:v>0.45626672453703704</c:v>
                </c:pt>
                <c:pt idx="5876">
                  <c:v>0.45627077546296296</c:v>
                </c:pt>
                <c:pt idx="5877">
                  <c:v>0.45627490740740745</c:v>
                </c:pt>
                <c:pt idx="5878">
                  <c:v>0.4562788425925926</c:v>
                </c:pt>
                <c:pt idx="5879">
                  <c:v>0.45628293981481477</c:v>
                </c:pt>
                <c:pt idx="5880">
                  <c:v>0.45628701388888887</c:v>
                </c:pt>
                <c:pt idx="5881">
                  <c:v>0.45629099537037038</c:v>
                </c:pt>
                <c:pt idx="5882">
                  <c:v>0.45629520833333337</c:v>
                </c:pt>
                <c:pt idx="5883">
                  <c:v>0.45629947916666663</c:v>
                </c:pt>
                <c:pt idx="5884">
                  <c:v>0.45630348379629626</c:v>
                </c:pt>
                <c:pt idx="5885">
                  <c:v>0.45630754629629627</c:v>
                </c:pt>
                <c:pt idx="5886">
                  <c:v>0.4563126388888889</c:v>
                </c:pt>
                <c:pt idx="5887">
                  <c:v>0.45631656250000002</c:v>
                </c:pt>
                <c:pt idx="5888">
                  <c:v>0.45632063657407412</c:v>
                </c:pt>
                <c:pt idx="5889">
                  <c:v>0.45632480324074076</c:v>
                </c:pt>
                <c:pt idx="5890">
                  <c:v>0.45632887731481481</c:v>
                </c:pt>
                <c:pt idx="5891">
                  <c:v>0.45633295138888891</c:v>
                </c:pt>
                <c:pt idx="5892">
                  <c:v>0.45633702546296301</c:v>
                </c:pt>
                <c:pt idx="5893">
                  <c:v>0.45634107638888888</c:v>
                </c:pt>
                <c:pt idx="5894">
                  <c:v>0.45634516203703707</c:v>
                </c:pt>
                <c:pt idx="5895">
                  <c:v>0.45634928240740741</c:v>
                </c:pt>
                <c:pt idx="5896">
                  <c:v>0.45635326388888892</c:v>
                </c:pt>
                <c:pt idx="5897">
                  <c:v>0.45635732638888887</c:v>
                </c:pt>
                <c:pt idx="5898">
                  <c:v>0.45636144675925921</c:v>
                </c:pt>
                <c:pt idx="5899">
                  <c:v>0.45636541666666663</c:v>
                </c:pt>
                <c:pt idx="5900">
                  <c:v>0.45636952546296294</c:v>
                </c:pt>
                <c:pt idx="5901">
                  <c:v>0.45637359953703704</c:v>
                </c:pt>
                <c:pt idx="5902">
                  <c:v>0.45637754629629629</c:v>
                </c:pt>
                <c:pt idx="5903">
                  <c:v>0.45638270833333333</c:v>
                </c:pt>
                <c:pt idx="5904">
                  <c:v>0.45638678240740743</c:v>
                </c:pt>
                <c:pt idx="5905">
                  <c:v>0.4563907523148148</c:v>
                </c:pt>
                <c:pt idx="5906">
                  <c:v>0.45639481481481486</c:v>
                </c:pt>
                <c:pt idx="5907">
                  <c:v>0.45639896990740741</c:v>
                </c:pt>
                <c:pt idx="5908">
                  <c:v>0.45640292824074075</c:v>
                </c:pt>
                <c:pt idx="5909">
                  <c:v>0.45640701388888888</c:v>
                </c:pt>
                <c:pt idx="5910">
                  <c:v>0.45641119212962966</c:v>
                </c:pt>
                <c:pt idx="5911">
                  <c:v>0.45641516203703708</c:v>
                </c:pt>
                <c:pt idx="5912">
                  <c:v>0.45641927083333328</c:v>
                </c:pt>
                <c:pt idx="5913">
                  <c:v>0.45642336805555556</c:v>
                </c:pt>
                <c:pt idx="5914">
                  <c:v>0.45642732638888889</c:v>
                </c:pt>
                <c:pt idx="5915">
                  <c:v>0.45643148148148144</c:v>
                </c:pt>
                <c:pt idx="5916">
                  <c:v>0.45643555555555554</c:v>
                </c:pt>
                <c:pt idx="5917">
                  <c:v>0.45643959490740738</c:v>
                </c:pt>
                <c:pt idx="5918">
                  <c:v>0.45644368055555556</c:v>
                </c:pt>
                <c:pt idx="5919">
                  <c:v>0.45644777777777779</c:v>
                </c:pt>
                <c:pt idx="5920">
                  <c:v>0.45645278935185191</c:v>
                </c:pt>
                <c:pt idx="5921">
                  <c:v>0.45645693287037042</c:v>
                </c:pt>
                <c:pt idx="5922">
                  <c:v>0.45646087962962961</c:v>
                </c:pt>
                <c:pt idx="5923">
                  <c:v>0.45646494212962963</c:v>
                </c:pt>
                <c:pt idx="5924">
                  <c:v>0.45646912037037035</c:v>
                </c:pt>
                <c:pt idx="5925">
                  <c:v>0.45647306712962959</c:v>
                </c:pt>
                <c:pt idx="5926">
                  <c:v>0.4564771412037037</c:v>
                </c:pt>
                <c:pt idx="5927">
                  <c:v>0.45648126157407409</c:v>
                </c:pt>
                <c:pt idx="5928">
                  <c:v>0.45648521990740742</c:v>
                </c:pt>
                <c:pt idx="5929">
                  <c:v>0.45648931712962965</c:v>
                </c:pt>
                <c:pt idx="5930">
                  <c:v>0.45649340277777778</c:v>
                </c:pt>
                <c:pt idx="5931">
                  <c:v>0.45649743055555558</c:v>
                </c:pt>
                <c:pt idx="5932">
                  <c:v>0.45650146990740742</c:v>
                </c:pt>
                <c:pt idx="5933">
                  <c:v>0.45650557870370373</c:v>
                </c:pt>
                <c:pt idx="5934">
                  <c:v>0.45650965277777783</c:v>
                </c:pt>
                <c:pt idx="5935">
                  <c:v>0.45651373842592591</c:v>
                </c:pt>
                <c:pt idx="5936">
                  <c:v>0.45651892361111113</c:v>
                </c:pt>
                <c:pt idx="5937">
                  <c:v>0.45652288194444446</c:v>
                </c:pt>
                <c:pt idx="5938">
                  <c:v>0.45652709490740739</c:v>
                </c:pt>
                <c:pt idx="5939">
                  <c:v>0.4565312037037037</c:v>
                </c:pt>
                <c:pt idx="5940">
                  <c:v>0.45653524305555554</c:v>
                </c:pt>
                <c:pt idx="5941">
                  <c:v>0.45653932870370367</c:v>
                </c:pt>
                <c:pt idx="5942">
                  <c:v>0.45654347222222219</c:v>
                </c:pt>
                <c:pt idx="5943">
                  <c:v>0.45654744212962961</c:v>
                </c:pt>
                <c:pt idx="5944">
                  <c:v>0.4565514814814815</c:v>
                </c:pt>
                <c:pt idx="5945">
                  <c:v>0.45655561342592593</c:v>
                </c:pt>
                <c:pt idx="5946">
                  <c:v>0.45655956018518523</c:v>
                </c:pt>
                <c:pt idx="5947">
                  <c:v>0.45656357638888889</c:v>
                </c:pt>
                <c:pt idx="5948">
                  <c:v>0.45656771990740741</c:v>
                </c:pt>
                <c:pt idx="5949">
                  <c:v>0.45657165509259262</c:v>
                </c:pt>
                <c:pt idx="5950">
                  <c:v>0.45657576388888893</c:v>
                </c:pt>
                <c:pt idx="5951">
                  <c:v>0.45657988425925927</c:v>
                </c:pt>
                <c:pt idx="5952">
                  <c:v>0.45658390046296299</c:v>
                </c:pt>
                <c:pt idx="5953">
                  <c:v>0.45658888888888888</c:v>
                </c:pt>
                <c:pt idx="5954">
                  <c:v>0.45659299768518519</c:v>
                </c:pt>
                <c:pt idx="5955">
                  <c:v>0.45659693287037034</c:v>
                </c:pt>
                <c:pt idx="5956">
                  <c:v>0.4566009606481482</c:v>
                </c:pt>
                <c:pt idx="5957">
                  <c:v>0.45660509259259258</c:v>
                </c:pt>
                <c:pt idx="5958">
                  <c:v>0.45660902777777773</c:v>
                </c:pt>
                <c:pt idx="5959">
                  <c:v>0.45661322916666669</c:v>
                </c:pt>
                <c:pt idx="5960">
                  <c:v>0.45661726851851853</c:v>
                </c:pt>
                <c:pt idx="5961">
                  <c:v>0.45662121527777777</c:v>
                </c:pt>
                <c:pt idx="5962">
                  <c:v>0.4566253935185185</c:v>
                </c:pt>
                <c:pt idx="5963">
                  <c:v>0.4566294675925926</c:v>
                </c:pt>
                <c:pt idx="5964">
                  <c:v>0.45663340277777781</c:v>
                </c:pt>
                <c:pt idx="5965">
                  <c:v>0.45663754629629633</c:v>
                </c:pt>
                <c:pt idx="5966">
                  <c:v>0.45664166666666667</c:v>
                </c:pt>
                <c:pt idx="5967">
                  <c:v>0.45664572916666663</c:v>
                </c:pt>
                <c:pt idx="5968">
                  <c:v>0.45664996527777779</c:v>
                </c:pt>
                <c:pt idx="5969">
                  <c:v>0.45665532407407405</c:v>
                </c:pt>
                <c:pt idx="5970">
                  <c:v>0.45665950231481478</c:v>
                </c:pt>
                <c:pt idx="5971">
                  <c:v>0.45666372685185186</c:v>
                </c:pt>
                <c:pt idx="5972">
                  <c:v>0.45666787037037038</c:v>
                </c:pt>
                <c:pt idx="5973">
                  <c:v>0.45667201388888889</c:v>
                </c:pt>
                <c:pt idx="5974">
                  <c:v>0.45667620370370371</c:v>
                </c:pt>
                <c:pt idx="5975">
                  <c:v>0.45668028935185184</c:v>
                </c:pt>
                <c:pt idx="5976">
                  <c:v>0.45668420138888893</c:v>
                </c:pt>
                <c:pt idx="5977">
                  <c:v>0.4566882523148148</c:v>
                </c:pt>
                <c:pt idx="5978">
                  <c:v>0.4566923263888889</c:v>
                </c:pt>
                <c:pt idx="5979">
                  <c:v>0.45669622685185191</c:v>
                </c:pt>
                <c:pt idx="5980">
                  <c:v>0.45670042824074075</c:v>
                </c:pt>
                <c:pt idx="5981">
                  <c:v>0.45670449074074071</c:v>
                </c:pt>
                <c:pt idx="5982">
                  <c:v>0.45670843749999995</c:v>
                </c:pt>
                <c:pt idx="5983">
                  <c:v>0.45671259259259256</c:v>
                </c:pt>
                <c:pt idx="5984">
                  <c:v>0.45671664351851854</c:v>
                </c:pt>
                <c:pt idx="5985">
                  <c:v>0.45672055555555557</c:v>
                </c:pt>
                <c:pt idx="5986">
                  <c:v>0.45672564814814814</c:v>
                </c:pt>
                <c:pt idx="5987">
                  <c:v>0.45672966435185186</c:v>
                </c:pt>
                <c:pt idx="5988">
                  <c:v>0.45673366898148143</c:v>
                </c:pt>
                <c:pt idx="5989">
                  <c:v>0.45673767361111112</c:v>
                </c:pt>
                <c:pt idx="5990">
                  <c:v>0.45674167824074074</c:v>
                </c:pt>
                <c:pt idx="5991">
                  <c:v>0.45674567129629629</c:v>
                </c:pt>
                <c:pt idx="5992">
                  <c:v>0.4567497337962963</c:v>
                </c:pt>
                <c:pt idx="5993">
                  <c:v>0.45675371527777781</c:v>
                </c:pt>
                <c:pt idx="5994">
                  <c:v>0.45675770833333335</c:v>
                </c:pt>
                <c:pt idx="5995">
                  <c:v>0.45676178240740745</c:v>
                </c:pt>
                <c:pt idx="5996">
                  <c:v>0.45676574074074078</c:v>
                </c:pt>
                <c:pt idx="5997">
                  <c:v>0.45676972222222223</c:v>
                </c:pt>
                <c:pt idx="5998">
                  <c:v>0.45677381944444445</c:v>
                </c:pt>
                <c:pt idx="5999">
                  <c:v>0.4567777199074074</c:v>
                </c:pt>
                <c:pt idx="6000">
                  <c:v>0.45678180555555553</c:v>
                </c:pt>
                <c:pt idx="6001">
                  <c:v>0.45678584490740742</c:v>
                </c:pt>
                <c:pt idx="6002">
                  <c:v>0.45678976851851849</c:v>
                </c:pt>
                <c:pt idx="6003">
                  <c:v>0.45679479166666664</c:v>
                </c:pt>
                <c:pt idx="6004">
                  <c:v>0.45679891203703704</c:v>
                </c:pt>
                <c:pt idx="6005">
                  <c:v>0.45680282407407408</c:v>
                </c:pt>
                <c:pt idx="6006">
                  <c:v>0.45680686342592591</c:v>
                </c:pt>
                <c:pt idx="6007">
                  <c:v>0.45681103009259255</c:v>
                </c:pt>
                <c:pt idx="6008">
                  <c:v>0.45681494212962964</c:v>
                </c:pt>
                <c:pt idx="6009">
                  <c:v>0.45681898148148153</c:v>
                </c:pt>
                <c:pt idx="6010">
                  <c:v>0.45682311342592591</c:v>
                </c:pt>
                <c:pt idx="6011">
                  <c:v>0.45682704861111106</c:v>
                </c:pt>
                <c:pt idx="6012">
                  <c:v>0.45683111111111113</c:v>
                </c:pt>
                <c:pt idx="6013">
                  <c:v>0.45683530092592589</c:v>
                </c:pt>
                <c:pt idx="6014">
                  <c:v>0.45683921296296298</c:v>
                </c:pt>
                <c:pt idx="6015">
                  <c:v>0.45684326388888891</c:v>
                </c:pt>
                <c:pt idx="6016">
                  <c:v>0.45684732638888886</c:v>
                </c:pt>
                <c:pt idx="6017">
                  <c:v>0.45685133101851849</c:v>
                </c:pt>
                <c:pt idx="6018">
                  <c:v>0.45685534722222226</c:v>
                </c:pt>
                <c:pt idx="6019">
                  <c:v>0.45686052083333334</c:v>
                </c:pt>
                <c:pt idx="6020">
                  <c:v>0.45686444444444446</c:v>
                </c:pt>
                <c:pt idx="6021">
                  <c:v>0.45686855324074077</c:v>
                </c:pt>
                <c:pt idx="6022">
                  <c:v>0.45687256944444443</c:v>
                </c:pt>
                <c:pt idx="6023">
                  <c:v>0.45687649305555555</c:v>
                </c:pt>
                <c:pt idx="6024">
                  <c:v>0.45688061342592595</c:v>
                </c:pt>
                <c:pt idx="6025">
                  <c:v>0.45688467592592591</c:v>
                </c:pt>
                <c:pt idx="6026">
                  <c:v>0.45688858796296294</c:v>
                </c:pt>
                <c:pt idx="6027">
                  <c:v>0.45689269675925925</c:v>
                </c:pt>
                <c:pt idx="6028">
                  <c:v>0.45689673611111115</c:v>
                </c:pt>
                <c:pt idx="6029">
                  <c:v>0.45690064814814813</c:v>
                </c:pt>
                <c:pt idx="6030">
                  <c:v>0.45690474537037035</c:v>
                </c:pt>
                <c:pt idx="6031">
                  <c:v>0.45690881944444445</c:v>
                </c:pt>
                <c:pt idx="6032">
                  <c:v>0.45691278935185187</c:v>
                </c:pt>
                <c:pt idx="6033">
                  <c:v>0.45691684027777774</c:v>
                </c:pt>
                <c:pt idx="6034">
                  <c:v>0.45692099537037034</c:v>
                </c:pt>
                <c:pt idx="6035">
                  <c:v>0.45692495370370367</c:v>
                </c:pt>
                <c:pt idx="6036">
                  <c:v>0.45693004629629624</c:v>
                </c:pt>
                <c:pt idx="6037">
                  <c:v>0.45693409722222222</c:v>
                </c:pt>
                <c:pt idx="6038">
                  <c:v>0.45693805555555556</c:v>
                </c:pt>
                <c:pt idx="6039">
                  <c:v>0.45694210648148154</c:v>
                </c:pt>
                <c:pt idx="6040">
                  <c:v>0.4569462037037037</c:v>
                </c:pt>
                <c:pt idx="6041">
                  <c:v>0.4569502777777778</c:v>
                </c:pt>
                <c:pt idx="6042">
                  <c:v>0.45695443287037035</c:v>
                </c:pt>
                <c:pt idx="6043">
                  <c:v>0.45695856481481484</c:v>
                </c:pt>
                <c:pt idx="6044">
                  <c:v>0.4569625810185185</c:v>
                </c:pt>
                <c:pt idx="6045">
                  <c:v>0.45696668981481481</c:v>
                </c:pt>
                <c:pt idx="6046">
                  <c:v>0.45697082175925924</c:v>
                </c:pt>
                <c:pt idx="6047">
                  <c:v>0.45697476851851854</c:v>
                </c:pt>
                <c:pt idx="6048">
                  <c:v>0.45697896990740738</c:v>
                </c:pt>
                <c:pt idx="6049">
                  <c:v>0.45698304398148148</c:v>
                </c:pt>
                <c:pt idx="6050">
                  <c:v>0.45698703703703702</c:v>
                </c:pt>
                <c:pt idx="6051">
                  <c:v>0.45699122685185184</c:v>
                </c:pt>
                <c:pt idx="6052">
                  <c:v>0.45699538194444439</c:v>
                </c:pt>
                <c:pt idx="6053">
                  <c:v>0.4570003587962963</c:v>
                </c:pt>
                <c:pt idx="6054">
                  <c:v>0.4570044328703704</c:v>
                </c:pt>
                <c:pt idx="6055">
                  <c:v>0.45700849537037036</c:v>
                </c:pt>
                <c:pt idx="6056">
                  <c:v>0.45701256944444446</c:v>
                </c:pt>
                <c:pt idx="6057">
                  <c:v>0.45701670138888889</c:v>
                </c:pt>
                <c:pt idx="6058">
                  <c:v>0.45702074074074073</c:v>
                </c:pt>
                <c:pt idx="6059">
                  <c:v>0.45702479166666671</c:v>
                </c:pt>
                <c:pt idx="6060">
                  <c:v>0.45702893518518523</c:v>
                </c:pt>
                <c:pt idx="6061">
                  <c:v>0.45703292824074077</c:v>
                </c:pt>
                <c:pt idx="6062">
                  <c:v>0.45703710648148149</c:v>
                </c:pt>
                <c:pt idx="6063">
                  <c:v>0.45704119212962963</c:v>
                </c:pt>
                <c:pt idx="6064">
                  <c:v>0.45704515046296296</c:v>
                </c:pt>
                <c:pt idx="6065">
                  <c:v>0.45704927083333335</c:v>
                </c:pt>
                <c:pt idx="6066">
                  <c:v>0.45705335648148143</c:v>
                </c:pt>
                <c:pt idx="6067">
                  <c:v>0.45705731481481476</c:v>
                </c:pt>
                <c:pt idx="6068">
                  <c:v>0.45706145833333328</c:v>
                </c:pt>
                <c:pt idx="6069">
                  <c:v>0.45706658564814817</c:v>
                </c:pt>
                <c:pt idx="6070">
                  <c:v>0.45707053240740741</c:v>
                </c:pt>
                <c:pt idx="6071">
                  <c:v>0.45707465277777781</c:v>
                </c:pt>
                <c:pt idx="6072">
                  <c:v>0.45707884259259263</c:v>
                </c:pt>
                <c:pt idx="6073">
                  <c:v>0.45708280092592596</c:v>
                </c:pt>
                <c:pt idx="6074">
                  <c:v>0.4570869212962963</c:v>
                </c:pt>
                <c:pt idx="6075">
                  <c:v>0.45709103009259261</c:v>
                </c:pt>
                <c:pt idx="6076">
                  <c:v>0.45709511574074074</c:v>
                </c:pt>
                <c:pt idx="6077">
                  <c:v>0.45709922453703705</c:v>
                </c:pt>
                <c:pt idx="6078">
                  <c:v>0.45710333333333336</c:v>
                </c:pt>
                <c:pt idx="6079">
                  <c:v>0.45710737268518514</c:v>
                </c:pt>
                <c:pt idx="6080">
                  <c:v>0.45711145833333333</c:v>
                </c:pt>
                <c:pt idx="6081">
                  <c:v>0.45711559027777776</c:v>
                </c:pt>
                <c:pt idx="6082">
                  <c:v>0.4571195833333333</c:v>
                </c:pt>
                <c:pt idx="6083">
                  <c:v>0.45712398148148153</c:v>
                </c:pt>
                <c:pt idx="6084">
                  <c:v>0.45712809027777773</c:v>
                </c:pt>
                <c:pt idx="6085">
                  <c:v>0.45713203703703703</c:v>
                </c:pt>
                <c:pt idx="6086">
                  <c:v>0.45713721064814816</c:v>
                </c:pt>
                <c:pt idx="6087">
                  <c:v>0.45714135416666668</c:v>
                </c:pt>
                <c:pt idx="6088">
                  <c:v>0.45714534722222222</c:v>
                </c:pt>
                <c:pt idx="6089">
                  <c:v>0.45714942129629632</c:v>
                </c:pt>
                <c:pt idx="6090">
                  <c:v>0.45715362268518517</c:v>
                </c:pt>
                <c:pt idx="6091">
                  <c:v>0.45715759259259259</c:v>
                </c:pt>
                <c:pt idx="6092">
                  <c:v>0.45716172453703702</c:v>
                </c:pt>
                <c:pt idx="6093">
                  <c:v>0.45716591435185183</c:v>
                </c:pt>
                <c:pt idx="6094">
                  <c:v>0.45716995370370372</c:v>
                </c:pt>
                <c:pt idx="6095">
                  <c:v>0.45717407407407412</c:v>
                </c:pt>
                <c:pt idx="6096">
                  <c:v>0.45717817129629629</c:v>
                </c:pt>
                <c:pt idx="6097">
                  <c:v>0.45718225694444442</c:v>
                </c:pt>
                <c:pt idx="6098">
                  <c:v>0.45718640046296294</c:v>
                </c:pt>
                <c:pt idx="6099">
                  <c:v>0.45719054398148146</c:v>
                </c:pt>
                <c:pt idx="6100">
                  <c:v>0.45719458333333335</c:v>
                </c:pt>
                <c:pt idx="6101">
                  <c:v>0.45719871527777772</c:v>
                </c:pt>
                <c:pt idx="6102">
                  <c:v>0.45720390046296294</c:v>
                </c:pt>
                <c:pt idx="6103">
                  <c:v>0.45720796296296301</c:v>
                </c:pt>
                <c:pt idx="6104">
                  <c:v>0.45721211805555556</c:v>
                </c:pt>
                <c:pt idx="6105">
                  <c:v>0.45721623842592596</c:v>
                </c:pt>
                <c:pt idx="6106">
                  <c:v>0.45722021990740741</c:v>
                </c:pt>
                <c:pt idx="6107">
                  <c:v>0.45722439814814814</c:v>
                </c:pt>
                <c:pt idx="6108">
                  <c:v>0.45722859953703704</c:v>
                </c:pt>
                <c:pt idx="6109">
                  <c:v>0.4572325694444444</c:v>
                </c:pt>
                <c:pt idx="6110">
                  <c:v>0.45723670138888889</c:v>
                </c:pt>
                <c:pt idx="6111">
                  <c:v>0.45724085648148144</c:v>
                </c:pt>
                <c:pt idx="6112">
                  <c:v>0.45724482638888886</c:v>
                </c:pt>
                <c:pt idx="6113">
                  <c:v>0.45724892361111108</c:v>
                </c:pt>
                <c:pt idx="6114">
                  <c:v>0.45725299768518518</c:v>
                </c:pt>
                <c:pt idx="6115">
                  <c:v>0.45725704861111111</c:v>
                </c:pt>
                <c:pt idx="6116">
                  <c:v>0.45726115740740741</c:v>
                </c:pt>
                <c:pt idx="6117">
                  <c:v>0.45726523148148152</c:v>
                </c:pt>
                <c:pt idx="6118">
                  <c:v>0.4572692708333333</c:v>
                </c:pt>
                <c:pt idx="6119">
                  <c:v>0.45727437499999996</c:v>
                </c:pt>
                <c:pt idx="6120">
                  <c:v>0.45727831018518517</c:v>
                </c:pt>
                <c:pt idx="6121">
                  <c:v>0.45728232638888894</c:v>
                </c:pt>
                <c:pt idx="6122">
                  <c:v>0.4572865162037037</c:v>
                </c:pt>
                <c:pt idx="6123">
                  <c:v>0.45729045138888891</c:v>
                </c:pt>
                <c:pt idx="6124">
                  <c:v>0.45729449074074074</c:v>
                </c:pt>
                <c:pt idx="6125">
                  <c:v>0.45729862268518517</c:v>
                </c:pt>
                <c:pt idx="6126">
                  <c:v>0.45730258101851851</c:v>
                </c:pt>
                <c:pt idx="6127">
                  <c:v>0.45730666666666669</c:v>
                </c:pt>
                <c:pt idx="6128">
                  <c:v>0.45731076388888892</c:v>
                </c:pt>
                <c:pt idx="6129">
                  <c:v>0.45731475694444446</c:v>
                </c:pt>
                <c:pt idx="6130">
                  <c:v>0.45731879629629629</c:v>
                </c:pt>
                <c:pt idx="6131">
                  <c:v>0.45732289351851851</c:v>
                </c:pt>
                <c:pt idx="6132">
                  <c:v>0.45732695601851853</c:v>
                </c:pt>
                <c:pt idx="6133">
                  <c:v>0.45733101851851848</c:v>
                </c:pt>
                <c:pt idx="6134">
                  <c:v>0.45733518518518518</c:v>
                </c:pt>
                <c:pt idx="6135">
                  <c:v>0.45733917824074077</c:v>
                </c:pt>
                <c:pt idx="6136">
                  <c:v>0.45734431712962964</c:v>
                </c:pt>
                <c:pt idx="6137">
                  <c:v>0.45734840277777783</c:v>
                </c:pt>
                <c:pt idx="6138">
                  <c:v>0.4573524074074074</c:v>
                </c:pt>
                <c:pt idx="6139">
                  <c:v>0.45735655092592592</c:v>
                </c:pt>
                <c:pt idx="6140">
                  <c:v>0.45736077546296294</c:v>
                </c:pt>
                <c:pt idx="6141">
                  <c:v>0.45736487268518516</c:v>
                </c:pt>
                <c:pt idx="6142">
                  <c:v>0.4573690856481481</c:v>
                </c:pt>
                <c:pt idx="6143">
                  <c:v>0.45737340277777777</c:v>
                </c:pt>
                <c:pt idx="6144">
                  <c:v>0.45737755787037032</c:v>
                </c:pt>
                <c:pt idx="6145">
                  <c:v>0.4573818287037037</c:v>
                </c:pt>
                <c:pt idx="6146">
                  <c:v>0.45738606481481486</c:v>
                </c:pt>
                <c:pt idx="6147">
                  <c:v>0.4573902777777778</c:v>
                </c:pt>
                <c:pt idx="6148">
                  <c:v>0.45739442129629632</c:v>
                </c:pt>
                <c:pt idx="6149">
                  <c:v>0.45739854166666666</c:v>
                </c:pt>
                <c:pt idx="6150">
                  <c:v>0.45740259259259258</c:v>
                </c:pt>
                <c:pt idx="6151">
                  <c:v>0.4574066898148148</c:v>
                </c:pt>
                <c:pt idx="6152">
                  <c:v>0.45741187500000002</c:v>
                </c:pt>
                <c:pt idx="6153">
                  <c:v>0.45741579861111115</c:v>
                </c:pt>
                <c:pt idx="6154">
                  <c:v>0.45741994212962966</c:v>
                </c:pt>
                <c:pt idx="6155">
                  <c:v>0.4574239814814815</c:v>
                </c:pt>
                <c:pt idx="6156">
                  <c:v>0.45742793981481483</c:v>
                </c:pt>
                <c:pt idx="6157">
                  <c:v>0.45743202546296297</c:v>
                </c:pt>
                <c:pt idx="6158">
                  <c:v>0.45743609953703701</c:v>
                </c:pt>
                <c:pt idx="6159">
                  <c:v>0.45744002314814813</c:v>
                </c:pt>
                <c:pt idx="6160">
                  <c:v>0.45744410879629632</c:v>
                </c:pt>
                <c:pt idx="6161">
                  <c:v>0.45744829861111108</c:v>
                </c:pt>
                <c:pt idx="6162">
                  <c:v>0.4574522685185185</c:v>
                </c:pt>
                <c:pt idx="6163">
                  <c:v>0.45745633101851851</c:v>
                </c:pt>
                <c:pt idx="6164">
                  <c:v>0.45746057870370366</c:v>
                </c:pt>
                <c:pt idx="6165">
                  <c:v>0.45746447916666666</c:v>
                </c:pt>
                <c:pt idx="6166">
                  <c:v>0.45746866898148147</c:v>
                </c:pt>
                <c:pt idx="6167">
                  <c:v>0.45747273148148149</c:v>
                </c:pt>
                <c:pt idx="6168">
                  <c:v>0.45747673611111112</c:v>
                </c:pt>
                <c:pt idx="6169">
                  <c:v>0.45748179398148148</c:v>
                </c:pt>
                <c:pt idx="6170">
                  <c:v>0.45748586805555558</c:v>
                </c:pt>
                <c:pt idx="6171">
                  <c:v>0.45748986111111112</c:v>
                </c:pt>
                <c:pt idx="6172">
                  <c:v>0.45749392361111108</c:v>
                </c:pt>
                <c:pt idx="6173">
                  <c:v>0.45749804398148147</c:v>
                </c:pt>
                <c:pt idx="6174">
                  <c:v>0.45750197916666663</c:v>
                </c:pt>
                <c:pt idx="6175">
                  <c:v>0.45750619212962967</c:v>
                </c:pt>
                <c:pt idx="6176">
                  <c:v>0.45751024305555554</c:v>
                </c:pt>
                <c:pt idx="6177">
                  <c:v>0.45751417824074075</c:v>
                </c:pt>
                <c:pt idx="6178">
                  <c:v>0.45751831018518518</c:v>
                </c:pt>
                <c:pt idx="6179">
                  <c:v>0.45752239583333337</c:v>
                </c:pt>
                <c:pt idx="6180">
                  <c:v>0.4575263541666667</c:v>
                </c:pt>
                <c:pt idx="6181">
                  <c:v>0.45753041666666666</c:v>
                </c:pt>
                <c:pt idx="6182">
                  <c:v>0.45753451388888888</c:v>
                </c:pt>
                <c:pt idx="6183">
                  <c:v>0.4575384837962963</c:v>
                </c:pt>
                <c:pt idx="6184">
                  <c:v>0.45754254629629632</c:v>
                </c:pt>
                <c:pt idx="6185">
                  <c:v>0.45754673611111113</c:v>
                </c:pt>
                <c:pt idx="6186">
                  <c:v>0.45755162037037039</c:v>
                </c:pt>
                <c:pt idx="6187">
                  <c:v>0.4575557291666667</c:v>
                </c:pt>
                <c:pt idx="6188">
                  <c:v>0.45755965277777783</c:v>
                </c:pt>
                <c:pt idx="6189">
                  <c:v>0.45756383101851855</c:v>
                </c:pt>
                <c:pt idx="6190">
                  <c:v>0.45756791666666663</c:v>
                </c:pt>
                <c:pt idx="6191">
                  <c:v>0.45757185185185184</c:v>
                </c:pt>
                <c:pt idx="6192">
                  <c:v>0.45757599537037036</c:v>
                </c:pt>
                <c:pt idx="6193">
                  <c:v>0.45758008101851849</c:v>
                </c:pt>
                <c:pt idx="6194">
                  <c:v>0.4575840625</c:v>
                </c:pt>
                <c:pt idx="6195">
                  <c:v>0.45758811342592592</c:v>
                </c:pt>
                <c:pt idx="6196">
                  <c:v>0.45759219907407406</c:v>
                </c:pt>
                <c:pt idx="6197">
                  <c:v>0.45759615740740739</c:v>
                </c:pt>
                <c:pt idx="6198">
                  <c:v>0.45760020833333331</c:v>
                </c:pt>
                <c:pt idx="6199">
                  <c:v>0.45760438657407404</c:v>
                </c:pt>
                <c:pt idx="6200">
                  <c:v>0.45760832175925925</c:v>
                </c:pt>
                <c:pt idx="6201">
                  <c:v>0.45761233796296291</c:v>
                </c:pt>
                <c:pt idx="6202">
                  <c:v>0.45761750000000001</c:v>
                </c:pt>
                <c:pt idx="6203">
                  <c:v>0.45762156249999997</c:v>
                </c:pt>
                <c:pt idx="6204">
                  <c:v>0.45762561342592595</c:v>
                </c:pt>
                <c:pt idx="6205">
                  <c:v>0.45762967592592596</c:v>
                </c:pt>
                <c:pt idx="6206">
                  <c:v>0.4576337152777778</c:v>
                </c:pt>
                <c:pt idx="6207">
                  <c:v>0.45763775462962958</c:v>
                </c:pt>
                <c:pt idx="6208">
                  <c:v>0.45764187499999998</c:v>
                </c:pt>
                <c:pt idx="6209">
                  <c:v>0.45764591435185187</c:v>
                </c:pt>
                <c:pt idx="6210">
                  <c:v>0.45765002314814818</c:v>
                </c:pt>
                <c:pt idx="6211">
                  <c:v>0.45765415509259261</c:v>
                </c:pt>
                <c:pt idx="6212">
                  <c:v>0.45765812500000003</c:v>
                </c:pt>
                <c:pt idx="6213">
                  <c:v>0.45766234953703705</c:v>
                </c:pt>
                <c:pt idx="6214">
                  <c:v>0.45766646990740739</c:v>
                </c:pt>
                <c:pt idx="6215">
                  <c:v>0.45767043981481481</c:v>
                </c:pt>
                <c:pt idx="6216">
                  <c:v>0.45767459490740742</c:v>
                </c:pt>
                <c:pt idx="6217">
                  <c:v>0.45767876157407406</c:v>
                </c:pt>
                <c:pt idx="6218">
                  <c:v>0.45768283564814816</c:v>
                </c:pt>
                <c:pt idx="6219">
                  <c:v>0.4576879513888889</c:v>
                </c:pt>
                <c:pt idx="6220">
                  <c:v>0.45769214120370366</c:v>
                </c:pt>
                <c:pt idx="6221">
                  <c:v>0.45769621527777776</c:v>
                </c:pt>
                <c:pt idx="6222">
                  <c:v>0.45770048611111114</c:v>
                </c:pt>
                <c:pt idx="6223">
                  <c:v>0.45770462962962966</c:v>
                </c:pt>
                <c:pt idx="6224">
                  <c:v>0.45770871527777773</c:v>
                </c:pt>
                <c:pt idx="6225">
                  <c:v>0.45771281250000001</c:v>
                </c:pt>
                <c:pt idx="6226">
                  <c:v>0.45771692129629632</c:v>
                </c:pt>
                <c:pt idx="6227">
                  <c:v>0.45772093749999998</c:v>
                </c:pt>
                <c:pt idx="6228">
                  <c:v>0.45772504629629629</c:v>
                </c:pt>
                <c:pt idx="6229">
                  <c:v>0.45772921296296293</c:v>
                </c:pt>
                <c:pt idx="6230">
                  <c:v>0.45773319444444444</c:v>
                </c:pt>
                <c:pt idx="6231">
                  <c:v>0.45773736111111113</c:v>
                </c:pt>
                <c:pt idx="6232">
                  <c:v>0.45774148148148147</c:v>
                </c:pt>
                <c:pt idx="6233">
                  <c:v>0.45774546296296298</c:v>
                </c:pt>
                <c:pt idx="6234">
                  <c:v>0.45774966435185188</c:v>
                </c:pt>
                <c:pt idx="6235">
                  <c:v>0.45775482638888887</c:v>
                </c:pt>
                <c:pt idx="6236">
                  <c:v>0.45775881944444441</c:v>
                </c:pt>
                <c:pt idx="6237">
                  <c:v>0.45776291666666663</c:v>
                </c:pt>
                <c:pt idx="6238">
                  <c:v>0.45776711805555559</c:v>
                </c:pt>
                <c:pt idx="6239">
                  <c:v>0.45777108796296301</c:v>
                </c:pt>
                <c:pt idx="6240">
                  <c:v>0.45777523148148153</c:v>
                </c:pt>
                <c:pt idx="6241">
                  <c:v>0.45777938657407408</c:v>
                </c:pt>
                <c:pt idx="6242">
                  <c:v>0.45778336805555558</c:v>
                </c:pt>
                <c:pt idx="6243">
                  <c:v>0.45778746527777781</c:v>
                </c:pt>
                <c:pt idx="6244">
                  <c:v>0.45779160879629632</c:v>
                </c:pt>
                <c:pt idx="6245">
                  <c:v>0.45779570601851849</c:v>
                </c:pt>
                <c:pt idx="6246">
                  <c:v>0.45779984953703701</c:v>
                </c:pt>
                <c:pt idx="6247">
                  <c:v>0.45780398148148144</c:v>
                </c:pt>
                <c:pt idx="6248">
                  <c:v>0.45780805555555554</c:v>
                </c:pt>
                <c:pt idx="6249">
                  <c:v>0.45781217592592593</c:v>
                </c:pt>
                <c:pt idx="6250">
                  <c:v>0.45781646990740743</c:v>
                </c:pt>
                <c:pt idx="6251">
                  <c:v>0.45782045138888888</c:v>
                </c:pt>
                <c:pt idx="6252">
                  <c:v>0.45782569444444449</c:v>
                </c:pt>
                <c:pt idx="6253">
                  <c:v>0.45782987268518521</c:v>
                </c:pt>
                <c:pt idx="6254">
                  <c:v>0.45783387731481479</c:v>
                </c:pt>
                <c:pt idx="6255">
                  <c:v>0.45783799768518518</c:v>
                </c:pt>
                <c:pt idx="6256">
                  <c:v>0.45784222222222221</c:v>
                </c:pt>
                <c:pt idx="6257">
                  <c:v>0.45784622685185189</c:v>
                </c:pt>
                <c:pt idx="6258">
                  <c:v>0.45785034722222223</c:v>
                </c:pt>
                <c:pt idx="6259">
                  <c:v>0.45785458333333334</c:v>
                </c:pt>
                <c:pt idx="6260">
                  <c:v>0.45785856481481479</c:v>
                </c:pt>
                <c:pt idx="6261">
                  <c:v>0.4578627199074074</c:v>
                </c:pt>
                <c:pt idx="6262">
                  <c:v>0.45786689814814818</c:v>
                </c:pt>
                <c:pt idx="6263">
                  <c:v>0.45787091435185184</c:v>
                </c:pt>
                <c:pt idx="6264">
                  <c:v>0.45787504629629633</c:v>
                </c:pt>
                <c:pt idx="6265">
                  <c:v>0.45787921296296297</c:v>
                </c:pt>
                <c:pt idx="6266">
                  <c:v>0.45788335648148148</c:v>
                </c:pt>
                <c:pt idx="6267">
                  <c:v>0.4578875</c:v>
                </c:pt>
                <c:pt idx="6268">
                  <c:v>0.45789274305555555</c:v>
                </c:pt>
                <c:pt idx="6269">
                  <c:v>0.45789675925925927</c:v>
                </c:pt>
                <c:pt idx="6270">
                  <c:v>0.4579010648148148</c:v>
                </c:pt>
                <c:pt idx="6271">
                  <c:v>0.45790519675925928</c:v>
                </c:pt>
                <c:pt idx="6272">
                  <c:v>0.45790923611111106</c:v>
                </c:pt>
                <c:pt idx="6273">
                  <c:v>0.45791346064814814</c:v>
                </c:pt>
                <c:pt idx="6274">
                  <c:v>0.45791762731481483</c:v>
                </c:pt>
                <c:pt idx="6275">
                  <c:v>0.45792166666666662</c:v>
                </c:pt>
                <c:pt idx="6276">
                  <c:v>0.4579257986111111</c:v>
                </c:pt>
                <c:pt idx="6277">
                  <c:v>0.4579300462962963</c:v>
                </c:pt>
                <c:pt idx="6278">
                  <c:v>0.45793407407407405</c:v>
                </c:pt>
                <c:pt idx="6279">
                  <c:v>0.45793821759259257</c:v>
                </c:pt>
                <c:pt idx="6280">
                  <c:v>0.45794239583333335</c:v>
                </c:pt>
                <c:pt idx="6281">
                  <c:v>0.4579463310185185</c:v>
                </c:pt>
                <c:pt idx="6282">
                  <c:v>0.45795053240740741</c:v>
                </c:pt>
                <c:pt idx="6283">
                  <c:v>0.45795471064814813</c:v>
                </c:pt>
                <c:pt idx="6284">
                  <c:v>0.45795883101851853</c:v>
                </c:pt>
                <c:pt idx="6285">
                  <c:v>0.45796400462962961</c:v>
                </c:pt>
                <c:pt idx="6286">
                  <c:v>0.45796822916666668</c:v>
                </c:pt>
                <c:pt idx="6287">
                  <c:v>0.45797224537037035</c:v>
                </c:pt>
                <c:pt idx="6288">
                  <c:v>0.45797658564814814</c:v>
                </c:pt>
                <c:pt idx="6289">
                  <c:v>0.45798084490740743</c:v>
                </c:pt>
                <c:pt idx="6290">
                  <c:v>0.45798501157407406</c:v>
                </c:pt>
                <c:pt idx="6291">
                  <c:v>0.45798928240740744</c:v>
                </c:pt>
                <c:pt idx="6292">
                  <c:v>0.45799359953703705</c:v>
                </c:pt>
                <c:pt idx="6293">
                  <c:v>0.45799775462962966</c:v>
                </c:pt>
                <c:pt idx="6294">
                  <c:v>0.45800207175925928</c:v>
                </c:pt>
                <c:pt idx="6295">
                  <c:v>0.45800625</c:v>
                </c:pt>
                <c:pt idx="6296">
                  <c:v>0.45801027777777775</c:v>
                </c:pt>
                <c:pt idx="6297">
                  <c:v>0.45801443287037036</c:v>
                </c:pt>
                <c:pt idx="6298">
                  <c:v>0.45801857638888888</c:v>
                </c:pt>
                <c:pt idx="6299">
                  <c:v>0.4580226736111111</c:v>
                </c:pt>
                <c:pt idx="6300">
                  <c:v>0.45802684027777779</c:v>
                </c:pt>
                <c:pt idx="6301">
                  <c:v>0.45803207175925925</c:v>
                </c:pt>
                <c:pt idx="6302">
                  <c:v>0.45803612268518518</c:v>
                </c:pt>
                <c:pt idx="6303">
                  <c:v>0.458040474537037</c:v>
                </c:pt>
                <c:pt idx="6304">
                  <c:v>0.45804475694444441</c:v>
                </c:pt>
                <c:pt idx="6305">
                  <c:v>0.45804883101851851</c:v>
                </c:pt>
                <c:pt idx="6306">
                  <c:v>0.4580529976851852</c:v>
                </c:pt>
                <c:pt idx="6307">
                  <c:v>0.45805726851851852</c:v>
                </c:pt>
                <c:pt idx="6308">
                  <c:v>0.45806127314814815</c:v>
                </c:pt>
                <c:pt idx="6309">
                  <c:v>0.45806534722222225</c:v>
                </c:pt>
                <c:pt idx="6310">
                  <c:v>0.45806952546296298</c:v>
                </c:pt>
                <c:pt idx="6311">
                  <c:v>0.45807346064814819</c:v>
                </c:pt>
                <c:pt idx="6312">
                  <c:v>0.45807762731481483</c:v>
                </c:pt>
                <c:pt idx="6313">
                  <c:v>0.45808171296296302</c:v>
                </c:pt>
                <c:pt idx="6314">
                  <c:v>0.45808577546296297</c:v>
                </c:pt>
                <c:pt idx="6315">
                  <c:v>0.45808986111111111</c:v>
                </c:pt>
                <c:pt idx="6316">
                  <c:v>0.45809393518518515</c:v>
                </c:pt>
                <c:pt idx="6317">
                  <c:v>0.45809795138888892</c:v>
                </c:pt>
                <c:pt idx="6318">
                  <c:v>0.45810298611111117</c:v>
                </c:pt>
                <c:pt idx="6319">
                  <c:v>0.45810707175925924</c:v>
                </c:pt>
                <c:pt idx="6320">
                  <c:v>0.45811099537037037</c:v>
                </c:pt>
                <c:pt idx="6321">
                  <c:v>0.45811515046296297</c:v>
                </c:pt>
                <c:pt idx="6322">
                  <c:v>0.45811922453703707</c:v>
                </c:pt>
                <c:pt idx="6323">
                  <c:v>0.45812317129629632</c:v>
                </c:pt>
                <c:pt idx="6324">
                  <c:v>0.45812731481481483</c:v>
                </c:pt>
                <c:pt idx="6325">
                  <c:v>0.45813140046296291</c:v>
                </c:pt>
                <c:pt idx="6326">
                  <c:v>0.45813534722222221</c:v>
                </c:pt>
                <c:pt idx="6327">
                  <c:v>0.45813947916666664</c:v>
                </c:pt>
                <c:pt idx="6328">
                  <c:v>0.45814357638888886</c:v>
                </c:pt>
                <c:pt idx="6329">
                  <c:v>0.45814759259259258</c:v>
                </c:pt>
                <c:pt idx="6330">
                  <c:v>0.45815167824074071</c:v>
                </c:pt>
                <c:pt idx="6331">
                  <c:v>0.45815589120370376</c:v>
                </c:pt>
                <c:pt idx="6332">
                  <c:v>0.45815983796296295</c:v>
                </c:pt>
                <c:pt idx="6333">
                  <c:v>0.45816390046296296</c:v>
                </c:pt>
                <c:pt idx="6334">
                  <c:v>0.45816909722222227</c:v>
                </c:pt>
                <c:pt idx="6335">
                  <c:v>0.45817320601851846</c:v>
                </c:pt>
                <c:pt idx="6336">
                  <c:v>0.45817726851851853</c:v>
                </c:pt>
                <c:pt idx="6337">
                  <c:v>0.45818134259259263</c:v>
                </c:pt>
                <c:pt idx="6338">
                  <c:v>0.45818538194444441</c:v>
                </c:pt>
                <c:pt idx="6339">
                  <c:v>0.45818943287037039</c:v>
                </c:pt>
                <c:pt idx="6340">
                  <c:v>0.45819354166666665</c:v>
                </c:pt>
                <c:pt idx="6341">
                  <c:v>0.45819756944444445</c:v>
                </c:pt>
                <c:pt idx="6342">
                  <c:v>0.45820170138888888</c:v>
                </c:pt>
                <c:pt idx="6343">
                  <c:v>0.45820581018518519</c:v>
                </c:pt>
                <c:pt idx="6344">
                  <c:v>0.45820976851851852</c:v>
                </c:pt>
                <c:pt idx="6345">
                  <c:v>0.45821398148148146</c:v>
                </c:pt>
                <c:pt idx="6346">
                  <c:v>0.45821809027777777</c:v>
                </c:pt>
                <c:pt idx="6347">
                  <c:v>0.45822201388888889</c:v>
                </c:pt>
                <c:pt idx="6348">
                  <c:v>0.45822615740740741</c:v>
                </c:pt>
                <c:pt idx="6349">
                  <c:v>0.45823024305555554</c:v>
                </c:pt>
                <c:pt idx="6350">
                  <c:v>0.45823424768518523</c:v>
                </c:pt>
                <c:pt idx="6351">
                  <c:v>0.45823938657407409</c:v>
                </c:pt>
                <c:pt idx="6352">
                  <c:v>0.45824356481481482</c:v>
                </c:pt>
                <c:pt idx="6353">
                  <c:v>0.45824753472222218</c:v>
                </c:pt>
                <c:pt idx="6354">
                  <c:v>0.45825159722222225</c:v>
                </c:pt>
                <c:pt idx="6355">
                  <c:v>0.45825572916666668</c:v>
                </c:pt>
                <c:pt idx="6356">
                  <c:v>0.4582596990740741</c:v>
                </c:pt>
                <c:pt idx="6357">
                  <c:v>0.45826385416666665</c:v>
                </c:pt>
                <c:pt idx="6358">
                  <c:v>0.45826793981481484</c:v>
                </c:pt>
                <c:pt idx="6359">
                  <c:v>0.45827215277777777</c:v>
                </c:pt>
                <c:pt idx="6360">
                  <c:v>0.45827609953703702</c:v>
                </c:pt>
                <c:pt idx="6361">
                  <c:v>0.4582801967592593</c:v>
                </c:pt>
                <c:pt idx="6362">
                  <c:v>0.45828434027777781</c:v>
                </c:pt>
                <c:pt idx="6363">
                  <c:v>0.45828840277777777</c:v>
                </c:pt>
                <c:pt idx="6364">
                  <c:v>0.4582923611111111</c:v>
                </c:pt>
                <c:pt idx="6365">
                  <c:v>0.45829645833333332</c:v>
                </c:pt>
                <c:pt idx="6366">
                  <c:v>0.4583015856481481</c:v>
                </c:pt>
                <c:pt idx="6367">
                  <c:v>0.45830556712962967</c:v>
                </c:pt>
                <c:pt idx="6368">
                  <c:v>0.45830966435185183</c:v>
                </c:pt>
                <c:pt idx="6369">
                  <c:v>0.45831376157407405</c:v>
                </c:pt>
                <c:pt idx="6370">
                  <c:v>0.45831784722222224</c:v>
                </c:pt>
                <c:pt idx="6371">
                  <c:v>0.45832178240740745</c:v>
                </c:pt>
                <c:pt idx="6372">
                  <c:v>0.45832584490740741</c:v>
                </c:pt>
                <c:pt idx="6373">
                  <c:v>0.45833003472222217</c:v>
                </c:pt>
                <c:pt idx="6374">
                  <c:v>0.45833415509259257</c:v>
                </c:pt>
                <c:pt idx="6375">
                  <c:v>0.45833814814814816</c:v>
                </c:pt>
                <c:pt idx="6376">
                  <c:v>0.45834233796296298</c:v>
                </c:pt>
                <c:pt idx="6377">
                  <c:v>0.45834644675925929</c:v>
                </c:pt>
                <c:pt idx="6378">
                  <c:v>0.4583506365740741</c:v>
                </c:pt>
                <c:pt idx="6379">
                  <c:v>0.45835461805555555</c:v>
                </c:pt>
                <c:pt idx="6380">
                  <c:v>0.45835878472222219</c:v>
                </c:pt>
                <c:pt idx="6381">
                  <c:v>0.45836390046296294</c:v>
                </c:pt>
                <c:pt idx="6382">
                  <c:v>0.45836809027777781</c:v>
                </c:pt>
                <c:pt idx="6383">
                  <c:v>0.45837207175925926</c:v>
                </c:pt>
                <c:pt idx="6384">
                  <c:v>0.45837624999999999</c:v>
                </c:pt>
                <c:pt idx="6385">
                  <c:v>0.45838034722222226</c:v>
                </c:pt>
                <c:pt idx="6386">
                  <c:v>0.45838449074074078</c:v>
                </c:pt>
                <c:pt idx="6387">
                  <c:v>0.45838857638888886</c:v>
                </c:pt>
                <c:pt idx="6388">
                  <c:v>0.45839295138888891</c:v>
                </c:pt>
                <c:pt idx="6389">
                  <c:v>0.45839710648148152</c:v>
                </c:pt>
                <c:pt idx="6390">
                  <c:v>0.45840122685185186</c:v>
                </c:pt>
                <c:pt idx="6391">
                  <c:v>0.45840535879629635</c:v>
                </c:pt>
                <c:pt idx="6392">
                  <c:v>0.45840947916666663</c:v>
                </c:pt>
                <c:pt idx="6393">
                  <c:v>0.45841363425925929</c:v>
                </c:pt>
                <c:pt idx="6394">
                  <c:v>0.45841782407407411</c:v>
                </c:pt>
                <c:pt idx="6395">
                  <c:v>0.45842184027777777</c:v>
                </c:pt>
                <c:pt idx="6396">
                  <c:v>0.45842699074074073</c:v>
                </c:pt>
                <c:pt idx="6397">
                  <c:v>0.45843112268518516</c:v>
                </c:pt>
                <c:pt idx="6398">
                  <c:v>0.4584352893518519</c:v>
                </c:pt>
                <c:pt idx="6399">
                  <c:v>0.45843931712962965</c:v>
                </c:pt>
                <c:pt idx="6400">
                  <c:v>0.45844346064814817</c:v>
                </c:pt>
                <c:pt idx="6401">
                  <c:v>0.45844760416666669</c:v>
                </c:pt>
                <c:pt idx="6402">
                  <c:v>0.45845190972222222</c:v>
                </c:pt>
                <c:pt idx="6403">
                  <c:v>0.45845593749999997</c:v>
                </c:pt>
                <c:pt idx="6404">
                  <c:v>0.45846008101851848</c:v>
                </c:pt>
                <c:pt idx="6405">
                  <c:v>0.45846428240740744</c:v>
                </c:pt>
                <c:pt idx="6406">
                  <c:v>0.45846850694444446</c:v>
                </c:pt>
                <c:pt idx="6407">
                  <c:v>0.45847251157407404</c:v>
                </c:pt>
                <c:pt idx="6408">
                  <c:v>0.45847663194444443</c:v>
                </c:pt>
                <c:pt idx="6409">
                  <c:v>0.45848087962962963</c:v>
                </c:pt>
                <c:pt idx="6410">
                  <c:v>0.45848502314814815</c:v>
                </c:pt>
                <c:pt idx="6411">
                  <c:v>0.45849003472222222</c:v>
                </c:pt>
                <c:pt idx="6412">
                  <c:v>0.45849414351851853</c:v>
                </c:pt>
                <c:pt idx="6413">
                  <c:v>0.45849842592592593</c:v>
                </c:pt>
                <c:pt idx="6414">
                  <c:v>0.4585024768518518</c:v>
                </c:pt>
                <c:pt idx="6415">
                  <c:v>0.45850666666666667</c:v>
                </c:pt>
                <c:pt idx="6416">
                  <c:v>0.45851079861111116</c:v>
                </c:pt>
                <c:pt idx="6417">
                  <c:v>0.45851503472222221</c:v>
                </c:pt>
                <c:pt idx="6418">
                  <c:v>0.45851902777777775</c:v>
                </c:pt>
                <c:pt idx="6419">
                  <c:v>0.45852312499999998</c:v>
                </c:pt>
                <c:pt idx="6420">
                  <c:v>0.45852736111111114</c:v>
                </c:pt>
                <c:pt idx="6421">
                  <c:v>0.45853149305555557</c:v>
                </c:pt>
                <c:pt idx="6422">
                  <c:v>0.45853552083333332</c:v>
                </c:pt>
                <c:pt idx="6423">
                  <c:v>0.45853962962962963</c:v>
                </c:pt>
                <c:pt idx="6424">
                  <c:v>0.45854386574074074</c:v>
                </c:pt>
                <c:pt idx="6425">
                  <c:v>0.4585490972222222</c:v>
                </c:pt>
                <c:pt idx="6426">
                  <c:v>0.45855312499999995</c:v>
                </c:pt>
                <c:pt idx="6427">
                  <c:v>0.45855726851851847</c:v>
                </c:pt>
                <c:pt idx="6428">
                  <c:v>0.45856145833333334</c:v>
                </c:pt>
                <c:pt idx="6429">
                  <c:v>0.45856561342592594</c:v>
                </c:pt>
                <c:pt idx="6430">
                  <c:v>0.45856960648148148</c:v>
                </c:pt>
                <c:pt idx="6431">
                  <c:v>0.45857384259259254</c:v>
                </c:pt>
                <c:pt idx="6432">
                  <c:v>0.45857803240740741</c:v>
                </c:pt>
                <c:pt idx="6433">
                  <c:v>0.45858223379629631</c:v>
                </c:pt>
                <c:pt idx="6434">
                  <c:v>0.45858626157407406</c:v>
                </c:pt>
                <c:pt idx="6435">
                  <c:v>0.45859054398148147</c:v>
                </c:pt>
                <c:pt idx="6436">
                  <c:v>0.45859476851851855</c:v>
                </c:pt>
                <c:pt idx="6437">
                  <c:v>0.45859899305555557</c:v>
                </c:pt>
                <c:pt idx="6438">
                  <c:v>0.45860311342592591</c:v>
                </c:pt>
                <c:pt idx="6439">
                  <c:v>0.45860733796296294</c:v>
                </c:pt>
                <c:pt idx="6440">
                  <c:v>0.45861259259259257</c:v>
                </c:pt>
                <c:pt idx="6441">
                  <c:v>0.45861686342592595</c:v>
                </c:pt>
                <c:pt idx="6442">
                  <c:v>0.45862094907407408</c:v>
                </c:pt>
                <c:pt idx="6443">
                  <c:v>0.45862525462962966</c:v>
                </c:pt>
                <c:pt idx="6444">
                  <c:v>0.4586295138888889</c:v>
                </c:pt>
                <c:pt idx="6445">
                  <c:v>0.45863380787037039</c:v>
                </c:pt>
                <c:pt idx="6446">
                  <c:v>0.45863790509259261</c:v>
                </c:pt>
                <c:pt idx="6447">
                  <c:v>0.4586422453703704</c:v>
                </c:pt>
                <c:pt idx="6448">
                  <c:v>0.45864643518518516</c:v>
                </c:pt>
                <c:pt idx="6449">
                  <c:v>0.45865061342592589</c:v>
                </c:pt>
                <c:pt idx="6450">
                  <c:v>0.45865473379629629</c:v>
                </c:pt>
                <c:pt idx="6451">
                  <c:v>0.4586589236111111</c:v>
                </c:pt>
                <c:pt idx="6452">
                  <c:v>0.458663125</c:v>
                </c:pt>
                <c:pt idx="6453">
                  <c:v>0.45866730324074073</c:v>
                </c:pt>
                <c:pt idx="6454">
                  <c:v>0.45867146990740743</c:v>
                </c:pt>
                <c:pt idx="6455">
                  <c:v>0.45867672453703706</c:v>
                </c:pt>
                <c:pt idx="6456">
                  <c:v>0.45868099537037038</c:v>
                </c:pt>
                <c:pt idx="6457">
                  <c:v>0.45868509259259255</c:v>
                </c:pt>
                <c:pt idx="6458">
                  <c:v>0.45868942129629625</c:v>
                </c:pt>
                <c:pt idx="6459">
                  <c:v>0.45869366898148151</c:v>
                </c:pt>
                <c:pt idx="6460">
                  <c:v>0.45869797453703703</c:v>
                </c:pt>
                <c:pt idx="6461">
                  <c:v>0.45870209490740743</c:v>
                </c:pt>
                <c:pt idx="6462">
                  <c:v>0.45870642361111114</c:v>
                </c:pt>
                <c:pt idx="6463">
                  <c:v>0.45871065972222219</c:v>
                </c:pt>
                <c:pt idx="6464">
                  <c:v>0.45871491898148148</c:v>
                </c:pt>
                <c:pt idx="6465">
                  <c:v>0.45871900462962961</c:v>
                </c:pt>
                <c:pt idx="6466">
                  <c:v>0.45872331018518514</c:v>
                </c:pt>
                <c:pt idx="6467">
                  <c:v>0.45872754629629631</c:v>
                </c:pt>
                <c:pt idx="6468">
                  <c:v>0.45873177083333333</c:v>
                </c:pt>
                <c:pt idx="6469">
                  <c:v>0.45873589120370367</c:v>
                </c:pt>
                <c:pt idx="6470">
                  <c:v>0.45874103009259254</c:v>
                </c:pt>
                <c:pt idx="6471">
                  <c:v>0.4587451851851852</c:v>
                </c:pt>
                <c:pt idx="6472">
                  <c:v>0.4587493865740741</c:v>
                </c:pt>
                <c:pt idx="6473">
                  <c:v>0.45875348379629632</c:v>
                </c:pt>
                <c:pt idx="6474">
                  <c:v>0.45875761574074075</c:v>
                </c:pt>
                <c:pt idx="6475">
                  <c:v>0.45876179398148148</c:v>
                </c:pt>
                <c:pt idx="6476">
                  <c:v>0.45876594907407409</c:v>
                </c:pt>
                <c:pt idx="6477">
                  <c:v>0.45877006944444448</c:v>
                </c:pt>
                <c:pt idx="6478">
                  <c:v>0.45877414351851847</c:v>
                </c:pt>
                <c:pt idx="6479">
                  <c:v>0.45877825231481478</c:v>
                </c:pt>
                <c:pt idx="6480">
                  <c:v>0.45878240740740739</c:v>
                </c:pt>
                <c:pt idx="6481">
                  <c:v>0.45878637731481481</c:v>
                </c:pt>
                <c:pt idx="6482">
                  <c:v>0.45879048611111112</c:v>
                </c:pt>
                <c:pt idx="6483">
                  <c:v>0.45879458333333334</c:v>
                </c:pt>
                <c:pt idx="6484">
                  <c:v>0.4587998611111111</c:v>
                </c:pt>
                <c:pt idx="6485">
                  <c:v>0.45880380787037039</c:v>
                </c:pt>
                <c:pt idx="6486">
                  <c:v>0.45880795138888891</c:v>
                </c:pt>
                <c:pt idx="6487">
                  <c:v>0.45881202546296301</c:v>
                </c:pt>
                <c:pt idx="6488">
                  <c:v>0.45881627314814816</c:v>
                </c:pt>
                <c:pt idx="6489">
                  <c:v>0.45882023148148149</c:v>
                </c:pt>
                <c:pt idx="6490">
                  <c:v>0.45882435185185183</c:v>
                </c:pt>
                <c:pt idx="6491">
                  <c:v>0.45882849537037035</c:v>
                </c:pt>
                <c:pt idx="6492">
                  <c:v>0.45883270833333328</c:v>
                </c:pt>
                <c:pt idx="6493">
                  <c:v>0.45883672453703706</c:v>
                </c:pt>
                <c:pt idx="6494">
                  <c:v>0.45884084490740745</c:v>
                </c:pt>
                <c:pt idx="6495">
                  <c:v>0.45884502314814818</c:v>
                </c:pt>
                <c:pt idx="6496">
                  <c:v>0.45884921296296294</c:v>
                </c:pt>
                <c:pt idx="6497">
                  <c:v>0.45885320601851848</c:v>
                </c:pt>
                <c:pt idx="6498">
                  <c:v>0.45885737268518517</c:v>
                </c:pt>
                <c:pt idx="6499">
                  <c:v>0.45886251157407409</c:v>
                </c:pt>
                <c:pt idx="6500">
                  <c:v>0.45886643518518522</c:v>
                </c:pt>
                <c:pt idx="6501">
                  <c:v>0.45887050925925926</c:v>
                </c:pt>
                <c:pt idx="6502">
                  <c:v>0.45887471064814817</c:v>
                </c:pt>
                <c:pt idx="6503">
                  <c:v>0.45887880787037033</c:v>
                </c:pt>
                <c:pt idx="6504">
                  <c:v>0.45888277777777775</c:v>
                </c:pt>
                <c:pt idx="6505">
                  <c:v>0.45888689814814815</c:v>
                </c:pt>
                <c:pt idx="6506">
                  <c:v>0.45889109953703705</c:v>
                </c:pt>
                <c:pt idx="6507">
                  <c:v>0.4588952083333333</c:v>
                </c:pt>
                <c:pt idx="6508">
                  <c:v>0.45889913194444443</c:v>
                </c:pt>
                <c:pt idx="6509">
                  <c:v>0.45890332175925924</c:v>
                </c:pt>
                <c:pt idx="6510">
                  <c:v>0.45890740740740738</c:v>
                </c:pt>
                <c:pt idx="6511">
                  <c:v>0.45891151620370368</c:v>
                </c:pt>
                <c:pt idx="6512">
                  <c:v>0.45891550925925922</c:v>
                </c:pt>
                <c:pt idx="6513">
                  <c:v>0.4589195601851852</c:v>
                </c:pt>
                <c:pt idx="6514">
                  <c:v>0.45892472222222219</c:v>
                </c:pt>
                <c:pt idx="6515">
                  <c:v>0.45892886574074071</c:v>
                </c:pt>
                <c:pt idx="6516">
                  <c:v>0.45893285879629625</c:v>
                </c:pt>
                <c:pt idx="6517">
                  <c:v>0.45893692129629632</c:v>
                </c:pt>
                <c:pt idx="6518">
                  <c:v>0.45894106481481484</c:v>
                </c:pt>
                <c:pt idx="6519">
                  <c:v>0.45894518518518518</c:v>
                </c:pt>
                <c:pt idx="6520">
                  <c:v>0.45894927083333337</c:v>
                </c:pt>
                <c:pt idx="6521">
                  <c:v>0.45895341435185188</c:v>
                </c:pt>
                <c:pt idx="6522">
                  <c:v>0.45895752314814814</c:v>
                </c:pt>
                <c:pt idx="6523">
                  <c:v>0.45896212962962962</c:v>
                </c:pt>
                <c:pt idx="6524">
                  <c:v>0.45896671296296293</c:v>
                </c:pt>
                <c:pt idx="6525">
                  <c:v>0.45897108796296293</c:v>
                </c:pt>
                <c:pt idx="6526">
                  <c:v>0.45897526620370371</c:v>
                </c:pt>
                <c:pt idx="6527">
                  <c:v>0.45897949074074074</c:v>
                </c:pt>
                <c:pt idx="6528">
                  <c:v>0.45898346064814816</c:v>
                </c:pt>
                <c:pt idx="6529">
                  <c:v>0.45898858796296294</c:v>
                </c:pt>
                <c:pt idx="6530">
                  <c:v>0.45899268518518516</c:v>
                </c:pt>
                <c:pt idx="6531">
                  <c:v>0.45899684027777776</c:v>
                </c:pt>
                <c:pt idx="6532">
                  <c:v>0.45900081018518518</c:v>
                </c:pt>
                <c:pt idx="6533">
                  <c:v>0.45900498842592591</c:v>
                </c:pt>
                <c:pt idx="6534">
                  <c:v>0.45900909722222222</c:v>
                </c:pt>
                <c:pt idx="6535">
                  <c:v>0.45901325231481477</c:v>
                </c:pt>
                <c:pt idx="6536">
                  <c:v>0.45901723379629633</c:v>
                </c:pt>
                <c:pt idx="6537">
                  <c:v>0.45902135416666662</c:v>
                </c:pt>
                <c:pt idx="6538">
                  <c:v>0.45902554398148149</c:v>
                </c:pt>
                <c:pt idx="6539">
                  <c:v>0.45902967592592597</c:v>
                </c:pt>
                <c:pt idx="6540">
                  <c:v>0.45903388888888891</c:v>
                </c:pt>
                <c:pt idx="6541">
                  <c:v>0.45903805555555555</c:v>
                </c:pt>
                <c:pt idx="6542">
                  <c:v>0.45904231481481483</c:v>
                </c:pt>
                <c:pt idx="6543">
                  <c:v>0.45904646990740744</c:v>
                </c:pt>
                <c:pt idx="6544">
                  <c:v>0.45905153935185189</c:v>
                </c:pt>
                <c:pt idx="6545">
                  <c:v>0.45905565972222223</c:v>
                </c:pt>
                <c:pt idx="6546">
                  <c:v>0.45905994212962958</c:v>
                </c:pt>
                <c:pt idx="6547">
                  <c:v>0.45906395833333336</c:v>
                </c:pt>
                <c:pt idx="6548">
                  <c:v>0.45906812499999999</c:v>
                </c:pt>
                <c:pt idx="6549">
                  <c:v>0.45907234953703702</c:v>
                </c:pt>
                <c:pt idx="6550">
                  <c:v>0.45907653935185189</c:v>
                </c:pt>
                <c:pt idx="6551">
                  <c:v>0.45908062499999996</c:v>
                </c:pt>
                <c:pt idx="6552">
                  <c:v>0.45908479166666666</c:v>
                </c:pt>
                <c:pt idx="6553">
                  <c:v>0.45908909722222219</c:v>
                </c:pt>
                <c:pt idx="6554">
                  <c:v>0.4590932407407407</c:v>
                </c:pt>
                <c:pt idx="6555">
                  <c:v>0.4590972800925926</c:v>
                </c:pt>
                <c:pt idx="6556">
                  <c:v>0.45910145833333332</c:v>
                </c:pt>
                <c:pt idx="6557">
                  <c:v>0.45910562500000002</c:v>
                </c:pt>
                <c:pt idx="6558">
                  <c:v>0.45911085648148148</c:v>
                </c:pt>
                <c:pt idx="6559">
                  <c:v>0.45911496527777779</c:v>
                </c:pt>
                <c:pt idx="6560">
                  <c:v>0.4591191087962963</c:v>
                </c:pt>
                <c:pt idx="6561">
                  <c:v>0.45912337962962962</c:v>
                </c:pt>
                <c:pt idx="6562">
                  <c:v>0.45912753472222217</c:v>
                </c:pt>
                <c:pt idx="6563">
                  <c:v>0.45913157407407407</c:v>
                </c:pt>
                <c:pt idx="6564">
                  <c:v>0.45913581018518518</c:v>
                </c:pt>
                <c:pt idx="6565">
                  <c:v>0.4591399537037037</c:v>
                </c:pt>
                <c:pt idx="6566">
                  <c:v>0.45914417824074077</c:v>
                </c:pt>
                <c:pt idx="6567">
                  <c:v>0.45914820601851852</c:v>
                </c:pt>
                <c:pt idx="6568">
                  <c:v>0.4591524305555556</c:v>
                </c:pt>
                <c:pt idx="6569">
                  <c:v>0.45915659722222224</c:v>
                </c:pt>
                <c:pt idx="6570">
                  <c:v>0.45916077546296297</c:v>
                </c:pt>
                <c:pt idx="6571">
                  <c:v>0.45916488425925928</c:v>
                </c:pt>
                <c:pt idx="6572">
                  <c:v>0.45916903935185188</c:v>
                </c:pt>
                <c:pt idx="6573">
                  <c:v>0.45917432870370373</c:v>
                </c:pt>
                <c:pt idx="6574">
                  <c:v>0.45917885416666665</c:v>
                </c:pt>
                <c:pt idx="6575">
                  <c:v>0.45918289351851849</c:v>
                </c:pt>
                <c:pt idx="6576">
                  <c:v>0.45918719907407407</c:v>
                </c:pt>
                <c:pt idx="6577">
                  <c:v>0.45919135416666662</c:v>
                </c:pt>
                <c:pt idx="6578">
                  <c:v>0.45919556712962967</c:v>
                </c:pt>
                <c:pt idx="6579">
                  <c:v>0.45919967592592598</c:v>
                </c:pt>
                <c:pt idx="6580">
                  <c:v>0.45920394675925924</c:v>
                </c:pt>
                <c:pt idx="6581">
                  <c:v>0.45920819444444444</c:v>
                </c:pt>
                <c:pt idx="6582">
                  <c:v>0.45921241898148146</c:v>
                </c:pt>
                <c:pt idx="6583">
                  <c:v>0.45921653935185186</c:v>
                </c:pt>
                <c:pt idx="6584">
                  <c:v>0.45922072916666662</c:v>
                </c:pt>
                <c:pt idx="6585">
                  <c:v>0.45922497685185187</c:v>
                </c:pt>
                <c:pt idx="6586">
                  <c:v>0.45922916666666663</c:v>
                </c:pt>
                <c:pt idx="6587">
                  <c:v>0.45923337962962968</c:v>
                </c:pt>
                <c:pt idx="6588">
                  <c:v>0.459238599537037</c:v>
                </c:pt>
                <c:pt idx="6589">
                  <c:v>0.45924288194444446</c:v>
                </c:pt>
                <c:pt idx="6590">
                  <c:v>0.45924699074074077</c:v>
                </c:pt>
                <c:pt idx="6591">
                  <c:v>0.45925134259259259</c:v>
                </c:pt>
                <c:pt idx="6592">
                  <c:v>0.45925563657407409</c:v>
                </c:pt>
                <c:pt idx="6593">
                  <c:v>0.4592599537037037</c:v>
                </c:pt>
                <c:pt idx="6594">
                  <c:v>0.45926410879629631</c:v>
                </c:pt>
                <c:pt idx="6595">
                  <c:v>0.45926853009259255</c:v>
                </c:pt>
                <c:pt idx="6596">
                  <c:v>0.45927288194444443</c:v>
                </c:pt>
                <c:pt idx="6597">
                  <c:v>0.4592772453703704</c:v>
                </c:pt>
                <c:pt idx="6598">
                  <c:v>0.45928148148148146</c:v>
                </c:pt>
                <c:pt idx="6599">
                  <c:v>0.45928590277777781</c:v>
                </c:pt>
                <c:pt idx="6600">
                  <c:v>0.45929026620370372</c:v>
                </c:pt>
                <c:pt idx="6601">
                  <c:v>0.45929462962962964</c:v>
                </c:pt>
                <c:pt idx="6602">
                  <c:v>0.45929887731481478</c:v>
                </c:pt>
                <c:pt idx="6603">
                  <c:v>0.45930429398148148</c:v>
                </c:pt>
                <c:pt idx="6604">
                  <c:v>0.45930846064814812</c:v>
                </c:pt>
                <c:pt idx="6605">
                  <c:v>0.45931269675925929</c:v>
                </c:pt>
                <c:pt idx="6606">
                  <c:v>0.45931671296296295</c:v>
                </c:pt>
                <c:pt idx="6607">
                  <c:v>0.45932101851851853</c:v>
                </c:pt>
                <c:pt idx="6608">
                  <c:v>0.45932518518518517</c:v>
                </c:pt>
                <c:pt idx="6609">
                  <c:v>0.45932938657407413</c:v>
                </c:pt>
                <c:pt idx="6610">
                  <c:v>0.4593334375</c:v>
                </c:pt>
                <c:pt idx="6611">
                  <c:v>0.45933762731481481</c:v>
                </c:pt>
                <c:pt idx="6612">
                  <c:v>0.45934177083333333</c:v>
                </c:pt>
                <c:pt idx="6613">
                  <c:v>0.45934592592592588</c:v>
                </c:pt>
                <c:pt idx="6614">
                  <c:v>0.45935004629629628</c:v>
                </c:pt>
                <c:pt idx="6615">
                  <c:v>0.45935417824074071</c:v>
                </c:pt>
                <c:pt idx="6616">
                  <c:v>0.45935833333333331</c:v>
                </c:pt>
                <c:pt idx="6617">
                  <c:v>0.45936355324074074</c:v>
                </c:pt>
                <c:pt idx="6618">
                  <c:v>0.45936762731481484</c:v>
                </c:pt>
                <c:pt idx="6619">
                  <c:v>0.45937172453703701</c:v>
                </c:pt>
                <c:pt idx="6620">
                  <c:v>0.45937587962962961</c:v>
                </c:pt>
                <c:pt idx="6621">
                  <c:v>0.45938002314814813</c:v>
                </c:pt>
                <c:pt idx="6622">
                  <c:v>0.45938414351851847</c:v>
                </c:pt>
                <c:pt idx="6623">
                  <c:v>0.45938853009259262</c:v>
                </c:pt>
                <c:pt idx="6624">
                  <c:v>0.45939267361111114</c:v>
                </c:pt>
                <c:pt idx="6625">
                  <c:v>0.45939686342592595</c:v>
                </c:pt>
                <c:pt idx="6626">
                  <c:v>0.4594008912037037</c:v>
                </c:pt>
                <c:pt idx="6627">
                  <c:v>0.45940504629629625</c:v>
                </c:pt>
                <c:pt idx="6628">
                  <c:v>0.45940916666666665</c:v>
                </c:pt>
                <c:pt idx="6629">
                  <c:v>0.45941339120370372</c:v>
                </c:pt>
                <c:pt idx="6630">
                  <c:v>0.45941741898148147</c:v>
                </c:pt>
                <c:pt idx="6631">
                  <c:v>0.4594215509259259</c:v>
                </c:pt>
                <c:pt idx="6632">
                  <c:v>0.45942684027777775</c:v>
                </c:pt>
                <c:pt idx="6633">
                  <c:v>0.45943092592592594</c:v>
                </c:pt>
                <c:pt idx="6634">
                  <c:v>0.45943502314814816</c:v>
                </c:pt>
                <c:pt idx="6635">
                  <c:v>0.45943915509259264</c:v>
                </c:pt>
                <c:pt idx="6636">
                  <c:v>0.45944332175925928</c:v>
                </c:pt>
                <c:pt idx="6637">
                  <c:v>0.45944733796296294</c:v>
                </c:pt>
                <c:pt idx="6638">
                  <c:v>0.45945146990740743</c:v>
                </c:pt>
                <c:pt idx="6639">
                  <c:v>0.45945561342592595</c:v>
                </c:pt>
                <c:pt idx="6640">
                  <c:v>0.45945982638888888</c:v>
                </c:pt>
                <c:pt idx="6641">
                  <c:v>0.45946379629629625</c:v>
                </c:pt>
                <c:pt idx="6642">
                  <c:v>0.45946788194444443</c:v>
                </c:pt>
                <c:pt idx="6643">
                  <c:v>0.45947204861111107</c:v>
                </c:pt>
                <c:pt idx="6644">
                  <c:v>0.45947615740740738</c:v>
                </c:pt>
                <c:pt idx="6645">
                  <c:v>0.45948021990740745</c:v>
                </c:pt>
                <c:pt idx="6646">
                  <c:v>0.45948429398148144</c:v>
                </c:pt>
                <c:pt idx="6647">
                  <c:v>0.45948951388888887</c:v>
                </c:pt>
                <c:pt idx="6648">
                  <c:v>0.45949365740740739</c:v>
                </c:pt>
                <c:pt idx="6649">
                  <c:v>0.45949775462962966</c:v>
                </c:pt>
                <c:pt idx="6650">
                  <c:v>0.45950186342592597</c:v>
                </c:pt>
                <c:pt idx="6651">
                  <c:v>0.45950603009259261</c:v>
                </c:pt>
                <c:pt idx="6652">
                  <c:v>0.45951015046296301</c:v>
                </c:pt>
                <c:pt idx="6653">
                  <c:v>0.45951416666666667</c:v>
                </c:pt>
                <c:pt idx="6654">
                  <c:v>0.4595183796296296</c:v>
                </c:pt>
                <c:pt idx="6655">
                  <c:v>0.45952246527777779</c:v>
                </c:pt>
                <c:pt idx="6656">
                  <c:v>0.45952665509259255</c:v>
                </c:pt>
                <c:pt idx="6657">
                  <c:v>0.4595306481481482</c:v>
                </c:pt>
                <c:pt idx="6658">
                  <c:v>0.45953483796296296</c:v>
                </c:pt>
                <c:pt idx="6659">
                  <c:v>0.45953893518518524</c:v>
                </c:pt>
                <c:pt idx="6660">
                  <c:v>0.45954304398148144</c:v>
                </c:pt>
                <c:pt idx="6661">
                  <c:v>0.45954714120370371</c:v>
                </c:pt>
                <c:pt idx="6662">
                  <c:v>0.4595522569444444</c:v>
                </c:pt>
                <c:pt idx="6663">
                  <c:v>0.45955640046296292</c:v>
                </c:pt>
                <c:pt idx="6664">
                  <c:v>0.45956050925925923</c:v>
                </c:pt>
                <c:pt idx="6665">
                  <c:v>0.45956464120370372</c:v>
                </c:pt>
                <c:pt idx="6666">
                  <c:v>0.45956877314814815</c:v>
                </c:pt>
                <c:pt idx="6667">
                  <c:v>0.45957295138888887</c:v>
                </c:pt>
                <c:pt idx="6668">
                  <c:v>0.45957706018518518</c:v>
                </c:pt>
                <c:pt idx="6669">
                  <c:v>0.45958126157407403</c:v>
                </c:pt>
                <c:pt idx="6670">
                  <c:v>0.45958540509259255</c:v>
                </c:pt>
                <c:pt idx="6671">
                  <c:v>0.45958954861111107</c:v>
                </c:pt>
                <c:pt idx="6672">
                  <c:v>0.45959379629629632</c:v>
                </c:pt>
                <c:pt idx="6673">
                  <c:v>0.45959778935185186</c:v>
                </c:pt>
                <c:pt idx="6674">
                  <c:v>0.45960196759259259</c:v>
                </c:pt>
                <c:pt idx="6675">
                  <c:v>0.4596060763888889</c:v>
                </c:pt>
                <c:pt idx="6676">
                  <c:v>0.45961024305555553</c:v>
                </c:pt>
                <c:pt idx="6677">
                  <c:v>0.45961520833333336</c:v>
                </c:pt>
                <c:pt idx="6678">
                  <c:v>0.45961940972222221</c:v>
                </c:pt>
                <c:pt idx="6679">
                  <c:v>0.4596235300925926</c:v>
                </c:pt>
                <c:pt idx="6680">
                  <c:v>0.45962763888888891</c:v>
                </c:pt>
                <c:pt idx="6681">
                  <c:v>0.45963173611111108</c:v>
                </c:pt>
                <c:pt idx="6682">
                  <c:v>0.45963589120370374</c:v>
                </c:pt>
                <c:pt idx="6683">
                  <c:v>0.45964009259259259</c:v>
                </c:pt>
                <c:pt idx="6684">
                  <c:v>0.45964408564814813</c:v>
                </c:pt>
                <c:pt idx="6685">
                  <c:v>0.45964819444444444</c:v>
                </c:pt>
                <c:pt idx="6686">
                  <c:v>0.45965232638888892</c:v>
                </c:pt>
                <c:pt idx="6687">
                  <c:v>0.45965651620370368</c:v>
                </c:pt>
                <c:pt idx="6688">
                  <c:v>0.45966050925925922</c:v>
                </c:pt>
                <c:pt idx="6689">
                  <c:v>0.45966459490740741</c:v>
                </c:pt>
                <c:pt idx="6690">
                  <c:v>0.4596688541666667</c:v>
                </c:pt>
                <c:pt idx="6691">
                  <c:v>0.45967402777777777</c:v>
                </c:pt>
                <c:pt idx="6692">
                  <c:v>0.4596780324074074</c:v>
                </c:pt>
                <c:pt idx="6693">
                  <c:v>0.45968211805555553</c:v>
                </c:pt>
                <c:pt idx="6694">
                  <c:v>0.45968634259259256</c:v>
                </c:pt>
                <c:pt idx="6695">
                  <c:v>0.45969047453703699</c:v>
                </c:pt>
                <c:pt idx="6696">
                  <c:v>0.45969446759259264</c:v>
                </c:pt>
                <c:pt idx="6697">
                  <c:v>0.45969862268518519</c:v>
                </c:pt>
                <c:pt idx="6698">
                  <c:v>0.45970276620370371</c:v>
                </c:pt>
                <c:pt idx="6699">
                  <c:v>0.45970695601851852</c:v>
                </c:pt>
                <c:pt idx="6700">
                  <c:v>0.45971094907407406</c:v>
                </c:pt>
                <c:pt idx="6701">
                  <c:v>0.45971525462962964</c:v>
                </c:pt>
                <c:pt idx="6702">
                  <c:v>0.45971936342592595</c:v>
                </c:pt>
                <c:pt idx="6703">
                  <c:v>0.45972353009259259</c:v>
                </c:pt>
                <c:pt idx="6704">
                  <c:v>0.4597276388888889</c:v>
                </c:pt>
                <c:pt idx="6705">
                  <c:v>0.45973203703703702</c:v>
                </c:pt>
                <c:pt idx="6706">
                  <c:v>0.45973728009259257</c:v>
                </c:pt>
                <c:pt idx="6707">
                  <c:v>0.45974150462962959</c:v>
                </c:pt>
                <c:pt idx="6708">
                  <c:v>0.45974552083333337</c:v>
                </c:pt>
                <c:pt idx="6709">
                  <c:v>0.45974980324074077</c:v>
                </c:pt>
                <c:pt idx="6710">
                  <c:v>0.45975396990740741</c:v>
                </c:pt>
                <c:pt idx="6711">
                  <c:v>0.45975812500000002</c:v>
                </c:pt>
                <c:pt idx="6712">
                  <c:v>0.45976222222222224</c:v>
                </c:pt>
                <c:pt idx="6713">
                  <c:v>0.45976640046296297</c:v>
                </c:pt>
                <c:pt idx="6714">
                  <c:v>0.45977064814814811</c:v>
                </c:pt>
                <c:pt idx="6715">
                  <c:v>0.45977480324074071</c:v>
                </c:pt>
                <c:pt idx="6716">
                  <c:v>0.45977893518518514</c:v>
                </c:pt>
                <c:pt idx="6717">
                  <c:v>0.45978310185185184</c:v>
                </c:pt>
                <c:pt idx="6718">
                  <c:v>0.45978728009259262</c:v>
                </c:pt>
                <c:pt idx="6719">
                  <c:v>0.45979151620370368</c:v>
                </c:pt>
                <c:pt idx="6720">
                  <c:v>0.45979560185185187</c:v>
                </c:pt>
                <c:pt idx="6721">
                  <c:v>0.45980077546296294</c:v>
                </c:pt>
                <c:pt idx="6722">
                  <c:v>0.4598049768518519</c:v>
                </c:pt>
                <c:pt idx="6723">
                  <c:v>0.45980902777777777</c:v>
                </c:pt>
                <c:pt idx="6724">
                  <c:v>0.45981327546296297</c:v>
                </c:pt>
                <c:pt idx="6725">
                  <c:v>0.45981749999999999</c:v>
                </c:pt>
                <c:pt idx="6726">
                  <c:v>0.4598216550925926</c:v>
                </c:pt>
                <c:pt idx="6727">
                  <c:v>0.45982578703703703</c:v>
                </c:pt>
                <c:pt idx="6728">
                  <c:v>0.45982991898148146</c:v>
                </c:pt>
                <c:pt idx="6729">
                  <c:v>0.45983413194444439</c:v>
                </c:pt>
                <c:pt idx="6730">
                  <c:v>0.45983833333333335</c:v>
                </c:pt>
                <c:pt idx="6731">
                  <c:v>0.45984251157407408</c:v>
                </c:pt>
                <c:pt idx="6732">
                  <c:v>0.45984666666666668</c:v>
                </c:pt>
                <c:pt idx="6733">
                  <c:v>0.45985085648148144</c:v>
                </c:pt>
                <c:pt idx="6734">
                  <c:v>0.45985508101851852</c:v>
                </c:pt>
                <c:pt idx="6735">
                  <c:v>0.45985913194444444</c:v>
                </c:pt>
                <c:pt idx="6736">
                  <c:v>0.4598643287037037</c:v>
                </c:pt>
                <c:pt idx="6737">
                  <c:v>0.45986849537037039</c:v>
                </c:pt>
                <c:pt idx="6738">
                  <c:v>0.45987270833333332</c:v>
                </c:pt>
                <c:pt idx="6739">
                  <c:v>0.45987690972222223</c:v>
                </c:pt>
                <c:pt idx="6740">
                  <c:v>0.45988109953703704</c:v>
                </c:pt>
                <c:pt idx="6741">
                  <c:v>0.45988526620370368</c:v>
                </c:pt>
                <c:pt idx="6742">
                  <c:v>0.45988959490740738</c:v>
                </c:pt>
                <c:pt idx="6743">
                  <c:v>0.45989363425925928</c:v>
                </c:pt>
                <c:pt idx="6744">
                  <c:v>0.45989783564814818</c:v>
                </c:pt>
                <c:pt idx="6745">
                  <c:v>0.45990199074074073</c:v>
                </c:pt>
                <c:pt idx="6746">
                  <c:v>0.45990623842592587</c:v>
                </c:pt>
                <c:pt idx="6747">
                  <c:v>0.45991027777777777</c:v>
                </c:pt>
                <c:pt idx="6748">
                  <c:v>0.45991450231481479</c:v>
                </c:pt>
                <c:pt idx="6749">
                  <c:v>0.45991873842592595</c:v>
                </c:pt>
                <c:pt idx="6750">
                  <c:v>0.45992399305555559</c:v>
                </c:pt>
                <c:pt idx="6751">
                  <c:v>0.45992803240740737</c:v>
                </c:pt>
                <c:pt idx="6752">
                  <c:v>0.45993231481481484</c:v>
                </c:pt>
                <c:pt idx="6753">
                  <c:v>0.45993655092592589</c:v>
                </c:pt>
                <c:pt idx="6754">
                  <c:v>0.45994077546296297</c:v>
                </c:pt>
                <c:pt idx="6755">
                  <c:v>0.45994484953703707</c:v>
                </c:pt>
                <c:pt idx="6756">
                  <c:v>0.45994901620370371</c:v>
                </c:pt>
                <c:pt idx="6757">
                  <c:v>0.45995331018518515</c:v>
                </c:pt>
                <c:pt idx="6758">
                  <c:v>0.45995758101851852</c:v>
                </c:pt>
                <c:pt idx="6759">
                  <c:v>0.45996170138888887</c:v>
                </c:pt>
                <c:pt idx="6760">
                  <c:v>0.45996587962962959</c:v>
                </c:pt>
                <c:pt idx="6761">
                  <c:v>0.45997018518518518</c:v>
                </c:pt>
                <c:pt idx="6762">
                  <c:v>0.45997435185185181</c:v>
                </c:pt>
                <c:pt idx="6763">
                  <c:v>0.45997842592592592</c:v>
                </c:pt>
                <c:pt idx="6764">
                  <c:v>0.45998265046296294</c:v>
                </c:pt>
                <c:pt idx="6765">
                  <c:v>0.45998789351851849</c:v>
                </c:pt>
                <c:pt idx="6766">
                  <c:v>0.45999195601851856</c:v>
                </c:pt>
                <c:pt idx="6767">
                  <c:v>0.45999616898148149</c:v>
                </c:pt>
                <c:pt idx="6768">
                  <c:v>0.46000034722222222</c:v>
                </c:pt>
                <c:pt idx="6769">
                  <c:v>0.46000464120370371</c:v>
                </c:pt>
                <c:pt idx="6770">
                  <c:v>0.4600086805555556</c:v>
                </c:pt>
                <c:pt idx="6771">
                  <c:v>0.46001282407407412</c:v>
                </c:pt>
                <c:pt idx="6772">
                  <c:v>0.46001706018518518</c:v>
                </c:pt>
                <c:pt idx="6773">
                  <c:v>0.46002126157407403</c:v>
                </c:pt>
                <c:pt idx="6774">
                  <c:v>0.4600253587962963</c:v>
                </c:pt>
                <c:pt idx="6775">
                  <c:v>0.46002950231481482</c:v>
                </c:pt>
                <c:pt idx="6776">
                  <c:v>0.4600339814814815</c:v>
                </c:pt>
                <c:pt idx="6777">
                  <c:v>0.46003835648148145</c:v>
                </c:pt>
                <c:pt idx="6778">
                  <c:v>0.46004265046296294</c:v>
                </c:pt>
                <c:pt idx="6779">
                  <c:v>0.46004695601851853</c:v>
                </c:pt>
                <c:pt idx="6780">
                  <c:v>0.46005246527777777</c:v>
                </c:pt>
                <c:pt idx="6781">
                  <c:v>0.46005686342592594</c:v>
                </c:pt>
                <c:pt idx="6782">
                  <c:v>0.46006104166666667</c:v>
                </c:pt>
                <c:pt idx="6783">
                  <c:v>0.46006550925925921</c:v>
                </c:pt>
                <c:pt idx="6784">
                  <c:v>0.46006988425925927</c:v>
                </c:pt>
                <c:pt idx="6785">
                  <c:v>0.46007429398148147</c:v>
                </c:pt>
                <c:pt idx="6786">
                  <c:v>0.46007849537037032</c:v>
                </c:pt>
                <c:pt idx="6787">
                  <c:v>0.46008284722222226</c:v>
                </c:pt>
                <c:pt idx="6788">
                  <c:v>0.46008738425925927</c:v>
                </c:pt>
                <c:pt idx="6789">
                  <c:v>0.46009158564814817</c:v>
                </c:pt>
                <c:pt idx="6790">
                  <c:v>0.46009563657407404</c:v>
                </c:pt>
                <c:pt idx="6791">
                  <c:v>0.46009978009259256</c:v>
                </c:pt>
                <c:pt idx="6792">
                  <c:v>0.46010400462962964</c:v>
                </c:pt>
                <c:pt idx="6793">
                  <c:v>0.46010812500000003</c:v>
                </c:pt>
                <c:pt idx="6794">
                  <c:v>0.4601121759259259</c:v>
                </c:pt>
                <c:pt idx="6795">
                  <c:v>0.46011734953703703</c:v>
                </c:pt>
                <c:pt idx="6796">
                  <c:v>0.46012157407407406</c:v>
                </c:pt>
                <c:pt idx="6797">
                  <c:v>0.46012571759259258</c:v>
                </c:pt>
                <c:pt idx="6798">
                  <c:v>0.46012975694444447</c:v>
                </c:pt>
                <c:pt idx="6799">
                  <c:v>0.4601343634259259</c:v>
                </c:pt>
                <c:pt idx="6800">
                  <c:v>0.46013858796296297</c:v>
                </c:pt>
                <c:pt idx="6801">
                  <c:v>0.46014273148148149</c:v>
                </c:pt>
                <c:pt idx="6802">
                  <c:v>0.46014672453703703</c:v>
                </c:pt>
                <c:pt idx="6803">
                  <c:v>0.46015089120370373</c:v>
                </c:pt>
                <c:pt idx="6804">
                  <c:v>0.46015508101851849</c:v>
                </c:pt>
                <c:pt idx="6805">
                  <c:v>0.46015924768518518</c:v>
                </c:pt>
                <c:pt idx="6806">
                  <c:v>0.46016321759259254</c:v>
                </c:pt>
                <c:pt idx="6807">
                  <c:v>0.46016748842592592</c:v>
                </c:pt>
                <c:pt idx="6808">
                  <c:v>0.46017160879629632</c:v>
                </c:pt>
                <c:pt idx="6809">
                  <c:v>0.46017587962962964</c:v>
                </c:pt>
                <c:pt idx="6810">
                  <c:v>0.46018083333333332</c:v>
                </c:pt>
                <c:pt idx="6811">
                  <c:v>0.46018508101851857</c:v>
                </c:pt>
                <c:pt idx="6812">
                  <c:v>0.46018921296296295</c:v>
                </c:pt>
                <c:pt idx="6813">
                  <c:v>0.46019326388888887</c:v>
                </c:pt>
                <c:pt idx="6814">
                  <c:v>0.46019737268518518</c:v>
                </c:pt>
                <c:pt idx="6815">
                  <c:v>0.4602015162037037</c:v>
                </c:pt>
                <c:pt idx="6816">
                  <c:v>0.46020565972222222</c:v>
                </c:pt>
                <c:pt idx="6817">
                  <c:v>0.46020972222222217</c:v>
                </c:pt>
                <c:pt idx="6818">
                  <c:v>0.46021394675925925</c:v>
                </c:pt>
                <c:pt idx="6819">
                  <c:v>0.46021807870370374</c:v>
                </c:pt>
                <c:pt idx="6820">
                  <c:v>0.4602222685185185</c:v>
                </c:pt>
                <c:pt idx="6821">
                  <c:v>0.46022625</c:v>
                </c:pt>
                <c:pt idx="6822">
                  <c:v>0.46023050925925929</c:v>
                </c:pt>
                <c:pt idx="6823">
                  <c:v>0.46023471064814814</c:v>
                </c:pt>
                <c:pt idx="6824">
                  <c:v>0.46024001157407407</c:v>
                </c:pt>
                <c:pt idx="6825">
                  <c:v>0.46024400462962967</c:v>
                </c:pt>
                <c:pt idx="6826">
                  <c:v>0.46024824074074072</c:v>
                </c:pt>
                <c:pt idx="6827">
                  <c:v>0.46025236111111112</c:v>
                </c:pt>
                <c:pt idx="6828">
                  <c:v>0.46025659722222217</c:v>
                </c:pt>
                <c:pt idx="6829">
                  <c:v>0.46026064814814815</c:v>
                </c:pt>
                <c:pt idx="6830">
                  <c:v>0.46026475694444446</c:v>
                </c:pt>
                <c:pt idx="6831">
                  <c:v>0.46026891203703707</c:v>
                </c:pt>
                <c:pt idx="6832">
                  <c:v>0.4602730439814815</c:v>
                </c:pt>
                <c:pt idx="6833">
                  <c:v>0.46027714120370372</c:v>
                </c:pt>
                <c:pt idx="6834">
                  <c:v>0.46028122685185185</c:v>
                </c:pt>
                <c:pt idx="6835">
                  <c:v>0.46028537037037037</c:v>
                </c:pt>
                <c:pt idx="6836">
                  <c:v>0.4602895486111111</c:v>
                </c:pt>
                <c:pt idx="6837">
                  <c:v>0.46029355324074078</c:v>
                </c:pt>
                <c:pt idx="6838">
                  <c:v>0.46029771990740742</c:v>
                </c:pt>
                <c:pt idx="6839">
                  <c:v>0.46030293981481485</c:v>
                </c:pt>
                <c:pt idx="6840">
                  <c:v>0.46030712962962966</c:v>
                </c:pt>
                <c:pt idx="6841">
                  <c:v>0.4603111226851852</c:v>
                </c:pt>
                <c:pt idx="6842">
                  <c:v>0.46031531249999996</c:v>
                </c:pt>
                <c:pt idx="6843">
                  <c:v>0.46031943287037036</c:v>
                </c:pt>
                <c:pt idx="6844">
                  <c:v>0.46032366898148153</c:v>
                </c:pt>
                <c:pt idx="6845">
                  <c:v>0.46032766203703707</c:v>
                </c:pt>
                <c:pt idx="6846">
                  <c:v>0.46033184027777779</c:v>
                </c:pt>
                <c:pt idx="6847">
                  <c:v>0.46033604166666664</c:v>
                </c:pt>
                <c:pt idx="6848">
                  <c:v>0.46034023148148151</c:v>
                </c:pt>
                <c:pt idx="6849">
                  <c:v>0.46034428240740738</c:v>
                </c:pt>
                <c:pt idx="6850">
                  <c:v>0.46034843749999999</c:v>
                </c:pt>
                <c:pt idx="6851">
                  <c:v>0.4603527546296296</c:v>
                </c:pt>
                <c:pt idx="6852">
                  <c:v>0.46035689814814812</c:v>
                </c:pt>
                <c:pt idx="6853">
                  <c:v>0.46036093750000001</c:v>
                </c:pt>
                <c:pt idx="6854">
                  <c:v>0.46036611111111109</c:v>
                </c:pt>
                <c:pt idx="6855">
                  <c:v>0.46037035879629634</c:v>
                </c:pt>
                <c:pt idx="6856">
                  <c:v>0.46037436342592591</c:v>
                </c:pt>
                <c:pt idx="6857">
                  <c:v>0.46037850694444443</c:v>
                </c:pt>
                <c:pt idx="6858">
                  <c:v>0.46038267361111113</c:v>
                </c:pt>
                <c:pt idx="6859">
                  <c:v>0.46038679398148147</c:v>
                </c:pt>
                <c:pt idx="6860">
                  <c:v>0.46039077546296298</c:v>
                </c:pt>
                <c:pt idx="6861">
                  <c:v>0.46039490740740741</c:v>
                </c:pt>
                <c:pt idx="6862">
                  <c:v>0.46039912037037034</c:v>
                </c:pt>
                <c:pt idx="6863">
                  <c:v>0.46040324074074074</c:v>
                </c:pt>
                <c:pt idx="6864">
                  <c:v>0.46040723379629628</c:v>
                </c:pt>
                <c:pt idx="6865">
                  <c:v>0.46041140046296297</c:v>
                </c:pt>
                <c:pt idx="6866">
                  <c:v>0.46041549768518514</c:v>
                </c:pt>
                <c:pt idx="6867">
                  <c:v>0.46041968750000001</c:v>
                </c:pt>
                <c:pt idx="6868">
                  <c:v>0.46042403935185189</c:v>
                </c:pt>
                <c:pt idx="6869">
                  <c:v>0.46042928240740744</c:v>
                </c:pt>
                <c:pt idx="6870">
                  <c:v>0.46043349537037037</c:v>
                </c:pt>
                <c:pt idx="6871">
                  <c:v>0.46043777777777778</c:v>
                </c:pt>
                <c:pt idx="6872">
                  <c:v>0.46044186342592591</c:v>
                </c:pt>
                <c:pt idx="6873">
                  <c:v>0.46044614583333332</c:v>
                </c:pt>
                <c:pt idx="6874">
                  <c:v>0.46045034722222217</c:v>
                </c:pt>
                <c:pt idx="6875">
                  <c:v>0.46045461805555554</c:v>
                </c:pt>
                <c:pt idx="6876">
                  <c:v>0.46045872685185185</c:v>
                </c:pt>
                <c:pt idx="6877">
                  <c:v>0.46046299768518523</c:v>
                </c:pt>
                <c:pt idx="6878">
                  <c:v>0.46046717592592595</c:v>
                </c:pt>
                <c:pt idx="6879">
                  <c:v>0.46047136574074071</c:v>
                </c:pt>
                <c:pt idx="6880">
                  <c:v>0.46047555555555553</c:v>
                </c:pt>
                <c:pt idx="6881">
                  <c:v>0.4604797453703704</c:v>
                </c:pt>
                <c:pt idx="6882">
                  <c:v>0.46048395833333333</c:v>
                </c:pt>
                <c:pt idx="6883">
                  <c:v>0.46048923611111109</c:v>
                </c:pt>
                <c:pt idx="6884">
                  <c:v>0.46049333333333337</c:v>
                </c:pt>
                <c:pt idx="6885">
                  <c:v>0.4604975462962963</c:v>
                </c:pt>
                <c:pt idx="6886">
                  <c:v>0.46050172453703703</c:v>
                </c:pt>
                <c:pt idx="6887">
                  <c:v>0.46050592592592593</c:v>
                </c:pt>
                <c:pt idx="6888">
                  <c:v>0.46051004629629633</c:v>
                </c:pt>
                <c:pt idx="6889">
                  <c:v>0.46051423611111114</c:v>
                </c:pt>
                <c:pt idx="6890">
                  <c:v>0.46051844907407408</c:v>
                </c:pt>
                <c:pt idx="6891">
                  <c:v>0.46052266203703707</c:v>
                </c:pt>
                <c:pt idx="6892">
                  <c:v>0.46052673611111111</c:v>
                </c:pt>
                <c:pt idx="6893">
                  <c:v>0.46053093750000001</c:v>
                </c:pt>
                <c:pt idx="6894">
                  <c:v>0.46053516203703704</c:v>
                </c:pt>
                <c:pt idx="6895">
                  <c:v>0.46053942129629633</c:v>
                </c:pt>
                <c:pt idx="6896">
                  <c:v>0.46054348379629628</c:v>
                </c:pt>
                <c:pt idx="6897">
                  <c:v>0.46054770833333336</c:v>
                </c:pt>
                <c:pt idx="6898">
                  <c:v>0.46055297453703709</c:v>
                </c:pt>
                <c:pt idx="6899">
                  <c:v>0.46055706018518516</c:v>
                </c:pt>
                <c:pt idx="6900">
                  <c:v>0.46056125000000003</c:v>
                </c:pt>
                <c:pt idx="6901">
                  <c:v>0.46056548611111109</c:v>
                </c:pt>
                <c:pt idx="6902">
                  <c:v>0.4605696759259259</c:v>
                </c:pt>
                <c:pt idx="6903">
                  <c:v>0.46057381944444442</c:v>
                </c:pt>
                <c:pt idx="6904">
                  <c:v>0.46057800925925929</c:v>
                </c:pt>
                <c:pt idx="6905">
                  <c:v>0.46058228009259256</c:v>
                </c:pt>
                <c:pt idx="6906">
                  <c:v>0.46058652777777781</c:v>
                </c:pt>
                <c:pt idx="6907">
                  <c:v>0.46059075231481478</c:v>
                </c:pt>
                <c:pt idx="6908">
                  <c:v>0.46059495370370374</c:v>
                </c:pt>
                <c:pt idx="6909">
                  <c:v>0.46059916666666667</c:v>
                </c:pt>
                <c:pt idx="6910">
                  <c:v>0.46060346064814817</c:v>
                </c:pt>
                <c:pt idx="6911">
                  <c:v>0.4606075</c:v>
                </c:pt>
                <c:pt idx="6912">
                  <c:v>0.46061178240740741</c:v>
                </c:pt>
                <c:pt idx="6913">
                  <c:v>0.46061707175925926</c:v>
                </c:pt>
                <c:pt idx="6914">
                  <c:v>0.46062129629629628</c:v>
                </c:pt>
                <c:pt idx="6915">
                  <c:v>0.46062538194444441</c:v>
                </c:pt>
                <c:pt idx="6916">
                  <c:v>0.46062962962962967</c:v>
                </c:pt>
                <c:pt idx="6917">
                  <c:v>0.46063381944444443</c:v>
                </c:pt>
                <c:pt idx="6918">
                  <c:v>0.46063829861111111</c:v>
                </c:pt>
                <c:pt idx="6919">
                  <c:v>0.46064253472222222</c:v>
                </c:pt>
                <c:pt idx="6920">
                  <c:v>0.46064697916666669</c:v>
                </c:pt>
                <c:pt idx="6921">
                  <c:v>0.4606514351851852</c:v>
                </c:pt>
                <c:pt idx="6922">
                  <c:v>0.46065597222222227</c:v>
                </c:pt>
                <c:pt idx="6923">
                  <c:v>0.46066027777777779</c:v>
                </c:pt>
                <c:pt idx="6924">
                  <c:v>0.46066484953703707</c:v>
                </c:pt>
                <c:pt idx="6925">
                  <c:v>0.46066900462962962</c:v>
                </c:pt>
                <c:pt idx="6926">
                  <c:v>0.4606733101851852</c:v>
                </c:pt>
                <c:pt idx="6927">
                  <c:v>0.46067773148148145</c:v>
                </c:pt>
                <c:pt idx="6928">
                  <c:v>0.46068302083333329</c:v>
                </c:pt>
                <c:pt idx="6929">
                  <c:v>0.46068719907407413</c:v>
                </c:pt>
                <c:pt idx="6930">
                  <c:v>0.46069142361111109</c:v>
                </c:pt>
                <c:pt idx="6931">
                  <c:v>0.46069561342592591</c:v>
                </c:pt>
                <c:pt idx="6932">
                  <c:v>0.46069976851851852</c:v>
                </c:pt>
                <c:pt idx="6933">
                  <c:v>0.46070393518518515</c:v>
                </c:pt>
                <c:pt idx="6934">
                  <c:v>0.46070821759259256</c:v>
                </c:pt>
                <c:pt idx="6935">
                  <c:v>0.46071229166666666</c:v>
                </c:pt>
                <c:pt idx="6936">
                  <c:v>0.46071656249999998</c:v>
                </c:pt>
                <c:pt idx="6937">
                  <c:v>0.46072075231481485</c:v>
                </c:pt>
                <c:pt idx="6938">
                  <c:v>0.460725</c:v>
                </c:pt>
                <c:pt idx="6939">
                  <c:v>0.46072903935185189</c:v>
                </c:pt>
                <c:pt idx="6940">
                  <c:v>0.46073320601851853</c:v>
                </c:pt>
                <c:pt idx="6941">
                  <c:v>0.46073746527777781</c:v>
                </c:pt>
                <c:pt idx="6942">
                  <c:v>0.46074274305555557</c:v>
                </c:pt>
                <c:pt idx="6943">
                  <c:v>0.46074672453703708</c:v>
                </c:pt>
                <c:pt idx="6944">
                  <c:v>0.46075087962962963</c:v>
                </c:pt>
                <c:pt idx="6945">
                  <c:v>0.46075505787037035</c:v>
                </c:pt>
                <c:pt idx="6946">
                  <c:v>0.46075921296296296</c:v>
                </c:pt>
                <c:pt idx="6947">
                  <c:v>0.46076324074074071</c:v>
                </c:pt>
                <c:pt idx="6948">
                  <c:v>0.46076736111111111</c:v>
                </c:pt>
                <c:pt idx="6949">
                  <c:v>0.46077158564814819</c:v>
                </c:pt>
                <c:pt idx="6950">
                  <c:v>0.46077574074074074</c:v>
                </c:pt>
                <c:pt idx="6951">
                  <c:v>0.46077978009259257</c:v>
                </c:pt>
                <c:pt idx="6952">
                  <c:v>0.46078405092592595</c:v>
                </c:pt>
                <c:pt idx="6953">
                  <c:v>0.46078821759259259</c:v>
                </c:pt>
                <c:pt idx="6954">
                  <c:v>0.46079238425925922</c:v>
                </c:pt>
                <c:pt idx="6955">
                  <c:v>0.460796400462963</c:v>
                </c:pt>
                <c:pt idx="6956">
                  <c:v>0.46080067129629626</c:v>
                </c:pt>
                <c:pt idx="6957">
                  <c:v>0.46080585648148148</c:v>
                </c:pt>
                <c:pt idx="6958">
                  <c:v>0.46080998842592596</c:v>
                </c:pt>
                <c:pt idx="6959">
                  <c:v>0.46081401620370371</c:v>
                </c:pt>
                <c:pt idx="6960">
                  <c:v>0.46081825231481482</c:v>
                </c:pt>
                <c:pt idx="6961">
                  <c:v>0.46082241898148152</c:v>
                </c:pt>
                <c:pt idx="6962">
                  <c:v>0.46082660879629628</c:v>
                </c:pt>
                <c:pt idx="6963">
                  <c:v>0.46083092592592595</c:v>
                </c:pt>
                <c:pt idx="6964">
                  <c:v>0.46083518518518524</c:v>
                </c:pt>
                <c:pt idx="6965">
                  <c:v>0.46083930555555552</c:v>
                </c:pt>
                <c:pt idx="6966">
                  <c:v>0.46084349537037039</c:v>
                </c:pt>
                <c:pt idx="6967">
                  <c:v>0.46084752314814814</c:v>
                </c:pt>
                <c:pt idx="6968">
                  <c:v>0.46085165509259257</c:v>
                </c:pt>
                <c:pt idx="6969">
                  <c:v>0.46085582175925927</c:v>
                </c:pt>
                <c:pt idx="6970">
                  <c:v>0.46085997685185182</c:v>
                </c:pt>
                <c:pt idx="6971">
                  <c:v>0.4608640277777778</c:v>
                </c:pt>
                <c:pt idx="6972">
                  <c:v>0.46086917824074075</c:v>
                </c:pt>
                <c:pt idx="6973">
                  <c:v>0.46087335648148148</c:v>
                </c:pt>
                <c:pt idx="6974">
                  <c:v>0.46087746527777779</c:v>
                </c:pt>
                <c:pt idx="6975">
                  <c:v>0.46088158564814813</c:v>
                </c:pt>
                <c:pt idx="6976">
                  <c:v>0.46088572916666665</c:v>
                </c:pt>
                <c:pt idx="6977">
                  <c:v>0.46088988425925925</c:v>
                </c:pt>
                <c:pt idx="6978">
                  <c:v>0.46089406249999998</c:v>
                </c:pt>
                <c:pt idx="6979">
                  <c:v>0.46089810185185187</c:v>
                </c:pt>
                <c:pt idx="6980">
                  <c:v>0.46090225694444448</c:v>
                </c:pt>
                <c:pt idx="6981">
                  <c:v>0.460906400462963</c:v>
                </c:pt>
                <c:pt idx="6982">
                  <c:v>0.46091070601851852</c:v>
                </c:pt>
                <c:pt idx="6983">
                  <c:v>0.46091471064814815</c:v>
                </c:pt>
                <c:pt idx="6984">
                  <c:v>0.46091886574074076</c:v>
                </c:pt>
                <c:pt idx="6985">
                  <c:v>0.46092304398148148</c:v>
                </c:pt>
                <c:pt idx="6986">
                  <c:v>0.46092825231481482</c:v>
                </c:pt>
                <c:pt idx="6987">
                  <c:v>0.46093232638888892</c:v>
                </c:pt>
                <c:pt idx="6988">
                  <c:v>0.46093646990740744</c:v>
                </c:pt>
                <c:pt idx="6989">
                  <c:v>0.46094063657407408</c:v>
                </c:pt>
                <c:pt idx="6990">
                  <c:v>0.46094488425925922</c:v>
                </c:pt>
                <c:pt idx="6991">
                  <c:v>0.46094888888888885</c:v>
                </c:pt>
                <c:pt idx="6992">
                  <c:v>0.46095302083333328</c:v>
                </c:pt>
                <c:pt idx="6993">
                  <c:v>0.46095724537037036</c:v>
                </c:pt>
                <c:pt idx="6994">
                  <c:v>0.46096144675925926</c:v>
                </c:pt>
                <c:pt idx="6995">
                  <c:v>0.46096549768518519</c:v>
                </c:pt>
                <c:pt idx="6996">
                  <c:v>0.46096972222222221</c:v>
                </c:pt>
                <c:pt idx="6997">
                  <c:v>0.46097395833333338</c:v>
                </c:pt>
                <c:pt idx="6998">
                  <c:v>0.46097812500000002</c:v>
                </c:pt>
                <c:pt idx="6999">
                  <c:v>0.46098211805555556</c:v>
                </c:pt>
                <c:pt idx="7000">
                  <c:v>0.46098638888888893</c:v>
                </c:pt>
                <c:pt idx="7001">
                  <c:v>0.46099160879629625</c:v>
                </c:pt>
                <c:pt idx="7002">
                  <c:v>0.460995775462963</c:v>
                </c:pt>
                <c:pt idx="7003">
                  <c:v>0.46099973379629633</c:v>
                </c:pt>
                <c:pt idx="7004">
                  <c:v>0.46100393518518518</c:v>
                </c:pt>
                <c:pt idx="7005">
                  <c:v>0.46100807870370369</c:v>
                </c:pt>
                <c:pt idx="7006">
                  <c:v>0.4610122800925926</c:v>
                </c:pt>
                <c:pt idx="7007">
                  <c:v>0.46101628472222217</c:v>
                </c:pt>
                <c:pt idx="7008">
                  <c:v>0.46102047453703704</c:v>
                </c:pt>
                <c:pt idx="7009">
                  <c:v>0.46102465277777777</c:v>
                </c:pt>
                <c:pt idx="7010">
                  <c:v>0.46102880787037037</c:v>
                </c:pt>
                <c:pt idx="7011">
                  <c:v>0.46103295138888889</c:v>
                </c:pt>
                <c:pt idx="7012">
                  <c:v>0.46103707175925929</c:v>
                </c:pt>
                <c:pt idx="7013">
                  <c:v>0.46104128472222222</c:v>
                </c:pt>
                <c:pt idx="7014">
                  <c:v>0.46104541666666665</c:v>
                </c:pt>
                <c:pt idx="7015">
                  <c:v>0.46104957175925926</c:v>
                </c:pt>
                <c:pt idx="7016">
                  <c:v>0.46105472222222227</c:v>
                </c:pt>
                <c:pt idx="7017">
                  <c:v>0.4610589351851852</c:v>
                </c:pt>
                <c:pt idx="7018">
                  <c:v>0.46106304398148151</c:v>
                </c:pt>
                <c:pt idx="7019">
                  <c:v>0.46106721064814815</c:v>
                </c:pt>
                <c:pt idx="7020">
                  <c:v>0.46107133101851855</c:v>
                </c:pt>
                <c:pt idx="7021">
                  <c:v>0.4610755324074074</c:v>
                </c:pt>
                <c:pt idx="7022">
                  <c:v>0.46107972222222221</c:v>
                </c:pt>
                <c:pt idx="7023">
                  <c:v>0.46108375000000001</c:v>
                </c:pt>
                <c:pt idx="7024">
                  <c:v>0.46108793981481483</c:v>
                </c:pt>
                <c:pt idx="7025">
                  <c:v>0.46109210648148147</c:v>
                </c:pt>
                <c:pt idx="7026">
                  <c:v>0.46109636574074075</c:v>
                </c:pt>
                <c:pt idx="7027">
                  <c:v>0.46110035879629629</c:v>
                </c:pt>
                <c:pt idx="7028">
                  <c:v>0.46110452546296293</c:v>
                </c:pt>
                <c:pt idx="7029">
                  <c:v>0.46110872685185184</c:v>
                </c:pt>
                <c:pt idx="7030">
                  <c:v>0.46111396990740738</c:v>
                </c:pt>
                <c:pt idx="7031">
                  <c:v>0.46111804398148148</c:v>
                </c:pt>
                <c:pt idx="7032">
                  <c:v>0.46112232638888889</c:v>
                </c:pt>
                <c:pt idx="7033">
                  <c:v>0.46112652777777779</c:v>
                </c:pt>
                <c:pt idx="7034">
                  <c:v>0.46113087962962962</c:v>
                </c:pt>
                <c:pt idx="7035">
                  <c:v>0.46113509259259261</c:v>
                </c:pt>
                <c:pt idx="7036">
                  <c:v>0.46113928240740742</c:v>
                </c:pt>
                <c:pt idx="7037">
                  <c:v>0.46114355324074069</c:v>
                </c:pt>
                <c:pt idx="7038">
                  <c:v>0.46114778935185186</c:v>
                </c:pt>
                <c:pt idx="7039">
                  <c:v>0.46115189814814816</c:v>
                </c:pt>
                <c:pt idx="7040">
                  <c:v>0.46115609953703701</c:v>
                </c:pt>
                <c:pt idx="7041">
                  <c:v>0.4611604050925926</c:v>
                </c:pt>
                <c:pt idx="7042">
                  <c:v>0.46116465277777779</c:v>
                </c:pt>
                <c:pt idx="7043">
                  <c:v>0.46116873842592593</c:v>
                </c:pt>
                <c:pt idx="7044">
                  <c:v>0.46117303240740742</c:v>
                </c:pt>
                <c:pt idx="7045">
                  <c:v>0.46117831018518518</c:v>
                </c:pt>
                <c:pt idx="7046">
                  <c:v>0.46118255787037038</c:v>
                </c:pt>
                <c:pt idx="7047">
                  <c:v>0.4611866087962963</c:v>
                </c:pt>
                <c:pt idx="7048">
                  <c:v>0.46119084490740742</c:v>
                </c:pt>
                <c:pt idx="7049">
                  <c:v>0.46119517361111112</c:v>
                </c:pt>
                <c:pt idx="7050">
                  <c:v>0.46119939814814814</c:v>
                </c:pt>
                <c:pt idx="7051">
                  <c:v>0.46120351851851854</c:v>
                </c:pt>
                <c:pt idx="7052">
                  <c:v>0.46120781250000004</c:v>
                </c:pt>
                <c:pt idx="7053">
                  <c:v>0.46121204861111109</c:v>
                </c:pt>
                <c:pt idx="7054">
                  <c:v>0.46121638888888888</c:v>
                </c:pt>
                <c:pt idx="7055">
                  <c:v>0.4612204513888889</c:v>
                </c:pt>
                <c:pt idx="7056">
                  <c:v>0.4612247337962963</c:v>
                </c:pt>
                <c:pt idx="7057">
                  <c:v>0.46122893518518521</c:v>
                </c:pt>
                <c:pt idx="7058">
                  <c:v>0.46123320601851853</c:v>
                </c:pt>
                <c:pt idx="7059">
                  <c:v>0.46123746527777776</c:v>
                </c:pt>
                <c:pt idx="7060">
                  <c:v>0.46124265046296298</c:v>
                </c:pt>
                <c:pt idx="7061">
                  <c:v>0.46124680555555558</c:v>
                </c:pt>
                <c:pt idx="7062">
                  <c:v>0.46125104166666664</c:v>
                </c:pt>
                <c:pt idx="7063">
                  <c:v>0.46125521990740742</c:v>
                </c:pt>
                <c:pt idx="7064">
                  <c:v>0.46125947916666665</c:v>
                </c:pt>
                <c:pt idx="7065">
                  <c:v>0.46126356481481484</c:v>
                </c:pt>
                <c:pt idx="7066">
                  <c:v>0.4612677546296296</c:v>
                </c:pt>
                <c:pt idx="7067">
                  <c:v>0.46127203703703706</c:v>
                </c:pt>
                <c:pt idx="7068">
                  <c:v>0.46127625</c:v>
                </c:pt>
                <c:pt idx="7069">
                  <c:v>0.46128046296296299</c:v>
                </c:pt>
                <c:pt idx="7070">
                  <c:v>0.46128468750000001</c:v>
                </c:pt>
                <c:pt idx="7071">
                  <c:v>0.46128886574074074</c:v>
                </c:pt>
                <c:pt idx="7072">
                  <c:v>0.46129304398148147</c:v>
                </c:pt>
                <c:pt idx="7073">
                  <c:v>0.46129835648148149</c:v>
                </c:pt>
                <c:pt idx="7074">
                  <c:v>0.46130258101851851</c:v>
                </c:pt>
                <c:pt idx="7075">
                  <c:v>0.46130685185185188</c:v>
                </c:pt>
                <c:pt idx="7076">
                  <c:v>0.46131109953703703</c:v>
                </c:pt>
                <c:pt idx="7077">
                  <c:v>0.46131519675925925</c:v>
                </c:pt>
                <c:pt idx="7078">
                  <c:v>0.4613193981481481</c:v>
                </c:pt>
                <c:pt idx="7079">
                  <c:v>0.46132370370370368</c:v>
                </c:pt>
                <c:pt idx="7080">
                  <c:v>0.46132790509259264</c:v>
                </c:pt>
                <c:pt idx="7081">
                  <c:v>0.46133214120370369</c:v>
                </c:pt>
                <c:pt idx="7082">
                  <c:v>0.46133649305555552</c:v>
                </c:pt>
                <c:pt idx="7083">
                  <c:v>0.46134069444444448</c:v>
                </c:pt>
                <c:pt idx="7084">
                  <c:v>0.46134502314814818</c:v>
                </c:pt>
                <c:pt idx="7085">
                  <c:v>0.46134945601851851</c:v>
                </c:pt>
                <c:pt idx="7086">
                  <c:v>0.46135474537037036</c:v>
                </c:pt>
                <c:pt idx="7087">
                  <c:v>0.46135910879629627</c:v>
                </c:pt>
                <c:pt idx="7088">
                  <c:v>0.46136315972222225</c:v>
                </c:pt>
                <c:pt idx="7089">
                  <c:v>0.46136737268518518</c:v>
                </c:pt>
                <c:pt idx="7090">
                  <c:v>0.46137157407407409</c:v>
                </c:pt>
                <c:pt idx="7091">
                  <c:v>0.46137584490740741</c:v>
                </c:pt>
                <c:pt idx="7092">
                  <c:v>0.46138004629629631</c:v>
                </c:pt>
                <c:pt idx="7093">
                  <c:v>0.46138429398148145</c:v>
                </c:pt>
                <c:pt idx="7094">
                  <c:v>0.46138839120370373</c:v>
                </c:pt>
                <c:pt idx="7095">
                  <c:v>0.46139266203703705</c:v>
                </c:pt>
                <c:pt idx="7096">
                  <c:v>0.46139687499999998</c:v>
                </c:pt>
                <c:pt idx="7097">
                  <c:v>0.4614011111111111</c:v>
                </c:pt>
                <c:pt idx="7098">
                  <c:v>0.46140537037037038</c:v>
                </c:pt>
                <c:pt idx="7099">
                  <c:v>0.46141068287037035</c:v>
                </c:pt>
                <c:pt idx="7100">
                  <c:v>0.46141476851851854</c:v>
                </c:pt>
                <c:pt idx="7101">
                  <c:v>0.46141905092592594</c:v>
                </c:pt>
                <c:pt idx="7102">
                  <c:v>0.46142329861111109</c:v>
                </c:pt>
                <c:pt idx="7103">
                  <c:v>0.4614276157407407</c:v>
                </c:pt>
                <c:pt idx="7104">
                  <c:v>0.46143201388888894</c:v>
                </c:pt>
                <c:pt idx="7105">
                  <c:v>0.46143646990740739</c:v>
                </c:pt>
                <c:pt idx="7106">
                  <c:v>0.46144071759259259</c:v>
                </c:pt>
                <c:pt idx="7107">
                  <c:v>0.46144521990740744</c:v>
                </c:pt>
                <c:pt idx="7108">
                  <c:v>0.46144960648148148</c:v>
                </c:pt>
                <c:pt idx="7109">
                  <c:v>0.46145402777777783</c:v>
                </c:pt>
                <c:pt idx="7110">
                  <c:v>0.46145841435185186</c:v>
                </c:pt>
                <c:pt idx="7111">
                  <c:v>0.46146274305555557</c:v>
                </c:pt>
                <c:pt idx="7112">
                  <c:v>0.46146681712962961</c:v>
                </c:pt>
                <c:pt idx="7113">
                  <c:v>0.46147207175925925</c:v>
                </c:pt>
                <c:pt idx="7114">
                  <c:v>0.46147621527777777</c:v>
                </c:pt>
                <c:pt idx="7115">
                  <c:v>0.46148042824074076</c:v>
                </c:pt>
                <c:pt idx="7116">
                  <c:v>0.46148468749999999</c:v>
                </c:pt>
                <c:pt idx="7117">
                  <c:v>0.46148875</c:v>
                </c:pt>
                <c:pt idx="7118">
                  <c:v>0.4614928703703704</c:v>
                </c:pt>
                <c:pt idx="7119">
                  <c:v>0.46149708333333334</c:v>
                </c:pt>
                <c:pt idx="7120">
                  <c:v>0.46150126157407406</c:v>
                </c:pt>
                <c:pt idx="7121">
                  <c:v>0.46150543981481484</c:v>
                </c:pt>
                <c:pt idx="7122">
                  <c:v>0.46150961805555557</c:v>
                </c:pt>
                <c:pt idx="7123">
                  <c:v>0.46151365740740741</c:v>
                </c:pt>
                <c:pt idx="7124">
                  <c:v>0.46151778935185184</c:v>
                </c:pt>
                <c:pt idx="7125">
                  <c:v>0.46152194444444444</c:v>
                </c:pt>
                <c:pt idx="7126">
                  <c:v>0.46152723379629629</c:v>
                </c:pt>
                <c:pt idx="7127">
                  <c:v>0.46153149305555558</c:v>
                </c:pt>
                <c:pt idx="7128">
                  <c:v>0.461535625</c:v>
                </c:pt>
                <c:pt idx="7129">
                  <c:v>0.46153965277777775</c:v>
                </c:pt>
                <c:pt idx="7130">
                  <c:v>0.46154402777777781</c:v>
                </c:pt>
                <c:pt idx="7131">
                  <c:v>0.46154844907407405</c:v>
                </c:pt>
                <c:pt idx="7132">
                  <c:v>0.46155266203703699</c:v>
                </c:pt>
                <c:pt idx="7133">
                  <c:v>0.46155704861111113</c:v>
                </c:pt>
                <c:pt idx="7134">
                  <c:v>0.46156130787037036</c:v>
                </c:pt>
                <c:pt idx="7135">
                  <c:v>0.46156533564814817</c:v>
                </c:pt>
                <c:pt idx="7136">
                  <c:v>0.46156956018518519</c:v>
                </c:pt>
                <c:pt idx="7137">
                  <c:v>0.46157372685185183</c:v>
                </c:pt>
                <c:pt idx="7138">
                  <c:v>0.46157793981481482</c:v>
                </c:pt>
                <c:pt idx="7139">
                  <c:v>0.46158321759259263</c:v>
                </c:pt>
                <c:pt idx="7140">
                  <c:v>0.46158728009259259</c:v>
                </c:pt>
                <c:pt idx="7141">
                  <c:v>0.46159145833333332</c:v>
                </c:pt>
                <c:pt idx="7142">
                  <c:v>0.46159574074074072</c:v>
                </c:pt>
                <c:pt idx="7143">
                  <c:v>0.46159989583333333</c:v>
                </c:pt>
                <c:pt idx="7144">
                  <c:v>0.46160407407407406</c:v>
                </c:pt>
                <c:pt idx="7145">
                  <c:v>0.46160827546296296</c:v>
                </c:pt>
                <c:pt idx="7146">
                  <c:v>0.46161240740740744</c:v>
                </c:pt>
                <c:pt idx="7147">
                  <c:v>0.46161655092592596</c:v>
                </c:pt>
                <c:pt idx="7148">
                  <c:v>0.46162072916666669</c:v>
                </c:pt>
                <c:pt idx="7149">
                  <c:v>0.4616250115740741</c:v>
                </c:pt>
                <c:pt idx="7150">
                  <c:v>0.4616291203703704</c:v>
                </c:pt>
                <c:pt idx="7151">
                  <c:v>0.46163331018518522</c:v>
                </c:pt>
                <c:pt idx="7152">
                  <c:v>0.46163732638888888</c:v>
                </c:pt>
                <c:pt idx="7153">
                  <c:v>0.4616425578703704</c:v>
                </c:pt>
                <c:pt idx="7154">
                  <c:v>0.46164672453703703</c:v>
                </c:pt>
                <c:pt idx="7155">
                  <c:v>0.46165094907407406</c:v>
                </c:pt>
                <c:pt idx="7156">
                  <c:v>0.46165508101851849</c:v>
                </c:pt>
                <c:pt idx="7157">
                  <c:v>0.46165934027777777</c:v>
                </c:pt>
                <c:pt idx="7158">
                  <c:v>0.46166335648148144</c:v>
                </c:pt>
                <c:pt idx="7159">
                  <c:v>0.46166752314814818</c:v>
                </c:pt>
                <c:pt idx="7160">
                  <c:v>0.46167170138888891</c:v>
                </c:pt>
                <c:pt idx="7161">
                  <c:v>0.46167587962962964</c:v>
                </c:pt>
                <c:pt idx="7162">
                  <c:v>0.46168003472222224</c:v>
                </c:pt>
                <c:pt idx="7163">
                  <c:v>0.46168417824074076</c:v>
                </c:pt>
                <c:pt idx="7164">
                  <c:v>0.4616882986111111</c:v>
                </c:pt>
                <c:pt idx="7165">
                  <c:v>0.46169245370370371</c:v>
                </c:pt>
                <c:pt idx="7166">
                  <c:v>0.46169773148148147</c:v>
                </c:pt>
                <c:pt idx="7167">
                  <c:v>0.46170184027777778</c:v>
                </c:pt>
                <c:pt idx="7168">
                  <c:v>0.46170613425925927</c:v>
                </c:pt>
                <c:pt idx="7169">
                  <c:v>0.46171020833333332</c:v>
                </c:pt>
                <c:pt idx="7170">
                  <c:v>0.46171437499999995</c:v>
                </c:pt>
                <c:pt idx="7171">
                  <c:v>0.46171854166666665</c:v>
                </c:pt>
                <c:pt idx="7172">
                  <c:v>0.46172284722222218</c:v>
                </c:pt>
                <c:pt idx="7173">
                  <c:v>0.46172701388888887</c:v>
                </c:pt>
                <c:pt idx="7174">
                  <c:v>0.46173116898148153</c:v>
                </c:pt>
                <c:pt idx="7175">
                  <c:v>0.46173528935185182</c:v>
                </c:pt>
                <c:pt idx="7176">
                  <c:v>0.46173944444444448</c:v>
                </c:pt>
                <c:pt idx="7177">
                  <c:v>0.46174370370370371</c:v>
                </c:pt>
                <c:pt idx="7178">
                  <c:v>0.46174783564814814</c:v>
                </c:pt>
                <c:pt idx="7179">
                  <c:v>0.46175322916666667</c:v>
                </c:pt>
                <c:pt idx="7180">
                  <c:v>0.46175745370370369</c:v>
                </c:pt>
                <c:pt idx="7181">
                  <c:v>0.46176149305555558</c:v>
                </c:pt>
                <c:pt idx="7182">
                  <c:v>0.46176567129629631</c:v>
                </c:pt>
                <c:pt idx="7183">
                  <c:v>0.46176987268518516</c:v>
                </c:pt>
                <c:pt idx="7184">
                  <c:v>0.46177402777777776</c:v>
                </c:pt>
                <c:pt idx="7185">
                  <c:v>0.46177824074074075</c:v>
                </c:pt>
                <c:pt idx="7186">
                  <c:v>0.46178239583333336</c:v>
                </c:pt>
                <c:pt idx="7187">
                  <c:v>0.46178655092592596</c:v>
                </c:pt>
                <c:pt idx="7188">
                  <c:v>0.46179072916666669</c:v>
                </c:pt>
                <c:pt idx="7189">
                  <c:v>0.46179489583333333</c:v>
                </c:pt>
                <c:pt idx="7190">
                  <c:v>0.46179908564814814</c:v>
                </c:pt>
                <c:pt idx="7191">
                  <c:v>0.46180325231481478</c:v>
                </c:pt>
                <c:pt idx="7192">
                  <c:v>0.46180741898148153</c:v>
                </c:pt>
                <c:pt idx="7193">
                  <c:v>0.46181261574074073</c:v>
                </c:pt>
                <c:pt idx="7194">
                  <c:v>0.46181682870370372</c:v>
                </c:pt>
                <c:pt idx="7195">
                  <c:v>0.46182116898148151</c:v>
                </c:pt>
                <c:pt idx="7196">
                  <c:v>0.46182537037037036</c:v>
                </c:pt>
                <c:pt idx="7197">
                  <c:v>0.46182967592592594</c:v>
                </c:pt>
                <c:pt idx="7198">
                  <c:v>0.46183383101851855</c:v>
                </c:pt>
                <c:pt idx="7199">
                  <c:v>0.46183828703703705</c:v>
                </c:pt>
                <c:pt idx="7200">
                  <c:v>0.46184251157407408</c:v>
                </c:pt>
                <c:pt idx="7201">
                  <c:v>0.46184678240740745</c:v>
                </c:pt>
                <c:pt idx="7202">
                  <c:v>0.4618510648148148</c:v>
                </c:pt>
                <c:pt idx="7203">
                  <c:v>0.46185528935185188</c:v>
                </c:pt>
                <c:pt idx="7204">
                  <c:v>0.4618594328703704</c:v>
                </c:pt>
                <c:pt idx="7205">
                  <c:v>0.46186364583333334</c:v>
                </c:pt>
                <c:pt idx="7206">
                  <c:v>0.4618689583333333</c:v>
                </c:pt>
                <c:pt idx="7207">
                  <c:v>0.4618732523148148</c:v>
                </c:pt>
                <c:pt idx="7208">
                  <c:v>0.46187747685185188</c:v>
                </c:pt>
                <c:pt idx="7209">
                  <c:v>0.46188172453703702</c:v>
                </c:pt>
                <c:pt idx="7210">
                  <c:v>0.46188585648148145</c:v>
                </c:pt>
                <c:pt idx="7211">
                  <c:v>0.46189017361111112</c:v>
                </c:pt>
                <c:pt idx="7212">
                  <c:v>0.4618943981481482</c:v>
                </c:pt>
                <c:pt idx="7213">
                  <c:v>0.46189858796296296</c:v>
                </c:pt>
                <c:pt idx="7214">
                  <c:v>0.46190290509259263</c:v>
                </c:pt>
                <c:pt idx="7215">
                  <c:v>0.4619071296296296</c:v>
                </c:pt>
                <c:pt idx="7216">
                  <c:v>0.46191125</c:v>
                </c:pt>
                <c:pt idx="7217">
                  <c:v>0.46191545138888884</c:v>
                </c:pt>
                <c:pt idx="7218">
                  <c:v>0.46191976851851851</c:v>
                </c:pt>
                <c:pt idx="7219">
                  <c:v>0.46192510416666671</c:v>
                </c:pt>
                <c:pt idx="7220">
                  <c:v>0.46192936342592589</c:v>
                </c:pt>
                <c:pt idx="7221">
                  <c:v>0.4619334722222222</c:v>
                </c:pt>
                <c:pt idx="7222">
                  <c:v>0.46193770833333336</c:v>
                </c:pt>
                <c:pt idx="7223">
                  <c:v>0.4619419212962963</c:v>
                </c:pt>
                <c:pt idx="7224">
                  <c:v>0.46194615740740735</c:v>
                </c:pt>
                <c:pt idx="7225">
                  <c:v>0.4619503703703704</c:v>
                </c:pt>
                <c:pt idx="7226">
                  <c:v>0.4619546643518519</c:v>
                </c:pt>
                <c:pt idx="7227">
                  <c:v>0.46195876157407406</c:v>
                </c:pt>
                <c:pt idx="7228">
                  <c:v>0.46196307870370368</c:v>
                </c:pt>
                <c:pt idx="7229">
                  <c:v>0.46196733796296297</c:v>
                </c:pt>
                <c:pt idx="7230">
                  <c:v>0.46197182870370374</c:v>
                </c:pt>
                <c:pt idx="7231">
                  <c:v>0.46197650462962964</c:v>
                </c:pt>
                <c:pt idx="7232">
                  <c:v>0.46198192129629628</c:v>
                </c:pt>
                <c:pt idx="7233">
                  <c:v>0.4619860648148148</c:v>
                </c:pt>
                <c:pt idx="7234">
                  <c:v>0.46199032407407409</c:v>
                </c:pt>
                <c:pt idx="7235">
                  <c:v>0.4619946875</c:v>
                </c:pt>
                <c:pt idx="7236">
                  <c:v>0.46199895833333332</c:v>
                </c:pt>
                <c:pt idx="7237">
                  <c:v>0.46200319444444443</c:v>
                </c:pt>
                <c:pt idx="7238">
                  <c:v>0.46200747685185184</c:v>
                </c:pt>
                <c:pt idx="7239">
                  <c:v>0.46201189814814819</c:v>
                </c:pt>
                <c:pt idx="7240">
                  <c:v>0.46201633101851852</c:v>
                </c:pt>
                <c:pt idx="7241">
                  <c:v>0.46202079861111112</c:v>
                </c:pt>
                <c:pt idx="7242">
                  <c:v>0.46202524305555559</c:v>
                </c:pt>
                <c:pt idx="7243">
                  <c:v>0.46202987268518519</c:v>
                </c:pt>
                <c:pt idx="7244">
                  <c:v>0.46203435185185188</c:v>
                </c:pt>
                <c:pt idx="7245">
                  <c:v>0.46203869212962961</c:v>
                </c:pt>
                <c:pt idx="7246">
                  <c:v>0.46204409722222223</c:v>
                </c:pt>
                <c:pt idx="7247">
                  <c:v>0.46204833333333334</c:v>
                </c:pt>
                <c:pt idx="7248">
                  <c:v>0.46205265046296295</c:v>
                </c:pt>
                <c:pt idx="7249">
                  <c:v>0.46205684027777777</c:v>
                </c:pt>
                <c:pt idx="7250">
                  <c:v>0.4620609259259259</c:v>
                </c:pt>
                <c:pt idx="7251">
                  <c:v>0.46206512731481481</c:v>
                </c:pt>
                <c:pt idx="7252">
                  <c:v>0.462069375</c:v>
                </c:pt>
                <c:pt idx="7253">
                  <c:v>0.46207355324074073</c:v>
                </c:pt>
                <c:pt idx="7254">
                  <c:v>0.46207771990740737</c:v>
                </c:pt>
                <c:pt idx="7255">
                  <c:v>0.46208209490740737</c:v>
                </c:pt>
                <c:pt idx="7256">
                  <c:v>0.46208616898148147</c:v>
                </c:pt>
                <c:pt idx="7257">
                  <c:v>0.46209042824074076</c:v>
                </c:pt>
                <c:pt idx="7258">
                  <c:v>0.46209464120370369</c:v>
                </c:pt>
                <c:pt idx="7259">
                  <c:v>0.46210002314814819</c:v>
                </c:pt>
                <c:pt idx="7260">
                  <c:v>0.4621043402777778</c:v>
                </c:pt>
                <c:pt idx="7261">
                  <c:v>0.46210854166666665</c:v>
                </c:pt>
                <c:pt idx="7262">
                  <c:v>0.46211260416666672</c:v>
                </c:pt>
                <c:pt idx="7263">
                  <c:v>0.46211694444444446</c:v>
                </c:pt>
                <c:pt idx="7264">
                  <c:v>0.46212120370370369</c:v>
                </c:pt>
                <c:pt idx="7265">
                  <c:v>0.46212543981481485</c:v>
                </c:pt>
                <c:pt idx="7266">
                  <c:v>0.46212965277777779</c:v>
                </c:pt>
                <c:pt idx="7267">
                  <c:v>0.46213391203703708</c:v>
                </c:pt>
                <c:pt idx="7268">
                  <c:v>0.46213797453703703</c:v>
                </c:pt>
                <c:pt idx="7269">
                  <c:v>0.46214218750000002</c:v>
                </c:pt>
                <c:pt idx="7270">
                  <c:v>0.46214640046296296</c:v>
                </c:pt>
                <c:pt idx="7271">
                  <c:v>0.46215065972222225</c:v>
                </c:pt>
                <c:pt idx="7272">
                  <c:v>0.46215592592592597</c:v>
                </c:pt>
                <c:pt idx="7273">
                  <c:v>0.46215999999999996</c:v>
                </c:pt>
                <c:pt idx="7274">
                  <c:v>0.46216413194444445</c:v>
                </c:pt>
                <c:pt idx="7275">
                  <c:v>0.46216844907407406</c:v>
                </c:pt>
                <c:pt idx="7276">
                  <c:v>0.46217258101851849</c:v>
                </c:pt>
                <c:pt idx="7277">
                  <c:v>0.46217679398148154</c:v>
                </c:pt>
                <c:pt idx="7278">
                  <c:v>0.46218119212962966</c:v>
                </c:pt>
                <c:pt idx="7279">
                  <c:v>0.46218534722222221</c:v>
                </c:pt>
                <c:pt idx="7280">
                  <c:v>0.46218950231481482</c:v>
                </c:pt>
                <c:pt idx="7281">
                  <c:v>0.46219368055555554</c:v>
                </c:pt>
                <c:pt idx="7282">
                  <c:v>0.46219792824074074</c:v>
                </c:pt>
                <c:pt idx="7283">
                  <c:v>0.46220208333333335</c:v>
                </c:pt>
                <c:pt idx="7284">
                  <c:v>0.46220630787037037</c:v>
                </c:pt>
                <c:pt idx="7285">
                  <c:v>0.46221035879629629</c:v>
                </c:pt>
                <c:pt idx="7286">
                  <c:v>0.46221563657407411</c:v>
                </c:pt>
                <c:pt idx="7287">
                  <c:v>0.46221984953703704</c:v>
                </c:pt>
                <c:pt idx="7288">
                  <c:v>0.46222405092592594</c:v>
                </c:pt>
                <c:pt idx="7289">
                  <c:v>0.46222820601851855</c:v>
                </c:pt>
                <c:pt idx="7290">
                  <c:v>0.4622324884259259</c:v>
                </c:pt>
                <c:pt idx="7291">
                  <c:v>0.46223653935185188</c:v>
                </c:pt>
                <c:pt idx="7292">
                  <c:v>0.46224084490740741</c:v>
                </c:pt>
                <c:pt idx="7293">
                  <c:v>0.46224500000000002</c:v>
                </c:pt>
                <c:pt idx="7294">
                  <c:v>0.46224929398148151</c:v>
                </c:pt>
                <c:pt idx="7295">
                  <c:v>0.46225346064814815</c:v>
                </c:pt>
                <c:pt idx="7296">
                  <c:v>0.46225765046296297</c:v>
                </c:pt>
                <c:pt idx="7297">
                  <c:v>0.46226173611111115</c:v>
                </c:pt>
                <c:pt idx="7298">
                  <c:v>0.4622658912037037</c:v>
                </c:pt>
                <c:pt idx="7299">
                  <c:v>0.46227114583333334</c:v>
                </c:pt>
                <c:pt idx="7300">
                  <c:v>0.46227531250000004</c:v>
                </c:pt>
                <c:pt idx="7301">
                  <c:v>0.46227954861111109</c:v>
                </c:pt>
                <c:pt idx="7302">
                  <c:v>0.46228358796296298</c:v>
                </c:pt>
                <c:pt idx="7303">
                  <c:v>0.46228778935185183</c:v>
                </c:pt>
                <c:pt idx="7304">
                  <c:v>0.46229192129629632</c:v>
                </c:pt>
                <c:pt idx="7305">
                  <c:v>0.46229616898148151</c:v>
                </c:pt>
                <c:pt idx="7306">
                  <c:v>0.46230033564814815</c:v>
                </c:pt>
                <c:pt idx="7307">
                  <c:v>0.46230451388888888</c:v>
                </c:pt>
                <c:pt idx="7308">
                  <c:v>0.46230857638888884</c:v>
                </c:pt>
                <c:pt idx="7309">
                  <c:v>0.46231274305555559</c:v>
                </c:pt>
                <c:pt idx="7310">
                  <c:v>0.46231690972222222</c:v>
                </c:pt>
                <c:pt idx="7311">
                  <c:v>0.46232107638888892</c:v>
                </c:pt>
                <c:pt idx="7312">
                  <c:v>0.462326412037037</c:v>
                </c:pt>
                <c:pt idx="7313">
                  <c:v>0.46233065972222226</c:v>
                </c:pt>
                <c:pt idx="7314">
                  <c:v>0.46233469907407404</c:v>
                </c:pt>
                <c:pt idx="7315">
                  <c:v>0.46233892361111112</c:v>
                </c:pt>
                <c:pt idx="7316">
                  <c:v>0.46234314814814814</c:v>
                </c:pt>
                <c:pt idx="7317">
                  <c:v>0.46234736111111108</c:v>
                </c:pt>
                <c:pt idx="7318">
                  <c:v>0.46235158564814816</c:v>
                </c:pt>
                <c:pt idx="7319">
                  <c:v>0.46235577546296297</c:v>
                </c:pt>
                <c:pt idx="7320">
                  <c:v>0.4623599074074074</c:v>
                </c:pt>
                <c:pt idx="7321">
                  <c:v>0.46236409722222221</c:v>
                </c:pt>
                <c:pt idx="7322">
                  <c:v>0.46236832175925929</c:v>
                </c:pt>
                <c:pt idx="7323">
                  <c:v>0.46237252314814814</c:v>
                </c:pt>
                <c:pt idx="7324">
                  <c:v>0.46237672453703699</c:v>
                </c:pt>
                <c:pt idx="7325">
                  <c:v>0.46238087962962959</c:v>
                </c:pt>
                <c:pt idx="7326">
                  <c:v>0.46238605324074072</c:v>
                </c:pt>
                <c:pt idx="7327">
                  <c:v>0.46239021990740742</c:v>
                </c:pt>
                <c:pt idx="7328">
                  <c:v>0.46239443287037035</c:v>
                </c:pt>
                <c:pt idx="7329">
                  <c:v>0.46239861111111114</c:v>
                </c:pt>
                <c:pt idx="7330">
                  <c:v>0.46240280092592595</c:v>
                </c:pt>
                <c:pt idx="7331">
                  <c:v>0.46240692129629629</c:v>
                </c:pt>
                <c:pt idx="7332">
                  <c:v>0.46241105324074078</c:v>
                </c:pt>
                <c:pt idx="7333">
                  <c:v>0.46241526620370371</c:v>
                </c:pt>
                <c:pt idx="7334">
                  <c:v>0.46241943287037035</c:v>
                </c:pt>
                <c:pt idx="7335">
                  <c:v>0.46242369212962964</c:v>
                </c:pt>
                <c:pt idx="7336">
                  <c:v>0.46242785879629628</c:v>
                </c:pt>
                <c:pt idx="7337">
                  <c:v>0.46243193287037038</c:v>
                </c:pt>
                <c:pt idx="7338">
                  <c:v>0.46243612268518519</c:v>
                </c:pt>
                <c:pt idx="7339">
                  <c:v>0.46244134259259262</c:v>
                </c:pt>
                <c:pt idx="7340">
                  <c:v>0.46244549768518523</c:v>
                </c:pt>
                <c:pt idx="7341">
                  <c:v>0.46244981481481484</c:v>
                </c:pt>
                <c:pt idx="7342">
                  <c:v>0.46245401620370369</c:v>
                </c:pt>
                <c:pt idx="7343">
                  <c:v>0.46245810185185188</c:v>
                </c:pt>
                <c:pt idx="7344">
                  <c:v>0.46246231481481481</c:v>
                </c:pt>
                <c:pt idx="7345">
                  <c:v>0.46246649305555554</c:v>
                </c:pt>
                <c:pt idx="7346">
                  <c:v>0.46247074074074074</c:v>
                </c:pt>
                <c:pt idx="7347">
                  <c:v>0.46247490740740743</c:v>
                </c:pt>
                <c:pt idx="7348">
                  <c:v>0.4624791319444444</c:v>
                </c:pt>
                <c:pt idx="7349">
                  <c:v>0.46248315972222226</c:v>
                </c:pt>
                <c:pt idx="7350">
                  <c:v>0.46248744212962967</c:v>
                </c:pt>
                <c:pt idx="7351">
                  <c:v>0.46249163194444448</c:v>
                </c:pt>
                <c:pt idx="7352">
                  <c:v>0.46249694444444445</c:v>
                </c:pt>
                <c:pt idx="7353">
                  <c:v>0.46250114583333329</c:v>
                </c:pt>
                <c:pt idx="7354">
                  <c:v>0.46250534722222225</c:v>
                </c:pt>
                <c:pt idx="7355">
                  <c:v>0.4625095486111111</c:v>
                </c:pt>
                <c:pt idx="7356">
                  <c:v>0.46251379629629624</c:v>
                </c:pt>
                <c:pt idx="7357">
                  <c:v>0.46251803240740741</c:v>
                </c:pt>
                <c:pt idx="7358">
                  <c:v>0.46252233796296299</c:v>
                </c:pt>
                <c:pt idx="7359">
                  <c:v>0.46252664351851852</c:v>
                </c:pt>
                <c:pt idx="7360">
                  <c:v>0.46253092592592587</c:v>
                </c:pt>
                <c:pt idx="7361">
                  <c:v>0.46253513888888892</c:v>
                </c:pt>
                <c:pt idx="7362">
                  <c:v>0.46253942129629633</c:v>
                </c:pt>
                <c:pt idx="7363">
                  <c:v>0.46254364583333335</c:v>
                </c:pt>
                <c:pt idx="7364">
                  <c:v>0.46254789351851855</c:v>
                </c:pt>
                <c:pt idx="7365">
                  <c:v>0.46255328703703702</c:v>
                </c:pt>
                <c:pt idx="7366">
                  <c:v>0.46255745370370366</c:v>
                </c:pt>
                <c:pt idx="7367">
                  <c:v>0.46256167824074074</c:v>
                </c:pt>
                <c:pt idx="7368">
                  <c:v>0.46256599537037041</c:v>
                </c:pt>
                <c:pt idx="7369">
                  <c:v>0.46257021990740738</c:v>
                </c:pt>
                <c:pt idx="7370">
                  <c:v>0.46257453703703705</c:v>
                </c:pt>
                <c:pt idx="7371">
                  <c:v>0.46257877314814816</c:v>
                </c:pt>
                <c:pt idx="7372">
                  <c:v>0.46258291666666668</c:v>
                </c:pt>
                <c:pt idx="7373">
                  <c:v>0.46258715277777779</c:v>
                </c:pt>
                <c:pt idx="7374">
                  <c:v>0.46259148148148149</c:v>
                </c:pt>
                <c:pt idx="7375">
                  <c:v>0.4625957175925926</c:v>
                </c:pt>
                <c:pt idx="7376">
                  <c:v>0.46259997685185184</c:v>
                </c:pt>
                <c:pt idx="7377">
                  <c:v>0.46260425925925924</c:v>
                </c:pt>
                <c:pt idx="7378">
                  <c:v>0.46260841435185185</c:v>
                </c:pt>
                <c:pt idx="7379">
                  <c:v>0.46261368055555557</c:v>
                </c:pt>
                <c:pt idx="7380">
                  <c:v>0.46261806712962961</c:v>
                </c:pt>
                <c:pt idx="7381">
                  <c:v>0.46262231481481481</c:v>
                </c:pt>
                <c:pt idx="7382">
                  <c:v>0.46262662037037039</c:v>
                </c:pt>
                <c:pt idx="7383">
                  <c:v>0.46263070601851847</c:v>
                </c:pt>
                <c:pt idx="7384">
                  <c:v>0.46263498842592593</c:v>
                </c:pt>
                <c:pt idx="7385">
                  <c:v>0.46263921296296301</c:v>
                </c:pt>
                <c:pt idx="7386">
                  <c:v>0.46264349537037036</c:v>
                </c:pt>
                <c:pt idx="7387">
                  <c:v>0.46264771990740744</c:v>
                </c:pt>
                <c:pt idx="7388">
                  <c:v>0.46265197916666662</c:v>
                </c:pt>
                <c:pt idx="7389">
                  <c:v>0.46265612268518513</c:v>
                </c:pt>
                <c:pt idx="7390">
                  <c:v>0.46266037037037039</c:v>
                </c:pt>
                <c:pt idx="7391">
                  <c:v>0.46266461805555559</c:v>
                </c:pt>
                <c:pt idx="7392">
                  <c:v>0.46267005787037035</c:v>
                </c:pt>
                <c:pt idx="7393">
                  <c:v>0.46267430555555555</c:v>
                </c:pt>
                <c:pt idx="7394">
                  <c:v>0.46267866898148147</c:v>
                </c:pt>
                <c:pt idx="7395">
                  <c:v>0.46268282407407407</c:v>
                </c:pt>
                <c:pt idx="7396">
                  <c:v>0.46268716435185181</c:v>
                </c:pt>
                <c:pt idx="7397">
                  <c:v>0.46269141203703706</c:v>
                </c:pt>
                <c:pt idx="7398">
                  <c:v>0.46269577546296298</c:v>
                </c:pt>
                <c:pt idx="7399">
                  <c:v>0.46270001157407409</c:v>
                </c:pt>
                <c:pt idx="7400">
                  <c:v>0.46270428240740741</c:v>
                </c:pt>
                <c:pt idx="7401">
                  <c:v>0.46270843749999996</c:v>
                </c:pt>
                <c:pt idx="7402">
                  <c:v>0.46271281250000001</c:v>
                </c:pt>
                <c:pt idx="7403">
                  <c:v>0.46271709490740737</c:v>
                </c:pt>
                <c:pt idx="7404">
                  <c:v>0.46272135416666665</c:v>
                </c:pt>
                <c:pt idx="7405">
                  <c:v>0.46272677083333336</c:v>
                </c:pt>
                <c:pt idx="7406">
                  <c:v>0.4627310185185185</c:v>
                </c:pt>
                <c:pt idx="7407">
                  <c:v>0.46273520833333337</c:v>
                </c:pt>
                <c:pt idx="7408">
                  <c:v>0.46273953703703707</c:v>
                </c:pt>
                <c:pt idx="7409">
                  <c:v>0.46274379629629631</c:v>
                </c:pt>
                <c:pt idx="7410">
                  <c:v>0.46274814814814813</c:v>
                </c:pt>
                <c:pt idx="7411">
                  <c:v>0.46275247685185183</c:v>
                </c:pt>
                <c:pt idx="7412">
                  <c:v>0.46275673611111112</c:v>
                </c:pt>
                <c:pt idx="7413">
                  <c:v>0.46276105324074074</c:v>
                </c:pt>
                <c:pt idx="7414">
                  <c:v>0.46276563657407405</c:v>
                </c:pt>
                <c:pt idx="7415">
                  <c:v>0.46277012731481482</c:v>
                </c:pt>
                <c:pt idx="7416">
                  <c:v>0.46277464120370371</c:v>
                </c:pt>
                <c:pt idx="7417">
                  <c:v>0.46277916666666669</c:v>
                </c:pt>
                <c:pt idx="7418">
                  <c:v>0.46278357638888884</c:v>
                </c:pt>
                <c:pt idx="7419">
                  <c:v>0.46278909722222222</c:v>
                </c:pt>
                <c:pt idx="7420">
                  <c:v>0.46279342592592593</c:v>
                </c:pt>
                <c:pt idx="7421">
                  <c:v>0.46279773148148151</c:v>
                </c:pt>
                <c:pt idx="7422">
                  <c:v>0.46280201388888886</c:v>
                </c:pt>
                <c:pt idx="7423">
                  <c:v>0.46280643518518522</c:v>
                </c:pt>
                <c:pt idx="7424">
                  <c:v>0.46281061342592594</c:v>
                </c:pt>
                <c:pt idx="7425">
                  <c:v>0.46281490740740744</c:v>
                </c:pt>
                <c:pt idx="7426">
                  <c:v>0.46281914351851849</c:v>
                </c:pt>
                <c:pt idx="7427">
                  <c:v>0.46282346064814811</c:v>
                </c:pt>
                <c:pt idx="7428">
                  <c:v>0.46282767361111116</c:v>
                </c:pt>
                <c:pt idx="7429">
                  <c:v>0.46283195601851851</c:v>
                </c:pt>
                <c:pt idx="7430">
                  <c:v>0.46283605324074073</c:v>
                </c:pt>
                <c:pt idx="7431">
                  <c:v>0.46284045138888885</c:v>
                </c:pt>
                <c:pt idx="7432">
                  <c:v>0.46284576388888893</c:v>
                </c:pt>
                <c:pt idx="7433">
                  <c:v>0.46284997685185186</c:v>
                </c:pt>
                <c:pt idx="7434">
                  <c:v>0.46285417824074071</c:v>
                </c:pt>
                <c:pt idx="7435">
                  <c:v>0.46285834490740746</c:v>
                </c:pt>
                <c:pt idx="7436">
                  <c:v>0.46286252314814819</c:v>
                </c:pt>
                <c:pt idx="7437">
                  <c:v>0.46286675925925924</c:v>
                </c:pt>
                <c:pt idx="7438">
                  <c:v>0.46287094907407406</c:v>
                </c:pt>
                <c:pt idx="7439">
                  <c:v>0.46287527777777776</c:v>
                </c:pt>
                <c:pt idx="7440">
                  <c:v>0.46287962962962964</c:v>
                </c:pt>
                <c:pt idx="7441">
                  <c:v>0.46288370370370369</c:v>
                </c:pt>
                <c:pt idx="7442">
                  <c:v>0.46288793981481485</c:v>
                </c:pt>
                <c:pt idx="7443">
                  <c:v>0.46289226851851856</c:v>
                </c:pt>
                <c:pt idx="7444">
                  <c:v>0.4628964699074074</c:v>
                </c:pt>
                <c:pt idx="7445">
                  <c:v>0.46290181712962958</c:v>
                </c:pt>
                <c:pt idx="7446">
                  <c:v>0.46290600694444445</c:v>
                </c:pt>
                <c:pt idx="7447">
                  <c:v>0.46291019675925926</c:v>
                </c:pt>
                <c:pt idx="7448">
                  <c:v>0.46291438657407408</c:v>
                </c:pt>
                <c:pt idx="7449">
                  <c:v>0.46291866898148148</c:v>
                </c:pt>
                <c:pt idx="7450">
                  <c:v>0.46292283564814812</c:v>
                </c:pt>
                <c:pt idx="7451">
                  <c:v>0.4629271064814815</c:v>
                </c:pt>
                <c:pt idx="7452">
                  <c:v>0.46293131944444443</c:v>
                </c:pt>
                <c:pt idx="7453">
                  <c:v>0.46293541666666665</c:v>
                </c:pt>
                <c:pt idx="7454">
                  <c:v>0.46293965277777777</c:v>
                </c:pt>
                <c:pt idx="7455">
                  <c:v>0.46294385416666667</c:v>
                </c:pt>
                <c:pt idx="7456">
                  <c:v>0.46294804398148148</c:v>
                </c:pt>
                <c:pt idx="7457">
                  <c:v>0.4629522337962963</c:v>
                </c:pt>
                <c:pt idx="7458">
                  <c:v>0.4629565625</c:v>
                </c:pt>
                <c:pt idx="7459">
                  <c:v>0.46296163194444445</c:v>
                </c:pt>
                <c:pt idx="7460">
                  <c:v>0.46296586805555556</c:v>
                </c:pt>
                <c:pt idx="7461">
                  <c:v>0.46297009259259259</c:v>
                </c:pt>
                <c:pt idx="7462">
                  <c:v>0.4629744560185185</c:v>
                </c:pt>
                <c:pt idx="7463">
                  <c:v>0.46297863425925923</c:v>
                </c:pt>
                <c:pt idx="7464">
                  <c:v>0.46298270833333333</c:v>
                </c:pt>
                <c:pt idx="7465">
                  <c:v>0.46298686342592593</c:v>
                </c:pt>
                <c:pt idx="7466">
                  <c:v>0.46299114583333334</c:v>
                </c:pt>
                <c:pt idx="7467">
                  <c:v>0.46299531249999998</c:v>
                </c:pt>
                <c:pt idx="7468">
                  <c:v>0.46299958333333335</c:v>
                </c:pt>
                <c:pt idx="7469">
                  <c:v>0.4630037847222222</c:v>
                </c:pt>
                <c:pt idx="7470">
                  <c:v>0.4630079861111111</c:v>
                </c:pt>
                <c:pt idx="7471">
                  <c:v>0.46301217592592597</c:v>
                </c:pt>
                <c:pt idx="7472">
                  <c:v>0.46301746527777782</c:v>
                </c:pt>
                <c:pt idx="7473">
                  <c:v>0.46302166666666666</c:v>
                </c:pt>
                <c:pt idx="7474">
                  <c:v>0.46302601851851849</c:v>
                </c:pt>
                <c:pt idx="7475">
                  <c:v>0.46303039351851849</c:v>
                </c:pt>
                <c:pt idx="7476">
                  <c:v>0.46303459490740745</c:v>
                </c:pt>
                <c:pt idx="7477">
                  <c:v>0.46303880787037038</c:v>
                </c:pt>
                <c:pt idx="7478">
                  <c:v>0.46304306712962967</c:v>
                </c:pt>
                <c:pt idx="7479">
                  <c:v>0.46304726851851852</c:v>
                </c:pt>
                <c:pt idx="7480">
                  <c:v>0.46305146990740736</c:v>
                </c:pt>
                <c:pt idx="7481">
                  <c:v>0.46305569444444444</c:v>
                </c:pt>
                <c:pt idx="7482">
                  <c:v>0.46305983796296296</c:v>
                </c:pt>
                <c:pt idx="7483">
                  <c:v>0.46306406249999998</c:v>
                </c:pt>
                <c:pt idx="7484">
                  <c:v>0.4630682523148148</c:v>
                </c:pt>
                <c:pt idx="7485">
                  <c:v>0.46307364583333332</c:v>
                </c:pt>
                <c:pt idx="7486">
                  <c:v>0.4630779166666667</c:v>
                </c:pt>
                <c:pt idx="7487">
                  <c:v>0.46308197916666666</c:v>
                </c:pt>
                <c:pt idx="7488">
                  <c:v>0.46308616898148153</c:v>
                </c:pt>
                <c:pt idx="7489">
                  <c:v>0.46309043981481479</c:v>
                </c:pt>
                <c:pt idx="7490">
                  <c:v>0.46309465277777778</c:v>
                </c:pt>
                <c:pt idx="7491">
                  <c:v>0.46309885416666668</c:v>
                </c:pt>
                <c:pt idx="7492">
                  <c:v>0.46310304398148144</c:v>
                </c:pt>
                <c:pt idx="7493">
                  <c:v>0.46310731481481482</c:v>
                </c:pt>
                <c:pt idx="7494">
                  <c:v>0.46311148148148146</c:v>
                </c:pt>
                <c:pt idx="7495">
                  <c:v>0.46311570601851854</c:v>
                </c:pt>
                <c:pt idx="7496">
                  <c:v>0.46311989583333335</c:v>
                </c:pt>
                <c:pt idx="7497">
                  <c:v>0.46312421296296297</c:v>
                </c:pt>
                <c:pt idx="7498">
                  <c:v>0.46312953703703702</c:v>
                </c:pt>
                <c:pt idx="7499">
                  <c:v>0.4631336342592593</c:v>
                </c:pt>
                <c:pt idx="7500">
                  <c:v>0.46313782407407406</c:v>
                </c:pt>
                <c:pt idx="7501">
                  <c:v>0.46314210648148152</c:v>
                </c:pt>
                <c:pt idx="7502">
                  <c:v>0.46314629629629628</c:v>
                </c:pt>
                <c:pt idx="7503">
                  <c:v>0.46315054398148153</c:v>
                </c:pt>
                <c:pt idx="7504">
                  <c:v>0.46315473379629629</c:v>
                </c:pt>
                <c:pt idx="7505">
                  <c:v>0.46315893518518519</c:v>
                </c:pt>
                <c:pt idx="7506">
                  <c:v>0.46316312499999995</c:v>
                </c:pt>
                <c:pt idx="7507">
                  <c:v>0.463167337962963</c:v>
                </c:pt>
                <c:pt idx="7508">
                  <c:v>0.46317159722222218</c:v>
                </c:pt>
                <c:pt idx="7509">
                  <c:v>0.46317582175925925</c:v>
                </c:pt>
                <c:pt idx="7510">
                  <c:v>0.46318004629629628</c:v>
                </c:pt>
                <c:pt idx="7511">
                  <c:v>0.46318410879629629</c:v>
                </c:pt>
                <c:pt idx="7512">
                  <c:v>0.46318944444444443</c:v>
                </c:pt>
                <c:pt idx="7513">
                  <c:v>0.46319373842592593</c:v>
                </c:pt>
                <c:pt idx="7514">
                  <c:v>0.46319799768518521</c:v>
                </c:pt>
                <c:pt idx="7515">
                  <c:v>0.46320234953703704</c:v>
                </c:pt>
                <c:pt idx="7516">
                  <c:v>0.46320645833333335</c:v>
                </c:pt>
                <c:pt idx="7517">
                  <c:v>0.46321077546296291</c:v>
                </c:pt>
                <c:pt idx="7518">
                  <c:v>0.4632150347222222</c:v>
                </c:pt>
                <c:pt idx="7519">
                  <c:v>0.46321932870370369</c:v>
                </c:pt>
                <c:pt idx="7520">
                  <c:v>0.46322364583333336</c:v>
                </c:pt>
                <c:pt idx="7521">
                  <c:v>0.46322811342592596</c:v>
                </c:pt>
                <c:pt idx="7522">
                  <c:v>0.46323225694444448</c:v>
                </c:pt>
                <c:pt idx="7523">
                  <c:v>0.46323655092592592</c:v>
                </c:pt>
                <c:pt idx="7524">
                  <c:v>0.46324085648148144</c:v>
                </c:pt>
                <c:pt idx="7525">
                  <c:v>0.46324625000000003</c:v>
                </c:pt>
                <c:pt idx="7526">
                  <c:v>0.46325053240740743</c:v>
                </c:pt>
                <c:pt idx="7527">
                  <c:v>0.46325482638888887</c:v>
                </c:pt>
                <c:pt idx="7528">
                  <c:v>0.46325896990740739</c:v>
                </c:pt>
                <c:pt idx="7529">
                  <c:v>0.46326331018518524</c:v>
                </c:pt>
                <c:pt idx="7530">
                  <c:v>0.46326756944444442</c:v>
                </c:pt>
                <c:pt idx="7531">
                  <c:v>0.46327189814814812</c:v>
                </c:pt>
                <c:pt idx="7532">
                  <c:v>0.4632761689814815</c:v>
                </c:pt>
                <c:pt idx="7533">
                  <c:v>0.46328056712962962</c:v>
                </c:pt>
                <c:pt idx="7534">
                  <c:v>0.46328469907407405</c:v>
                </c:pt>
                <c:pt idx="7535">
                  <c:v>0.46328901620370372</c:v>
                </c:pt>
                <c:pt idx="7536">
                  <c:v>0.46329332175925925</c:v>
                </c:pt>
                <c:pt idx="7537">
                  <c:v>0.46329766203703704</c:v>
                </c:pt>
                <c:pt idx="7538">
                  <c:v>0.4633030208333333</c:v>
                </c:pt>
                <c:pt idx="7539">
                  <c:v>0.46330719907407408</c:v>
                </c:pt>
                <c:pt idx="7540">
                  <c:v>0.46331145833333331</c:v>
                </c:pt>
                <c:pt idx="7541">
                  <c:v>0.4633158912037037</c:v>
                </c:pt>
                <c:pt idx="7542">
                  <c:v>0.4633201851851852</c:v>
                </c:pt>
                <c:pt idx="7543">
                  <c:v>0.46332447916666664</c:v>
                </c:pt>
                <c:pt idx="7544">
                  <c:v>0.46332878472222222</c:v>
                </c:pt>
                <c:pt idx="7545">
                  <c:v>0.46333302083333333</c:v>
                </c:pt>
                <c:pt idx="7546">
                  <c:v>0.46333734953703704</c:v>
                </c:pt>
                <c:pt idx="7547">
                  <c:v>0.46334175925925924</c:v>
                </c:pt>
                <c:pt idx="7548">
                  <c:v>0.46334613425925925</c:v>
                </c:pt>
                <c:pt idx="7549">
                  <c:v>0.46335067129629631</c:v>
                </c:pt>
                <c:pt idx="7550">
                  <c:v>0.46335503472222223</c:v>
                </c:pt>
                <c:pt idx="7551">
                  <c:v>0.46335946759259256</c:v>
                </c:pt>
                <c:pt idx="7552">
                  <c:v>0.46336513888888886</c:v>
                </c:pt>
                <c:pt idx="7553">
                  <c:v>0.46336971064814819</c:v>
                </c:pt>
                <c:pt idx="7554">
                  <c:v>0.46337430555555553</c:v>
                </c:pt>
                <c:pt idx="7555">
                  <c:v>0.46337898148148149</c:v>
                </c:pt>
                <c:pt idx="7556">
                  <c:v>0.46338354166666668</c:v>
                </c:pt>
                <c:pt idx="7557">
                  <c:v>0.46338780092592596</c:v>
                </c:pt>
                <c:pt idx="7558">
                  <c:v>0.46339210648148149</c:v>
                </c:pt>
                <c:pt idx="7559">
                  <c:v>0.46339648148148149</c:v>
                </c:pt>
                <c:pt idx="7560">
                  <c:v>0.46340077546296299</c:v>
                </c:pt>
                <c:pt idx="7561">
                  <c:v>0.46340511574074078</c:v>
                </c:pt>
                <c:pt idx="7562">
                  <c:v>0.46340944444444448</c:v>
                </c:pt>
                <c:pt idx="7563">
                  <c:v>0.46341377314814819</c:v>
                </c:pt>
                <c:pt idx="7564">
                  <c:v>0.46341807870370372</c:v>
                </c:pt>
                <c:pt idx="7565">
                  <c:v>0.46342348379629628</c:v>
                </c:pt>
                <c:pt idx="7566">
                  <c:v>0.46342780092592589</c:v>
                </c:pt>
                <c:pt idx="7567">
                  <c:v>0.46343214120370368</c:v>
                </c:pt>
                <c:pt idx="7568">
                  <c:v>0.46343636574074076</c:v>
                </c:pt>
                <c:pt idx="7569">
                  <c:v>0.46344068287037038</c:v>
                </c:pt>
                <c:pt idx="7570">
                  <c:v>0.46344500000000005</c:v>
                </c:pt>
                <c:pt idx="7571">
                  <c:v>0.463449375</c:v>
                </c:pt>
                <c:pt idx="7572">
                  <c:v>0.46345378472222221</c:v>
                </c:pt>
                <c:pt idx="7573">
                  <c:v>0.46345810185185182</c:v>
                </c:pt>
                <c:pt idx="7574">
                  <c:v>0.46346230324074073</c:v>
                </c:pt>
                <c:pt idx="7575">
                  <c:v>0.46346667824074078</c:v>
                </c:pt>
                <c:pt idx="7576">
                  <c:v>0.46347115740740735</c:v>
                </c:pt>
                <c:pt idx="7577">
                  <c:v>0.46347547453703702</c:v>
                </c:pt>
                <c:pt idx="7578">
                  <c:v>0.46348091435185185</c:v>
                </c:pt>
                <c:pt idx="7579">
                  <c:v>0.46348516203703705</c:v>
                </c:pt>
                <c:pt idx="7580">
                  <c:v>0.46348935185185186</c:v>
                </c:pt>
                <c:pt idx="7581">
                  <c:v>0.46349356481481485</c:v>
                </c:pt>
                <c:pt idx="7582">
                  <c:v>0.46349787037037032</c:v>
                </c:pt>
                <c:pt idx="7583">
                  <c:v>0.46350212962962961</c:v>
                </c:pt>
                <c:pt idx="7584">
                  <c:v>0.46350648148148149</c:v>
                </c:pt>
                <c:pt idx="7585">
                  <c:v>0.46351070601851857</c:v>
                </c:pt>
                <c:pt idx="7586">
                  <c:v>0.46351481481481477</c:v>
                </c:pt>
                <c:pt idx="7587">
                  <c:v>0.46351913194444444</c:v>
                </c:pt>
                <c:pt idx="7588">
                  <c:v>0.46352344907407406</c:v>
                </c:pt>
                <c:pt idx="7589">
                  <c:v>0.46352770833333334</c:v>
                </c:pt>
                <c:pt idx="7590">
                  <c:v>0.4635319444444444</c:v>
                </c:pt>
                <c:pt idx="7591">
                  <c:v>0.46353623842592589</c:v>
                </c:pt>
                <c:pt idx="7592">
                  <c:v>0.46354145833333332</c:v>
                </c:pt>
                <c:pt idx="7593">
                  <c:v>0.46354564814814814</c:v>
                </c:pt>
                <c:pt idx="7594">
                  <c:v>0.46354990740740742</c:v>
                </c:pt>
                <c:pt idx="7595">
                  <c:v>0.46355409722222224</c:v>
                </c:pt>
                <c:pt idx="7596">
                  <c:v>0.46355840277777777</c:v>
                </c:pt>
                <c:pt idx="7597">
                  <c:v>0.46356246527777772</c:v>
                </c:pt>
                <c:pt idx="7598">
                  <c:v>0.46356665509259259</c:v>
                </c:pt>
                <c:pt idx="7599">
                  <c:v>0.46357090277777774</c:v>
                </c:pt>
                <c:pt idx="7600">
                  <c:v>0.46357512731481482</c:v>
                </c:pt>
                <c:pt idx="7601">
                  <c:v>0.46357945601851852</c:v>
                </c:pt>
                <c:pt idx="7602">
                  <c:v>0.46358371527777775</c:v>
                </c:pt>
                <c:pt idx="7603">
                  <c:v>0.46358788194444439</c:v>
                </c:pt>
                <c:pt idx="7604">
                  <c:v>0.46359214120370368</c:v>
                </c:pt>
                <c:pt idx="7605">
                  <c:v>0.46359753472222226</c:v>
                </c:pt>
                <c:pt idx="7606">
                  <c:v>0.46360172453703702</c:v>
                </c:pt>
                <c:pt idx="7607">
                  <c:v>0.46360606481481481</c:v>
                </c:pt>
                <c:pt idx="7608">
                  <c:v>0.46361030092592598</c:v>
                </c:pt>
                <c:pt idx="7609">
                  <c:v>0.4636144444444445</c:v>
                </c:pt>
                <c:pt idx="7610">
                  <c:v>0.46361865740740743</c:v>
                </c:pt>
                <c:pt idx="7611">
                  <c:v>0.46362300925925926</c:v>
                </c:pt>
                <c:pt idx="7612">
                  <c:v>0.46362719907407407</c:v>
                </c:pt>
                <c:pt idx="7613">
                  <c:v>0.46363141203703706</c:v>
                </c:pt>
                <c:pt idx="7614">
                  <c:v>0.46363567129629629</c:v>
                </c:pt>
                <c:pt idx="7615">
                  <c:v>0.46363987268518519</c:v>
                </c:pt>
                <c:pt idx="7616">
                  <c:v>0.46364417824074072</c:v>
                </c:pt>
                <c:pt idx="7617">
                  <c:v>0.46364837962962963</c:v>
                </c:pt>
                <c:pt idx="7618">
                  <c:v>0.4636537731481481</c:v>
                </c:pt>
                <c:pt idx="7619">
                  <c:v>0.4636581018518518</c:v>
                </c:pt>
                <c:pt idx="7620">
                  <c:v>0.4636621759259259</c:v>
                </c:pt>
                <c:pt idx="7621">
                  <c:v>0.4636663773148148</c:v>
                </c:pt>
                <c:pt idx="7622">
                  <c:v>0.46367060185185188</c:v>
                </c:pt>
                <c:pt idx="7623">
                  <c:v>0.4636749189814815</c:v>
                </c:pt>
                <c:pt idx="7624">
                  <c:v>0.46367915509259255</c:v>
                </c:pt>
                <c:pt idx="7625">
                  <c:v>0.4636833680555556</c:v>
                </c:pt>
                <c:pt idx="7626">
                  <c:v>0.46368751157407412</c:v>
                </c:pt>
                <c:pt idx="7627">
                  <c:v>0.46369171296296297</c:v>
                </c:pt>
                <c:pt idx="7628">
                  <c:v>0.46369597222222225</c:v>
                </c:pt>
                <c:pt idx="7629">
                  <c:v>0.46370020833333331</c:v>
                </c:pt>
                <c:pt idx="7630">
                  <c:v>0.46370451388888889</c:v>
                </c:pt>
                <c:pt idx="7631">
                  <c:v>0.46370983796296295</c:v>
                </c:pt>
                <c:pt idx="7632">
                  <c:v>0.46371393518518517</c:v>
                </c:pt>
                <c:pt idx="7633">
                  <c:v>0.4637181481481481</c:v>
                </c:pt>
                <c:pt idx="7634">
                  <c:v>0.46372247685185181</c:v>
                </c:pt>
                <c:pt idx="7635">
                  <c:v>0.46372668981481485</c:v>
                </c:pt>
                <c:pt idx="7636">
                  <c:v>0.46373094907407403</c:v>
                </c:pt>
                <c:pt idx="7637">
                  <c:v>0.46373516203703707</c:v>
                </c:pt>
                <c:pt idx="7638">
                  <c:v>0.4637393402777778</c:v>
                </c:pt>
                <c:pt idx="7639">
                  <c:v>0.46374351851851853</c:v>
                </c:pt>
                <c:pt idx="7640">
                  <c:v>0.46374774305555561</c:v>
                </c:pt>
                <c:pt idx="7641">
                  <c:v>0.46375200231481478</c:v>
                </c:pt>
                <c:pt idx="7642">
                  <c:v>0.46375623842592595</c:v>
                </c:pt>
                <c:pt idx="7643">
                  <c:v>0.4637604398148148</c:v>
                </c:pt>
                <c:pt idx="7644">
                  <c:v>0.46376453703703707</c:v>
                </c:pt>
                <c:pt idx="7645">
                  <c:v>0.46376987268518516</c:v>
                </c:pt>
                <c:pt idx="7646">
                  <c:v>0.46377423611111107</c:v>
                </c:pt>
                <c:pt idx="7647">
                  <c:v>0.46377840277777777</c:v>
                </c:pt>
                <c:pt idx="7648">
                  <c:v>0.4637827430555555</c:v>
                </c:pt>
                <c:pt idx="7649">
                  <c:v>0.46378699074074076</c:v>
                </c:pt>
                <c:pt idx="7650">
                  <c:v>0.46379120370370369</c:v>
                </c:pt>
                <c:pt idx="7651">
                  <c:v>0.4637954398148148</c:v>
                </c:pt>
                <c:pt idx="7652">
                  <c:v>0.46379966435185183</c:v>
                </c:pt>
                <c:pt idx="7653">
                  <c:v>0.46380394675925923</c:v>
                </c:pt>
                <c:pt idx="7654">
                  <c:v>0.46380817129629631</c:v>
                </c:pt>
                <c:pt idx="7655">
                  <c:v>0.46381241898148146</c:v>
                </c:pt>
                <c:pt idx="7656">
                  <c:v>0.46381650462962964</c:v>
                </c:pt>
                <c:pt idx="7657">
                  <c:v>0.46382081018518523</c:v>
                </c:pt>
                <c:pt idx="7658">
                  <c:v>0.46382608796296299</c:v>
                </c:pt>
                <c:pt idx="7659">
                  <c:v>0.4638302777777778</c:v>
                </c:pt>
                <c:pt idx="7660">
                  <c:v>0.463834525462963</c:v>
                </c:pt>
                <c:pt idx="7661">
                  <c:v>0.46383879629629626</c:v>
                </c:pt>
                <c:pt idx="7662">
                  <c:v>0.46384299768518522</c:v>
                </c:pt>
                <c:pt idx="7663">
                  <c:v>0.46384728009259257</c:v>
                </c:pt>
                <c:pt idx="7664">
                  <c:v>0.46385151620370374</c:v>
                </c:pt>
                <c:pt idx="7665">
                  <c:v>0.46385582175925927</c:v>
                </c:pt>
                <c:pt idx="7666">
                  <c:v>0.46386005787037038</c:v>
                </c:pt>
                <c:pt idx="7667">
                  <c:v>0.46386428240740746</c:v>
                </c:pt>
                <c:pt idx="7668">
                  <c:v>0.46386839120370366</c:v>
                </c:pt>
                <c:pt idx="7669">
                  <c:v>0.46387271990740736</c:v>
                </c:pt>
                <c:pt idx="7670">
                  <c:v>0.46387693287037041</c:v>
                </c:pt>
                <c:pt idx="7671">
                  <c:v>0.4638823032407407</c:v>
                </c:pt>
                <c:pt idx="7672">
                  <c:v>0.46388655092592596</c:v>
                </c:pt>
                <c:pt idx="7673">
                  <c:v>0.46389084490740745</c:v>
                </c:pt>
                <c:pt idx="7674">
                  <c:v>0.46389502314814818</c:v>
                </c:pt>
                <c:pt idx="7675">
                  <c:v>0.4638992939814815</c:v>
                </c:pt>
                <c:pt idx="7676">
                  <c:v>0.46390356481481482</c:v>
                </c:pt>
                <c:pt idx="7677">
                  <c:v>0.46390797453703708</c:v>
                </c:pt>
                <c:pt idx="7678">
                  <c:v>0.46391224537037035</c:v>
                </c:pt>
                <c:pt idx="7679">
                  <c:v>0.46391652777777775</c:v>
                </c:pt>
                <c:pt idx="7680">
                  <c:v>0.46392067129629627</c:v>
                </c:pt>
                <c:pt idx="7681">
                  <c:v>0.46392503472222218</c:v>
                </c:pt>
                <c:pt idx="7682">
                  <c:v>0.46392928240740744</c:v>
                </c:pt>
                <c:pt idx="7683">
                  <c:v>0.46393361111111114</c:v>
                </c:pt>
                <c:pt idx="7684">
                  <c:v>0.46393909722222221</c:v>
                </c:pt>
                <c:pt idx="7685">
                  <c:v>0.4639433912037037</c:v>
                </c:pt>
                <c:pt idx="7686">
                  <c:v>0.46394759259259261</c:v>
                </c:pt>
                <c:pt idx="7687">
                  <c:v>0.46395185185185189</c:v>
                </c:pt>
                <c:pt idx="7688">
                  <c:v>0.46395613425925925</c:v>
                </c:pt>
                <c:pt idx="7689">
                  <c:v>0.46396048611111113</c:v>
                </c:pt>
                <c:pt idx="7690">
                  <c:v>0.46396490740740742</c:v>
                </c:pt>
                <c:pt idx="7691">
                  <c:v>0.46396927083333334</c:v>
                </c:pt>
                <c:pt idx="7692">
                  <c:v>0.46397347222222224</c:v>
                </c:pt>
                <c:pt idx="7693">
                  <c:v>0.46397787037037036</c:v>
                </c:pt>
                <c:pt idx="7694">
                  <c:v>0.46398223379629627</c:v>
                </c:pt>
                <c:pt idx="7695">
                  <c:v>0.46398657407407407</c:v>
                </c:pt>
                <c:pt idx="7696">
                  <c:v>0.46399094907407407</c:v>
                </c:pt>
                <c:pt idx="7697">
                  <c:v>0.46399650462962966</c:v>
                </c:pt>
                <c:pt idx="7698">
                  <c:v>0.46400084490740739</c:v>
                </c:pt>
                <c:pt idx="7699">
                  <c:v>0.46400518518518519</c:v>
                </c:pt>
                <c:pt idx="7700">
                  <c:v>0.46400956018518519</c:v>
                </c:pt>
                <c:pt idx="7701">
                  <c:v>0.4640139236111111</c:v>
                </c:pt>
                <c:pt idx="7702">
                  <c:v>0.46401836805555557</c:v>
                </c:pt>
                <c:pt idx="7703">
                  <c:v>0.46402281250000005</c:v>
                </c:pt>
                <c:pt idx="7704">
                  <c:v>0.46402702546296298</c:v>
                </c:pt>
                <c:pt idx="7705">
                  <c:v>0.46403135416666669</c:v>
                </c:pt>
                <c:pt idx="7706">
                  <c:v>0.46403576388888884</c:v>
                </c:pt>
                <c:pt idx="7707">
                  <c:v>0.46404015046296299</c:v>
                </c:pt>
                <c:pt idx="7708">
                  <c:v>0.46404449074074078</c:v>
                </c:pt>
                <c:pt idx="7709">
                  <c:v>0.46404885416666669</c:v>
                </c:pt>
                <c:pt idx="7710">
                  <c:v>0.46405311342592598</c:v>
                </c:pt>
                <c:pt idx="7711">
                  <c:v>0.46405850694444445</c:v>
                </c:pt>
                <c:pt idx="7712">
                  <c:v>0.46406287037037036</c:v>
                </c:pt>
                <c:pt idx="7713">
                  <c:v>0.46406723379629633</c:v>
                </c:pt>
                <c:pt idx="7714">
                  <c:v>0.46407158564814815</c:v>
                </c:pt>
                <c:pt idx="7715">
                  <c:v>0.46407614583333334</c:v>
                </c:pt>
                <c:pt idx="7716">
                  <c:v>0.46408045138888893</c:v>
                </c:pt>
                <c:pt idx="7717">
                  <c:v>0.46408500000000003</c:v>
                </c:pt>
                <c:pt idx="7718">
                  <c:v>0.46408959490740737</c:v>
                </c:pt>
                <c:pt idx="7719">
                  <c:v>0.46409428240740741</c:v>
                </c:pt>
                <c:pt idx="7720">
                  <c:v>0.4640989699074074</c:v>
                </c:pt>
                <c:pt idx="7721">
                  <c:v>0.46410350694444441</c:v>
                </c:pt>
                <c:pt idx="7722">
                  <c:v>0.46410795138888888</c:v>
                </c:pt>
                <c:pt idx="7723">
                  <c:v>0.46411249999999998</c:v>
                </c:pt>
                <c:pt idx="7724">
                  <c:v>0.4641182060185185</c:v>
                </c:pt>
                <c:pt idx="7725">
                  <c:v>0.46412266203703706</c:v>
                </c:pt>
                <c:pt idx="7726">
                  <c:v>0.46412712962962965</c:v>
                </c:pt>
                <c:pt idx="7727">
                  <c:v>0.46413151620370369</c:v>
                </c:pt>
                <c:pt idx="7728">
                  <c:v>0.46413579861111115</c:v>
                </c:pt>
                <c:pt idx="7729">
                  <c:v>0.4641402083333333</c:v>
                </c:pt>
                <c:pt idx="7730">
                  <c:v>0.46414464120370375</c:v>
                </c:pt>
                <c:pt idx="7731">
                  <c:v>0.46414899305555557</c:v>
                </c:pt>
                <c:pt idx="7732">
                  <c:v>0.4641533796296296</c:v>
                </c:pt>
                <c:pt idx="7733">
                  <c:v>0.46415774305555552</c:v>
                </c:pt>
                <c:pt idx="7734">
                  <c:v>0.46416206018518519</c:v>
                </c:pt>
                <c:pt idx="7735">
                  <c:v>0.46416643518518513</c:v>
                </c:pt>
                <c:pt idx="7736">
                  <c:v>0.46417074074074072</c:v>
                </c:pt>
                <c:pt idx="7737">
                  <c:v>0.46417621527777775</c:v>
                </c:pt>
                <c:pt idx="7738">
                  <c:v>0.46418061342592593</c:v>
                </c:pt>
                <c:pt idx="7739">
                  <c:v>0.4641849305555556</c:v>
                </c:pt>
                <c:pt idx="7740">
                  <c:v>0.46418917824074074</c:v>
                </c:pt>
                <c:pt idx="7741">
                  <c:v>0.46419349537037036</c:v>
                </c:pt>
                <c:pt idx="7742">
                  <c:v>0.46419788194444439</c:v>
                </c:pt>
                <c:pt idx="7743">
                  <c:v>0.46420222222222224</c:v>
                </c:pt>
                <c:pt idx="7744">
                  <c:v>0.46420655092592594</c:v>
                </c:pt>
                <c:pt idx="7745">
                  <c:v>0.46421087962962965</c:v>
                </c:pt>
                <c:pt idx="7746">
                  <c:v>0.46421511574074076</c:v>
                </c:pt>
                <c:pt idx="7747">
                  <c:v>0.46421945601851849</c:v>
                </c:pt>
                <c:pt idx="7748">
                  <c:v>0.46422374999999999</c:v>
                </c:pt>
                <c:pt idx="7749">
                  <c:v>0.46422800925925928</c:v>
                </c:pt>
                <c:pt idx="7750">
                  <c:v>0.46423353009259261</c:v>
                </c:pt>
                <c:pt idx="7751">
                  <c:v>0.46423790509259261</c:v>
                </c:pt>
                <c:pt idx="7752">
                  <c:v>0.46424201388888892</c:v>
                </c:pt>
                <c:pt idx="7753">
                  <c:v>0.46424631944444444</c:v>
                </c:pt>
                <c:pt idx="7754">
                  <c:v>0.46425052083333335</c:v>
                </c:pt>
                <c:pt idx="7755">
                  <c:v>0.46425487268518517</c:v>
                </c:pt>
                <c:pt idx="7756">
                  <c:v>0.46425909722222225</c:v>
                </c:pt>
                <c:pt idx="7757">
                  <c:v>0.46426340277777783</c:v>
                </c:pt>
                <c:pt idx="7758">
                  <c:v>0.4642675</c:v>
                </c:pt>
                <c:pt idx="7759">
                  <c:v>0.46427184027777774</c:v>
                </c:pt>
                <c:pt idx="7760">
                  <c:v>0.46427622685185188</c:v>
                </c:pt>
                <c:pt idx="7761">
                  <c:v>0.4642804513888889</c:v>
                </c:pt>
                <c:pt idx="7762">
                  <c:v>0.4642847453703704</c:v>
                </c:pt>
                <c:pt idx="7763">
                  <c:v>0.46429017361111113</c:v>
                </c:pt>
                <c:pt idx="7764">
                  <c:v>0.46429437499999998</c:v>
                </c:pt>
                <c:pt idx="7765">
                  <c:v>0.46429862268518524</c:v>
                </c:pt>
                <c:pt idx="7766">
                  <c:v>0.46430283564814817</c:v>
                </c:pt>
                <c:pt idx="7767">
                  <c:v>0.46430716435185188</c:v>
                </c:pt>
                <c:pt idx="7768">
                  <c:v>0.46431135416666663</c:v>
                </c:pt>
                <c:pt idx="7769">
                  <c:v>0.46431546296296294</c:v>
                </c:pt>
                <c:pt idx="7770">
                  <c:v>0.46431974537037041</c:v>
                </c:pt>
                <c:pt idx="7771">
                  <c:v>0.46432401620370367</c:v>
                </c:pt>
                <c:pt idx="7772">
                  <c:v>0.46432820601851854</c:v>
                </c:pt>
                <c:pt idx="7773">
                  <c:v>0.46433243055555556</c:v>
                </c:pt>
                <c:pt idx="7774">
                  <c:v>0.46433667824074076</c:v>
                </c:pt>
                <c:pt idx="7775">
                  <c:v>0.46434206018518515</c:v>
                </c:pt>
                <c:pt idx="7776">
                  <c:v>0.46434628472222222</c:v>
                </c:pt>
                <c:pt idx="7777">
                  <c:v>0.46435062500000002</c:v>
                </c:pt>
                <c:pt idx="7778">
                  <c:v>0.46435484953703704</c:v>
                </c:pt>
                <c:pt idx="7779">
                  <c:v>0.46435917824074074</c:v>
                </c:pt>
                <c:pt idx="7780">
                  <c:v>0.46436325231481484</c:v>
                </c:pt>
                <c:pt idx="7781">
                  <c:v>0.46436751157407402</c:v>
                </c:pt>
                <c:pt idx="7782">
                  <c:v>0.46437174768518519</c:v>
                </c:pt>
                <c:pt idx="7783">
                  <c:v>0.46437608796296298</c:v>
                </c:pt>
                <c:pt idx="7784">
                  <c:v>0.46438030092592592</c:v>
                </c:pt>
                <c:pt idx="7785">
                  <c:v>0.46438453703703703</c:v>
                </c:pt>
                <c:pt idx="7786">
                  <c:v>0.46438884259259261</c:v>
                </c:pt>
                <c:pt idx="7787">
                  <c:v>0.46439417824074075</c:v>
                </c:pt>
                <c:pt idx="7788">
                  <c:v>0.46439842592592595</c:v>
                </c:pt>
                <c:pt idx="7789">
                  <c:v>0.46440271990740739</c:v>
                </c:pt>
                <c:pt idx="7790">
                  <c:v>0.4644069560185185</c:v>
                </c:pt>
                <c:pt idx="7791">
                  <c:v>0.46441113425925923</c:v>
                </c:pt>
                <c:pt idx="7792">
                  <c:v>0.46441532407407404</c:v>
                </c:pt>
                <c:pt idx="7793">
                  <c:v>0.46441961805555554</c:v>
                </c:pt>
                <c:pt idx="7794">
                  <c:v>0.46442383101851853</c:v>
                </c:pt>
                <c:pt idx="7795">
                  <c:v>0.46442810185185185</c:v>
                </c:pt>
                <c:pt idx="7796">
                  <c:v>0.46443234953703705</c:v>
                </c:pt>
                <c:pt idx="7797">
                  <c:v>0.4644365856481481</c:v>
                </c:pt>
                <c:pt idx="7798">
                  <c:v>0.4644408796296296</c:v>
                </c:pt>
                <c:pt idx="7799">
                  <c:v>0.4644462152777778</c:v>
                </c:pt>
                <c:pt idx="7800">
                  <c:v>0.46445046296296294</c:v>
                </c:pt>
                <c:pt idx="7801">
                  <c:v>0.46445472222222223</c:v>
                </c:pt>
                <c:pt idx="7802">
                  <c:v>0.46445881944444439</c:v>
                </c:pt>
                <c:pt idx="7803">
                  <c:v>0.46446311342592589</c:v>
                </c:pt>
                <c:pt idx="7804">
                  <c:v>0.46446737268518518</c:v>
                </c:pt>
                <c:pt idx="7805">
                  <c:v>0.46447163194444441</c:v>
                </c:pt>
                <c:pt idx="7806">
                  <c:v>0.4644759259259259</c:v>
                </c:pt>
                <c:pt idx="7807">
                  <c:v>0.46448018518518519</c:v>
                </c:pt>
                <c:pt idx="7808">
                  <c:v>0.46448444444444448</c:v>
                </c:pt>
                <c:pt idx="7809">
                  <c:v>0.46448869212962962</c:v>
                </c:pt>
                <c:pt idx="7810">
                  <c:v>0.46449293981481482</c:v>
                </c:pt>
                <c:pt idx="7811">
                  <c:v>0.46449833333333329</c:v>
                </c:pt>
                <c:pt idx="7812">
                  <c:v>0.46450255787037037</c:v>
                </c:pt>
                <c:pt idx="7813">
                  <c:v>0.46450674768518518</c:v>
                </c:pt>
                <c:pt idx="7814">
                  <c:v>0.46451097222222221</c:v>
                </c:pt>
                <c:pt idx="7815">
                  <c:v>0.46451533564814818</c:v>
                </c:pt>
                <c:pt idx="7816">
                  <c:v>0.4645195601851852</c:v>
                </c:pt>
                <c:pt idx="7817">
                  <c:v>0.4645239814814815</c:v>
                </c:pt>
                <c:pt idx="7818">
                  <c:v>0.46452824074074073</c:v>
                </c:pt>
                <c:pt idx="7819">
                  <c:v>0.46453259259259255</c:v>
                </c:pt>
                <c:pt idx="7820">
                  <c:v>0.46453681712962963</c:v>
                </c:pt>
                <c:pt idx="7821">
                  <c:v>0.46454105324074074</c:v>
                </c:pt>
                <c:pt idx="7822">
                  <c:v>0.46454533564814815</c:v>
                </c:pt>
                <c:pt idx="7823">
                  <c:v>0.46455072916666668</c:v>
                </c:pt>
                <c:pt idx="7824">
                  <c:v>0.46455479166666663</c:v>
                </c:pt>
                <c:pt idx="7825">
                  <c:v>0.4645590740740741</c:v>
                </c:pt>
                <c:pt idx="7826">
                  <c:v>0.46456331018518515</c:v>
                </c:pt>
                <c:pt idx="7827">
                  <c:v>0.46456767361111112</c:v>
                </c:pt>
                <c:pt idx="7828">
                  <c:v>0.46457189814814814</c:v>
                </c:pt>
                <c:pt idx="7829">
                  <c:v>0.46457620370370373</c:v>
                </c:pt>
                <c:pt idx="7830">
                  <c:v>0.46458041666666666</c:v>
                </c:pt>
                <c:pt idx="7831">
                  <c:v>0.46458479166666672</c:v>
                </c:pt>
                <c:pt idx="7832">
                  <c:v>0.46458912037037042</c:v>
                </c:pt>
                <c:pt idx="7833">
                  <c:v>0.46459353009259258</c:v>
                </c:pt>
                <c:pt idx="7834">
                  <c:v>0.46459788194444446</c:v>
                </c:pt>
                <c:pt idx="7835">
                  <c:v>0.46460237268518517</c:v>
                </c:pt>
                <c:pt idx="7836">
                  <c:v>0.46460760416666669</c:v>
                </c:pt>
                <c:pt idx="7837">
                  <c:v>0.46461189814814818</c:v>
                </c:pt>
                <c:pt idx="7838">
                  <c:v>0.4646162615740741</c:v>
                </c:pt>
                <c:pt idx="7839">
                  <c:v>0.46462074074074072</c:v>
                </c:pt>
                <c:pt idx="7840">
                  <c:v>0.46462535879629629</c:v>
                </c:pt>
                <c:pt idx="7841">
                  <c:v>0.46462972222222221</c:v>
                </c:pt>
                <c:pt idx="7842">
                  <c:v>0.46463414351851856</c:v>
                </c:pt>
                <c:pt idx="7843">
                  <c:v>0.46463862268518513</c:v>
                </c:pt>
                <c:pt idx="7844">
                  <c:v>0.46464305555555557</c:v>
                </c:pt>
                <c:pt idx="7845">
                  <c:v>0.46464743055555552</c:v>
                </c:pt>
                <c:pt idx="7846">
                  <c:v>0.46465185185185187</c:v>
                </c:pt>
                <c:pt idx="7847">
                  <c:v>0.46465615740740746</c:v>
                </c:pt>
                <c:pt idx="7848">
                  <c:v>0.4646617013888889</c:v>
                </c:pt>
                <c:pt idx="7849">
                  <c:v>0.46466620370370371</c:v>
                </c:pt>
                <c:pt idx="7850">
                  <c:v>0.46467063657407409</c:v>
                </c:pt>
                <c:pt idx="7851">
                  <c:v>0.4646753009259259</c:v>
                </c:pt>
                <c:pt idx="7852">
                  <c:v>0.46467989583333336</c:v>
                </c:pt>
                <c:pt idx="7853">
                  <c:v>0.46468457175925931</c:v>
                </c:pt>
                <c:pt idx="7854">
                  <c:v>0.46468916666666665</c:v>
                </c:pt>
                <c:pt idx="7855">
                  <c:v>0.46469373842592593</c:v>
                </c:pt>
                <c:pt idx="7856">
                  <c:v>0.46469819444444443</c:v>
                </c:pt>
                <c:pt idx="7857">
                  <c:v>0.46470269675925929</c:v>
                </c:pt>
                <c:pt idx="7858">
                  <c:v>0.46470715277777774</c:v>
                </c:pt>
                <c:pt idx="7859">
                  <c:v>0.46471153935185189</c:v>
                </c:pt>
                <c:pt idx="7860">
                  <c:v>0.46471703703703704</c:v>
                </c:pt>
                <c:pt idx="7861">
                  <c:v>0.46472133101851854</c:v>
                </c:pt>
                <c:pt idx="7862">
                  <c:v>0.46472563657407412</c:v>
                </c:pt>
                <c:pt idx="7863">
                  <c:v>0.46472997685185186</c:v>
                </c:pt>
                <c:pt idx="7864">
                  <c:v>0.46473425925925921</c:v>
                </c:pt>
                <c:pt idx="7865">
                  <c:v>0.46473853009259258</c:v>
                </c:pt>
                <c:pt idx="7866">
                  <c:v>0.4647428472222222</c:v>
                </c:pt>
                <c:pt idx="7867">
                  <c:v>0.4647472222222222</c:v>
                </c:pt>
                <c:pt idx="7868">
                  <c:v>0.4647515162037037</c:v>
                </c:pt>
                <c:pt idx="7869">
                  <c:v>0.46475565972222221</c:v>
                </c:pt>
                <c:pt idx="7870">
                  <c:v>0.46475997685185183</c:v>
                </c:pt>
                <c:pt idx="7871">
                  <c:v>0.46476435185185183</c:v>
                </c:pt>
                <c:pt idx="7872">
                  <c:v>0.46476964120370368</c:v>
                </c:pt>
                <c:pt idx="7873">
                  <c:v>0.46477390046296296</c:v>
                </c:pt>
                <c:pt idx="7874">
                  <c:v>0.46477817129629634</c:v>
                </c:pt>
                <c:pt idx="7875">
                  <c:v>0.46478250000000004</c:v>
                </c:pt>
                <c:pt idx="7876">
                  <c:v>0.46478677083333331</c:v>
                </c:pt>
                <c:pt idx="7877">
                  <c:v>0.4647911111111111</c:v>
                </c:pt>
                <c:pt idx="7878">
                  <c:v>0.46479537037037039</c:v>
                </c:pt>
                <c:pt idx="7879">
                  <c:v>0.4647997337962963</c:v>
                </c:pt>
                <c:pt idx="7880">
                  <c:v>0.46480388888888885</c:v>
                </c:pt>
                <c:pt idx="7881">
                  <c:v>0.46480817129629631</c:v>
                </c:pt>
                <c:pt idx="7882">
                  <c:v>0.46481245370370372</c:v>
                </c:pt>
                <c:pt idx="7883">
                  <c:v>0.46481722222222221</c:v>
                </c:pt>
                <c:pt idx="7884">
                  <c:v>0.4648225694444445</c:v>
                </c:pt>
                <c:pt idx="7885">
                  <c:v>0.46482684027777776</c:v>
                </c:pt>
                <c:pt idx="7886">
                  <c:v>0.46483119212962959</c:v>
                </c:pt>
                <c:pt idx="7887">
                  <c:v>0.46483547453703705</c:v>
                </c:pt>
                <c:pt idx="7888">
                  <c:v>0.46483981481481479</c:v>
                </c:pt>
                <c:pt idx="7889">
                  <c:v>0.46484413194444446</c:v>
                </c:pt>
                <c:pt idx="7890">
                  <c:v>0.46484848379629629</c:v>
                </c:pt>
                <c:pt idx="7891">
                  <c:v>0.46485266203703701</c:v>
                </c:pt>
                <c:pt idx="7892">
                  <c:v>0.46485697916666663</c:v>
                </c:pt>
                <c:pt idx="7893">
                  <c:v>0.46486128472222221</c:v>
                </c:pt>
                <c:pt idx="7894">
                  <c:v>0.46486557870370371</c:v>
                </c:pt>
                <c:pt idx="7895">
                  <c:v>0.46486994212962962</c:v>
                </c:pt>
                <c:pt idx="7896">
                  <c:v>0.46487530092592594</c:v>
                </c:pt>
                <c:pt idx="7897">
                  <c:v>0.46487954861111108</c:v>
                </c:pt>
                <c:pt idx="7898">
                  <c:v>0.46488395833333335</c:v>
                </c:pt>
                <c:pt idx="7899">
                  <c:v>0.46488821759259258</c:v>
                </c:pt>
                <c:pt idx="7900">
                  <c:v>0.4648925694444444</c:v>
                </c:pt>
                <c:pt idx="7901">
                  <c:v>0.46489682870370369</c:v>
                </c:pt>
                <c:pt idx="7902">
                  <c:v>0.46490104166666663</c:v>
                </c:pt>
                <c:pt idx="7903">
                  <c:v>0.46490532407407409</c:v>
                </c:pt>
                <c:pt idx="7904">
                  <c:v>0.46490969907407403</c:v>
                </c:pt>
                <c:pt idx="7905">
                  <c:v>0.46491396990740741</c:v>
                </c:pt>
                <c:pt idx="7906">
                  <c:v>0.4649182291666667</c:v>
                </c:pt>
                <c:pt idx="7907">
                  <c:v>0.4649225578703704</c:v>
                </c:pt>
                <c:pt idx="7908">
                  <c:v>0.46492799768518517</c:v>
                </c:pt>
                <c:pt idx="7909">
                  <c:v>0.46493226851851849</c:v>
                </c:pt>
                <c:pt idx="7910">
                  <c:v>0.46493655092592595</c:v>
                </c:pt>
                <c:pt idx="7911">
                  <c:v>0.46494084490740745</c:v>
                </c:pt>
                <c:pt idx="7912">
                  <c:v>0.46494518518518518</c:v>
                </c:pt>
                <c:pt idx="7913">
                  <c:v>0.46494928240740746</c:v>
                </c:pt>
                <c:pt idx="7914">
                  <c:v>0.4649535300925926</c:v>
                </c:pt>
                <c:pt idx="7915">
                  <c:v>0.46495776620370372</c:v>
                </c:pt>
                <c:pt idx="7916">
                  <c:v>0.46496203703703703</c:v>
                </c:pt>
                <c:pt idx="7917">
                  <c:v>0.46496627314814815</c:v>
                </c:pt>
                <c:pt idx="7918">
                  <c:v>0.46497061342592594</c:v>
                </c:pt>
                <c:pt idx="7919">
                  <c:v>0.46497502314814815</c:v>
                </c:pt>
                <c:pt idx="7920">
                  <c:v>0.46498050925925921</c:v>
                </c:pt>
                <c:pt idx="7921">
                  <c:v>0.46498474537037038</c:v>
                </c:pt>
                <c:pt idx="7922">
                  <c:v>0.46498900462962967</c:v>
                </c:pt>
                <c:pt idx="7923">
                  <c:v>0.46499325231481481</c:v>
                </c:pt>
                <c:pt idx="7924">
                  <c:v>0.46499748842592598</c:v>
                </c:pt>
                <c:pt idx="7925">
                  <c:v>0.46500173611111112</c:v>
                </c:pt>
                <c:pt idx="7926">
                  <c:v>0.46500599537037041</c:v>
                </c:pt>
                <c:pt idx="7927">
                  <c:v>0.46501023148148146</c:v>
                </c:pt>
                <c:pt idx="7928">
                  <c:v>0.46501457175925925</c:v>
                </c:pt>
                <c:pt idx="7929">
                  <c:v>0.46501883101851854</c:v>
                </c:pt>
                <c:pt idx="7930">
                  <c:v>0.46502312500000004</c:v>
                </c:pt>
                <c:pt idx="7931">
                  <c:v>0.46502736111111109</c:v>
                </c:pt>
                <c:pt idx="7932">
                  <c:v>0.46503276620370371</c:v>
                </c:pt>
                <c:pt idx="7933">
                  <c:v>0.46503702546296299</c:v>
                </c:pt>
                <c:pt idx="7934">
                  <c:v>0.46504127314814814</c:v>
                </c:pt>
                <c:pt idx="7935">
                  <c:v>0.46504538194444445</c:v>
                </c:pt>
                <c:pt idx="7936">
                  <c:v>0.46504976851851848</c:v>
                </c:pt>
                <c:pt idx="7937">
                  <c:v>0.46505402777777777</c:v>
                </c:pt>
                <c:pt idx="7938">
                  <c:v>0.46505828703703705</c:v>
                </c:pt>
                <c:pt idx="7939">
                  <c:v>0.46506252314814817</c:v>
                </c:pt>
                <c:pt idx="7940">
                  <c:v>0.46506684027777778</c:v>
                </c:pt>
                <c:pt idx="7941">
                  <c:v>0.46507104166666663</c:v>
                </c:pt>
                <c:pt idx="7942">
                  <c:v>0.46507530092592592</c:v>
                </c:pt>
                <c:pt idx="7943">
                  <c:v>0.46507953703703703</c:v>
                </c:pt>
                <c:pt idx="7944">
                  <c:v>0.4650850231481482</c:v>
                </c:pt>
                <c:pt idx="7945">
                  <c:v>0.46508939814814815</c:v>
                </c:pt>
                <c:pt idx="7946">
                  <c:v>0.46509350694444446</c:v>
                </c:pt>
                <c:pt idx="7947">
                  <c:v>0.4650978009259259</c:v>
                </c:pt>
                <c:pt idx="7948">
                  <c:v>0.46510215277777772</c:v>
                </c:pt>
                <c:pt idx="7949">
                  <c:v>0.46510640046296298</c:v>
                </c:pt>
                <c:pt idx="7950">
                  <c:v>0.46511064814814818</c:v>
                </c:pt>
                <c:pt idx="7951">
                  <c:v>0.4651148726851852</c:v>
                </c:pt>
                <c:pt idx="7952">
                  <c:v>0.4651192013888889</c:v>
                </c:pt>
                <c:pt idx="7953">
                  <c:v>0.46512346064814819</c:v>
                </c:pt>
                <c:pt idx="7954">
                  <c:v>0.46512776620370372</c:v>
                </c:pt>
                <c:pt idx="7955">
                  <c:v>0.46513202546296295</c:v>
                </c:pt>
                <c:pt idx="7956">
                  <c:v>0.46513747685185186</c:v>
                </c:pt>
                <c:pt idx="7957">
                  <c:v>0.46514174768518518</c:v>
                </c:pt>
                <c:pt idx="7958">
                  <c:v>0.46514601851851856</c:v>
                </c:pt>
                <c:pt idx="7959">
                  <c:v>0.46515032407407403</c:v>
                </c:pt>
                <c:pt idx="7960">
                  <c:v>0.4651545601851852</c:v>
                </c:pt>
                <c:pt idx="7961">
                  <c:v>0.46515891203703702</c:v>
                </c:pt>
                <c:pt idx="7962">
                  <c:v>0.46516317129629631</c:v>
                </c:pt>
                <c:pt idx="7963">
                  <c:v>0.46516754629629631</c:v>
                </c:pt>
                <c:pt idx="7964">
                  <c:v>0.46517179398148145</c:v>
                </c:pt>
                <c:pt idx="7965">
                  <c:v>0.46517611111111107</c:v>
                </c:pt>
                <c:pt idx="7966">
                  <c:v>0.46518035879629632</c:v>
                </c:pt>
                <c:pt idx="7967">
                  <c:v>0.46518462962962964</c:v>
                </c:pt>
                <c:pt idx="7968">
                  <c:v>0.46518893518518517</c:v>
                </c:pt>
                <c:pt idx="7969">
                  <c:v>0.46519413194444442</c:v>
                </c:pt>
                <c:pt idx="7970">
                  <c:v>0.46519835648148145</c:v>
                </c:pt>
                <c:pt idx="7971">
                  <c:v>0.46520263888888885</c:v>
                </c:pt>
                <c:pt idx="7972">
                  <c:v>0.46520689814814814</c:v>
                </c:pt>
                <c:pt idx="7973">
                  <c:v>0.46521125000000002</c:v>
                </c:pt>
                <c:pt idx="7974">
                  <c:v>0.46521554398148152</c:v>
                </c:pt>
                <c:pt idx="7975">
                  <c:v>0.46521984953703704</c:v>
                </c:pt>
                <c:pt idx="7976">
                  <c:v>0.46522415509259263</c:v>
                </c:pt>
                <c:pt idx="7977">
                  <c:v>0.46522848379629633</c:v>
                </c:pt>
                <c:pt idx="7978">
                  <c:v>0.4652327546296296</c:v>
                </c:pt>
                <c:pt idx="7979">
                  <c:v>0.46523704861111109</c:v>
                </c:pt>
                <c:pt idx="7980">
                  <c:v>0.46524118055555558</c:v>
                </c:pt>
                <c:pt idx="7981">
                  <c:v>0.46524653935185184</c:v>
                </c:pt>
                <c:pt idx="7982">
                  <c:v>0.46525079861111113</c:v>
                </c:pt>
                <c:pt idx="7983">
                  <c:v>0.46525506944444445</c:v>
                </c:pt>
                <c:pt idx="7984">
                  <c:v>0.46525930555555556</c:v>
                </c:pt>
                <c:pt idx="7985">
                  <c:v>0.46526365740740738</c:v>
                </c:pt>
                <c:pt idx="7986">
                  <c:v>0.46526791666666667</c:v>
                </c:pt>
                <c:pt idx="7987">
                  <c:v>0.46527219907407408</c:v>
                </c:pt>
                <c:pt idx="7988">
                  <c:v>0.46527644675925922</c:v>
                </c:pt>
                <c:pt idx="7989">
                  <c:v>0.46528085648148149</c:v>
                </c:pt>
                <c:pt idx="7990">
                  <c:v>0.46528520833333337</c:v>
                </c:pt>
                <c:pt idx="7991">
                  <c:v>0.46528943287037033</c:v>
                </c:pt>
                <c:pt idx="7992">
                  <c:v>0.46529373842592592</c:v>
                </c:pt>
                <c:pt idx="7993">
                  <c:v>0.46529916666666665</c:v>
                </c:pt>
                <c:pt idx="7994">
                  <c:v>0.46530357638888886</c:v>
                </c:pt>
                <c:pt idx="7995">
                  <c:v>0.46530787037037036</c:v>
                </c:pt>
                <c:pt idx="7996">
                  <c:v>0.46531219907407406</c:v>
                </c:pt>
                <c:pt idx="7997">
                  <c:v>0.46531652777777777</c:v>
                </c:pt>
                <c:pt idx="7998">
                  <c:v>0.46532103009259257</c:v>
                </c:pt>
                <c:pt idx="7999">
                  <c:v>0.46532533564814815</c:v>
                </c:pt>
                <c:pt idx="8000">
                  <c:v>0.46532971064814815</c:v>
                </c:pt>
                <c:pt idx="8001">
                  <c:v>0.46533410879629633</c:v>
                </c:pt>
                <c:pt idx="8002">
                  <c:v>0.46533839120370368</c:v>
                </c:pt>
                <c:pt idx="8003">
                  <c:v>0.46534271990740739</c:v>
                </c:pt>
                <c:pt idx="8004">
                  <c:v>0.465347037037037</c:v>
                </c:pt>
                <c:pt idx="8005">
                  <c:v>0.4653525</c:v>
                </c:pt>
                <c:pt idx="8006">
                  <c:v>0.46535689814814818</c:v>
                </c:pt>
                <c:pt idx="8007">
                  <c:v>0.4653612152777778</c:v>
                </c:pt>
                <c:pt idx="8008">
                  <c:v>0.46536554398148144</c:v>
                </c:pt>
                <c:pt idx="8009">
                  <c:v>0.46536984953703703</c:v>
                </c:pt>
                <c:pt idx="8010">
                  <c:v>0.46537436342592592</c:v>
                </c:pt>
                <c:pt idx="8011">
                  <c:v>0.46537887731481481</c:v>
                </c:pt>
                <c:pt idx="8012">
                  <c:v>0.46538329861111111</c:v>
                </c:pt>
                <c:pt idx="8013">
                  <c:v>0.4653876851851852</c:v>
                </c:pt>
                <c:pt idx="8014">
                  <c:v>0.46539217592592591</c:v>
                </c:pt>
                <c:pt idx="8015">
                  <c:v>0.46539688657407408</c:v>
                </c:pt>
                <c:pt idx="8016">
                  <c:v>0.46540150462962959</c:v>
                </c:pt>
                <c:pt idx="8017">
                  <c:v>0.46540719907407407</c:v>
                </c:pt>
                <c:pt idx="8018">
                  <c:v>0.46541184027777777</c:v>
                </c:pt>
                <c:pt idx="8019">
                  <c:v>0.46541644675925925</c:v>
                </c:pt>
                <c:pt idx="8020">
                  <c:v>0.46542119212962962</c:v>
                </c:pt>
                <c:pt idx="8021">
                  <c:v>0.46542575231481481</c:v>
                </c:pt>
                <c:pt idx="8022">
                  <c:v>0.46543021990740741</c:v>
                </c:pt>
                <c:pt idx="8023">
                  <c:v>0.4654347337962963</c:v>
                </c:pt>
                <c:pt idx="8024">
                  <c:v>0.46543907407407409</c:v>
                </c:pt>
                <c:pt idx="8025">
                  <c:v>0.46544364583333331</c:v>
                </c:pt>
                <c:pt idx="8026">
                  <c:v>0.46544804398148149</c:v>
                </c:pt>
                <c:pt idx="8027">
                  <c:v>0.46545246527777778</c:v>
                </c:pt>
                <c:pt idx="8028">
                  <c:v>0.46545687500000005</c:v>
                </c:pt>
                <c:pt idx="8029">
                  <c:v>0.4654624189814815</c:v>
                </c:pt>
                <c:pt idx="8030">
                  <c:v>0.46546693287037039</c:v>
                </c:pt>
                <c:pt idx="8031">
                  <c:v>0.46547136574074077</c:v>
                </c:pt>
                <c:pt idx="8032">
                  <c:v>0.46547586805555552</c:v>
                </c:pt>
                <c:pt idx="8033">
                  <c:v>0.46548019675925922</c:v>
                </c:pt>
                <c:pt idx="8034">
                  <c:v>0.46548453703703707</c:v>
                </c:pt>
                <c:pt idx="8035">
                  <c:v>0.46548890046296298</c:v>
                </c:pt>
                <c:pt idx="8036">
                  <c:v>0.46549318287037034</c:v>
                </c:pt>
                <c:pt idx="8037">
                  <c:v>0.46549747685185183</c:v>
                </c:pt>
                <c:pt idx="8038">
                  <c:v>0.46550182870370366</c:v>
                </c:pt>
                <c:pt idx="8039">
                  <c:v>0.46550619212962968</c:v>
                </c:pt>
                <c:pt idx="8040">
                  <c:v>0.46551047453703703</c:v>
                </c:pt>
                <c:pt idx="8041">
                  <c:v>0.46551591435185186</c:v>
                </c:pt>
                <c:pt idx="8042">
                  <c:v>0.46552018518518518</c:v>
                </c:pt>
                <c:pt idx="8043">
                  <c:v>0.46552465277777783</c:v>
                </c:pt>
                <c:pt idx="8044">
                  <c:v>0.46552894675925921</c:v>
                </c:pt>
                <c:pt idx="8045">
                  <c:v>0.46553322916666667</c:v>
                </c:pt>
                <c:pt idx="8046">
                  <c:v>0.4655374074074074</c:v>
                </c:pt>
                <c:pt idx="8047">
                  <c:v>0.46554177083333337</c:v>
                </c:pt>
                <c:pt idx="8048">
                  <c:v>0.46554606481481481</c:v>
                </c:pt>
                <c:pt idx="8049">
                  <c:v>0.46555038194444442</c:v>
                </c:pt>
                <c:pt idx="8050">
                  <c:v>0.46555468750000001</c:v>
                </c:pt>
                <c:pt idx="8051">
                  <c:v>0.46555910879629631</c:v>
                </c:pt>
                <c:pt idx="8052">
                  <c:v>0.46556340277777775</c:v>
                </c:pt>
                <c:pt idx="8053">
                  <c:v>0.46556883101851848</c:v>
                </c:pt>
                <c:pt idx="8054">
                  <c:v>0.46557314814814815</c:v>
                </c:pt>
                <c:pt idx="8055">
                  <c:v>0.46557748842592589</c:v>
                </c:pt>
                <c:pt idx="8056">
                  <c:v>0.46558258101851852</c:v>
                </c:pt>
                <c:pt idx="8057">
                  <c:v>0.46558677083333339</c:v>
                </c:pt>
                <c:pt idx="8058">
                  <c:v>0.46559108796296295</c:v>
                </c:pt>
                <c:pt idx="8059">
                  <c:v>0.46559539351851847</c:v>
                </c:pt>
                <c:pt idx="8060">
                  <c:v>0.4655997569444445</c:v>
                </c:pt>
                <c:pt idx="8061">
                  <c:v>0.46560407407407406</c:v>
                </c:pt>
                <c:pt idx="8062">
                  <c:v>0.46560837962962959</c:v>
                </c:pt>
                <c:pt idx="8063">
                  <c:v>0.46561268518518517</c:v>
                </c:pt>
                <c:pt idx="8064">
                  <c:v>0.46561708333333335</c:v>
                </c:pt>
                <c:pt idx="8065">
                  <c:v>0.46562247685185182</c:v>
                </c:pt>
                <c:pt idx="8066">
                  <c:v>0.46562675925925928</c:v>
                </c:pt>
                <c:pt idx="8067">
                  <c:v>0.46563104166666669</c:v>
                </c:pt>
                <c:pt idx="8068">
                  <c:v>0.46563525462962962</c:v>
                </c:pt>
                <c:pt idx="8069">
                  <c:v>0.46563956018518521</c:v>
                </c:pt>
                <c:pt idx="8070">
                  <c:v>0.46564387731481482</c:v>
                </c:pt>
                <c:pt idx="8071">
                  <c:v>0.46564813657407406</c:v>
                </c:pt>
                <c:pt idx="8072">
                  <c:v>0.46565246527777776</c:v>
                </c:pt>
                <c:pt idx="8073">
                  <c:v>0.46565671296296296</c:v>
                </c:pt>
                <c:pt idx="8074">
                  <c:v>0.46566098379629633</c:v>
                </c:pt>
                <c:pt idx="8075">
                  <c:v>0.46566521990740739</c:v>
                </c:pt>
                <c:pt idx="8076">
                  <c:v>0.46566961805555557</c:v>
                </c:pt>
                <c:pt idx="8077">
                  <c:v>0.46567510416666669</c:v>
                </c:pt>
                <c:pt idx="8078">
                  <c:v>0.46567936342592592</c:v>
                </c:pt>
                <c:pt idx="8079">
                  <c:v>0.46568355324074079</c:v>
                </c:pt>
                <c:pt idx="8080">
                  <c:v>0.46568781249999996</c:v>
                </c:pt>
                <c:pt idx="8081">
                  <c:v>0.46569209490740743</c:v>
                </c:pt>
                <c:pt idx="8082">
                  <c:v>0.46569634259259263</c:v>
                </c:pt>
                <c:pt idx="8083">
                  <c:v>0.46570060185185186</c:v>
                </c:pt>
                <c:pt idx="8084">
                  <c:v>0.46570486111111115</c:v>
                </c:pt>
                <c:pt idx="8085">
                  <c:v>0.46570920138888888</c:v>
                </c:pt>
                <c:pt idx="8086">
                  <c:v>0.46571348379629635</c:v>
                </c:pt>
                <c:pt idx="8087">
                  <c:v>0.46571775462962961</c:v>
                </c:pt>
                <c:pt idx="8088">
                  <c:v>0.4657220949074074</c:v>
                </c:pt>
                <c:pt idx="8089">
                  <c:v>0.46572766203703703</c:v>
                </c:pt>
                <c:pt idx="8090">
                  <c:v>0.46573179398148151</c:v>
                </c:pt>
                <c:pt idx="8091">
                  <c:v>0.46573604166666666</c:v>
                </c:pt>
                <c:pt idx="8092">
                  <c:v>0.46574027777777777</c:v>
                </c:pt>
                <c:pt idx="8093">
                  <c:v>0.46574466435185186</c:v>
                </c:pt>
                <c:pt idx="8094">
                  <c:v>0.46574890046296297</c:v>
                </c:pt>
                <c:pt idx="8095">
                  <c:v>0.46575319444444441</c:v>
                </c:pt>
                <c:pt idx="8096">
                  <c:v>0.46575744212962961</c:v>
                </c:pt>
                <c:pt idx="8097">
                  <c:v>0.46576181712962961</c:v>
                </c:pt>
                <c:pt idx="8098">
                  <c:v>0.46576608796296298</c:v>
                </c:pt>
                <c:pt idx="8099">
                  <c:v>0.46577038194444448</c:v>
                </c:pt>
                <c:pt idx="8100">
                  <c:v>0.46577464120370365</c:v>
                </c:pt>
                <c:pt idx="8101">
                  <c:v>0.4657790277777778</c:v>
                </c:pt>
                <c:pt idx="8102">
                  <c:v>0.46578417824074075</c:v>
                </c:pt>
                <c:pt idx="8103">
                  <c:v>0.46578846064814816</c:v>
                </c:pt>
                <c:pt idx="8104">
                  <c:v>0.46579274305555557</c:v>
                </c:pt>
                <c:pt idx="8105">
                  <c:v>0.46579715277777778</c:v>
                </c:pt>
                <c:pt idx="8106">
                  <c:v>0.46580144675925927</c:v>
                </c:pt>
                <c:pt idx="8107">
                  <c:v>0.46580571759259254</c:v>
                </c:pt>
                <c:pt idx="8108">
                  <c:v>0.46580997685185183</c:v>
                </c:pt>
                <c:pt idx="8109">
                  <c:v>0.46581439814814818</c:v>
                </c:pt>
                <c:pt idx="8110">
                  <c:v>0.46581869212962962</c:v>
                </c:pt>
                <c:pt idx="8111">
                  <c:v>0.46582297453703703</c:v>
                </c:pt>
                <c:pt idx="8112">
                  <c:v>0.46582722222222223</c:v>
                </c:pt>
                <c:pt idx="8113">
                  <c:v>0.46583143518518516</c:v>
                </c:pt>
                <c:pt idx="8114">
                  <c:v>0.46583674768518518</c:v>
                </c:pt>
                <c:pt idx="8115">
                  <c:v>0.4658410185185185</c:v>
                </c:pt>
                <c:pt idx="8116">
                  <c:v>0.46584533564814817</c:v>
                </c:pt>
                <c:pt idx="8117">
                  <c:v>0.4658496412037037</c:v>
                </c:pt>
                <c:pt idx="8118">
                  <c:v>0.46585408564814812</c:v>
                </c:pt>
                <c:pt idx="8119">
                  <c:v>0.46585834490740741</c:v>
                </c:pt>
                <c:pt idx="8120">
                  <c:v>0.46586265046296299</c:v>
                </c:pt>
                <c:pt idx="8121">
                  <c:v>0.46586694444444449</c:v>
                </c:pt>
                <c:pt idx="8122">
                  <c:v>0.46587137731481482</c:v>
                </c:pt>
                <c:pt idx="8123">
                  <c:v>0.46587564814814814</c:v>
                </c:pt>
                <c:pt idx="8124">
                  <c:v>0.46587983796296295</c:v>
                </c:pt>
                <c:pt idx="8125">
                  <c:v>0.46588418981481478</c:v>
                </c:pt>
                <c:pt idx="8126">
                  <c:v>0.46588958333333336</c:v>
                </c:pt>
                <c:pt idx="8127">
                  <c:v>0.4658938310185185</c:v>
                </c:pt>
                <c:pt idx="8128">
                  <c:v>0.46589814814814812</c:v>
                </c:pt>
                <c:pt idx="8129">
                  <c:v>0.46590241898148149</c:v>
                </c:pt>
                <c:pt idx="8130">
                  <c:v>0.46590677083333332</c:v>
                </c:pt>
                <c:pt idx="8131">
                  <c:v>0.46591108796296293</c:v>
                </c:pt>
                <c:pt idx="8132">
                  <c:v>0.46591542824074073</c:v>
                </c:pt>
                <c:pt idx="8133">
                  <c:v>0.46591972222222222</c:v>
                </c:pt>
                <c:pt idx="8134">
                  <c:v>0.46592407407407405</c:v>
                </c:pt>
                <c:pt idx="8135">
                  <c:v>0.46592824074074074</c:v>
                </c:pt>
                <c:pt idx="8136">
                  <c:v>0.46593263888888892</c:v>
                </c:pt>
                <c:pt idx="8137">
                  <c:v>0.46593688657407406</c:v>
                </c:pt>
                <c:pt idx="8138">
                  <c:v>0.46594236111111109</c:v>
                </c:pt>
                <c:pt idx="8139">
                  <c:v>0.46594674768518524</c:v>
                </c:pt>
                <c:pt idx="8140">
                  <c:v>0.46595103009259259</c:v>
                </c:pt>
                <c:pt idx="8141">
                  <c:v>0.46595545138888889</c:v>
                </c:pt>
                <c:pt idx="8142">
                  <c:v>0.46595993055555557</c:v>
                </c:pt>
                <c:pt idx="8143">
                  <c:v>0.46596439814814811</c:v>
                </c:pt>
                <c:pt idx="8144">
                  <c:v>0.46596880787037037</c:v>
                </c:pt>
                <c:pt idx="8145">
                  <c:v>0.46597329861111114</c:v>
                </c:pt>
                <c:pt idx="8146">
                  <c:v>0.46597769675925926</c:v>
                </c:pt>
                <c:pt idx="8147">
                  <c:v>0.46598229166666666</c:v>
                </c:pt>
                <c:pt idx="8148">
                  <c:v>0.46598680555555555</c:v>
                </c:pt>
                <c:pt idx="8149">
                  <c:v>0.46599133101851847</c:v>
                </c:pt>
                <c:pt idx="8150">
                  <c:v>0.46599712962962964</c:v>
                </c:pt>
                <c:pt idx="8151">
                  <c:v>0.46600180555555554</c:v>
                </c:pt>
                <c:pt idx="8152">
                  <c:v>0.46600652777777779</c:v>
                </c:pt>
                <c:pt idx="8153">
                  <c:v>0.46601129629629628</c:v>
                </c:pt>
                <c:pt idx="8154">
                  <c:v>0.46601598379629627</c:v>
                </c:pt>
                <c:pt idx="8155">
                  <c:v>0.46602076388888891</c:v>
                </c:pt>
                <c:pt idx="8156">
                  <c:v>0.46602538194444443</c:v>
                </c:pt>
                <c:pt idx="8157">
                  <c:v>0.46602964120370372</c:v>
                </c:pt>
                <c:pt idx="8158">
                  <c:v>0.46603409722222228</c:v>
                </c:pt>
                <c:pt idx="8159">
                  <c:v>0.46603843750000001</c:v>
                </c:pt>
                <c:pt idx="8160">
                  <c:v>0.46604285879629631</c:v>
                </c:pt>
                <c:pt idx="8161">
                  <c:v>0.46604717592592593</c:v>
                </c:pt>
                <c:pt idx="8162">
                  <c:v>0.46605277777777782</c:v>
                </c:pt>
                <c:pt idx="8163">
                  <c:v>0.46605718749999997</c:v>
                </c:pt>
                <c:pt idx="8164">
                  <c:v>0.46606157407407406</c:v>
                </c:pt>
                <c:pt idx="8165">
                  <c:v>0.46606596064814815</c:v>
                </c:pt>
                <c:pt idx="8166">
                  <c:v>0.46607025462962964</c:v>
                </c:pt>
                <c:pt idx="8167">
                  <c:v>0.46607466435185185</c:v>
                </c:pt>
                <c:pt idx="8168">
                  <c:v>0.46607883101851849</c:v>
                </c:pt>
                <c:pt idx="8169">
                  <c:v>0.46608317129629628</c:v>
                </c:pt>
                <c:pt idx="8170">
                  <c:v>0.46608744212962966</c:v>
                </c:pt>
                <c:pt idx="8171">
                  <c:v>0.46609182870370369</c:v>
                </c:pt>
                <c:pt idx="8172">
                  <c:v>0.46609616898148148</c:v>
                </c:pt>
                <c:pt idx="8173">
                  <c:v>0.4661005324074074</c:v>
                </c:pt>
                <c:pt idx="8174">
                  <c:v>0.46610597222222222</c:v>
                </c:pt>
                <c:pt idx="8175">
                  <c:v>0.46611033564814813</c:v>
                </c:pt>
                <c:pt idx="8176">
                  <c:v>0.4661147453703704</c:v>
                </c:pt>
                <c:pt idx="8177">
                  <c:v>0.46611902777777781</c:v>
                </c:pt>
                <c:pt idx="8178">
                  <c:v>0.46612334490740742</c:v>
                </c:pt>
                <c:pt idx="8179">
                  <c:v>0.46612755787037036</c:v>
                </c:pt>
                <c:pt idx="8180">
                  <c:v>0.46613185185185185</c:v>
                </c:pt>
                <c:pt idx="8181">
                  <c:v>0.46613616898148152</c:v>
                </c:pt>
                <c:pt idx="8182">
                  <c:v>0.46614052083333335</c:v>
                </c:pt>
                <c:pt idx="8183">
                  <c:v>0.46614486111111114</c:v>
                </c:pt>
                <c:pt idx="8184">
                  <c:v>0.46614928240740738</c:v>
                </c:pt>
                <c:pt idx="8185">
                  <c:v>0.466153599537037</c:v>
                </c:pt>
                <c:pt idx="8186">
                  <c:v>0.46615907407407403</c:v>
                </c:pt>
                <c:pt idx="8187">
                  <c:v>0.46616337962962962</c:v>
                </c:pt>
                <c:pt idx="8188">
                  <c:v>0.46616776620370376</c:v>
                </c:pt>
                <c:pt idx="8189">
                  <c:v>0.46617208333333332</c:v>
                </c:pt>
                <c:pt idx="8190">
                  <c:v>0.4661763078703704</c:v>
                </c:pt>
                <c:pt idx="8191">
                  <c:v>0.46618060185185189</c:v>
                </c:pt>
                <c:pt idx="8192">
                  <c:v>0.46618496527777781</c:v>
                </c:pt>
                <c:pt idx="8193">
                  <c:v>0.46618924768518522</c:v>
                </c:pt>
                <c:pt idx="8194">
                  <c:v>0.46619362268518522</c:v>
                </c:pt>
                <c:pt idx="8195">
                  <c:v>0.46619790509259262</c:v>
                </c:pt>
                <c:pt idx="8196">
                  <c:v>0.46620231481481483</c:v>
                </c:pt>
                <c:pt idx="8197">
                  <c:v>0.46620662037037036</c:v>
                </c:pt>
                <c:pt idx="8198">
                  <c:v>0.46621209490740739</c:v>
                </c:pt>
                <c:pt idx="8199">
                  <c:v>0.46621643518518519</c:v>
                </c:pt>
                <c:pt idx="8200">
                  <c:v>0.46622082175925922</c:v>
                </c:pt>
                <c:pt idx="8201">
                  <c:v>0.46622506944444447</c:v>
                </c:pt>
                <c:pt idx="8202">
                  <c:v>0.46622939814814818</c:v>
                </c:pt>
                <c:pt idx="8203">
                  <c:v>0.46623370370370371</c:v>
                </c:pt>
                <c:pt idx="8204">
                  <c:v>0.4662380439814815</c:v>
                </c:pt>
                <c:pt idx="8205">
                  <c:v>0.4662424189814815</c:v>
                </c:pt>
                <c:pt idx="8206">
                  <c:v>0.46624672453703703</c:v>
                </c:pt>
                <c:pt idx="8207">
                  <c:v>0.46625105324074073</c:v>
                </c:pt>
                <c:pt idx="8208">
                  <c:v>0.46625540509259261</c:v>
                </c:pt>
                <c:pt idx="8209">
                  <c:v>0.46625982638888885</c:v>
                </c:pt>
                <c:pt idx="8210">
                  <c:v>0.46626527777777776</c:v>
                </c:pt>
                <c:pt idx="8211">
                  <c:v>0.46626957175925926</c:v>
                </c:pt>
                <c:pt idx="8212">
                  <c:v>0.46627376157407402</c:v>
                </c:pt>
                <c:pt idx="8213">
                  <c:v>0.46627817129629628</c:v>
                </c:pt>
                <c:pt idx="8214">
                  <c:v>0.46628247685185187</c:v>
                </c:pt>
                <c:pt idx="8215">
                  <c:v>0.46628677083333336</c:v>
                </c:pt>
                <c:pt idx="8216">
                  <c:v>0.46629107638888884</c:v>
                </c:pt>
                <c:pt idx="8217">
                  <c:v>0.4662955324074074</c:v>
                </c:pt>
                <c:pt idx="8218">
                  <c:v>0.46629996527777778</c:v>
                </c:pt>
                <c:pt idx="8219">
                  <c:v>0.46630429398148149</c:v>
                </c:pt>
                <c:pt idx="8220">
                  <c:v>0.46630858796296293</c:v>
                </c:pt>
                <c:pt idx="8221">
                  <c:v>0.46631296296296298</c:v>
                </c:pt>
                <c:pt idx="8222">
                  <c:v>0.46631842592592593</c:v>
                </c:pt>
                <c:pt idx="8223">
                  <c:v>0.46632260416666665</c:v>
                </c:pt>
                <c:pt idx="8224">
                  <c:v>0.46632694444444445</c:v>
                </c:pt>
                <c:pt idx="8225">
                  <c:v>0.46633123842592594</c:v>
                </c:pt>
                <c:pt idx="8226">
                  <c:v>0.46633567129629627</c:v>
                </c:pt>
                <c:pt idx="8227">
                  <c:v>0.46633997685185186</c:v>
                </c:pt>
                <c:pt idx="8228">
                  <c:v>0.46634437500000003</c:v>
                </c:pt>
                <c:pt idx="8229">
                  <c:v>0.4663486458333333</c:v>
                </c:pt>
                <c:pt idx="8230">
                  <c:v>0.46635303240740744</c:v>
                </c:pt>
                <c:pt idx="8231">
                  <c:v>0.46635728009259259</c:v>
                </c:pt>
                <c:pt idx="8232">
                  <c:v>0.46636163194444441</c:v>
                </c:pt>
                <c:pt idx="8233">
                  <c:v>0.46636594907407408</c:v>
                </c:pt>
                <c:pt idx="8234">
                  <c:v>0.46637047453703701</c:v>
                </c:pt>
                <c:pt idx="8235">
                  <c:v>0.46637569444444443</c:v>
                </c:pt>
                <c:pt idx="8236">
                  <c:v>0.4663799768518519</c:v>
                </c:pt>
                <c:pt idx="8237">
                  <c:v>0.46638427083333328</c:v>
                </c:pt>
                <c:pt idx="8238">
                  <c:v>0.46638857638888886</c:v>
                </c:pt>
                <c:pt idx="8239">
                  <c:v>0.46639296296296301</c:v>
                </c:pt>
                <c:pt idx="8240">
                  <c:v>0.46639721064814815</c:v>
                </c:pt>
                <c:pt idx="8241">
                  <c:v>0.46640151620370368</c:v>
                </c:pt>
                <c:pt idx="8242">
                  <c:v>0.46640583333333335</c:v>
                </c:pt>
                <c:pt idx="8243">
                  <c:v>0.46641021990740739</c:v>
                </c:pt>
                <c:pt idx="8244">
                  <c:v>0.46641451388888888</c:v>
                </c:pt>
                <c:pt idx="8245">
                  <c:v>0.4664188310185185</c:v>
                </c:pt>
                <c:pt idx="8246">
                  <c:v>0.46642304398148143</c:v>
                </c:pt>
                <c:pt idx="8247">
                  <c:v>0.46642837962962963</c:v>
                </c:pt>
                <c:pt idx="8248">
                  <c:v>0.46643263888888886</c:v>
                </c:pt>
                <c:pt idx="8249">
                  <c:v>0.46643699074074069</c:v>
                </c:pt>
                <c:pt idx="8250">
                  <c:v>0.46644126157407406</c:v>
                </c:pt>
                <c:pt idx="8251">
                  <c:v>0.46644567129629633</c:v>
                </c:pt>
                <c:pt idx="8252">
                  <c:v>0.46644996527777777</c:v>
                </c:pt>
                <c:pt idx="8253">
                  <c:v>0.46645429398148147</c:v>
                </c:pt>
                <c:pt idx="8254">
                  <c:v>0.46645856481481479</c:v>
                </c:pt>
                <c:pt idx="8255">
                  <c:v>0.46646296296296291</c:v>
                </c:pt>
                <c:pt idx="8256">
                  <c:v>0.4664672222222222</c:v>
                </c:pt>
                <c:pt idx="8257">
                  <c:v>0.46647146990740745</c:v>
                </c:pt>
                <c:pt idx="8258">
                  <c:v>0.46647572916666663</c:v>
                </c:pt>
                <c:pt idx="8259">
                  <c:v>0.46648123842592587</c:v>
                </c:pt>
                <c:pt idx="8260">
                  <c:v>0.46648556712962969</c:v>
                </c:pt>
                <c:pt idx="8261">
                  <c:v>0.46648982638888886</c:v>
                </c:pt>
                <c:pt idx="8262">
                  <c:v>0.46649415509259257</c:v>
                </c:pt>
                <c:pt idx="8263">
                  <c:v>0.46649847222222224</c:v>
                </c:pt>
                <c:pt idx="8264">
                  <c:v>0.46650281249999997</c:v>
                </c:pt>
                <c:pt idx="8265">
                  <c:v>0.46650709490740744</c:v>
                </c:pt>
                <c:pt idx="8266">
                  <c:v>0.46651140046296297</c:v>
                </c:pt>
                <c:pt idx="8267">
                  <c:v>0.46651572916666667</c:v>
                </c:pt>
                <c:pt idx="8268">
                  <c:v>0.46651996527777778</c:v>
                </c:pt>
                <c:pt idx="8269">
                  <c:v>0.4665242824074074</c:v>
                </c:pt>
                <c:pt idx="8270">
                  <c:v>0.46652857638888889</c:v>
                </c:pt>
                <c:pt idx="8271">
                  <c:v>0.46653401620370372</c:v>
                </c:pt>
                <c:pt idx="8272">
                  <c:v>0.46653837962962963</c:v>
                </c:pt>
                <c:pt idx="8273">
                  <c:v>0.46654267361111112</c:v>
                </c:pt>
                <c:pt idx="8274">
                  <c:v>0.46654699074074074</c:v>
                </c:pt>
                <c:pt idx="8275">
                  <c:v>0.46655126157407406</c:v>
                </c:pt>
                <c:pt idx="8276">
                  <c:v>0.46655562500000003</c:v>
                </c:pt>
                <c:pt idx="8277">
                  <c:v>0.46655995370370373</c:v>
                </c:pt>
                <c:pt idx="8278">
                  <c:v>0.46656431712962965</c:v>
                </c:pt>
                <c:pt idx="8279">
                  <c:v>0.46656849537037037</c:v>
                </c:pt>
                <c:pt idx="8280">
                  <c:v>0.46657287037037037</c:v>
                </c:pt>
                <c:pt idx="8281">
                  <c:v>0.46657715277777778</c:v>
                </c:pt>
                <c:pt idx="8282">
                  <c:v>0.46658152777777778</c:v>
                </c:pt>
                <c:pt idx="8283">
                  <c:v>0.46658694444444443</c:v>
                </c:pt>
                <c:pt idx="8284">
                  <c:v>0.46659123842592592</c:v>
                </c:pt>
                <c:pt idx="8285">
                  <c:v>0.46659567129629625</c:v>
                </c:pt>
                <c:pt idx="8286">
                  <c:v>0.46659997685185184</c:v>
                </c:pt>
                <c:pt idx="8287">
                  <c:v>0.46660445601851852</c:v>
                </c:pt>
                <c:pt idx="8288">
                  <c:v>0.46660875000000002</c:v>
                </c:pt>
                <c:pt idx="8289">
                  <c:v>0.46661317129629626</c:v>
                </c:pt>
                <c:pt idx="8290">
                  <c:v>0.46661732638888886</c:v>
                </c:pt>
                <c:pt idx="8291">
                  <c:v>0.46662164351851848</c:v>
                </c:pt>
                <c:pt idx="8292">
                  <c:v>0.46662603009259263</c:v>
                </c:pt>
                <c:pt idx="8293">
                  <c:v>0.46663048611111108</c:v>
                </c:pt>
                <c:pt idx="8294">
                  <c:v>0.46663482638888887</c:v>
                </c:pt>
                <c:pt idx="8295">
                  <c:v>0.46664032407407402</c:v>
                </c:pt>
                <c:pt idx="8296">
                  <c:v>0.46664469907407408</c:v>
                </c:pt>
                <c:pt idx="8297">
                  <c:v>0.46664910879629629</c:v>
                </c:pt>
                <c:pt idx="8298">
                  <c:v>0.46665353009259264</c:v>
                </c:pt>
                <c:pt idx="8299">
                  <c:v>0.46665789351851855</c:v>
                </c:pt>
                <c:pt idx="8300">
                  <c:v>0.46666228009259259</c:v>
                </c:pt>
                <c:pt idx="8301">
                  <c:v>0.46666653935185187</c:v>
                </c:pt>
                <c:pt idx="8302">
                  <c:v>0.46667099537037032</c:v>
                </c:pt>
                <c:pt idx="8303">
                  <c:v>0.46667541666666668</c:v>
                </c:pt>
                <c:pt idx="8304">
                  <c:v>0.46667980324074071</c:v>
                </c:pt>
                <c:pt idx="8305">
                  <c:v>0.46668424768518518</c:v>
                </c:pt>
                <c:pt idx="8306">
                  <c:v>0.46668873842592595</c:v>
                </c:pt>
                <c:pt idx="8307">
                  <c:v>0.4666942361111111</c:v>
                </c:pt>
                <c:pt idx="8308">
                  <c:v>0.46669863425925923</c:v>
                </c:pt>
                <c:pt idx="8309">
                  <c:v>0.46670322916666668</c:v>
                </c:pt>
                <c:pt idx="8310">
                  <c:v>0.46670777777777778</c:v>
                </c:pt>
                <c:pt idx="8311">
                  <c:v>0.46671248842592594</c:v>
                </c:pt>
                <c:pt idx="8312">
                  <c:v>0.46671696759259262</c:v>
                </c:pt>
                <c:pt idx="8313">
                  <c:v>0.4667216666666667</c:v>
                </c:pt>
                <c:pt idx="8314">
                  <c:v>0.46672633101851851</c:v>
                </c:pt>
                <c:pt idx="8315">
                  <c:v>0.46673105324074071</c:v>
                </c:pt>
                <c:pt idx="8316">
                  <c:v>0.46673581018518523</c:v>
                </c:pt>
                <c:pt idx="8317">
                  <c:v>0.46674043981481478</c:v>
                </c:pt>
                <c:pt idx="8318">
                  <c:v>0.46674511574074073</c:v>
                </c:pt>
                <c:pt idx="8319">
                  <c:v>0.46675091435185184</c:v>
                </c:pt>
                <c:pt idx="8320">
                  <c:v>0.46675553240740736</c:v>
                </c:pt>
                <c:pt idx="8321">
                  <c:v>0.46676012731481481</c:v>
                </c:pt>
                <c:pt idx="8322">
                  <c:v>0.46676483796296298</c:v>
                </c:pt>
                <c:pt idx="8323">
                  <c:v>0.46676928240740739</c:v>
                </c:pt>
                <c:pt idx="8324">
                  <c:v>0.46677383101851855</c:v>
                </c:pt>
                <c:pt idx="8325">
                  <c:v>0.46677834490740744</c:v>
                </c:pt>
                <c:pt idx="8326">
                  <c:v>0.46678292824074075</c:v>
                </c:pt>
                <c:pt idx="8327">
                  <c:v>0.46678753472222217</c:v>
                </c:pt>
                <c:pt idx="8328">
                  <c:v>0.46679200231481482</c:v>
                </c:pt>
                <c:pt idx="8329">
                  <c:v>0.46679641203703709</c:v>
                </c:pt>
                <c:pt idx="8330">
                  <c:v>0.46680078703703703</c:v>
                </c:pt>
                <c:pt idx="8331">
                  <c:v>0.46680636574074069</c:v>
                </c:pt>
                <c:pt idx="8332">
                  <c:v>0.46681077546296296</c:v>
                </c:pt>
                <c:pt idx="8333">
                  <c:v>0.46681506944444445</c:v>
                </c:pt>
                <c:pt idx="8334">
                  <c:v>0.46681944444444445</c:v>
                </c:pt>
                <c:pt idx="8335">
                  <c:v>0.46682363425925927</c:v>
                </c:pt>
                <c:pt idx="8336">
                  <c:v>0.46682811342592595</c:v>
                </c:pt>
                <c:pt idx="8337">
                  <c:v>0.46683246527777778</c:v>
                </c:pt>
                <c:pt idx="8338">
                  <c:v>0.46683679398148148</c:v>
                </c:pt>
                <c:pt idx="8339">
                  <c:v>0.4668411111111111</c:v>
                </c:pt>
                <c:pt idx="8340">
                  <c:v>0.46684553240740739</c:v>
                </c:pt>
                <c:pt idx="8341">
                  <c:v>0.46684989583333336</c:v>
                </c:pt>
                <c:pt idx="8342">
                  <c:v>0.46685423611111115</c:v>
                </c:pt>
                <c:pt idx="8343">
                  <c:v>0.46685975694444443</c:v>
                </c:pt>
                <c:pt idx="8344">
                  <c:v>0.46686408564814813</c:v>
                </c:pt>
                <c:pt idx="8345">
                  <c:v>0.46686849537037034</c:v>
                </c:pt>
                <c:pt idx="8346">
                  <c:v>0.46687282407407404</c:v>
                </c:pt>
                <c:pt idx="8347">
                  <c:v>0.466877025462963</c:v>
                </c:pt>
                <c:pt idx="8348">
                  <c:v>0.46688138888888892</c:v>
                </c:pt>
                <c:pt idx="8349">
                  <c:v>0.46688581018518516</c:v>
                </c:pt>
                <c:pt idx="8350">
                  <c:v>0.46689013888888886</c:v>
                </c:pt>
                <c:pt idx="8351">
                  <c:v>0.46689452546296301</c:v>
                </c:pt>
                <c:pt idx="8352">
                  <c:v>0.46689884259259262</c:v>
                </c:pt>
                <c:pt idx="8353">
                  <c:v>0.46690326388888886</c:v>
                </c:pt>
                <c:pt idx="8354">
                  <c:v>0.46690758101851854</c:v>
                </c:pt>
                <c:pt idx="8355">
                  <c:v>0.46691315972222225</c:v>
                </c:pt>
                <c:pt idx="8356">
                  <c:v>0.46691753472222225</c:v>
                </c:pt>
                <c:pt idx="8357">
                  <c:v>0.46692188657407407</c:v>
                </c:pt>
                <c:pt idx="8358">
                  <c:v>0.46692633101851855</c:v>
                </c:pt>
                <c:pt idx="8359">
                  <c:v>0.46693055555555557</c:v>
                </c:pt>
                <c:pt idx="8360">
                  <c:v>0.46693493055555552</c:v>
                </c:pt>
                <c:pt idx="8361">
                  <c:v>0.46693924768518519</c:v>
                </c:pt>
                <c:pt idx="8362">
                  <c:v>0.46694370370370369</c:v>
                </c:pt>
                <c:pt idx="8363">
                  <c:v>0.46694804398148149</c:v>
                </c:pt>
                <c:pt idx="8364">
                  <c:v>0.46695243055555552</c:v>
                </c:pt>
                <c:pt idx="8365">
                  <c:v>0.4669567824074074</c:v>
                </c:pt>
                <c:pt idx="8366">
                  <c:v>0.46696123842592591</c:v>
                </c:pt>
                <c:pt idx="8367">
                  <c:v>0.46696670138888891</c:v>
                </c:pt>
                <c:pt idx="8368">
                  <c:v>0.4669709953703704</c:v>
                </c:pt>
                <c:pt idx="8369">
                  <c:v>0.46697535879629631</c:v>
                </c:pt>
                <c:pt idx="8370">
                  <c:v>0.46697974537037035</c:v>
                </c:pt>
                <c:pt idx="8371">
                  <c:v>0.46698401620370372</c:v>
                </c:pt>
                <c:pt idx="8372">
                  <c:v>0.46698835648148146</c:v>
                </c:pt>
                <c:pt idx="8373">
                  <c:v>0.46699276620370367</c:v>
                </c:pt>
                <c:pt idx="8374">
                  <c:v>0.46699707175925925</c:v>
                </c:pt>
                <c:pt idx="8375">
                  <c:v>0.46700144675925931</c:v>
                </c:pt>
                <c:pt idx="8376">
                  <c:v>0.46700575231481478</c:v>
                </c:pt>
                <c:pt idx="8377">
                  <c:v>0.46701016203703705</c:v>
                </c:pt>
                <c:pt idx="8378">
                  <c:v>0.46701447916666666</c:v>
                </c:pt>
                <c:pt idx="8379">
                  <c:v>0.46702010416666667</c:v>
                </c:pt>
                <c:pt idx="8380">
                  <c:v>0.46702450231481479</c:v>
                </c:pt>
                <c:pt idx="8381">
                  <c:v>0.46702880787037038</c:v>
                </c:pt>
                <c:pt idx="8382">
                  <c:v>0.4670331597222222</c:v>
                </c:pt>
                <c:pt idx="8383">
                  <c:v>0.46703738425925923</c:v>
                </c:pt>
                <c:pt idx="8384">
                  <c:v>0.46704177083333337</c:v>
                </c:pt>
                <c:pt idx="8385">
                  <c:v>0.4670460763888889</c:v>
                </c:pt>
                <c:pt idx="8386">
                  <c:v>0.46705037037037034</c:v>
                </c:pt>
                <c:pt idx="8387">
                  <c:v>0.46705471064814813</c:v>
                </c:pt>
                <c:pt idx="8388">
                  <c:v>0.4670590740740741</c:v>
                </c:pt>
                <c:pt idx="8389">
                  <c:v>0.4670634027777778</c:v>
                </c:pt>
                <c:pt idx="8390">
                  <c:v>0.46706790509259261</c:v>
                </c:pt>
                <c:pt idx="8391">
                  <c:v>0.46707344907407405</c:v>
                </c:pt>
                <c:pt idx="8392">
                  <c:v>0.46707780092592593</c:v>
                </c:pt>
                <c:pt idx="8393">
                  <c:v>0.46708212962962964</c:v>
                </c:pt>
                <c:pt idx="8394">
                  <c:v>0.46708644675925926</c:v>
                </c:pt>
                <c:pt idx="8395">
                  <c:v>0.46709063657407407</c:v>
                </c:pt>
                <c:pt idx="8396">
                  <c:v>0.46709497685185181</c:v>
                </c:pt>
                <c:pt idx="8397">
                  <c:v>0.46709932870370369</c:v>
                </c:pt>
                <c:pt idx="8398">
                  <c:v>0.4671036458333333</c:v>
                </c:pt>
                <c:pt idx="8399">
                  <c:v>0.46710795138888889</c:v>
                </c:pt>
                <c:pt idx="8400">
                  <c:v>0.46711229166666662</c:v>
                </c:pt>
                <c:pt idx="8401">
                  <c:v>0.46711658564814812</c:v>
                </c:pt>
                <c:pt idx="8402">
                  <c:v>0.46712087962962962</c:v>
                </c:pt>
                <c:pt idx="8403">
                  <c:v>0.46712638888888885</c:v>
                </c:pt>
                <c:pt idx="8404">
                  <c:v>0.46713067129629632</c:v>
                </c:pt>
                <c:pt idx="8405">
                  <c:v>0.46713506944444444</c:v>
                </c:pt>
                <c:pt idx="8406">
                  <c:v>0.46713935185185185</c:v>
                </c:pt>
                <c:pt idx="8407">
                  <c:v>0.46714357638888887</c:v>
                </c:pt>
                <c:pt idx="8408">
                  <c:v>0.46714785879629628</c:v>
                </c:pt>
                <c:pt idx="8409">
                  <c:v>0.46715226851851854</c:v>
                </c:pt>
                <c:pt idx="8410">
                  <c:v>0.46715656249999998</c:v>
                </c:pt>
                <c:pt idx="8411">
                  <c:v>0.46716089120370369</c:v>
                </c:pt>
                <c:pt idx="8412">
                  <c:v>0.46716523148148154</c:v>
                </c:pt>
                <c:pt idx="8413">
                  <c:v>0.46716965277777778</c:v>
                </c:pt>
                <c:pt idx="8414">
                  <c:v>0.46717396990740739</c:v>
                </c:pt>
                <c:pt idx="8415">
                  <c:v>0.46717951388888884</c:v>
                </c:pt>
                <c:pt idx="8416">
                  <c:v>0.46718386574074078</c:v>
                </c:pt>
                <c:pt idx="8417">
                  <c:v>0.46718819444444443</c:v>
                </c:pt>
                <c:pt idx="8418">
                  <c:v>0.4671925578703704</c:v>
                </c:pt>
                <c:pt idx="8419">
                  <c:v>0.46719674768518521</c:v>
                </c:pt>
                <c:pt idx="8420">
                  <c:v>0.46720108796296295</c:v>
                </c:pt>
                <c:pt idx="8421">
                  <c:v>0.46720539351851853</c:v>
                </c:pt>
                <c:pt idx="8422">
                  <c:v>0.46720974537037036</c:v>
                </c:pt>
                <c:pt idx="8423">
                  <c:v>0.46721406250000003</c:v>
                </c:pt>
                <c:pt idx="8424">
                  <c:v>0.46721840277777776</c:v>
                </c:pt>
                <c:pt idx="8425">
                  <c:v>0.46722278935185185</c:v>
                </c:pt>
                <c:pt idx="8426">
                  <c:v>0.46722718750000003</c:v>
                </c:pt>
                <c:pt idx="8427">
                  <c:v>0.46723270833333336</c:v>
                </c:pt>
                <c:pt idx="8428">
                  <c:v>0.46723702546296297</c:v>
                </c:pt>
                <c:pt idx="8429">
                  <c:v>0.46724133101851856</c:v>
                </c:pt>
                <c:pt idx="8430">
                  <c:v>0.46724569444444447</c:v>
                </c:pt>
                <c:pt idx="8431">
                  <c:v>0.46724996527777779</c:v>
                </c:pt>
                <c:pt idx="8432">
                  <c:v>0.46725425925925923</c:v>
                </c:pt>
                <c:pt idx="8433">
                  <c:v>0.46725856481481481</c:v>
                </c:pt>
                <c:pt idx="8434">
                  <c:v>0.46726297453703708</c:v>
                </c:pt>
                <c:pt idx="8435">
                  <c:v>0.46726733796296299</c:v>
                </c:pt>
                <c:pt idx="8436">
                  <c:v>0.46727182870370371</c:v>
                </c:pt>
                <c:pt idx="8437">
                  <c:v>0.46727636574074077</c:v>
                </c:pt>
                <c:pt idx="8438">
                  <c:v>0.4672808912037037</c:v>
                </c:pt>
                <c:pt idx="8439">
                  <c:v>0.46728665509259254</c:v>
                </c:pt>
                <c:pt idx="8440">
                  <c:v>0.46729126157407408</c:v>
                </c:pt>
                <c:pt idx="8441">
                  <c:v>0.46729584490740739</c:v>
                </c:pt>
                <c:pt idx="8442">
                  <c:v>0.46730047453703705</c:v>
                </c:pt>
                <c:pt idx="8443">
                  <c:v>0.46730490740740738</c:v>
                </c:pt>
                <c:pt idx="8444">
                  <c:v>0.46730954861111113</c:v>
                </c:pt>
                <c:pt idx="8445">
                  <c:v>0.46731438657407409</c:v>
                </c:pt>
                <c:pt idx="8446">
                  <c:v>0.46731910879629629</c:v>
                </c:pt>
                <c:pt idx="8447">
                  <c:v>0.46732399305555555</c:v>
                </c:pt>
                <c:pt idx="8448">
                  <c:v>0.4673286805555556</c:v>
                </c:pt>
                <c:pt idx="8449">
                  <c:v>0.46733327546296294</c:v>
                </c:pt>
                <c:pt idx="8450">
                  <c:v>0.46733802083333331</c:v>
                </c:pt>
                <c:pt idx="8451">
                  <c:v>0.46734369212962962</c:v>
                </c:pt>
                <c:pt idx="8452">
                  <c:v>0.46734826388888889</c:v>
                </c:pt>
                <c:pt idx="8453">
                  <c:v>0.4673527199074074</c:v>
                </c:pt>
                <c:pt idx="8454">
                  <c:v>0.46735715277777778</c:v>
                </c:pt>
                <c:pt idx="8455">
                  <c:v>0.4673615162037037</c:v>
                </c:pt>
                <c:pt idx="8456">
                  <c:v>0.46736614583333336</c:v>
                </c:pt>
                <c:pt idx="8457">
                  <c:v>0.4673705671296296</c:v>
                </c:pt>
                <c:pt idx="8458">
                  <c:v>0.46737508101851849</c:v>
                </c:pt>
                <c:pt idx="8459">
                  <c:v>0.46737954861111114</c:v>
                </c:pt>
                <c:pt idx="8460">
                  <c:v>0.46738412037037036</c:v>
                </c:pt>
                <c:pt idx="8461">
                  <c:v>0.46738853009259262</c:v>
                </c:pt>
                <c:pt idx="8462">
                  <c:v>0.46739299768518516</c:v>
                </c:pt>
                <c:pt idx="8463">
                  <c:v>0.46739862268518517</c:v>
                </c:pt>
                <c:pt idx="8464">
                  <c:v>0.46740305555555556</c:v>
                </c:pt>
                <c:pt idx="8465">
                  <c:v>0.46740747685185186</c:v>
                </c:pt>
                <c:pt idx="8466">
                  <c:v>0.46741190972222224</c:v>
                </c:pt>
                <c:pt idx="8467">
                  <c:v>0.46741640046296301</c:v>
                </c:pt>
                <c:pt idx="8468">
                  <c:v>0.46742078703703704</c:v>
                </c:pt>
                <c:pt idx="8469">
                  <c:v>0.46742532407407406</c:v>
                </c:pt>
                <c:pt idx="8470">
                  <c:v>0.46742971064814814</c:v>
                </c:pt>
                <c:pt idx="8471">
                  <c:v>0.46743410879629632</c:v>
                </c:pt>
                <c:pt idx="8472">
                  <c:v>0.46743840277777776</c:v>
                </c:pt>
                <c:pt idx="8473">
                  <c:v>0.46744278935185185</c:v>
                </c:pt>
                <c:pt idx="8474">
                  <c:v>0.46744821759259264</c:v>
                </c:pt>
                <c:pt idx="8475">
                  <c:v>0.46745249999999999</c:v>
                </c:pt>
                <c:pt idx="8476">
                  <c:v>0.46745686342592596</c:v>
                </c:pt>
                <c:pt idx="8477">
                  <c:v>0.46746116898148143</c:v>
                </c:pt>
                <c:pt idx="8478">
                  <c:v>0.46746559027777779</c:v>
                </c:pt>
                <c:pt idx="8479">
                  <c:v>0.46746993055555558</c:v>
                </c:pt>
                <c:pt idx="8480">
                  <c:v>0.46747439814814817</c:v>
                </c:pt>
                <c:pt idx="8481">
                  <c:v>0.46747875</c:v>
                </c:pt>
                <c:pt idx="8482">
                  <c:v>0.4674831712962963</c:v>
                </c:pt>
                <c:pt idx="8483">
                  <c:v>0.4674875</c:v>
                </c:pt>
                <c:pt idx="8484">
                  <c:v>0.46749181712962962</c:v>
                </c:pt>
                <c:pt idx="8485">
                  <c:v>0.46749731481481477</c:v>
                </c:pt>
                <c:pt idx="8486">
                  <c:v>0.46750162037037035</c:v>
                </c:pt>
                <c:pt idx="8487">
                  <c:v>0.46750606481481483</c:v>
                </c:pt>
                <c:pt idx="8488">
                  <c:v>0.46751037037037041</c:v>
                </c:pt>
                <c:pt idx="8489">
                  <c:v>0.46751474537037035</c:v>
                </c:pt>
                <c:pt idx="8490">
                  <c:v>0.46751906250000003</c:v>
                </c:pt>
                <c:pt idx="8491">
                  <c:v>0.46752351851851853</c:v>
                </c:pt>
                <c:pt idx="8492">
                  <c:v>0.46752783564814809</c:v>
                </c:pt>
                <c:pt idx="8493">
                  <c:v>0.46753217592592594</c:v>
                </c:pt>
                <c:pt idx="8494">
                  <c:v>0.46753648148148147</c:v>
                </c:pt>
                <c:pt idx="8495">
                  <c:v>0.46754093749999998</c:v>
                </c:pt>
                <c:pt idx="8496">
                  <c:v>0.4675463773148148</c:v>
                </c:pt>
                <c:pt idx="8497">
                  <c:v>0.4675507060185185</c:v>
                </c:pt>
                <c:pt idx="8498">
                  <c:v>0.46755505787037038</c:v>
                </c:pt>
                <c:pt idx="8499">
                  <c:v>0.46755938657407409</c:v>
                </c:pt>
                <c:pt idx="8500">
                  <c:v>0.46756383101851856</c:v>
                </c:pt>
                <c:pt idx="8501">
                  <c:v>0.46756813657407409</c:v>
                </c:pt>
                <c:pt idx="8502">
                  <c:v>0.46757252314814818</c:v>
                </c:pt>
                <c:pt idx="8503">
                  <c:v>0.46757689814814812</c:v>
                </c:pt>
                <c:pt idx="8504">
                  <c:v>0.46758130787037039</c:v>
                </c:pt>
                <c:pt idx="8505">
                  <c:v>0.4675856712962963</c:v>
                </c:pt>
                <c:pt idx="8506">
                  <c:v>0.46759006944444442</c:v>
                </c:pt>
                <c:pt idx="8507">
                  <c:v>0.46759561342592587</c:v>
                </c:pt>
                <c:pt idx="8508">
                  <c:v>0.46759995370370372</c:v>
                </c:pt>
                <c:pt idx="8509">
                  <c:v>0.46760439814814814</c:v>
                </c:pt>
                <c:pt idx="8510">
                  <c:v>0.46760872685185184</c:v>
                </c:pt>
                <c:pt idx="8511">
                  <c:v>0.46761309027777775</c:v>
                </c:pt>
                <c:pt idx="8512">
                  <c:v>0.46761741898148146</c:v>
                </c:pt>
                <c:pt idx="8513">
                  <c:v>0.46762186342592593</c:v>
                </c:pt>
                <c:pt idx="8514">
                  <c:v>0.46762619212962964</c:v>
                </c:pt>
                <c:pt idx="8515">
                  <c:v>0.46763056712962964</c:v>
                </c:pt>
                <c:pt idx="8516">
                  <c:v>0.46763488425925925</c:v>
                </c:pt>
                <c:pt idx="8517">
                  <c:v>0.46763934027777782</c:v>
                </c:pt>
                <c:pt idx="8518">
                  <c:v>0.46764480324074076</c:v>
                </c:pt>
                <c:pt idx="8519">
                  <c:v>0.46764912037037037</c:v>
                </c:pt>
                <c:pt idx="8520">
                  <c:v>0.46765353009259258</c:v>
                </c:pt>
                <c:pt idx="8521">
                  <c:v>0.46765788194444441</c:v>
                </c:pt>
                <c:pt idx="8522">
                  <c:v>0.46766230324074076</c:v>
                </c:pt>
                <c:pt idx="8523">
                  <c:v>0.46766663194444447</c:v>
                </c:pt>
                <c:pt idx="8524">
                  <c:v>0.4676710648148148</c:v>
                </c:pt>
                <c:pt idx="8525">
                  <c:v>0.4676753935185185</c:v>
                </c:pt>
                <c:pt idx="8526">
                  <c:v>0.46767979166666668</c:v>
                </c:pt>
                <c:pt idx="8527">
                  <c:v>0.46768414351851856</c:v>
                </c:pt>
                <c:pt idx="8528">
                  <c:v>0.46768854166666668</c:v>
                </c:pt>
                <c:pt idx="8529">
                  <c:v>0.46769409722222227</c:v>
                </c:pt>
                <c:pt idx="8530">
                  <c:v>0.46769843750000001</c:v>
                </c:pt>
                <c:pt idx="8531">
                  <c:v>0.46770283564814813</c:v>
                </c:pt>
                <c:pt idx="8532">
                  <c:v>0.46770716435185183</c:v>
                </c:pt>
                <c:pt idx="8533">
                  <c:v>0.46771152777777775</c:v>
                </c:pt>
                <c:pt idx="8534">
                  <c:v>0.46771586805555554</c:v>
                </c:pt>
                <c:pt idx="8535">
                  <c:v>0.46772043981481487</c:v>
                </c:pt>
                <c:pt idx="8536">
                  <c:v>0.46772481481481482</c:v>
                </c:pt>
                <c:pt idx="8537">
                  <c:v>0.4677292013888889</c:v>
                </c:pt>
                <c:pt idx="8538">
                  <c:v>0.46773357638888885</c:v>
                </c:pt>
                <c:pt idx="8539">
                  <c:v>0.46773802083333332</c:v>
                </c:pt>
                <c:pt idx="8540">
                  <c:v>0.46774355324074074</c:v>
                </c:pt>
                <c:pt idx="8541">
                  <c:v>0.46774785879629627</c:v>
                </c:pt>
                <c:pt idx="8542">
                  <c:v>0.46775216435185185</c:v>
                </c:pt>
                <c:pt idx="8543">
                  <c:v>0.46775646990740744</c:v>
                </c:pt>
                <c:pt idx="8544">
                  <c:v>0.46776085648148147</c:v>
                </c:pt>
                <c:pt idx="8545">
                  <c:v>0.46776521990740738</c:v>
                </c:pt>
                <c:pt idx="8546">
                  <c:v>0.46776961805555556</c:v>
                </c:pt>
                <c:pt idx="8547">
                  <c:v>0.46777392361111114</c:v>
                </c:pt>
                <c:pt idx="8548">
                  <c:v>0.46777853009259257</c:v>
                </c:pt>
                <c:pt idx="8549">
                  <c:v>0.46778284722222224</c:v>
                </c:pt>
                <c:pt idx="8550">
                  <c:v>0.46778716435185186</c:v>
                </c:pt>
                <c:pt idx="8551">
                  <c:v>0.46779145833333335</c:v>
                </c:pt>
                <c:pt idx="8552">
                  <c:v>0.46779678240740741</c:v>
                </c:pt>
                <c:pt idx="8553">
                  <c:v>0.46780115740740741</c:v>
                </c:pt>
                <c:pt idx="8554">
                  <c:v>0.46780546296296294</c:v>
                </c:pt>
                <c:pt idx="8555">
                  <c:v>0.46780978009259261</c:v>
                </c:pt>
                <c:pt idx="8556">
                  <c:v>0.4678140740740741</c:v>
                </c:pt>
                <c:pt idx="8557">
                  <c:v>0.46781849537037035</c:v>
                </c:pt>
                <c:pt idx="8558">
                  <c:v>0.46782280092592593</c:v>
                </c:pt>
                <c:pt idx="8559">
                  <c:v>0.46782714120370367</c:v>
                </c:pt>
                <c:pt idx="8560">
                  <c:v>0.46783145833333334</c:v>
                </c:pt>
                <c:pt idx="8561">
                  <c:v>0.46783584490740737</c:v>
                </c:pt>
                <c:pt idx="8562">
                  <c:v>0.46784016203703699</c:v>
                </c:pt>
                <c:pt idx="8563">
                  <c:v>0.4678455671296296</c:v>
                </c:pt>
                <c:pt idx="8564">
                  <c:v>0.46784995370370369</c:v>
                </c:pt>
                <c:pt idx="8565">
                  <c:v>0.46785435185185187</c:v>
                </c:pt>
                <c:pt idx="8566">
                  <c:v>0.4678587384259259</c:v>
                </c:pt>
                <c:pt idx="8567">
                  <c:v>0.46786304398148149</c:v>
                </c:pt>
                <c:pt idx="8568">
                  <c:v>0.4678674074074074</c:v>
                </c:pt>
                <c:pt idx="8569">
                  <c:v>0.46787172453703701</c:v>
                </c:pt>
                <c:pt idx="8570">
                  <c:v>0.4678760763888889</c:v>
                </c:pt>
                <c:pt idx="8571">
                  <c:v>0.4678803587962963</c:v>
                </c:pt>
                <c:pt idx="8572">
                  <c:v>0.4678847337962963</c:v>
                </c:pt>
                <c:pt idx="8573">
                  <c:v>0.46788907407407404</c:v>
                </c:pt>
                <c:pt idx="8574">
                  <c:v>0.46789456018518516</c:v>
                </c:pt>
                <c:pt idx="8575">
                  <c:v>0.46789900462962963</c:v>
                </c:pt>
                <c:pt idx="8576">
                  <c:v>0.46790331018518522</c:v>
                </c:pt>
                <c:pt idx="8577">
                  <c:v>0.46790767361111113</c:v>
                </c:pt>
                <c:pt idx="8578">
                  <c:v>0.46791197916666666</c:v>
                </c:pt>
                <c:pt idx="8579">
                  <c:v>0.46791636574074075</c:v>
                </c:pt>
                <c:pt idx="8580">
                  <c:v>0.46792075231481478</c:v>
                </c:pt>
                <c:pt idx="8581">
                  <c:v>0.46792518518518517</c:v>
                </c:pt>
                <c:pt idx="8582">
                  <c:v>0.46792957175925926</c:v>
                </c:pt>
                <c:pt idx="8583">
                  <c:v>0.46793406249999997</c:v>
                </c:pt>
                <c:pt idx="8584">
                  <c:v>0.46793850694444444</c:v>
                </c:pt>
                <c:pt idx="8585">
                  <c:v>0.46794402777777777</c:v>
                </c:pt>
                <c:pt idx="8586">
                  <c:v>0.46794847222222224</c:v>
                </c:pt>
                <c:pt idx="8587">
                  <c:v>0.46795285879629628</c:v>
                </c:pt>
                <c:pt idx="8588">
                  <c:v>0.46795737268518517</c:v>
                </c:pt>
                <c:pt idx="8589">
                  <c:v>0.46796179398148147</c:v>
                </c:pt>
                <c:pt idx="8590">
                  <c:v>0.46796631944444439</c:v>
                </c:pt>
                <c:pt idx="8591">
                  <c:v>0.46797078703703704</c:v>
                </c:pt>
                <c:pt idx="8592">
                  <c:v>0.46797534722222217</c:v>
                </c:pt>
                <c:pt idx="8593">
                  <c:v>0.46797983796296294</c:v>
                </c:pt>
                <c:pt idx="8594">
                  <c:v>0.46798427083333333</c:v>
                </c:pt>
                <c:pt idx="8595">
                  <c:v>0.46798871527777774</c:v>
                </c:pt>
                <c:pt idx="8596">
                  <c:v>0.46799429398148146</c:v>
                </c:pt>
                <c:pt idx="8597">
                  <c:v>0.46799877314814814</c:v>
                </c:pt>
                <c:pt idx="8598">
                  <c:v>0.46800329861111112</c:v>
                </c:pt>
                <c:pt idx="8599">
                  <c:v>0.46800773148148145</c:v>
                </c:pt>
                <c:pt idx="8600">
                  <c:v>0.46801219907407404</c:v>
                </c:pt>
                <c:pt idx="8601">
                  <c:v>0.46801664351851852</c:v>
                </c:pt>
                <c:pt idx="8602">
                  <c:v>0.46802129629629635</c:v>
                </c:pt>
                <c:pt idx="8603">
                  <c:v>0.46802589120370369</c:v>
                </c:pt>
                <c:pt idx="8604">
                  <c:v>0.46803046296296297</c:v>
                </c:pt>
                <c:pt idx="8605">
                  <c:v>0.46803506944444445</c:v>
                </c:pt>
                <c:pt idx="8606">
                  <c:v>0.46803978009259262</c:v>
                </c:pt>
                <c:pt idx="8607">
                  <c:v>0.46804561342592593</c:v>
                </c:pt>
                <c:pt idx="8608">
                  <c:v>0.46805035879629631</c:v>
                </c:pt>
                <c:pt idx="8609">
                  <c:v>0.4680550462962963</c:v>
                </c:pt>
                <c:pt idx="8610">
                  <c:v>0.46805976851851855</c:v>
                </c:pt>
                <c:pt idx="8611">
                  <c:v>0.46806459490740737</c:v>
                </c:pt>
                <c:pt idx="8612">
                  <c:v>0.46806932870370371</c:v>
                </c:pt>
                <c:pt idx="8613">
                  <c:v>0.46807413194444442</c:v>
                </c:pt>
                <c:pt idx="8614">
                  <c:v>0.46807898148148147</c:v>
                </c:pt>
                <c:pt idx="8615">
                  <c:v>0.46808368055555555</c:v>
                </c:pt>
                <c:pt idx="8616">
                  <c:v>0.46808842592592592</c:v>
                </c:pt>
                <c:pt idx="8617">
                  <c:v>0.46809311342592591</c:v>
                </c:pt>
                <c:pt idx="8618">
                  <c:v>0.46809906250000005</c:v>
                </c:pt>
                <c:pt idx="8619">
                  <c:v>0.4681037384259259</c:v>
                </c:pt>
                <c:pt idx="8620">
                  <c:v>0.46810857638888886</c:v>
                </c:pt>
                <c:pt idx="8621">
                  <c:v>0.46811327546296294</c:v>
                </c:pt>
                <c:pt idx="8622">
                  <c:v>0.4681179050925926</c:v>
                </c:pt>
                <c:pt idx="8623">
                  <c:v>0.46812253472222221</c:v>
                </c:pt>
                <c:pt idx="8624">
                  <c:v>0.46812715277777778</c:v>
                </c:pt>
                <c:pt idx="8625">
                  <c:v>0.46813182870370373</c:v>
                </c:pt>
                <c:pt idx="8626">
                  <c:v>0.46813644675925925</c:v>
                </c:pt>
                <c:pt idx="8627">
                  <c:v>0.46814094907407405</c:v>
                </c:pt>
                <c:pt idx="8628">
                  <c:v>0.46814547453703703</c:v>
                </c:pt>
                <c:pt idx="8629">
                  <c:v>0.46815119212962958</c:v>
                </c:pt>
                <c:pt idx="8630">
                  <c:v>0.46815560185185184</c:v>
                </c:pt>
                <c:pt idx="8631">
                  <c:v>0.4681601041666667</c:v>
                </c:pt>
                <c:pt idx="8632">
                  <c:v>0.46816450231481482</c:v>
                </c:pt>
                <c:pt idx="8633">
                  <c:v>0.46816898148148151</c:v>
                </c:pt>
                <c:pt idx="8634">
                  <c:v>0.46817341435185184</c:v>
                </c:pt>
                <c:pt idx="8635">
                  <c:v>0.46817792824074073</c:v>
                </c:pt>
                <c:pt idx="8636">
                  <c:v>0.46818236111111111</c:v>
                </c:pt>
                <c:pt idx="8637">
                  <c:v>0.46818677083333332</c:v>
                </c:pt>
                <c:pt idx="8638">
                  <c:v>0.46819120370370371</c:v>
                </c:pt>
                <c:pt idx="8639">
                  <c:v>0.46819569444444448</c:v>
                </c:pt>
                <c:pt idx="8640">
                  <c:v>0.46820136574074073</c:v>
                </c:pt>
                <c:pt idx="8641">
                  <c:v>0.46820578703703702</c:v>
                </c:pt>
                <c:pt idx="8642">
                  <c:v>0.46821021990740741</c:v>
                </c:pt>
                <c:pt idx="8643">
                  <c:v>0.46821466435185188</c:v>
                </c:pt>
                <c:pt idx="8644">
                  <c:v>0.46821913194444442</c:v>
                </c:pt>
                <c:pt idx="8645">
                  <c:v>0.46822364583333331</c:v>
                </c:pt>
                <c:pt idx="8646">
                  <c:v>0.46822799768518514</c:v>
                </c:pt>
                <c:pt idx="8647">
                  <c:v>0.46823247685185182</c:v>
                </c:pt>
                <c:pt idx="8648">
                  <c:v>0.46823684027777773</c:v>
                </c:pt>
                <c:pt idx="8649">
                  <c:v>0.4682413310185185</c:v>
                </c:pt>
                <c:pt idx="8650">
                  <c:v>0.4682457060185185</c:v>
                </c:pt>
                <c:pt idx="8651">
                  <c:v>0.46825125000000001</c:v>
                </c:pt>
                <c:pt idx="8652">
                  <c:v>0.46825567129629625</c:v>
                </c:pt>
                <c:pt idx="8653">
                  <c:v>0.46826002314814819</c:v>
                </c:pt>
                <c:pt idx="8654">
                  <c:v>0.46826444444444443</c:v>
                </c:pt>
                <c:pt idx="8655">
                  <c:v>0.46826880787037034</c:v>
                </c:pt>
                <c:pt idx="8656">
                  <c:v>0.46827321759259261</c:v>
                </c:pt>
                <c:pt idx="8657">
                  <c:v>0.46827758101851852</c:v>
                </c:pt>
                <c:pt idx="8658">
                  <c:v>0.46828204861111106</c:v>
                </c:pt>
                <c:pt idx="8659">
                  <c:v>0.46828640046296299</c:v>
                </c:pt>
                <c:pt idx="8660">
                  <c:v>0.46829079861111111</c:v>
                </c:pt>
                <c:pt idx="8661">
                  <c:v>0.46829518518518515</c:v>
                </c:pt>
                <c:pt idx="8662">
                  <c:v>0.46830084490740737</c:v>
                </c:pt>
                <c:pt idx="8663">
                  <c:v>0.46830528935185184</c:v>
                </c:pt>
                <c:pt idx="8664">
                  <c:v>0.46830967592592593</c:v>
                </c:pt>
                <c:pt idx="8665">
                  <c:v>0.4683140740740741</c:v>
                </c:pt>
                <c:pt idx="8666">
                  <c:v>0.46831846064814814</c:v>
                </c:pt>
                <c:pt idx="8667">
                  <c:v>0.46832289351851847</c:v>
                </c:pt>
                <c:pt idx="8668">
                  <c:v>0.46832725694444449</c:v>
                </c:pt>
                <c:pt idx="8669">
                  <c:v>0.46833166666666665</c:v>
                </c:pt>
                <c:pt idx="8670">
                  <c:v>0.46833605324074074</c:v>
                </c:pt>
                <c:pt idx="8671">
                  <c:v>0.46834050925925924</c:v>
                </c:pt>
                <c:pt idx="8672">
                  <c:v>0.46834486111111112</c:v>
                </c:pt>
                <c:pt idx="8673">
                  <c:v>0.46835047453703704</c:v>
                </c:pt>
                <c:pt idx="8674">
                  <c:v>0.46835491898148152</c:v>
                </c:pt>
                <c:pt idx="8675">
                  <c:v>0.46835927083333334</c:v>
                </c:pt>
                <c:pt idx="8676">
                  <c:v>0.46836373842592588</c:v>
                </c:pt>
                <c:pt idx="8677">
                  <c:v>0.46836807870370367</c:v>
                </c:pt>
                <c:pt idx="8678">
                  <c:v>0.46837251157407406</c:v>
                </c:pt>
                <c:pt idx="8679">
                  <c:v>0.46837688657407406</c:v>
                </c:pt>
                <c:pt idx="8680">
                  <c:v>0.46838131944444444</c:v>
                </c:pt>
                <c:pt idx="8681">
                  <c:v>0.46838570601851853</c:v>
                </c:pt>
                <c:pt idx="8682">
                  <c:v>0.46839013888888892</c:v>
                </c:pt>
                <c:pt idx="8683">
                  <c:v>0.46839454861111113</c:v>
                </c:pt>
                <c:pt idx="8684">
                  <c:v>0.46839896990740737</c:v>
                </c:pt>
                <c:pt idx="8685">
                  <c:v>0.46840429398148148</c:v>
                </c:pt>
                <c:pt idx="8686">
                  <c:v>0.46840863425925927</c:v>
                </c:pt>
                <c:pt idx="8687">
                  <c:v>0.4684130208333333</c:v>
                </c:pt>
                <c:pt idx="8688">
                  <c:v>0.46841745370370375</c:v>
                </c:pt>
                <c:pt idx="8689">
                  <c:v>0.46842192129629628</c:v>
                </c:pt>
                <c:pt idx="8690">
                  <c:v>0.46842626157407402</c:v>
                </c:pt>
                <c:pt idx="8691">
                  <c:v>0.46843065972222225</c:v>
                </c:pt>
                <c:pt idx="8692">
                  <c:v>0.46843502314814817</c:v>
                </c:pt>
                <c:pt idx="8693">
                  <c:v>0.46843944444444441</c:v>
                </c:pt>
                <c:pt idx="8694">
                  <c:v>0.46844379629629634</c:v>
                </c:pt>
                <c:pt idx="8695">
                  <c:v>0.46844810185185182</c:v>
                </c:pt>
                <c:pt idx="8696">
                  <c:v>0.46845361111111111</c:v>
                </c:pt>
                <c:pt idx="8697">
                  <c:v>0.4684579513888889</c:v>
                </c:pt>
                <c:pt idx="8698">
                  <c:v>0.4684624652777778</c:v>
                </c:pt>
                <c:pt idx="8699">
                  <c:v>0.46846680555555559</c:v>
                </c:pt>
                <c:pt idx="8700">
                  <c:v>0.46847115740740741</c:v>
                </c:pt>
                <c:pt idx="8701">
                  <c:v>0.46847553240740741</c:v>
                </c:pt>
                <c:pt idx="8702">
                  <c:v>0.4684799652777778</c:v>
                </c:pt>
                <c:pt idx="8703">
                  <c:v>0.46848428240740742</c:v>
                </c:pt>
                <c:pt idx="8704">
                  <c:v>0.46848864583333333</c:v>
                </c:pt>
                <c:pt idx="8705">
                  <c:v>0.46849295138888891</c:v>
                </c:pt>
                <c:pt idx="8706">
                  <c:v>0.46849755787037034</c:v>
                </c:pt>
                <c:pt idx="8707">
                  <c:v>0.46850329861111112</c:v>
                </c:pt>
                <c:pt idx="8708">
                  <c:v>0.46850761574074079</c:v>
                </c:pt>
                <c:pt idx="8709">
                  <c:v>0.46851193287037041</c:v>
                </c:pt>
                <c:pt idx="8710">
                  <c:v>0.46851623842592588</c:v>
                </c:pt>
                <c:pt idx="8711">
                  <c:v>0.46852064814814814</c:v>
                </c:pt>
                <c:pt idx="8712">
                  <c:v>0.46852497685185185</c:v>
                </c:pt>
                <c:pt idx="8713">
                  <c:v>0.46852931712962964</c:v>
                </c:pt>
                <c:pt idx="8714">
                  <c:v>0.46853366898148147</c:v>
                </c:pt>
                <c:pt idx="8715">
                  <c:v>0.46853814814814815</c:v>
                </c:pt>
                <c:pt idx="8716">
                  <c:v>0.46854248842592594</c:v>
                </c:pt>
                <c:pt idx="8717">
                  <c:v>0.46854681712962964</c:v>
                </c:pt>
                <c:pt idx="8718">
                  <c:v>0.46855236111111109</c:v>
                </c:pt>
                <c:pt idx="8719">
                  <c:v>0.46855665509259259</c:v>
                </c:pt>
                <c:pt idx="8720">
                  <c:v>0.46856109953703706</c:v>
                </c:pt>
                <c:pt idx="8721">
                  <c:v>0.4685654861111111</c:v>
                </c:pt>
                <c:pt idx="8722">
                  <c:v>0.46856994212962966</c:v>
                </c:pt>
                <c:pt idx="8723">
                  <c:v>0.4685743634259259</c:v>
                </c:pt>
                <c:pt idx="8724">
                  <c:v>0.46857881944444446</c:v>
                </c:pt>
                <c:pt idx="8725">
                  <c:v>0.46858333333333335</c:v>
                </c:pt>
                <c:pt idx="8726">
                  <c:v>0.46858771990740739</c:v>
                </c:pt>
                <c:pt idx="8727">
                  <c:v>0.46859217592592595</c:v>
                </c:pt>
                <c:pt idx="8728">
                  <c:v>0.46859660879629628</c:v>
                </c:pt>
                <c:pt idx="8729">
                  <c:v>0.46860224537037037</c:v>
                </c:pt>
                <c:pt idx="8730">
                  <c:v>0.46860671296296297</c:v>
                </c:pt>
                <c:pt idx="8731">
                  <c:v>0.46861112268518518</c:v>
                </c:pt>
                <c:pt idx="8732">
                  <c:v>0.4686156481481481</c:v>
                </c:pt>
                <c:pt idx="8733">
                  <c:v>0.46862021990740743</c:v>
                </c:pt>
                <c:pt idx="8734">
                  <c:v>0.46862489583333339</c:v>
                </c:pt>
                <c:pt idx="8735">
                  <c:v>0.46862945601851852</c:v>
                </c:pt>
                <c:pt idx="8736">
                  <c:v>0.4686340625</c:v>
                </c:pt>
                <c:pt idx="8737">
                  <c:v>0.4686387037037037</c:v>
                </c:pt>
                <c:pt idx="8738">
                  <c:v>0.46864334490740739</c:v>
                </c:pt>
                <c:pt idx="8739">
                  <c:v>0.46864812500000003</c:v>
                </c:pt>
                <c:pt idx="8740">
                  <c:v>0.46865393518518522</c:v>
                </c:pt>
                <c:pt idx="8741">
                  <c:v>0.46865869212962963</c:v>
                </c:pt>
                <c:pt idx="8742">
                  <c:v>0.46866340277777779</c:v>
                </c:pt>
                <c:pt idx="8743">
                  <c:v>0.46866819444444441</c:v>
                </c:pt>
                <c:pt idx="8744">
                  <c:v>0.46867296296296296</c:v>
                </c:pt>
                <c:pt idx="8745">
                  <c:v>0.46867773148148145</c:v>
                </c:pt>
                <c:pt idx="8746">
                  <c:v>0.4686825925925926</c:v>
                </c:pt>
                <c:pt idx="8747">
                  <c:v>0.46868740740740744</c:v>
                </c:pt>
                <c:pt idx="8748">
                  <c:v>0.46869212962962964</c:v>
                </c:pt>
                <c:pt idx="8749">
                  <c:v>0.46869686342592592</c:v>
                </c:pt>
                <c:pt idx="8750">
                  <c:v>0.46870152777777779</c:v>
                </c:pt>
                <c:pt idx="8751">
                  <c:v>0.46870733796296293</c:v>
                </c:pt>
                <c:pt idx="8752">
                  <c:v>0.46871193287037038</c:v>
                </c:pt>
                <c:pt idx="8753">
                  <c:v>0.46871656249999999</c:v>
                </c:pt>
                <c:pt idx="8754">
                  <c:v>0.46872108796296291</c:v>
                </c:pt>
                <c:pt idx="8755">
                  <c:v>0.46872565972222224</c:v>
                </c:pt>
                <c:pt idx="8756">
                  <c:v>0.46873019675925925</c:v>
                </c:pt>
                <c:pt idx="8757">
                  <c:v>0.46873483796296295</c:v>
                </c:pt>
                <c:pt idx="8758">
                  <c:v>0.46873935185185184</c:v>
                </c:pt>
                <c:pt idx="8759">
                  <c:v>0.46874385416666664</c:v>
                </c:pt>
                <c:pt idx="8760">
                  <c:v>0.46874834490740741</c:v>
                </c:pt>
                <c:pt idx="8761">
                  <c:v>0.46875290509259254</c:v>
                </c:pt>
                <c:pt idx="8762">
                  <c:v>0.46875873842592591</c:v>
                </c:pt>
                <c:pt idx="8763">
                  <c:v>0.46876332175925928</c:v>
                </c:pt>
                <c:pt idx="8764">
                  <c:v>0.46876781250000005</c:v>
                </c:pt>
                <c:pt idx="8765">
                  <c:v>0.46877238425925927</c:v>
                </c:pt>
                <c:pt idx="8766">
                  <c:v>0.46877687500000004</c:v>
                </c:pt>
                <c:pt idx="8767">
                  <c:v>0.46878140046296296</c:v>
                </c:pt>
                <c:pt idx="8768">
                  <c:v>0.46878601851851848</c:v>
                </c:pt>
                <c:pt idx="8769">
                  <c:v>0.46879052083333334</c:v>
                </c:pt>
                <c:pt idx="8770">
                  <c:v>0.46879498842592593</c:v>
                </c:pt>
                <c:pt idx="8771">
                  <c:v>0.46879946759259261</c:v>
                </c:pt>
                <c:pt idx="8772">
                  <c:v>0.46880399305555559</c:v>
                </c:pt>
                <c:pt idx="8773">
                  <c:v>0.46880962962962963</c:v>
                </c:pt>
                <c:pt idx="8774">
                  <c:v>0.46881415509259261</c:v>
                </c:pt>
                <c:pt idx="8775">
                  <c:v>0.46881853009259261</c:v>
                </c:pt>
                <c:pt idx="8776">
                  <c:v>0.46882289351851852</c:v>
                </c:pt>
                <c:pt idx="8777">
                  <c:v>0.46882738425925924</c:v>
                </c:pt>
                <c:pt idx="8778">
                  <c:v>0.46883174768518515</c:v>
                </c:pt>
                <c:pt idx="8779">
                  <c:v>0.46883611111111106</c:v>
                </c:pt>
                <c:pt idx="8780">
                  <c:v>0.4688405092592593</c:v>
                </c:pt>
                <c:pt idx="8781">
                  <c:v>0.46884491898148145</c:v>
                </c:pt>
                <c:pt idx="8782">
                  <c:v>0.4688493402777778</c:v>
                </c:pt>
                <c:pt idx="8783">
                  <c:v>0.46885373842592593</c:v>
                </c:pt>
                <c:pt idx="8784">
                  <c:v>0.46885936342592593</c:v>
                </c:pt>
                <c:pt idx="8785">
                  <c:v>0.46886371527777776</c:v>
                </c:pt>
                <c:pt idx="8786">
                  <c:v>0.46886820601851853</c:v>
                </c:pt>
                <c:pt idx="8787">
                  <c:v>0.46887267361111112</c:v>
                </c:pt>
                <c:pt idx="8788">
                  <c:v>0.46887706018518521</c:v>
                </c:pt>
                <c:pt idx="8789">
                  <c:v>0.46888151620370372</c:v>
                </c:pt>
                <c:pt idx="8790">
                  <c:v>0.46888591435185184</c:v>
                </c:pt>
                <c:pt idx="8791">
                  <c:v>0.46889040509259261</c:v>
                </c:pt>
                <c:pt idx="8792">
                  <c:v>0.46889479166666664</c:v>
                </c:pt>
                <c:pt idx="8793">
                  <c:v>0.46889923611111112</c:v>
                </c:pt>
                <c:pt idx="8794">
                  <c:v>0.46890362268518521</c:v>
                </c:pt>
                <c:pt idx="8795">
                  <c:v>0.46890924768518522</c:v>
                </c:pt>
                <c:pt idx="8796">
                  <c:v>0.46891375000000002</c:v>
                </c:pt>
                <c:pt idx="8797">
                  <c:v>0.46891812500000002</c:v>
                </c:pt>
                <c:pt idx="8798">
                  <c:v>0.4689225578703704</c:v>
                </c:pt>
                <c:pt idx="8799">
                  <c:v>0.46892692129629632</c:v>
                </c:pt>
                <c:pt idx="8800">
                  <c:v>0.46893145833333333</c:v>
                </c:pt>
                <c:pt idx="8801">
                  <c:v>0.46893583333333333</c:v>
                </c:pt>
                <c:pt idx="8802">
                  <c:v>0.46894023148148145</c:v>
                </c:pt>
                <c:pt idx="8803">
                  <c:v>0.4689446180555556</c:v>
                </c:pt>
                <c:pt idx="8804">
                  <c:v>0.46894906249999996</c:v>
                </c:pt>
                <c:pt idx="8805">
                  <c:v>0.46895350694444443</c:v>
                </c:pt>
                <c:pt idx="8806">
                  <c:v>0.46895909722222223</c:v>
                </c:pt>
                <c:pt idx="8807">
                  <c:v>0.46896347222222223</c:v>
                </c:pt>
                <c:pt idx="8808">
                  <c:v>0.46896783564814815</c:v>
                </c:pt>
                <c:pt idx="8809">
                  <c:v>0.46897233796296295</c:v>
                </c:pt>
                <c:pt idx="8810">
                  <c:v>0.46897690972222222</c:v>
                </c:pt>
                <c:pt idx="8811">
                  <c:v>0.46898131944444449</c:v>
                </c:pt>
                <c:pt idx="8812">
                  <c:v>0.46898571759259261</c:v>
                </c:pt>
                <c:pt idx="8813">
                  <c:v>0.46899009259259256</c:v>
                </c:pt>
                <c:pt idx="8814">
                  <c:v>0.46899461805555553</c:v>
                </c:pt>
                <c:pt idx="8815">
                  <c:v>0.46899900462962968</c:v>
                </c:pt>
                <c:pt idx="8816">
                  <c:v>0.46900343750000001</c:v>
                </c:pt>
                <c:pt idx="8817">
                  <c:v>0.46900781249999995</c:v>
                </c:pt>
                <c:pt idx="8818">
                  <c:v>0.46901328703703699</c:v>
                </c:pt>
                <c:pt idx="8819">
                  <c:v>0.46901774305555555</c:v>
                </c:pt>
                <c:pt idx="8820">
                  <c:v>0.46902208333333334</c:v>
                </c:pt>
                <c:pt idx="8821">
                  <c:v>0.4690264930555556</c:v>
                </c:pt>
                <c:pt idx="8822">
                  <c:v>0.46903084490740743</c:v>
                </c:pt>
                <c:pt idx="8823">
                  <c:v>0.46903527777777776</c:v>
                </c:pt>
                <c:pt idx="8824">
                  <c:v>0.46903964120370367</c:v>
                </c:pt>
                <c:pt idx="8825">
                  <c:v>0.46904402777777782</c:v>
                </c:pt>
                <c:pt idx="8826">
                  <c:v>0.46904837962962964</c:v>
                </c:pt>
                <c:pt idx="8827">
                  <c:v>0.46905282407407406</c:v>
                </c:pt>
                <c:pt idx="8828">
                  <c:v>0.46905719907407412</c:v>
                </c:pt>
                <c:pt idx="8829">
                  <c:v>0.46906266203703706</c:v>
                </c:pt>
                <c:pt idx="8830">
                  <c:v>0.46906706018518518</c:v>
                </c:pt>
                <c:pt idx="8831">
                  <c:v>0.46907141203703701</c:v>
                </c:pt>
                <c:pt idx="8832">
                  <c:v>0.46907593749999998</c:v>
                </c:pt>
                <c:pt idx="8833">
                  <c:v>0.46908027777777778</c:v>
                </c:pt>
                <c:pt idx="8834">
                  <c:v>0.46908471064814816</c:v>
                </c:pt>
                <c:pt idx="8835">
                  <c:v>0.46908907407407407</c:v>
                </c:pt>
                <c:pt idx="8836">
                  <c:v>0.46909355324074076</c:v>
                </c:pt>
                <c:pt idx="8837">
                  <c:v>0.46909796296296297</c:v>
                </c:pt>
                <c:pt idx="8838">
                  <c:v>0.46910236111111114</c:v>
                </c:pt>
                <c:pt idx="8839">
                  <c:v>0.46910675925925926</c:v>
                </c:pt>
                <c:pt idx="8840">
                  <c:v>0.46911232638888894</c:v>
                </c:pt>
                <c:pt idx="8841">
                  <c:v>0.46911679398148148</c:v>
                </c:pt>
                <c:pt idx="8842">
                  <c:v>0.46912141203703706</c:v>
                </c:pt>
                <c:pt idx="8843">
                  <c:v>0.46912578703703706</c:v>
                </c:pt>
                <c:pt idx="8844">
                  <c:v>0.46913017361111109</c:v>
                </c:pt>
                <c:pt idx="8845">
                  <c:v>0.46913459490740744</c:v>
                </c:pt>
                <c:pt idx="8846">
                  <c:v>0.46913913194444445</c:v>
                </c:pt>
                <c:pt idx="8847">
                  <c:v>0.46914351851851849</c:v>
                </c:pt>
                <c:pt idx="8848">
                  <c:v>0.46914795138888893</c:v>
                </c:pt>
                <c:pt idx="8849">
                  <c:v>0.46915232638888887</c:v>
                </c:pt>
                <c:pt idx="8850">
                  <c:v>0.46915677083333335</c:v>
                </c:pt>
                <c:pt idx="8851">
                  <c:v>0.46916228009259259</c:v>
                </c:pt>
                <c:pt idx="8852">
                  <c:v>0.46916659722222226</c:v>
                </c:pt>
                <c:pt idx="8853">
                  <c:v>0.46917099537037038</c:v>
                </c:pt>
                <c:pt idx="8854">
                  <c:v>0.46917534722222221</c:v>
                </c:pt>
                <c:pt idx="8855">
                  <c:v>0.46917978009259259</c:v>
                </c:pt>
                <c:pt idx="8856">
                  <c:v>0.46918413194444447</c:v>
                </c:pt>
                <c:pt idx="8857">
                  <c:v>0.46918853009259259</c:v>
                </c:pt>
                <c:pt idx="8858">
                  <c:v>0.46919289351851851</c:v>
                </c:pt>
                <c:pt idx="8859">
                  <c:v>0.4691973148148148</c:v>
                </c:pt>
                <c:pt idx="8860">
                  <c:v>0.46920170138888889</c:v>
                </c:pt>
                <c:pt idx="8861">
                  <c:v>0.46920612268518519</c:v>
                </c:pt>
                <c:pt idx="8862">
                  <c:v>0.46921167824074073</c:v>
                </c:pt>
                <c:pt idx="8863">
                  <c:v>0.46921603009259255</c:v>
                </c:pt>
                <c:pt idx="8864">
                  <c:v>0.46922046296296299</c:v>
                </c:pt>
                <c:pt idx="8865">
                  <c:v>0.46922483796296294</c:v>
                </c:pt>
                <c:pt idx="8866">
                  <c:v>0.46922922453703703</c:v>
                </c:pt>
                <c:pt idx="8867">
                  <c:v>0.4692336226851852</c:v>
                </c:pt>
                <c:pt idx="8868">
                  <c:v>0.46923810185185189</c:v>
                </c:pt>
                <c:pt idx="8869">
                  <c:v>0.4692424652777778</c:v>
                </c:pt>
                <c:pt idx="8870">
                  <c:v>0.46924755787037037</c:v>
                </c:pt>
                <c:pt idx="8871">
                  <c:v>0.46925204861111114</c:v>
                </c:pt>
                <c:pt idx="8872">
                  <c:v>0.46925652777777777</c:v>
                </c:pt>
                <c:pt idx="8873">
                  <c:v>0.46926219907407413</c:v>
                </c:pt>
                <c:pt idx="8874">
                  <c:v>0.46926685185185185</c:v>
                </c:pt>
                <c:pt idx="8875">
                  <c:v>0.46927133101851853</c:v>
                </c:pt>
                <c:pt idx="8876">
                  <c:v>0.46927583333333334</c:v>
                </c:pt>
                <c:pt idx="8877">
                  <c:v>0.46928035879629632</c:v>
                </c:pt>
                <c:pt idx="8878">
                  <c:v>0.46928487268518521</c:v>
                </c:pt>
                <c:pt idx="8879">
                  <c:v>0.46928949074074078</c:v>
                </c:pt>
                <c:pt idx="8880">
                  <c:v>0.46929405092592597</c:v>
                </c:pt>
                <c:pt idx="8881">
                  <c:v>0.46929865740740739</c:v>
                </c:pt>
                <c:pt idx="8882">
                  <c:v>0.4693031944444444</c:v>
                </c:pt>
                <c:pt idx="8883">
                  <c:v>0.46930783564814815</c:v>
                </c:pt>
                <c:pt idx="8884">
                  <c:v>0.46931354166666667</c:v>
                </c:pt>
                <c:pt idx="8885">
                  <c:v>0.46931811342592594</c:v>
                </c:pt>
                <c:pt idx="8886">
                  <c:v>0.46932265046296301</c:v>
                </c:pt>
                <c:pt idx="8887">
                  <c:v>0.46932723379629632</c:v>
                </c:pt>
                <c:pt idx="8888">
                  <c:v>0.46933178240740742</c:v>
                </c:pt>
                <c:pt idx="8889">
                  <c:v>0.46933645833333332</c:v>
                </c:pt>
                <c:pt idx="8890">
                  <c:v>0.46934099537037038</c:v>
                </c:pt>
                <c:pt idx="8891">
                  <c:v>0.46934554398148148</c:v>
                </c:pt>
                <c:pt idx="8892">
                  <c:v>0.46935015046296297</c:v>
                </c:pt>
                <c:pt idx="8893">
                  <c:v>0.46935478009259257</c:v>
                </c:pt>
                <c:pt idx="8894">
                  <c:v>0.46935943287037035</c:v>
                </c:pt>
                <c:pt idx="8895">
                  <c:v>0.46936516203703699</c:v>
                </c:pt>
                <c:pt idx="8896">
                  <c:v>0.46937004629629625</c:v>
                </c:pt>
                <c:pt idx="8897">
                  <c:v>0.46937474537037033</c:v>
                </c:pt>
                <c:pt idx="8898">
                  <c:v>0.4693794444444444</c:v>
                </c:pt>
                <c:pt idx="8899">
                  <c:v>0.46938412037037036</c:v>
                </c:pt>
                <c:pt idx="8900">
                  <c:v>0.46938893518518521</c:v>
                </c:pt>
                <c:pt idx="8901">
                  <c:v>0.46939366898148149</c:v>
                </c:pt>
                <c:pt idx="8902">
                  <c:v>0.4693984259259259</c:v>
                </c:pt>
                <c:pt idx="8903">
                  <c:v>0.46940318287037036</c:v>
                </c:pt>
                <c:pt idx="8904">
                  <c:v>0.46940789351851847</c:v>
                </c:pt>
                <c:pt idx="8905">
                  <c:v>0.46941271990740741</c:v>
                </c:pt>
                <c:pt idx="8906">
                  <c:v>0.46941866898148149</c:v>
                </c:pt>
                <c:pt idx="8907">
                  <c:v>0.46942357638888893</c:v>
                </c:pt>
                <c:pt idx="8908">
                  <c:v>0.46942834490740742</c:v>
                </c:pt>
                <c:pt idx="8909">
                  <c:v>0.46943305555555553</c:v>
                </c:pt>
                <c:pt idx="8910">
                  <c:v>0.46943783564814812</c:v>
                </c:pt>
                <c:pt idx="8911">
                  <c:v>0.46944258101851855</c:v>
                </c:pt>
                <c:pt idx="8912">
                  <c:v>0.46944734953703704</c:v>
                </c:pt>
                <c:pt idx="8913">
                  <c:v>0.46945226851851851</c:v>
                </c:pt>
                <c:pt idx="8914">
                  <c:v>0.4694569560185185</c:v>
                </c:pt>
                <c:pt idx="8915">
                  <c:v>0.46946166666666667</c:v>
                </c:pt>
                <c:pt idx="8916">
                  <c:v>0.46946637731481483</c:v>
                </c:pt>
                <c:pt idx="8917">
                  <c:v>0.46947234953703704</c:v>
                </c:pt>
                <c:pt idx="8918">
                  <c:v>0.46947707175925929</c:v>
                </c:pt>
                <c:pt idx="8919">
                  <c:v>0.46948200231481479</c:v>
                </c:pt>
                <c:pt idx="8920">
                  <c:v>0.46948667824074075</c:v>
                </c:pt>
                <c:pt idx="8921">
                  <c:v>0.46949127314814815</c:v>
                </c:pt>
                <c:pt idx="8922">
                  <c:v>0.46949590277777781</c:v>
                </c:pt>
                <c:pt idx="8923">
                  <c:v>0.46950046296296294</c:v>
                </c:pt>
                <c:pt idx="8924">
                  <c:v>0.46950501157407404</c:v>
                </c:pt>
                <c:pt idx="8925">
                  <c:v>0.4695097222222222</c:v>
                </c:pt>
                <c:pt idx="8926">
                  <c:v>0.46951423611111109</c:v>
                </c:pt>
                <c:pt idx="8927">
                  <c:v>0.46951881944444446</c:v>
                </c:pt>
                <c:pt idx="8928">
                  <c:v>0.46952464120370374</c:v>
                </c:pt>
                <c:pt idx="8929">
                  <c:v>0.46952915509259258</c:v>
                </c:pt>
                <c:pt idx="8930">
                  <c:v>0.46953380787037036</c:v>
                </c:pt>
                <c:pt idx="8931">
                  <c:v>0.46953832175925925</c:v>
                </c:pt>
                <c:pt idx="8932">
                  <c:v>0.46954282407407405</c:v>
                </c:pt>
                <c:pt idx="8933">
                  <c:v>0.46954736111111112</c:v>
                </c:pt>
                <c:pt idx="8934">
                  <c:v>0.46955189814814813</c:v>
                </c:pt>
                <c:pt idx="8935">
                  <c:v>0.46955649305555558</c:v>
                </c:pt>
                <c:pt idx="8936">
                  <c:v>0.46956090277777779</c:v>
                </c:pt>
                <c:pt idx="8937">
                  <c:v>0.46956537037037038</c:v>
                </c:pt>
                <c:pt idx="8938">
                  <c:v>0.46956974537037038</c:v>
                </c:pt>
                <c:pt idx="8939">
                  <c:v>0.46957545138888884</c:v>
                </c:pt>
                <c:pt idx="8940">
                  <c:v>0.46957996527777773</c:v>
                </c:pt>
                <c:pt idx="8941">
                  <c:v>0.46958439814814817</c:v>
                </c:pt>
                <c:pt idx="8942">
                  <c:v>0.46958881944444442</c:v>
                </c:pt>
                <c:pt idx="8943">
                  <c:v>0.46959324074074077</c:v>
                </c:pt>
                <c:pt idx="8944">
                  <c:v>0.46959777777777778</c:v>
                </c:pt>
                <c:pt idx="8945">
                  <c:v>0.46960225694444446</c:v>
                </c:pt>
                <c:pt idx="8946">
                  <c:v>0.46960666666666667</c:v>
                </c:pt>
                <c:pt idx="8947">
                  <c:v>0.46961113425925927</c:v>
                </c:pt>
                <c:pt idx="8948">
                  <c:v>0.46961560185185186</c:v>
                </c:pt>
                <c:pt idx="8949">
                  <c:v>0.4696200694444444</c:v>
                </c:pt>
                <c:pt idx="8950">
                  <c:v>0.46962445601851854</c:v>
                </c:pt>
                <c:pt idx="8951">
                  <c:v>0.46962984953703701</c:v>
                </c:pt>
                <c:pt idx="8952">
                  <c:v>0.46963425925925928</c:v>
                </c:pt>
                <c:pt idx="8953">
                  <c:v>0.4696386574074074</c:v>
                </c:pt>
                <c:pt idx="8954">
                  <c:v>0.46964314814814817</c:v>
                </c:pt>
                <c:pt idx="8955">
                  <c:v>0.46964751157407408</c:v>
                </c:pt>
                <c:pt idx="8956">
                  <c:v>0.46965188657407403</c:v>
                </c:pt>
                <c:pt idx="8957">
                  <c:v>0.46965628472222226</c:v>
                </c:pt>
                <c:pt idx="8958">
                  <c:v>0.46966078703703706</c:v>
                </c:pt>
                <c:pt idx="8959">
                  <c:v>0.46966516203703707</c:v>
                </c:pt>
                <c:pt idx="8960">
                  <c:v>0.46966958333333331</c:v>
                </c:pt>
                <c:pt idx="8961">
                  <c:v>0.46967396990740745</c:v>
                </c:pt>
                <c:pt idx="8962">
                  <c:v>0.4696795138888889</c:v>
                </c:pt>
                <c:pt idx="8963">
                  <c:v>0.46968396990740741</c:v>
                </c:pt>
                <c:pt idx="8964">
                  <c:v>0.46968835648148149</c:v>
                </c:pt>
                <c:pt idx="8965">
                  <c:v>0.46969278935185188</c:v>
                </c:pt>
                <c:pt idx="8966">
                  <c:v>0.46969719907407409</c:v>
                </c:pt>
                <c:pt idx="8967">
                  <c:v>0.46970167824074077</c:v>
                </c:pt>
                <c:pt idx="8968">
                  <c:v>0.46970607638888889</c:v>
                </c:pt>
                <c:pt idx="8969">
                  <c:v>0.46971048611111116</c:v>
                </c:pt>
                <c:pt idx="8970">
                  <c:v>0.46971489583333331</c:v>
                </c:pt>
                <c:pt idx="8971">
                  <c:v>0.46971934027777779</c:v>
                </c:pt>
                <c:pt idx="8972">
                  <c:v>0.46972375</c:v>
                </c:pt>
                <c:pt idx="8973">
                  <c:v>0.46972928240740736</c:v>
                </c:pt>
                <c:pt idx="8974">
                  <c:v>0.4697337152777778</c:v>
                </c:pt>
                <c:pt idx="8975">
                  <c:v>0.46973813657407404</c:v>
                </c:pt>
                <c:pt idx="8976">
                  <c:v>0.46974255787037039</c:v>
                </c:pt>
                <c:pt idx="8977">
                  <c:v>0.46974693287037034</c:v>
                </c:pt>
                <c:pt idx="8978">
                  <c:v>0.46975130787037034</c:v>
                </c:pt>
                <c:pt idx="8979">
                  <c:v>0.4697557175925926</c:v>
                </c:pt>
                <c:pt idx="8980">
                  <c:v>0.46976013888888885</c:v>
                </c:pt>
                <c:pt idx="8981">
                  <c:v>0.46976457175925929</c:v>
                </c:pt>
                <c:pt idx="8982">
                  <c:v>0.46976898148148144</c:v>
                </c:pt>
                <c:pt idx="8983">
                  <c:v>0.46977342592592591</c:v>
                </c:pt>
                <c:pt idx="8984">
                  <c:v>0.46977896990740736</c:v>
                </c:pt>
                <c:pt idx="8985">
                  <c:v>0.46978342592592592</c:v>
                </c:pt>
                <c:pt idx="8986">
                  <c:v>0.46978791666666669</c:v>
                </c:pt>
                <c:pt idx="8987">
                  <c:v>0.46979231481481482</c:v>
                </c:pt>
                <c:pt idx="8988">
                  <c:v>0.46979675925925929</c:v>
                </c:pt>
                <c:pt idx="8989">
                  <c:v>0.46980126157407409</c:v>
                </c:pt>
                <c:pt idx="8990">
                  <c:v>0.46980596064814817</c:v>
                </c:pt>
                <c:pt idx="8991">
                  <c:v>0.46981035879629629</c:v>
                </c:pt>
                <c:pt idx="8992">
                  <c:v>0.46981478009259264</c:v>
                </c:pt>
                <c:pt idx="8993">
                  <c:v>0.4698191898148148</c:v>
                </c:pt>
                <c:pt idx="8994">
                  <c:v>0.46982370370370369</c:v>
                </c:pt>
                <c:pt idx="8995">
                  <c:v>0.46982929398148149</c:v>
                </c:pt>
                <c:pt idx="8996">
                  <c:v>0.46983386574074076</c:v>
                </c:pt>
                <c:pt idx="8997">
                  <c:v>0.46983826388888889</c:v>
                </c:pt>
                <c:pt idx="8998">
                  <c:v>0.46984289351851855</c:v>
                </c:pt>
                <c:pt idx="8999">
                  <c:v>0.46984732638888888</c:v>
                </c:pt>
                <c:pt idx="9000">
                  <c:v>0.46985193287037036</c:v>
                </c:pt>
                <c:pt idx="9001">
                  <c:v>0.46985633101851848</c:v>
                </c:pt>
                <c:pt idx="9002">
                  <c:v>0.46986081018518516</c:v>
                </c:pt>
                <c:pt idx="9003">
                  <c:v>0.46986517361111108</c:v>
                </c:pt>
                <c:pt idx="9004">
                  <c:v>0.46986971064814814</c:v>
                </c:pt>
                <c:pt idx="9005">
                  <c:v>0.46987409722222223</c:v>
                </c:pt>
                <c:pt idx="9006">
                  <c:v>0.46987964120370368</c:v>
                </c:pt>
                <c:pt idx="9007">
                  <c:v>0.46988407407407412</c:v>
                </c:pt>
                <c:pt idx="9008">
                  <c:v>0.46988846064814815</c:v>
                </c:pt>
                <c:pt idx="9009">
                  <c:v>0.46989290509259263</c:v>
                </c:pt>
                <c:pt idx="9010">
                  <c:v>0.46989731481481484</c:v>
                </c:pt>
                <c:pt idx="9011">
                  <c:v>0.46990188657407406</c:v>
                </c:pt>
                <c:pt idx="9012">
                  <c:v>0.46990635416666665</c:v>
                </c:pt>
                <c:pt idx="9013">
                  <c:v>0.46991090277777775</c:v>
                </c:pt>
                <c:pt idx="9014">
                  <c:v>0.46991547453703703</c:v>
                </c:pt>
                <c:pt idx="9015">
                  <c:v>0.46991997685185183</c:v>
                </c:pt>
                <c:pt idx="9016">
                  <c:v>0.46992451388888884</c:v>
                </c:pt>
                <c:pt idx="9017">
                  <c:v>0.46993028935185183</c:v>
                </c:pt>
                <c:pt idx="9018">
                  <c:v>0.4699347800925926</c:v>
                </c:pt>
                <c:pt idx="9019">
                  <c:v>0.46993939814814811</c:v>
                </c:pt>
                <c:pt idx="9020">
                  <c:v>0.46994394675925927</c:v>
                </c:pt>
                <c:pt idx="9021">
                  <c:v>0.46994844907407413</c:v>
                </c:pt>
                <c:pt idx="9022">
                  <c:v>0.46995296296296302</c:v>
                </c:pt>
                <c:pt idx="9023">
                  <c:v>0.46995759259259257</c:v>
                </c:pt>
                <c:pt idx="9024">
                  <c:v>0.46996230324074073</c:v>
                </c:pt>
                <c:pt idx="9025">
                  <c:v>0.4699670138888889</c:v>
                </c:pt>
                <c:pt idx="9026">
                  <c:v>0.4699716898148148</c:v>
                </c:pt>
                <c:pt idx="9027">
                  <c:v>0.46997653935185185</c:v>
                </c:pt>
                <c:pt idx="9028">
                  <c:v>0.46998256944444444</c:v>
                </c:pt>
                <c:pt idx="9029">
                  <c:v>0.46998728009259261</c:v>
                </c:pt>
                <c:pt idx="9030">
                  <c:v>0.46999210648148143</c:v>
                </c:pt>
                <c:pt idx="9031">
                  <c:v>0.46999692129629628</c:v>
                </c:pt>
                <c:pt idx="9032">
                  <c:v>0.47000167824074074</c:v>
                </c:pt>
                <c:pt idx="9033">
                  <c:v>0.4700064814814815</c:v>
                </c:pt>
                <c:pt idx="9034">
                  <c:v>0.47001127314814811</c:v>
                </c:pt>
                <c:pt idx="9035">
                  <c:v>0.47001605324074075</c:v>
                </c:pt>
                <c:pt idx="9036">
                  <c:v>0.47002096064814819</c:v>
                </c:pt>
                <c:pt idx="9037">
                  <c:v>0.47002583333333336</c:v>
                </c:pt>
                <c:pt idx="9038">
                  <c:v>0.47003063657407407</c:v>
                </c:pt>
                <c:pt idx="9039">
                  <c:v>0.47003659722222224</c:v>
                </c:pt>
                <c:pt idx="9040">
                  <c:v>0.47004135416666665</c:v>
                </c:pt>
                <c:pt idx="9041">
                  <c:v>0.47004615740740746</c:v>
                </c:pt>
                <c:pt idx="9042">
                  <c:v>0.47005090277777778</c:v>
                </c:pt>
                <c:pt idx="9043">
                  <c:v>0.47005570601851848</c:v>
                </c:pt>
                <c:pt idx="9044">
                  <c:v>0.47006039351851853</c:v>
                </c:pt>
                <c:pt idx="9045">
                  <c:v>0.4700650115740741</c:v>
                </c:pt>
                <c:pt idx="9046">
                  <c:v>0.4700696412037037</c:v>
                </c:pt>
                <c:pt idx="9047">
                  <c:v>0.4700742824074074</c:v>
                </c:pt>
                <c:pt idx="9048">
                  <c:v>0.47007894675925926</c:v>
                </c:pt>
                <c:pt idx="9049">
                  <c:v>0.47008366898148152</c:v>
                </c:pt>
                <c:pt idx="9050">
                  <c:v>0.47008943287037036</c:v>
                </c:pt>
                <c:pt idx="9051">
                  <c:v>0.4700939930555556</c:v>
                </c:pt>
                <c:pt idx="9052">
                  <c:v>0.47009863425925924</c:v>
                </c:pt>
                <c:pt idx="9053">
                  <c:v>0.47010325231481481</c:v>
                </c:pt>
                <c:pt idx="9054">
                  <c:v>0.47010792824074077</c:v>
                </c:pt>
                <c:pt idx="9055">
                  <c:v>0.47011256944444441</c:v>
                </c:pt>
                <c:pt idx="9056">
                  <c:v>0.47011711805555551</c:v>
                </c:pt>
                <c:pt idx="9057">
                  <c:v>0.47012150462962965</c:v>
                </c:pt>
                <c:pt idx="9058">
                  <c:v>0.47012585648148147</c:v>
                </c:pt>
                <c:pt idx="9059">
                  <c:v>0.47013034722222224</c:v>
                </c:pt>
                <c:pt idx="9060">
                  <c:v>0.47013472222222225</c:v>
                </c:pt>
                <c:pt idx="9061">
                  <c:v>0.47014025462962961</c:v>
                </c:pt>
                <c:pt idx="9062">
                  <c:v>0.47014473379629629</c:v>
                </c:pt>
                <c:pt idx="9063">
                  <c:v>0.47014923611111109</c:v>
                </c:pt>
                <c:pt idx="9064">
                  <c:v>0.47015379629629628</c:v>
                </c:pt>
                <c:pt idx="9065">
                  <c:v>0.47015834490740738</c:v>
                </c:pt>
                <c:pt idx="9066">
                  <c:v>0.47016271990740743</c:v>
                </c:pt>
                <c:pt idx="9067">
                  <c:v>0.47016716435185185</c:v>
                </c:pt>
                <c:pt idx="9068">
                  <c:v>0.47017158564814815</c:v>
                </c:pt>
                <c:pt idx="9069">
                  <c:v>0.47017614583333334</c:v>
                </c:pt>
                <c:pt idx="9070">
                  <c:v>0.47018053240740737</c:v>
                </c:pt>
                <c:pt idx="9071">
                  <c:v>0.47018496527777781</c:v>
                </c:pt>
                <c:pt idx="9072">
                  <c:v>0.47019067129629627</c:v>
                </c:pt>
                <c:pt idx="9073">
                  <c:v>0.47019511574074074</c:v>
                </c:pt>
                <c:pt idx="9074">
                  <c:v>0.47019959490740737</c:v>
                </c:pt>
                <c:pt idx="9075">
                  <c:v>0.47020403935185184</c:v>
                </c:pt>
                <c:pt idx="9076">
                  <c:v>0.47020843749999996</c:v>
                </c:pt>
                <c:pt idx="9077">
                  <c:v>0.47021284722222223</c:v>
                </c:pt>
                <c:pt idx="9078">
                  <c:v>0.47021728009259256</c:v>
                </c:pt>
                <c:pt idx="9079">
                  <c:v>0.47022171296296295</c:v>
                </c:pt>
                <c:pt idx="9080">
                  <c:v>0.47022613425925924</c:v>
                </c:pt>
                <c:pt idx="9081">
                  <c:v>0.47023054398148151</c:v>
                </c:pt>
                <c:pt idx="9082">
                  <c:v>0.4702350115740741</c:v>
                </c:pt>
                <c:pt idx="9083">
                  <c:v>0.47024069444444444</c:v>
                </c:pt>
                <c:pt idx="9084">
                  <c:v>0.47024515046296295</c:v>
                </c:pt>
                <c:pt idx="9085">
                  <c:v>0.47024953703703704</c:v>
                </c:pt>
                <c:pt idx="9086">
                  <c:v>0.47025398148148145</c:v>
                </c:pt>
                <c:pt idx="9087">
                  <c:v>0.47025840277777781</c:v>
                </c:pt>
                <c:pt idx="9088">
                  <c:v>0.47026285879629631</c:v>
                </c:pt>
                <c:pt idx="9089">
                  <c:v>0.47026726851851852</c:v>
                </c:pt>
                <c:pt idx="9090">
                  <c:v>0.47027168981481476</c:v>
                </c:pt>
                <c:pt idx="9091">
                  <c:v>0.47027607638888891</c:v>
                </c:pt>
                <c:pt idx="9092">
                  <c:v>0.47028055555555559</c:v>
                </c:pt>
                <c:pt idx="9093">
                  <c:v>0.47028493055555559</c:v>
                </c:pt>
                <c:pt idx="9094">
                  <c:v>0.47029053240740742</c:v>
                </c:pt>
                <c:pt idx="9095">
                  <c:v>0.47029498842592593</c:v>
                </c:pt>
                <c:pt idx="9096">
                  <c:v>0.4702993981481482</c:v>
                </c:pt>
                <c:pt idx="9097">
                  <c:v>0.47030394675925929</c:v>
                </c:pt>
                <c:pt idx="9098">
                  <c:v>0.47030833333333333</c:v>
                </c:pt>
                <c:pt idx="9099">
                  <c:v>0.47031275462962968</c:v>
                </c:pt>
                <c:pt idx="9100">
                  <c:v>0.47031716435185184</c:v>
                </c:pt>
                <c:pt idx="9101">
                  <c:v>0.4703216203703704</c:v>
                </c:pt>
                <c:pt idx="9102">
                  <c:v>0.4703261226851852</c:v>
                </c:pt>
                <c:pt idx="9103">
                  <c:v>0.4703305439814815</c:v>
                </c:pt>
                <c:pt idx="9104">
                  <c:v>0.470335</c:v>
                </c:pt>
                <c:pt idx="9105">
                  <c:v>0.47034064814814819</c:v>
                </c:pt>
                <c:pt idx="9106">
                  <c:v>0.47034504629629631</c:v>
                </c:pt>
                <c:pt idx="9107">
                  <c:v>0.4703495138888889</c:v>
                </c:pt>
                <c:pt idx="9108">
                  <c:v>0.47035393518518515</c:v>
                </c:pt>
                <c:pt idx="9109">
                  <c:v>0.47035848379629625</c:v>
                </c:pt>
                <c:pt idx="9110">
                  <c:v>0.47036289351851851</c:v>
                </c:pt>
                <c:pt idx="9111">
                  <c:v>0.47036737268518519</c:v>
                </c:pt>
                <c:pt idx="9112">
                  <c:v>0.47037174768518519</c:v>
                </c:pt>
                <c:pt idx="9113">
                  <c:v>0.47037620370370375</c:v>
                </c:pt>
                <c:pt idx="9114">
                  <c:v>0.47038060185185188</c:v>
                </c:pt>
                <c:pt idx="9115">
                  <c:v>0.47038509259259259</c:v>
                </c:pt>
                <c:pt idx="9116">
                  <c:v>0.47039064814814813</c:v>
                </c:pt>
                <c:pt idx="9117">
                  <c:v>0.47039505787037039</c:v>
                </c:pt>
                <c:pt idx="9118">
                  <c:v>0.47039947916666663</c:v>
                </c:pt>
                <c:pt idx="9119">
                  <c:v>0.47040390046296299</c:v>
                </c:pt>
                <c:pt idx="9120">
                  <c:v>0.47040839120370376</c:v>
                </c:pt>
                <c:pt idx="9121">
                  <c:v>0.47041288194444442</c:v>
                </c:pt>
                <c:pt idx="9122">
                  <c:v>0.47041728009259259</c:v>
                </c:pt>
                <c:pt idx="9123">
                  <c:v>0.47042170138888889</c:v>
                </c:pt>
                <c:pt idx="9124">
                  <c:v>0.47042614583333336</c:v>
                </c:pt>
                <c:pt idx="9125">
                  <c:v>0.47043063657407408</c:v>
                </c:pt>
                <c:pt idx="9126">
                  <c:v>0.4704350347222222</c:v>
                </c:pt>
                <c:pt idx="9127">
                  <c:v>0.470440625</c:v>
                </c:pt>
                <c:pt idx="9128">
                  <c:v>0.47044509259259254</c:v>
                </c:pt>
                <c:pt idx="9129">
                  <c:v>0.47044949074074077</c:v>
                </c:pt>
                <c:pt idx="9130">
                  <c:v>0.47045402777777778</c:v>
                </c:pt>
                <c:pt idx="9131">
                  <c:v>0.47045843749999999</c:v>
                </c:pt>
                <c:pt idx="9132">
                  <c:v>0.4704628935185185</c:v>
                </c:pt>
                <c:pt idx="9133">
                  <c:v>0.47046729166666662</c:v>
                </c:pt>
                <c:pt idx="9134">
                  <c:v>0.47047182870370369</c:v>
                </c:pt>
                <c:pt idx="9135">
                  <c:v>0.47047627314814816</c:v>
                </c:pt>
                <c:pt idx="9136">
                  <c:v>0.47048070601851855</c:v>
                </c:pt>
                <c:pt idx="9137">
                  <c:v>0.47048513888888888</c:v>
                </c:pt>
                <c:pt idx="9138">
                  <c:v>0.47049078703703701</c:v>
                </c:pt>
                <c:pt idx="9139">
                  <c:v>0.47049532407407407</c:v>
                </c:pt>
                <c:pt idx="9140">
                  <c:v>0.47049987268518517</c:v>
                </c:pt>
                <c:pt idx="9141">
                  <c:v>0.47050431712962965</c:v>
                </c:pt>
                <c:pt idx="9142">
                  <c:v>0.47050879629629633</c:v>
                </c:pt>
                <c:pt idx="9143">
                  <c:v>0.47051324074074069</c:v>
                </c:pt>
                <c:pt idx="9144">
                  <c:v>0.47051776620370367</c:v>
                </c:pt>
                <c:pt idx="9145">
                  <c:v>0.47052218750000002</c:v>
                </c:pt>
                <c:pt idx="9146">
                  <c:v>0.47052664351851853</c:v>
                </c:pt>
                <c:pt idx="9147">
                  <c:v>0.47053104166666665</c:v>
                </c:pt>
                <c:pt idx="9148">
                  <c:v>0.47053555555555554</c:v>
                </c:pt>
                <c:pt idx="9149">
                  <c:v>0.47054127314814814</c:v>
                </c:pt>
                <c:pt idx="9150">
                  <c:v>0.47054567129629632</c:v>
                </c:pt>
                <c:pt idx="9151">
                  <c:v>0.47055012731481477</c:v>
                </c:pt>
                <c:pt idx="9152">
                  <c:v>0.470554525462963</c:v>
                </c:pt>
                <c:pt idx="9153">
                  <c:v>0.47055900462962957</c:v>
                </c:pt>
                <c:pt idx="9154">
                  <c:v>0.47056340277777781</c:v>
                </c:pt>
                <c:pt idx="9155">
                  <c:v>0.47056780092592593</c:v>
                </c:pt>
                <c:pt idx="9156">
                  <c:v>0.47057221064814819</c:v>
                </c:pt>
                <c:pt idx="9157">
                  <c:v>0.47057663194444443</c:v>
                </c:pt>
                <c:pt idx="9158">
                  <c:v>0.47058103009259256</c:v>
                </c:pt>
                <c:pt idx="9159">
                  <c:v>0.47058542824074073</c:v>
                </c:pt>
                <c:pt idx="9160">
                  <c:v>0.47059105324074074</c:v>
                </c:pt>
                <c:pt idx="9161">
                  <c:v>0.47059543981481483</c:v>
                </c:pt>
                <c:pt idx="9162">
                  <c:v>0.47059994212962963</c:v>
                </c:pt>
                <c:pt idx="9163">
                  <c:v>0.47060450231481482</c:v>
                </c:pt>
                <c:pt idx="9164">
                  <c:v>0.470608900462963</c:v>
                </c:pt>
                <c:pt idx="9165">
                  <c:v>0.47061337962962962</c:v>
                </c:pt>
                <c:pt idx="9166">
                  <c:v>0.47061775462962968</c:v>
                </c:pt>
                <c:pt idx="9167">
                  <c:v>0.47062222222222222</c:v>
                </c:pt>
                <c:pt idx="9168">
                  <c:v>0.4706267013888889</c:v>
                </c:pt>
                <c:pt idx="9169">
                  <c:v>0.4706311689814815</c:v>
                </c:pt>
                <c:pt idx="9170">
                  <c:v>0.4706368402777778</c:v>
                </c:pt>
                <c:pt idx="9171">
                  <c:v>0.47064119212962963</c:v>
                </c:pt>
                <c:pt idx="9172">
                  <c:v>0.47064569444444443</c:v>
                </c:pt>
                <c:pt idx="9173">
                  <c:v>0.47065008101851852</c:v>
                </c:pt>
                <c:pt idx="9174">
                  <c:v>0.47065449074074078</c:v>
                </c:pt>
                <c:pt idx="9175">
                  <c:v>0.4706588541666667</c:v>
                </c:pt>
                <c:pt idx="9176">
                  <c:v>0.47066336805555559</c:v>
                </c:pt>
                <c:pt idx="9177">
                  <c:v>0.47066778935185183</c:v>
                </c:pt>
                <c:pt idx="9178">
                  <c:v>0.47067218750000001</c:v>
                </c:pt>
                <c:pt idx="9179">
                  <c:v>0.47067658564814813</c:v>
                </c:pt>
                <c:pt idx="9180">
                  <c:v>0.47068120370370375</c:v>
                </c:pt>
                <c:pt idx="9181">
                  <c:v>0.47068690972222221</c:v>
                </c:pt>
                <c:pt idx="9182">
                  <c:v>0.47069170138888888</c:v>
                </c:pt>
                <c:pt idx="9183">
                  <c:v>0.47069627314814816</c:v>
                </c:pt>
                <c:pt idx="9184">
                  <c:v>0.47070086805555555</c:v>
                </c:pt>
                <c:pt idx="9185">
                  <c:v>0.47070545138888886</c:v>
                </c:pt>
                <c:pt idx="9186">
                  <c:v>0.47071012731481482</c:v>
                </c:pt>
                <c:pt idx="9187">
                  <c:v>0.47071483796296293</c:v>
                </c:pt>
                <c:pt idx="9188">
                  <c:v>0.47071946759259259</c:v>
                </c:pt>
                <c:pt idx="9189">
                  <c:v>0.47072414351851855</c:v>
                </c:pt>
                <c:pt idx="9190">
                  <c:v>0.47072887731481483</c:v>
                </c:pt>
                <c:pt idx="9191">
                  <c:v>0.47073483796296295</c:v>
                </c:pt>
                <c:pt idx="9192">
                  <c:v>0.47073945601851852</c:v>
                </c:pt>
                <c:pt idx="9193">
                  <c:v>0.47074414351851851</c:v>
                </c:pt>
                <c:pt idx="9194">
                  <c:v>0.47074877314814811</c:v>
                </c:pt>
                <c:pt idx="9195">
                  <c:v>0.47075348379629628</c:v>
                </c:pt>
                <c:pt idx="9196">
                  <c:v>0.47075812499999997</c:v>
                </c:pt>
                <c:pt idx="9197">
                  <c:v>0.47076275462962963</c:v>
                </c:pt>
                <c:pt idx="9198">
                  <c:v>0.47076762731481486</c:v>
                </c:pt>
                <c:pt idx="9199">
                  <c:v>0.47077238425925927</c:v>
                </c:pt>
                <c:pt idx="9200">
                  <c:v>0.47077715277777776</c:v>
                </c:pt>
                <c:pt idx="9201">
                  <c:v>0.47078311342592594</c:v>
                </c:pt>
                <c:pt idx="9202">
                  <c:v>0.47078792824074073</c:v>
                </c:pt>
                <c:pt idx="9203">
                  <c:v>0.47079270833333337</c:v>
                </c:pt>
                <c:pt idx="9204">
                  <c:v>0.47079746527777777</c:v>
                </c:pt>
                <c:pt idx="9205">
                  <c:v>0.47080233796296295</c:v>
                </c:pt>
                <c:pt idx="9206">
                  <c:v>0.47080711805555553</c:v>
                </c:pt>
                <c:pt idx="9207">
                  <c:v>0.47081187500000005</c:v>
                </c:pt>
                <c:pt idx="9208">
                  <c:v>0.47081679398148152</c:v>
                </c:pt>
                <c:pt idx="9209">
                  <c:v>0.47082157407407405</c:v>
                </c:pt>
                <c:pt idx="9210">
                  <c:v>0.47082640046296298</c:v>
                </c:pt>
                <c:pt idx="9211">
                  <c:v>0.47083251157407408</c:v>
                </c:pt>
                <c:pt idx="9212">
                  <c:v>0.47083740740740737</c:v>
                </c:pt>
                <c:pt idx="9213">
                  <c:v>0.4708424074074074</c:v>
                </c:pt>
                <c:pt idx="9214">
                  <c:v>0.47084724537037043</c:v>
                </c:pt>
                <c:pt idx="9215">
                  <c:v>0.47085190972222218</c:v>
                </c:pt>
                <c:pt idx="9216">
                  <c:v>0.47085633101851854</c:v>
                </c:pt>
                <c:pt idx="9217">
                  <c:v>0.47086082175925931</c:v>
                </c:pt>
                <c:pt idx="9218">
                  <c:v>0.47086531249999997</c:v>
                </c:pt>
                <c:pt idx="9219">
                  <c:v>0.47086971064814814</c:v>
                </c:pt>
                <c:pt idx="9220">
                  <c:v>0.47087415509259256</c:v>
                </c:pt>
                <c:pt idx="9221">
                  <c:v>0.47087866898148145</c:v>
                </c:pt>
                <c:pt idx="9222">
                  <c:v>0.47088425925925925</c:v>
                </c:pt>
                <c:pt idx="9223">
                  <c:v>0.47088878472222223</c:v>
                </c:pt>
                <c:pt idx="9224">
                  <c:v>0.47089318287037035</c:v>
                </c:pt>
                <c:pt idx="9225">
                  <c:v>0.47089763888888886</c:v>
                </c:pt>
                <c:pt idx="9226">
                  <c:v>0.47090203703703709</c:v>
                </c:pt>
                <c:pt idx="9227">
                  <c:v>0.47090656250000001</c:v>
                </c:pt>
                <c:pt idx="9228">
                  <c:v>0.47091098379629631</c:v>
                </c:pt>
                <c:pt idx="9229">
                  <c:v>0.47091540509259261</c:v>
                </c:pt>
                <c:pt idx="9230">
                  <c:v>0.47091984953703703</c:v>
                </c:pt>
                <c:pt idx="9231">
                  <c:v>0.47092431712962962</c:v>
                </c:pt>
                <c:pt idx="9232">
                  <c:v>0.47092997685185184</c:v>
                </c:pt>
                <c:pt idx="9233">
                  <c:v>0.47093446759259261</c:v>
                </c:pt>
                <c:pt idx="9234">
                  <c:v>0.47093886574074073</c:v>
                </c:pt>
                <c:pt idx="9235">
                  <c:v>0.47094340277777774</c:v>
                </c:pt>
                <c:pt idx="9236">
                  <c:v>0.47094781250000001</c:v>
                </c:pt>
                <c:pt idx="9237">
                  <c:v>0.47095230324074072</c:v>
                </c:pt>
                <c:pt idx="9238">
                  <c:v>0.47095672453703702</c:v>
                </c:pt>
                <c:pt idx="9239">
                  <c:v>0.47096125</c:v>
                </c:pt>
                <c:pt idx="9240">
                  <c:v>0.47096564814814812</c:v>
                </c:pt>
                <c:pt idx="9241">
                  <c:v>0.47097013888888889</c:v>
                </c:pt>
                <c:pt idx="9242">
                  <c:v>0.4709757175925926</c:v>
                </c:pt>
                <c:pt idx="9243">
                  <c:v>0.47098015046296293</c:v>
                </c:pt>
                <c:pt idx="9244">
                  <c:v>0.47098465277777773</c:v>
                </c:pt>
                <c:pt idx="9245">
                  <c:v>0.47098903935185188</c:v>
                </c:pt>
                <c:pt idx="9246">
                  <c:v>0.47099354166666668</c:v>
                </c:pt>
                <c:pt idx="9247">
                  <c:v>0.47099795138888889</c:v>
                </c:pt>
                <c:pt idx="9248">
                  <c:v>0.4710025347222222</c:v>
                </c:pt>
                <c:pt idx="9249">
                  <c:v>0.47100700231481479</c:v>
                </c:pt>
                <c:pt idx="9250">
                  <c:v>0.47101148148148148</c:v>
                </c:pt>
                <c:pt idx="9251">
                  <c:v>0.47101600694444445</c:v>
                </c:pt>
                <c:pt idx="9252">
                  <c:v>0.47102162037037038</c:v>
                </c:pt>
                <c:pt idx="9253">
                  <c:v>0.47102603009259258</c:v>
                </c:pt>
                <c:pt idx="9254">
                  <c:v>0.47103052083333335</c:v>
                </c:pt>
                <c:pt idx="9255">
                  <c:v>0.47103491898148148</c:v>
                </c:pt>
                <c:pt idx="9256">
                  <c:v>0.47103945601851849</c:v>
                </c:pt>
                <c:pt idx="9257">
                  <c:v>0.47104386574074075</c:v>
                </c:pt>
                <c:pt idx="9258">
                  <c:v>0.47104834490740743</c:v>
                </c:pt>
                <c:pt idx="9259">
                  <c:v>0.47105274305555556</c:v>
                </c:pt>
                <c:pt idx="9260">
                  <c:v>0.47105724537037036</c:v>
                </c:pt>
                <c:pt idx="9261">
                  <c:v>0.47106177083333334</c:v>
                </c:pt>
                <c:pt idx="9262">
                  <c:v>0.47106741898148147</c:v>
                </c:pt>
                <c:pt idx="9263">
                  <c:v>0.47107184027777776</c:v>
                </c:pt>
                <c:pt idx="9264">
                  <c:v>0.47107628472222224</c:v>
                </c:pt>
                <c:pt idx="9265">
                  <c:v>0.47108076388888892</c:v>
                </c:pt>
                <c:pt idx="9266">
                  <c:v>0.47108523148148151</c:v>
                </c:pt>
                <c:pt idx="9267">
                  <c:v>0.47108961805555555</c:v>
                </c:pt>
                <c:pt idx="9268">
                  <c:v>0.47109409722222223</c:v>
                </c:pt>
                <c:pt idx="9269">
                  <c:v>0.47109854166666665</c:v>
                </c:pt>
                <c:pt idx="9270">
                  <c:v>0.47110312500000001</c:v>
                </c:pt>
                <c:pt idx="9271">
                  <c:v>0.47110756944444443</c:v>
                </c:pt>
                <c:pt idx="9272">
                  <c:v>0.47111210648148144</c:v>
                </c:pt>
                <c:pt idx="9273">
                  <c:v>0.47111768518518521</c:v>
                </c:pt>
                <c:pt idx="9274">
                  <c:v>0.4711221527777778</c:v>
                </c:pt>
                <c:pt idx="9275">
                  <c:v>0.47112681712962962</c:v>
                </c:pt>
                <c:pt idx="9276">
                  <c:v>0.47113121527777779</c:v>
                </c:pt>
                <c:pt idx="9277">
                  <c:v>0.47113564814814812</c:v>
                </c:pt>
                <c:pt idx="9278">
                  <c:v>0.47114005787037039</c:v>
                </c:pt>
                <c:pt idx="9279">
                  <c:v>0.47114454861111116</c:v>
                </c:pt>
                <c:pt idx="9280">
                  <c:v>0.47114898148148149</c:v>
                </c:pt>
                <c:pt idx="9281">
                  <c:v>0.47115340277777779</c:v>
                </c:pt>
                <c:pt idx="9282">
                  <c:v>0.4711578125</c:v>
                </c:pt>
                <c:pt idx="9283">
                  <c:v>0.4711634375</c:v>
                </c:pt>
                <c:pt idx="9284">
                  <c:v>0.47116789351851857</c:v>
                </c:pt>
                <c:pt idx="9285">
                  <c:v>0.47117241898148149</c:v>
                </c:pt>
                <c:pt idx="9286">
                  <c:v>0.4711768287037037</c:v>
                </c:pt>
                <c:pt idx="9287">
                  <c:v>0.47118129629629629</c:v>
                </c:pt>
                <c:pt idx="9288">
                  <c:v>0.47118581018518518</c:v>
                </c:pt>
                <c:pt idx="9289">
                  <c:v>0.47119033564814816</c:v>
                </c:pt>
                <c:pt idx="9290">
                  <c:v>0.4711947569444444</c:v>
                </c:pt>
                <c:pt idx="9291">
                  <c:v>0.47119942129629627</c:v>
                </c:pt>
                <c:pt idx="9292">
                  <c:v>0.47120387731481483</c:v>
                </c:pt>
                <c:pt idx="9293">
                  <c:v>0.47120956018518517</c:v>
                </c:pt>
                <c:pt idx="9294">
                  <c:v>0.47121405092592594</c:v>
                </c:pt>
                <c:pt idx="9295">
                  <c:v>0.47121851851851854</c:v>
                </c:pt>
                <c:pt idx="9296">
                  <c:v>0.47122297453703704</c:v>
                </c:pt>
                <c:pt idx="9297">
                  <c:v>0.47122746527777776</c:v>
                </c:pt>
                <c:pt idx="9298">
                  <c:v>0.47123197916666665</c:v>
                </c:pt>
                <c:pt idx="9299">
                  <c:v>0.47123652777777775</c:v>
                </c:pt>
                <c:pt idx="9300">
                  <c:v>0.4712409953703704</c:v>
                </c:pt>
                <c:pt idx="9301">
                  <c:v>0.47124553240740741</c:v>
                </c:pt>
                <c:pt idx="9302">
                  <c:v>0.47124991898148144</c:v>
                </c:pt>
                <c:pt idx="9303">
                  <c:v>0.4712556365740741</c:v>
                </c:pt>
                <c:pt idx="9304">
                  <c:v>0.47126011574074073</c:v>
                </c:pt>
                <c:pt idx="9305">
                  <c:v>0.47126452546296299</c:v>
                </c:pt>
                <c:pt idx="9306">
                  <c:v>0.47126893518518514</c:v>
                </c:pt>
                <c:pt idx="9307">
                  <c:v>0.4712733101851852</c:v>
                </c:pt>
                <c:pt idx="9308">
                  <c:v>0.47127776620370371</c:v>
                </c:pt>
                <c:pt idx="9309">
                  <c:v>0.47128216435185188</c:v>
                </c:pt>
                <c:pt idx="9310">
                  <c:v>0.47128655092592592</c:v>
                </c:pt>
                <c:pt idx="9311">
                  <c:v>0.47129099537037034</c:v>
                </c:pt>
                <c:pt idx="9312">
                  <c:v>0.47129541666666669</c:v>
                </c:pt>
                <c:pt idx="9313">
                  <c:v>0.47129988425925928</c:v>
                </c:pt>
                <c:pt idx="9314">
                  <c:v>0.47130533564814819</c:v>
                </c:pt>
                <c:pt idx="9315">
                  <c:v>0.47130982638888891</c:v>
                </c:pt>
                <c:pt idx="9316">
                  <c:v>0.47131428240740741</c:v>
                </c:pt>
                <c:pt idx="9317">
                  <c:v>0.47131869212962968</c:v>
                </c:pt>
                <c:pt idx="9318">
                  <c:v>0.47132315972222222</c:v>
                </c:pt>
                <c:pt idx="9319">
                  <c:v>0.47132792824074077</c:v>
                </c:pt>
                <c:pt idx="9320">
                  <c:v>0.4713327893518518</c:v>
                </c:pt>
                <c:pt idx="9321">
                  <c:v>0.47133761574074073</c:v>
                </c:pt>
                <c:pt idx="9322">
                  <c:v>0.47134244212962967</c:v>
                </c:pt>
                <c:pt idx="9323">
                  <c:v>0.47134744212962959</c:v>
                </c:pt>
                <c:pt idx="9324">
                  <c:v>0.47135351851851853</c:v>
                </c:pt>
                <c:pt idx="9325">
                  <c:v>0.47135851851851851</c:v>
                </c:pt>
                <c:pt idx="9326">
                  <c:v>0.47136347222222219</c:v>
                </c:pt>
                <c:pt idx="9327">
                  <c:v>0.47136832175925925</c:v>
                </c:pt>
                <c:pt idx="9328">
                  <c:v>0.47137333333333337</c:v>
                </c:pt>
                <c:pt idx="9329">
                  <c:v>0.47137821759259263</c:v>
                </c:pt>
                <c:pt idx="9330">
                  <c:v>0.47138302083333333</c:v>
                </c:pt>
                <c:pt idx="9331">
                  <c:v>0.4713879398148148</c:v>
                </c:pt>
                <c:pt idx="9332">
                  <c:v>0.47139270833333335</c:v>
                </c:pt>
                <c:pt idx="9333">
                  <c:v>0.47139741898148152</c:v>
                </c:pt>
                <c:pt idx="9334">
                  <c:v>0.47140331018518516</c:v>
                </c:pt>
                <c:pt idx="9335">
                  <c:v>0.47140798611111112</c:v>
                </c:pt>
                <c:pt idx="9336">
                  <c:v>0.47141269675925929</c:v>
                </c:pt>
                <c:pt idx="9337">
                  <c:v>0.47141733796296298</c:v>
                </c:pt>
                <c:pt idx="9338">
                  <c:v>0.47142211805555556</c:v>
                </c:pt>
                <c:pt idx="9339">
                  <c:v>0.47142686342592593</c:v>
                </c:pt>
                <c:pt idx="9340">
                  <c:v>0.47143148148148151</c:v>
                </c:pt>
                <c:pt idx="9341">
                  <c:v>0.47143621527777779</c:v>
                </c:pt>
                <c:pt idx="9342">
                  <c:v>0.47144086805555557</c:v>
                </c:pt>
                <c:pt idx="9343">
                  <c:v>0.47144559027777783</c:v>
                </c:pt>
                <c:pt idx="9344">
                  <c:v>0.47145127314814816</c:v>
                </c:pt>
                <c:pt idx="9345">
                  <c:v>0.47145574074074076</c:v>
                </c:pt>
                <c:pt idx="9346">
                  <c:v>0.47146019675925926</c:v>
                </c:pt>
                <c:pt idx="9347">
                  <c:v>0.47146471064814816</c:v>
                </c:pt>
                <c:pt idx="9348">
                  <c:v>0.47146914351851854</c:v>
                </c:pt>
                <c:pt idx="9349">
                  <c:v>0.47147359953703699</c:v>
                </c:pt>
                <c:pt idx="9350">
                  <c:v>0.47147795138888887</c:v>
                </c:pt>
                <c:pt idx="9351">
                  <c:v>0.47148244212962959</c:v>
                </c:pt>
                <c:pt idx="9352">
                  <c:v>0.47148684027777782</c:v>
                </c:pt>
                <c:pt idx="9353">
                  <c:v>0.47149130787037036</c:v>
                </c:pt>
                <c:pt idx="9354">
                  <c:v>0.47149578703703704</c:v>
                </c:pt>
                <c:pt idx="9355">
                  <c:v>0.47150133101851854</c:v>
                </c:pt>
                <c:pt idx="9356">
                  <c:v>0.47150574074074075</c:v>
                </c:pt>
                <c:pt idx="9357">
                  <c:v>0.47151015046296302</c:v>
                </c:pt>
                <c:pt idx="9358">
                  <c:v>0.47151465277777777</c:v>
                </c:pt>
                <c:pt idx="9359">
                  <c:v>0.47151902777777782</c:v>
                </c:pt>
                <c:pt idx="9360">
                  <c:v>0.47152344907407406</c:v>
                </c:pt>
                <c:pt idx="9361">
                  <c:v>0.47152784722222219</c:v>
                </c:pt>
                <c:pt idx="9362">
                  <c:v>0.47153243055555555</c:v>
                </c:pt>
                <c:pt idx="9363">
                  <c:v>0.47153693287037041</c:v>
                </c:pt>
                <c:pt idx="9364">
                  <c:v>0.47154135416666665</c:v>
                </c:pt>
                <c:pt idx="9365">
                  <c:v>0.47154710648148151</c:v>
                </c:pt>
                <c:pt idx="9366">
                  <c:v>0.47155165509259261</c:v>
                </c:pt>
                <c:pt idx="9367">
                  <c:v>0.47155606481481477</c:v>
                </c:pt>
                <c:pt idx="9368">
                  <c:v>0.47156075231481481</c:v>
                </c:pt>
                <c:pt idx="9369">
                  <c:v>0.47156516203703708</c:v>
                </c:pt>
                <c:pt idx="9370">
                  <c:v>0.47156962962962962</c:v>
                </c:pt>
                <c:pt idx="9371">
                  <c:v>0.47157402777777779</c:v>
                </c:pt>
                <c:pt idx="9372">
                  <c:v>0.47157864583333331</c:v>
                </c:pt>
                <c:pt idx="9373">
                  <c:v>0.47158313657407408</c:v>
                </c:pt>
                <c:pt idx="9374">
                  <c:v>0.47158758101851855</c:v>
                </c:pt>
                <c:pt idx="9375">
                  <c:v>0.47159322916666668</c:v>
                </c:pt>
                <c:pt idx="9376">
                  <c:v>0.47159770833333337</c:v>
                </c:pt>
                <c:pt idx="9377">
                  <c:v>0.47160221064814811</c:v>
                </c:pt>
                <c:pt idx="9378">
                  <c:v>0.47160677083333336</c:v>
                </c:pt>
                <c:pt idx="9379">
                  <c:v>0.4716111921296296</c:v>
                </c:pt>
                <c:pt idx="9380">
                  <c:v>0.47161565972222225</c:v>
                </c:pt>
                <c:pt idx="9381">
                  <c:v>0.47162017361111114</c:v>
                </c:pt>
                <c:pt idx="9382">
                  <c:v>0.47162469907407406</c:v>
                </c:pt>
                <c:pt idx="9383">
                  <c:v>0.47162920138888892</c:v>
                </c:pt>
                <c:pt idx="9384">
                  <c:v>0.47163361111111107</c:v>
                </c:pt>
                <c:pt idx="9385">
                  <c:v>0.47163935185185185</c:v>
                </c:pt>
                <c:pt idx="9386">
                  <c:v>0.47164378472222218</c:v>
                </c:pt>
                <c:pt idx="9387">
                  <c:v>0.47164828703703704</c:v>
                </c:pt>
                <c:pt idx="9388">
                  <c:v>0.47165277777777775</c:v>
                </c:pt>
                <c:pt idx="9389">
                  <c:v>0.4716572106481482</c:v>
                </c:pt>
                <c:pt idx="9390">
                  <c:v>0.47166170138888885</c:v>
                </c:pt>
                <c:pt idx="9391">
                  <c:v>0.47166611111111112</c:v>
                </c:pt>
                <c:pt idx="9392">
                  <c:v>0.47167065972222222</c:v>
                </c:pt>
                <c:pt idx="9393">
                  <c:v>0.47167510416666669</c:v>
                </c:pt>
                <c:pt idx="9394">
                  <c:v>0.47167965277777779</c:v>
                </c:pt>
                <c:pt idx="9395">
                  <c:v>0.47168541666666663</c:v>
                </c:pt>
                <c:pt idx="9396">
                  <c:v>0.47168983796296299</c:v>
                </c:pt>
                <c:pt idx="9397">
                  <c:v>0.47169435185185188</c:v>
                </c:pt>
                <c:pt idx="9398">
                  <c:v>0.47169878472222221</c:v>
                </c:pt>
                <c:pt idx="9399">
                  <c:v>0.47170319444444447</c:v>
                </c:pt>
                <c:pt idx="9400">
                  <c:v>0.47170763888888884</c:v>
                </c:pt>
                <c:pt idx="9401">
                  <c:v>0.47171208333333331</c:v>
                </c:pt>
                <c:pt idx="9402">
                  <c:v>0.47171656249999999</c:v>
                </c:pt>
                <c:pt idx="9403">
                  <c:v>0.47172098379629629</c:v>
                </c:pt>
                <c:pt idx="9404">
                  <c:v>0.47172553240740739</c:v>
                </c:pt>
                <c:pt idx="9405">
                  <c:v>0.47172997685185186</c:v>
                </c:pt>
                <c:pt idx="9406">
                  <c:v>0.47173568287037032</c:v>
                </c:pt>
                <c:pt idx="9407">
                  <c:v>0.47174023148148153</c:v>
                </c:pt>
                <c:pt idx="9408">
                  <c:v>0.47174476851851854</c:v>
                </c:pt>
                <c:pt idx="9409">
                  <c:v>0.47174922453703699</c:v>
                </c:pt>
                <c:pt idx="9410">
                  <c:v>0.47175368055555555</c:v>
                </c:pt>
                <c:pt idx="9411">
                  <c:v>0.47175818287037036</c:v>
                </c:pt>
                <c:pt idx="9412">
                  <c:v>0.47176275462962963</c:v>
                </c:pt>
                <c:pt idx="9413">
                  <c:v>0.47176728009259256</c:v>
                </c:pt>
                <c:pt idx="9414">
                  <c:v>0.47177178240740741</c:v>
                </c:pt>
                <c:pt idx="9415">
                  <c:v>0.47177619212962968</c:v>
                </c:pt>
                <c:pt idx="9416">
                  <c:v>0.47178204861111112</c:v>
                </c:pt>
                <c:pt idx="9417">
                  <c:v>0.47178670138888884</c:v>
                </c:pt>
                <c:pt idx="9418">
                  <c:v>0.47179113425925928</c:v>
                </c:pt>
                <c:pt idx="9419">
                  <c:v>0.47179561342592596</c:v>
                </c:pt>
                <c:pt idx="9420">
                  <c:v>0.47180003472222221</c:v>
                </c:pt>
                <c:pt idx="9421">
                  <c:v>0.47180480324074076</c:v>
                </c:pt>
                <c:pt idx="9422">
                  <c:v>0.47180954861111113</c:v>
                </c:pt>
                <c:pt idx="9423">
                  <c:v>0.4718145138888889</c:v>
                </c:pt>
                <c:pt idx="9424">
                  <c:v>0.4718191898148148</c:v>
                </c:pt>
                <c:pt idx="9425">
                  <c:v>0.47182412037037036</c:v>
                </c:pt>
                <c:pt idx="9426">
                  <c:v>0.47182981481481479</c:v>
                </c:pt>
                <c:pt idx="9427">
                  <c:v>0.47183428240740738</c:v>
                </c:pt>
                <c:pt idx="9428">
                  <c:v>0.47183877314814815</c:v>
                </c:pt>
                <c:pt idx="9429">
                  <c:v>0.47184332175925925</c:v>
                </c:pt>
                <c:pt idx="9430">
                  <c:v>0.47184777777777781</c:v>
                </c:pt>
                <c:pt idx="9431">
                  <c:v>0.47185225694444449</c:v>
                </c:pt>
                <c:pt idx="9432">
                  <c:v>0.47185673611111106</c:v>
                </c:pt>
                <c:pt idx="9433">
                  <c:v>0.47186122685185183</c:v>
                </c:pt>
                <c:pt idx="9434">
                  <c:v>0.47186591435185182</c:v>
                </c:pt>
                <c:pt idx="9435">
                  <c:v>0.47187040509259259</c:v>
                </c:pt>
                <c:pt idx="9436">
                  <c:v>0.47187614583333337</c:v>
                </c:pt>
                <c:pt idx="9437">
                  <c:v>0.47188065972222221</c:v>
                </c:pt>
                <c:pt idx="9438">
                  <c:v>0.47188511574074071</c:v>
                </c:pt>
                <c:pt idx="9439">
                  <c:v>0.47188974537037037</c:v>
                </c:pt>
                <c:pt idx="9440">
                  <c:v>0.47189431712962965</c:v>
                </c:pt>
                <c:pt idx="9441">
                  <c:v>0.47189905092592593</c:v>
                </c:pt>
                <c:pt idx="9442">
                  <c:v>0.47190361111111107</c:v>
                </c:pt>
                <c:pt idx="9443">
                  <c:v>0.47190810185185184</c:v>
                </c:pt>
                <c:pt idx="9444">
                  <c:v>0.47191267361111117</c:v>
                </c:pt>
                <c:pt idx="9445">
                  <c:v>0.47191718749999995</c:v>
                </c:pt>
                <c:pt idx="9446">
                  <c:v>0.4719216898148148</c:v>
                </c:pt>
                <c:pt idx="9447">
                  <c:v>0.47192736111111105</c:v>
                </c:pt>
                <c:pt idx="9448">
                  <c:v>0.47193218749999999</c:v>
                </c:pt>
                <c:pt idx="9449">
                  <c:v>0.47193689814814815</c:v>
                </c:pt>
                <c:pt idx="9450">
                  <c:v>0.47194170138888891</c:v>
                </c:pt>
                <c:pt idx="9451">
                  <c:v>0.47194640046296299</c:v>
                </c:pt>
                <c:pt idx="9452">
                  <c:v>0.47195100694444442</c:v>
                </c:pt>
                <c:pt idx="9453">
                  <c:v>0.47195577546296291</c:v>
                </c:pt>
                <c:pt idx="9454">
                  <c:v>0.47196043981481478</c:v>
                </c:pt>
                <c:pt idx="9455">
                  <c:v>0.47196524305555559</c:v>
                </c:pt>
                <c:pt idx="9456">
                  <c:v>0.4719700462962963</c:v>
                </c:pt>
                <c:pt idx="9457">
                  <c:v>0.47197592592592591</c:v>
                </c:pt>
                <c:pt idx="9458">
                  <c:v>0.47198065972222225</c:v>
                </c:pt>
                <c:pt idx="9459">
                  <c:v>0.47198540509259262</c:v>
                </c:pt>
                <c:pt idx="9460">
                  <c:v>0.47199011574074073</c:v>
                </c:pt>
                <c:pt idx="9461">
                  <c:v>0.47199496527777779</c:v>
                </c:pt>
                <c:pt idx="9462">
                  <c:v>0.47199975694444446</c:v>
                </c:pt>
                <c:pt idx="9463">
                  <c:v>0.47200451388888887</c:v>
                </c:pt>
                <c:pt idx="9464">
                  <c:v>0.47200924768518515</c:v>
                </c:pt>
                <c:pt idx="9465">
                  <c:v>0.4720141435185185</c:v>
                </c:pt>
                <c:pt idx="9466">
                  <c:v>0.4720190393518518</c:v>
                </c:pt>
                <c:pt idx="9467">
                  <c:v>0.4720250694444445</c:v>
                </c:pt>
                <c:pt idx="9468">
                  <c:v>0.47202988425925924</c:v>
                </c:pt>
                <c:pt idx="9469">
                  <c:v>0.47203483796296292</c:v>
                </c:pt>
                <c:pt idx="9470">
                  <c:v>0.47203972222222218</c:v>
                </c:pt>
                <c:pt idx="9471">
                  <c:v>0.47204457175925923</c:v>
                </c:pt>
                <c:pt idx="9472">
                  <c:v>0.47204946759259259</c:v>
                </c:pt>
                <c:pt idx="9473">
                  <c:v>0.47205436342592594</c:v>
                </c:pt>
                <c:pt idx="9474">
                  <c:v>0.47205929398148144</c:v>
                </c:pt>
                <c:pt idx="9475">
                  <c:v>0.47206416666666667</c:v>
                </c:pt>
                <c:pt idx="9476">
                  <c:v>0.47206909722222218</c:v>
                </c:pt>
                <c:pt idx="9477">
                  <c:v>0.47207517361111112</c:v>
                </c:pt>
                <c:pt idx="9478">
                  <c:v>0.47208015046296298</c:v>
                </c:pt>
                <c:pt idx="9479">
                  <c:v>0.47208501157407406</c:v>
                </c:pt>
                <c:pt idx="9480">
                  <c:v>0.47208984953703709</c:v>
                </c:pt>
                <c:pt idx="9481">
                  <c:v>0.47209474537037038</c:v>
                </c:pt>
                <c:pt idx="9482">
                  <c:v>0.47209960648148147</c:v>
                </c:pt>
                <c:pt idx="9483">
                  <c:v>0.47210451388888885</c:v>
                </c:pt>
                <c:pt idx="9484">
                  <c:v>0.47210909722222222</c:v>
                </c:pt>
                <c:pt idx="9485">
                  <c:v>0.47211363425925928</c:v>
                </c:pt>
                <c:pt idx="9486">
                  <c:v>0.47211810185185188</c:v>
                </c:pt>
                <c:pt idx="9487">
                  <c:v>0.47212266203703707</c:v>
                </c:pt>
                <c:pt idx="9488">
                  <c:v>0.47212820601851851</c:v>
                </c:pt>
                <c:pt idx="9489">
                  <c:v>0.47213274305555553</c:v>
                </c:pt>
                <c:pt idx="9490">
                  <c:v>0.4721372337962963</c:v>
                </c:pt>
                <c:pt idx="9491">
                  <c:v>0.47214170138888889</c:v>
                </c:pt>
                <c:pt idx="9492">
                  <c:v>0.47214621527777778</c:v>
                </c:pt>
                <c:pt idx="9493">
                  <c:v>0.47215070601851855</c:v>
                </c:pt>
                <c:pt idx="9494">
                  <c:v>0.47215524305555556</c:v>
                </c:pt>
                <c:pt idx="9495">
                  <c:v>0.47215969907407412</c:v>
                </c:pt>
                <c:pt idx="9496">
                  <c:v>0.47216418981481478</c:v>
                </c:pt>
                <c:pt idx="9497">
                  <c:v>0.47216863425925926</c:v>
                </c:pt>
                <c:pt idx="9498">
                  <c:v>0.47217437500000004</c:v>
                </c:pt>
                <c:pt idx="9499">
                  <c:v>0.47217898148148146</c:v>
                </c:pt>
                <c:pt idx="9500">
                  <c:v>0.47218346064814815</c:v>
                </c:pt>
                <c:pt idx="9501">
                  <c:v>0.47218798611111112</c:v>
                </c:pt>
                <c:pt idx="9502">
                  <c:v>0.47219245370370372</c:v>
                </c:pt>
                <c:pt idx="9503">
                  <c:v>0.47219690972222222</c:v>
                </c:pt>
                <c:pt idx="9504">
                  <c:v>0.47220140046296294</c:v>
                </c:pt>
                <c:pt idx="9505">
                  <c:v>0.47220579861111106</c:v>
                </c:pt>
                <c:pt idx="9506">
                  <c:v>0.47221027777777774</c:v>
                </c:pt>
                <c:pt idx="9507">
                  <c:v>0.47221468750000001</c:v>
                </c:pt>
                <c:pt idx="9508">
                  <c:v>0.47222034722222223</c:v>
                </c:pt>
                <c:pt idx="9509">
                  <c:v>0.47222484953703708</c:v>
                </c:pt>
                <c:pt idx="9510">
                  <c:v>0.47222936342592597</c:v>
                </c:pt>
                <c:pt idx="9511">
                  <c:v>0.47223385416666663</c:v>
                </c:pt>
                <c:pt idx="9512">
                  <c:v>0.47223835648148144</c:v>
                </c:pt>
                <c:pt idx="9513">
                  <c:v>0.47224291666666668</c:v>
                </c:pt>
                <c:pt idx="9514">
                  <c:v>0.47224768518518517</c:v>
                </c:pt>
                <c:pt idx="9515">
                  <c:v>0.47225224537037036</c:v>
                </c:pt>
                <c:pt idx="9516">
                  <c:v>0.47225674768518516</c:v>
                </c:pt>
                <c:pt idx="9517">
                  <c:v>0.47226122685185185</c:v>
                </c:pt>
                <c:pt idx="9518">
                  <c:v>0.47226692129629627</c:v>
                </c:pt>
                <c:pt idx="9519">
                  <c:v>0.47227160879629632</c:v>
                </c:pt>
                <c:pt idx="9520">
                  <c:v>0.47227612268518521</c:v>
                </c:pt>
                <c:pt idx="9521">
                  <c:v>0.47228072916666664</c:v>
                </c:pt>
                <c:pt idx="9522">
                  <c:v>0.47228524305555553</c:v>
                </c:pt>
                <c:pt idx="9523">
                  <c:v>0.47228972222222221</c:v>
                </c:pt>
                <c:pt idx="9524">
                  <c:v>0.47229425925925922</c:v>
                </c:pt>
                <c:pt idx="9525">
                  <c:v>0.47229871527777778</c:v>
                </c:pt>
                <c:pt idx="9526">
                  <c:v>0.47230320601851855</c:v>
                </c:pt>
                <c:pt idx="9527">
                  <c:v>0.47230774305555556</c:v>
                </c:pt>
                <c:pt idx="9528">
                  <c:v>0.47231351851851855</c:v>
                </c:pt>
                <c:pt idx="9529">
                  <c:v>0.47231806712962965</c:v>
                </c:pt>
                <c:pt idx="9530">
                  <c:v>0.47232254629629633</c:v>
                </c:pt>
                <c:pt idx="9531">
                  <c:v>0.47232702546296296</c:v>
                </c:pt>
                <c:pt idx="9532">
                  <c:v>0.47233144675925925</c:v>
                </c:pt>
                <c:pt idx="9533">
                  <c:v>0.47233599537037035</c:v>
                </c:pt>
                <c:pt idx="9534">
                  <c:v>0.47234056712962963</c:v>
                </c:pt>
                <c:pt idx="9535">
                  <c:v>0.47234500000000001</c:v>
                </c:pt>
                <c:pt idx="9536">
                  <c:v>0.47234949074074079</c:v>
                </c:pt>
                <c:pt idx="9537">
                  <c:v>0.47235396990740736</c:v>
                </c:pt>
                <c:pt idx="9538">
                  <c:v>0.47235849537037033</c:v>
                </c:pt>
                <c:pt idx="9539">
                  <c:v>0.4723641666666667</c:v>
                </c:pt>
                <c:pt idx="9540">
                  <c:v>0.47236858796296294</c:v>
                </c:pt>
                <c:pt idx="9541">
                  <c:v>0.47237318287037039</c:v>
                </c:pt>
                <c:pt idx="9542">
                  <c:v>0.47237765046296293</c:v>
                </c:pt>
                <c:pt idx="9543">
                  <c:v>0.47238216435185182</c:v>
                </c:pt>
                <c:pt idx="9544">
                  <c:v>0.47238665509259259</c:v>
                </c:pt>
                <c:pt idx="9545">
                  <c:v>0.47239113425925927</c:v>
                </c:pt>
                <c:pt idx="9546">
                  <c:v>0.4723957407407407</c:v>
                </c:pt>
                <c:pt idx="9547">
                  <c:v>0.47240071759259261</c:v>
                </c:pt>
                <c:pt idx="9548">
                  <c:v>0.47240530092592592</c:v>
                </c:pt>
                <c:pt idx="9549">
                  <c:v>0.47241091435185184</c:v>
                </c:pt>
                <c:pt idx="9550">
                  <c:v>0.47241534722222217</c:v>
                </c:pt>
                <c:pt idx="9551">
                  <c:v>0.47241983796296294</c:v>
                </c:pt>
                <c:pt idx="9552">
                  <c:v>0.4724242939814815</c:v>
                </c:pt>
                <c:pt idx="9553">
                  <c:v>0.47242878472222222</c:v>
                </c:pt>
                <c:pt idx="9554">
                  <c:v>0.47243344907407409</c:v>
                </c:pt>
                <c:pt idx="9555">
                  <c:v>0.47243788194444442</c:v>
                </c:pt>
                <c:pt idx="9556">
                  <c:v>0.47244237268518519</c:v>
                </c:pt>
                <c:pt idx="9557">
                  <c:v>0.47244684027777778</c:v>
                </c:pt>
                <c:pt idx="9558">
                  <c:v>0.47245142361111109</c:v>
                </c:pt>
                <c:pt idx="9559">
                  <c:v>0.47245711805555551</c:v>
                </c:pt>
                <c:pt idx="9560">
                  <c:v>0.47246173611111114</c:v>
                </c:pt>
                <c:pt idx="9561">
                  <c:v>0.47246623842592594</c:v>
                </c:pt>
                <c:pt idx="9562">
                  <c:v>0.47247069444444439</c:v>
                </c:pt>
                <c:pt idx="9563">
                  <c:v>0.4724752430555556</c:v>
                </c:pt>
                <c:pt idx="9564">
                  <c:v>0.47247982638888891</c:v>
                </c:pt>
                <c:pt idx="9565">
                  <c:v>0.47248435185185184</c:v>
                </c:pt>
                <c:pt idx="9566">
                  <c:v>0.47248892361111111</c:v>
                </c:pt>
                <c:pt idx="9567">
                  <c:v>0.47249351851851856</c:v>
                </c:pt>
                <c:pt idx="9568">
                  <c:v>0.47249812499999999</c:v>
                </c:pt>
                <c:pt idx="9569">
                  <c:v>0.47250385416666668</c:v>
                </c:pt>
                <c:pt idx="9570">
                  <c:v>0.47250839120370375</c:v>
                </c:pt>
                <c:pt idx="9571">
                  <c:v>0.47251292824074076</c:v>
                </c:pt>
                <c:pt idx="9572">
                  <c:v>0.47251749999999998</c:v>
                </c:pt>
                <c:pt idx="9573">
                  <c:v>0.47252197916666666</c:v>
                </c:pt>
                <c:pt idx="9574">
                  <c:v>0.47252657407407406</c:v>
                </c:pt>
                <c:pt idx="9575">
                  <c:v>0.47253105324074074</c:v>
                </c:pt>
                <c:pt idx="9576">
                  <c:v>0.47253553240740742</c:v>
                </c:pt>
                <c:pt idx="9577">
                  <c:v>0.4725400578703704</c:v>
                </c:pt>
                <c:pt idx="9578">
                  <c:v>0.47254464120370371</c:v>
                </c:pt>
                <c:pt idx="9579">
                  <c:v>0.47254914351851851</c:v>
                </c:pt>
                <c:pt idx="9580">
                  <c:v>0.47255472222222222</c:v>
                </c:pt>
                <c:pt idx="9581">
                  <c:v>0.47255928240740741</c:v>
                </c:pt>
                <c:pt idx="9582">
                  <c:v>0.47256383101851851</c:v>
                </c:pt>
                <c:pt idx="9583">
                  <c:v>0.47256843750000005</c:v>
                </c:pt>
                <c:pt idx="9584">
                  <c:v>0.47257311342592589</c:v>
                </c:pt>
                <c:pt idx="9585">
                  <c:v>0.47257769675925926</c:v>
                </c:pt>
                <c:pt idx="9586">
                  <c:v>0.47258221064814815</c:v>
                </c:pt>
                <c:pt idx="9587">
                  <c:v>0.47258678240740742</c:v>
                </c:pt>
                <c:pt idx="9588">
                  <c:v>0.472591400462963</c:v>
                </c:pt>
                <c:pt idx="9589">
                  <c:v>0.47259634259259259</c:v>
                </c:pt>
                <c:pt idx="9590">
                  <c:v>0.47260275462962964</c:v>
                </c:pt>
                <c:pt idx="9591">
                  <c:v>0.47260799768518519</c:v>
                </c:pt>
                <c:pt idx="9592">
                  <c:v>0.47261303240740737</c:v>
                </c:pt>
                <c:pt idx="9593">
                  <c:v>0.47261798611111111</c:v>
                </c:pt>
                <c:pt idx="9594">
                  <c:v>0.47262348379629632</c:v>
                </c:pt>
                <c:pt idx="9595">
                  <c:v>0.47262877314814816</c:v>
                </c:pt>
                <c:pt idx="9596">
                  <c:v>0.47263416666666669</c:v>
                </c:pt>
                <c:pt idx="9597">
                  <c:v>0.47263938657407406</c:v>
                </c:pt>
                <c:pt idx="9598">
                  <c:v>0.47264465277777773</c:v>
                </c:pt>
                <c:pt idx="9599">
                  <c:v>0.47264964120370373</c:v>
                </c:pt>
                <c:pt idx="9600">
                  <c:v>0.4726558217592593</c:v>
                </c:pt>
                <c:pt idx="9601">
                  <c:v>0.47266086805555557</c:v>
                </c:pt>
                <c:pt idx="9602">
                  <c:v>0.47266583333333334</c:v>
                </c:pt>
                <c:pt idx="9603">
                  <c:v>0.47267070601851852</c:v>
                </c:pt>
                <c:pt idx="9604">
                  <c:v>0.47267561342592596</c:v>
                </c:pt>
                <c:pt idx="9605">
                  <c:v>0.47268052083333334</c:v>
                </c:pt>
                <c:pt idx="9606">
                  <c:v>0.47268542824074072</c:v>
                </c:pt>
                <c:pt idx="9607">
                  <c:v>0.47269045138888893</c:v>
                </c:pt>
                <c:pt idx="9608">
                  <c:v>0.47269535879629632</c:v>
                </c:pt>
                <c:pt idx="9609">
                  <c:v>0.47270012731481481</c:v>
                </c:pt>
                <c:pt idx="9610">
                  <c:v>0.47270613425925928</c:v>
                </c:pt>
                <c:pt idx="9611">
                  <c:v>0.47271089120370369</c:v>
                </c:pt>
                <c:pt idx="9612">
                  <c:v>0.47271569444444445</c:v>
                </c:pt>
                <c:pt idx="9613">
                  <c:v>0.47272049768518515</c:v>
                </c:pt>
                <c:pt idx="9614">
                  <c:v>0.47272527777777779</c:v>
                </c:pt>
                <c:pt idx="9615">
                  <c:v>0.47273021990740743</c:v>
                </c:pt>
                <c:pt idx="9616">
                  <c:v>0.47273497685185184</c:v>
                </c:pt>
                <c:pt idx="9617">
                  <c:v>0.47273973379629625</c:v>
                </c:pt>
                <c:pt idx="9618">
                  <c:v>0.47274450231481485</c:v>
                </c:pt>
                <c:pt idx="9619">
                  <c:v>0.47274922453703705</c:v>
                </c:pt>
                <c:pt idx="9620">
                  <c:v>0.47275387731481483</c:v>
                </c:pt>
                <c:pt idx="9621">
                  <c:v>0.47275958333333334</c:v>
                </c:pt>
                <c:pt idx="9622">
                  <c:v>0.47276418981481477</c:v>
                </c:pt>
                <c:pt idx="9623">
                  <c:v>0.47276862268518521</c:v>
                </c:pt>
                <c:pt idx="9624">
                  <c:v>0.47277312500000002</c:v>
                </c:pt>
                <c:pt idx="9625">
                  <c:v>0.47277754629629626</c:v>
                </c:pt>
                <c:pt idx="9626">
                  <c:v>0.47278206018518515</c:v>
                </c:pt>
                <c:pt idx="9627">
                  <c:v>0.47278645833333338</c:v>
                </c:pt>
                <c:pt idx="9628">
                  <c:v>0.47279087962962962</c:v>
                </c:pt>
                <c:pt idx="9629">
                  <c:v>0.47279528935185189</c:v>
                </c:pt>
                <c:pt idx="9630">
                  <c:v>0.47279976851851852</c:v>
                </c:pt>
                <c:pt idx="9631">
                  <c:v>0.47280556712962962</c:v>
                </c:pt>
                <c:pt idx="9632">
                  <c:v>0.47280996527777774</c:v>
                </c:pt>
                <c:pt idx="9633">
                  <c:v>0.47281437500000001</c:v>
                </c:pt>
                <c:pt idx="9634">
                  <c:v>0.4728188888888889</c:v>
                </c:pt>
                <c:pt idx="9635">
                  <c:v>0.47282336805555558</c:v>
                </c:pt>
                <c:pt idx="9636">
                  <c:v>0.47282783564814812</c:v>
                </c:pt>
                <c:pt idx="9637">
                  <c:v>0.47283229166666668</c:v>
                </c:pt>
                <c:pt idx="9638">
                  <c:v>0.47283675925925928</c:v>
                </c:pt>
                <c:pt idx="9639">
                  <c:v>0.47284120370370369</c:v>
                </c:pt>
                <c:pt idx="9640">
                  <c:v>0.47284568287037038</c:v>
                </c:pt>
                <c:pt idx="9641">
                  <c:v>0.47285127314814818</c:v>
                </c:pt>
                <c:pt idx="9642">
                  <c:v>0.47285569444444442</c:v>
                </c:pt>
                <c:pt idx="9643">
                  <c:v>0.47286016203703701</c:v>
                </c:pt>
                <c:pt idx="9644">
                  <c:v>0.47286462962962966</c:v>
                </c:pt>
                <c:pt idx="9645">
                  <c:v>0.47286918981481479</c:v>
                </c:pt>
                <c:pt idx="9646">
                  <c:v>0.47287362268518524</c:v>
                </c:pt>
                <c:pt idx="9647">
                  <c:v>0.47287815972222225</c:v>
                </c:pt>
                <c:pt idx="9648">
                  <c:v>0.4728826157407407</c:v>
                </c:pt>
                <c:pt idx="9649">
                  <c:v>0.47288706018518517</c:v>
                </c:pt>
                <c:pt idx="9650">
                  <c:v>0.47289153935185185</c:v>
                </c:pt>
                <c:pt idx="9651">
                  <c:v>0.47289714120370369</c:v>
                </c:pt>
                <c:pt idx="9652">
                  <c:v>0.47290156249999998</c:v>
                </c:pt>
                <c:pt idx="9653">
                  <c:v>0.47290604166666667</c:v>
                </c:pt>
                <c:pt idx="9654">
                  <c:v>0.47291046296296296</c:v>
                </c:pt>
                <c:pt idx="9655">
                  <c:v>0.47291499999999997</c:v>
                </c:pt>
                <c:pt idx="9656">
                  <c:v>0.47291946759259257</c:v>
                </c:pt>
                <c:pt idx="9657">
                  <c:v>0.47292430555555559</c:v>
                </c:pt>
                <c:pt idx="9658">
                  <c:v>0.47292879629629631</c:v>
                </c:pt>
                <c:pt idx="9659">
                  <c:v>0.4729333101851852</c:v>
                </c:pt>
                <c:pt idx="9660">
                  <c:v>0.47293792824074071</c:v>
                </c:pt>
                <c:pt idx="9661">
                  <c:v>0.47294361111111111</c:v>
                </c:pt>
                <c:pt idx="9662">
                  <c:v>0.4729480324074074</c:v>
                </c:pt>
                <c:pt idx="9663">
                  <c:v>0.47295253472222226</c:v>
                </c:pt>
                <c:pt idx="9664">
                  <c:v>0.47295699074074071</c:v>
                </c:pt>
                <c:pt idx="9665">
                  <c:v>0.47296177083333335</c:v>
                </c:pt>
                <c:pt idx="9666">
                  <c:v>0.47296626157407412</c:v>
                </c:pt>
                <c:pt idx="9667">
                  <c:v>0.47297074074074069</c:v>
                </c:pt>
                <c:pt idx="9668">
                  <c:v>0.47297523148148146</c:v>
                </c:pt>
                <c:pt idx="9669">
                  <c:v>0.47297973379629626</c:v>
                </c:pt>
                <c:pt idx="9670">
                  <c:v>0.47298430555555554</c:v>
                </c:pt>
                <c:pt idx="9671">
                  <c:v>0.47298878472222222</c:v>
                </c:pt>
                <c:pt idx="9672">
                  <c:v>0.47299445601851847</c:v>
                </c:pt>
                <c:pt idx="9673">
                  <c:v>0.47299893518518515</c:v>
                </c:pt>
                <c:pt idx="9674">
                  <c:v>0.47300351851851846</c:v>
                </c:pt>
                <c:pt idx="9675">
                  <c:v>0.47300806712962967</c:v>
                </c:pt>
                <c:pt idx="9676">
                  <c:v>0.47301255787037039</c:v>
                </c:pt>
                <c:pt idx="9677">
                  <c:v>0.47301701388888889</c:v>
                </c:pt>
                <c:pt idx="9678">
                  <c:v>0.4730215162037037</c:v>
                </c:pt>
                <c:pt idx="9679">
                  <c:v>0.47302598379629629</c:v>
                </c:pt>
                <c:pt idx="9680">
                  <c:v>0.47303057870370369</c:v>
                </c:pt>
                <c:pt idx="9681">
                  <c:v>0.47303506944444446</c:v>
                </c:pt>
                <c:pt idx="9682">
                  <c:v>0.47304074074074071</c:v>
                </c:pt>
                <c:pt idx="9683">
                  <c:v>0.47304524305555556</c:v>
                </c:pt>
                <c:pt idx="9684">
                  <c:v>0.47304973379629628</c:v>
                </c:pt>
                <c:pt idx="9685">
                  <c:v>0.47305434027777776</c:v>
                </c:pt>
                <c:pt idx="9686">
                  <c:v>0.47305881944444444</c:v>
                </c:pt>
                <c:pt idx="9687">
                  <c:v>0.47306339120370372</c:v>
                </c:pt>
                <c:pt idx="9688">
                  <c:v>0.47306788194444443</c:v>
                </c:pt>
                <c:pt idx="9689">
                  <c:v>0.47307236111111112</c:v>
                </c:pt>
                <c:pt idx="9690">
                  <c:v>0.47307695601851857</c:v>
                </c:pt>
                <c:pt idx="9691">
                  <c:v>0.47308141203703702</c:v>
                </c:pt>
                <c:pt idx="9692">
                  <c:v>0.47308716435185189</c:v>
                </c:pt>
                <c:pt idx="9693">
                  <c:v>0.47309166666666669</c:v>
                </c:pt>
                <c:pt idx="9694">
                  <c:v>0.47309615740740746</c:v>
                </c:pt>
                <c:pt idx="9695">
                  <c:v>0.47310071759259259</c:v>
                </c:pt>
                <c:pt idx="9696">
                  <c:v>0.47310531249999999</c:v>
                </c:pt>
                <c:pt idx="9697">
                  <c:v>0.47310981481481479</c:v>
                </c:pt>
                <c:pt idx="9698">
                  <c:v>0.47311436342592589</c:v>
                </c:pt>
                <c:pt idx="9699">
                  <c:v>0.47311883101851854</c:v>
                </c:pt>
                <c:pt idx="9700">
                  <c:v>0.47312348379629632</c:v>
                </c:pt>
                <c:pt idx="9701">
                  <c:v>0.47312797453703709</c:v>
                </c:pt>
                <c:pt idx="9702">
                  <c:v>0.47313370370370372</c:v>
                </c:pt>
                <c:pt idx="9703">
                  <c:v>0.47313817129629632</c:v>
                </c:pt>
                <c:pt idx="9704">
                  <c:v>0.47314265046296294</c:v>
                </c:pt>
                <c:pt idx="9705">
                  <c:v>0.47314717592592598</c:v>
                </c:pt>
                <c:pt idx="9706">
                  <c:v>0.47315172453703708</c:v>
                </c:pt>
                <c:pt idx="9707">
                  <c:v>0.47315622685185188</c:v>
                </c:pt>
                <c:pt idx="9708">
                  <c:v>0.47316075231481486</c:v>
                </c:pt>
                <c:pt idx="9709">
                  <c:v>0.47316520833333331</c:v>
                </c:pt>
                <c:pt idx="9710">
                  <c:v>0.47316982638888888</c:v>
                </c:pt>
                <c:pt idx="9711">
                  <c:v>0.47317431712962965</c:v>
                </c:pt>
                <c:pt idx="9712">
                  <c:v>0.47317881944444445</c:v>
                </c:pt>
                <c:pt idx="9713">
                  <c:v>0.47318444444444446</c:v>
                </c:pt>
                <c:pt idx="9714">
                  <c:v>0.47318899305555556</c:v>
                </c:pt>
                <c:pt idx="9715">
                  <c:v>0.47319353009259263</c:v>
                </c:pt>
                <c:pt idx="9716">
                  <c:v>0.47319803240740743</c:v>
                </c:pt>
                <c:pt idx="9717">
                  <c:v>0.47320254629629632</c:v>
                </c:pt>
                <c:pt idx="9718">
                  <c:v>0.4732070717592593</c:v>
                </c:pt>
                <c:pt idx="9719">
                  <c:v>0.47321156250000002</c:v>
                </c:pt>
                <c:pt idx="9720">
                  <c:v>0.47321614583333332</c:v>
                </c:pt>
                <c:pt idx="9721">
                  <c:v>0.47322063657407409</c:v>
                </c:pt>
                <c:pt idx="9722">
                  <c:v>0.4732251388888889</c:v>
                </c:pt>
                <c:pt idx="9723">
                  <c:v>0.47323083333333332</c:v>
                </c:pt>
                <c:pt idx="9724">
                  <c:v>0.47323532407407409</c:v>
                </c:pt>
                <c:pt idx="9725">
                  <c:v>0.47323987268518519</c:v>
                </c:pt>
                <c:pt idx="9726">
                  <c:v>0.47324438657407408</c:v>
                </c:pt>
                <c:pt idx="9727">
                  <c:v>0.47324896990740739</c:v>
                </c:pt>
                <c:pt idx="9728">
                  <c:v>0.47325363425925926</c:v>
                </c:pt>
                <c:pt idx="9729">
                  <c:v>0.47325826388888892</c:v>
                </c:pt>
                <c:pt idx="9730">
                  <c:v>0.47326305555555553</c:v>
                </c:pt>
                <c:pt idx="9731">
                  <c:v>0.47326795138888889</c:v>
                </c:pt>
                <c:pt idx="9732">
                  <c:v>0.47327274305555561</c:v>
                </c:pt>
                <c:pt idx="9733">
                  <c:v>0.47327872685185185</c:v>
                </c:pt>
                <c:pt idx="9734">
                  <c:v>0.47328350694444449</c:v>
                </c:pt>
                <c:pt idx="9735">
                  <c:v>0.47328832175925922</c:v>
                </c:pt>
                <c:pt idx="9736">
                  <c:v>0.47329309027777783</c:v>
                </c:pt>
                <c:pt idx="9737">
                  <c:v>0.4732980092592593</c:v>
                </c:pt>
                <c:pt idx="9738">
                  <c:v>0.47330295138888889</c:v>
                </c:pt>
                <c:pt idx="9739">
                  <c:v>0.47330796296296301</c:v>
                </c:pt>
                <c:pt idx="9740">
                  <c:v>0.47331296296296294</c:v>
                </c:pt>
                <c:pt idx="9741">
                  <c:v>0.47331785879629629</c:v>
                </c:pt>
                <c:pt idx="9742">
                  <c:v>0.47332271990740743</c:v>
                </c:pt>
                <c:pt idx="9743">
                  <c:v>0.47332883101851847</c:v>
                </c:pt>
                <c:pt idx="9744">
                  <c:v>0.47333368055555552</c:v>
                </c:pt>
                <c:pt idx="9745">
                  <c:v>0.47333864583333335</c:v>
                </c:pt>
                <c:pt idx="9746">
                  <c:v>0.473343587962963</c:v>
                </c:pt>
                <c:pt idx="9747">
                  <c:v>0.47334846064814817</c:v>
                </c:pt>
                <c:pt idx="9748">
                  <c:v>0.47335327546296296</c:v>
                </c:pt>
                <c:pt idx="9749">
                  <c:v>0.47335812500000002</c:v>
                </c:pt>
                <c:pt idx="9750">
                  <c:v>0.4733630324074074</c:v>
                </c:pt>
                <c:pt idx="9751">
                  <c:v>0.47336807870370373</c:v>
                </c:pt>
                <c:pt idx="9752">
                  <c:v>0.47337311342592597</c:v>
                </c:pt>
                <c:pt idx="9753">
                  <c:v>0.47337935185185187</c:v>
                </c:pt>
                <c:pt idx="9754">
                  <c:v>0.47338443287037041</c:v>
                </c:pt>
                <c:pt idx="9755">
                  <c:v>0.4733894212962963</c:v>
                </c:pt>
                <c:pt idx="9756">
                  <c:v>0.47339439814814815</c:v>
                </c:pt>
                <c:pt idx="9757">
                  <c:v>0.47339935185185184</c:v>
                </c:pt>
                <c:pt idx="9758">
                  <c:v>0.47340430555555552</c:v>
                </c:pt>
                <c:pt idx="9759">
                  <c:v>0.47340931712962964</c:v>
                </c:pt>
                <c:pt idx="9760">
                  <c:v>0.4734142476851852</c:v>
                </c:pt>
                <c:pt idx="9761">
                  <c:v>0.47341923611111114</c:v>
                </c:pt>
                <c:pt idx="9762">
                  <c:v>0.47342428240740736</c:v>
                </c:pt>
                <c:pt idx="9763">
                  <c:v>0.47342930555555557</c:v>
                </c:pt>
                <c:pt idx="9764">
                  <c:v>0.47343532407407407</c:v>
                </c:pt>
                <c:pt idx="9765">
                  <c:v>0.47343988425925926</c:v>
                </c:pt>
                <c:pt idx="9766">
                  <c:v>0.47344445601851853</c:v>
                </c:pt>
                <c:pt idx="9767">
                  <c:v>0.4734489930555556</c:v>
                </c:pt>
                <c:pt idx="9768">
                  <c:v>0.47345364583333333</c:v>
                </c:pt>
                <c:pt idx="9769">
                  <c:v>0.47345820601851857</c:v>
                </c:pt>
                <c:pt idx="9770">
                  <c:v>0.47346274305555558</c:v>
                </c:pt>
                <c:pt idx="9771">
                  <c:v>0.47346733796296298</c:v>
                </c:pt>
                <c:pt idx="9772">
                  <c:v>0.47347192129629628</c:v>
                </c:pt>
                <c:pt idx="9773">
                  <c:v>0.47347648148148153</c:v>
                </c:pt>
                <c:pt idx="9774">
                  <c:v>0.47348204861111109</c:v>
                </c:pt>
                <c:pt idx="9775">
                  <c:v>0.47348658564814811</c:v>
                </c:pt>
                <c:pt idx="9776">
                  <c:v>0.47349108796296296</c:v>
                </c:pt>
                <c:pt idx="9777">
                  <c:v>0.47349550925925926</c:v>
                </c:pt>
                <c:pt idx="9778">
                  <c:v>0.47350004629629633</c:v>
                </c:pt>
                <c:pt idx="9779">
                  <c:v>0.47350446759259257</c:v>
                </c:pt>
                <c:pt idx="9780">
                  <c:v>0.47350894675925925</c:v>
                </c:pt>
                <c:pt idx="9781">
                  <c:v>0.47351337962962964</c:v>
                </c:pt>
                <c:pt idx="9782">
                  <c:v>0.47351785879629626</c:v>
                </c:pt>
                <c:pt idx="9783">
                  <c:v>0.47352239583333339</c:v>
                </c:pt>
                <c:pt idx="9784">
                  <c:v>0.47352799768518516</c:v>
                </c:pt>
                <c:pt idx="9785">
                  <c:v>0.47353244212962964</c:v>
                </c:pt>
                <c:pt idx="9786">
                  <c:v>0.47353690972222223</c:v>
                </c:pt>
                <c:pt idx="9787">
                  <c:v>0.47354148148148151</c:v>
                </c:pt>
                <c:pt idx="9788">
                  <c:v>0.4735459953703704</c:v>
                </c:pt>
                <c:pt idx="9789">
                  <c:v>0.47355047453703708</c:v>
                </c:pt>
                <c:pt idx="9790">
                  <c:v>0.473555</c:v>
                </c:pt>
                <c:pt idx="9791">
                  <c:v>0.47355944444444442</c:v>
                </c:pt>
                <c:pt idx="9792">
                  <c:v>0.47356400462962966</c:v>
                </c:pt>
                <c:pt idx="9793">
                  <c:v>0.47356844907407408</c:v>
                </c:pt>
                <c:pt idx="9794">
                  <c:v>0.47357403935185188</c:v>
                </c:pt>
                <c:pt idx="9795">
                  <c:v>0.47357846064814813</c:v>
                </c:pt>
                <c:pt idx="9796">
                  <c:v>0.4735828587962963</c:v>
                </c:pt>
                <c:pt idx="9797">
                  <c:v>0.47358739583333337</c:v>
                </c:pt>
                <c:pt idx="9798">
                  <c:v>0.4735918287037037</c:v>
                </c:pt>
                <c:pt idx="9799">
                  <c:v>0.47359635416666662</c:v>
                </c:pt>
                <c:pt idx="9800">
                  <c:v>0.47360078703703706</c:v>
                </c:pt>
                <c:pt idx="9801">
                  <c:v>0.47360526620370375</c:v>
                </c:pt>
                <c:pt idx="9802">
                  <c:v>0.47360986111111109</c:v>
                </c:pt>
                <c:pt idx="9803">
                  <c:v>0.47361434027777777</c:v>
                </c:pt>
                <c:pt idx="9804">
                  <c:v>0.47362019675925926</c:v>
                </c:pt>
                <c:pt idx="9805">
                  <c:v>0.47362469907407406</c:v>
                </c:pt>
                <c:pt idx="9806">
                  <c:v>0.47362916666666671</c:v>
                </c:pt>
                <c:pt idx="9807">
                  <c:v>0.47363371527777781</c:v>
                </c:pt>
                <c:pt idx="9808">
                  <c:v>0.47363819444444449</c:v>
                </c:pt>
                <c:pt idx="9809">
                  <c:v>0.47364267361111106</c:v>
                </c:pt>
                <c:pt idx="9810">
                  <c:v>0.47364716435185183</c:v>
                </c:pt>
                <c:pt idx="9811">
                  <c:v>0.47365179398148149</c:v>
                </c:pt>
                <c:pt idx="9812">
                  <c:v>0.4736564236111111</c:v>
                </c:pt>
                <c:pt idx="9813">
                  <c:v>0.47366113425925921</c:v>
                </c:pt>
                <c:pt idx="9814">
                  <c:v>0.47366687499999999</c:v>
                </c:pt>
                <c:pt idx="9815">
                  <c:v>0.47367136574074076</c:v>
                </c:pt>
                <c:pt idx="9816">
                  <c:v>0.47367586805555556</c:v>
                </c:pt>
                <c:pt idx="9817">
                  <c:v>0.47368035879629633</c:v>
                </c:pt>
                <c:pt idx="9818">
                  <c:v>0.47368490740740743</c:v>
                </c:pt>
                <c:pt idx="9819">
                  <c:v>0.47368937499999997</c:v>
                </c:pt>
                <c:pt idx="9820">
                  <c:v>0.47369390046296295</c:v>
                </c:pt>
                <c:pt idx="9821">
                  <c:v>0.47369837962962963</c:v>
                </c:pt>
                <c:pt idx="9822">
                  <c:v>0.47370296296296299</c:v>
                </c:pt>
                <c:pt idx="9823">
                  <c:v>0.47370751157407409</c:v>
                </c:pt>
                <c:pt idx="9824">
                  <c:v>0.47371326388888885</c:v>
                </c:pt>
                <c:pt idx="9825">
                  <c:v>0.47371775462962962</c:v>
                </c:pt>
                <c:pt idx="9826">
                  <c:v>0.47372221064814818</c:v>
                </c:pt>
                <c:pt idx="9827">
                  <c:v>0.47372672453703707</c:v>
                </c:pt>
                <c:pt idx="9828">
                  <c:v>0.47373127314814817</c:v>
                </c:pt>
                <c:pt idx="9829">
                  <c:v>0.47373576388888888</c:v>
                </c:pt>
                <c:pt idx="9830">
                  <c:v>0.4737403819444444</c:v>
                </c:pt>
                <c:pt idx="9831">
                  <c:v>0.47374488425925926</c:v>
                </c:pt>
                <c:pt idx="9832">
                  <c:v>0.47374946759259262</c:v>
                </c:pt>
                <c:pt idx="9833">
                  <c:v>0.47375405092592593</c:v>
                </c:pt>
                <c:pt idx="9834">
                  <c:v>0.47375853009259261</c:v>
                </c:pt>
                <c:pt idx="9835">
                  <c:v>0.47376417824074074</c:v>
                </c:pt>
                <c:pt idx="9836">
                  <c:v>0.47376879629629626</c:v>
                </c:pt>
                <c:pt idx="9837">
                  <c:v>0.47377328703703703</c:v>
                </c:pt>
                <c:pt idx="9838">
                  <c:v>0.47377791666666669</c:v>
                </c:pt>
                <c:pt idx="9839">
                  <c:v>0.47378240740740746</c:v>
                </c:pt>
                <c:pt idx="9840">
                  <c:v>0.47378692129629635</c:v>
                </c:pt>
                <c:pt idx="9841">
                  <c:v>0.4737914236111111</c:v>
                </c:pt>
                <c:pt idx="9842">
                  <c:v>0.47379596064814816</c:v>
                </c:pt>
                <c:pt idx="9843">
                  <c:v>0.47380052083333335</c:v>
                </c:pt>
                <c:pt idx="9844">
                  <c:v>0.47380503472222224</c:v>
                </c:pt>
                <c:pt idx="9845">
                  <c:v>0.47381072916666667</c:v>
                </c:pt>
                <c:pt idx="9846">
                  <c:v>0.47381523148148147</c:v>
                </c:pt>
                <c:pt idx="9847">
                  <c:v>0.47381982638888887</c:v>
                </c:pt>
                <c:pt idx="9848">
                  <c:v>0.47382442129629632</c:v>
                </c:pt>
                <c:pt idx="9849">
                  <c:v>0.47382893518518521</c:v>
                </c:pt>
                <c:pt idx="9850">
                  <c:v>0.47383346064814819</c:v>
                </c:pt>
                <c:pt idx="9851">
                  <c:v>0.47383796296296299</c:v>
                </c:pt>
                <c:pt idx="9852">
                  <c:v>0.47384251157407409</c:v>
                </c:pt>
                <c:pt idx="9853">
                  <c:v>0.47384708333333331</c:v>
                </c:pt>
                <c:pt idx="9854">
                  <c:v>0.47385157407407408</c:v>
                </c:pt>
                <c:pt idx="9855">
                  <c:v>0.47385733796296298</c:v>
                </c:pt>
                <c:pt idx="9856">
                  <c:v>0.47386189814814816</c:v>
                </c:pt>
                <c:pt idx="9857">
                  <c:v>0.47386641203703705</c:v>
                </c:pt>
                <c:pt idx="9858">
                  <c:v>0.47387099537037036</c:v>
                </c:pt>
                <c:pt idx="9859">
                  <c:v>0.47387559027777781</c:v>
                </c:pt>
                <c:pt idx="9860">
                  <c:v>0.47388011574074079</c:v>
                </c:pt>
                <c:pt idx="9861">
                  <c:v>0.47388525462962966</c:v>
                </c:pt>
                <c:pt idx="9862">
                  <c:v>0.47388978009259258</c:v>
                </c:pt>
                <c:pt idx="9863">
                  <c:v>0.47389429398148147</c:v>
                </c:pt>
                <c:pt idx="9864">
                  <c:v>0.47389890046296296</c:v>
                </c:pt>
                <c:pt idx="9865">
                  <c:v>0.4739045833333333</c:v>
                </c:pt>
                <c:pt idx="9866">
                  <c:v>0.47390907407407407</c:v>
                </c:pt>
                <c:pt idx="9867">
                  <c:v>0.47391371527777776</c:v>
                </c:pt>
                <c:pt idx="9868">
                  <c:v>0.47391821759259262</c:v>
                </c:pt>
                <c:pt idx="9869">
                  <c:v>0.47392277777777775</c:v>
                </c:pt>
                <c:pt idx="9870">
                  <c:v>0.47392726851851852</c:v>
                </c:pt>
                <c:pt idx="9871">
                  <c:v>0.4739317939814815</c:v>
                </c:pt>
                <c:pt idx="9872">
                  <c:v>0.47393630787037039</c:v>
                </c:pt>
                <c:pt idx="9873">
                  <c:v>0.47394093750000005</c:v>
                </c:pt>
                <c:pt idx="9874">
                  <c:v>0.47394682870370369</c:v>
                </c:pt>
                <c:pt idx="9875">
                  <c:v>0.47395155092592595</c:v>
                </c:pt>
                <c:pt idx="9876">
                  <c:v>0.47395618055555561</c:v>
                </c:pt>
                <c:pt idx="9877">
                  <c:v>0.47396083333333333</c:v>
                </c:pt>
                <c:pt idx="9878">
                  <c:v>0.4739654976851852</c:v>
                </c:pt>
                <c:pt idx="9879">
                  <c:v>0.47397031250000005</c:v>
                </c:pt>
                <c:pt idx="9880">
                  <c:v>0.47397539351851853</c:v>
                </c:pt>
                <c:pt idx="9881">
                  <c:v>0.47398041666666663</c:v>
                </c:pt>
                <c:pt idx="9882">
                  <c:v>0.47398549768518516</c:v>
                </c:pt>
                <c:pt idx="9883">
                  <c:v>0.47399054398148149</c:v>
                </c:pt>
                <c:pt idx="9884">
                  <c:v>0.47399679398148148</c:v>
                </c:pt>
                <c:pt idx="9885">
                  <c:v>0.47400184027777775</c:v>
                </c:pt>
                <c:pt idx="9886">
                  <c:v>0.47400704861111115</c:v>
                </c:pt>
                <c:pt idx="9887">
                  <c:v>0.47401210648148151</c:v>
                </c:pt>
                <c:pt idx="9888">
                  <c:v>0.47401718750000005</c:v>
                </c:pt>
                <c:pt idx="9889">
                  <c:v>0.47402233796296295</c:v>
                </c:pt>
                <c:pt idx="9890">
                  <c:v>0.47402737268518519</c:v>
                </c:pt>
                <c:pt idx="9891">
                  <c:v>0.47403226851851854</c:v>
                </c:pt>
                <c:pt idx="9892">
                  <c:v>0.47403726851851852</c:v>
                </c:pt>
                <c:pt idx="9893">
                  <c:v>0.4740434375</c:v>
                </c:pt>
                <c:pt idx="9894">
                  <c:v>0.47404837962962959</c:v>
                </c:pt>
                <c:pt idx="9895">
                  <c:v>0.47405333333333338</c:v>
                </c:pt>
                <c:pt idx="9896">
                  <c:v>0.47405814814814812</c:v>
                </c:pt>
                <c:pt idx="9897">
                  <c:v>0.47406313657407412</c:v>
                </c:pt>
                <c:pt idx="9898">
                  <c:v>0.47406812500000001</c:v>
                </c:pt>
                <c:pt idx="9899">
                  <c:v>0.47407251157407404</c:v>
                </c:pt>
                <c:pt idx="9900">
                  <c:v>0.47407697916666663</c:v>
                </c:pt>
                <c:pt idx="9901">
                  <c:v>0.47408141203703708</c:v>
                </c:pt>
                <c:pt idx="9902">
                  <c:v>0.47408590277777779</c:v>
                </c:pt>
                <c:pt idx="9903">
                  <c:v>0.47409149305555554</c:v>
                </c:pt>
                <c:pt idx="9904">
                  <c:v>0.47409592592592592</c:v>
                </c:pt>
                <c:pt idx="9905">
                  <c:v>0.47410047453703702</c:v>
                </c:pt>
                <c:pt idx="9906">
                  <c:v>0.47410491898148149</c:v>
                </c:pt>
                <c:pt idx="9907">
                  <c:v>0.47410944444444447</c:v>
                </c:pt>
                <c:pt idx="9908">
                  <c:v>0.47411393518518513</c:v>
                </c:pt>
                <c:pt idx="9909">
                  <c:v>0.47411835648148148</c:v>
                </c:pt>
                <c:pt idx="9910">
                  <c:v>0.47412282407407408</c:v>
                </c:pt>
                <c:pt idx="9911">
                  <c:v>0.47412739583333335</c:v>
                </c:pt>
                <c:pt idx="9912">
                  <c:v>0.47413315972222225</c:v>
                </c:pt>
                <c:pt idx="9913">
                  <c:v>0.47413775462962965</c:v>
                </c:pt>
                <c:pt idx="9914">
                  <c:v>0.47414219907407412</c:v>
                </c:pt>
                <c:pt idx="9915">
                  <c:v>0.47414664351851848</c:v>
                </c:pt>
                <c:pt idx="9916">
                  <c:v>0.47415109953703705</c:v>
                </c:pt>
                <c:pt idx="9917">
                  <c:v>0.47415574074074079</c:v>
                </c:pt>
                <c:pt idx="9918">
                  <c:v>0.47416019675925924</c:v>
                </c:pt>
                <c:pt idx="9919">
                  <c:v>0.4741646180555556</c:v>
                </c:pt>
                <c:pt idx="9920">
                  <c:v>0.47416909722222217</c:v>
                </c:pt>
                <c:pt idx="9921">
                  <c:v>0.47417351851851852</c:v>
                </c:pt>
                <c:pt idx="9922">
                  <c:v>0.47417917824074074</c:v>
                </c:pt>
                <c:pt idx="9923">
                  <c:v>0.47418371527777775</c:v>
                </c:pt>
                <c:pt idx="9924">
                  <c:v>0.47418822916666664</c:v>
                </c:pt>
                <c:pt idx="9925">
                  <c:v>0.47419266203703708</c:v>
                </c:pt>
                <c:pt idx="9926">
                  <c:v>0.47419709490740741</c:v>
                </c:pt>
                <c:pt idx="9927">
                  <c:v>0.47420165509259254</c:v>
                </c:pt>
                <c:pt idx="9928">
                  <c:v>0.47420612268518519</c:v>
                </c:pt>
                <c:pt idx="9929">
                  <c:v>0.47421054398148149</c:v>
                </c:pt>
                <c:pt idx="9930">
                  <c:v>0.4742151273148148</c:v>
                </c:pt>
                <c:pt idx="9931">
                  <c:v>0.47422089120370375</c:v>
                </c:pt>
                <c:pt idx="9932">
                  <c:v>0.4742253472222222</c:v>
                </c:pt>
                <c:pt idx="9933">
                  <c:v>0.47422990740740739</c:v>
                </c:pt>
                <c:pt idx="9934">
                  <c:v>0.47423437499999999</c:v>
                </c:pt>
                <c:pt idx="9935">
                  <c:v>0.47423886574074076</c:v>
                </c:pt>
                <c:pt idx="9936">
                  <c:v>0.47424343749999998</c:v>
                </c:pt>
                <c:pt idx="9937">
                  <c:v>0.47424800925925931</c:v>
                </c:pt>
                <c:pt idx="9938">
                  <c:v>0.47425244212962964</c:v>
                </c:pt>
                <c:pt idx="9939">
                  <c:v>0.47425689814814814</c:v>
                </c:pt>
                <c:pt idx="9940">
                  <c:v>0.47426135416666665</c:v>
                </c:pt>
                <c:pt idx="9941">
                  <c:v>0.47426703703703704</c:v>
                </c:pt>
                <c:pt idx="9942">
                  <c:v>0.47427152777777781</c:v>
                </c:pt>
                <c:pt idx="9943">
                  <c:v>0.474276087962963</c:v>
                </c:pt>
                <c:pt idx="9944">
                  <c:v>0.47428053240740736</c:v>
                </c:pt>
                <c:pt idx="9945">
                  <c:v>0.47428504629629625</c:v>
                </c:pt>
                <c:pt idx="9946">
                  <c:v>0.47428947916666669</c:v>
                </c:pt>
                <c:pt idx="9947">
                  <c:v>0.47429395833333338</c:v>
                </c:pt>
                <c:pt idx="9948">
                  <c:v>0.47429837962962962</c:v>
                </c:pt>
                <c:pt idx="9949">
                  <c:v>0.47430302083333337</c:v>
                </c:pt>
                <c:pt idx="9950">
                  <c:v>0.47430881944444447</c:v>
                </c:pt>
                <c:pt idx="9951">
                  <c:v>0.47431336805555557</c:v>
                </c:pt>
                <c:pt idx="9952">
                  <c:v>0.47431792824074076</c:v>
                </c:pt>
                <c:pt idx="9953">
                  <c:v>0.47432241898148148</c:v>
                </c:pt>
                <c:pt idx="9954">
                  <c:v>0.47432687500000004</c:v>
                </c:pt>
                <c:pt idx="9955">
                  <c:v>0.47433146990740743</c:v>
                </c:pt>
                <c:pt idx="9956">
                  <c:v>0.47433598379629632</c:v>
                </c:pt>
                <c:pt idx="9957">
                  <c:v>0.47434060185185184</c:v>
                </c:pt>
                <c:pt idx="9958">
                  <c:v>0.47434510416666664</c:v>
                </c:pt>
                <c:pt idx="9959">
                  <c:v>0.47434960648148145</c:v>
                </c:pt>
                <c:pt idx="9960">
                  <c:v>0.47435548611111106</c:v>
                </c:pt>
                <c:pt idx="9961">
                  <c:v>0.47436015046296293</c:v>
                </c:pt>
                <c:pt idx="9962">
                  <c:v>0.474364849537037</c:v>
                </c:pt>
                <c:pt idx="9963">
                  <c:v>0.47436956018518517</c:v>
                </c:pt>
                <c:pt idx="9964">
                  <c:v>0.47437406249999997</c:v>
                </c:pt>
                <c:pt idx="9965">
                  <c:v>0.47437861111111107</c:v>
                </c:pt>
                <c:pt idx="9966">
                  <c:v>0.47438307870370372</c:v>
                </c:pt>
                <c:pt idx="9967">
                  <c:v>0.47438766203703703</c:v>
                </c:pt>
                <c:pt idx="9968">
                  <c:v>0.47439240740740746</c:v>
                </c:pt>
                <c:pt idx="9969">
                  <c:v>0.47439814814814812</c:v>
                </c:pt>
                <c:pt idx="9970">
                  <c:v>0.47440263888888889</c:v>
                </c:pt>
                <c:pt idx="9971">
                  <c:v>0.4744071412037037</c:v>
                </c:pt>
                <c:pt idx="9972">
                  <c:v>0.47441162037037038</c:v>
                </c:pt>
                <c:pt idx="9973">
                  <c:v>0.47441624999999998</c:v>
                </c:pt>
                <c:pt idx="9974">
                  <c:v>0.47442085648148152</c:v>
                </c:pt>
                <c:pt idx="9975">
                  <c:v>0.47442537037037041</c:v>
                </c:pt>
                <c:pt idx="9976">
                  <c:v>0.47442986111111107</c:v>
                </c:pt>
                <c:pt idx="9977">
                  <c:v>0.47443438657407411</c:v>
                </c:pt>
                <c:pt idx="9978">
                  <c:v>0.4744389814814815</c:v>
                </c:pt>
                <c:pt idx="9979">
                  <c:v>0.47444459490740742</c:v>
                </c:pt>
                <c:pt idx="9980">
                  <c:v>0.47444908564814819</c:v>
                </c:pt>
                <c:pt idx="9981">
                  <c:v>0.47445376157407404</c:v>
                </c:pt>
                <c:pt idx="9982">
                  <c:v>0.47445832175925928</c:v>
                </c:pt>
                <c:pt idx="9983">
                  <c:v>0.47446288194444447</c:v>
                </c:pt>
                <c:pt idx="9984">
                  <c:v>0.47446747685185181</c:v>
                </c:pt>
                <c:pt idx="9985">
                  <c:v>0.47447196759259258</c:v>
                </c:pt>
                <c:pt idx="9986">
                  <c:v>0.47447651620370368</c:v>
                </c:pt>
                <c:pt idx="9987">
                  <c:v>0.47448114583333334</c:v>
                </c:pt>
                <c:pt idx="9988">
                  <c:v>0.4744871180555556</c:v>
                </c:pt>
                <c:pt idx="9989">
                  <c:v>0.47449179398148145</c:v>
                </c:pt>
                <c:pt idx="9990">
                  <c:v>0.4744963888888889</c:v>
                </c:pt>
                <c:pt idx="9991">
                  <c:v>0.47450087962962967</c:v>
                </c:pt>
                <c:pt idx="9992">
                  <c:v>0.47450540509259259</c:v>
                </c:pt>
                <c:pt idx="9993">
                  <c:v>0.47451004629629628</c:v>
                </c:pt>
                <c:pt idx="9994">
                  <c:v>0.47451462962962965</c:v>
                </c:pt>
                <c:pt idx="9995">
                  <c:v>0.47451912037037042</c:v>
                </c:pt>
                <c:pt idx="9996">
                  <c:v>0.47452361111111108</c:v>
                </c:pt>
                <c:pt idx="9997">
                  <c:v>0.47452813657407411</c:v>
                </c:pt>
                <c:pt idx="9998">
                  <c:v>0.47453393518518516</c:v>
                </c:pt>
                <c:pt idx="9999">
                  <c:v>0.47453846064814814</c:v>
                </c:pt>
                <c:pt idx="10000">
                  <c:v>0.47454318287037034</c:v>
                </c:pt>
                <c:pt idx="10001">
                  <c:v>0.47454767361111111</c:v>
                </c:pt>
                <c:pt idx="10002">
                  <c:v>0.47455223379629635</c:v>
                </c:pt>
                <c:pt idx="10003">
                  <c:v>0.47455674768518513</c:v>
                </c:pt>
                <c:pt idx="10004">
                  <c:v>0.47456135416666667</c:v>
                </c:pt>
                <c:pt idx="10005">
                  <c:v>0.47456592592592589</c:v>
                </c:pt>
                <c:pt idx="10006">
                  <c:v>0.47457052083333334</c:v>
                </c:pt>
                <c:pt idx="10007">
                  <c:v>0.47457638888888892</c:v>
                </c:pt>
                <c:pt idx="10008">
                  <c:v>0.47458096064814814</c:v>
                </c:pt>
                <c:pt idx="10009">
                  <c:v>0.47458543981481482</c:v>
                </c:pt>
                <c:pt idx="10010">
                  <c:v>0.47459010416666669</c:v>
                </c:pt>
                <c:pt idx="10011">
                  <c:v>0.47459462962962967</c:v>
                </c:pt>
                <c:pt idx="10012">
                  <c:v>0.47459924768518519</c:v>
                </c:pt>
                <c:pt idx="10013">
                  <c:v>0.4746037847222222</c:v>
                </c:pt>
                <c:pt idx="10014">
                  <c:v>0.47460829861111109</c:v>
                </c:pt>
                <c:pt idx="10015">
                  <c:v>0.47461292824074075</c:v>
                </c:pt>
                <c:pt idx="10016">
                  <c:v>0.47461746527777776</c:v>
                </c:pt>
                <c:pt idx="10017">
                  <c:v>0.47462313657407407</c:v>
                </c:pt>
                <c:pt idx="10018">
                  <c:v>0.47462763888888887</c:v>
                </c:pt>
                <c:pt idx="10019">
                  <c:v>0.47463226851851853</c:v>
                </c:pt>
                <c:pt idx="10020">
                  <c:v>0.47463684027777781</c:v>
                </c:pt>
                <c:pt idx="10021">
                  <c:v>0.47464143518518515</c:v>
                </c:pt>
                <c:pt idx="10022">
                  <c:v>0.47464636574074071</c:v>
                </c:pt>
                <c:pt idx="10023">
                  <c:v>0.47465129629629632</c:v>
                </c:pt>
                <c:pt idx="10024">
                  <c:v>0.4746562962962963</c:v>
                </c:pt>
                <c:pt idx="10025">
                  <c:v>0.47466135416666666</c:v>
                </c:pt>
                <c:pt idx="10026">
                  <c:v>0.47466762731481477</c:v>
                </c:pt>
                <c:pt idx="10027">
                  <c:v>0.47467254629629635</c:v>
                </c:pt>
                <c:pt idx="10028">
                  <c:v>0.47467751157407406</c:v>
                </c:pt>
                <c:pt idx="10029">
                  <c:v>0.47468255787037039</c:v>
                </c:pt>
                <c:pt idx="10030">
                  <c:v>0.47468751157407407</c:v>
                </c:pt>
                <c:pt idx="10031">
                  <c:v>0.47469254629629631</c:v>
                </c:pt>
                <c:pt idx="10032">
                  <c:v>0.47469746527777779</c:v>
                </c:pt>
                <c:pt idx="10033">
                  <c:v>0.47470246527777776</c:v>
                </c:pt>
                <c:pt idx="10034">
                  <c:v>0.47470755787037033</c:v>
                </c:pt>
                <c:pt idx="10035">
                  <c:v>0.47471253472222225</c:v>
                </c:pt>
                <c:pt idx="10036">
                  <c:v>0.47471884259259256</c:v>
                </c:pt>
                <c:pt idx="10037">
                  <c:v>0.47472391203703701</c:v>
                </c:pt>
                <c:pt idx="10038">
                  <c:v>0.4747292592592593</c:v>
                </c:pt>
                <c:pt idx="10039">
                  <c:v>0.47473438657407407</c:v>
                </c:pt>
                <c:pt idx="10040">
                  <c:v>0.47473945601851852</c:v>
                </c:pt>
                <c:pt idx="10041">
                  <c:v>0.47474452546296297</c:v>
                </c:pt>
                <c:pt idx="10042">
                  <c:v>0.47474960648148151</c:v>
                </c:pt>
                <c:pt idx="10043">
                  <c:v>0.47475467592592596</c:v>
                </c:pt>
                <c:pt idx="10044">
                  <c:v>0.47475978009259262</c:v>
                </c:pt>
                <c:pt idx="10045">
                  <c:v>0.4747661226851852</c:v>
                </c:pt>
                <c:pt idx="10046">
                  <c:v>0.47477115740740738</c:v>
                </c:pt>
                <c:pt idx="10047">
                  <c:v>0.47477623842592592</c:v>
                </c:pt>
                <c:pt idx="10048">
                  <c:v>0.47478130787037037</c:v>
                </c:pt>
                <c:pt idx="10049">
                  <c:v>0.47478638888888886</c:v>
                </c:pt>
                <c:pt idx="10050">
                  <c:v>0.47479148148148148</c:v>
                </c:pt>
                <c:pt idx="10051">
                  <c:v>0.47479650462962963</c:v>
                </c:pt>
                <c:pt idx="10052">
                  <c:v>0.47480155092592596</c:v>
                </c:pt>
                <c:pt idx="10053">
                  <c:v>0.47480659722222224</c:v>
                </c:pt>
                <c:pt idx="10054">
                  <c:v>0.47481104166666666</c:v>
                </c:pt>
                <c:pt idx="10055">
                  <c:v>0.47481675925925931</c:v>
                </c:pt>
                <c:pt idx="10056">
                  <c:v>0.47482128472222224</c:v>
                </c:pt>
                <c:pt idx="10057">
                  <c:v>0.47482587962962963</c:v>
                </c:pt>
                <c:pt idx="10058">
                  <c:v>0.47483034722222223</c:v>
                </c:pt>
                <c:pt idx="10059">
                  <c:v>0.47483480324074073</c:v>
                </c:pt>
                <c:pt idx="10060">
                  <c:v>0.47483930555555554</c:v>
                </c:pt>
                <c:pt idx="10061">
                  <c:v>0.47484384259259255</c:v>
                </c:pt>
                <c:pt idx="10062">
                  <c:v>0.47484828703703702</c:v>
                </c:pt>
                <c:pt idx="10063">
                  <c:v>0.47485288194444442</c:v>
                </c:pt>
                <c:pt idx="10064">
                  <c:v>0.47485878472222226</c:v>
                </c:pt>
                <c:pt idx="10065">
                  <c:v>0.47486324074074071</c:v>
                </c:pt>
                <c:pt idx="10066">
                  <c:v>0.47486777777777772</c:v>
                </c:pt>
                <c:pt idx="10067">
                  <c:v>0.47487223379629628</c:v>
                </c:pt>
                <c:pt idx="10068">
                  <c:v>0.47487666666666667</c:v>
                </c:pt>
                <c:pt idx="10069">
                  <c:v>0.47488129629629627</c:v>
                </c:pt>
                <c:pt idx="10070">
                  <c:v>0.47488579861111108</c:v>
                </c:pt>
                <c:pt idx="10071">
                  <c:v>0.47489037037037035</c:v>
                </c:pt>
                <c:pt idx="10072">
                  <c:v>0.47489484953703703</c:v>
                </c:pt>
                <c:pt idx="10073">
                  <c:v>0.47489936342592592</c:v>
                </c:pt>
                <c:pt idx="10074">
                  <c:v>0.47490509259259261</c:v>
                </c:pt>
                <c:pt idx="10075">
                  <c:v>0.47490954861111107</c:v>
                </c:pt>
                <c:pt idx="10076">
                  <c:v>0.4749142013888889</c:v>
                </c:pt>
                <c:pt idx="10077">
                  <c:v>0.4749186689814815</c:v>
                </c:pt>
                <c:pt idx="10078">
                  <c:v>0.47492314814814818</c:v>
                </c:pt>
                <c:pt idx="10079">
                  <c:v>0.47492767361111116</c:v>
                </c:pt>
                <c:pt idx="10080">
                  <c:v>0.47493215277777773</c:v>
                </c:pt>
                <c:pt idx="10081">
                  <c:v>0.47493673611111115</c:v>
                </c:pt>
                <c:pt idx="10082">
                  <c:v>0.47494133101851849</c:v>
                </c:pt>
                <c:pt idx="10083">
                  <c:v>0.47494704861111114</c:v>
                </c:pt>
                <c:pt idx="10084">
                  <c:v>0.47495151620370368</c:v>
                </c:pt>
                <c:pt idx="10085">
                  <c:v>0.47495596064814816</c:v>
                </c:pt>
                <c:pt idx="10086">
                  <c:v>0.47496053240740738</c:v>
                </c:pt>
                <c:pt idx="10087">
                  <c:v>0.47496500000000003</c:v>
                </c:pt>
                <c:pt idx="10088">
                  <c:v>0.47496958333333333</c:v>
                </c:pt>
                <c:pt idx="10089">
                  <c:v>0.47497407407407405</c:v>
                </c:pt>
                <c:pt idx="10090">
                  <c:v>0.47497857638888891</c:v>
                </c:pt>
                <c:pt idx="10091">
                  <c:v>0.47498314814814813</c:v>
                </c:pt>
                <c:pt idx="10092">
                  <c:v>0.47498762731481481</c:v>
                </c:pt>
                <c:pt idx="10093">
                  <c:v>0.47499332175925923</c:v>
                </c:pt>
                <c:pt idx="10094">
                  <c:v>0.47499775462962962</c:v>
                </c:pt>
                <c:pt idx="10095">
                  <c:v>0.47500230324074072</c:v>
                </c:pt>
                <c:pt idx="10096">
                  <c:v>0.47500697916666668</c:v>
                </c:pt>
                <c:pt idx="10097">
                  <c:v>0.47501151620370369</c:v>
                </c:pt>
                <c:pt idx="10098">
                  <c:v>0.47501601851851855</c:v>
                </c:pt>
                <c:pt idx="10099">
                  <c:v>0.47502057870370368</c:v>
                </c:pt>
                <c:pt idx="10100">
                  <c:v>0.47502506944444445</c:v>
                </c:pt>
                <c:pt idx="10101">
                  <c:v>0.47502980324074073</c:v>
                </c:pt>
                <c:pt idx="10102">
                  <c:v>0.47503556712962963</c:v>
                </c:pt>
                <c:pt idx="10103">
                  <c:v>0.4750400578703704</c:v>
                </c:pt>
                <c:pt idx="10104">
                  <c:v>0.47504456018518515</c:v>
                </c:pt>
                <c:pt idx="10105">
                  <c:v>0.47504905092592592</c:v>
                </c:pt>
                <c:pt idx="10106">
                  <c:v>0.47505375</c:v>
                </c:pt>
                <c:pt idx="10107">
                  <c:v>0.47505853009259263</c:v>
                </c:pt>
                <c:pt idx="10108">
                  <c:v>0.47506305555555556</c:v>
                </c:pt>
                <c:pt idx="10109">
                  <c:v>0.47506759259259262</c:v>
                </c:pt>
                <c:pt idx="10110">
                  <c:v>0.47507210648148152</c:v>
                </c:pt>
                <c:pt idx="10111">
                  <c:v>0.47507664351851853</c:v>
                </c:pt>
                <c:pt idx="10112">
                  <c:v>0.47508233796296295</c:v>
                </c:pt>
                <c:pt idx="10113">
                  <c:v>0.47508694444444449</c:v>
                </c:pt>
                <c:pt idx="10114">
                  <c:v>0.47509156250000001</c:v>
                </c:pt>
                <c:pt idx="10115">
                  <c:v>0.47509611111111111</c:v>
                </c:pt>
                <c:pt idx="10116">
                  <c:v>0.47510065972222221</c:v>
                </c:pt>
                <c:pt idx="10117">
                  <c:v>0.47510527777777778</c:v>
                </c:pt>
                <c:pt idx="10118">
                  <c:v>0.47510982638888888</c:v>
                </c:pt>
                <c:pt idx="10119">
                  <c:v>0.47511435185185186</c:v>
                </c:pt>
                <c:pt idx="10120">
                  <c:v>0.47511901620370373</c:v>
                </c:pt>
                <c:pt idx="10121">
                  <c:v>0.47512484953703704</c:v>
                </c:pt>
                <c:pt idx="10122">
                  <c:v>0.47512938657407405</c:v>
                </c:pt>
                <c:pt idx="10123">
                  <c:v>0.47513399305555559</c:v>
                </c:pt>
                <c:pt idx="10124">
                  <c:v>0.47513850694444443</c:v>
                </c:pt>
                <c:pt idx="10125">
                  <c:v>0.47514305555555558</c:v>
                </c:pt>
                <c:pt idx="10126">
                  <c:v>0.47514768518518519</c:v>
                </c:pt>
                <c:pt idx="10127">
                  <c:v>0.47515226851851855</c:v>
                </c:pt>
                <c:pt idx="10128">
                  <c:v>0.47515692129629628</c:v>
                </c:pt>
                <c:pt idx="10129">
                  <c:v>0.47516148148148146</c:v>
                </c:pt>
                <c:pt idx="10130">
                  <c:v>0.47516604166666671</c:v>
                </c:pt>
                <c:pt idx="10131">
                  <c:v>0.47517181712962958</c:v>
                </c:pt>
                <c:pt idx="10132">
                  <c:v>0.47517634259259256</c:v>
                </c:pt>
                <c:pt idx="10133">
                  <c:v>0.4751811226851852</c:v>
                </c:pt>
                <c:pt idx="10134">
                  <c:v>0.47518565972222221</c:v>
                </c:pt>
                <c:pt idx="10135">
                  <c:v>0.47519018518518519</c:v>
                </c:pt>
                <c:pt idx="10136">
                  <c:v>0.47519486111111114</c:v>
                </c:pt>
                <c:pt idx="10137">
                  <c:v>0.47519937500000003</c:v>
                </c:pt>
                <c:pt idx="10138">
                  <c:v>0.47520398148148146</c:v>
                </c:pt>
                <c:pt idx="10139">
                  <c:v>0.47520861111111112</c:v>
                </c:pt>
                <c:pt idx="10140">
                  <c:v>0.47521438657407405</c:v>
                </c:pt>
                <c:pt idx="10141">
                  <c:v>0.47521893518518521</c:v>
                </c:pt>
                <c:pt idx="10142">
                  <c:v>0.47522347222222222</c:v>
                </c:pt>
                <c:pt idx="10143">
                  <c:v>0.47522805555555553</c:v>
                </c:pt>
                <c:pt idx="10144">
                  <c:v>0.4752327199074074</c:v>
                </c:pt>
                <c:pt idx="10145">
                  <c:v>0.475237349537037</c:v>
                </c:pt>
                <c:pt idx="10146">
                  <c:v>0.47524195601851854</c:v>
                </c:pt>
                <c:pt idx="10147">
                  <c:v>0.47524663194444444</c:v>
                </c:pt>
                <c:pt idx="10148">
                  <c:v>0.47525131944444449</c:v>
                </c:pt>
                <c:pt idx="10149">
                  <c:v>0.47525592592592592</c:v>
                </c:pt>
                <c:pt idx="10150">
                  <c:v>0.47526162037037034</c:v>
                </c:pt>
                <c:pt idx="10151">
                  <c:v>0.47526611111111111</c:v>
                </c:pt>
                <c:pt idx="10152">
                  <c:v>0.47527076388888889</c:v>
                </c:pt>
                <c:pt idx="10153">
                  <c:v>0.47527539351851855</c:v>
                </c:pt>
                <c:pt idx="10154">
                  <c:v>0.47527995370370374</c:v>
                </c:pt>
                <c:pt idx="10155">
                  <c:v>0.47528457175925926</c:v>
                </c:pt>
                <c:pt idx="10156">
                  <c:v>0.47528910879629627</c:v>
                </c:pt>
                <c:pt idx="10157">
                  <c:v>0.47529370370370372</c:v>
                </c:pt>
                <c:pt idx="10158">
                  <c:v>0.47529888888888888</c:v>
                </c:pt>
                <c:pt idx="10159">
                  <c:v>0.47530527777777776</c:v>
                </c:pt>
                <c:pt idx="10160">
                  <c:v>0.47531040509259254</c:v>
                </c:pt>
                <c:pt idx="10161">
                  <c:v>0.47531552083333334</c:v>
                </c:pt>
                <c:pt idx="10162">
                  <c:v>0.47532065972222221</c:v>
                </c:pt>
                <c:pt idx="10163">
                  <c:v>0.47532585648148151</c:v>
                </c:pt>
                <c:pt idx="10164">
                  <c:v>0.47533116898148148</c:v>
                </c:pt>
                <c:pt idx="10165">
                  <c:v>0.47533628472222222</c:v>
                </c:pt>
                <c:pt idx="10166">
                  <c:v>0.47534140046296297</c:v>
                </c:pt>
                <c:pt idx="10167">
                  <c:v>0.47534652777777775</c:v>
                </c:pt>
                <c:pt idx="10168">
                  <c:v>0.47535167824074076</c:v>
                </c:pt>
                <c:pt idx="10169">
                  <c:v>0.4753580555555556</c:v>
                </c:pt>
                <c:pt idx="10170">
                  <c:v>0.47536328703703701</c:v>
                </c:pt>
                <c:pt idx="10171">
                  <c:v>0.47536850694444444</c:v>
                </c:pt>
                <c:pt idx="10172">
                  <c:v>0.47537362268518518</c:v>
                </c:pt>
                <c:pt idx="10173">
                  <c:v>0.47537862268518521</c:v>
                </c:pt>
                <c:pt idx="10174">
                  <c:v>0.47538365740740746</c:v>
                </c:pt>
                <c:pt idx="10175">
                  <c:v>0.47538864583333335</c:v>
                </c:pt>
                <c:pt idx="10176">
                  <c:v>0.4753936226851852</c:v>
                </c:pt>
                <c:pt idx="10177">
                  <c:v>0.47539870370370368</c:v>
                </c:pt>
                <c:pt idx="10178">
                  <c:v>0.47540506944444444</c:v>
                </c:pt>
                <c:pt idx="10179">
                  <c:v>0.4754100810185185</c:v>
                </c:pt>
                <c:pt idx="10180">
                  <c:v>0.47541563657407404</c:v>
                </c:pt>
                <c:pt idx="10181">
                  <c:v>0.47542064814814816</c:v>
                </c:pt>
                <c:pt idx="10182">
                  <c:v>0.47542564814814819</c:v>
                </c:pt>
                <c:pt idx="10183">
                  <c:v>0.47543033564814818</c:v>
                </c:pt>
                <c:pt idx="10184">
                  <c:v>0.4754349537037037</c:v>
                </c:pt>
                <c:pt idx="10185">
                  <c:v>0.4754395023148148</c:v>
                </c:pt>
                <c:pt idx="10186">
                  <c:v>0.47544410879629634</c:v>
                </c:pt>
                <c:pt idx="10187">
                  <c:v>0.4754487731481481</c:v>
                </c:pt>
                <c:pt idx="10188">
                  <c:v>0.47545506944444443</c:v>
                </c:pt>
                <c:pt idx="10189">
                  <c:v>0.47545979166666669</c:v>
                </c:pt>
                <c:pt idx="10190">
                  <c:v>0.47546460648148153</c:v>
                </c:pt>
                <c:pt idx="10191">
                  <c:v>0.47546936342592594</c:v>
                </c:pt>
                <c:pt idx="10192">
                  <c:v>0.47547412037037035</c:v>
                </c:pt>
                <c:pt idx="10193">
                  <c:v>0.4754786226851852</c:v>
                </c:pt>
                <c:pt idx="10194">
                  <c:v>0.4754830902777778</c:v>
                </c:pt>
                <c:pt idx="10195">
                  <c:v>0.47548769675925923</c:v>
                </c:pt>
                <c:pt idx="10196">
                  <c:v>0.47549236111111109</c:v>
                </c:pt>
                <c:pt idx="10197">
                  <c:v>0.47549809027777773</c:v>
                </c:pt>
                <c:pt idx="10198">
                  <c:v>0.47550256944444441</c:v>
                </c:pt>
                <c:pt idx="10199">
                  <c:v>0.47550709490740739</c:v>
                </c:pt>
                <c:pt idx="10200">
                  <c:v>0.47551157407407407</c:v>
                </c:pt>
                <c:pt idx="10201">
                  <c:v>0.47551612268518517</c:v>
                </c:pt>
                <c:pt idx="10202">
                  <c:v>0.47552074074074074</c:v>
                </c:pt>
                <c:pt idx="10203">
                  <c:v>0.47552519675925925</c:v>
                </c:pt>
                <c:pt idx="10204">
                  <c:v>0.47552969907407405</c:v>
                </c:pt>
                <c:pt idx="10205">
                  <c:v>0.47553418981481482</c:v>
                </c:pt>
                <c:pt idx="10206">
                  <c:v>0.47553869212962963</c:v>
                </c:pt>
                <c:pt idx="10207">
                  <c:v>0.47554431712962963</c:v>
                </c:pt>
                <c:pt idx="10208">
                  <c:v>0.47554873842592588</c:v>
                </c:pt>
                <c:pt idx="10209">
                  <c:v>0.47555334490740742</c:v>
                </c:pt>
                <c:pt idx="10210">
                  <c:v>0.47555781250000001</c:v>
                </c:pt>
                <c:pt idx="10211">
                  <c:v>0.47556243055555553</c:v>
                </c:pt>
                <c:pt idx="10212">
                  <c:v>0.4755669212962963</c:v>
                </c:pt>
                <c:pt idx="10213">
                  <c:v>0.47557141203703707</c:v>
                </c:pt>
                <c:pt idx="10214">
                  <c:v>0.47557587962962966</c:v>
                </c:pt>
                <c:pt idx="10215">
                  <c:v>0.47558049768518518</c:v>
                </c:pt>
                <c:pt idx="10216">
                  <c:v>0.47558635416666667</c:v>
                </c:pt>
                <c:pt idx="10217">
                  <c:v>0.47559098379629633</c:v>
                </c:pt>
                <c:pt idx="10218">
                  <c:v>0.47559545138888892</c:v>
                </c:pt>
                <c:pt idx="10219">
                  <c:v>0.4755999768518519</c:v>
                </c:pt>
                <c:pt idx="10220">
                  <c:v>0.47560443287037035</c:v>
                </c:pt>
                <c:pt idx="10221">
                  <c:v>0.47560908564814813</c:v>
                </c:pt>
                <c:pt idx="10222">
                  <c:v>0.47561358796296299</c:v>
                </c:pt>
                <c:pt idx="10223">
                  <c:v>0.47561810185185188</c:v>
                </c:pt>
                <c:pt idx="10224">
                  <c:v>0.47562258101851856</c:v>
                </c:pt>
                <c:pt idx="10225">
                  <c:v>0.47562709490740745</c:v>
                </c:pt>
                <c:pt idx="10226">
                  <c:v>0.47563278935185188</c:v>
                </c:pt>
                <c:pt idx="10227">
                  <c:v>0.4756373148148148</c:v>
                </c:pt>
                <c:pt idx="10228">
                  <c:v>0.47564189814814811</c:v>
                </c:pt>
                <c:pt idx="10229">
                  <c:v>0.475646412037037</c:v>
                </c:pt>
                <c:pt idx="10230">
                  <c:v>0.47565089120370369</c:v>
                </c:pt>
                <c:pt idx="10231">
                  <c:v>0.47565547453703699</c:v>
                </c:pt>
                <c:pt idx="10232">
                  <c:v>0.47565996527777776</c:v>
                </c:pt>
                <c:pt idx="10233">
                  <c:v>0.47566442129629632</c:v>
                </c:pt>
                <c:pt idx="10234">
                  <c:v>0.47566906250000002</c:v>
                </c:pt>
                <c:pt idx="10235">
                  <c:v>0.47567487268518516</c:v>
                </c:pt>
                <c:pt idx="10236">
                  <c:v>0.47567937499999996</c:v>
                </c:pt>
                <c:pt idx="10237">
                  <c:v>0.4756839814814815</c:v>
                </c:pt>
                <c:pt idx="10238">
                  <c:v>0.47568846064814818</c:v>
                </c:pt>
                <c:pt idx="10239">
                  <c:v>0.47569297453703707</c:v>
                </c:pt>
                <c:pt idx="10240">
                  <c:v>0.47569760416666668</c:v>
                </c:pt>
                <c:pt idx="10241">
                  <c:v>0.47570225694444446</c:v>
                </c:pt>
                <c:pt idx="10242">
                  <c:v>0.47570684027777776</c:v>
                </c:pt>
                <c:pt idx="10243">
                  <c:v>0.47571135416666666</c:v>
                </c:pt>
                <c:pt idx="10244">
                  <c:v>0.47571590277777775</c:v>
                </c:pt>
                <c:pt idx="10245">
                  <c:v>0.47572165509259262</c:v>
                </c:pt>
                <c:pt idx="10246">
                  <c:v>0.47572616898148151</c:v>
                </c:pt>
                <c:pt idx="10247">
                  <c:v>0.47573091435185183</c:v>
                </c:pt>
                <c:pt idx="10248">
                  <c:v>0.4757355787037037</c:v>
                </c:pt>
                <c:pt idx="10249">
                  <c:v>0.47574011574074077</c:v>
                </c:pt>
                <c:pt idx="10250">
                  <c:v>0.47574468749999999</c:v>
                </c:pt>
                <c:pt idx="10251">
                  <c:v>0.47574923611111108</c:v>
                </c:pt>
                <c:pt idx="10252">
                  <c:v>0.47575401620370372</c:v>
                </c:pt>
                <c:pt idx="10253">
                  <c:v>0.4757587962962963</c:v>
                </c:pt>
                <c:pt idx="10254">
                  <c:v>0.47576457175925929</c:v>
                </c:pt>
                <c:pt idx="10255">
                  <c:v>0.4757691087962963</c:v>
                </c:pt>
                <c:pt idx="10256">
                  <c:v>0.47577369212962961</c:v>
                </c:pt>
                <c:pt idx="10257">
                  <c:v>0.47577821759259259</c:v>
                </c:pt>
                <c:pt idx="10258">
                  <c:v>0.47578284722222225</c:v>
                </c:pt>
                <c:pt idx="10259">
                  <c:v>0.47578759259259257</c:v>
                </c:pt>
                <c:pt idx="10260">
                  <c:v>0.47579212962962963</c:v>
                </c:pt>
                <c:pt idx="10261">
                  <c:v>0.47579670138888885</c:v>
                </c:pt>
                <c:pt idx="10262">
                  <c:v>0.47580122685185183</c:v>
                </c:pt>
                <c:pt idx="10263">
                  <c:v>0.47580585648148149</c:v>
                </c:pt>
                <c:pt idx="10264">
                  <c:v>0.47581156249999995</c:v>
                </c:pt>
                <c:pt idx="10265">
                  <c:v>0.47581607638888884</c:v>
                </c:pt>
                <c:pt idx="10266">
                  <c:v>0.4758207060185185</c:v>
                </c:pt>
                <c:pt idx="10267">
                  <c:v>0.4758252546296296</c:v>
                </c:pt>
                <c:pt idx="10268">
                  <c:v>0.47582986111111114</c:v>
                </c:pt>
                <c:pt idx="10269">
                  <c:v>0.47583449074074075</c:v>
                </c:pt>
                <c:pt idx="10270">
                  <c:v>0.47583898148148146</c:v>
                </c:pt>
                <c:pt idx="10271">
                  <c:v>0.47584350694444444</c:v>
                </c:pt>
                <c:pt idx="10272">
                  <c:v>0.47584812500000001</c:v>
                </c:pt>
                <c:pt idx="10273">
                  <c:v>0.47585396990740741</c:v>
                </c:pt>
                <c:pt idx="10274">
                  <c:v>0.47585856481481481</c:v>
                </c:pt>
                <c:pt idx="10275">
                  <c:v>0.47586321759259259</c:v>
                </c:pt>
                <c:pt idx="10276">
                  <c:v>0.47586783564814811</c:v>
                </c:pt>
                <c:pt idx="10277">
                  <c:v>0.47587238425925921</c:v>
                </c:pt>
                <c:pt idx="10278">
                  <c:v>0.47587702546296295</c:v>
                </c:pt>
                <c:pt idx="10279">
                  <c:v>0.47588163194444449</c:v>
                </c:pt>
                <c:pt idx="10280">
                  <c:v>0.47588620370370371</c:v>
                </c:pt>
                <c:pt idx="10281">
                  <c:v>0.47589079861111111</c:v>
                </c:pt>
                <c:pt idx="10282">
                  <c:v>0.47589540509259259</c:v>
                </c:pt>
                <c:pt idx="10283">
                  <c:v>0.4759011574074074</c:v>
                </c:pt>
                <c:pt idx="10284">
                  <c:v>0.4759057060185185</c:v>
                </c:pt>
                <c:pt idx="10285">
                  <c:v>0.47591054398148147</c:v>
                </c:pt>
                <c:pt idx="10286">
                  <c:v>0.47591521990740743</c:v>
                </c:pt>
                <c:pt idx="10287">
                  <c:v>0.47591982638888886</c:v>
                </c:pt>
                <c:pt idx="10288">
                  <c:v>0.47592445601851852</c:v>
                </c:pt>
                <c:pt idx="10289">
                  <c:v>0.47592908564814818</c:v>
                </c:pt>
                <c:pt idx="10290">
                  <c:v>0.47593374999999999</c:v>
                </c:pt>
                <c:pt idx="10291">
                  <c:v>0.47593858796296296</c:v>
                </c:pt>
                <c:pt idx="10292">
                  <c:v>0.47594443287037036</c:v>
                </c:pt>
                <c:pt idx="10293">
                  <c:v>0.47594902777777781</c:v>
                </c:pt>
                <c:pt idx="10294">
                  <c:v>0.47595364583333333</c:v>
                </c:pt>
                <c:pt idx="10295">
                  <c:v>0.47595828703703708</c:v>
                </c:pt>
                <c:pt idx="10296">
                  <c:v>0.47596298611111115</c:v>
                </c:pt>
                <c:pt idx="10297">
                  <c:v>0.47596782407407406</c:v>
                </c:pt>
                <c:pt idx="10298">
                  <c:v>0.47597244212962964</c:v>
                </c:pt>
                <c:pt idx="10299">
                  <c:v>0.47597706018518515</c:v>
                </c:pt>
                <c:pt idx="10300">
                  <c:v>0.47598171296296293</c:v>
                </c:pt>
                <c:pt idx="10301">
                  <c:v>0.47598679398148147</c:v>
                </c:pt>
                <c:pt idx="10302">
                  <c:v>0.47599318287037035</c:v>
                </c:pt>
                <c:pt idx="10303">
                  <c:v>0.4759982523148148</c:v>
                </c:pt>
                <c:pt idx="10304">
                  <c:v>0.4760034953703704</c:v>
                </c:pt>
                <c:pt idx="10305">
                  <c:v>0.47600857638888888</c:v>
                </c:pt>
                <c:pt idx="10306">
                  <c:v>0.47601359953703709</c:v>
                </c:pt>
                <c:pt idx="10307">
                  <c:v>0.47601863425925922</c:v>
                </c:pt>
                <c:pt idx="10308">
                  <c:v>0.47602369212962964</c:v>
                </c:pt>
                <c:pt idx="10309">
                  <c:v>0.47602877314814812</c:v>
                </c:pt>
                <c:pt idx="10310">
                  <c:v>0.47603393518518522</c:v>
                </c:pt>
                <c:pt idx="10311">
                  <c:v>0.47604032407407404</c:v>
                </c:pt>
                <c:pt idx="10312">
                  <c:v>0.47604543981481484</c:v>
                </c:pt>
                <c:pt idx="10313">
                  <c:v>0.47605056712962962</c:v>
                </c:pt>
                <c:pt idx="10314">
                  <c:v>0.47605572916666666</c:v>
                </c:pt>
                <c:pt idx="10315">
                  <c:v>0.47606087962962967</c:v>
                </c:pt>
                <c:pt idx="10316">
                  <c:v>0.47606615740740743</c:v>
                </c:pt>
                <c:pt idx="10317">
                  <c:v>0.47607130787037039</c:v>
                </c:pt>
                <c:pt idx="10318">
                  <c:v>0.47607646990740737</c:v>
                </c:pt>
                <c:pt idx="10319">
                  <c:v>0.47608175925925927</c:v>
                </c:pt>
                <c:pt idx="10320">
                  <c:v>0.47608696759259256</c:v>
                </c:pt>
                <c:pt idx="10321">
                  <c:v>0.47609342592592596</c:v>
                </c:pt>
                <c:pt idx="10322">
                  <c:v>0.47609863425925925</c:v>
                </c:pt>
                <c:pt idx="10323">
                  <c:v>0.47610415509259257</c:v>
                </c:pt>
                <c:pt idx="10324">
                  <c:v>0.476109375</c:v>
                </c:pt>
                <c:pt idx="10325">
                  <c:v>0.47611464120370367</c:v>
                </c:pt>
                <c:pt idx="10326">
                  <c:v>0.47611988425925927</c:v>
                </c:pt>
                <c:pt idx="10327">
                  <c:v>0.47612512731481482</c:v>
                </c:pt>
                <c:pt idx="10328">
                  <c:v>0.47613031249999999</c:v>
                </c:pt>
                <c:pt idx="10329">
                  <c:v>0.47613497685185185</c:v>
                </c:pt>
                <c:pt idx="10330">
                  <c:v>0.47614085648148147</c:v>
                </c:pt>
                <c:pt idx="10331">
                  <c:v>0.47614548611111113</c:v>
                </c:pt>
                <c:pt idx="10332">
                  <c:v>0.476150150462963</c:v>
                </c:pt>
                <c:pt idx="10333">
                  <c:v>0.47615472222222222</c:v>
                </c:pt>
                <c:pt idx="10334">
                  <c:v>0.47615939814814817</c:v>
                </c:pt>
                <c:pt idx="10335">
                  <c:v>0.47616405092592595</c:v>
                </c:pt>
                <c:pt idx="10336">
                  <c:v>0.47616861111111114</c:v>
                </c:pt>
                <c:pt idx="10337">
                  <c:v>0.47617320601851848</c:v>
                </c:pt>
                <c:pt idx="10338">
                  <c:v>0.47617776620370372</c:v>
                </c:pt>
                <c:pt idx="10339">
                  <c:v>0.47618244212962962</c:v>
                </c:pt>
                <c:pt idx="10340">
                  <c:v>0.47618813657407411</c:v>
                </c:pt>
                <c:pt idx="10341">
                  <c:v>0.47619266203703708</c:v>
                </c:pt>
                <c:pt idx="10342">
                  <c:v>0.47619731481481481</c:v>
                </c:pt>
                <c:pt idx="10343">
                  <c:v>0.47620186342592591</c:v>
                </c:pt>
                <c:pt idx="10344">
                  <c:v>0.47620645833333336</c:v>
                </c:pt>
                <c:pt idx="10345">
                  <c:v>0.4762110532407407</c:v>
                </c:pt>
                <c:pt idx="10346">
                  <c:v>0.4762156018518518</c:v>
                </c:pt>
                <c:pt idx="10347">
                  <c:v>0.47622019675925925</c:v>
                </c:pt>
                <c:pt idx="10348">
                  <c:v>0.47622482638888886</c:v>
                </c:pt>
                <c:pt idx="10349">
                  <c:v>0.47623070601851852</c:v>
                </c:pt>
                <c:pt idx="10350">
                  <c:v>0.47623534722222222</c:v>
                </c:pt>
                <c:pt idx="10351">
                  <c:v>0.47623990740740746</c:v>
                </c:pt>
                <c:pt idx="10352">
                  <c:v>0.47624440972222221</c:v>
                </c:pt>
                <c:pt idx="10353">
                  <c:v>0.47624894675925927</c:v>
                </c:pt>
                <c:pt idx="10354">
                  <c:v>0.47625355324074076</c:v>
                </c:pt>
                <c:pt idx="10355">
                  <c:v>0.47625812499999998</c:v>
                </c:pt>
                <c:pt idx="10356">
                  <c:v>0.47626262731481478</c:v>
                </c:pt>
                <c:pt idx="10357">
                  <c:v>0.47626712962962964</c:v>
                </c:pt>
                <c:pt idx="10358">
                  <c:v>0.47627163194444444</c:v>
                </c:pt>
                <c:pt idx="10359">
                  <c:v>0.47627745370370372</c:v>
                </c:pt>
                <c:pt idx="10360">
                  <c:v>0.47628192129629632</c:v>
                </c:pt>
                <c:pt idx="10361">
                  <c:v>0.47628662037037039</c:v>
                </c:pt>
                <c:pt idx="10362">
                  <c:v>0.47629107638888885</c:v>
                </c:pt>
                <c:pt idx="10363">
                  <c:v>0.47629561342592591</c:v>
                </c:pt>
                <c:pt idx="10364">
                  <c:v>0.4763001273148148</c:v>
                </c:pt>
                <c:pt idx="10365">
                  <c:v>0.47630465277777773</c:v>
                </c:pt>
                <c:pt idx="10366">
                  <c:v>0.47630924768518518</c:v>
                </c:pt>
                <c:pt idx="10367">
                  <c:v>0.47631384259259257</c:v>
                </c:pt>
                <c:pt idx="10368">
                  <c:v>0.47631961805555556</c:v>
                </c:pt>
                <c:pt idx="10369">
                  <c:v>0.47632415509259257</c:v>
                </c:pt>
                <c:pt idx="10370">
                  <c:v>0.47632868055555555</c:v>
                </c:pt>
                <c:pt idx="10371">
                  <c:v>0.47633331018518521</c:v>
                </c:pt>
                <c:pt idx="10372">
                  <c:v>0.47633783564814819</c:v>
                </c:pt>
                <c:pt idx="10373">
                  <c:v>0.47634244212962962</c:v>
                </c:pt>
                <c:pt idx="10374">
                  <c:v>0.47634695601851851</c:v>
                </c:pt>
                <c:pt idx="10375">
                  <c:v>0.47635144675925928</c:v>
                </c:pt>
                <c:pt idx="10376">
                  <c:v>0.47635606481481485</c:v>
                </c:pt>
                <c:pt idx="10377">
                  <c:v>0.47636057870370374</c:v>
                </c:pt>
                <c:pt idx="10378">
                  <c:v>0.47636627314814817</c:v>
                </c:pt>
                <c:pt idx="10379">
                  <c:v>0.47637077546296297</c:v>
                </c:pt>
                <c:pt idx="10380">
                  <c:v>0.47637535879629628</c:v>
                </c:pt>
                <c:pt idx="10381">
                  <c:v>0.47637991898148146</c:v>
                </c:pt>
                <c:pt idx="10382">
                  <c:v>0.476384525462963</c:v>
                </c:pt>
                <c:pt idx="10383">
                  <c:v>0.4763890740740741</c:v>
                </c:pt>
                <c:pt idx="10384">
                  <c:v>0.47639372685185188</c:v>
                </c:pt>
                <c:pt idx="10385">
                  <c:v>0.47639822916666663</c:v>
                </c:pt>
                <c:pt idx="10386">
                  <c:v>0.47640295138888894</c:v>
                </c:pt>
                <c:pt idx="10387">
                  <c:v>0.476408912037037</c:v>
                </c:pt>
                <c:pt idx="10388">
                  <c:v>0.47641349537037042</c:v>
                </c:pt>
                <c:pt idx="10389">
                  <c:v>0.47641803240740743</c:v>
                </c:pt>
                <c:pt idx="10390">
                  <c:v>0.47642261574074074</c:v>
                </c:pt>
                <c:pt idx="10391">
                  <c:v>0.47642716435185184</c:v>
                </c:pt>
                <c:pt idx="10392">
                  <c:v>0.47643189814814813</c:v>
                </c:pt>
                <c:pt idx="10393">
                  <c:v>0.47643652777777779</c:v>
                </c:pt>
                <c:pt idx="10394">
                  <c:v>0.47644111111111109</c:v>
                </c:pt>
                <c:pt idx="10395">
                  <c:v>0.47644572916666666</c:v>
                </c:pt>
                <c:pt idx="10396">
                  <c:v>0.47645034722222218</c:v>
                </c:pt>
                <c:pt idx="10397">
                  <c:v>0.47645627314814815</c:v>
                </c:pt>
                <c:pt idx="10398">
                  <c:v>0.47646090277777775</c:v>
                </c:pt>
                <c:pt idx="10399">
                  <c:v>0.4764656712962963</c:v>
                </c:pt>
                <c:pt idx="10400">
                  <c:v>0.4764702199074074</c:v>
                </c:pt>
                <c:pt idx="10401">
                  <c:v>0.47647483796296292</c:v>
                </c:pt>
                <c:pt idx="10402">
                  <c:v>0.47647936342592589</c:v>
                </c:pt>
                <c:pt idx="10403">
                  <c:v>0.47648407407407406</c:v>
                </c:pt>
                <c:pt idx="10404">
                  <c:v>0.47648874999999996</c:v>
                </c:pt>
                <c:pt idx="10405">
                  <c:v>0.47649341435185183</c:v>
                </c:pt>
                <c:pt idx="10406">
                  <c:v>0.47649934027777779</c:v>
                </c:pt>
                <c:pt idx="10407">
                  <c:v>0.47650390046296298</c:v>
                </c:pt>
                <c:pt idx="10408">
                  <c:v>0.47650844907407408</c:v>
                </c:pt>
                <c:pt idx="10409">
                  <c:v>0.47651311342592595</c:v>
                </c:pt>
                <c:pt idx="10410">
                  <c:v>0.47651769675925926</c:v>
                </c:pt>
                <c:pt idx="10411">
                  <c:v>0.47652238425925925</c:v>
                </c:pt>
                <c:pt idx="10412">
                  <c:v>0.47652699074074073</c:v>
                </c:pt>
                <c:pt idx="10413">
                  <c:v>0.47653158564814818</c:v>
                </c:pt>
                <c:pt idx="10414">
                  <c:v>0.47653616898148149</c:v>
                </c:pt>
                <c:pt idx="10415">
                  <c:v>0.47654081018518518</c:v>
                </c:pt>
                <c:pt idx="10416">
                  <c:v>0.47654652777777778</c:v>
                </c:pt>
                <c:pt idx="10417">
                  <c:v>0.47655108796296292</c:v>
                </c:pt>
                <c:pt idx="10418">
                  <c:v>0.47655577546296296</c:v>
                </c:pt>
                <c:pt idx="10419">
                  <c:v>0.47656043981481483</c:v>
                </c:pt>
                <c:pt idx="10420">
                  <c:v>0.47656509259259261</c:v>
                </c:pt>
                <c:pt idx="10421">
                  <c:v>0.47656989583333331</c:v>
                </c:pt>
                <c:pt idx="10422">
                  <c:v>0.47657450231481485</c:v>
                </c:pt>
                <c:pt idx="10423">
                  <c:v>0.47657915509259258</c:v>
                </c:pt>
                <c:pt idx="10424">
                  <c:v>0.47658387731481483</c:v>
                </c:pt>
                <c:pt idx="10425">
                  <c:v>0.47658982638888886</c:v>
                </c:pt>
                <c:pt idx="10426">
                  <c:v>0.47659454861111111</c:v>
                </c:pt>
                <c:pt idx="10427">
                  <c:v>0.47659924768518519</c:v>
                </c:pt>
                <c:pt idx="10428">
                  <c:v>0.47660384259259264</c:v>
                </c:pt>
                <c:pt idx="10429">
                  <c:v>0.47660847222222219</c:v>
                </c:pt>
                <c:pt idx="10430">
                  <c:v>0.47661331018518521</c:v>
                </c:pt>
                <c:pt idx="10431">
                  <c:v>0.47661797453703708</c:v>
                </c:pt>
                <c:pt idx="10432">
                  <c:v>0.47662277777777778</c:v>
                </c:pt>
                <c:pt idx="10433">
                  <c:v>0.4766275231481481</c:v>
                </c:pt>
                <c:pt idx="10434">
                  <c:v>0.47663210648148152</c:v>
                </c:pt>
                <c:pt idx="10435">
                  <c:v>0.47663797453703705</c:v>
                </c:pt>
                <c:pt idx="10436">
                  <c:v>0.47664273148148145</c:v>
                </c:pt>
                <c:pt idx="10437">
                  <c:v>0.47664734953703708</c:v>
                </c:pt>
                <c:pt idx="10438">
                  <c:v>0.47665266203703704</c:v>
                </c:pt>
                <c:pt idx="10439">
                  <c:v>0.47665795138888889</c:v>
                </c:pt>
                <c:pt idx="10440">
                  <c:v>0.47666326388888886</c:v>
                </c:pt>
                <c:pt idx="10441">
                  <c:v>0.47666846064814816</c:v>
                </c:pt>
                <c:pt idx="10442">
                  <c:v>0.47667372685185189</c:v>
                </c:pt>
                <c:pt idx="10443">
                  <c:v>0.47667895833333335</c:v>
                </c:pt>
                <c:pt idx="10444">
                  <c:v>0.47668543981481482</c:v>
                </c:pt>
                <c:pt idx="10445">
                  <c:v>0.47669064814814816</c:v>
                </c:pt>
                <c:pt idx="10446">
                  <c:v>0.47669583333333332</c:v>
                </c:pt>
                <c:pt idx="10447">
                  <c:v>0.47670106481481483</c:v>
                </c:pt>
                <c:pt idx="10448">
                  <c:v>0.47670640046296292</c:v>
                </c:pt>
                <c:pt idx="10449">
                  <c:v>0.47671167824074073</c:v>
                </c:pt>
                <c:pt idx="10450">
                  <c:v>0.47671685185185186</c:v>
                </c:pt>
                <c:pt idx="10451">
                  <c:v>0.47672203703703703</c:v>
                </c:pt>
                <c:pt idx="10452">
                  <c:v>0.47672721064814816</c:v>
                </c:pt>
                <c:pt idx="10453">
                  <c:v>0.47673230324074073</c:v>
                </c:pt>
                <c:pt idx="10454">
                  <c:v>0.47673853009259259</c:v>
                </c:pt>
                <c:pt idx="10455">
                  <c:v>0.47674391203703709</c:v>
                </c:pt>
                <c:pt idx="10456">
                  <c:v>0.47674902777777778</c:v>
                </c:pt>
                <c:pt idx="10457">
                  <c:v>0.47675409722222223</c:v>
                </c:pt>
                <c:pt idx="10458">
                  <c:v>0.4767592361111111</c:v>
                </c:pt>
                <c:pt idx="10459">
                  <c:v>0.47676436342592593</c:v>
                </c:pt>
                <c:pt idx="10460">
                  <c:v>0.47676964120370369</c:v>
                </c:pt>
                <c:pt idx="10461">
                  <c:v>0.47677429398148147</c:v>
                </c:pt>
                <c:pt idx="10462">
                  <c:v>0.47677901620370372</c:v>
                </c:pt>
                <c:pt idx="10463">
                  <c:v>0.47678491898148145</c:v>
                </c:pt>
                <c:pt idx="10464">
                  <c:v>0.4767896875</c:v>
                </c:pt>
                <c:pt idx="10465">
                  <c:v>0.47679434027777773</c:v>
                </c:pt>
                <c:pt idx="10466">
                  <c:v>0.47679935185185185</c:v>
                </c:pt>
                <c:pt idx="10467">
                  <c:v>0.47680406250000001</c:v>
                </c:pt>
                <c:pt idx="10468">
                  <c:v>0.47680868055555559</c:v>
                </c:pt>
                <c:pt idx="10469">
                  <c:v>0.47681332175925922</c:v>
                </c:pt>
                <c:pt idx="10470">
                  <c:v>0.47681787037037032</c:v>
                </c:pt>
                <c:pt idx="10471">
                  <c:v>0.47682241898148153</c:v>
                </c:pt>
                <c:pt idx="10472">
                  <c:v>0.4768271180555555</c:v>
                </c:pt>
                <c:pt idx="10473">
                  <c:v>0.47683283564814816</c:v>
                </c:pt>
                <c:pt idx="10474">
                  <c:v>0.47683741898148146</c:v>
                </c:pt>
                <c:pt idx="10475">
                  <c:v>0.47684203703703704</c:v>
                </c:pt>
                <c:pt idx="10476">
                  <c:v>0.4768465740740741</c:v>
                </c:pt>
                <c:pt idx="10477">
                  <c:v>0.47685114583333332</c:v>
                </c:pt>
                <c:pt idx="10478">
                  <c:v>0.47685582175925928</c:v>
                </c:pt>
                <c:pt idx="10479">
                  <c:v>0.4768603935185185</c:v>
                </c:pt>
                <c:pt idx="10480">
                  <c:v>0.47686503472222225</c:v>
                </c:pt>
                <c:pt idx="10481">
                  <c:v>0.47686954861111114</c:v>
                </c:pt>
                <c:pt idx="10482">
                  <c:v>0.47687527777777777</c:v>
                </c:pt>
                <c:pt idx="10483">
                  <c:v>0.47687988425925926</c:v>
                </c:pt>
                <c:pt idx="10484">
                  <c:v>0.47688446759259256</c:v>
                </c:pt>
                <c:pt idx="10485">
                  <c:v>0.4768890740740741</c:v>
                </c:pt>
                <c:pt idx="10486">
                  <c:v>0.47689377314814818</c:v>
                </c:pt>
                <c:pt idx="10487">
                  <c:v>0.47689825231481481</c:v>
                </c:pt>
                <c:pt idx="10488">
                  <c:v>0.47690283564814817</c:v>
                </c:pt>
                <c:pt idx="10489">
                  <c:v>0.47690734953703706</c:v>
                </c:pt>
                <c:pt idx="10490">
                  <c:v>0.47691211805555556</c:v>
                </c:pt>
                <c:pt idx="10491">
                  <c:v>0.47691798611111108</c:v>
                </c:pt>
                <c:pt idx="10492">
                  <c:v>0.47692249999999997</c:v>
                </c:pt>
                <c:pt idx="10493">
                  <c:v>0.47692700231481483</c:v>
                </c:pt>
                <c:pt idx="10494">
                  <c:v>0.47693155092592593</c:v>
                </c:pt>
                <c:pt idx="10495">
                  <c:v>0.47693605324074073</c:v>
                </c:pt>
                <c:pt idx="10496">
                  <c:v>0.47694084490740746</c:v>
                </c:pt>
                <c:pt idx="10497">
                  <c:v>0.47694538194444447</c:v>
                </c:pt>
                <c:pt idx="10498">
                  <c:v>0.47694989583333336</c:v>
                </c:pt>
                <c:pt idx="10499">
                  <c:v>0.47695439814814816</c:v>
                </c:pt>
                <c:pt idx="10500">
                  <c:v>0.47695898148148147</c:v>
                </c:pt>
                <c:pt idx="10501">
                  <c:v>0.47696479166666667</c:v>
                </c:pt>
                <c:pt idx="10502">
                  <c:v>0.47696951388888892</c:v>
                </c:pt>
                <c:pt idx="10503">
                  <c:v>0.47697400462962963</c:v>
                </c:pt>
                <c:pt idx="10504">
                  <c:v>0.4769785416666667</c:v>
                </c:pt>
                <c:pt idx="10505">
                  <c:v>0.47698307870370371</c:v>
                </c:pt>
                <c:pt idx="10506">
                  <c:v>0.47698775462962967</c:v>
                </c:pt>
                <c:pt idx="10507">
                  <c:v>0.47699232638888889</c:v>
                </c:pt>
                <c:pt idx="10508">
                  <c:v>0.47699706018518517</c:v>
                </c:pt>
                <c:pt idx="10509">
                  <c:v>0.47700164351851848</c:v>
                </c:pt>
                <c:pt idx="10510">
                  <c:v>0.47700746527777776</c:v>
                </c:pt>
                <c:pt idx="10511">
                  <c:v>0.47701200231481483</c:v>
                </c:pt>
                <c:pt idx="10512">
                  <c:v>0.47701652777777781</c:v>
                </c:pt>
                <c:pt idx="10513">
                  <c:v>0.47702116898148145</c:v>
                </c:pt>
                <c:pt idx="10514">
                  <c:v>0.47702578703703707</c:v>
                </c:pt>
                <c:pt idx="10515">
                  <c:v>0.47703034722222221</c:v>
                </c:pt>
                <c:pt idx="10516">
                  <c:v>0.47703484953703706</c:v>
                </c:pt>
                <c:pt idx="10517">
                  <c:v>0.47703951388888893</c:v>
                </c:pt>
                <c:pt idx="10518">
                  <c:v>0.47704415509259257</c:v>
                </c:pt>
                <c:pt idx="10519">
                  <c:v>0.47704865740740737</c:v>
                </c:pt>
                <c:pt idx="10520">
                  <c:v>0.47705438657407412</c:v>
                </c:pt>
                <c:pt idx="10521">
                  <c:v>0.47705903935185184</c:v>
                </c:pt>
                <c:pt idx="10522">
                  <c:v>0.47706355324074073</c:v>
                </c:pt>
                <c:pt idx="10523">
                  <c:v>0.47706820601851851</c:v>
                </c:pt>
                <c:pt idx="10524">
                  <c:v>0.47707275462962961</c:v>
                </c:pt>
                <c:pt idx="10525">
                  <c:v>0.4770772685185185</c:v>
                </c:pt>
                <c:pt idx="10526">
                  <c:v>0.47708192129629629</c:v>
                </c:pt>
                <c:pt idx="10527">
                  <c:v>0.47708648148148147</c:v>
                </c:pt>
                <c:pt idx="10528">
                  <c:v>0.47709119212962964</c:v>
                </c:pt>
                <c:pt idx="10529">
                  <c:v>0.47709700231481483</c:v>
                </c:pt>
                <c:pt idx="10530">
                  <c:v>0.47710157407407405</c:v>
                </c:pt>
                <c:pt idx="10531">
                  <c:v>0.4771061342592593</c:v>
                </c:pt>
                <c:pt idx="10532">
                  <c:v>0.47711084490740746</c:v>
                </c:pt>
                <c:pt idx="10533">
                  <c:v>0.47711547453703701</c:v>
                </c:pt>
                <c:pt idx="10534">
                  <c:v>0.47712016203703705</c:v>
                </c:pt>
                <c:pt idx="10535">
                  <c:v>0.47712474537037036</c:v>
                </c:pt>
                <c:pt idx="10536">
                  <c:v>0.47712928240740737</c:v>
                </c:pt>
                <c:pt idx="10537">
                  <c:v>0.47713391203703703</c:v>
                </c:pt>
                <c:pt idx="10538">
                  <c:v>0.47713866898148144</c:v>
                </c:pt>
                <c:pt idx="10539">
                  <c:v>0.47714443287037039</c:v>
                </c:pt>
                <c:pt idx="10540">
                  <c:v>0.47714920138888889</c:v>
                </c:pt>
                <c:pt idx="10541">
                  <c:v>0.47715378472222225</c:v>
                </c:pt>
                <c:pt idx="10542">
                  <c:v>0.47715835648148147</c:v>
                </c:pt>
                <c:pt idx="10543">
                  <c:v>0.47716297453703699</c:v>
                </c:pt>
                <c:pt idx="10544">
                  <c:v>0.47716770833333338</c:v>
                </c:pt>
                <c:pt idx="10545">
                  <c:v>0.47717252314814812</c:v>
                </c:pt>
                <c:pt idx="10546">
                  <c:v>0.47717710648148143</c:v>
                </c:pt>
                <c:pt idx="10547">
                  <c:v>0.47718167824074076</c:v>
                </c:pt>
                <c:pt idx="10548">
                  <c:v>0.47718747685185187</c:v>
                </c:pt>
                <c:pt idx="10549">
                  <c:v>0.47719208333333335</c:v>
                </c:pt>
                <c:pt idx="10550">
                  <c:v>0.47719677083333334</c:v>
                </c:pt>
                <c:pt idx="10551">
                  <c:v>0.47720145833333333</c:v>
                </c:pt>
                <c:pt idx="10552">
                  <c:v>0.47720615740740741</c:v>
                </c:pt>
                <c:pt idx="10553">
                  <c:v>0.47721074074074071</c:v>
                </c:pt>
                <c:pt idx="10554">
                  <c:v>0.47721535879629634</c:v>
                </c:pt>
                <c:pt idx="10555">
                  <c:v>0.47721993055555556</c:v>
                </c:pt>
                <c:pt idx="10556">
                  <c:v>0.47722474537037041</c:v>
                </c:pt>
                <c:pt idx="10557">
                  <c:v>0.47723072916666665</c:v>
                </c:pt>
                <c:pt idx="10558">
                  <c:v>0.47723541666666663</c:v>
                </c:pt>
                <c:pt idx="10559">
                  <c:v>0.47724001157407409</c:v>
                </c:pt>
                <c:pt idx="10560">
                  <c:v>0.47724466435185181</c:v>
                </c:pt>
                <c:pt idx="10561">
                  <c:v>0.47724924768518523</c:v>
                </c:pt>
                <c:pt idx="10562">
                  <c:v>0.47725398148148152</c:v>
                </c:pt>
                <c:pt idx="10563">
                  <c:v>0.47725865740740742</c:v>
                </c:pt>
                <c:pt idx="10564">
                  <c:v>0.4772632175925926</c:v>
                </c:pt>
                <c:pt idx="10565">
                  <c:v>0.47726783564814812</c:v>
                </c:pt>
                <c:pt idx="10566">
                  <c:v>0.47727251157407408</c:v>
                </c:pt>
                <c:pt idx="10567">
                  <c:v>0.47727827546296298</c:v>
                </c:pt>
                <c:pt idx="10568">
                  <c:v>0.47728287037037037</c:v>
                </c:pt>
                <c:pt idx="10569">
                  <c:v>0.47728758101851848</c:v>
                </c:pt>
                <c:pt idx="10570">
                  <c:v>0.47729224537037035</c:v>
                </c:pt>
                <c:pt idx="10571">
                  <c:v>0.4772970601851852</c:v>
                </c:pt>
                <c:pt idx="10572">
                  <c:v>0.47730179398148148</c:v>
                </c:pt>
                <c:pt idx="10573">
                  <c:v>0.47730648148148153</c:v>
                </c:pt>
                <c:pt idx="10574">
                  <c:v>0.47731130787037035</c:v>
                </c:pt>
                <c:pt idx="10575">
                  <c:v>0.47731737268518515</c:v>
                </c:pt>
                <c:pt idx="10576">
                  <c:v>0.47732211805555558</c:v>
                </c:pt>
                <c:pt idx="10577">
                  <c:v>0.47732680555555557</c:v>
                </c:pt>
                <c:pt idx="10578">
                  <c:v>0.47733196759259261</c:v>
                </c:pt>
                <c:pt idx="10579">
                  <c:v>0.47733721064814816</c:v>
                </c:pt>
                <c:pt idx="10580">
                  <c:v>0.47734243055555559</c:v>
                </c:pt>
                <c:pt idx="10581">
                  <c:v>0.47734755787037036</c:v>
                </c:pt>
                <c:pt idx="10582">
                  <c:v>0.4773526851851852</c:v>
                </c:pt>
                <c:pt idx="10583">
                  <c:v>0.47735799768518516</c:v>
                </c:pt>
                <c:pt idx="10584">
                  <c:v>0.47736442129629625</c:v>
                </c:pt>
                <c:pt idx="10585">
                  <c:v>0.47736966435185185</c:v>
                </c:pt>
                <c:pt idx="10586">
                  <c:v>0.47737484953703707</c:v>
                </c:pt>
                <c:pt idx="10587">
                  <c:v>0.47738004629629627</c:v>
                </c:pt>
                <c:pt idx="10588">
                  <c:v>0.47738516203703707</c:v>
                </c:pt>
                <c:pt idx="10589">
                  <c:v>0.47739033564814815</c:v>
                </c:pt>
                <c:pt idx="10590">
                  <c:v>0.47739550925925928</c:v>
                </c:pt>
                <c:pt idx="10591">
                  <c:v>0.47740075231481477</c:v>
                </c:pt>
                <c:pt idx="10592">
                  <c:v>0.4774058449074074</c:v>
                </c:pt>
                <c:pt idx="10593">
                  <c:v>0.47741237268518516</c:v>
                </c:pt>
                <c:pt idx="10594">
                  <c:v>0.47741752314814812</c:v>
                </c:pt>
                <c:pt idx="10595">
                  <c:v>0.47742281250000002</c:v>
                </c:pt>
                <c:pt idx="10596">
                  <c:v>0.47742819444444445</c:v>
                </c:pt>
                <c:pt idx="10597">
                  <c:v>0.47743349537037033</c:v>
                </c:pt>
                <c:pt idx="10598">
                  <c:v>0.47743878472222218</c:v>
                </c:pt>
                <c:pt idx="10599">
                  <c:v>0.47744394675925927</c:v>
                </c:pt>
                <c:pt idx="10600">
                  <c:v>0.47744920138888891</c:v>
                </c:pt>
                <c:pt idx="10601">
                  <c:v>0.47745438657407407</c:v>
                </c:pt>
                <c:pt idx="10602">
                  <c:v>0.47746079861111107</c:v>
                </c:pt>
                <c:pt idx="10603">
                  <c:v>0.47746597222222226</c:v>
                </c:pt>
                <c:pt idx="10604">
                  <c:v>0.47747129629629631</c:v>
                </c:pt>
                <c:pt idx="10605">
                  <c:v>0.47747652777777777</c:v>
                </c:pt>
                <c:pt idx="10606">
                  <c:v>0.47748175925925929</c:v>
                </c:pt>
                <c:pt idx="10607">
                  <c:v>0.47748694444444445</c:v>
                </c:pt>
                <c:pt idx="10608">
                  <c:v>0.47749234953703706</c:v>
                </c:pt>
                <c:pt idx="10609">
                  <c:v>0.47749726851851854</c:v>
                </c:pt>
                <c:pt idx="10610">
                  <c:v>0.47750207175925929</c:v>
                </c:pt>
                <c:pt idx="10611">
                  <c:v>0.4775079166666667</c:v>
                </c:pt>
                <c:pt idx="10612">
                  <c:v>0.4775127199074074</c:v>
                </c:pt>
                <c:pt idx="10613">
                  <c:v>0.47751743055555557</c:v>
                </c:pt>
                <c:pt idx="10614">
                  <c:v>0.47752211805555556</c:v>
                </c:pt>
                <c:pt idx="10615">
                  <c:v>0.47752680555555554</c:v>
                </c:pt>
                <c:pt idx="10616">
                  <c:v>0.47753164351851857</c:v>
                </c:pt>
                <c:pt idx="10617">
                  <c:v>0.4775362037037037</c:v>
                </c:pt>
                <c:pt idx="10618">
                  <c:v>0.4775407523148148</c:v>
                </c:pt>
                <c:pt idx="10619">
                  <c:v>0.47754540509259263</c:v>
                </c:pt>
                <c:pt idx="10620">
                  <c:v>0.47755120370370374</c:v>
                </c:pt>
                <c:pt idx="10621">
                  <c:v>0.47755584490740738</c:v>
                </c:pt>
                <c:pt idx="10622">
                  <c:v>0.47756057870370366</c:v>
                </c:pt>
                <c:pt idx="10623">
                  <c:v>0.47756510416666664</c:v>
                </c:pt>
                <c:pt idx="10624">
                  <c:v>0.47756959490740741</c:v>
                </c:pt>
                <c:pt idx="10625">
                  <c:v>0.47757423611111111</c:v>
                </c:pt>
                <c:pt idx="10626">
                  <c:v>0.47757879629629629</c:v>
                </c:pt>
                <c:pt idx="10627">
                  <c:v>0.47758341435185186</c:v>
                </c:pt>
                <c:pt idx="10628">
                  <c:v>0.47758791666666661</c:v>
                </c:pt>
                <c:pt idx="10629">
                  <c:v>0.4775936921296296</c:v>
                </c:pt>
                <c:pt idx="10630">
                  <c:v>0.47759825231481479</c:v>
                </c:pt>
                <c:pt idx="10631">
                  <c:v>0.47760275462962959</c:v>
                </c:pt>
                <c:pt idx="10632">
                  <c:v>0.47760737268518522</c:v>
                </c:pt>
                <c:pt idx="10633">
                  <c:v>0.477612025462963</c:v>
                </c:pt>
                <c:pt idx="10634">
                  <c:v>0.47761652777777774</c:v>
                </c:pt>
                <c:pt idx="10635">
                  <c:v>0.47762113425925928</c:v>
                </c:pt>
                <c:pt idx="10636">
                  <c:v>0.47762565972222221</c:v>
                </c:pt>
                <c:pt idx="10637">
                  <c:v>0.47763167824074076</c:v>
                </c:pt>
                <c:pt idx="10638">
                  <c:v>0.47763634259259263</c:v>
                </c:pt>
                <c:pt idx="10639">
                  <c:v>0.47764087962962964</c:v>
                </c:pt>
                <c:pt idx="10640">
                  <c:v>0.47764541666666666</c:v>
                </c:pt>
                <c:pt idx="10641">
                  <c:v>0.47765003472222217</c:v>
                </c:pt>
                <c:pt idx="10642">
                  <c:v>0.47765459490740741</c:v>
                </c:pt>
                <c:pt idx="10643">
                  <c:v>0.47765917824074072</c:v>
                </c:pt>
                <c:pt idx="10644">
                  <c:v>0.47766366898148149</c:v>
                </c:pt>
                <c:pt idx="10645">
                  <c:v>0.47766835648148148</c:v>
                </c:pt>
                <c:pt idx="10646">
                  <c:v>0.47767423611111109</c:v>
                </c:pt>
                <c:pt idx="10647">
                  <c:v>0.47767872685185186</c:v>
                </c:pt>
                <c:pt idx="10648">
                  <c:v>0.47768334490740738</c:v>
                </c:pt>
                <c:pt idx="10649">
                  <c:v>0.47768796296296295</c:v>
                </c:pt>
                <c:pt idx="10650">
                  <c:v>0.4776926041666667</c:v>
                </c:pt>
                <c:pt idx="10651">
                  <c:v>0.4776971527777778</c:v>
                </c:pt>
                <c:pt idx="10652">
                  <c:v>0.4777016550925926</c:v>
                </c:pt>
                <c:pt idx="10653">
                  <c:v>0.4777062962962963</c:v>
                </c:pt>
                <c:pt idx="10654">
                  <c:v>0.47771091435185187</c:v>
                </c:pt>
                <c:pt idx="10655">
                  <c:v>0.47771667824074071</c:v>
                </c:pt>
                <c:pt idx="10656">
                  <c:v>0.47772122685185187</c:v>
                </c:pt>
                <c:pt idx="10657">
                  <c:v>0.47772582175925926</c:v>
                </c:pt>
                <c:pt idx="10658">
                  <c:v>0.47773043981481483</c:v>
                </c:pt>
                <c:pt idx="10659">
                  <c:v>0.47773508101851853</c:v>
                </c:pt>
                <c:pt idx="10660">
                  <c:v>0.47773962962962963</c:v>
                </c:pt>
                <c:pt idx="10661">
                  <c:v>0.47774415509259255</c:v>
                </c:pt>
                <c:pt idx="10662">
                  <c:v>0.47774886574074071</c:v>
                </c:pt>
                <c:pt idx="10663">
                  <c:v>0.47775340277777772</c:v>
                </c:pt>
                <c:pt idx="10664">
                  <c:v>0.47775924768518524</c:v>
                </c:pt>
                <c:pt idx="10665">
                  <c:v>0.47776381944444446</c:v>
                </c:pt>
                <c:pt idx="10666">
                  <c:v>0.47776844907407406</c:v>
                </c:pt>
                <c:pt idx="10667">
                  <c:v>0.47777300925925931</c:v>
                </c:pt>
                <c:pt idx="10668">
                  <c:v>0.4777775231481482</c:v>
                </c:pt>
                <c:pt idx="10669">
                  <c:v>0.47778210648148151</c:v>
                </c:pt>
                <c:pt idx="10670">
                  <c:v>0.477786875</c:v>
                </c:pt>
                <c:pt idx="10671">
                  <c:v>0.4777914236111111</c:v>
                </c:pt>
                <c:pt idx="10672">
                  <c:v>0.47779600694444446</c:v>
                </c:pt>
                <c:pt idx="10673">
                  <c:v>0.47780187499999999</c:v>
                </c:pt>
                <c:pt idx="10674">
                  <c:v>0.47780644675925926</c:v>
                </c:pt>
                <c:pt idx="10675">
                  <c:v>0.47781114583333334</c:v>
                </c:pt>
                <c:pt idx="10676">
                  <c:v>0.47781581018518521</c:v>
                </c:pt>
                <c:pt idx="10677">
                  <c:v>0.47782038194444443</c:v>
                </c:pt>
                <c:pt idx="10678">
                  <c:v>0.47782494212962962</c:v>
                </c:pt>
                <c:pt idx="10679">
                  <c:v>0.47782960648148148</c:v>
                </c:pt>
                <c:pt idx="10680">
                  <c:v>0.47783427083333335</c:v>
                </c:pt>
                <c:pt idx="10681">
                  <c:v>0.47783899305555555</c:v>
                </c:pt>
                <c:pt idx="10682">
                  <c:v>0.47784488425925925</c:v>
                </c:pt>
                <c:pt idx="10683">
                  <c:v>0.47784972222222222</c:v>
                </c:pt>
                <c:pt idx="10684">
                  <c:v>0.47785429398148144</c:v>
                </c:pt>
                <c:pt idx="10685">
                  <c:v>0.47785884259259265</c:v>
                </c:pt>
                <c:pt idx="10686">
                  <c:v>0.47786348379629628</c:v>
                </c:pt>
                <c:pt idx="10687">
                  <c:v>0.47786825231481478</c:v>
                </c:pt>
                <c:pt idx="10688">
                  <c:v>0.47787283564814814</c:v>
                </c:pt>
                <c:pt idx="10689">
                  <c:v>0.47787741898148145</c:v>
                </c:pt>
                <c:pt idx="10690">
                  <c:v>0.47788199074074073</c:v>
                </c:pt>
                <c:pt idx="10691">
                  <c:v>0.47788788194444448</c:v>
                </c:pt>
                <c:pt idx="10692">
                  <c:v>0.47789251157407403</c:v>
                </c:pt>
                <c:pt idx="10693">
                  <c:v>0.47789724537037043</c:v>
                </c:pt>
                <c:pt idx="10694">
                  <c:v>0.47790179398148153</c:v>
                </c:pt>
                <c:pt idx="10695">
                  <c:v>0.47790650462962964</c:v>
                </c:pt>
                <c:pt idx="10696">
                  <c:v>0.47791111111111112</c:v>
                </c:pt>
                <c:pt idx="10697">
                  <c:v>0.4779157175925926</c:v>
                </c:pt>
                <c:pt idx="10698">
                  <c:v>0.47792042824074077</c:v>
                </c:pt>
                <c:pt idx="10699">
                  <c:v>0.47792509259259258</c:v>
                </c:pt>
                <c:pt idx="10700">
                  <c:v>0.47793076388888894</c:v>
                </c:pt>
                <c:pt idx="10701">
                  <c:v>0.47793534722222225</c:v>
                </c:pt>
                <c:pt idx="10702">
                  <c:v>0.47793993055555556</c:v>
                </c:pt>
                <c:pt idx="10703">
                  <c:v>0.47794461805555555</c:v>
                </c:pt>
                <c:pt idx="10704">
                  <c:v>0.47794942129629631</c:v>
                </c:pt>
                <c:pt idx="10705">
                  <c:v>0.47795405092592591</c:v>
                </c:pt>
                <c:pt idx="10706">
                  <c:v>0.47795869212962966</c:v>
                </c:pt>
                <c:pt idx="10707">
                  <c:v>0.47796329861111109</c:v>
                </c:pt>
                <c:pt idx="10708">
                  <c:v>0.47796938657407412</c:v>
                </c:pt>
                <c:pt idx="10709">
                  <c:v>0.47797399305555555</c:v>
                </c:pt>
                <c:pt idx="10710">
                  <c:v>0.4779787962962963</c:v>
                </c:pt>
                <c:pt idx="10711">
                  <c:v>0.47798350694444447</c:v>
                </c:pt>
                <c:pt idx="10712">
                  <c:v>0.47798834490740738</c:v>
                </c:pt>
                <c:pt idx="10713">
                  <c:v>0.47799309027777781</c:v>
                </c:pt>
                <c:pt idx="10714">
                  <c:v>0.4779978240740741</c:v>
                </c:pt>
                <c:pt idx="10715">
                  <c:v>0.4780026273148148</c:v>
                </c:pt>
                <c:pt idx="10716">
                  <c:v>0.47800752314814815</c:v>
                </c:pt>
                <c:pt idx="10717">
                  <c:v>0.47801403935185188</c:v>
                </c:pt>
                <c:pt idx="10718">
                  <c:v>0.47801929398148152</c:v>
                </c:pt>
                <c:pt idx="10719">
                  <c:v>0.47802454861111116</c:v>
                </c:pt>
                <c:pt idx="10720">
                  <c:v>0.47802994212962963</c:v>
                </c:pt>
                <c:pt idx="10721">
                  <c:v>0.47803519675925926</c:v>
                </c:pt>
                <c:pt idx="10722">
                  <c:v>0.47804053240740746</c:v>
                </c:pt>
                <c:pt idx="10723">
                  <c:v>0.47804575231481478</c:v>
                </c:pt>
                <c:pt idx="10724">
                  <c:v>0.47805107638888894</c:v>
                </c:pt>
                <c:pt idx="10725">
                  <c:v>0.47805568287037037</c:v>
                </c:pt>
                <c:pt idx="10726">
                  <c:v>0.4780615856481481</c:v>
                </c:pt>
                <c:pt idx="10727">
                  <c:v>0.47806620370370373</c:v>
                </c:pt>
                <c:pt idx="10728">
                  <c:v>0.47807074074074074</c:v>
                </c:pt>
                <c:pt idx="10729">
                  <c:v>0.4780753703703704</c:v>
                </c:pt>
                <c:pt idx="10730">
                  <c:v>0.47807998842592592</c:v>
                </c:pt>
                <c:pt idx="10731">
                  <c:v>0.47808457175925922</c:v>
                </c:pt>
                <c:pt idx="10732">
                  <c:v>0.47808922453703701</c:v>
                </c:pt>
                <c:pt idx="10733">
                  <c:v>0.47809390046296296</c:v>
                </c:pt>
                <c:pt idx="10734">
                  <c:v>0.47809846064814815</c:v>
                </c:pt>
                <c:pt idx="10735">
                  <c:v>0.47810427083333334</c:v>
                </c:pt>
                <c:pt idx="10736">
                  <c:v>0.47810885416666665</c:v>
                </c:pt>
                <c:pt idx="10737">
                  <c:v>0.47811359953703708</c:v>
                </c:pt>
                <c:pt idx="10738">
                  <c:v>0.47811828703703707</c:v>
                </c:pt>
                <c:pt idx="10739">
                  <c:v>0.47812287037037038</c:v>
                </c:pt>
                <c:pt idx="10740">
                  <c:v>0.4781274421296296</c:v>
                </c:pt>
                <c:pt idx="10741">
                  <c:v>0.47813212962962964</c:v>
                </c:pt>
                <c:pt idx="10742">
                  <c:v>0.4781367592592593</c:v>
                </c:pt>
                <c:pt idx="10743">
                  <c:v>0.47814141203703703</c:v>
                </c:pt>
                <c:pt idx="10744">
                  <c:v>0.47814718750000001</c:v>
                </c:pt>
                <c:pt idx="10745">
                  <c:v>0.4781518402777778</c:v>
                </c:pt>
                <c:pt idx="10746">
                  <c:v>0.47815638888888889</c:v>
                </c:pt>
                <c:pt idx="10747">
                  <c:v>0.4781609722222222</c:v>
                </c:pt>
                <c:pt idx="10748">
                  <c:v>0.47816559027777777</c:v>
                </c:pt>
                <c:pt idx="10749">
                  <c:v>0.47817035879629627</c:v>
                </c:pt>
                <c:pt idx="10750">
                  <c:v>0.47817491898148146</c:v>
                </c:pt>
                <c:pt idx="10751">
                  <c:v>0.47817950231481482</c:v>
                </c:pt>
                <c:pt idx="10752">
                  <c:v>0.4781841087962963</c:v>
                </c:pt>
                <c:pt idx="10753">
                  <c:v>0.47818995370370371</c:v>
                </c:pt>
                <c:pt idx="10754">
                  <c:v>0.47819478009259259</c:v>
                </c:pt>
                <c:pt idx="10755">
                  <c:v>0.47819946759259263</c:v>
                </c:pt>
                <c:pt idx="10756">
                  <c:v>0.47820402777777776</c:v>
                </c:pt>
                <c:pt idx="10757">
                  <c:v>0.47820859953703704</c:v>
                </c:pt>
                <c:pt idx="10758">
                  <c:v>0.47821329861111112</c:v>
                </c:pt>
                <c:pt idx="10759">
                  <c:v>0.4782179050925926</c:v>
                </c:pt>
                <c:pt idx="10760">
                  <c:v>0.4782225810185185</c:v>
                </c:pt>
                <c:pt idx="10761">
                  <c:v>0.47822715277777778</c:v>
                </c:pt>
                <c:pt idx="10762">
                  <c:v>0.47823299768518518</c:v>
                </c:pt>
                <c:pt idx="10763">
                  <c:v>0.47823762731481478</c:v>
                </c:pt>
                <c:pt idx="10764">
                  <c:v>0.47824223379629632</c:v>
                </c:pt>
                <c:pt idx="10765">
                  <c:v>0.47824689814814819</c:v>
                </c:pt>
                <c:pt idx="10766">
                  <c:v>0.4782516087962963</c:v>
                </c:pt>
                <c:pt idx="10767">
                  <c:v>0.47825612268518519</c:v>
                </c:pt>
                <c:pt idx="10768">
                  <c:v>0.4782607060185185</c:v>
                </c:pt>
                <c:pt idx="10769">
                  <c:v>0.47826520833333336</c:v>
                </c:pt>
                <c:pt idx="10770">
                  <c:v>0.47827126157407407</c:v>
                </c:pt>
                <c:pt idx="10771">
                  <c:v>0.47827591435185185</c:v>
                </c:pt>
                <c:pt idx="10772">
                  <c:v>0.47828049768518516</c:v>
                </c:pt>
                <c:pt idx="10773">
                  <c:v>0.47828502314814814</c:v>
                </c:pt>
                <c:pt idx="10774">
                  <c:v>0.47828971064814813</c:v>
                </c:pt>
                <c:pt idx="10775">
                  <c:v>0.4782942361111111</c:v>
                </c:pt>
                <c:pt idx="10776">
                  <c:v>0.47829884259259264</c:v>
                </c:pt>
                <c:pt idx="10777">
                  <c:v>0.47830353009259258</c:v>
                </c:pt>
                <c:pt idx="10778">
                  <c:v>0.47830813657407406</c:v>
                </c:pt>
                <c:pt idx="10779">
                  <c:v>0.47831400462962964</c:v>
                </c:pt>
                <c:pt idx="10780">
                  <c:v>0.47831856481481477</c:v>
                </c:pt>
                <c:pt idx="10781">
                  <c:v>0.47832309027777775</c:v>
                </c:pt>
                <c:pt idx="10782">
                  <c:v>0.4783276851851852</c:v>
                </c:pt>
                <c:pt idx="10783">
                  <c:v>0.4783324074074074</c:v>
                </c:pt>
                <c:pt idx="10784">
                  <c:v>0.47833694444444447</c:v>
                </c:pt>
                <c:pt idx="10785">
                  <c:v>0.4783415046296296</c:v>
                </c:pt>
                <c:pt idx="10786">
                  <c:v>0.47834601851851849</c:v>
                </c:pt>
                <c:pt idx="10787">
                  <c:v>0.47835079861111113</c:v>
                </c:pt>
                <c:pt idx="10788">
                  <c:v>0.47835662037037036</c:v>
                </c:pt>
                <c:pt idx="10789">
                  <c:v>0.47836116898148151</c:v>
                </c:pt>
                <c:pt idx="10790">
                  <c:v>0.47836574074074073</c:v>
                </c:pt>
                <c:pt idx="10791">
                  <c:v>0.47837043981481481</c:v>
                </c:pt>
                <c:pt idx="10792">
                  <c:v>0.47837502314814812</c:v>
                </c:pt>
                <c:pt idx="10793">
                  <c:v>0.47837962962962965</c:v>
                </c:pt>
                <c:pt idx="10794">
                  <c:v>0.47838416666666667</c:v>
                </c:pt>
                <c:pt idx="10795">
                  <c:v>0.47838877314814815</c:v>
                </c:pt>
                <c:pt idx="10796">
                  <c:v>0.47839333333333328</c:v>
                </c:pt>
                <c:pt idx="10797">
                  <c:v>0.47839924768518521</c:v>
                </c:pt>
                <c:pt idx="10798">
                  <c:v>0.47840380787037035</c:v>
                </c:pt>
                <c:pt idx="10799">
                  <c:v>0.47840851851851851</c:v>
                </c:pt>
                <c:pt idx="10800">
                  <c:v>0.4784130787037037</c:v>
                </c:pt>
                <c:pt idx="10801">
                  <c:v>0.47841761574074071</c:v>
                </c:pt>
                <c:pt idx="10802">
                  <c:v>0.47842215277777783</c:v>
                </c:pt>
                <c:pt idx="10803">
                  <c:v>0.4784268518518518</c:v>
                </c:pt>
                <c:pt idx="10804">
                  <c:v>0.47843151620370367</c:v>
                </c:pt>
                <c:pt idx="10805">
                  <c:v>0.47843601851851852</c:v>
                </c:pt>
                <c:pt idx="10806">
                  <c:v>0.47844177083333334</c:v>
                </c:pt>
                <c:pt idx="10807">
                  <c:v>0.47844628472222223</c:v>
                </c:pt>
                <c:pt idx="10808">
                  <c:v>0.47845097222222227</c:v>
                </c:pt>
                <c:pt idx="10809">
                  <c:v>0.47845555555555558</c:v>
                </c:pt>
                <c:pt idx="10810">
                  <c:v>0.47846025462962966</c:v>
                </c:pt>
                <c:pt idx="10811">
                  <c:v>0.47846476851851855</c:v>
                </c:pt>
                <c:pt idx="10812">
                  <c:v>0.4784693981481481</c:v>
                </c:pt>
                <c:pt idx="10813">
                  <c:v>0.47847395833333334</c:v>
                </c:pt>
                <c:pt idx="10814">
                  <c:v>0.47847859953703703</c:v>
                </c:pt>
                <c:pt idx="10815">
                  <c:v>0.47848442129629626</c:v>
                </c:pt>
                <c:pt idx="10816">
                  <c:v>0.4784892013888889</c:v>
                </c:pt>
                <c:pt idx="10817">
                  <c:v>0.47849379629629629</c:v>
                </c:pt>
                <c:pt idx="10818">
                  <c:v>0.47849840277777783</c:v>
                </c:pt>
                <c:pt idx="10819">
                  <c:v>0.47850300925925926</c:v>
                </c:pt>
                <c:pt idx="10820">
                  <c:v>0.47850773148148146</c:v>
                </c:pt>
                <c:pt idx="10821">
                  <c:v>0.47851245370370371</c:v>
                </c:pt>
                <c:pt idx="10822">
                  <c:v>0.47851704861111116</c:v>
                </c:pt>
                <c:pt idx="10823">
                  <c:v>0.47852166666666668</c:v>
                </c:pt>
                <c:pt idx="10824">
                  <c:v>0.47852762731481485</c:v>
                </c:pt>
                <c:pt idx="10825">
                  <c:v>0.4785322569444444</c:v>
                </c:pt>
                <c:pt idx="10826">
                  <c:v>0.47853687500000003</c:v>
                </c:pt>
                <c:pt idx="10827">
                  <c:v>0.47854165509259255</c:v>
                </c:pt>
                <c:pt idx="10828">
                  <c:v>0.47854652777777779</c:v>
                </c:pt>
                <c:pt idx="10829">
                  <c:v>0.47855115740740745</c:v>
                </c:pt>
                <c:pt idx="10830">
                  <c:v>0.47855578703703699</c:v>
                </c:pt>
                <c:pt idx="10831">
                  <c:v>0.47856039351851853</c:v>
                </c:pt>
                <c:pt idx="10832">
                  <c:v>0.47856515046296294</c:v>
                </c:pt>
                <c:pt idx="10833">
                  <c:v>0.47857093750000002</c:v>
                </c:pt>
                <c:pt idx="10834">
                  <c:v>0.47857564814814818</c:v>
                </c:pt>
                <c:pt idx="10835">
                  <c:v>0.47858024305555552</c:v>
                </c:pt>
                <c:pt idx="10836">
                  <c:v>0.47858489583333336</c:v>
                </c:pt>
                <c:pt idx="10837">
                  <c:v>0.47858960648148147</c:v>
                </c:pt>
                <c:pt idx="10838">
                  <c:v>0.4785942592592593</c:v>
                </c:pt>
                <c:pt idx="10839">
                  <c:v>0.47859896990740741</c:v>
                </c:pt>
                <c:pt idx="10840">
                  <c:v>0.47860355324074072</c:v>
                </c:pt>
                <c:pt idx="10841">
                  <c:v>0.4786095949074074</c:v>
                </c:pt>
                <c:pt idx="10842">
                  <c:v>0.47861420138888894</c:v>
                </c:pt>
                <c:pt idx="10843">
                  <c:v>0.47861880787037037</c:v>
                </c:pt>
                <c:pt idx="10844">
                  <c:v>0.47862349537037036</c:v>
                </c:pt>
                <c:pt idx="10845">
                  <c:v>0.4786283101851852</c:v>
                </c:pt>
                <c:pt idx="10846">
                  <c:v>0.47863288194444448</c:v>
                </c:pt>
                <c:pt idx="10847">
                  <c:v>0.47863751157407403</c:v>
                </c:pt>
                <c:pt idx="10848">
                  <c:v>0.47864214120370369</c:v>
                </c:pt>
                <c:pt idx="10849">
                  <c:v>0.47864686342592594</c:v>
                </c:pt>
                <c:pt idx="10850">
                  <c:v>0.47865284722222223</c:v>
                </c:pt>
                <c:pt idx="10851">
                  <c:v>0.47865754629629631</c:v>
                </c:pt>
                <c:pt idx="10852">
                  <c:v>0.47866217592592591</c:v>
                </c:pt>
                <c:pt idx="10853">
                  <c:v>0.4786668634259259</c:v>
                </c:pt>
                <c:pt idx="10854">
                  <c:v>0.47867153935185186</c:v>
                </c:pt>
                <c:pt idx="10855">
                  <c:v>0.47867613425925931</c:v>
                </c:pt>
                <c:pt idx="10856">
                  <c:v>0.47868081018518516</c:v>
                </c:pt>
                <c:pt idx="10857">
                  <c:v>0.4786855439814815</c:v>
                </c:pt>
                <c:pt idx="10858">
                  <c:v>0.47869015046296298</c:v>
                </c:pt>
                <c:pt idx="10859">
                  <c:v>0.47869604166666663</c:v>
                </c:pt>
                <c:pt idx="10860">
                  <c:v>0.47870067129629629</c:v>
                </c:pt>
                <c:pt idx="10861">
                  <c:v>0.47870524305555556</c:v>
                </c:pt>
                <c:pt idx="10862">
                  <c:v>0.47871004629629632</c:v>
                </c:pt>
                <c:pt idx="10863">
                  <c:v>0.47871472222222228</c:v>
                </c:pt>
                <c:pt idx="10864">
                  <c:v>0.47871932870370371</c:v>
                </c:pt>
                <c:pt idx="10865">
                  <c:v>0.47872399305555557</c:v>
                </c:pt>
                <c:pt idx="10866">
                  <c:v>0.47872871527777777</c:v>
                </c:pt>
                <c:pt idx="10867">
                  <c:v>0.47873336805555561</c:v>
                </c:pt>
                <c:pt idx="10868">
                  <c:v>0.47873931712962964</c:v>
                </c:pt>
                <c:pt idx="10869">
                  <c:v>0.47874400462962963</c:v>
                </c:pt>
                <c:pt idx="10870">
                  <c:v>0.47874873842592591</c:v>
                </c:pt>
                <c:pt idx="10871">
                  <c:v>0.47875335648148148</c:v>
                </c:pt>
                <c:pt idx="10872">
                  <c:v>0.4787580208333333</c:v>
                </c:pt>
                <c:pt idx="10873">
                  <c:v>0.47876262731481484</c:v>
                </c:pt>
                <c:pt idx="10874">
                  <c:v>0.47876743055555554</c:v>
                </c:pt>
                <c:pt idx="10875">
                  <c:v>0.47877204861111111</c:v>
                </c:pt>
                <c:pt idx="10876">
                  <c:v>0.47877666666666668</c:v>
                </c:pt>
                <c:pt idx="10877">
                  <c:v>0.47878253472222226</c:v>
                </c:pt>
                <c:pt idx="10878">
                  <c:v>0.47878731481481479</c:v>
                </c:pt>
                <c:pt idx="10879">
                  <c:v>0.47879190972222219</c:v>
                </c:pt>
                <c:pt idx="10880">
                  <c:v>0.4787966319444445</c:v>
                </c:pt>
                <c:pt idx="10881">
                  <c:v>0.47880131944444443</c:v>
                </c:pt>
                <c:pt idx="10882">
                  <c:v>0.47880604166666668</c:v>
                </c:pt>
                <c:pt idx="10883">
                  <c:v>0.47881069444444441</c:v>
                </c:pt>
                <c:pt idx="10884">
                  <c:v>0.47881531250000003</c:v>
                </c:pt>
                <c:pt idx="10885">
                  <c:v>0.4788199768518519</c:v>
                </c:pt>
                <c:pt idx="10886">
                  <c:v>0.47882586805555555</c:v>
                </c:pt>
                <c:pt idx="10887">
                  <c:v>0.47883061342592592</c:v>
                </c:pt>
                <c:pt idx="10888">
                  <c:v>0.47883590277777777</c:v>
                </c:pt>
                <c:pt idx="10889">
                  <c:v>0.47884112268518519</c:v>
                </c:pt>
                <c:pt idx="10890">
                  <c:v>0.47884636574074074</c:v>
                </c:pt>
                <c:pt idx="10891">
                  <c:v>0.47885175925925921</c:v>
                </c:pt>
                <c:pt idx="10892">
                  <c:v>0.47885707175925929</c:v>
                </c:pt>
                <c:pt idx="10893">
                  <c:v>0.47886168981481481</c:v>
                </c:pt>
                <c:pt idx="10894">
                  <c:v>0.47886638888888888</c:v>
                </c:pt>
                <c:pt idx="10895">
                  <c:v>0.47887238425925926</c:v>
                </c:pt>
                <c:pt idx="10896">
                  <c:v>0.47887710648148146</c:v>
                </c:pt>
                <c:pt idx="10897">
                  <c:v>0.47888170138888886</c:v>
                </c:pt>
                <c:pt idx="10898">
                  <c:v>0.47888627314814819</c:v>
                </c:pt>
                <c:pt idx="10899">
                  <c:v>0.47889104166666668</c:v>
                </c:pt>
                <c:pt idx="10900">
                  <c:v>0.4788958333333333</c:v>
                </c:pt>
                <c:pt idx="10901">
                  <c:v>0.47890053240740738</c:v>
                </c:pt>
                <c:pt idx="10902">
                  <c:v>0.47890511574074074</c:v>
                </c:pt>
                <c:pt idx="10903">
                  <c:v>0.47891114583333333</c:v>
                </c:pt>
                <c:pt idx="10904">
                  <c:v>0.47891574074074073</c:v>
                </c:pt>
                <c:pt idx="10905">
                  <c:v>0.47892039351851851</c:v>
                </c:pt>
                <c:pt idx="10906">
                  <c:v>0.47892497685185181</c:v>
                </c:pt>
                <c:pt idx="10907">
                  <c:v>0.47892973379629633</c:v>
                </c:pt>
                <c:pt idx="10908">
                  <c:v>0.47893432870370373</c:v>
                </c:pt>
                <c:pt idx="10909">
                  <c:v>0.47893887731481483</c:v>
                </c:pt>
                <c:pt idx="10910">
                  <c:v>0.47894346064814813</c:v>
                </c:pt>
                <c:pt idx="10911">
                  <c:v>0.478948125</c:v>
                </c:pt>
                <c:pt idx="10912">
                  <c:v>0.47895403935185188</c:v>
                </c:pt>
                <c:pt idx="10913">
                  <c:v>0.47895864583333331</c:v>
                </c:pt>
                <c:pt idx="10914">
                  <c:v>0.47896322916666662</c:v>
                </c:pt>
                <c:pt idx="10915">
                  <c:v>0.47896776620370374</c:v>
                </c:pt>
                <c:pt idx="10916">
                  <c:v>0.4789724768518519</c:v>
                </c:pt>
                <c:pt idx="10917">
                  <c:v>0.47897708333333333</c:v>
                </c:pt>
                <c:pt idx="10918">
                  <c:v>0.47898172453703708</c:v>
                </c:pt>
                <c:pt idx="10919">
                  <c:v>0.47898625</c:v>
                </c:pt>
                <c:pt idx="10920">
                  <c:v>0.47899097222222226</c:v>
                </c:pt>
                <c:pt idx="10921">
                  <c:v>0.47899693287037032</c:v>
                </c:pt>
                <c:pt idx="10922">
                  <c:v>0.47900153935185186</c:v>
                </c:pt>
                <c:pt idx="10923">
                  <c:v>0.47900609953703704</c:v>
                </c:pt>
                <c:pt idx="10924">
                  <c:v>0.47901097222222222</c:v>
                </c:pt>
                <c:pt idx="10925">
                  <c:v>0.47901550925925923</c:v>
                </c:pt>
                <c:pt idx="10926">
                  <c:v>0.47902009259259254</c:v>
                </c:pt>
                <c:pt idx="10927">
                  <c:v>0.47902469907407408</c:v>
                </c:pt>
                <c:pt idx="10928">
                  <c:v>0.47902935185185186</c:v>
                </c:pt>
                <c:pt idx="10929">
                  <c:v>0.47903410879629632</c:v>
                </c:pt>
                <c:pt idx="10930">
                  <c:v>0.47903993055555555</c:v>
                </c:pt>
                <c:pt idx="10931">
                  <c:v>0.47904446759259262</c:v>
                </c:pt>
                <c:pt idx="10932">
                  <c:v>0.4790491203703704</c:v>
                </c:pt>
                <c:pt idx="10933">
                  <c:v>0.47905371527777779</c:v>
                </c:pt>
                <c:pt idx="10934">
                  <c:v>0.47905831018518513</c:v>
                </c:pt>
                <c:pt idx="10935">
                  <c:v>0.47906295138888888</c:v>
                </c:pt>
                <c:pt idx="10936">
                  <c:v>0.47906760416666666</c:v>
                </c:pt>
                <c:pt idx="10937">
                  <c:v>0.47907218749999997</c:v>
                </c:pt>
                <c:pt idx="10938">
                  <c:v>0.4790768055555556</c:v>
                </c:pt>
                <c:pt idx="10939">
                  <c:v>0.47908267361111112</c:v>
                </c:pt>
                <c:pt idx="10940">
                  <c:v>0.47908721064814813</c:v>
                </c:pt>
                <c:pt idx="10941">
                  <c:v>0.47909195601851851</c:v>
                </c:pt>
                <c:pt idx="10942">
                  <c:v>0.47909653935185187</c:v>
                </c:pt>
                <c:pt idx="10943">
                  <c:v>0.47910108796296297</c:v>
                </c:pt>
                <c:pt idx="10944">
                  <c:v>0.47910568287037036</c:v>
                </c:pt>
                <c:pt idx="10945">
                  <c:v>0.47911039351851853</c:v>
                </c:pt>
                <c:pt idx="10946">
                  <c:v>0.47911506944444443</c:v>
                </c:pt>
                <c:pt idx="10947">
                  <c:v>0.47911964120370371</c:v>
                </c:pt>
                <c:pt idx="10948">
                  <c:v>0.4791254513888889</c:v>
                </c:pt>
                <c:pt idx="10949">
                  <c:v>0.47913010416666668</c:v>
                </c:pt>
                <c:pt idx="10950">
                  <c:v>0.47913476851851855</c:v>
                </c:pt>
                <c:pt idx="10951">
                  <c:v>0.47913934027777777</c:v>
                </c:pt>
                <c:pt idx="10952">
                  <c:v>0.47914398148148152</c:v>
                </c:pt>
                <c:pt idx="10953">
                  <c:v>0.47914864583333333</c:v>
                </c:pt>
                <c:pt idx="10954">
                  <c:v>0.47915319444444443</c:v>
                </c:pt>
                <c:pt idx="10955">
                  <c:v>0.4791578125</c:v>
                </c:pt>
                <c:pt idx="10956">
                  <c:v>0.47916238425925922</c:v>
                </c:pt>
                <c:pt idx="10957">
                  <c:v>0.47916833333333336</c:v>
                </c:pt>
                <c:pt idx="10958">
                  <c:v>0.47917303240740744</c:v>
                </c:pt>
                <c:pt idx="10959">
                  <c:v>0.47917770833333334</c:v>
                </c:pt>
                <c:pt idx="10960">
                  <c:v>0.47918232638888886</c:v>
                </c:pt>
                <c:pt idx="10961">
                  <c:v>0.47918708333333332</c:v>
                </c:pt>
                <c:pt idx="10962">
                  <c:v>0.4791916898148148</c:v>
                </c:pt>
                <c:pt idx="10963">
                  <c:v>0.47919641203703706</c:v>
                </c:pt>
                <c:pt idx="10964">
                  <c:v>0.47920109953703705</c:v>
                </c:pt>
                <c:pt idx="10965">
                  <c:v>0.47920581018518521</c:v>
                </c:pt>
                <c:pt idx="10966">
                  <c:v>0.47921160879629632</c:v>
                </c:pt>
                <c:pt idx="10967">
                  <c:v>0.47921626157407404</c:v>
                </c:pt>
                <c:pt idx="10968">
                  <c:v>0.47922091435185182</c:v>
                </c:pt>
                <c:pt idx="10969">
                  <c:v>0.4792256134259259</c:v>
                </c:pt>
                <c:pt idx="10970">
                  <c:v>0.47923040509259263</c:v>
                </c:pt>
                <c:pt idx="10971">
                  <c:v>0.47923504629629626</c:v>
                </c:pt>
                <c:pt idx="10972">
                  <c:v>0.47923966435185189</c:v>
                </c:pt>
                <c:pt idx="10973">
                  <c:v>0.47924456018518519</c:v>
                </c:pt>
                <c:pt idx="10974">
                  <c:v>0.47925064814814816</c:v>
                </c:pt>
                <c:pt idx="10975">
                  <c:v>0.47925531250000003</c:v>
                </c:pt>
                <c:pt idx="10976">
                  <c:v>0.47926001157407411</c:v>
                </c:pt>
                <c:pt idx="10977">
                  <c:v>0.47926471064814818</c:v>
                </c:pt>
                <c:pt idx="10978">
                  <c:v>0.4792694560185185</c:v>
                </c:pt>
                <c:pt idx="10979">
                  <c:v>0.47927409722222225</c:v>
                </c:pt>
                <c:pt idx="10980">
                  <c:v>0.47927870370370368</c:v>
                </c:pt>
                <c:pt idx="10981">
                  <c:v>0.47928341435185184</c:v>
                </c:pt>
                <c:pt idx="10982">
                  <c:v>0.47928822916666669</c:v>
                </c:pt>
                <c:pt idx="10983">
                  <c:v>0.47929412037037039</c:v>
                </c:pt>
                <c:pt idx="10984">
                  <c:v>0.47929872685185182</c:v>
                </c:pt>
                <c:pt idx="10985">
                  <c:v>0.47930339120370369</c:v>
                </c:pt>
                <c:pt idx="10986">
                  <c:v>0.47930814814814809</c:v>
                </c:pt>
                <c:pt idx="10987">
                  <c:v>0.47931281249999996</c:v>
                </c:pt>
                <c:pt idx="10988">
                  <c:v>0.47931754629629625</c:v>
                </c:pt>
                <c:pt idx="10989">
                  <c:v>0.47932215277777779</c:v>
                </c:pt>
                <c:pt idx="10990">
                  <c:v>0.47932687499999999</c:v>
                </c:pt>
                <c:pt idx="10991">
                  <c:v>0.47933156250000003</c:v>
                </c:pt>
                <c:pt idx="10992">
                  <c:v>0.47933753472222224</c:v>
                </c:pt>
                <c:pt idx="10993">
                  <c:v>0.47934217592592593</c:v>
                </c:pt>
                <c:pt idx="10994">
                  <c:v>0.47934690972222221</c:v>
                </c:pt>
                <c:pt idx="10995">
                  <c:v>0.47935162037037032</c:v>
                </c:pt>
                <c:pt idx="10996">
                  <c:v>0.47935626157407407</c:v>
                </c:pt>
                <c:pt idx="10997">
                  <c:v>0.47936090277777782</c:v>
                </c:pt>
                <c:pt idx="10998">
                  <c:v>0.47936555555555554</c:v>
                </c:pt>
                <c:pt idx="10999">
                  <c:v>0.47937038194444442</c:v>
                </c:pt>
                <c:pt idx="11000">
                  <c:v>0.47937518518518524</c:v>
                </c:pt>
                <c:pt idx="11001">
                  <c:v>0.47938106481481485</c:v>
                </c:pt>
                <c:pt idx="11002">
                  <c:v>0.47938565972222219</c:v>
                </c:pt>
                <c:pt idx="11003">
                  <c:v>0.47939041666666665</c:v>
                </c:pt>
                <c:pt idx="11004">
                  <c:v>0.47939505787037034</c:v>
                </c:pt>
                <c:pt idx="11005">
                  <c:v>0.47939972222222221</c:v>
                </c:pt>
                <c:pt idx="11006">
                  <c:v>0.4794045023148148</c:v>
                </c:pt>
                <c:pt idx="11007">
                  <c:v>0.47940922453703699</c:v>
                </c:pt>
                <c:pt idx="11008">
                  <c:v>0.47941387731481483</c:v>
                </c:pt>
                <c:pt idx="11009">
                  <c:v>0.47941855324074073</c:v>
                </c:pt>
                <c:pt idx="11010">
                  <c:v>0.47942445601851852</c:v>
                </c:pt>
                <c:pt idx="11011">
                  <c:v>0.47942920138888884</c:v>
                </c:pt>
                <c:pt idx="11012">
                  <c:v>0.47943395833333335</c:v>
                </c:pt>
                <c:pt idx="11013">
                  <c:v>0.47943864583333334</c:v>
                </c:pt>
                <c:pt idx="11014">
                  <c:v>0.47944332175925924</c:v>
                </c:pt>
                <c:pt idx="11015">
                  <c:v>0.47944810185185188</c:v>
                </c:pt>
                <c:pt idx="11016">
                  <c:v>0.47945273148148143</c:v>
                </c:pt>
                <c:pt idx="11017">
                  <c:v>0.47945741898148148</c:v>
                </c:pt>
                <c:pt idx="11018">
                  <c:v>0.47946212962962959</c:v>
                </c:pt>
                <c:pt idx="11019">
                  <c:v>0.47946865740740741</c:v>
                </c:pt>
                <c:pt idx="11020">
                  <c:v>0.47947406250000002</c:v>
                </c:pt>
                <c:pt idx="11021">
                  <c:v>0.47947936342592595</c:v>
                </c:pt>
                <c:pt idx="11022">
                  <c:v>0.47948466435185183</c:v>
                </c:pt>
                <c:pt idx="11023">
                  <c:v>0.47948999999999997</c:v>
                </c:pt>
                <c:pt idx="11024">
                  <c:v>0.47949545138888888</c:v>
                </c:pt>
                <c:pt idx="11025">
                  <c:v>0.47950090277777774</c:v>
                </c:pt>
                <c:pt idx="11026">
                  <c:v>0.47950562499999999</c:v>
                </c:pt>
                <c:pt idx="11027">
                  <c:v>0.4795103356481481</c:v>
                </c:pt>
                <c:pt idx="11028">
                  <c:v>0.47951638888888892</c:v>
                </c:pt>
                <c:pt idx="11029">
                  <c:v>0.47952114583333333</c:v>
                </c:pt>
                <c:pt idx="11030">
                  <c:v>0.47952579861111116</c:v>
                </c:pt>
                <c:pt idx="11031">
                  <c:v>0.4795304861111111</c:v>
                </c:pt>
                <c:pt idx="11032">
                  <c:v>0.47953537037037036</c:v>
                </c:pt>
                <c:pt idx="11033">
                  <c:v>0.47954001157407405</c:v>
                </c:pt>
                <c:pt idx="11034">
                  <c:v>0.47954473379629631</c:v>
                </c:pt>
                <c:pt idx="11035">
                  <c:v>0.47954945601851851</c:v>
                </c:pt>
                <c:pt idx="11036">
                  <c:v>0.47955555555555557</c:v>
                </c:pt>
                <c:pt idx="11037">
                  <c:v>0.47956021990740738</c:v>
                </c:pt>
                <c:pt idx="11038">
                  <c:v>0.47956490740740737</c:v>
                </c:pt>
                <c:pt idx="11039">
                  <c:v>0.47956959490740741</c:v>
                </c:pt>
                <c:pt idx="11040">
                  <c:v>0.47957444444444447</c:v>
                </c:pt>
                <c:pt idx="11041">
                  <c:v>0.479579224537037</c:v>
                </c:pt>
                <c:pt idx="11042">
                  <c:v>0.47958395833333328</c:v>
                </c:pt>
                <c:pt idx="11043">
                  <c:v>0.47958859953703703</c:v>
                </c:pt>
                <c:pt idx="11044">
                  <c:v>0.47959359953703706</c:v>
                </c:pt>
                <c:pt idx="11045">
                  <c:v>0.47959964120370374</c:v>
                </c:pt>
                <c:pt idx="11046">
                  <c:v>0.4796043055555555</c:v>
                </c:pt>
                <c:pt idx="11047">
                  <c:v>0.4796090740740741</c:v>
                </c:pt>
                <c:pt idx="11048">
                  <c:v>0.4796138425925926</c:v>
                </c:pt>
                <c:pt idx="11049">
                  <c:v>0.47961861111111109</c:v>
                </c:pt>
                <c:pt idx="11050">
                  <c:v>0.47962331018518517</c:v>
                </c:pt>
                <c:pt idx="11051">
                  <c:v>0.47962800925925925</c:v>
                </c:pt>
                <c:pt idx="11052">
                  <c:v>0.47963267361111112</c:v>
                </c:pt>
                <c:pt idx="11053">
                  <c:v>0.47963748842592596</c:v>
                </c:pt>
                <c:pt idx="11054">
                  <c:v>0.47964341435185182</c:v>
                </c:pt>
                <c:pt idx="11055">
                  <c:v>0.4796481481481481</c:v>
                </c:pt>
                <c:pt idx="11056">
                  <c:v>0.47965274305555555</c:v>
                </c:pt>
                <c:pt idx="11057">
                  <c:v>0.47965755787037034</c:v>
                </c:pt>
                <c:pt idx="11058">
                  <c:v>0.4796621875</c:v>
                </c:pt>
                <c:pt idx="11059">
                  <c:v>0.47966684027777778</c:v>
                </c:pt>
                <c:pt idx="11060">
                  <c:v>0.47967160879629628</c:v>
                </c:pt>
                <c:pt idx="11061">
                  <c:v>0.47967627314814815</c:v>
                </c:pt>
                <c:pt idx="11062">
                  <c:v>0.47968082175925925</c:v>
                </c:pt>
                <c:pt idx="11063">
                  <c:v>0.47968679398148151</c:v>
                </c:pt>
                <c:pt idx="11064">
                  <c:v>0.47969136574074073</c:v>
                </c:pt>
                <c:pt idx="11065">
                  <c:v>0.47969609953703701</c:v>
                </c:pt>
                <c:pt idx="11066">
                  <c:v>0.47970081018518518</c:v>
                </c:pt>
                <c:pt idx="11067">
                  <c:v>0.4797053819444444</c:v>
                </c:pt>
                <c:pt idx="11068">
                  <c:v>0.47970996527777782</c:v>
                </c:pt>
                <c:pt idx="11069">
                  <c:v>0.47971466435185189</c:v>
                </c:pt>
                <c:pt idx="11070">
                  <c:v>0.47971928240740741</c:v>
                </c:pt>
                <c:pt idx="11071">
                  <c:v>0.47972400462962961</c:v>
                </c:pt>
                <c:pt idx="11072">
                  <c:v>0.47972979166666668</c:v>
                </c:pt>
                <c:pt idx="11073">
                  <c:v>0.4797343634259259</c:v>
                </c:pt>
                <c:pt idx="11074">
                  <c:v>0.47973907407407407</c:v>
                </c:pt>
                <c:pt idx="11075">
                  <c:v>0.47974370370370373</c:v>
                </c:pt>
                <c:pt idx="11076">
                  <c:v>0.47974831018518516</c:v>
                </c:pt>
                <c:pt idx="11077">
                  <c:v>0.47975297453703702</c:v>
                </c:pt>
                <c:pt idx="11078">
                  <c:v>0.47975763888888889</c:v>
                </c:pt>
                <c:pt idx="11079">
                  <c:v>0.47976225694444441</c:v>
                </c:pt>
                <c:pt idx="11080">
                  <c:v>0.47976682870370374</c:v>
                </c:pt>
                <c:pt idx="11081">
                  <c:v>0.47977271990740739</c:v>
                </c:pt>
                <c:pt idx="11082">
                  <c:v>0.47977743055555555</c:v>
                </c:pt>
                <c:pt idx="11083">
                  <c:v>0.47978214120370372</c:v>
                </c:pt>
                <c:pt idx="11084">
                  <c:v>0.47978671296296294</c:v>
                </c:pt>
                <c:pt idx="11085">
                  <c:v>0.47979135416666668</c:v>
                </c:pt>
                <c:pt idx="11086">
                  <c:v>0.47979604166666667</c:v>
                </c:pt>
                <c:pt idx="11087">
                  <c:v>0.47980068287037042</c:v>
                </c:pt>
                <c:pt idx="11088">
                  <c:v>0.47980539351851853</c:v>
                </c:pt>
                <c:pt idx="11089">
                  <c:v>0.47980995370370372</c:v>
                </c:pt>
                <c:pt idx="11090">
                  <c:v>0.47981585648148145</c:v>
                </c:pt>
                <c:pt idx="11091">
                  <c:v>0.47982048611111111</c:v>
                </c:pt>
                <c:pt idx="11092">
                  <c:v>0.47982509259259259</c:v>
                </c:pt>
                <c:pt idx="11093">
                  <c:v>0.47982971064814817</c:v>
                </c:pt>
                <c:pt idx="11094">
                  <c:v>0.47983449074074075</c:v>
                </c:pt>
                <c:pt idx="11095">
                  <c:v>0.47983906249999997</c:v>
                </c:pt>
                <c:pt idx="11096">
                  <c:v>0.47984365740740742</c:v>
                </c:pt>
                <c:pt idx="11097">
                  <c:v>0.47984824074074073</c:v>
                </c:pt>
                <c:pt idx="11098">
                  <c:v>0.4798529861111111</c:v>
                </c:pt>
                <c:pt idx="11099">
                  <c:v>0.47985880787037033</c:v>
                </c:pt>
                <c:pt idx="11100">
                  <c:v>0.47986351851851849</c:v>
                </c:pt>
                <c:pt idx="11101">
                  <c:v>0.47986822916666666</c:v>
                </c:pt>
                <c:pt idx="11102">
                  <c:v>0.47987289351851853</c:v>
                </c:pt>
                <c:pt idx="11103">
                  <c:v>0.47987766203703702</c:v>
                </c:pt>
                <c:pt idx="11104">
                  <c:v>0.47988230324074072</c:v>
                </c:pt>
                <c:pt idx="11105">
                  <c:v>0.479887037037037</c:v>
                </c:pt>
                <c:pt idx="11106">
                  <c:v>0.47989168981481484</c:v>
                </c:pt>
                <c:pt idx="11107">
                  <c:v>0.47989771990740743</c:v>
                </c:pt>
                <c:pt idx="11108">
                  <c:v>0.479902337962963</c:v>
                </c:pt>
                <c:pt idx="11109">
                  <c:v>0.47990701388888884</c:v>
                </c:pt>
                <c:pt idx="11110">
                  <c:v>0.4799116435185185</c:v>
                </c:pt>
                <c:pt idx="11111">
                  <c:v>0.4799164583333333</c:v>
                </c:pt>
                <c:pt idx="11112">
                  <c:v>0.47992119212962964</c:v>
                </c:pt>
                <c:pt idx="11113">
                  <c:v>0.47992584490740736</c:v>
                </c:pt>
                <c:pt idx="11114">
                  <c:v>0.47993048611111111</c:v>
                </c:pt>
                <c:pt idx="11115">
                  <c:v>0.47993526620370369</c:v>
                </c:pt>
                <c:pt idx="11116">
                  <c:v>0.47994146990740738</c:v>
                </c:pt>
                <c:pt idx="11117">
                  <c:v>0.47994613425925925</c:v>
                </c:pt>
                <c:pt idx="11118">
                  <c:v>0.47995089120370366</c:v>
                </c:pt>
                <c:pt idx="11119">
                  <c:v>0.47995562500000005</c:v>
                </c:pt>
                <c:pt idx="11120">
                  <c:v>0.4799603009259259</c:v>
                </c:pt>
                <c:pt idx="11121">
                  <c:v>0.47996497685185185</c:v>
                </c:pt>
                <c:pt idx="11122">
                  <c:v>0.47996959490740743</c:v>
                </c:pt>
                <c:pt idx="11123">
                  <c:v>0.47997443287037034</c:v>
                </c:pt>
                <c:pt idx="11124">
                  <c:v>0.4799791435185185</c:v>
                </c:pt>
                <c:pt idx="11125">
                  <c:v>0.47998506944444447</c:v>
                </c:pt>
                <c:pt idx="11126">
                  <c:v>0.47998978009259258</c:v>
                </c:pt>
                <c:pt idx="11127">
                  <c:v>0.47999450231481483</c:v>
                </c:pt>
                <c:pt idx="11128">
                  <c:v>0.4799993402777778</c:v>
                </c:pt>
                <c:pt idx="11129">
                  <c:v>0.48000403935185187</c:v>
                </c:pt>
                <c:pt idx="11130">
                  <c:v>0.48000880787037037</c:v>
                </c:pt>
                <c:pt idx="11131">
                  <c:v>0.48001350694444445</c:v>
                </c:pt>
                <c:pt idx="11132">
                  <c:v>0.48001826388888885</c:v>
                </c:pt>
                <c:pt idx="11133">
                  <c:v>0.48002299768518514</c:v>
                </c:pt>
                <c:pt idx="11134">
                  <c:v>0.48002900462962961</c:v>
                </c:pt>
                <c:pt idx="11135">
                  <c:v>0.48003371527777777</c:v>
                </c:pt>
                <c:pt idx="11136">
                  <c:v>0.48003857638888886</c:v>
                </c:pt>
                <c:pt idx="11137">
                  <c:v>0.48004333333333332</c:v>
                </c:pt>
                <c:pt idx="11138">
                  <c:v>0.4800480324074074</c:v>
                </c:pt>
                <c:pt idx="11139">
                  <c:v>0.4800527083333333</c:v>
                </c:pt>
                <c:pt idx="11140">
                  <c:v>0.48005752314814815</c:v>
                </c:pt>
                <c:pt idx="11141">
                  <c:v>0.48006221064814819</c:v>
                </c:pt>
                <c:pt idx="11142">
                  <c:v>0.48006706018518513</c:v>
                </c:pt>
                <c:pt idx="11143">
                  <c:v>0.48007302083333331</c:v>
                </c:pt>
                <c:pt idx="11144">
                  <c:v>0.48007797453703699</c:v>
                </c:pt>
                <c:pt idx="11145">
                  <c:v>0.48008269675925924</c:v>
                </c:pt>
                <c:pt idx="11146">
                  <c:v>0.48008743055555558</c:v>
                </c:pt>
                <c:pt idx="11147">
                  <c:v>0.48009219907407408</c:v>
                </c:pt>
                <c:pt idx="11148">
                  <c:v>0.48009700231481478</c:v>
                </c:pt>
                <c:pt idx="11149">
                  <c:v>0.48010179398148151</c:v>
                </c:pt>
                <c:pt idx="11150">
                  <c:v>0.48010652777777779</c:v>
                </c:pt>
                <c:pt idx="11151">
                  <c:v>0.48011120370370369</c:v>
                </c:pt>
                <c:pt idx="11152">
                  <c:v>0.48011719907407407</c:v>
                </c:pt>
                <c:pt idx="11153">
                  <c:v>0.48012196759259257</c:v>
                </c:pt>
                <c:pt idx="11154">
                  <c:v>0.48012678240740742</c:v>
                </c:pt>
                <c:pt idx="11155">
                  <c:v>0.48013148148148149</c:v>
                </c:pt>
                <c:pt idx="11156">
                  <c:v>0.48013642361111114</c:v>
                </c:pt>
                <c:pt idx="11157">
                  <c:v>0.48014116898148146</c:v>
                </c:pt>
                <c:pt idx="11158">
                  <c:v>0.48014587962962962</c:v>
                </c:pt>
                <c:pt idx="11159">
                  <c:v>0.48015069444444447</c:v>
                </c:pt>
                <c:pt idx="11160">
                  <c:v>0.48015687499999998</c:v>
                </c:pt>
                <c:pt idx="11161">
                  <c:v>0.48016163194444444</c:v>
                </c:pt>
                <c:pt idx="11162">
                  <c:v>0.4801663078703704</c:v>
                </c:pt>
                <c:pt idx="11163">
                  <c:v>0.4801710763888889</c:v>
                </c:pt>
                <c:pt idx="11164">
                  <c:v>0.48017656250000001</c:v>
                </c:pt>
                <c:pt idx="11165">
                  <c:v>0.48018190972222219</c:v>
                </c:pt>
                <c:pt idx="11166">
                  <c:v>0.48018719907407409</c:v>
                </c:pt>
                <c:pt idx="11167">
                  <c:v>0.4801924768518519</c:v>
                </c:pt>
                <c:pt idx="11168">
                  <c:v>0.48019787037037037</c:v>
                </c:pt>
                <c:pt idx="11169">
                  <c:v>0.48020451388888885</c:v>
                </c:pt>
                <c:pt idx="11170">
                  <c:v>0.48020980324074075</c:v>
                </c:pt>
                <c:pt idx="11171">
                  <c:v>0.48021513888888889</c:v>
                </c:pt>
                <c:pt idx="11172">
                  <c:v>0.4802207638888889</c:v>
                </c:pt>
                <c:pt idx="11173">
                  <c:v>0.48022592592592589</c:v>
                </c:pt>
                <c:pt idx="11174">
                  <c:v>0.48023097222222222</c:v>
                </c:pt>
                <c:pt idx="11175">
                  <c:v>0.48023574074074071</c:v>
                </c:pt>
                <c:pt idx="11176">
                  <c:v>0.48024065972222224</c:v>
                </c:pt>
                <c:pt idx="11177">
                  <c:v>0.48024548611111112</c:v>
                </c:pt>
                <c:pt idx="11178">
                  <c:v>0.48025144675925929</c:v>
                </c:pt>
                <c:pt idx="11179">
                  <c:v>0.48025612268518519</c:v>
                </c:pt>
                <c:pt idx="11180">
                  <c:v>0.48026091435185186</c:v>
                </c:pt>
                <c:pt idx="11181">
                  <c:v>0.48026564814814815</c:v>
                </c:pt>
                <c:pt idx="11182">
                  <c:v>0.48027033564814814</c:v>
                </c:pt>
                <c:pt idx="11183">
                  <c:v>0.48027509259259255</c:v>
                </c:pt>
                <c:pt idx="11184">
                  <c:v>0.48027990740740739</c:v>
                </c:pt>
                <c:pt idx="11185">
                  <c:v>0.48028456018518523</c:v>
                </c:pt>
                <c:pt idx="11186">
                  <c:v>0.48028928240740743</c:v>
                </c:pt>
                <c:pt idx="11187">
                  <c:v>0.48029525462962958</c:v>
                </c:pt>
                <c:pt idx="11188">
                  <c:v>0.4803000462962963</c:v>
                </c:pt>
                <c:pt idx="11189">
                  <c:v>0.48030479166666668</c:v>
                </c:pt>
                <c:pt idx="11190">
                  <c:v>0.48030951388888887</c:v>
                </c:pt>
                <c:pt idx="11191">
                  <c:v>0.48031420138888886</c:v>
                </c:pt>
                <c:pt idx="11192">
                  <c:v>0.4803190277777778</c:v>
                </c:pt>
                <c:pt idx="11193">
                  <c:v>0.48032373842592596</c:v>
                </c:pt>
                <c:pt idx="11194">
                  <c:v>0.48032847222222225</c:v>
                </c:pt>
                <c:pt idx="11195">
                  <c:v>0.48033325231481477</c:v>
                </c:pt>
                <c:pt idx="11196">
                  <c:v>0.48033924768518516</c:v>
                </c:pt>
                <c:pt idx="11197">
                  <c:v>0.48034391203703702</c:v>
                </c:pt>
                <c:pt idx="11198">
                  <c:v>0.48034853009259254</c:v>
                </c:pt>
                <c:pt idx="11199">
                  <c:v>0.48035322916666662</c:v>
                </c:pt>
                <c:pt idx="11200">
                  <c:v>0.48035795138888887</c:v>
                </c:pt>
                <c:pt idx="11201">
                  <c:v>0.48036268518518521</c:v>
                </c:pt>
                <c:pt idx="11202">
                  <c:v>0.48036746527777779</c:v>
                </c:pt>
                <c:pt idx="11203">
                  <c:v>0.48037215277777778</c:v>
                </c:pt>
                <c:pt idx="11204">
                  <c:v>0.48037831018518523</c:v>
                </c:pt>
                <c:pt idx="11205">
                  <c:v>0.48038295138888887</c:v>
                </c:pt>
                <c:pt idx="11206">
                  <c:v>0.48038759259259262</c:v>
                </c:pt>
                <c:pt idx="11207">
                  <c:v>0.48039225694444448</c:v>
                </c:pt>
                <c:pt idx="11208">
                  <c:v>0.48039711805555557</c:v>
                </c:pt>
                <c:pt idx="11209">
                  <c:v>0.48040175925925926</c:v>
                </c:pt>
                <c:pt idx="11210">
                  <c:v>0.48040642361111113</c:v>
                </c:pt>
                <c:pt idx="11211">
                  <c:v>0.48041112268518521</c:v>
                </c:pt>
                <c:pt idx="11212">
                  <c:v>0.4804158564814815</c:v>
                </c:pt>
                <c:pt idx="11213">
                  <c:v>0.4804218287037037</c:v>
                </c:pt>
                <c:pt idx="11214">
                  <c:v>0.48042658564814816</c:v>
                </c:pt>
                <c:pt idx="11215">
                  <c:v>0.48043128472222224</c:v>
                </c:pt>
                <c:pt idx="11216">
                  <c:v>0.48043600694444444</c:v>
                </c:pt>
                <c:pt idx="11217">
                  <c:v>0.48044072916666664</c:v>
                </c:pt>
                <c:pt idx="11218">
                  <c:v>0.48044538194444447</c:v>
                </c:pt>
                <c:pt idx="11219">
                  <c:v>0.48045003472222225</c:v>
                </c:pt>
                <c:pt idx="11220">
                  <c:v>0.48045482638888887</c:v>
                </c:pt>
                <c:pt idx="11221">
                  <c:v>0.4804594791666667</c:v>
                </c:pt>
                <c:pt idx="11222">
                  <c:v>0.48046537037037035</c:v>
                </c:pt>
                <c:pt idx="11223">
                  <c:v>0.48047008101851851</c:v>
                </c:pt>
                <c:pt idx="11224">
                  <c:v>0.48047487268518524</c:v>
                </c:pt>
                <c:pt idx="11225">
                  <c:v>0.480479537037037</c:v>
                </c:pt>
                <c:pt idx="11226">
                  <c:v>0.48048432870370372</c:v>
                </c:pt>
                <c:pt idx="11227">
                  <c:v>0.4804890277777778</c:v>
                </c:pt>
                <c:pt idx="11228">
                  <c:v>0.48049377314814817</c:v>
                </c:pt>
                <c:pt idx="11229">
                  <c:v>0.48049849537037037</c:v>
                </c:pt>
                <c:pt idx="11230">
                  <c:v>0.48050318287037036</c:v>
                </c:pt>
                <c:pt idx="11231">
                  <c:v>0.48050912037037036</c:v>
                </c:pt>
                <c:pt idx="11232">
                  <c:v>0.48051399305555553</c:v>
                </c:pt>
                <c:pt idx="11233">
                  <c:v>0.48051869212962961</c:v>
                </c:pt>
                <c:pt idx="11234">
                  <c:v>0.48052332175925927</c:v>
                </c:pt>
                <c:pt idx="11235">
                  <c:v>0.48052799768518523</c:v>
                </c:pt>
                <c:pt idx="11236">
                  <c:v>0.48053277777777775</c:v>
                </c:pt>
                <c:pt idx="11237">
                  <c:v>0.48053739583333338</c:v>
                </c:pt>
                <c:pt idx="11238">
                  <c:v>0.48054212962962967</c:v>
                </c:pt>
                <c:pt idx="11239">
                  <c:v>0.48054681712962966</c:v>
                </c:pt>
                <c:pt idx="11240">
                  <c:v>0.48055271990740739</c:v>
                </c:pt>
                <c:pt idx="11241">
                  <c:v>0.48055740740740743</c:v>
                </c:pt>
                <c:pt idx="11242">
                  <c:v>0.48056217592592593</c:v>
                </c:pt>
                <c:pt idx="11243">
                  <c:v>0.48056695601851857</c:v>
                </c:pt>
                <c:pt idx="11244">
                  <c:v>0.48057180555555551</c:v>
                </c:pt>
                <c:pt idx="11245">
                  <c:v>0.48057655092592594</c:v>
                </c:pt>
                <c:pt idx="11246">
                  <c:v>0.4805812615740741</c:v>
                </c:pt>
                <c:pt idx="11247">
                  <c:v>0.48058608796296293</c:v>
                </c:pt>
                <c:pt idx="11248">
                  <c:v>0.48059214120370369</c:v>
                </c:pt>
                <c:pt idx="11249">
                  <c:v>0.48059693287037036</c:v>
                </c:pt>
                <c:pt idx="11250">
                  <c:v>0.48060162037037041</c:v>
                </c:pt>
                <c:pt idx="11251">
                  <c:v>0.4806065625</c:v>
                </c:pt>
                <c:pt idx="11252">
                  <c:v>0.48061137731481485</c:v>
                </c:pt>
                <c:pt idx="11253">
                  <c:v>0.48061609953703704</c:v>
                </c:pt>
                <c:pt idx="11254">
                  <c:v>0.48062084490740742</c:v>
                </c:pt>
                <c:pt idx="11255">
                  <c:v>0.4806257523148148</c:v>
                </c:pt>
                <c:pt idx="11256">
                  <c:v>0.48063047453703706</c:v>
                </c:pt>
                <c:pt idx="11257">
                  <c:v>0.48063655092592589</c:v>
                </c:pt>
                <c:pt idx="11258">
                  <c:v>0.48064137731481482</c:v>
                </c:pt>
                <c:pt idx="11259">
                  <c:v>0.48064627314814817</c:v>
                </c:pt>
                <c:pt idx="11260">
                  <c:v>0.48065100694444446</c:v>
                </c:pt>
                <c:pt idx="11261">
                  <c:v>0.48065571759259257</c:v>
                </c:pt>
                <c:pt idx="11262">
                  <c:v>0.48066043981481482</c:v>
                </c:pt>
                <c:pt idx="11263">
                  <c:v>0.48066525462962967</c:v>
                </c:pt>
                <c:pt idx="11264">
                  <c:v>0.48067009259259258</c:v>
                </c:pt>
                <c:pt idx="11265">
                  <c:v>0.48067489583333334</c:v>
                </c:pt>
                <c:pt idx="11266">
                  <c:v>0.48068079861111107</c:v>
                </c:pt>
                <c:pt idx="11267">
                  <c:v>0.4806855902777778</c:v>
                </c:pt>
                <c:pt idx="11268">
                  <c:v>0.48069032407407408</c:v>
                </c:pt>
                <c:pt idx="11269">
                  <c:v>0.48069505787037037</c:v>
                </c:pt>
                <c:pt idx="11270">
                  <c:v>0.48069983796296295</c:v>
                </c:pt>
                <c:pt idx="11271">
                  <c:v>0.48070461805555559</c:v>
                </c:pt>
                <c:pt idx="11272">
                  <c:v>0.4807093287037037</c:v>
                </c:pt>
                <c:pt idx="11273">
                  <c:v>0.4807141319444444</c:v>
                </c:pt>
                <c:pt idx="11274">
                  <c:v>0.48072013888888887</c:v>
                </c:pt>
                <c:pt idx="11275">
                  <c:v>0.48072487268518516</c:v>
                </c:pt>
                <c:pt idx="11276">
                  <c:v>0.4807297337962963</c:v>
                </c:pt>
                <c:pt idx="11277">
                  <c:v>0.48073456018518518</c:v>
                </c:pt>
                <c:pt idx="11278">
                  <c:v>0.48073934027777776</c:v>
                </c:pt>
                <c:pt idx="11279">
                  <c:v>0.48074423611111111</c:v>
                </c:pt>
                <c:pt idx="11280">
                  <c:v>0.48074894675925922</c:v>
                </c:pt>
                <c:pt idx="11281">
                  <c:v>0.48075375000000004</c:v>
                </c:pt>
                <c:pt idx="11282">
                  <c:v>0.48075996527777781</c:v>
                </c:pt>
                <c:pt idx="11283">
                  <c:v>0.48076471064814813</c:v>
                </c:pt>
                <c:pt idx="11284">
                  <c:v>0.48076939814814817</c:v>
                </c:pt>
                <c:pt idx="11285">
                  <c:v>0.48077434027777777</c:v>
                </c:pt>
                <c:pt idx="11286">
                  <c:v>0.48077989583333336</c:v>
                </c:pt>
                <c:pt idx="11287">
                  <c:v>0.48078525462962962</c:v>
                </c:pt>
                <c:pt idx="11288">
                  <c:v>0.48079074074074074</c:v>
                </c:pt>
                <c:pt idx="11289">
                  <c:v>0.48079618055555556</c:v>
                </c:pt>
                <c:pt idx="11290">
                  <c:v>0.48080155092592597</c:v>
                </c:pt>
                <c:pt idx="11291">
                  <c:v>0.48080824074074074</c:v>
                </c:pt>
                <c:pt idx="11292">
                  <c:v>0.48081295138888885</c:v>
                </c:pt>
                <c:pt idx="11293">
                  <c:v>0.48081771990740746</c:v>
                </c:pt>
                <c:pt idx="11294">
                  <c:v>0.48082259259259258</c:v>
                </c:pt>
                <c:pt idx="11295">
                  <c:v>0.48082733796296301</c:v>
                </c:pt>
                <c:pt idx="11296">
                  <c:v>0.48083222222222227</c:v>
                </c:pt>
                <c:pt idx="11297">
                  <c:v>0.48083717592592595</c:v>
                </c:pt>
                <c:pt idx="11298">
                  <c:v>0.48084194444444445</c:v>
                </c:pt>
                <c:pt idx="11299">
                  <c:v>0.48084796296296295</c:v>
                </c:pt>
                <c:pt idx="11300">
                  <c:v>0.48085274305555559</c:v>
                </c:pt>
                <c:pt idx="11301">
                  <c:v>0.48085762731481485</c:v>
                </c:pt>
                <c:pt idx="11302">
                  <c:v>0.48086234953703705</c:v>
                </c:pt>
                <c:pt idx="11303">
                  <c:v>0.48086715277777775</c:v>
                </c:pt>
                <c:pt idx="11304">
                  <c:v>0.4808720486111111</c:v>
                </c:pt>
                <c:pt idx="11305">
                  <c:v>0.48087679398148148</c:v>
                </c:pt>
                <c:pt idx="11306">
                  <c:v>0.48088155092592594</c:v>
                </c:pt>
                <c:pt idx="11307">
                  <c:v>0.48088774305555554</c:v>
                </c:pt>
                <c:pt idx="11308">
                  <c:v>0.48089252314814818</c:v>
                </c:pt>
                <c:pt idx="11309">
                  <c:v>0.48089726851851849</c:v>
                </c:pt>
                <c:pt idx="11310">
                  <c:v>0.48090217592592593</c:v>
                </c:pt>
                <c:pt idx="11311">
                  <c:v>0.48090709490740741</c:v>
                </c:pt>
                <c:pt idx="11312">
                  <c:v>0.4809118171296296</c:v>
                </c:pt>
                <c:pt idx="11313">
                  <c:v>0.48091664351851854</c:v>
                </c:pt>
                <c:pt idx="11314">
                  <c:v>0.48092146990740742</c:v>
                </c:pt>
                <c:pt idx="11315">
                  <c:v>0.48092619212962967</c:v>
                </c:pt>
                <c:pt idx="11316">
                  <c:v>0.48093224537037038</c:v>
                </c:pt>
                <c:pt idx="11317">
                  <c:v>0.48093696759259258</c:v>
                </c:pt>
                <c:pt idx="11318">
                  <c:v>0.48094174768518516</c:v>
                </c:pt>
                <c:pt idx="11319">
                  <c:v>0.48094653935185189</c:v>
                </c:pt>
                <c:pt idx="11320">
                  <c:v>0.48095123842592596</c:v>
                </c:pt>
                <c:pt idx="11321">
                  <c:v>0.48095599537037037</c:v>
                </c:pt>
                <c:pt idx="11322">
                  <c:v>0.48096072916666666</c:v>
                </c:pt>
                <c:pt idx="11323">
                  <c:v>0.48096545138888885</c:v>
                </c:pt>
                <c:pt idx="11324">
                  <c:v>0.48097142361111112</c:v>
                </c:pt>
                <c:pt idx="11325">
                  <c:v>0.48097623842592596</c:v>
                </c:pt>
                <c:pt idx="11326">
                  <c:v>0.48098086805555557</c:v>
                </c:pt>
                <c:pt idx="11327">
                  <c:v>0.48098552083333335</c:v>
                </c:pt>
                <c:pt idx="11328">
                  <c:v>0.48099033564814814</c:v>
                </c:pt>
                <c:pt idx="11329">
                  <c:v>0.48099501157407404</c:v>
                </c:pt>
                <c:pt idx="11330">
                  <c:v>0.48099979166666668</c:v>
                </c:pt>
                <c:pt idx="11331">
                  <c:v>0.48100452546296296</c:v>
                </c:pt>
                <c:pt idx="11332">
                  <c:v>0.48101043981481478</c:v>
                </c:pt>
                <c:pt idx="11333">
                  <c:v>0.48101509259259262</c:v>
                </c:pt>
                <c:pt idx="11334">
                  <c:v>0.48101976851851852</c:v>
                </c:pt>
                <c:pt idx="11335">
                  <c:v>0.48102450231481481</c:v>
                </c:pt>
                <c:pt idx="11336">
                  <c:v>0.48102918981481485</c:v>
                </c:pt>
                <c:pt idx="11337">
                  <c:v>0.48103386574074075</c:v>
                </c:pt>
                <c:pt idx="11338">
                  <c:v>0.481038587962963</c:v>
                </c:pt>
                <c:pt idx="11339">
                  <c:v>0.48104321759259255</c:v>
                </c:pt>
                <c:pt idx="11340">
                  <c:v>0.48104783564814818</c:v>
                </c:pt>
                <c:pt idx="11341">
                  <c:v>0.4810538773148148</c:v>
                </c:pt>
                <c:pt idx="11342">
                  <c:v>0.48105843749999999</c:v>
                </c:pt>
                <c:pt idx="11343">
                  <c:v>0.4810631944444444</c:v>
                </c:pt>
                <c:pt idx="11344">
                  <c:v>0.48106787037037035</c:v>
                </c:pt>
                <c:pt idx="11345">
                  <c:v>0.48107246527777781</c:v>
                </c:pt>
                <c:pt idx="11346">
                  <c:v>0.48107715277777779</c:v>
                </c:pt>
                <c:pt idx="11347">
                  <c:v>0.48108185185185182</c:v>
                </c:pt>
                <c:pt idx="11348">
                  <c:v>0.48108651620370368</c:v>
                </c:pt>
                <c:pt idx="11349">
                  <c:v>0.48109236111111109</c:v>
                </c:pt>
                <c:pt idx="11350">
                  <c:v>0.48109706018518517</c:v>
                </c:pt>
                <c:pt idx="11351">
                  <c:v>0.48110168981481483</c:v>
                </c:pt>
                <c:pt idx="11352">
                  <c:v>0.48110634259259261</c:v>
                </c:pt>
                <c:pt idx="11353">
                  <c:v>0.48111106481481486</c:v>
                </c:pt>
                <c:pt idx="11354">
                  <c:v>0.48111577546296297</c:v>
                </c:pt>
                <c:pt idx="11355">
                  <c:v>0.48112048611111113</c:v>
                </c:pt>
                <c:pt idx="11356">
                  <c:v>0.4811251967592593</c:v>
                </c:pt>
                <c:pt idx="11357">
                  <c:v>0.48113112268518515</c:v>
                </c:pt>
                <c:pt idx="11358">
                  <c:v>0.4811357175925926</c:v>
                </c:pt>
                <c:pt idx="11359">
                  <c:v>0.48114045138888889</c:v>
                </c:pt>
                <c:pt idx="11360">
                  <c:v>0.48114513888888893</c:v>
                </c:pt>
                <c:pt idx="11361">
                  <c:v>0.48114978009259257</c:v>
                </c:pt>
                <c:pt idx="11362">
                  <c:v>0.48115450231481477</c:v>
                </c:pt>
                <c:pt idx="11363">
                  <c:v>0.48115910879629631</c:v>
                </c:pt>
                <c:pt idx="11364">
                  <c:v>0.4811637037037037</c:v>
                </c:pt>
                <c:pt idx="11365">
                  <c:v>0.48116844907407402</c:v>
                </c:pt>
                <c:pt idx="11366">
                  <c:v>0.48117431712962966</c:v>
                </c:pt>
                <c:pt idx="11367">
                  <c:v>0.48117898148148147</c:v>
                </c:pt>
                <c:pt idx="11368">
                  <c:v>0.48118359953703704</c:v>
                </c:pt>
                <c:pt idx="11369">
                  <c:v>0.48118829861111112</c:v>
                </c:pt>
                <c:pt idx="11370">
                  <c:v>0.48119293981481487</c:v>
                </c:pt>
                <c:pt idx="11371">
                  <c:v>0.48119756944444442</c:v>
                </c:pt>
                <c:pt idx="11372">
                  <c:v>0.48120234953703706</c:v>
                </c:pt>
                <c:pt idx="11373">
                  <c:v>0.48120693287037036</c:v>
                </c:pt>
                <c:pt idx="11374">
                  <c:v>0.48121277777777777</c:v>
                </c:pt>
                <c:pt idx="11375">
                  <c:v>0.48121748842592593</c:v>
                </c:pt>
                <c:pt idx="11376">
                  <c:v>0.48122211805555559</c:v>
                </c:pt>
                <c:pt idx="11377">
                  <c:v>0.48122672453703702</c:v>
                </c:pt>
                <c:pt idx="11378">
                  <c:v>0.4812315046296296</c:v>
                </c:pt>
                <c:pt idx="11379">
                  <c:v>0.48123623842592594</c:v>
                </c:pt>
                <c:pt idx="11380">
                  <c:v>0.48124084490740743</c:v>
                </c:pt>
                <c:pt idx="11381">
                  <c:v>0.48124563657407404</c:v>
                </c:pt>
                <c:pt idx="11382">
                  <c:v>0.48125165509259255</c:v>
                </c:pt>
                <c:pt idx="11383">
                  <c:v>0.48125640046296297</c:v>
                </c:pt>
                <c:pt idx="11384">
                  <c:v>0.48126121527777777</c:v>
                </c:pt>
                <c:pt idx="11385">
                  <c:v>0.48126594907407405</c:v>
                </c:pt>
                <c:pt idx="11386">
                  <c:v>0.48127068287037034</c:v>
                </c:pt>
                <c:pt idx="11387">
                  <c:v>0.48127543981481485</c:v>
                </c:pt>
                <c:pt idx="11388">
                  <c:v>0.48128016203703705</c:v>
                </c:pt>
                <c:pt idx="11389">
                  <c:v>0.48128487268518522</c:v>
                </c:pt>
                <c:pt idx="11390">
                  <c:v>0.48129107638888891</c:v>
                </c:pt>
                <c:pt idx="11391">
                  <c:v>0.48129578703703707</c:v>
                </c:pt>
                <c:pt idx="11392">
                  <c:v>0.48130059027777777</c:v>
                </c:pt>
                <c:pt idx="11393">
                  <c:v>0.48130541666666665</c:v>
                </c:pt>
                <c:pt idx="11394">
                  <c:v>0.48131015046296294</c:v>
                </c:pt>
                <c:pt idx="11395">
                  <c:v>0.48131489583333331</c:v>
                </c:pt>
                <c:pt idx="11396">
                  <c:v>0.48131971064814816</c:v>
                </c:pt>
                <c:pt idx="11397">
                  <c:v>0.48132452546296295</c:v>
                </c:pt>
                <c:pt idx="11398">
                  <c:v>0.48132936342592592</c:v>
                </c:pt>
                <c:pt idx="11399">
                  <c:v>0.48133527777777779</c:v>
                </c:pt>
                <c:pt idx="11400">
                  <c:v>0.48134015046296291</c:v>
                </c:pt>
                <c:pt idx="11401">
                  <c:v>0.48134491898148152</c:v>
                </c:pt>
                <c:pt idx="11402">
                  <c:v>0.48134979166666669</c:v>
                </c:pt>
                <c:pt idx="11403">
                  <c:v>0.48135468750000004</c:v>
                </c:pt>
                <c:pt idx="11404">
                  <c:v>0.48135951388888887</c:v>
                </c:pt>
                <c:pt idx="11405">
                  <c:v>0.48136442129629625</c:v>
                </c:pt>
                <c:pt idx="11406">
                  <c:v>0.4813693171296296</c:v>
                </c:pt>
                <c:pt idx="11407">
                  <c:v>0.48137540509259263</c:v>
                </c:pt>
                <c:pt idx="11408">
                  <c:v>0.48138018518518516</c:v>
                </c:pt>
                <c:pt idx="11409">
                  <c:v>0.48138516203703707</c:v>
                </c:pt>
                <c:pt idx="11410">
                  <c:v>0.48139001157407407</c:v>
                </c:pt>
                <c:pt idx="11411">
                  <c:v>0.48139479166666671</c:v>
                </c:pt>
                <c:pt idx="11412">
                  <c:v>0.4813997337962963</c:v>
                </c:pt>
                <c:pt idx="11413">
                  <c:v>0.48140454861111109</c:v>
                </c:pt>
                <c:pt idx="11414">
                  <c:v>0.48140929398148152</c:v>
                </c:pt>
                <c:pt idx="11415">
                  <c:v>0.48141553240740742</c:v>
                </c:pt>
                <c:pt idx="11416">
                  <c:v>0.4814203125</c:v>
                </c:pt>
                <c:pt idx="11417">
                  <c:v>0.48142515046296297</c:v>
                </c:pt>
                <c:pt idx="11418">
                  <c:v>0.48143004629629632</c:v>
                </c:pt>
                <c:pt idx="11419">
                  <c:v>0.48143488425925929</c:v>
                </c:pt>
                <c:pt idx="11420">
                  <c:v>0.48143978009259264</c:v>
                </c:pt>
                <c:pt idx="11421">
                  <c:v>0.48144476851851853</c:v>
                </c:pt>
                <c:pt idx="11422">
                  <c:v>0.48144957175925929</c:v>
                </c:pt>
                <c:pt idx="11423">
                  <c:v>0.48145437499999999</c:v>
                </c:pt>
                <c:pt idx="11424">
                  <c:v>0.48146049768518523</c:v>
                </c:pt>
                <c:pt idx="11425">
                  <c:v>0.48146532407407405</c:v>
                </c:pt>
                <c:pt idx="11426">
                  <c:v>0.48147011574074078</c:v>
                </c:pt>
                <c:pt idx="11427">
                  <c:v>0.48147515046296291</c:v>
                </c:pt>
                <c:pt idx="11428">
                  <c:v>0.48148004629629626</c:v>
                </c:pt>
                <c:pt idx="11429">
                  <c:v>0.48148528935185181</c:v>
                </c:pt>
                <c:pt idx="11430">
                  <c:v>0.4814906712962963</c:v>
                </c:pt>
                <c:pt idx="11431">
                  <c:v>0.48149598379629627</c:v>
                </c:pt>
                <c:pt idx="11432">
                  <c:v>0.48150263888888883</c:v>
                </c:pt>
                <c:pt idx="11433">
                  <c:v>0.48150792824074079</c:v>
                </c:pt>
                <c:pt idx="11434">
                  <c:v>0.48151334490740738</c:v>
                </c:pt>
                <c:pt idx="11435">
                  <c:v>0.48151820601851852</c:v>
                </c:pt>
                <c:pt idx="11436">
                  <c:v>0.48152296296296293</c:v>
                </c:pt>
                <c:pt idx="11437">
                  <c:v>0.48152784722222219</c:v>
                </c:pt>
                <c:pt idx="11438">
                  <c:v>0.48153273148148146</c:v>
                </c:pt>
                <c:pt idx="11439">
                  <c:v>0.48153748842592597</c:v>
                </c:pt>
                <c:pt idx="11440">
                  <c:v>0.48154366898148143</c:v>
                </c:pt>
                <c:pt idx="11441">
                  <c:v>0.48154843750000004</c:v>
                </c:pt>
                <c:pt idx="11442">
                  <c:v>0.48155322916666665</c:v>
                </c:pt>
                <c:pt idx="11443">
                  <c:v>0.48155814814814812</c:v>
                </c:pt>
                <c:pt idx="11444">
                  <c:v>0.48156288194444441</c:v>
                </c:pt>
                <c:pt idx="11445">
                  <c:v>0.4815677893518519</c:v>
                </c:pt>
                <c:pt idx="11446">
                  <c:v>0.48157282407407404</c:v>
                </c:pt>
                <c:pt idx="11447">
                  <c:v>0.48157758101851855</c:v>
                </c:pt>
                <c:pt idx="11448">
                  <c:v>0.48158243055555555</c:v>
                </c:pt>
                <c:pt idx="11449">
                  <c:v>0.48158853009259261</c:v>
                </c:pt>
                <c:pt idx="11450">
                  <c:v>0.48159336805555553</c:v>
                </c:pt>
                <c:pt idx="11451">
                  <c:v>0.48159814814814816</c:v>
                </c:pt>
                <c:pt idx="11452">
                  <c:v>0.48160306712962964</c:v>
                </c:pt>
                <c:pt idx="11453">
                  <c:v>0.48160798611111111</c:v>
                </c:pt>
                <c:pt idx="11454">
                  <c:v>0.48161273148148148</c:v>
                </c:pt>
                <c:pt idx="11455">
                  <c:v>0.48161774305555555</c:v>
                </c:pt>
                <c:pt idx="11456">
                  <c:v>0.4816226851851852</c:v>
                </c:pt>
                <c:pt idx="11457">
                  <c:v>0.48162888888888888</c:v>
                </c:pt>
                <c:pt idx="11458">
                  <c:v>0.48163384259259256</c:v>
                </c:pt>
                <c:pt idx="11459">
                  <c:v>0.4816386226851852</c:v>
                </c:pt>
                <c:pt idx="11460">
                  <c:v>0.48164344907407403</c:v>
                </c:pt>
                <c:pt idx="11461">
                  <c:v>0.48164833333333329</c:v>
                </c:pt>
                <c:pt idx="11462">
                  <c:v>0.48165309027777781</c:v>
                </c:pt>
                <c:pt idx="11463">
                  <c:v>0.48165787037037039</c:v>
                </c:pt>
                <c:pt idx="11464">
                  <c:v>0.48166284722222219</c:v>
                </c:pt>
                <c:pt idx="11465">
                  <c:v>0.48166892361111113</c:v>
                </c:pt>
                <c:pt idx="11466">
                  <c:v>0.48167364583333333</c:v>
                </c:pt>
                <c:pt idx="11467">
                  <c:v>0.48167850694444447</c:v>
                </c:pt>
                <c:pt idx="11468">
                  <c:v>0.48168335648148147</c:v>
                </c:pt>
                <c:pt idx="11469">
                  <c:v>0.48168802083333334</c:v>
                </c:pt>
                <c:pt idx="11470">
                  <c:v>0.48169267361111112</c:v>
                </c:pt>
                <c:pt idx="11471">
                  <c:v>0.4816974537037037</c:v>
                </c:pt>
                <c:pt idx="11472">
                  <c:v>0.48170211805555557</c:v>
                </c:pt>
                <c:pt idx="11473">
                  <c:v>0.48170686342592589</c:v>
                </c:pt>
                <c:pt idx="11474">
                  <c:v>0.48171291666666666</c:v>
                </c:pt>
                <c:pt idx="11475">
                  <c:v>0.48171768518518521</c:v>
                </c:pt>
                <c:pt idx="11476">
                  <c:v>0.48172232638888884</c:v>
                </c:pt>
                <c:pt idx="11477">
                  <c:v>0.48172712962962966</c:v>
                </c:pt>
                <c:pt idx="11478">
                  <c:v>0.48173178240740744</c:v>
                </c:pt>
                <c:pt idx="11479">
                  <c:v>0.48173644675925925</c:v>
                </c:pt>
                <c:pt idx="11480">
                  <c:v>0.48174131944444443</c:v>
                </c:pt>
                <c:pt idx="11481">
                  <c:v>0.48174594907407409</c:v>
                </c:pt>
                <c:pt idx="11482">
                  <c:v>0.4817517824074074</c:v>
                </c:pt>
                <c:pt idx="11483">
                  <c:v>0.48175658564814811</c:v>
                </c:pt>
                <c:pt idx="11484">
                  <c:v>0.48176128472222218</c:v>
                </c:pt>
                <c:pt idx="11485">
                  <c:v>0.4817658680555556</c:v>
                </c:pt>
                <c:pt idx="11486">
                  <c:v>0.48177065972222222</c:v>
                </c:pt>
                <c:pt idx="11487">
                  <c:v>0.4817753125</c:v>
                </c:pt>
                <c:pt idx="11488">
                  <c:v>0.48177993055555551</c:v>
                </c:pt>
                <c:pt idx="11489">
                  <c:v>0.48178471064814815</c:v>
                </c:pt>
                <c:pt idx="11490">
                  <c:v>0.48179077546296295</c:v>
                </c:pt>
                <c:pt idx="11491">
                  <c:v>0.48179540509259261</c:v>
                </c:pt>
                <c:pt idx="11492">
                  <c:v>0.4818001388888889</c:v>
                </c:pt>
                <c:pt idx="11493">
                  <c:v>0.48180489583333336</c:v>
                </c:pt>
                <c:pt idx="11494">
                  <c:v>0.48180951388888887</c:v>
                </c:pt>
                <c:pt idx="11495">
                  <c:v>0.48181422453703698</c:v>
                </c:pt>
                <c:pt idx="11496">
                  <c:v>0.48181881944444443</c:v>
                </c:pt>
                <c:pt idx="11497">
                  <c:v>0.4818234837962963</c:v>
                </c:pt>
                <c:pt idx="11498">
                  <c:v>0.48182826388888889</c:v>
                </c:pt>
                <c:pt idx="11499">
                  <c:v>0.48183401620370375</c:v>
                </c:pt>
                <c:pt idx="11500">
                  <c:v>0.48183861111111109</c:v>
                </c:pt>
                <c:pt idx="11501">
                  <c:v>0.48184320601851849</c:v>
                </c:pt>
                <c:pt idx="11502">
                  <c:v>0.48184793981481483</c:v>
                </c:pt>
                <c:pt idx="11503">
                  <c:v>0.48185256944444443</c:v>
                </c:pt>
                <c:pt idx="11504">
                  <c:v>0.48185730324074072</c:v>
                </c:pt>
                <c:pt idx="11505">
                  <c:v>0.48186197916666668</c:v>
                </c:pt>
                <c:pt idx="11506">
                  <c:v>0.48186662037037037</c:v>
                </c:pt>
                <c:pt idx="11507">
                  <c:v>0.48187258101851849</c:v>
                </c:pt>
                <c:pt idx="11508">
                  <c:v>0.48187736111111112</c:v>
                </c:pt>
                <c:pt idx="11509">
                  <c:v>0.48188203703703708</c:v>
                </c:pt>
                <c:pt idx="11510">
                  <c:v>0.48188671296296293</c:v>
                </c:pt>
                <c:pt idx="11511">
                  <c:v>0.48189156249999998</c:v>
                </c:pt>
                <c:pt idx="11512">
                  <c:v>0.48189620370370373</c:v>
                </c:pt>
                <c:pt idx="11513">
                  <c:v>0.48190090277777781</c:v>
                </c:pt>
                <c:pt idx="11514">
                  <c:v>0.48190565972222221</c:v>
                </c:pt>
                <c:pt idx="11515">
                  <c:v>0.48191157407407409</c:v>
                </c:pt>
                <c:pt idx="11516">
                  <c:v>0.48191628472222225</c:v>
                </c:pt>
                <c:pt idx="11517">
                  <c:v>0.48192113425925925</c:v>
                </c:pt>
                <c:pt idx="11518">
                  <c:v>0.48192571759259262</c:v>
                </c:pt>
                <c:pt idx="11519">
                  <c:v>0.48193032407407405</c:v>
                </c:pt>
                <c:pt idx="11520">
                  <c:v>0.48193512731481486</c:v>
                </c:pt>
                <c:pt idx="11521">
                  <c:v>0.48193974537037038</c:v>
                </c:pt>
                <c:pt idx="11522">
                  <c:v>0.48194449074074069</c:v>
                </c:pt>
                <c:pt idx="11523">
                  <c:v>0.48195063657407405</c:v>
                </c:pt>
                <c:pt idx="11524">
                  <c:v>0.48195541666666664</c:v>
                </c:pt>
                <c:pt idx="11525">
                  <c:v>0.48196009259259259</c:v>
                </c:pt>
                <c:pt idx="11526">
                  <c:v>0.48196490740740744</c:v>
                </c:pt>
                <c:pt idx="11527">
                  <c:v>0.48196987268518515</c:v>
                </c:pt>
                <c:pt idx="11528">
                  <c:v>0.48197453703703702</c:v>
                </c:pt>
                <c:pt idx="11529">
                  <c:v>0.48197951388888888</c:v>
                </c:pt>
                <c:pt idx="11530">
                  <c:v>0.48198428240740743</c:v>
                </c:pt>
                <c:pt idx="11531">
                  <c:v>0.48198895833333338</c:v>
                </c:pt>
                <c:pt idx="11532">
                  <c:v>0.48199505787037039</c:v>
                </c:pt>
                <c:pt idx="11533">
                  <c:v>0.48199996527777778</c:v>
                </c:pt>
                <c:pt idx="11534">
                  <c:v>0.48200489583333334</c:v>
                </c:pt>
                <c:pt idx="11535">
                  <c:v>0.48200969907407409</c:v>
                </c:pt>
                <c:pt idx="11536">
                  <c:v>0.4820147106481481</c:v>
                </c:pt>
                <c:pt idx="11537">
                  <c:v>0.48201959490740737</c:v>
                </c:pt>
                <c:pt idx="11538">
                  <c:v>0.482024375</c:v>
                </c:pt>
                <c:pt idx="11539">
                  <c:v>0.48202925925925927</c:v>
                </c:pt>
                <c:pt idx="11540">
                  <c:v>0.48203540509259257</c:v>
                </c:pt>
                <c:pt idx="11541">
                  <c:v>0.48204027777777775</c:v>
                </c:pt>
                <c:pt idx="11542">
                  <c:v>0.48204518518518519</c:v>
                </c:pt>
                <c:pt idx="11543">
                  <c:v>0.48205001157407407</c:v>
                </c:pt>
                <c:pt idx="11544">
                  <c:v>0.48205490740740742</c:v>
                </c:pt>
                <c:pt idx="11545">
                  <c:v>0.48205983796296298</c:v>
                </c:pt>
                <c:pt idx="11546">
                  <c:v>0.48206465277777782</c:v>
                </c:pt>
                <c:pt idx="11547">
                  <c:v>0.48206950231481477</c:v>
                </c:pt>
                <c:pt idx="11548">
                  <c:v>0.48207583333333331</c:v>
                </c:pt>
                <c:pt idx="11549">
                  <c:v>0.48208071759259258</c:v>
                </c:pt>
                <c:pt idx="11550">
                  <c:v>0.48208550925925925</c:v>
                </c:pt>
                <c:pt idx="11551">
                  <c:v>0.4820904513888889</c:v>
                </c:pt>
                <c:pt idx="11552">
                  <c:v>0.48209534722222225</c:v>
                </c:pt>
                <c:pt idx="11553">
                  <c:v>0.48210015046296295</c:v>
                </c:pt>
                <c:pt idx="11554">
                  <c:v>0.48210575231481484</c:v>
                </c:pt>
                <c:pt idx="11555">
                  <c:v>0.48211119212962966</c:v>
                </c:pt>
                <c:pt idx="11556">
                  <c:v>0.48211659722222228</c:v>
                </c:pt>
                <c:pt idx="11557">
                  <c:v>0.48212342592592594</c:v>
                </c:pt>
                <c:pt idx="11558">
                  <c:v>0.48212832175925929</c:v>
                </c:pt>
                <c:pt idx="11559">
                  <c:v>0.48213319444444447</c:v>
                </c:pt>
                <c:pt idx="11560">
                  <c:v>0.48213815972222224</c:v>
                </c:pt>
                <c:pt idx="11561">
                  <c:v>0.48214300925925929</c:v>
                </c:pt>
                <c:pt idx="11562">
                  <c:v>0.4821479398148148</c:v>
                </c:pt>
                <c:pt idx="11563">
                  <c:v>0.48215295138888892</c:v>
                </c:pt>
                <c:pt idx="11564">
                  <c:v>0.48215777777777774</c:v>
                </c:pt>
                <c:pt idx="11565">
                  <c:v>0.48216385416666668</c:v>
                </c:pt>
                <c:pt idx="11566">
                  <c:v>0.48216869212962959</c:v>
                </c:pt>
                <c:pt idx="11567">
                  <c:v>0.48217365740740742</c:v>
                </c:pt>
                <c:pt idx="11568">
                  <c:v>0.48217850694444442</c:v>
                </c:pt>
                <c:pt idx="11569">
                  <c:v>0.4821834143518518</c:v>
                </c:pt>
                <c:pt idx="11570">
                  <c:v>0.48218843750000001</c:v>
                </c:pt>
                <c:pt idx="11571">
                  <c:v>0.48219331018518519</c:v>
                </c:pt>
                <c:pt idx="11572">
                  <c:v>0.48219811342592589</c:v>
                </c:pt>
                <c:pt idx="11573">
                  <c:v>0.4822043518518519</c:v>
                </c:pt>
                <c:pt idx="11574">
                  <c:v>0.48220921296296293</c:v>
                </c:pt>
                <c:pt idx="11575">
                  <c:v>0.48221414351851855</c:v>
                </c:pt>
                <c:pt idx="11576">
                  <c:v>0.48221895833333334</c:v>
                </c:pt>
                <c:pt idx="11577">
                  <c:v>0.48222365740740741</c:v>
                </c:pt>
                <c:pt idx="11578">
                  <c:v>0.48222866898148148</c:v>
                </c:pt>
                <c:pt idx="11579">
                  <c:v>0.4822341087962963</c:v>
                </c:pt>
                <c:pt idx="11580">
                  <c:v>0.48223881944444447</c:v>
                </c:pt>
                <c:pt idx="11581">
                  <c:v>0.48224353009259263</c:v>
                </c:pt>
                <c:pt idx="11582">
                  <c:v>0.48224959490740743</c:v>
                </c:pt>
                <c:pt idx="11583">
                  <c:v>0.48225437499999996</c:v>
                </c:pt>
                <c:pt idx="11584">
                  <c:v>0.48225905092592591</c:v>
                </c:pt>
                <c:pt idx="11585">
                  <c:v>0.48226388888888888</c:v>
                </c:pt>
                <c:pt idx="11586">
                  <c:v>0.48226870370370367</c:v>
                </c:pt>
                <c:pt idx="11587">
                  <c:v>0.48227336805555554</c:v>
                </c:pt>
                <c:pt idx="11588">
                  <c:v>0.48227815972222227</c:v>
                </c:pt>
                <c:pt idx="11589">
                  <c:v>0.48228287037037038</c:v>
                </c:pt>
                <c:pt idx="11590">
                  <c:v>0.48228887731481485</c:v>
                </c:pt>
                <c:pt idx="11591">
                  <c:v>0.48229371527777776</c:v>
                </c:pt>
                <c:pt idx="11592">
                  <c:v>0.48229850694444448</c:v>
                </c:pt>
                <c:pt idx="11593">
                  <c:v>0.48230320601851856</c:v>
                </c:pt>
                <c:pt idx="11594">
                  <c:v>0.48230799768518517</c:v>
                </c:pt>
                <c:pt idx="11595">
                  <c:v>0.48231269675925925</c:v>
                </c:pt>
                <c:pt idx="11596">
                  <c:v>0.48231752314814819</c:v>
                </c:pt>
                <c:pt idx="11597">
                  <c:v>0.48232234953703701</c:v>
                </c:pt>
                <c:pt idx="11598">
                  <c:v>0.48232844907407407</c:v>
                </c:pt>
                <c:pt idx="11599">
                  <c:v>0.48233327546296295</c:v>
                </c:pt>
                <c:pt idx="11600">
                  <c:v>0.48233828703703702</c:v>
                </c:pt>
                <c:pt idx="11601">
                  <c:v>0.48234305555555551</c:v>
                </c:pt>
                <c:pt idx="11602">
                  <c:v>0.48234771990740738</c:v>
                </c:pt>
                <c:pt idx="11603">
                  <c:v>0.48235239583333334</c:v>
                </c:pt>
                <c:pt idx="11604">
                  <c:v>0.4823572337962963</c:v>
                </c:pt>
                <c:pt idx="11605">
                  <c:v>0.48236203703703701</c:v>
                </c:pt>
                <c:pt idx="11606">
                  <c:v>0.48236671296296296</c:v>
                </c:pt>
                <c:pt idx="11607">
                  <c:v>0.48237268518518522</c:v>
                </c:pt>
                <c:pt idx="11608">
                  <c:v>0.48237739583333333</c:v>
                </c:pt>
                <c:pt idx="11609">
                  <c:v>0.48238211805555559</c:v>
                </c:pt>
                <c:pt idx="11610">
                  <c:v>0.48238687499999999</c:v>
                </c:pt>
                <c:pt idx="11611">
                  <c:v>0.48239165509259258</c:v>
                </c:pt>
                <c:pt idx="11612">
                  <c:v>0.482396400462963</c:v>
                </c:pt>
                <c:pt idx="11613">
                  <c:v>0.48240126157407409</c:v>
                </c:pt>
                <c:pt idx="11614">
                  <c:v>0.48240619212962965</c:v>
                </c:pt>
                <c:pt idx="11615">
                  <c:v>0.48241214120370368</c:v>
                </c:pt>
                <c:pt idx="11616">
                  <c:v>0.48241693287037041</c:v>
                </c:pt>
                <c:pt idx="11617">
                  <c:v>0.48242165509259261</c:v>
                </c:pt>
                <c:pt idx="11618">
                  <c:v>0.48242640046296298</c:v>
                </c:pt>
                <c:pt idx="11619">
                  <c:v>0.48243116898148147</c:v>
                </c:pt>
                <c:pt idx="11620">
                  <c:v>0.48243586805555555</c:v>
                </c:pt>
                <c:pt idx="11621">
                  <c:v>0.48244067129629631</c:v>
                </c:pt>
                <c:pt idx="11622">
                  <c:v>0.48244539351851851</c:v>
                </c:pt>
                <c:pt idx="11623">
                  <c:v>0.48245136574074077</c:v>
                </c:pt>
                <c:pt idx="11624">
                  <c:v>0.48245609953703705</c:v>
                </c:pt>
                <c:pt idx="11625">
                  <c:v>0.48246094907407411</c:v>
                </c:pt>
                <c:pt idx="11626">
                  <c:v>0.48246557870370371</c:v>
                </c:pt>
                <c:pt idx="11627">
                  <c:v>0.48247019675925928</c:v>
                </c:pt>
                <c:pt idx="11628">
                  <c:v>0.48247506944444446</c:v>
                </c:pt>
                <c:pt idx="11629">
                  <c:v>0.48247967592592594</c:v>
                </c:pt>
                <c:pt idx="11630">
                  <c:v>0.48248443287037035</c:v>
                </c:pt>
                <c:pt idx="11631">
                  <c:v>0.48248923611111111</c:v>
                </c:pt>
                <c:pt idx="11632">
                  <c:v>0.4824950462962963</c:v>
                </c:pt>
                <c:pt idx="11633">
                  <c:v>0.48249967592592591</c:v>
                </c:pt>
                <c:pt idx="11634">
                  <c:v>0.48250435185185186</c:v>
                </c:pt>
                <c:pt idx="11635">
                  <c:v>0.48250907407407406</c:v>
                </c:pt>
                <c:pt idx="11636">
                  <c:v>0.48251383101851847</c:v>
                </c:pt>
                <c:pt idx="11637">
                  <c:v>0.48251854166666663</c:v>
                </c:pt>
                <c:pt idx="11638">
                  <c:v>0.48252326388888894</c:v>
                </c:pt>
                <c:pt idx="11639">
                  <c:v>0.4825279282407407</c:v>
                </c:pt>
                <c:pt idx="11640">
                  <c:v>0.48253384259259263</c:v>
                </c:pt>
                <c:pt idx="11641">
                  <c:v>0.48253859953703704</c:v>
                </c:pt>
                <c:pt idx="11642">
                  <c:v>0.48254325231481482</c:v>
                </c:pt>
                <c:pt idx="11643">
                  <c:v>0.48254796296296298</c:v>
                </c:pt>
                <c:pt idx="11644">
                  <c:v>0.48255271990740739</c:v>
                </c:pt>
                <c:pt idx="11645">
                  <c:v>0.48255733796296302</c:v>
                </c:pt>
                <c:pt idx="11646">
                  <c:v>0.48256206018518522</c:v>
                </c:pt>
                <c:pt idx="11647">
                  <c:v>0.48256682870370371</c:v>
                </c:pt>
                <c:pt idx="11648">
                  <c:v>0.4825728125</c:v>
                </c:pt>
                <c:pt idx="11649">
                  <c:v>0.48257753472222226</c:v>
                </c:pt>
                <c:pt idx="11650">
                  <c:v>0.48258240740740743</c:v>
                </c:pt>
                <c:pt idx="11651">
                  <c:v>0.48258707175925925</c:v>
                </c:pt>
                <c:pt idx="11652">
                  <c:v>0.48259168981481482</c:v>
                </c:pt>
                <c:pt idx="11653">
                  <c:v>0.48259657407407408</c:v>
                </c:pt>
                <c:pt idx="11654">
                  <c:v>0.48260122685185186</c:v>
                </c:pt>
                <c:pt idx="11655">
                  <c:v>0.48260601851851853</c:v>
                </c:pt>
                <c:pt idx="11656">
                  <c:v>0.48261218750000001</c:v>
                </c:pt>
                <c:pt idx="11657">
                  <c:v>0.48261694444444442</c:v>
                </c:pt>
                <c:pt idx="11658">
                  <c:v>0.48262162037037037</c:v>
                </c:pt>
                <c:pt idx="11659">
                  <c:v>0.48262638888888887</c:v>
                </c:pt>
                <c:pt idx="11660">
                  <c:v>0.48263116898148151</c:v>
                </c:pt>
                <c:pt idx="11661">
                  <c:v>0.48263579861111111</c:v>
                </c:pt>
                <c:pt idx="11662">
                  <c:v>0.48264063657407408</c:v>
                </c:pt>
                <c:pt idx="11663">
                  <c:v>0.48264548611111113</c:v>
                </c:pt>
                <c:pt idx="11664">
                  <c:v>0.48265017361111112</c:v>
                </c:pt>
                <c:pt idx="11665">
                  <c:v>0.48265611111111112</c:v>
                </c:pt>
                <c:pt idx="11666">
                  <c:v>0.48266089120370376</c:v>
                </c:pt>
                <c:pt idx="11667">
                  <c:v>0.48266569444444446</c:v>
                </c:pt>
                <c:pt idx="11668">
                  <c:v>0.48267043981481478</c:v>
                </c:pt>
                <c:pt idx="11669">
                  <c:v>0.48267534722222222</c:v>
                </c:pt>
                <c:pt idx="11670">
                  <c:v>0.48268015046296298</c:v>
                </c:pt>
                <c:pt idx="11671">
                  <c:v>0.48268480324074076</c:v>
                </c:pt>
                <c:pt idx="11672">
                  <c:v>0.4826897106481482</c:v>
                </c:pt>
                <c:pt idx="11673">
                  <c:v>0.48269571759259261</c:v>
                </c:pt>
                <c:pt idx="11674">
                  <c:v>0.48270047453703707</c:v>
                </c:pt>
                <c:pt idx="11675">
                  <c:v>0.48270538194444446</c:v>
                </c:pt>
                <c:pt idx="11676">
                  <c:v>0.48271017361111107</c:v>
                </c:pt>
                <c:pt idx="11677">
                  <c:v>0.48271489583333332</c:v>
                </c:pt>
                <c:pt idx="11678">
                  <c:v>0.48271986111111115</c:v>
                </c:pt>
                <c:pt idx="11679">
                  <c:v>0.48272475694444444</c:v>
                </c:pt>
                <c:pt idx="11680">
                  <c:v>0.48272969907407409</c:v>
                </c:pt>
                <c:pt idx="11681">
                  <c:v>0.48273615740740738</c:v>
                </c:pt>
                <c:pt idx="11682">
                  <c:v>0.48274111111111112</c:v>
                </c:pt>
                <c:pt idx="11683">
                  <c:v>0.48274601851851856</c:v>
                </c:pt>
                <c:pt idx="11684">
                  <c:v>0.48275115740740743</c:v>
                </c:pt>
                <c:pt idx="11685">
                  <c:v>0.48275616898148149</c:v>
                </c:pt>
                <c:pt idx="11686">
                  <c:v>0.48276103009259258</c:v>
                </c:pt>
                <c:pt idx="11687">
                  <c:v>0.48276600694444444</c:v>
                </c:pt>
                <c:pt idx="11688">
                  <c:v>0.48277091435185188</c:v>
                </c:pt>
                <c:pt idx="11689">
                  <c:v>0.48277577546296296</c:v>
                </c:pt>
                <c:pt idx="11690">
                  <c:v>0.48278207175925925</c:v>
                </c:pt>
                <c:pt idx="11691">
                  <c:v>0.48278690972222221</c:v>
                </c:pt>
                <c:pt idx="11692">
                  <c:v>0.48279182870370368</c:v>
                </c:pt>
                <c:pt idx="11693">
                  <c:v>0.48279694444444443</c:v>
                </c:pt>
                <c:pt idx="11694">
                  <c:v>0.4828018634259259</c:v>
                </c:pt>
                <c:pt idx="11695">
                  <c:v>0.48280675925925925</c:v>
                </c:pt>
                <c:pt idx="11696">
                  <c:v>0.48281173611111111</c:v>
                </c:pt>
                <c:pt idx="11697">
                  <c:v>0.48281667824074076</c:v>
                </c:pt>
                <c:pt idx="11698">
                  <c:v>0.48282332175925924</c:v>
                </c:pt>
                <c:pt idx="11699">
                  <c:v>0.48282847222222225</c:v>
                </c:pt>
                <c:pt idx="11700">
                  <c:v>0.48283350694444443</c:v>
                </c:pt>
                <c:pt idx="11701">
                  <c:v>0.48283840277777773</c:v>
                </c:pt>
                <c:pt idx="11702">
                  <c:v>0.48284385416666664</c:v>
                </c:pt>
                <c:pt idx="11703">
                  <c:v>0.48284942129629632</c:v>
                </c:pt>
                <c:pt idx="11704">
                  <c:v>0.4828548032407407</c:v>
                </c:pt>
                <c:pt idx="11705">
                  <c:v>0.4828601388888889</c:v>
                </c:pt>
                <c:pt idx="11706">
                  <c:v>0.48286690972222224</c:v>
                </c:pt>
                <c:pt idx="11707">
                  <c:v>0.48287234953703706</c:v>
                </c:pt>
                <c:pt idx="11708">
                  <c:v>0.48287730324074074</c:v>
                </c:pt>
                <c:pt idx="11709">
                  <c:v>0.4828823611111111</c:v>
                </c:pt>
                <c:pt idx="11710">
                  <c:v>0.48288719907407412</c:v>
                </c:pt>
                <c:pt idx="11711">
                  <c:v>0.48289207175925924</c:v>
                </c:pt>
                <c:pt idx="11712">
                  <c:v>0.48289701388888889</c:v>
                </c:pt>
                <c:pt idx="11713">
                  <c:v>0.48290199074074075</c:v>
                </c:pt>
                <c:pt idx="11714">
                  <c:v>0.48290694444444443</c:v>
                </c:pt>
                <c:pt idx="11715">
                  <c:v>0.482913125</c:v>
                </c:pt>
                <c:pt idx="11716">
                  <c:v>0.48291807870370373</c:v>
                </c:pt>
                <c:pt idx="11717">
                  <c:v>0.48292291666666665</c:v>
                </c:pt>
                <c:pt idx="11718">
                  <c:v>0.48292789351851856</c:v>
                </c:pt>
                <c:pt idx="11719">
                  <c:v>0.48293280092592594</c:v>
                </c:pt>
                <c:pt idx="11720">
                  <c:v>0.48293750000000002</c:v>
                </c:pt>
                <c:pt idx="11721">
                  <c:v>0.48294236111111116</c:v>
                </c:pt>
                <c:pt idx="11722">
                  <c:v>0.48294718749999999</c:v>
                </c:pt>
                <c:pt idx="11723">
                  <c:v>0.48295320601851849</c:v>
                </c:pt>
                <c:pt idx="11724">
                  <c:v>0.48295802083333333</c:v>
                </c:pt>
                <c:pt idx="11725">
                  <c:v>0.48296269675925929</c:v>
                </c:pt>
                <c:pt idx="11726">
                  <c:v>0.48296740740740746</c:v>
                </c:pt>
                <c:pt idx="11727">
                  <c:v>0.48297218749999998</c:v>
                </c:pt>
                <c:pt idx="11728">
                  <c:v>0.48297699074074069</c:v>
                </c:pt>
                <c:pt idx="11729">
                  <c:v>0.48298173611111112</c:v>
                </c:pt>
                <c:pt idx="11730">
                  <c:v>0.48298655092592591</c:v>
                </c:pt>
                <c:pt idx="11731">
                  <c:v>0.4829925810185185</c:v>
                </c:pt>
                <c:pt idx="11732">
                  <c:v>0.48299731481481478</c:v>
                </c:pt>
                <c:pt idx="11733">
                  <c:v>0.48300206018518521</c:v>
                </c:pt>
                <c:pt idx="11734">
                  <c:v>0.48300695601851856</c:v>
                </c:pt>
                <c:pt idx="11735">
                  <c:v>0.48301173611111109</c:v>
                </c:pt>
                <c:pt idx="11736">
                  <c:v>0.48301677083333333</c:v>
                </c:pt>
                <c:pt idx="11737">
                  <c:v>0.4830215625</c:v>
                </c:pt>
                <c:pt idx="11738">
                  <c:v>0.48302626157407408</c:v>
                </c:pt>
                <c:pt idx="11739">
                  <c:v>0.4830310069444444</c:v>
                </c:pt>
                <c:pt idx="11740">
                  <c:v>0.48303711805555555</c:v>
                </c:pt>
                <c:pt idx="11741">
                  <c:v>0.48304180555555559</c:v>
                </c:pt>
                <c:pt idx="11742">
                  <c:v>0.4830465625</c:v>
                </c:pt>
                <c:pt idx="11743">
                  <c:v>0.48305152777777777</c:v>
                </c:pt>
                <c:pt idx="11744">
                  <c:v>0.48305626157407411</c:v>
                </c:pt>
                <c:pt idx="11745">
                  <c:v>0.48306097222222227</c:v>
                </c:pt>
                <c:pt idx="11746">
                  <c:v>0.48306581018518518</c:v>
                </c:pt>
                <c:pt idx="11747">
                  <c:v>0.48307047453703705</c:v>
                </c:pt>
                <c:pt idx="11748">
                  <c:v>0.48307653935185185</c:v>
                </c:pt>
                <c:pt idx="11749">
                  <c:v>0.48308137731481482</c:v>
                </c:pt>
                <c:pt idx="11750">
                  <c:v>0.4830861574074074</c:v>
                </c:pt>
                <c:pt idx="11751">
                  <c:v>0.48309081018518518</c:v>
                </c:pt>
                <c:pt idx="11752">
                  <c:v>0.48309562500000003</c:v>
                </c:pt>
                <c:pt idx="11753">
                  <c:v>0.4831003703703704</c:v>
                </c:pt>
                <c:pt idx="11754">
                  <c:v>0.48310506944444448</c:v>
                </c:pt>
                <c:pt idx="11755">
                  <c:v>0.48310993055555557</c:v>
                </c:pt>
                <c:pt idx="11756">
                  <c:v>0.48311592592592589</c:v>
                </c:pt>
                <c:pt idx="11757">
                  <c:v>0.48312075231481483</c:v>
                </c:pt>
                <c:pt idx="11758">
                  <c:v>0.48312555555555559</c:v>
                </c:pt>
                <c:pt idx="11759">
                  <c:v>0.48313026620370375</c:v>
                </c:pt>
                <c:pt idx="11760">
                  <c:v>0.48313497685185186</c:v>
                </c:pt>
                <c:pt idx="11761">
                  <c:v>0.48313980324074074</c:v>
                </c:pt>
                <c:pt idx="11762">
                  <c:v>0.48314466435185183</c:v>
                </c:pt>
                <c:pt idx="11763">
                  <c:v>0.48314929398148149</c:v>
                </c:pt>
                <c:pt idx="11764">
                  <c:v>0.48315406249999998</c:v>
                </c:pt>
                <c:pt idx="11765">
                  <c:v>0.48315995370370368</c:v>
                </c:pt>
                <c:pt idx="11766">
                  <c:v>0.48316466435185185</c:v>
                </c:pt>
                <c:pt idx="11767">
                  <c:v>0.48316934027777775</c:v>
                </c:pt>
                <c:pt idx="11768">
                  <c:v>0.48317416666666668</c:v>
                </c:pt>
                <c:pt idx="11769">
                  <c:v>0.48317891203703706</c:v>
                </c:pt>
                <c:pt idx="11770">
                  <c:v>0.48318354166666672</c:v>
                </c:pt>
                <c:pt idx="11771">
                  <c:v>0.48318828703703703</c:v>
                </c:pt>
                <c:pt idx="11772">
                  <c:v>0.48319297453703708</c:v>
                </c:pt>
                <c:pt idx="11773">
                  <c:v>0.48319892361111111</c:v>
                </c:pt>
                <c:pt idx="11774">
                  <c:v>0.48320366898148143</c:v>
                </c:pt>
                <c:pt idx="11775">
                  <c:v>0.48320842592592594</c:v>
                </c:pt>
                <c:pt idx="11776">
                  <c:v>0.4832131018518519</c:v>
                </c:pt>
                <c:pt idx="11777">
                  <c:v>0.48321783564814819</c:v>
                </c:pt>
                <c:pt idx="11778">
                  <c:v>0.4832225462962963</c:v>
                </c:pt>
                <c:pt idx="11779">
                  <c:v>0.48322723379629634</c:v>
                </c:pt>
                <c:pt idx="11780">
                  <c:v>0.48323203703703704</c:v>
                </c:pt>
                <c:pt idx="11781">
                  <c:v>0.48323805555555555</c:v>
                </c:pt>
                <c:pt idx="11782">
                  <c:v>0.48324276620370371</c:v>
                </c:pt>
                <c:pt idx="11783">
                  <c:v>0.48324766203703701</c:v>
                </c:pt>
                <c:pt idx="11784">
                  <c:v>0.48325233796296296</c:v>
                </c:pt>
                <c:pt idx="11785">
                  <c:v>0.48325709490740737</c:v>
                </c:pt>
                <c:pt idx="11786">
                  <c:v>0.48326185185185189</c:v>
                </c:pt>
                <c:pt idx="11787">
                  <c:v>0.48326665509259259</c:v>
                </c:pt>
                <c:pt idx="11788">
                  <c:v>0.48327136574074075</c:v>
                </c:pt>
                <c:pt idx="11789">
                  <c:v>0.48327746527777776</c:v>
                </c:pt>
                <c:pt idx="11790">
                  <c:v>0.48328211805555554</c:v>
                </c:pt>
                <c:pt idx="11791">
                  <c:v>0.48328681712962962</c:v>
                </c:pt>
                <c:pt idx="11792">
                  <c:v>0.48329171296296297</c:v>
                </c:pt>
                <c:pt idx="11793">
                  <c:v>0.48329640046296296</c:v>
                </c:pt>
                <c:pt idx="11794">
                  <c:v>0.48330114583333333</c:v>
                </c:pt>
                <c:pt idx="11795">
                  <c:v>0.48330605324074072</c:v>
                </c:pt>
                <c:pt idx="11796">
                  <c:v>0.4833107523148148</c:v>
                </c:pt>
                <c:pt idx="11797">
                  <c:v>0.48331542824074075</c:v>
                </c:pt>
                <c:pt idx="11798">
                  <c:v>0.48332143518518517</c:v>
                </c:pt>
                <c:pt idx="11799">
                  <c:v>0.4833262615740741</c:v>
                </c:pt>
                <c:pt idx="11800">
                  <c:v>0.48333092592592591</c:v>
                </c:pt>
                <c:pt idx="11801">
                  <c:v>0.48333565972222226</c:v>
                </c:pt>
                <c:pt idx="11802">
                  <c:v>0.48334055555555561</c:v>
                </c:pt>
                <c:pt idx="11803">
                  <c:v>0.48334526620370372</c:v>
                </c:pt>
                <c:pt idx="11804">
                  <c:v>0.48335001157407409</c:v>
                </c:pt>
                <c:pt idx="11805">
                  <c:v>0.48335481481481479</c:v>
                </c:pt>
                <c:pt idx="11806">
                  <c:v>0.48336092592592594</c:v>
                </c:pt>
                <c:pt idx="11807">
                  <c:v>0.48336586805555554</c:v>
                </c:pt>
                <c:pt idx="11808">
                  <c:v>0.48337081018518518</c:v>
                </c:pt>
                <c:pt idx="11809">
                  <c:v>0.48337564814814815</c:v>
                </c:pt>
                <c:pt idx="11810">
                  <c:v>0.48338035879629632</c:v>
                </c:pt>
                <c:pt idx="11811">
                  <c:v>0.4833851851851852</c:v>
                </c:pt>
                <c:pt idx="11812">
                  <c:v>0.48338996527777778</c:v>
                </c:pt>
                <c:pt idx="11813">
                  <c:v>0.48339468749999998</c:v>
                </c:pt>
                <c:pt idx="11814">
                  <c:v>0.48340101851851852</c:v>
                </c:pt>
                <c:pt idx="11815">
                  <c:v>0.48340605324074071</c:v>
                </c:pt>
                <c:pt idx="11816">
                  <c:v>0.48341104166666665</c:v>
                </c:pt>
                <c:pt idx="11817">
                  <c:v>0.4834161574074074</c:v>
                </c:pt>
                <c:pt idx="11818">
                  <c:v>0.48342105324074075</c:v>
                </c:pt>
                <c:pt idx="11819">
                  <c:v>0.48342593750000001</c:v>
                </c:pt>
                <c:pt idx="11820">
                  <c:v>0.48343099537037038</c:v>
                </c:pt>
                <c:pt idx="11821">
                  <c:v>0.48343590277777776</c:v>
                </c:pt>
                <c:pt idx="11822">
                  <c:v>0.4834408101851852</c:v>
                </c:pt>
                <c:pt idx="11823">
                  <c:v>0.48344716435185187</c:v>
                </c:pt>
                <c:pt idx="11824">
                  <c:v>0.48345209490740743</c:v>
                </c:pt>
                <c:pt idx="11825">
                  <c:v>0.48345703703703702</c:v>
                </c:pt>
                <c:pt idx="11826">
                  <c:v>0.48346208333333335</c:v>
                </c:pt>
                <c:pt idx="11827">
                  <c:v>0.48346755787037038</c:v>
                </c:pt>
                <c:pt idx="11828">
                  <c:v>0.48347297453703703</c:v>
                </c:pt>
                <c:pt idx="11829">
                  <c:v>0.48347854166666665</c:v>
                </c:pt>
                <c:pt idx="11830">
                  <c:v>0.48348400462962959</c:v>
                </c:pt>
                <c:pt idx="11831">
                  <c:v>0.48349075231481481</c:v>
                </c:pt>
                <c:pt idx="11832">
                  <c:v>0.48349577546296296</c:v>
                </c:pt>
                <c:pt idx="11833">
                  <c:v>0.48350075231481476</c:v>
                </c:pt>
                <c:pt idx="11834">
                  <c:v>0.48350565972222226</c:v>
                </c:pt>
                <c:pt idx="11835">
                  <c:v>0.48351072916666665</c:v>
                </c:pt>
                <c:pt idx="11836">
                  <c:v>0.4835157175925926</c:v>
                </c:pt>
                <c:pt idx="11837">
                  <c:v>0.48352071759259257</c:v>
                </c:pt>
                <c:pt idx="11838">
                  <c:v>0.48352574074074073</c:v>
                </c:pt>
                <c:pt idx="11839">
                  <c:v>0.4835320023148148</c:v>
                </c:pt>
                <c:pt idx="11840">
                  <c:v>0.48353692129629633</c:v>
                </c:pt>
                <c:pt idx="11841">
                  <c:v>0.48354195601851852</c:v>
                </c:pt>
                <c:pt idx="11842">
                  <c:v>0.48354695601851855</c:v>
                </c:pt>
                <c:pt idx="11843">
                  <c:v>0.48355188657407405</c:v>
                </c:pt>
                <c:pt idx="11844">
                  <c:v>0.48355693287037038</c:v>
                </c:pt>
                <c:pt idx="11845">
                  <c:v>0.48356197916666671</c:v>
                </c:pt>
                <c:pt idx="11846">
                  <c:v>0.48356697916666663</c:v>
                </c:pt>
                <c:pt idx="11847">
                  <c:v>0.48357202546296296</c:v>
                </c:pt>
                <c:pt idx="11848">
                  <c:v>0.48357809027777776</c:v>
                </c:pt>
                <c:pt idx="11849">
                  <c:v>0.48358298611111111</c:v>
                </c:pt>
                <c:pt idx="11850">
                  <c:v>0.48358802083333335</c:v>
                </c:pt>
                <c:pt idx="11851">
                  <c:v>0.4835928356481482</c:v>
                </c:pt>
                <c:pt idx="11852">
                  <c:v>0.48359758101851852</c:v>
                </c:pt>
                <c:pt idx="11853">
                  <c:v>0.48360245370370375</c:v>
                </c:pt>
                <c:pt idx="11854">
                  <c:v>0.48360725694444445</c:v>
                </c:pt>
                <c:pt idx="11855">
                  <c:v>0.48361194444444444</c:v>
                </c:pt>
                <c:pt idx="11856">
                  <c:v>0.48361785879629626</c:v>
                </c:pt>
                <c:pt idx="11857">
                  <c:v>0.4836226851851852</c:v>
                </c:pt>
                <c:pt idx="11858">
                  <c:v>0.48362745370370369</c:v>
                </c:pt>
                <c:pt idx="11859">
                  <c:v>0.48363233796296295</c:v>
                </c:pt>
                <c:pt idx="11860">
                  <c:v>0.48363709490740742</c:v>
                </c:pt>
                <c:pt idx="11861">
                  <c:v>0.48364186342592591</c:v>
                </c:pt>
                <c:pt idx="11862">
                  <c:v>0.48364666666666661</c:v>
                </c:pt>
                <c:pt idx="11863">
                  <c:v>0.48365138888888892</c:v>
                </c:pt>
                <c:pt idx="11864">
                  <c:v>0.48365740740740742</c:v>
                </c:pt>
                <c:pt idx="11865">
                  <c:v>0.48366231481481486</c:v>
                </c:pt>
                <c:pt idx="11866">
                  <c:v>0.48366701388888894</c:v>
                </c:pt>
                <c:pt idx="11867">
                  <c:v>0.48367175925925926</c:v>
                </c:pt>
                <c:pt idx="11868">
                  <c:v>0.48367673611111112</c:v>
                </c:pt>
                <c:pt idx="11869">
                  <c:v>0.48368144675925923</c:v>
                </c:pt>
                <c:pt idx="11870">
                  <c:v>0.48368612268518518</c:v>
                </c:pt>
                <c:pt idx="11871">
                  <c:v>0.48369099537037036</c:v>
                </c:pt>
                <c:pt idx="11872">
                  <c:v>0.48369707175925925</c:v>
                </c:pt>
                <c:pt idx="11873">
                  <c:v>0.48370175925925923</c:v>
                </c:pt>
                <c:pt idx="11874">
                  <c:v>0.48370665509259259</c:v>
                </c:pt>
                <c:pt idx="11875">
                  <c:v>0.48371155092592594</c:v>
                </c:pt>
                <c:pt idx="11876">
                  <c:v>0.48371636574074078</c:v>
                </c:pt>
                <c:pt idx="11877">
                  <c:v>0.48372120370370369</c:v>
                </c:pt>
                <c:pt idx="11878">
                  <c:v>0.48372590277777777</c:v>
                </c:pt>
                <c:pt idx="11879">
                  <c:v>0.48373063657407406</c:v>
                </c:pt>
                <c:pt idx="11880">
                  <c:v>0.4837355439814815</c:v>
                </c:pt>
                <c:pt idx="11881">
                  <c:v>0.48374146990740741</c:v>
                </c:pt>
                <c:pt idx="11882">
                  <c:v>0.48374631944444446</c:v>
                </c:pt>
                <c:pt idx="11883">
                  <c:v>0.48375111111111108</c:v>
                </c:pt>
                <c:pt idx="11884">
                  <c:v>0.48375585648148145</c:v>
                </c:pt>
                <c:pt idx="11885">
                  <c:v>0.48376060185185188</c:v>
                </c:pt>
                <c:pt idx="11886">
                  <c:v>0.48376539351851849</c:v>
                </c:pt>
                <c:pt idx="11887">
                  <c:v>0.48377012731481478</c:v>
                </c:pt>
                <c:pt idx="11888">
                  <c:v>0.48377495370370371</c:v>
                </c:pt>
                <c:pt idx="11889">
                  <c:v>0.48378087962962962</c:v>
                </c:pt>
                <c:pt idx="11890">
                  <c:v>0.48378568287037038</c:v>
                </c:pt>
                <c:pt idx="11891">
                  <c:v>0.48379034722222225</c:v>
                </c:pt>
                <c:pt idx="11892">
                  <c:v>0.48379530092592593</c:v>
                </c:pt>
                <c:pt idx="11893">
                  <c:v>0.48380003472222222</c:v>
                </c:pt>
                <c:pt idx="11894">
                  <c:v>0.48380483796296297</c:v>
                </c:pt>
                <c:pt idx="11895">
                  <c:v>0.48380968749999997</c:v>
                </c:pt>
                <c:pt idx="11896">
                  <c:v>0.48381438657407405</c:v>
                </c:pt>
                <c:pt idx="11897">
                  <c:v>0.48382038194444443</c:v>
                </c:pt>
                <c:pt idx="11898">
                  <c:v>0.48382520833333337</c:v>
                </c:pt>
                <c:pt idx="11899">
                  <c:v>0.48382995370370369</c:v>
                </c:pt>
                <c:pt idx="11900">
                  <c:v>0.48383462962962964</c:v>
                </c:pt>
                <c:pt idx="11901">
                  <c:v>0.48383952546296299</c:v>
                </c:pt>
                <c:pt idx="11902">
                  <c:v>0.4838443287037037</c:v>
                </c:pt>
                <c:pt idx="11903">
                  <c:v>0.48384898148148148</c:v>
                </c:pt>
                <c:pt idx="11904">
                  <c:v>0.4838537731481482</c:v>
                </c:pt>
                <c:pt idx="11905">
                  <c:v>0.48385982638888891</c:v>
                </c:pt>
                <c:pt idx="11906">
                  <c:v>0.48386453703703708</c:v>
                </c:pt>
                <c:pt idx="11907">
                  <c:v>0.48386931712962961</c:v>
                </c:pt>
                <c:pt idx="11908">
                  <c:v>0.48387410879629633</c:v>
                </c:pt>
                <c:pt idx="11909">
                  <c:v>0.48387896990740736</c:v>
                </c:pt>
                <c:pt idx="11910">
                  <c:v>0.48388375</c:v>
                </c:pt>
                <c:pt idx="11911">
                  <c:v>0.48388841435185187</c:v>
                </c:pt>
                <c:pt idx="11912">
                  <c:v>0.48389311342592589</c:v>
                </c:pt>
                <c:pt idx="11913">
                  <c:v>0.48389790509259262</c:v>
                </c:pt>
                <c:pt idx="11914">
                  <c:v>0.48390379629629626</c:v>
                </c:pt>
                <c:pt idx="11915">
                  <c:v>0.48390859953703708</c:v>
                </c:pt>
                <c:pt idx="11916">
                  <c:v>0.4839133796296296</c:v>
                </c:pt>
                <c:pt idx="11917">
                  <c:v>0.48391803240740744</c:v>
                </c:pt>
                <c:pt idx="11918">
                  <c:v>0.48392271990740743</c:v>
                </c:pt>
                <c:pt idx="11919">
                  <c:v>0.48392753472222222</c:v>
                </c:pt>
                <c:pt idx="11920">
                  <c:v>0.48393225694444442</c:v>
                </c:pt>
                <c:pt idx="11921">
                  <c:v>0.48393703703703705</c:v>
                </c:pt>
                <c:pt idx="11922">
                  <c:v>0.483942974537037</c:v>
                </c:pt>
                <c:pt idx="11923">
                  <c:v>0.48394775462962963</c:v>
                </c:pt>
                <c:pt idx="11924">
                  <c:v>0.48395241898148145</c:v>
                </c:pt>
                <c:pt idx="11925">
                  <c:v>0.48395724537037038</c:v>
                </c:pt>
                <c:pt idx="11926">
                  <c:v>0.48396194444444446</c:v>
                </c:pt>
                <c:pt idx="11927">
                  <c:v>0.48396671296296295</c:v>
                </c:pt>
                <c:pt idx="11928">
                  <c:v>0.48397162037037034</c:v>
                </c:pt>
                <c:pt idx="11929">
                  <c:v>0.48397627314814812</c:v>
                </c:pt>
                <c:pt idx="11930">
                  <c:v>0.48398225694444447</c:v>
                </c:pt>
                <c:pt idx="11931">
                  <c:v>0.48398710648148152</c:v>
                </c:pt>
                <c:pt idx="11932">
                  <c:v>0.4839918055555556</c:v>
                </c:pt>
                <c:pt idx="11933">
                  <c:v>0.48399659722222221</c:v>
                </c:pt>
                <c:pt idx="11934">
                  <c:v>0.48400146990740739</c:v>
                </c:pt>
                <c:pt idx="11935">
                  <c:v>0.48400616898148147</c:v>
                </c:pt>
                <c:pt idx="11936">
                  <c:v>0.48401091435185184</c:v>
                </c:pt>
                <c:pt idx="11937">
                  <c:v>0.48401581018518519</c:v>
                </c:pt>
                <c:pt idx="11938">
                  <c:v>0.48402215277777777</c:v>
                </c:pt>
                <c:pt idx="11939">
                  <c:v>0.48402706018518521</c:v>
                </c:pt>
                <c:pt idx="11940">
                  <c:v>0.48403208333333336</c:v>
                </c:pt>
                <c:pt idx="11941">
                  <c:v>0.48403715277777781</c:v>
                </c:pt>
                <c:pt idx="11942">
                  <c:v>0.48404216435185182</c:v>
                </c:pt>
                <c:pt idx="11943">
                  <c:v>0.48404721064814815</c:v>
                </c:pt>
                <c:pt idx="11944">
                  <c:v>0.48405217592592592</c:v>
                </c:pt>
                <c:pt idx="11945">
                  <c:v>0.48405716435185187</c:v>
                </c:pt>
                <c:pt idx="11946">
                  <c:v>0.48406373842592593</c:v>
                </c:pt>
                <c:pt idx="11947">
                  <c:v>0.4840687384259259</c:v>
                </c:pt>
                <c:pt idx="11948">
                  <c:v>0.48407371527777782</c:v>
                </c:pt>
                <c:pt idx="11949">
                  <c:v>0.48407880787037039</c:v>
                </c:pt>
                <c:pt idx="11950">
                  <c:v>0.48408387731481484</c:v>
                </c:pt>
                <c:pt idx="11951">
                  <c:v>0.48408891203703702</c:v>
                </c:pt>
                <c:pt idx="11952">
                  <c:v>0.48409408564814815</c:v>
                </c:pt>
                <c:pt idx="11953">
                  <c:v>0.48409902777777775</c:v>
                </c:pt>
                <c:pt idx="11954">
                  <c:v>0.48410399305555557</c:v>
                </c:pt>
                <c:pt idx="11955">
                  <c:v>0.48411032407407406</c:v>
                </c:pt>
                <c:pt idx="11956">
                  <c:v>0.48411528935185189</c:v>
                </c:pt>
                <c:pt idx="11957">
                  <c:v>0.48412030092592589</c:v>
                </c:pt>
                <c:pt idx="11958">
                  <c:v>0.48412548611111111</c:v>
                </c:pt>
                <c:pt idx="11959">
                  <c:v>0.484130474537037</c:v>
                </c:pt>
                <c:pt idx="11960">
                  <c:v>0.48413552083333333</c:v>
                </c:pt>
                <c:pt idx="11961">
                  <c:v>0.48414072916666667</c:v>
                </c:pt>
                <c:pt idx="11962">
                  <c:v>0.48414574074074074</c:v>
                </c:pt>
                <c:pt idx="11963">
                  <c:v>0.48415239583333336</c:v>
                </c:pt>
                <c:pt idx="11964">
                  <c:v>0.4841578587962963</c:v>
                </c:pt>
                <c:pt idx="11965">
                  <c:v>0.48416322916666665</c:v>
                </c:pt>
                <c:pt idx="11966">
                  <c:v>0.48416857638888894</c:v>
                </c:pt>
                <c:pt idx="11967">
                  <c:v>0.48417414351851851</c:v>
                </c:pt>
                <c:pt idx="11968">
                  <c:v>0.48417960648148145</c:v>
                </c:pt>
                <c:pt idx="11969">
                  <c:v>0.48418465277777778</c:v>
                </c:pt>
                <c:pt idx="11970">
                  <c:v>0.48418957175925925</c:v>
                </c:pt>
                <c:pt idx="11971">
                  <c:v>0.48419581018518515</c:v>
                </c:pt>
                <c:pt idx="11972">
                  <c:v>0.48420082175925927</c:v>
                </c:pt>
                <c:pt idx="11973">
                  <c:v>0.48420585648148151</c:v>
                </c:pt>
                <c:pt idx="11974">
                  <c:v>0.48421097222222226</c:v>
                </c:pt>
                <c:pt idx="11975">
                  <c:v>0.48421599537037036</c:v>
                </c:pt>
                <c:pt idx="11976">
                  <c:v>0.4842210300925926</c:v>
                </c:pt>
                <c:pt idx="11977">
                  <c:v>0.4842259606481481</c:v>
                </c:pt>
                <c:pt idx="11978">
                  <c:v>0.48423090277777781</c:v>
                </c:pt>
                <c:pt idx="11979">
                  <c:v>0.4842371875</c:v>
                </c:pt>
                <c:pt idx="11980">
                  <c:v>0.4842421643518518</c:v>
                </c:pt>
                <c:pt idx="11981">
                  <c:v>0.48424719907407404</c:v>
                </c:pt>
                <c:pt idx="11982">
                  <c:v>0.48425206018518518</c:v>
                </c:pt>
                <c:pt idx="11983">
                  <c:v>0.48425694444444445</c:v>
                </c:pt>
                <c:pt idx="11984">
                  <c:v>0.48426180555555559</c:v>
                </c:pt>
                <c:pt idx="11985">
                  <c:v>0.48426657407407409</c:v>
                </c:pt>
                <c:pt idx="11986">
                  <c:v>0.48427282407407407</c:v>
                </c:pt>
                <c:pt idx="11987">
                  <c:v>0.48427760416666671</c:v>
                </c:pt>
                <c:pt idx="11988">
                  <c:v>0.4842824652777778</c:v>
                </c:pt>
                <c:pt idx="11989">
                  <c:v>0.48428736111111115</c:v>
                </c:pt>
                <c:pt idx="11990">
                  <c:v>0.48429223379629627</c:v>
                </c:pt>
                <c:pt idx="11991">
                  <c:v>0.4842971527777778</c:v>
                </c:pt>
                <c:pt idx="11992">
                  <c:v>0.48430192129629629</c:v>
                </c:pt>
                <c:pt idx="11993">
                  <c:v>0.48430668981481478</c:v>
                </c:pt>
                <c:pt idx="11994">
                  <c:v>0.48431298611111112</c:v>
                </c:pt>
                <c:pt idx="11995">
                  <c:v>0.48431778935185182</c:v>
                </c:pt>
                <c:pt idx="11996">
                  <c:v>0.48432262731481485</c:v>
                </c:pt>
                <c:pt idx="11997">
                  <c:v>0.48432736111111113</c:v>
                </c:pt>
                <c:pt idx="11998">
                  <c:v>0.48433217592592598</c:v>
                </c:pt>
                <c:pt idx="11999">
                  <c:v>0.4843370023148148</c:v>
                </c:pt>
                <c:pt idx="12000">
                  <c:v>0.484341724537037</c:v>
                </c:pt>
                <c:pt idx="12001">
                  <c:v>0.48434659722222223</c:v>
                </c:pt>
                <c:pt idx="12002">
                  <c:v>0.48435263888888885</c:v>
                </c:pt>
                <c:pt idx="12003">
                  <c:v>0.48435734953703702</c:v>
                </c:pt>
                <c:pt idx="12004">
                  <c:v>0.48436223379629628</c:v>
                </c:pt>
                <c:pt idx="12005">
                  <c:v>0.48436703703703704</c:v>
                </c:pt>
                <c:pt idx="12006">
                  <c:v>0.48437185185185183</c:v>
                </c:pt>
                <c:pt idx="12007">
                  <c:v>0.4843765625</c:v>
                </c:pt>
                <c:pt idx="12008">
                  <c:v>0.48438143518518517</c:v>
                </c:pt>
                <c:pt idx="12009">
                  <c:v>0.48438614583333334</c:v>
                </c:pt>
                <c:pt idx="12010">
                  <c:v>0.48439222222222217</c:v>
                </c:pt>
                <c:pt idx="12011">
                  <c:v>0.4843970486111111</c:v>
                </c:pt>
                <c:pt idx="12012">
                  <c:v>0.48440187500000004</c:v>
                </c:pt>
                <c:pt idx="12013">
                  <c:v>0.48440679398148151</c:v>
                </c:pt>
                <c:pt idx="12014">
                  <c:v>0.48441164351851856</c:v>
                </c:pt>
                <c:pt idx="12015">
                  <c:v>0.48441640046296297</c:v>
                </c:pt>
                <c:pt idx="12016">
                  <c:v>0.4844212268518519</c:v>
                </c:pt>
                <c:pt idx="12017">
                  <c:v>0.48442596064814819</c:v>
                </c:pt>
                <c:pt idx="12018">
                  <c:v>0.48443210648148144</c:v>
                </c:pt>
                <c:pt idx="12019">
                  <c:v>0.48443689814814817</c:v>
                </c:pt>
                <c:pt idx="12020">
                  <c:v>0.48444174768518522</c:v>
                </c:pt>
                <c:pt idx="12021">
                  <c:v>0.48444658564814813</c:v>
                </c:pt>
                <c:pt idx="12022">
                  <c:v>0.48445127314814812</c:v>
                </c:pt>
                <c:pt idx="12023">
                  <c:v>0.48445613425925926</c:v>
                </c:pt>
                <c:pt idx="12024">
                  <c:v>0.48446084490740743</c:v>
                </c:pt>
                <c:pt idx="12025">
                  <c:v>0.48446560185185183</c:v>
                </c:pt>
                <c:pt idx="12026">
                  <c:v>0.48447162037037034</c:v>
                </c:pt>
                <c:pt idx="12027">
                  <c:v>0.48447638888888894</c:v>
                </c:pt>
                <c:pt idx="12028">
                  <c:v>0.48448121527777777</c:v>
                </c:pt>
                <c:pt idx="12029">
                  <c:v>0.48448594907407405</c:v>
                </c:pt>
                <c:pt idx="12030">
                  <c:v>0.48449067129629625</c:v>
                </c:pt>
                <c:pt idx="12031">
                  <c:v>0.48449550925925927</c:v>
                </c:pt>
                <c:pt idx="12032">
                  <c:v>0.48450035879629633</c:v>
                </c:pt>
                <c:pt idx="12033">
                  <c:v>0.4845065740740741</c:v>
                </c:pt>
                <c:pt idx="12034">
                  <c:v>0.48451138888888884</c:v>
                </c:pt>
                <c:pt idx="12035">
                  <c:v>0.48451608796296292</c:v>
                </c:pt>
                <c:pt idx="12036">
                  <c:v>0.48452086805555555</c:v>
                </c:pt>
                <c:pt idx="12037">
                  <c:v>0.48452569444444443</c:v>
                </c:pt>
                <c:pt idx="12038">
                  <c:v>0.48453050925925928</c:v>
                </c:pt>
                <c:pt idx="12039">
                  <c:v>0.48453526620370369</c:v>
                </c:pt>
                <c:pt idx="12040">
                  <c:v>0.48454008101851853</c:v>
                </c:pt>
                <c:pt idx="12041">
                  <c:v>0.484546087962963</c:v>
                </c:pt>
                <c:pt idx="12042">
                  <c:v>0.4845507638888889</c:v>
                </c:pt>
                <c:pt idx="12043">
                  <c:v>0.4845556134259259</c:v>
                </c:pt>
                <c:pt idx="12044">
                  <c:v>0.48456028935185186</c:v>
                </c:pt>
                <c:pt idx="12045">
                  <c:v>0.4845651041666667</c:v>
                </c:pt>
                <c:pt idx="12046">
                  <c:v>0.48456989583333332</c:v>
                </c:pt>
                <c:pt idx="12047">
                  <c:v>0.48457458333333331</c:v>
                </c:pt>
                <c:pt idx="12048">
                  <c:v>0.48457934027777777</c:v>
                </c:pt>
                <c:pt idx="12049">
                  <c:v>0.48458539351851854</c:v>
                </c:pt>
                <c:pt idx="12050">
                  <c:v>0.48459020833333333</c:v>
                </c:pt>
                <c:pt idx="12051">
                  <c:v>0.48459488425925928</c:v>
                </c:pt>
                <c:pt idx="12052">
                  <c:v>0.48459960648148148</c:v>
                </c:pt>
                <c:pt idx="12053">
                  <c:v>0.48460449074074075</c:v>
                </c:pt>
                <c:pt idx="12054">
                  <c:v>0.48460913194444449</c:v>
                </c:pt>
                <c:pt idx="12055">
                  <c:v>0.48461392361111111</c:v>
                </c:pt>
                <c:pt idx="12056">
                  <c:v>0.48461864583333331</c:v>
                </c:pt>
                <c:pt idx="12057">
                  <c:v>0.4846247106481481</c:v>
                </c:pt>
                <c:pt idx="12058">
                  <c:v>0.48462950231481483</c:v>
                </c:pt>
                <c:pt idx="12059">
                  <c:v>0.48463430555555553</c:v>
                </c:pt>
                <c:pt idx="12060">
                  <c:v>0.4846391435185185</c:v>
                </c:pt>
                <c:pt idx="12061">
                  <c:v>0.48464381944444446</c:v>
                </c:pt>
                <c:pt idx="12062">
                  <c:v>0.48464855324074074</c:v>
                </c:pt>
                <c:pt idx="12063">
                  <c:v>0.48465336805555559</c:v>
                </c:pt>
                <c:pt idx="12064">
                  <c:v>0.48465806712962967</c:v>
                </c:pt>
                <c:pt idx="12065">
                  <c:v>0.48466418981481479</c:v>
                </c:pt>
                <c:pt idx="12066">
                  <c:v>0.48466905092592594</c:v>
                </c:pt>
                <c:pt idx="12067">
                  <c:v>0.48467395833333332</c:v>
                </c:pt>
                <c:pt idx="12068">
                  <c:v>0.48467881944444446</c:v>
                </c:pt>
                <c:pt idx="12069">
                  <c:v>0.48468357638888887</c:v>
                </c:pt>
                <c:pt idx="12070">
                  <c:v>0.48468843750000001</c:v>
                </c:pt>
                <c:pt idx="12071">
                  <c:v>0.48469318287037039</c:v>
                </c:pt>
                <c:pt idx="12072">
                  <c:v>0.48469812499999998</c:v>
                </c:pt>
                <c:pt idx="12073">
                  <c:v>0.48470415509259257</c:v>
                </c:pt>
                <c:pt idx="12074">
                  <c:v>0.48470895833333333</c:v>
                </c:pt>
                <c:pt idx="12075">
                  <c:v>0.48471378472222221</c:v>
                </c:pt>
                <c:pt idx="12076">
                  <c:v>0.4847186805555555</c:v>
                </c:pt>
                <c:pt idx="12077">
                  <c:v>0.48472376157407404</c:v>
                </c:pt>
                <c:pt idx="12078">
                  <c:v>0.48472874999999999</c:v>
                </c:pt>
                <c:pt idx="12079">
                  <c:v>0.48473373842592588</c:v>
                </c:pt>
                <c:pt idx="12080">
                  <c:v>0.48474031249999999</c:v>
                </c:pt>
                <c:pt idx="12081">
                  <c:v>0.48474525462962964</c:v>
                </c:pt>
                <c:pt idx="12082">
                  <c:v>0.48475047453703701</c:v>
                </c:pt>
                <c:pt idx="12083">
                  <c:v>0.48475555555555555</c:v>
                </c:pt>
                <c:pt idx="12084">
                  <c:v>0.48476064814814812</c:v>
                </c:pt>
                <c:pt idx="12085">
                  <c:v>0.48476570601851848</c:v>
                </c:pt>
                <c:pt idx="12086">
                  <c:v>0.4847706828703704</c:v>
                </c:pt>
                <c:pt idx="12087">
                  <c:v>0.48477583333333335</c:v>
                </c:pt>
                <c:pt idx="12088">
                  <c:v>0.48478263888888889</c:v>
                </c:pt>
                <c:pt idx="12089">
                  <c:v>0.48478815972222217</c:v>
                </c:pt>
                <c:pt idx="12090">
                  <c:v>0.48479377314814814</c:v>
                </c:pt>
                <c:pt idx="12091">
                  <c:v>0.48479924768518518</c:v>
                </c:pt>
                <c:pt idx="12092">
                  <c:v>0.48480483796296298</c:v>
                </c:pt>
                <c:pt idx="12093">
                  <c:v>0.48480986111111113</c:v>
                </c:pt>
                <c:pt idx="12094">
                  <c:v>0.48481483796296293</c:v>
                </c:pt>
                <c:pt idx="12095">
                  <c:v>0.48482004629629633</c:v>
                </c:pt>
                <c:pt idx="12096">
                  <c:v>0.48482641203703708</c:v>
                </c:pt>
                <c:pt idx="12097">
                  <c:v>0.4848316319444444</c:v>
                </c:pt>
                <c:pt idx="12098">
                  <c:v>0.48483668981481481</c:v>
                </c:pt>
                <c:pt idx="12099">
                  <c:v>0.48484180555555551</c:v>
                </c:pt>
                <c:pt idx="12100">
                  <c:v>0.48484688657407404</c:v>
                </c:pt>
                <c:pt idx="12101">
                  <c:v>0.48485187499999999</c:v>
                </c:pt>
                <c:pt idx="12102">
                  <c:v>0.48485701388888885</c:v>
                </c:pt>
                <c:pt idx="12103">
                  <c:v>0.48486201388888889</c:v>
                </c:pt>
                <c:pt idx="12104">
                  <c:v>0.48486835648148147</c:v>
                </c:pt>
                <c:pt idx="12105">
                  <c:v>0.48487344907407409</c:v>
                </c:pt>
                <c:pt idx="12106">
                  <c:v>0.48487844907407407</c:v>
                </c:pt>
                <c:pt idx="12107">
                  <c:v>0.48488376157407403</c:v>
                </c:pt>
                <c:pt idx="12108">
                  <c:v>0.48488883101851848</c:v>
                </c:pt>
                <c:pt idx="12109">
                  <c:v>0.48489399305555558</c:v>
                </c:pt>
                <c:pt idx="12110">
                  <c:v>0.48489899305555556</c:v>
                </c:pt>
                <c:pt idx="12111">
                  <c:v>0.48490400462962963</c:v>
                </c:pt>
                <c:pt idx="12112">
                  <c:v>0.48491033564814812</c:v>
                </c:pt>
                <c:pt idx="12113">
                  <c:v>0.48491531250000003</c:v>
                </c:pt>
                <c:pt idx="12114">
                  <c:v>0.48492030092592592</c:v>
                </c:pt>
                <c:pt idx="12115">
                  <c:v>0.48492502314814812</c:v>
                </c:pt>
                <c:pt idx="12116">
                  <c:v>0.48492976851851854</c:v>
                </c:pt>
                <c:pt idx="12117">
                  <c:v>0.4849346643518519</c:v>
                </c:pt>
                <c:pt idx="12118">
                  <c:v>0.48493936342592597</c:v>
                </c:pt>
                <c:pt idx="12119">
                  <c:v>0.48494557870370375</c:v>
                </c:pt>
                <c:pt idx="12120">
                  <c:v>0.48495028935185186</c:v>
                </c:pt>
                <c:pt idx="12121">
                  <c:v>0.48495505787037035</c:v>
                </c:pt>
                <c:pt idx="12122">
                  <c:v>0.4849598726851852</c:v>
                </c:pt>
                <c:pt idx="12123">
                  <c:v>0.48496461805555557</c:v>
                </c:pt>
                <c:pt idx="12124">
                  <c:v>0.48496953703703705</c:v>
                </c:pt>
                <c:pt idx="12125">
                  <c:v>0.48497424768518521</c:v>
                </c:pt>
                <c:pt idx="12126">
                  <c:v>0.48497895833333332</c:v>
                </c:pt>
                <c:pt idx="12127">
                  <c:v>0.48498516203703707</c:v>
                </c:pt>
                <c:pt idx="12128">
                  <c:v>0.48498989583333335</c:v>
                </c:pt>
                <c:pt idx="12129">
                  <c:v>0.48499482638888886</c:v>
                </c:pt>
                <c:pt idx="12130">
                  <c:v>0.4849996412037037</c:v>
                </c:pt>
                <c:pt idx="12131">
                  <c:v>0.48500446759259258</c:v>
                </c:pt>
                <c:pt idx="12132">
                  <c:v>0.4850094328703704</c:v>
                </c:pt>
                <c:pt idx="12133">
                  <c:v>0.48501416666666669</c:v>
                </c:pt>
                <c:pt idx="12134">
                  <c:v>0.48501900462962966</c:v>
                </c:pt>
                <c:pt idx="12135">
                  <c:v>0.48502509259259258</c:v>
                </c:pt>
                <c:pt idx="12136">
                  <c:v>0.48502986111111107</c:v>
                </c:pt>
                <c:pt idx="12137">
                  <c:v>0.48503469907407409</c:v>
                </c:pt>
                <c:pt idx="12138">
                  <c:v>0.48503949074074071</c:v>
                </c:pt>
                <c:pt idx="12139">
                  <c:v>0.48504438657407406</c:v>
                </c:pt>
                <c:pt idx="12140">
                  <c:v>0.48504907407407405</c:v>
                </c:pt>
                <c:pt idx="12141">
                  <c:v>0.4850539236111111</c:v>
                </c:pt>
                <c:pt idx="12142">
                  <c:v>0.48505873842592595</c:v>
                </c:pt>
                <c:pt idx="12143">
                  <c:v>0.48506478009259263</c:v>
                </c:pt>
                <c:pt idx="12144">
                  <c:v>0.48506957175925924</c:v>
                </c:pt>
                <c:pt idx="12145">
                  <c:v>0.48507439814814818</c:v>
                </c:pt>
                <c:pt idx="12146">
                  <c:v>0.48507929398148147</c:v>
                </c:pt>
                <c:pt idx="12147">
                  <c:v>0.48508400462962964</c:v>
                </c:pt>
                <c:pt idx="12148">
                  <c:v>0.48508876157407405</c:v>
                </c:pt>
                <c:pt idx="12149">
                  <c:v>0.48509359953703707</c:v>
                </c:pt>
                <c:pt idx="12150">
                  <c:v>0.48509833333333335</c:v>
                </c:pt>
                <c:pt idx="12151">
                  <c:v>0.48510456018518516</c:v>
                </c:pt>
                <c:pt idx="12152">
                  <c:v>0.4851095601851852</c:v>
                </c:pt>
                <c:pt idx="12153">
                  <c:v>0.4851144097222222</c:v>
                </c:pt>
                <c:pt idx="12154">
                  <c:v>0.48511925925925925</c:v>
                </c:pt>
                <c:pt idx="12155">
                  <c:v>0.48512398148148145</c:v>
                </c:pt>
                <c:pt idx="12156">
                  <c:v>0.48512881944444447</c:v>
                </c:pt>
                <c:pt idx="12157">
                  <c:v>0.485133599537037</c:v>
                </c:pt>
                <c:pt idx="12158">
                  <c:v>0.48513842592592593</c:v>
                </c:pt>
                <c:pt idx="12159">
                  <c:v>0.48514450231481482</c:v>
                </c:pt>
                <c:pt idx="12160">
                  <c:v>0.48514934027777779</c:v>
                </c:pt>
                <c:pt idx="12161">
                  <c:v>0.48515416666666672</c:v>
                </c:pt>
                <c:pt idx="12162">
                  <c:v>0.48515892361111113</c:v>
                </c:pt>
                <c:pt idx="12163">
                  <c:v>0.48516368055555553</c:v>
                </c:pt>
                <c:pt idx="12164">
                  <c:v>0.48516848379629635</c:v>
                </c:pt>
                <c:pt idx="12165">
                  <c:v>0.48517327546296296</c:v>
                </c:pt>
                <c:pt idx="12166">
                  <c:v>0.48517958333333339</c:v>
                </c:pt>
                <c:pt idx="12167">
                  <c:v>0.48518438657407409</c:v>
                </c:pt>
                <c:pt idx="12168">
                  <c:v>0.48518910879629629</c:v>
                </c:pt>
                <c:pt idx="12169">
                  <c:v>0.48519390046296301</c:v>
                </c:pt>
                <c:pt idx="12170">
                  <c:v>0.48519865740740742</c:v>
                </c:pt>
                <c:pt idx="12171">
                  <c:v>0.48520349537037039</c:v>
                </c:pt>
                <c:pt idx="12172">
                  <c:v>0.48520832175925926</c:v>
                </c:pt>
                <c:pt idx="12173">
                  <c:v>0.48521334490740742</c:v>
                </c:pt>
                <c:pt idx="12174">
                  <c:v>0.48521940972222222</c:v>
                </c:pt>
                <c:pt idx="12175">
                  <c:v>0.4852241435185185</c:v>
                </c:pt>
                <c:pt idx="12176">
                  <c:v>0.48522895833333335</c:v>
                </c:pt>
                <c:pt idx="12177">
                  <c:v>0.48523371527777776</c:v>
                </c:pt>
                <c:pt idx="12178">
                  <c:v>0.4852385763888889</c:v>
                </c:pt>
                <c:pt idx="12179">
                  <c:v>0.48524334490740739</c:v>
                </c:pt>
                <c:pt idx="12180">
                  <c:v>0.48524811342592594</c:v>
                </c:pt>
                <c:pt idx="12181">
                  <c:v>0.48525295138888885</c:v>
                </c:pt>
                <c:pt idx="12182">
                  <c:v>0.48525895833333332</c:v>
                </c:pt>
                <c:pt idx="12183">
                  <c:v>0.48526375000000005</c:v>
                </c:pt>
                <c:pt idx="12184">
                  <c:v>0.48526848379629633</c:v>
                </c:pt>
                <c:pt idx="12185">
                  <c:v>0.48527317129629632</c:v>
                </c:pt>
                <c:pt idx="12186">
                  <c:v>0.48527799768518515</c:v>
                </c:pt>
                <c:pt idx="12187">
                  <c:v>0.48528281249999999</c:v>
                </c:pt>
                <c:pt idx="12188">
                  <c:v>0.4852876157407407</c:v>
                </c:pt>
                <c:pt idx="12189">
                  <c:v>0.48529233796296295</c:v>
                </c:pt>
                <c:pt idx="12190">
                  <c:v>0.48529833333333333</c:v>
                </c:pt>
                <c:pt idx="12191">
                  <c:v>0.48530311342592597</c:v>
                </c:pt>
                <c:pt idx="12192">
                  <c:v>0.48530782407407408</c:v>
                </c:pt>
                <c:pt idx="12193">
                  <c:v>0.48531267361111108</c:v>
                </c:pt>
                <c:pt idx="12194">
                  <c:v>0.48531745370370372</c:v>
                </c:pt>
                <c:pt idx="12195">
                  <c:v>0.48532214120370371</c:v>
                </c:pt>
                <c:pt idx="12196">
                  <c:v>0.48532692129629629</c:v>
                </c:pt>
                <c:pt idx="12197">
                  <c:v>0.48533170138888893</c:v>
                </c:pt>
                <c:pt idx="12198">
                  <c:v>0.48533782407407405</c:v>
                </c:pt>
                <c:pt idx="12199">
                  <c:v>0.4853425115740741</c:v>
                </c:pt>
                <c:pt idx="12200">
                  <c:v>0.48534725694444442</c:v>
                </c:pt>
                <c:pt idx="12201">
                  <c:v>0.48535210648148147</c:v>
                </c:pt>
                <c:pt idx="12202">
                  <c:v>0.48535680555555555</c:v>
                </c:pt>
                <c:pt idx="12203">
                  <c:v>0.48536159722222222</c:v>
                </c:pt>
                <c:pt idx="12204">
                  <c:v>0.48536634259259265</c:v>
                </c:pt>
                <c:pt idx="12205">
                  <c:v>0.48537125000000003</c:v>
                </c:pt>
                <c:pt idx="12206">
                  <c:v>0.48537730324074074</c:v>
                </c:pt>
                <c:pt idx="12207">
                  <c:v>0.48538201388888891</c:v>
                </c:pt>
                <c:pt idx="12208">
                  <c:v>0.48538690972222226</c:v>
                </c:pt>
                <c:pt idx="12209">
                  <c:v>0.48539162037037037</c:v>
                </c:pt>
                <c:pt idx="12210">
                  <c:v>0.48539642361111107</c:v>
                </c:pt>
                <c:pt idx="12211">
                  <c:v>0.48540115740740736</c:v>
                </c:pt>
                <c:pt idx="12212">
                  <c:v>0.4854058449074074</c:v>
                </c:pt>
                <c:pt idx="12213">
                  <c:v>0.48541229166666672</c:v>
                </c:pt>
                <c:pt idx="12214">
                  <c:v>0.48541731481481482</c:v>
                </c:pt>
                <c:pt idx="12215">
                  <c:v>0.48542256944444445</c:v>
                </c:pt>
                <c:pt idx="12216">
                  <c:v>0.48542770833333332</c:v>
                </c:pt>
                <c:pt idx="12217">
                  <c:v>0.48543281250000003</c:v>
                </c:pt>
                <c:pt idx="12218">
                  <c:v>0.48543793981481481</c:v>
                </c:pt>
                <c:pt idx="12219">
                  <c:v>0.48544300925925926</c:v>
                </c:pt>
                <c:pt idx="12220">
                  <c:v>0.48544815972222222</c:v>
                </c:pt>
                <c:pt idx="12221">
                  <c:v>0.4854545833333333</c:v>
                </c:pt>
                <c:pt idx="12222">
                  <c:v>0.48545986111111111</c:v>
                </c:pt>
                <c:pt idx="12223">
                  <c:v>0.48546501157407412</c:v>
                </c:pt>
                <c:pt idx="12224">
                  <c:v>0.48547011574074078</c:v>
                </c:pt>
                <c:pt idx="12225">
                  <c:v>0.48547526620370368</c:v>
                </c:pt>
                <c:pt idx="12226">
                  <c:v>0.48548038194444443</c:v>
                </c:pt>
                <c:pt idx="12227">
                  <c:v>0.48548555555555556</c:v>
                </c:pt>
                <c:pt idx="12228">
                  <c:v>0.4854908101851852</c:v>
                </c:pt>
                <c:pt idx="12229">
                  <c:v>0.48549716435185181</c:v>
                </c:pt>
                <c:pt idx="12230">
                  <c:v>0.48550233796296299</c:v>
                </c:pt>
                <c:pt idx="12231">
                  <c:v>0.48550736111111115</c:v>
                </c:pt>
                <c:pt idx="12232">
                  <c:v>0.48551244212962968</c:v>
                </c:pt>
                <c:pt idx="12233">
                  <c:v>0.48551760416666667</c:v>
                </c:pt>
                <c:pt idx="12234">
                  <c:v>0.48552280092592598</c:v>
                </c:pt>
                <c:pt idx="12235">
                  <c:v>0.48552795138888888</c:v>
                </c:pt>
                <c:pt idx="12236">
                  <c:v>0.48553307870370371</c:v>
                </c:pt>
                <c:pt idx="12237">
                  <c:v>0.48553991898148147</c:v>
                </c:pt>
                <c:pt idx="12238">
                  <c:v>0.48554546296296297</c:v>
                </c:pt>
                <c:pt idx="12239">
                  <c:v>0.48555094907407409</c:v>
                </c:pt>
                <c:pt idx="12240">
                  <c:v>0.48555649305555554</c:v>
                </c:pt>
                <c:pt idx="12241">
                  <c:v>0.48556207175925925</c:v>
                </c:pt>
                <c:pt idx="12242">
                  <c:v>0.48556768518518517</c:v>
                </c:pt>
                <c:pt idx="12243">
                  <c:v>0.48557326388888894</c:v>
                </c:pt>
                <c:pt idx="12244">
                  <c:v>0.48557833333333328</c:v>
                </c:pt>
                <c:pt idx="12245">
                  <c:v>0.48558469907407403</c:v>
                </c:pt>
                <c:pt idx="12246">
                  <c:v>0.48558973379629627</c:v>
                </c:pt>
                <c:pt idx="12247">
                  <c:v>0.48559487268518514</c:v>
                </c:pt>
                <c:pt idx="12248">
                  <c:v>0.48559993055555556</c:v>
                </c:pt>
                <c:pt idx="12249">
                  <c:v>0.48560501157407404</c:v>
                </c:pt>
                <c:pt idx="12250">
                  <c:v>0.4856101157407407</c:v>
                </c:pt>
                <c:pt idx="12251">
                  <c:v>0.48561519675925924</c:v>
                </c:pt>
                <c:pt idx="12252">
                  <c:v>0.48562193287037037</c:v>
                </c:pt>
                <c:pt idx="12253">
                  <c:v>0.48562700231481482</c:v>
                </c:pt>
                <c:pt idx="12254">
                  <c:v>0.48563209490740739</c:v>
                </c:pt>
                <c:pt idx="12255">
                  <c:v>0.48563731481481481</c:v>
                </c:pt>
                <c:pt idx="12256">
                  <c:v>0.48564217592592596</c:v>
                </c:pt>
                <c:pt idx="12257">
                  <c:v>0.48564714120370372</c:v>
                </c:pt>
                <c:pt idx="12258">
                  <c:v>0.48565203703703702</c:v>
                </c:pt>
                <c:pt idx="12259">
                  <c:v>0.48565694444444446</c:v>
                </c:pt>
                <c:pt idx="12260">
                  <c:v>0.48566328703703704</c:v>
                </c:pt>
                <c:pt idx="12261">
                  <c:v>0.48566802083333332</c:v>
                </c:pt>
                <c:pt idx="12262">
                  <c:v>0.48567287037037038</c:v>
                </c:pt>
                <c:pt idx="12263">
                  <c:v>0.48567769675925926</c:v>
                </c:pt>
                <c:pt idx="12264">
                  <c:v>0.48568243055555554</c:v>
                </c:pt>
                <c:pt idx="12265">
                  <c:v>0.48568730324074072</c:v>
                </c:pt>
                <c:pt idx="12266">
                  <c:v>0.48569210648148148</c:v>
                </c:pt>
                <c:pt idx="12267">
                  <c:v>0.48569692129629627</c:v>
                </c:pt>
                <c:pt idx="12268">
                  <c:v>0.48570307870370372</c:v>
                </c:pt>
                <c:pt idx="12269">
                  <c:v>0.48570780092592591</c:v>
                </c:pt>
                <c:pt idx="12270">
                  <c:v>0.48571274305555551</c:v>
                </c:pt>
                <c:pt idx="12271">
                  <c:v>0.48571763888888886</c:v>
                </c:pt>
                <c:pt idx="12272">
                  <c:v>0.48572247685185183</c:v>
                </c:pt>
                <c:pt idx="12273">
                  <c:v>0.48572723379629629</c:v>
                </c:pt>
                <c:pt idx="12274">
                  <c:v>0.48573210648148146</c:v>
                </c:pt>
                <c:pt idx="12275">
                  <c:v>0.4857368865740741</c:v>
                </c:pt>
                <c:pt idx="12276">
                  <c:v>0.4857430324074074</c:v>
                </c:pt>
                <c:pt idx="12277">
                  <c:v>0.48574797453703705</c:v>
                </c:pt>
                <c:pt idx="12278">
                  <c:v>0.48575288194444449</c:v>
                </c:pt>
                <c:pt idx="12279">
                  <c:v>0.48575776620370376</c:v>
                </c:pt>
                <c:pt idx="12280">
                  <c:v>0.48576246527777783</c:v>
                </c:pt>
                <c:pt idx="12281">
                  <c:v>0.48576729166666666</c:v>
                </c:pt>
                <c:pt idx="12282">
                  <c:v>0.48577217592592592</c:v>
                </c:pt>
                <c:pt idx="12283">
                  <c:v>0.48577702546296297</c:v>
                </c:pt>
                <c:pt idx="12284">
                  <c:v>0.48578326388888887</c:v>
                </c:pt>
                <c:pt idx="12285">
                  <c:v>0.48578806712962957</c:v>
                </c:pt>
                <c:pt idx="12286">
                  <c:v>0.4857927777777778</c:v>
                </c:pt>
                <c:pt idx="12287">
                  <c:v>0.48579765046296292</c:v>
                </c:pt>
                <c:pt idx="12288">
                  <c:v>0.48580248842592594</c:v>
                </c:pt>
                <c:pt idx="12289">
                  <c:v>0.48580747685185188</c:v>
                </c:pt>
                <c:pt idx="12290">
                  <c:v>0.48581229166666667</c:v>
                </c:pt>
                <c:pt idx="12291">
                  <c:v>0.48581717592592594</c:v>
                </c:pt>
                <c:pt idx="12292">
                  <c:v>0.48582320601851853</c:v>
                </c:pt>
                <c:pt idx="12293">
                  <c:v>0.48582797453703702</c:v>
                </c:pt>
                <c:pt idx="12294">
                  <c:v>0.48583287037037032</c:v>
                </c:pt>
                <c:pt idx="12295">
                  <c:v>0.48583766203703704</c:v>
                </c:pt>
                <c:pt idx="12296">
                  <c:v>0.48584239583333333</c:v>
                </c:pt>
                <c:pt idx="12297">
                  <c:v>0.48584725694444447</c:v>
                </c:pt>
                <c:pt idx="12298">
                  <c:v>0.48585204861111109</c:v>
                </c:pt>
                <c:pt idx="12299">
                  <c:v>0.48585827546296295</c:v>
                </c:pt>
                <c:pt idx="12300">
                  <c:v>0.48586313657407404</c:v>
                </c:pt>
                <c:pt idx="12301">
                  <c:v>0.48586785879629629</c:v>
                </c:pt>
                <c:pt idx="12302">
                  <c:v>0.48587270833333335</c:v>
                </c:pt>
                <c:pt idx="12303">
                  <c:v>0.48587754629629631</c:v>
                </c:pt>
                <c:pt idx="12304">
                  <c:v>0.48588243055555558</c:v>
                </c:pt>
                <c:pt idx="12305">
                  <c:v>0.48588728009259258</c:v>
                </c:pt>
                <c:pt idx="12306">
                  <c:v>0.48589225694444443</c:v>
                </c:pt>
                <c:pt idx="12307">
                  <c:v>0.48589829861111111</c:v>
                </c:pt>
                <c:pt idx="12308">
                  <c:v>0.48590300925925928</c:v>
                </c:pt>
                <c:pt idx="12309">
                  <c:v>0.48590784722222224</c:v>
                </c:pt>
                <c:pt idx="12310">
                  <c:v>0.48591266203703704</c:v>
                </c:pt>
                <c:pt idx="12311">
                  <c:v>0.48591748842592591</c:v>
                </c:pt>
                <c:pt idx="12312">
                  <c:v>0.48592231481481485</c:v>
                </c:pt>
                <c:pt idx="12313">
                  <c:v>0.48592710648148146</c:v>
                </c:pt>
                <c:pt idx="12314">
                  <c:v>0.4859319328703704</c:v>
                </c:pt>
                <c:pt idx="12315">
                  <c:v>0.48593798611111111</c:v>
                </c:pt>
                <c:pt idx="12316">
                  <c:v>0.48594285879629634</c:v>
                </c:pt>
                <c:pt idx="12317">
                  <c:v>0.48594762731481483</c:v>
                </c:pt>
                <c:pt idx="12318">
                  <c:v>0.48595234953703703</c:v>
                </c:pt>
                <c:pt idx="12319">
                  <c:v>0.48595725694444442</c:v>
                </c:pt>
                <c:pt idx="12320">
                  <c:v>0.48596204861111114</c:v>
                </c:pt>
                <c:pt idx="12321">
                  <c:v>0.48596684027777776</c:v>
                </c:pt>
                <c:pt idx="12322">
                  <c:v>0.4859715277777778</c:v>
                </c:pt>
                <c:pt idx="12323">
                  <c:v>0.48597755787037039</c:v>
                </c:pt>
                <c:pt idx="12324">
                  <c:v>0.48598244212962965</c:v>
                </c:pt>
                <c:pt idx="12325">
                  <c:v>0.48598718749999997</c:v>
                </c:pt>
                <c:pt idx="12326">
                  <c:v>0.48599203703703703</c:v>
                </c:pt>
                <c:pt idx="12327">
                  <c:v>0.48599686342592596</c:v>
                </c:pt>
                <c:pt idx="12328">
                  <c:v>0.48600158564814816</c:v>
                </c:pt>
                <c:pt idx="12329">
                  <c:v>0.48600644675925925</c:v>
                </c:pt>
                <c:pt idx="12330">
                  <c:v>0.48601118055555559</c:v>
                </c:pt>
                <c:pt idx="12331">
                  <c:v>0.4860172337962963</c:v>
                </c:pt>
                <c:pt idx="12332">
                  <c:v>0.48602194444444446</c:v>
                </c:pt>
                <c:pt idx="12333">
                  <c:v>0.48602672453703705</c:v>
                </c:pt>
                <c:pt idx="12334">
                  <c:v>0.48603160879629631</c:v>
                </c:pt>
                <c:pt idx="12335">
                  <c:v>0.48603631944444442</c:v>
                </c:pt>
                <c:pt idx="12336">
                  <c:v>0.48604113425925927</c:v>
                </c:pt>
                <c:pt idx="12337">
                  <c:v>0.48604587962962964</c:v>
                </c:pt>
                <c:pt idx="12338">
                  <c:v>0.4860507291666667</c:v>
                </c:pt>
                <c:pt idx="12339">
                  <c:v>0.48605673611111117</c:v>
                </c:pt>
                <c:pt idx="12340">
                  <c:v>0.48606144675925927</c:v>
                </c:pt>
                <c:pt idx="12341">
                  <c:v>0.48606636574074075</c:v>
                </c:pt>
                <c:pt idx="12342">
                  <c:v>0.48607109953703703</c:v>
                </c:pt>
                <c:pt idx="12343">
                  <c:v>0.4860758912037037</c:v>
                </c:pt>
                <c:pt idx="12344">
                  <c:v>0.48608065972222225</c:v>
                </c:pt>
                <c:pt idx="12345">
                  <c:v>0.48608540509259263</c:v>
                </c:pt>
                <c:pt idx="12346">
                  <c:v>0.48609172453703703</c:v>
                </c:pt>
                <c:pt idx="12347">
                  <c:v>0.48609645833333337</c:v>
                </c:pt>
                <c:pt idx="12348">
                  <c:v>0.48610138888888893</c:v>
                </c:pt>
                <c:pt idx="12349">
                  <c:v>0.48610625000000002</c:v>
                </c:pt>
                <c:pt idx="12350">
                  <c:v>0.48611097222222227</c:v>
                </c:pt>
                <c:pt idx="12351">
                  <c:v>0.48611582175925921</c:v>
                </c:pt>
                <c:pt idx="12352">
                  <c:v>0.48612091435185184</c:v>
                </c:pt>
                <c:pt idx="12353">
                  <c:v>0.48612596064814811</c:v>
                </c:pt>
                <c:pt idx="12354">
                  <c:v>0.48613234953703705</c:v>
                </c:pt>
                <c:pt idx="12355">
                  <c:v>0.48613739583333332</c:v>
                </c:pt>
                <c:pt idx="12356">
                  <c:v>0.48614265046296296</c:v>
                </c:pt>
                <c:pt idx="12357">
                  <c:v>0.48614775462962961</c:v>
                </c:pt>
                <c:pt idx="12358">
                  <c:v>0.48615297453703704</c:v>
                </c:pt>
                <c:pt idx="12359">
                  <c:v>0.48615819444444441</c:v>
                </c:pt>
                <c:pt idx="12360">
                  <c:v>0.48616322916666665</c:v>
                </c:pt>
                <c:pt idx="12361">
                  <c:v>0.48616837962962967</c:v>
                </c:pt>
                <c:pt idx="12362">
                  <c:v>0.48617478009259263</c:v>
                </c:pt>
                <c:pt idx="12363">
                  <c:v>0.48618045138888893</c:v>
                </c:pt>
                <c:pt idx="12364">
                  <c:v>0.48618603009259259</c:v>
                </c:pt>
                <c:pt idx="12365">
                  <c:v>0.48619158564814818</c:v>
                </c:pt>
                <c:pt idx="12366">
                  <c:v>0.48619728009259261</c:v>
                </c:pt>
                <c:pt idx="12367">
                  <c:v>0.48620206018518514</c:v>
                </c:pt>
                <c:pt idx="12368">
                  <c:v>0.48620692129629628</c:v>
                </c:pt>
                <c:pt idx="12369">
                  <c:v>0.48621172453703704</c:v>
                </c:pt>
                <c:pt idx="12370">
                  <c:v>0.48621785879629625</c:v>
                </c:pt>
                <c:pt idx="12371">
                  <c:v>0.48622282407407408</c:v>
                </c:pt>
                <c:pt idx="12372">
                  <c:v>0.48622767361111108</c:v>
                </c:pt>
                <c:pt idx="12373">
                  <c:v>0.48623247685185184</c:v>
                </c:pt>
                <c:pt idx="12374">
                  <c:v>0.48623721064814812</c:v>
                </c:pt>
                <c:pt idx="12375">
                  <c:v>0.48624211805555556</c:v>
                </c:pt>
                <c:pt idx="12376">
                  <c:v>0.48624690972222223</c:v>
                </c:pt>
                <c:pt idx="12377">
                  <c:v>0.48625175925925923</c:v>
                </c:pt>
                <c:pt idx="12378">
                  <c:v>0.4862579861111111</c:v>
                </c:pt>
                <c:pt idx="12379">
                  <c:v>0.48626280092592594</c:v>
                </c:pt>
                <c:pt idx="12380">
                  <c:v>0.48626763888888891</c:v>
                </c:pt>
                <c:pt idx="12381">
                  <c:v>0.4862724074074074</c:v>
                </c:pt>
                <c:pt idx="12382">
                  <c:v>0.4862771759259259</c:v>
                </c:pt>
                <c:pt idx="12383">
                  <c:v>0.48628199074074074</c:v>
                </c:pt>
                <c:pt idx="12384">
                  <c:v>0.48628678240740736</c:v>
                </c:pt>
                <c:pt idx="12385">
                  <c:v>0.48629313657407408</c:v>
                </c:pt>
                <c:pt idx="12386">
                  <c:v>0.48629795138888893</c:v>
                </c:pt>
                <c:pt idx="12387">
                  <c:v>0.4863028703703704</c:v>
                </c:pt>
                <c:pt idx="12388">
                  <c:v>0.48630771990740745</c:v>
                </c:pt>
                <c:pt idx="12389">
                  <c:v>0.48631246527777777</c:v>
                </c:pt>
                <c:pt idx="12390">
                  <c:v>0.48631736111111112</c:v>
                </c:pt>
                <c:pt idx="12391">
                  <c:v>0.4863221064814815</c:v>
                </c:pt>
                <c:pt idx="12392">
                  <c:v>0.48632695601851855</c:v>
                </c:pt>
                <c:pt idx="12393">
                  <c:v>0.48633326388888887</c:v>
                </c:pt>
                <c:pt idx="12394">
                  <c:v>0.48633811342592592</c:v>
                </c:pt>
                <c:pt idx="12395">
                  <c:v>0.48634296296296298</c:v>
                </c:pt>
                <c:pt idx="12396">
                  <c:v>0.48634769675925926</c:v>
                </c:pt>
                <c:pt idx="12397">
                  <c:v>0.48635248842592588</c:v>
                </c:pt>
                <c:pt idx="12398">
                  <c:v>0.48635734953703702</c:v>
                </c:pt>
                <c:pt idx="12399">
                  <c:v>0.48636219907407408</c:v>
                </c:pt>
                <c:pt idx="12400">
                  <c:v>0.48636715277777776</c:v>
                </c:pt>
                <c:pt idx="12401">
                  <c:v>0.4863732291666667</c:v>
                </c:pt>
                <c:pt idx="12402">
                  <c:v>0.48637810185185182</c:v>
                </c:pt>
                <c:pt idx="12403">
                  <c:v>0.48638293981481479</c:v>
                </c:pt>
                <c:pt idx="12404">
                  <c:v>0.48638769675925925</c:v>
                </c:pt>
                <c:pt idx="12405">
                  <c:v>0.48639259259259254</c:v>
                </c:pt>
                <c:pt idx="12406">
                  <c:v>0.48639733796296297</c:v>
                </c:pt>
                <c:pt idx="12407">
                  <c:v>0.48640226851851853</c:v>
                </c:pt>
                <c:pt idx="12408">
                  <c:v>0.48640703703703703</c:v>
                </c:pt>
                <c:pt idx="12409">
                  <c:v>0.48641307870370371</c:v>
                </c:pt>
                <c:pt idx="12410">
                  <c:v>0.48641792824074076</c:v>
                </c:pt>
                <c:pt idx="12411">
                  <c:v>0.48642268518518517</c:v>
                </c:pt>
                <c:pt idx="12412">
                  <c:v>0.48642761574074073</c:v>
                </c:pt>
                <c:pt idx="12413">
                  <c:v>0.48643237268518519</c:v>
                </c:pt>
                <c:pt idx="12414">
                  <c:v>0.4864372106481481</c:v>
                </c:pt>
                <c:pt idx="12415">
                  <c:v>0.4864421990740741</c:v>
                </c:pt>
                <c:pt idx="12416">
                  <c:v>0.48644697916666663</c:v>
                </c:pt>
                <c:pt idx="12417">
                  <c:v>0.48645306712962966</c:v>
                </c:pt>
                <c:pt idx="12418">
                  <c:v>0.48645780092592594</c:v>
                </c:pt>
                <c:pt idx="12419">
                  <c:v>0.48646261574074073</c:v>
                </c:pt>
                <c:pt idx="12420">
                  <c:v>0.48646748842592591</c:v>
                </c:pt>
                <c:pt idx="12421">
                  <c:v>0.48647231481481484</c:v>
                </c:pt>
                <c:pt idx="12422">
                  <c:v>0.48647724537037035</c:v>
                </c:pt>
                <c:pt idx="12423">
                  <c:v>0.48648197916666663</c:v>
                </c:pt>
                <c:pt idx="12424">
                  <c:v>0.48648670138888889</c:v>
                </c:pt>
                <c:pt idx="12425">
                  <c:v>0.48649280092592595</c:v>
                </c:pt>
                <c:pt idx="12426">
                  <c:v>0.48649759259259256</c:v>
                </c:pt>
                <c:pt idx="12427">
                  <c:v>0.48650256944444448</c:v>
                </c:pt>
                <c:pt idx="12428">
                  <c:v>0.48650752314814816</c:v>
                </c:pt>
                <c:pt idx="12429">
                  <c:v>0.48651236111111112</c:v>
                </c:pt>
                <c:pt idx="12430">
                  <c:v>0.4865172800925926</c:v>
                </c:pt>
                <c:pt idx="12431">
                  <c:v>0.48652201388888888</c:v>
                </c:pt>
                <c:pt idx="12432">
                  <c:v>0.48652827546296296</c:v>
                </c:pt>
                <c:pt idx="12433">
                  <c:v>0.48653302083333333</c:v>
                </c:pt>
                <c:pt idx="12434">
                  <c:v>0.48653780092592597</c:v>
                </c:pt>
                <c:pt idx="12435">
                  <c:v>0.48654263888888888</c:v>
                </c:pt>
                <c:pt idx="12436">
                  <c:v>0.48654747685185185</c:v>
                </c:pt>
                <c:pt idx="12437">
                  <c:v>0.48655243055555553</c:v>
                </c:pt>
                <c:pt idx="12438">
                  <c:v>0.48655722222222225</c:v>
                </c:pt>
                <c:pt idx="12439">
                  <c:v>0.48656208333333334</c:v>
                </c:pt>
                <c:pt idx="12440">
                  <c:v>0.48656821759259256</c:v>
                </c:pt>
                <c:pt idx="12441">
                  <c:v>0.48657297453703707</c:v>
                </c:pt>
                <c:pt idx="12442">
                  <c:v>0.48657788194444446</c:v>
                </c:pt>
                <c:pt idx="12443">
                  <c:v>0.48658268518518516</c:v>
                </c:pt>
                <c:pt idx="12444">
                  <c:v>0.48658767361111116</c:v>
                </c:pt>
                <c:pt idx="12445">
                  <c:v>0.48659251157407407</c:v>
                </c:pt>
                <c:pt idx="12446">
                  <c:v>0.48659722222222218</c:v>
                </c:pt>
                <c:pt idx="12447">
                  <c:v>0.48660208333333332</c:v>
                </c:pt>
                <c:pt idx="12448">
                  <c:v>0.48660824074074077</c:v>
                </c:pt>
                <c:pt idx="12449">
                  <c:v>0.48661314814814816</c:v>
                </c:pt>
                <c:pt idx="12450">
                  <c:v>0.48661792824074074</c:v>
                </c:pt>
                <c:pt idx="12451">
                  <c:v>0.48662280092592591</c:v>
                </c:pt>
                <c:pt idx="12452">
                  <c:v>0.48662776620370374</c:v>
                </c:pt>
                <c:pt idx="12453">
                  <c:v>0.48663252314814814</c:v>
                </c:pt>
                <c:pt idx="12454">
                  <c:v>0.48663733796296293</c:v>
                </c:pt>
                <c:pt idx="12455">
                  <c:v>0.48664211805555557</c:v>
                </c:pt>
                <c:pt idx="12456">
                  <c:v>0.48664817129629628</c:v>
                </c:pt>
                <c:pt idx="12457">
                  <c:v>0.48665296296296295</c:v>
                </c:pt>
                <c:pt idx="12458">
                  <c:v>0.48665774305555559</c:v>
                </c:pt>
                <c:pt idx="12459">
                  <c:v>0.48666263888888889</c:v>
                </c:pt>
                <c:pt idx="12460">
                  <c:v>0.48666739583333335</c:v>
                </c:pt>
                <c:pt idx="12461">
                  <c:v>0.48667214120370367</c:v>
                </c:pt>
                <c:pt idx="12462">
                  <c:v>0.4866769675925926</c:v>
                </c:pt>
                <c:pt idx="12463">
                  <c:v>0.48668170138888889</c:v>
                </c:pt>
                <c:pt idx="12464">
                  <c:v>0.48668788194444446</c:v>
                </c:pt>
                <c:pt idx="12465">
                  <c:v>0.48669269675925925</c:v>
                </c:pt>
                <c:pt idx="12466">
                  <c:v>0.48669750000000001</c:v>
                </c:pt>
                <c:pt idx="12467">
                  <c:v>0.48670228009259259</c:v>
                </c:pt>
                <c:pt idx="12468">
                  <c:v>0.48670696759259258</c:v>
                </c:pt>
                <c:pt idx="12469">
                  <c:v>0.48671190972222217</c:v>
                </c:pt>
                <c:pt idx="12470">
                  <c:v>0.48671668981481481</c:v>
                </c:pt>
                <c:pt idx="12471">
                  <c:v>0.48672162037037037</c:v>
                </c:pt>
                <c:pt idx="12472">
                  <c:v>0.48672755787037042</c:v>
                </c:pt>
                <c:pt idx="12473">
                  <c:v>0.48673238425925924</c:v>
                </c:pt>
                <c:pt idx="12474">
                  <c:v>0.48673724537037039</c:v>
                </c:pt>
                <c:pt idx="12475">
                  <c:v>0.4867419907407407</c:v>
                </c:pt>
                <c:pt idx="12476">
                  <c:v>0.48674685185185185</c:v>
                </c:pt>
                <c:pt idx="12477">
                  <c:v>0.48675163194444443</c:v>
                </c:pt>
                <c:pt idx="12478">
                  <c:v>0.48675643518518519</c:v>
                </c:pt>
                <c:pt idx="12479">
                  <c:v>0.48676280092592594</c:v>
                </c:pt>
                <c:pt idx="12480">
                  <c:v>0.48676766203703709</c:v>
                </c:pt>
                <c:pt idx="12481">
                  <c:v>0.48677263888888889</c:v>
                </c:pt>
                <c:pt idx="12482">
                  <c:v>0.48677737268518517</c:v>
                </c:pt>
                <c:pt idx="12483">
                  <c:v>0.48678210648148146</c:v>
                </c:pt>
                <c:pt idx="12484">
                  <c:v>0.48678699074074072</c:v>
                </c:pt>
                <c:pt idx="12485">
                  <c:v>0.48679177083333336</c:v>
                </c:pt>
                <c:pt idx="12486">
                  <c:v>0.48679674768518516</c:v>
                </c:pt>
                <c:pt idx="12487">
                  <c:v>0.48680288194444449</c:v>
                </c:pt>
                <c:pt idx="12488">
                  <c:v>0.48680768518518519</c:v>
                </c:pt>
                <c:pt idx="12489">
                  <c:v>0.48681259259259257</c:v>
                </c:pt>
                <c:pt idx="12490">
                  <c:v>0.48681734953703709</c:v>
                </c:pt>
                <c:pt idx="12491">
                  <c:v>0.48682226851851856</c:v>
                </c:pt>
                <c:pt idx="12492">
                  <c:v>0.48682706018518518</c:v>
                </c:pt>
                <c:pt idx="12493">
                  <c:v>0.48683187500000003</c:v>
                </c:pt>
                <c:pt idx="12494">
                  <c:v>0.48683680555555559</c:v>
                </c:pt>
                <c:pt idx="12495">
                  <c:v>0.48684287037037038</c:v>
                </c:pt>
                <c:pt idx="12496">
                  <c:v>0.48684781249999998</c:v>
                </c:pt>
                <c:pt idx="12497">
                  <c:v>0.48685267361111112</c:v>
                </c:pt>
                <c:pt idx="12498">
                  <c:v>0.48685755787037038</c:v>
                </c:pt>
                <c:pt idx="12499">
                  <c:v>0.48686249999999998</c:v>
                </c:pt>
                <c:pt idx="12500">
                  <c:v>0.48686726851851853</c:v>
                </c:pt>
                <c:pt idx="12501">
                  <c:v>0.4868723148148148</c:v>
                </c:pt>
                <c:pt idx="12502">
                  <c:v>0.48687722222222224</c:v>
                </c:pt>
                <c:pt idx="12503">
                  <c:v>0.48688328703703704</c:v>
                </c:pt>
                <c:pt idx="12504">
                  <c:v>0.48688826388888889</c:v>
                </c:pt>
                <c:pt idx="12505">
                  <c:v>0.48689307870370374</c:v>
                </c:pt>
                <c:pt idx="12506">
                  <c:v>0.48689795138888892</c:v>
                </c:pt>
                <c:pt idx="12507">
                  <c:v>0.48690280092592592</c:v>
                </c:pt>
                <c:pt idx="12508">
                  <c:v>0.486907662037037</c:v>
                </c:pt>
                <c:pt idx="12509">
                  <c:v>0.48691255787037035</c:v>
                </c:pt>
                <c:pt idx="12510">
                  <c:v>0.48691743055555553</c:v>
                </c:pt>
                <c:pt idx="12511">
                  <c:v>0.48692354166666668</c:v>
                </c:pt>
                <c:pt idx="12512">
                  <c:v>0.48692831018518518</c:v>
                </c:pt>
                <c:pt idx="12513">
                  <c:v>0.48693319444444444</c:v>
                </c:pt>
                <c:pt idx="12514">
                  <c:v>0.48693868055555556</c:v>
                </c:pt>
                <c:pt idx="12515">
                  <c:v>0.4869441435185185</c:v>
                </c:pt>
                <c:pt idx="12516">
                  <c:v>0.48694979166666669</c:v>
                </c:pt>
                <c:pt idx="12517">
                  <c:v>0.48695527777777775</c:v>
                </c:pt>
                <c:pt idx="12518">
                  <c:v>0.48696226851851848</c:v>
                </c:pt>
                <c:pt idx="12519">
                  <c:v>0.48696773148148148</c:v>
                </c:pt>
                <c:pt idx="12520">
                  <c:v>0.48697325231481486</c:v>
                </c:pt>
                <c:pt idx="12521">
                  <c:v>0.48697896990740741</c:v>
                </c:pt>
                <c:pt idx="12522">
                  <c:v>0.48698415509259257</c:v>
                </c:pt>
                <c:pt idx="12523">
                  <c:v>0.48698938657407403</c:v>
                </c:pt>
                <c:pt idx="12524">
                  <c:v>0.48699449074074069</c:v>
                </c:pt>
                <c:pt idx="12525">
                  <c:v>0.4869996875</c:v>
                </c:pt>
                <c:pt idx="12526">
                  <c:v>0.48700604166666667</c:v>
                </c:pt>
                <c:pt idx="12527">
                  <c:v>0.48701098379629632</c:v>
                </c:pt>
                <c:pt idx="12528">
                  <c:v>0.48701592592592591</c:v>
                </c:pt>
                <c:pt idx="12529">
                  <c:v>0.48702069444444446</c:v>
                </c:pt>
                <c:pt idx="12530">
                  <c:v>0.48702542824074074</c:v>
                </c:pt>
                <c:pt idx="12531">
                  <c:v>0.48703031250000001</c:v>
                </c:pt>
                <c:pt idx="12532">
                  <c:v>0.48703510416666668</c:v>
                </c:pt>
                <c:pt idx="12533">
                  <c:v>0.48704003472222218</c:v>
                </c:pt>
                <c:pt idx="12534">
                  <c:v>0.48704623842592593</c:v>
                </c:pt>
                <c:pt idx="12535">
                  <c:v>0.48705120370370375</c:v>
                </c:pt>
                <c:pt idx="12536">
                  <c:v>0.48705600694444445</c:v>
                </c:pt>
                <c:pt idx="12537">
                  <c:v>0.48706079861111112</c:v>
                </c:pt>
                <c:pt idx="12538">
                  <c:v>0.48706572916666668</c:v>
                </c:pt>
                <c:pt idx="12539">
                  <c:v>0.48707054398148147</c:v>
                </c:pt>
                <c:pt idx="12540">
                  <c:v>0.48707541666666665</c:v>
                </c:pt>
                <c:pt idx="12541">
                  <c:v>0.48708030092592591</c:v>
                </c:pt>
                <c:pt idx="12542">
                  <c:v>0.48708645833333336</c:v>
                </c:pt>
                <c:pt idx="12543">
                  <c:v>0.48709141203703704</c:v>
                </c:pt>
                <c:pt idx="12544">
                  <c:v>0.48709616898148145</c:v>
                </c:pt>
                <c:pt idx="12545">
                  <c:v>0.4871010648148148</c:v>
                </c:pt>
                <c:pt idx="12546">
                  <c:v>0.48710590277777777</c:v>
                </c:pt>
                <c:pt idx="12547">
                  <c:v>0.48711082175925924</c:v>
                </c:pt>
                <c:pt idx="12548">
                  <c:v>0.48711561342592596</c:v>
                </c:pt>
                <c:pt idx="12549">
                  <c:v>0.48712045138888888</c:v>
                </c:pt>
                <c:pt idx="12550">
                  <c:v>0.48712660879629627</c:v>
                </c:pt>
                <c:pt idx="12551">
                  <c:v>0.48713141203703708</c:v>
                </c:pt>
                <c:pt idx="12552">
                  <c:v>0.48713629629629634</c:v>
                </c:pt>
                <c:pt idx="12553">
                  <c:v>0.48714108796296296</c:v>
                </c:pt>
                <c:pt idx="12554">
                  <c:v>0.48714585648148145</c:v>
                </c:pt>
                <c:pt idx="12555">
                  <c:v>0.48715072916666663</c:v>
                </c:pt>
                <c:pt idx="12556">
                  <c:v>0.48715560185185186</c:v>
                </c:pt>
                <c:pt idx="12557">
                  <c:v>0.48716188657407411</c:v>
                </c:pt>
                <c:pt idx="12558">
                  <c:v>0.48716677083333332</c:v>
                </c:pt>
                <c:pt idx="12559">
                  <c:v>0.48717162037037037</c:v>
                </c:pt>
                <c:pt idx="12560">
                  <c:v>0.48717638888888892</c:v>
                </c:pt>
                <c:pt idx="12561">
                  <c:v>0.48718120370370371</c:v>
                </c:pt>
                <c:pt idx="12562">
                  <c:v>0.48718609953703701</c:v>
                </c:pt>
                <c:pt idx="12563">
                  <c:v>0.48719094907407406</c:v>
                </c:pt>
                <c:pt idx="12564">
                  <c:v>0.48719596064814813</c:v>
                </c:pt>
                <c:pt idx="12565">
                  <c:v>0.48720228009259259</c:v>
                </c:pt>
                <c:pt idx="12566">
                  <c:v>0.48720722222222218</c:v>
                </c:pt>
                <c:pt idx="12567">
                  <c:v>0.48721203703703703</c:v>
                </c:pt>
                <c:pt idx="12568">
                  <c:v>0.48721685185185182</c:v>
                </c:pt>
                <c:pt idx="12569">
                  <c:v>0.48722178240740743</c:v>
                </c:pt>
                <c:pt idx="12570">
                  <c:v>0.48722659722222222</c:v>
                </c:pt>
                <c:pt idx="12571">
                  <c:v>0.48723157407407408</c:v>
                </c:pt>
                <c:pt idx="12572">
                  <c:v>0.48723653935185185</c:v>
                </c:pt>
                <c:pt idx="12573">
                  <c:v>0.48724262731481477</c:v>
                </c:pt>
                <c:pt idx="12574">
                  <c:v>0.48724748842592591</c:v>
                </c:pt>
                <c:pt idx="12575">
                  <c:v>0.48725225694444446</c:v>
                </c:pt>
                <c:pt idx="12576">
                  <c:v>0.48725722222222223</c:v>
                </c:pt>
                <c:pt idx="12577">
                  <c:v>0.48726209490740741</c:v>
                </c:pt>
                <c:pt idx="12578">
                  <c:v>0.48726687499999999</c:v>
                </c:pt>
                <c:pt idx="12579">
                  <c:v>0.48727182870370367</c:v>
                </c:pt>
                <c:pt idx="12580">
                  <c:v>0.48727660879629631</c:v>
                </c:pt>
                <c:pt idx="12581">
                  <c:v>0.48728276620370375</c:v>
                </c:pt>
                <c:pt idx="12582">
                  <c:v>0.48728754629629628</c:v>
                </c:pt>
                <c:pt idx="12583">
                  <c:v>0.48729240740740742</c:v>
                </c:pt>
                <c:pt idx="12584">
                  <c:v>0.48729729166666669</c:v>
                </c:pt>
                <c:pt idx="12585">
                  <c:v>0.48730207175925927</c:v>
                </c:pt>
                <c:pt idx="12586">
                  <c:v>0.48730695601851853</c:v>
                </c:pt>
                <c:pt idx="12587">
                  <c:v>0.4873117939814815</c:v>
                </c:pt>
                <c:pt idx="12588">
                  <c:v>0.48731804398148149</c:v>
                </c:pt>
                <c:pt idx="12589">
                  <c:v>0.48732292824074075</c:v>
                </c:pt>
                <c:pt idx="12590">
                  <c:v>0.48732768518518516</c:v>
                </c:pt>
                <c:pt idx="12591">
                  <c:v>0.48733252314814818</c:v>
                </c:pt>
                <c:pt idx="12592">
                  <c:v>0.48733731481481479</c:v>
                </c:pt>
                <c:pt idx="12593">
                  <c:v>0.48734217592592594</c:v>
                </c:pt>
                <c:pt idx="12594">
                  <c:v>0.48734696759259261</c:v>
                </c:pt>
                <c:pt idx="12595">
                  <c:v>0.48735189814814817</c:v>
                </c:pt>
                <c:pt idx="12596">
                  <c:v>0.48735799768518517</c:v>
                </c:pt>
                <c:pt idx="12597">
                  <c:v>0.48736273148148146</c:v>
                </c:pt>
                <c:pt idx="12598">
                  <c:v>0.48736753472222222</c:v>
                </c:pt>
                <c:pt idx="12599">
                  <c:v>0.48737232638888889</c:v>
                </c:pt>
                <c:pt idx="12600">
                  <c:v>0.48737725694444439</c:v>
                </c:pt>
                <c:pt idx="12601">
                  <c:v>0.48738211805555554</c:v>
                </c:pt>
                <c:pt idx="12602">
                  <c:v>0.4873870023148148</c:v>
                </c:pt>
                <c:pt idx="12603">
                  <c:v>0.48739186342592594</c:v>
                </c:pt>
                <c:pt idx="12604">
                  <c:v>0.48739791666666665</c:v>
                </c:pt>
                <c:pt idx="12605">
                  <c:v>0.48740274305555559</c:v>
                </c:pt>
                <c:pt idx="12606">
                  <c:v>0.48740755787037032</c:v>
                </c:pt>
                <c:pt idx="12607">
                  <c:v>0.48741244212962959</c:v>
                </c:pt>
                <c:pt idx="12608">
                  <c:v>0.48741716435185184</c:v>
                </c:pt>
                <c:pt idx="12609">
                  <c:v>0.48742199074074072</c:v>
                </c:pt>
                <c:pt idx="12610">
                  <c:v>0.48742684027777777</c:v>
                </c:pt>
                <c:pt idx="12611">
                  <c:v>0.48743160879629627</c:v>
                </c:pt>
                <c:pt idx="12612">
                  <c:v>0.48743776620370372</c:v>
                </c:pt>
                <c:pt idx="12613">
                  <c:v>0.48744251157407409</c:v>
                </c:pt>
                <c:pt idx="12614">
                  <c:v>0.4874472685185185</c:v>
                </c:pt>
                <c:pt idx="12615">
                  <c:v>0.48745212962962964</c:v>
                </c:pt>
                <c:pt idx="12616">
                  <c:v>0.48745699074074073</c:v>
                </c:pt>
                <c:pt idx="12617">
                  <c:v>0.48746195601851849</c:v>
                </c:pt>
                <c:pt idx="12618">
                  <c:v>0.48746667824074069</c:v>
                </c:pt>
                <c:pt idx="12619">
                  <c:v>0.48747155092592592</c:v>
                </c:pt>
                <c:pt idx="12620">
                  <c:v>0.48747752314814813</c:v>
                </c:pt>
                <c:pt idx="12621">
                  <c:v>0.48748230324074071</c:v>
                </c:pt>
                <c:pt idx="12622">
                  <c:v>0.48748714120370368</c:v>
                </c:pt>
                <c:pt idx="12623">
                  <c:v>0.48749207175925924</c:v>
                </c:pt>
                <c:pt idx="12624">
                  <c:v>0.4874969560185185</c:v>
                </c:pt>
                <c:pt idx="12625">
                  <c:v>0.48750177083333335</c:v>
                </c:pt>
                <c:pt idx="12626">
                  <c:v>0.48750664351851852</c:v>
                </c:pt>
                <c:pt idx="12627">
                  <c:v>0.48751302083333337</c:v>
                </c:pt>
                <c:pt idx="12628">
                  <c:v>0.48751791666666672</c:v>
                </c:pt>
                <c:pt idx="12629">
                  <c:v>0.48752291666666664</c:v>
                </c:pt>
                <c:pt idx="12630">
                  <c:v>0.48752770833333336</c:v>
                </c:pt>
                <c:pt idx="12631">
                  <c:v>0.48753270833333334</c:v>
                </c:pt>
                <c:pt idx="12632">
                  <c:v>0.4875379398148148</c:v>
                </c:pt>
                <c:pt idx="12633">
                  <c:v>0.48754306712962964</c:v>
                </c:pt>
                <c:pt idx="12634">
                  <c:v>0.48754828703703706</c:v>
                </c:pt>
                <c:pt idx="12635">
                  <c:v>0.48755496527777775</c:v>
                </c:pt>
                <c:pt idx="12636">
                  <c:v>0.48756063657407406</c:v>
                </c:pt>
                <c:pt idx="12637">
                  <c:v>0.48756624999999998</c:v>
                </c:pt>
                <c:pt idx="12638">
                  <c:v>0.4875718634259259</c:v>
                </c:pt>
                <c:pt idx="12639">
                  <c:v>0.48757752314814812</c:v>
                </c:pt>
                <c:pt idx="12640">
                  <c:v>0.48758234953703705</c:v>
                </c:pt>
                <c:pt idx="12641">
                  <c:v>0.48758733796296294</c:v>
                </c:pt>
                <c:pt idx="12642">
                  <c:v>0.48759216435185188</c:v>
                </c:pt>
                <c:pt idx="12643">
                  <c:v>0.48759837962962965</c:v>
                </c:pt>
                <c:pt idx="12644">
                  <c:v>0.48760329861111112</c:v>
                </c:pt>
                <c:pt idx="12645">
                  <c:v>0.48760818287037039</c:v>
                </c:pt>
                <c:pt idx="12646">
                  <c:v>0.48761325231481484</c:v>
                </c:pt>
                <c:pt idx="12647">
                  <c:v>0.4876180902777778</c:v>
                </c:pt>
                <c:pt idx="12648">
                  <c:v>0.48762300925925928</c:v>
                </c:pt>
                <c:pt idx="12649">
                  <c:v>0.48762800925925925</c:v>
                </c:pt>
                <c:pt idx="12650">
                  <c:v>0.48763290509259255</c:v>
                </c:pt>
                <c:pt idx="12651">
                  <c:v>0.48763921296296298</c:v>
                </c:pt>
                <c:pt idx="12652">
                  <c:v>0.48764405092592594</c:v>
                </c:pt>
                <c:pt idx="12653">
                  <c:v>0.48764901620370371</c:v>
                </c:pt>
                <c:pt idx="12654">
                  <c:v>0.48765391203703706</c:v>
                </c:pt>
                <c:pt idx="12655">
                  <c:v>0.48765887731481478</c:v>
                </c:pt>
                <c:pt idx="12656">
                  <c:v>0.48766370370370371</c:v>
                </c:pt>
                <c:pt idx="12657">
                  <c:v>0.48766858796296297</c:v>
                </c:pt>
                <c:pt idx="12658">
                  <c:v>0.48767491898148146</c:v>
                </c:pt>
                <c:pt idx="12659">
                  <c:v>0.48767978009259255</c:v>
                </c:pt>
                <c:pt idx="12660">
                  <c:v>0.48768471064814811</c:v>
                </c:pt>
                <c:pt idx="12661">
                  <c:v>0.48768964120370373</c:v>
                </c:pt>
                <c:pt idx="12662">
                  <c:v>0.48769453703703708</c:v>
                </c:pt>
                <c:pt idx="12663">
                  <c:v>0.48769946759259258</c:v>
                </c:pt>
                <c:pt idx="12664">
                  <c:v>0.48770428240740737</c:v>
                </c:pt>
                <c:pt idx="12665">
                  <c:v>0.4877092013888889</c:v>
                </c:pt>
                <c:pt idx="12666">
                  <c:v>0.48771538194444441</c:v>
                </c:pt>
                <c:pt idx="12667">
                  <c:v>0.48772030092592594</c:v>
                </c:pt>
                <c:pt idx="12668">
                  <c:v>0.4877250578703704</c:v>
                </c:pt>
                <c:pt idx="12669">
                  <c:v>0.48773004629629629</c:v>
                </c:pt>
                <c:pt idx="12670">
                  <c:v>0.48773486111111114</c:v>
                </c:pt>
                <c:pt idx="12671">
                  <c:v>0.48773976851851852</c:v>
                </c:pt>
                <c:pt idx="12672">
                  <c:v>0.48774456018518514</c:v>
                </c:pt>
                <c:pt idx="12673">
                  <c:v>0.48775089120370368</c:v>
                </c:pt>
                <c:pt idx="12674">
                  <c:v>0.48775568287037036</c:v>
                </c:pt>
                <c:pt idx="12675">
                  <c:v>0.48776065972222221</c:v>
                </c:pt>
                <c:pt idx="12676">
                  <c:v>0.48776538194444446</c:v>
                </c:pt>
                <c:pt idx="12677">
                  <c:v>0.48777034722222218</c:v>
                </c:pt>
                <c:pt idx="12678">
                  <c:v>0.48777520833333332</c:v>
                </c:pt>
                <c:pt idx="12679">
                  <c:v>0.48778006944444446</c:v>
                </c:pt>
                <c:pt idx="12680">
                  <c:v>0.48778484953703699</c:v>
                </c:pt>
                <c:pt idx="12681">
                  <c:v>0.48779092592592593</c:v>
                </c:pt>
                <c:pt idx="12682">
                  <c:v>0.48779578703703702</c:v>
                </c:pt>
                <c:pt idx="12683">
                  <c:v>0.48780060185185187</c:v>
                </c:pt>
                <c:pt idx="12684">
                  <c:v>0.48780556712962958</c:v>
                </c:pt>
                <c:pt idx="12685">
                  <c:v>0.48781042824074072</c:v>
                </c:pt>
                <c:pt idx="12686">
                  <c:v>0.48781531249999999</c:v>
                </c:pt>
                <c:pt idx="12687">
                  <c:v>0.48782006944444439</c:v>
                </c:pt>
                <c:pt idx="12688">
                  <c:v>0.48782631944444449</c:v>
                </c:pt>
                <c:pt idx="12689">
                  <c:v>0.4878310763888889</c:v>
                </c:pt>
                <c:pt idx="12690">
                  <c:v>0.48783600694444446</c:v>
                </c:pt>
                <c:pt idx="12691">
                  <c:v>0.48784079861111113</c:v>
                </c:pt>
                <c:pt idx="12692">
                  <c:v>0.4878457986111111</c:v>
                </c:pt>
                <c:pt idx="12693">
                  <c:v>0.48785064814814816</c:v>
                </c:pt>
                <c:pt idx="12694">
                  <c:v>0.4878555092592593</c:v>
                </c:pt>
                <c:pt idx="12695">
                  <c:v>0.48786025462962962</c:v>
                </c:pt>
                <c:pt idx="12696">
                  <c:v>0.48786642361111116</c:v>
                </c:pt>
                <c:pt idx="12697">
                  <c:v>0.48787126157407407</c:v>
                </c:pt>
                <c:pt idx="12698">
                  <c:v>0.48787615740740736</c:v>
                </c:pt>
                <c:pt idx="12699">
                  <c:v>0.48788100694444442</c:v>
                </c:pt>
                <c:pt idx="12700">
                  <c:v>0.48788600694444445</c:v>
                </c:pt>
                <c:pt idx="12701">
                  <c:v>0.48789077546296294</c:v>
                </c:pt>
                <c:pt idx="12702">
                  <c:v>0.48789563657407409</c:v>
                </c:pt>
                <c:pt idx="12703">
                  <c:v>0.48790184027777778</c:v>
                </c:pt>
                <c:pt idx="12704">
                  <c:v>0.48790673611111113</c:v>
                </c:pt>
                <c:pt idx="12705">
                  <c:v>0.48791157407407404</c:v>
                </c:pt>
                <c:pt idx="12706">
                  <c:v>0.48791648148148153</c:v>
                </c:pt>
                <c:pt idx="12707">
                  <c:v>0.48792133101851848</c:v>
                </c:pt>
                <c:pt idx="12708">
                  <c:v>0.48792626157407404</c:v>
                </c:pt>
                <c:pt idx="12709">
                  <c:v>0.48793105324074076</c:v>
                </c:pt>
                <c:pt idx="12710">
                  <c:v>0.48793733796296296</c:v>
                </c:pt>
                <c:pt idx="12711">
                  <c:v>0.48794210648148151</c:v>
                </c:pt>
                <c:pt idx="12712">
                  <c:v>0.48794703703703707</c:v>
                </c:pt>
                <c:pt idx="12713">
                  <c:v>0.48795180555555556</c:v>
                </c:pt>
                <c:pt idx="12714">
                  <c:v>0.48795675925925924</c:v>
                </c:pt>
                <c:pt idx="12715">
                  <c:v>0.48796159722222221</c:v>
                </c:pt>
                <c:pt idx="12716">
                  <c:v>0.48796649305555556</c:v>
                </c:pt>
                <c:pt idx="12717">
                  <c:v>0.4879712731481482</c:v>
                </c:pt>
                <c:pt idx="12718">
                  <c:v>0.48797747685185189</c:v>
                </c:pt>
                <c:pt idx="12719">
                  <c:v>0.48798225694444447</c:v>
                </c:pt>
                <c:pt idx="12720">
                  <c:v>0.48798722222222218</c:v>
                </c:pt>
                <c:pt idx="12721">
                  <c:v>0.48799201388888891</c:v>
                </c:pt>
                <c:pt idx="12722">
                  <c:v>0.48799702546296292</c:v>
                </c:pt>
                <c:pt idx="12723">
                  <c:v>0.48800190972222218</c:v>
                </c:pt>
                <c:pt idx="12724">
                  <c:v>0.48800680555555553</c:v>
                </c:pt>
                <c:pt idx="12725">
                  <c:v>0.48801297453703701</c:v>
                </c:pt>
                <c:pt idx="12726">
                  <c:v>0.48801773148148148</c:v>
                </c:pt>
                <c:pt idx="12727">
                  <c:v>0.48802261574074074</c:v>
                </c:pt>
                <c:pt idx="12728">
                  <c:v>0.48802739583333338</c:v>
                </c:pt>
                <c:pt idx="12729">
                  <c:v>0.48803223379629629</c:v>
                </c:pt>
                <c:pt idx="12730">
                  <c:v>0.48803708333333334</c:v>
                </c:pt>
                <c:pt idx="12731">
                  <c:v>0.48804200231481482</c:v>
                </c:pt>
                <c:pt idx="12732">
                  <c:v>0.48804672453703701</c:v>
                </c:pt>
                <c:pt idx="12733">
                  <c:v>0.48805282407407408</c:v>
                </c:pt>
                <c:pt idx="12734">
                  <c:v>0.48805758101851854</c:v>
                </c:pt>
                <c:pt idx="12735">
                  <c:v>0.48806247685185183</c:v>
                </c:pt>
                <c:pt idx="12736">
                  <c:v>0.48806719907407409</c:v>
                </c:pt>
                <c:pt idx="12737">
                  <c:v>0.48807212962962959</c:v>
                </c:pt>
                <c:pt idx="12738">
                  <c:v>0.48807694444444444</c:v>
                </c:pt>
                <c:pt idx="12739">
                  <c:v>0.48808178240740746</c:v>
                </c:pt>
                <c:pt idx="12740">
                  <c:v>0.48808790509259259</c:v>
                </c:pt>
                <c:pt idx="12741">
                  <c:v>0.48809280092592594</c:v>
                </c:pt>
                <c:pt idx="12742">
                  <c:v>0.48809761574074079</c:v>
                </c:pt>
                <c:pt idx="12743">
                  <c:v>0.48810256944444447</c:v>
                </c:pt>
                <c:pt idx="12744">
                  <c:v>0.48810738425925931</c:v>
                </c:pt>
                <c:pt idx="12745">
                  <c:v>0.48811241898148144</c:v>
                </c:pt>
                <c:pt idx="12746">
                  <c:v>0.48811730324074071</c:v>
                </c:pt>
                <c:pt idx="12747">
                  <c:v>0.48812361111111113</c:v>
                </c:pt>
                <c:pt idx="12748">
                  <c:v>0.48812842592592592</c:v>
                </c:pt>
                <c:pt idx="12749">
                  <c:v>0.4881333449074074</c:v>
                </c:pt>
                <c:pt idx="12750">
                  <c:v>0.48813825231481478</c:v>
                </c:pt>
                <c:pt idx="12751">
                  <c:v>0.48814315972222228</c:v>
                </c:pt>
                <c:pt idx="12752">
                  <c:v>0.48814805555555557</c:v>
                </c:pt>
                <c:pt idx="12753">
                  <c:v>0.48815303240740743</c:v>
                </c:pt>
                <c:pt idx="12754">
                  <c:v>0.48815785879629631</c:v>
                </c:pt>
                <c:pt idx="12755">
                  <c:v>0.48816403935185182</c:v>
                </c:pt>
                <c:pt idx="12756">
                  <c:v>0.48816879629629634</c:v>
                </c:pt>
                <c:pt idx="12757">
                  <c:v>0.48817372685185184</c:v>
                </c:pt>
                <c:pt idx="12758">
                  <c:v>0.48817859953703707</c:v>
                </c:pt>
                <c:pt idx="12759">
                  <c:v>0.48818351851851854</c:v>
                </c:pt>
                <c:pt idx="12760">
                  <c:v>0.48818840277777781</c:v>
                </c:pt>
                <c:pt idx="12761">
                  <c:v>0.48819342592592596</c:v>
                </c:pt>
                <c:pt idx="12762">
                  <c:v>0.48819960648148147</c:v>
                </c:pt>
                <c:pt idx="12763">
                  <c:v>0.48820468749999996</c:v>
                </c:pt>
                <c:pt idx="12764">
                  <c:v>0.48820951388888889</c:v>
                </c:pt>
                <c:pt idx="12765">
                  <c:v>0.48821446759259257</c:v>
                </c:pt>
                <c:pt idx="12766">
                  <c:v>0.48821935185185183</c:v>
                </c:pt>
                <c:pt idx="12767">
                  <c:v>0.48822498842592593</c:v>
                </c:pt>
                <c:pt idx="12768">
                  <c:v>0.48823054398148152</c:v>
                </c:pt>
                <c:pt idx="12769">
                  <c:v>0.48823620370370374</c:v>
                </c:pt>
                <c:pt idx="12770">
                  <c:v>0.4882429976851852</c:v>
                </c:pt>
                <c:pt idx="12771">
                  <c:v>0.48824878472222227</c:v>
                </c:pt>
                <c:pt idx="12772">
                  <c:v>0.48825461805555559</c:v>
                </c:pt>
                <c:pt idx="12773">
                  <c:v>0.48826031250000002</c:v>
                </c:pt>
                <c:pt idx="12774">
                  <c:v>0.48826565972222219</c:v>
                </c:pt>
                <c:pt idx="12775">
                  <c:v>0.48827092592592591</c:v>
                </c:pt>
                <c:pt idx="12776">
                  <c:v>0.48827621527777776</c:v>
                </c:pt>
                <c:pt idx="12777">
                  <c:v>0.48828280092592591</c:v>
                </c:pt>
                <c:pt idx="12778">
                  <c:v>0.48828805555555554</c:v>
                </c:pt>
                <c:pt idx="12779">
                  <c:v>0.48829326388888888</c:v>
                </c:pt>
                <c:pt idx="12780">
                  <c:v>0.48829826388888886</c:v>
                </c:pt>
                <c:pt idx="12781">
                  <c:v>0.48830318287037033</c:v>
                </c:pt>
                <c:pt idx="12782">
                  <c:v>0.48830817129629628</c:v>
                </c:pt>
                <c:pt idx="12783">
                  <c:v>0.48831302083333333</c:v>
                </c:pt>
                <c:pt idx="12784">
                  <c:v>0.48831940972222226</c:v>
                </c:pt>
                <c:pt idx="12785">
                  <c:v>0.488324224537037</c:v>
                </c:pt>
                <c:pt idx="12786">
                  <c:v>0.48832922453703703</c:v>
                </c:pt>
                <c:pt idx="12787">
                  <c:v>0.48833407407407409</c:v>
                </c:pt>
                <c:pt idx="12788">
                  <c:v>0.48833909722222218</c:v>
                </c:pt>
                <c:pt idx="12789">
                  <c:v>0.48834409722222222</c:v>
                </c:pt>
                <c:pt idx="12790">
                  <c:v>0.48834902777777778</c:v>
                </c:pt>
                <c:pt idx="12791">
                  <c:v>0.48835385416666671</c:v>
                </c:pt>
                <c:pt idx="12792">
                  <c:v>0.4883600578703704</c:v>
                </c:pt>
                <c:pt idx="12793">
                  <c:v>0.4883648611111111</c:v>
                </c:pt>
                <c:pt idx="12794">
                  <c:v>0.48836988425925926</c:v>
                </c:pt>
                <c:pt idx="12795">
                  <c:v>0.48837480324074073</c:v>
                </c:pt>
                <c:pt idx="12796">
                  <c:v>0.48837983796296297</c:v>
                </c:pt>
                <c:pt idx="12797">
                  <c:v>0.48838483796296295</c:v>
                </c:pt>
                <c:pt idx="12798">
                  <c:v>0.48838981481481486</c:v>
                </c:pt>
                <c:pt idx="12799">
                  <c:v>0.48839603009259264</c:v>
                </c:pt>
                <c:pt idx="12800">
                  <c:v>0.48840094907407411</c:v>
                </c:pt>
                <c:pt idx="12801">
                  <c:v>0.48840576388888884</c:v>
                </c:pt>
                <c:pt idx="12802">
                  <c:v>0.48841075231481484</c:v>
                </c:pt>
                <c:pt idx="12803">
                  <c:v>0.4884156018518519</c:v>
                </c:pt>
                <c:pt idx="12804">
                  <c:v>0.48842056712962961</c:v>
                </c:pt>
                <c:pt idx="12805">
                  <c:v>0.48842549768518517</c:v>
                </c:pt>
                <c:pt idx="12806">
                  <c:v>0.48843199074074078</c:v>
                </c:pt>
                <c:pt idx="12807">
                  <c:v>0.48843692129629629</c:v>
                </c:pt>
                <c:pt idx="12808">
                  <c:v>0.48844190972222218</c:v>
                </c:pt>
                <c:pt idx="12809">
                  <c:v>0.48844677083333332</c:v>
                </c:pt>
                <c:pt idx="12810">
                  <c:v>0.48845173611111115</c:v>
                </c:pt>
                <c:pt idx="12811">
                  <c:v>0.48845660879629627</c:v>
                </c:pt>
                <c:pt idx="12812">
                  <c:v>0.48846149305555553</c:v>
                </c:pt>
                <c:pt idx="12813">
                  <c:v>0.48846630787037038</c:v>
                </c:pt>
                <c:pt idx="12814">
                  <c:v>0.48847253472222224</c:v>
                </c:pt>
                <c:pt idx="12815">
                  <c:v>0.48847751157407404</c:v>
                </c:pt>
                <c:pt idx="12816">
                  <c:v>0.4884823958333333</c:v>
                </c:pt>
                <c:pt idx="12817">
                  <c:v>0.48848731481481483</c:v>
                </c:pt>
                <c:pt idx="12818">
                  <c:v>0.48849215277777774</c:v>
                </c:pt>
                <c:pt idx="12819">
                  <c:v>0.48849711805555557</c:v>
                </c:pt>
                <c:pt idx="12820">
                  <c:v>0.48850192129629627</c:v>
                </c:pt>
                <c:pt idx="12821">
                  <c:v>0.48850836805555553</c:v>
                </c:pt>
                <c:pt idx="12822">
                  <c:v>0.4885132060185185</c:v>
                </c:pt>
                <c:pt idx="12823">
                  <c:v>0.4885181944444445</c:v>
                </c:pt>
                <c:pt idx="12824">
                  <c:v>0.48852303240740741</c:v>
                </c:pt>
                <c:pt idx="12825">
                  <c:v>0.48852792824074071</c:v>
                </c:pt>
                <c:pt idx="12826">
                  <c:v>0.48853273148148152</c:v>
                </c:pt>
                <c:pt idx="12827">
                  <c:v>0.48853766203703702</c:v>
                </c:pt>
                <c:pt idx="12828">
                  <c:v>0.48854248842592596</c:v>
                </c:pt>
                <c:pt idx="12829">
                  <c:v>0.48854878472222224</c:v>
                </c:pt>
                <c:pt idx="12830">
                  <c:v>0.48855357638888885</c:v>
                </c:pt>
                <c:pt idx="12831">
                  <c:v>0.4885585648148148</c:v>
                </c:pt>
                <c:pt idx="12832">
                  <c:v>0.48856343750000003</c:v>
                </c:pt>
                <c:pt idx="12833">
                  <c:v>0.48856832175925929</c:v>
                </c:pt>
                <c:pt idx="12834">
                  <c:v>0.48857313657407403</c:v>
                </c:pt>
                <c:pt idx="12835">
                  <c:v>0.48857807870370373</c:v>
                </c:pt>
                <c:pt idx="12836">
                  <c:v>0.48858424768518516</c:v>
                </c:pt>
                <c:pt idx="12837">
                  <c:v>0.48858916666666663</c:v>
                </c:pt>
                <c:pt idx="12838">
                  <c:v>0.48859402777777777</c:v>
                </c:pt>
                <c:pt idx="12839">
                  <c:v>0.48859907407407405</c:v>
                </c:pt>
                <c:pt idx="12840">
                  <c:v>0.48860391203703707</c:v>
                </c:pt>
                <c:pt idx="12841">
                  <c:v>0.48860885416666666</c:v>
                </c:pt>
                <c:pt idx="12842">
                  <c:v>0.4886136805555556</c:v>
                </c:pt>
                <c:pt idx="12843">
                  <c:v>0.48862004629629635</c:v>
                </c:pt>
                <c:pt idx="12844">
                  <c:v>0.48862508101851848</c:v>
                </c:pt>
                <c:pt idx="12845">
                  <c:v>0.48863006944444448</c:v>
                </c:pt>
                <c:pt idx="12846">
                  <c:v>0.48863484953703701</c:v>
                </c:pt>
                <c:pt idx="12847">
                  <c:v>0.48863987268518522</c:v>
                </c:pt>
                <c:pt idx="12848">
                  <c:v>0.48864475694444448</c:v>
                </c:pt>
                <c:pt idx="12849">
                  <c:v>0.48864968749999999</c:v>
                </c:pt>
                <c:pt idx="12850">
                  <c:v>0.48865450231481483</c:v>
                </c:pt>
                <c:pt idx="12851">
                  <c:v>0.48866071759259261</c:v>
                </c:pt>
                <c:pt idx="12852">
                  <c:v>0.48866550925925928</c:v>
                </c:pt>
                <c:pt idx="12853">
                  <c:v>0.48867046296296296</c:v>
                </c:pt>
                <c:pt idx="12854">
                  <c:v>0.48867528935185184</c:v>
                </c:pt>
                <c:pt idx="12855">
                  <c:v>0.48868027777777773</c:v>
                </c:pt>
                <c:pt idx="12856">
                  <c:v>0.48868524305555555</c:v>
                </c:pt>
                <c:pt idx="12857">
                  <c:v>0.48869021990740741</c:v>
                </c:pt>
                <c:pt idx="12858">
                  <c:v>0.48869644675925922</c:v>
                </c:pt>
                <c:pt idx="12859">
                  <c:v>0.48870129629629627</c:v>
                </c:pt>
                <c:pt idx="12860">
                  <c:v>0.48870627314814818</c:v>
                </c:pt>
                <c:pt idx="12861">
                  <c:v>0.48871115740740739</c:v>
                </c:pt>
                <c:pt idx="12862">
                  <c:v>0.48871611111111113</c:v>
                </c:pt>
                <c:pt idx="12863">
                  <c:v>0.48872106481481481</c:v>
                </c:pt>
                <c:pt idx="12864">
                  <c:v>0.48872614583333335</c:v>
                </c:pt>
                <c:pt idx="12865">
                  <c:v>0.4887309953703704</c:v>
                </c:pt>
                <c:pt idx="12866">
                  <c:v>0.48873716435185188</c:v>
                </c:pt>
                <c:pt idx="12867">
                  <c:v>0.48874197916666667</c:v>
                </c:pt>
                <c:pt idx="12868">
                  <c:v>0.48874689814814815</c:v>
                </c:pt>
                <c:pt idx="12869">
                  <c:v>0.4887517476851852</c:v>
                </c:pt>
                <c:pt idx="12870">
                  <c:v>0.48875667824074071</c:v>
                </c:pt>
                <c:pt idx="12871">
                  <c:v>0.48876157407407406</c:v>
                </c:pt>
                <c:pt idx="12872">
                  <c:v>0.4887665625</c:v>
                </c:pt>
                <c:pt idx="12873">
                  <c:v>0.48877269675925922</c:v>
                </c:pt>
                <c:pt idx="12874">
                  <c:v>0.48877773148148146</c:v>
                </c:pt>
                <c:pt idx="12875">
                  <c:v>0.48878258101851851</c:v>
                </c:pt>
                <c:pt idx="12876">
                  <c:v>0.48878749999999999</c:v>
                </c:pt>
                <c:pt idx="12877">
                  <c:v>0.48879232638888892</c:v>
                </c:pt>
                <c:pt idx="12878">
                  <c:v>0.48879726851851851</c:v>
                </c:pt>
                <c:pt idx="12879">
                  <c:v>0.48880211805555557</c:v>
                </c:pt>
                <c:pt idx="12880">
                  <c:v>0.48880854166666671</c:v>
                </c:pt>
                <c:pt idx="12881">
                  <c:v>0.48881344907407409</c:v>
                </c:pt>
                <c:pt idx="12882">
                  <c:v>0.48881851851851854</c:v>
                </c:pt>
                <c:pt idx="12883">
                  <c:v>0.48882339120370372</c:v>
                </c:pt>
                <c:pt idx="12884">
                  <c:v>0.48882872685185186</c:v>
                </c:pt>
                <c:pt idx="12885">
                  <c:v>0.48883392361111117</c:v>
                </c:pt>
                <c:pt idx="12886">
                  <c:v>0.48883925925925925</c:v>
                </c:pt>
                <c:pt idx="12887">
                  <c:v>0.48884449074074077</c:v>
                </c:pt>
                <c:pt idx="12888">
                  <c:v>0.488851087962963</c:v>
                </c:pt>
                <c:pt idx="12889">
                  <c:v>0.48885634259259264</c:v>
                </c:pt>
                <c:pt idx="12890">
                  <c:v>0.4888620949074074</c:v>
                </c:pt>
                <c:pt idx="12891">
                  <c:v>0.48886780092592591</c:v>
                </c:pt>
                <c:pt idx="12892">
                  <c:v>0.4888735300925926</c:v>
                </c:pt>
                <c:pt idx="12893">
                  <c:v>0.48887927083333332</c:v>
                </c:pt>
                <c:pt idx="12894">
                  <c:v>0.48888505787037034</c:v>
                </c:pt>
                <c:pt idx="12895">
                  <c:v>0.48889212962962963</c:v>
                </c:pt>
                <c:pt idx="12896">
                  <c:v>0.48889789351851848</c:v>
                </c:pt>
                <c:pt idx="12897">
                  <c:v>0.48890361111111114</c:v>
                </c:pt>
                <c:pt idx="12898">
                  <c:v>0.4889093981481481</c:v>
                </c:pt>
                <c:pt idx="12899">
                  <c:v>0.48891436342592592</c:v>
                </c:pt>
                <c:pt idx="12900">
                  <c:v>0.48891938657407402</c:v>
                </c:pt>
                <c:pt idx="12901">
                  <c:v>0.48892439814814814</c:v>
                </c:pt>
                <c:pt idx="12902">
                  <c:v>0.4889295023148148</c:v>
                </c:pt>
                <c:pt idx="12903">
                  <c:v>0.48893572916666667</c:v>
                </c:pt>
                <c:pt idx="12904">
                  <c:v>0.48894069444444449</c:v>
                </c:pt>
                <c:pt idx="12905">
                  <c:v>0.48894578703703706</c:v>
                </c:pt>
                <c:pt idx="12906">
                  <c:v>0.48895084490740742</c:v>
                </c:pt>
                <c:pt idx="12907">
                  <c:v>0.4889558912037037</c:v>
                </c:pt>
                <c:pt idx="12908">
                  <c:v>0.48896085648148152</c:v>
                </c:pt>
                <c:pt idx="12909">
                  <c:v>0.48896587962962962</c:v>
                </c:pt>
                <c:pt idx="12910">
                  <c:v>0.48897219907407408</c:v>
                </c:pt>
                <c:pt idx="12911">
                  <c:v>0.48897722222222223</c:v>
                </c:pt>
                <c:pt idx="12912">
                  <c:v>0.48898222222222221</c:v>
                </c:pt>
                <c:pt idx="12913">
                  <c:v>0.48898729166666666</c:v>
                </c:pt>
                <c:pt idx="12914">
                  <c:v>0.48899217592592592</c:v>
                </c:pt>
                <c:pt idx="12915">
                  <c:v>0.48899717592592595</c:v>
                </c:pt>
                <c:pt idx="12916">
                  <c:v>0.48900210648148151</c:v>
                </c:pt>
                <c:pt idx="12917">
                  <c:v>0.48900862268518513</c:v>
                </c:pt>
                <c:pt idx="12918">
                  <c:v>0.48901363425925926</c:v>
                </c:pt>
                <c:pt idx="12919">
                  <c:v>0.48901871527777779</c:v>
                </c:pt>
                <c:pt idx="12920">
                  <c:v>0.48902366898148147</c:v>
                </c:pt>
                <c:pt idx="12921">
                  <c:v>0.4890288078703704</c:v>
                </c:pt>
                <c:pt idx="12922">
                  <c:v>0.48903383101851849</c:v>
                </c:pt>
                <c:pt idx="12923">
                  <c:v>0.48903900462962963</c:v>
                </c:pt>
                <c:pt idx="12924">
                  <c:v>0.4890439236111111</c:v>
                </c:pt>
                <c:pt idx="12925">
                  <c:v>0.48905017361111108</c:v>
                </c:pt>
                <c:pt idx="12926">
                  <c:v>0.48905505787037035</c:v>
                </c:pt>
                <c:pt idx="12927">
                  <c:v>0.48906003472222226</c:v>
                </c:pt>
                <c:pt idx="12928">
                  <c:v>0.48906496527777782</c:v>
                </c:pt>
                <c:pt idx="12929">
                  <c:v>0.48906996527777774</c:v>
                </c:pt>
                <c:pt idx="12930">
                  <c:v>0.489074849537037</c:v>
                </c:pt>
                <c:pt idx="12931">
                  <c:v>0.48907997685185184</c:v>
                </c:pt>
                <c:pt idx="12932">
                  <c:v>0.48908618055555553</c:v>
                </c:pt>
                <c:pt idx="12933">
                  <c:v>0.48909122685185186</c:v>
                </c:pt>
                <c:pt idx="12934">
                  <c:v>0.48909611111111112</c:v>
                </c:pt>
                <c:pt idx="12935">
                  <c:v>0.48910111111111115</c:v>
                </c:pt>
                <c:pt idx="12936">
                  <c:v>0.48910605324074075</c:v>
                </c:pt>
                <c:pt idx="12937">
                  <c:v>0.48911108796296299</c:v>
                </c:pt>
                <c:pt idx="12938">
                  <c:v>0.48911596064814816</c:v>
                </c:pt>
                <c:pt idx="12939">
                  <c:v>0.48912247685185184</c:v>
                </c:pt>
                <c:pt idx="12940">
                  <c:v>0.4891274074074074</c:v>
                </c:pt>
                <c:pt idx="12941">
                  <c:v>0.48913254629629632</c:v>
                </c:pt>
                <c:pt idx="12942">
                  <c:v>0.48913766203703707</c:v>
                </c:pt>
                <c:pt idx="12943">
                  <c:v>0.48914260416666666</c:v>
                </c:pt>
                <c:pt idx="12944">
                  <c:v>0.48914744212962963</c:v>
                </c:pt>
                <c:pt idx="12945">
                  <c:v>0.48915241898148148</c:v>
                </c:pt>
                <c:pt idx="12946">
                  <c:v>0.48915732638888887</c:v>
                </c:pt>
                <c:pt idx="12947">
                  <c:v>0.48916349537037035</c:v>
                </c:pt>
                <c:pt idx="12948">
                  <c:v>0.48916841435185182</c:v>
                </c:pt>
                <c:pt idx="12949">
                  <c:v>0.48917332175925926</c:v>
                </c:pt>
                <c:pt idx="12950">
                  <c:v>0.48917832175925929</c:v>
                </c:pt>
                <c:pt idx="12951">
                  <c:v>0.48918314814814812</c:v>
                </c:pt>
                <c:pt idx="12952">
                  <c:v>0.48918803240740738</c:v>
                </c:pt>
                <c:pt idx="12953">
                  <c:v>0.48919289351851852</c:v>
                </c:pt>
                <c:pt idx="12954">
                  <c:v>0.48919921296296298</c:v>
                </c:pt>
                <c:pt idx="12955">
                  <c:v>0.48920406250000004</c:v>
                </c:pt>
                <c:pt idx="12956">
                  <c:v>0.48920900462962963</c:v>
                </c:pt>
                <c:pt idx="12957">
                  <c:v>0.48921387731481486</c:v>
                </c:pt>
                <c:pt idx="12958">
                  <c:v>0.48921888888888887</c:v>
                </c:pt>
                <c:pt idx="12959">
                  <c:v>0.48922376157407405</c:v>
                </c:pt>
                <c:pt idx="12960">
                  <c:v>0.48922872685185187</c:v>
                </c:pt>
                <c:pt idx="12961">
                  <c:v>0.48923357638888887</c:v>
                </c:pt>
                <c:pt idx="12962">
                  <c:v>0.489239837962963</c:v>
                </c:pt>
                <c:pt idx="12963">
                  <c:v>0.48924475694444447</c:v>
                </c:pt>
                <c:pt idx="12964">
                  <c:v>0.48924971064814815</c:v>
                </c:pt>
                <c:pt idx="12965">
                  <c:v>0.48925465277777774</c:v>
                </c:pt>
                <c:pt idx="12966">
                  <c:v>0.48925978009259258</c:v>
                </c:pt>
                <c:pt idx="12967">
                  <c:v>0.48926466435185184</c:v>
                </c:pt>
                <c:pt idx="12968">
                  <c:v>0.48926965277777779</c:v>
                </c:pt>
                <c:pt idx="12969">
                  <c:v>0.48927584490740744</c:v>
                </c:pt>
                <c:pt idx="12970">
                  <c:v>0.48928077546296295</c:v>
                </c:pt>
                <c:pt idx="12971">
                  <c:v>0.48928568287037039</c:v>
                </c:pt>
                <c:pt idx="12972">
                  <c:v>0.48929071759259263</c:v>
                </c:pt>
                <c:pt idx="12973">
                  <c:v>0.48929564814814813</c:v>
                </c:pt>
                <c:pt idx="12974">
                  <c:v>0.48930074074074076</c:v>
                </c:pt>
                <c:pt idx="12975">
                  <c:v>0.48930568287037035</c:v>
                </c:pt>
                <c:pt idx="12976">
                  <c:v>0.48931204861111111</c:v>
                </c:pt>
                <c:pt idx="12977">
                  <c:v>0.48931703703703705</c:v>
                </c:pt>
                <c:pt idx="12978">
                  <c:v>0.48932201388888891</c:v>
                </c:pt>
                <c:pt idx="12979">
                  <c:v>0.48932686342592596</c:v>
                </c:pt>
                <c:pt idx="12980">
                  <c:v>0.48933188657407406</c:v>
                </c:pt>
                <c:pt idx="12981">
                  <c:v>0.48933682870370371</c:v>
                </c:pt>
                <c:pt idx="12982">
                  <c:v>0.48934184027777777</c:v>
                </c:pt>
                <c:pt idx="12983">
                  <c:v>0.48934685185185184</c:v>
                </c:pt>
                <c:pt idx="12984">
                  <c:v>0.4893532523148148</c:v>
                </c:pt>
                <c:pt idx="12985">
                  <c:v>0.48935850694444444</c:v>
                </c:pt>
                <c:pt idx="12986">
                  <c:v>0.4893638657407407</c:v>
                </c:pt>
                <c:pt idx="12987">
                  <c:v>0.48936883101851852</c:v>
                </c:pt>
                <c:pt idx="12988">
                  <c:v>0.48937379629629629</c:v>
                </c:pt>
                <c:pt idx="12989">
                  <c:v>0.48937874999999997</c:v>
                </c:pt>
                <c:pt idx="12990">
                  <c:v>0.48938378472222221</c:v>
                </c:pt>
                <c:pt idx="12991">
                  <c:v>0.48939017361111109</c:v>
                </c:pt>
                <c:pt idx="12992">
                  <c:v>0.48939508101851853</c:v>
                </c:pt>
                <c:pt idx="12993">
                  <c:v>0.48940004629629624</c:v>
                </c:pt>
                <c:pt idx="12994">
                  <c:v>0.48940496527777783</c:v>
                </c:pt>
                <c:pt idx="12995">
                  <c:v>0.4894100578703704</c:v>
                </c:pt>
                <c:pt idx="12996">
                  <c:v>0.48941509259259258</c:v>
                </c:pt>
                <c:pt idx="12997">
                  <c:v>0.48942008101851853</c:v>
                </c:pt>
                <c:pt idx="12998">
                  <c:v>0.489425</c:v>
                </c:pt>
                <c:pt idx="12999">
                  <c:v>0.48943131944444446</c:v>
                </c:pt>
                <c:pt idx="13000">
                  <c:v>0.48943625000000002</c:v>
                </c:pt>
                <c:pt idx="13001">
                  <c:v>0.48944131944444447</c:v>
                </c:pt>
                <c:pt idx="13002">
                  <c:v>0.48944622685185185</c:v>
                </c:pt>
                <c:pt idx="13003">
                  <c:v>0.48945124999999995</c:v>
                </c:pt>
                <c:pt idx="13004">
                  <c:v>0.48945623842592595</c:v>
                </c:pt>
                <c:pt idx="13005">
                  <c:v>0.48946133101851852</c:v>
                </c:pt>
                <c:pt idx="13006">
                  <c:v>0.48946756944444442</c:v>
                </c:pt>
                <c:pt idx="13007">
                  <c:v>0.48947259259259263</c:v>
                </c:pt>
                <c:pt idx="13008">
                  <c:v>0.48947748842592592</c:v>
                </c:pt>
                <c:pt idx="13009">
                  <c:v>0.4894824884259259</c:v>
                </c:pt>
                <c:pt idx="13010">
                  <c:v>0.48948739583333328</c:v>
                </c:pt>
                <c:pt idx="13011">
                  <c:v>0.48949238425925928</c:v>
                </c:pt>
                <c:pt idx="13012">
                  <c:v>0.48949737268518517</c:v>
                </c:pt>
                <c:pt idx="13013">
                  <c:v>0.48950392361111111</c:v>
                </c:pt>
                <c:pt idx="13014">
                  <c:v>0.48950892361111115</c:v>
                </c:pt>
                <c:pt idx="13015">
                  <c:v>0.48951406250000001</c:v>
                </c:pt>
                <c:pt idx="13016">
                  <c:v>0.4895189699074074</c:v>
                </c:pt>
                <c:pt idx="13017">
                  <c:v>0.48952399305555555</c:v>
                </c:pt>
                <c:pt idx="13018">
                  <c:v>0.4895289351851852</c:v>
                </c:pt>
                <c:pt idx="13019">
                  <c:v>0.48953396990740744</c:v>
                </c:pt>
                <c:pt idx="13020">
                  <c:v>0.48953886574074074</c:v>
                </c:pt>
                <c:pt idx="13021">
                  <c:v>0.48954523148148149</c:v>
                </c:pt>
                <c:pt idx="13022">
                  <c:v>0.48955021990740738</c:v>
                </c:pt>
                <c:pt idx="13023">
                  <c:v>0.48955531250000001</c:v>
                </c:pt>
                <c:pt idx="13024">
                  <c:v>0.48956032407407407</c:v>
                </c:pt>
                <c:pt idx="13025">
                  <c:v>0.48956538194444449</c:v>
                </c:pt>
                <c:pt idx="13026">
                  <c:v>0.48957028935185187</c:v>
                </c:pt>
                <c:pt idx="13027">
                  <c:v>0.48957611111111116</c:v>
                </c:pt>
                <c:pt idx="13028">
                  <c:v>0.4895831365740741</c:v>
                </c:pt>
                <c:pt idx="13029">
                  <c:v>0.48958885416666664</c:v>
                </c:pt>
                <c:pt idx="13030">
                  <c:v>0.48959452546296295</c:v>
                </c:pt>
                <c:pt idx="13031">
                  <c:v>0.48960024305555555</c:v>
                </c:pt>
                <c:pt idx="13032">
                  <c:v>0.48960586805555556</c:v>
                </c:pt>
                <c:pt idx="13033">
                  <c:v>0.48961159722222219</c:v>
                </c:pt>
                <c:pt idx="13034">
                  <c:v>0.48961724537037038</c:v>
                </c:pt>
                <c:pt idx="13035">
                  <c:v>0.48962298611111116</c:v>
                </c:pt>
                <c:pt idx="13036">
                  <c:v>0.48962950231481478</c:v>
                </c:pt>
                <c:pt idx="13037">
                  <c:v>0.4896347337962963</c:v>
                </c:pt>
                <c:pt idx="13038">
                  <c:v>0.48964008101851847</c:v>
                </c:pt>
                <c:pt idx="13039">
                  <c:v>0.48964548611111108</c:v>
                </c:pt>
                <c:pt idx="13040">
                  <c:v>0.48965091435185187</c:v>
                </c:pt>
                <c:pt idx="13041">
                  <c:v>0.48965623842592593</c:v>
                </c:pt>
                <c:pt idx="13042">
                  <c:v>0.48966170138888887</c:v>
                </c:pt>
                <c:pt idx="13043">
                  <c:v>0.48966834490740746</c:v>
                </c:pt>
                <c:pt idx="13044">
                  <c:v>0.4896734143518518</c:v>
                </c:pt>
                <c:pt idx="13045">
                  <c:v>0.48967834490740741</c:v>
                </c:pt>
                <c:pt idx="13046">
                  <c:v>0.48968344907407407</c:v>
                </c:pt>
                <c:pt idx="13047">
                  <c:v>0.48968843749999996</c:v>
                </c:pt>
                <c:pt idx="13048">
                  <c:v>0.48969349537037038</c:v>
                </c:pt>
                <c:pt idx="13049">
                  <c:v>0.48969840277777776</c:v>
                </c:pt>
                <c:pt idx="13050">
                  <c:v>0.48970483796296294</c:v>
                </c:pt>
                <c:pt idx="13051">
                  <c:v>0.48970975694444441</c:v>
                </c:pt>
                <c:pt idx="13052">
                  <c:v>0.48971483796296295</c:v>
                </c:pt>
                <c:pt idx="13053">
                  <c:v>0.48971984953703701</c:v>
                </c:pt>
                <c:pt idx="13054">
                  <c:v>0.48972490740740743</c:v>
                </c:pt>
                <c:pt idx="13055">
                  <c:v>0.48972988425925923</c:v>
                </c:pt>
                <c:pt idx="13056">
                  <c:v>0.48973501157407412</c:v>
                </c:pt>
                <c:pt idx="13057">
                  <c:v>0.48974001157407404</c:v>
                </c:pt>
                <c:pt idx="13058">
                  <c:v>0.48974633101851855</c:v>
                </c:pt>
                <c:pt idx="13059">
                  <c:v>0.48975128472222224</c:v>
                </c:pt>
                <c:pt idx="13060">
                  <c:v>0.48975635416666669</c:v>
                </c:pt>
                <c:pt idx="13061">
                  <c:v>0.48976133101851849</c:v>
                </c:pt>
                <c:pt idx="13062">
                  <c:v>0.48976644675925929</c:v>
                </c:pt>
                <c:pt idx="13063">
                  <c:v>0.48977137731481485</c:v>
                </c:pt>
                <c:pt idx="13064">
                  <c:v>0.48977648148148151</c:v>
                </c:pt>
                <c:pt idx="13065">
                  <c:v>0.48978288194444447</c:v>
                </c:pt>
                <c:pt idx="13066">
                  <c:v>0.48978798611111113</c:v>
                </c:pt>
                <c:pt idx="13067">
                  <c:v>0.48979299768518519</c:v>
                </c:pt>
                <c:pt idx="13068">
                  <c:v>0.48979803240740738</c:v>
                </c:pt>
                <c:pt idx="13069">
                  <c:v>0.48980293981481476</c:v>
                </c:pt>
                <c:pt idx="13070">
                  <c:v>0.48980798611111109</c:v>
                </c:pt>
                <c:pt idx="13071">
                  <c:v>0.48981300925925925</c:v>
                </c:pt>
                <c:pt idx="13072">
                  <c:v>0.48981949074074072</c:v>
                </c:pt>
                <c:pt idx="13073">
                  <c:v>0.48982444444444445</c:v>
                </c:pt>
                <c:pt idx="13074">
                  <c:v>0.48982944444444443</c:v>
                </c:pt>
                <c:pt idx="13075">
                  <c:v>0.48983437499999999</c:v>
                </c:pt>
                <c:pt idx="13076">
                  <c:v>0.489839525462963</c:v>
                </c:pt>
                <c:pt idx="13077">
                  <c:v>0.48984440972222226</c:v>
                </c:pt>
                <c:pt idx="13078">
                  <c:v>0.48984938657407406</c:v>
                </c:pt>
                <c:pt idx="13079">
                  <c:v>0.48985432870370366</c:v>
                </c:pt>
                <c:pt idx="13080">
                  <c:v>0.48986060185185187</c:v>
                </c:pt>
                <c:pt idx="13081">
                  <c:v>0.48986560185185185</c:v>
                </c:pt>
                <c:pt idx="13082">
                  <c:v>0.48987053240740736</c:v>
                </c:pt>
                <c:pt idx="13083">
                  <c:v>0.4898755671296296</c:v>
                </c:pt>
                <c:pt idx="13084">
                  <c:v>0.48988059027777781</c:v>
                </c:pt>
                <c:pt idx="13085">
                  <c:v>0.48988568287037038</c:v>
                </c:pt>
                <c:pt idx="13086">
                  <c:v>0.48989060185185185</c:v>
                </c:pt>
                <c:pt idx="13087">
                  <c:v>0.48989694444444448</c:v>
                </c:pt>
                <c:pt idx="13088">
                  <c:v>0.48990182870370375</c:v>
                </c:pt>
                <c:pt idx="13089">
                  <c:v>0.48990680555555555</c:v>
                </c:pt>
                <c:pt idx="13090">
                  <c:v>0.48991166666666669</c:v>
                </c:pt>
                <c:pt idx="13091">
                  <c:v>0.48991659722222219</c:v>
                </c:pt>
                <c:pt idx="13092">
                  <c:v>0.48992157407407411</c:v>
                </c:pt>
                <c:pt idx="13093">
                  <c:v>0.48992657407407408</c:v>
                </c:pt>
                <c:pt idx="13094">
                  <c:v>0.48993143518518517</c:v>
                </c:pt>
                <c:pt idx="13095">
                  <c:v>0.48993761574074074</c:v>
                </c:pt>
                <c:pt idx="13096">
                  <c:v>0.48994241898148144</c:v>
                </c:pt>
                <c:pt idx="13097">
                  <c:v>0.48994733796296291</c:v>
                </c:pt>
                <c:pt idx="13098">
                  <c:v>0.48995217592592594</c:v>
                </c:pt>
                <c:pt idx="13099">
                  <c:v>0.48995709490740741</c:v>
                </c:pt>
                <c:pt idx="13100">
                  <c:v>0.48996206018518523</c:v>
                </c:pt>
                <c:pt idx="13101">
                  <c:v>0.48996712962962968</c:v>
                </c:pt>
                <c:pt idx="13102">
                  <c:v>0.48997335648148149</c:v>
                </c:pt>
                <c:pt idx="13103">
                  <c:v>0.48997848379629633</c:v>
                </c:pt>
                <c:pt idx="13104">
                  <c:v>0.4899834027777778</c:v>
                </c:pt>
                <c:pt idx="13105">
                  <c:v>0.48998843750000004</c:v>
                </c:pt>
                <c:pt idx="13106">
                  <c:v>0.4899934953703704</c:v>
                </c:pt>
                <c:pt idx="13107">
                  <c:v>0.48999872685185181</c:v>
                </c:pt>
                <c:pt idx="13108">
                  <c:v>0.4900036805555556</c:v>
                </c:pt>
                <c:pt idx="13109">
                  <c:v>0.49001027777777778</c:v>
                </c:pt>
                <c:pt idx="13110">
                  <c:v>0.49001521990740743</c:v>
                </c:pt>
                <c:pt idx="13111">
                  <c:v>0.4900203587962963</c:v>
                </c:pt>
                <c:pt idx="13112">
                  <c:v>0.49002545138888887</c:v>
                </c:pt>
                <c:pt idx="13113">
                  <c:v>0.4900305324074074</c:v>
                </c:pt>
                <c:pt idx="13114">
                  <c:v>0.49003548611111114</c:v>
                </c:pt>
                <c:pt idx="13115">
                  <c:v>0.49004052083333333</c:v>
                </c:pt>
                <c:pt idx="13116">
                  <c:v>0.49004550925925927</c:v>
                </c:pt>
                <c:pt idx="13117">
                  <c:v>0.49005187500000003</c:v>
                </c:pt>
                <c:pt idx="13118">
                  <c:v>0.49005685185185183</c:v>
                </c:pt>
                <c:pt idx="13119">
                  <c:v>0.49006189814814816</c:v>
                </c:pt>
                <c:pt idx="13120">
                  <c:v>0.49006688657407405</c:v>
                </c:pt>
                <c:pt idx="13121">
                  <c:v>0.49007203703703706</c:v>
                </c:pt>
                <c:pt idx="13122">
                  <c:v>0.49007708333333339</c:v>
                </c:pt>
                <c:pt idx="13123">
                  <c:v>0.49008210648148148</c:v>
                </c:pt>
                <c:pt idx="13124">
                  <c:v>0.49008842592592594</c:v>
                </c:pt>
                <c:pt idx="13125">
                  <c:v>0.49009334490740741</c:v>
                </c:pt>
                <c:pt idx="13126">
                  <c:v>0.49009836805555557</c:v>
                </c:pt>
                <c:pt idx="13127">
                  <c:v>0.49010335648148146</c:v>
                </c:pt>
                <c:pt idx="13128">
                  <c:v>0.49010848379629629</c:v>
                </c:pt>
                <c:pt idx="13129">
                  <c:v>0.49011344907407411</c:v>
                </c:pt>
                <c:pt idx="13130">
                  <c:v>0.49011858796296298</c:v>
                </c:pt>
                <c:pt idx="13131">
                  <c:v>0.49012361111111113</c:v>
                </c:pt>
                <c:pt idx="13132">
                  <c:v>0.49012996527777775</c:v>
                </c:pt>
                <c:pt idx="13133">
                  <c:v>0.49013505787037032</c:v>
                </c:pt>
                <c:pt idx="13134">
                  <c:v>0.49014013888888885</c:v>
                </c:pt>
                <c:pt idx="13135">
                  <c:v>0.49014503472222221</c:v>
                </c:pt>
                <c:pt idx="13136">
                  <c:v>0.49015009259259257</c:v>
                </c:pt>
                <c:pt idx="13137">
                  <c:v>0.49015550925925927</c:v>
                </c:pt>
                <c:pt idx="13138">
                  <c:v>0.49016086805555559</c:v>
                </c:pt>
                <c:pt idx="13139">
                  <c:v>0.49016758101851848</c:v>
                </c:pt>
                <c:pt idx="13140">
                  <c:v>0.49017293981481486</c:v>
                </c:pt>
                <c:pt idx="13141">
                  <c:v>0.4901781828703704</c:v>
                </c:pt>
                <c:pt idx="13142">
                  <c:v>0.49018357638888888</c:v>
                </c:pt>
                <c:pt idx="13143">
                  <c:v>0.49018893518518519</c:v>
                </c:pt>
                <c:pt idx="13144">
                  <c:v>0.49019479166666668</c:v>
                </c:pt>
                <c:pt idx="13145">
                  <c:v>0.49020054398148144</c:v>
                </c:pt>
                <c:pt idx="13146">
                  <c:v>0.49020776620370371</c:v>
                </c:pt>
                <c:pt idx="13147">
                  <c:v>0.49021342592592593</c:v>
                </c:pt>
                <c:pt idx="13148">
                  <c:v>0.49021849537037038</c:v>
                </c:pt>
                <c:pt idx="13149">
                  <c:v>0.49022353009259256</c:v>
                </c:pt>
                <c:pt idx="13150">
                  <c:v>0.49000258101851851</c:v>
                </c:pt>
                <c:pt idx="13151">
                  <c:v>0.49000782407407412</c:v>
                </c:pt>
                <c:pt idx="13152">
                  <c:v>0.49001299768518519</c:v>
                </c:pt>
                <c:pt idx="13153">
                  <c:v>0.49001802083333335</c:v>
                </c:pt>
                <c:pt idx="13154">
                  <c:v>0.49002450231481481</c:v>
                </c:pt>
                <c:pt idx="13155">
                  <c:v>0.49002954861111109</c:v>
                </c:pt>
                <c:pt idx="13156">
                  <c:v>0.49003474537037039</c:v>
                </c:pt>
                <c:pt idx="13157">
                  <c:v>0.49003987268518517</c:v>
                </c:pt>
                <c:pt idx="13158">
                  <c:v>0.49004504629629625</c:v>
                </c:pt>
                <c:pt idx="13159">
                  <c:v>0.49005013888888888</c:v>
                </c:pt>
                <c:pt idx="13160">
                  <c:v>0.49005542824074078</c:v>
                </c:pt>
                <c:pt idx="13161">
                  <c:v>0.49006199074074069</c:v>
                </c:pt>
                <c:pt idx="13162">
                  <c:v>0.49006717592592591</c:v>
                </c:pt>
                <c:pt idx="13163">
                  <c:v>0.49007236111111108</c:v>
                </c:pt>
                <c:pt idx="13164">
                  <c:v>0.49007756944444442</c:v>
                </c:pt>
                <c:pt idx="13165">
                  <c:v>0.49008260416666666</c:v>
                </c:pt>
                <c:pt idx="13166">
                  <c:v>0.49008777777777773</c:v>
                </c:pt>
                <c:pt idx="13167">
                  <c:v>0.49009282407407406</c:v>
                </c:pt>
                <c:pt idx="13168">
                  <c:v>0.49009800925925928</c:v>
                </c:pt>
                <c:pt idx="13169">
                  <c:v>0.49010436342592589</c:v>
                </c:pt>
                <c:pt idx="13170">
                  <c:v>0.49010949074074078</c:v>
                </c:pt>
                <c:pt idx="13171">
                  <c:v>0.49011473379629633</c:v>
                </c:pt>
                <c:pt idx="13172">
                  <c:v>0.49011984953703708</c:v>
                </c:pt>
                <c:pt idx="13173">
                  <c:v>0.49012506944444439</c:v>
                </c:pt>
                <c:pt idx="13174">
                  <c:v>0.49013019675925928</c:v>
                </c:pt>
                <c:pt idx="13175">
                  <c:v>0.49013542824074069</c:v>
                </c:pt>
                <c:pt idx="13176">
                  <c:v>0.49014180555555553</c:v>
                </c:pt>
                <c:pt idx="13177">
                  <c:v>0.49014700231481484</c:v>
                </c:pt>
                <c:pt idx="13178">
                  <c:v>0.49015203703703708</c:v>
                </c:pt>
                <c:pt idx="13179">
                  <c:v>0.49015717592592595</c:v>
                </c:pt>
                <c:pt idx="13180">
                  <c:v>0.49016225694444443</c:v>
                </c:pt>
                <c:pt idx="13181">
                  <c:v>0.49016741898148147</c:v>
                </c:pt>
                <c:pt idx="13182">
                  <c:v>0.49017244212962963</c:v>
                </c:pt>
                <c:pt idx="13183">
                  <c:v>0.49017903935185186</c:v>
                </c:pt>
                <c:pt idx="13184">
                  <c:v>0.49018405092592593</c:v>
                </c:pt>
                <c:pt idx="13185">
                  <c:v>0.49018921296296297</c:v>
                </c:pt>
                <c:pt idx="13186">
                  <c:v>0.49019430555555554</c:v>
                </c:pt>
                <c:pt idx="13187">
                  <c:v>0.49019952546296297</c:v>
                </c:pt>
                <c:pt idx="13188">
                  <c:v>0.49020459490740742</c:v>
                </c:pt>
                <c:pt idx="13189">
                  <c:v>0.4902097222222222</c:v>
                </c:pt>
                <c:pt idx="13190">
                  <c:v>0.49021473379629632</c:v>
                </c:pt>
                <c:pt idx="13191">
                  <c:v>0.49022114583333337</c:v>
                </c:pt>
                <c:pt idx="13192">
                  <c:v>0.49022616898148147</c:v>
                </c:pt>
                <c:pt idx="13193">
                  <c:v>0.4902313425925926</c:v>
                </c:pt>
                <c:pt idx="13194">
                  <c:v>0.49023644675925926</c:v>
                </c:pt>
                <c:pt idx="13195">
                  <c:v>0.49024157407407404</c:v>
                </c:pt>
                <c:pt idx="13196">
                  <c:v>0.49024663194444446</c:v>
                </c:pt>
                <c:pt idx="13197">
                  <c:v>0.49025185185185188</c:v>
                </c:pt>
                <c:pt idx="13198">
                  <c:v>0.4902583333333333</c:v>
                </c:pt>
                <c:pt idx="13199">
                  <c:v>0.49026354166666669</c:v>
                </c:pt>
                <c:pt idx="13200">
                  <c:v>0.49026869212962959</c:v>
                </c:pt>
                <c:pt idx="13201">
                  <c:v>0.49027383101851857</c:v>
                </c:pt>
                <c:pt idx="13202">
                  <c:v>0.49027891203703705</c:v>
                </c:pt>
                <c:pt idx="13203">
                  <c:v>0.49028415509259254</c:v>
                </c:pt>
                <c:pt idx="13204">
                  <c:v>0.49028922453703699</c:v>
                </c:pt>
                <c:pt idx="13205">
                  <c:v>0.49029584490740735</c:v>
                </c:pt>
                <c:pt idx="13206">
                  <c:v>0.49030089120370368</c:v>
                </c:pt>
                <c:pt idx="13207">
                  <c:v>0.49030614583333332</c:v>
                </c:pt>
                <c:pt idx="13208">
                  <c:v>0.49031124999999998</c:v>
                </c:pt>
                <c:pt idx="13209">
                  <c:v>0.49031653935185182</c:v>
                </c:pt>
                <c:pt idx="13210">
                  <c:v>0.49032166666666671</c:v>
                </c:pt>
                <c:pt idx="13211">
                  <c:v>0.49032692129629635</c:v>
                </c:pt>
                <c:pt idx="13212">
                  <c:v>0.49033207175925925</c:v>
                </c:pt>
                <c:pt idx="13213">
                  <c:v>0.49033844907407409</c:v>
                </c:pt>
                <c:pt idx="13214">
                  <c:v>0.49034357638888887</c:v>
                </c:pt>
                <c:pt idx="13215">
                  <c:v>0.4903486226851852</c:v>
                </c:pt>
                <c:pt idx="13216">
                  <c:v>0.49035377314814815</c:v>
                </c:pt>
                <c:pt idx="13217">
                  <c:v>0.49035888888888884</c:v>
                </c:pt>
                <c:pt idx="13218">
                  <c:v>0.49036405092592594</c:v>
                </c:pt>
                <c:pt idx="13219">
                  <c:v>0.49036913194444448</c:v>
                </c:pt>
                <c:pt idx="13220">
                  <c:v>0.49037582175925926</c:v>
                </c:pt>
                <c:pt idx="13221">
                  <c:v>0.49038087962962962</c:v>
                </c:pt>
                <c:pt idx="13222">
                  <c:v>0.49038614583333334</c:v>
                </c:pt>
                <c:pt idx="13223">
                  <c:v>0.49039133101851856</c:v>
                </c:pt>
                <c:pt idx="13224">
                  <c:v>0.49039656249999997</c:v>
                </c:pt>
                <c:pt idx="13225">
                  <c:v>0.49040163194444442</c:v>
                </c:pt>
                <c:pt idx="13226">
                  <c:v>0.49040681712962964</c:v>
                </c:pt>
                <c:pt idx="13227">
                  <c:v>0.49041194444444441</c:v>
                </c:pt>
                <c:pt idx="13228">
                  <c:v>0.49041841435185191</c:v>
                </c:pt>
                <c:pt idx="13229">
                  <c:v>0.49042346064814812</c:v>
                </c:pt>
                <c:pt idx="13230">
                  <c:v>0.49042865740740743</c:v>
                </c:pt>
                <c:pt idx="13231">
                  <c:v>0.49043378472222221</c:v>
                </c:pt>
                <c:pt idx="13232">
                  <c:v>0.49043899305555555</c:v>
                </c:pt>
                <c:pt idx="13233">
                  <c:v>0.49044415509259259</c:v>
                </c:pt>
                <c:pt idx="13234">
                  <c:v>0.49044944444444444</c:v>
                </c:pt>
                <c:pt idx="13235">
                  <c:v>0.49045603009259259</c:v>
                </c:pt>
                <c:pt idx="13236">
                  <c:v>0.49046129629629626</c:v>
                </c:pt>
                <c:pt idx="13237">
                  <c:v>0.49046652777777777</c:v>
                </c:pt>
                <c:pt idx="13238">
                  <c:v>0.49047185185185183</c:v>
                </c:pt>
                <c:pt idx="13239">
                  <c:v>0.49047699074074075</c:v>
                </c:pt>
                <c:pt idx="13240">
                  <c:v>0.49048224537037038</c:v>
                </c:pt>
                <c:pt idx="13241">
                  <c:v>0.49048737268518522</c:v>
                </c:pt>
                <c:pt idx="13242">
                  <c:v>0.4904940162037037</c:v>
                </c:pt>
                <c:pt idx="13243">
                  <c:v>0.49049915509259256</c:v>
                </c:pt>
                <c:pt idx="13244">
                  <c:v>0.49050437499999999</c:v>
                </c:pt>
                <c:pt idx="13245">
                  <c:v>0.49050952546296295</c:v>
                </c:pt>
                <c:pt idx="13246">
                  <c:v>0.49051478009259258</c:v>
                </c:pt>
                <c:pt idx="13247">
                  <c:v>0.49051995370370371</c:v>
                </c:pt>
                <c:pt idx="13248">
                  <c:v>0.49052528935185186</c:v>
                </c:pt>
                <c:pt idx="13249">
                  <c:v>0.4905304976851852</c:v>
                </c:pt>
                <c:pt idx="13250">
                  <c:v>0.49053715277777776</c:v>
                </c:pt>
                <c:pt idx="13251">
                  <c:v>0.49054237268518519</c:v>
                </c:pt>
                <c:pt idx="13252">
                  <c:v>0.49054771990740736</c:v>
                </c:pt>
                <c:pt idx="13253">
                  <c:v>0.490552974537037</c:v>
                </c:pt>
                <c:pt idx="13254">
                  <c:v>0.49055822916666664</c:v>
                </c:pt>
                <c:pt idx="13255">
                  <c:v>0.49056335648148147</c:v>
                </c:pt>
                <c:pt idx="13256">
                  <c:v>0.49056861111111111</c:v>
                </c:pt>
                <c:pt idx="13257">
                  <c:v>0.49057562500000002</c:v>
                </c:pt>
                <c:pt idx="13258">
                  <c:v>0.49058086805555551</c:v>
                </c:pt>
                <c:pt idx="13259">
                  <c:v>0.49058597222222228</c:v>
                </c:pt>
                <c:pt idx="13260">
                  <c:v>0.49059121527777777</c:v>
                </c:pt>
                <c:pt idx="13261">
                  <c:v>0.49059637731481481</c:v>
                </c:pt>
                <c:pt idx="13262">
                  <c:v>0.49060164351851854</c:v>
                </c:pt>
                <c:pt idx="13263">
                  <c:v>0.49060680555555553</c:v>
                </c:pt>
                <c:pt idx="13264">
                  <c:v>0.49061357638888886</c:v>
                </c:pt>
                <c:pt idx="13265">
                  <c:v>0.49061875000000005</c:v>
                </c:pt>
                <c:pt idx="13266">
                  <c:v>0.49062401620370372</c:v>
                </c:pt>
                <c:pt idx="13267">
                  <c:v>0.49062991898148151</c:v>
                </c:pt>
                <c:pt idx="13268">
                  <c:v>0.49063587962962968</c:v>
                </c:pt>
                <c:pt idx="13269">
                  <c:v>0.49064171296296299</c:v>
                </c:pt>
                <c:pt idx="13270">
                  <c:v>0.49064769675925923</c:v>
                </c:pt>
                <c:pt idx="13271">
                  <c:v>0.49065354166666664</c:v>
                </c:pt>
                <c:pt idx="13272">
                  <c:v>0.49066082175925924</c:v>
                </c:pt>
                <c:pt idx="13273">
                  <c:v>0.49066666666666664</c:v>
                </c:pt>
                <c:pt idx="13274">
                  <c:v>0.49067230324074074</c:v>
                </c:pt>
                <c:pt idx="13275">
                  <c:v>0.49067777777777777</c:v>
                </c:pt>
                <c:pt idx="13276">
                  <c:v>0.49068332175925927</c:v>
                </c:pt>
                <c:pt idx="13277">
                  <c:v>0.49068876157407404</c:v>
                </c:pt>
                <c:pt idx="13278">
                  <c:v>0.49069430555555554</c:v>
                </c:pt>
                <c:pt idx="13279">
                  <c:v>0.49070082175925928</c:v>
                </c:pt>
                <c:pt idx="13280">
                  <c:v>0.49070604166666665</c:v>
                </c:pt>
                <c:pt idx="13281">
                  <c:v>0.49071113425925922</c:v>
                </c:pt>
                <c:pt idx="13282">
                  <c:v>0.49071643518518515</c:v>
                </c:pt>
                <c:pt idx="13283">
                  <c:v>0.49072159722222225</c:v>
                </c:pt>
                <c:pt idx="13284">
                  <c:v>0.49072687500000001</c:v>
                </c:pt>
                <c:pt idx="13285">
                  <c:v>0.49073216435185185</c:v>
                </c:pt>
                <c:pt idx="13286">
                  <c:v>0.49073873842592591</c:v>
                </c:pt>
                <c:pt idx="13287">
                  <c:v>0.49074390046296296</c:v>
                </c:pt>
                <c:pt idx="13288">
                  <c:v>0.49074907407407409</c:v>
                </c:pt>
                <c:pt idx="13289">
                  <c:v>0.49075416666666666</c:v>
                </c:pt>
                <c:pt idx="13290">
                  <c:v>0.49075936342592591</c:v>
                </c:pt>
                <c:pt idx="13291">
                  <c:v>0.49076451388888892</c:v>
                </c:pt>
                <c:pt idx="13292">
                  <c:v>0.49076978009259259</c:v>
                </c:pt>
                <c:pt idx="13293">
                  <c:v>0.49077489583333334</c:v>
                </c:pt>
                <c:pt idx="13294">
                  <c:v>0.49078148148148149</c:v>
                </c:pt>
                <c:pt idx="13295">
                  <c:v>0.49078663194444444</c:v>
                </c:pt>
                <c:pt idx="13296">
                  <c:v>0.49079181712962966</c:v>
                </c:pt>
                <c:pt idx="13297">
                  <c:v>0.49079700231481477</c:v>
                </c:pt>
                <c:pt idx="13298">
                  <c:v>0.49080223379629628</c:v>
                </c:pt>
                <c:pt idx="13299">
                  <c:v>0.49080736111111106</c:v>
                </c:pt>
                <c:pt idx="13300">
                  <c:v>0.49081260416666667</c:v>
                </c:pt>
                <c:pt idx="13301">
                  <c:v>0.49081909722222222</c:v>
                </c:pt>
                <c:pt idx="13302">
                  <c:v>0.49082425925925927</c:v>
                </c:pt>
                <c:pt idx="13303">
                  <c:v>0.49082936342592592</c:v>
                </c:pt>
                <c:pt idx="13304">
                  <c:v>0.49083458333333335</c:v>
                </c:pt>
                <c:pt idx="13305">
                  <c:v>0.49083969907407404</c:v>
                </c:pt>
                <c:pt idx="13306">
                  <c:v>0.49084494212962965</c:v>
                </c:pt>
                <c:pt idx="13307">
                  <c:v>0.49084994212962968</c:v>
                </c:pt>
                <c:pt idx="13308">
                  <c:v>0.49085655092592595</c:v>
                </c:pt>
                <c:pt idx="13309">
                  <c:v>0.49086159722222217</c:v>
                </c:pt>
                <c:pt idx="13310">
                  <c:v>0.49086677083333335</c:v>
                </c:pt>
                <c:pt idx="13311">
                  <c:v>0.49087186342592593</c:v>
                </c:pt>
                <c:pt idx="13312">
                  <c:v>0.490877037037037</c:v>
                </c:pt>
                <c:pt idx="13313">
                  <c:v>0.49088210648148145</c:v>
                </c:pt>
                <c:pt idx="13314">
                  <c:v>0.49088724537037037</c:v>
                </c:pt>
                <c:pt idx="13315">
                  <c:v>0.49089236111111112</c:v>
                </c:pt>
                <c:pt idx="13316">
                  <c:v>0.4908988310185185</c:v>
                </c:pt>
                <c:pt idx="13317">
                  <c:v>0.49090394675925925</c:v>
                </c:pt>
                <c:pt idx="13318">
                  <c:v>0.49090906250000005</c:v>
                </c:pt>
                <c:pt idx="13319">
                  <c:v>0.49091401620370373</c:v>
                </c:pt>
                <c:pt idx="13320">
                  <c:v>0.49091914351851851</c:v>
                </c:pt>
                <c:pt idx="13321">
                  <c:v>0.49092416666666666</c:v>
                </c:pt>
                <c:pt idx="13322">
                  <c:v>0.4909293287037037</c:v>
                </c:pt>
                <c:pt idx="13323">
                  <c:v>0.49093567129629628</c:v>
                </c:pt>
                <c:pt idx="13324">
                  <c:v>0.49094074074074073</c:v>
                </c:pt>
                <c:pt idx="13325">
                  <c:v>0.49094567129629629</c:v>
                </c:pt>
                <c:pt idx="13326">
                  <c:v>0.49095075231481483</c:v>
                </c:pt>
                <c:pt idx="13327">
                  <c:v>0.49095575231481486</c:v>
                </c:pt>
                <c:pt idx="13328">
                  <c:v>0.49096078703703699</c:v>
                </c:pt>
                <c:pt idx="13329">
                  <c:v>0.49096579861111111</c:v>
                </c:pt>
                <c:pt idx="13330">
                  <c:v>0.49097245370370368</c:v>
                </c:pt>
                <c:pt idx="13331">
                  <c:v>0.49097751157407404</c:v>
                </c:pt>
                <c:pt idx="13332">
                  <c:v>0.49098269675925926</c:v>
                </c:pt>
                <c:pt idx="13333">
                  <c:v>0.49098768518518515</c:v>
                </c:pt>
                <c:pt idx="13334">
                  <c:v>0.49099276620370369</c:v>
                </c:pt>
                <c:pt idx="13335">
                  <c:v>0.4909977430555556</c:v>
                </c:pt>
                <c:pt idx="13336">
                  <c:v>0.49100285879629629</c:v>
                </c:pt>
                <c:pt idx="13337">
                  <c:v>0.49100788194444439</c:v>
                </c:pt>
                <c:pt idx="13338">
                  <c:v>0.49101439814814812</c:v>
                </c:pt>
                <c:pt idx="13339">
                  <c:v>0.49101940972222224</c:v>
                </c:pt>
                <c:pt idx="13340">
                  <c:v>0.4910245138888889</c:v>
                </c:pt>
                <c:pt idx="13341">
                  <c:v>0.49102968749999998</c:v>
                </c:pt>
                <c:pt idx="13342">
                  <c:v>0.49103488425925929</c:v>
                </c:pt>
                <c:pt idx="13343">
                  <c:v>0.49103995370370374</c:v>
                </c:pt>
                <c:pt idx="13344">
                  <c:v>0.49104503472222222</c:v>
                </c:pt>
                <c:pt idx="13345">
                  <c:v>0.49105140046296297</c:v>
                </c:pt>
                <c:pt idx="13346">
                  <c:v>0.49105650462962963</c:v>
                </c:pt>
                <c:pt idx="13347">
                  <c:v>0.49106152777777773</c:v>
                </c:pt>
                <c:pt idx="13348">
                  <c:v>0.49106673611111112</c:v>
                </c:pt>
                <c:pt idx="13349">
                  <c:v>0.49107188657407402</c:v>
                </c:pt>
                <c:pt idx="13350">
                  <c:v>0.49107704861111112</c:v>
                </c:pt>
                <c:pt idx="13351">
                  <c:v>0.49108226851851855</c:v>
                </c:pt>
                <c:pt idx="13352">
                  <c:v>0.49108896990740741</c:v>
                </c:pt>
                <c:pt idx="13353">
                  <c:v>0.49109416666666666</c:v>
                </c:pt>
                <c:pt idx="13354">
                  <c:v>0.49109940972222227</c:v>
                </c:pt>
                <c:pt idx="13355">
                  <c:v>0.49110457175925926</c:v>
                </c:pt>
                <c:pt idx="13356">
                  <c:v>0.4911098611111111</c:v>
                </c:pt>
                <c:pt idx="13357">
                  <c:v>0.49111498842592588</c:v>
                </c:pt>
                <c:pt idx="13358">
                  <c:v>0.4911201736111111</c:v>
                </c:pt>
                <c:pt idx="13359">
                  <c:v>0.49112526620370373</c:v>
                </c:pt>
                <c:pt idx="13360">
                  <c:v>0.49113184027777779</c:v>
                </c:pt>
                <c:pt idx="13361">
                  <c:v>0.49113699074074074</c:v>
                </c:pt>
                <c:pt idx="13362">
                  <c:v>0.49114228009259259</c:v>
                </c:pt>
                <c:pt idx="13363">
                  <c:v>0.49114748842592593</c:v>
                </c:pt>
                <c:pt idx="13364">
                  <c:v>0.49115277777777777</c:v>
                </c:pt>
                <c:pt idx="13365">
                  <c:v>0.49115797453703708</c:v>
                </c:pt>
                <c:pt idx="13366">
                  <c:v>0.49116336805555555</c:v>
                </c:pt>
                <c:pt idx="13367">
                  <c:v>0.49117000000000005</c:v>
                </c:pt>
                <c:pt idx="13368">
                  <c:v>0.4911752893518519</c:v>
                </c:pt>
                <c:pt idx="13369">
                  <c:v>0.49118053240740744</c:v>
                </c:pt>
                <c:pt idx="13370">
                  <c:v>0.4911858564814815</c:v>
                </c:pt>
                <c:pt idx="13371">
                  <c:v>0.49119120370370367</c:v>
                </c:pt>
                <c:pt idx="13372">
                  <c:v>0.49119633101851851</c:v>
                </c:pt>
                <c:pt idx="13373">
                  <c:v>0.49120159722222217</c:v>
                </c:pt>
                <c:pt idx="13374">
                  <c:v>0.49120806712962967</c:v>
                </c:pt>
                <c:pt idx="13375">
                  <c:v>0.49121331018518521</c:v>
                </c:pt>
                <c:pt idx="13376">
                  <c:v>0.49121844907407408</c:v>
                </c:pt>
                <c:pt idx="13377">
                  <c:v>0.49122376157407405</c:v>
                </c:pt>
                <c:pt idx="13378">
                  <c:v>0.4912290856481481</c:v>
                </c:pt>
                <c:pt idx="13379">
                  <c:v>0.49123457175925928</c:v>
                </c:pt>
                <c:pt idx="13380">
                  <c:v>0.49124024305555558</c:v>
                </c:pt>
                <c:pt idx="13381">
                  <c:v>0.49124712962962963</c:v>
                </c:pt>
                <c:pt idx="13382">
                  <c:v>0.49125278935185185</c:v>
                </c:pt>
                <c:pt idx="13383">
                  <c:v>0.49125833333333335</c:v>
                </c:pt>
                <c:pt idx="13384">
                  <c:v>0.49126435185185185</c:v>
                </c:pt>
                <c:pt idx="13385">
                  <c:v>0.49127039351851853</c:v>
                </c:pt>
                <c:pt idx="13386">
                  <c:v>0.49127635416666665</c:v>
                </c:pt>
                <c:pt idx="13387">
                  <c:v>0.4912824652777778</c:v>
                </c:pt>
                <c:pt idx="13388">
                  <c:v>0.49128903935185186</c:v>
                </c:pt>
                <c:pt idx="13389">
                  <c:v>0.49129430555555559</c:v>
                </c:pt>
                <c:pt idx="13390">
                  <c:v>0.4912994907407407</c:v>
                </c:pt>
                <c:pt idx="13391">
                  <c:v>0.49130480324074077</c:v>
                </c:pt>
                <c:pt idx="13392">
                  <c:v>0.49131009259259262</c:v>
                </c:pt>
                <c:pt idx="13393">
                  <c:v>0.49131531249999999</c:v>
                </c:pt>
                <c:pt idx="13394">
                  <c:v>0.49132060185185183</c:v>
                </c:pt>
                <c:pt idx="13395">
                  <c:v>0.49132724537037037</c:v>
                </c:pt>
                <c:pt idx="13396">
                  <c:v>0.4913325462962963</c:v>
                </c:pt>
                <c:pt idx="13397">
                  <c:v>0.49133783564814815</c:v>
                </c:pt>
                <c:pt idx="13398">
                  <c:v>0.4913431597222222</c:v>
                </c:pt>
                <c:pt idx="13399">
                  <c:v>0.49134856481481481</c:v>
                </c:pt>
                <c:pt idx="13400">
                  <c:v>0.49135380787037036</c:v>
                </c:pt>
                <c:pt idx="13401">
                  <c:v>0.49135912037037038</c:v>
                </c:pt>
                <c:pt idx="13402">
                  <c:v>0.49136563657407412</c:v>
                </c:pt>
                <c:pt idx="13403">
                  <c:v>0.49137094907407408</c:v>
                </c:pt>
                <c:pt idx="13404">
                  <c:v>0.49137614583333339</c:v>
                </c:pt>
                <c:pt idx="13405">
                  <c:v>0.49138144675925927</c:v>
                </c:pt>
                <c:pt idx="13406">
                  <c:v>0.4913867476851852</c:v>
                </c:pt>
                <c:pt idx="13407">
                  <c:v>0.4913919444444444</c:v>
                </c:pt>
                <c:pt idx="13408">
                  <c:v>0.49139729166666668</c:v>
                </c:pt>
                <c:pt idx="13409">
                  <c:v>0.49140386574074074</c:v>
                </c:pt>
                <c:pt idx="13410">
                  <c:v>0.49140915509259259</c:v>
                </c:pt>
                <c:pt idx="13411">
                  <c:v>0.4914143865740741</c:v>
                </c:pt>
                <c:pt idx="13412">
                  <c:v>0.49141967592592595</c:v>
                </c:pt>
                <c:pt idx="13413">
                  <c:v>0.49142476851851852</c:v>
                </c:pt>
                <c:pt idx="13414">
                  <c:v>0.49142975694444441</c:v>
                </c:pt>
                <c:pt idx="13415">
                  <c:v>0.49143491898148151</c:v>
                </c:pt>
                <c:pt idx="13416">
                  <c:v>0.49144131944444447</c:v>
                </c:pt>
                <c:pt idx="13417">
                  <c:v>0.49144650462962963</c:v>
                </c:pt>
                <c:pt idx="13418">
                  <c:v>0.4914515972222222</c:v>
                </c:pt>
                <c:pt idx="13419">
                  <c:v>0.49145662037037036</c:v>
                </c:pt>
                <c:pt idx="13420">
                  <c:v>0.49146166666666669</c:v>
                </c:pt>
                <c:pt idx="13421">
                  <c:v>0.49146666666666666</c:v>
                </c:pt>
                <c:pt idx="13422">
                  <c:v>0.49147173611111111</c:v>
                </c:pt>
                <c:pt idx="13423">
                  <c:v>0.49147814814814811</c:v>
                </c:pt>
                <c:pt idx="13424">
                  <c:v>0.49148322916666665</c:v>
                </c:pt>
                <c:pt idx="13425">
                  <c:v>0.49148819444444447</c:v>
                </c:pt>
                <c:pt idx="13426">
                  <c:v>0.49149335648148146</c:v>
                </c:pt>
                <c:pt idx="13427">
                  <c:v>0.49149853009259264</c:v>
                </c:pt>
                <c:pt idx="13428">
                  <c:v>0.49150349537037036</c:v>
                </c:pt>
                <c:pt idx="13429">
                  <c:v>0.49150856481481481</c:v>
                </c:pt>
                <c:pt idx="13430">
                  <c:v>0.49151486111111109</c:v>
                </c:pt>
                <c:pt idx="13431">
                  <c:v>0.49151989583333333</c:v>
                </c:pt>
                <c:pt idx="13432">
                  <c:v>0.4915248611111111</c:v>
                </c:pt>
                <c:pt idx="13433">
                  <c:v>0.49153008101851853</c:v>
                </c:pt>
                <c:pt idx="13434">
                  <c:v>0.49153521990740739</c:v>
                </c:pt>
                <c:pt idx="13435">
                  <c:v>0.49154019675925925</c:v>
                </c:pt>
                <c:pt idx="13436">
                  <c:v>0.49154532407407409</c:v>
                </c:pt>
                <c:pt idx="13437">
                  <c:v>0.49155175925925926</c:v>
                </c:pt>
                <c:pt idx="13438">
                  <c:v>0.49155689814814818</c:v>
                </c:pt>
                <c:pt idx="13439">
                  <c:v>0.49156199074074075</c:v>
                </c:pt>
                <c:pt idx="13440">
                  <c:v>0.49156707175925929</c:v>
                </c:pt>
                <c:pt idx="13441">
                  <c:v>0.49157215277777783</c:v>
                </c:pt>
                <c:pt idx="13442">
                  <c:v>0.49157710648148151</c:v>
                </c:pt>
                <c:pt idx="13443">
                  <c:v>0.49158219907407408</c:v>
                </c:pt>
                <c:pt idx="13444">
                  <c:v>0.49158854166666671</c:v>
                </c:pt>
                <c:pt idx="13445">
                  <c:v>0.49159363425925928</c:v>
                </c:pt>
                <c:pt idx="13446">
                  <c:v>0.49159857638888887</c:v>
                </c:pt>
                <c:pt idx="13447">
                  <c:v>0.49160363425925929</c:v>
                </c:pt>
                <c:pt idx="13448">
                  <c:v>0.49160876157407407</c:v>
                </c:pt>
                <c:pt idx="13449">
                  <c:v>0.49161378472222222</c:v>
                </c:pt>
                <c:pt idx="13450">
                  <c:v>0.49161876157407408</c:v>
                </c:pt>
                <c:pt idx="13451">
                  <c:v>0.49162503472222219</c:v>
                </c:pt>
                <c:pt idx="13452">
                  <c:v>0.49163005787037034</c:v>
                </c:pt>
                <c:pt idx="13453">
                  <c:v>0.4916349884259259</c:v>
                </c:pt>
                <c:pt idx="13454">
                  <c:v>0.49164005787037035</c:v>
                </c:pt>
                <c:pt idx="13455">
                  <c:v>0.49164510416666668</c:v>
                </c:pt>
                <c:pt idx="13456">
                  <c:v>0.49165010416666671</c:v>
                </c:pt>
                <c:pt idx="13457">
                  <c:v>0.4916553125</c:v>
                </c:pt>
                <c:pt idx="13458">
                  <c:v>0.49166168981481478</c:v>
                </c:pt>
                <c:pt idx="13459">
                  <c:v>0.49166678240740741</c:v>
                </c:pt>
                <c:pt idx="13460">
                  <c:v>0.49167187499999998</c:v>
                </c:pt>
                <c:pt idx="13461">
                  <c:v>0.49167694444444443</c:v>
                </c:pt>
                <c:pt idx="13462">
                  <c:v>0.49168201388888888</c:v>
                </c:pt>
                <c:pt idx="13463">
                  <c:v>0.49168700231481482</c:v>
                </c:pt>
                <c:pt idx="13464">
                  <c:v>0.49169212962962966</c:v>
                </c:pt>
                <c:pt idx="13465">
                  <c:v>0.49169853009259262</c:v>
                </c:pt>
                <c:pt idx="13466">
                  <c:v>0.4917036574074074</c:v>
                </c:pt>
                <c:pt idx="13467">
                  <c:v>0.49170865740740743</c:v>
                </c:pt>
                <c:pt idx="13468">
                  <c:v>0.49171373842592597</c:v>
                </c:pt>
                <c:pt idx="13469">
                  <c:v>0.49171894675925926</c:v>
                </c:pt>
                <c:pt idx="13470">
                  <c:v>0.4917241087962963</c:v>
                </c:pt>
                <c:pt idx="13471">
                  <c:v>0.49172922453703705</c:v>
                </c:pt>
                <c:pt idx="13472">
                  <c:v>0.49173555555555559</c:v>
                </c:pt>
                <c:pt idx="13473">
                  <c:v>0.49174064814814816</c:v>
                </c:pt>
                <c:pt idx="13474">
                  <c:v>0.49174561342592593</c:v>
                </c:pt>
                <c:pt idx="13475">
                  <c:v>0.49175069444444447</c:v>
                </c:pt>
                <c:pt idx="13476">
                  <c:v>0.49175578703703704</c:v>
                </c:pt>
                <c:pt idx="13477">
                  <c:v>0.49176081018518519</c:v>
                </c:pt>
                <c:pt idx="13478">
                  <c:v>0.49176597222222224</c:v>
                </c:pt>
                <c:pt idx="13479">
                  <c:v>0.49177247685185188</c:v>
                </c:pt>
                <c:pt idx="13480">
                  <c:v>0.49177765046296296</c:v>
                </c:pt>
                <c:pt idx="13481">
                  <c:v>0.49178280092592591</c:v>
                </c:pt>
                <c:pt idx="13482">
                  <c:v>0.49178790509259263</c:v>
                </c:pt>
                <c:pt idx="13483">
                  <c:v>0.49179296296296293</c:v>
                </c:pt>
                <c:pt idx="13484">
                  <c:v>0.49179793981481484</c:v>
                </c:pt>
                <c:pt idx="13485">
                  <c:v>0.49180309027777774</c:v>
                </c:pt>
                <c:pt idx="13486">
                  <c:v>0.49180946759259259</c:v>
                </c:pt>
                <c:pt idx="13487">
                  <c:v>0.49181460648148145</c:v>
                </c:pt>
                <c:pt idx="13488">
                  <c:v>0.49181960648148149</c:v>
                </c:pt>
                <c:pt idx="13489">
                  <c:v>0.49182474537037035</c:v>
                </c:pt>
                <c:pt idx="13490">
                  <c:v>0.49182991898148148</c:v>
                </c:pt>
                <c:pt idx="13491">
                  <c:v>0.49183513888888886</c:v>
                </c:pt>
                <c:pt idx="13492">
                  <c:v>0.49184050925925926</c:v>
                </c:pt>
                <c:pt idx="13493">
                  <c:v>0.49184700231481476</c:v>
                </c:pt>
                <c:pt idx="13494">
                  <c:v>0.49185233796296296</c:v>
                </c:pt>
                <c:pt idx="13495">
                  <c:v>0.4918576273148148</c:v>
                </c:pt>
                <c:pt idx="13496">
                  <c:v>0.49186289351851853</c:v>
                </c:pt>
                <c:pt idx="13497">
                  <c:v>0.49186822916666667</c:v>
                </c:pt>
                <c:pt idx="13498">
                  <c:v>0.49187341435185189</c:v>
                </c:pt>
                <c:pt idx="13499">
                  <c:v>0.49187872685185186</c:v>
                </c:pt>
                <c:pt idx="13500">
                  <c:v>0.49188543981481486</c:v>
                </c:pt>
                <c:pt idx="13501">
                  <c:v>0.49189075231481483</c:v>
                </c:pt>
                <c:pt idx="13502">
                  <c:v>0.49189598379629634</c:v>
                </c:pt>
                <c:pt idx="13503">
                  <c:v>0.49190142361111117</c:v>
                </c:pt>
                <c:pt idx="13504">
                  <c:v>0.49190680555555555</c:v>
                </c:pt>
                <c:pt idx="13505">
                  <c:v>0.49191202546296298</c:v>
                </c:pt>
                <c:pt idx="13506">
                  <c:v>0.49191744212962968</c:v>
                </c:pt>
                <c:pt idx="13507">
                  <c:v>0.49192421296296301</c:v>
                </c:pt>
                <c:pt idx="13508">
                  <c:v>0.49192951388888889</c:v>
                </c:pt>
                <c:pt idx="13509">
                  <c:v>0.4919347916666667</c:v>
                </c:pt>
                <c:pt idx="13510">
                  <c:v>0.49194020833333335</c:v>
                </c:pt>
                <c:pt idx="13511">
                  <c:v>0.491945625</c:v>
                </c:pt>
                <c:pt idx="13512">
                  <c:v>0.49195096064814819</c:v>
                </c:pt>
                <c:pt idx="13513">
                  <c:v>0.49195634259259258</c:v>
                </c:pt>
                <c:pt idx="13514">
                  <c:v>0.49196289351851852</c:v>
                </c:pt>
                <c:pt idx="13515">
                  <c:v>0.49196826388888892</c:v>
                </c:pt>
                <c:pt idx="13516">
                  <c:v>0.49197347222222221</c:v>
                </c:pt>
                <c:pt idx="13517">
                  <c:v>0.49197878472222217</c:v>
                </c:pt>
                <c:pt idx="13518">
                  <c:v>0.49198410879629634</c:v>
                </c:pt>
                <c:pt idx="13519">
                  <c:v>0.49198934027777774</c:v>
                </c:pt>
                <c:pt idx="13520">
                  <c:v>0.49199471064814815</c:v>
                </c:pt>
                <c:pt idx="13521">
                  <c:v>0.49200133101851851</c:v>
                </c:pt>
                <c:pt idx="13522">
                  <c:v>0.4920066666666667</c:v>
                </c:pt>
                <c:pt idx="13523">
                  <c:v>0.49201262731481482</c:v>
                </c:pt>
                <c:pt idx="13524">
                  <c:v>0.49201865740740741</c:v>
                </c:pt>
                <c:pt idx="13525">
                  <c:v>0.49202471064814812</c:v>
                </c:pt>
                <c:pt idx="13526">
                  <c:v>0.49203068287037038</c:v>
                </c:pt>
                <c:pt idx="13527">
                  <c:v>0.49203635416666663</c:v>
                </c:pt>
                <c:pt idx="13528">
                  <c:v>0.49204321759259262</c:v>
                </c:pt>
                <c:pt idx="13529">
                  <c:v>0.49204883101851848</c:v>
                </c:pt>
                <c:pt idx="13530">
                  <c:v>0.49205437499999999</c:v>
                </c:pt>
                <c:pt idx="13531">
                  <c:v>0.49206001157407409</c:v>
                </c:pt>
                <c:pt idx="13532">
                  <c:v>0.49206532407407405</c:v>
                </c:pt>
                <c:pt idx="13533">
                  <c:v>0.49207055555555557</c:v>
                </c:pt>
                <c:pt idx="13534">
                  <c:v>0.49207592592592592</c:v>
                </c:pt>
                <c:pt idx="13535">
                  <c:v>0.49208251157407407</c:v>
                </c:pt>
                <c:pt idx="13536">
                  <c:v>0.49208781250000005</c:v>
                </c:pt>
                <c:pt idx="13537">
                  <c:v>0.49209306712962958</c:v>
                </c:pt>
                <c:pt idx="13538">
                  <c:v>0.49209841435185186</c:v>
                </c:pt>
                <c:pt idx="13539">
                  <c:v>0.49210375000000001</c:v>
                </c:pt>
                <c:pt idx="13540">
                  <c:v>0.49210893518518523</c:v>
                </c:pt>
                <c:pt idx="13541">
                  <c:v>0.49211424768518519</c:v>
                </c:pt>
                <c:pt idx="13542">
                  <c:v>0.49212093749999997</c:v>
                </c:pt>
                <c:pt idx="13543">
                  <c:v>0.49212630787037037</c:v>
                </c:pt>
                <c:pt idx="13544">
                  <c:v>0.49213155092592592</c:v>
                </c:pt>
                <c:pt idx="13545">
                  <c:v>0.49213692129629627</c:v>
                </c:pt>
                <c:pt idx="13546">
                  <c:v>0.49214230324074076</c:v>
                </c:pt>
                <c:pt idx="13547">
                  <c:v>0.49214761574074073</c:v>
                </c:pt>
                <c:pt idx="13548">
                  <c:v>0.49215302083333334</c:v>
                </c:pt>
                <c:pt idx="13549">
                  <c:v>0.49215957175925928</c:v>
                </c:pt>
                <c:pt idx="13550">
                  <c:v>0.49216489583333334</c:v>
                </c:pt>
                <c:pt idx="13551">
                  <c:v>0.4921700810185185</c:v>
                </c:pt>
                <c:pt idx="13552">
                  <c:v>0.49217533564814814</c:v>
                </c:pt>
                <c:pt idx="13553">
                  <c:v>0.49218050925925927</c:v>
                </c:pt>
                <c:pt idx="13554">
                  <c:v>0.49218559027777781</c:v>
                </c:pt>
                <c:pt idx="13555">
                  <c:v>0.49219068287037038</c:v>
                </c:pt>
                <c:pt idx="13556">
                  <c:v>0.49219716435185185</c:v>
                </c:pt>
                <c:pt idx="13557">
                  <c:v>0.49220229166666668</c:v>
                </c:pt>
                <c:pt idx="13558">
                  <c:v>0.49220736111111107</c:v>
                </c:pt>
                <c:pt idx="13559">
                  <c:v>0.49221255787037038</c:v>
                </c:pt>
                <c:pt idx="13560">
                  <c:v>0.49221778935185184</c:v>
                </c:pt>
                <c:pt idx="13561">
                  <c:v>0.4922227662037037</c:v>
                </c:pt>
                <c:pt idx="13562">
                  <c:v>0.49222785879629627</c:v>
                </c:pt>
                <c:pt idx="13563">
                  <c:v>0.4922342013888889</c:v>
                </c:pt>
                <c:pt idx="13564">
                  <c:v>0.49223927083333335</c:v>
                </c:pt>
                <c:pt idx="13565">
                  <c:v>0.49224427083333339</c:v>
                </c:pt>
                <c:pt idx="13566">
                  <c:v>0.49224938657407408</c:v>
                </c:pt>
                <c:pt idx="13567">
                  <c:v>0.49225450231481482</c:v>
                </c:pt>
                <c:pt idx="13568">
                  <c:v>0.49225951388888894</c:v>
                </c:pt>
                <c:pt idx="13569">
                  <c:v>0.49226469907407405</c:v>
                </c:pt>
                <c:pt idx="13570">
                  <c:v>0.49227108796296298</c:v>
                </c:pt>
                <c:pt idx="13571">
                  <c:v>0.49227619212962964</c:v>
                </c:pt>
                <c:pt idx="13572">
                  <c:v>0.49228122685185188</c:v>
                </c:pt>
                <c:pt idx="13573">
                  <c:v>0.49228629629629633</c:v>
                </c:pt>
                <c:pt idx="13574">
                  <c:v>0.49229133101851846</c:v>
                </c:pt>
                <c:pt idx="13575">
                  <c:v>0.4922963310185185</c:v>
                </c:pt>
                <c:pt idx="13576">
                  <c:v>0.49230140046296295</c:v>
                </c:pt>
                <c:pt idx="13577">
                  <c:v>0.49230788194444441</c:v>
                </c:pt>
                <c:pt idx="13578">
                  <c:v>0.49231299768518522</c:v>
                </c:pt>
                <c:pt idx="13579">
                  <c:v>0.49231797453703702</c:v>
                </c:pt>
                <c:pt idx="13580">
                  <c:v>0.49232310185185185</c:v>
                </c:pt>
                <c:pt idx="13581">
                  <c:v>0.49232827546296298</c:v>
                </c:pt>
                <c:pt idx="13582">
                  <c:v>0.49233335648148152</c:v>
                </c:pt>
                <c:pt idx="13583">
                  <c:v>0.49233836805555553</c:v>
                </c:pt>
                <c:pt idx="13584">
                  <c:v>0.49234469907407408</c:v>
                </c:pt>
                <c:pt idx="13585">
                  <c:v>0.49234974537037041</c:v>
                </c:pt>
                <c:pt idx="13586">
                  <c:v>0.4923546875</c:v>
                </c:pt>
                <c:pt idx="13587">
                  <c:v>0.49235980324074075</c:v>
                </c:pt>
                <c:pt idx="13588">
                  <c:v>0.4923651273148148</c:v>
                </c:pt>
                <c:pt idx="13589">
                  <c:v>0.49237013888888886</c:v>
                </c:pt>
                <c:pt idx="13590">
                  <c:v>0.4923756134259259</c:v>
                </c:pt>
                <c:pt idx="13591">
                  <c:v>0.49238212962962963</c:v>
                </c:pt>
                <c:pt idx="13592">
                  <c:v>0.49238739583333335</c:v>
                </c:pt>
                <c:pt idx="13593">
                  <c:v>0.49239247685185189</c:v>
                </c:pt>
                <c:pt idx="13594">
                  <c:v>0.492397662037037</c:v>
                </c:pt>
                <c:pt idx="13595">
                  <c:v>0.49240293981481481</c:v>
                </c:pt>
                <c:pt idx="13596">
                  <c:v>0.49240796296296296</c:v>
                </c:pt>
                <c:pt idx="13597">
                  <c:v>0.4924130439814815</c:v>
                </c:pt>
                <c:pt idx="13598">
                  <c:v>0.49241939814814817</c:v>
                </c:pt>
                <c:pt idx="13599">
                  <c:v>0.49242447916666671</c:v>
                </c:pt>
                <c:pt idx="13600">
                  <c:v>0.49242957175925928</c:v>
                </c:pt>
                <c:pt idx="13601">
                  <c:v>0.49243474537037035</c:v>
                </c:pt>
                <c:pt idx="13602">
                  <c:v>0.4924398611111111</c:v>
                </c:pt>
                <c:pt idx="13603">
                  <c:v>0.49244502314814814</c:v>
                </c:pt>
                <c:pt idx="13604">
                  <c:v>0.49245024305555557</c:v>
                </c:pt>
                <c:pt idx="13605">
                  <c:v>0.49245680555555554</c:v>
                </c:pt>
                <c:pt idx="13606">
                  <c:v>0.49246197916666667</c:v>
                </c:pt>
                <c:pt idx="13607">
                  <c:v>0.49246712962962963</c:v>
                </c:pt>
                <c:pt idx="13608">
                  <c:v>0.49247234953703706</c:v>
                </c:pt>
                <c:pt idx="13609">
                  <c:v>0.49247745370370372</c:v>
                </c:pt>
                <c:pt idx="13610">
                  <c:v>0.49248245370370375</c:v>
                </c:pt>
                <c:pt idx="13611">
                  <c:v>0.49248784722222222</c:v>
                </c:pt>
                <c:pt idx="13612">
                  <c:v>0.49249497685185184</c:v>
                </c:pt>
                <c:pt idx="13613">
                  <c:v>0.49250062499999997</c:v>
                </c:pt>
                <c:pt idx="13614">
                  <c:v>0.49250587962962961</c:v>
                </c:pt>
                <c:pt idx="13615">
                  <c:v>0.49251123842592598</c:v>
                </c:pt>
                <c:pt idx="13616">
                  <c:v>0.49251666666666666</c:v>
                </c:pt>
                <c:pt idx="13617">
                  <c:v>0.49252197916666668</c:v>
                </c:pt>
                <c:pt idx="13618">
                  <c:v>0.49252738425925924</c:v>
                </c:pt>
                <c:pt idx="13619">
                  <c:v>0.49253421296296301</c:v>
                </c:pt>
                <c:pt idx="13620">
                  <c:v>0.49253962962962961</c:v>
                </c:pt>
                <c:pt idx="13621">
                  <c:v>0.49254491898148145</c:v>
                </c:pt>
                <c:pt idx="13622">
                  <c:v>0.49255037037037036</c:v>
                </c:pt>
                <c:pt idx="13623">
                  <c:v>0.49255586805555557</c:v>
                </c:pt>
                <c:pt idx="13624">
                  <c:v>0.49256119212962962</c:v>
                </c:pt>
                <c:pt idx="13625">
                  <c:v>0.4925665856481482</c:v>
                </c:pt>
                <c:pt idx="13626">
                  <c:v>0.49257339120370375</c:v>
                </c:pt>
                <c:pt idx="13627">
                  <c:v>0.49257878472222222</c:v>
                </c:pt>
                <c:pt idx="13628">
                  <c:v>0.49258407407407406</c:v>
                </c:pt>
                <c:pt idx="13629">
                  <c:v>0.49258956018518524</c:v>
                </c:pt>
                <c:pt idx="13630">
                  <c:v>0.49259533564814811</c:v>
                </c:pt>
                <c:pt idx="13631">
                  <c:v>0.49260108796296298</c:v>
                </c:pt>
                <c:pt idx="13632">
                  <c:v>0.49260686342592591</c:v>
                </c:pt>
                <c:pt idx="13633">
                  <c:v>0.49261394675925924</c:v>
                </c:pt>
                <c:pt idx="13634">
                  <c:v>0.4926200925925926</c:v>
                </c:pt>
                <c:pt idx="13635">
                  <c:v>0.49262611111111115</c:v>
                </c:pt>
                <c:pt idx="13636">
                  <c:v>0.49263219907407407</c:v>
                </c:pt>
                <c:pt idx="13637">
                  <c:v>0.49263833333333334</c:v>
                </c:pt>
                <c:pt idx="13638">
                  <c:v>0.49264438657407411</c:v>
                </c:pt>
                <c:pt idx="13639">
                  <c:v>0.49264980324074076</c:v>
                </c:pt>
                <c:pt idx="13640">
                  <c:v>0.49265651620370371</c:v>
                </c:pt>
                <c:pt idx="13641">
                  <c:v>0.49266193287037036</c:v>
                </c:pt>
                <c:pt idx="13642">
                  <c:v>0.49266732638888894</c:v>
                </c:pt>
                <c:pt idx="13643">
                  <c:v>0.49267278935185188</c:v>
                </c:pt>
                <c:pt idx="13644">
                  <c:v>0.49267825231481482</c:v>
                </c:pt>
                <c:pt idx="13645">
                  <c:v>0.49268363425925926</c:v>
                </c:pt>
                <c:pt idx="13646">
                  <c:v>0.49268903935185188</c:v>
                </c:pt>
                <c:pt idx="13647">
                  <c:v>0.49269571759259256</c:v>
                </c:pt>
                <c:pt idx="13648">
                  <c:v>0.4927011458333333</c:v>
                </c:pt>
                <c:pt idx="13649">
                  <c:v>0.4927064814814815</c:v>
                </c:pt>
                <c:pt idx="13650">
                  <c:v>0.49271185185185185</c:v>
                </c:pt>
                <c:pt idx="13651">
                  <c:v>0.49271733796296296</c:v>
                </c:pt>
                <c:pt idx="13652">
                  <c:v>0.4927227199074074</c:v>
                </c:pt>
                <c:pt idx="13653">
                  <c:v>0.49272827546296294</c:v>
                </c:pt>
                <c:pt idx="13654">
                  <c:v>0.49273496527777777</c:v>
                </c:pt>
                <c:pt idx="13655">
                  <c:v>0.4927404398148148</c:v>
                </c:pt>
                <c:pt idx="13656">
                  <c:v>0.49274582175925929</c:v>
                </c:pt>
                <c:pt idx="13657">
                  <c:v>0.49275131944444445</c:v>
                </c:pt>
                <c:pt idx="13658">
                  <c:v>0.49275680555555557</c:v>
                </c:pt>
                <c:pt idx="13659">
                  <c:v>0.49276217592592592</c:v>
                </c:pt>
                <c:pt idx="13660">
                  <c:v>0.49276733796296296</c:v>
                </c:pt>
                <c:pt idx="13661">
                  <c:v>0.49277369212962968</c:v>
                </c:pt>
                <c:pt idx="13662">
                  <c:v>0.49277884259259258</c:v>
                </c:pt>
                <c:pt idx="13663">
                  <c:v>0.49278392361111112</c:v>
                </c:pt>
                <c:pt idx="13664">
                  <c:v>0.49278907407407407</c:v>
                </c:pt>
                <c:pt idx="13665">
                  <c:v>0.4927942476851852</c:v>
                </c:pt>
                <c:pt idx="13666">
                  <c:v>0.49279930555555557</c:v>
                </c:pt>
                <c:pt idx="13667">
                  <c:v>0.49280446759259261</c:v>
                </c:pt>
                <c:pt idx="13668">
                  <c:v>0.49281103009259258</c:v>
                </c:pt>
                <c:pt idx="13669">
                  <c:v>0.49281619212962963</c:v>
                </c:pt>
                <c:pt idx="13670">
                  <c:v>0.49282130787037032</c:v>
                </c:pt>
                <c:pt idx="13671">
                  <c:v>0.49282652777777775</c:v>
                </c:pt>
                <c:pt idx="13672">
                  <c:v>0.49283180555555556</c:v>
                </c:pt>
                <c:pt idx="13673">
                  <c:v>0.49283685185185183</c:v>
                </c:pt>
                <c:pt idx="13674">
                  <c:v>0.4928419907407407</c:v>
                </c:pt>
                <c:pt idx="13675">
                  <c:v>0.49284843750000001</c:v>
                </c:pt>
                <c:pt idx="13676">
                  <c:v>0.49285353009259264</c:v>
                </c:pt>
                <c:pt idx="13677">
                  <c:v>0.49285862268518521</c:v>
                </c:pt>
                <c:pt idx="13678">
                  <c:v>0.49286386574074076</c:v>
                </c:pt>
                <c:pt idx="13679">
                  <c:v>0.49286900462962963</c:v>
                </c:pt>
                <c:pt idx="13680">
                  <c:v>0.49287406250000004</c:v>
                </c:pt>
                <c:pt idx="13681">
                  <c:v>0.49287929398148145</c:v>
                </c:pt>
                <c:pt idx="13682">
                  <c:v>0.49288574074074076</c:v>
                </c:pt>
                <c:pt idx="13683">
                  <c:v>0.49289089120370372</c:v>
                </c:pt>
                <c:pt idx="13684">
                  <c:v>0.49289603009259259</c:v>
                </c:pt>
                <c:pt idx="13685">
                  <c:v>0.49290116898148151</c:v>
                </c:pt>
                <c:pt idx="13686">
                  <c:v>0.49290634259259258</c:v>
                </c:pt>
                <c:pt idx="13687">
                  <c:v>0.49291142361111112</c:v>
                </c:pt>
                <c:pt idx="13688">
                  <c:v>0.49291666666666667</c:v>
                </c:pt>
                <c:pt idx="13689">
                  <c:v>0.49292310185185184</c:v>
                </c:pt>
                <c:pt idx="13690">
                  <c:v>0.49292822916666662</c:v>
                </c:pt>
                <c:pt idx="13691">
                  <c:v>0.49293334490740742</c:v>
                </c:pt>
                <c:pt idx="13692">
                  <c:v>0.49293843750000005</c:v>
                </c:pt>
                <c:pt idx="13693">
                  <c:v>0.49294363425925924</c:v>
                </c:pt>
                <c:pt idx="13694">
                  <c:v>0.49294872685185182</c:v>
                </c:pt>
                <c:pt idx="13695">
                  <c:v>0.49295392361111112</c:v>
                </c:pt>
                <c:pt idx="13696">
                  <c:v>0.49296038194444441</c:v>
                </c:pt>
                <c:pt idx="13697">
                  <c:v>0.49296560185185184</c:v>
                </c:pt>
                <c:pt idx="13698">
                  <c:v>0.49297071759259259</c:v>
                </c:pt>
                <c:pt idx="13699">
                  <c:v>0.49297587962962958</c:v>
                </c:pt>
                <c:pt idx="13700">
                  <c:v>0.49298098379629635</c:v>
                </c:pt>
                <c:pt idx="13701">
                  <c:v>0.49298599537037036</c:v>
                </c:pt>
                <c:pt idx="13702">
                  <c:v>0.49299114583333337</c:v>
                </c:pt>
                <c:pt idx="13703">
                  <c:v>0.49299756944444445</c:v>
                </c:pt>
                <c:pt idx="13704">
                  <c:v>0.49300271990740741</c:v>
                </c:pt>
                <c:pt idx="13705">
                  <c:v>0.49300773148148153</c:v>
                </c:pt>
                <c:pt idx="13706">
                  <c:v>0.49301291666666663</c:v>
                </c:pt>
                <c:pt idx="13707">
                  <c:v>0.49301831018518522</c:v>
                </c:pt>
                <c:pt idx="13708">
                  <c:v>0.49302394675925926</c:v>
                </c:pt>
                <c:pt idx="13709">
                  <c:v>0.49302921296296298</c:v>
                </c:pt>
                <c:pt idx="13710">
                  <c:v>0.49303564814814815</c:v>
                </c:pt>
                <c:pt idx="13711">
                  <c:v>0.49304084490740746</c:v>
                </c:pt>
                <c:pt idx="13712">
                  <c:v>0.49304583333333335</c:v>
                </c:pt>
                <c:pt idx="13713">
                  <c:v>0.49305094907407404</c:v>
                </c:pt>
                <c:pt idx="13714">
                  <c:v>0.49305612268518523</c:v>
                </c:pt>
                <c:pt idx="13715">
                  <c:v>0.49306127314814813</c:v>
                </c:pt>
                <c:pt idx="13716">
                  <c:v>0.49306645833333335</c:v>
                </c:pt>
                <c:pt idx="13717">
                  <c:v>0.49307297453703702</c:v>
                </c:pt>
                <c:pt idx="13718">
                  <c:v>0.49307814814814815</c:v>
                </c:pt>
                <c:pt idx="13719">
                  <c:v>0.49308318287037034</c:v>
                </c:pt>
                <c:pt idx="13720">
                  <c:v>0.49308840277777777</c:v>
                </c:pt>
                <c:pt idx="13721">
                  <c:v>0.49309363425925928</c:v>
                </c:pt>
                <c:pt idx="13722">
                  <c:v>0.49309883101851854</c:v>
                </c:pt>
                <c:pt idx="13723">
                  <c:v>0.49310400462962961</c:v>
                </c:pt>
                <c:pt idx="13724">
                  <c:v>0.49311040509259257</c:v>
                </c:pt>
                <c:pt idx="13725">
                  <c:v>0.49311554398148144</c:v>
                </c:pt>
                <c:pt idx="13726">
                  <c:v>0.49312059027777777</c:v>
                </c:pt>
                <c:pt idx="13727">
                  <c:v>0.49312574074074073</c:v>
                </c:pt>
                <c:pt idx="13728">
                  <c:v>0.49313096064814815</c:v>
                </c:pt>
                <c:pt idx="13729">
                  <c:v>0.49313599537037039</c:v>
                </c:pt>
                <c:pt idx="13730">
                  <c:v>0.49314123842592594</c:v>
                </c:pt>
                <c:pt idx="13731">
                  <c:v>0.4931478125</c:v>
                </c:pt>
                <c:pt idx="13732">
                  <c:v>0.49315296296296296</c:v>
                </c:pt>
                <c:pt idx="13733">
                  <c:v>0.49315812499999995</c:v>
                </c:pt>
                <c:pt idx="13734">
                  <c:v>0.49316342592592594</c:v>
                </c:pt>
                <c:pt idx="13735">
                  <c:v>0.49316873842592596</c:v>
                </c:pt>
                <c:pt idx="13736">
                  <c:v>0.49317381944444444</c:v>
                </c:pt>
                <c:pt idx="13737">
                  <c:v>0.49317896990740739</c:v>
                </c:pt>
                <c:pt idx="13738">
                  <c:v>0.49318565972222222</c:v>
                </c:pt>
                <c:pt idx="13739">
                  <c:v>0.49319104166666666</c:v>
                </c:pt>
                <c:pt idx="13740">
                  <c:v>0.49319636574074077</c:v>
                </c:pt>
                <c:pt idx="13741">
                  <c:v>0.49320179398148145</c:v>
                </c:pt>
                <c:pt idx="13742">
                  <c:v>0.49320723379629627</c:v>
                </c:pt>
                <c:pt idx="13743">
                  <c:v>0.49321258101851856</c:v>
                </c:pt>
                <c:pt idx="13744">
                  <c:v>0.49321803240740741</c:v>
                </c:pt>
                <c:pt idx="13745">
                  <c:v>0.49322476851851849</c:v>
                </c:pt>
                <c:pt idx="13746">
                  <c:v>0.49323018518518519</c:v>
                </c:pt>
                <c:pt idx="13747">
                  <c:v>0.49323554398148151</c:v>
                </c:pt>
                <c:pt idx="13748">
                  <c:v>0.49324103009259262</c:v>
                </c:pt>
                <c:pt idx="13749">
                  <c:v>0.49324649305555557</c:v>
                </c:pt>
                <c:pt idx="13750">
                  <c:v>0.49325180555555553</c:v>
                </c:pt>
                <c:pt idx="13751">
                  <c:v>0.49325740740740742</c:v>
                </c:pt>
                <c:pt idx="13752">
                  <c:v>0.49326416666666667</c:v>
                </c:pt>
                <c:pt idx="13753">
                  <c:v>0.49326965277777779</c:v>
                </c:pt>
                <c:pt idx="13754">
                  <c:v>0.49327496527777775</c:v>
                </c:pt>
                <c:pt idx="13755">
                  <c:v>0.49328042824074075</c:v>
                </c:pt>
                <c:pt idx="13756">
                  <c:v>0.49328593749999999</c:v>
                </c:pt>
                <c:pt idx="13757">
                  <c:v>0.49329134259259261</c:v>
                </c:pt>
                <c:pt idx="13758">
                  <c:v>0.49329687499999997</c:v>
                </c:pt>
                <c:pt idx="13759">
                  <c:v>0.4933036111111111</c:v>
                </c:pt>
                <c:pt idx="13760">
                  <c:v>0.49330905092592592</c:v>
                </c:pt>
                <c:pt idx="13761">
                  <c:v>0.4933143981481482</c:v>
                </c:pt>
                <c:pt idx="13762">
                  <c:v>0.49331987268518523</c:v>
                </c:pt>
                <c:pt idx="13763">
                  <c:v>0.49332541666666668</c:v>
                </c:pt>
                <c:pt idx="13764">
                  <c:v>0.49333081018518521</c:v>
                </c:pt>
                <c:pt idx="13765">
                  <c:v>0.49333686342592592</c:v>
                </c:pt>
                <c:pt idx="13766">
                  <c:v>0.49334421296296299</c:v>
                </c:pt>
                <c:pt idx="13767">
                  <c:v>0.49335030092592591</c:v>
                </c:pt>
                <c:pt idx="13768">
                  <c:v>0.49335625</c:v>
                </c:pt>
                <c:pt idx="13769">
                  <c:v>0.4933623148148148</c:v>
                </c:pt>
                <c:pt idx="13770">
                  <c:v>0.49336810185185187</c:v>
                </c:pt>
                <c:pt idx="13771">
                  <c:v>0.49337380787037038</c:v>
                </c:pt>
                <c:pt idx="13772">
                  <c:v>0.49337957175925928</c:v>
                </c:pt>
                <c:pt idx="13773">
                  <c:v>0.49338667824074073</c:v>
                </c:pt>
                <c:pt idx="13774">
                  <c:v>0.49339244212962963</c:v>
                </c:pt>
                <c:pt idx="13775">
                  <c:v>0.49339777777777777</c:v>
                </c:pt>
                <c:pt idx="13776">
                  <c:v>0.49340319444444442</c:v>
                </c:pt>
                <c:pt idx="13777">
                  <c:v>0.49340864583333333</c:v>
                </c:pt>
                <c:pt idx="13778">
                  <c:v>0.49341401620370373</c:v>
                </c:pt>
                <c:pt idx="13779">
                  <c:v>0.49341952546296297</c:v>
                </c:pt>
                <c:pt idx="13780">
                  <c:v>0.4934263078703704</c:v>
                </c:pt>
                <c:pt idx="13781">
                  <c:v>0.49343173611111113</c:v>
                </c:pt>
                <c:pt idx="13782">
                  <c:v>0.49343702546296297</c:v>
                </c:pt>
                <c:pt idx="13783">
                  <c:v>0.49344248842592592</c:v>
                </c:pt>
                <c:pt idx="13784">
                  <c:v>0.49344792824074074</c:v>
                </c:pt>
                <c:pt idx="13785">
                  <c:v>0.49345326388888888</c:v>
                </c:pt>
                <c:pt idx="13786">
                  <c:v>0.49345875</c:v>
                </c:pt>
                <c:pt idx="13787">
                  <c:v>0.49346549768518516</c:v>
                </c:pt>
                <c:pt idx="13788">
                  <c:v>0.49347094907407407</c:v>
                </c:pt>
                <c:pt idx="13789">
                  <c:v>0.4934763425925926</c:v>
                </c:pt>
                <c:pt idx="13790">
                  <c:v>0.49348182870370372</c:v>
                </c:pt>
                <c:pt idx="13791">
                  <c:v>0.49348736111111108</c:v>
                </c:pt>
                <c:pt idx="13792">
                  <c:v>0.49349265046296292</c:v>
                </c:pt>
                <c:pt idx="13793">
                  <c:v>0.49349803240740742</c:v>
                </c:pt>
                <c:pt idx="13794">
                  <c:v>0.49350446759259259</c:v>
                </c:pt>
                <c:pt idx="13795">
                  <c:v>0.49350960648148146</c:v>
                </c:pt>
                <c:pt idx="13796">
                  <c:v>0.4935146412037037</c:v>
                </c:pt>
                <c:pt idx="13797">
                  <c:v>0.49351979166666665</c:v>
                </c:pt>
                <c:pt idx="13798">
                  <c:v>0.49352502314814811</c:v>
                </c:pt>
                <c:pt idx="13799">
                  <c:v>0.49353015046296295</c:v>
                </c:pt>
                <c:pt idx="13800">
                  <c:v>0.4935353472222222</c:v>
                </c:pt>
                <c:pt idx="13801">
                  <c:v>0.49354192129629632</c:v>
                </c:pt>
                <c:pt idx="13802">
                  <c:v>0.49354704861111109</c:v>
                </c:pt>
                <c:pt idx="13803">
                  <c:v>0.49355212962962963</c:v>
                </c:pt>
                <c:pt idx="13804">
                  <c:v>0.49355736111111109</c:v>
                </c:pt>
                <c:pt idx="13805">
                  <c:v>0.4935625578703704</c:v>
                </c:pt>
                <c:pt idx="13806">
                  <c:v>0.49356760416666662</c:v>
                </c:pt>
                <c:pt idx="13807">
                  <c:v>0.4935727430555556</c:v>
                </c:pt>
                <c:pt idx="13808">
                  <c:v>0.49357914351851856</c:v>
                </c:pt>
                <c:pt idx="13809">
                  <c:v>0.49358425925925925</c:v>
                </c:pt>
                <c:pt idx="13810">
                  <c:v>0.49358929398148149</c:v>
                </c:pt>
                <c:pt idx="13811">
                  <c:v>0.49359451388888886</c:v>
                </c:pt>
                <c:pt idx="13812">
                  <c:v>0.49359969907407408</c:v>
                </c:pt>
                <c:pt idx="13813">
                  <c:v>0.49360475694444444</c:v>
                </c:pt>
                <c:pt idx="13814">
                  <c:v>0.49360994212962961</c:v>
                </c:pt>
                <c:pt idx="13815">
                  <c:v>0.49361640046296301</c:v>
                </c:pt>
                <c:pt idx="13816">
                  <c:v>0.49362159722222221</c:v>
                </c:pt>
                <c:pt idx="13817">
                  <c:v>0.49362671296296295</c:v>
                </c:pt>
                <c:pt idx="13818">
                  <c:v>0.49363194444444441</c:v>
                </c:pt>
                <c:pt idx="13819">
                  <c:v>0.49363703703703704</c:v>
                </c:pt>
                <c:pt idx="13820">
                  <c:v>0.49364203703703707</c:v>
                </c:pt>
                <c:pt idx="13821">
                  <c:v>0.49364718749999997</c:v>
                </c:pt>
                <c:pt idx="13822">
                  <c:v>0.49365363425925923</c:v>
                </c:pt>
                <c:pt idx="13823">
                  <c:v>0.49365893518518522</c:v>
                </c:pt>
                <c:pt idx="13824">
                  <c:v>0.49366403935185188</c:v>
                </c:pt>
                <c:pt idx="13825">
                  <c:v>0.49366925925925925</c:v>
                </c:pt>
                <c:pt idx="13826">
                  <c:v>0.49367438657407409</c:v>
                </c:pt>
                <c:pt idx="13827">
                  <c:v>0.49367946759259262</c:v>
                </c:pt>
                <c:pt idx="13828">
                  <c:v>0.4936846875</c:v>
                </c:pt>
                <c:pt idx="13829">
                  <c:v>0.49369111111111108</c:v>
                </c:pt>
                <c:pt idx="13830">
                  <c:v>0.4936962962962963</c:v>
                </c:pt>
                <c:pt idx="13831">
                  <c:v>0.49370136574074075</c:v>
                </c:pt>
                <c:pt idx="13832">
                  <c:v>0.49370642361111111</c:v>
                </c:pt>
                <c:pt idx="13833">
                  <c:v>0.49371156249999998</c:v>
                </c:pt>
                <c:pt idx="13834">
                  <c:v>0.4937166203703704</c:v>
                </c:pt>
                <c:pt idx="13835">
                  <c:v>0.49372173611111109</c:v>
                </c:pt>
                <c:pt idx="13836">
                  <c:v>0.49372815972222223</c:v>
                </c:pt>
                <c:pt idx="13837">
                  <c:v>0.49373329861111109</c:v>
                </c:pt>
                <c:pt idx="13838">
                  <c:v>0.49373828703703704</c:v>
                </c:pt>
                <c:pt idx="13839">
                  <c:v>0.49374342592592591</c:v>
                </c:pt>
                <c:pt idx="13840">
                  <c:v>0.49374863425925924</c:v>
                </c:pt>
                <c:pt idx="13841">
                  <c:v>0.49375385416666667</c:v>
                </c:pt>
                <c:pt idx="13842">
                  <c:v>0.49375905092592592</c:v>
                </c:pt>
                <c:pt idx="13843">
                  <c:v>0.49376549768518524</c:v>
                </c:pt>
                <c:pt idx="13844">
                  <c:v>0.49377065972222223</c:v>
                </c:pt>
                <c:pt idx="13845">
                  <c:v>0.49377568287037038</c:v>
                </c:pt>
                <c:pt idx="13846">
                  <c:v>0.49378084490740742</c:v>
                </c:pt>
                <c:pt idx="13847">
                  <c:v>0.4937861458333333</c:v>
                </c:pt>
                <c:pt idx="13848">
                  <c:v>0.49379120370370372</c:v>
                </c:pt>
                <c:pt idx="13849">
                  <c:v>0.49379636574074071</c:v>
                </c:pt>
                <c:pt idx="13850">
                  <c:v>0.49380290509259256</c:v>
                </c:pt>
                <c:pt idx="13851">
                  <c:v>0.49380804398148143</c:v>
                </c:pt>
                <c:pt idx="13852">
                  <c:v>0.4938131481481482</c:v>
                </c:pt>
                <c:pt idx="13853">
                  <c:v>0.49381839120370369</c:v>
                </c:pt>
                <c:pt idx="13854">
                  <c:v>0.49382365740740736</c:v>
                </c:pt>
                <c:pt idx="13855">
                  <c:v>0.49382873842592589</c:v>
                </c:pt>
                <c:pt idx="13856">
                  <c:v>0.49383391203703703</c:v>
                </c:pt>
                <c:pt idx="13857">
                  <c:v>0.49384062500000003</c:v>
                </c:pt>
                <c:pt idx="13858">
                  <c:v>0.49384603009259259</c:v>
                </c:pt>
                <c:pt idx="13859">
                  <c:v>0.49385133101851847</c:v>
                </c:pt>
                <c:pt idx="13860">
                  <c:v>0.49385672453703705</c:v>
                </c:pt>
                <c:pt idx="13861">
                  <c:v>0.4938622222222222</c:v>
                </c:pt>
                <c:pt idx="13862">
                  <c:v>0.4938675578703704</c:v>
                </c:pt>
                <c:pt idx="13863">
                  <c:v>0.49387298611111108</c:v>
                </c:pt>
                <c:pt idx="13864">
                  <c:v>0.49387972222222221</c:v>
                </c:pt>
                <c:pt idx="13865">
                  <c:v>0.49388521990740736</c:v>
                </c:pt>
                <c:pt idx="13866">
                  <c:v>0.49389061342592594</c:v>
                </c:pt>
                <c:pt idx="13867">
                  <c:v>0.49389607638888888</c:v>
                </c:pt>
                <c:pt idx="13868">
                  <c:v>0.49390160879629624</c:v>
                </c:pt>
                <c:pt idx="13869">
                  <c:v>0.49390696759259262</c:v>
                </c:pt>
                <c:pt idx="13870">
                  <c:v>0.49391246527777777</c:v>
                </c:pt>
                <c:pt idx="13871">
                  <c:v>0.49391938657407408</c:v>
                </c:pt>
                <c:pt idx="13872">
                  <c:v>0.49392490740740741</c:v>
                </c:pt>
                <c:pt idx="13873">
                  <c:v>0.49393024305555561</c:v>
                </c:pt>
                <c:pt idx="13874">
                  <c:v>0.49393621527777776</c:v>
                </c:pt>
                <c:pt idx="13875">
                  <c:v>0.49394202546296295</c:v>
                </c:pt>
                <c:pt idx="13876">
                  <c:v>0.49394781250000003</c:v>
                </c:pt>
                <c:pt idx="13877">
                  <c:v>0.49395361111111113</c:v>
                </c:pt>
                <c:pt idx="13878">
                  <c:v>0.49396108796296295</c:v>
                </c:pt>
                <c:pt idx="13879">
                  <c:v>0.49396722222222222</c:v>
                </c:pt>
                <c:pt idx="13880">
                  <c:v>0.49397320601851852</c:v>
                </c:pt>
                <c:pt idx="13881">
                  <c:v>0.4939793287037037</c:v>
                </c:pt>
                <c:pt idx="13882">
                  <c:v>0.49398542824074076</c:v>
                </c:pt>
                <c:pt idx="13883">
                  <c:v>0.49399077546296294</c:v>
                </c:pt>
                <c:pt idx="13884">
                  <c:v>0.49399620370370373</c:v>
                </c:pt>
                <c:pt idx="13885">
                  <c:v>0.49400295138888889</c:v>
                </c:pt>
                <c:pt idx="13886">
                  <c:v>0.49400837962962968</c:v>
                </c:pt>
                <c:pt idx="13887">
                  <c:v>0.49401377314814815</c:v>
                </c:pt>
                <c:pt idx="13888">
                  <c:v>0.494019224537037</c:v>
                </c:pt>
                <c:pt idx="13889">
                  <c:v>0.49402469907407404</c:v>
                </c:pt>
                <c:pt idx="13890">
                  <c:v>0.49403011574074074</c:v>
                </c:pt>
                <c:pt idx="13891">
                  <c:v>0.49403567129629633</c:v>
                </c:pt>
                <c:pt idx="13892">
                  <c:v>0.49404246527777779</c:v>
                </c:pt>
                <c:pt idx="13893">
                  <c:v>0.49404792824074079</c:v>
                </c:pt>
                <c:pt idx="13894">
                  <c:v>0.49405328703703705</c:v>
                </c:pt>
                <c:pt idx="13895">
                  <c:v>0.49405881944444441</c:v>
                </c:pt>
                <c:pt idx="13896">
                  <c:v>0.49406410879629631</c:v>
                </c:pt>
                <c:pt idx="13897">
                  <c:v>0.49406917824074076</c:v>
                </c:pt>
                <c:pt idx="13898">
                  <c:v>0.49407436342592592</c:v>
                </c:pt>
                <c:pt idx="13899">
                  <c:v>0.49408097222222219</c:v>
                </c:pt>
                <c:pt idx="13900">
                  <c:v>0.49408614583333338</c:v>
                </c:pt>
                <c:pt idx="13901">
                  <c:v>0.49409121527777783</c:v>
                </c:pt>
                <c:pt idx="13902">
                  <c:v>0.49409645833333332</c:v>
                </c:pt>
                <c:pt idx="13903">
                  <c:v>0.49410164351851854</c:v>
                </c:pt>
                <c:pt idx="13904">
                  <c:v>0.49410667824074078</c:v>
                </c:pt>
                <c:pt idx="13905">
                  <c:v>0.49411181712962965</c:v>
                </c:pt>
                <c:pt idx="13906">
                  <c:v>0.49411822916666664</c:v>
                </c:pt>
                <c:pt idx="13907">
                  <c:v>0.49412334490740739</c:v>
                </c:pt>
                <c:pt idx="13908">
                  <c:v>0.49412837962962963</c:v>
                </c:pt>
                <c:pt idx="13909">
                  <c:v>0.49413358796296297</c:v>
                </c:pt>
                <c:pt idx="13910">
                  <c:v>0.49413875000000002</c:v>
                </c:pt>
                <c:pt idx="13911">
                  <c:v>0.49414379629629629</c:v>
                </c:pt>
                <c:pt idx="13912">
                  <c:v>0.49414905092592593</c:v>
                </c:pt>
                <c:pt idx="13913">
                  <c:v>0.49415559027777772</c:v>
                </c:pt>
                <c:pt idx="13914">
                  <c:v>0.49416083333333333</c:v>
                </c:pt>
                <c:pt idx="13915">
                  <c:v>0.49416598379629634</c:v>
                </c:pt>
                <c:pt idx="13916">
                  <c:v>0.49417121527777774</c:v>
                </c:pt>
                <c:pt idx="13917">
                  <c:v>0.49417638888888887</c:v>
                </c:pt>
                <c:pt idx="13918">
                  <c:v>0.49418142361111111</c:v>
                </c:pt>
                <c:pt idx="13919">
                  <c:v>0.49418656249999998</c:v>
                </c:pt>
                <c:pt idx="13920">
                  <c:v>0.49419303240740736</c:v>
                </c:pt>
                <c:pt idx="13921">
                  <c:v>0.49419817129629634</c:v>
                </c:pt>
                <c:pt idx="13922">
                  <c:v>0.49420329861111112</c:v>
                </c:pt>
                <c:pt idx="13923">
                  <c:v>0.49420848379629628</c:v>
                </c:pt>
                <c:pt idx="13924">
                  <c:v>0.49421361111111112</c:v>
                </c:pt>
                <c:pt idx="13925">
                  <c:v>0.49421876157407407</c:v>
                </c:pt>
                <c:pt idx="13926">
                  <c:v>0.49422399305555559</c:v>
                </c:pt>
                <c:pt idx="13927">
                  <c:v>0.49423054398148153</c:v>
                </c:pt>
                <c:pt idx="13928">
                  <c:v>0.49423572916666664</c:v>
                </c:pt>
                <c:pt idx="13929">
                  <c:v>0.49424084490740738</c:v>
                </c:pt>
                <c:pt idx="13930">
                  <c:v>0.49424604166666669</c:v>
                </c:pt>
                <c:pt idx="13931">
                  <c:v>0.49425116898148147</c:v>
                </c:pt>
                <c:pt idx="13932">
                  <c:v>0.49425618055555559</c:v>
                </c:pt>
                <c:pt idx="13933">
                  <c:v>0.49426135416666667</c:v>
                </c:pt>
                <c:pt idx="13934">
                  <c:v>0.49426785879629631</c:v>
                </c:pt>
                <c:pt idx="13935">
                  <c:v>0.4942730208333333</c:v>
                </c:pt>
                <c:pt idx="13936">
                  <c:v>0.4942781828703704</c:v>
                </c:pt>
                <c:pt idx="13937">
                  <c:v>0.49428335648148147</c:v>
                </c:pt>
                <c:pt idx="13938">
                  <c:v>0.49428856481481481</c:v>
                </c:pt>
                <c:pt idx="13939">
                  <c:v>0.49429372685185186</c:v>
                </c:pt>
                <c:pt idx="13940">
                  <c:v>0.49429900462962961</c:v>
                </c:pt>
                <c:pt idx="13941">
                  <c:v>0.49430547453703705</c:v>
                </c:pt>
                <c:pt idx="13942">
                  <c:v>0.49431074074074077</c:v>
                </c:pt>
                <c:pt idx="13943">
                  <c:v>0.49431594907407406</c:v>
                </c:pt>
                <c:pt idx="13944">
                  <c:v>0.49432097222222221</c:v>
                </c:pt>
                <c:pt idx="13945">
                  <c:v>0.49432608796296296</c:v>
                </c:pt>
                <c:pt idx="13946">
                  <c:v>0.49433111111111111</c:v>
                </c:pt>
                <c:pt idx="13947">
                  <c:v>0.49433630787037036</c:v>
                </c:pt>
                <c:pt idx="13948">
                  <c:v>0.49434275462962968</c:v>
                </c:pt>
                <c:pt idx="13949">
                  <c:v>0.49434805555555555</c:v>
                </c:pt>
                <c:pt idx="13950">
                  <c:v>0.49435324074074072</c:v>
                </c:pt>
                <c:pt idx="13951">
                  <c:v>0.49435831018518517</c:v>
                </c:pt>
                <c:pt idx="13952">
                  <c:v>0.49436355324074072</c:v>
                </c:pt>
                <c:pt idx="13953">
                  <c:v>0.49436864583333334</c:v>
                </c:pt>
                <c:pt idx="13954">
                  <c:v>0.4943738773148148</c:v>
                </c:pt>
                <c:pt idx="13955">
                  <c:v>0.49438041666666671</c:v>
                </c:pt>
                <c:pt idx="13956">
                  <c:v>0.4943855324074074</c:v>
                </c:pt>
                <c:pt idx="13957">
                  <c:v>0.49439061342592594</c:v>
                </c:pt>
                <c:pt idx="13958">
                  <c:v>0.49439562499999995</c:v>
                </c:pt>
                <c:pt idx="13959">
                  <c:v>0.49440072916666672</c:v>
                </c:pt>
                <c:pt idx="13960">
                  <c:v>0.49440587962962962</c:v>
                </c:pt>
                <c:pt idx="13961">
                  <c:v>0.49441118055555555</c:v>
                </c:pt>
                <c:pt idx="13962">
                  <c:v>0.49441773148148149</c:v>
                </c:pt>
                <c:pt idx="13963">
                  <c:v>0.49442281250000003</c:v>
                </c:pt>
                <c:pt idx="13964">
                  <c:v>0.49442796296296293</c:v>
                </c:pt>
                <c:pt idx="13965">
                  <c:v>0.49443302083333335</c:v>
                </c:pt>
                <c:pt idx="13966">
                  <c:v>0.49443819444444448</c:v>
                </c:pt>
                <c:pt idx="13967">
                  <c:v>0.4944434606481482</c:v>
                </c:pt>
                <c:pt idx="13968">
                  <c:v>0.49444862268518519</c:v>
                </c:pt>
                <c:pt idx="13969">
                  <c:v>0.49445511574074069</c:v>
                </c:pt>
                <c:pt idx="13970">
                  <c:v>0.49446023148148149</c:v>
                </c:pt>
                <c:pt idx="13971">
                  <c:v>0.49446533564814815</c:v>
                </c:pt>
                <c:pt idx="13972">
                  <c:v>0.49447047453703702</c:v>
                </c:pt>
                <c:pt idx="13973">
                  <c:v>0.49447560185185185</c:v>
                </c:pt>
                <c:pt idx="13974">
                  <c:v>0.49448082175925928</c:v>
                </c:pt>
                <c:pt idx="13975">
                  <c:v>0.49448587962962964</c:v>
                </c:pt>
                <c:pt idx="13976">
                  <c:v>0.49449253472222221</c:v>
                </c:pt>
                <c:pt idx="13977">
                  <c:v>0.49449767361111108</c:v>
                </c:pt>
                <c:pt idx="13978">
                  <c:v>0.4945028587962963</c:v>
                </c:pt>
                <c:pt idx="13979">
                  <c:v>0.49450813657407405</c:v>
                </c:pt>
                <c:pt idx="13980">
                  <c:v>0.49451326388888889</c:v>
                </c:pt>
                <c:pt idx="13981">
                  <c:v>0.49451851851851852</c:v>
                </c:pt>
                <c:pt idx="13982">
                  <c:v>0.49452359953703701</c:v>
                </c:pt>
                <c:pt idx="13983">
                  <c:v>0.49453004629629627</c:v>
                </c:pt>
                <c:pt idx="13984">
                  <c:v>0.49453526620370369</c:v>
                </c:pt>
                <c:pt idx="13985">
                  <c:v>0.49454030092592594</c:v>
                </c:pt>
                <c:pt idx="13986">
                  <c:v>0.49454559027777778</c:v>
                </c:pt>
                <c:pt idx="13987">
                  <c:v>0.49455071759259256</c:v>
                </c:pt>
                <c:pt idx="13988">
                  <c:v>0.49455601851851849</c:v>
                </c:pt>
                <c:pt idx="13989">
                  <c:v>0.49456112268518515</c:v>
                </c:pt>
                <c:pt idx="13990">
                  <c:v>0.4945677083333333</c:v>
                </c:pt>
                <c:pt idx="13991">
                  <c:v>0.49457288194444443</c:v>
                </c:pt>
                <c:pt idx="13992">
                  <c:v>0.49457828703703705</c:v>
                </c:pt>
                <c:pt idx="13993">
                  <c:v>0.49458395833333335</c:v>
                </c:pt>
                <c:pt idx="13994">
                  <c:v>0.49458938657407409</c:v>
                </c:pt>
                <c:pt idx="13995">
                  <c:v>0.49459496527777774</c:v>
                </c:pt>
                <c:pt idx="13996">
                  <c:v>0.49460055555555554</c:v>
                </c:pt>
                <c:pt idx="13997">
                  <c:v>0.49460731481481485</c:v>
                </c:pt>
                <c:pt idx="13998">
                  <c:v>0.4946128935185185</c:v>
                </c:pt>
                <c:pt idx="13999">
                  <c:v>0.4946184837962963</c:v>
                </c:pt>
                <c:pt idx="14000">
                  <c:v>0.49462409722222223</c:v>
                </c:pt>
                <c:pt idx="14001">
                  <c:v>0.49462960648148147</c:v>
                </c:pt>
                <c:pt idx="14002">
                  <c:v>0.49463518518518518</c:v>
                </c:pt>
                <c:pt idx="14003">
                  <c:v>0.4946422685185185</c:v>
                </c:pt>
                <c:pt idx="14004">
                  <c:v>0.49464775462962968</c:v>
                </c:pt>
                <c:pt idx="14005">
                  <c:v>0.49465327546296295</c:v>
                </c:pt>
                <c:pt idx="14006">
                  <c:v>0.49465877314814816</c:v>
                </c:pt>
                <c:pt idx="14007">
                  <c:v>0.49466439814814817</c:v>
                </c:pt>
                <c:pt idx="14008">
                  <c:v>0.49467013888888894</c:v>
                </c:pt>
                <c:pt idx="14009">
                  <c:v>0.49467560185185189</c:v>
                </c:pt>
                <c:pt idx="14010">
                  <c:v>0.49468266203703704</c:v>
                </c:pt>
                <c:pt idx="14011">
                  <c:v>0.49468811342592595</c:v>
                </c:pt>
                <c:pt idx="14012">
                  <c:v>0.49469369212962966</c:v>
                </c:pt>
                <c:pt idx="14013">
                  <c:v>0.49469982638888887</c:v>
                </c:pt>
                <c:pt idx="14014">
                  <c:v>0.49470601851851853</c:v>
                </c:pt>
                <c:pt idx="14015">
                  <c:v>0.49471225694444443</c:v>
                </c:pt>
                <c:pt idx="14016">
                  <c:v>0.49471841435185188</c:v>
                </c:pt>
                <c:pt idx="14017">
                  <c:v>0.49472603009259258</c:v>
                </c:pt>
                <c:pt idx="14018">
                  <c:v>0.49473171296296298</c:v>
                </c:pt>
                <c:pt idx="14019">
                  <c:v>0.49473752314814812</c:v>
                </c:pt>
                <c:pt idx="14020">
                  <c:v>0.49474337962962966</c:v>
                </c:pt>
                <c:pt idx="14021">
                  <c:v>0.49474909722222221</c:v>
                </c:pt>
                <c:pt idx="14022">
                  <c:v>0.4947549189814815</c:v>
                </c:pt>
                <c:pt idx="14023">
                  <c:v>0.49476028935185185</c:v>
                </c:pt>
                <c:pt idx="14024">
                  <c:v>0.4947672569444444</c:v>
                </c:pt>
                <c:pt idx="14025">
                  <c:v>0.49477265046296298</c:v>
                </c:pt>
                <c:pt idx="14026">
                  <c:v>0.4947780902777778</c:v>
                </c:pt>
                <c:pt idx="14027">
                  <c:v>0.49478357638888887</c:v>
                </c:pt>
                <c:pt idx="14028">
                  <c:v>0.49478898148148148</c:v>
                </c:pt>
                <c:pt idx="14029">
                  <c:v>0.49479417824074073</c:v>
                </c:pt>
                <c:pt idx="14030">
                  <c:v>0.49479930555555557</c:v>
                </c:pt>
                <c:pt idx="14031">
                  <c:v>0.49480599537037034</c:v>
                </c:pt>
                <c:pt idx="14032">
                  <c:v>0.49481123842592595</c:v>
                </c:pt>
                <c:pt idx="14033">
                  <c:v>0.4948162615740741</c:v>
                </c:pt>
                <c:pt idx="14034">
                  <c:v>0.49482155092592595</c:v>
                </c:pt>
                <c:pt idx="14035">
                  <c:v>0.49482667824074072</c:v>
                </c:pt>
                <c:pt idx="14036">
                  <c:v>0.49483199074074075</c:v>
                </c:pt>
                <c:pt idx="14037">
                  <c:v>0.49483714120370376</c:v>
                </c:pt>
                <c:pt idx="14038">
                  <c:v>0.49484368055555555</c:v>
                </c:pt>
                <c:pt idx="14039">
                  <c:v>0.49484887731481481</c:v>
                </c:pt>
                <c:pt idx="14040">
                  <c:v>0.49485394675925926</c:v>
                </c:pt>
                <c:pt idx="14041">
                  <c:v>0.4948591087962963</c:v>
                </c:pt>
                <c:pt idx="14042">
                  <c:v>0.49486416666666666</c:v>
                </c:pt>
                <c:pt idx="14043">
                  <c:v>0.4948694212962963</c:v>
                </c:pt>
                <c:pt idx="14044">
                  <c:v>0.49487466435185185</c:v>
                </c:pt>
                <c:pt idx="14045">
                  <c:v>0.49488123842592596</c:v>
                </c:pt>
                <c:pt idx="14046">
                  <c:v>0.49488648148148151</c:v>
                </c:pt>
                <c:pt idx="14047">
                  <c:v>0.49489157407407408</c:v>
                </c:pt>
                <c:pt idx="14048">
                  <c:v>0.49489679398148145</c:v>
                </c:pt>
                <c:pt idx="14049">
                  <c:v>0.49490193287037038</c:v>
                </c:pt>
                <c:pt idx="14050">
                  <c:v>0.4949072453703704</c:v>
                </c:pt>
                <c:pt idx="14051">
                  <c:v>0.49491251157407407</c:v>
                </c:pt>
                <c:pt idx="14052">
                  <c:v>0.49491895833333333</c:v>
                </c:pt>
                <c:pt idx="14053">
                  <c:v>0.49492428240740738</c:v>
                </c:pt>
                <c:pt idx="14054">
                  <c:v>0.49492932870370371</c:v>
                </c:pt>
                <c:pt idx="14055">
                  <c:v>0.49493452546296296</c:v>
                </c:pt>
                <c:pt idx="14056">
                  <c:v>0.49493973379629624</c:v>
                </c:pt>
                <c:pt idx="14057">
                  <c:v>0.49494486111111113</c:v>
                </c:pt>
                <c:pt idx="14058">
                  <c:v>0.49495006944444442</c:v>
                </c:pt>
                <c:pt idx="14059">
                  <c:v>0.49495663194444445</c:v>
                </c:pt>
                <c:pt idx="14060">
                  <c:v>0.49496186342592591</c:v>
                </c:pt>
                <c:pt idx="14061">
                  <c:v>0.49496690972222224</c:v>
                </c:pt>
                <c:pt idx="14062">
                  <c:v>0.49497214120370375</c:v>
                </c:pt>
                <c:pt idx="14063">
                  <c:v>0.49497741898148151</c:v>
                </c:pt>
                <c:pt idx="14064">
                  <c:v>0.49498263888888888</c:v>
                </c:pt>
                <c:pt idx="14065">
                  <c:v>0.4949878240740741</c:v>
                </c:pt>
                <c:pt idx="14066">
                  <c:v>0.49499432870370369</c:v>
                </c:pt>
                <c:pt idx="14067">
                  <c:v>0.49499946759259261</c:v>
                </c:pt>
                <c:pt idx="14068">
                  <c:v>0.49500461805555557</c:v>
                </c:pt>
                <c:pt idx="14069">
                  <c:v>0.49500968750000002</c:v>
                </c:pt>
                <c:pt idx="14070">
                  <c:v>0.49501487268518524</c:v>
                </c:pt>
                <c:pt idx="14071">
                  <c:v>0.49502009259259255</c:v>
                </c:pt>
                <c:pt idx="14072">
                  <c:v>0.49502519675925921</c:v>
                </c:pt>
                <c:pt idx="14073">
                  <c:v>0.49503180555555554</c:v>
                </c:pt>
                <c:pt idx="14074">
                  <c:v>0.49503702546296297</c:v>
                </c:pt>
                <c:pt idx="14075">
                  <c:v>0.49504224537037039</c:v>
                </c:pt>
                <c:pt idx="14076">
                  <c:v>0.49504748842592594</c:v>
                </c:pt>
                <c:pt idx="14077">
                  <c:v>0.49505268518518514</c:v>
                </c:pt>
                <c:pt idx="14078">
                  <c:v>0.49505771990740738</c:v>
                </c:pt>
                <c:pt idx="14079">
                  <c:v>0.49506431712962962</c:v>
                </c:pt>
                <c:pt idx="14080">
                  <c:v>0.49506934027777777</c:v>
                </c:pt>
                <c:pt idx="14081">
                  <c:v>0.4950744328703704</c:v>
                </c:pt>
                <c:pt idx="14082">
                  <c:v>0.49507956018518517</c:v>
                </c:pt>
                <c:pt idx="14083">
                  <c:v>0.4950846064814815</c:v>
                </c:pt>
                <c:pt idx="14084">
                  <c:v>0.49508974537037037</c:v>
                </c:pt>
                <c:pt idx="14085">
                  <c:v>0.49509494212962962</c:v>
                </c:pt>
                <c:pt idx="14086">
                  <c:v>0.49510150462962965</c:v>
                </c:pt>
                <c:pt idx="14087">
                  <c:v>0.4951066203703704</c:v>
                </c:pt>
                <c:pt idx="14088">
                  <c:v>0.49511186342592595</c:v>
                </c:pt>
                <c:pt idx="14089">
                  <c:v>0.49511704861111111</c:v>
                </c:pt>
                <c:pt idx="14090">
                  <c:v>0.49512224537037036</c:v>
                </c:pt>
                <c:pt idx="14091">
                  <c:v>0.49512739583333332</c:v>
                </c:pt>
                <c:pt idx="14092">
                  <c:v>0.49513238425925926</c:v>
                </c:pt>
                <c:pt idx="14093">
                  <c:v>0.49513885416666664</c:v>
                </c:pt>
                <c:pt idx="14094">
                  <c:v>0.49514402777777783</c:v>
                </c:pt>
                <c:pt idx="14095">
                  <c:v>0.49514909722222217</c:v>
                </c:pt>
                <c:pt idx="14096">
                  <c:v>0.49515432870370368</c:v>
                </c:pt>
                <c:pt idx="14097">
                  <c:v>0.49515954861111111</c:v>
                </c:pt>
                <c:pt idx="14098">
                  <c:v>0.49516464120370368</c:v>
                </c:pt>
                <c:pt idx="14099">
                  <c:v>0.49517141203703702</c:v>
                </c:pt>
                <c:pt idx="14100">
                  <c:v>0.49517660879629632</c:v>
                </c:pt>
                <c:pt idx="14101">
                  <c:v>0.49518171296296298</c:v>
                </c:pt>
                <c:pt idx="14102">
                  <c:v>0.49518701388888892</c:v>
                </c:pt>
                <c:pt idx="14103">
                  <c:v>0.49519228009259258</c:v>
                </c:pt>
                <c:pt idx="14104">
                  <c:v>0.49519746527777775</c:v>
                </c:pt>
                <c:pt idx="14105">
                  <c:v>0.49520265046296297</c:v>
                </c:pt>
                <c:pt idx="14106">
                  <c:v>0.49520907407407405</c:v>
                </c:pt>
                <c:pt idx="14107">
                  <c:v>0.49521422453703701</c:v>
                </c:pt>
                <c:pt idx="14108">
                  <c:v>0.49521944444444443</c:v>
                </c:pt>
                <c:pt idx="14109">
                  <c:v>0.49522454861111109</c:v>
                </c:pt>
                <c:pt idx="14110">
                  <c:v>0.49522981481481482</c:v>
                </c:pt>
                <c:pt idx="14111">
                  <c:v>0.49523504629629628</c:v>
                </c:pt>
                <c:pt idx="14112">
                  <c:v>0.4952401388888889</c:v>
                </c:pt>
                <c:pt idx="14113">
                  <c:v>0.49524684027777782</c:v>
                </c:pt>
                <c:pt idx="14114">
                  <c:v>0.49525202546296293</c:v>
                </c:pt>
                <c:pt idx="14115">
                  <c:v>0.49525712962962959</c:v>
                </c:pt>
                <c:pt idx="14116">
                  <c:v>0.4952624074074074</c:v>
                </c:pt>
                <c:pt idx="14117">
                  <c:v>0.49526767361111107</c:v>
                </c:pt>
                <c:pt idx="14118">
                  <c:v>0.49527285879629629</c:v>
                </c:pt>
                <c:pt idx="14119">
                  <c:v>0.49527981481481481</c:v>
                </c:pt>
                <c:pt idx="14120">
                  <c:v>0.49528530092592593</c:v>
                </c:pt>
                <c:pt idx="14121">
                  <c:v>0.49529075231481484</c:v>
                </c:pt>
                <c:pt idx="14122">
                  <c:v>0.49529627314814811</c:v>
                </c:pt>
                <c:pt idx="14123">
                  <c:v>0.4953020949074074</c:v>
                </c:pt>
                <c:pt idx="14124">
                  <c:v>0.49530787037037038</c:v>
                </c:pt>
                <c:pt idx="14125">
                  <c:v>0.49531373842592591</c:v>
                </c:pt>
                <c:pt idx="14126">
                  <c:v>0.49532092592592591</c:v>
                </c:pt>
                <c:pt idx="14127">
                  <c:v>0.49532708333333336</c:v>
                </c:pt>
                <c:pt idx="14128">
                  <c:v>0.49533334490740738</c:v>
                </c:pt>
                <c:pt idx="14129">
                  <c:v>0.49533965277777781</c:v>
                </c:pt>
                <c:pt idx="14130">
                  <c:v>0.49534480324074076</c:v>
                </c:pt>
                <c:pt idx="14131">
                  <c:v>0.49535021990740741</c:v>
                </c:pt>
                <c:pt idx="14132">
                  <c:v>0.49535550925925925</c:v>
                </c:pt>
                <c:pt idx="14133">
                  <c:v>0.49536177083333333</c:v>
                </c:pt>
                <c:pt idx="14134">
                  <c:v>0.4953668981481481</c:v>
                </c:pt>
                <c:pt idx="14135">
                  <c:v>0.49537195601851852</c:v>
                </c:pt>
                <c:pt idx="14136">
                  <c:v>0.49537707175925921</c:v>
                </c:pt>
                <c:pt idx="14137">
                  <c:v>0.49538226851851852</c:v>
                </c:pt>
                <c:pt idx="14138">
                  <c:v>0.49538731481481485</c:v>
                </c:pt>
                <c:pt idx="14139">
                  <c:v>0.49539401620370366</c:v>
                </c:pt>
                <c:pt idx="14140">
                  <c:v>0.49539924768518517</c:v>
                </c:pt>
                <c:pt idx="14141">
                  <c:v>0.49540432870370371</c:v>
                </c:pt>
                <c:pt idx="14142">
                  <c:v>0.49540956018518517</c:v>
                </c:pt>
                <c:pt idx="14143">
                  <c:v>0.49541483796296298</c:v>
                </c:pt>
                <c:pt idx="14144">
                  <c:v>0.49541995370370367</c:v>
                </c:pt>
                <c:pt idx="14145">
                  <c:v>0.49542506944444442</c:v>
                </c:pt>
                <c:pt idx="14146">
                  <c:v>0.49543160879629627</c:v>
                </c:pt>
                <c:pt idx="14147">
                  <c:v>0.49543666666666669</c:v>
                </c:pt>
                <c:pt idx="14148">
                  <c:v>0.49544179398148147</c:v>
                </c:pt>
                <c:pt idx="14149">
                  <c:v>0.4954470138888889</c:v>
                </c:pt>
                <c:pt idx="14150">
                  <c:v>0.49545215277777777</c:v>
                </c:pt>
                <c:pt idx="14151">
                  <c:v>0.49545731481481486</c:v>
                </c:pt>
                <c:pt idx="14152">
                  <c:v>0.49546405092592588</c:v>
                </c:pt>
                <c:pt idx="14153">
                  <c:v>0.49546916666666668</c:v>
                </c:pt>
                <c:pt idx="14154">
                  <c:v>0.49547437499999997</c:v>
                </c:pt>
                <c:pt idx="14155">
                  <c:v>0.49547958333333336</c:v>
                </c:pt>
                <c:pt idx="14156">
                  <c:v>0.49548474537037035</c:v>
                </c:pt>
                <c:pt idx="14157">
                  <c:v>0.4954899884259259</c:v>
                </c:pt>
                <c:pt idx="14158">
                  <c:v>0.49549524305555553</c:v>
                </c:pt>
                <c:pt idx="14159">
                  <c:v>0.49550170138888888</c:v>
                </c:pt>
                <c:pt idx="14160">
                  <c:v>0.4955068402777778</c:v>
                </c:pt>
                <c:pt idx="14161">
                  <c:v>0.49551189814814817</c:v>
                </c:pt>
                <c:pt idx="14162">
                  <c:v>0.49551710648148145</c:v>
                </c:pt>
                <c:pt idx="14163">
                  <c:v>0.49552234953703705</c:v>
                </c:pt>
                <c:pt idx="14164">
                  <c:v>0.49552740740740742</c:v>
                </c:pt>
                <c:pt idx="14165">
                  <c:v>0.49553259259259258</c:v>
                </c:pt>
                <c:pt idx="14166">
                  <c:v>0.49553925925925929</c:v>
                </c:pt>
                <c:pt idx="14167">
                  <c:v>0.49554438657407407</c:v>
                </c:pt>
                <c:pt idx="14168">
                  <c:v>0.4955496064814815</c:v>
                </c:pt>
                <c:pt idx="14169">
                  <c:v>0.49555487268518522</c:v>
                </c:pt>
                <c:pt idx="14170">
                  <c:v>0.49555997685185188</c:v>
                </c:pt>
                <c:pt idx="14171">
                  <c:v>0.49556513888888887</c:v>
                </c:pt>
                <c:pt idx="14172">
                  <c:v>0.49557181712962967</c:v>
                </c:pt>
                <c:pt idx="14173">
                  <c:v>0.49557688657407412</c:v>
                </c:pt>
                <c:pt idx="14174">
                  <c:v>0.4955820486111111</c:v>
                </c:pt>
                <c:pt idx="14175">
                  <c:v>0.49558725694444444</c:v>
                </c:pt>
                <c:pt idx="14176">
                  <c:v>0.4955923611111111</c:v>
                </c:pt>
                <c:pt idx="14177">
                  <c:v>0.49559753472222218</c:v>
                </c:pt>
                <c:pt idx="14178">
                  <c:v>0.4956027199074074</c:v>
                </c:pt>
                <c:pt idx="14179">
                  <c:v>0.49560930555555555</c:v>
                </c:pt>
                <c:pt idx="14180">
                  <c:v>0.4956145023148148</c:v>
                </c:pt>
                <c:pt idx="14181">
                  <c:v>0.49561981481481482</c:v>
                </c:pt>
                <c:pt idx="14182">
                  <c:v>0.49562496527777777</c:v>
                </c:pt>
                <c:pt idx="14183">
                  <c:v>0.49563024305555553</c:v>
                </c:pt>
                <c:pt idx="14184">
                  <c:v>0.49563542824074075</c:v>
                </c:pt>
                <c:pt idx="14185">
                  <c:v>0.49564048611111106</c:v>
                </c:pt>
                <c:pt idx="14186">
                  <c:v>0.49564695601851855</c:v>
                </c:pt>
                <c:pt idx="14187">
                  <c:v>0.49565201388888891</c:v>
                </c:pt>
                <c:pt idx="14188">
                  <c:v>0.4956571759259259</c:v>
                </c:pt>
                <c:pt idx="14189">
                  <c:v>0.49566243055555553</c:v>
                </c:pt>
                <c:pt idx="14190">
                  <c:v>0.49566759259259258</c:v>
                </c:pt>
                <c:pt idx="14191">
                  <c:v>0.49567278935185183</c:v>
                </c:pt>
                <c:pt idx="14192">
                  <c:v>0.49567960648148146</c:v>
                </c:pt>
                <c:pt idx="14193">
                  <c:v>0.49568466435185182</c:v>
                </c:pt>
                <c:pt idx="14194">
                  <c:v>0.49568987268518522</c:v>
                </c:pt>
                <c:pt idx="14195">
                  <c:v>0.4956950810185185</c:v>
                </c:pt>
                <c:pt idx="14196">
                  <c:v>0.49570020833333334</c:v>
                </c:pt>
                <c:pt idx="14197">
                  <c:v>0.4957054398148148</c:v>
                </c:pt>
                <c:pt idx="14198">
                  <c:v>0.49571061342592593</c:v>
                </c:pt>
                <c:pt idx="14199">
                  <c:v>0.49571706018518519</c:v>
                </c:pt>
                <c:pt idx="14200">
                  <c:v>0.49572224537037041</c:v>
                </c:pt>
                <c:pt idx="14201">
                  <c:v>0.49572741898148148</c:v>
                </c:pt>
                <c:pt idx="14202">
                  <c:v>0.49573247685185184</c:v>
                </c:pt>
                <c:pt idx="14203">
                  <c:v>0.49573773148148148</c:v>
                </c:pt>
                <c:pt idx="14204">
                  <c:v>0.49574295138888891</c:v>
                </c:pt>
                <c:pt idx="14205">
                  <c:v>0.49574799768518524</c:v>
                </c:pt>
                <c:pt idx="14206">
                  <c:v>0.49575464120370372</c:v>
                </c:pt>
                <c:pt idx="14207">
                  <c:v>0.49575981481481479</c:v>
                </c:pt>
                <c:pt idx="14208">
                  <c:v>0.49576495370370371</c:v>
                </c:pt>
                <c:pt idx="14209">
                  <c:v>0.495770162037037</c:v>
                </c:pt>
                <c:pt idx="14210">
                  <c:v>0.49577541666666664</c:v>
                </c:pt>
                <c:pt idx="14211">
                  <c:v>0.49578045138888888</c:v>
                </c:pt>
                <c:pt idx="14212">
                  <c:v>0.49578709490740741</c:v>
                </c:pt>
                <c:pt idx="14213">
                  <c:v>0.49579216435185186</c:v>
                </c:pt>
                <c:pt idx="14214">
                  <c:v>0.49579733796296299</c:v>
                </c:pt>
                <c:pt idx="14215">
                  <c:v>0.49580251157407407</c:v>
                </c:pt>
                <c:pt idx="14216">
                  <c:v>0.49580761574074073</c:v>
                </c:pt>
                <c:pt idx="14217">
                  <c:v>0.49581273148148147</c:v>
                </c:pt>
                <c:pt idx="14218">
                  <c:v>0.49581789351851852</c:v>
                </c:pt>
                <c:pt idx="14219">
                  <c:v>0.49582452546296296</c:v>
                </c:pt>
                <c:pt idx="14220">
                  <c:v>0.49582966435185183</c:v>
                </c:pt>
                <c:pt idx="14221">
                  <c:v>0.49583488425925926</c:v>
                </c:pt>
                <c:pt idx="14222">
                  <c:v>0.4958400925925926</c:v>
                </c:pt>
                <c:pt idx="14223">
                  <c:v>0.49584539351851853</c:v>
                </c:pt>
                <c:pt idx="14224">
                  <c:v>0.49585057870370369</c:v>
                </c:pt>
                <c:pt idx="14225">
                  <c:v>0.49585569444444449</c:v>
                </c:pt>
                <c:pt idx="14226">
                  <c:v>0.49586221064814812</c:v>
                </c:pt>
                <c:pt idx="14227">
                  <c:v>0.4958673842592593</c:v>
                </c:pt>
                <c:pt idx="14228">
                  <c:v>0.49587246527777779</c:v>
                </c:pt>
                <c:pt idx="14229">
                  <c:v>0.49587769675925925</c:v>
                </c:pt>
                <c:pt idx="14230">
                  <c:v>0.49588293981481479</c:v>
                </c:pt>
                <c:pt idx="14231">
                  <c:v>0.49588802083333333</c:v>
                </c:pt>
                <c:pt idx="14232">
                  <c:v>0.49589476851851849</c:v>
                </c:pt>
                <c:pt idx="14233">
                  <c:v>0.4959000115740741</c:v>
                </c:pt>
                <c:pt idx="14234">
                  <c:v>0.49590509259259258</c:v>
                </c:pt>
                <c:pt idx="14235">
                  <c:v>0.49591043981481481</c:v>
                </c:pt>
                <c:pt idx="14236">
                  <c:v>0.49591572916666665</c:v>
                </c:pt>
                <c:pt idx="14237">
                  <c:v>0.49592105324074076</c:v>
                </c:pt>
                <c:pt idx="14238">
                  <c:v>0.4959263888888889</c:v>
                </c:pt>
                <c:pt idx="14239">
                  <c:v>0.49593287037037032</c:v>
                </c:pt>
                <c:pt idx="14240">
                  <c:v>0.49593812499999995</c:v>
                </c:pt>
                <c:pt idx="14241">
                  <c:v>0.49594332175925926</c:v>
                </c:pt>
                <c:pt idx="14242">
                  <c:v>0.49594837962962962</c:v>
                </c:pt>
                <c:pt idx="14243">
                  <c:v>0.4959535532407407</c:v>
                </c:pt>
                <c:pt idx="14244">
                  <c:v>0.49595880787037033</c:v>
                </c:pt>
                <c:pt idx="14245">
                  <c:v>0.49596392361111108</c:v>
                </c:pt>
                <c:pt idx="14246">
                  <c:v>0.49597049768518514</c:v>
                </c:pt>
                <c:pt idx="14247">
                  <c:v>0.49597574074074074</c:v>
                </c:pt>
                <c:pt idx="14248">
                  <c:v>0.49598086805555552</c:v>
                </c:pt>
                <c:pt idx="14249">
                  <c:v>0.49598609953703704</c:v>
                </c:pt>
                <c:pt idx="14250">
                  <c:v>0.49599140046296292</c:v>
                </c:pt>
                <c:pt idx="14251">
                  <c:v>0.49599655092592593</c:v>
                </c:pt>
                <c:pt idx="14252">
                  <c:v>0.49600328703703706</c:v>
                </c:pt>
                <c:pt idx="14253">
                  <c:v>0.4960085763888889</c:v>
                </c:pt>
                <c:pt idx="14254">
                  <c:v>0.49601377314814815</c:v>
                </c:pt>
                <c:pt idx="14255">
                  <c:v>0.49601900462962961</c:v>
                </c:pt>
                <c:pt idx="14256">
                  <c:v>0.49602420138888892</c:v>
                </c:pt>
                <c:pt idx="14257">
                  <c:v>0.49602928240740746</c:v>
                </c:pt>
                <c:pt idx="14258">
                  <c:v>0.49603451388888886</c:v>
                </c:pt>
                <c:pt idx="14259">
                  <c:v>0.49604114583333336</c:v>
                </c:pt>
                <c:pt idx="14260">
                  <c:v>0.49604629629629632</c:v>
                </c:pt>
                <c:pt idx="14261">
                  <c:v>0.49605157407407408</c:v>
                </c:pt>
                <c:pt idx="14262">
                  <c:v>0.49605682870370371</c:v>
                </c:pt>
                <c:pt idx="14263">
                  <c:v>0.49606194444444446</c:v>
                </c:pt>
                <c:pt idx="14264">
                  <c:v>0.49606717592592592</c:v>
                </c:pt>
                <c:pt idx="14265">
                  <c:v>0.4960734722222222</c:v>
                </c:pt>
                <c:pt idx="14266">
                  <c:v>0.49608099537037037</c:v>
                </c:pt>
                <c:pt idx="14267">
                  <c:v>0.49608752314814814</c:v>
                </c:pt>
                <c:pt idx="14268">
                  <c:v>0.49609359953703702</c:v>
                </c:pt>
                <c:pt idx="14269">
                  <c:v>0.4960997685185185</c:v>
                </c:pt>
                <c:pt idx="14270">
                  <c:v>0.49610568287037032</c:v>
                </c:pt>
                <c:pt idx="14271">
                  <c:v>0.4961114236111111</c:v>
                </c:pt>
                <c:pt idx="14272">
                  <c:v>0.49611871527777779</c:v>
                </c:pt>
                <c:pt idx="14273">
                  <c:v>0.49612460648148149</c:v>
                </c:pt>
                <c:pt idx="14274">
                  <c:v>0.49613042824074077</c:v>
                </c:pt>
                <c:pt idx="14275">
                  <c:v>0.49613599537037034</c:v>
                </c:pt>
                <c:pt idx="14276">
                  <c:v>0.49614118055555556</c:v>
                </c:pt>
                <c:pt idx="14277">
                  <c:v>0.49614629629629631</c:v>
                </c:pt>
                <c:pt idx="14278">
                  <c:v>0.49615150462962965</c:v>
                </c:pt>
                <c:pt idx="14279">
                  <c:v>0.49615813657407409</c:v>
                </c:pt>
                <c:pt idx="14280">
                  <c:v>0.49616328703703699</c:v>
                </c:pt>
                <c:pt idx="14281">
                  <c:v>0.49616856481481481</c:v>
                </c:pt>
                <c:pt idx="14282">
                  <c:v>0.49617373842592594</c:v>
                </c:pt>
                <c:pt idx="14283">
                  <c:v>0.49617891203703701</c:v>
                </c:pt>
                <c:pt idx="14284">
                  <c:v>0.49618413194444444</c:v>
                </c:pt>
                <c:pt idx="14285">
                  <c:v>0.4961909606481481</c:v>
                </c:pt>
                <c:pt idx="14286">
                  <c:v>0.49619607638888891</c:v>
                </c:pt>
                <c:pt idx="14287">
                  <c:v>0.49620136574074075</c:v>
                </c:pt>
                <c:pt idx="14288">
                  <c:v>0.49620666666666668</c:v>
                </c:pt>
                <c:pt idx="14289">
                  <c:v>0.49621181712962964</c:v>
                </c:pt>
                <c:pt idx="14290">
                  <c:v>0.49621699074074077</c:v>
                </c:pt>
                <c:pt idx="14291">
                  <c:v>0.49622215277777776</c:v>
                </c:pt>
                <c:pt idx="14292">
                  <c:v>0.49622868055555558</c:v>
                </c:pt>
                <c:pt idx="14293">
                  <c:v>0.49623386574074074</c:v>
                </c:pt>
                <c:pt idx="14294">
                  <c:v>0.4962389699074074</c:v>
                </c:pt>
                <c:pt idx="14295">
                  <c:v>0.49624422453703704</c:v>
                </c:pt>
                <c:pt idx="14296">
                  <c:v>0.49624947916666667</c:v>
                </c:pt>
                <c:pt idx="14297">
                  <c:v>0.49625457175925924</c:v>
                </c:pt>
                <c:pt idx="14298">
                  <c:v>0.49625979166666667</c:v>
                </c:pt>
                <c:pt idx="14299">
                  <c:v>0.49626649305555559</c:v>
                </c:pt>
                <c:pt idx="14300">
                  <c:v>0.49627159722222225</c:v>
                </c:pt>
                <c:pt idx="14301">
                  <c:v>0.49627687500000001</c:v>
                </c:pt>
                <c:pt idx="14302">
                  <c:v>0.49628215277777782</c:v>
                </c:pt>
                <c:pt idx="14303">
                  <c:v>0.49628740740740745</c:v>
                </c:pt>
                <c:pt idx="14304">
                  <c:v>0.49629260416666665</c:v>
                </c:pt>
                <c:pt idx="14305">
                  <c:v>0.49629927083333336</c:v>
                </c:pt>
                <c:pt idx="14306">
                  <c:v>0.49630436342592593</c:v>
                </c:pt>
                <c:pt idx="14307">
                  <c:v>0.49630952546296297</c:v>
                </c:pt>
                <c:pt idx="14308">
                  <c:v>0.49631479166666664</c:v>
                </c:pt>
                <c:pt idx="14309">
                  <c:v>0.49631991898148148</c:v>
                </c:pt>
                <c:pt idx="14310">
                  <c:v>0.49632508101851852</c:v>
                </c:pt>
                <c:pt idx="14311">
                  <c:v>0.49633040509259257</c:v>
                </c:pt>
                <c:pt idx="14312">
                  <c:v>0.49633704861111111</c:v>
                </c:pt>
                <c:pt idx="14313">
                  <c:v>0.49634224537037036</c:v>
                </c:pt>
                <c:pt idx="14314">
                  <c:v>0.49634746527777779</c:v>
                </c:pt>
                <c:pt idx="14315">
                  <c:v>0.49635270833333328</c:v>
                </c:pt>
                <c:pt idx="14316">
                  <c:v>0.49635797453703701</c:v>
                </c:pt>
                <c:pt idx="14317">
                  <c:v>0.49636318287037035</c:v>
                </c:pt>
                <c:pt idx="14318">
                  <c:v>0.496368287037037</c:v>
                </c:pt>
                <c:pt idx="14319">
                  <c:v>0.49637482638888891</c:v>
                </c:pt>
                <c:pt idx="14320">
                  <c:v>0.49637989583333336</c:v>
                </c:pt>
                <c:pt idx="14321">
                  <c:v>0.49638511574074079</c:v>
                </c:pt>
                <c:pt idx="14322">
                  <c:v>0.49639033564814811</c:v>
                </c:pt>
                <c:pt idx="14323">
                  <c:v>0.49639545138888885</c:v>
                </c:pt>
                <c:pt idx="14324">
                  <c:v>0.49640061342592595</c:v>
                </c:pt>
                <c:pt idx="14325">
                  <c:v>0.4964073726851852</c:v>
                </c:pt>
                <c:pt idx="14326">
                  <c:v>0.4964125694444444</c:v>
                </c:pt>
                <c:pt idx="14327">
                  <c:v>0.49641784722222221</c:v>
                </c:pt>
                <c:pt idx="14328">
                  <c:v>0.49642307870370367</c:v>
                </c:pt>
                <c:pt idx="14329">
                  <c:v>0.49642827546296298</c:v>
                </c:pt>
                <c:pt idx="14330">
                  <c:v>0.49643356481481482</c:v>
                </c:pt>
                <c:pt idx="14331">
                  <c:v>0.49643885416666667</c:v>
                </c:pt>
                <c:pt idx="14332">
                  <c:v>0.49644534722222228</c:v>
                </c:pt>
                <c:pt idx="14333">
                  <c:v>0.49645063657407412</c:v>
                </c:pt>
                <c:pt idx="14334">
                  <c:v>0.4964558101851852</c:v>
                </c:pt>
                <c:pt idx="14335">
                  <c:v>0.49646087962962965</c:v>
                </c:pt>
                <c:pt idx="14336">
                  <c:v>0.49646601851851851</c:v>
                </c:pt>
                <c:pt idx="14337">
                  <c:v>0.49647123842592594</c:v>
                </c:pt>
                <c:pt idx="14338">
                  <c:v>0.49647633101851851</c:v>
                </c:pt>
                <c:pt idx="14339">
                  <c:v>0.49648291666666666</c:v>
                </c:pt>
                <c:pt idx="14340">
                  <c:v>0.496488125</c:v>
                </c:pt>
                <c:pt idx="14341">
                  <c:v>0.49649322916666666</c:v>
                </c:pt>
                <c:pt idx="14342">
                  <c:v>0.49649841435185182</c:v>
                </c:pt>
                <c:pt idx="14343">
                  <c:v>0.49650364583333334</c:v>
                </c:pt>
                <c:pt idx="14344">
                  <c:v>0.49650885416666668</c:v>
                </c:pt>
                <c:pt idx="14345">
                  <c:v>0.49651559027777781</c:v>
                </c:pt>
                <c:pt idx="14346">
                  <c:v>0.4965207523148148</c:v>
                </c:pt>
                <c:pt idx="14347">
                  <c:v>0.49652596064814819</c:v>
                </c:pt>
                <c:pt idx="14348">
                  <c:v>0.4965311458333333</c:v>
                </c:pt>
                <c:pt idx="14349">
                  <c:v>0.49653627314814813</c:v>
                </c:pt>
                <c:pt idx="14350">
                  <c:v>0.49654152777777777</c:v>
                </c:pt>
                <c:pt idx="14351">
                  <c:v>0.49654675925925923</c:v>
                </c:pt>
                <c:pt idx="14352">
                  <c:v>0.49655328703703705</c:v>
                </c:pt>
                <c:pt idx="14353">
                  <c:v>0.49655850694444448</c:v>
                </c:pt>
                <c:pt idx="14354">
                  <c:v>0.49656376157407406</c:v>
                </c:pt>
                <c:pt idx="14355">
                  <c:v>0.49656893518518519</c:v>
                </c:pt>
                <c:pt idx="14356">
                  <c:v>0.49657415509259262</c:v>
                </c:pt>
                <c:pt idx="14357">
                  <c:v>0.49657938657407402</c:v>
                </c:pt>
                <c:pt idx="14358">
                  <c:v>0.49658459490740742</c:v>
                </c:pt>
                <c:pt idx="14359">
                  <c:v>0.4965911921296296</c:v>
                </c:pt>
                <c:pt idx="14360">
                  <c:v>0.49659653935185188</c:v>
                </c:pt>
                <c:pt idx="14361">
                  <c:v>0.49660174768518517</c:v>
                </c:pt>
                <c:pt idx="14362">
                  <c:v>0.49660708333333337</c:v>
                </c:pt>
                <c:pt idx="14363">
                  <c:v>0.49661232638888886</c:v>
                </c:pt>
                <c:pt idx="14364">
                  <c:v>0.49661746527777778</c:v>
                </c:pt>
                <c:pt idx="14365">
                  <c:v>0.49662414351851852</c:v>
                </c:pt>
                <c:pt idx="14366">
                  <c:v>0.49662936342592595</c:v>
                </c:pt>
                <c:pt idx="14367">
                  <c:v>0.49663449074074073</c:v>
                </c:pt>
                <c:pt idx="14368">
                  <c:v>0.49663972222222225</c:v>
                </c:pt>
                <c:pt idx="14369">
                  <c:v>0.49664498842592592</c:v>
                </c:pt>
                <c:pt idx="14370">
                  <c:v>0.49665013888888887</c:v>
                </c:pt>
                <c:pt idx="14371">
                  <c:v>0.49665586805555556</c:v>
                </c:pt>
                <c:pt idx="14372">
                  <c:v>0.49666342592592594</c:v>
                </c:pt>
                <c:pt idx="14373">
                  <c:v>0.49666940972222223</c:v>
                </c:pt>
                <c:pt idx="14374">
                  <c:v>0.49667537037037035</c:v>
                </c:pt>
                <c:pt idx="14375">
                  <c:v>0.49668120370370367</c:v>
                </c:pt>
                <c:pt idx="14376">
                  <c:v>0.49668752314814818</c:v>
                </c:pt>
                <c:pt idx="14377">
                  <c:v>0.49669380787037037</c:v>
                </c:pt>
                <c:pt idx="14378">
                  <c:v>0.49670002314814815</c:v>
                </c:pt>
                <c:pt idx="14379">
                  <c:v>0.49670756944444444</c:v>
                </c:pt>
                <c:pt idx="14380">
                  <c:v>0.4967128009259259</c:v>
                </c:pt>
                <c:pt idx="14381">
                  <c:v>0.49671802083333333</c:v>
                </c:pt>
                <c:pt idx="14382">
                  <c:v>0.49672333333333335</c:v>
                </c:pt>
                <c:pt idx="14383">
                  <c:v>0.49672859953703702</c:v>
                </c:pt>
                <c:pt idx="14384">
                  <c:v>0.49673373842592589</c:v>
                </c:pt>
                <c:pt idx="14385">
                  <c:v>0.49674042824074077</c:v>
                </c:pt>
                <c:pt idx="14386">
                  <c:v>0.49674565972222223</c:v>
                </c:pt>
                <c:pt idx="14387">
                  <c:v>0.4967507986111111</c:v>
                </c:pt>
                <c:pt idx="14388">
                  <c:v>0.49675601851851853</c:v>
                </c:pt>
                <c:pt idx="14389">
                  <c:v>0.49676127314814816</c:v>
                </c:pt>
                <c:pt idx="14390">
                  <c:v>0.496766400462963</c:v>
                </c:pt>
                <c:pt idx="14391">
                  <c:v>0.49677164351851855</c:v>
                </c:pt>
                <c:pt idx="14392">
                  <c:v>0.49677834490740741</c:v>
                </c:pt>
                <c:pt idx="14393">
                  <c:v>0.4967834606481481</c:v>
                </c:pt>
                <c:pt idx="14394">
                  <c:v>0.49678874999999995</c:v>
                </c:pt>
                <c:pt idx="14395">
                  <c:v>0.4967940393518519</c:v>
                </c:pt>
                <c:pt idx="14396">
                  <c:v>0.49679922453703701</c:v>
                </c:pt>
                <c:pt idx="14397">
                  <c:v>0.49680447916666665</c:v>
                </c:pt>
                <c:pt idx="14398">
                  <c:v>0.49680968750000004</c:v>
                </c:pt>
                <c:pt idx="14399">
                  <c:v>0.49681601851851848</c:v>
                </c:pt>
                <c:pt idx="14400">
                  <c:v>0.49682119212962966</c:v>
                </c:pt>
                <c:pt idx="14401">
                  <c:v>0.49682627314814815</c:v>
                </c:pt>
                <c:pt idx="14402">
                  <c:v>0.49683145833333331</c:v>
                </c:pt>
                <c:pt idx="14403">
                  <c:v>0.49683674768518515</c:v>
                </c:pt>
                <c:pt idx="14404">
                  <c:v>0.49684192129629628</c:v>
                </c:pt>
                <c:pt idx="14405">
                  <c:v>0.49684868055555559</c:v>
                </c:pt>
                <c:pt idx="14406">
                  <c:v>0.49685393518518522</c:v>
                </c:pt>
                <c:pt idx="14407">
                  <c:v>0.49685903935185188</c:v>
                </c:pt>
                <c:pt idx="14408">
                  <c:v>0.49686428240740743</c:v>
                </c:pt>
                <c:pt idx="14409">
                  <c:v>0.49686958333333336</c:v>
                </c:pt>
                <c:pt idx="14410">
                  <c:v>0.49687472222222223</c:v>
                </c:pt>
                <c:pt idx="14411">
                  <c:v>0.4968800347222222</c:v>
                </c:pt>
                <c:pt idx="14412">
                  <c:v>0.49688660879629626</c:v>
                </c:pt>
                <c:pt idx="14413">
                  <c:v>0.49689174768518524</c:v>
                </c:pt>
                <c:pt idx="14414">
                  <c:v>0.49689693287037034</c:v>
                </c:pt>
                <c:pt idx="14415">
                  <c:v>0.49690215277777777</c:v>
                </c:pt>
                <c:pt idx="14416">
                  <c:v>0.49690722222222222</c:v>
                </c:pt>
                <c:pt idx="14417">
                  <c:v>0.49691251157407407</c:v>
                </c:pt>
                <c:pt idx="14418">
                  <c:v>0.49691936342592591</c:v>
                </c:pt>
                <c:pt idx="14419">
                  <c:v>0.49692444444444445</c:v>
                </c:pt>
                <c:pt idx="14420">
                  <c:v>0.4969297222222222</c:v>
                </c:pt>
                <c:pt idx="14421">
                  <c:v>0.49693502314814814</c:v>
                </c:pt>
                <c:pt idx="14422">
                  <c:v>0.49694012731481485</c:v>
                </c:pt>
                <c:pt idx="14423">
                  <c:v>0.49694534722222222</c:v>
                </c:pt>
                <c:pt idx="14424">
                  <c:v>0.49695062499999998</c:v>
                </c:pt>
                <c:pt idx="14425">
                  <c:v>0.49695721064814813</c:v>
                </c:pt>
                <c:pt idx="14426">
                  <c:v>0.49696243055555556</c:v>
                </c:pt>
                <c:pt idx="14427">
                  <c:v>0.49696768518518519</c:v>
                </c:pt>
                <c:pt idx="14428">
                  <c:v>0.49697297453703704</c:v>
                </c:pt>
                <c:pt idx="14429">
                  <c:v>0.49697826388888888</c:v>
                </c:pt>
                <c:pt idx="14430">
                  <c:v>0.49698335648148145</c:v>
                </c:pt>
                <c:pt idx="14431">
                  <c:v>0.49698851851851855</c:v>
                </c:pt>
                <c:pt idx="14432">
                  <c:v>0.49699508101851847</c:v>
                </c:pt>
                <c:pt idx="14433">
                  <c:v>0.4970001736111111</c:v>
                </c:pt>
                <c:pt idx="14434">
                  <c:v>0.49700538194444444</c:v>
                </c:pt>
                <c:pt idx="14435">
                  <c:v>0.49701064814814816</c:v>
                </c:pt>
                <c:pt idx="14436">
                  <c:v>0.4970158101851852</c:v>
                </c:pt>
                <c:pt idx="14437">
                  <c:v>0.49702103009259258</c:v>
                </c:pt>
                <c:pt idx="14438">
                  <c:v>0.49702782407407403</c:v>
                </c:pt>
                <c:pt idx="14439">
                  <c:v>0.49703295138888892</c:v>
                </c:pt>
                <c:pt idx="14440">
                  <c:v>0.49703824074074077</c:v>
                </c:pt>
                <c:pt idx="14441">
                  <c:v>0.49704353009259261</c:v>
                </c:pt>
                <c:pt idx="14442">
                  <c:v>0.49704878472222225</c:v>
                </c:pt>
                <c:pt idx="14443">
                  <c:v>0.49705408564814818</c:v>
                </c:pt>
                <c:pt idx="14444">
                  <c:v>0.49705938657407406</c:v>
                </c:pt>
                <c:pt idx="14445">
                  <c:v>0.49706592592592597</c:v>
                </c:pt>
                <c:pt idx="14446">
                  <c:v>0.49707120370370372</c:v>
                </c:pt>
                <c:pt idx="14447">
                  <c:v>0.4970764236111111</c:v>
                </c:pt>
                <c:pt idx="14448">
                  <c:v>0.49708152777777781</c:v>
                </c:pt>
                <c:pt idx="14449">
                  <c:v>0.49708674768518518</c:v>
                </c:pt>
                <c:pt idx="14450">
                  <c:v>0.49709207175925929</c:v>
                </c:pt>
                <c:pt idx="14451">
                  <c:v>0.49709721064814816</c:v>
                </c:pt>
                <c:pt idx="14452">
                  <c:v>0.4971038078703704</c:v>
                </c:pt>
                <c:pt idx="14453">
                  <c:v>0.49710894675925926</c:v>
                </c:pt>
                <c:pt idx="14454">
                  <c:v>0.49711418981481481</c:v>
                </c:pt>
                <c:pt idx="14455">
                  <c:v>0.49711939814814815</c:v>
                </c:pt>
                <c:pt idx="14456">
                  <c:v>0.49712454861111111</c:v>
                </c:pt>
                <c:pt idx="14457">
                  <c:v>0.49712986111111107</c:v>
                </c:pt>
                <c:pt idx="14458">
                  <c:v>0.49713666666666662</c:v>
                </c:pt>
                <c:pt idx="14459">
                  <c:v>0.49714180555555559</c:v>
                </c:pt>
                <c:pt idx="14460">
                  <c:v>0.49714712962962965</c:v>
                </c:pt>
                <c:pt idx="14461">
                  <c:v>0.49715236111111111</c:v>
                </c:pt>
                <c:pt idx="14462">
                  <c:v>0.49715751157407406</c:v>
                </c:pt>
                <c:pt idx="14463">
                  <c:v>0.49716277777777779</c:v>
                </c:pt>
                <c:pt idx="14464">
                  <c:v>0.49716800925925925</c:v>
                </c:pt>
                <c:pt idx="14465">
                  <c:v>0.49717452546296298</c:v>
                </c:pt>
                <c:pt idx="14466">
                  <c:v>0.49717968750000002</c:v>
                </c:pt>
                <c:pt idx="14467">
                  <c:v>0.49718487268518513</c:v>
                </c:pt>
                <c:pt idx="14468">
                  <c:v>0.49718998842592593</c:v>
                </c:pt>
                <c:pt idx="14469">
                  <c:v>0.49719520833333331</c:v>
                </c:pt>
                <c:pt idx="14470">
                  <c:v>0.49720038194444444</c:v>
                </c:pt>
                <c:pt idx="14471">
                  <c:v>0.49720550925925927</c:v>
                </c:pt>
                <c:pt idx="14472">
                  <c:v>0.49721211805555554</c:v>
                </c:pt>
                <c:pt idx="14473">
                  <c:v>0.49721740740740739</c:v>
                </c:pt>
                <c:pt idx="14474">
                  <c:v>0.4972225925925926</c:v>
                </c:pt>
                <c:pt idx="14475">
                  <c:v>0.49722797453703699</c:v>
                </c:pt>
                <c:pt idx="14476">
                  <c:v>0.49723324074074071</c:v>
                </c:pt>
                <c:pt idx="14477">
                  <c:v>0.49723835648148151</c:v>
                </c:pt>
                <c:pt idx="14478">
                  <c:v>0.49724502314814817</c:v>
                </c:pt>
                <c:pt idx="14479">
                  <c:v>0.49725015046296295</c:v>
                </c:pt>
                <c:pt idx="14480">
                  <c:v>0.49725537037037038</c:v>
                </c:pt>
                <c:pt idx="14481">
                  <c:v>0.49726061342592592</c:v>
                </c:pt>
                <c:pt idx="14482">
                  <c:v>0.49726583333333335</c:v>
                </c:pt>
                <c:pt idx="14483">
                  <c:v>0.49727108796296293</c:v>
                </c:pt>
                <c:pt idx="14484">
                  <c:v>0.49727629629629627</c:v>
                </c:pt>
                <c:pt idx="14485">
                  <c:v>0.49728297453703707</c:v>
                </c:pt>
                <c:pt idx="14486">
                  <c:v>0.49728832175925924</c:v>
                </c:pt>
                <c:pt idx="14487">
                  <c:v>0.4972936458333333</c:v>
                </c:pt>
                <c:pt idx="14488">
                  <c:v>0.49729879629629631</c:v>
                </c:pt>
                <c:pt idx="14489">
                  <c:v>0.49730409722222224</c:v>
                </c:pt>
                <c:pt idx="14490">
                  <c:v>0.49730938657407409</c:v>
                </c:pt>
                <c:pt idx="14491">
                  <c:v>0.4973146180555556</c:v>
                </c:pt>
                <c:pt idx="14492">
                  <c:v>0.4973211574074074</c:v>
                </c:pt>
                <c:pt idx="14493">
                  <c:v>0.49732644675925924</c:v>
                </c:pt>
                <c:pt idx="14494">
                  <c:v>0.49733158564814817</c:v>
                </c:pt>
                <c:pt idx="14495">
                  <c:v>0.49733680555555554</c:v>
                </c:pt>
                <c:pt idx="14496">
                  <c:v>0.49734202546296297</c:v>
                </c:pt>
                <c:pt idx="14497">
                  <c:v>0.49734718750000001</c:v>
                </c:pt>
                <c:pt idx="14498">
                  <c:v>0.49735394675925931</c:v>
                </c:pt>
                <c:pt idx="14499">
                  <c:v>0.49735916666666663</c:v>
                </c:pt>
                <c:pt idx="14500">
                  <c:v>0.49736434027777782</c:v>
                </c:pt>
                <c:pt idx="14501">
                  <c:v>0.49736964120370369</c:v>
                </c:pt>
                <c:pt idx="14502">
                  <c:v>0.49737489583333333</c:v>
                </c:pt>
                <c:pt idx="14503">
                  <c:v>0.49738016203703705</c:v>
                </c:pt>
                <c:pt idx="14504">
                  <c:v>0.49738550925925923</c:v>
                </c:pt>
                <c:pt idx="14505">
                  <c:v>0.49739221064814815</c:v>
                </c:pt>
                <c:pt idx="14506">
                  <c:v>0.49739752314814817</c:v>
                </c:pt>
                <c:pt idx="14507">
                  <c:v>0.49740291666666669</c:v>
                </c:pt>
                <c:pt idx="14508">
                  <c:v>0.49740822916666666</c:v>
                </c:pt>
                <c:pt idx="14509">
                  <c:v>0.49741363425925927</c:v>
                </c:pt>
                <c:pt idx="14510">
                  <c:v>0.49741900462962962</c:v>
                </c:pt>
                <c:pt idx="14511">
                  <c:v>0.49742417824074076</c:v>
                </c:pt>
                <c:pt idx="14512">
                  <c:v>0.49743072916666664</c:v>
                </c:pt>
                <c:pt idx="14513">
                  <c:v>0.49743603009259263</c:v>
                </c:pt>
                <c:pt idx="14514">
                  <c:v>0.49744119212962962</c:v>
                </c:pt>
                <c:pt idx="14515">
                  <c:v>0.49744644675925925</c:v>
                </c:pt>
                <c:pt idx="14516">
                  <c:v>0.49745178240740739</c:v>
                </c:pt>
                <c:pt idx="14517">
                  <c:v>0.49745707175925924</c:v>
                </c:pt>
                <c:pt idx="14518">
                  <c:v>0.4974649074074074</c:v>
                </c:pt>
                <c:pt idx="14519">
                  <c:v>0.49747115740740738</c:v>
                </c:pt>
                <c:pt idx="14520">
                  <c:v>0.49747731481481483</c:v>
                </c:pt>
                <c:pt idx="14521">
                  <c:v>0.4974835763888889</c:v>
                </c:pt>
                <c:pt idx="14522">
                  <c:v>0.4974898611111111</c:v>
                </c:pt>
                <c:pt idx="14523">
                  <c:v>0.49749614583333335</c:v>
                </c:pt>
                <c:pt idx="14524">
                  <c:v>0.49750256944444443</c:v>
                </c:pt>
                <c:pt idx="14525">
                  <c:v>0.49751005787037039</c:v>
                </c:pt>
                <c:pt idx="14526">
                  <c:v>0.49751596064814813</c:v>
                </c:pt>
                <c:pt idx="14527">
                  <c:v>0.49752201388888889</c:v>
                </c:pt>
                <c:pt idx="14528">
                  <c:v>0.49752803240740739</c:v>
                </c:pt>
                <c:pt idx="14529">
                  <c:v>0.49753356481481487</c:v>
                </c:pt>
                <c:pt idx="14530">
                  <c:v>0.49753895833333334</c:v>
                </c:pt>
                <c:pt idx="14531">
                  <c:v>0.49754434027777777</c:v>
                </c:pt>
                <c:pt idx="14532">
                  <c:v>0.49755083333333333</c:v>
                </c:pt>
                <c:pt idx="14533">
                  <c:v>0.49755608796296297</c:v>
                </c:pt>
                <c:pt idx="14534">
                  <c:v>0.49756128472222222</c:v>
                </c:pt>
                <c:pt idx="14535">
                  <c:v>0.49756651620370373</c:v>
                </c:pt>
                <c:pt idx="14536">
                  <c:v>0.49757177083333332</c:v>
                </c:pt>
                <c:pt idx="14537">
                  <c:v>0.49757693287037036</c:v>
                </c:pt>
                <c:pt idx="14538">
                  <c:v>0.49758371527777778</c:v>
                </c:pt>
                <c:pt idx="14539">
                  <c:v>0.49758896990740742</c:v>
                </c:pt>
                <c:pt idx="14540">
                  <c:v>0.49759424768518518</c:v>
                </c:pt>
                <c:pt idx="14541">
                  <c:v>0.4975995138888889</c:v>
                </c:pt>
                <c:pt idx="14542">
                  <c:v>0.49760481481481483</c:v>
                </c:pt>
                <c:pt idx="14543">
                  <c:v>0.49760993055555552</c:v>
                </c:pt>
                <c:pt idx="14544">
                  <c:v>0.49761517361111113</c:v>
                </c:pt>
                <c:pt idx="14545">
                  <c:v>0.4976217824074074</c:v>
                </c:pt>
                <c:pt idx="14546">
                  <c:v>0.49762689814814814</c:v>
                </c:pt>
                <c:pt idx="14547">
                  <c:v>0.49763211805555557</c:v>
                </c:pt>
                <c:pt idx="14548">
                  <c:v>0.497637337962963</c:v>
                </c:pt>
                <c:pt idx="14549">
                  <c:v>0.4976424884259259</c:v>
                </c:pt>
                <c:pt idx="14550">
                  <c:v>0.49764777777777774</c:v>
                </c:pt>
                <c:pt idx="14551">
                  <c:v>0.49765461805555561</c:v>
                </c:pt>
                <c:pt idx="14552">
                  <c:v>0.4976598611111111</c:v>
                </c:pt>
                <c:pt idx="14553">
                  <c:v>0.49766515046296295</c:v>
                </c:pt>
                <c:pt idx="14554">
                  <c:v>0.49767039351851849</c:v>
                </c:pt>
                <c:pt idx="14555">
                  <c:v>0.49767554398148151</c:v>
                </c:pt>
                <c:pt idx="14556">
                  <c:v>0.49768082175925926</c:v>
                </c:pt>
                <c:pt idx="14557">
                  <c:v>0.49768614583333332</c:v>
                </c:pt>
                <c:pt idx="14558">
                  <c:v>0.49769273148148147</c:v>
                </c:pt>
                <c:pt idx="14559">
                  <c:v>0.49769802083333331</c:v>
                </c:pt>
                <c:pt idx="14560">
                  <c:v>0.49770324074074074</c:v>
                </c:pt>
                <c:pt idx="14561">
                  <c:v>0.49770848379629634</c:v>
                </c:pt>
                <c:pt idx="14562">
                  <c:v>0.49771369212962963</c:v>
                </c:pt>
                <c:pt idx="14563">
                  <c:v>0.49771881944444446</c:v>
                </c:pt>
                <c:pt idx="14564">
                  <c:v>0.49772405092592592</c:v>
                </c:pt>
                <c:pt idx="14565">
                  <c:v>0.49773071759259263</c:v>
                </c:pt>
                <c:pt idx="14566">
                  <c:v>0.49773579861111111</c:v>
                </c:pt>
                <c:pt idx="14567">
                  <c:v>0.49774108796296296</c:v>
                </c:pt>
                <c:pt idx="14568">
                  <c:v>0.49774633101851856</c:v>
                </c:pt>
                <c:pt idx="14569">
                  <c:v>0.49775144675925925</c:v>
                </c:pt>
                <c:pt idx="14570">
                  <c:v>0.49775668981481486</c:v>
                </c:pt>
                <c:pt idx="14571">
                  <c:v>0.49776354166666664</c:v>
                </c:pt>
                <c:pt idx="14572">
                  <c:v>0.49776872685185186</c:v>
                </c:pt>
                <c:pt idx="14573">
                  <c:v>0.49777407407407409</c:v>
                </c:pt>
                <c:pt idx="14574">
                  <c:v>0.49777939814814814</c:v>
                </c:pt>
                <c:pt idx="14575">
                  <c:v>0.49778473379629634</c:v>
                </c:pt>
                <c:pt idx="14576">
                  <c:v>0.49779002314814819</c:v>
                </c:pt>
                <c:pt idx="14577">
                  <c:v>0.49779523148148147</c:v>
                </c:pt>
                <c:pt idx="14578">
                  <c:v>0.49780179398148144</c:v>
                </c:pt>
                <c:pt idx="14579">
                  <c:v>0.49780700231481484</c:v>
                </c:pt>
                <c:pt idx="14580">
                  <c:v>0.49781221064814818</c:v>
                </c:pt>
                <c:pt idx="14581">
                  <c:v>0.49781733796296296</c:v>
                </c:pt>
                <c:pt idx="14582">
                  <c:v>0.49782258101851856</c:v>
                </c:pt>
                <c:pt idx="14583">
                  <c:v>0.49782784722222223</c:v>
                </c:pt>
                <c:pt idx="14584">
                  <c:v>0.49783297453703707</c:v>
                </c:pt>
                <c:pt idx="14585">
                  <c:v>0.49783964120370366</c:v>
                </c:pt>
                <c:pt idx="14586">
                  <c:v>0.49784476851851855</c:v>
                </c:pt>
                <c:pt idx="14587">
                  <c:v>0.49785006944444449</c:v>
                </c:pt>
                <c:pt idx="14588">
                  <c:v>0.49785531250000004</c:v>
                </c:pt>
                <c:pt idx="14589">
                  <c:v>0.49786048611111111</c:v>
                </c:pt>
                <c:pt idx="14590">
                  <c:v>0.49786575231481484</c:v>
                </c:pt>
                <c:pt idx="14591">
                  <c:v>0.49787247685185188</c:v>
                </c:pt>
                <c:pt idx="14592">
                  <c:v>0.49787762731481483</c:v>
                </c:pt>
                <c:pt idx="14593">
                  <c:v>0.49788287037037038</c:v>
                </c:pt>
                <c:pt idx="14594">
                  <c:v>0.49788804398148145</c:v>
                </c:pt>
                <c:pt idx="14595">
                  <c:v>0.4978931134259259</c:v>
                </c:pt>
                <c:pt idx="14596">
                  <c:v>0.49789832175925924</c:v>
                </c:pt>
                <c:pt idx="14597">
                  <c:v>0.49790355324074076</c:v>
                </c:pt>
                <c:pt idx="14598">
                  <c:v>0.49791011574074079</c:v>
                </c:pt>
                <c:pt idx="14599">
                  <c:v>0.49791539351851855</c:v>
                </c:pt>
                <c:pt idx="14600">
                  <c:v>0.49792070601851851</c:v>
                </c:pt>
                <c:pt idx="14601">
                  <c:v>0.49792587962962959</c:v>
                </c:pt>
                <c:pt idx="14602">
                  <c:v>0.49793116898148143</c:v>
                </c:pt>
                <c:pt idx="14603">
                  <c:v>0.4979364930555556</c:v>
                </c:pt>
                <c:pt idx="14604">
                  <c:v>0.49794173611111114</c:v>
                </c:pt>
                <c:pt idx="14605">
                  <c:v>0.49794844907407404</c:v>
                </c:pt>
                <c:pt idx="14606">
                  <c:v>0.49795372685185185</c:v>
                </c:pt>
                <c:pt idx="14607">
                  <c:v>0.49795899305555552</c:v>
                </c:pt>
                <c:pt idx="14608">
                  <c:v>0.49796425925925925</c:v>
                </c:pt>
                <c:pt idx="14609">
                  <c:v>0.49796950231481479</c:v>
                </c:pt>
                <c:pt idx="14610">
                  <c:v>0.49797461805555554</c:v>
                </c:pt>
                <c:pt idx="14611">
                  <c:v>0.49798136574074076</c:v>
                </c:pt>
                <c:pt idx="14612">
                  <c:v>0.49798649305555553</c:v>
                </c:pt>
                <c:pt idx="14613">
                  <c:v>0.49799171296296296</c:v>
                </c:pt>
                <c:pt idx="14614">
                  <c:v>0.4979970138888889</c:v>
                </c:pt>
                <c:pt idx="14615">
                  <c:v>0.49800219907407411</c:v>
                </c:pt>
                <c:pt idx="14616">
                  <c:v>0.49800752314814817</c:v>
                </c:pt>
                <c:pt idx="14617">
                  <c:v>0.49801278935185184</c:v>
                </c:pt>
                <c:pt idx="14618">
                  <c:v>0.49801954861111114</c:v>
                </c:pt>
                <c:pt idx="14619">
                  <c:v>0.49802489583333331</c:v>
                </c:pt>
                <c:pt idx="14620">
                  <c:v>0.49803018518518516</c:v>
                </c:pt>
                <c:pt idx="14621">
                  <c:v>0.49803545138888888</c:v>
                </c:pt>
                <c:pt idx="14622">
                  <c:v>0.49804093749999995</c:v>
                </c:pt>
                <c:pt idx="14623">
                  <c:v>0.49804636574074074</c:v>
                </c:pt>
                <c:pt idx="14624">
                  <c:v>0.49805204861111108</c:v>
                </c:pt>
                <c:pt idx="14625">
                  <c:v>0.49805960648148151</c:v>
                </c:pt>
                <c:pt idx="14626">
                  <c:v>0.49806567129629631</c:v>
                </c:pt>
                <c:pt idx="14627">
                  <c:v>0.49807164351851857</c:v>
                </c:pt>
                <c:pt idx="14628">
                  <c:v>0.49807765046296293</c:v>
                </c:pt>
                <c:pt idx="14629">
                  <c:v>0.49808409722222224</c:v>
                </c:pt>
                <c:pt idx="14630">
                  <c:v>0.49809041666666665</c:v>
                </c:pt>
                <c:pt idx="14631">
                  <c:v>0.4980982523148148</c:v>
                </c:pt>
                <c:pt idx="14632">
                  <c:v>0.49810462962962965</c:v>
                </c:pt>
                <c:pt idx="14633">
                  <c:v>0.49810984953703702</c:v>
                </c:pt>
                <c:pt idx="14634">
                  <c:v>0.49811505787037036</c:v>
                </c:pt>
                <c:pt idx="14635">
                  <c:v>0.49812028935185187</c:v>
                </c:pt>
                <c:pt idx="14636">
                  <c:v>0.49812543981481477</c:v>
                </c:pt>
                <c:pt idx="14637">
                  <c:v>0.4981307060185185</c:v>
                </c:pt>
                <c:pt idx="14638">
                  <c:v>0.49813724537037035</c:v>
                </c:pt>
                <c:pt idx="14639">
                  <c:v>0.49814254629629628</c:v>
                </c:pt>
                <c:pt idx="14640">
                  <c:v>0.49814780092592592</c:v>
                </c:pt>
                <c:pt idx="14641">
                  <c:v>0.49815305555555556</c:v>
                </c:pt>
                <c:pt idx="14642">
                  <c:v>0.49815822916666663</c:v>
                </c:pt>
                <c:pt idx="14643">
                  <c:v>0.49816357638888892</c:v>
                </c:pt>
                <c:pt idx="14644">
                  <c:v>0.49816893518518518</c:v>
                </c:pt>
                <c:pt idx="14645">
                  <c:v>0.49817542824074074</c:v>
                </c:pt>
                <c:pt idx="14646">
                  <c:v>0.49818072916666667</c:v>
                </c:pt>
                <c:pt idx="14647">
                  <c:v>0.49818609953703702</c:v>
                </c:pt>
                <c:pt idx="14648">
                  <c:v>0.49819129629629627</c:v>
                </c:pt>
                <c:pt idx="14649">
                  <c:v>0.49819655092592591</c:v>
                </c:pt>
                <c:pt idx="14650">
                  <c:v>0.49820186342592593</c:v>
                </c:pt>
                <c:pt idx="14651">
                  <c:v>0.49820839120370369</c:v>
                </c:pt>
                <c:pt idx="14652">
                  <c:v>0.49821364583333333</c:v>
                </c:pt>
                <c:pt idx="14653">
                  <c:v>0.49821885416666661</c:v>
                </c:pt>
                <c:pt idx="14654">
                  <c:v>0.4982239814814815</c:v>
                </c:pt>
                <c:pt idx="14655">
                  <c:v>0.49822930555555556</c:v>
                </c:pt>
                <c:pt idx="14656">
                  <c:v>0.49823458333333331</c:v>
                </c:pt>
                <c:pt idx="14657">
                  <c:v>0.49823969907407406</c:v>
                </c:pt>
                <c:pt idx="14658">
                  <c:v>0.49824644675925928</c:v>
                </c:pt>
                <c:pt idx="14659">
                  <c:v>0.49825172453703703</c:v>
                </c:pt>
                <c:pt idx="14660">
                  <c:v>0.4982568171296296</c:v>
                </c:pt>
                <c:pt idx="14661">
                  <c:v>0.49826210648148145</c:v>
                </c:pt>
                <c:pt idx="14662">
                  <c:v>0.4982674305555555</c:v>
                </c:pt>
                <c:pt idx="14663">
                  <c:v>0.49827265046296293</c:v>
                </c:pt>
                <c:pt idx="14664">
                  <c:v>0.49827945601851847</c:v>
                </c:pt>
                <c:pt idx="14665">
                  <c:v>0.49828484953703706</c:v>
                </c:pt>
                <c:pt idx="14666">
                  <c:v>0.49829006944444448</c:v>
                </c:pt>
                <c:pt idx="14667">
                  <c:v>0.49829531250000003</c:v>
                </c:pt>
                <c:pt idx="14668">
                  <c:v>0.4983005324074074</c:v>
                </c:pt>
                <c:pt idx="14669">
                  <c:v>0.49830565972222224</c:v>
                </c:pt>
                <c:pt idx="14670">
                  <c:v>0.49831094907407408</c:v>
                </c:pt>
                <c:pt idx="14671">
                  <c:v>0.49831746527777776</c:v>
                </c:pt>
                <c:pt idx="14672">
                  <c:v>0.49832269675925928</c:v>
                </c:pt>
                <c:pt idx="14673">
                  <c:v>0.49832795138888891</c:v>
                </c:pt>
                <c:pt idx="14674">
                  <c:v>0.49833324074074076</c:v>
                </c:pt>
                <c:pt idx="14675">
                  <c:v>0.49833837962962962</c:v>
                </c:pt>
                <c:pt idx="14676">
                  <c:v>0.49834362268518517</c:v>
                </c:pt>
                <c:pt idx="14677">
                  <c:v>0.49834893518518514</c:v>
                </c:pt>
                <c:pt idx="14678">
                  <c:v>0.49835539351851854</c:v>
                </c:pt>
                <c:pt idx="14679">
                  <c:v>0.49836069444444447</c:v>
                </c:pt>
                <c:pt idx="14680">
                  <c:v>0.49836605324074074</c:v>
                </c:pt>
                <c:pt idx="14681">
                  <c:v>0.49837127314814816</c:v>
                </c:pt>
                <c:pt idx="14682">
                  <c:v>0.49837655092592592</c:v>
                </c:pt>
                <c:pt idx="14683">
                  <c:v>0.49838179398148147</c:v>
                </c:pt>
                <c:pt idx="14684">
                  <c:v>0.49838837962962962</c:v>
                </c:pt>
                <c:pt idx="14685">
                  <c:v>0.49839361111111113</c:v>
                </c:pt>
                <c:pt idx="14686">
                  <c:v>0.49839881944444442</c:v>
                </c:pt>
                <c:pt idx="14687">
                  <c:v>0.49840396990740743</c:v>
                </c:pt>
                <c:pt idx="14688">
                  <c:v>0.49840924768518519</c:v>
                </c:pt>
                <c:pt idx="14689">
                  <c:v>0.49841460648148145</c:v>
                </c:pt>
                <c:pt idx="14690">
                  <c:v>0.49841979166666667</c:v>
                </c:pt>
                <c:pt idx="14691">
                  <c:v>0.49842644675925923</c:v>
                </c:pt>
                <c:pt idx="14692">
                  <c:v>0.49843174768518517</c:v>
                </c:pt>
                <c:pt idx="14693">
                  <c:v>0.49843689814814818</c:v>
                </c:pt>
                <c:pt idx="14694">
                  <c:v>0.4984421643518519</c:v>
                </c:pt>
                <c:pt idx="14695">
                  <c:v>0.49844746527777778</c:v>
                </c:pt>
                <c:pt idx="14696">
                  <c:v>0.49845269675925929</c:v>
                </c:pt>
                <c:pt idx="14697">
                  <c:v>0.49845952546296296</c:v>
                </c:pt>
                <c:pt idx="14698">
                  <c:v>0.49846483796296298</c:v>
                </c:pt>
                <c:pt idx="14699">
                  <c:v>0.49847005787037041</c:v>
                </c:pt>
                <c:pt idx="14700">
                  <c:v>0.49847537037037037</c:v>
                </c:pt>
                <c:pt idx="14701">
                  <c:v>0.49848060185185189</c:v>
                </c:pt>
                <c:pt idx="14702">
                  <c:v>0.49848572916666667</c:v>
                </c:pt>
                <c:pt idx="14703">
                  <c:v>0.49849098379629631</c:v>
                </c:pt>
                <c:pt idx="14704">
                  <c:v>0.49849755787037037</c:v>
                </c:pt>
                <c:pt idx="14705">
                  <c:v>0.49850278935185188</c:v>
                </c:pt>
                <c:pt idx="14706">
                  <c:v>0.49850804398148146</c:v>
                </c:pt>
                <c:pt idx="14707">
                  <c:v>0.49851336805555557</c:v>
                </c:pt>
                <c:pt idx="14708">
                  <c:v>0.49851851851851853</c:v>
                </c:pt>
                <c:pt idx="14709">
                  <c:v>0.49852379629629628</c:v>
                </c:pt>
                <c:pt idx="14710">
                  <c:v>0.49852918981481481</c:v>
                </c:pt>
                <c:pt idx="14711">
                  <c:v>0.49853574074074075</c:v>
                </c:pt>
                <c:pt idx="14712">
                  <c:v>0.4985410300925926</c:v>
                </c:pt>
                <c:pt idx="14713">
                  <c:v>0.49854635416666665</c:v>
                </c:pt>
                <c:pt idx="14714">
                  <c:v>0.49855155092592596</c:v>
                </c:pt>
                <c:pt idx="14715">
                  <c:v>0.49855682870370371</c:v>
                </c:pt>
                <c:pt idx="14716">
                  <c:v>0.49856206018518517</c:v>
                </c:pt>
                <c:pt idx="14717">
                  <c:v>0.49856863425925924</c:v>
                </c:pt>
                <c:pt idx="14718">
                  <c:v>0.49857383101851854</c:v>
                </c:pt>
                <c:pt idx="14719">
                  <c:v>0.49857899305555553</c:v>
                </c:pt>
                <c:pt idx="14720">
                  <c:v>0.49858412037037042</c:v>
                </c:pt>
                <c:pt idx="14721">
                  <c:v>0.49858936342592591</c:v>
                </c:pt>
                <c:pt idx="14722">
                  <c:v>0.49859460648148146</c:v>
                </c:pt>
                <c:pt idx="14723">
                  <c:v>0.49859972222222221</c:v>
                </c:pt>
                <c:pt idx="14724">
                  <c:v>0.49860645833333334</c:v>
                </c:pt>
                <c:pt idx="14725">
                  <c:v>0.49861175925925921</c:v>
                </c:pt>
                <c:pt idx="14726">
                  <c:v>0.4986169328703704</c:v>
                </c:pt>
                <c:pt idx="14727">
                  <c:v>0.49862230324074069</c:v>
                </c:pt>
                <c:pt idx="14728">
                  <c:v>0.49862768518518519</c:v>
                </c:pt>
                <c:pt idx="14729">
                  <c:v>0.49863297453703703</c:v>
                </c:pt>
                <c:pt idx="14730">
                  <c:v>0.49863976851851849</c:v>
                </c:pt>
                <c:pt idx="14731">
                  <c:v>0.49864510416666663</c:v>
                </c:pt>
                <c:pt idx="14732">
                  <c:v>0.49865030092592594</c:v>
                </c:pt>
                <c:pt idx="14733">
                  <c:v>0.49865570601851855</c:v>
                </c:pt>
                <c:pt idx="14734">
                  <c:v>0.49866101851851852</c:v>
                </c:pt>
                <c:pt idx="14735">
                  <c:v>0.49866619212962959</c:v>
                </c:pt>
                <c:pt idx="14736">
                  <c:v>0.49867146990740746</c:v>
                </c:pt>
                <c:pt idx="14737">
                  <c:v>0.49867806712962964</c:v>
                </c:pt>
                <c:pt idx="14738">
                  <c:v>0.49868328703703702</c:v>
                </c:pt>
                <c:pt idx="14739">
                  <c:v>0.49868855324074074</c:v>
                </c:pt>
                <c:pt idx="14740">
                  <c:v>0.4986938657407407</c:v>
                </c:pt>
                <c:pt idx="14741">
                  <c:v>0.49869903935185184</c:v>
                </c:pt>
                <c:pt idx="14742">
                  <c:v>0.49870432870370368</c:v>
                </c:pt>
                <c:pt idx="14743">
                  <c:v>0.49870968750000005</c:v>
                </c:pt>
                <c:pt idx="14744">
                  <c:v>0.49871622685185185</c:v>
                </c:pt>
                <c:pt idx="14745">
                  <c:v>0.49872149305555552</c:v>
                </c:pt>
                <c:pt idx="14746">
                  <c:v>0.49872680555555554</c:v>
                </c:pt>
                <c:pt idx="14747">
                  <c:v>0.49873207175925921</c:v>
                </c:pt>
                <c:pt idx="14748">
                  <c:v>0.49873744212962962</c:v>
                </c:pt>
                <c:pt idx="14749">
                  <c:v>0.49874284722222223</c:v>
                </c:pt>
                <c:pt idx="14750">
                  <c:v>0.49874944444444447</c:v>
                </c:pt>
                <c:pt idx="14751">
                  <c:v>0.49875479166666664</c:v>
                </c:pt>
                <c:pt idx="14752">
                  <c:v>0.49876009259259257</c:v>
                </c:pt>
                <c:pt idx="14753">
                  <c:v>0.49876526620370371</c:v>
                </c:pt>
                <c:pt idx="14754">
                  <c:v>0.49877064814814814</c:v>
                </c:pt>
                <c:pt idx="14755">
                  <c:v>0.49877600694444446</c:v>
                </c:pt>
                <c:pt idx="14756">
                  <c:v>0.49878129629629631</c:v>
                </c:pt>
                <c:pt idx="14757">
                  <c:v>0.49878903935185187</c:v>
                </c:pt>
                <c:pt idx="14758">
                  <c:v>0.49879534722222224</c:v>
                </c:pt>
                <c:pt idx="14759">
                  <c:v>0.49880150462962963</c:v>
                </c:pt>
                <c:pt idx="14760">
                  <c:v>0.49880788194444442</c:v>
                </c:pt>
                <c:pt idx="14761">
                  <c:v>0.49881431712962959</c:v>
                </c:pt>
                <c:pt idx="14762">
                  <c:v>0.49882062500000002</c:v>
                </c:pt>
                <c:pt idx="14763">
                  <c:v>0.49882822916666664</c:v>
                </c:pt>
                <c:pt idx="14764">
                  <c:v>0.49883427083333332</c:v>
                </c:pt>
                <c:pt idx="14765">
                  <c:v>0.49884020833333337</c:v>
                </c:pt>
                <c:pt idx="14766">
                  <c:v>0.49884624999999999</c:v>
                </c:pt>
                <c:pt idx="14767">
                  <c:v>0.49885228009259258</c:v>
                </c:pt>
                <c:pt idx="14768">
                  <c:v>0.49885788194444447</c:v>
                </c:pt>
                <c:pt idx="14769">
                  <c:v>0.49886324074074073</c:v>
                </c:pt>
                <c:pt idx="14770">
                  <c:v>0.49886986111111109</c:v>
                </c:pt>
                <c:pt idx="14771">
                  <c:v>0.49887500000000001</c:v>
                </c:pt>
                <c:pt idx="14772">
                  <c:v>0.49888025462962959</c:v>
                </c:pt>
                <c:pt idx="14773">
                  <c:v>0.49888550925925923</c:v>
                </c:pt>
                <c:pt idx="14774">
                  <c:v>0.49889081018518522</c:v>
                </c:pt>
                <c:pt idx="14775">
                  <c:v>0.49889592592592596</c:v>
                </c:pt>
                <c:pt idx="14776">
                  <c:v>0.49890277777777775</c:v>
                </c:pt>
                <c:pt idx="14777">
                  <c:v>0.49890807870370368</c:v>
                </c:pt>
                <c:pt idx="14778">
                  <c:v>0.49891339120370365</c:v>
                </c:pt>
                <c:pt idx="14779">
                  <c:v>0.49891856481481484</c:v>
                </c:pt>
                <c:pt idx="14780">
                  <c:v>0.49892394675925927</c:v>
                </c:pt>
                <c:pt idx="14781">
                  <c:v>0.49892925925925929</c:v>
                </c:pt>
                <c:pt idx="14782">
                  <c:v>0.49893464120370368</c:v>
                </c:pt>
                <c:pt idx="14783">
                  <c:v>0.4989411689814815</c:v>
                </c:pt>
                <c:pt idx="14784">
                  <c:v>0.49894649305555555</c:v>
                </c:pt>
                <c:pt idx="14785">
                  <c:v>0.49895175925925922</c:v>
                </c:pt>
                <c:pt idx="14786">
                  <c:v>0.4989568981481482</c:v>
                </c:pt>
                <c:pt idx="14787">
                  <c:v>0.49896214120370369</c:v>
                </c:pt>
                <c:pt idx="14788">
                  <c:v>0.49896737268518515</c:v>
                </c:pt>
                <c:pt idx="14789">
                  <c:v>0.49897403935185186</c:v>
                </c:pt>
                <c:pt idx="14790">
                  <c:v>0.4989791666666667</c:v>
                </c:pt>
                <c:pt idx="14791">
                  <c:v>0.49898436342592589</c:v>
                </c:pt>
                <c:pt idx="14792">
                  <c:v>0.49898962962962962</c:v>
                </c:pt>
                <c:pt idx="14793">
                  <c:v>0.49899491898148152</c:v>
                </c:pt>
                <c:pt idx="14794">
                  <c:v>0.4990000810185185</c:v>
                </c:pt>
                <c:pt idx="14795">
                  <c:v>0.49900690972222222</c:v>
                </c:pt>
                <c:pt idx="14796">
                  <c:v>0.49901218749999998</c:v>
                </c:pt>
                <c:pt idx="14797">
                  <c:v>0.49901744212962962</c:v>
                </c:pt>
                <c:pt idx="14798">
                  <c:v>0.49902262731481484</c:v>
                </c:pt>
                <c:pt idx="14799">
                  <c:v>0.49902790509259259</c:v>
                </c:pt>
                <c:pt idx="14800">
                  <c:v>0.49903326388888886</c:v>
                </c:pt>
                <c:pt idx="14801">
                  <c:v>0.49903856481481479</c:v>
                </c:pt>
                <c:pt idx="14802">
                  <c:v>0.49904503472222222</c:v>
                </c:pt>
                <c:pt idx="14803">
                  <c:v>0.49905043981481478</c:v>
                </c:pt>
                <c:pt idx="14804">
                  <c:v>0.4990557986111111</c:v>
                </c:pt>
                <c:pt idx="14805">
                  <c:v>0.49906093749999997</c:v>
                </c:pt>
                <c:pt idx="14806">
                  <c:v>0.49906616898148148</c:v>
                </c:pt>
                <c:pt idx="14807">
                  <c:v>0.49907138888888891</c:v>
                </c:pt>
                <c:pt idx="14808">
                  <c:v>0.49907803240740739</c:v>
                </c:pt>
                <c:pt idx="14809">
                  <c:v>0.49908315972222222</c:v>
                </c:pt>
                <c:pt idx="14810">
                  <c:v>0.49908840277777777</c:v>
                </c:pt>
                <c:pt idx="14811">
                  <c:v>0.49909376157407409</c:v>
                </c:pt>
                <c:pt idx="14812">
                  <c:v>0.49909907407407411</c:v>
                </c:pt>
                <c:pt idx="14813">
                  <c:v>0.49910421296296298</c:v>
                </c:pt>
                <c:pt idx="14814">
                  <c:v>0.49911104166666664</c:v>
                </c:pt>
                <c:pt idx="14815">
                  <c:v>0.49911630787037037</c:v>
                </c:pt>
                <c:pt idx="14816">
                  <c:v>0.49912155092592592</c:v>
                </c:pt>
                <c:pt idx="14817">
                  <c:v>0.49912677083333334</c:v>
                </c:pt>
                <c:pt idx="14818">
                  <c:v>0.49913208333333331</c:v>
                </c:pt>
                <c:pt idx="14819">
                  <c:v>0.49913743055555554</c:v>
                </c:pt>
                <c:pt idx="14820">
                  <c:v>0.49914269675925921</c:v>
                </c:pt>
                <c:pt idx="14821">
                  <c:v>0.49914909722222217</c:v>
                </c:pt>
                <c:pt idx="14822">
                  <c:v>0.49915440972222225</c:v>
                </c:pt>
                <c:pt idx="14823">
                  <c:v>0.49915969907407409</c:v>
                </c:pt>
                <c:pt idx="14824">
                  <c:v>0.49916489583333329</c:v>
                </c:pt>
                <c:pt idx="14825">
                  <c:v>0.49917013888888889</c:v>
                </c:pt>
                <c:pt idx="14826">
                  <c:v>0.49917542824074074</c:v>
                </c:pt>
                <c:pt idx="14827">
                  <c:v>0.49918206018518524</c:v>
                </c:pt>
                <c:pt idx="14828">
                  <c:v>0.49918717592592593</c:v>
                </c:pt>
                <c:pt idx="14829">
                  <c:v>0.49919246527777777</c:v>
                </c:pt>
                <c:pt idx="14830">
                  <c:v>0.49919774305555559</c:v>
                </c:pt>
                <c:pt idx="14831">
                  <c:v>0.49920299768518522</c:v>
                </c:pt>
                <c:pt idx="14832">
                  <c:v>0.49920818287037033</c:v>
                </c:pt>
                <c:pt idx="14833">
                  <c:v>0.49921503472222223</c:v>
                </c:pt>
                <c:pt idx="14834">
                  <c:v>0.49922030092592595</c:v>
                </c:pt>
                <c:pt idx="14835">
                  <c:v>0.49922563657407409</c:v>
                </c:pt>
                <c:pt idx="14836">
                  <c:v>0.49923086805555555</c:v>
                </c:pt>
                <c:pt idx="14837">
                  <c:v>0.49923618055555558</c:v>
                </c:pt>
                <c:pt idx="14838">
                  <c:v>0.49924156250000001</c:v>
                </c:pt>
                <c:pt idx="14839">
                  <c:v>0.49924688657407407</c:v>
                </c:pt>
                <c:pt idx="14840">
                  <c:v>0.49925331018518521</c:v>
                </c:pt>
                <c:pt idx="14841">
                  <c:v>0.49925857638888888</c:v>
                </c:pt>
                <c:pt idx="14842">
                  <c:v>0.4992637962962963</c:v>
                </c:pt>
                <c:pt idx="14843">
                  <c:v>0.49926894675925926</c:v>
                </c:pt>
                <c:pt idx="14844">
                  <c:v>0.4992741550925926</c:v>
                </c:pt>
                <c:pt idx="14845">
                  <c:v>0.49927943287037041</c:v>
                </c:pt>
                <c:pt idx="14846">
                  <c:v>0.49928614583333331</c:v>
                </c:pt>
                <c:pt idx="14847">
                  <c:v>0.49929129629629632</c:v>
                </c:pt>
                <c:pt idx="14848">
                  <c:v>0.49929674768518523</c:v>
                </c:pt>
                <c:pt idx="14849">
                  <c:v>0.4993020486111111</c:v>
                </c:pt>
                <c:pt idx="14850">
                  <c:v>0.49930738425925925</c:v>
                </c:pt>
                <c:pt idx="14851">
                  <c:v>0.49931259259259259</c:v>
                </c:pt>
                <c:pt idx="14852">
                  <c:v>0.49931943287037034</c:v>
                </c:pt>
                <c:pt idx="14853">
                  <c:v>0.49932474537037036</c:v>
                </c:pt>
                <c:pt idx="14854">
                  <c:v>0.49933002314814812</c:v>
                </c:pt>
                <c:pt idx="14855">
                  <c:v>0.49933519675925925</c:v>
                </c:pt>
                <c:pt idx="14856">
                  <c:v>0.49934053240740739</c:v>
                </c:pt>
                <c:pt idx="14857">
                  <c:v>0.49934590277777779</c:v>
                </c:pt>
                <c:pt idx="14858">
                  <c:v>0.49935123842592594</c:v>
                </c:pt>
                <c:pt idx="14859">
                  <c:v>0.49935767361111111</c:v>
                </c:pt>
                <c:pt idx="14860">
                  <c:v>0.49936303240740743</c:v>
                </c:pt>
                <c:pt idx="14861">
                  <c:v>0.49936840277777778</c:v>
                </c:pt>
                <c:pt idx="14862">
                  <c:v>0.49937358796296299</c:v>
                </c:pt>
                <c:pt idx="14863">
                  <c:v>0.49937888888888887</c:v>
                </c:pt>
                <c:pt idx="14864">
                  <c:v>0.49938417824074072</c:v>
                </c:pt>
                <c:pt idx="14865">
                  <c:v>0.49939099537037035</c:v>
                </c:pt>
                <c:pt idx="14866">
                  <c:v>0.49939702546296294</c:v>
                </c:pt>
                <c:pt idx="14867">
                  <c:v>0.49940309027777779</c:v>
                </c:pt>
                <c:pt idx="14868">
                  <c:v>0.49940912037037039</c:v>
                </c:pt>
                <c:pt idx="14869">
                  <c:v>0.49941560185185185</c:v>
                </c:pt>
                <c:pt idx="14870">
                  <c:v>0.49942202546296294</c:v>
                </c:pt>
                <c:pt idx="14871">
                  <c:v>0.49942996527777778</c:v>
                </c:pt>
                <c:pt idx="14872">
                  <c:v>0.49943643518518521</c:v>
                </c:pt>
                <c:pt idx="14873">
                  <c:v>0.4994428935185185</c:v>
                </c:pt>
                <c:pt idx="14874">
                  <c:v>0.49944820601851853</c:v>
                </c:pt>
                <c:pt idx="14875">
                  <c:v>0.49945364583333335</c:v>
                </c:pt>
                <c:pt idx="14876">
                  <c:v>0.49945894675925923</c:v>
                </c:pt>
                <c:pt idx="14877">
                  <c:v>0.4994643055555556</c:v>
                </c:pt>
                <c:pt idx="14878">
                  <c:v>0.49947082175925922</c:v>
                </c:pt>
                <c:pt idx="14879">
                  <c:v>0.49947616898148151</c:v>
                </c:pt>
                <c:pt idx="14880">
                  <c:v>0.49948155092592589</c:v>
                </c:pt>
                <c:pt idx="14881">
                  <c:v>0.4994867476851852</c:v>
                </c:pt>
                <c:pt idx="14882">
                  <c:v>0.49949209490740737</c:v>
                </c:pt>
                <c:pt idx="14883">
                  <c:v>0.4994973958333333</c:v>
                </c:pt>
                <c:pt idx="14884">
                  <c:v>0.49950425925925929</c:v>
                </c:pt>
                <c:pt idx="14885">
                  <c:v>0.49950946759259263</c:v>
                </c:pt>
                <c:pt idx="14886">
                  <c:v>0.49951473379629635</c:v>
                </c:pt>
                <c:pt idx="14887">
                  <c:v>0.4995200231481482</c:v>
                </c:pt>
                <c:pt idx="14888">
                  <c:v>0.49952531250000004</c:v>
                </c:pt>
                <c:pt idx="14889">
                  <c:v>0.49953048611111112</c:v>
                </c:pt>
                <c:pt idx="14890">
                  <c:v>0.49953729166666666</c:v>
                </c:pt>
                <c:pt idx="14891">
                  <c:v>0.49954269675925927</c:v>
                </c:pt>
                <c:pt idx="14892">
                  <c:v>0.49954821759259255</c:v>
                </c:pt>
                <c:pt idx="14893">
                  <c:v>0.49955353009259262</c:v>
                </c:pt>
                <c:pt idx="14894">
                  <c:v>0.4995587847222222</c:v>
                </c:pt>
                <c:pt idx="14895">
                  <c:v>0.49956406250000002</c:v>
                </c:pt>
                <c:pt idx="14896">
                  <c:v>0.49956936342592595</c:v>
                </c:pt>
                <c:pt idx="14897">
                  <c:v>0.49957581018518521</c:v>
                </c:pt>
                <c:pt idx="14898">
                  <c:v>0.49958104166666667</c:v>
                </c:pt>
                <c:pt idx="14899">
                  <c:v>0.49958633101851851</c:v>
                </c:pt>
                <c:pt idx="14900">
                  <c:v>0.49959152777777777</c:v>
                </c:pt>
                <c:pt idx="14901">
                  <c:v>0.49959682870370375</c:v>
                </c:pt>
                <c:pt idx="14902">
                  <c:v>0.49960210648148151</c:v>
                </c:pt>
                <c:pt idx="14903">
                  <c:v>0.49960887731481485</c:v>
                </c:pt>
                <c:pt idx="14904">
                  <c:v>0.49961405092592592</c:v>
                </c:pt>
                <c:pt idx="14905">
                  <c:v>0.49961934027777777</c:v>
                </c:pt>
                <c:pt idx="14906">
                  <c:v>0.49962467592592591</c:v>
                </c:pt>
                <c:pt idx="14907">
                  <c:v>0.49962994212962958</c:v>
                </c:pt>
                <c:pt idx="14908">
                  <c:v>0.49963519675925921</c:v>
                </c:pt>
                <c:pt idx="14909">
                  <c:v>0.49964190972222222</c:v>
                </c:pt>
                <c:pt idx="14910">
                  <c:v>0.49964724537037036</c:v>
                </c:pt>
                <c:pt idx="14911">
                  <c:v>0.4996526273148148</c:v>
                </c:pt>
                <c:pt idx="14912">
                  <c:v>0.49965778935185184</c:v>
                </c:pt>
                <c:pt idx="14913">
                  <c:v>0.49966328703703705</c:v>
                </c:pt>
                <c:pt idx="14914">
                  <c:v>0.49966927083333329</c:v>
                </c:pt>
                <c:pt idx="14915">
                  <c:v>0.49967482638888888</c:v>
                </c:pt>
                <c:pt idx="14916">
                  <c:v>0.49968128472222223</c:v>
                </c:pt>
                <c:pt idx="14917">
                  <c:v>0.4996865509259259</c:v>
                </c:pt>
                <c:pt idx="14918">
                  <c:v>0.49969182870370371</c:v>
                </c:pt>
                <c:pt idx="14919">
                  <c:v>0.49969702546296296</c:v>
                </c:pt>
                <c:pt idx="14920">
                  <c:v>0.49970231481481481</c:v>
                </c:pt>
                <c:pt idx="14921">
                  <c:v>0.49970766203703704</c:v>
                </c:pt>
                <c:pt idx="14922">
                  <c:v>0.4997144097222222</c:v>
                </c:pt>
                <c:pt idx="14923">
                  <c:v>0.49971961805555559</c:v>
                </c:pt>
                <c:pt idx="14924">
                  <c:v>0.49972493055555556</c:v>
                </c:pt>
                <c:pt idx="14925">
                  <c:v>0.4997302199074074</c:v>
                </c:pt>
                <c:pt idx="14926">
                  <c:v>0.49973555555555554</c:v>
                </c:pt>
                <c:pt idx="14927">
                  <c:v>0.4997408333333333</c:v>
                </c:pt>
                <c:pt idx="14928">
                  <c:v>0.49974766203703708</c:v>
                </c:pt>
                <c:pt idx="14929">
                  <c:v>0.49975297453703704</c:v>
                </c:pt>
                <c:pt idx="14930">
                  <c:v>0.49975827546296298</c:v>
                </c:pt>
                <c:pt idx="14931">
                  <c:v>0.49976353009259261</c:v>
                </c:pt>
                <c:pt idx="14932">
                  <c:v>0.49976893518518523</c:v>
                </c:pt>
                <c:pt idx="14933">
                  <c:v>0.49977427083333331</c:v>
                </c:pt>
                <c:pt idx="14934">
                  <c:v>0.49977952546296295</c:v>
                </c:pt>
                <c:pt idx="14935">
                  <c:v>0.49978597222222221</c:v>
                </c:pt>
                <c:pt idx="14936">
                  <c:v>0.49979129629629626</c:v>
                </c:pt>
                <c:pt idx="14937">
                  <c:v>0.49979657407407413</c:v>
                </c:pt>
                <c:pt idx="14938">
                  <c:v>0.4998017476851852</c:v>
                </c:pt>
                <c:pt idx="14939">
                  <c:v>0.49980706018518517</c:v>
                </c:pt>
                <c:pt idx="14940">
                  <c:v>0.4998123611111111</c:v>
                </c:pt>
                <c:pt idx="14941">
                  <c:v>0.49981913194444444</c:v>
                </c:pt>
                <c:pt idx="14942">
                  <c:v>0.4998243634259259</c:v>
                </c:pt>
                <c:pt idx="14943">
                  <c:v>0.49982971064814818</c:v>
                </c:pt>
                <c:pt idx="14944">
                  <c:v>0.49983502314814815</c:v>
                </c:pt>
                <c:pt idx="14945">
                  <c:v>0.49984030092592596</c:v>
                </c:pt>
                <c:pt idx="14946">
                  <c:v>0.49984556712962963</c:v>
                </c:pt>
                <c:pt idx="14947">
                  <c:v>0.49985237268518518</c:v>
                </c:pt>
                <c:pt idx="14948">
                  <c:v>0.49985775462962961</c:v>
                </c:pt>
                <c:pt idx="14949">
                  <c:v>0.49986310185185184</c:v>
                </c:pt>
                <c:pt idx="14950">
                  <c:v>0.49986837962962966</c:v>
                </c:pt>
                <c:pt idx="14951">
                  <c:v>0.49987376157407404</c:v>
                </c:pt>
                <c:pt idx="14952">
                  <c:v>0.49987910879629632</c:v>
                </c:pt>
                <c:pt idx="14953">
                  <c:v>0.49988438657407408</c:v>
                </c:pt>
                <c:pt idx="14954">
                  <c:v>0.49989083333333334</c:v>
                </c:pt>
                <c:pt idx="14955">
                  <c:v>0.4998960648148148</c:v>
                </c:pt>
                <c:pt idx="14956">
                  <c:v>0.49990136574074073</c:v>
                </c:pt>
                <c:pt idx="14957">
                  <c:v>0.49990652777777783</c:v>
                </c:pt>
                <c:pt idx="14958">
                  <c:v>0.49991188657407409</c:v>
                </c:pt>
                <c:pt idx="14959">
                  <c:v>0.49991730324074074</c:v>
                </c:pt>
                <c:pt idx="14960">
                  <c:v>0.49992401620370369</c:v>
                </c:pt>
                <c:pt idx="14961">
                  <c:v>0.49992922453703703</c:v>
                </c:pt>
                <c:pt idx="14962">
                  <c:v>0.49993459490740744</c:v>
                </c:pt>
                <c:pt idx="14963">
                  <c:v>0.49993989583333337</c:v>
                </c:pt>
                <c:pt idx="14964">
                  <c:v>0.49994519675925925</c:v>
                </c:pt>
                <c:pt idx="14965">
                  <c:v>0.49995047453703706</c:v>
                </c:pt>
                <c:pt idx="14966">
                  <c:v>0.49995740740740741</c:v>
                </c:pt>
                <c:pt idx="14967">
                  <c:v>0.49996266203703704</c:v>
                </c:pt>
                <c:pt idx="14968">
                  <c:v>0.49996795138888889</c:v>
                </c:pt>
                <c:pt idx="14969">
                  <c:v>0.49997320601851852</c:v>
                </c:pt>
                <c:pt idx="14970">
                  <c:v>0.49997853009259258</c:v>
                </c:pt>
                <c:pt idx="14971">
                  <c:v>0.49998392361111116</c:v>
                </c:pt>
                <c:pt idx="14972">
                  <c:v>0.499989212962963</c:v>
                </c:pt>
                <c:pt idx="14973">
                  <c:v>0.49999561342592597</c:v>
                </c:pt>
                <c:pt idx="14974">
                  <c:v>0.50000086805555555</c:v>
                </c:pt>
                <c:pt idx="14975">
                  <c:v>0.50000620370370374</c:v>
                </c:pt>
                <c:pt idx="14976">
                  <c:v>0.50001157407407404</c:v>
                </c:pt>
                <c:pt idx="14977">
                  <c:v>0.50001694444444444</c:v>
                </c:pt>
                <c:pt idx="14978">
                  <c:v>0.50002229166666667</c:v>
                </c:pt>
                <c:pt idx="14979">
                  <c:v>0.50002909722222222</c:v>
                </c:pt>
                <c:pt idx="14980">
                  <c:v>0.50003435185185185</c:v>
                </c:pt>
                <c:pt idx="14981">
                  <c:v>0.50003980324074071</c:v>
                </c:pt>
                <c:pt idx="14982">
                  <c:v>0.5000452314814815</c:v>
                </c:pt>
                <c:pt idx="14983">
                  <c:v>0.50005061342592594</c:v>
                </c:pt>
                <c:pt idx="14984">
                  <c:v>0.5000558449074074</c:v>
                </c:pt>
                <c:pt idx="14985">
                  <c:v>0.50006283564814813</c:v>
                </c:pt>
                <c:pt idx="14986">
                  <c:v>0.50006815972222218</c:v>
                </c:pt>
                <c:pt idx="14987">
                  <c:v>0.50007351851851845</c:v>
                </c:pt>
                <c:pt idx="14988">
                  <c:v>0.50007877314814808</c:v>
                </c:pt>
                <c:pt idx="14989">
                  <c:v>0.50008416666666666</c:v>
                </c:pt>
                <c:pt idx="14990">
                  <c:v>0.50008957175925928</c:v>
                </c:pt>
                <c:pt idx="14991">
                  <c:v>0.5000951388888889</c:v>
                </c:pt>
                <c:pt idx="14992">
                  <c:v>0.50010181712962964</c:v>
                </c:pt>
                <c:pt idx="14993">
                  <c:v>0.50010729166666668</c:v>
                </c:pt>
                <c:pt idx="14994">
                  <c:v>0.5001127314814815</c:v>
                </c:pt>
                <c:pt idx="14995">
                  <c:v>0.50011809027777776</c:v>
                </c:pt>
                <c:pt idx="14996">
                  <c:v>0.500123599537037</c:v>
                </c:pt>
                <c:pt idx="14997">
                  <c:v>0.50012921296296298</c:v>
                </c:pt>
                <c:pt idx="14998">
                  <c:v>0.50013625000000006</c:v>
                </c:pt>
                <c:pt idx="14999">
                  <c:v>0.50014158564814815</c:v>
                </c:pt>
                <c:pt idx="15000">
                  <c:v>0.50014701388888894</c:v>
                </c:pt>
                <c:pt idx="15001">
                  <c:v>0.50015248842592597</c:v>
                </c:pt>
                <c:pt idx="15002">
                  <c:v>0.50015795138888886</c:v>
                </c:pt>
                <c:pt idx="15003">
                  <c:v>0.50016321759259263</c:v>
                </c:pt>
                <c:pt idx="15004">
                  <c:v>0.50017019675925922</c:v>
                </c:pt>
                <c:pt idx="15005">
                  <c:v>0.50017569444444443</c:v>
                </c:pt>
                <c:pt idx="15006">
                  <c:v>0.50018210648148143</c:v>
                </c:pt>
                <c:pt idx="15007">
                  <c:v>0.5001883796296297</c:v>
                </c:pt>
                <c:pt idx="15008">
                  <c:v>0.50019479166666669</c:v>
                </c:pt>
                <c:pt idx="15009">
                  <c:v>0.50020125000000004</c:v>
                </c:pt>
                <c:pt idx="15010">
                  <c:v>0.50020767361111107</c:v>
                </c:pt>
                <c:pt idx="15011">
                  <c:v>0.50021513888888891</c:v>
                </c:pt>
                <c:pt idx="15012">
                  <c:v>0.5002212962962963</c:v>
                </c:pt>
                <c:pt idx="15013">
                  <c:v>0.50022741898148149</c:v>
                </c:pt>
                <c:pt idx="15014">
                  <c:v>0.50023346064814811</c:v>
                </c:pt>
                <c:pt idx="15015">
                  <c:v>0.50023960648148147</c:v>
                </c:pt>
                <c:pt idx="15016">
                  <c:v>0.50024541666666666</c:v>
                </c:pt>
                <c:pt idx="15017">
                  <c:v>0.50025208333333337</c:v>
                </c:pt>
                <c:pt idx="15018">
                  <c:v>0.50025725694444445</c:v>
                </c:pt>
                <c:pt idx="15019">
                  <c:v>0.50026252314814812</c:v>
                </c:pt>
                <c:pt idx="15020">
                  <c:v>0.50026778935185179</c:v>
                </c:pt>
                <c:pt idx="15021">
                  <c:v>0.50027311342592595</c:v>
                </c:pt>
                <c:pt idx="15022">
                  <c:v>0.5002784027777778</c:v>
                </c:pt>
                <c:pt idx="15023">
                  <c:v>0.50028520833333334</c:v>
                </c:pt>
                <c:pt idx="15024">
                  <c:v>0.5002905671296296</c:v>
                </c:pt>
                <c:pt idx="15025">
                  <c:v>0.50029594907407404</c:v>
                </c:pt>
                <c:pt idx="15026">
                  <c:v>0.50030115740740744</c:v>
                </c:pt>
                <c:pt idx="15027">
                  <c:v>0.50030649305555552</c:v>
                </c:pt>
                <c:pt idx="15028">
                  <c:v>0.50031182870370372</c:v>
                </c:pt>
                <c:pt idx="15029">
                  <c:v>0.50031717592592595</c:v>
                </c:pt>
                <c:pt idx="15030">
                  <c:v>0.50032375000000007</c:v>
                </c:pt>
                <c:pt idx="15031">
                  <c:v>0.50032908564814815</c:v>
                </c:pt>
                <c:pt idx="15032">
                  <c:v>0.50033447916666673</c:v>
                </c:pt>
                <c:pt idx="15033">
                  <c:v>0.50033973379629626</c:v>
                </c:pt>
                <c:pt idx="15034">
                  <c:v>0.5003451157407407</c:v>
                </c:pt>
                <c:pt idx="15035">
                  <c:v>0.50035040509259254</c:v>
                </c:pt>
                <c:pt idx="15036">
                  <c:v>0.50035710648148146</c:v>
                </c:pt>
                <c:pt idx="15037">
                  <c:v>0.5003622685185185</c:v>
                </c:pt>
                <c:pt idx="15038">
                  <c:v>0.50036753472222217</c:v>
                </c:pt>
                <c:pt idx="15039">
                  <c:v>0.50037281249999999</c:v>
                </c:pt>
                <c:pt idx="15040">
                  <c:v>0.50037814814814818</c:v>
                </c:pt>
                <c:pt idx="15041">
                  <c:v>0.50038343750000003</c:v>
                </c:pt>
                <c:pt idx="15042">
                  <c:v>0.5003902546296296</c:v>
                </c:pt>
                <c:pt idx="15043">
                  <c:v>0.50039555555555559</c:v>
                </c:pt>
                <c:pt idx="15044">
                  <c:v>0.50040089120370368</c:v>
                </c:pt>
                <c:pt idx="15045">
                  <c:v>0.50040609953703707</c:v>
                </c:pt>
                <c:pt idx="15046">
                  <c:v>0.50041143518518516</c:v>
                </c:pt>
                <c:pt idx="15047">
                  <c:v>0.50041686342592595</c:v>
                </c:pt>
                <c:pt idx="15048">
                  <c:v>0.50042230324074077</c:v>
                </c:pt>
                <c:pt idx="15049">
                  <c:v>0.50042887731481478</c:v>
                </c:pt>
                <c:pt idx="15050">
                  <c:v>0.50043437499999999</c:v>
                </c:pt>
                <c:pt idx="15051">
                  <c:v>0.50043975694444442</c:v>
                </c:pt>
                <c:pt idx="15052">
                  <c:v>0.50044503472222224</c:v>
                </c:pt>
                <c:pt idx="15053">
                  <c:v>0.50045034722222226</c:v>
                </c:pt>
                <c:pt idx="15054">
                  <c:v>0.5004556365740741</c:v>
                </c:pt>
                <c:pt idx="15055">
                  <c:v>0.50046228009259253</c:v>
                </c:pt>
                <c:pt idx="15056">
                  <c:v>0.50046744212962968</c:v>
                </c:pt>
                <c:pt idx="15057">
                  <c:v>0.50047270833333335</c:v>
                </c:pt>
                <c:pt idx="15058">
                  <c:v>0.50047796296296299</c:v>
                </c:pt>
                <c:pt idx="15059">
                  <c:v>0.50048325231481483</c:v>
                </c:pt>
                <c:pt idx="15060">
                  <c:v>0.50048847222222226</c:v>
                </c:pt>
                <c:pt idx="15061">
                  <c:v>0.50049532407407404</c:v>
                </c:pt>
                <c:pt idx="15062">
                  <c:v>0.50050062500000003</c:v>
                </c:pt>
                <c:pt idx="15063">
                  <c:v>0.50050591435185188</c:v>
                </c:pt>
                <c:pt idx="15064">
                  <c:v>0.5005110995370371</c:v>
                </c:pt>
                <c:pt idx="15065">
                  <c:v>0.50051648148148142</c:v>
                </c:pt>
                <c:pt idx="15066">
                  <c:v>0.50052181712962962</c:v>
                </c:pt>
                <c:pt idx="15067">
                  <c:v>0.50052719907407406</c:v>
                </c:pt>
                <c:pt idx="15068">
                  <c:v>0.50053368055555558</c:v>
                </c:pt>
                <c:pt idx="15069">
                  <c:v>0.50053908564814809</c:v>
                </c:pt>
                <c:pt idx="15070">
                  <c:v>0.50054447916666667</c:v>
                </c:pt>
                <c:pt idx="15071">
                  <c:v>0.5005498263888889</c:v>
                </c:pt>
                <c:pt idx="15072">
                  <c:v>0.5005551041666666</c:v>
                </c:pt>
                <c:pt idx="15073">
                  <c:v>0.50056038194444441</c:v>
                </c:pt>
                <c:pt idx="15074">
                  <c:v>0.50056706018518515</c:v>
                </c:pt>
                <c:pt idx="15075">
                  <c:v>0.50057224537037037</c:v>
                </c:pt>
                <c:pt idx="15076">
                  <c:v>0.50057754629629636</c:v>
                </c:pt>
                <c:pt idx="15077">
                  <c:v>0.50058281250000003</c:v>
                </c:pt>
                <c:pt idx="15078">
                  <c:v>0.50058810185185187</c:v>
                </c:pt>
                <c:pt idx="15079">
                  <c:v>0.50059331018518516</c:v>
                </c:pt>
                <c:pt idx="15080">
                  <c:v>0.50060010416666667</c:v>
                </c:pt>
                <c:pt idx="15081">
                  <c:v>0.50060546296296293</c:v>
                </c:pt>
                <c:pt idx="15082">
                  <c:v>0.50061081018518516</c:v>
                </c:pt>
                <c:pt idx="15083">
                  <c:v>0.50061601851851856</c:v>
                </c:pt>
                <c:pt idx="15084">
                  <c:v>0.50062134259259261</c:v>
                </c:pt>
                <c:pt idx="15085">
                  <c:v>0.50062665509259252</c:v>
                </c:pt>
                <c:pt idx="15086">
                  <c:v>0.50063199074074072</c:v>
                </c:pt>
                <c:pt idx="15087">
                  <c:v>0.50063854166666666</c:v>
                </c:pt>
                <c:pt idx="15088">
                  <c:v>0.50064390046296292</c:v>
                </c:pt>
                <c:pt idx="15089">
                  <c:v>0.50064923611111112</c:v>
                </c:pt>
                <c:pt idx="15090">
                  <c:v>0.50065446759259258</c:v>
                </c:pt>
                <c:pt idx="15091">
                  <c:v>0.50065975694444442</c:v>
                </c:pt>
                <c:pt idx="15092">
                  <c:v>0.50066500000000003</c:v>
                </c:pt>
                <c:pt idx="15093">
                  <c:v>0.5006716898148148</c:v>
                </c:pt>
                <c:pt idx="15094">
                  <c:v>0.50067682870370367</c:v>
                </c:pt>
                <c:pt idx="15095">
                  <c:v>0.50068207175925927</c:v>
                </c:pt>
                <c:pt idx="15096">
                  <c:v>0.50068733796296294</c:v>
                </c:pt>
                <c:pt idx="15097">
                  <c:v>0.50069262731481479</c:v>
                </c:pt>
                <c:pt idx="15098">
                  <c:v>0.50069783564814818</c:v>
                </c:pt>
                <c:pt idx="15099">
                  <c:v>0.50070462962962969</c:v>
                </c:pt>
                <c:pt idx="15100">
                  <c:v>0.50070996527777778</c:v>
                </c:pt>
                <c:pt idx="15101">
                  <c:v>0.50071533564814807</c:v>
                </c:pt>
                <c:pt idx="15102">
                  <c:v>0.50072054398148147</c:v>
                </c:pt>
                <c:pt idx="15103">
                  <c:v>0.50072587962962967</c:v>
                </c:pt>
                <c:pt idx="15104">
                  <c:v>0.50073124999999996</c:v>
                </c:pt>
                <c:pt idx="15105">
                  <c:v>0.50073659722222219</c:v>
                </c:pt>
                <c:pt idx="15106">
                  <c:v>0.50074320601851852</c:v>
                </c:pt>
                <c:pt idx="15107">
                  <c:v>0.50074853009259257</c:v>
                </c:pt>
                <c:pt idx="15108">
                  <c:v>0.50075398148148154</c:v>
                </c:pt>
                <c:pt idx="15109">
                  <c:v>0.50075925925925924</c:v>
                </c:pt>
                <c:pt idx="15110">
                  <c:v>0.50076513888888885</c:v>
                </c:pt>
                <c:pt idx="15111">
                  <c:v>0.50077144675925933</c:v>
                </c:pt>
                <c:pt idx="15112">
                  <c:v>0.50077920138888887</c:v>
                </c:pt>
                <c:pt idx="15113">
                  <c:v>0.50078527777777782</c:v>
                </c:pt>
                <c:pt idx="15114">
                  <c:v>0.50079181712962961</c:v>
                </c:pt>
                <c:pt idx="15115">
                  <c:v>0.50079842592592594</c:v>
                </c:pt>
                <c:pt idx="15116">
                  <c:v>0.50080487268518514</c:v>
                </c:pt>
                <c:pt idx="15117">
                  <c:v>0.50081126157407407</c:v>
                </c:pt>
                <c:pt idx="15118">
                  <c:v>0.50081820601851856</c:v>
                </c:pt>
                <c:pt idx="15119">
                  <c:v>0.50082369212962963</c:v>
                </c:pt>
                <c:pt idx="15120">
                  <c:v>0.50082946759259261</c:v>
                </c:pt>
                <c:pt idx="15121">
                  <c:v>0.50083644675925931</c:v>
                </c:pt>
                <c:pt idx="15122">
                  <c:v>0.50084335648148148</c:v>
                </c:pt>
                <c:pt idx="15123">
                  <c:v>0.5008494907407407</c:v>
                </c:pt>
                <c:pt idx="15124">
                  <c:v>0.50085653935185181</c:v>
                </c:pt>
                <c:pt idx="15125">
                  <c:v>0.50086408564814822</c:v>
                </c:pt>
                <c:pt idx="15126">
                  <c:v>0.50087063657407405</c:v>
                </c:pt>
                <c:pt idx="15127">
                  <c:v>0.50087688657407414</c:v>
                </c:pt>
                <c:pt idx="15128">
                  <c:v>0.50088347222222229</c:v>
                </c:pt>
                <c:pt idx="15129">
                  <c:v>0.50088978009259255</c:v>
                </c:pt>
                <c:pt idx="15130">
                  <c:v>0.5008960185185185</c:v>
                </c:pt>
                <c:pt idx="15131">
                  <c:v>0.50090437500000007</c:v>
                </c:pt>
                <c:pt idx="15132">
                  <c:v>0.50090991898148152</c:v>
                </c:pt>
                <c:pt idx="15133">
                  <c:v>0.50091587962962969</c:v>
                </c:pt>
                <c:pt idx="15134">
                  <c:v>0.5009218865740741</c:v>
                </c:pt>
                <c:pt idx="15135">
                  <c:v>0.50092773148148151</c:v>
                </c:pt>
                <c:pt idx="15136">
                  <c:v>0.50093471064814821</c:v>
                </c:pt>
                <c:pt idx="15137">
                  <c:v>0.50094261574074073</c:v>
                </c:pt>
                <c:pt idx="15138">
                  <c:v>0.5009481018518519</c:v>
                </c:pt>
                <c:pt idx="15139">
                  <c:v>0.50095346064814816</c:v>
                </c:pt>
                <c:pt idx="15140">
                  <c:v>0.5009587152777778</c:v>
                </c:pt>
                <c:pt idx="15141">
                  <c:v>0.50096407407407406</c:v>
                </c:pt>
                <c:pt idx="15142">
                  <c:v>0.50096938657407408</c:v>
                </c:pt>
                <c:pt idx="15143">
                  <c:v>0.50097465277777775</c:v>
                </c:pt>
                <c:pt idx="15144">
                  <c:v>0.50098108796296292</c:v>
                </c:pt>
                <c:pt idx="15145">
                  <c:v>0.50098637731481477</c:v>
                </c:pt>
                <c:pt idx="15146">
                  <c:v>0.50099170138888882</c:v>
                </c:pt>
                <c:pt idx="15147">
                  <c:v>0.50099688657407404</c:v>
                </c:pt>
                <c:pt idx="15148">
                  <c:v>0.50100217592592589</c:v>
                </c:pt>
                <c:pt idx="15149">
                  <c:v>0.50100752314814812</c:v>
                </c:pt>
                <c:pt idx="15150">
                  <c:v>0.50101424768518521</c:v>
                </c:pt>
                <c:pt idx="15151">
                  <c:v>0.50101946759259264</c:v>
                </c:pt>
                <c:pt idx="15152">
                  <c:v>0.50102478009259255</c:v>
                </c:pt>
                <c:pt idx="15153">
                  <c:v>0.50103005787037036</c:v>
                </c:pt>
                <c:pt idx="15154">
                  <c:v>0.50103542824074077</c:v>
                </c:pt>
                <c:pt idx="15155">
                  <c:v>0.50104065972222223</c:v>
                </c:pt>
                <c:pt idx="15156">
                  <c:v>0.50104762731481478</c:v>
                </c:pt>
                <c:pt idx="15157">
                  <c:v>0.50105296296296298</c:v>
                </c:pt>
                <c:pt idx="15158">
                  <c:v>0.50105834490740742</c:v>
                </c:pt>
                <c:pt idx="15159">
                  <c:v>0.50106359953703705</c:v>
                </c:pt>
                <c:pt idx="15160">
                  <c:v>0.50106900462962967</c:v>
                </c:pt>
                <c:pt idx="15161">
                  <c:v>0.50107434027777775</c:v>
                </c:pt>
                <c:pt idx="15162">
                  <c:v>0.50107961805555556</c:v>
                </c:pt>
                <c:pt idx="15163">
                  <c:v>0.50108604166666659</c:v>
                </c:pt>
                <c:pt idx="15164">
                  <c:v>0.50109130787037037</c:v>
                </c:pt>
                <c:pt idx="15165">
                  <c:v>0.50109659722222222</c:v>
                </c:pt>
                <c:pt idx="15166">
                  <c:v>0.50110177083333329</c:v>
                </c:pt>
                <c:pt idx="15167">
                  <c:v>0.50110707175925928</c:v>
                </c:pt>
                <c:pt idx="15168">
                  <c:v>0.50111240740740748</c:v>
                </c:pt>
                <c:pt idx="15169">
                  <c:v>0.50111910879629629</c:v>
                </c:pt>
                <c:pt idx="15170">
                  <c:v>0.50112434027777775</c:v>
                </c:pt>
                <c:pt idx="15171">
                  <c:v>0.50112967592592594</c:v>
                </c:pt>
                <c:pt idx="15172">
                  <c:v>0.501135</c:v>
                </c:pt>
                <c:pt idx="15173">
                  <c:v>0.50114031250000002</c:v>
                </c:pt>
                <c:pt idx="15174">
                  <c:v>0.50114549768518513</c:v>
                </c:pt>
                <c:pt idx="15175">
                  <c:v>0.50115233796296299</c:v>
                </c:pt>
                <c:pt idx="15176">
                  <c:v>0.50115766203703704</c:v>
                </c:pt>
                <c:pt idx="15177">
                  <c:v>0.5011629861111111</c:v>
                </c:pt>
                <c:pt idx="15178">
                  <c:v>0.50116825231481477</c:v>
                </c:pt>
                <c:pt idx="15179">
                  <c:v>0.50117370370370373</c:v>
                </c:pt>
                <c:pt idx="15180">
                  <c:v>0.50117906249999999</c:v>
                </c:pt>
                <c:pt idx="15181">
                  <c:v>0.50118444444444443</c:v>
                </c:pt>
                <c:pt idx="15182">
                  <c:v>0.50119089120370364</c:v>
                </c:pt>
                <c:pt idx="15183">
                  <c:v>0.50119618055555559</c:v>
                </c:pt>
                <c:pt idx="15184">
                  <c:v>0.50120144675925926</c:v>
                </c:pt>
                <c:pt idx="15185">
                  <c:v>0.50120663194444448</c:v>
                </c:pt>
                <c:pt idx="15186">
                  <c:v>0.50121190972222218</c:v>
                </c:pt>
                <c:pt idx="15187">
                  <c:v>0.50121724537037038</c:v>
                </c:pt>
                <c:pt idx="15188">
                  <c:v>0.50122402777777775</c:v>
                </c:pt>
                <c:pt idx="15189">
                  <c:v>0.50122925925925921</c:v>
                </c:pt>
                <c:pt idx="15190">
                  <c:v>0.50123462962962961</c:v>
                </c:pt>
                <c:pt idx="15191">
                  <c:v>0.50123991898148146</c:v>
                </c:pt>
                <c:pt idx="15192">
                  <c:v>0.5012453009259259</c:v>
                </c:pt>
                <c:pt idx="15193">
                  <c:v>0.5012505439814815</c:v>
                </c:pt>
                <c:pt idx="15194">
                  <c:v>0.5012573958333334</c:v>
                </c:pt>
                <c:pt idx="15195">
                  <c:v>0.50126270833333331</c:v>
                </c:pt>
                <c:pt idx="15196">
                  <c:v>0.50126812500000006</c:v>
                </c:pt>
                <c:pt idx="15197">
                  <c:v>0.50127336805555556</c:v>
                </c:pt>
                <c:pt idx="15198">
                  <c:v>0.50127877314814817</c:v>
                </c:pt>
                <c:pt idx="15199">
                  <c:v>0.5012841203703704</c:v>
                </c:pt>
                <c:pt idx="15200">
                  <c:v>0.50128940972222225</c:v>
                </c:pt>
                <c:pt idx="15201">
                  <c:v>0.50129587962962963</c:v>
                </c:pt>
                <c:pt idx="15202">
                  <c:v>0.50130120370370368</c:v>
                </c:pt>
                <c:pt idx="15203">
                  <c:v>0.50130649305555552</c:v>
                </c:pt>
                <c:pt idx="15204">
                  <c:v>0.50131170138888892</c:v>
                </c:pt>
                <c:pt idx="15205">
                  <c:v>0.50131709490740739</c:v>
                </c:pt>
                <c:pt idx="15206">
                  <c:v>0.50132244212962962</c:v>
                </c:pt>
                <c:pt idx="15207">
                  <c:v>0.50132918981481478</c:v>
                </c:pt>
                <c:pt idx="15208">
                  <c:v>0.50133439814814817</c:v>
                </c:pt>
                <c:pt idx="15209">
                  <c:v>0.50133975694444444</c:v>
                </c:pt>
                <c:pt idx="15210">
                  <c:v>0.50134512731481484</c:v>
                </c:pt>
                <c:pt idx="15211">
                  <c:v>0.50135052083333331</c:v>
                </c:pt>
                <c:pt idx="15212">
                  <c:v>0.50135572916666671</c:v>
                </c:pt>
                <c:pt idx="15213">
                  <c:v>0.50136259259259253</c:v>
                </c:pt>
                <c:pt idx="15214">
                  <c:v>0.50136783564814813</c:v>
                </c:pt>
                <c:pt idx="15215">
                  <c:v>0.5013731944444445</c:v>
                </c:pt>
                <c:pt idx="15216">
                  <c:v>0.50137840277777779</c:v>
                </c:pt>
                <c:pt idx="15217">
                  <c:v>0.50138377314814819</c:v>
                </c:pt>
                <c:pt idx="15218">
                  <c:v>0.50138913194444445</c:v>
                </c:pt>
                <c:pt idx="15219">
                  <c:v>0.50139456018518513</c:v>
                </c:pt>
                <c:pt idx="15220">
                  <c:v>0.50140108796296301</c:v>
                </c:pt>
                <c:pt idx="15221">
                  <c:v>0.50140650462962966</c:v>
                </c:pt>
                <c:pt idx="15222">
                  <c:v>0.50141184027777774</c:v>
                </c:pt>
                <c:pt idx="15223">
                  <c:v>0.50141702546296296</c:v>
                </c:pt>
                <c:pt idx="15224">
                  <c:v>0.50142234953703702</c:v>
                </c:pt>
                <c:pt idx="15225">
                  <c:v>0.50142768518518521</c:v>
                </c:pt>
                <c:pt idx="15226">
                  <c:v>0.50143442129629634</c:v>
                </c:pt>
                <c:pt idx="15227">
                  <c:v>0.50143966435185183</c:v>
                </c:pt>
                <c:pt idx="15228">
                  <c:v>0.50144496527777782</c:v>
                </c:pt>
                <c:pt idx="15229">
                  <c:v>0.5014503935185185</c:v>
                </c:pt>
                <c:pt idx="15230">
                  <c:v>0.50145587962962967</c:v>
                </c:pt>
                <c:pt idx="15231">
                  <c:v>0.501461261574074</c:v>
                </c:pt>
                <c:pt idx="15232">
                  <c:v>0.50146820601851849</c:v>
                </c:pt>
                <c:pt idx="15233">
                  <c:v>0.50147369212962956</c:v>
                </c:pt>
                <c:pt idx="15234">
                  <c:v>0.50147917824074073</c:v>
                </c:pt>
                <c:pt idx="15235">
                  <c:v>0.50148451388888893</c:v>
                </c:pt>
                <c:pt idx="15236">
                  <c:v>0.50148994212962961</c:v>
                </c:pt>
                <c:pt idx="15237">
                  <c:v>0.50149538194444443</c:v>
                </c:pt>
                <c:pt idx="15238">
                  <c:v>0.50150084490740743</c:v>
                </c:pt>
                <c:pt idx="15239">
                  <c:v>0.5015075347222222</c:v>
                </c:pt>
                <c:pt idx="15240">
                  <c:v>0.50151292824074079</c:v>
                </c:pt>
                <c:pt idx="15241">
                  <c:v>0.50151844907407406</c:v>
                </c:pt>
                <c:pt idx="15242">
                  <c:v>0.50152390046296291</c:v>
                </c:pt>
                <c:pt idx="15243">
                  <c:v>0.50152944444444447</c:v>
                </c:pt>
                <c:pt idx="15244">
                  <c:v>0.50153598379629627</c:v>
                </c:pt>
                <c:pt idx="15245">
                  <c:v>0.50154402777777773</c:v>
                </c:pt>
                <c:pt idx="15246">
                  <c:v>0.50155039351851849</c:v>
                </c:pt>
                <c:pt idx="15247">
                  <c:v>0.50155686342592587</c:v>
                </c:pt>
                <c:pt idx="15248">
                  <c:v>0.50156331018518518</c:v>
                </c:pt>
                <c:pt idx="15249">
                  <c:v>0.5015697569444445</c:v>
                </c:pt>
                <c:pt idx="15250">
                  <c:v>0.50157596064814813</c:v>
                </c:pt>
                <c:pt idx="15251">
                  <c:v>0.50158380787037038</c:v>
                </c:pt>
                <c:pt idx="15252">
                  <c:v>0.50159003472222219</c:v>
                </c:pt>
                <c:pt idx="15253">
                  <c:v>0.50159629629629632</c:v>
                </c:pt>
                <c:pt idx="15254">
                  <c:v>0.50160207175925919</c:v>
                </c:pt>
                <c:pt idx="15255">
                  <c:v>0.50160734953703701</c:v>
                </c:pt>
                <c:pt idx="15256">
                  <c:v>0.5016126851851852</c:v>
                </c:pt>
                <c:pt idx="15257">
                  <c:v>0.50161804398148147</c:v>
                </c:pt>
                <c:pt idx="15258">
                  <c:v>0.50162458333333337</c:v>
                </c:pt>
                <c:pt idx="15259">
                  <c:v>0.50162996527777781</c:v>
                </c:pt>
                <c:pt idx="15260">
                  <c:v>0.5016353009259259</c:v>
                </c:pt>
                <c:pt idx="15261">
                  <c:v>0.50164053240740747</c:v>
                </c:pt>
                <c:pt idx="15262">
                  <c:v>0.50164586805555555</c:v>
                </c:pt>
                <c:pt idx="15263">
                  <c:v>0.50165127314814817</c:v>
                </c:pt>
                <c:pt idx="15264">
                  <c:v>0.50165805555555554</c:v>
                </c:pt>
                <c:pt idx="15265">
                  <c:v>0.50166326388888882</c:v>
                </c:pt>
                <c:pt idx="15266">
                  <c:v>0.50166863425925923</c:v>
                </c:pt>
                <c:pt idx="15267">
                  <c:v>0.50167401620370378</c:v>
                </c:pt>
                <c:pt idx="15268">
                  <c:v>0.50167945601851849</c:v>
                </c:pt>
                <c:pt idx="15269">
                  <c:v>0.50168471064814812</c:v>
                </c:pt>
                <c:pt idx="15270">
                  <c:v>0.50169144675925925</c:v>
                </c:pt>
                <c:pt idx="15271">
                  <c:v>0.50169681712962966</c:v>
                </c:pt>
                <c:pt idx="15272">
                  <c:v>0.50170217592592592</c:v>
                </c:pt>
                <c:pt idx="15273">
                  <c:v>0.50170738425925931</c:v>
                </c:pt>
                <c:pt idx="15274">
                  <c:v>0.50171268518518519</c:v>
                </c:pt>
                <c:pt idx="15275">
                  <c:v>0.50171797453703704</c:v>
                </c:pt>
                <c:pt idx="15276">
                  <c:v>0.50172332175925927</c:v>
                </c:pt>
                <c:pt idx="15277">
                  <c:v>0.50172994212962962</c:v>
                </c:pt>
                <c:pt idx="15278">
                  <c:v>0.50173526620370368</c:v>
                </c:pt>
                <c:pt idx="15279">
                  <c:v>0.50174061342592591</c:v>
                </c:pt>
                <c:pt idx="15280">
                  <c:v>0.50174586805555554</c:v>
                </c:pt>
                <c:pt idx="15281">
                  <c:v>0.50175115740740739</c:v>
                </c:pt>
                <c:pt idx="15282">
                  <c:v>0.50175652777777779</c:v>
                </c:pt>
                <c:pt idx="15283">
                  <c:v>0.50176344907407411</c:v>
                </c:pt>
                <c:pt idx="15284">
                  <c:v>0.50176864583333336</c:v>
                </c:pt>
                <c:pt idx="15285">
                  <c:v>0.50177395833333327</c:v>
                </c:pt>
                <c:pt idx="15286">
                  <c:v>0.50177931712962964</c:v>
                </c:pt>
                <c:pt idx="15287">
                  <c:v>0.50178472222222226</c:v>
                </c:pt>
                <c:pt idx="15288">
                  <c:v>0.50179008101851852</c:v>
                </c:pt>
                <c:pt idx="15289">
                  <c:v>0.50179700231481483</c:v>
                </c:pt>
                <c:pt idx="15290">
                  <c:v>0.50180251157407407</c:v>
                </c:pt>
                <c:pt idx="15291">
                  <c:v>0.50180787037037033</c:v>
                </c:pt>
                <c:pt idx="15292">
                  <c:v>0.50181322916666671</c:v>
                </c:pt>
                <c:pt idx="15293">
                  <c:v>0.50181865740740739</c:v>
                </c:pt>
                <c:pt idx="15294">
                  <c:v>0.50182395833333338</c:v>
                </c:pt>
                <c:pt idx="15295">
                  <c:v>0.50182925925925925</c:v>
                </c:pt>
                <c:pt idx="15296">
                  <c:v>0.5018357175925926</c:v>
                </c:pt>
                <c:pt idx="15297">
                  <c:v>0.5018409953703703</c:v>
                </c:pt>
                <c:pt idx="15298">
                  <c:v>0.50184630787037043</c:v>
                </c:pt>
                <c:pt idx="15299">
                  <c:v>0.50185152777777775</c:v>
                </c:pt>
                <c:pt idx="15300">
                  <c:v>0.50185689814814816</c:v>
                </c:pt>
                <c:pt idx="15301">
                  <c:v>0.50186222222222221</c:v>
                </c:pt>
                <c:pt idx="15302">
                  <c:v>0.50186896990740737</c:v>
                </c:pt>
                <c:pt idx="15303">
                  <c:v>0.50187421296296297</c:v>
                </c:pt>
                <c:pt idx="15304">
                  <c:v>0.50187959490740741</c:v>
                </c:pt>
                <c:pt idx="15305">
                  <c:v>0.50188496527777782</c:v>
                </c:pt>
                <c:pt idx="15306">
                  <c:v>0.5018903935185185</c:v>
                </c:pt>
                <c:pt idx="15307">
                  <c:v>0.5018956365740741</c:v>
                </c:pt>
                <c:pt idx="15308">
                  <c:v>0.50190259259259262</c:v>
                </c:pt>
                <c:pt idx="15309">
                  <c:v>0.50190795138888888</c:v>
                </c:pt>
                <c:pt idx="15310">
                  <c:v>0.50191329861111111</c:v>
                </c:pt>
                <c:pt idx="15311">
                  <c:v>0.50191862268518517</c:v>
                </c:pt>
                <c:pt idx="15312">
                  <c:v>0.50192403935185192</c:v>
                </c:pt>
                <c:pt idx="15313">
                  <c:v>0.50192950231481481</c:v>
                </c:pt>
                <c:pt idx="15314">
                  <c:v>0.50193495370370367</c:v>
                </c:pt>
                <c:pt idx="15315">
                  <c:v>0.50194151620370364</c:v>
                </c:pt>
                <c:pt idx="15316">
                  <c:v>0.50194688657407405</c:v>
                </c:pt>
                <c:pt idx="15317">
                  <c:v>0.50195228009259263</c:v>
                </c:pt>
                <c:pt idx="15318">
                  <c:v>0.50195756944444447</c:v>
                </c:pt>
                <c:pt idx="15319">
                  <c:v>0.50196288194444449</c:v>
                </c:pt>
                <c:pt idx="15320">
                  <c:v>0.50196818287037037</c:v>
                </c:pt>
                <c:pt idx="15321">
                  <c:v>0.50197486111111111</c:v>
                </c:pt>
                <c:pt idx="15322">
                  <c:v>0.50198005787037037</c:v>
                </c:pt>
                <c:pt idx="15323">
                  <c:v>0.50198538194444442</c:v>
                </c:pt>
                <c:pt idx="15324">
                  <c:v>0.50199071759259262</c:v>
                </c:pt>
                <c:pt idx="15325">
                  <c:v>0.50199604166666667</c:v>
                </c:pt>
                <c:pt idx="15326">
                  <c:v>0.50200129629629631</c:v>
                </c:pt>
                <c:pt idx="15327">
                  <c:v>0.50200814814814809</c:v>
                </c:pt>
                <c:pt idx="15328">
                  <c:v>0.50201349537037043</c:v>
                </c:pt>
                <c:pt idx="15329">
                  <c:v>0.50201887731481476</c:v>
                </c:pt>
                <c:pt idx="15330">
                  <c:v>0.50202415509259257</c:v>
                </c:pt>
                <c:pt idx="15331">
                  <c:v>0.50202954861111115</c:v>
                </c:pt>
                <c:pt idx="15332">
                  <c:v>0.50203489583333327</c:v>
                </c:pt>
                <c:pt idx="15333">
                  <c:v>0.50204026620370368</c:v>
                </c:pt>
                <c:pt idx="15334">
                  <c:v>0.5020469675925926</c:v>
                </c:pt>
                <c:pt idx="15335">
                  <c:v>0.50205250000000001</c:v>
                </c:pt>
                <c:pt idx="15336">
                  <c:v>0.50205788194444445</c:v>
                </c:pt>
                <c:pt idx="15337">
                  <c:v>0.50206314814814812</c:v>
                </c:pt>
                <c:pt idx="15338">
                  <c:v>0.50206850694444449</c:v>
                </c:pt>
                <c:pt idx="15339">
                  <c:v>0.50207385416666661</c:v>
                </c:pt>
                <c:pt idx="15340">
                  <c:v>0.50208065972222216</c:v>
                </c:pt>
                <c:pt idx="15341">
                  <c:v>0.50208587962962958</c:v>
                </c:pt>
                <c:pt idx="15342">
                  <c:v>0.50209131944444441</c:v>
                </c:pt>
                <c:pt idx="15343">
                  <c:v>0.50209667824074067</c:v>
                </c:pt>
                <c:pt idx="15344">
                  <c:v>0.50210203703703704</c:v>
                </c:pt>
                <c:pt idx="15345">
                  <c:v>0.5021072685185185</c:v>
                </c:pt>
                <c:pt idx="15346">
                  <c:v>0.50211403935185184</c:v>
                </c:pt>
                <c:pt idx="15347">
                  <c:v>0.50211938657407407</c:v>
                </c:pt>
                <c:pt idx="15348">
                  <c:v>0.50212527777777771</c:v>
                </c:pt>
                <c:pt idx="15349">
                  <c:v>0.50213143518518522</c:v>
                </c:pt>
                <c:pt idx="15350">
                  <c:v>0.50213766203703702</c:v>
                </c:pt>
                <c:pt idx="15351">
                  <c:v>0.50214390046296298</c:v>
                </c:pt>
                <c:pt idx="15352">
                  <c:v>0.50215185185185185</c:v>
                </c:pt>
                <c:pt idx="15353">
                  <c:v>0.50215829861111116</c:v>
                </c:pt>
                <c:pt idx="15354">
                  <c:v>0.50216488425925931</c:v>
                </c:pt>
                <c:pt idx="15355">
                  <c:v>0.50217145833333332</c:v>
                </c:pt>
                <c:pt idx="15356">
                  <c:v>0.50217800925925926</c:v>
                </c:pt>
                <c:pt idx="15357">
                  <c:v>0.50218350694444447</c:v>
                </c:pt>
                <c:pt idx="15358">
                  <c:v>0.50218893518518526</c:v>
                </c:pt>
                <c:pt idx="15359">
                  <c:v>0.50219575231481484</c:v>
                </c:pt>
                <c:pt idx="15360">
                  <c:v>0.50220120370370369</c:v>
                </c:pt>
                <c:pt idx="15361">
                  <c:v>0.50220656249999995</c:v>
                </c:pt>
                <c:pt idx="15362">
                  <c:v>0.50221202546296295</c:v>
                </c:pt>
                <c:pt idx="15363">
                  <c:v>0.50221751157407402</c:v>
                </c:pt>
                <c:pt idx="15364">
                  <c:v>0.50222298611111105</c:v>
                </c:pt>
                <c:pt idx="15365">
                  <c:v>0.50222984953703709</c:v>
                </c:pt>
                <c:pt idx="15366">
                  <c:v>0.50223530092592594</c:v>
                </c:pt>
                <c:pt idx="15367">
                  <c:v>0.5022407523148148</c:v>
                </c:pt>
                <c:pt idx="15368">
                  <c:v>0.50224619212962962</c:v>
                </c:pt>
                <c:pt idx="15369">
                  <c:v>0.50225149305555561</c:v>
                </c:pt>
                <c:pt idx="15370">
                  <c:v>0.50225692129629629</c:v>
                </c:pt>
                <c:pt idx="15371">
                  <c:v>0.50226390046296299</c:v>
                </c:pt>
                <c:pt idx="15372">
                  <c:v>0.50226927083333328</c:v>
                </c:pt>
                <c:pt idx="15373">
                  <c:v>0.50227449074074071</c:v>
                </c:pt>
                <c:pt idx="15374">
                  <c:v>0.50227988425925929</c:v>
                </c:pt>
                <c:pt idx="15375">
                  <c:v>0.50228523148148152</c:v>
                </c:pt>
                <c:pt idx="15376">
                  <c:v>0.50229057870370364</c:v>
                </c:pt>
                <c:pt idx="15377">
                  <c:v>0.50229611111111117</c:v>
                </c:pt>
                <c:pt idx="15378">
                  <c:v>0.50230311342592593</c:v>
                </c:pt>
                <c:pt idx="15379">
                  <c:v>0.50230842592592595</c:v>
                </c:pt>
                <c:pt idx="15380">
                  <c:v>0.50231370370370365</c:v>
                </c:pt>
                <c:pt idx="15381">
                  <c:v>0.5023190856481482</c:v>
                </c:pt>
                <c:pt idx="15382">
                  <c:v>0.50232452546296302</c:v>
                </c:pt>
                <c:pt idx="15383">
                  <c:v>0.50232987268518514</c:v>
                </c:pt>
                <c:pt idx="15384">
                  <c:v>0.50233659722222224</c:v>
                </c:pt>
                <c:pt idx="15385">
                  <c:v>0.50234190972222226</c:v>
                </c:pt>
                <c:pt idx="15386">
                  <c:v>0.50234730324074073</c:v>
                </c:pt>
                <c:pt idx="15387">
                  <c:v>0.50235263888888892</c:v>
                </c:pt>
                <c:pt idx="15388">
                  <c:v>0.50235799768518519</c:v>
                </c:pt>
                <c:pt idx="15389">
                  <c:v>0.50236322916666665</c:v>
                </c:pt>
                <c:pt idx="15390">
                  <c:v>0.50237001157407402</c:v>
                </c:pt>
                <c:pt idx="15391">
                  <c:v>0.5023753125</c:v>
                </c:pt>
                <c:pt idx="15392">
                  <c:v>0.50238060185185185</c:v>
                </c:pt>
                <c:pt idx="15393">
                  <c:v>0.50238581018518513</c:v>
                </c:pt>
                <c:pt idx="15394">
                  <c:v>0.50239119212962968</c:v>
                </c:pt>
                <c:pt idx="15395">
                  <c:v>0.50239658564814815</c:v>
                </c:pt>
                <c:pt idx="15396">
                  <c:v>0.5024035185185185</c:v>
                </c:pt>
                <c:pt idx="15397">
                  <c:v>0.50240880787037034</c:v>
                </c:pt>
                <c:pt idx="15398">
                  <c:v>0.50241416666666672</c:v>
                </c:pt>
                <c:pt idx="15399">
                  <c:v>0.50241956018518519</c:v>
                </c:pt>
                <c:pt idx="15400">
                  <c:v>0.50242488425925924</c:v>
                </c:pt>
                <c:pt idx="15401">
                  <c:v>0.50243020833333329</c:v>
                </c:pt>
                <c:pt idx="15402">
                  <c:v>0.50243563657407408</c:v>
                </c:pt>
                <c:pt idx="15403">
                  <c:v>0.50244248842592587</c:v>
                </c:pt>
                <c:pt idx="15404">
                  <c:v>0.50244782407407407</c:v>
                </c:pt>
                <c:pt idx="15405">
                  <c:v>0.50245306712962956</c:v>
                </c:pt>
                <c:pt idx="15406">
                  <c:v>0.50245849537037035</c:v>
                </c:pt>
                <c:pt idx="15407">
                  <c:v>0.50246390046296296</c:v>
                </c:pt>
                <c:pt idx="15408">
                  <c:v>0.50246935185185182</c:v>
                </c:pt>
                <c:pt idx="15409">
                  <c:v>0.50247607638888891</c:v>
                </c:pt>
                <c:pt idx="15410">
                  <c:v>0.50248237268518514</c:v>
                </c:pt>
                <c:pt idx="15411">
                  <c:v>0.50248768518518516</c:v>
                </c:pt>
                <c:pt idx="15412">
                  <c:v>0.5024930671296296</c:v>
                </c:pt>
                <c:pt idx="15413">
                  <c:v>0.5024984027777778</c:v>
                </c:pt>
                <c:pt idx="15414">
                  <c:v>0.50250381944444444</c:v>
                </c:pt>
                <c:pt idx="15415">
                  <c:v>0.50251075231481479</c:v>
                </c:pt>
                <c:pt idx="15416">
                  <c:v>0.50251611111111105</c:v>
                </c:pt>
                <c:pt idx="15417">
                  <c:v>0.50252142361111118</c:v>
                </c:pt>
                <c:pt idx="15418">
                  <c:v>0.50252681712962965</c:v>
                </c:pt>
                <c:pt idx="15419">
                  <c:v>0.50253218750000006</c:v>
                </c:pt>
                <c:pt idx="15420">
                  <c:v>0.50253749999999997</c:v>
                </c:pt>
                <c:pt idx="15421">
                  <c:v>0.5025427199074074</c:v>
                </c:pt>
                <c:pt idx="15422">
                  <c:v>0.50254944444444438</c:v>
                </c:pt>
                <c:pt idx="15423">
                  <c:v>0.50255478009259258</c:v>
                </c:pt>
                <c:pt idx="15424">
                  <c:v>0.50256008101851857</c:v>
                </c:pt>
                <c:pt idx="15425">
                  <c:v>0.502565300925926</c:v>
                </c:pt>
                <c:pt idx="15426">
                  <c:v>0.50257068287037032</c:v>
                </c:pt>
                <c:pt idx="15427">
                  <c:v>0.50257609953703708</c:v>
                </c:pt>
                <c:pt idx="15428">
                  <c:v>0.50258284722222224</c:v>
                </c:pt>
                <c:pt idx="15429">
                  <c:v>0.50258809027777784</c:v>
                </c:pt>
                <c:pt idx="15430">
                  <c:v>0.50259346064814814</c:v>
                </c:pt>
                <c:pt idx="15431">
                  <c:v>0.50259884259259258</c:v>
                </c:pt>
                <c:pt idx="15432">
                  <c:v>0.50260417824074077</c:v>
                </c:pt>
                <c:pt idx="15433">
                  <c:v>0.50260944444444444</c:v>
                </c:pt>
                <c:pt idx="15434">
                  <c:v>0.50261640046296296</c:v>
                </c:pt>
                <c:pt idx="15435">
                  <c:v>0.50262179398148155</c:v>
                </c:pt>
                <c:pt idx="15436">
                  <c:v>0.5026271180555556</c:v>
                </c:pt>
                <c:pt idx="15437">
                  <c:v>0.5026323958333333</c:v>
                </c:pt>
                <c:pt idx="15438">
                  <c:v>0.50263780092592591</c:v>
                </c:pt>
                <c:pt idx="15439">
                  <c:v>0.50264321759259256</c:v>
                </c:pt>
                <c:pt idx="15440">
                  <c:v>0.50265012731481484</c:v>
                </c:pt>
                <c:pt idx="15441">
                  <c:v>0.5026554513888889</c:v>
                </c:pt>
                <c:pt idx="15442">
                  <c:v>0.50266086805555554</c:v>
                </c:pt>
                <c:pt idx="15443">
                  <c:v>0.50266627314814816</c:v>
                </c:pt>
                <c:pt idx="15444">
                  <c:v>0.5026717824074074</c:v>
                </c:pt>
                <c:pt idx="15445">
                  <c:v>0.5026771527777778</c:v>
                </c:pt>
                <c:pt idx="15446">
                  <c:v>0.50268250000000003</c:v>
                </c:pt>
                <c:pt idx="15447">
                  <c:v>0.50268925925925922</c:v>
                </c:pt>
                <c:pt idx="15448">
                  <c:v>0.50269457175925925</c:v>
                </c:pt>
                <c:pt idx="15449">
                  <c:v>0.50269978009259264</c:v>
                </c:pt>
                <c:pt idx="15450">
                  <c:v>0.50270510416666669</c:v>
                </c:pt>
                <c:pt idx="15451">
                  <c:v>0.50271043981481478</c:v>
                </c:pt>
                <c:pt idx="15452">
                  <c:v>0.50271581018518519</c:v>
                </c:pt>
                <c:pt idx="15453">
                  <c:v>0.50272255787037035</c:v>
                </c:pt>
                <c:pt idx="15454">
                  <c:v>0.50272792824074075</c:v>
                </c:pt>
                <c:pt idx="15455">
                  <c:v>0.5027333449074074</c:v>
                </c:pt>
                <c:pt idx="15456">
                  <c:v>0.50273879629629625</c:v>
                </c:pt>
                <c:pt idx="15457">
                  <c:v>0.50274415509259263</c:v>
                </c:pt>
                <c:pt idx="15458">
                  <c:v>0.50274952546296292</c:v>
                </c:pt>
                <c:pt idx="15459">
                  <c:v>0.5027565277777778</c:v>
                </c:pt>
                <c:pt idx="15460">
                  <c:v>0.50276193287037041</c:v>
                </c:pt>
                <c:pt idx="15461">
                  <c:v>0.50276733796296302</c:v>
                </c:pt>
                <c:pt idx="15462">
                  <c:v>0.50277288194444447</c:v>
                </c:pt>
                <c:pt idx="15463">
                  <c:v>0.50277837962962957</c:v>
                </c:pt>
                <c:pt idx="15464">
                  <c:v>0.50278396990740737</c:v>
                </c:pt>
                <c:pt idx="15465">
                  <c:v>0.50278940972222219</c:v>
                </c:pt>
                <c:pt idx="15466">
                  <c:v>0.50279640046296292</c:v>
                </c:pt>
                <c:pt idx="15467">
                  <c:v>0.50280193287037034</c:v>
                </c:pt>
                <c:pt idx="15468">
                  <c:v>0.50280751157407411</c:v>
                </c:pt>
                <c:pt idx="15469">
                  <c:v>0.50281292824074075</c:v>
                </c:pt>
                <c:pt idx="15470">
                  <c:v>0.50281841435185182</c:v>
                </c:pt>
                <c:pt idx="15471">
                  <c:v>0.50282392361111106</c:v>
                </c:pt>
                <c:pt idx="15472">
                  <c:v>0.5028310416666667</c:v>
                </c:pt>
                <c:pt idx="15473">
                  <c:v>0.50283694444444438</c:v>
                </c:pt>
                <c:pt idx="15474">
                  <c:v>0.50284256944444439</c:v>
                </c:pt>
                <c:pt idx="15475">
                  <c:v>0.50284807870370374</c:v>
                </c:pt>
                <c:pt idx="15476">
                  <c:v>0.50285461805555554</c:v>
                </c:pt>
                <c:pt idx="15477">
                  <c:v>0.50286120370370369</c:v>
                </c:pt>
                <c:pt idx="15478">
                  <c:v>0.50286912037037035</c:v>
                </c:pt>
                <c:pt idx="15479">
                  <c:v>0.50287562500000005</c:v>
                </c:pt>
                <c:pt idx="15480">
                  <c:v>0.5028819907407408</c:v>
                </c:pt>
                <c:pt idx="15481">
                  <c:v>0.50288857638888895</c:v>
                </c:pt>
                <c:pt idx="15482">
                  <c:v>0.50289527777777776</c:v>
                </c:pt>
                <c:pt idx="15483">
                  <c:v>0.50290165509259255</c:v>
                </c:pt>
                <c:pt idx="15484">
                  <c:v>0.5029094097222222</c:v>
                </c:pt>
                <c:pt idx="15485">
                  <c:v>0.50291570601851854</c:v>
                </c:pt>
                <c:pt idx="15486">
                  <c:v>0.50292186342592593</c:v>
                </c:pt>
                <c:pt idx="15487">
                  <c:v>0.50292814814814812</c:v>
                </c:pt>
                <c:pt idx="15488">
                  <c:v>0.50293357638888891</c:v>
                </c:pt>
                <c:pt idx="15489">
                  <c:v>0.50293906249999998</c:v>
                </c:pt>
                <c:pt idx="15490">
                  <c:v>0.50294582175925928</c:v>
                </c:pt>
                <c:pt idx="15491">
                  <c:v>0.50295115740740737</c:v>
                </c:pt>
                <c:pt idx="15492">
                  <c:v>0.50295657407407413</c:v>
                </c:pt>
                <c:pt idx="15493">
                  <c:v>0.50296190972222221</c:v>
                </c:pt>
                <c:pt idx="15494">
                  <c:v>0.50296729166666665</c:v>
                </c:pt>
                <c:pt idx="15495">
                  <c:v>0.50297266203703705</c:v>
                </c:pt>
                <c:pt idx="15496">
                  <c:v>0.50297943287037039</c:v>
                </c:pt>
                <c:pt idx="15497">
                  <c:v>0.50298467592592588</c:v>
                </c:pt>
                <c:pt idx="15498">
                  <c:v>0.50299002314814811</c:v>
                </c:pt>
                <c:pt idx="15499">
                  <c:v>0.50299537037037034</c:v>
                </c:pt>
                <c:pt idx="15500">
                  <c:v>0.50300075231481478</c:v>
                </c:pt>
                <c:pt idx="15501">
                  <c:v>0.50300613425925922</c:v>
                </c:pt>
                <c:pt idx="15502">
                  <c:v>0.50301287037037035</c:v>
                </c:pt>
                <c:pt idx="15503">
                  <c:v>0.50301822916666661</c:v>
                </c:pt>
                <c:pt idx="15504">
                  <c:v>0.50302361111111116</c:v>
                </c:pt>
                <c:pt idx="15505">
                  <c:v>0.50302901620370377</c:v>
                </c:pt>
                <c:pt idx="15506">
                  <c:v>0.50303461805555549</c:v>
                </c:pt>
                <c:pt idx="15507">
                  <c:v>0.50304041666666666</c:v>
                </c:pt>
                <c:pt idx="15508">
                  <c:v>0.50304714120370375</c:v>
                </c:pt>
                <c:pt idx="15509">
                  <c:v>0.50305258101851857</c:v>
                </c:pt>
                <c:pt idx="15510">
                  <c:v>0.50305793981481484</c:v>
                </c:pt>
                <c:pt idx="15511">
                  <c:v>0.50306332175925927</c:v>
                </c:pt>
                <c:pt idx="15512">
                  <c:v>0.50306864583333333</c:v>
                </c:pt>
                <c:pt idx="15513">
                  <c:v>0.50307403935185191</c:v>
                </c:pt>
                <c:pt idx="15514">
                  <c:v>0.50308084490740745</c:v>
                </c:pt>
                <c:pt idx="15515">
                  <c:v>0.50308618055555554</c:v>
                </c:pt>
                <c:pt idx="15516">
                  <c:v>0.50309157407407412</c:v>
                </c:pt>
                <c:pt idx="15517">
                  <c:v>0.50309695601851845</c:v>
                </c:pt>
                <c:pt idx="15518">
                  <c:v>0.503102337962963</c:v>
                </c:pt>
                <c:pt idx="15519">
                  <c:v>0.50310765046296291</c:v>
                </c:pt>
                <c:pt idx="15520">
                  <c:v>0.50311452546296298</c:v>
                </c:pt>
                <c:pt idx="15521">
                  <c:v>0.50311989583333327</c:v>
                </c:pt>
                <c:pt idx="15522">
                  <c:v>0.50312527777777782</c:v>
                </c:pt>
                <c:pt idx="15523">
                  <c:v>0.50313067129629629</c:v>
                </c:pt>
                <c:pt idx="15524">
                  <c:v>0.50313599537037035</c:v>
                </c:pt>
                <c:pt idx="15525">
                  <c:v>0.5031411921296296</c:v>
                </c:pt>
                <c:pt idx="15526">
                  <c:v>0.50314797453703697</c:v>
                </c:pt>
                <c:pt idx="15527">
                  <c:v>0.50315331018518517</c:v>
                </c:pt>
                <c:pt idx="15528">
                  <c:v>0.50315863425925922</c:v>
                </c:pt>
                <c:pt idx="15529">
                  <c:v>0.50316395833333327</c:v>
                </c:pt>
                <c:pt idx="15530">
                  <c:v>0.50316916666666667</c:v>
                </c:pt>
                <c:pt idx="15531">
                  <c:v>0.50317450231481475</c:v>
                </c:pt>
                <c:pt idx="15532">
                  <c:v>0.50318136574074079</c:v>
                </c:pt>
                <c:pt idx="15533">
                  <c:v>0.50318668981481485</c:v>
                </c:pt>
                <c:pt idx="15534">
                  <c:v>0.50319204861111111</c:v>
                </c:pt>
                <c:pt idx="15535">
                  <c:v>0.50319747685185179</c:v>
                </c:pt>
                <c:pt idx="15536">
                  <c:v>0.50320271990740739</c:v>
                </c:pt>
                <c:pt idx="15537">
                  <c:v>0.50320810185185183</c:v>
                </c:pt>
                <c:pt idx="15538">
                  <c:v>0.50321502314814814</c:v>
                </c:pt>
                <c:pt idx="15539">
                  <c:v>0.50322039351851855</c:v>
                </c:pt>
                <c:pt idx="15540">
                  <c:v>0.50322578703703702</c:v>
                </c:pt>
                <c:pt idx="15541">
                  <c:v>0.50323100694444445</c:v>
                </c:pt>
                <c:pt idx="15542">
                  <c:v>0.50323638888888889</c:v>
                </c:pt>
                <c:pt idx="15543">
                  <c:v>0.50324180555555553</c:v>
                </c:pt>
                <c:pt idx="15544">
                  <c:v>0.50324869212962964</c:v>
                </c:pt>
                <c:pt idx="15545">
                  <c:v>0.50325407407407408</c:v>
                </c:pt>
                <c:pt idx="15546">
                  <c:v>0.50325950231481487</c:v>
                </c:pt>
                <c:pt idx="15547">
                  <c:v>0.50326484953703698</c:v>
                </c:pt>
                <c:pt idx="15548">
                  <c:v>0.50327026620370374</c:v>
                </c:pt>
                <c:pt idx="15549">
                  <c:v>0.503275625</c:v>
                </c:pt>
                <c:pt idx="15550">
                  <c:v>0.50328244212962969</c:v>
                </c:pt>
                <c:pt idx="15551">
                  <c:v>0.50328790509259258</c:v>
                </c:pt>
                <c:pt idx="15552">
                  <c:v>0.5032932175925926</c:v>
                </c:pt>
                <c:pt idx="15553">
                  <c:v>0.50329869212962963</c:v>
                </c:pt>
                <c:pt idx="15554">
                  <c:v>0.50330401620370369</c:v>
                </c:pt>
                <c:pt idx="15555">
                  <c:v>0.50330930555555553</c:v>
                </c:pt>
                <c:pt idx="15556">
                  <c:v>0.5033161805555556</c:v>
                </c:pt>
                <c:pt idx="15557">
                  <c:v>0.50332153935185187</c:v>
                </c:pt>
                <c:pt idx="15558">
                  <c:v>0.5033267939814815</c:v>
                </c:pt>
                <c:pt idx="15559">
                  <c:v>0.50333211805555556</c:v>
                </c:pt>
                <c:pt idx="15560">
                  <c:v>0.50333747685185182</c:v>
                </c:pt>
                <c:pt idx="15561">
                  <c:v>0.50334281250000001</c:v>
                </c:pt>
                <c:pt idx="15562">
                  <c:v>0.50334982638888892</c:v>
                </c:pt>
                <c:pt idx="15563">
                  <c:v>0.50335504629629624</c:v>
                </c:pt>
                <c:pt idx="15564">
                  <c:v>0.5033603703703704</c:v>
                </c:pt>
                <c:pt idx="15565">
                  <c:v>0.50336578703703705</c:v>
                </c:pt>
                <c:pt idx="15566">
                  <c:v>0.50337116898148149</c:v>
                </c:pt>
                <c:pt idx="15567">
                  <c:v>0.50337662037037034</c:v>
                </c:pt>
                <c:pt idx="15568">
                  <c:v>0.50338356481481483</c:v>
                </c:pt>
                <c:pt idx="15569">
                  <c:v>0.50338892361111109</c:v>
                </c:pt>
                <c:pt idx="15570">
                  <c:v>0.50339432870370371</c:v>
                </c:pt>
                <c:pt idx="15571">
                  <c:v>0.50339971064814815</c:v>
                </c:pt>
                <c:pt idx="15572">
                  <c:v>0.50340508101851855</c:v>
                </c:pt>
                <c:pt idx="15573">
                  <c:v>0.50341054398148144</c:v>
                </c:pt>
                <c:pt idx="15574">
                  <c:v>0.50341594907407405</c:v>
                </c:pt>
                <c:pt idx="15575">
                  <c:v>0.50342268518518518</c:v>
                </c:pt>
                <c:pt idx="15576">
                  <c:v>0.50342820601851856</c:v>
                </c:pt>
                <c:pt idx="15577">
                  <c:v>0.50343365740740742</c:v>
                </c:pt>
                <c:pt idx="15578">
                  <c:v>0.50343920138888887</c:v>
                </c:pt>
                <c:pt idx="15579">
                  <c:v>0.50344490740740744</c:v>
                </c:pt>
                <c:pt idx="15580">
                  <c:v>0.50345072916666667</c:v>
                </c:pt>
                <c:pt idx="15581">
                  <c:v>0.50345770833333336</c:v>
                </c:pt>
                <c:pt idx="15582">
                  <c:v>0.50346310185185184</c:v>
                </c:pt>
                <c:pt idx="15583">
                  <c:v>0.50346862268518522</c:v>
                </c:pt>
                <c:pt idx="15584">
                  <c:v>0.5034740509259259</c:v>
                </c:pt>
                <c:pt idx="15585">
                  <c:v>0.50348018518518523</c:v>
                </c:pt>
                <c:pt idx="15586">
                  <c:v>0.50348643518518521</c:v>
                </c:pt>
                <c:pt idx="15587">
                  <c:v>0.50349424768518525</c:v>
                </c:pt>
                <c:pt idx="15588">
                  <c:v>0.50350061342592589</c:v>
                </c:pt>
                <c:pt idx="15589">
                  <c:v>0.50350693287037041</c:v>
                </c:pt>
                <c:pt idx="15590">
                  <c:v>0.50351354166666662</c:v>
                </c:pt>
                <c:pt idx="15591">
                  <c:v>0.50351999999999997</c:v>
                </c:pt>
                <c:pt idx="15592">
                  <c:v>0.50352659722222215</c:v>
                </c:pt>
                <c:pt idx="15593">
                  <c:v>0.50353480324074074</c:v>
                </c:pt>
                <c:pt idx="15594">
                  <c:v>0.50354049768518516</c:v>
                </c:pt>
                <c:pt idx="15595">
                  <c:v>0.50354616898148141</c:v>
                </c:pt>
                <c:pt idx="15596">
                  <c:v>0.50355173611111115</c:v>
                </c:pt>
                <c:pt idx="15597">
                  <c:v>0.5035572800925926</c:v>
                </c:pt>
                <c:pt idx="15598">
                  <c:v>0.50356282407407404</c:v>
                </c:pt>
                <c:pt idx="15599">
                  <c:v>0.50356986111111113</c:v>
                </c:pt>
                <c:pt idx="15600">
                  <c:v>0.50357546296296296</c:v>
                </c:pt>
                <c:pt idx="15601">
                  <c:v>0.50358091435185182</c:v>
                </c:pt>
                <c:pt idx="15602">
                  <c:v>0.50358627314814808</c:v>
                </c:pt>
                <c:pt idx="15603">
                  <c:v>0.50359163194444445</c:v>
                </c:pt>
                <c:pt idx="15604">
                  <c:v>0.50359697916666668</c:v>
                </c:pt>
                <c:pt idx="15605">
                  <c:v>0.50360388888888885</c:v>
                </c:pt>
                <c:pt idx="15606">
                  <c:v>0.50360923611111108</c:v>
                </c:pt>
                <c:pt idx="15607">
                  <c:v>0.50361462962962966</c:v>
                </c:pt>
                <c:pt idx="15608">
                  <c:v>0.50361987268518515</c:v>
                </c:pt>
                <c:pt idx="15609">
                  <c:v>0.5036252546296297</c:v>
                </c:pt>
                <c:pt idx="15610">
                  <c:v>0.50363067129629624</c:v>
                </c:pt>
                <c:pt idx="15611">
                  <c:v>0.50363748842592593</c:v>
                </c:pt>
                <c:pt idx="15612">
                  <c:v>0.50364293981481478</c:v>
                </c:pt>
                <c:pt idx="15613">
                  <c:v>0.5036482523148148</c:v>
                </c:pt>
                <c:pt idx="15614">
                  <c:v>0.50365370370370377</c:v>
                </c:pt>
                <c:pt idx="15615">
                  <c:v>0.50365912037037031</c:v>
                </c:pt>
                <c:pt idx="15616">
                  <c:v>0.50366442129629629</c:v>
                </c:pt>
                <c:pt idx="15617">
                  <c:v>0.50367128472222222</c:v>
                </c:pt>
                <c:pt idx="15618">
                  <c:v>0.50367664351851849</c:v>
                </c:pt>
                <c:pt idx="15619">
                  <c:v>0.50368195601851851</c:v>
                </c:pt>
                <c:pt idx="15620">
                  <c:v>0.50368725694444449</c:v>
                </c:pt>
                <c:pt idx="15621">
                  <c:v>0.50369263888888882</c:v>
                </c:pt>
                <c:pt idx="15622">
                  <c:v>0.5036980324074074</c:v>
                </c:pt>
                <c:pt idx="15623">
                  <c:v>0.50370487268518516</c:v>
                </c:pt>
                <c:pt idx="15624">
                  <c:v>0.50371013888888883</c:v>
                </c:pt>
                <c:pt idx="15625">
                  <c:v>0.5037154976851852</c:v>
                </c:pt>
                <c:pt idx="15626">
                  <c:v>0.50372087962962964</c:v>
                </c:pt>
                <c:pt idx="15627">
                  <c:v>0.5037262384259259</c:v>
                </c:pt>
                <c:pt idx="15628">
                  <c:v>0.50373156249999995</c:v>
                </c:pt>
                <c:pt idx="15629">
                  <c:v>0.50373840277777771</c:v>
                </c:pt>
                <c:pt idx="15630">
                  <c:v>0.50374359953703707</c:v>
                </c:pt>
                <c:pt idx="15631">
                  <c:v>0.50374903935185189</c:v>
                </c:pt>
                <c:pt idx="15632">
                  <c:v>0.5037543518518518</c:v>
                </c:pt>
                <c:pt idx="15633">
                  <c:v>0.50375972222222221</c:v>
                </c:pt>
                <c:pt idx="15634">
                  <c:v>0.50376509259259261</c:v>
                </c:pt>
                <c:pt idx="15635">
                  <c:v>0.50377187499999998</c:v>
                </c:pt>
                <c:pt idx="15636">
                  <c:v>0.50377725694444442</c:v>
                </c:pt>
                <c:pt idx="15637">
                  <c:v>0.50378268518518521</c:v>
                </c:pt>
                <c:pt idx="15638">
                  <c:v>0.50378809027777771</c:v>
                </c:pt>
                <c:pt idx="15639">
                  <c:v>0.50379348379629629</c:v>
                </c:pt>
                <c:pt idx="15640">
                  <c:v>0.50379883101851852</c:v>
                </c:pt>
                <c:pt idx="15641">
                  <c:v>0.50380559027777772</c:v>
                </c:pt>
                <c:pt idx="15642">
                  <c:v>0.50381087962962956</c:v>
                </c:pt>
                <c:pt idx="15643">
                  <c:v>0.50381620370370372</c:v>
                </c:pt>
                <c:pt idx="15644">
                  <c:v>0.50382153935185181</c:v>
                </c:pt>
                <c:pt idx="15645">
                  <c:v>0.50382685185185183</c:v>
                </c:pt>
                <c:pt idx="15646">
                  <c:v>0.50383226851851848</c:v>
                </c:pt>
                <c:pt idx="15647">
                  <c:v>0.50383899305555557</c:v>
                </c:pt>
                <c:pt idx="15648">
                  <c:v>0.50384430555555559</c:v>
                </c:pt>
                <c:pt idx="15649">
                  <c:v>0.50384962962962965</c:v>
                </c:pt>
                <c:pt idx="15650">
                  <c:v>0.50385515046296303</c:v>
                </c:pt>
                <c:pt idx="15651">
                  <c:v>0.50386055555555553</c:v>
                </c:pt>
                <c:pt idx="15652">
                  <c:v>0.50386577546296296</c:v>
                </c:pt>
                <c:pt idx="15653">
                  <c:v>0.50387271990740745</c:v>
                </c:pt>
                <c:pt idx="15654">
                  <c:v>0.50387807870370371</c:v>
                </c:pt>
                <c:pt idx="15655">
                  <c:v>0.50388344907407412</c:v>
                </c:pt>
                <c:pt idx="15656">
                  <c:v>0.50388875</c:v>
                </c:pt>
                <c:pt idx="15657">
                  <c:v>0.50389410879629637</c:v>
                </c:pt>
                <c:pt idx="15658">
                  <c:v>0.50389938657407407</c:v>
                </c:pt>
                <c:pt idx="15659">
                  <c:v>0.50390635416666674</c:v>
                </c:pt>
                <c:pt idx="15660">
                  <c:v>0.503911712962963</c:v>
                </c:pt>
                <c:pt idx="15661">
                  <c:v>0.50391712962962965</c:v>
                </c:pt>
                <c:pt idx="15662">
                  <c:v>0.5039225810185185</c:v>
                </c:pt>
                <c:pt idx="15663">
                  <c:v>0.50392792824074073</c:v>
                </c:pt>
                <c:pt idx="15664">
                  <c:v>0.50393340277777776</c:v>
                </c:pt>
                <c:pt idx="15665">
                  <c:v>0.50394032407407408</c:v>
                </c:pt>
                <c:pt idx="15666">
                  <c:v>0.50394569444444448</c:v>
                </c:pt>
                <c:pt idx="15667">
                  <c:v>0.50395112268518516</c:v>
                </c:pt>
                <c:pt idx="15668">
                  <c:v>0.50395653935185181</c:v>
                </c:pt>
                <c:pt idx="15669">
                  <c:v>0.50396182870370365</c:v>
                </c:pt>
                <c:pt idx="15670">
                  <c:v>0.5039671527777777</c:v>
                </c:pt>
                <c:pt idx="15671">
                  <c:v>0.50397396990740739</c:v>
                </c:pt>
                <c:pt idx="15672">
                  <c:v>0.50397930555555559</c:v>
                </c:pt>
                <c:pt idx="15673">
                  <c:v>0.50398464120370368</c:v>
                </c:pt>
                <c:pt idx="15674">
                  <c:v>0.50398984953703707</c:v>
                </c:pt>
                <c:pt idx="15675">
                  <c:v>0.50399521990740748</c:v>
                </c:pt>
                <c:pt idx="15676">
                  <c:v>0.50400069444444451</c:v>
                </c:pt>
                <c:pt idx="15677">
                  <c:v>0.50400760416666668</c:v>
                </c:pt>
                <c:pt idx="15678">
                  <c:v>0.50401297453703708</c:v>
                </c:pt>
                <c:pt idx="15679">
                  <c:v>0.50401839120370373</c:v>
                </c:pt>
                <c:pt idx="15680">
                  <c:v>0.50402368055555558</c:v>
                </c:pt>
                <c:pt idx="15681">
                  <c:v>0.5040291203703704</c:v>
                </c:pt>
                <c:pt idx="15682">
                  <c:v>0.50403447916666666</c:v>
                </c:pt>
                <c:pt idx="15683">
                  <c:v>0.50404140046296297</c:v>
                </c:pt>
                <c:pt idx="15684">
                  <c:v>0.50404681712962962</c:v>
                </c:pt>
                <c:pt idx="15685">
                  <c:v>0.50405214120370367</c:v>
                </c:pt>
                <c:pt idx="15686">
                  <c:v>0.50405756944444446</c:v>
                </c:pt>
                <c:pt idx="15687">
                  <c:v>0.50406298611111111</c:v>
                </c:pt>
                <c:pt idx="15688">
                  <c:v>0.50406835648148152</c:v>
                </c:pt>
                <c:pt idx="15689">
                  <c:v>0.50407538194444446</c:v>
                </c:pt>
                <c:pt idx="15690">
                  <c:v>0.5040807986111111</c:v>
                </c:pt>
                <c:pt idx="15691">
                  <c:v>0.50408604166666671</c:v>
                </c:pt>
                <c:pt idx="15692">
                  <c:v>0.50409144675925932</c:v>
                </c:pt>
                <c:pt idx="15693">
                  <c:v>0.50409686342592586</c:v>
                </c:pt>
                <c:pt idx="15694">
                  <c:v>0.50410229166666665</c:v>
                </c:pt>
                <c:pt idx="15695">
                  <c:v>0.5041093171296297</c:v>
                </c:pt>
                <c:pt idx="15696">
                  <c:v>0.50411460648148154</c:v>
                </c:pt>
                <c:pt idx="15697">
                  <c:v>0.50412004629629636</c:v>
                </c:pt>
                <c:pt idx="15698">
                  <c:v>0.5041254629629629</c:v>
                </c:pt>
                <c:pt idx="15699">
                  <c:v>0.50413087962962966</c:v>
                </c:pt>
                <c:pt idx="15700">
                  <c:v>0.50413635416666669</c:v>
                </c:pt>
                <c:pt idx="15701">
                  <c:v>0.50414328703703704</c:v>
                </c:pt>
                <c:pt idx="15702">
                  <c:v>0.50414862268518512</c:v>
                </c:pt>
                <c:pt idx="15703">
                  <c:v>0.50415407407407409</c:v>
                </c:pt>
                <c:pt idx="15704">
                  <c:v>0.50415942129629632</c:v>
                </c:pt>
                <c:pt idx="15705">
                  <c:v>0.5041647569444444</c:v>
                </c:pt>
                <c:pt idx="15706">
                  <c:v>0.50417015046296298</c:v>
                </c:pt>
                <c:pt idx="15707">
                  <c:v>0.50417553240740742</c:v>
                </c:pt>
                <c:pt idx="15708">
                  <c:v>0.50418210648148143</c:v>
                </c:pt>
                <c:pt idx="15709">
                  <c:v>0.50418745370370377</c:v>
                </c:pt>
                <c:pt idx="15710">
                  <c:v>0.50419287037037031</c:v>
                </c:pt>
                <c:pt idx="15711">
                  <c:v>0.5041983333333333</c:v>
                </c:pt>
                <c:pt idx="15712">
                  <c:v>0.50420390046296293</c:v>
                </c:pt>
                <c:pt idx="15713">
                  <c:v>0.50420939814814814</c:v>
                </c:pt>
                <c:pt idx="15714">
                  <c:v>0.50421631944444445</c:v>
                </c:pt>
                <c:pt idx="15715">
                  <c:v>0.50422182870370369</c:v>
                </c:pt>
                <c:pt idx="15716">
                  <c:v>0.50422738425925928</c:v>
                </c:pt>
                <c:pt idx="15717">
                  <c:v>0.50423295138888891</c:v>
                </c:pt>
                <c:pt idx="15718">
                  <c:v>0.50423851851851853</c:v>
                </c:pt>
                <c:pt idx="15719">
                  <c:v>0.50424400462962959</c:v>
                </c:pt>
                <c:pt idx="15720">
                  <c:v>0.50425096064814812</c:v>
                </c:pt>
                <c:pt idx="15721">
                  <c:v>0.50425650462962956</c:v>
                </c:pt>
                <c:pt idx="15722">
                  <c:v>0.50426206018518516</c:v>
                </c:pt>
                <c:pt idx="15723">
                  <c:v>0.50426762731481478</c:v>
                </c:pt>
                <c:pt idx="15724">
                  <c:v>0.50427326388888882</c:v>
                </c:pt>
                <c:pt idx="15725">
                  <c:v>0.50427894675925933</c:v>
                </c:pt>
                <c:pt idx="15726">
                  <c:v>0.5042868055555555</c:v>
                </c:pt>
                <c:pt idx="15727">
                  <c:v>0.50429327546296299</c:v>
                </c:pt>
                <c:pt idx="15728">
                  <c:v>0.50429981481481478</c:v>
                </c:pt>
                <c:pt idx="15729">
                  <c:v>0.50430640046296293</c:v>
                </c:pt>
                <c:pt idx="15730">
                  <c:v>0.50431282407407407</c:v>
                </c:pt>
                <c:pt idx="15731">
                  <c:v>0.50431937500000001</c:v>
                </c:pt>
                <c:pt idx="15732">
                  <c:v>0.50432712962962967</c:v>
                </c:pt>
                <c:pt idx="15733">
                  <c:v>0.50433344907407407</c:v>
                </c:pt>
                <c:pt idx="15734">
                  <c:v>0.50433883101851851</c:v>
                </c:pt>
                <c:pt idx="15735">
                  <c:v>0.50434409722222229</c:v>
                </c:pt>
                <c:pt idx="15736">
                  <c:v>0.50434943287037037</c:v>
                </c:pt>
                <c:pt idx="15737">
                  <c:v>0.50435476851851846</c:v>
                </c:pt>
                <c:pt idx="15738">
                  <c:v>0.50436152777777776</c:v>
                </c:pt>
                <c:pt idx="15739">
                  <c:v>0.5043669097222222</c:v>
                </c:pt>
                <c:pt idx="15740">
                  <c:v>0.50437231481481481</c:v>
                </c:pt>
                <c:pt idx="15741">
                  <c:v>0.5043776157407408</c:v>
                </c:pt>
                <c:pt idx="15742">
                  <c:v>0.5043829861111111</c:v>
                </c:pt>
                <c:pt idx="15743">
                  <c:v>0.50438848379629631</c:v>
                </c:pt>
                <c:pt idx="15744">
                  <c:v>0.50439527777777771</c:v>
                </c:pt>
                <c:pt idx="15745">
                  <c:v>0.50440067129629629</c:v>
                </c:pt>
                <c:pt idx="15746">
                  <c:v>0.50440597222222217</c:v>
                </c:pt>
                <c:pt idx="15747">
                  <c:v>0.50441142361111113</c:v>
                </c:pt>
                <c:pt idx="15748">
                  <c:v>0.50441677083333336</c:v>
                </c:pt>
                <c:pt idx="15749">
                  <c:v>0.50442216435185183</c:v>
                </c:pt>
                <c:pt idx="15750">
                  <c:v>0.50442931712962957</c:v>
                </c:pt>
                <c:pt idx="15751">
                  <c:v>0.50443468749999998</c:v>
                </c:pt>
                <c:pt idx="15752">
                  <c:v>0.50443997685185182</c:v>
                </c:pt>
                <c:pt idx="15753">
                  <c:v>0.50444535879629626</c:v>
                </c:pt>
                <c:pt idx="15754">
                  <c:v>0.5044507407407407</c:v>
                </c:pt>
                <c:pt idx="15755">
                  <c:v>0.50445619212962967</c:v>
                </c:pt>
                <c:pt idx="15756">
                  <c:v>0.50446299768518521</c:v>
                </c:pt>
                <c:pt idx="15757">
                  <c:v>0.50446833333333341</c:v>
                </c:pt>
                <c:pt idx="15758">
                  <c:v>0.50447374999999994</c:v>
                </c:pt>
                <c:pt idx="15759">
                  <c:v>0.50447914351851852</c:v>
                </c:pt>
                <c:pt idx="15760">
                  <c:v>0.50448465277777776</c:v>
                </c:pt>
                <c:pt idx="15761">
                  <c:v>0.50449002314814817</c:v>
                </c:pt>
                <c:pt idx="15762">
                  <c:v>0.50449679398148151</c:v>
                </c:pt>
                <c:pt idx="15763">
                  <c:v>0.50450204861111114</c:v>
                </c:pt>
                <c:pt idx="15764">
                  <c:v>0.50450738425925923</c:v>
                </c:pt>
                <c:pt idx="15765">
                  <c:v>0.50451273148148146</c:v>
                </c:pt>
                <c:pt idx="15766">
                  <c:v>0.50451807870370369</c:v>
                </c:pt>
                <c:pt idx="15767">
                  <c:v>0.50452350694444448</c:v>
                </c:pt>
                <c:pt idx="15768">
                  <c:v>0.50453026620370367</c:v>
                </c:pt>
                <c:pt idx="15769">
                  <c:v>0.5045356134259259</c:v>
                </c:pt>
                <c:pt idx="15770">
                  <c:v>0.50454098379629631</c:v>
                </c:pt>
                <c:pt idx="15771">
                  <c:v>0.50454637731481478</c:v>
                </c:pt>
                <c:pt idx="15772">
                  <c:v>0.50455190972222219</c:v>
                </c:pt>
                <c:pt idx="15773">
                  <c:v>0.50455733796296298</c:v>
                </c:pt>
                <c:pt idx="15774">
                  <c:v>0.50456415509259256</c:v>
                </c:pt>
                <c:pt idx="15775">
                  <c:v>0.50456952546296296</c:v>
                </c:pt>
                <c:pt idx="15776">
                  <c:v>0.50457488425925923</c:v>
                </c:pt>
                <c:pt idx="15777">
                  <c:v>0.50458031250000002</c:v>
                </c:pt>
                <c:pt idx="15778">
                  <c:v>0.50458571759259263</c:v>
                </c:pt>
                <c:pt idx="15779">
                  <c:v>0.50459113425925928</c:v>
                </c:pt>
                <c:pt idx="15780">
                  <c:v>0.504597962962963</c:v>
                </c:pt>
                <c:pt idx="15781">
                  <c:v>0.50460337962962964</c:v>
                </c:pt>
                <c:pt idx="15782">
                  <c:v>0.50460880787037043</c:v>
                </c:pt>
                <c:pt idx="15783">
                  <c:v>0.50461421296296294</c:v>
                </c:pt>
                <c:pt idx="15784">
                  <c:v>0.50461967592592594</c:v>
                </c:pt>
                <c:pt idx="15785">
                  <c:v>0.50462501157407413</c:v>
                </c:pt>
                <c:pt idx="15786">
                  <c:v>0.50463200231481486</c:v>
                </c:pt>
                <c:pt idx="15787">
                  <c:v>0.50463738425925919</c:v>
                </c:pt>
                <c:pt idx="15788">
                  <c:v>0.50464285879629622</c:v>
                </c:pt>
                <c:pt idx="15789">
                  <c:v>0.50464831018518519</c:v>
                </c:pt>
                <c:pt idx="15790">
                  <c:v>0.50465372685185184</c:v>
                </c:pt>
                <c:pt idx="15791">
                  <c:v>0.50465896990740744</c:v>
                </c:pt>
                <c:pt idx="15792">
                  <c:v>0.50466583333333337</c:v>
                </c:pt>
                <c:pt idx="15793">
                  <c:v>0.50467123842592587</c:v>
                </c:pt>
                <c:pt idx="15794">
                  <c:v>0.50467662037037042</c:v>
                </c:pt>
                <c:pt idx="15795">
                  <c:v>0.50468203703703707</c:v>
                </c:pt>
                <c:pt idx="15796">
                  <c:v>0.50468730324074074</c:v>
                </c:pt>
                <c:pt idx="15797">
                  <c:v>0.504692662037037</c:v>
                </c:pt>
                <c:pt idx="15798">
                  <c:v>0.50469958333333331</c:v>
                </c:pt>
                <c:pt idx="15799">
                  <c:v>0.50470494212962957</c:v>
                </c:pt>
                <c:pt idx="15800">
                  <c:v>0.50471030092592595</c:v>
                </c:pt>
                <c:pt idx="15801">
                  <c:v>0.50471572916666674</c:v>
                </c:pt>
                <c:pt idx="15802">
                  <c:v>0.50472104166666665</c:v>
                </c:pt>
                <c:pt idx="15803">
                  <c:v>0.50472646990740744</c:v>
                </c:pt>
                <c:pt idx="15804">
                  <c:v>0.50473343749999999</c:v>
                </c:pt>
                <c:pt idx="15805">
                  <c:v>0.50473885416666664</c:v>
                </c:pt>
                <c:pt idx="15806">
                  <c:v>0.50474430555555549</c:v>
                </c:pt>
                <c:pt idx="15807">
                  <c:v>0.50474959490740734</c:v>
                </c:pt>
                <c:pt idx="15808">
                  <c:v>0.50475495370370371</c:v>
                </c:pt>
                <c:pt idx="15809">
                  <c:v>0.50476045138888892</c:v>
                </c:pt>
                <c:pt idx="15810">
                  <c:v>0.50476743055555551</c:v>
                </c:pt>
                <c:pt idx="15811">
                  <c:v>0.5047728587962963</c:v>
                </c:pt>
                <c:pt idx="15812">
                  <c:v>0.50477827546296294</c:v>
                </c:pt>
                <c:pt idx="15813">
                  <c:v>0.50478351851851855</c:v>
                </c:pt>
                <c:pt idx="15814">
                  <c:v>0.50478893518518519</c:v>
                </c:pt>
                <c:pt idx="15815">
                  <c:v>0.50479438657407405</c:v>
                </c:pt>
                <c:pt idx="15816">
                  <c:v>0.50480148148148152</c:v>
                </c:pt>
                <c:pt idx="15817">
                  <c:v>0.50480689814814816</c:v>
                </c:pt>
                <c:pt idx="15818">
                  <c:v>0.50481224537037039</c:v>
                </c:pt>
                <c:pt idx="15819">
                  <c:v>0.50481769675925925</c:v>
                </c:pt>
                <c:pt idx="15820">
                  <c:v>0.5048231481481481</c:v>
                </c:pt>
                <c:pt idx="15821">
                  <c:v>0.5048286111111111</c:v>
                </c:pt>
                <c:pt idx="15822">
                  <c:v>0.5048357175925926</c:v>
                </c:pt>
                <c:pt idx="15823">
                  <c:v>0.50484122685185184</c:v>
                </c:pt>
                <c:pt idx="15824">
                  <c:v>0.50484659722222225</c:v>
                </c:pt>
                <c:pt idx="15825">
                  <c:v>0.50485207175925928</c:v>
                </c:pt>
                <c:pt idx="15826">
                  <c:v>0.50485747685185178</c:v>
                </c:pt>
                <c:pt idx="15827">
                  <c:v>0.50486281249999998</c:v>
                </c:pt>
                <c:pt idx="15828">
                  <c:v>0.50486979166666668</c:v>
                </c:pt>
                <c:pt idx="15829">
                  <c:v>0.50487519675925929</c:v>
                </c:pt>
                <c:pt idx="15830">
                  <c:v>0.50488062499999997</c:v>
                </c:pt>
                <c:pt idx="15831">
                  <c:v>0.50488608796296297</c:v>
                </c:pt>
                <c:pt idx="15832">
                  <c:v>0.50489149305555558</c:v>
                </c:pt>
                <c:pt idx="15833">
                  <c:v>0.50489686342592599</c:v>
                </c:pt>
                <c:pt idx="15834">
                  <c:v>0.50490380787037037</c:v>
                </c:pt>
                <c:pt idx="15835">
                  <c:v>0.50490906250000001</c:v>
                </c:pt>
                <c:pt idx="15836">
                  <c:v>0.50491443287037041</c:v>
                </c:pt>
                <c:pt idx="15837">
                  <c:v>0.50491982638888888</c:v>
                </c:pt>
                <c:pt idx="15838">
                  <c:v>0.50492525462962956</c:v>
                </c:pt>
                <c:pt idx="15839">
                  <c:v>0.50493172453703705</c:v>
                </c:pt>
                <c:pt idx="15840">
                  <c:v>0.50493813657407405</c:v>
                </c:pt>
                <c:pt idx="15841">
                  <c:v>0.50494612268518513</c:v>
                </c:pt>
                <c:pt idx="15842">
                  <c:v>0.50495282407407405</c:v>
                </c:pt>
                <c:pt idx="15843">
                  <c:v>0.50495947916666661</c:v>
                </c:pt>
                <c:pt idx="15844">
                  <c:v>0.50496620370370371</c:v>
                </c:pt>
                <c:pt idx="15845">
                  <c:v>0.50497290509259263</c:v>
                </c:pt>
                <c:pt idx="15846">
                  <c:v>0.50497865740740744</c:v>
                </c:pt>
                <c:pt idx="15847">
                  <c:v>0.5049857523148148</c:v>
                </c:pt>
                <c:pt idx="15848">
                  <c:v>0.5049913773148148</c:v>
                </c:pt>
                <c:pt idx="15849">
                  <c:v>0.50499700231481481</c:v>
                </c:pt>
                <c:pt idx="15850">
                  <c:v>0.50500260416666665</c:v>
                </c:pt>
                <c:pt idx="15851">
                  <c:v>0.50500821759259262</c:v>
                </c:pt>
                <c:pt idx="15852">
                  <c:v>0.50501376157407407</c:v>
                </c:pt>
                <c:pt idx="15853">
                  <c:v>0.50502076388888895</c:v>
                </c:pt>
                <c:pt idx="15854">
                  <c:v>0.50502635416666664</c:v>
                </c:pt>
                <c:pt idx="15855">
                  <c:v>0.50503195601851847</c:v>
                </c:pt>
                <c:pt idx="15856">
                  <c:v>0.50503756944444445</c:v>
                </c:pt>
                <c:pt idx="15857">
                  <c:v>0.50504298611111109</c:v>
                </c:pt>
                <c:pt idx="15858">
                  <c:v>0.50504841435185188</c:v>
                </c:pt>
                <c:pt idx="15859">
                  <c:v>0.50505525462962964</c:v>
                </c:pt>
                <c:pt idx="15860">
                  <c:v>0.50506067129629628</c:v>
                </c:pt>
                <c:pt idx="15861">
                  <c:v>0.50506637731481485</c:v>
                </c:pt>
                <c:pt idx="15862">
                  <c:v>0.50507185185185188</c:v>
                </c:pt>
                <c:pt idx="15863">
                  <c:v>0.50507711805555555</c:v>
                </c:pt>
                <c:pt idx="15864">
                  <c:v>0.50508252314814817</c:v>
                </c:pt>
                <c:pt idx="15865">
                  <c:v>0.5050892939814815</c:v>
                </c:pt>
                <c:pt idx="15866">
                  <c:v>0.50509472222222229</c:v>
                </c:pt>
                <c:pt idx="15867">
                  <c:v>0.505100162037037</c:v>
                </c:pt>
                <c:pt idx="15868">
                  <c:v>0.50510546296296299</c:v>
                </c:pt>
                <c:pt idx="15869">
                  <c:v>0.50511081018518522</c:v>
                </c:pt>
                <c:pt idx="15870">
                  <c:v>0.50511621527777784</c:v>
                </c:pt>
                <c:pt idx="15871">
                  <c:v>0.50512314814814818</c:v>
                </c:pt>
                <c:pt idx="15872">
                  <c:v>0.50512854166666665</c:v>
                </c:pt>
                <c:pt idx="15873">
                  <c:v>0.50513390046296303</c:v>
                </c:pt>
                <c:pt idx="15874">
                  <c:v>0.50513921296296294</c:v>
                </c:pt>
                <c:pt idx="15875">
                  <c:v>0.50514462962962969</c:v>
                </c:pt>
                <c:pt idx="15876">
                  <c:v>0.50515008101851855</c:v>
                </c:pt>
                <c:pt idx="15877">
                  <c:v>0.50515695601851851</c:v>
                </c:pt>
                <c:pt idx="15878">
                  <c:v>0.50516237268518516</c:v>
                </c:pt>
                <c:pt idx="15879">
                  <c:v>0.50516776620370374</c:v>
                </c:pt>
                <c:pt idx="15880">
                  <c:v>0.50517321759259259</c:v>
                </c:pt>
                <c:pt idx="15881">
                  <c:v>0.50517872685185183</c:v>
                </c:pt>
                <c:pt idx="15882">
                  <c:v>0.5051841203703703</c:v>
                </c:pt>
                <c:pt idx="15883">
                  <c:v>0.50519089120370364</c:v>
                </c:pt>
                <c:pt idx="15884">
                  <c:v>0.50519634259259261</c:v>
                </c:pt>
                <c:pt idx="15885">
                  <c:v>0.50520168981481484</c:v>
                </c:pt>
                <c:pt idx="15886">
                  <c:v>0.50520706018518513</c:v>
                </c:pt>
                <c:pt idx="15887">
                  <c:v>0.50521244212962968</c:v>
                </c:pt>
                <c:pt idx="15888">
                  <c:v>0.50521780092592594</c:v>
                </c:pt>
                <c:pt idx="15889">
                  <c:v>0.50522460648148149</c:v>
                </c:pt>
                <c:pt idx="15890">
                  <c:v>0.50522982638888891</c:v>
                </c:pt>
                <c:pt idx="15891">
                  <c:v>0.50523513888888882</c:v>
                </c:pt>
                <c:pt idx="15892">
                  <c:v>0.50524050925925923</c:v>
                </c:pt>
                <c:pt idx="15893">
                  <c:v>0.50524591435185184</c:v>
                </c:pt>
                <c:pt idx="15894">
                  <c:v>0.50525129629629628</c:v>
                </c:pt>
                <c:pt idx="15895">
                  <c:v>0.50525817129629635</c:v>
                </c:pt>
                <c:pt idx="15896">
                  <c:v>0.50526343750000002</c:v>
                </c:pt>
                <c:pt idx="15897">
                  <c:v>0.50526881944444446</c:v>
                </c:pt>
                <c:pt idx="15898">
                  <c:v>0.50527428240740735</c:v>
                </c:pt>
                <c:pt idx="15899">
                  <c:v>0.50527971064814814</c:v>
                </c:pt>
                <c:pt idx="15900">
                  <c:v>0.50528517361111114</c:v>
                </c:pt>
                <c:pt idx="15901">
                  <c:v>0.50529194444444447</c:v>
                </c:pt>
                <c:pt idx="15902">
                  <c:v>0.50529733796296294</c:v>
                </c:pt>
                <c:pt idx="15903">
                  <c:v>0.50530280092592594</c:v>
                </c:pt>
                <c:pt idx="15904">
                  <c:v>0.50530832175925922</c:v>
                </c:pt>
                <c:pt idx="15905">
                  <c:v>0.50531366898148145</c:v>
                </c:pt>
                <c:pt idx="15906">
                  <c:v>0.50531905092592588</c:v>
                </c:pt>
                <c:pt idx="15907">
                  <c:v>0.50532592592592596</c:v>
                </c:pt>
                <c:pt idx="15908">
                  <c:v>0.50533128472222222</c:v>
                </c:pt>
                <c:pt idx="15909">
                  <c:v>0.50533668981481483</c:v>
                </c:pt>
                <c:pt idx="15910">
                  <c:v>0.5053421759259259</c:v>
                </c:pt>
                <c:pt idx="15911">
                  <c:v>0.50534761574074072</c:v>
                </c:pt>
                <c:pt idx="15912">
                  <c:v>0.50535309027777775</c:v>
                </c:pt>
                <c:pt idx="15913">
                  <c:v>0.50535990740740744</c:v>
                </c:pt>
                <c:pt idx="15914">
                  <c:v>0.50536532407407408</c:v>
                </c:pt>
                <c:pt idx="15915">
                  <c:v>0.50537074074074073</c:v>
                </c:pt>
                <c:pt idx="15916">
                  <c:v>0.50537618055555555</c:v>
                </c:pt>
                <c:pt idx="15917">
                  <c:v>0.50538167824074076</c:v>
                </c:pt>
                <c:pt idx="15918">
                  <c:v>0.50538697916666664</c:v>
                </c:pt>
                <c:pt idx="15919">
                  <c:v>0.50539380787037036</c:v>
                </c:pt>
                <c:pt idx="15920">
                  <c:v>0.50539925925925921</c:v>
                </c:pt>
                <c:pt idx="15921">
                  <c:v>0.50540469907407404</c:v>
                </c:pt>
                <c:pt idx="15922">
                  <c:v>0.50541023148148145</c:v>
                </c:pt>
                <c:pt idx="15923">
                  <c:v>0.50541560185185186</c:v>
                </c:pt>
                <c:pt idx="15924">
                  <c:v>0.50542086805555553</c:v>
                </c:pt>
                <c:pt idx="15925">
                  <c:v>0.50542771990740742</c:v>
                </c:pt>
                <c:pt idx="15926">
                  <c:v>0.5054331134259259</c:v>
                </c:pt>
                <c:pt idx="15927">
                  <c:v>0.50543854166666669</c:v>
                </c:pt>
                <c:pt idx="15928">
                  <c:v>0.50544392361111112</c:v>
                </c:pt>
                <c:pt idx="15929">
                  <c:v>0.50544921296296297</c:v>
                </c:pt>
                <c:pt idx="15930">
                  <c:v>0.50545461805555558</c:v>
                </c:pt>
                <c:pt idx="15931">
                  <c:v>0.5054616666666667</c:v>
                </c:pt>
                <c:pt idx="15932">
                  <c:v>0.50546716435185191</c:v>
                </c:pt>
                <c:pt idx="15933">
                  <c:v>0.50547261574074076</c:v>
                </c:pt>
                <c:pt idx="15934">
                  <c:v>0.50547805555555558</c:v>
                </c:pt>
                <c:pt idx="15935">
                  <c:v>0.50548337962962964</c:v>
                </c:pt>
                <c:pt idx="15936">
                  <c:v>0.50548880787037043</c:v>
                </c:pt>
                <c:pt idx="15937">
                  <c:v>0.50549581018518519</c:v>
                </c:pt>
                <c:pt idx="15938">
                  <c:v>0.50550123842592598</c:v>
                </c:pt>
                <c:pt idx="15939">
                  <c:v>0.50550671296296301</c:v>
                </c:pt>
                <c:pt idx="15940">
                  <c:v>0.50551206018518513</c:v>
                </c:pt>
                <c:pt idx="15941">
                  <c:v>0.50551754629629631</c:v>
                </c:pt>
                <c:pt idx="15942">
                  <c:v>0.50552298611111113</c:v>
                </c:pt>
                <c:pt idx="15943">
                  <c:v>0.50553008101851848</c:v>
                </c:pt>
                <c:pt idx="15944">
                  <c:v>0.50553556712962966</c:v>
                </c:pt>
                <c:pt idx="15945">
                  <c:v>0.50554108796296293</c:v>
                </c:pt>
                <c:pt idx="15946">
                  <c:v>0.50554643518518516</c:v>
                </c:pt>
                <c:pt idx="15947">
                  <c:v>0.50555196759259258</c:v>
                </c:pt>
                <c:pt idx="15948">
                  <c:v>0.50555751157407414</c:v>
                </c:pt>
                <c:pt idx="15949">
                  <c:v>0.50556482638888889</c:v>
                </c:pt>
                <c:pt idx="15950">
                  <c:v>0.50557053240740746</c:v>
                </c:pt>
                <c:pt idx="15951">
                  <c:v>0.50557614583333332</c:v>
                </c:pt>
                <c:pt idx="15952">
                  <c:v>0.50558184027777775</c:v>
                </c:pt>
                <c:pt idx="15953">
                  <c:v>0.50558751157407411</c:v>
                </c:pt>
                <c:pt idx="15954">
                  <c:v>0.50559320601851854</c:v>
                </c:pt>
                <c:pt idx="15955">
                  <c:v>0.50560047453703705</c:v>
                </c:pt>
                <c:pt idx="15956">
                  <c:v>0.5056061458333333</c:v>
                </c:pt>
                <c:pt idx="15957">
                  <c:v>0.50561168981481475</c:v>
                </c:pt>
                <c:pt idx="15958">
                  <c:v>0.50561734953703696</c:v>
                </c:pt>
                <c:pt idx="15959">
                  <c:v>0.5056230439814815</c:v>
                </c:pt>
                <c:pt idx="15960">
                  <c:v>0.50562870370370372</c:v>
                </c:pt>
                <c:pt idx="15961">
                  <c:v>0.50563596064814809</c:v>
                </c:pt>
                <c:pt idx="15962">
                  <c:v>0.50564149305555561</c:v>
                </c:pt>
                <c:pt idx="15963">
                  <c:v>0.50564711805555562</c:v>
                </c:pt>
                <c:pt idx="15964">
                  <c:v>0.50565284722222226</c:v>
                </c:pt>
                <c:pt idx="15965">
                  <c:v>0.50565858796296304</c:v>
                </c:pt>
                <c:pt idx="15966">
                  <c:v>0.50566520833333339</c:v>
                </c:pt>
                <c:pt idx="15967">
                  <c:v>0.50567339120370369</c:v>
                </c:pt>
                <c:pt idx="15968">
                  <c:v>0.50567994212962963</c:v>
                </c:pt>
                <c:pt idx="15969">
                  <c:v>0.50568657407407402</c:v>
                </c:pt>
                <c:pt idx="15970">
                  <c:v>0.50569327546296294</c:v>
                </c:pt>
                <c:pt idx="15971">
                  <c:v>0.50569981481481474</c:v>
                </c:pt>
                <c:pt idx="15972">
                  <c:v>0.50570637731481483</c:v>
                </c:pt>
                <c:pt idx="15973">
                  <c:v>0.50571182870370368</c:v>
                </c:pt>
                <c:pt idx="15974">
                  <c:v>0.50571855324074078</c:v>
                </c:pt>
                <c:pt idx="15975">
                  <c:v>0.50572395833333339</c:v>
                </c:pt>
                <c:pt idx="15976">
                  <c:v>0.50572942129629628</c:v>
                </c:pt>
                <c:pt idx="15977">
                  <c:v>0.50573491898148148</c:v>
                </c:pt>
                <c:pt idx="15978">
                  <c:v>0.50574039351851852</c:v>
                </c:pt>
                <c:pt idx="15979">
                  <c:v>0.50574582175925931</c:v>
                </c:pt>
                <c:pt idx="15980">
                  <c:v>0.50575263888888888</c:v>
                </c:pt>
                <c:pt idx="15981">
                  <c:v>0.50575811342592591</c:v>
                </c:pt>
                <c:pt idx="15982">
                  <c:v>0.50576356481481477</c:v>
                </c:pt>
                <c:pt idx="15983">
                  <c:v>0.50576905092592594</c:v>
                </c:pt>
                <c:pt idx="15984">
                  <c:v>0.50577447916666662</c:v>
                </c:pt>
                <c:pt idx="15985">
                  <c:v>0.50577989583333338</c:v>
                </c:pt>
                <c:pt idx="15986">
                  <c:v>0.5057867592592592</c:v>
                </c:pt>
                <c:pt idx="15987">
                  <c:v>0.50579216435185181</c:v>
                </c:pt>
                <c:pt idx="15988">
                  <c:v>0.50579769675925923</c:v>
                </c:pt>
                <c:pt idx="15989">
                  <c:v>0.50580320601851858</c:v>
                </c:pt>
                <c:pt idx="15990">
                  <c:v>0.50580865740740744</c:v>
                </c:pt>
                <c:pt idx="15991">
                  <c:v>0.50581418981481485</c:v>
                </c:pt>
                <c:pt idx="15992">
                  <c:v>0.50582114583333337</c:v>
                </c:pt>
                <c:pt idx="15993">
                  <c:v>0.50582660879629626</c:v>
                </c:pt>
                <c:pt idx="15994">
                  <c:v>0.5058321180555555</c:v>
                </c:pt>
                <c:pt idx="15995">
                  <c:v>0.50583752314814812</c:v>
                </c:pt>
                <c:pt idx="15996">
                  <c:v>0.50584287037037035</c:v>
                </c:pt>
                <c:pt idx="15997">
                  <c:v>0.50584836805555555</c:v>
                </c:pt>
                <c:pt idx="15998">
                  <c:v>0.50585516203703706</c:v>
                </c:pt>
                <c:pt idx="15999">
                  <c:v>0.50586065972222227</c:v>
                </c:pt>
                <c:pt idx="16000">
                  <c:v>0.5058661342592593</c:v>
                </c:pt>
                <c:pt idx="16001">
                  <c:v>0.50587158564814816</c:v>
                </c:pt>
                <c:pt idx="16002">
                  <c:v>0.50587702546296298</c:v>
                </c:pt>
                <c:pt idx="16003">
                  <c:v>0.50588252314814819</c:v>
                </c:pt>
                <c:pt idx="16004">
                  <c:v>0.50588934027777777</c:v>
                </c:pt>
                <c:pt idx="16005">
                  <c:v>0.50589483796296297</c:v>
                </c:pt>
                <c:pt idx="16006">
                  <c:v>0.50590030092592586</c:v>
                </c:pt>
                <c:pt idx="16007">
                  <c:v>0.5059056481481482</c:v>
                </c:pt>
                <c:pt idx="16008">
                  <c:v>0.50591107638888888</c:v>
                </c:pt>
                <c:pt idx="16009">
                  <c:v>0.50591648148148149</c:v>
                </c:pt>
                <c:pt idx="16010">
                  <c:v>0.50592326388888886</c:v>
                </c:pt>
                <c:pt idx="16011">
                  <c:v>0.50592868055555551</c:v>
                </c:pt>
                <c:pt idx="16012">
                  <c:v>0.50593401620370371</c:v>
                </c:pt>
                <c:pt idx="16013">
                  <c:v>0.50593938657407411</c:v>
                </c:pt>
                <c:pt idx="16014">
                  <c:v>0.50594474537037037</c:v>
                </c:pt>
                <c:pt idx="16015">
                  <c:v>0.50595016203703702</c:v>
                </c:pt>
                <c:pt idx="16016">
                  <c:v>0.50595704861111113</c:v>
                </c:pt>
                <c:pt idx="16017">
                  <c:v>0.50596241898148142</c:v>
                </c:pt>
                <c:pt idx="16018">
                  <c:v>0.50596773148148155</c:v>
                </c:pt>
                <c:pt idx="16019">
                  <c:v>0.50597315972222223</c:v>
                </c:pt>
                <c:pt idx="16020">
                  <c:v>0.5059786458333333</c:v>
                </c:pt>
                <c:pt idx="16021">
                  <c:v>0.50598407407407409</c:v>
                </c:pt>
                <c:pt idx="16022">
                  <c:v>0.50599100694444443</c:v>
                </c:pt>
                <c:pt idx="16023">
                  <c:v>0.50599633101851849</c:v>
                </c:pt>
                <c:pt idx="16024">
                  <c:v>0.50600175925925928</c:v>
                </c:pt>
                <c:pt idx="16025">
                  <c:v>0.50600722222222216</c:v>
                </c:pt>
                <c:pt idx="16026">
                  <c:v>0.50601260416666671</c:v>
                </c:pt>
                <c:pt idx="16027">
                  <c:v>0.50601802083333336</c:v>
                </c:pt>
                <c:pt idx="16028">
                  <c:v>0.50602494212962956</c:v>
                </c:pt>
                <c:pt idx="16029">
                  <c:v>0.50603024305555555</c:v>
                </c:pt>
                <c:pt idx="16030">
                  <c:v>0.5060356597222222</c:v>
                </c:pt>
                <c:pt idx="16031">
                  <c:v>0.50604105324074078</c:v>
                </c:pt>
                <c:pt idx="16032">
                  <c:v>0.50604658564814808</c:v>
                </c:pt>
                <c:pt idx="16033">
                  <c:v>0.5060520833333334</c:v>
                </c:pt>
                <c:pt idx="16034">
                  <c:v>0.50605903935185192</c:v>
                </c:pt>
                <c:pt idx="16035">
                  <c:v>0.5060644675925926</c:v>
                </c:pt>
                <c:pt idx="16036">
                  <c:v>0.50606997685185184</c:v>
                </c:pt>
                <c:pt idx="16037">
                  <c:v>0.50607542824074081</c:v>
                </c:pt>
                <c:pt idx="16038">
                  <c:v>0.50608097222222226</c:v>
                </c:pt>
                <c:pt idx="16039">
                  <c:v>0.50608643518518515</c:v>
                </c:pt>
                <c:pt idx="16040">
                  <c:v>0.50609325231481483</c:v>
                </c:pt>
                <c:pt idx="16041">
                  <c:v>0.50609874999999993</c:v>
                </c:pt>
                <c:pt idx="16042">
                  <c:v>0.50610424768518525</c:v>
                </c:pt>
                <c:pt idx="16043">
                  <c:v>0.50610978009259255</c:v>
                </c:pt>
                <c:pt idx="16044">
                  <c:v>0.506115324074074</c:v>
                </c:pt>
                <c:pt idx="16045">
                  <c:v>0.50612081018518518</c:v>
                </c:pt>
                <c:pt idx="16046">
                  <c:v>0.50612760416666669</c:v>
                </c:pt>
                <c:pt idx="16047">
                  <c:v>0.50613305555555554</c:v>
                </c:pt>
                <c:pt idx="16048">
                  <c:v>0.50613854166666672</c:v>
                </c:pt>
                <c:pt idx="16049">
                  <c:v>0.50614401620370375</c:v>
                </c:pt>
                <c:pt idx="16050">
                  <c:v>0.50614951388888885</c:v>
                </c:pt>
                <c:pt idx="16051">
                  <c:v>0.50615491898148146</c:v>
                </c:pt>
                <c:pt idx="16052">
                  <c:v>0.50616166666666673</c:v>
                </c:pt>
                <c:pt idx="16053">
                  <c:v>0.5061670601851852</c:v>
                </c:pt>
                <c:pt idx="16054">
                  <c:v>0.50617248842592588</c:v>
                </c:pt>
                <c:pt idx="16055">
                  <c:v>0.50617795138888888</c:v>
                </c:pt>
                <c:pt idx="16056">
                  <c:v>0.50618343749999994</c:v>
                </c:pt>
                <c:pt idx="16057">
                  <c:v>0.5061889814814815</c:v>
                </c:pt>
                <c:pt idx="16058">
                  <c:v>0.50619584490740743</c:v>
                </c:pt>
                <c:pt idx="16059">
                  <c:v>0.50620134259259253</c:v>
                </c:pt>
                <c:pt idx="16060">
                  <c:v>0.50620677083333332</c:v>
                </c:pt>
                <c:pt idx="16061">
                  <c:v>0.50621221064814814</c:v>
                </c:pt>
                <c:pt idx="16062">
                  <c:v>0.50621769675925921</c:v>
                </c:pt>
                <c:pt idx="16063">
                  <c:v>0.50622329861111115</c:v>
                </c:pt>
                <c:pt idx="16064">
                  <c:v>0.50623017361111111</c:v>
                </c:pt>
                <c:pt idx="16065">
                  <c:v>0.50623563657407411</c:v>
                </c:pt>
                <c:pt idx="16066">
                  <c:v>0.50624109953703711</c:v>
                </c:pt>
                <c:pt idx="16067">
                  <c:v>0.50624652777777779</c:v>
                </c:pt>
                <c:pt idx="16068">
                  <c:v>0.5062520601851852</c:v>
                </c:pt>
                <c:pt idx="16069">
                  <c:v>0.50625759259259262</c:v>
                </c:pt>
                <c:pt idx="16070">
                  <c:v>0.50626445601851855</c:v>
                </c:pt>
                <c:pt idx="16071">
                  <c:v>0.50626993055555558</c:v>
                </c:pt>
                <c:pt idx="16072">
                  <c:v>0.50627541666666664</c:v>
                </c:pt>
                <c:pt idx="16073">
                  <c:v>0.50628197916666673</c:v>
                </c:pt>
                <c:pt idx="16074">
                  <c:v>0.50628877314814813</c:v>
                </c:pt>
                <c:pt idx="16075">
                  <c:v>0.50629548611111108</c:v>
                </c:pt>
                <c:pt idx="16076">
                  <c:v>0.50630368055555552</c:v>
                </c:pt>
                <c:pt idx="16077">
                  <c:v>0.50631053240740742</c:v>
                </c:pt>
                <c:pt idx="16078">
                  <c:v>0.50631728009259258</c:v>
                </c:pt>
                <c:pt idx="16079">
                  <c:v>0.50632303240740739</c:v>
                </c:pt>
                <c:pt idx="16080">
                  <c:v>0.50632884259259259</c:v>
                </c:pt>
                <c:pt idx="16081">
                  <c:v>0.50633456018518519</c:v>
                </c:pt>
                <c:pt idx="16082">
                  <c:v>0.50634165509259266</c:v>
                </c:pt>
                <c:pt idx="16083">
                  <c:v>0.50634733796296294</c:v>
                </c:pt>
                <c:pt idx="16084">
                  <c:v>0.5063530092592593</c:v>
                </c:pt>
                <c:pt idx="16085">
                  <c:v>0.50635870370370373</c:v>
                </c:pt>
                <c:pt idx="16086">
                  <c:v>0.50636439814814815</c:v>
                </c:pt>
                <c:pt idx="16087">
                  <c:v>0.50636999999999999</c:v>
                </c:pt>
                <c:pt idx="16088">
                  <c:v>0.50637693287037033</c:v>
                </c:pt>
                <c:pt idx="16089">
                  <c:v>0.50638240740740736</c:v>
                </c:pt>
                <c:pt idx="16090">
                  <c:v>0.50638784722222219</c:v>
                </c:pt>
                <c:pt idx="16091">
                  <c:v>0.50639333333333336</c:v>
                </c:pt>
                <c:pt idx="16092">
                  <c:v>0.5063988425925926</c:v>
                </c:pt>
                <c:pt idx="16093">
                  <c:v>0.50640425925925925</c:v>
                </c:pt>
                <c:pt idx="16094">
                  <c:v>0.50641106481481479</c:v>
                </c:pt>
                <c:pt idx="16095">
                  <c:v>0.50641646990740741</c:v>
                </c:pt>
                <c:pt idx="16096">
                  <c:v>0.50642186342592599</c:v>
                </c:pt>
                <c:pt idx="16097">
                  <c:v>0.50642729166666667</c:v>
                </c:pt>
                <c:pt idx="16098">
                  <c:v>0.50643273148148149</c:v>
                </c:pt>
                <c:pt idx="16099">
                  <c:v>0.50643827546296294</c:v>
                </c:pt>
                <c:pt idx="16100">
                  <c:v>0.50644509259259263</c:v>
                </c:pt>
                <c:pt idx="16101">
                  <c:v>0.50645052083333331</c:v>
                </c:pt>
                <c:pt idx="16102">
                  <c:v>0.50645603009259255</c:v>
                </c:pt>
                <c:pt idx="16103">
                  <c:v>0.50646149305555554</c:v>
                </c:pt>
                <c:pt idx="16104">
                  <c:v>0.50646689814814816</c:v>
                </c:pt>
                <c:pt idx="16105">
                  <c:v>0.50647234953703701</c:v>
                </c:pt>
                <c:pt idx="16106">
                  <c:v>0.50647922453703698</c:v>
                </c:pt>
                <c:pt idx="16107">
                  <c:v>0.50648465277777777</c:v>
                </c:pt>
                <c:pt idx="16108">
                  <c:v>0.5064901273148148</c:v>
                </c:pt>
                <c:pt idx="16109">
                  <c:v>0.50649556712962962</c:v>
                </c:pt>
                <c:pt idx="16110">
                  <c:v>0.50650097222222223</c:v>
                </c:pt>
                <c:pt idx="16111">
                  <c:v>0.50650650462962965</c:v>
                </c:pt>
                <c:pt idx="16112">
                  <c:v>0.50651339120370376</c:v>
                </c:pt>
                <c:pt idx="16113">
                  <c:v>0.50651883101851858</c:v>
                </c:pt>
                <c:pt idx="16114">
                  <c:v>0.50652429398148147</c:v>
                </c:pt>
                <c:pt idx="16115">
                  <c:v>0.50652972222222226</c:v>
                </c:pt>
                <c:pt idx="16116">
                  <c:v>0.5065351388888889</c:v>
                </c:pt>
                <c:pt idx="16117">
                  <c:v>0.50654059027777776</c:v>
                </c:pt>
                <c:pt idx="16118">
                  <c:v>0.50654753472222225</c:v>
                </c:pt>
                <c:pt idx="16119">
                  <c:v>0.5065529861111111</c:v>
                </c:pt>
                <c:pt idx="16120">
                  <c:v>0.50655853009259266</c:v>
                </c:pt>
                <c:pt idx="16121">
                  <c:v>0.50656405092592593</c:v>
                </c:pt>
                <c:pt idx="16122">
                  <c:v>0.50656957175925921</c:v>
                </c:pt>
                <c:pt idx="16123">
                  <c:v>0.50657503472222221</c:v>
                </c:pt>
                <c:pt idx="16124">
                  <c:v>0.50658193287037034</c:v>
                </c:pt>
                <c:pt idx="16125">
                  <c:v>0.50658743055555555</c:v>
                </c:pt>
                <c:pt idx="16126">
                  <c:v>0.50659287037037037</c:v>
                </c:pt>
                <c:pt idx="16127">
                  <c:v>0.50659833333333337</c:v>
                </c:pt>
                <c:pt idx="16128">
                  <c:v>0.50660379629629626</c:v>
                </c:pt>
                <c:pt idx="16129">
                  <c:v>0.50660928240740744</c:v>
                </c:pt>
                <c:pt idx="16130">
                  <c:v>0.50661601851851856</c:v>
                </c:pt>
                <c:pt idx="16131">
                  <c:v>0.50662150462962963</c:v>
                </c:pt>
                <c:pt idx="16132">
                  <c:v>0.50662694444444445</c:v>
                </c:pt>
                <c:pt idx="16133">
                  <c:v>0.5066324884259259</c:v>
                </c:pt>
                <c:pt idx="16134">
                  <c:v>0.50663784722222227</c:v>
                </c:pt>
                <c:pt idx="16135">
                  <c:v>0.50665128472222221</c:v>
                </c:pt>
                <c:pt idx="16136">
                  <c:v>0.50665880787037032</c:v>
                </c:pt>
                <c:pt idx="16137">
                  <c:v>0.50666489583333341</c:v>
                </c:pt>
                <c:pt idx="16138">
                  <c:v>0.50667055555555562</c:v>
                </c:pt>
                <c:pt idx="16139">
                  <c:v>0.50667644675925927</c:v>
                </c:pt>
                <c:pt idx="16140">
                  <c:v>0.50668228009259264</c:v>
                </c:pt>
                <c:pt idx="16141">
                  <c:v>0.50668815972222225</c:v>
                </c:pt>
                <c:pt idx="16142">
                  <c:v>0.50669537037037038</c:v>
                </c:pt>
                <c:pt idx="16143">
                  <c:v>0.5067010300925926</c:v>
                </c:pt>
                <c:pt idx="16144">
                  <c:v>0.50670650462962963</c:v>
                </c:pt>
                <c:pt idx="16145">
                  <c:v>0.50671197916666666</c:v>
                </c:pt>
                <c:pt idx="16146">
                  <c:v>0.50671745370370369</c:v>
                </c:pt>
                <c:pt idx="16147">
                  <c:v>0.50672299768518514</c:v>
                </c:pt>
                <c:pt idx="16148">
                  <c:v>0.50672997685185184</c:v>
                </c:pt>
                <c:pt idx="16149">
                  <c:v>0.50673541666666666</c:v>
                </c:pt>
                <c:pt idx="16150">
                  <c:v>0.50674084490740745</c:v>
                </c:pt>
                <c:pt idx="16151">
                  <c:v>0.50674634259259255</c:v>
                </c:pt>
                <c:pt idx="16152">
                  <c:v>0.50675181712962958</c:v>
                </c:pt>
                <c:pt idx="16153">
                  <c:v>0.50675731481481479</c:v>
                </c:pt>
                <c:pt idx="16154">
                  <c:v>0.50676425925925928</c:v>
                </c:pt>
                <c:pt idx="16155">
                  <c:v>0.50676971064814813</c:v>
                </c:pt>
                <c:pt idx="16156">
                  <c:v>0.50677526620370372</c:v>
                </c:pt>
                <c:pt idx="16157">
                  <c:v>0.50678072916666672</c:v>
                </c:pt>
                <c:pt idx="16158">
                  <c:v>0.50678623842592596</c:v>
                </c:pt>
                <c:pt idx="16159">
                  <c:v>0.50679173611111106</c:v>
                </c:pt>
                <c:pt idx="16160">
                  <c:v>0.5067985995370371</c:v>
                </c:pt>
                <c:pt idx="16161">
                  <c:v>0.50680412037037037</c:v>
                </c:pt>
                <c:pt idx="16162">
                  <c:v>0.50680962962962961</c:v>
                </c:pt>
                <c:pt idx="16163">
                  <c:v>0.5068151851851852</c:v>
                </c:pt>
                <c:pt idx="16164">
                  <c:v>0.50682067129629627</c:v>
                </c:pt>
                <c:pt idx="16165">
                  <c:v>0.50682619212962965</c:v>
                </c:pt>
                <c:pt idx="16166">
                  <c:v>0.50683295138888884</c:v>
                </c:pt>
                <c:pt idx="16167">
                  <c:v>0.50683850694444443</c:v>
                </c:pt>
                <c:pt idx="16168">
                  <c:v>0.50684405092592588</c:v>
                </c:pt>
                <c:pt idx="16169">
                  <c:v>0.50684968750000003</c:v>
                </c:pt>
                <c:pt idx="16170">
                  <c:v>0.50685533564814811</c:v>
                </c:pt>
                <c:pt idx="16171">
                  <c:v>0.50686093750000005</c:v>
                </c:pt>
                <c:pt idx="16172">
                  <c:v>0.50686792824074078</c:v>
                </c:pt>
                <c:pt idx="16173">
                  <c:v>0.50687364583333328</c:v>
                </c:pt>
                <c:pt idx="16174">
                  <c:v>0.50687928240740743</c:v>
                </c:pt>
                <c:pt idx="16175">
                  <c:v>0.50688497685185185</c:v>
                </c:pt>
                <c:pt idx="16176">
                  <c:v>0.50689082175925926</c:v>
                </c:pt>
                <c:pt idx="16177">
                  <c:v>0.50689660879629628</c:v>
                </c:pt>
                <c:pt idx="16178">
                  <c:v>0.50690387731481479</c:v>
                </c:pt>
                <c:pt idx="16179">
                  <c:v>0.50690961805555557</c:v>
                </c:pt>
                <c:pt idx="16180">
                  <c:v>0.50691539351851855</c:v>
                </c:pt>
                <c:pt idx="16181">
                  <c:v>0.50692114583333336</c:v>
                </c:pt>
                <c:pt idx="16182">
                  <c:v>0.50692689814814818</c:v>
                </c:pt>
                <c:pt idx="16183">
                  <c:v>0.50693435185185187</c:v>
                </c:pt>
                <c:pt idx="16184">
                  <c:v>0.50693997685185188</c:v>
                </c:pt>
                <c:pt idx="16185">
                  <c:v>0.50694572916666669</c:v>
                </c:pt>
                <c:pt idx="16186">
                  <c:v>0.50695153935185189</c:v>
                </c:pt>
                <c:pt idx="16187">
                  <c:v>0.5069572916666667</c:v>
                </c:pt>
                <c:pt idx="16188">
                  <c:v>0.50696304398148151</c:v>
                </c:pt>
                <c:pt idx="16189">
                  <c:v>0.50697032407407405</c:v>
                </c:pt>
                <c:pt idx="16190">
                  <c:v>0.50697615740740742</c:v>
                </c:pt>
                <c:pt idx="16191">
                  <c:v>0.50698201388888886</c:v>
                </c:pt>
                <c:pt idx="16192">
                  <c:v>0.50698862268518519</c:v>
                </c:pt>
                <c:pt idx="16193">
                  <c:v>0.50699532407407411</c:v>
                </c:pt>
                <c:pt idx="16194">
                  <c:v>0.50700211805555562</c:v>
                </c:pt>
                <c:pt idx="16195">
                  <c:v>0.50701016203703697</c:v>
                </c:pt>
                <c:pt idx="16196">
                  <c:v>0.50701663194444446</c:v>
                </c:pt>
                <c:pt idx="16197">
                  <c:v>0.50702210648148149</c:v>
                </c:pt>
                <c:pt idx="16198">
                  <c:v>0.50702763888888891</c:v>
                </c:pt>
                <c:pt idx="16199">
                  <c:v>0.50703312499999997</c:v>
                </c:pt>
                <c:pt idx="16200">
                  <c:v>0.50703861111111115</c:v>
                </c:pt>
                <c:pt idx="16201">
                  <c:v>0.50704554398148149</c:v>
                </c:pt>
                <c:pt idx="16202">
                  <c:v>0.50705101851851853</c:v>
                </c:pt>
                <c:pt idx="16203">
                  <c:v>0.50705658564814815</c:v>
                </c:pt>
                <c:pt idx="16204">
                  <c:v>0.5070621296296296</c:v>
                </c:pt>
                <c:pt idx="16205">
                  <c:v>0.50706755787037039</c:v>
                </c:pt>
                <c:pt idx="16206">
                  <c:v>0.50707304398148145</c:v>
                </c:pt>
                <c:pt idx="16207">
                  <c:v>0.50707994212962959</c:v>
                </c:pt>
                <c:pt idx="16208">
                  <c:v>0.50708541666666662</c:v>
                </c:pt>
                <c:pt idx="16209">
                  <c:v>0.50709083333333338</c:v>
                </c:pt>
                <c:pt idx="16210">
                  <c:v>0.50709622685185185</c:v>
                </c:pt>
                <c:pt idx="16211">
                  <c:v>0.50710166666666667</c:v>
                </c:pt>
                <c:pt idx="16212">
                  <c:v>0.50710868055555558</c:v>
                </c:pt>
                <c:pt idx="16213">
                  <c:v>0.50711407407407405</c:v>
                </c:pt>
                <c:pt idx="16214">
                  <c:v>0.50711950231481484</c:v>
                </c:pt>
                <c:pt idx="16215">
                  <c:v>0.50712481481481475</c:v>
                </c:pt>
                <c:pt idx="16216">
                  <c:v>0.50713027777777775</c:v>
                </c:pt>
                <c:pt idx="16217">
                  <c:v>0.50713574074074075</c:v>
                </c:pt>
                <c:pt idx="16218">
                  <c:v>0.50714274305555562</c:v>
                </c:pt>
                <c:pt idx="16219">
                  <c:v>0.50714818287037033</c:v>
                </c:pt>
                <c:pt idx="16220">
                  <c:v>0.50715369212962969</c:v>
                </c:pt>
                <c:pt idx="16221">
                  <c:v>0.50715916666666672</c:v>
                </c:pt>
                <c:pt idx="16222">
                  <c:v>0.50716468749999999</c:v>
                </c:pt>
                <c:pt idx="16223">
                  <c:v>0.50717011574074078</c:v>
                </c:pt>
                <c:pt idx="16224">
                  <c:v>0.50717706018518516</c:v>
                </c:pt>
                <c:pt idx="16225">
                  <c:v>0.50718249999999998</c:v>
                </c:pt>
                <c:pt idx="16226">
                  <c:v>0.50718800925925922</c:v>
                </c:pt>
                <c:pt idx="16227">
                  <c:v>0.50719347222222222</c:v>
                </c:pt>
                <c:pt idx="16228">
                  <c:v>0.50719896990740743</c:v>
                </c:pt>
                <c:pt idx="16229">
                  <c:v>0.50720442129629628</c:v>
                </c:pt>
                <c:pt idx="16230">
                  <c:v>0.50721138888888884</c:v>
                </c:pt>
                <c:pt idx="16231">
                  <c:v>0.50721692129629636</c:v>
                </c:pt>
                <c:pt idx="16232">
                  <c:v>0.50722240740740743</c:v>
                </c:pt>
                <c:pt idx="16233">
                  <c:v>0.50722785879629628</c:v>
                </c:pt>
                <c:pt idx="16234">
                  <c:v>0.50723329861111111</c:v>
                </c:pt>
                <c:pt idx="16235">
                  <c:v>0.50723884259259255</c:v>
                </c:pt>
                <c:pt idx="16236">
                  <c:v>0.50724563657407407</c:v>
                </c:pt>
                <c:pt idx="16237">
                  <c:v>0.50725112268518513</c:v>
                </c:pt>
                <c:pt idx="16238">
                  <c:v>0.50725655092592592</c:v>
                </c:pt>
                <c:pt idx="16239">
                  <c:v>0.50726211805555554</c:v>
                </c:pt>
                <c:pt idx="16240">
                  <c:v>0.50726760416666672</c:v>
                </c:pt>
                <c:pt idx="16241">
                  <c:v>0.50727472222222225</c:v>
                </c:pt>
                <c:pt idx="16242">
                  <c:v>0.50728021990740746</c:v>
                </c:pt>
                <c:pt idx="16243">
                  <c:v>0.50728568287037035</c:v>
                </c:pt>
                <c:pt idx="16244">
                  <c:v>0.50729111111111114</c:v>
                </c:pt>
                <c:pt idx="16245">
                  <c:v>0.50729667824074076</c:v>
                </c:pt>
                <c:pt idx="16246">
                  <c:v>0.50730200231481481</c:v>
                </c:pt>
                <c:pt idx="16247">
                  <c:v>0.50730922453703708</c:v>
                </c:pt>
                <c:pt idx="16248">
                  <c:v>0.50731471064814815</c:v>
                </c:pt>
                <c:pt idx="16249">
                  <c:v>0.50732015046296297</c:v>
                </c:pt>
                <c:pt idx="16250">
                  <c:v>0.50732563657407403</c:v>
                </c:pt>
                <c:pt idx="16251">
                  <c:v>0.50733111111111107</c:v>
                </c:pt>
                <c:pt idx="16252">
                  <c:v>0.50733657407407406</c:v>
                </c:pt>
                <c:pt idx="16253">
                  <c:v>0.50734364583333336</c:v>
                </c:pt>
                <c:pt idx="16254">
                  <c:v>0.50734907407407415</c:v>
                </c:pt>
                <c:pt idx="16255">
                  <c:v>0.50735462962962963</c:v>
                </c:pt>
                <c:pt idx="16256">
                  <c:v>0.50735998842592589</c:v>
                </c:pt>
                <c:pt idx="16257">
                  <c:v>0.50736545138888889</c:v>
                </c:pt>
                <c:pt idx="16258">
                  <c:v>0.50737093750000006</c:v>
                </c:pt>
                <c:pt idx="16259">
                  <c:v>0.50737795138888886</c:v>
                </c:pt>
                <c:pt idx="16260">
                  <c:v>0.50738341435185186</c:v>
                </c:pt>
                <c:pt idx="16261">
                  <c:v>0.50738891203703707</c:v>
                </c:pt>
                <c:pt idx="16262">
                  <c:v>0.50739440972222216</c:v>
                </c:pt>
                <c:pt idx="16263">
                  <c:v>0.50739991898148151</c:v>
                </c:pt>
                <c:pt idx="16264">
                  <c:v>0.5074070833333334</c:v>
                </c:pt>
                <c:pt idx="16265">
                  <c:v>0.50741252314814822</c:v>
                </c:pt>
                <c:pt idx="16266">
                  <c:v>0.50741796296296293</c:v>
                </c:pt>
                <c:pt idx="16267">
                  <c:v>0.50742346064814814</c:v>
                </c:pt>
                <c:pt idx="16268">
                  <c:v>0.50742902777777776</c:v>
                </c:pt>
                <c:pt idx="16269">
                  <c:v>0.50743457175925932</c:v>
                </c:pt>
                <c:pt idx="16270">
                  <c:v>0.5074417361111111</c:v>
                </c:pt>
                <c:pt idx="16271">
                  <c:v>0.5074471990740741</c:v>
                </c:pt>
                <c:pt idx="16272">
                  <c:v>0.50745275462962958</c:v>
                </c:pt>
                <c:pt idx="16273">
                  <c:v>0.50745827546296296</c:v>
                </c:pt>
                <c:pt idx="16274">
                  <c:v>0.50746385416666662</c:v>
                </c:pt>
                <c:pt idx="16275">
                  <c:v>0.50746939814814818</c:v>
                </c:pt>
                <c:pt idx="16276">
                  <c:v>0.5074763541666667</c:v>
                </c:pt>
                <c:pt idx="16277">
                  <c:v>0.50748182870370373</c:v>
                </c:pt>
                <c:pt idx="16278">
                  <c:v>0.507487349537037</c:v>
                </c:pt>
                <c:pt idx="16279">
                  <c:v>0.50749285879629624</c:v>
                </c:pt>
                <c:pt idx="16280">
                  <c:v>0.5074984027777778</c:v>
                </c:pt>
                <c:pt idx="16281">
                  <c:v>0.50750399305555549</c:v>
                </c:pt>
                <c:pt idx="16282">
                  <c:v>0.50751101851851854</c:v>
                </c:pt>
                <c:pt idx="16283">
                  <c:v>0.50751650462962961</c:v>
                </c:pt>
                <c:pt idx="16284">
                  <c:v>0.5075220601851852</c:v>
                </c:pt>
                <c:pt idx="16285">
                  <c:v>0.5075275578703704</c:v>
                </c:pt>
                <c:pt idx="16286">
                  <c:v>0.50753310185185185</c:v>
                </c:pt>
                <c:pt idx="16287">
                  <c:v>0.50753861111111109</c:v>
                </c:pt>
                <c:pt idx="16288">
                  <c:v>0.507545625</c:v>
                </c:pt>
                <c:pt idx="16289">
                  <c:v>0.50755118055555559</c:v>
                </c:pt>
                <c:pt idx="16290">
                  <c:v>0.50755686342592587</c:v>
                </c:pt>
                <c:pt idx="16291">
                  <c:v>0.50756253472222224</c:v>
                </c:pt>
                <c:pt idx="16292">
                  <c:v>0.50756824074074081</c:v>
                </c:pt>
                <c:pt idx="16293">
                  <c:v>0.50757552083333335</c:v>
                </c:pt>
                <c:pt idx="16294">
                  <c:v>0.50758207175925929</c:v>
                </c:pt>
                <c:pt idx="16295">
                  <c:v>0.50758894675925925</c:v>
                </c:pt>
                <c:pt idx="16296">
                  <c:v>0.50759577546296297</c:v>
                </c:pt>
                <c:pt idx="16297">
                  <c:v>0.50760241898148151</c:v>
                </c:pt>
                <c:pt idx="16298">
                  <c:v>0.50760922453703705</c:v>
                </c:pt>
                <c:pt idx="16299">
                  <c:v>0.50761673611111113</c:v>
                </c:pt>
                <c:pt idx="16300">
                  <c:v>0.50762268518518516</c:v>
                </c:pt>
                <c:pt idx="16301">
                  <c:v>0.50762849537037036</c:v>
                </c:pt>
                <c:pt idx="16302">
                  <c:v>0.50763430555555555</c:v>
                </c:pt>
                <c:pt idx="16303">
                  <c:v>0.50764015046296296</c:v>
                </c:pt>
                <c:pt idx="16304">
                  <c:v>0.50764605324074075</c:v>
                </c:pt>
                <c:pt idx="16305">
                  <c:v>0.50765341435185185</c:v>
                </c:pt>
                <c:pt idx="16306">
                  <c:v>0.50765921296296301</c:v>
                </c:pt>
                <c:pt idx="16307">
                  <c:v>0.50766487268518523</c:v>
                </c:pt>
                <c:pt idx="16308">
                  <c:v>0.50767060185185187</c:v>
                </c:pt>
                <c:pt idx="16309">
                  <c:v>0.50767624999999994</c:v>
                </c:pt>
                <c:pt idx="16310">
                  <c:v>0.50768180555555553</c:v>
                </c:pt>
                <c:pt idx="16311">
                  <c:v>0.50768873842592599</c:v>
                </c:pt>
                <c:pt idx="16312">
                  <c:v>0.50769422453703705</c:v>
                </c:pt>
                <c:pt idx="16313">
                  <c:v>0.50769974537037033</c:v>
                </c:pt>
                <c:pt idx="16314">
                  <c:v>0.50770526620370371</c:v>
                </c:pt>
                <c:pt idx="16315">
                  <c:v>0.50771068287037036</c:v>
                </c:pt>
                <c:pt idx="16316">
                  <c:v>0.50771782407407406</c:v>
                </c:pt>
                <c:pt idx="16317">
                  <c:v>0.50772319444444447</c:v>
                </c:pt>
                <c:pt idx="16318">
                  <c:v>0.50772873842592592</c:v>
                </c:pt>
                <c:pt idx="16319">
                  <c:v>0.50773445601851852</c:v>
                </c:pt>
                <c:pt idx="16320">
                  <c:v>0.5077399421296297</c:v>
                </c:pt>
                <c:pt idx="16321">
                  <c:v>0.50774545138888894</c:v>
                </c:pt>
                <c:pt idx="16322">
                  <c:v>0.50775340277777781</c:v>
                </c:pt>
                <c:pt idx="16323">
                  <c:v>0.5077589583333334</c:v>
                </c:pt>
                <c:pt idx="16324">
                  <c:v>0.5077644907407407</c:v>
                </c:pt>
                <c:pt idx="16325">
                  <c:v>0.5077699537037037</c:v>
                </c:pt>
              </c:numCache>
            </c:numRef>
          </c:xVal>
          <c:yVal>
            <c:numRef>
              <c:f>'2015_10_28-10_25_37'!$B$2:$B$16334</c:f>
              <c:numCache>
                <c:formatCode>General</c:formatCode>
                <c:ptCount val="16333"/>
                <c:pt idx="0">
                  <c:v>31.06</c:v>
                </c:pt>
                <c:pt idx="1">
                  <c:v>33.82</c:v>
                </c:pt>
                <c:pt idx="2">
                  <c:v>33.83</c:v>
                </c:pt>
                <c:pt idx="3">
                  <c:v>33.83</c:v>
                </c:pt>
                <c:pt idx="4">
                  <c:v>33.82</c:v>
                </c:pt>
                <c:pt idx="5">
                  <c:v>33.82</c:v>
                </c:pt>
                <c:pt idx="6">
                  <c:v>33.82</c:v>
                </c:pt>
                <c:pt idx="7">
                  <c:v>33.82</c:v>
                </c:pt>
                <c:pt idx="8">
                  <c:v>33.82</c:v>
                </c:pt>
                <c:pt idx="9">
                  <c:v>33.82</c:v>
                </c:pt>
                <c:pt idx="10">
                  <c:v>33.82</c:v>
                </c:pt>
                <c:pt idx="11">
                  <c:v>33.82</c:v>
                </c:pt>
                <c:pt idx="12">
                  <c:v>33.82</c:v>
                </c:pt>
                <c:pt idx="13">
                  <c:v>33.82</c:v>
                </c:pt>
                <c:pt idx="14">
                  <c:v>33.82</c:v>
                </c:pt>
                <c:pt idx="15">
                  <c:v>33.82</c:v>
                </c:pt>
                <c:pt idx="16">
                  <c:v>33.82</c:v>
                </c:pt>
                <c:pt idx="17">
                  <c:v>33.82</c:v>
                </c:pt>
                <c:pt idx="18">
                  <c:v>33.82</c:v>
                </c:pt>
                <c:pt idx="19">
                  <c:v>33.82</c:v>
                </c:pt>
                <c:pt idx="20">
                  <c:v>33.82</c:v>
                </c:pt>
                <c:pt idx="21">
                  <c:v>33.81</c:v>
                </c:pt>
                <c:pt idx="22">
                  <c:v>33.81</c:v>
                </c:pt>
                <c:pt idx="23">
                  <c:v>33.799999999999997</c:v>
                </c:pt>
                <c:pt idx="24">
                  <c:v>33.799999999999997</c:v>
                </c:pt>
                <c:pt idx="25">
                  <c:v>33.799999999999997</c:v>
                </c:pt>
                <c:pt idx="26">
                  <c:v>33.79</c:v>
                </c:pt>
                <c:pt idx="27">
                  <c:v>33.79</c:v>
                </c:pt>
                <c:pt idx="28">
                  <c:v>33.79</c:v>
                </c:pt>
                <c:pt idx="29">
                  <c:v>33.79</c:v>
                </c:pt>
                <c:pt idx="30">
                  <c:v>33.78</c:v>
                </c:pt>
                <c:pt idx="31">
                  <c:v>33.770000000000003</c:v>
                </c:pt>
                <c:pt idx="32">
                  <c:v>33.770000000000003</c:v>
                </c:pt>
                <c:pt idx="33">
                  <c:v>33.770000000000003</c:v>
                </c:pt>
                <c:pt idx="34">
                  <c:v>33.770000000000003</c:v>
                </c:pt>
                <c:pt idx="35">
                  <c:v>33.770000000000003</c:v>
                </c:pt>
                <c:pt idx="36">
                  <c:v>33.76</c:v>
                </c:pt>
                <c:pt idx="37">
                  <c:v>33.76</c:v>
                </c:pt>
                <c:pt idx="38">
                  <c:v>33.76</c:v>
                </c:pt>
                <c:pt idx="39">
                  <c:v>33.75</c:v>
                </c:pt>
                <c:pt idx="40">
                  <c:v>33.75</c:v>
                </c:pt>
                <c:pt idx="41">
                  <c:v>33.74</c:v>
                </c:pt>
                <c:pt idx="42">
                  <c:v>33.74</c:v>
                </c:pt>
                <c:pt idx="43">
                  <c:v>33.74</c:v>
                </c:pt>
                <c:pt idx="44">
                  <c:v>33.74</c:v>
                </c:pt>
                <c:pt idx="45">
                  <c:v>33.74</c:v>
                </c:pt>
                <c:pt idx="46">
                  <c:v>33.74</c:v>
                </c:pt>
                <c:pt idx="47">
                  <c:v>33.74</c:v>
                </c:pt>
                <c:pt idx="48">
                  <c:v>33.74</c:v>
                </c:pt>
                <c:pt idx="49">
                  <c:v>33.74</c:v>
                </c:pt>
                <c:pt idx="50">
                  <c:v>33.74</c:v>
                </c:pt>
                <c:pt idx="51">
                  <c:v>33.74</c:v>
                </c:pt>
                <c:pt idx="52">
                  <c:v>33.729999999999997</c:v>
                </c:pt>
                <c:pt idx="53">
                  <c:v>33.729999999999997</c:v>
                </c:pt>
                <c:pt idx="54">
                  <c:v>33.729999999999997</c:v>
                </c:pt>
                <c:pt idx="55">
                  <c:v>33.729999999999997</c:v>
                </c:pt>
                <c:pt idx="56">
                  <c:v>33.729999999999997</c:v>
                </c:pt>
                <c:pt idx="57">
                  <c:v>33.729999999999997</c:v>
                </c:pt>
                <c:pt idx="58">
                  <c:v>33.729999999999997</c:v>
                </c:pt>
                <c:pt idx="59">
                  <c:v>33.72</c:v>
                </c:pt>
                <c:pt idx="60">
                  <c:v>33.72</c:v>
                </c:pt>
                <c:pt idx="61">
                  <c:v>33.72</c:v>
                </c:pt>
                <c:pt idx="62">
                  <c:v>33.71</c:v>
                </c:pt>
                <c:pt idx="63">
                  <c:v>33.71</c:v>
                </c:pt>
                <c:pt idx="64">
                  <c:v>33.71</c:v>
                </c:pt>
                <c:pt idx="65">
                  <c:v>33.700000000000003</c:v>
                </c:pt>
                <c:pt idx="66">
                  <c:v>33.700000000000003</c:v>
                </c:pt>
                <c:pt idx="67">
                  <c:v>33.700000000000003</c:v>
                </c:pt>
                <c:pt idx="68">
                  <c:v>33.700000000000003</c:v>
                </c:pt>
                <c:pt idx="69">
                  <c:v>33.69</c:v>
                </c:pt>
                <c:pt idx="70">
                  <c:v>33.69</c:v>
                </c:pt>
                <c:pt idx="71">
                  <c:v>33.700000000000003</c:v>
                </c:pt>
                <c:pt idx="72">
                  <c:v>33.700000000000003</c:v>
                </c:pt>
                <c:pt idx="73">
                  <c:v>33.700000000000003</c:v>
                </c:pt>
                <c:pt idx="74">
                  <c:v>33.71</c:v>
                </c:pt>
                <c:pt idx="75">
                  <c:v>33.71</c:v>
                </c:pt>
                <c:pt idx="76">
                  <c:v>33.72</c:v>
                </c:pt>
                <c:pt idx="77">
                  <c:v>33.729999999999997</c:v>
                </c:pt>
                <c:pt idx="78">
                  <c:v>33.74</c:v>
                </c:pt>
                <c:pt idx="79">
                  <c:v>33.75</c:v>
                </c:pt>
                <c:pt idx="80">
                  <c:v>33.770000000000003</c:v>
                </c:pt>
                <c:pt idx="81">
                  <c:v>33.79</c:v>
                </c:pt>
                <c:pt idx="82">
                  <c:v>33.81</c:v>
                </c:pt>
                <c:pt idx="83">
                  <c:v>33.82</c:v>
                </c:pt>
                <c:pt idx="84">
                  <c:v>33.83</c:v>
                </c:pt>
                <c:pt idx="85">
                  <c:v>33.83</c:v>
                </c:pt>
                <c:pt idx="86">
                  <c:v>33.85</c:v>
                </c:pt>
                <c:pt idx="87">
                  <c:v>33.869999999999997</c:v>
                </c:pt>
                <c:pt idx="88">
                  <c:v>33.9</c:v>
                </c:pt>
                <c:pt idx="89">
                  <c:v>33.92</c:v>
                </c:pt>
                <c:pt idx="90">
                  <c:v>33.979999999999997</c:v>
                </c:pt>
                <c:pt idx="91">
                  <c:v>34.01</c:v>
                </c:pt>
                <c:pt idx="92">
                  <c:v>34.049999999999997</c:v>
                </c:pt>
                <c:pt idx="93">
                  <c:v>34.090000000000003</c:v>
                </c:pt>
                <c:pt idx="94">
                  <c:v>34.14</c:v>
                </c:pt>
                <c:pt idx="95">
                  <c:v>34.17</c:v>
                </c:pt>
                <c:pt idx="96">
                  <c:v>34.22</c:v>
                </c:pt>
                <c:pt idx="97">
                  <c:v>34.28</c:v>
                </c:pt>
                <c:pt idx="98">
                  <c:v>34.35</c:v>
                </c:pt>
                <c:pt idx="99">
                  <c:v>34.409999999999997</c:v>
                </c:pt>
                <c:pt idx="100">
                  <c:v>34.479999999999997</c:v>
                </c:pt>
                <c:pt idx="101">
                  <c:v>34.520000000000003</c:v>
                </c:pt>
                <c:pt idx="102">
                  <c:v>34.58</c:v>
                </c:pt>
                <c:pt idx="103">
                  <c:v>34.630000000000003</c:v>
                </c:pt>
                <c:pt idx="104">
                  <c:v>34.700000000000003</c:v>
                </c:pt>
                <c:pt idx="105">
                  <c:v>34.770000000000003</c:v>
                </c:pt>
                <c:pt idx="106">
                  <c:v>34.86</c:v>
                </c:pt>
                <c:pt idx="107">
                  <c:v>34.92</c:v>
                </c:pt>
                <c:pt idx="108">
                  <c:v>35</c:v>
                </c:pt>
                <c:pt idx="109">
                  <c:v>35.06</c:v>
                </c:pt>
                <c:pt idx="110">
                  <c:v>35.119999999999997</c:v>
                </c:pt>
                <c:pt idx="111">
                  <c:v>35.17</c:v>
                </c:pt>
                <c:pt idx="112">
                  <c:v>35.26</c:v>
                </c:pt>
                <c:pt idx="113">
                  <c:v>35.32</c:v>
                </c:pt>
                <c:pt idx="114">
                  <c:v>35.409999999999997</c:v>
                </c:pt>
                <c:pt idx="115">
                  <c:v>35.51</c:v>
                </c:pt>
                <c:pt idx="116">
                  <c:v>35.64</c:v>
                </c:pt>
                <c:pt idx="117">
                  <c:v>35.75</c:v>
                </c:pt>
                <c:pt idx="118">
                  <c:v>35.86</c:v>
                </c:pt>
                <c:pt idx="119">
                  <c:v>35.950000000000003</c:v>
                </c:pt>
                <c:pt idx="120">
                  <c:v>36.020000000000003</c:v>
                </c:pt>
                <c:pt idx="121">
                  <c:v>36.119999999999997</c:v>
                </c:pt>
                <c:pt idx="122">
                  <c:v>36.200000000000003</c:v>
                </c:pt>
                <c:pt idx="123">
                  <c:v>36.299999999999997</c:v>
                </c:pt>
                <c:pt idx="124">
                  <c:v>36.39</c:v>
                </c:pt>
                <c:pt idx="125">
                  <c:v>36.53</c:v>
                </c:pt>
                <c:pt idx="126">
                  <c:v>36.61</c:v>
                </c:pt>
                <c:pt idx="127">
                  <c:v>36.72</c:v>
                </c:pt>
                <c:pt idx="128">
                  <c:v>36.840000000000003</c:v>
                </c:pt>
                <c:pt idx="129">
                  <c:v>36.97</c:v>
                </c:pt>
                <c:pt idx="130">
                  <c:v>37.049999999999997</c:v>
                </c:pt>
                <c:pt idx="131">
                  <c:v>37.19</c:v>
                </c:pt>
                <c:pt idx="132">
                  <c:v>37.29</c:v>
                </c:pt>
                <c:pt idx="133">
                  <c:v>37.4</c:v>
                </c:pt>
                <c:pt idx="134">
                  <c:v>37.5</c:v>
                </c:pt>
                <c:pt idx="135">
                  <c:v>37.65</c:v>
                </c:pt>
                <c:pt idx="136">
                  <c:v>37.76</c:v>
                </c:pt>
                <c:pt idx="137">
                  <c:v>37.89</c:v>
                </c:pt>
                <c:pt idx="138">
                  <c:v>38.020000000000003</c:v>
                </c:pt>
                <c:pt idx="139">
                  <c:v>38.159999999999997</c:v>
                </c:pt>
                <c:pt idx="140">
                  <c:v>38.25</c:v>
                </c:pt>
                <c:pt idx="141">
                  <c:v>38.36</c:v>
                </c:pt>
                <c:pt idx="142">
                  <c:v>38.450000000000003</c:v>
                </c:pt>
                <c:pt idx="143">
                  <c:v>38.56</c:v>
                </c:pt>
                <c:pt idx="144">
                  <c:v>38.65</c:v>
                </c:pt>
                <c:pt idx="145">
                  <c:v>38.81</c:v>
                </c:pt>
                <c:pt idx="146">
                  <c:v>38.93</c:v>
                </c:pt>
                <c:pt idx="147">
                  <c:v>39.08</c:v>
                </c:pt>
                <c:pt idx="148">
                  <c:v>39.22</c:v>
                </c:pt>
                <c:pt idx="149">
                  <c:v>39.39</c:v>
                </c:pt>
                <c:pt idx="150">
                  <c:v>39.5</c:v>
                </c:pt>
                <c:pt idx="151">
                  <c:v>39.65</c:v>
                </c:pt>
                <c:pt idx="152">
                  <c:v>39.76</c:v>
                </c:pt>
                <c:pt idx="153">
                  <c:v>39.89</c:v>
                </c:pt>
                <c:pt idx="154">
                  <c:v>39.979999999999997</c:v>
                </c:pt>
                <c:pt idx="155">
                  <c:v>40.130000000000003</c:v>
                </c:pt>
                <c:pt idx="156">
                  <c:v>40.25</c:v>
                </c:pt>
                <c:pt idx="157">
                  <c:v>40.4</c:v>
                </c:pt>
                <c:pt idx="158">
                  <c:v>40.56</c:v>
                </c:pt>
                <c:pt idx="159">
                  <c:v>40.71</c:v>
                </c:pt>
                <c:pt idx="160">
                  <c:v>40.83</c:v>
                </c:pt>
                <c:pt idx="161">
                  <c:v>40.94</c:v>
                </c:pt>
                <c:pt idx="162">
                  <c:v>41.07</c:v>
                </c:pt>
                <c:pt idx="163">
                  <c:v>41.17</c:v>
                </c:pt>
                <c:pt idx="164">
                  <c:v>41.31</c:v>
                </c:pt>
                <c:pt idx="165">
                  <c:v>41.43</c:v>
                </c:pt>
                <c:pt idx="166">
                  <c:v>41.6</c:v>
                </c:pt>
                <c:pt idx="167">
                  <c:v>41.71</c:v>
                </c:pt>
                <c:pt idx="168">
                  <c:v>41.87</c:v>
                </c:pt>
                <c:pt idx="169">
                  <c:v>41.99</c:v>
                </c:pt>
                <c:pt idx="170">
                  <c:v>42.11</c:v>
                </c:pt>
                <c:pt idx="171">
                  <c:v>42.26</c:v>
                </c:pt>
                <c:pt idx="172">
                  <c:v>42.38</c:v>
                </c:pt>
                <c:pt idx="173">
                  <c:v>42.5</c:v>
                </c:pt>
                <c:pt idx="174">
                  <c:v>42.6</c:v>
                </c:pt>
                <c:pt idx="175">
                  <c:v>42.78</c:v>
                </c:pt>
                <c:pt idx="176">
                  <c:v>42.88</c:v>
                </c:pt>
                <c:pt idx="177">
                  <c:v>43.04</c:v>
                </c:pt>
                <c:pt idx="178">
                  <c:v>43.19</c:v>
                </c:pt>
                <c:pt idx="179">
                  <c:v>43.34</c:v>
                </c:pt>
                <c:pt idx="180">
                  <c:v>43.47</c:v>
                </c:pt>
                <c:pt idx="181">
                  <c:v>43.63</c:v>
                </c:pt>
                <c:pt idx="182">
                  <c:v>43.75</c:v>
                </c:pt>
                <c:pt idx="183">
                  <c:v>43.87</c:v>
                </c:pt>
                <c:pt idx="184">
                  <c:v>43.99</c:v>
                </c:pt>
                <c:pt idx="185">
                  <c:v>44.14</c:v>
                </c:pt>
                <c:pt idx="186">
                  <c:v>44.26</c:v>
                </c:pt>
                <c:pt idx="187">
                  <c:v>44.4</c:v>
                </c:pt>
                <c:pt idx="188">
                  <c:v>44.54</c:v>
                </c:pt>
                <c:pt idx="189">
                  <c:v>44.72</c:v>
                </c:pt>
                <c:pt idx="190">
                  <c:v>44.84</c:v>
                </c:pt>
                <c:pt idx="191">
                  <c:v>44.97</c:v>
                </c:pt>
                <c:pt idx="192">
                  <c:v>45.12</c:v>
                </c:pt>
                <c:pt idx="193">
                  <c:v>45.24</c:v>
                </c:pt>
                <c:pt idx="194">
                  <c:v>45.36</c:v>
                </c:pt>
                <c:pt idx="195">
                  <c:v>45.46</c:v>
                </c:pt>
                <c:pt idx="196">
                  <c:v>45.62</c:v>
                </c:pt>
                <c:pt idx="197">
                  <c:v>45.73</c:v>
                </c:pt>
                <c:pt idx="198">
                  <c:v>45.88</c:v>
                </c:pt>
                <c:pt idx="199">
                  <c:v>46.03</c:v>
                </c:pt>
                <c:pt idx="200">
                  <c:v>46.17</c:v>
                </c:pt>
                <c:pt idx="201">
                  <c:v>46.3</c:v>
                </c:pt>
                <c:pt idx="202">
                  <c:v>46.4</c:v>
                </c:pt>
                <c:pt idx="203">
                  <c:v>46.53</c:v>
                </c:pt>
                <c:pt idx="204">
                  <c:v>46.64</c:v>
                </c:pt>
                <c:pt idx="205">
                  <c:v>46.79</c:v>
                </c:pt>
                <c:pt idx="206">
                  <c:v>46.91</c:v>
                </c:pt>
                <c:pt idx="207">
                  <c:v>47.08</c:v>
                </c:pt>
                <c:pt idx="208">
                  <c:v>47.21</c:v>
                </c:pt>
                <c:pt idx="209">
                  <c:v>47.35</c:v>
                </c:pt>
                <c:pt idx="210">
                  <c:v>47.48</c:v>
                </c:pt>
                <c:pt idx="211">
                  <c:v>47.64</c:v>
                </c:pt>
                <c:pt idx="212">
                  <c:v>47.74</c:v>
                </c:pt>
                <c:pt idx="213">
                  <c:v>47.86</c:v>
                </c:pt>
                <c:pt idx="214">
                  <c:v>47.96</c:v>
                </c:pt>
                <c:pt idx="215">
                  <c:v>48.1</c:v>
                </c:pt>
                <c:pt idx="216">
                  <c:v>48.21</c:v>
                </c:pt>
                <c:pt idx="217">
                  <c:v>48.35</c:v>
                </c:pt>
                <c:pt idx="218">
                  <c:v>48.46</c:v>
                </c:pt>
                <c:pt idx="219">
                  <c:v>48.61</c:v>
                </c:pt>
                <c:pt idx="220">
                  <c:v>48.72</c:v>
                </c:pt>
                <c:pt idx="221">
                  <c:v>48.84</c:v>
                </c:pt>
                <c:pt idx="222">
                  <c:v>48.97</c:v>
                </c:pt>
                <c:pt idx="223">
                  <c:v>49.09</c:v>
                </c:pt>
                <c:pt idx="224">
                  <c:v>49.21</c:v>
                </c:pt>
                <c:pt idx="225">
                  <c:v>49.31</c:v>
                </c:pt>
                <c:pt idx="226">
                  <c:v>49.44</c:v>
                </c:pt>
                <c:pt idx="227">
                  <c:v>49.52</c:v>
                </c:pt>
                <c:pt idx="228">
                  <c:v>49.65</c:v>
                </c:pt>
                <c:pt idx="229">
                  <c:v>49.75</c:v>
                </c:pt>
                <c:pt idx="230">
                  <c:v>49.87</c:v>
                </c:pt>
                <c:pt idx="231">
                  <c:v>49.99</c:v>
                </c:pt>
                <c:pt idx="232">
                  <c:v>50.1</c:v>
                </c:pt>
                <c:pt idx="233">
                  <c:v>50.23</c:v>
                </c:pt>
                <c:pt idx="234">
                  <c:v>50.33</c:v>
                </c:pt>
                <c:pt idx="235">
                  <c:v>50.43</c:v>
                </c:pt>
                <c:pt idx="236">
                  <c:v>50.51</c:v>
                </c:pt>
                <c:pt idx="237">
                  <c:v>50.63</c:v>
                </c:pt>
                <c:pt idx="238">
                  <c:v>50.7</c:v>
                </c:pt>
                <c:pt idx="239">
                  <c:v>50.83</c:v>
                </c:pt>
                <c:pt idx="240">
                  <c:v>50.96</c:v>
                </c:pt>
                <c:pt idx="241">
                  <c:v>51.1</c:v>
                </c:pt>
                <c:pt idx="242">
                  <c:v>51.22</c:v>
                </c:pt>
                <c:pt idx="243">
                  <c:v>51.34</c:v>
                </c:pt>
                <c:pt idx="244">
                  <c:v>51.43</c:v>
                </c:pt>
                <c:pt idx="245">
                  <c:v>51.51</c:v>
                </c:pt>
                <c:pt idx="246">
                  <c:v>51.59</c:v>
                </c:pt>
                <c:pt idx="247">
                  <c:v>51.64</c:v>
                </c:pt>
                <c:pt idx="248">
                  <c:v>51.73</c:v>
                </c:pt>
                <c:pt idx="249">
                  <c:v>51.81</c:v>
                </c:pt>
                <c:pt idx="250">
                  <c:v>51.91</c:v>
                </c:pt>
                <c:pt idx="251">
                  <c:v>52.02</c:v>
                </c:pt>
                <c:pt idx="252">
                  <c:v>52.13</c:v>
                </c:pt>
                <c:pt idx="253">
                  <c:v>52.2</c:v>
                </c:pt>
                <c:pt idx="254">
                  <c:v>52.26</c:v>
                </c:pt>
                <c:pt idx="255">
                  <c:v>52.33</c:v>
                </c:pt>
                <c:pt idx="256">
                  <c:v>52.39</c:v>
                </c:pt>
                <c:pt idx="257">
                  <c:v>52.49</c:v>
                </c:pt>
                <c:pt idx="258">
                  <c:v>52.58</c:v>
                </c:pt>
                <c:pt idx="259">
                  <c:v>52.7</c:v>
                </c:pt>
                <c:pt idx="260">
                  <c:v>52.78</c:v>
                </c:pt>
                <c:pt idx="261">
                  <c:v>52.87</c:v>
                </c:pt>
                <c:pt idx="262">
                  <c:v>52.92</c:v>
                </c:pt>
                <c:pt idx="263">
                  <c:v>52.97</c:v>
                </c:pt>
                <c:pt idx="264">
                  <c:v>53</c:v>
                </c:pt>
                <c:pt idx="265">
                  <c:v>53.04</c:v>
                </c:pt>
                <c:pt idx="266">
                  <c:v>53.1</c:v>
                </c:pt>
                <c:pt idx="267">
                  <c:v>53.16</c:v>
                </c:pt>
                <c:pt idx="268">
                  <c:v>53.24</c:v>
                </c:pt>
                <c:pt idx="269">
                  <c:v>53.31</c:v>
                </c:pt>
                <c:pt idx="270">
                  <c:v>53.38</c:v>
                </c:pt>
                <c:pt idx="271">
                  <c:v>53.43</c:v>
                </c:pt>
                <c:pt idx="272">
                  <c:v>53.48</c:v>
                </c:pt>
                <c:pt idx="273">
                  <c:v>53.52</c:v>
                </c:pt>
                <c:pt idx="274">
                  <c:v>53.57</c:v>
                </c:pt>
                <c:pt idx="275">
                  <c:v>53.6</c:v>
                </c:pt>
                <c:pt idx="276">
                  <c:v>53.63</c:v>
                </c:pt>
                <c:pt idx="277">
                  <c:v>53.68</c:v>
                </c:pt>
                <c:pt idx="278">
                  <c:v>53.72</c:v>
                </c:pt>
                <c:pt idx="279">
                  <c:v>53.76</c:v>
                </c:pt>
                <c:pt idx="280">
                  <c:v>53.79</c:v>
                </c:pt>
                <c:pt idx="281">
                  <c:v>53.84</c:v>
                </c:pt>
                <c:pt idx="282">
                  <c:v>53.86</c:v>
                </c:pt>
                <c:pt idx="283">
                  <c:v>53.89</c:v>
                </c:pt>
                <c:pt idx="284">
                  <c:v>53.92</c:v>
                </c:pt>
                <c:pt idx="285">
                  <c:v>53.94</c:v>
                </c:pt>
                <c:pt idx="286">
                  <c:v>53.96</c:v>
                </c:pt>
                <c:pt idx="287">
                  <c:v>53.98</c:v>
                </c:pt>
                <c:pt idx="288">
                  <c:v>53.99</c:v>
                </c:pt>
                <c:pt idx="289">
                  <c:v>54</c:v>
                </c:pt>
                <c:pt idx="290">
                  <c:v>54.01</c:v>
                </c:pt>
                <c:pt idx="291">
                  <c:v>54.02</c:v>
                </c:pt>
                <c:pt idx="292">
                  <c:v>54.02</c:v>
                </c:pt>
                <c:pt idx="293">
                  <c:v>54.02</c:v>
                </c:pt>
                <c:pt idx="294">
                  <c:v>54.02</c:v>
                </c:pt>
                <c:pt idx="295">
                  <c:v>54.02</c:v>
                </c:pt>
                <c:pt idx="296">
                  <c:v>54.02</c:v>
                </c:pt>
                <c:pt idx="297">
                  <c:v>54.02</c:v>
                </c:pt>
                <c:pt idx="298">
                  <c:v>54.02</c:v>
                </c:pt>
                <c:pt idx="299">
                  <c:v>54.02</c:v>
                </c:pt>
                <c:pt idx="300">
                  <c:v>54.02</c:v>
                </c:pt>
                <c:pt idx="301">
                  <c:v>54.02</c:v>
                </c:pt>
                <c:pt idx="302">
                  <c:v>54.02</c:v>
                </c:pt>
                <c:pt idx="303">
                  <c:v>54.02</c:v>
                </c:pt>
                <c:pt idx="304">
                  <c:v>54.02</c:v>
                </c:pt>
                <c:pt idx="305">
                  <c:v>54.02</c:v>
                </c:pt>
                <c:pt idx="306">
                  <c:v>54.02</c:v>
                </c:pt>
                <c:pt idx="307">
                  <c:v>54.02</c:v>
                </c:pt>
                <c:pt idx="308">
                  <c:v>54.02</c:v>
                </c:pt>
                <c:pt idx="309">
                  <c:v>54.02</c:v>
                </c:pt>
                <c:pt idx="310">
                  <c:v>54.02</c:v>
                </c:pt>
                <c:pt idx="311">
                  <c:v>54.02</c:v>
                </c:pt>
                <c:pt idx="312">
                  <c:v>54.02</c:v>
                </c:pt>
                <c:pt idx="313">
                  <c:v>54.02</c:v>
                </c:pt>
                <c:pt idx="314">
                  <c:v>54.01</c:v>
                </c:pt>
                <c:pt idx="315">
                  <c:v>54.01</c:v>
                </c:pt>
                <c:pt idx="316">
                  <c:v>54</c:v>
                </c:pt>
                <c:pt idx="317">
                  <c:v>53.99</c:v>
                </c:pt>
                <c:pt idx="318">
                  <c:v>53.97</c:v>
                </c:pt>
                <c:pt idx="319">
                  <c:v>53.96</c:v>
                </c:pt>
                <c:pt idx="320">
                  <c:v>53.94</c:v>
                </c:pt>
                <c:pt idx="321">
                  <c:v>53.93</c:v>
                </c:pt>
                <c:pt idx="322">
                  <c:v>53.91</c:v>
                </c:pt>
                <c:pt idx="323">
                  <c:v>53.89</c:v>
                </c:pt>
                <c:pt idx="324">
                  <c:v>53.86</c:v>
                </c:pt>
                <c:pt idx="325">
                  <c:v>53.84</c:v>
                </c:pt>
                <c:pt idx="326">
                  <c:v>53.81</c:v>
                </c:pt>
                <c:pt idx="327">
                  <c:v>53.79</c:v>
                </c:pt>
                <c:pt idx="328">
                  <c:v>53.77</c:v>
                </c:pt>
                <c:pt idx="329">
                  <c:v>53.74</c:v>
                </c:pt>
                <c:pt idx="330">
                  <c:v>53.72</c:v>
                </c:pt>
                <c:pt idx="331">
                  <c:v>53.7</c:v>
                </c:pt>
                <c:pt idx="332">
                  <c:v>53.68</c:v>
                </c:pt>
                <c:pt idx="333">
                  <c:v>53.65</c:v>
                </c:pt>
                <c:pt idx="334">
                  <c:v>53.63</c:v>
                </c:pt>
                <c:pt idx="335">
                  <c:v>53.6</c:v>
                </c:pt>
                <c:pt idx="336">
                  <c:v>53.57</c:v>
                </c:pt>
                <c:pt idx="337">
                  <c:v>53.55</c:v>
                </c:pt>
                <c:pt idx="338">
                  <c:v>53.53</c:v>
                </c:pt>
                <c:pt idx="339">
                  <c:v>53.51</c:v>
                </c:pt>
                <c:pt idx="340">
                  <c:v>53.48</c:v>
                </c:pt>
                <c:pt idx="341">
                  <c:v>53.46</c:v>
                </c:pt>
                <c:pt idx="342">
                  <c:v>53.43</c:v>
                </c:pt>
                <c:pt idx="343">
                  <c:v>53.39</c:v>
                </c:pt>
                <c:pt idx="344">
                  <c:v>53.34</c:v>
                </c:pt>
                <c:pt idx="345">
                  <c:v>53.3</c:v>
                </c:pt>
                <c:pt idx="346">
                  <c:v>53.25</c:v>
                </c:pt>
                <c:pt idx="347">
                  <c:v>53.2</c:v>
                </c:pt>
                <c:pt idx="348">
                  <c:v>53.17</c:v>
                </c:pt>
                <c:pt idx="349">
                  <c:v>53.14</c:v>
                </c:pt>
                <c:pt idx="350">
                  <c:v>53.11</c:v>
                </c:pt>
                <c:pt idx="351">
                  <c:v>53.07</c:v>
                </c:pt>
                <c:pt idx="352">
                  <c:v>53.05</c:v>
                </c:pt>
                <c:pt idx="353">
                  <c:v>53.02</c:v>
                </c:pt>
                <c:pt idx="354">
                  <c:v>53</c:v>
                </c:pt>
                <c:pt idx="355">
                  <c:v>52.98</c:v>
                </c:pt>
                <c:pt idx="356">
                  <c:v>52.97</c:v>
                </c:pt>
                <c:pt idx="357">
                  <c:v>52.96</c:v>
                </c:pt>
                <c:pt idx="358">
                  <c:v>52.95</c:v>
                </c:pt>
                <c:pt idx="359">
                  <c:v>52.94</c:v>
                </c:pt>
                <c:pt idx="360">
                  <c:v>52.91</c:v>
                </c:pt>
                <c:pt idx="361">
                  <c:v>52.87</c:v>
                </c:pt>
                <c:pt idx="362">
                  <c:v>52.83</c:v>
                </c:pt>
                <c:pt idx="363">
                  <c:v>52.78</c:v>
                </c:pt>
                <c:pt idx="364">
                  <c:v>52.73</c:v>
                </c:pt>
                <c:pt idx="365">
                  <c:v>52.69</c:v>
                </c:pt>
                <c:pt idx="366">
                  <c:v>52.65</c:v>
                </c:pt>
                <c:pt idx="367">
                  <c:v>52.62</c:v>
                </c:pt>
                <c:pt idx="368">
                  <c:v>52.6</c:v>
                </c:pt>
                <c:pt idx="369">
                  <c:v>52.55</c:v>
                </c:pt>
                <c:pt idx="370">
                  <c:v>52.49</c:v>
                </c:pt>
                <c:pt idx="371">
                  <c:v>52.44</c:v>
                </c:pt>
                <c:pt idx="372">
                  <c:v>52.39</c:v>
                </c:pt>
                <c:pt idx="373">
                  <c:v>52.34</c:v>
                </c:pt>
                <c:pt idx="374">
                  <c:v>52.31</c:v>
                </c:pt>
                <c:pt idx="375">
                  <c:v>52.29</c:v>
                </c:pt>
                <c:pt idx="376">
                  <c:v>52.26</c:v>
                </c:pt>
                <c:pt idx="377">
                  <c:v>52.24</c:v>
                </c:pt>
                <c:pt idx="378">
                  <c:v>52.21</c:v>
                </c:pt>
                <c:pt idx="379">
                  <c:v>52.17</c:v>
                </c:pt>
                <c:pt idx="380">
                  <c:v>52.13</c:v>
                </c:pt>
                <c:pt idx="381">
                  <c:v>52.09</c:v>
                </c:pt>
                <c:pt idx="382">
                  <c:v>52.05</c:v>
                </c:pt>
                <c:pt idx="383">
                  <c:v>52.01</c:v>
                </c:pt>
                <c:pt idx="384">
                  <c:v>51.98</c:v>
                </c:pt>
                <c:pt idx="385">
                  <c:v>51.94</c:v>
                </c:pt>
                <c:pt idx="386">
                  <c:v>51.9</c:v>
                </c:pt>
                <c:pt idx="387">
                  <c:v>51.85</c:v>
                </c:pt>
                <c:pt idx="388">
                  <c:v>51.8</c:v>
                </c:pt>
                <c:pt idx="389">
                  <c:v>51.75</c:v>
                </c:pt>
                <c:pt idx="390">
                  <c:v>51.72</c:v>
                </c:pt>
                <c:pt idx="391">
                  <c:v>51.69</c:v>
                </c:pt>
                <c:pt idx="392">
                  <c:v>51.67</c:v>
                </c:pt>
                <c:pt idx="393">
                  <c:v>51.66</c:v>
                </c:pt>
                <c:pt idx="394">
                  <c:v>51.65</c:v>
                </c:pt>
                <c:pt idx="395">
                  <c:v>51.62</c:v>
                </c:pt>
                <c:pt idx="396">
                  <c:v>51.6</c:v>
                </c:pt>
                <c:pt idx="397">
                  <c:v>51.57</c:v>
                </c:pt>
                <c:pt idx="398">
                  <c:v>51.55</c:v>
                </c:pt>
                <c:pt idx="399">
                  <c:v>51.51</c:v>
                </c:pt>
                <c:pt idx="400">
                  <c:v>51.49</c:v>
                </c:pt>
                <c:pt idx="401">
                  <c:v>51.45</c:v>
                </c:pt>
                <c:pt idx="402">
                  <c:v>51.4</c:v>
                </c:pt>
                <c:pt idx="403">
                  <c:v>51.36</c:v>
                </c:pt>
                <c:pt idx="404">
                  <c:v>51.32</c:v>
                </c:pt>
                <c:pt idx="405">
                  <c:v>51.28</c:v>
                </c:pt>
                <c:pt idx="406">
                  <c:v>51.25</c:v>
                </c:pt>
                <c:pt idx="407">
                  <c:v>51.23</c:v>
                </c:pt>
                <c:pt idx="408">
                  <c:v>51.2</c:v>
                </c:pt>
                <c:pt idx="409">
                  <c:v>51.17</c:v>
                </c:pt>
                <c:pt idx="410">
                  <c:v>51.14</c:v>
                </c:pt>
                <c:pt idx="411">
                  <c:v>51.11</c:v>
                </c:pt>
                <c:pt idx="412">
                  <c:v>51.07</c:v>
                </c:pt>
                <c:pt idx="413">
                  <c:v>51.02</c:v>
                </c:pt>
                <c:pt idx="414">
                  <c:v>50.98</c:v>
                </c:pt>
                <c:pt idx="415">
                  <c:v>50.92</c:v>
                </c:pt>
                <c:pt idx="416">
                  <c:v>50.88</c:v>
                </c:pt>
                <c:pt idx="417">
                  <c:v>50.83</c:v>
                </c:pt>
                <c:pt idx="418">
                  <c:v>50.79</c:v>
                </c:pt>
                <c:pt idx="419">
                  <c:v>50.75</c:v>
                </c:pt>
                <c:pt idx="420">
                  <c:v>50.71</c:v>
                </c:pt>
                <c:pt idx="421">
                  <c:v>50.67</c:v>
                </c:pt>
                <c:pt idx="422">
                  <c:v>50.63</c:v>
                </c:pt>
                <c:pt idx="423">
                  <c:v>50.6</c:v>
                </c:pt>
                <c:pt idx="424">
                  <c:v>50.57</c:v>
                </c:pt>
                <c:pt idx="425">
                  <c:v>50.56</c:v>
                </c:pt>
                <c:pt idx="426">
                  <c:v>50.55</c:v>
                </c:pt>
                <c:pt idx="427">
                  <c:v>50.54</c:v>
                </c:pt>
                <c:pt idx="428">
                  <c:v>50.53</c:v>
                </c:pt>
                <c:pt idx="429">
                  <c:v>50.52</c:v>
                </c:pt>
                <c:pt idx="430">
                  <c:v>50.5</c:v>
                </c:pt>
                <c:pt idx="431">
                  <c:v>50.47</c:v>
                </c:pt>
                <c:pt idx="432">
                  <c:v>50.44</c:v>
                </c:pt>
                <c:pt idx="433">
                  <c:v>50.4</c:v>
                </c:pt>
                <c:pt idx="434">
                  <c:v>50.37</c:v>
                </c:pt>
                <c:pt idx="435">
                  <c:v>50.33</c:v>
                </c:pt>
                <c:pt idx="436">
                  <c:v>50.29</c:v>
                </c:pt>
                <c:pt idx="437">
                  <c:v>50.26</c:v>
                </c:pt>
                <c:pt idx="438">
                  <c:v>50.21</c:v>
                </c:pt>
                <c:pt idx="439">
                  <c:v>50.18</c:v>
                </c:pt>
                <c:pt idx="440">
                  <c:v>50.13</c:v>
                </c:pt>
                <c:pt idx="441">
                  <c:v>50.1</c:v>
                </c:pt>
                <c:pt idx="442">
                  <c:v>50.06</c:v>
                </c:pt>
                <c:pt idx="443">
                  <c:v>50.04</c:v>
                </c:pt>
                <c:pt idx="444">
                  <c:v>50.02</c:v>
                </c:pt>
                <c:pt idx="445">
                  <c:v>50</c:v>
                </c:pt>
                <c:pt idx="446">
                  <c:v>49.99</c:v>
                </c:pt>
                <c:pt idx="447">
                  <c:v>49.97</c:v>
                </c:pt>
                <c:pt idx="448">
                  <c:v>49.94</c:v>
                </c:pt>
                <c:pt idx="449">
                  <c:v>49.9</c:v>
                </c:pt>
                <c:pt idx="450">
                  <c:v>49.86</c:v>
                </c:pt>
                <c:pt idx="451">
                  <c:v>49.83</c:v>
                </c:pt>
                <c:pt idx="452">
                  <c:v>49.78</c:v>
                </c:pt>
                <c:pt idx="453">
                  <c:v>49.76</c:v>
                </c:pt>
                <c:pt idx="454">
                  <c:v>49.73</c:v>
                </c:pt>
                <c:pt idx="455">
                  <c:v>49.7</c:v>
                </c:pt>
                <c:pt idx="456">
                  <c:v>49.67</c:v>
                </c:pt>
                <c:pt idx="457">
                  <c:v>49.65</c:v>
                </c:pt>
                <c:pt idx="458">
                  <c:v>49.63</c:v>
                </c:pt>
                <c:pt idx="459">
                  <c:v>49.62</c:v>
                </c:pt>
                <c:pt idx="460">
                  <c:v>49.61</c:v>
                </c:pt>
                <c:pt idx="461">
                  <c:v>49.6</c:v>
                </c:pt>
                <c:pt idx="462">
                  <c:v>49.59</c:v>
                </c:pt>
                <c:pt idx="463">
                  <c:v>49.58</c:v>
                </c:pt>
                <c:pt idx="464">
                  <c:v>49.56</c:v>
                </c:pt>
                <c:pt idx="465">
                  <c:v>49.53</c:v>
                </c:pt>
                <c:pt idx="466">
                  <c:v>49.49</c:v>
                </c:pt>
                <c:pt idx="467">
                  <c:v>49.45</c:v>
                </c:pt>
                <c:pt idx="468">
                  <c:v>49.41</c:v>
                </c:pt>
                <c:pt idx="469">
                  <c:v>49.38</c:v>
                </c:pt>
                <c:pt idx="470">
                  <c:v>49.34</c:v>
                </c:pt>
                <c:pt idx="471">
                  <c:v>49.31</c:v>
                </c:pt>
                <c:pt idx="472">
                  <c:v>49.27</c:v>
                </c:pt>
                <c:pt idx="473">
                  <c:v>49.24</c:v>
                </c:pt>
                <c:pt idx="474">
                  <c:v>49.2</c:v>
                </c:pt>
                <c:pt idx="475">
                  <c:v>49.17</c:v>
                </c:pt>
                <c:pt idx="476">
                  <c:v>49.14</c:v>
                </c:pt>
                <c:pt idx="477">
                  <c:v>49.11</c:v>
                </c:pt>
                <c:pt idx="478">
                  <c:v>49.1</c:v>
                </c:pt>
                <c:pt idx="479">
                  <c:v>49.08</c:v>
                </c:pt>
                <c:pt idx="480">
                  <c:v>49.05</c:v>
                </c:pt>
                <c:pt idx="481">
                  <c:v>49.04</c:v>
                </c:pt>
                <c:pt idx="482">
                  <c:v>49.02</c:v>
                </c:pt>
                <c:pt idx="483">
                  <c:v>49</c:v>
                </c:pt>
                <c:pt idx="484">
                  <c:v>48.98</c:v>
                </c:pt>
                <c:pt idx="485">
                  <c:v>48.96</c:v>
                </c:pt>
                <c:pt idx="486">
                  <c:v>48.92</c:v>
                </c:pt>
                <c:pt idx="487">
                  <c:v>48.88</c:v>
                </c:pt>
                <c:pt idx="488">
                  <c:v>48.84</c:v>
                </c:pt>
                <c:pt idx="489">
                  <c:v>48.8</c:v>
                </c:pt>
                <c:pt idx="490">
                  <c:v>48.76</c:v>
                </c:pt>
                <c:pt idx="491">
                  <c:v>48.73</c:v>
                </c:pt>
                <c:pt idx="492">
                  <c:v>48.7</c:v>
                </c:pt>
                <c:pt idx="493">
                  <c:v>48.68</c:v>
                </c:pt>
                <c:pt idx="494">
                  <c:v>48.65</c:v>
                </c:pt>
                <c:pt idx="495">
                  <c:v>48.63</c:v>
                </c:pt>
                <c:pt idx="496">
                  <c:v>48.61</c:v>
                </c:pt>
                <c:pt idx="497">
                  <c:v>48.59</c:v>
                </c:pt>
                <c:pt idx="498">
                  <c:v>48.58</c:v>
                </c:pt>
                <c:pt idx="499">
                  <c:v>48.56</c:v>
                </c:pt>
                <c:pt idx="500">
                  <c:v>48.55</c:v>
                </c:pt>
                <c:pt idx="501">
                  <c:v>48.54</c:v>
                </c:pt>
                <c:pt idx="502">
                  <c:v>48.53</c:v>
                </c:pt>
                <c:pt idx="503">
                  <c:v>48.52</c:v>
                </c:pt>
                <c:pt idx="504">
                  <c:v>48.5</c:v>
                </c:pt>
                <c:pt idx="505">
                  <c:v>48.49</c:v>
                </c:pt>
                <c:pt idx="506">
                  <c:v>48.46</c:v>
                </c:pt>
                <c:pt idx="507">
                  <c:v>48.43</c:v>
                </c:pt>
                <c:pt idx="508">
                  <c:v>48.39</c:v>
                </c:pt>
                <c:pt idx="509">
                  <c:v>48.37</c:v>
                </c:pt>
                <c:pt idx="510">
                  <c:v>48.35</c:v>
                </c:pt>
                <c:pt idx="511">
                  <c:v>48.33</c:v>
                </c:pt>
                <c:pt idx="512">
                  <c:v>48.3</c:v>
                </c:pt>
                <c:pt idx="513">
                  <c:v>48.28</c:v>
                </c:pt>
                <c:pt idx="514">
                  <c:v>48.25</c:v>
                </c:pt>
                <c:pt idx="515">
                  <c:v>48.22</c:v>
                </c:pt>
                <c:pt idx="516">
                  <c:v>48.2</c:v>
                </c:pt>
                <c:pt idx="517">
                  <c:v>48.17</c:v>
                </c:pt>
                <c:pt idx="518">
                  <c:v>48.14</c:v>
                </c:pt>
                <c:pt idx="519">
                  <c:v>48.1</c:v>
                </c:pt>
                <c:pt idx="520">
                  <c:v>48.07</c:v>
                </c:pt>
                <c:pt idx="521">
                  <c:v>48.03</c:v>
                </c:pt>
                <c:pt idx="522">
                  <c:v>48</c:v>
                </c:pt>
                <c:pt idx="523">
                  <c:v>47.97</c:v>
                </c:pt>
                <c:pt idx="524">
                  <c:v>47.96</c:v>
                </c:pt>
                <c:pt idx="525">
                  <c:v>47.95</c:v>
                </c:pt>
                <c:pt idx="526">
                  <c:v>47.94</c:v>
                </c:pt>
                <c:pt idx="527">
                  <c:v>47.92</c:v>
                </c:pt>
                <c:pt idx="528">
                  <c:v>47.91</c:v>
                </c:pt>
                <c:pt idx="529">
                  <c:v>47.9</c:v>
                </c:pt>
                <c:pt idx="530">
                  <c:v>47.89</c:v>
                </c:pt>
                <c:pt idx="531">
                  <c:v>47.88</c:v>
                </c:pt>
                <c:pt idx="532">
                  <c:v>47.87</c:v>
                </c:pt>
                <c:pt idx="533">
                  <c:v>47.84</c:v>
                </c:pt>
                <c:pt idx="534">
                  <c:v>47.82</c:v>
                </c:pt>
                <c:pt idx="535">
                  <c:v>47.8</c:v>
                </c:pt>
                <c:pt idx="536">
                  <c:v>47.77</c:v>
                </c:pt>
                <c:pt idx="537">
                  <c:v>47.73</c:v>
                </c:pt>
                <c:pt idx="538">
                  <c:v>47.71</c:v>
                </c:pt>
                <c:pt idx="539">
                  <c:v>47.68</c:v>
                </c:pt>
                <c:pt idx="540">
                  <c:v>47.65</c:v>
                </c:pt>
                <c:pt idx="541">
                  <c:v>47.63</c:v>
                </c:pt>
                <c:pt idx="542">
                  <c:v>47.61</c:v>
                </c:pt>
                <c:pt idx="543">
                  <c:v>47.6</c:v>
                </c:pt>
                <c:pt idx="544">
                  <c:v>47.58</c:v>
                </c:pt>
                <c:pt idx="545">
                  <c:v>47.56</c:v>
                </c:pt>
                <c:pt idx="546">
                  <c:v>47.55</c:v>
                </c:pt>
                <c:pt idx="547">
                  <c:v>47.53</c:v>
                </c:pt>
                <c:pt idx="548">
                  <c:v>47.52</c:v>
                </c:pt>
                <c:pt idx="549">
                  <c:v>47.51</c:v>
                </c:pt>
                <c:pt idx="550">
                  <c:v>47.51</c:v>
                </c:pt>
                <c:pt idx="551">
                  <c:v>47.5</c:v>
                </c:pt>
                <c:pt idx="552">
                  <c:v>47.49</c:v>
                </c:pt>
                <c:pt idx="553">
                  <c:v>47.48</c:v>
                </c:pt>
                <c:pt idx="554">
                  <c:v>47.46</c:v>
                </c:pt>
                <c:pt idx="555">
                  <c:v>47.44</c:v>
                </c:pt>
                <c:pt idx="556">
                  <c:v>47.41</c:v>
                </c:pt>
                <c:pt idx="557">
                  <c:v>47.39</c:v>
                </c:pt>
                <c:pt idx="558">
                  <c:v>47.37</c:v>
                </c:pt>
                <c:pt idx="559">
                  <c:v>47.36</c:v>
                </c:pt>
                <c:pt idx="560">
                  <c:v>47.34</c:v>
                </c:pt>
                <c:pt idx="561">
                  <c:v>47.33</c:v>
                </c:pt>
                <c:pt idx="562">
                  <c:v>47.31</c:v>
                </c:pt>
                <c:pt idx="563">
                  <c:v>47.28</c:v>
                </c:pt>
                <c:pt idx="564">
                  <c:v>47.26</c:v>
                </c:pt>
                <c:pt idx="565">
                  <c:v>47.24</c:v>
                </c:pt>
                <c:pt idx="566">
                  <c:v>47.22</c:v>
                </c:pt>
                <c:pt idx="567">
                  <c:v>47.2</c:v>
                </c:pt>
                <c:pt idx="568">
                  <c:v>47.18</c:v>
                </c:pt>
                <c:pt idx="569">
                  <c:v>47.16</c:v>
                </c:pt>
                <c:pt idx="570">
                  <c:v>47.14</c:v>
                </c:pt>
                <c:pt idx="571">
                  <c:v>47.11</c:v>
                </c:pt>
                <c:pt idx="572">
                  <c:v>47.08</c:v>
                </c:pt>
                <c:pt idx="573">
                  <c:v>47.07</c:v>
                </c:pt>
                <c:pt idx="574">
                  <c:v>47.05</c:v>
                </c:pt>
                <c:pt idx="575">
                  <c:v>47.03</c:v>
                </c:pt>
                <c:pt idx="576">
                  <c:v>47.02</c:v>
                </c:pt>
                <c:pt idx="577">
                  <c:v>47.01</c:v>
                </c:pt>
                <c:pt idx="578">
                  <c:v>47</c:v>
                </c:pt>
                <c:pt idx="579">
                  <c:v>46.99</c:v>
                </c:pt>
                <c:pt idx="580">
                  <c:v>46.99</c:v>
                </c:pt>
                <c:pt idx="581">
                  <c:v>46.97</c:v>
                </c:pt>
                <c:pt idx="582">
                  <c:v>46.96</c:v>
                </c:pt>
                <c:pt idx="583">
                  <c:v>46.95</c:v>
                </c:pt>
                <c:pt idx="584">
                  <c:v>46.93</c:v>
                </c:pt>
                <c:pt idx="585">
                  <c:v>46.91</c:v>
                </c:pt>
                <c:pt idx="586">
                  <c:v>46.9</c:v>
                </c:pt>
                <c:pt idx="587">
                  <c:v>46.87</c:v>
                </c:pt>
                <c:pt idx="588">
                  <c:v>46.85</c:v>
                </c:pt>
                <c:pt idx="589">
                  <c:v>46.83</c:v>
                </c:pt>
                <c:pt idx="590">
                  <c:v>46.81</c:v>
                </c:pt>
                <c:pt idx="591">
                  <c:v>46.79</c:v>
                </c:pt>
                <c:pt idx="592">
                  <c:v>46.77</c:v>
                </c:pt>
                <c:pt idx="593">
                  <c:v>46.74</c:v>
                </c:pt>
                <c:pt idx="594">
                  <c:v>46.71</c:v>
                </c:pt>
                <c:pt idx="595">
                  <c:v>46.68</c:v>
                </c:pt>
                <c:pt idx="596">
                  <c:v>46.67</c:v>
                </c:pt>
                <c:pt idx="597">
                  <c:v>46.65</c:v>
                </c:pt>
                <c:pt idx="598">
                  <c:v>46.63</c:v>
                </c:pt>
                <c:pt idx="599">
                  <c:v>46.61</c:v>
                </c:pt>
                <c:pt idx="600">
                  <c:v>46.59</c:v>
                </c:pt>
                <c:pt idx="601">
                  <c:v>46.57</c:v>
                </c:pt>
                <c:pt idx="602">
                  <c:v>46.54</c:v>
                </c:pt>
                <c:pt idx="603">
                  <c:v>46.52</c:v>
                </c:pt>
                <c:pt idx="604">
                  <c:v>46.5</c:v>
                </c:pt>
                <c:pt idx="605">
                  <c:v>46.48</c:v>
                </c:pt>
                <c:pt idx="606">
                  <c:v>46.46</c:v>
                </c:pt>
                <c:pt idx="607">
                  <c:v>46.44</c:v>
                </c:pt>
                <c:pt idx="608">
                  <c:v>46.43</c:v>
                </c:pt>
                <c:pt idx="609">
                  <c:v>46.41</c:v>
                </c:pt>
                <c:pt idx="610">
                  <c:v>46.4</c:v>
                </c:pt>
                <c:pt idx="611">
                  <c:v>46.39</c:v>
                </c:pt>
                <c:pt idx="612">
                  <c:v>46.39</c:v>
                </c:pt>
                <c:pt idx="613">
                  <c:v>46.39</c:v>
                </c:pt>
                <c:pt idx="614">
                  <c:v>46.38</c:v>
                </c:pt>
                <c:pt idx="615">
                  <c:v>46.38</c:v>
                </c:pt>
                <c:pt idx="616">
                  <c:v>46.38</c:v>
                </c:pt>
                <c:pt idx="617">
                  <c:v>46.38</c:v>
                </c:pt>
                <c:pt idx="618">
                  <c:v>46.38</c:v>
                </c:pt>
                <c:pt idx="619">
                  <c:v>46.38</c:v>
                </c:pt>
                <c:pt idx="620">
                  <c:v>46.37</c:v>
                </c:pt>
                <c:pt idx="621">
                  <c:v>46.36</c:v>
                </c:pt>
                <c:pt idx="622">
                  <c:v>46.34</c:v>
                </c:pt>
                <c:pt idx="623">
                  <c:v>46.34</c:v>
                </c:pt>
                <c:pt idx="624">
                  <c:v>46.32</c:v>
                </c:pt>
                <c:pt idx="625">
                  <c:v>46.31</c:v>
                </c:pt>
                <c:pt idx="626">
                  <c:v>46.3</c:v>
                </c:pt>
                <c:pt idx="627">
                  <c:v>46.28</c:v>
                </c:pt>
                <c:pt idx="628">
                  <c:v>46.26</c:v>
                </c:pt>
                <c:pt idx="629">
                  <c:v>46.25</c:v>
                </c:pt>
                <c:pt idx="630">
                  <c:v>46.23</c:v>
                </c:pt>
                <c:pt idx="631">
                  <c:v>46.22</c:v>
                </c:pt>
                <c:pt idx="632">
                  <c:v>46.2</c:v>
                </c:pt>
                <c:pt idx="633">
                  <c:v>46.18</c:v>
                </c:pt>
                <c:pt idx="634">
                  <c:v>46.16</c:v>
                </c:pt>
                <c:pt idx="635">
                  <c:v>46.14</c:v>
                </c:pt>
                <c:pt idx="636">
                  <c:v>46.12</c:v>
                </c:pt>
                <c:pt idx="637">
                  <c:v>46.1</c:v>
                </c:pt>
                <c:pt idx="638">
                  <c:v>46.08</c:v>
                </c:pt>
                <c:pt idx="639">
                  <c:v>46.05</c:v>
                </c:pt>
                <c:pt idx="640">
                  <c:v>46.03</c:v>
                </c:pt>
                <c:pt idx="641">
                  <c:v>46.01</c:v>
                </c:pt>
                <c:pt idx="642">
                  <c:v>45.99</c:v>
                </c:pt>
                <c:pt idx="643">
                  <c:v>45.98</c:v>
                </c:pt>
                <c:pt idx="644">
                  <c:v>45.97</c:v>
                </c:pt>
                <c:pt idx="645">
                  <c:v>45.96</c:v>
                </c:pt>
                <c:pt idx="646">
                  <c:v>45.95</c:v>
                </c:pt>
                <c:pt idx="647">
                  <c:v>45.94</c:v>
                </c:pt>
                <c:pt idx="648">
                  <c:v>45.93</c:v>
                </c:pt>
                <c:pt idx="649">
                  <c:v>45.92</c:v>
                </c:pt>
                <c:pt idx="650">
                  <c:v>45.91</c:v>
                </c:pt>
                <c:pt idx="651">
                  <c:v>45.9</c:v>
                </c:pt>
                <c:pt idx="652">
                  <c:v>45.9</c:v>
                </c:pt>
                <c:pt idx="653">
                  <c:v>45.9</c:v>
                </c:pt>
                <c:pt idx="654">
                  <c:v>45.89</c:v>
                </c:pt>
                <c:pt idx="655">
                  <c:v>45.89</c:v>
                </c:pt>
                <c:pt idx="656">
                  <c:v>45.88</c:v>
                </c:pt>
                <c:pt idx="657">
                  <c:v>45.87</c:v>
                </c:pt>
                <c:pt idx="658">
                  <c:v>45.86</c:v>
                </c:pt>
                <c:pt idx="659">
                  <c:v>45.85</c:v>
                </c:pt>
                <c:pt idx="660">
                  <c:v>45.83</c:v>
                </c:pt>
                <c:pt idx="661">
                  <c:v>45.81</c:v>
                </c:pt>
                <c:pt idx="662">
                  <c:v>45.79</c:v>
                </c:pt>
                <c:pt idx="663">
                  <c:v>45.77</c:v>
                </c:pt>
                <c:pt idx="664">
                  <c:v>45.76</c:v>
                </c:pt>
                <c:pt idx="665">
                  <c:v>45.74</c:v>
                </c:pt>
                <c:pt idx="666">
                  <c:v>45.73</c:v>
                </c:pt>
                <c:pt idx="667">
                  <c:v>45.71</c:v>
                </c:pt>
                <c:pt idx="668">
                  <c:v>45.7</c:v>
                </c:pt>
                <c:pt idx="669">
                  <c:v>45.68</c:v>
                </c:pt>
                <c:pt idx="670">
                  <c:v>45.67</c:v>
                </c:pt>
                <c:pt idx="671">
                  <c:v>45.66</c:v>
                </c:pt>
                <c:pt idx="672">
                  <c:v>45.65</c:v>
                </c:pt>
                <c:pt idx="673">
                  <c:v>45.64</c:v>
                </c:pt>
                <c:pt idx="674">
                  <c:v>45.63</c:v>
                </c:pt>
                <c:pt idx="675">
                  <c:v>45.62</c:v>
                </c:pt>
                <c:pt idx="676">
                  <c:v>45.6</c:v>
                </c:pt>
                <c:pt idx="677">
                  <c:v>45.59</c:v>
                </c:pt>
                <c:pt idx="678">
                  <c:v>45.58</c:v>
                </c:pt>
                <c:pt idx="679">
                  <c:v>45.57</c:v>
                </c:pt>
                <c:pt idx="680">
                  <c:v>45.56</c:v>
                </c:pt>
                <c:pt idx="681">
                  <c:v>45.56</c:v>
                </c:pt>
                <c:pt idx="682">
                  <c:v>45.55</c:v>
                </c:pt>
                <c:pt idx="683">
                  <c:v>45.54</c:v>
                </c:pt>
                <c:pt idx="684">
                  <c:v>45.54</c:v>
                </c:pt>
                <c:pt idx="685">
                  <c:v>45.54</c:v>
                </c:pt>
                <c:pt idx="686">
                  <c:v>45.53</c:v>
                </c:pt>
                <c:pt idx="687">
                  <c:v>45.53</c:v>
                </c:pt>
                <c:pt idx="688">
                  <c:v>45.53</c:v>
                </c:pt>
                <c:pt idx="689">
                  <c:v>45.52</c:v>
                </c:pt>
                <c:pt idx="690">
                  <c:v>45.52</c:v>
                </c:pt>
                <c:pt idx="691">
                  <c:v>45.51</c:v>
                </c:pt>
                <c:pt idx="692">
                  <c:v>45.5</c:v>
                </c:pt>
                <c:pt idx="693">
                  <c:v>45.49</c:v>
                </c:pt>
                <c:pt idx="694">
                  <c:v>45.48</c:v>
                </c:pt>
                <c:pt idx="695">
                  <c:v>45.46</c:v>
                </c:pt>
                <c:pt idx="696">
                  <c:v>45.44</c:v>
                </c:pt>
                <c:pt idx="697">
                  <c:v>45.42</c:v>
                </c:pt>
                <c:pt idx="698">
                  <c:v>45.4</c:v>
                </c:pt>
                <c:pt idx="699">
                  <c:v>45.38</c:v>
                </c:pt>
                <c:pt idx="700">
                  <c:v>45.37</c:v>
                </c:pt>
                <c:pt idx="701">
                  <c:v>45.36</c:v>
                </c:pt>
                <c:pt idx="702">
                  <c:v>45.36</c:v>
                </c:pt>
                <c:pt idx="703">
                  <c:v>45.35</c:v>
                </c:pt>
                <c:pt idx="704">
                  <c:v>45.34</c:v>
                </c:pt>
                <c:pt idx="705">
                  <c:v>45.33</c:v>
                </c:pt>
                <c:pt idx="706">
                  <c:v>45.31</c:v>
                </c:pt>
                <c:pt idx="707">
                  <c:v>45.3</c:v>
                </c:pt>
                <c:pt idx="708">
                  <c:v>45.29</c:v>
                </c:pt>
                <c:pt idx="709">
                  <c:v>45.28</c:v>
                </c:pt>
                <c:pt idx="710">
                  <c:v>45.27</c:v>
                </c:pt>
                <c:pt idx="711">
                  <c:v>45.25</c:v>
                </c:pt>
                <c:pt idx="712">
                  <c:v>45.24</c:v>
                </c:pt>
                <c:pt idx="713">
                  <c:v>45.23</c:v>
                </c:pt>
                <c:pt idx="714">
                  <c:v>45.21</c:v>
                </c:pt>
                <c:pt idx="715">
                  <c:v>45.2</c:v>
                </c:pt>
                <c:pt idx="716">
                  <c:v>45.18</c:v>
                </c:pt>
                <c:pt idx="717">
                  <c:v>45.16</c:v>
                </c:pt>
                <c:pt idx="718">
                  <c:v>45.14</c:v>
                </c:pt>
                <c:pt idx="719">
                  <c:v>45.13</c:v>
                </c:pt>
                <c:pt idx="720">
                  <c:v>45.12</c:v>
                </c:pt>
                <c:pt idx="721">
                  <c:v>45.1</c:v>
                </c:pt>
                <c:pt idx="722">
                  <c:v>45.09</c:v>
                </c:pt>
                <c:pt idx="723">
                  <c:v>45.08</c:v>
                </c:pt>
                <c:pt idx="724">
                  <c:v>45.07</c:v>
                </c:pt>
                <c:pt idx="725">
                  <c:v>45.06</c:v>
                </c:pt>
                <c:pt idx="726">
                  <c:v>45.05</c:v>
                </c:pt>
                <c:pt idx="727">
                  <c:v>45.05</c:v>
                </c:pt>
                <c:pt idx="728">
                  <c:v>45.05</c:v>
                </c:pt>
                <c:pt idx="729">
                  <c:v>45.05</c:v>
                </c:pt>
                <c:pt idx="730">
                  <c:v>45.05</c:v>
                </c:pt>
                <c:pt idx="731">
                  <c:v>45.05</c:v>
                </c:pt>
                <c:pt idx="732">
                  <c:v>45.04</c:v>
                </c:pt>
                <c:pt idx="733">
                  <c:v>45.04</c:v>
                </c:pt>
                <c:pt idx="734">
                  <c:v>45.03</c:v>
                </c:pt>
                <c:pt idx="735">
                  <c:v>45.02</c:v>
                </c:pt>
                <c:pt idx="736">
                  <c:v>45.02</c:v>
                </c:pt>
                <c:pt idx="737">
                  <c:v>45</c:v>
                </c:pt>
                <c:pt idx="738">
                  <c:v>44.99</c:v>
                </c:pt>
                <c:pt idx="739">
                  <c:v>44.97</c:v>
                </c:pt>
                <c:pt idx="740">
                  <c:v>44.96</c:v>
                </c:pt>
                <c:pt idx="741">
                  <c:v>44.96</c:v>
                </c:pt>
                <c:pt idx="742">
                  <c:v>44.94</c:v>
                </c:pt>
                <c:pt idx="743">
                  <c:v>44.93</c:v>
                </c:pt>
                <c:pt idx="744">
                  <c:v>44.91</c:v>
                </c:pt>
                <c:pt idx="745">
                  <c:v>44.9</c:v>
                </c:pt>
                <c:pt idx="746">
                  <c:v>44.88</c:v>
                </c:pt>
                <c:pt idx="747">
                  <c:v>44.87</c:v>
                </c:pt>
                <c:pt idx="748">
                  <c:v>44.86</c:v>
                </c:pt>
                <c:pt idx="749">
                  <c:v>44.85</c:v>
                </c:pt>
                <c:pt idx="750">
                  <c:v>44.83</c:v>
                </c:pt>
                <c:pt idx="751">
                  <c:v>44.82</c:v>
                </c:pt>
                <c:pt idx="752">
                  <c:v>44.8</c:v>
                </c:pt>
                <c:pt idx="753">
                  <c:v>44.78</c:v>
                </c:pt>
                <c:pt idx="754">
                  <c:v>44.77</c:v>
                </c:pt>
                <c:pt idx="755">
                  <c:v>44.75</c:v>
                </c:pt>
                <c:pt idx="756">
                  <c:v>44.73</c:v>
                </c:pt>
                <c:pt idx="757">
                  <c:v>44.72</c:v>
                </c:pt>
                <c:pt idx="758">
                  <c:v>44.71</c:v>
                </c:pt>
                <c:pt idx="759">
                  <c:v>44.7</c:v>
                </c:pt>
                <c:pt idx="760">
                  <c:v>44.7</c:v>
                </c:pt>
                <c:pt idx="761">
                  <c:v>44.7</c:v>
                </c:pt>
                <c:pt idx="762">
                  <c:v>44.69</c:v>
                </c:pt>
                <c:pt idx="763">
                  <c:v>44.68</c:v>
                </c:pt>
                <c:pt idx="764">
                  <c:v>44.67</c:v>
                </c:pt>
                <c:pt idx="765">
                  <c:v>44.66</c:v>
                </c:pt>
                <c:pt idx="766">
                  <c:v>44.65</c:v>
                </c:pt>
                <c:pt idx="767">
                  <c:v>44.64</c:v>
                </c:pt>
                <c:pt idx="768">
                  <c:v>44.63</c:v>
                </c:pt>
                <c:pt idx="769">
                  <c:v>44.62</c:v>
                </c:pt>
                <c:pt idx="770">
                  <c:v>44.61</c:v>
                </c:pt>
                <c:pt idx="771">
                  <c:v>44.6</c:v>
                </c:pt>
                <c:pt idx="772">
                  <c:v>44.59</c:v>
                </c:pt>
                <c:pt idx="773">
                  <c:v>44.59</c:v>
                </c:pt>
                <c:pt idx="774">
                  <c:v>44.58</c:v>
                </c:pt>
                <c:pt idx="775">
                  <c:v>44.58</c:v>
                </c:pt>
                <c:pt idx="776">
                  <c:v>44.58</c:v>
                </c:pt>
                <c:pt idx="777">
                  <c:v>44.58</c:v>
                </c:pt>
                <c:pt idx="778">
                  <c:v>44.58</c:v>
                </c:pt>
                <c:pt idx="779">
                  <c:v>44.58</c:v>
                </c:pt>
                <c:pt idx="780">
                  <c:v>44.58</c:v>
                </c:pt>
                <c:pt idx="781">
                  <c:v>44.58</c:v>
                </c:pt>
                <c:pt idx="782">
                  <c:v>44.58</c:v>
                </c:pt>
                <c:pt idx="783">
                  <c:v>44.58</c:v>
                </c:pt>
                <c:pt idx="784">
                  <c:v>44.58</c:v>
                </c:pt>
                <c:pt idx="785">
                  <c:v>44.58</c:v>
                </c:pt>
                <c:pt idx="786">
                  <c:v>44.57</c:v>
                </c:pt>
                <c:pt idx="787">
                  <c:v>44.56</c:v>
                </c:pt>
                <c:pt idx="788">
                  <c:v>44.56</c:v>
                </c:pt>
                <c:pt idx="789">
                  <c:v>44.55</c:v>
                </c:pt>
                <c:pt idx="790">
                  <c:v>44.54</c:v>
                </c:pt>
                <c:pt idx="791">
                  <c:v>44.53</c:v>
                </c:pt>
                <c:pt idx="792">
                  <c:v>44.52</c:v>
                </c:pt>
                <c:pt idx="793">
                  <c:v>44.5</c:v>
                </c:pt>
                <c:pt idx="794">
                  <c:v>44.5</c:v>
                </c:pt>
                <c:pt idx="795">
                  <c:v>44.48</c:v>
                </c:pt>
                <c:pt idx="796">
                  <c:v>44.47</c:v>
                </c:pt>
                <c:pt idx="797">
                  <c:v>44.46</c:v>
                </c:pt>
                <c:pt idx="798">
                  <c:v>44.45</c:v>
                </c:pt>
                <c:pt idx="799">
                  <c:v>44.44</c:v>
                </c:pt>
                <c:pt idx="800">
                  <c:v>44.43</c:v>
                </c:pt>
                <c:pt idx="801">
                  <c:v>44.43</c:v>
                </c:pt>
                <c:pt idx="802">
                  <c:v>44.42</c:v>
                </c:pt>
                <c:pt idx="803">
                  <c:v>44.41</c:v>
                </c:pt>
                <c:pt idx="804">
                  <c:v>44.4</c:v>
                </c:pt>
                <c:pt idx="805">
                  <c:v>44.39</c:v>
                </c:pt>
                <c:pt idx="806">
                  <c:v>44.38</c:v>
                </c:pt>
                <c:pt idx="807">
                  <c:v>44.37</c:v>
                </c:pt>
                <c:pt idx="808">
                  <c:v>44.36</c:v>
                </c:pt>
                <c:pt idx="809">
                  <c:v>44.35</c:v>
                </c:pt>
                <c:pt idx="810">
                  <c:v>44.34</c:v>
                </c:pt>
                <c:pt idx="811">
                  <c:v>44.34</c:v>
                </c:pt>
                <c:pt idx="812">
                  <c:v>44.32</c:v>
                </c:pt>
                <c:pt idx="813">
                  <c:v>44.31</c:v>
                </c:pt>
                <c:pt idx="814">
                  <c:v>44.31</c:v>
                </c:pt>
                <c:pt idx="815">
                  <c:v>44.29</c:v>
                </c:pt>
                <c:pt idx="816">
                  <c:v>44.28</c:v>
                </c:pt>
                <c:pt idx="817">
                  <c:v>44.27</c:v>
                </c:pt>
                <c:pt idx="818">
                  <c:v>44.25</c:v>
                </c:pt>
                <c:pt idx="819">
                  <c:v>44.24</c:v>
                </c:pt>
                <c:pt idx="820">
                  <c:v>44.22</c:v>
                </c:pt>
                <c:pt idx="821">
                  <c:v>44.21</c:v>
                </c:pt>
                <c:pt idx="822">
                  <c:v>44.2</c:v>
                </c:pt>
                <c:pt idx="823">
                  <c:v>44.19</c:v>
                </c:pt>
                <c:pt idx="824">
                  <c:v>44.18</c:v>
                </c:pt>
                <c:pt idx="825">
                  <c:v>44.16</c:v>
                </c:pt>
                <c:pt idx="826">
                  <c:v>44.15</c:v>
                </c:pt>
                <c:pt idx="827">
                  <c:v>44.14</c:v>
                </c:pt>
                <c:pt idx="828">
                  <c:v>44.13</c:v>
                </c:pt>
                <c:pt idx="829">
                  <c:v>44.12</c:v>
                </c:pt>
                <c:pt idx="830">
                  <c:v>44.11</c:v>
                </c:pt>
                <c:pt idx="831">
                  <c:v>44.1</c:v>
                </c:pt>
                <c:pt idx="832">
                  <c:v>44.09</c:v>
                </c:pt>
                <c:pt idx="833">
                  <c:v>44.08</c:v>
                </c:pt>
                <c:pt idx="834">
                  <c:v>44.07</c:v>
                </c:pt>
                <c:pt idx="835">
                  <c:v>44.06</c:v>
                </c:pt>
                <c:pt idx="836">
                  <c:v>44.06</c:v>
                </c:pt>
                <c:pt idx="837">
                  <c:v>44.06</c:v>
                </c:pt>
                <c:pt idx="838">
                  <c:v>44.05</c:v>
                </c:pt>
                <c:pt idx="839">
                  <c:v>44.04</c:v>
                </c:pt>
                <c:pt idx="840">
                  <c:v>44.04</c:v>
                </c:pt>
                <c:pt idx="841">
                  <c:v>44.03</c:v>
                </c:pt>
                <c:pt idx="842">
                  <c:v>44.02</c:v>
                </c:pt>
                <c:pt idx="843">
                  <c:v>44.02</c:v>
                </c:pt>
                <c:pt idx="844">
                  <c:v>44.02</c:v>
                </c:pt>
                <c:pt idx="845">
                  <c:v>44.01</c:v>
                </c:pt>
                <c:pt idx="846">
                  <c:v>44.01</c:v>
                </c:pt>
                <c:pt idx="847">
                  <c:v>44</c:v>
                </c:pt>
                <c:pt idx="848">
                  <c:v>44</c:v>
                </c:pt>
                <c:pt idx="849">
                  <c:v>44</c:v>
                </c:pt>
                <c:pt idx="850">
                  <c:v>44</c:v>
                </c:pt>
                <c:pt idx="851">
                  <c:v>44</c:v>
                </c:pt>
                <c:pt idx="852">
                  <c:v>44</c:v>
                </c:pt>
                <c:pt idx="853">
                  <c:v>44</c:v>
                </c:pt>
                <c:pt idx="854">
                  <c:v>44</c:v>
                </c:pt>
                <c:pt idx="855">
                  <c:v>44</c:v>
                </c:pt>
                <c:pt idx="856">
                  <c:v>43.99</c:v>
                </c:pt>
                <c:pt idx="857">
                  <c:v>43.99</c:v>
                </c:pt>
                <c:pt idx="858">
                  <c:v>43.99</c:v>
                </c:pt>
                <c:pt idx="859">
                  <c:v>43.98</c:v>
                </c:pt>
                <c:pt idx="860">
                  <c:v>43.98</c:v>
                </c:pt>
                <c:pt idx="861">
                  <c:v>43.98</c:v>
                </c:pt>
                <c:pt idx="862">
                  <c:v>43.97</c:v>
                </c:pt>
                <c:pt idx="863">
                  <c:v>43.97</c:v>
                </c:pt>
                <c:pt idx="864">
                  <c:v>43.96</c:v>
                </c:pt>
                <c:pt idx="865">
                  <c:v>43.96</c:v>
                </c:pt>
                <c:pt idx="866">
                  <c:v>43.95</c:v>
                </c:pt>
                <c:pt idx="867">
                  <c:v>43.95</c:v>
                </c:pt>
                <c:pt idx="868">
                  <c:v>43.95</c:v>
                </c:pt>
                <c:pt idx="869">
                  <c:v>43.94</c:v>
                </c:pt>
                <c:pt idx="870">
                  <c:v>43.94</c:v>
                </c:pt>
                <c:pt idx="871">
                  <c:v>43.94</c:v>
                </c:pt>
                <c:pt idx="872">
                  <c:v>43.94</c:v>
                </c:pt>
                <c:pt idx="873">
                  <c:v>43.94</c:v>
                </c:pt>
                <c:pt idx="874">
                  <c:v>43.93</c:v>
                </c:pt>
                <c:pt idx="875">
                  <c:v>43.92</c:v>
                </c:pt>
                <c:pt idx="876">
                  <c:v>43.92</c:v>
                </c:pt>
                <c:pt idx="877">
                  <c:v>43.91</c:v>
                </c:pt>
                <c:pt idx="878">
                  <c:v>43.91</c:v>
                </c:pt>
                <c:pt idx="879">
                  <c:v>43.91</c:v>
                </c:pt>
                <c:pt idx="880">
                  <c:v>43.91</c:v>
                </c:pt>
                <c:pt idx="881">
                  <c:v>43.91</c:v>
                </c:pt>
                <c:pt idx="882">
                  <c:v>43.91</c:v>
                </c:pt>
                <c:pt idx="883">
                  <c:v>43.91</c:v>
                </c:pt>
                <c:pt idx="884">
                  <c:v>43.91</c:v>
                </c:pt>
                <c:pt idx="885">
                  <c:v>43.91</c:v>
                </c:pt>
                <c:pt idx="886">
                  <c:v>43.91</c:v>
                </c:pt>
                <c:pt idx="887">
                  <c:v>43.91</c:v>
                </c:pt>
                <c:pt idx="888">
                  <c:v>43.9</c:v>
                </c:pt>
                <c:pt idx="889">
                  <c:v>43.9</c:v>
                </c:pt>
                <c:pt idx="890">
                  <c:v>43.9</c:v>
                </c:pt>
                <c:pt idx="891">
                  <c:v>43.89</c:v>
                </c:pt>
                <c:pt idx="892">
                  <c:v>43.89</c:v>
                </c:pt>
                <c:pt idx="893">
                  <c:v>43.89</c:v>
                </c:pt>
                <c:pt idx="894">
                  <c:v>43.9</c:v>
                </c:pt>
                <c:pt idx="895">
                  <c:v>43.9</c:v>
                </c:pt>
                <c:pt idx="896">
                  <c:v>43.9</c:v>
                </c:pt>
                <c:pt idx="897">
                  <c:v>43.91</c:v>
                </c:pt>
                <c:pt idx="898">
                  <c:v>43.91</c:v>
                </c:pt>
                <c:pt idx="899">
                  <c:v>43.91</c:v>
                </c:pt>
                <c:pt idx="900">
                  <c:v>43.91</c:v>
                </c:pt>
                <c:pt idx="901">
                  <c:v>43.91</c:v>
                </c:pt>
                <c:pt idx="902">
                  <c:v>43.91</c:v>
                </c:pt>
                <c:pt idx="903">
                  <c:v>43.91</c:v>
                </c:pt>
                <c:pt idx="904">
                  <c:v>43.92</c:v>
                </c:pt>
                <c:pt idx="905">
                  <c:v>43.93</c:v>
                </c:pt>
                <c:pt idx="906">
                  <c:v>43.94</c:v>
                </c:pt>
                <c:pt idx="907">
                  <c:v>43.95</c:v>
                </c:pt>
                <c:pt idx="908">
                  <c:v>43.95</c:v>
                </c:pt>
                <c:pt idx="909">
                  <c:v>43.95</c:v>
                </c:pt>
                <c:pt idx="910">
                  <c:v>43.96</c:v>
                </c:pt>
                <c:pt idx="911">
                  <c:v>43.96</c:v>
                </c:pt>
                <c:pt idx="912">
                  <c:v>43.97</c:v>
                </c:pt>
                <c:pt idx="913">
                  <c:v>43.97</c:v>
                </c:pt>
                <c:pt idx="914">
                  <c:v>43.98</c:v>
                </c:pt>
                <c:pt idx="915">
                  <c:v>43.98</c:v>
                </c:pt>
                <c:pt idx="916">
                  <c:v>43.98</c:v>
                </c:pt>
                <c:pt idx="917">
                  <c:v>43.98</c:v>
                </c:pt>
                <c:pt idx="918">
                  <c:v>43.98</c:v>
                </c:pt>
                <c:pt idx="919">
                  <c:v>43.98</c:v>
                </c:pt>
                <c:pt idx="920">
                  <c:v>43.99</c:v>
                </c:pt>
                <c:pt idx="921">
                  <c:v>43.99</c:v>
                </c:pt>
                <c:pt idx="922">
                  <c:v>43.99</c:v>
                </c:pt>
                <c:pt idx="923">
                  <c:v>44</c:v>
                </c:pt>
                <c:pt idx="924">
                  <c:v>44</c:v>
                </c:pt>
                <c:pt idx="925">
                  <c:v>44</c:v>
                </c:pt>
                <c:pt idx="926">
                  <c:v>44</c:v>
                </c:pt>
                <c:pt idx="927">
                  <c:v>44</c:v>
                </c:pt>
                <c:pt idx="928">
                  <c:v>44</c:v>
                </c:pt>
                <c:pt idx="929">
                  <c:v>44</c:v>
                </c:pt>
                <c:pt idx="930">
                  <c:v>44</c:v>
                </c:pt>
                <c:pt idx="931">
                  <c:v>44</c:v>
                </c:pt>
                <c:pt idx="932">
                  <c:v>44</c:v>
                </c:pt>
                <c:pt idx="933">
                  <c:v>44.01</c:v>
                </c:pt>
                <c:pt idx="934">
                  <c:v>44.02</c:v>
                </c:pt>
                <c:pt idx="935">
                  <c:v>44.02</c:v>
                </c:pt>
                <c:pt idx="936">
                  <c:v>44.02</c:v>
                </c:pt>
                <c:pt idx="937">
                  <c:v>44.03</c:v>
                </c:pt>
                <c:pt idx="938">
                  <c:v>44.03</c:v>
                </c:pt>
                <c:pt idx="939">
                  <c:v>44.04</c:v>
                </c:pt>
                <c:pt idx="940">
                  <c:v>44.05</c:v>
                </c:pt>
                <c:pt idx="941">
                  <c:v>44.06</c:v>
                </c:pt>
                <c:pt idx="942">
                  <c:v>44.07</c:v>
                </c:pt>
                <c:pt idx="943">
                  <c:v>44.09</c:v>
                </c:pt>
                <c:pt idx="944">
                  <c:v>44.09</c:v>
                </c:pt>
                <c:pt idx="945">
                  <c:v>44.1</c:v>
                </c:pt>
                <c:pt idx="946">
                  <c:v>44.11</c:v>
                </c:pt>
                <c:pt idx="947">
                  <c:v>44.12</c:v>
                </c:pt>
                <c:pt idx="948">
                  <c:v>44.13</c:v>
                </c:pt>
                <c:pt idx="949">
                  <c:v>44.14</c:v>
                </c:pt>
                <c:pt idx="950">
                  <c:v>44.15</c:v>
                </c:pt>
                <c:pt idx="951">
                  <c:v>44.16</c:v>
                </c:pt>
                <c:pt idx="952">
                  <c:v>44.17</c:v>
                </c:pt>
                <c:pt idx="953">
                  <c:v>44.18</c:v>
                </c:pt>
                <c:pt idx="954">
                  <c:v>44.18</c:v>
                </c:pt>
                <c:pt idx="955">
                  <c:v>44.2</c:v>
                </c:pt>
                <c:pt idx="956">
                  <c:v>44.21</c:v>
                </c:pt>
                <c:pt idx="957">
                  <c:v>44.22</c:v>
                </c:pt>
                <c:pt idx="958">
                  <c:v>44.24</c:v>
                </c:pt>
                <c:pt idx="959">
                  <c:v>44.25</c:v>
                </c:pt>
                <c:pt idx="960">
                  <c:v>44.26</c:v>
                </c:pt>
                <c:pt idx="961">
                  <c:v>44.27</c:v>
                </c:pt>
                <c:pt idx="962">
                  <c:v>44.28</c:v>
                </c:pt>
                <c:pt idx="963">
                  <c:v>44.29</c:v>
                </c:pt>
                <c:pt idx="964">
                  <c:v>44.3</c:v>
                </c:pt>
                <c:pt idx="965">
                  <c:v>44.32</c:v>
                </c:pt>
                <c:pt idx="966">
                  <c:v>44.33</c:v>
                </c:pt>
                <c:pt idx="967">
                  <c:v>44.34</c:v>
                </c:pt>
                <c:pt idx="968">
                  <c:v>44.35</c:v>
                </c:pt>
                <c:pt idx="969">
                  <c:v>44.36</c:v>
                </c:pt>
                <c:pt idx="970">
                  <c:v>44.38</c:v>
                </c:pt>
                <c:pt idx="971">
                  <c:v>44.39</c:v>
                </c:pt>
                <c:pt idx="972">
                  <c:v>44.41</c:v>
                </c:pt>
                <c:pt idx="973">
                  <c:v>44.43</c:v>
                </c:pt>
                <c:pt idx="974">
                  <c:v>44.44</c:v>
                </c:pt>
                <c:pt idx="975">
                  <c:v>44.46</c:v>
                </c:pt>
                <c:pt idx="976">
                  <c:v>44.48</c:v>
                </c:pt>
                <c:pt idx="977">
                  <c:v>44.5</c:v>
                </c:pt>
                <c:pt idx="978">
                  <c:v>44.52</c:v>
                </c:pt>
                <c:pt idx="979">
                  <c:v>44.53</c:v>
                </c:pt>
                <c:pt idx="980">
                  <c:v>44.54</c:v>
                </c:pt>
                <c:pt idx="981">
                  <c:v>44.54</c:v>
                </c:pt>
                <c:pt idx="982">
                  <c:v>44.55</c:v>
                </c:pt>
                <c:pt idx="983">
                  <c:v>44.55</c:v>
                </c:pt>
                <c:pt idx="984">
                  <c:v>44.56</c:v>
                </c:pt>
                <c:pt idx="985">
                  <c:v>44.56</c:v>
                </c:pt>
                <c:pt idx="986">
                  <c:v>44.57</c:v>
                </c:pt>
                <c:pt idx="987">
                  <c:v>44.57</c:v>
                </c:pt>
                <c:pt idx="988">
                  <c:v>44.58</c:v>
                </c:pt>
                <c:pt idx="989">
                  <c:v>44.58</c:v>
                </c:pt>
                <c:pt idx="990">
                  <c:v>44.58</c:v>
                </c:pt>
                <c:pt idx="991">
                  <c:v>44.58</c:v>
                </c:pt>
                <c:pt idx="992">
                  <c:v>44.58</c:v>
                </c:pt>
                <c:pt idx="993">
                  <c:v>44.58</c:v>
                </c:pt>
                <c:pt idx="994">
                  <c:v>44.58</c:v>
                </c:pt>
                <c:pt idx="995">
                  <c:v>44.59</c:v>
                </c:pt>
                <c:pt idx="996">
                  <c:v>44.59</c:v>
                </c:pt>
                <c:pt idx="997">
                  <c:v>44.59</c:v>
                </c:pt>
                <c:pt idx="998">
                  <c:v>44.6</c:v>
                </c:pt>
                <c:pt idx="999">
                  <c:v>44.6</c:v>
                </c:pt>
                <c:pt idx="1000">
                  <c:v>44.61</c:v>
                </c:pt>
                <c:pt idx="1001">
                  <c:v>44.62</c:v>
                </c:pt>
                <c:pt idx="1002">
                  <c:v>44.63</c:v>
                </c:pt>
                <c:pt idx="1003">
                  <c:v>44.63</c:v>
                </c:pt>
                <c:pt idx="1004">
                  <c:v>44.65</c:v>
                </c:pt>
                <c:pt idx="1005">
                  <c:v>44.66</c:v>
                </c:pt>
                <c:pt idx="1006">
                  <c:v>44.67</c:v>
                </c:pt>
                <c:pt idx="1007">
                  <c:v>44.68</c:v>
                </c:pt>
                <c:pt idx="1008">
                  <c:v>44.69</c:v>
                </c:pt>
                <c:pt idx="1009">
                  <c:v>44.7</c:v>
                </c:pt>
                <c:pt idx="1010">
                  <c:v>44.71</c:v>
                </c:pt>
                <c:pt idx="1011">
                  <c:v>44.71</c:v>
                </c:pt>
                <c:pt idx="1012">
                  <c:v>44.73</c:v>
                </c:pt>
                <c:pt idx="1013">
                  <c:v>44.74</c:v>
                </c:pt>
                <c:pt idx="1014">
                  <c:v>44.75</c:v>
                </c:pt>
                <c:pt idx="1015">
                  <c:v>44.76</c:v>
                </c:pt>
                <c:pt idx="1016">
                  <c:v>44.79</c:v>
                </c:pt>
                <c:pt idx="1017">
                  <c:v>44.81</c:v>
                </c:pt>
                <c:pt idx="1018">
                  <c:v>44.82</c:v>
                </c:pt>
                <c:pt idx="1019">
                  <c:v>44.84</c:v>
                </c:pt>
                <c:pt idx="1020">
                  <c:v>44.85</c:v>
                </c:pt>
                <c:pt idx="1021">
                  <c:v>44.86</c:v>
                </c:pt>
                <c:pt idx="1022">
                  <c:v>44.86</c:v>
                </c:pt>
                <c:pt idx="1023">
                  <c:v>44.87</c:v>
                </c:pt>
                <c:pt idx="1024">
                  <c:v>44.88</c:v>
                </c:pt>
                <c:pt idx="1025">
                  <c:v>44.89</c:v>
                </c:pt>
                <c:pt idx="1026">
                  <c:v>44.9</c:v>
                </c:pt>
                <c:pt idx="1027">
                  <c:v>44.91</c:v>
                </c:pt>
                <c:pt idx="1028">
                  <c:v>44.93</c:v>
                </c:pt>
                <c:pt idx="1029">
                  <c:v>44.94</c:v>
                </c:pt>
                <c:pt idx="1030">
                  <c:v>44.95</c:v>
                </c:pt>
                <c:pt idx="1031">
                  <c:v>44.96</c:v>
                </c:pt>
                <c:pt idx="1032">
                  <c:v>44.97</c:v>
                </c:pt>
                <c:pt idx="1033">
                  <c:v>44.98</c:v>
                </c:pt>
                <c:pt idx="1034">
                  <c:v>44.99</c:v>
                </c:pt>
                <c:pt idx="1035">
                  <c:v>44.99</c:v>
                </c:pt>
                <c:pt idx="1036">
                  <c:v>45.01</c:v>
                </c:pt>
                <c:pt idx="1037">
                  <c:v>45.01</c:v>
                </c:pt>
                <c:pt idx="1038">
                  <c:v>45.02</c:v>
                </c:pt>
                <c:pt idx="1039">
                  <c:v>45.02</c:v>
                </c:pt>
                <c:pt idx="1040">
                  <c:v>45.02</c:v>
                </c:pt>
                <c:pt idx="1041">
                  <c:v>45.03</c:v>
                </c:pt>
                <c:pt idx="1042">
                  <c:v>45.03</c:v>
                </c:pt>
                <c:pt idx="1043">
                  <c:v>45.04</c:v>
                </c:pt>
                <c:pt idx="1044">
                  <c:v>45.05</c:v>
                </c:pt>
                <c:pt idx="1045">
                  <c:v>45.05</c:v>
                </c:pt>
                <c:pt idx="1046">
                  <c:v>45.05</c:v>
                </c:pt>
                <c:pt idx="1047">
                  <c:v>45.05</c:v>
                </c:pt>
                <c:pt idx="1048">
                  <c:v>45.05</c:v>
                </c:pt>
                <c:pt idx="1049">
                  <c:v>45.05</c:v>
                </c:pt>
                <c:pt idx="1050">
                  <c:v>45.05</c:v>
                </c:pt>
                <c:pt idx="1051">
                  <c:v>45.05</c:v>
                </c:pt>
                <c:pt idx="1052">
                  <c:v>45.06</c:v>
                </c:pt>
                <c:pt idx="1053">
                  <c:v>45.06</c:v>
                </c:pt>
                <c:pt idx="1054">
                  <c:v>45.06</c:v>
                </c:pt>
                <c:pt idx="1055">
                  <c:v>45.07</c:v>
                </c:pt>
                <c:pt idx="1056">
                  <c:v>45.07</c:v>
                </c:pt>
                <c:pt idx="1057">
                  <c:v>45.07</c:v>
                </c:pt>
                <c:pt idx="1058">
                  <c:v>45.07</c:v>
                </c:pt>
                <c:pt idx="1059">
                  <c:v>45.07</c:v>
                </c:pt>
                <c:pt idx="1060">
                  <c:v>45.07</c:v>
                </c:pt>
                <c:pt idx="1061">
                  <c:v>45.07</c:v>
                </c:pt>
                <c:pt idx="1062">
                  <c:v>45.08</c:v>
                </c:pt>
                <c:pt idx="1063">
                  <c:v>45.09</c:v>
                </c:pt>
                <c:pt idx="1064">
                  <c:v>45.09</c:v>
                </c:pt>
                <c:pt idx="1065">
                  <c:v>45.09</c:v>
                </c:pt>
                <c:pt idx="1066">
                  <c:v>45.1</c:v>
                </c:pt>
                <c:pt idx="1067">
                  <c:v>45.1</c:v>
                </c:pt>
                <c:pt idx="1068">
                  <c:v>45.1</c:v>
                </c:pt>
                <c:pt idx="1069">
                  <c:v>45.1</c:v>
                </c:pt>
                <c:pt idx="1070">
                  <c:v>45.11</c:v>
                </c:pt>
                <c:pt idx="1071">
                  <c:v>45.11</c:v>
                </c:pt>
                <c:pt idx="1072">
                  <c:v>45.11</c:v>
                </c:pt>
                <c:pt idx="1073">
                  <c:v>45.12</c:v>
                </c:pt>
                <c:pt idx="1074">
                  <c:v>45.12</c:v>
                </c:pt>
                <c:pt idx="1075">
                  <c:v>45.12</c:v>
                </c:pt>
                <c:pt idx="1076">
                  <c:v>45.12</c:v>
                </c:pt>
                <c:pt idx="1077">
                  <c:v>45.12</c:v>
                </c:pt>
                <c:pt idx="1078">
                  <c:v>45.11</c:v>
                </c:pt>
                <c:pt idx="1079">
                  <c:v>45.11</c:v>
                </c:pt>
                <c:pt idx="1080">
                  <c:v>45.11</c:v>
                </c:pt>
                <c:pt idx="1081">
                  <c:v>45.11</c:v>
                </c:pt>
                <c:pt idx="1082">
                  <c:v>45.11</c:v>
                </c:pt>
                <c:pt idx="1083">
                  <c:v>45.11</c:v>
                </c:pt>
                <c:pt idx="1084">
                  <c:v>45.11</c:v>
                </c:pt>
                <c:pt idx="1085">
                  <c:v>45.11</c:v>
                </c:pt>
                <c:pt idx="1086">
                  <c:v>45.11</c:v>
                </c:pt>
                <c:pt idx="1087">
                  <c:v>45.11</c:v>
                </c:pt>
                <c:pt idx="1088">
                  <c:v>45.11</c:v>
                </c:pt>
                <c:pt idx="1089">
                  <c:v>45.11</c:v>
                </c:pt>
                <c:pt idx="1090">
                  <c:v>45.11</c:v>
                </c:pt>
                <c:pt idx="1091">
                  <c:v>45.1</c:v>
                </c:pt>
                <c:pt idx="1092">
                  <c:v>45.1</c:v>
                </c:pt>
                <c:pt idx="1093">
                  <c:v>45.1</c:v>
                </c:pt>
                <c:pt idx="1094">
                  <c:v>45.1</c:v>
                </c:pt>
                <c:pt idx="1095">
                  <c:v>45.09</c:v>
                </c:pt>
                <c:pt idx="1096">
                  <c:v>45.09</c:v>
                </c:pt>
                <c:pt idx="1097">
                  <c:v>45.09</c:v>
                </c:pt>
                <c:pt idx="1098">
                  <c:v>45.08</c:v>
                </c:pt>
                <c:pt idx="1099">
                  <c:v>45.08</c:v>
                </c:pt>
                <c:pt idx="1100">
                  <c:v>45.08</c:v>
                </c:pt>
                <c:pt idx="1101">
                  <c:v>45.08</c:v>
                </c:pt>
                <c:pt idx="1102">
                  <c:v>45.08</c:v>
                </c:pt>
                <c:pt idx="1103">
                  <c:v>45.07</c:v>
                </c:pt>
                <c:pt idx="1104">
                  <c:v>45.07</c:v>
                </c:pt>
                <c:pt idx="1105">
                  <c:v>45.07</c:v>
                </c:pt>
                <c:pt idx="1106">
                  <c:v>45.07</c:v>
                </c:pt>
                <c:pt idx="1107">
                  <c:v>45.06</c:v>
                </c:pt>
                <c:pt idx="1108">
                  <c:v>45.06</c:v>
                </c:pt>
                <c:pt idx="1109">
                  <c:v>45.06</c:v>
                </c:pt>
                <c:pt idx="1110">
                  <c:v>45.05</c:v>
                </c:pt>
                <c:pt idx="1111">
                  <c:v>45.05</c:v>
                </c:pt>
                <c:pt idx="1112">
                  <c:v>45.05</c:v>
                </c:pt>
                <c:pt idx="1113">
                  <c:v>45.05</c:v>
                </c:pt>
                <c:pt idx="1114">
                  <c:v>45.05</c:v>
                </c:pt>
                <c:pt idx="1115">
                  <c:v>45.05</c:v>
                </c:pt>
                <c:pt idx="1116">
                  <c:v>45.05</c:v>
                </c:pt>
                <c:pt idx="1117">
                  <c:v>45.04</c:v>
                </c:pt>
                <c:pt idx="1118">
                  <c:v>45.04</c:v>
                </c:pt>
                <c:pt idx="1119">
                  <c:v>45.04</c:v>
                </c:pt>
                <c:pt idx="1120">
                  <c:v>45.04</c:v>
                </c:pt>
                <c:pt idx="1121">
                  <c:v>45.04</c:v>
                </c:pt>
                <c:pt idx="1122">
                  <c:v>45.03</c:v>
                </c:pt>
                <c:pt idx="1123">
                  <c:v>45.03</c:v>
                </c:pt>
                <c:pt idx="1124">
                  <c:v>45.02</c:v>
                </c:pt>
                <c:pt idx="1125">
                  <c:v>45.01</c:v>
                </c:pt>
                <c:pt idx="1126">
                  <c:v>45.01</c:v>
                </c:pt>
                <c:pt idx="1127">
                  <c:v>45</c:v>
                </c:pt>
                <c:pt idx="1128">
                  <c:v>44.99</c:v>
                </c:pt>
                <c:pt idx="1129">
                  <c:v>44.99</c:v>
                </c:pt>
                <c:pt idx="1130">
                  <c:v>44.97</c:v>
                </c:pt>
                <c:pt idx="1131">
                  <c:v>44.96</c:v>
                </c:pt>
                <c:pt idx="1132">
                  <c:v>44.96</c:v>
                </c:pt>
                <c:pt idx="1133">
                  <c:v>44.95</c:v>
                </c:pt>
                <c:pt idx="1134">
                  <c:v>44.94</c:v>
                </c:pt>
                <c:pt idx="1135">
                  <c:v>44.94</c:v>
                </c:pt>
                <c:pt idx="1136">
                  <c:v>44.93</c:v>
                </c:pt>
                <c:pt idx="1137">
                  <c:v>44.92</c:v>
                </c:pt>
                <c:pt idx="1138">
                  <c:v>44.91</c:v>
                </c:pt>
                <c:pt idx="1139">
                  <c:v>44.9</c:v>
                </c:pt>
                <c:pt idx="1140">
                  <c:v>44.88</c:v>
                </c:pt>
                <c:pt idx="1141">
                  <c:v>44.87</c:v>
                </c:pt>
                <c:pt idx="1142">
                  <c:v>44.86</c:v>
                </c:pt>
                <c:pt idx="1143">
                  <c:v>44.85</c:v>
                </c:pt>
                <c:pt idx="1144">
                  <c:v>44.85</c:v>
                </c:pt>
                <c:pt idx="1145">
                  <c:v>44.83</c:v>
                </c:pt>
                <c:pt idx="1146">
                  <c:v>44.82</c:v>
                </c:pt>
                <c:pt idx="1147">
                  <c:v>44.81</c:v>
                </c:pt>
                <c:pt idx="1148">
                  <c:v>44.8</c:v>
                </c:pt>
                <c:pt idx="1149">
                  <c:v>44.78</c:v>
                </c:pt>
                <c:pt idx="1150">
                  <c:v>44.77</c:v>
                </c:pt>
                <c:pt idx="1151">
                  <c:v>44.76</c:v>
                </c:pt>
                <c:pt idx="1152">
                  <c:v>44.75</c:v>
                </c:pt>
                <c:pt idx="1153">
                  <c:v>44.74</c:v>
                </c:pt>
                <c:pt idx="1154">
                  <c:v>44.73</c:v>
                </c:pt>
                <c:pt idx="1155">
                  <c:v>44.72</c:v>
                </c:pt>
                <c:pt idx="1156">
                  <c:v>44.71</c:v>
                </c:pt>
                <c:pt idx="1157">
                  <c:v>44.71</c:v>
                </c:pt>
                <c:pt idx="1158">
                  <c:v>44.7</c:v>
                </c:pt>
                <c:pt idx="1159">
                  <c:v>44.7</c:v>
                </c:pt>
                <c:pt idx="1160">
                  <c:v>44.69</c:v>
                </c:pt>
                <c:pt idx="1161">
                  <c:v>44.68</c:v>
                </c:pt>
                <c:pt idx="1162">
                  <c:v>44.67</c:v>
                </c:pt>
                <c:pt idx="1163">
                  <c:v>44.66</c:v>
                </c:pt>
                <c:pt idx="1164">
                  <c:v>44.65</c:v>
                </c:pt>
                <c:pt idx="1165">
                  <c:v>44.64</c:v>
                </c:pt>
                <c:pt idx="1166">
                  <c:v>44.63</c:v>
                </c:pt>
                <c:pt idx="1167">
                  <c:v>44.63</c:v>
                </c:pt>
                <c:pt idx="1168">
                  <c:v>44.62</c:v>
                </c:pt>
                <c:pt idx="1169">
                  <c:v>44.61</c:v>
                </c:pt>
                <c:pt idx="1170">
                  <c:v>44.6</c:v>
                </c:pt>
                <c:pt idx="1171">
                  <c:v>44.6</c:v>
                </c:pt>
                <c:pt idx="1172">
                  <c:v>44.59</c:v>
                </c:pt>
                <c:pt idx="1173">
                  <c:v>44.59</c:v>
                </c:pt>
                <c:pt idx="1174">
                  <c:v>44.59</c:v>
                </c:pt>
                <c:pt idx="1175">
                  <c:v>44.58</c:v>
                </c:pt>
                <c:pt idx="1176">
                  <c:v>44.58</c:v>
                </c:pt>
                <c:pt idx="1177">
                  <c:v>44.58</c:v>
                </c:pt>
                <c:pt idx="1178">
                  <c:v>44.58</c:v>
                </c:pt>
                <c:pt idx="1179">
                  <c:v>44.58</c:v>
                </c:pt>
                <c:pt idx="1180">
                  <c:v>44.58</c:v>
                </c:pt>
                <c:pt idx="1181">
                  <c:v>44.58</c:v>
                </c:pt>
                <c:pt idx="1182">
                  <c:v>44.58</c:v>
                </c:pt>
                <c:pt idx="1183">
                  <c:v>44.58</c:v>
                </c:pt>
                <c:pt idx="1184">
                  <c:v>44.58</c:v>
                </c:pt>
                <c:pt idx="1185">
                  <c:v>44.58</c:v>
                </c:pt>
                <c:pt idx="1186">
                  <c:v>44.57</c:v>
                </c:pt>
                <c:pt idx="1187">
                  <c:v>44.56</c:v>
                </c:pt>
                <c:pt idx="1188">
                  <c:v>44.56</c:v>
                </c:pt>
                <c:pt idx="1189">
                  <c:v>44.55</c:v>
                </c:pt>
                <c:pt idx="1190">
                  <c:v>44.55</c:v>
                </c:pt>
                <c:pt idx="1191">
                  <c:v>44.54</c:v>
                </c:pt>
                <c:pt idx="1192">
                  <c:v>44.53</c:v>
                </c:pt>
                <c:pt idx="1193">
                  <c:v>44.52</c:v>
                </c:pt>
                <c:pt idx="1194">
                  <c:v>44.51</c:v>
                </c:pt>
                <c:pt idx="1195">
                  <c:v>44.5</c:v>
                </c:pt>
                <c:pt idx="1196">
                  <c:v>44.48</c:v>
                </c:pt>
                <c:pt idx="1197">
                  <c:v>44.47</c:v>
                </c:pt>
                <c:pt idx="1198">
                  <c:v>44.45</c:v>
                </c:pt>
                <c:pt idx="1199">
                  <c:v>44.44</c:v>
                </c:pt>
                <c:pt idx="1200">
                  <c:v>44.43</c:v>
                </c:pt>
                <c:pt idx="1201">
                  <c:v>44.42</c:v>
                </c:pt>
                <c:pt idx="1202">
                  <c:v>44.41</c:v>
                </c:pt>
                <c:pt idx="1203">
                  <c:v>44.4</c:v>
                </c:pt>
                <c:pt idx="1204">
                  <c:v>44.39</c:v>
                </c:pt>
                <c:pt idx="1205">
                  <c:v>44.38</c:v>
                </c:pt>
                <c:pt idx="1206">
                  <c:v>44.38</c:v>
                </c:pt>
                <c:pt idx="1207">
                  <c:v>44.37</c:v>
                </c:pt>
                <c:pt idx="1208">
                  <c:v>44.36</c:v>
                </c:pt>
                <c:pt idx="1209">
                  <c:v>44.35</c:v>
                </c:pt>
                <c:pt idx="1210">
                  <c:v>44.34</c:v>
                </c:pt>
                <c:pt idx="1211">
                  <c:v>44.33</c:v>
                </c:pt>
                <c:pt idx="1212">
                  <c:v>44.33</c:v>
                </c:pt>
                <c:pt idx="1213">
                  <c:v>44.32</c:v>
                </c:pt>
                <c:pt idx="1214">
                  <c:v>44.31</c:v>
                </c:pt>
                <c:pt idx="1215">
                  <c:v>44.3</c:v>
                </c:pt>
                <c:pt idx="1216">
                  <c:v>44.28</c:v>
                </c:pt>
                <c:pt idx="1217">
                  <c:v>44.26</c:v>
                </c:pt>
                <c:pt idx="1218">
                  <c:v>44.25</c:v>
                </c:pt>
                <c:pt idx="1219">
                  <c:v>44.23</c:v>
                </c:pt>
                <c:pt idx="1220">
                  <c:v>44.22</c:v>
                </c:pt>
                <c:pt idx="1221">
                  <c:v>44.21</c:v>
                </c:pt>
                <c:pt idx="1222">
                  <c:v>44.2</c:v>
                </c:pt>
                <c:pt idx="1223">
                  <c:v>44.18</c:v>
                </c:pt>
                <c:pt idx="1224">
                  <c:v>44.17</c:v>
                </c:pt>
                <c:pt idx="1225">
                  <c:v>44.15</c:v>
                </c:pt>
                <c:pt idx="1226">
                  <c:v>44.14</c:v>
                </c:pt>
                <c:pt idx="1227">
                  <c:v>44.13</c:v>
                </c:pt>
                <c:pt idx="1228">
                  <c:v>44.12</c:v>
                </c:pt>
                <c:pt idx="1229">
                  <c:v>44.11</c:v>
                </c:pt>
                <c:pt idx="1230">
                  <c:v>44.1</c:v>
                </c:pt>
                <c:pt idx="1231">
                  <c:v>44.09</c:v>
                </c:pt>
                <c:pt idx="1232">
                  <c:v>44.08</c:v>
                </c:pt>
                <c:pt idx="1233">
                  <c:v>44.07</c:v>
                </c:pt>
                <c:pt idx="1234">
                  <c:v>44.06</c:v>
                </c:pt>
                <c:pt idx="1235">
                  <c:v>44.06</c:v>
                </c:pt>
                <c:pt idx="1236">
                  <c:v>44.05</c:v>
                </c:pt>
                <c:pt idx="1237">
                  <c:v>44.04</c:v>
                </c:pt>
                <c:pt idx="1238">
                  <c:v>44.04</c:v>
                </c:pt>
                <c:pt idx="1239">
                  <c:v>44.03</c:v>
                </c:pt>
                <c:pt idx="1240">
                  <c:v>44.03</c:v>
                </c:pt>
                <c:pt idx="1241">
                  <c:v>44.03</c:v>
                </c:pt>
                <c:pt idx="1242">
                  <c:v>44.02</c:v>
                </c:pt>
                <c:pt idx="1243">
                  <c:v>44.02</c:v>
                </c:pt>
                <c:pt idx="1244">
                  <c:v>44.02</c:v>
                </c:pt>
                <c:pt idx="1245">
                  <c:v>44.01</c:v>
                </c:pt>
                <c:pt idx="1246">
                  <c:v>44.01</c:v>
                </c:pt>
                <c:pt idx="1247">
                  <c:v>44</c:v>
                </c:pt>
                <c:pt idx="1248">
                  <c:v>44</c:v>
                </c:pt>
                <c:pt idx="1249">
                  <c:v>44</c:v>
                </c:pt>
                <c:pt idx="1250">
                  <c:v>44</c:v>
                </c:pt>
                <c:pt idx="1251">
                  <c:v>44</c:v>
                </c:pt>
                <c:pt idx="1252">
                  <c:v>44</c:v>
                </c:pt>
                <c:pt idx="1253">
                  <c:v>44</c:v>
                </c:pt>
                <c:pt idx="1254">
                  <c:v>44</c:v>
                </c:pt>
                <c:pt idx="1255">
                  <c:v>44</c:v>
                </c:pt>
                <c:pt idx="1256">
                  <c:v>44</c:v>
                </c:pt>
                <c:pt idx="1257">
                  <c:v>43.99</c:v>
                </c:pt>
                <c:pt idx="1258">
                  <c:v>43.99</c:v>
                </c:pt>
                <c:pt idx="1259">
                  <c:v>43.99</c:v>
                </c:pt>
                <c:pt idx="1260">
                  <c:v>43.98</c:v>
                </c:pt>
                <c:pt idx="1261">
                  <c:v>43.97</c:v>
                </c:pt>
                <c:pt idx="1262">
                  <c:v>43.97</c:v>
                </c:pt>
                <c:pt idx="1263">
                  <c:v>43.97</c:v>
                </c:pt>
                <c:pt idx="1264">
                  <c:v>43.96</c:v>
                </c:pt>
                <c:pt idx="1265">
                  <c:v>43.96</c:v>
                </c:pt>
                <c:pt idx="1266">
                  <c:v>43.95</c:v>
                </c:pt>
                <c:pt idx="1267">
                  <c:v>43.95</c:v>
                </c:pt>
                <c:pt idx="1268">
                  <c:v>43.95</c:v>
                </c:pt>
                <c:pt idx="1269">
                  <c:v>43.94</c:v>
                </c:pt>
                <c:pt idx="1270">
                  <c:v>43.93</c:v>
                </c:pt>
                <c:pt idx="1271">
                  <c:v>43.92</c:v>
                </c:pt>
                <c:pt idx="1272">
                  <c:v>43.91</c:v>
                </c:pt>
                <c:pt idx="1273">
                  <c:v>43.91</c:v>
                </c:pt>
                <c:pt idx="1274">
                  <c:v>43.91</c:v>
                </c:pt>
                <c:pt idx="1275">
                  <c:v>43.92</c:v>
                </c:pt>
                <c:pt idx="1276">
                  <c:v>43.92</c:v>
                </c:pt>
                <c:pt idx="1277">
                  <c:v>43.91</c:v>
                </c:pt>
                <c:pt idx="1278">
                  <c:v>43.91</c:v>
                </c:pt>
                <c:pt idx="1279">
                  <c:v>43.91</c:v>
                </c:pt>
                <c:pt idx="1280">
                  <c:v>43.91</c:v>
                </c:pt>
                <c:pt idx="1281">
                  <c:v>43.91</c:v>
                </c:pt>
                <c:pt idx="1282">
                  <c:v>43.9</c:v>
                </c:pt>
                <c:pt idx="1283">
                  <c:v>43.9</c:v>
                </c:pt>
                <c:pt idx="1284">
                  <c:v>43.9</c:v>
                </c:pt>
                <c:pt idx="1285">
                  <c:v>43.91</c:v>
                </c:pt>
                <c:pt idx="1286">
                  <c:v>43.9</c:v>
                </c:pt>
                <c:pt idx="1287">
                  <c:v>43.9</c:v>
                </c:pt>
                <c:pt idx="1288">
                  <c:v>43.9</c:v>
                </c:pt>
                <c:pt idx="1289">
                  <c:v>43.9</c:v>
                </c:pt>
                <c:pt idx="1290">
                  <c:v>43.9</c:v>
                </c:pt>
                <c:pt idx="1291">
                  <c:v>43.91</c:v>
                </c:pt>
                <c:pt idx="1292">
                  <c:v>43.9</c:v>
                </c:pt>
                <c:pt idx="1293">
                  <c:v>43.89</c:v>
                </c:pt>
                <c:pt idx="1294">
                  <c:v>43.89</c:v>
                </c:pt>
                <c:pt idx="1295">
                  <c:v>43.89</c:v>
                </c:pt>
                <c:pt idx="1296">
                  <c:v>43.89</c:v>
                </c:pt>
                <c:pt idx="1297">
                  <c:v>43.89</c:v>
                </c:pt>
                <c:pt idx="1298">
                  <c:v>43.89</c:v>
                </c:pt>
                <c:pt idx="1299">
                  <c:v>43.89</c:v>
                </c:pt>
                <c:pt idx="1300">
                  <c:v>43.89</c:v>
                </c:pt>
                <c:pt idx="1301">
                  <c:v>43.89</c:v>
                </c:pt>
                <c:pt idx="1302">
                  <c:v>43.9</c:v>
                </c:pt>
                <c:pt idx="1303">
                  <c:v>43.9</c:v>
                </c:pt>
                <c:pt idx="1304">
                  <c:v>43.9</c:v>
                </c:pt>
                <c:pt idx="1305">
                  <c:v>43.9</c:v>
                </c:pt>
                <c:pt idx="1306">
                  <c:v>43.9</c:v>
                </c:pt>
                <c:pt idx="1307">
                  <c:v>43.91</c:v>
                </c:pt>
                <c:pt idx="1308">
                  <c:v>43.91</c:v>
                </c:pt>
                <c:pt idx="1309">
                  <c:v>43.92</c:v>
                </c:pt>
                <c:pt idx="1310">
                  <c:v>43.92</c:v>
                </c:pt>
                <c:pt idx="1311">
                  <c:v>43.92</c:v>
                </c:pt>
                <c:pt idx="1312">
                  <c:v>43.92</c:v>
                </c:pt>
                <c:pt idx="1313">
                  <c:v>43.93</c:v>
                </c:pt>
                <c:pt idx="1314">
                  <c:v>43.93</c:v>
                </c:pt>
                <c:pt idx="1315">
                  <c:v>43.94</c:v>
                </c:pt>
                <c:pt idx="1316">
                  <c:v>43.95</c:v>
                </c:pt>
                <c:pt idx="1317">
                  <c:v>43.96</c:v>
                </c:pt>
                <c:pt idx="1318">
                  <c:v>43.97</c:v>
                </c:pt>
                <c:pt idx="1319">
                  <c:v>43.97</c:v>
                </c:pt>
                <c:pt idx="1320">
                  <c:v>43.98</c:v>
                </c:pt>
                <c:pt idx="1321">
                  <c:v>43.98</c:v>
                </c:pt>
                <c:pt idx="1322">
                  <c:v>43.99</c:v>
                </c:pt>
                <c:pt idx="1323">
                  <c:v>43.99</c:v>
                </c:pt>
                <c:pt idx="1324">
                  <c:v>43.99</c:v>
                </c:pt>
                <c:pt idx="1325">
                  <c:v>44</c:v>
                </c:pt>
                <c:pt idx="1326">
                  <c:v>44</c:v>
                </c:pt>
                <c:pt idx="1327">
                  <c:v>44</c:v>
                </c:pt>
                <c:pt idx="1328">
                  <c:v>44</c:v>
                </c:pt>
                <c:pt idx="1329">
                  <c:v>44</c:v>
                </c:pt>
                <c:pt idx="1330">
                  <c:v>44</c:v>
                </c:pt>
                <c:pt idx="1331">
                  <c:v>44</c:v>
                </c:pt>
                <c:pt idx="1332">
                  <c:v>44</c:v>
                </c:pt>
                <c:pt idx="1333">
                  <c:v>44</c:v>
                </c:pt>
                <c:pt idx="1334">
                  <c:v>44</c:v>
                </c:pt>
                <c:pt idx="1335">
                  <c:v>44.01</c:v>
                </c:pt>
                <c:pt idx="1336">
                  <c:v>44.01</c:v>
                </c:pt>
                <c:pt idx="1337">
                  <c:v>44.01</c:v>
                </c:pt>
                <c:pt idx="1338">
                  <c:v>44.02</c:v>
                </c:pt>
                <c:pt idx="1339">
                  <c:v>44.02</c:v>
                </c:pt>
                <c:pt idx="1340">
                  <c:v>44.02</c:v>
                </c:pt>
                <c:pt idx="1341">
                  <c:v>44.02</c:v>
                </c:pt>
                <c:pt idx="1342">
                  <c:v>44.03</c:v>
                </c:pt>
                <c:pt idx="1343">
                  <c:v>44.03</c:v>
                </c:pt>
                <c:pt idx="1344">
                  <c:v>44.04</c:v>
                </c:pt>
                <c:pt idx="1345">
                  <c:v>44.05</c:v>
                </c:pt>
                <c:pt idx="1346">
                  <c:v>44.06</c:v>
                </c:pt>
                <c:pt idx="1347">
                  <c:v>44.07</c:v>
                </c:pt>
                <c:pt idx="1348">
                  <c:v>44.08</c:v>
                </c:pt>
                <c:pt idx="1349">
                  <c:v>44.09</c:v>
                </c:pt>
                <c:pt idx="1350">
                  <c:v>44.1</c:v>
                </c:pt>
                <c:pt idx="1351">
                  <c:v>44.11</c:v>
                </c:pt>
                <c:pt idx="1352">
                  <c:v>44.13</c:v>
                </c:pt>
                <c:pt idx="1353">
                  <c:v>44.15</c:v>
                </c:pt>
                <c:pt idx="1354">
                  <c:v>44.17</c:v>
                </c:pt>
                <c:pt idx="1355">
                  <c:v>44.18</c:v>
                </c:pt>
                <c:pt idx="1356">
                  <c:v>44.2</c:v>
                </c:pt>
                <c:pt idx="1357">
                  <c:v>44.21</c:v>
                </c:pt>
                <c:pt idx="1358">
                  <c:v>44.23</c:v>
                </c:pt>
                <c:pt idx="1359">
                  <c:v>44.24</c:v>
                </c:pt>
                <c:pt idx="1360">
                  <c:v>44.26</c:v>
                </c:pt>
                <c:pt idx="1361">
                  <c:v>44.27</c:v>
                </c:pt>
                <c:pt idx="1362">
                  <c:v>44.28</c:v>
                </c:pt>
                <c:pt idx="1363">
                  <c:v>44.29</c:v>
                </c:pt>
                <c:pt idx="1364">
                  <c:v>44.3</c:v>
                </c:pt>
                <c:pt idx="1365">
                  <c:v>44.31</c:v>
                </c:pt>
                <c:pt idx="1366">
                  <c:v>44.32</c:v>
                </c:pt>
                <c:pt idx="1367">
                  <c:v>44.34</c:v>
                </c:pt>
                <c:pt idx="1368">
                  <c:v>44.34</c:v>
                </c:pt>
                <c:pt idx="1369">
                  <c:v>44.36</c:v>
                </c:pt>
                <c:pt idx="1370">
                  <c:v>44.37</c:v>
                </c:pt>
                <c:pt idx="1371">
                  <c:v>44.38</c:v>
                </c:pt>
                <c:pt idx="1372">
                  <c:v>44.39</c:v>
                </c:pt>
                <c:pt idx="1373">
                  <c:v>44.4</c:v>
                </c:pt>
                <c:pt idx="1374">
                  <c:v>44.41</c:v>
                </c:pt>
                <c:pt idx="1375">
                  <c:v>44.42</c:v>
                </c:pt>
                <c:pt idx="1376">
                  <c:v>44.43</c:v>
                </c:pt>
                <c:pt idx="1377">
                  <c:v>44.45</c:v>
                </c:pt>
                <c:pt idx="1378">
                  <c:v>44.47</c:v>
                </c:pt>
                <c:pt idx="1379">
                  <c:v>44.48</c:v>
                </c:pt>
                <c:pt idx="1380">
                  <c:v>44.5</c:v>
                </c:pt>
                <c:pt idx="1381">
                  <c:v>44.52</c:v>
                </c:pt>
                <c:pt idx="1382">
                  <c:v>44.53</c:v>
                </c:pt>
                <c:pt idx="1383">
                  <c:v>44.54</c:v>
                </c:pt>
                <c:pt idx="1384">
                  <c:v>44.55</c:v>
                </c:pt>
                <c:pt idx="1385">
                  <c:v>44.56</c:v>
                </c:pt>
                <c:pt idx="1386">
                  <c:v>44.57</c:v>
                </c:pt>
                <c:pt idx="1387">
                  <c:v>44.58</c:v>
                </c:pt>
                <c:pt idx="1388">
                  <c:v>44.58</c:v>
                </c:pt>
                <c:pt idx="1389">
                  <c:v>44.58</c:v>
                </c:pt>
                <c:pt idx="1390">
                  <c:v>44.58</c:v>
                </c:pt>
                <c:pt idx="1391">
                  <c:v>44.58</c:v>
                </c:pt>
                <c:pt idx="1392">
                  <c:v>44.58</c:v>
                </c:pt>
                <c:pt idx="1393">
                  <c:v>44.58</c:v>
                </c:pt>
                <c:pt idx="1394">
                  <c:v>44.58</c:v>
                </c:pt>
                <c:pt idx="1395">
                  <c:v>44.58</c:v>
                </c:pt>
                <c:pt idx="1396">
                  <c:v>44.59</c:v>
                </c:pt>
                <c:pt idx="1397">
                  <c:v>44.6</c:v>
                </c:pt>
                <c:pt idx="1398">
                  <c:v>44.61</c:v>
                </c:pt>
                <c:pt idx="1399">
                  <c:v>44.62</c:v>
                </c:pt>
                <c:pt idx="1400">
                  <c:v>44.63</c:v>
                </c:pt>
                <c:pt idx="1401">
                  <c:v>44.63</c:v>
                </c:pt>
                <c:pt idx="1402">
                  <c:v>44.65</c:v>
                </c:pt>
                <c:pt idx="1403">
                  <c:v>44.65</c:v>
                </c:pt>
                <c:pt idx="1404">
                  <c:v>44.67</c:v>
                </c:pt>
                <c:pt idx="1405">
                  <c:v>44.68</c:v>
                </c:pt>
                <c:pt idx="1406">
                  <c:v>44.69</c:v>
                </c:pt>
                <c:pt idx="1407">
                  <c:v>44.7</c:v>
                </c:pt>
                <c:pt idx="1408">
                  <c:v>44.7</c:v>
                </c:pt>
                <c:pt idx="1409">
                  <c:v>44.7</c:v>
                </c:pt>
                <c:pt idx="1410">
                  <c:v>44.71</c:v>
                </c:pt>
                <c:pt idx="1411">
                  <c:v>44.72</c:v>
                </c:pt>
                <c:pt idx="1412">
                  <c:v>44.73</c:v>
                </c:pt>
                <c:pt idx="1413">
                  <c:v>44.74</c:v>
                </c:pt>
                <c:pt idx="1414">
                  <c:v>44.76</c:v>
                </c:pt>
                <c:pt idx="1415">
                  <c:v>44.78</c:v>
                </c:pt>
                <c:pt idx="1416">
                  <c:v>44.8</c:v>
                </c:pt>
                <c:pt idx="1417">
                  <c:v>44.83</c:v>
                </c:pt>
                <c:pt idx="1418">
                  <c:v>44.85</c:v>
                </c:pt>
                <c:pt idx="1419">
                  <c:v>44.87</c:v>
                </c:pt>
                <c:pt idx="1420">
                  <c:v>44.88</c:v>
                </c:pt>
                <c:pt idx="1421">
                  <c:v>44.9</c:v>
                </c:pt>
                <c:pt idx="1422">
                  <c:v>44.91</c:v>
                </c:pt>
                <c:pt idx="1423">
                  <c:v>44.93</c:v>
                </c:pt>
                <c:pt idx="1424">
                  <c:v>44.94</c:v>
                </c:pt>
                <c:pt idx="1425">
                  <c:v>44.95</c:v>
                </c:pt>
                <c:pt idx="1426">
                  <c:v>44.96</c:v>
                </c:pt>
                <c:pt idx="1427">
                  <c:v>44.96</c:v>
                </c:pt>
                <c:pt idx="1428">
                  <c:v>44.97</c:v>
                </c:pt>
                <c:pt idx="1429">
                  <c:v>44.98</c:v>
                </c:pt>
                <c:pt idx="1430">
                  <c:v>44.99</c:v>
                </c:pt>
                <c:pt idx="1431">
                  <c:v>45</c:v>
                </c:pt>
                <c:pt idx="1432">
                  <c:v>45.01</c:v>
                </c:pt>
                <c:pt idx="1433">
                  <c:v>45.01</c:v>
                </c:pt>
                <c:pt idx="1434">
                  <c:v>45.02</c:v>
                </c:pt>
                <c:pt idx="1435">
                  <c:v>45.02</c:v>
                </c:pt>
                <c:pt idx="1436">
                  <c:v>45.03</c:v>
                </c:pt>
                <c:pt idx="1437">
                  <c:v>45.03</c:v>
                </c:pt>
                <c:pt idx="1438">
                  <c:v>45.03</c:v>
                </c:pt>
                <c:pt idx="1439">
                  <c:v>45.04</c:v>
                </c:pt>
                <c:pt idx="1440">
                  <c:v>45.04</c:v>
                </c:pt>
                <c:pt idx="1441">
                  <c:v>45.05</c:v>
                </c:pt>
                <c:pt idx="1442">
                  <c:v>45.05</c:v>
                </c:pt>
                <c:pt idx="1443">
                  <c:v>45.05</c:v>
                </c:pt>
                <c:pt idx="1444">
                  <c:v>45.05</c:v>
                </c:pt>
                <c:pt idx="1445">
                  <c:v>45.05</c:v>
                </c:pt>
                <c:pt idx="1446">
                  <c:v>45.05</c:v>
                </c:pt>
                <c:pt idx="1447">
                  <c:v>45.05</c:v>
                </c:pt>
                <c:pt idx="1448">
                  <c:v>45.06</c:v>
                </c:pt>
                <c:pt idx="1449">
                  <c:v>45.06</c:v>
                </c:pt>
                <c:pt idx="1450">
                  <c:v>45.07</c:v>
                </c:pt>
                <c:pt idx="1451">
                  <c:v>45.07</c:v>
                </c:pt>
                <c:pt idx="1452">
                  <c:v>45.08</c:v>
                </c:pt>
                <c:pt idx="1453">
                  <c:v>45.09</c:v>
                </c:pt>
                <c:pt idx="1454">
                  <c:v>45.09</c:v>
                </c:pt>
                <c:pt idx="1455">
                  <c:v>45.1</c:v>
                </c:pt>
                <c:pt idx="1456">
                  <c:v>45.1</c:v>
                </c:pt>
                <c:pt idx="1457">
                  <c:v>45.1</c:v>
                </c:pt>
                <c:pt idx="1458">
                  <c:v>45.11</c:v>
                </c:pt>
                <c:pt idx="1459">
                  <c:v>45.11</c:v>
                </c:pt>
                <c:pt idx="1460">
                  <c:v>45.11</c:v>
                </c:pt>
                <c:pt idx="1461">
                  <c:v>45.11</c:v>
                </c:pt>
                <c:pt idx="1462">
                  <c:v>45.12</c:v>
                </c:pt>
                <c:pt idx="1463">
                  <c:v>45.12</c:v>
                </c:pt>
                <c:pt idx="1464">
                  <c:v>45.13</c:v>
                </c:pt>
                <c:pt idx="1465">
                  <c:v>45.13</c:v>
                </c:pt>
                <c:pt idx="1466">
                  <c:v>45.14</c:v>
                </c:pt>
                <c:pt idx="1467">
                  <c:v>45.15</c:v>
                </c:pt>
                <c:pt idx="1468">
                  <c:v>45.16</c:v>
                </c:pt>
                <c:pt idx="1469">
                  <c:v>45.16</c:v>
                </c:pt>
                <c:pt idx="1470">
                  <c:v>45.16</c:v>
                </c:pt>
                <c:pt idx="1471">
                  <c:v>45.16</c:v>
                </c:pt>
                <c:pt idx="1472">
                  <c:v>45.17</c:v>
                </c:pt>
                <c:pt idx="1473">
                  <c:v>45.17</c:v>
                </c:pt>
                <c:pt idx="1474">
                  <c:v>45.17</c:v>
                </c:pt>
                <c:pt idx="1475">
                  <c:v>45.17</c:v>
                </c:pt>
                <c:pt idx="1476">
                  <c:v>45.18</c:v>
                </c:pt>
                <c:pt idx="1477">
                  <c:v>45.18</c:v>
                </c:pt>
                <c:pt idx="1478">
                  <c:v>45.18</c:v>
                </c:pt>
                <c:pt idx="1479">
                  <c:v>45.17</c:v>
                </c:pt>
                <c:pt idx="1480">
                  <c:v>45.18</c:v>
                </c:pt>
                <c:pt idx="1481">
                  <c:v>45.18</c:v>
                </c:pt>
                <c:pt idx="1482">
                  <c:v>45.18</c:v>
                </c:pt>
                <c:pt idx="1483">
                  <c:v>45.18</c:v>
                </c:pt>
                <c:pt idx="1484">
                  <c:v>45.17</c:v>
                </c:pt>
                <c:pt idx="1485">
                  <c:v>45.17</c:v>
                </c:pt>
                <c:pt idx="1486">
                  <c:v>45.17</c:v>
                </c:pt>
                <c:pt idx="1487">
                  <c:v>45.16</c:v>
                </c:pt>
                <c:pt idx="1488">
                  <c:v>45.16</c:v>
                </c:pt>
                <c:pt idx="1489">
                  <c:v>45.16</c:v>
                </c:pt>
                <c:pt idx="1490">
                  <c:v>45.15</c:v>
                </c:pt>
                <c:pt idx="1491">
                  <c:v>45.14</c:v>
                </c:pt>
                <c:pt idx="1492">
                  <c:v>45.14</c:v>
                </c:pt>
                <c:pt idx="1493">
                  <c:v>45.14</c:v>
                </c:pt>
                <c:pt idx="1494">
                  <c:v>45.14</c:v>
                </c:pt>
                <c:pt idx="1495">
                  <c:v>45.14</c:v>
                </c:pt>
                <c:pt idx="1496">
                  <c:v>45.14</c:v>
                </c:pt>
                <c:pt idx="1497">
                  <c:v>45.14</c:v>
                </c:pt>
                <c:pt idx="1498">
                  <c:v>45.13</c:v>
                </c:pt>
                <c:pt idx="1499">
                  <c:v>45.13</c:v>
                </c:pt>
                <c:pt idx="1500">
                  <c:v>45.13</c:v>
                </c:pt>
                <c:pt idx="1501">
                  <c:v>45.12</c:v>
                </c:pt>
                <c:pt idx="1502">
                  <c:v>45.11</c:v>
                </c:pt>
                <c:pt idx="1503">
                  <c:v>45.1</c:v>
                </c:pt>
                <c:pt idx="1504">
                  <c:v>45.1</c:v>
                </c:pt>
                <c:pt idx="1505">
                  <c:v>45.09</c:v>
                </c:pt>
                <c:pt idx="1506">
                  <c:v>45.09</c:v>
                </c:pt>
                <c:pt idx="1507">
                  <c:v>45.09</c:v>
                </c:pt>
                <c:pt idx="1508">
                  <c:v>45.08</c:v>
                </c:pt>
                <c:pt idx="1509">
                  <c:v>45.08</c:v>
                </c:pt>
                <c:pt idx="1510">
                  <c:v>45.07</c:v>
                </c:pt>
                <c:pt idx="1511">
                  <c:v>45.07</c:v>
                </c:pt>
                <c:pt idx="1512">
                  <c:v>45.07</c:v>
                </c:pt>
                <c:pt idx="1513">
                  <c:v>45.07</c:v>
                </c:pt>
                <c:pt idx="1514">
                  <c:v>45.07</c:v>
                </c:pt>
                <c:pt idx="1515">
                  <c:v>45.07</c:v>
                </c:pt>
                <c:pt idx="1516">
                  <c:v>45.07</c:v>
                </c:pt>
                <c:pt idx="1517">
                  <c:v>45.06</c:v>
                </c:pt>
                <c:pt idx="1518">
                  <c:v>45.06</c:v>
                </c:pt>
                <c:pt idx="1519">
                  <c:v>45.06</c:v>
                </c:pt>
                <c:pt idx="1520">
                  <c:v>45.05</c:v>
                </c:pt>
                <c:pt idx="1521">
                  <c:v>45.05</c:v>
                </c:pt>
                <c:pt idx="1522">
                  <c:v>45.05</c:v>
                </c:pt>
                <c:pt idx="1523">
                  <c:v>45.05</c:v>
                </c:pt>
                <c:pt idx="1524">
                  <c:v>45.04</c:v>
                </c:pt>
                <c:pt idx="1525">
                  <c:v>45.04</c:v>
                </c:pt>
                <c:pt idx="1526">
                  <c:v>45.04</c:v>
                </c:pt>
                <c:pt idx="1527">
                  <c:v>45.03</c:v>
                </c:pt>
                <c:pt idx="1528">
                  <c:v>45.03</c:v>
                </c:pt>
                <c:pt idx="1529">
                  <c:v>45.02</c:v>
                </c:pt>
                <c:pt idx="1530">
                  <c:v>45.02</c:v>
                </c:pt>
                <c:pt idx="1531">
                  <c:v>45.02</c:v>
                </c:pt>
                <c:pt idx="1532">
                  <c:v>45.01</c:v>
                </c:pt>
                <c:pt idx="1533">
                  <c:v>45</c:v>
                </c:pt>
                <c:pt idx="1534">
                  <c:v>45</c:v>
                </c:pt>
                <c:pt idx="1535">
                  <c:v>44.99</c:v>
                </c:pt>
                <c:pt idx="1536">
                  <c:v>44.98</c:v>
                </c:pt>
                <c:pt idx="1537">
                  <c:v>44.98</c:v>
                </c:pt>
                <c:pt idx="1538">
                  <c:v>44.97</c:v>
                </c:pt>
                <c:pt idx="1539">
                  <c:v>44.96</c:v>
                </c:pt>
                <c:pt idx="1540">
                  <c:v>44.96</c:v>
                </c:pt>
                <c:pt idx="1541">
                  <c:v>44.96</c:v>
                </c:pt>
                <c:pt idx="1542">
                  <c:v>44.95</c:v>
                </c:pt>
                <c:pt idx="1543">
                  <c:v>44.93</c:v>
                </c:pt>
                <c:pt idx="1544">
                  <c:v>44.92</c:v>
                </c:pt>
                <c:pt idx="1545">
                  <c:v>44.91</c:v>
                </c:pt>
                <c:pt idx="1546">
                  <c:v>44.89</c:v>
                </c:pt>
                <c:pt idx="1547">
                  <c:v>44.88</c:v>
                </c:pt>
                <c:pt idx="1548">
                  <c:v>44.87</c:v>
                </c:pt>
                <c:pt idx="1549">
                  <c:v>44.87</c:v>
                </c:pt>
                <c:pt idx="1550">
                  <c:v>44.86</c:v>
                </c:pt>
                <c:pt idx="1551">
                  <c:v>44.84</c:v>
                </c:pt>
                <c:pt idx="1552">
                  <c:v>44.83</c:v>
                </c:pt>
                <c:pt idx="1553">
                  <c:v>44.81</c:v>
                </c:pt>
                <c:pt idx="1554">
                  <c:v>44.79</c:v>
                </c:pt>
                <c:pt idx="1555">
                  <c:v>44.78</c:v>
                </c:pt>
                <c:pt idx="1556">
                  <c:v>44.77</c:v>
                </c:pt>
                <c:pt idx="1557">
                  <c:v>44.76</c:v>
                </c:pt>
                <c:pt idx="1558">
                  <c:v>44.75</c:v>
                </c:pt>
                <c:pt idx="1559">
                  <c:v>44.74</c:v>
                </c:pt>
                <c:pt idx="1560">
                  <c:v>44.73</c:v>
                </c:pt>
                <c:pt idx="1561">
                  <c:v>44.73</c:v>
                </c:pt>
                <c:pt idx="1562">
                  <c:v>44.72</c:v>
                </c:pt>
                <c:pt idx="1563">
                  <c:v>44.7</c:v>
                </c:pt>
                <c:pt idx="1564">
                  <c:v>44.69</c:v>
                </c:pt>
                <c:pt idx="1565">
                  <c:v>44.68</c:v>
                </c:pt>
                <c:pt idx="1566">
                  <c:v>44.68</c:v>
                </c:pt>
                <c:pt idx="1567">
                  <c:v>44.67</c:v>
                </c:pt>
                <c:pt idx="1568">
                  <c:v>44.67</c:v>
                </c:pt>
                <c:pt idx="1569">
                  <c:v>44.66</c:v>
                </c:pt>
                <c:pt idx="1570">
                  <c:v>44.65</c:v>
                </c:pt>
                <c:pt idx="1571">
                  <c:v>44.65</c:v>
                </c:pt>
                <c:pt idx="1572">
                  <c:v>44.64</c:v>
                </c:pt>
                <c:pt idx="1573">
                  <c:v>44.63</c:v>
                </c:pt>
                <c:pt idx="1574">
                  <c:v>44.63</c:v>
                </c:pt>
                <c:pt idx="1575">
                  <c:v>44.62</c:v>
                </c:pt>
                <c:pt idx="1576">
                  <c:v>44.6</c:v>
                </c:pt>
                <c:pt idx="1577">
                  <c:v>44.6</c:v>
                </c:pt>
                <c:pt idx="1578">
                  <c:v>44.59</c:v>
                </c:pt>
                <c:pt idx="1579">
                  <c:v>44.58</c:v>
                </c:pt>
                <c:pt idx="1580">
                  <c:v>44.58</c:v>
                </c:pt>
                <c:pt idx="1581">
                  <c:v>44.58</c:v>
                </c:pt>
                <c:pt idx="1582">
                  <c:v>44.58</c:v>
                </c:pt>
                <c:pt idx="1583">
                  <c:v>44.58</c:v>
                </c:pt>
                <c:pt idx="1584">
                  <c:v>44.58</c:v>
                </c:pt>
                <c:pt idx="1585">
                  <c:v>44.58</c:v>
                </c:pt>
                <c:pt idx="1586">
                  <c:v>44.58</c:v>
                </c:pt>
                <c:pt idx="1587">
                  <c:v>44.58</c:v>
                </c:pt>
                <c:pt idx="1588">
                  <c:v>44.58</c:v>
                </c:pt>
                <c:pt idx="1589">
                  <c:v>44.58</c:v>
                </c:pt>
                <c:pt idx="1590">
                  <c:v>44.58</c:v>
                </c:pt>
                <c:pt idx="1591">
                  <c:v>44.58</c:v>
                </c:pt>
                <c:pt idx="1592">
                  <c:v>44.57</c:v>
                </c:pt>
                <c:pt idx="1593">
                  <c:v>44.57</c:v>
                </c:pt>
                <c:pt idx="1594">
                  <c:v>44.56</c:v>
                </c:pt>
                <c:pt idx="1595">
                  <c:v>44.55</c:v>
                </c:pt>
                <c:pt idx="1596">
                  <c:v>44.55</c:v>
                </c:pt>
                <c:pt idx="1597">
                  <c:v>44.54</c:v>
                </c:pt>
                <c:pt idx="1598">
                  <c:v>44.53</c:v>
                </c:pt>
                <c:pt idx="1599">
                  <c:v>44.52</c:v>
                </c:pt>
                <c:pt idx="1600">
                  <c:v>44.51</c:v>
                </c:pt>
                <c:pt idx="1601">
                  <c:v>44.5</c:v>
                </c:pt>
                <c:pt idx="1602">
                  <c:v>44.48</c:v>
                </c:pt>
                <c:pt idx="1603">
                  <c:v>44.47</c:v>
                </c:pt>
                <c:pt idx="1604">
                  <c:v>44.46</c:v>
                </c:pt>
                <c:pt idx="1605">
                  <c:v>44.45</c:v>
                </c:pt>
                <c:pt idx="1606">
                  <c:v>44.44</c:v>
                </c:pt>
                <c:pt idx="1607">
                  <c:v>44.43</c:v>
                </c:pt>
                <c:pt idx="1608">
                  <c:v>44.42</c:v>
                </c:pt>
                <c:pt idx="1609">
                  <c:v>44.41</c:v>
                </c:pt>
                <c:pt idx="1610">
                  <c:v>44.4</c:v>
                </c:pt>
                <c:pt idx="1611">
                  <c:v>44.39</c:v>
                </c:pt>
                <c:pt idx="1612">
                  <c:v>44.38</c:v>
                </c:pt>
                <c:pt idx="1613">
                  <c:v>44.37</c:v>
                </c:pt>
                <c:pt idx="1614">
                  <c:v>44.36</c:v>
                </c:pt>
                <c:pt idx="1615">
                  <c:v>44.35</c:v>
                </c:pt>
                <c:pt idx="1616">
                  <c:v>44.34</c:v>
                </c:pt>
                <c:pt idx="1617">
                  <c:v>44.34</c:v>
                </c:pt>
                <c:pt idx="1618">
                  <c:v>44.33</c:v>
                </c:pt>
                <c:pt idx="1619">
                  <c:v>44.32</c:v>
                </c:pt>
                <c:pt idx="1620">
                  <c:v>44.31</c:v>
                </c:pt>
                <c:pt idx="1621">
                  <c:v>44.3</c:v>
                </c:pt>
                <c:pt idx="1622">
                  <c:v>44.29</c:v>
                </c:pt>
                <c:pt idx="1623">
                  <c:v>44.27</c:v>
                </c:pt>
                <c:pt idx="1624">
                  <c:v>44.26</c:v>
                </c:pt>
                <c:pt idx="1625">
                  <c:v>44.25</c:v>
                </c:pt>
                <c:pt idx="1626">
                  <c:v>44.24</c:v>
                </c:pt>
                <c:pt idx="1627">
                  <c:v>44.23</c:v>
                </c:pt>
                <c:pt idx="1628">
                  <c:v>44.22</c:v>
                </c:pt>
                <c:pt idx="1629">
                  <c:v>44.2</c:v>
                </c:pt>
                <c:pt idx="1630">
                  <c:v>44.19</c:v>
                </c:pt>
                <c:pt idx="1631">
                  <c:v>44.18</c:v>
                </c:pt>
                <c:pt idx="1632">
                  <c:v>44.16</c:v>
                </c:pt>
                <c:pt idx="1633">
                  <c:v>44.15</c:v>
                </c:pt>
                <c:pt idx="1634">
                  <c:v>44.15</c:v>
                </c:pt>
                <c:pt idx="1635">
                  <c:v>44.14</c:v>
                </c:pt>
                <c:pt idx="1636">
                  <c:v>44.12</c:v>
                </c:pt>
                <c:pt idx="1637">
                  <c:v>44.12</c:v>
                </c:pt>
                <c:pt idx="1638">
                  <c:v>44.11</c:v>
                </c:pt>
                <c:pt idx="1639">
                  <c:v>44.1</c:v>
                </c:pt>
                <c:pt idx="1640">
                  <c:v>44.09</c:v>
                </c:pt>
                <c:pt idx="1641">
                  <c:v>44.08</c:v>
                </c:pt>
                <c:pt idx="1642">
                  <c:v>44.07</c:v>
                </c:pt>
                <c:pt idx="1643">
                  <c:v>44.06</c:v>
                </c:pt>
                <c:pt idx="1644">
                  <c:v>44.06</c:v>
                </c:pt>
                <c:pt idx="1645">
                  <c:v>44.06</c:v>
                </c:pt>
                <c:pt idx="1646">
                  <c:v>44.05</c:v>
                </c:pt>
                <c:pt idx="1647">
                  <c:v>44.05</c:v>
                </c:pt>
                <c:pt idx="1648">
                  <c:v>44.04</c:v>
                </c:pt>
                <c:pt idx="1649">
                  <c:v>44.03</c:v>
                </c:pt>
                <c:pt idx="1650">
                  <c:v>44.02</c:v>
                </c:pt>
                <c:pt idx="1651">
                  <c:v>44.02</c:v>
                </c:pt>
                <c:pt idx="1652">
                  <c:v>44.02</c:v>
                </c:pt>
                <c:pt idx="1653">
                  <c:v>44.01</c:v>
                </c:pt>
                <c:pt idx="1654">
                  <c:v>44.01</c:v>
                </c:pt>
                <c:pt idx="1655">
                  <c:v>44.01</c:v>
                </c:pt>
                <c:pt idx="1656">
                  <c:v>44.01</c:v>
                </c:pt>
                <c:pt idx="1657">
                  <c:v>44.01</c:v>
                </c:pt>
                <c:pt idx="1658">
                  <c:v>44.01</c:v>
                </c:pt>
                <c:pt idx="1659">
                  <c:v>44.01</c:v>
                </c:pt>
                <c:pt idx="1660">
                  <c:v>44</c:v>
                </c:pt>
                <c:pt idx="1661">
                  <c:v>44</c:v>
                </c:pt>
                <c:pt idx="1662">
                  <c:v>44</c:v>
                </c:pt>
                <c:pt idx="1663">
                  <c:v>44</c:v>
                </c:pt>
                <c:pt idx="1664">
                  <c:v>44</c:v>
                </c:pt>
                <c:pt idx="1665">
                  <c:v>44</c:v>
                </c:pt>
                <c:pt idx="1666">
                  <c:v>44</c:v>
                </c:pt>
                <c:pt idx="1667">
                  <c:v>44</c:v>
                </c:pt>
                <c:pt idx="1668">
                  <c:v>44</c:v>
                </c:pt>
                <c:pt idx="1669">
                  <c:v>44</c:v>
                </c:pt>
                <c:pt idx="1670">
                  <c:v>44</c:v>
                </c:pt>
                <c:pt idx="1671">
                  <c:v>44</c:v>
                </c:pt>
                <c:pt idx="1672">
                  <c:v>44</c:v>
                </c:pt>
                <c:pt idx="1673">
                  <c:v>44</c:v>
                </c:pt>
                <c:pt idx="1674">
                  <c:v>44</c:v>
                </c:pt>
                <c:pt idx="1675">
                  <c:v>44</c:v>
                </c:pt>
                <c:pt idx="1676">
                  <c:v>43.99</c:v>
                </c:pt>
                <c:pt idx="1677">
                  <c:v>43.99</c:v>
                </c:pt>
                <c:pt idx="1678">
                  <c:v>43.98</c:v>
                </c:pt>
                <c:pt idx="1679">
                  <c:v>43.98</c:v>
                </c:pt>
                <c:pt idx="1680">
                  <c:v>43.98</c:v>
                </c:pt>
                <c:pt idx="1681">
                  <c:v>43.98</c:v>
                </c:pt>
                <c:pt idx="1682">
                  <c:v>43.98</c:v>
                </c:pt>
                <c:pt idx="1683">
                  <c:v>43.98</c:v>
                </c:pt>
                <c:pt idx="1684">
                  <c:v>43.98</c:v>
                </c:pt>
                <c:pt idx="1685">
                  <c:v>43.98</c:v>
                </c:pt>
                <c:pt idx="1686">
                  <c:v>43.98</c:v>
                </c:pt>
                <c:pt idx="1687">
                  <c:v>43.98</c:v>
                </c:pt>
                <c:pt idx="1688">
                  <c:v>43.98</c:v>
                </c:pt>
                <c:pt idx="1689">
                  <c:v>43.98</c:v>
                </c:pt>
                <c:pt idx="1690">
                  <c:v>43.98</c:v>
                </c:pt>
                <c:pt idx="1691">
                  <c:v>43.98</c:v>
                </c:pt>
                <c:pt idx="1692">
                  <c:v>43.98</c:v>
                </c:pt>
                <c:pt idx="1693">
                  <c:v>43.98</c:v>
                </c:pt>
                <c:pt idx="1694">
                  <c:v>43.98</c:v>
                </c:pt>
                <c:pt idx="1695">
                  <c:v>43.98</c:v>
                </c:pt>
                <c:pt idx="1696">
                  <c:v>43.98</c:v>
                </c:pt>
                <c:pt idx="1697">
                  <c:v>43.98</c:v>
                </c:pt>
                <c:pt idx="1698">
                  <c:v>43.99</c:v>
                </c:pt>
                <c:pt idx="1699">
                  <c:v>43.99</c:v>
                </c:pt>
                <c:pt idx="1700">
                  <c:v>43.99</c:v>
                </c:pt>
                <c:pt idx="1701">
                  <c:v>43.99</c:v>
                </c:pt>
                <c:pt idx="1702">
                  <c:v>44</c:v>
                </c:pt>
                <c:pt idx="1703">
                  <c:v>44</c:v>
                </c:pt>
                <c:pt idx="1704">
                  <c:v>44</c:v>
                </c:pt>
                <c:pt idx="1705">
                  <c:v>44</c:v>
                </c:pt>
                <c:pt idx="1706">
                  <c:v>44</c:v>
                </c:pt>
                <c:pt idx="1707">
                  <c:v>44</c:v>
                </c:pt>
                <c:pt idx="1708">
                  <c:v>44</c:v>
                </c:pt>
                <c:pt idx="1709">
                  <c:v>44</c:v>
                </c:pt>
                <c:pt idx="1710">
                  <c:v>44</c:v>
                </c:pt>
                <c:pt idx="1711">
                  <c:v>44</c:v>
                </c:pt>
                <c:pt idx="1712">
                  <c:v>43.99</c:v>
                </c:pt>
                <c:pt idx="1713">
                  <c:v>44</c:v>
                </c:pt>
                <c:pt idx="1714">
                  <c:v>44</c:v>
                </c:pt>
                <c:pt idx="1715">
                  <c:v>44</c:v>
                </c:pt>
                <c:pt idx="1716">
                  <c:v>44</c:v>
                </c:pt>
                <c:pt idx="1717">
                  <c:v>44</c:v>
                </c:pt>
                <c:pt idx="1718">
                  <c:v>44</c:v>
                </c:pt>
                <c:pt idx="1719">
                  <c:v>44</c:v>
                </c:pt>
                <c:pt idx="1720">
                  <c:v>44</c:v>
                </c:pt>
                <c:pt idx="1721">
                  <c:v>44</c:v>
                </c:pt>
                <c:pt idx="1722">
                  <c:v>44</c:v>
                </c:pt>
                <c:pt idx="1723">
                  <c:v>44</c:v>
                </c:pt>
                <c:pt idx="1724">
                  <c:v>44</c:v>
                </c:pt>
                <c:pt idx="1725">
                  <c:v>44.01</c:v>
                </c:pt>
                <c:pt idx="1726">
                  <c:v>44.01</c:v>
                </c:pt>
                <c:pt idx="1727">
                  <c:v>44.02</c:v>
                </c:pt>
                <c:pt idx="1728">
                  <c:v>44.02</c:v>
                </c:pt>
                <c:pt idx="1729">
                  <c:v>44.03</c:v>
                </c:pt>
                <c:pt idx="1730">
                  <c:v>44.04</c:v>
                </c:pt>
                <c:pt idx="1731">
                  <c:v>44.04</c:v>
                </c:pt>
                <c:pt idx="1732">
                  <c:v>44.05</c:v>
                </c:pt>
                <c:pt idx="1733">
                  <c:v>44.05</c:v>
                </c:pt>
                <c:pt idx="1734">
                  <c:v>44.06</c:v>
                </c:pt>
                <c:pt idx="1735">
                  <c:v>44.06</c:v>
                </c:pt>
                <c:pt idx="1736">
                  <c:v>44.07</c:v>
                </c:pt>
                <c:pt idx="1737">
                  <c:v>44.07</c:v>
                </c:pt>
                <c:pt idx="1738">
                  <c:v>44.08</c:v>
                </c:pt>
                <c:pt idx="1739">
                  <c:v>44.09</c:v>
                </c:pt>
                <c:pt idx="1740">
                  <c:v>44.09</c:v>
                </c:pt>
                <c:pt idx="1741">
                  <c:v>44.1</c:v>
                </c:pt>
                <c:pt idx="1742">
                  <c:v>44.11</c:v>
                </c:pt>
                <c:pt idx="1743">
                  <c:v>44.12</c:v>
                </c:pt>
                <c:pt idx="1744">
                  <c:v>44.13</c:v>
                </c:pt>
                <c:pt idx="1745">
                  <c:v>44.14</c:v>
                </c:pt>
                <c:pt idx="1746">
                  <c:v>44.15</c:v>
                </c:pt>
                <c:pt idx="1747">
                  <c:v>44.16</c:v>
                </c:pt>
                <c:pt idx="1748">
                  <c:v>44.18</c:v>
                </c:pt>
                <c:pt idx="1749">
                  <c:v>44.19</c:v>
                </c:pt>
                <c:pt idx="1750">
                  <c:v>44.2</c:v>
                </c:pt>
                <c:pt idx="1751">
                  <c:v>44.22</c:v>
                </c:pt>
                <c:pt idx="1752">
                  <c:v>44.24</c:v>
                </c:pt>
                <c:pt idx="1753">
                  <c:v>44.25</c:v>
                </c:pt>
                <c:pt idx="1754">
                  <c:v>44.27</c:v>
                </c:pt>
                <c:pt idx="1755">
                  <c:v>44.28</c:v>
                </c:pt>
                <c:pt idx="1756">
                  <c:v>44.3</c:v>
                </c:pt>
                <c:pt idx="1757">
                  <c:v>44.31</c:v>
                </c:pt>
                <c:pt idx="1758">
                  <c:v>44.32</c:v>
                </c:pt>
                <c:pt idx="1759">
                  <c:v>44.33</c:v>
                </c:pt>
                <c:pt idx="1760">
                  <c:v>44.34</c:v>
                </c:pt>
                <c:pt idx="1761">
                  <c:v>44.34</c:v>
                </c:pt>
                <c:pt idx="1762">
                  <c:v>44.36</c:v>
                </c:pt>
                <c:pt idx="1763">
                  <c:v>44.37</c:v>
                </c:pt>
                <c:pt idx="1764">
                  <c:v>44.38</c:v>
                </c:pt>
                <c:pt idx="1765">
                  <c:v>44.4</c:v>
                </c:pt>
                <c:pt idx="1766">
                  <c:v>44.41</c:v>
                </c:pt>
                <c:pt idx="1767">
                  <c:v>44.42</c:v>
                </c:pt>
                <c:pt idx="1768">
                  <c:v>44.43</c:v>
                </c:pt>
                <c:pt idx="1769">
                  <c:v>44.44</c:v>
                </c:pt>
                <c:pt idx="1770">
                  <c:v>44.46</c:v>
                </c:pt>
                <c:pt idx="1771">
                  <c:v>44.47</c:v>
                </c:pt>
                <c:pt idx="1772">
                  <c:v>44.48</c:v>
                </c:pt>
                <c:pt idx="1773">
                  <c:v>44.5</c:v>
                </c:pt>
                <c:pt idx="1774">
                  <c:v>44.52</c:v>
                </c:pt>
                <c:pt idx="1775">
                  <c:v>44.53</c:v>
                </c:pt>
                <c:pt idx="1776">
                  <c:v>44.54</c:v>
                </c:pt>
                <c:pt idx="1777">
                  <c:v>44.55</c:v>
                </c:pt>
                <c:pt idx="1778">
                  <c:v>44.55</c:v>
                </c:pt>
                <c:pt idx="1779">
                  <c:v>44.56</c:v>
                </c:pt>
                <c:pt idx="1780">
                  <c:v>44.56</c:v>
                </c:pt>
                <c:pt idx="1781">
                  <c:v>44.57</c:v>
                </c:pt>
                <c:pt idx="1782">
                  <c:v>44.57</c:v>
                </c:pt>
                <c:pt idx="1783">
                  <c:v>44.58</c:v>
                </c:pt>
                <c:pt idx="1784">
                  <c:v>44.58</c:v>
                </c:pt>
                <c:pt idx="1785">
                  <c:v>44.58</c:v>
                </c:pt>
                <c:pt idx="1786">
                  <c:v>44.58</c:v>
                </c:pt>
                <c:pt idx="1787">
                  <c:v>44.58</c:v>
                </c:pt>
                <c:pt idx="1788">
                  <c:v>44.58</c:v>
                </c:pt>
                <c:pt idx="1789">
                  <c:v>44.59</c:v>
                </c:pt>
                <c:pt idx="1790">
                  <c:v>44.59</c:v>
                </c:pt>
                <c:pt idx="1791">
                  <c:v>44.6</c:v>
                </c:pt>
                <c:pt idx="1792">
                  <c:v>44.6</c:v>
                </c:pt>
                <c:pt idx="1793">
                  <c:v>44.61</c:v>
                </c:pt>
                <c:pt idx="1794">
                  <c:v>44.61</c:v>
                </c:pt>
                <c:pt idx="1795">
                  <c:v>44.62</c:v>
                </c:pt>
                <c:pt idx="1796">
                  <c:v>44.63</c:v>
                </c:pt>
                <c:pt idx="1797">
                  <c:v>44.64</c:v>
                </c:pt>
                <c:pt idx="1798">
                  <c:v>44.65</c:v>
                </c:pt>
                <c:pt idx="1799">
                  <c:v>44.66</c:v>
                </c:pt>
                <c:pt idx="1800">
                  <c:v>44.67</c:v>
                </c:pt>
                <c:pt idx="1801">
                  <c:v>44.68</c:v>
                </c:pt>
                <c:pt idx="1802">
                  <c:v>44.68</c:v>
                </c:pt>
                <c:pt idx="1803">
                  <c:v>44.69</c:v>
                </c:pt>
                <c:pt idx="1804">
                  <c:v>44.7</c:v>
                </c:pt>
                <c:pt idx="1805">
                  <c:v>44.71</c:v>
                </c:pt>
                <c:pt idx="1806">
                  <c:v>44.72</c:v>
                </c:pt>
                <c:pt idx="1807">
                  <c:v>44.73</c:v>
                </c:pt>
                <c:pt idx="1808">
                  <c:v>44.73</c:v>
                </c:pt>
                <c:pt idx="1809">
                  <c:v>44.75</c:v>
                </c:pt>
                <c:pt idx="1810">
                  <c:v>44.76</c:v>
                </c:pt>
                <c:pt idx="1811">
                  <c:v>44.77</c:v>
                </c:pt>
                <c:pt idx="1812">
                  <c:v>44.78</c:v>
                </c:pt>
                <c:pt idx="1813">
                  <c:v>44.8</c:v>
                </c:pt>
                <c:pt idx="1814">
                  <c:v>44.82</c:v>
                </c:pt>
                <c:pt idx="1815">
                  <c:v>44.83</c:v>
                </c:pt>
                <c:pt idx="1816">
                  <c:v>44.84</c:v>
                </c:pt>
                <c:pt idx="1817">
                  <c:v>44.86</c:v>
                </c:pt>
                <c:pt idx="1818">
                  <c:v>44.86</c:v>
                </c:pt>
                <c:pt idx="1819">
                  <c:v>44.87</c:v>
                </c:pt>
                <c:pt idx="1820">
                  <c:v>44.88</c:v>
                </c:pt>
                <c:pt idx="1821">
                  <c:v>44.89</c:v>
                </c:pt>
                <c:pt idx="1822">
                  <c:v>44.91</c:v>
                </c:pt>
                <c:pt idx="1823">
                  <c:v>44.91</c:v>
                </c:pt>
                <c:pt idx="1824">
                  <c:v>44.93</c:v>
                </c:pt>
                <c:pt idx="1825">
                  <c:v>44.94</c:v>
                </c:pt>
                <c:pt idx="1826">
                  <c:v>44.95</c:v>
                </c:pt>
                <c:pt idx="1827">
                  <c:v>44.95</c:v>
                </c:pt>
                <c:pt idx="1828">
                  <c:v>44.96</c:v>
                </c:pt>
                <c:pt idx="1829">
                  <c:v>44.96</c:v>
                </c:pt>
                <c:pt idx="1830">
                  <c:v>44.97</c:v>
                </c:pt>
                <c:pt idx="1831">
                  <c:v>44.98</c:v>
                </c:pt>
                <c:pt idx="1832">
                  <c:v>44.98</c:v>
                </c:pt>
                <c:pt idx="1833">
                  <c:v>44.99</c:v>
                </c:pt>
                <c:pt idx="1834">
                  <c:v>45</c:v>
                </c:pt>
                <c:pt idx="1835">
                  <c:v>45.01</c:v>
                </c:pt>
                <c:pt idx="1836">
                  <c:v>45.02</c:v>
                </c:pt>
                <c:pt idx="1837">
                  <c:v>45.02</c:v>
                </c:pt>
                <c:pt idx="1838">
                  <c:v>45.02</c:v>
                </c:pt>
                <c:pt idx="1839">
                  <c:v>45.02</c:v>
                </c:pt>
                <c:pt idx="1840">
                  <c:v>45.02</c:v>
                </c:pt>
                <c:pt idx="1841">
                  <c:v>45.02</c:v>
                </c:pt>
                <c:pt idx="1842">
                  <c:v>45.03</c:v>
                </c:pt>
                <c:pt idx="1843">
                  <c:v>45.03</c:v>
                </c:pt>
                <c:pt idx="1844">
                  <c:v>45.03</c:v>
                </c:pt>
                <c:pt idx="1845">
                  <c:v>45.04</c:v>
                </c:pt>
                <c:pt idx="1846">
                  <c:v>45.04</c:v>
                </c:pt>
                <c:pt idx="1847">
                  <c:v>45.04</c:v>
                </c:pt>
                <c:pt idx="1848">
                  <c:v>45.05</c:v>
                </c:pt>
                <c:pt idx="1849">
                  <c:v>45.05</c:v>
                </c:pt>
                <c:pt idx="1850">
                  <c:v>45.05</c:v>
                </c:pt>
                <c:pt idx="1851">
                  <c:v>45.05</c:v>
                </c:pt>
                <c:pt idx="1852">
                  <c:v>45.05</c:v>
                </c:pt>
                <c:pt idx="1853">
                  <c:v>45.05</c:v>
                </c:pt>
                <c:pt idx="1854">
                  <c:v>45.05</c:v>
                </c:pt>
                <c:pt idx="1855">
                  <c:v>45.05</c:v>
                </c:pt>
                <c:pt idx="1856">
                  <c:v>45.05</c:v>
                </c:pt>
                <c:pt idx="1857">
                  <c:v>45.05</c:v>
                </c:pt>
                <c:pt idx="1858">
                  <c:v>45.05</c:v>
                </c:pt>
                <c:pt idx="1859">
                  <c:v>45.05</c:v>
                </c:pt>
                <c:pt idx="1860">
                  <c:v>45.05</c:v>
                </c:pt>
                <c:pt idx="1861">
                  <c:v>45.05</c:v>
                </c:pt>
                <c:pt idx="1862">
                  <c:v>45.05</c:v>
                </c:pt>
                <c:pt idx="1863">
                  <c:v>45.05</c:v>
                </c:pt>
                <c:pt idx="1864">
                  <c:v>45.05</c:v>
                </c:pt>
                <c:pt idx="1865">
                  <c:v>45.05</c:v>
                </c:pt>
                <c:pt idx="1866">
                  <c:v>45.05</c:v>
                </c:pt>
                <c:pt idx="1867">
                  <c:v>45.05</c:v>
                </c:pt>
                <c:pt idx="1868">
                  <c:v>45.05</c:v>
                </c:pt>
                <c:pt idx="1869">
                  <c:v>45.05</c:v>
                </c:pt>
                <c:pt idx="1870">
                  <c:v>45.05</c:v>
                </c:pt>
                <c:pt idx="1871">
                  <c:v>45.05</c:v>
                </c:pt>
                <c:pt idx="1872">
                  <c:v>45.05</c:v>
                </c:pt>
                <c:pt idx="1873">
                  <c:v>45.05</c:v>
                </c:pt>
                <c:pt idx="1874">
                  <c:v>45.05</c:v>
                </c:pt>
                <c:pt idx="1875">
                  <c:v>45.05</c:v>
                </c:pt>
                <c:pt idx="1876">
                  <c:v>45.05</c:v>
                </c:pt>
                <c:pt idx="1877">
                  <c:v>45.05</c:v>
                </c:pt>
                <c:pt idx="1878">
                  <c:v>45.05</c:v>
                </c:pt>
                <c:pt idx="1879">
                  <c:v>45.05</c:v>
                </c:pt>
                <c:pt idx="1880">
                  <c:v>45.05</c:v>
                </c:pt>
                <c:pt idx="1881">
                  <c:v>45.05</c:v>
                </c:pt>
                <c:pt idx="1882">
                  <c:v>45.05</c:v>
                </c:pt>
                <c:pt idx="1883">
                  <c:v>45.05</c:v>
                </c:pt>
                <c:pt idx="1884">
                  <c:v>45.05</c:v>
                </c:pt>
                <c:pt idx="1885">
                  <c:v>45.05</c:v>
                </c:pt>
                <c:pt idx="1886">
                  <c:v>45.05</c:v>
                </c:pt>
                <c:pt idx="1887">
                  <c:v>45.05</c:v>
                </c:pt>
                <c:pt idx="1888">
                  <c:v>45.04</c:v>
                </c:pt>
                <c:pt idx="1889">
                  <c:v>45.04</c:v>
                </c:pt>
                <c:pt idx="1890">
                  <c:v>45.04</c:v>
                </c:pt>
                <c:pt idx="1891">
                  <c:v>45.04</c:v>
                </c:pt>
                <c:pt idx="1892">
                  <c:v>45.04</c:v>
                </c:pt>
                <c:pt idx="1893">
                  <c:v>45.04</c:v>
                </c:pt>
                <c:pt idx="1894">
                  <c:v>45.04</c:v>
                </c:pt>
                <c:pt idx="1895">
                  <c:v>45.04</c:v>
                </c:pt>
                <c:pt idx="1896">
                  <c:v>45.04</c:v>
                </c:pt>
                <c:pt idx="1897">
                  <c:v>45.03</c:v>
                </c:pt>
                <c:pt idx="1898">
                  <c:v>45.03</c:v>
                </c:pt>
                <c:pt idx="1899">
                  <c:v>45.02</c:v>
                </c:pt>
                <c:pt idx="1900">
                  <c:v>45.01</c:v>
                </c:pt>
                <c:pt idx="1901">
                  <c:v>45.01</c:v>
                </c:pt>
                <c:pt idx="1902">
                  <c:v>45</c:v>
                </c:pt>
                <c:pt idx="1903">
                  <c:v>44.99</c:v>
                </c:pt>
                <c:pt idx="1904">
                  <c:v>44.99</c:v>
                </c:pt>
                <c:pt idx="1905">
                  <c:v>44.99</c:v>
                </c:pt>
                <c:pt idx="1906">
                  <c:v>44.98</c:v>
                </c:pt>
                <c:pt idx="1907">
                  <c:v>44.98</c:v>
                </c:pt>
                <c:pt idx="1908">
                  <c:v>44.97</c:v>
                </c:pt>
                <c:pt idx="1909">
                  <c:v>44.97</c:v>
                </c:pt>
                <c:pt idx="1910">
                  <c:v>44.97</c:v>
                </c:pt>
                <c:pt idx="1911">
                  <c:v>44.96</c:v>
                </c:pt>
                <c:pt idx="1912">
                  <c:v>44.96</c:v>
                </c:pt>
                <c:pt idx="1913">
                  <c:v>44.95</c:v>
                </c:pt>
                <c:pt idx="1914">
                  <c:v>44.94</c:v>
                </c:pt>
                <c:pt idx="1915">
                  <c:v>44.94</c:v>
                </c:pt>
                <c:pt idx="1916">
                  <c:v>44.93</c:v>
                </c:pt>
                <c:pt idx="1917">
                  <c:v>44.92</c:v>
                </c:pt>
                <c:pt idx="1918">
                  <c:v>44.91</c:v>
                </c:pt>
                <c:pt idx="1919">
                  <c:v>44.9</c:v>
                </c:pt>
                <c:pt idx="1920">
                  <c:v>44.89</c:v>
                </c:pt>
                <c:pt idx="1921">
                  <c:v>44.88</c:v>
                </c:pt>
                <c:pt idx="1922">
                  <c:v>44.87</c:v>
                </c:pt>
                <c:pt idx="1923">
                  <c:v>44.87</c:v>
                </c:pt>
                <c:pt idx="1924">
                  <c:v>44.86</c:v>
                </c:pt>
                <c:pt idx="1925">
                  <c:v>44.84</c:v>
                </c:pt>
                <c:pt idx="1926">
                  <c:v>44.83</c:v>
                </c:pt>
                <c:pt idx="1927">
                  <c:v>44.82</c:v>
                </c:pt>
                <c:pt idx="1928">
                  <c:v>44.8</c:v>
                </c:pt>
                <c:pt idx="1929">
                  <c:v>44.79</c:v>
                </c:pt>
                <c:pt idx="1930">
                  <c:v>44.78</c:v>
                </c:pt>
                <c:pt idx="1931">
                  <c:v>44.76</c:v>
                </c:pt>
                <c:pt idx="1932">
                  <c:v>44.76</c:v>
                </c:pt>
                <c:pt idx="1933">
                  <c:v>44.75</c:v>
                </c:pt>
                <c:pt idx="1934">
                  <c:v>44.75</c:v>
                </c:pt>
                <c:pt idx="1935">
                  <c:v>44.73</c:v>
                </c:pt>
                <c:pt idx="1936">
                  <c:v>44.73</c:v>
                </c:pt>
                <c:pt idx="1937">
                  <c:v>44.72</c:v>
                </c:pt>
                <c:pt idx="1938">
                  <c:v>44.71</c:v>
                </c:pt>
                <c:pt idx="1939">
                  <c:v>44.7</c:v>
                </c:pt>
                <c:pt idx="1940">
                  <c:v>44.69</c:v>
                </c:pt>
                <c:pt idx="1941">
                  <c:v>44.69</c:v>
                </c:pt>
                <c:pt idx="1942">
                  <c:v>44.68</c:v>
                </c:pt>
                <c:pt idx="1943">
                  <c:v>44.68</c:v>
                </c:pt>
                <c:pt idx="1944">
                  <c:v>44.67</c:v>
                </c:pt>
                <c:pt idx="1945">
                  <c:v>44.66</c:v>
                </c:pt>
                <c:pt idx="1946">
                  <c:v>44.65</c:v>
                </c:pt>
                <c:pt idx="1947">
                  <c:v>44.64</c:v>
                </c:pt>
                <c:pt idx="1948">
                  <c:v>44.63</c:v>
                </c:pt>
                <c:pt idx="1949">
                  <c:v>44.62</c:v>
                </c:pt>
                <c:pt idx="1950">
                  <c:v>44.62</c:v>
                </c:pt>
                <c:pt idx="1951">
                  <c:v>44.61</c:v>
                </c:pt>
                <c:pt idx="1952">
                  <c:v>44.6</c:v>
                </c:pt>
                <c:pt idx="1953">
                  <c:v>44.6</c:v>
                </c:pt>
                <c:pt idx="1954">
                  <c:v>44.6</c:v>
                </c:pt>
                <c:pt idx="1955">
                  <c:v>44.59</c:v>
                </c:pt>
                <c:pt idx="1956">
                  <c:v>44.59</c:v>
                </c:pt>
                <c:pt idx="1957">
                  <c:v>44.59</c:v>
                </c:pt>
                <c:pt idx="1958">
                  <c:v>44.58</c:v>
                </c:pt>
                <c:pt idx="1959">
                  <c:v>44.58</c:v>
                </c:pt>
                <c:pt idx="1960">
                  <c:v>44.58</c:v>
                </c:pt>
                <c:pt idx="1961">
                  <c:v>44.58</c:v>
                </c:pt>
                <c:pt idx="1962">
                  <c:v>44.58</c:v>
                </c:pt>
                <c:pt idx="1963">
                  <c:v>44.58</c:v>
                </c:pt>
                <c:pt idx="1964">
                  <c:v>44.58</c:v>
                </c:pt>
                <c:pt idx="1965">
                  <c:v>44.58</c:v>
                </c:pt>
                <c:pt idx="1966">
                  <c:v>44.58</c:v>
                </c:pt>
                <c:pt idx="1967">
                  <c:v>44.58</c:v>
                </c:pt>
                <c:pt idx="1968">
                  <c:v>44.58</c:v>
                </c:pt>
                <c:pt idx="1969">
                  <c:v>44.57</c:v>
                </c:pt>
                <c:pt idx="1970">
                  <c:v>44.57</c:v>
                </c:pt>
                <c:pt idx="1971">
                  <c:v>44.56</c:v>
                </c:pt>
                <c:pt idx="1972">
                  <c:v>44.55</c:v>
                </c:pt>
                <c:pt idx="1973">
                  <c:v>44.55</c:v>
                </c:pt>
                <c:pt idx="1974">
                  <c:v>44.54</c:v>
                </c:pt>
                <c:pt idx="1975">
                  <c:v>44.53</c:v>
                </c:pt>
                <c:pt idx="1976">
                  <c:v>44.52</c:v>
                </c:pt>
                <c:pt idx="1977">
                  <c:v>44.51</c:v>
                </c:pt>
                <c:pt idx="1978">
                  <c:v>44.5</c:v>
                </c:pt>
                <c:pt idx="1979">
                  <c:v>44.49</c:v>
                </c:pt>
                <c:pt idx="1980">
                  <c:v>44.49</c:v>
                </c:pt>
                <c:pt idx="1981">
                  <c:v>44.47</c:v>
                </c:pt>
                <c:pt idx="1982">
                  <c:v>44.46</c:v>
                </c:pt>
                <c:pt idx="1983">
                  <c:v>44.45</c:v>
                </c:pt>
                <c:pt idx="1984">
                  <c:v>44.44</c:v>
                </c:pt>
                <c:pt idx="1985">
                  <c:v>44.43</c:v>
                </c:pt>
                <c:pt idx="1986">
                  <c:v>44.43</c:v>
                </c:pt>
                <c:pt idx="1987">
                  <c:v>44.42</c:v>
                </c:pt>
                <c:pt idx="1988">
                  <c:v>44.41</c:v>
                </c:pt>
                <c:pt idx="1989">
                  <c:v>44.41</c:v>
                </c:pt>
                <c:pt idx="1990">
                  <c:v>44.39</c:v>
                </c:pt>
                <c:pt idx="1991">
                  <c:v>44.38</c:v>
                </c:pt>
                <c:pt idx="1992">
                  <c:v>44.37</c:v>
                </c:pt>
                <c:pt idx="1993">
                  <c:v>44.36</c:v>
                </c:pt>
                <c:pt idx="1994">
                  <c:v>44.35</c:v>
                </c:pt>
                <c:pt idx="1995">
                  <c:v>44.34</c:v>
                </c:pt>
                <c:pt idx="1996">
                  <c:v>44.33</c:v>
                </c:pt>
                <c:pt idx="1997">
                  <c:v>44.32</c:v>
                </c:pt>
                <c:pt idx="1998">
                  <c:v>44.32</c:v>
                </c:pt>
                <c:pt idx="1999">
                  <c:v>44.31</c:v>
                </c:pt>
                <c:pt idx="2000">
                  <c:v>44.31</c:v>
                </c:pt>
                <c:pt idx="2001">
                  <c:v>44.3</c:v>
                </c:pt>
                <c:pt idx="2002">
                  <c:v>44.28</c:v>
                </c:pt>
                <c:pt idx="2003">
                  <c:v>44.27</c:v>
                </c:pt>
                <c:pt idx="2004">
                  <c:v>44.25</c:v>
                </c:pt>
                <c:pt idx="2005">
                  <c:v>44.23</c:v>
                </c:pt>
                <c:pt idx="2006">
                  <c:v>44.22</c:v>
                </c:pt>
                <c:pt idx="2007">
                  <c:v>44.22</c:v>
                </c:pt>
                <c:pt idx="2008">
                  <c:v>44.2</c:v>
                </c:pt>
                <c:pt idx="2009">
                  <c:v>44.2</c:v>
                </c:pt>
                <c:pt idx="2010">
                  <c:v>44.18</c:v>
                </c:pt>
                <c:pt idx="2011">
                  <c:v>44.17</c:v>
                </c:pt>
                <c:pt idx="2012">
                  <c:v>44.16</c:v>
                </c:pt>
                <c:pt idx="2013">
                  <c:v>44.15</c:v>
                </c:pt>
                <c:pt idx="2014">
                  <c:v>44.14</c:v>
                </c:pt>
                <c:pt idx="2015">
                  <c:v>44.13</c:v>
                </c:pt>
                <c:pt idx="2016">
                  <c:v>44.13</c:v>
                </c:pt>
                <c:pt idx="2017">
                  <c:v>44.12</c:v>
                </c:pt>
                <c:pt idx="2018">
                  <c:v>44.11</c:v>
                </c:pt>
                <c:pt idx="2019">
                  <c:v>44.1</c:v>
                </c:pt>
                <c:pt idx="2020">
                  <c:v>44.09</c:v>
                </c:pt>
                <c:pt idx="2021">
                  <c:v>44.08</c:v>
                </c:pt>
                <c:pt idx="2022">
                  <c:v>44.07</c:v>
                </c:pt>
                <c:pt idx="2023">
                  <c:v>44.06</c:v>
                </c:pt>
                <c:pt idx="2024">
                  <c:v>44.06</c:v>
                </c:pt>
                <c:pt idx="2025">
                  <c:v>44.06</c:v>
                </c:pt>
                <c:pt idx="2026">
                  <c:v>44.05</c:v>
                </c:pt>
                <c:pt idx="2027">
                  <c:v>44.05</c:v>
                </c:pt>
                <c:pt idx="2028">
                  <c:v>44.04</c:v>
                </c:pt>
                <c:pt idx="2029">
                  <c:v>44.04</c:v>
                </c:pt>
                <c:pt idx="2030">
                  <c:v>44.04</c:v>
                </c:pt>
                <c:pt idx="2031">
                  <c:v>44.03</c:v>
                </c:pt>
                <c:pt idx="2032">
                  <c:v>44.02</c:v>
                </c:pt>
                <c:pt idx="2033">
                  <c:v>44.02</c:v>
                </c:pt>
                <c:pt idx="2034">
                  <c:v>44.02</c:v>
                </c:pt>
                <c:pt idx="2035">
                  <c:v>44.01</c:v>
                </c:pt>
                <c:pt idx="2036">
                  <c:v>44.01</c:v>
                </c:pt>
                <c:pt idx="2037">
                  <c:v>44</c:v>
                </c:pt>
                <c:pt idx="2038">
                  <c:v>44</c:v>
                </c:pt>
                <c:pt idx="2039">
                  <c:v>44</c:v>
                </c:pt>
                <c:pt idx="2040">
                  <c:v>44</c:v>
                </c:pt>
                <c:pt idx="2041">
                  <c:v>44</c:v>
                </c:pt>
                <c:pt idx="2042">
                  <c:v>44</c:v>
                </c:pt>
                <c:pt idx="2043">
                  <c:v>44</c:v>
                </c:pt>
                <c:pt idx="2044">
                  <c:v>44</c:v>
                </c:pt>
                <c:pt idx="2045">
                  <c:v>44</c:v>
                </c:pt>
                <c:pt idx="2046">
                  <c:v>44</c:v>
                </c:pt>
                <c:pt idx="2047">
                  <c:v>44</c:v>
                </c:pt>
                <c:pt idx="2048">
                  <c:v>44</c:v>
                </c:pt>
                <c:pt idx="2049">
                  <c:v>44</c:v>
                </c:pt>
                <c:pt idx="2050">
                  <c:v>44</c:v>
                </c:pt>
                <c:pt idx="2051">
                  <c:v>44</c:v>
                </c:pt>
                <c:pt idx="2052">
                  <c:v>44</c:v>
                </c:pt>
                <c:pt idx="2053">
                  <c:v>43.99</c:v>
                </c:pt>
                <c:pt idx="2054">
                  <c:v>43.99</c:v>
                </c:pt>
                <c:pt idx="2055">
                  <c:v>43.99</c:v>
                </c:pt>
                <c:pt idx="2056">
                  <c:v>43.99</c:v>
                </c:pt>
                <c:pt idx="2057">
                  <c:v>43.98</c:v>
                </c:pt>
                <c:pt idx="2058">
                  <c:v>43.98</c:v>
                </c:pt>
                <c:pt idx="2059">
                  <c:v>43.97</c:v>
                </c:pt>
                <c:pt idx="2060">
                  <c:v>43.97</c:v>
                </c:pt>
                <c:pt idx="2061">
                  <c:v>43.97</c:v>
                </c:pt>
                <c:pt idx="2062">
                  <c:v>43.97</c:v>
                </c:pt>
                <c:pt idx="2063">
                  <c:v>43.97</c:v>
                </c:pt>
                <c:pt idx="2064">
                  <c:v>43.97</c:v>
                </c:pt>
                <c:pt idx="2065">
                  <c:v>43.97</c:v>
                </c:pt>
                <c:pt idx="2066">
                  <c:v>43.97</c:v>
                </c:pt>
                <c:pt idx="2067">
                  <c:v>43.97</c:v>
                </c:pt>
                <c:pt idx="2068">
                  <c:v>43.97</c:v>
                </c:pt>
                <c:pt idx="2069">
                  <c:v>43.97</c:v>
                </c:pt>
                <c:pt idx="2070">
                  <c:v>43.97</c:v>
                </c:pt>
                <c:pt idx="2071">
                  <c:v>43.97</c:v>
                </c:pt>
                <c:pt idx="2072">
                  <c:v>43.97</c:v>
                </c:pt>
                <c:pt idx="2073">
                  <c:v>43.97</c:v>
                </c:pt>
                <c:pt idx="2074">
                  <c:v>43.97</c:v>
                </c:pt>
                <c:pt idx="2075">
                  <c:v>43.97</c:v>
                </c:pt>
                <c:pt idx="2076">
                  <c:v>43.97</c:v>
                </c:pt>
                <c:pt idx="2077">
                  <c:v>43.97</c:v>
                </c:pt>
                <c:pt idx="2078">
                  <c:v>43.97</c:v>
                </c:pt>
                <c:pt idx="2079">
                  <c:v>43.97</c:v>
                </c:pt>
                <c:pt idx="2080">
                  <c:v>43.97</c:v>
                </c:pt>
                <c:pt idx="2081">
                  <c:v>43.97</c:v>
                </c:pt>
                <c:pt idx="2082">
                  <c:v>43.97</c:v>
                </c:pt>
                <c:pt idx="2083">
                  <c:v>43.97</c:v>
                </c:pt>
                <c:pt idx="2084">
                  <c:v>43.97</c:v>
                </c:pt>
                <c:pt idx="2085">
                  <c:v>43.97</c:v>
                </c:pt>
                <c:pt idx="2086">
                  <c:v>43.97</c:v>
                </c:pt>
                <c:pt idx="2087">
                  <c:v>43.97</c:v>
                </c:pt>
                <c:pt idx="2088">
                  <c:v>43.97</c:v>
                </c:pt>
                <c:pt idx="2089">
                  <c:v>43.97</c:v>
                </c:pt>
                <c:pt idx="2090">
                  <c:v>43.97</c:v>
                </c:pt>
                <c:pt idx="2091">
                  <c:v>43.98</c:v>
                </c:pt>
                <c:pt idx="2092">
                  <c:v>43.99</c:v>
                </c:pt>
                <c:pt idx="2093">
                  <c:v>43.99</c:v>
                </c:pt>
                <c:pt idx="2094">
                  <c:v>44</c:v>
                </c:pt>
                <c:pt idx="2095">
                  <c:v>44</c:v>
                </c:pt>
                <c:pt idx="2096">
                  <c:v>44</c:v>
                </c:pt>
                <c:pt idx="2097">
                  <c:v>44</c:v>
                </c:pt>
                <c:pt idx="2098">
                  <c:v>44</c:v>
                </c:pt>
                <c:pt idx="2099">
                  <c:v>44</c:v>
                </c:pt>
                <c:pt idx="2100">
                  <c:v>44</c:v>
                </c:pt>
                <c:pt idx="2101">
                  <c:v>44</c:v>
                </c:pt>
                <c:pt idx="2102">
                  <c:v>44</c:v>
                </c:pt>
                <c:pt idx="2103">
                  <c:v>44</c:v>
                </c:pt>
                <c:pt idx="2104">
                  <c:v>44</c:v>
                </c:pt>
                <c:pt idx="2105">
                  <c:v>44</c:v>
                </c:pt>
                <c:pt idx="2106">
                  <c:v>44.01</c:v>
                </c:pt>
                <c:pt idx="2107">
                  <c:v>44.01</c:v>
                </c:pt>
                <c:pt idx="2108">
                  <c:v>44.01</c:v>
                </c:pt>
                <c:pt idx="2109">
                  <c:v>44.01</c:v>
                </c:pt>
                <c:pt idx="2110">
                  <c:v>44.01</c:v>
                </c:pt>
                <c:pt idx="2111">
                  <c:v>44.02</c:v>
                </c:pt>
                <c:pt idx="2112">
                  <c:v>44.02</c:v>
                </c:pt>
                <c:pt idx="2113">
                  <c:v>44.02</c:v>
                </c:pt>
                <c:pt idx="2114">
                  <c:v>44.03</c:v>
                </c:pt>
                <c:pt idx="2115">
                  <c:v>44.03</c:v>
                </c:pt>
                <c:pt idx="2116">
                  <c:v>44.04</c:v>
                </c:pt>
                <c:pt idx="2117">
                  <c:v>44.04</c:v>
                </c:pt>
                <c:pt idx="2118">
                  <c:v>44.04</c:v>
                </c:pt>
                <c:pt idx="2119">
                  <c:v>44.04</c:v>
                </c:pt>
                <c:pt idx="2120">
                  <c:v>44.05</c:v>
                </c:pt>
                <c:pt idx="2121">
                  <c:v>44.06</c:v>
                </c:pt>
                <c:pt idx="2122">
                  <c:v>44.07</c:v>
                </c:pt>
                <c:pt idx="2123">
                  <c:v>44.09</c:v>
                </c:pt>
                <c:pt idx="2124">
                  <c:v>44.1</c:v>
                </c:pt>
                <c:pt idx="2125">
                  <c:v>44.12</c:v>
                </c:pt>
                <c:pt idx="2126">
                  <c:v>44.14</c:v>
                </c:pt>
                <c:pt idx="2127">
                  <c:v>44.17</c:v>
                </c:pt>
                <c:pt idx="2128">
                  <c:v>44.19</c:v>
                </c:pt>
                <c:pt idx="2129">
                  <c:v>44.22</c:v>
                </c:pt>
                <c:pt idx="2130">
                  <c:v>44.24</c:v>
                </c:pt>
                <c:pt idx="2131">
                  <c:v>44.24</c:v>
                </c:pt>
                <c:pt idx="2132">
                  <c:v>44.26</c:v>
                </c:pt>
                <c:pt idx="2133">
                  <c:v>44.28</c:v>
                </c:pt>
                <c:pt idx="2134">
                  <c:v>44.29</c:v>
                </c:pt>
                <c:pt idx="2135">
                  <c:v>44.3</c:v>
                </c:pt>
                <c:pt idx="2136">
                  <c:v>44.31</c:v>
                </c:pt>
                <c:pt idx="2137">
                  <c:v>44.32</c:v>
                </c:pt>
                <c:pt idx="2138">
                  <c:v>44.33</c:v>
                </c:pt>
                <c:pt idx="2139">
                  <c:v>44.34</c:v>
                </c:pt>
                <c:pt idx="2140">
                  <c:v>44.35</c:v>
                </c:pt>
                <c:pt idx="2141">
                  <c:v>44.36</c:v>
                </c:pt>
                <c:pt idx="2142">
                  <c:v>44.37</c:v>
                </c:pt>
                <c:pt idx="2143">
                  <c:v>44.38</c:v>
                </c:pt>
                <c:pt idx="2144">
                  <c:v>44.39</c:v>
                </c:pt>
                <c:pt idx="2145">
                  <c:v>44.4</c:v>
                </c:pt>
                <c:pt idx="2146">
                  <c:v>44.41</c:v>
                </c:pt>
                <c:pt idx="2147">
                  <c:v>44.42</c:v>
                </c:pt>
                <c:pt idx="2148">
                  <c:v>44.44</c:v>
                </c:pt>
                <c:pt idx="2149">
                  <c:v>44.46</c:v>
                </c:pt>
                <c:pt idx="2150">
                  <c:v>44.47</c:v>
                </c:pt>
                <c:pt idx="2151">
                  <c:v>44.49</c:v>
                </c:pt>
                <c:pt idx="2152">
                  <c:v>44.5</c:v>
                </c:pt>
                <c:pt idx="2153">
                  <c:v>44.52</c:v>
                </c:pt>
                <c:pt idx="2154">
                  <c:v>44.53</c:v>
                </c:pt>
                <c:pt idx="2155">
                  <c:v>44.55</c:v>
                </c:pt>
                <c:pt idx="2156">
                  <c:v>44.56</c:v>
                </c:pt>
                <c:pt idx="2157">
                  <c:v>44.57</c:v>
                </c:pt>
                <c:pt idx="2158">
                  <c:v>44.57</c:v>
                </c:pt>
                <c:pt idx="2159">
                  <c:v>44.58</c:v>
                </c:pt>
                <c:pt idx="2160">
                  <c:v>44.58</c:v>
                </c:pt>
                <c:pt idx="2161">
                  <c:v>44.58</c:v>
                </c:pt>
                <c:pt idx="2162">
                  <c:v>44.58</c:v>
                </c:pt>
                <c:pt idx="2163">
                  <c:v>44.58</c:v>
                </c:pt>
                <c:pt idx="2164">
                  <c:v>44.58</c:v>
                </c:pt>
                <c:pt idx="2165">
                  <c:v>44.59</c:v>
                </c:pt>
                <c:pt idx="2166">
                  <c:v>44.59</c:v>
                </c:pt>
                <c:pt idx="2167">
                  <c:v>44.6</c:v>
                </c:pt>
                <c:pt idx="2168">
                  <c:v>44.6</c:v>
                </c:pt>
                <c:pt idx="2169">
                  <c:v>44.61</c:v>
                </c:pt>
                <c:pt idx="2170">
                  <c:v>44.62</c:v>
                </c:pt>
                <c:pt idx="2171">
                  <c:v>44.63</c:v>
                </c:pt>
                <c:pt idx="2172">
                  <c:v>44.63</c:v>
                </c:pt>
                <c:pt idx="2173">
                  <c:v>44.64</c:v>
                </c:pt>
                <c:pt idx="2174">
                  <c:v>44.65</c:v>
                </c:pt>
                <c:pt idx="2175">
                  <c:v>44.66</c:v>
                </c:pt>
                <c:pt idx="2176">
                  <c:v>44.67</c:v>
                </c:pt>
                <c:pt idx="2177">
                  <c:v>44.68</c:v>
                </c:pt>
                <c:pt idx="2178">
                  <c:v>44.7</c:v>
                </c:pt>
                <c:pt idx="2179">
                  <c:v>44.71</c:v>
                </c:pt>
                <c:pt idx="2180">
                  <c:v>44.72</c:v>
                </c:pt>
                <c:pt idx="2181">
                  <c:v>44.73</c:v>
                </c:pt>
                <c:pt idx="2182">
                  <c:v>44.74</c:v>
                </c:pt>
                <c:pt idx="2183">
                  <c:v>44.75</c:v>
                </c:pt>
                <c:pt idx="2184">
                  <c:v>44.77</c:v>
                </c:pt>
                <c:pt idx="2185">
                  <c:v>44.79</c:v>
                </c:pt>
                <c:pt idx="2186">
                  <c:v>44.81</c:v>
                </c:pt>
                <c:pt idx="2187">
                  <c:v>44.83</c:v>
                </c:pt>
                <c:pt idx="2188">
                  <c:v>44.85</c:v>
                </c:pt>
                <c:pt idx="2189">
                  <c:v>44.86</c:v>
                </c:pt>
                <c:pt idx="2190">
                  <c:v>44.88</c:v>
                </c:pt>
                <c:pt idx="2191">
                  <c:v>44.89</c:v>
                </c:pt>
                <c:pt idx="2192">
                  <c:v>44.91</c:v>
                </c:pt>
                <c:pt idx="2193">
                  <c:v>44.92</c:v>
                </c:pt>
                <c:pt idx="2194">
                  <c:v>44.93</c:v>
                </c:pt>
                <c:pt idx="2195">
                  <c:v>44.94</c:v>
                </c:pt>
                <c:pt idx="2196">
                  <c:v>44.95</c:v>
                </c:pt>
                <c:pt idx="2197">
                  <c:v>44.96</c:v>
                </c:pt>
                <c:pt idx="2198">
                  <c:v>44.97</c:v>
                </c:pt>
                <c:pt idx="2199">
                  <c:v>44.98</c:v>
                </c:pt>
                <c:pt idx="2200">
                  <c:v>44.99</c:v>
                </c:pt>
                <c:pt idx="2201">
                  <c:v>44.99</c:v>
                </c:pt>
                <c:pt idx="2202">
                  <c:v>45</c:v>
                </c:pt>
                <c:pt idx="2203">
                  <c:v>45.01</c:v>
                </c:pt>
                <c:pt idx="2204">
                  <c:v>45.01</c:v>
                </c:pt>
                <c:pt idx="2205">
                  <c:v>45.02</c:v>
                </c:pt>
                <c:pt idx="2206">
                  <c:v>45.02</c:v>
                </c:pt>
                <c:pt idx="2207">
                  <c:v>45.02</c:v>
                </c:pt>
                <c:pt idx="2208">
                  <c:v>45.03</c:v>
                </c:pt>
                <c:pt idx="2209">
                  <c:v>45.03</c:v>
                </c:pt>
                <c:pt idx="2210">
                  <c:v>45.03</c:v>
                </c:pt>
                <c:pt idx="2211">
                  <c:v>45.04</c:v>
                </c:pt>
                <c:pt idx="2212">
                  <c:v>45.05</c:v>
                </c:pt>
                <c:pt idx="2213">
                  <c:v>45.05</c:v>
                </c:pt>
                <c:pt idx="2214">
                  <c:v>45.05</c:v>
                </c:pt>
                <c:pt idx="2215">
                  <c:v>45.05</c:v>
                </c:pt>
                <c:pt idx="2216">
                  <c:v>45.05</c:v>
                </c:pt>
                <c:pt idx="2217">
                  <c:v>45.05</c:v>
                </c:pt>
                <c:pt idx="2218">
                  <c:v>45.06</c:v>
                </c:pt>
                <c:pt idx="2219">
                  <c:v>45.06</c:v>
                </c:pt>
                <c:pt idx="2220">
                  <c:v>45.06</c:v>
                </c:pt>
                <c:pt idx="2221">
                  <c:v>45.07</c:v>
                </c:pt>
                <c:pt idx="2222">
                  <c:v>45.07</c:v>
                </c:pt>
                <c:pt idx="2223">
                  <c:v>45.07</c:v>
                </c:pt>
                <c:pt idx="2224">
                  <c:v>45.07</c:v>
                </c:pt>
                <c:pt idx="2225">
                  <c:v>45.08</c:v>
                </c:pt>
                <c:pt idx="2226">
                  <c:v>45.08</c:v>
                </c:pt>
                <c:pt idx="2227">
                  <c:v>45.09</c:v>
                </c:pt>
                <c:pt idx="2228">
                  <c:v>45.09</c:v>
                </c:pt>
                <c:pt idx="2229">
                  <c:v>45.09</c:v>
                </c:pt>
                <c:pt idx="2230">
                  <c:v>45.1</c:v>
                </c:pt>
                <c:pt idx="2231">
                  <c:v>45.1</c:v>
                </c:pt>
                <c:pt idx="2232">
                  <c:v>45.1</c:v>
                </c:pt>
                <c:pt idx="2233">
                  <c:v>45.1</c:v>
                </c:pt>
                <c:pt idx="2234">
                  <c:v>45.11</c:v>
                </c:pt>
                <c:pt idx="2235">
                  <c:v>45.11</c:v>
                </c:pt>
                <c:pt idx="2236">
                  <c:v>45.11</c:v>
                </c:pt>
                <c:pt idx="2237">
                  <c:v>45.12</c:v>
                </c:pt>
                <c:pt idx="2238">
                  <c:v>45.13</c:v>
                </c:pt>
                <c:pt idx="2239">
                  <c:v>45.14</c:v>
                </c:pt>
                <c:pt idx="2240">
                  <c:v>45.14</c:v>
                </c:pt>
                <c:pt idx="2241">
                  <c:v>45.14</c:v>
                </c:pt>
                <c:pt idx="2242">
                  <c:v>45.13</c:v>
                </c:pt>
                <c:pt idx="2243">
                  <c:v>45.14</c:v>
                </c:pt>
                <c:pt idx="2244">
                  <c:v>45.14</c:v>
                </c:pt>
                <c:pt idx="2245">
                  <c:v>45.13</c:v>
                </c:pt>
                <c:pt idx="2246">
                  <c:v>45.13</c:v>
                </c:pt>
                <c:pt idx="2247">
                  <c:v>45.12</c:v>
                </c:pt>
                <c:pt idx="2248">
                  <c:v>45.12</c:v>
                </c:pt>
                <c:pt idx="2249">
                  <c:v>45.12</c:v>
                </c:pt>
                <c:pt idx="2250">
                  <c:v>45.11</c:v>
                </c:pt>
                <c:pt idx="2251">
                  <c:v>45.11</c:v>
                </c:pt>
                <c:pt idx="2252">
                  <c:v>45.11</c:v>
                </c:pt>
                <c:pt idx="2253">
                  <c:v>45.11</c:v>
                </c:pt>
                <c:pt idx="2254">
                  <c:v>45.11</c:v>
                </c:pt>
                <c:pt idx="2255">
                  <c:v>45.11</c:v>
                </c:pt>
                <c:pt idx="2256">
                  <c:v>45.11</c:v>
                </c:pt>
                <c:pt idx="2257">
                  <c:v>45.11</c:v>
                </c:pt>
                <c:pt idx="2258">
                  <c:v>45.1</c:v>
                </c:pt>
                <c:pt idx="2259">
                  <c:v>45.1</c:v>
                </c:pt>
                <c:pt idx="2260">
                  <c:v>45.1</c:v>
                </c:pt>
                <c:pt idx="2261">
                  <c:v>45.1</c:v>
                </c:pt>
                <c:pt idx="2262">
                  <c:v>45.1</c:v>
                </c:pt>
                <c:pt idx="2263">
                  <c:v>45.09</c:v>
                </c:pt>
                <c:pt idx="2264">
                  <c:v>45.09</c:v>
                </c:pt>
                <c:pt idx="2265">
                  <c:v>45.09</c:v>
                </c:pt>
                <c:pt idx="2266">
                  <c:v>45.08</c:v>
                </c:pt>
                <c:pt idx="2267">
                  <c:v>45.08</c:v>
                </c:pt>
                <c:pt idx="2268">
                  <c:v>45.07</c:v>
                </c:pt>
                <c:pt idx="2269">
                  <c:v>45.07</c:v>
                </c:pt>
                <c:pt idx="2270">
                  <c:v>45.07</c:v>
                </c:pt>
                <c:pt idx="2271">
                  <c:v>45.07</c:v>
                </c:pt>
                <c:pt idx="2272">
                  <c:v>45.07</c:v>
                </c:pt>
                <c:pt idx="2273">
                  <c:v>45.06</c:v>
                </c:pt>
                <c:pt idx="2274">
                  <c:v>45.06</c:v>
                </c:pt>
                <c:pt idx="2275">
                  <c:v>45.06</c:v>
                </c:pt>
                <c:pt idx="2276">
                  <c:v>45.05</c:v>
                </c:pt>
                <c:pt idx="2277">
                  <c:v>45.05</c:v>
                </c:pt>
                <c:pt idx="2278">
                  <c:v>45.05</c:v>
                </c:pt>
                <c:pt idx="2279">
                  <c:v>45.05</c:v>
                </c:pt>
                <c:pt idx="2280">
                  <c:v>45.05</c:v>
                </c:pt>
                <c:pt idx="2281">
                  <c:v>45.04</c:v>
                </c:pt>
                <c:pt idx="2282">
                  <c:v>45.04</c:v>
                </c:pt>
                <c:pt idx="2283">
                  <c:v>45.04</c:v>
                </c:pt>
                <c:pt idx="2284">
                  <c:v>45.03</c:v>
                </c:pt>
                <c:pt idx="2285">
                  <c:v>45.03</c:v>
                </c:pt>
                <c:pt idx="2286">
                  <c:v>45.02</c:v>
                </c:pt>
                <c:pt idx="2287">
                  <c:v>45.02</c:v>
                </c:pt>
                <c:pt idx="2288">
                  <c:v>45.01</c:v>
                </c:pt>
                <c:pt idx="2289">
                  <c:v>45</c:v>
                </c:pt>
                <c:pt idx="2290">
                  <c:v>44.99</c:v>
                </c:pt>
                <c:pt idx="2291">
                  <c:v>44.99</c:v>
                </c:pt>
                <c:pt idx="2292">
                  <c:v>44.98</c:v>
                </c:pt>
                <c:pt idx="2293">
                  <c:v>44.97</c:v>
                </c:pt>
                <c:pt idx="2294">
                  <c:v>44.97</c:v>
                </c:pt>
                <c:pt idx="2295">
                  <c:v>44.96</c:v>
                </c:pt>
                <c:pt idx="2296">
                  <c:v>44.96</c:v>
                </c:pt>
                <c:pt idx="2297">
                  <c:v>44.95</c:v>
                </c:pt>
                <c:pt idx="2298">
                  <c:v>44.95</c:v>
                </c:pt>
                <c:pt idx="2299">
                  <c:v>44.94</c:v>
                </c:pt>
                <c:pt idx="2300">
                  <c:v>44.93</c:v>
                </c:pt>
                <c:pt idx="2301">
                  <c:v>44.92</c:v>
                </c:pt>
                <c:pt idx="2302">
                  <c:v>44.91</c:v>
                </c:pt>
                <c:pt idx="2303">
                  <c:v>44.9</c:v>
                </c:pt>
                <c:pt idx="2304">
                  <c:v>44.89</c:v>
                </c:pt>
                <c:pt idx="2305">
                  <c:v>44.88</c:v>
                </c:pt>
                <c:pt idx="2306">
                  <c:v>44.87</c:v>
                </c:pt>
                <c:pt idx="2307">
                  <c:v>44.85</c:v>
                </c:pt>
                <c:pt idx="2308">
                  <c:v>44.83</c:v>
                </c:pt>
                <c:pt idx="2309">
                  <c:v>44.82</c:v>
                </c:pt>
                <c:pt idx="2310">
                  <c:v>44.81</c:v>
                </c:pt>
                <c:pt idx="2311">
                  <c:v>44.79</c:v>
                </c:pt>
                <c:pt idx="2312">
                  <c:v>44.78</c:v>
                </c:pt>
                <c:pt idx="2313">
                  <c:v>44.78</c:v>
                </c:pt>
                <c:pt idx="2314">
                  <c:v>44.77</c:v>
                </c:pt>
                <c:pt idx="2315">
                  <c:v>44.76</c:v>
                </c:pt>
                <c:pt idx="2316">
                  <c:v>44.75</c:v>
                </c:pt>
                <c:pt idx="2317">
                  <c:v>44.74</c:v>
                </c:pt>
                <c:pt idx="2318">
                  <c:v>44.73</c:v>
                </c:pt>
                <c:pt idx="2319">
                  <c:v>44.72</c:v>
                </c:pt>
                <c:pt idx="2320">
                  <c:v>44.71</c:v>
                </c:pt>
                <c:pt idx="2321">
                  <c:v>44.7</c:v>
                </c:pt>
                <c:pt idx="2322">
                  <c:v>44.69</c:v>
                </c:pt>
                <c:pt idx="2323">
                  <c:v>44.68</c:v>
                </c:pt>
                <c:pt idx="2324">
                  <c:v>44.68</c:v>
                </c:pt>
                <c:pt idx="2325">
                  <c:v>44.67</c:v>
                </c:pt>
                <c:pt idx="2326">
                  <c:v>44.66</c:v>
                </c:pt>
                <c:pt idx="2327">
                  <c:v>44.65</c:v>
                </c:pt>
                <c:pt idx="2328">
                  <c:v>44.64</c:v>
                </c:pt>
                <c:pt idx="2329">
                  <c:v>44.63</c:v>
                </c:pt>
                <c:pt idx="2330">
                  <c:v>44.63</c:v>
                </c:pt>
                <c:pt idx="2331">
                  <c:v>44.62</c:v>
                </c:pt>
                <c:pt idx="2332">
                  <c:v>44.61</c:v>
                </c:pt>
                <c:pt idx="2333">
                  <c:v>44.61</c:v>
                </c:pt>
                <c:pt idx="2334">
                  <c:v>44.6</c:v>
                </c:pt>
                <c:pt idx="2335">
                  <c:v>44.6</c:v>
                </c:pt>
                <c:pt idx="2336">
                  <c:v>44.6</c:v>
                </c:pt>
                <c:pt idx="2337">
                  <c:v>44.59</c:v>
                </c:pt>
                <c:pt idx="2338">
                  <c:v>44.59</c:v>
                </c:pt>
                <c:pt idx="2339">
                  <c:v>44.58</c:v>
                </c:pt>
                <c:pt idx="2340">
                  <c:v>44.58</c:v>
                </c:pt>
                <c:pt idx="2341">
                  <c:v>44.58</c:v>
                </c:pt>
                <c:pt idx="2342">
                  <c:v>44.58</c:v>
                </c:pt>
                <c:pt idx="2343">
                  <c:v>44.58</c:v>
                </c:pt>
                <c:pt idx="2344">
                  <c:v>44.58</c:v>
                </c:pt>
                <c:pt idx="2345">
                  <c:v>44.58</c:v>
                </c:pt>
                <c:pt idx="2346">
                  <c:v>44.58</c:v>
                </c:pt>
                <c:pt idx="2347">
                  <c:v>44.58</c:v>
                </c:pt>
                <c:pt idx="2348">
                  <c:v>44.58</c:v>
                </c:pt>
                <c:pt idx="2349">
                  <c:v>44.58</c:v>
                </c:pt>
                <c:pt idx="2350">
                  <c:v>44.57</c:v>
                </c:pt>
                <c:pt idx="2351">
                  <c:v>44.57</c:v>
                </c:pt>
                <c:pt idx="2352">
                  <c:v>44.56</c:v>
                </c:pt>
                <c:pt idx="2353">
                  <c:v>44.56</c:v>
                </c:pt>
                <c:pt idx="2354">
                  <c:v>44.55</c:v>
                </c:pt>
                <c:pt idx="2355">
                  <c:v>44.55</c:v>
                </c:pt>
                <c:pt idx="2356">
                  <c:v>44.54</c:v>
                </c:pt>
                <c:pt idx="2357">
                  <c:v>44.53</c:v>
                </c:pt>
                <c:pt idx="2358">
                  <c:v>44.53</c:v>
                </c:pt>
                <c:pt idx="2359">
                  <c:v>44.51</c:v>
                </c:pt>
                <c:pt idx="2360">
                  <c:v>44.5</c:v>
                </c:pt>
                <c:pt idx="2361">
                  <c:v>44.49</c:v>
                </c:pt>
                <c:pt idx="2362">
                  <c:v>44.48</c:v>
                </c:pt>
                <c:pt idx="2363">
                  <c:v>44.46</c:v>
                </c:pt>
                <c:pt idx="2364">
                  <c:v>44.45</c:v>
                </c:pt>
                <c:pt idx="2365">
                  <c:v>44.44</c:v>
                </c:pt>
                <c:pt idx="2366">
                  <c:v>44.43</c:v>
                </c:pt>
                <c:pt idx="2367">
                  <c:v>44.42</c:v>
                </c:pt>
                <c:pt idx="2368">
                  <c:v>44.41</c:v>
                </c:pt>
                <c:pt idx="2369">
                  <c:v>44.4</c:v>
                </c:pt>
                <c:pt idx="2370">
                  <c:v>44.39</c:v>
                </c:pt>
                <c:pt idx="2371">
                  <c:v>44.39</c:v>
                </c:pt>
                <c:pt idx="2372">
                  <c:v>44.38</c:v>
                </c:pt>
                <c:pt idx="2373">
                  <c:v>44.37</c:v>
                </c:pt>
                <c:pt idx="2374">
                  <c:v>44.36</c:v>
                </c:pt>
                <c:pt idx="2375">
                  <c:v>44.36</c:v>
                </c:pt>
                <c:pt idx="2376">
                  <c:v>44.34</c:v>
                </c:pt>
                <c:pt idx="2377">
                  <c:v>44.33</c:v>
                </c:pt>
                <c:pt idx="2378">
                  <c:v>44.32</c:v>
                </c:pt>
                <c:pt idx="2379">
                  <c:v>44.31</c:v>
                </c:pt>
                <c:pt idx="2380">
                  <c:v>44.3</c:v>
                </c:pt>
                <c:pt idx="2381">
                  <c:v>44.29</c:v>
                </c:pt>
                <c:pt idx="2382">
                  <c:v>44.28</c:v>
                </c:pt>
                <c:pt idx="2383">
                  <c:v>44.27</c:v>
                </c:pt>
                <c:pt idx="2384">
                  <c:v>44.26</c:v>
                </c:pt>
                <c:pt idx="2385">
                  <c:v>44.25</c:v>
                </c:pt>
                <c:pt idx="2386">
                  <c:v>44.24</c:v>
                </c:pt>
                <c:pt idx="2387">
                  <c:v>44.23</c:v>
                </c:pt>
                <c:pt idx="2388">
                  <c:v>44.21</c:v>
                </c:pt>
                <c:pt idx="2389">
                  <c:v>44.2</c:v>
                </c:pt>
                <c:pt idx="2390">
                  <c:v>44.19</c:v>
                </c:pt>
                <c:pt idx="2391">
                  <c:v>44.18</c:v>
                </c:pt>
                <c:pt idx="2392">
                  <c:v>44.17</c:v>
                </c:pt>
                <c:pt idx="2393">
                  <c:v>44.15</c:v>
                </c:pt>
                <c:pt idx="2394">
                  <c:v>44.14</c:v>
                </c:pt>
                <c:pt idx="2395">
                  <c:v>44.13</c:v>
                </c:pt>
                <c:pt idx="2396">
                  <c:v>44.12</c:v>
                </c:pt>
                <c:pt idx="2397">
                  <c:v>44.11</c:v>
                </c:pt>
                <c:pt idx="2398">
                  <c:v>44.11</c:v>
                </c:pt>
                <c:pt idx="2399">
                  <c:v>44.1</c:v>
                </c:pt>
                <c:pt idx="2400">
                  <c:v>44.09</c:v>
                </c:pt>
                <c:pt idx="2401">
                  <c:v>44.09</c:v>
                </c:pt>
                <c:pt idx="2402">
                  <c:v>44.08</c:v>
                </c:pt>
                <c:pt idx="2403">
                  <c:v>44.07</c:v>
                </c:pt>
                <c:pt idx="2404">
                  <c:v>44.06</c:v>
                </c:pt>
                <c:pt idx="2405">
                  <c:v>44.06</c:v>
                </c:pt>
                <c:pt idx="2406">
                  <c:v>44.06</c:v>
                </c:pt>
                <c:pt idx="2407">
                  <c:v>44.05</c:v>
                </c:pt>
                <c:pt idx="2408">
                  <c:v>44.05</c:v>
                </c:pt>
                <c:pt idx="2409">
                  <c:v>44.05</c:v>
                </c:pt>
                <c:pt idx="2410">
                  <c:v>44.04</c:v>
                </c:pt>
                <c:pt idx="2411">
                  <c:v>44.04</c:v>
                </c:pt>
                <c:pt idx="2412">
                  <c:v>44.03</c:v>
                </c:pt>
                <c:pt idx="2413">
                  <c:v>44.02</c:v>
                </c:pt>
                <c:pt idx="2414">
                  <c:v>44.02</c:v>
                </c:pt>
                <c:pt idx="2415">
                  <c:v>44.02</c:v>
                </c:pt>
                <c:pt idx="2416">
                  <c:v>44.01</c:v>
                </c:pt>
                <c:pt idx="2417">
                  <c:v>44.01</c:v>
                </c:pt>
                <c:pt idx="2418">
                  <c:v>44.01</c:v>
                </c:pt>
                <c:pt idx="2419">
                  <c:v>44.01</c:v>
                </c:pt>
                <c:pt idx="2420">
                  <c:v>44.01</c:v>
                </c:pt>
                <c:pt idx="2421">
                  <c:v>44.01</c:v>
                </c:pt>
                <c:pt idx="2422">
                  <c:v>44</c:v>
                </c:pt>
                <c:pt idx="2423">
                  <c:v>44</c:v>
                </c:pt>
                <c:pt idx="2424">
                  <c:v>44</c:v>
                </c:pt>
                <c:pt idx="2425">
                  <c:v>44</c:v>
                </c:pt>
                <c:pt idx="2426">
                  <c:v>44</c:v>
                </c:pt>
                <c:pt idx="2427">
                  <c:v>44</c:v>
                </c:pt>
                <c:pt idx="2428">
                  <c:v>44</c:v>
                </c:pt>
                <c:pt idx="2429">
                  <c:v>44</c:v>
                </c:pt>
                <c:pt idx="2430">
                  <c:v>44</c:v>
                </c:pt>
                <c:pt idx="2431">
                  <c:v>44</c:v>
                </c:pt>
                <c:pt idx="2432">
                  <c:v>44</c:v>
                </c:pt>
                <c:pt idx="2433">
                  <c:v>44</c:v>
                </c:pt>
                <c:pt idx="2434">
                  <c:v>44</c:v>
                </c:pt>
                <c:pt idx="2435">
                  <c:v>44</c:v>
                </c:pt>
                <c:pt idx="2436">
                  <c:v>44</c:v>
                </c:pt>
                <c:pt idx="2437">
                  <c:v>44</c:v>
                </c:pt>
                <c:pt idx="2438">
                  <c:v>44</c:v>
                </c:pt>
                <c:pt idx="2439">
                  <c:v>44</c:v>
                </c:pt>
                <c:pt idx="2440">
                  <c:v>44</c:v>
                </c:pt>
                <c:pt idx="2441">
                  <c:v>44</c:v>
                </c:pt>
                <c:pt idx="2442">
                  <c:v>44</c:v>
                </c:pt>
                <c:pt idx="2443">
                  <c:v>44</c:v>
                </c:pt>
                <c:pt idx="2444">
                  <c:v>44</c:v>
                </c:pt>
                <c:pt idx="2445">
                  <c:v>44</c:v>
                </c:pt>
                <c:pt idx="2446">
                  <c:v>44</c:v>
                </c:pt>
                <c:pt idx="2447">
                  <c:v>44</c:v>
                </c:pt>
                <c:pt idx="2448">
                  <c:v>44</c:v>
                </c:pt>
                <c:pt idx="2449">
                  <c:v>44</c:v>
                </c:pt>
                <c:pt idx="2450">
                  <c:v>44</c:v>
                </c:pt>
                <c:pt idx="2451">
                  <c:v>44</c:v>
                </c:pt>
                <c:pt idx="2452">
                  <c:v>44</c:v>
                </c:pt>
                <c:pt idx="2453">
                  <c:v>44</c:v>
                </c:pt>
                <c:pt idx="2454">
                  <c:v>44</c:v>
                </c:pt>
                <c:pt idx="2455">
                  <c:v>44</c:v>
                </c:pt>
                <c:pt idx="2456">
                  <c:v>44</c:v>
                </c:pt>
                <c:pt idx="2457">
                  <c:v>44</c:v>
                </c:pt>
                <c:pt idx="2458">
                  <c:v>44</c:v>
                </c:pt>
                <c:pt idx="2459">
                  <c:v>44</c:v>
                </c:pt>
                <c:pt idx="2460">
                  <c:v>44</c:v>
                </c:pt>
                <c:pt idx="2461">
                  <c:v>44</c:v>
                </c:pt>
                <c:pt idx="2462">
                  <c:v>44</c:v>
                </c:pt>
                <c:pt idx="2463">
                  <c:v>44</c:v>
                </c:pt>
                <c:pt idx="2464">
                  <c:v>44</c:v>
                </c:pt>
                <c:pt idx="2465">
                  <c:v>44</c:v>
                </c:pt>
                <c:pt idx="2466">
                  <c:v>44</c:v>
                </c:pt>
                <c:pt idx="2467">
                  <c:v>44</c:v>
                </c:pt>
                <c:pt idx="2468">
                  <c:v>44</c:v>
                </c:pt>
                <c:pt idx="2469">
                  <c:v>44.01</c:v>
                </c:pt>
                <c:pt idx="2470">
                  <c:v>44.01</c:v>
                </c:pt>
                <c:pt idx="2471">
                  <c:v>44.01</c:v>
                </c:pt>
                <c:pt idx="2472">
                  <c:v>44.01</c:v>
                </c:pt>
                <c:pt idx="2473">
                  <c:v>44.01</c:v>
                </c:pt>
                <c:pt idx="2474">
                  <c:v>44.01</c:v>
                </c:pt>
                <c:pt idx="2475">
                  <c:v>44.02</c:v>
                </c:pt>
                <c:pt idx="2476">
                  <c:v>44.02</c:v>
                </c:pt>
                <c:pt idx="2477">
                  <c:v>44.02</c:v>
                </c:pt>
                <c:pt idx="2478">
                  <c:v>44.03</c:v>
                </c:pt>
                <c:pt idx="2479">
                  <c:v>44.04</c:v>
                </c:pt>
                <c:pt idx="2480">
                  <c:v>44.04</c:v>
                </c:pt>
                <c:pt idx="2481">
                  <c:v>44.04</c:v>
                </c:pt>
                <c:pt idx="2482">
                  <c:v>44.05</c:v>
                </c:pt>
                <c:pt idx="2483">
                  <c:v>44.06</c:v>
                </c:pt>
                <c:pt idx="2484">
                  <c:v>44.06</c:v>
                </c:pt>
                <c:pt idx="2485">
                  <c:v>44.07</c:v>
                </c:pt>
                <c:pt idx="2486">
                  <c:v>44.07</c:v>
                </c:pt>
                <c:pt idx="2487">
                  <c:v>44.08</c:v>
                </c:pt>
                <c:pt idx="2488">
                  <c:v>44.08</c:v>
                </c:pt>
                <c:pt idx="2489">
                  <c:v>44.09</c:v>
                </c:pt>
                <c:pt idx="2490">
                  <c:v>44.09</c:v>
                </c:pt>
                <c:pt idx="2491">
                  <c:v>44.1</c:v>
                </c:pt>
                <c:pt idx="2492">
                  <c:v>44.11</c:v>
                </c:pt>
                <c:pt idx="2493">
                  <c:v>44.11</c:v>
                </c:pt>
                <c:pt idx="2494">
                  <c:v>44.11</c:v>
                </c:pt>
                <c:pt idx="2495">
                  <c:v>44.13</c:v>
                </c:pt>
                <c:pt idx="2496">
                  <c:v>44.14</c:v>
                </c:pt>
                <c:pt idx="2497">
                  <c:v>44.16</c:v>
                </c:pt>
                <c:pt idx="2498">
                  <c:v>44.18</c:v>
                </c:pt>
                <c:pt idx="2499">
                  <c:v>44.2</c:v>
                </c:pt>
                <c:pt idx="2500">
                  <c:v>44.21</c:v>
                </c:pt>
                <c:pt idx="2501">
                  <c:v>44.23</c:v>
                </c:pt>
                <c:pt idx="2502">
                  <c:v>44.24</c:v>
                </c:pt>
                <c:pt idx="2503">
                  <c:v>44.25</c:v>
                </c:pt>
                <c:pt idx="2504">
                  <c:v>44.27</c:v>
                </c:pt>
                <c:pt idx="2505">
                  <c:v>44.28</c:v>
                </c:pt>
                <c:pt idx="2506">
                  <c:v>44.29</c:v>
                </c:pt>
                <c:pt idx="2507">
                  <c:v>44.31</c:v>
                </c:pt>
                <c:pt idx="2508">
                  <c:v>44.32</c:v>
                </c:pt>
                <c:pt idx="2509">
                  <c:v>44.33</c:v>
                </c:pt>
                <c:pt idx="2510">
                  <c:v>44.34</c:v>
                </c:pt>
                <c:pt idx="2511">
                  <c:v>44.35</c:v>
                </c:pt>
                <c:pt idx="2512">
                  <c:v>44.36</c:v>
                </c:pt>
                <c:pt idx="2513">
                  <c:v>44.37</c:v>
                </c:pt>
                <c:pt idx="2514">
                  <c:v>44.38</c:v>
                </c:pt>
                <c:pt idx="2515">
                  <c:v>44.38</c:v>
                </c:pt>
                <c:pt idx="2516">
                  <c:v>44.39</c:v>
                </c:pt>
                <c:pt idx="2517">
                  <c:v>44.4</c:v>
                </c:pt>
                <c:pt idx="2518">
                  <c:v>44.41</c:v>
                </c:pt>
                <c:pt idx="2519">
                  <c:v>44.42</c:v>
                </c:pt>
                <c:pt idx="2520">
                  <c:v>44.44</c:v>
                </c:pt>
                <c:pt idx="2521">
                  <c:v>44.46</c:v>
                </c:pt>
                <c:pt idx="2522">
                  <c:v>44.47</c:v>
                </c:pt>
                <c:pt idx="2523">
                  <c:v>44.48</c:v>
                </c:pt>
                <c:pt idx="2524">
                  <c:v>44.5</c:v>
                </c:pt>
                <c:pt idx="2525">
                  <c:v>44.51</c:v>
                </c:pt>
                <c:pt idx="2526">
                  <c:v>44.52</c:v>
                </c:pt>
                <c:pt idx="2527">
                  <c:v>44.53</c:v>
                </c:pt>
                <c:pt idx="2528">
                  <c:v>44.54</c:v>
                </c:pt>
                <c:pt idx="2529">
                  <c:v>44.55</c:v>
                </c:pt>
                <c:pt idx="2530">
                  <c:v>44.56</c:v>
                </c:pt>
                <c:pt idx="2531">
                  <c:v>44.56</c:v>
                </c:pt>
                <c:pt idx="2532">
                  <c:v>44.57</c:v>
                </c:pt>
                <c:pt idx="2533">
                  <c:v>44.58</c:v>
                </c:pt>
                <c:pt idx="2534">
                  <c:v>44.58</c:v>
                </c:pt>
                <c:pt idx="2535">
                  <c:v>44.58</c:v>
                </c:pt>
                <c:pt idx="2536">
                  <c:v>44.58</c:v>
                </c:pt>
                <c:pt idx="2537">
                  <c:v>44.58</c:v>
                </c:pt>
                <c:pt idx="2538">
                  <c:v>44.58</c:v>
                </c:pt>
                <c:pt idx="2539">
                  <c:v>44.58</c:v>
                </c:pt>
                <c:pt idx="2540">
                  <c:v>44.59</c:v>
                </c:pt>
                <c:pt idx="2541">
                  <c:v>44.59</c:v>
                </c:pt>
                <c:pt idx="2542">
                  <c:v>44.59</c:v>
                </c:pt>
                <c:pt idx="2543">
                  <c:v>44.6</c:v>
                </c:pt>
                <c:pt idx="2544">
                  <c:v>44.6</c:v>
                </c:pt>
                <c:pt idx="2545">
                  <c:v>44.6</c:v>
                </c:pt>
                <c:pt idx="2546">
                  <c:v>44.61</c:v>
                </c:pt>
                <c:pt idx="2547">
                  <c:v>44.61</c:v>
                </c:pt>
                <c:pt idx="2548">
                  <c:v>44.62</c:v>
                </c:pt>
                <c:pt idx="2549">
                  <c:v>44.63</c:v>
                </c:pt>
                <c:pt idx="2550">
                  <c:v>44.63</c:v>
                </c:pt>
                <c:pt idx="2551">
                  <c:v>44.64</c:v>
                </c:pt>
                <c:pt idx="2552">
                  <c:v>44.65</c:v>
                </c:pt>
                <c:pt idx="2553">
                  <c:v>44.66</c:v>
                </c:pt>
                <c:pt idx="2554">
                  <c:v>44.67</c:v>
                </c:pt>
                <c:pt idx="2555">
                  <c:v>44.68</c:v>
                </c:pt>
                <c:pt idx="2556">
                  <c:v>44.69</c:v>
                </c:pt>
                <c:pt idx="2557">
                  <c:v>44.69</c:v>
                </c:pt>
                <c:pt idx="2558">
                  <c:v>44.7</c:v>
                </c:pt>
                <c:pt idx="2559">
                  <c:v>44.71</c:v>
                </c:pt>
                <c:pt idx="2560">
                  <c:v>44.72</c:v>
                </c:pt>
                <c:pt idx="2561">
                  <c:v>44.73</c:v>
                </c:pt>
                <c:pt idx="2562">
                  <c:v>44.74</c:v>
                </c:pt>
                <c:pt idx="2563">
                  <c:v>44.75</c:v>
                </c:pt>
                <c:pt idx="2564">
                  <c:v>44.75</c:v>
                </c:pt>
                <c:pt idx="2565">
                  <c:v>44.76</c:v>
                </c:pt>
                <c:pt idx="2566">
                  <c:v>44.78</c:v>
                </c:pt>
                <c:pt idx="2567">
                  <c:v>44.79</c:v>
                </c:pt>
                <c:pt idx="2568">
                  <c:v>44.81</c:v>
                </c:pt>
                <c:pt idx="2569">
                  <c:v>44.82</c:v>
                </c:pt>
                <c:pt idx="2570">
                  <c:v>44.84</c:v>
                </c:pt>
                <c:pt idx="2571">
                  <c:v>44.85</c:v>
                </c:pt>
                <c:pt idx="2572">
                  <c:v>44.86</c:v>
                </c:pt>
                <c:pt idx="2573">
                  <c:v>44.88</c:v>
                </c:pt>
                <c:pt idx="2574">
                  <c:v>44.88</c:v>
                </c:pt>
                <c:pt idx="2575">
                  <c:v>44.89</c:v>
                </c:pt>
                <c:pt idx="2576">
                  <c:v>44.9</c:v>
                </c:pt>
                <c:pt idx="2577">
                  <c:v>44.91</c:v>
                </c:pt>
                <c:pt idx="2578">
                  <c:v>44.91</c:v>
                </c:pt>
                <c:pt idx="2579">
                  <c:v>44.92</c:v>
                </c:pt>
                <c:pt idx="2580">
                  <c:v>44.93</c:v>
                </c:pt>
                <c:pt idx="2581">
                  <c:v>44.94</c:v>
                </c:pt>
                <c:pt idx="2582">
                  <c:v>44.94</c:v>
                </c:pt>
                <c:pt idx="2583">
                  <c:v>44.95</c:v>
                </c:pt>
                <c:pt idx="2584">
                  <c:v>44.95</c:v>
                </c:pt>
                <c:pt idx="2585">
                  <c:v>44.96</c:v>
                </c:pt>
                <c:pt idx="2586">
                  <c:v>44.96</c:v>
                </c:pt>
                <c:pt idx="2587">
                  <c:v>44.97</c:v>
                </c:pt>
                <c:pt idx="2588">
                  <c:v>44.97</c:v>
                </c:pt>
                <c:pt idx="2589">
                  <c:v>44.98</c:v>
                </c:pt>
                <c:pt idx="2590">
                  <c:v>44.98</c:v>
                </c:pt>
                <c:pt idx="2591">
                  <c:v>44.99</c:v>
                </c:pt>
                <c:pt idx="2592">
                  <c:v>45</c:v>
                </c:pt>
                <c:pt idx="2593">
                  <c:v>45</c:v>
                </c:pt>
                <c:pt idx="2594">
                  <c:v>45.01</c:v>
                </c:pt>
                <c:pt idx="2595">
                  <c:v>45.02</c:v>
                </c:pt>
                <c:pt idx="2596">
                  <c:v>45.02</c:v>
                </c:pt>
                <c:pt idx="2597">
                  <c:v>45.02</c:v>
                </c:pt>
                <c:pt idx="2598">
                  <c:v>45.03</c:v>
                </c:pt>
                <c:pt idx="2599">
                  <c:v>45.03</c:v>
                </c:pt>
                <c:pt idx="2600">
                  <c:v>45.04</c:v>
                </c:pt>
                <c:pt idx="2601">
                  <c:v>45.04</c:v>
                </c:pt>
                <c:pt idx="2602">
                  <c:v>45.04</c:v>
                </c:pt>
                <c:pt idx="2603">
                  <c:v>45.04</c:v>
                </c:pt>
                <c:pt idx="2604">
                  <c:v>45.05</c:v>
                </c:pt>
                <c:pt idx="2605">
                  <c:v>45.05</c:v>
                </c:pt>
                <c:pt idx="2606">
                  <c:v>45.05</c:v>
                </c:pt>
                <c:pt idx="2607">
                  <c:v>45.05</c:v>
                </c:pt>
                <c:pt idx="2608">
                  <c:v>45.05</c:v>
                </c:pt>
                <c:pt idx="2609">
                  <c:v>45.05</c:v>
                </c:pt>
                <c:pt idx="2610">
                  <c:v>45.05</c:v>
                </c:pt>
                <c:pt idx="2611">
                  <c:v>45.05</c:v>
                </c:pt>
                <c:pt idx="2612">
                  <c:v>45.05</c:v>
                </c:pt>
                <c:pt idx="2613">
                  <c:v>45.05</c:v>
                </c:pt>
                <c:pt idx="2614">
                  <c:v>45.05</c:v>
                </c:pt>
                <c:pt idx="2615">
                  <c:v>45.05</c:v>
                </c:pt>
                <c:pt idx="2616">
                  <c:v>45.05</c:v>
                </c:pt>
                <c:pt idx="2617">
                  <c:v>45.05</c:v>
                </c:pt>
                <c:pt idx="2618">
                  <c:v>45.05</c:v>
                </c:pt>
                <c:pt idx="2619">
                  <c:v>45.05</c:v>
                </c:pt>
                <c:pt idx="2620">
                  <c:v>45.05</c:v>
                </c:pt>
                <c:pt idx="2621">
                  <c:v>45.05</c:v>
                </c:pt>
                <c:pt idx="2622">
                  <c:v>45.05</c:v>
                </c:pt>
                <c:pt idx="2623">
                  <c:v>45.05</c:v>
                </c:pt>
                <c:pt idx="2624">
                  <c:v>45.05</c:v>
                </c:pt>
                <c:pt idx="2625">
                  <c:v>45.05</c:v>
                </c:pt>
                <c:pt idx="2626">
                  <c:v>45.05</c:v>
                </c:pt>
                <c:pt idx="2627">
                  <c:v>45.05</c:v>
                </c:pt>
                <c:pt idx="2628">
                  <c:v>45.05</c:v>
                </c:pt>
                <c:pt idx="2629">
                  <c:v>45.05</c:v>
                </c:pt>
                <c:pt idx="2630">
                  <c:v>45.05</c:v>
                </c:pt>
                <c:pt idx="2631">
                  <c:v>45.05</c:v>
                </c:pt>
                <c:pt idx="2632">
                  <c:v>45.05</c:v>
                </c:pt>
                <c:pt idx="2633">
                  <c:v>45.05</c:v>
                </c:pt>
                <c:pt idx="2634">
                  <c:v>45.05</c:v>
                </c:pt>
                <c:pt idx="2635">
                  <c:v>45.05</c:v>
                </c:pt>
                <c:pt idx="2636">
                  <c:v>45.05</c:v>
                </c:pt>
                <c:pt idx="2637">
                  <c:v>45.05</c:v>
                </c:pt>
                <c:pt idx="2638">
                  <c:v>45.04</c:v>
                </c:pt>
                <c:pt idx="2639">
                  <c:v>45.04</c:v>
                </c:pt>
                <c:pt idx="2640">
                  <c:v>45.04</c:v>
                </c:pt>
                <c:pt idx="2641">
                  <c:v>45.04</c:v>
                </c:pt>
                <c:pt idx="2642">
                  <c:v>45.04</c:v>
                </c:pt>
                <c:pt idx="2643">
                  <c:v>45.04</c:v>
                </c:pt>
                <c:pt idx="2644">
                  <c:v>45.04</c:v>
                </c:pt>
                <c:pt idx="2645">
                  <c:v>45.04</c:v>
                </c:pt>
                <c:pt idx="2646">
                  <c:v>45.03</c:v>
                </c:pt>
                <c:pt idx="2647">
                  <c:v>45.03</c:v>
                </c:pt>
                <c:pt idx="2648">
                  <c:v>45.02</c:v>
                </c:pt>
                <c:pt idx="2649">
                  <c:v>45.02</c:v>
                </c:pt>
                <c:pt idx="2650">
                  <c:v>45.02</c:v>
                </c:pt>
                <c:pt idx="2651">
                  <c:v>45.01</c:v>
                </c:pt>
                <c:pt idx="2652">
                  <c:v>45.01</c:v>
                </c:pt>
                <c:pt idx="2653">
                  <c:v>45</c:v>
                </c:pt>
                <c:pt idx="2654">
                  <c:v>45</c:v>
                </c:pt>
                <c:pt idx="2655">
                  <c:v>45</c:v>
                </c:pt>
                <c:pt idx="2656">
                  <c:v>44.99</c:v>
                </c:pt>
                <c:pt idx="2657">
                  <c:v>44.99</c:v>
                </c:pt>
                <c:pt idx="2658">
                  <c:v>44.98</c:v>
                </c:pt>
                <c:pt idx="2659">
                  <c:v>44.98</c:v>
                </c:pt>
                <c:pt idx="2660">
                  <c:v>44.98</c:v>
                </c:pt>
                <c:pt idx="2661">
                  <c:v>44.97</c:v>
                </c:pt>
                <c:pt idx="2662">
                  <c:v>44.97</c:v>
                </c:pt>
                <c:pt idx="2663">
                  <c:v>44.96</c:v>
                </c:pt>
                <c:pt idx="2664">
                  <c:v>44.95</c:v>
                </c:pt>
                <c:pt idx="2665">
                  <c:v>44.95</c:v>
                </c:pt>
                <c:pt idx="2666">
                  <c:v>44.94</c:v>
                </c:pt>
                <c:pt idx="2667">
                  <c:v>44.93</c:v>
                </c:pt>
                <c:pt idx="2668">
                  <c:v>44.91</c:v>
                </c:pt>
                <c:pt idx="2669">
                  <c:v>44.91</c:v>
                </c:pt>
                <c:pt idx="2670">
                  <c:v>44.89</c:v>
                </c:pt>
                <c:pt idx="2671">
                  <c:v>44.89</c:v>
                </c:pt>
                <c:pt idx="2672">
                  <c:v>44.88</c:v>
                </c:pt>
                <c:pt idx="2673">
                  <c:v>44.88</c:v>
                </c:pt>
                <c:pt idx="2674">
                  <c:v>44.86</c:v>
                </c:pt>
                <c:pt idx="2675">
                  <c:v>44.85</c:v>
                </c:pt>
                <c:pt idx="2676">
                  <c:v>44.84</c:v>
                </c:pt>
                <c:pt idx="2677">
                  <c:v>44.82</c:v>
                </c:pt>
                <c:pt idx="2678">
                  <c:v>44.81</c:v>
                </c:pt>
                <c:pt idx="2679">
                  <c:v>44.8</c:v>
                </c:pt>
                <c:pt idx="2680">
                  <c:v>44.78</c:v>
                </c:pt>
                <c:pt idx="2681">
                  <c:v>44.78</c:v>
                </c:pt>
                <c:pt idx="2682">
                  <c:v>44.76</c:v>
                </c:pt>
                <c:pt idx="2683">
                  <c:v>44.75</c:v>
                </c:pt>
                <c:pt idx="2684">
                  <c:v>44.74</c:v>
                </c:pt>
                <c:pt idx="2685">
                  <c:v>44.74</c:v>
                </c:pt>
                <c:pt idx="2686">
                  <c:v>44.73</c:v>
                </c:pt>
                <c:pt idx="2687">
                  <c:v>44.72</c:v>
                </c:pt>
                <c:pt idx="2688">
                  <c:v>44.72</c:v>
                </c:pt>
                <c:pt idx="2689">
                  <c:v>44.72</c:v>
                </c:pt>
                <c:pt idx="2690">
                  <c:v>44.71</c:v>
                </c:pt>
                <c:pt idx="2691">
                  <c:v>44.7</c:v>
                </c:pt>
                <c:pt idx="2692">
                  <c:v>44.69</c:v>
                </c:pt>
                <c:pt idx="2693">
                  <c:v>44.68</c:v>
                </c:pt>
                <c:pt idx="2694">
                  <c:v>44.67</c:v>
                </c:pt>
                <c:pt idx="2695">
                  <c:v>44.66</c:v>
                </c:pt>
                <c:pt idx="2696">
                  <c:v>44.65</c:v>
                </c:pt>
                <c:pt idx="2697">
                  <c:v>44.65</c:v>
                </c:pt>
                <c:pt idx="2698">
                  <c:v>44.64</c:v>
                </c:pt>
                <c:pt idx="2699">
                  <c:v>44.63</c:v>
                </c:pt>
                <c:pt idx="2700">
                  <c:v>44.63</c:v>
                </c:pt>
                <c:pt idx="2701">
                  <c:v>44.62</c:v>
                </c:pt>
                <c:pt idx="2702">
                  <c:v>44.62</c:v>
                </c:pt>
                <c:pt idx="2703">
                  <c:v>44.61</c:v>
                </c:pt>
                <c:pt idx="2704">
                  <c:v>44.6</c:v>
                </c:pt>
                <c:pt idx="2705">
                  <c:v>44.6</c:v>
                </c:pt>
                <c:pt idx="2706">
                  <c:v>44.6</c:v>
                </c:pt>
                <c:pt idx="2707">
                  <c:v>44.59</c:v>
                </c:pt>
                <c:pt idx="2708">
                  <c:v>44.59</c:v>
                </c:pt>
                <c:pt idx="2709">
                  <c:v>44.59</c:v>
                </c:pt>
                <c:pt idx="2710">
                  <c:v>44.59</c:v>
                </c:pt>
                <c:pt idx="2711">
                  <c:v>44.58</c:v>
                </c:pt>
                <c:pt idx="2712">
                  <c:v>44.58</c:v>
                </c:pt>
                <c:pt idx="2713">
                  <c:v>44.58</c:v>
                </c:pt>
                <c:pt idx="2714">
                  <c:v>44.58</c:v>
                </c:pt>
                <c:pt idx="2715">
                  <c:v>44.58</c:v>
                </c:pt>
                <c:pt idx="2716">
                  <c:v>44.58</c:v>
                </c:pt>
                <c:pt idx="2717">
                  <c:v>44.58</c:v>
                </c:pt>
                <c:pt idx="2718">
                  <c:v>44.58</c:v>
                </c:pt>
                <c:pt idx="2719">
                  <c:v>44.58</c:v>
                </c:pt>
                <c:pt idx="2720">
                  <c:v>44.57</c:v>
                </c:pt>
                <c:pt idx="2721">
                  <c:v>44.56</c:v>
                </c:pt>
                <c:pt idx="2722">
                  <c:v>44.56</c:v>
                </c:pt>
                <c:pt idx="2723">
                  <c:v>44.55</c:v>
                </c:pt>
                <c:pt idx="2724">
                  <c:v>44.55</c:v>
                </c:pt>
                <c:pt idx="2725">
                  <c:v>44.55</c:v>
                </c:pt>
                <c:pt idx="2726">
                  <c:v>44.54</c:v>
                </c:pt>
                <c:pt idx="2727">
                  <c:v>44.54</c:v>
                </c:pt>
                <c:pt idx="2728">
                  <c:v>44.53</c:v>
                </c:pt>
                <c:pt idx="2729">
                  <c:v>44.53</c:v>
                </c:pt>
                <c:pt idx="2730">
                  <c:v>44.51</c:v>
                </c:pt>
                <c:pt idx="2731">
                  <c:v>44.5</c:v>
                </c:pt>
                <c:pt idx="2732">
                  <c:v>44.49</c:v>
                </c:pt>
                <c:pt idx="2733">
                  <c:v>44.48</c:v>
                </c:pt>
                <c:pt idx="2734">
                  <c:v>44.47</c:v>
                </c:pt>
                <c:pt idx="2735">
                  <c:v>44.46</c:v>
                </c:pt>
                <c:pt idx="2736">
                  <c:v>44.45</c:v>
                </c:pt>
                <c:pt idx="2737">
                  <c:v>44.43</c:v>
                </c:pt>
                <c:pt idx="2738">
                  <c:v>44.42</c:v>
                </c:pt>
                <c:pt idx="2739">
                  <c:v>44.41</c:v>
                </c:pt>
                <c:pt idx="2740">
                  <c:v>44.4</c:v>
                </c:pt>
                <c:pt idx="2741">
                  <c:v>44.4</c:v>
                </c:pt>
                <c:pt idx="2742">
                  <c:v>44.39</c:v>
                </c:pt>
                <c:pt idx="2743">
                  <c:v>44.38</c:v>
                </c:pt>
                <c:pt idx="2744">
                  <c:v>44.37</c:v>
                </c:pt>
                <c:pt idx="2745">
                  <c:v>44.36</c:v>
                </c:pt>
                <c:pt idx="2746">
                  <c:v>44.36</c:v>
                </c:pt>
                <c:pt idx="2747">
                  <c:v>44.35</c:v>
                </c:pt>
                <c:pt idx="2748">
                  <c:v>44.34</c:v>
                </c:pt>
                <c:pt idx="2749">
                  <c:v>44.34</c:v>
                </c:pt>
                <c:pt idx="2750">
                  <c:v>44.33</c:v>
                </c:pt>
                <c:pt idx="2751">
                  <c:v>44.32</c:v>
                </c:pt>
                <c:pt idx="2752">
                  <c:v>44.31</c:v>
                </c:pt>
                <c:pt idx="2753">
                  <c:v>44.3</c:v>
                </c:pt>
                <c:pt idx="2754">
                  <c:v>44.29</c:v>
                </c:pt>
                <c:pt idx="2755">
                  <c:v>44.28</c:v>
                </c:pt>
                <c:pt idx="2756">
                  <c:v>44.27</c:v>
                </c:pt>
                <c:pt idx="2757">
                  <c:v>44.25</c:v>
                </c:pt>
                <c:pt idx="2758">
                  <c:v>44.24</c:v>
                </c:pt>
                <c:pt idx="2759">
                  <c:v>44.23</c:v>
                </c:pt>
                <c:pt idx="2760">
                  <c:v>44.22</c:v>
                </c:pt>
                <c:pt idx="2761">
                  <c:v>44.2</c:v>
                </c:pt>
                <c:pt idx="2762">
                  <c:v>44.2</c:v>
                </c:pt>
                <c:pt idx="2763">
                  <c:v>44.19</c:v>
                </c:pt>
                <c:pt idx="2764">
                  <c:v>44.18</c:v>
                </c:pt>
                <c:pt idx="2765">
                  <c:v>44.17</c:v>
                </c:pt>
                <c:pt idx="2766">
                  <c:v>44.16</c:v>
                </c:pt>
                <c:pt idx="2767">
                  <c:v>44.15</c:v>
                </c:pt>
                <c:pt idx="2768">
                  <c:v>44.14</c:v>
                </c:pt>
                <c:pt idx="2769">
                  <c:v>44.13</c:v>
                </c:pt>
                <c:pt idx="2770">
                  <c:v>44.12</c:v>
                </c:pt>
                <c:pt idx="2771">
                  <c:v>44.11</c:v>
                </c:pt>
                <c:pt idx="2772">
                  <c:v>44.1</c:v>
                </c:pt>
                <c:pt idx="2773">
                  <c:v>44.09</c:v>
                </c:pt>
                <c:pt idx="2774">
                  <c:v>44.09</c:v>
                </c:pt>
                <c:pt idx="2775">
                  <c:v>44.08</c:v>
                </c:pt>
                <c:pt idx="2776">
                  <c:v>44.08</c:v>
                </c:pt>
                <c:pt idx="2777">
                  <c:v>44.07</c:v>
                </c:pt>
                <c:pt idx="2778">
                  <c:v>44.06</c:v>
                </c:pt>
                <c:pt idx="2779">
                  <c:v>44.06</c:v>
                </c:pt>
                <c:pt idx="2780">
                  <c:v>44.05</c:v>
                </c:pt>
                <c:pt idx="2781">
                  <c:v>44.05</c:v>
                </c:pt>
                <c:pt idx="2782">
                  <c:v>44.05</c:v>
                </c:pt>
                <c:pt idx="2783">
                  <c:v>44.04</c:v>
                </c:pt>
                <c:pt idx="2784">
                  <c:v>44.04</c:v>
                </c:pt>
                <c:pt idx="2785">
                  <c:v>44.03</c:v>
                </c:pt>
                <c:pt idx="2786">
                  <c:v>44.03</c:v>
                </c:pt>
                <c:pt idx="2787">
                  <c:v>44.03</c:v>
                </c:pt>
                <c:pt idx="2788">
                  <c:v>44.02</c:v>
                </c:pt>
                <c:pt idx="2789">
                  <c:v>44.02</c:v>
                </c:pt>
                <c:pt idx="2790">
                  <c:v>44.02</c:v>
                </c:pt>
                <c:pt idx="2791">
                  <c:v>44.02</c:v>
                </c:pt>
                <c:pt idx="2792">
                  <c:v>44.01</c:v>
                </c:pt>
                <c:pt idx="2793">
                  <c:v>44.01</c:v>
                </c:pt>
                <c:pt idx="2794">
                  <c:v>44.01</c:v>
                </c:pt>
                <c:pt idx="2795">
                  <c:v>44.01</c:v>
                </c:pt>
                <c:pt idx="2796">
                  <c:v>44</c:v>
                </c:pt>
                <c:pt idx="2797">
                  <c:v>44</c:v>
                </c:pt>
                <c:pt idx="2798">
                  <c:v>44</c:v>
                </c:pt>
                <c:pt idx="2799">
                  <c:v>44</c:v>
                </c:pt>
                <c:pt idx="2800">
                  <c:v>44</c:v>
                </c:pt>
                <c:pt idx="2801">
                  <c:v>44</c:v>
                </c:pt>
                <c:pt idx="2802">
                  <c:v>44</c:v>
                </c:pt>
                <c:pt idx="2803">
                  <c:v>44</c:v>
                </c:pt>
                <c:pt idx="2804">
                  <c:v>44</c:v>
                </c:pt>
                <c:pt idx="2805">
                  <c:v>44</c:v>
                </c:pt>
                <c:pt idx="2806">
                  <c:v>44</c:v>
                </c:pt>
                <c:pt idx="2807">
                  <c:v>44</c:v>
                </c:pt>
                <c:pt idx="2808">
                  <c:v>44</c:v>
                </c:pt>
                <c:pt idx="2809">
                  <c:v>44</c:v>
                </c:pt>
                <c:pt idx="2810">
                  <c:v>44</c:v>
                </c:pt>
                <c:pt idx="2811">
                  <c:v>44</c:v>
                </c:pt>
                <c:pt idx="2812">
                  <c:v>44</c:v>
                </c:pt>
                <c:pt idx="2813">
                  <c:v>44</c:v>
                </c:pt>
                <c:pt idx="2814">
                  <c:v>44</c:v>
                </c:pt>
                <c:pt idx="2815">
                  <c:v>44</c:v>
                </c:pt>
                <c:pt idx="2816">
                  <c:v>44</c:v>
                </c:pt>
                <c:pt idx="2817">
                  <c:v>44</c:v>
                </c:pt>
                <c:pt idx="2818">
                  <c:v>44</c:v>
                </c:pt>
                <c:pt idx="2819">
                  <c:v>44</c:v>
                </c:pt>
                <c:pt idx="2820">
                  <c:v>44</c:v>
                </c:pt>
                <c:pt idx="2821">
                  <c:v>44</c:v>
                </c:pt>
                <c:pt idx="2822">
                  <c:v>44</c:v>
                </c:pt>
                <c:pt idx="2823">
                  <c:v>44</c:v>
                </c:pt>
                <c:pt idx="2824">
                  <c:v>44</c:v>
                </c:pt>
                <c:pt idx="2825">
                  <c:v>44</c:v>
                </c:pt>
                <c:pt idx="2826">
                  <c:v>44</c:v>
                </c:pt>
                <c:pt idx="2827">
                  <c:v>44</c:v>
                </c:pt>
                <c:pt idx="2828">
                  <c:v>44</c:v>
                </c:pt>
                <c:pt idx="2829">
                  <c:v>44</c:v>
                </c:pt>
                <c:pt idx="2830">
                  <c:v>44</c:v>
                </c:pt>
                <c:pt idx="2831">
                  <c:v>44</c:v>
                </c:pt>
                <c:pt idx="2832">
                  <c:v>44</c:v>
                </c:pt>
                <c:pt idx="2833">
                  <c:v>44</c:v>
                </c:pt>
                <c:pt idx="2834">
                  <c:v>44</c:v>
                </c:pt>
                <c:pt idx="2835">
                  <c:v>44</c:v>
                </c:pt>
                <c:pt idx="2836">
                  <c:v>44</c:v>
                </c:pt>
                <c:pt idx="2837">
                  <c:v>44</c:v>
                </c:pt>
                <c:pt idx="2838">
                  <c:v>44</c:v>
                </c:pt>
                <c:pt idx="2839">
                  <c:v>44</c:v>
                </c:pt>
                <c:pt idx="2840">
                  <c:v>44</c:v>
                </c:pt>
                <c:pt idx="2841">
                  <c:v>44.01</c:v>
                </c:pt>
                <c:pt idx="2842">
                  <c:v>44.01</c:v>
                </c:pt>
                <c:pt idx="2843">
                  <c:v>44.01</c:v>
                </c:pt>
                <c:pt idx="2844">
                  <c:v>44.02</c:v>
                </c:pt>
                <c:pt idx="2845">
                  <c:v>44.02</c:v>
                </c:pt>
                <c:pt idx="2846">
                  <c:v>44.02</c:v>
                </c:pt>
                <c:pt idx="2847">
                  <c:v>44.02</c:v>
                </c:pt>
                <c:pt idx="2848">
                  <c:v>44.03</c:v>
                </c:pt>
                <c:pt idx="2849">
                  <c:v>44.04</c:v>
                </c:pt>
                <c:pt idx="2850">
                  <c:v>44.04</c:v>
                </c:pt>
                <c:pt idx="2851">
                  <c:v>44.05</c:v>
                </c:pt>
                <c:pt idx="2852">
                  <c:v>44.06</c:v>
                </c:pt>
                <c:pt idx="2853">
                  <c:v>44.06</c:v>
                </c:pt>
                <c:pt idx="2854">
                  <c:v>44.07</c:v>
                </c:pt>
                <c:pt idx="2855">
                  <c:v>44.08</c:v>
                </c:pt>
                <c:pt idx="2856">
                  <c:v>44.09</c:v>
                </c:pt>
                <c:pt idx="2857">
                  <c:v>44.09</c:v>
                </c:pt>
                <c:pt idx="2858">
                  <c:v>44.1</c:v>
                </c:pt>
                <c:pt idx="2859">
                  <c:v>44.11</c:v>
                </c:pt>
                <c:pt idx="2860">
                  <c:v>44.11</c:v>
                </c:pt>
                <c:pt idx="2861">
                  <c:v>44.12</c:v>
                </c:pt>
                <c:pt idx="2862">
                  <c:v>44.12</c:v>
                </c:pt>
                <c:pt idx="2863">
                  <c:v>44.13</c:v>
                </c:pt>
                <c:pt idx="2864">
                  <c:v>44.15</c:v>
                </c:pt>
                <c:pt idx="2865">
                  <c:v>44.16</c:v>
                </c:pt>
                <c:pt idx="2866">
                  <c:v>44.17</c:v>
                </c:pt>
                <c:pt idx="2867">
                  <c:v>44.19</c:v>
                </c:pt>
                <c:pt idx="2868">
                  <c:v>44.2</c:v>
                </c:pt>
                <c:pt idx="2869">
                  <c:v>44.21</c:v>
                </c:pt>
                <c:pt idx="2870">
                  <c:v>44.22</c:v>
                </c:pt>
                <c:pt idx="2871">
                  <c:v>44.24</c:v>
                </c:pt>
                <c:pt idx="2872">
                  <c:v>44.26</c:v>
                </c:pt>
                <c:pt idx="2873">
                  <c:v>44.27</c:v>
                </c:pt>
                <c:pt idx="2874">
                  <c:v>44.28</c:v>
                </c:pt>
                <c:pt idx="2875">
                  <c:v>44.3</c:v>
                </c:pt>
                <c:pt idx="2876">
                  <c:v>44.31</c:v>
                </c:pt>
                <c:pt idx="2877">
                  <c:v>44.31</c:v>
                </c:pt>
                <c:pt idx="2878">
                  <c:v>44.33</c:v>
                </c:pt>
                <c:pt idx="2879">
                  <c:v>44.34</c:v>
                </c:pt>
                <c:pt idx="2880">
                  <c:v>44.36</c:v>
                </c:pt>
                <c:pt idx="2881">
                  <c:v>44.37</c:v>
                </c:pt>
                <c:pt idx="2882">
                  <c:v>44.38</c:v>
                </c:pt>
                <c:pt idx="2883">
                  <c:v>44.4</c:v>
                </c:pt>
                <c:pt idx="2884">
                  <c:v>44.41</c:v>
                </c:pt>
                <c:pt idx="2885">
                  <c:v>44.42</c:v>
                </c:pt>
                <c:pt idx="2886">
                  <c:v>44.43</c:v>
                </c:pt>
                <c:pt idx="2887">
                  <c:v>44.44</c:v>
                </c:pt>
                <c:pt idx="2888">
                  <c:v>44.45</c:v>
                </c:pt>
                <c:pt idx="2889">
                  <c:v>44.46</c:v>
                </c:pt>
                <c:pt idx="2890">
                  <c:v>44.48</c:v>
                </c:pt>
                <c:pt idx="2891">
                  <c:v>44.49</c:v>
                </c:pt>
                <c:pt idx="2892">
                  <c:v>44.5</c:v>
                </c:pt>
                <c:pt idx="2893">
                  <c:v>44.51</c:v>
                </c:pt>
                <c:pt idx="2894">
                  <c:v>44.53</c:v>
                </c:pt>
                <c:pt idx="2895">
                  <c:v>44.53</c:v>
                </c:pt>
                <c:pt idx="2896">
                  <c:v>44.54</c:v>
                </c:pt>
                <c:pt idx="2897">
                  <c:v>44.55</c:v>
                </c:pt>
                <c:pt idx="2898">
                  <c:v>44.56</c:v>
                </c:pt>
                <c:pt idx="2899">
                  <c:v>44.57</c:v>
                </c:pt>
                <c:pt idx="2900">
                  <c:v>44.58</c:v>
                </c:pt>
                <c:pt idx="2901">
                  <c:v>44.58</c:v>
                </c:pt>
                <c:pt idx="2902">
                  <c:v>44.58</c:v>
                </c:pt>
                <c:pt idx="2903">
                  <c:v>44.58</c:v>
                </c:pt>
                <c:pt idx="2904">
                  <c:v>44.58</c:v>
                </c:pt>
                <c:pt idx="2905">
                  <c:v>44.58</c:v>
                </c:pt>
                <c:pt idx="2906">
                  <c:v>44.58</c:v>
                </c:pt>
                <c:pt idx="2907">
                  <c:v>44.59</c:v>
                </c:pt>
                <c:pt idx="2908">
                  <c:v>44.59</c:v>
                </c:pt>
                <c:pt idx="2909">
                  <c:v>44.59</c:v>
                </c:pt>
                <c:pt idx="2910">
                  <c:v>44.6</c:v>
                </c:pt>
                <c:pt idx="2911">
                  <c:v>44.6</c:v>
                </c:pt>
                <c:pt idx="2912">
                  <c:v>44.61</c:v>
                </c:pt>
                <c:pt idx="2913">
                  <c:v>44.61</c:v>
                </c:pt>
                <c:pt idx="2914">
                  <c:v>44.62</c:v>
                </c:pt>
                <c:pt idx="2915">
                  <c:v>44.63</c:v>
                </c:pt>
                <c:pt idx="2916">
                  <c:v>44.64</c:v>
                </c:pt>
                <c:pt idx="2917">
                  <c:v>44.65</c:v>
                </c:pt>
                <c:pt idx="2918">
                  <c:v>44.67</c:v>
                </c:pt>
                <c:pt idx="2919">
                  <c:v>44.68</c:v>
                </c:pt>
                <c:pt idx="2920">
                  <c:v>44.69</c:v>
                </c:pt>
                <c:pt idx="2921">
                  <c:v>44.7</c:v>
                </c:pt>
                <c:pt idx="2922">
                  <c:v>44.71</c:v>
                </c:pt>
                <c:pt idx="2923">
                  <c:v>44.72</c:v>
                </c:pt>
                <c:pt idx="2924">
                  <c:v>44.73</c:v>
                </c:pt>
                <c:pt idx="2925">
                  <c:v>44.73</c:v>
                </c:pt>
                <c:pt idx="2926">
                  <c:v>44.74</c:v>
                </c:pt>
                <c:pt idx="2927">
                  <c:v>44.75</c:v>
                </c:pt>
                <c:pt idx="2928">
                  <c:v>44.76</c:v>
                </c:pt>
                <c:pt idx="2929">
                  <c:v>44.77</c:v>
                </c:pt>
                <c:pt idx="2930">
                  <c:v>44.79</c:v>
                </c:pt>
                <c:pt idx="2931">
                  <c:v>44.8</c:v>
                </c:pt>
                <c:pt idx="2932">
                  <c:v>44.81</c:v>
                </c:pt>
                <c:pt idx="2933">
                  <c:v>44.83</c:v>
                </c:pt>
                <c:pt idx="2934">
                  <c:v>44.84</c:v>
                </c:pt>
                <c:pt idx="2935">
                  <c:v>44.85</c:v>
                </c:pt>
                <c:pt idx="2936">
                  <c:v>44.86</c:v>
                </c:pt>
                <c:pt idx="2937">
                  <c:v>44.88</c:v>
                </c:pt>
                <c:pt idx="2938">
                  <c:v>44.89</c:v>
                </c:pt>
                <c:pt idx="2939">
                  <c:v>44.91</c:v>
                </c:pt>
                <c:pt idx="2940">
                  <c:v>44.92</c:v>
                </c:pt>
                <c:pt idx="2941">
                  <c:v>44.94</c:v>
                </c:pt>
                <c:pt idx="2942">
                  <c:v>44.94</c:v>
                </c:pt>
                <c:pt idx="2943">
                  <c:v>44.95</c:v>
                </c:pt>
                <c:pt idx="2944">
                  <c:v>44.96</c:v>
                </c:pt>
                <c:pt idx="2945">
                  <c:v>44.97</c:v>
                </c:pt>
                <c:pt idx="2946">
                  <c:v>44.97</c:v>
                </c:pt>
                <c:pt idx="2947">
                  <c:v>44.98</c:v>
                </c:pt>
                <c:pt idx="2948">
                  <c:v>44.99</c:v>
                </c:pt>
                <c:pt idx="2949">
                  <c:v>44.99</c:v>
                </c:pt>
                <c:pt idx="2950">
                  <c:v>45</c:v>
                </c:pt>
                <c:pt idx="2951">
                  <c:v>45</c:v>
                </c:pt>
                <c:pt idx="2952">
                  <c:v>45.01</c:v>
                </c:pt>
                <c:pt idx="2953">
                  <c:v>45.02</c:v>
                </c:pt>
                <c:pt idx="2954">
                  <c:v>45.02</c:v>
                </c:pt>
                <c:pt idx="2955">
                  <c:v>45.02</c:v>
                </c:pt>
                <c:pt idx="2956">
                  <c:v>45.02</c:v>
                </c:pt>
                <c:pt idx="2957">
                  <c:v>45.02</c:v>
                </c:pt>
                <c:pt idx="2958">
                  <c:v>45.03</c:v>
                </c:pt>
                <c:pt idx="2959">
                  <c:v>45.03</c:v>
                </c:pt>
                <c:pt idx="2960">
                  <c:v>45.03</c:v>
                </c:pt>
                <c:pt idx="2961">
                  <c:v>45.04</c:v>
                </c:pt>
                <c:pt idx="2962">
                  <c:v>45.04</c:v>
                </c:pt>
                <c:pt idx="2963">
                  <c:v>45.04</c:v>
                </c:pt>
                <c:pt idx="2964">
                  <c:v>45.04</c:v>
                </c:pt>
                <c:pt idx="2965">
                  <c:v>45.04</c:v>
                </c:pt>
                <c:pt idx="2966">
                  <c:v>45.04</c:v>
                </c:pt>
                <c:pt idx="2967">
                  <c:v>45.05</c:v>
                </c:pt>
                <c:pt idx="2968">
                  <c:v>45.05</c:v>
                </c:pt>
                <c:pt idx="2969">
                  <c:v>45.05</c:v>
                </c:pt>
                <c:pt idx="2970">
                  <c:v>45.05</c:v>
                </c:pt>
                <c:pt idx="2971">
                  <c:v>45.05</c:v>
                </c:pt>
                <c:pt idx="2972">
                  <c:v>45.05</c:v>
                </c:pt>
                <c:pt idx="2973">
                  <c:v>45.05</c:v>
                </c:pt>
                <c:pt idx="2974">
                  <c:v>45.05</c:v>
                </c:pt>
                <c:pt idx="2975">
                  <c:v>45.05</c:v>
                </c:pt>
                <c:pt idx="2976">
                  <c:v>45.05</c:v>
                </c:pt>
                <c:pt idx="2977">
                  <c:v>45.05</c:v>
                </c:pt>
                <c:pt idx="2978">
                  <c:v>45.05</c:v>
                </c:pt>
                <c:pt idx="2979">
                  <c:v>45.05</c:v>
                </c:pt>
                <c:pt idx="2980">
                  <c:v>45.05</c:v>
                </c:pt>
                <c:pt idx="2981">
                  <c:v>45.05</c:v>
                </c:pt>
                <c:pt idx="2982">
                  <c:v>45.05</c:v>
                </c:pt>
                <c:pt idx="2983">
                  <c:v>45.05</c:v>
                </c:pt>
                <c:pt idx="2984">
                  <c:v>45.05</c:v>
                </c:pt>
                <c:pt idx="2985">
                  <c:v>45.05</c:v>
                </c:pt>
                <c:pt idx="2986">
                  <c:v>45.05</c:v>
                </c:pt>
                <c:pt idx="2987">
                  <c:v>45.05</c:v>
                </c:pt>
                <c:pt idx="2988">
                  <c:v>45.05</c:v>
                </c:pt>
                <c:pt idx="2989">
                  <c:v>45.05</c:v>
                </c:pt>
                <c:pt idx="2990">
                  <c:v>45.05</c:v>
                </c:pt>
                <c:pt idx="2991">
                  <c:v>45.05</c:v>
                </c:pt>
                <c:pt idx="2992">
                  <c:v>45.05</c:v>
                </c:pt>
                <c:pt idx="2993">
                  <c:v>45.05</c:v>
                </c:pt>
                <c:pt idx="2994">
                  <c:v>45.05</c:v>
                </c:pt>
                <c:pt idx="2995">
                  <c:v>45.05</c:v>
                </c:pt>
                <c:pt idx="2996">
                  <c:v>45.05</c:v>
                </c:pt>
                <c:pt idx="2997">
                  <c:v>45.05</c:v>
                </c:pt>
                <c:pt idx="2998">
                  <c:v>45.05</c:v>
                </c:pt>
                <c:pt idx="2999">
                  <c:v>45.05</c:v>
                </c:pt>
                <c:pt idx="3000">
                  <c:v>45.05</c:v>
                </c:pt>
                <c:pt idx="3001">
                  <c:v>45.05</c:v>
                </c:pt>
                <c:pt idx="3002">
                  <c:v>45.04</c:v>
                </c:pt>
                <c:pt idx="3003">
                  <c:v>45.04</c:v>
                </c:pt>
                <c:pt idx="3004">
                  <c:v>45.04</c:v>
                </c:pt>
                <c:pt idx="3005">
                  <c:v>45.04</c:v>
                </c:pt>
                <c:pt idx="3006">
                  <c:v>45.03</c:v>
                </c:pt>
                <c:pt idx="3007">
                  <c:v>45.03</c:v>
                </c:pt>
                <c:pt idx="3008">
                  <c:v>45.03</c:v>
                </c:pt>
                <c:pt idx="3009">
                  <c:v>45.02</c:v>
                </c:pt>
                <c:pt idx="3010">
                  <c:v>45.02</c:v>
                </c:pt>
                <c:pt idx="3011">
                  <c:v>45.02</c:v>
                </c:pt>
                <c:pt idx="3012">
                  <c:v>45.01</c:v>
                </c:pt>
                <c:pt idx="3013">
                  <c:v>45</c:v>
                </c:pt>
                <c:pt idx="3014">
                  <c:v>45</c:v>
                </c:pt>
                <c:pt idx="3015">
                  <c:v>45</c:v>
                </c:pt>
                <c:pt idx="3016">
                  <c:v>44.99</c:v>
                </c:pt>
                <c:pt idx="3017">
                  <c:v>44.99</c:v>
                </c:pt>
                <c:pt idx="3018">
                  <c:v>44.99</c:v>
                </c:pt>
                <c:pt idx="3019">
                  <c:v>44.98</c:v>
                </c:pt>
                <c:pt idx="3020">
                  <c:v>44.98</c:v>
                </c:pt>
                <c:pt idx="3021">
                  <c:v>44.98</c:v>
                </c:pt>
                <c:pt idx="3022">
                  <c:v>44.97</c:v>
                </c:pt>
                <c:pt idx="3023">
                  <c:v>44.96</c:v>
                </c:pt>
                <c:pt idx="3024">
                  <c:v>44.96</c:v>
                </c:pt>
                <c:pt idx="3025">
                  <c:v>44.95</c:v>
                </c:pt>
                <c:pt idx="3026">
                  <c:v>44.94</c:v>
                </c:pt>
                <c:pt idx="3027">
                  <c:v>44.93</c:v>
                </c:pt>
                <c:pt idx="3028">
                  <c:v>44.92</c:v>
                </c:pt>
                <c:pt idx="3029">
                  <c:v>44.91</c:v>
                </c:pt>
                <c:pt idx="3030">
                  <c:v>44.9</c:v>
                </c:pt>
                <c:pt idx="3031">
                  <c:v>44.89</c:v>
                </c:pt>
                <c:pt idx="3032">
                  <c:v>44.88</c:v>
                </c:pt>
                <c:pt idx="3033">
                  <c:v>44.88</c:v>
                </c:pt>
                <c:pt idx="3034">
                  <c:v>44.87</c:v>
                </c:pt>
                <c:pt idx="3035">
                  <c:v>44.86</c:v>
                </c:pt>
                <c:pt idx="3036">
                  <c:v>44.84</c:v>
                </c:pt>
                <c:pt idx="3037">
                  <c:v>44.83</c:v>
                </c:pt>
                <c:pt idx="3038">
                  <c:v>44.82</c:v>
                </c:pt>
                <c:pt idx="3039">
                  <c:v>44.81</c:v>
                </c:pt>
                <c:pt idx="3040">
                  <c:v>44.8</c:v>
                </c:pt>
                <c:pt idx="3041">
                  <c:v>44.8</c:v>
                </c:pt>
                <c:pt idx="3042">
                  <c:v>44.79</c:v>
                </c:pt>
                <c:pt idx="3043">
                  <c:v>44.78</c:v>
                </c:pt>
                <c:pt idx="3044">
                  <c:v>44.77</c:v>
                </c:pt>
                <c:pt idx="3045">
                  <c:v>44.76</c:v>
                </c:pt>
                <c:pt idx="3046">
                  <c:v>44.75</c:v>
                </c:pt>
                <c:pt idx="3047">
                  <c:v>44.74</c:v>
                </c:pt>
                <c:pt idx="3048">
                  <c:v>44.73</c:v>
                </c:pt>
                <c:pt idx="3049">
                  <c:v>44.72</c:v>
                </c:pt>
                <c:pt idx="3050">
                  <c:v>44.71</c:v>
                </c:pt>
                <c:pt idx="3051">
                  <c:v>44.7</c:v>
                </c:pt>
                <c:pt idx="3052">
                  <c:v>44.7</c:v>
                </c:pt>
                <c:pt idx="3053">
                  <c:v>44.69</c:v>
                </c:pt>
                <c:pt idx="3054">
                  <c:v>44.68</c:v>
                </c:pt>
                <c:pt idx="3055">
                  <c:v>44.68</c:v>
                </c:pt>
                <c:pt idx="3056">
                  <c:v>44.67</c:v>
                </c:pt>
                <c:pt idx="3057">
                  <c:v>44.67</c:v>
                </c:pt>
                <c:pt idx="3058">
                  <c:v>44.66</c:v>
                </c:pt>
                <c:pt idx="3059">
                  <c:v>44.65</c:v>
                </c:pt>
                <c:pt idx="3060">
                  <c:v>44.64</c:v>
                </c:pt>
                <c:pt idx="3061">
                  <c:v>44.63</c:v>
                </c:pt>
                <c:pt idx="3062">
                  <c:v>44.63</c:v>
                </c:pt>
                <c:pt idx="3063">
                  <c:v>44.62</c:v>
                </c:pt>
                <c:pt idx="3064">
                  <c:v>44.61</c:v>
                </c:pt>
                <c:pt idx="3065">
                  <c:v>44.61</c:v>
                </c:pt>
                <c:pt idx="3066">
                  <c:v>44.6</c:v>
                </c:pt>
                <c:pt idx="3067">
                  <c:v>44.6</c:v>
                </c:pt>
                <c:pt idx="3068">
                  <c:v>44.6</c:v>
                </c:pt>
                <c:pt idx="3069">
                  <c:v>44.6</c:v>
                </c:pt>
                <c:pt idx="3070">
                  <c:v>44.59</c:v>
                </c:pt>
                <c:pt idx="3071">
                  <c:v>44.59</c:v>
                </c:pt>
                <c:pt idx="3072">
                  <c:v>44.59</c:v>
                </c:pt>
                <c:pt idx="3073">
                  <c:v>44.58</c:v>
                </c:pt>
                <c:pt idx="3074">
                  <c:v>44.58</c:v>
                </c:pt>
                <c:pt idx="3075">
                  <c:v>44.58</c:v>
                </c:pt>
                <c:pt idx="3076">
                  <c:v>44.58</c:v>
                </c:pt>
                <c:pt idx="3077">
                  <c:v>44.58</c:v>
                </c:pt>
                <c:pt idx="3078">
                  <c:v>44.58</c:v>
                </c:pt>
                <c:pt idx="3079">
                  <c:v>44.58</c:v>
                </c:pt>
                <c:pt idx="3080">
                  <c:v>44.58</c:v>
                </c:pt>
                <c:pt idx="3081">
                  <c:v>44.58</c:v>
                </c:pt>
                <c:pt idx="3082">
                  <c:v>44.58</c:v>
                </c:pt>
                <c:pt idx="3083">
                  <c:v>44.57</c:v>
                </c:pt>
                <c:pt idx="3084">
                  <c:v>44.57</c:v>
                </c:pt>
                <c:pt idx="3085">
                  <c:v>44.56</c:v>
                </c:pt>
                <c:pt idx="3086">
                  <c:v>44.56</c:v>
                </c:pt>
                <c:pt idx="3087">
                  <c:v>44.55</c:v>
                </c:pt>
                <c:pt idx="3088">
                  <c:v>44.55</c:v>
                </c:pt>
                <c:pt idx="3089">
                  <c:v>44.54</c:v>
                </c:pt>
                <c:pt idx="3090">
                  <c:v>44.53</c:v>
                </c:pt>
                <c:pt idx="3091">
                  <c:v>44.53</c:v>
                </c:pt>
                <c:pt idx="3092">
                  <c:v>44.52</c:v>
                </c:pt>
                <c:pt idx="3093">
                  <c:v>44.5</c:v>
                </c:pt>
                <c:pt idx="3094">
                  <c:v>44.49</c:v>
                </c:pt>
                <c:pt idx="3095">
                  <c:v>44.48</c:v>
                </c:pt>
                <c:pt idx="3096">
                  <c:v>44.47</c:v>
                </c:pt>
                <c:pt idx="3097">
                  <c:v>44.46</c:v>
                </c:pt>
                <c:pt idx="3098">
                  <c:v>44.45</c:v>
                </c:pt>
                <c:pt idx="3099">
                  <c:v>44.44</c:v>
                </c:pt>
                <c:pt idx="3100">
                  <c:v>44.43</c:v>
                </c:pt>
                <c:pt idx="3101">
                  <c:v>44.43</c:v>
                </c:pt>
                <c:pt idx="3102">
                  <c:v>44.42</c:v>
                </c:pt>
                <c:pt idx="3103">
                  <c:v>44.41</c:v>
                </c:pt>
                <c:pt idx="3104">
                  <c:v>44.4</c:v>
                </c:pt>
                <c:pt idx="3105">
                  <c:v>44.39</c:v>
                </c:pt>
                <c:pt idx="3106">
                  <c:v>44.38</c:v>
                </c:pt>
                <c:pt idx="3107">
                  <c:v>44.38</c:v>
                </c:pt>
                <c:pt idx="3108">
                  <c:v>44.37</c:v>
                </c:pt>
                <c:pt idx="3109">
                  <c:v>44.36</c:v>
                </c:pt>
                <c:pt idx="3110">
                  <c:v>44.35</c:v>
                </c:pt>
                <c:pt idx="3111">
                  <c:v>44.34</c:v>
                </c:pt>
                <c:pt idx="3112">
                  <c:v>44.34</c:v>
                </c:pt>
                <c:pt idx="3113">
                  <c:v>44.33</c:v>
                </c:pt>
                <c:pt idx="3114">
                  <c:v>44.32</c:v>
                </c:pt>
                <c:pt idx="3115">
                  <c:v>44.31</c:v>
                </c:pt>
                <c:pt idx="3116">
                  <c:v>44.3</c:v>
                </c:pt>
                <c:pt idx="3117">
                  <c:v>44.29</c:v>
                </c:pt>
                <c:pt idx="3118">
                  <c:v>44.28</c:v>
                </c:pt>
                <c:pt idx="3119">
                  <c:v>44.28</c:v>
                </c:pt>
                <c:pt idx="3120">
                  <c:v>44.27</c:v>
                </c:pt>
                <c:pt idx="3121">
                  <c:v>44.25</c:v>
                </c:pt>
                <c:pt idx="3122">
                  <c:v>44.24</c:v>
                </c:pt>
                <c:pt idx="3123">
                  <c:v>44.24</c:v>
                </c:pt>
                <c:pt idx="3124">
                  <c:v>44.23</c:v>
                </c:pt>
                <c:pt idx="3125">
                  <c:v>44.22</c:v>
                </c:pt>
                <c:pt idx="3126">
                  <c:v>44.22</c:v>
                </c:pt>
                <c:pt idx="3127">
                  <c:v>44.2</c:v>
                </c:pt>
                <c:pt idx="3128">
                  <c:v>44.19</c:v>
                </c:pt>
                <c:pt idx="3129">
                  <c:v>44.18</c:v>
                </c:pt>
                <c:pt idx="3130">
                  <c:v>44.16</c:v>
                </c:pt>
                <c:pt idx="3131">
                  <c:v>44.15</c:v>
                </c:pt>
                <c:pt idx="3132">
                  <c:v>44.14</c:v>
                </c:pt>
                <c:pt idx="3133">
                  <c:v>44.13</c:v>
                </c:pt>
                <c:pt idx="3134">
                  <c:v>44.12</c:v>
                </c:pt>
                <c:pt idx="3135">
                  <c:v>44.11</c:v>
                </c:pt>
                <c:pt idx="3136">
                  <c:v>44.11</c:v>
                </c:pt>
                <c:pt idx="3137">
                  <c:v>44.1</c:v>
                </c:pt>
                <c:pt idx="3138">
                  <c:v>44.1</c:v>
                </c:pt>
                <c:pt idx="3139">
                  <c:v>44.09</c:v>
                </c:pt>
                <c:pt idx="3140">
                  <c:v>44.09</c:v>
                </c:pt>
                <c:pt idx="3141">
                  <c:v>44.08</c:v>
                </c:pt>
                <c:pt idx="3142">
                  <c:v>44.07</c:v>
                </c:pt>
                <c:pt idx="3143">
                  <c:v>44.06</c:v>
                </c:pt>
                <c:pt idx="3144">
                  <c:v>44.06</c:v>
                </c:pt>
                <c:pt idx="3145">
                  <c:v>44.05</c:v>
                </c:pt>
                <c:pt idx="3146">
                  <c:v>44.05</c:v>
                </c:pt>
                <c:pt idx="3147">
                  <c:v>44.04</c:v>
                </c:pt>
                <c:pt idx="3148">
                  <c:v>44.04</c:v>
                </c:pt>
                <c:pt idx="3149">
                  <c:v>44.04</c:v>
                </c:pt>
                <c:pt idx="3150">
                  <c:v>44.03</c:v>
                </c:pt>
                <c:pt idx="3151">
                  <c:v>44.03</c:v>
                </c:pt>
                <c:pt idx="3152">
                  <c:v>44.03</c:v>
                </c:pt>
                <c:pt idx="3153">
                  <c:v>44.03</c:v>
                </c:pt>
                <c:pt idx="3154">
                  <c:v>44.03</c:v>
                </c:pt>
                <c:pt idx="3155">
                  <c:v>44.02</c:v>
                </c:pt>
                <c:pt idx="3156">
                  <c:v>44.02</c:v>
                </c:pt>
                <c:pt idx="3157">
                  <c:v>44.02</c:v>
                </c:pt>
                <c:pt idx="3158">
                  <c:v>44.02</c:v>
                </c:pt>
                <c:pt idx="3159">
                  <c:v>44.02</c:v>
                </c:pt>
                <c:pt idx="3160">
                  <c:v>44.02</c:v>
                </c:pt>
                <c:pt idx="3161">
                  <c:v>44.01</c:v>
                </c:pt>
                <c:pt idx="3162">
                  <c:v>44.01</c:v>
                </c:pt>
                <c:pt idx="3163">
                  <c:v>44.01</c:v>
                </c:pt>
                <c:pt idx="3164">
                  <c:v>44.01</c:v>
                </c:pt>
                <c:pt idx="3165">
                  <c:v>44.01</c:v>
                </c:pt>
                <c:pt idx="3166">
                  <c:v>44.01</c:v>
                </c:pt>
                <c:pt idx="3167">
                  <c:v>44.01</c:v>
                </c:pt>
                <c:pt idx="3168">
                  <c:v>44.01</c:v>
                </c:pt>
                <c:pt idx="3169">
                  <c:v>44.01</c:v>
                </c:pt>
                <c:pt idx="3170">
                  <c:v>44.01</c:v>
                </c:pt>
                <c:pt idx="3171">
                  <c:v>44.01</c:v>
                </c:pt>
                <c:pt idx="3172">
                  <c:v>44.01</c:v>
                </c:pt>
                <c:pt idx="3173">
                  <c:v>44.01</c:v>
                </c:pt>
                <c:pt idx="3174">
                  <c:v>44.01</c:v>
                </c:pt>
                <c:pt idx="3175">
                  <c:v>44.01</c:v>
                </c:pt>
                <c:pt idx="3176">
                  <c:v>44.01</c:v>
                </c:pt>
                <c:pt idx="3177">
                  <c:v>44.01</c:v>
                </c:pt>
                <c:pt idx="3178">
                  <c:v>44.01</c:v>
                </c:pt>
                <c:pt idx="3179">
                  <c:v>44.01</c:v>
                </c:pt>
                <c:pt idx="3180">
                  <c:v>44.01</c:v>
                </c:pt>
                <c:pt idx="3181">
                  <c:v>44.01</c:v>
                </c:pt>
                <c:pt idx="3182">
                  <c:v>44.01</c:v>
                </c:pt>
                <c:pt idx="3183">
                  <c:v>44.01</c:v>
                </c:pt>
                <c:pt idx="3184">
                  <c:v>44.01</c:v>
                </c:pt>
                <c:pt idx="3185">
                  <c:v>44.01</c:v>
                </c:pt>
                <c:pt idx="3186">
                  <c:v>44.02</c:v>
                </c:pt>
                <c:pt idx="3187">
                  <c:v>44.02</c:v>
                </c:pt>
                <c:pt idx="3188">
                  <c:v>44.02</c:v>
                </c:pt>
                <c:pt idx="3189">
                  <c:v>44.02</c:v>
                </c:pt>
                <c:pt idx="3190">
                  <c:v>44.03</c:v>
                </c:pt>
                <c:pt idx="3191">
                  <c:v>44.03</c:v>
                </c:pt>
                <c:pt idx="3192">
                  <c:v>44.03</c:v>
                </c:pt>
                <c:pt idx="3193">
                  <c:v>44.04</c:v>
                </c:pt>
                <c:pt idx="3194">
                  <c:v>44.04</c:v>
                </c:pt>
                <c:pt idx="3195">
                  <c:v>44.04</c:v>
                </c:pt>
                <c:pt idx="3196">
                  <c:v>44.04</c:v>
                </c:pt>
                <c:pt idx="3197">
                  <c:v>44.04</c:v>
                </c:pt>
                <c:pt idx="3198">
                  <c:v>44.04</c:v>
                </c:pt>
                <c:pt idx="3199">
                  <c:v>44.05</c:v>
                </c:pt>
                <c:pt idx="3200">
                  <c:v>44.05</c:v>
                </c:pt>
                <c:pt idx="3201">
                  <c:v>44.06</c:v>
                </c:pt>
                <c:pt idx="3202">
                  <c:v>44.06</c:v>
                </c:pt>
                <c:pt idx="3203">
                  <c:v>44.06</c:v>
                </c:pt>
                <c:pt idx="3204">
                  <c:v>44.06</c:v>
                </c:pt>
                <c:pt idx="3205">
                  <c:v>44.06</c:v>
                </c:pt>
                <c:pt idx="3206">
                  <c:v>44.07</c:v>
                </c:pt>
                <c:pt idx="3207">
                  <c:v>44.07</c:v>
                </c:pt>
                <c:pt idx="3208">
                  <c:v>44.08</c:v>
                </c:pt>
                <c:pt idx="3209">
                  <c:v>44.09</c:v>
                </c:pt>
                <c:pt idx="3210">
                  <c:v>44.09</c:v>
                </c:pt>
                <c:pt idx="3211">
                  <c:v>44.1</c:v>
                </c:pt>
                <c:pt idx="3212">
                  <c:v>44.11</c:v>
                </c:pt>
                <c:pt idx="3213">
                  <c:v>44.11</c:v>
                </c:pt>
                <c:pt idx="3214">
                  <c:v>44.12</c:v>
                </c:pt>
                <c:pt idx="3215">
                  <c:v>44.13</c:v>
                </c:pt>
                <c:pt idx="3216">
                  <c:v>44.14</c:v>
                </c:pt>
                <c:pt idx="3217">
                  <c:v>44.15</c:v>
                </c:pt>
                <c:pt idx="3218">
                  <c:v>44.16</c:v>
                </c:pt>
                <c:pt idx="3219">
                  <c:v>44.18</c:v>
                </c:pt>
                <c:pt idx="3220">
                  <c:v>44.19</c:v>
                </c:pt>
                <c:pt idx="3221">
                  <c:v>44.21</c:v>
                </c:pt>
                <c:pt idx="3222">
                  <c:v>44.23</c:v>
                </c:pt>
                <c:pt idx="3223">
                  <c:v>44.25</c:v>
                </c:pt>
                <c:pt idx="3224">
                  <c:v>44.26</c:v>
                </c:pt>
                <c:pt idx="3225">
                  <c:v>44.27</c:v>
                </c:pt>
                <c:pt idx="3226">
                  <c:v>44.28</c:v>
                </c:pt>
                <c:pt idx="3227">
                  <c:v>44.29</c:v>
                </c:pt>
                <c:pt idx="3228">
                  <c:v>44.3</c:v>
                </c:pt>
                <c:pt idx="3229">
                  <c:v>44.3</c:v>
                </c:pt>
                <c:pt idx="3230">
                  <c:v>44.31</c:v>
                </c:pt>
                <c:pt idx="3231">
                  <c:v>44.32</c:v>
                </c:pt>
                <c:pt idx="3232">
                  <c:v>44.33</c:v>
                </c:pt>
                <c:pt idx="3233">
                  <c:v>44.34</c:v>
                </c:pt>
                <c:pt idx="3234">
                  <c:v>44.35</c:v>
                </c:pt>
                <c:pt idx="3235">
                  <c:v>44.36</c:v>
                </c:pt>
                <c:pt idx="3236">
                  <c:v>44.37</c:v>
                </c:pt>
                <c:pt idx="3237">
                  <c:v>44.38</c:v>
                </c:pt>
                <c:pt idx="3238">
                  <c:v>44.38</c:v>
                </c:pt>
                <c:pt idx="3239">
                  <c:v>44.39</c:v>
                </c:pt>
                <c:pt idx="3240">
                  <c:v>44.4</c:v>
                </c:pt>
                <c:pt idx="3241">
                  <c:v>44.42</c:v>
                </c:pt>
                <c:pt idx="3242">
                  <c:v>44.43</c:v>
                </c:pt>
                <c:pt idx="3243">
                  <c:v>44.45</c:v>
                </c:pt>
                <c:pt idx="3244">
                  <c:v>44.47</c:v>
                </c:pt>
                <c:pt idx="3245">
                  <c:v>44.48</c:v>
                </c:pt>
                <c:pt idx="3246">
                  <c:v>44.5</c:v>
                </c:pt>
                <c:pt idx="3247">
                  <c:v>44.51</c:v>
                </c:pt>
                <c:pt idx="3248">
                  <c:v>44.52</c:v>
                </c:pt>
                <c:pt idx="3249">
                  <c:v>44.53</c:v>
                </c:pt>
                <c:pt idx="3250">
                  <c:v>44.54</c:v>
                </c:pt>
                <c:pt idx="3251">
                  <c:v>44.55</c:v>
                </c:pt>
                <c:pt idx="3252">
                  <c:v>44.56</c:v>
                </c:pt>
                <c:pt idx="3253">
                  <c:v>44.57</c:v>
                </c:pt>
                <c:pt idx="3254">
                  <c:v>44.57</c:v>
                </c:pt>
                <c:pt idx="3255">
                  <c:v>44.58</c:v>
                </c:pt>
                <c:pt idx="3256">
                  <c:v>44.58</c:v>
                </c:pt>
                <c:pt idx="3257">
                  <c:v>44.58</c:v>
                </c:pt>
                <c:pt idx="3258">
                  <c:v>44.58</c:v>
                </c:pt>
                <c:pt idx="3259">
                  <c:v>44.58</c:v>
                </c:pt>
                <c:pt idx="3260">
                  <c:v>44.58</c:v>
                </c:pt>
                <c:pt idx="3261">
                  <c:v>44.58</c:v>
                </c:pt>
                <c:pt idx="3262">
                  <c:v>44.58</c:v>
                </c:pt>
                <c:pt idx="3263">
                  <c:v>44.59</c:v>
                </c:pt>
                <c:pt idx="3264">
                  <c:v>44.59</c:v>
                </c:pt>
                <c:pt idx="3265">
                  <c:v>44.59</c:v>
                </c:pt>
                <c:pt idx="3266">
                  <c:v>44.6</c:v>
                </c:pt>
                <c:pt idx="3267">
                  <c:v>44.6</c:v>
                </c:pt>
                <c:pt idx="3268">
                  <c:v>44.6</c:v>
                </c:pt>
                <c:pt idx="3269">
                  <c:v>44.61</c:v>
                </c:pt>
                <c:pt idx="3270">
                  <c:v>44.62</c:v>
                </c:pt>
                <c:pt idx="3271">
                  <c:v>44.63</c:v>
                </c:pt>
                <c:pt idx="3272">
                  <c:v>44.63</c:v>
                </c:pt>
                <c:pt idx="3273">
                  <c:v>44.64</c:v>
                </c:pt>
                <c:pt idx="3274">
                  <c:v>44.65</c:v>
                </c:pt>
                <c:pt idx="3275">
                  <c:v>44.66</c:v>
                </c:pt>
                <c:pt idx="3276">
                  <c:v>44.67</c:v>
                </c:pt>
                <c:pt idx="3277">
                  <c:v>44.68</c:v>
                </c:pt>
                <c:pt idx="3278">
                  <c:v>44.69</c:v>
                </c:pt>
                <c:pt idx="3279">
                  <c:v>44.7</c:v>
                </c:pt>
                <c:pt idx="3280">
                  <c:v>44.71</c:v>
                </c:pt>
                <c:pt idx="3281">
                  <c:v>44.72</c:v>
                </c:pt>
                <c:pt idx="3282">
                  <c:v>44.72</c:v>
                </c:pt>
                <c:pt idx="3283">
                  <c:v>44.73</c:v>
                </c:pt>
                <c:pt idx="3284">
                  <c:v>44.74</c:v>
                </c:pt>
                <c:pt idx="3285">
                  <c:v>44.75</c:v>
                </c:pt>
                <c:pt idx="3286">
                  <c:v>44.77</c:v>
                </c:pt>
                <c:pt idx="3287">
                  <c:v>44.78</c:v>
                </c:pt>
                <c:pt idx="3288">
                  <c:v>44.8</c:v>
                </c:pt>
                <c:pt idx="3289">
                  <c:v>44.81</c:v>
                </c:pt>
                <c:pt idx="3290">
                  <c:v>44.82</c:v>
                </c:pt>
                <c:pt idx="3291">
                  <c:v>44.83</c:v>
                </c:pt>
                <c:pt idx="3292">
                  <c:v>44.83</c:v>
                </c:pt>
                <c:pt idx="3293">
                  <c:v>44.84</c:v>
                </c:pt>
                <c:pt idx="3294">
                  <c:v>44.86</c:v>
                </c:pt>
                <c:pt idx="3295">
                  <c:v>44.87</c:v>
                </c:pt>
                <c:pt idx="3296">
                  <c:v>44.88</c:v>
                </c:pt>
                <c:pt idx="3297">
                  <c:v>44.88</c:v>
                </c:pt>
                <c:pt idx="3298">
                  <c:v>44.89</c:v>
                </c:pt>
                <c:pt idx="3299">
                  <c:v>44.9</c:v>
                </c:pt>
                <c:pt idx="3300">
                  <c:v>44.91</c:v>
                </c:pt>
                <c:pt idx="3301">
                  <c:v>44.92</c:v>
                </c:pt>
                <c:pt idx="3302">
                  <c:v>44.93</c:v>
                </c:pt>
                <c:pt idx="3303">
                  <c:v>44.93</c:v>
                </c:pt>
                <c:pt idx="3304">
                  <c:v>44.94</c:v>
                </c:pt>
                <c:pt idx="3305">
                  <c:v>44.95</c:v>
                </c:pt>
                <c:pt idx="3306">
                  <c:v>44.95</c:v>
                </c:pt>
                <c:pt idx="3307">
                  <c:v>44.96</c:v>
                </c:pt>
                <c:pt idx="3308">
                  <c:v>44.96</c:v>
                </c:pt>
                <c:pt idx="3309">
                  <c:v>44.97</c:v>
                </c:pt>
                <c:pt idx="3310">
                  <c:v>44.97</c:v>
                </c:pt>
                <c:pt idx="3311">
                  <c:v>44.98</c:v>
                </c:pt>
                <c:pt idx="3312">
                  <c:v>44.99</c:v>
                </c:pt>
                <c:pt idx="3313">
                  <c:v>44.99</c:v>
                </c:pt>
                <c:pt idx="3314">
                  <c:v>44.99</c:v>
                </c:pt>
                <c:pt idx="3315">
                  <c:v>44.99</c:v>
                </c:pt>
                <c:pt idx="3316">
                  <c:v>45</c:v>
                </c:pt>
                <c:pt idx="3317">
                  <c:v>45</c:v>
                </c:pt>
                <c:pt idx="3318">
                  <c:v>45</c:v>
                </c:pt>
                <c:pt idx="3319">
                  <c:v>45.01</c:v>
                </c:pt>
                <c:pt idx="3320">
                  <c:v>45.02</c:v>
                </c:pt>
                <c:pt idx="3321">
                  <c:v>45.02</c:v>
                </c:pt>
                <c:pt idx="3322">
                  <c:v>45.02</c:v>
                </c:pt>
                <c:pt idx="3323">
                  <c:v>45.02</c:v>
                </c:pt>
                <c:pt idx="3324">
                  <c:v>45.02</c:v>
                </c:pt>
                <c:pt idx="3325">
                  <c:v>45.02</c:v>
                </c:pt>
                <c:pt idx="3326">
                  <c:v>45.02</c:v>
                </c:pt>
                <c:pt idx="3327">
                  <c:v>45.02</c:v>
                </c:pt>
                <c:pt idx="3328">
                  <c:v>45.03</c:v>
                </c:pt>
                <c:pt idx="3329">
                  <c:v>45.03</c:v>
                </c:pt>
                <c:pt idx="3330">
                  <c:v>45.03</c:v>
                </c:pt>
                <c:pt idx="3331">
                  <c:v>45.03</c:v>
                </c:pt>
                <c:pt idx="3332">
                  <c:v>45.03</c:v>
                </c:pt>
                <c:pt idx="3333">
                  <c:v>45.03</c:v>
                </c:pt>
                <c:pt idx="3334">
                  <c:v>45.03</c:v>
                </c:pt>
                <c:pt idx="3335">
                  <c:v>45.03</c:v>
                </c:pt>
                <c:pt idx="3336">
                  <c:v>45.03</c:v>
                </c:pt>
                <c:pt idx="3337">
                  <c:v>45.03</c:v>
                </c:pt>
                <c:pt idx="3338">
                  <c:v>45.03</c:v>
                </c:pt>
                <c:pt idx="3339">
                  <c:v>45.03</c:v>
                </c:pt>
                <c:pt idx="3340">
                  <c:v>45.03</c:v>
                </c:pt>
                <c:pt idx="3341">
                  <c:v>45.03</c:v>
                </c:pt>
                <c:pt idx="3342">
                  <c:v>45.03</c:v>
                </c:pt>
                <c:pt idx="3343">
                  <c:v>45.03</c:v>
                </c:pt>
                <c:pt idx="3344">
                  <c:v>45.03</c:v>
                </c:pt>
                <c:pt idx="3345">
                  <c:v>45.03</c:v>
                </c:pt>
                <c:pt idx="3346">
                  <c:v>45.03</c:v>
                </c:pt>
                <c:pt idx="3347">
                  <c:v>45.03</c:v>
                </c:pt>
                <c:pt idx="3348">
                  <c:v>45.03</c:v>
                </c:pt>
                <c:pt idx="3349">
                  <c:v>45.02</c:v>
                </c:pt>
                <c:pt idx="3350">
                  <c:v>45.02</c:v>
                </c:pt>
                <c:pt idx="3351">
                  <c:v>45.01</c:v>
                </c:pt>
                <c:pt idx="3352">
                  <c:v>45.01</c:v>
                </c:pt>
                <c:pt idx="3353">
                  <c:v>45.01</c:v>
                </c:pt>
                <c:pt idx="3354">
                  <c:v>45</c:v>
                </c:pt>
                <c:pt idx="3355">
                  <c:v>45</c:v>
                </c:pt>
                <c:pt idx="3356">
                  <c:v>44.99</c:v>
                </c:pt>
                <c:pt idx="3357">
                  <c:v>44.99</c:v>
                </c:pt>
                <c:pt idx="3358">
                  <c:v>44.99</c:v>
                </c:pt>
                <c:pt idx="3359">
                  <c:v>44.99</c:v>
                </c:pt>
                <c:pt idx="3360">
                  <c:v>44.99</c:v>
                </c:pt>
                <c:pt idx="3361">
                  <c:v>44.99</c:v>
                </c:pt>
                <c:pt idx="3362">
                  <c:v>44.99</c:v>
                </c:pt>
                <c:pt idx="3363">
                  <c:v>44.99</c:v>
                </c:pt>
                <c:pt idx="3364">
                  <c:v>44.98</c:v>
                </c:pt>
                <c:pt idx="3365">
                  <c:v>44.98</c:v>
                </c:pt>
                <c:pt idx="3366">
                  <c:v>44.97</c:v>
                </c:pt>
                <c:pt idx="3367">
                  <c:v>44.97</c:v>
                </c:pt>
                <c:pt idx="3368">
                  <c:v>44.96</c:v>
                </c:pt>
                <c:pt idx="3369">
                  <c:v>44.96</c:v>
                </c:pt>
                <c:pt idx="3370">
                  <c:v>44.95</c:v>
                </c:pt>
                <c:pt idx="3371">
                  <c:v>44.94</c:v>
                </c:pt>
                <c:pt idx="3372">
                  <c:v>44.94</c:v>
                </c:pt>
                <c:pt idx="3373">
                  <c:v>44.93</c:v>
                </c:pt>
                <c:pt idx="3374">
                  <c:v>44.92</c:v>
                </c:pt>
                <c:pt idx="3375">
                  <c:v>44.91</c:v>
                </c:pt>
                <c:pt idx="3376">
                  <c:v>44.9</c:v>
                </c:pt>
                <c:pt idx="3377">
                  <c:v>44.89</c:v>
                </c:pt>
                <c:pt idx="3378">
                  <c:v>44.89</c:v>
                </c:pt>
                <c:pt idx="3379">
                  <c:v>44.88</c:v>
                </c:pt>
                <c:pt idx="3380">
                  <c:v>44.88</c:v>
                </c:pt>
                <c:pt idx="3381">
                  <c:v>44.87</c:v>
                </c:pt>
                <c:pt idx="3382">
                  <c:v>44.86</c:v>
                </c:pt>
                <c:pt idx="3383">
                  <c:v>44.85</c:v>
                </c:pt>
                <c:pt idx="3384">
                  <c:v>44.84</c:v>
                </c:pt>
                <c:pt idx="3385">
                  <c:v>44.83</c:v>
                </c:pt>
                <c:pt idx="3386">
                  <c:v>44.83</c:v>
                </c:pt>
                <c:pt idx="3387">
                  <c:v>44.81</c:v>
                </c:pt>
                <c:pt idx="3388">
                  <c:v>44.8</c:v>
                </c:pt>
                <c:pt idx="3389">
                  <c:v>44.79</c:v>
                </c:pt>
                <c:pt idx="3390">
                  <c:v>44.77</c:v>
                </c:pt>
                <c:pt idx="3391">
                  <c:v>44.76</c:v>
                </c:pt>
                <c:pt idx="3392">
                  <c:v>44.75</c:v>
                </c:pt>
                <c:pt idx="3393">
                  <c:v>44.74</c:v>
                </c:pt>
                <c:pt idx="3394">
                  <c:v>44.74</c:v>
                </c:pt>
                <c:pt idx="3395">
                  <c:v>44.73</c:v>
                </c:pt>
                <c:pt idx="3396">
                  <c:v>44.73</c:v>
                </c:pt>
                <c:pt idx="3397">
                  <c:v>44.72</c:v>
                </c:pt>
                <c:pt idx="3398">
                  <c:v>44.71</c:v>
                </c:pt>
                <c:pt idx="3399">
                  <c:v>44.71</c:v>
                </c:pt>
                <c:pt idx="3400">
                  <c:v>44.7</c:v>
                </c:pt>
                <c:pt idx="3401">
                  <c:v>44.7</c:v>
                </c:pt>
                <c:pt idx="3402">
                  <c:v>44.69</c:v>
                </c:pt>
                <c:pt idx="3403">
                  <c:v>44.68</c:v>
                </c:pt>
                <c:pt idx="3404">
                  <c:v>44.68</c:v>
                </c:pt>
                <c:pt idx="3405">
                  <c:v>44.67</c:v>
                </c:pt>
                <c:pt idx="3406">
                  <c:v>44.66</c:v>
                </c:pt>
                <c:pt idx="3407">
                  <c:v>44.65</c:v>
                </c:pt>
                <c:pt idx="3408">
                  <c:v>44.65</c:v>
                </c:pt>
                <c:pt idx="3409">
                  <c:v>44.64</c:v>
                </c:pt>
                <c:pt idx="3410">
                  <c:v>44.63</c:v>
                </c:pt>
                <c:pt idx="3411">
                  <c:v>44.63</c:v>
                </c:pt>
                <c:pt idx="3412">
                  <c:v>44.62</c:v>
                </c:pt>
                <c:pt idx="3413">
                  <c:v>44.62</c:v>
                </c:pt>
                <c:pt idx="3414">
                  <c:v>44.61</c:v>
                </c:pt>
                <c:pt idx="3415">
                  <c:v>44.6</c:v>
                </c:pt>
                <c:pt idx="3416">
                  <c:v>44.6</c:v>
                </c:pt>
                <c:pt idx="3417">
                  <c:v>44.6</c:v>
                </c:pt>
                <c:pt idx="3418">
                  <c:v>44.6</c:v>
                </c:pt>
                <c:pt idx="3419">
                  <c:v>44.6</c:v>
                </c:pt>
                <c:pt idx="3420">
                  <c:v>44.59</c:v>
                </c:pt>
                <c:pt idx="3421">
                  <c:v>44.59</c:v>
                </c:pt>
                <c:pt idx="3422">
                  <c:v>44.59</c:v>
                </c:pt>
                <c:pt idx="3423">
                  <c:v>44.58</c:v>
                </c:pt>
                <c:pt idx="3424">
                  <c:v>44.58</c:v>
                </c:pt>
                <c:pt idx="3425">
                  <c:v>44.58</c:v>
                </c:pt>
                <c:pt idx="3426">
                  <c:v>44.58</c:v>
                </c:pt>
                <c:pt idx="3427">
                  <c:v>44.58</c:v>
                </c:pt>
                <c:pt idx="3428">
                  <c:v>44.58</c:v>
                </c:pt>
                <c:pt idx="3429">
                  <c:v>44.58</c:v>
                </c:pt>
                <c:pt idx="3430">
                  <c:v>44.58</c:v>
                </c:pt>
                <c:pt idx="3431">
                  <c:v>44.58</c:v>
                </c:pt>
                <c:pt idx="3432">
                  <c:v>44.57</c:v>
                </c:pt>
                <c:pt idx="3433">
                  <c:v>44.57</c:v>
                </c:pt>
                <c:pt idx="3434">
                  <c:v>44.56</c:v>
                </c:pt>
                <c:pt idx="3435">
                  <c:v>44.56</c:v>
                </c:pt>
                <c:pt idx="3436">
                  <c:v>44.55</c:v>
                </c:pt>
                <c:pt idx="3437">
                  <c:v>44.55</c:v>
                </c:pt>
                <c:pt idx="3438">
                  <c:v>44.55</c:v>
                </c:pt>
                <c:pt idx="3439">
                  <c:v>44.54</c:v>
                </c:pt>
                <c:pt idx="3440">
                  <c:v>44.53</c:v>
                </c:pt>
                <c:pt idx="3441">
                  <c:v>44.53</c:v>
                </c:pt>
                <c:pt idx="3442">
                  <c:v>44.52</c:v>
                </c:pt>
                <c:pt idx="3443">
                  <c:v>44.51</c:v>
                </c:pt>
                <c:pt idx="3444">
                  <c:v>44.5</c:v>
                </c:pt>
                <c:pt idx="3445">
                  <c:v>44.5</c:v>
                </c:pt>
                <c:pt idx="3446">
                  <c:v>44.49</c:v>
                </c:pt>
                <c:pt idx="3447">
                  <c:v>44.48</c:v>
                </c:pt>
                <c:pt idx="3448">
                  <c:v>44.47</c:v>
                </c:pt>
                <c:pt idx="3449">
                  <c:v>44.46</c:v>
                </c:pt>
                <c:pt idx="3450">
                  <c:v>44.45</c:v>
                </c:pt>
                <c:pt idx="3451">
                  <c:v>44.44</c:v>
                </c:pt>
                <c:pt idx="3452">
                  <c:v>44.43</c:v>
                </c:pt>
                <c:pt idx="3453">
                  <c:v>44.42</c:v>
                </c:pt>
                <c:pt idx="3454">
                  <c:v>44.4</c:v>
                </c:pt>
                <c:pt idx="3455">
                  <c:v>44.39</c:v>
                </c:pt>
                <c:pt idx="3456">
                  <c:v>44.38</c:v>
                </c:pt>
                <c:pt idx="3457">
                  <c:v>44.38</c:v>
                </c:pt>
                <c:pt idx="3458">
                  <c:v>44.37</c:v>
                </c:pt>
                <c:pt idx="3459">
                  <c:v>44.36</c:v>
                </c:pt>
                <c:pt idx="3460">
                  <c:v>44.36</c:v>
                </c:pt>
                <c:pt idx="3461">
                  <c:v>44.35</c:v>
                </c:pt>
                <c:pt idx="3462">
                  <c:v>44.34</c:v>
                </c:pt>
                <c:pt idx="3463">
                  <c:v>44.34</c:v>
                </c:pt>
                <c:pt idx="3464">
                  <c:v>44.33</c:v>
                </c:pt>
                <c:pt idx="3465">
                  <c:v>44.32</c:v>
                </c:pt>
                <c:pt idx="3466">
                  <c:v>44.31</c:v>
                </c:pt>
                <c:pt idx="3467">
                  <c:v>44.3</c:v>
                </c:pt>
                <c:pt idx="3468">
                  <c:v>44.29</c:v>
                </c:pt>
                <c:pt idx="3469">
                  <c:v>44.28</c:v>
                </c:pt>
                <c:pt idx="3470">
                  <c:v>44.27</c:v>
                </c:pt>
                <c:pt idx="3471">
                  <c:v>44.26</c:v>
                </c:pt>
                <c:pt idx="3472">
                  <c:v>44.25</c:v>
                </c:pt>
                <c:pt idx="3473">
                  <c:v>44.24</c:v>
                </c:pt>
                <c:pt idx="3474">
                  <c:v>44.23</c:v>
                </c:pt>
                <c:pt idx="3475">
                  <c:v>44.22</c:v>
                </c:pt>
                <c:pt idx="3476">
                  <c:v>44.21</c:v>
                </c:pt>
                <c:pt idx="3477">
                  <c:v>44.2</c:v>
                </c:pt>
                <c:pt idx="3478">
                  <c:v>44.18</c:v>
                </c:pt>
                <c:pt idx="3479">
                  <c:v>44.17</c:v>
                </c:pt>
                <c:pt idx="3480">
                  <c:v>44.16</c:v>
                </c:pt>
                <c:pt idx="3481">
                  <c:v>44.15</c:v>
                </c:pt>
                <c:pt idx="3482">
                  <c:v>44.15</c:v>
                </c:pt>
                <c:pt idx="3483">
                  <c:v>44.15</c:v>
                </c:pt>
                <c:pt idx="3484">
                  <c:v>44.14</c:v>
                </c:pt>
                <c:pt idx="3485">
                  <c:v>44.13</c:v>
                </c:pt>
                <c:pt idx="3486">
                  <c:v>44.12</c:v>
                </c:pt>
                <c:pt idx="3487">
                  <c:v>44.11</c:v>
                </c:pt>
                <c:pt idx="3488">
                  <c:v>44.11</c:v>
                </c:pt>
                <c:pt idx="3489">
                  <c:v>44.1</c:v>
                </c:pt>
                <c:pt idx="3490">
                  <c:v>44.09</c:v>
                </c:pt>
                <c:pt idx="3491">
                  <c:v>44.09</c:v>
                </c:pt>
                <c:pt idx="3492">
                  <c:v>44.08</c:v>
                </c:pt>
                <c:pt idx="3493">
                  <c:v>44.08</c:v>
                </c:pt>
                <c:pt idx="3494">
                  <c:v>44.07</c:v>
                </c:pt>
                <c:pt idx="3495">
                  <c:v>44.06</c:v>
                </c:pt>
                <c:pt idx="3496">
                  <c:v>44.06</c:v>
                </c:pt>
                <c:pt idx="3497">
                  <c:v>44.06</c:v>
                </c:pt>
                <c:pt idx="3498">
                  <c:v>44.05</c:v>
                </c:pt>
                <c:pt idx="3499">
                  <c:v>44.05</c:v>
                </c:pt>
                <c:pt idx="3500">
                  <c:v>44.05</c:v>
                </c:pt>
                <c:pt idx="3501">
                  <c:v>44.04</c:v>
                </c:pt>
                <c:pt idx="3502">
                  <c:v>44.04</c:v>
                </c:pt>
                <c:pt idx="3503">
                  <c:v>44.03</c:v>
                </c:pt>
                <c:pt idx="3504">
                  <c:v>44.03</c:v>
                </c:pt>
                <c:pt idx="3505">
                  <c:v>44.02</c:v>
                </c:pt>
                <c:pt idx="3506">
                  <c:v>44.02</c:v>
                </c:pt>
                <c:pt idx="3507">
                  <c:v>44.02</c:v>
                </c:pt>
                <c:pt idx="3508">
                  <c:v>44.02</c:v>
                </c:pt>
                <c:pt idx="3509">
                  <c:v>44.01</c:v>
                </c:pt>
                <c:pt idx="3510">
                  <c:v>44.01</c:v>
                </c:pt>
                <c:pt idx="3511">
                  <c:v>44.01</c:v>
                </c:pt>
                <c:pt idx="3512">
                  <c:v>44.01</c:v>
                </c:pt>
                <c:pt idx="3513">
                  <c:v>44.01</c:v>
                </c:pt>
                <c:pt idx="3514">
                  <c:v>44.01</c:v>
                </c:pt>
                <c:pt idx="3515">
                  <c:v>44.01</c:v>
                </c:pt>
                <c:pt idx="3516">
                  <c:v>44.01</c:v>
                </c:pt>
                <c:pt idx="3517">
                  <c:v>44.01</c:v>
                </c:pt>
                <c:pt idx="3518">
                  <c:v>44.01</c:v>
                </c:pt>
                <c:pt idx="3519">
                  <c:v>44.01</c:v>
                </c:pt>
                <c:pt idx="3520">
                  <c:v>44.01</c:v>
                </c:pt>
                <c:pt idx="3521">
                  <c:v>44.01</c:v>
                </c:pt>
                <c:pt idx="3522">
                  <c:v>44.01</c:v>
                </c:pt>
                <c:pt idx="3523">
                  <c:v>44.01</c:v>
                </c:pt>
                <c:pt idx="3524">
                  <c:v>44.01</c:v>
                </c:pt>
                <c:pt idx="3525">
                  <c:v>44.01</c:v>
                </c:pt>
                <c:pt idx="3526">
                  <c:v>44.01</c:v>
                </c:pt>
                <c:pt idx="3527">
                  <c:v>44.01</c:v>
                </c:pt>
                <c:pt idx="3528">
                  <c:v>44.01</c:v>
                </c:pt>
                <c:pt idx="3529">
                  <c:v>44.01</c:v>
                </c:pt>
                <c:pt idx="3530">
                  <c:v>44.01</c:v>
                </c:pt>
                <c:pt idx="3531">
                  <c:v>44.01</c:v>
                </c:pt>
                <c:pt idx="3532">
                  <c:v>44.01</c:v>
                </c:pt>
                <c:pt idx="3533">
                  <c:v>44.01</c:v>
                </c:pt>
                <c:pt idx="3534">
                  <c:v>44.01</c:v>
                </c:pt>
                <c:pt idx="3535">
                  <c:v>44.02</c:v>
                </c:pt>
                <c:pt idx="3536">
                  <c:v>44.02</c:v>
                </c:pt>
                <c:pt idx="3537">
                  <c:v>44.02</c:v>
                </c:pt>
                <c:pt idx="3538">
                  <c:v>44.02</c:v>
                </c:pt>
                <c:pt idx="3539">
                  <c:v>44.02</c:v>
                </c:pt>
                <c:pt idx="3540">
                  <c:v>44.02</c:v>
                </c:pt>
                <c:pt idx="3541">
                  <c:v>44.02</c:v>
                </c:pt>
                <c:pt idx="3542">
                  <c:v>44.02</c:v>
                </c:pt>
                <c:pt idx="3543">
                  <c:v>44.03</c:v>
                </c:pt>
                <c:pt idx="3544">
                  <c:v>44.03</c:v>
                </c:pt>
                <c:pt idx="3545">
                  <c:v>44.03</c:v>
                </c:pt>
                <c:pt idx="3546">
                  <c:v>44.03</c:v>
                </c:pt>
                <c:pt idx="3547">
                  <c:v>44.03</c:v>
                </c:pt>
                <c:pt idx="3548">
                  <c:v>44.03</c:v>
                </c:pt>
                <c:pt idx="3549">
                  <c:v>44.03</c:v>
                </c:pt>
                <c:pt idx="3550">
                  <c:v>44.04</c:v>
                </c:pt>
                <c:pt idx="3551">
                  <c:v>44.04</c:v>
                </c:pt>
                <c:pt idx="3552">
                  <c:v>44.05</c:v>
                </c:pt>
                <c:pt idx="3553">
                  <c:v>44.06</c:v>
                </c:pt>
                <c:pt idx="3554">
                  <c:v>44.07</c:v>
                </c:pt>
                <c:pt idx="3555">
                  <c:v>44.08</c:v>
                </c:pt>
                <c:pt idx="3556">
                  <c:v>44.09</c:v>
                </c:pt>
                <c:pt idx="3557">
                  <c:v>44.1</c:v>
                </c:pt>
                <c:pt idx="3558">
                  <c:v>44.11</c:v>
                </c:pt>
                <c:pt idx="3559">
                  <c:v>44.12</c:v>
                </c:pt>
                <c:pt idx="3560">
                  <c:v>44.12</c:v>
                </c:pt>
                <c:pt idx="3561">
                  <c:v>44.12</c:v>
                </c:pt>
                <c:pt idx="3562">
                  <c:v>44.13</c:v>
                </c:pt>
                <c:pt idx="3563">
                  <c:v>44.13</c:v>
                </c:pt>
                <c:pt idx="3564">
                  <c:v>44.14</c:v>
                </c:pt>
                <c:pt idx="3565">
                  <c:v>44.14</c:v>
                </c:pt>
                <c:pt idx="3566">
                  <c:v>44.15</c:v>
                </c:pt>
                <c:pt idx="3567">
                  <c:v>44.16</c:v>
                </c:pt>
                <c:pt idx="3568">
                  <c:v>44.17</c:v>
                </c:pt>
                <c:pt idx="3569">
                  <c:v>44.18</c:v>
                </c:pt>
                <c:pt idx="3570">
                  <c:v>44.19</c:v>
                </c:pt>
                <c:pt idx="3571">
                  <c:v>44.2</c:v>
                </c:pt>
                <c:pt idx="3572">
                  <c:v>44.22</c:v>
                </c:pt>
                <c:pt idx="3573">
                  <c:v>44.23</c:v>
                </c:pt>
                <c:pt idx="3574">
                  <c:v>44.24</c:v>
                </c:pt>
                <c:pt idx="3575">
                  <c:v>44.26</c:v>
                </c:pt>
                <c:pt idx="3576">
                  <c:v>44.27</c:v>
                </c:pt>
                <c:pt idx="3577">
                  <c:v>44.29</c:v>
                </c:pt>
                <c:pt idx="3578">
                  <c:v>44.3</c:v>
                </c:pt>
                <c:pt idx="3579">
                  <c:v>44.31</c:v>
                </c:pt>
                <c:pt idx="3580">
                  <c:v>44.32</c:v>
                </c:pt>
                <c:pt idx="3581">
                  <c:v>44.33</c:v>
                </c:pt>
                <c:pt idx="3582">
                  <c:v>44.34</c:v>
                </c:pt>
                <c:pt idx="3583">
                  <c:v>44.35</c:v>
                </c:pt>
                <c:pt idx="3584">
                  <c:v>44.36</c:v>
                </c:pt>
                <c:pt idx="3585">
                  <c:v>44.37</c:v>
                </c:pt>
                <c:pt idx="3586">
                  <c:v>44.38</c:v>
                </c:pt>
                <c:pt idx="3587">
                  <c:v>44.4</c:v>
                </c:pt>
                <c:pt idx="3588">
                  <c:v>44.41</c:v>
                </c:pt>
                <c:pt idx="3589">
                  <c:v>44.42</c:v>
                </c:pt>
                <c:pt idx="3590">
                  <c:v>44.43</c:v>
                </c:pt>
                <c:pt idx="3591">
                  <c:v>44.45</c:v>
                </c:pt>
                <c:pt idx="3592">
                  <c:v>44.46</c:v>
                </c:pt>
                <c:pt idx="3593">
                  <c:v>44.47</c:v>
                </c:pt>
                <c:pt idx="3594">
                  <c:v>44.48</c:v>
                </c:pt>
                <c:pt idx="3595">
                  <c:v>44.48</c:v>
                </c:pt>
                <c:pt idx="3596">
                  <c:v>44.5</c:v>
                </c:pt>
                <c:pt idx="3597">
                  <c:v>44.51</c:v>
                </c:pt>
                <c:pt idx="3598">
                  <c:v>44.52</c:v>
                </c:pt>
                <c:pt idx="3599">
                  <c:v>44.53</c:v>
                </c:pt>
                <c:pt idx="3600">
                  <c:v>44.55</c:v>
                </c:pt>
                <c:pt idx="3601">
                  <c:v>44.55</c:v>
                </c:pt>
                <c:pt idx="3602">
                  <c:v>44.56</c:v>
                </c:pt>
                <c:pt idx="3603">
                  <c:v>44.56</c:v>
                </c:pt>
                <c:pt idx="3604">
                  <c:v>44.57</c:v>
                </c:pt>
                <c:pt idx="3605">
                  <c:v>44.57</c:v>
                </c:pt>
                <c:pt idx="3606">
                  <c:v>44.58</c:v>
                </c:pt>
                <c:pt idx="3607">
                  <c:v>44.58</c:v>
                </c:pt>
                <c:pt idx="3608">
                  <c:v>44.58</c:v>
                </c:pt>
                <c:pt idx="3609">
                  <c:v>44.58</c:v>
                </c:pt>
                <c:pt idx="3610">
                  <c:v>44.58</c:v>
                </c:pt>
                <c:pt idx="3611">
                  <c:v>44.58</c:v>
                </c:pt>
                <c:pt idx="3612">
                  <c:v>44.58</c:v>
                </c:pt>
                <c:pt idx="3613">
                  <c:v>44.59</c:v>
                </c:pt>
                <c:pt idx="3614">
                  <c:v>44.59</c:v>
                </c:pt>
                <c:pt idx="3615">
                  <c:v>44.6</c:v>
                </c:pt>
                <c:pt idx="3616">
                  <c:v>44.6</c:v>
                </c:pt>
                <c:pt idx="3617">
                  <c:v>44.61</c:v>
                </c:pt>
                <c:pt idx="3618">
                  <c:v>44.62</c:v>
                </c:pt>
                <c:pt idx="3619">
                  <c:v>44.62</c:v>
                </c:pt>
                <c:pt idx="3620">
                  <c:v>44.63</c:v>
                </c:pt>
                <c:pt idx="3621">
                  <c:v>44.64</c:v>
                </c:pt>
                <c:pt idx="3622">
                  <c:v>44.65</c:v>
                </c:pt>
                <c:pt idx="3623">
                  <c:v>44.66</c:v>
                </c:pt>
                <c:pt idx="3624">
                  <c:v>44.67</c:v>
                </c:pt>
                <c:pt idx="3625">
                  <c:v>44.67</c:v>
                </c:pt>
                <c:pt idx="3626">
                  <c:v>44.68</c:v>
                </c:pt>
                <c:pt idx="3627">
                  <c:v>44.69</c:v>
                </c:pt>
                <c:pt idx="3628">
                  <c:v>44.7</c:v>
                </c:pt>
                <c:pt idx="3629">
                  <c:v>44.7</c:v>
                </c:pt>
                <c:pt idx="3630">
                  <c:v>44.71</c:v>
                </c:pt>
                <c:pt idx="3631">
                  <c:v>44.72</c:v>
                </c:pt>
                <c:pt idx="3632">
                  <c:v>44.72</c:v>
                </c:pt>
                <c:pt idx="3633">
                  <c:v>44.73</c:v>
                </c:pt>
                <c:pt idx="3634">
                  <c:v>44.74</c:v>
                </c:pt>
                <c:pt idx="3635">
                  <c:v>44.75</c:v>
                </c:pt>
                <c:pt idx="3636">
                  <c:v>44.76</c:v>
                </c:pt>
                <c:pt idx="3637">
                  <c:v>44.78</c:v>
                </c:pt>
                <c:pt idx="3638">
                  <c:v>44.79</c:v>
                </c:pt>
                <c:pt idx="3639">
                  <c:v>44.8</c:v>
                </c:pt>
                <c:pt idx="3640">
                  <c:v>44.81</c:v>
                </c:pt>
                <c:pt idx="3641">
                  <c:v>44.82</c:v>
                </c:pt>
                <c:pt idx="3642">
                  <c:v>44.83</c:v>
                </c:pt>
                <c:pt idx="3643">
                  <c:v>44.84</c:v>
                </c:pt>
                <c:pt idx="3644">
                  <c:v>44.86</c:v>
                </c:pt>
                <c:pt idx="3645">
                  <c:v>44.88</c:v>
                </c:pt>
                <c:pt idx="3646">
                  <c:v>44.89</c:v>
                </c:pt>
                <c:pt idx="3647">
                  <c:v>44.91</c:v>
                </c:pt>
                <c:pt idx="3648">
                  <c:v>44.92</c:v>
                </c:pt>
                <c:pt idx="3649">
                  <c:v>44.93</c:v>
                </c:pt>
                <c:pt idx="3650">
                  <c:v>44.93</c:v>
                </c:pt>
                <c:pt idx="3651">
                  <c:v>44.94</c:v>
                </c:pt>
                <c:pt idx="3652">
                  <c:v>44.95</c:v>
                </c:pt>
                <c:pt idx="3653">
                  <c:v>44.95</c:v>
                </c:pt>
                <c:pt idx="3654">
                  <c:v>44.96</c:v>
                </c:pt>
                <c:pt idx="3655">
                  <c:v>44.96</c:v>
                </c:pt>
                <c:pt idx="3656">
                  <c:v>44.97</c:v>
                </c:pt>
                <c:pt idx="3657">
                  <c:v>44.97</c:v>
                </c:pt>
                <c:pt idx="3658">
                  <c:v>44.98</c:v>
                </c:pt>
                <c:pt idx="3659">
                  <c:v>44.98</c:v>
                </c:pt>
                <c:pt idx="3660">
                  <c:v>44.98</c:v>
                </c:pt>
                <c:pt idx="3661">
                  <c:v>44.99</c:v>
                </c:pt>
                <c:pt idx="3662">
                  <c:v>44.99</c:v>
                </c:pt>
                <c:pt idx="3663">
                  <c:v>44.99</c:v>
                </c:pt>
                <c:pt idx="3664">
                  <c:v>45</c:v>
                </c:pt>
                <c:pt idx="3665">
                  <c:v>45</c:v>
                </c:pt>
                <c:pt idx="3666">
                  <c:v>45</c:v>
                </c:pt>
                <c:pt idx="3667">
                  <c:v>45.01</c:v>
                </c:pt>
                <c:pt idx="3668">
                  <c:v>45.01</c:v>
                </c:pt>
                <c:pt idx="3669">
                  <c:v>45.01</c:v>
                </c:pt>
                <c:pt idx="3670">
                  <c:v>45.02</c:v>
                </c:pt>
                <c:pt idx="3671">
                  <c:v>45.02</c:v>
                </c:pt>
                <c:pt idx="3672">
                  <c:v>45.02</c:v>
                </c:pt>
                <c:pt idx="3673">
                  <c:v>45.02</c:v>
                </c:pt>
                <c:pt idx="3674">
                  <c:v>45.02</c:v>
                </c:pt>
                <c:pt idx="3675">
                  <c:v>45.02</c:v>
                </c:pt>
                <c:pt idx="3676">
                  <c:v>45.02</c:v>
                </c:pt>
                <c:pt idx="3677">
                  <c:v>45.02</c:v>
                </c:pt>
                <c:pt idx="3678">
                  <c:v>45.02</c:v>
                </c:pt>
                <c:pt idx="3679">
                  <c:v>45.02</c:v>
                </c:pt>
                <c:pt idx="3680">
                  <c:v>45.02</c:v>
                </c:pt>
                <c:pt idx="3681">
                  <c:v>45.02</c:v>
                </c:pt>
                <c:pt idx="3682">
                  <c:v>45.03</c:v>
                </c:pt>
                <c:pt idx="3683">
                  <c:v>45.03</c:v>
                </c:pt>
                <c:pt idx="3684">
                  <c:v>45.03</c:v>
                </c:pt>
                <c:pt idx="3685">
                  <c:v>45.03</c:v>
                </c:pt>
                <c:pt idx="3686">
                  <c:v>45.03</c:v>
                </c:pt>
                <c:pt idx="3687">
                  <c:v>45.03</c:v>
                </c:pt>
                <c:pt idx="3688">
                  <c:v>45.03</c:v>
                </c:pt>
                <c:pt idx="3689">
                  <c:v>45.03</c:v>
                </c:pt>
                <c:pt idx="3690">
                  <c:v>45.03</c:v>
                </c:pt>
                <c:pt idx="3691">
                  <c:v>45.02</c:v>
                </c:pt>
                <c:pt idx="3692">
                  <c:v>45.02</c:v>
                </c:pt>
                <c:pt idx="3693">
                  <c:v>45.02</c:v>
                </c:pt>
                <c:pt idx="3694">
                  <c:v>45.02</c:v>
                </c:pt>
                <c:pt idx="3695">
                  <c:v>45.02</c:v>
                </c:pt>
                <c:pt idx="3696">
                  <c:v>45.02</c:v>
                </c:pt>
                <c:pt idx="3697">
                  <c:v>45.02</c:v>
                </c:pt>
                <c:pt idx="3698">
                  <c:v>45.02</c:v>
                </c:pt>
                <c:pt idx="3699">
                  <c:v>45.02</c:v>
                </c:pt>
                <c:pt idx="3700">
                  <c:v>45.02</c:v>
                </c:pt>
                <c:pt idx="3701">
                  <c:v>45.02</c:v>
                </c:pt>
                <c:pt idx="3702">
                  <c:v>45.02</c:v>
                </c:pt>
                <c:pt idx="3703">
                  <c:v>45.02</c:v>
                </c:pt>
                <c:pt idx="3704">
                  <c:v>45.01</c:v>
                </c:pt>
                <c:pt idx="3705">
                  <c:v>45.01</c:v>
                </c:pt>
                <c:pt idx="3706">
                  <c:v>45</c:v>
                </c:pt>
                <c:pt idx="3707">
                  <c:v>45</c:v>
                </c:pt>
                <c:pt idx="3708">
                  <c:v>45</c:v>
                </c:pt>
                <c:pt idx="3709">
                  <c:v>45</c:v>
                </c:pt>
                <c:pt idx="3710">
                  <c:v>44.99</c:v>
                </c:pt>
                <c:pt idx="3711">
                  <c:v>44.99</c:v>
                </c:pt>
                <c:pt idx="3712">
                  <c:v>44.99</c:v>
                </c:pt>
                <c:pt idx="3713">
                  <c:v>44.98</c:v>
                </c:pt>
                <c:pt idx="3714">
                  <c:v>44.98</c:v>
                </c:pt>
                <c:pt idx="3715">
                  <c:v>44.97</c:v>
                </c:pt>
                <c:pt idx="3716">
                  <c:v>44.97</c:v>
                </c:pt>
                <c:pt idx="3717">
                  <c:v>44.97</c:v>
                </c:pt>
                <c:pt idx="3718">
                  <c:v>44.96</c:v>
                </c:pt>
                <c:pt idx="3719">
                  <c:v>44.96</c:v>
                </c:pt>
                <c:pt idx="3720">
                  <c:v>44.96</c:v>
                </c:pt>
                <c:pt idx="3721">
                  <c:v>44.95</c:v>
                </c:pt>
                <c:pt idx="3722">
                  <c:v>44.94</c:v>
                </c:pt>
                <c:pt idx="3723">
                  <c:v>44.94</c:v>
                </c:pt>
                <c:pt idx="3724">
                  <c:v>44.93</c:v>
                </c:pt>
                <c:pt idx="3725">
                  <c:v>44.93</c:v>
                </c:pt>
                <c:pt idx="3726">
                  <c:v>44.92</c:v>
                </c:pt>
                <c:pt idx="3727">
                  <c:v>44.91</c:v>
                </c:pt>
                <c:pt idx="3728">
                  <c:v>44.91</c:v>
                </c:pt>
                <c:pt idx="3729">
                  <c:v>44.9</c:v>
                </c:pt>
                <c:pt idx="3730">
                  <c:v>44.89</c:v>
                </c:pt>
                <c:pt idx="3731">
                  <c:v>44.88</c:v>
                </c:pt>
                <c:pt idx="3732">
                  <c:v>44.87</c:v>
                </c:pt>
                <c:pt idx="3733">
                  <c:v>44.86</c:v>
                </c:pt>
                <c:pt idx="3734">
                  <c:v>44.85</c:v>
                </c:pt>
                <c:pt idx="3735">
                  <c:v>44.84</c:v>
                </c:pt>
                <c:pt idx="3736">
                  <c:v>44.83</c:v>
                </c:pt>
                <c:pt idx="3737">
                  <c:v>44.82</c:v>
                </c:pt>
                <c:pt idx="3738">
                  <c:v>44.81</c:v>
                </c:pt>
                <c:pt idx="3739">
                  <c:v>44.79</c:v>
                </c:pt>
                <c:pt idx="3740">
                  <c:v>44.78</c:v>
                </c:pt>
                <c:pt idx="3741">
                  <c:v>44.77</c:v>
                </c:pt>
                <c:pt idx="3742">
                  <c:v>44.76</c:v>
                </c:pt>
                <c:pt idx="3743">
                  <c:v>44.75</c:v>
                </c:pt>
                <c:pt idx="3744">
                  <c:v>44.75</c:v>
                </c:pt>
                <c:pt idx="3745">
                  <c:v>44.74</c:v>
                </c:pt>
                <c:pt idx="3746">
                  <c:v>44.73</c:v>
                </c:pt>
                <c:pt idx="3747">
                  <c:v>44.72</c:v>
                </c:pt>
                <c:pt idx="3748">
                  <c:v>44.71</c:v>
                </c:pt>
                <c:pt idx="3749">
                  <c:v>44.71</c:v>
                </c:pt>
                <c:pt idx="3750">
                  <c:v>44.7</c:v>
                </c:pt>
                <c:pt idx="3751">
                  <c:v>44.69</c:v>
                </c:pt>
                <c:pt idx="3752">
                  <c:v>44.68</c:v>
                </c:pt>
                <c:pt idx="3753">
                  <c:v>44.68</c:v>
                </c:pt>
                <c:pt idx="3754">
                  <c:v>44.67</c:v>
                </c:pt>
                <c:pt idx="3755">
                  <c:v>44.66</c:v>
                </c:pt>
                <c:pt idx="3756">
                  <c:v>44.66</c:v>
                </c:pt>
                <c:pt idx="3757">
                  <c:v>44.65</c:v>
                </c:pt>
                <c:pt idx="3758">
                  <c:v>44.65</c:v>
                </c:pt>
                <c:pt idx="3759">
                  <c:v>44.65</c:v>
                </c:pt>
                <c:pt idx="3760">
                  <c:v>44.64</c:v>
                </c:pt>
                <c:pt idx="3761">
                  <c:v>44.63</c:v>
                </c:pt>
                <c:pt idx="3762">
                  <c:v>44.63</c:v>
                </c:pt>
                <c:pt idx="3763">
                  <c:v>44.63</c:v>
                </c:pt>
                <c:pt idx="3764">
                  <c:v>44.62</c:v>
                </c:pt>
                <c:pt idx="3765">
                  <c:v>44.61</c:v>
                </c:pt>
                <c:pt idx="3766">
                  <c:v>44.6</c:v>
                </c:pt>
                <c:pt idx="3767">
                  <c:v>44.6</c:v>
                </c:pt>
                <c:pt idx="3768">
                  <c:v>44.6</c:v>
                </c:pt>
                <c:pt idx="3769">
                  <c:v>44.6</c:v>
                </c:pt>
                <c:pt idx="3770">
                  <c:v>44.6</c:v>
                </c:pt>
                <c:pt idx="3771">
                  <c:v>44.59</c:v>
                </c:pt>
                <c:pt idx="3772">
                  <c:v>44.59</c:v>
                </c:pt>
                <c:pt idx="3773">
                  <c:v>44.59</c:v>
                </c:pt>
                <c:pt idx="3774">
                  <c:v>44.58</c:v>
                </c:pt>
                <c:pt idx="3775">
                  <c:v>44.58</c:v>
                </c:pt>
                <c:pt idx="3776">
                  <c:v>44.58</c:v>
                </c:pt>
                <c:pt idx="3777">
                  <c:v>44.58</c:v>
                </c:pt>
                <c:pt idx="3778">
                  <c:v>44.58</c:v>
                </c:pt>
                <c:pt idx="3779">
                  <c:v>44.58</c:v>
                </c:pt>
                <c:pt idx="3780">
                  <c:v>44.58</c:v>
                </c:pt>
                <c:pt idx="3781">
                  <c:v>44.58</c:v>
                </c:pt>
                <c:pt idx="3782">
                  <c:v>44.58</c:v>
                </c:pt>
                <c:pt idx="3783">
                  <c:v>44.58</c:v>
                </c:pt>
                <c:pt idx="3784">
                  <c:v>44.57</c:v>
                </c:pt>
                <c:pt idx="3785">
                  <c:v>44.57</c:v>
                </c:pt>
                <c:pt idx="3786">
                  <c:v>44.56</c:v>
                </c:pt>
                <c:pt idx="3787">
                  <c:v>44.56</c:v>
                </c:pt>
                <c:pt idx="3788">
                  <c:v>44.56</c:v>
                </c:pt>
                <c:pt idx="3789">
                  <c:v>44.55</c:v>
                </c:pt>
                <c:pt idx="3790">
                  <c:v>44.55</c:v>
                </c:pt>
                <c:pt idx="3791">
                  <c:v>44.54</c:v>
                </c:pt>
                <c:pt idx="3792">
                  <c:v>44.53</c:v>
                </c:pt>
                <c:pt idx="3793">
                  <c:v>44.53</c:v>
                </c:pt>
                <c:pt idx="3794">
                  <c:v>44.51</c:v>
                </c:pt>
                <c:pt idx="3795">
                  <c:v>44.5</c:v>
                </c:pt>
                <c:pt idx="3796">
                  <c:v>44.49</c:v>
                </c:pt>
                <c:pt idx="3797">
                  <c:v>44.48</c:v>
                </c:pt>
                <c:pt idx="3798">
                  <c:v>44.46</c:v>
                </c:pt>
                <c:pt idx="3799">
                  <c:v>44.46</c:v>
                </c:pt>
                <c:pt idx="3800">
                  <c:v>44.45</c:v>
                </c:pt>
                <c:pt idx="3801">
                  <c:v>44.43</c:v>
                </c:pt>
                <c:pt idx="3802">
                  <c:v>44.43</c:v>
                </c:pt>
                <c:pt idx="3803">
                  <c:v>44.42</c:v>
                </c:pt>
                <c:pt idx="3804">
                  <c:v>44.41</c:v>
                </c:pt>
                <c:pt idx="3805">
                  <c:v>44.41</c:v>
                </c:pt>
                <c:pt idx="3806">
                  <c:v>44.4</c:v>
                </c:pt>
                <c:pt idx="3807">
                  <c:v>44.39</c:v>
                </c:pt>
                <c:pt idx="3808">
                  <c:v>44.38</c:v>
                </c:pt>
                <c:pt idx="3809">
                  <c:v>44.38</c:v>
                </c:pt>
                <c:pt idx="3810">
                  <c:v>44.37</c:v>
                </c:pt>
                <c:pt idx="3811">
                  <c:v>44.36</c:v>
                </c:pt>
                <c:pt idx="3812">
                  <c:v>44.36</c:v>
                </c:pt>
                <c:pt idx="3813">
                  <c:v>44.35</c:v>
                </c:pt>
                <c:pt idx="3814">
                  <c:v>44.34</c:v>
                </c:pt>
                <c:pt idx="3815">
                  <c:v>44.34</c:v>
                </c:pt>
                <c:pt idx="3816">
                  <c:v>44.33</c:v>
                </c:pt>
                <c:pt idx="3817">
                  <c:v>44.33</c:v>
                </c:pt>
                <c:pt idx="3818">
                  <c:v>44.32</c:v>
                </c:pt>
                <c:pt idx="3819">
                  <c:v>44.31</c:v>
                </c:pt>
                <c:pt idx="3820">
                  <c:v>44.3</c:v>
                </c:pt>
                <c:pt idx="3821">
                  <c:v>44.29</c:v>
                </c:pt>
                <c:pt idx="3822">
                  <c:v>44.28</c:v>
                </c:pt>
                <c:pt idx="3823">
                  <c:v>44.27</c:v>
                </c:pt>
                <c:pt idx="3824">
                  <c:v>44.27</c:v>
                </c:pt>
                <c:pt idx="3825">
                  <c:v>44.26</c:v>
                </c:pt>
                <c:pt idx="3826">
                  <c:v>44.25</c:v>
                </c:pt>
                <c:pt idx="3827">
                  <c:v>44.24</c:v>
                </c:pt>
                <c:pt idx="3828">
                  <c:v>44.22</c:v>
                </c:pt>
                <c:pt idx="3829">
                  <c:v>44.21</c:v>
                </c:pt>
                <c:pt idx="3830">
                  <c:v>44.2</c:v>
                </c:pt>
                <c:pt idx="3831">
                  <c:v>44.19</c:v>
                </c:pt>
                <c:pt idx="3832">
                  <c:v>44.18</c:v>
                </c:pt>
                <c:pt idx="3833">
                  <c:v>44.17</c:v>
                </c:pt>
                <c:pt idx="3834">
                  <c:v>44.16</c:v>
                </c:pt>
                <c:pt idx="3835">
                  <c:v>44.15</c:v>
                </c:pt>
                <c:pt idx="3836">
                  <c:v>44.14</c:v>
                </c:pt>
                <c:pt idx="3837">
                  <c:v>44.14</c:v>
                </c:pt>
                <c:pt idx="3838">
                  <c:v>44.13</c:v>
                </c:pt>
                <c:pt idx="3839">
                  <c:v>44.13</c:v>
                </c:pt>
                <c:pt idx="3840">
                  <c:v>44.12</c:v>
                </c:pt>
                <c:pt idx="3841">
                  <c:v>44.11</c:v>
                </c:pt>
                <c:pt idx="3842">
                  <c:v>44.11</c:v>
                </c:pt>
                <c:pt idx="3843">
                  <c:v>44.1</c:v>
                </c:pt>
                <c:pt idx="3844">
                  <c:v>44.1</c:v>
                </c:pt>
                <c:pt idx="3845">
                  <c:v>44.09</c:v>
                </c:pt>
                <c:pt idx="3846">
                  <c:v>44.09</c:v>
                </c:pt>
                <c:pt idx="3847">
                  <c:v>44.08</c:v>
                </c:pt>
                <c:pt idx="3848">
                  <c:v>44.08</c:v>
                </c:pt>
                <c:pt idx="3849">
                  <c:v>44.07</c:v>
                </c:pt>
                <c:pt idx="3850">
                  <c:v>44.06</c:v>
                </c:pt>
                <c:pt idx="3851">
                  <c:v>44.06</c:v>
                </c:pt>
                <c:pt idx="3852">
                  <c:v>44.06</c:v>
                </c:pt>
                <c:pt idx="3853">
                  <c:v>44.05</c:v>
                </c:pt>
                <c:pt idx="3854">
                  <c:v>44.05</c:v>
                </c:pt>
                <c:pt idx="3855">
                  <c:v>44.05</c:v>
                </c:pt>
                <c:pt idx="3856">
                  <c:v>44.04</c:v>
                </c:pt>
                <c:pt idx="3857">
                  <c:v>44.04</c:v>
                </c:pt>
                <c:pt idx="3858">
                  <c:v>44.04</c:v>
                </c:pt>
                <c:pt idx="3859">
                  <c:v>44.04</c:v>
                </c:pt>
                <c:pt idx="3860">
                  <c:v>44.03</c:v>
                </c:pt>
                <c:pt idx="3861">
                  <c:v>44.03</c:v>
                </c:pt>
                <c:pt idx="3862">
                  <c:v>44.03</c:v>
                </c:pt>
                <c:pt idx="3863">
                  <c:v>44.03</c:v>
                </c:pt>
                <c:pt idx="3864">
                  <c:v>44.03</c:v>
                </c:pt>
                <c:pt idx="3865">
                  <c:v>44.03</c:v>
                </c:pt>
                <c:pt idx="3866">
                  <c:v>44.03</c:v>
                </c:pt>
                <c:pt idx="3867">
                  <c:v>44.02</c:v>
                </c:pt>
                <c:pt idx="3868">
                  <c:v>44.02</c:v>
                </c:pt>
                <c:pt idx="3869">
                  <c:v>44.02</c:v>
                </c:pt>
                <c:pt idx="3870">
                  <c:v>44.02</c:v>
                </c:pt>
                <c:pt idx="3871">
                  <c:v>44.02</c:v>
                </c:pt>
                <c:pt idx="3872">
                  <c:v>44.01</c:v>
                </c:pt>
                <c:pt idx="3873">
                  <c:v>44.01</c:v>
                </c:pt>
                <c:pt idx="3874">
                  <c:v>44.01</c:v>
                </c:pt>
                <c:pt idx="3875">
                  <c:v>44.01</c:v>
                </c:pt>
                <c:pt idx="3876">
                  <c:v>44.01</c:v>
                </c:pt>
                <c:pt idx="3877">
                  <c:v>44.01</c:v>
                </c:pt>
                <c:pt idx="3878">
                  <c:v>44.01</c:v>
                </c:pt>
                <c:pt idx="3879">
                  <c:v>44.01</c:v>
                </c:pt>
                <c:pt idx="3880">
                  <c:v>44.01</c:v>
                </c:pt>
                <c:pt idx="3881">
                  <c:v>44.01</c:v>
                </c:pt>
                <c:pt idx="3882">
                  <c:v>44.01</c:v>
                </c:pt>
                <c:pt idx="3883">
                  <c:v>44.01</c:v>
                </c:pt>
                <c:pt idx="3884">
                  <c:v>44.02</c:v>
                </c:pt>
                <c:pt idx="3885">
                  <c:v>44.02</c:v>
                </c:pt>
                <c:pt idx="3886">
                  <c:v>44.02</c:v>
                </c:pt>
                <c:pt idx="3887">
                  <c:v>44.02</c:v>
                </c:pt>
                <c:pt idx="3888">
                  <c:v>44.03</c:v>
                </c:pt>
                <c:pt idx="3889">
                  <c:v>44.03</c:v>
                </c:pt>
                <c:pt idx="3890">
                  <c:v>44.03</c:v>
                </c:pt>
                <c:pt idx="3891">
                  <c:v>44.03</c:v>
                </c:pt>
                <c:pt idx="3892">
                  <c:v>44.03</c:v>
                </c:pt>
                <c:pt idx="3893">
                  <c:v>44.03</c:v>
                </c:pt>
                <c:pt idx="3894">
                  <c:v>44.03</c:v>
                </c:pt>
                <c:pt idx="3895">
                  <c:v>44.03</c:v>
                </c:pt>
                <c:pt idx="3896">
                  <c:v>44.04</c:v>
                </c:pt>
                <c:pt idx="3897">
                  <c:v>44.04</c:v>
                </c:pt>
                <c:pt idx="3898">
                  <c:v>44.04</c:v>
                </c:pt>
                <c:pt idx="3899">
                  <c:v>44.04</c:v>
                </c:pt>
                <c:pt idx="3900">
                  <c:v>44.05</c:v>
                </c:pt>
                <c:pt idx="3901">
                  <c:v>44.06</c:v>
                </c:pt>
                <c:pt idx="3902">
                  <c:v>44.06</c:v>
                </c:pt>
                <c:pt idx="3903">
                  <c:v>44.06</c:v>
                </c:pt>
                <c:pt idx="3904">
                  <c:v>44.07</c:v>
                </c:pt>
                <c:pt idx="3905">
                  <c:v>44.08</c:v>
                </c:pt>
                <c:pt idx="3906">
                  <c:v>44.08</c:v>
                </c:pt>
                <c:pt idx="3907">
                  <c:v>44.09</c:v>
                </c:pt>
                <c:pt idx="3908">
                  <c:v>44.1</c:v>
                </c:pt>
                <c:pt idx="3909">
                  <c:v>44.1</c:v>
                </c:pt>
                <c:pt idx="3910">
                  <c:v>44.11</c:v>
                </c:pt>
                <c:pt idx="3911">
                  <c:v>44.12</c:v>
                </c:pt>
                <c:pt idx="3912">
                  <c:v>44.13</c:v>
                </c:pt>
                <c:pt idx="3913">
                  <c:v>44.14</c:v>
                </c:pt>
                <c:pt idx="3914">
                  <c:v>44.15</c:v>
                </c:pt>
                <c:pt idx="3915">
                  <c:v>44.16</c:v>
                </c:pt>
                <c:pt idx="3916">
                  <c:v>44.17</c:v>
                </c:pt>
                <c:pt idx="3917">
                  <c:v>44.18</c:v>
                </c:pt>
                <c:pt idx="3918">
                  <c:v>44.2</c:v>
                </c:pt>
                <c:pt idx="3919">
                  <c:v>44.21</c:v>
                </c:pt>
                <c:pt idx="3920">
                  <c:v>44.22</c:v>
                </c:pt>
                <c:pt idx="3921">
                  <c:v>44.24</c:v>
                </c:pt>
                <c:pt idx="3922">
                  <c:v>44.25</c:v>
                </c:pt>
                <c:pt idx="3923">
                  <c:v>44.26</c:v>
                </c:pt>
                <c:pt idx="3924">
                  <c:v>44.27</c:v>
                </c:pt>
                <c:pt idx="3925">
                  <c:v>44.27</c:v>
                </c:pt>
                <c:pt idx="3926">
                  <c:v>44.28</c:v>
                </c:pt>
                <c:pt idx="3927">
                  <c:v>44.29</c:v>
                </c:pt>
                <c:pt idx="3928">
                  <c:v>44.3</c:v>
                </c:pt>
                <c:pt idx="3929">
                  <c:v>44.32</c:v>
                </c:pt>
                <c:pt idx="3930">
                  <c:v>44.33</c:v>
                </c:pt>
                <c:pt idx="3931">
                  <c:v>44.34</c:v>
                </c:pt>
                <c:pt idx="3932">
                  <c:v>44.35</c:v>
                </c:pt>
                <c:pt idx="3933">
                  <c:v>44.36</c:v>
                </c:pt>
                <c:pt idx="3934">
                  <c:v>44.36</c:v>
                </c:pt>
                <c:pt idx="3935">
                  <c:v>44.37</c:v>
                </c:pt>
                <c:pt idx="3936">
                  <c:v>44.37</c:v>
                </c:pt>
                <c:pt idx="3937">
                  <c:v>44.38</c:v>
                </c:pt>
                <c:pt idx="3938">
                  <c:v>44.39</c:v>
                </c:pt>
                <c:pt idx="3939">
                  <c:v>44.4</c:v>
                </c:pt>
                <c:pt idx="3940">
                  <c:v>44.41</c:v>
                </c:pt>
                <c:pt idx="3941">
                  <c:v>44.42</c:v>
                </c:pt>
                <c:pt idx="3942">
                  <c:v>44.43</c:v>
                </c:pt>
                <c:pt idx="3943">
                  <c:v>44.45</c:v>
                </c:pt>
                <c:pt idx="3944">
                  <c:v>44.46</c:v>
                </c:pt>
                <c:pt idx="3945">
                  <c:v>44.47</c:v>
                </c:pt>
                <c:pt idx="3946">
                  <c:v>44.49</c:v>
                </c:pt>
                <c:pt idx="3947">
                  <c:v>44.5</c:v>
                </c:pt>
                <c:pt idx="3948">
                  <c:v>44.51</c:v>
                </c:pt>
                <c:pt idx="3949">
                  <c:v>44.53</c:v>
                </c:pt>
                <c:pt idx="3950">
                  <c:v>44.54</c:v>
                </c:pt>
                <c:pt idx="3951">
                  <c:v>44.55</c:v>
                </c:pt>
                <c:pt idx="3952">
                  <c:v>44.55</c:v>
                </c:pt>
                <c:pt idx="3953">
                  <c:v>44.56</c:v>
                </c:pt>
                <c:pt idx="3954">
                  <c:v>44.57</c:v>
                </c:pt>
                <c:pt idx="3955">
                  <c:v>44.58</c:v>
                </c:pt>
                <c:pt idx="3956">
                  <c:v>44.58</c:v>
                </c:pt>
                <c:pt idx="3957">
                  <c:v>44.58</c:v>
                </c:pt>
                <c:pt idx="3958">
                  <c:v>44.58</c:v>
                </c:pt>
                <c:pt idx="3959">
                  <c:v>44.58</c:v>
                </c:pt>
                <c:pt idx="3960">
                  <c:v>44.58</c:v>
                </c:pt>
                <c:pt idx="3961">
                  <c:v>44.58</c:v>
                </c:pt>
                <c:pt idx="3962">
                  <c:v>44.58</c:v>
                </c:pt>
                <c:pt idx="3963">
                  <c:v>44.58</c:v>
                </c:pt>
                <c:pt idx="3964">
                  <c:v>44.58</c:v>
                </c:pt>
                <c:pt idx="3965">
                  <c:v>44.58</c:v>
                </c:pt>
                <c:pt idx="3966">
                  <c:v>44.58</c:v>
                </c:pt>
                <c:pt idx="3967">
                  <c:v>44.58</c:v>
                </c:pt>
                <c:pt idx="3968">
                  <c:v>44.59</c:v>
                </c:pt>
                <c:pt idx="3969">
                  <c:v>44.59</c:v>
                </c:pt>
                <c:pt idx="3970">
                  <c:v>44.6</c:v>
                </c:pt>
                <c:pt idx="3971">
                  <c:v>44.6</c:v>
                </c:pt>
                <c:pt idx="3972">
                  <c:v>44.61</c:v>
                </c:pt>
                <c:pt idx="3973">
                  <c:v>44.62</c:v>
                </c:pt>
                <c:pt idx="3974">
                  <c:v>44.62</c:v>
                </c:pt>
                <c:pt idx="3975">
                  <c:v>44.63</c:v>
                </c:pt>
                <c:pt idx="3976">
                  <c:v>44.63</c:v>
                </c:pt>
                <c:pt idx="3977">
                  <c:v>44.64</c:v>
                </c:pt>
                <c:pt idx="3978">
                  <c:v>44.65</c:v>
                </c:pt>
                <c:pt idx="3979">
                  <c:v>44.65</c:v>
                </c:pt>
                <c:pt idx="3980">
                  <c:v>44.66</c:v>
                </c:pt>
                <c:pt idx="3981">
                  <c:v>44.67</c:v>
                </c:pt>
                <c:pt idx="3982">
                  <c:v>44.67</c:v>
                </c:pt>
                <c:pt idx="3983">
                  <c:v>44.68</c:v>
                </c:pt>
                <c:pt idx="3984">
                  <c:v>44.68</c:v>
                </c:pt>
                <c:pt idx="3985">
                  <c:v>44.69</c:v>
                </c:pt>
                <c:pt idx="3986">
                  <c:v>44.7</c:v>
                </c:pt>
                <c:pt idx="3987">
                  <c:v>44.7</c:v>
                </c:pt>
                <c:pt idx="3988">
                  <c:v>44.71</c:v>
                </c:pt>
                <c:pt idx="3989">
                  <c:v>44.72</c:v>
                </c:pt>
                <c:pt idx="3990">
                  <c:v>44.72</c:v>
                </c:pt>
                <c:pt idx="3991">
                  <c:v>44.73</c:v>
                </c:pt>
                <c:pt idx="3992">
                  <c:v>44.74</c:v>
                </c:pt>
                <c:pt idx="3993">
                  <c:v>44.75</c:v>
                </c:pt>
                <c:pt idx="3994">
                  <c:v>44.76</c:v>
                </c:pt>
                <c:pt idx="3995">
                  <c:v>44.76</c:v>
                </c:pt>
                <c:pt idx="3996">
                  <c:v>44.77</c:v>
                </c:pt>
                <c:pt idx="3997">
                  <c:v>44.78</c:v>
                </c:pt>
                <c:pt idx="3998">
                  <c:v>44.79</c:v>
                </c:pt>
                <c:pt idx="3999">
                  <c:v>44.8</c:v>
                </c:pt>
                <c:pt idx="4000">
                  <c:v>44.81</c:v>
                </c:pt>
                <c:pt idx="4001">
                  <c:v>44.83</c:v>
                </c:pt>
                <c:pt idx="4002">
                  <c:v>44.83</c:v>
                </c:pt>
                <c:pt idx="4003">
                  <c:v>44.84</c:v>
                </c:pt>
                <c:pt idx="4004">
                  <c:v>44.85</c:v>
                </c:pt>
                <c:pt idx="4005">
                  <c:v>44.86</c:v>
                </c:pt>
                <c:pt idx="4006">
                  <c:v>44.86</c:v>
                </c:pt>
                <c:pt idx="4007">
                  <c:v>44.87</c:v>
                </c:pt>
                <c:pt idx="4008">
                  <c:v>44.88</c:v>
                </c:pt>
                <c:pt idx="4009">
                  <c:v>44.88</c:v>
                </c:pt>
                <c:pt idx="4010">
                  <c:v>44.89</c:v>
                </c:pt>
                <c:pt idx="4011">
                  <c:v>44.9</c:v>
                </c:pt>
                <c:pt idx="4012">
                  <c:v>44.91</c:v>
                </c:pt>
                <c:pt idx="4013">
                  <c:v>44.91</c:v>
                </c:pt>
                <c:pt idx="4014">
                  <c:v>44.92</c:v>
                </c:pt>
                <c:pt idx="4015">
                  <c:v>44.92</c:v>
                </c:pt>
                <c:pt idx="4016">
                  <c:v>44.93</c:v>
                </c:pt>
                <c:pt idx="4017">
                  <c:v>44.94</c:v>
                </c:pt>
                <c:pt idx="4018">
                  <c:v>44.94</c:v>
                </c:pt>
                <c:pt idx="4019">
                  <c:v>44.95</c:v>
                </c:pt>
                <c:pt idx="4020">
                  <c:v>44.95</c:v>
                </c:pt>
                <c:pt idx="4021">
                  <c:v>44.95</c:v>
                </c:pt>
                <c:pt idx="4022">
                  <c:v>44.96</c:v>
                </c:pt>
                <c:pt idx="4023">
                  <c:v>44.96</c:v>
                </c:pt>
                <c:pt idx="4024">
                  <c:v>44.96</c:v>
                </c:pt>
                <c:pt idx="4025">
                  <c:v>44.96</c:v>
                </c:pt>
                <c:pt idx="4026">
                  <c:v>44.96</c:v>
                </c:pt>
                <c:pt idx="4027">
                  <c:v>44.96</c:v>
                </c:pt>
                <c:pt idx="4028">
                  <c:v>44.96</c:v>
                </c:pt>
                <c:pt idx="4029">
                  <c:v>44.96</c:v>
                </c:pt>
                <c:pt idx="4030">
                  <c:v>44.96</c:v>
                </c:pt>
                <c:pt idx="4031">
                  <c:v>44.97</c:v>
                </c:pt>
                <c:pt idx="4032">
                  <c:v>44.97</c:v>
                </c:pt>
                <c:pt idx="4033">
                  <c:v>44.97</c:v>
                </c:pt>
                <c:pt idx="4034">
                  <c:v>44.97</c:v>
                </c:pt>
                <c:pt idx="4035">
                  <c:v>44.98</c:v>
                </c:pt>
                <c:pt idx="4036">
                  <c:v>44.98</c:v>
                </c:pt>
                <c:pt idx="4037">
                  <c:v>44.98</c:v>
                </c:pt>
                <c:pt idx="4038">
                  <c:v>44.98</c:v>
                </c:pt>
                <c:pt idx="4039">
                  <c:v>44.98</c:v>
                </c:pt>
                <c:pt idx="4040">
                  <c:v>44.98</c:v>
                </c:pt>
                <c:pt idx="4041">
                  <c:v>44.98</c:v>
                </c:pt>
                <c:pt idx="4042">
                  <c:v>44.98</c:v>
                </c:pt>
                <c:pt idx="4043">
                  <c:v>44.98</c:v>
                </c:pt>
                <c:pt idx="4044">
                  <c:v>44.98</c:v>
                </c:pt>
                <c:pt idx="4045">
                  <c:v>44.98</c:v>
                </c:pt>
                <c:pt idx="4046">
                  <c:v>44.98</c:v>
                </c:pt>
                <c:pt idx="4047">
                  <c:v>44.98</c:v>
                </c:pt>
                <c:pt idx="4048">
                  <c:v>44.98</c:v>
                </c:pt>
                <c:pt idx="4049">
                  <c:v>44.98</c:v>
                </c:pt>
                <c:pt idx="4050">
                  <c:v>44.98</c:v>
                </c:pt>
                <c:pt idx="4051">
                  <c:v>44.98</c:v>
                </c:pt>
                <c:pt idx="4052">
                  <c:v>44.98</c:v>
                </c:pt>
                <c:pt idx="4053">
                  <c:v>44.98</c:v>
                </c:pt>
                <c:pt idx="4054">
                  <c:v>44.98</c:v>
                </c:pt>
                <c:pt idx="4055">
                  <c:v>44.97</c:v>
                </c:pt>
                <c:pt idx="4056">
                  <c:v>44.97</c:v>
                </c:pt>
                <c:pt idx="4057">
                  <c:v>44.97</c:v>
                </c:pt>
                <c:pt idx="4058">
                  <c:v>44.97</c:v>
                </c:pt>
                <c:pt idx="4059">
                  <c:v>44.96</c:v>
                </c:pt>
                <c:pt idx="4060">
                  <c:v>44.96</c:v>
                </c:pt>
                <c:pt idx="4061">
                  <c:v>44.95</c:v>
                </c:pt>
                <c:pt idx="4062">
                  <c:v>44.95</c:v>
                </c:pt>
                <c:pt idx="4063">
                  <c:v>44.95</c:v>
                </c:pt>
                <c:pt idx="4064">
                  <c:v>44.94</c:v>
                </c:pt>
                <c:pt idx="4065">
                  <c:v>44.94</c:v>
                </c:pt>
                <c:pt idx="4066">
                  <c:v>44.94</c:v>
                </c:pt>
                <c:pt idx="4067">
                  <c:v>44.94</c:v>
                </c:pt>
                <c:pt idx="4068">
                  <c:v>44.93</c:v>
                </c:pt>
                <c:pt idx="4069">
                  <c:v>44.93</c:v>
                </c:pt>
                <c:pt idx="4070">
                  <c:v>44.93</c:v>
                </c:pt>
                <c:pt idx="4071">
                  <c:v>44.92</c:v>
                </c:pt>
                <c:pt idx="4072">
                  <c:v>44.91</c:v>
                </c:pt>
                <c:pt idx="4073">
                  <c:v>44.91</c:v>
                </c:pt>
                <c:pt idx="4074">
                  <c:v>44.9</c:v>
                </c:pt>
                <c:pt idx="4075">
                  <c:v>44.89</c:v>
                </c:pt>
                <c:pt idx="4076">
                  <c:v>44.88</c:v>
                </c:pt>
                <c:pt idx="4077">
                  <c:v>44.88</c:v>
                </c:pt>
                <c:pt idx="4078">
                  <c:v>44.87</c:v>
                </c:pt>
                <c:pt idx="4079">
                  <c:v>44.86</c:v>
                </c:pt>
                <c:pt idx="4080">
                  <c:v>44.86</c:v>
                </c:pt>
                <c:pt idx="4081">
                  <c:v>44.85</c:v>
                </c:pt>
                <c:pt idx="4082">
                  <c:v>44.84</c:v>
                </c:pt>
                <c:pt idx="4083">
                  <c:v>44.83</c:v>
                </c:pt>
                <c:pt idx="4084">
                  <c:v>44.83</c:v>
                </c:pt>
                <c:pt idx="4085">
                  <c:v>44.82</c:v>
                </c:pt>
                <c:pt idx="4086">
                  <c:v>44.81</c:v>
                </c:pt>
                <c:pt idx="4087">
                  <c:v>44.8</c:v>
                </c:pt>
                <c:pt idx="4088">
                  <c:v>44.79</c:v>
                </c:pt>
                <c:pt idx="4089">
                  <c:v>44.78</c:v>
                </c:pt>
                <c:pt idx="4090">
                  <c:v>44.77</c:v>
                </c:pt>
                <c:pt idx="4091">
                  <c:v>44.77</c:v>
                </c:pt>
                <c:pt idx="4092">
                  <c:v>44.76</c:v>
                </c:pt>
                <c:pt idx="4093">
                  <c:v>44.75</c:v>
                </c:pt>
                <c:pt idx="4094">
                  <c:v>44.74</c:v>
                </c:pt>
                <c:pt idx="4095">
                  <c:v>44.74</c:v>
                </c:pt>
                <c:pt idx="4096">
                  <c:v>44.73</c:v>
                </c:pt>
                <c:pt idx="4097">
                  <c:v>44.72</c:v>
                </c:pt>
                <c:pt idx="4098">
                  <c:v>44.72</c:v>
                </c:pt>
                <c:pt idx="4099">
                  <c:v>44.71</c:v>
                </c:pt>
                <c:pt idx="4100">
                  <c:v>44.71</c:v>
                </c:pt>
                <c:pt idx="4101">
                  <c:v>44.7</c:v>
                </c:pt>
                <c:pt idx="4102">
                  <c:v>44.7</c:v>
                </c:pt>
                <c:pt idx="4103">
                  <c:v>44.69</c:v>
                </c:pt>
                <c:pt idx="4104">
                  <c:v>44.69</c:v>
                </c:pt>
                <c:pt idx="4105">
                  <c:v>44.68</c:v>
                </c:pt>
                <c:pt idx="4106">
                  <c:v>44.67</c:v>
                </c:pt>
                <c:pt idx="4107">
                  <c:v>44.66</c:v>
                </c:pt>
                <c:pt idx="4108">
                  <c:v>44.65</c:v>
                </c:pt>
                <c:pt idx="4109">
                  <c:v>44.64</c:v>
                </c:pt>
                <c:pt idx="4110">
                  <c:v>44.64</c:v>
                </c:pt>
                <c:pt idx="4111">
                  <c:v>44.63</c:v>
                </c:pt>
                <c:pt idx="4112">
                  <c:v>44.62</c:v>
                </c:pt>
                <c:pt idx="4113">
                  <c:v>44.62</c:v>
                </c:pt>
                <c:pt idx="4114">
                  <c:v>44.61</c:v>
                </c:pt>
                <c:pt idx="4115">
                  <c:v>44.61</c:v>
                </c:pt>
                <c:pt idx="4116">
                  <c:v>44.61</c:v>
                </c:pt>
                <c:pt idx="4117">
                  <c:v>44.6</c:v>
                </c:pt>
                <c:pt idx="4118">
                  <c:v>44.6</c:v>
                </c:pt>
                <c:pt idx="4119">
                  <c:v>44.6</c:v>
                </c:pt>
                <c:pt idx="4120">
                  <c:v>44.59</c:v>
                </c:pt>
                <c:pt idx="4121">
                  <c:v>44.59</c:v>
                </c:pt>
                <c:pt idx="4122">
                  <c:v>44.58</c:v>
                </c:pt>
                <c:pt idx="4123">
                  <c:v>44.58</c:v>
                </c:pt>
                <c:pt idx="4124">
                  <c:v>44.58</c:v>
                </c:pt>
                <c:pt idx="4125">
                  <c:v>44.58</c:v>
                </c:pt>
                <c:pt idx="4126">
                  <c:v>44.58</c:v>
                </c:pt>
                <c:pt idx="4127">
                  <c:v>44.58</c:v>
                </c:pt>
                <c:pt idx="4128">
                  <c:v>44.58</c:v>
                </c:pt>
                <c:pt idx="4129">
                  <c:v>44.58</c:v>
                </c:pt>
                <c:pt idx="4130">
                  <c:v>44.58</c:v>
                </c:pt>
                <c:pt idx="4131">
                  <c:v>44.58</c:v>
                </c:pt>
                <c:pt idx="4132">
                  <c:v>44.58</c:v>
                </c:pt>
                <c:pt idx="4133">
                  <c:v>44.58</c:v>
                </c:pt>
                <c:pt idx="4134">
                  <c:v>44.58</c:v>
                </c:pt>
                <c:pt idx="4135">
                  <c:v>44.58</c:v>
                </c:pt>
                <c:pt idx="4136">
                  <c:v>44.57</c:v>
                </c:pt>
                <c:pt idx="4137">
                  <c:v>44.57</c:v>
                </c:pt>
                <c:pt idx="4138">
                  <c:v>44.57</c:v>
                </c:pt>
                <c:pt idx="4139">
                  <c:v>44.56</c:v>
                </c:pt>
                <c:pt idx="4140">
                  <c:v>44.56</c:v>
                </c:pt>
                <c:pt idx="4141">
                  <c:v>44.55</c:v>
                </c:pt>
                <c:pt idx="4142">
                  <c:v>44.55</c:v>
                </c:pt>
                <c:pt idx="4143">
                  <c:v>44.54</c:v>
                </c:pt>
                <c:pt idx="4144">
                  <c:v>44.53</c:v>
                </c:pt>
                <c:pt idx="4145">
                  <c:v>44.53</c:v>
                </c:pt>
                <c:pt idx="4146">
                  <c:v>44.52</c:v>
                </c:pt>
                <c:pt idx="4147">
                  <c:v>44.5</c:v>
                </c:pt>
                <c:pt idx="4148">
                  <c:v>44.5</c:v>
                </c:pt>
                <c:pt idx="4149">
                  <c:v>44.49</c:v>
                </c:pt>
                <c:pt idx="4150">
                  <c:v>44.48</c:v>
                </c:pt>
                <c:pt idx="4151">
                  <c:v>44.47</c:v>
                </c:pt>
                <c:pt idx="4152">
                  <c:v>44.46</c:v>
                </c:pt>
                <c:pt idx="4153">
                  <c:v>44.45</c:v>
                </c:pt>
                <c:pt idx="4154">
                  <c:v>44.44</c:v>
                </c:pt>
                <c:pt idx="4155">
                  <c:v>44.43</c:v>
                </c:pt>
                <c:pt idx="4156">
                  <c:v>44.42</c:v>
                </c:pt>
                <c:pt idx="4157">
                  <c:v>44.41</c:v>
                </c:pt>
                <c:pt idx="4158">
                  <c:v>44.4</c:v>
                </c:pt>
                <c:pt idx="4159">
                  <c:v>44.4</c:v>
                </c:pt>
                <c:pt idx="4160">
                  <c:v>44.39</c:v>
                </c:pt>
                <c:pt idx="4161">
                  <c:v>44.38</c:v>
                </c:pt>
                <c:pt idx="4162">
                  <c:v>44.38</c:v>
                </c:pt>
                <c:pt idx="4163">
                  <c:v>44.37</c:v>
                </c:pt>
                <c:pt idx="4164">
                  <c:v>44.36</c:v>
                </c:pt>
                <c:pt idx="4165">
                  <c:v>44.35</c:v>
                </c:pt>
                <c:pt idx="4166">
                  <c:v>44.34</c:v>
                </c:pt>
                <c:pt idx="4167">
                  <c:v>44.34</c:v>
                </c:pt>
                <c:pt idx="4168">
                  <c:v>44.34</c:v>
                </c:pt>
                <c:pt idx="4169">
                  <c:v>44.33</c:v>
                </c:pt>
                <c:pt idx="4170">
                  <c:v>44.33</c:v>
                </c:pt>
                <c:pt idx="4171">
                  <c:v>44.32</c:v>
                </c:pt>
                <c:pt idx="4172">
                  <c:v>44.32</c:v>
                </c:pt>
                <c:pt idx="4173">
                  <c:v>44.31</c:v>
                </c:pt>
                <c:pt idx="4174">
                  <c:v>44.3</c:v>
                </c:pt>
                <c:pt idx="4175">
                  <c:v>44.29</c:v>
                </c:pt>
                <c:pt idx="4176">
                  <c:v>44.28</c:v>
                </c:pt>
                <c:pt idx="4177">
                  <c:v>44.27</c:v>
                </c:pt>
                <c:pt idx="4178">
                  <c:v>44.26</c:v>
                </c:pt>
                <c:pt idx="4179">
                  <c:v>44.25</c:v>
                </c:pt>
                <c:pt idx="4180">
                  <c:v>44.25</c:v>
                </c:pt>
                <c:pt idx="4181">
                  <c:v>44.24</c:v>
                </c:pt>
                <c:pt idx="4182">
                  <c:v>44.24</c:v>
                </c:pt>
                <c:pt idx="4183">
                  <c:v>44.23</c:v>
                </c:pt>
                <c:pt idx="4184">
                  <c:v>44.22</c:v>
                </c:pt>
                <c:pt idx="4185">
                  <c:v>44.21</c:v>
                </c:pt>
                <c:pt idx="4186">
                  <c:v>44.2</c:v>
                </c:pt>
                <c:pt idx="4187">
                  <c:v>44.19</c:v>
                </c:pt>
                <c:pt idx="4188">
                  <c:v>44.17</c:v>
                </c:pt>
                <c:pt idx="4189">
                  <c:v>44.16</c:v>
                </c:pt>
                <c:pt idx="4190">
                  <c:v>44.15</c:v>
                </c:pt>
                <c:pt idx="4191">
                  <c:v>44.14</c:v>
                </c:pt>
                <c:pt idx="4192">
                  <c:v>44.13</c:v>
                </c:pt>
                <c:pt idx="4193">
                  <c:v>44.13</c:v>
                </c:pt>
                <c:pt idx="4194">
                  <c:v>44.12</c:v>
                </c:pt>
                <c:pt idx="4195">
                  <c:v>44.11</c:v>
                </c:pt>
                <c:pt idx="4196">
                  <c:v>44.11</c:v>
                </c:pt>
                <c:pt idx="4197">
                  <c:v>44.1</c:v>
                </c:pt>
                <c:pt idx="4198">
                  <c:v>44.1</c:v>
                </c:pt>
                <c:pt idx="4199">
                  <c:v>44.1</c:v>
                </c:pt>
                <c:pt idx="4200">
                  <c:v>44.09</c:v>
                </c:pt>
                <c:pt idx="4201">
                  <c:v>44.09</c:v>
                </c:pt>
                <c:pt idx="4202">
                  <c:v>44.09</c:v>
                </c:pt>
                <c:pt idx="4203">
                  <c:v>44.08</c:v>
                </c:pt>
                <c:pt idx="4204">
                  <c:v>44.08</c:v>
                </c:pt>
                <c:pt idx="4205">
                  <c:v>44.08</c:v>
                </c:pt>
                <c:pt idx="4206">
                  <c:v>44.07</c:v>
                </c:pt>
                <c:pt idx="4207">
                  <c:v>44.07</c:v>
                </c:pt>
                <c:pt idx="4208">
                  <c:v>44.07</c:v>
                </c:pt>
                <c:pt idx="4209">
                  <c:v>44.06</c:v>
                </c:pt>
                <c:pt idx="4210">
                  <c:v>44.06</c:v>
                </c:pt>
                <c:pt idx="4211">
                  <c:v>44.06</c:v>
                </c:pt>
                <c:pt idx="4212">
                  <c:v>44.06</c:v>
                </c:pt>
                <c:pt idx="4213">
                  <c:v>44.06</c:v>
                </c:pt>
                <c:pt idx="4214">
                  <c:v>44.05</c:v>
                </c:pt>
                <c:pt idx="4215">
                  <c:v>44.05</c:v>
                </c:pt>
                <c:pt idx="4216">
                  <c:v>44.05</c:v>
                </c:pt>
                <c:pt idx="4217">
                  <c:v>44.04</c:v>
                </c:pt>
                <c:pt idx="4218">
                  <c:v>44.04</c:v>
                </c:pt>
                <c:pt idx="4219">
                  <c:v>44.04</c:v>
                </c:pt>
                <c:pt idx="4220">
                  <c:v>44.04</c:v>
                </c:pt>
                <c:pt idx="4221">
                  <c:v>44.04</c:v>
                </c:pt>
                <c:pt idx="4222">
                  <c:v>44.04</c:v>
                </c:pt>
                <c:pt idx="4223">
                  <c:v>44.04</c:v>
                </c:pt>
                <c:pt idx="4224">
                  <c:v>44.04</c:v>
                </c:pt>
                <c:pt idx="4225">
                  <c:v>44.03</c:v>
                </c:pt>
                <c:pt idx="4226">
                  <c:v>44.03</c:v>
                </c:pt>
                <c:pt idx="4227">
                  <c:v>44.03</c:v>
                </c:pt>
                <c:pt idx="4228">
                  <c:v>44.03</c:v>
                </c:pt>
                <c:pt idx="4229">
                  <c:v>44.03</c:v>
                </c:pt>
                <c:pt idx="4230">
                  <c:v>44.03</c:v>
                </c:pt>
                <c:pt idx="4231">
                  <c:v>44.03</c:v>
                </c:pt>
                <c:pt idx="4232">
                  <c:v>44.03</c:v>
                </c:pt>
                <c:pt idx="4233">
                  <c:v>44.03</c:v>
                </c:pt>
                <c:pt idx="4234">
                  <c:v>44.03</c:v>
                </c:pt>
                <c:pt idx="4235">
                  <c:v>44.03</c:v>
                </c:pt>
                <c:pt idx="4236">
                  <c:v>44.04</c:v>
                </c:pt>
                <c:pt idx="4237">
                  <c:v>44.04</c:v>
                </c:pt>
                <c:pt idx="4238">
                  <c:v>44.04</c:v>
                </c:pt>
                <c:pt idx="4239">
                  <c:v>44.05</c:v>
                </c:pt>
                <c:pt idx="4240">
                  <c:v>44.05</c:v>
                </c:pt>
                <c:pt idx="4241">
                  <c:v>44.06</c:v>
                </c:pt>
                <c:pt idx="4242">
                  <c:v>44.06</c:v>
                </c:pt>
                <c:pt idx="4243">
                  <c:v>44.06</c:v>
                </c:pt>
                <c:pt idx="4244">
                  <c:v>44.06</c:v>
                </c:pt>
                <c:pt idx="4245">
                  <c:v>44.06</c:v>
                </c:pt>
                <c:pt idx="4246">
                  <c:v>44.07</c:v>
                </c:pt>
                <c:pt idx="4247">
                  <c:v>44.07</c:v>
                </c:pt>
                <c:pt idx="4248">
                  <c:v>44.07</c:v>
                </c:pt>
                <c:pt idx="4249">
                  <c:v>44.07</c:v>
                </c:pt>
                <c:pt idx="4250">
                  <c:v>44.08</c:v>
                </c:pt>
                <c:pt idx="4251">
                  <c:v>44.08</c:v>
                </c:pt>
                <c:pt idx="4252">
                  <c:v>44.09</c:v>
                </c:pt>
                <c:pt idx="4253">
                  <c:v>44.09</c:v>
                </c:pt>
                <c:pt idx="4254">
                  <c:v>44.09</c:v>
                </c:pt>
                <c:pt idx="4255">
                  <c:v>44.1</c:v>
                </c:pt>
                <c:pt idx="4256">
                  <c:v>44.1</c:v>
                </c:pt>
                <c:pt idx="4257">
                  <c:v>44.1</c:v>
                </c:pt>
                <c:pt idx="4258">
                  <c:v>44.1</c:v>
                </c:pt>
                <c:pt idx="4259">
                  <c:v>44.1</c:v>
                </c:pt>
                <c:pt idx="4260">
                  <c:v>44.11</c:v>
                </c:pt>
                <c:pt idx="4261">
                  <c:v>44.11</c:v>
                </c:pt>
                <c:pt idx="4262">
                  <c:v>44.12</c:v>
                </c:pt>
                <c:pt idx="4263">
                  <c:v>44.13</c:v>
                </c:pt>
                <c:pt idx="4264">
                  <c:v>44.13</c:v>
                </c:pt>
                <c:pt idx="4265">
                  <c:v>44.14</c:v>
                </c:pt>
                <c:pt idx="4266">
                  <c:v>44.15</c:v>
                </c:pt>
                <c:pt idx="4267">
                  <c:v>44.16</c:v>
                </c:pt>
                <c:pt idx="4268">
                  <c:v>44.17</c:v>
                </c:pt>
                <c:pt idx="4269">
                  <c:v>44.18</c:v>
                </c:pt>
                <c:pt idx="4270">
                  <c:v>44.19</c:v>
                </c:pt>
                <c:pt idx="4271">
                  <c:v>44.21</c:v>
                </c:pt>
                <c:pt idx="4272">
                  <c:v>44.22</c:v>
                </c:pt>
                <c:pt idx="4273">
                  <c:v>44.24</c:v>
                </c:pt>
                <c:pt idx="4274">
                  <c:v>44.26</c:v>
                </c:pt>
                <c:pt idx="4275">
                  <c:v>44.27</c:v>
                </c:pt>
                <c:pt idx="4276">
                  <c:v>44.28</c:v>
                </c:pt>
                <c:pt idx="4277">
                  <c:v>44.29</c:v>
                </c:pt>
                <c:pt idx="4278">
                  <c:v>44.29</c:v>
                </c:pt>
                <c:pt idx="4279">
                  <c:v>44.3</c:v>
                </c:pt>
                <c:pt idx="4280">
                  <c:v>44.3</c:v>
                </c:pt>
                <c:pt idx="4281">
                  <c:v>44.31</c:v>
                </c:pt>
                <c:pt idx="4282">
                  <c:v>44.31</c:v>
                </c:pt>
                <c:pt idx="4283">
                  <c:v>44.32</c:v>
                </c:pt>
                <c:pt idx="4284">
                  <c:v>44.33</c:v>
                </c:pt>
                <c:pt idx="4285">
                  <c:v>44.34</c:v>
                </c:pt>
                <c:pt idx="4286">
                  <c:v>44.35</c:v>
                </c:pt>
                <c:pt idx="4287">
                  <c:v>44.36</c:v>
                </c:pt>
                <c:pt idx="4288">
                  <c:v>44.37</c:v>
                </c:pt>
                <c:pt idx="4289">
                  <c:v>44.38</c:v>
                </c:pt>
                <c:pt idx="4290">
                  <c:v>44.38</c:v>
                </c:pt>
                <c:pt idx="4291">
                  <c:v>44.39</c:v>
                </c:pt>
                <c:pt idx="4292">
                  <c:v>44.4</c:v>
                </c:pt>
                <c:pt idx="4293">
                  <c:v>44.41</c:v>
                </c:pt>
                <c:pt idx="4294">
                  <c:v>44.42</c:v>
                </c:pt>
                <c:pt idx="4295">
                  <c:v>44.43</c:v>
                </c:pt>
                <c:pt idx="4296">
                  <c:v>44.44</c:v>
                </c:pt>
                <c:pt idx="4297">
                  <c:v>44.46</c:v>
                </c:pt>
                <c:pt idx="4298">
                  <c:v>44.47</c:v>
                </c:pt>
                <c:pt idx="4299">
                  <c:v>44.48</c:v>
                </c:pt>
                <c:pt idx="4300">
                  <c:v>44.49</c:v>
                </c:pt>
                <c:pt idx="4301">
                  <c:v>44.51</c:v>
                </c:pt>
                <c:pt idx="4302">
                  <c:v>44.52</c:v>
                </c:pt>
                <c:pt idx="4303">
                  <c:v>44.54</c:v>
                </c:pt>
                <c:pt idx="4304">
                  <c:v>44.55</c:v>
                </c:pt>
                <c:pt idx="4305">
                  <c:v>44.56</c:v>
                </c:pt>
                <c:pt idx="4306">
                  <c:v>44.56</c:v>
                </c:pt>
                <c:pt idx="4307">
                  <c:v>44.57</c:v>
                </c:pt>
                <c:pt idx="4308">
                  <c:v>44.57</c:v>
                </c:pt>
                <c:pt idx="4309">
                  <c:v>44.57</c:v>
                </c:pt>
                <c:pt idx="4310">
                  <c:v>44.57</c:v>
                </c:pt>
                <c:pt idx="4311">
                  <c:v>44.58</c:v>
                </c:pt>
                <c:pt idx="4312">
                  <c:v>44.58</c:v>
                </c:pt>
                <c:pt idx="4313">
                  <c:v>44.58</c:v>
                </c:pt>
                <c:pt idx="4314">
                  <c:v>44.58</c:v>
                </c:pt>
                <c:pt idx="4315">
                  <c:v>44.58</c:v>
                </c:pt>
                <c:pt idx="4316">
                  <c:v>44.58</c:v>
                </c:pt>
                <c:pt idx="4317">
                  <c:v>44.58</c:v>
                </c:pt>
                <c:pt idx="4318">
                  <c:v>44.58</c:v>
                </c:pt>
                <c:pt idx="4319">
                  <c:v>44.58</c:v>
                </c:pt>
                <c:pt idx="4320">
                  <c:v>44.58</c:v>
                </c:pt>
                <c:pt idx="4321">
                  <c:v>44.58</c:v>
                </c:pt>
                <c:pt idx="4322">
                  <c:v>44.59</c:v>
                </c:pt>
                <c:pt idx="4323">
                  <c:v>44.59</c:v>
                </c:pt>
                <c:pt idx="4324">
                  <c:v>44.59</c:v>
                </c:pt>
                <c:pt idx="4325">
                  <c:v>44.6</c:v>
                </c:pt>
                <c:pt idx="4326">
                  <c:v>44.6</c:v>
                </c:pt>
                <c:pt idx="4327">
                  <c:v>44.61</c:v>
                </c:pt>
                <c:pt idx="4328">
                  <c:v>44.62</c:v>
                </c:pt>
                <c:pt idx="4329">
                  <c:v>44.63</c:v>
                </c:pt>
                <c:pt idx="4330">
                  <c:v>44.64</c:v>
                </c:pt>
                <c:pt idx="4331">
                  <c:v>44.65</c:v>
                </c:pt>
                <c:pt idx="4332">
                  <c:v>44.65</c:v>
                </c:pt>
                <c:pt idx="4333">
                  <c:v>44.66</c:v>
                </c:pt>
                <c:pt idx="4334">
                  <c:v>44.67</c:v>
                </c:pt>
                <c:pt idx="4335">
                  <c:v>44.68</c:v>
                </c:pt>
                <c:pt idx="4336">
                  <c:v>44.69</c:v>
                </c:pt>
                <c:pt idx="4337">
                  <c:v>44.69</c:v>
                </c:pt>
                <c:pt idx="4338">
                  <c:v>44.7</c:v>
                </c:pt>
                <c:pt idx="4339">
                  <c:v>44.71</c:v>
                </c:pt>
                <c:pt idx="4340">
                  <c:v>44.71</c:v>
                </c:pt>
                <c:pt idx="4341">
                  <c:v>44.72</c:v>
                </c:pt>
                <c:pt idx="4342">
                  <c:v>44.73</c:v>
                </c:pt>
                <c:pt idx="4343">
                  <c:v>44.73</c:v>
                </c:pt>
                <c:pt idx="4344">
                  <c:v>44.74</c:v>
                </c:pt>
                <c:pt idx="4345">
                  <c:v>44.74</c:v>
                </c:pt>
                <c:pt idx="4346">
                  <c:v>44.75</c:v>
                </c:pt>
                <c:pt idx="4347">
                  <c:v>44.75</c:v>
                </c:pt>
                <c:pt idx="4348">
                  <c:v>44.77</c:v>
                </c:pt>
                <c:pt idx="4349">
                  <c:v>44.78</c:v>
                </c:pt>
                <c:pt idx="4350">
                  <c:v>44.79</c:v>
                </c:pt>
                <c:pt idx="4351">
                  <c:v>44.81</c:v>
                </c:pt>
                <c:pt idx="4352">
                  <c:v>44.82</c:v>
                </c:pt>
                <c:pt idx="4353">
                  <c:v>44.83</c:v>
                </c:pt>
                <c:pt idx="4354">
                  <c:v>44.84</c:v>
                </c:pt>
                <c:pt idx="4355">
                  <c:v>44.86</c:v>
                </c:pt>
                <c:pt idx="4356">
                  <c:v>44.86</c:v>
                </c:pt>
                <c:pt idx="4357">
                  <c:v>44.87</c:v>
                </c:pt>
                <c:pt idx="4358">
                  <c:v>44.88</c:v>
                </c:pt>
                <c:pt idx="4359">
                  <c:v>44.89</c:v>
                </c:pt>
                <c:pt idx="4360">
                  <c:v>44.9</c:v>
                </c:pt>
                <c:pt idx="4361">
                  <c:v>44.91</c:v>
                </c:pt>
                <c:pt idx="4362">
                  <c:v>44.92</c:v>
                </c:pt>
                <c:pt idx="4363">
                  <c:v>44.92</c:v>
                </c:pt>
                <c:pt idx="4364">
                  <c:v>44.93</c:v>
                </c:pt>
                <c:pt idx="4365">
                  <c:v>44.94</c:v>
                </c:pt>
                <c:pt idx="4366">
                  <c:v>44.94</c:v>
                </c:pt>
                <c:pt idx="4367">
                  <c:v>44.95</c:v>
                </c:pt>
                <c:pt idx="4368">
                  <c:v>44.96</c:v>
                </c:pt>
                <c:pt idx="4369">
                  <c:v>44.96</c:v>
                </c:pt>
                <c:pt idx="4370">
                  <c:v>44.96</c:v>
                </c:pt>
                <c:pt idx="4371">
                  <c:v>44.97</c:v>
                </c:pt>
                <c:pt idx="4372">
                  <c:v>44.98</c:v>
                </c:pt>
                <c:pt idx="4373">
                  <c:v>44.98</c:v>
                </c:pt>
                <c:pt idx="4374">
                  <c:v>44.98</c:v>
                </c:pt>
                <c:pt idx="4375">
                  <c:v>44.98</c:v>
                </c:pt>
                <c:pt idx="4376">
                  <c:v>44.98</c:v>
                </c:pt>
                <c:pt idx="4377">
                  <c:v>44.99</c:v>
                </c:pt>
                <c:pt idx="4378">
                  <c:v>44.99</c:v>
                </c:pt>
                <c:pt idx="4379">
                  <c:v>44.99</c:v>
                </c:pt>
                <c:pt idx="4380">
                  <c:v>44.99</c:v>
                </c:pt>
                <c:pt idx="4381">
                  <c:v>45</c:v>
                </c:pt>
                <c:pt idx="4382">
                  <c:v>45</c:v>
                </c:pt>
                <c:pt idx="4383">
                  <c:v>45</c:v>
                </c:pt>
                <c:pt idx="4384">
                  <c:v>45</c:v>
                </c:pt>
                <c:pt idx="4385">
                  <c:v>45</c:v>
                </c:pt>
                <c:pt idx="4386">
                  <c:v>45</c:v>
                </c:pt>
                <c:pt idx="4387">
                  <c:v>45</c:v>
                </c:pt>
                <c:pt idx="4388">
                  <c:v>45</c:v>
                </c:pt>
                <c:pt idx="4389">
                  <c:v>45</c:v>
                </c:pt>
                <c:pt idx="4390">
                  <c:v>45</c:v>
                </c:pt>
                <c:pt idx="4391">
                  <c:v>45</c:v>
                </c:pt>
                <c:pt idx="4392">
                  <c:v>45</c:v>
                </c:pt>
                <c:pt idx="4393">
                  <c:v>45.01</c:v>
                </c:pt>
                <c:pt idx="4394">
                  <c:v>45.01</c:v>
                </c:pt>
                <c:pt idx="4395">
                  <c:v>45.01</c:v>
                </c:pt>
                <c:pt idx="4396">
                  <c:v>45.01</c:v>
                </c:pt>
                <c:pt idx="4397">
                  <c:v>45.01</c:v>
                </c:pt>
                <c:pt idx="4398">
                  <c:v>45.01</c:v>
                </c:pt>
                <c:pt idx="4399">
                  <c:v>45.01</c:v>
                </c:pt>
                <c:pt idx="4400">
                  <c:v>45.01</c:v>
                </c:pt>
                <c:pt idx="4401">
                  <c:v>45.01</c:v>
                </c:pt>
                <c:pt idx="4402">
                  <c:v>45.01</c:v>
                </c:pt>
                <c:pt idx="4403">
                  <c:v>45</c:v>
                </c:pt>
                <c:pt idx="4404">
                  <c:v>45</c:v>
                </c:pt>
                <c:pt idx="4405">
                  <c:v>45</c:v>
                </c:pt>
                <c:pt idx="4406">
                  <c:v>45</c:v>
                </c:pt>
                <c:pt idx="4407">
                  <c:v>45</c:v>
                </c:pt>
                <c:pt idx="4408">
                  <c:v>44.99</c:v>
                </c:pt>
                <c:pt idx="4409">
                  <c:v>44.99</c:v>
                </c:pt>
                <c:pt idx="4410">
                  <c:v>44.99</c:v>
                </c:pt>
                <c:pt idx="4411">
                  <c:v>44.99</c:v>
                </c:pt>
                <c:pt idx="4412">
                  <c:v>44.99</c:v>
                </c:pt>
                <c:pt idx="4413">
                  <c:v>44.99</c:v>
                </c:pt>
                <c:pt idx="4414">
                  <c:v>44.98</c:v>
                </c:pt>
                <c:pt idx="4415">
                  <c:v>44.98</c:v>
                </c:pt>
                <c:pt idx="4416">
                  <c:v>44.98</c:v>
                </c:pt>
                <c:pt idx="4417">
                  <c:v>44.97</c:v>
                </c:pt>
                <c:pt idx="4418">
                  <c:v>44.97</c:v>
                </c:pt>
                <c:pt idx="4419">
                  <c:v>44.96</c:v>
                </c:pt>
                <c:pt idx="4420">
                  <c:v>44.96</c:v>
                </c:pt>
                <c:pt idx="4421">
                  <c:v>44.95</c:v>
                </c:pt>
                <c:pt idx="4422">
                  <c:v>44.94</c:v>
                </c:pt>
                <c:pt idx="4423">
                  <c:v>44.94</c:v>
                </c:pt>
                <c:pt idx="4424">
                  <c:v>44.94</c:v>
                </c:pt>
                <c:pt idx="4425">
                  <c:v>44.93</c:v>
                </c:pt>
                <c:pt idx="4426">
                  <c:v>44.92</c:v>
                </c:pt>
                <c:pt idx="4427">
                  <c:v>44.91</c:v>
                </c:pt>
                <c:pt idx="4428">
                  <c:v>44.91</c:v>
                </c:pt>
                <c:pt idx="4429">
                  <c:v>44.9</c:v>
                </c:pt>
                <c:pt idx="4430">
                  <c:v>44.89</c:v>
                </c:pt>
                <c:pt idx="4431">
                  <c:v>44.88</c:v>
                </c:pt>
                <c:pt idx="4432">
                  <c:v>44.88</c:v>
                </c:pt>
                <c:pt idx="4433">
                  <c:v>44.87</c:v>
                </c:pt>
                <c:pt idx="4434">
                  <c:v>44.86</c:v>
                </c:pt>
                <c:pt idx="4435">
                  <c:v>44.85</c:v>
                </c:pt>
                <c:pt idx="4436">
                  <c:v>44.84</c:v>
                </c:pt>
                <c:pt idx="4437">
                  <c:v>44.83</c:v>
                </c:pt>
                <c:pt idx="4438">
                  <c:v>44.83</c:v>
                </c:pt>
                <c:pt idx="4439">
                  <c:v>44.82</c:v>
                </c:pt>
                <c:pt idx="4440">
                  <c:v>44.81</c:v>
                </c:pt>
                <c:pt idx="4441">
                  <c:v>44.8</c:v>
                </c:pt>
                <c:pt idx="4442">
                  <c:v>44.79</c:v>
                </c:pt>
                <c:pt idx="4443">
                  <c:v>44.78</c:v>
                </c:pt>
                <c:pt idx="4444">
                  <c:v>44.77</c:v>
                </c:pt>
                <c:pt idx="4445">
                  <c:v>44.76</c:v>
                </c:pt>
                <c:pt idx="4446">
                  <c:v>44.75</c:v>
                </c:pt>
                <c:pt idx="4447">
                  <c:v>44.75</c:v>
                </c:pt>
                <c:pt idx="4448">
                  <c:v>44.74</c:v>
                </c:pt>
                <c:pt idx="4449">
                  <c:v>44.73</c:v>
                </c:pt>
                <c:pt idx="4450">
                  <c:v>44.73</c:v>
                </c:pt>
                <c:pt idx="4451">
                  <c:v>44.73</c:v>
                </c:pt>
                <c:pt idx="4452">
                  <c:v>44.72</c:v>
                </c:pt>
                <c:pt idx="4453">
                  <c:v>44.72</c:v>
                </c:pt>
                <c:pt idx="4454">
                  <c:v>44.71</c:v>
                </c:pt>
                <c:pt idx="4455">
                  <c:v>44.7</c:v>
                </c:pt>
                <c:pt idx="4456">
                  <c:v>44.7</c:v>
                </c:pt>
                <c:pt idx="4457">
                  <c:v>44.69</c:v>
                </c:pt>
                <c:pt idx="4458">
                  <c:v>44.69</c:v>
                </c:pt>
                <c:pt idx="4459">
                  <c:v>44.68</c:v>
                </c:pt>
                <c:pt idx="4460">
                  <c:v>44.67</c:v>
                </c:pt>
                <c:pt idx="4461">
                  <c:v>44.67</c:v>
                </c:pt>
                <c:pt idx="4462">
                  <c:v>44.66</c:v>
                </c:pt>
                <c:pt idx="4463">
                  <c:v>44.65</c:v>
                </c:pt>
                <c:pt idx="4464">
                  <c:v>44.64</c:v>
                </c:pt>
                <c:pt idx="4465">
                  <c:v>44.63</c:v>
                </c:pt>
                <c:pt idx="4466">
                  <c:v>44.63</c:v>
                </c:pt>
                <c:pt idx="4467">
                  <c:v>44.62</c:v>
                </c:pt>
                <c:pt idx="4468">
                  <c:v>44.62</c:v>
                </c:pt>
                <c:pt idx="4469">
                  <c:v>44.61</c:v>
                </c:pt>
                <c:pt idx="4470">
                  <c:v>44.61</c:v>
                </c:pt>
                <c:pt idx="4471">
                  <c:v>44.6</c:v>
                </c:pt>
                <c:pt idx="4472">
                  <c:v>44.6</c:v>
                </c:pt>
                <c:pt idx="4473">
                  <c:v>44.6</c:v>
                </c:pt>
                <c:pt idx="4474">
                  <c:v>44.59</c:v>
                </c:pt>
                <c:pt idx="4475">
                  <c:v>44.59</c:v>
                </c:pt>
                <c:pt idx="4476">
                  <c:v>44.59</c:v>
                </c:pt>
                <c:pt idx="4477">
                  <c:v>44.58</c:v>
                </c:pt>
                <c:pt idx="4478">
                  <c:v>44.58</c:v>
                </c:pt>
                <c:pt idx="4479">
                  <c:v>44.58</c:v>
                </c:pt>
                <c:pt idx="4480">
                  <c:v>44.58</c:v>
                </c:pt>
                <c:pt idx="4481">
                  <c:v>44.58</c:v>
                </c:pt>
                <c:pt idx="4482">
                  <c:v>44.58</c:v>
                </c:pt>
                <c:pt idx="4483">
                  <c:v>44.58</c:v>
                </c:pt>
                <c:pt idx="4484">
                  <c:v>44.58</c:v>
                </c:pt>
                <c:pt idx="4485">
                  <c:v>44.58</c:v>
                </c:pt>
                <c:pt idx="4486">
                  <c:v>44.58</c:v>
                </c:pt>
                <c:pt idx="4487">
                  <c:v>44.58</c:v>
                </c:pt>
                <c:pt idx="4488">
                  <c:v>44.58</c:v>
                </c:pt>
                <c:pt idx="4489">
                  <c:v>44.57</c:v>
                </c:pt>
                <c:pt idx="4490">
                  <c:v>44.57</c:v>
                </c:pt>
                <c:pt idx="4491">
                  <c:v>44.57</c:v>
                </c:pt>
                <c:pt idx="4492">
                  <c:v>44.56</c:v>
                </c:pt>
                <c:pt idx="4493">
                  <c:v>44.56</c:v>
                </c:pt>
                <c:pt idx="4494">
                  <c:v>44.56</c:v>
                </c:pt>
                <c:pt idx="4495">
                  <c:v>44.55</c:v>
                </c:pt>
                <c:pt idx="4496">
                  <c:v>44.55</c:v>
                </c:pt>
                <c:pt idx="4497">
                  <c:v>44.54</c:v>
                </c:pt>
                <c:pt idx="4498">
                  <c:v>44.54</c:v>
                </c:pt>
                <c:pt idx="4499">
                  <c:v>44.53</c:v>
                </c:pt>
                <c:pt idx="4500">
                  <c:v>44.52</c:v>
                </c:pt>
                <c:pt idx="4501">
                  <c:v>44.51</c:v>
                </c:pt>
                <c:pt idx="4502">
                  <c:v>44.5</c:v>
                </c:pt>
                <c:pt idx="4503">
                  <c:v>44.49</c:v>
                </c:pt>
                <c:pt idx="4504">
                  <c:v>44.48</c:v>
                </c:pt>
                <c:pt idx="4505">
                  <c:v>44.46</c:v>
                </c:pt>
                <c:pt idx="4506">
                  <c:v>44.45</c:v>
                </c:pt>
                <c:pt idx="4507">
                  <c:v>44.44</c:v>
                </c:pt>
                <c:pt idx="4508">
                  <c:v>44.43</c:v>
                </c:pt>
                <c:pt idx="4509">
                  <c:v>44.42</c:v>
                </c:pt>
                <c:pt idx="4510">
                  <c:v>44.41</c:v>
                </c:pt>
                <c:pt idx="4511">
                  <c:v>44.4</c:v>
                </c:pt>
                <c:pt idx="4512">
                  <c:v>44.4</c:v>
                </c:pt>
                <c:pt idx="4513">
                  <c:v>44.39</c:v>
                </c:pt>
                <c:pt idx="4514">
                  <c:v>44.39</c:v>
                </c:pt>
                <c:pt idx="4515">
                  <c:v>44.38</c:v>
                </c:pt>
                <c:pt idx="4516">
                  <c:v>44.38</c:v>
                </c:pt>
                <c:pt idx="4517">
                  <c:v>44.37</c:v>
                </c:pt>
                <c:pt idx="4518">
                  <c:v>44.36</c:v>
                </c:pt>
                <c:pt idx="4519">
                  <c:v>44.35</c:v>
                </c:pt>
                <c:pt idx="4520">
                  <c:v>44.35</c:v>
                </c:pt>
                <c:pt idx="4521">
                  <c:v>44.34</c:v>
                </c:pt>
                <c:pt idx="4522">
                  <c:v>44.34</c:v>
                </c:pt>
                <c:pt idx="4523">
                  <c:v>44.34</c:v>
                </c:pt>
                <c:pt idx="4524">
                  <c:v>44.34</c:v>
                </c:pt>
                <c:pt idx="4525">
                  <c:v>44.33</c:v>
                </c:pt>
                <c:pt idx="4526">
                  <c:v>44.32</c:v>
                </c:pt>
                <c:pt idx="4527">
                  <c:v>44.31</c:v>
                </c:pt>
                <c:pt idx="4528">
                  <c:v>44.3</c:v>
                </c:pt>
                <c:pt idx="4529">
                  <c:v>44.29</c:v>
                </c:pt>
                <c:pt idx="4530">
                  <c:v>44.28</c:v>
                </c:pt>
                <c:pt idx="4531">
                  <c:v>44.27</c:v>
                </c:pt>
                <c:pt idx="4532">
                  <c:v>44.26</c:v>
                </c:pt>
                <c:pt idx="4533">
                  <c:v>44.25</c:v>
                </c:pt>
                <c:pt idx="4534">
                  <c:v>44.23</c:v>
                </c:pt>
                <c:pt idx="4535">
                  <c:v>44.22</c:v>
                </c:pt>
                <c:pt idx="4536">
                  <c:v>44.21</c:v>
                </c:pt>
                <c:pt idx="4537">
                  <c:v>44.2</c:v>
                </c:pt>
                <c:pt idx="4538">
                  <c:v>44.18</c:v>
                </c:pt>
                <c:pt idx="4539">
                  <c:v>44.17</c:v>
                </c:pt>
                <c:pt idx="4540">
                  <c:v>44.17</c:v>
                </c:pt>
                <c:pt idx="4541">
                  <c:v>44.16</c:v>
                </c:pt>
                <c:pt idx="4542">
                  <c:v>44.15</c:v>
                </c:pt>
                <c:pt idx="4543">
                  <c:v>44.15</c:v>
                </c:pt>
                <c:pt idx="4544">
                  <c:v>44.14</c:v>
                </c:pt>
                <c:pt idx="4545">
                  <c:v>44.13</c:v>
                </c:pt>
                <c:pt idx="4546">
                  <c:v>44.12</c:v>
                </c:pt>
                <c:pt idx="4547">
                  <c:v>44.11</c:v>
                </c:pt>
                <c:pt idx="4548">
                  <c:v>44.1</c:v>
                </c:pt>
                <c:pt idx="4549">
                  <c:v>44.09</c:v>
                </c:pt>
                <c:pt idx="4550">
                  <c:v>44.09</c:v>
                </c:pt>
                <c:pt idx="4551">
                  <c:v>44.08</c:v>
                </c:pt>
                <c:pt idx="4552">
                  <c:v>44.08</c:v>
                </c:pt>
                <c:pt idx="4553">
                  <c:v>44.07</c:v>
                </c:pt>
                <c:pt idx="4554">
                  <c:v>44.07</c:v>
                </c:pt>
                <c:pt idx="4555">
                  <c:v>44.07</c:v>
                </c:pt>
                <c:pt idx="4556">
                  <c:v>44.07</c:v>
                </c:pt>
                <c:pt idx="4557">
                  <c:v>44.06</c:v>
                </c:pt>
                <c:pt idx="4558">
                  <c:v>44.06</c:v>
                </c:pt>
                <c:pt idx="4559">
                  <c:v>44.06</c:v>
                </c:pt>
                <c:pt idx="4560">
                  <c:v>44.05</c:v>
                </c:pt>
                <c:pt idx="4561">
                  <c:v>44.05</c:v>
                </c:pt>
                <c:pt idx="4562">
                  <c:v>44.05</c:v>
                </c:pt>
                <c:pt idx="4563">
                  <c:v>44.04</c:v>
                </c:pt>
                <c:pt idx="4564">
                  <c:v>44.04</c:v>
                </c:pt>
                <c:pt idx="4565">
                  <c:v>44.04</c:v>
                </c:pt>
                <c:pt idx="4566">
                  <c:v>44.04</c:v>
                </c:pt>
                <c:pt idx="4567">
                  <c:v>44.04</c:v>
                </c:pt>
                <c:pt idx="4568">
                  <c:v>44.03</c:v>
                </c:pt>
                <c:pt idx="4569">
                  <c:v>44.03</c:v>
                </c:pt>
                <c:pt idx="4570">
                  <c:v>44.03</c:v>
                </c:pt>
                <c:pt idx="4571">
                  <c:v>44.03</c:v>
                </c:pt>
                <c:pt idx="4572">
                  <c:v>44.04</c:v>
                </c:pt>
                <c:pt idx="4573">
                  <c:v>44.04</c:v>
                </c:pt>
                <c:pt idx="4574">
                  <c:v>44.04</c:v>
                </c:pt>
                <c:pt idx="4575">
                  <c:v>44.03</c:v>
                </c:pt>
                <c:pt idx="4576">
                  <c:v>44.03</c:v>
                </c:pt>
                <c:pt idx="4577">
                  <c:v>44.03</c:v>
                </c:pt>
                <c:pt idx="4578">
                  <c:v>44.03</c:v>
                </c:pt>
                <c:pt idx="4579">
                  <c:v>44.03</c:v>
                </c:pt>
                <c:pt idx="4580">
                  <c:v>44.03</c:v>
                </c:pt>
                <c:pt idx="4581">
                  <c:v>44.03</c:v>
                </c:pt>
                <c:pt idx="4582">
                  <c:v>44.03</c:v>
                </c:pt>
                <c:pt idx="4583">
                  <c:v>44.03</c:v>
                </c:pt>
                <c:pt idx="4584">
                  <c:v>44.03</c:v>
                </c:pt>
                <c:pt idx="4585">
                  <c:v>44.03</c:v>
                </c:pt>
                <c:pt idx="4586">
                  <c:v>44.03</c:v>
                </c:pt>
                <c:pt idx="4587">
                  <c:v>44.04</c:v>
                </c:pt>
                <c:pt idx="4588">
                  <c:v>44.04</c:v>
                </c:pt>
                <c:pt idx="4589">
                  <c:v>44.04</c:v>
                </c:pt>
                <c:pt idx="4590">
                  <c:v>44.04</c:v>
                </c:pt>
                <c:pt idx="4591">
                  <c:v>44.04</c:v>
                </c:pt>
                <c:pt idx="4592">
                  <c:v>44.04</c:v>
                </c:pt>
                <c:pt idx="4593">
                  <c:v>44.04</c:v>
                </c:pt>
                <c:pt idx="4594">
                  <c:v>44.04</c:v>
                </c:pt>
                <c:pt idx="4595">
                  <c:v>44.04</c:v>
                </c:pt>
                <c:pt idx="4596">
                  <c:v>44.05</c:v>
                </c:pt>
                <c:pt idx="4597">
                  <c:v>44.05</c:v>
                </c:pt>
                <c:pt idx="4598">
                  <c:v>44.06</c:v>
                </c:pt>
                <c:pt idx="4599">
                  <c:v>44.07</c:v>
                </c:pt>
                <c:pt idx="4600">
                  <c:v>44.08</c:v>
                </c:pt>
                <c:pt idx="4601">
                  <c:v>44.08</c:v>
                </c:pt>
                <c:pt idx="4602">
                  <c:v>44.09</c:v>
                </c:pt>
                <c:pt idx="4603">
                  <c:v>44.09</c:v>
                </c:pt>
                <c:pt idx="4604">
                  <c:v>44.09</c:v>
                </c:pt>
                <c:pt idx="4605">
                  <c:v>44.1</c:v>
                </c:pt>
                <c:pt idx="4606">
                  <c:v>44.11</c:v>
                </c:pt>
                <c:pt idx="4607">
                  <c:v>44.11</c:v>
                </c:pt>
                <c:pt idx="4608">
                  <c:v>44.11</c:v>
                </c:pt>
                <c:pt idx="4609">
                  <c:v>44.12</c:v>
                </c:pt>
                <c:pt idx="4610">
                  <c:v>44.12</c:v>
                </c:pt>
                <c:pt idx="4611">
                  <c:v>44.13</c:v>
                </c:pt>
                <c:pt idx="4612">
                  <c:v>44.14</c:v>
                </c:pt>
                <c:pt idx="4613">
                  <c:v>44.16</c:v>
                </c:pt>
                <c:pt idx="4614">
                  <c:v>44.17</c:v>
                </c:pt>
                <c:pt idx="4615">
                  <c:v>44.18</c:v>
                </c:pt>
                <c:pt idx="4616">
                  <c:v>44.19</c:v>
                </c:pt>
                <c:pt idx="4617">
                  <c:v>44.21</c:v>
                </c:pt>
                <c:pt idx="4618">
                  <c:v>44.22</c:v>
                </c:pt>
                <c:pt idx="4619">
                  <c:v>44.23</c:v>
                </c:pt>
                <c:pt idx="4620">
                  <c:v>44.25</c:v>
                </c:pt>
                <c:pt idx="4621">
                  <c:v>44.27</c:v>
                </c:pt>
                <c:pt idx="4622">
                  <c:v>44.28</c:v>
                </c:pt>
                <c:pt idx="4623">
                  <c:v>44.29</c:v>
                </c:pt>
                <c:pt idx="4624">
                  <c:v>44.3</c:v>
                </c:pt>
                <c:pt idx="4625">
                  <c:v>44.31</c:v>
                </c:pt>
                <c:pt idx="4626">
                  <c:v>44.32</c:v>
                </c:pt>
                <c:pt idx="4627">
                  <c:v>44.33</c:v>
                </c:pt>
                <c:pt idx="4628">
                  <c:v>44.34</c:v>
                </c:pt>
                <c:pt idx="4629">
                  <c:v>44.35</c:v>
                </c:pt>
                <c:pt idx="4630">
                  <c:v>44.36</c:v>
                </c:pt>
                <c:pt idx="4631">
                  <c:v>44.37</c:v>
                </c:pt>
                <c:pt idx="4632">
                  <c:v>44.37</c:v>
                </c:pt>
                <c:pt idx="4633">
                  <c:v>44.38</c:v>
                </c:pt>
                <c:pt idx="4634">
                  <c:v>44.38</c:v>
                </c:pt>
                <c:pt idx="4635">
                  <c:v>44.39</c:v>
                </c:pt>
                <c:pt idx="4636">
                  <c:v>44.41</c:v>
                </c:pt>
                <c:pt idx="4637">
                  <c:v>44.42</c:v>
                </c:pt>
                <c:pt idx="4638">
                  <c:v>44.43</c:v>
                </c:pt>
                <c:pt idx="4639">
                  <c:v>44.44</c:v>
                </c:pt>
                <c:pt idx="4640">
                  <c:v>44.45</c:v>
                </c:pt>
                <c:pt idx="4641">
                  <c:v>44.46</c:v>
                </c:pt>
                <c:pt idx="4642">
                  <c:v>44.47</c:v>
                </c:pt>
                <c:pt idx="4643">
                  <c:v>44.48</c:v>
                </c:pt>
                <c:pt idx="4644">
                  <c:v>44.5</c:v>
                </c:pt>
                <c:pt idx="4645">
                  <c:v>44.51</c:v>
                </c:pt>
                <c:pt idx="4646">
                  <c:v>44.53</c:v>
                </c:pt>
                <c:pt idx="4647">
                  <c:v>44.54</c:v>
                </c:pt>
                <c:pt idx="4648">
                  <c:v>44.55</c:v>
                </c:pt>
                <c:pt idx="4649">
                  <c:v>44.55</c:v>
                </c:pt>
                <c:pt idx="4650">
                  <c:v>44.56</c:v>
                </c:pt>
                <c:pt idx="4651">
                  <c:v>44.56</c:v>
                </c:pt>
                <c:pt idx="4652">
                  <c:v>44.57</c:v>
                </c:pt>
                <c:pt idx="4653">
                  <c:v>44.57</c:v>
                </c:pt>
                <c:pt idx="4654">
                  <c:v>44.58</c:v>
                </c:pt>
                <c:pt idx="4655">
                  <c:v>44.58</c:v>
                </c:pt>
                <c:pt idx="4656">
                  <c:v>44.58</c:v>
                </c:pt>
                <c:pt idx="4657">
                  <c:v>44.58</c:v>
                </c:pt>
                <c:pt idx="4658">
                  <c:v>44.58</c:v>
                </c:pt>
                <c:pt idx="4659">
                  <c:v>44.58</c:v>
                </c:pt>
                <c:pt idx="4660">
                  <c:v>44.58</c:v>
                </c:pt>
                <c:pt idx="4661">
                  <c:v>44.58</c:v>
                </c:pt>
                <c:pt idx="4662">
                  <c:v>44.59</c:v>
                </c:pt>
                <c:pt idx="4663">
                  <c:v>44.59</c:v>
                </c:pt>
                <c:pt idx="4664">
                  <c:v>44.59</c:v>
                </c:pt>
                <c:pt idx="4665">
                  <c:v>44.6</c:v>
                </c:pt>
                <c:pt idx="4666">
                  <c:v>44.61</c:v>
                </c:pt>
                <c:pt idx="4667">
                  <c:v>44.62</c:v>
                </c:pt>
                <c:pt idx="4668">
                  <c:v>44.63</c:v>
                </c:pt>
                <c:pt idx="4669">
                  <c:v>44.64</c:v>
                </c:pt>
                <c:pt idx="4670">
                  <c:v>44.65</c:v>
                </c:pt>
                <c:pt idx="4671">
                  <c:v>44.65</c:v>
                </c:pt>
                <c:pt idx="4672">
                  <c:v>44.66</c:v>
                </c:pt>
                <c:pt idx="4673">
                  <c:v>44.66</c:v>
                </c:pt>
                <c:pt idx="4674">
                  <c:v>44.66</c:v>
                </c:pt>
                <c:pt idx="4675">
                  <c:v>44.67</c:v>
                </c:pt>
                <c:pt idx="4676">
                  <c:v>44.68</c:v>
                </c:pt>
                <c:pt idx="4677">
                  <c:v>44.68</c:v>
                </c:pt>
                <c:pt idx="4678">
                  <c:v>44.69</c:v>
                </c:pt>
                <c:pt idx="4679">
                  <c:v>44.7</c:v>
                </c:pt>
                <c:pt idx="4680">
                  <c:v>44.71</c:v>
                </c:pt>
                <c:pt idx="4681">
                  <c:v>44.72</c:v>
                </c:pt>
                <c:pt idx="4682">
                  <c:v>44.73</c:v>
                </c:pt>
                <c:pt idx="4683">
                  <c:v>44.73</c:v>
                </c:pt>
                <c:pt idx="4684">
                  <c:v>44.75</c:v>
                </c:pt>
                <c:pt idx="4685">
                  <c:v>44.76</c:v>
                </c:pt>
                <c:pt idx="4686">
                  <c:v>44.77</c:v>
                </c:pt>
                <c:pt idx="4687">
                  <c:v>44.78</c:v>
                </c:pt>
                <c:pt idx="4688">
                  <c:v>44.79</c:v>
                </c:pt>
                <c:pt idx="4689">
                  <c:v>44.8</c:v>
                </c:pt>
                <c:pt idx="4690">
                  <c:v>44.81</c:v>
                </c:pt>
                <c:pt idx="4691">
                  <c:v>44.82</c:v>
                </c:pt>
                <c:pt idx="4692">
                  <c:v>44.83</c:v>
                </c:pt>
                <c:pt idx="4693">
                  <c:v>44.84</c:v>
                </c:pt>
                <c:pt idx="4694">
                  <c:v>44.85</c:v>
                </c:pt>
                <c:pt idx="4695">
                  <c:v>44.86</c:v>
                </c:pt>
                <c:pt idx="4696">
                  <c:v>44.87</c:v>
                </c:pt>
                <c:pt idx="4697">
                  <c:v>44.88</c:v>
                </c:pt>
                <c:pt idx="4698">
                  <c:v>44.89</c:v>
                </c:pt>
                <c:pt idx="4699">
                  <c:v>44.9</c:v>
                </c:pt>
                <c:pt idx="4700">
                  <c:v>44.91</c:v>
                </c:pt>
                <c:pt idx="4701">
                  <c:v>44.91</c:v>
                </c:pt>
                <c:pt idx="4702">
                  <c:v>44.92</c:v>
                </c:pt>
                <c:pt idx="4703">
                  <c:v>44.93</c:v>
                </c:pt>
                <c:pt idx="4704">
                  <c:v>44.94</c:v>
                </c:pt>
                <c:pt idx="4705">
                  <c:v>44.94</c:v>
                </c:pt>
                <c:pt idx="4706">
                  <c:v>44.95</c:v>
                </c:pt>
                <c:pt idx="4707">
                  <c:v>44.96</c:v>
                </c:pt>
                <c:pt idx="4708">
                  <c:v>44.96</c:v>
                </c:pt>
                <c:pt idx="4709">
                  <c:v>44.96</c:v>
                </c:pt>
                <c:pt idx="4710">
                  <c:v>44.96</c:v>
                </c:pt>
                <c:pt idx="4711">
                  <c:v>44.96</c:v>
                </c:pt>
                <c:pt idx="4712">
                  <c:v>44.97</c:v>
                </c:pt>
                <c:pt idx="4713">
                  <c:v>44.97</c:v>
                </c:pt>
                <c:pt idx="4714">
                  <c:v>44.97</c:v>
                </c:pt>
                <c:pt idx="4715">
                  <c:v>44.98</c:v>
                </c:pt>
                <c:pt idx="4716">
                  <c:v>44.99</c:v>
                </c:pt>
                <c:pt idx="4717">
                  <c:v>44.99</c:v>
                </c:pt>
                <c:pt idx="4718">
                  <c:v>44.99</c:v>
                </c:pt>
                <c:pt idx="4719">
                  <c:v>44.99</c:v>
                </c:pt>
                <c:pt idx="4720">
                  <c:v>44.99</c:v>
                </c:pt>
                <c:pt idx="4721">
                  <c:v>44.99</c:v>
                </c:pt>
                <c:pt idx="4722">
                  <c:v>44.99</c:v>
                </c:pt>
                <c:pt idx="4723">
                  <c:v>45</c:v>
                </c:pt>
                <c:pt idx="4724">
                  <c:v>45</c:v>
                </c:pt>
                <c:pt idx="4725">
                  <c:v>45.01</c:v>
                </c:pt>
                <c:pt idx="4726">
                  <c:v>45.01</c:v>
                </c:pt>
                <c:pt idx="4727">
                  <c:v>45.01</c:v>
                </c:pt>
                <c:pt idx="4728">
                  <c:v>45.01</c:v>
                </c:pt>
                <c:pt idx="4729">
                  <c:v>45.01</c:v>
                </c:pt>
                <c:pt idx="4730">
                  <c:v>45.01</c:v>
                </c:pt>
                <c:pt idx="4731">
                  <c:v>45.01</c:v>
                </c:pt>
                <c:pt idx="4732">
                  <c:v>45.01</c:v>
                </c:pt>
                <c:pt idx="4733">
                  <c:v>45.01</c:v>
                </c:pt>
                <c:pt idx="4734">
                  <c:v>45.01</c:v>
                </c:pt>
                <c:pt idx="4735">
                  <c:v>45.01</c:v>
                </c:pt>
                <c:pt idx="4736">
                  <c:v>45.01</c:v>
                </c:pt>
                <c:pt idx="4737">
                  <c:v>45</c:v>
                </c:pt>
                <c:pt idx="4738">
                  <c:v>45</c:v>
                </c:pt>
                <c:pt idx="4739">
                  <c:v>45</c:v>
                </c:pt>
                <c:pt idx="4740">
                  <c:v>45</c:v>
                </c:pt>
                <c:pt idx="4741">
                  <c:v>45</c:v>
                </c:pt>
                <c:pt idx="4742">
                  <c:v>44.99</c:v>
                </c:pt>
                <c:pt idx="4743">
                  <c:v>44.99</c:v>
                </c:pt>
                <c:pt idx="4744">
                  <c:v>44.99</c:v>
                </c:pt>
                <c:pt idx="4745">
                  <c:v>44.99</c:v>
                </c:pt>
                <c:pt idx="4746">
                  <c:v>44.99</c:v>
                </c:pt>
                <c:pt idx="4747">
                  <c:v>44.99</c:v>
                </c:pt>
                <c:pt idx="4748">
                  <c:v>44.99</c:v>
                </c:pt>
                <c:pt idx="4749">
                  <c:v>44.99</c:v>
                </c:pt>
                <c:pt idx="4750">
                  <c:v>44.99</c:v>
                </c:pt>
                <c:pt idx="4751">
                  <c:v>44.99</c:v>
                </c:pt>
                <c:pt idx="4752">
                  <c:v>44.98</c:v>
                </c:pt>
                <c:pt idx="4753">
                  <c:v>44.98</c:v>
                </c:pt>
                <c:pt idx="4754">
                  <c:v>44.98</c:v>
                </c:pt>
                <c:pt idx="4755">
                  <c:v>44.98</c:v>
                </c:pt>
                <c:pt idx="4756">
                  <c:v>44.97</c:v>
                </c:pt>
                <c:pt idx="4757">
                  <c:v>44.96</c:v>
                </c:pt>
                <c:pt idx="4758">
                  <c:v>44.96</c:v>
                </c:pt>
                <c:pt idx="4759">
                  <c:v>44.95</c:v>
                </c:pt>
                <c:pt idx="4760">
                  <c:v>44.95</c:v>
                </c:pt>
                <c:pt idx="4761">
                  <c:v>44.95</c:v>
                </c:pt>
                <c:pt idx="4762">
                  <c:v>44.94</c:v>
                </c:pt>
                <c:pt idx="4763">
                  <c:v>44.94</c:v>
                </c:pt>
                <c:pt idx="4764">
                  <c:v>44.93</c:v>
                </c:pt>
                <c:pt idx="4765">
                  <c:v>44.91</c:v>
                </c:pt>
                <c:pt idx="4766">
                  <c:v>44.91</c:v>
                </c:pt>
                <c:pt idx="4767">
                  <c:v>44.9</c:v>
                </c:pt>
                <c:pt idx="4768">
                  <c:v>44.89</c:v>
                </c:pt>
                <c:pt idx="4769">
                  <c:v>44.88</c:v>
                </c:pt>
                <c:pt idx="4770">
                  <c:v>44.87</c:v>
                </c:pt>
                <c:pt idx="4771">
                  <c:v>44.86</c:v>
                </c:pt>
                <c:pt idx="4772">
                  <c:v>44.86</c:v>
                </c:pt>
                <c:pt idx="4773">
                  <c:v>44.85</c:v>
                </c:pt>
                <c:pt idx="4774">
                  <c:v>44.84</c:v>
                </c:pt>
                <c:pt idx="4775">
                  <c:v>44.83</c:v>
                </c:pt>
                <c:pt idx="4776">
                  <c:v>44.83</c:v>
                </c:pt>
                <c:pt idx="4777">
                  <c:v>44.82</c:v>
                </c:pt>
                <c:pt idx="4778">
                  <c:v>44.81</c:v>
                </c:pt>
                <c:pt idx="4779">
                  <c:v>44.79</c:v>
                </c:pt>
                <c:pt idx="4780">
                  <c:v>44.78</c:v>
                </c:pt>
                <c:pt idx="4781">
                  <c:v>44.77</c:v>
                </c:pt>
                <c:pt idx="4782">
                  <c:v>44.76</c:v>
                </c:pt>
                <c:pt idx="4783">
                  <c:v>44.75</c:v>
                </c:pt>
                <c:pt idx="4784">
                  <c:v>44.74</c:v>
                </c:pt>
                <c:pt idx="4785">
                  <c:v>44.74</c:v>
                </c:pt>
                <c:pt idx="4786">
                  <c:v>44.74</c:v>
                </c:pt>
                <c:pt idx="4787">
                  <c:v>44.73</c:v>
                </c:pt>
                <c:pt idx="4788">
                  <c:v>44.73</c:v>
                </c:pt>
                <c:pt idx="4789">
                  <c:v>44.72</c:v>
                </c:pt>
                <c:pt idx="4790">
                  <c:v>44.72</c:v>
                </c:pt>
                <c:pt idx="4791">
                  <c:v>44.71</c:v>
                </c:pt>
                <c:pt idx="4792">
                  <c:v>44.7</c:v>
                </c:pt>
                <c:pt idx="4793">
                  <c:v>44.7</c:v>
                </c:pt>
                <c:pt idx="4794">
                  <c:v>44.69</c:v>
                </c:pt>
                <c:pt idx="4795">
                  <c:v>44.68</c:v>
                </c:pt>
                <c:pt idx="4796">
                  <c:v>44.68</c:v>
                </c:pt>
                <c:pt idx="4797">
                  <c:v>44.67</c:v>
                </c:pt>
                <c:pt idx="4798">
                  <c:v>44.66</c:v>
                </c:pt>
                <c:pt idx="4799">
                  <c:v>44.66</c:v>
                </c:pt>
                <c:pt idx="4800">
                  <c:v>44.65</c:v>
                </c:pt>
                <c:pt idx="4801">
                  <c:v>44.65</c:v>
                </c:pt>
                <c:pt idx="4802">
                  <c:v>44.64</c:v>
                </c:pt>
                <c:pt idx="4803">
                  <c:v>44.63</c:v>
                </c:pt>
                <c:pt idx="4804">
                  <c:v>44.63</c:v>
                </c:pt>
                <c:pt idx="4805">
                  <c:v>44.63</c:v>
                </c:pt>
                <c:pt idx="4806">
                  <c:v>44.62</c:v>
                </c:pt>
                <c:pt idx="4807">
                  <c:v>44.61</c:v>
                </c:pt>
                <c:pt idx="4808">
                  <c:v>44.6</c:v>
                </c:pt>
                <c:pt idx="4809">
                  <c:v>44.6</c:v>
                </c:pt>
                <c:pt idx="4810">
                  <c:v>44.6</c:v>
                </c:pt>
                <c:pt idx="4811">
                  <c:v>44.6</c:v>
                </c:pt>
                <c:pt idx="4812">
                  <c:v>44.59</c:v>
                </c:pt>
                <c:pt idx="4813">
                  <c:v>44.59</c:v>
                </c:pt>
                <c:pt idx="4814">
                  <c:v>44.59</c:v>
                </c:pt>
                <c:pt idx="4815">
                  <c:v>44.58</c:v>
                </c:pt>
                <c:pt idx="4816">
                  <c:v>44.58</c:v>
                </c:pt>
                <c:pt idx="4817">
                  <c:v>44.58</c:v>
                </c:pt>
                <c:pt idx="4818">
                  <c:v>44.58</c:v>
                </c:pt>
                <c:pt idx="4819">
                  <c:v>44.58</c:v>
                </c:pt>
                <c:pt idx="4820">
                  <c:v>44.58</c:v>
                </c:pt>
                <c:pt idx="4821">
                  <c:v>44.58</c:v>
                </c:pt>
                <c:pt idx="4822">
                  <c:v>44.58</c:v>
                </c:pt>
                <c:pt idx="4823">
                  <c:v>44.58</c:v>
                </c:pt>
                <c:pt idx="4824">
                  <c:v>44.58</c:v>
                </c:pt>
                <c:pt idx="4825">
                  <c:v>44.58</c:v>
                </c:pt>
                <c:pt idx="4826">
                  <c:v>44.58</c:v>
                </c:pt>
                <c:pt idx="4827">
                  <c:v>44.57</c:v>
                </c:pt>
                <c:pt idx="4828">
                  <c:v>44.57</c:v>
                </c:pt>
                <c:pt idx="4829">
                  <c:v>44.56</c:v>
                </c:pt>
                <c:pt idx="4830">
                  <c:v>44.56</c:v>
                </c:pt>
                <c:pt idx="4831">
                  <c:v>44.55</c:v>
                </c:pt>
                <c:pt idx="4832">
                  <c:v>44.55</c:v>
                </c:pt>
                <c:pt idx="4833">
                  <c:v>44.55</c:v>
                </c:pt>
                <c:pt idx="4834">
                  <c:v>44.54</c:v>
                </c:pt>
                <c:pt idx="4835">
                  <c:v>44.54</c:v>
                </c:pt>
                <c:pt idx="4836">
                  <c:v>44.54</c:v>
                </c:pt>
                <c:pt idx="4837">
                  <c:v>44.53</c:v>
                </c:pt>
                <c:pt idx="4838">
                  <c:v>44.52</c:v>
                </c:pt>
                <c:pt idx="4839">
                  <c:v>44.51</c:v>
                </c:pt>
                <c:pt idx="4840">
                  <c:v>44.5</c:v>
                </c:pt>
                <c:pt idx="4841">
                  <c:v>44.49</c:v>
                </c:pt>
                <c:pt idx="4842">
                  <c:v>44.48</c:v>
                </c:pt>
                <c:pt idx="4843">
                  <c:v>44.47</c:v>
                </c:pt>
                <c:pt idx="4844">
                  <c:v>44.46</c:v>
                </c:pt>
                <c:pt idx="4845">
                  <c:v>44.45</c:v>
                </c:pt>
                <c:pt idx="4846">
                  <c:v>44.44</c:v>
                </c:pt>
                <c:pt idx="4847">
                  <c:v>44.43</c:v>
                </c:pt>
                <c:pt idx="4848">
                  <c:v>44.43</c:v>
                </c:pt>
                <c:pt idx="4849">
                  <c:v>44.42</c:v>
                </c:pt>
                <c:pt idx="4850">
                  <c:v>44.41</c:v>
                </c:pt>
                <c:pt idx="4851">
                  <c:v>44.4</c:v>
                </c:pt>
                <c:pt idx="4852">
                  <c:v>44.39</c:v>
                </c:pt>
                <c:pt idx="4853">
                  <c:v>44.38</c:v>
                </c:pt>
                <c:pt idx="4854">
                  <c:v>44.37</c:v>
                </c:pt>
                <c:pt idx="4855">
                  <c:v>44.36</c:v>
                </c:pt>
                <c:pt idx="4856">
                  <c:v>44.36</c:v>
                </c:pt>
                <c:pt idx="4857">
                  <c:v>44.35</c:v>
                </c:pt>
                <c:pt idx="4858">
                  <c:v>44.35</c:v>
                </c:pt>
                <c:pt idx="4859">
                  <c:v>44.34</c:v>
                </c:pt>
                <c:pt idx="4860">
                  <c:v>44.34</c:v>
                </c:pt>
                <c:pt idx="4861">
                  <c:v>44.33</c:v>
                </c:pt>
                <c:pt idx="4862">
                  <c:v>44.33</c:v>
                </c:pt>
                <c:pt idx="4863">
                  <c:v>44.32</c:v>
                </c:pt>
                <c:pt idx="4864">
                  <c:v>44.31</c:v>
                </c:pt>
                <c:pt idx="4865">
                  <c:v>44.3</c:v>
                </c:pt>
                <c:pt idx="4866">
                  <c:v>44.29</c:v>
                </c:pt>
                <c:pt idx="4867">
                  <c:v>44.28</c:v>
                </c:pt>
                <c:pt idx="4868">
                  <c:v>44.27</c:v>
                </c:pt>
                <c:pt idx="4869">
                  <c:v>44.27</c:v>
                </c:pt>
                <c:pt idx="4870">
                  <c:v>44.26</c:v>
                </c:pt>
                <c:pt idx="4871">
                  <c:v>44.24</c:v>
                </c:pt>
                <c:pt idx="4872">
                  <c:v>44.23</c:v>
                </c:pt>
                <c:pt idx="4873">
                  <c:v>44.21</c:v>
                </c:pt>
                <c:pt idx="4874">
                  <c:v>44.2</c:v>
                </c:pt>
                <c:pt idx="4875">
                  <c:v>44.19</c:v>
                </c:pt>
                <c:pt idx="4876">
                  <c:v>44.18</c:v>
                </c:pt>
                <c:pt idx="4877">
                  <c:v>44.18</c:v>
                </c:pt>
                <c:pt idx="4878">
                  <c:v>44.17</c:v>
                </c:pt>
                <c:pt idx="4879">
                  <c:v>44.16</c:v>
                </c:pt>
                <c:pt idx="4880">
                  <c:v>44.15</c:v>
                </c:pt>
                <c:pt idx="4881">
                  <c:v>44.15</c:v>
                </c:pt>
                <c:pt idx="4882">
                  <c:v>44.14</c:v>
                </c:pt>
                <c:pt idx="4883">
                  <c:v>44.13</c:v>
                </c:pt>
                <c:pt idx="4884">
                  <c:v>44.13</c:v>
                </c:pt>
                <c:pt idx="4885">
                  <c:v>44.12</c:v>
                </c:pt>
                <c:pt idx="4886">
                  <c:v>44.11</c:v>
                </c:pt>
                <c:pt idx="4887">
                  <c:v>44.11</c:v>
                </c:pt>
                <c:pt idx="4888">
                  <c:v>44.1</c:v>
                </c:pt>
                <c:pt idx="4889">
                  <c:v>44.09</c:v>
                </c:pt>
                <c:pt idx="4890">
                  <c:v>44.09</c:v>
                </c:pt>
                <c:pt idx="4891">
                  <c:v>44.08</c:v>
                </c:pt>
                <c:pt idx="4892">
                  <c:v>44.08</c:v>
                </c:pt>
                <c:pt idx="4893">
                  <c:v>44.08</c:v>
                </c:pt>
                <c:pt idx="4894">
                  <c:v>44.07</c:v>
                </c:pt>
                <c:pt idx="4895">
                  <c:v>44.07</c:v>
                </c:pt>
                <c:pt idx="4896">
                  <c:v>44.07</c:v>
                </c:pt>
                <c:pt idx="4897">
                  <c:v>44.06</c:v>
                </c:pt>
                <c:pt idx="4898">
                  <c:v>44.06</c:v>
                </c:pt>
                <c:pt idx="4899">
                  <c:v>44.06</c:v>
                </c:pt>
                <c:pt idx="4900">
                  <c:v>44.05</c:v>
                </c:pt>
                <c:pt idx="4901">
                  <c:v>44.05</c:v>
                </c:pt>
                <c:pt idx="4902">
                  <c:v>44.04</c:v>
                </c:pt>
                <c:pt idx="4903">
                  <c:v>44.04</c:v>
                </c:pt>
                <c:pt idx="4904">
                  <c:v>44.04</c:v>
                </c:pt>
                <c:pt idx="4905">
                  <c:v>44.04</c:v>
                </c:pt>
                <c:pt idx="4906">
                  <c:v>44.03</c:v>
                </c:pt>
                <c:pt idx="4907">
                  <c:v>44.03</c:v>
                </c:pt>
                <c:pt idx="4908">
                  <c:v>44.03</c:v>
                </c:pt>
                <c:pt idx="4909">
                  <c:v>44.03</c:v>
                </c:pt>
                <c:pt idx="4910">
                  <c:v>44.03</c:v>
                </c:pt>
                <c:pt idx="4911">
                  <c:v>44.03</c:v>
                </c:pt>
                <c:pt idx="4912">
                  <c:v>44.03</c:v>
                </c:pt>
                <c:pt idx="4913">
                  <c:v>44.03</c:v>
                </c:pt>
                <c:pt idx="4914">
                  <c:v>44.03</c:v>
                </c:pt>
                <c:pt idx="4915">
                  <c:v>44.03</c:v>
                </c:pt>
                <c:pt idx="4916">
                  <c:v>44.03</c:v>
                </c:pt>
                <c:pt idx="4917">
                  <c:v>44.03</c:v>
                </c:pt>
                <c:pt idx="4918">
                  <c:v>44.03</c:v>
                </c:pt>
                <c:pt idx="4919">
                  <c:v>44.03</c:v>
                </c:pt>
                <c:pt idx="4920">
                  <c:v>44.03</c:v>
                </c:pt>
                <c:pt idx="4921">
                  <c:v>44.03</c:v>
                </c:pt>
                <c:pt idx="4922">
                  <c:v>44.03</c:v>
                </c:pt>
                <c:pt idx="4923">
                  <c:v>44.03</c:v>
                </c:pt>
                <c:pt idx="4924">
                  <c:v>44.03</c:v>
                </c:pt>
                <c:pt idx="4925">
                  <c:v>44.03</c:v>
                </c:pt>
                <c:pt idx="4926">
                  <c:v>44.03</c:v>
                </c:pt>
                <c:pt idx="4927">
                  <c:v>44.04</c:v>
                </c:pt>
                <c:pt idx="4928">
                  <c:v>44.04</c:v>
                </c:pt>
                <c:pt idx="4929">
                  <c:v>44.05</c:v>
                </c:pt>
                <c:pt idx="4930">
                  <c:v>44.05</c:v>
                </c:pt>
                <c:pt idx="4931">
                  <c:v>44.05</c:v>
                </c:pt>
                <c:pt idx="4932">
                  <c:v>44.05</c:v>
                </c:pt>
                <c:pt idx="4933">
                  <c:v>44.06</c:v>
                </c:pt>
                <c:pt idx="4934">
                  <c:v>44.06</c:v>
                </c:pt>
                <c:pt idx="4935">
                  <c:v>44.06</c:v>
                </c:pt>
                <c:pt idx="4936">
                  <c:v>44.06</c:v>
                </c:pt>
                <c:pt idx="4937">
                  <c:v>44.07</c:v>
                </c:pt>
                <c:pt idx="4938">
                  <c:v>44.08</c:v>
                </c:pt>
                <c:pt idx="4939">
                  <c:v>44.08</c:v>
                </c:pt>
                <c:pt idx="4940">
                  <c:v>44.09</c:v>
                </c:pt>
                <c:pt idx="4941">
                  <c:v>44.09</c:v>
                </c:pt>
                <c:pt idx="4942">
                  <c:v>44.1</c:v>
                </c:pt>
                <c:pt idx="4943">
                  <c:v>44.11</c:v>
                </c:pt>
                <c:pt idx="4944">
                  <c:v>44.12</c:v>
                </c:pt>
                <c:pt idx="4945">
                  <c:v>44.13</c:v>
                </c:pt>
                <c:pt idx="4946">
                  <c:v>44.13</c:v>
                </c:pt>
                <c:pt idx="4947">
                  <c:v>44.15</c:v>
                </c:pt>
                <c:pt idx="4948">
                  <c:v>44.15</c:v>
                </c:pt>
                <c:pt idx="4949">
                  <c:v>44.16</c:v>
                </c:pt>
                <c:pt idx="4950">
                  <c:v>44.17</c:v>
                </c:pt>
                <c:pt idx="4951">
                  <c:v>44.18</c:v>
                </c:pt>
                <c:pt idx="4952">
                  <c:v>44.19</c:v>
                </c:pt>
                <c:pt idx="4953">
                  <c:v>44.2</c:v>
                </c:pt>
                <c:pt idx="4954">
                  <c:v>44.22</c:v>
                </c:pt>
                <c:pt idx="4955">
                  <c:v>44.23</c:v>
                </c:pt>
                <c:pt idx="4956">
                  <c:v>44.24</c:v>
                </c:pt>
                <c:pt idx="4957">
                  <c:v>44.25</c:v>
                </c:pt>
                <c:pt idx="4958">
                  <c:v>44.27</c:v>
                </c:pt>
                <c:pt idx="4959">
                  <c:v>44.27</c:v>
                </c:pt>
                <c:pt idx="4960">
                  <c:v>44.28</c:v>
                </c:pt>
                <c:pt idx="4961">
                  <c:v>44.29</c:v>
                </c:pt>
                <c:pt idx="4962">
                  <c:v>44.3</c:v>
                </c:pt>
                <c:pt idx="4963">
                  <c:v>44.31</c:v>
                </c:pt>
                <c:pt idx="4964">
                  <c:v>44.33</c:v>
                </c:pt>
                <c:pt idx="4965">
                  <c:v>44.33</c:v>
                </c:pt>
                <c:pt idx="4966">
                  <c:v>44.34</c:v>
                </c:pt>
                <c:pt idx="4967">
                  <c:v>44.35</c:v>
                </c:pt>
                <c:pt idx="4968">
                  <c:v>44.36</c:v>
                </c:pt>
                <c:pt idx="4969">
                  <c:v>44.36</c:v>
                </c:pt>
                <c:pt idx="4970">
                  <c:v>44.37</c:v>
                </c:pt>
                <c:pt idx="4971">
                  <c:v>44.38</c:v>
                </c:pt>
                <c:pt idx="4972">
                  <c:v>44.39</c:v>
                </c:pt>
                <c:pt idx="4973">
                  <c:v>44.41</c:v>
                </c:pt>
                <c:pt idx="4974">
                  <c:v>44.43</c:v>
                </c:pt>
                <c:pt idx="4975">
                  <c:v>44.45</c:v>
                </c:pt>
                <c:pt idx="4976">
                  <c:v>44.47</c:v>
                </c:pt>
                <c:pt idx="4977">
                  <c:v>44.48</c:v>
                </c:pt>
                <c:pt idx="4978">
                  <c:v>44.49</c:v>
                </c:pt>
                <c:pt idx="4979">
                  <c:v>44.5</c:v>
                </c:pt>
                <c:pt idx="4980">
                  <c:v>44.51</c:v>
                </c:pt>
                <c:pt idx="4981">
                  <c:v>44.52</c:v>
                </c:pt>
                <c:pt idx="4982">
                  <c:v>44.53</c:v>
                </c:pt>
                <c:pt idx="4983">
                  <c:v>44.54</c:v>
                </c:pt>
                <c:pt idx="4984">
                  <c:v>44.55</c:v>
                </c:pt>
                <c:pt idx="4985">
                  <c:v>44.55</c:v>
                </c:pt>
                <c:pt idx="4986">
                  <c:v>44.56</c:v>
                </c:pt>
                <c:pt idx="4987">
                  <c:v>44.57</c:v>
                </c:pt>
                <c:pt idx="4988">
                  <c:v>44.57</c:v>
                </c:pt>
                <c:pt idx="4989">
                  <c:v>44.58</c:v>
                </c:pt>
                <c:pt idx="4990">
                  <c:v>44.58</c:v>
                </c:pt>
                <c:pt idx="4991">
                  <c:v>44.58</c:v>
                </c:pt>
                <c:pt idx="4992">
                  <c:v>44.58</c:v>
                </c:pt>
                <c:pt idx="4993">
                  <c:v>44.58</c:v>
                </c:pt>
                <c:pt idx="4994">
                  <c:v>44.58</c:v>
                </c:pt>
                <c:pt idx="4995">
                  <c:v>44.58</c:v>
                </c:pt>
                <c:pt idx="4996">
                  <c:v>44.58</c:v>
                </c:pt>
                <c:pt idx="4997">
                  <c:v>44.59</c:v>
                </c:pt>
                <c:pt idx="4998">
                  <c:v>44.59</c:v>
                </c:pt>
                <c:pt idx="4999">
                  <c:v>44.6</c:v>
                </c:pt>
                <c:pt idx="5000">
                  <c:v>44.6</c:v>
                </c:pt>
                <c:pt idx="5001">
                  <c:v>44.61</c:v>
                </c:pt>
                <c:pt idx="5002">
                  <c:v>44.61</c:v>
                </c:pt>
                <c:pt idx="5003">
                  <c:v>44.62</c:v>
                </c:pt>
                <c:pt idx="5004">
                  <c:v>44.63</c:v>
                </c:pt>
                <c:pt idx="5005">
                  <c:v>44.63</c:v>
                </c:pt>
                <c:pt idx="5006">
                  <c:v>44.65</c:v>
                </c:pt>
                <c:pt idx="5007">
                  <c:v>44.66</c:v>
                </c:pt>
                <c:pt idx="5008">
                  <c:v>44.67</c:v>
                </c:pt>
                <c:pt idx="5009">
                  <c:v>44.68</c:v>
                </c:pt>
                <c:pt idx="5010">
                  <c:v>44.68</c:v>
                </c:pt>
                <c:pt idx="5011">
                  <c:v>44.69</c:v>
                </c:pt>
                <c:pt idx="5012">
                  <c:v>44.69</c:v>
                </c:pt>
                <c:pt idx="5013">
                  <c:v>44.7</c:v>
                </c:pt>
                <c:pt idx="5014">
                  <c:v>44.71</c:v>
                </c:pt>
                <c:pt idx="5015">
                  <c:v>44.72</c:v>
                </c:pt>
                <c:pt idx="5016">
                  <c:v>44.73</c:v>
                </c:pt>
                <c:pt idx="5017">
                  <c:v>44.74</c:v>
                </c:pt>
                <c:pt idx="5018">
                  <c:v>44.74</c:v>
                </c:pt>
                <c:pt idx="5019">
                  <c:v>44.75</c:v>
                </c:pt>
                <c:pt idx="5020">
                  <c:v>44.76</c:v>
                </c:pt>
                <c:pt idx="5021">
                  <c:v>44.78</c:v>
                </c:pt>
                <c:pt idx="5022">
                  <c:v>44.79</c:v>
                </c:pt>
                <c:pt idx="5023">
                  <c:v>44.81</c:v>
                </c:pt>
                <c:pt idx="5024">
                  <c:v>44.82</c:v>
                </c:pt>
                <c:pt idx="5025">
                  <c:v>44.84</c:v>
                </c:pt>
                <c:pt idx="5026">
                  <c:v>44.85</c:v>
                </c:pt>
                <c:pt idx="5027">
                  <c:v>44.86</c:v>
                </c:pt>
                <c:pt idx="5028">
                  <c:v>44.87</c:v>
                </c:pt>
                <c:pt idx="5029">
                  <c:v>44.88</c:v>
                </c:pt>
                <c:pt idx="5030">
                  <c:v>44.9</c:v>
                </c:pt>
                <c:pt idx="5031">
                  <c:v>44.91</c:v>
                </c:pt>
                <c:pt idx="5032">
                  <c:v>44.91</c:v>
                </c:pt>
                <c:pt idx="5033">
                  <c:v>44.92</c:v>
                </c:pt>
                <c:pt idx="5034">
                  <c:v>44.93</c:v>
                </c:pt>
                <c:pt idx="5035">
                  <c:v>44.93</c:v>
                </c:pt>
                <c:pt idx="5036">
                  <c:v>44.94</c:v>
                </c:pt>
                <c:pt idx="5037">
                  <c:v>44.95</c:v>
                </c:pt>
                <c:pt idx="5038">
                  <c:v>44.96</c:v>
                </c:pt>
                <c:pt idx="5039">
                  <c:v>44.97</c:v>
                </c:pt>
                <c:pt idx="5040">
                  <c:v>44.97</c:v>
                </c:pt>
                <c:pt idx="5041">
                  <c:v>44.98</c:v>
                </c:pt>
                <c:pt idx="5042">
                  <c:v>44.98</c:v>
                </c:pt>
                <c:pt idx="5043">
                  <c:v>44.99</c:v>
                </c:pt>
                <c:pt idx="5044">
                  <c:v>44.99</c:v>
                </c:pt>
                <c:pt idx="5045">
                  <c:v>45</c:v>
                </c:pt>
                <c:pt idx="5046">
                  <c:v>45</c:v>
                </c:pt>
                <c:pt idx="5047">
                  <c:v>45.01</c:v>
                </c:pt>
                <c:pt idx="5048">
                  <c:v>45.01</c:v>
                </c:pt>
                <c:pt idx="5049">
                  <c:v>45.01</c:v>
                </c:pt>
                <c:pt idx="5050">
                  <c:v>45.02</c:v>
                </c:pt>
                <c:pt idx="5051">
                  <c:v>45.02</c:v>
                </c:pt>
                <c:pt idx="5052">
                  <c:v>45.02</c:v>
                </c:pt>
                <c:pt idx="5053">
                  <c:v>45.02</c:v>
                </c:pt>
                <c:pt idx="5054">
                  <c:v>45.02</c:v>
                </c:pt>
                <c:pt idx="5055">
                  <c:v>45.02</c:v>
                </c:pt>
                <c:pt idx="5056">
                  <c:v>45.02</c:v>
                </c:pt>
                <c:pt idx="5057">
                  <c:v>45.02</c:v>
                </c:pt>
                <c:pt idx="5058">
                  <c:v>45.02</c:v>
                </c:pt>
                <c:pt idx="5059">
                  <c:v>45.02</c:v>
                </c:pt>
                <c:pt idx="5060">
                  <c:v>45.02</c:v>
                </c:pt>
                <c:pt idx="5061">
                  <c:v>45.02</c:v>
                </c:pt>
                <c:pt idx="5062">
                  <c:v>45.02</c:v>
                </c:pt>
                <c:pt idx="5063">
                  <c:v>45.02</c:v>
                </c:pt>
                <c:pt idx="5064">
                  <c:v>45.02</c:v>
                </c:pt>
                <c:pt idx="5065">
                  <c:v>45.02</c:v>
                </c:pt>
                <c:pt idx="5066">
                  <c:v>45.02</c:v>
                </c:pt>
                <c:pt idx="5067">
                  <c:v>45.02</c:v>
                </c:pt>
                <c:pt idx="5068">
                  <c:v>45.02</c:v>
                </c:pt>
                <c:pt idx="5069">
                  <c:v>45.02</c:v>
                </c:pt>
                <c:pt idx="5070">
                  <c:v>45.02</c:v>
                </c:pt>
                <c:pt idx="5071">
                  <c:v>45.02</c:v>
                </c:pt>
                <c:pt idx="5072">
                  <c:v>45.02</c:v>
                </c:pt>
                <c:pt idx="5073">
                  <c:v>45.02</c:v>
                </c:pt>
                <c:pt idx="5074">
                  <c:v>45.02</c:v>
                </c:pt>
                <c:pt idx="5075">
                  <c:v>45.01</c:v>
                </c:pt>
                <c:pt idx="5076">
                  <c:v>45.01</c:v>
                </c:pt>
                <c:pt idx="5077">
                  <c:v>45.01</c:v>
                </c:pt>
                <c:pt idx="5078">
                  <c:v>45.01</c:v>
                </c:pt>
                <c:pt idx="5079">
                  <c:v>45.01</c:v>
                </c:pt>
                <c:pt idx="5080">
                  <c:v>45.01</c:v>
                </c:pt>
                <c:pt idx="5081">
                  <c:v>45</c:v>
                </c:pt>
                <c:pt idx="5082">
                  <c:v>45</c:v>
                </c:pt>
                <c:pt idx="5083">
                  <c:v>45</c:v>
                </c:pt>
                <c:pt idx="5084">
                  <c:v>44.99</c:v>
                </c:pt>
                <c:pt idx="5085">
                  <c:v>44.99</c:v>
                </c:pt>
                <c:pt idx="5086">
                  <c:v>44.99</c:v>
                </c:pt>
                <c:pt idx="5087">
                  <c:v>44.98</c:v>
                </c:pt>
                <c:pt idx="5088">
                  <c:v>44.98</c:v>
                </c:pt>
                <c:pt idx="5089">
                  <c:v>44.97</c:v>
                </c:pt>
                <c:pt idx="5090">
                  <c:v>44.97</c:v>
                </c:pt>
                <c:pt idx="5091">
                  <c:v>44.97</c:v>
                </c:pt>
                <c:pt idx="5092">
                  <c:v>44.96</c:v>
                </c:pt>
                <c:pt idx="5093">
                  <c:v>44.96</c:v>
                </c:pt>
                <c:pt idx="5094">
                  <c:v>44.95</c:v>
                </c:pt>
                <c:pt idx="5095">
                  <c:v>44.95</c:v>
                </c:pt>
                <c:pt idx="5096">
                  <c:v>44.94</c:v>
                </c:pt>
                <c:pt idx="5097">
                  <c:v>44.94</c:v>
                </c:pt>
                <c:pt idx="5098">
                  <c:v>44.93</c:v>
                </c:pt>
                <c:pt idx="5099">
                  <c:v>44.93</c:v>
                </c:pt>
                <c:pt idx="5100">
                  <c:v>44.92</c:v>
                </c:pt>
                <c:pt idx="5101">
                  <c:v>44.91</c:v>
                </c:pt>
                <c:pt idx="5102">
                  <c:v>44.9</c:v>
                </c:pt>
                <c:pt idx="5103">
                  <c:v>44.89</c:v>
                </c:pt>
                <c:pt idx="5104">
                  <c:v>44.88</c:v>
                </c:pt>
                <c:pt idx="5105">
                  <c:v>44.87</c:v>
                </c:pt>
                <c:pt idx="5106">
                  <c:v>44.86</c:v>
                </c:pt>
                <c:pt idx="5107">
                  <c:v>44.86</c:v>
                </c:pt>
                <c:pt idx="5108">
                  <c:v>44.84</c:v>
                </c:pt>
                <c:pt idx="5109">
                  <c:v>44.84</c:v>
                </c:pt>
                <c:pt idx="5110">
                  <c:v>44.83</c:v>
                </c:pt>
                <c:pt idx="5111">
                  <c:v>44.82</c:v>
                </c:pt>
                <c:pt idx="5112">
                  <c:v>44.81</c:v>
                </c:pt>
                <c:pt idx="5113">
                  <c:v>44.8</c:v>
                </c:pt>
                <c:pt idx="5114">
                  <c:v>44.79</c:v>
                </c:pt>
                <c:pt idx="5115">
                  <c:v>44.77</c:v>
                </c:pt>
                <c:pt idx="5116">
                  <c:v>44.76</c:v>
                </c:pt>
                <c:pt idx="5117">
                  <c:v>44.75</c:v>
                </c:pt>
                <c:pt idx="5118">
                  <c:v>44.75</c:v>
                </c:pt>
                <c:pt idx="5119">
                  <c:v>44.74</c:v>
                </c:pt>
                <c:pt idx="5120">
                  <c:v>44.74</c:v>
                </c:pt>
                <c:pt idx="5121">
                  <c:v>44.73</c:v>
                </c:pt>
                <c:pt idx="5122">
                  <c:v>44.73</c:v>
                </c:pt>
                <c:pt idx="5123">
                  <c:v>44.72</c:v>
                </c:pt>
                <c:pt idx="5124">
                  <c:v>44.71</c:v>
                </c:pt>
                <c:pt idx="5125">
                  <c:v>44.7</c:v>
                </c:pt>
                <c:pt idx="5126">
                  <c:v>44.7</c:v>
                </c:pt>
                <c:pt idx="5127">
                  <c:v>44.69</c:v>
                </c:pt>
                <c:pt idx="5128">
                  <c:v>44.69</c:v>
                </c:pt>
                <c:pt idx="5129">
                  <c:v>44.69</c:v>
                </c:pt>
                <c:pt idx="5130">
                  <c:v>44.68</c:v>
                </c:pt>
                <c:pt idx="5131">
                  <c:v>44.67</c:v>
                </c:pt>
                <c:pt idx="5132">
                  <c:v>44.66</c:v>
                </c:pt>
                <c:pt idx="5133">
                  <c:v>44.65</c:v>
                </c:pt>
                <c:pt idx="5134">
                  <c:v>44.64</c:v>
                </c:pt>
                <c:pt idx="5135">
                  <c:v>44.64</c:v>
                </c:pt>
                <c:pt idx="5136">
                  <c:v>44.64</c:v>
                </c:pt>
                <c:pt idx="5137">
                  <c:v>44.63</c:v>
                </c:pt>
                <c:pt idx="5138">
                  <c:v>44.63</c:v>
                </c:pt>
                <c:pt idx="5139">
                  <c:v>44.62</c:v>
                </c:pt>
                <c:pt idx="5140">
                  <c:v>44.62</c:v>
                </c:pt>
                <c:pt idx="5141">
                  <c:v>44.61</c:v>
                </c:pt>
                <c:pt idx="5142">
                  <c:v>44.61</c:v>
                </c:pt>
                <c:pt idx="5143">
                  <c:v>44.6</c:v>
                </c:pt>
                <c:pt idx="5144">
                  <c:v>44.6</c:v>
                </c:pt>
                <c:pt idx="5145">
                  <c:v>44.6</c:v>
                </c:pt>
                <c:pt idx="5146">
                  <c:v>44.59</c:v>
                </c:pt>
                <c:pt idx="5147">
                  <c:v>44.59</c:v>
                </c:pt>
                <c:pt idx="5148">
                  <c:v>44.59</c:v>
                </c:pt>
                <c:pt idx="5149">
                  <c:v>44.58</c:v>
                </c:pt>
                <c:pt idx="5150">
                  <c:v>44.58</c:v>
                </c:pt>
                <c:pt idx="5151">
                  <c:v>44.58</c:v>
                </c:pt>
                <c:pt idx="5152">
                  <c:v>44.58</c:v>
                </c:pt>
                <c:pt idx="5153">
                  <c:v>44.58</c:v>
                </c:pt>
                <c:pt idx="5154">
                  <c:v>44.58</c:v>
                </c:pt>
                <c:pt idx="5155">
                  <c:v>44.58</c:v>
                </c:pt>
                <c:pt idx="5156">
                  <c:v>44.58</c:v>
                </c:pt>
                <c:pt idx="5157">
                  <c:v>44.58</c:v>
                </c:pt>
                <c:pt idx="5158">
                  <c:v>44.58</c:v>
                </c:pt>
                <c:pt idx="5159">
                  <c:v>44.58</c:v>
                </c:pt>
                <c:pt idx="5160">
                  <c:v>44.57</c:v>
                </c:pt>
                <c:pt idx="5161">
                  <c:v>44.57</c:v>
                </c:pt>
                <c:pt idx="5162">
                  <c:v>44.57</c:v>
                </c:pt>
                <c:pt idx="5163">
                  <c:v>44.57</c:v>
                </c:pt>
                <c:pt idx="5164">
                  <c:v>44.56</c:v>
                </c:pt>
                <c:pt idx="5165">
                  <c:v>44.56</c:v>
                </c:pt>
                <c:pt idx="5166">
                  <c:v>44.55</c:v>
                </c:pt>
                <c:pt idx="5167">
                  <c:v>44.55</c:v>
                </c:pt>
                <c:pt idx="5168">
                  <c:v>44.54</c:v>
                </c:pt>
                <c:pt idx="5169">
                  <c:v>44.53</c:v>
                </c:pt>
                <c:pt idx="5170">
                  <c:v>44.53</c:v>
                </c:pt>
                <c:pt idx="5171">
                  <c:v>44.52</c:v>
                </c:pt>
                <c:pt idx="5172">
                  <c:v>44.51</c:v>
                </c:pt>
                <c:pt idx="5173">
                  <c:v>44.5</c:v>
                </c:pt>
                <c:pt idx="5174">
                  <c:v>44.49</c:v>
                </c:pt>
                <c:pt idx="5175">
                  <c:v>44.48</c:v>
                </c:pt>
                <c:pt idx="5176">
                  <c:v>44.46</c:v>
                </c:pt>
                <c:pt idx="5177">
                  <c:v>44.46</c:v>
                </c:pt>
                <c:pt idx="5178">
                  <c:v>44.45</c:v>
                </c:pt>
                <c:pt idx="5179">
                  <c:v>44.43</c:v>
                </c:pt>
                <c:pt idx="5180">
                  <c:v>44.43</c:v>
                </c:pt>
                <c:pt idx="5181">
                  <c:v>44.42</c:v>
                </c:pt>
                <c:pt idx="5182">
                  <c:v>44.41</c:v>
                </c:pt>
                <c:pt idx="5183">
                  <c:v>44.41</c:v>
                </c:pt>
                <c:pt idx="5184">
                  <c:v>44.41</c:v>
                </c:pt>
                <c:pt idx="5185">
                  <c:v>44.4</c:v>
                </c:pt>
                <c:pt idx="5186">
                  <c:v>44.39</c:v>
                </c:pt>
                <c:pt idx="5187">
                  <c:v>44.38</c:v>
                </c:pt>
                <c:pt idx="5188">
                  <c:v>44.37</c:v>
                </c:pt>
                <c:pt idx="5189">
                  <c:v>44.36</c:v>
                </c:pt>
                <c:pt idx="5190">
                  <c:v>44.36</c:v>
                </c:pt>
                <c:pt idx="5191">
                  <c:v>44.35</c:v>
                </c:pt>
                <c:pt idx="5192">
                  <c:v>44.35</c:v>
                </c:pt>
                <c:pt idx="5193">
                  <c:v>44.34</c:v>
                </c:pt>
                <c:pt idx="5194">
                  <c:v>44.34</c:v>
                </c:pt>
                <c:pt idx="5195">
                  <c:v>44.34</c:v>
                </c:pt>
                <c:pt idx="5196">
                  <c:v>44.34</c:v>
                </c:pt>
                <c:pt idx="5197">
                  <c:v>44.33</c:v>
                </c:pt>
                <c:pt idx="5198">
                  <c:v>44.32</c:v>
                </c:pt>
                <c:pt idx="5199">
                  <c:v>44.31</c:v>
                </c:pt>
                <c:pt idx="5200">
                  <c:v>44.3</c:v>
                </c:pt>
                <c:pt idx="5201">
                  <c:v>44.29</c:v>
                </c:pt>
                <c:pt idx="5202">
                  <c:v>44.28</c:v>
                </c:pt>
                <c:pt idx="5203">
                  <c:v>44.27</c:v>
                </c:pt>
                <c:pt idx="5204">
                  <c:v>44.26</c:v>
                </c:pt>
                <c:pt idx="5205">
                  <c:v>44.25</c:v>
                </c:pt>
                <c:pt idx="5206">
                  <c:v>44.24</c:v>
                </c:pt>
                <c:pt idx="5207">
                  <c:v>44.24</c:v>
                </c:pt>
                <c:pt idx="5208">
                  <c:v>44.24</c:v>
                </c:pt>
                <c:pt idx="5209">
                  <c:v>44.22</c:v>
                </c:pt>
                <c:pt idx="5210">
                  <c:v>44.21</c:v>
                </c:pt>
                <c:pt idx="5211">
                  <c:v>44.2</c:v>
                </c:pt>
                <c:pt idx="5212">
                  <c:v>44.19</c:v>
                </c:pt>
                <c:pt idx="5213">
                  <c:v>44.18</c:v>
                </c:pt>
                <c:pt idx="5214">
                  <c:v>44.17</c:v>
                </c:pt>
                <c:pt idx="5215">
                  <c:v>44.16</c:v>
                </c:pt>
                <c:pt idx="5216">
                  <c:v>44.15</c:v>
                </c:pt>
                <c:pt idx="5217">
                  <c:v>44.14</c:v>
                </c:pt>
                <c:pt idx="5218">
                  <c:v>44.13</c:v>
                </c:pt>
                <c:pt idx="5219">
                  <c:v>44.13</c:v>
                </c:pt>
                <c:pt idx="5220">
                  <c:v>44.12</c:v>
                </c:pt>
                <c:pt idx="5221">
                  <c:v>44.12</c:v>
                </c:pt>
                <c:pt idx="5222">
                  <c:v>44.11</c:v>
                </c:pt>
                <c:pt idx="5223">
                  <c:v>44.11</c:v>
                </c:pt>
                <c:pt idx="5224">
                  <c:v>44.11</c:v>
                </c:pt>
                <c:pt idx="5225">
                  <c:v>44.1</c:v>
                </c:pt>
                <c:pt idx="5226">
                  <c:v>44.09</c:v>
                </c:pt>
                <c:pt idx="5227">
                  <c:v>44.09</c:v>
                </c:pt>
                <c:pt idx="5228">
                  <c:v>44.09</c:v>
                </c:pt>
                <c:pt idx="5229">
                  <c:v>44.09</c:v>
                </c:pt>
                <c:pt idx="5230">
                  <c:v>44.09</c:v>
                </c:pt>
                <c:pt idx="5231">
                  <c:v>44.08</c:v>
                </c:pt>
                <c:pt idx="5232">
                  <c:v>44.08</c:v>
                </c:pt>
                <c:pt idx="5233">
                  <c:v>44.08</c:v>
                </c:pt>
                <c:pt idx="5234">
                  <c:v>44.08</c:v>
                </c:pt>
                <c:pt idx="5235">
                  <c:v>44.07</c:v>
                </c:pt>
                <c:pt idx="5236">
                  <c:v>44.06</c:v>
                </c:pt>
                <c:pt idx="5237">
                  <c:v>44.06</c:v>
                </c:pt>
                <c:pt idx="5238">
                  <c:v>44.06</c:v>
                </c:pt>
                <c:pt idx="5239">
                  <c:v>44.05</c:v>
                </c:pt>
                <c:pt idx="5240">
                  <c:v>44.05</c:v>
                </c:pt>
                <c:pt idx="5241">
                  <c:v>44.05</c:v>
                </c:pt>
                <c:pt idx="5242">
                  <c:v>44.04</c:v>
                </c:pt>
                <c:pt idx="5243">
                  <c:v>44.04</c:v>
                </c:pt>
                <c:pt idx="5244">
                  <c:v>44.04</c:v>
                </c:pt>
                <c:pt idx="5245">
                  <c:v>44.04</c:v>
                </c:pt>
                <c:pt idx="5246">
                  <c:v>44.04</c:v>
                </c:pt>
                <c:pt idx="5247">
                  <c:v>44.04</c:v>
                </c:pt>
                <c:pt idx="5248">
                  <c:v>44.04</c:v>
                </c:pt>
                <c:pt idx="5249">
                  <c:v>44.04</c:v>
                </c:pt>
                <c:pt idx="5250">
                  <c:v>44.04</c:v>
                </c:pt>
                <c:pt idx="5251">
                  <c:v>44.04</c:v>
                </c:pt>
                <c:pt idx="5252">
                  <c:v>44.04</c:v>
                </c:pt>
                <c:pt idx="5253">
                  <c:v>44.04</c:v>
                </c:pt>
                <c:pt idx="5254">
                  <c:v>44.04</c:v>
                </c:pt>
                <c:pt idx="5255">
                  <c:v>44.05</c:v>
                </c:pt>
                <c:pt idx="5256">
                  <c:v>44.05</c:v>
                </c:pt>
                <c:pt idx="5257">
                  <c:v>44.05</c:v>
                </c:pt>
                <c:pt idx="5258">
                  <c:v>44.05</c:v>
                </c:pt>
                <c:pt idx="5259">
                  <c:v>44.06</c:v>
                </c:pt>
                <c:pt idx="5260">
                  <c:v>44.06</c:v>
                </c:pt>
                <c:pt idx="5261">
                  <c:v>44.06</c:v>
                </c:pt>
                <c:pt idx="5262">
                  <c:v>44.07</c:v>
                </c:pt>
                <c:pt idx="5263">
                  <c:v>44.07</c:v>
                </c:pt>
                <c:pt idx="5264">
                  <c:v>44.07</c:v>
                </c:pt>
                <c:pt idx="5265">
                  <c:v>44.08</c:v>
                </c:pt>
                <c:pt idx="5266">
                  <c:v>44.08</c:v>
                </c:pt>
                <c:pt idx="5267">
                  <c:v>44.08</c:v>
                </c:pt>
                <c:pt idx="5268">
                  <c:v>44.09</c:v>
                </c:pt>
                <c:pt idx="5269">
                  <c:v>44.09</c:v>
                </c:pt>
                <c:pt idx="5270">
                  <c:v>44.09</c:v>
                </c:pt>
                <c:pt idx="5271">
                  <c:v>44.09</c:v>
                </c:pt>
                <c:pt idx="5272">
                  <c:v>44.09</c:v>
                </c:pt>
                <c:pt idx="5273">
                  <c:v>44.1</c:v>
                </c:pt>
                <c:pt idx="5274">
                  <c:v>44.11</c:v>
                </c:pt>
                <c:pt idx="5275">
                  <c:v>44.11</c:v>
                </c:pt>
                <c:pt idx="5276">
                  <c:v>44.12</c:v>
                </c:pt>
                <c:pt idx="5277">
                  <c:v>44.13</c:v>
                </c:pt>
                <c:pt idx="5278">
                  <c:v>44.14</c:v>
                </c:pt>
                <c:pt idx="5279">
                  <c:v>44.15</c:v>
                </c:pt>
                <c:pt idx="5280">
                  <c:v>44.15</c:v>
                </c:pt>
                <c:pt idx="5281">
                  <c:v>44.16</c:v>
                </c:pt>
                <c:pt idx="5282">
                  <c:v>44.17</c:v>
                </c:pt>
                <c:pt idx="5283">
                  <c:v>44.18</c:v>
                </c:pt>
                <c:pt idx="5284">
                  <c:v>44.19</c:v>
                </c:pt>
                <c:pt idx="5285">
                  <c:v>44.21</c:v>
                </c:pt>
                <c:pt idx="5286">
                  <c:v>44.22</c:v>
                </c:pt>
                <c:pt idx="5287">
                  <c:v>44.23</c:v>
                </c:pt>
                <c:pt idx="5288">
                  <c:v>44.24</c:v>
                </c:pt>
                <c:pt idx="5289">
                  <c:v>44.25</c:v>
                </c:pt>
                <c:pt idx="5290">
                  <c:v>44.26</c:v>
                </c:pt>
                <c:pt idx="5291">
                  <c:v>44.27</c:v>
                </c:pt>
                <c:pt idx="5292">
                  <c:v>44.28</c:v>
                </c:pt>
                <c:pt idx="5293">
                  <c:v>44.3</c:v>
                </c:pt>
                <c:pt idx="5294">
                  <c:v>44.31</c:v>
                </c:pt>
                <c:pt idx="5295">
                  <c:v>44.32</c:v>
                </c:pt>
                <c:pt idx="5296">
                  <c:v>44.33</c:v>
                </c:pt>
                <c:pt idx="5297">
                  <c:v>44.34</c:v>
                </c:pt>
                <c:pt idx="5298">
                  <c:v>44.35</c:v>
                </c:pt>
                <c:pt idx="5299">
                  <c:v>44.35</c:v>
                </c:pt>
                <c:pt idx="5300">
                  <c:v>44.36</c:v>
                </c:pt>
                <c:pt idx="5301">
                  <c:v>44.36</c:v>
                </c:pt>
                <c:pt idx="5302">
                  <c:v>44.37</c:v>
                </c:pt>
                <c:pt idx="5303">
                  <c:v>44.37</c:v>
                </c:pt>
                <c:pt idx="5304">
                  <c:v>44.38</c:v>
                </c:pt>
                <c:pt idx="5305">
                  <c:v>44.39</c:v>
                </c:pt>
                <c:pt idx="5306">
                  <c:v>44.41</c:v>
                </c:pt>
                <c:pt idx="5307">
                  <c:v>44.42</c:v>
                </c:pt>
                <c:pt idx="5308">
                  <c:v>44.43</c:v>
                </c:pt>
                <c:pt idx="5309">
                  <c:v>44.44</c:v>
                </c:pt>
                <c:pt idx="5310">
                  <c:v>44.46</c:v>
                </c:pt>
                <c:pt idx="5311">
                  <c:v>44.47</c:v>
                </c:pt>
                <c:pt idx="5312">
                  <c:v>44.48</c:v>
                </c:pt>
                <c:pt idx="5313">
                  <c:v>44.49</c:v>
                </c:pt>
                <c:pt idx="5314">
                  <c:v>44.51</c:v>
                </c:pt>
                <c:pt idx="5315">
                  <c:v>44.52</c:v>
                </c:pt>
                <c:pt idx="5316">
                  <c:v>44.53</c:v>
                </c:pt>
                <c:pt idx="5317">
                  <c:v>44.54</c:v>
                </c:pt>
                <c:pt idx="5318">
                  <c:v>44.55</c:v>
                </c:pt>
                <c:pt idx="5319">
                  <c:v>44.55</c:v>
                </c:pt>
                <c:pt idx="5320">
                  <c:v>44.56</c:v>
                </c:pt>
                <c:pt idx="5321">
                  <c:v>44.57</c:v>
                </c:pt>
                <c:pt idx="5322">
                  <c:v>44.57</c:v>
                </c:pt>
                <c:pt idx="5323">
                  <c:v>44.58</c:v>
                </c:pt>
                <c:pt idx="5324">
                  <c:v>44.58</c:v>
                </c:pt>
                <c:pt idx="5325">
                  <c:v>44.58</c:v>
                </c:pt>
                <c:pt idx="5326">
                  <c:v>44.58</c:v>
                </c:pt>
                <c:pt idx="5327">
                  <c:v>44.58</c:v>
                </c:pt>
                <c:pt idx="5328">
                  <c:v>44.58</c:v>
                </c:pt>
                <c:pt idx="5329">
                  <c:v>44.58</c:v>
                </c:pt>
                <c:pt idx="5330">
                  <c:v>44.58</c:v>
                </c:pt>
                <c:pt idx="5331">
                  <c:v>44.58</c:v>
                </c:pt>
                <c:pt idx="5332">
                  <c:v>44.58</c:v>
                </c:pt>
                <c:pt idx="5333">
                  <c:v>44.58</c:v>
                </c:pt>
                <c:pt idx="5334">
                  <c:v>44.58</c:v>
                </c:pt>
                <c:pt idx="5335">
                  <c:v>44.59</c:v>
                </c:pt>
                <c:pt idx="5336">
                  <c:v>44.59</c:v>
                </c:pt>
                <c:pt idx="5337">
                  <c:v>44.6</c:v>
                </c:pt>
                <c:pt idx="5338">
                  <c:v>44.6</c:v>
                </c:pt>
                <c:pt idx="5339">
                  <c:v>44.61</c:v>
                </c:pt>
                <c:pt idx="5340">
                  <c:v>44.62</c:v>
                </c:pt>
                <c:pt idx="5341">
                  <c:v>44.63</c:v>
                </c:pt>
                <c:pt idx="5342">
                  <c:v>44.63</c:v>
                </c:pt>
                <c:pt idx="5343">
                  <c:v>44.64</c:v>
                </c:pt>
                <c:pt idx="5344">
                  <c:v>44.65</c:v>
                </c:pt>
                <c:pt idx="5345">
                  <c:v>44.66</c:v>
                </c:pt>
                <c:pt idx="5346">
                  <c:v>44.67</c:v>
                </c:pt>
                <c:pt idx="5347">
                  <c:v>44.68</c:v>
                </c:pt>
                <c:pt idx="5348">
                  <c:v>44.69</c:v>
                </c:pt>
                <c:pt idx="5349">
                  <c:v>44.7</c:v>
                </c:pt>
                <c:pt idx="5350">
                  <c:v>44.7</c:v>
                </c:pt>
                <c:pt idx="5351">
                  <c:v>44.71</c:v>
                </c:pt>
                <c:pt idx="5352">
                  <c:v>44.72</c:v>
                </c:pt>
                <c:pt idx="5353">
                  <c:v>44.73</c:v>
                </c:pt>
                <c:pt idx="5354">
                  <c:v>44.73</c:v>
                </c:pt>
                <c:pt idx="5355">
                  <c:v>44.74</c:v>
                </c:pt>
                <c:pt idx="5356">
                  <c:v>44.75</c:v>
                </c:pt>
                <c:pt idx="5357">
                  <c:v>44.75</c:v>
                </c:pt>
                <c:pt idx="5358">
                  <c:v>44.76</c:v>
                </c:pt>
                <c:pt idx="5359">
                  <c:v>44.77</c:v>
                </c:pt>
                <c:pt idx="5360">
                  <c:v>44.78</c:v>
                </c:pt>
                <c:pt idx="5361">
                  <c:v>44.79</c:v>
                </c:pt>
                <c:pt idx="5362">
                  <c:v>44.8</c:v>
                </c:pt>
                <c:pt idx="5363">
                  <c:v>44.82</c:v>
                </c:pt>
                <c:pt idx="5364">
                  <c:v>44.83</c:v>
                </c:pt>
                <c:pt idx="5365">
                  <c:v>44.84</c:v>
                </c:pt>
                <c:pt idx="5366">
                  <c:v>44.85</c:v>
                </c:pt>
                <c:pt idx="5367">
                  <c:v>44.85</c:v>
                </c:pt>
                <c:pt idx="5368">
                  <c:v>44.86</c:v>
                </c:pt>
                <c:pt idx="5369">
                  <c:v>44.87</c:v>
                </c:pt>
                <c:pt idx="5370">
                  <c:v>44.88</c:v>
                </c:pt>
                <c:pt idx="5371">
                  <c:v>44.89</c:v>
                </c:pt>
                <c:pt idx="5372">
                  <c:v>44.91</c:v>
                </c:pt>
                <c:pt idx="5373">
                  <c:v>44.91</c:v>
                </c:pt>
                <c:pt idx="5374">
                  <c:v>44.93</c:v>
                </c:pt>
                <c:pt idx="5375">
                  <c:v>44.94</c:v>
                </c:pt>
                <c:pt idx="5376">
                  <c:v>44.94</c:v>
                </c:pt>
                <c:pt idx="5377">
                  <c:v>44.95</c:v>
                </c:pt>
                <c:pt idx="5378">
                  <c:v>44.95</c:v>
                </c:pt>
                <c:pt idx="5379">
                  <c:v>44.95</c:v>
                </c:pt>
                <c:pt idx="5380">
                  <c:v>44.95</c:v>
                </c:pt>
                <c:pt idx="5381">
                  <c:v>44.95</c:v>
                </c:pt>
                <c:pt idx="5382">
                  <c:v>44.96</c:v>
                </c:pt>
                <c:pt idx="5383">
                  <c:v>44.96</c:v>
                </c:pt>
                <c:pt idx="5384">
                  <c:v>44.96</c:v>
                </c:pt>
                <c:pt idx="5385">
                  <c:v>44.97</c:v>
                </c:pt>
                <c:pt idx="5386">
                  <c:v>44.97</c:v>
                </c:pt>
                <c:pt idx="5387">
                  <c:v>44.97</c:v>
                </c:pt>
                <c:pt idx="5388">
                  <c:v>44.97</c:v>
                </c:pt>
                <c:pt idx="5389">
                  <c:v>44.97</c:v>
                </c:pt>
                <c:pt idx="5390">
                  <c:v>44.98</c:v>
                </c:pt>
                <c:pt idx="5391">
                  <c:v>44.98</c:v>
                </c:pt>
                <c:pt idx="5392">
                  <c:v>44.98</c:v>
                </c:pt>
                <c:pt idx="5393">
                  <c:v>44.98</c:v>
                </c:pt>
                <c:pt idx="5394">
                  <c:v>44.98</c:v>
                </c:pt>
                <c:pt idx="5395">
                  <c:v>44.99</c:v>
                </c:pt>
                <c:pt idx="5396">
                  <c:v>44.99</c:v>
                </c:pt>
                <c:pt idx="5397">
                  <c:v>44.99</c:v>
                </c:pt>
                <c:pt idx="5398">
                  <c:v>44.99</c:v>
                </c:pt>
                <c:pt idx="5399">
                  <c:v>44.99</c:v>
                </c:pt>
                <c:pt idx="5400">
                  <c:v>44.99</c:v>
                </c:pt>
                <c:pt idx="5401">
                  <c:v>44.98</c:v>
                </c:pt>
                <c:pt idx="5402">
                  <c:v>44.98</c:v>
                </c:pt>
                <c:pt idx="5403">
                  <c:v>44.98</c:v>
                </c:pt>
                <c:pt idx="5404">
                  <c:v>44.98</c:v>
                </c:pt>
                <c:pt idx="5405">
                  <c:v>44.98</c:v>
                </c:pt>
                <c:pt idx="5406">
                  <c:v>44.97</c:v>
                </c:pt>
                <c:pt idx="5407">
                  <c:v>44.97</c:v>
                </c:pt>
                <c:pt idx="5408">
                  <c:v>44.97</c:v>
                </c:pt>
                <c:pt idx="5409">
                  <c:v>44.97</c:v>
                </c:pt>
                <c:pt idx="5410">
                  <c:v>44.97</c:v>
                </c:pt>
                <c:pt idx="5411">
                  <c:v>44.96</c:v>
                </c:pt>
                <c:pt idx="5412">
                  <c:v>44.96</c:v>
                </c:pt>
                <c:pt idx="5413">
                  <c:v>44.96</c:v>
                </c:pt>
                <c:pt idx="5414">
                  <c:v>44.96</c:v>
                </c:pt>
                <c:pt idx="5415">
                  <c:v>44.96</c:v>
                </c:pt>
                <c:pt idx="5416">
                  <c:v>44.95</c:v>
                </c:pt>
                <c:pt idx="5417">
                  <c:v>44.95</c:v>
                </c:pt>
                <c:pt idx="5418">
                  <c:v>44.94</c:v>
                </c:pt>
                <c:pt idx="5419">
                  <c:v>44.94</c:v>
                </c:pt>
                <c:pt idx="5420">
                  <c:v>44.93</c:v>
                </c:pt>
                <c:pt idx="5421">
                  <c:v>44.94</c:v>
                </c:pt>
                <c:pt idx="5422">
                  <c:v>44.93</c:v>
                </c:pt>
                <c:pt idx="5423">
                  <c:v>44.93</c:v>
                </c:pt>
                <c:pt idx="5424">
                  <c:v>44.92</c:v>
                </c:pt>
                <c:pt idx="5425">
                  <c:v>44.92</c:v>
                </c:pt>
                <c:pt idx="5426">
                  <c:v>44.91</c:v>
                </c:pt>
                <c:pt idx="5427">
                  <c:v>44.91</c:v>
                </c:pt>
                <c:pt idx="5428">
                  <c:v>44.9</c:v>
                </c:pt>
                <c:pt idx="5429">
                  <c:v>44.89</c:v>
                </c:pt>
                <c:pt idx="5430">
                  <c:v>44.88</c:v>
                </c:pt>
                <c:pt idx="5431">
                  <c:v>44.88</c:v>
                </c:pt>
                <c:pt idx="5432">
                  <c:v>44.87</c:v>
                </c:pt>
                <c:pt idx="5433">
                  <c:v>44.86</c:v>
                </c:pt>
                <c:pt idx="5434">
                  <c:v>44.85</c:v>
                </c:pt>
                <c:pt idx="5435">
                  <c:v>44.85</c:v>
                </c:pt>
                <c:pt idx="5436">
                  <c:v>44.84</c:v>
                </c:pt>
                <c:pt idx="5437">
                  <c:v>44.83</c:v>
                </c:pt>
                <c:pt idx="5438">
                  <c:v>44.82</c:v>
                </c:pt>
                <c:pt idx="5439">
                  <c:v>44.81</c:v>
                </c:pt>
                <c:pt idx="5440">
                  <c:v>44.8</c:v>
                </c:pt>
                <c:pt idx="5441">
                  <c:v>44.79</c:v>
                </c:pt>
                <c:pt idx="5442">
                  <c:v>44.78</c:v>
                </c:pt>
                <c:pt idx="5443">
                  <c:v>44.77</c:v>
                </c:pt>
                <c:pt idx="5444">
                  <c:v>44.76</c:v>
                </c:pt>
                <c:pt idx="5445">
                  <c:v>44.75</c:v>
                </c:pt>
                <c:pt idx="5446">
                  <c:v>44.75</c:v>
                </c:pt>
                <c:pt idx="5447">
                  <c:v>44.74</c:v>
                </c:pt>
                <c:pt idx="5448">
                  <c:v>44.74</c:v>
                </c:pt>
                <c:pt idx="5449">
                  <c:v>44.73</c:v>
                </c:pt>
                <c:pt idx="5450">
                  <c:v>44.73</c:v>
                </c:pt>
                <c:pt idx="5451">
                  <c:v>44.72</c:v>
                </c:pt>
                <c:pt idx="5452">
                  <c:v>44.71</c:v>
                </c:pt>
                <c:pt idx="5453">
                  <c:v>44.7</c:v>
                </c:pt>
                <c:pt idx="5454">
                  <c:v>44.7</c:v>
                </c:pt>
                <c:pt idx="5455">
                  <c:v>44.69</c:v>
                </c:pt>
                <c:pt idx="5456">
                  <c:v>44.69</c:v>
                </c:pt>
                <c:pt idx="5457">
                  <c:v>44.68</c:v>
                </c:pt>
                <c:pt idx="5458">
                  <c:v>44.68</c:v>
                </c:pt>
                <c:pt idx="5459">
                  <c:v>44.67</c:v>
                </c:pt>
                <c:pt idx="5460">
                  <c:v>44.67</c:v>
                </c:pt>
                <c:pt idx="5461">
                  <c:v>44.66</c:v>
                </c:pt>
                <c:pt idx="5462">
                  <c:v>44.66</c:v>
                </c:pt>
                <c:pt idx="5463">
                  <c:v>44.65</c:v>
                </c:pt>
                <c:pt idx="5464">
                  <c:v>44.64</c:v>
                </c:pt>
                <c:pt idx="5465">
                  <c:v>44.63</c:v>
                </c:pt>
                <c:pt idx="5466">
                  <c:v>44.63</c:v>
                </c:pt>
                <c:pt idx="5467">
                  <c:v>44.62</c:v>
                </c:pt>
                <c:pt idx="5468">
                  <c:v>44.62</c:v>
                </c:pt>
                <c:pt idx="5469">
                  <c:v>44.61</c:v>
                </c:pt>
                <c:pt idx="5470">
                  <c:v>44.61</c:v>
                </c:pt>
                <c:pt idx="5471">
                  <c:v>44.6</c:v>
                </c:pt>
                <c:pt idx="5472">
                  <c:v>44.6</c:v>
                </c:pt>
                <c:pt idx="5473">
                  <c:v>44.6</c:v>
                </c:pt>
                <c:pt idx="5474">
                  <c:v>44.6</c:v>
                </c:pt>
                <c:pt idx="5475">
                  <c:v>44.6</c:v>
                </c:pt>
                <c:pt idx="5476">
                  <c:v>44.59</c:v>
                </c:pt>
                <c:pt idx="5477">
                  <c:v>44.59</c:v>
                </c:pt>
                <c:pt idx="5478">
                  <c:v>44.59</c:v>
                </c:pt>
                <c:pt idx="5479">
                  <c:v>44.58</c:v>
                </c:pt>
                <c:pt idx="5480">
                  <c:v>44.58</c:v>
                </c:pt>
                <c:pt idx="5481">
                  <c:v>44.58</c:v>
                </c:pt>
                <c:pt idx="5482">
                  <c:v>44.58</c:v>
                </c:pt>
                <c:pt idx="5483">
                  <c:v>44.58</c:v>
                </c:pt>
                <c:pt idx="5484">
                  <c:v>44.58</c:v>
                </c:pt>
                <c:pt idx="5485">
                  <c:v>44.58</c:v>
                </c:pt>
                <c:pt idx="5486">
                  <c:v>44.58</c:v>
                </c:pt>
                <c:pt idx="5487">
                  <c:v>44.58</c:v>
                </c:pt>
                <c:pt idx="5488">
                  <c:v>44.58</c:v>
                </c:pt>
                <c:pt idx="5489">
                  <c:v>44.58</c:v>
                </c:pt>
                <c:pt idx="5490">
                  <c:v>44.58</c:v>
                </c:pt>
                <c:pt idx="5491">
                  <c:v>44.57</c:v>
                </c:pt>
                <c:pt idx="5492">
                  <c:v>44.57</c:v>
                </c:pt>
                <c:pt idx="5493">
                  <c:v>44.57</c:v>
                </c:pt>
                <c:pt idx="5494">
                  <c:v>44.56</c:v>
                </c:pt>
                <c:pt idx="5495">
                  <c:v>44.56</c:v>
                </c:pt>
                <c:pt idx="5496">
                  <c:v>44.55</c:v>
                </c:pt>
                <c:pt idx="5497">
                  <c:v>44.55</c:v>
                </c:pt>
                <c:pt idx="5498">
                  <c:v>44.54</c:v>
                </c:pt>
                <c:pt idx="5499">
                  <c:v>44.53</c:v>
                </c:pt>
                <c:pt idx="5500">
                  <c:v>44.52</c:v>
                </c:pt>
                <c:pt idx="5501">
                  <c:v>44.51</c:v>
                </c:pt>
                <c:pt idx="5502">
                  <c:v>44.5</c:v>
                </c:pt>
                <c:pt idx="5503">
                  <c:v>44.49</c:v>
                </c:pt>
                <c:pt idx="5504">
                  <c:v>44.48</c:v>
                </c:pt>
                <c:pt idx="5505">
                  <c:v>44.46</c:v>
                </c:pt>
                <c:pt idx="5506">
                  <c:v>44.45</c:v>
                </c:pt>
                <c:pt idx="5507">
                  <c:v>44.45</c:v>
                </c:pt>
                <c:pt idx="5508">
                  <c:v>44.44</c:v>
                </c:pt>
                <c:pt idx="5509">
                  <c:v>44.43</c:v>
                </c:pt>
                <c:pt idx="5510">
                  <c:v>44.42</c:v>
                </c:pt>
                <c:pt idx="5511">
                  <c:v>44.42</c:v>
                </c:pt>
                <c:pt idx="5512">
                  <c:v>44.41</c:v>
                </c:pt>
                <c:pt idx="5513">
                  <c:v>44.41</c:v>
                </c:pt>
                <c:pt idx="5514">
                  <c:v>44.4</c:v>
                </c:pt>
                <c:pt idx="5515">
                  <c:v>44.4</c:v>
                </c:pt>
                <c:pt idx="5516">
                  <c:v>44.39</c:v>
                </c:pt>
                <c:pt idx="5517">
                  <c:v>44.38</c:v>
                </c:pt>
                <c:pt idx="5518">
                  <c:v>44.37</c:v>
                </c:pt>
                <c:pt idx="5519">
                  <c:v>44.36</c:v>
                </c:pt>
                <c:pt idx="5520">
                  <c:v>44.36</c:v>
                </c:pt>
                <c:pt idx="5521">
                  <c:v>44.35</c:v>
                </c:pt>
                <c:pt idx="5522">
                  <c:v>44.34</c:v>
                </c:pt>
                <c:pt idx="5523">
                  <c:v>44.33</c:v>
                </c:pt>
                <c:pt idx="5524">
                  <c:v>44.33</c:v>
                </c:pt>
                <c:pt idx="5525">
                  <c:v>44.32</c:v>
                </c:pt>
                <c:pt idx="5526">
                  <c:v>44.32</c:v>
                </c:pt>
                <c:pt idx="5527">
                  <c:v>44.31</c:v>
                </c:pt>
                <c:pt idx="5528">
                  <c:v>44.31</c:v>
                </c:pt>
                <c:pt idx="5529">
                  <c:v>44.3</c:v>
                </c:pt>
                <c:pt idx="5530">
                  <c:v>44.29</c:v>
                </c:pt>
                <c:pt idx="5531">
                  <c:v>44.27</c:v>
                </c:pt>
                <c:pt idx="5532">
                  <c:v>44.26</c:v>
                </c:pt>
                <c:pt idx="5533">
                  <c:v>44.25</c:v>
                </c:pt>
                <c:pt idx="5534">
                  <c:v>44.25</c:v>
                </c:pt>
                <c:pt idx="5535">
                  <c:v>44.24</c:v>
                </c:pt>
                <c:pt idx="5536">
                  <c:v>44.24</c:v>
                </c:pt>
                <c:pt idx="5537">
                  <c:v>44.23</c:v>
                </c:pt>
                <c:pt idx="5538">
                  <c:v>44.23</c:v>
                </c:pt>
                <c:pt idx="5539">
                  <c:v>44.22</c:v>
                </c:pt>
                <c:pt idx="5540">
                  <c:v>44.21</c:v>
                </c:pt>
                <c:pt idx="5541">
                  <c:v>44.2</c:v>
                </c:pt>
                <c:pt idx="5542">
                  <c:v>44.19</c:v>
                </c:pt>
                <c:pt idx="5543">
                  <c:v>44.19</c:v>
                </c:pt>
                <c:pt idx="5544">
                  <c:v>44.18</c:v>
                </c:pt>
                <c:pt idx="5545">
                  <c:v>44.18</c:v>
                </c:pt>
                <c:pt idx="5546">
                  <c:v>44.17</c:v>
                </c:pt>
                <c:pt idx="5547">
                  <c:v>44.16</c:v>
                </c:pt>
                <c:pt idx="5548">
                  <c:v>44.15</c:v>
                </c:pt>
                <c:pt idx="5549">
                  <c:v>44.15</c:v>
                </c:pt>
                <c:pt idx="5550">
                  <c:v>44.13</c:v>
                </c:pt>
                <c:pt idx="5551">
                  <c:v>44.13</c:v>
                </c:pt>
                <c:pt idx="5552">
                  <c:v>44.12</c:v>
                </c:pt>
                <c:pt idx="5553">
                  <c:v>44.11</c:v>
                </c:pt>
                <c:pt idx="5554">
                  <c:v>44.11</c:v>
                </c:pt>
                <c:pt idx="5555">
                  <c:v>44.1</c:v>
                </c:pt>
                <c:pt idx="5556">
                  <c:v>44.1</c:v>
                </c:pt>
                <c:pt idx="5557">
                  <c:v>44.09</c:v>
                </c:pt>
                <c:pt idx="5558">
                  <c:v>44.09</c:v>
                </c:pt>
                <c:pt idx="5559">
                  <c:v>44.09</c:v>
                </c:pt>
                <c:pt idx="5560">
                  <c:v>44.09</c:v>
                </c:pt>
                <c:pt idx="5561">
                  <c:v>44.08</c:v>
                </c:pt>
                <c:pt idx="5562">
                  <c:v>44.08</c:v>
                </c:pt>
                <c:pt idx="5563">
                  <c:v>44.08</c:v>
                </c:pt>
                <c:pt idx="5564">
                  <c:v>44.08</c:v>
                </c:pt>
                <c:pt idx="5565">
                  <c:v>44.08</c:v>
                </c:pt>
                <c:pt idx="5566">
                  <c:v>44.08</c:v>
                </c:pt>
                <c:pt idx="5567">
                  <c:v>44.08</c:v>
                </c:pt>
                <c:pt idx="5568">
                  <c:v>44.08</c:v>
                </c:pt>
                <c:pt idx="5569">
                  <c:v>44.08</c:v>
                </c:pt>
                <c:pt idx="5570">
                  <c:v>44.08</c:v>
                </c:pt>
                <c:pt idx="5571">
                  <c:v>44.08</c:v>
                </c:pt>
                <c:pt idx="5572">
                  <c:v>44.07</c:v>
                </c:pt>
                <c:pt idx="5573">
                  <c:v>44.07</c:v>
                </c:pt>
                <c:pt idx="5574">
                  <c:v>44.07</c:v>
                </c:pt>
                <c:pt idx="5575">
                  <c:v>44.07</c:v>
                </c:pt>
                <c:pt idx="5576">
                  <c:v>44.07</c:v>
                </c:pt>
                <c:pt idx="5577">
                  <c:v>44.07</c:v>
                </c:pt>
                <c:pt idx="5578">
                  <c:v>44.07</c:v>
                </c:pt>
                <c:pt idx="5579">
                  <c:v>44.07</c:v>
                </c:pt>
                <c:pt idx="5580">
                  <c:v>44.07</c:v>
                </c:pt>
                <c:pt idx="5581">
                  <c:v>44.07</c:v>
                </c:pt>
                <c:pt idx="5582">
                  <c:v>44.07</c:v>
                </c:pt>
                <c:pt idx="5583">
                  <c:v>44.08</c:v>
                </c:pt>
                <c:pt idx="5584">
                  <c:v>44.08</c:v>
                </c:pt>
                <c:pt idx="5585">
                  <c:v>44.08</c:v>
                </c:pt>
                <c:pt idx="5586">
                  <c:v>44.09</c:v>
                </c:pt>
                <c:pt idx="5587">
                  <c:v>44.09</c:v>
                </c:pt>
                <c:pt idx="5588">
                  <c:v>44.09</c:v>
                </c:pt>
                <c:pt idx="5589">
                  <c:v>44.09</c:v>
                </c:pt>
                <c:pt idx="5590">
                  <c:v>44.09</c:v>
                </c:pt>
                <c:pt idx="5591">
                  <c:v>44.1</c:v>
                </c:pt>
                <c:pt idx="5592">
                  <c:v>44.1</c:v>
                </c:pt>
                <c:pt idx="5593">
                  <c:v>44.1</c:v>
                </c:pt>
                <c:pt idx="5594">
                  <c:v>44.11</c:v>
                </c:pt>
                <c:pt idx="5595">
                  <c:v>44.11</c:v>
                </c:pt>
                <c:pt idx="5596">
                  <c:v>44.11</c:v>
                </c:pt>
                <c:pt idx="5597">
                  <c:v>44.12</c:v>
                </c:pt>
                <c:pt idx="5598">
                  <c:v>44.13</c:v>
                </c:pt>
                <c:pt idx="5599">
                  <c:v>44.14</c:v>
                </c:pt>
                <c:pt idx="5600">
                  <c:v>44.15</c:v>
                </c:pt>
                <c:pt idx="5601">
                  <c:v>44.16</c:v>
                </c:pt>
                <c:pt idx="5602">
                  <c:v>44.17</c:v>
                </c:pt>
                <c:pt idx="5603">
                  <c:v>44.18</c:v>
                </c:pt>
                <c:pt idx="5604">
                  <c:v>44.19</c:v>
                </c:pt>
                <c:pt idx="5605">
                  <c:v>44.2</c:v>
                </c:pt>
                <c:pt idx="5606">
                  <c:v>44.21</c:v>
                </c:pt>
                <c:pt idx="5607">
                  <c:v>44.22</c:v>
                </c:pt>
                <c:pt idx="5608">
                  <c:v>44.22</c:v>
                </c:pt>
                <c:pt idx="5609">
                  <c:v>44.23</c:v>
                </c:pt>
                <c:pt idx="5610">
                  <c:v>44.24</c:v>
                </c:pt>
                <c:pt idx="5611">
                  <c:v>44.25</c:v>
                </c:pt>
                <c:pt idx="5612">
                  <c:v>44.26</c:v>
                </c:pt>
                <c:pt idx="5613">
                  <c:v>44.26</c:v>
                </c:pt>
                <c:pt idx="5614">
                  <c:v>44.27</c:v>
                </c:pt>
                <c:pt idx="5615">
                  <c:v>44.28</c:v>
                </c:pt>
                <c:pt idx="5616">
                  <c:v>44.29</c:v>
                </c:pt>
                <c:pt idx="5617">
                  <c:v>44.31</c:v>
                </c:pt>
                <c:pt idx="5618">
                  <c:v>44.32</c:v>
                </c:pt>
                <c:pt idx="5619">
                  <c:v>44.33</c:v>
                </c:pt>
                <c:pt idx="5620">
                  <c:v>44.34</c:v>
                </c:pt>
                <c:pt idx="5621">
                  <c:v>44.35</c:v>
                </c:pt>
                <c:pt idx="5622">
                  <c:v>44.36</c:v>
                </c:pt>
                <c:pt idx="5623">
                  <c:v>44.36</c:v>
                </c:pt>
                <c:pt idx="5624">
                  <c:v>44.38</c:v>
                </c:pt>
                <c:pt idx="5625">
                  <c:v>44.38</c:v>
                </c:pt>
                <c:pt idx="5626">
                  <c:v>44.4</c:v>
                </c:pt>
                <c:pt idx="5627">
                  <c:v>44.41</c:v>
                </c:pt>
                <c:pt idx="5628">
                  <c:v>44.42</c:v>
                </c:pt>
                <c:pt idx="5629">
                  <c:v>44.43</c:v>
                </c:pt>
                <c:pt idx="5630">
                  <c:v>44.44</c:v>
                </c:pt>
                <c:pt idx="5631">
                  <c:v>44.46</c:v>
                </c:pt>
                <c:pt idx="5632">
                  <c:v>44.47</c:v>
                </c:pt>
                <c:pt idx="5633">
                  <c:v>44.49</c:v>
                </c:pt>
                <c:pt idx="5634">
                  <c:v>44.5</c:v>
                </c:pt>
                <c:pt idx="5635">
                  <c:v>44.51</c:v>
                </c:pt>
                <c:pt idx="5636">
                  <c:v>44.53</c:v>
                </c:pt>
                <c:pt idx="5637">
                  <c:v>44.53</c:v>
                </c:pt>
                <c:pt idx="5638">
                  <c:v>44.54</c:v>
                </c:pt>
                <c:pt idx="5639">
                  <c:v>44.55</c:v>
                </c:pt>
                <c:pt idx="5640">
                  <c:v>44.55</c:v>
                </c:pt>
                <c:pt idx="5641">
                  <c:v>44.56</c:v>
                </c:pt>
                <c:pt idx="5642">
                  <c:v>44.56</c:v>
                </c:pt>
                <c:pt idx="5643">
                  <c:v>44.57</c:v>
                </c:pt>
                <c:pt idx="5644">
                  <c:v>44.57</c:v>
                </c:pt>
                <c:pt idx="5645">
                  <c:v>44.58</c:v>
                </c:pt>
                <c:pt idx="5646">
                  <c:v>44.58</c:v>
                </c:pt>
                <c:pt idx="5647">
                  <c:v>44.58</c:v>
                </c:pt>
                <c:pt idx="5648">
                  <c:v>44.58</c:v>
                </c:pt>
                <c:pt idx="5649">
                  <c:v>44.58</c:v>
                </c:pt>
                <c:pt idx="5650">
                  <c:v>44.58</c:v>
                </c:pt>
                <c:pt idx="5651">
                  <c:v>44.58</c:v>
                </c:pt>
                <c:pt idx="5652">
                  <c:v>44.59</c:v>
                </c:pt>
                <c:pt idx="5653">
                  <c:v>44.59</c:v>
                </c:pt>
                <c:pt idx="5654">
                  <c:v>44.6</c:v>
                </c:pt>
                <c:pt idx="5655">
                  <c:v>44.6</c:v>
                </c:pt>
                <c:pt idx="5656">
                  <c:v>44.61</c:v>
                </c:pt>
                <c:pt idx="5657">
                  <c:v>44.62</c:v>
                </c:pt>
                <c:pt idx="5658">
                  <c:v>44.63</c:v>
                </c:pt>
                <c:pt idx="5659">
                  <c:v>44.63</c:v>
                </c:pt>
                <c:pt idx="5660">
                  <c:v>44.65</c:v>
                </c:pt>
                <c:pt idx="5661">
                  <c:v>44.66</c:v>
                </c:pt>
                <c:pt idx="5662">
                  <c:v>44.66</c:v>
                </c:pt>
                <c:pt idx="5663">
                  <c:v>44.67</c:v>
                </c:pt>
                <c:pt idx="5664">
                  <c:v>44.68</c:v>
                </c:pt>
                <c:pt idx="5665">
                  <c:v>44.68</c:v>
                </c:pt>
                <c:pt idx="5666">
                  <c:v>44.69</c:v>
                </c:pt>
                <c:pt idx="5667">
                  <c:v>44.7</c:v>
                </c:pt>
                <c:pt idx="5668">
                  <c:v>44.7</c:v>
                </c:pt>
                <c:pt idx="5669">
                  <c:v>44.71</c:v>
                </c:pt>
                <c:pt idx="5670">
                  <c:v>44.72</c:v>
                </c:pt>
                <c:pt idx="5671">
                  <c:v>44.73</c:v>
                </c:pt>
                <c:pt idx="5672">
                  <c:v>44.74</c:v>
                </c:pt>
                <c:pt idx="5673">
                  <c:v>44.75</c:v>
                </c:pt>
                <c:pt idx="5674">
                  <c:v>44.76</c:v>
                </c:pt>
                <c:pt idx="5675">
                  <c:v>44.77</c:v>
                </c:pt>
                <c:pt idx="5676">
                  <c:v>44.78</c:v>
                </c:pt>
                <c:pt idx="5677">
                  <c:v>44.78</c:v>
                </c:pt>
                <c:pt idx="5678">
                  <c:v>44.79</c:v>
                </c:pt>
                <c:pt idx="5679">
                  <c:v>44.81</c:v>
                </c:pt>
                <c:pt idx="5680">
                  <c:v>44.82</c:v>
                </c:pt>
                <c:pt idx="5681">
                  <c:v>44.83</c:v>
                </c:pt>
                <c:pt idx="5682">
                  <c:v>44.85</c:v>
                </c:pt>
                <c:pt idx="5683">
                  <c:v>44.86</c:v>
                </c:pt>
                <c:pt idx="5684">
                  <c:v>44.87</c:v>
                </c:pt>
                <c:pt idx="5685">
                  <c:v>44.88</c:v>
                </c:pt>
                <c:pt idx="5686">
                  <c:v>44.9</c:v>
                </c:pt>
                <c:pt idx="5687">
                  <c:v>44.91</c:v>
                </c:pt>
                <c:pt idx="5688">
                  <c:v>44.92</c:v>
                </c:pt>
                <c:pt idx="5689">
                  <c:v>44.94</c:v>
                </c:pt>
                <c:pt idx="5690">
                  <c:v>44.95</c:v>
                </c:pt>
                <c:pt idx="5691">
                  <c:v>44.95</c:v>
                </c:pt>
                <c:pt idx="5692">
                  <c:v>44.96</c:v>
                </c:pt>
                <c:pt idx="5693">
                  <c:v>44.97</c:v>
                </c:pt>
                <c:pt idx="5694">
                  <c:v>44.97</c:v>
                </c:pt>
                <c:pt idx="5695">
                  <c:v>44.97</c:v>
                </c:pt>
                <c:pt idx="5696">
                  <c:v>44.98</c:v>
                </c:pt>
                <c:pt idx="5697">
                  <c:v>44.98</c:v>
                </c:pt>
                <c:pt idx="5698">
                  <c:v>44.98</c:v>
                </c:pt>
                <c:pt idx="5699">
                  <c:v>44.99</c:v>
                </c:pt>
                <c:pt idx="5700">
                  <c:v>44.99</c:v>
                </c:pt>
                <c:pt idx="5701">
                  <c:v>44.99</c:v>
                </c:pt>
                <c:pt idx="5702">
                  <c:v>44.99</c:v>
                </c:pt>
                <c:pt idx="5703">
                  <c:v>44.99</c:v>
                </c:pt>
                <c:pt idx="5704">
                  <c:v>44.99</c:v>
                </c:pt>
                <c:pt idx="5705">
                  <c:v>45</c:v>
                </c:pt>
                <c:pt idx="5706">
                  <c:v>45</c:v>
                </c:pt>
                <c:pt idx="5707">
                  <c:v>45</c:v>
                </c:pt>
                <c:pt idx="5708">
                  <c:v>45</c:v>
                </c:pt>
                <c:pt idx="5709">
                  <c:v>45</c:v>
                </c:pt>
                <c:pt idx="5710">
                  <c:v>45.01</c:v>
                </c:pt>
                <c:pt idx="5711">
                  <c:v>45.01</c:v>
                </c:pt>
                <c:pt idx="5712">
                  <c:v>45.01</c:v>
                </c:pt>
                <c:pt idx="5713">
                  <c:v>45.01</c:v>
                </c:pt>
                <c:pt idx="5714">
                  <c:v>45.02</c:v>
                </c:pt>
                <c:pt idx="5715">
                  <c:v>45.02</c:v>
                </c:pt>
                <c:pt idx="5716">
                  <c:v>45.02</c:v>
                </c:pt>
                <c:pt idx="5717">
                  <c:v>45.02</c:v>
                </c:pt>
                <c:pt idx="5718">
                  <c:v>45.02</c:v>
                </c:pt>
                <c:pt idx="5719">
                  <c:v>45.02</c:v>
                </c:pt>
                <c:pt idx="5720">
                  <c:v>45.02</c:v>
                </c:pt>
                <c:pt idx="5721">
                  <c:v>45.02</c:v>
                </c:pt>
                <c:pt idx="5722">
                  <c:v>45.02</c:v>
                </c:pt>
                <c:pt idx="5723">
                  <c:v>45.02</c:v>
                </c:pt>
                <c:pt idx="5724">
                  <c:v>45.02</c:v>
                </c:pt>
                <c:pt idx="5725">
                  <c:v>45.02</c:v>
                </c:pt>
                <c:pt idx="5726">
                  <c:v>45.01</c:v>
                </c:pt>
                <c:pt idx="5727">
                  <c:v>45.01</c:v>
                </c:pt>
                <c:pt idx="5728">
                  <c:v>45.01</c:v>
                </c:pt>
                <c:pt idx="5729">
                  <c:v>45.01</c:v>
                </c:pt>
                <c:pt idx="5730">
                  <c:v>45.01</c:v>
                </c:pt>
                <c:pt idx="5731">
                  <c:v>45.01</c:v>
                </c:pt>
                <c:pt idx="5732">
                  <c:v>45.01</c:v>
                </c:pt>
                <c:pt idx="5733">
                  <c:v>45</c:v>
                </c:pt>
                <c:pt idx="5734">
                  <c:v>45</c:v>
                </c:pt>
                <c:pt idx="5735">
                  <c:v>45</c:v>
                </c:pt>
                <c:pt idx="5736">
                  <c:v>45</c:v>
                </c:pt>
                <c:pt idx="5737">
                  <c:v>45</c:v>
                </c:pt>
                <c:pt idx="5738">
                  <c:v>44.99</c:v>
                </c:pt>
                <c:pt idx="5739">
                  <c:v>44.99</c:v>
                </c:pt>
                <c:pt idx="5740">
                  <c:v>44.99</c:v>
                </c:pt>
                <c:pt idx="5741">
                  <c:v>44.99</c:v>
                </c:pt>
                <c:pt idx="5742">
                  <c:v>44.98</c:v>
                </c:pt>
                <c:pt idx="5743">
                  <c:v>44.98</c:v>
                </c:pt>
                <c:pt idx="5744">
                  <c:v>44.98</c:v>
                </c:pt>
                <c:pt idx="5745">
                  <c:v>44.97</c:v>
                </c:pt>
                <c:pt idx="5746">
                  <c:v>44.97</c:v>
                </c:pt>
                <c:pt idx="5747">
                  <c:v>44.96</c:v>
                </c:pt>
                <c:pt idx="5748">
                  <c:v>44.96</c:v>
                </c:pt>
                <c:pt idx="5749">
                  <c:v>44.96</c:v>
                </c:pt>
                <c:pt idx="5750">
                  <c:v>44.95</c:v>
                </c:pt>
                <c:pt idx="5751">
                  <c:v>44.94</c:v>
                </c:pt>
                <c:pt idx="5752">
                  <c:v>44.94</c:v>
                </c:pt>
                <c:pt idx="5753">
                  <c:v>44.93</c:v>
                </c:pt>
                <c:pt idx="5754">
                  <c:v>44.91</c:v>
                </c:pt>
                <c:pt idx="5755">
                  <c:v>44.91</c:v>
                </c:pt>
                <c:pt idx="5756">
                  <c:v>44.9</c:v>
                </c:pt>
                <c:pt idx="5757">
                  <c:v>44.89</c:v>
                </c:pt>
                <c:pt idx="5758">
                  <c:v>44.88</c:v>
                </c:pt>
                <c:pt idx="5759">
                  <c:v>44.88</c:v>
                </c:pt>
                <c:pt idx="5760">
                  <c:v>44.88</c:v>
                </c:pt>
                <c:pt idx="5761">
                  <c:v>44.87</c:v>
                </c:pt>
                <c:pt idx="5762">
                  <c:v>44.86</c:v>
                </c:pt>
                <c:pt idx="5763">
                  <c:v>44.86</c:v>
                </c:pt>
                <c:pt idx="5764">
                  <c:v>44.84</c:v>
                </c:pt>
                <c:pt idx="5765">
                  <c:v>44.83</c:v>
                </c:pt>
                <c:pt idx="5766">
                  <c:v>44.82</c:v>
                </c:pt>
                <c:pt idx="5767">
                  <c:v>44.82</c:v>
                </c:pt>
                <c:pt idx="5768">
                  <c:v>44.81</c:v>
                </c:pt>
                <c:pt idx="5769">
                  <c:v>44.8</c:v>
                </c:pt>
                <c:pt idx="5770">
                  <c:v>44.79</c:v>
                </c:pt>
                <c:pt idx="5771">
                  <c:v>44.78</c:v>
                </c:pt>
                <c:pt idx="5772">
                  <c:v>44.76</c:v>
                </c:pt>
                <c:pt idx="5773">
                  <c:v>44.75</c:v>
                </c:pt>
                <c:pt idx="5774">
                  <c:v>44.74</c:v>
                </c:pt>
                <c:pt idx="5775">
                  <c:v>44.74</c:v>
                </c:pt>
                <c:pt idx="5776">
                  <c:v>44.73</c:v>
                </c:pt>
                <c:pt idx="5777">
                  <c:v>44.73</c:v>
                </c:pt>
                <c:pt idx="5778">
                  <c:v>44.72</c:v>
                </c:pt>
                <c:pt idx="5779">
                  <c:v>44.71</c:v>
                </c:pt>
                <c:pt idx="5780">
                  <c:v>44.7</c:v>
                </c:pt>
                <c:pt idx="5781">
                  <c:v>44.7</c:v>
                </c:pt>
                <c:pt idx="5782">
                  <c:v>44.69</c:v>
                </c:pt>
                <c:pt idx="5783">
                  <c:v>44.69</c:v>
                </c:pt>
                <c:pt idx="5784">
                  <c:v>44.68</c:v>
                </c:pt>
                <c:pt idx="5785">
                  <c:v>44.68</c:v>
                </c:pt>
                <c:pt idx="5786">
                  <c:v>44.68</c:v>
                </c:pt>
                <c:pt idx="5787">
                  <c:v>44.67</c:v>
                </c:pt>
                <c:pt idx="5788">
                  <c:v>44.66</c:v>
                </c:pt>
                <c:pt idx="5789">
                  <c:v>44.65</c:v>
                </c:pt>
                <c:pt idx="5790">
                  <c:v>44.64</c:v>
                </c:pt>
                <c:pt idx="5791">
                  <c:v>44.63</c:v>
                </c:pt>
                <c:pt idx="5792">
                  <c:v>44.63</c:v>
                </c:pt>
                <c:pt idx="5793">
                  <c:v>44.63</c:v>
                </c:pt>
                <c:pt idx="5794">
                  <c:v>44.62</c:v>
                </c:pt>
                <c:pt idx="5795">
                  <c:v>44.62</c:v>
                </c:pt>
                <c:pt idx="5796">
                  <c:v>44.62</c:v>
                </c:pt>
                <c:pt idx="5797">
                  <c:v>44.61</c:v>
                </c:pt>
                <c:pt idx="5798">
                  <c:v>44.6</c:v>
                </c:pt>
                <c:pt idx="5799">
                  <c:v>44.6</c:v>
                </c:pt>
                <c:pt idx="5800">
                  <c:v>44.6</c:v>
                </c:pt>
                <c:pt idx="5801">
                  <c:v>44.59</c:v>
                </c:pt>
                <c:pt idx="5802">
                  <c:v>44.59</c:v>
                </c:pt>
                <c:pt idx="5803">
                  <c:v>44.58</c:v>
                </c:pt>
                <c:pt idx="5804">
                  <c:v>44.58</c:v>
                </c:pt>
                <c:pt idx="5805">
                  <c:v>44.58</c:v>
                </c:pt>
                <c:pt idx="5806">
                  <c:v>44.58</c:v>
                </c:pt>
                <c:pt idx="5807">
                  <c:v>44.58</c:v>
                </c:pt>
                <c:pt idx="5808">
                  <c:v>44.58</c:v>
                </c:pt>
                <c:pt idx="5809">
                  <c:v>44.58</c:v>
                </c:pt>
                <c:pt idx="5810">
                  <c:v>44.58</c:v>
                </c:pt>
                <c:pt idx="5811">
                  <c:v>44.58</c:v>
                </c:pt>
                <c:pt idx="5812">
                  <c:v>44.58</c:v>
                </c:pt>
                <c:pt idx="5813">
                  <c:v>44.58</c:v>
                </c:pt>
                <c:pt idx="5814">
                  <c:v>44.58</c:v>
                </c:pt>
                <c:pt idx="5815">
                  <c:v>44.58</c:v>
                </c:pt>
                <c:pt idx="5816">
                  <c:v>44.58</c:v>
                </c:pt>
                <c:pt idx="5817">
                  <c:v>44.58</c:v>
                </c:pt>
                <c:pt idx="5818">
                  <c:v>44.57</c:v>
                </c:pt>
                <c:pt idx="5819">
                  <c:v>44.57</c:v>
                </c:pt>
                <c:pt idx="5820">
                  <c:v>44.56</c:v>
                </c:pt>
                <c:pt idx="5821">
                  <c:v>44.56</c:v>
                </c:pt>
                <c:pt idx="5822">
                  <c:v>44.55</c:v>
                </c:pt>
                <c:pt idx="5823">
                  <c:v>44.55</c:v>
                </c:pt>
                <c:pt idx="5824">
                  <c:v>44.54</c:v>
                </c:pt>
                <c:pt idx="5825">
                  <c:v>44.53</c:v>
                </c:pt>
                <c:pt idx="5826">
                  <c:v>44.52</c:v>
                </c:pt>
                <c:pt idx="5827">
                  <c:v>44.51</c:v>
                </c:pt>
                <c:pt idx="5828">
                  <c:v>44.5</c:v>
                </c:pt>
                <c:pt idx="5829">
                  <c:v>44.49</c:v>
                </c:pt>
                <c:pt idx="5830">
                  <c:v>44.48</c:v>
                </c:pt>
                <c:pt idx="5831">
                  <c:v>44.48</c:v>
                </c:pt>
                <c:pt idx="5832">
                  <c:v>44.47</c:v>
                </c:pt>
                <c:pt idx="5833">
                  <c:v>44.46</c:v>
                </c:pt>
                <c:pt idx="5834">
                  <c:v>44.45</c:v>
                </c:pt>
                <c:pt idx="5835">
                  <c:v>44.44</c:v>
                </c:pt>
                <c:pt idx="5836">
                  <c:v>44.43</c:v>
                </c:pt>
                <c:pt idx="5837">
                  <c:v>44.42</c:v>
                </c:pt>
                <c:pt idx="5838">
                  <c:v>44.41</c:v>
                </c:pt>
                <c:pt idx="5839">
                  <c:v>44.41</c:v>
                </c:pt>
                <c:pt idx="5840">
                  <c:v>44.41</c:v>
                </c:pt>
                <c:pt idx="5841">
                  <c:v>44.4</c:v>
                </c:pt>
                <c:pt idx="5842">
                  <c:v>44.39</c:v>
                </c:pt>
                <c:pt idx="5843">
                  <c:v>44.38</c:v>
                </c:pt>
                <c:pt idx="5844">
                  <c:v>44.37</c:v>
                </c:pt>
                <c:pt idx="5845">
                  <c:v>44.36</c:v>
                </c:pt>
                <c:pt idx="5846">
                  <c:v>44.36</c:v>
                </c:pt>
                <c:pt idx="5847">
                  <c:v>44.35</c:v>
                </c:pt>
                <c:pt idx="5848">
                  <c:v>44.35</c:v>
                </c:pt>
                <c:pt idx="5849">
                  <c:v>44.34</c:v>
                </c:pt>
                <c:pt idx="5850">
                  <c:v>44.34</c:v>
                </c:pt>
                <c:pt idx="5851">
                  <c:v>44.33</c:v>
                </c:pt>
                <c:pt idx="5852">
                  <c:v>44.33</c:v>
                </c:pt>
                <c:pt idx="5853">
                  <c:v>44.32</c:v>
                </c:pt>
                <c:pt idx="5854">
                  <c:v>44.31</c:v>
                </c:pt>
                <c:pt idx="5855">
                  <c:v>44.3</c:v>
                </c:pt>
                <c:pt idx="5856">
                  <c:v>44.29</c:v>
                </c:pt>
                <c:pt idx="5857">
                  <c:v>44.28</c:v>
                </c:pt>
                <c:pt idx="5858">
                  <c:v>44.27</c:v>
                </c:pt>
                <c:pt idx="5859">
                  <c:v>44.27</c:v>
                </c:pt>
                <c:pt idx="5860">
                  <c:v>44.26</c:v>
                </c:pt>
                <c:pt idx="5861">
                  <c:v>44.25</c:v>
                </c:pt>
                <c:pt idx="5862">
                  <c:v>44.24</c:v>
                </c:pt>
                <c:pt idx="5863">
                  <c:v>44.23</c:v>
                </c:pt>
                <c:pt idx="5864">
                  <c:v>44.22</c:v>
                </c:pt>
                <c:pt idx="5865">
                  <c:v>44.21</c:v>
                </c:pt>
                <c:pt idx="5866">
                  <c:v>44.2</c:v>
                </c:pt>
                <c:pt idx="5867">
                  <c:v>44.19</c:v>
                </c:pt>
                <c:pt idx="5868">
                  <c:v>44.18</c:v>
                </c:pt>
                <c:pt idx="5869">
                  <c:v>44.18</c:v>
                </c:pt>
                <c:pt idx="5870">
                  <c:v>44.16</c:v>
                </c:pt>
                <c:pt idx="5871">
                  <c:v>44.16</c:v>
                </c:pt>
                <c:pt idx="5872">
                  <c:v>44.15</c:v>
                </c:pt>
                <c:pt idx="5873">
                  <c:v>44.15</c:v>
                </c:pt>
                <c:pt idx="5874">
                  <c:v>44.14</c:v>
                </c:pt>
                <c:pt idx="5875">
                  <c:v>44.14</c:v>
                </c:pt>
                <c:pt idx="5876">
                  <c:v>44.14</c:v>
                </c:pt>
                <c:pt idx="5877">
                  <c:v>44.13</c:v>
                </c:pt>
                <c:pt idx="5878">
                  <c:v>44.13</c:v>
                </c:pt>
                <c:pt idx="5879">
                  <c:v>44.12</c:v>
                </c:pt>
                <c:pt idx="5880">
                  <c:v>44.12</c:v>
                </c:pt>
                <c:pt idx="5881">
                  <c:v>44.12</c:v>
                </c:pt>
                <c:pt idx="5882">
                  <c:v>44.11</c:v>
                </c:pt>
                <c:pt idx="5883">
                  <c:v>44.11</c:v>
                </c:pt>
                <c:pt idx="5884">
                  <c:v>44.1</c:v>
                </c:pt>
                <c:pt idx="5885">
                  <c:v>44.09</c:v>
                </c:pt>
                <c:pt idx="5886">
                  <c:v>44.08</c:v>
                </c:pt>
                <c:pt idx="5887">
                  <c:v>44.08</c:v>
                </c:pt>
                <c:pt idx="5888">
                  <c:v>44.08</c:v>
                </c:pt>
                <c:pt idx="5889">
                  <c:v>44.07</c:v>
                </c:pt>
                <c:pt idx="5890">
                  <c:v>44.07</c:v>
                </c:pt>
                <c:pt idx="5891">
                  <c:v>44.07</c:v>
                </c:pt>
                <c:pt idx="5892">
                  <c:v>44.07</c:v>
                </c:pt>
                <c:pt idx="5893">
                  <c:v>44.07</c:v>
                </c:pt>
                <c:pt idx="5894">
                  <c:v>44.07</c:v>
                </c:pt>
                <c:pt idx="5895">
                  <c:v>44.07</c:v>
                </c:pt>
                <c:pt idx="5896">
                  <c:v>44.06</c:v>
                </c:pt>
                <c:pt idx="5897">
                  <c:v>44.06</c:v>
                </c:pt>
                <c:pt idx="5898">
                  <c:v>44.06</c:v>
                </c:pt>
                <c:pt idx="5899">
                  <c:v>44.07</c:v>
                </c:pt>
                <c:pt idx="5900">
                  <c:v>44.06</c:v>
                </c:pt>
                <c:pt idx="5901">
                  <c:v>44.07</c:v>
                </c:pt>
                <c:pt idx="5902">
                  <c:v>44.07</c:v>
                </c:pt>
                <c:pt idx="5903">
                  <c:v>44.07</c:v>
                </c:pt>
                <c:pt idx="5904">
                  <c:v>44.07</c:v>
                </c:pt>
                <c:pt idx="5905">
                  <c:v>44.07</c:v>
                </c:pt>
                <c:pt idx="5906">
                  <c:v>44.08</c:v>
                </c:pt>
                <c:pt idx="5907">
                  <c:v>44.08</c:v>
                </c:pt>
                <c:pt idx="5908">
                  <c:v>44.08</c:v>
                </c:pt>
                <c:pt idx="5909">
                  <c:v>44.08</c:v>
                </c:pt>
                <c:pt idx="5910">
                  <c:v>44.08</c:v>
                </c:pt>
                <c:pt idx="5911">
                  <c:v>44.09</c:v>
                </c:pt>
                <c:pt idx="5912">
                  <c:v>44.09</c:v>
                </c:pt>
                <c:pt idx="5913">
                  <c:v>44.09</c:v>
                </c:pt>
                <c:pt idx="5914">
                  <c:v>44.09</c:v>
                </c:pt>
                <c:pt idx="5915">
                  <c:v>44.1</c:v>
                </c:pt>
                <c:pt idx="5916">
                  <c:v>44.11</c:v>
                </c:pt>
                <c:pt idx="5917">
                  <c:v>44.11</c:v>
                </c:pt>
                <c:pt idx="5918">
                  <c:v>44.11</c:v>
                </c:pt>
                <c:pt idx="5919">
                  <c:v>44.11</c:v>
                </c:pt>
                <c:pt idx="5920">
                  <c:v>44.11</c:v>
                </c:pt>
                <c:pt idx="5921">
                  <c:v>44.11</c:v>
                </c:pt>
                <c:pt idx="5922">
                  <c:v>44.12</c:v>
                </c:pt>
                <c:pt idx="5923">
                  <c:v>44.12</c:v>
                </c:pt>
                <c:pt idx="5924">
                  <c:v>44.12</c:v>
                </c:pt>
                <c:pt idx="5925">
                  <c:v>44.13</c:v>
                </c:pt>
                <c:pt idx="5926">
                  <c:v>44.14</c:v>
                </c:pt>
                <c:pt idx="5927">
                  <c:v>44.15</c:v>
                </c:pt>
                <c:pt idx="5928">
                  <c:v>44.15</c:v>
                </c:pt>
                <c:pt idx="5929">
                  <c:v>44.16</c:v>
                </c:pt>
                <c:pt idx="5930">
                  <c:v>44.17</c:v>
                </c:pt>
                <c:pt idx="5931">
                  <c:v>44.18</c:v>
                </c:pt>
                <c:pt idx="5932">
                  <c:v>44.19</c:v>
                </c:pt>
                <c:pt idx="5933">
                  <c:v>44.2</c:v>
                </c:pt>
                <c:pt idx="5934">
                  <c:v>44.21</c:v>
                </c:pt>
                <c:pt idx="5935">
                  <c:v>44.22</c:v>
                </c:pt>
                <c:pt idx="5936">
                  <c:v>44.23</c:v>
                </c:pt>
                <c:pt idx="5937">
                  <c:v>44.24</c:v>
                </c:pt>
                <c:pt idx="5938">
                  <c:v>44.24</c:v>
                </c:pt>
                <c:pt idx="5939">
                  <c:v>44.26</c:v>
                </c:pt>
                <c:pt idx="5940">
                  <c:v>44.26</c:v>
                </c:pt>
                <c:pt idx="5941">
                  <c:v>44.27</c:v>
                </c:pt>
                <c:pt idx="5942">
                  <c:v>44.28</c:v>
                </c:pt>
                <c:pt idx="5943">
                  <c:v>44.29</c:v>
                </c:pt>
                <c:pt idx="5944">
                  <c:v>44.3</c:v>
                </c:pt>
                <c:pt idx="5945">
                  <c:v>44.31</c:v>
                </c:pt>
                <c:pt idx="5946">
                  <c:v>44.31</c:v>
                </c:pt>
                <c:pt idx="5947">
                  <c:v>44.32</c:v>
                </c:pt>
                <c:pt idx="5948">
                  <c:v>44.33</c:v>
                </c:pt>
                <c:pt idx="5949">
                  <c:v>44.34</c:v>
                </c:pt>
                <c:pt idx="5950">
                  <c:v>44.35</c:v>
                </c:pt>
                <c:pt idx="5951">
                  <c:v>44.36</c:v>
                </c:pt>
                <c:pt idx="5952">
                  <c:v>44.36</c:v>
                </c:pt>
                <c:pt idx="5953">
                  <c:v>44.37</c:v>
                </c:pt>
                <c:pt idx="5954">
                  <c:v>44.38</c:v>
                </c:pt>
                <c:pt idx="5955">
                  <c:v>44.38</c:v>
                </c:pt>
                <c:pt idx="5956">
                  <c:v>44.39</c:v>
                </c:pt>
                <c:pt idx="5957">
                  <c:v>44.4</c:v>
                </c:pt>
                <c:pt idx="5958">
                  <c:v>44.41</c:v>
                </c:pt>
                <c:pt idx="5959">
                  <c:v>44.42</c:v>
                </c:pt>
                <c:pt idx="5960">
                  <c:v>44.43</c:v>
                </c:pt>
                <c:pt idx="5961">
                  <c:v>44.44</c:v>
                </c:pt>
                <c:pt idx="5962">
                  <c:v>44.46</c:v>
                </c:pt>
                <c:pt idx="5963">
                  <c:v>44.47</c:v>
                </c:pt>
                <c:pt idx="5964">
                  <c:v>44.48</c:v>
                </c:pt>
                <c:pt idx="5965">
                  <c:v>44.5</c:v>
                </c:pt>
                <c:pt idx="5966">
                  <c:v>44.51</c:v>
                </c:pt>
                <c:pt idx="5967">
                  <c:v>44.52</c:v>
                </c:pt>
                <c:pt idx="5968">
                  <c:v>44.53</c:v>
                </c:pt>
                <c:pt idx="5969">
                  <c:v>44.54</c:v>
                </c:pt>
                <c:pt idx="5970">
                  <c:v>44.55</c:v>
                </c:pt>
                <c:pt idx="5971">
                  <c:v>44.55</c:v>
                </c:pt>
                <c:pt idx="5972">
                  <c:v>44.56</c:v>
                </c:pt>
                <c:pt idx="5973">
                  <c:v>44.56</c:v>
                </c:pt>
                <c:pt idx="5974">
                  <c:v>44.57</c:v>
                </c:pt>
                <c:pt idx="5975">
                  <c:v>44.58</c:v>
                </c:pt>
                <c:pt idx="5976">
                  <c:v>44.58</c:v>
                </c:pt>
                <c:pt idx="5977">
                  <c:v>44.58</c:v>
                </c:pt>
                <c:pt idx="5978">
                  <c:v>44.58</c:v>
                </c:pt>
                <c:pt idx="5979">
                  <c:v>44.58</c:v>
                </c:pt>
                <c:pt idx="5980">
                  <c:v>44.58</c:v>
                </c:pt>
                <c:pt idx="5981">
                  <c:v>44.58</c:v>
                </c:pt>
                <c:pt idx="5982">
                  <c:v>44.58</c:v>
                </c:pt>
                <c:pt idx="5983">
                  <c:v>44.58</c:v>
                </c:pt>
                <c:pt idx="5984">
                  <c:v>44.59</c:v>
                </c:pt>
                <c:pt idx="5985">
                  <c:v>44.59</c:v>
                </c:pt>
                <c:pt idx="5986">
                  <c:v>44.59</c:v>
                </c:pt>
                <c:pt idx="5987">
                  <c:v>44.6</c:v>
                </c:pt>
                <c:pt idx="5988">
                  <c:v>44.6</c:v>
                </c:pt>
                <c:pt idx="5989">
                  <c:v>44.6</c:v>
                </c:pt>
                <c:pt idx="5990">
                  <c:v>44.6</c:v>
                </c:pt>
                <c:pt idx="5991">
                  <c:v>44.61</c:v>
                </c:pt>
                <c:pt idx="5992">
                  <c:v>44.62</c:v>
                </c:pt>
                <c:pt idx="5993">
                  <c:v>44.63</c:v>
                </c:pt>
                <c:pt idx="5994">
                  <c:v>44.64</c:v>
                </c:pt>
                <c:pt idx="5995">
                  <c:v>44.65</c:v>
                </c:pt>
                <c:pt idx="5996">
                  <c:v>44.65</c:v>
                </c:pt>
                <c:pt idx="5997">
                  <c:v>44.66</c:v>
                </c:pt>
                <c:pt idx="5998">
                  <c:v>44.67</c:v>
                </c:pt>
                <c:pt idx="5999">
                  <c:v>44.67</c:v>
                </c:pt>
                <c:pt idx="6000">
                  <c:v>44.68</c:v>
                </c:pt>
                <c:pt idx="6001">
                  <c:v>44.68</c:v>
                </c:pt>
                <c:pt idx="6002">
                  <c:v>44.69</c:v>
                </c:pt>
                <c:pt idx="6003">
                  <c:v>44.7</c:v>
                </c:pt>
                <c:pt idx="6004">
                  <c:v>44.7</c:v>
                </c:pt>
                <c:pt idx="6005">
                  <c:v>44.71</c:v>
                </c:pt>
                <c:pt idx="6006">
                  <c:v>44.71</c:v>
                </c:pt>
                <c:pt idx="6007">
                  <c:v>44.72</c:v>
                </c:pt>
                <c:pt idx="6008">
                  <c:v>44.73</c:v>
                </c:pt>
                <c:pt idx="6009">
                  <c:v>44.73</c:v>
                </c:pt>
                <c:pt idx="6010">
                  <c:v>44.74</c:v>
                </c:pt>
                <c:pt idx="6011">
                  <c:v>44.75</c:v>
                </c:pt>
                <c:pt idx="6012">
                  <c:v>44.77</c:v>
                </c:pt>
                <c:pt idx="6013">
                  <c:v>44.78</c:v>
                </c:pt>
                <c:pt idx="6014">
                  <c:v>44.79</c:v>
                </c:pt>
                <c:pt idx="6015">
                  <c:v>44.81</c:v>
                </c:pt>
                <c:pt idx="6016">
                  <c:v>44.81</c:v>
                </c:pt>
                <c:pt idx="6017">
                  <c:v>44.82</c:v>
                </c:pt>
                <c:pt idx="6018">
                  <c:v>44.83</c:v>
                </c:pt>
                <c:pt idx="6019">
                  <c:v>44.84</c:v>
                </c:pt>
                <c:pt idx="6020">
                  <c:v>44.85</c:v>
                </c:pt>
                <c:pt idx="6021">
                  <c:v>44.86</c:v>
                </c:pt>
                <c:pt idx="6022">
                  <c:v>44.86</c:v>
                </c:pt>
                <c:pt idx="6023">
                  <c:v>44.87</c:v>
                </c:pt>
                <c:pt idx="6024">
                  <c:v>44.88</c:v>
                </c:pt>
                <c:pt idx="6025">
                  <c:v>44.89</c:v>
                </c:pt>
                <c:pt idx="6026">
                  <c:v>44.9</c:v>
                </c:pt>
                <c:pt idx="6027">
                  <c:v>44.91</c:v>
                </c:pt>
                <c:pt idx="6028">
                  <c:v>44.91</c:v>
                </c:pt>
                <c:pt idx="6029">
                  <c:v>44.92</c:v>
                </c:pt>
                <c:pt idx="6030">
                  <c:v>44.93</c:v>
                </c:pt>
                <c:pt idx="6031">
                  <c:v>44.93</c:v>
                </c:pt>
                <c:pt idx="6032">
                  <c:v>44.94</c:v>
                </c:pt>
                <c:pt idx="6033">
                  <c:v>44.94</c:v>
                </c:pt>
                <c:pt idx="6034">
                  <c:v>44.94</c:v>
                </c:pt>
                <c:pt idx="6035">
                  <c:v>44.95</c:v>
                </c:pt>
                <c:pt idx="6036">
                  <c:v>44.95</c:v>
                </c:pt>
                <c:pt idx="6037">
                  <c:v>44.95</c:v>
                </c:pt>
                <c:pt idx="6038">
                  <c:v>44.95</c:v>
                </c:pt>
                <c:pt idx="6039">
                  <c:v>44.96</c:v>
                </c:pt>
                <c:pt idx="6040">
                  <c:v>44.95</c:v>
                </c:pt>
                <c:pt idx="6041">
                  <c:v>44.96</c:v>
                </c:pt>
                <c:pt idx="6042">
                  <c:v>44.95</c:v>
                </c:pt>
                <c:pt idx="6043">
                  <c:v>44.96</c:v>
                </c:pt>
                <c:pt idx="6044">
                  <c:v>44.96</c:v>
                </c:pt>
                <c:pt idx="6045">
                  <c:v>44.96</c:v>
                </c:pt>
                <c:pt idx="6046">
                  <c:v>44.96</c:v>
                </c:pt>
                <c:pt idx="6047">
                  <c:v>44.96</c:v>
                </c:pt>
                <c:pt idx="6048">
                  <c:v>44.96</c:v>
                </c:pt>
                <c:pt idx="6049">
                  <c:v>44.96</c:v>
                </c:pt>
                <c:pt idx="6050">
                  <c:v>44.96</c:v>
                </c:pt>
                <c:pt idx="6051">
                  <c:v>44.96</c:v>
                </c:pt>
                <c:pt idx="6052">
                  <c:v>44.96</c:v>
                </c:pt>
                <c:pt idx="6053">
                  <c:v>44.96</c:v>
                </c:pt>
                <c:pt idx="6054">
                  <c:v>44.96</c:v>
                </c:pt>
                <c:pt idx="6055">
                  <c:v>44.96</c:v>
                </c:pt>
                <c:pt idx="6056">
                  <c:v>44.96</c:v>
                </c:pt>
                <c:pt idx="6057">
                  <c:v>44.96</c:v>
                </c:pt>
                <c:pt idx="6058">
                  <c:v>44.95</c:v>
                </c:pt>
                <c:pt idx="6059">
                  <c:v>44.94</c:v>
                </c:pt>
                <c:pt idx="6060">
                  <c:v>44.94</c:v>
                </c:pt>
                <c:pt idx="6061">
                  <c:v>44.93</c:v>
                </c:pt>
                <c:pt idx="6062">
                  <c:v>44.93</c:v>
                </c:pt>
                <c:pt idx="6063">
                  <c:v>44.92</c:v>
                </c:pt>
                <c:pt idx="6064">
                  <c:v>44.92</c:v>
                </c:pt>
                <c:pt idx="6065">
                  <c:v>44.92</c:v>
                </c:pt>
                <c:pt idx="6066">
                  <c:v>44.92</c:v>
                </c:pt>
                <c:pt idx="6067">
                  <c:v>44.91</c:v>
                </c:pt>
                <c:pt idx="6068">
                  <c:v>44.91</c:v>
                </c:pt>
                <c:pt idx="6069">
                  <c:v>44.91</c:v>
                </c:pt>
                <c:pt idx="6070">
                  <c:v>44.9</c:v>
                </c:pt>
                <c:pt idx="6071">
                  <c:v>44.9</c:v>
                </c:pt>
                <c:pt idx="6072">
                  <c:v>44.89</c:v>
                </c:pt>
                <c:pt idx="6073">
                  <c:v>44.88</c:v>
                </c:pt>
                <c:pt idx="6074">
                  <c:v>44.88</c:v>
                </c:pt>
                <c:pt idx="6075">
                  <c:v>44.87</c:v>
                </c:pt>
                <c:pt idx="6076">
                  <c:v>44.86</c:v>
                </c:pt>
                <c:pt idx="6077">
                  <c:v>44.85</c:v>
                </c:pt>
                <c:pt idx="6078">
                  <c:v>44.84</c:v>
                </c:pt>
                <c:pt idx="6079">
                  <c:v>44.83</c:v>
                </c:pt>
                <c:pt idx="6080">
                  <c:v>44.83</c:v>
                </c:pt>
                <c:pt idx="6081">
                  <c:v>44.83</c:v>
                </c:pt>
                <c:pt idx="6082">
                  <c:v>44.82</c:v>
                </c:pt>
                <c:pt idx="6083">
                  <c:v>44.81</c:v>
                </c:pt>
                <c:pt idx="6084">
                  <c:v>44.81</c:v>
                </c:pt>
                <c:pt idx="6085">
                  <c:v>44.8</c:v>
                </c:pt>
                <c:pt idx="6086">
                  <c:v>44.79</c:v>
                </c:pt>
                <c:pt idx="6087">
                  <c:v>44.79</c:v>
                </c:pt>
                <c:pt idx="6088">
                  <c:v>44.78</c:v>
                </c:pt>
                <c:pt idx="6089">
                  <c:v>44.76</c:v>
                </c:pt>
                <c:pt idx="6090">
                  <c:v>44.75</c:v>
                </c:pt>
                <c:pt idx="6091">
                  <c:v>44.75</c:v>
                </c:pt>
                <c:pt idx="6092">
                  <c:v>44.74</c:v>
                </c:pt>
                <c:pt idx="6093">
                  <c:v>44.73</c:v>
                </c:pt>
                <c:pt idx="6094">
                  <c:v>44.73</c:v>
                </c:pt>
                <c:pt idx="6095">
                  <c:v>44.72</c:v>
                </c:pt>
                <c:pt idx="6096">
                  <c:v>44.72</c:v>
                </c:pt>
                <c:pt idx="6097">
                  <c:v>44.71</c:v>
                </c:pt>
                <c:pt idx="6098">
                  <c:v>44.7</c:v>
                </c:pt>
                <c:pt idx="6099">
                  <c:v>44.7</c:v>
                </c:pt>
                <c:pt idx="6100">
                  <c:v>44.69</c:v>
                </c:pt>
                <c:pt idx="6101">
                  <c:v>44.68</c:v>
                </c:pt>
                <c:pt idx="6102">
                  <c:v>44.68</c:v>
                </c:pt>
                <c:pt idx="6103">
                  <c:v>44.67</c:v>
                </c:pt>
                <c:pt idx="6104">
                  <c:v>44.67</c:v>
                </c:pt>
                <c:pt idx="6105">
                  <c:v>44.66</c:v>
                </c:pt>
                <c:pt idx="6106">
                  <c:v>44.65</c:v>
                </c:pt>
                <c:pt idx="6107">
                  <c:v>44.65</c:v>
                </c:pt>
                <c:pt idx="6108">
                  <c:v>44.64</c:v>
                </c:pt>
                <c:pt idx="6109">
                  <c:v>44.63</c:v>
                </c:pt>
                <c:pt idx="6110">
                  <c:v>44.63</c:v>
                </c:pt>
                <c:pt idx="6111">
                  <c:v>44.62</c:v>
                </c:pt>
                <c:pt idx="6112">
                  <c:v>44.62</c:v>
                </c:pt>
                <c:pt idx="6113">
                  <c:v>44.62</c:v>
                </c:pt>
                <c:pt idx="6114">
                  <c:v>44.61</c:v>
                </c:pt>
                <c:pt idx="6115">
                  <c:v>44.6</c:v>
                </c:pt>
                <c:pt idx="6116">
                  <c:v>44.6</c:v>
                </c:pt>
                <c:pt idx="6117">
                  <c:v>44.6</c:v>
                </c:pt>
                <c:pt idx="6118">
                  <c:v>44.6</c:v>
                </c:pt>
                <c:pt idx="6119">
                  <c:v>44.59</c:v>
                </c:pt>
                <c:pt idx="6120">
                  <c:v>44.59</c:v>
                </c:pt>
                <c:pt idx="6121">
                  <c:v>44.59</c:v>
                </c:pt>
                <c:pt idx="6122">
                  <c:v>44.58</c:v>
                </c:pt>
                <c:pt idx="6123">
                  <c:v>44.58</c:v>
                </c:pt>
                <c:pt idx="6124">
                  <c:v>44.58</c:v>
                </c:pt>
                <c:pt idx="6125">
                  <c:v>44.58</c:v>
                </c:pt>
                <c:pt idx="6126">
                  <c:v>44.58</c:v>
                </c:pt>
                <c:pt idx="6127">
                  <c:v>44.58</c:v>
                </c:pt>
                <c:pt idx="6128">
                  <c:v>44.58</c:v>
                </c:pt>
                <c:pt idx="6129">
                  <c:v>44.58</c:v>
                </c:pt>
                <c:pt idx="6130">
                  <c:v>44.58</c:v>
                </c:pt>
                <c:pt idx="6131">
                  <c:v>44.58</c:v>
                </c:pt>
                <c:pt idx="6132">
                  <c:v>44.58</c:v>
                </c:pt>
                <c:pt idx="6133">
                  <c:v>44.58</c:v>
                </c:pt>
                <c:pt idx="6134">
                  <c:v>44.58</c:v>
                </c:pt>
                <c:pt idx="6135">
                  <c:v>44.58</c:v>
                </c:pt>
                <c:pt idx="6136">
                  <c:v>44.58</c:v>
                </c:pt>
                <c:pt idx="6137">
                  <c:v>44.57</c:v>
                </c:pt>
                <c:pt idx="6138">
                  <c:v>44.57</c:v>
                </c:pt>
                <c:pt idx="6139">
                  <c:v>44.56</c:v>
                </c:pt>
                <c:pt idx="6140">
                  <c:v>44.56</c:v>
                </c:pt>
                <c:pt idx="6141">
                  <c:v>44.55</c:v>
                </c:pt>
                <c:pt idx="6142">
                  <c:v>44.55</c:v>
                </c:pt>
                <c:pt idx="6143">
                  <c:v>44.54</c:v>
                </c:pt>
                <c:pt idx="6144">
                  <c:v>44.53</c:v>
                </c:pt>
                <c:pt idx="6145">
                  <c:v>44.53</c:v>
                </c:pt>
                <c:pt idx="6146">
                  <c:v>44.52</c:v>
                </c:pt>
                <c:pt idx="6147">
                  <c:v>44.51</c:v>
                </c:pt>
                <c:pt idx="6148">
                  <c:v>44.5</c:v>
                </c:pt>
                <c:pt idx="6149">
                  <c:v>44.49</c:v>
                </c:pt>
                <c:pt idx="6150">
                  <c:v>44.48</c:v>
                </c:pt>
                <c:pt idx="6151">
                  <c:v>44.46</c:v>
                </c:pt>
                <c:pt idx="6152">
                  <c:v>44.45</c:v>
                </c:pt>
                <c:pt idx="6153">
                  <c:v>44.44</c:v>
                </c:pt>
                <c:pt idx="6154">
                  <c:v>44.44</c:v>
                </c:pt>
                <c:pt idx="6155">
                  <c:v>44.43</c:v>
                </c:pt>
                <c:pt idx="6156">
                  <c:v>44.43</c:v>
                </c:pt>
                <c:pt idx="6157">
                  <c:v>44.42</c:v>
                </c:pt>
                <c:pt idx="6158">
                  <c:v>44.42</c:v>
                </c:pt>
                <c:pt idx="6159">
                  <c:v>44.41</c:v>
                </c:pt>
                <c:pt idx="6160">
                  <c:v>44.4</c:v>
                </c:pt>
                <c:pt idx="6161">
                  <c:v>44.39</c:v>
                </c:pt>
                <c:pt idx="6162">
                  <c:v>44.39</c:v>
                </c:pt>
                <c:pt idx="6163">
                  <c:v>44.38</c:v>
                </c:pt>
                <c:pt idx="6164">
                  <c:v>44.37</c:v>
                </c:pt>
                <c:pt idx="6165">
                  <c:v>44.36</c:v>
                </c:pt>
                <c:pt idx="6166">
                  <c:v>44.36</c:v>
                </c:pt>
                <c:pt idx="6167">
                  <c:v>44.35</c:v>
                </c:pt>
                <c:pt idx="6168">
                  <c:v>44.35</c:v>
                </c:pt>
                <c:pt idx="6169">
                  <c:v>44.34</c:v>
                </c:pt>
                <c:pt idx="6170">
                  <c:v>44.34</c:v>
                </c:pt>
                <c:pt idx="6171">
                  <c:v>44.34</c:v>
                </c:pt>
                <c:pt idx="6172">
                  <c:v>44.33</c:v>
                </c:pt>
                <c:pt idx="6173">
                  <c:v>44.32</c:v>
                </c:pt>
                <c:pt idx="6174">
                  <c:v>44.31</c:v>
                </c:pt>
                <c:pt idx="6175">
                  <c:v>44.31</c:v>
                </c:pt>
                <c:pt idx="6176">
                  <c:v>44.3</c:v>
                </c:pt>
                <c:pt idx="6177">
                  <c:v>44.3</c:v>
                </c:pt>
                <c:pt idx="6178">
                  <c:v>44.29</c:v>
                </c:pt>
                <c:pt idx="6179">
                  <c:v>44.28</c:v>
                </c:pt>
                <c:pt idx="6180">
                  <c:v>44.28</c:v>
                </c:pt>
                <c:pt idx="6181">
                  <c:v>44.28</c:v>
                </c:pt>
                <c:pt idx="6182">
                  <c:v>44.27</c:v>
                </c:pt>
                <c:pt idx="6183">
                  <c:v>44.26</c:v>
                </c:pt>
                <c:pt idx="6184">
                  <c:v>44.25</c:v>
                </c:pt>
                <c:pt idx="6185">
                  <c:v>44.24</c:v>
                </c:pt>
                <c:pt idx="6186">
                  <c:v>44.23</c:v>
                </c:pt>
                <c:pt idx="6187">
                  <c:v>44.22</c:v>
                </c:pt>
                <c:pt idx="6188">
                  <c:v>44.22</c:v>
                </c:pt>
                <c:pt idx="6189">
                  <c:v>44.21</c:v>
                </c:pt>
                <c:pt idx="6190">
                  <c:v>44.21</c:v>
                </c:pt>
                <c:pt idx="6191">
                  <c:v>44.2</c:v>
                </c:pt>
                <c:pt idx="6192">
                  <c:v>44.2</c:v>
                </c:pt>
                <c:pt idx="6193">
                  <c:v>44.19</c:v>
                </c:pt>
                <c:pt idx="6194">
                  <c:v>44.18</c:v>
                </c:pt>
                <c:pt idx="6195">
                  <c:v>44.18</c:v>
                </c:pt>
                <c:pt idx="6196">
                  <c:v>44.18</c:v>
                </c:pt>
                <c:pt idx="6197">
                  <c:v>44.17</c:v>
                </c:pt>
                <c:pt idx="6198">
                  <c:v>44.16</c:v>
                </c:pt>
                <c:pt idx="6199">
                  <c:v>44.15</c:v>
                </c:pt>
                <c:pt idx="6200">
                  <c:v>44.15</c:v>
                </c:pt>
                <c:pt idx="6201">
                  <c:v>44.14</c:v>
                </c:pt>
                <c:pt idx="6202">
                  <c:v>44.13</c:v>
                </c:pt>
                <c:pt idx="6203">
                  <c:v>44.13</c:v>
                </c:pt>
                <c:pt idx="6204">
                  <c:v>44.13</c:v>
                </c:pt>
                <c:pt idx="6205">
                  <c:v>44.12</c:v>
                </c:pt>
                <c:pt idx="6206">
                  <c:v>44.12</c:v>
                </c:pt>
                <c:pt idx="6207">
                  <c:v>44.11</c:v>
                </c:pt>
                <c:pt idx="6208">
                  <c:v>44.11</c:v>
                </c:pt>
                <c:pt idx="6209">
                  <c:v>44.11</c:v>
                </c:pt>
                <c:pt idx="6210">
                  <c:v>44.11</c:v>
                </c:pt>
                <c:pt idx="6211">
                  <c:v>44.11</c:v>
                </c:pt>
                <c:pt idx="6212">
                  <c:v>44.11</c:v>
                </c:pt>
                <c:pt idx="6213">
                  <c:v>44.11</c:v>
                </c:pt>
                <c:pt idx="6214">
                  <c:v>44.11</c:v>
                </c:pt>
                <c:pt idx="6215">
                  <c:v>44.11</c:v>
                </c:pt>
                <c:pt idx="6216">
                  <c:v>44.1</c:v>
                </c:pt>
                <c:pt idx="6217">
                  <c:v>44.11</c:v>
                </c:pt>
                <c:pt idx="6218">
                  <c:v>44.11</c:v>
                </c:pt>
                <c:pt idx="6219">
                  <c:v>44.11</c:v>
                </c:pt>
                <c:pt idx="6220">
                  <c:v>44.11</c:v>
                </c:pt>
                <c:pt idx="6221">
                  <c:v>44.11</c:v>
                </c:pt>
                <c:pt idx="6222">
                  <c:v>44.1</c:v>
                </c:pt>
                <c:pt idx="6223">
                  <c:v>44.1</c:v>
                </c:pt>
                <c:pt idx="6224">
                  <c:v>44.1</c:v>
                </c:pt>
                <c:pt idx="6225">
                  <c:v>44.1</c:v>
                </c:pt>
                <c:pt idx="6226">
                  <c:v>44.1</c:v>
                </c:pt>
                <c:pt idx="6227">
                  <c:v>44.1</c:v>
                </c:pt>
                <c:pt idx="6228">
                  <c:v>44.1</c:v>
                </c:pt>
                <c:pt idx="6229">
                  <c:v>44.1</c:v>
                </c:pt>
                <c:pt idx="6230">
                  <c:v>44.09</c:v>
                </c:pt>
                <c:pt idx="6231">
                  <c:v>44.09</c:v>
                </c:pt>
                <c:pt idx="6232">
                  <c:v>44.09</c:v>
                </c:pt>
                <c:pt idx="6233">
                  <c:v>44.09</c:v>
                </c:pt>
                <c:pt idx="6234">
                  <c:v>44.1</c:v>
                </c:pt>
                <c:pt idx="6235">
                  <c:v>44.1</c:v>
                </c:pt>
                <c:pt idx="6236">
                  <c:v>44.1</c:v>
                </c:pt>
                <c:pt idx="6237">
                  <c:v>44.11</c:v>
                </c:pt>
                <c:pt idx="6238">
                  <c:v>44.11</c:v>
                </c:pt>
                <c:pt idx="6239">
                  <c:v>44.11</c:v>
                </c:pt>
                <c:pt idx="6240">
                  <c:v>44.12</c:v>
                </c:pt>
                <c:pt idx="6241">
                  <c:v>44.13</c:v>
                </c:pt>
                <c:pt idx="6242">
                  <c:v>44.13</c:v>
                </c:pt>
                <c:pt idx="6243">
                  <c:v>44.14</c:v>
                </c:pt>
                <c:pt idx="6244">
                  <c:v>44.14</c:v>
                </c:pt>
                <c:pt idx="6245">
                  <c:v>44.15</c:v>
                </c:pt>
                <c:pt idx="6246">
                  <c:v>44.15</c:v>
                </c:pt>
                <c:pt idx="6247">
                  <c:v>44.16</c:v>
                </c:pt>
                <c:pt idx="6248">
                  <c:v>44.16</c:v>
                </c:pt>
                <c:pt idx="6249">
                  <c:v>44.17</c:v>
                </c:pt>
                <c:pt idx="6250">
                  <c:v>44.18</c:v>
                </c:pt>
                <c:pt idx="6251">
                  <c:v>44.19</c:v>
                </c:pt>
                <c:pt idx="6252">
                  <c:v>44.2</c:v>
                </c:pt>
                <c:pt idx="6253">
                  <c:v>44.2</c:v>
                </c:pt>
                <c:pt idx="6254">
                  <c:v>44.2</c:v>
                </c:pt>
                <c:pt idx="6255">
                  <c:v>44.21</c:v>
                </c:pt>
                <c:pt idx="6256">
                  <c:v>44.22</c:v>
                </c:pt>
                <c:pt idx="6257">
                  <c:v>44.22</c:v>
                </c:pt>
                <c:pt idx="6258">
                  <c:v>44.23</c:v>
                </c:pt>
                <c:pt idx="6259">
                  <c:v>44.24</c:v>
                </c:pt>
                <c:pt idx="6260">
                  <c:v>44.25</c:v>
                </c:pt>
                <c:pt idx="6261">
                  <c:v>44.26</c:v>
                </c:pt>
                <c:pt idx="6262">
                  <c:v>44.27</c:v>
                </c:pt>
                <c:pt idx="6263">
                  <c:v>44.28</c:v>
                </c:pt>
                <c:pt idx="6264">
                  <c:v>44.29</c:v>
                </c:pt>
                <c:pt idx="6265">
                  <c:v>44.3</c:v>
                </c:pt>
                <c:pt idx="6266">
                  <c:v>44.31</c:v>
                </c:pt>
                <c:pt idx="6267">
                  <c:v>44.32</c:v>
                </c:pt>
                <c:pt idx="6268">
                  <c:v>44.33</c:v>
                </c:pt>
                <c:pt idx="6269">
                  <c:v>44.34</c:v>
                </c:pt>
                <c:pt idx="6270">
                  <c:v>44.35</c:v>
                </c:pt>
                <c:pt idx="6271">
                  <c:v>44.36</c:v>
                </c:pt>
                <c:pt idx="6272">
                  <c:v>44.36</c:v>
                </c:pt>
                <c:pt idx="6273">
                  <c:v>44.37</c:v>
                </c:pt>
                <c:pt idx="6274">
                  <c:v>44.38</c:v>
                </c:pt>
                <c:pt idx="6275">
                  <c:v>44.39</c:v>
                </c:pt>
                <c:pt idx="6276">
                  <c:v>44.4</c:v>
                </c:pt>
                <c:pt idx="6277">
                  <c:v>44.41</c:v>
                </c:pt>
                <c:pt idx="6278">
                  <c:v>44.42</c:v>
                </c:pt>
                <c:pt idx="6279">
                  <c:v>44.43</c:v>
                </c:pt>
                <c:pt idx="6280">
                  <c:v>44.44</c:v>
                </c:pt>
                <c:pt idx="6281">
                  <c:v>44.45</c:v>
                </c:pt>
                <c:pt idx="6282">
                  <c:v>44.46</c:v>
                </c:pt>
                <c:pt idx="6283">
                  <c:v>44.47</c:v>
                </c:pt>
                <c:pt idx="6284">
                  <c:v>44.48</c:v>
                </c:pt>
                <c:pt idx="6285">
                  <c:v>44.49</c:v>
                </c:pt>
                <c:pt idx="6286">
                  <c:v>44.5</c:v>
                </c:pt>
                <c:pt idx="6287">
                  <c:v>44.52</c:v>
                </c:pt>
                <c:pt idx="6288">
                  <c:v>44.53</c:v>
                </c:pt>
                <c:pt idx="6289">
                  <c:v>44.53</c:v>
                </c:pt>
                <c:pt idx="6290">
                  <c:v>44.54</c:v>
                </c:pt>
                <c:pt idx="6291">
                  <c:v>44.55</c:v>
                </c:pt>
                <c:pt idx="6292">
                  <c:v>44.55</c:v>
                </c:pt>
                <c:pt idx="6293">
                  <c:v>44.56</c:v>
                </c:pt>
                <c:pt idx="6294">
                  <c:v>44.57</c:v>
                </c:pt>
                <c:pt idx="6295">
                  <c:v>44.58</c:v>
                </c:pt>
                <c:pt idx="6296">
                  <c:v>44.58</c:v>
                </c:pt>
                <c:pt idx="6297">
                  <c:v>44.58</c:v>
                </c:pt>
                <c:pt idx="6298">
                  <c:v>44.58</c:v>
                </c:pt>
                <c:pt idx="6299">
                  <c:v>44.58</c:v>
                </c:pt>
                <c:pt idx="6300">
                  <c:v>44.58</c:v>
                </c:pt>
                <c:pt idx="6301">
                  <c:v>44.58</c:v>
                </c:pt>
                <c:pt idx="6302">
                  <c:v>44.58</c:v>
                </c:pt>
                <c:pt idx="6303">
                  <c:v>44.58</c:v>
                </c:pt>
                <c:pt idx="6304">
                  <c:v>44.58</c:v>
                </c:pt>
                <c:pt idx="6305">
                  <c:v>44.59</c:v>
                </c:pt>
                <c:pt idx="6306">
                  <c:v>44.59</c:v>
                </c:pt>
                <c:pt idx="6307">
                  <c:v>44.59</c:v>
                </c:pt>
                <c:pt idx="6308">
                  <c:v>44.6</c:v>
                </c:pt>
                <c:pt idx="6309">
                  <c:v>44.6</c:v>
                </c:pt>
                <c:pt idx="6310">
                  <c:v>44.6</c:v>
                </c:pt>
                <c:pt idx="6311">
                  <c:v>44.6</c:v>
                </c:pt>
                <c:pt idx="6312">
                  <c:v>44.61</c:v>
                </c:pt>
                <c:pt idx="6313">
                  <c:v>44.61</c:v>
                </c:pt>
                <c:pt idx="6314">
                  <c:v>44.62</c:v>
                </c:pt>
                <c:pt idx="6315">
                  <c:v>44.62</c:v>
                </c:pt>
                <c:pt idx="6316">
                  <c:v>44.63</c:v>
                </c:pt>
                <c:pt idx="6317">
                  <c:v>44.63</c:v>
                </c:pt>
                <c:pt idx="6318">
                  <c:v>44.64</c:v>
                </c:pt>
                <c:pt idx="6319">
                  <c:v>44.65</c:v>
                </c:pt>
                <c:pt idx="6320">
                  <c:v>44.66</c:v>
                </c:pt>
                <c:pt idx="6321">
                  <c:v>44.67</c:v>
                </c:pt>
                <c:pt idx="6322">
                  <c:v>44.67</c:v>
                </c:pt>
                <c:pt idx="6323">
                  <c:v>44.67</c:v>
                </c:pt>
                <c:pt idx="6324">
                  <c:v>44.68</c:v>
                </c:pt>
                <c:pt idx="6325">
                  <c:v>44.68</c:v>
                </c:pt>
                <c:pt idx="6326">
                  <c:v>44.68</c:v>
                </c:pt>
                <c:pt idx="6327">
                  <c:v>44.69</c:v>
                </c:pt>
                <c:pt idx="6328">
                  <c:v>44.7</c:v>
                </c:pt>
                <c:pt idx="6329">
                  <c:v>44.7</c:v>
                </c:pt>
                <c:pt idx="6330">
                  <c:v>44.71</c:v>
                </c:pt>
                <c:pt idx="6331">
                  <c:v>44.72</c:v>
                </c:pt>
                <c:pt idx="6332">
                  <c:v>44.73</c:v>
                </c:pt>
                <c:pt idx="6333">
                  <c:v>44.73</c:v>
                </c:pt>
                <c:pt idx="6334">
                  <c:v>44.74</c:v>
                </c:pt>
                <c:pt idx="6335">
                  <c:v>44.74</c:v>
                </c:pt>
                <c:pt idx="6336">
                  <c:v>44.74</c:v>
                </c:pt>
                <c:pt idx="6337">
                  <c:v>44.75</c:v>
                </c:pt>
                <c:pt idx="6338">
                  <c:v>44.76</c:v>
                </c:pt>
                <c:pt idx="6339">
                  <c:v>44.76</c:v>
                </c:pt>
                <c:pt idx="6340">
                  <c:v>44.77</c:v>
                </c:pt>
                <c:pt idx="6341">
                  <c:v>44.78</c:v>
                </c:pt>
                <c:pt idx="6342">
                  <c:v>44.78</c:v>
                </c:pt>
                <c:pt idx="6343">
                  <c:v>44.79</c:v>
                </c:pt>
                <c:pt idx="6344">
                  <c:v>44.79</c:v>
                </c:pt>
                <c:pt idx="6345">
                  <c:v>44.8</c:v>
                </c:pt>
                <c:pt idx="6346">
                  <c:v>44.81</c:v>
                </c:pt>
                <c:pt idx="6347">
                  <c:v>44.81</c:v>
                </c:pt>
                <c:pt idx="6348">
                  <c:v>44.82</c:v>
                </c:pt>
                <c:pt idx="6349">
                  <c:v>44.83</c:v>
                </c:pt>
                <c:pt idx="6350">
                  <c:v>44.83</c:v>
                </c:pt>
                <c:pt idx="6351">
                  <c:v>44.83</c:v>
                </c:pt>
                <c:pt idx="6352">
                  <c:v>44.84</c:v>
                </c:pt>
                <c:pt idx="6353">
                  <c:v>44.84</c:v>
                </c:pt>
                <c:pt idx="6354">
                  <c:v>44.85</c:v>
                </c:pt>
                <c:pt idx="6355">
                  <c:v>44.86</c:v>
                </c:pt>
                <c:pt idx="6356">
                  <c:v>44.86</c:v>
                </c:pt>
                <c:pt idx="6357">
                  <c:v>44.87</c:v>
                </c:pt>
                <c:pt idx="6358">
                  <c:v>44.87</c:v>
                </c:pt>
                <c:pt idx="6359">
                  <c:v>44.88</c:v>
                </c:pt>
                <c:pt idx="6360">
                  <c:v>44.88</c:v>
                </c:pt>
                <c:pt idx="6361">
                  <c:v>44.88</c:v>
                </c:pt>
                <c:pt idx="6362">
                  <c:v>44.88</c:v>
                </c:pt>
                <c:pt idx="6363">
                  <c:v>44.88</c:v>
                </c:pt>
                <c:pt idx="6364">
                  <c:v>44.88</c:v>
                </c:pt>
                <c:pt idx="6365">
                  <c:v>44.88</c:v>
                </c:pt>
                <c:pt idx="6366">
                  <c:v>44.88</c:v>
                </c:pt>
                <c:pt idx="6367">
                  <c:v>44.88</c:v>
                </c:pt>
                <c:pt idx="6368">
                  <c:v>44.88</c:v>
                </c:pt>
                <c:pt idx="6369">
                  <c:v>44.88</c:v>
                </c:pt>
                <c:pt idx="6370">
                  <c:v>44.89</c:v>
                </c:pt>
                <c:pt idx="6371">
                  <c:v>44.89</c:v>
                </c:pt>
                <c:pt idx="6372">
                  <c:v>44.89</c:v>
                </c:pt>
                <c:pt idx="6373">
                  <c:v>44.89</c:v>
                </c:pt>
                <c:pt idx="6374">
                  <c:v>44.89</c:v>
                </c:pt>
                <c:pt idx="6375">
                  <c:v>44.89</c:v>
                </c:pt>
                <c:pt idx="6376">
                  <c:v>44.89</c:v>
                </c:pt>
                <c:pt idx="6377">
                  <c:v>44.89</c:v>
                </c:pt>
                <c:pt idx="6378">
                  <c:v>44.89</c:v>
                </c:pt>
                <c:pt idx="6379">
                  <c:v>44.88</c:v>
                </c:pt>
                <c:pt idx="6380">
                  <c:v>44.88</c:v>
                </c:pt>
                <c:pt idx="6381">
                  <c:v>44.88</c:v>
                </c:pt>
                <c:pt idx="6382">
                  <c:v>44.87</c:v>
                </c:pt>
                <c:pt idx="6383">
                  <c:v>44.86</c:v>
                </c:pt>
                <c:pt idx="6384">
                  <c:v>44.86</c:v>
                </c:pt>
                <c:pt idx="6385">
                  <c:v>44.85</c:v>
                </c:pt>
                <c:pt idx="6386">
                  <c:v>44.85</c:v>
                </c:pt>
                <c:pt idx="6387">
                  <c:v>44.84</c:v>
                </c:pt>
                <c:pt idx="6388">
                  <c:v>44.84</c:v>
                </c:pt>
                <c:pt idx="6389">
                  <c:v>44.84</c:v>
                </c:pt>
                <c:pt idx="6390">
                  <c:v>44.83</c:v>
                </c:pt>
                <c:pt idx="6391">
                  <c:v>44.82</c:v>
                </c:pt>
                <c:pt idx="6392">
                  <c:v>44.81</c:v>
                </c:pt>
                <c:pt idx="6393">
                  <c:v>44.81</c:v>
                </c:pt>
                <c:pt idx="6394">
                  <c:v>44.8</c:v>
                </c:pt>
                <c:pt idx="6395">
                  <c:v>44.79</c:v>
                </c:pt>
                <c:pt idx="6396">
                  <c:v>44.79</c:v>
                </c:pt>
                <c:pt idx="6397">
                  <c:v>44.79</c:v>
                </c:pt>
                <c:pt idx="6398">
                  <c:v>44.79</c:v>
                </c:pt>
                <c:pt idx="6399">
                  <c:v>44.78</c:v>
                </c:pt>
                <c:pt idx="6400">
                  <c:v>44.78</c:v>
                </c:pt>
                <c:pt idx="6401">
                  <c:v>44.77</c:v>
                </c:pt>
                <c:pt idx="6402">
                  <c:v>44.76</c:v>
                </c:pt>
                <c:pt idx="6403">
                  <c:v>44.75</c:v>
                </c:pt>
                <c:pt idx="6404">
                  <c:v>44.74</c:v>
                </c:pt>
                <c:pt idx="6405">
                  <c:v>44.74</c:v>
                </c:pt>
                <c:pt idx="6406">
                  <c:v>44.73</c:v>
                </c:pt>
                <c:pt idx="6407">
                  <c:v>44.73</c:v>
                </c:pt>
                <c:pt idx="6408">
                  <c:v>44.72</c:v>
                </c:pt>
                <c:pt idx="6409">
                  <c:v>44.72</c:v>
                </c:pt>
                <c:pt idx="6410">
                  <c:v>44.72</c:v>
                </c:pt>
                <c:pt idx="6411">
                  <c:v>44.71</c:v>
                </c:pt>
                <c:pt idx="6412">
                  <c:v>44.71</c:v>
                </c:pt>
                <c:pt idx="6413">
                  <c:v>44.7</c:v>
                </c:pt>
                <c:pt idx="6414">
                  <c:v>44.7</c:v>
                </c:pt>
                <c:pt idx="6415">
                  <c:v>44.69</c:v>
                </c:pt>
                <c:pt idx="6416">
                  <c:v>44.69</c:v>
                </c:pt>
                <c:pt idx="6417">
                  <c:v>44.68</c:v>
                </c:pt>
                <c:pt idx="6418">
                  <c:v>44.68</c:v>
                </c:pt>
                <c:pt idx="6419">
                  <c:v>44.67</c:v>
                </c:pt>
                <c:pt idx="6420">
                  <c:v>44.66</c:v>
                </c:pt>
                <c:pt idx="6421">
                  <c:v>44.66</c:v>
                </c:pt>
                <c:pt idx="6422">
                  <c:v>44.65</c:v>
                </c:pt>
                <c:pt idx="6423">
                  <c:v>44.65</c:v>
                </c:pt>
                <c:pt idx="6424">
                  <c:v>44.65</c:v>
                </c:pt>
                <c:pt idx="6425">
                  <c:v>44.64</c:v>
                </c:pt>
                <c:pt idx="6426">
                  <c:v>44.63</c:v>
                </c:pt>
                <c:pt idx="6427">
                  <c:v>44.62</c:v>
                </c:pt>
                <c:pt idx="6428">
                  <c:v>44.61</c:v>
                </c:pt>
                <c:pt idx="6429">
                  <c:v>44.61</c:v>
                </c:pt>
                <c:pt idx="6430">
                  <c:v>44.61</c:v>
                </c:pt>
                <c:pt idx="6431">
                  <c:v>44.6</c:v>
                </c:pt>
                <c:pt idx="6432">
                  <c:v>44.6</c:v>
                </c:pt>
                <c:pt idx="6433">
                  <c:v>44.6</c:v>
                </c:pt>
                <c:pt idx="6434">
                  <c:v>44.59</c:v>
                </c:pt>
                <c:pt idx="6435">
                  <c:v>44.59</c:v>
                </c:pt>
                <c:pt idx="6436">
                  <c:v>44.59</c:v>
                </c:pt>
                <c:pt idx="6437">
                  <c:v>44.58</c:v>
                </c:pt>
                <c:pt idx="6438">
                  <c:v>44.58</c:v>
                </c:pt>
                <c:pt idx="6439">
                  <c:v>44.58</c:v>
                </c:pt>
                <c:pt idx="6440">
                  <c:v>44.58</c:v>
                </c:pt>
                <c:pt idx="6441">
                  <c:v>44.58</c:v>
                </c:pt>
                <c:pt idx="6442">
                  <c:v>44.58</c:v>
                </c:pt>
                <c:pt idx="6443">
                  <c:v>44.58</c:v>
                </c:pt>
                <c:pt idx="6444">
                  <c:v>44.58</c:v>
                </c:pt>
                <c:pt idx="6445">
                  <c:v>44.58</c:v>
                </c:pt>
                <c:pt idx="6446">
                  <c:v>44.58</c:v>
                </c:pt>
                <c:pt idx="6447">
                  <c:v>44.58</c:v>
                </c:pt>
                <c:pt idx="6448">
                  <c:v>44.58</c:v>
                </c:pt>
                <c:pt idx="6449">
                  <c:v>44.58</c:v>
                </c:pt>
                <c:pt idx="6450">
                  <c:v>44.57</c:v>
                </c:pt>
                <c:pt idx="6451">
                  <c:v>44.57</c:v>
                </c:pt>
                <c:pt idx="6452">
                  <c:v>44.57</c:v>
                </c:pt>
                <c:pt idx="6453">
                  <c:v>44.57</c:v>
                </c:pt>
                <c:pt idx="6454">
                  <c:v>44.56</c:v>
                </c:pt>
                <c:pt idx="6455">
                  <c:v>44.56</c:v>
                </c:pt>
                <c:pt idx="6456">
                  <c:v>44.56</c:v>
                </c:pt>
                <c:pt idx="6457">
                  <c:v>44.55</c:v>
                </c:pt>
                <c:pt idx="6458">
                  <c:v>44.55</c:v>
                </c:pt>
                <c:pt idx="6459">
                  <c:v>44.54</c:v>
                </c:pt>
                <c:pt idx="6460">
                  <c:v>44.53</c:v>
                </c:pt>
                <c:pt idx="6461">
                  <c:v>44.52</c:v>
                </c:pt>
                <c:pt idx="6462">
                  <c:v>44.51</c:v>
                </c:pt>
                <c:pt idx="6463">
                  <c:v>44.5</c:v>
                </c:pt>
                <c:pt idx="6464">
                  <c:v>44.49</c:v>
                </c:pt>
                <c:pt idx="6465">
                  <c:v>44.48</c:v>
                </c:pt>
                <c:pt idx="6466">
                  <c:v>44.47</c:v>
                </c:pt>
                <c:pt idx="6467">
                  <c:v>44.46</c:v>
                </c:pt>
                <c:pt idx="6468">
                  <c:v>44.46</c:v>
                </c:pt>
                <c:pt idx="6469">
                  <c:v>44.45</c:v>
                </c:pt>
                <c:pt idx="6470">
                  <c:v>44.44</c:v>
                </c:pt>
                <c:pt idx="6471">
                  <c:v>44.44</c:v>
                </c:pt>
                <c:pt idx="6472">
                  <c:v>44.43</c:v>
                </c:pt>
                <c:pt idx="6473">
                  <c:v>44.42</c:v>
                </c:pt>
                <c:pt idx="6474">
                  <c:v>44.41</c:v>
                </c:pt>
                <c:pt idx="6475">
                  <c:v>44.4</c:v>
                </c:pt>
                <c:pt idx="6476">
                  <c:v>44.39</c:v>
                </c:pt>
                <c:pt idx="6477">
                  <c:v>44.38</c:v>
                </c:pt>
                <c:pt idx="6478">
                  <c:v>44.38</c:v>
                </c:pt>
                <c:pt idx="6479">
                  <c:v>44.37</c:v>
                </c:pt>
                <c:pt idx="6480">
                  <c:v>44.36</c:v>
                </c:pt>
                <c:pt idx="6481">
                  <c:v>44.36</c:v>
                </c:pt>
                <c:pt idx="6482">
                  <c:v>44.35</c:v>
                </c:pt>
                <c:pt idx="6483">
                  <c:v>44.34</c:v>
                </c:pt>
                <c:pt idx="6484">
                  <c:v>44.34</c:v>
                </c:pt>
                <c:pt idx="6485">
                  <c:v>44.34</c:v>
                </c:pt>
                <c:pt idx="6486">
                  <c:v>44.33</c:v>
                </c:pt>
                <c:pt idx="6487">
                  <c:v>44.33</c:v>
                </c:pt>
                <c:pt idx="6488">
                  <c:v>44.32</c:v>
                </c:pt>
                <c:pt idx="6489">
                  <c:v>44.31</c:v>
                </c:pt>
                <c:pt idx="6490">
                  <c:v>44.31</c:v>
                </c:pt>
                <c:pt idx="6491">
                  <c:v>44.3</c:v>
                </c:pt>
                <c:pt idx="6492">
                  <c:v>44.29</c:v>
                </c:pt>
                <c:pt idx="6493">
                  <c:v>44.29</c:v>
                </c:pt>
                <c:pt idx="6494">
                  <c:v>44.28</c:v>
                </c:pt>
                <c:pt idx="6495">
                  <c:v>44.28</c:v>
                </c:pt>
                <c:pt idx="6496">
                  <c:v>44.27</c:v>
                </c:pt>
                <c:pt idx="6497">
                  <c:v>44.26</c:v>
                </c:pt>
                <c:pt idx="6498">
                  <c:v>44.24</c:v>
                </c:pt>
                <c:pt idx="6499">
                  <c:v>44.24</c:v>
                </c:pt>
                <c:pt idx="6500">
                  <c:v>44.22</c:v>
                </c:pt>
                <c:pt idx="6501">
                  <c:v>44.21</c:v>
                </c:pt>
                <c:pt idx="6502">
                  <c:v>44.2</c:v>
                </c:pt>
                <c:pt idx="6503">
                  <c:v>44.19</c:v>
                </c:pt>
                <c:pt idx="6504">
                  <c:v>44.18</c:v>
                </c:pt>
                <c:pt idx="6505">
                  <c:v>44.17</c:v>
                </c:pt>
                <c:pt idx="6506">
                  <c:v>44.16</c:v>
                </c:pt>
                <c:pt idx="6507">
                  <c:v>44.15</c:v>
                </c:pt>
                <c:pt idx="6508">
                  <c:v>44.15</c:v>
                </c:pt>
                <c:pt idx="6509">
                  <c:v>44.15</c:v>
                </c:pt>
                <c:pt idx="6510">
                  <c:v>44.14</c:v>
                </c:pt>
                <c:pt idx="6511">
                  <c:v>44.14</c:v>
                </c:pt>
                <c:pt idx="6512">
                  <c:v>44.13</c:v>
                </c:pt>
                <c:pt idx="6513">
                  <c:v>44.13</c:v>
                </c:pt>
                <c:pt idx="6514">
                  <c:v>44.12</c:v>
                </c:pt>
                <c:pt idx="6515">
                  <c:v>44.11</c:v>
                </c:pt>
                <c:pt idx="6516">
                  <c:v>44.11</c:v>
                </c:pt>
                <c:pt idx="6517">
                  <c:v>44.1</c:v>
                </c:pt>
                <c:pt idx="6518">
                  <c:v>44.1</c:v>
                </c:pt>
                <c:pt idx="6519">
                  <c:v>44.09</c:v>
                </c:pt>
                <c:pt idx="6520">
                  <c:v>44.09</c:v>
                </c:pt>
                <c:pt idx="6521">
                  <c:v>44.09</c:v>
                </c:pt>
                <c:pt idx="6522">
                  <c:v>44.09</c:v>
                </c:pt>
                <c:pt idx="6523">
                  <c:v>44.09</c:v>
                </c:pt>
                <c:pt idx="6524">
                  <c:v>44.09</c:v>
                </c:pt>
                <c:pt idx="6525">
                  <c:v>44.08</c:v>
                </c:pt>
                <c:pt idx="6526">
                  <c:v>44.09</c:v>
                </c:pt>
                <c:pt idx="6527">
                  <c:v>44.08</c:v>
                </c:pt>
                <c:pt idx="6528">
                  <c:v>44.08</c:v>
                </c:pt>
                <c:pt idx="6529">
                  <c:v>44.08</c:v>
                </c:pt>
                <c:pt idx="6530">
                  <c:v>44.07</c:v>
                </c:pt>
                <c:pt idx="6531">
                  <c:v>44.07</c:v>
                </c:pt>
                <c:pt idx="6532">
                  <c:v>44.07</c:v>
                </c:pt>
                <c:pt idx="6533">
                  <c:v>44.06</c:v>
                </c:pt>
                <c:pt idx="6534">
                  <c:v>44.06</c:v>
                </c:pt>
                <c:pt idx="6535">
                  <c:v>44.06</c:v>
                </c:pt>
                <c:pt idx="6536">
                  <c:v>44.06</c:v>
                </c:pt>
                <c:pt idx="6537">
                  <c:v>44.06</c:v>
                </c:pt>
                <c:pt idx="6538">
                  <c:v>44.06</c:v>
                </c:pt>
                <c:pt idx="6539">
                  <c:v>44.06</c:v>
                </c:pt>
                <c:pt idx="6540">
                  <c:v>44.06</c:v>
                </c:pt>
                <c:pt idx="6541">
                  <c:v>44.06</c:v>
                </c:pt>
                <c:pt idx="6542">
                  <c:v>44.06</c:v>
                </c:pt>
                <c:pt idx="6543">
                  <c:v>44.07</c:v>
                </c:pt>
                <c:pt idx="6544">
                  <c:v>44.07</c:v>
                </c:pt>
                <c:pt idx="6545">
                  <c:v>44.08</c:v>
                </c:pt>
                <c:pt idx="6546">
                  <c:v>44.08</c:v>
                </c:pt>
                <c:pt idx="6547">
                  <c:v>44.08</c:v>
                </c:pt>
                <c:pt idx="6548">
                  <c:v>44.08</c:v>
                </c:pt>
                <c:pt idx="6549">
                  <c:v>44.09</c:v>
                </c:pt>
                <c:pt idx="6550">
                  <c:v>44.09</c:v>
                </c:pt>
                <c:pt idx="6551">
                  <c:v>44.1</c:v>
                </c:pt>
                <c:pt idx="6552">
                  <c:v>44.1</c:v>
                </c:pt>
                <c:pt idx="6553">
                  <c:v>44.11</c:v>
                </c:pt>
                <c:pt idx="6554">
                  <c:v>44.11</c:v>
                </c:pt>
                <c:pt idx="6555">
                  <c:v>44.11</c:v>
                </c:pt>
                <c:pt idx="6556">
                  <c:v>44.11</c:v>
                </c:pt>
                <c:pt idx="6557">
                  <c:v>44.11</c:v>
                </c:pt>
                <c:pt idx="6558">
                  <c:v>44.12</c:v>
                </c:pt>
                <c:pt idx="6559">
                  <c:v>44.12</c:v>
                </c:pt>
                <c:pt idx="6560">
                  <c:v>44.12</c:v>
                </c:pt>
                <c:pt idx="6561">
                  <c:v>44.13</c:v>
                </c:pt>
                <c:pt idx="6562">
                  <c:v>44.14</c:v>
                </c:pt>
                <c:pt idx="6563">
                  <c:v>44.15</c:v>
                </c:pt>
                <c:pt idx="6564">
                  <c:v>44.15</c:v>
                </c:pt>
                <c:pt idx="6565">
                  <c:v>44.16</c:v>
                </c:pt>
                <c:pt idx="6566">
                  <c:v>44.17</c:v>
                </c:pt>
                <c:pt idx="6567">
                  <c:v>44.18</c:v>
                </c:pt>
                <c:pt idx="6568">
                  <c:v>44.19</c:v>
                </c:pt>
                <c:pt idx="6569">
                  <c:v>44.2</c:v>
                </c:pt>
                <c:pt idx="6570">
                  <c:v>44.22</c:v>
                </c:pt>
                <c:pt idx="6571">
                  <c:v>44.23</c:v>
                </c:pt>
                <c:pt idx="6572">
                  <c:v>44.24</c:v>
                </c:pt>
                <c:pt idx="6573">
                  <c:v>44.26</c:v>
                </c:pt>
                <c:pt idx="6574">
                  <c:v>44.27</c:v>
                </c:pt>
                <c:pt idx="6575">
                  <c:v>44.28</c:v>
                </c:pt>
                <c:pt idx="6576">
                  <c:v>44.29</c:v>
                </c:pt>
                <c:pt idx="6577">
                  <c:v>44.31</c:v>
                </c:pt>
                <c:pt idx="6578">
                  <c:v>44.32</c:v>
                </c:pt>
                <c:pt idx="6579">
                  <c:v>44.34</c:v>
                </c:pt>
                <c:pt idx="6580">
                  <c:v>44.35</c:v>
                </c:pt>
                <c:pt idx="6581">
                  <c:v>44.36</c:v>
                </c:pt>
                <c:pt idx="6582">
                  <c:v>44.36</c:v>
                </c:pt>
                <c:pt idx="6583">
                  <c:v>44.37</c:v>
                </c:pt>
                <c:pt idx="6584">
                  <c:v>44.37</c:v>
                </c:pt>
                <c:pt idx="6585">
                  <c:v>44.38</c:v>
                </c:pt>
                <c:pt idx="6586">
                  <c:v>44.39</c:v>
                </c:pt>
                <c:pt idx="6587">
                  <c:v>44.4</c:v>
                </c:pt>
                <c:pt idx="6588">
                  <c:v>44.41</c:v>
                </c:pt>
                <c:pt idx="6589">
                  <c:v>44.41</c:v>
                </c:pt>
                <c:pt idx="6590">
                  <c:v>44.42</c:v>
                </c:pt>
                <c:pt idx="6591">
                  <c:v>44.43</c:v>
                </c:pt>
                <c:pt idx="6592">
                  <c:v>44.44</c:v>
                </c:pt>
                <c:pt idx="6593">
                  <c:v>44.46</c:v>
                </c:pt>
                <c:pt idx="6594">
                  <c:v>44.48</c:v>
                </c:pt>
                <c:pt idx="6595">
                  <c:v>44.49</c:v>
                </c:pt>
                <c:pt idx="6596">
                  <c:v>44.51</c:v>
                </c:pt>
                <c:pt idx="6597">
                  <c:v>44.52</c:v>
                </c:pt>
                <c:pt idx="6598">
                  <c:v>44.53</c:v>
                </c:pt>
                <c:pt idx="6599">
                  <c:v>44.54</c:v>
                </c:pt>
                <c:pt idx="6600">
                  <c:v>44.55</c:v>
                </c:pt>
                <c:pt idx="6601">
                  <c:v>44.56</c:v>
                </c:pt>
                <c:pt idx="6602">
                  <c:v>44.56</c:v>
                </c:pt>
                <c:pt idx="6603">
                  <c:v>44.57</c:v>
                </c:pt>
                <c:pt idx="6604">
                  <c:v>44.57</c:v>
                </c:pt>
                <c:pt idx="6605">
                  <c:v>44.58</c:v>
                </c:pt>
                <c:pt idx="6606">
                  <c:v>44.58</c:v>
                </c:pt>
                <c:pt idx="6607">
                  <c:v>44.58</c:v>
                </c:pt>
                <c:pt idx="6608">
                  <c:v>44.58</c:v>
                </c:pt>
                <c:pt idx="6609">
                  <c:v>44.58</c:v>
                </c:pt>
                <c:pt idx="6610">
                  <c:v>44.58</c:v>
                </c:pt>
                <c:pt idx="6611">
                  <c:v>44.58</c:v>
                </c:pt>
                <c:pt idx="6612">
                  <c:v>44.59</c:v>
                </c:pt>
                <c:pt idx="6613">
                  <c:v>44.59</c:v>
                </c:pt>
                <c:pt idx="6614">
                  <c:v>44.59</c:v>
                </c:pt>
                <c:pt idx="6615">
                  <c:v>44.6</c:v>
                </c:pt>
                <c:pt idx="6616">
                  <c:v>44.6</c:v>
                </c:pt>
                <c:pt idx="6617">
                  <c:v>44.6</c:v>
                </c:pt>
                <c:pt idx="6618">
                  <c:v>44.6</c:v>
                </c:pt>
                <c:pt idx="6619">
                  <c:v>44.61</c:v>
                </c:pt>
                <c:pt idx="6620">
                  <c:v>44.62</c:v>
                </c:pt>
                <c:pt idx="6621">
                  <c:v>44.63</c:v>
                </c:pt>
                <c:pt idx="6622">
                  <c:v>44.64</c:v>
                </c:pt>
                <c:pt idx="6623">
                  <c:v>44.65</c:v>
                </c:pt>
                <c:pt idx="6624">
                  <c:v>44.66</c:v>
                </c:pt>
                <c:pt idx="6625">
                  <c:v>44.67</c:v>
                </c:pt>
                <c:pt idx="6626">
                  <c:v>44.68</c:v>
                </c:pt>
                <c:pt idx="6627">
                  <c:v>44.68</c:v>
                </c:pt>
                <c:pt idx="6628">
                  <c:v>44.69</c:v>
                </c:pt>
                <c:pt idx="6629">
                  <c:v>44.7</c:v>
                </c:pt>
                <c:pt idx="6630">
                  <c:v>44.71</c:v>
                </c:pt>
                <c:pt idx="6631">
                  <c:v>44.72</c:v>
                </c:pt>
                <c:pt idx="6632">
                  <c:v>44.73</c:v>
                </c:pt>
                <c:pt idx="6633">
                  <c:v>44.74</c:v>
                </c:pt>
                <c:pt idx="6634">
                  <c:v>44.75</c:v>
                </c:pt>
                <c:pt idx="6635">
                  <c:v>44.75</c:v>
                </c:pt>
                <c:pt idx="6636">
                  <c:v>44.76</c:v>
                </c:pt>
                <c:pt idx="6637">
                  <c:v>44.76</c:v>
                </c:pt>
                <c:pt idx="6638">
                  <c:v>44.77</c:v>
                </c:pt>
                <c:pt idx="6639">
                  <c:v>44.78</c:v>
                </c:pt>
                <c:pt idx="6640">
                  <c:v>44.79</c:v>
                </c:pt>
                <c:pt idx="6641">
                  <c:v>44.81</c:v>
                </c:pt>
                <c:pt idx="6642">
                  <c:v>44.82</c:v>
                </c:pt>
                <c:pt idx="6643">
                  <c:v>44.83</c:v>
                </c:pt>
                <c:pt idx="6644">
                  <c:v>44.84</c:v>
                </c:pt>
                <c:pt idx="6645">
                  <c:v>44.85</c:v>
                </c:pt>
                <c:pt idx="6646">
                  <c:v>44.85</c:v>
                </c:pt>
                <c:pt idx="6647">
                  <c:v>44.86</c:v>
                </c:pt>
                <c:pt idx="6648">
                  <c:v>44.86</c:v>
                </c:pt>
                <c:pt idx="6649">
                  <c:v>44.87</c:v>
                </c:pt>
                <c:pt idx="6650">
                  <c:v>44.88</c:v>
                </c:pt>
                <c:pt idx="6651">
                  <c:v>44.89</c:v>
                </c:pt>
                <c:pt idx="6652">
                  <c:v>44.9</c:v>
                </c:pt>
                <c:pt idx="6653">
                  <c:v>44.91</c:v>
                </c:pt>
                <c:pt idx="6654">
                  <c:v>44.92</c:v>
                </c:pt>
                <c:pt idx="6655">
                  <c:v>44.93</c:v>
                </c:pt>
                <c:pt idx="6656">
                  <c:v>44.93</c:v>
                </c:pt>
                <c:pt idx="6657">
                  <c:v>44.94</c:v>
                </c:pt>
                <c:pt idx="6658">
                  <c:v>44.94</c:v>
                </c:pt>
                <c:pt idx="6659">
                  <c:v>44.94</c:v>
                </c:pt>
                <c:pt idx="6660">
                  <c:v>44.95</c:v>
                </c:pt>
                <c:pt idx="6661">
                  <c:v>44.95</c:v>
                </c:pt>
                <c:pt idx="6662">
                  <c:v>44.95</c:v>
                </c:pt>
                <c:pt idx="6663">
                  <c:v>44.96</c:v>
                </c:pt>
                <c:pt idx="6664">
                  <c:v>44.96</c:v>
                </c:pt>
                <c:pt idx="6665">
                  <c:v>44.96</c:v>
                </c:pt>
                <c:pt idx="6666">
                  <c:v>44.96</c:v>
                </c:pt>
                <c:pt idx="6667">
                  <c:v>44.96</c:v>
                </c:pt>
                <c:pt idx="6668">
                  <c:v>44.97</c:v>
                </c:pt>
                <c:pt idx="6669">
                  <c:v>44.97</c:v>
                </c:pt>
                <c:pt idx="6670">
                  <c:v>44.97</c:v>
                </c:pt>
                <c:pt idx="6671">
                  <c:v>44.97</c:v>
                </c:pt>
                <c:pt idx="6672">
                  <c:v>44.97</c:v>
                </c:pt>
                <c:pt idx="6673">
                  <c:v>44.97</c:v>
                </c:pt>
                <c:pt idx="6674">
                  <c:v>44.97</c:v>
                </c:pt>
                <c:pt idx="6675">
                  <c:v>44.97</c:v>
                </c:pt>
                <c:pt idx="6676">
                  <c:v>44.98</c:v>
                </c:pt>
                <c:pt idx="6677">
                  <c:v>44.97</c:v>
                </c:pt>
                <c:pt idx="6678">
                  <c:v>44.97</c:v>
                </c:pt>
                <c:pt idx="6679">
                  <c:v>44.98</c:v>
                </c:pt>
                <c:pt idx="6680">
                  <c:v>44.98</c:v>
                </c:pt>
                <c:pt idx="6681">
                  <c:v>44.98</c:v>
                </c:pt>
                <c:pt idx="6682">
                  <c:v>44.98</c:v>
                </c:pt>
                <c:pt idx="6683">
                  <c:v>44.98</c:v>
                </c:pt>
                <c:pt idx="6684">
                  <c:v>44.98</c:v>
                </c:pt>
                <c:pt idx="6685">
                  <c:v>44.98</c:v>
                </c:pt>
                <c:pt idx="6686">
                  <c:v>44.98</c:v>
                </c:pt>
                <c:pt idx="6687">
                  <c:v>44.98</c:v>
                </c:pt>
                <c:pt idx="6688">
                  <c:v>44.97</c:v>
                </c:pt>
                <c:pt idx="6689">
                  <c:v>44.97</c:v>
                </c:pt>
                <c:pt idx="6690">
                  <c:v>44.97</c:v>
                </c:pt>
                <c:pt idx="6691">
                  <c:v>44.96</c:v>
                </c:pt>
                <c:pt idx="6692">
                  <c:v>44.96</c:v>
                </c:pt>
                <c:pt idx="6693">
                  <c:v>44.96</c:v>
                </c:pt>
                <c:pt idx="6694">
                  <c:v>44.96</c:v>
                </c:pt>
                <c:pt idx="6695">
                  <c:v>44.96</c:v>
                </c:pt>
                <c:pt idx="6696">
                  <c:v>44.95</c:v>
                </c:pt>
                <c:pt idx="6697">
                  <c:v>44.95</c:v>
                </c:pt>
                <c:pt idx="6698">
                  <c:v>44.95</c:v>
                </c:pt>
                <c:pt idx="6699">
                  <c:v>44.95</c:v>
                </c:pt>
                <c:pt idx="6700">
                  <c:v>44.94</c:v>
                </c:pt>
                <c:pt idx="6701">
                  <c:v>44.94</c:v>
                </c:pt>
                <c:pt idx="6702">
                  <c:v>44.94</c:v>
                </c:pt>
                <c:pt idx="6703">
                  <c:v>44.93</c:v>
                </c:pt>
                <c:pt idx="6704">
                  <c:v>44.92</c:v>
                </c:pt>
                <c:pt idx="6705">
                  <c:v>44.92</c:v>
                </c:pt>
                <c:pt idx="6706">
                  <c:v>44.91</c:v>
                </c:pt>
                <c:pt idx="6707">
                  <c:v>44.91</c:v>
                </c:pt>
                <c:pt idx="6708">
                  <c:v>44.9</c:v>
                </c:pt>
                <c:pt idx="6709">
                  <c:v>44.89</c:v>
                </c:pt>
                <c:pt idx="6710">
                  <c:v>44.89</c:v>
                </c:pt>
                <c:pt idx="6711">
                  <c:v>44.88</c:v>
                </c:pt>
                <c:pt idx="6712">
                  <c:v>44.88</c:v>
                </c:pt>
                <c:pt idx="6713">
                  <c:v>44.88</c:v>
                </c:pt>
                <c:pt idx="6714">
                  <c:v>44.87</c:v>
                </c:pt>
                <c:pt idx="6715">
                  <c:v>44.87</c:v>
                </c:pt>
                <c:pt idx="6716">
                  <c:v>44.86</c:v>
                </c:pt>
                <c:pt idx="6717">
                  <c:v>44.85</c:v>
                </c:pt>
                <c:pt idx="6718">
                  <c:v>44.84</c:v>
                </c:pt>
                <c:pt idx="6719">
                  <c:v>44.83</c:v>
                </c:pt>
                <c:pt idx="6720">
                  <c:v>44.82</c:v>
                </c:pt>
                <c:pt idx="6721">
                  <c:v>44.81</c:v>
                </c:pt>
                <c:pt idx="6722">
                  <c:v>44.8</c:v>
                </c:pt>
                <c:pt idx="6723">
                  <c:v>44.78</c:v>
                </c:pt>
                <c:pt idx="6724">
                  <c:v>44.77</c:v>
                </c:pt>
                <c:pt idx="6725">
                  <c:v>44.76</c:v>
                </c:pt>
                <c:pt idx="6726">
                  <c:v>44.75</c:v>
                </c:pt>
                <c:pt idx="6727">
                  <c:v>44.75</c:v>
                </c:pt>
                <c:pt idx="6728">
                  <c:v>44.75</c:v>
                </c:pt>
                <c:pt idx="6729">
                  <c:v>44.74</c:v>
                </c:pt>
                <c:pt idx="6730">
                  <c:v>44.73</c:v>
                </c:pt>
                <c:pt idx="6731">
                  <c:v>44.73</c:v>
                </c:pt>
                <c:pt idx="6732">
                  <c:v>44.72</c:v>
                </c:pt>
                <c:pt idx="6733">
                  <c:v>44.71</c:v>
                </c:pt>
                <c:pt idx="6734">
                  <c:v>44.71</c:v>
                </c:pt>
                <c:pt idx="6735">
                  <c:v>44.7</c:v>
                </c:pt>
                <c:pt idx="6736">
                  <c:v>44.7</c:v>
                </c:pt>
                <c:pt idx="6737">
                  <c:v>44.69</c:v>
                </c:pt>
                <c:pt idx="6738">
                  <c:v>44.68</c:v>
                </c:pt>
                <c:pt idx="6739">
                  <c:v>44.68</c:v>
                </c:pt>
                <c:pt idx="6740">
                  <c:v>44.67</c:v>
                </c:pt>
                <c:pt idx="6741">
                  <c:v>44.66</c:v>
                </c:pt>
                <c:pt idx="6742">
                  <c:v>44.66</c:v>
                </c:pt>
                <c:pt idx="6743">
                  <c:v>44.65</c:v>
                </c:pt>
                <c:pt idx="6744">
                  <c:v>44.65</c:v>
                </c:pt>
                <c:pt idx="6745">
                  <c:v>44.64</c:v>
                </c:pt>
                <c:pt idx="6746">
                  <c:v>44.64</c:v>
                </c:pt>
                <c:pt idx="6747">
                  <c:v>44.63</c:v>
                </c:pt>
                <c:pt idx="6748">
                  <c:v>44.62</c:v>
                </c:pt>
                <c:pt idx="6749">
                  <c:v>44.62</c:v>
                </c:pt>
                <c:pt idx="6750">
                  <c:v>44.61</c:v>
                </c:pt>
                <c:pt idx="6751">
                  <c:v>44.61</c:v>
                </c:pt>
                <c:pt idx="6752">
                  <c:v>44.6</c:v>
                </c:pt>
                <c:pt idx="6753">
                  <c:v>44.6</c:v>
                </c:pt>
                <c:pt idx="6754">
                  <c:v>44.6</c:v>
                </c:pt>
                <c:pt idx="6755">
                  <c:v>44.6</c:v>
                </c:pt>
                <c:pt idx="6756">
                  <c:v>44.6</c:v>
                </c:pt>
                <c:pt idx="6757">
                  <c:v>44.6</c:v>
                </c:pt>
                <c:pt idx="6758">
                  <c:v>44.59</c:v>
                </c:pt>
                <c:pt idx="6759">
                  <c:v>44.59</c:v>
                </c:pt>
                <c:pt idx="6760">
                  <c:v>44.59</c:v>
                </c:pt>
                <c:pt idx="6761">
                  <c:v>44.58</c:v>
                </c:pt>
                <c:pt idx="6762">
                  <c:v>44.58</c:v>
                </c:pt>
                <c:pt idx="6763">
                  <c:v>44.58</c:v>
                </c:pt>
                <c:pt idx="6764">
                  <c:v>44.58</c:v>
                </c:pt>
                <c:pt idx="6765">
                  <c:v>44.58</c:v>
                </c:pt>
                <c:pt idx="6766">
                  <c:v>44.58</c:v>
                </c:pt>
                <c:pt idx="6767">
                  <c:v>44.58</c:v>
                </c:pt>
                <c:pt idx="6768">
                  <c:v>44.58</c:v>
                </c:pt>
                <c:pt idx="6769">
                  <c:v>44.58</c:v>
                </c:pt>
                <c:pt idx="6770">
                  <c:v>44.58</c:v>
                </c:pt>
                <c:pt idx="6771">
                  <c:v>44.58</c:v>
                </c:pt>
                <c:pt idx="6772">
                  <c:v>44.58</c:v>
                </c:pt>
                <c:pt idx="6773">
                  <c:v>44.57</c:v>
                </c:pt>
                <c:pt idx="6774">
                  <c:v>44.57</c:v>
                </c:pt>
                <c:pt idx="6775">
                  <c:v>44.56</c:v>
                </c:pt>
                <c:pt idx="6776">
                  <c:v>44.56</c:v>
                </c:pt>
                <c:pt idx="6777">
                  <c:v>44.55</c:v>
                </c:pt>
                <c:pt idx="6778">
                  <c:v>44.55</c:v>
                </c:pt>
                <c:pt idx="6779">
                  <c:v>44.55</c:v>
                </c:pt>
                <c:pt idx="6780">
                  <c:v>44.54</c:v>
                </c:pt>
                <c:pt idx="6781">
                  <c:v>44.53</c:v>
                </c:pt>
                <c:pt idx="6782">
                  <c:v>44.53</c:v>
                </c:pt>
                <c:pt idx="6783">
                  <c:v>44.52</c:v>
                </c:pt>
                <c:pt idx="6784">
                  <c:v>44.51</c:v>
                </c:pt>
                <c:pt idx="6785">
                  <c:v>44.5</c:v>
                </c:pt>
                <c:pt idx="6786">
                  <c:v>44.49</c:v>
                </c:pt>
                <c:pt idx="6787">
                  <c:v>44.48</c:v>
                </c:pt>
                <c:pt idx="6788">
                  <c:v>44.47</c:v>
                </c:pt>
                <c:pt idx="6789">
                  <c:v>44.46</c:v>
                </c:pt>
                <c:pt idx="6790">
                  <c:v>44.45</c:v>
                </c:pt>
                <c:pt idx="6791">
                  <c:v>44.44</c:v>
                </c:pt>
                <c:pt idx="6792">
                  <c:v>44.43</c:v>
                </c:pt>
                <c:pt idx="6793">
                  <c:v>44.43</c:v>
                </c:pt>
                <c:pt idx="6794">
                  <c:v>44.42</c:v>
                </c:pt>
                <c:pt idx="6795">
                  <c:v>44.41</c:v>
                </c:pt>
                <c:pt idx="6796">
                  <c:v>44.41</c:v>
                </c:pt>
                <c:pt idx="6797">
                  <c:v>44.4</c:v>
                </c:pt>
                <c:pt idx="6798">
                  <c:v>44.39</c:v>
                </c:pt>
                <c:pt idx="6799">
                  <c:v>44.38</c:v>
                </c:pt>
                <c:pt idx="6800">
                  <c:v>44.37</c:v>
                </c:pt>
                <c:pt idx="6801">
                  <c:v>44.37</c:v>
                </c:pt>
                <c:pt idx="6802">
                  <c:v>44.36</c:v>
                </c:pt>
                <c:pt idx="6803">
                  <c:v>44.36</c:v>
                </c:pt>
                <c:pt idx="6804">
                  <c:v>44.35</c:v>
                </c:pt>
                <c:pt idx="6805">
                  <c:v>44.35</c:v>
                </c:pt>
                <c:pt idx="6806">
                  <c:v>44.34</c:v>
                </c:pt>
                <c:pt idx="6807">
                  <c:v>44.34</c:v>
                </c:pt>
                <c:pt idx="6808">
                  <c:v>44.33</c:v>
                </c:pt>
                <c:pt idx="6809">
                  <c:v>44.32</c:v>
                </c:pt>
                <c:pt idx="6810">
                  <c:v>44.32</c:v>
                </c:pt>
                <c:pt idx="6811">
                  <c:v>44.31</c:v>
                </c:pt>
                <c:pt idx="6812">
                  <c:v>44.3</c:v>
                </c:pt>
                <c:pt idx="6813">
                  <c:v>44.3</c:v>
                </c:pt>
                <c:pt idx="6814">
                  <c:v>44.29</c:v>
                </c:pt>
                <c:pt idx="6815">
                  <c:v>44.28</c:v>
                </c:pt>
                <c:pt idx="6816">
                  <c:v>44.27</c:v>
                </c:pt>
                <c:pt idx="6817">
                  <c:v>44.25</c:v>
                </c:pt>
                <c:pt idx="6818">
                  <c:v>44.24</c:v>
                </c:pt>
                <c:pt idx="6819">
                  <c:v>44.23</c:v>
                </c:pt>
                <c:pt idx="6820">
                  <c:v>44.23</c:v>
                </c:pt>
                <c:pt idx="6821">
                  <c:v>44.23</c:v>
                </c:pt>
                <c:pt idx="6822">
                  <c:v>44.22</c:v>
                </c:pt>
                <c:pt idx="6823">
                  <c:v>44.21</c:v>
                </c:pt>
                <c:pt idx="6824">
                  <c:v>44.2</c:v>
                </c:pt>
                <c:pt idx="6825">
                  <c:v>44.19</c:v>
                </c:pt>
                <c:pt idx="6826">
                  <c:v>44.17</c:v>
                </c:pt>
                <c:pt idx="6827">
                  <c:v>44.16</c:v>
                </c:pt>
                <c:pt idx="6828">
                  <c:v>44.15</c:v>
                </c:pt>
                <c:pt idx="6829">
                  <c:v>44.14</c:v>
                </c:pt>
                <c:pt idx="6830">
                  <c:v>44.13</c:v>
                </c:pt>
                <c:pt idx="6831">
                  <c:v>44.13</c:v>
                </c:pt>
                <c:pt idx="6832">
                  <c:v>44.12</c:v>
                </c:pt>
                <c:pt idx="6833">
                  <c:v>44.12</c:v>
                </c:pt>
                <c:pt idx="6834">
                  <c:v>44.11</c:v>
                </c:pt>
                <c:pt idx="6835">
                  <c:v>44.11</c:v>
                </c:pt>
                <c:pt idx="6836">
                  <c:v>44.11</c:v>
                </c:pt>
                <c:pt idx="6837">
                  <c:v>44.1</c:v>
                </c:pt>
                <c:pt idx="6838">
                  <c:v>44.1</c:v>
                </c:pt>
                <c:pt idx="6839">
                  <c:v>44.09</c:v>
                </c:pt>
                <c:pt idx="6840">
                  <c:v>44.09</c:v>
                </c:pt>
                <c:pt idx="6841">
                  <c:v>44.09</c:v>
                </c:pt>
                <c:pt idx="6842">
                  <c:v>44.08</c:v>
                </c:pt>
                <c:pt idx="6843">
                  <c:v>44.08</c:v>
                </c:pt>
                <c:pt idx="6844">
                  <c:v>44.08</c:v>
                </c:pt>
                <c:pt idx="6845">
                  <c:v>44.07</c:v>
                </c:pt>
                <c:pt idx="6846">
                  <c:v>44.07</c:v>
                </c:pt>
                <c:pt idx="6847">
                  <c:v>44.06</c:v>
                </c:pt>
                <c:pt idx="6848">
                  <c:v>44.06</c:v>
                </c:pt>
                <c:pt idx="6849">
                  <c:v>44.06</c:v>
                </c:pt>
                <c:pt idx="6850">
                  <c:v>44.06</c:v>
                </c:pt>
                <c:pt idx="6851">
                  <c:v>44.06</c:v>
                </c:pt>
                <c:pt idx="6852">
                  <c:v>44.06</c:v>
                </c:pt>
                <c:pt idx="6853">
                  <c:v>44.06</c:v>
                </c:pt>
                <c:pt idx="6854">
                  <c:v>44.05</c:v>
                </c:pt>
                <c:pt idx="6855">
                  <c:v>44.05</c:v>
                </c:pt>
                <c:pt idx="6856">
                  <c:v>44.05</c:v>
                </c:pt>
                <c:pt idx="6857">
                  <c:v>44.05</c:v>
                </c:pt>
                <c:pt idx="6858">
                  <c:v>44.05</c:v>
                </c:pt>
                <c:pt idx="6859">
                  <c:v>44.05</c:v>
                </c:pt>
                <c:pt idx="6860">
                  <c:v>44.05</c:v>
                </c:pt>
                <c:pt idx="6861">
                  <c:v>44.05</c:v>
                </c:pt>
                <c:pt idx="6862">
                  <c:v>44.05</c:v>
                </c:pt>
                <c:pt idx="6863">
                  <c:v>44.05</c:v>
                </c:pt>
                <c:pt idx="6864">
                  <c:v>44.06</c:v>
                </c:pt>
                <c:pt idx="6865">
                  <c:v>44.06</c:v>
                </c:pt>
                <c:pt idx="6866">
                  <c:v>44.06</c:v>
                </c:pt>
                <c:pt idx="6867">
                  <c:v>44.06</c:v>
                </c:pt>
                <c:pt idx="6868">
                  <c:v>44.06</c:v>
                </c:pt>
                <c:pt idx="6869">
                  <c:v>44.06</c:v>
                </c:pt>
                <c:pt idx="6870">
                  <c:v>44.06</c:v>
                </c:pt>
                <c:pt idx="6871">
                  <c:v>44.06</c:v>
                </c:pt>
                <c:pt idx="6872">
                  <c:v>44.07</c:v>
                </c:pt>
                <c:pt idx="6873">
                  <c:v>44.07</c:v>
                </c:pt>
                <c:pt idx="6874">
                  <c:v>44.08</c:v>
                </c:pt>
                <c:pt idx="6875">
                  <c:v>44.08</c:v>
                </c:pt>
                <c:pt idx="6876">
                  <c:v>44.09</c:v>
                </c:pt>
                <c:pt idx="6877">
                  <c:v>44.1</c:v>
                </c:pt>
                <c:pt idx="6878">
                  <c:v>44.1</c:v>
                </c:pt>
                <c:pt idx="6879">
                  <c:v>44.11</c:v>
                </c:pt>
                <c:pt idx="6880">
                  <c:v>44.12</c:v>
                </c:pt>
                <c:pt idx="6881">
                  <c:v>44.12</c:v>
                </c:pt>
                <c:pt idx="6882">
                  <c:v>44.12</c:v>
                </c:pt>
                <c:pt idx="6883">
                  <c:v>44.13</c:v>
                </c:pt>
                <c:pt idx="6884">
                  <c:v>44.13</c:v>
                </c:pt>
                <c:pt idx="6885">
                  <c:v>44.14</c:v>
                </c:pt>
                <c:pt idx="6886">
                  <c:v>44.14</c:v>
                </c:pt>
                <c:pt idx="6887">
                  <c:v>44.14</c:v>
                </c:pt>
                <c:pt idx="6888">
                  <c:v>44.15</c:v>
                </c:pt>
                <c:pt idx="6889">
                  <c:v>44.16</c:v>
                </c:pt>
                <c:pt idx="6890">
                  <c:v>44.18</c:v>
                </c:pt>
                <c:pt idx="6891">
                  <c:v>44.19</c:v>
                </c:pt>
                <c:pt idx="6892">
                  <c:v>44.21</c:v>
                </c:pt>
                <c:pt idx="6893">
                  <c:v>44.22</c:v>
                </c:pt>
                <c:pt idx="6894">
                  <c:v>44.24</c:v>
                </c:pt>
                <c:pt idx="6895">
                  <c:v>44.25</c:v>
                </c:pt>
                <c:pt idx="6896">
                  <c:v>44.26</c:v>
                </c:pt>
                <c:pt idx="6897">
                  <c:v>44.27</c:v>
                </c:pt>
                <c:pt idx="6898">
                  <c:v>44.28</c:v>
                </c:pt>
                <c:pt idx="6899">
                  <c:v>44.29</c:v>
                </c:pt>
                <c:pt idx="6900">
                  <c:v>44.3</c:v>
                </c:pt>
                <c:pt idx="6901">
                  <c:v>44.31</c:v>
                </c:pt>
                <c:pt idx="6902">
                  <c:v>44.33</c:v>
                </c:pt>
                <c:pt idx="6903">
                  <c:v>44.34</c:v>
                </c:pt>
                <c:pt idx="6904">
                  <c:v>44.35</c:v>
                </c:pt>
                <c:pt idx="6905">
                  <c:v>44.36</c:v>
                </c:pt>
                <c:pt idx="6906">
                  <c:v>44.36</c:v>
                </c:pt>
                <c:pt idx="6907">
                  <c:v>44.37</c:v>
                </c:pt>
                <c:pt idx="6908">
                  <c:v>44.38</c:v>
                </c:pt>
                <c:pt idx="6909">
                  <c:v>44.39</c:v>
                </c:pt>
                <c:pt idx="6910">
                  <c:v>44.4</c:v>
                </c:pt>
                <c:pt idx="6911">
                  <c:v>44.41</c:v>
                </c:pt>
                <c:pt idx="6912">
                  <c:v>44.41</c:v>
                </c:pt>
                <c:pt idx="6913">
                  <c:v>44.42</c:v>
                </c:pt>
                <c:pt idx="6914">
                  <c:v>44.43</c:v>
                </c:pt>
                <c:pt idx="6915">
                  <c:v>44.45</c:v>
                </c:pt>
                <c:pt idx="6916">
                  <c:v>44.47</c:v>
                </c:pt>
                <c:pt idx="6917">
                  <c:v>44.48</c:v>
                </c:pt>
                <c:pt idx="6918">
                  <c:v>44.5</c:v>
                </c:pt>
                <c:pt idx="6919">
                  <c:v>44.51</c:v>
                </c:pt>
                <c:pt idx="6920">
                  <c:v>44.53</c:v>
                </c:pt>
                <c:pt idx="6921">
                  <c:v>44.54</c:v>
                </c:pt>
                <c:pt idx="6922">
                  <c:v>44.55</c:v>
                </c:pt>
                <c:pt idx="6923">
                  <c:v>44.55</c:v>
                </c:pt>
                <c:pt idx="6924">
                  <c:v>44.56</c:v>
                </c:pt>
                <c:pt idx="6925">
                  <c:v>44.57</c:v>
                </c:pt>
                <c:pt idx="6926">
                  <c:v>44.58</c:v>
                </c:pt>
                <c:pt idx="6927">
                  <c:v>44.58</c:v>
                </c:pt>
                <c:pt idx="6928">
                  <c:v>44.58</c:v>
                </c:pt>
                <c:pt idx="6929">
                  <c:v>44.58</c:v>
                </c:pt>
                <c:pt idx="6930">
                  <c:v>44.58</c:v>
                </c:pt>
                <c:pt idx="6931">
                  <c:v>44.58</c:v>
                </c:pt>
                <c:pt idx="6932">
                  <c:v>44.58</c:v>
                </c:pt>
                <c:pt idx="6933">
                  <c:v>44.58</c:v>
                </c:pt>
                <c:pt idx="6934">
                  <c:v>44.59</c:v>
                </c:pt>
                <c:pt idx="6935">
                  <c:v>44.59</c:v>
                </c:pt>
                <c:pt idx="6936">
                  <c:v>44.6</c:v>
                </c:pt>
                <c:pt idx="6937">
                  <c:v>44.6</c:v>
                </c:pt>
                <c:pt idx="6938">
                  <c:v>44.6</c:v>
                </c:pt>
                <c:pt idx="6939">
                  <c:v>44.61</c:v>
                </c:pt>
                <c:pt idx="6940">
                  <c:v>44.62</c:v>
                </c:pt>
                <c:pt idx="6941">
                  <c:v>44.63</c:v>
                </c:pt>
                <c:pt idx="6942">
                  <c:v>44.63</c:v>
                </c:pt>
                <c:pt idx="6943">
                  <c:v>44.64</c:v>
                </c:pt>
                <c:pt idx="6944">
                  <c:v>44.65</c:v>
                </c:pt>
                <c:pt idx="6945">
                  <c:v>44.66</c:v>
                </c:pt>
                <c:pt idx="6946">
                  <c:v>44.67</c:v>
                </c:pt>
                <c:pt idx="6947">
                  <c:v>44.68</c:v>
                </c:pt>
                <c:pt idx="6948">
                  <c:v>44.68</c:v>
                </c:pt>
                <c:pt idx="6949">
                  <c:v>44.69</c:v>
                </c:pt>
                <c:pt idx="6950">
                  <c:v>44.7</c:v>
                </c:pt>
                <c:pt idx="6951">
                  <c:v>44.7</c:v>
                </c:pt>
                <c:pt idx="6952">
                  <c:v>44.71</c:v>
                </c:pt>
                <c:pt idx="6953">
                  <c:v>44.72</c:v>
                </c:pt>
                <c:pt idx="6954">
                  <c:v>44.73</c:v>
                </c:pt>
                <c:pt idx="6955">
                  <c:v>44.74</c:v>
                </c:pt>
                <c:pt idx="6956">
                  <c:v>44.75</c:v>
                </c:pt>
                <c:pt idx="6957">
                  <c:v>44.76</c:v>
                </c:pt>
                <c:pt idx="6958">
                  <c:v>44.77</c:v>
                </c:pt>
                <c:pt idx="6959">
                  <c:v>44.78</c:v>
                </c:pt>
                <c:pt idx="6960">
                  <c:v>44.79</c:v>
                </c:pt>
                <c:pt idx="6961">
                  <c:v>44.8</c:v>
                </c:pt>
                <c:pt idx="6962">
                  <c:v>44.81</c:v>
                </c:pt>
                <c:pt idx="6963">
                  <c:v>44.83</c:v>
                </c:pt>
                <c:pt idx="6964">
                  <c:v>44.84</c:v>
                </c:pt>
                <c:pt idx="6965">
                  <c:v>44.86</c:v>
                </c:pt>
                <c:pt idx="6966">
                  <c:v>44.87</c:v>
                </c:pt>
                <c:pt idx="6967">
                  <c:v>44.88</c:v>
                </c:pt>
                <c:pt idx="6968">
                  <c:v>44.88</c:v>
                </c:pt>
                <c:pt idx="6969">
                  <c:v>44.89</c:v>
                </c:pt>
                <c:pt idx="6970">
                  <c:v>44.9</c:v>
                </c:pt>
                <c:pt idx="6971">
                  <c:v>44.91</c:v>
                </c:pt>
                <c:pt idx="6972">
                  <c:v>44.91</c:v>
                </c:pt>
                <c:pt idx="6973">
                  <c:v>44.92</c:v>
                </c:pt>
                <c:pt idx="6974">
                  <c:v>44.93</c:v>
                </c:pt>
                <c:pt idx="6975">
                  <c:v>44.94</c:v>
                </c:pt>
                <c:pt idx="6976">
                  <c:v>44.94</c:v>
                </c:pt>
                <c:pt idx="6977">
                  <c:v>44.94</c:v>
                </c:pt>
                <c:pt idx="6978">
                  <c:v>44.95</c:v>
                </c:pt>
                <c:pt idx="6979">
                  <c:v>44.96</c:v>
                </c:pt>
                <c:pt idx="6980">
                  <c:v>44.96</c:v>
                </c:pt>
                <c:pt idx="6981">
                  <c:v>44.96</c:v>
                </c:pt>
                <c:pt idx="6982">
                  <c:v>44.97</c:v>
                </c:pt>
                <c:pt idx="6983">
                  <c:v>44.97</c:v>
                </c:pt>
                <c:pt idx="6984">
                  <c:v>44.98</c:v>
                </c:pt>
                <c:pt idx="6985">
                  <c:v>44.98</c:v>
                </c:pt>
                <c:pt idx="6986">
                  <c:v>44.99</c:v>
                </c:pt>
                <c:pt idx="6987">
                  <c:v>44.99</c:v>
                </c:pt>
                <c:pt idx="6988">
                  <c:v>44.99</c:v>
                </c:pt>
                <c:pt idx="6989">
                  <c:v>44.99</c:v>
                </c:pt>
                <c:pt idx="6990">
                  <c:v>44.99</c:v>
                </c:pt>
                <c:pt idx="6991">
                  <c:v>44.99</c:v>
                </c:pt>
                <c:pt idx="6992">
                  <c:v>44.99</c:v>
                </c:pt>
                <c:pt idx="6993">
                  <c:v>44.99</c:v>
                </c:pt>
                <c:pt idx="6994">
                  <c:v>45</c:v>
                </c:pt>
                <c:pt idx="6995">
                  <c:v>45</c:v>
                </c:pt>
                <c:pt idx="6996">
                  <c:v>45</c:v>
                </c:pt>
                <c:pt idx="6997">
                  <c:v>45</c:v>
                </c:pt>
                <c:pt idx="6998">
                  <c:v>45</c:v>
                </c:pt>
                <c:pt idx="6999">
                  <c:v>45</c:v>
                </c:pt>
                <c:pt idx="7000">
                  <c:v>45</c:v>
                </c:pt>
                <c:pt idx="7001">
                  <c:v>45.01</c:v>
                </c:pt>
                <c:pt idx="7002">
                  <c:v>45.01</c:v>
                </c:pt>
                <c:pt idx="7003">
                  <c:v>45.01</c:v>
                </c:pt>
                <c:pt idx="7004">
                  <c:v>45.01</c:v>
                </c:pt>
                <c:pt idx="7005">
                  <c:v>45.01</c:v>
                </c:pt>
                <c:pt idx="7006">
                  <c:v>45.01</c:v>
                </c:pt>
                <c:pt idx="7007">
                  <c:v>45.01</c:v>
                </c:pt>
                <c:pt idx="7008">
                  <c:v>45</c:v>
                </c:pt>
                <c:pt idx="7009">
                  <c:v>45</c:v>
                </c:pt>
                <c:pt idx="7010">
                  <c:v>45</c:v>
                </c:pt>
                <c:pt idx="7011">
                  <c:v>44.99</c:v>
                </c:pt>
                <c:pt idx="7012">
                  <c:v>44.99</c:v>
                </c:pt>
                <c:pt idx="7013">
                  <c:v>44.99</c:v>
                </c:pt>
                <c:pt idx="7014">
                  <c:v>44.99</c:v>
                </c:pt>
                <c:pt idx="7015">
                  <c:v>44.99</c:v>
                </c:pt>
                <c:pt idx="7016">
                  <c:v>44.99</c:v>
                </c:pt>
                <c:pt idx="7017">
                  <c:v>44.99</c:v>
                </c:pt>
                <c:pt idx="7018">
                  <c:v>44.98</c:v>
                </c:pt>
                <c:pt idx="7019">
                  <c:v>44.98</c:v>
                </c:pt>
                <c:pt idx="7020">
                  <c:v>44.98</c:v>
                </c:pt>
                <c:pt idx="7021">
                  <c:v>44.98</c:v>
                </c:pt>
                <c:pt idx="7022">
                  <c:v>44.98</c:v>
                </c:pt>
                <c:pt idx="7023">
                  <c:v>44.98</c:v>
                </c:pt>
                <c:pt idx="7024">
                  <c:v>44.97</c:v>
                </c:pt>
                <c:pt idx="7025">
                  <c:v>44.97</c:v>
                </c:pt>
                <c:pt idx="7026">
                  <c:v>44.96</c:v>
                </c:pt>
                <c:pt idx="7027">
                  <c:v>44.96</c:v>
                </c:pt>
                <c:pt idx="7028">
                  <c:v>44.95</c:v>
                </c:pt>
                <c:pt idx="7029">
                  <c:v>44.95</c:v>
                </c:pt>
                <c:pt idx="7030">
                  <c:v>44.94</c:v>
                </c:pt>
                <c:pt idx="7031">
                  <c:v>44.94</c:v>
                </c:pt>
                <c:pt idx="7032">
                  <c:v>44.93</c:v>
                </c:pt>
                <c:pt idx="7033">
                  <c:v>44.92</c:v>
                </c:pt>
                <c:pt idx="7034">
                  <c:v>44.91</c:v>
                </c:pt>
                <c:pt idx="7035">
                  <c:v>44.91</c:v>
                </c:pt>
                <c:pt idx="7036">
                  <c:v>44.9</c:v>
                </c:pt>
                <c:pt idx="7037">
                  <c:v>44.89</c:v>
                </c:pt>
                <c:pt idx="7038">
                  <c:v>44.89</c:v>
                </c:pt>
                <c:pt idx="7039">
                  <c:v>44.88</c:v>
                </c:pt>
                <c:pt idx="7040">
                  <c:v>44.87</c:v>
                </c:pt>
                <c:pt idx="7041">
                  <c:v>44.87</c:v>
                </c:pt>
                <c:pt idx="7042">
                  <c:v>44.86</c:v>
                </c:pt>
                <c:pt idx="7043">
                  <c:v>44.84</c:v>
                </c:pt>
                <c:pt idx="7044">
                  <c:v>44.83</c:v>
                </c:pt>
                <c:pt idx="7045">
                  <c:v>44.82</c:v>
                </c:pt>
                <c:pt idx="7046">
                  <c:v>44.81</c:v>
                </c:pt>
                <c:pt idx="7047">
                  <c:v>44.8</c:v>
                </c:pt>
                <c:pt idx="7048">
                  <c:v>44.8</c:v>
                </c:pt>
                <c:pt idx="7049">
                  <c:v>44.79</c:v>
                </c:pt>
                <c:pt idx="7050">
                  <c:v>44.78</c:v>
                </c:pt>
                <c:pt idx="7051">
                  <c:v>44.77</c:v>
                </c:pt>
                <c:pt idx="7052">
                  <c:v>44.76</c:v>
                </c:pt>
                <c:pt idx="7053">
                  <c:v>44.75</c:v>
                </c:pt>
                <c:pt idx="7054">
                  <c:v>44.74</c:v>
                </c:pt>
                <c:pt idx="7055">
                  <c:v>44.73</c:v>
                </c:pt>
                <c:pt idx="7056">
                  <c:v>44.73</c:v>
                </c:pt>
                <c:pt idx="7057">
                  <c:v>44.72</c:v>
                </c:pt>
                <c:pt idx="7058">
                  <c:v>44.72</c:v>
                </c:pt>
                <c:pt idx="7059">
                  <c:v>44.71</c:v>
                </c:pt>
                <c:pt idx="7060">
                  <c:v>44.71</c:v>
                </c:pt>
                <c:pt idx="7061">
                  <c:v>44.7</c:v>
                </c:pt>
                <c:pt idx="7062">
                  <c:v>44.7</c:v>
                </c:pt>
                <c:pt idx="7063">
                  <c:v>44.69</c:v>
                </c:pt>
                <c:pt idx="7064">
                  <c:v>44.69</c:v>
                </c:pt>
                <c:pt idx="7065">
                  <c:v>44.68</c:v>
                </c:pt>
                <c:pt idx="7066">
                  <c:v>44.68</c:v>
                </c:pt>
                <c:pt idx="7067">
                  <c:v>44.67</c:v>
                </c:pt>
                <c:pt idx="7068">
                  <c:v>44.67</c:v>
                </c:pt>
                <c:pt idx="7069">
                  <c:v>44.66</c:v>
                </c:pt>
                <c:pt idx="7070">
                  <c:v>44.65</c:v>
                </c:pt>
                <c:pt idx="7071">
                  <c:v>44.65</c:v>
                </c:pt>
                <c:pt idx="7072">
                  <c:v>44.64</c:v>
                </c:pt>
                <c:pt idx="7073">
                  <c:v>44.63</c:v>
                </c:pt>
                <c:pt idx="7074">
                  <c:v>44.63</c:v>
                </c:pt>
                <c:pt idx="7075">
                  <c:v>44.62</c:v>
                </c:pt>
                <c:pt idx="7076">
                  <c:v>44.61</c:v>
                </c:pt>
                <c:pt idx="7077">
                  <c:v>44.6</c:v>
                </c:pt>
                <c:pt idx="7078">
                  <c:v>44.6</c:v>
                </c:pt>
                <c:pt idx="7079">
                  <c:v>44.6</c:v>
                </c:pt>
                <c:pt idx="7080">
                  <c:v>44.59</c:v>
                </c:pt>
                <c:pt idx="7081">
                  <c:v>44.59</c:v>
                </c:pt>
                <c:pt idx="7082">
                  <c:v>44.58</c:v>
                </c:pt>
                <c:pt idx="7083">
                  <c:v>44.58</c:v>
                </c:pt>
                <c:pt idx="7084">
                  <c:v>44.58</c:v>
                </c:pt>
                <c:pt idx="7085">
                  <c:v>44.58</c:v>
                </c:pt>
                <c:pt idx="7086">
                  <c:v>44.58</c:v>
                </c:pt>
                <c:pt idx="7087">
                  <c:v>44.58</c:v>
                </c:pt>
                <c:pt idx="7088">
                  <c:v>44.58</c:v>
                </c:pt>
                <c:pt idx="7089">
                  <c:v>44.58</c:v>
                </c:pt>
                <c:pt idx="7090">
                  <c:v>44.58</c:v>
                </c:pt>
                <c:pt idx="7091">
                  <c:v>44.58</c:v>
                </c:pt>
                <c:pt idx="7092">
                  <c:v>44.58</c:v>
                </c:pt>
                <c:pt idx="7093">
                  <c:v>44.58</c:v>
                </c:pt>
                <c:pt idx="7094">
                  <c:v>44.58</c:v>
                </c:pt>
                <c:pt idx="7095">
                  <c:v>44.58</c:v>
                </c:pt>
                <c:pt idx="7096">
                  <c:v>44.57</c:v>
                </c:pt>
                <c:pt idx="7097">
                  <c:v>44.57</c:v>
                </c:pt>
                <c:pt idx="7098">
                  <c:v>44.57</c:v>
                </c:pt>
                <c:pt idx="7099">
                  <c:v>44.57</c:v>
                </c:pt>
                <c:pt idx="7100">
                  <c:v>44.57</c:v>
                </c:pt>
                <c:pt idx="7101">
                  <c:v>44.56</c:v>
                </c:pt>
                <c:pt idx="7102">
                  <c:v>44.56</c:v>
                </c:pt>
                <c:pt idx="7103">
                  <c:v>44.55</c:v>
                </c:pt>
                <c:pt idx="7104">
                  <c:v>44.55</c:v>
                </c:pt>
                <c:pt idx="7105">
                  <c:v>44.54</c:v>
                </c:pt>
                <c:pt idx="7106">
                  <c:v>44.53</c:v>
                </c:pt>
                <c:pt idx="7107">
                  <c:v>44.52</c:v>
                </c:pt>
                <c:pt idx="7108">
                  <c:v>44.52</c:v>
                </c:pt>
                <c:pt idx="7109">
                  <c:v>44.51</c:v>
                </c:pt>
                <c:pt idx="7110">
                  <c:v>44.5</c:v>
                </c:pt>
                <c:pt idx="7111">
                  <c:v>44.48</c:v>
                </c:pt>
                <c:pt idx="7112">
                  <c:v>44.48</c:v>
                </c:pt>
                <c:pt idx="7113">
                  <c:v>44.46</c:v>
                </c:pt>
                <c:pt idx="7114">
                  <c:v>44.46</c:v>
                </c:pt>
                <c:pt idx="7115">
                  <c:v>44.45</c:v>
                </c:pt>
                <c:pt idx="7116">
                  <c:v>44.44</c:v>
                </c:pt>
                <c:pt idx="7117">
                  <c:v>44.43</c:v>
                </c:pt>
                <c:pt idx="7118">
                  <c:v>44.42</c:v>
                </c:pt>
                <c:pt idx="7119">
                  <c:v>44.41</c:v>
                </c:pt>
                <c:pt idx="7120">
                  <c:v>44.41</c:v>
                </c:pt>
                <c:pt idx="7121">
                  <c:v>44.39</c:v>
                </c:pt>
                <c:pt idx="7122">
                  <c:v>44.39</c:v>
                </c:pt>
                <c:pt idx="7123">
                  <c:v>44.38</c:v>
                </c:pt>
                <c:pt idx="7124">
                  <c:v>44.37</c:v>
                </c:pt>
                <c:pt idx="7125">
                  <c:v>44.37</c:v>
                </c:pt>
                <c:pt idx="7126">
                  <c:v>44.36</c:v>
                </c:pt>
                <c:pt idx="7127">
                  <c:v>44.36</c:v>
                </c:pt>
                <c:pt idx="7128">
                  <c:v>44.35</c:v>
                </c:pt>
                <c:pt idx="7129">
                  <c:v>44.35</c:v>
                </c:pt>
                <c:pt idx="7130">
                  <c:v>44.34</c:v>
                </c:pt>
                <c:pt idx="7131">
                  <c:v>44.34</c:v>
                </c:pt>
                <c:pt idx="7132">
                  <c:v>44.33</c:v>
                </c:pt>
                <c:pt idx="7133">
                  <c:v>44.32</c:v>
                </c:pt>
                <c:pt idx="7134">
                  <c:v>44.31</c:v>
                </c:pt>
                <c:pt idx="7135">
                  <c:v>44.31</c:v>
                </c:pt>
                <c:pt idx="7136">
                  <c:v>44.3</c:v>
                </c:pt>
                <c:pt idx="7137">
                  <c:v>44.29</c:v>
                </c:pt>
                <c:pt idx="7138">
                  <c:v>44.29</c:v>
                </c:pt>
                <c:pt idx="7139">
                  <c:v>44.27</c:v>
                </c:pt>
                <c:pt idx="7140">
                  <c:v>44.27</c:v>
                </c:pt>
                <c:pt idx="7141">
                  <c:v>44.25</c:v>
                </c:pt>
                <c:pt idx="7142">
                  <c:v>44.24</c:v>
                </c:pt>
                <c:pt idx="7143">
                  <c:v>44.23</c:v>
                </c:pt>
                <c:pt idx="7144">
                  <c:v>44.22</c:v>
                </c:pt>
                <c:pt idx="7145">
                  <c:v>44.22</c:v>
                </c:pt>
                <c:pt idx="7146">
                  <c:v>44.21</c:v>
                </c:pt>
                <c:pt idx="7147">
                  <c:v>44.2</c:v>
                </c:pt>
                <c:pt idx="7148">
                  <c:v>44.19</c:v>
                </c:pt>
                <c:pt idx="7149">
                  <c:v>44.18</c:v>
                </c:pt>
                <c:pt idx="7150">
                  <c:v>44.18</c:v>
                </c:pt>
                <c:pt idx="7151">
                  <c:v>44.16</c:v>
                </c:pt>
                <c:pt idx="7152">
                  <c:v>44.15</c:v>
                </c:pt>
                <c:pt idx="7153">
                  <c:v>44.14</c:v>
                </c:pt>
                <c:pt idx="7154">
                  <c:v>44.13</c:v>
                </c:pt>
                <c:pt idx="7155">
                  <c:v>44.12</c:v>
                </c:pt>
                <c:pt idx="7156">
                  <c:v>44.12</c:v>
                </c:pt>
                <c:pt idx="7157">
                  <c:v>44.11</c:v>
                </c:pt>
                <c:pt idx="7158">
                  <c:v>44.11</c:v>
                </c:pt>
                <c:pt idx="7159">
                  <c:v>44.11</c:v>
                </c:pt>
                <c:pt idx="7160">
                  <c:v>44.1</c:v>
                </c:pt>
                <c:pt idx="7161">
                  <c:v>44.1</c:v>
                </c:pt>
                <c:pt idx="7162">
                  <c:v>44.09</c:v>
                </c:pt>
                <c:pt idx="7163">
                  <c:v>44.09</c:v>
                </c:pt>
                <c:pt idx="7164">
                  <c:v>44.09</c:v>
                </c:pt>
                <c:pt idx="7165">
                  <c:v>44.08</c:v>
                </c:pt>
                <c:pt idx="7166">
                  <c:v>44.08</c:v>
                </c:pt>
                <c:pt idx="7167">
                  <c:v>44.08</c:v>
                </c:pt>
                <c:pt idx="7168">
                  <c:v>44.07</c:v>
                </c:pt>
                <c:pt idx="7169">
                  <c:v>44.07</c:v>
                </c:pt>
                <c:pt idx="7170">
                  <c:v>44.06</c:v>
                </c:pt>
                <c:pt idx="7171">
                  <c:v>44.07</c:v>
                </c:pt>
                <c:pt idx="7172">
                  <c:v>44.06</c:v>
                </c:pt>
                <c:pt idx="7173">
                  <c:v>44.06</c:v>
                </c:pt>
                <c:pt idx="7174">
                  <c:v>44.06</c:v>
                </c:pt>
                <c:pt idx="7175">
                  <c:v>44.06</c:v>
                </c:pt>
                <c:pt idx="7176">
                  <c:v>44.07</c:v>
                </c:pt>
                <c:pt idx="7177">
                  <c:v>44.06</c:v>
                </c:pt>
                <c:pt idx="7178">
                  <c:v>44.07</c:v>
                </c:pt>
                <c:pt idx="7179">
                  <c:v>44.07</c:v>
                </c:pt>
                <c:pt idx="7180">
                  <c:v>44.07</c:v>
                </c:pt>
                <c:pt idx="7181">
                  <c:v>44.07</c:v>
                </c:pt>
                <c:pt idx="7182">
                  <c:v>44.07</c:v>
                </c:pt>
                <c:pt idx="7183">
                  <c:v>44.07</c:v>
                </c:pt>
                <c:pt idx="7184">
                  <c:v>44.07</c:v>
                </c:pt>
                <c:pt idx="7185">
                  <c:v>44.07</c:v>
                </c:pt>
                <c:pt idx="7186">
                  <c:v>44.08</c:v>
                </c:pt>
                <c:pt idx="7187">
                  <c:v>44.08</c:v>
                </c:pt>
                <c:pt idx="7188">
                  <c:v>44.08</c:v>
                </c:pt>
                <c:pt idx="7189">
                  <c:v>44.09</c:v>
                </c:pt>
                <c:pt idx="7190">
                  <c:v>44.09</c:v>
                </c:pt>
                <c:pt idx="7191">
                  <c:v>44.1</c:v>
                </c:pt>
                <c:pt idx="7192">
                  <c:v>44.1</c:v>
                </c:pt>
                <c:pt idx="7193">
                  <c:v>44.1</c:v>
                </c:pt>
                <c:pt idx="7194">
                  <c:v>44.11</c:v>
                </c:pt>
                <c:pt idx="7195">
                  <c:v>44.11</c:v>
                </c:pt>
                <c:pt idx="7196">
                  <c:v>44.11</c:v>
                </c:pt>
                <c:pt idx="7197">
                  <c:v>44.12</c:v>
                </c:pt>
                <c:pt idx="7198">
                  <c:v>44.13</c:v>
                </c:pt>
                <c:pt idx="7199">
                  <c:v>44.13</c:v>
                </c:pt>
                <c:pt idx="7200">
                  <c:v>44.14</c:v>
                </c:pt>
                <c:pt idx="7201">
                  <c:v>44.14</c:v>
                </c:pt>
                <c:pt idx="7202">
                  <c:v>44.15</c:v>
                </c:pt>
                <c:pt idx="7203">
                  <c:v>44.16</c:v>
                </c:pt>
                <c:pt idx="7204">
                  <c:v>44.17</c:v>
                </c:pt>
                <c:pt idx="7205">
                  <c:v>44.18</c:v>
                </c:pt>
                <c:pt idx="7206">
                  <c:v>44.2</c:v>
                </c:pt>
                <c:pt idx="7207">
                  <c:v>44.2</c:v>
                </c:pt>
                <c:pt idx="7208">
                  <c:v>44.21</c:v>
                </c:pt>
                <c:pt idx="7209">
                  <c:v>44.22</c:v>
                </c:pt>
                <c:pt idx="7210">
                  <c:v>44.23</c:v>
                </c:pt>
                <c:pt idx="7211">
                  <c:v>44.24</c:v>
                </c:pt>
                <c:pt idx="7212">
                  <c:v>44.24</c:v>
                </c:pt>
                <c:pt idx="7213">
                  <c:v>44.26</c:v>
                </c:pt>
                <c:pt idx="7214">
                  <c:v>44.27</c:v>
                </c:pt>
                <c:pt idx="7215">
                  <c:v>44.28</c:v>
                </c:pt>
                <c:pt idx="7216">
                  <c:v>44.29</c:v>
                </c:pt>
                <c:pt idx="7217">
                  <c:v>44.3</c:v>
                </c:pt>
                <c:pt idx="7218">
                  <c:v>44.31</c:v>
                </c:pt>
                <c:pt idx="7219">
                  <c:v>44.31</c:v>
                </c:pt>
                <c:pt idx="7220">
                  <c:v>44.32</c:v>
                </c:pt>
                <c:pt idx="7221">
                  <c:v>44.33</c:v>
                </c:pt>
                <c:pt idx="7222">
                  <c:v>44.34</c:v>
                </c:pt>
                <c:pt idx="7223">
                  <c:v>44.35</c:v>
                </c:pt>
                <c:pt idx="7224">
                  <c:v>44.36</c:v>
                </c:pt>
                <c:pt idx="7225">
                  <c:v>44.37</c:v>
                </c:pt>
                <c:pt idx="7226">
                  <c:v>44.38</c:v>
                </c:pt>
                <c:pt idx="7227">
                  <c:v>44.39</c:v>
                </c:pt>
                <c:pt idx="7228">
                  <c:v>44.4</c:v>
                </c:pt>
                <c:pt idx="7229">
                  <c:v>44.41</c:v>
                </c:pt>
                <c:pt idx="7230">
                  <c:v>44.42</c:v>
                </c:pt>
                <c:pt idx="7231">
                  <c:v>44.43</c:v>
                </c:pt>
                <c:pt idx="7232">
                  <c:v>44.44</c:v>
                </c:pt>
                <c:pt idx="7233">
                  <c:v>44.46</c:v>
                </c:pt>
                <c:pt idx="7234">
                  <c:v>44.46</c:v>
                </c:pt>
                <c:pt idx="7235">
                  <c:v>44.48</c:v>
                </c:pt>
                <c:pt idx="7236">
                  <c:v>44.49</c:v>
                </c:pt>
                <c:pt idx="7237">
                  <c:v>44.5</c:v>
                </c:pt>
                <c:pt idx="7238">
                  <c:v>44.51</c:v>
                </c:pt>
                <c:pt idx="7239">
                  <c:v>44.52</c:v>
                </c:pt>
                <c:pt idx="7240">
                  <c:v>44.52</c:v>
                </c:pt>
                <c:pt idx="7241">
                  <c:v>44.53</c:v>
                </c:pt>
                <c:pt idx="7242">
                  <c:v>44.54</c:v>
                </c:pt>
                <c:pt idx="7243">
                  <c:v>44.54</c:v>
                </c:pt>
                <c:pt idx="7244">
                  <c:v>44.55</c:v>
                </c:pt>
                <c:pt idx="7245">
                  <c:v>44.56</c:v>
                </c:pt>
                <c:pt idx="7246">
                  <c:v>44.56</c:v>
                </c:pt>
                <c:pt idx="7247">
                  <c:v>44.57</c:v>
                </c:pt>
                <c:pt idx="7248">
                  <c:v>44.57</c:v>
                </c:pt>
                <c:pt idx="7249">
                  <c:v>44.58</c:v>
                </c:pt>
                <c:pt idx="7250">
                  <c:v>44.58</c:v>
                </c:pt>
                <c:pt idx="7251">
                  <c:v>44.58</c:v>
                </c:pt>
                <c:pt idx="7252">
                  <c:v>44.58</c:v>
                </c:pt>
                <c:pt idx="7253">
                  <c:v>44.58</c:v>
                </c:pt>
                <c:pt idx="7254">
                  <c:v>44.58</c:v>
                </c:pt>
                <c:pt idx="7255">
                  <c:v>44.59</c:v>
                </c:pt>
                <c:pt idx="7256">
                  <c:v>44.59</c:v>
                </c:pt>
                <c:pt idx="7257">
                  <c:v>44.59</c:v>
                </c:pt>
                <c:pt idx="7258">
                  <c:v>44.6</c:v>
                </c:pt>
                <c:pt idx="7259">
                  <c:v>44.6</c:v>
                </c:pt>
                <c:pt idx="7260">
                  <c:v>44.6</c:v>
                </c:pt>
                <c:pt idx="7261">
                  <c:v>44.6</c:v>
                </c:pt>
                <c:pt idx="7262">
                  <c:v>44.61</c:v>
                </c:pt>
                <c:pt idx="7263">
                  <c:v>44.62</c:v>
                </c:pt>
                <c:pt idx="7264">
                  <c:v>44.63</c:v>
                </c:pt>
                <c:pt idx="7265">
                  <c:v>44.63</c:v>
                </c:pt>
                <c:pt idx="7266">
                  <c:v>44.64</c:v>
                </c:pt>
                <c:pt idx="7267">
                  <c:v>44.65</c:v>
                </c:pt>
                <c:pt idx="7268">
                  <c:v>44.65</c:v>
                </c:pt>
                <c:pt idx="7269">
                  <c:v>44.66</c:v>
                </c:pt>
                <c:pt idx="7270">
                  <c:v>44.67</c:v>
                </c:pt>
                <c:pt idx="7271">
                  <c:v>44.68</c:v>
                </c:pt>
                <c:pt idx="7272">
                  <c:v>44.69</c:v>
                </c:pt>
                <c:pt idx="7273">
                  <c:v>44.7</c:v>
                </c:pt>
                <c:pt idx="7274">
                  <c:v>44.71</c:v>
                </c:pt>
                <c:pt idx="7275">
                  <c:v>44.71</c:v>
                </c:pt>
                <c:pt idx="7276">
                  <c:v>44.72</c:v>
                </c:pt>
                <c:pt idx="7277">
                  <c:v>44.72</c:v>
                </c:pt>
                <c:pt idx="7278">
                  <c:v>44.73</c:v>
                </c:pt>
                <c:pt idx="7279">
                  <c:v>44.73</c:v>
                </c:pt>
                <c:pt idx="7280">
                  <c:v>44.74</c:v>
                </c:pt>
                <c:pt idx="7281">
                  <c:v>44.75</c:v>
                </c:pt>
                <c:pt idx="7282">
                  <c:v>44.76</c:v>
                </c:pt>
                <c:pt idx="7283">
                  <c:v>44.77</c:v>
                </c:pt>
                <c:pt idx="7284">
                  <c:v>44.78</c:v>
                </c:pt>
                <c:pt idx="7285">
                  <c:v>44.79</c:v>
                </c:pt>
                <c:pt idx="7286">
                  <c:v>44.8</c:v>
                </c:pt>
                <c:pt idx="7287">
                  <c:v>44.8</c:v>
                </c:pt>
                <c:pt idx="7288">
                  <c:v>44.81</c:v>
                </c:pt>
                <c:pt idx="7289">
                  <c:v>44.82</c:v>
                </c:pt>
                <c:pt idx="7290">
                  <c:v>44.83</c:v>
                </c:pt>
                <c:pt idx="7291">
                  <c:v>44.84</c:v>
                </c:pt>
                <c:pt idx="7292">
                  <c:v>44.85</c:v>
                </c:pt>
                <c:pt idx="7293">
                  <c:v>44.86</c:v>
                </c:pt>
                <c:pt idx="7294">
                  <c:v>44.87</c:v>
                </c:pt>
                <c:pt idx="7295">
                  <c:v>44.87</c:v>
                </c:pt>
                <c:pt idx="7296">
                  <c:v>44.88</c:v>
                </c:pt>
                <c:pt idx="7297">
                  <c:v>44.88</c:v>
                </c:pt>
                <c:pt idx="7298">
                  <c:v>44.89</c:v>
                </c:pt>
                <c:pt idx="7299">
                  <c:v>44.9</c:v>
                </c:pt>
                <c:pt idx="7300">
                  <c:v>44.91</c:v>
                </c:pt>
                <c:pt idx="7301">
                  <c:v>44.92</c:v>
                </c:pt>
                <c:pt idx="7302">
                  <c:v>44.92</c:v>
                </c:pt>
                <c:pt idx="7303">
                  <c:v>44.93</c:v>
                </c:pt>
                <c:pt idx="7304">
                  <c:v>44.93</c:v>
                </c:pt>
                <c:pt idx="7305">
                  <c:v>44.93</c:v>
                </c:pt>
                <c:pt idx="7306">
                  <c:v>44.93</c:v>
                </c:pt>
                <c:pt idx="7307">
                  <c:v>44.94</c:v>
                </c:pt>
                <c:pt idx="7308">
                  <c:v>44.94</c:v>
                </c:pt>
                <c:pt idx="7309">
                  <c:v>44.94</c:v>
                </c:pt>
                <c:pt idx="7310">
                  <c:v>44.94</c:v>
                </c:pt>
                <c:pt idx="7311">
                  <c:v>44.94</c:v>
                </c:pt>
                <c:pt idx="7312">
                  <c:v>44.94</c:v>
                </c:pt>
                <c:pt idx="7313">
                  <c:v>44.94</c:v>
                </c:pt>
                <c:pt idx="7314">
                  <c:v>44.95</c:v>
                </c:pt>
                <c:pt idx="7315">
                  <c:v>44.95</c:v>
                </c:pt>
                <c:pt idx="7316">
                  <c:v>44.95</c:v>
                </c:pt>
                <c:pt idx="7317">
                  <c:v>44.96</c:v>
                </c:pt>
                <c:pt idx="7318">
                  <c:v>44.96</c:v>
                </c:pt>
                <c:pt idx="7319">
                  <c:v>44.96</c:v>
                </c:pt>
                <c:pt idx="7320">
                  <c:v>44.96</c:v>
                </c:pt>
                <c:pt idx="7321">
                  <c:v>44.96</c:v>
                </c:pt>
                <c:pt idx="7322">
                  <c:v>44.96</c:v>
                </c:pt>
                <c:pt idx="7323">
                  <c:v>44.95</c:v>
                </c:pt>
                <c:pt idx="7324">
                  <c:v>44.95</c:v>
                </c:pt>
                <c:pt idx="7325">
                  <c:v>44.95</c:v>
                </c:pt>
                <c:pt idx="7326">
                  <c:v>44.95</c:v>
                </c:pt>
                <c:pt idx="7327">
                  <c:v>44.95</c:v>
                </c:pt>
                <c:pt idx="7328">
                  <c:v>44.95</c:v>
                </c:pt>
                <c:pt idx="7329">
                  <c:v>44.95</c:v>
                </c:pt>
                <c:pt idx="7330">
                  <c:v>44.94</c:v>
                </c:pt>
                <c:pt idx="7331">
                  <c:v>44.94</c:v>
                </c:pt>
                <c:pt idx="7332">
                  <c:v>44.94</c:v>
                </c:pt>
                <c:pt idx="7333">
                  <c:v>44.93</c:v>
                </c:pt>
                <c:pt idx="7334">
                  <c:v>44.93</c:v>
                </c:pt>
                <c:pt idx="7335">
                  <c:v>44.92</c:v>
                </c:pt>
                <c:pt idx="7336">
                  <c:v>44.92</c:v>
                </c:pt>
                <c:pt idx="7337">
                  <c:v>44.92</c:v>
                </c:pt>
                <c:pt idx="7338">
                  <c:v>44.91</c:v>
                </c:pt>
                <c:pt idx="7339">
                  <c:v>44.91</c:v>
                </c:pt>
                <c:pt idx="7340">
                  <c:v>44.9</c:v>
                </c:pt>
                <c:pt idx="7341">
                  <c:v>44.9</c:v>
                </c:pt>
                <c:pt idx="7342">
                  <c:v>44.89</c:v>
                </c:pt>
                <c:pt idx="7343">
                  <c:v>44.89</c:v>
                </c:pt>
                <c:pt idx="7344">
                  <c:v>44.89</c:v>
                </c:pt>
                <c:pt idx="7345">
                  <c:v>44.88</c:v>
                </c:pt>
                <c:pt idx="7346">
                  <c:v>44.88</c:v>
                </c:pt>
                <c:pt idx="7347">
                  <c:v>44.87</c:v>
                </c:pt>
                <c:pt idx="7348">
                  <c:v>44.87</c:v>
                </c:pt>
                <c:pt idx="7349">
                  <c:v>44.86</c:v>
                </c:pt>
                <c:pt idx="7350">
                  <c:v>44.86</c:v>
                </c:pt>
                <c:pt idx="7351">
                  <c:v>44.84</c:v>
                </c:pt>
                <c:pt idx="7352">
                  <c:v>44.83</c:v>
                </c:pt>
                <c:pt idx="7353">
                  <c:v>44.82</c:v>
                </c:pt>
                <c:pt idx="7354">
                  <c:v>44.81</c:v>
                </c:pt>
                <c:pt idx="7355">
                  <c:v>44.81</c:v>
                </c:pt>
                <c:pt idx="7356">
                  <c:v>44.8</c:v>
                </c:pt>
                <c:pt idx="7357">
                  <c:v>44.79</c:v>
                </c:pt>
                <c:pt idx="7358">
                  <c:v>44.78</c:v>
                </c:pt>
                <c:pt idx="7359">
                  <c:v>44.77</c:v>
                </c:pt>
                <c:pt idx="7360">
                  <c:v>44.76</c:v>
                </c:pt>
                <c:pt idx="7361">
                  <c:v>44.75</c:v>
                </c:pt>
                <c:pt idx="7362">
                  <c:v>44.75</c:v>
                </c:pt>
                <c:pt idx="7363">
                  <c:v>44.74</c:v>
                </c:pt>
                <c:pt idx="7364">
                  <c:v>44.73</c:v>
                </c:pt>
                <c:pt idx="7365">
                  <c:v>44.73</c:v>
                </c:pt>
                <c:pt idx="7366">
                  <c:v>44.72</c:v>
                </c:pt>
                <c:pt idx="7367">
                  <c:v>44.72</c:v>
                </c:pt>
                <c:pt idx="7368">
                  <c:v>44.72</c:v>
                </c:pt>
                <c:pt idx="7369">
                  <c:v>44.71</c:v>
                </c:pt>
                <c:pt idx="7370">
                  <c:v>44.71</c:v>
                </c:pt>
                <c:pt idx="7371">
                  <c:v>44.7</c:v>
                </c:pt>
                <c:pt idx="7372">
                  <c:v>44.7</c:v>
                </c:pt>
                <c:pt idx="7373">
                  <c:v>44.69</c:v>
                </c:pt>
                <c:pt idx="7374">
                  <c:v>44.68</c:v>
                </c:pt>
                <c:pt idx="7375">
                  <c:v>44.67</c:v>
                </c:pt>
                <c:pt idx="7376">
                  <c:v>44.67</c:v>
                </c:pt>
                <c:pt idx="7377">
                  <c:v>44.66</c:v>
                </c:pt>
                <c:pt idx="7378">
                  <c:v>44.65</c:v>
                </c:pt>
                <c:pt idx="7379">
                  <c:v>44.65</c:v>
                </c:pt>
                <c:pt idx="7380">
                  <c:v>44.64</c:v>
                </c:pt>
                <c:pt idx="7381">
                  <c:v>44.64</c:v>
                </c:pt>
                <c:pt idx="7382">
                  <c:v>44.63</c:v>
                </c:pt>
                <c:pt idx="7383">
                  <c:v>44.63</c:v>
                </c:pt>
                <c:pt idx="7384">
                  <c:v>44.62</c:v>
                </c:pt>
                <c:pt idx="7385">
                  <c:v>44.62</c:v>
                </c:pt>
                <c:pt idx="7386">
                  <c:v>44.61</c:v>
                </c:pt>
                <c:pt idx="7387">
                  <c:v>44.61</c:v>
                </c:pt>
                <c:pt idx="7388">
                  <c:v>44.6</c:v>
                </c:pt>
                <c:pt idx="7389">
                  <c:v>44.6</c:v>
                </c:pt>
                <c:pt idx="7390">
                  <c:v>44.6</c:v>
                </c:pt>
                <c:pt idx="7391">
                  <c:v>44.6</c:v>
                </c:pt>
                <c:pt idx="7392">
                  <c:v>44.59</c:v>
                </c:pt>
                <c:pt idx="7393">
                  <c:v>44.59</c:v>
                </c:pt>
                <c:pt idx="7394">
                  <c:v>44.58</c:v>
                </c:pt>
                <c:pt idx="7395">
                  <c:v>44.58</c:v>
                </c:pt>
                <c:pt idx="7396">
                  <c:v>44.58</c:v>
                </c:pt>
                <c:pt idx="7397">
                  <c:v>44.58</c:v>
                </c:pt>
                <c:pt idx="7398">
                  <c:v>44.58</c:v>
                </c:pt>
                <c:pt idx="7399">
                  <c:v>44.58</c:v>
                </c:pt>
                <c:pt idx="7400">
                  <c:v>44.58</c:v>
                </c:pt>
                <c:pt idx="7401">
                  <c:v>44.58</c:v>
                </c:pt>
                <c:pt idx="7402">
                  <c:v>44.58</c:v>
                </c:pt>
                <c:pt idx="7403">
                  <c:v>44.58</c:v>
                </c:pt>
                <c:pt idx="7404">
                  <c:v>44.58</c:v>
                </c:pt>
                <c:pt idx="7405">
                  <c:v>44.58</c:v>
                </c:pt>
                <c:pt idx="7406">
                  <c:v>44.58</c:v>
                </c:pt>
                <c:pt idx="7407">
                  <c:v>44.57</c:v>
                </c:pt>
                <c:pt idx="7408">
                  <c:v>44.57</c:v>
                </c:pt>
                <c:pt idx="7409">
                  <c:v>44.57</c:v>
                </c:pt>
                <c:pt idx="7410">
                  <c:v>44.56</c:v>
                </c:pt>
                <c:pt idx="7411">
                  <c:v>44.56</c:v>
                </c:pt>
                <c:pt idx="7412">
                  <c:v>44.56</c:v>
                </c:pt>
                <c:pt idx="7413">
                  <c:v>44.55</c:v>
                </c:pt>
                <c:pt idx="7414">
                  <c:v>44.55</c:v>
                </c:pt>
                <c:pt idx="7415">
                  <c:v>44.55</c:v>
                </c:pt>
                <c:pt idx="7416">
                  <c:v>44.54</c:v>
                </c:pt>
                <c:pt idx="7417">
                  <c:v>44.53</c:v>
                </c:pt>
                <c:pt idx="7418">
                  <c:v>44.52</c:v>
                </c:pt>
                <c:pt idx="7419">
                  <c:v>44.5</c:v>
                </c:pt>
                <c:pt idx="7420">
                  <c:v>44.49</c:v>
                </c:pt>
                <c:pt idx="7421">
                  <c:v>44.48</c:v>
                </c:pt>
                <c:pt idx="7422">
                  <c:v>44.48</c:v>
                </c:pt>
                <c:pt idx="7423">
                  <c:v>44.47</c:v>
                </c:pt>
                <c:pt idx="7424">
                  <c:v>44.46</c:v>
                </c:pt>
                <c:pt idx="7425">
                  <c:v>44.45</c:v>
                </c:pt>
                <c:pt idx="7426">
                  <c:v>44.44</c:v>
                </c:pt>
                <c:pt idx="7427">
                  <c:v>44.43</c:v>
                </c:pt>
                <c:pt idx="7428">
                  <c:v>44.42</c:v>
                </c:pt>
                <c:pt idx="7429">
                  <c:v>44.42</c:v>
                </c:pt>
                <c:pt idx="7430">
                  <c:v>44.41</c:v>
                </c:pt>
                <c:pt idx="7431">
                  <c:v>44.41</c:v>
                </c:pt>
                <c:pt idx="7432">
                  <c:v>44.41</c:v>
                </c:pt>
                <c:pt idx="7433">
                  <c:v>44.4</c:v>
                </c:pt>
                <c:pt idx="7434">
                  <c:v>44.39</c:v>
                </c:pt>
                <c:pt idx="7435">
                  <c:v>44.39</c:v>
                </c:pt>
                <c:pt idx="7436">
                  <c:v>44.38</c:v>
                </c:pt>
                <c:pt idx="7437">
                  <c:v>44.37</c:v>
                </c:pt>
                <c:pt idx="7438">
                  <c:v>44.37</c:v>
                </c:pt>
                <c:pt idx="7439">
                  <c:v>44.36</c:v>
                </c:pt>
                <c:pt idx="7440">
                  <c:v>44.35</c:v>
                </c:pt>
                <c:pt idx="7441">
                  <c:v>44.35</c:v>
                </c:pt>
                <c:pt idx="7442">
                  <c:v>44.34</c:v>
                </c:pt>
                <c:pt idx="7443">
                  <c:v>44.34</c:v>
                </c:pt>
                <c:pt idx="7444">
                  <c:v>44.33</c:v>
                </c:pt>
                <c:pt idx="7445">
                  <c:v>44.33</c:v>
                </c:pt>
                <c:pt idx="7446">
                  <c:v>44.32</c:v>
                </c:pt>
                <c:pt idx="7447">
                  <c:v>44.32</c:v>
                </c:pt>
                <c:pt idx="7448">
                  <c:v>44.31</c:v>
                </c:pt>
                <c:pt idx="7449">
                  <c:v>44.31</c:v>
                </c:pt>
                <c:pt idx="7450">
                  <c:v>44.3</c:v>
                </c:pt>
                <c:pt idx="7451">
                  <c:v>44.29</c:v>
                </c:pt>
                <c:pt idx="7452">
                  <c:v>44.28</c:v>
                </c:pt>
                <c:pt idx="7453">
                  <c:v>44.27</c:v>
                </c:pt>
                <c:pt idx="7454">
                  <c:v>44.25</c:v>
                </c:pt>
                <c:pt idx="7455">
                  <c:v>44.24</c:v>
                </c:pt>
                <c:pt idx="7456">
                  <c:v>44.24</c:v>
                </c:pt>
                <c:pt idx="7457">
                  <c:v>44.24</c:v>
                </c:pt>
                <c:pt idx="7458">
                  <c:v>44.23</c:v>
                </c:pt>
                <c:pt idx="7459">
                  <c:v>44.22</c:v>
                </c:pt>
                <c:pt idx="7460">
                  <c:v>44.22</c:v>
                </c:pt>
                <c:pt idx="7461">
                  <c:v>44.21</c:v>
                </c:pt>
                <c:pt idx="7462">
                  <c:v>44.21</c:v>
                </c:pt>
                <c:pt idx="7463">
                  <c:v>44.2</c:v>
                </c:pt>
                <c:pt idx="7464">
                  <c:v>44.2</c:v>
                </c:pt>
                <c:pt idx="7465">
                  <c:v>44.19</c:v>
                </c:pt>
                <c:pt idx="7466">
                  <c:v>44.19</c:v>
                </c:pt>
                <c:pt idx="7467">
                  <c:v>44.18</c:v>
                </c:pt>
                <c:pt idx="7468">
                  <c:v>44.17</c:v>
                </c:pt>
                <c:pt idx="7469">
                  <c:v>44.17</c:v>
                </c:pt>
                <c:pt idx="7470">
                  <c:v>44.16</c:v>
                </c:pt>
                <c:pt idx="7471">
                  <c:v>44.16</c:v>
                </c:pt>
                <c:pt idx="7472">
                  <c:v>44.15</c:v>
                </c:pt>
                <c:pt idx="7473">
                  <c:v>44.15</c:v>
                </c:pt>
                <c:pt idx="7474">
                  <c:v>44.14</c:v>
                </c:pt>
                <c:pt idx="7475">
                  <c:v>44.14</c:v>
                </c:pt>
                <c:pt idx="7476">
                  <c:v>44.13</c:v>
                </c:pt>
                <c:pt idx="7477">
                  <c:v>44.13</c:v>
                </c:pt>
                <c:pt idx="7478">
                  <c:v>44.12</c:v>
                </c:pt>
                <c:pt idx="7479">
                  <c:v>44.12</c:v>
                </c:pt>
                <c:pt idx="7480">
                  <c:v>44.12</c:v>
                </c:pt>
                <c:pt idx="7481">
                  <c:v>44.11</c:v>
                </c:pt>
                <c:pt idx="7482">
                  <c:v>44.11</c:v>
                </c:pt>
                <c:pt idx="7483">
                  <c:v>44.1</c:v>
                </c:pt>
                <c:pt idx="7484">
                  <c:v>44.1</c:v>
                </c:pt>
                <c:pt idx="7485">
                  <c:v>44.1</c:v>
                </c:pt>
                <c:pt idx="7486">
                  <c:v>44.1</c:v>
                </c:pt>
                <c:pt idx="7487">
                  <c:v>44.1</c:v>
                </c:pt>
                <c:pt idx="7488">
                  <c:v>44.11</c:v>
                </c:pt>
                <c:pt idx="7489">
                  <c:v>44.11</c:v>
                </c:pt>
                <c:pt idx="7490">
                  <c:v>44.11</c:v>
                </c:pt>
                <c:pt idx="7491">
                  <c:v>44.11</c:v>
                </c:pt>
                <c:pt idx="7492">
                  <c:v>44.11</c:v>
                </c:pt>
                <c:pt idx="7493">
                  <c:v>44.11</c:v>
                </c:pt>
                <c:pt idx="7494">
                  <c:v>44.11</c:v>
                </c:pt>
                <c:pt idx="7495">
                  <c:v>44.11</c:v>
                </c:pt>
                <c:pt idx="7496">
                  <c:v>44.11</c:v>
                </c:pt>
                <c:pt idx="7497">
                  <c:v>44.11</c:v>
                </c:pt>
                <c:pt idx="7498">
                  <c:v>44.12</c:v>
                </c:pt>
                <c:pt idx="7499">
                  <c:v>44.12</c:v>
                </c:pt>
                <c:pt idx="7500">
                  <c:v>44.12</c:v>
                </c:pt>
                <c:pt idx="7501">
                  <c:v>44.13</c:v>
                </c:pt>
                <c:pt idx="7502">
                  <c:v>44.13</c:v>
                </c:pt>
                <c:pt idx="7503">
                  <c:v>44.13</c:v>
                </c:pt>
                <c:pt idx="7504">
                  <c:v>44.13</c:v>
                </c:pt>
                <c:pt idx="7505">
                  <c:v>44.13</c:v>
                </c:pt>
                <c:pt idx="7506">
                  <c:v>44.13</c:v>
                </c:pt>
                <c:pt idx="7507">
                  <c:v>44.13</c:v>
                </c:pt>
                <c:pt idx="7508">
                  <c:v>44.13</c:v>
                </c:pt>
                <c:pt idx="7509">
                  <c:v>44.13</c:v>
                </c:pt>
                <c:pt idx="7510">
                  <c:v>44.13</c:v>
                </c:pt>
                <c:pt idx="7511">
                  <c:v>44.14</c:v>
                </c:pt>
                <c:pt idx="7512">
                  <c:v>44.14</c:v>
                </c:pt>
                <c:pt idx="7513">
                  <c:v>44.15</c:v>
                </c:pt>
                <c:pt idx="7514">
                  <c:v>44.16</c:v>
                </c:pt>
                <c:pt idx="7515">
                  <c:v>44.17</c:v>
                </c:pt>
                <c:pt idx="7516">
                  <c:v>44.18</c:v>
                </c:pt>
                <c:pt idx="7517">
                  <c:v>44.19</c:v>
                </c:pt>
                <c:pt idx="7518">
                  <c:v>44.19</c:v>
                </c:pt>
                <c:pt idx="7519">
                  <c:v>44.21</c:v>
                </c:pt>
                <c:pt idx="7520">
                  <c:v>44.22</c:v>
                </c:pt>
                <c:pt idx="7521">
                  <c:v>44.23</c:v>
                </c:pt>
                <c:pt idx="7522">
                  <c:v>44.24</c:v>
                </c:pt>
                <c:pt idx="7523">
                  <c:v>44.26</c:v>
                </c:pt>
                <c:pt idx="7524">
                  <c:v>44.27</c:v>
                </c:pt>
                <c:pt idx="7525">
                  <c:v>44.28</c:v>
                </c:pt>
                <c:pt idx="7526">
                  <c:v>44.29</c:v>
                </c:pt>
                <c:pt idx="7527">
                  <c:v>44.29</c:v>
                </c:pt>
                <c:pt idx="7528">
                  <c:v>44.3</c:v>
                </c:pt>
                <c:pt idx="7529">
                  <c:v>44.31</c:v>
                </c:pt>
                <c:pt idx="7530">
                  <c:v>44.31</c:v>
                </c:pt>
                <c:pt idx="7531">
                  <c:v>44.32</c:v>
                </c:pt>
                <c:pt idx="7532">
                  <c:v>44.33</c:v>
                </c:pt>
                <c:pt idx="7533">
                  <c:v>44.34</c:v>
                </c:pt>
                <c:pt idx="7534">
                  <c:v>44.34</c:v>
                </c:pt>
                <c:pt idx="7535">
                  <c:v>44.35</c:v>
                </c:pt>
                <c:pt idx="7536">
                  <c:v>44.36</c:v>
                </c:pt>
                <c:pt idx="7537">
                  <c:v>44.36</c:v>
                </c:pt>
                <c:pt idx="7538">
                  <c:v>44.37</c:v>
                </c:pt>
                <c:pt idx="7539">
                  <c:v>44.38</c:v>
                </c:pt>
                <c:pt idx="7540">
                  <c:v>44.39</c:v>
                </c:pt>
                <c:pt idx="7541">
                  <c:v>44.4</c:v>
                </c:pt>
                <c:pt idx="7542">
                  <c:v>44.41</c:v>
                </c:pt>
                <c:pt idx="7543">
                  <c:v>44.42</c:v>
                </c:pt>
                <c:pt idx="7544">
                  <c:v>44.43</c:v>
                </c:pt>
                <c:pt idx="7545">
                  <c:v>44.45</c:v>
                </c:pt>
                <c:pt idx="7546">
                  <c:v>44.46</c:v>
                </c:pt>
                <c:pt idx="7547">
                  <c:v>44.47</c:v>
                </c:pt>
                <c:pt idx="7548">
                  <c:v>44.48</c:v>
                </c:pt>
                <c:pt idx="7549">
                  <c:v>44.5</c:v>
                </c:pt>
                <c:pt idx="7550">
                  <c:v>44.51</c:v>
                </c:pt>
                <c:pt idx="7551">
                  <c:v>44.52</c:v>
                </c:pt>
                <c:pt idx="7552">
                  <c:v>44.53</c:v>
                </c:pt>
                <c:pt idx="7553">
                  <c:v>44.54</c:v>
                </c:pt>
                <c:pt idx="7554">
                  <c:v>44.55</c:v>
                </c:pt>
                <c:pt idx="7555">
                  <c:v>44.55</c:v>
                </c:pt>
                <c:pt idx="7556">
                  <c:v>44.56</c:v>
                </c:pt>
                <c:pt idx="7557">
                  <c:v>44.57</c:v>
                </c:pt>
                <c:pt idx="7558">
                  <c:v>44.58</c:v>
                </c:pt>
                <c:pt idx="7559">
                  <c:v>44.58</c:v>
                </c:pt>
                <c:pt idx="7560">
                  <c:v>44.58</c:v>
                </c:pt>
                <c:pt idx="7561">
                  <c:v>44.58</c:v>
                </c:pt>
                <c:pt idx="7562">
                  <c:v>44.58</c:v>
                </c:pt>
                <c:pt idx="7563">
                  <c:v>44.58</c:v>
                </c:pt>
                <c:pt idx="7564">
                  <c:v>44.58</c:v>
                </c:pt>
                <c:pt idx="7565">
                  <c:v>44.58</c:v>
                </c:pt>
                <c:pt idx="7566">
                  <c:v>44.58</c:v>
                </c:pt>
                <c:pt idx="7567">
                  <c:v>44.58</c:v>
                </c:pt>
                <c:pt idx="7568">
                  <c:v>44.58</c:v>
                </c:pt>
                <c:pt idx="7569">
                  <c:v>44.58</c:v>
                </c:pt>
                <c:pt idx="7570">
                  <c:v>44.58</c:v>
                </c:pt>
                <c:pt idx="7571">
                  <c:v>44.59</c:v>
                </c:pt>
                <c:pt idx="7572">
                  <c:v>44.59</c:v>
                </c:pt>
                <c:pt idx="7573">
                  <c:v>44.6</c:v>
                </c:pt>
                <c:pt idx="7574">
                  <c:v>44.6</c:v>
                </c:pt>
                <c:pt idx="7575">
                  <c:v>44.6</c:v>
                </c:pt>
                <c:pt idx="7576">
                  <c:v>44.61</c:v>
                </c:pt>
                <c:pt idx="7577">
                  <c:v>44.62</c:v>
                </c:pt>
                <c:pt idx="7578">
                  <c:v>44.62</c:v>
                </c:pt>
                <c:pt idx="7579">
                  <c:v>44.63</c:v>
                </c:pt>
                <c:pt idx="7580">
                  <c:v>44.63</c:v>
                </c:pt>
                <c:pt idx="7581">
                  <c:v>44.64</c:v>
                </c:pt>
                <c:pt idx="7582">
                  <c:v>44.65</c:v>
                </c:pt>
                <c:pt idx="7583">
                  <c:v>44.65</c:v>
                </c:pt>
                <c:pt idx="7584">
                  <c:v>44.65</c:v>
                </c:pt>
                <c:pt idx="7585">
                  <c:v>44.66</c:v>
                </c:pt>
                <c:pt idx="7586">
                  <c:v>44.66</c:v>
                </c:pt>
                <c:pt idx="7587">
                  <c:v>44.67</c:v>
                </c:pt>
                <c:pt idx="7588">
                  <c:v>44.68</c:v>
                </c:pt>
                <c:pt idx="7589">
                  <c:v>44.68</c:v>
                </c:pt>
                <c:pt idx="7590">
                  <c:v>44.69</c:v>
                </c:pt>
                <c:pt idx="7591">
                  <c:v>44.69</c:v>
                </c:pt>
                <c:pt idx="7592">
                  <c:v>44.69</c:v>
                </c:pt>
                <c:pt idx="7593">
                  <c:v>44.7</c:v>
                </c:pt>
                <c:pt idx="7594">
                  <c:v>44.7</c:v>
                </c:pt>
                <c:pt idx="7595">
                  <c:v>44.71</c:v>
                </c:pt>
                <c:pt idx="7596">
                  <c:v>44.71</c:v>
                </c:pt>
                <c:pt idx="7597">
                  <c:v>44.72</c:v>
                </c:pt>
                <c:pt idx="7598">
                  <c:v>44.72</c:v>
                </c:pt>
                <c:pt idx="7599">
                  <c:v>44.72</c:v>
                </c:pt>
                <c:pt idx="7600">
                  <c:v>44.73</c:v>
                </c:pt>
                <c:pt idx="7601">
                  <c:v>44.74</c:v>
                </c:pt>
                <c:pt idx="7602">
                  <c:v>44.74</c:v>
                </c:pt>
                <c:pt idx="7603">
                  <c:v>44.75</c:v>
                </c:pt>
                <c:pt idx="7604">
                  <c:v>44.75</c:v>
                </c:pt>
                <c:pt idx="7605">
                  <c:v>44.76</c:v>
                </c:pt>
                <c:pt idx="7606">
                  <c:v>44.76</c:v>
                </c:pt>
                <c:pt idx="7607">
                  <c:v>44.77</c:v>
                </c:pt>
                <c:pt idx="7608">
                  <c:v>44.78</c:v>
                </c:pt>
                <c:pt idx="7609">
                  <c:v>44.78</c:v>
                </c:pt>
                <c:pt idx="7610">
                  <c:v>44.79</c:v>
                </c:pt>
                <c:pt idx="7611">
                  <c:v>44.79</c:v>
                </c:pt>
                <c:pt idx="7612">
                  <c:v>44.8</c:v>
                </c:pt>
                <c:pt idx="7613">
                  <c:v>44.8</c:v>
                </c:pt>
                <c:pt idx="7614">
                  <c:v>44.8</c:v>
                </c:pt>
                <c:pt idx="7615">
                  <c:v>44.81</c:v>
                </c:pt>
                <c:pt idx="7616">
                  <c:v>44.81</c:v>
                </c:pt>
                <c:pt idx="7617">
                  <c:v>44.82</c:v>
                </c:pt>
                <c:pt idx="7618">
                  <c:v>44.82</c:v>
                </c:pt>
                <c:pt idx="7619">
                  <c:v>44.82</c:v>
                </c:pt>
                <c:pt idx="7620">
                  <c:v>44.82</c:v>
                </c:pt>
                <c:pt idx="7621">
                  <c:v>44.82</c:v>
                </c:pt>
                <c:pt idx="7622">
                  <c:v>44.82</c:v>
                </c:pt>
                <c:pt idx="7623">
                  <c:v>44.82</c:v>
                </c:pt>
                <c:pt idx="7624">
                  <c:v>44.82</c:v>
                </c:pt>
                <c:pt idx="7625">
                  <c:v>44.82</c:v>
                </c:pt>
                <c:pt idx="7626">
                  <c:v>44.82</c:v>
                </c:pt>
                <c:pt idx="7627">
                  <c:v>44.82</c:v>
                </c:pt>
                <c:pt idx="7628">
                  <c:v>44.82</c:v>
                </c:pt>
                <c:pt idx="7629">
                  <c:v>44.83</c:v>
                </c:pt>
                <c:pt idx="7630">
                  <c:v>44.83</c:v>
                </c:pt>
                <c:pt idx="7631">
                  <c:v>44.83</c:v>
                </c:pt>
                <c:pt idx="7632">
                  <c:v>44.83</c:v>
                </c:pt>
                <c:pt idx="7633">
                  <c:v>44.83</c:v>
                </c:pt>
                <c:pt idx="7634">
                  <c:v>44.83</c:v>
                </c:pt>
                <c:pt idx="7635">
                  <c:v>44.83</c:v>
                </c:pt>
                <c:pt idx="7636">
                  <c:v>44.83</c:v>
                </c:pt>
                <c:pt idx="7637">
                  <c:v>44.83</c:v>
                </c:pt>
                <c:pt idx="7638">
                  <c:v>44.83</c:v>
                </c:pt>
                <c:pt idx="7639">
                  <c:v>44.82</c:v>
                </c:pt>
                <c:pt idx="7640">
                  <c:v>44.82</c:v>
                </c:pt>
                <c:pt idx="7641">
                  <c:v>44.82</c:v>
                </c:pt>
                <c:pt idx="7642">
                  <c:v>44.82</c:v>
                </c:pt>
                <c:pt idx="7643">
                  <c:v>44.82</c:v>
                </c:pt>
                <c:pt idx="7644">
                  <c:v>44.82</c:v>
                </c:pt>
                <c:pt idx="7645">
                  <c:v>44.81</c:v>
                </c:pt>
                <c:pt idx="7646">
                  <c:v>44.81</c:v>
                </c:pt>
                <c:pt idx="7647">
                  <c:v>44.8</c:v>
                </c:pt>
                <c:pt idx="7648">
                  <c:v>44.79</c:v>
                </c:pt>
                <c:pt idx="7649">
                  <c:v>44.78</c:v>
                </c:pt>
                <c:pt idx="7650">
                  <c:v>44.77</c:v>
                </c:pt>
                <c:pt idx="7651">
                  <c:v>44.77</c:v>
                </c:pt>
                <c:pt idx="7652">
                  <c:v>44.76</c:v>
                </c:pt>
                <c:pt idx="7653">
                  <c:v>44.76</c:v>
                </c:pt>
                <c:pt idx="7654">
                  <c:v>44.75</c:v>
                </c:pt>
                <c:pt idx="7655">
                  <c:v>44.75</c:v>
                </c:pt>
                <c:pt idx="7656">
                  <c:v>44.75</c:v>
                </c:pt>
                <c:pt idx="7657">
                  <c:v>44.75</c:v>
                </c:pt>
                <c:pt idx="7658">
                  <c:v>44.75</c:v>
                </c:pt>
                <c:pt idx="7659">
                  <c:v>44.74</c:v>
                </c:pt>
                <c:pt idx="7660">
                  <c:v>44.74</c:v>
                </c:pt>
                <c:pt idx="7661">
                  <c:v>44.73</c:v>
                </c:pt>
                <c:pt idx="7662">
                  <c:v>44.73</c:v>
                </c:pt>
                <c:pt idx="7663">
                  <c:v>44.72</c:v>
                </c:pt>
                <c:pt idx="7664">
                  <c:v>44.72</c:v>
                </c:pt>
                <c:pt idx="7665">
                  <c:v>44.71</c:v>
                </c:pt>
                <c:pt idx="7666">
                  <c:v>44.71</c:v>
                </c:pt>
                <c:pt idx="7667">
                  <c:v>44.7</c:v>
                </c:pt>
                <c:pt idx="7668">
                  <c:v>44.7</c:v>
                </c:pt>
                <c:pt idx="7669">
                  <c:v>44.7</c:v>
                </c:pt>
                <c:pt idx="7670">
                  <c:v>44.7</c:v>
                </c:pt>
                <c:pt idx="7671">
                  <c:v>44.69</c:v>
                </c:pt>
                <c:pt idx="7672">
                  <c:v>44.68</c:v>
                </c:pt>
                <c:pt idx="7673">
                  <c:v>44.68</c:v>
                </c:pt>
                <c:pt idx="7674">
                  <c:v>44.67</c:v>
                </c:pt>
                <c:pt idx="7675">
                  <c:v>44.66</c:v>
                </c:pt>
                <c:pt idx="7676">
                  <c:v>44.65</c:v>
                </c:pt>
                <c:pt idx="7677">
                  <c:v>44.65</c:v>
                </c:pt>
                <c:pt idx="7678">
                  <c:v>44.65</c:v>
                </c:pt>
                <c:pt idx="7679">
                  <c:v>44.64</c:v>
                </c:pt>
                <c:pt idx="7680">
                  <c:v>44.64</c:v>
                </c:pt>
                <c:pt idx="7681">
                  <c:v>44.64</c:v>
                </c:pt>
                <c:pt idx="7682">
                  <c:v>44.63</c:v>
                </c:pt>
                <c:pt idx="7683">
                  <c:v>44.62</c:v>
                </c:pt>
                <c:pt idx="7684">
                  <c:v>44.62</c:v>
                </c:pt>
                <c:pt idx="7685">
                  <c:v>44.61</c:v>
                </c:pt>
                <c:pt idx="7686">
                  <c:v>44.61</c:v>
                </c:pt>
                <c:pt idx="7687">
                  <c:v>44.61</c:v>
                </c:pt>
                <c:pt idx="7688">
                  <c:v>44.61</c:v>
                </c:pt>
                <c:pt idx="7689">
                  <c:v>44.6</c:v>
                </c:pt>
                <c:pt idx="7690">
                  <c:v>44.6</c:v>
                </c:pt>
                <c:pt idx="7691">
                  <c:v>44.6</c:v>
                </c:pt>
                <c:pt idx="7692">
                  <c:v>44.6</c:v>
                </c:pt>
                <c:pt idx="7693">
                  <c:v>44.59</c:v>
                </c:pt>
                <c:pt idx="7694">
                  <c:v>44.59</c:v>
                </c:pt>
                <c:pt idx="7695">
                  <c:v>44.59</c:v>
                </c:pt>
                <c:pt idx="7696">
                  <c:v>44.58</c:v>
                </c:pt>
                <c:pt idx="7697">
                  <c:v>44.58</c:v>
                </c:pt>
                <c:pt idx="7698">
                  <c:v>44.58</c:v>
                </c:pt>
                <c:pt idx="7699">
                  <c:v>44.58</c:v>
                </c:pt>
                <c:pt idx="7700">
                  <c:v>44.58</c:v>
                </c:pt>
                <c:pt idx="7701">
                  <c:v>44.58</c:v>
                </c:pt>
                <c:pt idx="7702">
                  <c:v>44.58</c:v>
                </c:pt>
                <c:pt idx="7703">
                  <c:v>44.58</c:v>
                </c:pt>
                <c:pt idx="7704">
                  <c:v>44.58</c:v>
                </c:pt>
                <c:pt idx="7705">
                  <c:v>44.58</c:v>
                </c:pt>
                <c:pt idx="7706">
                  <c:v>44.58</c:v>
                </c:pt>
                <c:pt idx="7707">
                  <c:v>44.58</c:v>
                </c:pt>
                <c:pt idx="7708">
                  <c:v>44.58</c:v>
                </c:pt>
                <c:pt idx="7709">
                  <c:v>44.58</c:v>
                </c:pt>
                <c:pt idx="7710">
                  <c:v>44.58</c:v>
                </c:pt>
                <c:pt idx="7711">
                  <c:v>44.58</c:v>
                </c:pt>
                <c:pt idx="7712">
                  <c:v>44.57</c:v>
                </c:pt>
                <c:pt idx="7713">
                  <c:v>44.57</c:v>
                </c:pt>
                <c:pt idx="7714">
                  <c:v>44.56</c:v>
                </c:pt>
                <c:pt idx="7715">
                  <c:v>44.56</c:v>
                </c:pt>
                <c:pt idx="7716">
                  <c:v>44.55</c:v>
                </c:pt>
                <c:pt idx="7717">
                  <c:v>44.55</c:v>
                </c:pt>
                <c:pt idx="7718">
                  <c:v>44.54</c:v>
                </c:pt>
                <c:pt idx="7719">
                  <c:v>44.53</c:v>
                </c:pt>
                <c:pt idx="7720">
                  <c:v>44.53</c:v>
                </c:pt>
                <c:pt idx="7721">
                  <c:v>44.52</c:v>
                </c:pt>
                <c:pt idx="7722">
                  <c:v>44.51</c:v>
                </c:pt>
                <c:pt idx="7723">
                  <c:v>44.51</c:v>
                </c:pt>
                <c:pt idx="7724">
                  <c:v>44.5</c:v>
                </c:pt>
                <c:pt idx="7725">
                  <c:v>44.49</c:v>
                </c:pt>
                <c:pt idx="7726">
                  <c:v>44.48</c:v>
                </c:pt>
                <c:pt idx="7727">
                  <c:v>44.48</c:v>
                </c:pt>
                <c:pt idx="7728">
                  <c:v>44.46</c:v>
                </c:pt>
                <c:pt idx="7729">
                  <c:v>44.45</c:v>
                </c:pt>
                <c:pt idx="7730">
                  <c:v>44.44</c:v>
                </c:pt>
                <c:pt idx="7731">
                  <c:v>44.43</c:v>
                </c:pt>
                <c:pt idx="7732">
                  <c:v>44.42</c:v>
                </c:pt>
                <c:pt idx="7733">
                  <c:v>44.41</c:v>
                </c:pt>
                <c:pt idx="7734">
                  <c:v>44.41</c:v>
                </c:pt>
                <c:pt idx="7735">
                  <c:v>44.41</c:v>
                </c:pt>
                <c:pt idx="7736">
                  <c:v>44.4</c:v>
                </c:pt>
                <c:pt idx="7737">
                  <c:v>44.39</c:v>
                </c:pt>
                <c:pt idx="7738">
                  <c:v>44.39</c:v>
                </c:pt>
                <c:pt idx="7739">
                  <c:v>44.38</c:v>
                </c:pt>
                <c:pt idx="7740">
                  <c:v>44.37</c:v>
                </c:pt>
                <c:pt idx="7741">
                  <c:v>44.36</c:v>
                </c:pt>
                <c:pt idx="7742">
                  <c:v>44.36</c:v>
                </c:pt>
                <c:pt idx="7743">
                  <c:v>44.35</c:v>
                </c:pt>
                <c:pt idx="7744">
                  <c:v>44.34</c:v>
                </c:pt>
                <c:pt idx="7745">
                  <c:v>44.34</c:v>
                </c:pt>
                <c:pt idx="7746">
                  <c:v>44.33</c:v>
                </c:pt>
                <c:pt idx="7747">
                  <c:v>44.32</c:v>
                </c:pt>
                <c:pt idx="7748">
                  <c:v>44.32</c:v>
                </c:pt>
                <c:pt idx="7749">
                  <c:v>44.31</c:v>
                </c:pt>
                <c:pt idx="7750">
                  <c:v>44.31</c:v>
                </c:pt>
                <c:pt idx="7751">
                  <c:v>44.3</c:v>
                </c:pt>
                <c:pt idx="7752">
                  <c:v>44.29</c:v>
                </c:pt>
                <c:pt idx="7753">
                  <c:v>44.28</c:v>
                </c:pt>
                <c:pt idx="7754">
                  <c:v>44.27</c:v>
                </c:pt>
                <c:pt idx="7755">
                  <c:v>44.26</c:v>
                </c:pt>
                <c:pt idx="7756">
                  <c:v>44.25</c:v>
                </c:pt>
                <c:pt idx="7757">
                  <c:v>44.25</c:v>
                </c:pt>
                <c:pt idx="7758">
                  <c:v>44.24</c:v>
                </c:pt>
                <c:pt idx="7759">
                  <c:v>44.24</c:v>
                </c:pt>
                <c:pt idx="7760">
                  <c:v>44.23</c:v>
                </c:pt>
                <c:pt idx="7761">
                  <c:v>44.22</c:v>
                </c:pt>
                <c:pt idx="7762">
                  <c:v>44.2</c:v>
                </c:pt>
                <c:pt idx="7763">
                  <c:v>44.19</c:v>
                </c:pt>
                <c:pt idx="7764">
                  <c:v>44.18</c:v>
                </c:pt>
                <c:pt idx="7765">
                  <c:v>44.18</c:v>
                </c:pt>
                <c:pt idx="7766">
                  <c:v>44.17</c:v>
                </c:pt>
                <c:pt idx="7767">
                  <c:v>44.16</c:v>
                </c:pt>
                <c:pt idx="7768">
                  <c:v>44.15</c:v>
                </c:pt>
                <c:pt idx="7769">
                  <c:v>44.14</c:v>
                </c:pt>
                <c:pt idx="7770">
                  <c:v>44.13</c:v>
                </c:pt>
                <c:pt idx="7771">
                  <c:v>44.12</c:v>
                </c:pt>
                <c:pt idx="7772">
                  <c:v>44.12</c:v>
                </c:pt>
                <c:pt idx="7773">
                  <c:v>44.11</c:v>
                </c:pt>
                <c:pt idx="7774">
                  <c:v>44.11</c:v>
                </c:pt>
                <c:pt idx="7775">
                  <c:v>44.11</c:v>
                </c:pt>
                <c:pt idx="7776">
                  <c:v>44.1</c:v>
                </c:pt>
                <c:pt idx="7777">
                  <c:v>44.1</c:v>
                </c:pt>
                <c:pt idx="7778">
                  <c:v>44.1</c:v>
                </c:pt>
                <c:pt idx="7779">
                  <c:v>44.1</c:v>
                </c:pt>
                <c:pt idx="7780">
                  <c:v>44.1</c:v>
                </c:pt>
                <c:pt idx="7781">
                  <c:v>44.09</c:v>
                </c:pt>
                <c:pt idx="7782">
                  <c:v>44.09</c:v>
                </c:pt>
                <c:pt idx="7783">
                  <c:v>44.09</c:v>
                </c:pt>
                <c:pt idx="7784">
                  <c:v>44.09</c:v>
                </c:pt>
                <c:pt idx="7785">
                  <c:v>44.09</c:v>
                </c:pt>
                <c:pt idx="7786">
                  <c:v>44.09</c:v>
                </c:pt>
                <c:pt idx="7787">
                  <c:v>44.09</c:v>
                </c:pt>
                <c:pt idx="7788">
                  <c:v>44.09</c:v>
                </c:pt>
                <c:pt idx="7789">
                  <c:v>44.09</c:v>
                </c:pt>
                <c:pt idx="7790">
                  <c:v>44.09</c:v>
                </c:pt>
                <c:pt idx="7791">
                  <c:v>44.09</c:v>
                </c:pt>
                <c:pt idx="7792">
                  <c:v>44.09</c:v>
                </c:pt>
                <c:pt idx="7793">
                  <c:v>44.08</c:v>
                </c:pt>
                <c:pt idx="7794">
                  <c:v>44.08</c:v>
                </c:pt>
                <c:pt idx="7795">
                  <c:v>44.08</c:v>
                </c:pt>
                <c:pt idx="7796">
                  <c:v>44.07</c:v>
                </c:pt>
                <c:pt idx="7797">
                  <c:v>44.07</c:v>
                </c:pt>
                <c:pt idx="7798">
                  <c:v>44.07</c:v>
                </c:pt>
                <c:pt idx="7799">
                  <c:v>44.07</c:v>
                </c:pt>
                <c:pt idx="7800">
                  <c:v>44.07</c:v>
                </c:pt>
                <c:pt idx="7801">
                  <c:v>44.07</c:v>
                </c:pt>
                <c:pt idx="7802">
                  <c:v>44.08</c:v>
                </c:pt>
                <c:pt idx="7803">
                  <c:v>44.08</c:v>
                </c:pt>
                <c:pt idx="7804">
                  <c:v>44.09</c:v>
                </c:pt>
                <c:pt idx="7805">
                  <c:v>44.09</c:v>
                </c:pt>
                <c:pt idx="7806">
                  <c:v>44.09</c:v>
                </c:pt>
                <c:pt idx="7807">
                  <c:v>44.1</c:v>
                </c:pt>
                <c:pt idx="7808">
                  <c:v>44.11</c:v>
                </c:pt>
                <c:pt idx="7809">
                  <c:v>44.11</c:v>
                </c:pt>
                <c:pt idx="7810">
                  <c:v>44.11</c:v>
                </c:pt>
                <c:pt idx="7811">
                  <c:v>44.12</c:v>
                </c:pt>
                <c:pt idx="7812">
                  <c:v>44.13</c:v>
                </c:pt>
                <c:pt idx="7813">
                  <c:v>44.13</c:v>
                </c:pt>
                <c:pt idx="7814">
                  <c:v>44.14</c:v>
                </c:pt>
                <c:pt idx="7815">
                  <c:v>44.15</c:v>
                </c:pt>
                <c:pt idx="7816">
                  <c:v>44.16</c:v>
                </c:pt>
                <c:pt idx="7817">
                  <c:v>44.16</c:v>
                </c:pt>
                <c:pt idx="7818">
                  <c:v>44.17</c:v>
                </c:pt>
                <c:pt idx="7819">
                  <c:v>44.18</c:v>
                </c:pt>
                <c:pt idx="7820">
                  <c:v>44.18</c:v>
                </c:pt>
                <c:pt idx="7821">
                  <c:v>44.19</c:v>
                </c:pt>
                <c:pt idx="7822">
                  <c:v>44.2</c:v>
                </c:pt>
                <c:pt idx="7823">
                  <c:v>44.2</c:v>
                </c:pt>
                <c:pt idx="7824">
                  <c:v>44.22</c:v>
                </c:pt>
                <c:pt idx="7825">
                  <c:v>44.23</c:v>
                </c:pt>
                <c:pt idx="7826">
                  <c:v>44.24</c:v>
                </c:pt>
                <c:pt idx="7827">
                  <c:v>44.24</c:v>
                </c:pt>
                <c:pt idx="7828">
                  <c:v>44.26</c:v>
                </c:pt>
                <c:pt idx="7829">
                  <c:v>44.27</c:v>
                </c:pt>
                <c:pt idx="7830">
                  <c:v>44.28</c:v>
                </c:pt>
                <c:pt idx="7831">
                  <c:v>44.29</c:v>
                </c:pt>
                <c:pt idx="7832">
                  <c:v>44.31</c:v>
                </c:pt>
                <c:pt idx="7833">
                  <c:v>44.32</c:v>
                </c:pt>
                <c:pt idx="7834">
                  <c:v>44.33</c:v>
                </c:pt>
                <c:pt idx="7835">
                  <c:v>44.34</c:v>
                </c:pt>
                <c:pt idx="7836">
                  <c:v>44.34</c:v>
                </c:pt>
                <c:pt idx="7837">
                  <c:v>44.36</c:v>
                </c:pt>
                <c:pt idx="7838">
                  <c:v>44.36</c:v>
                </c:pt>
                <c:pt idx="7839">
                  <c:v>44.37</c:v>
                </c:pt>
                <c:pt idx="7840">
                  <c:v>44.38</c:v>
                </c:pt>
                <c:pt idx="7841">
                  <c:v>44.4</c:v>
                </c:pt>
                <c:pt idx="7842">
                  <c:v>44.41</c:v>
                </c:pt>
                <c:pt idx="7843">
                  <c:v>44.42</c:v>
                </c:pt>
                <c:pt idx="7844">
                  <c:v>44.43</c:v>
                </c:pt>
                <c:pt idx="7845">
                  <c:v>44.45</c:v>
                </c:pt>
                <c:pt idx="7846">
                  <c:v>44.46</c:v>
                </c:pt>
                <c:pt idx="7847">
                  <c:v>44.47</c:v>
                </c:pt>
                <c:pt idx="7848">
                  <c:v>44.48</c:v>
                </c:pt>
                <c:pt idx="7849">
                  <c:v>44.5</c:v>
                </c:pt>
                <c:pt idx="7850">
                  <c:v>44.51</c:v>
                </c:pt>
                <c:pt idx="7851">
                  <c:v>44.53</c:v>
                </c:pt>
                <c:pt idx="7852">
                  <c:v>44.54</c:v>
                </c:pt>
                <c:pt idx="7853">
                  <c:v>44.55</c:v>
                </c:pt>
                <c:pt idx="7854">
                  <c:v>44.55</c:v>
                </c:pt>
                <c:pt idx="7855">
                  <c:v>44.56</c:v>
                </c:pt>
                <c:pt idx="7856">
                  <c:v>44.56</c:v>
                </c:pt>
                <c:pt idx="7857">
                  <c:v>44.56</c:v>
                </c:pt>
                <c:pt idx="7858">
                  <c:v>44.57</c:v>
                </c:pt>
                <c:pt idx="7859">
                  <c:v>44.57</c:v>
                </c:pt>
                <c:pt idx="7860">
                  <c:v>44.58</c:v>
                </c:pt>
                <c:pt idx="7861">
                  <c:v>44.58</c:v>
                </c:pt>
                <c:pt idx="7862">
                  <c:v>44.58</c:v>
                </c:pt>
                <c:pt idx="7863">
                  <c:v>44.58</c:v>
                </c:pt>
                <c:pt idx="7864">
                  <c:v>44.58</c:v>
                </c:pt>
                <c:pt idx="7865">
                  <c:v>44.58</c:v>
                </c:pt>
                <c:pt idx="7866">
                  <c:v>44.58</c:v>
                </c:pt>
                <c:pt idx="7867">
                  <c:v>44.59</c:v>
                </c:pt>
                <c:pt idx="7868">
                  <c:v>44.59</c:v>
                </c:pt>
                <c:pt idx="7869">
                  <c:v>44.59</c:v>
                </c:pt>
                <c:pt idx="7870">
                  <c:v>44.6</c:v>
                </c:pt>
                <c:pt idx="7871">
                  <c:v>44.6</c:v>
                </c:pt>
                <c:pt idx="7872">
                  <c:v>44.6</c:v>
                </c:pt>
                <c:pt idx="7873">
                  <c:v>44.61</c:v>
                </c:pt>
                <c:pt idx="7874">
                  <c:v>44.61</c:v>
                </c:pt>
                <c:pt idx="7875">
                  <c:v>44.62</c:v>
                </c:pt>
                <c:pt idx="7876">
                  <c:v>44.63</c:v>
                </c:pt>
                <c:pt idx="7877">
                  <c:v>44.64</c:v>
                </c:pt>
                <c:pt idx="7878">
                  <c:v>44.65</c:v>
                </c:pt>
                <c:pt idx="7879">
                  <c:v>44.66</c:v>
                </c:pt>
                <c:pt idx="7880">
                  <c:v>44.66</c:v>
                </c:pt>
                <c:pt idx="7881">
                  <c:v>44.67</c:v>
                </c:pt>
                <c:pt idx="7882">
                  <c:v>44.68</c:v>
                </c:pt>
                <c:pt idx="7883">
                  <c:v>44.68</c:v>
                </c:pt>
                <c:pt idx="7884">
                  <c:v>44.69</c:v>
                </c:pt>
                <c:pt idx="7885">
                  <c:v>44.69</c:v>
                </c:pt>
                <c:pt idx="7886">
                  <c:v>44.7</c:v>
                </c:pt>
                <c:pt idx="7887">
                  <c:v>44.7</c:v>
                </c:pt>
                <c:pt idx="7888">
                  <c:v>44.71</c:v>
                </c:pt>
                <c:pt idx="7889">
                  <c:v>44.72</c:v>
                </c:pt>
                <c:pt idx="7890">
                  <c:v>44.73</c:v>
                </c:pt>
                <c:pt idx="7891">
                  <c:v>44.74</c:v>
                </c:pt>
                <c:pt idx="7892">
                  <c:v>44.74</c:v>
                </c:pt>
                <c:pt idx="7893">
                  <c:v>44.75</c:v>
                </c:pt>
                <c:pt idx="7894">
                  <c:v>44.76</c:v>
                </c:pt>
                <c:pt idx="7895">
                  <c:v>44.76</c:v>
                </c:pt>
                <c:pt idx="7896">
                  <c:v>44.78</c:v>
                </c:pt>
                <c:pt idx="7897">
                  <c:v>44.78</c:v>
                </c:pt>
                <c:pt idx="7898">
                  <c:v>44.79</c:v>
                </c:pt>
                <c:pt idx="7899">
                  <c:v>44.8</c:v>
                </c:pt>
                <c:pt idx="7900">
                  <c:v>44.81</c:v>
                </c:pt>
                <c:pt idx="7901">
                  <c:v>44.81</c:v>
                </c:pt>
                <c:pt idx="7902">
                  <c:v>44.82</c:v>
                </c:pt>
                <c:pt idx="7903">
                  <c:v>44.82</c:v>
                </c:pt>
                <c:pt idx="7904">
                  <c:v>44.83</c:v>
                </c:pt>
                <c:pt idx="7905">
                  <c:v>44.84</c:v>
                </c:pt>
                <c:pt idx="7906">
                  <c:v>44.86</c:v>
                </c:pt>
                <c:pt idx="7907">
                  <c:v>44.86</c:v>
                </c:pt>
                <c:pt idx="7908">
                  <c:v>44.87</c:v>
                </c:pt>
                <c:pt idx="7909">
                  <c:v>44.87</c:v>
                </c:pt>
                <c:pt idx="7910">
                  <c:v>44.88</c:v>
                </c:pt>
                <c:pt idx="7911">
                  <c:v>44.88</c:v>
                </c:pt>
                <c:pt idx="7912">
                  <c:v>44.88</c:v>
                </c:pt>
                <c:pt idx="7913">
                  <c:v>44.88</c:v>
                </c:pt>
                <c:pt idx="7914">
                  <c:v>44.89</c:v>
                </c:pt>
                <c:pt idx="7915">
                  <c:v>44.89</c:v>
                </c:pt>
                <c:pt idx="7916">
                  <c:v>44.9</c:v>
                </c:pt>
                <c:pt idx="7917">
                  <c:v>44.91</c:v>
                </c:pt>
                <c:pt idx="7918">
                  <c:v>44.91</c:v>
                </c:pt>
                <c:pt idx="7919">
                  <c:v>44.91</c:v>
                </c:pt>
                <c:pt idx="7920">
                  <c:v>44.91</c:v>
                </c:pt>
                <c:pt idx="7921">
                  <c:v>44.91</c:v>
                </c:pt>
                <c:pt idx="7922">
                  <c:v>44.91</c:v>
                </c:pt>
                <c:pt idx="7923">
                  <c:v>44.91</c:v>
                </c:pt>
                <c:pt idx="7924">
                  <c:v>44.91</c:v>
                </c:pt>
                <c:pt idx="7925">
                  <c:v>44.91</c:v>
                </c:pt>
                <c:pt idx="7926">
                  <c:v>44.91</c:v>
                </c:pt>
                <c:pt idx="7927">
                  <c:v>44.91</c:v>
                </c:pt>
                <c:pt idx="7928">
                  <c:v>44.91</c:v>
                </c:pt>
                <c:pt idx="7929">
                  <c:v>44.91</c:v>
                </c:pt>
                <c:pt idx="7930">
                  <c:v>44.9</c:v>
                </c:pt>
                <c:pt idx="7931">
                  <c:v>44.9</c:v>
                </c:pt>
                <c:pt idx="7932">
                  <c:v>44.9</c:v>
                </c:pt>
                <c:pt idx="7933">
                  <c:v>44.9</c:v>
                </c:pt>
                <c:pt idx="7934">
                  <c:v>44.89</c:v>
                </c:pt>
                <c:pt idx="7935">
                  <c:v>44.89</c:v>
                </c:pt>
                <c:pt idx="7936">
                  <c:v>44.89</c:v>
                </c:pt>
                <c:pt idx="7937">
                  <c:v>44.89</c:v>
                </c:pt>
                <c:pt idx="7938">
                  <c:v>44.89</c:v>
                </c:pt>
                <c:pt idx="7939">
                  <c:v>44.89</c:v>
                </c:pt>
                <c:pt idx="7940">
                  <c:v>44.89</c:v>
                </c:pt>
                <c:pt idx="7941">
                  <c:v>44.89</c:v>
                </c:pt>
                <c:pt idx="7942">
                  <c:v>44.88</c:v>
                </c:pt>
                <c:pt idx="7943">
                  <c:v>44.88</c:v>
                </c:pt>
                <c:pt idx="7944">
                  <c:v>44.87</c:v>
                </c:pt>
                <c:pt idx="7945">
                  <c:v>44.86</c:v>
                </c:pt>
                <c:pt idx="7946">
                  <c:v>44.85</c:v>
                </c:pt>
                <c:pt idx="7947">
                  <c:v>44.84</c:v>
                </c:pt>
                <c:pt idx="7948">
                  <c:v>44.84</c:v>
                </c:pt>
                <c:pt idx="7949">
                  <c:v>44.83</c:v>
                </c:pt>
                <c:pt idx="7950">
                  <c:v>44.83</c:v>
                </c:pt>
                <c:pt idx="7951">
                  <c:v>44.82</c:v>
                </c:pt>
                <c:pt idx="7952">
                  <c:v>44.81</c:v>
                </c:pt>
                <c:pt idx="7953">
                  <c:v>44.81</c:v>
                </c:pt>
                <c:pt idx="7954">
                  <c:v>44.8</c:v>
                </c:pt>
                <c:pt idx="7955">
                  <c:v>44.8</c:v>
                </c:pt>
                <c:pt idx="7956">
                  <c:v>44.79</c:v>
                </c:pt>
                <c:pt idx="7957">
                  <c:v>44.78</c:v>
                </c:pt>
                <c:pt idx="7958">
                  <c:v>44.77</c:v>
                </c:pt>
                <c:pt idx="7959">
                  <c:v>44.76</c:v>
                </c:pt>
                <c:pt idx="7960">
                  <c:v>44.75</c:v>
                </c:pt>
                <c:pt idx="7961">
                  <c:v>44.74</c:v>
                </c:pt>
                <c:pt idx="7962">
                  <c:v>44.74</c:v>
                </c:pt>
                <c:pt idx="7963">
                  <c:v>44.73</c:v>
                </c:pt>
                <c:pt idx="7964">
                  <c:v>44.73</c:v>
                </c:pt>
                <c:pt idx="7965">
                  <c:v>44.72</c:v>
                </c:pt>
                <c:pt idx="7966">
                  <c:v>44.72</c:v>
                </c:pt>
                <c:pt idx="7967">
                  <c:v>44.71</c:v>
                </c:pt>
                <c:pt idx="7968">
                  <c:v>44.71</c:v>
                </c:pt>
                <c:pt idx="7969">
                  <c:v>44.71</c:v>
                </c:pt>
                <c:pt idx="7970">
                  <c:v>44.7</c:v>
                </c:pt>
                <c:pt idx="7971">
                  <c:v>44.7</c:v>
                </c:pt>
                <c:pt idx="7972">
                  <c:v>44.69</c:v>
                </c:pt>
                <c:pt idx="7973">
                  <c:v>44.68</c:v>
                </c:pt>
                <c:pt idx="7974">
                  <c:v>44.67</c:v>
                </c:pt>
                <c:pt idx="7975">
                  <c:v>44.67</c:v>
                </c:pt>
                <c:pt idx="7976">
                  <c:v>44.67</c:v>
                </c:pt>
                <c:pt idx="7977">
                  <c:v>44.66</c:v>
                </c:pt>
                <c:pt idx="7978">
                  <c:v>44.65</c:v>
                </c:pt>
                <c:pt idx="7979">
                  <c:v>44.65</c:v>
                </c:pt>
                <c:pt idx="7980">
                  <c:v>44.64</c:v>
                </c:pt>
                <c:pt idx="7981">
                  <c:v>44.64</c:v>
                </c:pt>
                <c:pt idx="7982">
                  <c:v>44.63</c:v>
                </c:pt>
                <c:pt idx="7983">
                  <c:v>44.63</c:v>
                </c:pt>
                <c:pt idx="7984">
                  <c:v>44.62</c:v>
                </c:pt>
                <c:pt idx="7985">
                  <c:v>44.61</c:v>
                </c:pt>
                <c:pt idx="7986">
                  <c:v>44.61</c:v>
                </c:pt>
                <c:pt idx="7987">
                  <c:v>44.6</c:v>
                </c:pt>
                <c:pt idx="7988">
                  <c:v>44.6</c:v>
                </c:pt>
                <c:pt idx="7989">
                  <c:v>44.6</c:v>
                </c:pt>
                <c:pt idx="7990">
                  <c:v>44.6</c:v>
                </c:pt>
                <c:pt idx="7991">
                  <c:v>44.59</c:v>
                </c:pt>
                <c:pt idx="7992">
                  <c:v>44.59</c:v>
                </c:pt>
                <c:pt idx="7993">
                  <c:v>44.59</c:v>
                </c:pt>
                <c:pt idx="7994">
                  <c:v>44.59</c:v>
                </c:pt>
                <c:pt idx="7995">
                  <c:v>44.58</c:v>
                </c:pt>
                <c:pt idx="7996">
                  <c:v>44.58</c:v>
                </c:pt>
                <c:pt idx="7997">
                  <c:v>44.58</c:v>
                </c:pt>
                <c:pt idx="7998">
                  <c:v>44.58</c:v>
                </c:pt>
                <c:pt idx="7999">
                  <c:v>44.58</c:v>
                </c:pt>
                <c:pt idx="8000">
                  <c:v>44.58</c:v>
                </c:pt>
                <c:pt idx="8001">
                  <c:v>44.58</c:v>
                </c:pt>
                <c:pt idx="8002">
                  <c:v>44.58</c:v>
                </c:pt>
                <c:pt idx="8003">
                  <c:v>44.58</c:v>
                </c:pt>
                <c:pt idx="8004">
                  <c:v>44.58</c:v>
                </c:pt>
                <c:pt idx="8005">
                  <c:v>44.58</c:v>
                </c:pt>
                <c:pt idx="8006">
                  <c:v>44.58</c:v>
                </c:pt>
                <c:pt idx="8007">
                  <c:v>44.58</c:v>
                </c:pt>
                <c:pt idx="8008">
                  <c:v>44.58</c:v>
                </c:pt>
                <c:pt idx="8009">
                  <c:v>44.57</c:v>
                </c:pt>
                <c:pt idx="8010">
                  <c:v>44.57</c:v>
                </c:pt>
                <c:pt idx="8011">
                  <c:v>44.57</c:v>
                </c:pt>
                <c:pt idx="8012">
                  <c:v>44.56</c:v>
                </c:pt>
                <c:pt idx="8013">
                  <c:v>44.56</c:v>
                </c:pt>
                <c:pt idx="8014">
                  <c:v>44.55</c:v>
                </c:pt>
                <c:pt idx="8015">
                  <c:v>44.55</c:v>
                </c:pt>
                <c:pt idx="8016">
                  <c:v>44.54</c:v>
                </c:pt>
                <c:pt idx="8017">
                  <c:v>44.53</c:v>
                </c:pt>
                <c:pt idx="8018">
                  <c:v>44.52</c:v>
                </c:pt>
                <c:pt idx="8019">
                  <c:v>44.51</c:v>
                </c:pt>
                <c:pt idx="8020">
                  <c:v>44.5</c:v>
                </c:pt>
                <c:pt idx="8021">
                  <c:v>44.49</c:v>
                </c:pt>
                <c:pt idx="8022">
                  <c:v>44.48</c:v>
                </c:pt>
                <c:pt idx="8023">
                  <c:v>44.48</c:v>
                </c:pt>
                <c:pt idx="8024">
                  <c:v>44.47</c:v>
                </c:pt>
                <c:pt idx="8025">
                  <c:v>44.45</c:v>
                </c:pt>
                <c:pt idx="8026">
                  <c:v>44.44</c:v>
                </c:pt>
                <c:pt idx="8027">
                  <c:v>44.43</c:v>
                </c:pt>
                <c:pt idx="8028">
                  <c:v>44.42</c:v>
                </c:pt>
                <c:pt idx="8029">
                  <c:v>44.41</c:v>
                </c:pt>
                <c:pt idx="8030">
                  <c:v>44.41</c:v>
                </c:pt>
                <c:pt idx="8031">
                  <c:v>44.41</c:v>
                </c:pt>
                <c:pt idx="8032">
                  <c:v>44.4</c:v>
                </c:pt>
                <c:pt idx="8033">
                  <c:v>44.39</c:v>
                </c:pt>
                <c:pt idx="8034">
                  <c:v>44.38</c:v>
                </c:pt>
                <c:pt idx="8035">
                  <c:v>44.38</c:v>
                </c:pt>
                <c:pt idx="8036">
                  <c:v>44.37</c:v>
                </c:pt>
                <c:pt idx="8037">
                  <c:v>44.36</c:v>
                </c:pt>
                <c:pt idx="8038">
                  <c:v>44.36</c:v>
                </c:pt>
                <c:pt idx="8039">
                  <c:v>44.35</c:v>
                </c:pt>
                <c:pt idx="8040">
                  <c:v>44.34</c:v>
                </c:pt>
                <c:pt idx="8041">
                  <c:v>44.34</c:v>
                </c:pt>
                <c:pt idx="8042">
                  <c:v>44.34</c:v>
                </c:pt>
                <c:pt idx="8043">
                  <c:v>44.33</c:v>
                </c:pt>
                <c:pt idx="8044">
                  <c:v>44.33</c:v>
                </c:pt>
                <c:pt idx="8045">
                  <c:v>44.32</c:v>
                </c:pt>
                <c:pt idx="8046">
                  <c:v>44.32</c:v>
                </c:pt>
                <c:pt idx="8047">
                  <c:v>44.31</c:v>
                </c:pt>
                <c:pt idx="8048">
                  <c:v>44.3</c:v>
                </c:pt>
                <c:pt idx="8049">
                  <c:v>44.29</c:v>
                </c:pt>
                <c:pt idx="8050">
                  <c:v>44.28</c:v>
                </c:pt>
                <c:pt idx="8051">
                  <c:v>44.27</c:v>
                </c:pt>
                <c:pt idx="8052">
                  <c:v>44.26</c:v>
                </c:pt>
                <c:pt idx="8053">
                  <c:v>44.25</c:v>
                </c:pt>
                <c:pt idx="8054">
                  <c:v>44.24</c:v>
                </c:pt>
                <c:pt idx="8055">
                  <c:v>44.24</c:v>
                </c:pt>
                <c:pt idx="8056">
                  <c:v>44.23</c:v>
                </c:pt>
                <c:pt idx="8057">
                  <c:v>44.22</c:v>
                </c:pt>
                <c:pt idx="8058">
                  <c:v>44.21</c:v>
                </c:pt>
                <c:pt idx="8059">
                  <c:v>44.2</c:v>
                </c:pt>
                <c:pt idx="8060">
                  <c:v>44.19</c:v>
                </c:pt>
                <c:pt idx="8061">
                  <c:v>44.18</c:v>
                </c:pt>
                <c:pt idx="8062">
                  <c:v>44.17</c:v>
                </c:pt>
                <c:pt idx="8063">
                  <c:v>44.16</c:v>
                </c:pt>
                <c:pt idx="8064">
                  <c:v>44.16</c:v>
                </c:pt>
                <c:pt idx="8065">
                  <c:v>44.15</c:v>
                </c:pt>
                <c:pt idx="8066">
                  <c:v>44.15</c:v>
                </c:pt>
                <c:pt idx="8067">
                  <c:v>44.14</c:v>
                </c:pt>
                <c:pt idx="8068">
                  <c:v>44.14</c:v>
                </c:pt>
                <c:pt idx="8069">
                  <c:v>44.13</c:v>
                </c:pt>
                <c:pt idx="8070">
                  <c:v>44.13</c:v>
                </c:pt>
                <c:pt idx="8071">
                  <c:v>44.12</c:v>
                </c:pt>
                <c:pt idx="8072">
                  <c:v>44.12</c:v>
                </c:pt>
                <c:pt idx="8073">
                  <c:v>44.12</c:v>
                </c:pt>
                <c:pt idx="8074">
                  <c:v>44.11</c:v>
                </c:pt>
                <c:pt idx="8075">
                  <c:v>44.11</c:v>
                </c:pt>
                <c:pt idx="8076">
                  <c:v>44.11</c:v>
                </c:pt>
                <c:pt idx="8077">
                  <c:v>44.1</c:v>
                </c:pt>
                <c:pt idx="8078">
                  <c:v>44.1</c:v>
                </c:pt>
                <c:pt idx="8079">
                  <c:v>44.1</c:v>
                </c:pt>
                <c:pt idx="8080">
                  <c:v>44.1</c:v>
                </c:pt>
                <c:pt idx="8081">
                  <c:v>44.1</c:v>
                </c:pt>
                <c:pt idx="8082">
                  <c:v>44.1</c:v>
                </c:pt>
                <c:pt idx="8083">
                  <c:v>44.1</c:v>
                </c:pt>
                <c:pt idx="8084">
                  <c:v>44.09</c:v>
                </c:pt>
                <c:pt idx="8085">
                  <c:v>44.09</c:v>
                </c:pt>
                <c:pt idx="8086">
                  <c:v>44.09</c:v>
                </c:pt>
                <c:pt idx="8087">
                  <c:v>44.08</c:v>
                </c:pt>
                <c:pt idx="8088">
                  <c:v>44.08</c:v>
                </c:pt>
                <c:pt idx="8089">
                  <c:v>44.08</c:v>
                </c:pt>
                <c:pt idx="8090">
                  <c:v>44.08</c:v>
                </c:pt>
                <c:pt idx="8091">
                  <c:v>44.08</c:v>
                </c:pt>
                <c:pt idx="8092">
                  <c:v>44.09</c:v>
                </c:pt>
                <c:pt idx="8093">
                  <c:v>44.09</c:v>
                </c:pt>
                <c:pt idx="8094">
                  <c:v>44.09</c:v>
                </c:pt>
                <c:pt idx="8095">
                  <c:v>44.09</c:v>
                </c:pt>
                <c:pt idx="8096">
                  <c:v>44.09</c:v>
                </c:pt>
                <c:pt idx="8097">
                  <c:v>44.09</c:v>
                </c:pt>
                <c:pt idx="8098">
                  <c:v>44.1</c:v>
                </c:pt>
                <c:pt idx="8099">
                  <c:v>44.11</c:v>
                </c:pt>
                <c:pt idx="8100">
                  <c:v>44.11</c:v>
                </c:pt>
                <c:pt idx="8101">
                  <c:v>44.11</c:v>
                </c:pt>
                <c:pt idx="8102">
                  <c:v>44.11</c:v>
                </c:pt>
                <c:pt idx="8103">
                  <c:v>44.12</c:v>
                </c:pt>
                <c:pt idx="8104">
                  <c:v>44.12</c:v>
                </c:pt>
                <c:pt idx="8105">
                  <c:v>44.13</c:v>
                </c:pt>
                <c:pt idx="8106">
                  <c:v>44.13</c:v>
                </c:pt>
                <c:pt idx="8107">
                  <c:v>44.14</c:v>
                </c:pt>
                <c:pt idx="8108">
                  <c:v>44.14</c:v>
                </c:pt>
                <c:pt idx="8109">
                  <c:v>44.15</c:v>
                </c:pt>
                <c:pt idx="8110">
                  <c:v>44.15</c:v>
                </c:pt>
                <c:pt idx="8111">
                  <c:v>44.16</c:v>
                </c:pt>
                <c:pt idx="8112">
                  <c:v>44.16</c:v>
                </c:pt>
                <c:pt idx="8113">
                  <c:v>44.17</c:v>
                </c:pt>
                <c:pt idx="8114">
                  <c:v>44.17</c:v>
                </c:pt>
                <c:pt idx="8115">
                  <c:v>44.18</c:v>
                </c:pt>
                <c:pt idx="8116">
                  <c:v>44.19</c:v>
                </c:pt>
                <c:pt idx="8117">
                  <c:v>44.2</c:v>
                </c:pt>
                <c:pt idx="8118">
                  <c:v>44.2</c:v>
                </c:pt>
                <c:pt idx="8119">
                  <c:v>44.22</c:v>
                </c:pt>
                <c:pt idx="8120">
                  <c:v>44.22</c:v>
                </c:pt>
                <c:pt idx="8121">
                  <c:v>44.23</c:v>
                </c:pt>
                <c:pt idx="8122">
                  <c:v>44.24</c:v>
                </c:pt>
                <c:pt idx="8123">
                  <c:v>44.25</c:v>
                </c:pt>
                <c:pt idx="8124">
                  <c:v>44.27</c:v>
                </c:pt>
                <c:pt idx="8125">
                  <c:v>44.28</c:v>
                </c:pt>
                <c:pt idx="8126">
                  <c:v>44.29</c:v>
                </c:pt>
                <c:pt idx="8127">
                  <c:v>44.31</c:v>
                </c:pt>
                <c:pt idx="8128">
                  <c:v>44.32</c:v>
                </c:pt>
                <c:pt idx="8129">
                  <c:v>44.33</c:v>
                </c:pt>
                <c:pt idx="8130">
                  <c:v>44.33</c:v>
                </c:pt>
                <c:pt idx="8131">
                  <c:v>44.34</c:v>
                </c:pt>
                <c:pt idx="8132">
                  <c:v>44.34</c:v>
                </c:pt>
                <c:pt idx="8133">
                  <c:v>44.34</c:v>
                </c:pt>
                <c:pt idx="8134">
                  <c:v>44.35</c:v>
                </c:pt>
                <c:pt idx="8135">
                  <c:v>44.36</c:v>
                </c:pt>
                <c:pt idx="8136">
                  <c:v>44.37</c:v>
                </c:pt>
                <c:pt idx="8137">
                  <c:v>44.38</c:v>
                </c:pt>
                <c:pt idx="8138">
                  <c:v>44.39</c:v>
                </c:pt>
                <c:pt idx="8139">
                  <c:v>44.4</c:v>
                </c:pt>
                <c:pt idx="8140">
                  <c:v>44.41</c:v>
                </c:pt>
                <c:pt idx="8141">
                  <c:v>44.42</c:v>
                </c:pt>
                <c:pt idx="8142">
                  <c:v>44.43</c:v>
                </c:pt>
                <c:pt idx="8143">
                  <c:v>44.44</c:v>
                </c:pt>
                <c:pt idx="8144">
                  <c:v>44.45</c:v>
                </c:pt>
                <c:pt idx="8145">
                  <c:v>44.46</c:v>
                </c:pt>
                <c:pt idx="8146">
                  <c:v>44.47</c:v>
                </c:pt>
                <c:pt idx="8147">
                  <c:v>44.49</c:v>
                </c:pt>
                <c:pt idx="8148">
                  <c:v>44.5</c:v>
                </c:pt>
                <c:pt idx="8149">
                  <c:v>44.52</c:v>
                </c:pt>
                <c:pt idx="8150">
                  <c:v>44.53</c:v>
                </c:pt>
                <c:pt idx="8151">
                  <c:v>44.54</c:v>
                </c:pt>
                <c:pt idx="8152">
                  <c:v>44.55</c:v>
                </c:pt>
                <c:pt idx="8153">
                  <c:v>44.55</c:v>
                </c:pt>
                <c:pt idx="8154">
                  <c:v>44.56</c:v>
                </c:pt>
                <c:pt idx="8155">
                  <c:v>44.57</c:v>
                </c:pt>
                <c:pt idx="8156">
                  <c:v>44.58</c:v>
                </c:pt>
                <c:pt idx="8157">
                  <c:v>44.58</c:v>
                </c:pt>
                <c:pt idx="8158">
                  <c:v>44.58</c:v>
                </c:pt>
                <c:pt idx="8159">
                  <c:v>44.58</c:v>
                </c:pt>
                <c:pt idx="8160">
                  <c:v>44.58</c:v>
                </c:pt>
                <c:pt idx="8161">
                  <c:v>44.58</c:v>
                </c:pt>
                <c:pt idx="8162">
                  <c:v>44.58</c:v>
                </c:pt>
                <c:pt idx="8163">
                  <c:v>44.58</c:v>
                </c:pt>
                <c:pt idx="8164">
                  <c:v>44.58</c:v>
                </c:pt>
                <c:pt idx="8165">
                  <c:v>44.59</c:v>
                </c:pt>
                <c:pt idx="8166">
                  <c:v>44.59</c:v>
                </c:pt>
                <c:pt idx="8167">
                  <c:v>44.59</c:v>
                </c:pt>
                <c:pt idx="8168">
                  <c:v>44.6</c:v>
                </c:pt>
                <c:pt idx="8169">
                  <c:v>44.6</c:v>
                </c:pt>
                <c:pt idx="8170">
                  <c:v>44.61</c:v>
                </c:pt>
                <c:pt idx="8171">
                  <c:v>44.61</c:v>
                </c:pt>
                <c:pt idx="8172">
                  <c:v>44.62</c:v>
                </c:pt>
                <c:pt idx="8173">
                  <c:v>44.63</c:v>
                </c:pt>
                <c:pt idx="8174">
                  <c:v>44.63</c:v>
                </c:pt>
                <c:pt idx="8175">
                  <c:v>44.64</c:v>
                </c:pt>
                <c:pt idx="8176">
                  <c:v>44.65</c:v>
                </c:pt>
                <c:pt idx="8177">
                  <c:v>44.65</c:v>
                </c:pt>
                <c:pt idx="8178">
                  <c:v>44.66</c:v>
                </c:pt>
                <c:pt idx="8179">
                  <c:v>44.67</c:v>
                </c:pt>
                <c:pt idx="8180">
                  <c:v>44.67</c:v>
                </c:pt>
                <c:pt idx="8181">
                  <c:v>44.68</c:v>
                </c:pt>
                <c:pt idx="8182">
                  <c:v>44.69</c:v>
                </c:pt>
                <c:pt idx="8183">
                  <c:v>44.69</c:v>
                </c:pt>
                <c:pt idx="8184">
                  <c:v>44.7</c:v>
                </c:pt>
                <c:pt idx="8185">
                  <c:v>44.7</c:v>
                </c:pt>
                <c:pt idx="8186">
                  <c:v>44.71</c:v>
                </c:pt>
                <c:pt idx="8187">
                  <c:v>44.72</c:v>
                </c:pt>
                <c:pt idx="8188">
                  <c:v>44.73</c:v>
                </c:pt>
                <c:pt idx="8189">
                  <c:v>44.73</c:v>
                </c:pt>
                <c:pt idx="8190">
                  <c:v>44.74</c:v>
                </c:pt>
                <c:pt idx="8191">
                  <c:v>44.74</c:v>
                </c:pt>
                <c:pt idx="8192">
                  <c:v>44.75</c:v>
                </c:pt>
                <c:pt idx="8193">
                  <c:v>44.76</c:v>
                </c:pt>
                <c:pt idx="8194">
                  <c:v>44.77</c:v>
                </c:pt>
                <c:pt idx="8195">
                  <c:v>44.78</c:v>
                </c:pt>
                <c:pt idx="8196">
                  <c:v>44.78</c:v>
                </c:pt>
                <c:pt idx="8197">
                  <c:v>44.78</c:v>
                </c:pt>
                <c:pt idx="8198">
                  <c:v>44.79</c:v>
                </c:pt>
                <c:pt idx="8199">
                  <c:v>44.8</c:v>
                </c:pt>
                <c:pt idx="8200">
                  <c:v>44.8</c:v>
                </c:pt>
                <c:pt idx="8201">
                  <c:v>44.81</c:v>
                </c:pt>
                <c:pt idx="8202">
                  <c:v>44.81</c:v>
                </c:pt>
                <c:pt idx="8203">
                  <c:v>44.83</c:v>
                </c:pt>
                <c:pt idx="8204">
                  <c:v>44.84</c:v>
                </c:pt>
                <c:pt idx="8205">
                  <c:v>44.84</c:v>
                </c:pt>
                <c:pt idx="8206">
                  <c:v>44.85</c:v>
                </c:pt>
                <c:pt idx="8207">
                  <c:v>44.85</c:v>
                </c:pt>
                <c:pt idx="8208">
                  <c:v>44.86</c:v>
                </c:pt>
                <c:pt idx="8209">
                  <c:v>44.86</c:v>
                </c:pt>
                <c:pt idx="8210">
                  <c:v>44.86</c:v>
                </c:pt>
                <c:pt idx="8211">
                  <c:v>44.87</c:v>
                </c:pt>
                <c:pt idx="8212">
                  <c:v>44.87</c:v>
                </c:pt>
                <c:pt idx="8213">
                  <c:v>44.88</c:v>
                </c:pt>
                <c:pt idx="8214">
                  <c:v>44.88</c:v>
                </c:pt>
                <c:pt idx="8215">
                  <c:v>44.88</c:v>
                </c:pt>
                <c:pt idx="8216">
                  <c:v>44.89</c:v>
                </c:pt>
                <c:pt idx="8217">
                  <c:v>44.89</c:v>
                </c:pt>
                <c:pt idx="8218">
                  <c:v>44.88</c:v>
                </c:pt>
                <c:pt idx="8219">
                  <c:v>44.89</c:v>
                </c:pt>
                <c:pt idx="8220">
                  <c:v>44.89</c:v>
                </c:pt>
                <c:pt idx="8221">
                  <c:v>44.89</c:v>
                </c:pt>
                <c:pt idx="8222">
                  <c:v>44.89</c:v>
                </c:pt>
                <c:pt idx="8223">
                  <c:v>44.89</c:v>
                </c:pt>
                <c:pt idx="8224">
                  <c:v>44.89</c:v>
                </c:pt>
                <c:pt idx="8225">
                  <c:v>44.89</c:v>
                </c:pt>
                <c:pt idx="8226">
                  <c:v>44.88</c:v>
                </c:pt>
                <c:pt idx="8227">
                  <c:v>44.89</c:v>
                </c:pt>
                <c:pt idx="8228">
                  <c:v>44.88</c:v>
                </c:pt>
                <c:pt idx="8229">
                  <c:v>44.88</c:v>
                </c:pt>
                <c:pt idx="8230">
                  <c:v>44.88</c:v>
                </c:pt>
                <c:pt idx="8231">
                  <c:v>44.88</c:v>
                </c:pt>
                <c:pt idx="8232">
                  <c:v>44.88</c:v>
                </c:pt>
                <c:pt idx="8233">
                  <c:v>44.87</c:v>
                </c:pt>
                <c:pt idx="8234">
                  <c:v>44.87</c:v>
                </c:pt>
                <c:pt idx="8235">
                  <c:v>44.88</c:v>
                </c:pt>
                <c:pt idx="8236">
                  <c:v>44.87</c:v>
                </c:pt>
                <c:pt idx="8237">
                  <c:v>44.87</c:v>
                </c:pt>
                <c:pt idx="8238">
                  <c:v>44.87</c:v>
                </c:pt>
                <c:pt idx="8239">
                  <c:v>44.87</c:v>
                </c:pt>
                <c:pt idx="8240">
                  <c:v>44.86</c:v>
                </c:pt>
                <c:pt idx="8241">
                  <c:v>44.85</c:v>
                </c:pt>
                <c:pt idx="8242">
                  <c:v>44.85</c:v>
                </c:pt>
                <c:pt idx="8243">
                  <c:v>44.84</c:v>
                </c:pt>
                <c:pt idx="8244">
                  <c:v>44.83</c:v>
                </c:pt>
                <c:pt idx="8245">
                  <c:v>44.83</c:v>
                </c:pt>
                <c:pt idx="8246">
                  <c:v>44.82</c:v>
                </c:pt>
                <c:pt idx="8247">
                  <c:v>44.82</c:v>
                </c:pt>
                <c:pt idx="8248">
                  <c:v>44.81</c:v>
                </c:pt>
                <c:pt idx="8249">
                  <c:v>44.81</c:v>
                </c:pt>
                <c:pt idx="8250">
                  <c:v>44.8</c:v>
                </c:pt>
                <c:pt idx="8251">
                  <c:v>44.79</c:v>
                </c:pt>
                <c:pt idx="8252">
                  <c:v>44.78</c:v>
                </c:pt>
                <c:pt idx="8253">
                  <c:v>44.78</c:v>
                </c:pt>
                <c:pt idx="8254">
                  <c:v>44.77</c:v>
                </c:pt>
                <c:pt idx="8255">
                  <c:v>44.76</c:v>
                </c:pt>
                <c:pt idx="8256">
                  <c:v>44.75</c:v>
                </c:pt>
                <c:pt idx="8257">
                  <c:v>44.75</c:v>
                </c:pt>
                <c:pt idx="8258">
                  <c:v>44.74</c:v>
                </c:pt>
                <c:pt idx="8259">
                  <c:v>44.74</c:v>
                </c:pt>
                <c:pt idx="8260">
                  <c:v>44.73</c:v>
                </c:pt>
                <c:pt idx="8261">
                  <c:v>44.73</c:v>
                </c:pt>
                <c:pt idx="8262">
                  <c:v>44.72</c:v>
                </c:pt>
                <c:pt idx="8263">
                  <c:v>44.72</c:v>
                </c:pt>
                <c:pt idx="8264">
                  <c:v>44.71</c:v>
                </c:pt>
                <c:pt idx="8265">
                  <c:v>44.71</c:v>
                </c:pt>
                <c:pt idx="8266">
                  <c:v>44.7</c:v>
                </c:pt>
                <c:pt idx="8267">
                  <c:v>44.7</c:v>
                </c:pt>
                <c:pt idx="8268">
                  <c:v>44.7</c:v>
                </c:pt>
                <c:pt idx="8269">
                  <c:v>44.69</c:v>
                </c:pt>
                <c:pt idx="8270">
                  <c:v>44.68</c:v>
                </c:pt>
                <c:pt idx="8271">
                  <c:v>44.68</c:v>
                </c:pt>
                <c:pt idx="8272">
                  <c:v>44.67</c:v>
                </c:pt>
                <c:pt idx="8273">
                  <c:v>44.67</c:v>
                </c:pt>
                <c:pt idx="8274">
                  <c:v>44.67</c:v>
                </c:pt>
                <c:pt idx="8275">
                  <c:v>44.67</c:v>
                </c:pt>
                <c:pt idx="8276">
                  <c:v>44.66</c:v>
                </c:pt>
                <c:pt idx="8277">
                  <c:v>44.65</c:v>
                </c:pt>
                <c:pt idx="8278">
                  <c:v>44.65</c:v>
                </c:pt>
                <c:pt idx="8279">
                  <c:v>44.64</c:v>
                </c:pt>
                <c:pt idx="8280">
                  <c:v>44.63</c:v>
                </c:pt>
                <c:pt idx="8281">
                  <c:v>44.63</c:v>
                </c:pt>
                <c:pt idx="8282">
                  <c:v>44.63</c:v>
                </c:pt>
                <c:pt idx="8283">
                  <c:v>44.62</c:v>
                </c:pt>
                <c:pt idx="8284">
                  <c:v>44.62</c:v>
                </c:pt>
                <c:pt idx="8285">
                  <c:v>44.61</c:v>
                </c:pt>
                <c:pt idx="8286">
                  <c:v>44.61</c:v>
                </c:pt>
                <c:pt idx="8287">
                  <c:v>44.6</c:v>
                </c:pt>
                <c:pt idx="8288">
                  <c:v>44.6</c:v>
                </c:pt>
                <c:pt idx="8289">
                  <c:v>44.59</c:v>
                </c:pt>
                <c:pt idx="8290">
                  <c:v>44.59</c:v>
                </c:pt>
                <c:pt idx="8291">
                  <c:v>44.58</c:v>
                </c:pt>
                <c:pt idx="8292">
                  <c:v>44.58</c:v>
                </c:pt>
                <c:pt idx="8293">
                  <c:v>44.58</c:v>
                </c:pt>
                <c:pt idx="8294">
                  <c:v>44.58</c:v>
                </c:pt>
                <c:pt idx="8295">
                  <c:v>44.58</c:v>
                </c:pt>
                <c:pt idx="8296">
                  <c:v>44.58</c:v>
                </c:pt>
                <c:pt idx="8297">
                  <c:v>44.58</c:v>
                </c:pt>
                <c:pt idx="8298">
                  <c:v>44.58</c:v>
                </c:pt>
                <c:pt idx="8299">
                  <c:v>44.58</c:v>
                </c:pt>
                <c:pt idx="8300">
                  <c:v>44.58</c:v>
                </c:pt>
                <c:pt idx="8301">
                  <c:v>44.58</c:v>
                </c:pt>
                <c:pt idx="8302">
                  <c:v>44.58</c:v>
                </c:pt>
                <c:pt idx="8303">
                  <c:v>44.58</c:v>
                </c:pt>
                <c:pt idx="8304">
                  <c:v>44.58</c:v>
                </c:pt>
                <c:pt idx="8305">
                  <c:v>44.58</c:v>
                </c:pt>
                <c:pt idx="8306">
                  <c:v>44.58</c:v>
                </c:pt>
                <c:pt idx="8307">
                  <c:v>44.58</c:v>
                </c:pt>
                <c:pt idx="8308">
                  <c:v>44.57</c:v>
                </c:pt>
                <c:pt idx="8309">
                  <c:v>44.57</c:v>
                </c:pt>
                <c:pt idx="8310">
                  <c:v>44.56</c:v>
                </c:pt>
                <c:pt idx="8311">
                  <c:v>44.56</c:v>
                </c:pt>
                <c:pt idx="8312">
                  <c:v>44.55</c:v>
                </c:pt>
                <c:pt idx="8313">
                  <c:v>44.55</c:v>
                </c:pt>
                <c:pt idx="8314">
                  <c:v>44.54</c:v>
                </c:pt>
                <c:pt idx="8315">
                  <c:v>44.53</c:v>
                </c:pt>
                <c:pt idx="8316">
                  <c:v>44.52</c:v>
                </c:pt>
                <c:pt idx="8317">
                  <c:v>44.51</c:v>
                </c:pt>
                <c:pt idx="8318">
                  <c:v>44.5</c:v>
                </c:pt>
                <c:pt idx="8319">
                  <c:v>44.49</c:v>
                </c:pt>
                <c:pt idx="8320">
                  <c:v>44.49</c:v>
                </c:pt>
                <c:pt idx="8321">
                  <c:v>44.48</c:v>
                </c:pt>
                <c:pt idx="8322">
                  <c:v>44.47</c:v>
                </c:pt>
                <c:pt idx="8323">
                  <c:v>44.46</c:v>
                </c:pt>
                <c:pt idx="8324">
                  <c:v>44.45</c:v>
                </c:pt>
                <c:pt idx="8325">
                  <c:v>44.43</c:v>
                </c:pt>
                <c:pt idx="8326">
                  <c:v>44.42</c:v>
                </c:pt>
                <c:pt idx="8327">
                  <c:v>44.41</c:v>
                </c:pt>
                <c:pt idx="8328">
                  <c:v>44.4</c:v>
                </c:pt>
                <c:pt idx="8329">
                  <c:v>44.4</c:v>
                </c:pt>
                <c:pt idx="8330">
                  <c:v>44.39</c:v>
                </c:pt>
                <c:pt idx="8331">
                  <c:v>44.38</c:v>
                </c:pt>
                <c:pt idx="8332">
                  <c:v>44.38</c:v>
                </c:pt>
                <c:pt idx="8333">
                  <c:v>44.38</c:v>
                </c:pt>
                <c:pt idx="8334">
                  <c:v>44.37</c:v>
                </c:pt>
                <c:pt idx="8335">
                  <c:v>44.36</c:v>
                </c:pt>
                <c:pt idx="8336">
                  <c:v>44.35</c:v>
                </c:pt>
                <c:pt idx="8337">
                  <c:v>44.34</c:v>
                </c:pt>
                <c:pt idx="8338">
                  <c:v>44.34</c:v>
                </c:pt>
                <c:pt idx="8339">
                  <c:v>44.33</c:v>
                </c:pt>
                <c:pt idx="8340">
                  <c:v>44.32</c:v>
                </c:pt>
                <c:pt idx="8341">
                  <c:v>44.32</c:v>
                </c:pt>
                <c:pt idx="8342">
                  <c:v>44.31</c:v>
                </c:pt>
                <c:pt idx="8343">
                  <c:v>44.3</c:v>
                </c:pt>
                <c:pt idx="8344">
                  <c:v>44.3</c:v>
                </c:pt>
                <c:pt idx="8345">
                  <c:v>44.29</c:v>
                </c:pt>
                <c:pt idx="8346">
                  <c:v>44.28</c:v>
                </c:pt>
                <c:pt idx="8347">
                  <c:v>44.27</c:v>
                </c:pt>
                <c:pt idx="8348">
                  <c:v>44.27</c:v>
                </c:pt>
                <c:pt idx="8349">
                  <c:v>44.26</c:v>
                </c:pt>
                <c:pt idx="8350">
                  <c:v>44.25</c:v>
                </c:pt>
                <c:pt idx="8351">
                  <c:v>44.25</c:v>
                </c:pt>
                <c:pt idx="8352">
                  <c:v>44.24</c:v>
                </c:pt>
                <c:pt idx="8353">
                  <c:v>44.23</c:v>
                </c:pt>
                <c:pt idx="8354">
                  <c:v>44.23</c:v>
                </c:pt>
                <c:pt idx="8355">
                  <c:v>44.22</c:v>
                </c:pt>
                <c:pt idx="8356">
                  <c:v>44.21</c:v>
                </c:pt>
                <c:pt idx="8357">
                  <c:v>44.2</c:v>
                </c:pt>
                <c:pt idx="8358">
                  <c:v>44.19</c:v>
                </c:pt>
                <c:pt idx="8359">
                  <c:v>44.19</c:v>
                </c:pt>
                <c:pt idx="8360">
                  <c:v>44.18</c:v>
                </c:pt>
                <c:pt idx="8361">
                  <c:v>44.17</c:v>
                </c:pt>
                <c:pt idx="8362">
                  <c:v>44.17</c:v>
                </c:pt>
                <c:pt idx="8363">
                  <c:v>44.16</c:v>
                </c:pt>
                <c:pt idx="8364">
                  <c:v>44.15</c:v>
                </c:pt>
                <c:pt idx="8365">
                  <c:v>44.15</c:v>
                </c:pt>
                <c:pt idx="8366">
                  <c:v>44.14</c:v>
                </c:pt>
                <c:pt idx="8367">
                  <c:v>44.14</c:v>
                </c:pt>
                <c:pt idx="8368">
                  <c:v>44.13</c:v>
                </c:pt>
                <c:pt idx="8369">
                  <c:v>44.13</c:v>
                </c:pt>
                <c:pt idx="8370">
                  <c:v>44.12</c:v>
                </c:pt>
                <c:pt idx="8371">
                  <c:v>44.12</c:v>
                </c:pt>
                <c:pt idx="8372">
                  <c:v>44.11</c:v>
                </c:pt>
                <c:pt idx="8373">
                  <c:v>44.11</c:v>
                </c:pt>
                <c:pt idx="8374">
                  <c:v>44.11</c:v>
                </c:pt>
                <c:pt idx="8375">
                  <c:v>44.11</c:v>
                </c:pt>
                <c:pt idx="8376">
                  <c:v>44.11</c:v>
                </c:pt>
                <c:pt idx="8377">
                  <c:v>44.11</c:v>
                </c:pt>
                <c:pt idx="8378">
                  <c:v>44.11</c:v>
                </c:pt>
                <c:pt idx="8379">
                  <c:v>44.11</c:v>
                </c:pt>
                <c:pt idx="8380">
                  <c:v>44.11</c:v>
                </c:pt>
                <c:pt idx="8381">
                  <c:v>44.11</c:v>
                </c:pt>
                <c:pt idx="8382">
                  <c:v>44.11</c:v>
                </c:pt>
                <c:pt idx="8383">
                  <c:v>44.11</c:v>
                </c:pt>
                <c:pt idx="8384">
                  <c:v>44.11</c:v>
                </c:pt>
                <c:pt idx="8385">
                  <c:v>44.11</c:v>
                </c:pt>
                <c:pt idx="8386">
                  <c:v>44.11</c:v>
                </c:pt>
                <c:pt idx="8387">
                  <c:v>44.11</c:v>
                </c:pt>
                <c:pt idx="8388">
                  <c:v>44.11</c:v>
                </c:pt>
                <c:pt idx="8389">
                  <c:v>44.11</c:v>
                </c:pt>
                <c:pt idx="8390">
                  <c:v>44.11</c:v>
                </c:pt>
                <c:pt idx="8391">
                  <c:v>44.11</c:v>
                </c:pt>
                <c:pt idx="8392">
                  <c:v>44.11</c:v>
                </c:pt>
                <c:pt idx="8393">
                  <c:v>44.11</c:v>
                </c:pt>
                <c:pt idx="8394">
                  <c:v>44.12</c:v>
                </c:pt>
                <c:pt idx="8395">
                  <c:v>44.12</c:v>
                </c:pt>
                <c:pt idx="8396">
                  <c:v>44.13</c:v>
                </c:pt>
                <c:pt idx="8397">
                  <c:v>44.12</c:v>
                </c:pt>
                <c:pt idx="8398">
                  <c:v>44.13</c:v>
                </c:pt>
                <c:pt idx="8399">
                  <c:v>44.13</c:v>
                </c:pt>
                <c:pt idx="8400">
                  <c:v>44.14</c:v>
                </c:pt>
                <c:pt idx="8401">
                  <c:v>44.14</c:v>
                </c:pt>
                <c:pt idx="8402">
                  <c:v>44.14</c:v>
                </c:pt>
                <c:pt idx="8403">
                  <c:v>44.14</c:v>
                </c:pt>
                <c:pt idx="8404">
                  <c:v>44.15</c:v>
                </c:pt>
                <c:pt idx="8405">
                  <c:v>44.15</c:v>
                </c:pt>
                <c:pt idx="8406">
                  <c:v>44.16</c:v>
                </c:pt>
                <c:pt idx="8407">
                  <c:v>44.16</c:v>
                </c:pt>
                <c:pt idx="8408">
                  <c:v>44.17</c:v>
                </c:pt>
                <c:pt idx="8409">
                  <c:v>44.18</c:v>
                </c:pt>
                <c:pt idx="8410">
                  <c:v>44.2</c:v>
                </c:pt>
                <c:pt idx="8411">
                  <c:v>44.2</c:v>
                </c:pt>
                <c:pt idx="8412">
                  <c:v>44.21</c:v>
                </c:pt>
                <c:pt idx="8413">
                  <c:v>44.22</c:v>
                </c:pt>
                <c:pt idx="8414">
                  <c:v>44.24</c:v>
                </c:pt>
                <c:pt idx="8415">
                  <c:v>44.25</c:v>
                </c:pt>
                <c:pt idx="8416">
                  <c:v>44.26</c:v>
                </c:pt>
                <c:pt idx="8417">
                  <c:v>44.27</c:v>
                </c:pt>
                <c:pt idx="8418">
                  <c:v>44.28</c:v>
                </c:pt>
                <c:pt idx="8419">
                  <c:v>44.29</c:v>
                </c:pt>
                <c:pt idx="8420">
                  <c:v>44.29</c:v>
                </c:pt>
                <c:pt idx="8421">
                  <c:v>44.3</c:v>
                </c:pt>
                <c:pt idx="8422">
                  <c:v>44.31</c:v>
                </c:pt>
                <c:pt idx="8423">
                  <c:v>44.31</c:v>
                </c:pt>
                <c:pt idx="8424">
                  <c:v>44.32</c:v>
                </c:pt>
                <c:pt idx="8425">
                  <c:v>44.33</c:v>
                </c:pt>
                <c:pt idx="8426">
                  <c:v>44.34</c:v>
                </c:pt>
                <c:pt idx="8427">
                  <c:v>44.34</c:v>
                </c:pt>
                <c:pt idx="8428">
                  <c:v>44.35</c:v>
                </c:pt>
                <c:pt idx="8429">
                  <c:v>44.36</c:v>
                </c:pt>
                <c:pt idx="8430">
                  <c:v>44.36</c:v>
                </c:pt>
                <c:pt idx="8431">
                  <c:v>44.37</c:v>
                </c:pt>
                <c:pt idx="8432">
                  <c:v>44.38</c:v>
                </c:pt>
                <c:pt idx="8433">
                  <c:v>44.39</c:v>
                </c:pt>
                <c:pt idx="8434">
                  <c:v>44.4</c:v>
                </c:pt>
                <c:pt idx="8435">
                  <c:v>44.41</c:v>
                </c:pt>
                <c:pt idx="8436">
                  <c:v>44.42</c:v>
                </c:pt>
                <c:pt idx="8437">
                  <c:v>44.43</c:v>
                </c:pt>
                <c:pt idx="8438">
                  <c:v>44.44</c:v>
                </c:pt>
                <c:pt idx="8439">
                  <c:v>44.45</c:v>
                </c:pt>
                <c:pt idx="8440">
                  <c:v>44.46</c:v>
                </c:pt>
                <c:pt idx="8441">
                  <c:v>44.47</c:v>
                </c:pt>
                <c:pt idx="8442">
                  <c:v>44.49</c:v>
                </c:pt>
                <c:pt idx="8443">
                  <c:v>44.5</c:v>
                </c:pt>
                <c:pt idx="8444">
                  <c:v>44.51</c:v>
                </c:pt>
                <c:pt idx="8445">
                  <c:v>44.53</c:v>
                </c:pt>
                <c:pt idx="8446">
                  <c:v>44.54</c:v>
                </c:pt>
                <c:pt idx="8447">
                  <c:v>44.55</c:v>
                </c:pt>
                <c:pt idx="8448">
                  <c:v>44.56</c:v>
                </c:pt>
                <c:pt idx="8449">
                  <c:v>44.56</c:v>
                </c:pt>
                <c:pt idx="8450">
                  <c:v>44.57</c:v>
                </c:pt>
                <c:pt idx="8451">
                  <c:v>44.57</c:v>
                </c:pt>
                <c:pt idx="8452">
                  <c:v>44.58</c:v>
                </c:pt>
                <c:pt idx="8453">
                  <c:v>44.58</c:v>
                </c:pt>
                <c:pt idx="8454">
                  <c:v>44.58</c:v>
                </c:pt>
                <c:pt idx="8455">
                  <c:v>44.58</c:v>
                </c:pt>
                <c:pt idx="8456">
                  <c:v>44.58</c:v>
                </c:pt>
                <c:pt idx="8457">
                  <c:v>44.58</c:v>
                </c:pt>
                <c:pt idx="8458">
                  <c:v>44.58</c:v>
                </c:pt>
                <c:pt idx="8459">
                  <c:v>44.58</c:v>
                </c:pt>
                <c:pt idx="8460">
                  <c:v>44.58</c:v>
                </c:pt>
                <c:pt idx="8461">
                  <c:v>44.58</c:v>
                </c:pt>
                <c:pt idx="8462">
                  <c:v>44.58</c:v>
                </c:pt>
                <c:pt idx="8463">
                  <c:v>44.58</c:v>
                </c:pt>
                <c:pt idx="8464">
                  <c:v>44.59</c:v>
                </c:pt>
                <c:pt idx="8465">
                  <c:v>44.59</c:v>
                </c:pt>
                <c:pt idx="8466">
                  <c:v>44.59</c:v>
                </c:pt>
                <c:pt idx="8467">
                  <c:v>44.6</c:v>
                </c:pt>
                <c:pt idx="8468">
                  <c:v>44.6</c:v>
                </c:pt>
                <c:pt idx="8469">
                  <c:v>44.61</c:v>
                </c:pt>
                <c:pt idx="8470">
                  <c:v>44.61</c:v>
                </c:pt>
                <c:pt idx="8471">
                  <c:v>44.62</c:v>
                </c:pt>
                <c:pt idx="8472">
                  <c:v>44.62</c:v>
                </c:pt>
                <c:pt idx="8473">
                  <c:v>44.63</c:v>
                </c:pt>
                <c:pt idx="8474">
                  <c:v>44.63</c:v>
                </c:pt>
                <c:pt idx="8475">
                  <c:v>44.63</c:v>
                </c:pt>
                <c:pt idx="8476">
                  <c:v>44.64</c:v>
                </c:pt>
                <c:pt idx="8477">
                  <c:v>44.64</c:v>
                </c:pt>
                <c:pt idx="8478">
                  <c:v>44.65</c:v>
                </c:pt>
                <c:pt idx="8479">
                  <c:v>44.65</c:v>
                </c:pt>
                <c:pt idx="8480">
                  <c:v>44.66</c:v>
                </c:pt>
                <c:pt idx="8481">
                  <c:v>44.66</c:v>
                </c:pt>
                <c:pt idx="8482">
                  <c:v>44.67</c:v>
                </c:pt>
                <c:pt idx="8483">
                  <c:v>44.67</c:v>
                </c:pt>
                <c:pt idx="8484">
                  <c:v>44.68</c:v>
                </c:pt>
                <c:pt idx="8485">
                  <c:v>44.68</c:v>
                </c:pt>
                <c:pt idx="8486">
                  <c:v>44.69</c:v>
                </c:pt>
                <c:pt idx="8487">
                  <c:v>44.7</c:v>
                </c:pt>
                <c:pt idx="8488">
                  <c:v>44.7</c:v>
                </c:pt>
                <c:pt idx="8489">
                  <c:v>44.71</c:v>
                </c:pt>
                <c:pt idx="8490">
                  <c:v>44.72</c:v>
                </c:pt>
                <c:pt idx="8491">
                  <c:v>44.72</c:v>
                </c:pt>
                <c:pt idx="8492">
                  <c:v>44.73</c:v>
                </c:pt>
                <c:pt idx="8493">
                  <c:v>44.73</c:v>
                </c:pt>
                <c:pt idx="8494">
                  <c:v>44.73</c:v>
                </c:pt>
                <c:pt idx="8495">
                  <c:v>44.73</c:v>
                </c:pt>
                <c:pt idx="8496">
                  <c:v>44.73</c:v>
                </c:pt>
                <c:pt idx="8497">
                  <c:v>44.74</c:v>
                </c:pt>
                <c:pt idx="8498">
                  <c:v>44.74</c:v>
                </c:pt>
                <c:pt idx="8499">
                  <c:v>44.75</c:v>
                </c:pt>
                <c:pt idx="8500">
                  <c:v>44.75</c:v>
                </c:pt>
                <c:pt idx="8501">
                  <c:v>44.76</c:v>
                </c:pt>
                <c:pt idx="8502">
                  <c:v>44.77</c:v>
                </c:pt>
                <c:pt idx="8503">
                  <c:v>44.77</c:v>
                </c:pt>
                <c:pt idx="8504">
                  <c:v>44.77</c:v>
                </c:pt>
                <c:pt idx="8505">
                  <c:v>44.78</c:v>
                </c:pt>
                <c:pt idx="8506">
                  <c:v>44.78</c:v>
                </c:pt>
                <c:pt idx="8507">
                  <c:v>44.78</c:v>
                </c:pt>
                <c:pt idx="8508">
                  <c:v>44.78</c:v>
                </c:pt>
                <c:pt idx="8509">
                  <c:v>44.79</c:v>
                </c:pt>
                <c:pt idx="8510">
                  <c:v>44.79</c:v>
                </c:pt>
                <c:pt idx="8511">
                  <c:v>44.8</c:v>
                </c:pt>
                <c:pt idx="8512">
                  <c:v>44.8</c:v>
                </c:pt>
                <c:pt idx="8513">
                  <c:v>44.8</c:v>
                </c:pt>
                <c:pt idx="8514">
                  <c:v>44.81</c:v>
                </c:pt>
                <c:pt idx="8515">
                  <c:v>44.81</c:v>
                </c:pt>
                <c:pt idx="8516">
                  <c:v>44.81</c:v>
                </c:pt>
                <c:pt idx="8517">
                  <c:v>44.81</c:v>
                </c:pt>
                <c:pt idx="8518">
                  <c:v>44.81</c:v>
                </c:pt>
                <c:pt idx="8519">
                  <c:v>44.81</c:v>
                </c:pt>
                <c:pt idx="8520">
                  <c:v>44.81</c:v>
                </c:pt>
                <c:pt idx="8521">
                  <c:v>44.81</c:v>
                </c:pt>
                <c:pt idx="8522">
                  <c:v>44.81</c:v>
                </c:pt>
                <c:pt idx="8523">
                  <c:v>44.81</c:v>
                </c:pt>
                <c:pt idx="8524">
                  <c:v>44.81</c:v>
                </c:pt>
                <c:pt idx="8525">
                  <c:v>44.81</c:v>
                </c:pt>
                <c:pt idx="8526">
                  <c:v>44.81</c:v>
                </c:pt>
                <c:pt idx="8527">
                  <c:v>44.81</c:v>
                </c:pt>
                <c:pt idx="8528">
                  <c:v>44.81</c:v>
                </c:pt>
                <c:pt idx="8529">
                  <c:v>44.8</c:v>
                </c:pt>
                <c:pt idx="8530">
                  <c:v>44.81</c:v>
                </c:pt>
                <c:pt idx="8531">
                  <c:v>44.81</c:v>
                </c:pt>
                <c:pt idx="8532">
                  <c:v>44.81</c:v>
                </c:pt>
                <c:pt idx="8533">
                  <c:v>44.81</c:v>
                </c:pt>
                <c:pt idx="8534">
                  <c:v>44.8</c:v>
                </c:pt>
                <c:pt idx="8535">
                  <c:v>44.8</c:v>
                </c:pt>
                <c:pt idx="8536">
                  <c:v>44.8</c:v>
                </c:pt>
                <c:pt idx="8537">
                  <c:v>44.79</c:v>
                </c:pt>
                <c:pt idx="8538">
                  <c:v>44.79</c:v>
                </c:pt>
                <c:pt idx="8539">
                  <c:v>44.78</c:v>
                </c:pt>
                <c:pt idx="8540">
                  <c:v>44.78</c:v>
                </c:pt>
                <c:pt idx="8541">
                  <c:v>44.78</c:v>
                </c:pt>
                <c:pt idx="8542">
                  <c:v>44.77</c:v>
                </c:pt>
                <c:pt idx="8543">
                  <c:v>44.77</c:v>
                </c:pt>
                <c:pt idx="8544">
                  <c:v>44.76</c:v>
                </c:pt>
                <c:pt idx="8545">
                  <c:v>44.76</c:v>
                </c:pt>
                <c:pt idx="8546">
                  <c:v>44.76</c:v>
                </c:pt>
                <c:pt idx="8547">
                  <c:v>44.76</c:v>
                </c:pt>
                <c:pt idx="8548">
                  <c:v>44.75</c:v>
                </c:pt>
                <c:pt idx="8549">
                  <c:v>44.75</c:v>
                </c:pt>
                <c:pt idx="8550">
                  <c:v>44.75</c:v>
                </c:pt>
                <c:pt idx="8551">
                  <c:v>44.75</c:v>
                </c:pt>
                <c:pt idx="8552">
                  <c:v>44.74</c:v>
                </c:pt>
                <c:pt idx="8553">
                  <c:v>44.73</c:v>
                </c:pt>
                <c:pt idx="8554">
                  <c:v>44.73</c:v>
                </c:pt>
                <c:pt idx="8555">
                  <c:v>44.72</c:v>
                </c:pt>
                <c:pt idx="8556">
                  <c:v>44.72</c:v>
                </c:pt>
                <c:pt idx="8557">
                  <c:v>44.71</c:v>
                </c:pt>
                <c:pt idx="8558">
                  <c:v>44.71</c:v>
                </c:pt>
                <c:pt idx="8559">
                  <c:v>44.71</c:v>
                </c:pt>
                <c:pt idx="8560">
                  <c:v>44.71</c:v>
                </c:pt>
                <c:pt idx="8561">
                  <c:v>44.7</c:v>
                </c:pt>
                <c:pt idx="8562">
                  <c:v>44.7</c:v>
                </c:pt>
                <c:pt idx="8563">
                  <c:v>44.7</c:v>
                </c:pt>
                <c:pt idx="8564">
                  <c:v>44.69</c:v>
                </c:pt>
                <c:pt idx="8565">
                  <c:v>44.69</c:v>
                </c:pt>
                <c:pt idx="8566">
                  <c:v>44.68</c:v>
                </c:pt>
                <c:pt idx="8567">
                  <c:v>44.68</c:v>
                </c:pt>
                <c:pt idx="8568">
                  <c:v>44.67</c:v>
                </c:pt>
                <c:pt idx="8569">
                  <c:v>44.67</c:v>
                </c:pt>
                <c:pt idx="8570">
                  <c:v>44.66</c:v>
                </c:pt>
                <c:pt idx="8571">
                  <c:v>44.66</c:v>
                </c:pt>
                <c:pt idx="8572">
                  <c:v>44.65</c:v>
                </c:pt>
                <c:pt idx="8573">
                  <c:v>44.65</c:v>
                </c:pt>
                <c:pt idx="8574">
                  <c:v>44.64</c:v>
                </c:pt>
                <c:pt idx="8575">
                  <c:v>44.63</c:v>
                </c:pt>
                <c:pt idx="8576">
                  <c:v>44.63</c:v>
                </c:pt>
                <c:pt idx="8577">
                  <c:v>44.62</c:v>
                </c:pt>
                <c:pt idx="8578">
                  <c:v>44.62</c:v>
                </c:pt>
                <c:pt idx="8579">
                  <c:v>44.61</c:v>
                </c:pt>
                <c:pt idx="8580">
                  <c:v>44.61</c:v>
                </c:pt>
                <c:pt idx="8581">
                  <c:v>44.61</c:v>
                </c:pt>
                <c:pt idx="8582">
                  <c:v>44.61</c:v>
                </c:pt>
                <c:pt idx="8583">
                  <c:v>44.61</c:v>
                </c:pt>
                <c:pt idx="8584">
                  <c:v>44.6</c:v>
                </c:pt>
                <c:pt idx="8585">
                  <c:v>44.6</c:v>
                </c:pt>
                <c:pt idx="8586">
                  <c:v>44.6</c:v>
                </c:pt>
                <c:pt idx="8587">
                  <c:v>44.59</c:v>
                </c:pt>
                <c:pt idx="8588">
                  <c:v>44.59</c:v>
                </c:pt>
                <c:pt idx="8589">
                  <c:v>44.58</c:v>
                </c:pt>
                <c:pt idx="8590">
                  <c:v>44.58</c:v>
                </c:pt>
                <c:pt idx="8591">
                  <c:v>44.58</c:v>
                </c:pt>
                <c:pt idx="8592">
                  <c:v>44.58</c:v>
                </c:pt>
                <c:pt idx="8593">
                  <c:v>44.58</c:v>
                </c:pt>
                <c:pt idx="8594">
                  <c:v>44.58</c:v>
                </c:pt>
                <c:pt idx="8595">
                  <c:v>44.58</c:v>
                </c:pt>
                <c:pt idx="8596">
                  <c:v>44.58</c:v>
                </c:pt>
                <c:pt idx="8597">
                  <c:v>44.58</c:v>
                </c:pt>
                <c:pt idx="8598">
                  <c:v>44.58</c:v>
                </c:pt>
                <c:pt idx="8599">
                  <c:v>44.58</c:v>
                </c:pt>
                <c:pt idx="8600">
                  <c:v>44.58</c:v>
                </c:pt>
                <c:pt idx="8601">
                  <c:v>44.57</c:v>
                </c:pt>
                <c:pt idx="8602">
                  <c:v>44.57</c:v>
                </c:pt>
                <c:pt idx="8603">
                  <c:v>44.57</c:v>
                </c:pt>
                <c:pt idx="8604">
                  <c:v>44.57</c:v>
                </c:pt>
                <c:pt idx="8605">
                  <c:v>44.56</c:v>
                </c:pt>
                <c:pt idx="8606">
                  <c:v>44.56</c:v>
                </c:pt>
                <c:pt idx="8607">
                  <c:v>44.56</c:v>
                </c:pt>
                <c:pt idx="8608">
                  <c:v>44.56</c:v>
                </c:pt>
                <c:pt idx="8609">
                  <c:v>44.55</c:v>
                </c:pt>
                <c:pt idx="8610">
                  <c:v>44.55</c:v>
                </c:pt>
                <c:pt idx="8611">
                  <c:v>44.54</c:v>
                </c:pt>
                <c:pt idx="8612">
                  <c:v>44.53</c:v>
                </c:pt>
                <c:pt idx="8613">
                  <c:v>44.53</c:v>
                </c:pt>
                <c:pt idx="8614">
                  <c:v>44.52</c:v>
                </c:pt>
                <c:pt idx="8615">
                  <c:v>44.51</c:v>
                </c:pt>
                <c:pt idx="8616">
                  <c:v>44.5</c:v>
                </c:pt>
                <c:pt idx="8617">
                  <c:v>44.49</c:v>
                </c:pt>
                <c:pt idx="8618">
                  <c:v>44.48</c:v>
                </c:pt>
                <c:pt idx="8619">
                  <c:v>44.47</c:v>
                </c:pt>
                <c:pt idx="8620">
                  <c:v>44.45</c:v>
                </c:pt>
                <c:pt idx="8621">
                  <c:v>44.44</c:v>
                </c:pt>
                <c:pt idx="8622">
                  <c:v>44.43</c:v>
                </c:pt>
                <c:pt idx="8623">
                  <c:v>44.42</c:v>
                </c:pt>
                <c:pt idx="8624">
                  <c:v>44.41</c:v>
                </c:pt>
                <c:pt idx="8625">
                  <c:v>44.41</c:v>
                </c:pt>
                <c:pt idx="8626">
                  <c:v>44.4</c:v>
                </c:pt>
                <c:pt idx="8627">
                  <c:v>44.39</c:v>
                </c:pt>
                <c:pt idx="8628">
                  <c:v>44.39</c:v>
                </c:pt>
                <c:pt idx="8629">
                  <c:v>44.38</c:v>
                </c:pt>
                <c:pt idx="8630">
                  <c:v>44.38</c:v>
                </c:pt>
                <c:pt idx="8631">
                  <c:v>44.37</c:v>
                </c:pt>
                <c:pt idx="8632">
                  <c:v>44.37</c:v>
                </c:pt>
                <c:pt idx="8633">
                  <c:v>44.36</c:v>
                </c:pt>
                <c:pt idx="8634">
                  <c:v>44.36</c:v>
                </c:pt>
                <c:pt idx="8635">
                  <c:v>44.35</c:v>
                </c:pt>
                <c:pt idx="8636">
                  <c:v>44.34</c:v>
                </c:pt>
                <c:pt idx="8637">
                  <c:v>44.34</c:v>
                </c:pt>
                <c:pt idx="8638">
                  <c:v>44.33</c:v>
                </c:pt>
                <c:pt idx="8639">
                  <c:v>44.32</c:v>
                </c:pt>
                <c:pt idx="8640">
                  <c:v>44.32</c:v>
                </c:pt>
                <c:pt idx="8641">
                  <c:v>44.31</c:v>
                </c:pt>
                <c:pt idx="8642">
                  <c:v>44.31</c:v>
                </c:pt>
                <c:pt idx="8643">
                  <c:v>44.31</c:v>
                </c:pt>
                <c:pt idx="8644">
                  <c:v>44.3</c:v>
                </c:pt>
                <c:pt idx="8645">
                  <c:v>44.29</c:v>
                </c:pt>
                <c:pt idx="8646">
                  <c:v>44.29</c:v>
                </c:pt>
                <c:pt idx="8647">
                  <c:v>44.28</c:v>
                </c:pt>
                <c:pt idx="8648">
                  <c:v>44.28</c:v>
                </c:pt>
                <c:pt idx="8649">
                  <c:v>44.27</c:v>
                </c:pt>
                <c:pt idx="8650">
                  <c:v>44.26</c:v>
                </c:pt>
                <c:pt idx="8651">
                  <c:v>44.26</c:v>
                </c:pt>
                <c:pt idx="8652">
                  <c:v>44.24</c:v>
                </c:pt>
                <c:pt idx="8653">
                  <c:v>44.24</c:v>
                </c:pt>
                <c:pt idx="8654">
                  <c:v>44.23</c:v>
                </c:pt>
                <c:pt idx="8655">
                  <c:v>44.22</c:v>
                </c:pt>
                <c:pt idx="8656">
                  <c:v>44.21</c:v>
                </c:pt>
                <c:pt idx="8657">
                  <c:v>44.2</c:v>
                </c:pt>
                <c:pt idx="8658">
                  <c:v>44.2</c:v>
                </c:pt>
                <c:pt idx="8659">
                  <c:v>44.19</c:v>
                </c:pt>
                <c:pt idx="8660">
                  <c:v>44.18</c:v>
                </c:pt>
                <c:pt idx="8661">
                  <c:v>44.17</c:v>
                </c:pt>
                <c:pt idx="8662">
                  <c:v>44.17</c:v>
                </c:pt>
                <c:pt idx="8663">
                  <c:v>44.17</c:v>
                </c:pt>
                <c:pt idx="8664">
                  <c:v>44.16</c:v>
                </c:pt>
                <c:pt idx="8665">
                  <c:v>44.16</c:v>
                </c:pt>
                <c:pt idx="8666">
                  <c:v>44.16</c:v>
                </c:pt>
                <c:pt idx="8667">
                  <c:v>44.15</c:v>
                </c:pt>
                <c:pt idx="8668">
                  <c:v>44.15</c:v>
                </c:pt>
                <c:pt idx="8669">
                  <c:v>44.15</c:v>
                </c:pt>
                <c:pt idx="8670">
                  <c:v>44.15</c:v>
                </c:pt>
                <c:pt idx="8671">
                  <c:v>44.15</c:v>
                </c:pt>
                <c:pt idx="8672">
                  <c:v>44.15</c:v>
                </c:pt>
                <c:pt idx="8673">
                  <c:v>44.15</c:v>
                </c:pt>
                <c:pt idx="8674">
                  <c:v>44.15</c:v>
                </c:pt>
                <c:pt idx="8675">
                  <c:v>44.14</c:v>
                </c:pt>
                <c:pt idx="8676">
                  <c:v>44.14</c:v>
                </c:pt>
                <c:pt idx="8677">
                  <c:v>44.14</c:v>
                </c:pt>
                <c:pt idx="8678">
                  <c:v>44.14</c:v>
                </c:pt>
                <c:pt idx="8679">
                  <c:v>44.14</c:v>
                </c:pt>
                <c:pt idx="8680">
                  <c:v>44.13</c:v>
                </c:pt>
                <c:pt idx="8681">
                  <c:v>44.13</c:v>
                </c:pt>
                <c:pt idx="8682">
                  <c:v>44.12</c:v>
                </c:pt>
                <c:pt idx="8683">
                  <c:v>44.12</c:v>
                </c:pt>
                <c:pt idx="8684">
                  <c:v>44.12</c:v>
                </c:pt>
                <c:pt idx="8685">
                  <c:v>44.12</c:v>
                </c:pt>
                <c:pt idx="8686">
                  <c:v>44.13</c:v>
                </c:pt>
                <c:pt idx="8687">
                  <c:v>44.13</c:v>
                </c:pt>
                <c:pt idx="8688">
                  <c:v>44.12</c:v>
                </c:pt>
                <c:pt idx="8689">
                  <c:v>44.13</c:v>
                </c:pt>
                <c:pt idx="8690">
                  <c:v>44.13</c:v>
                </c:pt>
                <c:pt idx="8691">
                  <c:v>44.14</c:v>
                </c:pt>
                <c:pt idx="8692">
                  <c:v>44.14</c:v>
                </c:pt>
                <c:pt idx="8693">
                  <c:v>44.14</c:v>
                </c:pt>
                <c:pt idx="8694">
                  <c:v>44.14</c:v>
                </c:pt>
                <c:pt idx="8695">
                  <c:v>44.14</c:v>
                </c:pt>
                <c:pt idx="8696">
                  <c:v>44.15</c:v>
                </c:pt>
                <c:pt idx="8697">
                  <c:v>44.15</c:v>
                </c:pt>
                <c:pt idx="8698">
                  <c:v>44.15</c:v>
                </c:pt>
                <c:pt idx="8699">
                  <c:v>44.15</c:v>
                </c:pt>
                <c:pt idx="8700">
                  <c:v>44.16</c:v>
                </c:pt>
                <c:pt idx="8701">
                  <c:v>44.17</c:v>
                </c:pt>
                <c:pt idx="8702">
                  <c:v>44.18</c:v>
                </c:pt>
                <c:pt idx="8703">
                  <c:v>44.18</c:v>
                </c:pt>
                <c:pt idx="8704">
                  <c:v>44.19</c:v>
                </c:pt>
                <c:pt idx="8705">
                  <c:v>44.2</c:v>
                </c:pt>
                <c:pt idx="8706">
                  <c:v>44.2</c:v>
                </c:pt>
                <c:pt idx="8707">
                  <c:v>44.21</c:v>
                </c:pt>
                <c:pt idx="8708">
                  <c:v>44.21</c:v>
                </c:pt>
                <c:pt idx="8709">
                  <c:v>44.22</c:v>
                </c:pt>
                <c:pt idx="8710">
                  <c:v>44.22</c:v>
                </c:pt>
                <c:pt idx="8711">
                  <c:v>44.23</c:v>
                </c:pt>
                <c:pt idx="8712">
                  <c:v>44.24</c:v>
                </c:pt>
                <c:pt idx="8713">
                  <c:v>44.25</c:v>
                </c:pt>
                <c:pt idx="8714">
                  <c:v>44.26</c:v>
                </c:pt>
                <c:pt idx="8715">
                  <c:v>44.26</c:v>
                </c:pt>
                <c:pt idx="8716">
                  <c:v>44.27</c:v>
                </c:pt>
                <c:pt idx="8717">
                  <c:v>44.28</c:v>
                </c:pt>
                <c:pt idx="8718">
                  <c:v>44.29</c:v>
                </c:pt>
                <c:pt idx="8719">
                  <c:v>44.3</c:v>
                </c:pt>
                <c:pt idx="8720">
                  <c:v>44.31</c:v>
                </c:pt>
                <c:pt idx="8721">
                  <c:v>44.32</c:v>
                </c:pt>
                <c:pt idx="8722">
                  <c:v>44.33</c:v>
                </c:pt>
                <c:pt idx="8723">
                  <c:v>44.34</c:v>
                </c:pt>
                <c:pt idx="8724">
                  <c:v>44.35</c:v>
                </c:pt>
                <c:pt idx="8725">
                  <c:v>44.35</c:v>
                </c:pt>
                <c:pt idx="8726">
                  <c:v>44.36</c:v>
                </c:pt>
                <c:pt idx="8727">
                  <c:v>44.36</c:v>
                </c:pt>
                <c:pt idx="8728">
                  <c:v>44.37</c:v>
                </c:pt>
                <c:pt idx="8729">
                  <c:v>44.38</c:v>
                </c:pt>
                <c:pt idx="8730">
                  <c:v>44.38</c:v>
                </c:pt>
                <c:pt idx="8731">
                  <c:v>44.4</c:v>
                </c:pt>
                <c:pt idx="8732">
                  <c:v>44.41</c:v>
                </c:pt>
                <c:pt idx="8733">
                  <c:v>44.42</c:v>
                </c:pt>
                <c:pt idx="8734">
                  <c:v>44.43</c:v>
                </c:pt>
                <c:pt idx="8735">
                  <c:v>44.44</c:v>
                </c:pt>
                <c:pt idx="8736">
                  <c:v>44.45</c:v>
                </c:pt>
                <c:pt idx="8737">
                  <c:v>44.46</c:v>
                </c:pt>
                <c:pt idx="8738">
                  <c:v>44.47</c:v>
                </c:pt>
                <c:pt idx="8739">
                  <c:v>44.48</c:v>
                </c:pt>
                <c:pt idx="8740">
                  <c:v>44.49</c:v>
                </c:pt>
                <c:pt idx="8741">
                  <c:v>44.5</c:v>
                </c:pt>
                <c:pt idx="8742">
                  <c:v>44.51</c:v>
                </c:pt>
                <c:pt idx="8743">
                  <c:v>44.53</c:v>
                </c:pt>
                <c:pt idx="8744">
                  <c:v>44.53</c:v>
                </c:pt>
                <c:pt idx="8745">
                  <c:v>44.54</c:v>
                </c:pt>
                <c:pt idx="8746">
                  <c:v>44.55</c:v>
                </c:pt>
                <c:pt idx="8747">
                  <c:v>44.56</c:v>
                </c:pt>
                <c:pt idx="8748">
                  <c:v>44.56</c:v>
                </c:pt>
                <c:pt idx="8749">
                  <c:v>44.57</c:v>
                </c:pt>
                <c:pt idx="8750">
                  <c:v>44.57</c:v>
                </c:pt>
                <c:pt idx="8751">
                  <c:v>44.58</c:v>
                </c:pt>
                <c:pt idx="8752">
                  <c:v>44.58</c:v>
                </c:pt>
                <c:pt idx="8753">
                  <c:v>44.58</c:v>
                </c:pt>
                <c:pt idx="8754">
                  <c:v>44.58</c:v>
                </c:pt>
                <c:pt idx="8755">
                  <c:v>44.58</c:v>
                </c:pt>
                <c:pt idx="8756">
                  <c:v>44.58</c:v>
                </c:pt>
                <c:pt idx="8757">
                  <c:v>44.58</c:v>
                </c:pt>
                <c:pt idx="8758">
                  <c:v>44.58</c:v>
                </c:pt>
                <c:pt idx="8759">
                  <c:v>44.58</c:v>
                </c:pt>
                <c:pt idx="8760">
                  <c:v>44.58</c:v>
                </c:pt>
                <c:pt idx="8761">
                  <c:v>44.59</c:v>
                </c:pt>
                <c:pt idx="8762">
                  <c:v>44.59</c:v>
                </c:pt>
                <c:pt idx="8763">
                  <c:v>44.59</c:v>
                </c:pt>
                <c:pt idx="8764">
                  <c:v>44.6</c:v>
                </c:pt>
                <c:pt idx="8765">
                  <c:v>44.6</c:v>
                </c:pt>
                <c:pt idx="8766">
                  <c:v>44.6</c:v>
                </c:pt>
                <c:pt idx="8767">
                  <c:v>44.6</c:v>
                </c:pt>
                <c:pt idx="8768">
                  <c:v>44.61</c:v>
                </c:pt>
                <c:pt idx="8769">
                  <c:v>44.62</c:v>
                </c:pt>
                <c:pt idx="8770">
                  <c:v>44.62</c:v>
                </c:pt>
                <c:pt idx="8771">
                  <c:v>44.63</c:v>
                </c:pt>
                <c:pt idx="8772">
                  <c:v>44.64</c:v>
                </c:pt>
                <c:pt idx="8773">
                  <c:v>44.65</c:v>
                </c:pt>
                <c:pt idx="8774">
                  <c:v>44.65</c:v>
                </c:pt>
                <c:pt idx="8775">
                  <c:v>44.66</c:v>
                </c:pt>
                <c:pt idx="8776">
                  <c:v>44.67</c:v>
                </c:pt>
                <c:pt idx="8777">
                  <c:v>44.67</c:v>
                </c:pt>
                <c:pt idx="8778">
                  <c:v>44.68</c:v>
                </c:pt>
                <c:pt idx="8779">
                  <c:v>44.68</c:v>
                </c:pt>
                <c:pt idx="8780">
                  <c:v>44.68</c:v>
                </c:pt>
                <c:pt idx="8781">
                  <c:v>44.69</c:v>
                </c:pt>
                <c:pt idx="8782">
                  <c:v>44.69</c:v>
                </c:pt>
                <c:pt idx="8783">
                  <c:v>44.7</c:v>
                </c:pt>
                <c:pt idx="8784">
                  <c:v>44.7</c:v>
                </c:pt>
                <c:pt idx="8785">
                  <c:v>44.71</c:v>
                </c:pt>
                <c:pt idx="8786">
                  <c:v>44.71</c:v>
                </c:pt>
                <c:pt idx="8787">
                  <c:v>44.71</c:v>
                </c:pt>
                <c:pt idx="8788">
                  <c:v>44.72</c:v>
                </c:pt>
                <c:pt idx="8789">
                  <c:v>44.72</c:v>
                </c:pt>
                <c:pt idx="8790">
                  <c:v>44.72</c:v>
                </c:pt>
                <c:pt idx="8791">
                  <c:v>44.72</c:v>
                </c:pt>
                <c:pt idx="8792">
                  <c:v>44.73</c:v>
                </c:pt>
                <c:pt idx="8793">
                  <c:v>44.73</c:v>
                </c:pt>
                <c:pt idx="8794">
                  <c:v>44.73</c:v>
                </c:pt>
                <c:pt idx="8795">
                  <c:v>44.73</c:v>
                </c:pt>
                <c:pt idx="8796">
                  <c:v>44.73</c:v>
                </c:pt>
                <c:pt idx="8797">
                  <c:v>44.74</c:v>
                </c:pt>
                <c:pt idx="8798">
                  <c:v>44.74</c:v>
                </c:pt>
                <c:pt idx="8799">
                  <c:v>44.75</c:v>
                </c:pt>
                <c:pt idx="8800">
                  <c:v>44.75</c:v>
                </c:pt>
                <c:pt idx="8801">
                  <c:v>44.75</c:v>
                </c:pt>
                <c:pt idx="8802">
                  <c:v>44.76</c:v>
                </c:pt>
                <c:pt idx="8803">
                  <c:v>44.76</c:v>
                </c:pt>
                <c:pt idx="8804">
                  <c:v>44.77</c:v>
                </c:pt>
                <c:pt idx="8805">
                  <c:v>44.78</c:v>
                </c:pt>
                <c:pt idx="8806">
                  <c:v>44.78</c:v>
                </c:pt>
                <c:pt idx="8807">
                  <c:v>44.78</c:v>
                </c:pt>
                <c:pt idx="8808">
                  <c:v>44.78</c:v>
                </c:pt>
                <c:pt idx="8809">
                  <c:v>44.79</c:v>
                </c:pt>
                <c:pt idx="8810">
                  <c:v>44.79</c:v>
                </c:pt>
                <c:pt idx="8811">
                  <c:v>44.79</c:v>
                </c:pt>
                <c:pt idx="8812">
                  <c:v>44.79</c:v>
                </c:pt>
                <c:pt idx="8813">
                  <c:v>44.78</c:v>
                </c:pt>
                <c:pt idx="8814">
                  <c:v>44.78</c:v>
                </c:pt>
                <c:pt idx="8815">
                  <c:v>44.78</c:v>
                </c:pt>
                <c:pt idx="8816">
                  <c:v>44.78</c:v>
                </c:pt>
                <c:pt idx="8817">
                  <c:v>44.78</c:v>
                </c:pt>
                <c:pt idx="8818">
                  <c:v>44.78</c:v>
                </c:pt>
                <c:pt idx="8819">
                  <c:v>44.78</c:v>
                </c:pt>
                <c:pt idx="8820">
                  <c:v>44.78</c:v>
                </c:pt>
                <c:pt idx="8821">
                  <c:v>44.79</c:v>
                </c:pt>
                <c:pt idx="8822">
                  <c:v>44.79</c:v>
                </c:pt>
                <c:pt idx="8823">
                  <c:v>44.79</c:v>
                </c:pt>
                <c:pt idx="8824">
                  <c:v>44.78</c:v>
                </c:pt>
                <c:pt idx="8825">
                  <c:v>44.79</c:v>
                </c:pt>
                <c:pt idx="8826">
                  <c:v>44.79</c:v>
                </c:pt>
                <c:pt idx="8827">
                  <c:v>44.78</c:v>
                </c:pt>
                <c:pt idx="8828">
                  <c:v>44.78</c:v>
                </c:pt>
                <c:pt idx="8829">
                  <c:v>44.78</c:v>
                </c:pt>
                <c:pt idx="8830">
                  <c:v>44.77</c:v>
                </c:pt>
                <c:pt idx="8831">
                  <c:v>44.77</c:v>
                </c:pt>
                <c:pt idx="8832">
                  <c:v>44.77</c:v>
                </c:pt>
                <c:pt idx="8833">
                  <c:v>44.77</c:v>
                </c:pt>
                <c:pt idx="8834">
                  <c:v>44.76</c:v>
                </c:pt>
                <c:pt idx="8835">
                  <c:v>44.76</c:v>
                </c:pt>
                <c:pt idx="8836">
                  <c:v>44.75</c:v>
                </c:pt>
                <c:pt idx="8837">
                  <c:v>44.75</c:v>
                </c:pt>
                <c:pt idx="8838">
                  <c:v>44.74</c:v>
                </c:pt>
                <c:pt idx="8839">
                  <c:v>44.74</c:v>
                </c:pt>
                <c:pt idx="8840">
                  <c:v>44.74</c:v>
                </c:pt>
                <c:pt idx="8841">
                  <c:v>44.74</c:v>
                </c:pt>
                <c:pt idx="8842">
                  <c:v>44.73</c:v>
                </c:pt>
                <c:pt idx="8843">
                  <c:v>44.73</c:v>
                </c:pt>
                <c:pt idx="8844">
                  <c:v>44.72</c:v>
                </c:pt>
                <c:pt idx="8845">
                  <c:v>44.72</c:v>
                </c:pt>
                <c:pt idx="8846">
                  <c:v>44.72</c:v>
                </c:pt>
                <c:pt idx="8847">
                  <c:v>44.71</c:v>
                </c:pt>
                <c:pt idx="8848">
                  <c:v>44.71</c:v>
                </c:pt>
                <c:pt idx="8849">
                  <c:v>44.7</c:v>
                </c:pt>
                <c:pt idx="8850">
                  <c:v>44.7</c:v>
                </c:pt>
                <c:pt idx="8851">
                  <c:v>44.7</c:v>
                </c:pt>
                <c:pt idx="8852">
                  <c:v>44.7</c:v>
                </c:pt>
                <c:pt idx="8853">
                  <c:v>44.69</c:v>
                </c:pt>
                <c:pt idx="8854">
                  <c:v>44.69</c:v>
                </c:pt>
                <c:pt idx="8855">
                  <c:v>44.69</c:v>
                </c:pt>
                <c:pt idx="8856">
                  <c:v>44.68</c:v>
                </c:pt>
                <c:pt idx="8857">
                  <c:v>44.68</c:v>
                </c:pt>
                <c:pt idx="8858">
                  <c:v>44.68</c:v>
                </c:pt>
                <c:pt idx="8859">
                  <c:v>44.67</c:v>
                </c:pt>
                <c:pt idx="8860">
                  <c:v>44.67</c:v>
                </c:pt>
                <c:pt idx="8861">
                  <c:v>44.67</c:v>
                </c:pt>
                <c:pt idx="8862">
                  <c:v>44.66</c:v>
                </c:pt>
                <c:pt idx="8863">
                  <c:v>44.66</c:v>
                </c:pt>
                <c:pt idx="8864">
                  <c:v>44.65</c:v>
                </c:pt>
                <c:pt idx="8865">
                  <c:v>44.65</c:v>
                </c:pt>
                <c:pt idx="8866">
                  <c:v>44.65</c:v>
                </c:pt>
                <c:pt idx="8867">
                  <c:v>44.64</c:v>
                </c:pt>
                <c:pt idx="8868">
                  <c:v>44.63</c:v>
                </c:pt>
                <c:pt idx="8869">
                  <c:v>44.63</c:v>
                </c:pt>
                <c:pt idx="8870">
                  <c:v>44.62</c:v>
                </c:pt>
                <c:pt idx="8871">
                  <c:v>44.61</c:v>
                </c:pt>
                <c:pt idx="8872">
                  <c:v>44.61</c:v>
                </c:pt>
                <c:pt idx="8873">
                  <c:v>44.6</c:v>
                </c:pt>
                <c:pt idx="8874">
                  <c:v>44.6</c:v>
                </c:pt>
                <c:pt idx="8875">
                  <c:v>44.6</c:v>
                </c:pt>
                <c:pt idx="8876">
                  <c:v>44.59</c:v>
                </c:pt>
                <c:pt idx="8877">
                  <c:v>44.59</c:v>
                </c:pt>
                <c:pt idx="8878">
                  <c:v>44.58</c:v>
                </c:pt>
                <c:pt idx="8879">
                  <c:v>44.58</c:v>
                </c:pt>
                <c:pt idx="8880">
                  <c:v>44.58</c:v>
                </c:pt>
                <c:pt idx="8881">
                  <c:v>44.58</c:v>
                </c:pt>
                <c:pt idx="8882">
                  <c:v>44.58</c:v>
                </c:pt>
                <c:pt idx="8883">
                  <c:v>44.58</c:v>
                </c:pt>
                <c:pt idx="8884">
                  <c:v>44.58</c:v>
                </c:pt>
                <c:pt idx="8885">
                  <c:v>44.58</c:v>
                </c:pt>
                <c:pt idx="8886">
                  <c:v>44.58</c:v>
                </c:pt>
                <c:pt idx="8887">
                  <c:v>44.58</c:v>
                </c:pt>
                <c:pt idx="8888">
                  <c:v>44.58</c:v>
                </c:pt>
                <c:pt idx="8889">
                  <c:v>44.58</c:v>
                </c:pt>
                <c:pt idx="8890">
                  <c:v>44.58</c:v>
                </c:pt>
                <c:pt idx="8891">
                  <c:v>44.58</c:v>
                </c:pt>
                <c:pt idx="8892">
                  <c:v>44.58</c:v>
                </c:pt>
                <c:pt idx="8893">
                  <c:v>44.58</c:v>
                </c:pt>
                <c:pt idx="8894">
                  <c:v>44.58</c:v>
                </c:pt>
                <c:pt idx="8895">
                  <c:v>44.58</c:v>
                </c:pt>
                <c:pt idx="8896">
                  <c:v>44.57</c:v>
                </c:pt>
                <c:pt idx="8897">
                  <c:v>44.57</c:v>
                </c:pt>
                <c:pt idx="8898">
                  <c:v>44.57</c:v>
                </c:pt>
                <c:pt idx="8899">
                  <c:v>44.56</c:v>
                </c:pt>
                <c:pt idx="8900">
                  <c:v>44.56</c:v>
                </c:pt>
                <c:pt idx="8901">
                  <c:v>44.55</c:v>
                </c:pt>
                <c:pt idx="8902">
                  <c:v>44.55</c:v>
                </c:pt>
                <c:pt idx="8903">
                  <c:v>44.54</c:v>
                </c:pt>
                <c:pt idx="8904">
                  <c:v>44.53</c:v>
                </c:pt>
                <c:pt idx="8905">
                  <c:v>44.53</c:v>
                </c:pt>
                <c:pt idx="8906">
                  <c:v>44.52</c:v>
                </c:pt>
                <c:pt idx="8907">
                  <c:v>44.51</c:v>
                </c:pt>
                <c:pt idx="8908">
                  <c:v>44.5</c:v>
                </c:pt>
                <c:pt idx="8909">
                  <c:v>44.49</c:v>
                </c:pt>
                <c:pt idx="8910">
                  <c:v>44.48</c:v>
                </c:pt>
                <c:pt idx="8911">
                  <c:v>44.47</c:v>
                </c:pt>
                <c:pt idx="8912">
                  <c:v>44.46</c:v>
                </c:pt>
                <c:pt idx="8913">
                  <c:v>44.45</c:v>
                </c:pt>
                <c:pt idx="8914">
                  <c:v>44.44</c:v>
                </c:pt>
                <c:pt idx="8915">
                  <c:v>44.43</c:v>
                </c:pt>
                <c:pt idx="8916">
                  <c:v>44.42</c:v>
                </c:pt>
                <c:pt idx="8917">
                  <c:v>44.41</c:v>
                </c:pt>
                <c:pt idx="8918">
                  <c:v>44.41</c:v>
                </c:pt>
                <c:pt idx="8919">
                  <c:v>44.4</c:v>
                </c:pt>
                <c:pt idx="8920">
                  <c:v>44.39</c:v>
                </c:pt>
                <c:pt idx="8921">
                  <c:v>44.39</c:v>
                </c:pt>
                <c:pt idx="8922">
                  <c:v>44.38</c:v>
                </c:pt>
                <c:pt idx="8923">
                  <c:v>44.37</c:v>
                </c:pt>
                <c:pt idx="8924">
                  <c:v>44.36</c:v>
                </c:pt>
                <c:pt idx="8925">
                  <c:v>44.36</c:v>
                </c:pt>
                <c:pt idx="8926">
                  <c:v>44.35</c:v>
                </c:pt>
                <c:pt idx="8927">
                  <c:v>44.34</c:v>
                </c:pt>
                <c:pt idx="8928">
                  <c:v>44.34</c:v>
                </c:pt>
                <c:pt idx="8929">
                  <c:v>44.33</c:v>
                </c:pt>
                <c:pt idx="8930">
                  <c:v>44.32</c:v>
                </c:pt>
                <c:pt idx="8931">
                  <c:v>44.31</c:v>
                </c:pt>
                <c:pt idx="8932">
                  <c:v>44.31</c:v>
                </c:pt>
                <c:pt idx="8933">
                  <c:v>44.29</c:v>
                </c:pt>
                <c:pt idx="8934">
                  <c:v>44.29</c:v>
                </c:pt>
                <c:pt idx="8935">
                  <c:v>44.28</c:v>
                </c:pt>
                <c:pt idx="8936">
                  <c:v>44.27</c:v>
                </c:pt>
                <c:pt idx="8937">
                  <c:v>44.27</c:v>
                </c:pt>
                <c:pt idx="8938">
                  <c:v>44.26</c:v>
                </c:pt>
                <c:pt idx="8939">
                  <c:v>44.25</c:v>
                </c:pt>
                <c:pt idx="8940">
                  <c:v>44.24</c:v>
                </c:pt>
                <c:pt idx="8941">
                  <c:v>44.23</c:v>
                </c:pt>
                <c:pt idx="8942">
                  <c:v>44.22</c:v>
                </c:pt>
                <c:pt idx="8943">
                  <c:v>44.21</c:v>
                </c:pt>
                <c:pt idx="8944">
                  <c:v>44.21</c:v>
                </c:pt>
                <c:pt idx="8945">
                  <c:v>44.2</c:v>
                </c:pt>
                <c:pt idx="8946">
                  <c:v>44.2</c:v>
                </c:pt>
                <c:pt idx="8947">
                  <c:v>44.2</c:v>
                </c:pt>
                <c:pt idx="8948">
                  <c:v>44.19</c:v>
                </c:pt>
                <c:pt idx="8949">
                  <c:v>44.19</c:v>
                </c:pt>
                <c:pt idx="8950">
                  <c:v>44.18</c:v>
                </c:pt>
                <c:pt idx="8951">
                  <c:v>44.17</c:v>
                </c:pt>
                <c:pt idx="8952">
                  <c:v>44.17</c:v>
                </c:pt>
                <c:pt idx="8953">
                  <c:v>44.16</c:v>
                </c:pt>
                <c:pt idx="8954">
                  <c:v>44.15</c:v>
                </c:pt>
                <c:pt idx="8955">
                  <c:v>44.15</c:v>
                </c:pt>
                <c:pt idx="8956">
                  <c:v>44.14</c:v>
                </c:pt>
                <c:pt idx="8957">
                  <c:v>44.14</c:v>
                </c:pt>
                <c:pt idx="8958">
                  <c:v>44.13</c:v>
                </c:pt>
                <c:pt idx="8959">
                  <c:v>44.12</c:v>
                </c:pt>
                <c:pt idx="8960">
                  <c:v>44.12</c:v>
                </c:pt>
                <c:pt idx="8961">
                  <c:v>44.11</c:v>
                </c:pt>
                <c:pt idx="8962">
                  <c:v>44.11</c:v>
                </c:pt>
                <c:pt idx="8963">
                  <c:v>44.11</c:v>
                </c:pt>
                <c:pt idx="8964">
                  <c:v>44.11</c:v>
                </c:pt>
                <c:pt idx="8965">
                  <c:v>44.11</c:v>
                </c:pt>
                <c:pt idx="8966">
                  <c:v>44.1</c:v>
                </c:pt>
                <c:pt idx="8967">
                  <c:v>44.11</c:v>
                </c:pt>
                <c:pt idx="8968">
                  <c:v>44.1</c:v>
                </c:pt>
                <c:pt idx="8969">
                  <c:v>44.1</c:v>
                </c:pt>
                <c:pt idx="8970">
                  <c:v>44.1</c:v>
                </c:pt>
                <c:pt idx="8971">
                  <c:v>44.1</c:v>
                </c:pt>
                <c:pt idx="8972">
                  <c:v>44.1</c:v>
                </c:pt>
                <c:pt idx="8973">
                  <c:v>44.1</c:v>
                </c:pt>
                <c:pt idx="8974">
                  <c:v>44.1</c:v>
                </c:pt>
                <c:pt idx="8975">
                  <c:v>44.11</c:v>
                </c:pt>
                <c:pt idx="8976">
                  <c:v>44.11</c:v>
                </c:pt>
                <c:pt idx="8977">
                  <c:v>44.11</c:v>
                </c:pt>
                <c:pt idx="8978">
                  <c:v>44.11</c:v>
                </c:pt>
                <c:pt idx="8979">
                  <c:v>44.11</c:v>
                </c:pt>
                <c:pt idx="8980">
                  <c:v>44.11</c:v>
                </c:pt>
                <c:pt idx="8981">
                  <c:v>44.11</c:v>
                </c:pt>
                <c:pt idx="8982">
                  <c:v>44.11</c:v>
                </c:pt>
                <c:pt idx="8983">
                  <c:v>44.11</c:v>
                </c:pt>
                <c:pt idx="8984">
                  <c:v>44.12</c:v>
                </c:pt>
                <c:pt idx="8985">
                  <c:v>44.12</c:v>
                </c:pt>
                <c:pt idx="8986">
                  <c:v>44.12</c:v>
                </c:pt>
                <c:pt idx="8987">
                  <c:v>44.12</c:v>
                </c:pt>
                <c:pt idx="8988">
                  <c:v>44.12</c:v>
                </c:pt>
                <c:pt idx="8989">
                  <c:v>44.12</c:v>
                </c:pt>
                <c:pt idx="8990">
                  <c:v>44.13</c:v>
                </c:pt>
                <c:pt idx="8991">
                  <c:v>44.13</c:v>
                </c:pt>
                <c:pt idx="8992">
                  <c:v>44.14</c:v>
                </c:pt>
                <c:pt idx="8993">
                  <c:v>44.14</c:v>
                </c:pt>
                <c:pt idx="8994">
                  <c:v>44.15</c:v>
                </c:pt>
                <c:pt idx="8995">
                  <c:v>44.16</c:v>
                </c:pt>
                <c:pt idx="8996">
                  <c:v>44.17</c:v>
                </c:pt>
                <c:pt idx="8997">
                  <c:v>44.18</c:v>
                </c:pt>
                <c:pt idx="8998">
                  <c:v>44.19</c:v>
                </c:pt>
                <c:pt idx="8999">
                  <c:v>44.2</c:v>
                </c:pt>
                <c:pt idx="9000">
                  <c:v>44.21</c:v>
                </c:pt>
                <c:pt idx="9001">
                  <c:v>44.22</c:v>
                </c:pt>
                <c:pt idx="9002">
                  <c:v>44.22</c:v>
                </c:pt>
                <c:pt idx="9003">
                  <c:v>44.23</c:v>
                </c:pt>
                <c:pt idx="9004">
                  <c:v>44.24</c:v>
                </c:pt>
                <c:pt idx="9005">
                  <c:v>44.24</c:v>
                </c:pt>
                <c:pt idx="9006">
                  <c:v>44.25</c:v>
                </c:pt>
                <c:pt idx="9007">
                  <c:v>44.25</c:v>
                </c:pt>
                <c:pt idx="9008">
                  <c:v>44.26</c:v>
                </c:pt>
                <c:pt idx="9009">
                  <c:v>44.28</c:v>
                </c:pt>
                <c:pt idx="9010">
                  <c:v>44.29</c:v>
                </c:pt>
                <c:pt idx="9011">
                  <c:v>44.3</c:v>
                </c:pt>
                <c:pt idx="9012">
                  <c:v>44.31</c:v>
                </c:pt>
                <c:pt idx="9013">
                  <c:v>44.32</c:v>
                </c:pt>
                <c:pt idx="9014">
                  <c:v>44.32</c:v>
                </c:pt>
                <c:pt idx="9015">
                  <c:v>44.32</c:v>
                </c:pt>
                <c:pt idx="9016">
                  <c:v>44.33</c:v>
                </c:pt>
                <c:pt idx="9017">
                  <c:v>44.33</c:v>
                </c:pt>
                <c:pt idx="9018">
                  <c:v>44.34</c:v>
                </c:pt>
                <c:pt idx="9019">
                  <c:v>44.35</c:v>
                </c:pt>
                <c:pt idx="9020">
                  <c:v>44.36</c:v>
                </c:pt>
                <c:pt idx="9021">
                  <c:v>44.38</c:v>
                </c:pt>
                <c:pt idx="9022">
                  <c:v>44.39</c:v>
                </c:pt>
                <c:pt idx="9023">
                  <c:v>44.39</c:v>
                </c:pt>
                <c:pt idx="9024">
                  <c:v>44.41</c:v>
                </c:pt>
                <c:pt idx="9025">
                  <c:v>44.42</c:v>
                </c:pt>
                <c:pt idx="9026">
                  <c:v>44.43</c:v>
                </c:pt>
                <c:pt idx="9027">
                  <c:v>44.44</c:v>
                </c:pt>
                <c:pt idx="9028">
                  <c:v>44.45</c:v>
                </c:pt>
                <c:pt idx="9029">
                  <c:v>44.46</c:v>
                </c:pt>
                <c:pt idx="9030">
                  <c:v>44.46</c:v>
                </c:pt>
                <c:pt idx="9031">
                  <c:v>44.47</c:v>
                </c:pt>
                <c:pt idx="9032">
                  <c:v>44.48</c:v>
                </c:pt>
                <c:pt idx="9033">
                  <c:v>44.5</c:v>
                </c:pt>
                <c:pt idx="9034">
                  <c:v>44.51</c:v>
                </c:pt>
                <c:pt idx="9035">
                  <c:v>44.52</c:v>
                </c:pt>
                <c:pt idx="9036">
                  <c:v>44.53</c:v>
                </c:pt>
                <c:pt idx="9037">
                  <c:v>44.55</c:v>
                </c:pt>
                <c:pt idx="9038">
                  <c:v>44.55</c:v>
                </c:pt>
                <c:pt idx="9039">
                  <c:v>44.56</c:v>
                </c:pt>
                <c:pt idx="9040">
                  <c:v>44.56</c:v>
                </c:pt>
                <c:pt idx="9041">
                  <c:v>44.57</c:v>
                </c:pt>
                <c:pt idx="9042">
                  <c:v>44.57</c:v>
                </c:pt>
                <c:pt idx="9043">
                  <c:v>44.58</c:v>
                </c:pt>
                <c:pt idx="9044">
                  <c:v>44.58</c:v>
                </c:pt>
                <c:pt idx="9045">
                  <c:v>44.58</c:v>
                </c:pt>
                <c:pt idx="9046">
                  <c:v>44.58</c:v>
                </c:pt>
                <c:pt idx="9047">
                  <c:v>44.58</c:v>
                </c:pt>
                <c:pt idx="9048">
                  <c:v>44.58</c:v>
                </c:pt>
                <c:pt idx="9049">
                  <c:v>44.58</c:v>
                </c:pt>
                <c:pt idx="9050">
                  <c:v>44.59</c:v>
                </c:pt>
                <c:pt idx="9051">
                  <c:v>44.59</c:v>
                </c:pt>
                <c:pt idx="9052">
                  <c:v>44.59</c:v>
                </c:pt>
                <c:pt idx="9053">
                  <c:v>44.6</c:v>
                </c:pt>
                <c:pt idx="9054">
                  <c:v>44.6</c:v>
                </c:pt>
                <c:pt idx="9055">
                  <c:v>44.6</c:v>
                </c:pt>
                <c:pt idx="9056">
                  <c:v>44.61</c:v>
                </c:pt>
                <c:pt idx="9057">
                  <c:v>44.62</c:v>
                </c:pt>
                <c:pt idx="9058">
                  <c:v>44.63</c:v>
                </c:pt>
                <c:pt idx="9059">
                  <c:v>44.63</c:v>
                </c:pt>
                <c:pt idx="9060">
                  <c:v>44.64</c:v>
                </c:pt>
                <c:pt idx="9061">
                  <c:v>44.65</c:v>
                </c:pt>
                <c:pt idx="9062">
                  <c:v>44.66</c:v>
                </c:pt>
                <c:pt idx="9063">
                  <c:v>44.67</c:v>
                </c:pt>
                <c:pt idx="9064">
                  <c:v>44.68</c:v>
                </c:pt>
                <c:pt idx="9065">
                  <c:v>44.69</c:v>
                </c:pt>
                <c:pt idx="9066">
                  <c:v>44.69</c:v>
                </c:pt>
                <c:pt idx="9067">
                  <c:v>44.7</c:v>
                </c:pt>
                <c:pt idx="9068">
                  <c:v>44.71</c:v>
                </c:pt>
                <c:pt idx="9069">
                  <c:v>44.71</c:v>
                </c:pt>
                <c:pt idx="9070">
                  <c:v>44.72</c:v>
                </c:pt>
                <c:pt idx="9071">
                  <c:v>44.73</c:v>
                </c:pt>
                <c:pt idx="9072">
                  <c:v>44.74</c:v>
                </c:pt>
                <c:pt idx="9073">
                  <c:v>44.75</c:v>
                </c:pt>
                <c:pt idx="9074">
                  <c:v>44.75</c:v>
                </c:pt>
                <c:pt idx="9075">
                  <c:v>44.77</c:v>
                </c:pt>
                <c:pt idx="9076">
                  <c:v>44.77</c:v>
                </c:pt>
                <c:pt idx="9077">
                  <c:v>44.78</c:v>
                </c:pt>
                <c:pt idx="9078">
                  <c:v>44.79</c:v>
                </c:pt>
                <c:pt idx="9079">
                  <c:v>44.8</c:v>
                </c:pt>
                <c:pt idx="9080">
                  <c:v>44.81</c:v>
                </c:pt>
                <c:pt idx="9081">
                  <c:v>44.81</c:v>
                </c:pt>
                <c:pt idx="9082">
                  <c:v>44.83</c:v>
                </c:pt>
                <c:pt idx="9083">
                  <c:v>44.84</c:v>
                </c:pt>
                <c:pt idx="9084">
                  <c:v>44.85</c:v>
                </c:pt>
                <c:pt idx="9085">
                  <c:v>44.86</c:v>
                </c:pt>
                <c:pt idx="9086">
                  <c:v>44.86</c:v>
                </c:pt>
                <c:pt idx="9087">
                  <c:v>44.87</c:v>
                </c:pt>
                <c:pt idx="9088">
                  <c:v>44.88</c:v>
                </c:pt>
                <c:pt idx="9089">
                  <c:v>44.88</c:v>
                </c:pt>
                <c:pt idx="9090">
                  <c:v>44.88</c:v>
                </c:pt>
                <c:pt idx="9091">
                  <c:v>44.89</c:v>
                </c:pt>
                <c:pt idx="9092">
                  <c:v>44.89</c:v>
                </c:pt>
                <c:pt idx="9093">
                  <c:v>44.9</c:v>
                </c:pt>
                <c:pt idx="9094">
                  <c:v>44.91</c:v>
                </c:pt>
                <c:pt idx="9095">
                  <c:v>44.92</c:v>
                </c:pt>
                <c:pt idx="9096">
                  <c:v>44.93</c:v>
                </c:pt>
                <c:pt idx="9097">
                  <c:v>44.93</c:v>
                </c:pt>
                <c:pt idx="9098">
                  <c:v>44.94</c:v>
                </c:pt>
                <c:pt idx="9099">
                  <c:v>44.94</c:v>
                </c:pt>
                <c:pt idx="9100">
                  <c:v>44.94</c:v>
                </c:pt>
                <c:pt idx="9101">
                  <c:v>44.94</c:v>
                </c:pt>
                <c:pt idx="9102">
                  <c:v>44.95</c:v>
                </c:pt>
                <c:pt idx="9103">
                  <c:v>44.95</c:v>
                </c:pt>
                <c:pt idx="9104">
                  <c:v>44.95</c:v>
                </c:pt>
                <c:pt idx="9105">
                  <c:v>44.95</c:v>
                </c:pt>
                <c:pt idx="9106">
                  <c:v>44.95</c:v>
                </c:pt>
                <c:pt idx="9107">
                  <c:v>44.95</c:v>
                </c:pt>
                <c:pt idx="9108">
                  <c:v>44.94</c:v>
                </c:pt>
                <c:pt idx="9109">
                  <c:v>44.94</c:v>
                </c:pt>
                <c:pt idx="9110">
                  <c:v>44.94</c:v>
                </c:pt>
                <c:pt idx="9111">
                  <c:v>44.94</c:v>
                </c:pt>
                <c:pt idx="9112">
                  <c:v>44.94</c:v>
                </c:pt>
                <c:pt idx="9113">
                  <c:v>44.94</c:v>
                </c:pt>
                <c:pt idx="9114">
                  <c:v>44.94</c:v>
                </c:pt>
                <c:pt idx="9115">
                  <c:v>44.94</c:v>
                </c:pt>
                <c:pt idx="9116">
                  <c:v>44.94</c:v>
                </c:pt>
                <c:pt idx="9117">
                  <c:v>44.94</c:v>
                </c:pt>
                <c:pt idx="9118">
                  <c:v>44.94</c:v>
                </c:pt>
                <c:pt idx="9119">
                  <c:v>44.94</c:v>
                </c:pt>
                <c:pt idx="9120">
                  <c:v>44.94</c:v>
                </c:pt>
                <c:pt idx="9121">
                  <c:v>44.94</c:v>
                </c:pt>
                <c:pt idx="9122">
                  <c:v>44.94</c:v>
                </c:pt>
                <c:pt idx="9123">
                  <c:v>44.94</c:v>
                </c:pt>
                <c:pt idx="9124">
                  <c:v>44.93</c:v>
                </c:pt>
                <c:pt idx="9125">
                  <c:v>44.93</c:v>
                </c:pt>
                <c:pt idx="9126">
                  <c:v>44.93</c:v>
                </c:pt>
                <c:pt idx="9127">
                  <c:v>44.92</c:v>
                </c:pt>
                <c:pt idx="9128">
                  <c:v>44.92</c:v>
                </c:pt>
                <c:pt idx="9129">
                  <c:v>44.92</c:v>
                </c:pt>
                <c:pt idx="9130">
                  <c:v>44.91</c:v>
                </c:pt>
                <c:pt idx="9131">
                  <c:v>44.91</c:v>
                </c:pt>
                <c:pt idx="9132">
                  <c:v>44.91</c:v>
                </c:pt>
                <c:pt idx="9133">
                  <c:v>44.9</c:v>
                </c:pt>
                <c:pt idx="9134">
                  <c:v>44.89</c:v>
                </c:pt>
                <c:pt idx="9135">
                  <c:v>44.88</c:v>
                </c:pt>
                <c:pt idx="9136">
                  <c:v>44.88</c:v>
                </c:pt>
                <c:pt idx="9137">
                  <c:v>44.87</c:v>
                </c:pt>
                <c:pt idx="9138">
                  <c:v>44.86</c:v>
                </c:pt>
                <c:pt idx="9139">
                  <c:v>44.86</c:v>
                </c:pt>
                <c:pt idx="9140">
                  <c:v>44.85</c:v>
                </c:pt>
                <c:pt idx="9141">
                  <c:v>44.85</c:v>
                </c:pt>
                <c:pt idx="9142">
                  <c:v>44.84</c:v>
                </c:pt>
                <c:pt idx="9143">
                  <c:v>44.83</c:v>
                </c:pt>
                <c:pt idx="9144">
                  <c:v>44.83</c:v>
                </c:pt>
                <c:pt idx="9145">
                  <c:v>44.82</c:v>
                </c:pt>
                <c:pt idx="9146">
                  <c:v>44.81</c:v>
                </c:pt>
                <c:pt idx="9147">
                  <c:v>44.8</c:v>
                </c:pt>
                <c:pt idx="9148">
                  <c:v>44.79</c:v>
                </c:pt>
                <c:pt idx="9149">
                  <c:v>44.78</c:v>
                </c:pt>
                <c:pt idx="9150">
                  <c:v>44.78</c:v>
                </c:pt>
                <c:pt idx="9151">
                  <c:v>44.77</c:v>
                </c:pt>
                <c:pt idx="9152">
                  <c:v>44.76</c:v>
                </c:pt>
                <c:pt idx="9153">
                  <c:v>44.75</c:v>
                </c:pt>
                <c:pt idx="9154">
                  <c:v>44.74</c:v>
                </c:pt>
                <c:pt idx="9155">
                  <c:v>44.73</c:v>
                </c:pt>
                <c:pt idx="9156">
                  <c:v>44.73</c:v>
                </c:pt>
                <c:pt idx="9157">
                  <c:v>44.73</c:v>
                </c:pt>
                <c:pt idx="9158">
                  <c:v>44.72</c:v>
                </c:pt>
                <c:pt idx="9159">
                  <c:v>44.71</c:v>
                </c:pt>
                <c:pt idx="9160">
                  <c:v>44.71</c:v>
                </c:pt>
                <c:pt idx="9161">
                  <c:v>44.7</c:v>
                </c:pt>
                <c:pt idx="9162">
                  <c:v>44.69</c:v>
                </c:pt>
                <c:pt idx="9163">
                  <c:v>44.68</c:v>
                </c:pt>
                <c:pt idx="9164">
                  <c:v>44.68</c:v>
                </c:pt>
                <c:pt idx="9165">
                  <c:v>44.68</c:v>
                </c:pt>
                <c:pt idx="9166">
                  <c:v>44.67</c:v>
                </c:pt>
                <c:pt idx="9167">
                  <c:v>44.66</c:v>
                </c:pt>
                <c:pt idx="9168">
                  <c:v>44.66</c:v>
                </c:pt>
                <c:pt idx="9169">
                  <c:v>44.65</c:v>
                </c:pt>
                <c:pt idx="9170">
                  <c:v>44.65</c:v>
                </c:pt>
                <c:pt idx="9171">
                  <c:v>44.64</c:v>
                </c:pt>
                <c:pt idx="9172">
                  <c:v>44.64</c:v>
                </c:pt>
                <c:pt idx="9173">
                  <c:v>44.63</c:v>
                </c:pt>
                <c:pt idx="9174">
                  <c:v>44.63</c:v>
                </c:pt>
                <c:pt idx="9175">
                  <c:v>44.62</c:v>
                </c:pt>
                <c:pt idx="9176">
                  <c:v>44.62</c:v>
                </c:pt>
                <c:pt idx="9177">
                  <c:v>44.61</c:v>
                </c:pt>
                <c:pt idx="9178">
                  <c:v>44.61</c:v>
                </c:pt>
                <c:pt idx="9179">
                  <c:v>44.6</c:v>
                </c:pt>
                <c:pt idx="9180">
                  <c:v>44.6</c:v>
                </c:pt>
                <c:pt idx="9181">
                  <c:v>44.6</c:v>
                </c:pt>
                <c:pt idx="9182">
                  <c:v>44.59</c:v>
                </c:pt>
                <c:pt idx="9183">
                  <c:v>44.59</c:v>
                </c:pt>
                <c:pt idx="9184">
                  <c:v>44.59</c:v>
                </c:pt>
                <c:pt idx="9185">
                  <c:v>44.59</c:v>
                </c:pt>
                <c:pt idx="9186">
                  <c:v>44.58</c:v>
                </c:pt>
                <c:pt idx="9187">
                  <c:v>44.58</c:v>
                </c:pt>
                <c:pt idx="9188">
                  <c:v>44.58</c:v>
                </c:pt>
                <c:pt idx="9189">
                  <c:v>44.58</c:v>
                </c:pt>
                <c:pt idx="9190">
                  <c:v>44.58</c:v>
                </c:pt>
                <c:pt idx="9191">
                  <c:v>44.58</c:v>
                </c:pt>
                <c:pt idx="9192">
                  <c:v>44.58</c:v>
                </c:pt>
                <c:pt idx="9193">
                  <c:v>44.58</c:v>
                </c:pt>
                <c:pt idx="9194">
                  <c:v>44.58</c:v>
                </c:pt>
                <c:pt idx="9195">
                  <c:v>44.58</c:v>
                </c:pt>
                <c:pt idx="9196">
                  <c:v>44.58</c:v>
                </c:pt>
                <c:pt idx="9197">
                  <c:v>44.57</c:v>
                </c:pt>
                <c:pt idx="9198">
                  <c:v>44.57</c:v>
                </c:pt>
                <c:pt idx="9199">
                  <c:v>44.57</c:v>
                </c:pt>
                <c:pt idx="9200">
                  <c:v>44.56</c:v>
                </c:pt>
                <c:pt idx="9201">
                  <c:v>44.56</c:v>
                </c:pt>
                <c:pt idx="9202">
                  <c:v>44.55</c:v>
                </c:pt>
                <c:pt idx="9203">
                  <c:v>44.55</c:v>
                </c:pt>
                <c:pt idx="9204">
                  <c:v>44.54</c:v>
                </c:pt>
                <c:pt idx="9205">
                  <c:v>44.53</c:v>
                </c:pt>
                <c:pt idx="9206">
                  <c:v>44.53</c:v>
                </c:pt>
                <c:pt idx="9207">
                  <c:v>44.52</c:v>
                </c:pt>
                <c:pt idx="9208">
                  <c:v>44.51</c:v>
                </c:pt>
                <c:pt idx="9209">
                  <c:v>44.51</c:v>
                </c:pt>
                <c:pt idx="9210">
                  <c:v>44.5</c:v>
                </c:pt>
                <c:pt idx="9211">
                  <c:v>44.48</c:v>
                </c:pt>
                <c:pt idx="9212">
                  <c:v>44.47</c:v>
                </c:pt>
                <c:pt idx="9213">
                  <c:v>44.46</c:v>
                </c:pt>
                <c:pt idx="9214">
                  <c:v>44.44</c:v>
                </c:pt>
                <c:pt idx="9215">
                  <c:v>44.43</c:v>
                </c:pt>
                <c:pt idx="9216">
                  <c:v>44.42</c:v>
                </c:pt>
                <c:pt idx="9217">
                  <c:v>44.41</c:v>
                </c:pt>
                <c:pt idx="9218">
                  <c:v>44.41</c:v>
                </c:pt>
                <c:pt idx="9219">
                  <c:v>44.4</c:v>
                </c:pt>
                <c:pt idx="9220">
                  <c:v>44.4</c:v>
                </c:pt>
                <c:pt idx="9221">
                  <c:v>44.39</c:v>
                </c:pt>
                <c:pt idx="9222">
                  <c:v>44.39</c:v>
                </c:pt>
                <c:pt idx="9223">
                  <c:v>44.38</c:v>
                </c:pt>
                <c:pt idx="9224">
                  <c:v>44.38</c:v>
                </c:pt>
                <c:pt idx="9225">
                  <c:v>44.37</c:v>
                </c:pt>
                <c:pt idx="9226">
                  <c:v>44.37</c:v>
                </c:pt>
                <c:pt idx="9227">
                  <c:v>44.36</c:v>
                </c:pt>
                <c:pt idx="9228">
                  <c:v>44.35</c:v>
                </c:pt>
                <c:pt idx="9229">
                  <c:v>44.34</c:v>
                </c:pt>
                <c:pt idx="9230">
                  <c:v>44.33</c:v>
                </c:pt>
                <c:pt idx="9231">
                  <c:v>44.32</c:v>
                </c:pt>
                <c:pt idx="9232">
                  <c:v>44.32</c:v>
                </c:pt>
                <c:pt idx="9233">
                  <c:v>44.31</c:v>
                </c:pt>
                <c:pt idx="9234">
                  <c:v>44.31</c:v>
                </c:pt>
                <c:pt idx="9235">
                  <c:v>44.3</c:v>
                </c:pt>
                <c:pt idx="9236">
                  <c:v>44.3</c:v>
                </c:pt>
                <c:pt idx="9237">
                  <c:v>44.29</c:v>
                </c:pt>
                <c:pt idx="9238">
                  <c:v>44.28</c:v>
                </c:pt>
                <c:pt idx="9239">
                  <c:v>44.27</c:v>
                </c:pt>
                <c:pt idx="9240">
                  <c:v>44.27</c:v>
                </c:pt>
                <c:pt idx="9241">
                  <c:v>44.26</c:v>
                </c:pt>
                <c:pt idx="9242">
                  <c:v>44.25</c:v>
                </c:pt>
                <c:pt idx="9243">
                  <c:v>44.24</c:v>
                </c:pt>
                <c:pt idx="9244">
                  <c:v>44.23</c:v>
                </c:pt>
                <c:pt idx="9245">
                  <c:v>44.22</c:v>
                </c:pt>
                <c:pt idx="9246">
                  <c:v>44.22</c:v>
                </c:pt>
                <c:pt idx="9247">
                  <c:v>44.21</c:v>
                </c:pt>
                <c:pt idx="9248">
                  <c:v>44.21</c:v>
                </c:pt>
                <c:pt idx="9249">
                  <c:v>44.21</c:v>
                </c:pt>
                <c:pt idx="9250">
                  <c:v>44.2</c:v>
                </c:pt>
                <c:pt idx="9251">
                  <c:v>44.2</c:v>
                </c:pt>
                <c:pt idx="9252">
                  <c:v>44.18</c:v>
                </c:pt>
                <c:pt idx="9253">
                  <c:v>44.18</c:v>
                </c:pt>
                <c:pt idx="9254">
                  <c:v>44.17</c:v>
                </c:pt>
                <c:pt idx="9255">
                  <c:v>44.16</c:v>
                </c:pt>
                <c:pt idx="9256">
                  <c:v>44.15</c:v>
                </c:pt>
                <c:pt idx="9257">
                  <c:v>44.15</c:v>
                </c:pt>
                <c:pt idx="9258">
                  <c:v>44.14</c:v>
                </c:pt>
                <c:pt idx="9259">
                  <c:v>44.14</c:v>
                </c:pt>
                <c:pt idx="9260">
                  <c:v>44.14</c:v>
                </c:pt>
                <c:pt idx="9261">
                  <c:v>44.14</c:v>
                </c:pt>
                <c:pt idx="9262">
                  <c:v>44.14</c:v>
                </c:pt>
                <c:pt idx="9263">
                  <c:v>44.13</c:v>
                </c:pt>
                <c:pt idx="9264">
                  <c:v>44.13</c:v>
                </c:pt>
                <c:pt idx="9265">
                  <c:v>44.14</c:v>
                </c:pt>
                <c:pt idx="9266">
                  <c:v>44.13</c:v>
                </c:pt>
                <c:pt idx="9267">
                  <c:v>44.13</c:v>
                </c:pt>
                <c:pt idx="9268">
                  <c:v>44.14</c:v>
                </c:pt>
                <c:pt idx="9269">
                  <c:v>44.13</c:v>
                </c:pt>
                <c:pt idx="9270">
                  <c:v>44.13</c:v>
                </c:pt>
                <c:pt idx="9271">
                  <c:v>44.13</c:v>
                </c:pt>
                <c:pt idx="9272">
                  <c:v>44.14</c:v>
                </c:pt>
                <c:pt idx="9273">
                  <c:v>44.14</c:v>
                </c:pt>
                <c:pt idx="9274">
                  <c:v>44.14</c:v>
                </c:pt>
                <c:pt idx="9275">
                  <c:v>44.14</c:v>
                </c:pt>
                <c:pt idx="9276">
                  <c:v>44.14</c:v>
                </c:pt>
                <c:pt idx="9277">
                  <c:v>44.14</c:v>
                </c:pt>
                <c:pt idx="9278">
                  <c:v>44.14</c:v>
                </c:pt>
                <c:pt idx="9279">
                  <c:v>44.14</c:v>
                </c:pt>
                <c:pt idx="9280">
                  <c:v>44.14</c:v>
                </c:pt>
                <c:pt idx="9281">
                  <c:v>44.14</c:v>
                </c:pt>
                <c:pt idx="9282">
                  <c:v>44.14</c:v>
                </c:pt>
                <c:pt idx="9283">
                  <c:v>44.15</c:v>
                </c:pt>
                <c:pt idx="9284">
                  <c:v>44.15</c:v>
                </c:pt>
                <c:pt idx="9285">
                  <c:v>44.15</c:v>
                </c:pt>
                <c:pt idx="9286">
                  <c:v>44.16</c:v>
                </c:pt>
                <c:pt idx="9287">
                  <c:v>44.17</c:v>
                </c:pt>
                <c:pt idx="9288">
                  <c:v>44.18</c:v>
                </c:pt>
                <c:pt idx="9289">
                  <c:v>44.19</c:v>
                </c:pt>
                <c:pt idx="9290">
                  <c:v>44.2</c:v>
                </c:pt>
                <c:pt idx="9291">
                  <c:v>44.21</c:v>
                </c:pt>
                <c:pt idx="9292">
                  <c:v>44.22</c:v>
                </c:pt>
                <c:pt idx="9293">
                  <c:v>44.22</c:v>
                </c:pt>
                <c:pt idx="9294">
                  <c:v>44.23</c:v>
                </c:pt>
                <c:pt idx="9295">
                  <c:v>44.24</c:v>
                </c:pt>
                <c:pt idx="9296">
                  <c:v>44.25</c:v>
                </c:pt>
                <c:pt idx="9297">
                  <c:v>44.26</c:v>
                </c:pt>
                <c:pt idx="9298">
                  <c:v>44.27</c:v>
                </c:pt>
                <c:pt idx="9299">
                  <c:v>44.29</c:v>
                </c:pt>
                <c:pt idx="9300">
                  <c:v>44.3</c:v>
                </c:pt>
                <c:pt idx="9301">
                  <c:v>44.31</c:v>
                </c:pt>
                <c:pt idx="9302">
                  <c:v>44.31</c:v>
                </c:pt>
                <c:pt idx="9303">
                  <c:v>44.32</c:v>
                </c:pt>
                <c:pt idx="9304">
                  <c:v>44.33</c:v>
                </c:pt>
                <c:pt idx="9305">
                  <c:v>44.33</c:v>
                </c:pt>
                <c:pt idx="9306">
                  <c:v>44.34</c:v>
                </c:pt>
                <c:pt idx="9307">
                  <c:v>44.35</c:v>
                </c:pt>
                <c:pt idx="9308">
                  <c:v>44.36</c:v>
                </c:pt>
                <c:pt idx="9309">
                  <c:v>44.36</c:v>
                </c:pt>
                <c:pt idx="9310">
                  <c:v>44.37</c:v>
                </c:pt>
                <c:pt idx="9311">
                  <c:v>44.38</c:v>
                </c:pt>
                <c:pt idx="9312">
                  <c:v>44.38</c:v>
                </c:pt>
                <c:pt idx="9313">
                  <c:v>44.39</c:v>
                </c:pt>
                <c:pt idx="9314">
                  <c:v>44.4</c:v>
                </c:pt>
                <c:pt idx="9315">
                  <c:v>44.41</c:v>
                </c:pt>
                <c:pt idx="9316">
                  <c:v>44.42</c:v>
                </c:pt>
                <c:pt idx="9317">
                  <c:v>44.43</c:v>
                </c:pt>
                <c:pt idx="9318">
                  <c:v>44.45</c:v>
                </c:pt>
                <c:pt idx="9319">
                  <c:v>44.46</c:v>
                </c:pt>
                <c:pt idx="9320">
                  <c:v>44.48</c:v>
                </c:pt>
                <c:pt idx="9321">
                  <c:v>44.5</c:v>
                </c:pt>
                <c:pt idx="9322">
                  <c:v>44.51</c:v>
                </c:pt>
                <c:pt idx="9323">
                  <c:v>44.53</c:v>
                </c:pt>
                <c:pt idx="9324">
                  <c:v>44.53</c:v>
                </c:pt>
                <c:pt idx="9325">
                  <c:v>44.54</c:v>
                </c:pt>
                <c:pt idx="9326">
                  <c:v>44.55</c:v>
                </c:pt>
                <c:pt idx="9327">
                  <c:v>44.56</c:v>
                </c:pt>
                <c:pt idx="9328">
                  <c:v>44.56</c:v>
                </c:pt>
                <c:pt idx="9329">
                  <c:v>44.57</c:v>
                </c:pt>
                <c:pt idx="9330">
                  <c:v>44.57</c:v>
                </c:pt>
                <c:pt idx="9331">
                  <c:v>44.58</c:v>
                </c:pt>
                <c:pt idx="9332">
                  <c:v>44.58</c:v>
                </c:pt>
                <c:pt idx="9333">
                  <c:v>44.58</c:v>
                </c:pt>
                <c:pt idx="9334">
                  <c:v>44.58</c:v>
                </c:pt>
                <c:pt idx="9335">
                  <c:v>44.58</c:v>
                </c:pt>
                <c:pt idx="9336">
                  <c:v>44.58</c:v>
                </c:pt>
                <c:pt idx="9337">
                  <c:v>44.58</c:v>
                </c:pt>
                <c:pt idx="9338">
                  <c:v>44.58</c:v>
                </c:pt>
                <c:pt idx="9339">
                  <c:v>44.59</c:v>
                </c:pt>
                <c:pt idx="9340">
                  <c:v>44.59</c:v>
                </c:pt>
                <c:pt idx="9341">
                  <c:v>44.6</c:v>
                </c:pt>
                <c:pt idx="9342">
                  <c:v>44.6</c:v>
                </c:pt>
                <c:pt idx="9343">
                  <c:v>44.61</c:v>
                </c:pt>
                <c:pt idx="9344">
                  <c:v>44.62</c:v>
                </c:pt>
                <c:pt idx="9345">
                  <c:v>44.63</c:v>
                </c:pt>
                <c:pt idx="9346">
                  <c:v>44.63</c:v>
                </c:pt>
                <c:pt idx="9347">
                  <c:v>44.64</c:v>
                </c:pt>
                <c:pt idx="9348">
                  <c:v>44.65</c:v>
                </c:pt>
                <c:pt idx="9349">
                  <c:v>44.65</c:v>
                </c:pt>
                <c:pt idx="9350">
                  <c:v>44.66</c:v>
                </c:pt>
                <c:pt idx="9351">
                  <c:v>44.67</c:v>
                </c:pt>
                <c:pt idx="9352">
                  <c:v>44.68</c:v>
                </c:pt>
                <c:pt idx="9353">
                  <c:v>44.68</c:v>
                </c:pt>
                <c:pt idx="9354">
                  <c:v>44.69</c:v>
                </c:pt>
                <c:pt idx="9355">
                  <c:v>44.69</c:v>
                </c:pt>
                <c:pt idx="9356">
                  <c:v>44.7</c:v>
                </c:pt>
                <c:pt idx="9357">
                  <c:v>44.7</c:v>
                </c:pt>
                <c:pt idx="9358">
                  <c:v>44.7</c:v>
                </c:pt>
                <c:pt idx="9359">
                  <c:v>44.71</c:v>
                </c:pt>
                <c:pt idx="9360">
                  <c:v>44.71</c:v>
                </c:pt>
                <c:pt idx="9361">
                  <c:v>44.72</c:v>
                </c:pt>
                <c:pt idx="9362">
                  <c:v>44.73</c:v>
                </c:pt>
                <c:pt idx="9363">
                  <c:v>44.73</c:v>
                </c:pt>
                <c:pt idx="9364">
                  <c:v>44.74</c:v>
                </c:pt>
                <c:pt idx="9365">
                  <c:v>44.75</c:v>
                </c:pt>
                <c:pt idx="9366">
                  <c:v>44.75</c:v>
                </c:pt>
                <c:pt idx="9367">
                  <c:v>44.76</c:v>
                </c:pt>
                <c:pt idx="9368">
                  <c:v>44.77</c:v>
                </c:pt>
                <c:pt idx="9369">
                  <c:v>44.77</c:v>
                </c:pt>
                <c:pt idx="9370">
                  <c:v>44.77</c:v>
                </c:pt>
                <c:pt idx="9371">
                  <c:v>44.78</c:v>
                </c:pt>
                <c:pt idx="9372">
                  <c:v>44.78</c:v>
                </c:pt>
                <c:pt idx="9373">
                  <c:v>44.79</c:v>
                </c:pt>
                <c:pt idx="9374">
                  <c:v>44.79</c:v>
                </c:pt>
                <c:pt idx="9375">
                  <c:v>44.8</c:v>
                </c:pt>
                <c:pt idx="9376">
                  <c:v>44.81</c:v>
                </c:pt>
                <c:pt idx="9377">
                  <c:v>44.81</c:v>
                </c:pt>
                <c:pt idx="9378">
                  <c:v>44.81</c:v>
                </c:pt>
                <c:pt idx="9379">
                  <c:v>44.82</c:v>
                </c:pt>
                <c:pt idx="9380">
                  <c:v>44.83</c:v>
                </c:pt>
                <c:pt idx="9381">
                  <c:v>44.83</c:v>
                </c:pt>
                <c:pt idx="9382">
                  <c:v>44.84</c:v>
                </c:pt>
                <c:pt idx="9383">
                  <c:v>44.84</c:v>
                </c:pt>
                <c:pt idx="9384">
                  <c:v>44.84</c:v>
                </c:pt>
                <c:pt idx="9385">
                  <c:v>44.84</c:v>
                </c:pt>
                <c:pt idx="9386">
                  <c:v>44.84</c:v>
                </c:pt>
                <c:pt idx="9387">
                  <c:v>44.84</c:v>
                </c:pt>
                <c:pt idx="9388">
                  <c:v>44.84</c:v>
                </c:pt>
                <c:pt idx="9389">
                  <c:v>44.84</c:v>
                </c:pt>
                <c:pt idx="9390">
                  <c:v>44.83</c:v>
                </c:pt>
                <c:pt idx="9391">
                  <c:v>44.83</c:v>
                </c:pt>
                <c:pt idx="9392">
                  <c:v>44.83</c:v>
                </c:pt>
                <c:pt idx="9393">
                  <c:v>44.83</c:v>
                </c:pt>
                <c:pt idx="9394">
                  <c:v>44.83</c:v>
                </c:pt>
                <c:pt idx="9395">
                  <c:v>44.83</c:v>
                </c:pt>
                <c:pt idx="9396">
                  <c:v>44.83</c:v>
                </c:pt>
                <c:pt idx="9397">
                  <c:v>44.83</c:v>
                </c:pt>
                <c:pt idx="9398">
                  <c:v>44.83</c:v>
                </c:pt>
                <c:pt idx="9399">
                  <c:v>44.83</c:v>
                </c:pt>
                <c:pt idx="9400">
                  <c:v>44.83</c:v>
                </c:pt>
                <c:pt idx="9401">
                  <c:v>44.83</c:v>
                </c:pt>
                <c:pt idx="9402">
                  <c:v>44.82</c:v>
                </c:pt>
                <c:pt idx="9403">
                  <c:v>44.82</c:v>
                </c:pt>
                <c:pt idx="9404">
                  <c:v>44.82</c:v>
                </c:pt>
                <c:pt idx="9405">
                  <c:v>44.82</c:v>
                </c:pt>
                <c:pt idx="9406">
                  <c:v>44.81</c:v>
                </c:pt>
                <c:pt idx="9407">
                  <c:v>44.81</c:v>
                </c:pt>
                <c:pt idx="9408">
                  <c:v>44.8</c:v>
                </c:pt>
                <c:pt idx="9409">
                  <c:v>44.8</c:v>
                </c:pt>
                <c:pt idx="9410">
                  <c:v>44.79</c:v>
                </c:pt>
                <c:pt idx="9411">
                  <c:v>44.78</c:v>
                </c:pt>
                <c:pt idx="9412">
                  <c:v>44.77</c:v>
                </c:pt>
                <c:pt idx="9413">
                  <c:v>44.77</c:v>
                </c:pt>
                <c:pt idx="9414">
                  <c:v>44.77</c:v>
                </c:pt>
                <c:pt idx="9415">
                  <c:v>44.76</c:v>
                </c:pt>
                <c:pt idx="9416">
                  <c:v>44.76</c:v>
                </c:pt>
                <c:pt idx="9417">
                  <c:v>44.75</c:v>
                </c:pt>
                <c:pt idx="9418">
                  <c:v>44.75</c:v>
                </c:pt>
                <c:pt idx="9419">
                  <c:v>44.74</c:v>
                </c:pt>
                <c:pt idx="9420">
                  <c:v>44.74</c:v>
                </c:pt>
                <c:pt idx="9421">
                  <c:v>44.73</c:v>
                </c:pt>
                <c:pt idx="9422">
                  <c:v>44.73</c:v>
                </c:pt>
                <c:pt idx="9423">
                  <c:v>44.72</c:v>
                </c:pt>
                <c:pt idx="9424">
                  <c:v>44.72</c:v>
                </c:pt>
                <c:pt idx="9425">
                  <c:v>44.71</c:v>
                </c:pt>
                <c:pt idx="9426">
                  <c:v>44.7</c:v>
                </c:pt>
                <c:pt idx="9427">
                  <c:v>44.7</c:v>
                </c:pt>
                <c:pt idx="9428">
                  <c:v>44.69</c:v>
                </c:pt>
                <c:pt idx="9429">
                  <c:v>44.69</c:v>
                </c:pt>
                <c:pt idx="9430">
                  <c:v>44.68</c:v>
                </c:pt>
                <c:pt idx="9431">
                  <c:v>44.68</c:v>
                </c:pt>
                <c:pt idx="9432">
                  <c:v>44.68</c:v>
                </c:pt>
                <c:pt idx="9433">
                  <c:v>44.68</c:v>
                </c:pt>
                <c:pt idx="9434">
                  <c:v>44.67</c:v>
                </c:pt>
                <c:pt idx="9435">
                  <c:v>44.66</c:v>
                </c:pt>
                <c:pt idx="9436">
                  <c:v>44.65</c:v>
                </c:pt>
                <c:pt idx="9437">
                  <c:v>44.65</c:v>
                </c:pt>
                <c:pt idx="9438">
                  <c:v>44.64</c:v>
                </c:pt>
                <c:pt idx="9439">
                  <c:v>44.63</c:v>
                </c:pt>
                <c:pt idx="9440">
                  <c:v>44.63</c:v>
                </c:pt>
                <c:pt idx="9441">
                  <c:v>44.63</c:v>
                </c:pt>
                <c:pt idx="9442">
                  <c:v>44.62</c:v>
                </c:pt>
                <c:pt idx="9443">
                  <c:v>44.62</c:v>
                </c:pt>
                <c:pt idx="9444">
                  <c:v>44.62</c:v>
                </c:pt>
                <c:pt idx="9445">
                  <c:v>44.61</c:v>
                </c:pt>
                <c:pt idx="9446">
                  <c:v>44.61</c:v>
                </c:pt>
                <c:pt idx="9447">
                  <c:v>44.6</c:v>
                </c:pt>
                <c:pt idx="9448">
                  <c:v>44.6</c:v>
                </c:pt>
                <c:pt idx="9449">
                  <c:v>44.6</c:v>
                </c:pt>
                <c:pt idx="9450">
                  <c:v>44.6</c:v>
                </c:pt>
                <c:pt idx="9451">
                  <c:v>44.59</c:v>
                </c:pt>
                <c:pt idx="9452">
                  <c:v>44.59</c:v>
                </c:pt>
                <c:pt idx="9453">
                  <c:v>44.59</c:v>
                </c:pt>
                <c:pt idx="9454">
                  <c:v>44.58</c:v>
                </c:pt>
                <c:pt idx="9455">
                  <c:v>44.58</c:v>
                </c:pt>
                <c:pt idx="9456">
                  <c:v>44.58</c:v>
                </c:pt>
                <c:pt idx="9457">
                  <c:v>44.58</c:v>
                </c:pt>
                <c:pt idx="9458">
                  <c:v>44.58</c:v>
                </c:pt>
                <c:pt idx="9459">
                  <c:v>44.58</c:v>
                </c:pt>
                <c:pt idx="9460">
                  <c:v>44.58</c:v>
                </c:pt>
                <c:pt idx="9461">
                  <c:v>44.58</c:v>
                </c:pt>
                <c:pt idx="9462">
                  <c:v>44.58</c:v>
                </c:pt>
                <c:pt idx="9463">
                  <c:v>44.58</c:v>
                </c:pt>
                <c:pt idx="9464">
                  <c:v>44.57</c:v>
                </c:pt>
                <c:pt idx="9465">
                  <c:v>44.57</c:v>
                </c:pt>
                <c:pt idx="9466">
                  <c:v>44.57</c:v>
                </c:pt>
                <c:pt idx="9467">
                  <c:v>44.57</c:v>
                </c:pt>
                <c:pt idx="9468">
                  <c:v>44.56</c:v>
                </c:pt>
                <c:pt idx="9469">
                  <c:v>44.56</c:v>
                </c:pt>
                <c:pt idx="9470">
                  <c:v>44.55</c:v>
                </c:pt>
                <c:pt idx="9471">
                  <c:v>44.55</c:v>
                </c:pt>
                <c:pt idx="9472">
                  <c:v>44.54</c:v>
                </c:pt>
                <c:pt idx="9473">
                  <c:v>44.53</c:v>
                </c:pt>
                <c:pt idx="9474">
                  <c:v>44.53</c:v>
                </c:pt>
                <c:pt idx="9475">
                  <c:v>44.52</c:v>
                </c:pt>
                <c:pt idx="9476">
                  <c:v>44.51</c:v>
                </c:pt>
                <c:pt idx="9477">
                  <c:v>44.5</c:v>
                </c:pt>
                <c:pt idx="9478">
                  <c:v>44.49</c:v>
                </c:pt>
                <c:pt idx="9479">
                  <c:v>44.48</c:v>
                </c:pt>
                <c:pt idx="9480">
                  <c:v>44.47</c:v>
                </c:pt>
                <c:pt idx="9481">
                  <c:v>44.46</c:v>
                </c:pt>
                <c:pt idx="9482">
                  <c:v>44.45</c:v>
                </c:pt>
                <c:pt idx="9483">
                  <c:v>44.43</c:v>
                </c:pt>
                <c:pt idx="9484">
                  <c:v>44.43</c:v>
                </c:pt>
                <c:pt idx="9485">
                  <c:v>44.42</c:v>
                </c:pt>
                <c:pt idx="9486">
                  <c:v>44.41</c:v>
                </c:pt>
                <c:pt idx="9487">
                  <c:v>44.41</c:v>
                </c:pt>
                <c:pt idx="9488">
                  <c:v>44.4</c:v>
                </c:pt>
                <c:pt idx="9489">
                  <c:v>44.4</c:v>
                </c:pt>
                <c:pt idx="9490">
                  <c:v>44.39</c:v>
                </c:pt>
                <c:pt idx="9491">
                  <c:v>44.38</c:v>
                </c:pt>
                <c:pt idx="9492">
                  <c:v>44.38</c:v>
                </c:pt>
                <c:pt idx="9493">
                  <c:v>44.37</c:v>
                </c:pt>
                <c:pt idx="9494">
                  <c:v>44.36</c:v>
                </c:pt>
                <c:pt idx="9495">
                  <c:v>44.36</c:v>
                </c:pt>
                <c:pt idx="9496">
                  <c:v>44.35</c:v>
                </c:pt>
                <c:pt idx="9497">
                  <c:v>44.34</c:v>
                </c:pt>
                <c:pt idx="9498">
                  <c:v>44.34</c:v>
                </c:pt>
                <c:pt idx="9499">
                  <c:v>44.34</c:v>
                </c:pt>
                <c:pt idx="9500">
                  <c:v>44.33</c:v>
                </c:pt>
                <c:pt idx="9501">
                  <c:v>44.32</c:v>
                </c:pt>
                <c:pt idx="9502">
                  <c:v>44.31</c:v>
                </c:pt>
                <c:pt idx="9503">
                  <c:v>44.31</c:v>
                </c:pt>
                <c:pt idx="9504">
                  <c:v>44.3</c:v>
                </c:pt>
                <c:pt idx="9505">
                  <c:v>44.29</c:v>
                </c:pt>
                <c:pt idx="9506">
                  <c:v>44.29</c:v>
                </c:pt>
                <c:pt idx="9507">
                  <c:v>44.28</c:v>
                </c:pt>
                <c:pt idx="9508">
                  <c:v>44.27</c:v>
                </c:pt>
                <c:pt idx="9509">
                  <c:v>44.26</c:v>
                </c:pt>
                <c:pt idx="9510">
                  <c:v>44.25</c:v>
                </c:pt>
                <c:pt idx="9511">
                  <c:v>44.24</c:v>
                </c:pt>
                <c:pt idx="9512">
                  <c:v>44.23</c:v>
                </c:pt>
                <c:pt idx="9513">
                  <c:v>44.22</c:v>
                </c:pt>
                <c:pt idx="9514">
                  <c:v>44.22</c:v>
                </c:pt>
                <c:pt idx="9515">
                  <c:v>44.21</c:v>
                </c:pt>
                <c:pt idx="9516">
                  <c:v>44.2</c:v>
                </c:pt>
                <c:pt idx="9517">
                  <c:v>44.2</c:v>
                </c:pt>
                <c:pt idx="9518">
                  <c:v>44.19</c:v>
                </c:pt>
                <c:pt idx="9519">
                  <c:v>44.18</c:v>
                </c:pt>
                <c:pt idx="9520">
                  <c:v>44.18</c:v>
                </c:pt>
                <c:pt idx="9521">
                  <c:v>44.18</c:v>
                </c:pt>
                <c:pt idx="9522">
                  <c:v>44.17</c:v>
                </c:pt>
                <c:pt idx="9523">
                  <c:v>44.16</c:v>
                </c:pt>
                <c:pt idx="9524">
                  <c:v>44.15</c:v>
                </c:pt>
                <c:pt idx="9525">
                  <c:v>44.15</c:v>
                </c:pt>
                <c:pt idx="9526">
                  <c:v>44.15</c:v>
                </c:pt>
                <c:pt idx="9527">
                  <c:v>44.14</c:v>
                </c:pt>
                <c:pt idx="9528">
                  <c:v>44.14</c:v>
                </c:pt>
                <c:pt idx="9529">
                  <c:v>44.14</c:v>
                </c:pt>
                <c:pt idx="9530">
                  <c:v>44.14</c:v>
                </c:pt>
                <c:pt idx="9531">
                  <c:v>44.13</c:v>
                </c:pt>
                <c:pt idx="9532">
                  <c:v>44.13</c:v>
                </c:pt>
                <c:pt idx="9533">
                  <c:v>44.12</c:v>
                </c:pt>
                <c:pt idx="9534">
                  <c:v>44.12</c:v>
                </c:pt>
                <c:pt idx="9535">
                  <c:v>44.12</c:v>
                </c:pt>
                <c:pt idx="9536">
                  <c:v>44.11</c:v>
                </c:pt>
                <c:pt idx="9537">
                  <c:v>44.11</c:v>
                </c:pt>
                <c:pt idx="9538">
                  <c:v>44.11</c:v>
                </c:pt>
                <c:pt idx="9539">
                  <c:v>44.11</c:v>
                </c:pt>
                <c:pt idx="9540">
                  <c:v>44.12</c:v>
                </c:pt>
                <c:pt idx="9541">
                  <c:v>44.12</c:v>
                </c:pt>
                <c:pt idx="9542">
                  <c:v>44.12</c:v>
                </c:pt>
                <c:pt idx="9543">
                  <c:v>44.12</c:v>
                </c:pt>
                <c:pt idx="9544">
                  <c:v>44.12</c:v>
                </c:pt>
                <c:pt idx="9545">
                  <c:v>44.13</c:v>
                </c:pt>
                <c:pt idx="9546">
                  <c:v>44.13</c:v>
                </c:pt>
                <c:pt idx="9547">
                  <c:v>44.13</c:v>
                </c:pt>
                <c:pt idx="9548">
                  <c:v>44.13</c:v>
                </c:pt>
                <c:pt idx="9549">
                  <c:v>44.13</c:v>
                </c:pt>
                <c:pt idx="9550">
                  <c:v>44.13</c:v>
                </c:pt>
                <c:pt idx="9551">
                  <c:v>44.13</c:v>
                </c:pt>
                <c:pt idx="9552">
                  <c:v>44.13</c:v>
                </c:pt>
                <c:pt idx="9553">
                  <c:v>44.14</c:v>
                </c:pt>
                <c:pt idx="9554">
                  <c:v>44.14</c:v>
                </c:pt>
                <c:pt idx="9555">
                  <c:v>44.14</c:v>
                </c:pt>
                <c:pt idx="9556">
                  <c:v>44.14</c:v>
                </c:pt>
                <c:pt idx="9557">
                  <c:v>44.15</c:v>
                </c:pt>
                <c:pt idx="9558">
                  <c:v>44.15</c:v>
                </c:pt>
                <c:pt idx="9559">
                  <c:v>44.16</c:v>
                </c:pt>
                <c:pt idx="9560">
                  <c:v>44.17</c:v>
                </c:pt>
                <c:pt idx="9561">
                  <c:v>44.17</c:v>
                </c:pt>
                <c:pt idx="9562">
                  <c:v>44.18</c:v>
                </c:pt>
                <c:pt idx="9563">
                  <c:v>44.18</c:v>
                </c:pt>
                <c:pt idx="9564">
                  <c:v>44.19</c:v>
                </c:pt>
                <c:pt idx="9565">
                  <c:v>44.2</c:v>
                </c:pt>
                <c:pt idx="9566">
                  <c:v>44.22</c:v>
                </c:pt>
                <c:pt idx="9567">
                  <c:v>44.22</c:v>
                </c:pt>
                <c:pt idx="9568">
                  <c:v>44.23</c:v>
                </c:pt>
                <c:pt idx="9569">
                  <c:v>44.24</c:v>
                </c:pt>
                <c:pt idx="9570">
                  <c:v>44.25</c:v>
                </c:pt>
                <c:pt idx="9571">
                  <c:v>44.26</c:v>
                </c:pt>
                <c:pt idx="9572">
                  <c:v>44.27</c:v>
                </c:pt>
                <c:pt idx="9573">
                  <c:v>44.28</c:v>
                </c:pt>
                <c:pt idx="9574">
                  <c:v>44.29</c:v>
                </c:pt>
                <c:pt idx="9575">
                  <c:v>44.29</c:v>
                </c:pt>
                <c:pt idx="9576">
                  <c:v>44.3</c:v>
                </c:pt>
                <c:pt idx="9577">
                  <c:v>44.31</c:v>
                </c:pt>
                <c:pt idx="9578">
                  <c:v>44.31</c:v>
                </c:pt>
                <c:pt idx="9579">
                  <c:v>44.32</c:v>
                </c:pt>
                <c:pt idx="9580">
                  <c:v>44.33</c:v>
                </c:pt>
                <c:pt idx="9581">
                  <c:v>44.33</c:v>
                </c:pt>
                <c:pt idx="9582">
                  <c:v>44.34</c:v>
                </c:pt>
                <c:pt idx="9583">
                  <c:v>44.35</c:v>
                </c:pt>
                <c:pt idx="9584">
                  <c:v>44.36</c:v>
                </c:pt>
                <c:pt idx="9585">
                  <c:v>44.36</c:v>
                </c:pt>
                <c:pt idx="9586">
                  <c:v>44.37</c:v>
                </c:pt>
                <c:pt idx="9587">
                  <c:v>44.38</c:v>
                </c:pt>
                <c:pt idx="9588">
                  <c:v>44.39</c:v>
                </c:pt>
                <c:pt idx="9589">
                  <c:v>44.41</c:v>
                </c:pt>
                <c:pt idx="9590">
                  <c:v>44.42</c:v>
                </c:pt>
                <c:pt idx="9591">
                  <c:v>44.43</c:v>
                </c:pt>
                <c:pt idx="9592">
                  <c:v>44.44</c:v>
                </c:pt>
                <c:pt idx="9593">
                  <c:v>44.45</c:v>
                </c:pt>
                <c:pt idx="9594">
                  <c:v>44.46</c:v>
                </c:pt>
                <c:pt idx="9595">
                  <c:v>44.48</c:v>
                </c:pt>
                <c:pt idx="9596">
                  <c:v>44.5</c:v>
                </c:pt>
                <c:pt idx="9597">
                  <c:v>44.51</c:v>
                </c:pt>
                <c:pt idx="9598">
                  <c:v>44.53</c:v>
                </c:pt>
                <c:pt idx="9599">
                  <c:v>44.53</c:v>
                </c:pt>
                <c:pt idx="9600">
                  <c:v>44.54</c:v>
                </c:pt>
                <c:pt idx="9601">
                  <c:v>44.55</c:v>
                </c:pt>
                <c:pt idx="9602">
                  <c:v>44.55</c:v>
                </c:pt>
                <c:pt idx="9603">
                  <c:v>44.56</c:v>
                </c:pt>
                <c:pt idx="9604">
                  <c:v>44.56</c:v>
                </c:pt>
                <c:pt idx="9605">
                  <c:v>44.57</c:v>
                </c:pt>
                <c:pt idx="9606">
                  <c:v>44.57</c:v>
                </c:pt>
                <c:pt idx="9607">
                  <c:v>44.58</c:v>
                </c:pt>
                <c:pt idx="9608">
                  <c:v>44.58</c:v>
                </c:pt>
                <c:pt idx="9609">
                  <c:v>44.58</c:v>
                </c:pt>
                <c:pt idx="9610">
                  <c:v>44.58</c:v>
                </c:pt>
                <c:pt idx="9611">
                  <c:v>44.58</c:v>
                </c:pt>
                <c:pt idx="9612">
                  <c:v>44.58</c:v>
                </c:pt>
                <c:pt idx="9613">
                  <c:v>44.58</c:v>
                </c:pt>
                <c:pt idx="9614">
                  <c:v>44.58</c:v>
                </c:pt>
                <c:pt idx="9615">
                  <c:v>44.59</c:v>
                </c:pt>
                <c:pt idx="9616">
                  <c:v>44.59</c:v>
                </c:pt>
                <c:pt idx="9617">
                  <c:v>44.6</c:v>
                </c:pt>
                <c:pt idx="9618">
                  <c:v>44.6</c:v>
                </c:pt>
                <c:pt idx="9619">
                  <c:v>44.61</c:v>
                </c:pt>
                <c:pt idx="9620">
                  <c:v>44.61</c:v>
                </c:pt>
                <c:pt idx="9621">
                  <c:v>44.61</c:v>
                </c:pt>
                <c:pt idx="9622">
                  <c:v>44.62</c:v>
                </c:pt>
                <c:pt idx="9623">
                  <c:v>44.63</c:v>
                </c:pt>
                <c:pt idx="9624">
                  <c:v>44.64</c:v>
                </c:pt>
                <c:pt idx="9625">
                  <c:v>44.65</c:v>
                </c:pt>
                <c:pt idx="9626">
                  <c:v>44.66</c:v>
                </c:pt>
                <c:pt idx="9627">
                  <c:v>44.67</c:v>
                </c:pt>
                <c:pt idx="9628">
                  <c:v>44.68</c:v>
                </c:pt>
                <c:pt idx="9629">
                  <c:v>44.68</c:v>
                </c:pt>
                <c:pt idx="9630">
                  <c:v>44.69</c:v>
                </c:pt>
                <c:pt idx="9631">
                  <c:v>44.69</c:v>
                </c:pt>
                <c:pt idx="9632">
                  <c:v>44.7</c:v>
                </c:pt>
                <c:pt idx="9633">
                  <c:v>44.71</c:v>
                </c:pt>
                <c:pt idx="9634">
                  <c:v>44.71</c:v>
                </c:pt>
                <c:pt idx="9635">
                  <c:v>44.72</c:v>
                </c:pt>
                <c:pt idx="9636">
                  <c:v>44.73</c:v>
                </c:pt>
                <c:pt idx="9637">
                  <c:v>44.73</c:v>
                </c:pt>
                <c:pt idx="9638">
                  <c:v>44.74</c:v>
                </c:pt>
                <c:pt idx="9639">
                  <c:v>44.75</c:v>
                </c:pt>
                <c:pt idx="9640">
                  <c:v>44.75</c:v>
                </c:pt>
                <c:pt idx="9641">
                  <c:v>44.76</c:v>
                </c:pt>
                <c:pt idx="9642">
                  <c:v>44.76</c:v>
                </c:pt>
                <c:pt idx="9643">
                  <c:v>44.77</c:v>
                </c:pt>
                <c:pt idx="9644">
                  <c:v>44.78</c:v>
                </c:pt>
                <c:pt idx="9645">
                  <c:v>44.78</c:v>
                </c:pt>
                <c:pt idx="9646">
                  <c:v>44.79</c:v>
                </c:pt>
                <c:pt idx="9647">
                  <c:v>44.8</c:v>
                </c:pt>
                <c:pt idx="9648">
                  <c:v>44.8</c:v>
                </c:pt>
                <c:pt idx="9649">
                  <c:v>44.81</c:v>
                </c:pt>
                <c:pt idx="9650">
                  <c:v>44.82</c:v>
                </c:pt>
                <c:pt idx="9651">
                  <c:v>44.82</c:v>
                </c:pt>
                <c:pt idx="9652">
                  <c:v>44.83</c:v>
                </c:pt>
                <c:pt idx="9653">
                  <c:v>44.84</c:v>
                </c:pt>
                <c:pt idx="9654">
                  <c:v>44.85</c:v>
                </c:pt>
                <c:pt idx="9655">
                  <c:v>44.85</c:v>
                </c:pt>
                <c:pt idx="9656">
                  <c:v>44.86</c:v>
                </c:pt>
                <c:pt idx="9657">
                  <c:v>44.86</c:v>
                </c:pt>
                <c:pt idx="9658">
                  <c:v>44.86</c:v>
                </c:pt>
                <c:pt idx="9659">
                  <c:v>44.86</c:v>
                </c:pt>
                <c:pt idx="9660">
                  <c:v>44.87</c:v>
                </c:pt>
                <c:pt idx="9661">
                  <c:v>44.87</c:v>
                </c:pt>
                <c:pt idx="9662">
                  <c:v>44.87</c:v>
                </c:pt>
                <c:pt idx="9663">
                  <c:v>44.88</c:v>
                </c:pt>
                <c:pt idx="9664">
                  <c:v>44.88</c:v>
                </c:pt>
                <c:pt idx="9665">
                  <c:v>44.88</c:v>
                </c:pt>
                <c:pt idx="9666">
                  <c:v>44.88</c:v>
                </c:pt>
                <c:pt idx="9667">
                  <c:v>44.89</c:v>
                </c:pt>
                <c:pt idx="9668">
                  <c:v>44.89</c:v>
                </c:pt>
                <c:pt idx="9669">
                  <c:v>44.89</c:v>
                </c:pt>
                <c:pt idx="9670">
                  <c:v>44.89</c:v>
                </c:pt>
                <c:pt idx="9671">
                  <c:v>44.89</c:v>
                </c:pt>
                <c:pt idx="9672">
                  <c:v>44.89</c:v>
                </c:pt>
                <c:pt idx="9673">
                  <c:v>44.89</c:v>
                </c:pt>
                <c:pt idx="9674">
                  <c:v>44.88</c:v>
                </c:pt>
                <c:pt idx="9675">
                  <c:v>44.88</c:v>
                </c:pt>
                <c:pt idx="9676">
                  <c:v>44.88</c:v>
                </c:pt>
                <c:pt idx="9677">
                  <c:v>44.88</c:v>
                </c:pt>
                <c:pt idx="9678">
                  <c:v>44.88</c:v>
                </c:pt>
                <c:pt idx="9679">
                  <c:v>44.88</c:v>
                </c:pt>
                <c:pt idx="9680">
                  <c:v>44.88</c:v>
                </c:pt>
                <c:pt idx="9681">
                  <c:v>44.87</c:v>
                </c:pt>
                <c:pt idx="9682">
                  <c:v>44.87</c:v>
                </c:pt>
                <c:pt idx="9683">
                  <c:v>44.86</c:v>
                </c:pt>
                <c:pt idx="9684">
                  <c:v>44.86</c:v>
                </c:pt>
                <c:pt idx="9685">
                  <c:v>44.85</c:v>
                </c:pt>
                <c:pt idx="9686">
                  <c:v>44.84</c:v>
                </c:pt>
                <c:pt idx="9687">
                  <c:v>44.84</c:v>
                </c:pt>
                <c:pt idx="9688">
                  <c:v>44.84</c:v>
                </c:pt>
                <c:pt idx="9689">
                  <c:v>44.84</c:v>
                </c:pt>
                <c:pt idx="9690">
                  <c:v>44.83</c:v>
                </c:pt>
                <c:pt idx="9691">
                  <c:v>44.83</c:v>
                </c:pt>
                <c:pt idx="9692">
                  <c:v>44.82</c:v>
                </c:pt>
                <c:pt idx="9693">
                  <c:v>44.81</c:v>
                </c:pt>
                <c:pt idx="9694">
                  <c:v>44.81</c:v>
                </c:pt>
                <c:pt idx="9695">
                  <c:v>44.8</c:v>
                </c:pt>
                <c:pt idx="9696">
                  <c:v>44.8</c:v>
                </c:pt>
                <c:pt idx="9697">
                  <c:v>44.79</c:v>
                </c:pt>
                <c:pt idx="9698">
                  <c:v>44.79</c:v>
                </c:pt>
                <c:pt idx="9699">
                  <c:v>44.78</c:v>
                </c:pt>
                <c:pt idx="9700">
                  <c:v>44.78</c:v>
                </c:pt>
                <c:pt idx="9701">
                  <c:v>44.77</c:v>
                </c:pt>
                <c:pt idx="9702">
                  <c:v>44.76</c:v>
                </c:pt>
                <c:pt idx="9703">
                  <c:v>44.75</c:v>
                </c:pt>
                <c:pt idx="9704">
                  <c:v>44.74</c:v>
                </c:pt>
                <c:pt idx="9705">
                  <c:v>44.73</c:v>
                </c:pt>
                <c:pt idx="9706">
                  <c:v>44.72</c:v>
                </c:pt>
                <c:pt idx="9707">
                  <c:v>44.72</c:v>
                </c:pt>
                <c:pt idx="9708">
                  <c:v>44.71</c:v>
                </c:pt>
                <c:pt idx="9709">
                  <c:v>44.71</c:v>
                </c:pt>
                <c:pt idx="9710">
                  <c:v>44.7</c:v>
                </c:pt>
                <c:pt idx="9711">
                  <c:v>44.7</c:v>
                </c:pt>
                <c:pt idx="9712">
                  <c:v>44.7</c:v>
                </c:pt>
                <c:pt idx="9713">
                  <c:v>44.69</c:v>
                </c:pt>
                <c:pt idx="9714">
                  <c:v>44.69</c:v>
                </c:pt>
                <c:pt idx="9715">
                  <c:v>44.69</c:v>
                </c:pt>
                <c:pt idx="9716">
                  <c:v>44.68</c:v>
                </c:pt>
                <c:pt idx="9717">
                  <c:v>44.68</c:v>
                </c:pt>
                <c:pt idx="9718">
                  <c:v>44.68</c:v>
                </c:pt>
                <c:pt idx="9719">
                  <c:v>44.67</c:v>
                </c:pt>
                <c:pt idx="9720">
                  <c:v>44.66</c:v>
                </c:pt>
                <c:pt idx="9721">
                  <c:v>44.65</c:v>
                </c:pt>
                <c:pt idx="9722">
                  <c:v>44.65</c:v>
                </c:pt>
                <c:pt idx="9723">
                  <c:v>44.64</c:v>
                </c:pt>
                <c:pt idx="9724">
                  <c:v>44.63</c:v>
                </c:pt>
                <c:pt idx="9725">
                  <c:v>44.63</c:v>
                </c:pt>
                <c:pt idx="9726">
                  <c:v>44.62</c:v>
                </c:pt>
                <c:pt idx="9727">
                  <c:v>44.61</c:v>
                </c:pt>
                <c:pt idx="9728">
                  <c:v>44.61</c:v>
                </c:pt>
                <c:pt idx="9729">
                  <c:v>44.6</c:v>
                </c:pt>
                <c:pt idx="9730">
                  <c:v>44.6</c:v>
                </c:pt>
                <c:pt idx="9731">
                  <c:v>44.6</c:v>
                </c:pt>
                <c:pt idx="9732">
                  <c:v>44.6</c:v>
                </c:pt>
                <c:pt idx="9733">
                  <c:v>44.59</c:v>
                </c:pt>
                <c:pt idx="9734">
                  <c:v>44.59</c:v>
                </c:pt>
                <c:pt idx="9735">
                  <c:v>44.59</c:v>
                </c:pt>
                <c:pt idx="9736">
                  <c:v>44.58</c:v>
                </c:pt>
                <c:pt idx="9737">
                  <c:v>44.58</c:v>
                </c:pt>
                <c:pt idx="9738">
                  <c:v>44.58</c:v>
                </c:pt>
                <c:pt idx="9739">
                  <c:v>44.58</c:v>
                </c:pt>
                <c:pt idx="9740">
                  <c:v>44.58</c:v>
                </c:pt>
                <c:pt idx="9741">
                  <c:v>44.58</c:v>
                </c:pt>
                <c:pt idx="9742">
                  <c:v>44.58</c:v>
                </c:pt>
                <c:pt idx="9743">
                  <c:v>44.58</c:v>
                </c:pt>
                <c:pt idx="9744">
                  <c:v>44.58</c:v>
                </c:pt>
                <c:pt idx="9745">
                  <c:v>44.58</c:v>
                </c:pt>
                <c:pt idx="9746">
                  <c:v>44.58</c:v>
                </c:pt>
                <c:pt idx="9747">
                  <c:v>44.58</c:v>
                </c:pt>
                <c:pt idx="9748">
                  <c:v>44.58</c:v>
                </c:pt>
                <c:pt idx="9749">
                  <c:v>44.58</c:v>
                </c:pt>
                <c:pt idx="9750">
                  <c:v>44.57</c:v>
                </c:pt>
                <c:pt idx="9751">
                  <c:v>44.57</c:v>
                </c:pt>
                <c:pt idx="9752">
                  <c:v>44.56</c:v>
                </c:pt>
                <c:pt idx="9753">
                  <c:v>44.55</c:v>
                </c:pt>
                <c:pt idx="9754">
                  <c:v>44.55</c:v>
                </c:pt>
                <c:pt idx="9755">
                  <c:v>44.54</c:v>
                </c:pt>
                <c:pt idx="9756">
                  <c:v>44.53</c:v>
                </c:pt>
                <c:pt idx="9757">
                  <c:v>44.52</c:v>
                </c:pt>
                <c:pt idx="9758">
                  <c:v>44.51</c:v>
                </c:pt>
                <c:pt idx="9759">
                  <c:v>44.5</c:v>
                </c:pt>
                <c:pt idx="9760">
                  <c:v>44.49</c:v>
                </c:pt>
                <c:pt idx="9761">
                  <c:v>44.48</c:v>
                </c:pt>
                <c:pt idx="9762">
                  <c:v>44.46</c:v>
                </c:pt>
                <c:pt idx="9763">
                  <c:v>44.45</c:v>
                </c:pt>
                <c:pt idx="9764">
                  <c:v>44.44</c:v>
                </c:pt>
                <c:pt idx="9765">
                  <c:v>44.44</c:v>
                </c:pt>
                <c:pt idx="9766">
                  <c:v>44.43</c:v>
                </c:pt>
                <c:pt idx="9767">
                  <c:v>44.42</c:v>
                </c:pt>
                <c:pt idx="9768">
                  <c:v>44.41</c:v>
                </c:pt>
                <c:pt idx="9769">
                  <c:v>44.41</c:v>
                </c:pt>
                <c:pt idx="9770">
                  <c:v>44.4</c:v>
                </c:pt>
                <c:pt idx="9771">
                  <c:v>44.39</c:v>
                </c:pt>
                <c:pt idx="9772">
                  <c:v>44.38</c:v>
                </c:pt>
                <c:pt idx="9773">
                  <c:v>44.38</c:v>
                </c:pt>
                <c:pt idx="9774">
                  <c:v>44.37</c:v>
                </c:pt>
                <c:pt idx="9775">
                  <c:v>44.36</c:v>
                </c:pt>
                <c:pt idx="9776">
                  <c:v>44.35</c:v>
                </c:pt>
                <c:pt idx="9777">
                  <c:v>44.35</c:v>
                </c:pt>
                <c:pt idx="9778">
                  <c:v>44.35</c:v>
                </c:pt>
                <c:pt idx="9779">
                  <c:v>44.34</c:v>
                </c:pt>
                <c:pt idx="9780">
                  <c:v>44.34</c:v>
                </c:pt>
                <c:pt idx="9781">
                  <c:v>44.33</c:v>
                </c:pt>
                <c:pt idx="9782">
                  <c:v>44.32</c:v>
                </c:pt>
                <c:pt idx="9783">
                  <c:v>44.31</c:v>
                </c:pt>
                <c:pt idx="9784">
                  <c:v>44.31</c:v>
                </c:pt>
                <c:pt idx="9785">
                  <c:v>44.3</c:v>
                </c:pt>
                <c:pt idx="9786">
                  <c:v>44.29</c:v>
                </c:pt>
                <c:pt idx="9787">
                  <c:v>44.28</c:v>
                </c:pt>
                <c:pt idx="9788">
                  <c:v>44.27</c:v>
                </c:pt>
                <c:pt idx="9789">
                  <c:v>44.26</c:v>
                </c:pt>
                <c:pt idx="9790">
                  <c:v>44.25</c:v>
                </c:pt>
                <c:pt idx="9791">
                  <c:v>44.24</c:v>
                </c:pt>
                <c:pt idx="9792">
                  <c:v>44.23</c:v>
                </c:pt>
                <c:pt idx="9793">
                  <c:v>44.22</c:v>
                </c:pt>
                <c:pt idx="9794">
                  <c:v>44.2</c:v>
                </c:pt>
                <c:pt idx="9795">
                  <c:v>44.19</c:v>
                </c:pt>
                <c:pt idx="9796">
                  <c:v>44.18</c:v>
                </c:pt>
                <c:pt idx="9797">
                  <c:v>44.17</c:v>
                </c:pt>
                <c:pt idx="9798">
                  <c:v>44.16</c:v>
                </c:pt>
                <c:pt idx="9799">
                  <c:v>44.16</c:v>
                </c:pt>
                <c:pt idx="9800">
                  <c:v>44.15</c:v>
                </c:pt>
                <c:pt idx="9801">
                  <c:v>44.15</c:v>
                </c:pt>
                <c:pt idx="9802">
                  <c:v>44.15</c:v>
                </c:pt>
                <c:pt idx="9803">
                  <c:v>44.14</c:v>
                </c:pt>
                <c:pt idx="9804">
                  <c:v>44.14</c:v>
                </c:pt>
                <c:pt idx="9805">
                  <c:v>44.13</c:v>
                </c:pt>
                <c:pt idx="9806">
                  <c:v>44.13</c:v>
                </c:pt>
                <c:pt idx="9807">
                  <c:v>44.13</c:v>
                </c:pt>
                <c:pt idx="9808">
                  <c:v>44.12</c:v>
                </c:pt>
                <c:pt idx="9809">
                  <c:v>44.12</c:v>
                </c:pt>
                <c:pt idx="9810">
                  <c:v>44.11</c:v>
                </c:pt>
                <c:pt idx="9811">
                  <c:v>44.11</c:v>
                </c:pt>
                <c:pt idx="9812">
                  <c:v>44.11</c:v>
                </c:pt>
                <c:pt idx="9813">
                  <c:v>44.1</c:v>
                </c:pt>
                <c:pt idx="9814">
                  <c:v>44.1</c:v>
                </c:pt>
                <c:pt idx="9815">
                  <c:v>44.1</c:v>
                </c:pt>
                <c:pt idx="9816">
                  <c:v>44.1</c:v>
                </c:pt>
                <c:pt idx="9817">
                  <c:v>44.09</c:v>
                </c:pt>
                <c:pt idx="9818">
                  <c:v>44.09</c:v>
                </c:pt>
                <c:pt idx="9819">
                  <c:v>44.09</c:v>
                </c:pt>
                <c:pt idx="9820">
                  <c:v>44.09</c:v>
                </c:pt>
                <c:pt idx="9821">
                  <c:v>44.08</c:v>
                </c:pt>
                <c:pt idx="9822">
                  <c:v>44.08</c:v>
                </c:pt>
                <c:pt idx="9823">
                  <c:v>44.08</c:v>
                </c:pt>
                <c:pt idx="9824">
                  <c:v>44.08</c:v>
                </c:pt>
                <c:pt idx="9825">
                  <c:v>44.08</c:v>
                </c:pt>
                <c:pt idx="9826">
                  <c:v>44.08</c:v>
                </c:pt>
                <c:pt idx="9827">
                  <c:v>44.08</c:v>
                </c:pt>
                <c:pt idx="9828">
                  <c:v>44.08</c:v>
                </c:pt>
                <c:pt idx="9829">
                  <c:v>44.08</c:v>
                </c:pt>
                <c:pt idx="9830">
                  <c:v>44.08</c:v>
                </c:pt>
                <c:pt idx="9831">
                  <c:v>44.08</c:v>
                </c:pt>
                <c:pt idx="9832">
                  <c:v>44.09</c:v>
                </c:pt>
                <c:pt idx="9833">
                  <c:v>44.09</c:v>
                </c:pt>
                <c:pt idx="9834">
                  <c:v>44.1</c:v>
                </c:pt>
                <c:pt idx="9835">
                  <c:v>44.1</c:v>
                </c:pt>
                <c:pt idx="9836">
                  <c:v>44.1</c:v>
                </c:pt>
                <c:pt idx="9837">
                  <c:v>44.1</c:v>
                </c:pt>
                <c:pt idx="9838">
                  <c:v>44.1</c:v>
                </c:pt>
                <c:pt idx="9839">
                  <c:v>44.11</c:v>
                </c:pt>
                <c:pt idx="9840">
                  <c:v>44.11</c:v>
                </c:pt>
                <c:pt idx="9841">
                  <c:v>44.12</c:v>
                </c:pt>
                <c:pt idx="9842">
                  <c:v>44.12</c:v>
                </c:pt>
                <c:pt idx="9843">
                  <c:v>44.13</c:v>
                </c:pt>
                <c:pt idx="9844">
                  <c:v>44.13</c:v>
                </c:pt>
                <c:pt idx="9845">
                  <c:v>44.13</c:v>
                </c:pt>
                <c:pt idx="9846">
                  <c:v>44.13</c:v>
                </c:pt>
                <c:pt idx="9847">
                  <c:v>44.14</c:v>
                </c:pt>
                <c:pt idx="9848">
                  <c:v>44.15</c:v>
                </c:pt>
                <c:pt idx="9849">
                  <c:v>44.16</c:v>
                </c:pt>
                <c:pt idx="9850">
                  <c:v>44.17</c:v>
                </c:pt>
                <c:pt idx="9851">
                  <c:v>44.18</c:v>
                </c:pt>
                <c:pt idx="9852">
                  <c:v>44.18</c:v>
                </c:pt>
                <c:pt idx="9853">
                  <c:v>44.19</c:v>
                </c:pt>
                <c:pt idx="9854">
                  <c:v>44.2</c:v>
                </c:pt>
                <c:pt idx="9855">
                  <c:v>44.21</c:v>
                </c:pt>
                <c:pt idx="9856">
                  <c:v>44.22</c:v>
                </c:pt>
                <c:pt idx="9857">
                  <c:v>44.24</c:v>
                </c:pt>
                <c:pt idx="9858">
                  <c:v>44.25</c:v>
                </c:pt>
                <c:pt idx="9859">
                  <c:v>44.26</c:v>
                </c:pt>
                <c:pt idx="9860">
                  <c:v>44.27</c:v>
                </c:pt>
                <c:pt idx="9861">
                  <c:v>44.29</c:v>
                </c:pt>
                <c:pt idx="9862">
                  <c:v>44.3</c:v>
                </c:pt>
                <c:pt idx="9863">
                  <c:v>44.31</c:v>
                </c:pt>
                <c:pt idx="9864">
                  <c:v>44.32</c:v>
                </c:pt>
                <c:pt idx="9865">
                  <c:v>44.33</c:v>
                </c:pt>
                <c:pt idx="9866">
                  <c:v>44.34</c:v>
                </c:pt>
                <c:pt idx="9867">
                  <c:v>44.34</c:v>
                </c:pt>
                <c:pt idx="9868">
                  <c:v>44.35</c:v>
                </c:pt>
                <c:pt idx="9869">
                  <c:v>44.36</c:v>
                </c:pt>
                <c:pt idx="9870">
                  <c:v>44.36</c:v>
                </c:pt>
                <c:pt idx="9871">
                  <c:v>44.37</c:v>
                </c:pt>
                <c:pt idx="9872">
                  <c:v>44.38</c:v>
                </c:pt>
                <c:pt idx="9873">
                  <c:v>44.39</c:v>
                </c:pt>
                <c:pt idx="9874">
                  <c:v>44.4</c:v>
                </c:pt>
                <c:pt idx="9875">
                  <c:v>44.41</c:v>
                </c:pt>
                <c:pt idx="9876">
                  <c:v>44.42</c:v>
                </c:pt>
                <c:pt idx="9877">
                  <c:v>44.43</c:v>
                </c:pt>
                <c:pt idx="9878">
                  <c:v>44.44</c:v>
                </c:pt>
                <c:pt idx="9879">
                  <c:v>44.45</c:v>
                </c:pt>
                <c:pt idx="9880">
                  <c:v>44.47</c:v>
                </c:pt>
                <c:pt idx="9881">
                  <c:v>44.48</c:v>
                </c:pt>
                <c:pt idx="9882">
                  <c:v>44.5</c:v>
                </c:pt>
                <c:pt idx="9883">
                  <c:v>44.51</c:v>
                </c:pt>
                <c:pt idx="9884">
                  <c:v>44.53</c:v>
                </c:pt>
                <c:pt idx="9885">
                  <c:v>44.54</c:v>
                </c:pt>
                <c:pt idx="9886">
                  <c:v>44.55</c:v>
                </c:pt>
                <c:pt idx="9887">
                  <c:v>44.56</c:v>
                </c:pt>
                <c:pt idx="9888">
                  <c:v>44.57</c:v>
                </c:pt>
                <c:pt idx="9889">
                  <c:v>44.58</c:v>
                </c:pt>
                <c:pt idx="9890">
                  <c:v>44.58</c:v>
                </c:pt>
                <c:pt idx="9891">
                  <c:v>44.58</c:v>
                </c:pt>
                <c:pt idx="9892">
                  <c:v>44.58</c:v>
                </c:pt>
                <c:pt idx="9893">
                  <c:v>44.58</c:v>
                </c:pt>
                <c:pt idx="9894">
                  <c:v>44.58</c:v>
                </c:pt>
                <c:pt idx="9895">
                  <c:v>44.58</c:v>
                </c:pt>
                <c:pt idx="9896">
                  <c:v>44.58</c:v>
                </c:pt>
                <c:pt idx="9897">
                  <c:v>44.58</c:v>
                </c:pt>
                <c:pt idx="9898">
                  <c:v>44.59</c:v>
                </c:pt>
                <c:pt idx="9899">
                  <c:v>44.6</c:v>
                </c:pt>
                <c:pt idx="9900">
                  <c:v>44.6</c:v>
                </c:pt>
                <c:pt idx="9901">
                  <c:v>44.61</c:v>
                </c:pt>
                <c:pt idx="9902">
                  <c:v>44.61</c:v>
                </c:pt>
                <c:pt idx="9903">
                  <c:v>44.61</c:v>
                </c:pt>
                <c:pt idx="9904">
                  <c:v>44.62</c:v>
                </c:pt>
                <c:pt idx="9905">
                  <c:v>44.63</c:v>
                </c:pt>
                <c:pt idx="9906">
                  <c:v>44.64</c:v>
                </c:pt>
                <c:pt idx="9907">
                  <c:v>44.65</c:v>
                </c:pt>
                <c:pt idx="9908">
                  <c:v>44.66</c:v>
                </c:pt>
                <c:pt idx="9909">
                  <c:v>44.67</c:v>
                </c:pt>
                <c:pt idx="9910">
                  <c:v>44.68</c:v>
                </c:pt>
                <c:pt idx="9911">
                  <c:v>44.68</c:v>
                </c:pt>
                <c:pt idx="9912">
                  <c:v>44.69</c:v>
                </c:pt>
                <c:pt idx="9913">
                  <c:v>44.7</c:v>
                </c:pt>
                <c:pt idx="9914">
                  <c:v>44.7</c:v>
                </c:pt>
                <c:pt idx="9915">
                  <c:v>44.71</c:v>
                </c:pt>
                <c:pt idx="9916">
                  <c:v>44.72</c:v>
                </c:pt>
                <c:pt idx="9917">
                  <c:v>44.73</c:v>
                </c:pt>
                <c:pt idx="9918">
                  <c:v>44.73</c:v>
                </c:pt>
                <c:pt idx="9919">
                  <c:v>44.74</c:v>
                </c:pt>
                <c:pt idx="9920">
                  <c:v>44.75</c:v>
                </c:pt>
                <c:pt idx="9921">
                  <c:v>44.76</c:v>
                </c:pt>
                <c:pt idx="9922">
                  <c:v>44.76</c:v>
                </c:pt>
                <c:pt idx="9923">
                  <c:v>44.77</c:v>
                </c:pt>
                <c:pt idx="9924">
                  <c:v>44.78</c:v>
                </c:pt>
                <c:pt idx="9925">
                  <c:v>44.79</c:v>
                </c:pt>
                <c:pt idx="9926">
                  <c:v>44.81</c:v>
                </c:pt>
                <c:pt idx="9927">
                  <c:v>44.82</c:v>
                </c:pt>
                <c:pt idx="9928">
                  <c:v>44.83</c:v>
                </c:pt>
                <c:pt idx="9929">
                  <c:v>44.84</c:v>
                </c:pt>
                <c:pt idx="9930">
                  <c:v>44.85</c:v>
                </c:pt>
                <c:pt idx="9931">
                  <c:v>44.85</c:v>
                </c:pt>
                <c:pt idx="9932">
                  <c:v>44.86</c:v>
                </c:pt>
                <c:pt idx="9933">
                  <c:v>44.86</c:v>
                </c:pt>
                <c:pt idx="9934">
                  <c:v>44.87</c:v>
                </c:pt>
                <c:pt idx="9935">
                  <c:v>44.88</c:v>
                </c:pt>
                <c:pt idx="9936">
                  <c:v>44.89</c:v>
                </c:pt>
                <c:pt idx="9937">
                  <c:v>44.9</c:v>
                </c:pt>
                <c:pt idx="9938">
                  <c:v>44.91</c:v>
                </c:pt>
                <c:pt idx="9939">
                  <c:v>44.92</c:v>
                </c:pt>
                <c:pt idx="9940">
                  <c:v>44.93</c:v>
                </c:pt>
                <c:pt idx="9941">
                  <c:v>44.93</c:v>
                </c:pt>
                <c:pt idx="9942">
                  <c:v>44.93</c:v>
                </c:pt>
                <c:pt idx="9943">
                  <c:v>44.93</c:v>
                </c:pt>
                <c:pt idx="9944">
                  <c:v>44.94</c:v>
                </c:pt>
                <c:pt idx="9945">
                  <c:v>44.94</c:v>
                </c:pt>
                <c:pt idx="9946">
                  <c:v>44.94</c:v>
                </c:pt>
                <c:pt idx="9947">
                  <c:v>44.94</c:v>
                </c:pt>
                <c:pt idx="9948">
                  <c:v>44.94</c:v>
                </c:pt>
                <c:pt idx="9949">
                  <c:v>44.94</c:v>
                </c:pt>
                <c:pt idx="9950">
                  <c:v>44.94</c:v>
                </c:pt>
                <c:pt idx="9951">
                  <c:v>44.94</c:v>
                </c:pt>
                <c:pt idx="9952">
                  <c:v>44.94</c:v>
                </c:pt>
                <c:pt idx="9953">
                  <c:v>44.95</c:v>
                </c:pt>
                <c:pt idx="9954">
                  <c:v>44.95</c:v>
                </c:pt>
                <c:pt idx="9955">
                  <c:v>44.95</c:v>
                </c:pt>
                <c:pt idx="9956">
                  <c:v>44.95</c:v>
                </c:pt>
                <c:pt idx="9957">
                  <c:v>44.94</c:v>
                </c:pt>
                <c:pt idx="9958">
                  <c:v>44.94</c:v>
                </c:pt>
                <c:pt idx="9959">
                  <c:v>44.94</c:v>
                </c:pt>
                <c:pt idx="9960">
                  <c:v>44.94</c:v>
                </c:pt>
                <c:pt idx="9961">
                  <c:v>44.95</c:v>
                </c:pt>
                <c:pt idx="9962">
                  <c:v>44.94</c:v>
                </c:pt>
                <c:pt idx="9963">
                  <c:v>44.94</c:v>
                </c:pt>
                <c:pt idx="9964">
                  <c:v>44.94</c:v>
                </c:pt>
                <c:pt idx="9965">
                  <c:v>44.94</c:v>
                </c:pt>
                <c:pt idx="9966">
                  <c:v>44.94</c:v>
                </c:pt>
                <c:pt idx="9967">
                  <c:v>44.93</c:v>
                </c:pt>
                <c:pt idx="9968">
                  <c:v>44.93</c:v>
                </c:pt>
                <c:pt idx="9969">
                  <c:v>44.93</c:v>
                </c:pt>
                <c:pt idx="9970">
                  <c:v>44.92</c:v>
                </c:pt>
                <c:pt idx="9971">
                  <c:v>44.91</c:v>
                </c:pt>
                <c:pt idx="9972">
                  <c:v>44.91</c:v>
                </c:pt>
                <c:pt idx="9973">
                  <c:v>44.91</c:v>
                </c:pt>
                <c:pt idx="9974">
                  <c:v>44.9</c:v>
                </c:pt>
                <c:pt idx="9975">
                  <c:v>44.9</c:v>
                </c:pt>
                <c:pt idx="9976">
                  <c:v>44.89</c:v>
                </c:pt>
                <c:pt idx="9977">
                  <c:v>44.88</c:v>
                </c:pt>
                <c:pt idx="9978">
                  <c:v>44.87</c:v>
                </c:pt>
                <c:pt idx="9979">
                  <c:v>44.86</c:v>
                </c:pt>
                <c:pt idx="9980">
                  <c:v>44.85</c:v>
                </c:pt>
                <c:pt idx="9981">
                  <c:v>44.84</c:v>
                </c:pt>
                <c:pt idx="9982">
                  <c:v>44.84</c:v>
                </c:pt>
                <c:pt idx="9983">
                  <c:v>44.83</c:v>
                </c:pt>
                <c:pt idx="9984">
                  <c:v>44.83</c:v>
                </c:pt>
                <c:pt idx="9985">
                  <c:v>44.82</c:v>
                </c:pt>
                <c:pt idx="9986">
                  <c:v>44.81</c:v>
                </c:pt>
                <c:pt idx="9987">
                  <c:v>44.8</c:v>
                </c:pt>
                <c:pt idx="9988">
                  <c:v>44.79</c:v>
                </c:pt>
                <c:pt idx="9989">
                  <c:v>44.78</c:v>
                </c:pt>
                <c:pt idx="9990">
                  <c:v>44.77</c:v>
                </c:pt>
                <c:pt idx="9991">
                  <c:v>44.76</c:v>
                </c:pt>
                <c:pt idx="9992">
                  <c:v>44.75</c:v>
                </c:pt>
                <c:pt idx="9993">
                  <c:v>44.75</c:v>
                </c:pt>
                <c:pt idx="9994">
                  <c:v>44.74</c:v>
                </c:pt>
                <c:pt idx="9995">
                  <c:v>44.74</c:v>
                </c:pt>
                <c:pt idx="9996">
                  <c:v>44.73</c:v>
                </c:pt>
                <c:pt idx="9997">
                  <c:v>44.73</c:v>
                </c:pt>
                <c:pt idx="9998">
                  <c:v>44.72</c:v>
                </c:pt>
                <c:pt idx="9999">
                  <c:v>44.71</c:v>
                </c:pt>
                <c:pt idx="10000">
                  <c:v>44.7</c:v>
                </c:pt>
                <c:pt idx="10001">
                  <c:v>44.7</c:v>
                </c:pt>
                <c:pt idx="10002">
                  <c:v>44.69</c:v>
                </c:pt>
                <c:pt idx="10003">
                  <c:v>44.68</c:v>
                </c:pt>
                <c:pt idx="10004">
                  <c:v>44.68</c:v>
                </c:pt>
                <c:pt idx="10005">
                  <c:v>44.68</c:v>
                </c:pt>
                <c:pt idx="10006">
                  <c:v>44.68</c:v>
                </c:pt>
                <c:pt idx="10007">
                  <c:v>44.67</c:v>
                </c:pt>
                <c:pt idx="10008">
                  <c:v>44.66</c:v>
                </c:pt>
                <c:pt idx="10009">
                  <c:v>44.65</c:v>
                </c:pt>
                <c:pt idx="10010">
                  <c:v>44.64</c:v>
                </c:pt>
                <c:pt idx="10011">
                  <c:v>44.63</c:v>
                </c:pt>
                <c:pt idx="10012">
                  <c:v>44.63</c:v>
                </c:pt>
                <c:pt idx="10013">
                  <c:v>44.62</c:v>
                </c:pt>
                <c:pt idx="10014">
                  <c:v>44.62</c:v>
                </c:pt>
                <c:pt idx="10015">
                  <c:v>44.61</c:v>
                </c:pt>
                <c:pt idx="10016">
                  <c:v>44.61</c:v>
                </c:pt>
                <c:pt idx="10017">
                  <c:v>44.6</c:v>
                </c:pt>
                <c:pt idx="10018">
                  <c:v>44.6</c:v>
                </c:pt>
                <c:pt idx="10019">
                  <c:v>44.59</c:v>
                </c:pt>
                <c:pt idx="10020">
                  <c:v>44.59</c:v>
                </c:pt>
                <c:pt idx="10021">
                  <c:v>44.58</c:v>
                </c:pt>
                <c:pt idx="10022">
                  <c:v>44.58</c:v>
                </c:pt>
                <c:pt idx="10023">
                  <c:v>44.58</c:v>
                </c:pt>
                <c:pt idx="10024">
                  <c:v>44.58</c:v>
                </c:pt>
                <c:pt idx="10025">
                  <c:v>44.58</c:v>
                </c:pt>
                <c:pt idx="10026">
                  <c:v>44.58</c:v>
                </c:pt>
                <c:pt idx="10027">
                  <c:v>44.58</c:v>
                </c:pt>
                <c:pt idx="10028">
                  <c:v>44.58</c:v>
                </c:pt>
                <c:pt idx="10029">
                  <c:v>44.58</c:v>
                </c:pt>
                <c:pt idx="10030">
                  <c:v>44.58</c:v>
                </c:pt>
                <c:pt idx="10031">
                  <c:v>44.58</c:v>
                </c:pt>
                <c:pt idx="10032">
                  <c:v>44.58</c:v>
                </c:pt>
                <c:pt idx="10033">
                  <c:v>44.58</c:v>
                </c:pt>
                <c:pt idx="10034">
                  <c:v>44.58</c:v>
                </c:pt>
                <c:pt idx="10035">
                  <c:v>44.57</c:v>
                </c:pt>
                <c:pt idx="10036">
                  <c:v>44.57</c:v>
                </c:pt>
                <c:pt idx="10037">
                  <c:v>44.57</c:v>
                </c:pt>
                <c:pt idx="10038">
                  <c:v>44.56</c:v>
                </c:pt>
                <c:pt idx="10039">
                  <c:v>44.56</c:v>
                </c:pt>
                <c:pt idx="10040">
                  <c:v>44.56</c:v>
                </c:pt>
                <c:pt idx="10041">
                  <c:v>44.55</c:v>
                </c:pt>
                <c:pt idx="10042">
                  <c:v>44.54</c:v>
                </c:pt>
                <c:pt idx="10043">
                  <c:v>44.54</c:v>
                </c:pt>
                <c:pt idx="10044">
                  <c:v>44.53</c:v>
                </c:pt>
                <c:pt idx="10045">
                  <c:v>44.52</c:v>
                </c:pt>
                <c:pt idx="10046">
                  <c:v>44.5</c:v>
                </c:pt>
                <c:pt idx="10047">
                  <c:v>44.5</c:v>
                </c:pt>
                <c:pt idx="10048">
                  <c:v>44.48</c:v>
                </c:pt>
                <c:pt idx="10049">
                  <c:v>44.47</c:v>
                </c:pt>
                <c:pt idx="10050">
                  <c:v>44.46</c:v>
                </c:pt>
                <c:pt idx="10051">
                  <c:v>44.46</c:v>
                </c:pt>
                <c:pt idx="10052">
                  <c:v>44.45</c:v>
                </c:pt>
                <c:pt idx="10053">
                  <c:v>44.44</c:v>
                </c:pt>
                <c:pt idx="10054">
                  <c:v>44.43</c:v>
                </c:pt>
                <c:pt idx="10055">
                  <c:v>44.42</c:v>
                </c:pt>
                <c:pt idx="10056">
                  <c:v>44.41</c:v>
                </c:pt>
                <c:pt idx="10057">
                  <c:v>44.4</c:v>
                </c:pt>
                <c:pt idx="10058">
                  <c:v>44.39</c:v>
                </c:pt>
                <c:pt idx="10059">
                  <c:v>44.38</c:v>
                </c:pt>
                <c:pt idx="10060">
                  <c:v>44.37</c:v>
                </c:pt>
                <c:pt idx="10061">
                  <c:v>44.37</c:v>
                </c:pt>
                <c:pt idx="10062">
                  <c:v>44.36</c:v>
                </c:pt>
                <c:pt idx="10063">
                  <c:v>44.36</c:v>
                </c:pt>
                <c:pt idx="10064">
                  <c:v>44.35</c:v>
                </c:pt>
                <c:pt idx="10065">
                  <c:v>44.34</c:v>
                </c:pt>
                <c:pt idx="10066">
                  <c:v>44.34</c:v>
                </c:pt>
                <c:pt idx="10067">
                  <c:v>44.33</c:v>
                </c:pt>
                <c:pt idx="10068">
                  <c:v>44.33</c:v>
                </c:pt>
                <c:pt idx="10069">
                  <c:v>44.32</c:v>
                </c:pt>
                <c:pt idx="10070">
                  <c:v>44.31</c:v>
                </c:pt>
                <c:pt idx="10071">
                  <c:v>44.31</c:v>
                </c:pt>
                <c:pt idx="10072">
                  <c:v>44.3</c:v>
                </c:pt>
                <c:pt idx="10073">
                  <c:v>44.29</c:v>
                </c:pt>
                <c:pt idx="10074">
                  <c:v>44.28</c:v>
                </c:pt>
                <c:pt idx="10075">
                  <c:v>44.28</c:v>
                </c:pt>
                <c:pt idx="10076">
                  <c:v>44.27</c:v>
                </c:pt>
                <c:pt idx="10077">
                  <c:v>44.26</c:v>
                </c:pt>
                <c:pt idx="10078">
                  <c:v>44.25</c:v>
                </c:pt>
                <c:pt idx="10079">
                  <c:v>44.24</c:v>
                </c:pt>
                <c:pt idx="10080">
                  <c:v>44.23</c:v>
                </c:pt>
                <c:pt idx="10081">
                  <c:v>44.22</c:v>
                </c:pt>
                <c:pt idx="10082">
                  <c:v>44.22</c:v>
                </c:pt>
                <c:pt idx="10083">
                  <c:v>44.21</c:v>
                </c:pt>
                <c:pt idx="10084">
                  <c:v>44.21</c:v>
                </c:pt>
                <c:pt idx="10085">
                  <c:v>44.21</c:v>
                </c:pt>
                <c:pt idx="10086">
                  <c:v>44.2</c:v>
                </c:pt>
                <c:pt idx="10087">
                  <c:v>44.19</c:v>
                </c:pt>
                <c:pt idx="10088">
                  <c:v>44.18</c:v>
                </c:pt>
                <c:pt idx="10089">
                  <c:v>44.17</c:v>
                </c:pt>
                <c:pt idx="10090">
                  <c:v>44.16</c:v>
                </c:pt>
                <c:pt idx="10091">
                  <c:v>44.15</c:v>
                </c:pt>
                <c:pt idx="10092">
                  <c:v>44.14</c:v>
                </c:pt>
                <c:pt idx="10093">
                  <c:v>44.14</c:v>
                </c:pt>
                <c:pt idx="10094">
                  <c:v>44.14</c:v>
                </c:pt>
                <c:pt idx="10095">
                  <c:v>44.14</c:v>
                </c:pt>
                <c:pt idx="10096">
                  <c:v>44.14</c:v>
                </c:pt>
                <c:pt idx="10097">
                  <c:v>44.13</c:v>
                </c:pt>
                <c:pt idx="10098">
                  <c:v>44.13</c:v>
                </c:pt>
                <c:pt idx="10099">
                  <c:v>44.13</c:v>
                </c:pt>
                <c:pt idx="10100">
                  <c:v>44.13</c:v>
                </c:pt>
                <c:pt idx="10101">
                  <c:v>44.13</c:v>
                </c:pt>
                <c:pt idx="10102">
                  <c:v>44.13</c:v>
                </c:pt>
                <c:pt idx="10103">
                  <c:v>44.13</c:v>
                </c:pt>
                <c:pt idx="10104">
                  <c:v>44.13</c:v>
                </c:pt>
                <c:pt idx="10105">
                  <c:v>44.13</c:v>
                </c:pt>
                <c:pt idx="10106">
                  <c:v>44.13</c:v>
                </c:pt>
                <c:pt idx="10107">
                  <c:v>44.14</c:v>
                </c:pt>
                <c:pt idx="10108">
                  <c:v>44.13</c:v>
                </c:pt>
                <c:pt idx="10109">
                  <c:v>44.14</c:v>
                </c:pt>
                <c:pt idx="10110">
                  <c:v>44.14</c:v>
                </c:pt>
                <c:pt idx="10111">
                  <c:v>44.14</c:v>
                </c:pt>
                <c:pt idx="10112">
                  <c:v>44.14</c:v>
                </c:pt>
                <c:pt idx="10113">
                  <c:v>44.14</c:v>
                </c:pt>
                <c:pt idx="10114">
                  <c:v>44.14</c:v>
                </c:pt>
                <c:pt idx="10115">
                  <c:v>44.14</c:v>
                </c:pt>
                <c:pt idx="10116">
                  <c:v>44.14</c:v>
                </c:pt>
                <c:pt idx="10117">
                  <c:v>44.14</c:v>
                </c:pt>
                <c:pt idx="10118">
                  <c:v>44.14</c:v>
                </c:pt>
                <c:pt idx="10119">
                  <c:v>44.14</c:v>
                </c:pt>
                <c:pt idx="10120">
                  <c:v>44.15</c:v>
                </c:pt>
                <c:pt idx="10121">
                  <c:v>44.15</c:v>
                </c:pt>
                <c:pt idx="10122">
                  <c:v>44.16</c:v>
                </c:pt>
                <c:pt idx="10123">
                  <c:v>44.17</c:v>
                </c:pt>
                <c:pt idx="10124">
                  <c:v>44.18</c:v>
                </c:pt>
                <c:pt idx="10125">
                  <c:v>44.18</c:v>
                </c:pt>
                <c:pt idx="10126">
                  <c:v>44.19</c:v>
                </c:pt>
                <c:pt idx="10127">
                  <c:v>44.2</c:v>
                </c:pt>
                <c:pt idx="10128">
                  <c:v>44.21</c:v>
                </c:pt>
                <c:pt idx="10129">
                  <c:v>44.21</c:v>
                </c:pt>
                <c:pt idx="10130">
                  <c:v>44.22</c:v>
                </c:pt>
                <c:pt idx="10131">
                  <c:v>44.23</c:v>
                </c:pt>
                <c:pt idx="10132">
                  <c:v>44.24</c:v>
                </c:pt>
                <c:pt idx="10133">
                  <c:v>44.26</c:v>
                </c:pt>
                <c:pt idx="10134">
                  <c:v>44.27</c:v>
                </c:pt>
                <c:pt idx="10135">
                  <c:v>44.28</c:v>
                </c:pt>
                <c:pt idx="10136">
                  <c:v>44.29</c:v>
                </c:pt>
                <c:pt idx="10137">
                  <c:v>44.29</c:v>
                </c:pt>
                <c:pt idx="10138">
                  <c:v>44.29</c:v>
                </c:pt>
                <c:pt idx="10139">
                  <c:v>44.3</c:v>
                </c:pt>
                <c:pt idx="10140">
                  <c:v>44.31</c:v>
                </c:pt>
                <c:pt idx="10141">
                  <c:v>44.31</c:v>
                </c:pt>
                <c:pt idx="10142">
                  <c:v>44.32</c:v>
                </c:pt>
                <c:pt idx="10143">
                  <c:v>44.33</c:v>
                </c:pt>
                <c:pt idx="10144">
                  <c:v>44.34</c:v>
                </c:pt>
                <c:pt idx="10145">
                  <c:v>44.34</c:v>
                </c:pt>
                <c:pt idx="10146">
                  <c:v>44.35</c:v>
                </c:pt>
                <c:pt idx="10147">
                  <c:v>44.36</c:v>
                </c:pt>
                <c:pt idx="10148">
                  <c:v>44.36</c:v>
                </c:pt>
                <c:pt idx="10149">
                  <c:v>44.37</c:v>
                </c:pt>
                <c:pt idx="10150">
                  <c:v>44.38</c:v>
                </c:pt>
                <c:pt idx="10151">
                  <c:v>44.39</c:v>
                </c:pt>
                <c:pt idx="10152">
                  <c:v>44.4</c:v>
                </c:pt>
                <c:pt idx="10153">
                  <c:v>44.41</c:v>
                </c:pt>
                <c:pt idx="10154">
                  <c:v>44.42</c:v>
                </c:pt>
                <c:pt idx="10155">
                  <c:v>44.43</c:v>
                </c:pt>
                <c:pt idx="10156">
                  <c:v>44.43</c:v>
                </c:pt>
                <c:pt idx="10157">
                  <c:v>44.45</c:v>
                </c:pt>
                <c:pt idx="10158">
                  <c:v>44.46</c:v>
                </c:pt>
                <c:pt idx="10159">
                  <c:v>44.47</c:v>
                </c:pt>
                <c:pt idx="10160">
                  <c:v>44.48</c:v>
                </c:pt>
                <c:pt idx="10161">
                  <c:v>44.5</c:v>
                </c:pt>
                <c:pt idx="10162">
                  <c:v>44.51</c:v>
                </c:pt>
                <c:pt idx="10163">
                  <c:v>44.52</c:v>
                </c:pt>
                <c:pt idx="10164">
                  <c:v>44.53</c:v>
                </c:pt>
                <c:pt idx="10165">
                  <c:v>44.53</c:v>
                </c:pt>
                <c:pt idx="10166">
                  <c:v>44.54</c:v>
                </c:pt>
                <c:pt idx="10167">
                  <c:v>44.55</c:v>
                </c:pt>
                <c:pt idx="10168">
                  <c:v>44.55</c:v>
                </c:pt>
                <c:pt idx="10169">
                  <c:v>44.56</c:v>
                </c:pt>
                <c:pt idx="10170">
                  <c:v>44.56</c:v>
                </c:pt>
                <c:pt idx="10171">
                  <c:v>44.57</c:v>
                </c:pt>
                <c:pt idx="10172">
                  <c:v>44.58</c:v>
                </c:pt>
                <c:pt idx="10173">
                  <c:v>44.58</c:v>
                </c:pt>
                <c:pt idx="10174">
                  <c:v>44.58</c:v>
                </c:pt>
                <c:pt idx="10175">
                  <c:v>44.58</c:v>
                </c:pt>
                <c:pt idx="10176">
                  <c:v>44.58</c:v>
                </c:pt>
                <c:pt idx="10177">
                  <c:v>44.58</c:v>
                </c:pt>
                <c:pt idx="10178">
                  <c:v>44.58</c:v>
                </c:pt>
                <c:pt idx="10179">
                  <c:v>44.58</c:v>
                </c:pt>
                <c:pt idx="10180">
                  <c:v>44.58</c:v>
                </c:pt>
                <c:pt idx="10181">
                  <c:v>44.58</c:v>
                </c:pt>
                <c:pt idx="10182">
                  <c:v>44.59</c:v>
                </c:pt>
                <c:pt idx="10183">
                  <c:v>44.59</c:v>
                </c:pt>
                <c:pt idx="10184">
                  <c:v>44.6</c:v>
                </c:pt>
                <c:pt idx="10185">
                  <c:v>44.6</c:v>
                </c:pt>
                <c:pt idx="10186">
                  <c:v>44.6</c:v>
                </c:pt>
                <c:pt idx="10187">
                  <c:v>44.61</c:v>
                </c:pt>
                <c:pt idx="10188">
                  <c:v>44.62</c:v>
                </c:pt>
                <c:pt idx="10189">
                  <c:v>44.62</c:v>
                </c:pt>
                <c:pt idx="10190">
                  <c:v>44.63</c:v>
                </c:pt>
                <c:pt idx="10191">
                  <c:v>44.63</c:v>
                </c:pt>
                <c:pt idx="10192">
                  <c:v>44.64</c:v>
                </c:pt>
                <c:pt idx="10193">
                  <c:v>44.64</c:v>
                </c:pt>
                <c:pt idx="10194">
                  <c:v>44.65</c:v>
                </c:pt>
                <c:pt idx="10195">
                  <c:v>44.65</c:v>
                </c:pt>
                <c:pt idx="10196">
                  <c:v>44.66</c:v>
                </c:pt>
                <c:pt idx="10197">
                  <c:v>44.67</c:v>
                </c:pt>
                <c:pt idx="10198">
                  <c:v>44.68</c:v>
                </c:pt>
                <c:pt idx="10199">
                  <c:v>44.68</c:v>
                </c:pt>
                <c:pt idx="10200">
                  <c:v>44.68</c:v>
                </c:pt>
                <c:pt idx="10201">
                  <c:v>44.69</c:v>
                </c:pt>
                <c:pt idx="10202">
                  <c:v>44.69</c:v>
                </c:pt>
                <c:pt idx="10203">
                  <c:v>44.7</c:v>
                </c:pt>
                <c:pt idx="10204">
                  <c:v>44.7</c:v>
                </c:pt>
                <c:pt idx="10205">
                  <c:v>44.71</c:v>
                </c:pt>
                <c:pt idx="10206">
                  <c:v>44.71</c:v>
                </c:pt>
                <c:pt idx="10207">
                  <c:v>44.71</c:v>
                </c:pt>
                <c:pt idx="10208">
                  <c:v>44.72</c:v>
                </c:pt>
                <c:pt idx="10209">
                  <c:v>44.72</c:v>
                </c:pt>
                <c:pt idx="10210">
                  <c:v>44.72</c:v>
                </c:pt>
                <c:pt idx="10211">
                  <c:v>44.73</c:v>
                </c:pt>
                <c:pt idx="10212">
                  <c:v>44.73</c:v>
                </c:pt>
                <c:pt idx="10213">
                  <c:v>44.74</c:v>
                </c:pt>
                <c:pt idx="10214">
                  <c:v>44.74</c:v>
                </c:pt>
                <c:pt idx="10215">
                  <c:v>44.75</c:v>
                </c:pt>
                <c:pt idx="10216">
                  <c:v>44.75</c:v>
                </c:pt>
                <c:pt idx="10217">
                  <c:v>44.75</c:v>
                </c:pt>
                <c:pt idx="10218">
                  <c:v>44.76</c:v>
                </c:pt>
                <c:pt idx="10219">
                  <c:v>44.76</c:v>
                </c:pt>
                <c:pt idx="10220">
                  <c:v>44.76</c:v>
                </c:pt>
                <c:pt idx="10221">
                  <c:v>44.76</c:v>
                </c:pt>
                <c:pt idx="10222">
                  <c:v>44.77</c:v>
                </c:pt>
                <c:pt idx="10223">
                  <c:v>44.77</c:v>
                </c:pt>
                <c:pt idx="10224">
                  <c:v>44.78</c:v>
                </c:pt>
                <c:pt idx="10225">
                  <c:v>44.78</c:v>
                </c:pt>
                <c:pt idx="10226">
                  <c:v>44.78</c:v>
                </c:pt>
                <c:pt idx="10227">
                  <c:v>44.78</c:v>
                </c:pt>
                <c:pt idx="10228">
                  <c:v>44.79</c:v>
                </c:pt>
                <c:pt idx="10229">
                  <c:v>44.79</c:v>
                </c:pt>
                <c:pt idx="10230">
                  <c:v>44.79</c:v>
                </c:pt>
                <c:pt idx="10231">
                  <c:v>44.8</c:v>
                </c:pt>
                <c:pt idx="10232">
                  <c:v>44.79</c:v>
                </c:pt>
                <c:pt idx="10233">
                  <c:v>44.79</c:v>
                </c:pt>
                <c:pt idx="10234">
                  <c:v>44.79</c:v>
                </c:pt>
                <c:pt idx="10235">
                  <c:v>44.8</c:v>
                </c:pt>
                <c:pt idx="10236">
                  <c:v>44.8</c:v>
                </c:pt>
                <c:pt idx="10237">
                  <c:v>44.79</c:v>
                </c:pt>
                <c:pt idx="10238">
                  <c:v>44.8</c:v>
                </c:pt>
                <c:pt idx="10239">
                  <c:v>44.79</c:v>
                </c:pt>
                <c:pt idx="10240">
                  <c:v>44.79</c:v>
                </c:pt>
                <c:pt idx="10241">
                  <c:v>44.79</c:v>
                </c:pt>
                <c:pt idx="10242">
                  <c:v>44.79</c:v>
                </c:pt>
                <c:pt idx="10243">
                  <c:v>44.79</c:v>
                </c:pt>
                <c:pt idx="10244">
                  <c:v>44.79</c:v>
                </c:pt>
                <c:pt idx="10245">
                  <c:v>44.79</c:v>
                </c:pt>
                <c:pt idx="10246">
                  <c:v>44.79</c:v>
                </c:pt>
                <c:pt idx="10247">
                  <c:v>44.79</c:v>
                </c:pt>
                <c:pt idx="10248">
                  <c:v>44.79</c:v>
                </c:pt>
                <c:pt idx="10249">
                  <c:v>44.79</c:v>
                </c:pt>
                <c:pt idx="10250">
                  <c:v>44.78</c:v>
                </c:pt>
                <c:pt idx="10251">
                  <c:v>44.78</c:v>
                </c:pt>
                <c:pt idx="10252">
                  <c:v>44.78</c:v>
                </c:pt>
                <c:pt idx="10253">
                  <c:v>44.78</c:v>
                </c:pt>
                <c:pt idx="10254">
                  <c:v>44.78</c:v>
                </c:pt>
                <c:pt idx="10255">
                  <c:v>44.77</c:v>
                </c:pt>
                <c:pt idx="10256">
                  <c:v>44.77</c:v>
                </c:pt>
                <c:pt idx="10257">
                  <c:v>44.77</c:v>
                </c:pt>
                <c:pt idx="10258">
                  <c:v>44.76</c:v>
                </c:pt>
                <c:pt idx="10259">
                  <c:v>44.75</c:v>
                </c:pt>
                <c:pt idx="10260">
                  <c:v>44.75</c:v>
                </c:pt>
                <c:pt idx="10261">
                  <c:v>44.74</c:v>
                </c:pt>
                <c:pt idx="10262">
                  <c:v>44.74</c:v>
                </c:pt>
                <c:pt idx="10263">
                  <c:v>44.73</c:v>
                </c:pt>
                <c:pt idx="10264">
                  <c:v>44.73</c:v>
                </c:pt>
                <c:pt idx="10265">
                  <c:v>44.73</c:v>
                </c:pt>
                <c:pt idx="10266">
                  <c:v>44.72</c:v>
                </c:pt>
                <c:pt idx="10267">
                  <c:v>44.72</c:v>
                </c:pt>
                <c:pt idx="10268">
                  <c:v>44.71</c:v>
                </c:pt>
                <c:pt idx="10269">
                  <c:v>44.71</c:v>
                </c:pt>
                <c:pt idx="10270">
                  <c:v>44.71</c:v>
                </c:pt>
                <c:pt idx="10271">
                  <c:v>44.7</c:v>
                </c:pt>
                <c:pt idx="10272">
                  <c:v>44.7</c:v>
                </c:pt>
                <c:pt idx="10273">
                  <c:v>44.69</c:v>
                </c:pt>
                <c:pt idx="10274">
                  <c:v>44.69</c:v>
                </c:pt>
                <c:pt idx="10275">
                  <c:v>44.68</c:v>
                </c:pt>
                <c:pt idx="10276">
                  <c:v>44.68</c:v>
                </c:pt>
                <c:pt idx="10277">
                  <c:v>44.68</c:v>
                </c:pt>
                <c:pt idx="10278">
                  <c:v>44.68</c:v>
                </c:pt>
                <c:pt idx="10279">
                  <c:v>44.67</c:v>
                </c:pt>
                <c:pt idx="10280">
                  <c:v>44.66</c:v>
                </c:pt>
                <c:pt idx="10281">
                  <c:v>44.65</c:v>
                </c:pt>
                <c:pt idx="10282">
                  <c:v>44.65</c:v>
                </c:pt>
                <c:pt idx="10283">
                  <c:v>44.64</c:v>
                </c:pt>
                <c:pt idx="10284">
                  <c:v>44.63</c:v>
                </c:pt>
                <c:pt idx="10285">
                  <c:v>44.63</c:v>
                </c:pt>
                <c:pt idx="10286">
                  <c:v>44.63</c:v>
                </c:pt>
                <c:pt idx="10287">
                  <c:v>44.62</c:v>
                </c:pt>
                <c:pt idx="10288">
                  <c:v>44.61</c:v>
                </c:pt>
                <c:pt idx="10289">
                  <c:v>44.61</c:v>
                </c:pt>
                <c:pt idx="10290">
                  <c:v>44.6</c:v>
                </c:pt>
                <c:pt idx="10291">
                  <c:v>44.6</c:v>
                </c:pt>
                <c:pt idx="10292">
                  <c:v>44.6</c:v>
                </c:pt>
                <c:pt idx="10293">
                  <c:v>44.6</c:v>
                </c:pt>
                <c:pt idx="10294">
                  <c:v>44.6</c:v>
                </c:pt>
                <c:pt idx="10295">
                  <c:v>44.6</c:v>
                </c:pt>
                <c:pt idx="10296">
                  <c:v>44.6</c:v>
                </c:pt>
                <c:pt idx="10297">
                  <c:v>44.59</c:v>
                </c:pt>
                <c:pt idx="10298">
                  <c:v>44.59</c:v>
                </c:pt>
                <c:pt idx="10299">
                  <c:v>44.59</c:v>
                </c:pt>
                <c:pt idx="10300">
                  <c:v>44.58</c:v>
                </c:pt>
                <c:pt idx="10301">
                  <c:v>44.58</c:v>
                </c:pt>
                <c:pt idx="10302">
                  <c:v>44.58</c:v>
                </c:pt>
                <c:pt idx="10303">
                  <c:v>44.58</c:v>
                </c:pt>
                <c:pt idx="10304">
                  <c:v>44.58</c:v>
                </c:pt>
                <c:pt idx="10305">
                  <c:v>44.58</c:v>
                </c:pt>
                <c:pt idx="10306">
                  <c:v>44.58</c:v>
                </c:pt>
                <c:pt idx="10307">
                  <c:v>44.58</c:v>
                </c:pt>
                <c:pt idx="10308">
                  <c:v>44.58</c:v>
                </c:pt>
                <c:pt idx="10309">
                  <c:v>44.58</c:v>
                </c:pt>
                <c:pt idx="10310">
                  <c:v>44.57</c:v>
                </c:pt>
                <c:pt idx="10311">
                  <c:v>44.57</c:v>
                </c:pt>
                <c:pt idx="10312">
                  <c:v>44.56</c:v>
                </c:pt>
                <c:pt idx="10313">
                  <c:v>44.56</c:v>
                </c:pt>
                <c:pt idx="10314">
                  <c:v>44.56</c:v>
                </c:pt>
                <c:pt idx="10315">
                  <c:v>44.55</c:v>
                </c:pt>
                <c:pt idx="10316">
                  <c:v>44.55</c:v>
                </c:pt>
                <c:pt idx="10317">
                  <c:v>44.54</c:v>
                </c:pt>
                <c:pt idx="10318">
                  <c:v>44.53</c:v>
                </c:pt>
                <c:pt idx="10319">
                  <c:v>44.53</c:v>
                </c:pt>
                <c:pt idx="10320">
                  <c:v>44.52</c:v>
                </c:pt>
                <c:pt idx="10321">
                  <c:v>44.51</c:v>
                </c:pt>
                <c:pt idx="10322">
                  <c:v>44.51</c:v>
                </c:pt>
                <c:pt idx="10323">
                  <c:v>44.5</c:v>
                </c:pt>
                <c:pt idx="10324">
                  <c:v>44.49</c:v>
                </c:pt>
                <c:pt idx="10325">
                  <c:v>44.48</c:v>
                </c:pt>
                <c:pt idx="10326">
                  <c:v>44.47</c:v>
                </c:pt>
                <c:pt idx="10327">
                  <c:v>44.46</c:v>
                </c:pt>
                <c:pt idx="10328">
                  <c:v>44.44</c:v>
                </c:pt>
                <c:pt idx="10329">
                  <c:v>44.43</c:v>
                </c:pt>
                <c:pt idx="10330">
                  <c:v>44.43</c:v>
                </c:pt>
                <c:pt idx="10331">
                  <c:v>44.41</c:v>
                </c:pt>
                <c:pt idx="10332">
                  <c:v>44.41</c:v>
                </c:pt>
                <c:pt idx="10333">
                  <c:v>44.4</c:v>
                </c:pt>
                <c:pt idx="10334">
                  <c:v>44.38</c:v>
                </c:pt>
                <c:pt idx="10335">
                  <c:v>44.38</c:v>
                </c:pt>
                <c:pt idx="10336">
                  <c:v>44.37</c:v>
                </c:pt>
                <c:pt idx="10337">
                  <c:v>44.36</c:v>
                </c:pt>
                <c:pt idx="10338">
                  <c:v>44.36</c:v>
                </c:pt>
                <c:pt idx="10339">
                  <c:v>44.36</c:v>
                </c:pt>
                <c:pt idx="10340">
                  <c:v>44.36</c:v>
                </c:pt>
                <c:pt idx="10341">
                  <c:v>44.35</c:v>
                </c:pt>
                <c:pt idx="10342">
                  <c:v>44.34</c:v>
                </c:pt>
                <c:pt idx="10343">
                  <c:v>44.34</c:v>
                </c:pt>
                <c:pt idx="10344">
                  <c:v>44.33</c:v>
                </c:pt>
                <c:pt idx="10345">
                  <c:v>44.32</c:v>
                </c:pt>
                <c:pt idx="10346">
                  <c:v>44.31</c:v>
                </c:pt>
                <c:pt idx="10347">
                  <c:v>44.31</c:v>
                </c:pt>
                <c:pt idx="10348">
                  <c:v>44.3</c:v>
                </c:pt>
                <c:pt idx="10349">
                  <c:v>44.29</c:v>
                </c:pt>
                <c:pt idx="10350">
                  <c:v>44.29</c:v>
                </c:pt>
                <c:pt idx="10351">
                  <c:v>44.28</c:v>
                </c:pt>
                <c:pt idx="10352">
                  <c:v>44.27</c:v>
                </c:pt>
                <c:pt idx="10353">
                  <c:v>44.26</c:v>
                </c:pt>
                <c:pt idx="10354">
                  <c:v>44.25</c:v>
                </c:pt>
                <c:pt idx="10355">
                  <c:v>44.24</c:v>
                </c:pt>
                <c:pt idx="10356">
                  <c:v>44.24</c:v>
                </c:pt>
                <c:pt idx="10357">
                  <c:v>44.23</c:v>
                </c:pt>
                <c:pt idx="10358">
                  <c:v>44.22</c:v>
                </c:pt>
                <c:pt idx="10359">
                  <c:v>44.22</c:v>
                </c:pt>
                <c:pt idx="10360">
                  <c:v>44.21</c:v>
                </c:pt>
                <c:pt idx="10361">
                  <c:v>44.21</c:v>
                </c:pt>
                <c:pt idx="10362">
                  <c:v>44.2</c:v>
                </c:pt>
                <c:pt idx="10363">
                  <c:v>44.2</c:v>
                </c:pt>
                <c:pt idx="10364">
                  <c:v>44.19</c:v>
                </c:pt>
                <c:pt idx="10365">
                  <c:v>44.18</c:v>
                </c:pt>
                <c:pt idx="10366">
                  <c:v>44.18</c:v>
                </c:pt>
                <c:pt idx="10367">
                  <c:v>44.17</c:v>
                </c:pt>
                <c:pt idx="10368">
                  <c:v>44.17</c:v>
                </c:pt>
                <c:pt idx="10369">
                  <c:v>44.17</c:v>
                </c:pt>
                <c:pt idx="10370">
                  <c:v>44.16</c:v>
                </c:pt>
                <c:pt idx="10371">
                  <c:v>44.16</c:v>
                </c:pt>
                <c:pt idx="10372">
                  <c:v>44.15</c:v>
                </c:pt>
                <c:pt idx="10373">
                  <c:v>44.15</c:v>
                </c:pt>
                <c:pt idx="10374">
                  <c:v>44.15</c:v>
                </c:pt>
                <c:pt idx="10375">
                  <c:v>44.15</c:v>
                </c:pt>
                <c:pt idx="10376">
                  <c:v>44.14</c:v>
                </c:pt>
                <c:pt idx="10377">
                  <c:v>44.13</c:v>
                </c:pt>
                <c:pt idx="10378">
                  <c:v>44.13</c:v>
                </c:pt>
                <c:pt idx="10379">
                  <c:v>44.13</c:v>
                </c:pt>
                <c:pt idx="10380">
                  <c:v>44.13</c:v>
                </c:pt>
                <c:pt idx="10381">
                  <c:v>44.13</c:v>
                </c:pt>
                <c:pt idx="10382">
                  <c:v>44.12</c:v>
                </c:pt>
                <c:pt idx="10383">
                  <c:v>44.12</c:v>
                </c:pt>
                <c:pt idx="10384">
                  <c:v>44.12</c:v>
                </c:pt>
                <c:pt idx="10385">
                  <c:v>44.13</c:v>
                </c:pt>
                <c:pt idx="10386">
                  <c:v>44.13</c:v>
                </c:pt>
                <c:pt idx="10387">
                  <c:v>44.12</c:v>
                </c:pt>
                <c:pt idx="10388">
                  <c:v>44.13</c:v>
                </c:pt>
                <c:pt idx="10389">
                  <c:v>44.13</c:v>
                </c:pt>
                <c:pt idx="10390">
                  <c:v>44.13</c:v>
                </c:pt>
                <c:pt idx="10391">
                  <c:v>44.13</c:v>
                </c:pt>
                <c:pt idx="10392">
                  <c:v>44.14</c:v>
                </c:pt>
                <c:pt idx="10393">
                  <c:v>44.14</c:v>
                </c:pt>
                <c:pt idx="10394">
                  <c:v>44.14</c:v>
                </c:pt>
                <c:pt idx="10395">
                  <c:v>44.15</c:v>
                </c:pt>
                <c:pt idx="10396">
                  <c:v>44.15</c:v>
                </c:pt>
                <c:pt idx="10397">
                  <c:v>44.15</c:v>
                </c:pt>
                <c:pt idx="10398">
                  <c:v>44.16</c:v>
                </c:pt>
                <c:pt idx="10399">
                  <c:v>44.16</c:v>
                </c:pt>
                <c:pt idx="10400">
                  <c:v>44.17</c:v>
                </c:pt>
                <c:pt idx="10401">
                  <c:v>44.17</c:v>
                </c:pt>
                <c:pt idx="10402">
                  <c:v>44.18</c:v>
                </c:pt>
                <c:pt idx="10403">
                  <c:v>44.18</c:v>
                </c:pt>
                <c:pt idx="10404">
                  <c:v>44.18</c:v>
                </c:pt>
                <c:pt idx="10405">
                  <c:v>44.19</c:v>
                </c:pt>
                <c:pt idx="10406">
                  <c:v>44.2</c:v>
                </c:pt>
                <c:pt idx="10407">
                  <c:v>44.2</c:v>
                </c:pt>
                <c:pt idx="10408">
                  <c:v>44.21</c:v>
                </c:pt>
                <c:pt idx="10409">
                  <c:v>44.22</c:v>
                </c:pt>
                <c:pt idx="10410">
                  <c:v>44.22</c:v>
                </c:pt>
                <c:pt idx="10411">
                  <c:v>44.23</c:v>
                </c:pt>
                <c:pt idx="10412">
                  <c:v>44.24</c:v>
                </c:pt>
                <c:pt idx="10413">
                  <c:v>44.25</c:v>
                </c:pt>
                <c:pt idx="10414">
                  <c:v>44.27</c:v>
                </c:pt>
                <c:pt idx="10415">
                  <c:v>44.28</c:v>
                </c:pt>
                <c:pt idx="10416">
                  <c:v>44.28</c:v>
                </c:pt>
                <c:pt idx="10417">
                  <c:v>44.29</c:v>
                </c:pt>
                <c:pt idx="10418">
                  <c:v>44.3</c:v>
                </c:pt>
                <c:pt idx="10419">
                  <c:v>44.31</c:v>
                </c:pt>
                <c:pt idx="10420">
                  <c:v>44.31</c:v>
                </c:pt>
                <c:pt idx="10421">
                  <c:v>44.32</c:v>
                </c:pt>
                <c:pt idx="10422">
                  <c:v>44.33</c:v>
                </c:pt>
                <c:pt idx="10423">
                  <c:v>44.34</c:v>
                </c:pt>
                <c:pt idx="10424">
                  <c:v>44.35</c:v>
                </c:pt>
                <c:pt idx="10425">
                  <c:v>44.36</c:v>
                </c:pt>
                <c:pt idx="10426">
                  <c:v>44.36</c:v>
                </c:pt>
                <c:pt idx="10427">
                  <c:v>44.37</c:v>
                </c:pt>
                <c:pt idx="10428">
                  <c:v>44.37</c:v>
                </c:pt>
                <c:pt idx="10429">
                  <c:v>44.38</c:v>
                </c:pt>
                <c:pt idx="10430">
                  <c:v>44.38</c:v>
                </c:pt>
                <c:pt idx="10431">
                  <c:v>44.38</c:v>
                </c:pt>
                <c:pt idx="10432">
                  <c:v>44.38</c:v>
                </c:pt>
                <c:pt idx="10433">
                  <c:v>44.39</c:v>
                </c:pt>
                <c:pt idx="10434">
                  <c:v>44.4</c:v>
                </c:pt>
                <c:pt idx="10435">
                  <c:v>44.42</c:v>
                </c:pt>
                <c:pt idx="10436">
                  <c:v>44.43</c:v>
                </c:pt>
                <c:pt idx="10437">
                  <c:v>44.45</c:v>
                </c:pt>
                <c:pt idx="10438">
                  <c:v>44.46</c:v>
                </c:pt>
                <c:pt idx="10439">
                  <c:v>44.48</c:v>
                </c:pt>
                <c:pt idx="10440">
                  <c:v>44.49</c:v>
                </c:pt>
                <c:pt idx="10441">
                  <c:v>44.5</c:v>
                </c:pt>
                <c:pt idx="10442">
                  <c:v>44.51</c:v>
                </c:pt>
                <c:pt idx="10443">
                  <c:v>44.52</c:v>
                </c:pt>
                <c:pt idx="10444">
                  <c:v>44.53</c:v>
                </c:pt>
                <c:pt idx="10445">
                  <c:v>44.54</c:v>
                </c:pt>
                <c:pt idx="10446">
                  <c:v>44.55</c:v>
                </c:pt>
                <c:pt idx="10447">
                  <c:v>44.56</c:v>
                </c:pt>
                <c:pt idx="10448">
                  <c:v>44.57</c:v>
                </c:pt>
                <c:pt idx="10449">
                  <c:v>44.57</c:v>
                </c:pt>
                <c:pt idx="10450">
                  <c:v>44.58</c:v>
                </c:pt>
                <c:pt idx="10451">
                  <c:v>44.58</c:v>
                </c:pt>
                <c:pt idx="10452">
                  <c:v>44.58</c:v>
                </c:pt>
                <c:pt idx="10453">
                  <c:v>44.58</c:v>
                </c:pt>
                <c:pt idx="10454">
                  <c:v>44.58</c:v>
                </c:pt>
                <c:pt idx="10455">
                  <c:v>44.58</c:v>
                </c:pt>
                <c:pt idx="10456">
                  <c:v>44.58</c:v>
                </c:pt>
                <c:pt idx="10457">
                  <c:v>44.58</c:v>
                </c:pt>
                <c:pt idx="10458">
                  <c:v>44.58</c:v>
                </c:pt>
                <c:pt idx="10459">
                  <c:v>44.58</c:v>
                </c:pt>
                <c:pt idx="10460">
                  <c:v>44.59</c:v>
                </c:pt>
                <c:pt idx="10461">
                  <c:v>44.59</c:v>
                </c:pt>
                <c:pt idx="10462">
                  <c:v>44.59</c:v>
                </c:pt>
                <c:pt idx="10463">
                  <c:v>44.6</c:v>
                </c:pt>
                <c:pt idx="10464">
                  <c:v>44.6</c:v>
                </c:pt>
                <c:pt idx="10465">
                  <c:v>44.61</c:v>
                </c:pt>
                <c:pt idx="10466">
                  <c:v>44.62</c:v>
                </c:pt>
                <c:pt idx="10467">
                  <c:v>44.63</c:v>
                </c:pt>
                <c:pt idx="10468">
                  <c:v>44.63</c:v>
                </c:pt>
                <c:pt idx="10469">
                  <c:v>44.64</c:v>
                </c:pt>
                <c:pt idx="10470">
                  <c:v>44.64</c:v>
                </c:pt>
                <c:pt idx="10471">
                  <c:v>44.65</c:v>
                </c:pt>
                <c:pt idx="10472">
                  <c:v>44.65</c:v>
                </c:pt>
                <c:pt idx="10473">
                  <c:v>44.66</c:v>
                </c:pt>
                <c:pt idx="10474">
                  <c:v>44.67</c:v>
                </c:pt>
                <c:pt idx="10475">
                  <c:v>44.68</c:v>
                </c:pt>
                <c:pt idx="10476">
                  <c:v>44.68</c:v>
                </c:pt>
                <c:pt idx="10477">
                  <c:v>44.69</c:v>
                </c:pt>
                <c:pt idx="10478">
                  <c:v>44.69</c:v>
                </c:pt>
                <c:pt idx="10479">
                  <c:v>44.7</c:v>
                </c:pt>
                <c:pt idx="10480">
                  <c:v>44.7</c:v>
                </c:pt>
                <c:pt idx="10481">
                  <c:v>44.71</c:v>
                </c:pt>
                <c:pt idx="10482">
                  <c:v>44.72</c:v>
                </c:pt>
                <c:pt idx="10483">
                  <c:v>44.72</c:v>
                </c:pt>
                <c:pt idx="10484">
                  <c:v>44.73</c:v>
                </c:pt>
                <c:pt idx="10485">
                  <c:v>44.73</c:v>
                </c:pt>
                <c:pt idx="10486">
                  <c:v>44.74</c:v>
                </c:pt>
                <c:pt idx="10487">
                  <c:v>44.75</c:v>
                </c:pt>
                <c:pt idx="10488">
                  <c:v>44.75</c:v>
                </c:pt>
                <c:pt idx="10489">
                  <c:v>44.76</c:v>
                </c:pt>
                <c:pt idx="10490">
                  <c:v>44.77</c:v>
                </c:pt>
                <c:pt idx="10491">
                  <c:v>44.78</c:v>
                </c:pt>
                <c:pt idx="10492">
                  <c:v>44.78</c:v>
                </c:pt>
                <c:pt idx="10493">
                  <c:v>44.79</c:v>
                </c:pt>
                <c:pt idx="10494">
                  <c:v>44.79</c:v>
                </c:pt>
                <c:pt idx="10495">
                  <c:v>44.79</c:v>
                </c:pt>
                <c:pt idx="10496">
                  <c:v>44.8</c:v>
                </c:pt>
                <c:pt idx="10497">
                  <c:v>44.8</c:v>
                </c:pt>
                <c:pt idx="10498">
                  <c:v>44.81</c:v>
                </c:pt>
                <c:pt idx="10499">
                  <c:v>44.81</c:v>
                </c:pt>
                <c:pt idx="10500">
                  <c:v>44.82</c:v>
                </c:pt>
                <c:pt idx="10501">
                  <c:v>44.82</c:v>
                </c:pt>
                <c:pt idx="10502">
                  <c:v>44.83</c:v>
                </c:pt>
                <c:pt idx="10503">
                  <c:v>44.84</c:v>
                </c:pt>
                <c:pt idx="10504">
                  <c:v>44.85</c:v>
                </c:pt>
                <c:pt idx="10505">
                  <c:v>44.85</c:v>
                </c:pt>
                <c:pt idx="10506">
                  <c:v>44.85</c:v>
                </c:pt>
                <c:pt idx="10507">
                  <c:v>44.85</c:v>
                </c:pt>
                <c:pt idx="10508">
                  <c:v>44.85</c:v>
                </c:pt>
                <c:pt idx="10509">
                  <c:v>44.86</c:v>
                </c:pt>
                <c:pt idx="10510">
                  <c:v>44.86</c:v>
                </c:pt>
                <c:pt idx="10511">
                  <c:v>44.86</c:v>
                </c:pt>
                <c:pt idx="10512">
                  <c:v>44.86</c:v>
                </c:pt>
                <c:pt idx="10513">
                  <c:v>44.86</c:v>
                </c:pt>
                <c:pt idx="10514">
                  <c:v>44.86</c:v>
                </c:pt>
                <c:pt idx="10515">
                  <c:v>44.86</c:v>
                </c:pt>
                <c:pt idx="10516">
                  <c:v>44.87</c:v>
                </c:pt>
                <c:pt idx="10517">
                  <c:v>44.87</c:v>
                </c:pt>
                <c:pt idx="10518">
                  <c:v>44.88</c:v>
                </c:pt>
                <c:pt idx="10519">
                  <c:v>44.87</c:v>
                </c:pt>
                <c:pt idx="10520">
                  <c:v>44.87</c:v>
                </c:pt>
                <c:pt idx="10521">
                  <c:v>44.86</c:v>
                </c:pt>
                <c:pt idx="10522">
                  <c:v>44.85</c:v>
                </c:pt>
                <c:pt idx="10523">
                  <c:v>44.84</c:v>
                </c:pt>
                <c:pt idx="10524">
                  <c:v>44.84</c:v>
                </c:pt>
                <c:pt idx="10525">
                  <c:v>44.83</c:v>
                </c:pt>
                <c:pt idx="10526">
                  <c:v>44.83</c:v>
                </c:pt>
                <c:pt idx="10527">
                  <c:v>44.83</c:v>
                </c:pt>
                <c:pt idx="10528">
                  <c:v>44.83</c:v>
                </c:pt>
                <c:pt idx="10529">
                  <c:v>44.83</c:v>
                </c:pt>
                <c:pt idx="10530">
                  <c:v>44.82</c:v>
                </c:pt>
                <c:pt idx="10531">
                  <c:v>44.82</c:v>
                </c:pt>
                <c:pt idx="10532">
                  <c:v>44.81</c:v>
                </c:pt>
                <c:pt idx="10533">
                  <c:v>44.81</c:v>
                </c:pt>
                <c:pt idx="10534">
                  <c:v>44.81</c:v>
                </c:pt>
                <c:pt idx="10535">
                  <c:v>44.81</c:v>
                </c:pt>
                <c:pt idx="10536">
                  <c:v>44.8</c:v>
                </c:pt>
                <c:pt idx="10537">
                  <c:v>44.8</c:v>
                </c:pt>
                <c:pt idx="10538">
                  <c:v>44.79</c:v>
                </c:pt>
                <c:pt idx="10539">
                  <c:v>44.78</c:v>
                </c:pt>
                <c:pt idx="10540">
                  <c:v>44.78</c:v>
                </c:pt>
                <c:pt idx="10541">
                  <c:v>44.77</c:v>
                </c:pt>
                <c:pt idx="10542">
                  <c:v>44.75</c:v>
                </c:pt>
                <c:pt idx="10543">
                  <c:v>44.75</c:v>
                </c:pt>
                <c:pt idx="10544">
                  <c:v>44.75</c:v>
                </c:pt>
                <c:pt idx="10545">
                  <c:v>44.74</c:v>
                </c:pt>
                <c:pt idx="10546">
                  <c:v>44.74</c:v>
                </c:pt>
                <c:pt idx="10547">
                  <c:v>44.73</c:v>
                </c:pt>
                <c:pt idx="10548">
                  <c:v>44.73</c:v>
                </c:pt>
                <c:pt idx="10549">
                  <c:v>44.73</c:v>
                </c:pt>
                <c:pt idx="10550">
                  <c:v>44.73</c:v>
                </c:pt>
                <c:pt idx="10551">
                  <c:v>44.72</c:v>
                </c:pt>
                <c:pt idx="10552">
                  <c:v>44.72</c:v>
                </c:pt>
                <c:pt idx="10553">
                  <c:v>44.71</c:v>
                </c:pt>
                <c:pt idx="10554">
                  <c:v>44.7</c:v>
                </c:pt>
                <c:pt idx="10555">
                  <c:v>44.69</c:v>
                </c:pt>
                <c:pt idx="10556">
                  <c:v>44.68</c:v>
                </c:pt>
                <c:pt idx="10557">
                  <c:v>44.68</c:v>
                </c:pt>
                <c:pt idx="10558">
                  <c:v>44.67</c:v>
                </c:pt>
                <c:pt idx="10559">
                  <c:v>44.67</c:v>
                </c:pt>
                <c:pt idx="10560">
                  <c:v>44.66</c:v>
                </c:pt>
                <c:pt idx="10561">
                  <c:v>44.66</c:v>
                </c:pt>
                <c:pt idx="10562">
                  <c:v>44.65</c:v>
                </c:pt>
                <c:pt idx="10563">
                  <c:v>44.65</c:v>
                </c:pt>
                <c:pt idx="10564">
                  <c:v>44.65</c:v>
                </c:pt>
                <c:pt idx="10565">
                  <c:v>44.65</c:v>
                </c:pt>
                <c:pt idx="10566">
                  <c:v>44.64</c:v>
                </c:pt>
                <c:pt idx="10567">
                  <c:v>44.64</c:v>
                </c:pt>
                <c:pt idx="10568">
                  <c:v>44.63</c:v>
                </c:pt>
                <c:pt idx="10569">
                  <c:v>44.62</c:v>
                </c:pt>
                <c:pt idx="10570">
                  <c:v>44.62</c:v>
                </c:pt>
                <c:pt idx="10571">
                  <c:v>44.61</c:v>
                </c:pt>
                <c:pt idx="10572">
                  <c:v>44.6</c:v>
                </c:pt>
                <c:pt idx="10573">
                  <c:v>44.6</c:v>
                </c:pt>
                <c:pt idx="10574">
                  <c:v>44.6</c:v>
                </c:pt>
                <c:pt idx="10575">
                  <c:v>44.59</c:v>
                </c:pt>
                <c:pt idx="10576">
                  <c:v>44.59</c:v>
                </c:pt>
                <c:pt idx="10577">
                  <c:v>44.58</c:v>
                </c:pt>
                <c:pt idx="10578">
                  <c:v>44.58</c:v>
                </c:pt>
                <c:pt idx="10579">
                  <c:v>44.58</c:v>
                </c:pt>
                <c:pt idx="10580">
                  <c:v>44.58</c:v>
                </c:pt>
                <c:pt idx="10581">
                  <c:v>44.58</c:v>
                </c:pt>
                <c:pt idx="10582">
                  <c:v>44.58</c:v>
                </c:pt>
                <c:pt idx="10583">
                  <c:v>44.58</c:v>
                </c:pt>
                <c:pt idx="10584">
                  <c:v>44.58</c:v>
                </c:pt>
                <c:pt idx="10585">
                  <c:v>44.58</c:v>
                </c:pt>
                <c:pt idx="10586">
                  <c:v>44.58</c:v>
                </c:pt>
                <c:pt idx="10587">
                  <c:v>44.58</c:v>
                </c:pt>
                <c:pt idx="10588">
                  <c:v>44.58</c:v>
                </c:pt>
                <c:pt idx="10589">
                  <c:v>44.58</c:v>
                </c:pt>
                <c:pt idx="10590">
                  <c:v>44.58</c:v>
                </c:pt>
                <c:pt idx="10591">
                  <c:v>44.58</c:v>
                </c:pt>
                <c:pt idx="10592">
                  <c:v>44.57</c:v>
                </c:pt>
                <c:pt idx="10593">
                  <c:v>44.57</c:v>
                </c:pt>
                <c:pt idx="10594">
                  <c:v>44.56</c:v>
                </c:pt>
                <c:pt idx="10595">
                  <c:v>44.56</c:v>
                </c:pt>
                <c:pt idx="10596">
                  <c:v>44.55</c:v>
                </c:pt>
                <c:pt idx="10597">
                  <c:v>44.55</c:v>
                </c:pt>
                <c:pt idx="10598">
                  <c:v>44.54</c:v>
                </c:pt>
                <c:pt idx="10599">
                  <c:v>44.53</c:v>
                </c:pt>
                <c:pt idx="10600">
                  <c:v>44.52</c:v>
                </c:pt>
                <c:pt idx="10601">
                  <c:v>44.51</c:v>
                </c:pt>
                <c:pt idx="10602">
                  <c:v>44.5</c:v>
                </c:pt>
                <c:pt idx="10603">
                  <c:v>44.49</c:v>
                </c:pt>
                <c:pt idx="10604">
                  <c:v>44.48</c:v>
                </c:pt>
                <c:pt idx="10605">
                  <c:v>44.47</c:v>
                </c:pt>
                <c:pt idx="10606">
                  <c:v>44.46</c:v>
                </c:pt>
                <c:pt idx="10607">
                  <c:v>44.45</c:v>
                </c:pt>
                <c:pt idx="10608">
                  <c:v>44.43</c:v>
                </c:pt>
                <c:pt idx="10609">
                  <c:v>44.43</c:v>
                </c:pt>
                <c:pt idx="10610">
                  <c:v>44.41</c:v>
                </c:pt>
                <c:pt idx="10611">
                  <c:v>44.41</c:v>
                </c:pt>
                <c:pt idx="10612">
                  <c:v>44.4</c:v>
                </c:pt>
                <c:pt idx="10613">
                  <c:v>44.39</c:v>
                </c:pt>
                <c:pt idx="10614">
                  <c:v>44.38</c:v>
                </c:pt>
                <c:pt idx="10615">
                  <c:v>44.37</c:v>
                </c:pt>
                <c:pt idx="10616">
                  <c:v>44.37</c:v>
                </c:pt>
                <c:pt idx="10617">
                  <c:v>44.36</c:v>
                </c:pt>
                <c:pt idx="10618">
                  <c:v>44.36</c:v>
                </c:pt>
                <c:pt idx="10619">
                  <c:v>44.35</c:v>
                </c:pt>
                <c:pt idx="10620">
                  <c:v>44.34</c:v>
                </c:pt>
                <c:pt idx="10621">
                  <c:v>44.33</c:v>
                </c:pt>
                <c:pt idx="10622">
                  <c:v>44.33</c:v>
                </c:pt>
                <c:pt idx="10623">
                  <c:v>44.32</c:v>
                </c:pt>
                <c:pt idx="10624">
                  <c:v>44.31</c:v>
                </c:pt>
                <c:pt idx="10625">
                  <c:v>44.3</c:v>
                </c:pt>
                <c:pt idx="10626">
                  <c:v>44.3</c:v>
                </c:pt>
                <c:pt idx="10627">
                  <c:v>44.29</c:v>
                </c:pt>
                <c:pt idx="10628">
                  <c:v>44.28</c:v>
                </c:pt>
                <c:pt idx="10629">
                  <c:v>44.28</c:v>
                </c:pt>
                <c:pt idx="10630">
                  <c:v>44.27</c:v>
                </c:pt>
                <c:pt idx="10631">
                  <c:v>44.27</c:v>
                </c:pt>
                <c:pt idx="10632">
                  <c:v>44.26</c:v>
                </c:pt>
                <c:pt idx="10633">
                  <c:v>44.25</c:v>
                </c:pt>
                <c:pt idx="10634">
                  <c:v>44.23</c:v>
                </c:pt>
                <c:pt idx="10635">
                  <c:v>44.22</c:v>
                </c:pt>
                <c:pt idx="10636">
                  <c:v>44.21</c:v>
                </c:pt>
                <c:pt idx="10637">
                  <c:v>44.2</c:v>
                </c:pt>
                <c:pt idx="10638">
                  <c:v>44.19</c:v>
                </c:pt>
                <c:pt idx="10639">
                  <c:v>44.18</c:v>
                </c:pt>
                <c:pt idx="10640">
                  <c:v>44.18</c:v>
                </c:pt>
                <c:pt idx="10641">
                  <c:v>44.16</c:v>
                </c:pt>
                <c:pt idx="10642">
                  <c:v>44.15</c:v>
                </c:pt>
                <c:pt idx="10643">
                  <c:v>44.15</c:v>
                </c:pt>
                <c:pt idx="10644">
                  <c:v>44.14</c:v>
                </c:pt>
                <c:pt idx="10645">
                  <c:v>44.13</c:v>
                </c:pt>
                <c:pt idx="10646">
                  <c:v>44.13</c:v>
                </c:pt>
                <c:pt idx="10647">
                  <c:v>44.13</c:v>
                </c:pt>
                <c:pt idx="10648">
                  <c:v>44.12</c:v>
                </c:pt>
                <c:pt idx="10649">
                  <c:v>44.12</c:v>
                </c:pt>
                <c:pt idx="10650">
                  <c:v>44.11</c:v>
                </c:pt>
                <c:pt idx="10651">
                  <c:v>44.11</c:v>
                </c:pt>
                <c:pt idx="10652">
                  <c:v>44.11</c:v>
                </c:pt>
                <c:pt idx="10653">
                  <c:v>44.1</c:v>
                </c:pt>
                <c:pt idx="10654">
                  <c:v>44.1</c:v>
                </c:pt>
                <c:pt idx="10655">
                  <c:v>44.09</c:v>
                </c:pt>
                <c:pt idx="10656">
                  <c:v>44.08</c:v>
                </c:pt>
                <c:pt idx="10657">
                  <c:v>44.08</c:v>
                </c:pt>
                <c:pt idx="10658">
                  <c:v>44.08</c:v>
                </c:pt>
                <c:pt idx="10659">
                  <c:v>44.08</c:v>
                </c:pt>
                <c:pt idx="10660">
                  <c:v>44.07</c:v>
                </c:pt>
                <c:pt idx="10661">
                  <c:v>44.07</c:v>
                </c:pt>
                <c:pt idx="10662">
                  <c:v>44.07</c:v>
                </c:pt>
                <c:pt idx="10663">
                  <c:v>44.07</c:v>
                </c:pt>
                <c:pt idx="10664">
                  <c:v>44.07</c:v>
                </c:pt>
                <c:pt idx="10665">
                  <c:v>44.07</c:v>
                </c:pt>
                <c:pt idx="10666">
                  <c:v>44.07</c:v>
                </c:pt>
                <c:pt idx="10667">
                  <c:v>44.06</c:v>
                </c:pt>
                <c:pt idx="10668">
                  <c:v>44.06</c:v>
                </c:pt>
                <c:pt idx="10669">
                  <c:v>44.06</c:v>
                </c:pt>
                <c:pt idx="10670">
                  <c:v>44.06</c:v>
                </c:pt>
                <c:pt idx="10671">
                  <c:v>44.06</c:v>
                </c:pt>
                <c:pt idx="10672">
                  <c:v>44.06</c:v>
                </c:pt>
                <c:pt idx="10673">
                  <c:v>44.06</c:v>
                </c:pt>
                <c:pt idx="10674">
                  <c:v>44.06</c:v>
                </c:pt>
                <c:pt idx="10675">
                  <c:v>44.06</c:v>
                </c:pt>
                <c:pt idx="10676">
                  <c:v>44.07</c:v>
                </c:pt>
                <c:pt idx="10677">
                  <c:v>44.07</c:v>
                </c:pt>
                <c:pt idx="10678">
                  <c:v>44.07</c:v>
                </c:pt>
                <c:pt idx="10679">
                  <c:v>44.08</c:v>
                </c:pt>
                <c:pt idx="10680">
                  <c:v>44.09</c:v>
                </c:pt>
                <c:pt idx="10681">
                  <c:v>44.1</c:v>
                </c:pt>
                <c:pt idx="10682">
                  <c:v>44.1</c:v>
                </c:pt>
                <c:pt idx="10683">
                  <c:v>44.11</c:v>
                </c:pt>
                <c:pt idx="10684">
                  <c:v>44.11</c:v>
                </c:pt>
                <c:pt idx="10685">
                  <c:v>44.12</c:v>
                </c:pt>
                <c:pt idx="10686">
                  <c:v>44.12</c:v>
                </c:pt>
                <c:pt idx="10687">
                  <c:v>44.12</c:v>
                </c:pt>
                <c:pt idx="10688">
                  <c:v>44.13</c:v>
                </c:pt>
                <c:pt idx="10689">
                  <c:v>44.14</c:v>
                </c:pt>
                <c:pt idx="10690">
                  <c:v>44.14</c:v>
                </c:pt>
                <c:pt idx="10691">
                  <c:v>44.15</c:v>
                </c:pt>
                <c:pt idx="10692">
                  <c:v>44.15</c:v>
                </c:pt>
                <c:pt idx="10693">
                  <c:v>44.15</c:v>
                </c:pt>
                <c:pt idx="10694">
                  <c:v>44.17</c:v>
                </c:pt>
                <c:pt idx="10695">
                  <c:v>44.18</c:v>
                </c:pt>
                <c:pt idx="10696">
                  <c:v>44.2</c:v>
                </c:pt>
                <c:pt idx="10697">
                  <c:v>44.22</c:v>
                </c:pt>
                <c:pt idx="10698">
                  <c:v>44.24</c:v>
                </c:pt>
                <c:pt idx="10699">
                  <c:v>44.25</c:v>
                </c:pt>
                <c:pt idx="10700">
                  <c:v>44.26</c:v>
                </c:pt>
                <c:pt idx="10701">
                  <c:v>44.28</c:v>
                </c:pt>
                <c:pt idx="10702">
                  <c:v>44.29</c:v>
                </c:pt>
                <c:pt idx="10703">
                  <c:v>44.31</c:v>
                </c:pt>
                <c:pt idx="10704">
                  <c:v>44.32</c:v>
                </c:pt>
                <c:pt idx="10705">
                  <c:v>44.34</c:v>
                </c:pt>
                <c:pt idx="10706">
                  <c:v>44.35</c:v>
                </c:pt>
                <c:pt idx="10707">
                  <c:v>44.36</c:v>
                </c:pt>
                <c:pt idx="10708">
                  <c:v>44.37</c:v>
                </c:pt>
                <c:pt idx="10709">
                  <c:v>44.38</c:v>
                </c:pt>
                <c:pt idx="10710">
                  <c:v>44.38</c:v>
                </c:pt>
                <c:pt idx="10711">
                  <c:v>44.4</c:v>
                </c:pt>
                <c:pt idx="10712">
                  <c:v>44.41</c:v>
                </c:pt>
                <c:pt idx="10713">
                  <c:v>44.42</c:v>
                </c:pt>
                <c:pt idx="10714">
                  <c:v>44.43</c:v>
                </c:pt>
                <c:pt idx="10715">
                  <c:v>44.44</c:v>
                </c:pt>
                <c:pt idx="10716">
                  <c:v>44.46</c:v>
                </c:pt>
                <c:pt idx="10717">
                  <c:v>44.48</c:v>
                </c:pt>
                <c:pt idx="10718">
                  <c:v>44.49</c:v>
                </c:pt>
                <c:pt idx="10719">
                  <c:v>44.51</c:v>
                </c:pt>
                <c:pt idx="10720">
                  <c:v>44.53</c:v>
                </c:pt>
                <c:pt idx="10721">
                  <c:v>44.54</c:v>
                </c:pt>
                <c:pt idx="10722">
                  <c:v>44.55</c:v>
                </c:pt>
                <c:pt idx="10723">
                  <c:v>44.56</c:v>
                </c:pt>
                <c:pt idx="10724">
                  <c:v>44.57</c:v>
                </c:pt>
                <c:pt idx="10725">
                  <c:v>44.58</c:v>
                </c:pt>
                <c:pt idx="10726">
                  <c:v>44.58</c:v>
                </c:pt>
                <c:pt idx="10727">
                  <c:v>44.58</c:v>
                </c:pt>
                <c:pt idx="10728">
                  <c:v>44.58</c:v>
                </c:pt>
                <c:pt idx="10729">
                  <c:v>44.58</c:v>
                </c:pt>
                <c:pt idx="10730">
                  <c:v>44.58</c:v>
                </c:pt>
                <c:pt idx="10731">
                  <c:v>44.58</c:v>
                </c:pt>
                <c:pt idx="10732">
                  <c:v>44.59</c:v>
                </c:pt>
                <c:pt idx="10733">
                  <c:v>44.6</c:v>
                </c:pt>
                <c:pt idx="10734">
                  <c:v>44.6</c:v>
                </c:pt>
                <c:pt idx="10735">
                  <c:v>44.61</c:v>
                </c:pt>
                <c:pt idx="10736">
                  <c:v>44.62</c:v>
                </c:pt>
                <c:pt idx="10737">
                  <c:v>44.63</c:v>
                </c:pt>
                <c:pt idx="10738">
                  <c:v>44.63</c:v>
                </c:pt>
                <c:pt idx="10739">
                  <c:v>44.64</c:v>
                </c:pt>
                <c:pt idx="10740">
                  <c:v>44.65</c:v>
                </c:pt>
                <c:pt idx="10741">
                  <c:v>44.66</c:v>
                </c:pt>
                <c:pt idx="10742">
                  <c:v>44.68</c:v>
                </c:pt>
                <c:pt idx="10743">
                  <c:v>44.69</c:v>
                </c:pt>
                <c:pt idx="10744">
                  <c:v>44.7</c:v>
                </c:pt>
                <c:pt idx="10745">
                  <c:v>44.71</c:v>
                </c:pt>
                <c:pt idx="10746">
                  <c:v>44.72</c:v>
                </c:pt>
                <c:pt idx="10747">
                  <c:v>44.73</c:v>
                </c:pt>
                <c:pt idx="10748">
                  <c:v>44.74</c:v>
                </c:pt>
                <c:pt idx="10749">
                  <c:v>44.75</c:v>
                </c:pt>
                <c:pt idx="10750">
                  <c:v>44.76</c:v>
                </c:pt>
                <c:pt idx="10751">
                  <c:v>44.78</c:v>
                </c:pt>
                <c:pt idx="10752">
                  <c:v>44.79</c:v>
                </c:pt>
                <c:pt idx="10753">
                  <c:v>44.81</c:v>
                </c:pt>
                <c:pt idx="10754">
                  <c:v>44.82</c:v>
                </c:pt>
                <c:pt idx="10755">
                  <c:v>44.84</c:v>
                </c:pt>
                <c:pt idx="10756">
                  <c:v>44.86</c:v>
                </c:pt>
                <c:pt idx="10757">
                  <c:v>44.87</c:v>
                </c:pt>
                <c:pt idx="10758">
                  <c:v>44.88</c:v>
                </c:pt>
                <c:pt idx="10759">
                  <c:v>44.9</c:v>
                </c:pt>
                <c:pt idx="10760">
                  <c:v>44.91</c:v>
                </c:pt>
                <c:pt idx="10761">
                  <c:v>44.92</c:v>
                </c:pt>
                <c:pt idx="10762">
                  <c:v>44.93</c:v>
                </c:pt>
                <c:pt idx="10763">
                  <c:v>44.94</c:v>
                </c:pt>
                <c:pt idx="10764">
                  <c:v>44.95</c:v>
                </c:pt>
                <c:pt idx="10765">
                  <c:v>44.95</c:v>
                </c:pt>
                <c:pt idx="10766">
                  <c:v>44.96</c:v>
                </c:pt>
                <c:pt idx="10767">
                  <c:v>44.96</c:v>
                </c:pt>
                <c:pt idx="10768">
                  <c:v>44.97</c:v>
                </c:pt>
                <c:pt idx="10769">
                  <c:v>44.98</c:v>
                </c:pt>
                <c:pt idx="10770">
                  <c:v>44.99</c:v>
                </c:pt>
                <c:pt idx="10771">
                  <c:v>44.99</c:v>
                </c:pt>
                <c:pt idx="10772">
                  <c:v>45</c:v>
                </c:pt>
                <c:pt idx="10773">
                  <c:v>45</c:v>
                </c:pt>
                <c:pt idx="10774">
                  <c:v>45</c:v>
                </c:pt>
                <c:pt idx="10775">
                  <c:v>45.01</c:v>
                </c:pt>
                <c:pt idx="10776">
                  <c:v>45.01</c:v>
                </c:pt>
                <c:pt idx="10777">
                  <c:v>45.01</c:v>
                </c:pt>
                <c:pt idx="10778">
                  <c:v>45.02</c:v>
                </c:pt>
                <c:pt idx="10779">
                  <c:v>45.02</c:v>
                </c:pt>
                <c:pt idx="10780">
                  <c:v>45.02</c:v>
                </c:pt>
                <c:pt idx="10781">
                  <c:v>45.02</c:v>
                </c:pt>
                <c:pt idx="10782">
                  <c:v>45.03</c:v>
                </c:pt>
                <c:pt idx="10783">
                  <c:v>45.03</c:v>
                </c:pt>
                <c:pt idx="10784">
                  <c:v>45.03</c:v>
                </c:pt>
                <c:pt idx="10785">
                  <c:v>45.03</c:v>
                </c:pt>
                <c:pt idx="10786">
                  <c:v>45.03</c:v>
                </c:pt>
                <c:pt idx="10787">
                  <c:v>45.03</c:v>
                </c:pt>
                <c:pt idx="10788">
                  <c:v>45.03</c:v>
                </c:pt>
                <c:pt idx="10789">
                  <c:v>45.03</c:v>
                </c:pt>
                <c:pt idx="10790">
                  <c:v>45.03</c:v>
                </c:pt>
                <c:pt idx="10791">
                  <c:v>45.03</c:v>
                </c:pt>
                <c:pt idx="10792">
                  <c:v>45.03</c:v>
                </c:pt>
                <c:pt idx="10793">
                  <c:v>45.03</c:v>
                </c:pt>
                <c:pt idx="10794">
                  <c:v>45.03</c:v>
                </c:pt>
                <c:pt idx="10795">
                  <c:v>45.03</c:v>
                </c:pt>
                <c:pt idx="10796">
                  <c:v>45.02</c:v>
                </c:pt>
                <c:pt idx="10797">
                  <c:v>45.03</c:v>
                </c:pt>
                <c:pt idx="10798">
                  <c:v>45.03</c:v>
                </c:pt>
                <c:pt idx="10799">
                  <c:v>45.02</c:v>
                </c:pt>
                <c:pt idx="10800">
                  <c:v>45.02</c:v>
                </c:pt>
                <c:pt idx="10801">
                  <c:v>45.02</c:v>
                </c:pt>
                <c:pt idx="10802">
                  <c:v>45.02</c:v>
                </c:pt>
                <c:pt idx="10803">
                  <c:v>45.02</c:v>
                </c:pt>
                <c:pt idx="10804">
                  <c:v>45.02</c:v>
                </c:pt>
                <c:pt idx="10805">
                  <c:v>45.02</c:v>
                </c:pt>
                <c:pt idx="10806">
                  <c:v>45.02</c:v>
                </c:pt>
                <c:pt idx="10807">
                  <c:v>45.01</c:v>
                </c:pt>
                <c:pt idx="10808">
                  <c:v>45.01</c:v>
                </c:pt>
                <c:pt idx="10809">
                  <c:v>45</c:v>
                </c:pt>
                <c:pt idx="10810">
                  <c:v>45</c:v>
                </c:pt>
                <c:pt idx="10811">
                  <c:v>44.99</c:v>
                </c:pt>
                <c:pt idx="10812">
                  <c:v>44.99</c:v>
                </c:pt>
                <c:pt idx="10813">
                  <c:v>44.99</c:v>
                </c:pt>
                <c:pt idx="10814">
                  <c:v>44.99</c:v>
                </c:pt>
                <c:pt idx="10815">
                  <c:v>44.98</c:v>
                </c:pt>
                <c:pt idx="10816">
                  <c:v>44.98</c:v>
                </c:pt>
                <c:pt idx="10817">
                  <c:v>44.97</c:v>
                </c:pt>
                <c:pt idx="10818">
                  <c:v>44.97</c:v>
                </c:pt>
                <c:pt idx="10819">
                  <c:v>44.96</c:v>
                </c:pt>
                <c:pt idx="10820">
                  <c:v>44.96</c:v>
                </c:pt>
                <c:pt idx="10821">
                  <c:v>44.96</c:v>
                </c:pt>
                <c:pt idx="10822">
                  <c:v>44.95</c:v>
                </c:pt>
                <c:pt idx="10823">
                  <c:v>44.95</c:v>
                </c:pt>
                <c:pt idx="10824">
                  <c:v>44.94</c:v>
                </c:pt>
                <c:pt idx="10825">
                  <c:v>44.94</c:v>
                </c:pt>
                <c:pt idx="10826">
                  <c:v>44.93</c:v>
                </c:pt>
                <c:pt idx="10827">
                  <c:v>44.91</c:v>
                </c:pt>
                <c:pt idx="10828">
                  <c:v>44.9</c:v>
                </c:pt>
                <c:pt idx="10829">
                  <c:v>44.89</c:v>
                </c:pt>
                <c:pt idx="10830">
                  <c:v>44.88</c:v>
                </c:pt>
                <c:pt idx="10831">
                  <c:v>44.87</c:v>
                </c:pt>
                <c:pt idx="10832">
                  <c:v>44.86</c:v>
                </c:pt>
                <c:pt idx="10833">
                  <c:v>44.85</c:v>
                </c:pt>
                <c:pt idx="10834">
                  <c:v>44.84</c:v>
                </c:pt>
                <c:pt idx="10835">
                  <c:v>44.82</c:v>
                </c:pt>
                <c:pt idx="10836">
                  <c:v>44.81</c:v>
                </c:pt>
                <c:pt idx="10837">
                  <c:v>44.8</c:v>
                </c:pt>
                <c:pt idx="10838">
                  <c:v>44.78</c:v>
                </c:pt>
                <c:pt idx="10839">
                  <c:v>44.78</c:v>
                </c:pt>
                <c:pt idx="10840">
                  <c:v>44.77</c:v>
                </c:pt>
                <c:pt idx="10841">
                  <c:v>44.76</c:v>
                </c:pt>
                <c:pt idx="10842">
                  <c:v>44.75</c:v>
                </c:pt>
                <c:pt idx="10843">
                  <c:v>44.74</c:v>
                </c:pt>
                <c:pt idx="10844">
                  <c:v>44.73</c:v>
                </c:pt>
                <c:pt idx="10845">
                  <c:v>44.73</c:v>
                </c:pt>
                <c:pt idx="10846">
                  <c:v>44.72</c:v>
                </c:pt>
                <c:pt idx="10847">
                  <c:v>44.71</c:v>
                </c:pt>
                <c:pt idx="10848">
                  <c:v>44.71</c:v>
                </c:pt>
                <c:pt idx="10849">
                  <c:v>44.7</c:v>
                </c:pt>
                <c:pt idx="10850">
                  <c:v>44.7</c:v>
                </c:pt>
                <c:pt idx="10851">
                  <c:v>44.69</c:v>
                </c:pt>
                <c:pt idx="10852">
                  <c:v>44.68</c:v>
                </c:pt>
                <c:pt idx="10853">
                  <c:v>44.68</c:v>
                </c:pt>
                <c:pt idx="10854">
                  <c:v>44.67</c:v>
                </c:pt>
                <c:pt idx="10855">
                  <c:v>44.66</c:v>
                </c:pt>
                <c:pt idx="10856">
                  <c:v>44.65</c:v>
                </c:pt>
                <c:pt idx="10857">
                  <c:v>44.65</c:v>
                </c:pt>
                <c:pt idx="10858">
                  <c:v>44.64</c:v>
                </c:pt>
                <c:pt idx="10859">
                  <c:v>44.64</c:v>
                </c:pt>
                <c:pt idx="10860">
                  <c:v>44.63</c:v>
                </c:pt>
                <c:pt idx="10861">
                  <c:v>44.63</c:v>
                </c:pt>
                <c:pt idx="10862">
                  <c:v>44.62</c:v>
                </c:pt>
                <c:pt idx="10863">
                  <c:v>44.61</c:v>
                </c:pt>
                <c:pt idx="10864">
                  <c:v>44.61</c:v>
                </c:pt>
                <c:pt idx="10865">
                  <c:v>44.61</c:v>
                </c:pt>
                <c:pt idx="10866">
                  <c:v>44.6</c:v>
                </c:pt>
                <c:pt idx="10867">
                  <c:v>44.6</c:v>
                </c:pt>
                <c:pt idx="10868">
                  <c:v>44.6</c:v>
                </c:pt>
                <c:pt idx="10869">
                  <c:v>44.59</c:v>
                </c:pt>
                <c:pt idx="10870">
                  <c:v>44.59</c:v>
                </c:pt>
                <c:pt idx="10871">
                  <c:v>44.59</c:v>
                </c:pt>
                <c:pt idx="10872">
                  <c:v>44.58</c:v>
                </c:pt>
                <c:pt idx="10873">
                  <c:v>44.58</c:v>
                </c:pt>
                <c:pt idx="10874">
                  <c:v>44.58</c:v>
                </c:pt>
                <c:pt idx="10875">
                  <c:v>44.58</c:v>
                </c:pt>
                <c:pt idx="10876">
                  <c:v>44.58</c:v>
                </c:pt>
                <c:pt idx="10877">
                  <c:v>44.58</c:v>
                </c:pt>
                <c:pt idx="10878">
                  <c:v>44.58</c:v>
                </c:pt>
                <c:pt idx="10879">
                  <c:v>44.58</c:v>
                </c:pt>
                <c:pt idx="10880">
                  <c:v>44.58</c:v>
                </c:pt>
                <c:pt idx="10881">
                  <c:v>44.58</c:v>
                </c:pt>
                <c:pt idx="10882">
                  <c:v>44.58</c:v>
                </c:pt>
                <c:pt idx="10883">
                  <c:v>44.57</c:v>
                </c:pt>
                <c:pt idx="10884">
                  <c:v>44.57</c:v>
                </c:pt>
                <c:pt idx="10885">
                  <c:v>44.57</c:v>
                </c:pt>
                <c:pt idx="10886">
                  <c:v>44.57</c:v>
                </c:pt>
                <c:pt idx="10887">
                  <c:v>44.56</c:v>
                </c:pt>
                <c:pt idx="10888">
                  <c:v>44.56</c:v>
                </c:pt>
                <c:pt idx="10889">
                  <c:v>44.55</c:v>
                </c:pt>
                <c:pt idx="10890">
                  <c:v>44.54</c:v>
                </c:pt>
                <c:pt idx="10891">
                  <c:v>44.53</c:v>
                </c:pt>
                <c:pt idx="10892">
                  <c:v>44.52</c:v>
                </c:pt>
                <c:pt idx="10893">
                  <c:v>44.51</c:v>
                </c:pt>
                <c:pt idx="10894">
                  <c:v>44.5</c:v>
                </c:pt>
                <c:pt idx="10895">
                  <c:v>44.49</c:v>
                </c:pt>
                <c:pt idx="10896">
                  <c:v>44.48</c:v>
                </c:pt>
                <c:pt idx="10897">
                  <c:v>44.47</c:v>
                </c:pt>
                <c:pt idx="10898">
                  <c:v>44.46</c:v>
                </c:pt>
                <c:pt idx="10899">
                  <c:v>44.45</c:v>
                </c:pt>
                <c:pt idx="10900">
                  <c:v>44.43</c:v>
                </c:pt>
                <c:pt idx="10901">
                  <c:v>44.43</c:v>
                </c:pt>
                <c:pt idx="10902">
                  <c:v>44.42</c:v>
                </c:pt>
                <c:pt idx="10903">
                  <c:v>44.41</c:v>
                </c:pt>
                <c:pt idx="10904">
                  <c:v>44.41</c:v>
                </c:pt>
                <c:pt idx="10905">
                  <c:v>44.4</c:v>
                </c:pt>
                <c:pt idx="10906">
                  <c:v>44.39</c:v>
                </c:pt>
                <c:pt idx="10907">
                  <c:v>44.38</c:v>
                </c:pt>
                <c:pt idx="10908">
                  <c:v>44.38</c:v>
                </c:pt>
                <c:pt idx="10909">
                  <c:v>44.37</c:v>
                </c:pt>
                <c:pt idx="10910">
                  <c:v>44.36</c:v>
                </c:pt>
                <c:pt idx="10911">
                  <c:v>44.35</c:v>
                </c:pt>
                <c:pt idx="10912">
                  <c:v>44.35</c:v>
                </c:pt>
                <c:pt idx="10913">
                  <c:v>44.34</c:v>
                </c:pt>
                <c:pt idx="10914">
                  <c:v>44.34</c:v>
                </c:pt>
                <c:pt idx="10915">
                  <c:v>44.34</c:v>
                </c:pt>
                <c:pt idx="10916">
                  <c:v>44.33</c:v>
                </c:pt>
                <c:pt idx="10917">
                  <c:v>44.33</c:v>
                </c:pt>
                <c:pt idx="10918">
                  <c:v>44.33</c:v>
                </c:pt>
                <c:pt idx="10919">
                  <c:v>44.32</c:v>
                </c:pt>
                <c:pt idx="10920">
                  <c:v>44.32</c:v>
                </c:pt>
                <c:pt idx="10921">
                  <c:v>44.31</c:v>
                </c:pt>
                <c:pt idx="10922">
                  <c:v>44.3</c:v>
                </c:pt>
                <c:pt idx="10923">
                  <c:v>44.29</c:v>
                </c:pt>
                <c:pt idx="10924">
                  <c:v>44.29</c:v>
                </c:pt>
                <c:pt idx="10925">
                  <c:v>44.28</c:v>
                </c:pt>
                <c:pt idx="10926">
                  <c:v>44.27</c:v>
                </c:pt>
                <c:pt idx="10927">
                  <c:v>44.27</c:v>
                </c:pt>
                <c:pt idx="10928">
                  <c:v>44.26</c:v>
                </c:pt>
                <c:pt idx="10929">
                  <c:v>44.25</c:v>
                </c:pt>
                <c:pt idx="10930">
                  <c:v>44.24</c:v>
                </c:pt>
                <c:pt idx="10931">
                  <c:v>44.23</c:v>
                </c:pt>
                <c:pt idx="10932">
                  <c:v>44.22</c:v>
                </c:pt>
                <c:pt idx="10933">
                  <c:v>44.21</c:v>
                </c:pt>
                <c:pt idx="10934">
                  <c:v>44.2</c:v>
                </c:pt>
                <c:pt idx="10935">
                  <c:v>44.2</c:v>
                </c:pt>
                <c:pt idx="10936">
                  <c:v>44.19</c:v>
                </c:pt>
                <c:pt idx="10937">
                  <c:v>44.19</c:v>
                </c:pt>
                <c:pt idx="10938">
                  <c:v>44.18</c:v>
                </c:pt>
                <c:pt idx="10939">
                  <c:v>44.18</c:v>
                </c:pt>
                <c:pt idx="10940">
                  <c:v>44.18</c:v>
                </c:pt>
                <c:pt idx="10941">
                  <c:v>44.18</c:v>
                </c:pt>
                <c:pt idx="10942">
                  <c:v>44.18</c:v>
                </c:pt>
                <c:pt idx="10943">
                  <c:v>44.18</c:v>
                </c:pt>
                <c:pt idx="10944">
                  <c:v>44.17</c:v>
                </c:pt>
                <c:pt idx="10945">
                  <c:v>44.17</c:v>
                </c:pt>
                <c:pt idx="10946">
                  <c:v>44.17</c:v>
                </c:pt>
                <c:pt idx="10947">
                  <c:v>44.17</c:v>
                </c:pt>
                <c:pt idx="10948">
                  <c:v>44.17</c:v>
                </c:pt>
                <c:pt idx="10949">
                  <c:v>44.16</c:v>
                </c:pt>
                <c:pt idx="10950">
                  <c:v>44.15</c:v>
                </c:pt>
                <c:pt idx="10951">
                  <c:v>44.14</c:v>
                </c:pt>
                <c:pt idx="10952">
                  <c:v>44.14</c:v>
                </c:pt>
                <c:pt idx="10953">
                  <c:v>44.13</c:v>
                </c:pt>
                <c:pt idx="10954">
                  <c:v>44.13</c:v>
                </c:pt>
                <c:pt idx="10955">
                  <c:v>44.14</c:v>
                </c:pt>
                <c:pt idx="10956">
                  <c:v>44.14</c:v>
                </c:pt>
                <c:pt idx="10957">
                  <c:v>44.14</c:v>
                </c:pt>
                <c:pt idx="10958">
                  <c:v>44.14</c:v>
                </c:pt>
                <c:pt idx="10959">
                  <c:v>44.14</c:v>
                </c:pt>
                <c:pt idx="10960">
                  <c:v>44.15</c:v>
                </c:pt>
                <c:pt idx="10961">
                  <c:v>44.15</c:v>
                </c:pt>
                <c:pt idx="10962">
                  <c:v>44.15</c:v>
                </c:pt>
                <c:pt idx="10963">
                  <c:v>44.16</c:v>
                </c:pt>
                <c:pt idx="10964">
                  <c:v>44.17</c:v>
                </c:pt>
                <c:pt idx="10965">
                  <c:v>44.17</c:v>
                </c:pt>
                <c:pt idx="10966">
                  <c:v>44.18</c:v>
                </c:pt>
                <c:pt idx="10967">
                  <c:v>44.18</c:v>
                </c:pt>
                <c:pt idx="10968">
                  <c:v>44.18</c:v>
                </c:pt>
                <c:pt idx="10969">
                  <c:v>44.19</c:v>
                </c:pt>
                <c:pt idx="10970">
                  <c:v>44.19</c:v>
                </c:pt>
                <c:pt idx="10971">
                  <c:v>44.2</c:v>
                </c:pt>
                <c:pt idx="10972">
                  <c:v>44.2</c:v>
                </c:pt>
                <c:pt idx="10973">
                  <c:v>44.21</c:v>
                </c:pt>
                <c:pt idx="10974">
                  <c:v>44.22</c:v>
                </c:pt>
                <c:pt idx="10975">
                  <c:v>44.23</c:v>
                </c:pt>
                <c:pt idx="10976">
                  <c:v>44.23</c:v>
                </c:pt>
                <c:pt idx="10977">
                  <c:v>44.24</c:v>
                </c:pt>
                <c:pt idx="10978">
                  <c:v>44.25</c:v>
                </c:pt>
                <c:pt idx="10979">
                  <c:v>44.26</c:v>
                </c:pt>
                <c:pt idx="10980">
                  <c:v>44.26</c:v>
                </c:pt>
                <c:pt idx="10981">
                  <c:v>44.27</c:v>
                </c:pt>
                <c:pt idx="10982">
                  <c:v>44.27</c:v>
                </c:pt>
                <c:pt idx="10983">
                  <c:v>44.28</c:v>
                </c:pt>
                <c:pt idx="10984">
                  <c:v>44.29</c:v>
                </c:pt>
                <c:pt idx="10985">
                  <c:v>44.3</c:v>
                </c:pt>
                <c:pt idx="10986">
                  <c:v>44.31</c:v>
                </c:pt>
                <c:pt idx="10987">
                  <c:v>44.32</c:v>
                </c:pt>
                <c:pt idx="10988">
                  <c:v>44.33</c:v>
                </c:pt>
                <c:pt idx="10989">
                  <c:v>44.34</c:v>
                </c:pt>
                <c:pt idx="10990">
                  <c:v>44.34</c:v>
                </c:pt>
                <c:pt idx="10991">
                  <c:v>44.34</c:v>
                </c:pt>
                <c:pt idx="10992">
                  <c:v>44.35</c:v>
                </c:pt>
                <c:pt idx="10993">
                  <c:v>44.35</c:v>
                </c:pt>
                <c:pt idx="10994">
                  <c:v>44.35</c:v>
                </c:pt>
                <c:pt idx="10995">
                  <c:v>44.36</c:v>
                </c:pt>
                <c:pt idx="10996">
                  <c:v>44.37</c:v>
                </c:pt>
                <c:pt idx="10997">
                  <c:v>44.37</c:v>
                </c:pt>
                <c:pt idx="10998">
                  <c:v>44.38</c:v>
                </c:pt>
                <c:pt idx="10999">
                  <c:v>44.39</c:v>
                </c:pt>
                <c:pt idx="11000">
                  <c:v>44.4</c:v>
                </c:pt>
                <c:pt idx="11001">
                  <c:v>44.4</c:v>
                </c:pt>
                <c:pt idx="11002">
                  <c:v>44.41</c:v>
                </c:pt>
                <c:pt idx="11003">
                  <c:v>44.41</c:v>
                </c:pt>
                <c:pt idx="11004">
                  <c:v>44.41</c:v>
                </c:pt>
                <c:pt idx="11005">
                  <c:v>44.41</c:v>
                </c:pt>
                <c:pt idx="11006">
                  <c:v>44.42</c:v>
                </c:pt>
                <c:pt idx="11007">
                  <c:v>44.42</c:v>
                </c:pt>
                <c:pt idx="11008">
                  <c:v>44.43</c:v>
                </c:pt>
                <c:pt idx="11009">
                  <c:v>44.45</c:v>
                </c:pt>
                <c:pt idx="11010">
                  <c:v>44.46</c:v>
                </c:pt>
                <c:pt idx="11011">
                  <c:v>44.47</c:v>
                </c:pt>
                <c:pt idx="11012">
                  <c:v>44.48</c:v>
                </c:pt>
                <c:pt idx="11013">
                  <c:v>44.5</c:v>
                </c:pt>
                <c:pt idx="11014">
                  <c:v>44.5</c:v>
                </c:pt>
                <c:pt idx="11015">
                  <c:v>44.51</c:v>
                </c:pt>
                <c:pt idx="11016">
                  <c:v>44.52</c:v>
                </c:pt>
                <c:pt idx="11017">
                  <c:v>44.52</c:v>
                </c:pt>
                <c:pt idx="11018">
                  <c:v>44.53</c:v>
                </c:pt>
                <c:pt idx="11019">
                  <c:v>44.54</c:v>
                </c:pt>
                <c:pt idx="11020">
                  <c:v>44.55</c:v>
                </c:pt>
                <c:pt idx="11021">
                  <c:v>44.55</c:v>
                </c:pt>
                <c:pt idx="11022">
                  <c:v>44.55</c:v>
                </c:pt>
                <c:pt idx="11023">
                  <c:v>44.56</c:v>
                </c:pt>
                <c:pt idx="11024">
                  <c:v>44.56</c:v>
                </c:pt>
                <c:pt idx="11025">
                  <c:v>44.57</c:v>
                </c:pt>
                <c:pt idx="11026">
                  <c:v>44.57</c:v>
                </c:pt>
                <c:pt idx="11027">
                  <c:v>44.57</c:v>
                </c:pt>
                <c:pt idx="11028">
                  <c:v>44.57</c:v>
                </c:pt>
                <c:pt idx="11029">
                  <c:v>44.57</c:v>
                </c:pt>
                <c:pt idx="11030">
                  <c:v>44.57</c:v>
                </c:pt>
                <c:pt idx="11031">
                  <c:v>44.58</c:v>
                </c:pt>
                <c:pt idx="11032">
                  <c:v>44.58</c:v>
                </c:pt>
                <c:pt idx="11033">
                  <c:v>44.58</c:v>
                </c:pt>
                <c:pt idx="11034">
                  <c:v>44.58</c:v>
                </c:pt>
                <c:pt idx="11035">
                  <c:v>44.58</c:v>
                </c:pt>
                <c:pt idx="11036">
                  <c:v>44.58</c:v>
                </c:pt>
                <c:pt idx="11037">
                  <c:v>44.58</c:v>
                </c:pt>
                <c:pt idx="11038">
                  <c:v>44.58</c:v>
                </c:pt>
                <c:pt idx="11039">
                  <c:v>44.58</c:v>
                </c:pt>
                <c:pt idx="11040">
                  <c:v>44.58</c:v>
                </c:pt>
                <c:pt idx="11041">
                  <c:v>44.58</c:v>
                </c:pt>
                <c:pt idx="11042">
                  <c:v>44.59</c:v>
                </c:pt>
                <c:pt idx="11043">
                  <c:v>44.59</c:v>
                </c:pt>
                <c:pt idx="11044">
                  <c:v>44.59</c:v>
                </c:pt>
                <c:pt idx="11045">
                  <c:v>44.6</c:v>
                </c:pt>
                <c:pt idx="11046">
                  <c:v>44.6</c:v>
                </c:pt>
                <c:pt idx="11047">
                  <c:v>44.6</c:v>
                </c:pt>
                <c:pt idx="11048">
                  <c:v>44.6</c:v>
                </c:pt>
                <c:pt idx="11049">
                  <c:v>44.6</c:v>
                </c:pt>
                <c:pt idx="11050">
                  <c:v>44.6</c:v>
                </c:pt>
                <c:pt idx="11051">
                  <c:v>44.61</c:v>
                </c:pt>
                <c:pt idx="11052">
                  <c:v>44.61</c:v>
                </c:pt>
                <c:pt idx="11053">
                  <c:v>44.61</c:v>
                </c:pt>
                <c:pt idx="11054">
                  <c:v>44.61</c:v>
                </c:pt>
                <c:pt idx="11055">
                  <c:v>44.61</c:v>
                </c:pt>
                <c:pt idx="11056">
                  <c:v>44.62</c:v>
                </c:pt>
                <c:pt idx="11057">
                  <c:v>44.62</c:v>
                </c:pt>
                <c:pt idx="11058">
                  <c:v>44.63</c:v>
                </c:pt>
                <c:pt idx="11059">
                  <c:v>44.63</c:v>
                </c:pt>
                <c:pt idx="11060">
                  <c:v>44.64</c:v>
                </c:pt>
                <c:pt idx="11061">
                  <c:v>44.64</c:v>
                </c:pt>
                <c:pt idx="11062">
                  <c:v>44.64</c:v>
                </c:pt>
                <c:pt idx="11063">
                  <c:v>44.65</c:v>
                </c:pt>
                <c:pt idx="11064">
                  <c:v>44.65</c:v>
                </c:pt>
                <c:pt idx="11065">
                  <c:v>44.65</c:v>
                </c:pt>
                <c:pt idx="11066">
                  <c:v>44.66</c:v>
                </c:pt>
                <c:pt idx="11067">
                  <c:v>44.66</c:v>
                </c:pt>
                <c:pt idx="11068">
                  <c:v>44.66</c:v>
                </c:pt>
                <c:pt idx="11069">
                  <c:v>44.66</c:v>
                </c:pt>
                <c:pt idx="11070">
                  <c:v>44.67</c:v>
                </c:pt>
                <c:pt idx="11071">
                  <c:v>44.67</c:v>
                </c:pt>
                <c:pt idx="11072">
                  <c:v>44.67</c:v>
                </c:pt>
                <c:pt idx="11073">
                  <c:v>44.67</c:v>
                </c:pt>
                <c:pt idx="11074">
                  <c:v>44.68</c:v>
                </c:pt>
                <c:pt idx="11075">
                  <c:v>44.68</c:v>
                </c:pt>
                <c:pt idx="11076">
                  <c:v>44.68</c:v>
                </c:pt>
                <c:pt idx="11077">
                  <c:v>44.68</c:v>
                </c:pt>
                <c:pt idx="11078">
                  <c:v>44.68</c:v>
                </c:pt>
                <c:pt idx="11079">
                  <c:v>44.68</c:v>
                </c:pt>
                <c:pt idx="11080">
                  <c:v>44.68</c:v>
                </c:pt>
                <c:pt idx="11081">
                  <c:v>44.68</c:v>
                </c:pt>
                <c:pt idx="11082">
                  <c:v>44.68</c:v>
                </c:pt>
                <c:pt idx="11083">
                  <c:v>44.68</c:v>
                </c:pt>
                <c:pt idx="11084">
                  <c:v>44.68</c:v>
                </c:pt>
                <c:pt idx="11085">
                  <c:v>44.69</c:v>
                </c:pt>
                <c:pt idx="11086">
                  <c:v>44.69</c:v>
                </c:pt>
                <c:pt idx="11087">
                  <c:v>44.69</c:v>
                </c:pt>
                <c:pt idx="11088">
                  <c:v>44.69</c:v>
                </c:pt>
                <c:pt idx="11089">
                  <c:v>44.69</c:v>
                </c:pt>
                <c:pt idx="11090">
                  <c:v>44.69</c:v>
                </c:pt>
                <c:pt idx="11091">
                  <c:v>44.69</c:v>
                </c:pt>
                <c:pt idx="11092">
                  <c:v>44.69</c:v>
                </c:pt>
                <c:pt idx="11093">
                  <c:v>44.69</c:v>
                </c:pt>
                <c:pt idx="11094">
                  <c:v>44.69</c:v>
                </c:pt>
                <c:pt idx="11095">
                  <c:v>44.68</c:v>
                </c:pt>
                <c:pt idx="11096">
                  <c:v>44.68</c:v>
                </c:pt>
                <c:pt idx="11097">
                  <c:v>44.68</c:v>
                </c:pt>
                <c:pt idx="11098">
                  <c:v>44.68</c:v>
                </c:pt>
                <c:pt idx="11099">
                  <c:v>44.68</c:v>
                </c:pt>
                <c:pt idx="11100">
                  <c:v>44.68</c:v>
                </c:pt>
                <c:pt idx="11101">
                  <c:v>44.68</c:v>
                </c:pt>
                <c:pt idx="11102">
                  <c:v>44.68</c:v>
                </c:pt>
                <c:pt idx="11103">
                  <c:v>44.68</c:v>
                </c:pt>
                <c:pt idx="11104">
                  <c:v>44.68</c:v>
                </c:pt>
                <c:pt idx="11105">
                  <c:v>44.67</c:v>
                </c:pt>
                <c:pt idx="11106">
                  <c:v>44.67</c:v>
                </c:pt>
                <c:pt idx="11107">
                  <c:v>44.67</c:v>
                </c:pt>
                <c:pt idx="11108">
                  <c:v>44.67</c:v>
                </c:pt>
                <c:pt idx="11109">
                  <c:v>44.67</c:v>
                </c:pt>
                <c:pt idx="11110">
                  <c:v>44.67</c:v>
                </c:pt>
                <c:pt idx="11111">
                  <c:v>44.67</c:v>
                </c:pt>
                <c:pt idx="11112">
                  <c:v>44.67</c:v>
                </c:pt>
                <c:pt idx="11113">
                  <c:v>44.67</c:v>
                </c:pt>
                <c:pt idx="11114">
                  <c:v>44.67</c:v>
                </c:pt>
                <c:pt idx="11115">
                  <c:v>44.66</c:v>
                </c:pt>
                <c:pt idx="11116">
                  <c:v>44.66</c:v>
                </c:pt>
                <c:pt idx="11117">
                  <c:v>44.66</c:v>
                </c:pt>
                <c:pt idx="11118">
                  <c:v>44.65</c:v>
                </c:pt>
                <c:pt idx="11119">
                  <c:v>44.65</c:v>
                </c:pt>
                <c:pt idx="11120">
                  <c:v>44.65</c:v>
                </c:pt>
                <c:pt idx="11121">
                  <c:v>44.64</c:v>
                </c:pt>
                <c:pt idx="11122">
                  <c:v>44.64</c:v>
                </c:pt>
                <c:pt idx="11123">
                  <c:v>44.64</c:v>
                </c:pt>
                <c:pt idx="11124">
                  <c:v>44.63</c:v>
                </c:pt>
                <c:pt idx="11125">
                  <c:v>44.63</c:v>
                </c:pt>
                <c:pt idx="11126">
                  <c:v>44.63</c:v>
                </c:pt>
                <c:pt idx="11127">
                  <c:v>44.62</c:v>
                </c:pt>
                <c:pt idx="11128">
                  <c:v>44.62</c:v>
                </c:pt>
                <c:pt idx="11129">
                  <c:v>44.61</c:v>
                </c:pt>
                <c:pt idx="11130">
                  <c:v>44.61</c:v>
                </c:pt>
                <c:pt idx="11131">
                  <c:v>44.61</c:v>
                </c:pt>
                <c:pt idx="11132">
                  <c:v>44.6</c:v>
                </c:pt>
                <c:pt idx="11133">
                  <c:v>44.6</c:v>
                </c:pt>
                <c:pt idx="11134">
                  <c:v>44.6</c:v>
                </c:pt>
                <c:pt idx="11135">
                  <c:v>44.6</c:v>
                </c:pt>
                <c:pt idx="11136">
                  <c:v>44.6</c:v>
                </c:pt>
                <c:pt idx="11137">
                  <c:v>44.6</c:v>
                </c:pt>
                <c:pt idx="11138">
                  <c:v>44.59</c:v>
                </c:pt>
                <c:pt idx="11139">
                  <c:v>44.59</c:v>
                </c:pt>
                <c:pt idx="11140">
                  <c:v>44.59</c:v>
                </c:pt>
                <c:pt idx="11141">
                  <c:v>44.58</c:v>
                </c:pt>
                <c:pt idx="11142">
                  <c:v>44.58</c:v>
                </c:pt>
                <c:pt idx="11143">
                  <c:v>44.58</c:v>
                </c:pt>
                <c:pt idx="11144">
                  <c:v>44.58</c:v>
                </c:pt>
                <c:pt idx="11145">
                  <c:v>44.58</c:v>
                </c:pt>
                <c:pt idx="11146">
                  <c:v>44.58</c:v>
                </c:pt>
                <c:pt idx="11147">
                  <c:v>44.58</c:v>
                </c:pt>
                <c:pt idx="11148">
                  <c:v>44.58</c:v>
                </c:pt>
                <c:pt idx="11149">
                  <c:v>44.58</c:v>
                </c:pt>
                <c:pt idx="11150">
                  <c:v>44.58</c:v>
                </c:pt>
                <c:pt idx="11151">
                  <c:v>44.58</c:v>
                </c:pt>
                <c:pt idx="11152">
                  <c:v>44.58</c:v>
                </c:pt>
                <c:pt idx="11153">
                  <c:v>44.58</c:v>
                </c:pt>
                <c:pt idx="11154">
                  <c:v>44.58</c:v>
                </c:pt>
                <c:pt idx="11155">
                  <c:v>44.58</c:v>
                </c:pt>
                <c:pt idx="11156">
                  <c:v>44.58</c:v>
                </c:pt>
                <c:pt idx="11157">
                  <c:v>44.58</c:v>
                </c:pt>
                <c:pt idx="11158">
                  <c:v>44.57</c:v>
                </c:pt>
                <c:pt idx="11159">
                  <c:v>44.57</c:v>
                </c:pt>
                <c:pt idx="11160">
                  <c:v>44.57</c:v>
                </c:pt>
                <c:pt idx="11161">
                  <c:v>44.57</c:v>
                </c:pt>
                <c:pt idx="11162">
                  <c:v>44.57</c:v>
                </c:pt>
                <c:pt idx="11163">
                  <c:v>44.56</c:v>
                </c:pt>
                <c:pt idx="11164">
                  <c:v>44.56</c:v>
                </c:pt>
                <c:pt idx="11165">
                  <c:v>44.56</c:v>
                </c:pt>
                <c:pt idx="11166">
                  <c:v>44.55</c:v>
                </c:pt>
                <c:pt idx="11167">
                  <c:v>44.55</c:v>
                </c:pt>
                <c:pt idx="11168">
                  <c:v>44.54</c:v>
                </c:pt>
                <c:pt idx="11169">
                  <c:v>44.54</c:v>
                </c:pt>
                <c:pt idx="11170">
                  <c:v>44.53</c:v>
                </c:pt>
                <c:pt idx="11171">
                  <c:v>44.53</c:v>
                </c:pt>
                <c:pt idx="11172">
                  <c:v>44.52</c:v>
                </c:pt>
                <c:pt idx="11173">
                  <c:v>44.51</c:v>
                </c:pt>
                <c:pt idx="11174">
                  <c:v>44.5</c:v>
                </c:pt>
                <c:pt idx="11175">
                  <c:v>44.49</c:v>
                </c:pt>
                <c:pt idx="11176">
                  <c:v>44.48</c:v>
                </c:pt>
                <c:pt idx="11177">
                  <c:v>44.47</c:v>
                </c:pt>
                <c:pt idx="11178">
                  <c:v>44.46</c:v>
                </c:pt>
                <c:pt idx="11179">
                  <c:v>44.46</c:v>
                </c:pt>
                <c:pt idx="11180">
                  <c:v>44.45</c:v>
                </c:pt>
                <c:pt idx="11181">
                  <c:v>44.45</c:v>
                </c:pt>
                <c:pt idx="11182">
                  <c:v>44.44</c:v>
                </c:pt>
                <c:pt idx="11183">
                  <c:v>44.43</c:v>
                </c:pt>
                <c:pt idx="11184">
                  <c:v>44.43</c:v>
                </c:pt>
                <c:pt idx="11185">
                  <c:v>44.42</c:v>
                </c:pt>
                <c:pt idx="11186">
                  <c:v>44.41</c:v>
                </c:pt>
                <c:pt idx="11187">
                  <c:v>44.41</c:v>
                </c:pt>
                <c:pt idx="11188">
                  <c:v>44.4</c:v>
                </c:pt>
                <c:pt idx="11189">
                  <c:v>44.39</c:v>
                </c:pt>
                <c:pt idx="11190">
                  <c:v>44.39</c:v>
                </c:pt>
                <c:pt idx="11191">
                  <c:v>44.38</c:v>
                </c:pt>
                <c:pt idx="11192">
                  <c:v>44.37</c:v>
                </c:pt>
                <c:pt idx="11193">
                  <c:v>44.36</c:v>
                </c:pt>
                <c:pt idx="11194">
                  <c:v>44.36</c:v>
                </c:pt>
                <c:pt idx="11195">
                  <c:v>44.35</c:v>
                </c:pt>
                <c:pt idx="11196">
                  <c:v>44.34</c:v>
                </c:pt>
                <c:pt idx="11197">
                  <c:v>44.34</c:v>
                </c:pt>
                <c:pt idx="11198">
                  <c:v>44.34</c:v>
                </c:pt>
                <c:pt idx="11199">
                  <c:v>44.33</c:v>
                </c:pt>
                <c:pt idx="11200">
                  <c:v>44.32</c:v>
                </c:pt>
                <c:pt idx="11201">
                  <c:v>44.32</c:v>
                </c:pt>
                <c:pt idx="11202">
                  <c:v>44.31</c:v>
                </c:pt>
                <c:pt idx="11203">
                  <c:v>44.31</c:v>
                </c:pt>
                <c:pt idx="11204">
                  <c:v>44.3</c:v>
                </c:pt>
                <c:pt idx="11205">
                  <c:v>44.3</c:v>
                </c:pt>
                <c:pt idx="11206">
                  <c:v>44.29</c:v>
                </c:pt>
                <c:pt idx="11207">
                  <c:v>44.28</c:v>
                </c:pt>
                <c:pt idx="11208">
                  <c:v>44.27</c:v>
                </c:pt>
                <c:pt idx="11209">
                  <c:v>44.27</c:v>
                </c:pt>
                <c:pt idx="11210">
                  <c:v>44.26</c:v>
                </c:pt>
                <c:pt idx="11211">
                  <c:v>44.25</c:v>
                </c:pt>
                <c:pt idx="11212">
                  <c:v>44.25</c:v>
                </c:pt>
                <c:pt idx="11213">
                  <c:v>44.24</c:v>
                </c:pt>
                <c:pt idx="11214">
                  <c:v>44.23</c:v>
                </c:pt>
                <c:pt idx="11215">
                  <c:v>44.22</c:v>
                </c:pt>
                <c:pt idx="11216">
                  <c:v>44.22</c:v>
                </c:pt>
                <c:pt idx="11217">
                  <c:v>44.21</c:v>
                </c:pt>
                <c:pt idx="11218">
                  <c:v>44.21</c:v>
                </c:pt>
                <c:pt idx="11219">
                  <c:v>44.2</c:v>
                </c:pt>
                <c:pt idx="11220">
                  <c:v>44.2</c:v>
                </c:pt>
                <c:pt idx="11221">
                  <c:v>44.19</c:v>
                </c:pt>
                <c:pt idx="11222">
                  <c:v>44.19</c:v>
                </c:pt>
                <c:pt idx="11223">
                  <c:v>44.19</c:v>
                </c:pt>
                <c:pt idx="11224">
                  <c:v>44.2</c:v>
                </c:pt>
                <c:pt idx="11225">
                  <c:v>44.19</c:v>
                </c:pt>
                <c:pt idx="11226">
                  <c:v>44.18</c:v>
                </c:pt>
                <c:pt idx="11227">
                  <c:v>44.18</c:v>
                </c:pt>
                <c:pt idx="11228">
                  <c:v>44.18</c:v>
                </c:pt>
                <c:pt idx="11229">
                  <c:v>44.19</c:v>
                </c:pt>
                <c:pt idx="11230">
                  <c:v>44.19</c:v>
                </c:pt>
                <c:pt idx="11231">
                  <c:v>44.2</c:v>
                </c:pt>
                <c:pt idx="11232">
                  <c:v>44.2</c:v>
                </c:pt>
                <c:pt idx="11233">
                  <c:v>44.19</c:v>
                </c:pt>
                <c:pt idx="11234">
                  <c:v>44.2</c:v>
                </c:pt>
                <c:pt idx="11235">
                  <c:v>44.2</c:v>
                </c:pt>
                <c:pt idx="11236">
                  <c:v>44.2</c:v>
                </c:pt>
                <c:pt idx="11237">
                  <c:v>44.2</c:v>
                </c:pt>
                <c:pt idx="11238">
                  <c:v>44.2</c:v>
                </c:pt>
                <c:pt idx="11239">
                  <c:v>44.2</c:v>
                </c:pt>
                <c:pt idx="11240">
                  <c:v>44.2</c:v>
                </c:pt>
                <c:pt idx="11241">
                  <c:v>44.21</c:v>
                </c:pt>
                <c:pt idx="11242">
                  <c:v>44.21</c:v>
                </c:pt>
                <c:pt idx="11243">
                  <c:v>44.22</c:v>
                </c:pt>
                <c:pt idx="11244">
                  <c:v>44.22</c:v>
                </c:pt>
                <c:pt idx="11245">
                  <c:v>44.23</c:v>
                </c:pt>
                <c:pt idx="11246">
                  <c:v>44.23</c:v>
                </c:pt>
                <c:pt idx="11247">
                  <c:v>44.23</c:v>
                </c:pt>
                <c:pt idx="11248">
                  <c:v>44.24</c:v>
                </c:pt>
                <c:pt idx="11249">
                  <c:v>44.24</c:v>
                </c:pt>
                <c:pt idx="11250">
                  <c:v>44.25</c:v>
                </c:pt>
                <c:pt idx="11251">
                  <c:v>44.27</c:v>
                </c:pt>
                <c:pt idx="11252">
                  <c:v>44.28</c:v>
                </c:pt>
                <c:pt idx="11253">
                  <c:v>44.29</c:v>
                </c:pt>
                <c:pt idx="11254">
                  <c:v>44.29</c:v>
                </c:pt>
                <c:pt idx="11255">
                  <c:v>44.3</c:v>
                </c:pt>
                <c:pt idx="11256">
                  <c:v>44.3</c:v>
                </c:pt>
                <c:pt idx="11257">
                  <c:v>44.31</c:v>
                </c:pt>
                <c:pt idx="11258">
                  <c:v>44.31</c:v>
                </c:pt>
                <c:pt idx="11259">
                  <c:v>44.31</c:v>
                </c:pt>
                <c:pt idx="11260">
                  <c:v>44.32</c:v>
                </c:pt>
                <c:pt idx="11261">
                  <c:v>44.33</c:v>
                </c:pt>
                <c:pt idx="11262">
                  <c:v>44.34</c:v>
                </c:pt>
                <c:pt idx="11263">
                  <c:v>44.34</c:v>
                </c:pt>
                <c:pt idx="11264">
                  <c:v>44.35</c:v>
                </c:pt>
                <c:pt idx="11265">
                  <c:v>44.35</c:v>
                </c:pt>
                <c:pt idx="11266">
                  <c:v>44.36</c:v>
                </c:pt>
                <c:pt idx="11267">
                  <c:v>44.36</c:v>
                </c:pt>
                <c:pt idx="11268">
                  <c:v>44.37</c:v>
                </c:pt>
                <c:pt idx="11269">
                  <c:v>44.37</c:v>
                </c:pt>
                <c:pt idx="11270">
                  <c:v>44.38</c:v>
                </c:pt>
                <c:pt idx="11271">
                  <c:v>44.38</c:v>
                </c:pt>
                <c:pt idx="11272">
                  <c:v>44.39</c:v>
                </c:pt>
                <c:pt idx="11273">
                  <c:v>44.4</c:v>
                </c:pt>
                <c:pt idx="11274">
                  <c:v>44.41</c:v>
                </c:pt>
                <c:pt idx="11275">
                  <c:v>44.42</c:v>
                </c:pt>
                <c:pt idx="11276">
                  <c:v>44.43</c:v>
                </c:pt>
                <c:pt idx="11277">
                  <c:v>44.44</c:v>
                </c:pt>
                <c:pt idx="11278">
                  <c:v>44.46</c:v>
                </c:pt>
                <c:pt idx="11279">
                  <c:v>44.47</c:v>
                </c:pt>
                <c:pt idx="11280">
                  <c:v>44.48</c:v>
                </c:pt>
                <c:pt idx="11281">
                  <c:v>44.49</c:v>
                </c:pt>
                <c:pt idx="11282">
                  <c:v>44.5</c:v>
                </c:pt>
                <c:pt idx="11283">
                  <c:v>44.51</c:v>
                </c:pt>
                <c:pt idx="11284">
                  <c:v>44.52</c:v>
                </c:pt>
                <c:pt idx="11285">
                  <c:v>44.53</c:v>
                </c:pt>
                <c:pt idx="11286">
                  <c:v>44.53</c:v>
                </c:pt>
                <c:pt idx="11287">
                  <c:v>44.54</c:v>
                </c:pt>
                <c:pt idx="11288">
                  <c:v>44.55</c:v>
                </c:pt>
                <c:pt idx="11289">
                  <c:v>44.55</c:v>
                </c:pt>
                <c:pt idx="11290">
                  <c:v>44.56</c:v>
                </c:pt>
                <c:pt idx="11291">
                  <c:v>44.57</c:v>
                </c:pt>
                <c:pt idx="11292">
                  <c:v>44.57</c:v>
                </c:pt>
                <c:pt idx="11293">
                  <c:v>44.58</c:v>
                </c:pt>
                <c:pt idx="11294">
                  <c:v>44.58</c:v>
                </c:pt>
                <c:pt idx="11295">
                  <c:v>44.58</c:v>
                </c:pt>
                <c:pt idx="11296">
                  <c:v>44.58</c:v>
                </c:pt>
                <c:pt idx="11297">
                  <c:v>44.58</c:v>
                </c:pt>
                <c:pt idx="11298">
                  <c:v>44.58</c:v>
                </c:pt>
                <c:pt idx="11299">
                  <c:v>44.58</c:v>
                </c:pt>
                <c:pt idx="11300">
                  <c:v>44.58</c:v>
                </c:pt>
                <c:pt idx="11301">
                  <c:v>44.58</c:v>
                </c:pt>
                <c:pt idx="11302">
                  <c:v>44.59</c:v>
                </c:pt>
                <c:pt idx="11303">
                  <c:v>44.59</c:v>
                </c:pt>
                <c:pt idx="11304">
                  <c:v>44.59</c:v>
                </c:pt>
                <c:pt idx="11305">
                  <c:v>44.6</c:v>
                </c:pt>
                <c:pt idx="11306">
                  <c:v>44.6</c:v>
                </c:pt>
                <c:pt idx="11307">
                  <c:v>44.6</c:v>
                </c:pt>
                <c:pt idx="11308">
                  <c:v>44.61</c:v>
                </c:pt>
                <c:pt idx="11309">
                  <c:v>44.61</c:v>
                </c:pt>
                <c:pt idx="11310">
                  <c:v>44.62</c:v>
                </c:pt>
                <c:pt idx="11311">
                  <c:v>44.63</c:v>
                </c:pt>
                <c:pt idx="11312">
                  <c:v>44.63</c:v>
                </c:pt>
                <c:pt idx="11313">
                  <c:v>44.63</c:v>
                </c:pt>
                <c:pt idx="11314">
                  <c:v>44.64</c:v>
                </c:pt>
                <c:pt idx="11315">
                  <c:v>44.65</c:v>
                </c:pt>
                <c:pt idx="11316">
                  <c:v>44.65</c:v>
                </c:pt>
                <c:pt idx="11317">
                  <c:v>44.66</c:v>
                </c:pt>
                <c:pt idx="11318">
                  <c:v>44.67</c:v>
                </c:pt>
                <c:pt idx="11319">
                  <c:v>44.67</c:v>
                </c:pt>
                <c:pt idx="11320">
                  <c:v>44.68</c:v>
                </c:pt>
                <c:pt idx="11321">
                  <c:v>44.69</c:v>
                </c:pt>
                <c:pt idx="11322">
                  <c:v>44.7</c:v>
                </c:pt>
                <c:pt idx="11323">
                  <c:v>44.7</c:v>
                </c:pt>
                <c:pt idx="11324">
                  <c:v>44.71</c:v>
                </c:pt>
                <c:pt idx="11325">
                  <c:v>44.71</c:v>
                </c:pt>
                <c:pt idx="11326">
                  <c:v>44.72</c:v>
                </c:pt>
                <c:pt idx="11327">
                  <c:v>44.72</c:v>
                </c:pt>
                <c:pt idx="11328">
                  <c:v>44.72</c:v>
                </c:pt>
                <c:pt idx="11329">
                  <c:v>44.73</c:v>
                </c:pt>
                <c:pt idx="11330">
                  <c:v>44.73</c:v>
                </c:pt>
                <c:pt idx="11331">
                  <c:v>44.73</c:v>
                </c:pt>
                <c:pt idx="11332">
                  <c:v>44.73</c:v>
                </c:pt>
                <c:pt idx="11333">
                  <c:v>44.74</c:v>
                </c:pt>
                <c:pt idx="11334">
                  <c:v>44.74</c:v>
                </c:pt>
                <c:pt idx="11335">
                  <c:v>44.75</c:v>
                </c:pt>
                <c:pt idx="11336">
                  <c:v>44.75</c:v>
                </c:pt>
                <c:pt idx="11337">
                  <c:v>44.76</c:v>
                </c:pt>
                <c:pt idx="11338">
                  <c:v>44.76</c:v>
                </c:pt>
                <c:pt idx="11339">
                  <c:v>44.76</c:v>
                </c:pt>
                <c:pt idx="11340">
                  <c:v>44.77</c:v>
                </c:pt>
                <c:pt idx="11341">
                  <c:v>44.77</c:v>
                </c:pt>
                <c:pt idx="11342">
                  <c:v>44.78</c:v>
                </c:pt>
                <c:pt idx="11343">
                  <c:v>44.78</c:v>
                </c:pt>
                <c:pt idx="11344">
                  <c:v>44.78</c:v>
                </c:pt>
                <c:pt idx="11345">
                  <c:v>44.78</c:v>
                </c:pt>
                <c:pt idx="11346">
                  <c:v>44.79</c:v>
                </c:pt>
                <c:pt idx="11347">
                  <c:v>44.79</c:v>
                </c:pt>
                <c:pt idx="11348">
                  <c:v>44.79</c:v>
                </c:pt>
                <c:pt idx="11349">
                  <c:v>44.8</c:v>
                </c:pt>
                <c:pt idx="11350">
                  <c:v>44.79</c:v>
                </c:pt>
                <c:pt idx="11351">
                  <c:v>44.79</c:v>
                </c:pt>
                <c:pt idx="11352">
                  <c:v>44.8</c:v>
                </c:pt>
                <c:pt idx="11353">
                  <c:v>44.8</c:v>
                </c:pt>
                <c:pt idx="11354">
                  <c:v>44.8</c:v>
                </c:pt>
                <c:pt idx="11355">
                  <c:v>44.79</c:v>
                </c:pt>
                <c:pt idx="11356">
                  <c:v>44.8</c:v>
                </c:pt>
                <c:pt idx="11357">
                  <c:v>44.8</c:v>
                </c:pt>
                <c:pt idx="11358">
                  <c:v>44.79</c:v>
                </c:pt>
                <c:pt idx="11359">
                  <c:v>44.8</c:v>
                </c:pt>
                <c:pt idx="11360">
                  <c:v>44.79</c:v>
                </c:pt>
                <c:pt idx="11361">
                  <c:v>44.79</c:v>
                </c:pt>
                <c:pt idx="11362">
                  <c:v>44.79</c:v>
                </c:pt>
                <c:pt idx="11363">
                  <c:v>44.78</c:v>
                </c:pt>
                <c:pt idx="11364">
                  <c:v>44.78</c:v>
                </c:pt>
                <c:pt idx="11365">
                  <c:v>44.78</c:v>
                </c:pt>
                <c:pt idx="11366">
                  <c:v>44.78</c:v>
                </c:pt>
                <c:pt idx="11367">
                  <c:v>44.77</c:v>
                </c:pt>
                <c:pt idx="11368">
                  <c:v>44.76</c:v>
                </c:pt>
                <c:pt idx="11369">
                  <c:v>44.76</c:v>
                </c:pt>
                <c:pt idx="11370">
                  <c:v>44.75</c:v>
                </c:pt>
                <c:pt idx="11371">
                  <c:v>44.75</c:v>
                </c:pt>
                <c:pt idx="11372">
                  <c:v>44.75</c:v>
                </c:pt>
                <c:pt idx="11373">
                  <c:v>44.74</c:v>
                </c:pt>
                <c:pt idx="11374">
                  <c:v>44.74</c:v>
                </c:pt>
                <c:pt idx="11375">
                  <c:v>44.73</c:v>
                </c:pt>
                <c:pt idx="11376">
                  <c:v>44.73</c:v>
                </c:pt>
                <c:pt idx="11377">
                  <c:v>44.73</c:v>
                </c:pt>
                <c:pt idx="11378">
                  <c:v>44.73</c:v>
                </c:pt>
                <c:pt idx="11379">
                  <c:v>44.73</c:v>
                </c:pt>
                <c:pt idx="11380">
                  <c:v>44.72</c:v>
                </c:pt>
                <c:pt idx="11381">
                  <c:v>44.72</c:v>
                </c:pt>
                <c:pt idx="11382">
                  <c:v>44.72</c:v>
                </c:pt>
                <c:pt idx="11383">
                  <c:v>44.71</c:v>
                </c:pt>
                <c:pt idx="11384">
                  <c:v>44.71</c:v>
                </c:pt>
                <c:pt idx="11385">
                  <c:v>44.7</c:v>
                </c:pt>
                <c:pt idx="11386">
                  <c:v>44.7</c:v>
                </c:pt>
                <c:pt idx="11387">
                  <c:v>44.69</c:v>
                </c:pt>
                <c:pt idx="11388">
                  <c:v>44.69</c:v>
                </c:pt>
                <c:pt idx="11389">
                  <c:v>44.69</c:v>
                </c:pt>
                <c:pt idx="11390">
                  <c:v>44.68</c:v>
                </c:pt>
                <c:pt idx="11391">
                  <c:v>44.68</c:v>
                </c:pt>
                <c:pt idx="11392">
                  <c:v>44.67</c:v>
                </c:pt>
                <c:pt idx="11393">
                  <c:v>44.66</c:v>
                </c:pt>
                <c:pt idx="11394">
                  <c:v>44.66</c:v>
                </c:pt>
                <c:pt idx="11395">
                  <c:v>44.65</c:v>
                </c:pt>
                <c:pt idx="11396">
                  <c:v>44.65</c:v>
                </c:pt>
                <c:pt idx="11397">
                  <c:v>44.64</c:v>
                </c:pt>
                <c:pt idx="11398">
                  <c:v>44.64</c:v>
                </c:pt>
                <c:pt idx="11399">
                  <c:v>44.63</c:v>
                </c:pt>
                <c:pt idx="11400">
                  <c:v>44.62</c:v>
                </c:pt>
                <c:pt idx="11401">
                  <c:v>44.62</c:v>
                </c:pt>
                <c:pt idx="11402">
                  <c:v>44.61</c:v>
                </c:pt>
                <c:pt idx="11403">
                  <c:v>44.6</c:v>
                </c:pt>
                <c:pt idx="11404">
                  <c:v>44.6</c:v>
                </c:pt>
                <c:pt idx="11405">
                  <c:v>44.6</c:v>
                </c:pt>
                <c:pt idx="11406">
                  <c:v>44.6</c:v>
                </c:pt>
                <c:pt idx="11407">
                  <c:v>44.6</c:v>
                </c:pt>
                <c:pt idx="11408">
                  <c:v>44.59</c:v>
                </c:pt>
                <c:pt idx="11409">
                  <c:v>44.59</c:v>
                </c:pt>
                <c:pt idx="11410">
                  <c:v>44.59</c:v>
                </c:pt>
                <c:pt idx="11411">
                  <c:v>44.58</c:v>
                </c:pt>
                <c:pt idx="11412">
                  <c:v>44.58</c:v>
                </c:pt>
                <c:pt idx="11413">
                  <c:v>44.58</c:v>
                </c:pt>
                <c:pt idx="11414">
                  <c:v>44.58</c:v>
                </c:pt>
                <c:pt idx="11415">
                  <c:v>44.58</c:v>
                </c:pt>
                <c:pt idx="11416">
                  <c:v>44.58</c:v>
                </c:pt>
                <c:pt idx="11417">
                  <c:v>44.58</c:v>
                </c:pt>
                <c:pt idx="11418">
                  <c:v>44.58</c:v>
                </c:pt>
                <c:pt idx="11419">
                  <c:v>44.58</c:v>
                </c:pt>
                <c:pt idx="11420">
                  <c:v>44.58</c:v>
                </c:pt>
                <c:pt idx="11421">
                  <c:v>44.58</c:v>
                </c:pt>
                <c:pt idx="11422">
                  <c:v>44.58</c:v>
                </c:pt>
                <c:pt idx="11423">
                  <c:v>44.58</c:v>
                </c:pt>
                <c:pt idx="11424">
                  <c:v>44.58</c:v>
                </c:pt>
                <c:pt idx="11425">
                  <c:v>44.58</c:v>
                </c:pt>
                <c:pt idx="11426">
                  <c:v>44.58</c:v>
                </c:pt>
                <c:pt idx="11427">
                  <c:v>44.57</c:v>
                </c:pt>
                <c:pt idx="11428">
                  <c:v>44.56</c:v>
                </c:pt>
                <c:pt idx="11429">
                  <c:v>44.56</c:v>
                </c:pt>
                <c:pt idx="11430">
                  <c:v>44.55</c:v>
                </c:pt>
                <c:pt idx="11431">
                  <c:v>44.54</c:v>
                </c:pt>
                <c:pt idx="11432">
                  <c:v>44.54</c:v>
                </c:pt>
                <c:pt idx="11433">
                  <c:v>44.53</c:v>
                </c:pt>
                <c:pt idx="11434">
                  <c:v>44.52</c:v>
                </c:pt>
                <c:pt idx="11435">
                  <c:v>44.51</c:v>
                </c:pt>
                <c:pt idx="11436">
                  <c:v>44.5</c:v>
                </c:pt>
                <c:pt idx="11437">
                  <c:v>44.49</c:v>
                </c:pt>
                <c:pt idx="11438">
                  <c:v>44.47</c:v>
                </c:pt>
                <c:pt idx="11439">
                  <c:v>44.46</c:v>
                </c:pt>
                <c:pt idx="11440">
                  <c:v>44.45</c:v>
                </c:pt>
                <c:pt idx="11441">
                  <c:v>44.44</c:v>
                </c:pt>
                <c:pt idx="11442">
                  <c:v>44.43</c:v>
                </c:pt>
                <c:pt idx="11443">
                  <c:v>44.43</c:v>
                </c:pt>
                <c:pt idx="11444">
                  <c:v>44.42</c:v>
                </c:pt>
                <c:pt idx="11445">
                  <c:v>44.41</c:v>
                </c:pt>
                <c:pt idx="11446">
                  <c:v>44.41</c:v>
                </c:pt>
                <c:pt idx="11447">
                  <c:v>44.4</c:v>
                </c:pt>
                <c:pt idx="11448">
                  <c:v>44.39</c:v>
                </c:pt>
                <c:pt idx="11449">
                  <c:v>44.38</c:v>
                </c:pt>
                <c:pt idx="11450">
                  <c:v>44.38</c:v>
                </c:pt>
                <c:pt idx="11451">
                  <c:v>44.37</c:v>
                </c:pt>
                <c:pt idx="11452">
                  <c:v>44.37</c:v>
                </c:pt>
                <c:pt idx="11453">
                  <c:v>44.36</c:v>
                </c:pt>
                <c:pt idx="11454">
                  <c:v>44.36</c:v>
                </c:pt>
                <c:pt idx="11455">
                  <c:v>44.36</c:v>
                </c:pt>
                <c:pt idx="11456">
                  <c:v>44.35</c:v>
                </c:pt>
                <c:pt idx="11457">
                  <c:v>44.35</c:v>
                </c:pt>
                <c:pt idx="11458">
                  <c:v>44.34</c:v>
                </c:pt>
                <c:pt idx="11459">
                  <c:v>44.33</c:v>
                </c:pt>
                <c:pt idx="11460">
                  <c:v>44.33</c:v>
                </c:pt>
                <c:pt idx="11461">
                  <c:v>44.32</c:v>
                </c:pt>
                <c:pt idx="11462">
                  <c:v>44.31</c:v>
                </c:pt>
                <c:pt idx="11463">
                  <c:v>44.3</c:v>
                </c:pt>
                <c:pt idx="11464">
                  <c:v>44.29</c:v>
                </c:pt>
                <c:pt idx="11465">
                  <c:v>44.28</c:v>
                </c:pt>
                <c:pt idx="11466">
                  <c:v>44.27</c:v>
                </c:pt>
                <c:pt idx="11467">
                  <c:v>44.26</c:v>
                </c:pt>
                <c:pt idx="11468">
                  <c:v>44.25</c:v>
                </c:pt>
                <c:pt idx="11469">
                  <c:v>44.24</c:v>
                </c:pt>
                <c:pt idx="11470">
                  <c:v>44.22</c:v>
                </c:pt>
                <c:pt idx="11471">
                  <c:v>44.21</c:v>
                </c:pt>
                <c:pt idx="11472">
                  <c:v>44.2</c:v>
                </c:pt>
                <c:pt idx="11473">
                  <c:v>44.2</c:v>
                </c:pt>
                <c:pt idx="11474">
                  <c:v>44.19</c:v>
                </c:pt>
                <c:pt idx="11475">
                  <c:v>44.19</c:v>
                </c:pt>
                <c:pt idx="11476">
                  <c:v>44.19</c:v>
                </c:pt>
                <c:pt idx="11477">
                  <c:v>44.18</c:v>
                </c:pt>
                <c:pt idx="11478">
                  <c:v>44.18</c:v>
                </c:pt>
                <c:pt idx="11479">
                  <c:v>44.17</c:v>
                </c:pt>
                <c:pt idx="11480">
                  <c:v>44.16</c:v>
                </c:pt>
                <c:pt idx="11481">
                  <c:v>44.16</c:v>
                </c:pt>
                <c:pt idx="11482">
                  <c:v>44.15</c:v>
                </c:pt>
                <c:pt idx="11483">
                  <c:v>44.15</c:v>
                </c:pt>
                <c:pt idx="11484">
                  <c:v>44.15</c:v>
                </c:pt>
                <c:pt idx="11485">
                  <c:v>44.15</c:v>
                </c:pt>
                <c:pt idx="11486">
                  <c:v>44.14</c:v>
                </c:pt>
                <c:pt idx="11487">
                  <c:v>44.14</c:v>
                </c:pt>
                <c:pt idx="11488">
                  <c:v>44.14</c:v>
                </c:pt>
                <c:pt idx="11489">
                  <c:v>44.14</c:v>
                </c:pt>
                <c:pt idx="11490">
                  <c:v>44.14</c:v>
                </c:pt>
                <c:pt idx="11491">
                  <c:v>44.14</c:v>
                </c:pt>
                <c:pt idx="11492">
                  <c:v>44.13</c:v>
                </c:pt>
                <c:pt idx="11493">
                  <c:v>44.13</c:v>
                </c:pt>
                <c:pt idx="11494">
                  <c:v>44.13</c:v>
                </c:pt>
                <c:pt idx="11495">
                  <c:v>44.13</c:v>
                </c:pt>
                <c:pt idx="11496">
                  <c:v>44.12</c:v>
                </c:pt>
                <c:pt idx="11497">
                  <c:v>44.12</c:v>
                </c:pt>
                <c:pt idx="11498">
                  <c:v>44.12</c:v>
                </c:pt>
                <c:pt idx="11499">
                  <c:v>44.12</c:v>
                </c:pt>
                <c:pt idx="11500">
                  <c:v>44.12</c:v>
                </c:pt>
                <c:pt idx="11501">
                  <c:v>44.12</c:v>
                </c:pt>
                <c:pt idx="11502">
                  <c:v>44.13</c:v>
                </c:pt>
                <c:pt idx="11503">
                  <c:v>44.13</c:v>
                </c:pt>
                <c:pt idx="11504">
                  <c:v>44.13</c:v>
                </c:pt>
                <c:pt idx="11505">
                  <c:v>44.13</c:v>
                </c:pt>
                <c:pt idx="11506">
                  <c:v>44.13</c:v>
                </c:pt>
                <c:pt idx="11507">
                  <c:v>44.14</c:v>
                </c:pt>
                <c:pt idx="11508">
                  <c:v>44.14</c:v>
                </c:pt>
                <c:pt idx="11509">
                  <c:v>44.15</c:v>
                </c:pt>
                <c:pt idx="11510">
                  <c:v>44.15</c:v>
                </c:pt>
                <c:pt idx="11511">
                  <c:v>44.16</c:v>
                </c:pt>
                <c:pt idx="11512">
                  <c:v>44.17</c:v>
                </c:pt>
                <c:pt idx="11513">
                  <c:v>44.18</c:v>
                </c:pt>
                <c:pt idx="11514">
                  <c:v>44.18</c:v>
                </c:pt>
                <c:pt idx="11515">
                  <c:v>44.18</c:v>
                </c:pt>
                <c:pt idx="11516">
                  <c:v>44.19</c:v>
                </c:pt>
                <c:pt idx="11517">
                  <c:v>44.19</c:v>
                </c:pt>
                <c:pt idx="11518">
                  <c:v>44.19</c:v>
                </c:pt>
                <c:pt idx="11519">
                  <c:v>44.2</c:v>
                </c:pt>
                <c:pt idx="11520">
                  <c:v>44.2</c:v>
                </c:pt>
                <c:pt idx="11521">
                  <c:v>44.21</c:v>
                </c:pt>
                <c:pt idx="11522">
                  <c:v>44.21</c:v>
                </c:pt>
                <c:pt idx="11523">
                  <c:v>44.22</c:v>
                </c:pt>
                <c:pt idx="11524">
                  <c:v>44.22</c:v>
                </c:pt>
                <c:pt idx="11525">
                  <c:v>44.22</c:v>
                </c:pt>
                <c:pt idx="11526">
                  <c:v>44.23</c:v>
                </c:pt>
                <c:pt idx="11527">
                  <c:v>44.25</c:v>
                </c:pt>
                <c:pt idx="11528">
                  <c:v>44.26</c:v>
                </c:pt>
                <c:pt idx="11529">
                  <c:v>44.28</c:v>
                </c:pt>
                <c:pt idx="11530">
                  <c:v>44.29</c:v>
                </c:pt>
                <c:pt idx="11531">
                  <c:v>44.31</c:v>
                </c:pt>
                <c:pt idx="11532">
                  <c:v>44.32</c:v>
                </c:pt>
                <c:pt idx="11533">
                  <c:v>44.33</c:v>
                </c:pt>
                <c:pt idx="11534">
                  <c:v>44.34</c:v>
                </c:pt>
                <c:pt idx="11535">
                  <c:v>44.34</c:v>
                </c:pt>
                <c:pt idx="11536">
                  <c:v>44.35</c:v>
                </c:pt>
                <c:pt idx="11537">
                  <c:v>44.36</c:v>
                </c:pt>
                <c:pt idx="11538">
                  <c:v>44.36</c:v>
                </c:pt>
                <c:pt idx="11539">
                  <c:v>44.37</c:v>
                </c:pt>
                <c:pt idx="11540">
                  <c:v>44.38</c:v>
                </c:pt>
                <c:pt idx="11541">
                  <c:v>44.39</c:v>
                </c:pt>
                <c:pt idx="11542">
                  <c:v>44.39</c:v>
                </c:pt>
                <c:pt idx="11543">
                  <c:v>44.4</c:v>
                </c:pt>
                <c:pt idx="11544">
                  <c:v>44.41</c:v>
                </c:pt>
                <c:pt idx="11545">
                  <c:v>44.41</c:v>
                </c:pt>
                <c:pt idx="11546">
                  <c:v>44.42</c:v>
                </c:pt>
                <c:pt idx="11547">
                  <c:v>44.43</c:v>
                </c:pt>
                <c:pt idx="11548">
                  <c:v>44.45</c:v>
                </c:pt>
                <c:pt idx="11549">
                  <c:v>44.47</c:v>
                </c:pt>
                <c:pt idx="11550">
                  <c:v>44.48</c:v>
                </c:pt>
                <c:pt idx="11551">
                  <c:v>44.5</c:v>
                </c:pt>
                <c:pt idx="11552">
                  <c:v>44.51</c:v>
                </c:pt>
                <c:pt idx="11553">
                  <c:v>44.53</c:v>
                </c:pt>
                <c:pt idx="11554">
                  <c:v>44.54</c:v>
                </c:pt>
                <c:pt idx="11555">
                  <c:v>44.55</c:v>
                </c:pt>
                <c:pt idx="11556">
                  <c:v>44.56</c:v>
                </c:pt>
                <c:pt idx="11557">
                  <c:v>44.57</c:v>
                </c:pt>
                <c:pt idx="11558">
                  <c:v>44.57</c:v>
                </c:pt>
                <c:pt idx="11559">
                  <c:v>44.58</c:v>
                </c:pt>
                <c:pt idx="11560">
                  <c:v>44.58</c:v>
                </c:pt>
                <c:pt idx="11561">
                  <c:v>44.58</c:v>
                </c:pt>
                <c:pt idx="11562">
                  <c:v>44.58</c:v>
                </c:pt>
                <c:pt idx="11563">
                  <c:v>44.58</c:v>
                </c:pt>
                <c:pt idx="11564">
                  <c:v>44.58</c:v>
                </c:pt>
                <c:pt idx="11565">
                  <c:v>44.58</c:v>
                </c:pt>
                <c:pt idx="11566">
                  <c:v>44.58</c:v>
                </c:pt>
                <c:pt idx="11567">
                  <c:v>44.58</c:v>
                </c:pt>
                <c:pt idx="11568">
                  <c:v>44.59</c:v>
                </c:pt>
                <c:pt idx="11569">
                  <c:v>44.59</c:v>
                </c:pt>
                <c:pt idx="11570">
                  <c:v>44.6</c:v>
                </c:pt>
                <c:pt idx="11571">
                  <c:v>44.6</c:v>
                </c:pt>
                <c:pt idx="11572">
                  <c:v>44.6</c:v>
                </c:pt>
                <c:pt idx="11573">
                  <c:v>44.61</c:v>
                </c:pt>
                <c:pt idx="11574">
                  <c:v>44.62</c:v>
                </c:pt>
                <c:pt idx="11575">
                  <c:v>44.63</c:v>
                </c:pt>
                <c:pt idx="11576">
                  <c:v>44.63</c:v>
                </c:pt>
                <c:pt idx="11577">
                  <c:v>44.64</c:v>
                </c:pt>
                <c:pt idx="11578">
                  <c:v>44.65</c:v>
                </c:pt>
                <c:pt idx="11579">
                  <c:v>44.65</c:v>
                </c:pt>
                <c:pt idx="11580">
                  <c:v>44.66</c:v>
                </c:pt>
                <c:pt idx="11581">
                  <c:v>44.66</c:v>
                </c:pt>
                <c:pt idx="11582">
                  <c:v>44.67</c:v>
                </c:pt>
                <c:pt idx="11583">
                  <c:v>44.68</c:v>
                </c:pt>
                <c:pt idx="11584">
                  <c:v>44.69</c:v>
                </c:pt>
                <c:pt idx="11585">
                  <c:v>44.7</c:v>
                </c:pt>
                <c:pt idx="11586">
                  <c:v>44.7</c:v>
                </c:pt>
                <c:pt idx="11587">
                  <c:v>44.71</c:v>
                </c:pt>
                <c:pt idx="11588">
                  <c:v>44.72</c:v>
                </c:pt>
                <c:pt idx="11589">
                  <c:v>44.72</c:v>
                </c:pt>
                <c:pt idx="11590">
                  <c:v>44.73</c:v>
                </c:pt>
                <c:pt idx="11591">
                  <c:v>44.73</c:v>
                </c:pt>
                <c:pt idx="11592">
                  <c:v>44.74</c:v>
                </c:pt>
                <c:pt idx="11593">
                  <c:v>44.74</c:v>
                </c:pt>
                <c:pt idx="11594">
                  <c:v>44.75</c:v>
                </c:pt>
                <c:pt idx="11595">
                  <c:v>44.76</c:v>
                </c:pt>
                <c:pt idx="11596">
                  <c:v>44.77</c:v>
                </c:pt>
                <c:pt idx="11597">
                  <c:v>44.78</c:v>
                </c:pt>
                <c:pt idx="11598">
                  <c:v>44.78</c:v>
                </c:pt>
                <c:pt idx="11599">
                  <c:v>44.79</c:v>
                </c:pt>
                <c:pt idx="11600">
                  <c:v>44.8</c:v>
                </c:pt>
                <c:pt idx="11601">
                  <c:v>44.81</c:v>
                </c:pt>
                <c:pt idx="11602">
                  <c:v>44.83</c:v>
                </c:pt>
                <c:pt idx="11603">
                  <c:v>44.84</c:v>
                </c:pt>
                <c:pt idx="11604">
                  <c:v>44.85</c:v>
                </c:pt>
                <c:pt idx="11605">
                  <c:v>44.86</c:v>
                </c:pt>
                <c:pt idx="11606">
                  <c:v>44.86</c:v>
                </c:pt>
                <c:pt idx="11607">
                  <c:v>44.86</c:v>
                </c:pt>
                <c:pt idx="11608">
                  <c:v>44.86</c:v>
                </c:pt>
                <c:pt idx="11609">
                  <c:v>44.87</c:v>
                </c:pt>
                <c:pt idx="11610">
                  <c:v>44.87</c:v>
                </c:pt>
                <c:pt idx="11611">
                  <c:v>44.87</c:v>
                </c:pt>
                <c:pt idx="11612">
                  <c:v>44.87</c:v>
                </c:pt>
                <c:pt idx="11613">
                  <c:v>44.87</c:v>
                </c:pt>
                <c:pt idx="11614">
                  <c:v>44.87</c:v>
                </c:pt>
                <c:pt idx="11615">
                  <c:v>44.87</c:v>
                </c:pt>
                <c:pt idx="11616">
                  <c:v>44.88</c:v>
                </c:pt>
                <c:pt idx="11617">
                  <c:v>44.88</c:v>
                </c:pt>
                <c:pt idx="11618">
                  <c:v>44.88</c:v>
                </c:pt>
                <c:pt idx="11619">
                  <c:v>44.89</c:v>
                </c:pt>
                <c:pt idx="11620">
                  <c:v>44.9</c:v>
                </c:pt>
                <c:pt idx="11621">
                  <c:v>44.9</c:v>
                </c:pt>
                <c:pt idx="11622">
                  <c:v>44.91</c:v>
                </c:pt>
                <c:pt idx="11623">
                  <c:v>44.91</c:v>
                </c:pt>
                <c:pt idx="11624">
                  <c:v>44.91</c:v>
                </c:pt>
                <c:pt idx="11625">
                  <c:v>44.9</c:v>
                </c:pt>
                <c:pt idx="11626">
                  <c:v>44.9</c:v>
                </c:pt>
                <c:pt idx="11627">
                  <c:v>44.9</c:v>
                </c:pt>
                <c:pt idx="11628">
                  <c:v>44.9</c:v>
                </c:pt>
                <c:pt idx="11629">
                  <c:v>44.89</c:v>
                </c:pt>
                <c:pt idx="11630">
                  <c:v>44.88</c:v>
                </c:pt>
                <c:pt idx="11631">
                  <c:v>44.88</c:v>
                </c:pt>
                <c:pt idx="11632">
                  <c:v>44.88</c:v>
                </c:pt>
                <c:pt idx="11633">
                  <c:v>44.88</c:v>
                </c:pt>
                <c:pt idx="11634">
                  <c:v>44.88</c:v>
                </c:pt>
                <c:pt idx="11635">
                  <c:v>44.88</c:v>
                </c:pt>
                <c:pt idx="11636">
                  <c:v>44.87</c:v>
                </c:pt>
                <c:pt idx="11637">
                  <c:v>44.87</c:v>
                </c:pt>
                <c:pt idx="11638">
                  <c:v>44.87</c:v>
                </c:pt>
                <c:pt idx="11639">
                  <c:v>44.86</c:v>
                </c:pt>
                <c:pt idx="11640">
                  <c:v>44.85</c:v>
                </c:pt>
                <c:pt idx="11641">
                  <c:v>44.84</c:v>
                </c:pt>
                <c:pt idx="11642">
                  <c:v>44.83</c:v>
                </c:pt>
                <c:pt idx="11643">
                  <c:v>44.82</c:v>
                </c:pt>
                <c:pt idx="11644">
                  <c:v>44.82</c:v>
                </c:pt>
                <c:pt idx="11645">
                  <c:v>44.81</c:v>
                </c:pt>
                <c:pt idx="11646">
                  <c:v>44.81</c:v>
                </c:pt>
                <c:pt idx="11647">
                  <c:v>44.8</c:v>
                </c:pt>
                <c:pt idx="11648">
                  <c:v>44.8</c:v>
                </c:pt>
                <c:pt idx="11649">
                  <c:v>44.79</c:v>
                </c:pt>
                <c:pt idx="11650">
                  <c:v>44.78</c:v>
                </c:pt>
                <c:pt idx="11651">
                  <c:v>44.78</c:v>
                </c:pt>
                <c:pt idx="11652">
                  <c:v>44.77</c:v>
                </c:pt>
                <c:pt idx="11653">
                  <c:v>44.76</c:v>
                </c:pt>
                <c:pt idx="11654">
                  <c:v>44.75</c:v>
                </c:pt>
                <c:pt idx="11655">
                  <c:v>44.75</c:v>
                </c:pt>
                <c:pt idx="11656">
                  <c:v>44.74</c:v>
                </c:pt>
                <c:pt idx="11657">
                  <c:v>44.73</c:v>
                </c:pt>
                <c:pt idx="11658">
                  <c:v>44.73</c:v>
                </c:pt>
                <c:pt idx="11659">
                  <c:v>44.72</c:v>
                </c:pt>
                <c:pt idx="11660">
                  <c:v>44.72</c:v>
                </c:pt>
                <c:pt idx="11661">
                  <c:v>44.71</c:v>
                </c:pt>
                <c:pt idx="11662">
                  <c:v>44.71</c:v>
                </c:pt>
                <c:pt idx="11663">
                  <c:v>44.7</c:v>
                </c:pt>
                <c:pt idx="11664">
                  <c:v>44.7</c:v>
                </c:pt>
                <c:pt idx="11665">
                  <c:v>44.69</c:v>
                </c:pt>
                <c:pt idx="11666">
                  <c:v>44.69</c:v>
                </c:pt>
                <c:pt idx="11667">
                  <c:v>44.68</c:v>
                </c:pt>
                <c:pt idx="11668">
                  <c:v>44.68</c:v>
                </c:pt>
                <c:pt idx="11669">
                  <c:v>44.67</c:v>
                </c:pt>
                <c:pt idx="11670">
                  <c:v>44.66</c:v>
                </c:pt>
                <c:pt idx="11671">
                  <c:v>44.65</c:v>
                </c:pt>
                <c:pt idx="11672">
                  <c:v>44.65</c:v>
                </c:pt>
                <c:pt idx="11673">
                  <c:v>44.64</c:v>
                </c:pt>
                <c:pt idx="11674">
                  <c:v>44.63</c:v>
                </c:pt>
                <c:pt idx="11675">
                  <c:v>44.63</c:v>
                </c:pt>
                <c:pt idx="11676">
                  <c:v>44.63</c:v>
                </c:pt>
                <c:pt idx="11677">
                  <c:v>44.62</c:v>
                </c:pt>
                <c:pt idx="11678">
                  <c:v>44.62</c:v>
                </c:pt>
                <c:pt idx="11679">
                  <c:v>44.61</c:v>
                </c:pt>
                <c:pt idx="11680">
                  <c:v>44.6</c:v>
                </c:pt>
                <c:pt idx="11681">
                  <c:v>44.6</c:v>
                </c:pt>
                <c:pt idx="11682">
                  <c:v>44.6</c:v>
                </c:pt>
                <c:pt idx="11683">
                  <c:v>44.59</c:v>
                </c:pt>
                <c:pt idx="11684">
                  <c:v>44.59</c:v>
                </c:pt>
                <c:pt idx="11685">
                  <c:v>44.58</c:v>
                </c:pt>
                <c:pt idx="11686">
                  <c:v>44.58</c:v>
                </c:pt>
                <c:pt idx="11687">
                  <c:v>44.58</c:v>
                </c:pt>
                <c:pt idx="11688">
                  <c:v>44.58</c:v>
                </c:pt>
                <c:pt idx="11689">
                  <c:v>44.58</c:v>
                </c:pt>
                <c:pt idx="11690">
                  <c:v>44.58</c:v>
                </c:pt>
                <c:pt idx="11691">
                  <c:v>44.58</c:v>
                </c:pt>
                <c:pt idx="11692">
                  <c:v>44.58</c:v>
                </c:pt>
                <c:pt idx="11693">
                  <c:v>44.58</c:v>
                </c:pt>
                <c:pt idx="11694">
                  <c:v>44.58</c:v>
                </c:pt>
                <c:pt idx="11695">
                  <c:v>44.58</c:v>
                </c:pt>
                <c:pt idx="11696">
                  <c:v>44.57</c:v>
                </c:pt>
                <c:pt idx="11697">
                  <c:v>44.57</c:v>
                </c:pt>
                <c:pt idx="11698">
                  <c:v>44.57</c:v>
                </c:pt>
                <c:pt idx="11699">
                  <c:v>44.57</c:v>
                </c:pt>
                <c:pt idx="11700">
                  <c:v>44.57</c:v>
                </c:pt>
                <c:pt idx="11701">
                  <c:v>44.56</c:v>
                </c:pt>
                <c:pt idx="11702">
                  <c:v>44.56</c:v>
                </c:pt>
                <c:pt idx="11703">
                  <c:v>44.56</c:v>
                </c:pt>
                <c:pt idx="11704">
                  <c:v>44.55</c:v>
                </c:pt>
                <c:pt idx="11705">
                  <c:v>44.54</c:v>
                </c:pt>
                <c:pt idx="11706">
                  <c:v>44.53</c:v>
                </c:pt>
                <c:pt idx="11707">
                  <c:v>44.52</c:v>
                </c:pt>
                <c:pt idx="11708">
                  <c:v>44.5</c:v>
                </c:pt>
                <c:pt idx="11709">
                  <c:v>44.49</c:v>
                </c:pt>
                <c:pt idx="11710">
                  <c:v>44.48</c:v>
                </c:pt>
                <c:pt idx="11711">
                  <c:v>44.47</c:v>
                </c:pt>
                <c:pt idx="11712">
                  <c:v>44.46</c:v>
                </c:pt>
                <c:pt idx="11713">
                  <c:v>44.45</c:v>
                </c:pt>
                <c:pt idx="11714">
                  <c:v>44.45</c:v>
                </c:pt>
                <c:pt idx="11715">
                  <c:v>44.44</c:v>
                </c:pt>
                <c:pt idx="11716">
                  <c:v>44.43</c:v>
                </c:pt>
                <c:pt idx="11717">
                  <c:v>44.42</c:v>
                </c:pt>
                <c:pt idx="11718">
                  <c:v>44.41</c:v>
                </c:pt>
                <c:pt idx="11719">
                  <c:v>44.4</c:v>
                </c:pt>
                <c:pt idx="11720">
                  <c:v>44.38</c:v>
                </c:pt>
                <c:pt idx="11721">
                  <c:v>44.38</c:v>
                </c:pt>
                <c:pt idx="11722">
                  <c:v>44.37</c:v>
                </c:pt>
                <c:pt idx="11723">
                  <c:v>44.36</c:v>
                </c:pt>
                <c:pt idx="11724">
                  <c:v>44.36</c:v>
                </c:pt>
                <c:pt idx="11725">
                  <c:v>44.36</c:v>
                </c:pt>
                <c:pt idx="11726">
                  <c:v>44.35</c:v>
                </c:pt>
                <c:pt idx="11727">
                  <c:v>44.35</c:v>
                </c:pt>
                <c:pt idx="11728">
                  <c:v>44.34</c:v>
                </c:pt>
                <c:pt idx="11729">
                  <c:v>44.34</c:v>
                </c:pt>
                <c:pt idx="11730">
                  <c:v>44.33</c:v>
                </c:pt>
                <c:pt idx="11731">
                  <c:v>44.32</c:v>
                </c:pt>
                <c:pt idx="11732">
                  <c:v>44.31</c:v>
                </c:pt>
                <c:pt idx="11733">
                  <c:v>44.31</c:v>
                </c:pt>
                <c:pt idx="11734">
                  <c:v>44.3</c:v>
                </c:pt>
                <c:pt idx="11735">
                  <c:v>44.29</c:v>
                </c:pt>
                <c:pt idx="11736">
                  <c:v>44.29</c:v>
                </c:pt>
                <c:pt idx="11737">
                  <c:v>44.28</c:v>
                </c:pt>
                <c:pt idx="11738">
                  <c:v>44.27</c:v>
                </c:pt>
                <c:pt idx="11739">
                  <c:v>44.26</c:v>
                </c:pt>
                <c:pt idx="11740">
                  <c:v>44.25</c:v>
                </c:pt>
                <c:pt idx="11741">
                  <c:v>44.24</c:v>
                </c:pt>
                <c:pt idx="11742">
                  <c:v>44.24</c:v>
                </c:pt>
                <c:pt idx="11743">
                  <c:v>44.23</c:v>
                </c:pt>
                <c:pt idx="11744">
                  <c:v>44.22</c:v>
                </c:pt>
                <c:pt idx="11745">
                  <c:v>44.21</c:v>
                </c:pt>
                <c:pt idx="11746">
                  <c:v>44.2</c:v>
                </c:pt>
                <c:pt idx="11747">
                  <c:v>44.19</c:v>
                </c:pt>
                <c:pt idx="11748">
                  <c:v>44.19</c:v>
                </c:pt>
                <c:pt idx="11749">
                  <c:v>44.18</c:v>
                </c:pt>
                <c:pt idx="11750">
                  <c:v>44.18</c:v>
                </c:pt>
                <c:pt idx="11751">
                  <c:v>44.18</c:v>
                </c:pt>
                <c:pt idx="11752">
                  <c:v>44.17</c:v>
                </c:pt>
                <c:pt idx="11753">
                  <c:v>44.16</c:v>
                </c:pt>
                <c:pt idx="11754">
                  <c:v>44.15</c:v>
                </c:pt>
                <c:pt idx="11755">
                  <c:v>44.14</c:v>
                </c:pt>
                <c:pt idx="11756">
                  <c:v>44.14</c:v>
                </c:pt>
                <c:pt idx="11757">
                  <c:v>44.14</c:v>
                </c:pt>
                <c:pt idx="11758">
                  <c:v>44.13</c:v>
                </c:pt>
                <c:pt idx="11759">
                  <c:v>44.13</c:v>
                </c:pt>
                <c:pt idx="11760">
                  <c:v>44.13</c:v>
                </c:pt>
                <c:pt idx="11761">
                  <c:v>44.13</c:v>
                </c:pt>
                <c:pt idx="11762">
                  <c:v>44.13</c:v>
                </c:pt>
                <c:pt idx="11763">
                  <c:v>44.13</c:v>
                </c:pt>
                <c:pt idx="11764">
                  <c:v>44.13</c:v>
                </c:pt>
                <c:pt idx="11765">
                  <c:v>44.13</c:v>
                </c:pt>
                <c:pt idx="11766">
                  <c:v>44.13</c:v>
                </c:pt>
                <c:pt idx="11767">
                  <c:v>44.13</c:v>
                </c:pt>
                <c:pt idx="11768">
                  <c:v>44.13</c:v>
                </c:pt>
                <c:pt idx="11769">
                  <c:v>44.13</c:v>
                </c:pt>
                <c:pt idx="11770">
                  <c:v>44.13</c:v>
                </c:pt>
                <c:pt idx="11771">
                  <c:v>44.13</c:v>
                </c:pt>
                <c:pt idx="11772">
                  <c:v>44.13</c:v>
                </c:pt>
                <c:pt idx="11773">
                  <c:v>44.13</c:v>
                </c:pt>
                <c:pt idx="11774">
                  <c:v>44.13</c:v>
                </c:pt>
                <c:pt idx="11775">
                  <c:v>44.13</c:v>
                </c:pt>
                <c:pt idx="11776">
                  <c:v>44.13</c:v>
                </c:pt>
                <c:pt idx="11777">
                  <c:v>44.14</c:v>
                </c:pt>
                <c:pt idx="11778">
                  <c:v>44.14</c:v>
                </c:pt>
                <c:pt idx="11779">
                  <c:v>44.14</c:v>
                </c:pt>
                <c:pt idx="11780">
                  <c:v>44.15</c:v>
                </c:pt>
                <c:pt idx="11781">
                  <c:v>44.15</c:v>
                </c:pt>
                <c:pt idx="11782">
                  <c:v>44.15</c:v>
                </c:pt>
                <c:pt idx="11783">
                  <c:v>44.15</c:v>
                </c:pt>
                <c:pt idx="11784">
                  <c:v>44.16</c:v>
                </c:pt>
                <c:pt idx="11785">
                  <c:v>44.16</c:v>
                </c:pt>
                <c:pt idx="11786">
                  <c:v>44.18</c:v>
                </c:pt>
                <c:pt idx="11787">
                  <c:v>44.19</c:v>
                </c:pt>
                <c:pt idx="11788">
                  <c:v>44.2</c:v>
                </c:pt>
                <c:pt idx="11789">
                  <c:v>44.21</c:v>
                </c:pt>
                <c:pt idx="11790">
                  <c:v>44.22</c:v>
                </c:pt>
                <c:pt idx="11791">
                  <c:v>44.23</c:v>
                </c:pt>
                <c:pt idx="11792">
                  <c:v>44.24</c:v>
                </c:pt>
                <c:pt idx="11793">
                  <c:v>44.25</c:v>
                </c:pt>
                <c:pt idx="11794">
                  <c:v>44.26</c:v>
                </c:pt>
                <c:pt idx="11795">
                  <c:v>44.26</c:v>
                </c:pt>
                <c:pt idx="11796">
                  <c:v>44.27</c:v>
                </c:pt>
                <c:pt idx="11797">
                  <c:v>44.28</c:v>
                </c:pt>
                <c:pt idx="11798">
                  <c:v>44.29</c:v>
                </c:pt>
                <c:pt idx="11799">
                  <c:v>44.29</c:v>
                </c:pt>
                <c:pt idx="11800">
                  <c:v>44.3</c:v>
                </c:pt>
                <c:pt idx="11801">
                  <c:v>44.3</c:v>
                </c:pt>
                <c:pt idx="11802">
                  <c:v>44.31</c:v>
                </c:pt>
                <c:pt idx="11803">
                  <c:v>44.32</c:v>
                </c:pt>
                <c:pt idx="11804">
                  <c:v>44.33</c:v>
                </c:pt>
                <c:pt idx="11805">
                  <c:v>44.34</c:v>
                </c:pt>
                <c:pt idx="11806">
                  <c:v>44.35</c:v>
                </c:pt>
                <c:pt idx="11807">
                  <c:v>44.36</c:v>
                </c:pt>
                <c:pt idx="11808">
                  <c:v>44.37</c:v>
                </c:pt>
                <c:pt idx="11809">
                  <c:v>44.37</c:v>
                </c:pt>
                <c:pt idx="11810">
                  <c:v>44.37</c:v>
                </c:pt>
                <c:pt idx="11811">
                  <c:v>44.38</c:v>
                </c:pt>
                <c:pt idx="11812">
                  <c:v>44.39</c:v>
                </c:pt>
                <c:pt idx="11813">
                  <c:v>44.4</c:v>
                </c:pt>
                <c:pt idx="11814">
                  <c:v>44.41</c:v>
                </c:pt>
                <c:pt idx="11815">
                  <c:v>44.43</c:v>
                </c:pt>
                <c:pt idx="11816">
                  <c:v>44.44</c:v>
                </c:pt>
                <c:pt idx="11817">
                  <c:v>44.46</c:v>
                </c:pt>
                <c:pt idx="11818">
                  <c:v>44.46</c:v>
                </c:pt>
                <c:pt idx="11819">
                  <c:v>44.47</c:v>
                </c:pt>
                <c:pt idx="11820">
                  <c:v>44.48</c:v>
                </c:pt>
                <c:pt idx="11821">
                  <c:v>44.48</c:v>
                </c:pt>
                <c:pt idx="11822">
                  <c:v>44.49</c:v>
                </c:pt>
                <c:pt idx="11823">
                  <c:v>44.5</c:v>
                </c:pt>
                <c:pt idx="11824">
                  <c:v>44.51</c:v>
                </c:pt>
                <c:pt idx="11825">
                  <c:v>44.52</c:v>
                </c:pt>
                <c:pt idx="11826">
                  <c:v>44.53</c:v>
                </c:pt>
                <c:pt idx="11827">
                  <c:v>44.54</c:v>
                </c:pt>
                <c:pt idx="11828">
                  <c:v>44.55</c:v>
                </c:pt>
                <c:pt idx="11829">
                  <c:v>44.56</c:v>
                </c:pt>
                <c:pt idx="11830">
                  <c:v>44.56</c:v>
                </c:pt>
                <c:pt idx="11831">
                  <c:v>44.57</c:v>
                </c:pt>
                <c:pt idx="11832">
                  <c:v>44.57</c:v>
                </c:pt>
                <c:pt idx="11833">
                  <c:v>44.58</c:v>
                </c:pt>
                <c:pt idx="11834">
                  <c:v>44.58</c:v>
                </c:pt>
                <c:pt idx="11835">
                  <c:v>44.58</c:v>
                </c:pt>
                <c:pt idx="11836">
                  <c:v>44.58</c:v>
                </c:pt>
                <c:pt idx="11837">
                  <c:v>44.58</c:v>
                </c:pt>
                <c:pt idx="11838">
                  <c:v>44.58</c:v>
                </c:pt>
                <c:pt idx="11839">
                  <c:v>44.58</c:v>
                </c:pt>
                <c:pt idx="11840">
                  <c:v>44.58</c:v>
                </c:pt>
                <c:pt idx="11841">
                  <c:v>44.59</c:v>
                </c:pt>
                <c:pt idx="11842">
                  <c:v>44.59</c:v>
                </c:pt>
                <c:pt idx="11843">
                  <c:v>44.59</c:v>
                </c:pt>
                <c:pt idx="11844">
                  <c:v>44.6</c:v>
                </c:pt>
                <c:pt idx="11845">
                  <c:v>44.6</c:v>
                </c:pt>
                <c:pt idx="11846">
                  <c:v>44.6</c:v>
                </c:pt>
                <c:pt idx="11847">
                  <c:v>44.6</c:v>
                </c:pt>
                <c:pt idx="11848">
                  <c:v>44.61</c:v>
                </c:pt>
                <c:pt idx="11849">
                  <c:v>44.62</c:v>
                </c:pt>
                <c:pt idx="11850">
                  <c:v>44.63</c:v>
                </c:pt>
                <c:pt idx="11851">
                  <c:v>44.63</c:v>
                </c:pt>
                <c:pt idx="11852">
                  <c:v>44.65</c:v>
                </c:pt>
                <c:pt idx="11853">
                  <c:v>44.65</c:v>
                </c:pt>
                <c:pt idx="11854">
                  <c:v>44.66</c:v>
                </c:pt>
                <c:pt idx="11855">
                  <c:v>44.67</c:v>
                </c:pt>
                <c:pt idx="11856">
                  <c:v>44.67</c:v>
                </c:pt>
                <c:pt idx="11857">
                  <c:v>44.68</c:v>
                </c:pt>
                <c:pt idx="11858">
                  <c:v>44.68</c:v>
                </c:pt>
                <c:pt idx="11859">
                  <c:v>44.69</c:v>
                </c:pt>
                <c:pt idx="11860">
                  <c:v>44.7</c:v>
                </c:pt>
                <c:pt idx="11861">
                  <c:v>44.7</c:v>
                </c:pt>
                <c:pt idx="11862">
                  <c:v>44.71</c:v>
                </c:pt>
                <c:pt idx="11863">
                  <c:v>44.71</c:v>
                </c:pt>
                <c:pt idx="11864">
                  <c:v>44.71</c:v>
                </c:pt>
                <c:pt idx="11865">
                  <c:v>44.71</c:v>
                </c:pt>
                <c:pt idx="11866">
                  <c:v>44.72</c:v>
                </c:pt>
                <c:pt idx="11867">
                  <c:v>44.72</c:v>
                </c:pt>
                <c:pt idx="11868">
                  <c:v>44.73</c:v>
                </c:pt>
                <c:pt idx="11869">
                  <c:v>44.74</c:v>
                </c:pt>
                <c:pt idx="11870">
                  <c:v>44.75</c:v>
                </c:pt>
                <c:pt idx="11871">
                  <c:v>44.75</c:v>
                </c:pt>
                <c:pt idx="11872">
                  <c:v>44.75</c:v>
                </c:pt>
                <c:pt idx="11873">
                  <c:v>44.76</c:v>
                </c:pt>
                <c:pt idx="11874">
                  <c:v>44.77</c:v>
                </c:pt>
                <c:pt idx="11875">
                  <c:v>44.77</c:v>
                </c:pt>
                <c:pt idx="11876">
                  <c:v>44.78</c:v>
                </c:pt>
                <c:pt idx="11877">
                  <c:v>44.78</c:v>
                </c:pt>
                <c:pt idx="11878">
                  <c:v>44.79</c:v>
                </c:pt>
                <c:pt idx="11879">
                  <c:v>44.79</c:v>
                </c:pt>
                <c:pt idx="11880">
                  <c:v>44.79</c:v>
                </c:pt>
                <c:pt idx="11881">
                  <c:v>44.8</c:v>
                </c:pt>
                <c:pt idx="11882">
                  <c:v>44.8</c:v>
                </c:pt>
                <c:pt idx="11883">
                  <c:v>44.8</c:v>
                </c:pt>
                <c:pt idx="11884">
                  <c:v>44.81</c:v>
                </c:pt>
                <c:pt idx="11885">
                  <c:v>44.81</c:v>
                </c:pt>
                <c:pt idx="11886">
                  <c:v>44.81</c:v>
                </c:pt>
                <c:pt idx="11887">
                  <c:v>44.81</c:v>
                </c:pt>
                <c:pt idx="11888">
                  <c:v>44.81</c:v>
                </c:pt>
                <c:pt idx="11889">
                  <c:v>44.81</c:v>
                </c:pt>
                <c:pt idx="11890">
                  <c:v>44.81</c:v>
                </c:pt>
                <c:pt idx="11891">
                  <c:v>44.81</c:v>
                </c:pt>
                <c:pt idx="11892">
                  <c:v>44.82</c:v>
                </c:pt>
                <c:pt idx="11893">
                  <c:v>44.82</c:v>
                </c:pt>
                <c:pt idx="11894">
                  <c:v>44.81</c:v>
                </c:pt>
                <c:pt idx="11895">
                  <c:v>44.81</c:v>
                </c:pt>
                <c:pt idx="11896">
                  <c:v>44.81</c:v>
                </c:pt>
                <c:pt idx="11897">
                  <c:v>44.81</c:v>
                </c:pt>
                <c:pt idx="11898">
                  <c:v>44.81</c:v>
                </c:pt>
                <c:pt idx="11899">
                  <c:v>44.81</c:v>
                </c:pt>
                <c:pt idx="11900">
                  <c:v>44.81</c:v>
                </c:pt>
                <c:pt idx="11901">
                  <c:v>44.8</c:v>
                </c:pt>
                <c:pt idx="11902">
                  <c:v>44.79</c:v>
                </c:pt>
                <c:pt idx="11903">
                  <c:v>44.79</c:v>
                </c:pt>
                <c:pt idx="11904">
                  <c:v>44.78</c:v>
                </c:pt>
                <c:pt idx="11905">
                  <c:v>44.78</c:v>
                </c:pt>
                <c:pt idx="11906">
                  <c:v>44.77</c:v>
                </c:pt>
                <c:pt idx="11907">
                  <c:v>44.77</c:v>
                </c:pt>
                <c:pt idx="11908">
                  <c:v>44.77</c:v>
                </c:pt>
                <c:pt idx="11909">
                  <c:v>44.76</c:v>
                </c:pt>
                <c:pt idx="11910">
                  <c:v>44.76</c:v>
                </c:pt>
                <c:pt idx="11911">
                  <c:v>44.75</c:v>
                </c:pt>
                <c:pt idx="11912">
                  <c:v>44.75</c:v>
                </c:pt>
                <c:pt idx="11913">
                  <c:v>44.74</c:v>
                </c:pt>
                <c:pt idx="11914">
                  <c:v>44.74</c:v>
                </c:pt>
                <c:pt idx="11915">
                  <c:v>44.73</c:v>
                </c:pt>
                <c:pt idx="11916">
                  <c:v>44.73</c:v>
                </c:pt>
                <c:pt idx="11917">
                  <c:v>44.73</c:v>
                </c:pt>
                <c:pt idx="11918">
                  <c:v>44.72</c:v>
                </c:pt>
                <c:pt idx="11919">
                  <c:v>44.72</c:v>
                </c:pt>
                <c:pt idx="11920">
                  <c:v>44.71</c:v>
                </c:pt>
                <c:pt idx="11921">
                  <c:v>44.71</c:v>
                </c:pt>
                <c:pt idx="11922">
                  <c:v>44.7</c:v>
                </c:pt>
                <c:pt idx="11923">
                  <c:v>44.7</c:v>
                </c:pt>
                <c:pt idx="11924">
                  <c:v>44.7</c:v>
                </c:pt>
                <c:pt idx="11925">
                  <c:v>44.69</c:v>
                </c:pt>
                <c:pt idx="11926">
                  <c:v>44.69</c:v>
                </c:pt>
                <c:pt idx="11927">
                  <c:v>44.68</c:v>
                </c:pt>
                <c:pt idx="11928">
                  <c:v>44.68</c:v>
                </c:pt>
                <c:pt idx="11929">
                  <c:v>44.67</c:v>
                </c:pt>
                <c:pt idx="11930">
                  <c:v>44.67</c:v>
                </c:pt>
                <c:pt idx="11931">
                  <c:v>44.66</c:v>
                </c:pt>
                <c:pt idx="11932">
                  <c:v>44.65</c:v>
                </c:pt>
                <c:pt idx="11933">
                  <c:v>44.65</c:v>
                </c:pt>
                <c:pt idx="11934">
                  <c:v>44.64</c:v>
                </c:pt>
                <c:pt idx="11935">
                  <c:v>44.63</c:v>
                </c:pt>
                <c:pt idx="11936">
                  <c:v>44.63</c:v>
                </c:pt>
                <c:pt idx="11937">
                  <c:v>44.62</c:v>
                </c:pt>
                <c:pt idx="11938">
                  <c:v>44.62</c:v>
                </c:pt>
                <c:pt idx="11939">
                  <c:v>44.61</c:v>
                </c:pt>
                <c:pt idx="11940">
                  <c:v>44.61</c:v>
                </c:pt>
                <c:pt idx="11941">
                  <c:v>44.6</c:v>
                </c:pt>
                <c:pt idx="11942">
                  <c:v>44.6</c:v>
                </c:pt>
                <c:pt idx="11943">
                  <c:v>44.6</c:v>
                </c:pt>
                <c:pt idx="11944">
                  <c:v>44.59</c:v>
                </c:pt>
                <c:pt idx="11945">
                  <c:v>44.59</c:v>
                </c:pt>
                <c:pt idx="11946">
                  <c:v>44.58</c:v>
                </c:pt>
                <c:pt idx="11947">
                  <c:v>44.58</c:v>
                </c:pt>
                <c:pt idx="11948">
                  <c:v>44.58</c:v>
                </c:pt>
                <c:pt idx="11949">
                  <c:v>44.58</c:v>
                </c:pt>
                <c:pt idx="11950">
                  <c:v>44.58</c:v>
                </c:pt>
                <c:pt idx="11951">
                  <c:v>44.58</c:v>
                </c:pt>
                <c:pt idx="11952">
                  <c:v>44.58</c:v>
                </c:pt>
                <c:pt idx="11953">
                  <c:v>44.58</c:v>
                </c:pt>
                <c:pt idx="11954">
                  <c:v>44.58</c:v>
                </c:pt>
                <c:pt idx="11955">
                  <c:v>44.58</c:v>
                </c:pt>
                <c:pt idx="11956">
                  <c:v>44.58</c:v>
                </c:pt>
                <c:pt idx="11957">
                  <c:v>44.58</c:v>
                </c:pt>
                <c:pt idx="11958">
                  <c:v>44.58</c:v>
                </c:pt>
                <c:pt idx="11959">
                  <c:v>44.57</c:v>
                </c:pt>
                <c:pt idx="11960">
                  <c:v>44.57</c:v>
                </c:pt>
                <c:pt idx="11961">
                  <c:v>44.57</c:v>
                </c:pt>
                <c:pt idx="11962">
                  <c:v>44.56</c:v>
                </c:pt>
                <c:pt idx="11963">
                  <c:v>44.56</c:v>
                </c:pt>
                <c:pt idx="11964">
                  <c:v>44.56</c:v>
                </c:pt>
                <c:pt idx="11965">
                  <c:v>44.55</c:v>
                </c:pt>
                <c:pt idx="11966">
                  <c:v>44.54</c:v>
                </c:pt>
                <c:pt idx="11967">
                  <c:v>44.53</c:v>
                </c:pt>
                <c:pt idx="11968">
                  <c:v>44.52</c:v>
                </c:pt>
                <c:pt idx="11969">
                  <c:v>44.51</c:v>
                </c:pt>
                <c:pt idx="11970">
                  <c:v>44.5</c:v>
                </c:pt>
                <c:pt idx="11971">
                  <c:v>44.49</c:v>
                </c:pt>
                <c:pt idx="11972">
                  <c:v>44.48</c:v>
                </c:pt>
                <c:pt idx="11973">
                  <c:v>44.47</c:v>
                </c:pt>
                <c:pt idx="11974">
                  <c:v>44.46</c:v>
                </c:pt>
                <c:pt idx="11975">
                  <c:v>44.44</c:v>
                </c:pt>
                <c:pt idx="11976">
                  <c:v>44.44</c:v>
                </c:pt>
                <c:pt idx="11977">
                  <c:v>44.43</c:v>
                </c:pt>
                <c:pt idx="11978">
                  <c:v>44.43</c:v>
                </c:pt>
                <c:pt idx="11979">
                  <c:v>44.42</c:v>
                </c:pt>
                <c:pt idx="11980">
                  <c:v>44.41</c:v>
                </c:pt>
                <c:pt idx="11981">
                  <c:v>44.4</c:v>
                </c:pt>
                <c:pt idx="11982">
                  <c:v>44.39</c:v>
                </c:pt>
                <c:pt idx="11983">
                  <c:v>44.38</c:v>
                </c:pt>
                <c:pt idx="11984">
                  <c:v>44.38</c:v>
                </c:pt>
                <c:pt idx="11985">
                  <c:v>44.37</c:v>
                </c:pt>
                <c:pt idx="11986">
                  <c:v>44.36</c:v>
                </c:pt>
                <c:pt idx="11987">
                  <c:v>44.36</c:v>
                </c:pt>
                <c:pt idx="11988">
                  <c:v>44.35</c:v>
                </c:pt>
                <c:pt idx="11989">
                  <c:v>44.34</c:v>
                </c:pt>
                <c:pt idx="11990">
                  <c:v>44.33</c:v>
                </c:pt>
                <c:pt idx="11991">
                  <c:v>44.33</c:v>
                </c:pt>
                <c:pt idx="11992">
                  <c:v>44.32</c:v>
                </c:pt>
                <c:pt idx="11993">
                  <c:v>44.32</c:v>
                </c:pt>
                <c:pt idx="11994">
                  <c:v>44.32</c:v>
                </c:pt>
                <c:pt idx="11995">
                  <c:v>44.31</c:v>
                </c:pt>
                <c:pt idx="11996">
                  <c:v>44.3</c:v>
                </c:pt>
                <c:pt idx="11997">
                  <c:v>44.29</c:v>
                </c:pt>
                <c:pt idx="11998">
                  <c:v>44.29</c:v>
                </c:pt>
                <c:pt idx="11999">
                  <c:v>44.27</c:v>
                </c:pt>
                <c:pt idx="12000">
                  <c:v>44.27</c:v>
                </c:pt>
                <c:pt idx="12001">
                  <c:v>44.26</c:v>
                </c:pt>
                <c:pt idx="12002">
                  <c:v>44.25</c:v>
                </c:pt>
                <c:pt idx="12003">
                  <c:v>44.24</c:v>
                </c:pt>
                <c:pt idx="12004">
                  <c:v>44.23</c:v>
                </c:pt>
                <c:pt idx="12005">
                  <c:v>44.22</c:v>
                </c:pt>
                <c:pt idx="12006">
                  <c:v>44.22</c:v>
                </c:pt>
                <c:pt idx="12007">
                  <c:v>44.21</c:v>
                </c:pt>
                <c:pt idx="12008">
                  <c:v>44.21</c:v>
                </c:pt>
                <c:pt idx="12009">
                  <c:v>44.2</c:v>
                </c:pt>
                <c:pt idx="12010">
                  <c:v>44.19</c:v>
                </c:pt>
                <c:pt idx="12011">
                  <c:v>44.19</c:v>
                </c:pt>
                <c:pt idx="12012">
                  <c:v>44.18</c:v>
                </c:pt>
                <c:pt idx="12013">
                  <c:v>44.18</c:v>
                </c:pt>
                <c:pt idx="12014">
                  <c:v>44.18</c:v>
                </c:pt>
                <c:pt idx="12015">
                  <c:v>44.17</c:v>
                </c:pt>
                <c:pt idx="12016">
                  <c:v>44.16</c:v>
                </c:pt>
                <c:pt idx="12017">
                  <c:v>44.16</c:v>
                </c:pt>
                <c:pt idx="12018">
                  <c:v>44.16</c:v>
                </c:pt>
                <c:pt idx="12019">
                  <c:v>44.16</c:v>
                </c:pt>
                <c:pt idx="12020">
                  <c:v>44.15</c:v>
                </c:pt>
                <c:pt idx="12021">
                  <c:v>44.15</c:v>
                </c:pt>
                <c:pt idx="12022">
                  <c:v>44.15</c:v>
                </c:pt>
                <c:pt idx="12023">
                  <c:v>44.14</c:v>
                </c:pt>
                <c:pt idx="12024">
                  <c:v>44.14</c:v>
                </c:pt>
                <c:pt idx="12025">
                  <c:v>44.13</c:v>
                </c:pt>
                <c:pt idx="12026">
                  <c:v>44.13</c:v>
                </c:pt>
                <c:pt idx="12027">
                  <c:v>44.13</c:v>
                </c:pt>
                <c:pt idx="12028">
                  <c:v>44.13</c:v>
                </c:pt>
                <c:pt idx="12029">
                  <c:v>44.13</c:v>
                </c:pt>
                <c:pt idx="12030">
                  <c:v>44.13</c:v>
                </c:pt>
                <c:pt idx="12031">
                  <c:v>44.14</c:v>
                </c:pt>
                <c:pt idx="12032">
                  <c:v>44.13</c:v>
                </c:pt>
                <c:pt idx="12033">
                  <c:v>44.13</c:v>
                </c:pt>
                <c:pt idx="12034">
                  <c:v>44.14</c:v>
                </c:pt>
                <c:pt idx="12035">
                  <c:v>44.13</c:v>
                </c:pt>
                <c:pt idx="12036">
                  <c:v>44.14</c:v>
                </c:pt>
                <c:pt idx="12037">
                  <c:v>44.14</c:v>
                </c:pt>
                <c:pt idx="12038">
                  <c:v>44.14</c:v>
                </c:pt>
                <c:pt idx="12039">
                  <c:v>44.14</c:v>
                </c:pt>
                <c:pt idx="12040">
                  <c:v>44.14</c:v>
                </c:pt>
                <c:pt idx="12041">
                  <c:v>44.15</c:v>
                </c:pt>
                <c:pt idx="12042">
                  <c:v>44.16</c:v>
                </c:pt>
                <c:pt idx="12043">
                  <c:v>44.16</c:v>
                </c:pt>
                <c:pt idx="12044">
                  <c:v>44.16</c:v>
                </c:pt>
                <c:pt idx="12045">
                  <c:v>44.17</c:v>
                </c:pt>
                <c:pt idx="12046">
                  <c:v>44.17</c:v>
                </c:pt>
                <c:pt idx="12047">
                  <c:v>44.18</c:v>
                </c:pt>
                <c:pt idx="12048">
                  <c:v>44.18</c:v>
                </c:pt>
                <c:pt idx="12049">
                  <c:v>44.19</c:v>
                </c:pt>
                <c:pt idx="12050">
                  <c:v>44.19</c:v>
                </c:pt>
                <c:pt idx="12051">
                  <c:v>44.19</c:v>
                </c:pt>
                <c:pt idx="12052">
                  <c:v>44.2</c:v>
                </c:pt>
                <c:pt idx="12053">
                  <c:v>44.2</c:v>
                </c:pt>
                <c:pt idx="12054">
                  <c:v>44.21</c:v>
                </c:pt>
                <c:pt idx="12055">
                  <c:v>44.22</c:v>
                </c:pt>
                <c:pt idx="12056">
                  <c:v>44.23</c:v>
                </c:pt>
                <c:pt idx="12057">
                  <c:v>44.24</c:v>
                </c:pt>
                <c:pt idx="12058">
                  <c:v>44.25</c:v>
                </c:pt>
                <c:pt idx="12059">
                  <c:v>44.26</c:v>
                </c:pt>
                <c:pt idx="12060">
                  <c:v>44.27</c:v>
                </c:pt>
                <c:pt idx="12061">
                  <c:v>44.28</c:v>
                </c:pt>
                <c:pt idx="12062">
                  <c:v>44.29</c:v>
                </c:pt>
                <c:pt idx="12063">
                  <c:v>44.3</c:v>
                </c:pt>
                <c:pt idx="12064">
                  <c:v>44.31</c:v>
                </c:pt>
                <c:pt idx="12065">
                  <c:v>44.32</c:v>
                </c:pt>
                <c:pt idx="12066">
                  <c:v>44.32</c:v>
                </c:pt>
                <c:pt idx="12067">
                  <c:v>44.33</c:v>
                </c:pt>
                <c:pt idx="12068">
                  <c:v>44.34</c:v>
                </c:pt>
                <c:pt idx="12069">
                  <c:v>44.34</c:v>
                </c:pt>
                <c:pt idx="12070">
                  <c:v>44.35</c:v>
                </c:pt>
                <c:pt idx="12071">
                  <c:v>44.36</c:v>
                </c:pt>
                <c:pt idx="12072">
                  <c:v>44.37</c:v>
                </c:pt>
                <c:pt idx="12073">
                  <c:v>44.38</c:v>
                </c:pt>
                <c:pt idx="12074">
                  <c:v>44.4</c:v>
                </c:pt>
                <c:pt idx="12075">
                  <c:v>44.41</c:v>
                </c:pt>
                <c:pt idx="12076">
                  <c:v>44.41</c:v>
                </c:pt>
                <c:pt idx="12077">
                  <c:v>44.42</c:v>
                </c:pt>
                <c:pt idx="12078">
                  <c:v>44.42</c:v>
                </c:pt>
                <c:pt idx="12079">
                  <c:v>44.43</c:v>
                </c:pt>
                <c:pt idx="12080">
                  <c:v>44.43</c:v>
                </c:pt>
                <c:pt idx="12081">
                  <c:v>44.44</c:v>
                </c:pt>
                <c:pt idx="12082">
                  <c:v>44.45</c:v>
                </c:pt>
                <c:pt idx="12083">
                  <c:v>44.47</c:v>
                </c:pt>
                <c:pt idx="12084">
                  <c:v>44.48</c:v>
                </c:pt>
                <c:pt idx="12085">
                  <c:v>44.5</c:v>
                </c:pt>
                <c:pt idx="12086">
                  <c:v>44.52</c:v>
                </c:pt>
                <c:pt idx="12087">
                  <c:v>44.53</c:v>
                </c:pt>
                <c:pt idx="12088">
                  <c:v>44.54</c:v>
                </c:pt>
                <c:pt idx="12089">
                  <c:v>44.55</c:v>
                </c:pt>
                <c:pt idx="12090">
                  <c:v>44.55</c:v>
                </c:pt>
                <c:pt idx="12091">
                  <c:v>44.56</c:v>
                </c:pt>
                <c:pt idx="12092">
                  <c:v>44.57</c:v>
                </c:pt>
                <c:pt idx="12093">
                  <c:v>44.58</c:v>
                </c:pt>
                <c:pt idx="12094">
                  <c:v>44.58</c:v>
                </c:pt>
                <c:pt idx="12095">
                  <c:v>44.58</c:v>
                </c:pt>
                <c:pt idx="12096">
                  <c:v>44.58</c:v>
                </c:pt>
                <c:pt idx="12097">
                  <c:v>44.58</c:v>
                </c:pt>
                <c:pt idx="12098">
                  <c:v>44.58</c:v>
                </c:pt>
                <c:pt idx="12099">
                  <c:v>44.58</c:v>
                </c:pt>
                <c:pt idx="12100">
                  <c:v>44.58</c:v>
                </c:pt>
                <c:pt idx="12101">
                  <c:v>44.58</c:v>
                </c:pt>
                <c:pt idx="12102">
                  <c:v>44.58</c:v>
                </c:pt>
                <c:pt idx="12103">
                  <c:v>44.58</c:v>
                </c:pt>
                <c:pt idx="12104">
                  <c:v>44.58</c:v>
                </c:pt>
                <c:pt idx="12105">
                  <c:v>44.58</c:v>
                </c:pt>
                <c:pt idx="12106">
                  <c:v>44.59</c:v>
                </c:pt>
                <c:pt idx="12107">
                  <c:v>44.59</c:v>
                </c:pt>
                <c:pt idx="12108">
                  <c:v>44.59</c:v>
                </c:pt>
                <c:pt idx="12109">
                  <c:v>44.6</c:v>
                </c:pt>
                <c:pt idx="12110">
                  <c:v>44.6</c:v>
                </c:pt>
                <c:pt idx="12111">
                  <c:v>44.61</c:v>
                </c:pt>
                <c:pt idx="12112">
                  <c:v>44.62</c:v>
                </c:pt>
                <c:pt idx="12113">
                  <c:v>44.63</c:v>
                </c:pt>
                <c:pt idx="12114">
                  <c:v>44.64</c:v>
                </c:pt>
                <c:pt idx="12115">
                  <c:v>44.65</c:v>
                </c:pt>
                <c:pt idx="12116">
                  <c:v>44.66</c:v>
                </c:pt>
                <c:pt idx="12117">
                  <c:v>44.67</c:v>
                </c:pt>
                <c:pt idx="12118">
                  <c:v>44.68</c:v>
                </c:pt>
                <c:pt idx="12119">
                  <c:v>44.68</c:v>
                </c:pt>
                <c:pt idx="12120">
                  <c:v>44.69</c:v>
                </c:pt>
                <c:pt idx="12121">
                  <c:v>44.69</c:v>
                </c:pt>
                <c:pt idx="12122">
                  <c:v>44.7</c:v>
                </c:pt>
                <c:pt idx="12123">
                  <c:v>44.7</c:v>
                </c:pt>
                <c:pt idx="12124">
                  <c:v>44.71</c:v>
                </c:pt>
                <c:pt idx="12125">
                  <c:v>44.71</c:v>
                </c:pt>
                <c:pt idx="12126">
                  <c:v>44.71</c:v>
                </c:pt>
                <c:pt idx="12127">
                  <c:v>44.71</c:v>
                </c:pt>
                <c:pt idx="12128">
                  <c:v>44.72</c:v>
                </c:pt>
                <c:pt idx="12129">
                  <c:v>44.73</c:v>
                </c:pt>
                <c:pt idx="12130">
                  <c:v>44.73</c:v>
                </c:pt>
                <c:pt idx="12131">
                  <c:v>44.74</c:v>
                </c:pt>
                <c:pt idx="12132">
                  <c:v>44.75</c:v>
                </c:pt>
                <c:pt idx="12133">
                  <c:v>44.75</c:v>
                </c:pt>
                <c:pt idx="12134">
                  <c:v>44.76</c:v>
                </c:pt>
                <c:pt idx="12135">
                  <c:v>44.77</c:v>
                </c:pt>
                <c:pt idx="12136">
                  <c:v>44.78</c:v>
                </c:pt>
                <c:pt idx="12137">
                  <c:v>44.8</c:v>
                </c:pt>
                <c:pt idx="12138">
                  <c:v>44.81</c:v>
                </c:pt>
                <c:pt idx="12139">
                  <c:v>44.81</c:v>
                </c:pt>
                <c:pt idx="12140">
                  <c:v>44.81</c:v>
                </c:pt>
                <c:pt idx="12141">
                  <c:v>44.82</c:v>
                </c:pt>
                <c:pt idx="12142">
                  <c:v>44.82</c:v>
                </c:pt>
                <c:pt idx="12143">
                  <c:v>44.83</c:v>
                </c:pt>
                <c:pt idx="12144">
                  <c:v>44.84</c:v>
                </c:pt>
                <c:pt idx="12145">
                  <c:v>44.84</c:v>
                </c:pt>
                <c:pt idx="12146">
                  <c:v>44.84</c:v>
                </c:pt>
                <c:pt idx="12147">
                  <c:v>44.85</c:v>
                </c:pt>
                <c:pt idx="12148">
                  <c:v>44.86</c:v>
                </c:pt>
                <c:pt idx="12149">
                  <c:v>44.86</c:v>
                </c:pt>
                <c:pt idx="12150">
                  <c:v>44.86</c:v>
                </c:pt>
                <c:pt idx="12151">
                  <c:v>44.86</c:v>
                </c:pt>
                <c:pt idx="12152">
                  <c:v>44.86</c:v>
                </c:pt>
                <c:pt idx="12153">
                  <c:v>44.87</c:v>
                </c:pt>
                <c:pt idx="12154">
                  <c:v>44.87</c:v>
                </c:pt>
                <c:pt idx="12155">
                  <c:v>44.87</c:v>
                </c:pt>
                <c:pt idx="12156">
                  <c:v>44.87</c:v>
                </c:pt>
                <c:pt idx="12157">
                  <c:v>44.87</c:v>
                </c:pt>
                <c:pt idx="12158">
                  <c:v>44.87</c:v>
                </c:pt>
                <c:pt idx="12159">
                  <c:v>44.87</c:v>
                </c:pt>
                <c:pt idx="12160">
                  <c:v>44.88</c:v>
                </c:pt>
                <c:pt idx="12161">
                  <c:v>44.88</c:v>
                </c:pt>
                <c:pt idx="12162">
                  <c:v>44.87</c:v>
                </c:pt>
                <c:pt idx="12163">
                  <c:v>44.88</c:v>
                </c:pt>
                <c:pt idx="12164">
                  <c:v>44.88</c:v>
                </c:pt>
                <c:pt idx="12165">
                  <c:v>44.88</c:v>
                </c:pt>
                <c:pt idx="12166">
                  <c:v>44.87</c:v>
                </c:pt>
                <c:pt idx="12167">
                  <c:v>44.87</c:v>
                </c:pt>
                <c:pt idx="12168">
                  <c:v>44.87</c:v>
                </c:pt>
                <c:pt idx="12169">
                  <c:v>44.87</c:v>
                </c:pt>
                <c:pt idx="12170">
                  <c:v>44.87</c:v>
                </c:pt>
                <c:pt idx="12171">
                  <c:v>44.86</c:v>
                </c:pt>
                <c:pt idx="12172">
                  <c:v>44.86</c:v>
                </c:pt>
                <c:pt idx="12173">
                  <c:v>44.86</c:v>
                </c:pt>
                <c:pt idx="12174">
                  <c:v>44.85</c:v>
                </c:pt>
                <c:pt idx="12175">
                  <c:v>44.85</c:v>
                </c:pt>
                <c:pt idx="12176">
                  <c:v>44.85</c:v>
                </c:pt>
                <c:pt idx="12177">
                  <c:v>44.84</c:v>
                </c:pt>
                <c:pt idx="12178">
                  <c:v>44.84</c:v>
                </c:pt>
                <c:pt idx="12179">
                  <c:v>44.84</c:v>
                </c:pt>
                <c:pt idx="12180">
                  <c:v>44.83</c:v>
                </c:pt>
                <c:pt idx="12181">
                  <c:v>44.82</c:v>
                </c:pt>
                <c:pt idx="12182">
                  <c:v>44.81</c:v>
                </c:pt>
                <c:pt idx="12183">
                  <c:v>44.8</c:v>
                </c:pt>
                <c:pt idx="12184">
                  <c:v>44.79</c:v>
                </c:pt>
                <c:pt idx="12185">
                  <c:v>44.78</c:v>
                </c:pt>
                <c:pt idx="12186">
                  <c:v>44.78</c:v>
                </c:pt>
                <c:pt idx="12187">
                  <c:v>44.77</c:v>
                </c:pt>
                <c:pt idx="12188">
                  <c:v>44.77</c:v>
                </c:pt>
                <c:pt idx="12189">
                  <c:v>44.76</c:v>
                </c:pt>
                <c:pt idx="12190">
                  <c:v>44.76</c:v>
                </c:pt>
                <c:pt idx="12191">
                  <c:v>44.75</c:v>
                </c:pt>
                <c:pt idx="12192">
                  <c:v>44.74</c:v>
                </c:pt>
                <c:pt idx="12193">
                  <c:v>44.73</c:v>
                </c:pt>
                <c:pt idx="12194">
                  <c:v>44.73</c:v>
                </c:pt>
                <c:pt idx="12195">
                  <c:v>44.72</c:v>
                </c:pt>
                <c:pt idx="12196">
                  <c:v>44.71</c:v>
                </c:pt>
                <c:pt idx="12197">
                  <c:v>44.71</c:v>
                </c:pt>
                <c:pt idx="12198">
                  <c:v>44.7</c:v>
                </c:pt>
                <c:pt idx="12199">
                  <c:v>44.7</c:v>
                </c:pt>
                <c:pt idx="12200">
                  <c:v>44.7</c:v>
                </c:pt>
                <c:pt idx="12201">
                  <c:v>44.69</c:v>
                </c:pt>
                <c:pt idx="12202">
                  <c:v>44.68</c:v>
                </c:pt>
                <c:pt idx="12203">
                  <c:v>44.68</c:v>
                </c:pt>
                <c:pt idx="12204">
                  <c:v>44.67</c:v>
                </c:pt>
                <c:pt idx="12205">
                  <c:v>44.67</c:v>
                </c:pt>
                <c:pt idx="12206">
                  <c:v>44.66</c:v>
                </c:pt>
                <c:pt idx="12207">
                  <c:v>44.66</c:v>
                </c:pt>
                <c:pt idx="12208">
                  <c:v>44.66</c:v>
                </c:pt>
                <c:pt idx="12209">
                  <c:v>44.65</c:v>
                </c:pt>
                <c:pt idx="12210">
                  <c:v>44.64</c:v>
                </c:pt>
                <c:pt idx="12211">
                  <c:v>44.64</c:v>
                </c:pt>
                <c:pt idx="12212">
                  <c:v>44.63</c:v>
                </c:pt>
                <c:pt idx="12213">
                  <c:v>44.62</c:v>
                </c:pt>
                <c:pt idx="12214">
                  <c:v>44.62</c:v>
                </c:pt>
                <c:pt idx="12215">
                  <c:v>44.61</c:v>
                </c:pt>
                <c:pt idx="12216">
                  <c:v>44.61</c:v>
                </c:pt>
                <c:pt idx="12217">
                  <c:v>44.6</c:v>
                </c:pt>
                <c:pt idx="12218">
                  <c:v>44.6</c:v>
                </c:pt>
                <c:pt idx="12219">
                  <c:v>44.6</c:v>
                </c:pt>
                <c:pt idx="12220">
                  <c:v>44.59</c:v>
                </c:pt>
                <c:pt idx="12221">
                  <c:v>44.59</c:v>
                </c:pt>
                <c:pt idx="12222">
                  <c:v>44.59</c:v>
                </c:pt>
                <c:pt idx="12223">
                  <c:v>44.58</c:v>
                </c:pt>
                <c:pt idx="12224">
                  <c:v>44.58</c:v>
                </c:pt>
                <c:pt idx="12225">
                  <c:v>44.58</c:v>
                </c:pt>
                <c:pt idx="12226">
                  <c:v>44.58</c:v>
                </c:pt>
                <c:pt idx="12227">
                  <c:v>44.58</c:v>
                </c:pt>
                <c:pt idx="12228">
                  <c:v>44.58</c:v>
                </c:pt>
                <c:pt idx="12229">
                  <c:v>44.58</c:v>
                </c:pt>
                <c:pt idx="12230">
                  <c:v>44.58</c:v>
                </c:pt>
                <c:pt idx="12231">
                  <c:v>44.58</c:v>
                </c:pt>
                <c:pt idx="12232">
                  <c:v>44.58</c:v>
                </c:pt>
                <c:pt idx="12233">
                  <c:v>44.58</c:v>
                </c:pt>
                <c:pt idx="12234">
                  <c:v>44.57</c:v>
                </c:pt>
                <c:pt idx="12235">
                  <c:v>44.57</c:v>
                </c:pt>
                <c:pt idx="12236">
                  <c:v>44.56</c:v>
                </c:pt>
                <c:pt idx="12237">
                  <c:v>44.56</c:v>
                </c:pt>
                <c:pt idx="12238">
                  <c:v>44.55</c:v>
                </c:pt>
                <c:pt idx="12239">
                  <c:v>44.55</c:v>
                </c:pt>
                <c:pt idx="12240">
                  <c:v>44.54</c:v>
                </c:pt>
                <c:pt idx="12241">
                  <c:v>44.54</c:v>
                </c:pt>
                <c:pt idx="12242">
                  <c:v>44.53</c:v>
                </c:pt>
                <c:pt idx="12243">
                  <c:v>44.52</c:v>
                </c:pt>
                <c:pt idx="12244">
                  <c:v>44.51</c:v>
                </c:pt>
                <c:pt idx="12245">
                  <c:v>44.5</c:v>
                </c:pt>
                <c:pt idx="12246">
                  <c:v>44.49</c:v>
                </c:pt>
                <c:pt idx="12247">
                  <c:v>44.48</c:v>
                </c:pt>
                <c:pt idx="12248">
                  <c:v>44.47</c:v>
                </c:pt>
                <c:pt idx="12249">
                  <c:v>44.46</c:v>
                </c:pt>
                <c:pt idx="12250">
                  <c:v>44.45</c:v>
                </c:pt>
                <c:pt idx="12251">
                  <c:v>44.43</c:v>
                </c:pt>
                <c:pt idx="12252">
                  <c:v>44.42</c:v>
                </c:pt>
                <c:pt idx="12253">
                  <c:v>44.41</c:v>
                </c:pt>
                <c:pt idx="12254">
                  <c:v>44.41</c:v>
                </c:pt>
                <c:pt idx="12255">
                  <c:v>44.4</c:v>
                </c:pt>
                <c:pt idx="12256">
                  <c:v>44.39</c:v>
                </c:pt>
                <c:pt idx="12257">
                  <c:v>44.38</c:v>
                </c:pt>
                <c:pt idx="12258">
                  <c:v>44.38</c:v>
                </c:pt>
                <c:pt idx="12259">
                  <c:v>44.37</c:v>
                </c:pt>
                <c:pt idx="12260">
                  <c:v>44.37</c:v>
                </c:pt>
                <c:pt idx="12261">
                  <c:v>44.37</c:v>
                </c:pt>
                <c:pt idx="12262">
                  <c:v>44.36</c:v>
                </c:pt>
                <c:pt idx="12263">
                  <c:v>44.35</c:v>
                </c:pt>
                <c:pt idx="12264">
                  <c:v>44.34</c:v>
                </c:pt>
                <c:pt idx="12265">
                  <c:v>44.33</c:v>
                </c:pt>
                <c:pt idx="12266">
                  <c:v>44.32</c:v>
                </c:pt>
                <c:pt idx="12267">
                  <c:v>44.31</c:v>
                </c:pt>
                <c:pt idx="12268">
                  <c:v>44.31</c:v>
                </c:pt>
                <c:pt idx="12269">
                  <c:v>44.3</c:v>
                </c:pt>
                <c:pt idx="12270">
                  <c:v>44.29</c:v>
                </c:pt>
                <c:pt idx="12271">
                  <c:v>44.29</c:v>
                </c:pt>
                <c:pt idx="12272">
                  <c:v>44.28</c:v>
                </c:pt>
                <c:pt idx="12273">
                  <c:v>44.27</c:v>
                </c:pt>
                <c:pt idx="12274">
                  <c:v>44.26</c:v>
                </c:pt>
                <c:pt idx="12275">
                  <c:v>44.25</c:v>
                </c:pt>
                <c:pt idx="12276">
                  <c:v>44.24</c:v>
                </c:pt>
                <c:pt idx="12277">
                  <c:v>44.22</c:v>
                </c:pt>
                <c:pt idx="12278">
                  <c:v>44.21</c:v>
                </c:pt>
                <c:pt idx="12279">
                  <c:v>44.2</c:v>
                </c:pt>
                <c:pt idx="12280">
                  <c:v>44.19</c:v>
                </c:pt>
                <c:pt idx="12281">
                  <c:v>44.18</c:v>
                </c:pt>
                <c:pt idx="12282">
                  <c:v>44.17</c:v>
                </c:pt>
                <c:pt idx="12283">
                  <c:v>44.16</c:v>
                </c:pt>
                <c:pt idx="12284">
                  <c:v>44.15</c:v>
                </c:pt>
                <c:pt idx="12285">
                  <c:v>44.15</c:v>
                </c:pt>
                <c:pt idx="12286">
                  <c:v>44.14</c:v>
                </c:pt>
                <c:pt idx="12287">
                  <c:v>44.13</c:v>
                </c:pt>
                <c:pt idx="12288">
                  <c:v>44.12</c:v>
                </c:pt>
                <c:pt idx="12289">
                  <c:v>44.12</c:v>
                </c:pt>
                <c:pt idx="12290">
                  <c:v>44.11</c:v>
                </c:pt>
                <c:pt idx="12291">
                  <c:v>44.11</c:v>
                </c:pt>
                <c:pt idx="12292">
                  <c:v>44.11</c:v>
                </c:pt>
                <c:pt idx="12293">
                  <c:v>44.11</c:v>
                </c:pt>
                <c:pt idx="12294">
                  <c:v>44.1</c:v>
                </c:pt>
                <c:pt idx="12295">
                  <c:v>44.09</c:v>
                </c:pt>
                <c:pt idx="12296">
                  <c:v>44.09</c:v>
                </c:pt>
                <c:pt idx="12297">
                  <c:v>44.09</c:v>
                </c:pt>
                <c:pt idx="12298">
                  <c:v>44.08</c:v>
                </c:pt>
                <c:pt idx="12299">
                  <c:v>44.08</c:v>
                </c:pt>
                <c:pt idx="12300">
                  <c:v>44.08</c:v>
                </c:pt>
                <c:pt idx="12301">
                  <c:v>44.07</c:v>
                </c:pt>
                <c:pt idx="12302">
                  <c:v>44.06</c:v>
                </c:pt>
                <c:pt idx="12303">
                  <c:v>44.06</c:v>
                </c:pt>
                <c:pt idx="12304">
                  <c:v>44.06</c:v>
                </c:pt>
                <c:pt idx="12305">
                  <c:v>44.06</c:v>
                </c:pt>
                <c:pt idx="12306">
                  <c:v>44.06</c:v>
                </c:pt>
                <c:pt idx="12307">
                  <c:v>44.06</c:v>
                </c:pt>
                <c:pt idx="12308">
                  <c:v>44.06</c:v>
                </c:pt>
                <c:pt idx="12309">
                  <c:v>44.06</c:v>
                </c:pt>
                <c:pt idx="12310">
                  <c:v>44.06</c:v>
                </c:pt>
                <c:pt idx="12311">
                  <c:v>44.06</c:v>
                </c:pt>
                <c:pt idx="12312">
                  <c:v>44.07</c:v>
                </c:pt>
                <c:pt idx="12313">
                  <c:v>44.07</c:v>
                </c:pt>
                <c:pt idx="12314">
                  <c:v>44.07</c:v>
                </c:pt>
                <c:pt idx="12315">
                  <c:v>44.07</c:v>
                </c:pt>
                <c:pt idx="12316">
                  <c:v>44.08</c:v>
                </c:pt>
                <c:pt idx="12317">
                  <c:v>44.08</c:v>
                </c:pt>
                <c:pt idx="12318">
                  <c:v>44.08</c:v>
                </c:pt>
                <c:pt idx="12319">
                  <c:v>44.08</c:v>
                </c:pt>
                <c:pt idx="12320">
                  <c:v>44.08</c:v>
                </c:pt>
                <c:pt idx="12321">
                  <c:v>44.09</c:v>
                </c:pt>
                <c:pt idx="12322">
                  <c:v>44.09</c:v>
                </c:pt>
                <c:pt idx="12323">
                  <c:v>44.09</c:v>
                </c:pt>
                <c:pt idx="12324">
                  <c:v>44.09</c:v>
                </c:pt>
                <c:pt idx="12325">
                  <c:v>44.1</c:v>
                </c:pt>
                <c:pt idx="12326">
                  <c:v>44.11</c:v>
                </c:pt>
                <c:pt idx="12327">
                  <c:v>44.11</c:v>
                </c:pt>
                <c:pt idx="12328">
                  <c:v>44.12</c:v>
                </c:pt>
                <c:pt idx="12329">
                  <c:v>44.13</c:v>
                </c:pt>
                <c:pt idx="12330">
                  <c:v>44.13</c:v>
                </c:pt>
                <c:pt idx="12331">
                  <c:v>44.14</c:v>
                </c:pt>
                <c:pt idx="12332">
                  <c:v>44.14</c:v>
                </c:pt>
                <c:pt idx="12333">
                  <c:v>44.15</c:v>
                </c:pt>
                <c:pt idx="12334">
                  <c:v>44.16</c:v>
                </c:pt>
                <c:pt idx="12335">
                  <c:v>44.17</c:v>
                </c:pt>
                <c:pt idx="12336">
                  <c:v>44.18</c:v>
                </c:pt>
                <c:pt idx="12337">
                  <c:v>44.2</c:v>
                </c:pt>
                <c:pt idx="12338">
                  <c:v>44.21</c:v>
                </c:pt>
                <c:pt idx="12339">
                  <c:v>44.23</c:v>
                </c:pt>
                <c:pt idx="12340">
                  <c:v>44.25</c:v>
                </c:pt>
                <c:pt idx="12341">
                  <c:v>44.27</c:v>
                </c:pt>
                <c:pt idx="12342">
                  <c:v>44.29</c:v>
                </c:pt>
                <c:pt idx="12343">
                  <c:v>44.3</c:v>
                </c:pt>
                <c:pt idx="12344">
                  <c:v>44.31</c:v>
                </c:pt>
                <c:pt idx="12345">
                  <c:v>44.32</c:v>
                </c:pt>
                <c:pt idx="12346">
                  <c:v>44.33</c:v>
                </c:pt>
                <c:pt idx="12347">
                  <c:v>44.33</c:v>
                </c:pt>
                <c:pt idx="12348">
                  <c:v>44.34</c:v>
                </c:pt>
                <c:pt idx="12349">
                  <c:v>44.35</c:v>
                </c:pt>
                <c:pt idx="12350">
                  <c:v>44.36</c:v>
                </c:pt>
                <c:pt idx="12351">
                  <c:v>44.37</c:v>
                </c:pt>
                <c:pt idx="12352">
                  <c:v>44.38</c:v>
                </c:pt>
                <c:pt idx="12353">
                  <c:v>44.4</c:v>
                </c:pt>
                <c:pt idx="12354">
                  <c:v>44.41</c:v>
                </c:pt>
                <c:pt idx="12355">
                  <c:v>44.43</c:v>
                </c:pt>
                <c:pt idx="12356">
                  <c:v>44.44</c:v>
                </c:pt>
                <c:pt idx="12357">
                  <c:v>44.45</c:v>
                </c:pt>
                <c:pt idx="12358">
                  <c:v>44.47</c:v>
                </c:pt>
                <c:pt idx="12359">
                  <c:v>44.49</c:v>
                </c:pt>
                <c:pt idx="12360">
                  <c:v>44.5</c:v>
                </c:pt>
                <c:pt idx="12361">
                  <c:v>44.52</c:v>
                </c:pt>
                <c:pt idx="12362">
                  <c:v>44.53</c:v>
                </c:pt>
                <c:pt idx="12363">
                  <c:v>44.55</c:v>
                </c:pt>
                <c:pt idx="12364">
                  <c:v>44.55</c:v>
                </c:pt>
                <c:pt idx="12365">
                  <c:v>44.56</c:v>
                </c:pt>
                <c:pt idx="12366">
                  <c:v>44.57</c:v>
                </c:pt>
                <c:pt idx="12367">
                  <c:v>44.58</c:v>
                </c:pt>
                <c:pt idx="12368">
                  <c:v>44.58</c:v>
                </c:pt>
                <c:pt idx="12369">
                  <c:v>44.58</c:v>
                </c:pt>
                <c:pt idx="12370">
                  <c:v>44.58</c:v>
                </c:pt>
                <c:pt idx="12371">
                  <c:v>44.58</c:v>
                </c:pt>
                <c:pt idx="12372">
                  <c:v>44.58</c:v>
                </c:pt>
                <c:pt idx="12373">
                  <c:v>44.58</c:v>
                </c:pt>
                <c:pt idx="12374">
                  <c:v>44.59</c:v>
                </c:pt>
                <c:pt idx="12375">
                  <c:v>44.59</c:v>
                </c:pt>
                <c:pt idx="12376">
                  <c:v>44.59</c:v>
                </c:pt>
                <c:pt idx="12377">
                  <c:v>44.6</c:v>
                </c:pt>
                <c:pt idx="12378">
                  <c:v>44.61</c:v>
                </c:pt>
                <c:pt idx="12379">
                  <c:v>44.62</c:v>
                </c:pt>
                <c:pt idx="12380">
                  <c:v>44.63</c:v>
                </c:pt>
                <c:pt idx="12381">
                  <c:v>44.64</c:v>
                </c:pt>
                <c:pt idx="12382">
                  <c:v>44.65</c:v>
                </c:pt>
                <c:pt idx="12383">
                  <c:v>44.65</c:v>
                </c:pt>
                <c:pt idx="12384">
                  <c:v>44.65</c:v>
                </c:pt>
                <c:pt idx="12385">
                  <c:v>44.66</c:v>
                </c:pt>
                <c:pt idx="12386">
                  <c:v>44.67</c:v>
                </c:pt>
                <c:pt idx="12387">
                  <c:v>44.68</c:v>
                </c:pt>
                <c:pt idx="12388">
                  <c:v>44.69</c:v>
                </c:pt>
                <c:pt idx="12389">
                  <c:v>44.7</c:v>
                </c:pt>
                <c:pt idx="12390">
                  <c:v>44.71</c:v>
                </c:pt>
                <c:pt idx="12391">
                  <c:v>44.72</c:v>
                </c:pt>
                <c:pt idx="12392">
                  <c:v>44.73</c:v>
                </c:pt>
                <c:pt idx="12393">
                  <c:v>44.74</c:v>
                </c:pt>
                <c:pt idx="12394">
                  <c:v>44.75</c:v>
                </c:pt>
                <c:pt idx="12395">
                  <c:v>44.75</c:v>
                </c:pt>
                <c:pt idx="12396">
                  <c:v>44.77</c:v>
                </c:pt>
                <c:pt idx="12397">
                  <c:v>44.78</c:v>
                </c:pt>
                <c:pt idx="12398">
                  <c:v>44.8</c:v>
                </c:pt>
                <c:pt idx="12399">
                  <c:v>44.81</c:v>
                </c:pt>
                <c:pt idx="12400">
                  <c:v>44.83</c:v>
                </c:pt>
                <c:pt idx="12401">
                  <c:v>44.84</c:v>
                </c:pt>
                <c:pt idx="12402">
                  <c:v>44.85</c:v>
                </c:pt>
                <c:pt idx="12403">
                  <c:v>44.86</c:v>
                </c:pt>
                <c:pt idx="12404">
                  <c:v>44.86</c:v>
                </c:pt>
                <c:pt idx="12405">
                  <c:v>44.87</c:v>
                </c:pt>
                <c:pt idx="12406">
                  <c:v>44.88</c:v>
                </c:pt>
                <c:pt idx="12407">
                  <c:v>44.88</c:v>
                </c:pt>
                <c:pt idx="12408">
                  <c:v>44.89</c:v>
                </c:pt>
                <c:pt idx="12409">
                  <c:v>44.89</c:v>
                </c:pt>
                <c:pt idx="12410">
                  <c:v>44.9</c:v>
                </c:pt>
                <c:pt idx="12411">
                  <c:v>44.91</c:v>
                </c:pt>
                <c:pt idx="12412">
                  <c:v>44.92</c:v>
                </c:pt>
                <c:pt idx="12413">
                  <c:v>44.93</c:v>
                </c:pt>
                <c:pt idx="12414">
                  <c:v>44.94</c:v>
                </c:pt>
                <c:pt idx="12415">
                  <c:v>44.95</c:v>
                </c:pt>
                <c:pt idx="12416">
                  <c:v>44.95</c:v>
                </c:pt>
                <c:pt idx="12417">
                  <c:v>44.95</c:v>
                </c:pt>
                <c:pt idx="12418">
                  <c:v>44.95</c:v>
                </c:pt>
                <c:pt idx="12419">
                  <c:v>44.95</c:v>
                </c:pt>
                <c:pt idx="12420">
                  <c:v>44.96</c:v>
                </c:pt>
                <c:pt idx="12421">
                  <c:v>44.96</c:v>
                </c:pt>
                <c:pt idx="12422">
                  <c:v>44.96</c:v>
                </c:pt>
                <c:pt idx="12423">
                  <c:v>44.97</c:v>
                </c:pt>
                <c:pt idx="12424">
                  <c:v>44.97</c:v>
                </c:pt>
                <c:pt idx="12425">
                  <c:v>44.97</c:v>
                </c:pt>
                <c:pt idx="12426">
                  <c:v>44.97</c:v>
                </c:pt>
                <c:pt idx="12427">
                  <c:v>44.97</c:v>
                </c:pt>
                <c:pt idx="12428">
                  <c:v>44.97</c:v>
                </c:pt>
                <c:pt idx="12429">
                  <c:v>44.97</c:v>
                </c:pt>
                <c:pt idx="12430">
                  <c:v>44.97</c:v>
                </c:pt>
                <c:pt idx="12431">
                  <c:v>44.97</c:v>
                </c:pt>
                <c:pt idx="12432">
                  <c:v>44.97</c:v>
                </c:pt>
                <c:pt idx="12433">
                  <c:v>44.97</c:v>
                </c:pt>
                <c:pt idx="12434">
                  <c:v>44.97</c:v>
                </c:pt>
                <c:pt idx="12435">
                  <c:v>44.97</c:v>
                </c:pt>
                <c:pt idx="12436">
                  <c:v>44.96</c:v>
                </c:pt>
                <c:pt idx="12437">
                  <c:v>44.96</c:v>
                </c:pt>
                <c:pt idx="12438">
                  <c:v>44.96</c:v>
                </c:pt>
                <c:pt idx="12439">
                  <c:v>44.96</c:v>
                </c:pt>
                <c:pt idx="12440">
                  <c:v>44.96</c:v>
                </c:pt>
                <c:pt idx="12441">
                  <c:v>44.95</c:v>
                </c:pt>
                <c:pt idx="12442">
                  <c:v>44.95</c:v>
                </c:pt>
                <c:pt idx="12443">
                  <c:v>44.94</c:v>
                </c:pt>
                <c:pt idx="12444">
                  <c:v>44.94</c:v>
                </c:pt>
                <c:pt idx="12445">
                  <c:v>44.94</c:v>
                </c:pt>
                <c:pt idx="12446">
                  <c:v>44.94</c:v>
                </c:pt>
                <c:pt idx="12447">
                  <c:v>44.94</c:v>
                </c:pt>
                <c:pt idx="12448">
                  <c:v>44.93</c:v>
                </c:pt>
                <c:pt idx="12449">
                  <c:v>44.93</c:v>
                </c:pt>
                <c:pt idx="12450">
                  <c:v>44.92</c:v>
                </c:pt>
                <c:pt idx="12451">
                  <c:v>44.92</c:v>
                </c:pt>
                <c:pt idx="12452">
                  <c:v>44.91</c:v>
                </c:pt>
                <c:pt idx="12453">
                  <c:v>44.91</c:v>
                </c:pt>
                <c:pt idx="12454">
                  <c:v>44.9</c:v>
                </c:pt>
                <c:pt idx="12455">
                  <c:v>44.89</c:v>
                </c:pt>
                <c:pt idx="12456">
                  <c:v>44.88</c:v>
                </c:pt>
                <c:pt idx="12457">
                  <c:v>44.86</c:v>
                </c:pt>
                <c:pt idx="12458">
                  <c:v>44.85</c:v>
                </c:pt>
                <c:pt idx="12459">
                  <c:v>44.84</c:v>
                </c:pt>
                <c:pt idx="12460">
                  <c:v>44.83</c:v>
                </c:pt>
                <c:pt idx="12461">
                  <c:v>44.82</c:v>
                </c:pt>
                <c:pt idx="12462">
                  <c:v>44.82</c:v>
                </c:pt>
                <c:pt idx="12463">
                  <c:v>44.81</c:v>
                </c:pt>
                <c:pt idx="12464">
                  <c:v>44.8</c:v>
                </c:pt>
                <c:pt idx="12465">
                  <c:v>44.79</c:v>
                </c:pt>
                <c:pt idx="12466">
                  <c:v>44.78</c:v>
                </c:pt>
                <c:pt idx="12467">
                  <c:v>44.77</c:v>
                </c:pt>
                <c:pt idx="12468">
                  <c:v>44.77</c:v>
                </c:pt>
                <c:pt idx="12469">
                  <c:v>44.76</c:v>
                </c:pt>
                <c:pt idx="12470">
                  <c:v>44.75</c:v>
                </c:pt>
                <c:pt idx="12471">
                  <c:v>44.75</c:v>
                </c:pt>
                <c:pt idx="12472">
                  <c:v>44.75</c:v>
                </c:pt>
                <c:pt idx="12473">
                  <c:v>44.74</c:v>
                </c:pt>
                <c:pt idx="12474">
                  <c:v>44.73</c:v>
                </c:pt>
                <c:pt idx="12475">
                  <c:v>44.72</c:v>
                </c:pt>
                <c:pt idx="12476">
                  <c:v>44.71</c:v>
                </c:pt>
                <c:pt idx="12477">
                  <c:v>44.7</c:v>
                </c:pt>
                <c:pt idx="12478">
                  <c:v>44.7</c:v>
                </c:pt>
                <c:pt idx="12479">
                  <c:v>44.7</c:v>
                </c:pt>
                <c:pt idx="12480">
                  <c:v>44.7</c:v>
                </c:pt>
                <c:pt idx="12481">
                  <c:v>44.69</c:v>
                </c:pt>
                <c:pt idx="12482">
                  <c:v>44.68</c:v>
                </c:pt>
                <c:pt idx="12483">
                  <c:v>44.67</c:v>
                </c:pt>
                <c:pt idx="12484">
                  <c:v>44.66</c:v>
                </c:pt>
                <c:pt idx="12485">
                  <c:v>44.65</c:v>
                </c:pt>
                <c:pt idx="12486">
                  <c:v>44.64</c:v>
                </c:pt>
                <c:pt idx="12487">
                  <c:v>44.64</c:v>
                </c:pt>
                <c:pt idx="12488">
                  <c:v>44.63</c:v>
                </c:pt>
                <c:pt idx="12489">
                  <c:v>44.63</c:v>
                </c:pt>
                <c:pt idx="12490">
                  <c:v>44.62</c:v>
                </c:pt>
                <c:pt idx="12491">
                  <c:v>44.61</c:v>
                </c:pt>
                <c:pt idx="12492">
                  <c:v>44.6</c:v>
                </c:pt>
                <c:pt idx="12493">
                  <c:v>44.6</c:v>
                </c:pt>
                <c:pt idx="12494">
                  <c:v>44.6</c:v>
                </c:pt>
                <c:pt idx="12495">
                  <c:v>44.6</c:v>
                </c:pt>
                <c:pt idx="12496">
                  <c:v>44.6</c:v>
                </c:pt>
                <c:pt idx="12497">
                  <c:v>44.59</c:v>
                </c:pt>
                <c:pt idx="12498">
                  <c:v>44.59</c:v>
                </c:pt>
                <c:pt idx="12499">
                  <c:v>44.59</c:v>
                </c:pt>
                <c:pt idx="12500">
                  <c:v>44.58</c:v>
                </c:pt>
                <c:pt idx="12501">
                  <c:v>44.58</c:v>
                </c:pt>
                <c:pt idx="12502">
                  <c:v>44.58</c:v>
                </c:pt>
                <c:pt idx="12503">
                  <c:v>44.58</c:v>
                </c:pt>
                <c:pt idx="12504">
                  <c:v>44.58</c:v>
                </c:pt>
                <c:pt idx="12505">
                  <c:v>44.58</c:v>
                </c:pt>
                <c:pt idx="12506">
                  <c:v>44.58</c:v>
                </c:pt>
                <c:pt idx="12507">
                  <c:v>44.58</c:v>
                </c:pt>
                <c:pt idx="12508">
                  <c:v>44.58</c:v>
                </c:pt>
                <c:pt idx="12509">
                  <c:v>44.58</c:v>
                </c:pt>
                <c:pt idx="12510">
                  <c:v>44.58</c:v>
                </c:pt>
                <c:pt idx="12511">
                  <c:v>44.58</c:v>
                </c:pt>
                <c:pt idx="12512">
                  <c:v>44.57</c:v>
                </c:pt>
                <c:pt idx="12513">
                  <c:v>44.56</c:v>
                </c:pt>
                <c:pt idx="12514">
                  <c:v>44.56</c:v>
                </c:pt>
                <c:pt idx="12515">
                  <c:v>44.55</c:v>
                </c:pt>
                <c:pt idx="12516">
                  <c:v>44.55</c:v>
                </c:pt>
                <c:pt idx="12517">
                  <c:v>44.55</c:v>
                </c:pt>
                <c:pt idx="12518">
                  <c:v>44.54</c:v>
                </c:pt>
                <c:pt idx="12519">
                  <c:v>44.53</c:v>
                </c:pt>
                <c:pt idx="12520">
                  <c:v>44.53</c:v>
                </c:pt>
                <c:pt idx="12521">
                  <c:v>44.51</c:v>
                </c:pt>
                <c:pt idx="12522">
                  <c:v>44.5</c:v>
                </c:pt>
                <c:pt idx="12523">
                  <c:v>44.48</c:v>
                </c:pt>
                <c:pt idx="12524">
                  <c:v>44.47</c:v>
                </c:pt>
                <c:pt idx="12525">
                  <c:v>44.46</c:v>
                </c:pt>
                <c:pt idx="12526">
                  <c:v>44.45</c:v>
                </c:pt>
                <c:pt idx="12527">
                  <c:v>44.45</c:v>
                </c:pt>
                <c:pt idx="12528">
                  <c:v>44.44</c:v>
                </c:pt>
                <c:pt idx="12529">
                  <c:v>44.43</c:v>
                </c:pt>
                <c:pt idx="12530">
                  <c:v>44.42</c:v>
                </c:pt>
                <c:pt idx="12531">
                  <c:v>44.41</c:v>
                </c:pt>
                <c:pt idx="12532">
                  <c:v>44.4</c:v>
                </c:pt>
                <c:pt idx="12533">
                  <c:v>44.39</c:v>
                </c:pt>
                <c:pt idx="12534">
                  <c:v>44.38</c:v>
                </c:pt>
                <c:pt idx="12535">
                  <c:v>44.38</c:v>
                </c:pt>
                <c:pt idx="12536">
                  <c:v>44.37</c:v>
                </c:pt>
                <c:pt idx="12537">
                  <c:v>44.37</c:v>
                </c:pt>
                <c:pt idx="12538">
                  <c:v>44.36</c:v>
                </c:pt>
                <c:pt idx="12539">
                  <c:v>44.36</c:v>
                </c:pt>
                <c:pt idx="12540">
                  <c:v>44.35</c:v>
                </c:pt>
                <c:pt idx="12541">
                  <c:v>44.35</c:v>
                </c:pt>
                <c:pt idx="12542">
                  <c:v>44.34</c:v>
                </c:pt>
                <c:pt idx="12543">
                  <c:v>44.33</c:v>
                </c:pt>
                <c:pt idx="12544">
                  <c:v>44.32</c:v>
                </c:pt>
                <c:pt idx="12545">
                  <c:v>44.31</c:v>
                </c:pt>
                <c:pt idx="12546">
                  <c:v>44.3</c:v>
                </c:pt>
                <c:pt idx="12547">
                  <c:v>44.3</c:v>
                </c:pt>
                <c:pt idx="12548">
                  <c:v>44.29</c:v>
                </c:pt>
                <c:pt idx="12549">
                  <c:v>44.28</c:v>
                </c:pt>
                <c:pt idx="12550">
                  <c:v>44.27</c:v>
                </c:pt>
                <c:pt idx="12551">
                  <c:v>44.27</c:v>
                </c:pt>
                <c:pt idx="12552">
                  <c:v>44.26</c:v>
                </c:pt>
                <c:pt idx="12553">
                  <c:v>44.24</c:v>
                </c:pt>
                <c:pt idx="12554">
                  <c:v>44.24</c:v>
                </c:pt>
                <c:pt idx="12555">
                  <c:v>44.24</c:v>
                </c:pt>
                <c:pt idx="12556">
                  <c:v>44.23</c:v>
                </c:pt>
                <c:pt idx="12557">
                  <c:v>44.23</c:v>
                </c:pt>
                <c:pt idx="12558">
                  <c:v>44.22</c:v>
                </c:pt>
                <c:pt idx="12559">
                  <c:v>44.22</c:v>
                </c:pt>
                <c:pt idx="12560">
                  <c:v>44.21</c:v>
                </c:pt>
                <c:pt idx="12561">
                  <c:v>44.2</c:v>
                </c:pt>
                <c:pt idx="12562">
                  <c:v>44.19</c:v>
                </c:pt>
                <c:pt idx="12563">
                  <c:v>44.18</c:v>
                </c:pt>
                <c:pt idx="12564">
                  <c:v>44.18</c:v>
                </c:pt>
                <c:pt idx="12565">
                  <c:v>44.18</c:v>
                </c:pt>
                <c:pt idx="12566">
                  <c:v>44.18</c:v>
                </c:pt>
                <c:pt idx="12567">
                  <c:v>44.18</c:v>
                </c:pt>
                <c:pt idx="12568">
                  <c:v>44.18</c:v>
                </c:pt>
                <c:pt idx="12569">
                  <c:v>44.17</c:v>
                </c:pt>
                <c:pt idx="12570">
                  <c:v>44.16</c:v>
                </c:pt>
                <c:pt idx="12571">
                  <c:v>44.16</c:v>
                </c:pt>
                <c:pt idx="12572">
                  <c:v>44.15</c:v>
                </c:pt>
                <c:pt idx="12573">
                  <c:v>44.15</c:v>
                </c:pt>
                <c:pt idx="12574">
                  <c:v>44.15</c:v>
                </c:pt>
                <c:pt idx="12575">
                  <c:v>44.14</c:v>
                </c:pt>
                <c:pt idx="12576">
                  <c:v>44.14</c:v>
                </c:pt>
                <c:pt idx="12577">
                  <c:v>44.14</c:v>
                </c:pt>
                <c:pt idx="12578">
                  <c:v>44.14</c:v>
                </c:pt>
                <c:pt idx="12579">
                  <c:v>44.14</c:v>
                </c:pt>
                <c:pt idx="12580">
                  <c:v>44.13</c:v>
                </c:pt>
                <c:pt idx="12581">
                  <c:v>44.13</c:v>
                </c:pt>
                <c:pt idx="12582">
                  <c:v>44.13</c:v>
                </c:pt>
                <c:pt idx="12583">
                  <c:v>44.13</c:v>
                </c:pt>
                <c:pt idx="12584">
                  <c:v>44.13</c:v>
                </c:pt>
                <c:pt idx="12585">
                  <c:v>44.13</c:v>
                </c:pt>
                <c:pt idx="12586">
                  <c:v>44.13</c:v>
                </c:pt>
                <c:pt idx="12587">
                  <c:v>44.13</c:v>
                </c:pt>
                <c:pt idx="12588">
                  <c:v>44.14</c:v>
                </c:pt>
                <c:pt idx="12589">
                  <c:v>44.15</c:v>
                </c:pt>
                <c:pt idx="12590">
                  <c:v>44.15</c:v>
                </c:pt>
                <c:pt idx="12591">
                  <c:v>44.16</c:v>
                </c:pt>
                <c:pt idx="12592">
                  <c:v>44.17</c:v>
                </c:pt>
                <c:pt idx="12593">
                  <c:v>44.18</c:v>
                </c:pt>
                <c:pt idx="12594">
                  <c:v>44.18</c:v>
                </c:pt>
                <c:pt idx="12595">
                  <c:v>44.18</c:v>
                </c:pt>
                <c:pt idx="12596">
                  <c:v>44.18</c:v>
                </c:pt>
                <c:pt idx="12597">
                  <c:v>44.18</c:v>
                </c:pt>
                <c:pt idx="12598">
                  <c:v>44.18</c:v>
                </c:pt>
                <c:pt idx="12599">
                  <c:v>44.18</c:v>
                </c:pt>
                <c:pt idx="12600">
                  <c:v>44.18</c:v>
                </c:pt>
                <c:pt idx="12601">
                  <c:v>44.18</c:v>
                </c:pt>
                <c:pt idx="12602">
                  <c:v>44.19</c:v>
                </c:pt>
                <c:pt idx="12603">
                  <c:v>44.2</c:v>
                </c:pt>
                <c:pt idx="12604">
                  <c:v>44.21</c:v>
                </c:pt>
                <c:pt idx="12605">
                  <c:v>44.22</c:v>
                </c:pt>
                <c:pt idx="12606">
                  <c:v>44.22</c:v>
                </c:pt>
                <c:pt idx="12607">
                  <c:v>44.24</c:v>
                </c:pt>
                <c:pt idx="12608">
                  <c:v>44.25</c:v>
                </c:pt>
                <c:pt idx="12609">
                  <c:v>44.26</c:v>
                </c:pt>
                <c:pt idx="12610">
                  <c:v>44.27</c:v>
                </c:pt>
                <c:pt idx="12611">
                  <c:v>44.29</c:v>
                </c:pt>
                <c:pt idx="12612">
                  <c:v>44.3</c:v>
                </c:pt>
                <c:pt idx="12613">
                  <c:v>44.31</c:v>
                </c:pt>
                <c:pt idx="12614">
                  <c:v>44.31</c:v>
                </c:pt>
                <c:pt idx="12615">
                  <c:v>44.32</c:v>
                </c:pt>
                <c:pt idx="12616">
                  <c:v>44.34</c:v>
                </c:pt>
                <c:pt idx="12617">
                  <c:v>44.34</c:v>
                </c:pt>
                <c:pt idx="12618">
                  <c:v>44.35</c:v>
                </c:pt>
                <c:pt idx="12619">
                  <c:v>44.36</c:v>
                </c:pt>
                <c:pt idx="12620">
                  <c:v>44.36</c:v>
                </c:pt>
                <c:pt idx="12621">
                  <c:v>44.37</c:v>
                </c:pt>
                <c:pt idx="12622">
                  <c:v>44.38</c:v>
                </c:pt>
                <c:pt idx="12623">
                  <c:v>44.38</c:v>
                </c:pt>
                <c:pt idx="12624">
                  <c:v>44.4</c:v>
                </c:pt>
                <c:pt idx="12625">
                  <c:v>44.41</c:v>
                </c:pt>
                <c:pt idx="12626">
                  <c:v>44.42</c:v>
                </c:pt>
                <c:pt idx="12627">
                  <c:v>44.43</c:v>
                </c:pt>
                <c:pt idx="12628">
                  <c:v>44.44</c:v>
                </c:pt>
                <c:pt idx="12629">
                  <c:v>44.45</c:v>
                </c:pt>
                <c:pt idx="12630">
                  <c:v>44.46</c:v>
                </c:pt>
                <c:pt idx="12631">
                  <c:v>44.47</c:v>
                </c:pt>
                <c:pt idx="12632">
                  <c:v>44.48</c:v>
                </c:pt>
                <c:pt idx="12633">
                  <c:v>44.5</c:v>
                </c:pt>
                <c:pt idx="12634">
                  <c:v>44.52</c:v>
                </c:pt>
                <c:pt idx="12635">
                  <c:v>44.53</c:v>
                </c:pt>
                <c:pt idx="12636">
                  <c:v>44.55</c:v>
                </c:pt>
                <c:pt idx="12637">
                  <c:v>44.56</c:v>
                </c:pt>
                <c:pt idx="12638">
                  <c:v>44.56</c:v>
                </c:pt>
                <c:pt idx="12639">
                  <c:v>44.57</c:v>
                </c:pt>
                <c:pt idx="12640">
                  <c:v>44.57</c:v>
                </c:pt>
                <c:pt idx="12641">
                  <c:v>44.57</c:v>
                </c:pt>
                <c:pt idx="12642">
                  <c:v>44.57</c:v>
                </c:pt>
                <c:pt idx="12643">
                  <c:v>44.58</c:v>
                </c:pt>
                <c:pt idx="12644">
                  <c:v>44.58</c:v>
                </c:pt>
                <c:pt idx="12645">
                  <c:v>44.58</c:v>
                </c:pt>
                <c:pt idx="12646">
                  <c:v>44.58</c:v>
                </c:pt>
                <c:pt idx="12647">
                  <c:v>44.58</c:v>
                </c:pt>
                <c:pt idx="12648">
                  <c:v>44.58</c:v>
                </c:pt>
                <c:pt idx="12649">
                  <c:v>44.58</c:v>
                </c:pt>
                <c:pt idx="12650">
                  <c:v>44.58</c:v>
                </c:pt>
                <c:pt idx="12651">
                  <c:v>44.58</c:v>
                </c:pt>
                <c:pt idx="12652">
                  <c:v>44.58</c:v>
                </c:pt>
                <c:pt idx="12653">
                  <c:v>44.59</c:v>
                </c:pt>
                <c:pt idx="12654">
                  <c:v>44.59</c:v>
                </c:pt>
                <c:pt idx="12655">
                  <c:v>44.59</c:v>
                </c:pt>
                <c:pt idx="12656">
                  <c:v>44.6</c:v>
                </c:pt>
                <c:pt idx="12657">
                  <c:v>44.6</c:v>
                </c:pt>
                <c:pt idx="12658">
                  <c:v>44.6</c:v>
                </c:pt>
                <c:pt idx="12659">
                  <c:v>44.61</c:v>
                </c:pt>
                <c:pt idx="12660">
                  <c:v>44.62</c:v>
                </c:pt>
                <c:pt idx="12661">
                  <c:v>44.62</c:v>
                </c:pt>
                <c:pt idx="12662">
                  <c:v>44.63</c:v>
                </c:pt>
                <c:pt idx="12663">
                  <c:v>44.64</c:v>
                </c:pt>
                <c:pt idx="12664">
                  <c:v>44.65</c:v>
                </c:pt>
                <c:pt idx="12665">
                  <c:v>44.66</c:v>
                </c:pt>
                <c:pt idx="12666">
                  <c:v>44.66</c:v>
                </c:pt>
                <c:pt idx="12667">
                  <c:v>44.67</c:v>
                </c:pt>
                <c:pt idx="12668">
                  <c:v>44.68</c:v>
                </c:pt>
                <c:pt idx="12669">
                  <c:v>44.68</c:v>
                </c:pt>
                <c:pt idx="12670">
                  <c:v>44.69</c:v>
                </c:pt>
                <c:pt idx="12671">
                  <c:v>44.69</c:v>
                </c:pt>
                <c:pt idx="12672">
                  <c:v>44.7</c:v>
                </c:pt>
                <c:pt idx="12673">
                  <c:v>44.7</c:v>
                </c:pt>
                <c:pt idx="12674">
                  <c:v>44.7</c:v>
                </c:pt>
                <c:pt idx="12675">
                  <c:v>44.7</c:v>
                </c:pt>
                <c:pt idx="12676">
                  <c:v>44.71</c:v>
                </c:pt>
                <c:pt idx="12677">
                  <c:v>44.71</c:v>
                </c:pt>
                <c:pt idx="12678">
                  <c:v>44.71</c:v>
                </c:pt>
                <c:pt idx="12679">
                  <c:v>44.72</c:v>
                </c:pt>
                <c:pt idx="12680">
                  <c:v>44.72</c:v>
                </c:pt>
                <c:pt idx="12681">
                  <c:v>44.73</c:v>
                </c:pt>
                <c:pt idx="12682">
                  <c:v>44.73</c:v>
                </c:pt>
                <c:pt idx="12683">
                  <c:v>44.74</c:v>
                </c:pt>
                <c:pt idx="12684">
                  <c:v>44.75</c:v>
                </c:pt>
                <c:pt idx="12685">
                  <c:v>44.75</c:v>
                </c:pt>
                <c:pt idx="12686">
                  <c:v>44.76</c:v>
                </c:pt>
                <c:pt idx="12687">
                  <c:v>44.77</c:v>
                </c:pt>
                <c:pt idx="12688">
                  <c:v>44.77</c:v>
                </c:pt>
                <c:pt idx="12689">
                  <c:v>44.78</c:v>
                </c:pt>
                <c:pt idx="12690">
                  <c:v>44.78</c:v>
                </c:pt>
                <c:pt idx="12691">
                  <c:v>44.78</c:v>
                </c:pt>
                <c:pt idx="12692">
                  <c:v>44.78</c:v>
                </c:pt>
                <c:pt idx="12693">
                  <c:v>44.78</c:v>
                </c:pt>
                <c:pt idx="12694">
                  <c:v>44.78</c:v>
                </c:pt>
                <c:pt idx="12695">
                  <c:v>44.77</c:v>
                </c:pt>
                <c:pt idx="12696">
                  <c:v>44.77</c:v>
                </c:pt>
                <c:pt idx="12697">
                  <c:v>44.77</c:v>
                </c:pt>
                <c:pt idx="12698">
                  <c:v>44.77</c:v>
                </c:pt>
                <c:pt idx="12699">
                  <c:v>44.77</c:v>
                </c:pt>
                <c:pt idx="12700">
                  <c:v>44.78</c:v>
                </c:pt>
                <c:pt idx="12701">
                  <c:v>44.78</c:v>
                </c:pt>
                <c:pt idx="12702">
                  <c:v>44.78</c:v>
                </c:pt>
                <c:pt idx="12703">
                  <c:v>44.77</c:v>
                </c:pt>
                <c:pt idx="12704">
                  <c:v>44.77</c:v>
                </c:pt>
                <c:pt idx="12705">
                  <c:v>44.77</c:v>
                </c:pt>
                <c:pt idx="12706">
                  <c:v>44.77</c:v>
                </c:pt>
                <c:pt idx="12707">
                  <c:v>44.76</c:v>
                </c:pt>
                <c:pt idx="12708">
                  <c:v>44.76</c:v>
                </c:pt>
                <c:pt idx="12709">
                  <c:v>44.75</c:v>
                </c:pt>
                <c:pt idx="12710">
                  <c:v>44.75</c:v>
                </c:pt>
                <c:pt idx="12711">
                  <c:v>44.75</c:v>
                </c:pt>
                <c:pt idx="12712">
                  <c:v>44.75</c:v>
                </c:pt>
                <c:pt idx="12713">
                  <c:v>44.74</c:v>
                </c:pt>
                <c:pt idx="12714">
                  <c:v>44.74</c:v>
                </c:pt>
                <c:pt idx="12715">
                  <c:v>44.74</c:v>
                </c:pt>
                <c:pt idx="12716">
                  <c:v>44.74</c:v>
                </c:pt>
                <c:pt idx="12717">
                  <c:v>44.73</c:v>
                </c:pt>
                <c:pt idx="12718">
                  <c:v>44.73</c:v>
                </c:pt>
                <c:pt idx="12719">
                  <c:v>44.72</c:v>
                </c:pt>
                <c:pt idx="12720">
                  <c:v>44.72</c:v>
                </c:pt>
                <c:pt idx="12721">
                  <c:v>44.71</c:v>
                </c:pt>
                <c:pt idx="12722">
                  <c:v>44.7</c:v>
                </c:pt>
                <c:pt idx="12723">
                  <c:v>44.7</c:v>
                </c:pt>
                <c:pt idx="12724">
                  <c:v>44.69</c:v>
                </c:pt>
                <c:pt idx="12725">
                  <c:v>44.69</c:v>
                </c:pt>
                <c:pt idx="12726">
                  <c:v>44.68</c:v>
                </c:pt>
                <c:pt idx="12727">
                  <c:v>44.68</c:v>
                </c:pt>
                <c:pt idx="12728">
                  <c:v>44.68</c:v>
                </c:pt>
                <c:pt idx="12729">
                  <c:v>44.67</c:v>
                </c:pt>
                <c:pt idx="12730">
                  <c:v>44.67</c:v>
                </c:pt>
                <c:pt idx="12731">
                  <c:v>44.66</c:v>
                </c:pt>
                <c:pt idx="12732">
                  <c:v>44.66</c:v>
                </c:pt>
                <c:pt idx="12733">
                  <c:v>44.66</c:v>
                </c:pt>
                <c:pt idx="12734">
                  <c:v>44.65</c:v>
                </c:pt>
                <c:pt idx="12735">
                  <c:v>44.65</c:v>
                </c:pt>
                <c:pt idx="12736">
                  <c:v>44.65</c:v>
                </c:pt>
                <c:pt idx="12737">
                  <c:v>44.64</c:v>
                </c:pt>
                <c:pt idx="12738">
                  <c:v>44.64</c:v>
                </c:pt>
                <c:pt idx="12739">
                  <c:v>44.63</c:v>
                </c:pt>
                <c:pt idx="12740">
                  <c:v>44.62</c:v>
                </c:pt>
                <c:pt idx="12741">
                  <c:v>44.62</c:v>
                </c:pt>
                <c:pt idx="12742">
                  <c:v>44.62</c:v>
                </c:pt>
                <c:pt idx="12743">
                  <c:v>44.61</c:v>
                </c:pt>
                <c:pt idx="12744">
                  <c:v>44.61</c:v>
                </c:pt>
                <c:pt idx="12745">
                  <c:v>44.6</c:v>
                </c:pt>
                <c:pt idx="12746">
                  <c:v>44.6</c:v>
                </c:pt>
                <c:pt idx="12747">
                  <c:v>44.59</c:v>
                </c:pt>
                <c:pt idx="12748">
                  <c:v>44.59</c:v>
                </c:pt>
                <c:pt idx="12749">
                  <c:v>44.58</c:v>
                </c:pt>
                <c:pt idx="12750">
                  <c:v>44.58</c:v>
                </c:pt>
                <c:pt idx="12751">
                  <c:v>44.58</c:v>
                </c:pt>
                <c:pt idx="12752">
                  <c:v>44.58</c:v>
                </c:pt>
                <c:pt idx="12753">
                  <c:v>44.58</c:v>
                </c:pt>
                <c:pt idx="12754">
                  <c:v>44.58</c:v>
                </c:pt>
                <c:pt idx="12755">
                  <c:v>44.58</c:v>
                </c:pt>
                <c:pt idx="12756">
                  <c:v>44.58</c:v>
                </c:pt>
                <c:pt idx="12757">
                  <c:v>44.58</c:v>
                </c:pt>
                <c:pt idx="12758">
                  <c:v>44.58</c:v>
                </c:pt>
                <c:pt idx="12759">
                  <c:v>44.58</c:v>
                </c:pt>
                <c:pt idx="12760">
                  <c:v>44.58</c:v>
                </c:pt>
                <c:pt idx="12761">
                  <c:v>44.58</c:v>
                </c:pt>
                <c:pt idx="12762">
                  <c:v>44.58</c:v>
                </c:pt>
                <c:pt idx="12763">
                  <c:v>44.58</c:v>
                </c:pt>
                <c:pt idx="12764">
                  <c:v>44.57</c:v>
                </c:pt>
                <c:pt idx="12765">
                  <c:v>44.57</c:v>
                </c:pt>
                <c:pt idx="12766">
                  <c:v>44.56</c:v>
                </c:pt>
                <c:pt idx="12767">
                  <c:v>44.56</c:v>
                </c:pt>
                <c:pt idx="12768">
                  <c:v>44.55</c:v>
                </c:pt>
                <c:pt idx="12769">
                  <c:v>44.55</c:v>
                </c:pt>
                <c:pt idx="12770">
                  <c:v>44.54</c:v>
                </c:pt>
                <c:pt idx="12771">
                  <c:v>44.53</c:v>
                </c:pt>
                <c:pt idx="12772">
                  <c:v>44.53</c:v>
                </c:pt>
                <c:pt idx="12773">
                  <c:v>44.52</c:v>
                </c:pt>
                <c:pt idx="12774">
                  <c:v>44.51</c:v>
                </c:pt>
                <c:pt idx="12775">
                  <c:v>44.5</c:v>
                </c:pt>
                <c:pt idx="12776">
                  <c:v>44.49</c:v>
                </c:pt>
                <c:pt idx="12777">
                  <c:v>44.48</c:v>
                </c:pt>
                <c:pt idx="12778">
                  <c:v>44.47</c:v>
                </c:pt>
                <c:pt idx="12779">
                  <c:v>44.46</c:v>
                </c:pt>
                <c:pt idx="12780">
                  <c:v>44.45</c:v>
                </c:pt>
                <c:pt idx="12781">
                  <c:v>44.44</c:v>
                </c:pt>
                <c:pt idx="12782">
                  <c:v>44.43</c:v>
                </c:pt>
                <c:pt idx="12783">
                  <c:v>44.42</c:v>
                </c:pt>
                <c:pt idx="12784">
                  <c:v>44.41</c:v>
                </c:pt>
                <c:pt idx="12785">
                  <c:v>44.4</c:v>
                </c:pt>
                <c:pt idx="12786">
                  <c:v>44.39</c:v>
                </c:pt>
                <c:pt idx="12787">
                  <c:v>44.39</c:v>
                </c:pt>
                <c:pt idx="12788">
                  <c:v>44.38</c:v>
                </c:pt>
                <c:pt idx="12789">
                  <c:v>44.37</c:v>
                </c:pt>
                <c:pt idx="12790">
                  <c:v>44.37</c:v>
                </c:pt>
                <c:pt idx="12791">
                  <c:v>44.36</c:v>
                </c:pt>
                <c:pt idx="12792">
                  <c:v>44.36</c:v>
                </c:pt>
                <c:pt idx="12793">
                  <c:v>44.36</c:v>
                </c:pt>
                <c:pt idx="12794">
                  <c:v>44.35</c:v>
                </c:pt>
                <c:pt idx="12795">
                  <c:v>44.35</c:v>
                </c:pt>
                <c:pt idx="12796">
                  <c:v>44.34</c:v>
                </c:pt>
                <c:pt idx="12797">
                  <c:v>44.34</c:v>
                </c:pt>
                <c:pt idx="12798">
                  <c:v>44.33</c:v>
                </c:pt>
                <c:pt idx="12799">
                  <c:v>44.33</c:v>
                </c:pt>
                <c:pt idx="12800">
                  <c:v>44.32</c:v>
                </c:pt>
                <c:pt idx="12801">
                  <c:v>44.31</c:v>
                </c:pt>
                <c:pt idx="12802">
                  <c:v>44.31</c:v>
                </c:pt>
                <c:pt idx="12803">
                  <c:v>44.31</c:v>
                </c:pt>
                <c:pt idx="12804">
                  <c:v>44.3</c:v>
                </c:pt>
                <c:pt idx="12805">
                  <c:v>44.3</c:v>
                </c:pt>
                <c:pt idx="12806">
                  <c:v>44.3</c:v>
                </c:pt>
                <c:pt idx="12807">
                  <c:v>44.29</c:v>
                </c:pt>
                <c:pt idx="12808">
                  <c:v>44.29</c:v>
                </c:pt>
                <c:pt idx="12809">
                  <c:v>44.28</c:v>
                </c:pt>
                <c:pt idx="12810">
                  <c:v>44.27</c:v>
                </c:pt>
                <c:pt idx="12811">
                  <c:v>44.26</c:v>
                </c:pt>
                <c:pt idx="12812">
                  <c:v>44.26</c:v>
                </c:pt>
                <c:pt idx="12813">
                  <c:v>44.25</c:v>
                </c:pt>
                <c:pt idx="12814">
                  <c:v>44.25</c:v>
                </c:pt>
                <c:pt idx="12815">
                  <c:v>44.24</c:v>
                </c:pt>
                <c:pt idx="12816">
                  <c:v>44.24</c:v>
                </c:pt>
                <c:pt idx="12817">
                  <c:v>44.24</c:v>
                </c:pt>
                <c:pt idx="12818">
                  <c:v>44.24</c:v>
                </c:pt>
                <c:pt idx="12819">
                  <c:v>44.23</c:v>
                </c:pt>
                <c:pt idx="12820">
                  <c:v>44.23</c:v>
                </c:pt>
                <c:pt idx="12821">
                  <c:v>44.23</c:v>
                </c:pt>
                <c:pt idx="12822">
                  <c:v>44.23</c:v>
                </c:pt>
                <c:pt idx="12823">
                  <c:v>44.23</c:v>
                </c:pt>
                <c:pt idx="12824">
                  <c:v>44.23</c:v>
                </c:pt>
                <c:pt idx="12825">
                  <c:v>44.22</c:v>
                </c:pt>
                <c:pt idx="12826">
                  <c:v>44.22</c:v>
                </c:pt>
                <c:pt idx="12827">
                  <c:v>44.22</c:v>
                </c:pt>
                <c:pt idx="12828">
                  <c:v>44.21</c:v>
                </c:pt>
                <c:pt idx="12829">
                  <c:v>44.21</c:v>
                </c:pt>
                <c:pt idx="12830">
                  <c:v>44.21</c:v>
                </c:pt>
                <c:pt idx="12831">
                  <c:v>44.21</c:v>
                </c:pt>
                <c:pt idx="12832">
                  <c:v>44.21</c:v>
                </c:pt>
                <c:pt idx="12833">
                  <c:v>44.2</c:v>
                </c:pt>
                <c:pt idx="12834">
                  <c:v>44.2</c:v>
                </c:pt>
                <c:pt idx="12835">
                  <c:v>44.2</c:v>
                </c:pt>
                <c:pt idx="12836">
                  <c:v>44.2</c:v>
                </c:pt>
                <c:pt idx="12837">
                  <c:v>44.21</c:v>
                </c:pt>
                <c:pt idx="12838">
                  <c:v>44.21</c:v>
                </c:pt>
                <c:pt idx="12839">
                  <c:v>44.21</c:v>
                </c:pt>
                <c:pt idx="12840">
                  <c:v>44.22</c:v>
                </c:pt>
                <c:pt idx="12841">
                  <c:v>44.22</c:v>
                </c:pt>
                <c:pt idx="12842">
                  <c:v>44.23</c:v>
                </c:pt>
                <c:pt idx="12843">
                  <c:v>44.23</c:v>
                </c:pt>
                <c:pt idx="12844">
                  <c:v>44.23</c:v>
                </c:pt>
                <c:pt idx="12845">
                  <c:v>44.24</c:v>
                </c:pt>
                <c:pt idx="12846">
                  <c:v>44.23</c:v>
                </c:pt>
                <c:pt idx="12847">
                  <c:v>44.24</c:v>
                </c:pt>
                <c:pt idx="12848">
                  <c:v>44.24</c:v>
                </c:pt>
                <c:pt idx="12849">
                  <c:v>44.24</c:v>
                </c:pt>
                <c:pt idx="12850">
                  <c:v>44.24</c:v>
                </c:pt>
                <c:pt idx="12851">
                  <c:v>44.25</c:v>
                </c:pt>
                <c:pt idx="12852">
                  <c:v>44.26</c:v>
                </c:pt>
                <c:pt idx="12853">
                  <c:v>44.27</c:v>
                </c:pt>
                <c:pt idx="12854">
                  <c:v>44.27</c:v>
                </c:pt>
                <c:pt idx="12855">
                  <c:v>44.28</c:v>
                </c:pt>
                <c:pt idx="12856">
                  <c:v>44.28</c:v>
                </c:pt>
                <c:pt idx="12857">
                  <c:v>44.28</c:v>
                </c:pt>
                <c:pt idx="12858">
                  <c:v>44.29</c:v>
                </c:pt>
                <c:pt idx="12859">
                  <c:v>44.29</c:v>
                </c:pt>
                <c:pt idx="12860">
                  <c:v>44.29</c:v>
                </c:pt>
                <c:pt idx="12861">
                  <c:v>44.3</c:v>
                </c:pt>
                <c:pt idx="12862">
                  <c:v>44.31</c:v>
                </c:pt>
                <c:pt idx="12863">
                  <c:v>44.32</c:v>
                </c:pt>
                <c:pt idx="12864">
                  <c:v>44.33</c:v>
                </c:pt>
                <c:pt idx="12865">
                  <c:v>44.34</c:v>
                </c:pt>
                <c:pt idx="12866">
                  <c:v>44.34</c:v>
                </c:pt>
                <c:pt idx="12867">
                  <c:v>44.35</c:v>
                </c:pt>
                <c:pt idx="12868">
                  <c:v>44.35</c:v>
                </c:pt>
                <c:pt idx="12869">
                  <c:v>44.36</c:v>
                </c:pt>
                <c:pt idx="12870">
                  <c:v>44.36</c:v>
                </c:pt>
                <c:pt idx="12871">
                  <c:v>44.37</c:v>
                </c:pt>
                <c:pt idx="12872">
                  <c:v>44.37</c:v>
                </c:pt>
                <c:pt idx="12873">
                  <c:v>44.38</c:v>
                </c:pt>
                <c:pt idx="12874">
                  <c:v>44.38</c:v>
                </c:pt>
                <c:pt idx="12875">
                  <c:v>44.39</c:v>
                </c:pt>
                <c:pt idx="12876">
                  <c:v>44.39</c:v>
                </c:pt>
                <c:pt idx="12877">
                  <c:v>44.4</c:v>
                </c:pt>
                <c:pt idx="12878">
                  <c:v>44.41</c:v>
                </c:pt>
                <c:pt idx="12879">
                  <c:v>44.42</c:v>
                </c:pt>
                <c:pt idx="12880">
                  <c:v>44.43</c:v>
                </c:pt>
                <c:pt idx="12881">
                  <c:v>44.44</c:v>
                </c:pt>
                <c:pt idx="12882">
                  <c:v>44.45</c:v>
                </c:pt>
                <c:pt idx="12883">
                  <c:v>44.47</c:v>
                </c:pt>
                <c:pt idx="12884">
                  <c:v>44.48</c:v>
                </c:pt>
                <c:pt idx="12885">
                  <c:v>44.49</c:v>
                </c:pt>
                <c:pt idx="12886">
                  <c:v>44.5</c:v>
                </c:pt>
                <c:pt idx="12887">
                  <c:v>44.51</c:v>
                </c:pt>
                <c:pt idx="12888">
                  <c:v>44.52</c:v>
                </c:pt>
                <c:pt idx="12889">
                  <c:v>44.53</c:v>
                </c:pt>
                <c:pt idx="12890">
                  <c:v>44.54</c:v>
                </c:pt>
                <c:pt idx="12891">
                  <c:v>44.54</c:v>
                </c:pt>
                <c:pt idx="12892">
                  <c:v>44.55</c:v>
                </c:pt>
                <c:pt idx="12893">
                  <c:v>44.55</c:v>
                </c:pt>
                <c:pt idx="12894">
                  <c:v>44.55</c:v>
                </c:pt>
                <c:pt idx="12895">
                  <c:v>44.55</c:v>
                </c:pt>
                <c:pt idx="12896">
                  <c:v>44.56</c:v>
                </c:pt>
                <c:pt idx="12897">
                  <c:v>44.56</c:v>
                </c:pt>
                <c:pt idx="12898">
                  <c:v>44.57</c:v>
                </c:pt>
                <c:pt idx="12899">
                  <c:v>44.58</c:v>
                </c:pt>
                <c:pt idx="12900">
                  <c:v>44.58</c:v>
                </c:pt>
                <c:pt idx="12901">
                  <c:v>44.58</c:v>
                </c:pt>
                <c:pt idx="12902">
                  <c:v>44.58</c:v>
                </c:pt>
                <c:pt idx="12903">
                  <c:v>44.58</c:v>
                </c:pt>
                <c:pt idx="12904">
                  <c:v>44.58</c:v>
                </c:pt>
                <c:pt idx="12905">
                  <c:v>44.58</c:v>
                </c:pt>
                <c:pt idx="12906">
                  <c:v>44.58</c:v>
                </c:pt>
                <c:pt idx="12907">
                  <c:v>44.58</c:v>
                </c:pt>
                <c:pt idx="12908">
                  <c:v>44.58</c:v>
                </c:pt>
                <c:pt idx="12909">
                  <c:v>44.58</c:v>
                </c:pt>
                <c:pt idx="12910">
                  <c:v>44.58</c:v>
                </c:pt>
                <c:pt idx="12911">
                  <c:v>44.58</c:v>
                </c:pt>
                <c:pt idx="12912">
                  <c:v>44.59</c:v>
                </c:pt>
                <c:pt idx="12913">
                  <c:v>44.59</c:v>
                </c:pt>
                <c:pt idx="12914">
                  <c:v>44.59</c:v>
                </c:pt>
                <c:pt idx="12915">
                  <c:v>44.6</c:v>
                </c:pt>
                <c:pt idx="12916">
                  <c:v>44.6</c:v>
                </c:pt>
                <c:pt idx="12917">
                  <c:v>44.6</c:v>
                </c:pt>
                <c:pt idx="12918">
                  <c:v>44.6</c:v>
                </c:pt>
                <c:pt idx="12919">
                  <c:v>44.6</c:v>
                </c:pt>
                <c:pt idx="12920">
                  <c:v>44.61</c:v>
                </c:pt>
                <c:pt idx="12921">
                  <c:v>44.62</c:v>
                </c:pt>
                <c:pt idx="12922">
                  <c:v>44.62</c:v>
                </c:pt>
                <c:pt idx="12923">
                  <c:v>44.63</c:v>
                </c:pt>
                <c:pt idx="12924">
                  <c:v>44.64</c:v>
                </c:pt>
                <c:pt idx="12925">
                  <c:v>44.64</c:v>
                </c:pt>
                <c:pt idx="12926">
                  <c:v>44.65</c:v>
                </c:pt>
                <c:pt idx="12927">
                  <c:v>44.65</c:v>
                </c:pt>
                <c:pt idx="12928">
                  <c:v>44.65</c:v>
                </c:pt>
                <c:pt idx="12929">
                  <c:v>44.65</c:v>
                </c:pt>
                <c:pt idx="12930">
                  <c:v>44.66</c:v>
                </c:pt>
                <c:pt idx="12931">
                  <c:v>44.66</c:v>
                </c:pt>
                <c:pt idx="12932">
                  <c:v>44.66</c:v>
                </c:pt>
                <c:pt idx="12933">
                  <c:v>44.67</c:v>
                </c:pt>
                <c:pt idx="12934">
                  <c:v>44.67</c:v>
                </c:pt>
                <c:pt idx="12935">
                  <c:v>44.67</c:v>
                </c:pt>
                <c:pt idx="12936">
                  <c:v>44.68</c:v>
                </c:pt>
                <c:pt idx="12937">
                  <c:v>44.68</c:v>
                </c:pt>
                <c:pt idx="12938">
                  <c:v>44.68</c:v>
                </c:pt>
                <c:pt idx="12939">
                  <c:v>44.68</c:v>
                </c:pt>
                <c:pt idx="12940">
                  <c:v>44.69</c:v>
                </c:pt>
                <c:pt idx="12941">
                  <c:v>44.69</c:v>
                </c:pt>
                <c:pt idx="12942">
                  <c:v>44.69</c:v>
                </c:pt>
                <c:pt idx="12943">
                  <c:v>44.69</c:v>
                </c:pt>
                <c:pt idx="12944">
                  <c:v>44.7</c:v>
                </c:pt>
                <c:pt idx="12945">
                  <c:v>44.7</c:v>
                </c:pt>
                <c:pt idx="12946">
                  <c:v>44.71</c:v>
                </c:pt>
                <c:pt idx="12947">
                  <c:v>44.71</c:v>
                </c:pt>
                <c:pt idx="12948">
                  <c:v>44.71</c:v>
                </c:pt>
                <c:pt idx="12949">
                  <c:v>44.71</c:v>
                </c:pt>
                <c:pt idx="12950">
                  <c:v>44.71</c:v>
                </c:pt>
                <c:pt idx="12951">
                  <c:v>44.71</c:v>
                </c:pt>
                <c:pt idx="12952">
                  <c:v>44.71</c:v>
                </c:pt>
                <c:pt idx="12953">
                  <c:v>44.71</c:v>
                </c:pt>
                <c:pt idx="12954">
                  <c:v>44.71</c:v>
                </c:pt>
                <c:pt idx="12955">
                  <c:v>44.71</c:v>
                </c:pt>
                <c:pt idx="12956">
                  <c:v>44.71</c:v>
                </c:pt>
                <c:pt idx="12957">
                  <c:v>44.71</c:v>
                </c:pt>
                <c:pt idx="12958">
                  <c:v>44.71</c:v>
                </c:pt>
                <c:pt idx="12959">
                  <c:v>44.71</c:v>
                </c:pt>
                <c:pt idx="12960">
                  <c:v>44.7</c:v>
                </c:pt>
                <c:pt idx="12961">
                  <c:v>44.7</c:v>
                </c:pt>
                <c:pt idx="12962">
                  <c:v>44.7</c:v>
                </c:pt>
                <c:pt idx="12963">
                  <c:v>44.71</c:v>
                </c:pt>
                <c:pt idx="12964">
                  <c:v>44.7</c:v>
                </c:pt>
                <c:pt idx="12965">
                  <c:v>44.7</c:v>
                </c:pt>
                <c:pt idx="12966">
                  <c:v>44.7</c:v>
                </c:pt>
                <c:pt idx="12967">
                  <c:v>44.7</c:v>
                </c:pt>
                <c:pt idx="12968">
                  <c:v>44.71</c:v>
                </c:pt>
                <c:pt idx="12969">
                  <c:v>44.71</c:v>
                </c:pt>
                <c:pt idx="12970">
                  <c:v>44.7</c:v>
                </c:pt>
                <c:pt idx="12971">
                  <c:v>44.7</c:v>
                </c:pt>
                <c:pt idx="12972">
                  <c:v>44.7</c:v>
                </c:pt>
                <c:pt idx="12973">
                  <c:v>44.7</c:v>
                </c:pt>
                <c:pt idx="12974">
                  <c:v>44.7</c:v>
                </c:pt>
                <c:pt idx="12975">
                  <c:v>44.7</c:v>
                </c:pt>
                <c:pt idx="12976">
                  <c:v>44.7</c:v>
                </c:pt>
                <c:pt idx="12977">
                  <c:v>44.69</c:v>
                </c:pt>
                <c:pt idx="12978">
                  <c:v>44.69</c:v>
                </c:pt>
                <c:pt idx="12979">
                  <c:v>44.68</c:v>
                </c:pt>
                <c:pt idx="12980">
                  <c:v>44.68</c:v>
                </c:pt>
                <c:pt idx="12981">
                  <c:v>44.68</c:v>
                </c:pt>
                <c:pt idx="12982">
                  <c:v>44.67</c:v>
                </c:pt>
                <c:pt idx="12983">
                  <c:v>44.67</c:v>
                </c:pt>
                <c:pt idx="12984">
                  <c:v>44.67</c:v>
                </c:pt>
                <c:pt idx="12985">
                  <c:v>44.67</c:v>
                </c:pt>
                <c:pt idx="12986">
                  <c:v>44.67</c:v>
                </c:pt>
                <c:pt idx="12987">
                  <c:v>44.66</c:v>
                </c:pt>
                <c:pt idx="12988">
                  <c:v>44.66</c:v>
                </c:pt>
                <c:pt idx="12989">
                  <c:v>44.66</c:v>
                </c:pt>
                <c:pt idx="12990">
                  <c:v>44.65</c:v>
                </c:pt>
                <c:pt idx="12991">
                  <c:v>44.65</c:v>
                </c:pt>
                <c:pt idx="12992">
                  <c:v>44.65</c:v>
                </c:pt>
                <c:pt idx="12993">
                  <c:v>44.64</c:v>
                </c:pt>
                <c:pt idx="12994">
                  <c:v>44.63</c:v>
                </c:pt>
                <c:pt idx="12995">
                  <c:v>44.63</c:v>
                </c:pt>
                <c:pt idx="12996">
                  <c:v>44.63</c:v>
                </c:pt>
                <c:pt idx="12997">
                  <c:v>44.63</c:v>
                </c:pt>
                <c:pt idx="12998">
                  <c:v>44.62</c:v>
                </c:pt>
                <c:pt idx="12999">
                  <c:v>44.62</c:v>
                </c:pt>
                <c:pt idx="13000">
                  <c:v>44.62</c:v>
                </c:pt>
                <c:pt idx="13001">
                  <c:v>44.61</c:v>
                </c:pt>
                <c:pt idx="13002">
                  <c:v>44.61</c:v>
                </c:pt>
                <c:pt idx="13003">
                  <c:v>44.6</c:v>
                </c:pt>
                <c:pt idx="13004">
                  <c:v>44.6</c:v>
                </c:pt>
                <c:pt idx="13005">
                  <c:v>44.6</c:v>
                </c:pt>
                <c:pt idx="13006">
                  <c:v>44.6</c:v>
                </c:pt>
                <c:pt idx="13007">
                  <c:v>44.59</c:v>
                </c:pt>
                <c:pt idx="13008">
                  <c:v>44.59</c:v>
                </c:pt>
                <c:pt idx="13009">
                  <c:v>44.59</c:v>
                </c:pt>
                <c:pt idx="13010">
                  <c:v>44.59</c:v>
                </c:pt>
                <c:pt idx="13011">
                  <c:v>44.58</c:v>
                </c:pt>
                <c:pt idx="13012">
                  <c:v>44.58</c:v>
                </c:pt>
                <c:pt idx="13013">
                  <c:v>44.58</c:v>
                </c:pt>
                <c:pt idx="13014">
                  <c:v>44.58</c:v>
                </c:pt>
                <c:pt idx="13015">
                  <c:v>44.58</c:v>
                </c:pt>
                <c:pt idx="13016">
                  <c:v>44.58</c:v>
                </c:pt>
                <c:pt idx="13017">
                  <c:v>44.58</c:v>
                </c:pt>
                <c:pt idx="13018">
                  <c:v>44.58</c:v>
                </c:pt>
                <c:pt idx="13019">
                  <c:v>44.58</c:v>
                </c:pt>
                <c:pt idx="13020">
                  <c:v>44.58</c:v>
                </c:pt>
                <c:pt idx="13021">
                  <c:v>44.58</c:v>
                </c:pt>
                <c:pt idx="13022">
                  <c:v>44.58</c:v>
                </c:pt>
                <c:pt idx="13023">
                  <c:v>44.58</c:v>
                </c:pt>
                <c:pt idx="13024">
                  <c:v>44.57</c:v>
                </c:pt>
                <c:pt idx="13025">
                  <c:v>44.57</c:v>
                </c:pt>
                <c:pt idx="13026">
                  <c:v>44.56</c:v>
                </c:pt>
                <c:pt idx="13027">
                  <c:v>44.56</c:v>
                </c:pt>
                <c:pt idx="13028">
                  <c:v>44.56</c:v>
                </c:pt>
                <c:pt idx="13029">
                  <c:v>44.55</c:v>
                </c:pt>
                <c:pt idx="13030">
                  <c:v>44.55</c:v>
                </c:pt>
                <c:pt idx="13031">
                  <c:v>44.55</c:v>
                </c:pt>
                <c:pt idx="13032">
                  <c:v>44.54</c:v>
                </c:pt>
                <c:pt idx="13033">
                  <c:v>44.53</c:v>
                </c:pt>
                <c:pt idx="13034">
                  <c:v>44.53</c:v>
                </c:pt>
                <c:pt idx="13035">
                  <c:v>44.52</c:v>
                </c:pt>
                <c:pt idx="13036">
                  <c:v>44.51</c:v>
                </c:pt>
                <c:pt idx="13037">
                  <c:v>44.5</c:v>
                </c:pt>
                <c:pt idx="13038">
                  <c:v>44.5</c:v>
                </c:pt>
                <c:pt idx="13039">
                  <c:v>44.5</c:v>
                </c:pt>
                <c:pt idx="13040">
                  <c:v>44.49</c:v>
                </c:pt>
                <c:pt idx="13041">
                  <c:v>44.48</c:v>
                </c:pt>
                <c:pt idx="13042">
                  <c:v>44.47</c:v>
                </c:pt>
                <c:pt idx="13043">
                  <c:v>44.46</c:v>
                </c:pt>
                <c:pt idx="13044">
                  <c:v>44.44</c:v>
                </c:pt>
                <c:pt idx="13045">
                  <c:v>44.43</c:v>
                </c:pt>
                <c:pt idx="13046">
                  <c:v>44.43</c:v>
                </c:pt>
                <c:pt idx="13047">
                  <c:v>44.42</c:v>
                </c:pt>
                <c:pt idx="13048">
                  <c:v>44.41</c:v>
                </c:pt>
                <c:pt idx="13049">
                  <c:v>44.4</c:v>
                </c:pt>
                <c:pt idx="13050">
                  <c:v>44.4</c:v>
                </c:pt>
                <c:pt idx="13051">
                  <c:v>44.39</c:v>
                </c:pt>
                <c:pt idx="13052">
                  <c:v>44.38</c:v>
                </c:pt>
                <c:pt idx="13053">
                  <c:v>44.38</c:v>
                </c:pt>
                <c:pt idx="13054">
                  <c:v>44.38</c:v>
                </c:pt>
                <c:pt idx="13055">
                  <c:v>44.37</c:v>
                </c:pt>
                <c:pt idx="13056">
                  <c:v>44.37</c:v>
                </c:pt>
                <c:pt idx="13057">
                  <c:v>44.37</c:v>
                </c:pt>
                <c:pt idx="13058">
                  <c:v>44.36</c:v>
                </c:pt>
                <c:pt idx="13059">
                  <c:v>44.35</c:v>
                </c:pt>
                <c:pt idx="13060">
                  <c:v>44.35</c:v>
                </c:pt>
                <c:pt idx="13061">
                  <c:v>44.34</c:v>
                </c:pt>
                <c:pt idx="13062">
                  <c:v>44.33</c:v>
                </c:pt>
                <c:pt idx="13063">
                  <c:v>44.33</c:v>
                </c:pt>
                <c:pt idx="13064">
                  <c:v>44.32</c:v>
                </c:pt>
                <c:pt idx="13065">
                  <c:v>44.32</c:v>
                </c:pt>
                <c:pt idx="13066">
                  <c:v>44.31</c:v>
                </c:pt>
                <c:pt idx="13067">
                  <c:v>44.31</c:v>
                </c:pt>
                <c:pt idx="13068">
                  <c:v>44.3</c:v>
                </c:pt>
                <c:pt idx="13069">
                  <c:v>44.29</c:v>
                </c:pt>
                <c:pt idx="13070">
                  <c:v>44.28</c:v>
                </c:pt>
                <c:pt idx="13071">
                  <c:v>44.27</c:v>
                </c:pt>
                <c:pt idx="13072">
                  <c:v>44.26</c:v>
                </c:pt>
                <c:pt idx="13073">
                  <c:v>44.25</c:v>
                </c:pt>
                <c:pt idx="13074">
                  <c:v>44.24</c:v>
                </c:pt>
                <c:pt idx="13075">
                  <c:v>44.24</c:v>
                </c:pt>
                <c:pt idx="13076">
                  <c:v>44.24</c:v>
                </c:pt>
                <c:pt idx="13077">
                  <c:v>44.24</c:v>
                </c:pt>
                <c:pt idx="13078">
                  <c:v>44.23</c:v>
                </c:pt>
                <c:pt idx="13079">
                  <c:v>44.23</c:v>
                </c:pt>
                <c:pt idx="13080">
                  <c:v>44.23</c:v>
                </c:pt>
                <c:pt idx="13081">
                  <c:v>44.23</c:v>
                </c:pt>
                <c:pt idx="13082">
                  <c:v>44.22</c:v>
                </c:pt>
                <c:pt idx="13083">
                  <c:v>44.22</c:v>
                </c:pt>
                <c:pt idx="13084">
                  <c:v>44.22</c:v>
                </c:pt>
                <c:pt idx="13085">
                  <c:v>44.22</c:v>
                </c:pt>
                <c:pt idx="13086">
                  <c:v>44.21</c:v>
                </c:pt>
                <c:pt idx="13087">
                  <c:v>44.21</c:v>
                </c:pt>
                <c:pt idx="13088">
                  <c:v>44.21</c:v>
                </c:pt>
                <c:pt idx="13089">
                  <c:v>44.2</c:v>
                </c:pt>
                <c:pt idx="13090">
                  <c:v>44.2</c:v>
                </c:pt>
                <c:pt idx="13091">
                  <c:v>44.2</c:v>
                </c:pt>
                <c:pt idx="13092">
                  <c:v>44.2</c:v>
                </c:pt>
                <c:pt idx="13093">
                  <c:v>44.2</c:v>
                </c:pt>
                <c:pt idx="13094">
                  <c:v>44.2</c:v>
                </c:pt>
                <c:pt idx="13095">
                  <c:v>44.2</c:v>
                </c:pt>
                <c:pt idx="13096">
                  <c:v>44.2</c:v>
                </c:pt>
                <c:pt idx="13097">
                  <c:v>44.2</c:v>
                </c:pt>
                <c:pt idx="13098">
                  <c:v>44.2</c:v>
                </c:pt>
                <c:pt idx="13099">
                  <c:v>44.21</c:v>
                </c:pt>
                <c:pt idx="13100">
                  <c:v>44.21</c:v>
                </c:pt>
                <c:pt idx="13101">
                  <c:v>44.22</c:v>
                </c:pt>
                <c:pt idx="13102">
                  <c:v>44.22</c:v>
                </c:pt>
                <c:pt idx="13103">
                  <c:v>44.23</c:v>
                </c:pt>
                <c:pt idx="13104">
                  <c:v>44.24</c:v>
                </c:pt>
                <c:pt idx="13105">
                  <c:v>44.24</c:v>
                </c:pt>
                <c:pt idx="13106">
                  <c:v>44.24</c:v>
                </c:pt>
                <c:pt idx="13107">
                  <c:v>44.25</c:v>
                </c:pt>
                <c:pt idx="13108">
                  <c:v>44.26</c:v>
                </c:pt>
                <c:pt idx="13109">
                  <c:v>44.26</c:v>
                </c:pt>
                <c:pt idx="13110">
                  <c:v>44.27</c:v>
                </c:pt>
                <c:pt idx="13111">
                  <c:v>44.28</c:v>
                </c:pt>
                <c:pt idx="13112">
                  <c:v>44.28</c:v>
                </c:pt>
                <c:pt idx="13113">
                  <c:v>44.29</c:v>
                </c:pt>
                <c:pt idx="13114">
                  <c:v>44.29</c:v>
                </c:pt>
                <c:pt idx="13115">
                  <c:v>44.3</c:v>
                </c:pt>
                <c:pt idx="13116">
                  <c:v>44.3</c:v>
                </c:pt>
                <c:pt idx="13117">
                  <c:v>44.31</c:v>
                </c:pt>
                <c:pt idx="13118">
                  <c:v>44.31</c:v>
                </c:pt>
                <c:pt idx="13119">
                  <c:v>44.32</c:v>
                </c:pt>
                <c:pt idx="13120">
                  <c:v>44.33</c:v>
                </c:pt>
                <c:pt idx="13121">
                  <c:v>44.33</c:v>
                </c:pt>
                <c:pt idx="13122">
                  <c:v>44.34</c:v>
                </c:pt>
                <c:pt idx="13123">
                  <c:v>44.34</c:v>
                </c:pt>
                <c:pt idx="13124">
                  <c:v>44.35</c:v>
                </c:pt>
                <c:pt idx="13125">
                  <c:v>44.36</c:v>
                </c:pt>
                <c:pt idx="13126">
                  <c:v>44.37</c:v>
                </c:pt>
                <c:pt idx="13127">
                  <c:v>44.37</c:v>
                </c:pt>
                <c:pt idx="13128">
                  <c:v>44.38</c:v>
                </c:pt>
                <c:pt idx="13129">
                  <c:v>44.39</c:v>
                </c:pt>
                <c:pt idx="13130">
                  <c:v>44.4</c:v>
                </c:pt>
                <c:pt idx="13131">
                  <c:v>44.41</c:v>
                </c:pt>
                <c:pt idx="13132">
                  <c:v>44.42</c:v>
                </c:pt>
                <c:pt idx="13133">
                  <c:v>44.43</c:v>
                </c:pt>
                <c:pt idx="13134">
                  <c:v>44.44</c:v>
                </c:pt>
                <c:pt idx="13135">
                  <c:v>44.45</c:v>
                </c:pt>
                <c:pt idx="13136">
                  <c:v>44.47</c:v>
                </c:pt>
                <c:pt idx="13137">
                  <c:v>44.48</c:v>
                </c:pt>
                <c:pt idx="13138">
                  <c:v>44.49</c:v>
                </c:pt>
                <c:pt idx="13139">
                  <c:v>44.5</c:v>
                </c:pt>
                <c:pt idx="13140">
                  <c:v>44.5</c:v>
                </c:pt>
                <c:pt idx="13141">
                  <c:v>44.51</c:v>
                </c:pt>
                <c:pt idx="13142">
                  <c:v>44.52</c:v>
                </c:pt>
                <c:pt idx="13143">
                  <c:v>44.53</c:v>
                </c:pt>
                <c:pt idx="13144">
                  <c:v>44.54</c:v>
                </c:pt>
                <c:pt idx="13145">
                  <c:v>44.55</c:v>
                </c:pt>
                <c:pt idx="13146">
                  <c:v>44.56</c:v>
                </c:pt>
                <c:pt idx="13147">
                  <c:v>44.57</c:v>
                </c:pt>
                <c:pt idx="13148">
                  <c:v>44.57</c:v>
                </c:pt>
                <c:pt idx="13149">
                  <c:v>44.57</c:v>
                </c:pt>
                <c:pt idx="13150">
                  <c:v>44.58</c:v>
                </c:pt>
                <c:pt idx="13151">
                  <c:v>44.58</c:v>
                </c:pt>
                <c:pt idx="13152">
                  <c:v>44.58</c:v>
                </c:pt>
                <c:pt idx="13153">
                  <c:v>44.58</c:v>
                </c:pt>
                <c:pt idx="13154">
                  <c:v>44.58</c:v>
                </c:pt>
                <c:pt idx="13155">
                  <c:v>44.58</c:v>
                </c:pt>
                <c:pt idx="13156">
                  <c:v>44.58</c:v>
                </c:pt>
                <c:pt idx="13157">
                  <c:v>44.58</c:v>
                </c:pt>
                <c:pt idx="13158">
                  <c:v>44.58</c:v>
                </c:pt>
                <c:pt idx="13159">
                  <c:v>44.58</c:v>
                </c:pt>
                <c:pt idx="13160">
                  <c:v>44.58</c:v>
                </c:pt>
                <c:pt idx="13161">
                  <c:v>44.58</c:v>
                </c:pt>
                <c:pt idx="13162">
                  <c:v>44.58</c:v>
                </c:pt>
                <c:pt idx="13163">
                  <c:v>44.59</c:v>
                </c:pt>
                <c:pt idx="13164">
                  <c:v>44.59</c:v>
                </c:pt>
                <c:pt idx="13165">
                  <c:v>44.6</c:v>
                </c:pt>
                <c:pt idx="13166">
                  <c:v>44.6</c:v>
                </c:pt>
                <c:pt idx="13167">
                  <c:v>44.6</c:v>
                </c:pt>
                <c:pt idx="13168">
                  <c:v>44.61</c:v>
                </c:pt>
                <c:pt idx="13169">
                  <c:v>44.61</c:v>
                </c:pt>
                <c:pt idx="13170">
                  <c:v>44.61</c:v>
                </c:pt>
                <c:pt idx="13171">
                  <c:v>44.62</c:v>
                </c:pt>
                <c:pt idx="13172">
                  <c:v>44.62</c:v>
                </c:pt>
                <c:pt idx="13173">
                  <c:v>44.62</c:v>
                </c:pt>
                <c:pt idx="13174">
                  <c:v>44.63</c:v>
                </c:pt>
                <c:pt idx="13175">
                  <c:v>44.63</c:v>
                </c:pt>
                <c:pt idx="13176">
                  <c:v>44.63</c:v>
                </c:pt>
                <c:pt idx="13177">
                  <c:v>44.64</c:v>
                </c:pt>
                <c:pt idx="13178">
                  <c:v>44.64</c:v>
                </c:pt>
                <c:pt idx="13179">
                  <c:v>44.64</c:v>
                </c:pt>
                <c:pt idx="13180">
                  <c:v>44.64</c:v>
                </c:pt>
                <c:pt idx="13181">
                  <c:v>44.65</c:v>
                </c:pt>
                <c:pt idx="13182">
                  <c:v>44.65</c:v>
                </c:pt>
                <c:pt idx="13183">
                  <c:v>44.65</c:v>
                </c:pt>
                <c:pt idx="13184">
                  <c:v>44.66</c:v>
                </c:pt>
                <c:pt idx="13185">
                  <c:v>44.66</c:v>
                </c:pt>
                <c:pt idx="13186">
                  <c:v>44.66</c:v>
                </c:pt>
                <c:pt idx="13187">
                  <c:v>44.66</c:v>
                </c:pt>
                <c:pt idx="13188">
                  <c:v>44.67</c:v>
                </c:pt>
                <c:pt idx="13189">
                  <c:v>44.67</c:v>
                </c:pt>
                <c:pt idx="13190">
                  <c:v>44.67</c:v>
                </c:pt>
                <c:pt idx="13191">
                  <c:v>44.67</c:v>
                </c:pt>
                <c:pt idx="13192">
                  <c:v>44.68</c:v>
                </c:pt>
                <c:pt idx="13193">
                  <c:v>44.68</c:v>
                </c:pt>
                <c:pt idx="13194">
                  <c:v>44.68</c:v>
                </c:pt>
                <c:pt idx="13195">
                  <c:v>44.68</c:v>
                </c:pt>
                <c:pt idx="13196">
                  <c:v>44.68</c:v>
                </c:pt>
                <c:pt idx="13197">
                  <c:v>44.68</c:v>
                </c:pt>
                <c:pt idx="13198">
                  <c:v>44.68</c:v>
                </c:pt>
                <c:pt idx="13199">
                  <c:v>44.68</c:v>
                </c:pt>
                <c:pt idx="13200">
                  <c:v>44.68</c:v>
                </c:pt>
                <c:pt idx="13201">
                  <c:v>44.69</c:v>
                </c:pt>
                <c:pt idx="13202">
                  <c:v>44.69</c:v>
                </c:pt>
                <c:pt idx="13203">
                  <c:v>44.69</c:v>
                </c:pt>
                <c:pt idx="13204">
                  <c:v>44.69</c:v>
                </c:pt>
                <c:pt idx="13205">
                  <c:v>44.69</c:v>
                </c:pt>
                <c:pt idx="13206">
                  <c:v>44.7</c:v>
                </c:pt>
                <c:pt idx="13207">
                  <c:v>44.69</c:v>
                </c:pt>
                <c:pt idx="13208">
                  <c:v>44.7</c:v>
                </c:pt>
                <c:pt idx="13209">
                  <c:v>44.7</c:v>
                </c:pt>
                <c:pt idx="13210">
                  <c:v>44.69</c:v>
                </c:pt>
                <c:pt idx="13211">
                  <c:v>44.69</c:v>
                </c:pt>
                <c:pt idx="13212">
                  <c:v>44.7</c:v>
                </c:pt>
                <c:pt idx="13213">
                  <c:v>44.69</c:v>
                </c:pt>
                <c:pt idx="13214">
                  <c:v>44.69</c:v>
                </c:pt>
                <c:pt idx="13215">
                  <c:v>44.69</c:v>
                </c:pt>
                <c:pt idx="13216">
                  <c:v>44.69</c:v>
                </c:pt>
                <c:pt idx="13217">
                  <c:v>44.69</c:v>
                </c:pt>
                <c:pt idx="13218">
                  <c:v>44.69</c:v>
                </c:pt>
                <c:pt idx="13219">
                  <c:v>44.68</c:v>
                </c:pt>
                <c:pt idx="13220">
                  <c:v>44.68</c:v>
                </c:pt>
                <c:pt idx="13221">
                  <c:v>44.68</c:v>
                </c:pt>
                <c:pt idx="13222">
                  <c:v>44.68</c:v>
                </c:pt>
                <c:pt idx="13223">
                  <c:v>44.68</c:v>
                </c:pt>
                <c:pt idx="13224">
                  <c:v>44.67</c:v>
                </c:pt>
                <c:pt idx="13225">
                  <c:v>44.67</c:v>
                </c:pt>
                <c:pt idx="13226">
                  <c:v>44.66</c:v>
                </c:pt>
                <c:pt idx="13227">
                  <c:v>44.66</c:v>
                </c:pt>
                <c:pt idx="13228">
                  <c:v>44.66</c:v>
                </c:pt>
                <c:pt idx="13229">
                  <c:v>44.65</c:v>
                </c:pt>
                <c:pt idx="13230">
                  <c:v>44.65</c:v>
                </c:pt>
                <c:pt idx="13231">
                  <c:v>44.65</c:v>
                </c:pt>
                <c:pt idx="13232">
                  <c:v>44.65</c:v>
                </c:pt>
                <c:pt idx="13233">
                  <c:v>44.64</c:v>
                </c:pt>
                <c:pt idx="13234">
                  <c:v>44.63</c:v>
                </c:pt>
                <c:pt idx="13235">
                  <c:v>44.63</c:v>
                </c:pt>
                <c:pt idx="13236">
                  <c:v>44.63</c:v>
                </c:pt>
                <c:pt idx="13237">
                  <c:v>44.63</c:v>
                </c:pt>
                <c:pt idx="13238">
                  <c:v>44.62</c:v>
                </c:pt>
                <c:pt idx="13239">
                  <c:v>44.62</c:v>
                </c:pt>
                <c:pt idx="13240">
                  <c:v>44.62</c:v>
                </c:pt>
                <c:pt idx="13241">
                  <c:v>44.61</c:v>
                </c:pt>
                <c:pt idx="13242">
                  <c:v>44.6</c:v>
                </c:pt>
                <c:pt idx="13243">
                  <c:v>44.6</c:v>
                </c:pt>
                <c:pt idx="13244">
                  <c:v>44.6</c:v>
                </c:pt>
                <c:pt idx="13245">
                  <c:v>44.6</c:v>
                </c:pt>
                <c:pt idx="13246">
                  <c:v>44.59</c:v>
                </c:pt>
                <c:pt idx="13247">
                  <c:v>44.59</c:v>
                </c:pt>
                <c:pt idx="13248">
                  <c:v>44.59</c:v>
                </c:pt>
                <c:pt idx="13249">
                  <c:v>44.59</c:v>
                </c:pt>
                <c:pt idx="13250">
                  <c:v>44.58</c:v>
                </c:pt>
                <c:pt idx="13251">
                  <c:v>44.58</c:v>
                </c:pt>
                <c:pt idx="13252">
                  <c:v>44.58</c:v>
                </c:pt>
                <c:pt idx="13253">
                  <c:v>44.58</c:v>
                </c:pt>
                <c:pt idx="13254">
                  <c:v>44.58</c:v>
                </c:pt>
                <c:pt idx="13255">
                  <c:v>44.58</c:v>
                </c:pt>
                <c:pt idx="13256">
                  <c:v>44.58</c:v>
                </c:pt>
                <c:pt idx="13257">
                  <c:v>44.58</c:v>
                </c:pt>
                <c:pt idx="13258">
                  <c:v>44.58</c:v>
                </c:pt>
                <c:pt idx="13259">
                  <c:v>44.58</c:v>
                </c:pt>
                <c:pt idx="13260">
                  <c:v>44.58</c:v>
                </c:pt>
                <c:pt idx="13261">
                  <c:v>44.58</c:v>
                </c:pt>
                <c:pt idx="13262">
                  <c:v>44.58</c:v>
                </c:pt>
                <c:pt idx="13263">
                  <c:v>44.57</c:v>
                </c:pt>
                <c:pt idx="13264">
                  <c:v>44.57</c:v>
                </c:pt>
                <c:pt idx="13265">
                  <c:v>44.57</c:v>
                </c:pt>
                <c:pt idx="13266">
                  <c:v>44.56</c:v>
                </c:pt>
                <c:pt idx="13267">
                  <c:v>44.56</c:v>
                </c:pt>
                <c:pt idx="13268">
                  <c:v>44.56</c:v>
                </c:pt>
                <c:pt idx="13269">
                  <c:v>44.55</c:v>
                </c:pt>
                <c:pt idx="13270">
                  <c:v>44.55</c:v>
                </c:pt>
                <c:pt idx="13271">
                  <c:v>44.54</c:v>
                </c:pt>
                <c:pt idx="13272">
                  <c:v>44.53</c:v>
                </c:pt>
                <c:pt idx="13273">
                  <c:v>44.51</c:v>
                </c:pt>
                <c:pt idx="13274">
                  <c:v>44.5</c:v>
                </c:pt>
                <c:pt idx="13275">
                  <c:v>44.49</c:v>
                </c:pt>
                <c:pt idx="13276">
                  <c:v>44.48</c:v>
                </c:pt>
                <c:pt idx="13277">
                  <c:v>44.48</c:v>
                </c:pt>
                <c:pt idx="13278">
                  <c:v>44.46</c:v>
                </c:pt>
                <c:pt idx="13279">
                  <c:v>44.45</c:v>
                </c:pt>
                <c:pt idx="13280">
                  <c:v>44.44</c:v>
                </c:pt>
                <c:pt idx="13281">
                  <c:v>44.43</c:v>
                </c:pt>
                <c:pt idx="13282">
                  <c:v>44.42</c:v>
                </c:pt>
                <c:pt idx="13283">
                  <c:v>44.42</c:v>
                </c:pt>
                <c:pt idx="13284">
                  <c:v>44.41</c:v>
                </c:pt>
                <c:pt idx="13285">
                  <c:v>44.4</c:v>
                </c:pt>
                <c:pt idx="13286">
                  <c:v>44.39</c:v>
                </c:pt>
                <c:pt idx="13287">
                  <c:v>44.39</c:v>
                </c:pt>
                <c:pt idx="13288">
                  <c:v>44.38</c:v>
                </c:pt>
                <c:pt idx="13289">
                  <c:v>44.38</c:v>
                </c:pt>
                <c:pt idx="13290">
                  <c:v>44.37</c:v>
                </c:pt>
                <c:pt idx="13291">
                  <c:v>44.36</c:v>
                </c:pt>
                <c:pt idx="13292">
                  <c:v>44.35</c:v>
                </c:pt>
                <c:pt idx="13293">
                  <c:v>44.34</c:v>
                </c:pt>
                <c:pt idx="13294">
                  <c:v>44.34</c:v>
                </c:pt>
                <c:pt idx="13295">
                  <c:v>44.34</c:v>
                </c:pt>
                <c:pt idx="13296">
                  <c:v>44.33</c:v>
                </c:pt>
                <c:pt idx="13297">
                  <c:v>44.33</c:v>
                </c:pt>
                <c:pt idx="13298">
                  <c:v>44.32</c:v>
                </c:pt>
                <c:pt idx="13299">
                  <c:v>44.32</c:v>
                </c:pt>
                <c:pt idx="13300">
                  <c:v>44.31</c:v>
                </c:pt>
                <c:pt idx="13301">
                  <c:v>44.3</c:v>
                </c:pt>
                <c:pt idx="13302">
                  <c:v>44.3</c:v>
                </c:pt>
                <c:pt idx="13303">
                  <c:v>44.29</c:v>
                </c:pt>
                <c:pt idx="13304">
                  <c:v>44.28</c:v>
                </c:pt>
                <c:pt idx="13305">
                  <c:v>44.27</c:v>
                </c:pt>
                <c:pt idx="13306">
                  <c:v>44.27</c:v>
                </c:pt>
                <c:pt idx="13307">
                  <c:v>44.26</c:v>
                </c:pt>
                <c:pt idx="13308">
                  <c:v>44.25</c:v>
                </c:pt>
                <c:pt idx="13309">
                  <c:v>44.25</c:v>
                </c:pt>
                <c:pt idx="13310">
                  <c:v>44.25</c:v>
                </c:pt>
                <c:pt idx="13311">
                  <c:v>44.25</c:v>
                </c:pt>
                <c:pt idx="13312">
                  <c:v>44.24</c:v>
                </c:pt>
                <c:pt idx="13313">
                  <c:v>44.23</c:v>
                </c:pt>
                <c:pt idx="13314">
                  <c:v>44.22</c:v>
                </c:pt>
                <c:pt idx="13315">
                  <c:v>44.21</c:v>
                </c:pt>
                <c:pt idx="13316">
                  <c:v>44.2</c:v>
                </c:pt>
                <c:pt idx="13317">
                  <c:v>44.19</c:v>
                </c:pt>
                <c:pt idx="13318">
                  <c:v>44.19</c:v>
                </c:pt>
                <c:pt idx="13319">
                  <c:v>44.19</c:v>
                </c:pt>
                <c:pt idx="13320">
                  <c:v>44.18</c:v>
                </c:pt>
                <c:pt idx="13321">
                  <c:v>44.17</c:v>
                </c:pt>
                <c:pt idx="13322">
                  <c:v>44.17</c:v>
                </c:pt>
                <c:pt idx="13323">
                  <c:v>44.17</c:v>
                </c:pt>
                <c:pt idx="13324">
                  <c:v>44.16</c:v>
                </c:pt>
                <c:pt idx="13325">
                  <c:v>44.16</c:v>
                </c:pt>
                <c:pt idx="13326">
                  <c:v>44.16</c:v>
                </c:pt>
                <c:pt idx="13327">
                  <c:v>44.16</c:v>
                </c:pt>
                <c:pt idx="13328">
                  <c:v>44.16</c:v>
                </c:pt>
                <c:pt idx="13329">
                  <c:v>44.15</c:v>
                </c:pt>
                <c:pt idx="13330">
                  <c:v>44.15</c:v>
                </c:pt>
                <c:pt idx="13331">
                  <c:v>44.15</c:v>
                </c:pt>
                <c:pt idx="13332">
                  <c:v>44.15</c:v>
                </c:pt>
                <c:pt idx="13333">
                  <c:v>44.15</c:v>
                </c:pt>
                <c:pt idx="13334">
                  <c:v>44.15</c:v>
                </c:pt>
                <c:pt idx="13335">
                  <c:v>44.15</c:v>
                </c:pt>
                <c:pt idx="13336">
                  <c:v>44.16</c:v>
                </c:pt>
                <c:pt idx="13337">
                  <c:v>44.16</c:v>
                </c:pt>
                <c:pt idx="13338">
                  <c:v>44.16</c:v>
                </c:pt>
                <c:pt idx="13339">
                  <c:v>44.16</c:v>
                </c:pt>
                <c:pt idx="13340">
                  <c:v>44.17</c:v>
                </c:pt>
                <c:pt idx="13341">
                  <c:v>44.17</c:v>
                </c:pt>
                <c:pt idx="13342">
                  <c:v>44.18</c:v>
                </c:pt>
                <c:pt idx="13343">
                  <c:v>44.18</c:v>
                </c:pt>
                <c:pt idx="13344">
                  <c:v>44.19</c:v>
                </c:pt>
                <c:pt idx="13345">
                  <c:v>44.19</c:v>
                </c:pt>
                <c:pt idx="13346">
                  <c:v>44.2</c:v>
                </c:pt>
                <c:pt idx="13347">
                  <c:v>44.2</c:v>
                </c:pt>
                <c:pt idx="13348">
                  <c:v>44.21</c:v>
                </c:pt>
                <c:pt idx="13349">
                  <c:v>44.21</c:v>
                </c:pt>
                <c:pt idx="13350">
                  <c:v>44.22</c:v>
                </c:pt>
                <c:pt idx="13351">
                  <c:v>44.22</c:v>
                </c:pt>
                <c:pt idx="13352">
                  <c:v>44.22</c:v>
                </c:pt>
                <c:pt idx="13353">
                  <c:v>44.23</c:v>
                </c:pt>
                <c:pt idx="13354">
                  <c:v>44.24</c:v>
                </c:pt>
                <c:pt idx="13355">
                  <c:v>44.24</c:v>
                </c:pt>
                <c:pt idx="13356">
                  <c:v>44.25</c:v>
                </c:pt>
                <c:pt idx="13357">
                  <c:v>44.26</c:v>
                </c:pt>
                <c:pt idx="13358">
                  <c:v>44.27</c:v>
                </c:pt>
                <c:pt idx="13359">
                  <c:v>44.28</c:v>
                </c:pt>
                <c:pt idx="13360">
                  <c:v>44.29</c:v>
                </c:pt>
                <c:pt idx="13361">
                  <c:v>44.3</c:v>
                </c:pt>
                <c:pt idx="13362">
                  <c:v>44.31</c:v>
                </c:pt>
                <c:pt idx="13363">
                  <c:v>44.32</c:v>
                </c:pt>
                <c:pt idx="13364">
                  <c:v>44.33</c:v>
                </c:pt>
                <c:pt idx="13365">
                  <c:v>44.34</c:v>
                </c:pt>
                <c:pt idx="13366">
                  <c:v>44.35</c:v>
                </c:pt>
                <c:pt idx="13367">
                  <c:v>44.36</c:v>
                </c:pt>
                <c:pt idx="13368">
                  <c:v>44.37</c:v>
                </c:pt>
                <c:pt idx="13369">
                  <c:v>44.38</c:v>
                </c:pt>
                <c:pt idx="13370">
                  <c:v>44.38</c:v>
                </c:pt>
                <c:pt idx="13371">
                  <c:v>44.39</c:v>
                </c:pt>
                <c:pt idx="13372">
                  <c:v>44.4</c:v>
                </c:pt>
                <c:pt idx="13373">
                  <c:v>44.41</c:v>
                </c:pt>
                <c:pt idx="13374">
                  <c:v>44.42</c:v>
                </c:pt>
                <c:pt idx="13375">
                  <c:v>44.44</c:v>
                </c:pt>
                <c:pt idx="13376">
                  <c:v>44.45</c:v>
                </c:pt>
                <c:pt idx="13377">
                  <c:v>44.46</c:v>
                </c:pt>
                <c:pt idx="13378">
                  <c:v>44.48</c:v>
                </c:pt>
                <c:pt idx="13379">
                  <c:v>44.48</c:v>
                </c:pt>
                <c:pt idx="13380">
                  <c:v>44.49</c:v>
                </c:pt>
                <c:pt idx="13381">
                  <c:v>44.5</c:v>
                </c:pt>
                <c:pt idx="13382">
                  <c:v>44.51</c:v>
                </c:pt>
                <c:pt idx="13383">
                  <c:v>44.53</c:v>
                </c:pt>
                <c:pt idx="13384">
                  <c:v>44.54</c:v>
                </c:pt>
                <c:pt idx="13385">
                  <c:v>44.55</c:v>
                </c:pt>
                <c:pt idx="13386">
                  <c:v>44.56</c:v>
                </c:pt>
                <c:pt idx="13387">
                  <c:v>44.57</c:v>
                </c:pt>
                <c:pt idx="13388">
                  <c:v>44.58</c:v>
                </c:pt>
                <c:pt idx="13389">
                  <c:v>44.58</c:v>
                </c:pt>
                <c:pt idx="13390">
                  <c:v>44.58</c:v>
                </c:pt>
                <c:pt idx="13391">
                  <c:v>44.58</c:v>
                </c:pt>
                <c:pt idx="13392">
                  <c:v>44.58</c:v>
                </c:pt>
                <c:pt idx="13393">
                  <c:v>44.58</c:v>
                </c:pt>
                <c:pt idx="13394">
                  <c:v>44.58</c:v>
                </c:pt>
                <c:pt idx="13395">
                  <c:v>44.58</c:v>
                </c:pt>
                <c:pt idx="13396">
                  <c:v>44.58</c:v>
                </c:pt>
                <c:pt idx="13397">
                  <c:v>44.58</c:v>
                </c:pt>
                <c:pt idx="13398">
                  <c:v>44.58</c:v>
                </c:pt>
                <c:pt idx="13399">
                  <c:v>44.58</c:v>
                </c:pt>
                <c:pt idx="13400">
                  <c:v>44.59</c:v>
                </c:pt>
                <c:pt idx="13401">
                  <c:v>44.59</c:v>
                </c:pt>
                <c:pt idx="13402">
                  <c:v>44.6</c:v>
                </c:pt>
                <c:pt idx="13403">
                  <c:v>44.6</c:v>
                </c:pt>
                <c:pt idx="13404">
                  <c:v>44.61</c:v>
                </c:pt>
                <c:pt idx="13405">
                  <c:v>44.62</c:v>
                </c:pt>
                <c:pt idx="13406">
                  <c:v>44.63</c:v>
                </c:pt>
                <c:pt idx="13407">
                  <c:v>44.63</c:v>
                </c:pt>
                <c:pt idx="13408">
                  <c:v>44.64</c:v>
                </c:pt>
                <c:pt idx="13409">
                  <c:v>44.65</c:v>
                </c:pt>
                <c:pt idx="13410">
                  <c:v>44.65</c:v>
                </c:pt>
                <c:pt idx="13411">
                  <c:v>44.65</c:v>
                </c:pt>
                <c:pt idx="13412">
                  <c:v>44.66</c:v>
                </c:pt>
                <c:pt idx="13413">
                  <c:v>44.67</c:v>
                </c:pt>
                <c:pt idx="13414">
                  <c:v>44.67</c:v>
                </c:pt>
                <c:pt idx="13415">
                  <c:v>44.68</c:v>
                </c:pt>
                <c:pt idx="13416">
                  <c:v>44.68</c:v>
                </c:pt>
                <c:pt idx="13417">
                  <c:v>44.69</c:v>
                </c:pt>
                <c:pt idx="13418">
                  <c:v>44.7</c:v>
                </c:pt>
                <c:pt idx="13419">
                  <c:v>44.7</c:v>
                </c:pt>
                <c:pt idx="13420">
                  <c:v>44.71</c:v>
                </c:pt>
                <c:pt idx="13421">
                  <c:v>44.71</c:v>
                </c:pt>
                <c:pt idx="13422">
                  <c:v>44.72</c:v>
                </c:pt>
                <c:pt idx="13423">
                  <c:v>44.72</c:v>
                </c:pt>
                <c:pt idx="13424">
                  <c:v>44.72</c:v>
                </c:pt>
                <c:pt idx="13425">
                  <c:v>44.72</c:v>
                </c:pt>
                <c:pt idx="13426">
                  <c:v>44.73</c:v>
                </c:pt>
                <c:pt idx="13427">
                  <c:v>44.73</c:v>
                </c:pt>
                <c:pt idx="13428">
                  <c:v>44.73</c:v>
                </c:pt>
                <c:pt idx="13429">
                  <c:v>44.74</c:v>
                </c:pt>
                <c:pt idx="13430">
                  <c:v>44.74</c:v>
                </c:pt>
                <c:pt idx="13431">
                  <c:v>44.74</c:v>
                </c:pt>
                <c:pt idx="13432">
                  <c:v>44.75</c:v>
                </c:pt>
                <c:pt idx="13433">
                  <c:v>44.76</c:v>
                </c:pt>
                <c:pt idx="13434">
                  <c:v>44.76</c:v>
                </c:pt>
                <c:pt idx="13435">
                  <c:v>44.76</c:v>
                </c:pt>
                <c:pt idx="13436">
                  <c:v>44.77</c:v>
                </c:pt>
                <c:pt idx="13437">
                  <c:v>44.77</c:v>
                </c:pt>
                <c:pt idx="13438">
                  <c:v>44.77</c:v>
                </c:pt>
                <c:pt idx="13439">
                  <c:v>44.77</c:v>
                </c:pt>
                <c:pt idx="13440">
                  <c:v>44.78</c:v>
                </c:pt>
                <c:pt idx="13441">
                  <c:v>44.77</c:v>
                </c:pt>
                <c:pt idx="13442">
                  <c:v>44.77</c:v>
                </c:pt>
                <c:pt idx="13443">
                  <c:v>44.78</c:v>
                </c:pt>
                <c:pt idx="13444">
                  <c:v>44.78</c:v>
                </c:pt>
                <c:pt idx="13445">
                  <c:v>44.78</c:v>
                </c:pt>
                <c:pt idx="13446">
                  <c:v>44.79</c:v>
                </c:pt>
                <c:pt idx="13447">
                  <c:v>44.79</c:v>
                </c:pt>
                <c:pt idx="13448">
                  <c:v>44.8</c:v>
                </c:pt>
                <c:pt idx="13449">
                  <c:v>44.8</c:v>
                </c:pt>
                <c:pt idx="13450">
                  <c:v>44.8</c:v>
                </c:pt>
                <c:pt idx="13451">
                  <c:v>44.79</c:v>
                </c:pt>
                <c:pt idx="13452">
                  <c:v>44.79</c:v>
                </c:pt>
                <c:pt idx="13453">
                  <c:v>44.79</c:v>
                </c:pt>
                <c:pt idx="13454">
                  <c:v>44.79</c:v>
                </c:pt>
                <c:pt idx="13455">
                  <c:v>44.78</c:v>
                </c:pt>
                <c:pt idx="13456">
                  <c:v>44.78</c:v>
                </c:pt>
                <c:pt idx="13457">
                  <c:v>44.78</c:v>
                </c:pt>
                <c:pt idx="13458">
                  <c:v>44.78</c:v>
                </c:pt>
                <c:pt idx="13459">
                  <c:v>44.78</c:v>
                </c:pt>
                <c:pt idx="13460">
                  <c:v>44.78</c:v>
                </c:pt>
                <c:pt idx="13461">
                  <c:v>44.78</c:v>
                </c:pt>
                <c:pt idx="13462">
                  <c:v>44.78</c:v>
                </c:pt>
                <c:pt idx="13463">
                  <c:v>44.78</c:v>
                </c:pt>
                <c:pt idx="13464">
                  <c:v>44.78</c:v>
                </c:pt>
                <c:pt idx="13465">
                  <c:v>44.77</c:v>
                </c:pt>
                <c:pt idx="13466">
                  <c:v>44.77</c:v>
                </c:pt>
                <c:pt idx="13467">
                  <c:v>44.76</c:v>
                </c:pt>
                <c:pt idx="13468">
                  <c:v>44.75</c:v>
                </c:pt>
                <c:pt idx="13469">
                  <c:v>44.75</c:v>
                </c:pt>
                <c:pt idx="13470">
                  <c:v>44.74</c:v>
                </c:pt>
                <c:pt idx="13471">
                  <c:v>44.74</c:v>
                </c:pt>
                <c:pt idx="13472">
                  <c:v>44.74</c:v>
                </c:pt>
                <c:pt idx="13473">
                  <c:v>44.74</c:v>
                </c:pt>
                <c:pt idx="13474">
                  <c:v>44.73</c:v>
                </c:pt>
                <c:pt idx="13475">
                  <c:v>44.73</c:v>
                </c:pt>
                <c:pt idx="13476">
                  <c:v>44.72</c:v>
                </c:pt>
                <c:pt idx="13477">
                  <c:v>44.72</c:v>
                </c:pt>
                <c:pt idx="13478">
                  <c:v>44.71</c:v>
                </c:pt>
                <c:pt idx="13479">
                  <c:v>44.71</c:v>
                </c:pt>
                <c:pt idx="13480">
                  <c:v>44.7</c:v>
                </c:pt>
                <c:pt idx="13481">
                  <c:v>44.7</c:v>
                </c:pt>
                <c:pt idx="13482">
                  <c:v>44.69</c:v>
                </c:pt>
                <c:pt idx="13483">
                  <c:v>44.69</c:v>
                </c:pt>
                <c:pt idx="13484">
                  <c:v>44.69</c:v>
                </c:pt>
                <c:pt idx="13485">
                  <c:v>44.68</c:v>
                </c:pt>
                <c:pt idx="13486">
                  <c:v>44.68</c:v>
                </c:pt>
                <c:pt idx="13487">
                  <c:v>44.67</c:v>
                </c:pt>
                <c:pt idx="13488">
                  <c:v>44.66</c:v>
                </c:pt>
                <c:pt idx="13489">
                  <c:v>44.66</c:v>
                </c:pt>
                <c:pt idx="13490">
                  <c:v>44.65</c:v>
                </c:pt>
                <c:pt idx="13491">
                  <c:v>44.65</c:v>
                </c:pt>
                <c:pt idx="13492">
                  <c:v>44.65</c:v>
                </c:pt>
                <c:pt idx="13493">
                  <c:v>44.64</c:v>
                </c:pt>
                <c:pt idx="13494">
                  <c:v>44.63</c:v>
                </c:pt>
                <c:pt idx="13495">
                  <c:v>44.63</c:v>
                </c:pt>
                <c:pt idx="13496">
                  <c:v>44.63</c:v>
                </c:pt>
                <c:pt idx="13497">
                  <c:v>44.62</c:v>
                </c:pt>
                <c:pt idx="13498">
                  <c:v>44.62</c:v>
                </c:pt>
                <c:pt idx="13499">
                  <c:v>44.61</c:v>
                </c:pt>
                <c:pt idx="13500">
                  <c:v>44.6</c:v>
                </c:pt>
                <c:pt idx="13501">
                  <c:v>44.6</c:v>
                </c:pt>
                <c:pt idx="13502">
                  <c:v>44.59</c:v>
                </c:pt>
                <c:pt idx="13503">
                  <c:v>44.59</c:v>
                </c:pt>
                <c:pt idx="13504">
                  <c:v>44.59</c:v>
                </c:pt>
                <c:pt idx="13505">
                  <c:v>44.58</c:v>
                </c:pt>
                <c:pt idx="13506">
                  <c:v>44.58</c:v>
                </c:pt>
                <c:pt idx="13507">
                  <c:v>44.58</c:v>
                </c:pt>
                <c:pt idx="13508">
                  <c:v>44.58</c:v>
                </c:pt>
                <c:pt idx="13509">
                  <c:v>44.58</c:v>
                </c:pt>
                <c:pt idx="13510">
                  <c:v>44.58</c:v>
                </c:pt>
                <c:pt idx="13511">
                  <c:v>44.58</c:v>
                </c:pt>
                <c:pt idx="13512">
                  <c:v>44.58</c:v>
                </c:pt>
                <c:pt idx="13513">
                  <c:v>44.58</c:v>
                </c:pt>
                <c:pt idx="13514">
                  <c:v>44.58</c:v>
                </c:pt>
                <c:pt idx="13515">
                  <c:v>44.58</c:v>
                </c:pt>
                <c:pt idx="13516">
                  <c:v>44.58</c:v>
                </c:pt>
                <c:pt idx="13517">
                  <c:v>44.58</c:v>
                </c:pt>
                <c:pt idx="13518">
                  <c:v>44.58</c:v>
                </c:pt>
                <c:pt idx="13519">
                  <c:v>44.58</c:v>
                </c:pt>
                <c:pt idx="13520">
                  <c:v>44.57</c:v>
                </c:pt>
                <c:pt idx="13521">
                  <c:v>44.57</c:v>
                </c:pt>
                <c:pt idx="13522">
                  <c:v>44.56</c:v>
                </c:pt>
                <c:pt idx="13523">
                  <c:v>44.55</c:v>
                </c:pt>
                <c:pt idx="13524">
                  <c:v>44.54</c:v>
                </c:pt>
                <c:pt idx="13525">
                  <c:v>44.53</c:v>
                </c:pt>
                <c:pt idx="13526">
                  <c:v>44.52</c:v>
                </c:pt>
                <c:pt idx="13527">
                  <c:v>44.5</c:v>
                </c:pt>
                <c:pt idx="13528">
                  <c:v>44.49</c:v>
                </c:pt>
                <c:pt idx="13529">
                  <c:v>44.48</c:v>
                </c:pt>
                <c:pt idx="13530">
                  <c:v>44.47</c:v>
                </c:pt>
                <c:pt idx="13531">
                  <c:v>44.46</c:v>
                </c:pt>
                <c:pt idx="13532">
                  <c:v>44.46</c:v>
                </c:pt>
                <c:pt idx="13533">
                  <c:v>44.45</c:v>
                </c:pt>
                <c:pt idx="13534">
                  <c:v>44.44</c:v>
                </c:pt>
                <c:pt idx="13535">
                  <c:v>44.43</c:v>
                </c:pt>
                <c:pt idx="13536">
                  <c:v>44.42</c:v>
                </c:pt>
                <c:pt idx="13537">
                  <c:v>44.41</c:v>
                </c:pt>
                <c:pt idx="13538">
                  <c:v>44.4</c:v>
                </c:pt>
                <c:pt idx="13539">
                  <c:v>44.39</c:v>
                </c:pt>
                <c:pt idx="13540">
                  <c:v>44.38</c:v>
                </c:pt>
                <c:pt idx="13541">
                  <c:v>44.37</c:v>
                </c:pt>
                <c:pt idx="13542">
                  <c:v>44.36</c:v>
                </c:pt>
                <c:pt idx="13543">
                  <c:v>44.36</c:v>
                </c:pt>
                <c:pt idx="13544">
                  <c:v>44.35</c:v>
                </c:pt>
                <c:pt idx="13545">
                  <c:v>44.34</c:v>
                </c:pt>
                <c:pt idx="13546">
                  <c:v>44.34</c:v>
                </c:pt>
                <c:pt idx="13547">
                  <c:v>44.32</c:v>
                </c:pt>
                <c:pt idx="13548">
                  <c:v>44.31</c:v>
                </c:pt>
                <c:pt idx="13549">
                  <c:v>44.31</c:v>
                </c:pt>
                <c:pt idx="13550">
                  <c:v>44.3</c:v>
                </c:pt>
                <c:pt idx="13551">
                  <c:v>44.3</c:v>
                </c:pt>
                <c:pt idx="13552">
                  <c:v>44.29</c:v>
                </c:pt>
                <c:pt idx="13553">
                  <c:v>44.28</c:v>
                </c:pt>
                <c:pt idx="13554">
                  <c:v>44.27</c:v>
                </c:pt>
                <c:pt idx="13555">
                  <c:v>44.26</c:v>
                </c:pt>
                <c:pt idx="13556">
                  <c:v>44.25</c:v>
                </c:pt>
                <c:pt idx="13557">
                  <c:v>44.24</c:v>
                </c:pt>
                <c:pt idx="13558">
                  <c:v>44.24</c:v>
                </c:pt>
                <c:pt idx="13559">
                  <c:v>44.22</c:v>
                </c:pt>
                <c:pt idx="13560">
                  <c:v>44.22</c:v>
                </c:pt>
                <c:pt idx="13561">
                  <c:v>44.21</c:v>
                </c:pt>
                <c:pt idx="13562">
                  <c:v>44.2</c:v>
                </c:pt>
                <c:pt idx="13563">
                  <c:v>44.19</c:v>
                </c:pt>
                <c:pt idx="13564">
                  <c:v>44.19</c:v>
                </c:pt>
                <c:pt idx="13565">
                  <c:v>44.18</c:v>
                </c:pt>
                <c:pt idx="13566">
                  <c:v>44.16</c:v>
                </c:pt>
                <c:pt idx="13567">
                  <c:v>44.16</c:v>
                </c:pt>
                <c:pt idx="13568">
                  <c:v>44.15</c:v>
                </c:pt>
                <c:pt idx="13569">
                  <c:v>44.15</c:v>
                </c:pt>
                <c:pt idx="13570">
                  <c:v>44.15</c:v>
                </c:pt>
                <c:pt idx="13571">
                  <c:v>44.14</c:v>
                </c:pt>
                <c:pt idx="13572">
                  <c:v>44.14</c:v>
                </c:pt>
                <c:pt idx="13573">
                  <c:v>44.14</c:v>
                </c:pt>
                <c:pt idx="13574">
                  <c:v>44.14</c:v>
                </c:pt>
                <c:pt idx="13575">
                  <c:v>44.14</c:v>
                </c:pt>
                <c:pt idx="13576">
                  <c:v>44.13</c:v>
                </c:pt>
                <c:pt idx="13577">
                  <c:v>44.13</c:v>
                </c:pt>
                <c:pt idx="13578">
                  <c:v>44.13</c:v>
                </c:pt>
                <c:pt idx="13579">
                  <c:v>44.13</c:v>
                </c:pt>
                <c:pt idx="13580">
                  <c:v>44.13</c:v>
                </c:pt>
                <c:pt idx="13581">
                  <c:v>44.13</c:v>
                </c:pt>
                <c:pt idx="13582">
                  <c:v>44.13</c:v>
                </c:pt>
                <c:pt idx="13583">
                  <c:v>44.13</c:v>
                </c:pt>
                <c:pt idx="13584">
                  <c:v>44.13</c:v>
                </c:pt>
                <c:pt idx="13585">
                  <c:v>44.13</c:v>
                </c:pt>
                <c:pt idx="13586">
                  <c:v>44.13</c:v>
                </c:pt>
                <c:pt idx="13587">
                  <c:v>44.13</c:v>
                </c:pt>
                <c:pt idx="13588">
                  <c:v>44.13</c:v>
                </c:pt>
                <c:pt idx="13589">
                  <c:v>44.13</c:v>
                </c:pt>
                <c:pt idx="13590">
                  <c:v>44.13</c:v>
                </c:pt>
                <c:pt idx="13591">
                  <c:v>44.14</c:v>
                </c:pt>
                <c:pt idx="13592">
                  <c:v>44.14</c:v>
                </c:pt>
                <c:pt idx="13593">
                  <c:v>44.15</c:v>
                </c:pt>
                <c:pt idx="13594">
                  <c:v>44.15</c:v>
                </c:pt>
                <c:pt idx="13595">
                  <c:v>44.16</c:v>
                </c:pt>
                <c:pt idx="13596">
                  <c:v>44.16</c:v>
                </c:pt>
                <c:pt idx="13597">
                  <c:v>44.17</c:v>
                </c:pt>
                <c:pt idx="13598">
                  <c:v>44.18</c:v>
                </c:pt>
                <c:pt idx="13599">
                  <c:v>44.18</c:v>
                </c:pt>
                <c:pt idx="13600">
                  <c:v>44.19</c:v>
                </c:pt>
                <c:pt idx="13601">
                  <c:v>44.2</c:v>
                </c:pt>
                <c:pt idx="13602">
                  <c:v>44.21</c:v>
                </c:pt>
                <c:pt idx="13603">
                  <c:v>44.22</c:v>
                </c:pt>
                <c:pt idx="13604">
                  <c:v>44.23</c:v>
                </c:pt>
                <c:pt idx="13605">
                  <c:v>44.23</c:v>
                </c:pt>
                <c:pt idx="13606">
                  <c:v>44.24</c:v>
                </c:pt>
                <c:pt idx="13607">
                  <c:v>44.24</c:v>
                </c:pt>
                <c:pt idx="13608">
                  <c:v>44.25</c:v>
                </c:pt>
                <c:pt idx="13609">
                  <c:v>44.26</c:v>
                </c:pt>
                <c:pt idx="13610">
                  <c:v>44.27</c:v>
                </c:pt>
                <c:pt idx="13611">
                  <c:v>44.29</c:v>
                </c:pt>
                <c:pt idx="13612">
                  <c:v>44.3</c:v>
                </c:pt>
                <c:pt idx="13613">
                  <c:v>44.31</c:v>
                </c:pt>
                <c:pt idx="13614">
                  <c:v>44.32</c:v>
                </c:pt>
                <c:pt idx="13615">
                  <c:v>44.32</c:v>
                </c:pt>
                <c:pt idx="13616">
                  <c:v>44.33</c:v>
                </c:pt>
                <c:pt idx="13617">
                  <c:v>44.34</c:v>
                </c:pt>
                <c:pt idx="13618">
                  <c:v>44.35</c:v>
                </c:pt>
                <c:pt idx="13619">
                  <c:v>44.36</c:v>
                </c:pt>
                <c:pt idx="13620">
                  <c:v>44.36</c:v>
                </c:pt>
                <c:pt idx="13621">
                  <c:v>44.37</c:v>
                </c:pt>
                <c:pt idx="13622">
                  <c:v>44.38</c:v>
                </c:pt>
                <c:pt idx="13623">
                  <c:v>44.39</c:v>
                </c:pt>
                <c:pt idx="13624">
                  <c:v>44.4</c:v>
                </c:pt>
                <c:pt idx="13625">
                  <c:v>44.41</c:v>
                </c:pt>
                <c:pt idx="13626">
                  <c:v>44.43</c:v>
                </c:pt>
                <c:pt idx="13627">
                  <c:v>44.44</c:v>
                </c:pt>
                <c:pt idx="13628">
                  <c:v>44.46</c:v>
                </c:pt>
                <c:pt idx="13629">
                  <c:v>44.48</c:v>
                </c:pt>
                <c:pt idx="13630">
                  <c:v>44.49</c:v>
                </c:pt>
                <c:pt idx="13631">
                  <c:v>44.5</c:v>
                </c:pt>
                <c:pt idx="13632">
                  <c:v>44.51</c:v>
                </c:pt>
                <c:pt idx="13633">
                  <c:v>44.53</c:v>
                </c:pt>
                <c:pt idx="13634">
                  <c:v>44.54</c:v>
                </c:pt>
                <c:pt idx="13635">
                  <c:v>44.55</c:v>
                </c:pt>
                <c:pt idx="13636">
                  <c:v>44.56</c:v>
                </c:pt>
                <c:pt idx="13637">
                  <c:v>44.56</c:v>
                </c:pt>
                <c:pt idx="13638">
                  <c:v>44.57</c:v>
                </c:pt>
                <c:pt idx="13639">
                  <c:v>44.57</c:v>
                </c:pt>
                <c:pt idx="13640">
                  <c:v>44.58</c:v>
                </c:pt>
                <c:pt idx="13641">
                  <c:v>44.58</c:v>
                </c:pt>
                <c:pt idx="13642">
                  <c:v>44.58</c:v>
                </c:pt>
                <c:pt idx="13643">
                  <c:v>44.58</c:v>
                </c:pt>
                <c:pt idx="13644">
                  <c:v>44.58</c:v>
                </c:pt>
                <c:pt idx="13645">
                  <c:v>44.58</c:v>
                </c:pt>
                <c:pt idx="13646">
                  <c:v>44.58</c:v>
                </c:pt>
                <c:pt idx="13647">
                  <c:v>44.58</c:v>
                </c:pt>
                <c:pt idx="13648">
                  <c:v>44.58</c:v>
                </c:pt>
                <c:pt idx="13649">
                  <c:v>44.58</c:v>
                </c:pt>
                <c:pt idx="13650">
                  <c:v>44.59</c:v>
                </c:pt>
                <c:pt idx="13651">
                  <c:v>44.59</c:v>
                </c:pt>
                <c:pt idx="13652">
                  <c:v>44.6</c:v>
                </c:pt>
                <c:pt idx="13653">
                  <c:v>44.6</c:v>
                </c:pt>
                <c:pt idx="13654">
                  <c:v>44.6</c:v>
                </c:pt>
                <c:pt idx="13655">
                  <c:v>44.61</c:v>
                </c:pt>
                <c:pt idx="13656">
                  <c:v>44.62</c:v>
                </c:pt>
                <c:pt idx="13657">
                  <c:v>44.62</c:v>
                </c:pt>
                <c:pt idx="13658">
                  <c:v>44.63</c:v>
                </c:pt>
                <c:pt idx="13659">
                  <c:v>44.64</c:v>
                </c:pt>
                <c:pt idx="13660">
                  <c:v>44.64</c:v>
                </c:pt>
                <c:pt idx="13661">
                  <c:v>44.65</c:v>
                </c:pt>
                <c:pt idx="13662">
                  <c:v>44.66</c:v>
                </c:pt>
                <c:pt idx="13663">
                  <c:v>44.67</c:v>
                </c:pt>
                <c:pt idx="13664">
                  <c:v>44.67</c:v>
                </c:pt>
                <c:pt idx="13665">
                  <c:v>44.68</c:v>
                </c:pt>
                <c:pt idx="13666">
                  <c:v>44.69</c:v>
                </c:pt>
                <c:pt idx="13667">
                  <c:v>44.69</c:v>
                </c:pt>
                <c:pt idx="13668">
                  <c:v>44.7</c:v>
                </c:pt>
                <c:pt idx="13669">
                  <c:v>44.7</c:v>
                </c:pt>
                <c:pt idx="13670">
                  <c:v>44.71</c:v>
                </c:pt>
                <c:pt idx="13671">
                  <c:v>44.71</c:v>
                </c:pt>
                <c:pt idx="13672">
                  <c:v>44.72</c:v>
                </c:pt>
                <c:pt idx="13673">
                  <c:v>44.72</c:v>
                </c:pt>
                <c:pt idx="13674">
                  <c:v>44.73</c:v>
                </c:pt>
                <c:pt idx="13675">
                  <c:v>44.73</c:v>
                </c:pt>
                <c:pt idx="13676">
                  <c:v>44.73</c:v>
                </c:pt>
                <c:pt idx="13677">
                  <c:v>44.74</c:v>
                </c:pt>
                <c:pt idx="13678">
                  <c:v>44.74</c:v>
                </c:pt>
                <c:pt idx="13679">
                  <c:v>44.75</c:v>
                </c:pt>
                <c:pt idx="13680">
                  <c:v>44.75</c:v>
                </c:pt>
                <c:pt idx="13681">
                  <c:v>44.75</c:v>
                </c:pt>
                <c:pt idx="13682">
                  <c:v>44.75</c:v>
                </c:pt>
                <c:pt idx="13683">
                  <c:v>44.75</c:v>
                </c:pt>
                <c:pt idx="13684">
                  <c:v>44.76</c:v>
                </c:pt>
                <c:pt idx="13685">
                  <c:v>44.77</c:v>
                </c:pt>
                <c:pt idx="13686">
                  <c:v>44.77</c:v>
                </c:pt>
                <c:pt idx="13687">
                  <c:v>44.78</c:v>
                </c:pt>
                <c:pt idx="13688">
                  <c:v>44.78</c:v>
                </c:pt>
                <c:pt idx="13689">
                  <c:v>44.78</c:v>
                </c:pt>
                <c:pt idx="13690">
                  <c:v>44.79</c:v>
                </c:pt>
                <c:pt idx="13691">
                  <c:v>44.79</c:v>
                </c:pt>
                <c:pt idx="13692">
                  <c:v>44.79</c:v>
                </c:pt>
                <c:pt idx="13693">
                  <c:v>44.79</c:v>
                </c:pt>
                <c:pt idx="13694">
                  <c:v>44.79</c:v>
                </c:pt>
                <c:pt idx="13695">
                  <c:v>44.79</c:v>
                </c:pt>
                <c:pt idx="13696">
                  <c:v>44.79</c:v>
                </c:pt>
                <c:pt idx="13697">
                  <c:v>44.79</c:v>
                </c:pt>
                <c:pt idx="13698">
                  <c:v>44.79</c:v>
                </c:pt>
                <c:pt idx="13699">
                  <c:v>44.8</c:v>
                </c:pt>
                <c:pt idx="13700">
                  <c:v>44.79</c:v>
                </c:pt>
                <c:pt idx="13701">
                  <c:v>44.79</c:v>
                </c:pt>
                <c:pt idx="13702">
                  <c:v>44.78</c:v>
                </c:pt>
                <c:pt idx="13703">
                  <c:v>44.78</c:v>
                </c:pt>
                <c:pt idx="13704">
                  <c:v>44.78</c:v>
                </c:pt>
                <c:pt idx="13705">
                  <c:v>44.78</c:v>
                </c:pt>
                <c:pt idx="13706">
                  <c:v>44.77</c:v>
                </c:pt>
                <c:pt idx="13707">
                  <c:v>44.77</c:v>
                </c:pt>
                <c:pt idx="13708">
                  <c:v>44.77</c:v>
                </c:pt>
                <c:pt idx="13709">
                  <c:v>44.76</c:v>
                </c:pt>
                <c:pt idx="13710">
                  <c:v>44.76</c:v>
                </c:pt>
                <c:pt idx="13711">
                  <c:v>44.75</c:v>
                </c:pt>
                <c:pt idx="13712">
                  <c:v>44.75</c:v>
                </c:pt>
                <c:pt idx="13713">
                  <c:v>44.75</c:v>
                </c:pt>
                <c:pt idx="13714">
                  <c:v>44.75</c:v>
                </c:pt>
                <c:pt idx="13715">
                  <c:v>44.74</c:v>
                </c:pt>
                <c:pt idx="13716">
                  <c:v>44.73</c:v>
                </c:pt>
                <c:pt idx="13717">
                  <c:v>44.73</c:v>
                </c:pt>
                <c:pt idx="13718">
                  <c:v>44.73</c:v>
                </c:pt>
                <c:pt idx="13719">
                  <c:v>44.73</c:v>
                </c:pt>
                <c:pt idx="13720">
                  <c:v>44.72</c:v>
                </c:pt>
                <c:pt idx="13721">
                  <c:v>44.71</c:v>
                </c:pt>
                <c:pt idx="13722">
                  <c:v>44.71</c:v>
                </c:pt>
                <c:pt idx="13723">
                  <c:v>44.7</c:v>
                </c:pt>
                <c:pt idx="13724">
                  <c:v>44.69</c:v>
                </c:pt>
                <c:pt idx="13725">
                  <c:v>44.69</c:v>
                </c:pt>
                <c:pt idx="13726">
                  <c:v>44.69</c:v>
                </c:pt>
                <c:pt idx="13727">
                  <c:v>44.68</c:v>
                </c:pt>
                <c:pt idx="13728">
                  <c:v>44.68</c:v>
                </c:pt>
                <c:pt idx="13729">
                  <c:v>44.68</c:v>
                </c:pt>
                <c:pt idx="13730">
                  <c:v>44.68</c:v>
                </c:pt>
                <c:pt idx="13731">
                  <c:v>44.67</c:v>
                </c:pt>
                <c:pt idx="13732">
                  <c:v>44.67</c:v>
                </c:pt>
                <c:pt idx="13733">
                  <c:v>44.66</c:v>
                </c:pt>
                <c:pt idx="13734">
                  <c:v>44.65</c:v>
                </c:pt>
                <c:pt idx="13735">
                  <c:v>44.64</c:v>
                </c:pt>
                <c:pt idx="13736">
                  <c:v>44.64</c:v>
                </c:pt>
                <c:pt idx="13737">
                  <c:v>44.63</c:v>
                </c:pt>
                <c:pt idx="13738">
                  <c:v>44.63</c:v>
                </c:pt>
                <c:pt idx="13739">
                  <c:v>44.62</c:v>
                </c:pt>
                <c:pt idx="13740">
                  <c:v>44.62</c:v>
                </c:pt>
                <c:pt idx="13741">
                  <c:v>44.61</c:v>
                </c:pt>
                <c:pt idx="13742">
                  <c:v>44.61</c:v>
                </c:pt>
                <c:pt idx="13743">
                  <c:v>44.6</c:v>
                </c:pt>
                <c:pt idx="13744">
                  <c:v>44.6</c:v>
                </c:pt>
                <c:pt idx="13745">
                  <c:v>44.6</c:v>
                </c:pt>
                <c:pt idx="13746">
                  <c:v>44.6</c:v>
                </c:pt>
                <c:pt idx="13747">
                  <c:v>44.59</c:v>
                </c:pt>
                <c:pt idx="13748">
                  <c:v>44.59</c:v>
                </c:pt>
                <c:pt idx="13749">
                  <c:v>44.59</c:v>
                </c:pt>
                <c:pt idx="13750">
                  <c:v>44.58</c:v>
                </c:pt>
                <c:pt idx="13751">
                  <c:v>44.58</c:v>
                </c:pt>
                <c:pt idx="13752">
                  <c:v>44.58</c:v>
                </c:pt>
                <c:pt idx="13753">
                  <c:v>44.58</c:v>
                </c:pt>
                <c:pt idx="13754">
                  <c:v>44.58</c:v>
                </c:pt>
                <c:pt idx="13755">
                  <c:v>44.58</c:v>
                </c:pt>
                <c:pt idx="13756">
                  <c:v>44.58</c:v>
                </c:pt>
                <c:pt idx="13757">
                  <c:v>44.58</c:v>
                </c:pt>
                <c:pt idx="13758">
                  <c:v>44.58</c:v>
                </c:pt>
                <c:pt idx="13759">
                  <c:v>44.58</c:v>
                </c:pt>
                <c:pt idx="13760">
                  <c:v>44.58</c:v>
                </c:pt>
                <c:pt idx="13761">
                  <c:v>44.57</c:v>
                </c:pt>
                <c:pt idx="13762">
                  <c:v>44.57</c:v>
                </c:pt>
                <c:pt idx="13763">
                  <c:v>44.57</c:v>
                </c:pt>
                <c:pt idx="13764">
                  <c:v>44.56</c:v>
                </c:pt>
                <c:pt idx="13765">
                  <c:v>44.56</c:v>
                </c:pt>
                <c:pt idx="13766">
                  <c:v>44.55</c:v>
                </c:pt>
                <c:pt idx="13767">
                  <c:v>44.55</c:v>
                </c:pt>
                <c:pt idx="13768">
                  <c:v>44.53</c:v>
                </c:pt>
                <c:pt idx="13769">
                  <c:v>44.52</c:v>
                </c:pt>
                <c:pt idx="13770">
                  <c:v>44.5</c:v>
                </c:pt>
                <c:pt idx="13771">
                  <c:v>44.49</c:v>
                </c:pt>
                <c:pt idx="13772">
                  <c:v>44.48</c:v>
                </c:pt>
                <c:pt idx="13773">
                  <c:v>44.47</c:v>
                </c:pt>
                <c:pt idx="13774">
                  <c:v>44.46</c:v>
                </c:pt>
                <c:pt idx="13775">
                  <c:v>44.45</c:v>
                </c:pt>
                <c:pt idx="13776">
                  <c:v>44.43</c:v>
                </c:pt>
                <c:pt idx="13777">
                  <c:v>44.42</c:v>
                </c:pt>
                <c:pt idx="13778">
                  <c:v>44.41</c:v>
                </c:pt>
                <c:pt idx="13779">
                  <c:v>44.4</c:v>
                </c:pt>
                <c:pt idx="13780">
                  <c:v>44.39</c:v>
                </c:pt>
                <c:pt idx="13781">
                  <c:v>44.38</c:v>
                </c:pt>
                <c:pt idx="13782">
                  <c:v>44.38</c:v>
                </c:pt>
                <c:pt idx="13783">
                  <c:v>44.37</c:v>
                </c:pt>
                <c:pt idx="13784">
                  <c:v>44.37</c:v>
                </c:pt>
                <c:pt idx="13785">
                  <c:v>44.36</c:v>
                </c:pt>
                <c:pt idx="13786">
                  <c:v>44.36</c:v>
                </c:pt>
                <c:pt idx="13787">
                  <c:v>44.35</c:v>
                </c:pt>
                <c:pt idx="13788">
                  <c:v>44.34</c:v>
                </c:pt>
                <c:pt idx="13789">
                  <c:v>44.33</c:v>
                </c:pt>
                <c:pt idx="13790">
                  <c:v>44.32</c:v>
                </c:pt>
                <c:pt idx="13791">
                  <c:v>44.31</c:v>
                </c:pt>
                <c:pt idx="13792">
                  <c:v>44.3</c:v>
                </c:pt>
                <c:pt idx="13793">
                  <c:v>44.29</c:v>
                </c:pt>
                <c:pt idx="13794">
                  <c:v>44.28</c:v>
                </c:pt>
                <c:pt idx="13795">
                  <c:v>44.27</c:v>
                </c:pt>
                <c:pt idx="13796">
                  <c:v>44.27</c:v>
                </c:pt>
                <c:pt idx="13797">
                  <c:v>44.26</c:v>
                </c:pt>
                <c:pt idx="13798">
                  <c:v>44.25</c:v>
                </c:pt>
                <c:pt idx="13799">
                  <c:v>44.24</c:v>
                </c:pt>
                <c:pt idx="13800">
                  <c:v>44.23</c:v>
                </c:pt>
                <c:pt idx="13801">
                  <c:v>44.21</c:v>
                </c:pt>
                <c:pt idx="13802">
                  <c:v>44.2</c:v>
                </c:pt>
                <c:pt idx="13803">
                  <c:v>44.19</c:v>
                </c:pt>
                <c:pt idx="13804">
                  <c:v>44.18</c:v>
                </c:pt>
                <c:pt idx="13805">
                  <c:v>44.18</c:v>
                </c:pt>
                <c:pt idx="13806">
                  <c:v>44.17</c:v>
                </c:pt>
                <c:pt idx="13807">
                  <c:v>44.17</c:v>
                </c:pt>
                <c:pt idx="13808">
                  <c:v>44.17</c:v>
                </c:pt>
                <c:pt idx="13809">
                  <c:v>44.17</c:v>
                </c:pt>
                <c:pt idx="13810">
                  <c:v>44.16</c:v>
                </c:pt>
                <c:pt idx="13811">
                  <c:v>44.15</c:v>
                </c:pt>
                <c:pt idx="13812">
                  <c:v>44.15</c:v>
                </c:pt>
                <c:pt idx="13813">
                  <c:v>44.14</c:v>
                </c:pt>
                <c:pt idx="13814">
                  <c:v>44.14</c:v>
                </c:pt>
                <c:pt idx="13815">
                  <c:v>44.13</c:v>
                </c:pt>
                <c:pt idx="13816">
                  <c:v>44.13</c:v>
                </c:pt>
                <c:pt idx="13817">
                  <c:v>44.13</c:v>
                </c:pt>
                <c:pt idx="13818">
                  <c:v>44.12</c:v>
                </c:pt>
                <c:pt idx="13819">
                  <c:v>44.12</c:v>
                </c:pt>
                <c:pt idx="13820">
                  <c:v>44.12</c:v>
                </c:pt>
                <c:pt idx="13821">
                  <c:v>44.11</c:v>
                </c:pt>
                <c:pt idx="13822">
                  <c:v>44.11</c:v>
                </c:pt>
                <c:pt idx="13823">
                  <c:v>44.11</c:v>
                </c:pt>
                <c:pt idx="13824">
                  <c:v>44.11</c:v>
                </c:pt>
                <c:pt idx="13825">
                  <c:v>44.11</c:v>
                </c:pt>
                <c:pt idx="13826">
                  <c:v>44.11</c:v>
                </c:pt>
                <c:pt idx="13827">
                  <c:v>44.11</c:v>
                </c:pt>
                <c:pt idx="13828">
                  <c:v>44.11</c:v>
                </c:pt>
                <c:pt idx="13829">
                  <c:v>44.11</c:v>
                </c:pt>
                <c:pt idx="13830">
                  <c:v>44.11</c:v>
                </c:pt>
                <c:pt idx="13831">
                  <c:v>44.11</c:v>
                </c:pt>
                <c:pt idx="13832">
                  <c:v>44.12</c:v>
                </c:pt>
                <c:pt idx="13833">
                  <c:v>44.12</c:v>
                </c:pt>
                <c:pt idx="13834">
                  <c:v>44.12</c:v>
                </c:pt>
                <c:pt idx="13835">
                  <c:v>44.12</c:v>
                </c:pt>
                <c:pt idx="13836">
                  <c:v>44.12</c:v>
                </c:pt>
                <c:pt idx="13837">
                  <c:v>44.13</c:v>
                </c:pt>
                <c:pt idx="13838">
                  <c:v>44.13</c:v>
                </c:pt>
                <c:pt idx="13839">
                  <c:v>44.14</c:v>
                </c:pt>
                <c:pt idx="13840">
                  <c:v>44.15</c:v>
                </c:pt>
                <c:pt idx="13841">
                  <c:v>44.15</c:v>
                </c:pt>
                <c:pt idx="13842">
                  <c:v>44.16</c:v>
                </c:pt>
                <c:pt idx="13843">
                  <c:v>44.17</c:v>
                </c:pt>
                <c:pt idx="13844">
                  <c:v>44.17</c:v>
                </c:pt>
                <c:pt idx="13845">
                  <c:v>44.18</c:v>
                </c:pt>
                <c:pt idx="13846">
                  <c:v>44.19</c:v>
                </c:pt>
                <c:pt idx="13847">
                  <c:v>44.2</c:v>
                </c:pt>
                <c:pt idx="13848">
                  <c:v>44.21</c:v>
                </c:pt>
                <c:pt idx="13849">
                  <c:v>44.22</c:v>
                </c:pt>
                <c:pt idx="13850">
                  <c:v>44.22</c:v>
                </c:pt>
                <c:pt idx="13851">
                  <c:v>44.24</c:v>
                </c:pt>
                <c:pt idx="13852">
                  <c:v>44.25</c:v>
                </c:pt>
                <c:pt idx="13853">
                  <c:v>44.26</c:v>
                </c:pt>
                <c:pt idx="13854">
                  <c:v>44.27</c:v>
                </c:pt>
                <c:pt idx="13855">
                  <c:v>44.29</c:v>
                </c:pt>
                <c:pt idx="13856">
                  <c:v>44.3</c:v>
                </c:pt>
                <c:pt idx="13857">
                  <c:v>44.31</c:v>
                </c:pt>
                <c:pt idx="13858">
                  <c:v>44.32</c:v>
                </c:pt>
                <c:pt idx="13859">
                  <c:v>44.33</c:v>
                </c:pt>
                <c:pt idx="13860">
                  <c:v>44.33</c:v>
                </c:pt>
                <c:pt idx="13861">
                  <c:v>44.34</c:v>
                </c:pt>
                <c:pt idx="13862">
                  <c:v>44.34</c:v>
                </c:pt>
                <c:pt idx="13863">
                  <c:v>44.35</c:v>
                </c:pt>
                <c:pt idx="13864">
                  <c:v>44.36</c:v>
                </c:pt>
                <c:pt idx="13865">
                  <c:v>44.36</c:v>
                </c:pt>
                <c:pt idx="13866">
                  <c:v>44.37</c:v>
                </c:pt>
                <c:pt idx="13867">
                  <c:v>44.38</c:v>
                </c:pt>
                <c:pt idx="13868">
                  <c:v>44.4</c:v>
                </c:pt>
                <c:pt idx="13869">
                  <c:v>44.42</c:v>
                </c:pt>
                <c:pt idx="13870">
                  <c:v>44.43</c:v>
                </c:pt>
                <c:pt idx="13871">
                  <c:v>44.45</c:v>
                </c:pt>
                <c:pt idx="13872">
                  <c:v>44.46</c:v>
                </c:pt>
                <c:pt idx="13873">
                  <c:v>44.48</c:v>
                </c:pt>
                <c:pt idx="13874">
                  <c:v>44.49</c:v>
                </c:pt>
                <c:pt idx="13875">
                  <c:v>44.5</c:v>
                </c:pt>
                <c:pt idx="13876">
                  <c:v>44.52</c:v>
                </c:pt>
                <c:pt idx="13877">
                  <c:v>44.53</c:v>
                </c:pt>
                <c:pt idx="13878">
                  <c:v>44.54</c:v>
                </c:pt>
                <c:pt idx="13879">
                  <c:v>44.55</c:v>
                </c:pt>
                <c:pt idx="13880">
                  <c:v>44.56</c:v>
                </c:pt>
                <c:pt idx="13881">
                  <c:v>44.56</c:v>
                </c:pt>
                <c:pt idx="13882">
                  <c:v>44.57</c:v>
                </c:pt>
                <c:pt idx="13883">
                  <c:v>44.57</c:v>
                </c:pt>
                <c:pt idx="13884">
                  <c:v>44.58</c:v>
                </c:pt>
                <c:pt idx="13885">
                  <c:v>44.58</c:v>
                </c:pt>
                <c:pt idx="13886">
                  <c:v>44.58</c:v>
                </c:pt>
                <c:pt idx="13887">
                  <c:v>44.58</c:v>
                </c:pt>
                <c:pt idx="13888">
                  <c:v>44.59</c:v>
                </c:pt>
                <c:pt idx="13889">
                  <c:v>44.59</c:v>
                </c:pt>
                <c:pt idx="13890">
                  <c:v>44.59</c:v>
                </c:pt>
                <c:pt idx="13891">
                  <c:v>44.59</c:v>
                </c:pt>
                <c:pt idx="13892">
                  <c:v>44.6</c:v>
                </c:pt>
                <c:pt idx="13893">
                  <c:v>44.6</c:v>
                </c:pt>
                <c:pt idx="13894">
                  <c:v>44.61</c:v>
                </c:pt>
                <c:pt idx="13895">
                  <c:v>44.62</c:v>
                </c:pt>
                <c:pt idx="13896">
                  <c:v>44.63</c:v>
                </c:pt>
                <c:pt idx="13897">
                  <c:v>44.64</c:v>
                </c:pt>
                <c:pt idx="13898">
                  <c:v>44.65</c:v>
                </c:pt>
                <c:pt idx="13899">
                  <c:v>44.65</c:v>
                </c:pt>
                <c:pt idx="13900">
                  <c:v>44.67</c:v>
                </c:pt>
                <c:pt idx="13901">
                  <c:v>44.68</c:v>
                </c:pt>
                <c:pt idx="13902">
                  <c:v>44.68</c:v>
                </c:pt>
                <c:pt idx="13903">
                  <c:v>44.69</c:v>
                </c:pt>
                <c:pt idx="13904">
                  <c:v>44.69</c:v>
                </c:pt>
                <c:pt idx="13905">
                  <c:v>44.7</c:v>
                </c:pt>
                <c:pt idx="13906">
                  <c:v>44.7</c:v>
                </c:pt>
                <c:pt idx="13907">
                  <c:v>44.71</c:v>
                </c:pt>
                <c:pt idx="13908">
                  <c:v>44.72</c:v>
                </c:pt>
                <c:pt idx="13909">
                  <c:v>44.73</c:v>
                </c:pt>
                <c:pt idx="13910">
                  <c:v>44.74</c:v>
                </c:pt>
                <c:pt idx="13911">
                  <c:v>44.74</c:v>
                </c:pt>
                <c:pt idx="13912">
                  <c:v>44.75</c:v>
                </c:pt>
                <c:pt idx="13913">
                  <c:v>44.76</c:v>
                </c:pt>
                <c:pt idx="13914">
                  <c:v>44.77</c:v>
                </c:pt>
                <c:pt idx="13915">
                  <c:v>44.78</c:v>
                </c:pt>
                <c:pt idx="13916">
                  <c:v>44.79</c:v>
                </c:pt>
                <c:pt idx="13917">
                  <c:v>44.8</c:v>
                </c:pt>
                <c:pt idx="13918">
                  <c:v>44.81</c:v>
                </c:pt>
                <c:pt idx="13919">
                  <c:v>44.82</c:v>
                </c:pt>
                <c:pt idx="13920">
                  <c:v>44.83</c:v>
                </c:pt>
                <c:pt idx="13921">
                  <c:v>44.83</c:v>
                </c:pt>
                <c:pt idx="13922">
                  <c:v>44.84</c:v>
                </c:pt>
                <c:pt idx="13923">
                  <c:v>44.85</c:v>
                </c:pt>
                <c:pt idx="13924">
                  <c:v>44.85</c:v>
                </c:pt>
                <c:pt idx="13925">
                  <c:v>44.86</c:v>
                </c:pt>
                <c:pt idx="13926">
                  <c:v>44.86</c:v>
                </c:pt>
                <c:pt idx="13927">
                  <c:v>44.86</c:v>
                </c:pt>
                <c:pt idx="13928">
                  <c:v>44.86</c:v>
                </c:pt>
                <c:pt idx="13929">
                  <c:v>44.87</c:v>
                </c:pt>
                <c:pt idx="13930">
                  <c:v>44.87</c:v>
                </c:pt>
                <c:pt idx="13931">
                  <c:v>44.87</c:v>
                </c:pt>
                <c:pt idx="13932">
                  <c:v>44.87</c:v>
                </c:pt>
                <c:pt idx="13933">
                  <c:v>44.88</c:v>
                </c:pt>
                <c:pt idx="13934">
                  <c:v>44.89</c:v>
                </c:pt>
                <c:pt idx="13935">
                  <c:v>44.89</c:v>
                </c:pt>
                <c:pt idx="13936">
                  <c:v>44.9</c:v>
                </c:pt>
                <c:pt idx="13937">
                  <c:v>44.9</c:v>
                </c:pt>
                <c:pt idx="13938">
                  <c:v>44.91</c:v>
                </c:pt>
                <c:pt idx="13939">
                  <c:v>44.9</c:v>
                </c:pt>
                <c:pt idx="13940">
                  <c:v>44.9</c:v>
                </c:pt>
                <c:pt idx="13941">
                  <c:v>44.9</c:v>
                </c:pt>
                <c:pt idx="13942">
                  <c:v>44.9</c:v>
                </c:pt>
                <c:pt idx="13943">
                  <c:v>44.9</c:v>
                </c:pt>
                <c:pt idx="13944">
                  <c:v>44.9</c:v>
                </c:pt>
                <c:pt idx="13945">
                  <c:v>44.9</c:v>
                </c:pt>
                <c:pt idx="13946">
                  <c:v>44.89</c:v>
                </c:pt>
                <c:pt idx="13947">
                  <c:v>44.88</c:v>
                </c:pt>
                <c:pt idx="13948">
                  <c:v>44.88</c:v>
                </c:pt>
                <c:pt idx="13949">
                  <c:v>44.88</c:v>
                </c:pt>
                <c:pt idx="13950">
                  <c:v>44.88</c:v>
                </c:pt>
                <c:pt idx="13951">
                  <c:v>44.88</c:v>
                </c:pt>
                <c:pt idx="13952">
                  <c:v>44.88</c:v>
                </c:pt>
                <c:pt idx="13953">
                  <c:v>44.87</c:v>
                </c:pt>
                <c:pt idx="13954">
                  <c:v>44.87</c:v>
                </c:pt>
                <c:pt idx="13955">
                  <c:v>44.86</c:v>
                </c:pt>
                <c:pt idx="13956">
                  <c:v>44.86</c:v>
                </c:pt>
                <c:pt idx="13957">
                  <c:v>44.85</c:v>
                </c:pt>
                <c:pt idx="13958">
                  <c:v>44.83</c:v>
                </c:pt>
                <c:pt idx="13959">
                  <c:v>44.83</c:v>
                </c:pt>
                <c:pt idx="13960">
                  <c:v>44.82</c:v>
                </c:pt>
                <c:pt idx="13961">
                  <c:v>44.81</c:v>
                </c:pt>
                <c:pt idx="13962">
                  <c:v>44.8</c:v>
                </c:pt>
                <c:pt idx="13963">
                  <c:v>44.79</c:v>
                </c:pt>
                <c:pt idx="13964">
                  <c:v>44.79</c:v>
                </c:pt>
                <c:pt idx="13965">
                  <c:v>44.78</c:v>
                </c:pt>
                <c:pt idx="13966">
                  <c:v>44.77</c:v>
                </c:pt>
                <c:pt idx="13967">
                  <c:v>44.76</c:v>
                </c:pt>
                <c:pt idx="13968">
                  <c:v>44.76</c:v>
                </c:pt>
                <c:pt idx="13969">
                  <c:v>44.75</c:v>
                </c:pt>
                <c:pt idx="13970">
                  <c:v>44.75</c:v>
                </c:pt>
                <c:pt idx="13971">
                  <c:v>44.74</c:v>
                </c:pt>
                <c:pt idx="13972">
                  <c:v>44.73</c:v>
                </c:pt>
                <c:pt idx="13973">
                  <c:v>44.73</c:v>
                </c:pt>
                <c:pt idx="13974">
                  <c:v>44.72</c:v>
                </c:pt>
                <c:pt idx="13975">
                  <c:v>44.71</c:v>
                </c:pt>
                <c:pt idx="13976">
                  <c:v>44.7</c:v>
                </c:pt>
                <c:pt idx="13977">
                  <c:v>44.7</c:v>
                </c:pt>
                <c:pt idx="13978">
                  <c:v>44.69</c:v>
                </c:pt>
                <c:pt idx="13979">
                  <c:v>44.68</c:v>
                </c:pt>
                <c:pt idx="13980">
                  <c:v>44.68</c:v>
                </c:pt>
                <c:pt idx="13981">
                  <c:v>44.67</c:v>
                </c:pt>
                <c:pt idx="13982">
                  <c:v>44.67</c:v>
                </c:pt>
                <c:pt idx="13983">
                  <c:v>44.66</c:v>
                </c:pt>
                <c:pt idx="13984">
                  <c:v>44.66</c:v>
                </c:pt>
                <c:pt idx="13985">
                  <c:v>44.65</c:v>
                </c:pt>
                <c:pt idx="13986">
                  <c:v>44.65</c:v>
                </c:pt>
                <c:pt idx="13987">
                  <c:v>44.64</c:v>
                </c:pt>
                <c:pt idx="13988">
                  <c:v>44.63</c:v>
                </c:pt>
                <c:pt idx="13989">
                  <c:v>44.62</c:v>
                </c:pt>
                <c:pt idx="13990">
                  <c:v>44.62</c:v>
                </c:pt>
                <c:pt idx="13991">
                  <c:v>44.61</c:v>
                </c:pt>
                <c:pt idx="13992">
                  <c:v>44.61</c:v>
                </c:pt>
                <c:pt idx="13993">
                  <c:v>44.61</c:v>
                </c:pt>
                <c:pt idx="13994">
                  <c:v>44.61</c:v>
                </c:pt>
                <c:pt idx="13995">
                  <c:v>44.6</c:v>
                </c:pt>
                <c:pt idx="13996">
                  <c:v>44.6</c:v>
                </c:pt>
                <c:pt idx="13997">
                  <c:v>44.59</c:v>
                </c:pt>
                <c:pt idx="13998">
                  <c:v>44.59</c:v>
                </c:pt>
                <c:pt idx="13999">
                  <c:v>44.58</c:v>
                </c:pt>
                <c:pt idx="14000">
                  <c:v>44.58</c:v>
                </c:pt>
                <c:pt idx="14001">
                  <c:v>44.58</c:v>
                </c:pt>
                <c:pt idx="14002">
                  <c:v>44.58</c:v>
                </c:pt>
                <c:pt idx="14003">
                  <c:v>44.58</c:v>
                </c:pt>
                <c:pt idx="14004">
                  <c:v>44.58</c:v>
                </c:pt>
                <c:pt idx="14005">
                  <c:v>44.58</c:v>
                </c:pt>
                <c:pt idx="14006">
                  <c:v>44.58</c:v>
                </c:pt>
                <c:pt idx="14007">
                  <c:v>44.58</c:v>
                </c:pt>
                <c:pt idx="14008">
                  <c:v>44.57</c:v>
                </c:pt>
                <c:pt idx="14009">
                  <c:v>44.57</c:v>
                </c:pt>
                <c:pt idx="14010">
                  <c:v>44.57</c:v>
                </c:pt>
                <c:pt idx="14011">
                  <c:v>44.57</c:v>
                </c:pt>
                <c:pt idx="14012">
                  <c:v>44.56</c:v>
                </c:pt>
                <c:pt idx="14013">
                  <c:v>44.56</c:v>
                </c:pt>
                <c:pt idx="14014">
                  <c:v>44.55</c:v>
                </c:pt>
                <c:pt idx="14015">
                  <c:v>44.54</c:v>
                </c:pt>
                <c:pt idx="14016">
                  <c:v>44.53</c:v>
                </c:pt>
                <c:pt idx="14017">
                  <c:v>44.52</c:v>
                </c:pt>
                <c:pt idx="14018">
                  <c:v>44.51</c:v>
                </c:pt>
                <c:pt idx="14019">
                  <c:v>44.5</c:v>
                </c:pt>
                <c:pt idx="14020">
                  <c:v>44.49</c:v>
                </c:pt>
                <c:pt idx="14021">
                  <c:v>44.48</c:v>
                </c:pt>
                <c:pt idx="14022">
                  <c:v>44.46</c:v>
                </c:pt>
                <c:pt idx="14023">
                  <c:v>44.45</c:v>
                </c:pt>
                <c:pt idx="14024">
                  <c:v>44.43</c:v>
                </c:pt>
                <c:pt idx="14025">
                  <c:v>44.43</c:v>
                </c:pt>
                <c:pt idx="14026">
                  <c:v>44.42</c:v>
                </c:pt>
                <c:pt idx="14027">
                  <c:v>44.41</c:v>
                </c:pt>
                <c:pt idx="14028">
                  <c:v>44.4</c:v>
                </c:pt>
                <c:pt idx="14029">
                  <c:v>44.39</c:v>
                </c:pt>
                <c:pt idx="14030">
                  <c:v>44.38</c:v>
                </c:pt>
                <c:pt idx="14031">
                  <c:v>44.38</c:v>
                </c:pt>
                <c:pt idx="14032">
                  <c:v>44.36</c:v>
                </c:pt>
                <c:pt idx="14033">
                  <c:v>44.36</c:v>
                </c:pt>
                <c:pt idx="14034">
                  <c:v>44.35</c:v>
                </c:pt>
                <c:pt idx="14035">
                  <c:v>44.35</c:v>
                </c:pt>
                <c:pt idx="14036">
                  <c:v>44.34</c:v>
                </c:pt>
                <c:pt idx="14037">
                  <c:v>44.34</c:v>
                </c:pt>
                <c:pt idx="14038">
                  <c:v>44.33</c:v>
                </c:pt>
                <c:pt idx="14039">
                  <c:v>44.32</c:v>
                </c:pt>
                <c:pt idx="14040">
                  <c:v>44.31</c:v>
                </c:pt>
                <c:pt idx="14041">
                  <c:v>44.29</c:v>
                </c:pt>
                <c:pt idx="14042">
                  <c:v>44.28</c:v>
                </c:pt>
                <c:pt idx="14043">
                  <c:v>44.27</c:v>
                </c:pt>
                <c:pt idx="14044">
                  <c:v>44.26</c:v>
                </c:pt>
                <c:pt idx="14045">
                  <c:v>44.25</c:v>
                </c:pt>
                <c:pt idx="14046">
                  <c:v>44.24</c:v>
                </c:pt>
                <c:pt idx="14047">
                  <c:v>44.23</c:v>
                </c:pt>
                <c:pt idx="14048">
                  <c:v>44.22</c:v>
                </c:pt>
                <c:pt idx="14049">
                  <c:v>44.21</c:v>
                </c:pt>
                <c:pt idx="14050">
                  <c:v>44.2</c:v>
                </c:pt>
                <c:pt idx="14051">
                  <c:v>44.19</c:v>
                </c:pt>
                <c:pt idx="14052">
                  <c:v>44.18</c:v>
                </c:pt>
                <c:pt idx="14053">
                  <c:v>44.17</c:v>
                </c:pt>
                <c:pt idx="14054">
                  <c:v>44.16</c:v>
                </c:pt>
                <c:pt idx="14055">
                  <c:v>44.15</c:v>
                </c:pt>
                <c:pt idx="14056">
                  <c:v>44.14</c:v>
                </c:pt>
                <c:pt idx="14057">
                  <c:v>44.13</c:v>
                </c:pt>
                <c:pt idx="14058">
                  <c:v>44.13</c:v>
                </c:pt>
                <c:pt idx="14059">
                  <c:v>44.12</c:v>
                </c:pt>
                <c:pt idx="14060">
                  <c:v>44.12</c:v>
                </c:pt>
                <c:pt idx="14061">
                  <c:v>44.11</c:v>
                </c:pt>
                <c:pt idx="14062">
                  <c:v>44.11</c:v>
                </c:pt>
                <c:pt idx="14063">
                  <c:v>44.1</c:v>
                </c:pt>
                <c:pt idx="14064">
                  <c:v>44.1</c:v>
                </c:pt>
                <c:pt idx="14065">
                  <c:v>44.09</c:v>
                </c:pt>
                <c:pt idx="14066">
                  <c:v>44.09</c:v>
                </c:pt>
                <c:pt idx="14067">
                  <c:v>44.09</c:v>
                </c:pt>
                <c:pt idx="14068">
                  <c:v>44.08</c:v>
                </c:pt>
                <c:pt idx="14069">
                  <c:v>44.08</c:v>
                </c:pt>
                <c:pt idx="14070">
                  <c:v>44.07</c:v>
                </c:pt>
                <c:pt idx="14071">
                  <c:v>44.07</c:v>
                </c:pt>
                <c:pt idx="14072">
                  <c:v>44.07</c:v>
                </c:pt>
                <c:pt idx="14073">
                  <c:v>44.06</c:v>
                </c:pt>
                <c:pt idx="14074">
                  <c:v>44.06</c:v>
                </c:pt>
                <c:pt idx="14075">
                  <c:v>44.06</c:v>
                </c:pt>
                <c:pt idx="14076">
                  <c:v>44.06</c:v>
                </c:pt>
                <c:pt idx="14077">
                  <c:v>44.06</c:v>
                </c:pt>
                <c:pt idx="14078">
                  <c:v>44.06</c:v>
                </c:pt>
                <c:pt idx="14079">
                  <c:v>44.06</c:v>
                </c:pt>
                <c:pt idx="14080">
                  <c:v>44.06</c:v>
                </c:pt>
                <c:pt idx="14081">
                  <c:v>44.06</c:v>
                </c:pt>
                <c:pt idx="14082">
                  <c:v>44.07</c:v>
                </c:pt>
                <c:pt idx="14083">
                  <c:v>44.07</c:v>
                </c:pt>
                <c:pt idx="14084">
                  <c:v>44.07</c:v>
                </c:pt>
                <c:pt idx="14085">
                  <c:v>44.07</c:v>
                </c:pt>
                <c:pt idx="14086">
                  <c:v>44.08</c:v>
                </c:pt>
                <c:pt idx="14087">
                  <c:v>44.09</c:v>
                </c:pt>
                <c:pt idx="14088">
                  <c:v>44.09</c:v>
                </c:pt>
                <c:pt idx="14089">
                  <c:v>44.1</c:v>
                </c:pt>
                <c:pt idx="14090">
                  <c:v>44.11</c:v>
                </c:pt>
                <c:pt idx="14091">
                  <c:v>44.11</c:v>
                </c:pt>
                <c:pt idx="14092">
                  <c:v>44.12</c:v>
                </c:pt>
                <c:pt idx="14093">
                  <c:v>44.12</c:v>
                </c:pt>
                <c:pt idx="14094">
                  <c:v>44.13</c:v>
                </c:pt>
                <c:pt idx="14095">
                  <c:v>44.13</c:v>
                </c:pt>
                <c:pt idx="14096">
                  <c:v>44.14</c:v>
                </c:pt>
                <c:pt idx="14097">
                  <c:v>44.15</c:v>
                </c:pt>
                <c:pt idx="14098">
                  <c:v>44.15</c:v>
                </c:pt>
                <c:pt idx="14099">
                  <c:v>44.17</c:v>
                </c:pt>
                <c:pt idx="14100">
                  <c:v>44.18</c:v>
                </c:pt>
                <c:pt idx="14101">
                  <c:v>44.19</c:v>
                </c:pt>
                <c:pt idx="14102">
                  <c:v>44.21</c:v>
                </c:pt>
                <c:pt idx="14103">
                  <c:v>44.23</c:v>
                </c:pt>
                <c:pt idx="14104">
                  <c:v>44.24</c:v>
                </c:pt>
                <c:pt idx="14105">
                  <c:v>44.26</c:v>
                </c:pt>
                <c:pt idx="14106">
                  <c:v>44.28</c:v>
                </c:pt>
                <c:pt idx="14107">
                  <c:v>44.29</c:v>
                </c:pt>
                <c:pt idx="14108">
                  <c:v>44.3</c:v>
                </c:pt>
                <c:pt idx="14109">
                  <c:v>44.31</c:v>
                </c:pt>
                <c:pt idx="14110">
                  <c:v>44.33</c:v>
                </c:pt>
                <c:pt idx="14111">
                  <c:v>44.34</c:v>
                </c:pt>
                <c:pt idx="14112">
                  <c:v>44.35</c:v>
                </c:pt>
                <c:pt idx="14113">
                  <c:v>44.36</c:v>
                </c:pt>
                <c:pt idx="14114">
                  <c:v>44.37</c:v>
                </c:pt>
                <c:pt idx="14115">
                  <c:v>44.38</c:v>
                </c:pt>
                <c:pt idx="14116">
                  <c:v>44.38</c:v>
                </c:pt>
                <c:pt idx="14117">
                  <c:v>44.4</c:v>
                </c:pt>
                <c:pt idx="14118">
                  <c:v>44.41</c:v>
                </c:pt>
                <c:pt idx="14119">
                  <c:v>44.42</c:v>
                </c:pt>
                <c:pt idx="14120">
                  <c:v>44.43</c:v>
                </c:pt>
                <c:pt idx="14121">
                  <c:v>44.45</c:v>
                </c:pt>
                <c:pt idx="14122">
                  <c:v>44.47</c:v>
                </c:pt>
                <c:pt idx="14123">
                  <c:v>44.48</c:v>
                </c:pt>
                <c:pt idx="14124">
                  <c:v>44.5</c:v>
                </c:pt>
                <c:pt idx="14125">
                  <c:v>44.52</c:v>
                </c:pt>
                <c:pt idx="14126">
                  <c:v>44.53</c:v>
                </c:pt>
                <c:pt idx="14127">
                  <c:v>44.55</c:v>
                </c:pt>
                <c:pt idx="14128">
                  <c:v>44.56</c:v>
                </c:pt>
                <c:pt idx="14129">
                  <c:v>44.57</c:v>
                </c:pt>
                <c:pt idx="14130">
                  <c:v>44.57</c:v>
                </c:pt>
                <c:pt idx="14131">
                  <c:v>44.58</c:v>
                </c:pt>
                <c:pt idx="14132">
                  <c:v>44.58</c:v>
                </c:pt>
                <c:pt idx="14133">
                  <c:v>44.58</c:v>
                </c:pt>
                <c:pt idx="14134">
                  <c:v>44.58</c:v>
                </c:pt>
                <c:pt idx="14135">
                  <c:v>44.58</c:v>
                </c:pt>
                <c:pt idx="14136">
                  <c:v>44.58</c:v>
                </c:pt>
                <c:pt idx="14137">
                  <c:v>44.58</c:v>
                </c:pt>
                <c:pt idx="14138">
                  <c:v>44.59</c:v>
                </c:pt>
                <c:pt idx="14139">
                  <c:v>44.59</c:v>
                </c:pt>
                <c:pt idx="14140">
                  <c:v>44.6</c:v>
                </c:pt>
                <c:pt idx="14141">
                  <c:v>44.61</c:v>
                </c:pt>
                <c:pt idx="14142">
                  <c:v>44.61</c:v>
                </c:pt>
                <c:pt idx="14143">
                  <c:v>44.62</c:v>
                </c:pt>
                <c:pt idx="14144">
                  <c:v>44.63</c:v>
                </c:pt>
                <c:pt idx="14145">
                  <c:v>44.64</c:v>
                </c:pt>
                <c:pt idx="14146">
                  <c:v>44.65</c:v>
                </c:pt>
                <c:pt idx="14147">
                  <c:v>44.66</c:v>
                </c:pt>
                <c:pt idx="14148">
                  <c:v>44.67</c:v>
                </c:pt>
                <c:pt idx="14149">
                  <c:v>44.68</c:v>
                </c:pt>
                <c:pt idx="14150">
                  <c:v>44.69</c:v>
                </c:pt>
                <c:pt idx="14151">
                  <c:v>44.7</c:v>
                </c:pt>
                <c:pt idx="14152">
                  <c:v>44.7</c:v>
                </c:pt>
                <c:pt idx="14153">
                  <c:v>44.72</c:v>
                </c:pt>
                <c:pt idx="14154">
                  <c:v>44.73</c:v>
                </c:pt>
                <c:pt idx="14155">
                  <c:v>44.74</c:v>
                </c:pt>
                <c:pt idx="14156">
                  <c:v>44.75</c:v>
                </c:pt>
                <c:pt idx="14157">
                  <c:v>44.76</c:v>
                </c:pt>
                <c:pt idx="14158">
                  <c:v>44.76</c:v>
                </c:pt>
                <c:pt idx="14159">
                  <c:v>44.77</c:v>
                </c:pt>
                <c:pt idx="14160">
                  <c:v>44.78</c:v>
                </c:pt>
                <c:pt idx="14161">
                  <c:v>44.79</c:v>
                </c:pt>
                <c:pt idx="14162">
                  <c:v>44.8</c:v>
                </c:pt>
                <c:pt idx="14163">
                  <c:v>44.81</c:v>
                </c:pt>
                <c:pt idx="14164">
                  <c:v>44.83</c:v>
                </c:pt>
                <c:pt idx="14165">
                  <c:v>44.85</c:v>
                </c:pt>
                <c:pt idx="14166">
                  <c:v>44.86</c:v>
                </c:pt>
                <c:pt idx="14167">
                  <c:v>44.88</c:v>
                </c:pt>
                <c:pt idx="14168">
                  <c:v>44.89</c:v>
                </c:pt>
                <c:pt idx="14169">
                  <c:v>44.9</c:v>
                </c:pt>
                <c:pt idx="14170">
                  <c:v>44.91</c:v>
                </c:pt>
                <c:pt idx="14171">
                  <c:v>44.91</c:v>
                </c:pt>
                <c:pt idx="14172">
                  <c:v>44.92</c:v>
                </c:pt>
                <c:pt idx="14173">
                  <c:v>44.93</c:v>
                </c:pt>
                <c:pt idx="14174">
                  <c:v>44.94</c:v>
                </c:pt>
                <c:pt idx="14175">
                  <c:v>44.94</c:v>
                </c:pt>
                <c:pt idx="14176">
                  <c:v>44.95</c:v>
                </c:pt>
                <c:pt idx="14177">
                  <c:v>44.95</c:v>
                </c:pt>
                <c:pt idx="14178">
                  <c:v>44.95</c:v>
                </c:pt>
                <c:pt idx="14179">
                  <c:v>44.96</c:v>
                </c:pt>
                <c:pt idx="14180">
                  <c:v>44.96</c:v>
                </c:pt>
                <c:pt idx="14181">
                  <c:v>44.96</c:v>
                </c:pt>
                <c:pt idx="14182">
                  <c:v>44.96</c:v>
                </c:pt>
                <c:pt idx="14183">
                  <c:v>44.96</c:v>
                </c:pt>
                <c:pt idx="14184">
                  <c:v>44.96</c:v>
                </c:pt>
                <c:pt idx="14185">
                  <c:v>44.96</c:v>
                </c:pt>
                <c:pt idx="14186">
                  <c:v>44.96</c:v>
                </c:pt>
                <c:pt idx="14187">
                  <c:v>44.96</c:v>
                </c:pt>
                <c:pt idx="14188">
                  <c:v>44.96</c:v>
                </c:pt>
                <c:pt idx="14189">
                  <c:v>44.96</c:v>
                </c:pt>
                <c:pt idx="14190">
                  <c:v>44.96</c:v>
                </c:pt>
                <c:pt idx="14191">
                  <c:v>44.96</c:v>
                </c:pt>
                <c:pt idx="14192">
                  <c:v>44.96</c:v>
                </c:pt>
                <c:pt idx="14193">
                  <c:v>44.96</c:v>
                </c:pt>
                <c:pt idx="14194">
                  <c:v>44.96</c:v>
                </c:pt>
                <c:pt idx="14195">
                  <c:v>44.96</c:v>
                </c:pt>
                <c:pt idx="14196">
                  <c:v>44.95</c:v>
                </c:pt>
                <c:pt idx="14197">
                  <c:v>44.95</c:v>
                </c:pt>
                <c:pt idx="14198">
                  <c:v>44.95</c:v>
                </c:pt>
                <c:pt idx="14199">
                  <c:v>44.94</c:v>
                </c:pt>
                <c:pt idx="14200">
                  <c:v>44.94</c:v>
                </c:pt>
                <c:pt idx="14201">
                  <c:v>44.93</c:v>
                </c:pt>
                <c:pt idx="14202">
                  <c:v>44.92</c:v>
                </c:pt>
                <c:pt idx="14203">
                  <c:v>44.92</c:v>
                </c:pt>
                <c:pt idx="14204">
                  <c:v>44.91</c:v>
                </c:pt>
                <c:pt idx="14205">
                  <c:v>44.91</c:v>
                </c:pt>
                <c:pt idx="14206">
                  <c:v>44.9</c:v>
                </c:pt>
                <c:pt idx="14207">
                  <c:v>44.9</c:v>
                </c:pt>
                <c:pt idx="14208">
                  <c:v>44.89</c:v>
                </c:pt>
                <c:pt idx="14209">
                  <c:v>44.88</c:v>
                </c:pt>
                <c:pt idx="14210">
                  <c:v>44.87</c:v>
                </c:pt>
                <c:pt idx="14211">
                  <c:v>44.86</c:v>
                </c:pt>
                <c:pt idx="14212">
                  <c:v>44.85</c:v>
                </c:pt>
                <c:pt idx="14213">
                  <c:v>44.85</c:v>
                </c:pt>
                <c:pt idx="14214">
                  <c:v>44.84</c:v>
                </c:pt>
                <c:pt idx="14215">
                  <c:v>44.83</c:v>
                </c:pt>
                <c:pt idx="14216">
                  <c:v>44.83</c:v>
                </c:pt>
                <c:pt idx="14217">
                  <c:v>44.82</c:v>
                </c:pt>
                <c:pt idx="14218">
                  <c:v>44.81</c:v>
                </c:pt>
                <c:pt idx="14219">
                  <c:v>44.79</c:v>
                </c:pt>
                <c:pt idx="14220">
                  <c:v>44.78</c:v>
                </c:pt>
                <c:pt idx="14221">
                  <c:v>44.77</c:v>
                </c:pt>
                <c:pt idx="14222">
                  <c:v>44.75</c:v>
                </c:pt>
                <c:pt idx="14223">
                  <c:v>44.75</c:v>
                </c:pt>
                <c:pt idx="14224">
                  <c:v>44.74</c:v>
                </c:pt>
                <c:pt idx="14225">
                  <c:v>44.73</c:v>
                </c:pt>
                <c:pt idx="14226">
                  <c:v>44.73</c:v>
                </c:pt>
                <c:pt idx="14227">
                  <c:v>44.72</c:v>
                </c:pt>
                <c:pt idx="14228">
                  <c:v>44.71</c:v>
                </c:pt>
                <c:pt idx="14229">
                  <c:v>44.7</c:v>
                </c:pt>
                <c:pt idx="14230">
                  <c:v>44.7</c:v>
                </c:pt>
                <c:pt idx="14231">
                  <c:v>44.69</c:v>
                </c:pt>
                <c:pt idx="14232">
                  <c:v>44.68</c:v>
                </c:pt>
                <c:pt idx="14233">
                  <c:v>44.68</c:v>
                </c:pt>
                <c:pt idx="14234">
                  <c:v>44.67</c:v>
                </c:pt>
                <c:pt idx="14235">
                  <c:v>44.67</c:v>
                </c:pt>
                <c:pt idx="14236">
                  <c:v>44.66</c:v>
                </c:pt>
                <c:pt idx="14237">
                  <c:v>44.65</c:v>
                </c:pt>
                <c:pt idx="14238">
                  <c:v>44.64</c:v>
                </c:pt>
                <c:pt idx="14239">
                  <c:v>44.64</c:v>
                </c:pt>
                <c:pt idx="14240">
                  <c:v>44.63</c:v>
                </c:pt>
                <c:pt idx="14241">
                  <c:v>44.63</c:v>
                </c:pt>
                <c:pt idx="14242">
                  <c:v>44.62</c:v>
                </c:pt>
                <c:pt idx="14243">
                  <c:v>44.61</c:v>
                </c:pt>
                <c:pt idx="14244">
                  <c:v>44.6</c:v>
                </c:pt>
                <c:pt idx="14245">
                  <c:v>44.59</c:v>
                </c:pt>
                <c:pt idx="14246">
                  <c:v>44.59</c:v>
                </c:pt>
                <c:pt idx="14247">
                  <c:v>44.58</c:v>
                </c:pt>
                <c:pt idx="14248">
                  <c:v>44.58</c:v>
                </c:pt>
                <c:pt idx="14249">
                  <c:v>44.58</c:v>
                </c:pt>
                <c:pt idx="14250">
                  <c:v>44.58</c:v>
                </c:pt>
                <c:pt idx="14251">
                  <c:v>44.58</c:v>
                </c:pt>
                <c:pt idx="14252">
                  <c:v>44.58</c:v>
                </c:pt>
                <c:pt idx="14253">
                  <c:v>44.58</c:v>
                </c:pt>
                <c:pt idx="14254">
                  <c:v>44.58</c:v>
                </c:pt>
                <c:pt idx="14255">
                  <c:v>44.58</c:v>
                </c:pt>
                <c:pt idx="14256">
                  <c:v>44.58</c:v>
                </c:pt>
                <c:pt idx="14257">
                  <c:v>44.58</c:v>
                </c:pt>
                <c:pt idx="14258">
                  <c:v>44.58</c:v>
                </c:pt>
                <c:pt idx="14259">
                  <c:v>44.58</c:v>
                </c:pt>
                <c:pt idx="14260">
                  <c:v>44.58</c:v>
                </c:pt>
                <c:pt idx="14261">
                  <c:v>44.57</c:v>
                </c:pt>
                <c:pt idx="14262">
                  <c:v>44.57</c:v>
                </c:pt>
                <c:pt idx="14263">
                  <c:v>44.57</c:v>
                </c:pt>
                <c:pt idx="14264">
                  <c:v>44.56</c:v>
                </c:pt>
                <c:pt idx="14265">
                  <c:v>44.55</c:v>
                </c:pt>
                <c:pt idx="14266">
                  <c:v>44.54</c:v>
                </c:pt>
                <c:pt idx="14267">
                  <c:v>44.53</c:v>
                </c:pt>
                <c:pt idx="14268">
                  <c:v>44.53</c:v>
                </c:pt>
                <c:pt idx="14269">
                  <c:v>44.52</c:v>
                </c:pt>
                <c:pt idx="14270">
                  <c:v>44.51</c:v>
                </c:pt>
                <c:pt idx="14271">
                  <c:v>44.5</c:v>
                </c:pt>
                <c:pt idx="14272">
                  <c:v>44.48</c:v>
                </c:pt>
                <c:pt idx="14273">
                  <c:v>44.47</c:v>
                </c:pt>
                <c:pt idx="14274">
                  <c:v>44.46</c:v>
                </c:pt>
                <c:pt idx="14275">
                  <c:v>44.45</c:v>
                </c:pt>
                <c:pt idx="14276">
                  <c:v>44.43</c:v>
                </c:pt>
                <c:pt idx="14277">
                  <c:v>44.43</c:v>
                </c:pt>
                <c:pt idx="14278">
                  <c:v>44.41</c:v>
                </c:pt>
                <c:pt idx="14279">
                  <c:v>44.4</c:v>
                </c:pt>
                <c:pt idx="14280">
                  <c:v>44.39</c:v>
                </c:pt>
                <c:pt idx="14281">
                  <c:v>44.38</c:v>
                </c:pt>
                <c:pt idx="14282">
                  <c:v>44.38</c:v>
                </c:pt>
                <c:pt idx="14283">
                  <c:v>44.38</c:v>
                </c:pt>
                <c:pt idx="14284">
                  <c:v>44.37</c:v>
                </c:pt>
                <c:pt idx="14285">
                  <c:v>44.37</c:v>
                </c:pt>
                <c:pt idx="14286">
                  <c:v>44.36</c:v>
                </c:pt>
                <c:pt idx="14287">
                  <c:v>44.35</c:v>
                </c:pt>
                <c:pt idx="14288">
                  <c:v>44.34</c:v>
                </c:pt>
                <c:pt idx="14289">
                  <c:v>44.33</c:v>
                </c:pt>
                <c:pt idx="14290">
                  <c:v>44.32</c:v>
                </c:pt>
                <c:pt idx="14291">
                  <c:v>44.31</c:v>
                </c:pt>
                <c:pt idx="14292">
                  <c:v>44.3</c:v>
                </c:pt>
                <c:pt idx="14293">
                  <c:v>44.3</c:v>
                </c:pt>
                <c:pt idx="14294">
                  <c:v>44.29</c:v>
                </c:pt>
                <c:pt idx="14295">
                  <c:v>44.28</c:v>
                </c:pt>
                <c:pt idx="14296">
                  <c:v>44.27</c:v>
                </c:pt>
                <c:pt idx="14297">
                  <c:v>44.26</c:v>
                </c:pt>
                <c:pt idx="14298">
                  <c:v>44.24</c:v>
                </c:pt>
                <c:pt idx="14299">
                  <c:v>44.23</c:v>
                </c:pt>
                <c:pt idx="14300">
                  <c:v>44.22</c:v>
                </c:pt>
                <c:pt idx="14301">
                  <c:v>44.2</c:v>
                </c:pt>
                <c:pt idx="14302">
                  <c:v>44.19</c:v>
                </c:pt>
                <c:pt idx="14303">
                  <c:v>44.18</c:v>
                </c:pt>
                <c:pt idx="14304">
                  <c:v>44.18</c:v>
                </c:pt>
                <c:pt idx="14305">
                  <c:v>44.17</c:v>
                </c:pt>
                <c:pt idx="14306">
                  <c:v>44.16</c:v>
                </c:pt>
                <c:pt idx="14307">
                  <c:v>44.15</c:v>
                </c:pt>
                <c:pt idx="14308">
                  <c:v>44.15</c:v>
                </c:pt>
                <c:pt idx="14309">
                  <c:v>44.14</c:v>
                </c:pt>
                <c:pt idx="14310">
                  <c:v>44.13</c:v>
                </c:pt>
                <c:pt idx="14311">
                  <c:v>44.12</c:v>
                </c:pt>
                <c:pt idx="14312">
                  <c:v>44.12</c:v>
                </c:pt>
                <c:pt idx="14313">
                  <c:v>44.12</c:v>
                </c:pt>
                <c:pt idx="14314">
                  <c:v>44.11</c:v>
                </c:pt>
                <c:pt idx="14315">
                  <c:v>44.11</c:v>
                </c:pt>
                <c:pt idx="14316">
                  <c:v>44.1</c:v>
                </c:pt>
                <c:pt idx="14317">
                  <c:v>44.1</c:v>
                </c:pt>
                <c:pt idx="14318">
                  <c:v>44.09</c:v>
                </c:pt>
                <c:pt idx="14319">
                  <c:v>44.09</c:v>
                </c:pt>
                <c:pt idx="14320">
                  <c:v>44.09</c:v>
                </c:pt>
                <c:pt idx="14321">
                  <c:v>44.09</c:v>
                </c:pt>
                <c:pt idx="14322">
                  <c:v>44.09</c:v>
                </c:pt>
                <c:pt idx="14323">
                  <c:v>44.09</c:v>
                </c:pt>
                <c:pt idx="14324">
                  <c:v>44.09</c:v>
                </c:pt>
                <c:pt idx="14325">
                  <c:v>44.08</c:v>
                </c:pt>
                <c:pt idx="14326">
                  <c:v>44.08</c:v>
                </c:pt>
                <c:pt idx="14327">
                  <c:v>44.08</c:v>
                </c:pt>
                <c:pt idx="14328">
                  <c:v>44.08</c:v>
                </c:pt>
                <c:pt idx="14329">
                  <c:v>44.08</c:v>
                </c:pt>
                <c:pt idx="14330">
                  <c:v>44.08</c:v>
                </c:pt>
                <c:pt idx="14331">
                  <c:v>44.08</c:v>
                </c:pt>
                <c:pt idx="14332">
                  <c:v>44.08</c:v>
                </c:pt>
                <c:pt idx="14333">
                  <c:v>44.08</c:v>
                </c:pt>
                <c:pt idx="14334">
                  <c:v>44.09</c:v>
                </c:pt>
                <c:pt idx="14335">
                  <c:v>44.09</c:v>
                </c:pt>
                <c:pt idx="14336">
                  <c:v>44.1</c:v>
                </c:pt>
                <c:pt idx="14337">
                  <c:v>44.1</c:v>
                </c:pt>
                <c:pt idx="14338">
                  <c:v>44.1</c:v>
                </c:pt>
                <c:pt idx="14339">
                  <c:v>44.11</c:v>
                </c:pt>
                <c:pt idx="14340">
                  <c:v>44.12</c:v>
                </c:pt>
                <c:pt idx="14341">
                  <c:v>44.13</c:v>
                </c:pt>
                <c:pt idx="14342">
                  <c:v>44.15</c:v>
                </c:pt>
                <c:pt idx="14343">
                  <c:v>44.16</c:v>
                </c:pt>
                <c:pt idx="14344">
                  <c:v>44.17</c:v>
                </c:pt>
                <c:pt idx="14345">
                  <c:v>44.18</c:v>
                </c:pt>
                <c:pt idx="14346">
                  <c:v>44.18</c:v>
                </c:pt>
                <c:pt idx="14347">
                  <c:v>44.19</c:v>
                </c:pt>
                <c:pt idx="14348">
                  <c:v>44.2</c:v>
                </c:pt>
                <c:pt idx="14349">
                  <c:v>44.21</c:v>
                </c:pt>
                <c:pt idx="14350">
                  <c:v>44.22</c:v>
                </c:pt>
                <c:pt idx="14351">
                  <c:v>44.24</c:v>
                </c:pt>
                <c:pt idx="14352">
                  <c:v>44.24</c:v>
                </c:pt>
                <c:pt idx="14353">
                  <c:v>44.26</c:v>
                </c:pt>
                <c:pt idx="14354">
                  <c:v>44.27</c:v>
                </c:pt>
                <c:pt idx="14355">
                  <c:v>44.28</c:v>
                </c:pt>
                <c:pt idx="14356">
                  <c:v>44.29</c:v>
                </c:pt>
                <c:pt idx="14357">
                  <c:v>44.31</c:v>
                </c:pt>
                <c:pt idx="14358">
                  <c:v>44.32</c:v>
                </c:pt>
                <c:pt idx="14359">
                  <c:v>44.33</c:v>
                </c:pt>
                <c:pt idx="14360">
                  <c:v>44.34</c:v>
                </c:pt>
                <c:pt idx="14361">
                  <c:v>44.34</c:v>
                </c:pt>
                <c:pt idx="14362">
                  <c:v>44.36</c:v>
                </c:pt>
                <c:pt idx="14363">
                  <c:v>44.37</c:v>
                </c:pt>
                <c:pt idx="14364">
                  <c:v>44.38</c:v>
                </c:pt>
                <c:pt idx="14365">
                  <c:v>44.39</c:v>
                </c:pt>
                <c:pt idx="14366">
                  <c:v>44.41</c:v>
                </c:pt>
                <c:pt idx="14367">
                  <c:v>44.42</c:v>
                </c:pt>
                <c:pt idx="14368">
                  <c:v>44.43</c:v>
                </c:pt>
                <c:pt idx="14369">
                  <c:v>44.45</c:v>
                </c:pt>
                <c:pt idx="14370">
                  <c:v>44.46</c:v>
                </c:pt>
                <c:pt idx="14371">
                  <c:v>44.47</c:v>
                </c:pt>
                <c:pt idx="14372">
                  <c:v>44.48</c:v>
                </c:pt>
                <c:pt idx="14373">
                  <c:v>44.5</c:v>
                </c:pt>
                <c:pt idx="14374">
                  <c:v>44.51</c:v>
                </c:pt>
                <c:pt idx="14375">
                  <c:v>44.53</c:v>
                </c:pt>
                <c:pt idx="14376">
                  <c:v>44.54</c:v>
                </c:pt>
                <c:pt idx="14377">
                  <c:v>44.55</c:v>
                </c:pt>
                <c:pt idx="14378">
                  <c:v>44.56</c:v>
                </c:pt>
                <c:pt idx="14379">
                  <c:v>44.57</c:v>
                </c:pt>
                <c:pt idx="14380">
                  <c:v>44.58</c:v>
                </c:pt>
                <c:pt idx="14381">
                  <c:v>44.58</c:v>
                </c:pt>
                <c:pt idx="14382">
                  <c:v>44.58</c:v>
                </c:pt>
                <c:pt idx="14383">
                  <c:v>44.58</c:v>
                </c:pt>
                <c:pt idx="14384">
                  <c:v>44.58</c:v>
                </c:pt>
                <c:pt idx="14385">
                  <c:v>44.58</c:v>
                </c:pt>
                <c:pt idx="14386">
                  <c:v>44.58</c:v>
                </c:pt>
                <c:pt idx="14387">
                  <c:v>44.58</c:v>
                </c:pt>
                <c:pt idx="14388">
                  <c:v>44.59</c:v>
                </c:pt>
                <c:pt idx="14389">
                  <c:v>44.59</c:v>
                </c:pt>
                <c:pt idx="14390">
                  <c:v>44.59</c:v>
                </c:pt>
                <c:pt idx="14391">
                  <c:v>44.6</c:v>
                </c:pt>
                <c:pt idx="14392">
                  <c:v>44.6</c:v>
                </c:pt>
                <c:pt idx="14393">
                  <c:v>44.61</c:v>
                </c:pt>
                <c:pt idx="14394">
                  <c:v>44.62</c:v>
                </c:pt>
                <c:pt idx="14395">
                  <c:v>44.62</c:v>
                </c:pt>
                <c:pt idx="14396">
                  <c:v>44.63</c:v>
                </c:pt>
                <c:pt idx="14397">
                  <c:v>44.64</c:v>
                </c:pt>
                <c:pt idx="14398">
                  <c:v>44.65</c:v>
                </c:pt>
                <c:pt idx="14399">
                  <c:v>44.66</c:v>
                </c:pt>
                <c:pt idx="14400">
                  <c:v>44.67</c:v>
                </c:pt>
                <c:pt idx="14401">
                  <c:v>44.68</c:v>
                </c:pt>
                <c:pt idx="14402">
                  <c:v>44.69</c:v>
                </c:pt>
                <c:pt idx="14403">
                  <c:v>44.69</c:v>
                </c:pt>
                <c:pt idx="14404">
                  <c:v>44.7</c:v>
                </c:pt>
                <c:pt idx="14405">
                  <c:v>44.71</c:v>
                </c:pt>
                <c:pt idx="14406">
                  <c:v>44.71</c:v>
                </c:pt>
                <c:pt idx="14407">
                  <c:v>44.72</c:v>
                </c:pt>
                <c:pt idx="14408">
                  <c:v>44.73</c:v>
                </c:pt>
                <c:pt idx="14409">
                  <c:v>44.73</c:v>
                </c:pt>
                <c:pt idx="14410">
                  <c:v>44.74</c:v>
                </c:pt>
                <c:pt idx="14411">
                  <c:v>44.75</c:v>
                </c:pt>
                <c:pt idx="14412">
                  <c:v>44.77</c:v>
                </c:pt>
                <c:pt idx="14413">
                  <c:v>44.78</c:v>
                </c:pt>
                <c:pt idx="14414">
                  <c:v>44.79</c:v>
                </c:pt>
                <c:pt idx="14415">
                  <c:v>44.8</c:v>
                </c:pt>
                <c:pt idx="14416">
                  <c:v>44.81</c:v>
                </c:pt>
                <c:pt idx="14417">
                  <c:v>44.82</c:v>
                </c:pt>
                <c:pt idx="14418">
                  <c:v>44.83</c:v>
                </c:pt>
                <c:pt idx="14419">
                  <c:v>44.83</c:v>
                </c:pt>
                <c:pt idx="14420">
                  <c:v>44.84</c:v>
                </c:pt>
                <c:pt idx="14421">
                  <c:v>44.85</c:v>
                </c:pt>
                <c:pt idx="14422">
                  <c:v>44.86</c:v>
                </c:pt>
                <c:pt idx="14423">
                  <c:v>44.87</c:v>
                </c:pt>
                <c:pt idx="14424">
                  <c:v>44.87</c:v>
                </c:pt>
                <c:pt idx="14425">
                  <c:v>44.88</c:v>
                </c:pt>
                <c:pt idx="14426">
                  <c:v>44.88</c:v>
                </c:pt>
                <c:pt idx="14427">
                  <c:v>44.88</c:v>
                </c:pt>
                <c:pt idx="14428">
                  <c:v>44.89</c:v>
                </c:pt>
                <c:pt idx="14429">
                  <c:v>44.9</c:v>
                </c:pt>
                <c:pt idx="14430">
                  <c:v>44.9</c:v>
                </c:pt>
                <c:pt idx="14431">
                  <c:v>44.9</c:v>
                </c:pt>
                <c:pt idx="14432">
                  <c:v>44.91</c:v>
                </c:pt>
                <c:pt idx="14433">
                  <c:v>44.91</c:v>
                </c:pt>
                <c:pt idx="14434">
                  <c:v>44.91</c:v>
                </c:pt>
                <c:pt idx="14435">
                  <c:v>44.91</c:v>
                </c:pt>
                <c:pt idx="14436">
                  <c:v>44.91</c:v>
                </c:pt>
                <c:pt idx="14437">
                  <c:v>44.91</c:v>
                </c:pt>
                <c:pt idx="14438">
                  <c:v>44.91</c:v>
                </c:pt>
                <c:pt idx="14439">
                  <c:v>44.91</c:v>
                </c:pt>
                <c:pt idx="14440">
                  <c:v>44.91</c:v>
                </c:pt>
                <c:pt idx="14441">
                  <c:v>44.91</c:v>
                </c:pt>
                <c:pt idx="14442">
                  <c:v>44.91</c:v>
                </c:pt>
                <c:pt idx="14443">
                  <c:v>44.91</c:v>
                </c:pt>
                <c:pt idx="14444">
                  <c:v>44.91</c:v>
                </c:pt>
                <c:pt idx="14445">
                  <c:v>44.91</c:v>
                </c:pt>
                <c:pt idx="14446">
                  <c:v>44.91</c:v>
                </c:pt>
                <c:pt idx="14447">
                  <c:v>44.91</c:v>
                </c:pt>
                <c:pt idx="14448">
                  <c:v>44.92</c:v>
                </c:pt>
                <c:pt idx="14449">
                  <c:v>44.92</c:v>
                </c:pt>
                <c:pt idx="14450">
                  <c:v>44.91</c:v>
                </c:pt>
                <c:pt idx="14451">
                  <c:v>44.91</c:v>
                </c:pt>
                <c:pt idx="14452">
                  <c:v>44.91</c:v>
                </c:pt>
                <c:pt idx="14453">
                  <c:v>44.91</c:v>
                </c:pt>
                <c:pt idx="14454">
                  <c:v>44.9</c:v>
                </c:pt>
                <c:pt idx="14455">
                  <c:v>44.9</c:v>
                </c:pt>
                <c:pt idx="14456">
                  <c:v>44.89</c:v>
                </c:pt>
                <c:pt idx="14457">
                  <c:v>44.88</c:v>
                </c:pt>
                <c:pt idx="14458">
                  <c:v>44.88</c:v>
                </c:pt>
                <c:pt idx="14459">
                  <c:v>44.87</c:v>
                </c:pt>
                <c:pt idx="14460">
                  <c:v>44.87</c:v>
                </c:pt>
                <c:pt idx="14461">
                  <c:v>44.86</c:v>
                </c:pt>
                <c:pt idx="14462">
                  <c:v>44.85</c:v>
                </c:pt>
                <c:pt idx="14463">
                  <c:v>44.84</c:v>
                </c:pt>
                <c:pt idx="14464">
                  <c:v>44.83</c:v>
                </c:pt>
                <c:pt idx="14465">
                  <c:v>44.83</c:v>
                </c:pt>
                <c:pt idx="14466">
                  <c:v>44.82</c:v>
                </c:pt>
                <c:pt idx="14467">
                  <c:v>44.81</c:v>
                </c:pt>
                <c:pt idx="14468">
                  <c:v>44.8</c:v>
                </c:pt>
                <c:pt idx="14469">
                  <c:v>44.79</c:v>
                </c:pt>
                <c:pt idx="14470">
                  <c:v>44.78</c:v>
                </c:pt>
                <c:pt idx="14471">
                  <c:v>44.78</c:v>
                </c:pt>
                <c:pt idx="14472">
                  <c:v>44.77</c:v>
                </c:pt>
                <c:pt idx="14473">
                  <c:v>44.77</c:v>
                </c:pt>
                <c:pt idx="14474">
                  <c:v>44.76</c:v>
                </c:pt>
                <c:pt idx="14475">
                  <c:v>44.76</c:v>
                </c:pt>
                <c:pt idx="14476">
                  <c:v>44.75</c:v>
                </c:pt>
                <c:pt idx="14477">
                  <c:v>44.74</c:v>
                </c:pt>
                <c:pt idx="14478">
                  <c:v>44.73</c:v>
                </c:pt>
                <c:pt idx="14479">
                  <c:v>44.72</c:v>
                </c:pt>
                <c:pt idx="14480">
                  <c:v>44.71</c:v>
                </c:pt>
                <c:pt idx="14481">
                  <c:v>44.71</c:v>
                </c:pt>
                <c:pt idx="14482">
                  <c:v>44.7</c:v>
                </c:pt>
                <c:pt idx="14483">
                  <c:v>44.69</c:v>
                </c:pt>
                <c:pt idx="14484">
                  <c:v>44.68</c:v>
                </c:pt>
                <c:pt idx="14485">
                  <c:v>44.68</c:v>
                </c:pt>
                <c:pt idx="14486">
                  <c:v>44.67</c:v>
                </c:pt>
                <c:pt idx="14487">
                  <c:v>44.66</c:v>
                </c:pt>
                <c:pt idx="14488">
                  <c:v>44.65</c:v>
                </c:pt>
                <c:pt idx="14489">
                  <c:v>44.64</c:v>
                </c:pt>
                <c:pt idx="14490">
                  <c:v>44.64</c:v>
                </c:pt>
                <c:pt idx="14491">
                  <c:v>44.63</c:v>
                </c:pt>
                <c:pt idx="14492">
                  <c:v>44.63</c:v>
                </c:pt>
                <c:pt idx="14493">
                  <c:v>44.62</c:v>
                </c:pt>
                <c:pt idx="14494">
                  <c:v>44.62</c:v>
                </c:pt>
                <c:pt idx="14495">
                  <c:v>44.61</c:v>
                </c:pt>
                <c:pt idx="14496">
                  <c:v>44.61</c:v>
                </c:pt>
                <c:pt idx="14497">
                  <c:v>44.6</c:v>
                </c:pt>
                <c:pt idx="14498">
                  <c:v>44.6</c:v>
                </c:pt>
                <c:pt idx="14499">
                  <c:v>44.59</c:v>
                </c:pt>
                <c:pt idx="14500">
                  <c:v>44.59</c:v>
                </c:pt>
                <c:pt idx="14501">
                  <c:v>44.59</c:v>
                </c:pt>
                <c:pt idx="14502">
                  <c:v>44.58</c:v>
                </c:pt>
                <c:pt idx="14503">
                  <c:v>44.58</c:v>
                </c:pt>
                <c:pt idx="14504">
                  <c:v>44.58</c:v>
                </c:pt>
                <c:pt idx="14505">
                  <c:v>44.58</c:v>
                </c:pt>
                <c:pt idx="14506">
                  <c:v>44.58</c:v>
                </c:pt>
                <c:pt idx="14507">
                  <c:v>44.58</c:v>
                </c:pt>
                <c:pt idx="14508">
                  <c:v>44.58</c:v>
                </c:pt>
                <c:pt idx="14509">
                  <c:v>44.58</c:v>
                </c:pt>
                <c:pt idx="14510">
                  <c:v>44.58</c:v>
                </c:pt>
                <c:pt idx="14511">
                  <c:v>44.58</c:v>
                </c:pt>
                <c:pt idx="14512">
                  <c:v>44.58</c:v>
                </c:pt>
                <c:pt idx="14513">
                  <c:v>44.58</c:v>
                </c:pt>
                <c:pt idx="14514">
                  <c:v>44.57</c:v>
                </c:pt>
                <c:pt idx="14515">
                  <c:v>44.57</c:v>
                </c:pt>
                <c:pt idx="14516">
                  <c:v>44.57</c:v>
                </c:pt>
                <c:pt idx="14517">
                  <c:v>44.56</c:v>
                </c:pt>
                <c:pt idx="14518">
                  <c:v>44.56</c:v>
                </c:pt>
                <c:pt idx="14519">
                  <c:v>44.55</c:v>
                </c:pt>
                <c:pt idx="14520">
                  <c:v>44.55</c:v>
                </c:pt>
                <c:pt idx="14521">
                  <c:v>44.54</c:v>
                </c:pt>
                <c:pt idx="14522">
                  <c:v>44.53</c:v>
                </c:pt>
                <c:pt idx="14523">
                  <c:v>44.53</c:v>
                </c:pt>
                <c:pt idx="14524">
                  <c:v>44.51</c:v>
                </c:pt>
                <c:pt idx="14525">
                  <c:v>44.5</c:v>
                </c:pt>
                <c:pt idx="14526">
                  <c:v>44.49</c:v>
                </c:pt>
                <c:pt idx="14527">
                  <c:v>44.47</c:v>
                </c:pt>
                <c:pt idx="14528">
                  <c:v>44.46</c:v>
                </c:pt>
                <c:pt idx="14529">
                  <c:v>44.44</c:v>
                </c:pt>
                <c:pt idx="14530">
                  <c:v>44.43</c:v>
                </c:pt>
                <c:pt idx="14531">
                  <c:v>44.42</c:v>
                </c:pt>
                <c:pt idx="14532">
                  <c:v>44.41</c:v>
                </c:pt>
                <c:pt idx="14533">
                  <c:v>44.4</c:v>
                </c:pt>
                <c:pt idx="14534">
                  <c:v>44.39</c:v>
                </c:pt>
                <c:pt idx="14535">
                  <c:v>44.38</c:v>
                </c:pt>
                <c:pt idx="14536">
                  <c:v>44.37</c:v>
                </c:pt>
                <c:pt idx="14537">
                  <c:v>44.37</c:v>
                </c:pt>
                <c:pt idx="14538">
                  <c:v>44.36</c:v>
                </c:pt>
                <c:pt idx="14539">
                  <c:v>44.35</c:v>
                </c:pt>
                <c:pt idx="14540">
                  <c:v>44.35</c:v>
                </c:pt>
                <c:pt idx="14541">
                  <c:v>44.34</c:v>
                </c:pt>
                <c:pt idx="14542">
                  <c:v>44.34</c:v>
                </c:pt>
                <c:pt idx="14543">
                  <c:v>44.33</c:v>
                </c:pt>
                <c:pt idx="14544">
                  <c:v>44.32</c:v>
                </c:pt>
                <c:pt idx="14545">
                  <c:v>44.32</c:v>
                </c:pt>
                <c:pt idx="14546">
                  <c:v>44.31</c:v>
                </c:pt>
                <c:pt idx="14547">
                  <c:v>44.3</c:v>
                </c:pt>
                <c:pt idx="14548">
                  <c:v>44.29</c:v>
                </c:pt>
                <c:pt idx="14549">
                  <c:v>44.28</c:v>
                </c:pt>
                <c:pt idx="14550">
                  <c:v>44.27</c:v>
                </c:pt>
                <c:pt idx="14551">
                  <c:v>44.26</c:v>
                </c:pt>
                <c:pt idx="14552">
                  <c:v>44.25</c:v>
                </c:pt>
                <c:pt idx="14553">
                  <c:v>44.23</c:v>
                </c:pt>
                <c:pt idx="14554">
                  <c:v>44.22</c:v>
                </c:pt>
                <c:pt idx="14555">
                  <c:v>44.2</c:v>
                </c:pt>
                <c:pt idx="14556">
                  <c:v>44.19</c:v>
                </c:pt>
                <c:pt idx="14557">
                  <c:v>44.17</c:v>
                </c:pt>
                <c:pt idx="14558">
                  <c:v>44.16</c:v>
                </c:pt>
                <c:pt idx="14559">
                  <c:v>44.15</c:v>
                </c:pt>
                <c:pt idx="14560">
                  <c:v>44.15</c:v>
                </c:pt>
                <c:pt idx="14561">
                  <c:v>44.14</c:v>
                </c:pt>
                <c:pt idx="14562">
                  <c:v>44.13</c:v>
                </c:pt>
                <c:pt idx="14563">
                  <c:v>44.13</c:v>
                </c:pt>
                <c:pt idx="14564">
                  <c:v>44.13</c:v>
                </c:pt>
                <c:pt idx="14565">
                  <c:v>44.13</c:v>
                </c:pt>
                <c:pt idx="14566">
                  <c:v>44.12</c:v>
                </c:pt>
                <c:pt idx="14567">
                  <c:v>44.12</c:v>
                </c:pt>
                <c:pt idx="14568">
                  <c:v>44.12</c:v>
                </c:pt>
                <c:pt idx="14569">
                  <c:v>44.11</c:v>
                </c:pt>
                <c:pt idx="14570">
                  <c:v>44.11</c:v>
                </c:pt>
                <c:pt idx="14571">
                  <c:v>44.1</c:v>
                </c:pt>
                <c:pt idx="14572">
                  <c:v>44.1</c:v>
                </c:pt>
                <c:pt idx="14573">
                  <c:v>44.1</c:v>
                </c:pt>
                <c:pt idx="14574">
                  <c:v>44.1</c:v>
                </c:pt>
                <c:pt idx="14575">
                  <c:v>44.09</c:v>
                </c:pt>
                <c:pt idx="14576">
                  <c:v>44.09</c:v>
                </c:pt>
                <c:pt idx="14577">
                  <c:v>44.09</c:v>
                </c:pt>
                <c:pt idx="14578">
                  <c:v>44.08</c:v>
                </c:pt>
                <c:pt idx="14579">
                  <c:v>44.08</c:v>
                </c:pt>
                <c:pt idx="14580">
                  <c:v>44.07</c:v>
                </c:pt>
                <c:pt idx="14581">
                  <c:v>44.07</c:v>
                </c:pt>
                <c:pt idx="14582">
                  <c:v>44.07</c:v>
                </c:pt>
                <c:pt idx="14583">
                  <c:v>44.07</c:v>
                </c:pt>
                <c:pt idx="14584">
                  <c:v>44.07</c:v>
                </c:pt>
                <c:pt idx="14585">
                  <c:v>44.07</c:v>
                </c:pt>
                <c:pt idx="14586">
                  <c:v>44.07</c:v>
                </c:pt>
                <c:pt idx="14587">
                  <c:v>44.08</c:v>
                </c:pt>
                <c:pt idx="14588">
                  <c:v>44.08</c:v>
                </c:pt>
                <c:pt idx="14589">
                  <c:v>44.09</c:v>
                </c:pt>
                <c:pt idx="14590">
                  <c:v>44.1</c:v>
                </c:pt>
                <c:pt idx="14591">
                  <c:v>44.1</c:v>
                </c:pt>
                <c:pt idx="14592">
                  <c:v>44.11</c:v>
                </c:pt>
                <c:pt idx="14593">
                  <c:v>44.11</c:v>
                </c:pt>
                <c:pt idx="14594">
                  <c:v>44.12</c:v>
                </c:pt>
                <c:pt idx="14595">
                  <c:v>44.12</c:v>
                </c:pt>
                <c:pt idx="14596">
                  <c:v>44.13</c:v>
                </c:pt>
                <c:pt idx="14597">
                  <c:v>44.13</c:v>
                </c:pt>
                <c:pt idx="14598">
                  <c:v>44.14</c:v>
                </c:pt>
                <c:pt idx="14599">
                  <c:v>44.15</c:v>
                </c:pt>
                <c:pt idx="14600">
                  <c:v>44.16</c:v>
                </c:pt>
                <c:pt idx="14601">
                  <c:v>44.17</c:v>
                </c:pt>
                <c:pt idx="14602">
                  <c:v>44.19</c:v>
                </c:pt>
                <c:pt idx="14603">
                  <c:v>44.2</c:v>
                </c:pt>
                <c:pt idx="14604">
                  <c:v>44.21</c:v>
                </c:pt>
                <c:pt idx="14605">
                  <c:v>44.22</c:v>
                </c:pt>
                <c:pt idx="14606">
                  <c:v>44.24</c:v>
                </c:pt>
                <c:pt idx="14607">
                  <c:v>44.25</c:v>
                </c:pt>
                <c:pt idx="14608">
                  <c:v>44.26</c:v>
                </c:pt>
                <c:pt idx="14609">
                  <c:v>44.28</c:v>
                </c:pt>
                <c:pt idx="14610">
                  <c:v>44.29</c:v>
                </c:pt>
                <c:pt idx="14611">
                  <c:v>44.31</c:v>
                </c:pt>
                <c:pt idx="14612">
                  <c:v>44.32</c:v>
                </c:pt>
                <c:pt idx="14613">
                  <c:v>44.34</c:v>
                </c:pt>
                <c:pt idx="14614">
                  <c:v>44.35</c:v>
                </c:pt>
                <c:pt idx="14615">
                  <c:v>44.36</c:v>
                </c:pt>
                <c:pt idx="14616">
                  <c:v>44.38</c:v>
                </c:pt>
                <c:pt idx="14617">
                  <c:v>44.39</c:v>
                </c:pt>
                <c:pt idx="14618">
                  <c:v>44.4</c:v>
                </c:pt>
                <c:pt idx="14619">
                  <c:v>44.41</c:v>
                </c:pt>
                <c:pt idx="14620">
                  <c:v>44.42</c:v>
                </c:pt>
                <c:pt idx="14621">
                  <c:v>44.43</c:v>
                </c:pt>
                <c:pt idx="14622">
                  <c:v>44.44</c:v>
                </c:pt>
                <c:pt idx="14623">
                  <c:v>44.46</c:v>
                </c:pt>
                <c:pt idx="14624">
                  <c:v>44.47</c:v>
                </c:pt>
                <c:pt idx="14625">
                  <c:v>44.48</c:v>
                </c:pt>
                <c:pt idx="14626">
                  <c:v>44.5</c:v>
                </c:pt>
                <c:pt idx="14627">
                  <c:v>44.52</c:v>
                </c:pt>
                <c:pt idx="14628">
                  <c:v>44.53</c:v>
                </c:pt>
                <c:pt idx="14629">
                  <c:v>44.54</c:v>
                </c:pt>
                <c:pt idx="14630">
                  <c:v>44.55</c:v>
                </c:pt>
                <c:pt idx="14631">
                  <c:v>44.56</c:v>
                </c:pt>
                <c:pt idx="14632">
                  <c:v>44.57</c:v>
                </c:pt>
                <c:pt idx="14633">
                  <c:v>44.58</c:v>
                </c:pt>
                <c:pt idx="14634">
                  <c:v>44.58</c:v>
                </c:pt>
                <c:pt idx="14635">
                  <c:v>44.58</c:v>
                </c:pt>
                <c:pt idx="14636">
                  <c:v>44.58</c:v>
                </c:pt>
                <c:pt idx="14637">
                  <c:v>44.58</c:v>
                </c:pt>
                <c:pt idx="14638">
                  <c:v>44.59</c:v>
                </c:pt>
                <c:pt idx="14639">
                  <c:v>44.59</c:v>
                </c:pt>
                <c:pt idx="14640">
                  <c:v>44.6</c:v>
                </c:pt>
                <c:pt idx="14641">
                  <c:v>44.6</c:v>
                </c:pt>
                <c:pt idx="14642">
                  <c:v>44.61</c:v>
                </c:pt>
                <c:pt idx="14643">
                  <c:v>44.62</c:v>
                </c:pt>
                <c:pt idx="14644">
                  <c:v>44.63</c:v>
                </c:pt>
                <c:pt idx="14645">
                  <c:v>44.64</c:v>
                </c:pt>
                <c:pt idx="14646">
                  <c:v>44.65</c:v>
                </c:pt>
                <c:pt idx="14647">
                  <c:v>44.66</c:v>
                </c:pt>
                <c:pt idx="14648">
                  <c:v>44.67</c:v>
                </c:pt>
                <c:pt idx="14649">
                  <c:v>44.68</c:v>
                </c:pt>
                <c:pt idx="14650">
                  <c:v>44.68</c:v>
                </c:pt>
                <c:pt idx="14651">
                  <c:v>44.69</c:v>
                </c:pt>
                <c:pt idx="14652">
                  <c:v>44.7</c:v>
                </c:pt>
                <c:pt idx="14653">
                  <c:v>44.71</c:v>
                </c:pt>
                <c:pt idx="14654">
                  <c:v>44.73</c:v>
                </c:pt>
                <c:pt idx="14655">
                  <c:v>44.74</c:v>
                </c:pt>
                <c:pt idx="14656">
                  <c:v>44.76</c:v>
                </c:pt>
                <c:pt idx="14657">
                  <c:v>44.77</c:v>
                </c:pt>
                <c:pt idx="14658">
                  <c:v>44.78</c:v>
                </c:pt>
                <c:pt idx="14659">
                  <c:v>44.79</c:v>
                </c:pt>
                <c:pt idx="14660">
                  <c:v>44.8</c:v>
                </c:pt>
                <c:pt idx="14661">
                  <c:v>44.81</c:v>
                </c:pt>
                <c:pt idx="14662">
                  <c:v>44.82</c:v>
                </c:pt>
                <c:pt idx="14663">
                  <c:v>44.83</c:v>
                </c:pt>
                <c:pt idx="14664">
                  <c:v>44.84</c:v>
                </c:pt>
                <c:pt idx="14665">
                  <c:v>44.85</c:v>
                </c:pt>
                <c:pt idx="14666">
                  <c:v>44.86</c:v>
                </c:pt>
                <c:pt idx="14667">
                  <c:v>44.87</c:v>
                </c:pt>
                <c:pt idx="14668">
                  <c:v>44.88</c:v>
                </c:pt>
                <c:pt idx="14669">
                  <c:v>44.89</c:v>
                </c:pt>
                <c:pt idx="14670">
                  <c:v>44.89</c:v>
                </c:pt>
                <c:pt idx="14671">
                  <c:v>44.9</c:v>
                </c:pt>
                <c:pt idx="14672">
                  <c:v>44.91</c:v>
                </c:pt>
                <c:pt idx="14673">
                  <c:v>44.91</c:v>
                </c:pt>
                <c:pt idx="14674">
                  <c:v>44.91</c:v>
                </c:pt>
                <c:pt idx="14675">
                  <c:v>44.92</c:v>
                </c:pt>
                <c:pt idx="14676">
                  <c:v>44.92</c:v>
                </c:pt>
                <c:pt idx="14677">
                  <c:v>44.92</c:v>
                </c:pt>
                <c:pt idx="14678">
                  <c:v>44.93</c:v>
                </c:pt>
                <c:pt idx="14679">
                  <c:v>44.93</c:v>
                </c:pt>
                <c:pt idx="14680">
                  <c:v>44.93</c:v>
                </c:pt>
                <c:pt idx="14681">
                  <c:v>44.94</c:v>
                </c:pt>
                <c:pt idx="14682">
                  <c:v>44.94</c:v>
                </c:pt>
                <c:pt idx="14683">
                  <c:v>44.94</c:v>
                </c:pt>
                <c:pt idx="14684">
                  <c:v>44.94</c:v>
                </c:pt>
                <c:pt idx="14685">
                  <c:v>44.94</c:v>
                </c:pt>
                <c:pt idx="14686">
                  <c:v>44.94</c:v>
                </c:pt>
                <c:pt idx="14687">
                  <c:v>44.94</c:v>
                </c:pt>
                <c:pt idx="14688">
                  <c:v>44.94</c:v>
                </c:pt>
                <c:pt idx="14689">
                  <c:v>44.94</c:v>
                </c:pt>
                <c:pt idx="14690">
                  <c:v>44.94</c:v>
                </c:pt>
                <c:pt idx="14691">
                  <c:v>44.93</c:v>
                </c:pt>
                <c:pt idx="14692">
                  <c:v>44.93</c:v>
                </c:pt>
                <c:pt idx="14693">
                  <c:v>44.93</c:v>
                </c:pt>
                <c:pt idx="14694">
                  <c:v>44.92</c:v>
                </c:pt>
                <c:pt idx="14695">
                  <c:v>44.92</c:v>
                </c:pt>
                <c:pt idx="14696">
                  <c:v>44.92</c:v>
                </c:pt>
                <c:pt idx="14697">
                  <c:v>44.91</c:v>
                </c:pt>
                <c:pt idx="14698">
                  <c:v>44.91</c:v>
                </c:pt>
                <c:pt idx="14699">
                  <c:v>44.9</c:v>
                </c:pt>
                <c:pt idx="14700">
                  <c:v>44.89</c:v>
                </c:pt>
                <c:pt idx="14701">
                  <c:v>44.88</c:v>
                </c:pt>
                <c:pt idx="14702">
                  <c:v>44.87</c:v>
                </c:pt>
                <c:pt idx="14703">
                  <c:v>44.86</c:v>
                </c:pt>
                <c:pt idx="14704">
                  <c:v>44.85</c:v>
                </c:pt>
                <c:pt idx="14705">
                  <c:v>44.84</c:v>
                </c:pt>
                <c:pt idx="14706">
                  <c:v>44.83</c:v>
                </c:pt>
                <c:pt idx="14707">
                  <c:v>44.82</c:v>
                </c:pt>
                <c:pt idx="14708">
                  <c:v>44.81</c:v>
                </c:pt>
                <c:pt idx="14709">
                  <c:v>44.8</c:v>
                </c:pt>
                <c:pt idx="14710">
                  <c:v>44.79</c:v>
                </c:pt>
                <c:pt idx="14711">
                  <c:v>44.78</c:v>
                </c:pt>
                <c:pt idx="14712">
                  <c:v>44.77</c:v>
                </c:pt>
                <c:pt idx="14713">
                  <c:v>44.76</c:v>
                </c:pt>
                <c:pt idx="14714">
                  <c:v>44.75</c:v>
                </c:pt>
                <c:pt idx="14715">
                  <c:v>44.75</c:v>
                </c:pt>
                <c:pt idx="14716">
                  <c:v>44.74</c:v>
                </c:pt>
                <c:pt idx="14717">
                  <c:v>44.73</c:v>
                </c:pt>
                <c:pt idx="14718">
                  <c:v>44.73</c:v>
                </c:pt>
                <c:pt idx="14719">
                  <c:v>44.72</c:v>
                </c:pt>
                <c:pt idx="14720">
                  <c:v>44.72</c:v>
                </c:pt>
                <c:pt idx="14721">
                  <c:v>44.71</c:v>
                </c:pt>
                <c:pt idx="14722">
                  <c:v>44.71</c:v>
                </c:pt>
                <c:pt idx="14723">
                  <c:v>44.7</c:v>
                </c:pt>
                <c:pt idx="14724">
                  <c:v>44.69</c:v>
                </c:pt>
                <c:pt idx="14725">
                  <c:v>44.68</c:v>
                </c:pt>
                <c:pt idx="14726">
                  <c:v>44.68</c:v>
                </c:pt>
                <c:pt idx="14727">
                  <c:v>44.67</c:v>
                </c:pt>
                <c:pt idx="14728">
                  <c:v>44.66</c:v>
                </c:pt>
                <c:pt idx="14729">
                  <c:v>44.66</c:v>
                </c:pt>
                <c:pt idx="14730">
                  <c:v>44.65</c:v>
                </c:pt>
                <c:pt idx="14731">
                  <c:v>44.65</c:v>
                </c:pt>
                <c:pt idx="14732">
                  <c:v>44.64</c:v>
                </c:pt>
                <c:pt idx="14733">
                  <c:v>44.63</c:v>
                </c:pt>
                <c:pt idx="14734">
                  <c:v>44.63</c:v>
                </c:pt>
                <c:pt idx="14735">
                  <c:v>44.62</c:v>
                </c:pt>
                <c:pt idx="14736">
                  <c:v>44.61</c:v>
                </c:pt>
                <c:pt idx="14737">
                  <c:v>44.61</c:v>
                </c:pt>
                <c:pt idx="14738">
                  <c:v>44.6</c:v>
                </c:pt>
                <c:pt idx="14739">
                  <c:v>44.6</c:v>
                </c:pt>
                <c:pt idx="14740">
                  <c:v>44.59</c:v>
                </c:pt>
                <c:pt idx="14741">
                  <c:v>44.59</c:v>
                </c:pt>
                <c:pt idx="14742">
                  <c:v>44.58</c:v>
                </c:pt>
                <c:pt idx="14743">
                  <c:v>44.58</c:v>
                </c:pt>
                <c:pt idx="14744">
                  <c:v>44.58</c:v>
                </c:pt>
                <c:pt idx="14745">
                  <c:v>44.58</c:v>
                </c:pt>
                <c:pt idx="14746">
                  <c:v>44.58</c:v>
                </c:pt>
                <c:pt idx="14747">
                  <c:v>44.58</c:v>
                </c:pt>
                <c:pt idx="14748">
                  <c:v>44.58</c:v>
                </c:pt>
                <c:pt idx="14749">
                  <c:v>44.58</c:v>
                </c:pt>
                <c:pt idx="14750">
                  <c:v>44.58</c:v>
                </c:pt>
                <c:pt idx="14751">
                  <c:v>44.58</c:v>
                </c:pt>
                <c:pt idx="14752">
                  <c:v>44.58</c:v>
                </c:pt>
                <c:pt idx="14753">
                  <c:v>44.57</c:v>
                </c:pt>
                <c:pt idx="14754">
                  <c:v>44.57</c:v>
                </c:pt>
                <c:pt idx="14755">
                  <c:v>44.57</c:v>
                </c:pt>
                <c:pt idx="14756">
                  <c:v>44.56</c:v>
                </c:pt>
                <c:pt idx="14757">
                  <c:v>44.56</c:v>
                </c:pt>
                <c:pt idx="14758">
                  <c:v>44.55</c:v>
                </c:pt>
                <c:pt idx="14759">
                  <c:v>44.55</c:v>
                </c:pt>
                <c:pt idx="14760">
                  <c:v>44.54</c:v>
                </c:pt>
                <c:pt idx="14761">
                  <c:v>44.53</c:v>
                </c:pt>
                <c:pt idx="14762">
                  <c:v>44.52</c:v>
                </c:pt>
                <c:pt idx="14763">
                  <c:v>44.5</c:v>
                </c:pt>
                <c:pt idx="14764">
                  <c:v>44.49</c:v>
                </c:pt>
                <c:pt idx="14765">
                  <c:v>44.48</c:v>
                </c:pt>
                <c:pt idx="14766">
                  <c:v>44.47</c:v>
                </c:pt>
                <c:pt idx="14767">
                  <c:v>44.46</c:v>
                </c:pt>
                <c:pt idx="14768">
                  <c:v>44.45</c:v>
                </c:pt>
                <c:pt idx="14769">
                  <c:v>44.43</c:v>
                </c:pt>
                <c:pt idx="14770">
                  <c:v>44.42</c:v>
                </c:pt>
                <c:pt idx="14771">
                  <c:v>44.41</c:v>
                </c:pt>
                <c:pt idx="14772">
                  <c:v>44.4</c:v>
                </c:pt>
                <c:pt idx="14773">
                  <c:v>44.39</c:v>
                </c:pt>
                <c:pt idx="14774">
                  <c:v>44.39</c:v>
                </c:pt>
                <c:pt idx="14775">
                  <c:v>44.38</c:v>
                </c:pt>
                <c:pt idx="14776">
                  <c:v>44.37</c:v>
                </c:pt>
                <c:pt idx="14777">
                  <c:v>44.36</c:v>
                </c:pt>
                <c:pt idx="14778">
                  <c:v>44.36</c:v>
                </c:pt>
                <c:pt idx="14779">
                  <c:v>44.35</c:v>
                </c:pt>
                <c:pt idx="14780">
                  <c:v>44.34</c:v>
                </c:pt>
                <c:pt idx="14781">
                  <c:v>44.34</c:v>
                </c:pt>
                <c:pt idx="14782">
                  <c:v>44.33</c:v>
                </c:pt>
                <c:pt idx="14783">
                  <c:v>44.32</c:v>
                </c:pt>
                <c:pt idx="14784">
                  <c:v>44.31</c:v>
                </c:pt>
                <c:pt idx="14785">
                  <c:v>44.3</c:v>
                </c:pt>
                <c:pt idx="14786">
                  <c:v>44.29</c:v>
                </c:pt>
                <c:pt idx="14787">
                  <c:v>44.28</c:v>
                </c:pt>
                <c:pt idx="14788">
                  <c:v>44.26</c:v>
                </c:pt>
                <c:pt idx="14789">
                  <c:v>44.25</c:v>
                </c:pt>
                <c:pt idx="14790">
                  <c:v>44.24</c:v>
                </c:pt>
                <c:pt idx="14791">
                  <c:v>44.23</c:v>
                </c:pt>
                <c:pt idx="14792">
                  <c:v>44.23</c:v>
                </c:pt>
                <c:pt idx="14793">
                  <c:v>44.22</c:v>
                </c:pt>
                <c:pt idx="14794">
                  <c:v>44.21</c:v>
                </c:pt>
                <c:pt idx="14795">
                  <c:v>44.2</c:v>
                </c:pt>
                <c:pt idx="14796">
                  <c:v>44.2</c:v>
                </c:pt>
                <c:pt idx="14797">
                  <c:v>44.19</c:v>
                </c:pt>
                <c:pt idx="14798">
                  <c:v>44.18</c:v>
                </c:pt>
                <c:pt idx="14799">
                  <c:v>44.17</c:v>
                </c:pt>
                <c:pt idx="14800">
                  <c:v>44.17</c:v>
                </c:pt>
                <c:pt idx="14801">
                  <c:v>44.16</c:v>
                </c:pt>
                <c:pt idx="14802">
                  <c:v>44.15</c:v>
                </c:pt>
                <c:pt idx="14803">
                  <c:v>44.15</c:v>
                </c:pt>
                <c:pt idx="14804">
                  <c:v>44.14</c:v>
                </c:pt>
                <c:pt idx="14805">
                  <c:v>44.13</c:v>
                </c:pt>
                <c:pt idx="14806">
                  <c:v>44.13</c:v>
                </c:pt>
                <c:pt idx="14807">
                  <c:v>44.13</c:v>
                </c:pt>
                <c:pt idx="14808">
                  <c:v>44.12</c:v>
                </c:pt>
                <c:pt idx="14809">
                  <c:v>44.12</c:v>
                </c:pt>
                <c:pt idx="14810">
                  <c:v>44.12</c:v>
                </c:pt>
                <c:pt idx="14811">
                  <c:v>44.12</c:v>
                </c:pt>
                <c:pt idx="14812">
                  <c:v>44.11</c:v>
                </c:pt>
                <c:pt idx="14813">
                  <c:v>44.11</c:v>
                </c:pt>
                <c:pt idx="14814">
                  <c:v>44.11</c:v>
                </c:pt>
                <c:pt idx="14815">
                  <c:v>44.1</c:v>
                </c:pt>
                <c:pt idx="14816">
                  <c:v>44.1</c:v>
                </c:pt>
                <c:pt idx="14817">
                  <c:v>44.1</c:v>
                </c:pt>
                <c:pt idx="14818">
                  <c:v>44.1</c:v>
                </c:pt>
                <c:pt idx="14819">
                  <c:v>44.1</c:v>
                </c:pt>
                <c:pt idx="14820">
                  <c:v>44.1</c:v>
                </c:pt>
                <c:pt idx="14821">
                  <c:v>44.1</c:v>
                </c:pt>
                <c:pt idx="14822">
                  <c:v>44.11</c:v>
                </c:pt>
                <c:pt idx="14823">
                  <c:v>44.11</c:v>
                </c:pt>
                <c:pt idx="14824">
                  <c:v>44.11</c:v>
                </c:pt>
                <c:pt idx="14825">
                  <c:v>44.11</c:v>
                </c:pt>
                <c:pt idx="14826">
                  <c:v>44.11</c:v>
                </c:pt>
                <c:pt idx="14827">
                  <c:v>44.11</c:v>
                </c:pt>
                <c:pt idx="14828">
                  <c:v>44.12</c:v>
                </c:pt>
                <c:pt idx="14829">
                  <c:v>44.12</c:v>
                </c:pt>
                <c:pt idx="14830">
                  <c:v>44.12</c:v>
                </c:pt>
                <c:pt idx="14831">
                  <c:v>44.12</c:v>
                </c:pt>
                <c:pt idx="14832">
                  <c:v>44.12</c:v>
                </c:pt>
                <c:pt idx="14833">
                  <c:v>44.12</c:v>
                </c:pt>
                <c:pt idx="14834">
                  <c:v>44.13</c:v>
                </c:pt>
                <c:pt idx="14835">
                  <c:v>44.13</c:v>
                </c:pt>
                <c:pt idx="14836">
                  <c:v>44.14</c:v>
                </c:pt>
                <c:pt idx="14837">
                  <c:v>44.15</c:v>
                </c:pt>
                <c:pt idx="14838">
                  <c:v>44.15</c:v>
                </c:pt>
                <c:pt idx="14839">
                  <c:v>44.16</c:v>
                </c:pt>
                <c:pt idx="14840">
                  <c:v>44.18</c:v>
                </c:pt>
                <c:pt idx="14841">
                  <c:v>44.19</c:v>
                </c:pt>
                <c:pt idx="14842">
                  <c:v>44.21</c:v>
                </c:pt>
                <c:pt idx="14843">
                  <c:v>44.22</c:v>
                </c:pt>
                <c:pt idx="14844">
                  <c:v>44.24</c:v>
                </c:pt>
                <c:pt idx="14845">
                  <c:v>44.25</c:v>
                </c:pt>
                <c:pt idx="14846">
                  <c:v>44.26</c:v>
                </c:pt>
                <c:pt idx="14847">
                  <c:v>44.27</c:v>
                </c:pt>
                <c:pt idx="14848">
                  <c:v>44.28</c:v>
                </c:pt>
                <c:pt idx="14849">
                  <c:v>44.29</c:v>
                </c:pt>
                <c:pt idx="14850">
                  <c:v>44.3</c:v>
                </c:pt>
                <c:pt idx="14851">
                  <c:v>44.31</c:v>
                </c:pt>
                <c:pt idx="14852">
                  <c:v>44.32</c:v>
                </c:pt>
                <c:pt idx="14853">
                  <c:v>44.33</c:v>
                </c:pt>
                <c:pt idx="14854">
                  <c:v>44.33</c:v>
                </c:pt>
                <c:pt idx="14855">
                  <c:v>44.34</c:v>
                </c:pt>
                <c:pt idx="14856">
                  <c:v>44.35</c:v>
                </c:pt>
                <c:pt idx="14857">
                  <c:v>44.36</c:v>
                </c:pt>
                <c:pt idx="14858">
                  <c:v>44.36</c:v>
                </c:pt>
                <c:pt idx="14859">
                  <c:v>44.38</c:v>
                </c:pt>
                <c:pt idx="14860">
                  <c:v>44.39</c:v>
                </c:pt>
                <c:pt idx="14861">
                  <c:v>44.4</c:v>
                </c:pt>
                <c:pt idx="14862">
                  <c:v>44.41</c:v>
                </c:pt>
                <c:pt idx="14863">
                  <c:v>44.43</c:v>
                </c:pt>
                <c:pt idx="14864">
                  <c:v>44.45</c:v>
                </c:pt>
                <c:pt idx="14865">
                  <c:v>44.47</c:v>
                </c:pt>
                <c:pt idx="14866">
                  <c:v>44.49</c:v>
                </c:pt>
                <c:pt idx="14867">
                  <c:v>44.51</c:v>
                </c:pt>
                <c:pt idx="14868">
                  <c:v>44.53</c:v>
                </c:pt>
                <c:pt idx="14869">
                  <c:v>44.54</c:v>
                </c:pt>
                <c:pt idx="14870">
                  <c:v>44.54</c:v>
                </c:pt>
                <c:pt idx="14871">
                  <c:v>44.55</c:v>
                </c:pt>
                <c:pt idx="14872">
                  <c:v>44.56</c:v>
                </c:pt>
                <c:pt idx="14873">
                  <c:v>44.57</c:v>
                </c:pt>
                <c:pt idx="14874">
                  <c:v>44.57</c:v>
                </c:pt>
                <c:pt idx="14875">
                  <c:v>44.58</c:v>
                </c:pt>
                <c:pt idx="14876">
                  <c:v>44.58</c:v>
                </c:pt>
                <c:pt idx="14877">
                  <c:v>44.58</c:v>
                </c:pt>
                <c:pt idx="14878">
                  <c:v>44.58</c:v>
                </c:pt>
                <c:pt idx="14879">
                  <c:v>44.58</c:v>
                </c:pt>
                <c:pt idx="14880">
                  <c:v>44.58</c:v>
                </c:pt>
                <c:pt idx="14881">
                  <c:v>44.59</c:v>
                </c:pt>
                <c:pt idx="14882">
                  <c:v>44.59</c:v>
                </c:pt>
                <c:pt idx="14883">
                  <c:v>44.6</c:v>
                </c:pt>
                <c:pt idx="14884">
                  <c:v>44.6</c:v>
                </c:pt>
                <c:pt idx="14885">
                  <c:v>44.61</c:v>
                </c:pt>
                <c:pt idx="14886">
                  <c:v>44.63</c:v>
                </c:pt>
                <c:pt idx="14887">
                  <c:v>44.63</c:v>
                </c:pt>
                <c:pt idx="14888">
                  <c:v>44.65</c:v>
                </c:pt>
                <c:pt idx="14889">
                  <c:v>44.66</c:v>
                </c:pt>
                <c:pt idx="14890">
                  <c:v>44.66</c:v>
                </c:pt>
                <c:pt idx="14891">
                  <c:v>44.67</c:v>
                </c:pt>
                <c:pt idx="14892">
                  <c:v>44.68</c:v>
                </c:pt>
                <c:pt idx="14893">
                  <c:v>44.69</c:v>
                </c:pt>
                <c:pt idx="14894">
                  <c:v>44.7</c:v>
                </c:pt>
                <c:pt idx="14895">
                  <c:v>44.71</c:v>
                </c:pt>
                <c:pt idx="14896">
                  <c:v>44.71</c:v>
                </c:pt>
                <c:pt idx="14897">
                  <c:v>44.72</c:v>
                </c:pt>
                <c:pt idx="14898">
                  <c:v>44.73</c:v>
                </c:pt>
                <c:pt idx="14899">
                  <c:v>44.74</c:v>
                </c:pt>
                <c:pt idx="14900">
                  <c:v>44.75</c:v>
                </c:pt>
                <c:pt idx="14901">
                  <c:v>44.76</c:v>
                </c:pt>
                <c:pt idx="14902">
                  <c:v>44.78</c:v>
                </c:pt>
                <c:pt idx="14903">
                  <c:v>44.78</c:v>
                </c:pt>
                <c:pt idx="14904">
                  <c:v>44.8</c:v>
                </c:pt>
                <c:pt idx="14905">
                  <c:v>44.81</c:v>
                </c:pt>
                <c:pt idx="14906">
                  <c:v>44.82</c:v>
                </c:pt>
                <c:pt idx="14907">
                  <c:v>44.83</c:v>
                </c:pt>
                <c:pt idx="14908">
                  <c:v>44.85</c:v>
                </c:pt>
                <c:pt idx="14909">
                  <c:v>44.86</c:v>
                </c:pt>
                <c:pt idx="14910">
                  <c:v>44.87</c:v>
                </c:pt>
                <c:pt idx="14911">
                  <c:v>44.88</c:v>
                </c:pt>
                <c:pt idx="14912">
                  <c:v>44.89</c:v>
                </c:pt>
                <c:pt idx="14913">
                  <c:v>44.9</c:v>
                </c:pt>
                <c:pt idx="14914">
                  <c:v>44.9</c:v>
                </c:pt>
                <c:pt idx="14915">
                  <c:v>44.91</c:v>
                </c:pt>
                <c:pt idx="14916">
                  <c:v>44.91</c:v>
                </c:pt>
                <c:pt idx="14917">
                  <c:v>44.92</c:v>
                </c:pt>
                <c:pt idx="14918">
                  <c:v>44.93</c:v>
                </c:pt>
                <c:pt idx="14919">
                  <c:v>44.94</c:v>
                </c:pt>
                <c:pt idx="14920">
                  <c:v>44.95</c:v>
                </c:pt>
                <c:pt idx="14921">
                  <c:v>44.95</c:v>
                </c:pt>
                <c:pt idx="14922">
                  <c:v>44.95</c:v>
                </c:pt>
                <c:pt idx="14923">
                  <c:v>44.95</c:v>
                </c:pt>
                <c:pt idx="14924">
                  <c:v>44.95</c:v>
                </c:pt>
                <c:pt idx="14925">
                  <c:v>44.96</c:v>
                </c:pt>
                <c:pt idx="14926">
                  <c:v>44.96</c:v>
                </c:pt>
                <c:pt idx="14927">
                  <c:v>44.96</c:v>
                </c:pt>
                <c:pt idx="14928">
                  <c:v>44.96</c:v>
                </c:pt>
                <c:pt idx="14929">
                  <c:v>44.96</c:v>
                </c:pt>
                <c:pt idx="14930">
                  <c:v>44.96</c:v>
                </c:pt>
                <c:pt idx="14931">
                  <c:v>44.95</c:v>
                </c:pt>
                <c:pt idx="14932">
                  <c:v>44.96</c:v>
                </c:pt>
                <c:pt idx="14933">
                  <c:v>44.96</c:v>
                </c:pt>
                <c:pt idx="14934">
                  <c:v>44.96</c:v>
                </c:pt>
                <c:pt idx="14935">
                  <c:v>44.95</c:v>
                </c:pt>
                <c:pt idx="14936">
                  <c:v>44.95</c:v>
                </c:pt>
                <c:pt idx="14937">
                  <c:v>44.95</c:v>
                </c:pt>
                <c:pt idx="14938">
                  <c:v>44.95</c:v>
                </c:pt>
                <c:pt idx="14939">
                  <c:v>44.95</c:v>
                </c:pt>
                <c:pt idx="14940">
                  <c:v>44.94</c:v>
                </c:pt>
                <c:pt idx="14941">
                  <c:v>44.94</c:v>
                </c:pt>
                <c:pt idx="14942">
                  <c:v>44.93</c:v>
                </c:pt>
                <c:pt idx="14943">
                  <c:v>44.92</c:v>
                </c:pt>
                <c:pt idx="14944">
                  <c:v>44.92</c:v>
                </c:pt>
                <c:pt idx="14945">
                  <c:v>44.91</c:v>
                </c:pt>
                <c:pt idx="14946">
                  <c:v>44.91</c:v>
                </c:pt>
                <c:pt idx="14947">
                  <c:v>44.91</c:v>
                </c:pt>
                <c:pt idx="14948">
                  <c:v>44.91</c:v>
                </c:pt>
                <c:pt idx="14949">
                  <c:v>44.91</c:v>
                </c:pt>
                <c:pt idx="14950">
                  <c:v>44.9</c:v>
                </c:pt>
                <c:pt idx="14951">
                  <c:v>44.89</c:v>
                </c:pt>
                <c:pt idx="14952">
                  <c:v>44.88</c:v>
                </c:pt>
                <c:pt idx="14953">
                  <c:v>44.87</c:v>
                </c:pt>
                <c:pt idx="14954">
                  <c:v>44.86</c:v>
                </c:pt>
                <c:pt idx="14955">
                  <c:v>44.85</c:v>
                </c:pt>
                <c:pt idx="14956">
                  <c:v>44.84</c:v>
                </c:pt>
                <c:pt idx="14957">
                  <c:v>44.83</c:v>
                </c:pt>
                <c:pt idx="14958">
                  <c:v>44.82</c:v>
                </c:pt>
                <c:pt idx="14959">
                  <c:v>44.81</c:v>
                </c:pt>
                <c:pt idx="14960">
                  <c:v>44.8</c:v>
                </c:pt>
                <c:pt idx="14961">
                  <c:v>44.79</c:v>
                </c:pt>
                <c:pt idx="14962">
                  <c:v>44.78</c:v>
                </c:pt>
                <c:pt idx="14963">
                  <c:v>44.77</c:v>
                </c:pt>
                <c:pt idx="14964">
                  <c:v>44.76</c:v>
                </c:pt>
                <c:pt idx="14965">
                  <c:v>44.75</c:v>
                </c:pt>
                <c:pt idx="14966">
                  <c:v>44.73</c:v>
                </c:pt>
                <c:pt idx="14967">
                  <c:v>44.73</c:v>
                </c:pt>
                <c:pt idx="14968">
                  <c:v>44.73</c:v>
                </c:pt>
                <c:pt idx="14969">
                  <c:v>44.72</c:v>
                </c:pt>
                <c:pt idx="14970">
                  <c:v>44.71</c:v>
                </c:pt>
                <c:pt idx="14971">
                  <c:v>44.7</c:v>
                </c:pt>
                <c:pt idx="14972">
                  <c:v>44.7</c:v>
                </c:pt>
                <c:pt idx="14973">
                  <c:v>44.69</c:v>
                </c:pt>
                <c:pt idx="14974">
                  <c:v>44.68</c:v>
                </c:pt>
                <c:pt idx="14975">
                  <c:v>44.68</c:v>
                </c:pt>
                <c:pt idx="14976">
                  <c:v>44.67</c:v>
                </c:pt>
                <c:pt idx="14977">
                  <c:v>44.66</c:v>
                </c:pt>
                <c:pt idx="14978">
                  <c:v>44.66</c:v>
                </c:pt>
                <c:pt idx="14979">
                  <c:v>44.65</c:v>
                </c:pt>
                <c:pt idx="14980">
                  <c:v>44.65</c:v>
                </c:pt>
                <c:pt idx="14981">
                  <c:v>44.64</c:v>
                </c:pt>
                <c:pt idx="14982">
                  <c:v>44.63</c:v>
                </c:pt>
                <c:pt idx="14983">
                  <c:v>44.63</c:v>
                </c:pt>
                <c:pt idx="14984">
                  <c:v>44.62</c:v>
                </c:pt>
                <c:pt idx="14985">
                  <c:v>44.61</c:v>
                </c:pt>
                <c:pt idx="14986">
                  <c:v>44.6</c:v>
                </c:pt>
                <c:pt idx="14987">
                  <c:v>44.6</c:v>
                </c:pt>
                <c:pt idx="14988">
                  <c:v>44.6</c:v>
                </c:pt>
                <c:pt idx="14989">
                  <c:v>44.6</c:v>
                </c:pt>
                <c:pt idx="14990">
                  <c:v>44.59</c:v>
                </c:pt>
                <c:pt idx="14991">
                  <c:v>44.59</c:v>
                </c:pt>
                <c:pt idx="14992">
                  <c:v>44.59</c:v>
                </c:pt>
                <c:pt idx="14993">
                  <c:v>44.58</c:v>
                </c:pt>
                <c:pt idx="14994">
                  <c:v>44.58</c:v>
                </c:pt>
                <c:pt idx="14995">
                  <c:v>44.58</c:v>
                </c:pt>
                <c:pt idx="14996">
                  <c:v>44.58</c:v>
                </c:pt>
                <c:pt idx="14997">
                  <c:v>44.58</c:v>
                </c:pt>
                <c:pt idx="14998">
                  <c:v>44.58</c:v>
                </c:pt>
                <c:pt idx="14999">
                  <c:v>44.58</c:v>
                </c:pt>
                <c:pt idx="15000">
                  <c:v>44.58</c:v>
                </c:pt>
                <c:pt idx="15001">
                  <c:v>44.58</c:v>
                </c:pt>
                <c:pt idx="15002">
                  <c:v>44.58</c:v>
                </c:pt>
                <c:pt idx="15003">
                  <c:v>44.57</c:v>
                </c:pt>
                <c:pt idx="15004">
                  <c:v>44.57</c:v>
                </c:pt>
                <c:pt idx="15005">
                  <c:v>44.56</c:v>
                </c:pt>
                <c:pt idx="15006">
                  <c:v>44.56</c:v>
                </c:pt>
                <c:pt idx="15007">
                  <c:v>44.55</c:v>
                </c:pt>
                <c:pt idx="15008">
                  <c:v>44.54</c:v>
                </c:pt>
                <c:pt idx="15009">
                  <c:v>44.53</c:v>
                </c:pt>
                <c:pt idx="15010">
                  <c:v>44.52</c:v>
                </c:pt>
                <c:pt idx="15011">
                  <c:v>44.51</c:v>
                </c:pt>
                <c:pt idx="15012">
                  <c:v>44.49</c:v>
                </c:pt>
                <c:pt idx="15013">
                  <c:v>44.48</c:v>
                </c:pt>
                <c:pt idx="15014">
                  <c:v>44.47</c:v>
                </c:pt>
                <c:pt idx="15015">
                  <c:v>44.46</c:v>
                </c:pt>
                <c:pt idx="15016">
                  <c:v>44.45</c:v>
                </c:pt>
                <c:pt idx="15017">
                  <c:v>44.44</c:v>
                </c:pt>
                <c:pt idx="15018">
                  <c:v>44.43</c:v>
                </c:pt>
                <c:pt idx="15019">
                  <c:v>44.42</c:v>
                </c:pt>
                <c:pt idx="15020">
                  <c:v>44.41</c:v>
                </c:pt>
                <c:pt idx="15021">
                  <c:v>44.4</c:v>
                </c:pt>
                <c:pt idx="15022">
                  <c:v>44.39</c:v>
                </c:pt>
                <c:pt idx="15023">
                  <c:v>44.38</c:v>
                </c:pt>
                <c:pt idx="15024">
                  <c:v>44.37</c:v>
                </c:pt>
                <c:pt idx="15025">
                  <c:v>44.37</c:v>
                </c:pt>
                <c:pt idx="15026">
                  <c:v>44.36</c:v>
                </c:pt>
                <c:pt idx="15027">
                  <c:v>44.36</c:v>
                </c:pt>
                <c:pt idx="15028">
                  <c:v>44.35</c:v>
                </c:pt>
                <c:pt idx="15029">
                  <c:v>44.35</c:v>
                </c:pt>
                <c:pt idx="15030">
                  <c:v>44.34</c:v>
                </c:pt>
                <c:pt idx="15031">
                  <c:v>44.33</c:v>
                </c:pt>
                <c:pt idx="15032">
                  <c:v>44.32</c:v>
                </c:pt>
                <c:pt idx="15033">
                  <c:v>44.3</c:v>
                </c:pt>
                <c:pt idx="15034">
                  <c:v>44.29</c:v>
                </c:pt>
                <c:pt idx="15035">
                  <c:v>44.29</c:v>
                </c:pt>
                <c:pt idx="15036">
                  <c:v>44.27</c:v>
                </c:pt>
                <c:pt idx="15037">
                  <c:v>44.26</c:v>
                </c:pt>
                <c:pt idx="15038">
                  <c:v>44.25</c:v>
                </c:pt>
                <c:pt idx="15039">
                  <c:v>44.24</c:v>
                </c:pt>
                <c:pt idx="15040">
                  <c:v>44.23</c:v>
                </c:pt>
                <c:pt idx="15041">
                  <c:v>44.22</c:v>
                </c:pt>
                <c:pt idx="15042">
                  <c:v>44.22</c:v>
                </c:pt>
                <c:pt idx="15043">
                  <c:v>44.21</c:v>
                </c:pt>
                <c:pt idx="15044">
                  <c:v>44.2</c:v>
                </c:pt>
                <c:pt idx="15045">
                  <c:v>44.19</c:v>
                </c:pt>
                <c:pt idx="15046">
                  <c:v>44.18</c:v>
                </c:pt>
                <c:pt idx="15047">
                  <c:v>44.17</c:v>
                </c:pt>
                <c:pt idx="15048">
                  <c:v>44.17</c:v>
                </c:pt>
                <c:pt idx="15049">
                  <c:v>44.15</c:v>
                </c:pt>
                <c:pt idx="15050">
                  <c:v>44.15</c:v>
                </c:pt>
                <c:pt idx="15051">
                  <c:v>44.14</c:v>
                </c:pt>
                <c:pt idx="15052">
                  <c:v>44.14</c:v>
                </c:pt>
                <c:pt idx="15053">
                  <c:v>44.13</c:v>
                </c:pt>
                <c:pt idx="15054">
                  <c:v>44.13</c:v>
                </c:pt>
                <c:pt idx="15055">
                  <c:v>44.12</c:v>
                </c:pt>
                <c:pt idx="15056">
                  <c:v>44.11</c:v>
                </c:pt>
                <c:pt idx="15057">
                  <c:v>44.11</c:v>
                </c:pt>
                <c:pt idx="15058">
                  <c:v>44.1</c:v>
                </c:pt>
                <c:pt idx="15059">
                  <c:v>44.09</c:v>
                </c:pt>
                <c:pt idx="15060">
                  <c:v>44.09</c:v>
                </c:pt>
                <c:pt idx="15061">
                  <c:v>44.09</c:v>
                </c:pt>
                <c:pt idx="15062">
                  <c:v>44.09</c:v>
                </c:pt>
                <c:pt idx="15063">
                  <c:v>44.09</c:v>
                </c:pt>
                <c:pt idx="15064">
                  <c:v>44.09</c:v>
                </c:pt>
                <c:pt idx="15065">
                  <c:v>44.09</c:v>
                </c:pt>
                <c:pt idx="15066">
                  <c:v>44.09</c:v>
                </c:pt>
                <c:pt idx="15067">
                  <c:v>44.09</c:v>
                </c:pt>
                <c:pt idx="15068">
                  <c:v>44.09</c:v>
                </c:pt>
                <c:pt idx="15069">
                  <c:v>44.09</c:v>
                </c:pt>
                <c:pt idx="15070">
                  <c:v>44.09</c:v>
                </c:pt>
                <c:pt idx="15071">
                  <c:v>44.09</c:v>
                </c:pt>
                <c:pt idx="15072">
                  <c:v>44.09</c:v>
                </c:pt>
                <c:pt idx="15073">
                  <c:v>44.09</c:v>
                </c:pt>
                <c:pt idx="15074">
                  <c:v>44.1</c:v>
                </c:pt>
                <c:pt idx="15075">
                  <c:v>44.11</c:v>
                </c:pt>
                <c:pt idx="15076">
                  <c:v>44.11</c:v>
                </c:pt>
                <c:pt idx="15077">
                  <c:v>44.11</c:v>
                </c:pt>
                <c:pt idx="15078">
                  <c:v>44.11</c:v>
                </c:pt>
                <c:pt idx="15079">
                  <c:v>44.11</c:v>
                </c:pt>
                <c:pt idx="15080">
                  <c:v>44.11</c:v>
                </c:pt>
                <c:pt idx="15081">
                  <c:v>44.12</c:v>
                </c:pt>
                <c:pt idx="15082">
                  <c:v>44.13</c:v>
                </c:pt>
                <c:pt idx="15083">
                  <c:v>44.14</c:v>
                </c:pt>
                <c:pt idx="15084">
                  <c:v>44.15</c:v>
                </c:pt>
                <c:pt idx="15085">
                  <c:v>44.15</c:v>
                </c:pt>
                <c:pt idx="15086">
                  <c:v>44.16</c:v>
                </c:pt>
                <c:pt idx="15087">
                  <c:v>44.17</c:v>
                </c:pt>
                <c:pt idx="15088">
                  <c:v>44.18</c:v>
                </c:pt>
                <c:pt idx="15089">
                  <c:v>44.2</c:v>
                </c:pt>
                <c:pt idx="15090">
                  <c:v>44.22</c:v>
                </c:pt>
                <c:pt idx="15091">
                  <c:v>44.24</c:v>
                </c:pt>
                <c:pt idx="15092">
                  <c:v>44.25</c:v>
                </c:pt>
                <c:pt idx="15093">
                  <c:v>44.27</c:v>
                </c:pt>
                <c:pt idx="15094">
                  <c:v>44.29</c:v>
                </c:pt>
                <c:pt idx="15095">
                  <c:v>44.3</c:v>
                </c:pt>
                <c:pt idx="15096">
                  <c:v>44.31</c:v>
                </c:pt>
                <c:pt idx="15097">
                  <c:v>44.31</c:v>
                </c:pt>
                <c:pt idx="15098">
                  <c:v>44.33</c:v>
                </c:pt>
                <c:pt idx="15099">
                  <c:v>44.34</c:v>
                </c:pt>
                <c:pt idx="15100">
                  <c:v>44.34</c:v>
                </c:pt>
                <c:pt idx="15101">
                  <c:v>44.36</c:v>
                </c:pt>
                <c:pt idx="15102">
                  <c:v>44.37</c:v>
                </c:pt>
                <c:pt idx="15103">
                  <c:v>44.38</c:v>
                </c:pt>
                <c:pt idx="15104">
                  <c:v>44.38</c:v>
                </c:pt>
                <c:pt idx="15105">
                  <c:v>44.39</c:v>
                </c:pt>
                <c:pt idx="15106">
                  <c:v>44.4</c:v>
                </c:pt>
                <c:pt idx="15107">
                  <c:v>44.42</c:v>
                </c:pt>
                <c:pt idx="15108">
                  <c:v>44.44</c:v>
                </c:pt>
                <c:pt idx="15109">
                  <c:v>44.46</c:v>
                </c:pt>
                <c:pt idx="15110">
                  <c:v>44.48</c:v>
                </c:pt>
                <c:pt idx="15111">
                  <c:v>44.5</c:v>
                </c:pt>
                <c:pt idx="15112">
                  <c:v>44.51</c:v>
                </c:pt>
                <c:pt idx="15113">
                  <c:v>44.53</c:v>
                </c:pt>
                <c:pt idx="15114">
                  <c:v>44.54</c:v>
                </c:pt>
                <c:pt idx="15115">
                  <c:v>44.55</c:v>
                </c:pt>
                <c:pt idx="15116">
                  <c:v>44.56</c:v>
                </c:pt>
                <c:pt idx="15117">
                  <c:v>44.57</c:v>
                </c:pt>
                <c:pt idx="15118">
                  <c:v>44.58</c:v>
                </c:pt>
                <c:pt idx="15119">
                  <c:v>44.58</c:v>
                </c:pt>
                <c:pt idx="15120">
                  <c:v>44.58</c:v>
                </c:pt>
                <c:pt idx="15121">
                  <c:v>44.58</c:v>
                </c:pt>
                <c:pt idx="15122">
                  <c:v>44.58</c:v>
                </c:pt>
                <c:pt idx="15123">
                  <c:v>44.59</c:v>
                </c:pt>
                <c:pt idx="15124">
                  <c:v>44.59</c:v>
                </c:pt>
                <c:pt idx="15125">
                  <c:v>44.6</c:v>
                </c:pt>
                <c:pt idx="15126">
                  <c:v>44.61</c:v>
                </c:pt>
                <c:pt idx="15127">
                  <c:v>44.62</c:v>
                </c:pt>
                <c:pt idx="15128">
                  <c:v>44.64</c:v>
                </c:pt>
                <c:pt idx="15129">
                  <c:v>44.65</c:v>
                </c:pt>
                <c:pt idx="15130">
                  <c:v>44.67</c:v>
                </c:pt>
                <c:pt idx="15131">
                  <c:v>44.68</c:v>
                </c:pt>
                <c:pt idx="15132">
                  <c:v>44.68</c:v>
                </c:pt>
                <c:pt idx="15133">
                  <c:v>44.69</c:v>
                </c:pt>
                <c:pt idx="15134">
                  <c:v>44.7</c:v>
                </c:pt>
                <c:pt idx="15135">
                  <c:v>44.7</c:v>
                </c:pt>
                <c:pt idx="15136">
                  <c:v>44.72</c:v>
                </c:pt>
                <c:pt idx="15137">
                  <c:v>44.73</c:v>
                </c:pt>
                <c:pt idx="15138">
                  <c:v>44.74</c:v>
                </c:pt>
                <c:pt idx="15139">
                  <c:v>44.75</c:v>
                </c:pt>
                <c:pt idx="15140">
                  <c:v>44.77</c:v>
                </c:pt>
                <c:pt idx="15141">
                  <c:v>44.79</c:v>
                </c:pt>
                <c:pt idx="15142">
                  <c:v>44.8</c:v>
                </c:pt>
                <c:pt idx="15143">
                  <c:v>44.81</c:v>
                </c:pt>
                <c:pt idx="15144">
                  <c:v>44.82</c:v>
                </c:pt>
                <c:pt idx="15145">
                  <c:v>44.83</c:v>
                </c:pt>
                <c:pt idx="15146">
                  <c:v>44.84</c:v>
                </c:pt>
                <c:pt idx="15147">
                  <c:v>44.86</c:v>
                </c:pt>
                <c:pt idx="15148">
                  <c:v>44.87</c:v>
                </c:pt>
                <c:pt idx="15149">
                  <c:v>44.87</c:v>
                </c:pt>
                <c:pt idx="15150">
                  <c:v>44.88</c:v>
                </c:pt>
                <c:pt idx="15151">
                  <c:v>44.89</c:v>
                </c:pt>
                <c:pt idx="15152">
                  <c:v>44.89</c:v>
                </c:pt>
                <c:pt idx="15153">
                  <c:v>44.9</c:v>
                </c:pt>
                <c:pt idx="15154">
                  <c:v>44.91</c:v>
                </c:pt>
                <c:pt idx="15155">
                  <c:v>44.92</c:v>
                </c:pt>
                <c:pt idx="15156">
                  <c:v>44.93</c:v>
                </c:pt>
                <c:pt idx="15157">
                  <c:v>44.93</c:v>
                </c:pt>
                <c:pt idx="15158">
                  <c:v>44.93</c:v>
                </c:pt>
                <c:pt idx="15159">
                  <c:v>44.94</c:v>
                </c:pt>
                <c:pt idx="15160">
                  <c:v>44.94</c:v>
                </c:pt>
                <c:pt idx="15161">
                  <c:v>44.94</c:v>
                </c:pt>
                <c:pt idx="15162">
                  <c:v>44.94</c:v>
                </c:pt>
                <c:pt idx="15163">
                  <c:v>44.94</c:v>
                </c:pt>
                <c:pt idx="15164">
                  <c:v>44.95</c:v>
                </c:pt>
                <c:pt idx="15165">
                  <c:v>44.95</c:v>
                </c:pt>
                <c:pt idx="15166">
                  <c:v>44.96</c:v>
                </c:pt>
                <c:pt idx="15167">
                  <c:v>44.96</c:v>
                </c:pt>
                <c:pt idx="15168">
                  <c:v>44.95</c:v>
                </c:pt>
                <c:pt idx="15169">
                  <c:v>44.95</c:v>
                </c:pt>
                <c:pt idx="15170">
                  <c:v>44.95</c:v>
                </c:pt>
                <c:pt idx="15171">
                  <c:v>44.95</c:v>
                </c:pt>
                <c:pt idx="15172">
                  <c:v>44.95</c:v>
                </c:pt>
                <c:pt idx="15173">
                  <c:v>44.95</c:v>
                </c:pt>
                <c:pt idx="15174">
                  <c:v>44.94</c:v>
                </c:pt>
                <c:pt idx="15175">
                  <c:v>44.94</c:v>
                </c:pt>
                <c:pt idx="15176">
                  <c:v>44.94</c:v>
                </c:pt>
                <c:pt idx="15177">
                  <c:v>44.94</c:v>
                </c:pt>
                <c:pt idx="15178">
                  <c:v>44.94</c:v>
                </c:pt>
                <c:pt idx="15179">
                  <c:v>44.93</c:v>
                </c:pt>
                <c:pt idx="15180">
                  <c:v>44.93</c:v>
                </c:pt>
                <c:pt idx="15181">
                  <c:v>44.93</c:v>
                </c:pt>
                <c:pt idx="15182">
                  <c:v>44.93</c:v>
                </c:pt>
                <c:pt idx="15183">
                  <c:v>44.92</c:v>
                </c:pt>
                <c:pt idx="15184">
                  <c:v>44.91</c:v>
                </c:pt>
                <c:pt idx="15185">
                  <c:v>44.91</c:v>
                </c:pt>
                <c:pt idx="15186">
                  <c:v>44.9</c:v>
                </c:pt>
                <c:pt idx="15187">
                  <c:v>44.89</c:v>
                </c:pt>
                <c:pt idx="15188">
                  <c:v>44.88</c:v>
                </c:pt>
                <c:pt idx="15189">
                  <c:v>44.87</c:v>
                </c:pt>
                <c:pt idx="15190">
                  <c:v>44.87</c:v>
                </c:pt>
                <c:pt idx="15191">
                  <c:v>44.86</c:v>
                </c:pt>
                <c:pt idx="15192">
                  <c:v>44.85</c:v>
                </c:pt>
                <c:pt idx="15193">
                  <c:v>44.84</c:v>
                </c:pt>
                <c:pt idx="15194">
                  <c:v>44.83</c:v>
                </c:pt>
                <c:pt idx="15195">
                  <c:v>44.82</c:v>
                </c:pt>
                <c:pt idx="15196">
                  <c:v>44.82</c:v>
                </c:pt>
                <c:pt idx="15197">
                  <c:v>44.81</c:v>
                </c:pt>
                <c:pt idx="15198">
                  <c:v>44.81</c:v>
                </c:pt>
                <c:pt idx="15199">
                  <c:v>44.8</c:v>
                </c:pt>
                <c:pt idx="15200">
                  <c:v>44.79</c:v>
                </c:pt>
                <c:pt idx="15201">
                  <c:v>44.78</c:v>
                </c:pt>
                <c:pt idx="15202">
                  <c:v>44.77</c:v>
                </c:pt>
                <c:pt idx="15203">
                  <c:v>44.76</c:v>
                </c:pt>
                <c:pt idx="15204">
                  <c:v>44.75</c:v>
                </c:pt>
                <c:pt idx="15205">
                  <c:v>44.74</c:v>
                </c:pt>
                <c:pt idx="15206">
                  <c:v>44.73</c:v>
                </c:pt>
                <c:pt idx="15207">
                  <c:v>44.73</c:v>
                </c:pt>
                <c:pt idx="15208">
                  <c:v>44.72</c:v>
                </c:pt>
                <c:pt idx="15209">
                  <c:v>44.71</c:v>
                </c:pt>
                <c:pt idx="15210">
                  <c:v>44.7</c:v>
                </c:pt>
                <c:pt idx="15211">
                  <c:v>44.7</c:v>
                </c:pt>
                <c:pt idx="15212">
                  <c:v>44.69</c:v>
                </c:pt>
                <c:pt idx="15213">
                  <c:v>44.68</c:v>
                </c:pt>
                <c:pt idx="15214">
                  <c:v>44.67</c:v>
                </c:pt>
                <c:pt idx="15215">
                  <c:v>44.66</c:v>
                </c:pt>
                <c:pt idx="15216">
                  <c:v>44.65</c:v>
                </c:pt>
                <c:pt idx="15217">
                  <c:v>44.65</c:v>
                </c:pt>
                <c:pt idx="15218">
                  <c:v>44.64</c:v>
                </c:pt>
                <c:pt idx="15219">
                  <c:v>44.63</c:v>
                </c:pt>
                <c:pt idx="15220">
                  <c:v>44.63</c:v>
                </c:pt>
                <c:pt idx="15221">
                  <c:v>44.63</c:v>
                </c:pt>
                <c:pt idx="15222">
                  <c:v>44.62</c:v>
                </c:pt>
                <c:pt idx="15223">
                  <c:v>44.62</c:v>
                </c:pt>
                <c:pt idx="15224">
                  <c:v>44.61</c:v>
                </c:pt>
                <c:pt idx="15225">
                  <c:v>44.61</c:v>
                </c:pt>
                <c:pt idx="15226">
                  <c:v>44.6</c:v>
                </c:pt>
                <c:pt idx="15227">
                  <c:v>44.6</c:v>
                </c:pt>
                <c:pt idx="15228">
                  <c:v>44.59</c:v>
                </c:pt>
                <c:pt idx="15229">
                  <c:v>44.59</c:v>
                </c:pt>
                <c:pt idx="15230">
                  <c:v>44.59</c:v>
                </c:pt>
                <c:pt idx="15231">
                  <c:v>44.58</c:v>
                </c:pt>
                <c:pt idx="15232">
                  <c:v>44.58</c:v>
                </c:pt>
                <c:pt idx="15233">
                  <c:v>44.58</c:v>
                </c:pt>
                <c:pt idx="15234">
                  <c:v>44.58</c:v>
                </c:pt>
                <c:pt idx="15235">
                  <c:v>44.58</c:v>
                </c:pt>
                <c:pt idx="15236">
                  <c:v>44.58</c:v>
                </c:pt>
                <c:pt idx="15237">
                  <c:v>44.58</c:v>
                </c:pt>
                <c:pt idx="15238">
                  <c:v>44.58</c:v>
                </c:pt>
                <c:pt idx="15239">
                  <c:v>44.58</c:v>
                </c:pt>
                <c:pt idx="15240">
                  <c:v>44.58</c:v>
                </c:pt>
                <c:pt idx="15241">
                  <c:v>44.57</c:v>
                </c:pt>
                <c:pt idx="15242">
                  <c:v>44.57</c:v>
                </c:pt>
                <c:pt idx="15243">
                  <c:v>44.56</c:v>
                </c:pt>
                <c:pt idx="15244">
                  <c:v>44.56</c:v>
                </c:pt>
                <c:pt idx="15245">
                  <c:v>44.55</c:v>
                </c:pt>
                <c:pt idx="15246">
                  <c:v>44.55</c:v>
                </c:pt>
                <c:pt idx="15247">
                  <c:v>44.54</c:v>
                </c:pt>
                <c:pt idx="15248">
                  <c:v>44.53</c:v>
                </c:pt>
                <c:pt idx="15249">
                  <c:v>44.51</c:v>
                </c:pt>
                <c:pt idx="15250">
                  <c:v>44.5</c:v>
                </c:pt>
                <c:pt idx="15251">
                  <c:v>44.49</c:v>
                </c:pt>
                <c:pt idx="15252">
                  <c:v>44.48</c:v>
                </c:pt>
                <c:pt idx="15253">
                  <c:v>44.46</c:v>
                </c:pt>
                <c:pt idx="15254">
                  <c:v>44.45</c:v>
                </c:pt>
                <c:pt idx="15255">
                  <c:v>44.43</c:v>
                </c:pt>
                <c:pt idx="15256">
                  <c:v>44.42</c:v>
                </c:pt>
                <c:pt idx="15257">
                  <c:v>44.41</c:v>
                </c:pt>
                <c:pt idx="15258">
                  <c:v>44.4</c:v>
                </c:pt>
                <c:pt idx="15259">
                  <c:v>44.4</c:v>
                </c:pt>
                <c:pt idx="15260">
                  <c:v>44.39</c:v>
                </c:pt>
                <c:pt idx="15261">
                  <c:v>44.38</c:v>
                </c:pt>
                <c:pt idx="15262">
                  <c:v>44.38</c:v>
                </c:pt>
                <c:pt idx="15263">
                  <c:v>44.37</c:v>
                </c:pt>
                <c:pt idx="15264">
                  <c:v>44.36</c:v>
                </c:pt>
                <c:pt idx="15265">
                  <c:v>44.36</c:v>
                </c:pt>
                <c:pt idx="15266">
                  <c:v>44.35</c:v>
                </c:pt>
                <c:pt idx="15267">
                  <c:v>44.34</c:v>
                </c:pt>
                <c:pt idx="15268">
                  <c:v>44.34</c:v>
                </c:pt>
                <c:pt idx="15269">
                  <c:v>44.33</c:v>
                </c:pt>
                <c:pt idx="15270">
                  <c:v>44.32</c:v>
                </c:pt>
                <c:pt idx="15271">
                  <c:v>44.31</c:v>
                </c:pt>
                <c:pt idx="15272">
                  <c:v>44.3</c:v>
                </c:pt>
                <c:pt idx="15273">
                  <c:v>44.29</c:v>
                </c:pt>
                <c:pt idx="15274">
                  <c:v>44.29</c:v>
                </c:pt>
                <c:pt idx="15275">
                  <c:v>44.27</c:v>
                </c:pt>
                <c:pt idx="15276">
                  <c:v>44.26</c:v>
                </c:pt>
                <c:pt idx="15277">
                  <c:v>44.25</c:v>
                </c:pt>
                <c:pt idx="15278">
                  <c:v>44.24</c:v>
                </c:pt>
                <c:pt idx="15279">
                  <c:v>44.23</c:v>
                </c:pt>
                <c:pt idx="15280">
                  <c:v>44.22</c:v>
                </c:pt>
                <c:pt idx="15281">
                  <c:v>44.22</c:v>
                </c:pt>
                <c:pt idx="15282">
                  <c:v>44.21</c:v>
                </c:pt>
                <c:pt idx="15283">
                  <c:v>44.2</c:v>
                </c:pt>
                <c:pt idx="15284">
                  <c:v>44.19</c:v>
                </c:pt>
                <c:pt idx="15285">
                  <c:v>44.18</c:v>
                </c:pt>
                <c:pt idx="15286">
                  <c:v>44.18</c:v>
                </c:pt>
                <c:pt idx="15287">
                  <c:v>44.17</c:v>
                </c:pt>
                <c:pt idx="15288">
                  <c:v>44.16</c:v>
                </c:pt>
                <c:pt idx="15289">
                  <c:v>44.16</c:v>
                </c:pt>
                <c:pt idx="15290">
                  <c:v>44.15</c:v>
                </c:pt>
                <c:pt idx="15291">
                  <c:v>44.15</c:v>
                </c:pt>
                <c:pt idx="15292">
                  <c:v>44.14</c:v>
                </c:pt>
                <c:pt idx="15293">
                  <c:v>44.14</c:v>
                </c:pt>
                <c:pt idx="15294">
                  <c:v>44.14</c:v>
                </c:pt>
                <c:pt idx="15295">
                  <c:v>44.14</c:v>
                </c:pt>
                <c:pt idx="15296">
                  <c:v>44.13</c:v>
                </c:pt>
                <c:pt idx="15297">
                  <c:v>44.13</c:v>
                </c:pt>
                <c:pt idx="15298">
                  <c:v>44.12</c:v>
                </c:pt>
                <c:pt idx="15299">
                  <c:v>44.12</c:v>
                </c:pt>
                <c:pt idx="15300">
                  <c:v>44.12</c:v>
                </c:pt>
                <c:pt idx="15301">
                  <c:v>44.12</c:v>
                </c:pt>
                <c:pt idx="15302">
                  <c:v>44.12</c:v>
                </c:pt>
                <c:pt idx="15303">
                  <c:v>44.12</c:v>
                </c:pt>
                <c:pt idx="15304">
                  <c:v>44.12</c:v>
                </c:pt>
                <c:pt idx="15305">
                  <c:v>44.12</c:v>
                </c:pt>
                <c:pt idx="15306">
                  <c:v>44.12</c:v>
                </c:pt>
                <c:pt idx="15307">
                  <c:v>44.13</c:v>
                </c:pt>
                <c:pt idx="15308">
                  <c:v>44.13</c:v>
                </c:pt>
                <c:pt idx="15309">
                  <c:v>44.13</c:v>
                </c:pt>
                <c:pt idx="15310">
                  <c:v>44.13</c:v>
                </c:pt>
                <c:pt idx="15311">
                  <c:v>44.13</c:v>
                </c:pt>
                <c:pt idx="15312">
                  <c:v>44.14</c:v>
                </c:pt>
                <c:pt idx="15313">
                  <c:v>44.15</c:v>
                </c:pt>
                <c:pt idx="15314">
                  <c:v>44.15</c:v>
                </c:pt>
                <c:pt idx="15315">
                  <c:v>44.15</c:v>
                </c:pt>
                <c:pt idx="15316">
                  <c:v>44.16</c:v>
                </c:pt>
                <c:pt idx="15317">
                  <c:v>44.16</c:v>
                </c:pt>
                <c:pt idx="15318">
                  <c:v>44.17</c:v>
                </c:pt>
                <c:pt idx="15319">
                  <c:v>44.18</c:v>
                </c:pt>
                <c:pt idx="15320">
                  <c:v>44.18</c:v>
                </c:pt>
                <c:pt idx="15321">
                  <c:v>44.19</c:v>
                </c:pt>
                <c:pt idx="15322">
                  <c:v>44.2</c:v>
                </c:pt>
                <c:pt idx="15323">
                  <c:v>44.2</c:v>
                </c:pt>
                <c:pt idx="15324">
                  <c:v>44.21</c:v>
                </c:pt>
                <c:pt idx="15325">
                  <c:v>44.22</c:v>
                </c:pt>
                <c:pt idx="15326">
                  <c:v>44.23</c:v>
                </c:pt>
                <c:pt idx="15327">
                  <c:v>44.24</c:v>
                </c:pt>
                <c:pt idx="15328">
                  <c:v>44.25</c:v>
                </c:pt>
                <c:pt idx="15329">
                  <c:v>44.27</c:v>
                </c:pt>
                <c:pt idx="15330">
                  <c:v>44.29</c:v>
                </c:pt>
                <c:pt idx="15331">
                  <c:v>44.3</c:v>
                </c:pt>
                <c:pt idx="15332">
                  <c:v>44.31</c:v>
                </c:pt>
                <c:pt idx="15333">
                  <c:v>44.32</c:v>
                </c:pt>
                <c:pt idx="15334">
                  <c:v>44.34</c:v>
                </c:pt>
                <c:pt idx="15335">
                  <c:v>44.34</c:v>
                </c:pt>
                <c:pt idx="15336">
                  <c:v>44.35</c:v>
                </c:pt>
                <c:pt idx="15337">
                  <c:v>44.36</c:v>
                </c:pt>
                <c:pt idx="15338">
                  <c:v>44.37</c:v>
                </c:pt>
                <c:pt idx="15339">
                  <c:v>44.38</c:v>
                </c:pt>
                <c:pt idx="15340">
                  <c:v>44.39</c:v>
                </c:pt>
                <c:pt idx="15341">
                  <c:v>44.4</c:v>
                </c:pt>
                <c:pt idx="15342">
                  <c:v>44.41</c:v>
                </c:pt>
                <c:pt idx="15343">
                  <c:v>44.42</c:v>
                </c:pt>
                <c:pt idx="15344">
                  <c:v>44.43</c:v>
                </c:pt>
                <c:pt idx="15345">
                  <c:v>44.43</c:v>
                </c:pt>
                <c:pt idx="15346">
                  <c:v>44.45</c:v>
                </c:pt>
                <c:pt idx="15347">
                  <c:v>44.46</c:v>
                </c:pt>
                <c:pt idx="15348">
                  <c:v>44.48</c:v>
                </c:pt>
                <c:pt idx="15349">
                  <c:v>44.49</c:v>
                </c:pt>
                <c:pt idx="15350">
                  <c:v>44.51</c:v>
                </c:pt>
                <c:pt idx="15351">
                  <c:v>44.52</c:v>
                </c:pt>
                <c:pt idx="15352">
                  <c:v>44.53</c:v>
                </c:pt>
                <c:pt idx="15353">
                  <c:v>44.54</c:v>
                </c:pt>
                <c:pt idx="15354">
                  <c:v>44.55</c:v>
                </c:pt>
                <c:pt idx="15355">
                  <c:v>44.56</c:v>
                </c:pt>
                <c:pt idx="15356">
                  <c:v>44.57</c:v>
                </c:pt>
                <c:pt idx="15357">
                  <c:v>44.58</c:v>
                </c:pt>
                <c:pt idx="15358">
                  <c:v>44.58</c:v>
                </c:pt>
                <c:pt idx="15359">
                  <c:v>44.58</c:v>
                </c:pt>
                <c:pt idx="15360">
                  <c:v>44.58</c:v>
                </c:pt>
                <c:pt idx="15361">
                  <c:v>44.58</c:v>
                </c:pt>
                <c:pt idx="15362">
                  <c:v>44.58</c:v>
                </c:pt>
                <c:pt idx="15363">
                  <c:v>44.58</c:v>
                </c:pt>
                <c:pt idx="15364">
                  <c:v>44.58</c:v>
                </c:pt>
                <c:pt idx="15365">
                  <c:v>44.59</c:v>
                </c:pt>
                <c:pt idx="15366">
                  <c:v>44.59</c:v>
                </c:pt>
                <c:pt idx="15367">
                  <c:v>44.6</c:v>
                </c:pt>
                <c:pt idx="15368">
                  <c:v>44.6</c:v>
                </c:pt>
                <c:pt idx="15369">
                  <c:v>44.61</c:v>
                </c:pt>
                <c:pt idx="15370">
                  <c:v>44.62</c:v>
                </c:pt>
                <c:pt idx="15371">
                  <c:v>44.63</c:v>
                </c:pt>
                <c:pt idx="15372">
                  <c:v>44.63</c:v>
                </c:pt>
                <c:pt idx="15373">
                  <c:v>44.64</c:v>
                </c:pt>
                <c:pt idx="15374">
                  <c:v>44.65</c:v>
                </c:pt>
                <c:pt idx="15375">
                  <c:v>44.66</c:v>
                </c:pt>
                <c:pt idx="15376">
                  <c:v>44.67</c:v>
                </c:pt>
                <c:pt idx="15377">
                  <c:v>44.68</c:v>
                </c:pt>
                <c:pt idx="15378">
                  <c:v>44.68</c:v>
                </c:pt>
                <c:pt idx="15379">
                  <c:v>44.68</c:v>
                </c:pt>
                <c:pt idx="15380">
                  <c:v>44.69</c:v>
                </c:pt>
                <c:pt idx="15381">
                  <c:v>44.69</c:v>
                </c:pt>
                <c:pt idx="15382">
                  <c:v>44.7</c:v>
                </c:pt>
                <c:pt idx="15383">
                  <c:v>44.7</c:v>
                </c:pt>
                <c:pt idx="15384">
                  <c:v>44.71</c:v>
                </c:pt>
                <c:pt idx="15385">
                  <c:v>44.71</c:v>
                </c:pt>
                <c:pt idx="15386">
                  <c:v>44.72</c:v>
                </c:pt>
                <c:pt idx="15387">
                  <c:v>44.72</c:v>
                </c:pt>
                <c:pt idx="15388">
                  <c:v>44.73</c:v>
                </c:pt>
                <c:pt idx="15389">
                  <c:v>44.74</c:v>
                </c:pt>
                <c:pt idx="15390">
                  <c:v>44.74</c:v>
                </c:pt>
                <c:pt idx="15391">
                  <c:v>44.75</c:v>
                </c:pt>
                <c:pt idx="15392">
                  <c:v>44.75</c:v>
                </c:pt>
                <c:pt idx="15393">
                  <c:v>44.76</c:v>
                </c:pt>
                <c:pt idx="15394">
                  <c:v>44.76</c:v>
                </c:pt>
                <c:pt idx="15395">
                  <c:v>44.76</c:v>
                </c:pt>
                <c:pt idx="15396">
                  <c:v>44.76</c:v>
                </c:pt>
                <c:pt idx="15397">
                  <c:v>44.77</c:v>
                </c:pt>
                <c:pt idx="15398">
                  <c:v>44.78</c:v>
                </c:pt>
                <c:pt idx="15399">
                  <c:v>44.78</c:v>
                </c:pt>
                <c:pt idx="15400">
                  <c:v>44.79</c:v>
                </c:pt>
                <c:pt idx="15401">
                  <c:v>44.79</c:v>
                </c:pt>
                <c:pt idx="15402">
                  <c:v>44.79</c:v>
                </c:pt>
                <c:pt idx="15403">
                  <c:v>44.8</c:v>
                </c:pt>
                <c:pt idx="15404">
                  <c:v>44.8</c:v>
                </c:pt>
                <c:pt idx="15405">
                  <c:v>44.8</c:v>
                </c:pt>
                <c:pt idx="15406">
                  <c:v>44.8</c:v>
                </c:pt>
                <c:pt idx="15407">
                  <c:v>44.8</c:v>
                </c:pt>
                <c:pt idx="15408">
                  <c:v>44.8</c:v>
                </c:pt>
                <c:pt idx="15409">
                  <c:v>44.79</c:v>
                </c:pt>
                <c:pt idx="15410">
                  <c:v>44.8</c:v>
                </c:pt>
                <c:pt idx="15411">
                  <c:v>44.79</c:v>
                </c:pt>
                <c:pt idx="15412">
                  <c:v>44.79</c:v>
                </c:pt>
                <c:pt idx="15413">
                  <c:v>44.79</c:v>
                </c:pt>
                <c:pt idx="15414">
                  <c:v>44.79</c:v>
                </c:pt>
                <c:pt idx="15415">
                  <c:v>44.79</c:v>
                </c:pt>
                <c:pt idx="15416">
                  <c:v>44.79</c:v>
                </c:pt>
                <c:pt idx="15417">
                  <c:v>44.79</c:v>
                </c:pt>
                <c:pt idx="15418">
                  <c:v>44.79</c:v>
                </c:pt>
                <c:pt idx="15419">
                  <c:v>44.78</c:v>
                </c:pt>
                <c:pt idx="15420">
                  <c:v>44.78</c:v>
                </c:pt>
                <c:pt idx="15421">
                  <c:v>44.78</c:v>
                </c:pt>
                <c:pt idx="15422">
                  <c:v>44.78</c:v>
                </c:pt>
                <c:pt idx="15423">
                  <c:v>44.78</c:v>
                </c:pt>
                <c:pt idx="15424">
                  <c:v>44.78</c:v>
                </c:pt>
                <c:pt idx="15425">
                  <c:v>44.77</c:v>
                </c:pt>
                <c:pt idx="15426">
                  <c:v>44.77</c:v>
                </c:pt>
                <c:pt idx="15427">
                  <c:v>44.76</c:v>
                </c:pt>
                <c:pt idx="15428">
                  <c:v>44.75</c:v>
                </c:pt>
                <c:pt idx="15429">
                  <c:v>44.74</c:v>
                </c:pt>
                <c:pt idx="15430">
                  <c:v>44.73</c:v>
                </c:pt>
                <c:pt idx="15431">
                  <c:v>44.73</c:v>
                </c:pt>
                <c:pt idx="15432">
                  <c:v>44.73</c:v>
                </c:pt>
                <c:pt idx="15433">
                  <c:v>44.73</c:v>
                </c:pt>
                <c:pt idx="15434">
                  <c:v>44.72</c:v>
                </c:pt>
                <c:pt idx="15435">
                  <c:v>44.72</c:v>
                </c:pt>
                <c:pt idx="15436">
                  <c:v>44.72</c:v>
                </c:pt>
                <c:pt idx="15437">
                  <c:v>44.71</c:v>
                </c:pt>
                <c:pt idx="15438">
                  <c:v>44.71</c:v>
                </c:pt>
                <c:pt idx="15439">
                  <c:v>44.7</c:v>
                </c:pt>
                <c:pt idx="15440">
                  <c:v>44.7</c:v>
                </c:pt>
                <c:pt idx="15441">
                  <c:v>44.69</c:v>
                </c:pt>
                <c:pt idx="15442">
                  <c:v>44.69</c:v>
                </c:pt>
                <c:pt idx="15443">
                  <c:v>44.68</c:v>
                </c:pt>
                <c:pt idx="15444">
                  <c:v>44.68</c:v>
                </c:pt>
                <c:pt idx="15445">
                  <c:v>44.67</c:v>
                </c:pt>
                <c:pt idx="15446">
                  <c:v>44.67</c:v>
                </c:pt>
                <c:pt idx="15447">
                  <c:v>44.67</c:v>
                </c:pt>
                <c:pt idx="15448">
                  <c:v>44.66</c:v>
                </c:pt>
                <c:pt idx="15449">
                  <c:v>44.66</c:v>
                </c:pt>
                <c:pt idx="15450">
                  <c:v>44.65</c:v>
                </c:pt>
                <c:pt idx="15451">
                  <c:v>44.64</c:v>
                </c:pt>
                <c:pt idx="15452">
                  <c:v>44.63</c:v>
                </c:pt>
                <c:pt idx="15453">
                  <c:v>44.62</c:v>
                </c:pt>
                <c:pt idx="15454">
                  <c:v>44.61</c:v>
                </c:pt>
                <c:pt idx="15455">
                  <c:v>44.61</c:v>
                </c:pt>
                <c:pt idx="15456">
                  <c:v>44.6</c:v>
                </c:pt>
                <c:pt idx="15457">
                  <c:v>44.6</c:v>
                </c:pt>
                <c:pt idx="15458">
                  <c:v>44.6</c:v>
                </c:pt>
                <c:pt idx="15459">
                  <c:v>44.6</c:v>
                </c:pt>
                <c:pt idx="15460">
                  <c:v>44.59</c:v>
                </c:pt>
                <c:pt idx="15461">
                  <c:v>44.59</c:v>
                </c:pt>
                <c:pt idx="15462">
                  <c:v>44.59</c:v>
                </c:pt>
                <c:pt idx="15463">
                  <c:v>44.58</c:v>
                </c:pt>
                <c:pt idx="15464">
                  <c:v>44.58</c:v>
                </c:pt>
                <c:pt idx="15465">
                  <c:v>44.58</c:v>
                </c:pt>
                <c:pt idx="15466">
                  <c:v>44.58</c:v>
                </c:pt>
                <c:pt idx="15467">
                  <c:v>44.58</c:v>
                </c:pt>
                <c:pt idx="15468">
                  <c:v>44.58</c:v>
                </c:pt>
                <c:pt idx="15469">
                  <c:v>44.58</c:v>
                </c:pt>
                <c:pt idx="15470">
                  <c:v>44.58</c:v>
                </c:pt>
                <c:pt idx="15471">
                  <c:v>44.58</c:v>
                </c:pt>
                <c:pt idx="15472">
                  <c:v>44.58</c:v>
                </c:pt>
                <c:pt idx="15473">
                  <c:v>44.57</c:v>
                </c:pt>
                <c:pt idx="15474">
                  <c:v>44.57</c:v>
                </c:pt>
                <c:pt idx="15475">
                  <c:v>44.56</c:v>
                </c:pt>
                <c:pt idx="15476">
                  <c:v>44.56</c:v>
                </c:pt>
                <c:pt idx="15477">
                  <c:v>44.56</c:v>
                </c:pt>
                <c:pt idx="15478">
                  <c:v>44.55</c:v>
                </c:pt>
                <c:pt idx="15479">
                  <c:v>44.54</c:v>
                </c:pt>
                <c:pt idx="15480">
                  <c:v>44.54</c:v>
                </c:pt>
                <c:pt idx="15481">
                  <c:v>44.53</c:v>
                </c:pt>
                <c:pt idx="15482">
                  <c:v>44.52</c:v>
                </c:pt>
                <c:pt idx="15483">
                  <c:v>44.51</c:v>
                </c:pt>
                <c:pt idx="15484">
                  <c:v>44.5</c:v>
                </c:pt>
                <c:pt idx="15485">
                  <c:v>44.48</c:v>
                </c:pt>
                <c:pt idx="15486">
                  <c:v>44.47</c:v>
                </c:pt>
                <c:pt idx="15487">
                  <c:v>44.45</c:v>
                </c:pt>
                <c:pt idx="15488">
                  <c:v>44.43</c:v>
                </c:pt>
                <c:pt idx="15489">
                  <c:v>44.42</c:v>
                </c:pt>
                <c:pt idx="15490">
                  <c:v>44.41</c:v>
                </c:pt>
                <c:pt idx="15491">
                  <c:v>44.41</c:v>
                </c:pt>
                <c:pt idx="15492">
                  <c:v>44.4</c:v>
                </c:pt>
                <c:pt idx="15493">
                  <c:v>44.39</c:v>
                </c:pt>
                <c:pt idx="15494">
                  <c:v>44.38</c:v>
                </c:pt>
                <c:pt idx="15495">
                  <c:v>44.38</c:v>
                </c:pt>
                <c:pt idx="15496">
                  <c:v>44.37</c:v>
                </c:pt>
                <c:pt idx="15497">
                  <c:v>44.36</c:v>
                </c:pt>
                <c:pt idx="15498">
                  <c:v>44.35</c:v>
                </c:pt>
                <c:pt idx="15499">
                  <c:v>44.34</c:v>
                </c:pt>
                <c:pt idx="15500">
                  <c:v>44.34</c:v>
                </c:pt>
                <c:pt idx="15501">
                  <c:v>44.33</c:v>
                </c:pt>
                <c:pt idx="15502">
                  <c:v>44.32</c:v>
                </c:pt>
                <c:pt idx="15503">
                  <c:v>44.31</c:v>
                </c:pt>
                <c:pt idx="15504">
                  <c:v>44.31</c:v>
                </c:pt>
                <c:pt idx="15505">
                  <c:v>44.31</c:v>
                </c:pt>
                <c:pt idx="15506">
                  <c:v>44.29</c:v>
                </c:pt>
                <c:pt idx="15507">
                  <c:v>44.28</c:v>
                </c:pt>
                <c:pt idx="15508">
                  <c:v>44.27</c:v>
                </c:pt>
                <c:pt idx="15509">
                  <c:v>44.25</c:v>
                </c:pt>
                <c:pt idx="15510">
                  <c:v>44.24</c:v>
                </c:pt>
                <c:pt idx="15511">
                  <c:v>44.23</c:v>
                </c:pt>
                <c:pt idx="15512">
                  <c:v>44.22</c:v>
                </c:pt>
                <c:pt idx="15513">
                  <c:v>44.21</c:v>
                </c:pt>
                <c:pt idx="15514">
                  <c:v>44.2</c:v>
                </c:pt>
                <c:pt idx="15515">
                  <c:v>44.2</c:v>
                </c:pt>
                <c:pt idx="15516">
                  <c:v>44.18</c:v>
                </c:pt>
                <c:pt idx="15517">
                  <c:v>44.17</c:v>
                </c:pt>
                <c:pt idx="15518">
                  <c:v>44.16</c:v>
                </c:pt>
                <c:pt idx="15519">
                  <c:v>44.15</c:v>
                </c:pt>
                <c:pt idx="15520">
                  <c:v>44.14</c:v>
                </c:pt>
                <c:pt idx="15521">
                  <c:v>44.14</c:v>
                </c:pt>
                <c:pt idx="15522">
                  <c:v>44.14</c:v>
                </c:pt>
                <c:pt idx="15523">
                  <c:v>44.13</c:v>
                </c:pt>
                <c:pt idx="15524">
                  <c:v>44.13</c:v>
                </c:pt>
                <c:pt idx="15525">
                  <c:v>44.13</c:v>
                </c:pt>
                <c:pt idx="15526">
                  <c:v>44.12</c:v>
                </c:pt>
                <c:pt idx="15527">
                  <c:v>44.12</c:v>
                </c:pt>
                <c:pt idx="15528">
                  <c:v>44.11</c:v>
                </c:pt>
                <c:pt idx="15529">
                  <c:v>44.11</c:v>
                </c:pt>
                <c:pt idx="15530">
                  <c:v>44.11</c:v>
                </c:pt>
                <c:pt idx="15531">
                  <c:v>44.11</c:v>
                </c:pt>
                <c:pt idx="15532">
                  <c:v>44.11</c:v>
                </c:pt>
                <c:pt idx="15533">
                  <c:v>44.11</c:v>
                </c:pt>
                <c:pt idx="15534">
                  <c:v>44.1</c:v>
                </c:pt>
                <c:pt idx="15535">
                  <c:v>44.1</c:v>
                </c:pt>
                <c:pt idx="15536">
                  <c:v>44.1</c:v>
                </c:pt>
                <c:pt idx="15537">
                  <c:v>44.1</c:v>
                </c:pt>
                <c:pt idx="15538">
                  <c:v>44.1</c:v>
                </c:pt>
                <c:pt idx="15539">
                  <c:v>44.1</c:v>
                </c:pt>
                <c:pt idx="15540">
                  <c:v>44.1</c:v>
                </c:pt>
                <c:pt idx="15541">
                  <c:v>44.1</c:v>
                </c:pt>
                <c:pt idx="15542">
                  <c:v>44.1</c:v>
                </c:pt>
                <c:pt idx="15543">
                  <c:v>44.1</c:v>
                </c:pt>
                <c:pt idx="15544">
                  <c:v>44.1</c:v>
                </c:pt>
                <c:pt idx="15545">
                  <c:v>44.1</c:v>
                </c:pt>
                <c:pt idx="15546">
                  <c:v>44.1</c:v>
                </c:pt>
                <c:pt idx="15547">
                  <c:v>44.1</c:v>
                </c:pt>
                <c:pt idx="15548">
                  <c:v>44.11</c:v>
                </c:pt>
                <c:pt idx="15549">
                  <c:v>44.11</c:v>
                </c:pt>
                <c:pt idx="15550">
                  <c:v>44.11</c:v>
                </c:pt>
                <c:pt idx="15551">
                  <c:v>44.11</c:v>
                </c:pt>
                <c:pt idx="15552">
                  <c:v>44.12</c:v>
                </c:pt>
                <c:pt idx="15553">
                  <c:v>44.13</c:v>
                </c:pt>
                <c:pt idx="15554">
                  <c:v>44.13</c:v>
                </c:pt>
                <c:pt idx="15555">
                  <c:v>44.14</c:v>
                </c:pt>
                <c:pt idx="15556">
                  <c:v>44.15</c:v>
                </c:pt>
                <c:pt idx="15557">
                  <c:v>44.15</c:v>
                </c:pt>
                <c:pt idx="15558">
                  <c:v>44.16</c:v>
                </c:pt>
                <c:pt idx="15559">
                  <c:v>44.17</c:v>
                </c:pt>
                <c:pt idx="15560">
                  <c:v>44.17</c:v>
                </c:pt>
                <c:pt idx="15561">
                  <c:v>44.18</c:v>
                </c:pt>
                <c:pt idx="15562">
                  <c:v>44.18</c:v>
                </c:pt>
                <c:pt idx="15563">
                  <c:v>44.19</c:v>
                </c:pt>
                <c:pt idx="15564">
                  <c:v>44.2</c:v>
                </c:pt>
                <c:pt idx="15565">
                  <c:v>44.21</c:v>
                </c:pt>
                <c:pt idx="15566">
                  <c:v>44.22</c:v>
                </c:pt>
                <c:pt idx="15567">
                  <c:v>44.23</c:v>
                </c:pt>
                <c:pt idx="15568">
                  <c:v>44.23</c:v>
                </c:pt>
                <c:pt idx="15569">
                  <c:v>44.24</c:v>
                </c:pt>
                <c:pt idx="15570">
                  <c:v>44.25</c:v>
                </c:pt>
                <c:pt idx="15571">
                  <c:v>44.26</c:v>
                </c:pt>
                <c:pt idx="15572">
                  <c:v>44.28</c:v>
                </c:pt>
                <c:pt idx="15573">
                  <c:v>44.29</c:v>
                </c:pt>
                <c:pt idx="15574">
                  <c:v>44.31</c:v>
                </c:pt>
                <c:pt idx="15575">
                  <c:v>44.32</c:v>
                </c:pt>
                <c:pt idx="15576">
                  <c:v>44.33</c:v>
                </c:pt>
                <c:pt idx="15577">
                  <c:v>44.34</c:v>
                </c:pt>
                <c:pt idx="15578">
                  <c:v>44.35</c:v>
                </c:pt>
                <c:pt idx="15579">
                  <c:v>44.37</c:v>
                </c:pt>
                <c:pt idx="15580">
                  <c:v>44.38</c:v>
                </c:pt>
                <c:pt idx="15581">
                  <c:v>44.4</c:v>
                </c:pt>
                <c:pt idx="15582">
                  <c:v>44.42</c:v>
                </c:pt>
                <c:pt idx="15583">
                  <c:v>44.44</c:v>
                </c:pt>
                <c:pt idx="15584">
                  <c:v>44.46</c:v>
                </c:pt>
                <c:pt idx="15585">
                  <c:v>44.47</c:v>
                </c:pt>
                <c:pt idx="15586">
                  <c:v>44.49</c:v>
                </c:pt>
                <c:pt idx="15587">
                  <c:v>44.5</c:v>
                </c:pt>
                <c:pt idx="15588">
                  <c:v>44.51</c:v>
                </c:pt>
                <c:pt idx="15589">
                  <c:v>44.53</c:v>
                </c:pt>
                <c:pt idx="15590">
                  <c:v>44.54</c:v>
                </c:pt>
                <c:pt idx="15591">
                  <c:v>44.55</c:v>
                </c:pt>
                <c:pt idx="15592">
                  <c:v>44.56</c:v>
                </c:pt>
                <c:pt idx="15593">
                  <c:v>44.57</c:v>
                </c:pt>
                <c:pt idx="15594">
                  <c:v>44.57</c:v>
                </c:pt>
                <c:pt idx="15595">
                  <c:v>44.58</c:v>
                </c:pt>
                <c:pt idx="15596">
                  <c:v>44.58</c:v>
                </c:pt>
                <c:pt idx="15597">
                  <c:v>44.58</c:v>
                </c:pt>
                <c:pt idx="15598">
                  <c:v>44.59</c:v>
                </c:pt>
                <c:pt idx="15599">
                  <c:v>44.59</c:v>
                </c:pt>
                <c:pt idx="15600">
                  <c:v>44.6</c:v>
                </c:pt>
                <c:pt idx="15601">
                  <c:v>44.6</c:v>
                </c:pt>
                <c:pt idx="15602">
                  <c:v>44.61</c:v>
                </c:pt>
                <c:pt idx="15603">
                  <c:v>44.62</c:v>
                </c:pt>
                <c:pt idx="15604">
                  <c:v>44.63</c:v>
                </c:pt>
                <c:pt idx="15605">
                  <c:v>44.64</c:v>
                </c:pt>
                <c:pt idx="15606">
                  <c:v>44.65</c:v>
                </c:pt>
                <c:pt idx="15607">
                  <c:v>44.67</c:v>
                </c:pt>
                <c:pt idx="15608">
                  <c:v>44.68</c:v>
                </c:pt>
                <c:pt idx="15609">
                  <c:v>44.69</c:v>
                </c:pt>
                <c:pt idx="15610">
                  <c:v>44.7</c:v>
                </c:pt>
                <c:pt idx="15611">
                  <c:v>44.72</c:v>
                </c:pt>
                <c:pt idx="15612">
                  <c:v>44.73</c:v>
                </c:pt>
                <c:pt idx="15613">
                  <c:v>44.74</c:v>
                </c:pt>
                <c:pt idx="15614">
                  <c:v>44.76</c:v>
                </c:pt>
                <c:pt idx="15615">
                  <c:v>44.78</c:v>
                </c:pt>
                <c:pt idx="15616">
                  <c:v>44.79</c:v>
                </c:pt>
                <c:pt idx="15617">
                  <c:v>44.8</c:v>
                </c:pt>
                <c:pt idx="15618">
                  <c:v>44.81</c:v>
                </c:pt>
                <c:pt idx="15619">
                  <c:v>44.83</c:v>
                </c:pt>
                <c:pt idx="15620">
                  <c:v>44.84</c:v>
                </c:pt>
                <c:pt idx="15621">
                  <c:v>44.86</c:v>
                </c:pt>
                <c:pt idx="15622">
                  <c:v>44.87</c:v>
                </c:pt>
                <c:pt idx="15623">
                  <c:v>44.88</c:v>
                </c:pt>
                <c:pt idx="15624">
                  <c:v>44.9</c:v>
                </c:pt>
                <c:pt idx="15625">
                  <c:v>44.92</c:v>
                </c:pt>
                <c:pt idx="15626">
                  <c:v>44.94</c:v>
                </c:pt>
                <c:pt idx="15627">
                  <c:v>44.94</c:v>
                </c:pt>
                <c:pt idx="15628">
                  <c:v>44.95</c:v>
                </c:pt>
                <c:pt idx="15629">
                  <c:v>44.96</c:v>
                </c:pt>
                <c:pt idx="15630">
                  <c:v>44.96</c:v>
                </c:pt>
                <c:pt idx="15631">
                  <c:v>44.96</c:v>
                </c:pt>
                <c:pt idx="15632">
                  <c:v>44.97</c:v>
                </c:pt>
                <c:pt idx="15633">
                  <c:v>44.98</c:v>
                </c:pt>
                <c:pt idx="15634">
                  <c:v>44.98</c:v>
                </c:pt>
                <c:pt idx="15635">
                  <c:v>44.99</c:v>
                </c:pt>
                <c:pt idx="15636">
                  <c:v>44.99</c:v>
                </c:pt>
                <c:pt idx="15637">
                  <c:v>45</c:v>
                </c:pt>
                <c:pt idx="15638">
                  <c:v>45</c:v>
                </c:pt>
                <c:pt idx="15639">
                  <c:v>45</c:v>
                </c:pt>
                <c:pt idx="15640">
                  <c:v>45.01</c:v>
                </c:pt>
                <c:pt idx="15641">
                  <c:v>45.01</c:v>
                </c:pt>
                <c:pt idx="15642">
                  <c:v>45.01</c:v>
                </c:pt>
                <c:pt idx="15643">
                  <c:v>45.01</c:v>
                </c:pt>
                <c:pt idx="15644">
                  <c:v>45.01</c:v>
                </c:pt>
                <c:pt idx="15645">
                  <c:v>45.01</c:v>
                </c:pt>
                <c:pt idx="15646">
                  <c:v>45.01</c:v>
                </c:pt>
                <c:pt idx="15647">
                  <c:v>45.01</c:v>
                </c:pt>
                <c:pt idx="15648">
                  <c:v>45.01</c:v>
                </c:pt>
                <c:pt idx="15649">
                  <c:v>45.01</c:v>
                </c:pt>
                <c:pt idx="15650">
                  <c:v>45.01</c:v>
                </c:pt>
                <c:pt idx="15651">
                  <c:v>45.01</c:v>
                </c:pt>
                <c:pt idx="15652">
                  <c:v>45.01</c:v>
                </c:pt>
                <c:pt idx="15653">
                  <c:v>45.01</c:v>
                </c:pt>
                <c:pt idx="15654">
                  <c:v>45.01</c:v>
                </c:pt>
                <c:pt idx="15655">
                  <c:v>45.01</c:v>
                </c:pt>
                <c:pt idx="15656">
                  <c:v>45</c:v>
                </c:pt>
                <c:pt idx="15657">
                  <c:v>45</c:v>
                </c:pt>
                <c:pt idx="15658">
                  <c:v>45</c:v>
                </c:pt>
                <c:pt idx="15659">
                  <c:v>44.99</c:v>
                </c:pt>
                <c:pt idx="15660">
                  <c:v>44.99</c:v>
                </c:pt>
                <c:pt idx="15661">
                  <c:v>44.98</c:v>
                </c:pt>
                <c:pt idx="15662">
                  <c:v>44.98</c:v>
                </c:pt>
                <c:pt idx="15663">
                  <c:v>44.97</c:v>
                </c:pt>
                <c:pt idx="15664">
                  <c:v>44.97</c:v>
                </c:pt>
                <c:pt idx="15665">
                  <c:v>44.97</c:v>
                </c:pt>
                <c:pt idx="15666">
                  <c:v>44.97</c:v>
                </c:pt>
                <c:pt idx="15667">
                  <c:v>44.96</c:v>
                </c:pt>
                <c:pt idx="15668">
                  <c:v>44.96</c:v>
                </c:pt>
                <c:pt idx="15669">
                  <c:v>44.95</c:v>
                </c:pt>
                <c:pt idx="15670">
                  <c:v>44.95</c:v>
                </c:pt>
                <c:pt idx="15671">
                  <c:v>44.94</c:v>
                </c:pt>
                <c:pt idx="15672">
                  <c:v>44.94</c:v>
                </c:pt>
                <c:pt idx="15673">
                  <c:v>44.93</c:v>
                </c:pt>
                <c:pt idx="15674">
                  <c:v>44.92</c:v>
                </c:pt>
                <c:pt idx="15675">
                  <c:v>44.91</c:v>
                </c:pt>
                <c:pt idx="15676">
                  <c:v>44.9</c:v>
                </c:pt>
                <c:pt idx="15677">
                  <c:v>44.88</c:v>
                </c:pt>
                <c:pt idx="15678">
                  <c:v>44.88</c:v>
                </c:pt>
                <c:pt idx="15679">
                  <c:v>44.86</c:v>
                </c:pt>
                <c:pt idx="15680">
                  <c:v>44.85</c:v>
                </c:pt>
                <c:pt idx="15681">
                  <c:v>44.84</c:v>
                </c:pt>
                <c:pt idx="15682">
                  <c:v>44.83</c:v>
                </c:pt>
                <c:pt idx="15683">
                  <c:v>44.82</c:v>
                </c:pt>
                <c:pt idx="15684">
                  <c:v>44.81</c:v>
                </c:pt>
                <c:pt idx="15685">
                  <c:v>44.79</c:v>
                </c:pt>
                <c:pt idx="15686">
                  <c:v>44.78</c:v>
                </c:pt>
                <c:pt idx="15687">
                  <c:v>44.77</c:v>
                </c:pt>
                <c:pt idx="15688">
                  <c:v>44.75</c:v>
                </c:pt>
                <c:pt idx="15689">
                  <c:v>44.74</c:v>
                </c:pt>
                <c:pt idx="15690">
                  <c:v>44.74</c:v>
                </c:pt>
                <c:pt idx="15691">
                  <c:v>44.73</c:v>
                </c:pt>
                <c:pt idx="15692">
                  <c:v>44.72</c:v>
                </c:pt>
                <c:pt idx="15693">
                  <c:v>44.71</c:v>
                </c:pt>
                <c:pt idx="15694">
                  <c:v>44.71</c:v>
                </c:pt>
                <c:pt idx="15695">
                  <c:v>44.7</c:v>
                </c:pt>
                <c:pt idx="15696">
                  <c:v>44.69</c:v>
                </c:pt>
                <c:pt idx="15697">
                  <c:v>44.68</c:v>
                </c:pt>
                <c:pt idx="15698">
                  <c:v>44.67</c:v>
                </c:pt>
                <c:pt idx="15699">
                  <c:v>44.66</c:v>
                </c:pt>
                <c:pt idx="15700">
                  <c:v>44.65</c:v>
                </c:pt>
                <c:pt idx="15701">
                  <c:v>44.65</c:v>
                </c:pt>
                <c:pt idx="15702">
                  <c:v>44.64</c:v>
                </c:pt>
                <c:pt idx="15703">
                  <c:v>44.63</c:v>
                </c:pt>
                <c:pt idx="15704">
                  <c:v>44.63</c:v>
                </c:pt>
                <c:pt idx="15705">
                  <c:v>44.62</c:v>
                </c:pt>
                <c:pt idx="15706">
                  <c:v>44.62</c:v>
                </c:pt>
                <c:pt idx="15707">
                  <c:v>44.61</c:v>
                </c:pt>
                <c:pt idx="15708">
                  <c:v>44.61</c:v>
                </c:pt>
                <c:pt idx="15709">
                  <c:v>44.6</c:v>
                </c:pt>
                <c:pt idx="15710">
                  <c:v>44.6</c:v>
                </c:pt>
                <c:pt idx="15711">
                  <c:v>44.59</c:v>
                </c:pt>
                <c:pt idx="15712">
                  <c:v>44.59</c:v>
                </c:pt>
                <c:pt idx="15713">
                  <c:v>44.58</c:v>
                </c:pt>
                <c:pt idx="15714">
                  <c:v>44.58</c:v>
                </c:pt>
                <c:pt idx="15715">
                  <c:v>44.58</c:v>
                </c:pt>
                <c:pt idx="15716">
                  <c:v>44.58</c:v>
                </c:pt>
                <c:pt idx="15717">
                  <c:v>44.58</c:v>
                </c:pt>
                <c:pt idx="15718">
                  <c:v>44.58</c:v>
                </c:pt>
                <c:pt idx="15719">
                  <c:v>44.58</c:v>
                </c:pt>
                <c:pt idx="15720">
                  <c:v>44.58</c:v>
                </c:pt>
                <c:pt idx="15721">
                  <c:v>44.58</c:v>
                </c:pt>
                <c:pt idx="15722">
                  <c:v>44.58</c:v>
                </c:pt>
                <c:pt idx="15723">
                  <c:v>44.57</c:v>
                </c:pt>
                <c:pt idx="15724">
                  <c:v>44.57</c:v>
                </c:pt>
                <c:pt idx="15725">
                  <c:v>44.56</c:v>
                </c:pt>
                <c:pt idx="15726">
                  <c:v>44.56</c:v>
                </c:pt>
                <c:pt idx="15727">
                  <c:v>44.56</c:v>
                </c:pt>
                <c:pt idx="15728">
                  <c:v>44.55</c:v>
                </c:pt>
                <c:pt idx="15729">
                  <c:v>44.54</c:v>
                </c:pt>
                <c:pt idx="15730">
                  <c:v>44.53</c:v>
                </c:pt>
                <c:pt idx="15731">
                  <c:v>44.52</c:v>
                </c:pt>
                <c:pt idx="15732">
                  <c:v>44.51</c:v>
                </c:pt>
                <c:pt idx="15733">
                  <c:v>44.5</c:v>
                </c:pt>
                <c:pt idx="15734">
                  <c:v>44.48</c:v>
                </c:pt>
                <c:pt idx="15735">
                  <c:v>44.47</c:v>
                </c:pt>
                <c:pt idx="15736">
                  <c:v>44.46</c:v>
                </c:pt>
                <c:pt idx="15737">
                  <c:v>44.44</c:v>
                </c:pt>
                <c:pt idx="15738">
                  <c:v>44.43</c:v>
                </c:pt>
                <c:pt idx="15739">
                  <c:v>44.42</c:v>
                </c:pt>
                <c:pt idx="15740">
                  <c:v>44.42</c:v>
                </c:pt>
                <c:pt idx="15741">
                  <c:v>44.41</c:v>
                </c:pt>
                <c:pt idx="15742">
                  <c:v>44.4</c:v>
                </c:pt>
                <c:pt idx="15743">
                  <c:v>44.39</c:v>
                </c:pt>
                <c:pt idx="15744">
                  <c:v>44.38</c:v>
                </c:pt>
                <c:pt idx="15745">
                  <c:v>44.37</c:v>
                </c:pt>
                <c:pt idx="15746">
                  <c:v>44.36</c:v>
                </c:pt>
                <c:pt idx="15747">
                  <c:v>44.36</c:v>
                </c:pt>
                <c:pt idx="15748">
                  <c:v>44.35</c:v>
                </c:pt>
                <c:pt idx="15749">
                  <c:v>44.34</c:v>
                </c:pt>
                <c:pt idx="15750">
                  <c:v>44.34</c:v>
                </c:pt>
                <c:pt idx="15751">
                  <c:v>44.33</c:v>
                </c:pt>
                <c:pt idx="15752">
                  <c:v>44.31</c:v>
                </c:pt>
                <c:pt idx="15753">
                  <c:v>44.31</c:v>
                </c:pt>
                <c:pt idx="15754">
                  <c:v>44.3</c:v>
                </c:pt>
                <c:pt idx="15755">
                  <c:v>44.29</c:v>
                </c:pt>
                <c:pt idx="15756">
                  <c:v>44.29</c:v>
                </c:pt>
                <c:pt idx="15757">
                  <c:v>44.28</c:v>
                </c:pt>
                <c:pt idx="15758">
                  <c:v>44.28</c:v>
                </c:pt>
                <c:pt idx="15759">
                  <c:v>44.27</c:v>
                </c:pt>
                <c:pt idx="15760">
                  <c:v>44.27</c:v>
                </c:pt>
                <c:pt idx="15761">
                  <c:v>44.26</c:v>
                </c:pt>
                <c:pt idx="15762">
                  <c:v>44.25</c:v>
                </c:pt>
                <c:pt idx="15763">
                  <c:v>44.24</c:v>
                </c:pt>
                <c:pt idx="15764">
                  <c:v>44.23</c:v>
                </c:pt>
                <c:pt idx="15765">
                  <c:v>44.23</c:v>
                </c:pt>
                <c:pt idx="15766">
                  <c:v>44.22</c:v>
                </c:pt>
                <c:pt idx="15767">
                  <c:v>44.2</c:v>
                </c:pt>
                <c:pt idx="15768">
                  <c:v>44.19</c:v>
                </c:pt>
                <c:pt idx="15769">
                  <c:v>44.18</c:v>
                </c:pt>
                <c:pt idx="15770">
                  <c:v>44.17</c:v>
                </c:pt>
                <c:pt idx="15771">
                  <c:v>44.16</c:v>
                </c:pt>
                <c:pt idx="15772">
                  <c:v>44.15</c:v>
                </c:pt>
                <c:pt idx="15773">
                  <c:v>44.15</c:v>
                </c:pt>
                <c:pt idx="15774">
                  <c:v>44.14</c:v>
                </c:pt>
                <c:pt idx="15775">
                  <c:v>44.14</c:v>
                </c:pt>
                <c:pt idx="15776">
                  <c:v>44.14</c:v>
                </c:pt>
                <c:pt idx="15777">
                  <c:v>44.13</c:v>
                </c:pt>
                <c:pt idx="15778">
                  <c:v>44.14</c:v>
                </c:pt>
                <c:pt idx="15779">
                  <c:v>44.14</c:v>
                </c:pt>
                <c:pt idx="15780">
                  <c:v>44.14</c:v>
                </c:pt>
                <c:pt idx="15781">
                  <c:v>44.14</c:v>
                </c:pt>
                <c:pt idx="15782">
                  <c:v>44.14</c:v>
                </c:pt>
                <c:pt idx="15783">
                  <c:v>44.14</c:v>
                </c:pt>
                <c:pt idx="15784">
                  <c:v>44.14</c:v>
                </c:pt>
                <c:pt idx="15785">
                  <c:v>44.14</c:v>
                </c:pt>
                <c:pt idx="15786">
                  <c:v>44.14</c:v>
                </c:pt>
                <c:pt idx="15787">
                  <c:v>44.14</c:v>
                </c:pt>
                <c:pt idx="15788">
                  <c:v>44.14</c:v>
                </c:pt>
                <c:pt idx="15789">
                  <c:v>44.14</c:v>
                </c:pt>
                <c:pt idx="15790">
                  <c:v>44.14</c:v>
                </c:pt>
                <c:pt idx="15791">
                  <c:v>44.14</c:v>
                </c:pt>
                <c:pt idx="15792">
                  <c:v>44.15</c:v>
                </c:pt>
                <c:pt idx="15793">
                  <c:v>44.15</c:v>
                </c:pt>
                <c:pt idx="15794">
                  <c:v>44.16</c:v>
                </c:pt>
                <c:pt idx="15795">
                  <c:v>44.16</c:v>
                </c:pt>
                <c:pt idx="15796">
                  <c:v>44.16</c:v>
                </c:pt>
                <c:pt idx="15797">
                  <c:v>44.17</c:v>
                </c:pt>
                <c:pt idx="15798">
                  <c:v>44.17</c:v>
                </c:pt>
                <c:pt idx="15799">
                  <c:v>44.18</c:v>
                </c:pt>
                <c:pt idx="15800">
                  <c:v>44.18</c:v>
                </c:pt>
                <c:pt idx="15801">
                  <c:v>44.2</c:v>
                </c:pt>
                <c:pt idx="15802">
                  <c:v>44.2</c:v>
                </c:pt>
                <c:pt idx="15803">
                  <c:v>44.22</c:v>
                </c:pt>
                <c:pt idx="15804">
                  <c:v>44.22</c:v>
                </c:pt>
                <c:pt idx="15805">
                  <c:v>44.22</c:v>
                </c:pt>
                <c:pt idx="15806">
                  <c:v>44.23</c:v>
                </c:pt>
                <c:pt idx="15807">
                  <c:v>44.23</c:v>
                </c:pt>
                <c:pt idx="15808">
                  <c:v>44.24</c:v>
                </c:pt>
                <c:pt idx="15809">
                  <c:v>44.24</c:v>
                </c:pt>
                <c:pt idx="15810">
                  <c:v>44.24</c:v>
                </c:pt>
                <c:pt idx="15811">
                  <c:v>44.25</c:v>
                </c:pt>
                <c:pt idx="15812">
                  <c:v>44.26</c:v>
                </c:pt>
                <c:pt idx="15813">
                  <c:v>44.27</c:v>
                </c:pt>
                <c:pt idx="15814">
                  <c:v>44.28</c:v>
                </c:pt>
                <c:pt idx="15815">
                  <c:v>44.29</c:v>
                </c:pt>
                <c:pt idx="15816">
                  <c:v>44.31</c:v>
                </c:pt>
                <c:pt idx="15817">
                  <c:v>44.31</c:v>
                </c:pt>
                <c:pt idx="15818">
                  <c:v>44.32</c:v>
                </c:pt>
                <c:pt idx="15819">
                  <c:v>44.33</c:v>
                </c:pt>
                <c:pt idx="15820">
                  <c:v>44.34</c:v>
                </c:pt>
                <c:pt idx="15821">
                  <c:v>44.34</c:v>
                </c:pt>
                <c:pt idx="15822">
                  <c:v>44.35</c:v>
                </c:pt>
                <c:pt idx="15823">
                  <c:v>44.36</c:v>
                </c:pt>
                <c:pt idx="15824">
                  <c:v>44.37</c:v>
                </c:pt>
                <c:pt idx="15825">
                  <c:v>44.38</c:v>
                </c:pt>
                <c:pt idx="15826">
                  <c:v>44.38</c:v>
                </c:pt>
                <c:pt idx="15827">
                  <c:v>44.39</c:v>
                </c:pt>
                <c:pt idx="15828">
                  <c:v>44.4</c:v>
                </c:pt>
                <c:pt idx="15829">
                  <c:v>44.4</c:v>
                </c:pt>
                <c:pt idx="15830">
                  <c:v>44.41</c:v>
                </c:pt>
                <c:pt idx="15831">
                  <c:v>44.41</c:v>
                </c:pt>
                <c:pt idx="15832">
                  <c:v>44.42</c:v>
                </c:pt>
                <c:pt idx="15833">
                  <c:v>44.43</c:v>
                </c:pt>
                <c:pt idx="15834">
                  <c:v>44.45</c:v>
                </c:pt>
                <c:pt idx="15835">
                  <c:v>44.47</c:v>
                </c:pt>
                <c:pt idx="15836">
                  <c:v>44.48</c:v>
                </c:pt>
                <c:pt idx="15837">
                  <c:v>44.49</c:v>
                </c:pt>
                <c:pt idx="15838">
                  <c:v>44.51</c:v>
                </c:pt>
                <c:pt idx="15839">
                  <c:v>44.52</c:v>
                </c:pt>
                <c:pt idx="15840">
                  <c:v>44.53</c:v>
                </c:pt>
                <c:pt idx="15841">
                  <c:v>44.54</c:v>
                </c:pt>
                <c:pt idx="15842">
                  <c:v>44.55</c:v>
                </c:pt>
                <c:pt idx="15843">
                  <c:v>44.56</c:v>
                </c:pt>
                <c:pt idx="15844">
                  <c:v>44.56</c:v>
                </c:pt>
                <c:pt idx="15845">
                  <c:v>44.57</c:v>
                </c:pt>
                <c:pt idx="15846">
                  <c:v>44.57</c:v>
                </c:pt>
                <c:pt idx="15847">
                  <c:v>44.58</c:v>
                </c:pt>
                <c:pt idx="15848">
                  <c:v>44.58</c:v>
                </c:pt>
                <c:pt idx="15849">
                  <c:v>44.58</c:v>
                </c:pt>
                <c:pt idx="15850">
                  <c:v>44.58</c:v>
                </c:pt>
                <c:pt idx="15851">
                  <c:v>44.58</c:v>
                </c:pt>
                <c:pt idx="15852">
                  <c:v>44.58</c:v>
                </c:pt>
                <c:pt idx="15853">
                  <c:v>44.58</c:v>
                </c:pt>
                <c:pt idx="15854">
                  <c:v>44.59</c:v>
                </c:pt>
                <c:pt idx="15855">
                  <c:v>44.59</c:v>
                </c:pt>
                <c:pt idx="15856">
                  <c:v>44.6</c:v>
                </c:pt>
                <c:pt idx="15857">
                  <c:v>44.61</c:v>
                </c:pt>
                <c:pt idx="15858">
                  <c:v>44.61</c:v>
                </c:pt>
                <c:pt idx="15859">
                  <c:v>44.62</c:v>
                </c:pt>
                <c:pt idx="15860">
                  <c:v>44.63</c:v>
                </c:pt>
                <c:pt idx="15861">
                  <c:v>44.63</c:v>
                </c:pt>
                <c:pt idx="15862">
                  <c:v>44.64</c:v>
                </c:pt>
                <c:pt idx="15863">
                  <c:v>44.65</c:v>
                </c:pt>
                <c:pt idx="15864">
                  <c:v>44.66</c:v>
                </c:pt>
                <c:pt idx="15865">
                  <c:v>44.66</c:v>
                </c:pt>
                <c:pt idx="15866">
                  <c:v>44.67</c:v>
                </c:pt>
                <c:pt idx="15867">
                  <c:v>44.67</c:v>
                </c:pt>
                <c:pt idx="15868">
                  <c:v>44.68</c:v>
                </c:pt>
                <c:pt idx="15869">
                  <c:v>44.68</c:v>
                </c:pt>
                <c:pt idx="15870">
                  <c:v>44.68</c:v>
                </c:pt>
                <c:pt idx="15871">
                  <c:v>44.69</c:v>
                </c:pt>
                <c:pt idx="15872">
                  <c:v>44.7</c:v>
                </c:pt>
                <c:pt idx="15873">
                  <c:v>44.7</c:v>
                </c:pt>
                <c:pt idx="15874">
                  <c:v>44.71</c:v>
                </c:pt>
                <c:pt idx="15875">
                  <c:v>44.72</c:v>
                </c:pt>
                <c:pt idx="15876">
                  <c:v>44.73</c:v>
                </c:pt>
                <c:pt idx="15877">
                  <c:v>44.73</c:v>
                </c:pt>
                <c:pt idx="15878">
                  <c:v>44.74</c:v>
                </c:pt>
                <c:pt idx="15879">
                  <c:v>44.74</c:v>
                </c:pt>
                <c:pt idx="15880">
                  <c:v>44.75</c:v>
                </c:pt>
                <c:pt idx="15881">
                  <c:v>44.75</c:v>
                </c:pt>
                <c:pt idx="15882">
                  <c:v>44.75</c:v>
                </c:pt>
                <c:pt idx="15883">
                  <c:v>44.76</c:v>
                </c:pt>
                <c:pt idx="15884">
                  <c:v>44.77</c:v>
                </c:pt>
                <c:pt idx="15885">
                  <c:v>44.77</c:v>
                </c:pt>
                <c:pt idx="15886">
                  <c:v>44.78</c:v>
                </c:pt>
                <c:pt idx="15887">
                  <c:v>44.78</c:v>
                </c:pt>
                <c:pt idx="15888">
                  <c:v>44.79</c:v>
                </c:pt>
                <c:pt idx="15889">
                  <c:v>44.79</c:v>
                </c:pt>
                <c:pt idx="15890">
                  <c:v>44.79</c:v>
                </c:pt>
                <c:pt idx="15891">
                  <c:v>44.79</c:v>
                </c:pt>
                <c:pt idx="15892">
                  <c:v>44.79</c:v>
                </c:pt>
                <c:pt idx="15893">
                  <c:v>44.79</c:v>
                </c:pt>
                <c:pt idx="15894">
                  <c:v>44.79</c:v>
                </c:pt>
                <c:pt idx="15895">
                  <c:v>44.79</c:v>
                </c:pt>
                <c:pt idx="15896">
                  <c:v>44.79</c:v>
                </c:pt>
                <c:pt idx="15897">
                  <c:v>44.8</c:v>
                </c:pt>
                <c:pt idx="15898">
                  <c:v>44.8</c:v>
                </c:pt>
                <c:pt idx="15899">
                  <c:v>44.8</c:v>
                </c:pt>
                <c:pt idx="15900">
                  <c:v>44.8</c:v>
                </c:pt>
                <c:pt idx="15901">
                  <c:v>44.8</c:v>
                </c:pt>
                <c:pt idx="15902">
                  <c:v>44.8</c:v>
                </c:pt>
                <c:pt idx="15903">
                  <c:v>44.81</c:v>
                </c:pt>
                <c:pt idx="15904">
                  <c:v>44.8</c:v>
                </c:pt>
                <c:pt idx="15905">
                  <c:v>44.8</c:v>
                </c:pt>
                <c:pt idx="15906">
                  <c:v>44.79</c:v>
                </c:pt>
                <c:pt idx="15907">
                  <c:v>44.79</c:v>
                </c:pt>
                <c:pt idx="15908">
                  <c:v>44.8</c:v>
                </c:pt>
                <c:pt idx="15909">
                  <c:v>44.8</c:v>
                </c:pt>
                <c:pt idx="15910">
                  <c:v>44.79</c:v>
                </c:pt>
                <c:pt idx="15911">
                  <c:v>44.8</c:v>
                </c:pt>
                <c:pt idx="15912">
                  <c:v>44.79</c:v>
                </c:pt>
                <c:pt idx="15913">
                  <c:v>44.79</c:v>
                </c:pt>
                <c:pt idx="15914">
                  <c:v>44.78</c:v>
                </c:pt>
                <c:pt idx="15915">
                  <c:v>44.78</c:v>
                </c:pt>
                <c:pt idx="15916">
                  <c:v>44.78</c:v>
                </c:pt>
                <c:pt idx="15917">
                  <c:v>44.77</c:v>
                </c:pt>
                <c:pt idx="15918">
                  <c:v>44.76</c:v>
                </c:pt>
                <c:pt idx="15919">
                  <c:v>44.75</c:v>
                </c:pt>
                <c:pt idx="15920">
                  <c:v>44.74</c:v>
                </c:pt>
                <c:pt idx="15921">
                  <c:v>44.73</c:v>
                </c:pt>
                <c:pt idx="15922">
                  <c:v>44.73</c:v>
                </c:pt>
                <c:pt idx="15923">
                  <c:v>44.73</c:v>
                </c:pt>
                <c:pt idx="15924">
                  <c:v>44.72</c:v>
                </c:pt>
                <c:pt idx="15925">
                  <c:v>44.72</c:v>
                </c:pt>
                <c:pt idx="15926">
                  <c:v>44.71</c:v>
                </c:pt>
                <c:pt idx="15927">
                  <c:v>44.71</c:v>
                </c:pt>
                <c:pt idx="15928">
                  <c:v>44.7</c:v>
                </c:pt>
                <c:pt idx="15929">
                  <c:v>44.7</c:v>
                </c:pt>
                <c:pt idx="15930">
                  <c:v>44.69</c:v>
                </c:pt>
                <c:pt idx="15931">
                  <c:v>44.69</c:v>
                </c:pt>
                <c:pt idx="15932">
                  <c:v>44.68</c:v>
                </c:pt>
                <c:pt idx="15933">
                  <c:v>44.68</c:v>
                </c:pt>
                <c:pt idx="15934">
                  <c:v>44.68</c:v>
                </c:pt>
                <c:pt idx="15935">
                  <c:v>44.67</c:v>
                </c:pt>
                <c:pt idx="15936">
                  <c:v>44.66</c:v>
                </c:pt>
                <c:pt idx="15937">
                  <c:v>44.65</c:v>
                </c:pt>
                <c:pt idx="15938">
                  <c:v>44.65</c:v>
                </c:pt>
                <c:pt idx="15939">
                  <c:v>44.64</c:v>
                </c:pt>
                <c:pt idx="15940">
                  <c:v>44.63</c:v>
                </c:pt>
                <c:pt idx="15941">
                  <c:v>44.63</c:v>
                </c:pt>
                <c:pt idx="15942">
                  <c:v>44.62</c:v>
                </c:pt>
                <c:pt idx="15943">
                  <c:v>44.62</c:v>
                </c:pt>
                <c:pt idx="15944">
                  <c:v>44.61</c:v>
                </c:pt>
                <c:pt idx="15945">
                  <c:v>44.61</c:v>
                </c:pt>
                <c:pt idx="15946">
                  <c:v>44.6</c:v>
                </c:pt>
                <c:pt idx="15947">
                  <c:v>44.6</c:v>
                </c:pt>
                <c:pt idx="15948">
                  <c:v>44.6</c:v>
                </c:pt>
                <c:pt idx="15949">
                  <c:v>44.59</c:v>
                </c:pt>
                <c:pt idx="15950">
                  <c:v>44.59</c:v>
                </c:pt>
                <c:pt idx="15951">
                  <c:v>44.58</c:v>
                </c:pt>
                <c:pt idx="15952">
                  <c:v>44.58</c:v>
                </c:pt>
                <c:pt idx="15953">
                  <c:v>44.58</c:v>
                </c:pt>
                <c:pt idx="15954">
                  <c:v>44.58</c:v>
                </c:pt>
                <c:pt idx="15955">
                  <c:v>44.58</c:v>
                </c:pt>
                <c:pt idx="15956">
                  <c:v>44.58</c:v>
                </c:pt>
                <c:pt idx="15957">
                  <c:v>44.58</c:v>
                </c:pt>
                <c:pt idx="15958">
                  <c:v>44.58</c:v>
                </c:pt>
                <c:pt idx="15959">
                  <c:v>44.58</c:v>
                </c:pt>
                <c:pt idx="15960">
                  <c:v>44.58</c:v>
                </c:pt>
                <c:pt idx="15961">
                  <c:v>44.58</c:v>
                </c:pt>
                <c:pt idx="15962">
                  <c:v>44.58</c:v>
                </c:pt>
                <c:pt idx="15963">
                  <c:v>44.57</c:v>
                </c:pt>
                <c:pt idx="15964">
                  <c:v>44.57</c:v>
                </c:pt>
                <c:pt idx="15965">
                  <c:v>44.56</c:v>
                </c:pt>
                <c:pt idx="15966">
                  <c:v>44.55</c:v>
                </c:pt>
                <c:pt idx="15967">
                  <c:v>44.55</c:v>
                </c:pt>
                <c:pt idx="15968">
                  <c:v>44.54</c:v>
                </c:pt>
                <c:pt idx="15969">
                  <c:v>44.53</c:v>
                </c:pt>
                <c:pt idx="15970">
                  <c:v>44.52</c:v>
                </c:pt>
                <c:pt idx="15971">
                  <c:v>44.51</c:v>
                </c:pt>
                <c:pt idx="15972">
                  <c:v>44.5</c:v>
                </c:pt>
                <c:pt idx="15973">
                  <c:v>44.49</c:v>
                </c:pt>
                <c:pt idx="15974">
                  <c:v>44.47</c:v>
                </c:pt>
                <c:pt idx="15975">
                  <c:v>44.46</c:v>
                </c:pt>
                <c:pt idx="15976">
                  <c:v>44.45</c:v>
                </c:pt>
                <c:pt idx="15977">
                  <c:v>44.43</c:v>
                </c:pt>
                <c:pt idx="15978">
                  <c:v>44.43</c:v>
                </c:pt>
                <c:pt idx="15979">
                  <c:v>44.42</c:v>
                </c:pt>
                <c:pt idx="15980">
                  <c:v>44.41</c:v>
                </c:pt>
                <c:pt idx="15981">
                  <c:v>44.4</c:v>
                </c:pt>
                <c:pt idx="15982">
                  <c:v>44.39</c:v>
                </c:pt>
                <c:pt idx="15983">
                  <c:v>44.38</c:v>
                </c:pt>
                <c:pt idx="15984">
                  <c:v>44.37</c:v>
                </c:pt>
                <c:pt idx="15985">
                  <c:v>44.36</c:v>
                </c:pt>
                <c:pt idx="15986">
                  <c:v>44.36</c:v>
                </c:pt>
                <c:pt idx="15987">
                  <c:v>44.35</c:v>
                </c:pt>
                <c:pt idx="15988">
                  <c:v>44.34</c:v>
                </c:pt>
                <c:pt idx="15989">
                  <c:v>44.34</c:v>
                </c:pt>
                <c:pt idx="15990">
                  <c:v>44.33</c:v>
                </c:pt>
                <c:pt idx="15991">
                  <c:v>44.32</c:v>
                </c:pt>
                <c:pt idx="15992">
                  <c:v>44.31</c:v>
                </c:pt>
                <c:pt idx="15993">
                  <c:v>44.31</c:v>
                </c:pt>
                <c:pt idx="15994">
                  <c:v>44.3</c:v>
                </c:pt>
                <c:pt idx="15995">
                  <c:v>44.29</c:v>
                </c:pt>
                <c:pt idx="15996">
                  <c:v>44.29</c:v>
                </c:pt>
                <c:pt idx="15997">
                  <c:v>44.28</c:v>
                </c:pt>
                <c:pt idx="15998">
                  <c:v>44.28</c:v>
                </c:pt>
                <c:pt idx="15999">
                  <c:v>44.27</c:v>
                </c:pt>
                <c:pt idx="16000">
                  <c:v>44.26</c:v>
                </c:pt>
                <c:pt idx="16001">
                  <c:v>44.25</c:v>
                </c:pt>
                <c:pt idx="16002">
                  <c:v>44.24</c:v>
                </c:pt>
                <c:pt idx="16003">
                  <c:v>44.24</c:v>
                </c:pt>
                <c:pt idx="16004">
                  <c:v>44.23</c:v>
                </c:pt>
                <c:pt idx="16005">
                  <c:v>44.22</c:v>
                </c:pt>
                <c:pt idx="16006">
                  <c:v>44.21</c:v>
                </c:pt>
                <c:pt idx="16007">
                  <c:v>44.2</c:v>
                </c:pt>
                <c:pt idx="16008">
                  <c:v>44.2</c:v>
                </c:pt>
                <c:pt idx="16009">
                  <c:v>44.19</c:v>
                </c:pt>
                <c:pt idx="16010">
                  <c:v>44.18</c:v>
                </c:pt>
                <c:pt idx="16011">
                  <c:v>44.17</c:v>
                </c:pt>
                <c:pt idx="16012">
                  <c:v>44.17</c:v>
                </c:pt>
                <c:pt idx="16013">
                  <c:v>44.16</c:v>
                </c:pt>
                <c:pt idx="16014">
                  <c:v>44.16</c:v>
                </c:pt>
                <c:pt idx="16015">
                  <c:v>44.15</c:v>
                </c:pt>
                <c:pt idx="16016">
                  <c:v>44.15</c:v>
                </c:pt>
                <c:pt idx="16017">
                  <c:v>44.15</c:v>
                </c:pt>
                <c:pt idx="16018">
                  <c:v>44.15</c:v>
                </c:pt>
                <c:pt idx="16019">
                  <c:v>44.15</c:v>
                </c:pt>
                <c:pt idx="16020">
                  <c:v>44.15</c:v>
                </c:pt>
                <c:pt idx="16021">
                  <c:v>44.15</c:v>
                </c:pt>
                <c:pt idx="16022">
                  <c:v>44.14</c:v>
                </c:pt>
                <c:pt idx="16023">
                  <c:v>44.14</c:v>
                </c:pt>
                <c:pt idx="16024">
                  <c:v>44.14</c:v>
                </c:pt>
                <c:pt idx="16025">
                  <c:v>44.14</c:v>
                </c:pt>
                <c:pt idx="16026">
                  <c:v>44.14</c:v>
                </c:pt>
                <c:pt idx="16027">
                  <c:v>44.14</c:v>
                </c:pt>
                <c:pt idx="16028">
                  <c:v>44.14</c:v>
                </c:pt>
                <c:pt idx="16029">
                  <c:v>44.15</c:v>
                </c:pt>
                <c:pt idx="16030">
                  <c:v>44.14</c:v>
                </c:pt>
                <c:pt idx="16031">
                  <c:v>44.15</c:v>
                </c:pt>
                <c:pt idx="16032">
                  <c:v>44.15</c:v>
                </c:pt>
                <c:pt idx="16033">
                  <c:v>44.15</c:v>
                </c:pt>
                <c:pt idx="16034">
                  <c:v>44.15</c:v>
                </c:pt>
                <c:pt idx="16035">
                  <c:v>44.15</c:v>
                </c:pt>
                <c:pt idx="16036">
                  <c:v>44.15</c:v>
                </c:pt>
                <c:pt idx="16037">
                  <c:v>44.16</c:v>
                </c:pt>
                <c:pt idx="16038">
                  <c:v>44.17</c:v>
                </c:pt>
                <c:pt idx="16039">
                  <c:v>44.18</c:v>
                </c:pt>
                <c:pt idx="16040">
                  <c:v>44.18</c:v>
                </c:pt>
                <c:pt idx="16041">
                  <c:v>44.19</c:v>
                </c:pt>
                <c:pt idx="16042">
                  <c:v>44.2</c:v>
                </c:pt>
                <c:pt idx="16043">
                  <c:v>44.22</c:v>
                </c:pt>
                <c:pt idx="16044">
                  <c:v>44.22</c:v>
                </c:pt>
                <c:pt idx="16045">
                  <c:v>44.23</c:v>
                </c:pt>
                <c:pt idx="16046">
                  <c:v>44.24</c:v>
                </c:pt>
                <c:pt idx="16047">
                  <c:v>44.25</c:v>
                </c:pt>
                <c:pt idx="16048">
                  <c:v>44.26</c:v>
                </c:pt>
                <c:pt idx="16049">
                  <c:v>44.27</c:v>
                </c:pt>
                <c:pt idx="16050">
                  <c:v>44.28</c:v>
                </c:pt>
                <c:pt idx="16051">
                  <c:v>44.29</c:v>
                </c:pt>
                <c:pt idx="16052">
                  <c:v>44.3</c:v>
                </c:pt>
                <c:pt idx="16053">
                  <c:v>44.31</c:v>
                </c:pt>
                <c:pt idx="16054">
                  <c:v>44.32</c:v>
                </c:pt>
                <c:pt idx="16055">
                  <c:v>44.32</c:v>
                </c:pt>
                <c:pt idx="16056">
                  <c:v>44.33</c:v>
                </c:pt>
                <c:pt idx="16057">
                  <c:v>44.33</c:v>
                </c:pt>
                <c:pt idx="16058">
                  <c:v>44.34</c:v>
                </c:pt>
                <c:pt idx="16059">
                  <c:v>44.36</c:v>
                </c:pt>
                <c:pt idx="16060">
                  <c:v>44.36</c:v>
                </c:pt>
                <c:pt idx="16061">
                  <c:v>44.38</c:v>
                </c:pt>
                <c:pt idx="16062">
                  <c:v>44.39</c:v>
                </c:pt>
                <c:pt idx="16063">
                  <c:v>44.4</c:v>
                </c:pt>
                <c:pt idx="16064">
                  <c:v>44.41</c:v>
                </c:pt>
                <c:pt idx="16065">
                  <c:v>44.43</c:v>
                </c:pt>
                <c:pt idx="16066">
                  <c:v>44.44</c:v>
                </c:pt>
                <c:pt idx="16067">
                  <c:v>44.45</c:v>
                </c:pt>
                <c:pt idx="16068">
                  <c:v>44.46</c:v>
                </c:pt>
                <c:pt idx="16069">
                  <c:v>44.48</c:v>
                </c:pt>
                <c:pt idx="16070">
                  <c:v>44.49</c:v>
                </c:pt>
                <c:pt idx="16071">
                  <c:v>44.5</c:v>
                </c:pt>
                <c:pt idx="16072">
                  <c:v>44.52</c:v>
                </c:pt>
                <c:pt idx="16073">
                  <c:v>44.53</c:v>
                </c:pt>
                <c:pt idx="16074">
                  <c:v>44.54</c:v>
                </c:pt>
                <c:pt idx="16075">
                  <c:v>44.55</c:v>
                </c:pt>
                <c:pt idx="16076">
                  <c:v>44.56</c:v>
                </c:pt>
                <c:pt idx="16077">
                  <c:v>44.56</c:v>
                </c:pt>
                <c:pt idx="16078">
                  <c:v>44.57</c:v>
                </c:pt>
                <c:pt idx="16079">
                  <c:v>44.57</c:v>
                </c:pt>
                <c:pt idx="16080">
                  <c:v>44.58</c:v>
                </c:pt>
                <c:pt idx="16081">
                  <c:v>44.58</c:v>
                </c:pt>
                <c:pt idx="16082">
                  <c:v>44.58</c:v>
                </c:pt>
                <c:pt idx="16083">
                  <c:v>44.58</c:v>
                </c:pt>
                <c:pt idx="16084">
                  <c:v>44.59</c:v>
                </c:pt>
                <c:pt idx="16085">
                  <c:v>44.59</c:v>
                </c:pt>
                <c:pt idx="16086">
                  <c:v>44.6</c:v>
                </c:pt>
                <c:pt idx="16087">
                  <c:v>44.6</c:v>
                </c:pt>
                <c:pt idx="16088">
                  <c:v>44.61</c:v>
                </c:pt>
                <c:pt idx="16089">
                  <c:v>44.61</c:v>
                </c:pt>
                <c:pt idx="16090">
                  <c:v>44.62</c:v>
                </c:pt>
                <c:pt idx="16091">
                  <c:v>44.63</c:v>
                </c:pt>
                <c:pt idx="16092">
                  <c:v>44.64</c:v>
                </c:pt>
                <c:pt idx="16093">
                  <c:v>44.65</c:v>
                </c:pt>
                <c:pt idx="16094">
                  <c:v>44.66</c:v>
                </c:pt>
                <c:pt idx="16095">
                  <c:v>44.67</c:v>
                </c:pt>
                <c:pt idx="16096">
                  <c:v>44.68</c:v>
                </c:pt>
                <c:pt idx="16097">
                  <c:v>44.69</c:v>
                </c:pt>
                <c:pt idx="16098">
                  <c:v>44.7</c:v>
                </c:pt>
                <c:pt idx="16099">
                  <c:v>44.7</c:v>
                </c:pt>
                <c:pt idx="16100">
                  <c:v>44.71</c:v>
                </c:pt>
                <c:pt idx="16101">
                  <c:v>44.72</c:v>
                </c:pt>
                <c:pt idx="16102">
                  <c:v>44.73</c:v>
                </c:pt>
                <c:pt idx="16103">
                  <c:v>44.74</c:v>
                </c:pt>
                <c:pt idx="16104">
                  <c:v>44.74</c:v>
                </c:pt>
                <c:pt idx="16105">
                  <c:v>44.75</c:v>
                </c:pt>
                <c:pt idx="16106">
                  <c:v>44.77</c:v>
                </c:pt>
                <c:pt idx="16107">
                  <c:v>44.78</c:v>
                </c:pt>
                <c:pt idx="16108">
                  <c:v>44.79</c:v>
                </c:pt>
                <c:pt idx="16109">
                  <c:v>44.81</c:v>
                </c:pt>
                <c:pt idx="16110">
                  <c:v>44.82</c:v>
                </c:pt>
                <c:pt idx="16111">
                  <c:v>44.83</c:v>
                </c:pt>
                <c:pt idx="16112">
                  <c:v>44.84</c:v>
                </c:pt>
                <c:pt idx="16113">
                  <c:v>44.84</c:v>
                </c:pt>
                <c:pt idx="16114">
                  <c:v>44.85</c:v>
                </c:pt>
                <c:pt idx="16115">
                  <c:v>44.85</c:v>
                </c:pt>
                <c:pt idx="16116">
                  <c:v>44.86</c:v>
                </c:pt>
                <c:pt idx="16117">
                  <c:v>44.86</c:v>
                </c:pt>
                <c:pt idx="16118">
                  <c:v>44.87</c:v>
                </c:pt>
                <c:pt idx="16119">
                  <c:v>44.87</c:v>
                </c:pt>
                <c:pt idx="16120">
                  <c:v>44.88</c:v>
                </c:pt>
                <c:pt idx="16121">
                  <c:v>44.88</c:v>
                </c:pt>
                <c:pt idx="16122">
                  <c:v>44.88</c:v>
                </c:pt>
                <c:pt idx="16123">
                  <c:v>44.89</c:v>
                </c:pt>
                <c:pt idx="16124">
                  <c:v>44.89</c:v>
                </c:pt>
                <c:pt idx="16125">
                  <c:v>44.9</c:v>
                </c:pt>
                <c:pt idx="16126">
                  <c:v>44.9</c:v>
                </c:pt>
                <c:pt idx="16127">
                  <c:v>44.9</c:v>
                </c:pt>
                <c:pt idx="16128">
                  <c:v>44.9</c:v>
                </c:pt>
                <c:pt idx="16129">
                  <c:v>44.9</c:v>
                </c:pt>
                <c:pt idx="16130">
                  <c:v>44.89</c:v>
                </c:pt>
                <c:pt idx="16131">
                  <c:v>44.89</c:v>
                </c:pt>
                <c:pt idx="16132">
                  <c:v>44.88</c:v>
                </c:pt>
                <c:pt idx="16133">
                  <c:v>44.88</c:v>
                </c:pt>
                <c:pt idx="16134">
                  <c:v>44.88</c:v>
                </c:pt>
                <c:pt idx="16135">
                  <c:v>44.88</c:v>
                </c:pt>
                <c:pt idx="16136">
                  <c:v>44.87</c:v>
                </c:pt>
                <c:pt idx="16137">
                  <c:v>44.87</c:v>
                </c:pt>
                <c:pt idx="16138">
                  <c:v>44.86</c:v>
                </c:pt>
                <c:pt idx="16139">
                  <c:v>44.86</c:v>
                </c:pt>
                <c:pt idx="16140">
                  <c:v>44.85</c:v>
                </c:pt>
                <c:pt idx="16141">
                  <c:v>44.84</c:v>
                </c:pt>
                <c:pt idx="16142">
                  <c:v>44.83</c:v>
                </c:pt>
                <c:pt idx="16143">
                  <c:v>44.83</c:v>
                </c:pt>
                <c:pt idx="16144">
                  <c:v>44.82</c:v>
                </c:pt>
                <c:pt idx="16145">
                  <c:v>44.8</c:v>
                </c:pt>
                <c:pt idx="16146">
                  <c:v>44.79</c:v>
                </c:pt>
                <c:pt idx="16147">
                  <c:v>44.78</c:v>
                </c:pt>
                <c:pt idx="16148">
                  <c:v>44.77</c:v>
                </c:pt>
                <c:pt idx="16149">
                  <c:v>44.76</c:v>
                </c:pt>
                <c:pt idx="16150">
                  <c:v>44.75</c:v>
                </c:pt>
                <c:pt idx="16151">
                  <c:v>44.74</c:v>
                </c:pt>
                <c:pt idx="16152">
                  <c:v>44.73</c:v>
                </c:pt>
                <c:pt idx="16153">
                  <c:v>44.73</c:v>
                </c:pt>
                <c:pt idx="16154">
                  <c:v>44.72</c:v>
                </c:pt>
                <c:pt idx="16155">
                  <c:v>44.71</c:v>
                </c:pt>
                <c:pt idx="16156">
                  <c:v>44.71</c:v>
                </c:pt>
                <c:pt idx="16157">
                  <c:v>44.7</c:v>
                </c:pt>
                <c:pt idx="16158">
                  <c:v>44.7</c:v>
                </c:pt>
                <c:pt idx="16159">
                  <c:v>44.69</c:v>
                </c:pt>
                <c:pt idx="16160">
                  <c:v>44.69</c:v>
                </c:pt>
                <c:pt idx="16161">
                  <c:v>44.68</c:v>
                </c:pt>
                <c:pt idx="16162">
                  <c:v>44.67</c:v>
                </c:pt>
                <c:pt idx="16163">
                  <c:v>44.67</c:v>
                </c:pt>
                <c:pt idx="16164">
                  <c:v>44.66</c:v>
                </c:pt>
                <c:pt idx="16165">
                  <c:v>44.65</c:v>
                </c:pt>
                <c:pt idx="16166">
                  <c:v>44.65</c:v>
                </c:pt>
                <c:pt idx="16167">
                  <c:v>44.64</c:v>
                </c:pt>
                <c:pt idx="16168">
                  <c:v>44.63</c:v>
                </c:pt>
                <c:pt idx="16169">
                  <c:v>44.63</c:v>
                </c:pt>
                <c:pt idx="16170">
                  <c:v>44.62</c:v>
                </c:pt>
                <c:pt idx="16171">
                  <c:v>44.61</c:v>
                </c:pt>
                <c:pt idx="16172">
                  <c:v>44.6</c:v>
                </c:pt>
                <c:pt idx="16173">
                  <c:v>44.6</c:v>
                </c:pt>
                <c:pt idx="16174">
                  <c:v>44.6</c:v>
                </c:pt>
                <c:pt idx="16175">
                  <c:v>44.59</c:v>
                </c:pt>
                <c:pt idx="16176">
                  <c:v>44.59</c:v>
                </c:pt>
                <c:pt idx="16177">
                  <c:v>44.58</c:v>
                </c:pt>
                <c:pt idx="16178">
                  <c:v>44.58</c:v>
                </c:pt>
                <c:pt idx="16179">
                  <c:v>44.58</c:v>
                </c:pt>
                <c:pt idx="16180">
                  <c:v>44.58</c:v>
                </c:pt>
                <c:pt idx="16181">
                  <c:v>44.58</c:v>
                </c:pt>
                <c:pt idx="16182">
                  <c:v>44.58</c:v>
                </c:pt>
                <c:pt idx="16183">
                  <c:v>44.58</c:v>
                </c:pt>
                <c:pt idx="16184">
                  <c:v>44.58</c:v>
                </c:pt>
                <c:pt idx="16185">
                  <c:v>44.58</c:v>
                </c:pt>
                <c:pt idx="16186">
                  <c:v>44.58</c:v>
                </c:pt>
                <c:pt idx="16187">
                  <c:v>44.58</c:v>
                </c:pt>
                <c:pt idx="16188">
                  <c:v>44.58</c:v>
                </c:pt>
                <c:pt idx="16189">
                  <c:v>44.57</c:v>
                </c:pt>
                <c:pt idx="16190">
                  <c:v>44.57</c:v>
                </c:pt>
                <c:pt idx="16191">
                  <c:v>44.56</c:v>
                </c:pt>
                <c:pt idx="16192">
                  <c:v>44.55</c:v>
                </c:pt>
                <c:pt idx="16193">
                  <c:v>44.54</c:v>
                </c:pt>
                <c:pt idx="16194">
                  <c:v>44.53</c:v>
                </c:pt>
                <c:pt idx="16195">
                  <c:v>44.52</c:v>
                </c:pt>
                <c:pt idx="16196">
                  <c:v>44.5</c:v>
                </c:pt>
                <c:pt idx="16197">
                  <c:v>44.49</c:v>
                </c:pt>
                <c:pt idx="16198">
                  <c:v>44.48</c:v>
                </c:pt>
                <c:pt idx="16199">
                  <c:v>44.47</c:v>
                </c:pt>
                <c:pt idx="16200">
                  <c:v>44.46</c:v>
                </c:pt>
                <c:pt idx="16201">
                  <c:v>44.44</c:v>
                </c:pt>
                <c:pt idx="16202">
                  <c:v>44.43</c:v>
                </c:pt>
                <c:pt idx="16203">
                  <c:v>44.42</c:v>
                </c:pt>
                <c:pt idx="16204">
                  <c:v>44.41</c:v>
                </c:pt>
                <c:pt idx="16205">
                  <c:v>44.41</c:v>
                </c:pt>
                <c:pt idx="16206">
                  <c:v>44.4</c:v>
                </c:pt>
                <c:pt idx="16207">
                  <c:v>44.4</c:v>
                </c:pt>
                <c:pt idx="16208">
                  <c:v>44.39</c:v>
                </c:pt>
                <c:pt idx="16209">
                  <c:v>44.38</c:v>
                </c:pt>
                <c:pt idx="16210">
                  <c:v>44.37</c:v>
                </c:pt>
                <c:pt idx="16211">
                  <c:v>44.36</c:v>
                </c:pt>
                <c:pt idx="16212">
                  <c:v>44.35</c:v>
                </c:pt>
                <c:pt idx="16213">
                  <c:v>44.34</c:v>
                </c:pt>
                <c:pt idx="16214">
                  <c:v>44.33</c:v>
                </c:pt>
                <c:pt idx="16215">
                  <c:v>44.32</c:v>
                </c:pt>
                <c:pt idx="16216">
                  <c:v>44.32</c:v>
                </c:pt>
                <c:pt idx="16217">
                  <c:v>44.31</c:v>
                </c:pt>
                <c:pt idx="16218">
                  <c:v>44.31</c:v>
                </c:pt>
                <c:pt idx="16219">
                  <c:v>44.3</c:v>
                </c:pt>
                <c:pt idx="16220">
                  <c:v>44.29</c:v>
                </c:pt>
                <c:pt idx="16221">
                  <c:v>44.28</c:v>
                </c:pt>
                <c:pt idx="16222">
                  <c:v>44.27</c:v>
                </c:pt>
                <c:pt idx="16223">
                  <c:v>44.26</c:v>
                </c:pt>
                <c:pt idx="16224">
                  <c:v>44.24</c:v>
                </c:pt>
                <c:pt idx="16225">
                  <c:v>44.23</c:v>
                </c:pt>
                <c:pt idx="16226">
                  <c:v>44.22</c:v>
                </c:pt>
                <c:pt idx="16227">
                  <c:v>44.21</c:v>
                </c:pt>
                <c:pt idx="16228">
                  <c:v>44.2</c:v>
                </c:pt>
                <c:pt idx="16229">
                  <c:v>44.2</c:v>
                </c:pt>
                <c:pt idx="16230">
                  <c:v>44.19</c:v>
                </c:pt>
                <c:pt idx="16231">
                  <c:v>44.18</c:v>
                </c:pt>
                <c:pt idx="16232">
                  <c:v>44.17</c:v>
                </c:pt>
                <c:pt idx="16233">
                  <c:v>44.16</c:v>
                </c:pt>
                <c:pt idx="16234">
                  <c:v>44.16</c:v>
                </c:pt>
                <c:pt idx="16235">
                  <c:v>44.15</c:v>
                </c:pt>
                <c:pt idx="16236">
                  <c:v>44.15</c:v>
                </c:pt>
                <c:pt idx="16237">
                  <c:v>44.14</c:v>
                </c:pt>
                <c:pt idx="16238">
                  <c:v>44.14</c:v>
                </c:pt>
                <c:pt idx="16239">
                  <c:v>44.14</c:v>
                </c:pt>
                <c:pt idx="16240">
                  <c:v>44.14</c:v>
                </c:pt>
                <c:pt idx="16241">
                  <c:v>44.14</c:v>
                </c:pt>
                <c:pt idx="16242">
                  <c:v>44.14</c:v>
                </c:pt>
                <c:pt idx="16243">
                  <c:v>44.13</c:v>
                </c:pt>
                <c:pt idx="16244">
                  <c:v>44.13</c:v>
                </c:pt>
                <c:pt idx="16245">
                  <c:v>44.12</c:v>
                </c:pt>
                <c:pt idx="16246">
                  <c:v>44.12</c:v>
                </c:pt>
                <c:pt idx="16247">
                  <c:v>44.11</c:v>
                </c:pt>
                <c:pt idx="16248">
                  <c:v>44.11</c:v>
                </c:pt>
                <c:pt idx="16249">
                  <c:v>44.11</c:v>
                </c:pt>
                <c:pt idx="16250">
                  <c:v>44.11</c:v>
                </c:pt>
                <c:pt idx="16251">
                  <c:v>44.11</c:v>
                </c:pt>
                <c:pt idx="16252">
                  <c:v>44.11</c:v>
                </c:pt>
                <c:pt idx="16253">
                  <c:v>44.11</c:v>
                </c:pt>
                <c:pt idx="16254">
                  <c:v>44.12</c:v>
                </c:pt>
                <c:pt idx="16255">
                  <c:v>44.13</c:v>
                </c:pt>
                <c:pt idx="16256">
                  <c:v>44.13</c:v>
                </c:pt>
                <c:pt idx="16257">
                  <c:v>44.13</c:v>
                </c:pt>
                <c:pt idx="16258">
                  <c:v>44.13</c:v>
                </c:pt>
                <c:pt idx="16259">
                  <c:v>44.13</c:v>
                </c:pt>
                <c:pt idx="16260">
                  <c:v>44.14</c:v>
                </c:pt>
                <c:pt idx="16261">
                  <c:v>44.15</c:v>
                </c:pt>
                <c:pt idx="16262">
                  <c:v>44.16</c:v>
                </c:pt>
                <c:pt idx="16263">
                  <c:v>44.17</c:v>
                </c:pt>
                <c:pt idx="16264">
                  <c:v>44.18</c:v>
                </c:pt>
                <c:pt idx="16265">
                  <c:v>44.18</c:v>
                </c:pt>
                <c:pt idx="16266">
                  <c:v>44.19</c:v>
                </c:pt>
                <c:pt idx="16267">
                  <c:v>44.19</c:v>
                </c:pt>
                <c:pt idx="16268">
                  <c:v>44.2</c:v>
                </c:pt>
                <c:pt idx="16269">
                  <c:v>44.21</c:v>
                </c:pt>
                <c:pt idx="16270">
                  <c:v>44.22</c:v>
                </c:pt>
                <c:pt idx="16271">
                  <c:v>44.23</c:v>
                </c:pt>
                <c:pt idx="16272">
                  <c:v>44.24</c:v>
                </c:pt>
                <c:pt idx="16273">
                  <c:v>44.25</c:v>
                </c:pt>
                <c:pt idx="16274">
                  <c:v>44.26</c:v>
                </c:pt>
                <c:pt idx="16275">
                  <c:v>44.27</c:v>
                </c:pt>
                <c:pt idx="16276">
                  <c:v>44.28</c:v>
                </c:pt>
                <c:pt idx="16277">
                  <c:v>44.3</c:v>
                </c:pt>
                <c:pt idx="16278">
                  <c:v>44.31</c:v>
                </c:pt>
                <c:pt idx="16279">
                  <c:v>44.32</c:v>
                </c:pt>
                <c:pt idx="16280">
                  <c:v>44.34</c:v>
                </c:pt>
                <c:pt idx="16281">
                  <c:v>44.36</c:v>
                </c:pt>
                <c:pt idx="16282">
                  <c:v>44.37</c:v>
                </c:pt>
                <c:pt idx="16283">
                  <c:v>44.38</c:v>
                </c:pt>
                <c:pt idx="16284">
                  <c:v>44.38</c:v>
                </c:pt>
                <c:pt idx="16285">
                  <c:v>44.39</c:v>
                </c:pt>
                <c:pt idx="16286">
                  <c:v>44.41</c:v>
                </c:pt>
                <c:pt idx="16287">
                  <c:v>44.41</c:v>
                </c:pt>
                <c:pt idx="16288">
                  <c:v>44.43</c:v>
                </c:pt>
                <c:pt idx="16289">
                  <c:v>44.44</c:v>
                </c:pt>
                <c:pt idx="16290">
                  <c:v>44.46</c:v>
                </c:pt>
                <c:pt idx="16291">
                  <c:v>44.47</c:v>
                </c:pt>
                <c:pt idx="16292">
                  <c:v>44.49</c:v>
                </c:pt>
                <c:pt idx="16293">
                  <c:v>44.51</c:v>
                </c:pt>
                <c:pt idx="16294">
                  <c:v>44.53</c:v>
                </c:pt>
                <c:pt idx="16295">
                  <c:v>44.54</c:v>
                </c:pt>
                <c:pt idx="16296">
                  <c:v>44.55</c:v>
                </c:pt>
                <c:pt idx="16297">
                  <c:v>44.56</c:v>
                </c:pt>
                <c:pt idx="16298">
                  <c:v>44.57</c:v>
                </c:pt>
                <c:pt idx="16299">
                  <c:v>44.57</c:v>
                </c:pt>
                <c:pt idx="16300">
                  <c:v>44.58</c:v>
                </c:pt>
                <c:pt idx="16301">
                  <c:v>44.58</c:v>
                </c:pt>
                <c:pt idx="16302">
                  <c:v>44.58</c:v>
                </c:pt>
                <c:pt idx="16303">
                  <c:v>44.58</c:v>
                </c:pt>
                <c:pt idx="16304">
                  <c:v>44.58</c:v>
                </c:pt>
                <c:pt idx="16305">
                  <c:v>44.58</c:v>
                </c:pt>
                <c:pt idx="16306">
                  <c:v>44.59</c:v>
                </c:pt>
                <c:pt idx="16307">
                  <c:v>44.59</c:v>
                </c:pt>
                <c:pt idx="16308">
                  <c:v>44.6</c:v>
                </c:pt>
                <c:pt idx="16309">
                  <c:v>44.61</c:v>
                </c:pt>
                <c:pt idx="16310">
                  <c:v>44.62</c:v>
                </c:pt>
                <c:pt idx="16311">
                  <c:v>44.63</c:v>
                </c:pt>
                <c:pt idx="16312">
                  <c:v>44.64</c:v>
                </c:pt>
                <c:pt idx="16313">
                  <c:v>44.65</c:v>
                </c:pt>
                <c:pt idx="16314">
                  <c:v>44.65</c:v>
                </c:pt>
                <c:pt idx="16315">
                  <c:v>44.66</c:v>
                </c:pt>
                <c:pt idx="16316">
                  <c:v>44.68</c:v>
                </c:pt>
                <c:pt idx="16317">
                  <c:v>44.68</c:v>
                </c:pt>
                <c:pt idx="16318">
                  <c:v>44.69</c:v>
                </c:pt>
                <c:pt idx="16319">
                  <c:v>44.7</c:v>
                </c:pt>
                <c:pt idx="16320">
                  <c:v>44.71</c:v>
                </c:pt>
                <c:pt idx="16321">
                  <c:v>44.71</c:v>
                </c:pt>
                <c:pt idx="16322">
                  <c:v>44.72</c:v>
                </c:pt>
                <c:pt idx="16323">
                  <c:v>44.73</c:v>
                </c:pt>
                <c:pt idx="16324">
                  <c:v>44.73</c:v>
                </c:pt>
                <c:pt idx="16325">
                  <c:v>44.74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2647128"/>
        <c:axId val="282649088"/>
      </c:scatterChart>
      <c:valAx>
        <c:axId val="282647128"/>
        <c:scaling>
          <c:orientation val="minMax"/>
          <c:max val="0.48000000000000004"/>
          <c:min val="0.44000000000000006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9088"/>
        <c:crosses val="autoZero"/>
        <c:crossBetween val="midCat"/>
      </c:valAx>
      <c:valAx>
        <c:axId val="282649088"/>
        <c:scaling>
          <c:orientation val="minMax"/>
          <c:max val="46"/>
          <c:min val="4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71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'2015_10_28-13_12_23'!$B$1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'2015_10_28-13_12_23'!$A$2:$A$4690</c:f>
              <c:numCache>
                <c:formatCode>mm:ss.0</c:formatCode>
                <c:ptCount val="4689"/>
                <c:pt idx="0">
                  <c:v>0.55038449074074081</c:v>
                </c:pt>
                <c:pt idx="1">
                  <c:v>0.55038798611111106</c:v>
                </c:pt>
                <c:pt idx="2">
                  <c:v>0.55039131944444442</c:v>
                </c:pt>
                <c:pt idx="3">
                  <c:v>0.55039468749999998</c:v>
                </c:pt>
                <c:pt idx="4">
                  <c:v>0.55039802083333333</c:v>
                </c:pt>
                <c:pt idx="5">
                  <c:v>0.55040133101851851</c:v>
                </c:pt>
                <c:pt idx="6">
                  <c:v>0.5504042939814815</c:v>
                </c:pt>
                <c:pt idx="7">
                  <c:v>0.55040763888888888</c:v>
                </c:pt>
                <c:pt idx="8">
                  <c:v>0.55041057870370369</c:v>
                </c:pt>
                <c:pt idx="9">
                  <c:v>0.55041395833333329</c:v>
                </c:pt>
                <c:pt idx="10">
                  <c:v>0.55041681712962964</c:v>
                </c:pt>
                <c:pt idx="11">
                  <c:v>0.55042016203703703</c:v>
                </c:pt>
                <c:pt idx="12">
                  <c:v>0.55042348379629635</c:v>
                </c:pt>
                <c:pt idx="13">
                  <c:v>0.55042690972222219</c:v>
                </c:pt>
                <c:pt idx="14">
                  <c:v>0.5504302893518519</c:v>
                </c:pt>
                <c:pt idx="15">
                  <c:v>0.55043321759259256</c:v>
                </c:pt>
                <c:pt idx="16">
                  <c:v>0.55043656249999995</c:v>
                </c:pt>
                <c:pt idx="17">
                  <c:v>0.55043945601851851</c:v>
                </c:pt>
                <c:pt idx="18">
                  <c:v>0.55044291666666667</c:v>
                </c:pt>
                <c:pt idx="19">
                  <c:v>0.55044568287037043</c:v>
                </c:pt>
                <c:pt idx="20">
                  <c:v>0.55044910879629627</c:v>
                </c:pt>
                <c:pt idx="21">
                  <c:v>0.55045243055555548</c:v>
                </c:pt>
                <c:pt idx="22">
                  <c:v>0.5504558449074074</c:v>
                </c:pt>
                <c:pt idx="23">
                  <c:v>0.55045922453703711</c:v>
                </c:pt>
                <c:pt idx="24">
                  <c:v>0.5504621643518518</c:v>
                </c:pt>
                <c:pt idx="25">
                  <c:v>0.55046547453703709</c:v>
                </c:pt>
                <c:pt idx="26">
                  <c:v>0.55046877314814813</c:v>
                </c:pt>
                <c:pt idx="27">
                  <c:v>0.55047238425925926</c:v>
                </c:pt>
                <c:pt idx="28">
                  <c:v>0.55047625</c:v>
                </c:pt>
                <c:pt idx="29">
                  <c:v>0.55048053240740746</c:v>
                </c:pt>
                <c:pt idx="30">
                  <c:v>0.55048401620370369</c:v>
                </c:pt>
                <c:pt idx="31">
                  <c:v>0.5504879050925926</c:v>
                </c:pt>
                <c:pt idx="32">
                  <c:v>0.55049620370370367</c:v>
                </c:pt>
                <c:pt idx="33">
                  <c:v>0.55049999999999999</c:v>
                </c:pt>
                <c:pt idx="34">
                  <c:v>0.55050322916666661</c:v>
                </c:pt>
                <c:pt idx="35">
                  <c:v>0.55050722222222215</c:v>
                </c:pt>
                <c:pt idx="36">
                  <c:v>0.55051059027777771</c:v>
                </c:pt>
                <c:pt idx="37">
                  <c:v>0.55051398148148145</c:v>
                </c:pt>
                <c:pt idx="38">
                  <c:v>0.55051675925925925</c:v>
                </c:pt>
                <c:pt idx="39">
                  <c:v>0.55052023148148155</c:v>
                </c:pt>
                <c:pt idx="40">
                  <c:v>0.55052298611111106</c:v>
                </c:pt>
                <c:pt idx="41">
                  <c:v>0.55052644675925932</c:v>
                </c:pt>
                <c:pt idx="42">
                  <c:v>0.55052924768518519</c:v>
                </c:pt>
                <c:pt idx="43">
                  <c:v>0.55053274305555555</c:v>
                </c:pt>
                <c:pt idx="44">
                  <c:v>0.55053607638888891</c:v>
                </c:pt>
                <c:pt idx="45">
                  <c:v>0.55053943287037044</c:v>
                </c:pt>
                <c:pt idx="46">
                  <c:v>0.55054285879629627</c:v>
                </c:pt>
                <c:pt idx="47">
                  <c:v>0.55054562499999993</c:v>
                </c:pt>
                <c:pt idx="48">
                  <c:v>0.55054899305555549</c:v>
                </c:pt>
                <c:pt idx="49">
                  <c:v>0.55055175925925925</c:v>
                </c:pt>
                <c:pt idx="50">
                  <c:v>0.55055521990740741</c:v>
                </c:pt>
                <c:pt idx="51">
                  <c:v>0.55055798611111106</c:v>
                </c:pt>
                <c:pt idx="52">
                  <c:v>0.55056149305555557</c:v>
                </c:pt>
                <c:pt idx="53">
                  <c:v>0.55056424768518519</c:v>
                </c:pt>
                <c:pt idx="54">
                  <c:v>0.55056769675925932</c:v>
                </c:pt>
                <c:pt idx="55">
                  <c:v>0.55057106481481488</c:v>
                </c:pt>
                <c:pt idx="56">
                  <c:v>0.5505744212962963</c:v>
                </c:pt>
                <c:pt idx="57">
                  <c:v>0.55057791666666667</c:v>
                </c:pt>
                <c:pt idx="58">
                  <c:v>0.55058069444444446</c:v>
                </c:pt>
                <c:pt idx="59">
                  <c:v>0.55058417824074068</c:v>
                </c:pt>
                <c:pt idx="60">
                  <c:v>0.55058694444444445</c:v>
                </c:pt>
                <c:pt idx="61">
                  <c:v>0.55059078703703701</c:v>
                </c:pt>
                <c:pt idx="62">
                  <c:v>0.55059414351851854</c:v>
                </c:pt>
                <c:pt idx="63">
                  <c:v>0.55059752314814814</c:v>
                </c:pt>
                <c:pt idx="64">
                  <c:v>0.55060090277777773</c:v>
                </c:pt>
                <c:pt idx="65">
                  <c:v>0.55060365740740747</c:v>
                </c:pt>
                <c:pt idx="66">
                  <c:v>0.5506071759259259</c:v>
                </c:pt>
                <c:pt idx="67">
                  <c:v>0.55060997685185187</c:v>
                </c:pt>
                <c:pt idx="68">
                  <c:v>0.5506137152777778</c:v>
                </c:pt>
                <c:pt idx="69">
                  <c:v>0.55061711805555558</c:v>
                </c:pt>
                <c:pt idx="70">
                  <c:v>0.550620474537037</c:v>
                </c:pt>
                <c:pt idx="71">
                  <c:v>0.55062388888888891</c:v>
                </c:pt>
                <c:pt idx="72">
                  <c:v>0.55062666666666671</c:v>
                </c:pt>
                <c:pt idx="73">
                  <c:v>0.55063011574074072</c:v>
                </c:pt>
                <c:pt idx="74">
                  <c:v>0.55063290509259255</c:v>
                </c:pt>
                <c:pt idx="75">
                  <c:v>0.55063644675925927</c:v>
                </c:pt>
                <c:pt idx="76">
                  <c:v>0.55063922453703706</c:v>
                </c:pt>
                <c:pt idx="77">
                  <c:v>0.55064271990740743</c:v>
                </c:pt>
                <c:pt idx="78">
                  <c:v>0.55064609953703703</c:v>
                </c:pt>
                <c:pt idx="79">
                  <c:v>0.55064951388888883</c:v>
                </c:pt>
                <c:pt idx="80">
                  <c:v>0.55065288194444439</c:v>
                </c:pt>
                <c:pt idx="81">
                  <c:v>0.55065565972222219</c:v>
                </c:pt>
                <c:pt idx="82">
                  <c:v>0.5506591666666667</c:v>
                </c:pt>
                <c:pt idx="83">
                  <c:v>0.5506619791666667</c:v>
                </c:pt>
                <c:pt idx="84">
                  <c:v>0.55066549768518513</c:v>
                </c:pt>
                <c:pt idx="85">
                  <c:v>0.55066831018518514</c:v>
                </c:pt>
                <c:pt idx="86">
                  <c:v>0.55067178240740744</c:v>
                </c:pt>
                <c:pt idx="87">
                  <c:v>0.55067516203703704</c:v>
                </c:pt>
                <c:pt idx="88">
                  <c:v>0.55067854166666663</c:v>
                </c:pt>
                <c:pt idx="89">
                  <c:v>0.55068194444444452</c:v>
                </c:pt>
                <c:pt idx="90">
                  <c:v>0.55068475694444441</c:v>
                </c:pt>
                <c:pt idx="91">
                  <c:v>0.55068828703703698</c:v>
                </c:pt>
                <c:pt idx="92">
                  <c:v>0.55069106481481478</c:v>
                </c:pt>
                <c:pt idx="93">
                  <c:v>0.55069459490740746</c:v>
                </c:pt>
                <c:pt idx="94">
                  <c:v>0.55069739583333333</c:v>
                </c:pt>
                <c:pt idx="95">
                  <c:v>0.55070083333333331</c:v>
                </c:pt>
                <c:pt idx="96">
                  <c:v>0.55070421296296301</c:v>
                </c:pt>
                <c:pt idx="97">
                  <c:v>0.55070758101851858</c:v>
                </c:pt>
                <c:pt idx="98">
                  <c:v>0.55071094907407414</c:v>
                </c:pt>
                <c:pt idx="99">
                  <c:v>0.55071375</c:v>
                </c:pt>
                <c:pt idx="100">
                  <c:v>0.55071722222222219</c:v>
                </c:pt>
                <c:pt idx="101">
                  <c:v>0.55072002314814816</c:v>
                </c:pt>
                <c:pt idx="102">
                  <c:v>0.55072350694444439</c:v>
                </c:pt>
                <c:pt idx="103">
                  <c:v>0.55072633101851853</c:v>
                </c:pt>
                <c:pt idx="104">
                  <c:v>0.55072973379629631</c:v>
                </c:pt>
                <c:pt idx="105">
                  <c:v>0.55073304398148148</c:v>
                </c:pt>
                <c:pt idx="106">
                  <c:v>0.55073641203703705</c:v>
                </c:pt>
                <c:pt idx="107">
                  <c:v>0.5507397453703704</c:v>
                </c:pt>
                <c:pt idx="108">
                  <c:v>0.55074248842592588</c:v>
                </c:pt>
                <c:pt idx="109">
                  <c:v>0.55074594907407404</c:v>
                </c:pt>
                <c:pt idx="110">
                  <c:v>0.55074869212962962</c:v>
                </c:pt>
                <c:pt idx="111">
                  <c:v>0.55075221064814817</c:v>
                </c:pt>
                <c:pt idx="112">
                  <c:v>0.55075498842592596</c:v>
                </c:pt>
                <c:pt idx="113">
                  <c:v>0.55075846064814815</c:v>
                </c:pt>
                <c:pt idx="114">
                  <c:v>0.55076182870370372</c:v>
                </c:pt>
                <c:pt idx="115">
                  <c:v>0.55076518518518525</c:v>
                </c:pt>
                <c:pt idx="116">
                  <c:v>0.55076865740740744</c:v>
                </c:pt>
                <c:pt idx="117">
                  <c:v>0.55077143518518523</c:v>
                </c:pt>
                <c:pt idx="118">
                  <c:v>0.55077491898148145</c:v>
                </c:pt>
                <c:pt idx="119">
                  <c:v>0.55077768518518522</c:v>
                </c:pt>
                <c:pt idx="120">
                  <c:v>0.55078118055555558</c:v>
                </c:pt>
                <c:pt idx="121">
                  <c:v>0.55078394675925924</c:v>
                </c:pt>
                <c:pt idx="122">
                  <c:v>0.55078740740740739</c:v>
                </c:pt>
                <c:pt idx="123">
                  <c:v>0.5507907870370371</c:v>
                </c:pt>
                <c:pt idx="124">
                  <c:v>0.55079413194444438</c:v>
                </c:pt>
                <c:pt idx="125">
                  <c:v>0.55079749999999994</c:v>
                </c:pt>
                <c:pt idx="126">
                  <c:v>0.55080030092592591</c:v>
                </c:pt>
                <c:pt idx="127">
                  <c:v>0.55080376157407407</c:v>
                </c:pt>
                <c:pt idx="128">
                  <c:v>0.55080652777777772</c:v>
                </c:pt>
                <c:pt idx="129">
                  <c:v>0.55081004629629626</c:v>
                </c:pt>
                <c:pt idx="130">
                  <c:v>0.55081281250000003</c:v>
                </c:pt>
                <c:pt idx="131">
                  <c:v>0.55081635416666663</c:v>
                </c:pt>
                <c:pt idx="132">
                  <c:v>0.55081971064814816</c:v>
                </c:pt>
                <c:pt idx="133">
                  <c:v>0.55082309027777776</c:v>
                </c:pt>
                <c:pt idx="134">
                  <c:v>0.55082649305555553</c:v>
                </c:pt>
                <c:pt idx="135">
                  <c:v>0.55082924768518515</c:v>
                </c:pt>
                <c:pt idx="136">
                  <c:v>0.55083274305555552</c:v>
                </c:pt>
                <c:pt idx="137">
                  <c:v>0.55083553240740735</c:v>
                </c:pt>
                <c:pt idx="138">
                  <c:v>0.55083900462962965</c:v>
                </c:pt>
                <c:pt idx="139">
                  <c:v>0.5508417708333333</c:v>
                </c:pt>
                <c:pt idx="140">
                  <c:v>0.55084521990740742</c:v>
                </c:pt>
                <c:pt idx="141">
                  <c:v>0.5508486226851852</c:v>
                </c:pt>
                <c:pt idx="142">
                  <c:v>0.550852037037037</c:v>
                </c:pt>
                <c:pt idx="143">
                  <c:v>0.55085547453703698</c:v>
                </c:pt>
                <c:pt idx="144">
                  <c:v>0.55085827546296295</c:v>
                </c:pt>
                <c:pt idx="145">
                  <c:v>0.5508617939814815</c:v>
                </c:pt>
                <c:pt idx="146">
                  <c:v>0.55086456018518515</c:v>
                </c:pt>
                <c:pt idx="147">
                  <c:v>0.55086809027777772</c:v>
                </c:pt>
                <c:pt idx="148">
                  <c:v>0.55087091435185187</c:v>
                </c:pt>
                <c:pt idx="149">
                  <c:v>0.55087442129629627</c:v>
                </c:pt>
                <c:pt idx="150">
                  <c:v>0.55087778935185183</c:v>
                </c:pt>
                <c:pt idx="151">
                  <c:v>0.5508811574074074</c:v>
                </c:pt>
                <c:pt idx="152">
                  <c:v>0.550884699074074</c:v>
                </c:pt>
                <c:pt idx="153">
                  <c:v>0.55088748842592594</c:v>
                </c:pt>
                <c:pt idx="154">
                  <c:v>0.55089100694444448</c:v>
                </c:pt>
                <c:pt idx="155">
                  <c:v>0.55089386574074073</c:v>
                </c:pt>
                <c:pt idx="156">
                  <c:v>0.55089736111111109</c:v>
                </c:pt>
                <c:pt idx="157">
                  <c:v>0.55090075231481483</c:v>
                </c:pt>
                <c:pt idx="158">
                  <c:v>0.55090414351851857</c:v>
                </c:pt>
                <c:pt idx="159">
                  <c:v>0.55090755787037038</c:v>
                </c:pt>
                <c:pt idx="160">
                  <c:v>0.55091035879629635</c:v>
                </c:pt>
                <c:pt idx="161">
                  <c:v>0.55091386574074075</c:v>
                </c:pt>
                <c:pt idx="162">
                  <c:v>0.55091668981481479</c:v>
                </c:pt>
                <c:pt idx="163">
                  <c:v>0.5509202314814815</c:v>
                </c:pt>
                <c:pt idx="164">
                  <c:v>0.5509230092592593</c:v>
                </c:pt>
                <c:pt idx="165">
                  <c:v>0.55092652777777784</c:v>
                </c:pt>
                <c:pt idx="166">
                  <c:v>0.55092991898148147</c:v>
                </c:pt>
                <c:pt idx="167">
                  <c:v>0.55093331018518521</c:v>
                </c:pt>
                <c:pt idx="168">
                  <c:v>0.55093682870370364</c:v>
                </c:pt>
                <c:pt idx="169">
                  <c:v>0.55093967592592585</c:v>
                </c:pt>
                <c:pt idx="170">
                  <c:v>0.55094310185185191</c:v>
                </c:pt>
                <c:pt idx="171">
                  <c:v>0.55094634259259256</c:v>
                </c:pt>
                <c:pt idx="172">
                  <c:v>0.55094981481481475</c:v>
                </c:pt>
                <c:pt idx="173">
                  <c:v>0.55095331018518523</c:v>
                </c:pt>
                <c:pt idx="174">
                  <c:v>0.55095670138888886</c:v>
                </c:pt>
                <c:pt idx="175">
                  <c:v>0.55095950231481483</c:v>
                </c:pt>
                <c:pt idx="176">
                  <c:v>0.55096292824074078</c:v>
                </c:pt>
                <c:pt idx="177">
                  <c:v>0.55096587962962962</c:v>
                </c:pt>
                <c:pt idx="178">
                  <c:v>0.5509693171296296</c:v>
                </c:pt>
                <c:pt idx="179">
                  <c:v>0.55097214120370375</c:v>
                </c:pt>
                <c:pt idx="180">
                  <c:v>0.55097555555555555</c:v>
                </c:pt>
                <c:pt idx="181">
                  <c:v>0.55097899305555553</c:v>
                </c:pt>
                <c:pt idx="182">
                  <c:v>0.55098241898148148</c:v>
                </c:pt>
                <c:pt idx="183">
                  <c:v>0.55098581018518522</c:v>
                </c:pt>
                <c:pt idx="184">
                  <c:v>0.55098872685185185</c:v>
                </c:pt>
                <c:pt idx="185">
                  <c:v>0.5509921527777778</c:v>
                </c:pt>
                <c:pt idx="186">
                  <c:v>0.55099504629629636</c:v>
                </c:pt>
                <c:pt idx="187">
                  <c:v>0.55099848379629635</c:v>
                </c:pt>
                <c:pt idx="188">
                  <c:v>0.55100133101851856</c:v>
                </c:pt>
                <c:pt idx="189">
                  <c:v>0.55100474537037036</c:v>
                </c:pt>
                <c:pt idx="190">
                  <c:v>0.55100812499999996</c:v>
                </c:pt>
                <c:pt idx="191">
                  <c:v>0.55101159722222215</c:v>
                </c:pt>
                <c:pt idx="192">
                  <c:v>0.55101512731481483</c:v>
                </c:pt>
                <c:pt idx="193">
                  <c:v>0.55101811342592588</c:v>
                </c:pt>
                <c:pt idx="194">
                  <c:v>0.55102155092592586</c:v>
                </c:pt>
                <c:pt idx="195">
                  <c:v>0.55102438657407404</c:v>
                </c:pt>
                <c:pt idx="196">
                  <c:v>0.55102781249999999</c:v>
                </c:pt>
                <c:pt idx="197">
                  <c:v>0.55103120370370373</c:v>
                </c:pt>
                <c:pt idx="198">
                  <c:v>0.55103462962962968</c:v>
                </c:pt>
                <c:pt idx="199">
                  <c:v>0.55103810185185187</c:v>
                </c:pt>
                <c:pt idx="200">
                  <c:v>0.55104105324074071</c:v>
                </c:pt>
                <c:pt idx="201">
                  <c:v>0.55104447916666666</c:v>
                </c:pt>
                <c:pt idx="202">
                  <c:v>0.55104737268518511</c:v>
                </c:pt>
                <c:pt idx="203">
                  <c:v>0.55105083333333338</c:v>
                </c:pt>
                <c:pt idx="204">
                  <c:v>0.55105422453703701</c:v>
                </c:pt>
                <c:pt idx="205">
                  <c:v>0.55105763888888892</c:v>
                </c:pt>
                <c:pt idx="206">
                  <c:v>0.55106109953703697</c:v>
                </c:pt>
                <c:pt idx="207">
                  <c:v>0.55106408564814813</c:v>
                </c:pt>
                <c:pt idx="208">
                  <c:v>0.55106753472222225</c:v>
                </c:pt>
                <c:pt idx="209">
                  <c:v>0.55107045138888888</c:v>
                </c:pt>
                <c:pt idx="210">
                  <c:v>0.55107388888888886</c:v>
                </c:pt>
                <c:pt idx="211">
                  <c:v>0.55107730324074067</c:v>
                </c:pt>
                <c:pt idx="212">
                  <c:v>0.55108070601851855</c:v>
                </c:pt>
                <c:pt idx="213">
                  <c:v>0.55108408564814815</c:v>
                </c:pt>
                <c:pt idx="214">
                  <c:v>0.55108700231481478</c:v>
                </c:pt>
                <c:pt idx="215">
                  <c:v>0.55109039351851852</c:v>
                </c:pt>
                <c:pt idx="216">
                  <c:v>0.55109328703703697</c:v>
                </c:pt>
                <c:pt idx="217">
                  <c:v>0.55109666666666668</c:v>
                </c:pt>
                <c:pt idx="218">
                  <c:v>0.55109957175925928</c:v>
                </c:pt>
                <c:pt idx="219">
                  <c:v>0.55110295138888887</c:v>
                </c:pt>
                <c:pt idx="220">
                  <c:v>0.55110634259259261</c:v>
                </c:pt>
                <c:pt idx="221">
                  <c:v>0.55110972222222221</c:v>
                </c:pt>
                <c:pt idx="222">
                  <c:v>0.55111313657407413</c:v>
                </c:pt>
                <c:pt idx="223">
                  <c:v>0.55111603009259258</c:v>
                </c:pt>
                <c:pt idx="224">
                  <c:v>0.55111945601851853</c:v>
                </c:pt>
                <c:pt idx="225">
                  <c:v>0.55112241898148151</c:v>
                </c:pt>
                <c:pt idx="226">
                  <c:v>0.55112586805555552</c:v>
                </c:pt>
                <c:pt idx="227">
                  <c:v>0.55112931712962965</c:v>
                </c:pt>
                <c:pt idx="228">
                  <c:v>0.55113273148148145</c:v>
                </c:pt>
                <c:pt idx="229">
                  <c:v>0.55113619212962961</c:v>
                </c:pt>
                <c:pt idx="230">
                  <c:v>0.55113917824074077</c:v>
                </c:pt>
                <c:pt idx="231">
                  <c:v>0.55114262731481478</c:v>
                </c:pt>
                <c:pt idx="232">
                  <c:v>0.55114552083333335</c:v>
                </c:pt>
                <c:pt idx="233">
                  <c:v>0.55114891203703709</c:v>
                </c:pt>
                <c:pt idx="234">
                  <c:v>0.5511517592592593</c:v>
                </c:pt>
                <c:pt idx="235">
                  <c:v>0.55115521990740735</c:v>
                </c:pt>
                <c:pt idx="236">
                  <c:v>0.55115859953703705</c:v>
                </c:pt>
                <c:pt idx="237">
                  <c:v>0.55116197916666665</c:v>
                </c:pt>
                <c:pt idx="238">
                  <c:v>0.55116538194444442</c:v>
                </c:pt>
                <c:pt idx="239">
                  <c:v>0.5511683101851852</c:v>
                </c:pt>
                <c:pt idx="240">
                  <c:v>0.55117171296296297</c:v>
                </c:pt>
                <c:pt idx="241">
                  <c:v>0.55117456018518518</c:v>
                </c:pt>
                <c:pt idx="242">
                  <c:v>0.55117800925925919</c:v>
                </c:pt>
                <c:pt idx="243">
                  <c:v>0.55118142361111111</c:v>
                </c:pt>
                <c:pt idx="244">
                  <c:v>0.55118481481481485</c:v>
                </c:pt>
                <c:pt idx="245">
                  <c:v>0.55118821759259262</c:v>
                </c:pt>
                <c:pt idx="246">
                  <c:v>0.55119111111111108</c:v>
                </c:pt>
                <c:pt idx="247">
                  <c:v>0.55119451388888885</c:v>
                </c:pt>
                <c:pt idx="248">
                  <c:v>0.55119740740740741</c:v>
                </c:pt>
                <c:pt idx="249">
                  <c:v>0.55120081018518519</c:v>
                </c:pt>
                <c:pt idx="250">
                  <c:v>0.55120363425925922</c:v>
                </c:pt>
                <c:pt idx="251">
                  <c:v>0.55120701388888882</c:v>
                </c:pt>
                <c:pt idx="252">
                  <c:v>0.55121037037037035</c:v>
                </c:pt>
                <c:pt idx="253">
                  <c:v>0.55121374999999995</c:v>
                </c:pt>
                <c:pt idx="254">
                  <c:v>0.55121715277777772</c:v>
                </c:pt>
                <c:pt idx="255">
                  <c:v>0.55122005787037043</c:v>
                </c:pt>
                <c:pt idx="256">
                  <c:v>0.55122350694444444</c:v>
                </c:pt>
                <c:pt idx="257">
                  <c:v>0.55122648148148146</c:v>
                </c:pt>
                <c:pt idx="258">
                  <c:v>0.55122996527777779</c:v>
                </c:pt>
                <c:pt idx="259">
                  <c:v>0.55123289351851856</c:v>
                </c:pt>
                <c:pt idx="260">
                  <c:v>0.55123634259259258</c:v>
                </c:pt>
                <c:pt idx="261">
                  <c:v>0.55123976851851852</c:v>
                </c:pt>
                <c:pt idx="262">
                  <c:v>0.55124319444444447</c:v>
                </c:pt>
                <c:pt idx="263">
                  <c:v>0.55124603009259265</c:v>
                </c:pt>
                <c:pt idx="264">
                  <c:v>0.55124953703703705</c:v>
                </c:pt>
                <c:pt idx="265">
                  <c:v>0.55125233796296291</c:v>
                </c:pt>
                <c:pt idx="266">
                  <c:v>0.5512558680555556</c:v>
                </c:pt>
                <c:pt idx="267">
                  <c:v>0.55125869212962963</c:v>
                </c:pt>
                <c:pt idx="268">
                  <c:v>0.55126215277777779</c:v>
                </c:pt>
                <c:pt idx="269">
                  <c:v>0.5512655671296296</c:v>
                </c:pt>
                <c:pt idx="270">
                  <c:v>0.55126902777777775</c:v>
                </c:pt>
                <c:pt idx="271">
                  <c:v>0.55127252314814812</c:v>
                </c:pt>
                <c:pt idx="272">
                  <c:v>0.55127530092592592</c:v>
                </c:pt>
                <c:pt idx="273">
                  <c:v>0.55127881944444446</c:v>
                </c:pt>
                <c:pt idx="274">
                  <c:v>0.55128163194444446</c:v>
                </c:pt>
                <c:pt idx="275">
                  <c:v>0.55128512731481483</c:v>
                </c:pt>
                <c:pt idx="276">
                  <c:v>0.55128854166666663</c:v>
                </c:pt>
                <c:pt idx="277">
                  <c:v>0.55129194444444451</c:v>
                </c:pt>
                <c:pt idx="278">
                  <c:v>0.55129535879629632</c:v>
                </c:pt>
                <c:pt idx="279">
                  <c:v>0.5512981944444445</c:v>
                </c:pt>
                <c:pt idx="280">
                  <c:v>0.55130171296296293</c:v>
                </c:pt>
                <c:pt idx="281">
                  <c:v>0.55130453703703697</c:v>
                </c:pt>
                <c:pt idx="282">
                  <c:v>0.55130810185185186</c:v>
                </c:pt>
                <c:pt idx="283">
                  <c:v>0.55131100694444446</c:v>
                </c:pt>
                <c:pt idx="284">
                  <c:v>0.55131443287037041</c:v>
                </c:pt>
                <c:pt idx="285">
                  <c:v>0.55131783564814818</c:v>
                </c:pt>
                <c:pt idx="286">
                  <c:v>0.55132122685185181</c:v>
                </c:pt>
                <c:pt idx="287">
                  <c:v>0.55132418981481479</c:v>
                </c:pt>
                <c:pt idx="288">
                  <c:v>0.55132758101851853</c:v>
                </c:pt>
                <c:pt idx="289">
                  <c:v>0.55133052083333334</c:v>
                </c:pt>
                <c:pt idx="290">
                  <c:v>0.55133392361111111</c:v>
                </c:pt>
                <c:pt idx="291">
                  <c:v>0.55133681712962967</c:v>
                </c:pt>
                <c:pt idx="292">
                  <c:v>0.5513402083333333</c:v>
                </c:pt>
                <c:pt idx="293">
                  <c:v>0.55134365740740743</c:v>
                </c:pt>
                <c:pt idx="294">
                  <c:v>0.55134711805555559</c:v>
                </c:pt>
                <c:pt idx="295">
                  <c:v>0.55135057870370374</c:v>
                </c:pt>
                <c:pt idx="296">
                  <c:v>0.55135356481481479</c:v>
                </c:pt>
                <c:pt idx="297">
                  <c:v>0.55135700231481477</c:v>
                </c:pt>
                <c:pt idx="298">
                  <c:v>0.55135991898148151</c:v>
                </c:pt>
                <c:pt idx="299">
                  <c:v>0.55136334490740746</c:v>
                </c:pt>
                <c:pt idx="300">
                  <c:v>0.55136679398148147</c:v>
                </c:pt>
                <c:pt idx="301">
                  <c:v>0.55137021990740742</c:v>
                </c:pt>
                <c:pt idx="302">
                  <c:v>0.55137359953703702</c:v>
                </c:pt>
                <c:pt idx="303">
                  <c:v>0.5513765625</c:v>
                </c:pt>
                <c:pt idx="304">
                  <c:v>0.55137996527777777</c:v>
                </c:pt>
                <c:pt idx="305">
                  <c:v>0.55138291666666672</c:v>
                </c:pt>
                <c:pt idx="306">
                  <c:v>0.55138634259259256</c:v>
                </c:pt>
                <c:pt idx="307">
                  <c:v>0.5513897337962963</c:v>
                </c:pt>
                <c:pt idx="308">
                  <c:v>0.55139322916666667</c:v>
                </c:pt>
                <c:pt idx="309">
                  <c:v>0.55139668981481482</c:v>
                </c:pt>
                <c:pt idx="310">
                  <c:v>0.55139967592592598</c:v>
                </c:pt>
                <c:pt idx="311">
                  <c:v>0.55140312499999999</c:v>
                </c:pt>
                <c:pt idx="312">
                  <c:v>0.55140608796296298</c:v>
                </c:pt>
                <c:pt idx="313">
                  <c:v>0.55140962962962969</c:v>
                </c:pt>
                <c:pt idx="314">
                  <c:v>0.55141306712962967</c:v>
                </c:pt>
                <c:pt idx="315">
                  <c:v>0.55141653935185186</c:v>
                </c:pt>
                <c:pt idx="316">
                  <c:v>0.5514200231481482</c:v>
                </c:pt>
                <c:pt idx="317">
                  <c:v>0.55142302083333339</c:v>
                </c:pt>
                <c:pt idx="318">
                  <c:v>0.55142649305555558</c:v>
                </c:pt>
                <c:pt idx="319">
                  <c:v>0.55142942129629635</c:v>
                </c:pt>
                <c:pt idx="320">
                  <c:v>0.55143289351851854</c:v>
                </c:pt>
                <c:pt idx="321">
                  <c:v>0.55143634259259267</c:v>
                </c:pt>
                <c:pt idx="322">
                  <c:v>0.5514397685185185</c:v>
                </c:pt>
                <c:pt idx="323">
                  <c:v>0.55144324074074069</c:v>
                </c:pt>
                <c:pt idx="324">
                  <c:v>0.55144627314814809</c:v>
                </c:pt>
                <c:pt idx="325">
                  <c:v>0.55144969907407404</c:v>
                </c:pt>
                <c:pt idx="326">
                  <c:v>0.55145263888888885</c:v>
                </c:pt>
                <c:pt idx="327">
                  <c:v>0.55145611111111115</c:v>
                </c:pt>
                <c:pt idx="328">
                  <c:v>0.55145961805555554</c:v>
                </c:pt>
                <c:pt idx="329">
                  <c:v>0.5514631712962963</c:v>
                </c:pt>
                <c:pt idx="330">
                  <c:v>0.55146609953703707</c:v>
                </c:pt>
                <c:pt idx="331">
                  <c:v>0.55146974537037041</c:v>
                </c:pt>
                <c:pt idx="332">
                  <c:v>0.55147267361111107</c:v>
                </c:pt>
                <c:pt idx="333">
                  <c:v>0.55147625</c:v>
                </c:pt>
                <c:pt idx="334">
                  <c:v>0.55147971064814816</c:v>
                </c:pt>
                <c:pt idx="335">
                  <c:v>0.55148319444444438</c:v>
                </c:pt>
                <c:pt idx="336">
                  <c:v>0.55148681712962966</c:v>
                </c:pt>
                <c:pt idx="337">
                  <c:v>0.55148975694444446</c:v>
                </c:pt>
                <c:pt idx="338">
                  <c:v>0.55149339120370378</c:v>
                </c:pt>
                <c:pt idx="339">
                  <c:v>0.55149686342592596</c:v>
                </c:pt>
                <c:pt idx="340">
                  <c:v>0.55150037037037036</c:v>
                </c:pt>
                <c:pt idx="341">
                  <c:v>0.5515039814814815</c:v>
                </c:pt>
                <c:pt idx="342">
                  <c:v>0.55150687499999995</c:v>
                </c:pt>
                <c:pt idx="343">
                  <c:v>0.55151055555555561</c:v>
                </c:pt>
                <c:pt idx="344">
                  <c:v>0.55151349537037031</c:v>
                </c:pt>
                <c:pt idx="345">
                  <c:v>0.55151703703703703</c:v>
                </c:pt>
                <c:pt idx="346">
                  <c:v>0.55152050925925933</c:v>
                </c:pt>
                <c:pt idx="347">
                  <c:v>0.55152395833333334</c:v>
                </c:pt>
                <c:pt idx="348">
                  <c:v>0.55152699074074074</c:v>
                </c:pt>
                <c:pt idx="349">
                  <c:v>0.55153043981481475</c:v>
                </c:pt>
                <c:pt idx="350">
                  <c:v>0.55153346064814812</c:v>
                </c:pt>
                <c:pt idx="351">
                  <c:v>0.55153689814814821</c:v>
                </c:pt>
                <c:pt idx="352">
                  <c:v>0.55154039351851847</c:v>
                </c:pt>
                <c:pt idx="353">
                  <c:v>0.5515438773148148</c:v>
                </c:pt>
                <c:pt idx="354">
                  <c:v>0.55154732638888893</c:v>
                </c:pt>
                <c:pt idx="355">
                  <c:v>0.55155037037037036</c:v>
                </c:pt>
                <c:pt idx="356">
                  <c:v>0.55155383101851851</c:v>
                </c:pt>
                <c:pt idx="357">
                  <c:v>0.55155680555555553</c:v>
                </c:pt>
                <c:pt idx="358">
                  <c:v>0.55156025462962965</c:v>
                </c:pt>
                <c:pt idx="359">
                  <c:v>0.55156369212962963</c:v>
                </c:pt>
                <c:pt idx="360">
                  <c:v>0.55156712962962962</c:v>
                </c:pt>
                <c:pt idx="361">
                  <c:v>0.55157053240740739</c:v>
                </c:pt>
                <c:pt idx="362">
                  <c:v>0.55157351851851855</c:v>
                </c:pt>
                <c:pt idx="363">
                  <c:v>0.55157693287037035</c:v>
                </c:pt>
                <c:pt idx="364">
                  <c:v>0.55157990740740737</c:v>
                </c:pt>
                <c:pt idx="365">
                  <c:v>0.55158331018518514</c:v>
                </c:pt>
                <c:pt idx="366">
                  <c:v>0.55158668981481485</c:v>
                </c:pt>
                <c:pt idx="367">
                  <c:v>0.55159009259259262</c:v>
                </c:pt>
                <c:pt idx="368">
                  <c:v>0.55159349537037039</c:v>
                </c:pt>
                <c:pt idx="369">
                  <c:v>0.55159645833333337</c:v>
                </c:pt>
                <c:pt idx="370">
                  <c:v>0.55159987268518518</c:v>
                </c:pt>
                <c:pt idx="371">
                  <c:v>0.55160281249999998</c:v>
                </c:pt>
                <c:pt idx="372">
                  <c:v>0.55160621527777776</c:v>
                </c:pt>
                <c:pt idx="373">
                  <c:v>0.55160965277777774</c:v>
                </c:pt>
                <c:pt idx="374">
                  <c:v>0.55161306712962965</c:v>
                </c:pt>
                <c:pt idx="375">
                  <c:v>0.55161650462962963</c:v>
                </c:pt>
                <c:pt idx="376">
                  <c:v>0.55161950231481482</c:v>
                </c:pt>
                <c:pt idx="377">
                  <c:v>0.55162291666666663</c:v>
                </c:pt>
                <c:pt idx="378">
                  <c:v>0.55162587962962961</c:v>
                </c:pt>
                <c:pt idx="379">
                  <c:v>0.55162932870370374</c:v>
                </c:pt>
                <c:pt idx="380">
                  <c:v>0.55163216435185192</c:v>
                </c:pt>
                <c:pt idx="381">
                  <c:v>0.55163567129629631</c:v>
                </c:pt>
                <c:pt idx="382">
                  <c:v>0.5516391087962963</c:v>
                </c:pt>
                <c:pt idx="383">
                  <c:v>0.55164255787037042</c:v>
                </c:pt>
                <c:pt idx="384">
                  <c:v>0.55164541666666667</c:v>
                </c:pt>
                <c:pt idx="385">
                  <c:v>0.55164893518518521</c:v>
                </c:pt>
                <c:pt idx="386">
                  <c:v>0.55165178240740742</c:v>
                </c:pt>
                <c:pt idx="387">
                  <c:v>0.55165535879629635</c:v>
                </c:pt>
                <c:pt idx="388">
                  <c:v>0.55165827546296298</c:v>
                </c:pt>
                <c:pt idx="389">
                  <c:v>0.5516617245370371</c:v>
                </c:pt>
                <c:pt idx="390">
                  <c:v>0.55166511574074073</c:v>
                </c:pt>
                <c:pt idx="391">
                  <c:v>0.55166853009259265</c:v>
                </c:pt>
                <c:pt idx="392">
                  <c:v>0.5516715509259259</c:v>
                </c:pt>
                <c:pt idx="393">
                  <c:v>0.55167516203703704</c:v>
                </c:pt>
                <c:pt idx="394">
                  <c:v>0.55167815972222223</c:v>
                </c:pt>
                <c:pt idx="395">
                  <c:v>0.55168162037037038</c:v>
                </c:pt>
                <c:pt idx="396">
                  <c:v>0.55168512731481478</c:v>
                </c:pt>
                <c:pt idx="397">
                  <c:v>0.55168858796296294</c:v>
                </c:pt>
                <c:pt idx="398">
                  <c:v>0.55169206018518524</c:v>
                </c:pt>
                <c:pt idx="399">
                  <c:v>0.55169510416666667</c:v>
                </c:pt>
                <c:pt idx="400">
                  <c:v>0.55169866898148145</c:v>
                </c:pt>
                <c:pt idx="401">
                  <c:v>0.55170174768518521</c:v>
                </c:pt>
                <c:pt idx="402">
                  <c:v>0.55170527777777778</c:v>
                </c:pt>
                <c:pt idx="403">
                  <c:v>0.55170864583333334</c:v>
                </c:pt>
                <c:pt idx="404">
                  <c:v>0.55171206018518515</c:v>
                </c:pt>
                <c:pt idx="405">
                  <c:v>0.55171490740740736</c:v>
                </c:pt>
                <c:pt idx="406">
                  <c:v>0.5517184259259259</c:v>
                </c:pt>
                <c:pt idx="407">
                  <c:v>0.55172125000000005</c:v>
                </c:pt>
                <c:pt idx="408">
                  <c:v>0.5517248032407408</c:v>
                </c:pt>
                <c:pt idx="409">
                  <c:v>0.55172763888888887</c:v>
                </c:pt>
                <c:pt idx="410">
                  <c:v>0.55173104166666664</c:v>
                </c:pt>
                <c:pt idx="411">
                  <c:v>0.55173442129629635</c:v>
                </c:pt>
                <c:pt idx="412">
                  <c:v>0.55173780092592595</c:v>
                </c:pt>
                <c:pt idx="413">
                  <c:v>0.55174129629629631</c:v>
                </c:pt>
                <c:pt idx="414">
                  <c:v>0.55174413194444438</c:v>
                </c:pt>
                <c:pt idx="415">
                  <c:v>0.55174771990740734</c:v>
                </c:pt>
                <c:pt idx="416">
                  <c:v>0.55175067129629629</c:v>
                </c:pt>
                <c:pt idx="417">
                  <c:v>0.55175410879629627</c:v>
                </c:pt>
                <c:pt idx="418">
                  <c:v>0.55175753472222222</c:v>
                </c:pt>
                <c:pt idx="419">
                  <c:v>0.5517609722222222</c:v>
                </c:pt>
                <c:pt idx="420">
                  <c:v>0.55176445601851853</c:v>
                </c:pt>
                <c:pt idx="421">
                  <c:v>0.5517672569444444</c:v>
                </c:pt>
                <c:pt idx="422">
                  <c:v>0.55177078703703708</c:v>
                </c:pt>
                <c:pt idx="423">
                  <c:v>0.55177356481481488</c:v>
                </c:pt>
                <c:pt idx="424">
                  <c:v>0.55177708333333331</c:v>
                </c:pt>
                <c:pt idx="425">
                  <c:v>0.55178047453703705</c:v>
                </c:pt>
                <c:pt idx="426">
                  <c:v>0.55178385416666664</c:v>
                </c:pt>
                <c:pt idx="427">
                  <c:v>0.55178725694444442</c:v>
                </c:pt>
                <c:pt idx="428">
                  <c:v>0.55179004629629624</c:v>
                </c:pt>
                <c:pt idx="429">
                  <c:v>0.55179355324074075</c:v>
                </c:pt>
                <c:pt idx="430">
                  <c:v>0.55179634259259258</c:v>
                </c:pt>
                <c:pt idx="431">
                  <c:v>0.55179989583333333</c:v>
                </c:pt>
                <c:pt idx="432">
                  <c:v>0.55180285879629631</c:v>
                </c:pt>
                <c:pt idx="433">
                  <c:v>0.55180627314814812</c:v>
                </c:pt>
                <c:pt idx="434">
                  <c:v>0.55180971064814821</c:v>
                </c:pt>
                <c:pt idx="435">
                  <c:v>0.55181309027777781</c:v>
                </c:pt>
                <c:pt idx="436">
                  <c:v>0.55181665509259259</c:v>
                </c:pt>
                <c:pt idx="437">
                  <c:v>0.55181944444444442</c:v>
                </c:pt>
                <c:pt idx="438">
                  <c:v>0.55182299768518517</c:v>
                </c:pt>
                <c:pt idx="439">
                  <c:v>0.55182584490740738</c:v>
                </c:pt>
                <c:pt idx="440">
                  <c:v>0.5518293865740741</c:v>
                </c:pt>
                <c:pt idx="441">
                  <c:v>0.55183278935185187</c:v>
                </c:pt>
                <c:pt idx="442">
                  <c:v>0.55183659722222222</c:v>
                </c:pt>
                <c:pt idx="443">
                  <c:v>0.55183951388888886</c:v>
                </c:pt>
                <c:pt idx="444">
                  <c:v>0.55184291666666663</c:v>
                </c:pt>
                <c:pt idx="445">
                  <c:v>0.55184582175925923</c:v>
                </c:pt>
                <c:pt idx="446">
                  <c:v>0.55184922453703711</c:v>
                </c:pt>
                <c:pt idx="447">
                  <c:v>0.55185204861111115</c:v>
                </c:pt>
                <c:pt idx="448">
                  <c:v>0.55185547453703709</c:v>
                </c:pt>
                <c:pt idx="449">
                  <c:v>0.55185891203703707</c:v>
                </c:pt>
                <c:pt idx="450">
                  <c:v>0.55186233796296291</c:v>
                </c:pt>
                <c:pt idx="451">
                  <c:v>0.55186516203703706</c:v>
                </c:pt>
                <c:pt idx="452">
                  <c:v>0.55186866898148146</c:v>
                </c:pt>
                <c:pt idx="453">
                  <c:v>0.55187150462962964</c:v>
                </c:pt>
                <c:pt idx="454">
                  <c:v>0.55187501157407404</c:v>
                </c:pt>
                <c:pt idx="455">
                  <c:v>0.55187780092592587</c:v>
                </c:pt>
                <c:pt idx="456">
                  <c:v>0.55188133101851855</c:v>
                </c:pt>
                <c:pt idx="457">
                  <c:v>0.55188474537037036</c:v>
                </c:pt>
                <c:pt idx="458">
                  <c:v>0.55188819444444448</c:v>
                </c:pt>
                <c:pt idx="459">
                  <c:v>0.55189158564814822</c:v>
                </c:pt>
                <c:pt idx="460">
                  <c:v>0.55189442129629629</c:v>
                </c:pt>
                <c:pt idx="461">
                  <c:v>0.55189792824074069</c:v>
                </c:pt>
                <c:pt idx="462">
                  <c:v>0.55190074074074069</c:v>
                </c:pt>
                <c:pt idx="463">
                  <c:v>0.55190422453703702</c:v>
                </c:pt>
                <c:pt idx="464">
                  <c:v>0.55190760416666673</c:v>
                </c:pt>
                <c:pt idx="465">
                  <c:v>0.55191098379629633</c:v>
                </c:pt>
                <c:pt idx="466">
                  <c:v>0.55191435185185178</c:v>
                </c:pt>
                <c:pt idx="467">
                  <c:v>0.55191771990740734</c:v>
                </c:pt>
                <c:pt idx="468">
                  <c:v>0.55192068287037033</c:v>
                </c:pt>
                <c:pt idx="469">
                  <c:v>0.55192407407407407</c:v>
                </c:pt>
                <c:pt idx="470">
                  <c:v>0.55192701388888887</c:v>
                </c:pt>
                <c:pt idx="471">
                  <c:v>0.55193042824074079</c:v>
                </c:pt>
                <c:pt idx="472">
                  <c:v>0.55193380787037039</c:v>
                </c:pt>
                <c:pt idx="473">
                  <c:v>0.55193719907407413</c:v>
                </c:pt>
                <c:pt idx="474">
                  <c:v>0.55194057870370372</c:v>
                </c:pt>
                <c:pt idx="475">
                  <c:v>0.5519435416666667</c:v>
                </c:pt>
                <c:pt idx="476">
                  <c:v>0.5519469212962963</c:v>
                </c:pt>
                <c:pt idx="477">
                  <c:v>0.55194984953703707</c:v>
                </c:pt>
                <c:pt idx="478">
                  <c:v>0.55195328703703705</c:v>
                </c:pt>
                <c:pt idx="479">
                  <c:v>0.55195612268518512</c:v>
                </c:pt>
                <c:pt idx="480">
                  <c:v>0.5519595254629629</c:v>
                </c:pt>
                <c:pt idx="481">
                  <c:v>0.55196289351851846</c:v>
                </c:pt>
                <c:pt idx="482">
                  <c:v>0.55196629629629623</c:v>
                </c:pt>
                <c:pt idx="483">
                  <c:v>0.5519696643518518</c:v>
                </c:pt>
                <c:pt idx="484">
                  <c:v>0.55197260416666671</c:v>
                </c:pt>
                <c:pt idx="485">
                  <c:v>0.55197601851851852</c:v>
                </c:pt>
                <c:pt idx="486">
                  <c:v>0.55197893518518515</c:v>
                </c:pt>
                <c:pt idx="487">
                  <c:v>0.55198232638888889</c:v>
                </c:pt>
                <c:pt idx="488">
                  <c:v>0.55198518518518525</c:v>
                </c:pt>
                <c:pt idx="489">
                  <c:v>0.55198862268518523</c:v>
                </c:pt>
                <c:pt idx="490">
                  <c:v>0.55199203703703703</c:v>
                </c:pt>
                <c:pt idx="491">
                  <c:v>0.55199545138888884</c:v>
                </c:pt>
                <c:pt idx="492">
                  <c:v>0.55199827546296298</c:v>
                </c:pt>
                <c:pt idx="493">
                  <c:v>0.55200181712962959</c:v>
                </c:pt>
                <c:pt idx="494">
                  <c:v>0.55200459490740739</c:v>
                </c:pt>
                <c:pt idx="495">
                  <c:v>0.55200818287037035</c:v>
                </c:pt>
                <c:pt idx="496">
                  <c:v>0.55201099537037035</c:v>
                </c:pt>
                <c:pt idx="497">
                  <c:v>0.55201453703703707</c:v>
                </c:pt>
                <c:pt idx="498">
                  <c:v>0.55201796296296302</c:v>
                </c:pt>
                <c:pt idx="499">
                  <c:v>0.55202135416666664</c:v>
                </c:pt>
                <c:pt idx="500">
                  <c:v>0.55202479166666663</c:v>
                </c:pt>
                <c:pt idx="501">
                  <c:v>0.55202762731481481</c:v>
                </c:pt>
                <c:pt idx="502">
                  <c:v>0.55203118055555556</c:v>
                </c:pt>
                <c:pt idx="503">
                  <c:v>0.55203400462962959</c:v>
                </c:pt>
                <c:pt idx="504">
                  <c:v>0.55203752314814813</c:v>
                </c:pt>
                <c:pt idx="505">
                  <c:v>0.55204093750000005</c:v>
                </c:pt>
                <c:pt idx="506">
                  <c:v>0.55204432870370368</c:v>
                </c:pt>
                <c:pt idx="507">
                  <c:v>0.55204776620370366</c:v>
                </c:pt>
                <c:pt idx="508">
                  <c:v>0.55205059027777781</c:v>
                </c:pt>
                <c:pt idx="509">
                  <c:v>0.55205412037037038</c:v>
                </c:pt>
                <c:pt idx="510">
                  <c:v>0.55205695601851856</c:v>
                </c:pt>
                <c:pt idx="511">
                  <c:v>0.55206048611111114</c:v>
                </c:pt>
                <c:pt idx="512">
                  <c:v>0.55206391203703709</c:v>
                </c:pt>
                <c:pt idx="513">
                  <c:v>0.55206731481481486</c:v>
                </c:pt>
                <c:pt idx="514">
                  <c:v>0.55207071759259263</c:v>
                </c:pt>
                <c:pt idx="515">
                  <c:v>0.55207359953703705</c:v>
                </c:pt>
                <c:pt idx="516">
                  <c:v>0.55207717592592587</c:v>
                </c:pt>
                <c:pt idx="517">
                  <c:v>0.55208002314814808</c:v>
                </c:pt>
                <c:pt idx="518">
                  <c:v>0.55208363425925933</c:v>
                </c:pt>
                <c:pt idx="519">
                  <c:v>0.55208711805555555</c:v>
                </c:pt>
                <c:pt idx="520">
                  <c:v>0.55209059027777785</c:v>
                </c:pt>
                <c:pt idx="521">
                  <c:v>0.55209409722222225</c:v>
                </c:pt>
                <c:pt idx="522">
                  <c:v>0.55209704861111109</c:v>
                </c:pt>
                <c:pt idx="523">
                  <c:v>0.55210064814814819</c:v>
                </c:pt>
                <c:pt idx="524">
                  <c:v>0.55210356481481482</c:v>
                </c:pt>
                <c:pt idx="525">
                  <c:v>0.55210723379629634</c:v>
                </c:pt>
                <c:pt idx="526">
                  <c:v>0.55211071759259256</c:v>
                </c:pt>
                <c:pt idx="527">
                  <c:v>0.55211420138888889</c:v>
                </c:pt>
                <c:pt idx="528">
                  <c:v>0.55211721064814812</c:v>
                </c:pt>
                <c:pt idx="529">
                  <c:v>0.55212065972222224</c:v>
                </c:pt>
                <c:pt idx="530">
                  <c:v>0.55212365740740743</c:v>
                </c:pt>
                <c:pt idx="531">
                  <c:v>0.55212711805555559</c:v>
                </c:pt>
                <c:pt idx="532">
                  <c:v>0.55213059027777778</c:v>
                </c:pt>
                <c:pt idx="533">
                  <c:v>0.55213409722222229</c:v>
                </c:pt>
                <c:pt idx="534">
                  <c:v>0.55213761574074072</c:v>
                </c:pt>
                <c:pt idx="535">
                  <c:v>0.55214065972222215</c:v>
                </c:pt>
                <c:pt idx="536">
                  <c:v>0.55214415509259263</c:v>
                </c:pt>
                <c:pt idx="537">
                  <c:v>0.55214716435185185</c:v>
                </c:pt>
                <c:pt idx="538">
                  <c:v>0.55215065972222221</c:v>
                </c:pt>
                <c:pt idx="539">
                  <c:v>0.55215412037037037</c:v>
                </c:pt>
                <c:pt idx="540">
                  <c:v>0.55215762731481488</c:v>
                </c:pt>
                <c:pt idx="541">
                  <c:v>0.55216052083333333</c:v>
                </c:pt>
                <c:pt idx="542">
                  <c:v>0.55216412037037033</c:v>
                </c:pt>
                <c:pt idx="543">
                  <c:v>0.55216702546296303</c:v>
                </c:pt>
                <c:pt idx="544">
                  <c:v>0.55217062500000003</c:v>
                </c:pt>
                <c:pt idx="545">
                  <c:v>0.55217412037037039</c:v>
                </c:pt>
                <c:pt idx="546">
                  <c:v>0.55217759259259258</c:v>
                </c:pt>
                <c:pt idx="547">
                  <c:v>0.55218114583333333</c:v>
                </c:pt>
                <c:pt idx="548">
                  <c:v>0.55218396990740748</c:v>
                </c:pt>
                <c:pt idx="549">
                  <c:v>0.55218766203703706</c:v>
                </c:pt>
                <c:pt idx="550">
                  <c:v>0.55219049768518513</c:v>
                </c:pt>
                <c:pt idx="551">
                  <c:v>0.55219406250000003</c:v>
                </c:pt>
                <c:pt idx="552">
                  <c:v>0.55219750000000001</c:v>
                </c:pt>
                <c:pt idx="553">
                  <c:v>0.55220090277777778</c:v>
                </c:pt>
                <c:pt idx="554">
                  <c:v>0.55220388888888883</c:v>
                </c:pt>
                <c:pt idx="555">
                  <c:v>0.5522072916666666</c:v>
                </c:pt>
                <c:pt idx="556">
                  <c:v>0.55221031249999997</c:v>
                </c:pt>
                <c:pt idx="557">
                  <c:v>0.55221373842592592</c:v>
                </c:pt>
                <c:pt idx="558">
                  <c:v>0.55221662037037034</c:v>
                </c:pt>
                <c:pt idx="559">
                  <c:v>0.55222008101851849</c:v>
                </c:pt>
                <c:pt idx="560">
                  <c:v>0.55222353009259262</c:v>
                </c:pt>
                <c:pt idx="561">
                  <c:v>0.5522269675925926</c:v>
                </c:pt>
                <c:pt idx="562">
                  <c:v>0.55222982638888884</c:v>
                </c:pt>
                <c:pt idx="563">
                  <c:v>0.55223336805555556</c:v>
                </c:pt>
                <c:pt idx="564">
                  <c:v>0.55223622685185181</c:v>
                </c:pt>
                <c:pt idx="565">
                  <c:v>0.55223978009259256</c:v>
                </c:pt>
                <c:pt idx="566">
                  <c:v>0.55224266203703698</c:v>
                </c:pt>
                <c:pt idx="567">
                  <c:v>0.55224609953703707</c:v>
                </c:pt>
                <c:pt idx="568">
                  <c:v>0.55224952546296302</c:v>
                </c:pt>
                <c:pt idx="569">
                  <c:v>0.55225298611111107</c:v>
                </c:pt>
                <c:pt idx="570">
                  <c:v>0.55225600694444443</c:v>
                </c:pt>
                <c:pt idx="571">
                  <c:v>0.55225942129629624</c:v>
                </c:pt>
                <c:pt idx="572">
                  <c:v>0.55226243055555557</c:v>
                </c:pt>
                <c:pt idx="573">
                  <c:v>0.55226585648148141</c:v>
                </c:pt>
                <c:pt idx="574">
                  <c:v>0.55226873842592594</c:v>
                </c:pt>
                <c:pt idx="575">
                  <c:v>0.55227215277777775</c:v>
                </c:pt>
                <c:pt idx="576">
                  <c:v>0.55227562499999994</c:v>
                </c:pt>
                <c:pt idx="577">
                  <c:v>0.552279050925926</c:v>
                </c:pt>
                <c:pt idx="578">
                  <c:v>0.55228190972222224</c:v>
                </c:pt>
                <c:pt idx="579">
                  <c:v>0.55228542824074067</c:v>
                </c:pt>
                <c:pt idx="580">
                  <c:v>0.55228825231481482</c:v>
                </c:pt>
                <c:pt idx="581">
                  <c:v>0.55229180555555557</c:v>
                </c:pt>
                <c:pt idx="582">
                  <c:v>0.55229461805555558</c:v>
                </c:pt>
                <c:pt idx="583">
                  <c:v>0.55229818287037036</c:v>
                </c:pt>
                <c:pt idx="584">
                  <c:v>0.55230160879629631</c:v>
                </c:pt>
                <c:pt idx="585">
                  <c:v>0.55230504629629629</c:v>
                </c:pt>
                <c:pt idx="586">
                  <c:v>0.55230810185185186</c:v>
                </c:pt>
                <c:pt idx="587">
                  <c:v>0.55231158564814808</c:v>
                </c:pt>
                <c:pt idx="588">
                  <c:v>0.55231458333333328</c:v>
                </c:pt>
                <c:pt idx="589">
                  <c:v>0.55231804398148154</c:v>
                </c:pt>
                <c:pt idx="590">
                  <c:v>0.55232150462962959</c:v>
                </c:pt>
                <c:pt idx="591">
                  <c:v>0.55232494212962957</c:v>
                </c:pt>
                <c:pt idx="592">
                  <c:v>0.55232844907407408</c:v>
                </c:pt>
                <c:pt idx="593">
                  <c:v>0.55233146990740745</c:v>
                </c:pt>
                <c:pt idx="594">
                  <c:v>0.55233490740740743</c:v>
                </c:pt>
                <c:pt idx="595">
                  <c:v>0.55233784722222223</c:v>
                </c:pt>
                <c:pt idx="596">
                  <c:v>0.55234127314814818</c:v>
                </c:pt>
                <c:pt idx="597">
                  <c:v>0.55234473379629623</c:v>
                </c:pt>
                <c:pt idx="598">
                  <c:v>0.5523481944444445</c:v>
                </c:pt>
                <c:pt idx="599">
                  <c:v>0.55235162037037033</c:v>
                </c:pt>
                <c:pt idx="600">
                  <c:v>0.5523546412037037</c:v>
                </c:pt>
                <c:pt idx="601">
                  <c:v>0.55235807870370368</c:v>
                </c:pt>
                <c:pt idx="602">
                  <c:v>0.55236106481481484</c:v>
                </c:pt>
                <c:pt idx="603">
                  <c:v>0.55236449074074068</c:v>
                </c:pt>
                <c:pt idx="604">
                  <c:v>0.5523679398148148</c:v>
                </c:pt>
                <c:pt idx="605">
                  <c:v>0.55237142361111113</c:v>
                </c:pt>
                <c:pt idx="606">
                  <c:v>0.55237484953703697</c:v>
                </c:pt>
                <c:pt idx="607">
                  <c:v>0.55237790509259266</c:v>
                </c:pt>
                <c:pt idx="608">
                  <c:v>0.55238134259259264</c:v>
                </c:pt>
                <c:pt idx="609">
                  <c:v>0.55238428240740733</c:v>
                </c:pt>
                <c:pt idx="610">
                  <c:v>0.5523877430555556</c:v>
                </c:pt>
                <c:pt idx="611">
                  <c:v>0.55239120370370365</c:v>
                </c:pt>
                <c:pt idx="612">
                  <c:v>0.55239480324074075</c:v>
                </c:pt>
                <c:pt idx="613">
                  <c:v>0.55239765046296296</c:v>
                </c:pt>
                <c:pt idx="614">
                  <c:v>0.55240122685185178</c:v>
                </c:pt>
                <c:pt idx="615">
                  <c:v>0.55240414351851852</c:v>
                </c:pt>
                <c:pt idx="616">
                  <c:v>0.55240777777777772</c:v>
                </c:pt>
                <c:pt idx="617">
                  <c:v>0.55241128472222223</c:v>
                </c:pt>
                <c:pt idx="618">
                  <c:v>0.55241479166666674</c:v>
                </c:pt>
                <c:pt idx="619">
                  <c:v>0.55241842592592594</c:v>
                </c:pt>
                <c:pt idx="620">
                  <c:v>0.55242134259259257</c:v>
                </c:pt>
                <c:pt idx="621">
                  <c:v>0.55242497685185188</c:v>
                </c:pt>
                <c:pt idx="622">
                  <c:v>0.55242789351851851</c:v>
                </c:pt>
                <c:pt idx="623">
                  <c:v>0.55243146990740744</c:v>
                </c:pt>
                <c:pt idx="624">
                  <c:v>0.5524349652777778</c:v>
                </c:pt>
                <c:pt idx="625">
                  <c:v>0.55243848379629623</c:v>
                </c:pt>
                <c:pt idx="626">
                  <c:v>0.55244157407407413</c:v>
                </c:pt>
                <c:pt idx="627">
                  <c:v>0.55244506944444438</c:v>
                </c:pt>
                <c:pt idx="628">
                  <c:v>0.55244810185185178</c:v>
                </c:pt>
                <c:pt idx="629">
                  <c:v>0.55245168981481485</c:v>
                </c:pt>
                <c:pt idx="630">
                  <c:v>0.55245520833333328</c:v>
                </c:pt>
                <c:pt idx="631">
                  <c:v>0.55245886574074077</c:v>
                </c:pt>
                <c:pt idx="632">
                  <c:v>0.55246180555555557</c:v>
                </c:pt>
                <c:pt idx="633">
                  <c:v>0.55246549768518516</c:v>
                </c:pt>
                <c:pt idx="634">
                  <c:v>0.55246846064814814</c:v>
                </c:pt>
                <c:pt idx="635">
                  <c:v>0.55247203703703707</c:v>
                </c:pt>
                <c:pt idx="636">
                  <c:v>0.55247560185185185</c:v>
                </c:pt>
                <c:pt idx="637">
                  <c:v>0.55247912037037039</c:v>
                </c:pt>
                <c:pt idx="638">
                  <c:v>0.55248221064814818</c:v>
                </c:pt>
                <c:pt idx="639">
                  <c:v>0.5524857870370371</c:v>
                </c:pt>
                <c:pt idx="640">
                  <c:v>0.55248878472222229</c:v>
                </c:pt>
                <c:pt idx="641">
                  <c:v>0.5524923263888889</c:v>
                </c:pt>
                <c:pt idx="642">
                  <c:v>0.55249585648148147</c:v>
                </c:pt>
                <c:pt idx="643">
                  <c:v>0.55249939814814819</c:v>
                </c:pt>
                <c:pt idx="644">
                  <c:v>0.552502337962963</c:v>
                </c:pt>
                <c:pt idx="645">
                  <c:v>0.55250603009259258</c:v>
                </c:pt>
                <c:pt idx="646">
                  <c:v>0.55250896990740739</c:v>
                </c:pt>
                <c:pt idx="647">
                  <c:v>0.55251269675925929</c:v>
                </c:pt>
                <c:pt idx="648">
                  <c:v>0.55251620370370369</c:v>
                </c:pt>
                <c:pt idx="649">
                  <c:v>0.55251975694444444</c:v>
                </c:pt>
                <c:pt idx="650">
                  <c:v>0.55252282407407405</c:v>
                </c:pt>
                <c:pt idx="651">
                  <c:v>0.55252634259259259</c:v>
                </c:pt>
                <c:pt idx="652">
                  <c:v>0.55252934027777778</c:v>
                </c:pt>
                <c:pt idx="653">
                  <c:v>0.55253292824074074</c:v>
                </c:pt>
                <c:pt idx="654">
                  <c:v>0.55253645833333331</c:v>
                </c:pt>
                <c:pt idx="655">
                  <c:v>0.55254001157407406</c:v>
                </c:pt>
                <c:pt idx="656">
                  <c:v>0.55254297453703705</c:v>
                </c:pt>
                <c:pt idx="657">
                  <c:v>0.55254664351851857</c:v>
                </c:pt>
                <c:pt idx="658">
                  <c:v>0.55255018518518517</c:v>
                </c:pt>
                <c:pt idx="659">
                  <c:v>0.55255369212962957</c:v>
                </c:pt>
                <c:pt idx="660">
                  <c:v>0.55255725694444446</c:v>
                </c:pt>
                <c:pt idx="661">
                  <c:v>0.55256023148148148</c:v>
                </c:pt>
                <c:pt idx="662">
                  <c:v>0.55256393518518521</c:v>
                </c:pt>
                <c:pt idx="663">
                  <c:v>0.55256688657407405</c:v>
                </c:pt>
                <c:pt idx="664">
                  <c:v>0.55257045138888883</c:v>
                </c:pt>
                <c:pt idx="665">
                  <c:v>0.55257393518518516</c:v>
                </c:pt>
                <c:pt idx="666">
                  <c:v>0.55257743055555553</c:v>
                </c:pt>
                <c:pt idx="667">
                  <c:v>0.55258045138888889</c:v>
                </c:pt>
                <c:pt idx="668">
                  <c:v>0.55258393518518523</c:v>
                </c:pt>
                <c:pt idx="669">
                  <c:v>0.55258688657407407</c:v>
                </c:pt>
                <c:pt idx="670">
                  <c:v>0.55259039351851846</c:v>
                </c:pt>
                <c:pt idx="671">
                  <c:v>0.55259385416666673</c:v>
                </c:pt>
                <c:pt idx="672">
                  <c:v>0.55259732638888892</c:v>
                </c:pt>
                <c:pt idx="673">
                  <c:v>0.55260023148148152</c:v>
                </c:pt>
                <c:pt idx="674">
                  <c:v>0.55260371527777774</c:v>
                </c:pt>
                <c:pt idx="675">
                  <c:v>0.55260659722222216</c:v>
                </c:pt>
                <c:pt idx="676">
                  <c:v>0.55261019675925926</c:v>
                </c:pt>
                <c:pt idx="677">
                  <c:v>0.55261309027777783</c:v>
                </c:pt>
                <c:pt idx="678">
                  <c:v>0.55261668981481482</c:v>
                </c:pt>
                <c:pt idx="679">
                  <c:v>0.55262016203703701</c:v>
                </c:pt>
                <c:pt idx="680">
                  <c:v>0.55262368055555555</c:v>
                </c:pt>
                <c:pt idx="681">
                  <c:v>0.55262668981481478</c:v>
                </c:pt>
                <c:pt idx="682">
                  <c:v>0.55263017361111111</c:v>
                </c:pt>
                <c:pt idx="683">
                  <c:v>0.55263327546296293</c:v>
                </c:pt>
                <c:pt idx="684">
                  <c:v>0.55263685185185185</c:v>
                </c:pt>
                <c:pt idx="685">
                  <c:v>0.55264041666666663</c:v>
                </c:pt>
                <c:pt idx="686">
                  <c:v>0.55264391203703711</c:v>
                </c:pt>
                <c:pt idx="687">
                  <c:v>0.55264682870370374</c:v>
                </c:pt>
                <c:pt idx="688">
                  <c:v>0.55265048611111112</c:v>
                </c:pt>
                <c:pt idx="689">
                  <c:v>0.55265342592592592</c:v>
                </c:pt>
                <c:pt idx="690">
                  <c:v>0.5526570833333333</c:v>
                </c:pt>
                <c:pt idx="691">
                  <c:v>0.55266060185185184</c:v>
                </c:pt>
                <c:pt idx="692">
                  <c:v>0.55266407407407414</c:v>
                </c:pt>
                <c:pt idx="693">
                  <c:v>0.55266703703703701</c:v>
                </c:pt>
                <c:pt idx="694">
                  <c:v>0.55267054398148152</c:v>
                </c:pt>
                <c:pt idx="695">
                  <c:v>0.55267358796296295</c:v>
                </c:pt>
                <c:pt idx="696">
                  <c:v>0.55267710648148149</c:v>
                </c:pt>
                <c:pt idx="697">
                  <c:v>0.55268076388888887</c:v>
                </c:pt>
                <c:pt idx="698">
                  <c:v>0.5526842476851852</c:v>
                </c:pt>
                <c:pt idx="699">
                  <c:v>0.55268711805555559</c:v>
                </c:pt>
                <c:pt idx="700">
                  <c:v>0.55269062499999999</c:v>
                </c:pt>
                <c:pt idx="701">
                  <c:v>0.55269351851851856</c:v>
                </c:pt>
                <c:pt idx="702">
                  <c:v>0.55269714120370372</c:v>
                </c:pt>
                <c:pt idx="703">
                  <c:v>0.5527006712962963</c:v>
                </c:pt>
                <c:pt idx="704">
                  <c:v>0.55270420138888887</c:v>
                </c:pt>
                <c:pt idx="705">
                  <c:v>0.55270767361111106</c:v>
                </c:pt>
                <c:pt idx="706">
                  <c:v>0.55271061342592598</c:v>
                </c:pt>
                <c:pt idx="707">
                  <c:v>0.55271415509259259</c:v>
                </c:pt>
                <c:pt idx="708">
                  <c:v>0.55271709490740739</c:v>
                </c:pt>
                <c:pt idx="709">
                  <c:v>0.5527207291666667</c:v>
                </c:pt>
                <c:pt idx="710">
                  <c:v>0.5527242361111111</c:v>
                </c:pt>
                <c:pt idx="711">
                  <c:v>0.55272773148148147</c:v>
                </c:pt>
                <c:pt idx="712">
                  <c:v>0.5527306828703703</c:v>
                </c:pt>
                <c:pt idx="713">
                  <c:v>0.55273416666666664</c:v>
                </c:pt>
                <c:pt idx="714">
                  <c:v>0.55273724537037039</c:v>
                </c:pt>
                <c:pt idx="715">
                  <c:v>0.55274075231481479</c:v>
                </c:pt>
                <c:pt idx="716">
                  <c:v>0.55274430555555554</c:v>
                </c:pt>
                <c:pt idx="717">
                  <c:v>0.55274783564814811</c:v>
                </c:pt>
                <c:pt idx="718">
                  <c:v>0.55275076388888889</c:v>
                </c:pt>
                <c:pt idx="719">
                  <c:v>0.5527543055555556</c:v>
                </c:pt>
                <c:pt idx="720">
                  <c:v>0.55275722222222223</c:v>
                </c:pt>
                <c:pt idx="721">
                  <c:v>0.55276092592592596</c:v>
                </c:pt>
                <c:pt idx="722">
                  <c:v>0.55276447916666671</c:v>
                </c:pt>
                <c:pt idx="723">
                  <c:v>0.55276799768518525</c:v>
                </c:pt>
                <c:pt idx="724">
                  <c:v>0.55277153935185186</c:v>
                </c:pt>
                <c:pt idx="725">
                  <c:v>0.55277444444444446</c:v>
                </c:pt>
                <c:pt idx="726">
                  <c:v>0.55277807870370366</c:v>
                </c:pt>
                <c:pt idx="727">
                  <c:v>0.5527811226851852</c:v>
                </c:pt>
                <c:pt idx="728">
                  <c:v>0.55278484953703699</c:v>
                </c:pt>
                <c:pt idx="729">
                  <c:v>0.55278842592592592</c:v>
                </c:pt>
                <c:pt idx="730">
                  <c:v>0.55279140046296293</c:v>
                </c:pt>
                <c:pt idx="731">
                  <c:v>0.55279498842592589</c:v>
                </c:pt>
                <c:pt idx="732">
                  <c:v>0.55279800925925926</c:v>
                </c:pt>
                <c:pt idx="733">
                  <c:v>0.55280166666666664</c:v>
                </c:pt>
                <c:pt idx="734">
                  <c:v>0.55280525462962959</c:v>
                </c:pt>
                <c:pt idx="735">
                  <c:v>0.55280879629629631</c:v>
                </c:pt>
                <c:pt idx="736">
                  <c:v>0.55281182870370371</c:v>
                </c:pt>
                <c:pt idx="737">
                  <c:v>0.55281535879629629</c:v>
                </c:pt>
                <c:pt idx="738">
                  <c:v>0.55281854166666666</c:v>
                </c:pt>
                <c:pt idx="739">
                  <c:v>0.55282208333333338</c:v>
                </c:pt>
                <c:pt idx="740">
                  <c:v>0.55282564814814816</c:v>
                </c:pt>
                <c:pt idx="741">
                  <c:v>0.5528291666666667</c:v>
                </c:pt>
                <c:pt idx="742">
                  <c:v>0.55283212962962958</c:v>
                </c:pt>
                <c:pt idx="743">
                  <c:v>0.55283582175925927</c:v>
                </c:pt>
                <c:pt idx="744">
                  <c:v>0.55283879629629629</c:v>
                </c:pt>
                <c:pt idx="745">
                  <c:v>0.55284252314814808</c:v>
                </c:pt>
                <c:pt idx="746">
                  <c:v>0.5528460648148148</c:v>
                </c:pt>
                <c:pt idx="747">
                  <c:v>0.55284964120370372</c:v>
                </c:pt>
                <c:pt idx="748">
                  <c:v>0.55285271990740747</c:v>
                </c:pt>
                <c:pt idx="749">
                  <c:v>0.55285630787037043</c:v>
                </c:pt>
                <c:pt idx="750">
                  <c:v>0.55285997685185184</c:v>
                </c:pt>
                <c:pt idx="751">
                  <c:v>0.55286355324074077</c:v>
                </c:pt>
                <c:pt idx="752">
                  <c:v>0.55286652777777778</c:v>
                </c:pt>
                <c:pt idx="753">
                  <c:v>0.55287010416666671</c:v>
                </c:pt>
                <c:pt idx="754">
                  <c:v>0.55287341435185189</c:v>
                </c:pt>
                <c:pt idx="755">
                  <c:v>0.55287728009259263</c:v>
                </c:pt>
                <c:pt idx="756">
                  <c:v>0.55288083333333338</c:v>
                </c:pt>
                <c:pt idx="757">
                  <c:v>0.55288438657407413</c:v>
                </c:pt>
                <c:pt idx="758">
                  <c:v>0.55288749999999998</c:v>
                </c:pt>
                <c:pt idx="759">
                  <c:v>0.55289100694444449</c:v>
                </c:pt>
                <c:pt idx="760">
                  <c:v>0.55289464120370369</c:v>
                </c:pt>
                <c:pt idx="761">
                  <c:v>0.55289814814814819</c:v>
                </c:pt>
                <c:pt idx="762">
                  <c:v>0.55290164351851845</c:v>
                </c:pt>
                <c:pt idx="763">
                  <c:v>0.5529047222222222</c:v>
                </c:pt>
                <c:pt idx="764">
                  <c:v>0.55290841435185178</c:v>
                </c:pt>
                <c:pt idx="765">
                  <c:v>0.55291206018518524</c:v>
                </c:pt>
                <c:pt idx="766">
                  <c:v>0.55291561342592599</c:v>
                </c:pt>
                <c:pt idx="767">
                  <c:v>0.55291913194444442</c:v>
                </c:pt>
                <c:pt idx="768">
                  <c:v>0.5529222222222222</c:v>
                </c:pt>
                <c:pt idx="769">
                  <c:v>0.5529257291666666</c:v>
                </c:pt>
                <c:pt idx="770">
                  <c:v>0.55292939814814812</c:v>
                </c:pt>
                <c:pt idx="771">
                  <c:v>0.55293288194444445</c:v>
                </c:pt>
                <c:pt idx="772">
                  <c:v>0.55293641203703703</c:v>
                </c:pt>
                <c:pt idx="773">
                  <c:v>0.5529394675925926</c:v>
                </c:pt>
                <c:pt idx="774">
                  <c:v>0.55294295138888894</c:v>
                </c:pt>
                <c:pt idx="775">
                  <c:v>0.55294605324074075</c:v>
                </c:pt>
                <c:pt idx="776">
                  <c:v>0.55294959490740736</c:v>
                </c:pt>
                <c:pt idx="777">
                  <c:v>0.55295317129629629</c:v>
                </c:pt>
                <c:pt idx="778">
                  <c:v>0.55295666666666665</c:v>
                </c:pt>
                <c:pt idx="779">
                  <c:v>0.55295958333333328</c:v>
                </c:pt>
                <c:pt idx="780">
                  <c:v>0.552963125</c:v>
                </c:pt>
                <c:pt idx="781">
                  <c:v>0.55296605324074077</c:v>
                </c:pt>
                <c:pt idx="782">
                  <c:v>0.55296971064814815</c:v>
                </c:pt>
                <c:pt idx="783">
                  <c:v>0.55297320601851851</c:v>
                </c:pt>
                <c:pt idx="784">
                  <c:v>0.55297674768518512</c:v>
                </c:pt>
                <c:pt idx="785">
                  <c:v>0.55297979166666666</c:v>
                </c:pt>
                <c:pt idx="786">
                  <c:v>0.55298329861111106</c:v>
                </c:pt>
                <c:pt idx="787">
                  <c:v>0.55298636574074067</c:v>
                </c:pt>
                <c:pt idx="788">
                  <c:v>0.552989849537037</c:v>
                </c:pt>
                <c:pt idx="789">
                  <c:v>0.55299347222222217</c:v>
                </c:pt>
                <c:pt idx="790">
                  <c:v>0.5529969560185185</c:v>
                </c:pt>
                <c:pt idx="791">
                  <c:v>0.55299994212962966</c:v>
                </c:pt>
                <c:pt idx="792">
                  <c:v>0.55300348379629627</c:v>
                </c:pt>
                <c:pt idx="793">
                  <c:v>0.55300643518518522</c:v>
                </c:pt>
                <c:pt idx="794">
                  <c:v>0.55301010416666674</c:v>
                </c:pt>
                <c:pt idx="795">
                  <c:v>0.55301365740740738</c:v>
                </c:pt>
                <c:pt idx="796">
                  <c:v>0.55301728009259266</c:v>
                </c:pt>
                <c:pt idx="797">
                  <c:v>0.55302028935185188</c:v>
                </c:pt>
                <c:pt idx="798">
                  <c:v>0.55302379629629628</c:v>
                </c:pt>
                <c:pt idx="799">
                  <c:v>0.55302696759259262</c:v>
                </c:pt>
                <c:pt idx="800">
                  <c:v>0.5530304976851852</c:v>
                </c:pt>
                <c:pt idx="801">
                  <c:v>0.5530341319444444</c:v>
                </c:pt>
                <c:pt idx="802">
                  <c:v>0.55303767361111111</c:v>
                </c:pt>
                <c:pt idx="803">
                  <c:v>0.55304060185185189</c:v>
                </c:pt>
                <c:pt idx="804">
                  <c:v>0.55304412037037032</c:v>
                </c:pt>
                <c:pt idx="805">
                  <c:v>0.55304704861111109</c:v>
                </c:pt>
                <c:pt idx="806">
                  <c:v>0.55305071759259261</c:v>
                </c:pt>
                <c:pt idx="807">
                  <c:v>0.55305430555555557</c:v>
                </c:pt>
                <c:pt idx="808">
                  <c:v>0.55305787037037035</c:v>
                </c:pt>
                <c:pt idx="809">
                  <c:v>0.55306084490740737</c:v>
                </c:pt>
                <c:pt idx="810">
                  <c:v>0.55306436342592591</c:v>
                </c:pt>
                <c:pt idx="811">
                  <c:v>0.55306749999999993</c:v>
                </c:pt>
                <c:pt idx="812">
                  <c:v>0.55307241898148152</c:v>
                </c:pt>
                <c:pt idx="813">
                  <c:v>0.55307591435185188</c:v>
                </c:pt>
                <c:pt idx="814">
                  <c:v>0.55307900462962956</c:v>
                </c:pt>
                <c:pt idx="815">
                  <c:v>0.5530825231481481</c:v>
                </c:pt>
                <c:pt idx="816">
                  <c:v>0.55308609953703702</c:v>
                </c:pt>
                <c:pt idx="817">
                  <c:v>0.55308965277777777</c:v>
                </c:pt>
                <c:pt idx="818">
                  <c:v>0.55309256944444452</c:v>
                </c:pt>
                <c:pt idx="819">
                  <c:v>0.55309620370370371</c:v>
                </c:pt>
                <c:pt idx="820">
                  <c:v>0.5530991666666667</c:v>
                </c:pt>
                <c:pt idx="821">
                  <c:v>0.55310284722222225</c:v>
                </c:pt>
                <c:pt idx="822">
                  <c:v>0.55310635416666665</c:v>
                </c:pt>
                <c:pt idx="823">
                  <c:v>0.55310988425925922</c:v>
                </c:pt>
                <c:pt idx="824">
                  <c:v>0.55311285879629624</c:v>
                </c:pt>
                <c:pt idx="825">
                  <c:v>0.55311638888888892</c:v>
                </c:pt>
                <c:pt idx="826">
                  <c:v>0.55311951388888891</c:v>
                </c:pt>
                <c:pt idx="827">
                  <c:v>0.55312303240740734</c:v>
                </c:pt>
                <c:pt idx="828">
                  <c:v>0.5531266782407408</c:v>
                </c:pt>
                <c:pt idx="829">
                  <c:v>0.55313020833333326</c:v>
                </c:pt>
                <c:pt idx="830">
                  <c:v>0.553133125</c:v>
                </c:pt>
                <c:pt idx="831">
                  <c:v>0.55313671296296296</c:v>
                </c:pt>
                <c:pt idx="832">
                  <c:v>0.55313973379629633</c:v>
                </c:pt>
                <c:pt idx="833">
                  <c:v>0.5531433912037037</c:v>
                </c:pt>
                <c:pt idx="834">
                  <c:v>0.55314694444444445</c:v>
                </c:pt>
                <c:pt idx="835">
                  <c:v>0.55315047453703703</c:v>
                </c:pt>
                <c:pt idx="836">
                  <c:v>0.55315348379629625</c:v>
                </c:pt>
                <c:pt idx="837">
                  <c:v>0.55315702546296297</c:v>
                </c:pt>
                <c:pt idx="838">
                  <c:v>0.55316008101851855</c:v>
                </c:pt>
                <c:pt idx="839">
                  <c:v>0.5531636342592593</c:v>
                </c:pt>
                <c:pt idx="840">
                  <c:v>0.5531672685185185</c:v>
                </c:pt>
                <c:pt idx="841">
                  <c:v>0.55317076388888886</c:v>
                </c:pt>
                <c:pt idx="842">
                  <c:v>0.55317369212962963</c:v>
                </c:pt>
                <c:pt idx="843">
                  <c:v>0.55317725694444442</c:v>
                </c:pt>
                <c:pt idx="844">
                  <c:v>0.55318024305555558</c:v>
                </c:pt>
                <c:pt idx="845">
                  <c:v>0.5531839120370371</c:v>
                </c:pt>
                <c:pt idx="846">
                  <c:v>0.55318746527777785</c:v>
                </c:pt>
                <c:pt idx="847">
                  <c:v>0.55319101851851848</c:v>
                </c:pt>
                <c:pt idx="848">
                  <c:v>0.55319395833333329</c:v>
                </c:pt>
                <c:pt idx="849">
                  <c:v>0.55319745370370377</c:v>
                </c:pt>
                <c:pt idx="850">
                  <c:v>0.55320054398148144</c:v>
                </c:pt>
                <c:pt idx="851">
                  <c:v>0.55320410879629633</c:v>
                </c:pt>
                <c:pt idx="852">
                  <c:v>0.55320770833333333</c:v>
                </c:pt>
                <c:pt idx="853">
                  <c:v>0.55321121527777783</c:v>
                </c:pt>
                <c:pt idx="854">
                  <c:v>0.55321415509259253</c:v>
                </c:pt>
                <c:pt idx="855">
                  <c:v>0.55321766203703704</c:v>
                </c:pt>
                <c:pt idx="856">
                  <c:v>0.55322055555555549</c:v>
                </c:pt>
                <c:pt idx="857">
                  <c:v>0.55322422453703701</c:v>
                </c:pt>
                <c:pt idx="858">
                  <c:v>0.5532277546296297</c:v>
                </c:pt>
                <c:pt idx="859">
                  <c:v>0.55323134259259266</c:v>
                </c:pt>
                <c:pt idx="860">
                  <c:v>0.55323428240740735</c:v>
                </c:pt>
                <c:pt idx="861">
                  <c:v>0.55323780092592589</c:v>
                </c:pt>
                <c:pt idx="862">
                  <c:v>0.55324078703703705</c:v>
                </c:pt>
                <c:pt idx="863">
                  <c:v>0.55324428240740742</c:v>
                </c:pt>
                <c:pt idx="864">
                  <c:v>0.55324795138888894</c:v>
                </c:pt>
                <c:pt idx="865">
                  <c:v>0.55325143518518516</c:v>
                </c:pt>
                <c:pt idx="866">
                  <c:v>0.55325444444444438</c:v>
                </c:pt>
                <c:pt idx="867">
                  <c:v>0.55325796296296292</c:v>
                </c:pt>
                <c:pt idx="868">
                  <c:v>0.55326100694444447</c:v>
                </c:pt>
                <c:pt idx="869">
                  <c:v>0.55326466435185184</c:v>
                </c:pt>
                <c:pt idx="870">
                  <c:v>0.55326831018518519</c:v>
                </c:pt>
                <c:pt idx="871">
                  <c:v>0.55327190972222218</c:v>
                </c:pt>
                <c:pt idx="872">
                  <c:v>0.55327490740740737</c:v>
                </c:pt>
                <c:pt idx="873">
                  <c:v>0.55327843750000005</c:v>
                </c:pt>
                <c:pt idx="874">
                  <c:v>0.55328152777777773</c:v>
                </c:pt>
                <c:pt idx="875">
                  <c:v>0.55328503472222224</c:v>
                </c:pt>
                <c:pt idx="876">
                  <c:v>0.55328875</c:v>
                </c:pt>
                <c:pt idx="877">
                  <c:v>0.55329224537037036</c:v>
                </c:pt>
                <c:pt idx="878">
                  <c:v>0.55329518518518517</c:v>
                </c:pt>
                <c:pt idx="879">
                  <c:v>0.55329870370370371</c:v>
                </c:pt>
                <c:pt idx="880">
                  <c:v>0.55330162037037034</c:v>
                </c:pt>
                <c:pt idx="881">
                  <c:v>0.55330524305555551</c:v>
                </c:pt>
                <c:pt idx="882">
                  <c:v>0.55330878472222222</c:v>
                </c:pt>
                <c:pt idx="883">
                  <c:v>0.55331237268518518</c:v>
                </c:pt>
                <c:pt idx="884">
                  <c:v>0.55331532407407413</c:v>
                </c:pt>
                <c:pt idx="885">
                  <c:v>0.55331883101851853</c:v>
                </c:pt>
                <c:pt idx="886">
                  <c:v>0.55332179398148151</c:v>
                </c:pt>
                <c:pt idx="887">
                  <c:v>0.55332530092592591</c:v>
                </c:pt>
                <c:pt idx="888">
                  <c:v>0.55332900462962964</c:v>
                </c:pt>
                <c:pt idx="889">
                  <c:v>0.55333254629629625</c:v>
                </c:pt>
                <c:pt idx="890">
                  <c:v>0.55333548611111116</c:v>
                </c:pt>
                <c:pt idx="891">
                  <c:v>0.55333898148148142</c:v>
                </c:pt>
                <c:pt idx="892">
                  <c:v>0.55334193287037037</c:v>
                </c:pt>
                <c:pt idx="893">
                  <c:v>0.55334546296296294</c:v>
                </c:pt>
                <c:pt idx="894">
                  <c:v>0.55334902777777784</c:v>
                </c:pt>
                <c:pt idx="895">
                  <c:v>0.55335262731481483</c:v>
                </c:pt>
                <c:pt idx="896">
                  <c:v>0.55335561342592599</c:v>
                </c:pt>
                <c:pt idx="897">
                  <c:v>0.55335910879629624</c:v>
                </c:pt>
                <c:pt idx="898">
                  <c:v>0.55336211805555557</c:v>
                </c:pt>
                <c:pt idx="899">
                  <c:v>0.55336565972222218</c:v>
                </c:pt>
                <c:pt idx="900">
                  <c:v>0.55336930555555552</c:v>
                </c:pt>
                <c:pt idx="901">
                  <c:v>0.55337290509259263</c:v>
                </c:pt>
                <c:pt idx="902">
                  <c:v>0.55337585648148147</c:v>
                </c:pt>
                <c:pt idx="903">
                  <c:v>0.55337939814814818</c:v>
                </c:pt>
                <c:pt idx="904">
                  <c:v>0.55338234953703702</c:v>
                </c:pt>
                <c:pt idx="905">
                  <c:v>0.55338589120370374</c:v>
                </c:pt>
                <c:pt idx="906">
                  <c:v>0.5533894791666667</c:v>
                </c:pt>
                <c:pt idx="907">
                  <c:v>0.55339309027777783</c:v>
                </c:pt>
                <c:pt idx="908">
                  <c:v>0.5533961458333333</c:v>
                </c:pt>
                <c:pt idx="909">
                  <c:v>0.55339968750000001</c:v>
                </c:pt>
                <c:pt idx="910">
                  <c:v>0.55340268518518521</c:v>
                </c:pt>
                <c:pt idx="911">
                  <c:v>0.55340620370370364</c:v>
                </c:pt>
                <c:pt idx="912">
                  <c:v>0.5534098842592593</c:v>
                </c:pt>
                <c:pt idx="913">
                  <c:v>0.55341341435185187</c:v>
                </c:pt>
                <c:pt idx="914">
                  <c:v>0.5534163310185185</c:v>
                </c:pt>
                <c:pt idx="915">
                  <c:v>0.55341983796296301</c:v>
                </c:pt>
                <c:pt idx="916">
                  <c:v>0.55342275462962964</c:v>
                </c:pt>
                <c:pt idx="917">
                  <c:v>0.55342631944444443</c:v>
                </c:pt>
                <c:pt idx="918">
                  <c:v>0.55342982638888893</c:v>
                </c:pt>
                <c:pt idx="919">
                  <c:v>0.55343340277777775</c:v>
                </c:pt>
                <c:pt idx="920">
                  <c:v>0.55343694444444447</c:v>
                </c:pt>
                <c:pt idx="921">
                  <c:v>0.5534398611111111</c:v>
                </c:pt>
                <c:pt idx="922">
                  <c:v>0.55344337962962964</c:v>
                </c:pt>
                <c:pt idx="923">
                  <c:v>0.55344633101851859</c:v>
                </c:pt>
                <c:pt idx="924">
                  <c:v>0.55344998842592596</c:v>
                </c:pt>
                <c:pt idx="925">
                  <c:v>0.55345354166666672</c:v>
                </c:pt>
                <c:pt idx="926">
                  <c:v>0.55345711805555553</c:v>
                </c:pt>
                <c:pt idx="927">
                  <c:v>0.55346025462962967</c:v>
                </c:pt>
                <c:pt idx="928">
                  <c:v>0.55346376157407406</c:v>
                </c:pt>
                <c:pt idx="929">
                  <c:v>0.55346687500000002</c:v>
                </c:pt>
                <c:pt idx="930">
                  <c:v>0.55347045138888895</c:v>
                </c:pt>
                <c:pt idx="931">
                  <c:v>0.55347412037037036</c:v>
                </c:pt>
                <c:pt idx="932">
                  <c:v>0.55347717592592593</c:v>
                </c:pt>
                <c:pt idx="933">
                  <c:v>0.55348076388888889</c:v>
                </c:pt>
                <c:pt idx="934">
                  <c:v>0.5534838310185185</c:v>
                </c:pt>
                <c:pt idx="935">
                  <c:v>0.5534873958333334</c:v>
                </c:pt>
                <c:pt idx="936">
                  <c:v>0.55349112268518519</c:v>
                </c:pt>
                <c:pt idx="937">
                  <c:v>0.55349471064814815</c:v>
                </c:pt>
                <c:pt idx="938">
                  <c:v>0.55349769675925919</c:v>
                </c:pt>
                <c:pt idx="939">
                  <c:v>0.55350126157407409</c:v>
                </c:pt>
                <c:pt idx="940">
                  <c:v>0.5535042361111111</c:v>
                </c:pt>
                <c:pt idx="941">
                  <c:v>0.55350802083333328</c:v>
                </c:pt>
                <c:pt idx="942">
                  <c:v>0.55351163194444442</c:v>
                </c:pt>
                <c:pt idx="943">
                  <c:v>0.55351524305555555</c:v>
                </c:pt>
                <c:pt idx="944">
                  <c:v>0.55351829861111113</c:v>
                </c:pt>
                <c:pt idx="945">
                  <c:v>0.55352193287037033</c:v>
                </c:pt>
                <c:pt idx="946">
                  <c:v>0.55352559027777781</c:v>
                </c:pt>
                <c:pt idx="947">
                  <c:v>0.55352916666666674</c:v>
                </c:pt>
                <c:pt idx="948">
                  <c:v>0.55353215277777779</c:v>
                </c:pt>
                <c:pt idx="949">
                  <c:v>0.55353570601851854</c:v>
                </c:pt>
                <c:pt idx="950">
                  <c:v>0.55353870370370373</c:v>
                </c:pt>
                <c:pt idx="951">
                  <c:v>0.55354230324074072</c:v>
                </c:pt>
                <c:pt idx="952">
                  <c:v>0.55354587962962964</c:v>
                </c:pt>
                <c:pt idx="953">
                  <c:v>0.55354953703703702</c:v>
                </c:pt>
                <c:pt idx="954">
                  <c:v>0.55355251157407415</c:v>
                </c:pt>
                <c:pt idx="955">
                  <c:v>0.55355608796296296</c:v>
                </c:pt>
                <c:pt idx="956">
                  <c:v>0.55355916666666671</c:v>
                </c:pt>
                <c:pt idx="957">
                  <c:v>0.55356275462962967</c:v>
                </c:pt>
                <c:pt idx="958">
                  <c:v>0.55356648148148146</c:v>
                </c:pt>
                <c:pt idx="959">
                  <c:v>0.55357011574074078</c:v>
                </c:pt>
                <c:pt idx="960">
                  <c:v>0.55357311342592597</c:v>
                </c:pt>
                <c:pt idx="961">
                  <c:v>0.55357666666666672</c:v>
                </c:pt>
                <c:pt idx="962">
                  <c:v>0.55357966435185191</c:v>
                </c:pt>
                <c:pt idx="963">
                  <c:v>0.55358336805555552</c:v>
                </c:pt>
                <c:pt idx="964">
                  <c:v>0.55358695601851848</c:v>
                </c:pt>
                <c:pt idx="965">
                  <c:v>0.55358996527777771</c:v>
                </c:pt>
                <c:pt idx="966">
                  <c:v>0.55359348379629625</c:v>
                </c:pt>
                <c:pt idx="967">
                  <c:v>0.5535964351851852</c:v>
                </c:pt>
                <c:pt idx="968">
                  <c:v>0.55359997685185192</c:v>
                </c:pt>
                <c:pt idx="969">
                  <c:v>0.5536035416666667</c:v>
                </c:pt>
                <c:pt idx="970">
                  <c:v>0.55360718750000004</c:v>
                </c:pt>
                <c:pt idx="971">
                  <c:v>0.55361015046296302</c:v>
                </c:pt>
                <c:pt idx="972">
                  <c:v>0.55361368055555549</c:v>
                </c:pt>
                <c:pt idx="973">
                  <c:v>0.55361665509259261</c:v>
                </c:pt>
                <c:pt idx="974">
                  <c:v>0.55362017361111115</c:v>
                </c:pt>
                <c:pt idx="975">
                  <c:v>0.55362384259259256</c:v>
                </c:pt>
                <c:pt idx="976">
                  <c:v>0.55362740740740735</c:v>
                </c:pt>
                <c:pt idx="977">
                  <c:v>0.55363092592592589</c:v>
                </c:pt>
                <c:pt idx="978">
                  <c:v>0.55363396990740743</c:v>
                </c:pt>
                <c:pt idx="979">
                  <c:v>0.5536375</c:v>
                </c:pt>
                <c:pt idx="980">
                  <c:v>0.55364121527777777</c:v>
                </c:pt>
                <c:pt idx="981">
                  <c:v>0.55364479166666669</c:v>
                </c:pt>
                <c:pt idx="982">
                  <c:v>0.55364832175925927</c:v>
                </c:pt>
                <c:pt idx="983">
                  <c:v>0.55365128472222225</c:v>
                </c:pt>
                <c:pt idx="984">
                  <c:v>0.553654837962963</c:v>
                </c:pt>
                <c:pt idx="985">
                  <c:v>0.55365791666666664</c:v>
                </c:pt>
                <c:pt idx="986">
                  <c:v>0.55366146990740739</c:v>
                </c:pt>
                <c:pt idx="987">
                  <c:v>0.55366509259259267</c:v>
                </c:pt>
                <c:pt idx="988">
                  <c:v>0.55366809027777775</c:v>
                </c:pt>
                <c:pt idx="989">
                  <c:v>0.55367163194444446</c:v>
                </c:pt>
                <c:pt idx="990">
                  <c:v>0.5536745833333333</c:v>
                </c:pt>
                <c:pt idx="991">
                  <c:v>0.55367810185185184</c:v>
                </c:pt>
                <c:pt idx="992">
                  <c:v>0.55368179398148143</c:v>
                </c:pt>
                <c:pt idx="993">
                  <c:v>0.55368532407407411</c:v>
                </c:pt>
                <c:pt idx="994">
                  <c:v>0.55368829861111113</c:v>
                </c:pt>
                <c:pt idx="995">
                  <c:v>0.5536918287037037</c:v>
                </c:pt>
                <c:pt idx="996">
                  <c:v>0.55369478009259254</c:v>
                </c:pt>
                <c:pt idx="997">
                  <c:v>0.55369833333333329</c:v>
                </c:pt>
                <c:pt idx="998">
                  <c:v>0.55370188657407404</c:v>
                </c:pt>
                <c:pt idx="999">
                  <c:v>0.55370559027777777</c:v>
                </c:pt>
                <c:pt idx="1000">
                  <c:v>0.55370855324074075</c:v>
                </c:pt>
                <c:pt idx="1001">
                  <c:v>0.55371209490740736</c:v>
                </c:pt>
                <c:pt idx="1002">
                  <c:v>0.55371515046296294</c:v>
                </c:pt>
                <c:pt idx="1003">
                  <c:v>0.55371870370370369</c:v>
                </c:pt>
                <c:pt idx="1004">
                  <c:v>0.55372238425925924</c:v>
                </c:pt>
                <c:pt idx="1005">
                  <c:v>0.55372722222222226</c:v>
                </c:pt>
                <c:pt idx="1006">
                  <c:v>0.55373015046296292</c:v>
                </c:pt>
                <c:pt idx="1007">
                  <c:v>0.55373386574074079</c:v>
                </c:pt>
                <c:pt idx="1008">
                  <c:v>0.55373739583333337</c:v>
                </c:pt>
                <c:pt idx="1009">
                  <c:v>0.55374037037037038</c:v>
                </c:pt>
                <c:pt idx="1010">
                  <c:v>0.55374391203703699</c:v>
                </c:pt>
                <c:pt idx="1011">
                  <c:v>0.55374687499999997</c:v>
                </c:pt>
                <c:pt idx="1012">
                  <c:v>0.55375043981481487</c:v>
                </c:pt>
                <c:pt idx="1013">
                  <c:v>0.55375396990740744</c:v>
                </c:pt>
                <c:pt idx="1014">
                  <c:v>0.5537576851851852</c:v>
                </c:pt>
                <c:pt idx="1015">
                  <c:v>0.55376067129629625</c:v>
                </c:pt>
                <c:pt idx="1016">
                  <c:v>0.553764224537037</c:v>
                </c:pt>
                <c:pt idx="1017">
                  <c:v>0.55376724537037036</c:v>
                </c:pt>
                <c:pt idx="1018">
                  <c:v>0.55377076388888891</c:v>
                </c:pt>
                <c:pt idx="1019">
                  <c:v>0.55377447916666667</c:v>
                </c:pt>
                <c:pt idx="1020">
                  <c:v>0.55377806712962963</c:v>
                </c:pt>
                <c:pt idx="1021">
                  <c:v>0.55378103009259261</c:v>
                </c:pt>
                <c:pt idx="1022">
                  <c:v>0.55378459490740739</c:v>
                </c:pt>
                <c:pt idx="1023">
                  <c:v>0.55378755787037037</c:v>
                </c:pt>
                <c:pt idx="1024">
                  <c:v>0.5537911342592593</c:v>
                </c:pt>
                <c:pt idx="1025">
                  <c:v>0.55379467592592591</c:v>
                </c:pt>
                <c:pt idx="1026">
                  <c:v>0.55379836805555549</c:v>
                </c:pt>
                <c:pt idx="1027">
                  <c:v>0.55380137731481482</c:v>
                </c:pt>
                <c:pt idx="1028">
                  <c:v>0.5538049074074074</c:v>
                </c:pt>
                <c:pt idx="1029">
                  <c:v>0.55380790509259259</c:v>
                </c:pt>
                <c:pt idx="1030">
                  <c:v>0.55381144675925931</c:v>
                </c:pt>
                <c:pt idx="1031">
                  <c:v>0.55381518518518524</c:v>
                </c:pt>
                <c:pt idx="1032">
                  <c:v>0.55381873842592599</c:v>
                </c:pt>
                <c:pt idx="1033">
                  <c:v>0.5538217129629629</c:v>
                </c:pt>
                <c:pt idx="1034">
                  <c:v>0.55382527777777779</c:v>
                </c:pt>
                <c:pt idx="1035">
                  <c:v>0.55382820601851857</c:v>
                </c:pt>
                <c:pt idx="1036">
                  <c:v>0.55383179398148152</c:v>
                </c:pt>
                <c:pt idx="1037">
                  <c:v>0.55383537037037034</c:v>
                </c:pt>
                <c:pt idx="1038">
                  <c:v>0.55383909722222224</c:v>
                </c:pt>
                <c:pt idx="1039">
                  <c:v>0.55384210648148147</c:v>
                </c:pt>
                <c:pt idx="1040">
                  <c:v>0.55384562500000001</c:v>
                </c:pt>
                <c:pt idx="1041">
                  <c:v>0.55384864583333326</c:v>
                </c:pt>
                <c:pt idx="1042">
                  <c:v>0.55385218749999998</c:v>
                </c:pt>
                <c:pt idx="1043">
                  <c:v>0.55385593749999995</c:v>
                </c:pt>
                <c:pt idx="1044">
                  <c:v>0.55385947916666667</c:v>
                </c:pt>
                <c:pt idx="1045">
                  <c:v>0.55386247685185186</c:v>
                </c:pt>
                <c:pt idx="1046">
                  <c:v>0.55386601851851858</c:v>
                </c:pt>
                <c:pt idx="1047">
                  <c:v>0.55386900462962962</c:v>
                </c:pt>
                <c:pt idx="1048">
                  <c:v>0.55387254629629623</c:v>
                </c:pt>
                <c:pt idx="1049">
                  <c:v>0.55387609953703698</c:v>
                </c:pt>
                <c:pt idx="1050">
                  <c:v>0.55387986111111109</c:v>
                </c:pt>
                <c:pt idx="1051">
                  <c:v>0.55388290509259253</c:v>
                </c:pt>
                <c:pt idx="1052">
                  <c:v>0.55388645833333328</c:v>
                </c:pt>
                <c:pt idx="1053">
                  <c:v>0.55389009259259259</c:v>
                </c:pt>
                <c:pt idx="1054">
                  <c:v>0.55389370370370372</c:v>
                </c:pt>
                <c:pt idx="1055">
                  <c:v>0.55389689814814813</c:v>
                </c:pt>
                <c:pt idx="1056">
                  <c:v>0.55390046296296302</c:v>
                </c:pt>
                <c:pt idx="1057">
                  <c:v>0.55390339120370369</c:v>
                </c:pt>
                <c:pt idx="1058">
                  <c:v>0.55390690972222223</c:v>
                </c:pt>
                <c:pt idx="1059">
                  <c:v>0.55391049768518519</c:v>
                </c:pt>
                <c:pt idx="1060">
                  <c:v>0.5539141666666666</c:v>
                </c:pt>
                <c:pt idx="1061">
                  <c:v>0.55391716435185179</c:v>
                </c:pt>
                <c:pt idx="1062">
                  <c:v>0.5539207986111111</c:v>
                </c:pt>
                <c:pt idx="1063">
                  <c:v>0.55392384259259264</c:v>
                </c:pt>
                <c:pt idx="1064">
                  <c:v>0.55392737268518522</c:v>
                </c:pt>
                <c:pt idx="1065">
                  <c:v>0.55393105324074077</c:v>
                </c:pt>
                <c:pt idx="1066">
                  <c:v>0.55393464120370373</c:v>
                </c:pt>
                <c:pt idx="1067">
                  <c:v>0.55393765046296295</c:v>
                </c:pt>
                <c:pt idx="1068">
                  <c:v>0.55394122685185188</c:v>
                </c:pt>
                <c:pt idx="1069">
                  <c:v>0.55394418981481486</c:v>
                </c:pt>
                <c:pt idx="1070">
                  <c:v>0.55394771990740743</c:v>
                </c:pt>
                <c:pt idx="1071">
                  <c:v>0.55395130787037039</c:v>
                </c:pt>
                <c:pt idx="1072">
                  <c:v>0.55395515046296295</c:v>
                </c:pt>
                <c:pt idx="1073">
                  <c:v>0.55395812499999997</c:v>
                </c:pt>
                <c:pt idx="1074">
                  <c:v>0.55396165509259265</c:v>
                </c:pt>
                <c:pt idx="1075">
                  <c:v>0.55396524305555561</c:v>
                </c:pt>
                <c:pt idx="1076">
                  <c:v>0.55396876157407404</c:v>
                </c:pt>
                <c:pt idx="1077">
                  <c:v>0.55397246527777777</c:v>
                </c:pt>
                <c:pt idx="1078">
                  <c:v>0.55397552083333335</c:v>
                </c:pt>
                <c:pt idx="1079">
                  <c:v>0.55397908564814813</c:v>
                </c:pt>
                <c:pt idx="1080">
                  <c:v>0.5539826157407407</c:v>
                </c:pt>
                <c:pt idx="1081">
                  <c:v>0.55398619212962963</c:v>
                </c:pt>
                <c:pt idx="1082">
                  <c:v>0.55398983796296297</c:v>
                </c:pt>
                <c:pt idx="1083">
                  <c:v>0.5539928472222222</c:v>
                </c:pt>
                <c:pt idx="1084">
                  <c:v>0.55399637731481477</c:v>
                </c:pt>
                <c:pt idx="1085">
                  <c:v>0.5539999537037037</c:v>
                </c:pt>
                <c:pt idx="1086">
                  <c:v>0.55400350694444445</c:v>
                </c:pt>
                <c:pt idx="1087">
                  <c:v>0.55400715277777779</c:v>
                </c:pt>
                <c:pt idx="1088">
                  <c:v>0.55401018518518519</c:v>
                </c:pt>
                <c:pt idx="1089">
                  <c:v>0.55401378472222229</c:v>
                </c:pt>
                <c:pt idx="1090">
                  <c:v>0.55401730324074072</c:v>
                </c:pt>
                <c:pt idx="1091">
                  <c:v>0.55402085648148147</c:v>
                </c:pt>
                <c:pt idx="1092">
                  <c:v>0.5540245601851852</c:v>
                </c:pt>
                <c:pt idx="1093">
                  <c:v>0.55402760416666663</c:v>
                </c:pt>
                <c:pt idx="1094">
                  <c:v>0.55403115740740738</c:v>
                </c:pt>
                <c:pt idx="1095">
                  <c:v>0.55403473379629631</c:v>
                </c:pt>
                <c:pt idx="1096">
                  <c:v>0.55403827546296303</c:v>
                </c:pt>
                <c:pt idx="1097">
                  <c:v>0.55404199074074068</c:v>
                </c:pt>
                <c:pt idx="1098">
                  <c:v>0.55404498842592587</c:v>
                </c:pt>
                <c:pt idx="1099">
                  <c:v>0.55404853009259258</c:v>
                </c:pt>
                <c:pt idx="1100">
                  <c:v>0.55405211805555554</c:v>
                </c:pt>
                <c:pt idx="1101">
                  <c:v>0.55405567129629629</c:v>
                </c:pt>
                <c:pt idx="1102">
                  <c:v>0.55405940972222223</c:v>
                </c:pt>
                <c:pt idx="1103">
                  <c:v>0.5540624305555556</c:v>
                </c:pt>
                <c:pt idx="1104">
                  <c:v>0.5540659722222222</c:v>
                </c:pt>
                <c:pt idx="1105">
                  <c:v>0.55406956018518516</c:v>
                </c:pt>
                <c:pt idx="1106">
                  <c:v>0.55407309027777785</c:v>
                </c:pt>
                <c:pt idx="1107">
                  <c:v>0.55407616898148149</c:v>
                </c:pt>
                <c:pt idx="1108">
                  <c:v>0.55407979166666665</c:v>
                </c:pt>
                <c:pt idx="1109">
                  <c:v>0.55408277777777781</c:v>
                </c:pt>
                <c:pt idx="1110">
                  <c:v>0.5540863425925926</c:v>
                </c:pt>
                <c:pt idx="1111">
                  <c:v>0.55408988425925931</c:v>
                </c:pt>
                <c:pt idx="1112">
                  <c:v>0.55409354166666669</c:v>
                </c:pt>
                <c:pt idx="1113">
                  <c:v>0.5540965162037037</c:v>
                </c:pt>
                <c:pt idx="1114">
                  <c:v>0.5541002083333334</c:v>
                </c:pt>
                <c:pt idx="1115">
                  <c:v>0.55410320601851859</c:v>
                </c:pt>
                <c:pt idx="1116">
                  <c:v>0.55410678240740741</c:v>
                </c:pt>
                <c:pt idx="1117">
                  <c:v>0.55411040509259257</c:v>
                </c:pt>
                <c:pt idx="1118">
                  <c:v>0.55411399305555553</c:v>
                </c:pt>
                <c:pt idx="1119">
                  <c:v>0.55411710648148149</c:v>
                </c:pt>
                <c:pt idx="1120">
                  <c:v>0.55412069444444445</c:v>
                </c:pt>
                <c:pt idx="1121">
                  <c:v>0.55412366898148147</c:v>
                </c:pt>
                <c:pt idx="1122">
                  <c:v>0.55412723379629625</c:v>
                </c:pt>
                <c:pt idx="1123">
                  <c:v>0.55413076388888893</c:v>
                </c:pt>
                <c:pt idx="1124">
                  <c:v>0.55413443287037034</c:v>
                </c:pt>
                <c:pt idx="1125">
                  <c:v>0.5541375462962963</c:v>
                </c:pt>
                <c:pt idx="1126">
                  <c:v>0.55414121527777771</c:v>
                </c:pt>
                <c:pt idx="1127">
                  <c:v>0.55414483796296299</c:v>
                </c:pt>
                <c:pt idx="1128">
                  <c:v>0.55414839120370374</c:v>
                </c:pt>
                <c:pt idx="1129">
                  <c:v>0.55415151620370373</c:v>
                </c:pt>
                <c:pt idx="1130">
                  <c:v>0.55415510416666669</c:v>
                </c:pt>
                <c:pt idx="1131">
                  <c:v>0.55415813657407409</c:v>
                </c:pt>
                <c:pt idx="1132">
                  <c:v>0.5541617129629629</c:v>
                </c:pt>
                <c:pt idx="1133">
                  <c:v>0.55416526620370365</c:v>
                </c:pt>
                <c:pt idx="1134">
                  <c:v>0.55416886574074076</c:v>
                </c:pt>
                <c:pt idx="1135">
                  <c:v>0.55417188657407401</c:v>
                </c:pt>
                <c:pt idx="1136">
                  <c:v>0.55417563657407409</c:v>
                </c:pt>
                <c:pt idx="1137">
                  <c:v>0.55417872685185188</c:v>
                </c:pt>
                <c:pt idx="1138">
                  <c:v>0.55418234953703704</c:v>
                </c:pt>
                <c:pt idx="1139">
                  <c:v>0.55418596064814818</c:v>
                </c:pt>
                <c:pt idx="1140">
                  <c:v>0.55418898148148144</c:v>
                </c:pt>
                <c:pt idx="1141">
                  <c:v>0.55419274305555555</c:v>
                </c:pt>
                <c:pt idx="1142">
                  <c:v>0.55419585648148151</c:v>
                </c:pt>
                <c:pt idx="1143">
                  <c:v>0.55419949074074071</c:v>
                </c:pt>
                <c:pt idx="1144">
                  <c:v>0.5542030555555556</c:v>
                </c:pt>
                <c:pt idx="1145">
                  <c:v>0.55420664351851856</c:v>
                </c:pt>
                <c:pt idx="1146">
                  <c:v>0.55420978009259259</c:v>
                </c:pt>
                <c:pt idx="1147">
                  <c:v>0.55421336805555554</c:v>
                </c:pt>
                <c:pt idx="1148">
                  <c:v>0.55421696759259265</c:v>
                </c:pt>
                <c:pt idx="1149">
                  <c:v>0.55422061342592588</c:v>
                </c:pt>
                <c:pt idx="1150">
                  <c:v>0.55422425925925933</c:v>
                </c:pt>
                <c:pt idx="1151">
                  <c:v>0.55422737268518518</c:v>
                </c:pt>
                <c:pt idx="1152">
                  <c:v>0.55423098379629632</c:v>
                </c:pt>
                <c:pt idx="1153">
                  <c:v>0.55423459490740734</c:v>
                </c:pt>
                <c:pt idx="1154">
                  <c:v>0.55423821759259262</c:v>
                </c:pt>
                <c:pt idx="1155">
                  <c:v>0.55424128472222223</c:v>
                </c:pt>
                <c:pt idx="1156">
                  <c:v>0.55424504629629634</c:v>
                </c:pt>
                <c:pt idx="1157">
                  <c:v>0.55424811342592595</c:v>
                </c:pt>
                <c:pt idx="1158">
                  <c:v>0.55425170138888891</c:v>
                </c:pt>
                <c:pt idx="1159">
                  <c:v>0.55425531249999993</c:v>
                </c:pt>
                <c:pt idx="1160">
                  <c:v>0.55425893518518521</c:v>
                </c:pt>
                <c:pt idx="1161">
                  <c:v>0.55426210648148155</c:v>
                </c:pt>
                <c:pt idx="1162">
                  <c:v>0.55426571759259258</c:v>
                </c:pt>
                <c:pt idx="1163">
                  <c:v>0.55426934027777774</c:v>
                </c:pt>
                <c:pt idx="1164">
                  <c:v>0.55427296296296291</c:v>
                </c:pt>
                <c:pt idx="1165">
                  <c:v>0.5542759606481481</c:v>
                </c:pt>
                <c:pt idx="1166">
                  <c:v>0.55427974537037039</c:v>
                </c:pt>
                <c:pt idx="1167">
                  <c:v>0.5542828125</c:v>
                </c:pt>
                <c:pt idx="1168">
                  <c:v>0.5542864120370371</c:v>
                </c:pt>
                <c:pt idx="1169">
                  <c:v>0.55429001157407409</c:v>
                </c:pt>
                <c:pt idx="1170">
                  <c:v>0.55429359953703705</c:v>
                </c:pt>
                <c:pt idx="1171">
                  <c:v>0.55429670138888887</c:v>
                </c:pt>
                <c:pt idx="1172">
                  <c:v>0.55430027777777779</c:v>
                </c:pt>
                <c:pt idx="1173">
                  <c:v>0.55430387731481479</c:v>
                </c:pt>
                <c:pt idx="1174">
                  <c:v>0.55430743055555554</c:v>
                </c:pt>
                <c:pt idx="1175">
                  <c:v>0.55431041666666669</c:v>
                </c:pt>
                <c:pt idx="1176">
                  <c:v>0.55431409722222225</c:v>
                </c:pt>
                <c:pt idx="1177">
                  <c:v>0.55431706018518512</c:v>
                </c:pt>
                <c:pt idx="1178">
                  <c:v>0.55432075231481481</c:v>
                </c:pt>
                <c:pt idx="1179">
                  <c:v>0.55432430555555556</c:v>
                </c:pt>
                <c:pt idx="1180">
                  <c:v>0.55432787037037035</c:v>
                </c:pt>
                <c:pt idx="1181">
                  <c:v>0.55433099537037034</c:v>
                </c:pt>
                <c:pt idx="1182">
                  <c:v>0.55433456018518512</c:v>
                </c:pt>
                <c:pt idx="1183">
                  <c:v>0.55433760416666666</c:v>
                </c:pt>
                <c:pt idx="1184">
                  <c:v>0.55434116898148145</c:v>
                </c:pt>
                <c:pt idx="1185">
                  <c:v>0.55434475694444452</c:v>
                </c:pt>
                <c:pt idx="1186">
                  <c:v>0.55434969907407405</c:v>
                </c:pt>
                <c:pt idx="1187">
                  <c:v>0.55435269675925924</c:v>
                </c:pt>
                <c:pt idx="1188">
                  <c:v>0.55435630787037038</c:v>
                </c:pt>
                <c:pt idx="1189">
                  <c:v>0.55435999999999996</c:v>
                </c:pt>
                <c:pt idx="1190">
                  <c:v>0.55436296296296295</c:v>
                </c:pt>
                <c:pt idx="1191">
                  <c:v>0.55436663194444447</c:v>
                </c:pt>
                <c:pt idx="1192">
                  <c:v>0.55436966435185187</c:v>
                </c:pt>
                <c:pt idx="1193">
                  <c:v>0.55437324074074079</c:v>
                </c:pt>
                <c:pt idx="1194">
                  <c:v>0.55437681712962961</c:v>
                </c:pt>
                <c:pt idx="1195">
                  <c:v>0.55438040509259257</c:v>
                </c:pt>
                <c:pt idx="1196">
                  <c:v>0.55438350694444438</c:v>
                </c:pt>
                <c:pt idx="1197">
                  <c:v>0.55438710648148148</c:v>
                </c:pt>
                <c:pt idx="1198">
                  <c:v>0.55439070601851859</c:v>
                </c:pt>
                <c:pt idx="1199">
                  <c:v>0.55439434027777779</c:v>
                </c:pt>
                <c:pt idx="1200">
                  <c:v>0.55439736111111115</c:v>
                </c:pt>
                <c:pt idx="1201">
                  <c:v>0.55440105324074074</c:v>
                </c:pt>
                <c:pt idx="1202">
                  <c:v>0.55440402777777775</c:v>
                </c:pt>
                <c:pt idx="1203">
                  <c:v>0.55440769675925927</c:v>
                </c:pt>
                <c:pt idx="1204">
                  <c:v>0.5544112731481482</c:v>
                </c:pt>
                <c:pt idx="1205">
                  <c:v>0.55441484953703701</c:v>
                </c:pt>
                <c:pt idx="1206">
                  <c:v>0.55441799768518518</c:v>
                </c:pt>
                <c:pt idx="1207">
                  <c:v>0.55442160879629632</c:v>
                </c:pt>
                <c:pt idx="1208">
                  <c:v>0.55442459490740748</c:v>
                </c:pt>
                <c:pt idx="1209">
                  <c:v>0.55442815972222226</c:v>
                </c:pt>
                <c:pt idx="1210">
                  <c:v>0.55443172453703704</c:v>
                </c:pt>
                <c:pt idx="1211">
                  <c:v>0.55443539351851856</c:v>
                </c:pt>
                <c:pt idx="1212">
                  <c:v>0.55443840277777778</c:v>
                </c:pt>
                <c:pt idx="1213">
                  <c:v>0.55444207175925919</c:v>
                </c:pt>
                <c:pt idx="1214">
                  <c:v>0.55444564814814812</c:v>
                </c:pt>
                <c:pt idx="1215">
                  <c:v>0.55444918981481484</c:v>
                </c:pt>
                <c:pt idx="1216">
                  <c:v>0.55445231481481483</c:v>
                </c:pt>
                <c:pt idx="1217">
                  <c:v>0.55445586805555558</c:v>
                </c:pt>
                <c:pt idx="1218">
                  <c:v>0.55445895833333336</c:v>
                </c:pt>
                <c:pt idx="1219">
                  <c:v>0.55446256944444439</c:v>
                </c:pt>
                <c:pt idx="1220">
                  <c:v>0.55446609953703707</c:v>
                </c:pt>
                <c:pt idx="1221">
                  <c:v>0.55446967592592589</c:v>
                </c:pt>
                <c:pt idx="1222">
                  <c:v>0.55447268518518522</c:v>
                </c:pt>
                <c:pt idx="1223">
                  <c:v>0.55447636574074077</c:v>
                </c:pt>
                <c:pt idx="1224">
                  <c:v>0.55447940972222221</c:v>
                </c:pt>
                <c:pt idx="1225">
                  <c:v>0.55448302083333334</c:v>
                </c:pt>
                <c:pt idx="1226">
                  <c:v>0.55448657407407409</c:v>
                </c:pt>
                <c:pt idx="1227">
                  <c:v>0.55449015046296302</c:v>
                </c:pt>
                <c:pt idx="1228">
                  <c:v>0.55449324074074069</c:v>
                </c:pt>
                <c:pt idx="1229">
                  <c:v>0.55449681712962962</c:v>
                </c:pt>
                <c:pt idx="1230">
                  <c:v>0.55449984953703702</c:v>
                </c:pt>
                <c:pt idx="1231">
                  <c:v>0.55450344907407401</c:v>
                </c:pt>
                <c:pt idx="1232">
                  <c:v>0.55450702546296293</c:v>
                </c:pt>
                <c:pt idx="1233">
                  <c:v>0.55451074074074069</c:v>
                </c:pt>
                <c:pt idx="1234">
                  <c:v>0.55451377314814809</c:v>
                </c:pt>
                <c:pt idx="1235">
                  <c:v>0.55451746527777779</c:v>
                </c:pt>
                <c:pt idx="1236">
                  <c:v>0.55452107638888892</c:v>
                </c:pt>
                <c:pt idx="1237">
                  <c:v>0.55452462962962967</c:v>
                </c:pt>
                <c:pt idx="1238">
                  <c:v>0.55452775462962967</c:v>
                </c:pt>
                <c:pt idx="1239">
                  <c:v>0.55453133101851859</c:v>
                </c:pt>
                <c:pt idx="1240">
                  <c:v>0.5545343981481482</c:v>
                </c:pt>
                <c:pt idx="1241">
                  <c:v>0.55453797453703702</c:v>
                </c:pt>
                <c:pt idx="1242">
                  <c:v>0.55454156249999997</c:v>
                </c:pt>
                <c:pt idx="1243">
                  <c:v>0.55454521990740735</c:v>
                </c:pt>
                <c:pt idx="1244">
                  <c:v>0.55454820601851851</c:v>
                </c:pt>
                <c:pt idx="1245">
                  <c:v>0.55455192129629627</c:v>
                </c:pt>
                <c:pt idx="1246">
                  <c:v>0.55455552083333337</c:v>
                </c:pt>
                <c:pt idx="1247">
                  <c:v>0.55455906249999998</c:v>
                </c:pt>
                <c:pt idx="1248">
                  <c:v>0.55456281250000006</c:v>
                </c:pt>
                <c:pt idx="1249">
                  <c:v>0.55456581018518525</c:v>
                </c:pt>
                <c:pt idx="1250">
                  <c:v>0.55456950231481483</c:v>
                </c:pt>
                <c:pt idx="1251">
                  <c:v>0.55457306712962962</c:v>
                </c:pt>
                <c:pt idx="1252">
                  <c:v>0.55457662037037037</c:v>
                </c:pt>
                <c:pt idx="1253">
                  <c:v>0.55457973379629633</c:v>
                </c:pt>
                <c:pt idx="1254">
                  <c:v>0.55458328703703696</c:v>
                </c:pt>
                <c:pt idx="1255">
                  <c:v>0.55458637731481486</c:v>
                </c:pt>
                <c:pt idx="1256">
                  <c:v>0.55458997685185185</c:v>
                </c:pt>
                <c:pt idx="1257">
                  <c:v>0.55459357638888884</c:v>
                </c:pt>
                <c:pt idx="1258">
                  <c:v>0.55459729166666671</c:v>
                </c:pt>
                <c:pt idx="1259">
                  <c:v>0.55460027777777776</c:v>
                </c:pt>
                <c:pt idx="1260">
                  <c:v>0.5546040162037037</c:v>
                </c:pt>
                <c:pt idx="1261">
                  <c:v>0.55460758101851848</c:v>
                </c:pt>
                <c:pt idx="1262">
                  <c:v>0.55461114583333326</c:v>
                </c:pt>
                <c:pt idx="1263">
                  <c:v>0.55461489583333334</c:v>
                </c:pt>
                <c:pt idx="1264">
                  <c:v>0.55461793981481489</c:v>
                </c:pt>
                <c:pt idx="1265">
                  <c:v>0.5546216435185185</c:v>
                </c:pt>
                <c:pt idx="1266">
                  <c:v>0.55462521990740743</c:v>
                </c:pt>
                <c:pt idx="1267">
                  <c:v>0.55462879629629624</c:v>
                </c:pt>
                <c:pt idx="1268">
                  <c:v>0.55463196759259259</c:v>
                </c:pt>
                <c:pt idx="1269">
                  <c:v>0.55463559027777776</c:v>
                </c:pt>
                <c:pt idx="1270">
                  <c:v>0.55463870370370372</c:v>
                </c:pt>
                <c:pt idx="1271">
                  <c:v>0.55464233796296292</c:v>
                </c:pt>
                <c:pt idx="1272">
                  <c:v>0.55464600694444444</c:v>
                </c:pt>
                <c:pt idx="1273">
                  <c:v>0.55464921296296299</c:v>
                </c:pt>
                <c:pt idx="1274">
                  <c:v>0.55465281249999998</c:v>
                </c:pt>
                <c:pt idx="1275">
                  <c:v>0.55465592592592594</c:v>
                </c:pt>
                <c:pt idx="1276">
                  <c:v>0.55465954861111111</c:v>
                </c:pt>
                <c:pt idx="1277">
                  <c:v>0.55466310185185186</c:v>
                </c:pt>
                <c:pt idx="1278">
                  <c:v>0.55466682870370365</c:v>
                </c:pt>
                <c:pt idx="1279">
                  <c:v>0.55466989583333337</c:v>
                </c:pt>
                <c:pt idx="1280">
                  <c:v>0.55467362268518516</c:v>
                </c:pt>
                <c:pt idx="1281">
                  <c:v>0.5546772337962963</c:v>
                </c:pt>
                <c:pt idx="1282">
                  <c:v>0.55468085648148147</c:v>
                </c:pt>
                <c:pt idx="1283">
                  <c:v>0.55468398148148146</c:v>
                </c:pt>
                <c:pt idx="1284">
                  <c:v>0.55468760416666674</c:v>
                </c:pt>
                <c:pt idx="1285">
                  <c:v>0.55469070601851855</c:v>
                </c:pt>
                <c:pt idx="1286">
                  <c:v>0.55469432870370372</c:v>
                </c:pt>
                <c:pt idx="1287">
                  <c:v>0.55469796296296303</c:v>
                </c:pt>
                <c:pt idx="1288">
                  <c:v>0.55470170138888886</c:v>
                </c:pt>
                <c:pt idx="1289">
                  <c:v>0.55470473379629637</c:v>
                </c:pt>
                <c:pt idx="1290">
                  <c:v>0.55470848379629623</c:v>
                </c:pt>
                <c:pt idx="1291">
                  <c:v>0.55471211805555554</c:v>
                </c:pt>
                <c:pt idx="1292">
                  <c:v>0.5547157407407407</c:v>
                </c:pt>
                <c:pt idx="1293">
                  <c:v>0.55471891203703705</c:v>
                </c:pt>
                <c:pt idx="1294">
                  <c:v>0.55472254629629625</c:v>
                </c:pt>
                <c:pt idx="1295">
                  <c:v>0.55472557870370365</c:v>
                </c:pt>
                <c:pt idx="1296">
                  <c:v>0.55472921296296296</c:v>
                </c:pt>
                <c:pt idx="1297">
                  <c:v>0.55473282407407409</c:v>
                </c:pt>
                <c:pt idx="1298">
                  <c:v>0.55473594907407409</c:v>
                </c:pt>
                <c:pt idx="1299">
                  <c:v>0.55473953703703704</c:v>
                </c:pt>
                <c:pt idx="1300">
                  <c:v>0.55474267361111107</c:v>
                </c:pt>
                <c:pt idx="1301">
                  <c:v>0.55474630787037038</c:v>
                </c:pt>
                <c:pt idx="1302">
                  <c:v>0.55474991898148152</c:v>
                </c:pt>
                <c:pt idx="1303">
                  <c:v>0.55475365740740734</c:v>
                </c:pt>
                <c:pt idx="1304">
                  <c:v>0.55475675925925927</c:v>
                </c:pt>
                <c:pt idx="1305">
                  <c:v>0.55476053240740741</c:v>
                </c:pt>
                <c:pt idx="1306">
                  <c:v>0.55476420138888882</c:v>
                </c:pt>
                <c:pt idx="1307">
                  <c:v>0.55476785879629631</c:v>
                </c:pt>
                <c:pt idx="1308">
                  <c:v>0.55477104166666669</c:v>
                </c:pt>
                <c:pt idx="1309">
                  <c:v>0.55477467592592589</c:v>
                </c:pt>
                <c:pt idx="1310">
                  <c:v>0.55477770833333329</c:v>
                </c:pt>
                <c:pt idx="1311">
                  <c:v>0.55478130787037039</c:v>
                </c:pt>
                <c:pt idx="1312">
                  <c:v>0.55478491898148141</c:v>
                </c:pt>
                <c:pt idx="1313">
                  <c:v>0.55478811342592593</c:v>
                </c:pt>
                <c:pt idx="1314">
                  <c:v>0.55479174768518524</c:v>
                </c:pt>
                <c:pt idx="1315">
                  <c:v>0.55479488425925927</c:v>
                </c:pt>
                <c:pt idx="1316">
                  <c:v>0.55479851851851858</c:v>
                </c:pt>
                <c:pt idx="1317">
                  <c:v>0.55480215277777778</c:v>
                </c:pt>
                <c:pt idx="1318">
                  <c:v>0.55480592592592592</c:v>
                </c:pt>
                <c:pt idx="1319">
                  <c:v>0.55480893518518515</c:v>
                </c:pt>
                <c:pt idx="1320">
                  <c:v>0.55481266203703705</c:v>
                </c:pt>
                <c:pt idx="1321">
                  <c:v>0.55481629629629625</c:v>
                </c:pt>
                <c:pt idx="1322">
                  <c:v>0.55481990740740739</c:v>
                </c:pt>
                <c:pt idx="1323">
                  <c:v>0.55482309027777776</c:v>
                </c:pt>
                <c:pt idx="1324">
                  <c:v>0.55482673611111111</c:v>
                </c:pt>
                <c:pt idx="1325">
                  <c:v>0.55482993055555563</c:v>
                </c:pt>
                <c:pt idx="1326">
                  <c:v>0.55483371527777781</c:v>
                </c:pt>
                <c:pt idx="1327">
                  <c:v>0.5548373148148148</c:v>
                </c:pt>
                <c:pt idx="1328">
                  <c:v>0.55484049768518517</c:v>
                </c:pt>
                <c:pt idx="1329">
                  <c:v>0.55484413194444449</c:v>
                </c:pt>
                <c:pt idx="1330">
                  <c:v>0.55484777777777772</c:v>
                </c:pt>
                <c:pt idx="1331">
                  <c:v>0.55485137731481482</c:v>
                </c:pt>
                <c:pt idx="1332">
                  <c:v>0.55485440972222222</c:v>
                </c:pt>
                <c:pt idx="1333">
                  <c:v>0.55485813657407401</c:v>
                </c:pt>
                <c:pt idx="1334">
                  <c:v>0.55486118055555556</c:v>
                </c:pt>
                <c:pt idx="1335">
                  <c:v>0.55486500000000005</c:v>
                </c:pt>
                <c:pt idx="1336">
                  <c:v>0.55486866898148146</c:v>
                </c:pt>
                <c:pt idx="1337">
                  <c:v>0.55487234953703701</c:v>
                </c:pt>
                <c:pt idx="1338">
                  <c:v>0.55487554398148153</c:v>
                </c:pt>
                <c:pt idx="1339">
                  <c:v>0.55487925925925929</c:v>
                </c:pt>
                <c:pt idx="1340">
                  <c:v>0.55488293981481485</c:v>
                </c:pt>
                <c:pt idx="1341">
                  <c:v>0.5548867476851852</c:v>
                </c:pt>
                <c:pt idx="1342">
                  <c:v>0.55488988425925923</c:v>
                </c:pt>
                <c:pt idx="1343">
                  <c:v>0.55489356481481478</c:v>
                </c:pt>
                <c:pt idx="1344">
                  <c:v>0.55489724537037033</c:v>
                </c:pt>
                <c:pt idx="1345">
                  <c:v>0.5549008680555555</c:v>
                </c:pt>
                <c:pt idx="1346">
                  <c:v>0.55490400462962963</c:v>
                </c:pt>
                <c:pt idx="1347">
                  <c:v>0.55490770833333336</c:v>
                </c:pt>
                <c:pt idx="1348">
                  <c:v>0.55491075231481479</c:v>
                </c:pt>
                <c:pt idx="1349">
                  <c:v>0.55491437499999996</c:v>
                </c:pt>
                <c:pt idx="1350">
                  <c:v>0.55491800925925927</c:v>
                </c:pt>
                <c:pt idx="1351">
                  <c:v>0.55492138888888887</c:v>
                </c:pt>
                <c:pt idx="1352">
                  <c:v>0.55492518518518519</c:v>
                </c:pt>
                <c:pt idx="1353">
                  <c:v>0.55492908564814813</c:v>
                </c:pt>
                <c:pt idx="1354">
                  <c:v>0.55493278935185186</c:v>
                </c:pt>
                <c:pt idx="1355">
                  <c:v>0.55493711805555557</c:v>
                </c:pt>
                <c:pt idx="1356">
                  <c:v>0.55494077546296294</c:v>
                </c:pt>
                <c:pt idx="1357">
                  <c:v>0.55494438657407408</c:v>
                </c:pt>
                <c:pt idx="1358">
                  <c:v>0.55494746527777783</c:v>
                </c:pt>
                <c:pt idx="1359">
                  <c:v>0.55495112268518521</c:v>
                </c:pt>
                <c:pt idx="1360">
                  <c:v>0.55495432870370365</c:v>
                </c:pt>
                <c:pt idx="1361">
                  <c:v>0.55495793981481478</c:v>
                </c:pt>
                <c:pt idx="1362">
                  <c:v>0.5549616087962963</c:v>
                </c:pt>
                <c:pt idx="1363">
                  <c:v>0.55496461805555553</c:v>
                </c:pt>
                <c:pt idx="1364">
                  <c:v>0.55496824074074069</c:v>
                </c:pt>
                <c:pt idx="1365">
                  <c:v>0.55497143518518521</c:v>
                </c:pt>
                <c:pt idx="1366">
                  <c:v>0.5549751273148148</c:v>
                </c:pt>
                <c:pt idx="1367">
                  <c:v>0.55497883101851853</c:v>
                </c:pt>
                <c:pt idx="1368">
                  <c:v>0.55498194444444449</c:v>
                </c:pt>
                <c:pt idx="1369">
                  <c:v>0.55498557870370369</c:v>
                </c:pt>
                <c:pt idx="1370">
                  <c:v>0.55498872685185185</c:v>
                </c:pt>
                <c:pt idx="1371">
                  <c:v>0.55499233796296299</c:v>
                </c:pt>
                <c:pt idx="1372">
                  <c:v>0.55499606481481478</c:v>
                </c:pt>
                <c:pt idx="1373">
                  <c:v>0.55499967592592592</c:v>
                </c:pt>
                <c:pt idx="1374">
                  <c:v>0.55500265046296293</c:v>
                </c:pt>
                <c:pt idx="1375">
                  <c:v>0.55500626157407407</c:v>
                </c:pt>
                <c:pt idx="1376">
                  <c:v>0.55500981481481482</c:v>
                </c:pt>
                <c:pt idx="1377">
                  <c:v>0.55501355324074075</c:v>
                </c:pt>
                <c:pt idx="1378">
                  <c:v>0.55501658564814815</c:v>
                </c:pt>
                <c:pt idx="1379">
                  <c:v>0.55502017361111111</c:v>
                </c:pt>
                <c:pt idx="1380">
                  <c:v>0.55502321759259254</c:v>
                </c:pt>
                <c:pt idx="1381">
                  <c:v>0.55502678240740744</c:v>
                </c:pt>
                <c:pt idx="1382">
                  <c:v>0.55503052083333337</c:v>
                </c:pt>
                <c:pt idx="1383">
                  <c:v>0.55503412037037037</c:v>
                </c:pt>
                <c:pt idx="1384">
                  <c:v>0.55503710648148152</c:v>
                </c:pt>
                <c:pt idx="1385">
                  <c:v>0.55504068287037034</c:v>
                </c:pt>
                <c:pt idx="1386">
                  <c:v>0.55504368055555553</c:v>
                </c:pt>
                <c:pt idx="1387">
                  <c:v>0.55504741898148147</c:v>
                </c:pt>
                <c:pt idx="1388">
                  <c:v>0.5550510300925926</c:v>
                </c:pt>
                <c:pt idx="1389">
                  <c:v>0.55505461805555556</c:v>
                </c:pt>
                <c:pt idx="1390">
                  <c:v>0.55505765046296296</c:v>
                </c:pt>
                <c:pt idx="1391">
                  <c:v>0.55506123842592592</c:v>
                </c:pt>
                <c:pt idx="1392">
                  <c:v>0.55506490740740744</c:v>
                </c:pt>
                <c:pt idx="1393">
                  <c:v>0.55506848379629636</c:v>
                </c:pt>
                <c:pt idx="1394">
                  <c:v>0.55507146990740741</c:v>
                </c:pt>
                <c:pt idx="1395">
                  <c:v>0.55507502314814816</c:v>
                </c:pt>
                <c:pt idx="1396">
                  <c:v>0.55507798611111114</c:v>
                </c:pt>
                <c:pt idx="1397">
                  <c:v>0.55508155092592593</c:v>
                </c:pt>
                <c:pt idx="1398">
                  <c:v>0.55508513888888888</c:v>
                </c:pt>
                <c:pt idx="1399">
                  <c:v>0.55508878472222223</c:v>
                </c:pt>
                <c:pt idx="1400">
                  <c:v>0.55509185185185184</c:v>
                </c:pt>
                <c:pt idx="1401">
                  <c:v>0.55509542824074076</c:v>
                </c:pt>
                <c:pt idx="1402">
                  <c:v>0.55509848379629634</c:v>
                </c:pt>
                <c:pt idx="1403">
                  <c:v>0.55510208333333333</c:v>
                </c:pt>
                <c:pt idx="1404">
                  <c:v>0.55510578703703706</c:v>
                </c:pt>
                <c:pt idx="1405">
                  <c:v>0.55510940972222222</c:v>
                </c:pt>
                <c:pt idx="1406">
                  <c:v>0.55511241898148145</c:v>
                </c:pt>
                <c:pt idx="1407">
                  <c:v>0.55511599537037037</c:v>
                </c:pt>
                <c:pt idx="1408">
                  <c:v>0.55511898148148153</c:v>
                </c:pt>
                <c:pt idx="1409">
                  <c:v>0.55512268518518515</c:v>
                </c:pt>
                <c:pt idx="1410">
                  <c:v>0.55512624999999993</c:v>
                </c:pt>
                <c:pt idx="1411">
                  <c:v>0.55512981481481483</c:v>
                </c:pt>
                <c:pt idx="1412">
                  <c:v>0.55513296296296299</c:v>
                </c:pt>
                <c:pt idx="1413">
                  <c:v>0.55513670138888893</c:v>
                </c:pt>
                <c:pt idx="1414">
                  <c:v>0.55514049768518514</c:v>
                </c:pt>
                <c:pt idx="1415">
                  <c:v>0.55514409722222224</c:v>
                </c:pt>
                <c:pt idx="1416">
                  <c:v>0.55514715277777771</c:v>
                </c:pt>
                <c:pt idx="1417">
                  <c:v>0.55515114583333336</c:v>
                </c:pt>
                <c:pt idx="1418">
                  <c:v>0.55515473379629632</c:v>
                </c:pt>
                <c:pt idx="1419">
                  <c:v>0.55515840277777773</c:v>
                </c:pt>
                <c:pt idx="1420">
                  <c:v>0.5551615856481481</c:v>
                </c:pt>
                <c:pt idx="1421">
                  <c:v>0.555165150462963</c:v>
                </c:pt>
                <c:pt idx="1422">
                  <c:v>0.55516829861111117</c:v>
                </c:pt>
                <c:pt idx="1423">
                  <c:v>0.55517189814814816</c:v>
                </c:pt>
                <c:pt idx="1424">
                  <c:v>0.55517552083333332</c:v>
                </c:pt>
                <c:pt idx="1425">
                  <c:v>0.55517856481481476</c:v>
                </c:pt>
                <c:pt idx="1426">
                  <c:v>0.55518216435185186</c:v>
                </c:pt>
                <c:pt idx="1427">
                  <c:v>0.55518526620370368</c:v>
                </c:pt>
                <c:pt idx="1428">
                  <c:v>0.55518885416666663</c:v>
                </c:pt>
                <c:pt idx="1429">
                  <c:v>0.55519258101851854</c:v>
                </c:pt>
                <c:pt idx="1430">
                  <c:v>0.55519615740740746</c:v>
                </c:pt>
                <c:pt idx="1431">
                  <c:v>0.55519913194444448</c:v>
                </c:pt>
                <c:pt idx="1432">
                  <c:v>0.55520270833333341</c:v>
                </c:pt>
                <c:pt idx="1433">
                  <c:v>0.55520568287037031</c:v>
                </c:pt>
                <c:pt idx="1434">
                  <c:v>0.55520944444444442</c:v>
                </c:pt>
                <c:pt idx="1435">
                  <c:v>0.55521307870370373</c:v>
                </c:pt>
                <c:pt idx="1436">
                  <c:v>0.55521663194444437</c:v>
                </c:pt>
                <c:pt idx="1437">
                  <c:v>0.55521966435185188</c:v>
                </c:pt>
                <c:pt idx="1438">
                  <c:v>0.55522327546296302</c:v>
                </c:pt>
                <c:pt idx="1439">
                  <c:v>0.55522697916666663</c:v>
                </c:pt>
                <c:pt idx="1440">
                  <c:v>0.55523054398148142</c:v>
                </c:pt>
                <c:pt idx="1441">
                  <c:v>0.55523355324074075</c:v>
                </c:pt>
                <c:pt idx="1442">
                  <c:v>0.55523711805555553</c:v>
                </c:pt>
                <c:pt idx="1443">
                  <c:v>0.55524010416666669</c:v>
                </c:pt>
                <c:pt idx="1444">
                  <c:v>0.55524370370370368</c:v>
                </c:pt>
                <c:pt idx="1445">
                  <c:v>0.55524728009259261</c:v>
                </c:pt>
                <c:pt idx="1446">
                  <c:v>0.55525099537037037</c:v>
                </c:pt>
                <c:pt idx="1447">
                  <c:v>0.55525405092592595</c:v>
                </c:pt>
                <c:pt idx="1448">
                  <c:v>0.55525761574074073</c:v>
                </c:pt>
                <c:pt idx="1449">
                  <c:v>0.55526081018518514</c:v>
                </c:pt>
                <c:pt idx="1450">
                  <c:v>0.55526459490740743</c:v>
                </c:pt>
                <c:pt idx="1451">
                  <c:v>0.55526822916666674</c:v>
                </c:pt>
                <c:pt idx="1452">
                  <c:v>0.55527130787037038</c:v>
                </c:pt>
                <c:pt idx="1453">
                  <c:v>0.55527495370370372</c:v>
                </c:pt>
                <c:pt idx="1454">
                  <c:v>0.55527792824074074</c:v>
                </c:pt>
                <c:pt idx="1455">
                  <c:v>0.55528152777777773</c:v>
                </c:pt>
                <c:pt idx="1456">
                  <c:v>0.55528523148148146</c:v>
                </c:pt>
                <c:pt idx="1457">
                  <c:v>0.55528884259259259</c:v>
                </c:pt>
                <c:pt idx="1458">
                  <c:v>0.55529185185185181</c:v>
                </c:pt>
                <c:pt idx="1459">
                  <c:v>0.55529542824074074</c:v>
                </c:pt>
                <c:pt idx="1460">
                  <c:v>0.55529842592592593</c:v>
                </c:pt>
                <c:pt idx="1461">
                  <c:v>0.55530216435185187</c:v>
                </c:pt>
                <c:pt idx="1462">
                  <c:v>0.55530576388888886</c:v>
                </c:pt>
                <c:pt idx="1463">
                  <c:v>0.5553088078703704</c:v>
                </c:pt>
                <c:pt idx="1464">
                  <c:v>0.55531240740740739</c:v>
                </c:pt>
                <c:pt idx="1465">
                  <c:v>0.55531540509259258</c:v>
                </c:pt>
                <c:pt idx="1466">
                  <c:v>0.5553191666666667</c:v>
                </c:pt>
                <c:pt idx="1467">
                  <c:v>0.5553228009259259</c:v>
                </c:pt>
                <c:pt idx="1468">
                  <c:v>0.55532640046296289</c:v>
                </c:pt>
                <c:pt idx="1469">
                  <c:v>0.55532953703703702</c:v>
                </c:pt>
                <c:pt idx="1470">
                  <c:v>0.55533311342592595</c:v>
                </c:pt>
                <c:pt idx="1471">
                  <c:v>0.5553368865740741</c:v>
                </c:pt>
                <c:pt idx="1472">
                  <c:v>0.55534053240740744</c:v>
                </c:pt>
                <c:pt idx="1473">
                  <c:v>0.55534357638888887</c:v>
                </c:pt>
                <c:pt idx="1474">
                  <c:v>0.55534716435185183</c:v>
                </c:pt>
                <c:pt idx="1475">
                  <c:v>0.55535020833333337</c:v>
                </c:pt>
                <c:pt idx="1476">
                  <c:v>0.55535395833333334</c:v>
                </c:pt>
                <c:pt idx="1477">
                  <c:v>0.55535758101851851</c:v>
                </c:pt>
                <c:pt idx="1478">
                  <c:v>0.55536141203703704</c:v>
                </c:pt>
                <c:pt idx="1479">
                  <c:v>0.555364525462963</c:v>
                </c:pt>
                <c:pt idx="1480">
                  <c:v>0.55536813657407402</c:v>
                </c:pt>
                <c:pt idx="1481">
                  <c:v>0.55537318287037041</c:v>
                </c:pt>
                <c:pt idx="1482">
                  <c:v>0.55537680555555557</c:v>
                </c:pt>
                <c:pt idx="1483">
                  <c:v>0.55538045138888892</c:v>
                </c:pt>
                <c:pt idx="1484">
                  <c:v>0.55538415509259254</c:v>
                </c:pt>
                <c:pt idx="1485">
                  <c:v>0.55538719907407408</c:v>
                </c:pt>
                <c:pt idx="1486">
                  <c:v>0.55539083333333339</c:v>
                </c:pt>
                <c:pt idx="1487">
                  <c:v>0.55539410879629625</c:v>
                </c:pt>
                <c:pt idx="1488">
                  <c:v>0.55539774305555556</c:v>
                </c:pt>
                <c:pt idx="1489">
                  <c:v>0.55540143518518514</c:v>
                </c:pt>
                <c:pt idx="1490">
                  <c:v>0.55540446759259254</c:v>
                </c:pt>
                <c:pt idx="1491">
                  <c:v>0.55540810185185185</c:v>
                </c:pt>
                <c:pt idx="1492">
                  <c:v>0.55541126157407406</c:v>
                </c:pt>
                <c:pt idx="1493">
                  <c:v>0.55541495370370375</c:v>
                </c:pt>
                <c:pt idx="1494">
                  <c:v>0.55541870370370372</c:v>
                </c:pt>
                <c:pt idx="1495">
                  <c:v>0.5554217592592593</c:v>
                </c:pt>
                <c:pt idx="1496">
                  <c:v>0.5554253935185185</c:v>
                </c:pt>
                <c:pt idx="1497">
                  <c:v>0.55542843749999993</c:v>
                </c:pt>
                <c:pt idx="1498">
                  <c:v>0.55543204861111117</c:v>
                </c:pt>
                <c:pt idx="1499">
                  <c:v>0.55543587962962959</c:v>
                </c:pt>
                <c:pt idx="1500">
                  <c:v>0.55543950231481476</c:v>
                </c:pt>
                <c:pt idx="1501">
                  <c:v>0.55544248842592592</c:v>
                </c:pt>
                <c:pt idx="1502">
                  <c:v>0.55544611111111108</c:v>
                </c:pt>
                <c:pt idx="1503">
                  <c:v>0.55544972222222222</c:v>
                </c:pt>
                <c:pt idx="1504">
                  <c:v>0.55545340277777777</c:v>
                </c:pt>
                <c:pt idx="1505">
                  <c:v>0.55545648148148141</c:v>
                </c:pt>
                <c:pt idx="1506">
                  <c:v>0.55546004629629631</c:v>
                </c:pt>
                <c:pt idx="1507">
                  <c:v>0.55546314814814812</c:v>
                </c:pt>
                <c:pt idx="1508">
                  <c:v>0.55546674768518522</c:v>
                </c:pt>
                <c:pt idx="1509">
                  <c:v>0.55547050925925923</c:v>
                </c:pt>
                <c:pt idx="1510">
                  <c:v>0.55547414351851854</c:v>
                </c:pt>
                <c:pt idx="1511">
                  <c:v>0.55547722222222229</c:v>
                </c:pt>
                <c:pt idx="1512">
                  <c:v>0.55548082175925928</c:v>
                </c:pt>
                <c:pt idx="1513">
                  <c:v>0.55548443287037041</c:v>
                </c:pt>
                <c:pt idx="1514">
                  <c:v>0.555488125</c:v>
                </c:pt>
                <c:pt idx="1515">
                  <c:v>0.55549118055555557</c:v>
                </c:pt>
                <c:pt idx="1516">
                  <c:v>0.55549478009259257</c:v>
                </c:pt>
                <c:pt idx="1517">
                  <c:v>0.55549790509259256</c:v>
                </c:pt>
                <c:pt idx="1518">
                  <c:v>0.55550153935185187</c:v>
                </c:pt>
                <c:pt idx="1519">
                  <c:v>0.55550530092592598</c:v>
                </c:pt>
                <c:pt idx="1520">
                  <c:v>0.5555088773148148</c:v>
                </c:pt>
                <c:pt idx="1521">
                  <c:v>0.55551189814814816</c:v>
                </c:pt>
                <c:pt idx="1522">
                  <c:v>0.55551565972222228</c:v>
                </c:pt>
                <c:pt idx="1523">
                  <c:v>0.55551935185185186</c:v>
                </c:pt>
                <c:pt idx="1524">
                  <c:v>0.55552312500000001</c:v>
                </c:pt>
                <c:pt idx="1525">
                  <c:v>0.55552618055555558</c:v>
                </c:pt>
                <c:pt idx="1526">
                  <c:v>0.55552979166666672</c:v>
                </c:pt>
                <c:pt idx="1527">
                  <c:v>0.55553297453703709</c:v>
                </c:pt>
                <c:pt idx="1528">
                  <c:v>0.55553660879629629</c:v>
                </c:pt>
                <c:pt idx="1529">
                  <c:v>0.55554037037037041</c:v>
                </c:pt>
                <c:pt idx="1530">
                  <c:v>0.55554346064814808</c:v>
                </c:pt>
                <c:pt idx="1531">
                  <c:v>0.55554709490740739</c:v>
                </c:pt>
                <c:pt idx="1532">
                  <c:v>0.55555028935185191</c:v>
                </c:pt>
                <c:pt idx="1533">
                  <c:v>0.55555391203703708</c:v>
                </c:pt>
                <c:pt idx="1534">
                  <c:v>0.55555769675925926</c:v>
                </c:pt>
                <c:pt idx="1535">
                  <c:v>0.55556100694444444</c:v>
                </c:pt>
                <c:pt idx="1536">
                  <c:v>0.55556467592592595</c:v>
                </c:pt>
                <c:pt idx="1537">
                  <c:v>0.55556846064814813</c:v>
                </c:pt>
                <c:pt idx="1538">
                  <c:v>0.55557218750000004</c:v>
                </c:pt>
                <c:pt idx="1539">
                  <c:v>0.5555756828703704</c:v>
                </c:pt>
                <c:pt idx="1540">
                  <c:v>0.5555797916666666</c:v>
                </c:pt>
                <c:pt idx="1541">
                  <c:v>0.55558357638888889</c:v>
                </c:pt>
                <c:pt idx="1542">
                  <c:v>0.55558665509259264</c:v>
                </c:pt>
                <c:pt idx="1543">
                  <c:v>0.55559032407407405</c:v>
                </c:pt>
                <c:pt idx="1544">
                  <c:v>0.55559339120370377</c:v>
                </c:pt>
                <c:pt idx="1545">
                  <c:v>0.5555972569444444</c:v>
                </c:pt>
                <c:pt idx="1546">
                  <c:v>0.55560101851851851</c:v>
                </c:pt>
                <c:pt idx="1547">
                  <c:v>0.55560415509259264</c:v>
                </c:pt>
                <c:pt idx="1548">
                  <c:v>0.55560909722222218</c:v>
                </c:pt>
                <c:pt idx="1549">
                  <c:v>0.55561273148148149</c:v>
                </c:pt>
                <c:pt idx="1550">
                  <c:v>0.55561638888888887</c:v>
                </c:pt>
                <c:pt idx="1551">
                  <c:v>0.55561960648148145</c:v>
                </c:pt>
                <c:pt idx="1552">
                  <c:v>0.55562327546296297</c:v>
                </c:pt>
                <c:pt idx="1553">
                  <c:v>0.55562703703703697</c:v>
                </c:pt>
                <c:pt idx="1554">
                  <c:v>0.55563021990740735</c:v>
                </c:pt>
                <c:pt idx="1555">
                  <c:v>0.55563385416666666</c:v>
                </c:pt>
                <c:pt idx="1556">
                  <c:v>0.55563709490740743</c:v>
                </c:pt>
                <c:pt idx="1557">
                  <c:v>0.55564081018518519</c:v>
                </c:pt>
                <c:pt idx="1558">
                  <c:v>0.55564467592592592</c:v>
                </c:pt>
                <c:pt idx="1559">
                  <c:v>0.55564778935185188</c:v>
                </c:pt>
                <c:pt idx="1560">
                  <c:v>0.5556514930555555</c:v>
                </c:pt>
                <c:pt idx="1561">
                  <c:v>0.55565528935185182</c:v>
                </c:pt>
                <c:pt idx="1562">
                  <c:v>0.55565896990740737</c:v>
                </c:pt>
                <c:pt idx="1563">
                  <c:v>0.55566207175925919</c:v>
                </c:pt>
                <c:pt idx="1564">
                  <c:v>0.55566574074074071</c:v>
                </c:pt>
                <c:pt idx="1565">
                  <c:v>0.55566880787037032</c:v>
                </c:pt>
                <c:pt idx="1566">
                  <c:v>0.55567263888888896</c:v>
                </c:pt>
                <c:pt idx="1567">
                  <c:v>0.55567628472222219</c:v>
                </c:pt>
                <c:pt idx="1568">
                  <c:v>0.5556793518518518</c:v>
                </c:pt>
                <c:pt idx="1569">
                  <c:v>0.55568300925925929</c:v>
                </c:pt>
                <c:pt idx="1570">
                  <c:v>0.55568609953703707</c:v>
                </c:pt>
                <c:pt idx="1571">
                  <c:v>0.55568991898148146</c:v>
                </c:pt>
                <c:pt idx="1572">
                  <c:v>0.55569364583333336</c:v>
                </c:pt>
                <c:pt idx="1573">
                  <c:v>0.55569673611111114</c:v>
                </c:pt>
                <c:pt idx="1574">
                  <c:v>0.55570037037037034</c:v>
                </c:pt>
                <c:pt idx="1575">
                  <c:v>0.55570340277777774</c:v>
                </c:pt>
                <c:pt idx="1576">
                  <c:v>0.55570714120370368</c:v>
                </c:pt>
                <c:pt idx="1577">
                  <c:v>0.55571079861111106</c:v>
                </c:pt>
                <c:pt idx="1578">
                  <c:v>0.55571449074074075</c:v>
                </c:pt>
                <c:pt idx="1579">
                  <c:v>0.55571754629629633</c:v>
                </c:pt>
                <c:pt idx="1580">
                  <c:v>0.55572112268518514</c:v>
                </c:pt>
                <c:pt idx="1581">
                  <c:v>0.55572491898148146</c:v>
                </c:pt>
                <c:pt idx="1582">
                  <c:v>0.55572854166666663</c:v>
                </c:pt>
                <c:pt idx="1583">
                  <c:v>0.55573158564814817</c:v>
                </c:pt>
                <c:pt idx="1584">
                  <c:v>0.55573528935185179</c:v>
                </c:pt>
                <c:pt idx="1585">
                  <c:v>0.55573829861111113</c:v>
                </c:pt>
                <c:pt idx="1586">
                  <c:v>0.55574204861111109</c:v>
                </c:pt>
                <c:pt idx="1587">
                  <c:v>0.55574568287037041</c:v>
                </c:pt>
                <c:pt idx="1588">
                  <c:v>0.55574873842592598</c:v>
                </c:pt>
                <c:pt idx="1589">
                  <c:v>0.55575236111111115</c:v>
                </c:pt>
                <c:pt idx="1590">
                  <c:v>0.55575547453703711</c:v>
                </c:pt>
                <c:pt idx="1591">
                  <c:v>0.55575928240740746</c:v>
                </c:pt>
                <c:pt idx="1592">
                  <c:v>0.55576299768518522</c:v>
                </c:pt>
                <c:pt idx="1593">
                  <c:v>0.55576609953703704</c:v>
                </c:pt>
                <c:pt idx="1594">
                  <c:v>0.55576979166666673</c:v>
                </c:pt>
                <c:pt idx="1595">
                  <c:v>0.55577288194444441</c:v>
                </c:pt>
                <c:pt idx="1596">
                  <c:v>0.55577677083333332</c:v>
                </c:pt>
                <c:pt idx="1597">
                  <c:v>0.55578045138888887</c:v>
                </c:pt>
                <c:pt idx="1598">
                  <c:v>0.55578357638888887</c:v>
                </c:pt>
                <c:pt idx="1599">
                  <c:v>0.55578729166666674</c:v>
                </c:pt>
                <c:pt idx="1600">
                  <c:v>0.55579039351851856</c:v>
                </c:pt>
                <c:pt idx="1601">
                  <c:v>0.55579420138888891</c:v>
                </c:pt>
                <c:pt idx="1602">
                  <c:v>0.55579796296296291</c:v>
                </c:pt>
                <c:pt idx="1603">
                  <c:v>0.55580107638888887</c:v>
                </c:pt>
                <c:pt idx="1604">
                  <c:v>0.55580482638888895</c:v>
                </c:pt>
                <c:pt idx="1605">
                  <c:v>0.55580856481481489</c:v>
                </c:pt>
                <c:pt idx="1606">
                  <c:v>0.55581237268518524</c:v>
                </c:pt>
                <c:pt idx="1607">
                  <c:v>0.5558155208333333</c:v>
                </c:pt>
                <c:pt idx="1608">
                  <c:v>0.5558192476851852</c:v>
                </c:pt>
                <c:pt idx="1609">
                  <c:v>0.55582246527777779</c:v>
                </c:pt>
                <c:pt idx="1610">
                  <c:v>0.55582615740740737</c:v>
                </c:pt>
                <c:pt idx="1611">
                  <c:v>0.55582994212962966</c:v>
                </c:pt>
                <c:pt idx="1612">
                  <c:v>0.55583303240740733</c:v>
                </c:pt>
                <c:pt idx="1613">
                  <c:v>0.55583670138888885</c:v>
                </c:pt>
                <c:pt idx="1614">
                  <c:v>0.55584052083333335</c:v>
                </c:pt>
                <c:pt idx="1615">
                  <c:v>0.55584418981481487</c:v>
                </c:pt>
                <c:pt idx="1616">
                  <c:v>0.55584726851851851</c:v>
                </c:pt>
                <c:pt idx="1617">
                  <c:v>0.55585091435185185</c:v>
                </c:pt>
                <c:pt idx="1618">
                  <c:v>0.55585398148148146</c:v>
                </c:pt>
                <c:pt idx="1619">
                  <c:v>0.55585777777777778</c:v>
                </c:pt>
                <c:pt idx="1620">
                  <c:v>0.55586277777777771</c:v>
                </c:pt>
                <c:pt idx="1621">
                  <c:v>0.55586585648148146</c:v>
                </c:pt>
                <c:pt idx="1622">
                  <c:v>0.55586968749999999</c:v>
                </c:pt>
                <c:pt idx="1623">
                  <c:v>0.55587335648148151</c:v>
                </c:pt>
                <c:pt idx="1624">
                  <c:v>0.55587645833333332</c:v>
                </c:pt>
                <c:pt idx="1625">
                  <c:v>0.55588011574074081</c:v>
                </c:pt>
                <c:pt idx="1626">
                  <c:v>0.5558838425925926</c:v>
                </c:pt>
                <c:pt idx="1627">
                  <c:v>0.55588762731481478</c:v>
                </c:pt>
                <c:pt idx="1628">
                  <c:v>0.55589084490740748</c:v>
                </c:pt>
                <c:pt idx="1629">
                  <c:v>0.55589451388888889</c:v>
                </c:pt>
                <c:pt idx="1630">
                  <c:v>0.55589836805555548</c:v>
                </c:pt>
                <c:pt idx="1631">
                  <c:v>0.555902037037037</c:v>
                </c:pt>
                <c:pt idx="1632">
                  <c:v>0.55590518518518517</c:v>
                </c:pt>
                <c:pt idx="1633">
                  <c:v>0.55590881944444448</c:v>
                </c:pt>
                <c:pt idx="1634">
                  <c:v>0.5559119212962963</c:v>
                </c:pt>
                <c:pt idx="1635">
                  <c:v>0.55591575231481483</c:v>
                </c:pt>
                <c:pt idx="1636">
                  <c:v>0.55591946759259259</c:v>
                </c:pt>
                <c:pt idx="1637">
                  <c:v>0.55592258101851855</c:v>
                </c:pt>
                <c:pt idx="1638">
                  <c:v>0.55592629629629631</c:v>
                </c:pt>
                <c:pt idx="1639">
                  <c:v>0.55592939814814812</c:v>
                </c:pt>
                <c:pt idx="1640">
                  <c:v>0.55593315972222224</c:v>
                </c:pt>
                <c:pt idx="1641">
                  <c:v>0.55593684027777779</c:v>
                </c:pt>
                <c:pt idx="1642">
                  <c:v>0.5559399074074074</c:v>
                </c:pt>
                <c:pt idx="1643">
                  <c:v>0.55594361111111112</c:v>
                </c:pt>
                <c:pt idx="1644">
                  <c:v>0.55594674768518515</c:v>
                </c:pt>
                <c:pt idx="1645">
                  <c:v>0.55595056712962965</c:v>
                </c:pt>
                <c:pt idx="1646">
                  <c:v>0.5559542476851852</c:v>
                </c:pt>
                <c:pt idx="1647">
                  <c:v>0.5559572800925926</c:v>
                </c:pt>
                <c:pt idx="1648">
                  <c:v>0.55596093749999997</c:v>
                </c:pt>
                <c:pt idx="1649">
                  <c:v>0.5559641319444445</c:v>
                </c:pt>
                <c:pt idx="1650">
                  <c:v>0.55596813657407407</c:v>
                </c:pt>
                <c:pt idx="1651">
                  <c:v>0.55597180555555559</c:v>
                </c:pt>
                <c:pt idx="1652">
                  <c:v>0.5559749074074074</c:v>
                </c:pt>
                <c:pt idx="1653">
                  <c:v>0.55597861111111113</c:v>
                </c:pt>
                <c:pt idx="1654">
                  <c:v>0.55598230324074072</c:v>
                </c:pt>
                <c:pt idx="1655">
                  <c:v>0.55598613425925925</c:v>
                </c:pt>
                <c:pt idx="1656">
                  <c:v>0.55598928240740741</c:v>
                </c:pt>
                <c:pt idx="1657">
                  <c:v>0.55599298611111114</c:v>
                </c:pt>
                <c:pt idx="1658">
                  <c:v>0.5559968287037037</c:v>
                </c:pt>
                <c:pt idx="1659">
                  <c:v>0.5560005555555555</c:v>
                </c:pt>
                <c:pt idx="1660">
                  <c:v>0.55600370370370367</c:v>
                </c:pt>
                <c:pt idx="1661">
                  <c:v>0.5560074421296296</c:v>
                </c:pt>
                <c:pt idx="1662">
                  <c:v>0.55601122685185189</c:v>
                </c:pt>
                <c:pt idx="1663">
                  <c:v>0.55601503472222225</c:v>
                </c:pt>
                <c:pt idx="1664">
                  <c:v>0.55601817129629627</c:v>
                </c:pt>
                <c:pt idx="1665">
                  <c:v>0.55602185185185182</c:v>
                </c:pt>
                <c:pt idx="1666">
                  <c:v>0.55602574074074074</c:v>
                </c:pt>
                <c:pt idx="1667">
                  <c:v>0.55602940972222226</c:v>
                </c:pt>
                <c:pt idx="1668">
                  <c:v>0.55603253472222225</c:v>
                </c:pt>
                <c:pt idx="1669">
                  <c:v>0.55603620370370377</c:v>
                </c:pt>
                <c:pt idx="1670">
                  <c:v>0.55603930555555559</c:v>
                </c:pt>
                <c:pt idx="1671">
                  <c:v>0.55604312499999997</c:v>
                </c:pt>
                <c:pt idx="1672">
                  <c:v>0.55604681712962967</c:v>
                </c:pt>
                <c:pt idx="1673">
                  <c:v>0.55604991898148148</c:v>
                </c:pt>
                <c:pt idx="1674">
                  <c:v>0.55605363425925924</c:v>
                </c:pt>
                <c:pt idx="1675">
                  <c:v>0.55605667824074068</c:v>
                </c:pt>
                <c:pt idx="1676">
                  <c:v>0.55606046296296296</c:v>
                </c:pt>
                <c:pt idx="1677">
                  <c:v>0.55606414351851852</c:v>
                </c:pt>
                <c:pt idx="1678">
                  <c:v>0.55606724537037033</c:v>
                </c:pt>
                <c:pt idx="1679">
                  <c:v>0.55607087962962964</c:v>
                </c:pt>
                <c:pt idx="1680">
                  <c:v>0.55607401620370367</c:v>
                </c:pt>
                <c:pt idx="1681">
                  <c:v>0.55607783564814817</c:v>
                </c:pt>
                <c:pt idx="1682">
                  <c:v>0.55608153935185178</c:v>
                </c:pt>
                <c:pt idx="1683">
                  <c:v>0.55608461805555554</c:v>
                </c:pt>
                <c:pt idx="1684">
                  <c:v>0.55608840277777782</c:v>
                </c:pt>
                <c:pt idx="1685">
                  <c:v>0.55609221064814818</c:v>
                </c:pt>
                <c:pt idx="1686">
                  <c:v>0.55609607638888892</c:v>
                </c:pt>
                <c:pt idx="1687">
                  <c:v>0.55610055555555549</c:v>
                </c:pt>
                <c:pt idx="1688">
                  <c:v>0.55610423611111115</c:v>
                </c:pt>
                <c:pt idx="1689">
                  <c:v>0.55610792824074073</c:v>
                </c:pt>
                <c:pt idx="1690">
                  <c:v>0.55611103009259255</c:v>
                </c:pt>
                <c:pt idx="1691">
                  <c:v>0.55611473379629628</c:v>
                </c:pt>
                <c:pt idx="1692">
                  <c:v>0.55611856481481481</c:v>
                </c:pt>
                <c:pt idx="1693">
                  <c:v>0.55612230324074075</c:v>
                </c:pt>
                <c:pt idx="1694">
                  <c:v>0.55612539351851853</c:v>
                </c:pt>
                <c:pt idx="1695">
                  <c:v>0.55612910879629629</c:v>
                </c:pt>
                <c:pt idx="1696">
                  <c:v>0.55613293981481482</c:v>
                </c:pt>
                <c:pt idx="1697">
                  <c:v>0.55613664351851855</c:v>
                </c:pt>
                <c:pt idx="1698">
                  <c:v>0.55613978009259257</c:v>
                </c:pt>
                <c:pt idx="1699">
                  <c:v>0.55614354166666669</c:v>
                </c:pt>
                <c:pt idx="1700">
                  <c:v>0.55614737268518522</c:v>
                </c:pt>
                <c:pt idx="1701">
                  <c:v>0.55615118055555557</c:v>
                </c:pt>
                <c:pt idx="1702">
                  <c:v>0.55615432870370374</c:v>
                </c:pt>
                <c:pt idx="1703">
                  <c:v>0.55615800925925929</c:v>
                </c:pt>
                <c:pt idx="1704">
                  <c:v>0.5561616782407407</c:v>
                </c:pt>
                <c:pt idx="1705">
                  <c:v>0.55616554398148155</c:v>
                </c:pt>
                <c:pt idx="1706">
                  <c:v>0.55616866898148143</c:v>
                </c:pt>
                <c:pt idx="1707">
                  <c:v>0.55617236111111112</c:v>
                </c:pt>
                <c:pt idx="1708">
                  <c:v>0.55617626157407407</c:v>
                </c:pt>
                <c:pt idx="1709">
                  <c:v>0.55618005787037039</c:v>
                </c:pt>
                <c:pt idx="1710">
                  <c:v>0.556183125</c:v>
                </c:pt>
                <c:pt idx="1711">
                  <c:v>0.5561868518518519</c:v>
                </c:pt>
                <c:pt idx="1712">
                  <c:v>0.55619055555555552</c:v>
                </c:pt>
                <c:pt idx="1713">
                  <c:v>0.55619428240740743</c:v>
                </c:pt>
                <c:pt idx="1714">
                  <c:v>0.55619737268518521</c:v>
                </c:pt>
                <c:pt idx="1715">
                  <c:v>0.55620101851851855</c:v>
                </c:pt>
                <c:pt idx="1716">
                  <c:v>0.556204224537037</c:v>
                </c:pt>
                <c:pt idx="1717">
                  <c:v>0.55620797453703708</c:v>
                </c:pt>
                <c:pt idx="1718">
                  <c:v>0.55621179398148146</c:v>
                </c:pt>
                <c:pt idx="1719">
                  <c:v>0.55621494212962963</c:v>
                </c:pt>
                <c:pt idx="1720">
                  <c:v>0.55621862268518518</c:v>
                </c:pt>
                <c:pt idx="1721">
                  <c:v>0.5562224189814815</c:v>
                </c:pt>
                <c:pt idx="1722">
                  <c:v>0.55622613425925926</c:v>
                </c:pt>
                <c:pt idx="1723">
                  <c:v>0.55622927083333329</c:v>
                </c:pt>
                <c:pt idx="1724">
                  <c:v>0.55623295138888895</c:v>
                </c:pt>
                <c:pt idx="1725">
                  <c:v>0.5562360648148148</c:v>
                </c:pt>
                <c:pt idx="1726">
                  <c:v>0.55623996527777775</c:v>
                </c:pt>
                <c:pt idx="1727">
                  <c:v>0.55624371527777783</c:v>
                </c:pt>
                <c:pt idx="1728">
                  <c:v>0.556246863425926</c:v>
                </c:pt>
                <c:pt idx="1729">
                  <c:v>0.55625061342592586</c:v>
                </c:pt>
                <c:pt idx="1730">
                  <c:v>0.55625438657407411</c:v>
                </c:pt>
                <c:pt idx="1731">
                  <c:v>0.5562582060185185</c:v>
                </c:pt>
                <c:pt idx="1732">
                  <c:v>0.55626145833333329</c:v>
                </c:pt>
                <c:pt idx="1733">
                  <c:v>0.55626519675925923</c:v>
                </c:pt>
                <c:pt idx="1734">
                  <c:v>0.55626914351851853</c:v>
                </c:pt>
                <c:pt idx="1735">
                  <c:v>0.55627291666666667</c:v>
                </c:pt>
                <c:pt idx="1736">
                  <c:v>0.55627606481481484</c:v>
                </c:pt>
                <c:pt idx="1737">
                  <c:v>0.55627991898148144</c:v>
                </c:pt>
                <c:pt idx="1738">
                  <c:v>0.55628408564814813</c:v>
                </c:pt>
                <c:pt idx="1739">
                  <c:v>0.55628721064814812</c:v>
                </c:pt>
                <c:pt idx="1740">
                  <c:v>0.55629097222222224</c:v>
                </c:pt>
                <c:pt idx="1741">
                  <c:v>0.55629474537037038</c:v>
                </c:pt>
                <c:pt idx="1742">
                  <c:v>0.55629858796296294</c:v>
                </c:pt>
                <c:pt idx="1743">
                  <c:v>0.5563017939814815</c:v>
                </c:pt>
                <c:pt idx="1744">
                  <c:v>0.55630552083333329</c:v>
                </c:pt>
                <c:pt idx="1745">
                  <c:v>0.55630939814814817</c:v>
                </c:pt>
                <c:pt idx="1746">
                  <c:v>0.55631312499999996</c:v>
                </c:pt>
                <c:pt idx="1747">
                  <c:v>0.55631628472222217</c:v>
                </c:pt>
                <c:pt idx="1748">
                  <c:v>0.55632004629629628</c:v>
                </c:pt>
                <c:pt idx="1749">
                  <c:v>0.55632381944444442</c:v>
                </c:pt>
                <c:pt idx="1750">
                  <c:v>0.55632770833333334</c:v>
                </c:pt>
                <c:pt idx="1751">
                  <c:v>0.55633092592592592</c:v>
                </c:pt>
                <c:pt idx="1752">
                  <c:v>0.55633464120370368</c:v>
                </c:pt>
                <c:pt idx="1753">
                  <c:v>0.55633979166666669</c:v>
                </c:pt>
                <c:pt idx="1754">
                  <c:v>0.55634362268518511</c:v>
                </c:pt>
                <c:pt idx="1755">
                  <c:v>0.55634739583333337</c:v>
                </c:pt>
                <c:pt idx="1756">
                  <c:v>0.55635111111111113</c:v>
                </c:pt>
                <c:pt idx="1757">
                  <c:v>0.55635439814814813</c:v>
                </c:pt>
                <c:pt idx="1758">
                  <c:v>0.55635813657407407</c:v>
                </c:pt>
                <c:pt idx="1759">
                  <c:v>0.55636208333333337</c:v>
                </c:pt>
                <c:pt idx="1760">
                  <c:v>0.55636526620370363</c:v>
                </c:pt>
                <c:pt idx="1761">
                  <c:v>0.55636899305555554</c:v>
                </c:pt>
                <c:pt idx="1762">
                  <c:v>0.55637228009259265</c:v>
                </c:pt>
                <c:pt idx="1763">
                  <c:v>0.55637608796296301</c:v>
                </c:pt>
                <c:pt idx="1764">
                  <c:v>0.55637983796296298</c:v>
                </c:pt>
                <c:pt idx="1765">
                  <c:v>0.55638306712962959</c:v>
                </c:pt>
                <c:pt idx="1766">
                  <c:v>0.55638680555555553</c:v>
                </c:pt>
                <c:pt idx="1767">
                  <c:v>0.55639069444444444</c:v>
                </c:pt>
                <c:pt idx="1768">
                  <c:v>0.55639442129629624</c:v>
                </c:pt>
                <c:pt idx="1769">
                  <c:v>0.55639755787037037</c:v>
                </c:pt>
                <c:pt idx="1770">
                  <c:v>0.55640146990740746</c:v>
                </c:pt>
                <c:pt idx="1771">
                  <c:v>0.55640530092592588</c:v>
                </c:pt>
                <c:pt idx="1772">
                  <c:v>0.55640905092592596</c:v>
                </c:pt>
                <c:pt idx="1773">
                  <c:v>0.55641232638888882</c:v>
                </c:pt>
                <c:pt idx="1774">
                  <c:v>0.55641601851851852</c:v>
                </c:pt>
                <c:pt idx="1775">
                  <c:v>0.55641986111111108</c:v>
                </c:pt>
                <c:pt idx="1776">
                  <c:v>0.55642305555555549</c:v>
                </c:pt>
                <c:pt idx="1777">
                  <c:v>0.55642682870370364</c:v>
                </c:pt>
                <c:pt idx="1778">
                  <c:v>0.55643011574074075</c:v>
                </c:pt>
                <c:pt idx="1779">
                  <c:v>0.55643378472222216</c:v>
                </c:pt>
                <c:pt idx="1780">
                  <c:v>0.5564375578703703</c:v>
                </c:pt>
                <c:pt idx="1781">
                  <c:v>0.55644067129629626</c:v>
                </c:pt>
                <c:pt idx="1782">
                  <c:v>0.55644432870370364</c:v>
                </c:pt>
                <c:pt idx="1783">
                  <c:v>0.55644826388888891</c:v>
                </c:pt>
                <c:pt idx="1784">
                  <c:v>0.55645195601851849</c:v>
                </c:pt>
                <c:pt idx="1785">
                  <c:v>0.55645503472222224</c:v>
                </c:pt>
                <c:pt idx="1786">
                  <c:v>0.55645873842592597</c:v>
                </c:pt>
                <c:pt idx="1787">
                  <c:v>0.55646184027777779</c:v>
                </c:pt>
                <c:pt idx="1788">
                  <c:v>0.55646569444444449</c:v>
                </c:pt>
                <c:pt idx="1789">
                  <c:v>0.55646944444444446</c:v>
                </c:pt>
                <c:pt idx="1790">
                  <c:v>0.55647256944444445</c:v>
                </c:pt>
                <c:pt idx="1791">
                  <c:v>0.55647630787037039</c:v>
                </c:pt>
                <c:pt idx="1792">
                  <c:v>0.5564801041666666</c:v>
                </c:pt>
                <c:pt idx="1793">
                  <c:v>0.55648387731481475</c:v>
                </c:pt>
                <c:pt idx="1794">
                  <c:v>0.55648709490740744</c:v>
                </c:pt>
                <c:pt idx="1795">
                  <c:v>0.55649086805555559</c:v>
                </c:pt>
                <c:pt idx="1796">
                  <c:v>0.55649475694444439</c:v>
                </c:pt>
                <c:pt idx="1797">
                  <c:v>0.55649853009259254</c:v>
                </c:pt>
                <c:pt idx="1798">
                  <c:v>0.5565016782407407</c:v>
                </c:pt>
                <c:pt idx="1799">
                  <c:v>0.55650545138888885</c:v>
                </c:pt>
                <c:pt idx="1800">
                  <c:v>0.55650921296296296</c:v>
                </c:pt>
                <c:pt idx="1801">
                  <c:v>0.55651306712962956</c:v>
                </c:pt>
                <c:pt idx="1802">
                  <c:v>0.55651629629629629</c:v>
                </c:pt>
                <c:pt idx="1803">
                  <c:v>0.55652003472222222</c:v>
                </c:pt>
                <c:pt idx="1804">
                  <c:v>0.55652398148148141</c:v>
                </c:pt>
                <c:pt idx="1805">
                  <c:v>0.55652740740740747</c:v>
                </c:pt>
                <c:pt idx="1806">
                  <c:v>0.55653129629629627</c:v>
                </c:pt>
                <c:pt idx="1807">
                  <c:v>0.55653532407407413</c:v>
                </c:pt>
                <c:pt idx="1808">
                  <c:v>0.55653903935185178</c:v>
                </c:pt>
                <c:pt idx="1809">
                  <c:v>0.55654212962962968</c:v>
                </c:pt>
                <c:pt idx="1810">
                  <c:v>0.55654598379629627</c:v>
                </c:pt>
                <c:pt idx="1811">
                  <c:v>0.55654978009259259</c:v>
                </c:pt>
                <c:pt idx="1812">
                  <c:v>0.55655351851851853</c:v>
                </c:pt>
                <c:pt idx="1813">
                  <c:v>0.55655674768518526</c:v>
                </c:pt>
                <c:pt idx="1814">
                  <c:v>0.55656047453703705</c:v>
                </c:pt>
                <c:pt idx="1815">
                  <c:v>0.55656430555555558</c:v>
                </c:pt>
                <c:pt idx="1816">
                  <c:v>0.5565680092592592</c:v>
                </c:pt>
                <c:pt idx="1817">
                  <c:v>0.5565710995370371</c:v>
                </c:pt>
                <c:pt idx="1818">
                  <c:v>0.55657480324074071</c:v>
                </c:pt>
                <c:pt idx="1819">
                  <c:v>0.55657859953703703</c:v>
                </c:pt>
                <c:pt idx="1820">
                  <c:v>0.55658354166666668</c:v>
                </c:pt>
                <c:pt idx="1821">
                  <c:v>0.55658682870370368</c:v>
                </c:pt>
                <c:pt idx="1822">
                  <c:v>0.55659060185185183</c:v>
                </c:pt>
                <c:pt idx="1823">
                  <c:v>0.55659370370370376</c:v>
                </c:pt>
                <c:pt idx="1824">
                  <c:v>0.5565973842592592</c:v>
                </c:pt>
                <c:pt idx="1825">
                  <c:v>0.55660053240740737</c:v>
                </c:pt>
                <c:pt idx="1826">
                  <c:v>0.55660447916666667</c:v>
                </c:pt>
                <c:pt idx="1827">
                  <c:v>0.55660822916666663</c:v>
                </c:pt>
                <c:pt idx="1828">
                  <c:v>0.55661131944444442</c:v>
                </c:pt>
                <c:pt idx="1829">
                  <c:v>0.55661504629629632</c:v>
                </c:pt>
                <c:pt idx="1830">
                  <c:v>0.55661875000000005</c:v>
                </c:pt>
                <c:pt idx="1831">
                  <c:v>0.55662251157407405</c:v>
                </c:pt>
                <c:pt idx="1832">
                  <c:v>0.55662569444444443</c:v>
                </c:pt>
                <c:pt idx="1833">
                  <c:v>0.55662935185185181</c:v>
                </c:pt>
                <c:pt idx="1834">
                  <c:v>0.55663261574074074</c:v>
                </c:pt>
                <c:pt idx="1835">
                  <c:v>0.55663640046296303</c:v>
                </c:pt>
                <c:pt idx="1836">
                  <c:v>0.55664023148148145</c:v>
                </c:pt>
                <c:pt idx="1837">
                  <c:v>0.55664336805555559</c:v>
                </c:pt>
                <c:pt idx="1838">
                  <c:v>0.55664710648148141</c:v>
                </c:pt>
                <c:pt idx="1839">
                  <c:v>0.55665100694444447</c:v>
                </c:pt>
                <c:pt idx="1840">
                  <c:v>0.55665472222222223</c:v>
                </c:pt>
                <c:pt idx="1841">
                  <c:v>0.55665783564814808</c:v>
                </c:pt>
                <c:pt idx="1842">
                  <c:v>0.55666157407407402</c:v>
                </c:pt>
                <c:pt idx="1843">
                  <c:v>0.55666528935185189</c:v>
                </c:pt>
                <c:pt idx="1844">
                  <c:v>0.55666914351851848</c:v>
                </c:pt>
                <c:pt idx="1845">
                  <c:v>0.55667261574074078</c:v>
                </c:pt>
                <c:pt idx="1846">
                  <c:v>0.55667685185185178</c:v>
                </c:pt>
                <c:pt idx="1847">
                  <c:v>0.55668065972222225</c:v>
                </c:pt>
                <c:pt idx="1848">
                  <c:v>0.55668422453703703</c:v>
                </c:pt>
                <c:pt idx="1849">
                  <c:v>0.55668792824074076</c:v>
                </c:pt>
                <c:pt idx="1850">
                  <c:v>0.55669175925925929</c:v>
                </c:pt>
                <c:pt idx="1851">
                  <c:v>0.55669491898148149</c:v>
                </c:pt>
                <c:pt idx="1852">
                  <c:v>0.55669862268518522</c:v>
                </c:pt>
                <c:pt idx="1853">
                  <c:v>0.55670189814814808</c:v>
                </c:pt>
                <c:pt idx="1854">
                  <c:v>0.55670559027777777</c:v>
                </c:pt>
                <c:pt idx="1855">
                  <c:v>0.5567094212962963</c:v>
                </c:pt>
                <c:pt idx="1856">
                  <c:v>0.55671260416666668</c:v>
                </c:pt>
                <c:pt idx="1857">
                  <c:v>0.55671628472222223</c:v>
                </c:pt>
                <c:pt idx="1858">
                  <c:v>0.55672009259259259</c:v>
                </c:pt>
                <c:pt idx="1859">
                  <c:v>0.55672378472222228</c:v>
                </c:pt>
                <c:pt idx="1860">
                  <c:v>0.55672690972222216</c:v>
                </c:pt>
                <c:pt idx="1861">
                  <c:v>0.55673060185185186</c:v>
                </c:pt>
                <c:pt idx="1862">
                  <c:v>0.55673380787037041</c:v>
                </c:pt>
                <c:pt idx="1863">
                  <c:v>0.55673761574074077</c:v>
                </c:pt>
                <c:pt idx="1864">
                  <c:v>0.55674133101851853</c:v>
                </c:pt>
                <c:pt idx="1865">
                  <c:v>0.55674445601851852</c:v>
                </c:pt>
                <c:pt idx="1866">
                  <c:v>0.55674817129629628</c:v>
                </c:pt>
                <c:pt idx="1867">
                  <c:v>0.55675187500000001</c:v>
                </c:pt>
                <c:pt idx="1868">
                  <c:v>0.55675568287037036</c:v>
                </c:pt>
                <c:pt idx="1869">
                  <c:v>0.55675886574074074</c:v>
                </c:pt>
                <c:pt idx="1870">
                  <c:v>0.55676256944444447</c:v>
                </c:pt>
                <c:pt idx="1871">
                  <c:v>0.55676584490740744</c:v>
                </c:pt>
                <c:pt idx="1872">
                  <c:v>0.55676960648148144</c:v>
                </c:pt>
                <c:pt idx="1873">
                  <c:v>0.55677333333333334</c:v>
                </c:pt>
                <c:pt idx="1874">
                  <c:v>0.5567765393518519</c:v>
                </c:pt>
                <c:pt idx="1875">
                  <c:v>0.55678026620370369</c:v>
                </c:pt>
                <c:pt idx="1876">
                  <c:v>0.55678416666666664</c:v>
                </c:pt>
                <c:pt idx="1877">
                  <c:v>0.55678790509259257</c:v>
                </c:pt>
                <c:pt idx="1878">
                  <c:v>0.55679105324074074</c:v>
                </c:pt>
                <c:pt idx="1879">
                  <c:v>0.55679478009259264</c:v>
                </c:pt>
                <c:pt idx="1880">
                  <c:v>0.55679859953703703</c:v>
                </c:pt>
                <c:pt idx="1881">
                  <c:v>0.55680231481481479</c:v>
                </c:pt>
                <c:pt idx="1882">
                  <c:v>0.55680549768518517</c:v>
                </c:pt>
                <c:pt idx="1883">
                  <c:v>0.5568092013888889</c:v>
                </c:pt>
                <c:pt idx="1884">
                  <c:v>0.55681312500000002</c:v>
                </c:pt>
                <c:pt idx="1885">
                  <c:v>0.55681685185185181</c:v>
                </c:pt>
                <c:pt idx="1886">
                  <c:v>0.55682131944444446</c:v>
                </c:pt>
                <c:pt idx="1887">
                  <c:v>0.55682515046296299</c:v>
                </c:pt>
                <c:pt idx="1888">
                  <c:v>0.55682842592592596</c:v>
                </c:pt>
                <c:pt idx="1889">
                  <c:v>0.55683215277777776</c:v>
                </c:pt>
                <c:pt idx="1890">
                  <c:v>0.55683601851851849</c:v>
                </c:pt>
                <c:pt idx="1891">
                  <c:v>0.55683975694444443</c:v>
                </c:pt>
                <c:pt idx="1892">
                  <c:v>0.5568430324074074</c:v>
                </c:pt>
                <c:pt idx="1893">
                  <c:v>0.55684674768518516</c:v>
                </c:pt>
                <c:pt idx="1894">
                  <c:v>0.55685045138888889</c:v>
                </c:pt>
                <c:pt idx="1895">
                  <c:v>0.55685417824074068</c:v>
                </c:pt>
                <c:pt idx="1896">
                  <c:v>0.55685728009259261</c:v>
                </c:pt>
                <c:pt idx="1897">
                  <c:v>0.55686106481481479</c:v>
                </c:pt>
                <c:pt idx="1898">
                  <c:v>0.55686500000000005</c:v>
                </c:pt>
                <c:pt idx="1899">
                  <c:v>0.5568687152777777</c:v>
                </c:pt>
                <c:pt idx="1900">
                  <c:v>0.55687182870370366</c:v>
                </c:pt>
                <c:pt idx="1901">
                  <c:v>0.55687553240740739</c:v>
                </c:pt>
                <c:pt idx="1902">
                  <c:v>0.55687922453703698</c:v>
                </c:pt>
                <c:pt idx="1903">
                  <c:v>0.55688310185185186</c:v>
                </c:pt>
                <c:pt idx="1904">
                  <c:v>0.55688640046296289</c:v>
                </c:pt>
                <c:pt idx="1905">
                  <c:v>0.55689019675925933</c:v>
                </c:pt>
                <c:pt idx="1906">
                  <c:v>0.55689415509259266</c:v>
                </c:pt>
                <c:pt idx="1907">
                  <c:v>0.55689791666666666</c:v>
                </c:pt>
                <c:pt idx="1908">
                  <c:v>0.55690119212962963</c:v>
                </c:pt>
                <c:pt idx="1909">
                  <c:v>0.55690509259259258</c:v>
                </c:pt>
                <c:pt idx="1910">
                  <c:v>0.55690894675925928</c:v>
                </c:pt>
                <c:pt idx="1911">
                  <c:v>0.55691214120370369</c:v>
                </c:pt>
                <c:pt idx="1912">
                  <c:v>0.55691593750000001</c:v>
                </c:pt>
                <c:pt idx="1913">
                  <c:v>0.55691967592592595</c:v>
                </c:pt>
                <c:pt idx="1914">
                  <c:v>0.55692351851851851</c:v>
                </c:pt>
                <c:pt idx="1915">
                  <c:v>0.55692665509259254</c:v>
                </c:pt>
                <c:pt idx="1916">
                  <c:v>0.55693040509259262</c:v>
                </c:pt>
                <c:pt idx="1917">
                  <c:v>0.55693364583333327</c:v>
                </c:pt>
                <c:pt idx="1918">
                  <c:v>0.55693741898148141</c:v>
                </c:pt>
                <c:pt idx="1919">
                  <c:v>0.55694112268518514</c:v>
                </c:pt>
                <c:pt idx="1920">
                  <c:v>0.55694427083333331</c:v>
                </c:pt>
                <c:pt idx="1921">
                  <c:v>0.55694835648148144</c:v>
                </c:pt>
                <c:pt idx="1922">
                  <c:v>0.55695254629629631</c:v>
                </c:pt>
                <c:pt idx="1923">
                  <c:v>0.55695581018518514</c:v>
                </c:pt>
                <c:pt idx="1924">
                  <c:v>0.55695958333333329</c:v>
                </c:pt>
                <c:pt idx="1925">
                  <c:v>0.55696351851851855</c:v>
                </c:pt>
                <c:pt idx="1926">
                  <c:v>0.55696730324074073</c:v>
                </c:pt>
                <c:pt idx="1927">
                  <c:v>0.55697048611111111</c:v>
                </c:pt>
                <c:pt idx="1928">
                  <c:v>0.55697434027777781</c:v>
                </c:pt>
                <c:pt idx="1929">
                  <c:v>0.5569781597222222</c:v>
                </c:pt>
                <c:pt idx="1930">
                  <c:v>0.55698204861111111</c:v>
                </c:pt>
                <c:pt idx="1931">
                  <c:v>0.55698527777777784</c:v>
                </c:pt>
                <c:pt idx="1932">
                  <c:v>0.55698902777777781</c:v>
                </c:pt>
                <c:pt idx="1933">
                  <c:v>0.55699295138888882</c:v>
                </c:pt>
                <c:pt idx="1934">
                  <c:v>0.55699622685185191</c:v>
                </c:pt>
                <c:pt idx="1935">
                  <c:v>0.55699997685185187</c:v>
                </c:pt>
                <c:pt idx="1936">
                  <c:v>0.55700387731481482</c:v>
                </c:pt>
                <c:pt idx="1937">
                  <c:v>0.55700763888888882</c:v>
                </c:pt>
                <c:pt idx="1938">
                  <c:v>0.55701081018518517</c:v>
                </c:pt>
                <c:pt idx="1939">
                  <c:v>0.55701457175925928</c:v>
                </c:pt>
                <c:pt idx="1940">
                  <c:v>0.55701846064814819</c:v>
                </c:pt>
                <c:pt idx="1941">
                  <c:v>0.55702236111111114</c:v>
                </c:pt>
                <c:pt idx="1942">
                  <c:v>0.55702561342592594</c:v>
                </c:pt>
                <c:pt idx="1943">
                  <c:v>0.55702937500000005</c:v>
                </c:pt>
                <c:pt idx="1944">
                  <c:v>0.557033275462963</c:v>
                </c:pt>
                <c:pt idx="1945">
                  <c:v>0.55703655092592597</c:v>
                </c:pt>
                <c:pt idx="1946">
                  <c:v>0.55704039351851853</c:v>
                </c:pt>
                <c:pt idx="1947">
                  <c:v>0.55704361111111111</c:v>
                </c:pt>
                <c:pt idx="1948">
                  <c:v>0.55704736111111108</c:v>
                </c:pt>
                <c:pt idx="1949">
                  <c:v>0.55705126157407403</c:v>
                </c:pt>
                <c:pt idx="1950">
                  <c:v>0.55705445601851855</c:v>
                </c:pt>
                <c:pt idx="1951">
                  <c:v>0.5570582291666667</c:v>
                </c:pt>
                <c:pt idx="1952">
                  <c:v>0.55706223379629627</c:v>
                </c:pt>
                <c:pt idx="1953">
                  <c:v>0.55706672453703698</c:v>
                </c:pt>
                <c:pt idx="1954">
                  <c:v>0.55707046296296292</c:v>
                </c:pt>
                <c:pt idx="1955">
                  <c:v>0.55707436342592598</c:v>
                </c:pt>
                <c:pt idx="1956">
                  <c:v>0.55707763888888884</c:v>
                </c:pt>
                <c:pt idx="1957">
                  <c:v>0.55708140046296295</c:v>
                </c:pt>
                <c:pt idx="1958">
                  <c:v>0.55708527777777783</c:v>
                </c:pt>
                <c:pt idx="1959">
                  <c:v>0.55708861111111108</c:v>
                </c:pt>
                <c:pt idx="1960">
                  <c:v>0.55709243055555557</c:v>
                </c:pt>
                <c:pt idx="1961">
                  <c:v>0.55709633101851852</c:v>
                </c:pt>
                <c:pt idx="1962">
                  <c:v>0.55710025462962964</c:v>
                </c:pt>
                <c:pt idx="1963">
                  <c:v>0.55710388888888895</c:v>
                </c:pt>
                <c:pt idx="1964">
                  <c:v>0.55710825231481487</c:v>
                </c:pt>
                <c:pt idx="1965">
                  <c:v>0.55711228009259262</c:v>
                </c:pt>
                <c:pt idx="1966">
                  <c:v>0.55711557870370376</c:v>
                </c:pt>
                <c:pt idx="1967">
                  <c:v>0.55712012731481486</c:v>
                </c:pt>
                <c:pt idx="1968">
                  <c:v>0.5571242476851852</c:v>
                </c:pt>
                <c:pt idx="1969">
                  <c:v>0.55712929398148148</c:v>
                </c:pt>
                <c:pt idx="1970">
                  <c:v>0.5571344791666667</c:v>
                </c:pt>
                <c:pt idx="1971">
                  <c:v>0.55714017361111112</c:v>
                </c:pt>
                <c:pt idx="1972">
                  <c:v>0.5571461342592593</c:v>
                </c:pt>
                <c:pt idx="1973">
                  <c:v>0.55715214120370371</c:v>
                </c:pt>
                <c:pt idx="1974">
                  <c:v>0.55715726851851854</c:v>
                </c:pt>
                <c:pt idx="1975">
                  <c:v>0.55716194444444445</c:v>
                </c:pt>
                <c:pt idx="1976">
                  <c:v>0.55716574074074077</c:v>
                </c:pt>
                <c:pt idx="1977">
                  <c:v>0.55716978009259266</c:v>
                </c:pt>
                <c:pt idx="1978">
                  <c:v>0.55717435185185182</c:v>
                </c:pt>
                <c:pt idx="1979">
                  <c:v>0.55717997685185183</c:v>
                </c:pt>
                <c:pt idx="1980">
                  <c:v>0.55718488425925927</c:v>
                </c:pt>
                <c:pt idx="1981">
                  <c:v>0.5571893171296296</c:v>
                </c:pt>
                <c:pt idx="1982">
                  <c:v>0.55719388888888888</c:v>
                </c:pt>
                <c:pt idx="1983">
                  <c:v>0.55719798611111104</c:v>
                </c:pt>
                <c:pt idx="1984">
                  <c:v>0.55720186342592593</c:v>
                </c:pt>
                <c:pt idx="1985">
                  <c:v>0.55720589120370367</c:v>
                </c:pt>
                <c:pt idx="1986">
                  <c:v>0.55721173611111108</c:v>
                </c:pt>
                <c:pt idx="1987">
                  <c:v>0.5572170486111111</c:v>
                </c:pt>
                <c:pt idx="1988">
                  <c:v>0.5572225115740741</c:v>
                </c:pt>
                <c:pt idx="1989">
                  <c:v>0.5572279166666666</c:v>
                </c:pt>
                <c:pt idx="1990">
                  <c:v>0.55723326388888894</c:v>
                </c:pt>
                <c:pt idx="1991">
                  <c:v>0.55723877314814818</c:v>
                </c:pt>
                <c:pt idx="1992">
                  <c:v>0.55724496527777778</c:v>
                </c:pt>
                <c:pt idx="1993">
                  <c:v>0.557250625</c:v>
                </c:pt>
                <c:pt idx="1994">
                  <c:v>0.55725619212962962</c:v>
                </c:pt>
                <c:pt idx="1995">
                  <c:v>0.55726221064814818</c:v>
                </c:pt>
                <c:pt idx="1996">
                  <c:v>0.55726832175925922</c:v>
                </c:pt>
                <c:pt idx="1997">
                  <c:v>0.55727368055555548</c:v>
                </c:pt>
                <c:pt idx="1998">
                  <c:v>0.55727763888888893</c:v>
                </c:pt>
                <c:pt idx="1999">
                  <c:v>0.55728233796296289</c:v>
                </c:pt>
                <c:pt idx="2000">
                  <c:v>0.55728556712962962</c:v>
                </c:pt>
                <c:pt idx="2001">
                  <c:v>0.55728958333333334</c:v>
                </c:pt>
                <c:pt idx="2002">
                  <c:v>0.55729340277777772</c:v>
                </c:pt>
                <c:pt idx="2003">
                  <c:v>0.55729719907407405</c:v>
                </c:pt>
                <c:pt idx="2004">
                  <c:v>0.55730059027777779</c:v>
                </c:pt>
                <c:pt idx="2005">
                  <c:v>0.55730616898148144</c:v>
                </c:pt>
                <c:pt idx="2006">
                  <c:v>0.55731605324074074</c:v>
                </c:pt>
                <c:pt idx="2007">
                  <c:v>0.55732343750000002</c:v>
                </c:pt>
                <c:pt idx="2008">
                  <c:v>0.5573286458333333</c:v>
                </c:pt>
                <c:pt idx="2009">
                  <c:v>0.55733476851851849</c:v>
                </c:pt>
                <c:pt idx="2010">
                  <c:v>0.55734153935185182</c:v>
                </c:pt>
                <c:pt idx="2011">
                  <c:v>0.55734646990740744</c:v>
                </c:pt>
                <c:pt idx="2012">
                  <c:v>0.55735062499999999</c:v>
                </c:pt>
                <c:pt idx="2013">
                  <c:v>0.55735561342592599</c:v>
                </c:pt>
                <c:pt idx="2014">
                  <c:v>0.55736127314814821</c:v>
                </c:pt>
                <c:pt idx="2015">
                  <c:v>0.55736894675925919</c:v>
                </c:pt>
                <c:pt idx="2016">
                  <c:v>0.55737386574074077</c:v>
                </c:pt>
                <c:pt idx="2017">
                  <c:v>0.55737803240740746</c:v>
                </c:pt>
                <c:pt idx="2018">
                  <c:v>0.55738166666666666</c:v>
                </c:pt>
                <c:pt idx="2019">
                  <c:v>0.5573869212962963</c:v>
                </c:pt>
                <c:pt idx="2020">
                  <c:v>0.55739071759259262</c:v>
                </c:pt>
                <c:pt idx="2021">
                  <c:v>0.55739543981481476</c:v>
                </c:pt>
                <c:pt idx="2022">
                  <c:v>0.55739944444444445</c:v>
                </c:pt>
                <c:pt idx="2023">
                  <c:v>0.55740427083333333</c:v>
                </c:pt>
                <c:pt idx="2024">
                  <c:v>0.55740806712962965</c:v>
                </c:pt>
                <c:pt idx="2025">
                  <c:v>0.55741325231481487</c:v>
                </c:pt>
                <c:pt idx="2026">
                  <c:v>0.55741870370370372</c:v>
                </c:pt>
                <c:pt idx="2027">
                  <c:v>0.55742430555555555</c:v>
                </c:pt>
                <c:pt idx="2028">
                  <c:v>0.55742967592592596</c:v>
                </c:pt>
                <c:pt idx="2029">
                  <c:v>0.55743399305555552</c:v>
                </c:pt>
                <c:pt idx="2030">
                  <c:v>0.55743806712962962</c:v>
                </c:pt>
                <c:pt idx="2031">
                  <c:v>0.55744218749999996</c:v>
                </c:pt>
                <c:pt idx="2032">
                  <c:v>0.5574455787037037</c:v>
                </c:pt>
                <c:pt idx="2033">
                  <c:v>0.55744959490740742</c:v>
                </c:pt>
                <c:pt idx="2034">
                  <c:v>0.55745390046296295</c:v>
                </c:pt>
                <c:pt idx="2035">
                  <c:v>0.55745822916666665</c:v>
                </c:pt>
                <c:pt idx="2036">
                  <c:v>0.55746252314814815</c:v>
                </c:pt>
                <c:pt idx="2037">
                  <c:v>0.55746657407407407</c:v>
                </c:pt>
                <c:pt idx="2038">
                  <c:v>0.55747105324074075</c:v>
                </c:pt>
                <c:pt idx="2039">
                  <c:v>0.55747541666666667</c:v>
                </c:pt>
                <c:pt idx="2040">
                  <c:v>0.55748207175925923</c:v>
                </c:pt>
                <c:pt idx="2041">
                  <c:v>0.55748623842592593</c:v>
                </c:pt>
                <c:pt idx="2042">
                  <c:v>0.55749047453703704</c:v>
                </c:pt>
                <c:pt idx="2043">
                  <c:v>0.55749423611111115</c:v>
                </c:pt>
                <c:pt idx="2044">
                  <c:v>0.55749814814814813</c:v>
                </c:pt>
                <c:pt idx="2045">
                  <c:v>0.55750204861111108</c:v>
                </c:pt>
                <c:pt idx="2046">
                  <c:v>0.55750593749999999</c:v>
                </c:pt>
                <c:pt idx="2047">
                  <c:v>0.55750980324074073</c:v>
                </c:pt>
                <c:pt idx="2048">
                  <c:v>0.55751422453703703</c:v>
                </c:pt>
                <c:pt idx="2049">
                  <c:v>0.55751799768518517</c:v>
                </c:pt>
                <c:pt idx="2050">
                  <c:v>0.55752305555555559</c:v>
                </c:pt>
                <c:pt idx="2051">
                  <c:v>0.55752710648148152</c:v>
                </c:pt>
                <c:pt idx="2052">
                  <c:v>0.55753157407407405</c:v>
                </c:pt>
                <c:pt idx="2053">
                  <c:v>0.55753543981481479</c:v>
                </c:pt>
                <c:pt idx="2054">
                  <c:v>0.55753965277777773</c:v>
                </c:pt>
                <c:pt idx="2055">
                  <c:v>0.55754385416666663</c:v>
                </c:pt>
                <c:pt idx="2056">
                  <c:v>0.55754767361111113</c:v>
                </c:pt>
                <c:pt idx="2057">
                  <c:v>0.55755216435185184</c:v>
                </c:pt>
                <c:pt idx="2058">
                  <c:v>0.55755599537037037</c:v>
                </c:pt>
                <c:pt idx="2059">
                  <c:v>0.55756193287037037</c:v>
                </c:pt>
                <c:pt idx="2060">
                  <c:v>0.55756612268518524</c:v>
                </c:pt>
                <c:pt idx="2061">
                  <c:v>0.55757012731481481</c:v>
                </c:pt>
                <c:pt idx="2062">
                  <c:v>0.55757443287037034</c:v>
                </c:pt>
                <c:pt idx="2063">
                  <c:v>0.55757841435185185</c:v>
                </c:pt>
                <c:pt idx="2064">
                  <c:v>0.5575824421296296</c:v>
                </c:pt>
                <c:pt idx="2065">
                  <c:v>0.55758679398148148</c:v>
                </c:pt>
                <c:pt idx="2066">
                  <c:v>0.5575903703703704</c:v>
                </c:pt>
                <c:pt idx="2067">
                  <c:v>0.55759495370370371</c:v>
                </c:pt>
                <c:pt idx="2068">
                  <c:v>0.55759961805555558</c:v>
                </c:pt>
                <c:pt idx="2069">
                  <c:v>0.55760392361111111</c:v>
                </c:pt>
                <c:pt idx="2070">
                  <c:v>0.55760777777777781</c:v>
                </c:pt>
                <c:pt idx="2071">
                  <c:v>0.55761295138888889</c:v>
                </c:pt>
                <c:pt idx="2072">
                  <c:v>0.55761785879629633</c:v>
                </c:pt>
                <c:pt idx="2073">
                  <c:v>0.55762393518518516</c:v>
                </c:pt>
                <c:pt idx="2074">
                  <c:v>0.55763567129629632</c:v>
                </c:pt>
                <c:pt idx="2075">
                  <c:v>0.55764896990740742</c:v>
                </c:pt>
                <c:pt idx="2076">
                  <c:v>0.55765355324074073</c:v>
                </c:pt>
                <c:pt idx="2077">
                  <c:v>0.55765929398148151</c:v>
                </c:pt>
                <c:pt idx="2078">
                  <c:v>0.55766347222222223</c:v>
                </c:pt>
                <c:pt idx="2079">
                  <c:v>0.55766818287037034</c:v>
                </c:pt>
                <c:pt idx="2080">
                  <c:v>0.55767157407407408</c:v>
                </c:pt>
                <c:pt idx="2081">
                  <c:v>0.55767543981481482</c:v>
                </c:pt>
                <c:pt idx="2082">
                  <c:v>0.55767947916666671</c:v>
                </c:pt>
                <c:pt idx="2083">
                  <c:v>0.55768363425925926</c:v>
                </c:pt>
                <c:pt idx="2084">
                  <c:v>0.55768793981481479</c:v>
                </c:pt>
                <c:pt idx="2085">
                  <c:v>0.55769346064814818</c:v>
                </c:pt>
                <c:pt idx="2086">
                  <c:v>0.55769802083333331</c:v>
                </c:pt>
                <c:pt idx="2087">
                  <c:v>0.55770244212962961</c:v>
                </c:pt>
                <c:pt idx="2088">
                  <c:v>0.55770644675925929</c:v>
                </c:pt>
                <c:pt idx="2089">
                  <c:v>0.5577109375</c:v>
                </c:pt>
                <c:pt idx="2090">
                  <c:v>0.55771495370370372</c:v>
                </c:pt>
                <c:pt idx="2091">
                  <c:v>0.5577195601851852</c:v>
                </c:pt>
                <c:pt idx="2092">
                  <c:v>0.55772318287037037</c:v>
                </c:pt>
                <c:pt idx="2093">
                  <c:v>0.55772711805555553</c:v>
                </c:pt>
                <c:pt idx="2094">
                  <c:v>0.55773112268518521</c:v>
                </c:pt>
                <c:pt idx="2095">
                  <c:v>0.55773478009259259</c:v>
                </c:pt>
                <c:pt idx="2096">
                  <c:v>0.55773907407407408</c:v>
                </c:pt>
                <c:pt idx="2097">
                  <c:v>0.55774339120370364</c:v>
                </c:pt>
                <c:pt idx="2098">
                  <c:v>0.55774715277777775</c:v>
                </c:pt>
                <c:pt idx="2099">
                  <c:v>0.55775230324074077</c:v>
                </c:pt>
                <c:pt idx="2100">
                  <c:v>0.55775620370370371</c:v>
                </c:pt>
                <c:pt idx="2101">
                  <c:v>0.55776023148148146</c:v>
                </c:pt>
                <c:pt idx="2102">
                  <c:v>0.55776368055555559</c:v>
                </c:pt>
                <c:pt idx="2103">
                  <c:v>0.55776773148148151</c:v>
                </c:pt>
                <c:pt idx="2104">
                  <c:v>0.55777606481481479</c:v>
                </c:pt>
                <c:pt idx="2105">
                  <c:v>0.55778218749999997</c:v>
                </c:pt>
                <c:pt idx="2106">
                  <c:v>0.55778942129629627</c:v>
                </c:pt>
                <c:pt idx="2107">
                  <c:v>0.55779342592592596</c:v>
                </c:pt>
                <c:pt idx="2108">
                  <c:v>0.55779812500000003</c:v>
                </c:pt>
                <c:pt idx="2109">
                  <c:v>0.55780231481481479</c:v>
                </c:pt>
                <c:pt idx="2110">
                  <c:v>0.55780747685185184</c:v>
                </c:pt>
                <c:pt idx="2111">
                  <c:v>0.55781179398148151</c:v>
                </c:pt>
                <c:pt idx="2112">
                  <c:v>0.55781685185185192</c:v>
                </c:pt>
                <c:pt idx="2113">
                  <c:v>0.55782209490740742</c:v>
                </c:pt>
                <c:pt idx="2114">
                  <c:v>0.55782739583333341</c:v>
                </c:pt>
                <c:pt idx="2115">
                  <c:v>0.55783091435185184</c:v>
                </c:pt>
                <c:pt idx="2116">
                  <c:v>0.5578349421296297</c:v>
                </c:pt>
                <c:pt idx="2117">
                  <c:v>0.55783864583333331</c:v>
                </c:pt>
                <c:pt idx="2118">
                  <c:v>0.55784280092592586</c:v>
                </c:pt>
                <c:pt idx="2119">
                  <c:v>0.55784763888888889</c:v>
                </c:pt>
                <c:pt idx="2120">
                  <c:v>0.55785204861111104</c:v>
                </c:pt>
                <c:pt idx="2121">
                  <c:v>0.55785708333333328</c:v>
                </c:pt>
                <c:pt idx="2122">
                  <c:v>0.55786193287037034</c:v>
                </c:pt>
                <c:pt idx="2123">
                  <c:v>0.55786629629629625</c:v>
                </c:pt>
                <c:pt idx="2124">
                  <c:v>0.55787130787037043</c:v>
                </c:pt>
                <c:pt idx="2125">
                  <c:v>0.55787599537037036</c:v>
                </c:pt>
                <c:pt idx="2126">
                  <c:v>0.55788017361111109</c:v>
                </c:pt>
                <c:pt idx="2127">
                  <c:v>0.55788525462962968</c:v>
                </c:pt>
                <c:pt idx="2128">
                  <c:v>0.55788925925925925</c:v>
                </c:pt>
                <c:pt idx="2129">
                  <c:v>0.55789333333333335</c:v>
                </c:pt>
                <c:pt idx="2130">
                  <c:v>0.55789694444444449</c:v>
                </c:pt>
                <c:pt idx="2131">
                  <c:v>0.55790184027777778</c:v>
                </c:pt>
                <c:pt idx="2132">
                  <c:v>0.55790653935185186</c:v>
                </c:pt>
                <c:pt idx="2133">
                  <c:v>0.55791107638888893</c:v>
                </c:pt>
                <c:pt idx="2134">
                  <c:v>0.55791525462962965</c:v>
                </c:pt>
                <c:pt idx="2135">
                  <c:v>0.55791990740740738</c:v>
                </c:pt>
                <c:pt idx="2136">
                  <c:v>0.55792358796296293</c:v>
                </c:pt>
                <c:pt idx="2137">
                  <c:v>0.557927650462963</c:v>
                </c:pt>
                <c:pt idx="2138">
                  <c:v>0.55793130787037037</c:v>
                </c:pt>
                <c:pt idx="2139">
                  <c:v>0.55793545138888889</c:v>
                </c:pt>
                <c:pt idx="2140">
                  <c:v>0.55793949074074078</c:v>
                </c:pt>
                <c:pt idx="2141">
                  <c:v>0.55794324074074075</c:v>
                </c:pt>
                <c:pt idx="2142">
                  <c:v>0.55794732638888889</c:v>
                </c:pt>
                <c:pt idx="2143">
                  <c:v>0.55795113425925924</c:v>
                </c:pt>
                <c:pt idx="2144">
                  <c:v>0.55795451388888895</c:v>
                </c:pt>
                <c:pt idx="2145">
                  <c:v>0.55795835648148151</c:v>
                </c:pt>
                <c:pt idx="2146">
                  <c:v>0.55796222222222225</c:v>
                </c:pt>
                <c:pt idx="2147">
                  <c:v>0.55796572916666665</c:v>
                </c:pt>
                <c:pt idx="2148">
                  <c:v>0.5579697222222223</c:v>
                </c:pt>
                <c:pt idx="2149">
                  <c:v>0.55797372685185187</c:v>
                </c:pt>
                <c:pt idx="2150">
                  <c:v>0.55797817129629623</c:v>
                </c:pt>
                <c:pt idx="2151">
                  <c:v>0.55798359953703702</c:v>
                </c:pt>
                <c:pt idx="2152">
                  <c:v>0.55798759259259256</c:v>
                </c:pt>
                <c:pt idx="2153">
                  <c:v>0.55799151620370369</c:v>
                </c:pt>
                <c:pt idx="2154">
                  <c:v>0.55799508101851847</c:v>
                </c:pt>
                <c:pt idx="2155">
                  <c:v>0.55799956018518515</c:v>
                </c:pt>
                <c:pt idx="2156">
                  <c:v>0.55800369212962964</c:v>
                </c:pt>
                <c:pt idx="2157">
                  <c:v>0.55800773148148142</c:v>
                </c:pt>
                <c:pt idx="2158">
                  <c:v>0.55801203703703706</c:v>
                </c:pt>
                <c:pt idx="2159">
                  <c:v>0.55801624999999999</c:v>
                </c:pt>
                <c:pt idx="2160">
                  <c:v>0.55802074074074071</c:v>
                </c:pt>
                <c:pt idx="2161">
                  <c:v>0.55802553240740738</c:v>
                </c:pt>
                <c:pt idx="2162">
                  <c:v>0.55803078703703701</c:v>
                </c:pt>
                <c:pt idx="2163">
                  <c:v>0.55803563657407407</c:v>
                </c:pt>
                <c:pt idx="2164">
                  <c:v>0.55803930555555559</c:v>
                </c:pt>
                <c:pt idx="2165">
                  <c:v>0.55804356481481487</c:v>
                </c:pt>
                <c:pt idx="2166">
                  <c:v>0.55804736111111108</c:v>
                </c:pt>
                <c:pt idx="2167">
                  <c:v>0.55805166666666672</c:v>
                </c:pt>
                <c:pt idx="2168">
                  <c:v>0.55805546296296293</c:v>
                </c:pt>
                <c:pt idx="2169">
                  <c:v>0.55805878472222226</c:v>
                </c:pt>
                <c:pt idx="2170">
                  <c:v>0.5580626851851852</c:v>
                </c:pt>
                <c:pt idx="2171">
                  <c:v>0.55806652777777777</c:v>
                </c:pt>
                <c:pt idx="2172">
                  <c:v>0.55806990740740747</c:v>
                </c:pt>
                <c:pt idx="2173">
                  <c:v>0.55807415509259262</c:v>
                </c:pt>
                <c:pt idx="2174">
                  <c:v>0.55807834490740738</c:v>
                </c:pt>
                <c:pt idx="2175">
                  <c:v>0.55808288194444444</c:v>
                </c:pt>
                <c:pt idx="2176">
                  <c:v>0.55808714120370373</c:v>
                </c:pt>
                <c:pt idx="2177">
                  <c:v>0.5580915856481482</c:v>
                </c:pt>
                <c:pt idx="2178">
                  <c:v>0.55809570601851854</c:v>
                </c:pt>
                <c:pt idx="2179">
                  <c:v>0.55809960648148149</c:v>
                </c:pt>
                <c:pt idx="2180">
                  <c:v>0.55810381944444443</c:v>
                </c:pt>
                <c:pt idx="2181">
                  <c:v>0.55810790509259256</c:v>
                </c:pt>
                <c:pt idx="2182">
                  <c:v>0.55811172453703706</c:v>
                </c:pt>
                <c:pt idx="2183">
                  <c:v>0.55811575231481481</c:v>
                </c:pt>
                <c:pt idx="2184">
                  <c:v>0.55811893518518518</c:v>
                </c:pt>
                <c:pt idx="2185">
                  <c:v>0.55812285879629631</c:v>
                </c:pt>
                <c:pt idx="2186">
                  <c:v>0.55812674768518522</c:v>
                </c:pt>
                <c:pt idx="2187">
                  <c:v>0.55813064814814817</c:v>
                </c:pt>
                <c:pt idx="2188">
                  <c:v>0.55813446759259266</c:v>
                </c:pt>
                <c:pt idx="2189">
                  <c:v>0.55813856481481483</c:v>
                </c:pt>
                <c:pt idx="2190">
                  <c:v>0.55814261574074076</c:v>
                </c:pt>
                <c:pt idx="2191">
                  <c:v>0.55814646990740735</c:v>
                </c:pt>
                <c:pt idx="2192">
                  <c:v>0.5581507175925926</c:v>
                </c:pt>
                <c:pt idx="2193">
                  <c:v>0.5581543518518518</c:v>
                </c:pt>
                <c:pt idx="2194">
                  <c:v>0.55815878472222225</c:v>
                </c:pt>
                <c:pt idx="2195">
                  <c:v>0.55816291666666673</c:v>
                </c:pt>
                <c:pt idx="2196">
                  <c:v>0.55816812500000001</c:v>
                </c:pt>
                <c:pt idx="2197">
                  <c:v>0.55817234953703709</c:v>
                </c:pt>
                <c:pt idx="2198">
                  <c:v>0.55817622685185186</c:v>
                </c:pt>
                <c:pt idx="2199">
                  <c:v>0.55817956018518522</c:v>
                </c:pt>
                <c:pt idx="2200">
                  <c:v>0.55818333333333336</c:v>
                </c:pt>
                <c:pt idx="2201">
                  <c:v>0.55818723379629631</c:v>
                </c:pt>
                <c:pt idx="2202">
                  <c:v>0.55819106481481484</c:v>
                </c:pt>
                <c:pt idx="2203">
                  <c:v>0.55819420138888887</c:v>
                </c:pt>
                <c:pt idx="2204">
                  <c:v>0.55819819444444441</c:v>
                </c:pt>
                <c:pt idx="2205">
                  <c:v>0.55820203703703697</c:v>
                </c:pt>
                <c:pt idx="2206">
                  <c:v>0.5582058333333334</c:v>
                </c:pt>
                <c:pt idx="2207">
                  <c:v>0.55820923611111117</c:v>
                </c:pt>
                <c:pt idx="2208">
                  <c:v>0.55821306712962959</c:v>
                </c:pt>
                <c:pt idx="2209">
                  <c:v>0.55821696759259265</c:v>
                </c:pt>
                <c:pt idx="2210">
                  <c:v>0.55822032407407407</c:v>
                </c:pt>
                <c:pt idx="2211">
                  <c:v>0.55822456018518518</c:v>
                </c:pt>
                <c:pt idx="2212">
                  <c:v>0.55822886574074071</c:v>
                </c:pt>
                <c:pt idx="2213">
                  <c:v>0.55823263888888885</c:v>
                </c:pt>
                <c:pt idx="2214">
                  <c:v>0.55823693287037035</c:v>
                </c:pt>
                <c:pt idx="2215">
                  <c:v>0.55824099537037031</c:v>
                </c:pt>
                <c:pt idx="2216">
                  <c:v>0.55824497685185193</c:v>
                </c:pt>
                <c:pt idx="2217">
                  <c:v>0.55824913194444448</c:v>
                </c:pt>
                <c:pt idx="2218">
                  <c:v>0.55825260416666667</c:v>
                </c:pt>
                <c:pt idx="2219">
                  <c:v>0.55825708333333335</c:v>
                </c:pt>
                <c:pt idx="2220">
                  <c:v>0.5582612384259259</c:v>
                </c:pt>
                <c:pt idx="2221">
                  <c:v>0.55826479166666665</c:v>
                </c:pt>
                <c:pt idx="2222">
                  <c:v>0.55826918981481477</c:v>
                </c:pt>
                <c:pt idx="2223">
                  <c:v>0.5582728935185185</c:v>
                </c:pt>
                <c:pt idx="2224">
                  <c:v>0.55827725694444441</c:v>
                </c:pt>
                <c:pt idx="2225">
                  <c:v>0.55828107638888891</c:v>
                </c:pt>
                <c:pt idx="2226">
                  <c:v>0.5582844212962963</c:v>
                </c:pt>
                <c:pt idx="2227">
                  <c:v>0.55828826388888886</c:v>
                </c:pt>
                <c:pt idx="2228">
                  <c:v>0.55829217592592595</c:v>
                </c:pt>
                <c:pt idx="2229">
                  <c:v>0.55829557870370372</c:v>
                </c:pt>
                <c:pt idx="2230">
                  <c:v>0.5582998032407408</c:v>
                </c:pt>
                <c:pt idx="2231">
                  <c:v>0.55830406249999998</c:v>
                </c:pt>
                <c:pt idx="2232">
                  <c:v>0.55830818287037032</c:v>
                </c:pt>
                <c:pt idx="2233">
                  <c:v>0.55831258101851855</c:v>
                </c:pt>
                <c:pt idx="2234">
                  <c:v>0.55831624999999996</c:v>
                </c:pt>
                <c:pt idx="2235">
                  <c:v>0.55832064814814808</c:v>
                </c:pt>
                <c:pt idx="2236">
                  <c:v>0.55832489583333333</c:v>
                </c:pt>
                <c:pt idx="2237">
                  <c:v>0.55832853009259253</c:v>
                </c:pt>
                <c:pt idx="2238">
                  <c:v>0.55833297453703701</c:v>
                </c:pt>
                <c:pt idx="2239">
                  <c:v>0.55833695601851852</c:v>
                </c:pt>
                <c:pt idx="2240">
                  <c:v>0.55834238425925931</c:v>
                </c:pt>
                <c:pt idx="2241">
                  <c:v>0.55834618055555552</c:v>
                </c:pt>
                <c:pt idx="2242">
                  <c:v>0.55835011574074078</c:v>
                </c:pt>
                <c:pt idx="2243">
                  <c:v>0.55835357638888883</c:v>
                </c:pt>
                <c:pt idx="2244">
                  <c:v>0.55835785879629629</c:v>
                </c:pt>
                <c:pt idx="2245">
                  <c:v>0.55836226851851845</c:v>
                </c:pt>
                <c:pt idx="2246">
                  <c:v>0.55836621527777774</c:v>
                </c:pt>
                <c:pt idx="2247">
                  <c:v>0.55837045138888886</c:v>
                </c:pt>
                <c:pt idx="2248">
                  <c:v>0.55837417824074076</c:v>
                </c:pt>
                <c:pt idx="2249">
                  <c:v>0.55837866898148147</c:v>
                </c:pt>
                <c:pt idx="2250">
                  <c:v>0.55838278935185182</c:v>
                </c:pt>
                <c:pt idx="2251">
                  <c:v>0.55838631944444439</c:v>
                </c:pt>
                <c:pt idx="2252">
                  <c:v>0.55839090277777781</c:v>
                </c:pt>
                <c:pt idx="2253">
                  <c:v>0.55839503472222229</c:v>
                </c:pt>
                <c:pt idx="2254">
                  <c:v>0.55839931712962965</c:v>
                </c:pt>
                <c:pt idx="2255">
                  <c:v>0.55840255787037041</c:v>
                </c:pt>
                <c:pt idx="2256">
                  <c:v>0.55840664351851854</c:v>
                </c:pt>
                <c:pt idx="2257">
                  <c:v>0.55841055555555552</c:v>
                </c:pt>
                <c:pt idx="2258">
                  <c:v>0.55841384259259252</c:v>
                </c:pt>
                <c:pt idx="2259">
                  <c:v>0.55841769675925923</c:v>
                </c:pt>
                <c:pt idx="2260">
                  <c:v>0.55842167824074074</c:v>
                </c:pt>
                <c:pt idx="2261">
                  <c:v>0.55842560185185186</c:v>
                </c:pt>
                <c:pt idx="2262">
                  <c:v>0.55842901620370367</c:v>
                </c:pt>
                <c:pt idx="2263">
                  <c:v>0.55843288194444451</c:v>
                </c:pt>
                <c:pt idx="2264">
                  <c:v>0.55843696759259254</c:v>
                </c:pt>
                <c:pt idx="2265">
                  <c:v>0.5584403356481481</c:v>
                </c:pt>
                <c:pt idx="2266">
                  <c:v>0.55844414351851845</c:v>
                </c:pt>
                <c:pt idx="2267">
                  <c:v>0.55844850694444448</c:v>
                </c:pt>
                <c:pt idx="2268">
                  <c:v>0.55845248842592599</c:v>
                </c:pt>
                <c:pt idx="2269">
                  <c:v>0.55845681712962969</c:v>
                </c:pt>
                <c:pt idx="2270">
                  <c:v>0.55846094907407406</c:v>
                </c:pt>
                <c:pt idx="2271">
                  <c:v>0.55846502314814817</c:v>
                </c:pt>
                <c:pt idx="2272">
                  <c:v>0.5584694560185185</c:v>
                </c:pt>
                <c:pt idx="2273">
                  <c:v>0.55847303240740742</c:v>
                </c:pt>
                <c:pt idx="2274">
                  <c:v>0.55847752314814814</c:v>
                </c:pt>
                <c:pt idx="2275">
                  <c:v>0.5584813657407407</c:v>
                </c:pt>
                <c:pt idx="2276">
                  <c:v>0.55848587962962959</c:v>
                </c:pt>
                <c:pt idx="2277">
                  <c:v>0.55849010416666667</c:v>
                </c:pt>
                <c:pt idx="2278">
                  <c:v>0.55849456018518517</c:v>
                </c:pt>
                <c:pt idx="2279">
                  <c:v>0.55849833333333332</c:v>
                </c:pt>
                <c:pt idx="2280">
                  <c:v>0.55850273148148155</c:v>
                </c:pt>
                <c:pt idx="2281">
                  <c:v>0.55850651620370373</c:v>
                </c:pt>
                <c:pt idx="2282">
                  <c:v>0.55850983796296294</c:v>
                </c:pt>
                <c:pt idx="2283">
                  <c:v>0.55851366898148147</c:v>
                </c:pt>
                <c:pt idx="2284">
                  <c:v>0.55851908564814812</c:v>
                </c:pt>
                <c:pt idx="2285">
                  <c:v>0.55852284722222223</c:v>
                </c:pt>
                <c:pt idx="2286">
                  <c:v>0.55852731481481477</c:v>
                </c:pt>
                <c:pt idx="2287">
                  <c:v>0.55853096064814822</c:v>
                </c:pt>
                <c:pt idx="2288">
                  <c:v>0.5585355671296296</c:v>
                </c:pt>
                <c:pt idx="2289">
                  <c:v>0.55853937499999995</c:v>
                </c:pt>
                <c:pt idx="2290">
                  <c:v>0.55854355324074068</c:v>
                </c:pt>
                <c:pt idx="2291">
                  <c:v>0.55854789351851852</c:v>
                </c:pt>
                <c:pt idx="2292">
                  <c:v>0.55855182870370368</c:v>
                </c:pt>
                <c:pt idx="2293">
                  <c:v>0.55855626157407412</c:v>
                </c:pt>
                <c:pt idx="2294">
                  <c:v>0.55855988425925929</c:v>
                </c:pt>
                <c:pt idx="2295">
                  <c:v>0.55856428240740741</c:v>
                </c:pt>
                <c:pt idx="2296">
                  <c:v>0.55856769675925932</c:v>
                </c:pt>
                <c:pt idx="2297">
                  <c:v>0.55857155092592592</c:v>
                </c:pt>
                <c:pt idx="2298">
                  <c:v>0.55857552083333328</c:v>
                </c:pt>
                <c:pt idx="2299">
                  <c:v>0.55857890046296299</c:v>
                </c:pt>
                <c:pt idx="2300">
                  <c:v>0.55858296296296295</c:v>
                </c:pt>
                <c:pt idx="2301">
                  <c:v>0.55858736111111107</c:v>
                </c:pt>
                <c:pt idx="2302">
                  <c:v>0.5585910648148148</c:v>
                </c:pt>
                <c:pt idx="2303">
                  <c:v>0.55859518518518525</c:v>
                </c:pt>
                <c:pt idx="2304">
                  <c:v>0.55859967592592585</c:v>
                </c:pt>
                <c:pt idx="2305">
                  <c:v>0.55860332175925931</c:v>
                </c:pt>
                <c:pt idx="2306">
                  <c:v>0.55860763888888887</c:v>
                </c:pt>
                <c:pt idx="2307">
                  <c:v>0.55861141203703701</c:v>
                </c:pt>
                <c:pt idx="2308">
                  <c:v>0.55861586805555552</c:v>
                </c:pt>
                <c:pt idx="2309">
                  <c:v>0.55862015046296298</c:v>
                </c:pt>
                <c:pt idx="2310">
                  <c:v>0.55862376157407401</c:v>
                </c:pt>
                <c:pt idx="2311">
                  <c:v>0.55862771990740734</c:v>
                </c:pt>
                <c:pt idx="2312">
                  <c:v>0.55863119212962964</c:v>
                </c:pt>
                <c:pt idx="2313">
                  <c:v>0.55863510416666673</c:v>
                </c:pt>
                <c:pt idx="2314">
                  <c:v>0.55863903935185188</c:v>
                </c:pt>
                <c:pt idx="2315">
                  <c:v>0.55864288194444445</c:v>
                </c:pt>
                <c:pt idx="2316">
                  <c:v>0.55864619212962963</c:v>
                </c:pt>
                <c:pt idx="2317">
                  <c:v>0.55865017361111113</c:v>
                </c:pt>
                <c:pt idx="2318">
                  <c:v>0.5586542708333333</c:v>
                </c:pt>
                <c:pt idx="2319">
                  <c:v>0.55865780092592587</c:v>
                </c:pt>
                <c:pt idx="2320">
                  <c:v>0.55866184027777777</c:v>
                </c:pt>
                <c:pt idx="2321">
                  <c:v>0.55866581018518524</c:v>
                </c:pt>
                <c:pt idx="2322">
                  <c:v>0.55866906250000004</c:v>
                </c:pt>
                <c:pt idx="2323">
                  <c:v>0.55867318287037038</c:v>
                </c:pt>
                <c:pt idx="2324">
                  <c:v>0.55867768518518524</c:v>
                </c:pt>
                <c:pt idx="2325">
                  <c:v>0.55868125000000002</c:v>
                </c:pt>
                <c:pt idx="2326">
                  <c:v>0.55868567129629632</c:v>
                </c:pt>
                <c:pt idx="2327">
                  <c:v>0.55868966435185186</c:v>
                </c:pt>
                <c:pt idx="2328">
                  <c:v>0.55869393518518518</c:v>
                </c:pt>
                <c:pt idx="2329">
                  <c:v>0.55869966435185192</c:v>
                </c:pt>
                <c:pt idx="2330">
                  <c:v>0.55870335648148151</c:v>
                </c:pt>
                <c:pt idx="2331">
                  <c:v>0.55870746527777781</c:v>
                </c:pt>
                <c:pt idx="2332">
                  <c:v>0.55871155092592595</c:v>
                </c:pt>
                <c:pt idx="2333">
                  <c:v>0.55871546296296293</c:v>
                </c:pt>
                <c:pt idx="2334">
                  <c:v>0.55871954861111106</c:v>
                </c:pt>
                <c:pt idx="2335">
                  <c:v>0.55872378472222228</c:v>
                </c:pt>
                <c:pt idx="2336">
                  <c:v>0.55872758101851849</c:v>
                </c:pt>
                <c:pt idx="2337">
                  <c:v>0.55873159722222221</c:v>
                </c:pt>
                <c:pt idx="2338">
                  <c:v>0.55873545138888892</c:v>
                </c:pt>
                <c:pt idx="2339">
                  <c:v>0.55873864583333333</c:v>
                </c:pt>
                <c:pt idx="2340">
                  <c:v>0.55874250000000003</c:v>
                </c:pt>
                <c:pt idx="2341">
                  <c:v>0.55874657407407413</c:v>
                </c:pt>
                <c:pt idx="2342">
                  <c:v>0.55875024305555554</c:v>
                </c:pt>
                <c:pt idx="2343">
                  <c:v>0.55875435185185185</c:v>
                </c:pt>
                <c:pt idx="2344">
                  <c:v>0.55875871527777776</c:v>
                </c:pt>
                <c:pt idx="2345">
                  <c:v>0.55876238425925928</c:v>
                </c:pt>
                <c:pt idx="2346">
                  <c:v>0.55876662037037039</c:v>
                </c:pt>
                <c:pt idx="2347">
                  <c:v>0.55877040509259257</c:v>
                </c:pt>
                <c:pt idx="2348">
                  <c:v>0.55877450231481485</c:v>
                </c:pt>
                <c:pt idx="2349">
                  <c:v>0.55877898148148153</c:v>
                </c:pt>
                <c:pt idx="2350">
                  <c:v>0.5587828587962963</c:v>
                </c:pt>
                <c:pt idx="2351">
                  <c:v>0.55878722222222221</c:v>
                </c:pt>
                <c:pt idx="2352">
                  <c:v>0.55879096064814815</c:v>
                </c:pt>
                <c:pt idx="2353">
                  <c:v>0.55879503472222225</c:v>
                </c:pt>
                <c:pt idx="2354">
                  <c:v>0.55879892361111116</c:v>
                </c:pt>
                <c:pt idx="2355">
                  <c:v>0.55880215277777778</c:v>
                </c:pt>
                <c:pt idx="2356">
                  <c:v>0.55880593749999996</c:v>
                </c:pt>
                <c:pt idx="2357">
                  <c:v>0.55881031250000002</c:v>
                </c:pt>
                <c:pt idx="2358">
                  <c:v>0.55881391203703701</c:v>
                </c:pt>
                <c:pt idx="2359">
                  <c:v>0.55881835648148148</c:v>
                </c:pt>
                <c:pt idx="2360">
                  <c:v>0.55882253472222221</c:v>
                </c:pt>
                <c:pt idx="2361">
                  <c:v>0.55882612268518517</c:v>
                </c:pt>
                <c:pt idx="2362">
                  <c:v>0.55883053240740743</c:v>
                </c:pt>
                <c:pt idx="2363">
                  <c:v>0.55883434027777779</c:v>
                </c:pt>
                <c:pt idx="2364">
                  <c:v>0.55883876157407408</c:v>
                </c:pt>
                <c:pt idx="2365">
                  <c:v>0.55884317129629635</c:v>
                </c:pt>
                <c:pt idx="2366">
                  <c:v>0.55884753472222226</c:v>
                </c:pt>
                <c:pt idx="2367">
                  <c:v>0.55885108796296301</c:v>
                </c:pt>
                <c:pt idx="2368">
                  <c:v>0.55885483796296298</c:v>
                </c:pt>
                <c:pt idx="2369">
                  <c:v>0.55885881944444449</c:v>
                </c:pt>
                <c:pt idx="2370">
                  <c:v>0.55886269675925926</c:v>
                </c:pt>
                <c:pt idx="2371">
                  <c:v>0.55886592592592599</c:v>
                </c:pt>
                <c:pt idx="2372">
                  <c:v>0.55886978009259258</c:v>
                </c:pt>
                <c:pt idx="2373">
                  <c:v>0.55887503472222222</c:v>
                </c:pt>
                <c:pt idx="2374">
                  <c:v>0.55887825231481481</c:v>
                </c:pt>
                <c:pt idx="2375">
                  <c:v>0.55888217592592593</c:v>
                </c:pt>
                <c:pt idx="2376">
                  <c:v>0.55888535879629631</c:v>
                </c:pt>
                <c:pt idx="2377">
                  <c:v>0.55888942129629626</c:v>
                </c:pt>
                <c:pt idx="2378">
                  <c:v>0.55889341435185191</c:v>
                </c:pt>
                <c:pt idx="2379">
                  <c:v>0.55889738425925928</c:v>
                </c:pt>
                <c:pt idx="2380">
                  <c:v>0.55890113425925925</c:v>
                </c:pt>
                <c:pt idx="2381">
                  <c:v>0.55890568287037035</c:v>
                </c:pt>
                <c:pt idx="2382">
                  <c:v>0.55890947916666667</c:v>
                </c:pt>
                <c:pt idx="2383">
                  <c:v>0.5589136921296296</c:v>
                </c:pt>
                <c:pt idx="2384">
                  <c:v>0.55891810185185187</c:v>
                </c:pt>
                <c:pt idx="2385">
                  <c:v>0.55892211805555558</c:v>
                </c:pt>
                <c:pt idx="2386">
                  <c:v>0.5589262615740741</c:v>
                </c:pt>
                <c:pt idx="2387">
                  <c:v>0.55892981481481485</c:v>
                </c:pt>
                <c:pt idx="2388">
                  <c:v>0.55893417824074076</c:v>
                </c:pt>
                <c:pt idx="2389">
                  <c:v>0.5589383912037037</c:v>
                </c:pt>
                <c:pt idx="2390">
                  <c:v>0.55894201388888887</c:v>
                </c:pt>
                <c:pt idx="2391">
                  <c:v>0.55894637731481478</c:v>
                </c:pt>
                <c:pt idx="2392">
                  <c:v>0.55895009259259265</c:v>
                </c:pt>
                <c:pt idx="2393">
                  <c:v>0.558954375</c:v>
                </c:pt>
                <c:pt idx="2394">
                  <c:v>0.55895829861111113</c:v>
                </c:pt>
                <c:pt idx="2395">
                  <c:v>0.5589615740740741</c:v>
                </c:pt>
                <c:pt idx="2396">
                  <c:v>0.55896533564814821</c:v>
                </c:pt>
                <c:pt idx="2397">
                  <c:v>0.55896931712962961</c:v>
                </c:pt>
                <c:pt idx="2398">
                  <c:v>0.55897289351851853</c:v>
                </c:pt>
                <c:pt idx="2399">
                  <c:v>0.55897706018518523</c:v>
                </c:pt>
                <c:pt idx="2400">
                  <c:v>0.55898152777777776</c:v>
                </c:pt>
                <c:pt idx="2401">
                  <c:v>0.5589852662037037</c:v>
                </c:pt>
                <c:pt idx="2402">
                  <c:v>0.55898939814814808</c:v>
                </c:pt>
                <c:pt idx="2403">
                  <c:v>0.55899312499999998</c:v>
                </c:pt>
                <c:pt idx="2404">
                  <c:v>0.55899732638888888</c:v>
                </c:pt>
                <c:pt idx="2405">
                  <c:v>0.55900163194444441</c:v>
                </c:pt>
                <c:pt idx="2406">
                  <c:v>0.55900532407407411</c:v>
                </c:pt>
                <c:pt idx="2407">
                  <c:v>0.55900964120370367</c:v>
                </c:pt>
                <c:pt idx="2408">
                  <c:v>0.55901354166666672</c:v>
                </c:pt>
                <c:pt idx="2409">
                  <c:v>0.55901746527777785</c:v>
                </c:pt>
                <c:pt idx="2410">
                  <c:v>0.55902138888888886</c:v>
                </c:pt>
                <c:pt idx="2411">
                  <c:v>0.55902483796296298</c:v>
                </c:pt>
                <c:pt idx="2412">
                  <c:v>0.55902869212962958</c:v>
                </c:pt>
                <c:pt idx="2413">
                  <c:v>0.55903282407407406</c:v>
                </c:pt>
                <c:pt idx="2414">
                  <c:v>0.55903652777777779</c:v>
                </c:pt>
                <c:pt idx="2415">
                  <c:v>0.55904075231481476</c:v>
                </c:pt>
                <c:pt idx="2416">
                  <c:v>0.55904516203703702</c:v>
                </c:pt>
                <c:pt idx="2417">
                  <c:v>0.55905053240740743</c:v>
                </c:pt>
                <c:pt idx="2418">
                  <c:v>0.55905468749999998</c:v>
                </c:pt>
                <c:pt idx="2419">
                  <c:v>0.55905899305555551</c:v>
                </c:pt>
                <c:pt idx="2420">
                  <c:v>0.55906273148148145</c:v>
                </c:pt>
                <c:pt idx="2421">
                  <c:v>0.55906702546296294</c:v>
                </c:pt>
                <c:pt idx="2422">
                  <c:v>0.55907141203703703</c:v>
                </c:pt>
                <c:pt idx="2423">
                  <c:v>0.55907505787037037</c:v>
                </c:pt>
                <c:pt idx="2424">
                  <c:v>0.55907903935185188</c:v>
                </c:pt>
                <c:pt idx="2425">
                  <c:v>0.55908256944444445</c:v>
                </c:pt>
                <c:pt idx="2426">
                  <c:v>0.55908642361111116</c:v>
                </c:pt>
                <c:pt idx="2427">
                  <c:v>0.55909026620370372</c:v>
                </c:pt>
                <c:pt idx="2428">
                  <c:v>0.55909416666666667</c:v>
                </c:pt>
                <c:pt idx="2429">
                  <c:v>0.55909748842592599</c:v>
                </c:pt>
                <c:pt idx="2430">
                  <c:v>0.55910155092592595</c:v>
                </c:pt>
                <c:pt idx="2431">
                  <c:v>0.55910556712962967</c:v>
                </c:pt>
                <c:pt idx="2432">
                  <c:v>0.55910884259259264</c:v>
                </c:pt>
                <c:pt idx="2433">
                  <c:v>0.55911284722222221</c:v>
                </c:pt>
                <c:pt idx="2434">
                  <c:v>0.55911668981481488</c:v>
                </c:pt>
                <c:pt idx="2435">
                  <c:v>0.55912005787037033</c:v>
                </c:pt>
                <c:pt idx="2436">
                  <c:v>0.55912396990740743</c:v>
                </c:pt>
                <c:pt idx="2437">
                  <c:v>0.55912824074074075</c:v>
                </c:pt>
                <c:pt idx="2438">
                  <c:v>0.55913207175925927</c:v>
                </c:pt>
                <c:pt idx="2439">
                  <c:v>0.55913628472222221</c:v>
                </c:pt>
                <c:pt idx="2440">
                  <c:v>0.55914075231481475</c:v>
                </c:pt>
                <c:pt idx="2441">
                  <c:v>0.55914446759259262</c:v>
                </c:pt>
                <c:pt idx="2442">
                  <c:v>0.55914890046296295</c:v>
                </c:pt>
                <c:pt idx="2443">
                  <c:v>0.55915269675925927</c:v>
                </c:pt>
                <c:pt idx="2444">
                  <c:v>0.55915706018518518</c:v>
                </c:pt>
                <c:pt idx="2445">
                  <c:v>0.55916168981481484</c:v>
                </c:pt>
                <c:pt idx="2446">
                  <c:v>0.55916611111111114</c:v>
                </c:pt>
                <c:pt idx="2447">
                  <c:v>0.55916979166666669</c:v>
                </c:pt>
                <c:pt idx="2448">
                  <c:v>0.55917413194444443</c:v>
                </c:pt>
                <c:pt idx="2449">
                  <c:v>0.5591785416666667</c:v>
                </c:pt>
                <c:pt idx="2450">
                  <c:v>0.55918194444444447</c:v>
                </c:pt>
                <c:pt idx="2451">
                  <c:v>0.55918581018518521</c:v>
                </c:pt>
                <c:pt idx="2452">
                  <c:v>0.55918978009259257</c:v>
                </c:pt>
                <c:pt idx="2453">
                  <c:v>0.55919321759259255</c:v>
                </c:pt>
                <c:pt idx="2454">
                  <c:v>0.5591970833333334</c:v>
                </c:pt>
                <c:pt idx="2455">
                  <c:v>0.55920149305555555</c:v>
                </c:pt>
                <c:pt idx="2456">
                  <c:v>0.55920548611111109</c:v>
                </c:pt>
                <c:pt idx="2457">
                  <c:v>0.55920991898148154</c:v>
                </c:pt>
                <c:pt idx="2458">
                  <c:v>0.55921363425925918</c:v>
                </c:pt>
                <c:pt idx="2459">
                  <c:v>0.55921811342592587</c:v>
                </c:pt>
                <c:pt idx="2460">
                  <c:v>0.55922188657407401</c:v>
                </c:pt>
                <c:pt idx="2461">
                  <c:v>0.55922607638888888</c:v>
                </c:pt>
                <c:pt idx="2462">
                  <c:v>0.55923203703703706</c:v>
                </c:pt>
                <c:pt idx="2463">
                  <c:v>0.55923578703703702</c:v>
                </c:pt>
                <c:pt idx="2464">
                  <c:v>0.55924003472222228</c:v>
                </c:pt>
                <c:pt idx="2465">
                  <c:v>0.55924388888888887</c:v>
                </c:pt>
                <c:pt idx="2466">
                  <c:v>0.559247337962963</c:v>
                </c:pt>
                <c:pt idx="2467">
                  <c:v>0.55925133101851854</c:v>
                </c:pt>
                <c:pt idx="2468">
                  <c:v>0.5592551736111111</c:v>
                </c:pt>
                <c:pt idx="2469">
                  <c:v>0.55925916666666664</c:v>
                </c:pt>
                <c:pt idx="2470">
                  <c:v>0.55926300925925931</c:v>
                </c:pt>
                <c:pt idx="2471">
                  <c:v>0.55926714120370369</c:v>
                </c:pt>
                <c:pt idx="2472">
                  <c:v>0.55927100694444443</c:v>
                </c:pt>
                <c:pt idx="2473">
                  <c:v>0.55927516203703698</c:v>
                </c:pt>
                <c:pt idx="2474">
                  <c:v>0.55927976851851857</c:v>
                </c:pt>
                <c:pt idx="2475">
                  <c:v>0.5592833796296296</c:v>
                </c:pt>
                <c:pt idx="2476">
                  <c:v>0.55928787037037042</c:v>
                </c:pt>
                <c:pt idx="2477">
                  <c:v>0.55929189814814817</c:v>
                </c:pt>
                <c:pt idx="2478">
                  <c:v>0.55929604166666669</c:v>
                </c:pt>
                <c:pt idx="2479">
                  <c:v>0.55929991898148146</c:v>
                </c:pt>
                <c:pt idx="2480">
                  <c:v>0.55930387731481479</c:v>
                </c:pt>
                <c:pt idx="2481">
                  <c:v>0.55930768518518514</c:v>
                </c:pt>
                <c:pt idx="2482">
                  <c:v>0.55931115740740733</c:v>
                </c:pt>
                <c:pt idx="2483">
                  <c:v>0.55931503472222222</c:v>
                </c:pt>
                <c:pt idx="2484">
                  <c:v>0.55931881944444439</c:v>
                </c:pt>
                <c:pt idx="2485">
                  <c:v>0.55932274305555552</c:v>
                </c:pt>
                <c:pt idx="2486">
                  <c:v>0.55932628472222223</c:v>
                </c:pt>
                <c:pt idx="2487">
                  <c:v>0.5593301273148148</c:v>
                </c:pt>
                <c:pt idx="2488">
                  <c:v>0.55933409722222216</c:v>
                </c:pt>
                <c:pt idx="2489">
                  <c:v>0.55933754629629628</c:v>
                </c:pt>
                <c:pt idx="2490">
                  <c:v>0.55934140046296299</c:v>
                </c:pt>
                <c:pt idx="2491">
                  <c:v>0.55934524305555555</c:v>
                </c:pt>
                <c:pt idx="2492">
                  <c:v>0.55934851851851852</c:v>
                </c:pt>
                <c:pt idx="2493">
                  <c:v>0.55935303240740741</c:v>
                </c:pt>
                <c:pt idx="2494">
                  <c:v>0.55935734953703709</c:v>
                </c:pt>
                <c:pt idx="2495">
                  <c:v>0.5593611805555555</c:v>
                </c:pt>
                <c:pt idx="2496">
                  <c:v>0.55936543981481479</c:v>
                </c:pt>
                <c:pt idx="2497">
                  <c:v>0.55936987268518512</c:v>
                </c:pt>
                <c:pt idx="2498">
                  <c:v>0.55937412037037038</c:v>
                </c:pt>
                <c:pt idx="2499">
                  <c:v>0.55937766203703709</c:v>
                </c:pt>
                <c:pt idx="2500">
                  <c:v>0.55938209490740742</c:v>
                </c:pt>
                <c:pt idx="2501">
                  <c:v>0.55938640046296295</c:v>
                </c:pt>
                <c:pt idx="2502">
                  <c:v>0.5593903009259259</c:v>
                </c:pt>
                <c:pt idx="2503">
                  <c:v>0.55939442129629635</c:v>
                </c:pt>
                <c:pt idx="2504">
                  <c:v>0.55939831018518515</c:v>
                </c:pt>
                <c:pt idx="2505">
                  <c:v>0.5594025231481482</c:v>
                </c:pt>
                <c:pt idx="2506">
                  <c:v>0.55940813657407407</c:v>
                </c:pt>
                <c:pt idx="2507">
                  <c:v>0.55941138888888886</c:v>
                </c:pt>
                <c:pt idx="2508">
                  <c:v>0.55941531249999998</c:v>
                </c:pt>
                <c:pt idx="2509">
                  <c:v>0.55941870370370372</c:v>
                </c:pt>
                <c:pt idx="2510">
                  <c:v>0.55942268518518523</c:v>
                </c:pt>
                <c:pt idx="2511">
                  <c:v>0.55942712962962959</c:v>
                </c:pt>
                <c:pt idx="2512">
                  <c:v>0.55943082175925929</c:v>
                </c:pt>
                <c:pt idx="2513">
                  <c:v>0.55943495370370366</c:v>
                </c:pt>
                <c:pt idx="2514">
                  <c:v>0.55943883101851855</c:v>
                </c:pt>
                <c:pt idx="2515">
                  <c:v>0.55944306712962966</c:v>
                </c:pt>
                <c:pt idx="2516">
                  <c:v>0.55944734953703701</c:v>
                </c:pt>
                <c:pt idx="2517">
                  <c:v>0.55945108796296295</c:v>
                </c:pt>
                <c:pt idx="2518">
                  <c:v>0.55945531250000002</c:v>
                </c:pt>
                <c:pt idx="2519">
                  <c:v>0.55945888888888884</c:v>
                </c:pt>
                <c:pt idx="2520">
                  <c:v>0.55946324074074072</c:v>
                </c:pt>
                <c:pt idx="2521">
                  <c:v>0.55946755787037039</c:v>
                </c:pt>
                <c:pt idx="2522">
                  <c:v>0.55947093749999999</c:v>
                </c:pt>
                <c:pt idx="2523">
                  <c:v>0.55947474537037034</c:v>
                </c:pt>
                <c:pt idx="2524">
                  <c:v>0.55947875000000002</c:v>
                </c:pt>
                <c:pt idx="2525">
                  <c:v>0.55948196759259261</c:v>
                </c:pt>
                <c:pt idx="2526">
                  <c:v>0.55948623842592593</c:v>
                </c:pt>
                <c:pt idx="2527">
                  <c:v>0.55949052083333328</c:v>
                </c:pt>
                <c:pt idx="2528">
                  <c:v>0.55949501157407411</c:v>
                </c:pt>
                <c:pt idx="2529">
                  <c:v>0.55949964120370377</c:v>
                </c:pt>
                <c:pt idx="2530">
                  <c:v>0.55950379629629632</c:v>
                </c:pt>
                <c:pt idx="2531">
                  <c:v>0.55950820601851847</c:v>
                </c:pt>
                <c:pt idx="2532">
                  <c:v>0.55951187499999999</c:v>
                </c:pt>
                <c:pt idx="2533">
                  <c:v>0.55951606481481486</c:v>
                </c:pt>
                <c:pt idx="2534">
                  <c:v>0.55952003472222223</c:v>
                </c:pt>
                <c:pt idx="2535">
                  <c:v>0.5595243518518519</c:v>
                </c:pt>
                <c:pt idx="2536">
                  <c:v>0.55952864583333339</c:v>
                </c:pt>
                <c:pt idx="2537">
                  <c:v>0.55953189814814819</c:v>
                </c:pt>
                <c:pt idx="2538">
                  <c:v>0.55953586805555555</c:v>
                </c:pt>
                <c:pt idx="2539">
                  <c:v>0.5595397685185185</c:v>
                </c:pt>
                <c:pt idx="2540">
                  <c:v>0.55954309027777771</c:v>
                </c:pt>
                <c:pt idx="2541">
                  <c:v>0.55954693287037038</c:v>
                </c:pt>
                <c:pt idx="2542">
                  <c:v>0.55955078703703698</c:v>
                </c:pt>
                <c:pt idx="2543">
                  <c:v>0.55955416666666669</c:v>
                </c:pt>
                <c:pt idx="2544">
                  <c:v>0.55955800925925925</c:v>
                </c:pt>
                <c:pt idx="2545">
                  <c:v>0.55956180555555557</c:v>
                </c:pt>
                <c:pt idx="2546">
                  <c:v>0.55956584490740735</c:v>
                </c:pt>
                <c:pt idx="2547">
                  <c:v>0.55956922453703706</c:v>
                </c:pt>
                <c:pt idx="2548">
                  <c:v>0.55957305555555559</c:v>
                </c:pt>
                <c:pt idx="2549">
                  <c:v>0.55957738425925929</c:v>
                </c:pt>
                <c:pt idx="2550">
                  <c:v>0.55958273148148152</c:v>
                </c:pt>
                <c:pt idx="2551">
                  <c:v>0.55958699074074081</c:v>
                </c:pt>
                <c:pt idx="2552">
                  <c:v>0.55959112268518518</c:v>
                </c:pt>
                <c:pt idx="2553">
                  <c:v>0.55959550925925927</c:v>
                </c:pt>
                <c:pt idx="2554">
                  <c:v>0.55959979166666673</c:v>
                </c:pt>
                <c:pt idx="2555">
                  <c:v>0.55960395833333332</c:v>
                </c:pt>
                <c:pt idx="2556">
                  <c:v>0.55960766203703705</c:v>
                </c:pt>
                <c:pt idx="2557">
                  <c:v>0.55961192129629633</c:v>
                </c:pt>
                <c:pt idx="2558">
                  <c:v>0.55961562500000006</c:v>
                </c:pt>
                <c:pt idx="2559">
                  <c:v>0.55961989583333327</c:v>
                </c:pt>
                <c:pt idx="2560">
                  <c:v>0.55962425925925929</c:v>
                </c:pt>
                <c:pt idx="2561">
                  <c:v>0.55962803240740744</c:v>
                </c:pt>
                <c:pt idx="2562">
                  <c:v>0.55963226851851855</c:v>
                </c:pt>
                <c:pt idx="2563">
                  <c:v>0.55963561342592594</c:v>
                </c:pt>
                <c:pt idx="2564">
                  <c:v>0.55963940972222226</c:v>
                </c:pt>
                <c:pt idx="2565">
                  <c:v>0.55964321759259261</c:v>
                </c:pt>
                <c:pt idx="2566">
                  <c:v>0.55964729166666671</c:v>
                </c:pt>
                <c:pt idx="2567">
                  <c:v>0.55965091435185188</c:v>
                </c:pt>
                <c:pt idx="2568">
                  <c:v>0.55965517361111117</c:v>
                </c:pt>
                <c:pt idx="2569">
                  <c:v>0.55965906249999997</c:v>
                </c:pt>
                <c:pt idx="2570">
                  <c:v>0.55966339120370368</c:v>
                </c:pt>
                <c:pt idx="2571">
                  <c:v>0.55966758101851855</c:v>
                </c:pt>
                <c:pt idx="2572">
                  <c:v>0.5596711689814815</c:v>
                </c:pt>
                <c:pt idx="2573">
                  <c:v>0.55967556712962963</c:v>
                </c:pt>
                <c:pt idx="2574">
                  <c:v>0.55967942129629633</c:v>
                </c:pt>
                <c:pt idx="2575">
                  <c:v>0.55968363425925927</c:v>
                </c:pt>
                <c:pt idx="2576">
                  <c:v>0.55968804398148142</c:v>
                </c:pt>
                <c:pt idx="2577">
                  <c:v>0.55969217592592591</c:v>
                </c:pt>
                <c:pt idx="2578">
                  <c:v>0.55969609953703703</c:v>
                </c:pt>
                <c:pt idx="2579">
                  <c:v>0.55969945601851856</c:v>
                </c:pt>
                <c:pt idx="2580">
                  <c:v>0.55970329861111112</c:v>
                </c:pt>
                <c:pt idx="2581">
                  <c:v>0.55970709490740744</c:v>
                </c:pt>
                <c:pt idx="2582">
                  <c:v>0.55971091435185183</c:v>
                </c:pt>
                <c:pt idx="2583">
                  <c:v>0.55971500000000007</c:v>
                </c:pt>
                <c:pt idx="2584">
                  <c:v>0.55971946759259261</c:v>
                </c:pt>
                <c:pt idx="2585">
                  <c:v>0.55972344907407401</c:v>
                </c:pt>
                <c:pt idx="2586">
                  <c:v>0.5597280555555556</c:v>
                </c:pt>
                <c:pt idx="2587">
                  <c:v>0.55973182870370375</c:v>
                </c:pt>
                <c:pt idx="2588">
                  <c:v>0.55973631944444446</c:v>
                </c:pt>
                <c:pt idx="2589">
                  <c:v>0.55974011574074078</c:v>
                </c:pt>
                <c:pt idx="2590">
                  <c:v>0.55974458333333332</c:v>
                </c:pt>
                <c:pt idx="2591">
                  <c:v>0.55974907407407404</c:v>
                </c:pt>
                <c:pt idx="2592">
                  <c:v>0.55975341435185189</c:v>
                </c:pt>
                <c:pt idx="2593">
                  <c:v>0.55975725694444445</c:v>
                </c:pt>
                <c:pt idx="2594">
                  <c:v>0.55976127314814816</c:v>
                </c:pt>
                <c:pt idx="2595">
                  <c:v>0.55976658564814807</c:v>
                </c:pt>
                <c:pt idx="2596">
                  <c:v>0.55976993055555557</c:v>
                </c:pt>
                <c:pt idx="2597">
                  <c:v>0.5597739814814815</c:v>
                </c:pt>
                <c:pt idx="2598">
                  <c:v>0.55977753472222225</c:v>
                </c:pt>
                <c:pt idx="2599">
                  <c:v>0.55978145833333326</c:v>
                </c:pt>
                <c:pt idx="2600">
                  <c:v>0.55978547453703709</c:v>
                </c:pt>
                <c:pt idx="2601">
                  <c:v>0.55978898148148148</c:v>
                </c:pt>
                <c:pt idx="2602">
                  <c:v>0.55979283564814819</c:v>
                </c:pt>
                <c:pt idx="2603">
                  <c:v>0.55979678240740738</c:v>
                </c:pt>
                <c:pt idx="2604">
                  <c:v>0.55980021990740736</c:v>
                </c:pt>
                <c:pt idx="2605">
                  <c:v>0.55980460648148145</c:v>
                </c:pt>
                <c:pt idx="2606">
                  <c:v>0.55980902777777775</c:v>
                </c:pt>
                <c:pt idx="2607">
                  <c:v>0.55981281250000003</c:v>
                </c:pt>
                <c:pt idx="2608">
                  <c:v>0.559817037037037</c:v>
                </c:pt>
                <c:pt idx="2609">
                  <c:v>0.55982092592592592</c:v>
                </c:pt>
                <c:pt idx="2610">
                  <c:v>0.55982526620370365</c:v>
                </c:pt>
                <c:pt idx="2611">
                  <c:v>0.55982968750000006</c:v>
                </c:pt>
                <c:pt idx="2612">
                  <c:v>0.55983359953703704</c:v>
                </c:pt>
                <c:pt idx="2613">
                  <c:v>0.55983807870370372</c:v>
                </c:pt>
                <c:pt idx="2614">
                  <c:v>0.55984184027777772</c:v>
                </c:pt>
                <c:pt idx="2615">
                  <c:v>0.55984624999999999</c:v>
                </c:pt>
                <c:pt idx="2616">
                  <c:v>0.55985377314814821</c:v>
                </c:pt>
                <c:pt idx="2617">
                  <c:v>0.55985881944444438</c:v>
                </c:pt>
                <c:pt idx="2618">
                  <c:v>0.55986290509259262</c:v>
                </c:pt>
                <c:pt idx="2619">
                  <c:v>0.55986736111111113</c:v>
                </c:pt>
                <c:pt idx="2620">
                  <c:v>0.55987074074074072</c:v>
                </c:pt>
                <c:pt idx="2621">
                  <c:v>0.55987465277777781</c:v>
                </c:pt>
                <c:pt idx="2622">
                  <c:v>0.55987920138888891</c:v>
                </c:pt>
                <c:pt idx="2623">
                  <c:v>0.55988346064814809</c:v>
                </c:pt>
                <c:pt idx="2624">
                  <c:v>0.55988736111111115</c:v>
                </c:pt>
                <c:pt idx="2625">
                  <c:v>0.55989173611111109</c:v>
                </c:pt>
                <c:pt idx="2626">
                  <c:v>0.55989615740740739</c:v>
                </c:pt>
                <c:pt idx="2627">
                  <c:v>0.55990012731481487</c:v>
                </c:pt>
                <c:pt idx="2628">
                  <c:v>0.55990454861111105</c:v>
                </c:pt>
                <c:pt idx="2629">
                  <c:v>0.55990835648148152</c:v>
                </c:pt>
                <c:pt idx="2630">
                  <c:v>0.55991290509259262</c:v>
                </c:pt>
                <c:pt idx="2631">
                  <c:v>0.55991671296296297</c:v>
                </c:pt>
                <c:pt idx="2632">
                  <c:v>0.55992063657407409</c:v>
                </c:pt>
                <c:pt idx="2633">
                  <c:v>0.55992482638888885</c:v>
                </c:pt>
                <c:pt idx="2634">
                  <c:v>0.55992822916666662</c:v>
                </c:pt>
                <c:pt idx="2635">
                  <c:v>0.55993214120370371</c:v>
                </c:pt>
                <c:pt idx="2636">
                  <c:v>0.55993622685185185</c:v>
                </c:pt>
                <c:pt idx="2637">
                  <c:v>0.55994005787037038</c:v>
                </c:pt>
                <c:pt idx="2638">
                  <c:v>0.55994424768518514</c:v>
                </c:pt>
                <c:pt idx="2639">
                  <c:v>0.55994984953703708</c:v>
                </c:pt>
                <c:pt idx="2640">
                  <c:v>0.55995440972222221</c:v>
                </c:pt>
                <c:pt idx="2641">
                  <c:v>0.55995863425925929</c:v>
                </c:pt>
                <c:pt idx="2642">
                  <c:v>0.55996260416666666</c:v>
                </c:pt>
                <c:pt idx="2643">
                  <c:v>0.55996687499999998</c:v>
                </c:pt>
                <c:pt idx="2644">
                  <c:v>0.55997138888888887</c:v>
                </c:pt>
                <c:pt idx="2645">
                  <c:v>0.55997528935185181</c:v>
                </c:pt>
                <c:pt idx="2646">
                  <c:v>0.55997947916666668</c:v>
                </c:pt>
                <c:pt idx="2647">
                  <c:v>0.55998293981481484</c:v>
                </c:pt>
                <c:pt idx="2648">
                  <c:v>0.55998684027777779</c:v>
                </c:pt>
                <c:pt idx="2649">
                  <c:v>0.55999071759259256</c:v>
                </c:pt>
                <c:pt idx="2650">
                  <c:v>0.55999412037037033</c:v>
                </c:pt>
                <c:pt idx="2651">
                  <c:v>0.55999813657407405</c:v>
                </c:pt>
                <c:pt idx="2652">
                  <c:v>0.56000194444444451</c:v>
                </c:pt>
                <c:pt idx="2653">
                  <c:v>0.56000540509259256</c:v>
                </c:pt>
                <c:pt idx="2654">
                  <c:v>0.56000930555555561</c:v>
                </c:pt>
                <c:pt idx="2655">
                  <c:v>0.56001321759259259</c:v>
                </c:pt>
                <c:pt idx="2656">
                  <c:v>0.5600171990740741</c:v>
                </c:pt>
                <c:pt idx="2657">
                  <c:v>0.56002060185185187</c:v>
                </c:pt>
                <c:pt idx="2658">
                  <c:v>0.56002449074074068</c:v>
                </c:pt>
                <c:pt idx="2659">
                  <c:v>0.56002912037037034</c:v>
                </c:pt>
                <c:pt idx="2660">
                  <c:v>0.56003289351851848</c:v>
                </c:pt>
                <c:pt idx="2661">
                  <c:v>0.56003731481481478</c:v>
                </c:pt>
                <c:pt idx="2662">
                  <c:v>0.56004119212962966</c:v>
                </c:pt>
                <c:pt idx="2663">
                  <c:v>0.56004554398148143</c:v>
                </c:pt>
                <c:pt idx="2664">
                  <c:v>0.5600492592592593</c:v>
                </c:pt>
                <c:pt idx="2665">
                  <c:v>0.56005356481481483</c:v>
                </c:pt>
                <c:pt idx="2666">
                  <c:v>0.56005793981481478</c:v>
                </c:pt>
                <c:pt idx="2667">
                  <c:v>0.56006178240740734</c:v>
                </c:pt>
                <c:pt idx="2668">
                  <c:v>0.56006604166666663</c:v>
                </c:pt>
                <c:pt idx="2669">
                  <c:v>0.5600701388888889</c:v>
                </c:pt>
                <c:pt idx="2670">
                  <c:v>0.56007436342592587</c:v>
                </c:pt>
                <c:pt idx="2671">
                  <c:v>0.5600783217592592</c:v>
                </c:pt>
                <c:pt idx="2672">
                  <c:v>0.56008244212962965</c:v>
                </c:pt>
                <c:pt idx="2673">
                  <c:v>0.56008641203703702</c:v>
                </c:pt>
                <c:pt idx="2674">
                  <c:v>0.56008979166666661</c:v>
                </c:pt>
                <c:pt idx="2675">
                  <c:v>0.5600936689814815</c:v>
                </c:pt>
                <c:pt idx="2676">
                  <c:v>0.5600975578703703</c:v>
                </c:pt>
                <c:pt idx="2677">
                  <c:v>0.56010096064814818</c:v>
                </c:pt>
                <c:pt idx="2678">
                  <c:v>0.56010543981481475</c:v>
                </c:pt>
                <c:pt idx="2679">
                  <c:v>0.56011005787037038</c:v>
                </c:pt>
                <c:pt idx="2680">
                  <c:v>0.56011370370370372</c:v>
                </c:pt>
                <c:pt idx="2681">
                  <c:v>0.56011782407407407</c:v>
                </c:pt>
                <c:pt idx="2682">
                  <c:v>0.56012173611111116</c:v>
                </c:pt>
                <c:pt idx="2683">
                  <c:v>0.5601275</c:v>
                </c:pt>
                <c:pt idx="2684">
                  <c:v>0.56013165509259266</c:v>
                </c:pt>
                <c:pt idx="2685">
                  <c:v>0.5601361226851852</c:v>
                </c:pt>
                <c:pt idx="2686">
                  <c:v>0.56013976851851854</c:v>
                </c:pt>
                <c:pt idx="2687">
                  <c:v>0.56014412037037042</c:v>
                </c:pt>
                <c:pt idx="2688">
                  <c:v>0.56014743055555549</c:v>
                </c:pt>
                <c:pt idx="2689">
                  <c:v>0.56015135416666662</c:v>
                </c:pt>
                <c:pt idx="2690">
                  <c:v>0.56015533564814812</c:v>
                </c:pt>
                <c:pt idx="2691">
                  <c:v>0.56015868055555551</c:v>
                </c:pt>
                <c:pt idx="2692">
                  <c:v>0.56016292824074077</c:v>
                </c:pt>
                <c:pt idx="2693">
                  <c:v>0.56016728009259265</c:v>
                </c:pt>
                <c:pt idx="2694">
                  <c:v>0.560171087962963</c:v>
                </c:pt>
                <c:pt idx="2695">
                  <c:v>0.56017560185185189</c:v>
                </c:pt>
                <c:pt idx="2696">
                  <c:v>0.56018001157407404</c:v>
                </c:pt>
                <c:pt idx="2697">
                  <c:v>0.56018428240740736</c:v>
                </c:pt>
                <c:pt idx="2698">
                  <c:v>0.56018857638888886</c:v>
                </c:pt>
                <c:pt idx="2699">
                  <c:v>0.56019247685185192</c:v>
                </c:pt>
                <c:pt idx="2700">
                  <c:v>0.56019690972222225</c:v>
                </c:pt>
                <c:pt idx="2701">
                  <c:v>0.56020167824074074</c:v>
                </c:pt>
                <c:pt idx="2702">
                  <c:v>0.5602060532407408</c:v>
                </c:pt>
                <c:pt idx="2703">
                  <c:v>0.56021002314814816</c:v>
                </c:pt>
                <c:pt idx="2704">
                  <c:v>0.56021400462962967</c:v>
                </c:pt>
                <c:pt idx="2705">
                  <c:v>0.56021743055555551</c:v>
                </c:pt>
                <c:pt idx="2706">
                  <c:v>0.56022128472222221</c:v>
                </c:pt>
                <c:pt idx="2707">
                  <c:v>0.56022523148148151</c:v>
                </c:pt>
                <c:pt idx="2708">
                  <c:v>0.56022868055555552</c:v>
                </c:pt>
                <c:pt idx="2709">
                  <c:v>0.56023252314814809</c:v>
                </c:pt>
                <c:pt idx="2710">
                  <c:v>0.56023642361111115</c:v>
                </c:pt>
                <c:pt idx="2711">
                  <c:v>0.56023976851851853</c:v>
                </c:pt>
                <c:pt idx="2712">
                  <c:v>0.56024372685185186</c:v>
                </c:pt>
                <c:pt idx="2713">
                  <c:v>0.56024760416666664</c:v>
                </c:pt>
                <c:pt idx="2714">
                  <c:v>0.56025150462962958</c:v>
                </c:pt>
                <c:pt idx="2715">
                  <c:v>0.56025545138888888</c:v>
                </c:pt>
                <c:pt idx="2716">
                  <c:v>0.56025957175925922</c:v>
                </c:pt>
                <c:pt idx="2717">
                  <c:v>0.56026347222222228</c:v>
                </c:pt>
                <c:pt idx="2718">
                  <c:v>0.56026771990740742</c:v>
                </c:pt>
                <c:pt idx="2719">
                  <c:v>0.56027221064814814</c:v>
                </c:pt>
                <c:pt idx="2720">
                  <c:v>0.56027585648148148</c:v>
                </c:pt>
                <c:pt idx="2721">
                  <c:v>0.56028010416666663</c:v>
                </c:pt>
                <c:pt idx="2722">
                  <c:v>0.56028385416666671</c:v>
                </c:pt>
                <c:pt idx="2723">
                  <c:v>0.56028834490740742</c:v>
                </c:pt>
                <c:pt idx="2724">
                  <c:v>0.56029261574074074</c:v>
                </c:pt>
                <c:pt idx="2725">
                  <c:v>0.56029626157407408</c:v>
                </c:pt>
                <c:pt idx="2726">
                  <c:v>0.56030057870370376</c:v>
                </c:pt>
                <c:pt idx="2727">
                  <c:v>0.56030449074074073</c:v>
                </c:pt>
                <c:pt idx="2728">
                  <c:v>0.56031002314814815</c:v>
                </c:pt>
                <c:pt idx="2729">
                  <c:v>0.56031385416666668</c:v>
                </c:pt>
                <c:pt idx="2730">
                  <c:v>0.56031768518518521</c:v>
                </c:pt>
                <c:pt idx="2731">
                  <c:v>0.56032106481481481</c:v>
                </c:pt>
                <c:pt idx="2732">
                  <c:v>0.56032504629629631</c:v>
                </c:pt>
                <c:pt idx="2733">
                  <c:v>0.56032931712962963</c:v>
                </c:pt>
                <c:pt idx="2734">
                  <c:v>0.56033314814814816</c:v>
                </c:pt>
                <c:pt idx="2735">
                  <c:v>0.56033750000000004</c:v>
                </c:pt>
                <c:pt idx="2736">
                  <c:v>0.56034202546296297</c:v>
                </c:pt>
                <c:pt idx="2737">
                  <c:v>0.5603462384259259</c:v>
                </c:pt>
                <c:pt idx="2738">
                  <c:v>0.56035052083333337</c:v>
                </c:pt>
                <c:pt idx="2739">
                  <c:v>0.56035439814814814</c:v>
                </c:pt>
                <c:pt idx="2740">
                  <c:v>0.56035872685185184</c:v>
                </c:pt>
                <c:pt idx="2741">
                  <c:v>0.56036253472222219</c:v>
                </c:pt>
                <c:pt idx="2742">
                  <c:v>0.56036682870370369</c:v>
                </c:pt>
                <c:pt idx="2743">
                  <c:v>0.5603705902777778</c:v>
                </c:pt>
                <c:pt idx="2744">
                  <c:v>0.56037447916666661</c:v>
                </c:pt>
                <c:pt idx="2745">
                  <c:v>0.56037832175925928</c:v>
                </c:pt>
                <c:pt idx="2746">
                  <c:v>0.56038178240740744</c:v>
                </c:pt>
                <c:pt idx="2747">
                  <c:v>0.56038572916666662</c:v>
                </c:pt>
                <c:pt idx="2748">
                  <c:v>0.5603900462962963</c:v>
                </c:pt>
                <c:pt idx="2749">
                  <c:v>0.56039384259259262</c:v>
                </c:pt>
                <c:pt idx="2750">
                  <c:v>0.56039821759259256</c:v>
                </c:pt>
                <c:pt idx="2751">
                  <c:v>0.56040274305555549</c:v>
                </c:pt>
                <c:pt idx="2752">
                  <c:v>0.56040648148148142</c:v>
                </c:pt>
                <c:pt idx="2753">
                  <c:v>0.56041100694444446</c:v>
                </c:pt>
                <c:pt idx="2754">
                  <c:v>0.5604149074074074</c:v>
                </c:pt>
                <c:pt idx="2755">
                  <c:v>0.56041922453703708</c:v>
                </c:pt>
                <c:pt idx="2756">
                  <c:v>0.56042320601851847</c:v>
                </c:pt>
                <c:pt idx="2757">
                  <c:v>0.56042752314814814</c:v>
                </c:pt>
                <c:pt idx="2758">
                  <c:v>0.56043112268518513</c:v>
                </c:pt>
                <c:pt idx="2759">
                  <c:v>0.56043523148148144</c:v>
                </c:pt>
                <c:pt idx="2760">
                  <c:v>0.56043914351851853</c:v>
                </c:pt>
                <c:pt idx="2761">
                  <c:v>0.56044259259259255</c:v>
                </c:pt>
                <c:pt idx="2762">
                  <c:v>0.56044659722222223</c:v>
                </c:pt>
                <c:pt idx="2763">
                  <c:v>0.56045060185185192</c:v>
                </c:pt>
                <c:pt idx="2764">
                  <c:v>0.56045410879629631</c:v>
                </c:pt>
                <c:pt idx="2765">
                  <c:v>0.56045817129629627</c:v>
                </c:pt>
                <c:pt idx="2766">
                  <c:v>0.56046206018518518</c:v>
                </c:pt>
                <c:pt idx="2767">
                  <c:v>0.56046542824074075</c:v>
                </c:pt>
                <c:pt idx="2768">
                  <c:v>0.56046949074074071</c:v>
                </c:pt>
                <c:pt idx="2769">
                  <c:v>0.56047341435185183</c:v>
                </c:pt>
                <c:pt idx="2770">
                  <c:v>0.5604772916666666</c:v>
                </c:pt>
                <c:pt idx="2771">
                  <c:v>0.56048131944444446</c:v>
                </c:pt>
                <c:pt idx="2772">
                  <c:v>0.56048706018518513</c:v>
                </c:pt>
                <c:pt idx="2773">
                  <c:v>0.56049109953703702</c:v>
                </c:pt>
                <c:pt idx="2774">
                  <c:v>0.56049553240740735</c:v>
                </c:pt>
                <c:pt idx="2775">
                  <c:v>0.56049984953703702</c:v>
                </c:pt>
                <c:pt idx="2776">
                  <c:v>0.56050385416666659</c:v>
                </c:pt>
                <c:pt idx="2777">
                  <c:v>0.56050825231481483</c:v>
                </c:pt>
                <c:pt idx="2778">
                  <c:v>0.56051260416666671</c:v>
                </c:pt>
                <c:pt idx="2779">
                  <c:v>0.56051652777777783</c:v>
                </c:pt>
                <c:pt idx="2780">
                  <c:v>0.56052100694444451</c:v>
                </c:pt>
                <c:pt idx="2781">
                  <c:v>0.56052489583333331</c:v>
                </c:pt>
                <c:pt idx="2782">
                  <c:v>0.5605292824074074</c:v>
                </c:pt>
                <c:pt idx="2783">
                  <c:v>0.56053326388888891</c:v>
                </c:pt>
                <c:pt idx="2784">
                  <c:v>0.56053729166666666</c:v>
                </c:pt>
                <c:pt idx="2785">
                  <c:v>0.56054114583333337</c:v>
                </c:pt>
                <c:pt idx="2786">
                  <c:v>0.56054458333333335</c:v>
                </c:pt>
                <c:pt idx="2787">
                  <c:v>0.56054861111111109</c:v>
                </c:pt>
                <c:pt idx="2788">
                  <c:v>0.56055255787037039</c:v>
                </c:pt>
                <c:pt idx="2789">
                  <c:v>0.56055642361111113</c:v>
                </c:pt>
                <c:pt idx="2790">
                  <c:v>0.56056077546296301</c:v>
                </c:pt>
                <c:pt idx="2791">
                  <c:v>0.56056482638888883</c:v>
                </c:pt>
                <c:pt idx="2792">
                  <c:v>0.56056908564814811</c:v>
                </c:pt>
                <c:pt idx="2793">
                  <c:v>0.5605735648148148</c:v>
                </c:pt>
                <c:pt idx="2794">
                  <c:v>0.56057783564814812</c:v>
                </c:pt>
                <c:pt idx="2795">
                  <c:v>0.56058226851851856</c:v>
                </c:pt>
                <c:pt idx="2796">
                  <c:v>0.56058700231481484</c:v>
                </c:pt>
                <c:pt idx="2797">
                  <c:v>0.56059092592592596</c:v>
                </c:pt>
                <c:pt idx="2798">
                  <c:v>0.56059520833333332</c:v>
                </c:pt>
                <c:pt idx="2799">
                  <c:v>0.56059862268518523</c:v>
                </c:pt>
                <c:pt idx="2800">
                  <c:v>0.56060268518518519</c:v>
                </c:pt>
                <c:pt idx="2801">
                  <c:v>0.56060662037037035</c:v>
                </c:pt>
                <c:pt idx="2802">
                  <c:v>0.56061052083333329</c:v>
                </c:pt>
                <c:pt idx="2803">
                  <c:v>0.56061445601851856</c:v>
                </c:pt>
                <c:pt idx="2804">
                  <c:v>0.56061888888888889</c:v>
                </c:pt>
                <c:pt idx="2805">
                  <c:v>0.56062274305555559</c:v>
                </c:pt>
                <c:pt idx="2806">
                  <c:v>0.56062699074074074</c:v>
                </c:pt>
                <c:pt idx="2807">
                  <c:v>0.56063151620370377</c:v>
                </c:pt>
                <c:pt idx="2808">
                  <c:v>0.56063574074074074</c:v>
                </c:pt>
                <c:pt idx="2809">
                  <c:v>0.56063953703703706</c:v>
                </c:pt>
                <c:pt idx="2810">
                  <c:v>0.56064409722222219</c:v>
                </c:pt>
                <c:pt idx="2811">
                  <c:v>0.56064858796296291</c:v>
                </c:pt>
                <c:pt idx="2812">
                  <c:v>0.56065243055555558</c:v>
                </c:pt>
                <c:pt idx="2813">
                  <c:v>0.56065677083333332</c:v>
                </c:pt>
                <c:pt idx="2814">
                  <c:v>0.56066016203703706</c:v>
                </c:pt>
                <c:pt idx="2815">
                  <c:v>0.56066424768518519</c:v>
                </c:pt>
                <c:pt idx="2816">
                  <c:v>0.56066950231481483</c:v>
                </c:pt>
                <c:pt idx="2817">
                  <c:v>0.56067280092592597</c:v>
                </c:pt>
                <c:pt idx="2818">
                  <c:v>0.56067680555555555</c:v>
                </c:pt>
                <c:pt idx="2819">
                  <c:v>0.56068038194444447</c:v>
                </c:pt>
                <c:pt idx="2820">
                  <c:v>0.56068424768518521</c:v>
                </c:pt>
                <c:pt idx="2821">
                  <c:v>0.56068824074074075</c:v>
                </c:pt>
                <c:pt idx="2822">
                  <c:v>0.56069177083333333</c:v>
                </c:pt>
                <c:pt idx="2823">
                  <c:v>0.56069575231481483</c:v>
                </c:pt>
                <c:pt idx="2824">
                  <c:v>0.56069975694444441</c:v>
                </c:pt>
                <c:pt idx="2825">
                  <c:v>0.56070319444444439</c:v>
                </c:pt>
                <c:pt idx="2826">
                  <c:v>0.56070750000000003</c:v>
                </c:pt>
                <c:pt idx="2827">
                  <c:v>0.56071197916666671</c:v>
                </c:pt>
                <c:pt idx="2828">
                  <c:v>0.56071569444444447</c:v>
                </c:pt>
                <c:pt idx="2829">
                  <c:v>0.56071995370370364</c:v>
                </c:pt>
                <c:pt idx="2830">
                  <c:v>0.56072371527777776</c:v>
                </c:pt>
                <c:pt idx="2831">
                  <c:v>0.56072825231481482</c:v>
                </c:pt>
                <c:pt idx="2832">
                  <c:v>0.56073256944444438</c:v>
                </c:pt>
                <c:pt idx="2833">
                  <c:v>0.56073635416666667</c:v>
                </c:pt>
                <c:pt idx="2834">
                  <c:v>0.56074081018518518</c:v>
                </c:pt>
                <c:pt idx="2835">
                  <c:v>0.5607446064814815</c:v>
                </c:pt>
                <c:pt idx="2836">
                  <c:v>0.56074888888888885</c:v>
                </c:pt>
                <c:pt idx="2837">
                  <c:v>0.56075261574074076</c:v>
                </c:pt>
                <c:pt idx="2838">
                  <c:v>0.56075690972222225</c:v>
                </c:pt>
                <c:pt idx="2839">
                  <c:v>0.56076123842592596</c:v>
                </c:pt>
                <c:pt idx="2840">
                  <c:v>0.56076451388888893</c:v>
                </c:pt>
                <c:pt idx="2841">
                  <c:v>0.56076843750000005</c:v>
                </c:pt>
                <c:pt idx="2842">
                  <c:v>0.56077237268518521</c:v>
                </c:pt>
                <c:pt idx="2843">
                  <c:v>0.56077585648148143</c:v>
                </c:pt>
                <c:pt idx="2844">
                  <c:v>0.56078015046296292</c:v>
                </c:pt>
                <c:pt idx="2845">
                  <c:v>0.56078468749999999</c:v>
                </c:pt>
                <c:pt idx="2846">
                  <c:v>0.5607884490740741</c:v>
                </c:pt>
                <c:pt idx="2847">
                  <c:v>0.56079292824074078</c:v>
                </c:pt>
                <c:pt idx="2848">
                  <c:v>0.56079680555555556</c:v>
                </c:pt>
                <c:pt idx="2849">
                  <c:v>0.56080106481481484</c:v>
                </c:pt>
                <c:pt idx="2850">
                  <c:v>0.5608049074074074</c:v>
                </c:pt>
                <c:pt idx="2851">
                  <c:v>0.56080923611111111</c:v>
                </c:pt>
                <c:pt idx="2852">
                  <c:v>0.56081347222222222</c:v>
                </c:pt>
                <c:pt idx="2853">
                  <c:v>0.56081728009259257</c:v>
                </c:pt>
                <c:pt idx="2854">
                  <c:v>0.5608218055555555</c:v>
                </c:pt>
                <c:pt idx="2855">
                  <c:v>0.56082534722222221</c:v>
                </c:pt>
                <c:pt idx="2856">
                  <c:v>0.56082940972222228</c:v>
                </c:pt>
                <c:pt idx="2857">
                  <c:v>0.56083351851851848</c:v>
                </c:pt>
                <c:pt idx="2858">
                  <c:v>0.56083836805555554</c:v>
                </c:pt>
                <c:pt idx="2859">
                  <c:v>0.5608427777777778</c:v>
                </c:pt>
                <c:pt idx="2860">
                  <c:v>0.56084690972222229</c:v>
                </c:pt>
                <c:pt idx="2861">
                  <c:v>0.56085079861111109</c:v>
                </c:pt>
                <c:pt idx="2862">
                  <c:v>0.56085505787037038</c:v>
                </c:pt>
                <c:pt idx="2863">
                  <c:v>0.56085934027777784</c:v>
                </c:pt>
                <c:pt idx="2864">
                  <c:v>0.5608631828703704</c:v>
                </c:pt>
                <c:pt idx="2865">
                  <c:v>0.56086731481481478</c:v>
                </c:pt>
                <c:pt idx="2866">
                  <c:v>0.56087100694444447</c:v>
                </c:pt>
                <c:pt idx="2867">
                  <c:v>0.5608754398148148</c:v>
                </c:pt>
                <c:pt idx="2868">
                  <c:v>0.56087983796296303</c:v>
                </c:pt>
                <c:pt idx="2869">
                  <c:v>0.56088341435185185</c:v>
                </c:pt>
                <c:pt idx="2870">
                  <c:v>0.56088738425925933</c:v>
                </c:pt>
                <c:pt idx="2871">
                  <c:v>0.56089145833333331</c:v>
                </c:pt>
                <c:pt idx="2872">
                  <c:v>0.56089484953703705</c:v>
                </c:pt>
                <c:pt idx="2873">
                  <c:v>0.56089876157407403</c:v>
                </c:pt>
                <c:pt idx="2874">
                  <c:v>0.56090273148148151</c:v>
                </c:pt>
                <c:pt idx="2875">
                  <c:v>0.56090630787037032</c:v>
                </c:pt>
                <c:pt idx="2876">
                  <c:v>0.56091028935185183</c:v>
                </c:pt>
                <c:pt idx="2877">
                  <c:v>0.56091458333333333</c:v>
                </c:pt>
                <c:pt idx="2878">
                  <c:v>0.56091810185185187</c:v>
                </c:pt>
                <c:pt idx="2879">
                  <c:v>0.56092204861111117</c:v>
                </c:pt>
                <c:pt idx="2880">
                  <c:v>0.56092603009259256</c:v>
                </c:pt>
                <c:pt idx="2881">
                  <c:v>0.56092966435185188</c:v>
                </c:pt>
                <c:pt idx="2882">
                  <c:v>0.56093413194444441</c:v>
                </c:pt>
                <c:pt idx="2883">
                  <c:v>0.56093807870370371</c:v>
                </c:pt>
                <c:pt idx="2884">
                  <c:v>0.56094234953703703</c:v>
                </c:pt>
                <c:pt idx="2885">
                  <c:v>0.56094667824074074</c:v>
                </c:pt>
                <c:pt idx="2886">
                  <c:v>0.56095042824074071</c:v>
                </c:pt>
                <c:pt idx="2887">
                  <c:v>0.5609549421296296</c:v>
                </c:pt>
                <c:pt idx="2888">
                  <c:v>0.56095873842592592</c:v>
                </c:pt>
                <c:pt idx="2889">
                  <c:v>0.56096298611111106</c:v>
                </c:pt>
                <c:pt idx="2890">
                  <c:v>0.56096692129629633</c:v>
                </c:pt>
                <c:pt idx="2891">
                  <c:v>0.56097297453703698</c:v>
                </c:pt>
                <c:pt idx="2892">
                  <c:v>0.56097714120370368</c:v>
                </c:pt>
                <c:pt idx="2893">
                  <c:v>0.5609807175925926</c:v>
                </c:pt>
                <c:pt idx="2894">
                  <c:v>0.56098505787037034</c:v>
                </c:pt>
                <c:pt idx="2895">
                  <c:v>0.56098891203703705</c:v>
                </c:pt>
                <c:pt idx="2896">
                  <c:v>0.56099214120370366</c:v>
                </c:pt>
                <c:pt idx="2897">
                  <c:v>0.56099624999999997</c:v>
                </c:pt>
                <c:pt idx="2898">
                  <c:v>0.56100010416666668</c:v>
                </c:pt>
                <c:pt idx="2899">
                  <c:v>0.56100399305555559</c:v>
                </c:pt>
                <c:pt idx="2900">
                  <c:v>0.56100791666666672</c:v>
                </c:pt>
                <c:pt idx="2901">
                  <c:v>0.56101240740740743</c:v>
                </c:pt>
                <c:pt idx="2902">
                  <c:v>0.56101630787037038</c:v>
                </c:pt>
                <c:pt idx="2903">
                  <c:v>0.56102063657407408</c:v>
                </c:pt>
                <c:pt idx="2904">
                  <c:v>0.56102459490740741</c:v>
                </c:pt>
                <c:pt idx="2905">
                  <c:v>0.56102872685185179</c:v>
                </c:pt>
                <c:pt idx="2906">
                  <c:v>0.56103329861111118</c:v>
                </c:pt>
                <c:pt idx="2907">
                  <c:v>0.56103715277777777</c:v>
                </c:pt>
                <c:pt idx="2908">
                  <c:v>0.56104175925925925</c:v>
                </c:pt>
                <c:pt idx="2909">
                  <c:v>0.56104557870370375</c:v>
                </c:pt>
                <c:pt idx="2910">
                  <c:v>0.56104944444444438</c:v>
                </c:pt>
                <c:pt idx="2911">
                  <c:v>0.56105290509259265</c:v>
                </c:pt>
                <c:pt idx="2912">
                  <c:v>0.56105688657407404</c:v>
                </c:pt>
                <c:pt idx="2913">
                  <c:v>0.56106074074074075</c:v>
                </c:pt>
                <c:pt idx="2914">
                  <c:v>0.56106474537037043</c:v>
                </c:pt>
                <c:pt idx="2915">
                  <c:v>0.56106866898148144</c:v>
                </c:pt>
                <c:pt idx="2916">
                  <c:v>0.56107285879629631</c:v>
                </c:pt>
                <c:pt idx="2917">
                  <c:v>0.56107673611111109</c:v>
                </c:pt>
                <c:pt idx="2918">
                  <c:v>0.56108120370370373</c:v>
                </c:pt>
                <c:pt idx="2919">
                  <c:v>0.56108563657407406</c:v>
                </c:pt>
                <c:pt idx="2920">
                  <c:v>0.56108934027777779</c:v>
                </c:pt>
                <c:pt idx="2921">
                  <c:v>0.5610939236111111</c:v>
                </c:pt>
                <c:pt idx="2922">
                  <c:v>0.56109769675925925</c:v>
                </c:pt>
                <c:pt idx="2923">
                  <c:v>0.56110190972222218</c:v>
                </c:pt>
                <c:pt idx="2924">
                  <c:v>0.56110718749999999</c:v>
                </c:pt>
                <c:pt idx="2925">
                  <c:v>0.56111115740740736</c:v>
                </c:pt>
                <c:pt idx="2926">
                  <c:v>0.56111465277777783</c:v>
                </c:pt>
                <c:pt idx="2927">
                  <c:v>0.56111864583333337</c:v>
                </c:pt>
                <c:pt idx="2928">
                  <c:v>0.56112269675925919</c:v>
                </c:pt>
                <c:pt idx="2929">
                  <c:v>0.56112612268518525</c:v>
                </c:pt>
                <c:pt idx="2930">
                  <c:v>0.561130150462963</c:v>
                </c:pt>
                <c:pt idx="2931">
                  <c:v>0.56113417824074074</c:v>
                </c:pt>
                <c:pt idx="2932">
                  <c:v>0.56113761574074073</c:v>
                </c:pt>
                <c:pt idx="2933">
                  <c:v>0.56114165509259262</c:v>
                </c:pt>
                <c:pt idx="2934">
                  <c:v>0.56114570601851854</c:v>
                </c:pt>
                <c:pt idx="2935">
                  <c:v>0.56114913194444449</c:v>
                </c:pt>
                <c:pt idx="2936">
                  <c:v>0.56115313657407406</c:v>
                </c:pt>
                <c:pt idx="2937">
                  <c:v>0.56115762731481478</c:v>
                </c:pt>
                <c:pt idx="2938">
                  <c:v>0.56116137731481486</c:v>
                </c:pt>
                <c:pt idx="2939">
                  <c:v>0.56116599537037037</c:v>
                </c:pt>
                <c:pt idx="2940">
                  <c:v>0.56116986111111111</c:v>
                </c:pt>
                <c:pt idx="2941">
                  <c:v>0.561174375</c:v>
                </c:pt>
                <c:pt idx="2942">
                  <c:v>0.56117825231481488</c:v>
                </c:pt>
                <c:pt idx="2943">
                  <c:v>0.5611825578703703</c:v>
                </c:pt>
                <c:pt idx="2944">
                  <c:v>0.56118702546296295</c:v>
                </c:pt>
                <c:pt idx="2945">
                  <c:v>0.5611914004629629</c:v>
                </c:pt>
                <c:pt idx="2946">
                  <c:v>0.5611951273148148</c:v>
                </c:pt>
                <c:pt idx="2947">
                  <c:v>0.56119966435185187</c:v>
                </c:pt>
                <c:pt idx="2948">
                  <c:v>0.56120420138888882</c:v>
                </c:pt>
                <c:pt idx="2949">
                  <c:v>0.56120810185185188</c:v>
                </c:pt>
                <c:pt idx="2950">
                  <c:v>0.56121234953703703</c:v>
                </c:pt>
                <c:pt idx="2951">
                  <c:v>0.56121593749999998</c:v>
                </c:pt>
                <c:pt idx="2952">
                  <c:v>0.56121987268518525</c:v>
                </c:pt>
                <c:pt idx="2953">
                  <c:v>0.56122377314814809</c:v>
                </c:pt>
                <c:pt idx="2954">
                  <c:v>0.56122732638888884</c:v>
                </c:pt>
                <c:pt idx="2955">
                  <c:v>0.56123157407407409</c:v>
                </c:pt>
                <c:pt idx="2956">
                  <c:v>0.56123599537037039</c:v>
                </c:pt>
                <c:pt idx="2957">
                  <c:v>0.56124017361111112</c:v>
                </c:pt>
                <c:pt idx="2958">
                  <c:v>0.56124608796296294</c:v>
                </c:pt>
                <c:pt idx="2959">
                  <c:v>0.56125009259259262</c:v>
                </c:pt>
                <c:pt idx="2960">
                  <c:v>0.5612543171296297</c:v>
                </c:pt>
                <c:pt idx="2961">
                  <c:v>0.56125885416666665</c:v>
                </c:pt>
                <c:pt idx="2962">
                  <c:v>0.56126269675925922</c:v>
                </c:pt>
                <c:pt idx="2963">
                  <c:v>0.56126707175925927</c:v>
                </c:pt>
                <c:pt idx="2964">
                  <c:v>0.56127111111111117</c:v>
                </c:pt>
                <c:pt idx="2965">
                  <c:v>0.56127504629629632</c:v>
                </c:pt>
                <c:pt idx="2966">
                  <c:v>0.56127912037037031</c:v>
                </c:pt>
                <c:pt idx="2967">
                  <c:v>0.56128263888888885</c:v>
                </c:pt>
                <c:pt idx="2968">
                  <c:v>0.56128659722222218</c:v>
                </c:pt>
                <c:pt idx="2969">
                  <c:v>0.56129079861111109</c:v>
                </c:pt>
                <c:pt idx="2970">
                  <c:v>0.56129459490740741</c:v>
                </c:pt>
                <c:pt idx="2971">
                  <c:v>0.56129881944444449</c:v>
                </c:pt>
                <c:pt idx="2972">
                  <c:v>0.5613027083333334</c:v>
                </c:pt>
                <c:pt idx="2973">
                  <c:v>0.56130709490740738</c:v>
                </c:pt>
                <c:pt idx="2974">
                  <c:v>0.56131156250000003</c:v>
                </c:pt>
                <c:pt idx="2975">
                  <c:v>0.56131574074074075</c:v>
                </c:pt>
                <c:pt idx="2976">
                  <c:v>0.56131972222222226</c:v>
                </c:pt>
                <c:pt idx="2977">
                  <c:v>0.56132390046296299</c:v>
                </c:pt>
                <c:pt idx="2978">
                  <c:v>0.56132818287037034</c:v>
                </c:pt>
                <c:pt idx="2979">
                  <c:v>0.56133196759259263</c:v>
                </c:pt>
                <c:pt idx="2980">
                  <c:v>0.56133589120370375</c:v>
                </c:pt>
                <c:pt idx="2981">
                  <c:v>0.56133920138888882</c:v>
                </c:pt>
                <c:pt idx="2982">
                  <c:v>0.56134333333333331</c:v>
                </c:pt>
                <c:pt idx="2983">
                  <c:v>0.56134719907407404</c:v>
                </c:pt>
                <c:pt idx="2984">
                  <c:v>0.56135111111111113</c:v>
                </c:pt>
                <c:pt idx="2985">
                  <c:v>0.5613546064814815</c:v>
                </c:pt>
                <c:pt idx="2986">
                  <c:v>0.56135862268518522</c:v>
                </c:pt>
                <c:pt idx="2987">
                  <c:v>0.56136265046296296</c:v>
                </c:pt>
                <c:pt idx="2988">
                  <c:v>0.5613661342592593</c:v>
                </c:pt>
                <c:pt idx="2989">
                  <c:v>0.56137013888888887</c:v>
                </c:pt>
                <c:pt idx="2990">
                  <c:v>0.56137414351851855</c:v>
                </c:pt>
                <c:pt idx="2991">
                  <c:v>0.56137893518518511</c:v>
                </c:pt>
                <c:pt idx="2992">
                  <c:v>0.56138373842592593</c:v>
                </c:pt>
                <c:pt idx="2993">
                  <c:v>0.56138803240740742</c:v>
                </c:pt>
                <c:pt idx="2994">
                  <c:v>0.56139226851851853</c:v>
                </c:pt>
                <c:pt idx="2995">
                  <c:v>0.5613966203703703</c:v>
                </c:pt>
                <c:pt idx="2996">
                  <c:v>0.56140107638888892</c:v>
                </c:pt>
                <c:pt idx="2997">
                  <c:v>0.56140541666666666</c:v>
                </c:pt>
                <c:pt idx="2998">
                  <c:v>0.5614098495370371</c:v>
                </c:pt>
                <c:pt idx="2999">
                  <c:v>0.56141407407407407</c:v>
                </c:pt>
                <c:pt idx="3000">
                  <c:v>0.5614181597222222</c:v>
                </c:pt>
                <c:pt idx="3001">
                  <c:v>0.56142256944444446</c:v>
                </c:pt>
                <c:pt idx="3002">
                  <c:v>0.56142688657407402</c:v>
                </c:pt>
                <c:pt idx="3003">
                  <c:v>0.56143081018518515</c:v>
                </c:pt>
                <c:pt idx="3004">
                  <c:v>0.56143523148148144</c:v>
                </c:pt>
                <c:pt idx="3005">
                  <c:v>0.56143862268518518</c:v>
                </c:pt>
                <c:pt idx="3006">
                  <c:v>0.56144261574074072</c:v>
                </c:pt>
                <c:pt idx="3007">
                  <c:v>0.56144663194444444</c:v>
                </c:pt>
                <c:pt idx="3008">
                  <c:v>0.56145002314814818</c:v>
                </c:pt>
                <c:pt idx="3009">
                  <c:v>0.56145408564814814</c:v>
                </c:pt>
                <c:pt idx="3010">
                  <c:v>0.56145855324074068</c:v>
                </c:pt>
                <c:pt idx="3011">
                  <c:v>0.56146239583333335</c:v>
                </c:pt>
                <c:pt idx="3012">
                  <c:v>0.56146687500000003</c:v>
                </c:pt>
                <c:pt idx="3013">
                  <c:v>0.56147081018518519</c:v>
                </c:pt>
                <c:pt idx="3014">
                  <c:v>0.56147513888888889</c:v>
                </c:pt>
                <c:pt idx="3015">
                  <c:v>0.56147913194444443</c:v>
                </c:pt>
                <c:pt idx="3016">
                  <c:v>0.56148343750000007</c:v>
                </c:pt>
                <c:pt idx="3017">
                  <c:v>0.56148793981481482</c:v>
                </c:pt>
                <c:pt idx="3018">
                  <c:v>0.56149284722222226</c:v>
                </c:pt>
                <c:pt idx="3019">
                  <c:v>0.56149754629629622</c:v>
                </c:pt>
                <c:pt idx="3020">
                  <c:v>0.56150141203703707</c:v>
                </c:pt>
                <c:pt idx="3021">
                  <c:v>0.56150494212962965</c:v>
                </c:pt>
                <c:pt idx="3022">
                  <c:v>0.56150890046296298</c:v>
                </c:pt>
                <c:pt idx="3023">
                  <c:v>0.56151278935185178</c:v>
                </c:pt>
                <c:pt idx="3024">
                  <c:v>0.5615182291666666</c:v>
                </c:pt>
                <c:pt idx="3025">
                  <c:v>0.5615227430555555</c:v>
                </c:pt>
                <c:pt idx="3026">
                  <c:v>0.56152695601851854</c:v>
                </c:pt>
                <c:pt idx="3027">
                  <c:v>0.5615307986111111</c:v>
                </c:pt>
                <c:pt idx="3028">
                  <c:v>0.56153539351851844</c:v>
                </c:pt>
                <c:pt idx="3029">
                  <c:v>0.5615400231481481</c:v>
                </c:pt>
                <c:pt idx="3030">
                  <c:v>0.56154439814814816</c:v>
                </c:pt>
                <c:pt idx="3031">
                  <c:v>0.56154840277777784</c:v>
                </c:pt>
                <c:pt idx="3032">
                  <c:v>0.56155275462962961</c:v>
                </c:pt>
                <c:pt idx="3033">
                  <c:v>0.56155731481481486</c:v>
                </c:pt>
                <c:pt idx="3034">
                  <c:v>0.56156081018518522</c:v>
                </c:pt>
                <c:pt idx="3035">
                  <c:v>0.56156466435185182</c:v>
                </c:pt>
                <c:pt idx="3036">
                  <c:v>0.56156824074074074</c:v>
                </c:pt>
                <c:pt idx="3037">
                  <c:v>0.56157223379629628</c:v>
                </c:pt>
                <c:pt idx="3038">
                  <c:v>0.56157606481481481</c:v>
                </c:pt>
                <c:pt idx="3039">
                  <c:v>0.56157965277777777</c:v>
                </c:pt>
                <c:pt idx="3040">
                  <c:v>0.56158363425925928</c:v>
                </c:pt>
                <c:pt idx="3041">
                  <c:v>0.56158747685185184</c:v>
                </c:pt>
                <c:pt idx="3042">
                  <c:v>0.56159156249999997</c:v>
                </c:pt>
                <c:pt idx="3043">
                  <c:v>0.56159497685185189</c:v>
                </c:pt>
                <c:pt idx="3044">
                  <c:v>0.56159883101851849</c:v>
                </c:pt>
                <c:pt idx="3045">
                  <c:v>0.56160295138888883</c:v>
                </c:pt>
                <c:pt idx="3046">
                  <c:v>0.56160637731481489</c:v>
                </c:pt>
                <c:pt idx="3047">
                  <c:v>0.56161067129629627</c:v>
                </c:pt>
                <c:pt idx="3048">
                  <c:v>0.56161549768518515</c:v>
                </c:pt>
                <c:pt idx="3049">
                  <c:v>0.56162015046296299</c:v>
                </c:pt>
                <c:pt idx="3050">
                  <c:v>0.56162409722222228</c:v>
                </c:pt>
                <c:pt idx="3051">
                  <c:v>0.5616284606481482</c:v>
                </c:pt>
                <c:pt idx="3052">
                  <c:v>0.56163233796296297</c:v>
                </c:pt>
                <c:pt idx="3053">
                  <c:v>0.5616366435185185</c:v>
                </c:pt>
                <c:pt idx="3054">
                  <c:v>0.56164113425925921</c:v>
                </c:pt>
                <c:pt idx="3055">
                  <c:v>0.56164483796296294</c:v>
                </c:pt>
                <c:pt idx="3056">
                  <c:v>0.56164930555555559</c:v>
                </c:pt>
                <c:pt idx="3057">
                  <c:v>0.56165487268518521</c:v>
                </c:pt>
                <c:pt idx="3058">
                  <c:v>0.56165927083333334</c:v>
                </c:pt>
                <c:pt idx="3059">
                  <c:v>0.56166357638888886</c:v>
                </c:pt>
                <c:pt idx="3060">
                  <c:v>0.56166717592592585</c:v>
                </c:pt>
                <c:pt idx="3061">
                  <c:v>0.56167106481481477</c:v>
                </c:pt>
                <c:pt idx="3062">
                  <c:v>0.56167496527777783</c:v>
                </c:pt>
                <c:pt idx="3063">
                  <c:v>0.56167853009259261</c:v>
                </c:pt>
                <c:pt idx="3064">
                  <c:v>0.56168271990740737</c:v>
                </c:pt>
                <c:pt idx="3065">
                  <c:v>0.5616869907407408</c:v>
                </c:pt>
                <c:pt idx="3066">
                  <c:v>0.56169082175925922</c:v>
                </c:pt>
                <c:pt idx="3067">
                  <c:v>0.56169524305555563</c:v>
                </c:pt>
                <c:pt idx="3068">
                  <c:v>0.56169907407407405</c:v>
                </c:pt>
                <c:pt idx="3069">
                  <c:v>0.56170339120370372</c:v>
                </c:pt>
                <c:pt idx="3070">
                  <c:v>0.56170781250000001</c:v>
                </c:pt>
                <c:pt idx="3071">
                  <c:v>0.56171209490740737</c:v>
                </c:pt>
                <c:pt idx="3072">
                  <c:v>0.56171631944444445</c:v>
                </c:pt>
                <c:pt idx="3073">
                  <c:v>0.56172064814814815</c:v>
                </c:pt>
                <c:pt idx="3074">
                  <c:v>0.5617249305555555</c:v>
                </c:pt>
                <c:pt idx="3075">
                  <c:v>0.56172836805555548</c:v>
                </c:pt>
                <c:pt idx="3076">
                  <c:v>0.56173221064814816</c:v>
                </c:pt>
                <c:pt idx="3077">
                  <c:v>0.56173628472222226</c:v>
                </c:pt>
                <c:pt idx="3078">
                  <c:v>0.56173976851851848</c:v>
                </c:pt>
                <c:pt idx="3079">
                  <c:v>0.56174396990740738</c:v>
                </c:pt>
                <c:pt idx="3080">
                  <c:v>0.56174791666666668</c:v>
                </c:pt>
                <c:pt idx="3081">
                  <c:v>0.56175216435185182</c:v>
                </c:pt>
                <c:pt idx="3082">
                  <c:v>0.56175671296296292</c:v>
                </c:pt>
                <c:pt idx="3083">
                  <c:v>0.561760462962963</c:v>
                </c:pt>
                <c:pt idx="3084">
                  <c:v>0.56176489583333333</c:v>
                </c:pt>
                <c:pt idx="3085">
                  <c:v>0.56176866898148148</c:v>
                </c:pt>
                <c:pt idx="3086">
                  <c:v>0.5617728472222222</c:v>
                </c:pt>
                <c:pt idx="3087">
                  <c:v>0.56177738425925927</c:v>
                </c:pt>
                <c:pt idx="3088">
                  <c:v>0.56178163194444442</c:v>
                </c:pt>
                <c:pt idx="3089">
                  <c:v>0.5617851967592592</c:v>
                </c:pt>
                <c:pt idx="3090">
                  <c:v>0.56178934027777772</c:v>
                </c:pt>
                <c:pt idx="3091">
                  <c:v>0.56179450231481487</c:v>
                </c:pt>
                <c:pt idx="3092">
                  <c:v>0.56179777777777773</c:v>
                </c:pt>
                <c:pt idx="3093">
                  <c:v>0.56180164351851858</c:v>
                </c:pt>
                <c:pt idx="3094">
                  <c:v>0.56180577546296295</c:v>
                </c:pt>
                <c:pt idx="3095">
                  <c:v>0.5618094560185185</c:v>
                </c:pt>
                <c:pt idx="3096">
                  <c:v>0.5618134027777778</c:v>
                </c:pt>
                <c:pt idx="3097">
                  <c:v>0.56181692129629635</c:v>
                </c:pt>
                <c:pt idx="3098">
                  <c:v>0.56182096064814813</c:v>
                </c:pt>
                <c:pt idx="3099">
                  <c:v>0.56182486111111107</c:v>
                </c:pt>
                <c:pt idx="3100">
                  <c:v>0.56182895833333335</c:v>
                </c:pt>
                <c:pt idx="3101">
                  <c:v>0.5618326388888889</c:v>
                </c:pt>
                <c:pt idx="3102">
                  <c:v>0.56183700231481482</c:v>
                </c:pt>
                <c:pt idx="3103">
                  <c:v>0.56184096064814815</c:v>
                </c:pt>
                <c:pt idx="3104">
                  <c:v>0.5618452430555555</c:v>
                </c:pt>
                <c:pt idx="3105">
                  <c:v>0.56184938657407402</c:v>
                </c:pt>
                <c:pt idx="3106">
                  <c:v>0.56185380787037043</c:v>
                </c:pt>
                <c:pt idx="3107">
                  <c:v>0.56185827546296296</c:v>
                </c:pt>
                <c:pt idx="3108">
                  <c:v>0.56186255787037032</c:v>
                </c:pt>
                <c:pt idx="3109">
                  <c:v>0.56186708333333335</c:v>
                </c:pt>
                <c:pt idx="3110">
                  <c:v>0.56187127314814822</c:v>
                </c:pt>
                <c:pt idx="3111">
                  <c:v>0.5618751851851852</c:v>
                </c:pt>
                <c:pt idx="3112">
                  <c:v>0.5618794791666667</c:v>
                </c:pt>
                <c:pt idx="3113">
                  <c:v>0.56188392361111117</c:v>
                </c:pt>
                <c:pt idx="3114">
                  <c:v>0.56188752314814816</c:v>
                </c:pt>
                <c:pt idx="3115">
                  <c:v>0.56189153935185188</c:v>
                </c:pt>
                <c:pt idx="3116">
                  <c:v>0.56189488425925926</c:v>
                </c:pt>
                <c:pt idx="3117">
                  <c:v>0.56189890046296298</c:v>
                </c:pt>
                <c:pt idx="3118">
                  <c:v>0.56190287037037034</c:v>
                </c:pt>
                <c:pt idx="3119">
                  <c:v>0.5619068981481482</c:v>
                </c:pt>
                <c:pt idx="3120">
                  <c:v>0.56191091435185181</c:v>
                </c:pt>
                <c:pt idx="3121">
                  <c:v>0.56191561342592589</c:v>
                </c:pt>
                <c:pt idx="3122">
                  <c:v>0.56191944444444442</c:v>
                </c:pt>
                <c:pt idx="3123">
                  <c:v>0.56192380787037044</c:v>
                </c:pt>
                <c:pt idx="3124">
                  <c:v>0.56192949074074072</c:v>
                </c:pt>
                <c:pt idx="3125">
                  <c:v>0.56193405092592597</c:v>
                </c:pt>
                <c:pt idx="3126">
                  <c:v>0.56193840277777773</c:v>
                </c:pt>
                <c:pt idx="3127">
                  <c:v>0.56194247685185184</c:v>
                </c:pt>
                <c:pt idx="3128">
                  <c:v>0.56194681712962968</c:v>
                </c:pt>
                <c:pt idx="3129">
                  <c:v>0.56195053240740744</c:v>
                </c:pt>
                <c:pt idx="3130">
                  <c:v>0.56195456018518519</c:v>
                </c:pt>
                <c:pt idx="3131">
                  <c:v>0.56195846064814814</c:v>
                </c:pt>
                <c:pt idx="3132">
                  <c:v>0.56196194444444447</c:v>
                </c:pt>
                <c:pt idx="3133">
                  <c:v>0.56196611111111106</c:v>
                </c:pt>
                <c:pt idx="3134">
                  <c:v>0.56197055555555553</c:v>
                </c:pt>
                <c:pt idx="3135">
                  <c:v>0.56197458333333328</c:v>
                </c:pt>
                <c:pt idx="3136">
                  <c:v>0.56197928240740735</c:v>
                </c:pt>
                <c:pt idx="3137">
                  <c:v>0.56198324074074069</c:v>
                </c:pt>
                <c:pt idx="3138">
                  <c:v>0.56198753472222218</c:v>
                </c:pt>
                <c:pt idx="3139">
                  <c:v>0.56199160879629628</c:v>
                </c:pt>
                <c:pt idx="3140">
                  <c:v>0.56199606481481479</c:v>
                </c:pt>
                <c:pt idx="3141">
                  <c:v>0.56199988425925929</c:v>
                </c:pt>
                <c:pt idx="3142">
                  <c:v>0.56200430555555558</c:v>
                </c:pt>
                <c:pt idx="3143">
                  <c:v>0.56200883101851851</c:v>
                </c:pt>
                <c:pt idx="3144">
                  <c:v>0.56201276620370366</c:v>
                </c:pt>
                <c:pt idx="3145">
                  <c:v>0.56201678240740738</c:v>
                </c:pt>
                <c:pt idx="3146">
                  <c:v>0.56202021990740747</c:v>
                </c:pt>
                <c:pt idx="3147">
                  <c:v>0.56202415509259263</c:v>
                </c:pt>
                <c:pt idx="3148">
                  <c:v>0.56202817129629634</c:v>
                </c:pt>
                <c:pt idx="3149">
                  <c:v>0.56203168981481488</c:v>
                </c:pt>
                <c:pt idx="3150">
                  <c:v>0.56203584490740743</c:v>
                </c:pt>
                <c:pt idx="3151">
                  <c:v>0.56203988425925921</c:v>
                </c:pt>
                <c:pt idx="3152">
                  <c:v>0.56204336805555555</c:v>
                </c:pt>
                <c:pt idx="3153">
                  <c:v>0.56204737268518523</c:v>
                </c:pt>
                <c:pt idx="3154">
                  <c:v>0.56205136574074077</c:v>
                </c:pt>
                <c:pt idx="3155">
                  <c:v>0.56205482638888882</c:v>
                </c:pt>
                <c:pt idx="3156">
                  <c:v>0.56205901620370369</c:v>
                </c:pt>
                <c:pt idx="3157">
                  <c:v>0.56206516203703705</c:v>
                </c:pt>
                <c:pt idx="3158">
                  <c:v>0.56206910879629624</c:v>
                </c:pt>
                <c:pt idx="3159">
                  <c:v>0.56207362268518513</c:v>
                </c:pt>
                <c:pt idx="3160">
                  <c:v>0.56207835648148141</c:v>
                </c:pt>
                <c:pt idx="3161">
                  <c:v>0.56208281250000003</c:v>
                </c:pt>
                <c:pt idx="3162">
                  <c:v>0.56208670138888894</c:v>
                </c:pt>
                <c:pt idx="3163">
                  <c:v>0.56209121527777783</c:v>
                </c:pt>
                <c:pt idx="3164">
                  <c:v>0.56209577546296297</c:v>
                </c:pt>
                <c:pt idx="3165">
                  <c:v>0.56210026620370368</c:v>
                </c:pt>
                <c:pt idx="3166">
                  <c:v>0.56210432870370364</c:v>
                </c:pt>
                <c:pt idx="3167">
                  <c:v>0.56210855324074072</c:v>
                </c:pt>
                <c:pt idx="3168">
                  <c:v>0.56211246527777781</c:v>
                </c:pt>
                <c:pt idx="3169">
                  <c:v>0.56211659722222229</c:v>
                </c:pt>
                <c:pt idx="3170">
                  <c:v>0.56212045138888889</c:v>
                </c:pt>
                <c:pt idx="3171">
                  <c:v>0.56212393518518522</c:v>
                </c:pt>
                <c:pt idx="3172">
                  <c:v>0.56212800925925921</c:v>
                </c:pt>
                <c:pt idx="3173">
                  <c:v>0.56213188657407409</c:v>
                </c:pt>
                <c:pt idx="3174">
                  <c:v>0.56213578703703704</c:v>
                </c:pt>
                <c:pt idx="3175">
                  <c:v>0.56214024305555554</c:v>
                </c:pt>
                <c:pt idx="3176">
                  <c:v>0.56214453703703704</c:v>
                </c:pt>
                <c:pt idx="3177">
                  <c:v>0.56214841435185192</c:v>
                </c:pt>
                <c:pt idx="3178">
                  <c:v>0.56215298611111109</c:v>
                </c:pt>
                <c:pt idx="3179">
                  <c:v>0.56215675925925923</c:v>
                </c:pt>
                <c:pt idx="3180">
                  <c:v>0.56216104166666669</c:v>
                </c:pt>
                <c:pt idx="3181">
                  <c:v>0.56216523148148145</c:v>
                </c:pt>
                <c:pt idx="3182">
                  <c:v>0.56216964120370372</c:v>
                </c:pt>
                <c:pt idx="3183">
                  <c:v>0.56217348379629628</c:v>
                </c:pt>
                <c:pt idx="3184">
                  <c:v>0.56217760416666673</c:v>
                </c:pt>
                <c:pt idx="3185">
                  <c:v>0.56218162037037034</c:v>
                </c:pt>
                <c:pt idx="3186">
                  <c:v>0.56218506944444446</c:v>
                </c:pt>
                <c:pt idx="3187">
                  <c:v>0.56218907407407415</c:v>
                </c:pt>
                <c:pt idx="3188">
                  <c:v>0.56219314814814814</c:v>
                </c:pt>
                <c:pt idx="3189">
                  <c:v>0.56219700231481484</c:v>
                </c:pt>
                <c:pt idx="3190">
                  <c:v>0.56220298611111108</c:v>
                </c:pt>
                <c:pt idx="3191">
                  <c:v>0.56220675925925923</c:v>
                </c:pt>
                <c:pt idx="3192">
                  <c:v>0.56221127314814812</c:v>
                </c:pt>
                <c:pt idx="3193">
                  <c:v>0.56221563657407414</c:v>
                </c:pt>
                <c:pt idx="3194">
                  <c:v>0.56222002314814812</c:v>
                </c:pt>
                <c:pt idx="3195">
                  <c:v>0.56222423611111105</c:v>
                </c:pt>
                <c:pt idx="3196">
                  <c:v>0.56222880787037044</c:v>
                </c:pt>
                <c:pt idx="3197">
                  <c:v>0.56223309027777779</c:v>
                </c:pt>
                <c:pt idx="3198">
                  <c:v>0.56223681712962958</c:v>
                </c:pt>
                <c:pt idx="3199">
                  <c:v>0.56224084490740733</c:v>
                </c:pt>
                <c:pt idx="3200">
                  <c:v>0.56224474537037039</c:v>
                </c:pt>
                <c:pt idx="3201">
                  <c:v>0.56224819444444452</c:v>
                </c:pt>
                <c:pt idx="3202">
                  <c:v>0.56225228009259254</c:v>
                </c:pt>
                <c:pt idx="3203">
                  <c:v>0.56225615740740742</c:v>
                </c:pt>
                <c:pt idx="3204">
                  <c:v>0.56225966435185182</c:v>
                </c:pt>
                <c:pt idx="3205">
                  <c:v>0.56226378472222216</c:v>
                </c:pt>
                <c:pt idx="3206">
                  <c:v>0.56226769675925925</c:v>
                </c:pt>
                <c:pt idx="3207">
                  <c:v>0.56227113425925923</c:v>
                </c:pt>
                <c:pt idx="3208">
                  <c:v>0.56227526620370372</c:v>
                </c:pt>
                <c:pt idx="3209">
                  <c:v>0.56227924768518511</c:v>
                </c:pt>
                <c:pt idx="3210">
                  <c:v>0.56228274305555559</c:v>
                </c:pt>
                <c:pt idx="3211">
                  <c:v>0.56228746527777773</c:v>
                </c:pt>
                <c:pt idx="3212">
                  <c:v>0.56229216435185181</c:v>
                </c:pt>
                <c:pt idx="3213">
                  <c:v>0.56229636574074071</c:v>
                </c:pt>
                <c:pt idx="3214">
                  <c:v>0.56230090277777778</c:v>
                </c:pt>
                <c:pt idx="3215">
                  <c:v>0.56230467592592592</c:v>
                </c:pt>
                <c:pt idx="3216">
                  <c:v>0.56230917824074067</c:v>
                </c:pt>
                <c:pt idx="3217">
                  <c:v>0.5623131944444445</c:v>
                </c:pt>
                <c:pt idx="3218">
                  <c:v>0.56231748842592599</c:v>
                </c:pt>
                <c:pt idx="3219">
                  <c:v>0.56232159722222219</c:v>
                </c:pt>
                <c:pt idx="3220">
                  <c:v>0.56232665509259261</c:v>
                </c:pt>
                <c:pt idx="3221">
                  <c:v>0.56233052083333335</c:v>
                </c:pt>
                <c:pt idx="3222">
                  <c:v>0.56233476851851849</c:v>
                </c:pt>
                <c:pt idx="3223">
                  <c:v>0.56233880787037038</c:v>
                </c:pt>
                <c:pt idx="3224">
                  <c:v>0.56234405092592599</c:v>
                </c:pt>
                <c:pt idx="3225">
                  <c:v>0.56234804398148153</c:v>
                </c:pt>
                <c:pt idx="3226">
                  <c:v>0.56235188657407409</c:v>
                </c:pt>
                <c:pt idx="3227">
                  <c:v>0.56235537037037042</c:v>
                </c:pt>
                <c:pt idx="3228">
                  <c:v>0.56235960648148142</c:v>
                </c:pt>
                <c:pt idx="3229">
                  <c:v>0.56236386574074071</c:v>
                </c:pt>
                <c:pt idx="3230">
                  <c:v>0.56236789351851846</c:v>
                </c:pt>
                <c:pt idx="3231">
                  <c:v>0.56237233796296293</c:v>
                </c:pt>
                <c:pt idx="3232">
                  <c:v>0.56237626157407405</c:v>
                </c:pt>
                <c:pt idx="3233">
                  <c:v>0.56238069444444438</c:v>
                </c:pt>
                <c:pt idx="3234">
                  <c:v>0.56238468750000004</c:v>
                </c:pt>
                <c:pt idx="3235">
                  <c:v>0.56238899305555556</c:v>
                </c:pt>
                <c:pt idx="3236">
                  <c:v>0.56239340277777783</c:v>
                </c:pt>
                <c:pt idx="3237">
                  <c:v>0.56239712962962962</c:v>
                </c:pt>
                <c:pt idx="3238">
                  <c:v>0.56240150462962968</c:v>
                </c:pt>
                <c:pt idx="3239">
                  <c:v>0.56240502314814822</c:v>
                </c:pt>
                <c:pt idx="3240">
                  <c:v>0.5624089351851852</c:v>
                </c:pt>
                <c:pt idx="3241">
                  <c:v>0.56241297453703709</c:v>
                </c:pt>
                <c:pt idx="3242">
                  <c:v>0.56241653935185187</c:v>
                </c:pt>
                <c:pt idx="3243">
                  <c:v>0.56242086805555558</c:v>
                </c:pt>
                <c:pt idx="3244">
                  <c:v>0.56242543981481485</c:v>
                </c:pt>
                <c:pt idx="3245">
                  <c:v>0.56242978009259259</c:v>
                </c:pt>
                <c:pt idx="3246">
                  <c:v>0.56243357638888891</c:v>
                </c:pt>
                <c:pt idx="3247">
                  <c:v>0.56243787037037041</c:v>
                </c:pt>
                <c:pt idx="3248">
                  <c:v>0.5624423842592593</c:v>
                </c:pt>
                <c:pt idx="3249">
                  <c:v>0.56244619212962965</c:v>
                </c:pt>
                <c:pt idx="3250">
                  <c:v>0.56245042824074076</c:v>
                </c:pt>
                <c:pt idx="3251">
                  <c:v>0.5624545486111111</c:v>
                </c:pt>
                <c:pt idx="3252">
                  <c:v>0.56245869212962962</c:v>
                </c:pt>
                <c:pt idx="3253">
                  <c:v>0.56246231481481479</c:v>
                </c:pt>
                <c:pt idx="3254">
                  <c:v>0.56246636574074071</c:v>
                </c:pt>
                <c:pt idx="3255">
                  <c:v>0.56247025462962963</c:v>
                </c:pt>
                <c:pt idx="3256">
                  <c:v>0.56247358796296298</c:v>
                </c:pt>
                <c:pt idx="3257">
                  <c:v>0.56247896990740742</c:v>
                </c:pt>
                <c:pt idx="3258">
                  <c:v>0.56248297453703711</c:v>
                </c:pt>
                <c:pt idx="3259">
                  <c:v>0.56248643518518515</c:v>
                </c:pt>
                <c:pt idx="3260">
                  <c:v>0.56249038194444445</c:v>
                </c:pt>
                <c:pt idx="3261">
                  <c:v>0.56249447916666673</c:v>
                </c:pt>
                <c:pt idx="3262">
                  <c:v>0.56249785879629632</c:v>
                </c:pt>
                <c:pt idx="3263">
                  <c:v>0.5625018634259259</c:v>
                </c:pt>
                <c:pt idx="3264">
                  <c:v>0.5625059375</c:v>
                </c:pt>
                <c:pt idx="3265">
                  <c:v>0.56250958333333334</c:v>
                </c:pt>
                <c:pt idx="3266">
                  <c:v>0.56251403935185185</c:v>
                </c:pt>
                <c:pt idx="3267">
                  <c:v>0.56251820601851854</c:v>
                </c:pt>
                <c:pt idx="3268">
                  <c:v>0.56252261574074069</c:v>
                </c:pt>
                <c:pt idx="3269">
                  <c:v>0.56252673611111115</c:v>
                </c:pt>
                <c:pt idx="3270">
                  <c:v>0.56253098379629629</c:v>
                </c:pt>
                <c:pt idx="3271">
                  <c:v>0.56253506944444442</c:v>
                </c:pt>
                <c:pt idx="3272">
                  <c:v>0.5625396412037037</c:v>
                </c:pt>
                <c:pt idx="3273">
                  <c:v>0.56254415509259259</c:v>
                </c:pt>
                <c:pt idx="3274">
                  <c:v>0.56254840277777773</c:v>
                </c:pt>
                <c:pt idx="3275">
                  <c:v>0.56255251157407404</c:v>
                </c:pt>
                <c:pt idx="3276">
                  <c:v>0.56255689814814813</c:v>
                </c:pt>
                <c:pt idx="3277">
                  <c:v>0.56256129629629636</c:v>
                </c:pt>
                <c:pt idx="3278">
                  <c:v>0.56256520833333334</c:v>
                </c:pt>
                <c:pt idx="3279">
                  <c:v>0.56256925925925927</c:v>
                </c:pt>
                <c:pt idx="3280">
                  <c:v>0.56257273148148146</c:v>
                </c:pt>
                <c:pt idx="3281">
                  <c:v>0.56257677083333335</c:v>
                </c:pt>
                <c:pt idx="3282">
                  <c:v>0.56258082175925928</c:v>
                </c:pt>
                <c:pt idx="3283">
                  <c:v>0.56258459490740742</c:v>
                </c:pt>
                <c:pt idx="3284">
                  <c:v>0.56258900462962969</c:v>
                </c:pt>
                <c:pt idx="3285">
                  <c:v>0.56259297453703705</c:v>
                </c:pt>
                <c:pt idx="3286">
                  <c:v>0.56259734953703699</c:v>
                </c:pt>
                <c:pt idx="3287">
                  <c:v>0.56260188657407406</c:v>
                </c:pt>
                <c:pt idx="3288">
                  <c:v>0.56260569444444442</c:v>
                </c:pt>
                <c:pt idx="3289">
                  <c:v>0.56261026620370369</c:v>
                </c:pt>
                <c:pt idx="3290">
                  <c:v>0.56261584490740735</c:v>
                </c:pt>
                <c:pt idx="3291">
                  <c:v>0.56262019675925923</c:v>
                </c:pt>
                <c:pt idx="3292">
                  <c:v>0.56262479166666668</c:v>
                </c:pt>
                <c:pt idx="3293">
                  <c:v>0.5626283333333334</c:v>
                </c:pt>
                <c:pt idx="3294">
                  <c:v>0.56263226851851855</c:v>
                </c:pt>
                <c:pt idx="3295">
                  <c:v>0.56263570601851853</c:v>
                </c:pt>
                <c:pt idx="3296">
                  <c:v>0.56263987268518523</c:v>
                </c:pt>
                <c:pt idx="3297">
                  <c:v>0.56264385416666662</c:v>
                </c:pt>
                <c:pt idx="3298">
                  <c:v>0.56264766203703698</c:v>
                </c:pt>
                <c:pt idx="3299">
                  <c:v>0.56265221064814808</c:v>
                </c:pt>
                <c:pt idx="3300">
                  <c:v>0.56265687499999995</c:v>
                </c:pt>
                <c:pt idx="3301">
                  <c:v>0.56266126157407415</c:v>
                </c:pt>
                <c:pt idx="3302">
                  <c:v>0.56266535879629631</c:v>
                </c:pt>
                <c:pt idx="3303">
                  <c:v>0.56266969907407405</c:v>
                </c:pt>
                <c:pt idx="3304">
                  <c:v>0.56267428240740747</c:v>
                </c:pt>
                <c:pt idx="3305">
                  <c:v>0.56267868055555559</c:v>
                </c:pt>
                <c:pt idx="3306">
                  <c:v>0.56268260416666671</c:v>
                </c:pt>
                <c:pt idx="3307">
                  <c:v>0.56268692129629627</c:v>
                </c:pt>
                <c:pt idx="3308">
                  <c:v>0.56269111111111114</c:v>
                </c:pt>
                <c:pt idx="3309">
                  <c:v>0.56269453703703698</c:v>
                </c:pt>
                <c:pt idx="3310">
                  <c:v>0.56269849537037031</c:v>
                </c:pt>
                <c:pt idx="3311">
                  <c:v>0.56270273148148153</c:v>
                </c:pt>
                <c:pt idx="3312">
                  <c:v>0.56270616898148151</c:v>
                </c:pt>
                <c:pt idx="3313">
                  <c:v>0.56271009259259264</c:v>
                </c:pt>
                <c:pt idx="3314">
                  <c:v>0.56271429398148143</c:v>
                </c:pt>
                <c:pt idx="3315">
                  <c:v>0.5627177546296297</c:v>
                </c:pt>
                <c:pt idx="3316">
                  <c:v>0.56272168981481485</c:v>
                </c:pt>
                <c:pt idx="3317">
                  <c:v>0.56272592592592596</c:v>
                </c:pt>
                <c:pt idx="3318">
                  <c:v>0.56272939814814815</c:v>
                </c:pt>
                <c:pt idx="3319">
                  <c:v>0.56273341435185187</c:v>
                </c:pt>
                <c:pt idx="3320">
                  <c:v>0.56273802083333335</c:v>
                </c:pt>
                <c:pt idx="3321">
                  <c:v>0.56274229166666667</c:v>
                </c:pt>
                <c:pt idx="3322">
                  <c:v>0.56274626157407404</c:v>
                </c:pt>
                <c:pt idx="3323">
                  <c:v>0.5627525347222222</c:v>
                </c:pt>
                <c:pt idx="3324">
                  <c:v>0.56275680555555552</c:v>
                </c:pt>
                <c:pt idx="3325">
                  <c:v>0.56276078703703702</c:v>
                </c:pt>
                <c:pt idx="3326">
                  <c:v>0.56276533564814812</c:v>
                </c:pt>
                <c:pt idx="3327">
                  <c:v>0.56276984953703701</c:v>
                </c:pt>
                <c:pt idx="3328">
                  <c:v>0.56277409722222227</c:v>
                </c:pt>
                <c:pt idx="3329">
                  <c:v>0.56277832175925924</c:v>
                </c:pt>
                <c:pt idx="3330">
                  <c:v>0.56278278935185189</c:v>
                </c:pt>
                <c:pt idx="3331">
                  <c:v>0.56278695601851847</c:v>
                </c:pt>
                <c:pt idx="3332">
                  <c:v>0.5627914467592593</c:v>
                </c:pt>
                <c:pt idx="3333">
                  <c:v>0.56279556712962964</c:v>
                </c:pt>
                <c:pt idx="3334">
                  <c:v>0.5627989351851852</c:v>
                </c:pt>
                <c:pt idx="3335">
                  <c:v>0.56280296296296295</c:v>
                </c:pt>
                <c:pt idx="3336">
                  <c:v>0.56280703703703705</c:v>
                </c:pt>
                <c:pt idx="3337">
                  <c:v>0.5628108101851852</c:v>
                </c:pt>
                <c:pt idx="3338">
                  <c:v>0.56281520833333332</c:v>
                </c:pt>
                <c:pt idx="3339">
                  <c:v>0.56281915509259262</c:v>
                </c:pt>
                <c:pt idx="3340">
                  <c:v>0.56282357638888891</c:v>
                </c:pt>
                <c:pt idx="3341">
                  <c:v>0.56282761574074069</c:v>
                </c:pt>
                <c:pt idx="3342">
                  <c:v>0.56283189814814816</c:v>
                </c:pt>
                <c:pt idx="3343">
                  <c:v>0.56283635416666666</c:v>
                </c:pt>
                <c:pt idx="3344">
                  <c:v>0.56284074074074075</c:v>
                </c:pt>
                <c:pt idx="3345">
                  <c:v>0.56284466435185188</c:v>
                </c:pt>
                <c:pt idx="3346">
                  <c:v>0.56284903935185182</c:v>
                </c:pt>
                <c:pt idx="3347">
                  <c:v>0.56285346064814812</c:v>
                </c:pt>
                <c:pt idx="3348">
                  <c:v>0.56285685185185186</c:v>
                </c:pt>
                <c:pt idx="3349">
                  <c:v>0.56286072916666663</c:v>
                </c:pt>
                <c:pt idx="3350">
                  <c:v>0.5628649189814815</c:v>
                </c:pt>
                <c:pt idx="3351">
                  <c:v>0.56286835648148148</c:v>
                </c:pt>
                <c:pt idx="3352">
                  <c:v>0.5628727546296296</c:v>
                </c:pt>
                <c:pt idx="3353">
                  <c:v>0.56287684027777785</c:v>
                </c:pt>
                <c:pt idx="3354">
                  <c:v>0.56288109953703702</c:v>
                </c:pt>
                <c:pt idx="3355">
                  <c:v>0.5628854513888889</c:v>
                </c:pt>
                <c:pt idx="3356">
                  <c:v>0.56288929398148146</c:v>
                </c:pt>
                <c:pt idx="3357">
                  <c:v>0.56289523148148146</c:v>
                </c:pt>
                <c:pt idx="3358">
                  <c:v>0.56289903935185182</c:v>
                </c:pt>
                <c:pt idx="3359">
                  <c:v>0.56290357638888888</c:v>
                </c:pt>
                <c:pt idx="3360">
                  <c:v>0.5629078472222222</c:v>
                </c:pt>
                <c:pt idx="3361">
                  <c:v>0.56291175925925929</c:v>
                </c:pt>
                <c:pt idx="3362">
                  <c:v>0.56291570601851848</c:v>
                </c:pt>
                <c:pt idx="3363">
                  <c:v>0.56291965277777778</c:v>
                </c:pt>
                <c:pt idx="3364">
                  <c:v>0.56292311342592594</c:v>
                </c:pt>
                <c:pt idx="3365">
                  <c:v>0.56292704861111109</c:v>
                </c:pt>
                <c:pt idx="3366">
                  <c:v>0.56293099537037039</c:v>
                </c:pt>
                <c:pt idx="3367">
                  <c:v>0.56293447916666672</c:v>
                </c:pt>
                <c:pt idx="3368">
                  <c:v>0.56293857638888889</c:v>
                </c:pt>
                <c:pt idx="3369">
                  <c:v>0.56294253472222222</c:v>
                </c:pt>
                <c:pt idx="3370">
                  <c:v>0.56294594907407414</c:v>
                </c:pt>
                <c:pt idx="3371">
                  <c:v>0.56294995370370371</c:v>
                </c:pt>
                <c:pt idx="3372">
                  <c:v>0.56295388888888886</c:v>
                </c:pt>
                <c:pt idx="3373">
                  <c:v>0.56295733796296299</c:v>
                </c:pt>
                <c:pt idx="3374">
                  <c:v>0.56296148148148151</c:v>
                </c:pt>
                <c:pt idx="3375">
                  <c:v>0.5629661226851852</c:v>
                </c:pt>
                <c:pt idx="3376">
                  <c:v>0.56296996527777776</c:v>
                </c:pt>
                <c:pt idx="3377">
                  <c:v>0.56297432870370367</c:v>
                </c:pt>
                <c:pt idx="3378">
                  <c:v>0.56297833333333336</c:v>
                </c:pt>
                <c:pt idx="3379">
                  <c:v>0.56298274305555551</c:v>
                </c:pt>
                <c:pt idx="3380">
                  <c:v>0.56298677083333326</c:v>
                </c:pt>
                <c:pt idx="3381">
                  <c:v>0.56299122685185188</c:v>
                </c:pt>
                <c:pt idx="3382">
                  <c:v>0.56299520833333327</c:v>
                </c:pt>
                <c:pt idx="3383">
                  <c:v>0.56299958333333333</c:v>
                </c:pt>
                <c:pt idx="3384">
                  <c:v>0.56300422453703702</c:v>
                </c:pt>
                <c:pt idx="3385">
                  <c:v>0.56300848379629631</c:v>
                </c:pt>
                <c:pt idx="3386">
                  <c:v>0.56301241898148147</c:v>
                </c:pt>
                <c:pt idx="3387">
                  <c:v>0.56301682870370373</c:v>
                </c:pt>
                <c:pt idx="3388">
                  <c:v>0.56302082175925927</c:v>
                </c:pt>
                <c:pt idx="3389">
                  <c:v>0.56302435185185185</c:v>
                </c:pt>
                <c:pt idx="3390">
                  <c:v>0.56302991898148147</c:v>
                </c:pt>
                <c:pt idx="3391">
                  <c:v>0.56303396990740739</c:v>
                </c:pt>
                <c:pt idx="3392">
                  <c:v>0.56303857638888888</c:v>
                </c:pt>
                <c:pt idx="3393">
                  <c:v>0.5630426273148148</c:v>
                </c:pt>
                <c:pt idx="3394">
                  <c:v>0.56304719907407408</c:v>
                </c:pt>
                <c:pt idx="3395">
                  <c:v>0.5630511226851852</c:v>
                </c:pt>
                <c:pt idx="3396">
                  <c:v>0.56305587962962966</c:v>
                </c:pt>
                <c:pt idx="3397">
                  <c:v>0.56305988425925924</c:v>
                </c:pt>
                <c:pt idx="3398">
                  <c:v>0.56306409722222217</c:v>
                </c:pt>
                <c:pt idx="3399">
                  <c:v>0.56306813657407406</c:v>
                </c:pt>
                <c:pt idx="3400">
                  <c:v>0.56307249999999998</c:v>
                </c:pt>
                <c:pt idx="3401">
                  <c:v>0.5630764236111111</c:v>
                </c:pt>
                <c:pt idx="3402">
                  <c:v>0.56308045138888885</c:v>
                </c:pt>
                <c:pt idx="3403">
                  <c:v>0.56308450231481488</c:v>
                </c:pt>
                <c:pt idx="3404">
                  <c:v>0.56308802083333331</c:v>
                </c:pt>
                <c:pt idx="3405">
                  <c:v>0.56309200231481482</c:v>
                </c:pt>
                <c:pt idx="3406">
                  <c:v>0.56309611111111113</c:v>
                </c:pt>
                <c:pt idx="3407">
                  <c:v>0.56309995370370369</c:v>
                </c:pt>
                <c:pt idx="3408">
                  <c:v>0.5631044097222222</c:v>
                </c:pt>
                <c:pt idx="3409">
                  <c:v>0.56310858796296293</c:v>
                </c:pt>
                <c:pt idx="3410">
                  <c:v>0.5631130324074074</c:v>
                </c:pt>
                <c:pt idx="3411">
                  <c:v>0.56311707175925929</c:v>
                </c:pt>
                <c:pt idx="3412">
                  <c:v>0.5631213078703704</c:v>
                </c:pt>
                <c:pt idx="3413">
                  <c:v>0.5631252893518518</c:v>
                </c:pt>
                <c:pt idx="3414">
                  <c:v>0.56312971064814821</c:v>
                </c:pt>
                <c:pt idx="3415">
                  <c:v>0.56313412037037036</c:v>
                </c:pt>
                <c:pt idx="3416">
                  <c:v>0.56313780092592591</c:v>
                </c:pt>
                <c:pt idx="3417">
                  <c:v>0.56314194444444443</c:v>
                </c:pt>
                <c:pt idx="3418">
                  <c:v>0.56314540509259259</c:v>
                </c:pt>
                <c:pt idx="3419">
                  <c:v>0.56314931712962968</c:v>
                </c:pt>
                <c:pt idx="3420">
                  <c:v>0.56315334490740743</c:v>
                </c:pt>
                <c:pt idx="3421">
                  <c:v>0.56315695601851845</c:v>
                </c:pt>
                <c:pt idx="3422">
                  <c:v>0.56316099537037034</c:v>
                </c:pt>
                <c:pt idx="3423">
                  <c:v>0.56316642361111113</c:v>
                </c:pt>
                <c:pt idx="3424">
                  <c:v>0.56316988425925929</c:v>
                </c:pt>
                <c:pt idx="3425">
                  <c:v>0.56317380787037041</c:v>
                </c:pt>
                <c:pt idx="3426">
                  <c:v>0.56317741898148144</c:v>
                </c:pt>
                <c:pt idx="3427">
                  <c:v>0.5631813541666667</c:v>
                </c:pt>
                <c:pt idx="3428">
                  <c:v>0.56318535879629628</c:v>
                </c:pt>
                <c:pt idx="3429">
                  <c:v>0.56318949074074076</c:v>
                </c:pt>
                <c:pt idx="3430">
                  <c:v>0.5631938310185185</c:v>
                </c:pt>
                <c:pt idx="3431">
                  <c:v>0.56319782407407404</c:v>
                </c:pt>
                <c:pt idx="3432">
                  <c:v>0.56320239583333331</c:v>
                </c:pt>
                <c:pt idx="3433">
                  <c:v>0.5632069097222222</c:v>
                </c:pt>
                <c:pt idx="3434">
                  <c:v>0.56321137731481474</c:v>
                </c:pt>
                <c:pt idx="3435">
                  <c:v>0.5632154050925926</c:v>
                </c:pt>
                <c:pt idx="3436">
                  <c:v>0.56321966435185189</c:v>
                </c:pt>
                <c:pt idx="3437">
                  <c:v>0.56322368055555561</c:v>
                </c:pt>
                <c:pt idx="3438">
                  <c:v>0.56322826388888891</c:v>
                </c:pt>
                <c:pt idx="3439">
                  <c:v>0.56323275462962963</c:v>
                </c:pt>
                <c:pt idx="3440">
                  <c:v>0.56323704861111112</c:v>
                </c:pt>
                <c:pt idx="3441">
                  <c:v>0.56324115740740743</c:v>
                </c:pt>
                <c:pt idx="3442">
                  <c:v>0.56324531249999998</c:v>
                </c:pt>
                <c:pt idx="3443">
                  <c:v>0.56324930555555552</c:v>
                </c:pt>
                <c:pt idx="3444">
                  <c:v>0.56325292824074069</c:v>
                </c:pt>
                <c:pt idx="3445">
                  <c:v>0.56325684027777778</c:v>
                </c:pt>
                <c:pt idx="3446">
                  <c:v>0.56326091435185188</c:v>
                </c:pt>
                <c:pt idx="3447">
                  <c:v>0.56326506944444443</c:v>
                </c:pt>
                <c:pt idx="3448">
                  <c:v>0.56326971064814813</c:v>
                </c:pt>
                <c:pt idx="3449">
                  <c:v>0.56327357638888886</c:v>
                </c:pt>
                <c:pt idx="3450">
                  <c:v>0.56327807870370372</c:v>
                </c:pt>
                <c:pt idx="3451">
                  <c:v>0.56328212962962965</c:v>
                </c:pt>
                <c:pt idx="3452">
                  <c:v>0.56328657407407412</c:v>
                </c:pt>
                <c:pt idx="3453">
                  <c:v>0.56329067129629629</c:v>
                </c:pt>
                <c:pt idx="3454">
                  <c:v>0.56329517361111114</c:v>
                </c:pt>
                <c:pt idx="3455">
                  <c:v>0.56329928240740734</c:v>
                </c:pt>
                <c:pt idx="3456">
                  <c:v>0.56330498842592591</c:v>
                </c:pt>
                <c:pt idx="3457">
                  <c:v>0.56330848379629628</c:v>
                </c:pt>
                <c:pt idx="3458">
                  <c:v>0.56331244212962961</c:v>
                </c:pt>
                <c:pt idx="3459">
                  <c:v>0.5633160995370371</c:v>
                </c:pt>
                <c:pt idx="3460">
                  <c:v>0.56332024305555561</c:v>
                </c:pt>
                <c:pt idx="3461">
                  <c:v>0.56332473379629633</c:v>
                </c:pt>
                <c:pt idx="3462">
                  <c:v>0.56332988425925923</c:v>
                </c:pt>
                <c:pt idx="3463">
                  <c:v>0.56333483796296291</c:v>
                </c:pt>
                <c:pt idx="3464">
                  <c:v>0.56333981481481488</c:v>
                </c:pt>
                <c:pt idx="3465">
                  <c:v>0.56334511574074075</c:v>
                </c:pt>
                <c:pt idx="3466">
                  <c:v>0.56334959490740744</c:v>
                </c:pt>
                <c:pt idx="3467">
                  <c:v>0.56335431712962969</c:v>
                </c:pt>
                <c:pt idx="3468">
                  <c:v>0.56335913194444442</c:v>
                </c:pt>
                <c:pt idx="3469">
                  <c:v>0.5633638310185185</c:v>
                </c:pt>
                <c:pt idx="3470">
                  <c:v>0.56336834490740739</c:v>
                </c:pt>
                <c:pt idx="3471">
                  <c:v>0.56337243055555553</c:v>
                </c:pt>
                <c:pt idx="3472">
                  <c:v>0.56337704861111104</c:v>
                </c:pt>
                <c:pt idx="3473">
                  <c:v>0.56338085648148151</c:v>
                </c:pt>
                <c:pt idx="3474">
                  <c:v>0.56338546296296299</c:v>
                </c:pt>
                <c:pt idx="3475">
                  <c:v>0.56338956018518516</c:v>
                </c:pt>
                <c:pt idx="3476">
                  <c:v>0.56339417824074067</c:v>
                </c:pt>
                <c:pt idx="3477">
                  <c:v>0.56339853009259266</c:v>
                </c:pt>
                <c:pt idx="3478">
                  <c:v>0.56340278935185184</c:v>
                </c:pt>
                <c:pt idx="3479">
                  <c:v>0.56340664351851855</c:v>
                </c:pt>
                <c:pt idx="3480">
                  <c:v>0.56341166666666664</c:v>
                </c:pt>
                <c:pt idx="3481">
                  <c:v>0.5634165162037037</c:v>
                </c:pt>
                <c:pt idx="3482">
                  <c:v>0.56342325231481483</c:v>
                </c:pt>
                <c:pt idx="3483">
                  <c:v>0.56342983796296298</c:v>
                </c:pt>
                <c:pt idx="3484">
                  <c:v>0.56343534722222222</c:v>
                </c:pt>
                <c:pt idx="3485">
                  <c:v>0.56344009259259253</c:v>
                </c:pt>
                <c:pt idx="3486">
                  <c:v>0.56344530092592593</c:v>
                </c:pt>
                <c:pt idx="3487">
                  <c:v>0.56345094907407411</c:v>
                </c:pt>
                <c:pt idx="3488">
                  <c:v>0.56345606481481481</c:v>
                </c:pt>
                <c:pt idx="3489">
                  <c:v>0.56346245370370374</c:v>
                </c:pt>
                <c:pt idx="3490">
                  <c:v>0.56346653935185187</c:v>
                </c:pt>
                <c:pt idx="3491">
                  <c:v>0.56347083333333337</c:v>
                </c:pt>
                <c:pt idx="3492">
                  <c:v>0.56347505787037033</c:v>
                </c:pt>
                <c:pt idx="3493">
                  <c:v>0.56347903935185184</c:v>
                </c:pt>
                <c:pt idx="3494">
                  <c:v>0.56348369212962968</c:v>
                </c:pt>
                <c:pt idx="3495">
                  <c:v>0.56348827546296298</c:v>
                </c:pt>
                <c:pt idx="3496">
                  <c:v>0.56349350694444444</c:v>
                </c:pt>
                <c:pt idx="3497">
                  <c:v>0.5634987384259259</c:v>
                </c:pt>
                <c:pt idx="3498">
                  <c:v>0.56350326388888894</c:v>
                </c:pt>
                <c:pt idx="3499">
                  <c:v>0.56350793981481484</c:v>
                </c:pt>
                <c:pt idx="3500">
                  <c:v>0.56351309027777774</c:v>
                </c:pt>
                <c:pt idx="3501">
                  <c:v>0.56351854166666671</c:v>
                </c:pt>
                <c:pt idx="3502">
                  <c:v>0.5635235648148148</c:v>
                </c:pt>
                <c:pt idx="3503">
                  <c:v>0.56352834490740744</c:v>
                </c:pt>
                <c:pt idx="3504">
                  <c:v>0.56353295138888893</c:v>
                </c:pt>
                <c:pt idx="3505">
                  <c:v>0.56353704861111109</c:v>
                </c:pt>
                <c:pt idx="3506">
                  <c:v>0.56354192129629632</c:v>
                </c:pt>
                <c:pt idx="3507">
                  <c:v>0.56354615740740743</c:v>
                </c:pt>
                <c:pt idx="3508">
                  <c:v>0.56355111111111111</c:v>
                </c:pt>
                <c:pt idx="3509">
                  <c:v>0.56355604166666662</c:v>
                </c:pt>
                <c:pt idx="3510">
                  <c:v>0.56356053240740744</c:v>
                </c:pt>
                <c:pt idx="3511">
                  <c:v>0.56356565972222217</c:v>
                </c:pt>
                <c:pt idx="3512">
                  <c:v>0.56357071759259258</c:v>
                </c:pt>
                <c:pt idx="3513">
                  <c:v>0.56357539351851849</c:v>
                </c:pt>
                <c:pt idx="3514">
                  <c:v>0.56358047453703708</c:v>
                </c:pt>
                <c:pt idx="3515">
                  <c:v>0.56358545138888883</c:v>
                </c:pt>
                <c:pt idx="3516">
                  <c:v>0.56359005787037042</c:v>
                </c:pt>
                <c:pt idx="3517">
                  <c:v>0.56359451388888893</c:v>
                </c:pt>
                <c:pt idx="3518">
                  <c:v>0.56359920138888886</c:v>
                </c:pt>
                <c:pt idx="3519">
                  <c:v>0.56360339120370373</c:v>
                </c:pt>
                <c:pt idx="3520">
                  <c:v>0.56360780092592588</c:v>
                </c:pt>
                <c:pt idx="3521">
                  <c:v>0.56361130787037039</c:v>
                </c:pt>
                <c:pt idx="3522">
                  <c:v>0.56361725694444442</c:v>
                </c:pt>
                <c:pt idx="3523">
                  <c:v>0.56362144675925929</c:v>
                </c:pt>
                <c:pt idx="3524">
                  <c:v>0.56362578703703703</c:v>
                </c:pt>
                <c:pt idx="3525">
                  <c:v>0.56362957175925932</c:v>
                </c:pt>
                <c:pt idx="3526">
                  <c:v>0.56363378472222225</c:v>
                </c:pt>
                <c:pt idx="3527">
                  <c:v>0.56363752314814819</c:v>
                </c:pt>
                <c:pt idx="3528">
                  <c:v>0.56364229166666668</c:v>
                </c:pt>
                <c:pt idx="3529">
                  <c:v>0.56364695601851855</c:v>
                </c:pt>
                <c:pt idx="3530">
                  <c:v>0.5636517708333334</c:v>
                </c:pt>
                <c:pt idx="3531">
                  <c:v>0.56365634259259256</c:v>
                </c:pt>
                <c:pt idx="3532">
                  <c:v>0.56366076388888886</c:v>
                </c:pt>
                <c:pt idx="3533">
                  <c:v>0.5636646296296296</c:v>
                </c:pt>
                <c:pt idx="3534">
                  <c:v>0.56366942129629627</c:v>
                </c:pt>
                <c:pt idx="3535">
                  <c:v>0.56367339120370363</c:v>
                </c:pt>
                <c:pt idx="3536">
                  <c:v>0.56367788194444446</c:v>
                </c:pt>
                <c:pt idx="3537">
                  <c:v>0.5636816550925926</c:v>
                </c:pt>
                <c:pt idx="3538">
                  <c:v>0.56368615740740735</c:v>
                </c:pt>
                <c:pt idx="3539">
                  <c:v>0.56369026620370366</c:v>
                </c:pt>
                <c:pt idx="3540">
                  <c:v>0.56369475694444449</c:v>
                </c:pt>
                <c:pt idx="3541">
                  <c:v>0.56369813657407408</c:v>
                </c:pt>
                <c:pt idx="3542">
                  <c:v>0.56370211805555559</c:v>
                </c:pt>
                <c:pt idx="3543">
                  <c:v>0.56370627314814814</c:v>
                </c:pt>
                <c:pt idx="3544">
                  <c:v>0.56370959490740746</c:v>
                </c:pt>
                <c:pt idx="3545">
                  <c:v>0.56371383101851846</c:v>
                </c:pt>
                <c:pt idx="3546">
                  <c:v>0.56371844907407409</c:v>
                </c:pt>
                <c:pt idx="3547">
                  <c:v>0.56372231481481483</c:v>
                </c:pt>
                <c:pt idx="3548">
                  <c:v>0.56372693287037035</c:v>
                </c:pt>
                <c:pt idx="3549">
                  <c:v>0.56373179398148154</c:v>
                </c:pt>
                <c:pt idx="3550">
                  <c:v>0.56373646990740733</c:v>
                </c:pt>
                <c:pt idx="3551">
                  <c:v>0.56374114583333335</c:v>
                </c:pt>
                <c:pt idx="3552">
                  <c:v>0.56374504629629629</c:v>
                </c:pt>
                <c:pt idx="3553">
                  <c:v>0.56374958333333336</c:v>
                </c:pt>
                <c:pt idx="3554">
                  <c:v>0.56375337962962957</c:v>
                </c:pt>
                <c:pt idx="3555">
                  <c:v>0.56375895833333334</c:v>
                </c:pt>
                <c:pt idx="3556">
                  <c:v>0.56376283564814822</c:v>
                </c:pt>
                <c:pt idx="3557">
                  <c:v>0.56376704861111115</c:v>
                </c:pt>
                <c:pt idx="3558">
                  <c:v>0.56377041666666672</c:v>
                </c:pt>
                <c:pt idx="3559">
                  <c:v>0.56377461805555551</c:v>
                </c:pt>
                <c:pt idx="3560">
                  <c:v>0.56377923611111114</c:v>
                </c:pt>
                <c:pt idx="3561">
                  <c:v>0.56378324074074071</c:v>
                </c:pt>
                <c:pt idx="3562">
                  <c:v>0.56378790509259258</c:v>
                </c:pt>
                <c:pt idx="3563">
                  <c:v>0.56379175925925928</c:v>
                </c:pt>
                <c:pt idx="3564">
                  <c:v>0.5637963773148148</c:v>
                </c:pt>
                <c:pt idx="3565">
                  <c:v>0.56380049768518525</c:v>
                </c:pt>
                <c:pt idx="3566">
                  <c:v>0.56380480324074067</c:v>
                </c:pt>
                <c:pt idx="3567">
                  <c:v>0.56380873842592594</c:v>
                </c:pt>
                <c:pt idx="3568">
                  <c:v>0.56381319444444444</c:v>
                </c:pt>
                <c:pt idx="3569">
                  <c:v>0.56381685185185182</c:v>
                </c:pt>
                <c:pt idx="3570">
                  <c:v>0.56382087962962968</c:v>
                </c:pt>
                <c:pt idx="3571">
                  <c:v>0.56382493055555549</c:v>
                </c:pt>
                <c:pt idx="3572">
                  <c:v>0.56382844907407403</c:v>
                </c:pt>
                <c:pt idx="3573">
                  <c:v>0.56383236111111112</c:v>
                </c:pt>
                <c:pt idx="3574">
                  <c:v>0.56383655092592588</c:v>
                </c:pt>
                <c:pt idx="3575">
                  <c:v>0.56383998842592586</c:v>
                </c:pt>
                <c:pt idx="3576">
                  <c:v>0.56384393518518516</c:v>
                </c:pt>
                <c:pt idx="3577">
                  <c:v>0.56384806712962965</c:v>
                </c:pt>
                <c:pt idx="3578">
                  <c:v>0.56385150462962963</c:v>
                </c:pt>
                <c:pt idx="3579">
                  <c:v>0.56385549768518517</c:v>
                </c:pt>
                <c:pt idx="3580">
                  <c:v>0.56385959490740734</c:v>
                </c:pt>
                <c:pt idx="3581">
                  <c:v>0.56386306712962964</c:v>
                </c:pt>
                <c:pt idx="3582">
                  <c:v>0.5638691203703704</c:v>
                </c:pt>
                <c:pt idx="3583">
                  <c:v>0.56387353009259256</c:v>
                </c:pt>
                <c:pt idx="3584">
                  <c:v>0.56387813657407404</c:v>
                </c:pt>
                <c:pt idx="3585">
                  <c:v>0.56388281250000005</c:v>
                </c:pt>
                <c:pt idx="3586">
                  <c:v>0.56388667824074068</c:v>
                </c:pt>
                <c:pt idx="3587">
                  <c:v>0.56389103009259256</c:v>
                </c:pt>
                <c:pt idx="3588">
                  <c:v>0.56389557870370377</c:v>
                </c:pt>
                <c:pt idx="3589">
                  <c:v>0.56390024305555553</c:v>
                </c:pt>
                <c:pt idx="3590">
                  <c:v>0.56390420138888886</c:v>
                </c:pt>
                <c:pt idx="3591">
                  <c:v>0.5639089814814815</c:v>
                </c:pt>
                <c:pt idx="3592">
                  <c:v>0.56391288194444444</c:v>
                </c:pt>
                <c:pt idx="3593">
                  <c:v>0.56391741898148151</c:v>
                </c:pt>
                <c:pt idx="3594">
                  <c:v>0.56392138888888887</c:v>
                </c:pt>
                <c:pt idx="3595">
                  <c:v>0.56392532407407414</c:v>
                </c:pt>
                <c:pt idx="3596">
                  <c:v>0.56392956018518514</c:v>
                </c:pt>
                <c:pt idx="3597">
                  <c:v>0.56393309027777783</c:v>
                </c:pt>
                <c:pt idx="3598">
                  <c:v>0.56393717592592596</c:v>
                </c:pt>
                <c:pt idx="3599">
                  <c:v>0.56394175925925927</c:v>
                </c:pt>
                <c:pt idx="3600">
                  <c:v>0.56394638888888882</c:v>
                </c:pt>
                <c:pt idx="3601">
                  <c:v>0.56395040509259264</c:v>
                </c:pt>
                <c:pt idx="3602">
                  <c:v>0.5639546875</c:v>
                </c:pt>
                <c:pt idx="3603">
                  <c:v>0.56395892361111111</c:v>
                </c:pt>
                <c:pt idx="3604">
                  <c:v>0.56396332175925923</c:v>
                </c:pt>
                <c:pt idx="3605">
                  <c:v>0.56396731481481488</c:v>
                </c:pt>
                <c:pt idx="3606">
                  <c:v>0.56397185185185184</c:v>
                </c:pt>
                <c:pt idx="3607">
                  <c:v>0.56397636574074073</c:v>
                </c:pt>
                <c:pt idx="3608">
                  <c:v>0.56398222222222227</c:v>
                </c:pt>
                <c:pt idx="3609">
                  <c:v>0.56398584490740744</c:v>
                </c:pt>
                <c:pt idx="3610">
                  <c:v>0.56398991898148154</c:v>
                </c:pt>
                <c:pt idx="3611">
                  <c:v>0.56399348379629632</c:v>
                </c:pt>
                <c:pt idx="3612">
                  <c:v>0.5639974884259259</c:v>
                </c:pt>
                <c:pt idx="3613">
                  <c:v>0.56400208333333335</c:v>
                </c:pt>
                <c:pt idx="3614">
                  <c:v>0.5640058912037037</c:v>
                </c:pt>
                <c:pt idx="3615">
                  <c:v>0.56401048611111115</c:v>
                </c:pt>
                <c:pt idx="3616">
                  <c:v>0.56401442129629631</c:v>
                </c:pt>
                <c:pt idx="3617">
                  <c:v>0.56401894675925923</c:v>
                </c:pt>
                <c:pt idx="3618">
                  <c:v>0.56402300925925919</c:v>
                </c:pt>
                <c:pt idx="3619">
                  <c:v>0.56402761574074078</c:v>
                </c:pt>
                <c:pt idx="3620">
                  <c:v>0.56403190972222228</c:v>
                </c:pt>
                <c:pt idx="3621">
                  <c:v>0.56403663194444442</c:v>
                </c:pt>
                <c:pt idx="3622">
                  <c:v>0.56404040509259257</c:v>
                </c:pt>
                <c:pt idx="3623">
                  <c:v>0.56404475694444445</c:v>
                </c:pt>
                <c:pt idx="3624">
                  <c:v>0.56404815972222222</c:v>
                </c:pt>
                <c:pt idx="3625">
                  <c:v>0.56405222222222229</c:v>
                </c:pt>
                <c:pt idx="3626">
                  <c:v>0.56405633101851849</c:v>
                </c:pt>
                <c:pt idx="3627">
                  <c:v>0.56405976851851858</c:v>
                </c:pt>
                <c:pt idx="3628">
                  <c:v>0.56406390046296295</c:v>
                </c:pt>
                <c:pt idx="3629">
                  <c:v>0.56406803240740744</c:v>
                </c:pt>
                <c:pt idx="3630">
                  <c:v>0.56407160879629636</c:v>
                </c:pt>
                <c:pt idx="3631">
                  <c:v>0.56407557870370373</c:v>
                </c:pt>
                <c:pt idx="3632">
                  <c:v>0.56407987268518511</c:v>
                </c:pt>
                <c:pt idx="3633">
                  <c:v>0.56408337962962962</c:v>
                </c:pt>
                <c:pt idx="3634">
                  <c:v>0.56408737268518516</c:v>
                </c:pt>
                <c:pt idx="3635">
                  <c:v>0.56409400462962966</c:v>
                </c:pt>
                <c:pt idx="3636">
                  <c:v>0.56409832175925922</c:v>
                </c:pt>
                <c:pt idx="3637">
                  <c:v>0.56410321759259252</c:v>
                </c:pt>
                <c:pt idx="3638">
                  <c:v>0.56410734953703701</c:v>
                </c:pt>
                <c:pt idx="3639">
                  <c:v>0.56411185185185186</c:v>
                </c:pt>
                <c:pt idx="3640">
                  <c:v>0.56411574074074078</c:v>
                </c:pt>
                <c:pt idx="3641">
                  <c:v>0.5641202662037037</c:v>
                </c:pt>
                <c:pt idx="3642">
                  <c:v>0.5641245601851852</c:v>
                </c:pt>
                <c:pt idx="3643">
                  <c:v>0.56412886574074073</c:v>
                </c:pt>
                <c:pt idx="3644">
                  <c:v>0.56413268518518522</c:v>
                </c:pt>
                <c:pt idx="3645">
                  <c:v>0.56413745370370372</c:v>
                </c:pt>
                <c:pt idx="3646">
                  <c:v>0.56414148148148147</c:v>
                </c:pt>
                <c:pt idx="3647">
                  <c:v>0.56414614583333333</c:v>
                </c:pt>
                <c:pt idx="3648">
                  <c:v>0.56414957175925928</c:v>
                </c:pt>
                <c:pt idx="3649">
                  <c:v>0.56415370370370377</c:v>
                </c:pt>
                <c:pt idx="3650">
                  <c:v>0.56415783564814814</c:v>
                </c:pt>
                <c:pt idx="3651">
                  <c:v>0.56416126157407409</c:v>
                </c:pt>
                <c:pt idx="3652">
                  <c:v>0.5641658449074074</c:v>
                </c:pt>
                <c:pt idx="3653">
                  <c:v>0.56417045138888888</c:v>
                </c:pt>
                <c:pt idx="3654">
                  <c:v>0.56417520833333334</c:v>
                </c:pt>
                <c:pt idx="3655">
                  <c:v>0.56417906249999994</c:v>
                </c:pt>
                <c:pt idx="3656">
                  <c:v>0.56418364583333336</c:v>
                </c:pt>
                <c:pt idx="3657">
                  <c:v>0.56418762731481487</c:v>
                </c:pt>
                <c:pt idx="3658">
                  <c:v>0.56419199074074078</c:v>
                </c:pt>
                <c:pt idx="3659">
                  <c:v>0.56419630787037034</c:v>
                </c:pt>
                <c:pt idx="3660">
                  <c:v>0.56420101851851856</c:v>
                </c:pt>
                <c:pt idx="3661">
                  <c:v>0.56420528935185188</c:v>
                </c:pt>
                <c:pt idx="3662">
                  <c:v>0.56421065972222217</c:v>
                </c:pt>
                <c:pt idx="3663">
                  <c:v>0.56421405092592591</c:v>
                </c:pt>
                <c:pt idx="3664">
                  <c:v>0.56421825231481482</c:v>
                </c:pt>
                <c:pt idx="3665">
                  <c:v>0.56422167824074076</c:v>
                </c:pt>
                <c:pt idx="3666">
                  <c:v>0.56422600694444447</c:v>
                </c:pt>
                <c:pt idx="3667">
                  <c:v>0.56423062499999999</c:v>
                </c:pt>
                <c:pt idx="3668">
                  <c:v>0.56423458333333332</c:v>
                </c:pt>
                <c:pt idx="3669">
                  <c:v>0.56423914351851845</c:v>
                </c:pt>
                <c:pt idx="3670">
                  <c:v>0.56424287037037035</c:v>
                </c:pt>
                <c:pt idx="3671">
                  <c:v>0.56424748842592598</c:v>
                </c:pt>
                <c:pt idx="3672">
                  <c:v>0.56425159722222229</c:v>
                </c:pt>
                <c:pt idx="3673">
                  <c:v>0.56425609953703704</c:v>
                </c:pt>
                <c:pt idx="3674">
                  <c:v>0.56426002314814816</c:v>
                </c:pt>
                <c:pt idx="3675">
                  <c:v>0.56426461805555561</c:v>
                </c:pt>
                <c:pt idx="3676">
                  <c:v>0.56426839120370376</c:v>
                </c:pt>
                <c:pt idx="3677">
                  <c:v>0.56427230324074074</c:v>
                </c:pt>
                <c:pt idx="3678">
                  <c:v>0.56427655092592588</c:v>
                </c:pt>
                <c:pt idx="3679">
                  <c:v>0.56428003472222221</c:v>
                </c:pt>
                <c:pt idx="3680">
                  <c:v>0.56428396990740748</c:v>
                </c:pt>
                <c:pt idx="3681">
                  <c:v>0.56428817129629627</c:v>
                </c:pt>
                <c:pt idx="3682">
                  <c:v>0.56429170138888896</c:v>
                </c:pt>
                <c:pt idx="3683">
                  <c:v>0.56429586805555554</c:v>
                </c:pt>
                <c:pt idx="3684">
                  <c:v>0.5642999305555555</c:v>
                </c:pt>
                <c:pt idx="3685">
                  <c:v>0.56430347222222221</c:v>
                </c:pt>
                <c:pt idx="3686">
                  <c:v>0.56430762731481476</c:v>
                </c:pt>
                <c:pt idx="3687">
                  <c:v>0.56431172453703704</c:v>
                </c:pt>
                <c:pt idx="3688">
                  <c:v>0.56431715277777783</c:v>
                </c:pt>
                <c:pt idx="3689">
                  <c:v>0.56432148148148153</c:v>
                </c:pt>
                <c:pt idx="3690">
                  <c:v>0.56432596064814822</c:v>
                </c:pt>
                <c:pt idx="3691">
                  <c:v>0.56432976851851857</c:v>
                </c:pt>
                <c:pt idx="3692">
                  <c:v>0.56433457175925927</c:v>
                </c:pt>
                <c:pt idx="3693">
                  <c:v>0.56433850694444443</c:v>
                </c:pt>
                <c:pt idx="3694">
                  <c:v>0.56434291666666669</c:v>
                </c:pt>
                <c:pt idx="3695">
                  <c:v>0.56434695601851848</c:v>
                </c:pt>
                <c:pt idx="3696">
                  <c:v>0.56435143518518516</c:v>
                </c:pt>
                <c:pt idx="3697">
                  <c:v>0.56435533564814822</c:v>
                </c:pt>
                <c:pt idx="3698">
                  <c:v>0.56435981481481479</c:v>
                </c:pt>
                <c:pt idx="3699">
                  <c:v>0.5643643055555555</c:v>
                </c:pt>
                <c:pt idx="3700">
                  <c:v>0.5643689467592593</c:v>
                </c:pt>
                <c:pt idx="3701">
                  <c:v>0.56437260416666668</c:v>
                </c:pt>
                <c:pt idx="3702">
                  <c:v>0.56437653935185184</c:v>
                </c:pt>
                <c:pt idx="3703">
                  <c:v>0.56438069444444439</c:v>
                </c:pt>
                <c:pt idx="3704">
                  <c:v>0.56438414351851851</c:v>
                </c:pt>
                <c:pt idx="3705">
                  <c:v>0.56438820601851847</c:v>
                </c:pt>
                <c:pt idx="3706">
                  <c:v>0.56439269675925929</c:v>
                </c:pt>
                <c:pt idx="3707">
                  <c:v>0.56439682870370367</c:v>
                </c:pt>
                <c:pt idx="3708">
                  <c:v>0.56440124999999997</c:v>
                </c:pt>
                <c:pt idx="3709">
                  <c:v>0.5644049884259259</c:v>
                </c:pt>
                <c:pt idx="3710">
                  <c:v>0.56440958333333335</c:v>
                </c:pt>
                <c:pt idx="3711">
                  <c:v>0.56441363425925928</c:v>
                </c:pt>
                <c:pt idx="3712">
                  <c:v>0.56441827546296297</c:v>
                </c:pt>
                <c:pt idx="3713">
                  <c:v>0.5644221064814815</c:v>
                </c:pt>
                <c:pt idx="3714">
                  <c:v>0.56442670138888895</c:v>
                </c:pt>
                <c:pt idx="3715">
                  <c:v>0.56443204861111107</c:v>
                </c:pt>
                <c:pt idx="3716">
                  <c:v>0.56443613425925931</c:v>
                </c:pt>
                <c:pt idx="3717">
                  <c:v>0.56443966435185189</c:v>
                </c:pt>
                <c:pt idx="3718">
                  <c:v>0.56444392361111106</c:v>
                </c:pt>
                <c:pt idx="3719">
                  <c:v>0.56444732638888884</c:v>
                </c:pt>
                <c:pt idx="3720">
                  <c:v>0.56445156250000006</c:v>
                </c:pt>
                <c:pt idx="3721">
                  <c:v>0.56445607638888895</c:v>
                </c:pt>
                <c:pt idx="3722">
                  <c:v>0.56446012731481476</c:v>
                </c:pt>
                <c:pt idx="3723">
                  <c:v>0.56446453703703703</c:v>
                </c:pt>
                <c:pt idx="3724">
                  <c:v>0.5644684143518518</c:v>
                </c:pt>
                <c:pt idx="3725">
                  <c:v>0.56447291666666666</c:v>
                </c:pt>
                <c:pt idx="3726">
                  <c:v>0.56447670138888884</c:v>
                </c:pt>
                <c:pt idx="3727">
                  <c:v>0.56448124999999993</c:v>
                </c:pt>
                <c:pt idx="3728">
                  <c:v>0.56448575231481479</c:v>
                </c:pt>
                <c:pt idx="3729">
                  <c:v>0.56449039351851849</c:v>
                </c:pt>
                <c:pt idx="3730">
                  <c:v>0.56449395833333338</c:v>
                </c:pt>
                <c:pt idx="3731">
                  <c:v>0.5644978819444445</c:v>
                </c:pt>
                <c:pt idx="3732">
                  <c:v>0.56450199074074081</c:v>
                </c:pt>
                <c:pt idx="3733">
                  <c:v>0.56450549768518521</c:v>
                </c:pt>
                <c:pt idx="3734">
                  <c:v>0.5645095370370371</c:v>
                </c:pt>
                <c:pt idx="3735">
                  <c:v>0.5645136458333333</c:v>
                </c:pt>
                <c:pt idx="3736">
                  <c:v>0.564517337962963</c:v>
                </c:pt>
                <c:pt idx="3737">
                  <c:v>0.56452127314814815</c:v>
                </c:pt>
                <c:pt idx="3738">
                  <c:v>0.56452531249999993</c:v>
                </c:pt>
                <c:pt idx="3739">
                  <c:v>0.56452898148148145</c:v>
                </c:pt>
                <c:pt idx="3740">
                  <c:v>0.56453298611111113</c:v>
                </c:pt>
                <c:pt idx="3741">
                  <c:v>0.56453865740740738</c:v>
                </c:pt>
                <c:pt idx="3742">
                  <c:v>0.56454281249999994</c:v>
                </c:pt>
                <c:pt idx="3743">
                  <c:v>0.56454721064814817</c:v>
                </c:pt>
                <c:pt idx="3744">
                  <c:v>0.56455178240740744</c:v>
                </c:pt>
                <c:pt idx="3745">
                  <c:v>0.56455569444444442</c:v>
                </c:pt>
                <c:pt idx="3746">
                  <c:v>0.56456048611111109</c:v>
                </c:pt>
                <c:pt idx="3747">
                  <c:v>0.56456449074074078</c:v>
                </c:pt>
                <c:pt idx="3748">
                  <c:v>0.56456920138888889</c:v>
                </c:pt>
                <c:pt idx="3749">
                  <c:v>0.56457314814814819</c:v>
                </c:pt>
                <c:pt idx="3750">
                  <c:v>0.56457775462962967</c:v>
                </c:pt>
                <c:pt idx="3751">
                  <c:v>0.56458199074074067</c:v>
                </c:pt>
                <c:pt idx="3752">
                  <c:v>0.56458659722222226</c:v>
                </c:pt>
                <c:pt idx="3753">
                  <c:v>0.56459063657407405</c:v>
                </c:pt>
                <c:pt idx="3754">
                  <c:v>0.56459524305555553</c:v>
                </c:pt>
                <c:pt idx="3755">
                  <c:v>0.5645988657407407</c:v>
                </c:pt>
                <c:pt idx="3756">
                  <c:v>0.56460290509259259</c:v>
                </c:pt>
                <c:pt idx="3757">
                  <c:v>0.56460648148148151</c:v>
                </c:pt>
                <c:pt idx="3758">
                  <c:v>0.56461072916666666</c:v>
                </c:pt>
                <c:pt idx="3759">
                  <c:v>0.56461483796296297</c:v>
                </c:pt>
                <c:pt idx="3760">
                  <c:v>0.56461899305555552</c:v>
                </c:pt>
                <c:pt idx="3761">
                  <c:v>0.56462361111111115</c:v>
                </c:pt>
                <c:pt idx="3762">
                  <c:v>0.56462773148148149</c:v>
                </c:pt>
                <c:pt idx="3763">
                  <c:v>0.56463229166666673</c:v>
                </c:pt>
                <c:pt idx="3764">
                  <c:v>0.56463633101851851</c:v>
                </c:pt>
                <c:pt idx="3765">
                  <c:v>0.56464104166666662</c:v>
                </c:pt>
                <c:pt idx="3766">
                  <c:v>0.56464498842592592</c:v>
                </c:pt>
                <c:pt idx="3767">
                  <c:v>0.5646494675925926</c:v>
                </c:pt>
                <c:pt idx="3768">
                  <c:v>0.56465520833333327</c:v>
                </c:pt>
                <c:pt idx="3769">
                  <c:v>0.56465956018518515</c:v>
                </c:pt>
                <c:pt idx="3770">
                  <c:v>0.56466372685185184</c:v>
                </c:pt>
                <c:pt idx="3771">
                  <c:v>0.56466715277777779</c:v>
                </c:pt>
                <c:pt idx="3772">
                  <c:v>0.56467140046296294</c:v>
                </c:pt>
                <c:pt idx="3773">
                  <c:v>0.56467565972222222</c:v>
                </c:pt>
                <c:pt idx="3774">
                  <c:v>0.56467974537037036</c:v>
                </c:pt>
                <c:pt idx="3775">
                  <c:v>0.56468432870370366</c:v>
                </c:pt>
                <c:pt idx="3776">
                  <c:v>0.5646883796296297</c:v>
                </c:pt>
                <c:pt idx="3777">
                  <c:v>0.56469283564814809</c:v>
                </c:pt>
                <c:pt idx="3778">
                  <c:v>0.56469704861111114</c:v>
                </c:pt>
                <c:pt idx="3779">
                  <c:v>0.5647014930555555</c:v>
                </c:pt>
                <c:pt idx="3780">
                  <c:v>0.56470571759259258</c:v>
                </c:pt>
                <c:pt idx="3781">
                  <c:v>0.56471021990740744</c:v>
                </c:pt>
                <c:pt idx="3782">
                  <c:v>0.56471429398148143</c:v>
                </c:pt>
                <c:pt idx="3783">
                  <c:v>0.56471857638888889</c:v>
                </c:pt>
                <c:pt idx="3784">
                  <c:v>0.56472215277777782</c:v>
                </c:pt>
                <c:pt idx="3785">
                  <c:v>0.56472628472222219</c:v>
                </c:pt>
                <c:pt idx="3786">
                  <c:v>0.56473028935185188</c:v>
                </c:pt>
                <c:pt idx="3787">
                  <c:v>0.56473400462962964</c:v>
                </c:pt>
                <c:pt idx="3788">
                  <c:v>0.56473799768518518</c:v>
                </c:pt>
                <c:pt idx="3789">
                  <c:v>0.56474201388888889</c:v>
                </c:pt>
                <c:pt idx="3790">
                  <c:v>0.56474572916666665</c:v>
                </c:pt>
                <c:pt idx="3791">
                  <c:v>0.56474981481481479</c:v>
                </c:pt>
                <c:pt idx="3792">
                  <c:v>0.56475391203703706</c:v>
                </c:pt>
                <c:pt idx="3793">
                  <c:v>0.5647574305555555</c:v>
                </c:pt>
                <c:pt idx="3794">
                  <c:v>0.56476171296296296</c:v>
                </c:pt>
                <c:pt idx="3795">
                  <c:v>0.56476745370370374</c:v>
                </c:pt>
                <c:pt idx="3796">
                  <c:v>0.56477126157407409</c:v>
                </c:pt>
                <c:pt idx="3797">
                  <c:v>0.56477593749999999</c:v>
                </c:pt>
                <c:pt idx="3798">
                  <c:v>0.56478050925925927</c:v>
                </c:pt>
                <c:pt idx="3799">
                  <c:v>0.56478486111111115</c:v>
                </c:pt>
                <c:pt idx="3800">
                  <c:v>0.56478930555555562</c:v>
                </c:pt>
                <c:pt idx="3801">
                  <c:v>0.56479326388888895</c:v>
                </c:pt>
                <c:pt idx="3802">
                  <c:v>0.56479796296296303</c:v>
                </c:pt>
                <c:pt idx="3803">
                  <c:v>0.56480187500000001</c:v>
                </c:pt>
                <c:pt idx="3804">
                  <c:v>0.56480653935185188</c:v>
                </c:pt>
                <c:pt idx="3805">
                  <c:v>0.56481056712962963</c:v>
                </c:pt>
                <c:pt idx="3806">
                  <c:v>0.56481517361111111</c:v>
                </c:pt>
                <c:pt idx="3807">
                  <c:v>0.56481920138888886</c:v>
                </c:pt>
                <c:pt idx="3808">
                  <c:v>0.56482358796296295</c:v>
                </c:pt>
                <c:pt idx="3809">
                  <c:v>0.56482722222222226</c:v>
                </c:pt>
                <c:pt idx="3810">
                  <c:v>0.56483130787037039</c:v>
                </c:pt>
                <c:pt idx="3811">
                  <c:v>0.5648355439814815</c:v>
                </c:pt>
                <c:pt idx="3812">
                  <c:v>0.56483898148148148</c:v>
                </c:pt>
                <c:pt idx="3813">
                  <c:v>0.56484351851851855</c:v>
                </c:pt>
                <c:pt idx="3814">
                  <c:v>0.56484763888888889</c:v>
                </c:pt>
                <c:pt idx="3815">
                  <c:v>0.56485201388888895</c:v>
                </c:pt>
                <c:pt idx="3816">
                  <c:v>0.56485652777777784</c:v>
                </c:pt>
                <c:pt idx="3817">
                  <c:v>0.56486093749999999</c:v>
                </c:pt>
                <c:pt idx="3818">
                  <c:v>0.56486487268518515</c:v>
                </c:pt>
                <c:pt idx="3819">
                  <c:v>0.56486939814814818</c:v>
                </c:pt>
                <c:pt idx="3820">
                  <c:v>0.56487337962962958</c:v>
                </c:pt>
                <c:pt idx="3821">
                  <c:v>0.5648793865740741</c:v>
                </c:pt>
                <c:pt idx="3822">
                  <c:v>0.56488391203703703</c:v>
                </c:pt>
                <c:pt idx="3823">
                  <c:v>0.56488730324074077</c:v>
                </c:pt>
                <c:pt idx="3824">
                  <c:v>0.5648915162037037</c:v>
                </c:pt>
                <c:pt idx="3825">
                  <c:v>0.56489565972222222</c:v>
                </c:pt>
                <c:pt idx="3826">
                  <c:v>0.5648993171296296</c:v>
                </c:pt>
                <c:pt idx="3827">
                  <c:v>0.56490363425925927</c:v>
                </c:pt>
                <c:pt idx="3828">
                  <c:v>0.56490827546296296</c:v>
                </c:pt>
                <c:pt idx="3829">
                  <c:v>0.56491270833333329</c:v>
                </c:pt>
                <c:pt idx="3830">
                  <c:v>0.56491663194444441</c:v>
                </c:pt>
                <c:pt idx="3831">
                  <c:v>0.5649211458333333</c:v>
                </c:pt>
                <c:pt idx="3832">
                  <c:v>0.56492521990740741</c:v>
                </c:pt>
                <c:pt idx="3833">
                  <c:v>0.56494135416666669</c:v>
                </c:pt>
                <c:pt idx="3834">
                  <c:v>0.56494574074074078</c:v>
                </c:pt>
                <c:pt idx="3835">
                  <c:v>0.56494969907407411</c:v>
                </c:pt>
                <c:pt idx="3836">
                  <c:v>0.56495387731481483</c:v>
                </c:pt>
                <c:pt idx="3837">
                  <c:v>0.56495785879629634</c:v>
                </c:pt>
                <c:pt idx="3838">
                  <c:v>0.56496189814814812</c:v>
                </c:pt>
                <c:pt idx="3839">
                  <c:v>0.5649659953703704</c:v>
                </c:pt>
                <c:pt idx="3840">
                  <c:v>0.56497020833333333</c:v>
                </c:pt>
                <c:pt idx="3841">
                  <c:v>0.56497417824074081</c:v>
                </c:pt>
                <c:pt idx="3842">
                  <c:v>0.56497822916666662</c:v>
                </c:pt>
                <c:pt idx="3843">
                  <c:v>0.56498226851851852</c:v>
                </c:pt>
                <c:pt idx="3844">
                  <c:v>0.56498631944444444</c:v>
                </c:pt>
                <c:pt idx="3845">
                  <c:v>0.56499063657407411</c:v>
                </c:pt>
                <c:pt idx="3846">
                  <c:v>0.56499521990740742</c:v>
                </c:pt>
                <c:pt idx="3847">
                  <c:v>0.56499964120370372</c:v>
                </c:pt>
                <c:pt idx="3848">
                  <c:v>0.56500546296296295</c:v>
                </c:pt>
                <c:pt idx="3849">
                  <c:v>0.56500973379629627</c:v>
                </c:pt>
                <c:pt idx="3850">
                  <c:v>0.56501412037037035</c:v>
                </c:pt>
                <c:pt idx="3851">
                  <c:v>0.56501855324074068</c:v>
                </c:pt>
                <c:pt idx="3852">
                  <c:v>0.56502281249999997</c:v>
                </c:pt>
                <c:pt idx="3853">
                  <c:v>0.5650273032407408</c:v>
                </c:pt>
                <c:pt idx="3854">
                  <c:v>0.56503152777777776</c:v>
                </c:pt>
                <c:pt idx="3855">
                  <c:v>0.56503615740740742</c:v>
                </c:pt>
                <c:pt idx="3856">
                  <c:v>0.56504067129629632</c:v>
                </c:pt>
                <c:pt idx="3857">
                  <c:v>0.56504518518518521</c:v>
                </c:pt>
                <c:pt idx="3858">
                  <c:v>0.56504940972222217</c:v>
                </c:pt>
                <c:pt idx="3859">
                  <c:v>0.56505344907407407</c:v>
                </c:pt>
                <c:pt idx="3860">
                  <c:v>0.56505752314814817</c:v>
                </c:pt>
                <c:pt idx="3861">
                  <c:v>0.5650616087962963</c:v>
                </c:pt>
                <c:pt idx="3862">
                  <c:v>0.56506576388888885</c:v>
                </c:pt>
                <c:pt idx="3863">
                  <c:v>0.56507021990740747</c:v>
                </c:pt>
                <c:pt idx="3864">
                  <c:v>0.56507461805555559</c:v>
                </c:pt>
                <c:pt idx="3865">
                  <c:v>0.56507906250000006</c:v>
                </c:pt>
                <c:pt idx="3866">
                  <c:v>0.56508346064814818</c:v>
                </c:pt>
                <c:pt idx="3867">
                  <c:v>0.56508811342592591</c:v>
                </c:pt>
                <c:pt idx="3868">
                  <c:v>0.56509252314814817</c:v>
                </c:pt>
                <c:pt idx="3869">
                  <c:v>0.56509701388888889</c:v>
                </c:pt>
                <c:pt idx="3870">
                  <c:v>0.56510140046296298</c:v>
                </c:pt>
                <c:pt idx="3871">
                  <c:v>0.56510589120370369</c:v>
                </c:pt>
                <c:pt idx="3872">
                  <c:v>0.56511023148148143</c:v>
                </c:pt>
                <c:pt idx="3873">
                  <c:v>0.56511423611111111</c:v>
                </c:pt>
                <c:pt idx="3874">
                  <c:v>0.56511982638888891</c:v>
                </c:pt>
                <c:pt idx="3875">
                  <c:v>0.56512375000000004</c:v>
                </c:pt>
                <c:pt idx="3876">
                  <c:v>0.56512793981481479</c:v>
                </c:pt>
                <c:pt idx="3877">
                  <c:v>0.56513234953703706</c:v>
                </c:pt>
                <c:pt idx="3878">
                  <c:v>0.56513670138888894</c:v>
                </c:pt>
                <c:pt idx="3879">
                  <c:v>0.56514119212962965</c:v>
                </c:pt>
                <c:pt idx="3880">
                  <c:v>0.56514557870370374</c:v>
                </c:pt>
                <c:pt idx="3881">
                  <c:v>0.56515008101851849</c:v>
                </c:pt>
                <c:pt idx="3882">
                  <c:v>0.56515451388888882</c:v>
                </c:pt>
                <c:pt idx="3883">
                  <c:v>0.56515892361111109</c:v>
                </c:pt>
                <c:pt idx="3884">
                  <c:v>0.5651635995370371</c:v>
                </c:pt>
                <c:pt idx="3885">
                  <c:v>0.56516800925925925</c:v>
                </c:pt>
                <c:pt idx="3886">
                  <c:v>0.56517266203703709</c:v>
                </c:pt>
                <c:pt idx="3887">
                  <c:v>0.56517658564814821</c:v>
                </c:pt>
                <c:pt idx="3888">
                  <c:v>0.56518063657407402</c:v>
                </c:pt>
                <c:pt idx="3889">
                  <c:v>0.56518479166666669</c:v>
                </c:pt>
                <c:pt idx="3890">
                  <c:v>0.56518872685185184</c:v>
                </c:pt>
                <c:pt idx="3891">
                  <c:v>0.56519296296296295</c:v>
                </c:pt>
                <c:pt idx="3892">
                  <c:v>0.56519689814814822</c:v>
                </c:pt>
                <c:pt idx="3893">
                  <c:v>0.56520082175925923</c:v>
                </c:pt>
                <c:pt idx="3894">
                  <c:v>0.56520496527777775</c:v>
                </c:pt>
                <c:pt idx="3895">
                  <c:v>0.5652089583333334</c:v>
                </c:pt>
                <c:pt idx="3896">
                  <c:v>0.56521313657407413</c:v>
                </c:pt>
                <c:pt idx="3897">
                  <c:v>0.5652171412037037</c:v>
                </c:pt>
                <c:pt idx="3898">
                  <c:v>0.56522165509259259</c:v>
                </c:pt>
                <c:pt idx="3899">
                  <c:v>0.56522591435185188</c:v>
                </c:pt>
                <c:pt idx="3900">
                  <c:v>0.56523011574074078</c:v>
                </c:pt>
                <c:pt idx="3901">
                  <c:v>0.56523631944444441</c:v>
                </c:pt>
                <c:pt idx="3902">
                  <c:v>0.56524075231481474</c:v>
                </c:pt>
                <c:pt idx="3903">
                  <c:v>0.56524570601851853</c:v>
                </c:pt>
                <c:pt idx="3904">
                  <c:v>0.56525057870370377</c:v>
                </c:pt>
                <c:pt idx="3905">
                  <c:v>0.56525487268518515</c:v>
                </c:pt>
                <c:pt idx="3906">
                  <c:v>0.56525929398148145</c:v>
                </c:pt>
                <c:pt idx="3907">
                  <c:v>0.5652637615740741</c:v>
                </c:pt>
                <c:pt idx="3908">
                  <c:v>0.56526851851851856</c:v>
                </c:pt>
                <c:pt idx="3909">
                  <c:v>0.56527297453703707</c:v>
                </c:pt>
                <c:pt idx="3910">
                  <c:v>0.56527733796296298</c:v>
                </c:pt>
                <c:pt idx="3911">
                  <c:v>0.5652817361111111</c:v>
                </c:pt>
                <c:pt idx="3912">
                  <c:v>0.56528585648148144</c:v>
                </c:pt>
                <c:pt idx="3913">
                  <c:v>0.56529008101851852</c:v>
                </c:pt>
                <c:pt idx="3914">
                  <c:v>0.56529471064814818</c:v>
                </c:pt>
                <c:pt idx="3915">
                  <c:v>0.56529912037037033</c:v>
                </c:pt>
                <c:pt idx="3916">
                  <c:v>0.56530356481481481</c:v>
                </c:pt>
                <c:pt idx="3917">
                  <c:v>0.56530799768518525</c:v>
                </c:pt>
                <c:pt idx="3918">
                  <c:v>0.56531251157407414</c:v>
                </c:pt>
                <c:pt idx="3919">
                  <c:v>0.56531681712962956</c:v>
                </c:pt>
                <c:pt idx="3920">
                  <c:v>0.56532148148148142</c:v>
                </c:pt>
                <c:pt idx="3921">
                  <c:v>0.56532591435185187</c:v>
                </c:pt>
                <c:pt idx="3922">
                  <c:v>0.56533023148148154</c:v>
                </c:pt>
                <c:pt idx="3923">
                  <c:v>0.56533458333333331</c:v>
                </c:pt>
                <c:pt idx="3924">
                  <c:v>0.56533870370370376</c:v>
                </c:pt>
                <c:pt idx="3925">
                  <c:v>0.56534284722222228</c:v>
                </c:pt>
                <c:pt idx="3926">
                  <c:v>0.56534694444444444</c:v>
                </c:pt>
                <c:pt idx="3927">
                  <c:v>0.56535108796296296</c:v>
                </c:pt>
                <c:pt idx="3928">
                  <c:v>0.56535715277777776</c:v>
                </c:pt>
                <c:pt idx="3929">
                  <c:v>0.56536178240740742</c:v>
                </c:pt>
                <c:pt idx="3930">
                  <c:v>0.56536633101851852</c:v>
                </c:pt>
                <c:pt idx="3931">
                  <c:v>0.56537075231481482</c:v>
                </c:pt>
                <c:pt idx="3932">
                  <c:v>0.56537534722222216</c:v>
                </c:pt>
                <c:pt idx="3933">
                  <c:v>0.56537988425925922</c:v>
                </c:pt>
                <c:pt idx="3934">
                  <c:v>0.56538446759259264</c:v>
                </c:pt>
                <c:pt idx="3935">
                  <c:v>0.56538893518518518</c:v>
                </c:pt>
                <c:pt idx="3936">
                  <c:v>0.56539344907407407</c:v>
                </c:pt>
                <c:pt idx="3937">
                  <c:v>0.56539774305555557</c:v>
                </c:pt>
                <c:pt idx="3938">
                  <c:v>0.56540186342592591</c:v>
                </c:pt>
                <c:pt idx="3939">
                  <c:v>0.56540592592592598</c:v>
                </c:pt>
                <c:pt idx="3940">
                  <c:v>0.56540996527777776</c:v>
                </c:pt>
                <c:pt idx="3941">
                  <c:v>0.56541420138888887</c:v>
                </c:pt>
                <c:pt idx="3942">
                  <c:v>0.56541835648148153</c:v>
                </c:pt>
                <c:pt idx="3943">
                  <c:v>0.56542253472222226</c:v>
                </c:pt>
                <c:pt idx="3944">
                  <c:v>0.56542664351851857</c:v>
                </c:pt>
                <c:pt idx="3945">
                  <c:v>0.56543077546296294</c:v>
                </c:pt>
                <c:pt idx="3946">
                  <c:v>0.56543481481481483</c:v>
                </c:pt>
                <c:pt idx="3947">
                  <c:v>0.56543892361111114</c:v>
                </c:pt>
                <c:pt idx="3948">
                  <c:v>0.56544309027777773</c:v>
                </c:pt>
                <c:pt idx="3949">
                  <c:v>0.56544763888888883</c:v>
                </c:pt>
                <c:pt idx="3950">
                  <c:v>0.56545219907407407</c:v>
                </c:pt>
                <c:pt idx="3951">
                  <c:v>0.5654567245370371</c:v>
                </c:pt>
                <c:pt idx="3952">
                  <c:v>0.56546106481481484</c:v>
                </c:pt>
                <c:pt idx="3953">
                  <c:v>0.56546557870370373</c:v>
                </c:pt>
                <c:pt idx="3954">
                  <c:v>0.56547177083333333</c:v>
                </c:pt>
                <c:pt idx="3955">
                  <c:v>0.56547603009259262</c:v>
                </c:pt>
                <c:pt idx="3956">
                  <c:v>0.56548043981481488</c:v>
                </c:pt>
                <c:pt idx="3957">
                  <c:v>0.56548478009259262</c:v>
                </c:pt>
                <c:pt idx="3958">
                  <c:v>0.56548932870370372</c:v>
                </c:pt>
                <c:pt idx="3959">
                  <c:v>0.56549381944444443</c:v>
                </c:pt>
                <c:pt idx="3960">
                  <c:v>0.56549836805555553</c:v>
                </c:pt>
                <c:pt idx="3961">
                  <c:v>0.56550276620370366</c:v>
                </c:pt>
                <c:pt idx="3962">
                  <c:v>0.5655068518518519</c:v>
                </c:pt>
                <c:pt idx="3963">
                  <c:v>0.56551085648148147</c:v>
                </c:pt>
                <c:pt idx="3964">
                  <c:v>0.56551502314814817</c:v>
                </c:pt>
                <c:pt idx="3965">
                  <c:v>0.56551921296296304</c:v>
                </c:pt>
                <c:pt idx="3966">
                  <c:v>0.56552396990740739</c:v>
                </c:pt>
                <c:pt idx="3967">
                  <c:v>0.56552849537037042</c:v>
                </c:pt>
                <c:pt idx="3968">
                  <c:v>0.5655327546296296</c:v>
                </c:pt>
                <c:pt idx="3969">
                  <c:v>0.56553718750000004</c:v>
                </c:pt>
                <c:pt idx="3970">
                  <c:v>0.56554177083333335</c:v>
                </c:pt>
                <c:pt idx="3971">
                  <c:v>0.56554652777777781</c:v>
                </c:pt>
                <c:pt idx="3972">
                  <c:v>0.56555098379629631</c:v>
                </c:pt>
                <c:pt idx="3973">
                  <c:v>0.56555560185185183</c:v>
                </c:pt>
                <c:pt idx="3974">
                  <c:v>0.5655599189814815</c:v>
                </c:pt>
                <c:pt idx="3975">
                  <c:v>0.56556415509259261</c:v>
                </c:pt>
                <c:pt idx="3976">
                  <c:v>0.56556828703703699</c:v>
                </c:pt>
                <c:pt idx="3977">
                  <c:v>0.56557243055555551</c:v>
                </c:pt>
                <c:pt idx="3978">
                  <c:v>0.565576724537037</c:v>
                </c:pt>
                <c:pt idx="3979">
                  <c:v>0.5655812731481481</c:v>
                </c:pt>
                <c:pt idx="3980">
                  <c:v>0.56558569444444451</c:v>
                </c:pt>
                <c:pt idx="3981">
                  <c:v>0.56559174768518516</c:v>
                </c:pt>
                <c:pt idx="3982">
                  <c:v>0.56559619212962964</c:v>
                </c:pt>
                <c:pt idx="3983">
                  <c:v>0.56560059027777776</c:v>
                </c:pt>
                <c:pt idx="3984">
                  <c:v>0.56560506944444444</c:v>
                </c:pt>
                <c:pt idx="3985">
                  <c:v>0.56560957175925919</c:v>
                </c:pt>
                <c:pt idx="3986">
                  <c:v>0.56561423611111106</c:v>
                </c:pt>
                <c:pt idx="3987">
                  <c:v>0.56561874999999995</c:v>
                </c:pt>
                <c:pt idx="3988">
                  <c:v>0.56562327546296298</c:v>
                </c:pt>
                <c:pt idx="3989">
                  <c:v>0.56562752314814813</c:v>
                </c:pt>
                <c:pt idx="3990">
                  <c:v>0.56563168981481482</c:v>
                </c:pt>
                <c:pt idx="3991">
                  <c:v>0.56563583333333334</c:v>
                </c:pt>
                <c:pt idx="3992">
                  <c:v>0.56563987268518512</c:v>
                </c:pt>
                <c:pt idx="3993">
                  <c:v>0.56564398148148143</c:v>
                </c:pt>
                <c:pt idx="3994">
                  <c:v>0.56564803240740746</c:v>
                </c:pt>
                <c:pt idx="3995">
                  <c:v>0.56565209490740742</c:v>
                </c:pt>
                <c:pt idx="3996">
                  <c:v>0.56565614583333335</c:v>
                </c:pt>
                <c:pt idx="3997">
                  <c:v>0.56566027777777783</c:v>
                </c:pt>
                <c:pt idx="3998">
                  <c:v>0.56566431712962961</c:v>
                </c:pt>
                <c:pt idx="3999">
                  <c:v>0.56566849537037034</c:v>
                </c:pt>
                <c:pt idx="4000">
                  <c:v>0.56567331018518519</c:v>
                </c:pt>
                <c:pt idx="4001">
                  <c:v>0.56567777777777783</c:v>
                </c:pt>
                <c:pt idx="4002">
                  <c:v>0.56568236111111114</c:v>
                </c:pt>
                <c:pt idx="4003">
                  <c:v>0.56568666666666667</c:v>
                </c:pt>
                <c:pt idx="4004">
                  <c:v>0.56569115740740739</c:v>
                </c:pt>
                <c:pt idx="4005">
                  <c:v>0.56569567129629628</c:v>
                </c:pt>
                <c:pt idx="4006">
                  <c:v>0.56570005787037037</c:v>
                </c:pt>
                <c:pt idx="4007">
                  <c:v>0.5657062268518519</c:v>
                </c:pt>
                <c:pt idx="4008">
                  <c:v>0.56571043981481484</c:v>
                </c:pt>
                <c:pt idx="4009">
                  <c:v>0.56571493055555555</c:v>
                </c:pt>
                <c:pt idx="4010">
                  <c:v>0.56571929398148146</c:v>
                </c:pt>
                <c:pt idx="4011">
                  <c:v>0.56572373842592594</c:v>
                </c:pt>
                <c:pt idx="4012">
                  <c:v>0.56572811342592588</c:v>
                </c:pt>
                <c:pt idx="4013">
                  <c:v>0.56573218749999998</c:v>
                </c:pt>
                <c:pt idx="4014">
                  <c:v>0.56573616898148149</c:v>
                </c:pt>
                <c:pt idx="4015">
                  <c:v>0.56574018518518521</c:v>
                </c:pt>
                <c:pt idx="4016">
                  <c:v>0.56574443287037035</c:v>
                </c:pt>
                <c:pt idx="4017">
                  <c:v>0.56574901620370366</c:v>
                </c:pt>
                <c:pt idx="4018">
                  <c:v>0.56575331018518515</c:v>
                </c:pt>
                <c:pt idx="4019">
                  <c:v>0.56575789351851846</c:v>
                </c:pt>
                <c:pt idx="4020">
                  <c:v>0.5657623263888889</c:v>
                </c:pt>
                <c:pt idx="4021">
                  <c:v>0.56576689814814818</c:v>
                </c:pt>
                <c:pt idx="4022">
                  <c:v>0.56577140046296293</c:v>
                </c:pt>
                <c:pt idx="4023">
                  <c:v>0.56577578703703701</c:v>
                </c:pt>
                <c:pt idx="4024">
                  <c:v>0.56578030092592591</c:v>
                </c:pt>
                <c:pt idx="4025">
                  <c:v>0.56578482638888883</c:v>
                </c:pt>
                <c:pt idx="4026">
                  <c:v>0.56578900462962967</c:v>
                </c:pt>
                <c:pt idx="4027">
                  <c:v>0.56579313657407404</c:v>
                </c:pt>
                <c:pt idx="4028">
                  <c:v>0.56579710648148152</c:v>
                </c:pt>
                <c:pt idx="4029">
                  <c:v>0.56580130787037042</c:v>
                </c:pt>
                <c:pt idx="4030">
                  <c:v>0.56580535879629623</c:v>
                </c:pt>
                <c:pt idx="4031">
                  <c:v>0.56581001157407407</c:v>
                </c:pt>
                <c:pt idx="4032">
                  <c:v>0.56581432870370374</c:v>
                </c:pt>
                <c:pt idx="4033">
                  <c:v>0.56581876157407407</c:v>
                </c:pt>
                <c:pt idx="4034">
                  <c:v>0.56582473379629628</c:v>
                </c:pt>
                <c:pt idx="4035">
                  <c:v>0.56582900462962959</c:v>
                </c:pt>
                <c:pt idx="4036">
                  <c:v>0.56583353009259263</c:v>
                </c:pt>
                <c:pt idx="4037">
                  <c:v>0.5658377546296296</c:v>
                </c:pt>
                <c:pt idx="4038">
                  <c:v>0.56584218750000004</c:v>
                </c:pt>
                <c:pt idx="4039">
                  <c:v>0.56584656249999998</c:v>
                </c:pt>
                <c:pt idx="4040">
                  <c:v>0.56585062500000005</c:v>
                </c:pt>
                <c:pt idx="4041">
                  <c:v>0.56585473379629636</c:v>
                </c:pt>
                <c:pt idx="4042">
                  <c:v>0.56585886574074074</c:v>
                </c:pt>
                <c:pt idx="4043">
                  <c:v>0.56586299768518522</c:v>
                </c:pt>
                <c:pt idx="4044">
                  <c:v>0.56586700231481479</c:v>
                </c:pt>
                <c:pt idx="4045">
                  <c:v>0.5658711111111111</c:v>
                </c:pt>
                <c:pt idx="4046">
                  <c:v>0.56587516203703703</c:v>
                </c:pt>
                <c:pt idx="4047">
                  <c:v>0.56587913194444439</c:v>
                </c:pt>
                <c:pt idx="4048">
                  <c:v>0.56588339120370368</c:v>
                </c:pt>
                <c:pt idx="4049">
                  <c:v>0.56588752314814816</c:v>
                </c:pt>
                <c:pt idx="4050">
                  <c:v>0.5658914814814815</c:v>
                </c:pt>
                <c:pt idx="4051">
                  <c:v>0.56589564814814819</c:v>
                </c:pt>
                <c:pt idx="4052">
                  <c:v>0.56590011574074073</c:v>
                </c:pt>
                <c:pt idx="4053">
                  <c:v>0.56590472222222221</c:v>
                </c:pt>
                <c:pt idx="4054">
                  <c:v>0.56590909722222216</c:v>
                </c:pt>
                <c:pt idx="4055">
                  <c:v>0.56591339120370365</c:v>
                </c:pt>
                <c:pt idx="4056">
                  <c:v>0.56591802083333331</c:v>
                </c:pt>
                <c:pt idx="4057">
                  <c:v>0.56592254629629635</c:v>
                </c:pt>
                <c:pt idx="4058">
                  <c:v>0.56592693287037033</c:v>
                </c:pt>
                <c:pt idx="4059">
                  <c:v>0.56593127314814817</c:v>
                </c:pt>
                <c:pt idx="4060">
                  <c:v>0.56593590277777783</c:v>
                </c:pt>
                <c:pt idx="4061">
                  <c:v>0.56594193287037042</c:v>
                </c:pt>
                <c:pt idx="4062">
                  <c:v>0.56594638888888882</c:v>
                </c:pt>
                <c:pt idx="4063">
                  <c:v>0.56595077546296302</c:v>
                </c:pt>
                <c:pt idx="4064">
                  <c:v>0.56595475694444441</c:v>
                </c:pt>
                <c:pt idx="4065">
                  <c:v>0.56595896990740735</c:v>
                </c:pt>
                <c:pt idx="4066">
                  <c:v>0.56596293981481482</c:v>
                </c:pt>
                <c:pt idx="4067">
                  <c:v>0.56596697916666672</c:v>
                </c:pt>
                <c:pt idx="4068">
                  <c:v>0.5659714583333334</c:v>
                </c:pt>
                <c:pt idx="4069">
                  <c:v>0.56597603009259256</c:v>
                </c:pt>
                <c:pt idx="4070">
                  <c:v>0.56598065972222222</c:v>
                </c:pt>
                <c:pt idx="4071">
                  <c:v>0.56598517361111111</c:v>
                </c:pt>
                <c:pt idx="4072">
                  <c:v>0.56598967592592586</c:v>
                </c:pt>
                <c:pt idx="4073">
                  <c:v>0.56599439814814811</c:v>
                </c:pt>
                <c:pt idx="4074">
                  <c:v>0.56599905092592595</c:v>
                </c:pt>
                <c:pt idx="4075">
                  <c:v>0.56600417824074067</c:v>
                </c:pt>
                <c:pt idx="4076">
                  <c:v>0.5660089236111111</c:v>
                </c:pt>
                <c:pt idx="4077">
                  <c:v>0.56601358796296297</c:v>
                </c:pt>
                <c:pt idx="4078">
                  <c:v>0.56601760416666669</c:v>
                </c:pt>
                <c:pt idx="4079">
                  <c:v>0.56602174768518521</c:v>
                </c:pt>
                <c:pt idx="4080">
                  <c:v>0.56602593749999996</c:v>
                </c:pt>
                <c:pt idx="4081">
                  <c:v>0.56603000000000003</c:v>
                </c:pt>
                <c:pt idx="4082">
                  <c:v>0.56603466435185179</c:v>
                </c:pt>
                <c:pt idx="4083">
                  <c:v>0.56603936342592587</c:v>
                </c:pt>
                <c:pt idx="4084">
                  <c:v>0.56604386574074073</c:v>
                </c:pt>
                <c:pt idx="4085">
                  <c:v>0.5660484375</c:v>
                </c:pt>
                <c:pt idx="4086">
                  <c:v>0.56605288194444447</c:v>
                </c:pt>
                <c:pt idx="4087">
                  <c:v>0.56605915509259253</c:v>
                </c:pt>
                <c:pt idx="4088">
                  <c:v>0.56606373842592594</c:v>
                </c:pt>
                <c:pt idx="4089">
                  <c:v>0.56606837962962964</c:v>
                </c:pt>
                <c:pt idx="4090">
                  <c:v>0.56607271990740737</c:v>
                </c:pt>
                <c:pt idx="4091">
                  <c:v>0.56607684027777772</c:v>
                </c:pt>
                <c:pt idx="4092">
                  <c:v>0.5660809722222222</c:v>
                </c:pt>
                <c:pt idx="4093">
                  <c:v>0.56608509259259254</c:v>
                </c:pt>
                <c:pt idx="4094">
                  <c:v>0.56608929398148145</c:v>
                </c:pt>
                <c:pt idx="4095">
                  <c:v>0.5660933217592593</c:v>
                </c:pt>
                <c:pt idx="4096">
                  <c:v>0.56609753472222224</c:v>
                </c:pt>
                <c:pt idx="4097">
                  <c:v>0.56610173611111114</c:v>
                </c:pt>
                <c:pt idx="4098">
                  <c:v>0.56610583333333331</c:v>
                </c:pt>
                <c:pt idx="4099">
                  <c:v>0.56611</c:v>
                </c:pt>
                <c:pt idx="4100">
                  <c:v>0.56611413194444438</c:v>
                </c:pt>
                <c:pt idx="4101">
                  <c:v>0.56611820601851848</c:v>
                </c:pt>
                <c:pt idx="4102">
                  <c:v>0.56612266203703709</c:v>
                </c:pt>
                <c:pt idx="4103">
                  <c:v>0.56612709490740742</c:v>
                </c:pt>
                <c:pt idx="4104">
                  <c:v>0.56613180555555553</c:v>
                </c:pt>
                <c:pt idx="4105">
                  <c:v>0.56613619212962962</c:v>
                </c:pt>
                <c:pt idx="4106">
                  <c:v>0.56614087962962956</c:v>
                </c:pt>
                <c:pt idx="4107">
                  <c:v>0.56614530092592596</c:v>
                </c:pt>
                <c:pt idx="4108">
                  <c:v>0.56614994212962966</c:v>
                </c:pt>
                <c:pt idx="4109">
                  <c:v>0.56615458333333335</c:v>
                </c:pt>
                <c:pt idx="4110">
                  <c:v>0.56615888888888888</c:v>
                </c:pt>
                <c:pt idx="4111">
                  <c:v>0.56616353009259257</c:v>
                </c:pt>
                <c:pt idx="4112">
                  <c:v>0.56616800925925925</c:v>
                </c:pt>
                <c:pt idx="4113">
                  <c:v>0.56617271990740747</c:v>
                </c:pt>
                <c:pt idx="4114">
                  <c:v>0.56617862268518515</c:v>
                </c:pt>
                <c:pt idx="4115">
                  <c:v>0.56618263888888887</c:v>
                </c:pt>
                <c:pt idx="4116">
                  <c:v>0.5661869444444444</c:v>
                </c:pt>
                <c:pt idx="4117">
                  <c:v>0.56619098379629629</c:v>
                </c:pt>
                <c:pt idx="4118">
                  <c:v>0.5661952199074074</c:v>
                </c:pt>
                <c:pt idx="4119">
                  <c:v>0.56619971064814811</c:v>
                </c:pt>
                <c:pt idx="4120">
                  <c:v>0.56620416666666673</c:v>
                </c:pt>
                <c:pt idx="4121">
                  <c:v>0.56620865740740733</c:v>
                </c:pt>
                <c:pt idx="4122">
                  <c:v>0.56621324074074075</c:v>
                </c:pt>
                <c:pt idx="4123">
                  <c:v>0.56621784722222224</c:v>
                </c:pt>
                <c:pt idx="4124">
                  <c:v>0.56622231481481478</c:v>
                </c:pt>
                <c:pt idx="4125">
                  <c:v>0.56622660879629627</c:v>
                </c:pt>
                <c:pt idx="4126">
                  <c:v>0.56623124999999996</c:v>
                </c:pt>
                <c:pt idx="4127">
                  <c:v>0.56623574074074068</c:v>
                </c:pt>
                <c:pt idx="4128">
                  <c:v>0.56624003472222217</c:v>
                </c:pt>
                <c:pt idx="4129">
                  <c:v>0.56624403935185186</c:v>
                </c:pt>
                <c:pt idx="4130">
                  <c:v>0.56624818287037038</c:v>
                </c:pt>
                <c:pt idx="4131">
                  <c:v>0.56625230324074072</c:v>
                </c:pt>
                <c:pt idx="4132">
                  <c:v>0.56625655092592597</c:v>
                </c:pt>
                <c:pt idx="4133">
                  <c:v>0.5662609837962963</c:v>
                </c:pt>
                <c:pt idx="4134">
                  <c:v>0.56626548611111105</c:v>
                </c:pt>
                <c:pt idx="4135">
                  <c:v>0.56627004629629629</c:v>
                </c:pt>
                <c:pt idx="4136">
                  <c:v>0.56627466435185181</c:v>
                </c:pt>
                <c:pt idx="4137">
                  <c:v>0.56627906249999993</c:v>
                </c:pt>
                <c:pt idx="4138">
                  <c:v>0.56628373842592594</c:v>
                </c:pt>
                <c:pt idx="4139">
                  <c:v>0.56628844907407405</c:v>
                </c:pt>
                <c:pt idx="4140">
                  <c:v>0.56629481481481481</c:v>
                </c:pt>
                <c:pt idx="4141">
                  <c:v>0.56629944444444447</c:v>
                </c:pt>
                <c:pt idx="4142">
                  <c:v>0.56630348379629625</c:v>
                </c:pt>
                <c:pt idx="4143">
                  <c:v>0.56630756944444449</c:v>
                </c:pt>
                <c:pt idx="4144">
                  <c:v>0.56631174768518522</c:v>
                </c:pt>
                <c:pt idx="4145">
                  <c:v>0.5663159143518518</c:v>
                </c:pt>
                <c:pt idx="4146">
                  <c:v>0.56632005787037032</c:v>
                </c:pt>
                <c:pt idx="4147">
                  <c:v>0.56632431712962961</c:v>
                </c:pt>
                <c:pt idx="4148">
                  <c:v>0.56632844907407409</c:v>
                </c:pt>
                <c:pt idx="4149">
                  <c:v>0.56633244212962963</c:v>
                </c:pt>
                <c:pt idx="4150">
                  <c:v>0.56633656249999997</c:v>
                </c:pt>
                <c:pt idx="4151">
                  <c:v>0.56634065972222225</c:v>
                </c:pt>
                <c:pt idx="4152">
                  <c:v>0.56634482638888894</c:v>
                </c:pt>
                <c:pt idx="4153">
                  <c:v>0.56634930555555563</c:v>
                </c:pt>
                <c:pt idx="4154">
                  <c:v>0.5663536921296296</c:v>
                </c:pt>
                <c:pt idx="4155">
                  <c:v>0.56635834490740744</c:v>
                </c:pt>
                <c:pt idx="4156">
                  <c:v>0.56636297453703699</c:v>
                </c:pt>
                <c:pt idx="4157">
                  <c:v>0.56636743055555561</c:v>
                </c:pt>
                <c:pt idx="4158">
                  <c:v>0.56637193287037035</c:v>
                </c:pt>
                <c:pt idx="4159">
                  <c:v>0.56637640046296289</c:v>
                </c:pt>
                <c:pt idx="4160">
                  <c:v>0.5663809490740741</c:v>
                </c:pt>
                <c:pt idx="4161">
                  <c:v>0.56638523148148145</c:v>
                </c:pt>
                <c:pt idx="4162">
                  <c:v>0.56638981481481487</c:v>
                </c:pt>
                <c:pt idx="4163">
                  <c:v>0.56639415509259261</c:v>
                </c:pt>
                <c:pt idx="4164">
                  <c:v>0.56639891203703707</c:v>
                </c:pt>
                <c:pt idx="4165">
                  <c:v>0.56640344907407403</c:v>
                </c:pt>
                <c:pt idx="4166">
                  <c:v>0.5664075115740741</c:v>
                </c:pt>
                <c:pt idx="4167">
                  <c:v>0.56641299768518516</c:v>
                </c:pt>
                <c:pt idx="4168">
                  <c:v>0.56641701388888888</c:v>
                </c:pt>
                <c:pt idx="4169">
                  <c:v>0.56642124999999999</c:v>
                </c:pt>
                <c:pt idx="4170">
                  <c:v>0.56642557870370369</c:v>
                </c:pt>
                <c:pt idx="4171">
                  <c:v>0.56643004629629623</c:v>
                </c:pt>
                <c:pt idx="4172">
                  <c:v>0.56643434027777773</c:v>
                </c:pt>
                <c:pt idx="4173">
                  <c:v>0.56643894675925932</c:v>
                </c:pt>
                <c:pt idx="4174">
                  <c:v>0.56644349537037042</c:v>
                </c:pt>
                <c:pt idx="4175">
                  <c:v>0.56644783564814816</c:v>
                </c:pt>
                <c:pt idx="4176">
                  <c:v>0.56645225694444445</c:v>
                </c:pt>
                <c:pt idx="4177">
                  <c:v>0.56645685185185191</c:v>
                </c:pt>
                <c:pt idx="4178">
                  <c:v>0.5664613657407408</c:v>
                </c:pt>
                <c:pt idx="4179">
                  <c:v>0.56646552083333335</c:v>
                </c:pt>
                <c:pt idx="4180">
                  <c:v>0.56646951388888889</c:v>
                </c:pt>
                <c:pt idx="4181">
                  <c:v>0.56647375</c:v>
                </c:pt>
                <c:pt idx="4182">
                  <c:v>0.56647774305555554</c:v>
                </c:pt>
                <c:pt idx="4183">
                  <c:v>0.56648204861111118</c:v>
                </c:pt>
                <c:pt idx="4184">
                  <c:v>0.56648634259259256</c:v>
                </c:pt>
                <c:pt idx="4185">
                  <c:v>0.56649086805555549</c:v>
                </c:pt>
                <c:pt idx="4186">
                  <c:v>0.56649524305555554</c:v>
                </c:pt>
                <c:pt idx="4187">
                  <c:v>0.56649966435185184</c:v>
                </c:pt>
                <c:pt idx="4188">
                  <c:v>0.56650413194444449</c:v>
                </c:pt>
                <c:pt idx="4189">
                  <c:v>0.56650875000000001</c:v>
                </c:pt>
                <c:pt idx="4190">
                  <c:v>0.56651319444444448</c:v>
                </c:pt>
                <c:pt idx="4191">
                  <c:v>0.56651763888888895</c:v>
                </c:pt>
                <c:pt idx="4192">
                  <c:v>0.56652199074074072</c:v>
                </c:pt>
                <c:pt idx="4193">
                  <c:v>0.5665277314814815</c:v>
                </c:pt>
                <c:pt idx="4194">
                  <c:v>0.56653182870370367</c:v>
                </c:pt>
                <c:pt idx="4195">
                  <c:v>0.56653596064814815</c:v>
                </c:pt>
                <c:pt idx="4196">
                  <c:v>0.56654002314814822</c:v>
                </c:pt>
                <c:pt idx="4197">
                  <c:v>0.56654399305555558</c:v>
                </c:pt>
                <c:pt idx="4198">
                  <c:v>0.56654832175925929</c:v>
                </c:pt>
                <c:pt idx="4199">
                  <c:v>0.56655236111111107</c:v>
                </c:pt>
                <c:pt idx="4200">
                  <c:v>0.56655643518518517</c:v>
                </c:pt>
                <c:pt idx="4201">
                  <c:v>0.56656069444444446</c:v>
                </c:pt>
                <c:pt idx="4202">
                  <c:v>0.56656474537037038</c:v>
                </c:pt>
                <c:pt idx="4203">
                  <c:v>0.56656885416666669</c:v>
                </c:pt>
                <c:pt idx="4204">
                  <c:v>0.5665731828703704</c:v>
                </c:pt>
                <c:pt idx="4205">
                  <c:v>0.56657783564814812</c:v>
                </c:pt>
                <c:pt idx="4206">
                  <c:v>0.56658216435185182</c:v>
                </c:pt>
                <c:pt idx="4207">
                  <c:v>0.56658674768518524</c:v>
                </c:pt>
                <c:pt idx="4208">
                  <c:v>0.56659108796296298</c:v>
                </c:pt>
                <c:pt idx="4209">
                  <c:v>0.56659560185185187</c:v>
                </c:pt>
                <c:pt idx="4210">
                  <c:v>0.56660002314814817</c:v>
                </c:pt>
                <c:pt idx="4211">
                  <c:v>0.56660450231481485</c:v>
                </c:pt>
                <c:pt idx="4212">
                  <c:v>0.56660901620370374</c:v>
                </c:pt>
                <c:pt idx="4213">
                  <c:v>0.56661363425925926</c:v>
                </c:pt>
                <c:pt idx="4214">
                  <c:v>0.56661815972222229</c:v>
                </c:pt>
                <c:pt idx="4215">
                  <c:v>0.56662259259259262</c:v>
                </c:pt>
                <c:pt idx="4216">
                  <c:v>0.56662712962962958</c:v>
                </c:pt>
                <c:pt idx="4217">
                  <c:v>0.56663148148148146</c:v>
                </c:pt>
                <c:pt idx="4218">
                  <c:v>0.56663555555555556</c:v>
                </c:pt>
                <c:pt idx="4219">
                  <c:v>0.56663976851851849</c:v>
                </c:pt>
                <c:pt idx="4220">
                  <c:v>0.56664530092592591</c:v>
                </c:pt>
                <c:pt idx="4221">
                  <c:v>0.56664964120370376</c:v>
                </c:pt>
                <c:pt idx="4222">
                  <c:v>0.56665432870370369</c:v>
                </c:pt>
                <c:pt idx="4223">
                  <c:v>0.56665896990740738</c:v>
                </c:pt>
                <c:pt idx="4224">
                  <c:v>0.56666354166666666</c:v>
                </c:pt>
                <c:pt idx="4225">
                  <c:v>0.56666799768518517</c:v>
                </c:pt>
                <c:pt idx="4226">
                  <c:v>0.56667251157407406</c:v>
                </c:pt>
                <c:pt idx="4227">
                  <c:v>0.56667716435185189</c:v>
                </c:pt>
                <c:pt idx="4228">
                  <c:v>0.56668181712962962</c:v>
                </c:pt>
                <c:pt idx="4229">
                  <c:v>0.56668637731481486</c:v>
                </c:pt>
                <c:pt idx="4230">
                  <c:v>0.56669068287037039</c:v>
                </c:pt>
                <c:pt idx="4231">
                  <c:v>0.56669500000000006</c:v>
                </c:pt>
                <c:pt idx="4232">
                  <c:v>0.56669916666666664</c:v>
                </c:pt>
                <c:pt idx="4233">
                  <c:v>0.5667032870370371</c:v>
                </c:pt>
                <c:pt idx="4234">
                  <c:v>0.56670744212962965</c:v>
                </c:pt>
                <c:pt idx="4235">
                  <c:v>0.56671210648148151</c:v>
                </c:pt>
                <c:pt idx="4236">
                  <c:v>0.56671678240740742</c:v>
                </c:pt>
                <c:pt idx="4237">
                  <c:v>0.56672121527777775</c:v>
                </c:pt>
                <c:pt idx="4238">
                  <c:v>0.56672583333333326</c:v>
                </c:pt>
                <c:pt idx="4239">
                  <c:v>0.56673012731481476</c:v>
                </c:pt>
                <c:pt idx="4240">
                  <c:v>0.56673466435185182</c:v>
                </c:pt>
                <c:pt idx="4241">
                  <c:v>0.56673928240740745</c:v>
                </c:pt>
                <c:pt idx="4242">
                  <c:v>0.56674379629629634</c:v>
                </c:pt>
                <c:pt idx="4243">
                  <c:v>0.56674829861111109</c:v>
                </c:pt>
                <c:pt idx="4244">
                  <c:v>0.56675245370370375</c:v>
                </c:pt>
                <c:pt idx="4245">
                  <c:v>0.5667564814814815</c:v>
                </c:pt>
                <c:pt idx="4246">
                  <c:v>0.56676200231481488</c:v>
                </c:pt>
                <c:pt idx="4247">
                  <c:v>0.5667660532407407</c:v>
                </c:pt>
                <c:pt idx="4248">
                  <c:v>0.56677030092592595</c:v>
                </c:pt>
                <c:pt idx="4249">
                  <c:v>0.56677453703703706</c:v>
                </c:pt>
                <c:pt idx="4250">
                  <c:v>0.56677878472222221</c:v>
                </c:pt>
                <c:pt idx="4251">
                  <c:v>0.56678280092592592</c:v>
                </c:pt>
                <c:pt idx="4252">
                  <c:v>0.56678700231481483</c:v>
                </c:pt>
                <c:pt idx="4253">
                  <c:v>0.56679124999999997</c:v>
                </c:pt>
                <c:pt idx="4254">
                  <c:v>0.56679537037037042</c:v>
                </c:pt>
                <c:pt idx="4255">
                  <c:v>0.56680005787037036</c:v>
                </c:pt>
                <c:pt idx="4256">
                  <c:v>0.56680464120370366</c:v>
                </c:pt>
                <c:pt idx="4257">
                  <c:v>0.56680925925925929</c:v>
                </c:pt>
                <c:pt idx="4258">
                  <c:v>0.56681377314814818</c:v>
                </c:pt>
                <c:pt idx="4259">
                  <c:v>0.56681827546296293</c:v>
                </c:pt>
                <c:pt idx="4260">
                  <c:v>0.56682269675925923</c:v>
                </c:pt>
                <c:pt idx="4261">
                  <c:v>0.5668272685185185</c:v>
                </c:pt>
                <c:pt idx="4262">
                  <c:v>0.5668316898148148</c:v>
                </c:pt>
                <c:pt idx="4263">
                  <c:v>0.56683630787037032</c:v>
                </c:pt>
                <c:pt idx="4264">
                  <c:v>0.56684060185185181</c:v>
                </c:pt>
                <c:pt idx="4265">
                  <c:v>0.56684524305555561</c:v>
                </c:pt>
                <c:pt idx="4266">
                  <c:v>0.56684962962962959</c:v>
                </c:pt>
                <c:pt idx="4267">
                  <c:v>0.56685414351851848</c:v>
                </c:pt>
                <c:pt idx="4268">
                  <c:v>0.56685812499999999</c:v>
                </c:pt>
                <c:pt idx="4269">
                  <c:v>0.56686373842592597</c:v>
                </c:pt>
                <c:pt idx="4270">
                  <c:v>0.56686791666666669</c:v>
                </c:pt>
                <c:pt idx="4271">
                  <c:v>0.56687208333333328</c:v>
                </c:pt>
                <c:pt idx="4272">
                  <c:v>0.56687655092592593</c:v>
                </c:pt>
                <c:pt idx="4273">
                  <c:v>0.56688114583333327</c:v>
                </c:pt>
                <c:pt idx="4274">
                  <c:v>0.56688565972222216</c:v>
                </c:pt>
                <c:pt idx="4275">
                  <c:v>0.56689026620370375</c:v>
                </c:pt>
                <c:pt idx="4276">
                  <c:v>0.56689468749999994</c:v>
                </c:pt>
                <c:pt idx="4277">
                  <c:v>0.56689920138888883</c:v>
                </c:pt>
                <c:pt idx="4278">
                  <c:v>0.56690374999999993</c:v>
                </c:pt>
                <c:pt idx="4279">
                  <c:v>0.56690836805555556</c:v>
                </c:pt>
                <c:pt idx="4280">
                  <c:v>0.56691288194444445</c:v>
                </c:pt>
                <c:pt idx="4281">
                  <c:v>0.56691731481481489</c:v>
                </c:pt>
                <c:pt idx="4282">
                  <c:v>0.5669213657407407</c:v>
                </c:pt>
                <c:pt idx="4283">
                  <c:v>0.5669256597222222</c:v>
                </c:pt>
                <c:pt idx="4284">
                  <c:v>0.56692972222222215</c:v>
                </c:pt>
                <c:pt idx="4285">
                  <c:v>0.5669340625</c:v>
                </c:pt>
                <c:pt idx="4286">
                  <c:v>0.56693876157407408</c:v>
                </c:pt>
                <c:pt idx="4287">
                  <c:v>0.56694348379629633</c:v>
                </c:pt>
                <c:pt idx="4288">
                  <c:v>0.56694781250000004</c:v>
                </c:pt>
                <c:pt idx="4289">
                  <c:v>0.56695252314814815</c:v>
                </c:pt>
                <c:pt idx="4290">
                  <c:v>0.56695692129629627</c:v>
                </c:pt>
                <c:pt idx="4291">
                  <c:v>0.56696315972222222</c:v>
                </c:pt>
                <c:pt idx="4292">
                  <c:v>0.5669677314814815</c:v>
                </c:pt>
                <c:pt idx="4293">
                  <c:v>0.56697258101851855</c:v>
                </c:pt>
                <c:pt idx="4294">
                  <c:v>0.56697687500000005</c:v>
                </c:pt>
                <c:pt idx="4295">
                  <c:v>0.56698113425925922</c:v>
                </c:pt>
                <c:pt idx="4296">
                  <c:v>0.56698513888888891</c:v>
                </c:pt>
                <c:pt idx="4297">
                  <c:v>0.56698946759259261</c:v>
                </c:pt>
                <c:pt idx="4298">
                  <c:v>0.5669935416666666</c:v>
                </c:pt>
                <c:pt idx="4299">
                  <c:v>0.56699769675925926</c:v>
                </c:pt>
                <c:pt idx="4300">
                  <c:v>0.56700189814814816</c:v>
                </c:pt>
                <c:pt idx="4301">
                  <c:v>0.56700618055555563</c:v>
                </c:pt>
                <c:pt idx="4302">
                  <c:v>0.56701028935185183</c:v>
                </c:pt>
                <c:pt idx="4303">
                  <c:v>0.56701443287037034</c:v>
                </c:pt>
                <c:pt idx="4304">
                  <c:v>0.56701861111111118</c:v>
                </c:pt>
                <c:pt idx="4305">
                  <c:v>0.5670229166666666</c:v>
                </c:pt>
                <c:pt idx="4306">
                  <c:v>0.56702740740740742</c:v>
                </c:pt>
                <c:pt idx="4307">
                  <c:v>0.56703193287037035</c:v>
                </c:pt>
                <c:pt idx="4308">
                  <c:v>0.56703659722222222</c:v>
                </c:pt>
                <c:pt idx="4309">
                  <c:v>0.56704100694444448</c:v>
                </c:pt>
                <c:pt idx="4310">
                  <c:v>0.56704556712962961</c:v>
                </c:pt>
                <c:pt idx="4311">
                  <c:v>0.56705012731481486</c:v>
                </c:pt>
                <c:pt idx="4312">
                  <c:v>0.56705474537037037</c:v>
                </c:pt>
                <c:pt idx="4313">
                  <c:v>0.56706093749999997</c:v>
                </c:pt>
                <c:pt idx="4314">
                  <c:v>0.56706547453703704</c:v>
                </c:pt>
                <c:pt idx="4315">
                  <c:v>0.56706993055555555</c:v>
                </c:pt>
                <c:pt idx="4316">
                  <c:v>0.56707425925925925</c:v>
                </c:pt>
                <c:pt idx="4317">
                  <c:v>0.56707876157407411</c:v>
                </c:pt>
                <c:pt idx="4318">
                  <c:v>0.56708297453703704</c:v>
                </c:pt>
                <c:pt idx="4319">
                  <c:v>0.56708715277777777</c:v>
                </c:pt>
                <c:pt idx="4320">
                  <c:v>0.56709120370370369</c:v>
                </c:pt>
                <c:pt idx="4321">
                  <c:v>0.56709535879629624</c:v>
                </c:pt>
                <c:pt idx="4322">
                  <c:v>0.56709978009259265</c:v>
                </c:pt>
                <c:pt idx="4323">
                  <c:v>0.56710446759259259</c:v>
                </c:pt>
                <c:pt idx="4324">
                  <c:v>0.56710898148148148</c:v>
                </c:pt>
                <c:pt idx="4325">
                  <c:v>0.56711346064814816</c:v>
                </c:pt>
                <c:pt idx="4326">
                  <c:v>0.56711814814814809</c:v>
                </c:pt>
                <c:pt idx="4327">
                  <c:v>0.56712270833333334</c:v>
                </c:pt>
                <c:pt idx="4328">
                  <c:v>0.56712709490740743</c:v>
                </c:pt>
                <c:pt idx="4329">
                  <c:v>0.56713167824074073</c:v>
                </c:pt>
                <c:pt idx="4330">
                  <c:v>0.567136087962963</c:v>
                </c:pt>
                <c:pt idx="4331">
                  <c:v>0.56714070601851851</c:v>
                </c:pt>
                <c:pt idx="4332">
                  <c:v>0.56714474537037041</c:v>
                </c:pt>
                <c:pt idx="4333">
                  <c:v>0.56714888888888892</c:v>
                </c:pt>
                <c:pt idx="4334">
                  <c:v>0.56715297453703706</c:v>
                </c:pt>
                <c:pt idx="4335">
                  <c:v>0.56715880787037032</c:v>
                </c:pt>
                <c:pt idx="4336">
                  <c:v>0.567163287037037</c:v>
                </c:pt>
                <c:pt idx="4337">
                  <c:v>0.56716782407407407</c:v>
                </c:pt>
                <c:pt idx="4338">
                  <c:v>0.56717225694444451</c:v>
                </c:pt>
                <c:pt idx="4339">
                  <c:v>0.56717675925925926</c:v>
                </c:pt>
                <c:pt idx="4340">
                  <c:v>0.56718130787037035</c:v>
                </c:pt>
                <c:pt idx="4341">
                  <c:v>0.56718578703703704</c:v>
                </c:pt>
                <c:pt idx="4342">
                  <c:v>0.5671901967592593</c:v>
                </c:pt>
                <c:pt idx="4343">
                  <c:v>0.56719472222222223</c:v>
                </c:pt>
                <c:pt idx="4344">
                  <c:v>0.56719930555555553</c:v>
                </c:pt>
                <c:pt idx="4345">
                  <c:v>0.56720364583333327</c:v>
                </c:pt>
                <c:pt idx="4346">
                  <c:v>0.56720768518518516</c:v>
                </c:pt>
                <c:pt idx="4347">
                  <c:v>0.56721182870370368</c:v>
                </c:pt>
                <c:pt idx="4348">
                  <c:v>0.56721592592592596</c:v>
                </c:pt>
                <c:pt idx="4349">
                  <c:v>0.56722009259259265</c:v>
                </c:pt>
                <c:pt idx="4350">
                  <c:v>0.56722418981481482</c:v>
                </c:pt>
                <c:pt idx="4351">
                  <c:v>0.56722834490740748</c:v>
                </c:pt>
                <c:pt idx="4352">
                  <c:v>0.56723247685185185</c:v>
                </c:pt>
                <c:pt idx="4353">
                  <c:v>0.56723664351851855</c:v>
                </c:pt>
                <c:pt idx="4354">
                  <c:v>0.56724061342592591</c:v>
                </c:pt>
                <c:pt idx="4355">
                  <c:v>0.56724497685185182</c:v>
                </c:pt>
                <c:pt idx="4356">
                  <c:v>0.56724903935185178</c:v>
                </c:pt>
                <c:pt idx="4357">
                  <c:v>0.56725363425925923</c:v>
                </c:pt>
                <c:pt idx="4358">
                  <c:v>0.56725974537037038</c:v>
                </c:pt>
                <c:pt idx="4359">
                  <c:v>0.56726421296296292</c:v>
                </c:pt>
                <c:pt idx="4360">
                  <c:v>0.56726874999999999</c:v>
                </c:pt>
                <c:pt idx="4361">
                  <c:v>0.56727325231481485</c:v>
                </c:pt>
                <c:pt idx="4362">
                  <c:v>0.56727771990740739</c:v>
                </c:pt>
                <c:pt idx="4363">
                  <c:v>0.56728221064814821</c:v>
                </c:pt>
                <c:pt idx="4364">
                  <c:v>0.56728667824074075</c:v>
                </c:pt>
                <c:pt idx="4365">
                  <c:v>0.56729131944444444</c:v>
                </c:pt>
                <c:pt idx="4366">
                  <c:v>0.56729581018518516</c:v>
                </c:pt>
                <c:pt idx="4367">
                  <c:v>0.56730020833333328</c:v>
                </c:pt>
                <c:pt idx="4368">
                  <c:v>0.56730460648148151</c:v>
                </c:pt>
                <c:pt idx="4369">
                  <c:v>0.56730876157407406</c:v>
                </c:pt>
                <c:pt idx="4370">
                  <c:v>0.56731285879629623</c:v>
                </c:pt>
                <c:pt idx="4371">
                  <c:v>0.5673169560185185</c:v>
                </c:pt>
                <c:pt idx="4372">
                  <c:v>0.56732105324074078</c:v>
                </c:pt>
                <c:pt idx="4373">
                  <c:v>0.56732549768518525</c:v>
                </c:pt>
                <c:pt idx="4374">
                  <c:v>0.56733004629629635</c:v>
                </c:pt>
                <c:pt idx="4375">
                  <c:v>0.56733445601851851</c:v>
                </c:pt>
                <c:pt idx="4376">
                  <c:v>0.56733890046296298</c:v>
                </c:pt>
                <c:pt idx="4377">
                  <c:v>0.56734340277777784</c:v>
                </c:pt>
                <c:pt idx="4378">
                  <c:v>0.56734791666666673</c:v>
                </c:pt>
                <c:pt idx="4379">
                  <c:v>0.56735223379629629</c:v>
                </c:pt>
                <c:pt idx="4380">
                  <c:v>0.56735840277777772</c:v>
                </c:pt>
                <c:pt idx="4381">
                  <c:v>0.56736282407407412</c:v>
                </c:pt>
                <c:pt idx="4382">
                  <c:v>0.56736732638888887</c:v>
                </c:pt>
                <c:pt idx="4383">
                  <c:v>0.56737153935185181</c:v>
                </c:pt>
                <c:pt idx="4384">
                  <c:v>0.56737572916666668</c:v>
                </c:pt>
                <c:pt idx="4385">
                  <c:v>0.56737974537037039</c:v>
                </c:pt>
                <c:pt idx="4386">
                  <c:v>0.56738406250000006</c:v>
                </c:pt>
                <c:pt idx="4387">
                  <c:v>0.56738858796296299</c:v>
                </c:pt>
                <c:pt idx="4388">
                  <c:v>0.5673932986111111</c:v>
                </c:pt>
                <c:pt idx="4389">
                  <c:v>0.56739789351851855</c:v>
                </c:pt>
                <c:pt idx="4390">
                  <c:v>0.56740241898148147</c:v>
                </c:pt>
                <c:pt idx="4391">
                  <c:v>0.56740700231481478</c:v>
                </c:pt>
                <c:pt idx="4392">
                  <c:v>0.56741149305555549</c:v>
                </c:pt>
                <c:pt idx="4393">
                  <c:v>0.5674159143518519</c:v>
                </c:pt>
                <c:pt idx="4394">
                  <c:v>0.56742041666666665</c:v>
                </c:pt>
                <c:pt idx="4395">
                  <c:v>0.56742504629629631</c:v>
                </c:pt>
                <c:pt idx="4396">
                  <c:v>0.56742938657407405</c:v>
                </c:pt>
                <c:pt idx="4397">
                  <c:v>0.56743340277777776</c:v>
                </c:pt>
                <c:pt idx="4398">
                  <c:v>0.56743753472222225</c:v>
                </c:pt>
                <c:pt idx="4399">
                  <c:v>0.56744173611111115</c:v>
                </c:pt>
                <c:pt idx="4400">
                  <c:v>0.56744585648148149</c:v>
                </c:pt>
                <c:pt idx="4401">
                  <c:v>0.56744993055555548</c:v>
                </c:pt>
                <c:pt idx="4402">
                  <c:v>0.56745553240740743</c:v>
                </c:pt>
                <c:pt idx="4403">
                  <c:v>0.5674596643518518</c:v>
                </c:pt>
                <c:pt idx="4404">
                  <c:v>0.56746385416666667</c:v>
                </c:pt>
                <c:pt idx="4405">
                  <c:v>0.56746796296296298</c:v>
                </c:pt>
                <c:pt idx="4406">
                  <c:v>0.5674721064814815</c:v>
                </c:pt>
                <c:pt idx="4407">
                  <c:v>0.56747662037037039</c:v>
                </c:pt>
                <c:pt idx="4408">
                  <c:v>0.56748115740740734</c:v>
                </c:pt>
                <c:pt idx="4409">
                  <c:v>0.56748569444444441</c:v>
                </c:pt>
                <c:pt idx="4410">
                  <c:v>0.56749015046296292</c:v>
                </c:pt>
                <c:pt idx="4411">
                  <c:v>0.56749475694444451</c:v>
                </c:pt>
                <c:pt idx="4412">
                  <c:v>0.56749942129629627</c:v>
                </c:pt>
                <c:pt idx="4413">
                  <c:v>0.56750384259259257</c:v>
                </c:pt>
                <c:pt idx="4414">
                  <c:v>0.56750854166666664</c:v>
                </c:pt>
                <c:pt idx="4415">
                  <c:v>0.56751302083333333</c:v>
                </c:pt>
                <c:pt idx="4416">
                  <c:v>0.56751774305555558</c:v>
                </c:pt>
                <c:pt idx="4417">
                  <c:v>0.56752230324074071</c:v>
                </c:pt>
                <c:pt idx="4418">
                  <c:v>0.56752696759259258</c:v>
                </c:pt>
                <c:pt idx="4419">
                  <c:v>0.56753140046296291</c:v>
                </c:pt>
                <c:pt idx="4420">
                  <c:v>0.56753568287037037</c:v>
                </c:pt>
                <c:pt idx="4421">
                  <c:v>0.56753990740740734</c:v>
                </c:pt>
                <c:pt idx="4422">
                  <c:v>0.56754409722222221</c:v>
                </c:pt>
                <c:pt idx="4423">
                  <c:v>0.5675482291666667</c:v>
                </c:pt>
                <c:pt idx="4424">
                  <c:v>0.56755480324074081</c:v>
                </c:pt>
                <c:pt idx="4425">
                  <c:v>0.56755924768518518</c:v>
                </c:pt>
                <c:pt idx="4426">
                  <c:v>0.56756399305555549</c:v>
                </c:pt>
                <c:pt idx="4427">
                  <c:v>0.56756849537037035</c:v>
                </c:pt>
                <c:pt idx="4428">
                  <c:v>0.56757303240740742</c:v>
                </c:pt>
                <c:pt idx="4429">
                  <c:v>0.56757747685185189</c:v>
                </c:pt>
                <c:pt idx="4430">
                  <c:v>0.56758210648148155</c:v>
                </c:pt>
                <c:pt idx="4431">
                  <c:v>0.56758662037037044</c:v>
                </c:pt>
                <c:pt idx="4432">
                  <c:v>0.56759109953703701</c:v>
                </c:pt>
                <c:pt idx="4433">
                  <c:v>0.56759524305555553</c:v>
                </c:pt>
                <c:pt idx="4434">
                  <c:v>0.56759939814814808</c:v>
                </c:pt>
                <c:pt idx="4435">
                  <c:v>0.56760358796296295</c:v>
                </c:pt>
                <c:pt idx="4436">
                  <c:v>0.56760777777777782</c:v>
                </c:pt>
                <c:pt idx="4437">
                  <c:v>0.56761217592592594</c:v>
                </c:pt>
                <c:pt idx="4438">
                  <c:v>0.56761687500000002</c:v>
                </c:pt>
                <c:pt idx="4439">
                  <c:v>0.5676214814814815</c:v>
                </c:pt>
                <c:pt idx="4440">
                  <c:v>0.56762609953703702</c:v>
                </c:pt>
                <c:pt idx="4441">
                  <c:v>0.56763064814814812</c:v>
                </c:pt>
                <c:pt idx="4442">
                  <c:v>0.56763523148148154</c:v>
                </c:pt>
                <c:pt idx="4443">
                  <c:v>0.56763981481481485</c:v>
                </c:pt>
                <c:pt idx="4444">
                  <c:v>0.56764452546296296</c:v>
                </c:pt>
                <c:pt idx="4445">
                  <c:v>0.56764892361111108</c:v>
                </c:pt>
                <c:pt idx="4446">
                  <c:v>0.56765488425925925</c:v>
                </c:pt>
                <c:pt idx="4447">
                  <c:v>0.56765905092592595</c:v>
                </c:pt>
                <c:pt idx="4448">
                  <c:v>0.56766322916666667</c:v>
                </c:pt>
                <c:pt idx="4449">
                  <c:v>0.5676674074074074</c:v>
                </c:pt>
                <c:pt idx="4450">
                  <c:v>0.56767165509259254</c:v>
                </c:pt>
                <c:pt idx="4451">
                  <c:v>0.56767572916666664</c:v>
                </c:pt>
                <c:pt idx="4452">
                  <c:v>0.56768003472222228</c:v>
                </c:pt>
                <c:pt idx="4453">
                  <c:v>0.5676841782407408</c:v>
                </c:pt>
                <c:pt idx="4454">
                  <c:v>0.56768842592592594</c:v>
                </c:pt>
                <c:pt idx="4455">
                  <c:v>0.56769241898148148</c:v>
                </c:pt>
                <c:pt idx="4456">
                  <c:v>0.56769673611111104</c:v>
                </c:pt>
                <c:pt idx="4457">
                  <c:v>0.56770099537037033</c:v>
                </c:pt>
                <c:pt idx="4458">
                  <c:v>0.56770567129629634</c:v>
                </c:pt>
                <c:pt idx="4459">
                  <c:v>0.5677100810185185</c:v>
                </c:pt>
                <c:pt idx="4460">
                  <c:v>0.56771471064814816</c:v>
                </c:pt>
                <c:pt idx="4461">
                  <c:v>0.56771922453703705</c:v>
                </c:pt>
                <c:pt idx="4462">
                  <c:v>0.56772378472222218</c:v>
                </c:pt>
                <c:pt idx="4463">
                  <c:v>0.56772833333333328</c:v>
                </c:pt>
                <c:pt idx="4464">
                  <c:v>0.56773302083333332</c:v>
                </c:pt>
                <c:pt idx="4465">
                  <c:v>0.56773751157407404</c:v>
                </c:pt>
                <c:pt idx="4466">
                  <c:v>0.56774207175925928</c:v>
                </c:pt>
                <c:pt idx="4467">
                  <c:v>0.56774641203703702</c:v>
                </c:pt>
                <c:pt idx="4468">
                  <c:v>0.56775273148148153</c:v>
                </c:pt>
                <c:pt idx="4469">
                  <c:v>0.56775722222222225</c:v>
                </c:pt>
                <c:pt idx="4470">
                  <c:v>0.56776140046296297</c:v>
                </c:pt>
                <c:pt idx="4471">
                  <c:v>0.56776554398148149</c:v>
                </c:pt>
                <c:pt idx="4472">
                  <c:v>0.56776989583333337</c:v>
                </c:pt>
                <c:pt idx="4473">
                  <c:v>0.56777395833333333</c:v>
                </c:pt>
                <c:pt idx="4474">
                  <c:v>0.56777865740740741</c:v>
                </c:pt>
                <c:pt idx="4475">
                  <c:v>0.56778322916666668</c:v>
                </c:pt>
                <c:pt idx="4476">
                  <c:v>0.56778785879629623</c:v>
                </c:pt>
                <c:pt idx="4477">
                  <c:v>0.56779236111111109</c:v>
                </c:pt>
                <c:pt idx="4478">
                  <c:v>0.56779692129629633</c:v>
                </c:pt>
                <c:pt idx="4479">
                  <c:v>0.56780158564814809</c:v>
                </c:pt>
                <c:pt idx="4480">
                  <c:v>0.56780609953703698</c:v>
                </c:pt>
                <c:pt idx="4481">
                  <c:v>0.56781052083333339</c:v>
                </c:pt>
                <c:pt idx="4482">
                  <c:v>0.56781516203703697</c:v>
                </c:pt>
                <c:pt idx="4483">
                  <c:v>0.5678194328703704</c:v>
                </c:pt>
                <c:pt idx="4484">
                  <c:v>0.5678237615740741</c:v>
                </c:pt>
                <c:pt idx="4485">
                  <c:v>0.56782784722222224</c:v>
                </c:pt>
                <c:pt idx="4486">
                  <c:v>0.56783199074074076</c:v>
                </c:pt>
                <c:pt idx="4487">
                  <c:v>0.56783637731481484</c:v>
                </c:pt>
                <c:pt idx="4488">
                  <c:v>0.56784086805555556</c:v>
                </c:pt>
                <c:pt idx="4489">
                  <c:v>0.56784534722222224</c:v>
                </c:pt>
                <c:pt idx="4490">
                  <c:v>0.56784994212962958</c:v>
                </c:pt>
                <c:pt idx="4491">
                  <c:v>0.56785625000000006</c:v>
                </c:pt>
                <c:pt idx="4492">
                  <c:v>0.56786072916666663</c:v>
                </c:pt>
                <c:pt idx="4493">
                  <c:v>0.56786537037037033</c:v>
                </c:pt>
                <c:pt idx="4494">
                  <c:v>0.56786984953703701</c:v>
                </c:pt>
                <c:pt idx="4495">
                  <c:v>0.56787434027777783</c:v>
                </c:pt>
                <c:pt idx="4496">
                  <c:v>0.56787866898148154</c:v>
                </c:pt>
                <c:pt idx="4497">
                  <c:v>0.56788290509259254</c:v>
                </c:pt>
                <c:pt idx="4498">
                  <c:v>0.56788700231481481</c:v>
                </c:pt>
                <c:pt idx="4499">
                  <c:v>0.56789127314814813</c:v>
                </c:pt>
                <c:pt idx="4500">
                  <c:v>0.56789523148148147</c:v>
                </c:pt>
                <c:pt idx="4501">
                  <c:v>0.56789942129629634</c:v>
                </c:pt>
                <c:pt idx="4502">
                  <c:v>0.56790353009259265</c:v>
                </c:pt>
                <c:pt idx="4503">
                  <c:v>0.56790762731481481</c:v>
                </c:pt>
                <c:pt idx="4504">
                  <c:v>0.56791177083333333</c:v>
                </c:pt>
                <c:pt idx="4505">
                  <c:v>0.56791600694444444</c:v>
                </c:pt>
                <c:pt idx="4506">
                  <c:v>0.56792013888888893</c:v>
                </c:pt>
                <c:pt idx="4507">
                  <c:v>0.56792430555555551</c:v>
                </c:pt>
                <c:pt idx="4508">
                  <c:v>0.56792894675925931</c:v>
                </c:pt>
                <c:pt idx="4509">
                  <c:v>0.56793334490740743</c:v>
                </c:pt>
                <c:pt idx="4510">
                  <c:v>0.5679377546296297</c:v>
                </c:pt>
                <c:pt idx="4511">
                  <c:v>0.56794236111111107</c:v>
                </c:pt>
                <c:pt idx="4512">
                  <c:v>0.56794700231481487</c:v>
                </c:pt>
                <c:pt idx="4513">
                  <c:v>0.56795318287037044</c:v>
                </c:pt>
                <c:pt idx="4514">
                  <c:v>0.56795787037037038</c:v>
                </c:pt>
                <c:pt idx="4515">
                  <c:v>0.56796248842592589</c:v>
                </c:pt>
                <c:pt idx="4516">
                  <c:v>0.56796719907407411</c:v>
                </c:pt>
                <c:pt idx="4517">
                  <c:v>0.56797190972222222</c:v>
                </c:pt>
                <c:pt idx="4518">
                  <c:v>0.56797644675925929</c:v>
                </c:pt>
                <c:pt idx="4519">
                  <c:v>0.56798116898148143</c:v>
                </c:pt>
                <c:pt idx="4520">
                  <c:v>0.56798518518518515</c:v>
                </c:pt>
                <c:pt idx="4521">
                  <c:v>0.56798939814814819</c:v>
                </c:pt>
                <c:pt idx="4522">
                  <c:v>0.56799340277777777</c:v>
                </c:pt>
                <c:pt idx="4523">
                  <c:v>0.56799755787037032</c:v>
                </c:pt>
                <c:pt idx="4524">
                  <c:v>0.5680019097222222</c:v>
                </c:pt>
                <c:pt idx="4525">
                  <c:v>0.5680063657407407</c:v>
                </c:pt>
                <c:pt idx="4526">
                  <c:v>0.56801076388888883</c:v>
                </c:pt>
                <c:pt idx="4527">
                  <c:v>0.5680154629629629</c:v>
                </c:pt>
                <c:pt idx="4528">
                  <c:v>0.56801990740740738</c:v>
                </c:pt>
                <c:pt idx="4529">
                  <c:v>0.56802451388888886</c:v>
                </c:pt>
                <c:pt idx="4530">
                  <c:v>0.56802873842592594</c:v>
                </c:pt>
                <c:pt idx="4531">
                  <c:v>0.56803342592592598</c:v>
                </c:pt>
                <c:pt idx="4532">
                  <c:v>0.5680380439814815</c:v>
                </c:pt>
                <c:pt idx="4533">
                  <c:v>0.56804262731481481</c:v>
                </c:pt>
                <c:pt idx="4534">
                  <c:v>0.56804667824074073</c:v>
                </c:pt>
                <c:pt idx="4535">
                  <c:v>0.56805226851851853</c:v>
                </c:pt>
                <c:pt idx="4536">
                  <c:v>0.56805644675925926</c:v>
                </c:pt>
                <c:pt idx="4537">
                  <c:v>0.56806064814814816</c:v>
                </c:pt>
                <c:pt idx="4538">
                  <c:v>0.56806515046296291</c:v>
                </c:pt>
                <c:pt idx="4539">
                  <c:v>0.5680696643518518</c:v>
                </c:pt>
                <c:pt idx="4540">
                  <c:v>0.56807431712962964</c:v>
                </c:pt>
                <c:pt idx="4541">
                  <c:v>0.5680790740740741</c:v>
                </c:pt>
                <c:pt idx="4542">
                  <c:v>0.56808357638888884</c:v>
                </c:pt>
                <c:pt idx="4543">
                  <c:v>0.56808824074074071</c:v>
                </c:pt>
                <c:pt idx="4544">
                  <c:v>0.56809255787037038</c:v>
                </c:pt>
                <c:pt idx="4545">
                  <c:v>0.56809740740740744</c:v>
                </c:pt>
                <c:pt idx="4546">
                  <c:v>0.56810195601851854</c:v>
                </c:pt>
                <c:pt idx="4547">
                  <c:v>0.56810634259259263</c:v>
                </c:pt>
                <c:pt idx="4548">
                  <c:v>0.56811040509259259</c:v>
                </c:pt>
                <c:pt idx="4549">
                  <c:v>0.56811469907407408</c:v>
                </c:pt>
                <c:pt idx="4550">
                  <c:v>0.56811873842592597</c:v>
                </c:pt>
                <c:pt idx="4551">
                  <c:v>0.5681230439814815</c:v>
                </c:pt>
                <c:pt idx="4552">
                  <c:v>0.56812711805555549</c:v>
                </c:pt>
                <c:pt idx="4553">
                  <c:v>0.56813140046296295</c:v>
                </c:pt>
                <c:pt idx="4554">
                  <c:v>0.56813545138888888</c:v>
                </c:pt>
                <c:pt idx="4555">
                  <c:v>0.56813960648148154</c:v>
                </c:pt>
                <c:pt idx="4556">
                  <c:v>0.56814378472222227</c:v>
                </c:pt>
                <c:pt idx="4557">
                  <c:v>0.56814945601851852</c:v>
                </c:pt>
                <c:pt idx="4558">
                  <c:v>0.56815415509259259</c:v>
                </c:pt>
                <c:pt idx="4559">
                  <c:v>0.56815879629629629</c:v>
                </c:pt>
                <c:pt idx="4560">
                  <c:v>0.5681634143518518</c:v>
                </c:pt>
                <c:pt idx="4561">
                  <c:v>0.56816820601851858</c:v>
                </c:pt>
                <c:pt idx="4562">
                  <c:v>0.56817289351851852</c:v>
                </c:pt>
                <c:pt idx="4563">
                  <c:v>0.5681777199074074</c:v>
                </c:pt>
                <c:pt idx="4564">
                  <c:v>0.56818212962962966</c:v>
                </c:pt>
                <c:pt idx="4565">
                  <c:v>0.56818675925925921</c:v>
                </c:pt>
                <c:pt idx="4566">
                  <c:v>0.56819121527777783</c:v>
                </c:pt>
                <c:pt idx="4567">
                  <c:v>0.56819600694444439</c:v>
                </c:pt>
                <c:pt idx="4568">
                  <c:v>0.5682006828703704</c:v>
                </c:pt>
                <c:pt idx="4569">
                  <c:v>0.56820524305555553</c:v>
                </c:pt>
                <c:pt idx="4570">
                  <c:v>0.56820964120370376</c:v>
                </c:pt>
                <c:pt idx="4571">
                  <c:v>0.56821384259259256</c:v>
                </c:pt>
                <c:pt idx="4572">
                  <c:v>0.56821802083333328</c:v>
                </c:pt>
                <c:pt idx="4573">
                  <c:v>0.56822234953703699</c:v>
                </c:pt>
                <c:pt idx="4574">
                  <c:v>0.56822650462962965</c:v>
                </c:pt>
                <c:pt idx="4575">
                  <c:v>0.56823120370370372</c:v>
                </c:pt>
                <c:pt idx="4576">
                  <c:v>0.56823587962962963</c:v>
                </c:pt>
                <c:pt idx="4577">
                  <c:v>0.56824053240740746</c:v>
                </c:pt>
                <c:pt idx="4578">
                  <c:v>0.568245</c:v>
                </c:pt>
                <c:pt idx="4579">
                  <c:v>0.56825141203703711</c:v>
                </c:pt>
                <c:pt idx="4580">
                  <c:v>0.56825599537037041</c:v>
                </c:pt>
                <c:pt idx="4581">
                  <c:v>0.56826059027777776</c:v>
                </c:pt>
                <c:pt idx="4582">
                  <c:v>0.56826530092592586</c:v>
                </c:pt>
                <c:pt idx="4583">
                  <c:v>0.56827002314814812</c:v>
                </c:pt>
                <c:pt idx="4584">
                  <c:v>0.56827405092592598</c:v>
                </c:pt>
                <c:pt idx="4585">
                  <c:v>0.5682782291666667</c:v>
                </c:pt>
                <c:pt idx="4586">
                  <c:v>0.56828245370370367</c:v>
                </c:pt>
                <c:pt idx="4587">
                  <c:v>0.56828677083333334</c:v>
                </c:pt>
                <c:pt idx="4588">
                  <c:v>0.56829126157407406</c:v>
                </c:pt>
                <c:pt idx="4589">
                  <c:v>0.56829601851851852</c:v>
                </c:pt>
                <c:pt idx="4590">
                  <c:v>0.56830070601851845</c:v>
                </c:pt>
                <c:pt idx="4591">
                  <c:v>0.56830554398148148</c:v>
                </c:pt>
                <c:pt idx="4592">
                  <c:v>0.56831023148148152</c:v>
                </c:pt>
                <c:pt idx="4593">
                  <c:v>0.56831483796296289</c:v>
                </c:pt>
                <c:pt idx="4594">
                  <c:v>0.56831937500000007</c:v>
                </c:pt>
                <c:pt idx="4595">
                  <c:v>0.56832392361111117</c:v>
                </c:pt>
                <c:pt idx="4596">
                  <c:v>0.56832855324074072</c:v>
                </c:pt>
                <c:pt idx="4597">
                  <c:v>0.5683327777777778</c:v>
                </c:pt>
                <c:pt idx="4598">
                  <c:v>0.56833693287037035</c:v>
                </c:pt>
                <c:pt idx="4599">
                  <c:v>0.56834115740740743</c:v>
                </c:pt>
                <c:pt idx="4600">
                  <c:v>0.56834535879629633</c:v>
                </c:pt>
                <c:pt idx="4601">
                  <c:v>0.56835094907407402</c:v>
                </c:pt>
                <c:pt idx="4602">
                  <c:v>0.56835512731481475</c:v>
                </c:pt>
                <c:pt idx="4603">
                  <c:v>0.56835934027777779</c:v>
                </c:pt>
                <c:pt idx="4604">
                  <c:v>0.56836351851851852</c:v>
                </c:pt>
                <c:pt idx="4605">
                  <c:v>0.56836778935185184</c:v>
                </c:pt>
                <c:pt idx="4606">
                  <c:v>0.56837186342592594</c:v>
                </c:pt>
                <c:pt idx="4607">
                  <c:v>0.56837614583333329</c:v>
                </c:pt>
                <c:pt idx="4608">
                  <c:v>0.56838089120370372</c:v>
                </c:pt>
                <c:pt idx="4609">
                  <c:v>0.56838565972222221</c:v>
                </c:pt>
                <c:pt idx="4610">
                  <c:v>0.56839005787037034</c:v>
                </c:pt>
                <c:pt idx="4611">
                  <c:v>0.56839475694444441</c:v>
                </c:pt>
                <c:pt idx="4612">
                  <c:v>0.56839908564814812</c:v>
                </c:pt>
                <c:pt idx="4613">
                  <c:v>0.56840392361111114</c:v>
                </c:pt>
                <c:pt idx="4614">
                  <c:v>0.56840856481481483</c:v>
                </c:pt>
                <c:pt idx="4615">
                  <c:v>0.56841319444444449</c:v>
                </c:pt>
                <c:pt idx="4616">
                  <c:v>0.56841781250000001</c:v>
                </c:pt>
                <c:pt idx="4617">
                  <c:v>0.56842244212962967</c:v>
                </c:pt>
                <c:pt idx="4618">
                  <c:v>0.56842726851851855</c:v>
                </c:pt>
                <c:pt idx="4619">
                  <c:v>0.56843194444444445</c:v>
                </c:pt>
                <c:pt idx="4620">
                  <c:v>0.56843620370370374</c:v>
                </c:pt>
                <c:pt idx="4621">
                  <c:v>0.56844038194444446</c:v>
                </c:pt>
                <c:pt idx="4622">
                  <c:v>0.56844452546296298</c:v>
                </c:pt>
                <c:pt idx="4623">
                  <c:v>0.56844870370370371</c:v>
                </c:pt>
                <c:pt idx="4624">
                  <c:v>0.56845446759259255</c:v>
                </c:pt>
                <c:pt idx="4625">
                  <c:v>0.56845912037037039</c:v>
                </c:pt>
                <c:pt idx="4626">
                  <c:v>0.5684636111111111</c:v>
                </c:pt>
                <c:pt idx="4627">
                  <c:v>0.56846825231481479</c:v>
                </c:pt>
                <c:pt idx="4628">
                  <c:v>0.56847303240740743</c:v>
                </c:pt>
                <c:pt idx="4629">
                  <c:v>0.56847754629629632</c:v>
                </c:pt>
                <c:pt idx="4630">
                  <c:v>0.56848207175925924</c:v>
                </c:pt>
                <c:pt idx="4631">
                  <c:v>0.56848645833333333</c:v>
                </c:pt>
                <c:pt idx="4632">
                  <c:v>0.56849113425925923</c:v>
                </c:pt>
                <c:pt idx="4633">
                  <c:v>0.56849559027777785</c:v>
                </c:pt>
                <c:pt idx="4634">
                  <c:v>0.56849967592592587</c:v>
                </c:pt>
                <c:pt idx="4635">
                  <c:v>0.56850368055555556</c:v>
                </c:pt>
                <c:pt idx="4636">
                  <c:v>0.56850793981481484</c:v>
                </c:pt>
                <c:pt idx="4637">
                  <c:v>0.56851194444444442</c:v>
                </c:pt>
                <c:pt idx="4638">
                  <c:v>0.56851658564814811</c:v>
                </c:pt>
                <c:pt idx="4639">
                  <c:v>0.56852098379629623</c:v>
                </c:pt>
                <c:pt idx="4640">
                  <c:v>0.56852568287037031</c:v>
                </c:pt>
                <c:pt idx="4641">
                  <c:v>0.56853032407407411</c:v>
                </c:pt>
                <c:pt idx="4642">
                  <c:v>0.56853504629629625</c:v>
                </c:pt>
                <c:pt idx="4643">
                  <c:v>0.56853965277777785</c:v>
                </c:pt>
                <c:pt idx="4644">
                  <c:v>0.56854422453703701</c:v>
                </c:pt>
                <c:pt idx="4645">
                  <c:v>0.56854893518518523</c:v>
                </c:pt>
                <c:pt idx="4646">
                  <c:v>0.56855498842592589</c:v>
                </c:pt>
                <c:pt idx="4647">
                  <c:v>0.56855910879629634</c:v>
                </c:pt>
                <c:pt idx="4648">
                  <c:v>0.56856332175925928</c:v>
                </c:pt>
                <c:pt idx="4649">
                  <c:v>0.56856729166666664</c:v>
                </c:pt>
                <c:pt idx="4650">
                  <c:v>0.56857155092592593</c:v>
                </c:pt>
                <c:pt idx="4651">
                  <c:v>0.56857562500000003</c:v>
                </c:pt>
                <c:pt idx="4652">
                  <c:v>0.56857987268518517</c:v>
                </c:pt>
                <c:pt idx="4653">
                  <c:v>0.56858388888888889</c:v>
                </c:pt>
                <c:pt idx="4654">
                  <c:v>0.56858815972222221</c:v>
                </c:pt>
                <c:pt idx="4655">
                  <c:v>0.56859234953703697</c:v>
                </c:pt>
                <c:pt idx="4656">
                  <c:v>0.5685965277777778</c:v>
                </c:pt>
                <c:pt idx="4657">
                  <c:v>0.56860065972222229</c:v>
                </c:pt>
                <c:pt idx="4658">
                  <c:v>0.56860523148148145</c:v>
                </c:pt>
                <c:pt idx="4659">
                  <c:v>0.56860968750000007</c:v>
                </c:pt>
                <c:pt idx="4660">
                  <c:v>0.56861438657407404</c:v>
                </c:pt>
                <c:pt idx="4661">
                  <c:v>0.56861881944444448</c:v>
                </c:pt>
                <c:pt idx="4662">
                  <c:v>0.56862350694444441</c:v>
                </c:pt>
                <c:pt idx="4663">
                  <c:v>0.56862804398148148</c:v>
                </c:pt>
                <c:pt idx="4664">
                  <c:v>0.56863258101851855</c:v>
                </c:pt>
                <c:pt idx="4665">
                  <c:v>0.56863692129629628</c:v>
                </c:pt>
                <c:pt idx="4666">
                  <c:v>0.56864160879629633</c:v>
                </c:pt>
                <c:pt idx="4667">
                  <c:v>0.56864618055555549</c:v>
                </c:pt>
                <c:pt idx="4668">
                  <c:v>0.56865254629629625</c:v>
                </c:pt>
                <c:pt idx="4669">
                  <c:v>0.56865696759259265</c:v>
                </c:pt>
                <c:pt idx="4670">
                  <c:v>0.56866129629629636</c:v>
                </c:pt>
                <c:pt idx="4671">
                  <c:v>0.56867509259259263</c:v>
                </c:pt>
                <c:pt idx="4672">
                  <c:v>0.56868018518518515</c:v>
                </c:pt>
                <c:pt idx="4673">
                  <c:v>0.56868521990740739</c:v>
                </c:pt>
                <c:pt idx="4674">
                  <c:v>0.56869002314814809</c:v>
                </c:pt>
                <c:pt idx="4675">
                  <c:v>0.56869458333333334</c:v>
                </c:pt>
                <c:pt idx="4676">
                  <c:v>0.56869962962962961</c:v>
                </c:pt>
                <c:pt idx="4677">
                  <c:v>0.56870525462962962</c:v>
                </c:pt>
                <c:pt idx="4678">
                  <c:v>0.56870989583333331</c:v>
                </c:pt>
                <c:pt idx="4679">
                  <c:v>0.56871429398148143</c:v>
                </c:pt>
                <c:pt idx="4680">
                  <c:v>0.56871888888888888</c:v>
                </c:pt>
              </c:numCache>
            </c:numRef>
          </c:xVal>
          <c:yVal>
            <c:numRef>
              <c:f>'2015_10_28-13_12_23'!$B$2:$B$4690</c:f>
              <c:numCache>
                <c:formatCode>General</c:formatCode>
                <c:ptCount val="4689"/>
                <c:pt idx="0">
                  <c:v>25.71</c:v>
                </c:pt>
                <c:pt idx="1">
                  <c:v>25.72</c:v>
                </c:pt>
                <c:pt idx="2">
                  <c:v>25.72</c:v>
                </c:pt>
                <c:pt idx="3">
                  <c:v>25.72</c:v>
                </c:pt>
                <c:pt idx="4">
                  <c:v>25.73</c:v>
                </c:pt>
                <c:pt idx="5">
                  <c:v>25.73</c:v>
                </c:pt>
                <c:pt idx="6">
                  <c:v>25.73</c:v>
                </c:pt>
                <c:pt idx="7">
                  <c:v>25.74</c:v>
                </c:pt>
                <c:pt idx="8">
                  <c:v>25.75</c:v>
                </c:pt>
                <c:pt idx="9">
                  <c:v>25.75</c:v>
                </c:pt>
                <c:pt idx="10">
                  <c:v>25.75</c:v>
                </c:pt>
                <c:pt idx="11">
                  <c:v>25.75</c:v>
                </c:pt>
                <c:pt idx="12">
                  <c:v>25.75</c:v>
                </c:pt>
                <c:pt idx="13">
                  <c:v>25.75</c:v>
                </c:pt>
                <c:pt idx="14">
                  <c:v>25.75</c:v>
                </c:pt>
                <c:pt idx="15">
                  <c:v>25.76</c:v>
                </c:pt>
                <c:pt idx="16">
                  <c:v>25.76</c:v>
                </c:pt>
                <c:pt idx="17">
                  <c:v>25.76</c:v>
                </c:pt>
                <c:pt idx="18">
                  <c:v>25.76</c:v>
                </c:pt>
                <c:pt idx="19">
                  <c:v>25.76</c:v>
                </c:pt>
                <c:pt idx="20">
                  <c:v>25.76</c:v>
                </c:pt>
                <c:pt idx="21">
                  <c:v>25.76</c:v>
                </c:pt>
                <c:pt idx="22">
                  <c:v>25.76</c:v>
                </c:pt>
                <c:pt idx="23">
                  <c:v>25.76</c:v>
                </c:pt>
                <c:pt idx="24">
                  <c:v>25.76</c:v>
                </c:pt>
                <c:pt idx="25">
                  <c:v>25.76</c:v>
                </c:pt>
                <c:pt idx="26">
                  <c:v>25.76</c:v>
                </c:pt>
                <c:pt idx="27">
                  <c:v>25.76</c:v>
                </c:pt>
                <c:pt idx="28">
                  <c:v>25.76</c:v>
                </c:pt>
                <c:pt idx="29">
                  <c:v>25.76</c:v>
                </c:pt>
                <c:pt idx="30">
                  <c:v>25.76</c:v>
                </c:pt>
                <c:pt idx="31">
                  <c:v>25.76</c:v>
                </c:pt>
                <c:pt idx="32">
                  <c:v>25.76</c:v>
                </c:pt>
                <c:pt idx="33">
                  <c:v>25.76</c:v>
                </c:pt>
                <c:pt idx="34">
                  <c:v>25.76</c:v>
                </c:pt>
                <c:pt idx="35">
                  <c:v>25.76</c:v>
                </c:pt>
                <c:pt idx="36">
                  <c:v>25.76</c:v>
                </c:pt>
                <c:pt idx="37">
                  <c:v>25.76</c:v>
                </c:pt>
                <c:pt idx="38">
                  <c:v>25.76</c:v>
                </c:pt>
                <c:pt idx="39">
                  <c:v>25.76</c:v>
                </c:pt>
                <c:pt idx="40">
                  <c:v>25.76</c:v>
                </c:pt>
                <c:pt idx="41">
                  <c:v>25.76</c:v>
                </c:pt>
                <c:pt idx="42">
                  <c:v>25.76</c:v>
                </c:pt>
                <c:pt idx="43">
                  <c:v>25.76</c:v>
                </c:pt>
                <c:pt idx="44">
                  <c:v>25.76</c:v>
                </c:pt>
                <c:pt idx="45">
                  <c:v>25.77</c:v>
                </c:pt>
                <c:pt idx="46">
                  <c:v>25.77</c:v>
                </c:pt>
                <c:pt idx="47">
                  <c:v>25.78</c:v>
                </c:pt>
                <c:pt idx="48">
                  <c:v>25.79</c:v>
                </c:pt>
                <c:pt idx="49">
                  <c:v>25.81</c:v>
                </c:pt>
                <c:pt idx="50">
                  <c:v>25.82</c:v>
                </c:pt>
                <c:pt idx="51">
                  <c:v>25.84</c:v>
                </c:pt>
                <c:pt idx="52">
                  <c:v>25.87</c:v>
                </c:pt>
                <c:pt idx="53">
                  <c:v>25.89</c:v>
                </c:pt>
                <c:pt idx="54">
                  <c:v>25.93</c:v>
                </c:pt>
                <c:pt idx="55">
                  <c:v>25.96</c:v>
                </c:pt>
                <c:pt idx="56">
                  <c:v>26.01</c:v>
                </c:pt>
                <c:pt idx="57">
                  <c:v>26.05</c:v>
                </c:pt>
                <c:pt idx="58">
                  <c:v>26.1</c:v>
                </c:pt>
                <c:pt idx="59">
                  <c:v>26.13</c:v>
                </c:pt>
                <c:pt idx="60">
                  <c:v>26.16</c:v>
                </c:pt>
                <c:pt idx="61">
                  <c:v>26.18</c:v>
                </c:pt>
                <c:pt idx="62">
                  <c:v>26.2</c:v>
                </c:pt>
                <c:pt idx="63">
                  <c:v>26.25</c:v>
                </c:pt>
                <c:pt idx="64">
                  <c:v>26.3</c:v>
                </c:pt>
                <c:pt idx="65">
                  <c:v>26.37</c:v>
                </c:pt>
                <c:pt idx="66">
                  <c:v>26.42</c:v>
                </c:pt>
                <c:pt idx="67">
                  <c:v>26.48</c:v>
                </c:pt>
                <c:pt idx="68">
                  <c:v>26.54</c:v>
                </c:pt>
                <c:pt idx="69">
                  <c:v>26.58</c:v>
                </c:pt>
                <c:pt idx="70">
                  <c:v>26.63</c:v>
                </c:pt>
                <c:pt idx="71">
                  <c:v>26.7</c:v>
                </c:pt>
                <c:pt idx="72">
                  <c:v>26.78</c:v>
                </c:pt>
                <c:pt idx="73">
                  <c:v>26.86</c:v>
                </c:pt>
                <c:pt idx="74">
                  <c:v>26.93</c:v>
                </c:pt>
                <c:pt idx="75">
                  <c:v>27.02</c:v>
                </c:pt>
                <c:pt idx="76">
                  <c:v>27.08</c:v>
                </c:pt>
                <c:pt idx="77">
                  <c:v>27.18</c:v>
                </c:pt>
                <c:pt idx="78">
                  <c:v>27.25</c:v>
                </c:pt>
                <c:pt idx="79">
                  <c:v>27.32</c:v>
                </c:pt>
                <c:pt idx="80">
                  <c:v>27.4</c:v>
                </c:pt>
                <c:pt idx="81">
                  <c:v>27.52</c:v>
                </c:pt>
                <c:pt idx="82">
                  <c:v>27.61</c:v>
                </c:pt>
                <c:pt idx="83">
                  <c:v>27.7</c:v>
                </c:pt>
                <c:pt idx="84">
                  <c:v>27.81</c:v>
                </c:pt>
                <c:pt idx="85">
                  <c:v>27.9</c:v>
                </c:pt>
                <c:pt idx="86">
                  <c:v>27.99</c:v>
                </c:pt>
                <c:pt idx="87">
                  <c:v>28.06</c:v>
                </c:pt>
                <c:pt idx="88">
                  <c:v>28.17</c:v>
                </c:pt>
                <c:pt idx="89">
                  <c:v>28.26</c:v>
                </c:pt>
                <c:pt idx="90">
                  <c:v>28.39</c:v>
                </c:pt>
                <c:pt idx="91">
                  <c:v>28.51</c:v>
                </c:pt>
                <c:pt idx="92">
                  <c:v>28.62</c:v>
                </c:pt>
                <c:pt idx="93">
                  <c:v>28.72</c:v>
                </c:pt>
                <c:pt idx="94">
                  <c:v>28.82</c:v>
                </c:pt>
                <c:pt idx="95">
                  <c:v>28.93</c:v>
                </c:pt>
                <c:pt idx="96">
                  <c:v>29.01</c:v>
                </c:pt>
                <c:pt idx="97">
                  <c:v>29.14</c:v>
                </c:pt>
                <c:pt idx="98">
                  <c:v>29.24</c:v>
                </c:pt>
                <c:pt idx="99">
                  <c:v>29.38</c:v>
                </c:pt>
                <c:pt idx="100">
                  <c:v>29.5</c:v>
                </c:pt>
                <c:pt idx="101">
                  <c:v>29.62</c:v>
                </c:pt>
                <c:pt idx="102">
                  <c:v>29.74</c:v>
                </c:pt>
                <c:pt idx="103">
                  <c:v>29.86</c:v>
                </c:pt>
                <c:pt idx="104">
                  <c:v>29.96</c:v>
                </c:pt>
                <c:pt idx="105">
                  <c:v>30.03</c:v>
                </c:pt>
                <c:pt idx="106">
                  <c:v>30.17</c:v>
                </c:pt>
                <c:pt idx="107">
                  <c:v>30.28</c:v>
                </c:pt>
                <c:pt idx="108">
                  <c:v>30.42</c:v>
                </c:pt>
                <c:pt idx="109">
                  <c:v>30.56</c:v>
                </c:pt>
                <c:pt idx="110">
                  <c:v>30.69</c:v>
                </c:pt>
                <c:pt idx="111">
                  <c:v>30.8</c:v>
                </c:pt>
                <c:pt idx="112">
                  <c:v>30.89</c:v>
                </c:pt>
                <c:pt idx="113">
                  <c:v>30.99</c:v>
                </c:pt>
                <c:pt idx="114">
                  <c:v>31.06</c:v>
                </c:pt>
                <c:pt idx="115">
                  <c:v>31.19</c:v>
                </c:pt>
                <c:pt idx="116">
                  <c:v>31.31</c:v>
                </c:pt>
                <c:pt idx="117">
                  <c:v>31.44</c:v>
                </c:pt>
                <c:pt idx="118">
                  <c:v>31.56</c:v>
                </c:pt>
                <c:pt idx="119">
                  <c:v>31.68</c:v>
                </c:pt>
                <c:pt idx="120">
                  <c:v>31.79</c:v>
                </c:pt>
                <c:pt idx="121">
                  <c:v>31.86</c:v>
                </c:pt>
                <c:pt idx="122">
                  <c:v>31.98</c:v>
                </c:pt>
                <c:pt idx="123">
                  <c:v>32.08</c:v>
                </c:pt>
                <c:pt idx="124">
                  <c:v>32.22</c:v>
                </c:pt>
                <c:pt idx="125">
                  <c:v>32.340000000000003</c:v>
                </c:pt>
                <c:pt idx="126">
                  <c:v>32.47</c:v>
                </c:pt>
                <c:pt idx="127">
                  <c:v>32.57</c:v>
                </c:pt>
                <c:pt idx="128">
                  <c:v>32.68</c:v>
                </c:pt>
                <c:pt idx="129">
                  <c:v>32.78</c:v>
                </c:pt>
                <c:pt idx="130">
                  <c:v>32.86</c:v>
                </c:pt>
                <c:pt idx="131">
                  <c:v>32.97</c:v>
                </c:pt>
                <c:pt idx="132">
                  <c:v>33.049999999999997</c:v>
                </c:pt>
                <c:pt idx="133">
                  <c:v>33.18</c:v>
                </c:pt>
                <c:pt idx="134">
                  <c:v>33.299999999999997</c:v>
                </c:pt>
                <c:pt idx="135">
                  <c:v>33.450000000000003</c:v>
                </c:pt>
                <c:pt idx="136">
                  <c:v>33.57</c:v>
                </c:pt>
                <c:pt idx="137">
                  <c:v>33.69</c:v>
                </c:pt>
                <c:pt idx="138">
                  <c:v>33.79</c:v>
                </c:pt>
                <c:pt idx="139">
                  <c:v>33.869999999999997</c:v>
                </c:pt>
                <c:pt idx="140">
                  <c:v>33.96</c:v>
                </c:pt>
                <c:pt idx="141">
                  <c:v>34.020000000000003</c:v>
                </c:pt>
                <c:pt idx="142">
                  <c:v>34.130000000000003</c:v>
                </c:pt>
                <c:pt idx="143">
                  <c:v>34.24</c:v>
                </c:pt>
                <c:pt idx="144">
                  <c:v>34.35</c:v>
                </c:pt>
                <c:pt idx="145">
                  <c:v>34.44</c:v>
                </c:pt>
                <c:pt idx="146">
                  <c:v>34.54</c:v>
                </c:pt>
                <c:pt idx="147">
                  <c:v>34.619999999999997</c:v>
                </c:pt>
                <c:pt idx="148">
                  <c:v>34.68</c:v>
                </c:pt>
                <c:pt idx="149">
                  <c:v>34.76</c:v>
                </c:pt>
                <c:pt idx="150">
                  <c:v>34.83</c:v>
                </c:pt>
                <c:pt idx="151">
                  <c:v>34.94</c:v>
                </c:pt>
                <c:pt idx="152">
                  <c:v>35.020000000000003</c:v>
                </c:pt>
                <c:pt idx="153">
                  <c:v>35.1</c:v>
                </c:pt>
                <c:pt idx="154">
                  <c:v>35.159999999999997</c:v>
                </c:pt>
                <c:pt idx="155">
                  <c:v>35.22</c:v>
                </c:pt>
                <c:pt idx="156">
                  <c:v>35.29</c:v>
                </c:pt>
                <c:pt idx="157">
                  <c:v>35.35</c:v>
                </c:pt>
                <c:pt idx="158">
                  <c:v>35.42</c:v>
                </c:pt>
                <c:pt idx="159">
                  <c:v>35.51</c:v>
                </c:pt>
                <c:pt idx="160">
                  <c:v>35.619999999999997</c:v>
                </c:pt>
                <c:pt idx="161">
                  <c:v>35.71</c:v>
                </c:pt>
                <c:pt idx="162">
                  <c:v>35.79</c:v>
                </c:pt>
                <c:pt idx="163">
                  <c:v>35.869999999999997</c:v>
                </c:pt>
                <c:pt idx="164">
                  <c:v>35.93</c:v>
                </c:pt>
                <c:pt idx="165">
                  <c:v>35.979999999999997</c:v>
                </c:pt>
                <c:pt idx="166">
                  <c:v>36.01</c:v>
                </c:pt>
                <c:pt idx="167">
                  <c:v>36.07</c:v>
                </c:pt>
                <c:pt idx="168">
                  <c:v>36.130000000000003</c:v>
                </c:pt>
                <c:pt idx="169">
                  <c:v>36.21</c:v>
                </c:pt>
                <c:pt idx="170">
                  <c:v>36.299999999999997</c:v>
                </c:pt>
                <c:pt idx="171">
                  <c:v>36.380000000000003</c:v>
                </c:pt>
                <c:pt idx="172">
                  <c:v>36.44</c:v>
                </c:pt>
                <c:pt idx="173">
                  <c:v>36.479999999999997</c:v>
                </c:pt>
                <c:pt idx="174">
                  <c:v>36.53</c:v>
                </c:pt>
                <c:pt idx="175">
                  <c:v>36.57</c:v>
                </c:pt>
                <c:pt idx="176">
                  <c:v>36.630000000000003</c:v>
                </c:pt>
                <c:pt idx="177">
                  <c:v>36.68</c:v>
                </c:pt>
                <c:pt idx="178">
                  <c:v>36.74</c:v>
                </c:pt>
                <c:pt idx="179">
                  <c:v>36.76</c:v>
                </c:pt>
                <c:pt idx="180">
                  <c:v>36.78</c:v>
                </c:pt>
                <c:pt idx="181">
                  <c:v>36.78</c:v>
                </c:pt>
                <c:pt idx="182">
                  <c:v>36.82</c:v>
                </c:pt>
                <c:pt idx="183">
                  <c:v>36.85</c:v>
                </c:pt>
                <c:pt idx="184">
                  <c:v>36.89</c:v>
                </c:pt>
                <c:pt idx="185">
                  <c:v>36.94</c:v>
                </c:pt>
                <c:pt idx="186">
                  <c:v>36.979999999999997</c:v>
                </c:pt>
                <c:pt idx="187">
                  <c:v>37.020000000000003</c:v>
                </c:pt>
                <c:pt idx="188">
                  <c:v>37.06</c:v>
                </c:pt>
                <c:pt idx="189">
                  <c:v>37.1</c:v>
                </c:pt>
                <c:pt idx="190">
                  <c:v>37.130000000000003</c:v>
                </c:pt>
                <c:pt idx="191">
                  <c:v>37.159999999999997</c:v>
                </c:pt>
                <c:pt idx="192">
                  <c:v>37.17</c:v>
                </c:pt>
                <c:pt idx="193">
                  <c:v>37.18</c:v>
                </c:pt>
                <c:pt idx="194">
                  <c:v>37.19</c:v>
                </c:pt>
                <c:pt idx="195">
                  <c:v>37.200000000000003</c:v>
                </c:pt>
                <c:pt idx="196">
                  <c:v>37.22</c:v>
                </c:pt>
                <c:pt idx="197">
                  <c:v>37.24</c:v>
                </c:pt>
                <c:pt idx="198">
                  <c:v>37.26</c:v>
                </c:pt>
                <c:pt idx="199">
                  <c:v>37.28</c:v>
                </c:pt>
                <c:pt idx="200">
                  <c:v>37.299999999999997</c:v>
                </c:pt>
                <c:pt idx="201">
                  <c:v>37.31</c:v>
                </c:pt>
                <c:pt idx="202">
                  <c:v>37.33</c:v>
                </c:pt>
                <c:pt idx="203">
                  <c:v>37.35</c:v>
                </c:pt>
                <c:pt idx="204">
                  <c:v>37.369999999999997</c:v>
                </c:pt>
                <c:pt idx="205">
                  <c:v>37.39</c:v>
                </c:pt>
                <c:pt idx="206">
                  <c:v>37.4</c:v>
                </c:pt>
                <c:pt idx="207">
                  <c:v>37.409999999999997</c:v>
                </c:pt>
                <c:pt idx="208">
                  <c:v>37.42</c:v>
                </c:pt>
                <c:pt idx="209">
                  <c:v>37.42</c:v>
                </c:pt>
                <c:pt idx="210">
                  <c:v>37.43</c:v>
                </c:pt>
                <c:pt idx="211">
                  <c:v>37.43</c:v>
                </c:pt>
                <c:pt idx="212">
                  <c:v>37.44</c:v>
                </c:pt>
                <c:pt idx="213">
                  <c:v>37.44</c:v>
                </c:pt>
                <c:pt idx="214">
                  <c:v>37.450000000000003</c:v>
                </c:pt>
                <c:pt idx="215">
                  <c:v>37.450000000000003</c:v>
                </c:pt>
                <c:pt idx="216">
                  <c:v>37.44</c:v>
                </c:pt>
                <c:pt idx="217">
                  <c:v>37.44</c:v>
                </c:pt>
                <c:pt idx="218">
                  <c:v>37.44</c:v>
                </c:pt>
                <c:pt idx="219">
                  <c:v>37.44</c:v>
                </c:pt>
                <c:pt idx="220">
                  <c:v>37.43</c:v>
                </c:pt>
                <c:pt idx="221">
                  <c:v>37.43</c:v>
                </c:pt>
                <c:pt idx="222">
                  <c:v>37.42</c:v>
                </c:pt>
                <c:pt idx="223">
                  <c:v>37.409999999999997</c:v>
                </c:pt>
                <c:pt idx="224">
                  <c:v>37.4</c:v>
                </c:pt>
                <c:pt idx="225">
                  <c:v>37.39</c:v>
                </c:pt>
                <c:pt idx="226">
                  <c:v>37.369999999999997</c:v>
                </c:pt>
                <c:pt idx="227">
                  <c:v>37.36</c:v>
                </c:pt>
                <c:pt idx="228">
                  <c:v>37.340000000000003</c:v>
                </c:pt>
                <c:pt idx="229">
                  <c:v>37.33</c:v>
                </c:pt>
                <c:pt idx="230">
                  <c:v>37.32</c:v>
                </c:pt>
                <c:pt idx="231">
                  <c:v>37.31</c:v>
                </c:pt>
                <c:pt idx="232">
                  <c:v>37.31</c:v>
                </c:pt>
                <c:pt idx="233">
                  <c:v>37.29</c:v>
                </c:pt>
                <c:pt idx="234">
                  <c:v>37.28</c:v>
                </c:pt>
                <c:pt idx="235">
                  <c:v>37.270000000000003</c:v>
                </c:pt>
                <c:pt idx="236">
                  <c:v>37.25</c:v>
                </c:pt>
                <c:pt idx="237">
                  <c:v>37.24</c:v>
                </c:pt>
                <c:pt idx="238">
                  <c:v>37.229999999999997</c:v>
                </c:pt>
                <c:pt idx="239">
                  <c:v>37.21</c:v>
                </c:pt>
                <c:pt idx="240">
                  <c:v>37.200000000000003</c:v>
                </c:pt>
                <c:pt idx="241">
                  <c:v>37.19</c:v>
                </c:pt>
                <c:pt idx="242">
                  <c:v>37.18</c:v>
                </c:pt>
                <c:pt idx="243">
                  <c:v>37.18</c:v>
                </c:pt>
                <c:pt idx="244">
                  <c:v>37.17</c:v>
                </c:pt>
                <c:pt idx="245">
                  <c:v>37.17</c:v>
                </c:pt>
                <c:pt idx="246">
                  <c:v>37.17</c:v>
                </c:pt>
                <c:pt idx="247">
                  <c:v>37.159999999999997</c:v>
                </c:pt>
                <c:pt idx="248">
                  <c:v>37.159999999999997</c:v>
                </c:pt>
                <c:pt idx="249">
                  <c:v>37.15</c:v>
                </c:pt>
                <c:pt idx="250">
                  <c:v>37.130000000000003</c:v>
                </c:pt>
                <c:pt idx="251">
                  <c:v>37.11</c:v>
                </c:pt>
                <c:pt idx="252">
                  <c:v>37.1</c:v>
                </c:pt>
                <c:pt idx="253">
                  <c:v>37.07</c:v>
                </c:pt>
                <c:pt idx="254">
                  <c:v>37.049999999999997</c:v>
                </c:pt>
                <c:pt idx="255">
                  <c:v>37.020000000000003</c:v>
                </c:pt>
                <c:pt idx="256">
                  <c:v>37</c:v>
                </c:pt>
                <c:pt idx="257">
                  <c:v>36.979999999999997</c:v>
                </c:pt>
                <c:pt idx="258">
                  <c:v>36.97</c:v>
                </c:pt>
                <c:pt idx="259">
                  <c:v>36.950000000000003</c:v>
                </c:pt>
                <c:pt idx="260">
                  <c:v>36.94</c:v>
                </c:pt>
                <c:pt idx="261">
                  <c:v>36.92</c:v>
                </c:pt>
                <c:pt idx="262">
                  <c:v>36.89</c:v>
                </c:pt>
                <c:pt idx="263">
                  <c:v>36.86</c:v>
                </c:pt>
                <c:pt idx="264">
                  <c:v>36.83</c:v>
                </c:pt>
                <c:pt idx="265">
                  <c:v>36.81</c:v>
                </c:pt>
                <c:pt idx="266">
                  <c:v>36.79</c:v>
                </c:pt>
                <c:pt idx="267">
                  <c:v>36.78</c:v>
                </c:pt>
                <c:pt idx="268">
                  <c:v>36.78</c:v>
                </c:pt>
                <c:pt idx="269">
                  <c:v>36.78</c:v>
                </c:pt>
                <c:pt idx="270">
                  <c:v>36.78</c:v>
                </c:pt>
                <c:pt idx="271">
                  <c:v>36.78</c:v>
                </c:pt>
                <c:pt idx="272">
                  <c:v>36.770000000000003</c:v>
                </c:pt>
                <c:pt idx="273">
                  <c:v>36.770000000000003</c:v>
                </c:pt>
                <c:pt idx="274">
                  <c:v>36.76</c:v>
                </c:pt>
                <c:pt idx="275">
                  <c:v>36.74</c:v>
                </c:pt>
                <c:pt idx="276">
                  <c:v>36.729999999999997</c:v>
                </c:pt>
                <c:pt idx="277">
                  <c:v>36.72</c:v>
                </c:pt>
                <c:pt idx="278">
                  <c:v>36.700000000000003</c:v>
                </c:pt>
                <c:pt idx="279">
                  <c:v>36.68</c:v>
                </c:pt>
                <c:pt idx="280">
                  <c:v>36.67</c:v>
                </c:pt>
                <c:pt idx="281">
                  <c:v>36.65</c:v>
                </c:pt>
                <c:pt idx="282">
                  <c:v>36.619999999999997</c:v>
                </c:pt>
                <c:pt idx="283">
                  <c:v>36.6</c:v>
                </c:pt>
                <c:pt idx="284">
                  <c:v>36.58</c:v>
                </c:pt>
                <c:pt idx="285">
                  <c:v>36.549999999999997</c:v>
                </c:pt>
                <c:pt idx="286">
                  <c:v>36.53</c:v>
                </c:pt>
                <c:pt idx="287">
                  <c:v>36.51</c:v>
                </c:pt>
                <c:pt idx="288">
                  <c:v>36.5</c:v>
                </c:pt>
                <c:pt idx="289">
                  <c:v>36.49</c:v>
                </c:pt>
                <c:pt idx="290">
                  <c:v>36.479999999999997</c:v>
                </c:pt>
                <c:pt idx="291">
                  <c:v>36.47</c:v>
                </c:pt>
                <c:pt idx="292">
                  <c:v>36.46</c:v>
                </c:pt>
                <c:pt idx="293">
                  <c:v>36.450000000000003</c:v>
                </c:pt>
                <c:pt idx="294">
                  <c:v>36.43</c:v>
                </c:pt>
                <c:pt idx="295">
                  <c:v>36.42</c:v>
                </c:pt>
                <c:pt idx="296">
                  <c:v>36.4</c:v>
                </c:pt>
                <c:pt idx="297">
                  <c:v>36.380000000000003</c:v>
                </c:pt>
                <c:pt idx="298">
                  <c:v>36.369999999999997</c:v>
                </c:pt>
                <c:pt idx="299">
                  <c:v>36.340000000000003</c:v>
                </c:pt>
                <c:pt idx="300">
                  <c:v>36.31</c:v>
                </c:pt>
                <c:pt idx="301">
                  <c:v>36.29</c:v>
                </c:pt>
                <c:pt idx="302">
                  <c:v>36.26</c:v>
                </c:pt>
                <c:pt idx="303">
                  <c:v>36.229999999999997</c:v>
                </c:pt>
                <c:pt idx="304">
                  <c:v>36.21</c:v>
                </c:pt>
                <c:pt idx="305">
                  <c:v>36.19</c:v>
                </c:pt>
                <c:pt idx="306">
                  <c:v>36.17</c:v>
                </c:pt>
                <c:pt idx="307">
                  <c:v>36.15</c:v>
                </c:pt>
                <c:pt idx="308">
                  <c:v>36.130000000000003</c:v>
                </c:pt>
                <c:pt idx="309">
                  <c:v>36.1</c:v>
                </c:pt>
                <c:pt idx="310">
                  <c:v>36.07</c:v>
                </c:pt>
                <c:pt idx="311">
                  <c:v>36.049999999999997</c:v>
                </c:pt>
                <c:pt idx="312">
                  <c:v>36.020000000000003</c:v>
                </c:pt>
                <c:pt idx="313">
                  <c:v>36.01</c:v>
                </c:pt>
                <c:pt idx="314">
                  <c:v>36</c:v>
                </c:pt>
                <c:pt idx="315">
                  <c:v>36</c:v>
                </c:pt>
                <c:pt idx="316">
                  <c:v>36</c:v>
                </c:pt>
                <c:pt idx="317">
                  <c:v>36</c:v>
                </c:pt>
                <c:pt idx="318">
                  <c:v>36</c:v>
                </c:pt>
                <c:pt idx="319">
                  <c:v>36</c:v>
                </c:pt>
                <c:pt idx="320">
                  <c:v>35.99</c:v>
                </c:pt>
                <c:pt idx="321">
                  <c:v>35.979999999999997</c:v>
                </c:pt>
                <c:pt idx="322">
                  <c:v>35.97</c:v>
                </c:pt>
                <c:pt idx="323">
                  <c:v>35.950000000000003</c:v>
                </c:pt>
                <c:pt idx="324">
                  <c:v>35.94</c:v>
                </c:pt>
                <c:pt idx="325">
                  <c:v>35.92</c:v>
                </c:pt>
                <c:pt idx="326">
                  <c:v>35.909999999999997</c:v>
                </c:pt>
                <c:pt idx="327">
                  <c:v>35.89</c:v>
                </c:pt>
                <c:pt idx="328">
                  <c:v>35.880000000000003</c:v>
                </c:pt>
                <c:pt idx="329">
                  <c:v>35.85</c:v>
                </c:pt>
                <c:pt idx="330">
                  <c:v>35.83</c:v>
                </c:pt>
                <c:pt idx="331">
                  <c:v>35.79</c:v>
                </c:pt>
                <c:pt idx="332">
                  <c:v>35.770000000000003</c:v>
                </c:pt>
                <c:pt idx="333">
                  <c:v>35.74</c:v>
                </c:pt>
                <c:pt idx="334">
                  <c:v>35.72</c:v>
                </c:pt>
                <c:pt idx="335">
                  <c:v>35.700000000000003</c:v>
                </c:pt>
                <c:pt idx="336">
                  <c:v>35.69</c:v>
                </c:pt>
                <c:pt idx="337">
                  <c:v>35.67</c:v>
                </c:pt>
                <c:pt idx="338">
                  <c:v>35.65</c:v>
                </c:pt>
                <c:pt idx="339">
                  <c:v>35.64</c:v>
                </c:pt>
                <c:pt idx="340">
                  <c:v>35.630000000000003</c:v>
                </c:pt>
                <c:pt idx="341">
                  <c:v>35.619999999999997</c:v>
                </c:pt>
                <c:pt idx="342">
                  <c:v>35.619999999999997</c:v>
                </c:pt>
                <c:pt idx="343">
                  <c:v>35.619999999999997</c:v>
                </c:pt>
                <c:pt idx="344">
                  <c:v>35.61</c:v>
                </c:pt>
                <c:pt idx="345">
                  <c:v>35.6</c:v>
                </c:pt>
                <c:pt idx="346">
                  <c:v>35.590000000000003</c:v>
                </c:pt>
                <c:pt idx="347">
                  <c:v>35.57</c:v>
                </c:pt>
                <c:pt idx="348">
                  <c:v>35.549999999999997</c:v>
                </c:pt>
                <c:pt idx="349">
                  <c:v>35.520000000000003</c:v>
                </c:pt>
                <c:pt idx="350">
                  <c:v>35.49</c:v>
                </c:pt>
                <c:pt idx="351">
                  <c:v>35.47</c:v>
                </c:pt>
                <c:pt idx="352">
                  <c:v>35.450000000000003</c:v>
                </c:pt>
                <c:pt idx="353">
                  <c:v>35.43</c:v>
                </c:pt>
                <c:pt idx="354">
                  <c:v>35.409999999999997</c:v>
                </c:pt>
                <c:pt idx="355">
                  <c:v>35.380000000000003</c:v>
                </c:pt>
                <c:pt idx="356">
                  <c:v>35.35</c:v>
                </c:pt>
                <c:pt idx="357">
                  <c:v>35.32</c:v>
                </c:pt>
                <c:pt idx="358">
                  <c:v>35.299999999999997</c:v>
                </c:pt>
                <c:pt idx="359">
                  <c:v>35.28</c:v>
                </c:pt>
                <c:pt idx="360">
                  <c:v>35.26</c:v>
                </c:pt>
                <c:pt idx="361">
                  <c:v>35.26</c:v>
                </c:pt>
                <c:pt idx="362">
                  <c:v>35.25</c:v>
                </c:pt>
                <c:pt idx="363">
                  <c:v>35.24</c:v>
                </c:pt>
                <c:pt idx="364">
                  <c:v>35.24</c:v>
                </c:pt>
                <c:pt idx="365">
                  <c:v>35.24</c:v>
                </c:pt>
                <c:pt idx="366">
                  <c:v>35.24</c:v>
                </c:pt>
                <c:pt idx="367">
                  <c:v>35.24</c:v>
                </c:pt>
                <c:pt idx="368">
                  <c:v>35.24</c:v>
                </c:pt>
                <c:pt idx="369">
                  <c:v>35.24</c:v>
                </c:pt>
                <c:pt idx="370">
                  <c:v>35.24</c:v>
                </c:pt>
                <c:pt idx="371">
                  <c:v>35.24</c:v>
                </c:pt>
                <c:pt idx="372">
                  <c:v>35.229999999999997</c:v>
                </c:pt>
                <c:pt idx="373">
                  <c:v>35.229999999999997</c:v>
                </c:pt>
                <c:pt idx="374">
                  <c:v>35.22</c:v>
                </c:pt>
                <c:pt idx="375">
                  <c:v>35.21</c:v>
                </c:pt>
                <c:pt idx="376">
                  <c:v>35.19</c:v>
                </c:pt>
                <c:pt idx="377">
                  <c:v>35.18</c:v>
                </c:pt>
                <c:pt idx="378">
                  <c:v>35.17</c:v>
                </c:pt>
                <c:pt idx="379">
                  <c:v>35.159999999999997</c:v>
                </c:pt>
                <c:pt idx="380">
                  <c:v>35.15</c:v>
                </c:pt>
                <c:pt idx="381">
                  <c:v>35.14</c:v>
                </c:pt>
                <c:pt idx="382">
                  <c:v>35.14</c:v>
                </c:pt>
                <c:pt idx="383">
                  <c:v>35.130000000000003</c:v>
                </c:pt>
                <c:pt idx="384">
                  <c:v>35.119999999999997</c:v>
                </c:pt>
                <c:pt idx="385">
                  <c:v>35.1</c:v>
                </c:pt>
                <c:pt idx="386">
                  <c:v>35.090000000000003</c:v>
                </c:pt>
                <c:pt idx="387">
                  <c:v>35.06</c:v>
                </c:pt>
                <c:pt idx="388">
                  <c:v>35.04</c:v>
                </c:pt>
                <c:pt idx="389">
                  <c:v>35.020000000000003</c:v>
                </c:pt>
                <c:pt idx="390">
                  <c:v>35.01</c:v>
                </c:pt>
                <c:pt idx="391">
                  <c:v>34.99</c:v>
                </c:pt>
                <c:pt idx="392">
                  <c:v>34.979999999999997</c:v>
                </c:pt>
                <c:pt idx="393">
                  <c:v>34.97</c:v>
                </c:pt>
                <c:pt idx="394">
                  <c:v>34.96</c:v>
                </c:pt>
                <c:pt idx="395">
                  <c:v>34.950000000000003</c:v>
                </c:pt>
                <c:pt idx="396">
                  <c:v>34.950000000000003</c:v>
                </c:pt>
                <c:pt idx="397">
                  <c:v>34.950000000000003</c:v>
                </c:pt>
                <c:pt idx="398">
                  <c:v>34.94</c:v>
                </c:pt>
                <c:pt idx="399">
                  <c:v>34.94</c:v>
                </c:pt>
                <c:pt idx="400">
                  <c:v>34.93</c:v>
                </c:pt>
                <c:pt idx="401">
                  <c:v>34.92</c:v>
                </c:pt>
                <c:pt idx="402">
                  <c:v>34.92</c:v>
                </c:pt>
                <c:pt idx="403">
                  <c:v>34.909999999999997</c:v>
                </c:pt>
                <c:pt idx="404">
                  <c:v>34.9</c:v>
                </c:pt>
                <c:pt idx="405">
                  <c:v>34.89</c:v>
                </c:pt>
                <c:pt idx="406">
                  <c:v>34.880000000000003</c:v>
                </c:pt>
                <c:pt idx="407">
                  <c:v>34.869999999999997</c:v>
                </c:pt>
                <c:pt idx="408">
                  <c:v>34.86</c:v>
                </c:pt>
                <c:pt idx="409">
                  <c:v>34.85</c:v>
                </c:pt>
                <c:pt idx="410">
                  <c:v>34.840000000000003</c:v>
                </c:pt>
                <c:pt idx="411">
                  <c:v>34.83</c:v>
                </c:pt>
                <c:pt idx="412">
                  <c:v>34.81</c:v>
                </c:pt>
                <c:pt idx="413">
                  <c:v>34.79</c:v>
                </c:pt>
                <c:pt idx="414">
                  <c:v>34.76</c:v>
                </c:pt>
                <c:pt idx="415">
                  <c:v>34.74</c:v>
                </c:pt>
                <c:pt idx="416">
                  <c:v>34.72</c:v>
                </c:pt>
                <c:pt idx="417">
                  <c:v>34.71</c:v>
                </c:pt>
                <c:pt idx="418">
                  <c:v>34.700000000000003</c:v>
                </c:pt>
                <c:pt idx="419">
                  <c:v>34.69</c:v>
                </c:pt>
                <c:pt idx="420">
                  <c:v>34.68</c:v>
                </c:pt>
                <c:pt idx="421">
                  <c:v>34.67</c:v>
                </c:pt>
                <c:pt idx="422">
                  <c:v>34.659999999999997</c:v>
                </c:pt>
                <c:pt idx="423">
                  <c:v>34.65</c:v>
                </c:pt>
                <c:pt idx="424">
                  <c:v>34.64</c:v>
                </c:pt>
                <c:pt idx="425">
                  <c:v>34.630000000000003</c:v>
                </c:pt>
                <c:pt idx="426">
                  <c:v>34.619999999999997</c:v>
                </c:pt>
                <c:pt idx="427">
                  <c:v>34.619999999999997</c:v>
                </c:pt>
                <c:pt idx="428">
                  <c:v>34.61</c:v>
                </c:pt>
                <c:pt idx="429">
                  <c:v>34.61</c:v>
                </c:pt>
                <c:pt idx="430">
                  <c:v>34.6</c:v>
                </c:pt>
                <c:pt idx="431">
                  <c:v>34.590000000000003</c:v>
                </c:pt>
                <c:pt idx="432">
                  <c:v>34.590000000000003</c:v>
                </c:pt>
                <c:pt idx="433">
                  <c:v>34.58</c:v>
                </c:pt>
                <c:pt idx="434">
                  <c:v>34.58</c:v>
                </c:pt>
                <c:pt idx="435">
                  <c:v>34.58</c:v>
                </c:pt>
                <c:pt idx="436">
                  <c:v>34.58</c:v>
                </c:pt>
                <c:pt idx="437">
                  <c:v>34.58</c:v>
                </c:pt>
                <c:pt idx="438">
                  <c:v>34.58</c:v>
                </c:pt>
                <c:pt idx="439">
                  <c:v>34.58</c:v>
                </c:pt>
                <c:pt idx="440">
                  <c:v>34.58</c:v>
                </c:pt>
                <c:pt idx="441">
                  <c:v>34.58</c:v>
                </c:pt>
                <c:pt idx="442">
                  <c:v>34.58</c:v>
                </c:pt>
                <c:pt idx="443">
                  <c:v>34.58</c:v>
                </c:pt>
                <c:pt idx="444">
                  <c:v>34.58</c:v>
                </c:pt>
                <c:pt idx="445">
                  <c:v>34.58</c:v>
                </c:pt>
                <c:pt idx="446">
                  <c:v>34.58</c:v>
                </c:pt>
                <c:pt idx="447">
                  <c:v>34.58</c:v>
                </c:pt>
                <c:pt idx="448">
                  <c:v>34.58</c:v>
                </c:pt>
                <c:pt idx="449">
                  <c:v>34.58</c:v>
                </c:pt>
                <c:pt idx="450">
                  <c:v>34.58</c:v>
                </c:pt>
                <c:pt idx="451">
                  <c:v>34.58</c:v>
                </c:pt>
                <c:pt idx="452">
                  <c:v>34.58</c:v>
                </c:pt>
                <c:pt idx="453">
                  <c:v>34.58</c:v>
                </c:pt>
                <c:pt idx="454">
                  <c:v>34.58</c:v>
                </c:pt>
                <c:pt idx="455">
                  <c:v>34.58</c:v>
                </c:pt>
                <c:pt idx="456">
                  <c:v>34.58</c:v>
                </c:pt>
                <c:pt idx="457">
                  <c:v>34.58</c:v>
                </c:pt>
                <c:pt idx="458">
                  <c:v>34.58</c:v>
                </c:pt>
                <c:pt idx="459">
                  <c:v>34.58</c:v>
                </c:pt>
                <c:pt idx="460">
                  <c:v>34.58</c:v>
                </c:pt>
                <c:pt idx="461">
                  <c:v>34.57</c:v>
                </c:pt>
                <c:pt idx="462">
                  <c:v>34.57</c:v>
                </c:pt>
                <c:pt idx="463">
                  <c:v>34.57</c:v>
                </c:pt>
                <c:pt idx="464">
                  <c:v>34.57</c:v>
                </c:pt>
                <c:pt idx="465">
                  <c:v>34.56</c:v>
                </c:pt>
                <c:pt idx="466">
                  <c:v>34.56</c:v>
                </c:pt>
                <c:pt idx="467">
                  <c:v>34.56</c:v>
                </c:pt>
                <c:pt idx="468">
                  <c:v>34.56</c:v>
                </c:pt>
                <c:pt idx="469">
                  <c:v>34.56</c:v>
                </c:pt>
                <c:pt idx="470">
                  <c:v>34.56</c:v>
                </c:pt>
                <c:pt idx="471">
                  <c:v>34.549999999999997</c:v>
                </c:pt>
                <c:pt idx="472">
                  <c:v>34.549999999999997</c:v>
                </c:pt>
                <c:pt idx="473">
                  <c:v>34.549999999999997</c:v>
                </c:pt>
                <c:pt idx="474">
                  <c:v>34.549999999999997</c:v>
                </c:pt>
                <c:pt idx="475">
                  <c:v>34.549999999999997</c:v>
                </c:pt>
                <c:pt idx="476">
                  <c:v>34.549999999999997</c:v>
                </c:pt>
                <c:pt idx="477">
                  <c:v>34.56</c:v>
                </c:pt>
                <c:pt idx="478">
                  <c:v>34.56</c:v>
                </c:pt>
                <c:pt idx="479">
                  <c:v>34.56</c:v>
                </c:pt>
                <c:pt idx="480">
                  <c:v>34.56</c:v>
                </c:pt>
                <c:pt idx="481">
                  <c:v>34.56</c:v>
                </c:pt>
                <c:pt idx="482">
                  <c:v>34.56</c:v>
                </c:pt>
                <c:pt idx="483">
                  <c:v>34.56</c:v>
                </c:pt>
                <c:pt idx="484">
                  <c:v>34.56</c:v>
                </c:pt>
                <c:pt idx="485">
                  <c:v>34.56</c:v>
                </c:pt>
                <c:pt idx="486">
                  <c:v>34.56</c:v>
                </c:pt>
                <c:pt idx="487">
                  <c:v>34.56</c:v>
                </c:pt>
                <c:pt idx="488">
                  <c:v>34.57</c:v>
                </c:pt>
                <c:pt idx="489">
                  <c:v>34.57</c:v>
                </c:pt>
                <c:pt idx="490">
                  <c:v>34.57</c:v>
                </c:pt>
                <c:pt idx="491">
                  <c:v>34.57</c:v>
                </c:pt>
                <c:pt idx="492">
                  <c:v>34.57</c:v>
                </c:pt>
                <c:pt idx="493">
                  <c:v>34.57</c:v>
                </c:pt>
                <c:pt idx="494">
                  <c:v>34.57</c:v>
                </c:pt>
                <c:pt idx="495">
                  <c:v>34.57</c:v>
                </c:pt>
                <c:pt idx="496">
                  <c:v>34.57</c:v>
                </c:pt>
                <c:pt idx="497">
                  <c:v>34.56</c:v>
                </c:pt>
                <c:pt idx="498">
                  <c:v>34.56</c:v>
                </c:pt>
                <c:pt idx="499">
                  <c:v>34.56</c:v>
                </c:pt>
                <c:pt idx="500">
                  <c:v>34.57</c:v>
                </c:pt>
                <c:pt idx="501">
                  <c:v>34.57</c:v>
                </c:pt>
                <c:pt idx="502">
                  <c:v>34.57</c:v>
                </c:pt>
                <c:pt idx="503">
                  <c:v>34.57</c:v>
                </c:pt>
                <c:pt idx="504">
                  <c:v>34.58</c:v>
                </c:pt>
                <c:pt idx="505">
                  <c:v>34.58</c:v>
                </c:pt>
                <c:pt idx="506">
                  <c:v>34.58</c:v>
                </c:pt>
                <c:pt idx="507">
                  <c:v>34.58</c:v>
                </c:pt>
                <c:pt idx="508">
                  <c:v>34.58</c:v>
                </c:pt>
                <c:pt idx="509">
                  <c:v>34.58</c:v>
                </c:pt>
                <c:pt idx="510">
                  <c:v>34.58</c:v>
                </c:pt>
                <c:pt idx="511">
                  <c:v>34.58</c:v>
                </c:pt>
                <c:pt idx="512">
                  <c:v>34.58</c:v>
                </c:pt>
                <c:pt idx="513">
                  <c:v>34.58</c:v>
                </c:pt>
                <c:pt idx="514">
                  <c:v>34.58</c:v>
                </c:pt>
                <c:pt idx="515">
                  <c:v>34.58</c:v>
                </c:pt>
                <c:pt idx="516">
                  <c:v>34.58</c:v>
                </c:pt>
                <c:pt idx="517">
                  <c:v>34.58</c:v>
                </c:pt>
                <c:pt idx="518">
                  <c:v>34.58</c:v>
                </c:pt>
                <c:pt idx="519">
                  <c:v>34.58</c:v>
                </c:pt>
                <c:pt idx="520">
                  <c:v>34.58</c:v>
                </c:pt>
                <c:pt idx="521">
                  <c:v>34.58</c:v>
                </c:pt>
                <c:pt idx="522">
                  <c:v>34.58</c:v>
                </c:pt>
                <c:pt idx="523">
                  <c:v>34.58</c:v>
                </c:pt>
                <c:pt idx="524">
                  <c:v>34.58</c:v>
                </c:pt>
                <c:pt idx="525">
                  <c:v>34.58</c:v>
                </c:pt>
                <c:pt idx="526">
                  <c:v>34.58</c:v>
                </c:pt>
                <c:pt idx="527">
                  <c:v>34.58</c:v>
                </c:pt>
                <c:pt idx="528">
                  <c:v>34.58</c:v>
                </c:pt>
                <c:pt idx="529">
                  <c:v>34.58</c:v>
                </c:pt>
                <c:pt idx="530">
                  <c:v>34.58</c:v>
                </c:pt>
                <c:pt idx="531">
                  <c:v>34.58</c:v>
                </c:pt>
                <c:pt idx="532">
                  <c:v>34.58</c:v>
                </c:pt>
                <c:pt idx="533">
                  <c:v>34.58</c:v>
                </c:pt>
                <c:pt idx="534">
                  <c:v>34.590000000000003</c:v>
                </c:pt>
                <c:pt idx="535">
                  <c:v>34.590000000000003</c:v>
                </c:pt>
                <c:pt idx="536">
                  <c:v>34.590000000000003</c:v>
                </c:pt>
                <c:pt idx="537">
                  <c:v>34.590000000000003</c:v>
                </c:pt>
                <c:pt idx="538">
                  <c:v>34.590000000000003</c:v>
                </c:pt>
                <c:pt idx="539">
                  <c:v>34.590000000000003</c:v>
                </c:pt>
                <c:pt idx="540">
                  <c:v>34.590000000000003</c:v>
                </c:pt>
                <c:pt idx="541">
                  <c:v>34.6</c:v>
                </c:pt>
                <c:pt idx="542">
                  <c:v>34.6</c:v>
                </c:pt>
                <c:pt idx="543">
                  <c:v>34.61</c:v>
                </c:pt>
                <c:pt idx="544">
                  <c:v>34.619999999999997</c:v>
                </c:pt>
                <c:pt idx="545">
                  <c:v>34.619999999999997</c:v>
                </c:pt>
                <c:pt idx="546">
                  <c:v>34.619999999999997</c:v>
                </c:pt>
                <c:pt idx="547">
                  <c:v>34.619999999999997</c:v>
                </c:pt>
                <c:pt idx="548">
                  <c:v>34.619999999999997</c:v>
                </c:pt>
                <c:pt idx="549">
                  <c:v>34.630000000000003</c:v>
                </c:pt>
                <c:pt idx="550">
                  <c:v>34.64</c:v>
                </c:pt>
                <c:pt idx="551">
                  <c:v>34.65</c:v>
                </c:pt>
                <c:pt idx="552">
                  <c:v>34.65</c:v>
                </c:pt>
                <c:pt idx="553">
                  <c:v>34.659999999999997</c:v>
                </c:pt>
                <c:pt idx="554">
                  <c:v>34.659999999999997</c:v>
                </c:pt>
                <c:pt idx="555">
                  <c:v>34.659999999999997</c:v>
                </c:pt>
                <c:pt idx="556">
                  <c:v>34.659999999999997</c:v>
                </c:pt>
                <c:pt idx="557">
                  <c:v>34.659999999999997</c:v>
                </c:pt>
                <c:pt idx="558">
                  <c:v>34.67</c:v>
                </c:pt>
                <c:pt idx="559">
                  <c:v>34.67</c:v>
                </c:pt>
                <c:pt idx="560">
                  <c:v>34.67</c:v>
                </c:pt>
                <c:pt idx="561">
                  <c:v>34.68</c:v>
                </c:pt>
                <c:pt idx="562">
                  <c:v>34.68</c:v>
                </c:pt>
                <c:pt idx="563">
                  <c:v>34.68</c:v>
                </c:pt>
                <c:pt idx="564">
                  <c:v>34.68</c:v>
                </c:pt>
                <c:pt idx="565">
                  <c:v>34.69</c:v>
                </c:pt>
                <c:pt idx="566">
                  <c:v>34.69</c:v>
                </c:pt>
                <c:pt idx="567">
                  <c:v>34.69</c:v>
                </c:pt>
                <c:pt idx="568">
                  <c:v>34.700000000000003</c:v>
                </c:pt>
                <c:pt idx="569">
                  <c:v>34.71</c:v>
                </c:pt>
                <c:pt idx="570">
                  <c:v>34.71</c:v>
                </c:pt>
                <c:pt idx="571">
                  <c:v>34.72</c:v>
                </c:pt>
                <c:pt idx="572">
                  <c:v>34.72</c:v>
                </c:pt>
                <c:pt idx="573">
                  <c:v>34.729999999999997</c:v>
                </c:pt>
                <c:pt idx="574">
                  <c:v>34.729999999999997</c:v>
                </c:pt>
                <c:pt idx="575">
                  <c:v>34.75</c:v>
                </c:pt>
                <c:pt idx="576">
                  <c:v>34.75</c:v>
                </c:pt>
                <c:pt idx="577">
                  <c:v>34.76</c:v>
                </c:pt>
                <c:pt idx="578">
                  <c:v>34.76</c:v>
                </c:pt>
                <c:pt idx="579">
                  <c:v>34.770000000000003</c:v>
                </c:pt>
                <c:pt idx="580">
                  <c:v>34.770000000000003</c:v>
                </c:pt>
                <c:pt idx="581">
                  <c:v>34.770000000000003</c:v>
                </c:pt>
                <c:pt idx="582">
                  <c:v>34.78</c:v>
                </c:pt>
                <c:pt idx="583">
                  <c:v>34.79</c:v>
                </c:pt>
                <c:pt idx="584">
                  <c:v>34.799999999999997</c:v>
                </c:pt>
                <c:pt idx="585">
                  <c:v>34.81</c:v>
                </c:pt>
                <c:pt idx="586">
                  <c:v>34.82</c:v>
                </c:pt>
                <c:pt idx="587">
                  <c:v>34.840000000000003</c:v>
                </c:pt>
                <c:pt idx="588">
                  <c:v>34.85</c:v>
                </c:pt>
                <c:pt idx="589">
                  <c:v>34.85</c:v>
                </c:pt>
                <c:pt idx="590">
                  <c:v>34.85</c:v>
                </c:pt>
                <c:pt idx="591">
                  <c:v>34.86</c:v>
                </c:pt>
                <c:pt idx="592">
                  <c:v>34.86</c:v>
                </c:pt>
                <c:pt idx="593">
                  <c:v>34.86</c:v>
                </c:pt>
                <c:pt idx="594">
                  <c:v>34.86</c:v>
                </c:pt>
                <c:pt idx="595">
                  <c:v>34.86</c:v>
                </c:pt>
                <c:pt idx="596">
                  <c:v>34.86</c:v>
                </c:pt>
                <c:pt idx="597">
                  <c:v>34.86</c:v>
                </c:pt>
                <c:pt idx="598">
                  <c:v>34.869999999999997</c:v>
                </c:pt>
                <c:pt idx="599">
                  <c:v>34.869999999999997</c:v>
                </c:pt>
                <c:pt idx="600">
                  <c:v>34.869999999999997</c:v>
                </c:pt>
                <c:pt idx="601">
                  <c:v>34.880000000000003</c:v>
                </c:pt>
                <c:pt idx="602">
                  <c:v>34.880000000000003</c:v>
                </c:pt>
                <c:pt idx="603">
                  <c:v>34.880000000000003</c:v>
                </c:pt>
                <c:pt idx="604">
                  <c:v>34.880000000000003</c:v>
                </c:pt>
                <c:pt idx="605">
                  <c:v>34.880000000000003</c:v>
                </c:pt>
                <c:pt idx="606">
                  <c:v>34.89</c:v>
                </c:pt>
                <c:pt idx="607">
                  <c:v>34.89</c:v>
                </c:pt>
                <c:pt idx="608">
                  <c:v>34.9</c:v>
                </c:pt>
                <c:pt idx="609">
                  <c:v>34.9</c:v>
                </c:pt>
                <c:pt idx="610">
                  <c:v>34.9</c:v>
                </c:pt>
                <c:pt idx="611">
                  <c:v>34.909999999999997</c:v>
                </c:pt>
                <c:pt idx="612">
                  <c:v>34.909999999999997</c:v>
                </c:pt>
                <c:pt idx="613">
                  <c:v>34.909999999999997</c:v>
                </c:pt>
                <c:pt idx="614">
                  <c:v>34.909999999999997</c:v>
                </c:pt>
                <c:pt idx="615">
                  <c:v>34.909999999999997</c:v>
                </c:pt>
                <c:pt idx="616">
                  <c:v>34.909999999999997</c:v>
                </c:pt>
                <c:pt idx="617">
                  <c:v>34.909999999999997</c:v>
                </c:pt>
                <c:pt idx="618">
                  <c:v>34.909999999999997</c:v>
                </c:pt>
                <c:pt idx="619">
                  <c:v>34.92</c:v>
                </c:pt>
                <c:pt idx="620">
                  <c:v>34.92</c:v>
                </c:pt>
                <c:pt idx="621">
                  <c:v>34.92</c:v>
                </c:pt>
                <c:pt idx="622">
                  <c:v>34.93</c:v>
                </c:pt>
                <c:pt idx="623">
                  <c:v>34.93</c:v>
                </c:pt>
                <c:pt idx="624">
                  <c:v>34.93</c:v>
                </c:pt>
                <c:pt idx="625">
                  <c:v>34.94</c:v>
                </c:pt>
                <c:pt idx="626">
                  <c:v>34.94</c:v>
                </c:pt>
                <c:pt idx="627">
                  <c:v>34.94</c:v>
                </c:pt>
                <c:pt idx="628">
                  <c:v>34.94</c:v>
                </c:pt>
                <c:pt idx="629">
                  <c:v>34.94</c:v>
                </c:pt>
                <c:pt idx="630">
                  <c:v>34.94</c:v>
                </c:pt>
                <c:pt idx="631">
                  <c:v>34.94</c:v>
                </c:pt>
                <c:pt idx="632">
                  <c:v>34.94</c:v>
                </c:pt>
                <c:pt idx="633">
                  <c:v>34.94</c:v>
                </c:pt>
                <c:pt idx="634">
                  <c:v>34.94</c:v>
                </c:pt>
                <c:pt idx="635">
                  <c:v>34.94</c:v>
                </c:pt>
                <c:pt idx="636">
                  <c:v>34.94</c:v>
                </c:pt>
                <c:pt idx="637">
                  <c:v>34.94</c:v>
                </c:pt>
                <c:pt idx="638">
                  <c:v>34.93</c:v>
                </c:pt>
                <c:pt idx="639">
                  <c:v>34.94</c:v>
                </c:pt>
                <c:pt idx="640">
                  <c:v>34.94</c:v>
                </c:pt>
                <c:pt idx="641">
                  <c:v>34.94</c:v>
                </c:pt>
                <c:pt idx="642">
                  <c:v>34.94</c:v>
                </c:pt>
                <c:pt idx="643">
                  <c:v>34.94</c:v>
                </c:pt>
                <c:pt idx="644">
                  <c:v>34.94</c:v>
                </c:pt>
                <c:pt idx="645">
                  <c:v>34.94</c:v>
                </c:pt>
                <c:pt idx="646">
                  <c:v>34.94</c:v>
                </c:pt>
                <c:pt idx="647">
                  <c:v>34.94</c:v>
                </c:pt>
                <c:pt idx="648">
                  <c:v>34.94</c:v>
                </c:pt>
                <c:pt idx="649">
                  <c:v>34.94</c:v>
                </c:pt>
                <c:pt idx="650">
                  <c:v>34.94</c:v>
                </c:pt>
                <c:pt idx="651">
                  <c:v>34.94</c:v>
                </c:pt>
                <c:pt idx="652">
                  <c:v>34.94</c:v>
                </c:pt>
                <c:pt idx="653">
                  <c:v>34.94</c:v>
                </c:pt>
                <c:pt idx="654">
                  <c:v>34.94</c:v>
                </c:pt>
                <c:pt idx="655">
                  <c:v>34.94</c:v>
                </c:pt>
                <c:pt idx="656">
                  <c:v>34.94</c:v>
                </c:pt>
                <c:pt idx="657">
                  <c:v>34.94</c:v>
                </c:pt>
                <c:pt idx="658">
                  <c:v>34.94</c:v>
                </c:pt>
                <c:pt idx="659">
                  <c:v>34.94</c:v>
                </c:pt>
                <c:pt idx="660">
                  <c:v>34.94</c:v>
                </c:pt>
                <c:pt idx="661">
                  <c:v>34.94</c:v>
                </c:pt>
                <c:pt idx="662">
                  <c:v>34.94</c:v>
                </c:pt>
                <c:pt idx="663">
                  <c:v>34.94</c:v>
                </c:pt>
                <c:pt idx="664">
                  <c:v>34.94</c:v>
                </c:pt>
                <c:pt idx="665">
                  <c:v>34.94</c:v>
                </c:pt>
                <c:pt idx="666">
                  <c:v>34.94</c:v>
                </c:pt>
                <c:pt idx="667">
                  <c:v>34.94</c:v>
                </c:pt>
                <c:pt idx="668">
                  <c:v>34.94</c:v>
                </c:pt>
                <c:pt idx="669">
                  <c:v>34.94</c:v>
                </c:pt>
                <c:pt idx="670">
                  <c:v>34.93</c:v>
                </c:pt>
                <c:pt idx="671">
                  <c:v>34.93</c:v>
                </c:pt>
                <c:pt idx="672">
                  <c:v>34.93</c:v>
                </c:pt>
                <c:pt idx="673">
                  <c:v>34.93</c:v>
                </c:pt>
                <c:pt idx="674">
                  <c:v>34.93</c:v>
                </c:pt>
                <c:pt idx="675">
                  <c:v>34.93</c:v>
                </c:pt>
                <c:pt idx="676">
                  <c:v>34.93</c:v>
                </c:pt>
                <c:pt idx="677">
                  <c:v>34.93</c:v>
                </c:pt>
                <c:pt idx="678">
                  <c:v>34.93</c:v>
                </c:pt>
                <c:pt idx="679">
                  <c:v>34.92</c:v>
                </c:pt>
                <c:pt idx="680">
                  <c:v>34.92</c:v>
                </c:pt>
                <c:pt idx="681">
                  <c:v>34.909999999999997</c:v>
                </c:pt>
                <c:pt idx="682">
                  <c:v>34.909999999999997</c:v>
                </c:pt>
                <c:pt idx="683">
                  <c:v>34.9</c:v>
                </c:pt>
                <c:pt idx="684">
                  <c:v>34.9</c:v>
                </c:pt>
                <c:pt idx="685">
                  <c:v>34.9</c:v>
                </c:pt>
                <c:pt idx="686">
                  <c:v>34.89</c:v>
                </c:pt>
                <c:pt idx="687">
                  <c:v>34.89</c:v>
                </c:pt>
                <c:pt idx="688">
                  <c:v>34.880000000000003</c:v>
                </c:pt>
                <c:pt idx="689">
                  <c:v>34.880000000000003</c:v>
                </c:pt>
                <c:pt idx="690">
                  <c:v>34.880000000000003</c:v>
                </c:pt>
                <c:pt idx="691">
                  <c:v>34.880000000000003</c:v>
                </c:pt>
                <c:pt idx="692">
                  <c:v>34.880000000000003</c:v>
                </c:pt>
                <c:pt idx="693">
                  <c:v>34.880000000000003</c:v>
                </c:pt>
                <c:pt idx="694">
                  <c:v>34.880000000000003</c:v>
                </c:pt>
                <c:pt idx="695">
                  <c:v>34.880000000000003</c:v>
                </c:pt>
                <c:pt idx="696">
                  <c:v>34.880000000000003</c:v>
                </c:pt>
                <c:pt idx="697">
                  <c:v>34.880000000000003</c:v>
                </c:pt>
                <c:pt idx="698">
                  <c:v>34.880000000000003</c:v>
                </c:pt>
                <c:pt idx="699">
                  <c:v>34.869999999999997</c:v>
                </c:pt>
                <c:pt idx="700">
                  <c:v>34.869999999999997</c:v>
                </c:pt>
                <c:pt idx="701">
                  <c:v>34.86</c:v>
                </c:pt>
                <c:pt idx="702">
                  <c:v>34.86</c:v>
                </c:pt>
                <c:pt idx="703">
                  <c:v>34.86</c:v>
                </c:pt>
                <c:pt idx="704">
                  <c:v>34.86</c:v>
                </c:pt>
                <c:pt idx="705">
                  <c:v>34.86</c:v>
                </c:pt>
                <c:pt idx="706">
                  <c:v>34.86</c:v>
                </c:pt>
                <c:pt idx="707">
                  <c:v>34.86</c:v>
                </c:pt>
                <c:pt idx="708">
                  <c:v>34.86</c:v>
                </c:pt>
                <c:pt idx="709">
                  <c:v>34.86</c:v>
                </c:pt>
                <c:pt idx="710">
                  <c:v>34.85</c:v>
                </c:pt>
                <c:pt idx="711">
                  <c:v>34.85</c:v>
                </c:pt>
                <c:pt idx="712">
                  <c:v>34.85</c:v>
                </c:pt>
                <c:pt idx="713">
                  <c:v>34.85</c:v>
                </c:pt>
                <c:pt idx="714">
                  <c:v>34.840000000000003</c:v>
                </c:pt>
                <c:pt idx="715">
                  <c:v>34.840000000000003</c:v>
                </c:pt>
                <c:pt idx="716">
                  <c:v>34.83</c:v>
                </c:pt>
                <c:pt idx="717">
                  <c:v>34.82</c:v>
                </c:pt>
                <c:pt idx="718">
                  <c:v>34.82</c:v>
                </c:pt>
                <c:pt idx="719">
                  <c:v>34.81</c:v>
                </c:pt>
                <c:pt idx="720">
                  <c:v>34.81</c:v>
                </c:pt>
                <c:pt idx="721">
                  <c:v>34.799999999999997</c:v>
                </c:pt>
                <c:pt idx="722">
                  <c:v>34.79</c:v>
                </c:pt>
                <c:pt idx="723">
                  <c:v>34.78</c:v>
                </c:pt>
                <c:pt idx="724">
                  <c:v>34.770000000000003</c:v>
                </c:pt>
                <c:pt idx="725">
                  <c:v>34.770000000000003</c:v>
                </c:pt>
                <c:pt idx="726">
                  <c:v>34.770000000000003</c:v>
                </c:pt>
                <c:pt idx="727">
                  <c:v>34.76</c:v>
                </c:pt>
                <c:pt idx="728">
                  <c:v>34.76</c:v>
                </c:pt>
                <c:pt idx="729">
                  <c:v>34.76</c:v>
                </c:pt>
                <c:pt idx="730">
                  <c:v>34.75</c:v>
                </c:pt>
                <c:pt idx="731">
                  <c:v>34.75</c:v>
                </c:pt>
                <c:pt idx="732">
                  <c:v>34.75</c:v>
                </c:pt>
                <c:pt idx="733">
                  <c:v>34.74</c:v>
                </c:pt>
                <c:pt idx="734">
                  <c:v>34.729999999999997</c:v>
                </c:pt>
                <c:pt idx="735">
                  <c:v>34.72</c:v>
                </c:pt>
                <c:pt idx="736">
                  <c:v>34.71</c:v>
                </c:pt>
                <c:pt idx="737">
                  <c:v>34.700000000000003</c:v>
                </c:pt>
                <c:pt idx="738">
                  <c:v>34.700000000000003</c:v>
                </c:pt>
                <c:pt idx="739">
                  <c:v>34.69</c:v>
                </c:pt>
                <c:pt idx="740">
                  <c:v>34.69</c:v>
                </c:pt>
                <c:pt idx="741">
                  <c:v>34.69</c:v>
                </c:pt>
                <c:pt idx="742">
                  <c:v>34.69</c:v>
                </c:pt>
                <c:pt idx="743">
                  <c:v>34.68</c:v>
                </c:pt>
                <c:pt idx="744">
                  <c:v>34.68</c:v>
                </c:pt>
                <c:pt idx="745">
                  <c:v>34.68</c:v>
                </c:pt>
                <c:pt idx="746">
                  <c:v>34.68</c:v>
                </c:pt>
                <c:pt idx="747">
                  <c:v>34.68</c:v>
                </c:pt>
                <c:pt idx="748">
                  <c:v>34.68</c:v>
                </c:pt>
                <c:pt idx="749">
                  <c:v>34.68</c:v>
                </c:pt>
                <c:pt idx="750">
                  <c:v>34.68</c:v>
                </c:pt>
                <c:pt idx="751">
                  <c:v>34.68</c:v>
                </c:pt>
                <c:pt idx="752">
                  <c:v>34.67</c:v>
                </c:pt>
                <c:pt idx="753">
                  <c:v>34.67</c:v>
                </c:pt>
                <c:pt idx="754">
                  <c:v>34.67</c:v>
                </c:pt>
                <c:pt idx="755">
                  <c:v>34.67</c:v>
                </c:pt>
                <c:pt idx="756">
                  <c:v>34.67</c:v>
                </c:pt>
                <c:pt idx="757">
                  <c:v>34.67</c:v>
                </c:pt>
                <c:pt idx="758">
                  <c:v>34.67</c:v>
                </c:pt>
                <c:pt idx="759">
                  <c:v>34.67</c:v>
                </c:pt>
                <c:pt idx="760">
                  <c:v>34.67</c:v>
                </c:pt>
                <c:pt idx="761">
                  <c:v>34.67</c:v>
                </c:pt>
                <c:pt idx="762">
                  <c:v>34.67</c:v>
                </c:pt>
                <c:pt idx="763">
                  <c:v>34.67</c:v>
                </c:pt>
                <c:pt idx="764">
                  <c:v>34.659999999999997</c:v>
                </c:pt>
                <c:pt idx="765">
                  <c:v>34.659999999999997</c:v>
                </c:pt>
                <c:pt idx="766">
                  <c:v>34.659999999999997</c:v>
                </c:pt>
                <c:pt idx="767">
                  <c:v>34.659999999999997</c:v>
                </c:pt>
                <c:pt idx="768">
                  <c:v>34.659999999999997</c:v>
                </c:pt>
                <c:pt idx="769">
                  <c:v>34.659999999999997</c:v>
                </c:pt>
                <c:pt idx="770">
                  <c:v>34.659999999999997</c:v>
                </c:pt>
                <c:pt idx="771">
                  <c:v>34.659999999999997</c:v>
                </c:pt>
                <c:pt idx="772">
                  <c:v>34.659999999999997</c:v>
                </c:pt>
                <c:pt idx="773">
                  <c:v>34.659999999999997</c:v>
                </c:pt>
                <c:pt idx="774">
                  <c:v>34.659999999999997</c:v>
                </c:pt>
                <c:pt idx="775">
                  <c:v>34.659999999999997</c:v>
                </c:pt>
                <c:pt idx="776">
                  <c:v>34.65</c:v>
                </c:pt>
                <c:pt idx="777">
                  <c:v>34.65</c:v>
                </c:pt>
                <c:pt idx="778">
                  <c:v>34.65</c:v>
                </c:pt>
                <c:pt idx="779">
                  <c:v>34.65</c:v>
                </c:pt>
                <c:pt idx="780">
                  <c:v>34.65</c:v>
                </c:pt>
                <c:pt idx="781">
                  <c:v>34.65</c:v>
                </c:pt>
                <c:pt idx="782">
                  <c:v>34.65</c:v>
                </c:pt>
                <c:pt idx="783">
                  <c:v>34.65</c:v>
                </c:pt>
                <c:pt idx="784">
                  <c:v>34.65</c:v>
                </c:pt>
                <c:pt idx="785">
                  <c:v>34.65</c:v>
                </c:pt>
                <c:pt idx="786">
                  <c:v>34.65</c:v>
                </c:pt>
                <c:pt idx="787">
                  <c:v>34.65</c:v>
                </c:pt>
                <c:pt idx="788">
                  <c:v>34.65</c:v>
                </c:pt>
                <c:pt idx="789">
                  <c:v>34.65</c:v>
                </c:pt>
                <c:pt idx="790">
                  <c:v>34.64</c:v>
                </c:pt>
                <c:pt idx="791">
                  <c:v>34.64</c:v>
                </c:pt>
                <c:pt idx="792">
                  <c:v>34.64</c:v>
                </c:pt>
                <c:pt idx="793">
                  <c:v>34.64</c:v>
                </c:pt>
                <c:pt idx="794">
                  <c:v>34.64</c:v>
                </c:pt>
                <c:pt idx="795">
                  <c:v>34.64</c:v>
                </c:pt>
                <c:pt idx="796">
                  <c:v>34.64</c:v>
                </c:pt>
                <c:pt idx="797">
                  <c:v>34.64</c:v>
                </c:pt>
                <c:pt idx="798">
                  <c:v>34.65</c:v>
                </c:pt>
                <c:pt idx="799">
                  <c:v>34.65</c:v>
                </c:pt>
                <c:pt idx="800">
                  <c:v>34.65</c:v>
                </c:pt>
                <c:pt idx="801">
                  <c:v>34.65</c:v>
                </c:pt>
                <c:pt idx="802">
                  <c:v>34.65</c:v>
                </c:pt>
                <c:pt idx="803">
                  <c:v>34.65</c:v>
                </c:pt>
                <c:pt idx="804">
                  <c:v>34.65</c:v>
                </c:pt>
                <c:pt idx="805">
                  <c:v>34.65</c:v>
                </c:pt>
                <c:pt idx="806">
                  <c:v>34.65</c:v>
                </c:pt>
                <c:pt idx="807">
                  <c:v>34.64</c:v>
                </c:pt>
                <c:pt idx="808">
                  <c:v>34.64</c:v>
                </c:pt>
                <c:pt idx="809">
                  <c:v>34.64</c:v>
                </c:pt>
                <c:pt idx="810">
                  <c:v>34.64</c:v>
                </c:pt>
                <c:pt idx="811">
                  <c:v>34.64</c:v>
                </c:pt>
                <c:pt idx="812">
                  <c:v>34.64</c:v>
                </c:pt>
                <c:pt idx="813">
                  <c:v>34.64</c:v>
                </c:pt>
                <c:pt idx="814">
                  <c:v>34.64</c:v>
                </c:pt>
                <c:pt idx="815">
                  <c:v>34.64</c:v>
                </c:pt>
                <c:pt idx="816">
                  <c:v>34.64</c:v>
                </c:pt>
                <c:pt idx="817">
                  <c:v>34.65</c:v>
                </c:pt>
                <c:pt idx="818">
                  <c:v>34.65</c:v>
                </c:pt>
                <c:pt idx="819">
                  <c:v>34.65</c:v>
                </c:pt>
                <c:pt idx="820">
                  <c:v>34.65</c:v>
                </c:pt>
                <c:pt idx="821">
                  <c:v>34.65</c:v>
                </c:pt>
                <c:pt idx="822">
                  <c:v>34.65</c:v>
                </c:pt>
                <c:pt idx="823">
                  <c:v>34.65</c:v>
                </c:pt>
                <c:pt idx="824">
                  <c:v>34.65</c:v>
                </c:pt>
                <c:pt idx="825">
                  <c:v>34.65</c:v>
                </c:pt>
                <c:pt idx="826">
                  <c:v>34.64</c:v>
                </c:pt>
                <c:pt idx="827">
                  <c:v>34.64</c:v>
                </c:pt>
                <c:pt idx="828">
                  <c:v>34.64</c:v>
                </c:pt>
                <c:pt idx="829">
                  <c:v>34.65</c:v>
                </c:pt>
                <c:pt idx="830">
                  <c:v>34.65</c:v>
                </c:pt>
                <c:pt idx="831">
                  <c:v>34.65</c:v>
                </c:pt>
                <c:pt idx="832">
                  <c:v>34.65</c:v>
                </c:pt>
                <c:pt idx="833">
                  <c:v>34.65</c:v>
                </c:pt>
                <c:pt idx="834">
                  <c:v>34.65</c:v>
                </c:pt>
                <c:pt idx="835">
                  <c:v>34.65</c:v>
                </c:pt>
                <c:pt idx="836">
                  <c:v>34.65</c:v>
                </c:pt>
                <c:pt idx="837">
                  <c:v>34.65</c:v>
                </c:pt>
                <c:pt idx="838">
                  <c:v>34.65</c:v>
                </c:pt>
                <c:pt idx="839">
                  <c:v>34.65</c:v>
                </c:pt>
                <c:pt idx="840">
                  <c:v>34.65</c:v>
                </c:pt>
                <c:pt idx="841">
                  <c:v>34.65</c:v>
                </c:pt>
                <c:pt idx="842">
                  <c:v>34.65</c:v>
                </c:pt>
                <c:pt idx="843">
                  <c:v>34.65</c:v>
                </c:pt>
                <c:pt idx="844">
                  <c:v>34.65</c:v>
                </c:pt>
                <c:pt idx="845">
                  <c:v>34.65</c:v>
                </c:pt>
                <c:pt idx="846">
                  <c:v>34.65</c:v>
                </c:pt>
                <c:pt idx="847">
                  <c:v>34.65</c:v>
                </c:pt>
                <c:pt idx="848">
                  <c:v>34.65</c:v>
                </c:pt>
                <c:pt idx="849">
                  <c:v>34.65</c:v>
                </c:pt>
                <c:pt idx="850">
                  <c:v>34.65</c:v>
                </c:pt>
                <c:pt idx="851">
                  <c:v>34.659999999999997</c:v>
                </c:pt>
                <c:pt idx="852">
                  <c:v>34.659999999999997</c:v>
                </c:pt>
                <c:pt idx="853">
                  <c:v>34.659999999999997</c:v>
                </c:pt>
                <c:pt idx="854">
                  <c:v>34.659999999999997</c:v>
                </c:pt>
                <c:pt idx="855">
                  <c:v>34.659999999999997</c:v>
                </c:pt>
                <c:pt idx="856">
                  <c:v>34.659999999999997</c:v>
                </c:pt>
                <c:pt idx="857">
                  <c:v>34.659999999999997</c:v>
                </c:pt>
                <c:pt idx="858">
                  <c:v>34.659999999999997</c:v>
                </c:pt>
                <c:pt idx="859">
                  <c:v>34.659999999999997</c:v>
                </c:pt>
                <c:pt idx="860">
                  <c:v>34.659999999999997</c:v>
                </c:pt>
                <c:pt idx="861">
                  <c:v>34.659999999999997</c:v>
                </c:pt>
                <c:pt idx="862">
                  <c:v>34.659999999999997</c:v>
                </c:pt>
                <c:pt idx="863">
                  <c:v>34.659999999999997</c:v>
                </c:pt>
                <c:pt idx="864">
                  <c:v>34.659999999999997</c:v>
                </c:pt>
                <c:pt idx="865">
                  <c:v>34.659999999999997</c:v>
                </c:pt>
                <c:pt idx="866">
                  <c:v>34.659999999999997</c:v>
                </c:pt>
                <c:pt idx="867">
                  <c:v>34.659999999999997</c:v>
                </c:pt>
                <c:pt idx="868">
                  <c:v>34.659999999999997</c:v>
                </c:pt>
                <c:pt idx="869">
                  <c:v>34.659999999999997</c:v>
                </c:pt>
                <c:pt idx="870">
                  <c:v>34.659999999999997</c:v>
                </c:pt>
                <c:pt idx="871">
                  <c:v>34.659999999999997</c:v>
                </c:pt>
                <c:pt idx="872">
                  <c:v>34.659999999999997</c:v>
                </c:pt>
                <c:pt idx="873">
                  <c:v>34.659999999999997</c:v>
                </c:pt>
                <c:pt idx="874">
                  <c:v>34.659999999999997</c:v>
                </c:pt>
                <c:pt idx="875">
                  <c:v>34.659999999999997</c:v>
                </c:pt>
                <c:pt idx="876">
                  <c:v>34.659999999999997</c:v>
                </c:pt>
                <c:pt idx="877">
                  <c:v>34.659999999999997</c:v>
                </c:pt>
                <c:pt idx="878">
                  <c:v>34.659999999999997</c:v>
                </c:pt>
                <c:pt idx="879">
                  <c:v>34.659999999999997</c:v>
                </c:pt>
                <c:pt idx="880">
                  <c:v>34.659999999999997</c:v>
                </c:pt>
                <c:pt idx="881">
                  <c:v>34.65</c:v>
                </c:pt>
                <c:pt idx="882">
                  <c:v>34.65</c:v>
                </c:pt>
                <c:pt idx="883">
                  <c:v>34.659999999999997</c:v>
                </c:pt>
                <c:pt idx="884">
                  <c:v>34.659999999999997</c:v>
                </c:pt>
                <c:pt idx="885">
                  <c:v>34.659999999999997</c:v>
                </c:pt>
                <c:pt idx="886">
                  <c:v>34.659999999999997</c:v>
                </c:pt>
                <c:pt idx="887">
                  <c:v>34.65</c:v>
                </c:pt>
                <c:pt idx="888">
                  <c:v>34.659999999999997</c:v>
                </c:pt>
                <c:pt idx="889">
                  <c:v>34.659999999999997</c:v>
                </c:pt>
                <c:pt idx="890">
                  <c:v>34.659999999999997</c:v>
                </c:pt>
                <c:pt idx="891">
                  <c:v>34.659999999999997</c:v>
                </c:pt>
                <c:pt idx="892">
                  <c:v>34.659999999999997</c:v>
                </c:pt>
                <c:pt idx="893">
                  <c:v>34.659999999999997</c:v>
                </c:pt>
                <c:pt idx="894">
                  <c:v>34.659999999999997</c:v>
                </c:pt>
                <c:pt idx="895">
                  <c:v>34.659999999999997</c:v>
                </c:pt>
                <c:pt idx="896">
                  <c:v>34.659999999999997</c:v>
                </c:pt>
                <c:pt idx="897">
                  <c:v>34.659999999999997</c:v>
                </c:pt>
                <c:pt idx="898">
                  <c:v>34.659999999999997</c:v>
                </c:pt>
                <c:pt idx="899">
                  <c:v>34.659999999999997</c:v>
                </c:pt>
                <c:pt idx="900">
                  <c:v>34.659999999999997</c:v>
                </c:pt>
                <c:pt idx="901">
                  <c:v>34.659999999999997</c:v>
                </c:pt>
                <c:pt idx="902">
                  <c:v>34.659999999999997</c:v>
                </c:pt>
                <c:pt idx="903">
                  <c:v>34.659999999999997</c:v>
                </c:pt>
                <c:pt idx="904">
                  <c:v>34.659999999999997</c:v>
                </c:pt>
                <c:pt idx="905">
                  <c:v>34.659999999999997</c:v>
                </c:pt>
                <c:pt idx="906">
                  <c:v>34.659999999999997</c:v>
                </c:pt>
                <c:pt idx="907">
                  <c:v>34.659999999999997</c:v>
                </c:pt>
                <c:pt idx="908">
                  <c:v>34.659999999999997</c:v>
                </c:pt>
                <c:pt idx="909">
                  <c:v>34.659999999999997</c:v>
                </c:pt>
                <c:pt idx="910">
                  <c:v>34.659999999999997</c:v>
                </c:pt>
                <c:pt idx="911">
                  <c:v>34.659999999999997</c:v>
                </c:pt>
                <c:pt idx="912">
                  <c:v>34.659999999999997</c:v>
                </c:pt>
                <c:pt idx="913">
                  <c:v>34.659999999999997</c:v>
                </c:pt>
                <c:pt idx="914">
                  <c:v>34.659999999999997</c:v>
                </c:pt>
                <c:pt idx="915">
                  <c:v>34.659999999999997</c:v>
                </c:pt>
                <c:pt idx="916">
                  <c:v>34.659999999999997</c:v>
                </c:pt>
                <c:pt idx="917">
                  <c:v>34.659999999999997</c:v>
                </c:pt>
                <c:pt idx="918">
                  <c:v>34.659999999999997</c:v>
                </c:pt>
                <c:pt idx="919">
                  <c:v>34.659999999999997</c:v>
                </c:pt>
                <c:pt idx="920">
                  <c:v>34.659999999999997</c:v>
                </c:pt>
                <c:pt idx="921">
                  <c:v>34.659999999999997</c:v>
                </c:pt>
                <c:pt idx="922">
                  <c:v>34.659999999999997</c:v>
                </c:pt>
                <c:pt idx="923">
                  <c:v>34.659999999999997</c:v>
                </c:pt>
                <c:pt idx="924">
                  <c:v>34.65</c:v>
                </c:pt>
                <c:pt idx="925">
                  <c:v>34.65</c:v>
                </c:pt>
                <c:pt idx="926">
                  <c:v>34.65</c:v>
                </c:pt>
                <c:pt idx="927">
                  <c:v>34.65</c:v>
                </c:pt>
                <c:pt idx="928">
                  <c:v>34.65</c:v>
                </c:pt>
                <c:pt idx="929">
                  <c:v>34.659999999999997</c:v>
                </c:pt>
                <c:pt idx="930">
                  <c:v>34.659999999999997</c:v>
                </c:pt>
                <c:pt idx="931">
                  <c:v>34.659999999999997</c:v>
                </c:pt>
                <c:pt idx="932">
                  <c:v>34.659999999999997</c:v>
                </c:pt>
                <c:pt idx="933">
                  <c:v>34.659999999999997</c:v>
                </c:pt>
                <c:pt idx="934">
                  <c:v>34.659999999999997</c:v>
                </c:pt>
                <c:pt idx="935">
                  <c:v>34.659999999999997</c:v>
                </c:pt>
                <c:pt idx="936">
                  <c:v>34.659999999999997</c:v>
                </c:pt>
                <c:pt idx="937">
                  <c:v>34.659999999999997</c:v>
                </c:pt>
                <c:pt idx="938">
                  <c:v>34.659999999999997</c:v>
                </c:pt>
                <c:pt idx="939">
                  <c:v>34.659999999999997</c:v>
                </c:pt>
                <c:pt idx="940">
                  <c:v>34.65</c:v>
                </c:pt>
                <c:pt idx="941">
                  <c:v>34.65</c:v>
                </c:pt>
                <c:pt idx="942">
                  <c:v>34.65</c:v>
                </c:pt>
                <c:pt idx="943">
                  <c:v>34.65</c:v>
                </c:pt>
                <c:pt idx="944">
                  <c:v>34.65</c:v>
                </c:pt>
                <c:pt idx="945">
                  <c:v>34.65</c:v>
                </c:pt>
                <c:pt idx="946">
                  <c:v>34.65</c:v>
                </c:pt>
                <c:pt idx="947">
                  <c:v>34.65</c:v>
                </c:pt>
                <c:pt idx="948">
                  <c:v>34.65</c:v>
                </c:pt>
                <c:pt idx="949">
                  <c:v>34.65</c:v>
                </c:pt>
                <c:pt idx="950">
                  <c:v>34.65</c:v>
                </c:pt>
                <c:pt idx="951">
                  <c:v>34.65</c:v>
                </c:pt>
                <c:pt idx="952">
                  <c:v>34.65</c:v>
                </c:pt>
                <c:pt idx="953">
                  <c:v>34.65</c:v>
                </c:pt>
                <c:pt idx="954">
                  <c:v>34.65</c:v>
                </c:pt>
                <c:pt idx="955">
                  <c:v>34.65</c:v>
                </c:pt>
                <c:pt idx="956">
                  <c:v>34.65</c:v>
                </c:pt>
                <c:pt idx="957">
                  <c:v>34.65</c:v>
                </c:pt>
                <c:pt idx="958">
                  <c:v>34.65</c:v>
                </c:pt>
                <c:pt idx="959">
                  <c:v>34.65</c:v>
                </c:pt>
                <c:pt idx="960">
                  <c:v>34.65</c:v>
                </c:pt>
                <c:pt idx="961">
                  <c:v>34.65</c:v>
                </c:pt>
                <c:pt idx="962">
                  <c:v>34.65</c:v>
                </c:pt>
                <c:pt idx="963">
                  <c:v>34.65</c:v>
                </c:pt>
                <c:pt idx="964">
                  <c:v>34.65</c:v>
                </c:pt>
                <c:pt idx="965">
                  <c:v>34.65</c:v>
                </c:pt>
                <c:pt idx="966">
                  <c:v>34.64</c:v>
                </c:pt>
                <c:pt idx="967">
                  <c:v>34.64</c:v>
                </c:pt>
                <c:pt idx="968">
                  <c:v>34.64</c:v>
                </c:pt>
                <c:pt idx="969">
                  <c:v>34.64</c:v>
                </c:pt>
                <c:pt idx="970">
                  <c:v>34.64</c:v>
                </c:pt>
                <c:pt idx="971">
                  <c:v>34.630000000000003</c:v>
                </c:pt>
                <c:pt idx="972">
                  <c:v>34.630000000000003</c:v>
                </c:pt>
                <c:pt idx="973">
                  <c:v>34.64</c:v>
                </c:pt>
                <c:pt idx="974">
                  <c:v>34.64</c:v>
                </c:pt>
                <c:pt idx="975">
                  <c:v>34.64</c:v>
                </c:pt>
                <c:pt idx="976">
                  <c:v>34.64</c:v>
                </c:pt>
                <c:pt idx="977">
                  <c:v>34.64</c:v>
                </c:pt>
                <c:pt idx="978">
                  <c:v>34.64</c:v>
                </c:pt>
                <c:pt idx="979">
                  <c:v>34.64</c:v>
                </c:pt>
                <c:pt idx="980">
                  <c:v>34.630000000000003</c:v>
                </c:pt>
                <c:pt idx="981">
                  <c:v>34.630000000000003</c:v>
                </c:pt>
                <c:pt idx="982">
                  <c:v>34.630000000000003</c:v>
                </c:pt>
                <c:pt idx="983">
                  <c:v>34.619999999999997</c:v>
                </c:pt>
                <c:pt idx="984">
                  <c:v>34.619999999999997</c:v>
                </c:pt>
                <c:pt idx="985">
                  <c:v>34.619999999999997</c:v>
                </c:pt>
                <c:pt idx="986">
                  <c:v>34.630000000000003</c:v>
                </c:pt>
                <c:pt idx="987">
                  <c:v>34.630000000000003</c:v>
                </c:pt>
                <c:pt idx="988">
                  <c:v>34.630000000000003</c:v>
                </c:pt>
                <c:pt idx="989">
                  <c:v>34.630000000000003</c:v>
                </c:pt>
                <c:pt idx="990">
                  <c:v>34.619999999999997</c:v>
                </c:pt>
                <c:pt idx="991">
                  <c:v>34.630000000000003</c:v>
                </c:pt>
                <c:pt idx="992">
                  <c:v>34.630000000000003</c:v>
                </c:pt>
                <c:pt idx="993">
                  <c:v>34.630000000000003</c:v>
                </c:pt>
                <c:pt idx="994">
                  <c:v>34.619999999999997</c:v>
                </c:pt>
                <c:pt idx="995">
                  <c:v>34.619999999999997</c:v>
                </c:pt>
                <c:pt idx="996">
                  <c:v>34.630000000000003</c:v>
                </c:pt>
                <c:pt idx="997">
                  <c:v>34.630000000000003</c:v>
                </c:pt>
                <c:pt idx="998">
                  <c:v>34.630000000000003</c:v>
                </c:pt>
                <c:pt idx="999">
                  <c:v>34.630000000000003</c:v>
                </c:pt>
                <c:pt idx="1000">
                  <c:v>34.619999999999997</c:v>
                </c:pt>
                <c:pt idx="1001">
                  <c:v>34.619999999999997</c:v>
                </c:pt>
                <c:pt idx="1002">
                  <c:v>34.630000000000003</c:v>
                </c:pt>
                <c:pt idx="1003">
                  <c:v>34.630000000000003</c:v>
                </c:pt>
                <c:pt idx="1004">
                  <c:v>34.619999999999997</c:v>
                </c:pt>
                <c:pt idx="1005">
                  <c:v>34.619999999999997</c:v>
                </c:pt>
                <c:pt idx="1006">
                  <c:v>34.619999999999997</c:v>
                </c:pt>
                <c:pt idx="1007">
                  <c:v>34.619999999999997</c:v>
                </c:pt>
                <c:pt idx="1008">
                  <c:v>34.619999999999997</c:v>
                </c:pt>
                <c:pt idx="1009">
                  <c:v>34.619999999999997</c:v>
                </c:pt>
                <c:pt idx="1010">
                  <c:v>34.619999999999997</c:v>
                </c:pt>
                <c:pt idx="1011">
                  <c:v>34.619999999999997</c:v>
                </c:pt>
                <c:pt idx="1012">
                  <c:v>34.619999999999997</c:v>
                </c:pt>
                <c:pt idx="1013">
                  <c:v>34.619999999999997</c:v>
                </c:pt>
                <c:pt idx="1014">
                  <c:v>34.619999999999997</c:v>
                </c:pt>
                <c:pt idx="1015">
                  <c:v>34.619999999999997</c:v>
                </c:pt>
                <c:pt idx="1016">
                  <c:v>34.619999999999997</c:v>
                </c:pt>
                <c:pt idx="1017">
                  <c:v>34.61</c:v>
                </c:pt>
                <c:pt idx="1018">
                  <c:v>34.61</c:v>
                </c:pt>
                <c:pt idx="1019">
                  <c:v>34.6</c:v>
                </c:pt>
                <c:pt idx="1020">
                  <c:v>34.6</c:v>
                </c:pt>
                <c:pt idx="1021">
                  <c:v>34.6</c:v>
                </c:pt>
                <c:pt idx="1022">
                  <c:v>34.6</c:v>
                </c:pt>
                <c:pt idx="1023">
                  <c:v>34.6</c:v>
                </c:pt>
                <c:pt idx="1024">
                  <c:v>34.61</c:v>
                </c:pt>
                <c:pt idx="1025">
                  <c:v>34.61</c:v>
                </c:pt>
                <c:pt idx="1026">
                  <c:v>34.61</c:v>
                </c:pt>
                <c:pt idx="1027">
                  <c:v>34.61</c:v>
                </c:pt>
                <c:pt idx="1028">
                  <c:v>34.61</c:v>
                </c:pt>
                <c:pt idx="1029">
                  <c:v>34.61</c:v>
                </c:pt>
                <c:pt idx="1030">
                  <c:v>34.61</c:v>
                </c:pt>
                <c:pt idx="1031">
                  <c:v>34.61</c:v>
                </c:pt>
                <c:pt idx="1032">
                  <c:v>34.61</c:v>
                </c:pt>
                <c:pt idx="1033">
                  <c:v>34.6</c:v>
                </c:pt>
                <c:pt idx="1034">
                  <c:v>34.6</c:v>
                </c:pt>
                <c:pt idx="1035">
                  <c:v>34.6</c:v>
                </c:pt>
                <c:pt idx="1036">
                  <c:v>34.6</c:v>
                </c:pt>
                <c:pt idx="1037">
                  <c:v>34.6</c:v>
                </c:pt>
                <c:pt idx="1038">
                  <c:v>34.6</c:v>
                </c:pt>
                <c:pt idx="1039">
                  <c:v>34.6</c:v>
                </c:pt>
                <c:pt idx="1040">
                  <c:v>34.6</c:v>
                </c:pt>
                <c:pt idx="1041">
                  <c:v>34.6</c:v>
                </c:pt>
                <c:pt idx="1042">
                  <c:v>34.6</c:v>
                </c:pt>
                <c:pt idx="1043">
                  <c:v>34.6</c:v>
                </c:pt>
                <c:pt idx="1044">
                  <c:v>34.6</c:v>
                </c:pt>
                <c:pt idx="1045">
                  <c:v>34.6</c:v>
                </c:pt>
                <c:pt idx="1046">
                  <c:v>34.6</c:v>
                </c:pt>
                <c:pt idx="1047">
                  <c:v>34.6</c:v>
                </c:pt>
                <c:pt idx="1048">
                  <c:v>34.6</c:v>
                </c:pt>
                <c:pt idx="1049">
                  <c:v>34.6</c:v>
                </c:pt>
                <c:pt idx="1050">
                  <c:v>34.6</c:v>
                </c:pt>
                <c:pt idx="1051">
                  <c:v>34.6</c:v>
                </c:pt>
                <c:pt idx="1052">
                  <c:v>34.6</c:v>
                </c:pt>
                <c:pt idx="1053">
                  <c:v>34.6</c:v>
                </c:pt>
                <c:pt idx="1054">
                  <c:v>34.6</c:v>
                </c:pt>
                <c:pt idx="1055">
                  <c:v>34.6</c:v>
                </c:pt>
                <c:pt idx="1056">
                  <c:v>34.6</c:v>
                </c:pt>
                <c:pt idx="1057">
                  <c:v>34.6</c:v>
                </c:pt>
                <c:pt idx="1058">
                  <c:v>34.6</c:v>
                </c:pt>
                <c:pt idx="1059">
                  <c:v>34.6</c:v>
                </c:pt>
                <c:pt idx="1060">
                  <c:v>34.6</c:v>
                </c:pt>
                <c:pt idx="1061">
                  <c:v>34.6</c:v>
                </c:pt>
                <c:pt idx="1062">
                  <c:v>34.6</c:v>
                </c:pt>
                <c:pt idx="1063">
                  <c:v>34.6</c:v>
                </c:pt>
                <c:pt idx="1064">
                  <c:v>34.6</c:v>
                </c:pt>
                <c:pt idx="1065">
                  <c:v>34.6</c:v>
                </c:pt>
                <c:pt idx="1066">
                  <c:v>34.6</c:v>
                </c:pt>
                <c:pt idx="1067">
                  <c:v>34.6</c:v>
                </c:pt>
                <c:pt idx="1068">
                  <c:v>34.6</c:v>
                </c:pt>
                <c:pt idx="1069">
                  <c:v>34.6</c:v>
                </c:pt>
                <c:pt idx="1070">
                  <c:v>34.6</c:v>
                </c:pt>
                <c:pt idx="1071">
                  <c:v>34.6</c:v>
                </c:pt>
                <c:pt idx="1072">
                  <c:v>34.6</c:v>
                </c:pt>
                <c:pt idx="1073">
                  <c:v>34.6</c:v>
                </c:pt>
                <c:pt idx="1074">
                  <c:v>34.6</c:v>
                </c:pt>
                <c:pt idx="1075">
                  <c:v>34.6</c:v>
                </c:pt>
                <c:pt idx="1076">
                  <c:v>34.6</c:v>
                </c:pt>
                <c:pt idx="1077">
                  <c:v>34.6</c:v>
                </c:pt>
                <c:pt idx="1078">
                  <c:v>34.6</c:v>
                </c:pt>
                <c:pt idx="1079">
                  <c:v>34.6</c:v>
                </c:pt>
                <c:pt idx="1080">
                  <c:v>34.6</c:v>
                </c:pt>
                <c:pt idx="1081">
                  <c:v>34.6</c:v>
                </c:pt>
                <c:pt idx="1082">
                  <c:v>34.6</c:v>
                </c:pt>
                <c:pt idx="1083">
                  <c:v>34.6</c:v>
                </c:pt>
                <c:pt idx="1084">
                  <c:v>34.590000000000003</c:v>
                </c:pt>
                <c:pt idx="1085">
                  <c:v>34.590000000000003</c:v>
                </c:pt>
                <c:pt idx="1086">
                  <c:v>34.6</c:v>
                </c:pt>
                <c:pt idx="1087">
                  <c:v>34.6</c:v>
                </c:pt>
                <c:pt idx="1088">
                  <c:v>34.6</c:v>
                </c:pt>
                <c:pt idx="1089">
                  <c:v>34.6</c:v>
                </c:pt>
                <c:pt idx="1090">
                  <c:v>34.6</c:v>
                </c:pt>
                <c:pt idx="1091">
                  <c:v>34.6</c:v>
                </c:pt>
                <c:pt idx="1092">
                  <c:v>34.6</c:v>
                </c:pt>
                <c:pt idx="1093">
                  <c:v>34.6</c:v>
                </c:pt>
                <c:pt idx="1094">
                  <c:v>34.6</c:v>
                </c:pt>
                <c:pt idx="1095">
                  <c:v>34.6</c:v>
                </c:pt>
                <c:pt idx="1096">
                  <c:v>34.6</c:v>
                </c:pt>
                <c:pt idx="1097">
                  <c:v>34.6</c:v>
                </c:pt>
                <c:pt idx="1098">
                  <c:v>34.6</c:v>
                </c:pt>
                <c:pt idx="1099">
                  <c:v>34.6</c:v>
                </c:pt>
                <c:pt idx="1100">
                  <c:v>34.6</c:v>
                </c:pt>
                <c:pt idx="1101">
                  <c:v>34.6</c:v>
                </c:pt>
                <c:pt idx="1102">
                  <c:v>34.6</c:v>
                </c:pt>
                <c:pt idx="1103">
                  <c:v>34.6</c:v>
                </c:pt>
                <c:pt idx="1104">
                  <c:v>34.6</c:v>
                </c:pt>
                <c:pt idx="1105">
                  <c:v>34.6</c:v>
                </c:pt>
                <c:pt idx="1106">
                  <c:v>34.6</c:v>
                </c:pt>
                <c:pt idx="1107">
                  <c:v>34.6</c:v>
                </c:pt>
                <c:pt idx="1108">
                  <c:v>34.6</c:v>
                </c:pt>
                <c:pt idx="1109">
                  <c:v>34.6</c:v>
                </c:pt>
                <c:pt idx="1110">
                  <c:v>34.6</c:v>
                </c:pt>
                <c:pt idx="1111">
                  <c:v>34.6</c:v>
                </c:pt>
                <c:pt idx="1112">
                  <c:v>34.6</c:v>
                </c:pt>
                <c:pt idx="1113">
                  <c:v>34.6</c:v>
                </c:pt>
                <c:pt idx="1114">
                  <c:v>34.6</c:v>
                </c:pt>
                <c:pt idx="1115">
                  <c:v>34.6</c:v>
                </c:pt>
                <c:pt idx="1116">
                  <c:v>34.6</c:v>
                </c:pt>
                <c:pt idx="1117">
                  <c:v>34.6</c:v>
                </c:pt>
                <c:pt idx="1118">
                  <c:v>34.6</c:v>
                </c:pt>
                <c:pt idx="1119">
                  <c:v>34.6</c:v>
                </c:pt>
                <c:pt idx="1120">
                  <c:v>34.6</c:v>
                </c:pt>
                <c:pt idx="1121">
                  <c:v>34.6</c:v>
                </c:pt>
                <c:pt idx="1122">
                  <c:v>34.6</c:v>
                </c:pt>
                <c:pt idx="1123">
                  <c:v>34.6</c:v>
                </c:pt>
                <c:pt idx="1124">
                  <c:v>34.6</c:v>
                </c:pt>
                <c:pt idx="1125">
                  <c:v>34.6</c:v>
                </c:pt>
                <c:pt idx="1126">
                  <c:v>34.6</c:v>
                </c:pt>
                <c:pt idx="1127">
                  <c:v>34.6</c:v>
                </c:pt>
                <c:pt idx="1128">
                  <c:v>34.6</c:v>
                </c:pt>
                <c:pt idx="1129">
                  <c:v>34.590000000000003</c:v>
                </c:pt>
                <c:pt idx="1130">
                  <c:v>34.590000000000003</c:v>
                </c:pt>
                <c:pt idx="1131">
                  <c:v>34.590000000000003</c:v>
                </c:pt>
                <c:pt idx="1132">
                  <c:v>34.590000000000003</c:v>
                </c:pt>
                <c:pt idx="1133">
                  <c:v>34.6</c:v>
                </c:pt>
                <c:pt idx="1134">
                  <c:v>34.6</c:v>
                </c:pt>
                <c:pt idx="1135">
                  <c:v>34.6</c:v>
                </c:pt>
                <c:pt idx="1136">
                  <c:v>34.6</c:v>
                </c:pt>
                <c:pt idx="1137">
                  <c:v>34.6</c:v>
                </c:pt>
                <c:pt idx="1138">
                  <c:v>34.6</c:v>
                </c:pt>
                <c:pt idx="1139">
                  <c:v>34.6</c:v>
                </c:pt>
                <c:pt idx="1140">
                  <c:v>34.6</c:v>
                </c:pt>
                <c:pt idx="1141">
                  <c:v>34.6</c:v>
                </c:pt>
                <c:pt idx="1142">
                  <c:v>34.61</c:v>
                </c:pt>
                <c:pt idx="1143">
                  <c:v>34.61</c:v>
                </c:pt>
                <c:pt idx="1144">
                  <c:v>34.61</c:v>
                </c:pt>
                <c:pt idx="1145">
                  <c:v>34.61</c:v>
                </c:pt>
                <c:pt idx="1146">
                  <c:v>34.61</c:v>
                </c:pt>
                <c:pt idx="1147">
                  <c:v>34.6</c:v>
                </c:pt>
                <c:pt idx="1148">
                  <c:v>34.61</c:v>
                </c:pt>
                <c:pt idx="1149">
                  <c:v>34.61</c:v>
                </c:pt>
                <c:pt idx="1150">
                  <c:v>34.61</c:v>
                </c:pt>
                <c:pt idx="1151">
                  <c:v>34.61</c:v>
                </c:pt>
                <c:pt idx="1152">
                  <c:v>34.61</c:v>
                </c:pt>
                <c:pt idx="1153">
                  <c:v>34.6</c:v>
                </c:pt>
                <c:pt idx="1154">
                  <c:v>34.6</c:v>
                </c:pt>
                <c:pt idx="1155">
                  <c:v>34.6</c:v>
                </c:pt>
                <c:pt idx="1156">
                  <c:v>34.6</c:v>
                </c:pt>
                <c:pt idx="1157">
                  <c:v>34.6</c:v>
                </c:pt>
                <c:pt idx="1158">
                  <c:v>34.6</c:v>
                </c:pt>
                <c:pt idx="1159">
                  <c:v>34.6</c:v>
                </c:pt>
                <c:pt idx="1160">
                  <c:v>34.6</c:v>
                </c:pt>
                <c:pt idx="1161">
                  <c:v>34.6</c:v>
                </c:pt>
                <c:pt idx="1162">
                  <c:v>34.6</c:v>
                </c:pt>
                <c:pt idx="1163">
                  <c:v>34.6</c:v>
                </c:pt>
                <c:pt idx="1164">
                  <c:v>34.6</c:v>
                </c:pt>
                <c:pt idx="1165">
                  <c:v>34.6</c:v>
                </c:pt>
                <c:pt idx="1166">
                  <c:v>34.6</c:v>
                </c:pt>
                <c:pt idx="1167">
                  <c:v>34.6</c:v>
                </c:pt>
                <c:pt idx="1168">
                  <c:v>34.6</c:v>
                </c:pt>
                <c:pt idx="1169">
                  <c:v>34.6</c:v>
                </c:pt>
                <c:pt idx="1170">
                  <c:v>34.6</c:v>
                </c:pt>
                <c:pt idx="1171">
                  <c:v>34.6</c:v>
                </c:pt>
                <c:pt idx="1172">
                  <c:v>34.6</c:v>
                </c:pt>
                <c:pt idx="1173">
                  <c:v>34.6</c:v>
                </c:pt>
                <c:pt idx="1174">
                  <c:v>34.6</c:v>
                </c:pt>
                <c:pt idx="1175">
                  <c:v>34.61</c:v>
                </c:pt>
                <c:pt idx="1176">
                  <c:v>34.61</c:v>
                </c:pt>
                <c:pt idx="1177">
                  <c:v>34.6</c:v>
                </c:pt>
                <c:pt idx="1178">
                  <c:v>34.6</c:v>
                </c:pt>
                <c:pt idx="1179">
                  <c:v>34.6</c:v>
                </c:pt>
                <c:pt idx="1180">
                  <c:v>34.61</c:v>
                </c:pt>
                <c:pt idx="1181">
                  <c:v>34.6</c:v>
                </c:pt>
                <c:pt idx="1182">
                  <c:v>34.6</c:v>
                </c:pt>
                <c:pt idx="1183">
                  <c:v>34.6</c:v>
                </c:pt>
                <c:pt idx="1184">
                  <c:v>34.590000000000003</c:v>
                </c:pt>
                <c:pt idx="1185">
                  <c:v>34.6</c:v>
                </c:pt>
                <c:pt idx="1186">
                  <c:v>34.6</c:v>
                </c:pt>
                <c:pt idx="1187">
                  <c:v>34.6</c:v>
                </c:pt>
                <c:pt idx="1188">
                  <c:v>34.6</c:v>
                </c:pt>
                <c:pt idx="1189">
                  <c:v>34.590000000000003</c:v>
                </c:pt>
                <c:pt idx="1190">
                  <c:v>34.590000000000003</c:v>
                </c:pt>
                <c:pt idx="1191">
                  <c:v>34.590000000000003</c:v>
                </c:pt>
                <c:pt idx="1192">
                  <c:v>34.6</c:v>
                </c:pt>
                <c:pt idx="1193">
                  <c:v>34.6</c:v>
                </c:pt>
                <c:pt idx="1194">
                  <c:v>34.590000000000003</c:v>
                </c:pt>
                <c:pt idx="1195">
                  <c:v>34.590000000000003</c:v>
                </c:pt>
                <c:pt idx="1196">
                  <c:v>34.590000000000003</c:v>
                </c:pt>
                <c:pt idx="1197">
                  <c:v>34.590000000000003</c:v>
                </c:pt>
                <c:pt idx="1198">
                  <c:v>34.6</c:v>
                </c:pt>
                <c:pt idx="1199">
                  <c:v>34.6</c:v>
                </c:pt>
                <c:pt idx="1200">
                  <c:v>34.590000000000003</c:v>
                </c:pt>
                <c:pt idx="1201">
                  <c:v>34.590000000000003</c:v>
                </c:pt>
                <c:pt idx="1202">
                  <c:v>34.590000000000003</c:v>
                </c:pt>
                <c:pt idx="1203">
                  <c:v>34.590000000000003</c:v>
                </c:pt>
                <c:pt idx="1204">
                  <c:v>34.590000000000003</c:v>
                </c:pt>
                <c:pt idx="1205">
                  <c:v>34.590000000000003</c:v>
                </c:pt>
                <c:pt idx="1206">
                  <c:v>34.590000000000003</c:v>
                </c:pt>
                <c:pt idx="1207">
                  <c:v>34.590000000000003</c:v>
                </c:pt>
                <c:pt idx="1208">
                  <c:v>34.590000000000003</c:v>
                </c:pt>
                <c:pt idx="1209">
                  <c:v>34.590000000000003</c:v>
                </c:pt>
                <c:pt idx="1210">
                  <c:v>34.590000000000003</c:v>
                </c:pt>
                <c:pt idx="1211">
                  <c:v>34.590000000000003</c:v>
                </c:pt>
                <c:pt idx="1212">
                  <c:v>34.590000000000003</c:v>
                </c:pt>
                <c:pt idx="1213">
                  <c:v>34.590000000000003</c:v>
                </c:pt>
                <c:pt idx="1214">
                  <c:v>34.590000000000003</c:v>
                </c:pt>
                <c:pt idx="1215">
                  <c:v>34.590000000000003</c:v>
                </c:pt>
                <c:pt idx="1216">
                  <c:v>34.590000000000003</c:v>
                </c:pt>
                <c:pt idx="1217">
                  <c:v>34.590000000000003</c:v>
                </c:pt>
                <c:pt idx="1218">
                  <c:v>34.590000000000003</c:v>
                </c:pt>
                <c:pt idx="1219">
                  <c:v>34.590000000000003</c:v>
                </c:pt>
                <c:pt idx="1220">
                  <c:v>34.590000000000003</c:v>
                </c:pt>
                <c:pt idx="1221">
                  <c:v>34.590000000000003</c:v>
                </c:pt>
                <c:pt idx="1222">
                  <c:v>34.590000000000003</c:v>
                </c:pt>
                <c:pt idx="1223">
                  <c:v>34.590000000000003</c:v>
                </c:pt>
                <c:pt idx="1224">
                  <c:v>34.590000000000003</c:v>
                </c:pt>
                <c:pt idx="1225">
                  <c:v>34.590000000000003</c:v>
                </c:pt>
                <c:pt idx="1226">
                  <c:v>34.590000000000003</c:v>
                </c:pt>
                <c:pt idx="1227">
                  <c:v>34.58</c:v>
                </c:pt>
                <c:pt idx="1228">
                  <c:v>34.58</c:v>
                </c:pt>
                <c:pt idx="1229">
                  <c:v>34.58</c:v>
                </c:pt>
                <c:pt idx="1230">
                  <c:v>34.58</c:v>
                </c:pt>
                <c:pt idx="1231">
                  <c:v>34.58</c:v>
                </c:pt>
                <c:pt idx="1232">
                  <c:v>34.58</c:v>
                </c:pt>
                <c:pt idx="1233">
                  <c:v>34.58</c:v>
                </c:pt>
                <c:pt idx="1234">
                  <c:v>34.58</c:v>
                </c:pt>
                <c:pt idx="1235">
                  <c:v>34.58</c:v>
                </c:pt>
                <c:pt idx="1236">
                  <c:v>34.58</c:v>
                </c:pt>
                <c:pt idx="1237">
                  <c:v>34.590000000000003</c:v>
                </c:pt>
                <c:pt idx="1238">
                  <c:v>34.590000000000003</c:v>
                </c:pt>
                <c:pt idx="1239">
                  <c:v>34.58</c:v>
                </c:pt>
                <c:pt idx="1240">
                  <c:v>34.58</c:v>
                </c:pt>
                <c:pt idx="1241">
                  <c:v>34.58</c:v>
                </c:pt>
                <c:pt idx="1242">
                  <c:v>34.58</c:v>
                </c:pt>
                <c:pt idx="1243">
                  <c:v>34.58</c:v>
                </c:pt>
                <c:pt idx="1244">
                  <c:v>34.58</c:v>
                </c:pt>
                <c:pt idx="1245">
                  <c:v>34.58</c:v>
                </c:pt>
                <c:pt idx="1246">
                  <c:v>34.58</c:v>
                </c:pt>
                <c:pt idx="1247">
                  <c:v>34.58</c:v>
                </c:pt>
                <c:pt idx="1248">
                  <c:v>34.58</c:v>
                </c:pt>
                <c:pt idx="1249">
                  <c:v>34.58</c:v>
                </c:pt>
                <c:pt idx="1250">
                  <c:v>34.58</c:v>
                </c:pt>
                <c:pt idx="1251">
                  <c:v>34.58</c:v>
                </c:pt>
                <c:pt idx="1252">
                  <c:v>34.58</c:v>
                </c:pt>
                <c:pt idx="1253">
                  <c:v>34.58</c:v>
                </c:pt>
                <c:pt idx="1254">
                  <c:v>34.58</c:v>
                </c:pt>
                <c:pt idx="1255">
                  <c:v>34.58</c:v>
                </c:pt>
                <c:pt idx="1256">
                  <c:v>34.58</c:v>
                </c:pt>
                <c:pt idx="1257">
                  <c:v>34.58</c:v>
                </c:pt>
                <c:pt idx="1258">
                  <c:v>34.58</c:v>
                </c:pt>
                <c:pt idx="1259">
                  <c:v>34.58</c:v>
                </c:pt>
                <c:pt idx="1260">
                  <c:v>34.58</c:v>
                </c:pt>
                <c:pt idx="1261">
                  <c:v>34.58</c:v>
                </c:pt>
                <c:pt idx="1262">
                  <c:v>34.58</c:v>
                </c:pt>
                <c:pt idx="1263">
                  <c:v>34.58</c:v>
                </c:pt>
                <c:pt idx="1264">
                  <c:v>34.58</c:v>
                </c:pt>
                <c:pt idx="1265">
                  <c:v>34.58</c:v>
                </c:pt>
                <c:pt idx="1266">
                  <c:v>34.58</c:v>
                </c:pt>
                <c:pt idx="1267">
                  <c:v>34.58</c:v>
                </c:pt>
                <c:pt idx="1268">
                  <c:v>34.58</c:v>
                </c:pt>
                <c:pt idx="1269">
                  <c:v>34.58</c:v>
                </c:pt>
                <c:pt idx="1270">
                  <c:v>34.58</c:v>
                </c:pt>
                <c:pt idx="1271">
                  <c:v>34.58</c:v>
                </c:pt>
                <c:pt idx="1272">
                  <c:v>34.58</c:v>
                </c:pt>
                <c:pt idx="1273">
                  <c:v>34.58</c:v>
                </c:pt>
                <c:pt idx="1274">
                  <c:v>34.58</c:v>
                </c:pt>
                <c:pt idx="1275">
                  <c:v>34.58</c:v>
                </c:pt>
                <c:pt idx="1276">
                  <c:v>34.58</c:v>
                </c:pt>
                <c:pt idx="1277">
                  <c:v>34.58</c:v>
                </c:pt>
                <c:pt idx="1278">
                  <c:v>34.58</c:v>
                </c:pt>
                <c:pt idx="1279">
                  <c:v>34.58</c:v>
                </c:pt>
                <c:pt idx="1280">
                  <c:v>34.58</c:v>
                </c:pt>
                <c:pt idx="1281">
                  <c:v>34.58</c:v>
                </c:pt>
                <c:pt idx="1282">
                  <c:v>34.58</c:v>
                </c:pt>
                <c:pt idx="1283">
                  <c:v>34.58</c:v>
                </c:pt>
                <c:pt idx="1284">
                  <c:v>34.58</c:v>
                </c:pt>
                <c:pt idx="1285">
                  <c:v>34.58</c:v>
                </c:pt>
                <c:pt idx="1286">
                  <c:v>34.58</c:v>
                </c:pt>
                <c:pt idx="1287">
                  <c:v>34.58</c:v>
                </c:pt>
                <c:pt idx="1288">
                  <c:v>34.58</c:v>
                </c:pt>
                <c:pt idx="1289">
                  <c:v>34.58</c:v>
                </c:pt>
                <c:pt idx="1290">
                  <c:v>34.58</c:v>
                </c:pt>
                <c:pt idx="1291">
                  <c:v>34.58</c:v>
                </c:pt>
                <c:pt idx="1292">
                  <c:v>34.58</c:v>
                </c:pt>
                <c:pt idx="1293">
                  <c:v>34.58</c:v>
                </c:pt>
                <c:pt idx="1294">
                  <c:v>34.58</c:v>
                </c:pt>
                <c:pt idx="1295">
                  <c:v>34.58</c:v>
                </c:pt>
                <c:pt idx="1296">
                  <c:v>34.58</c:v>
                </c:pt>
                <c:pt idx="1297">
                  <c:v>34.58</c:v>
                </c:pt>
                <c:pt idx="1298">
                  <c:v>34.58</c:v>
                </c:pt>
                <c:pt idx="1299">
                  <c:v>34.58</c:v>
                </c:pt>
                <c:pt idx="1300">
                  <c:v>34.58</c:v>
                </c:pt>
                <c:pt idx="1301">
                  <c:v>34.58</c:v>
                </c:pt>
                <c:pt idx="1302">
                  <c:v>34.58</c:v>
                </c:pt>
                <c:pt idx="1303">
                  <c:v>34.58</c:v>
                </c:pt>
                <c:pt idx="1304">
                  <c:v>34.58</c:v>
                </c:pt>
                <c:pt idx="1305">
                  <c:v>34.58</c:v>
                </c:pt>
                <c:pt idx="1306">
                  <c:v>34.58</c:v>
                </c:pt>
                <c:pt idx="1307">
                  <c:v>34.58</c:v>
                </c:pt>
                <c:pt idx="1308">
                  <c:v>34.58</c:v>
                </c:pt>
                <c:pt idx="1309">
                  <c:v>34.58</c:v>
                </c:pt>
                <c:pt idx="1310">
                  <c:v>34.58</c:v>
                </c:pt>
                <c:pt idx="1311">
                  <c:v>34.58</c:v>
                </c:pt>
                <c:pt idx="1312">
                  <c:v>34.58</c:v>
                </c:pt>
                <c:pt idx="1313">
                  <c:v>34.58</c:v>
                </c:pt>
                <c:pt idx="1314">
                  <c:v>34.58</c:v>
                </c:pt>
                <c:pt idx="1315">
                  <c:v>34.58</c:v>
                </c:pt>
                <c:pt idx="1316">
                  <c:v>34.58</c:v>
                </c:pt>
                <c:pt idx="1317">
                  <c:v>34.58</c:v>
                </c:pt>
                <c:pt idx="1318">
                  <c:v>34.58</c:v>
                </c:pt>
                <c:pt idx="1319">
                  <c:v>34.58</c:v>
                </c:pt>
                <c:pt idx="1320">
                  <c:v>34.58</c:v>
                </c:pt>
                <c:pt idx="1321">
                  <c:v>34.58</c:v>
                </c:pt>
                <c:pt idx="1322">
                  <c:v>34.58</c:v>
                </c:pt>
                <c:pt idx="1323">
                  <c:v>34.58</c:v>
                </c:pt>
                <c:pt idx="1324">
                  <c:v>34.58</c:v>
                </c:pt>
                <c:pt idx="1325">
                  <c:v>34.58</c:v>
                </c:pt>
                <c:pt idx="1326">
                  <c:v>34.58</c:v>
                </c:pt>
                <c:pt idx="1327">
                  <c:v>34.58</c:v>
                </c:pt>
                <c:pt idx="1328">
                  <c:v>34.58</c:v>
                </c:pt>
                <c:pt idx="1329">
                  <c:v>34.58</c:v>
                </c:pt>
                <c:pt idx="1330">
                  <c:v>34.58</c:v>
                </c:pt>
                <c:pt idx="1331">
                  <c:v>34.58</c:v>
                </c:pt>
                <c:pt idx="1332">
                  <c:v>34.58</c:v>
                </c:pt>
                <c:pt idx="1333">
                  <c:v>34.58</c:v>
                </c:pt>
                <c:pt idx="1334">
                  <c:v>34.58</c:v>
                </c:pt>
                <c:pt idx="1335">
                  <c:v>34.58</c:v>
                </c:pt>
                <c:pt idx="1336">
                  <c:v>34.58</c:v>
                </c:pt>
                <c:pt idx="1337">
                  <c:v>34.58</c:v>
                </c:pt>
                <c:pt idx="1338">
                  <c:v>34.58</c:v>
                </c:pt>
                <c:pt idx="1339">
                  <c:v>34.58</c:v>
                </c:pt>
                <c:pt idx="1340">
                  <c:v>34.58</c:v>
                </c:pt>
                <c:pt idx="1341">
                  <c:v>34.58</c:v>
                </c:pt>
                <c:pt idx="1342">
                  <c:v>34.58</c:v>
                </c:pt>
                <c:pt idx="1343">
                  <c:v>34.58</c:v>
                </c:pt>
                <c:pt idx="1344">
                  <c:v>34.58</c:v>
                </c:pt>
                <c:pt idx="1345">
                  <c:v>34.58</c:v>
                </c:pt>
                <c:pt idx="1346">
                  <c:v>34.58</c:v>
                </c:pt>
                <c:pt idx="1347">
                  <c:v>34.58</c:v>
                </c:pt>
                <c:pt idx="1348">
                  <c:v>34.58</c:v>
                </c:pt>
                <c:pt idx="1349">
                  <c:v>34.58</c:v>
                </c:pt>
                <c:pt idx="1350">
                  <c:v>34.58</c:v>
                </c:pt>
                <c:pt idx="1351">
                  <c:v>34.58</c:v>
                </c:pt>
                <c:pt idx="1352">
                  <c:v>34.58</c:v>
                </c:pt>
                <c:pt idx="1353">
                  <c:v>34.58</c:v>
                </c:pt>
                <c:pt idx="1354">
                  <c:v>34.58</c:v>
                </c:pt>
                <c:pt idx="1355">
                  <c:v>34.58</c:v>
                </c:pt>
                <c:pt idx="1356">
                  <c:v>34.58</c:v>
                </c:pt>
                <c:pt idx="1357">
                  <c:v>34.58</c:v>
                </c:pt>
                <c:pt idx="1358">
                  <c:v>34.58</c:v>
                </c:pt>
                <c:pt idx="1359">
                  <c:v>34.58</c:v>
                </c:pt>
                <c:pt idx="1360">
                  <c:v>34.58</c:v>
                </c:pt>
                <c:pt idx="1361">
                  <c:v>34.58</c:v>
                </c:pt>
                <c:pt idx="1362">
                  <c:v>34.58</c:v>
                </c:pt>
                <c:pt idx="1363">
                  <c:v>34.58</c:v>
                </c:pt>
                <c:pt idx="1364">
                  <c:v>34.58</c:v>
                </c:pt>
                <c:pt idx="1365">
                  <c:v>34.58</c:v>
                </c:pt>
                <c:pt idx="1366">
                  <c:v>34.58</c:v>
                </c:pt>
                <c:pt idx="1367">
                  <c:v>34.58</c:v>
                </c:pt>
                <c:pt idx="1368">
                  <c:v>34.58</c:v>
                </c:pt>
                <c:pt idx="1369">
                  <c:v>34.58</c:v>
                </c:pt>
                <c:pt idx="1370">
                  <c:v>34.58</c:v>
                </c:pt>
                <c:pt idx="1371">
                  <c:v>34.58</c:v>
                </c:pt>
                <c:pt idx="1372">
                  <c:v>34.58</c:v>
                </c:pt>
                <c:pt idx="1373">
                  <c:v>34.58</c:v>
                </c:pt>
                <c:pt idx="1374">
                  <c:v>34.58</c:v>
                </c:pt>
                <c:pt idx="1375">
                  <c:v>34.58</c:v>
                </c:pt>
                <c:pt idx="1376">
                  <c:v>34.58</c:v>
                </c:pt>
                <c:pt idx="1377">
                  <c:v>34.58</c:v>
                </c:pt>
                <c:pt idx="1378">
                  <c:v>34.58</c:v>
                </c:pt>
                <c:pt idx="1379">
                  <c:v>34.58</c:v>
                </c:pt>
                <c:pt idx="1380">
                  <c:v>34.58</c:v>
                </c:pt>
                <c:pt idx="1381">
                  <c:v>34.58</c:v>
                </c:pt>
                <c:pt idx="1382">
                  <c:v>34.58</c:v>
                </c:pt>
                <c:pt idx="1383">
                  <c:v>34.58</c:v>
                </c:pt>
                <c:pt idx="1384">
                  <c:v>34.58</c:v>
                </c:pt>
                <c:pt idx="1385">
                  <c:v>34.58</c:v>
                </c:pt>
                <c:pt idx="1386">
                  <c:v>34.58</c:v>
                </c:pt>
                <c:pt idx="1387">
                  <c:v>34.58</c:v>
                </c:pt>
                <c:pt idx="1388">
                  <c:v>34.58</c:v>
                </c:pt>
                <c:pt idx="1389">
                  <c:v>34.58</c:v>
                </c:pt>
                <c:pt idx="1390">
                  <c:v>34.58</c:v>
                </c:pt>
                <c:pt idx="1391">
                  <c:v>34.58</c:v>
                </c:pt>
                <c:pt idx="1392">
                  <c:v>34.58</c:v>
                </c:pt>
                <c:pt idx="1393">
                  <c:v>34.58</c:v>
                </c:pt>
                <c:pt idx="1394">
                  <c:v>34.58</c:v>
                </c:pt>
                <c:pt idx="1395">
                  <c:v>34.58</c:v>
                </c:pt>
                <c:pt idx="1396">
                  <c:v>34.58</c:v>
                </c:pt>
                <c:pt idx="1397">
                  <c:v>34.58</c:v>
                </c:pt>
                <c:pt idx="1398">
                  <c:v>34.58</c:v>
                </c:pt>
                <c:pt idx="1399">
                  <c:v>34.58</c:v>
                </c:pt>
                <c:pt idx="1400">
                  <c:v>34.58</c:v>
                </c:pt>
                <c:pt idx="1401">
                  <c:v>34.58</c:v>
                </c:pt>
                <c:pt idx="1402">
                  <c:v>34.58</c:v>
                </c:pt>
                <c:pt idx="1403">
                  <c:v>34.58</c:v>
                </c:pt>
                <c:pt idx="1404">
                  <c:v>34.58</c:v>
                </c:pt>
                <c:pt idx="1405">
                  <c:v>34.58</c:v>
                </c:pt>
                <c:pt idx="1406">
                  <c:v>34.58</c:v>
                </c:pt>
                <c:pt idx="1407">
                  <c:v>34.58</c:v>
                </c:pt>
                <c:pt idx="1408">
                  <c:v>34.58</c:v>
                </c:pt>
                <c:pt idx="1409">
                  <c:v>34.58</c:v>
                </c:pt>
                <c:pt idx="1410">
                  <c:v>34.58</c:v>
                </c:pt>
                <c:pt idx="1411">
                  <c:v>34.58</c:v>
                </c:pt>
                <c:pt idx="1412">
                  <c:v>34.58</c:v>
                </c:pt>
                <c:pt idx="1413">
                  <c:v>34.58</c:v>
                </c:pt>
                <c:pt idx="1414">
                  <c:v>34.58</c:v>
                </c:pt>
                <c:pt idx="1415">
                  <c:v>34.58</c:v>
                </c:pt>
                <c:pt idx="1416">
                  <c:v>34.58</c:v>
                </c:pt>
                <c:pt idx="1417">
                  <c:v>34.58</c:v>
                </c:pt>
                <c:pt idx="1418">
                  <c:v>34.58</c:v>
                </c:pt>
                <c:pt idx="1419">
                  <c:v>34.57</c:v>
                </c:pt>
                <c:pt idx="1420">
                  <c:v>34.57</c:v>
                </c:pt>
                <c:pt idx="1421">
                  <c:v>34.57</c:v>
                </c:pt>
                <c:pt idx="1422">
                  <c:v>34.57</c:v>
                </c:pt>
                <c:pt idx="1423">
                  <c:v>34.57</c:v>
                </c:pt>
                <c:pt idx="1424">
                  <c:v>34.57</c:v>
                </c:pt>
                <c:pt idx="1425">
                  <c:v>34.57</c:v>
                </c:pt>
                <c:pt idx="1426">
                  <c:v>34.57</c:v>
                </c:pt>
                <c:pt idx="1427">
                  <c:v>34.57</c:v>
                </c:pt>
                <c:pt idx="1428">
                  <c:v>34.57</c:v>
                </c:pt>
                <c:pt idx="1429">
                  <c:v>34.57</c:v>
                </c:pt>
                <c:pt idx="1430">
                  <c:v>34.57</c:v>
                </c:pt>
                <c:pt idx="1431">
                  <c:v>34.57</c:v>
                </c:pt>
                <c:pt idx="1432">
                  <c:v>34.57</c:v>
                </c:pt>
                <c:pt idx="1433">
                  <c:v>34.57</c:v>
                </c:pt>
                <c:pt idx="1434">
                  <c:v>34.57</c:v>
                </c:pt>
                <c:pt idx="1435">
                  <c:v>34.57</c:v>
                </c:pt>
                <c:pt idx="1436">
                  <c:v>34.57</c:v>
                </c:pt>
                <c:pt idx="1437">
                  <c:v>34.56</c:v>
                </c:pt>
                <c:pt idx="1438">
                  <c:v>34.56</c:v>
                </c:pt>
                <c:pt idx="1439">
                  <c:v>34.56</c:v>
                </c:pt>
                <c:pt idx="1440">
                  <c:v>34.56</c:v>
                </c:pt>
                <c:pt idx="1441">
                  <c:v>34.56</c:v>
                </c:pt>
                <c:pt idx="1442">
                  <c:v>34.56</c:v>
                </c:pt>
                <c:pt idx="1443">
                  <c:v>34.549999999999997</c:v>
                </c:pt>
                <c:pt idx="1444">
                  <c:v>34.549999999999997</c:v>
                </c:pt>
                <c:pt idx="1445">
                  <c:v>34.549999999999997</c:v>
                </c:pt>
                <c:pt idx="1446">
                  <c:v>34.549999999999997</c:v>
                </c:pt>
                <c:pt idx="1447">
                  <c:v>34.549999999999997</c:v>
                </c:pt>
                <c:pt idx="1448">
                  <c:v>34.549999999999997</c:v>
                </c:pt>
                <c:pt idx="1449">
                  <c:v>34.549999999999997</c:v>
                </c:pt>
                <c:pt idx="1450">
                  <c:v>34.54</c:v>
                </c:pt>
                <c:pt idx="1451">
                  <c:v>34.54</c:v>
                </c:pt>
                <c:pt idx="1452">
                  <c:v>34.54</c:v>
                </c:pt>
                <c:pt idx="1453">
                  <c:v>34.54</c:v>
                </c:pt>
                <c:pt idx="1454">
                  <c:v>34.54</c:v>
                </c:pt>
                <c:pt idx="1455">
                  <c:v>34.54</c:v>
                </c:pt>
                <c:pt idx="1456">
                  <c:v>34.54</c:v>
                </c:pt>
                <c:pt idx="1457">
                  <c:v>34.54</c:v>
                </c:pt>
                <c:pt idx="1458">
                  <c:v>34.53</c:v>
                </c:pt>
                <c:pt idx="1459">
                  <c:v>34.53</c:v>
                </c:pt>
                <c:pt idx="1460">
                  <c:v>34.53</c:v>
                </c:pt>
                <c:pt idx="1461">
                  <c:v>34.53</c:v>
                </c:pt>
                <c:pt idx="1462">
                  <c:v>34.53</c:v>
                </c:pt>
                <c:pt idx="1463">
                  <c:v>34.53</c:v>
                </c:pt>
                <c:pt idx="1464">
                  <c:v>34.53</c:v>
                </c:pt>
                <c:pt idx="1465">
                  <c:v>34.53</c:v>
                </c:pt>
                <c:pt idx="1466">
                  <c:v>34.53</c:v>
                </c:pt>
                <c:pt idx="1467">
                  <c:v>34.53</c:v>
                </c:pt>
                <c:pt idx="1468">
                  <c:v>34.53</c:v>
                </c:pt>
                <c:pt idx="1469">
                  <c:v>34.520000000000003</c:v>
                </c:pt>
                <c:pt idx="1470">
                  <c:v>34.520000000000003</c:v>
                </c:pt>
                <c:pt idx="1471">
                  <c:v>34.520000000000003</c:v>
                </c:pt>
                <c:pt idx="1472">
                  <c:v>34.520000000000003</c:v>
                </c:pt>
                <c:pt idx="1473">
                  <c:v>34.51</c:v>
                </c:pt>
                <c:pt idx="1474">
                  <c:v>34.51</c:v>
                </c:pt>
                <c:pt idx="1475">
                  <c:v>34.5</c:v>
                </c:pt>
                <c:pt idx="1476">
                  <c:v>34.51</c:v>
                </c:pt>
                <c:pt idx="1477">
                  <c:v>34.51</c:v>
                </c:pt>
                <c:pt idx="1478">
                  <c:v>34.51</c:v>
                </c:pt>
                <c:pt idx="1479">
                  <c:v>34.51</c:v>
                </c:pt>
                <c:pt idx="1480">
                  <c:v>34.5</c:v>
                </c:pt>
                <c:pt idx="1481">
                  <c:v>34.5</c:v>
                </c:pt>
                <c:pt idx="1482">
                  <c:v>34.5</c:v>
                </c:pt>
                <c:pt idx="1483">
                  <c:v>34.5</c:v>
                </c:pt>
                <c:pt idx="1484">
                  <c:v>34.5</c:v>
                </c:pt>
                <c:pt idx="1485">
                  <c:v>34.49</c:v>
                </c:pt>
                <c:pt idx="1486">
                  <c:v>34.49</c:v>
                </c:pt>
                <c:pt idx="1487">
                  <c:v>34.49</c:v>
                </c:pt>
                <c:pt idx="1488">
                  <c:v>34.49</c:v>
                </c:pt>
                <c:pt idx="1489">
                  <c:v>34.49</c:v>
                </c:pt>
                <c:pt idx="1490">
                  <c:v>34.49</c:v>
                </c:pt>
                <c:pt idx="1491">
                  <c:v>34.479999999999997</c:v>
                </c:pt>
                <c:pt idx="1492">
                  <c:v>34.479999999999997</c:v>
                </c:pt>
                <c:pt idx="1493">
                  <c:v>34.49</c:v>
                </c:pt>
                <c:pt idx="1494">
                  <c:v>34.49</c:v>
                </c:pt>
                <c:pt idx="1495">
                  <c:v>34.49</c:v>
                </c:pt>
                <c:pt idx="1496">
                  <c:v>34.479999999999997</c:v>
                </c:pt>
                <c:pt idx="1497">
                  <c:v>34.479999999999997</c:v>
                </c:pt>
                <c:pt idx="1498">
                  <c:v>34.479999999999997</c:v>
                </c:pt>
                <c:pt idx="1499">
                  <c:v>34.47</c:v>
                </c:pt>
                <c:pt idx="1500">
                  <c:v>34.47</c:v>
                </c:pt>
                <c:pt idx="1501">
                  <c:v>34.47</c:v>
                </c:pt>
                <c:pt idx="1502">
                  <c:v>34.47</c:v>
                </c:pt>
                <c:pt idx="1503">
                  <c:v>34.47</c:v>
                </c:pt>
                <c:pt idx="1504">
                  <c:v>34.47</c:v>
                </c:pt>
                <c:pt idx="1505">
                  <c:v>34.47</c:v>
                </c:pt>
                <c:pt idx="1506">
                  <c:v>34.47</c:v>
                </c:pt>
                <c:pt idx="1507">
                  <c:v>34.47</c:v>
                </c:pt>
                <c:pt idx="1508">
                  <c:v>34.47</c:v>
                </c:pt>
                <c:pt idx="1509">
                  <c:v>34.47</c:v>
                </c:pt>
                <c:pt idx="1510">
                  <c:v>34.479999999999997</c:v>
                </c:pt>
                <c:pt idx="1511">
                  <c:v>34.479999999999997</c:v>
                </c:pt>
                <c:pt idx="1512">
                  <c:v>34.479999999999997</c:v>
                </c:pt>
                <c:pt idx="1513">
                  <c:v>34.479999999999997</c:v>
                </c:pt>
                <c:pt idx="1514">
                  <c:v>34.47</c:v>
                </c:pt>
                <c:pt idx="1515">
                  <c:v>34.47</c:v>
                </c:pt>
                <c:pt idx="1516">
                  <c:v>34.47</c:v>
                </c:pt>
                <c:pt idx="1517">
                  <c:v>34.47</c:v>
                </c:pt>
                <c:pt idx="1518">
                  <c:v>34.47</c:v>
                </c:pt>
                <c:pt idx="1519">
                  <c:v>34.47</c:v>
                </c:pt>
                <c:pt idx="1520">
                  <c:v>34.47</c:v>
                </c:pt>
                <c:pt idx="1521">
                  <c:v>34.46</c:v>
                </c:pt>
                <c:pt idx="1522">
                  <c:v>34.46</c:v>
                </c:pt>
                <c:pt idx="1523">
                  <c:v>34.46</c:v>
                </c:pt>
                <c:pt idx="1524">
                  <c:v>34.46</c:v>
                </c:pt>
                <c:pt idx="1525">
                  <c:v>34.46</c:v>
                </c:pt>
                <c:pt idx="1526">
                  <c:v>34.46</c:v>
                </c:pt>
                <c:pt idx="1527">
                  <c:v>34.46</c:v>
                </c:pt>
                <c:pt idx="1528">
                  <c:v>34.46</c:v>
                </c:pt>
                <c:pt idx="1529">
                  <c:v>34.46</c:v>
                </c:pt>
                <c:pt idx="1530">
                  <c:v>34.46</c:v>
                </c:pt>
                <c:pt idx="1531">
                  <c:v>34.46</c:v>
                </c:pt>
                <c:pt idx="1532">
                  <c:v>34.450000000000003</c:v>
                </c:pt>
                <c:pt idx="1533">
                  <c:v>34.450000000000003</c:v>
                </c:pt>
                <c:pt idx="1534">
                  <c:v>34.450000000000003</c:v>
                </c:pt>
                <c:pt idx="1535">
                  <c:v>34.44</c:v>
                </c:pt>
                <c:pt idx="1536">
                  <c:v>34.44</c:v>
                </c:pt>
                <c:pt idx="1537">
                  <c:v>34.44</c:v>
                </c:pt>
                <c:pt idx="1538">
                  <c:v>34.44</c:v>
                </c:pt>
                <c:pt idx="1539">
                  <c:v>34.44</c:v>
                </c:pt>
                <c:pt idx="1540">
                  <c:v>34.44</c:v>
                </c:pt>
                <c:pt idx="1541">
                  <c:v>34.450000000000003</c:v>
                </c:pt>
                <c:pt idx="1542">
                  <c:v>34.450000000000003</c:v>
                </c:pt>
                <c:pt idx="1543">
                  <c:v>34.450000000000003</c:v>
                </c:pt>
                <c:pt idx="1544">
                  <c:v>34.450000000000003</c:v>
                </c:pt>
                <c:pt idx="1545">
                  <c:v>34.450000000000003</c:v>
                </c:pt>
                <c:pt idx="1546">
                  <c:v>34.450000000000003</c:v>
                </c:pt>
                <c:pt idx="1547">
                  <c:v>34.450000000000003</c:v>
                </c:pt>
                <c:pt idx="1548">
                  <c:v>34.44</c:v>
                </c:pt>
                <c:pt idx="1549">
                  <c:v>34.44</c:v>
                </c:pt>
                <c:pt idx="1550">
                  <c:v>34.44</c:v>
                </c:pt>
                <c:pt idx="1551">
                  <c:v>34.44</c:v>
                </c:pt>
                <c:pt idx="1552">
                  <c:v>34.44</c:v>
                </c:pt>
                <c:pt idx="1553">
                  <c:v>34.44</c:v>
                </c:pt>
                <c:pt idx="1554">
                  <c:v>34.44</c:v>
                </c:pt>
                <c:pt idx="1555">
                  <c:v>34.44</c:v>
                </c:pt>
                <c:pt idx="1556">
                  <c:v>34.450000000000003</c:v>
                </c:pt>
                <c:pt idx="1557">
                  <c:v>34.450000000000003</c:v>
                </c:pt>
                <c:pt idx="1558">
                  <c:v>34.450000000000003</c:v>
                </c:pt>
                <c:pt idx="1559">
                  <c:v>34.450000000000003</c:v>
                </c:pt>
                <c:pt idx="1560">
                  <c:v>34.450000000000003</c:v>
                </c:pt>
                <c:pt idx="1561">
                  <c:v>34.450000000000003</c:v>
                </c:pt>
                <c:pt idx="1562">
                  <c:v>34.450000000000003</c:v>
                </c:pt>
                <c:pt idx="1563">
                  <c:v>34.46</c:v>
                </c:pt>
                <c:pt idx="1564">
                  <c:v>34.450000000000003</c:v>
                </c:pt>
                <c:pt idx="1565">
                  <c:v>34.450000000000003</c:v>
                </c:pt>
                <c:pt idx="1566">
                  <c:v>34.450000000000003</c:v>
                </c:pt>
                <c:pt idx="1567">
                  <c:v>34.450000000000003</c:v>
                </c:pt>
                <c:pt idx="1568">
                  <c:v>34.450000000000003</c:v>
                </c:pt>
                <c:pt idx="1569">
                  <c:v>34.450000000000003</c:v>
                </c:pt>
                <c:pt idx="1570">
                  <c:v>34.450000000000003</c:v>
                </c:pt>
                <c:pt idx="1571">
                  <c:v>34.450000000000003</c:v>
                </c:pt>
                <c:pt idx="1572">
                  <c:v>34.44</c:v>
                </c:pt>
                <c:pt idx="1573">
                  <c:v>34.44</c:v>
                </c:pt>
                <c:pt idx="1574">
                  <c:v>34.450000000000003</c:v>
                </c:pt>
                <c:pt idx="1575">
                  <c:v>34.450000000000003</c:v>
                </c:pt>
                <c:pt idx="1576">
                  <c:v>34.450000000000003</c:v>
                </c:pt>
                <c:pt idx="1577">
                  <c:v>34.450000000000003</c:v>
                </c:pt>
                <c:pt idx="1578">
                  <c:v>34.44</c:v>
                </c:pt>
                <c:pt idx="1579">
                  <c:v>34.44</c:v>
                </c:pt>
                <c:pt idx="1580">
                  <c:v>34.44</c:v>
                </c:pt>
                <c:pt idx="1581">
                  <c:v>34.44</c:v>
                </c:pt>
                <c:pt idx="1582">
                  <c:v>34.44</c:v>
                </c:pt>
                <c:pt idx="1583">
                  <c:v>34.44</c:v>
                </c:pt>
                <c:pt idx="1584">
                  <c:v>34.44</c:v>
                </c:pt>
                <c:pt idx="1585">
                  <c:v>34.44</c:v>
                </c:pt>
                <c:pt idx="1586">
                  <c:v>34.44</c:v>
                </c:pt>
                <c:pt idx="1587">
                  <c:v>34.450000000000003</c:v>
                </c:pt>
                <c:pt idx="1588">
                  <c:v>34.450000000000003</c:v>
                </c:pt>
                <c:pt idx="1589">
                  <c:v>34.450000000000003</c:v>
                </c:pt>
                <c:pt idx="1590">
                  <c:v>34.450000000000003</c:v>
                </c:pt>
                <c:pt idx="1591">
                  <c:v>34.450000000000003</c:v>
                </c:pt>
                <c:pt idx="1592">
                  <c:v>34.46</c:v>
                </c:pt>
                <c:pt idx="1593">
                  <c:v>34.46</c:v>
                </c:pt>
                <c:pt idx="1594">
                  <c:v>34.46</c:v>
                </c:pt>
                <c:pt idx="1595">
                  <c:v>34.46</c:v>
                </c:pt>
                <c:pt idx="1596">
                  <c:v>34.47</c:v>
                </c:pt>
                <c:pt idx="1597">
                  <c:v>34.47</c:v>
                </c:pt>
                <c:pt idx="1598">
                  <c:v>34.47</c:v>
                </c:pt>
                <c:pt idx="1599">
                  <c:v>34.47</c:v>
                </c:pt>
                <c:pt idx="1600">
                  <c:v>34.47</c:v>
                </c:pt>
                <c:pt idx="1601">
                  <c:v>34.47</c:v>
                </c:pt>
                <c:pt idx="1602">
                  <c:v>34.47</c:v>
                </c:pt>
                <c:pt idx="1603">
                  <c:v>34.479999999999997</c:v>
                </c:pt>
                <c:pt idx="1604">
                  <c:v>34.479999999999997</c:v>
                </c:pt>
                <c:pt idx="1605">
                  <c:v>34.479999999999997</c:v>
                </c:pt>
                <c:pt idx="1606">
                  <c:v>34.479999999999997</c:v>
                </c:pt>
                <c:pt idx="1607">
                  <c:v>34.479999999999997</c:v>
                </c:pt>
                <c:pt idx="1608">
                  <c:v>34.479999999999997</c:v>
                </c:pt>
                <c:pt idx="1609">
                  <c:v>34.49</c:v>
                </c:pt>
                <c:pt idx="1610">
                  <c:v>34.49</c:v>
                </c:pt>
                <c:pt idx="1611">
                  <c:v>34.49</c:v>
                </c:pt>
                <c:pt idx="1612">
                  <c:v>34.49</c:v>
                </c:pt>
                <c:pt idx="1613">
                  <c:v>34.49</c:v>
                </c:pt>
                <c:pt idx="1614">
                  <c:v>34.5</c:v>
                </c:pt>
                <c:pt idx="1615">
                  <c:v>34.5</c:v>
                </c:pt>
                <c:pt idx="1616">
                  <c:v>34.51</c:v>
                </c:pt>
                <c:pt idx="1617">
                  <c:v>34.51</c:v>
                </c:pt>
                <c:pt idx="1618">
                  <c:v>34.520000000000003</c:v>
                </c:pt>
                <c:pt idx="1619">
                  <c:v>34.520000000000003</c:v>
                </c:pt>
                <c:pt idx="1620">
                  <c:v>34.53</c:v>
                </c:pt>
                <c:pt idx="1621">
                  <c:v>34.53</c:v>
                </c:pt>
                <c:pt idx="1622">
                  <c:v>34.53</c:v>
                </c:pt>
                <c:pt idx="1623">
                  <c:v>34.53</c:v>
                </c:pt>
                <c:pt idx="1624">
                  <c:v>34.53</c:v>
                </c:pt>
                <c:pt idx="1625">
                  <c:v>34.53</c:v>
                </c:pt>
                <c:pt idx="1626">
                  <c:v>34.53</c:v>
                </c:pt>
                <c:pt idx="1627">
                  <c:v>34.53</c:v>
                </c:pt>
                <c:pt idx="1628">
                  <c:v>34.53</c:v>
                </c:pt>
                <c:pt idx="1629">
                  <c:v>34.53</c:v>
                </c:pt>
                <c:pt idx="1630">
                  <c:v>34.53</c:v>
                </c:pt>
                <c:pt idx="1631">
                  <c:v>34.54</c:v>
                </c:pt>
                <c:pt idx="1632">
                  <c:v>34.54</c:v>
                </c:pt>
                <c:pt idx="1633">
                  <c:v>34.549999999999997</c:v>
                </c:pt>
                <c:pt idx="1634">
                  <c:v>34.56</c:v>
                </c:pt>
                <c:pt idx="1635">
                  <c:v>34.56</c:v>
                </c:pt>
                <c:pt idx="1636">
                  <c:v>34.56</c:v>
                </c:pt>
                <c:pt idx="1637">
                  <c:v>34.56</c:v>
                </c:pt>
                <c:pt idx="1638">
                  <c:v>34.56</c:v>
                </c:pt>
                <c:pt idx="1639">
                  <c:v>34.56</c:v>
                </c:pt>
                <c:pt idx="1640">
                  <c:v>34.56</c:v>
                </c:pt>
                <c:pt idx="1641">
                  <c:v>34.56</c:v>
                </c:pt>
                <c:pt idx="1642">
                  <c:v>34.56</c:v>
                </c:pt>
                <c:pt idx="1643">
                  <c:v>34.56</c:v>
                </c:pt>
                <c:pt idx="1644">
                  <c:v>34.56</c:v>
                </c:pt>
                <c:pt idx="1645">
                  <c:v>34.56</c:v>
                </c:pt>
                <c:pt idx="1646">
                  <c:v>34.56</c:v>
                </c:pt>
                <c:pt idx="1647">
                  <c:v>34.56</c:v>
                </c:pt>
                <c:pt idx="1648">
                  <c:v>34.56</c:v>
                </c:pt>
                <c:pt idx="1649">
                  <c:v>34.56</c:v>
                </c:pt>
                <c:pt idx="1650">
                  <c:v>34.56</c:v>
                </c:pt>
                <c:pt idx="1651">
                  <c:v>34.56</c:v>
                </c:pt>
                <c:pt idx="1652">
                  <c:v>34.56</c:v>
                </c:pt>
                <c:pt idx="1653">
                  <c:v>34.56</c:v>
                </c:pt>
                <c:pt idx="1654">
                  <c:v>34.57</c:v>
                </c:pt>
                <c:pt idx="1655">
                  <c:v>34.57</c:v>
                </c:pt>
                <c:pt idx="1656">
                  <c:v>34.57</c:v>
                </c:pt>
                <c:pt idx="1657">
                  <c:v>34.57</c:v>
                </c:pt>
                <c:pt idx="1658">
                  <c:v>34.58</c:v>
                </c:pt>
                <c:pt idx="1659">
                  <c:v>34.58</c:v>
                </c:pt>
                <c:pt idx="1660">
                  <c:v>34.58</c:v>
                </c:pt>
                <c:pt idx="1661">
                  <c:v>34.58</c:v>
                </c:pt>
                <c:pt idx="1662">
                  <c:v>34.58</c:v>
                </c:pt>
                <c:pt idx="1663">
                  <c:v>34.58</c:v>
                </c:pt>
                <c:pt idx="1664">
                  <c:v>34.58</c:v>
                </c:pt>
                <c:pt idx="1665">
                  <c:v>34.58</c:v>
                </c:pt>
                <c:pt idx="1666">
                  <c:v>34.58</c:v>
                </c:pt>
                <c:pt idx="1667">
                  <c:v>34.58</c:v>
                </c:pt>
                <c:pt idx="1668">
                  <c:v>34.58</c:v>
                </c:pt>
                <c:pt idx="1669">
                  <c:v>34.58</c:v>
                </c:pt>
                <c:pt idx="1670">
                  <c:v>34.58</c:v>
                </c:pt>
                <c:pt idx="1671">
                  <c:v>34.58</c:v>
                </c:pt>
                <c:pt idx="1672">
                  <c:v>34.58</c:v>
                </c:pt>
                <c:pt idx="1673">
                  <c:v>34.58</c:v>
                </c:pt>
                <c:pt idx="1674">
                  <c:v>34.58</c:v>
                </c:pt>
                <c:pt idx="1675">
                  <c:v>34.58</c:v>
                </c:pt>
                <c:pt idx="1676">
                  <c:v>34.58</c:v>
                </c:pt>
                <c:pt idx="1677">
                  <c:v>34.58</c:v>
                </c:pt>
                <c:pt idx="1678">
                  <c:v>34.58</c:v>
                </c:pt>
                <c:pt idx="1679">
                  <c:v>34.58</c:v>
                </c:pt>
                <c:pt idx="1680">
                  <c:v>34.58</c:v>
                </c:pt>
                <c:pt idx="1681">
                  <c:v>34.58</c:v>
                </c:pt>
                <c:pt idx="1682">
                  <c:v>34.58</c:v>
                </c:pt>
                <c:pt idx="1683">
                  <c:v>34.58</c:v>
                </c:pt>
                <c:pt idx="1684">
                  <c:v>34.58</c:v>
                </c:pt>
                <c:pt idx="1685">
                  <c:v>34.58</c:v>
                </c:pt>
                <c:pt idx="1686">
                  <c:v>34.58</c:v>
                </c:pt>
                <c:pt idx="1687">
                  <c:v>34.58</c:v>
                </c:pt>
                <c:pt idx="1688">
                  <c:v>34.58</c:v>
                </c:pt>
                <c:pt idx="1689">
                  <c:v>34.58</c:v>
                </c:pt>
                <c:pt idx="1690">
                  <c:v>34.58</c:v>
                </c:pt>
                <c:pt idx="1691">
                  <c:v>34.58</c:v>
                </c:pt>
                <c:pt idx="1692">
                  <c:v>34.58</c:v>
                </c:pt>
                <c:pt idx="1693">
                  <c:v>34.58</c:v>
                </c:pt>
                <c:pt idx="1694">
                  <c:v>34.58</c:v>
                </c:pt>
                <c:pt idx="1695">
                  <c:v>34.58</c:v>
                </c:pt>
                <c:pt idx="1696">
                  <c:v>34.58</c:v>
                </c:pt>
                <c:pt idx="1697">
                  <c:v>34.58</c:v>
                </c:pt>
                <c:pt idx="1698">
                  <c:v>34.58</c:v>
                </c:pt>
                <c:pt idx="1699">
                  <c:v>34.58</c:v>
                </c:pt>
                <c:pt idx="1700">
                  <c:v>34.58</c:v>
                </c:pt>
                <c:pt idx="1701">
                  <c:v>34.58</c:v>
                </c:pt>
                <c:pt idx="1702">
                  <c:v>34.58</c:v>
                </c:pt>
                <c:pt idx="1703">
                  <c:v>34.58</c:v>
                </c:pt>
                <c:pt idx="1704">
                  <c:v>34.58</c:v>
                </c:pt>
                <c:pt idx="1705">
                  <c:v>34.58</c:v>
                </c:pt>
                <c:pt idx="1706">
                  <c:v>34.58</c:v>
                </c:pt>
                <c:pt idx="1707">
                  <c:v>34.58</c:v>
                </c:pt>
                <c:pt idx="1708">
                  <c:v>34.58</c:v>
                </c:pt>
                <c:pt idx="1709">
                  <c:v>34.58</c:v>
                </c:pt>
                <c:pt idx="1710">
                  <c:v>34.57</c:v>
                </c:pt>
                <c:pt idx="1711">
                  <c:v>34.57</c:v>
                </c:pt>
                <c:pt idx="1712">
                  <c:v>34.57</c:v>
                </c:pt>
                <c:pt idx="1713">
                  <c:v>34.57</c:v>
                </c:pt>
                <c:pt idx="1714">
                  <c:v>34.57</c:v>
                </c:pt>
                <c:pt idx="1715">
                  <c:v>34.57</c:v>
                </c:pt>
                <c:pt idx="1716">
                  <c:v>34.57</c:v>
                </c:pt>
                <c:pt idx="1717">
                  <c:v>34.57</c:v>
                </c:pt>
                <c:pt idx="1718">
                  <c:v>34.58</c:v>
                </c:pt>
                <c:pt idx="1719">
                  <c:v>34.58</c:v>
                </c:pt>
                <c:pt idx="1720">
                  <c:v>34.58</c:v>
                </c:pt>
                <c:pt idx="1721">
                  <c:v>34.58</c:v>
                </c:pt>
                <c:pt idx="1722">
                  <c:v>34.58</c:v>
                </c:pt>
                <c:pt idx="1723">
                  <c:v>34.58</c:v>
                </c:pt>
                <c:pt idx="1724">
                  <c:v>34.58</c:v>
                </c:pt>
                <c:pt idx="1725">
                  <c:v>34.57</c:v>
                </c:pt>
                <c:pt idx="1726">
                  <c:v>34.57</c:v>
                </c:pt>
                <c:pt idx="1727">
                  <c:v>34.57</c:v>
                </c:pt>
                <c:pt idx="1728">
                  <c:v>34.57</c:v>
                </c:pt>
                <c:pt idx="1729">
                  <c:v>34.57</c:v>
                </c:pt>
                <c:pt idx="1730">
                  <c:v>34.57</c:v>
                </c:pt>
                <c:pt idx="1731">
                  <c:v>34.57</c:v>
                </c:pt>
                <c:pt idx="1732">
                  <c:v>34.56</c:v>
                </c:pt>
                <c:pt idx="1733">
                  <c:v>34.57</c:v>
                </c:pt>
                <c:pt idx="1734">
                  <c:v>34.57</c:v>
                </c:pt>
                <c:pt idx="1735">
                  <c:v>34.57</c:v>
                </c:pt>
                <c:pt idx="1736">
                  <c:v>34.57</c:v>
                </c:pt>
                <c:pt idx="1737">
                  <c:v>34.57</c:v>
                </c:pt>
                <c:pt idx="1738">
                  <c:v>34.57</c:v>
                </c:pt>
                <c:pt idx="1739">
                  <c:v>34.57</c:v>
                </c:pt>
                <c:pt idx="1740">
                  <c:v>34.57</c:v>
                </c:pt>
                <c:pt idx="1741">
                  <c:v>34.57</c:v>
                </c:pt>
                <c:pt idx="1742">
                  <c:v>34.57</c:v>
                </c:pt>
                <c:pt idx="1743">
                  <c:v>34.57</c:v>
                </c:pt>
                <c:pt idx="1744">
                  <c:v>34.57</c:v>
                </c:pt>
                <c:pt idx="1745">
                  <c:v>34.57</c:v>
                </c:pt>
                <c:pt idx="1746">
                  <c:v>34.57</c:v>
                </c:pt>
                <c:pt idx="1747">
                  <c:v>34.57</c:v>
                </c:pt>
                <c:pt idx="1748">
                  <c:v>34.56</c:v>
                </c:pt>
                <c:pt idx="1749">
                  <c:v>34.56</c:v>
                </c:pt>
                <c:pt idx="1750">
                  <c:v>34.56</c:v>
                </c:pt>
                <c:pt idx="1751">
                  <c:v>34.56</c:v>
                </c:pt>
                <c:pt idx="1752">
                  <c:v>34.56</c:v>
                </c:pt>
                <c:pt idx="1753">
                  <c:v>34.56</c:v>
                </c:pt>
                <c:pt idx="1754">
                  <c:v>34.56</c:v>
                </c:pt>
                <c:pt idx="1755">
                  <c:v>34.56</c:v>
                </c:pt>
                <c:pt idx="1756">
                  <c:v>34.56</c:v>
                </c:pt>
                <c:pt idx="1757">
                  <c:v>34.56</c:v>
                </c:pt>
                <c:pt idx="1758">
                  <c:v>34.56</c:v>
                </c:pt>
                <c:pt idx="1759">
                  <c:v>34.56</c:v>
                </c:pt>
                <c:pt idx="1760">
                  <c:v>34.549999999999997</c:v>
                </c:pt>
                <c:pt idx="1761">
                  <c:v>34.549999999999997</c:v>
                </c:pt>
                <c:pt idx="1762">
                  <c:v>34.56</c:v>
                </c:pt>
                <c:pt idx="1763">
                  <c:v>34.56</c:v>
                </c:pt>
                <c:pt idx="1764">
                  <c:v>34.56</c:v>
                </c:pt>
                <c:pt idx="1765">
                  <c:v>34.56</c:v>
                </c:pt>
                <c:pt idx="1766">
                  <c:v>34.56</c:v>
                </c:pt>
                <c:pt idx="1767">
                  <c:v>34.56</c:v>
                </c:pt>
                <c:pt idx="1768">
                  <c:v>34.56</c:v>
                </c:pt>
                <c:pt idx="1769">
                  <c:v>34.56</c:v>
                </c:pt>
                <c:pt idx="1770">
                  <c:v>34.56</c:v>
                </c:pt>
                <c:pt idx="1771">
                  <c:v>34.549999999999997</c:v>
                </c:pt>
                <c:pt idx="1772">
                  <c:v>34.549999999999997</c:v>
                </c:pt>
                <c:pt idx="1773">
                  <c:v>34.54</c:v>
                </c:pt>
                <c:pt idx="1774">
                  <c:v>34.54</c:v>
                </c:pt>
                <c:pt idx="1775">
                  <c:v>34.53</c:v>
                </c:pt>
                <c:pt idx="1776">
                  <c:v>34.53</c:v>
                </c:pt>
                <c:pt idx="1777">
                  <c:v>34.53</c:v>
                </c:pt>
                <c:pt idx="1778">
                  <c:v>34.53</c:v>
                </c:pt>
                <c:pt idx="1779">
                  <c:v>34.520000000000003</c:v>
                </c:pt>
                <c:pt idx="1780">
                  <c:v>34.53</c:v>
                </c:pt>
                <c:pt idx="1781">
                  <c:v>34.53</c:v>
                </c:pt>
                <c:pt idx="1782">
                  <c:v>34.53</c:v>
                </c:pt>
                <c:pt idx="1783">
                  <c:v>34.53</c:v>
                </c:pt>
                <c:pt idx="1784">
                  <c:v>34.54</c:v>
                </c:pt>
                <c:pt idx="1785">
                  <c:v>34.54</c:v>
                </c:pt>
                <c:pt idx="1786">
                  <c:v>34.53</c:v>
                </c:pt>
                <c:pt idx="1787">
                  <c:v>34.53</c:v>
                </c:pt>
                <c:pt idx="1788">
                  <c:v>34.53</c:v>
                </c:pt>
                <c:pt idx="1789">
                  <c:v>34.53</c:v>
                </c:pt>
                <c:pt idx="1790">
                  <c:v>34.53</c:v>
                </c:pt>
                <c:pt idx="1791">
                  <c:v>34.53</c:v>
                </c:pt>
                <c:pt idx="1792">
                  <c:v>34.520000000000003</c:v>
                </c:pt>
                <c:pt idx="1793">
                  <c:v>34.520000000000003</c:v>
                </c:pt>
                <c:pt idx="1794">
                  <c:v>34.520000000000003</c:v>
                </c:pt>
                <c:pt idx="1795">
                  <c:v>34.53</c:v>
                </c:pt>
                <c:pt idx="1796">
                  <c:v>34.53</c:v>
                </c:pt>
                <c:pt idx="1797">
                  <c:v>34.53</c:v>
                </c:pt>
                <c:pt idx="1798">
                  <c:v>34.520000000000003</c:v>
                </c:pt>
                <c:pt idx="1799">
                  <c:v>34.520000000000003</c:v>
                </c:pt>
                <c:pt idx="1800">
                  <c:v>34.520000000000003</c:v>
                </c:pt>
                <c:pt idx="1801">
                  <c:v>34.520000000000003</c:v>
                </c:pt>
                <c:pt idx="1802">
                  <c:v>34.53</c:v>
                </c:pt>
                <c:pt idx="1803">
                  <c:v>34.520000000000003</c:v>
                </c:pt>
                <c:pt idx="1804">
                  <c:v>34.520000000000003</c:v>
                </c:pt>
                <c:pt idx="1805">
                  <c:v>34.51</c:v>
                </c:pt>
                <c:pt idx="1806">
                  <c:v>34.51</c:v>
                </c:pt>
                <c:pt idx="1807">
                  <c:v>34.5</c:v>
                </c:pt>
                <c:pt idx="1808">
                  <c:v>34.5</c:v>
                </c:pt>
                <c:pt idx="1809">
                  <c:v>34.5</c:v>
                </c:pt>
                <c:pt idx="1810">
                  <c:v>34.5</c:v>
                </c:pt>
                <c:pt idx="1811">
                  <c:v>34.5</c:v>
                </c:pt>
                <c:pt idx="1812">
                  <c:v>34.5</c:v>
                </c:pt>
                <c:pt idx="1813">
                  <c:v>34.51</c:v>
                </c:pt>
                <c:pt idx="1814">
                  <c:v>34.51</c:v>
                </c:pt>
                <c:pt idx="1815">
                  <c:v>34.51</c:v>
                </c:pt>
                <c:pt idx="1816">
                  <c:v>34.51</c:v>
                </c:pt>
                <c:pt idx="1817">
                  <c:v>34.51</c:v>
                </c:pt>
                <c:pt idx="1818">
                  <c:v>34.51</c:v>
                </c:pt>
                <c:pt idx="1819">
                  <c:v>34.51</c:v>
                </c:pt>
                <c:pt idx="1820">
                  <c:v>34.51</c:v>
                </c:pt>
                <c:pt idx="1821">
                  <c:v>34.5</c:v>
                </c:pt>
                <c:pt idx="1822">
                  <c:v>34.5</c:v>
                </c:pt>
                <c:pt idx="1823">
                  <c:v>34.51</c:v>
                </c:pt>
                <c:pt idx="1824">
                  <c:v>34.5</c:v>
                </c:pt>
                <c:pt idx="1825">
                  <c:v>34.5</c:v>
                </c:pt>
                <c:pt idx="1826">
                  <c:v>34.49</c:v>
                </c:pt>
                <c:pt idx="1827">
                  <c:v>34.49</c:v>
                </c:pt>
                <c:pt idx="1828">
                  <c:v>34.49</c:v>
                </c:pt>
                <c:pt idx="1829">
                  <c:v>34.479999999999997</c:v>
                </c:pt>
                <c:pt idx="1830">
                  <c:v>34.479999999999997</c:v>
                </c:pt>
                <c:pt idx="1831">
                  <c:v>34.479999999999997</c:v>
                </c:pt>
                <c:pt idx="1832">
                  <c:v>34.479999999999997</c:v>
                </c:pt>
                <c:pt idx="1833">
                  <c:v>34.479999999999997</c:v>
                </c:pt>
                <c:pt idx="1834">
                  <c:v>34.479999999999997</c:v>
                </c:pt>
                <c:pt idx="1835">
                  <c:v>34.479999999999997</c:v>
                </c:pt>
                <c:pt idx="1836">
                  <c:v>34.479999999999997</c:v>
                </c:pt>
                <c:pt idx="1837">
                  <c:v>34.479999999999997</c:v>
                </c:pt>
                <c:pt idx="1838">
                  <c:v>34.479999999999997</c:v>
                </c:pt>
                <c:pt idx="1839">
                  <c:v>34.47</c:v>
                </c:pt>
                <c:pt idx="1840">
                  <c:v>34.47</c:v>
                </c:pt>
                <c:pt idx="1841">
                  <c:v>34.46</c:v>
                </c:pt>
                <c:pt idx="1842">
                  <c:v>34.46</c:v>
                </c:pt>
                <c:pt idx="1843">
                  <c:v>34.46</c:v>
                </c:pt>
                <c:pt idx="1844">
                  <c:v>34.46</c:v>
                </c:pt>
                <c:pt idx="1845">
                  <c:v>34.46</c:v>
                </c:pt>
                <c:pt idx="1846">
                  <c:v>34.46</c:v>
                </c:pt>
                <c:pt idx="1847">
                  <c:v>34.46</c:v>
                </c:pt>
                <c:pt idx="1848">
                  <c:v>34.46</c:v>
                </c:pt>
                <c:pt idx="1849">
                  <c:v>34.46</c:v>
                </c:pt>
                <c:pt idx="1850">
                  <c:v>34.46</c:v>
                </c:pt>
                <c:pt idx="1851">
                  <c:v>34.46</c:v>
                </c:pt>
                <c:pt idx="1852">
                  <c:v>34.46</c:v>
                </c:pt>
                <c:pt idx="1853">
                  <c:v>34.46</c:v>
                </c:pt>
                <c:pt idx="1854">
                  <c:v>34.46</c:v>
                </c:pt>
                <c:pt idx="1855">
                  <c:v>34.46</c:v>
                </c:pt>
                <c:pt idx="1856">
                  <c:v>34.46</c:v>
                </c:pt>
                <c:pt idx="1857">
                  <c:v>34.46</c:v>
                </c:pt>
                <c:pt idx="1858">
                  <c:v>34.450000000000003</c:v>
                </c:pt>
                <c:pt idx="1859">
                  <c:v>34.450000000000003</c:v>
                </c:pt>
                <c:pt idx="1860">
                  <c:v>34.450000000000003</c:v>
                </c:pt>
                <c:pt idx="1861">
                  <c:v>34.450000000000003</c:v>
                </c:pt>
                <c:pt idx="1862">
                  <c:v>34.450000000000003</c:v>
                </c:pt>
                <c:pt idx="1863">
                  <c:v>34.450000000000003</c:v>
                </c:pt>
                <c:pt idx="1864">
                  <c:v>34.450000000000003</c:v>
                </c:pt>
                <c:pt idx="1865">
                  <c:v>34.450000000000003</c:v>
                </c:pt>
                <c:pt idx="1866">
                  <c:v>34.450000000000003</c:v>
                </c:pt>
                <c:pt idx="1867">
                  <c:v>34.450000000000003</c:v>
                </c:pt>
                <c:pt idx="1868">
                  <c:v>34.450000000000003</c:v>
                </c:pt>
                <c:pt idx="1869">
                  <c:v>34.450000000000003</c:v>
                </c:pt>
                <c:pt idx="1870">
                  <c:v>34.450000000000003</c:v>
                </c:pt>
                <c:pt idx="1871">
                  <c:v>34.450000000000003</c:v>
                </c:pt>
                <c:pt idx="1872">
                  <c:v>34.450000000000003</c:v>
                </c:pt>
                <c:pt idx="1873">
                  <c:v>34.450000000000003</c:v>
                </c:pt>
                <c:pt idx="1874">
                  <c:v>34.450000000000003</c:v>
                </c:pt>
                <c:pt idx="1875">
                  <c:v>34.450000000000003</c:v>
                </c:pt>
                <c:pt idx="1876">
                  <c:v>34.450000000000003</c:v>
                </c:pt>
                <c:pt idx="1877">
                  <c:v>34.44</c:v>
                </c:pt>
                <c:pt idx="1878">
                  <c:v>34.44</c:v>
                </c:pt>
                <c:pt idx="1879">
                  <c:v>34.450000000000003</c:v>
                </c:pt>
                <c:pt idx="1880">
                  <c:v>34.450000000000003</c:v>
                </c:pt>
                <c:pt idx="1881">
                  <c:v>34.450000000000003</c:v>
                </c:pt>
                <c:pt idx="1882">
                  <c:v>34.44</c:v>
                </c:pt>
                <c:pt idx="1883">
                  <c:v>34.44</c:v>
                </c:pt>
                <c:pt idx="1884">
                  <c:v>34.44</c:v>
                </c:pt>
                <c:pt idx="1885">
                  <c:v>34.44</c:v>
                </c:pt>
                <c:pt idx="1886">
                  <c:v>34.450000000000003</c:v>
                </c:pt>
                <c:pt idx="1887">
                  <c:v>34.450000000000003</c:v>
                </c:pt>
                <c:pt idx="1888">
                  <c:v>34.46</c:v>
                </c:pt>
                <c:pt idx="1889">
                  <c:v>34.46</c:v>
                </c:pt>
                <c:pt idx="1890">
                  <c:v>34.47</c:v>
                </c:pt>
                <c:pt idx="1891">
                  <c:v>34.47</c:v>
                </c:pt>
                <c:pt idx="1892">
                  <c:v>34.47</c:v>
                </c:pt>
                <c:pt idx="1893">
                  <c:v>34.47</c:v>
                </c:pt>
                <c:pt idx="1894">
                  <c:v>34.47</c:v>
                </c:pt>
                <c:pt idx="1895">
                  <c:v>34.47</c:v>
                </c:pt>
                <c:pt idx="1896">
                  <c:v>34.47</c:v>
                </c:pt>
                <c:pt idx="1897">
                  <c:v>34.479999999999997</c:v>
                </c:pt>
                <c:pt idx="1898">
                  <c:v>34.479999999999997</c:v>
                </c:pt>
                <c:pt idx="1899">
                  <c:v>34.47</c:v>
                </c:pt>
                <c:pt idx="1900">
                  <c:v>34.47</c:v>
                </c:pt>
                <c:pt idx="1901">
                  <c:v>34.479999999999997</c:v>
                </c:pt>
                <c:pt idx="1902">
                  <c:v>34.479999999999997</c:v>
                </c:pt>
                <c:pt idx="1903">
                  <c:v>34.479999999999997</c:v>
                </c:pt>
                <c:pt idx="1904">
                  <c:v>34.479999999999997</c:v>
                </c:pt>
                <c:pt idx="1905">
                  <c:v>34.49</c:v>
                </c:pt>
                <c:pt idx="1906">
                  <c:v>34.49</c:v>
                </c:pt>
                <c:pt idx="1907">
                  <c:v>34.49</c:v>
                </c:pt>
                <c:pt idx="1908">
                  <c:v>34.49</c:v>
                </c:pt>
                <c:pt idx="1909">
                  <c:v>34.49</c:v>
                </c:pt>
                <c:pt idx="1910">
                  <c:v>34.49</c:v>
                </c:pt>
                <c:pt idx="1911">
                  <c:v>34.49</c:v>
                </c:pt>
                <c:pt idx="1912">
                  <c:v>34.5</c:v>
                </c:pt>
                <c:pt idx="1913">
                  <c:v>34.5</c:v>
                </c:pt>
                <c:pt idx="1914">
                  <c:v>34.5</c:v>
                </c:pt>
                <c:pt idx="1915">
                  <c:v>34.5</c:v>
                </c:pt>
                <c:pt idx="1916">
                  <c:v>34.5</c:v>
                </c:pt>
                <c:pt idx="1917">
                  <c:v>34.5</c:v>
                </c:pt>
                <c:pt idx="1918">
                  <c:v>34.5</c:v>
                </c:pt>
                <c:pt idx="1919">
                  <c:v>34.51</c:v>
                </c:pt>
                <c:pt idx="1920">
                  <c:v>34.51</c:v>
                </c:pt>
                <c:pt idx="1921">
                  <c:v>34.51</c:v>
                </c:pt>
                <c:pt idx="1922">
                  <c:v>34.51</c:v>
                </c:pt>
                <c:pt idx="1923">
                  <c:v>34.520000000000003</c:v>
                </c:pt>
                <c:pt idx="1924">
                  <c:v>34.520000000000003</c:v>
                </c:pt>
                <c:pt idx="1925">
                  <c:v>34.520000000000003</c:v>
                </c:pt>
                <c:pt idx="1926">
                  <c:v>34.520000000000003</c:v>
                </c:pt>
                <c:pt idx="1927">
                  <c:v>34.520000000000003</c:v>
                </c:pt>
                <c:pt idx="1928">
                  <c:v>34.520000000000003</c:v>
                </c:pt>
                <c:pt idx="1929">
                  <c:v>34.520000000000003</c:v>
                </c:pt>
                <c:pt idx="1930">
                  <c:v>34.520000000000003</c:v>
                </c:pt>
                <c:pt idx="1931">
                  <c:v>34.520000000000003</c:v>
                </c:pt>
                <c:pt idx="1932">
                  <c:v>34.520000000000003</c:v>
                </c:pt>
                <c:pt idx="1933">
                  <c:v>34.520000000000003</c:v>
                </c:pt>
                <c:pt idx="1934">
                  <c:v>34.520000000000003</c:v>
                </c:pt>
                <c:pt idx="1935">
                  <c:v>34.53</c:v>
                </c:pt>
                <c:pt idx="1936">
                  <c:v>34.53</c:v>
                </c:pt>
                <c:pt idx="1937">
                  <c:v>34.53</c:v>
                </c:pt>
                <c:pt idx="1938">
                  <c:v>34.53</c:v>
                </c:pt>
                <c:pt idx="1939">
                  <c:v>34.54</c:v>
                </c:pt>
                <c:pt idx="1940">
                  <c:v>34.54</c:v>
                </c:pt>
                <c:pt idx="1941">
                  <c:v>34.54</c:v>
                </c:pt>
                <c:pt idx="1942">
                  <c:v>34.54</c:v>
                </c:pt>
                <c:pt idx="1943">
                  <c:v>34.54</c:v>
                </c:pt>
                <c:pt idx="1944">
                  <c:v>34.549999999999997</c:v>
                </c:pt>
                <c:pt idx="1945">
                  <c:v>34.549999999999997</c:v>
                </c:pt>
                <c:pt idx="1946">
                  <c:v>34.549999999999997</c:v>
                </c:pt>
                <c:pt idx="1947">
                  <c:v>34.549999999999997</c:v>
                </c:pt>
                <c:pt idx="1948">
                  <c:v>34.549999999999997</c:v>
                </c:pt>
                <c:pt idx="1949">
                  <c:v>34.549999999999997</c:v>
                </c:pt>
                <c:pt idx="1950">
                  <c:v>34.54</c:v>
                </c:pt>
                <c:pt idx="1951">
                  <c:v>34.54</c:v>
                </c:pt>
                <c:pt idx="1952">
                  <c:v>34.549999999999997</c:v>
                </c:pt>
                <c:pt idx="1953">
                  <c:v>34.549999999999997</c:v>
                </c:pt>
                <c:pt idx="1954">
                  <c:v>34.549999999999997</c:v>
                </c:pt>
                <c:pt idx="1955">
                  <c:v>34.549999999999997</c:v>
                </c:pt>
                <c:pt idx="1956">
                  <c:v>34.56</c:v>
                </c:pt>
                <c:pt idx="1957">
                  <c:v>34.56</c:v>
                </c:pt>
                <c:pt idx="1958">
                  <c:v>34.56</c:v>
                </c:pt>
                <c:pt idx="1959">
                  <c:v>34.56</c:v>
                </c:pt>
                <c:pt idx="1960">
                  <c:v>34.56</c:v>
                </c:pt>
                <c:pt idx="1961">
                  <c:v>34.56</c:v>
                </c:pt>
                <c:pt idx="1962">
                  <c:v>34.56</c:v>
                </c:pt>
                <c:pt idx="1963">
                  <c:v>34.56</c:v>
                </c:pt>
                <c:pt idx="1964">
                  <c:v>34.56</c:v>
                </c:pt>
                <c:pt idx="1965">
                  <c:v>34.56</c:v>
                </c:pt>
                <c:pt idx="1966">
                  <c:v>34.56</c:v>
                </c:pt>
                <c:pt idx="1967">
                  <c:v>34.56</c:v>
                </c:pt>
                <c:pt idx="1968">
                  <c:v>34.56</c:v>
                </c:pt>
                <c:pt idx="1969">
                  <c:v>34.56</c:v>
                </c:pt>
                <c:pt idx="1970">
                  <c:v>34.56</c:v>
                </c:pt>
                <c:pt idx="1971">
                  <c:v>34.57</c:v>
                </c:pt>
                <c:pt idx="1972">
                  <c:v>34.57</c:v>
                </c:pt>
                <c:pt idx="1973">
                  <c:v>34.57</c:v>
                </c:pt>
                <c:pt idx="1974">
                  <c:v>34.57</c:v>
                </c:pt>
                <c:pt idx="1975">
                  <c:v>34.57</c:v>
                </c:pt>
                <c:pt idx="1976">
                  <c:v>34.57</c:v>
                </c:pt>
                <c:pt idx="1977">
                  <c:v>34.57</c:v>
                </c:pt>
                <c:pt idx="1978">
                  <c:v>34.57</c:v>
                </c:pt>
                <c:pt idx="1979">
                  <c:v>34.56</c:v>
                </c:pt>
                <c:pt idx="1980">
                  <c:v>34.56</c:v>
                </c:pt>
                <c:pt idx="1981">
                  <c:v>34.56</c:v>
                </c:pt>
                <c:pt idx="1982">
                  <c:v>34.56</c:v>
                </c:pt>
                <c:pt idx="1983">
                  <c:v>34.56</c:v>
                </c:pt>
                <c:pt idx="1984">
                  <c:v>34.56</c:v>
                </c:pt>
                <c:pt idx="1985">
                  <c:v>34.56</c:v>
                </c:pt>
                <c:pt idx="1986">
                  <c:v>34.56</c:v>
                </c:pt>
                <c:pt idx="1987">
                  <c:v>34.56</c:v>
                </c:pt>
                <c:pt idx="1988">
                  <c:v>34.56</c:v>
                </c:pt>
                <c:pt idx="1989">
                  <c:v>34.56</c:v>
                </c:pt>
                <c:pt idx="1990">
                  <c:v>34.56</c:v>
                </c:pt>
                <c:pt idx="1991">
                  <c:v>34.56</c:v>
                </c:pt>
                <c:pt idx="1992">
                  <c:v>34.56</c:v>
                </c:pt>
                <c:pt idx="1993">
                  <c:v>34.56</c:v>
                </c:pt>
                <c:pt idx="1994">
                  <c:v>34.549999999999997</c:v>
                </c:pt>
                <c:pt idx="1995">
                  <c:v>34.549999999999997</c:v>
                </c:pt>
                <c:pt idx="1996">
                  <c:v>34.549999999999997</c:v>
                </c:pt>
                <c:pt idx="1997">
                  <c:v>34.549999999999997</c:v>
                </c:pt>
                <c:pt idx="1998">
                  <c:v>34.54</c:v>
                </c:pt>
                <c:pt idx="1999">
                  <c:v>34.54</c:v>
                </c:pt>
                <c:pt idx="2000">
                  <c:v>34.54</c:v>
                </c:pt>
                <c:pt idx="2001">
                  <c:v>34.54</c:v>
                </c:pt>
                <c:pt idx="2002">
                  <c:v>34.54</c:v>
                </c:pt>
                <c:pt idx="2003">
                  <c:v>34.54</c:v>
                </c:pt>
                <c:pt idx="2004">
                  <c:v>34.54</c:v>
                </c:pt>
                <c:pt idx="2005">
                  <c:v>34.54</c:v>
                </c:pt>
                <c:pt idx="2006">
                  <c:v>34.54</c:v>
                </c:pt>
                <c:pt idx="2007">
                  <c:v>34.54</c:v>
                </c:pt>
                <c:pt idx="2008">
                  <c:v>34.54</c:v>
                </c:pt>
                <c:pt idx="2009">
                  <c:v>34.53</c:v>
                </c:pt>
                <c:pt idx="2010">
                  <c:v>34.53</c:v>
                </c:pt>
                <c:pt idx="2011">
                  <c:v>34.520000000000003</c:v>
                </c:pt>
                <c:pt idx="2012">
                  <c:v>34.520000000000003</c:v>
                </c:pt>
                <c:pt idx="2013">
                  <c:v>34.51</c:v>
                </c:pt>
                <c:pt idx="2014">
                  <c:v>34.51</c:v>
                </c:pt>
                <c:pt idx="2015">
                  <c:v>34.51</c:v>
                </c:pt>
                <c:pt idx="2016">
                  <c:v>34.51</c:v>
                </c:pt>
                <c:pt idx="2017">
                  <c:v>34.51</c:v>
                </c:pt>
                <c:pt idx="2018">
                  <c:v>34.51</c:v>
                </c:pt>
                <c:pt idx="2019">
                  <c:v>34.51</c:v>
                </c:pt>
                <c:pt idx="2020">
                  <c:v>34.5</c:v>
                </c:pt>
                <c:pt idx="2021">
                  <c:v>34.5</c:v>
                </c:pt>
                <c:pt idx="2022">
                  <c:v>34.5</c:v>
                </c:pt>
                <c:pt idx="2023">
                  <c:v>34.49</c:v>
                </c:pt>
                <c:pt idx="2024">
                  <c:v>34.49</c:v>
                </c:pt>
                <c:pt idx="2025">
                  <c:v>34.49</c:v>
                </c:pt>
                <c:pt idx="2026">
                  <c:v>34.49</c:v>
                </c:pt>
                <c:pt idx="2027">
                  <c:v>34.49</c:v>
                </c:pt>
                <c:pt idx="2028">
                  <c:v>34.49</c:v>
                </c:pt>
                <c:pt idx="2029">
                  <c:v>34.479999999999997</c:v>
                </c:pt>
                <c:pt idx="2030">
                  <c:v>34.479999999999997</c:v>
                </c:pt>
                <c:pt idx="2031">
                  <c:v>34.47</c:v>
                </c:pt>
                <c:pt idx="2032">
                  <c:v>34.47</c:v>
                </c:pt>
                <c:pt idx="2033">
                  <c:v>34.47</c:v>
                </c:pt>
                <c:pt idx="2034">
                  <c:v>34.47</c:v>
                </c:pt>
                <c:pt idx="2035">
                  <c:v>34.46</c:v>
                </c:pt>
                <c:pt idx="2036">
                  <c:v>34.46</c:v>
                </c:pt>
                <c:pt idx="2037">
                  <c:v>34.46</c:v>
                </c:pt>
                <c:pt idx="2038">
                  <c:v>34.46</c:v>
                </c:pt>
                <c:pt idx="2039">
                  <c:v>34.46</c:v>
                </c:pt>
                <c:pt idx="2040">
                  <c:v>34.450000000000003</c:v>
                </c:pt>
                <c:pt idx="2041">
                  <c:v>34.450000000000003</c:v>
                </c:pt>
                <c:pt idx="2042">
                  <c:v>34.450000000000003</c:v>
                </c:pt>
                <c:pt idx="2043">
                  <c:v>34.450000000000003</c:v>
                </c:pt>
                <c:pt idx="2044">
                  <c:v>34.44</c:v>
                </c:pt>
                <c:pt idx="2045">
                  <c:v>34.44</c:v>
                </c:pt>
                <c:pt idx="2046">
                  <c:v>34.44</c:v>
                </c:pt>
                <c:pt idx="2047">
                  <c:v>34.44</c:v>
                </c:pt>
                <c:pt idx="2048">
                  <c:v>34.44</c:v>
                </c:pt>
                <c:pt idx="2049">
                  <c:v>34.44</c:v>
                </c:pt>
                <c:pt idx="2050">
                  <c:v>34.44</c:v>
                </c:pt>
                <c:pt idx="2051">
                  <c:v>34.44</c:v>
                </c:pt>
                <c:pt idx="2052">
                  <c:v>34.43</c:v>
                </c:pt>
                <c:pt idx="2053">
                  <c:v>34.43</c:v>
                </c:pt>
                <c:pt idx="2054">
                  <c:v>34.43</c:v>
                </c:pt>
                <c:pt idx="2055">
                  <c:v>34.43</c:v>
                </c:pt>
                <c:pt idx="2056">
                  <c:v>34.43</c:v>
                </c:pt>
                <c:pt idx="2057">
                  <c:v>34.43</c:v>
                </c:pt>
                <c:pt idx="2058">
                  <c:v>34.43</c:v>
                </c:pt>
                <c:pt idx="2059">
                  <c:v>34.43</c:v>
                </c:pt>
                <c:pt idx="2060">
                  <c:v>34.43</c:v>
                </c:pt>
                <c:pt idx="2061">
                  <c:v>34.43</c:v>
                </c:pt>
                <c:pt idx="2062">
                  <c:v>34.43</c:v>
                </c:pt>
                <c:pt idx="2063">
                  <c:v>34.43</c:v>
                </c:pt>
                <c:pt idx="2064">
                  <c:v>34.43</c:v>
                </c:pt>
                <c:pt idx="2065">
                  <c:v>34.43</c:v>
                </c:pt>
                <c:pt idx="2066">
                  <c:v>34.43</c:v>
                </c:pt>
                <c:pt idx="2067">
                  <c:v>34.43</c:v>
                </c:pt>
                <c:pt idx="2068">
                  <c:v>34.43</c:v>
                </c:pt>
                <c:pt idx="2069">
                  <c:v>34.43</c:v>
                </c:pt>
                <c:pt idx="2070">
                  <c:v>34.43</c:v>
                </c:pt>
                <c:pt idx="2071">
                  <c:v>34.43</c:v>
                </c:pt>
                <c:pt idx="2072">
                  <c:v>34.44</c:v>
                </c:pt>
                <c:pt idx="2073">
                  <c:v>34.44</c:v>
                </c:pt>
                <c:pt idx="2074">
                  <c:v>34.44</c:v>
                </c:pt>
                <c:pt idx="2075">
                  <c:v>34.44</c:v>
                </c:pt>
                <c:pt idx="2076">
                  <c:v>34.450000000000003</c:v>
                </c:pt>
                <c:pt idx="2077">
                  <c:v>34.450000000000003</c:v>
                </c:pt>
                <c:pt idx="2078">
                  <c:v>34.450000000000003</c:v>
                </c:pt>
                <c:pt idx="2079">
                  <c:v>34.46</c:v>
                </c:pt>
                <c:pt idx="2080">
                  <c:v>34.46</c:v>
                </c:pt>
                <c:pt idx="2081">
                  <c:v>34.46</c:v>
                </c:pt>
                <c:pt idx="2082">
                  <c:v>34.46</c:v>
                </c:pt>
                <c:pt idx="2083">
                  <c:v>34.47</c:v>
                </c:pt>
                <c:pt idx="2084">
                  <c:v>34.47</c:v>
                </c:pt>
                <c:pt idx="2085">
                  <c:v>34.47</c:v>
                </c:pt>
                <c:pt idx="2086">
                  <c:v>34.47</c:v>
                </c:pt>
                <c:pt idx="2087">
                  <c:v>34.47</c:v>
                </c:pt>
                <c:pt idx="2088">
                  <c:v>34.47</c:v>
                </c:pt>
                <c:pt idx="2089">
                  <c:v>34.47</c:v>
                </c:pt>
                <c:pt idx="2090">
                  <c:v>34.47</c:v>
                </c:pt>
                <c:pt idx="2091">
                  <c:v>34.479999999999997</c:v>
                </c:pt>
                <c:pt idx="2092">
                  <c:v>34.479999999999997</c:v>
                </c:pt>
                <c:pt idx="2093">
                  <c:v>34.479999999999997</c:v>
                </c:pt>
                <c:pt idx="2094">
                  <c:v>34.479999999999997</c:v>
                </c:pt>
                <c:pt idx="2095">
                  <c:v>34.479999999999997</c:v>
                </c:pt>
                <c:pt idx="2096">
                  <c:v>34.479999999999997</c:v>
                </c:pt>
                <c:pt idx="2097">
                  <c:v>34.479999999999997</c:v>
                </c:pt>
                <c:pt idx="2098">
                  <c:v>34.49</c:v>
                </c:pt>
                <c:pt idx="2099">
                  <c:v>34.49</c:v>
                </c:pt>
                <c:pt idx="2100">
                  <c:v>34.49</c:v>
                </c:pt>
                <c:pt idx="2101">
                  <c:v>34.5</c:v>
                </c:pt>
                <c:pt idx="2102">
                  <c:v>34.5</c:v>
                </c:pt>
                <c:pt idx="2103">
                  <c:v>34.5</c:v>
                </c:pt>
                <c:pt idx="2104">
                  <c:v>34.5</c:v>
                </c:pt>
                <c:pt idx="2105">
                  <c:v>34.5</c:v>
                </c:pt>
                <c:pt idx="2106">
                  <c:v>34.51</c:v>
                </c:pt>
                <c:pt idx="2107">
                  <c:v>34.51</c:v>
                </c:pt>
                <c:pt idx="2108">
                  <c:v>34.520000000000003</c:v>
                </c:pt>
                <c:pt idx="2109">
                  <c:v>34.520000000000003</c:v>
                </c:pt>
                <c:pt idx="2110">
                  <c:v>34.53</c:v>
                </c:pt>
                <c:pt idx="2111">
                  <c:v>34.53</c:v>
                </c:pt>
                <c:pt idx="2112">
                  <c:v>34.54</c:v>
                </c:pt>
                <c:pt idx="2113">
                  <c:v>34.54</c:v>
                </c:pt>
                <c:pt idx="2114">
                  <c:v>34.54</c:v>
                </c:pt>
                <c:pt idx="2115">
                  <c:v>34.54</c:v>
                </c:pt>
                <c:pt idx="2116">
                  <c:v>34.54</c:v>
                </c:pt>
                <c:pt idx="2117">
                  <c:v>34.54</c:v>
                </c:pt>
                <c:pt idx="2118">
                  <c:v>34.54</c:v>
                </c:pt>
                <c:pt idx="2119">
                  <c:v>34.54</c:v>
                </c:pt>
                <c:pt idx="2120">
                  <c:v>34.54</c:v>
                </c:pt>
                <c:pt idx="2121">
                  <c:v>34.549999999999997</c:v>
                </c:pt>
                <c:pt idx="2122">
                  <c:v>34.549999999999997</c:v>
                </c:pt>
                <c:pt idx="2123">
                  <c:v>34.56</c:v>
                </c:pt>
                <c:pt idx="2124">
                  <c:v>34.56</c:v>
                </c:pt>
                <c:pt idx="2125">
                  <c:v>34.56</c:v>
                </c:pt>
                <c:pt idx="2126">
                  <c:v>34.56</c:v>
                </c:pt>
                <c:pt idx="2127">
                  <c:v>34.56</c:v>
                </c:pt>
                <c:pt idx="2128">
                  <c:v>34.57</c:v>
                </c:pt>
                <c:pt idx="2129">
                  <c:v>34.57</c:v>
                </c:pt>
                <c:pt idx="2130">
                  <c:v>34.56</c:v>
                </c:pt>
                <c:pt idx="2131">
                  <c:v>34.57</c:v>
                </c:pt>
                <c:pt idx="2132">
                  <c:v>34.57</c:v>
                </c:pt>
                <c:pt idx="2133">
                  <c:v>34.57</c:v>
                </c:pt>
                <c:pt idx="2134">
                  <c:v>34.57</c:v>
                </c:pt>
                <c:pt idx="2135">
                  <c:v>34.58</c:v>
                </c:pt>
                <c:pt idx="2136">
                  <c:v>34.58</c:v>
                </c:pt>
                <c:pt idx="2137">
                  <c:v>34.58</c:v>
                </c:pt>
                <c:pt idx="2138">
                  <c:v>34.58</c:v>
                </c:pt>
                <c:pt idx="2139">
                  <c:v>34.58</c:v>
                </c:pt>
                <c:pt idx="2140">
                  <c:v>34.58</c:v>
                </c:pt>
                <c:pt idx="2141">
                  <c:v>34.58</c:v>
                </c:pt>
                <c:pt idx="2142">
                  <c:v>34.58</c:v>
                </c:pt>
                <c:pt idx="2143">
                  <c:v>34.58</c:v>
                </c:pt>
                <c:pt idx="2144">
                  <c:v>34.58</c:v>
                </c:pt>
                <c:pt idx="2145">
                  <c:v>34.58</c:v>
                </c:pt>
                <c:pt idx="2146">
                  <c:v>34.58</c:v>
                </c:pt>
                <c:pt idx="2147">
                  <c:v>34.58</c:v>
                </c:pt>
                <c:pt idx="2148">
                  <c:v>34.58</c:v>
                </c:pt>
                <c:pt idx="2149">
                  <c:v>34.58</c:v>
                </c:pt>
                <c:pt idx="2150">
                  <c:v>34.58</c:v>
                </c:pt>
                <c:pt idx="2151">
                  <c:v>34.58</c:v>
                </c:pt>
                <c:pt idx="2152">
                  <c:v>34.58</c:v>
                </c:pt>
                <c:pt idx="2153">
                  <c:v>34.58</c:v>
                </c:pt>
                <c:pt idx="2154">
                  <c:v>34.58</c:v>
                </c:pt>
                <c:pt idx="2155">
                  <c:v>34.58</c:v>
                </c:pt>
                <c:pt idx="2156">
                  <c:v>34.58</c:v>
                </c:pt>
                <c:pt idx="2157">
                  <c:v>34.58</c:v>
                </c:pt>
                <c:pt idx="2158">
                  <c:v>34.58</c:v>
                </c:pt>
                <c:pt idx="2159">
                  <c:v>34.58</c:v>
                </c:pt>
                <c:pt idx="2160">
                  <c:v>34.58</c:v>
                </c:pt>
                <c:pt idx="2161">
                  <c:v>34.58</c:v>
                </c:pt>
                <c:pt idx="2162">
                  <c:v>34.58</c:v>
                </c:pt>
                <c:pt idx="2163">
                  <c:v>34.58</c:v>
                </c:pt>
                <c:pt idx="2164">
                  <c:v>34.58</c:v>
                </c:pt>
                <c:pt idx="2165">
                  <c:v>34.58</c:v>
                </c:pt>
                <c:pt idx="2166">
                  <c:v>34.58</c:v>
                </c:pt>
                <c:pt idx="2167">
                  <c:v>34.58</c:v>
                </c:pt>
                <c:pt idx="2168">
                  <c:v>34.58</c:v>
                </c:pt>
                <c:pt idx="2169">
                  <c:v>34.58</c:v>
                </c:pt>
                <c:pt idx="2170">
                  <c:v>34.58</c:v>
                </c:pt>
                <c:pt idx="2171">
                  <c:v>34.57</c:v>
                </c:pt>
                <c:pt idx="2172">
                  <c:v>34.57</c:v>
                </c:pt>
                <c:pt idx="2173">
                  <c:v>34.58</c:v>
                </c:pt>
                <c:pt idx="2174">
                  <c:v>34.57</c:v>
                </c:pt>
                <c:pt idx="2175">
                  <c:v>34.57</c:v>
                </c:pt>
                <c:pt idx="2176">
                  <c:v>34.57</c:v>
                </c:pt>
                <c:pt idx="2177">
                  <c:v>34.57</c:v>
                </c:pt>
                <c:pt idx="2178">
                  <c:v>34.57</c:v>
                </c:pt>
                <c:pt idx="2179">
                  <c:v>34.57</c:v>
                </c:pt>
                <c:pt idx="2180">
                  <c:v>34.57</c:v>
                </c:pt>
                <c:pt idx="2181">
                  <c:v>34.57</c:v>
                </c:pt>
                <c:pt idx="2182">
                  <c:v>34.56</c:v>
                </c:pt>
                <c:pt idx="2183">
                  <c:v>34.56</c:v>
                </c:pt>
                <c:pt idx="2184">
                  <c:v>34.56</c:v>
                </c:pt>
                <c:pt idx="2185">
                  <c:v>34.56</c:v>
                </c:pt>
                <c:pt idx="2186">
                  <c:v>34.56</c:v>
                </c:pt>
                <c:pt idx="2187">
                  <c:v>34.56</c:v>
                </c:pt>
                <c:pt idx="2188">
                  <c:v>34.56</c:v>
                </c:pt>
                <c:pt idx="2189">
                  <c:v>34.56</c:v>
                </c:pt>
                <c:pt idx="2190">
                  <c:v>34.56</c:v>
                </c:pt>
                <c:pt idx="2191">
                  <c:v>34.56</c:v>
                </c:pt>
                <c:pt idx="2192">
                  <c:v>34.549999999999997</c:v>
                </c:pt>
                <c:pt idx="2193">
                  <c:v>34.549999999999997</c:v>
                </c:pt>
                <c:pt idx="2194">
                  <c:v>34.549999999999997</c:v>
                </c:pt>
                <c:pt idx="2195">
                  <c:v>34.549999999999997</c:v>
                </c:pt>
                <c:pt idx="2196">
                  <c:v>34.549999999999997</c:v>
                </c:pt>
                <c:pt idx="2197">
                  <c:v>34.549999999999997</c:v>
                </c:pt>
                <c:pt idx="2198">
                  <c:v>34.54</c:v>
                </c:pt>
                <c:pt idx="2199">
                  <c:v>34.54</c:v>
                </c:pt>
                <c:pt idx="2200">
                  <c:v>34.54</c:v>
                </c:pt>
                <c:pt idx="2201">
                  <c:v>34.54</c:v>
                </c:pt>
                <c:pt idx="2202">
                  <c:v>34.54</c:v>
                </c:pt>
                <c:pt idx="2203">
                  <c:v>34.54</c:v>
                </c:pt>
                <c:pt idx="2204">
                  <c:v>34.54</c:v>
                </c:pt>
                <c:pt idx="2205">
                  <c:v>34.53</c:v>
                </c:pt>
                <c:pt idx="2206">
                  <c:v>34.53</c:v>
                </c:pt>
                <c:pt idx="2207">
                  <c:v>34.53</c:v>
                </c:pt>
                <c:pt idx="2208">
                  <c:v>34.53</c:v>
                </c:pt>
                <c:pt idx="2209">
                  <c:v>34.53</c:v>
                </c:pt>
                <c:pt idx="2210">
                  <c:v>34.53</c:v>
                </c:pt>
                <c:pt idx="2211">
                  <c:v>34.520000000000003</c:v>
                </c:pt>
                <c:pt idx="2212">
                  <c:v>34.520000000000003</c:v>
                </c:pt>
                <c:pt idx="2213">
                  <c:v>34.520000000000003</c:v>
                </c:pt>
                <c:pt idx="2214">
                  <c:v>34.51</c:v>
                </c:pt>
                <c:pt idx="2215">
                  <c:v>34.51</c:v>
                </c:pt>
                <c:pt idx="2216">
                  <c:v>34.51</c:v>
                </c:pt>
                <c:pt idx="2217">
                  <c:v>34.5</c:v>
                </c:pt>
                <c:pt idx="2218">
                  <c:v>34.5</c:v>
                </c:pt>
                <c:pt idx="2219">
                  <c:v>34.5</c:v>
                </c:pt>
                <c:pt idx="2220">
                  <c:v>34.5</c:v>
                </c:pt>
                <c:pt idx="2221">
                  <c:v>34.5</c:v>
                </c:pt>
                <c:pt idx="2222">
                  <c:v>34.5</c:v>
                </c:pt>
                <c:pt idx="2223">
                  <c:v>34.5</c:v>
                </c:pt>
                <c:pt idx="2224">
                  <c:v>34.5</c:v>
                </c:pt>
                <c:pt idx="2225">
                  <c:v>34.49</c:v>
                </c:pt>
                <c:pt idx="2226">
                  <c:v>34.49</c:v>
                </c:pt>
                <c:pt idx="2227">
                  <c:v>34.49</c:v>
                </c:pt>
                <c:pt idx="2228">
                  <c:v>34.479999999999997</c:v>
                </c:pt>
                <c:pt idx="2229">
                  <c:v>34.479999999999997</c:v>
                </c:pt>
                <c:pt idx="2230">
                  <c:v>34.479999999999997</c:v>
                </c:pt>
                <c:pt idx="2231">
                  <c:v>34.479999999999997</c:v>
                </c:pt>
                <c:pt idx="2232">
                  <c:v>34.479999999999997</c:v>
                </c:pt>
                <c:pt idx="2233">
                  <c:v>34.47</c:v>
                </c:pt>
                <c:pt idx="2234">
                  <c:v>34.47</c:v>
                </c:pt>
                <c:pt idx="2235">
                  <c:v>34.47</c:v>
                </c:pt>
                <c:pt idx="2236">
                  <c:v>34.47</c:v>
                </c:pt>
                <c:pt idx="2237">
                  <c:v>34.47</c:v>
                </c:pt>
                <c:pt idx="2238">
                  <c:v>34.47</c:v>
                </c:pt>
                <c:pt idx="2239">
                  <c:v>34.47</c:v>
                </c:pt>
                <c:pt idx="2240">
                  <c:v>34.46</c:v>
                </c:pt>
                <c:pt idx="2241">
                  <c:v>34.46</c:v>
                </c:pt>
                <c:pt idx="2242">
                  <c:v>34.46</c:v>
                </c:pt>
                <c:pt idx="2243">
                  <c:v>34.46</c:v>
                </c:pt>
                <c:pt idx="2244">
                  <c:v>34.46</c:v>
                </c:pt>
                <c:pt idx="2245">
                  <c:v>34.46</c:v>
                </c:pt>
                <c:pt idx="2246">
                  <c:v>34.46</c:v>
                </c:pt>
                <c:pt idx="2247">
                  <c:v>34.46</c:v>
                </c:pt>
                <c:pt idx="2248">
                  <c:v>34.46</c:v>
                </c:pt>
                <c:pt idx="2249">
                  <c:v>34.46</c:v>
                </c:pt>
                <c:pt idx="2250">
                  <c:v>34.46</c:v>
                </c:pt>
                <c:pt idx="2251">
                  <c:v>34.46</c:v>
                </c:pt>
                <c:pt idx="2252">
                  <c:v>34.46</c:v>
                </c:pt>
                <c:pt idx="2253">
                  <c:v>34.46</c:v>
                </c:pt>
                <c:pt idx="2254">
                  <c:v>34.46</c:v>
                </c:pt>
                <c:pt idx="2255">
                  <c:v>34.450000000000003</c:v>
                </c:pt>
                <c:pt idx="2256">
                  <c:v>34.46</c:v>
                </c:pt>
                <c:pt idx="2257">
                  <c:v>34.46</c:v>
                </c:pt>
                <c:pt idx="2258">
                  <c:v>34.46</c:v>
                </c:pt>
                <c:pt idx="2259">
                  <c:v>34.450000000000003</c:v>
                </c:pt>
                <c:pt idx="2260">
                  <c:v>34.450000000000003</c:v>
                </c:pt>
                <c:pt idx="2261">
                  <c:v>34.450000000000003</c:v>
                </c:pt>
                <c:pt idx="2262">
                  <c:v>34.450000000000003</c:v>
                </c:pt>
                <c:pt idx="2263">
                  <c:v>34.450000000000003</c:v>
                </c:pt>
                <c:pt idx="2264">
                  <c:v>34.450000000000003</c:v>
                </c:pt>
                <c:pt idx="2265">
                  <c:v>34.450000000000003</c:v>
                </c:pt>
                <c:pt idx="2266">
                  <c:v>34.450000000000003</c:v>
                </c:pt>
                <c:pt idx="2267">
                  <c:v>34.450000000000003</c:v>
                </c:pt>
                <c:pt idx="2268">
                  <c:v>34.46</c:v>
                </c:pt>
                <c:pt idx="2269">
                  <c:v>34.46</c:v>
                </c:pt>
                <c:pt idx="2270">
                  <c:v>34.46</c:v>
                </c:pt>
                <c:pt idx="2271">
                  <c:v>34.46</c:v>
                </c:pt>
                <c:pt idx="2272">
                  <c:v>34.46</c:v>
                </c:pt>
                <c:pt idx="2273">
                  <c:v>34.46</c:v>
                </c:pt>
                <c:pt idx="2274">
                  <c:v>34.46</c:v>
                </c:pt>
                <c:pt idx="2275">
                  <c:v>34.450000000000003</c:v>
                </c:pt>
                <c:pt idx="2276">
                  <c:v>34.450000000000003</c:v>
                </c:pt>
                <c:pt idx="2277">
                  <c:v>34.450000000000003</c:v>
                </c:pt>
                <c:pt idx="2278">
                  <c:v>34.450000000000003</c:v>
                </c:pt>
                <c:pt idx="2279">
                  <c:v>34.450000000000003</c:v>
                </c:pt>
                <c:pt idx="2280">
                  <c:v>34.450000000000003</c:v>
                </c:pt>
                <c:pt idx="2281">
                  <c:v>34.450000000000003</c:v>
                </c:pt>
                <c:pt idx="2282">
                  <c:v>34.44</c:v>
                </c:pt>
                <c:pt idx="2283">
                  <c:v>34.44</c:v>
                </c:pt>
                <c:pt idx="2284">
                  <c:v>34.44</c:v>
                </c:pt>
                <c:pt idx="2285">
                  <c:v>34.44</c:v>
                </c:pt>
                <c:pt idx="2286">
                  <c:v>34.450000000000003</c:v>
                </c:pt>
                <c:pt idx="2287">
                  <c:v>34.450000000000003</c:v>
                </c:pt>
                <c:pt idx="2288">
                  <c:v>34.450000000000003</c:v>
                </c:pt>
                <c:pt idx="2289">
                  <c:v>34.450000000000003</c:v>
                </c:pt>
                <c:pt idx="2290">
                  <c:v>34.450000000000003</c:v>
                </c:pt>
                <c:pt idx="2291">
                  <c:v>34.450000000000003</c:v>
                </c:pt>
                <c:pt idx="2292">
                  <c:v>34.450000000000003</c:v>
                </c:pt>
                <c:pt idx="2293">
                  <c:v>34.450000000000003</c:v>
                </c:pt>
                <c:pt idx="2294">
                  <c:v>34.46</c:v>
                </c:pt>
                <c:pt idx="2295">
                  <c:v>34.46</c:v>
                </c:pt>
                <c:pt idx="2296">
                  <c:v>34.46</c:v>
                </c:pt>
                <c:pt idx="2297">
                  <c:v>34.46</c:v>
                </c:pt>
                <c:pt idx="2298">
                  <c:v>34.46</c:v>
                </c:pt>
                <c:pt idx="2299">
                  <c:v>34.46</c:v>
                </c:pt>
                <c:pt idx="2300">
                  <c:v>34.46</c:v>
                </c:pt>
                <c:pt idx="2301">
                  <c:v>34.47</c:v>
                </c:pt>
                <c:pt idx="2302">
                  <c:v>34.47</c:v>
                </c:pt>
                <c:pt idx="2303">
                  <c:v>34.47</c:v>
                </c:pt>
                <c:pt idx="2304">
                  <c:v>34.47</c:v>
                </c:pt>
                <c:pt idx="2305">
                  <c:v>34.47</c:v>
                </c:pt>
                <c:pt idx="2306">
                  <c:v>34.479999999999997</c:v>
                </c:pt>
                <c:pt idx="2307">
                  <c:v>34.479999999999997</c:v>
                </c:pt>
                <c:pt idx="2308">
                  <c:v>34.47</c:v>
                </c:pt>
                <c:pt idx="2309">
                  <c:v>34.47</c:v>
                </c:pt>
                <c:pt idx="2310">
                  <c:v>34.47</c:v>
                </c:pt>
                <c:pt idx="2311">
                  <c:v>34.47</c:v>
                </c:pt>
                <c:pt idx="2312">
                  <c:v>34.47</c:v>
                </c:pt>
                <c:pt idx="2313">
                  <c:v>34.479999999999997</c:v>
                </c:pt>
                <c:pt idx="2314">
                  <c:v>34.479999999999997</c:v>
                </c:pt>
                <c:pt idx="2315">
                  <c:v>34.479999999999997</c:v>
                </c:pt>
                <c:pt idx="2316">
                  <c:v>34.479999999999997</c:v>
                </c:pt>
                <c:pt idx="2317">
                  <c:v>34.479999999999997</c:v>
                </c:pt>
                <c:pt idx="2318">
                  <c:v>34.479999999999997</c:v>
                </c:pt>
                <c:pt idx="2319">
                  <c:v>34.49</c:v>
                </c:pt>
                <c:pt idx="2320">
                  <c:v>34.49</c:v>
                </c:pt>
                <c:pt idx="2321">
                  <c:v>34.49</c:v>
                </c:pt>
                <c:pt idx="2322">
                  <c:v>34.49</c:v>
                </c:pt>
                <c:pt idx="2323">
                  <c:v>34.49</c:v>
                </c:pt>
                <c:pt idx="2324">
                  <c:v>34.49</c:v>
                </c:pt>
                <c:pt idx="2325">
                  <c:v>34.49</c:v>
                </c:pt>
                <c:pt idx="2326">
                  <c:v>34.5</c:v>
                </c:pt>
                <c:pt idx="2327">
                  <c:v>34.5</c:v>
                </c:pt>
                <c:pt idx="2328">
                  <c:v>34.5</c:v>
                </c:pt>
                <c:pt idx="2329">
                  <c:v>34.5</c:v>
                </c:pt>
                <c:pt idx="2330">
                  <c:v>34.5</c:v>
                </c:pt>
                <c:pt idx="2331">
                  <c:v>34.5</c:v>
                </c:pt>
                <c:pt idx="2332">
                  <c:v>34.5</c:v>
                </c:pt>
                <c:pt idx="2333">
                  <c:v>34.5</c:v>
                </c:pt>
                <c:pt idx="2334">
                  <c:v>34.5</c:v>
                </c:pt>
                <c:pt idx="2335">
                  <c:v>34.49</c:v>
                </c:pt>
                <c:pt idx="2336">
                  <c:v>34.49</c:v>
                </c:pt>
                <c:pt idx="2337">
                  <c:v>34.49</c:v>
                </c:pt>
                <c:pt idx="2338">
                  <c:v>34.49</c:v>
                </c:pt>
                <c:pt idx="2339">
                  <c:v>34.49</c:v>
                </c:pt>
                <c:pt idx="2340">
                  <c:v>34.49</c:v>
                </c:pt>
                <c:pt idx="2341">
                  <c:v>34.49</c:v>
                </c:pt>
                <c:pt idx="2342">
                  <c:v>34.5</c:v>
                </c:pt>
                <c:pt idx="2343">
                  <c:v>34.5</c:v>
                </c:pt>
                <c:pt idx="2344">
                  <c:v>34.5</c:v>
                </c:pt>
                <c:pt idx="2345">
                  <c:v>34.5</c:v>
                </c:pt>
                <c:pt idx="2346">
                  <c:v>34.5</c:v>
                </c:pt>
                <c:pt idx="2347">
                  <c:v>34.5</c:v>
                </c:pt>
                <c:pt idx="2348">
                  <c:v>34.49</c:v>
                </c:pt>
                <c:pt idx="2349">
                  <c:v>34.49</c:v>
                </c:pt>
                <c:pt idx="2350">
                  <c:v>34.49</c:v>
                </c:pt>
                <c:pt idx="2351">
                  <c:v>34.49</c:v>
                </c:pt>
                <c:pt idx="2352">
                  <c:v>34.49</c:v>
                </c:pt>
                <c:pt idx="2353">
                  <c:v>34.49</c:v>
                </c:pt>
                <c:pt idx="2354">
                  <c:v>34.49</c:v>
                </c:pt>
                <c:pt idx="2355">
                  <c:v>34.49</c:v>
                </c:pt>
                <c:pt idx="2356">
                  <c:v>34.49</c:v>
                </c:pt>
                <c:pt idx="2357">
                  <c:v>34.5</c:v>
                </c:pt>
                <c:pt idx="2358">
                  <c:v>34.5</c:v>
                </c:pt>
                <c:pt idx="2359">
                  <c:v>34.49</c:v>
                </c:pt>
                <c:pt idx="2360">
                  <c:v>34.49</c:v>
                </c:pt>
                <c:pt idx="2361">
                  <c:v>34.49</c:v>
                </c:pt>
                <c:pt idx="2362">
                  <c:v>34.49</c:v>
                </c:pt>
                <c:pt idx="2363">
                  <c:v>34.49</c:v>
                </c:pt>
                <c:pt idx="2364">
                  <c:v>34.49</c:v>
                </c:pt>
                <c:pt idx="2365">
                  <c:v>34.5</c:v>
                </c:pt>
                <c:pt idx="2366">
                  <c:v>34.49</c:v>
                </c:pt>
                <c:pt idx="2367">
                  <c:v>34.49</c:v>
                </c:pt>
                <c:pt idx="2368">
                  <c:v>34.49</c:v>
                </c:pt>
                <c:pt idx="2369">
                  <c:v>34.49</c:v>
                </c:pt>
                <c:pt idx="2370">
                  <c:v>34.49</c:v>
                </c:pt>
                <c:pt idx="2371">
                  <c:v>34.49</c:v>
                </c:pt>
                <c:pt idx="2372">
                  <c:v>34.49</c:v>
                </c:pt>
                <c:pt idx="2373">
                  <c:v>34.5</c:v>
                </c:pt>
                <c:pt idx="2374">
                  <c:v>34.5</c:v>
                </c:pt>
                <c:pt idx="2375">
                  <c:v>34.49</c:v>
                </c:pt>
                <c:pt idx="2376">
                  <c:v>34.49</c:v>
                </c:pt>
                <c:pt idx="2377">
                  <c:v>34.49</c:v>
                </c:pt>
                <c:pt idx="2378">
                  <c:v>34.49</c:v>
                </c:pt>
                <c:pt idx="2379">
                  <c:v>34.49</c:v>
                </c:pt>
                <c:pt idx="2380">
                  <c:v>34.49</c:v>
                </c:pt>
                <c:pt idx="2381">
                  <c:v>34.49</c:v>
                </c:pt>
                <c:pt idx="2382">
                  <c:v>34.49</c:v>
                </c:pt>
                <c:pt idx="2383">
                  <c:v>34.49</c:v>
                </c:pt>
                <c:pt idx="2384">
                  <c:v>34.49</c:v>
                </c:pt>
                <c:pt idx="2385">
                  <c:v>34.49</c:v>
                </c:pt>
                <c:pt idx="2386">
                  <c:v>34.49</c:v>
                </c:pt>
                <c:pt idx="2387">
                  <c:v>34.49</c:v>
                </c:pt>
                <c:pt idx="2388">
                  <c:v>34.49</c:v>
                </c:pt>
                <c:pt idx="2389">
                  <c:v>34.49</c:v>
                </c:pt>
                <c:pt idx="2390">
                  <c:v>34.479999999999997</c:v>
                </c:pt>
                <c:pt idx="2391">
                  <c:v>34.479999999999997</c:v>
                </c:pt>
                <c:pt idx="2392">
                  <c:v>34.479999999999997</c:v>
                </c:pt>
                <c:pt idx="2393">
                  <c:v>34.479999999999997</c:v>
                </c:pt>
                <c:pt idx="2394">
                  <c:v>34.479999999999997</c:v>
                </c:pt>
                <c:pt idx="2395">
                  <c:v>34.47</c:v>
                </c:pt>
                <c:pt idx="2396">
                  <c:v>34.47</c:v>
                </c:pt>
                <c:pt idx="2397">
                  <c:v>34.47</c:v>
                </c:pt>
                <c:pt idx="2398">
                  <c:v>34.479999999999997</c:v>
                </c:pt>
                <c:pt idx="2399">
                  <c:v>34.479999999999997</c:v>
                </c:pt>
                <c:pt idx="2400">
                  <c:v>34.479999999999997</c:v>
                </c:pt>
                <c:pt idx="2401">
                  <c:v>34.479999999999997</c:v>
                </c:pt>
                <c:pt idx="2402">
                  <c:v>34.479999999999997</c:v>
                </c:pt>
                <c:pt idx="2403">
                  <c:v>34.479999999999997</c:v>
                </c:pt>
                <c:pt idx="2404">
                  <c:v>34.479999999999997</c:v>
                </c:pt>
                <c:pt idx="2405">
                  <c:v>34.479999999999997</c:v>
                </c:pt>
                <c:pt idx="2406">
                  <c:v>34.479999999999997</c:v>
                </c:pt>
                <c:pt idx="2407">
                  <c:v>34.479999999999997</c:v>
                </c:pt>
                <c:pt idx="2408">
                  <c:v>34.479999999999997</c:v>
                </c:pt>
                <c:pt idx="2409">
                  <c:v>34.479999999999997</c:v>
                </c:pt>
                <c:pt idx="2410">
                  <c:v>34.479999999999997</c:v>
                </c:pt>
                <c:pt idx="2411">
                  <c:v>34.479999999999997</c:v>
                </c:pt>
                <c:pt idx="2412">
                  <c:v>34.47</c:v>
                </c:pt>
                <c:pt idx="2413">
                  <c:v>34.47</c:v>
                </c:pt>
                <c:pt idx="2414">
                  <c:v>34.47</c:v>
                </c:pt>
                <c:pt idx="2415">
                  <c:v>34.47</c:v>
                </c:pt>
                <c:pt idx="2416">
                  <c:v>34.47</c:v>
                </c:pt>
                <c:pt idx="2417">
                  <c:v>34.47</c:v>
                </c:pt>
                <c:pt idx="2418">
                  <c:v>34.47</c:v>
                </c:pt>
                <c:pt idx="2419">
                  <c:v>34.47</c:v>
                </c:pt>
                <c:pt idx="2420">
                  <c:v>34.479999999999997</c:v>
                </c:pt>
                <c:pt idx="2421">
                  <c:v>34.479999999999997</c:v>
                </c:pt>
                <c:pt idx="2422">
                  <c:v>34.47</c:v>
                </c:pt>
                <c:pt idx="2423">
                  <c:v>34.47</c:v>
                </c:pt>
                <c:pt idx="2424">
                  <c:v>34.47</c:v>
                </c:pt>
                <c:pt idx="2425">
                  <c:v>34.47</c:v>
                </c:pt>
                <c:pt idx="2426">
                  <c:v>34.47</c:v>
                </c:pt>
                <c:pt idx="2427">
                  <c:v>34.46</c:v>
                </c:pt>
                <c:pt idx="2428">
                  <c:v>34.46</c:v>
                </c:pt>
                <c:pt idx="2429">
                  <c:v>34.46</c:v>
                </c:pt>
                <c:pt idx="2430">
                  <c:v>34.46</c:v>
                </c:pt>
                <c:pt idx="2431">
                  <c:v>34.46</c:v>
                </c:pt>
                <c:pt idx="2432">
                  <c:v>34.46</c:v>
                </c:pt>
                <c:pt idx="2433">
                  <c:v>34.46</c:v>
                </c:pt>
                <c:pt idx="2434">
                  <c:v>34.46</c:v>
                </c:pt>
                <c:pt idx="2435">
                  <c:v>34.46</c:v>
                </c:pt>
                <c:pt idx="2436">
                  <c:v>34.47</c:v>
                </c:pt>
                <c:pt idx="2437">
                  <c:v>34.47</c:v>
                </c:pt>
                <c:pt idx="2438">
                  <c:v>34.47</c:v>
                </c:pt>
                <c:pt idx="2439">
                  <c:v>34.47</c:v>
                </c:pt>
                <c:pt idx="2440">
                  <c:v>34.47</c:v>
                </c:pt>
                <c:pt idx="2441">
                  <c:v>34.47</c:v>
                </c:pt>
                <c:pt idx="2442">
                  <c:v>34.47</c:v>
                </c:pt>
                <c:pt idx="2443">
                  <c:v>34.479999999999997</c:v>
                </c:pt>
                <c:pt idx="2444">
                  <c:v>34.479999999999997</c:v>
                </c:pt>
                <c:pt idx="2445">
                  <c:v>34.479999999999997</c:v>
                </c:pt>
                <c:pt idx="2446">
                  <c:v>34.479999999999997</c:v>
                </c:pt>
                <c:pt idx="2447">
                  <c:v>34.479999999999997</c:v>
                </c:pt>
                <c:pt idx="2448">
                  <c:v>34.479999999999997</c:v>
                </c:pt>
                <c:pt idx="2449">
                  <c:v>34.479999999999997</c:v>
                </c:pt>
                <c:pt idx="2450">
                  <c:v>34.47</c:v>
                </c:pt>
                <c:pt idx="2451">
                  <c:v>34.47</c:v>
                </c:pt>
                <c:pt idx="2452">
                  <c:v>34.47</c:v>
                </c:pt>
                <c:pt idx="2453">
                  <c:v>34.47</c:v>
                </c:pt>
                <c:pt idx="2454">
                  <c:v>34.47</c:v>
                </c:pt>
                <c:pt idx="2455">
                  <c:v>34.47</c:v>
                </c:pt>
                <c:pt idx="2456">
                  <c:v>34.47</c:v>
                </c:pt>
                <c:pt idx="2457">
                  <c:v>34.47</c:v>
                </c:pt>
                <c:pt idx="2458">
                  <c:v>34.479999999999997</c:v>
                </c:pt>
                <c:pt idx="2459">
                  <c:v>34.479999999999997</c:v>
                </c:pt>
                <c:pt idx="2460">
                  <c:v>34.479999999999997</c:v>
                </c:pt>
                <c:pt idx="2461">
                  <c:v>34.479999999999997</c:v>
                </c:pt>
                <c:pt idx="2462">
                  <c:v>34.479999999999997</c:v>
                </c:pt>
                <c:pt idx="2463">
                  <c:v>34.479999999999997</c:v>
                </c:pt>
                <c:pt idx="2464">
                  <c:v>34.479999999999997</c:v>
                </c:pt>
                <c:pt idx="2465">
                  <c:v>34.479999999999997</c:v>
                </c:pt>
                <c:pt idx="2466">
                  <c:v>34.479999999999997</c:v>
                </c:pt>
                <c:pt idx="2467">
                  <c:v>34.479999999999997</c:v>
                </c:pt>
                <c:pt idx="2468">
                  <c:v>34.479999999999997</c:v>
                </c:pt>
                <c:pt idx="2469">
                  <c:v>34.479999999999997</c:v>
                </c:pt>
                <c:pt idx="2470">
                  <c:v>34.49</c:v>
                </c:pt>
                <c:pt idx="2471">
                  <c:v>34.49</c:v>
                </c:pt>
                <c:pt idx="2472">
                  <c:v>34.49</c:v>
                </c:pt>
                <c:pt idx="2473">
                  <c:v>34.49</c:v>
                </c:pt>
                <c:pt idx="2474">
                  <c:v>34.49</c:v>
                </c:pt>
                <c:pt idx="2475">
                  <c:v>34.49</c:v>
                </c:pt>
                <c:pt idx="2476">
                  <c:v>34.479999999999997</c:v>
                </c:pt>
                <c:pt idx="2477">
                  <c:v>34.479999999999997</c:v>
                </c:pt>
                <c:pt idx="2478">
                  <c:v>34.479999999999997</c:v>
                </c:pt>
                <c:pt idx="2479">
                  <c:v>34.479999999999997</c:v>
                </c:pt>
                <c:pt idx="2480">
                  <c:v>34.479999999999997</c:v>
                </c:pt>
                <c:pt idx="2481">
                  <c:v>34.49</c:v>
                </c:pt>
                <c:pt idx="2482">
                  <c:v>34.49</c:v>
                </c:pt>
                <c:pt idx="2483">
                  <c:v>34.49</c:v>
                </c:pt>
                <c:pt idx="2484">
                  <c:v>34.479999999999997</c:v>
                </c:pt>
                <c:pt idx="2485">
                  <c:v>34.49</c:v>
                </c:pt>
                <c:pt idx="2486">
                  <c:v>34.49</c:v>
                </c:pt>
                <c:pt idx="2487">
                  <c:v>34.49</c:v>
                </c:pt>
                <c:pt idx="2488">
                  <c:v>34.49</c:v>
                </c:pt>
                <c:pt idx="2489">
                  <c:v>34.49</c:v>
                </c:pt>
                <c:pt idx="2490">
                  <c:v>34.479999999999997</c:v>
                </c:pt>
                <c:pt idx="2491">
                  <c:v>34.479999999999997</c:v>
                </c:pt>
                <c:pt idx="2492">
                  <c:v>34.479999999999997</c:v>
                </c:pt>
                <c:pt idx="2493">
                  <c:v>34.479999999999997</c:v>
                </c:pt>
                <c:pt idx="2494">
                  <c:v>34.479999999999997</c:v>
                </c:pt>
                <c:pt idx="2495">
                  <c:v>34.479999999999997</c:v>
                </c:pt>
                <c:pt idx="2496">
                  <c:v>34.479999999999997</c:v>
                </c:pt>
                <c:pt idx="2497">
                  <c:v>34.479999999999997</c:v>
                </c:pt>
                <c:pt idx="2498">
                  <c:v>34.479999999999997</c:v>
                </c:pt>
                <c:pt idx="2499">
                  <c:v>34.479999999999997</c:v>
                </c:pt>
                <c:pt idx="2500">
                  <c:v>34.479999999999997</c:v>
                </c:pt>
                <c:pt idx="2501">
                  <c:v>34.479999999999997</c:v>
                </c:pt>
                <c:pt idx="2502">
                  <c:v>34.479999999999997</c:v>
                </c:pt>
                <c:pt idx="2503">
                  <c:v>34.479999999999997</c:v>
                </c:pt>
                <c:pt idx="2504">
                  <c:v>34.479999999999997</c:v>
                </c:pt>
                <c:pt idx="2505">
                  <c:v>34.479999999999997</c:v>
                </c:pt>
                <c:pt idx="2506">
                  <c:v>34.479999999999997</c:v>
                </c:pt>
                <c:pt idx="2507">
                  <c:v>34.479999999999997</c:v>
                </c:pt>
                <c:pt idx="2508">
                  <c:v>34.47</c:v>
                </c:pt>
                <c:pt idx="2509">
                  <c:v>34.47</c:v>
                </c:pt>
                <c:pt idx="2510">
                  <c:v>34.47</c:v>
                </c:pt>
                <c:pt idx="2511">
                  <c:v>34.47</c:v>
                </c:pt>
                <c:pt idx="2512">
                  <c:v>34.47</c:v>
                </c:pt>
                <c:pt idx="2513">
                  <c:v>34.47</c:v>
                </c:pt>
                <c:pt idx="2514">
                  <c:v>34.46</c:v>
                </c:pt>
                <c:pt idx="2515">
                  <c:v>34.46</c:v>
                </c:pt>
                <c:pt idx="2516">
                  <c:v>34.46</c:v>
                </c:pt>
                <c:pt idx="2517">
                  <c:v>34.46</c:v>
                </c:pt>
                <c:pt idx="2518">
                  <c:v>34.46</c:v>
                </c:pt>
                <c:pt idx="2519">
                  <c:v>34.46</c:v>
                </c:pt>
                <c:pt idx="2520">
                  <c:v>34.46</c:v>
                </c:pt>
                <c:pt idx="2521">
                  <c:v>34.46</c:v>
                </c:pt>
                <c:pt idx="2522">
                  <c:v>34.46</c:v>
                </c:pt>
                <c:pt idx="2523">
                  <c:v>34.46</c:v>
                </c:pt>
                <c:pt idx="2524">
                  <c:v>34.46</c:v>
                </c:pt>
                <c:pt idx="2525">
                  <c:v>34.46</c:v>
                </c:pt>
                <c:pt idx="2526">
                  <c:v>34.46</c:v>
                </c:pt>
                <c:pt idx="2527">
                  <c:v>34.46</c:v>
                </c:pt>
                <c:pt idx="2528">
                  <c:v>34.46</c:v>
                </c:pt>
                <c:pt idx="2529">
                  <c:v>34.46</c:v>
                </c:pt>
                <c:pt idx="2530">
                  <c:v>34.46</c:v>
                </c:pt>
                <c:pt idx="2531">
                  <c:v>34.46</c:v>
                </c:pt>
                <c:pt idx="2532">
                  <c:v>34.46</c:v>
                </c:pt>
                <c:pt idx="2533">
                  <c:v>34.47</c:v>
                </c:pt>
                <c:pt idx="2534">
                  <c:v>34.47</c:v>
                </c:pt>
                <c:pt idx="2535">
                  <c:v>34.479999999999997</c:v>
                </c:pt>
                <c:pt idx="2536">
                  <c:v>34.479999999999997</c:v>
                </c:pt>
                <c:pt idx="2537">
                  <c:v>34.479999999999997</c:v>
                </c:pt>
                <c:pt idx="2538">
                  <c:v>34.479999999999997</c:v>
                </c:pt>
                <c:pt idx="2539">
                  <c:v>34.479999999999997</c:v>
                </c:pt>
                <c:pt idx="2540">
                  <c:v>34.479999999999997</c:v>
                </c:pt>
                <c:pt idx="2541">
                  <c:v>34.479999999999997</c:v>
                </c:pt>
                <c:pt idx="2542">
                  <c:v>34.479999999999997</c:v>
                </c:pt>
                <c:pt idx="2543">
                  <c:v>34.479999999999997</c:v>
                </c:pt>
                <c:pt idx="2544">
                  <c:v>34.479999999999997</c:v>
                </c:pt>
                <c:pt idx="2545">
                  <c:v>34.479999999999997</c:v>
                </c:pt>
                <c:pt idx="2546">
                  <c:v>34.479999999999997</c:v>
                </c:pt>
                <c:pt idx="2547">
                  <c:v>34.479999999999997</c:v>
                </c:pt>
                <c:pt idx="2548">
                  <c:v>34.49</c:v>
                </c:pt>
                <c:pt idx="2549">
                  <c:v>34.49</c:v>
                </c:pt>
                <c:pt idx="2550">
                  <c:v>34.5</c:v>
                </c:pt>
                <c:pt idx="2551">
                  <c:v>34.5</c:v>
                </c:pt>
                <c:pt idx="2552">
                  <c:v>34.5</c:v>
                </c:pt>
                <c:pt idx="2553">
                  <c:v>34.5</c:v>
                </c:pt>
                <c:pt idx="2554">
                  <c:v>34.5</c:v>
                </c:pt>
                <c:pt idx="2555">
                  <c:v>34.5</c:v>
                </c:pt>
                <c:pt idx="2556">
                  <c:v>34.5</c:v>
                </c:pt>
                <c:pt idx="2557">
                  <c:v>34.5</c:v>
                </c:pt>
                <c:pt idx="2558">
                  <c:v>34.51</c:v>
                </c:pt>
                <c:pt idx="2559">
                  <c:v>34.51</c:v>
                </c:pt>
                <c:pt idx="2560">
                  <c:v>34.51</c:v>
                </c:pt>
                <c:pt idx="2561">
                  <c:v>34.520000000000003</c:v>
                </c:pt>
                <c:pt idx="2562">
                  <c:v>34.520000000000003</c:v>
                </c:pt>
                <c:pt idx="2563">
                  <c:v>34.53</c:v>
                </c:pt>
                <c:pt idx="2564">
                  <c:v>34.54</c:v>
                </c:pt>
                <c:pt idx="2565">
                  <c:v>34.54</c:v>
                </c:pt>
                <c:pt idx="2566">
                  <c:v>34.54</c:v>
                </c:pt>
                <c:pt idx="2567">
                  <c:v>34.54</c:v>
                </c:pt>
                <c:pt idx="2568">
                  <c:v>34.54</c:v>
                </c:pt>
                <c:pt idx="2569">
                  <c:v>34.54</c:v>
                </c:pt>
                <c:pt idx="2570">
                  <c:v>34.54</c:v>
                </c:pt>
                <c:pt idx="2571">
                  <c:v>34.54</c:v>
                </c:pt>
                <c:pt idx="2572">
                  <c:v>34.549999999999997</c:v>
                </c:pt>
                <c:pt idx="2573">
                  <c:v>34.549999999999997</c:v>
                </c:pt>
                <c:pt idx="2574">
                  <c:v>34.549999999999997</c:v>
                </c:pt>
                <c:pt idx="2575">
                  <c:v>34.549999999999997</c:v>
                </c:pt>
                <c:pt idx="2576">
                  <c:v>34.549999999999997</c:v>
                </c:pt>
                <c:pt idx="2577">
                  <c:v>34.549999999999997</c:v>
                </c:pt>
                <c:pt idx="2578">
                  <c:v>34.549999999999997</c:v>
                </c:pt>
                <c:pt idx="2579">
                  <c:v>34.549999999999997</c:v>
                </c:pt>
                <c:pt idx="2580">
                  <c:v>34.549999999999997</c:v>
                </c:pt>
                <c:pt idx="2581">
                  <c:v>34.56</c:v>
                </c:pt>
                <c:pt idx="2582">
                  <c:v>34.56</c:v>
                </c:pt>
                <c:pt idx="2583">
                  <c:v>34.56</c:v>
                </c:pt>
                <c:pt idx="2584">
                  <c:v>34.56</c:v>
                </c:pt>
                <c:pt idx="2585">
                  <c:v>34.56</c:v>
                </c:pt>
                <c:pt idx="2586">
                  <c:v>34.56</c:v>
                </c:pt>
                <c:pt idx="2587">
                  <c:v>34.56</c:v>
                </c:pt>
                <c:pt idx="2588">
                  <c:v>34.56</c:v>
                </c:pt>
                <c:pt idx="2589">
                  <c:v>34.56</c:v>
                </c:pt>
                <c:pt idx="2590">
                  <c:v>34.56</c:v>
                </c:pt>
                <c:pt idx="2591">
                  <c:v>34.56</c:v>
                </c:pt>
                <c:pt idx="2592">
                  <c:v>34.56</c:v>
                </c:pt>
                <c:pt idx="2593">
                  <c:v>34.57</c:v>
                </c:pt>
                <c:pt idx="2594">
                  <c:v>34.57</c:v>
                </c:pt>
                <c:pt idx="2595">
                  <c:v>34.57</c:v>
                </c:pt>
                <c:pt idx="2596">
                  <c:v>34.57</c:v>
                </c:pt>
                <c:pt idx="2597">
                  <c:v>34.57</c:v>
                </c:pt>
                <c:pt idx="2598">
                  <c:v>34.57</c:v>
                </c:pt>
                <c:pt idx="2599">
                  <c:v>34.57</c:v>
                </c:pt>
                <c:pt idx="2600">
                  <c:v>34.57</c:v>
                </c:pt>
                <c:pt idx="2601">
                  <c:v>34.57</c:v>
                </c:pt>
                <c:pt idx="2602">
                  <c:v>34.57</c:v>
                </c:pt>
                <c:pt idx="2603">
                  <c:v>34.57</c:v>
                </c:pt>
                <c:pt idx="2604">
                  <c:v>34.57</c:v>
                </c:pt>
                <c:pt idx="2605">
                  <c:v>34.57</c:v>
                </c:pt>
                <c:pt idx="2606">
                  <c:v>34.57</c:v>
                </c:pt>
                <c:pt idx="2607">
                  <c:v>34.58</c:v>
                </c:pt>
                <c:pt idx="2608">
                  <c:v>34.57</c:v>
                </c:pt>
                <c:pt idx="2609">
                  <c:v>34.57</c:v>
                </c:pt>
                <c:pt idx="2610">
                  <c:v>34.57</c:v>
                </c:pt>
                <c:pt idx="2611">
                  <c:v>34.57</c:v>
                </c:pt>
                <c:pt idx="2612">
                  <c:v>34.57</c:v>
                </c:pt>
                <c:pt idx="2613">
                  <c:v>34.58</c:v>
                </c:pt>
                <c:pt idx="2614">
                  <c:v>34.58</c:v>
                </c:pt>
                <c:pt idx="2615">
                  <c:v>34.58</c:v>
                </c:pt>
                <c:pt idx="2616">
                  <c:v>34.58</c:v>
                </c:pt>
                <c:pt idx="2617">
                  <c:v>34.58</c:v>
                </c:pt>
                <c:pt idx="2618">
                  <c:v>34.58</c:v>
                </c:pt>
                <c:pt idx="2619">
                  <c:v>34.58</c:v>
                </c:pt>
                <c:pt idx="2620">
                  <c:v>34.57</c:v>
                </c:pt>
                <c:pt idx="2621">
                  <c:v>34.57</c:v>
                </c:pt>
                <c:pt idx="2622">
                  <c:v>34.57</c:v>
                </c:pt>
                <c:pt idx="2623">
                  <c:v>34.57</c:v>
                </c:pt>
                <c:pt idx="2624">
                  <c:v>34.56</c:v>
                </c:pt>
                <c:pt idx="2625">
                  <c:v>34.56</c:v>
                </c:pt>
                <c:pt idx="2626">
                  <c:v>34.56</c:v>
                </c:pt>
                <c:pt idx="2627">
                  <c:v>34.56</c:v>
                </c:pt>
                <c:pt idx="2628">
                  <c:v>34.56</c:v>
                </c:pt>
                <c:pt idx="2629">
                  <c:v>34.56</c:v>
                </c:pt>
                <c:pt idx="2630">
                  <c:v>34.56</c:v>
                </c:pt>
                <c:pt idx="2631">
                  <c:v>34.56</c:v>
                </c:pt>
                <c:pt idx="2632">
                  <c:v>34.56</c:v>
                </c:pt>
                <c:pt idx="2633">
                  <c:v>34.56</c:v>
                </c:pt>
                <c:pt idx="2634">
                  <c:v>34.56</c:v>
                </c:pt>
                <c:pt idx="2635">
                  <c:v>34.56</c:v>
                </c:pt>
                <c:pt idx="2636">
                  <c:v>34.56</c:v>
                </c:pt>
                <c:pt idx="2637">
                  <c:v>34.549999999999997</c:v>
                </c:pt>
                <c:pt idx="2638">
                  <c:v>34.549999999999997</c:v>
                </c:pt>
                <c:pt idx="2639">
                  <c:v>34.549999999999997</c:v>
                </c:pt>
                <c:pt idx="2640">
                  <c:v>34.549999999999997</c:v>
                </c:pt>
                <c:pt idx="2641">
                  <c:v>34.549999999999997</c:v>
                </c:pt>
                <c:pt idx="2642">
                  <c:v>34.549999999999997</c:v>
                </c:pt>
                <c:pt idx="2643">
                  <c:v>34.54</c:v>
                </c:pt>
                <c:pt idx="2644">
                  <c:v>34.54</c:v>
                </c:pt>
                <c:pt idx="2645">
                  <c:v>34.54</c:v>
                </c:pt>
                <c:pt idx="2646">
                  <c:v>34.54</c:v>
                </c:pt>
                <c:pt idx="2647">
                  <c:v>34.54</c:v>
                </c:pt>
                <c:pt idx="2648">
                  <c:v>34.54</c:v>
                </c:pt>
                <c:pt idx="2649">
                  <c:v>34.54</c:v>
                </c:pt>
                <c:pt idx="2650">
                  <c:v>34.54</c:v>
                </c:pt>
                <c:pt idx="2651">
                  <c:v>34.54</c:v>
                </c:pt>
                <c:pt idx="2652">
                  <c:v>34.54</c:v>
                </c:pt>
                <c:pt idx="2653">
                  <c:v>34.53</c:v>
                </c:pt>
                <c:pt idx="2654">
                  <c:v>34.53</c:v>
                </c:pt>
                <c:pt idx="2655">
                  <c:v>34.520000000000003</c:v>
                </c:pt>
                <c:pt idx="2656">
                  <c:v>34.520000000000003</c:v>
                </c:pt>
                <c:pt idx="2657">
                  <c:v>34.51</c:v>
                </c:pt>
                <c:pt idx="2658">
                  <c:v>34.51</c:v>
                </c:pt>
                <c:pt idx="2659">
                  <c:v>34.51</c:v>
                </c:pt>
                <c:pt idx="2660">
                  <c:v>34.5</c:v>
                </c:pt>
                <c:pt idx="2661">
                  <c:v>34.5</c:v>
                </c:pt>
                <c:pt idx="2662">
                  <c:v>34.5</c:v>
                </c:pt>
                <c:pt idx="2663">
                  <c:v>34.5</c:v>
                </c:pt>
                <c:pt idx="2664">
                  <c:v>34.5</c:v>
                </c:pt>
                <c:pt idx="2665">
                  <c:v>34.5</c:v>
                </c:pt>
                <c:pt idx="2666">
                  <c:v>34.5</c:v>
                </c:pt>
                <c:pt idx="2667">
                  <c:v>34.49</c:v>
                </c:pt>
                <c:pt idx="2668">
                  <c:v>34.49</c:v>
                </c:pt>
                <c:pt idx="2669">
                  <c:v>34.479999999999997</c:v>
                </c:pt>
                <c:pt idx="2670">
                  <c:v>34.49</c:v>
                </c:pt>
                <c:pt idx="2671">
                  <c:v>34.49</c:v>
                </c:pt>
                <c:pt idx="2672">
                  <c:v>34.479999999999997</c:v>
                </c:pt>
                <c:pt idx="2673">
                  <c:v>34.479999999999997</c:v>
                </c:pt>
                <c:pt idx="2674">
                  <c:v>34.479999999999997</c:v>
                </c:pt>
                <c:pt idx="2675">
                  <c:v>34.479999999999997</c:v>
                </c:pt>
                <c:pt idx="2676">
                  <c:v>34.47</c:v>
                </c:pt>
                <c:pt idx="2677">
                  <c:v>34.47</c:v>
                </c:pt>
                <c:pt idx="2678">
                  <c:v>34.47</c:v>
                </c:pt>
                <c:pt idx="2679">
                  <c:v>34.47</c:v>
                </c:pt>
                <c:pt idx="2680">
                  <c:v>34.47</c:v>
                </c:pt>
                <c:pt idx="2681">
                  <c:v>34.47</c:v>
                </c:pt>
                <c:pt idx="2682">
                  <c:v>34.47</c:v>
                </c:pt>
                <c:pt idx="2683">
                  <c:v>34.46</c:v>
                </c:pt>
                <c:pt idx="2684">
                  <c:v>34.46</c:v>
                </c:pt>
                <c:pt idx="2685">
                  <c:v>34.46</c:v>
                </c:pt>
                <c:pt idx="2686">
                  <c:v>34.450000000000003</c:v>
                </c:pt>
                <c:pt idx="2687">
                  <c:v>34.450000000000003</c:v>
                </c:pt>
                <c:pt idx="2688">
                  <c:v>34.450000000000003</c:v>
                </c:pt>
                <c:pt idx="2689">
                  <c:v>34.450000000000003</c:v>
                </c:pt>
                <c:pt idx="2690">
                  <c:v>34.44</c:v>
                </c:pt>
                <c:pt idx="2691">
                  <c:v>34.44</c:v>
                </c:pt>
                <c:pt idx="2692">
                  <c:v>34.44</c:v>
                </c:pt>
                <c:pt idx="2693">
                  <c:v>34.44</c:v>
                </c:pt>
                <c:pt idx="2694">
                  <c:v>34.44</c:v>
                </c:pt>
                <c:pt idx="2695">
                  <c:v>34.44</c:v>
                </c:pt>
                <c:pt idx="2696">
                  <c:v>34.44</c:v>
                </c:pt>
                <c:pt idx="2697">
                  <c:v>34.44</c:v>
                </c:pt>
                <c:pt idx="2698">
                  <c:v>34.44</c:v>
                </c:pt>
                <c:pt idx="2699">
                  <c:v>34.44</c:v>
                </c:pt>
                <c:pt idx="2700">
                  <c:v>34.450000000000003</c:v>
                </c:pt>
                <c:pt idx="2701">
                  <c:v>34.450000000000003</c:v>
                </c:pt>
                <c:pt idx="2702">
                  <c:v>34.450000000000003</c:v>
                </c:pt>
                <c:pt idx="2703">
                  <c:v>34.450000000000003</c:v>
                </c:pt>
                <c:pt idx="2704">
                  <c:v>34.450000000000003</c:v>
                </c:pt>
                <c:pt idx="2705">
                  <c:v>34.450000000000003</c:v>
                </c:pt>
                <c:pt idx="2706">
                  <c:v>34.450000000000003</c:v>
                </c:pt>
                <c:pt idx="2707">
                  <c:v>34.44</c:v>
                </c:pt>
                <c:pt idx="2708">
                  <c:v>34.44</c:v>
                </c:pt>
                <c:pt idx="2709">
                  <c:v>34.44</c:v>
                </c:pt>
                <c:pt idx="2710">
                  <c:v>34.44</c:v>
                </c:pt>
                <c:pt idx="2711">
                  <c:v>34.43</c:v>
                </c:pt>
                <c:pt idx="2712">
                  <c:v>34.44</c:v>
                </c:pt>
                <c:pt idx="2713">
                  <c:v>34.43</c:v>
                </c:pt>
                <c:pt idx="2714">
                  <c:v>34.43</c:v>
                </c:pt>
                <c:pt idx="2715">
                  <c:v>34.43</c:v>
                </c:pt>
                <c:pt idx="2716">
                  <c:v>34.43</c:v>
                </c:pt>
                <c:pt idx="2717">
                  <c:v>34.44</c:v>
                </c:pt>
                <c:pt idx="2718">
                  <c:v>34.44</c:v>
                </c:pt>
                <c:pt idx="2719">
                  <c:v>34.44</c:v>
                </c:pt>
                <c:pt idx="2720">
                  <c:v>34.44</c:v>
                </c:pt>
                <c:pt idx="2721">
                  <c:v>34.44</c:v>
                </c:pt>
                <c:pt idx="2722">
                  <c:v>34.44</c:v>
                </c:pt>
                <c:pt idx="2723">
                  <c:v>34.450000000000003</c:v>
                </c:pt>
                <c:pt idx="2724">
                  <c:v>34.450000000000003</c:v>
                </c:pt>
                <c:pt idx="2725">
                  <c:v>34.450000000000003</c:v>
                </c:pt>
                <c:pt idx="2726">
                  <c:v>34.450000000000003</c:v>
                </c:pt>
                <c:pt idx="2727">
                  <c:v>34.450000000000003</c:v>
                </c:pt>
                <c:pt idx="2728">
                  <c:v>34.46</c:v>
                </c:pt>
                <c:pt idx="2729">
                  <c:v>34.46</c:v>
                </c:pt>
                <c:pt idx="2730">
                  <c:v>34.46</c:v>
                </c:pt>
                <c:pt idx="2731">
                  <c:v>34.47</c:v>
                </c:pt>
                <c:pt idx="2732">
                  <c:v>34.47</c:v>
                </c:pt>
                <c:pt idx="2733">
                  <c:v>34.479999999999997</c:v>
                </c:pt>
                <c:pt idx="2734">
                  <c:v>34.479999999999997</c:v>
                </c:pt>
                <c:pt idx="2735">
                  <c:v>34.479999999999997</c:v>
                </c:pt>
                <c:pt idx="2736">
                  <c:v>34.479999999999997</c:v>
                </c:pt>
                <c:pt idx="2737">
                  <c:v>34.479999999999997</c:v>
                </c:pt>
                <c:pt idx="2738">
                  <c:v>34.479999999999997</c:v>
                </c:pt>
                <c:pt idx="2739">
                  <c:v>34.479999999999997</c:v>
                </c:pt>
                <c:pt idx="2740">
                  <c:v>34.49</c:v>
                </c:pt>
                <c:pt idx="2741">
                  <c:v>34.49</c:v>
                </c:pt>
                <c:pt idx="2742">
                  <c:v>34.49</c:v>
                </c:pt>
                <c:pt idx="2743">
                  <c:v>34.49</c:v>
                </c:pt>
                <c:pt idx="2744">
                  <c:v>34.49</c:v>
                </c:pt>
                <c:pt idx="2745">
                  <c:v>34.49</c:v>
                </c:pt>
                <c:pt idx="2746">
                  <c:v>34.49</c:v>
                </c:pt>
                <c:pt idx="2747">
                  <c:v>34.49</c:v>
                </c:pt>
                <c:pt idx="2748">
                  <c:v>34.49</c:v>
                </c:pt>
                <c:pt idx="2749">
                  <c:v>34.5</c:v>
                </c:pt>
                <c:pt idx="2750">
                  <c:v>34.5</c:v>
                </c:pt>
                <c:pt idx="2751">
                  <c:v>34.5</c:v>
                </c:pt>
                <c:pt idx="2752">
                  <c:v>34.5</c:v>
                </c:pt>
                <c:pt idx="2753">
                  <c:v>34.51</c:v>
                </c:pt>
                <c:pt idx="2754">
                  <c:v>34.51</c:v>
                </c:pt>
                <c:pt idx="2755">
                  <c:v>34.51</c:v>
                </c:pt>
                <c:pt idx="2756">
                  <c:v>34.5</c:v>
                </c:pt>
                <c:pt idx="2757">
                  <c:v>34.51</c:v>
                </c:pt>
                <c:pt idx="2758">
                  <c:v>34.51</c:v>
                </c:pt>
                <c:pt idx="2759">
                  <c:v>34.51</c:v>
                </c:pt>
                <c:pt idx="2760">
                  <c:v>34.51</c:v>
                </c:pt>
                <c:pt idx="2761">
                  <c:v>34.51</c:v>
                </c:pt>
                <c:pt idx="2762">
                  <c:v>34.51</c:v>
                </c:pt>
                <c:pt idx="2763">
                  <c:v>34.520000000000003</c:v>
                </c:pt>
                <c:pt idx="2764">
                  <c:v>34.520000000000003</c:v>
                </c:pt>
                <c:pt idx="2765">
                  <c:v>34.520000000000003</c:v>
                </c:pt>
                <c:pt idx="2766">
                  <c:v>34.520000000000003</c:v>
                </c:pt>
                <c:pt idx="2767">
                  <c:v>34.520000000000003</c:v>
                </c:pt>
                <c:pt idx="2768">
                  <c:v>34.520000000000003</c:v>
                </c:pt>
                <c:pt idx="2769">
                  <c:v>34.520000000000003</c:v>
                </c:pt>
                <c:pt idx="2770">
                  <c:v>34.520000000000003</c:v>
                </c:pt>
                <c:pt idx="2771">
                  <c:v>34.520000000000003</c:v>
                </c:pt>
                <c:pt idx="2772">
                  <c:v>34.53</c:v>
                </c:pt>
                <c:pt idx="2773">
                  <c:v>34.53</c:v>
                </c:pt>
                <c:pt idx="2774">
                  <c:v>34.53</c:v>
                </c:pt>
                <c:pt idx="2775">
                  <c:v>34.53</c:v>
                </c:pt>
                <c:pt idx="2776">
                  <c:v>34.53</c:v>
                </c:pt>
                <c:pt idx="2777">
                  <c:v>34.53</c:v>
                </c:pt>
                <c:pt idx="2778">
                  <c:v>34.53</c:v>
                </c:pt>
                <c:pt idx="2779">
                  <c:v>34.53</c:v>
                </c:pt>
                <c:pt idx="2780">
                  <c:v>34.53</c:v>
                </c:pt>
                <c:pt idx="2781">
                  <c:v>34.53</c:v>
                </c:pt>
                <c:pt idx="2782">
                  <c:v>34.53</c:v>
                </c:pt>
                <c:pt idx="2783">
                  <c:v>34.53</c:v>
                </c:pt>
                <c:pt idx="2784">
                  <c:v>34.54</c:v>
                </c:pt>
                <c:pt idx="2785">
                  <c:v>34.54</c:v>
                </c:pt>
                <c:pt idx="2786">
                  <c:v>34.53</c:v>
                </c:pt>
                <c:pt idx="2787">
                  <c:v>34.54</c:v>
                </c:pt>
                <c:pt idx="2788">
                  <c:v>34.54</c:v>
                </c:pt>
                <c:pt idx="2789">
                  <c:v>34.54</c:v>
                </c:pt>
                <c:pt idx="2790">
                  <c:v>34.54</c:v>
                </c:pt>
                <c:pt idx="2791">
                  <c:v>34.54</c:v>
                </c:pt>
                <c:pt idx="2792">
                  <c:v>34.54</c:v>
                </c:pt>
                <c:pt idx="2793">
                  <c:v>34.54</c:v>
                </c:pt>
                <c:pt idx="2794">
                  <c:v>34.54</c:v>
                </c:pt>
                <c:pt idx="2795">
                  <c:v>34.54</c:v>
                </c:pt>
                <c:pt idx="2796">
                  <c:v>34.54</c:v>
                </c:pt>
                <c:pt idx="2797">
                  <c:v>34.54</c:v>
                </c:pt>
                <c:pt idx="2798">
                  <c:v>34.53</c:v>
                </c:pt>
                <c:pt idx="2799">
                  <c:v>34.53</c:v>
                </c:pt>
                <c:pt idx="2800">
                  <c:v>34.54</c:v>
                </c:pt>
                <c:pt idx="2801">
                  <c:v>34.54</c:v>
                </c:pt>
                <c:pt idx="2802">
                  <c:v>34.54</c:v>
                </c:pt>
                <c:pt idx="2803">
                  <c:v>34.54</c:v>
                </c:pt>
                <c:pt idx="2804">
                  <c:v>34.54</c:v>
                </c:pt>
                <c:pt idx="2805">
                  <c:v>34.54</c:v>
                </c:pt>
                <c:pt idx="2806">
                  <c:v>34.54</c:v>
                </c:pt>
                <c:pt idx="2807">
                  <c:v>34.54</c:v>
                </c:pt>
                <c:pt idx="2808">
                  <c:v>34.54</c:v>
                </c:pt>
                <c:pt idx="2809">
                  <c:v>34.54</c:v>
                </c:pt>
                <c:pt idx="2810">
                  <c:v>34.54</c:v>
                </c:pt>
                <c:pt idx="2811">
                  <c:v>34.53</c:v>
                </c:pt>
                <c:pt idx="2812">
                  <c:v>34.53</c:v>
                </c:pt>
                <c:pt idx="2813">
                  <c:v>34.53</c:v>
                </c:pt>
                <c:pt idx="2814">
                  <c:v>34.53</c:v>
                </c:pt>
                <c:pt idx="2815">
                  <c:v>34.53</c:v>
                </c:pt>
                <c:pt idx="2816">
                  <c:v>34.53</c:v>
                </c:pt>
                <c:pt idx="2817">
                  <c:v>34.53</c:v>
                </c:pt>
                <c:pt idx="2818">
                  <c:v>34.53</c:v>
                </c:pt>
                <c:pt idx="2819">
                  <c:v>34.53</c:v>
                </c:pt>
                <c:pt idx="2820">
                  <c:v>34.53</c:v>
                </c:pt>
                <c:pt idx="2821">
                  <c:v>34.53</c:v>
                </c:pt>
                <c:pt idx="2822">
                  <c:v>34.53</c:v>
                </c:pt>
                <c:pt idx="2823">
                  <c:v>34.53</c:v>
                </c:pt>
                <c:pt idx="2824">
                  <c:v>34.520000000000003</c:v>
                </c:pt>
                <c:pt idx="2825">
                  <c:v>34.520000000000003</c:v>
                </c:pt>
                <c:pt idx="2826">
                  <c:v>34.520000000000003</c:v>
                </c:pt>
                <c:pt idx="2827">
                  <c:v>34.53</c:v>
                </c:pt>
                <c:pt idx="2828">
                  <c:v>34.53</c:v>
                </c:pt>
                <c:pt idx="2829">
                  <c:v>34.53</c:v>
                </c:pt>
                <c:pt idx="2830">
                  <c:v>34.53</c:v>
                </c:pt>
                <c:pt idx="2831">
                  <c:v>34.53</c:v>
                </c:pt>
                <c:pt idx="2832">
                  <c:v>34.520000000000003</c:v>
                </c:pt>
                <c:pt idx="2833">
                  <c:v>34.520000000000003</c:v>
                </c:pt>
                <c:pt idx="2834">
                  <c:v>34.520000000000003</c:v>
                </c:pt>
                <c:pt idx="2835">
                  <c:v>34.520000000000003</c:v>
                </c:pt>
                <c:pt idx="2836">
                  <c:v>34.520000000000003</c:v>
                </c:pt>
                <c:pt idx="2837">
                  <c:v>34.520000000000003</c:v>
                </c:pt>
                <c:pt idx="2838">
                  <c:v>34.520000000000003</c:v>
                </c:pt>
                <c:pt idx="2839">
                  <c:v>34.520000000000003</c:v>
                </c:pt>
                <c:pt idx="2840">
                  <c:v>34.520000000000003</c:v>
                </c:pt>
                <c:pt idx="2841">
                  <c:v>34.520000000000003</c:v>
                </c:pt>
                <c:pt idx="2842">
                  <c:v>34.520000000000003</c:v>
                </c:pt>
                <c:pt idx="2843">
                  <c:v>34.520000000000003</c:v>
                </c:pt>
                <c:pt idx="2844">
                  <c:v>34.520000000000003</c:v>
                </c:pt>
                <c:pt idx="2845">
                  <c:v>34.51</c:v>
                </c:pt>
                <c:pt idx="2846">
                  <c:v>34.51</c:v>
                </c:pt>
                <c:pt idx="2847">
                  <c:v>34.51</c:v>
                </c:pt>
                <c:pt idx="2848">
                  <c:v>34.5</c:v>
                </c:pt>
                <c:pt idx="2849">
                  <c:v>34.5</c:v>
                </c:pt>
                <c:pt idx="2850">
                  <c:v>34.49</c:v>
                </c:pt>
                <c:pt idx="2851">
                  <c:v>34.5</c:v>
                </c:pt>
                <c:pt idx="2852">
                  <c:v>34.5</c:v>
                </c:pt>
                <c:pt idx="2853">
                  <c:v>34.5</c:v>
                </c:pt>
                <c:pt idx="2854">
                  <c:v>34.49</c:v>
                </c:pt>
                <c:pt idx="2855">
                  <c:v>34.49</c:v>
                </c:pt>
                <c:pt idx="2856">
                  <c:v>34.49</c:v>
                </c:pt>
                <c:pt idx="2857">
                  <c:v>34.49</c:v>
                </c:pt>
                <c:pt idx="2858">
                  <c:v>34.49</c:v>
                </c:pt>
                <c:pt idx="2859">
                  <c:v>34.49</c:v>
                </c:pt>
                <c:pt idx="2860">
                  <c:v>34.49</c:v>
                </c:pt>
                <c:pt idx="2861">
                  <c:v>34.5</c:v>
                </c:pt>
                <c:pt idx="2862">
                  <c:v>34.5</c:v>
                </c:pt>
                <c:pt idx="2863">
                  <c:v>34.5</c:v>
                </c:pt>
                <c:pt idx="2864">
                  <c:v>34.5</c:v>
                </c:pt>
                <c:pt idx="2865">
                  <c:v>34.5</c:v>
                </c:pt>
                <c:pt idx="2866">
                  <c:v>34.5</c:v>
                </c:pt>
                <c:pt idx="2867">
                  <c:v>34.49</c:v>
                </c:pt>
                <c:pt idx="2868">
                  <c:v>34.49</c:v>
                </c:pt>
                <c:pt idx="2869">
                  <c:v>34.49</c:v>
                </c:pt>
                <c:pt idx="2870">
                  <c:v>34.479999999999997</c:v>
                </c:pt>
                <c:pt idx="2871">
                  <c:v>34.479999999999997</c:v>
                </c:pt>
                <c:pt idx="2872">
                  <c:v>34.49</c:v>
                </c:pt>
                <c:pt idx="2873">
                  <c:v>34.49</c:v>
                </c:pt>
                <c:pt idx="2874">
                  <c:v>34.479999999999997</c:v>
                </c:pt>
                <c:pt idx="2875">
                  <c:v>34.479999999999997</c:v>
                </c:pt>
                <c:pt idx="2876">
                  <c:v>34.479999999999997</c:v>
                </c:pt>
                <c:pt idx="2877">
                  <c:v>34.479999999999997</c:v>
                </c:pt>
                <c:pt idx="2878">
                  <c:v>34.49</c:v>
                </c:pt>
                <c:pt idx="2879">
                  <c:v>34.49</c:v>
                </c:pt>
                <c:pt idx="2880">
                  <c:v>34.49</c:v>
                </c:pt>
                <c:pt idx="2881">
                  <c:v>34.479999999999997</c:v>
                </c:pt>
                <c:pt idx="2882">
                  <c:v>34.479999999999997</c:v>
                </c:pt>
                <c:pt idx="2883">
                  <c:v>34.479999999999997</c:v>
                </c:pt>
                <c:pt idx="2884">
                  <c:v>34.479999999999997</c:v>
                </c:pt>
                <c:pt idx="2885">
                  <c:v>34.479999999999997</c:v>
                </c:pt>
                <c:pt idx="2886">
                  <c:v>34.479999999999997</c:v>
                </c:pt>
                <c:pt idx="2887">
                  <c:v>34.479999999999997</c:v>
                </c:pt>
                <c:pt idx="2888">
                  <c:v>34.47</c:v>
                </c:pt>
                <c:pt idx="2889">
                  <c:v>34.479999999999997</c:v>
                </c:pt>
                <c:pt idx="2890">
                  <c:v>34.479999999999997</c:v>
                </c:pt>
                <c:pt idx="2891">
                  <c:v>34.479999999999997</c:v>
                </c:pt>
                <c:pt idx="2892">
                  <c:v>34.479999999999997</c:v>
                </c:pt>
                <c:pt idx="2893">
                  <c:v>34.49</c:v>
                </c:pt>
                <c:pt idx="2894">
                  <c:v>34.479999999999997</c:v>
                </c:pt>
                <c:pt idx="2895">
                  <c:v>34.479999999999997</c:v>
                </c:pt>
                <c:pt idx="2896">
                  <c:v>34.479999999999997</c:v>
                </c:pt>
                <c:pt idx="2897">
                  <c:v>34.479999999999997</c:v>
                </c:pt>
                <c:pt idx="2898">
                  <c:v>34.479999999999997</c:v>
                </c:pt>
                <c:pt idx="2899">
                  <c:v>34.479999999999997</c:v>
                </c:pt>
                <c:pt idx="2900">
                  <c:v>34.49</c:v>
                </c:pt>
                <c:pt idx="2901">
                  <c:v>34.49</c:v>
                </c:pt>
                <c:pt idx="2902">
                  <c:v>34.49</c:v>
                </c:pt>
                <c:pt idx="2903">
                  <c:v>34.49</c:v>
                </c:pt>
                <c:pt idx="2904">
                  <c:v>34.49</c:v>
                </c:pt>
                <c:pt idx="2905">
                  <c:v>34.49</c:v>
                </c:pt>
                <c:pt idx="2906">
                  <c:v>34.49</c:v>
                </c:pt>
                <c:pt idx="2907">
                  <c:v>34.49</c:v>
                </c:pt>
                <c:pt idx="2908">
                  <c:v>34.49</c:v>
                </c:pt>
                <c:pt idx="2909">
                  <c:v>34.479999999999997</c:v>
                </c:pt>
                <c:pt idx="2910">
                  <c:v>34.479999999999997</c:v>
                </c:pt>
                <c:pt idx="2911">
                  <c:v>34.479999999999997</c:v>
                </c:pt>
                <c:pt idx="2912">
                  <c:v>34.479999999999997</c:v>
                </c:pt>
                <c:pt idx="2913">
                  <c:v>34.479999999999997</c:v>
                </c:pt>
                <c:pt idx="2914">
                  <c:v>34.479999999999997</c:v>
                </c:pt>
                <c:pt idx="2915">
                  <c:v>34.49</c:v>
                </c:pt>
                <c:pt idx="2916">
                  <c:v>34.49</c:v>
                </c:pt>
                <c:pt idx="2917">
                  <c:v>34.49</c:v>
                </c:pt>
                <c:pt idx="2918">
                  <c:v>34.479999999999997</c:v>
                </c:pt>
                <c:pt idx="2919">
                  <c:v>34.479999999999997</c:v>
                </c:pt>
                <c:pt idx="2920">
                  <c:v>34.479999999999997</c:v>
                </c:pt>
                <c:pt idx="2921">
                  <c:v>34.479999999999997</c:v>
                </c:pt>
                <c:pt idx="2922">
                  <c:v>34.479999999999997</c:v>
                </c:pt>
                <c:pt idx="2923">
                  <c:v>34.479999999999997</c:v>
                </c:pt>
                <c:pt idx="2924">
                  <c:v>34.47</c:v>
                </c:pt>
                <c:pt idx="2925">
                  <c:v>34.479999999999997</c:v>
                </c:pt>
                <c:pt idx="2926">
                  <c:v>34.479999999999997</c:v>
                </c:pt>
                <c:pt idx="2927">
                  <c:v>34.49</c:v>
                </c:pt>
                <c:pt idx="2928">
                  <c:v>34.479999999999997</c:v>
                </c:pt>
                <c:pt idx="2929">
                  <c:v>34.479999999999997</c:v>
                </c:pt>
                <c:pt idx="2930">
                  <c:v>34.479999999999997</c:v>
                </c:pt>
                <c:pt idx="2931">
                  <c:v>34.479999999999997</c:v>
                </c:pt>
                <c:pt idx="2932">
                  <c:v>34.479999999999997</c:v>
                </c:pt>
                <c:pt idx="2933">
                  <c:v>34.479999999999997</c:v>
                </c:pt>
                <c:pt idx="2934">
                  <c:v>34.479999999999997</c:v>
                </c:pt>
                <c:pt idx="2935">
                  <c:v>34.479999999999997</c:v>
                </c:pt>
                <c:pt idx="2936">
                  <c:v>34.479999999999997</c:v>
                </c:pt>
                <c:pt idx="2937">
                  <c:v>34.479999999999997</c:v>
                </c:pt>
                <c:pt idx="2938">
                  <c:v>34.479999999999997</c:v>
                </c:pt>
                <c:pt idx="2939">
                  <c:v>34.479999999999997</c:v>
                </c:pt>
                <c:pt idx="2940">
                  <c:v>34.47</c:v>
                </c:pt>
                <c:pt idx="2941">
                  <c:v>34.47</c:v>
                </c:pt>
                <c:pt idx="2942">
                  <c:v>34.47</c:v>
                </c:pt>
                <c:pt idx="2943">
                  <c:v>34.47</c:v>
                </c:pt>
                <c:pt idx="2944">
                  <c:v>34.47</c:v>
                </c:pt>
                <c:pt idx="2945">
                  <c:v>34.47</c:v>
                </c:pt>
                <c:pt idx="2946">
                  <c:v>34.47</c:v>
                </c:pt>
                <c:pt idx="2947">
                  <c:v>34.479999999999997</c:v>
                </c:pt>
                <c:pt idx="2948">
                  <c:v>34.479999999999997</c:v>
                </c:pt>
                <c:pt idx="2949">
                  <c:v>34.479999999999997</c:v>
                </c:pt>
                <c:pt idx="2950">
                  <c:v>34.479999999999997</c:v>
                </c:pt>
                <c:pt idx="2951">
                  <c:v>34.479999999999997</c:v>
                </c:pt>
                <c:pt idx="2952">
                  <c:v>34.479999999999997</c:v>
                </c:pt>
                <c:pt idx="2953">
                  <c:v>34.479999999999997</c:v>
                </c:pt>
                <c:pt idx="2954">
                  <c:v>34.479999999999997</c:v>
                </c:pt>
                <c:pt idx="2955">
                  <c:v>34.479999999999997</c:v>
                </c:pt>
                <c:pt idx="2956">
                  <c:v>34.479999999999997</c:v>
                </c:pt>
                <c:pt idx="2957">
                  <c:v>34.479999999999997</c:v>
                </c:pt>
                <c:pt idx="2958">
                  <c:v>34.479999999999997</c:v>
                </c:pt>
                <c:pt idx="2959">
                  <c:v>34.49</c:v>
                </c:pt>
                <c:pt idx="2960">
                  <c:v>34.49</c:v>
                </c:pt>
                <c:pt idx="2961">
                  <c:v>34.49</c:v>
                </c:pt>
                <c:pt idx="2962">
                  <c:v>34.479999999999997</c:v>
                </c:pt>
                <c:pt idx="2963">
                  <c:v>34.479999999999997</c:v>
                </c:pt>
                <c:pt idx="2964">
                  <c:v>34.49</c:v>
                </c:pt>
                <c:pt idx="2965">
                  <c:v>34.49</c:v>
                </c:pt>
                <c:pt idx="2966">
                  <c:v>34.49</c:v>
                </c:pt>
                <c:pt idx="2967">
                  <c:v>34.479999999999997</c:v>
                </c:pt>
                <c:pt idx="2968">
                  <c:v>34.49</c:v>
                </c:pt>
                <c:pt idx="2969">
                  <c:v>34.49</c:v>
                </c:pt>
                <c:pt idx="2970">
                  <c:v>34.5</c:v>
                </c:pt>
                <c:pt idx="2971">
                  <c:v>34.5</c:v>
                </c:pt>
                <c:pt idx="2972">
                  <c:v>34.49</c:v>
                </c:pt>
                <c:pt idx="2973">
                  <c:v>34.49</c:v>
                </c:pt>
                <c:pt idx="2974">
                  <c:v>34.49</c:v>
                </c:pt>
                <c:pt idx="2975">
                  <c:v>34.49</c:v>
                </c:pt>
                <c:pt idx="2976">
                  <c:v>34.49</c:v>
                </c:pt>
                <c:pt idx="2977">
                  <c:v>34.479999999999997</c:v>
                </c:pt>
                <c:pt idx="2978">
                  <c:v>34.479999999999997</c:v>
                </c:pt>
                <c:pt idx="2979">
                  <c:v>34.479999999999997</c:v>
                </c:pt>
                <c:pt idx="2980">
                  <c:v>34.479999999999997</c:v>
                </c:pt>
                <c:pt idx="2981">
                  <c:v>34.479999999999997</c:v>
                </c:pt>
                <c:pt idx="2982">
                  <c:v>34.479999999999997</c:v>
                </c:pt>
                <c:pt idx="2983">
                  <c:v>34.479999999999997</c:v>
                </c:pt>
                <c:pt idx="2984">
                  <c:v>34.49</c:v>
                </c:pt>
                <c:pt idx="2985">
                  <c:v>34.49</c:v>
                </c:pt>
                <c:pt idx="2986">
                  <c:v>34.49</c:v>
                </c:pt>
                <c:pt idx="2987">
                  <c:v>34.49</c:v>
                </c:pt>
                <c:pt idx="2988">
                  <c:v>34.5</c:v>
                </c:pt>
                <c:pt idx="2989">
                  <c:v>34.5</c:v>
                </c:pt>
                <c:pt idx="2990">
                  <c:v>34.5</c:v>
                </c:pt>
                <c:pt idx="2991">
                  <c:v>34.49</c:v>
                </c:pt>
                <c:pt idx="2992">
                  <c:v>34.49</c:v>
                </c:pt>
                <c:pt idx="2993">
                  <c:v>34.5</c:v>
                </c:pt>
                <c:pt idx="2994">
                  <c:v>34.5</c:v>
                </c:pt>
                <c:pt idx="2995">
                  <c:v>34.5</c:v>
                </c:pt>
                <c:pt idx="2996">
                  <c:v>34.49</c:v>
                </c:pt>
                <c:pt idx="2997">
                  <c:v>34.49</c:v>
                </c:pt>
                <c:pt idx="2998">
                  <c:v>34.49</c:v>
                </c:pt>
                <c:pt idx="2999">
                  <c:v>34.49</c:v>
                </c:pt>
                <c:pt idx="3000">
                  <c:v>34.5</c:v>
                </c:pt>
                <c:pt idx="3001">
                  <c:v>34.5</c:v>
                </c:pt>
                <c:pt idx="3002">
                  <c:v>34.5</c:v>
                </c:pt>
                <c:pt idx="3003">
                  <c:v>34.5</c:v>
                </c:pt>
                <c:pt idx="3004">
                  <c:v>34.49</c:v>
                </c:pt>
                <c:pt idx="3005">
                  <c:v>34.49</c:v>
                </c:pt>
                <c:pt idx="3006">
                  <c:v>34.49</c:v>
                </c:pt>
                <c:pt idx="3007">
                  <c:v>34.5</c:v>
                </c:pt>
                <c:pt idx="3008">
                  <c:v>34.5</c:v>
                </c:pt>
                <c:pt idx="3009">
                  <c:v>34.5</c:v>
                </c:pt>
                <c:pt idx="3010">
                  <c:v>34.5</c:v>
                </c:pt>
                <c:pt idx="3011">
                  <c:v>34.5</c:v>
                </c:pt>
                <c:pt idx="3012">
                  <c:v>34.5</c:v>
                </c:pt>
                <c:pt idx="3013">
                  <c:v>34.5</c:v>
                </c:pt>
                <c:pt idx="3014">
                  <c:v>34.5</c:v>
                </c:pt>
                <c:pt idx="3015">
                  <c:v>34.5</c:v>
                </c:pt>
                <c:pt idx="3016">
                  <c:v>34.5</c:v>
                </c:pt>
                <c:pt idx="3017">
                  <c:v>34.5</c:v>
                </c:pt>
                <c:pt idx="3018">
                  <c:v>34.5</c:v>
                </c:pt>
                <c:pt idx="3019">
                  <c:v>34.5</c:v>
                </c:pt>
                <c:pt idx="3020">
                  <c:v>34.5</c:v>
                </c:pt>
                <c:pt idx="3021">
                  <c:v>34.5</c:v>
                </c:pt>
                <c:pt idx="3022">
                  <c:v>34.5</c:v>
                </c:pt>
                <c:pt idx="3023">
                  <c:v>34.5</c:v>
                </c:pt>
                <c:pt idx="3024">
                  <c:v>34.5</c:v>
                </c:pt>
                <c:pt idx="3025">
                  <c:v>34.5</c:v>
                </c:pt>
                <c:pt idx="3026">
                  <c:v>34.5</c:v>
                </c:pt>
                <c:pt idx="3027">
                  <c:v>34.51</c:v>
                </c:pt>
                <c:pt idx="3028">
                  <c:v>34.51</c:v>
                </c:pt>
                <c:pt idx="3029">
                  <c:v>34.51</c:v>
                </c:pt>
                <c:pt idx="3030">
                  <c:v>34.51</c:v>
                </c:pt>
                <c:pt idx="3031">
                  <c:v>34.5</c:v>
                </c:pt>
                <c:pt idx="3032">
                  <c:v>34.5</c:v>
                </c:pt>
                <c:pt idx="3033">
                  <c:v>34.5</c:v>
                </c:pt>
                <c:pt idx="3034">
                  <c:v>34.5</c:v>
                </c:pt>
                <c:pt idx="3035">
                  <c:v>34.5</c:v>
                </c:pt>
                <c:pt idx="3036">
                  <c:v>34.5</c:v>
                </c:pt>
                <c:pt idx="3037">
                  <c:v>34.5</c:v>
                </c:pt>
                <c:pt idx="3038">
                  <c:v>34.5</c:v>
                </c:pt>
                <c:pt idx="3039">
                  <c:v>34.5</c:v>
                </c:pt>
                <c:pt idx="3040">
                  <c:v>34.5</c:v>
                </c:pt>
                <c:pt idx="3041">
                  <c:v>34.51</c:v>
                </c:pt>
                <c:pt idx="3042">
                  <c:v>34.51</c:v>
                </c:pt>
                <c:pt idx="3043">
                  <c:v>34.51</c:v>
                </c:pt>
                <c:pt idx="3044">
                  <c:v>34.51</c:v>
                </c:pt>
                <c:pt idx="3045">
                  <c:v>34.51</c:v>
                </c:pt>
                <c:pt idx="3046">
                  <c:v>34.51</c:v>
                </c:pt>
                <c:pt idx="3047">
                  <c:v>34.51</c:v>
                </c:pt>
                <c:pt idx="3048">
                  <c:v>34.51</c:v>
                </c:pt>
                <c:pt idx="3049">
                  <c:v>34.51</c:v>
                </c:pt>
                <c:pt idx="3050">
                  <c:v>34.51</c:v>
                </c:pt>
                <c:pt idx="3051">
                  <c:v>34.5</c:v>
                </c:pt>
                <c:pt idx="3052">
                  <c:v>34.5</c:v>
                </c:pt>
                <c:pt idx="3053">
                  <c:v>34.5</c:v>
                </c:pt>
                <c:pt idx="3054">
                  <c:v>34.5</c:v>
                </c:pt>
                <c:pt idx="3055">
                  <c:v>34.5</c:v>
                </c:pt>
                <c:pt idx="3056">
                  <c:v>34.5</c:v>
                </c:pt>
                <c:pt idx="3057">
                  <c:v>34.5</c:v>
                </c:pt>
                <c:pt idx="3058">
                  <c:v>34.5</c:v>
                </c:pt>
                <c:pt idx="3059">
                  <c:v>34.5</c:v>
                </c:pt>
                <c:pt idx="3060">
                  <c:v>34.5</c:v>
                </c:pt>
                <c:pt idx="3061">
                  <c:v>34.5</c:v>
                </c:pt>
                <c:pt idx="3062">
                  <c:v>34.5</c:v>
                </c:pt>
                <c:pt idx="3063">
                  <c:v>34.5</c:v>
                </c:pt>
                <c:pt idx="3064">
                  <c:v>34.5</c:v>
                </c:pt>
                <c:pt idx="3065">
                  <c:v>34.5</c:v>
                </c:pt>
                <c:pt idx="3066">
                  <c:v>34.5</c:v>
                </c:pt>
                <c:pt idx="3067">
                  <c:v>34.5</c:v>
                </c:pt>
                <c:pt idx="3068">
                  <c:v>34.5</c:v>
                </c:pt>
                <c:pt idx="3069">
                  <c:v>34.5</c:v>
                </c:pt>
                <c:pt idx="3070">
                  <c:v>34.5</c:v>
                </c:pt>
                <c:pt idx="3071">
                  <c:v>34.5</c:v>
                </c:pt>
                <c:pt idx="3072">
                  <c:v>34.51</c:v>
                </c:pt>
                <c:pt idx="3073">
                  <c:v>34.51</c:v>
                </c:pt>
                <c:pt idx="3074">
                  <c:v>34.51</c:v>
                </c:pt>
                <c:pt idx="3075">
                  <c:v>34.51</c:v>
                </c:pt>
                <c:pt idx="3076">
                  <c:v>34.51</c:v>
                </c:pt>
                <c:pt idx="3077">
                  <c:v>34.520000000000003</c:v>
                </c:pt>
                <c:pt idx="3078">
                  <c:v>34.51</c:v>
                </c:pt>
                <c:pt idx="3079">
                  <c:v>34.51</c:v>
                </c:pt>
                <c:pt idx="3080">
                  <c:v>34.51</c:v>
                </c:pt>
                <c:pt idx="3081">
                  <c:v>34.51</c:v>
                </c:pt>
                <c:pt idx="3082">
                  <c:v>34.51</c:v>
                </c:pt>
                <c:pt idx="3083">
                  <c:v>34.51</c:v>
                </c:pt>
                <c:pt idx="3084">
                  <c:v>34.51</c:v>
                </c:pt>
                <c:pt idx="3085">
                  <c:v>34.520000000000003</c:v>
                </c:pt>
                <c:pt idx="3086">
                  <c:v>34.51</c:v>
                </c:pt>
                <c:pt idx="3087">
                  <c:v>34.51</c:v>
                </c:pt>
                <c:pt idx="3088">
                  <c:v>34.51</c:v>
                </c:pt>
                <c:pt idx="3089">
                  <c:v>34.51</c:v>
                </c:pt>
                <c:pt idx="3090">
                  <c:v>34.51</c:v>
                </c:pt>
                <c:pt idx="3091">
                  <c:v>34.51</c:v>
                </c:pt>
                <c:pt idx="3092">
                  <c:v>34.51</c:v>
                </c:pt>
                <c:pt idx="3093">
                  <c:v>34.5</c:v>
                </c:pt>
                <c:pt idx="3094">
                  <c:v>34.5</c:v>
                </c:pt>
                <c:pt idx="3095">
                  <c:v>34.51</c:v>
                </c:pt>
                <c:pt idx="3096">
                  <c:v>34.51</c:v>
                </c:pt>
                <c:pt idx="3097">
                  <c:v>34.51</c:v>
                </c:pt>
                <c:pt idx="3098">
                  <c:v>34.520000000000003</c:v>
                </c:pt>
                <c:pt idx="3099">
                  <c:v>34.520000000000003</c:v>
                </c:pt>
                <c:pt idx="3100">
                  <c:v>34.520000000000003</c:v>
                </c:pt>
                <c:pt idx="3101">
                  <c:v>34.520000000000003</c:v>
                </c:pt>
                <c:pt idx="3102">
                  <c:v>34.520000000000003</c:v>
                </c:pt>
                <c:pt idx="3103">
                  <c:v>34.520000000000003</c:v>
                </c:pt>
                <c:pt idx="3104">
                  <c:v>34.520000000000003</c:v>
                </c:pt>
                <c:pt idx="3105">
                  <c:v>34.520000000000003</c:v>
                </c:pt>
                <c:pt idx="3106">
                  <c:v>34.520000000000003</c:v>
                </c:pt>
                <c:pt idx="3107">
                  <c:v>34.520000000000003</c:v>
                </c:pt>
                <c:pt idx="3108">
                  <c:v>34.520000000000003</c:v>
                </c:pt>
                <c:pt idx="3109">
                  <c:v>34.520000000000003</c:v>
                </c:pt>
                <c:pt idx="3110">
                  <c:v>34.520000000000003</c:v>
                </c:pt>
                <c:pt idx="3111">
                  <c:v>34.520000000000003</c:v>
                </c:pt>
                <c:pt idx="3112">
                  <c:v>34.520000000000003</c:v>
                </c:pt>
                <c:pt idx="3113">
                  <c:v>34.51</c:v>
                </c:pt>
                <c:pt idx="3114">
                  <c:v>34.51</c:v>
                </c:pt>
                <c:pt idx="3115">
                  <c:v>34.51</c:v>
                </c:pt>
                <c:pt idx="3116">
                  <c:v>34.51</c:v>
                </c:pt>
                <c:pt idx="3117">
                  <c:v>34.51</c:v>
                </c:pt>
                <c:pt idx="3118">
                  <c:v>34.51</c:v>
                </c:pt>
                <c:pt idx="3119">
                  <c:v>34.51</c:v>
                </c:pt>
                <c:pt idx="3120">
                  <c:v>34.51</c:v>
                </c:pt>
                <c:pt idx="3121">
                  <c:v>34.5</c:v>
                </c:pt>
                <c:pt idx="3122">
                  <c:v>34.5</c:v>
                </c:pt>
                <c:pt idx="3123">
                  <c:v>34.51</c:v>
                </c:pt>
                <c:pt idx="3124">
                  <c:v>34.51</c:v>
                </c:pt>
                <c:pt idx="3125">
                  <c:v>34.5</c:v>
                </c:pt>
                <c:pt idx="3126">
                  <c:v>34.5</c:v>
                </c:pt>
                <c:pt idx="3127">
                  <c:v>34.5</c:v>
                </c:pt>
                <c:pt idx="3128">
                  <c:v>34.5</c:v>
                </c:pt>
                <c:pt idx="3129">
                  <c:v>34.5</c:v>
                </c:pt>
                <c:pt idx="3130">
                  <c:v>34.5</c:v>
                </c:pt>
                <c:pt idx="3131">
                  <c:v>34.5</c:v>
                </c:pt>
                <c:pt idx="3132">
                  <c:v>34.5</c:v>
                </c:pt>
                <c:pt idx="3133">
                  <c:v>34.49</c:v>
                </c:pt>
                <c:pt idx="3134">
                  <c:v>34.49</c:v>
                </c:pt>
                <c:pt idx="3135">
                  <c:v>34.49</c:v>
                </c:pt>
                <c:pt idx="3136">
                  <c:v>34.479999999999997</c:v>
                </c:pt>
                <c:pt idx="3137">
                  <c:v>34.479999999999997</c:v>
                </c:pt>
                <c:pt idx="3138">
                  <c:v>34.479999999999997</c:v>
                </c:pt>
                <c:pt idx="3139">
                  <c:v>34.479999999999997</c:v>
                </c:pt>
                <c:pt idx="3140">
                  <c:v>34.47</c:v>
                </c:pt>
                <c:pt idx="3141">
                  <c:v>34.47</c:v>
                </c:pt>
                <c:pt idx="3142">
                  <c:v>34.47</c:v>
                </c:pt>
                <c:pt idx="3143">
                  <c:v>34.47</c:v>
                </c:pt>
                <c:pt idx="3144">
                  <c:v>34.47</c:v>
                </c:pt>
                <c:pt idx="3145">
                  <c:v>34.479999999999997</c:v>
                </c:pt>
                <c:pt idx="3146">
                  <c:v>34.479999999999997</c:v>
                </c:pt>
                <c:pt idx="3147">
                  <c:v>34.479999999999997</c:v>
                </c:pt>
                <c:pt idx="3148">
                  <c:v>34.479999999999997</c:v>
                </c:pt>
                <c:pt idx="3149">
                  <c:v>34.479999999999997</c:v>
                </c:pt>
                <c:pt idx="3150">
                  <c:v>34.479999999999997</c:v>
                </c:pt>
                <c:pt idx="3151">
                  <c:v>34.479999999999997</c:v>
                </c:pt>
                <c:pt idx="3152">
                  <c:v>34.47</c:v>
                </c:pt>
                <c:pt idx="3153">
                  <c:v>34.47</c:v>
                </c:pt>
                <c:pt idx="3154">
                  <c:v>34.47</c:v>
                </c:pt>
                <c:pt idx="3155">
                  <c:v>34.46</c:v>
                </c:pt>
                <c:pt idx="3156">
                  <c:v>34.46</c:v>
                </c:pt>
                <c:pt idx="3157">
                  <c:v>34.450000000000003</c:v>
                </c:pt>
                <c:pt idx="3158">
                  <c:v>34.450000000000003</c:v>
                </c:pt>
                <c:pt idx="3159">
                  <c:v>34.450000000000003</c:v>
                </c:pt>
                <c:pt idx="3160">
                  <c:v>34.44</c:v>
                </c:pt>
                <c:pt idx="3161">
                  <c:v>34.44</c:v>
                </c:pt>
                <c:pt idx="3162">
                  <c:v>34.43</c:v>
                </c:pt>
                <c:pt idx="3163">
                  <c:v>34.43</c:v>
                </c:pt>
                <c:pt idx="3164">
                  <c:v>34.43</c:v>
                </c:pt>
                <c:pt idx="3165">
                  <c:v>34.43</c:v>
                </c:pt>
                <c:pt idx="3166">
                  <c:v>34.43</c:v>
                </c:pt>
                <c:pt idx="3167">
                  <c:v>34.43</c:v>
                </c:pt>
                <c:pt idx="3168">
                  <c:v>34.43</c:v>
                </c:pt>
                <c:pt idx="3169">
                  <c:v>34.43</c:v>
                </c:pt>
                <c:pt idx="3170">
                  <c:v>34.43</c:v>
                </c:pt>
                <c:pt idx="3171">
                  <c:v>34.43</c:v>
                </c:pt>
                <c:pt idx="3172">
                  <c:v>34.43</c:v>
                </c:pt>
                <c:pt idx="3173">
                  <c:v>34.43</c:v>
                </c:pt>
                <c:pt idx="3174">
                  <c:v>34.42</c:v>
                </c:pt>
                <c:pt idx="3175">
                  <c:v>34.42</c:v>
                </c:pt>
                <c:pt idx="3176">
                  <c:v>34.42</c:v>
                </c:pt>
                <c:pt idx="3177">
                  <c:v>34.409999999999997</c:v>
                </c:pt>
                <c:pt idx="3178">
                  <c:v>34.409999999999997</c:v>
                </c:pt>
                <c:pt idx="3179">
                  <c:v>34.409999999999997</c:v>
                </c:pt>
                <c:pt idx="3180">
                  <c:v>34.409999999999997</c:v>
                </c:pt>
                <c:pt idx="3181">
                  <c:v>34.409999999999997</c:v>
                </c:pt>
                <c:pt idx="3182">
                  <c:v>34.409999999999997</c:v>
                </c:pt>
                <c:pt idx="3183">
                  <c:v>34.409999999999997</c:v>
                </c:pt>
                <c:pt idx="3184">
                  <c:v>34.409999999999997</c:v>
                </c:pt>
                <c:pt idx="3185">
                  <c:v>34.409999999999997</c:v>
                </c:pt>
                <c:pt idx="3186">
                  <c:v>34.409999999999997</c:v>
                </c:pt>
                <c:pt idx="3187">
                  <c:v>34.4</c:v>
                </c:pt>
                <c:pt idx="3188">
                  <c:v>34.4</c:v>
                </c:pt>
                <c:pt idx="3189">
                  <c:v>34.4</c:v>
                </c:pt>
                <c:pt idx="3190">
                  <c:v>34.4</c:v>
                </c:pt>
                <c:pt idx="3191">
                  <c:v>34.4</c:v>
                </c:pt>
                <c:pt idx="3192">
                  <c:v>34.4</c:v>
                </c:pt>
                <c:pt idx="3193">
                  <c:v>34.4</c:v>
                </c:pt>
                <c:pt idx="3194">
                  <c:v>34.4</c:v>
                </c:pt>
                <c:pt idx="3195">
                  <c:v>34.4</c:v>
                </c:pt>
                <c:pt idx="3196">
                  <c:v>34.4</c:v>
                </c:pt>
                <c:pt idx="3197">
                  <c:v>34.4</c:v>
                </c:pt>
                <c:pt idx="3198">
                  <c:v>34.4</c:v>
                </c:pt>
                <c:pt idx="3199">
                  <c:v>34.4</c:v>
                </c:pt>
                <c:pt idx="3200">
                  <c:v>34.4</c:v>
                </c:pt>
                <c:pt idx="3201">
                  <c:v>34.4</c:v>
                </c:pt>
                <c:pt idx="3202">
                  <c:v>34.4</c:v>
                </c:pt>
                <c:pt idx="3203">
                  <c:v>34.4</c:v>
                </c:pt>
                <c:pt idx="3204">
                  <c:v>34.4</c:v>
                </c:pt>
                <c:pt idx="3205">
                  <c:v>34.4</c:v>
                </c:pt>
                <c:pt idx="3206">
                  <c:v>34.4</c:v>
                </c:pt>
                <c:pt idx="3207">
                  <c:v>34.4</c:v>
                </c:pt>
                <c:pt idx="3208">
                  <c:v>34.4</c:v>
                </c:pt>
                <c:pt idx="3209">
                  <c:v>34.4</c:v>
                </c:pt>
                <c:pt idx="3210">
                  <c:v>34.4</c:v>
                </c:pt>
                <c:pt idx="3211">
                  <c:v>34.4</c:v>
                </c:pt>
                <c:pt idx="3212">
                  <c:v>34.4</c:v>
                </c:pt>
                <c:pt idx="3213">
                  <c:v>34.409999999999997</c:v>
                </c:pt>
                <c:pt idx="3214">
                  <c:v>34.409999999999997</c:v>
                </c:pt>
                <c:pt idx="3215">
                  <c:v>34.42</c:v>
                </c:pt>
                <c:pt idx="3216">
                  <c:v>34.42</c:v>
                </c:pt>
                <c:pt idx="3217">
                  <c:v>34.42</c:v>
                </c:pt>
                <c:pt idx="3218">
                  <c:v>34.43</c:v>
                </c:pt>
                <c:pt idx="3219">
                  <c:v>34.43</c:v>
                </c:pt>
                <c:pt idx="3220">
                  <c:v>34.43</c:v>
                </c:pt>
                <c:pt idx="3221">
                  <c:v>34.43</c:v>
                </c:pt>
                <c:pt idx="3222">
                  <c:v>34.42</c:v>
                </c:pt>
                <c:pt idx="3223">
                  <c:v>34.42</c:v>
                </c:pt>
                <c:pt idx="3224">
                  <c:v>34.42</c:v>
                </c:pt>
                <c:pt idx="3225">
                  <c:v>34.42</c:v>
                </c:pt>
                <c:pt idx="3226">
                  <c:v>34.43</c:v>
                </c:pt>
                <c:pt idx="3227">
                  <c:v>34.43</c:v>
                </c:pt>
                <c:pt idx="3228">
                  <c:v>34.43</c:v>
                </c:pt>
                <c:pt idx="3229">
                  <c:v>34.43</c:v>
                </c:pt>
                <c:pt idx="3230">
                  <c:v>34.44</c:v>
                </c:pt>
                <c:pt idx="3231">
                  <c:v>34.44</c:v>
                </c:pt>
                <c:pt idx="3232">
                  <c:v>34.450000000000003</c:v>
                </c:pt>
                <c:pt idx="3233">
                  <c:v>34.450000000000003</c:v>
                </c:pt>
                <c:pt idx="3234">
                  <c:v>34.450000000000003</c:v>
                </c:pt>
                <c:pt idx="3235">
                  <c:v>34.450000000000003</c:v>
                </c:pt>
                <c:pt idx="3236">
                  <c:v>34.450000000000003</c:v>
                </c:pt>
                <c:pt idx="3237">
                  <c:v>34.450000000000003</c:v>
                </c:pt>
                <c:pt idx="3238">
                  <c:v>34.450000000000003</c:v>
                </c:pt>
                <c:pt idx="3239">
                  <c:v>34.450000000000003</c:v>
                </c:pt>
                <c:pt idx="3240">
                  <c:v>34.450000000000003</c:v>
                </c:pt>
                <c:pt idx="3241">
                  <c:v>34.450000000000003</c:v>
                </c:pt>
                <c:pt idx="3242">
                  <c:v>34.450000000000003</c:v>
                </c:pt>
                <c:pt idx="3243">
                  <c:v>34.46</c:v>
                </c:pt>
                <c:pt idx="3244">
                  <c:v>34.46</c:v>
                </c:pt>
                <c:pt idx="3245">
                  <c:v>34.450000000000003</c:v>
                </c:pt>
                <c:pt idx="3246">
                  <c:v>34.450000000000003</c:v>
                </c:pt>
                <c:pt idx="3247">
                  <c:v>34.450000000000003</c:v>
                </c:pt>
                <c:pt idx="3248">
                  <c:v>34.450000000000003</c:v>
                </c:pt>
                <c:pt idx="3249">
                  <c:v>34.450000000000003</c:v>
                </c:pt>
                <c:pt idx="3250">
                  <c:v>34.450000000000003</c:v>
                </c:pt>
                <c:pt idx="3251">
                  <c:v>34.450000000000003</c:v>
                </c:pt>
                <c:pt idx="3252">
                  <c:v>34.450000000000003</c:v>
                </c:pt>
                <c:pt idx="3253">
                  <c:v>34.450000000000003</c:v>
                </c:pt>
                <c:pt idx="3254">
                  <c:v>34.46</c:v>
                </c:pt>
                <c:pt idx="3255">
                  <c:v>34.46</c:v>
                </c:pt>
                <c:pt idx="3256">
                  <c:v>34.47</c:v>
                </c:pt>
                <c:pt idx="3257">
                  <c:v>34.47</c:v>
                </c:pt>
                <c:pt idx="3258">
                  <c:v>34.47</c:v>
                </c:pt>
                <c:pt idx="3259">
                  <c:v>34.47</c:v>
                </c:pt>
                <c:pt idx="3260">
                  <c:v>34.479999999999997</c:v>
                </c:pt>
                <c:pt idx="3261">
                  <c:v>34.479999999999997</c:v>
                </c:pt>
                <c:pt idx="3262">
                  <c:v>34.479999999999997</c:v>
                </c:pt>
                <c:pt idx="3263">
                  <c:v>34.479999999999997</c:v>
                </c:pt>
                <c:pt idx="3264">
                  <c:v>34.49</c:v>
                </c:pt>
                <c:pt idx="3265">
                  <c:v>34.49</c:v>
                </c:pt>
                <c:pt idx="3266">
                  <c:v>34.5</c:v>
                </c:pt>
                <c:pt idx="3267">
                  <c:v>34.5</c:v>
                </c:pt>
                <c:pt idx="3268">
                  <c:v>34.5</c:v>
                </c:pt>
                <c:pt idx="3269">
                  <c:v>34.5</c:v>
                </c:pt>
                <c:pt idx="3270">
                  <c:v>34.5</c:v>
                </c:pt>
                <c:pt idx="3271">
                  <c:v>34.5</c:v>
                </c:pt>
                <c:pt idx="3272">
                  <c:v>34.5</c:v>
                </c:pt>
                <c:pt idx="3273">
                  <c:v>34.5</c:v>
                </c:pt>
                <c:pt idx="3274">
                  <c:v>34.51</c:v>
                </c:pt>
                <c:pt idx="3275">
                  <c:v>34.51</c:v>
                </c:pt>
                <c:pt idx="3276">
                  <c:v>34.51</c:v>
                </c:pt>
                <c:pt idx="3277">
                  <c:v>34.51</c:v>
                </c:pt>
                <c:pt idx="3278">
                  <c:v>34.51</c:v>
                </c:pt>
                <c:pt idx="3279">
                  <c:v>34.520000000000003</c:v>
                </c:pt>
                <c:pt idx="3280">
                  <c:v>34.520000000000003</c:v>
                </c:pt>
                <c:pt idx="3281">
                  <c:v>34.520000000000003</c:v>
                </c:pt>
                <c:pt idx="3282">
                  <c:v>34.53</c:v>
                </c:pt>
                <c:pt idx="3283">
                  <c:v>34.53</c:v>
                </c:pt>
                <c:pt idx="3284">
                  <c:v>34.53</c:v>
                </c:pt>
                <c:pt idx="3285">
                  <c:v>34.53</c:v>
                </c:pt>
                <c:pt idx="3286">
                  <c:v>34.54</c:v>
                </c:pt>
                <c:pt idx="3287">
                  <c:v>34.54</c:v>
                </c:pt>
                <c:pt idx="3288">
                  <c:v>34.54</c:v>
                </c:pt>
                <c:pt idx="3289">
                  <c:v>34.54</c:v>
                </c:pt>
                <c:pt idx="3290">
                  <c:v>34.549999999999997</c:v>
                </c:pt>
                <c:pt idx="3291">
                  <c:v>34.54</c:v>
                </c:pt>
                <c:pt idx="3292">
                  <c:v>34.549999999999997</c:v>
                </c:pt>
                <c:pt idx="3293">
                  <c:v>34.549999999999997</c:v>
                </c:pt>
                <c:pt idx="3294">
                  <c:v>34.549999999999997</c:v>
                </c:pt>
                <c:pt idx="3295">
                  <c:v>34.549999999999997</c:v>
                </c:pt>
                <c:pt idx="3296">
                  <c:v>34.56</c:v>
                </c:pt>
                <c:pt idx="3297">
                  <c:v>34.56</c:v>
                </c:pt>
                <c:pt idx="3298">
                  <c:v>34.56</c:v>
                </c:pt>
                <c:pt idx="3299">
                  <c:v>34.56</c:v>
                </c:pt>
                <c:pt idx="3300">
                  <c:v>34.56</c:v>
                </c:pt>
                <c:pt idx="3301">
                  <c:v>34.56</c:v>
                </c:pt>
                <c:pt idx="3302">
                  <c:v>34.56</c:v>
                </c:pt>
                <c:pt idx="3303">
                  <c:v>34.56</c:v>
                </c:pt>
                <c:pt idx="3304">
                  <c:v>34.56</c:v>
                </c:pt>
                <c:pt idx="3305">
                  <c:v>34.56</c:v>
                </c:pt>
                <c:pt idx="3306">
                  <c:v>34.56</c:v>
                </c:pt>
                <c:pt idx="3307">
                  <c:v>34.56</c:v>
                </c:pt>
                <c:pt idx="3308">
                  <c:v>34.56</c:v>
                </c:pt>
                <c:pt idx="3309">
                  <c:v>34.57</c:v>
                </c:pt>
                <c:pt idx="3310">
                  <c:v>34.57</c:v>
                </c:pt>
                <c:pt idx="3311">
                  <c:v>34.57</c:v>
                </c:pt>
                <c:pt idx="3312">
                  <c:v>34.57</c:v>
                </c:pt>
                <c:pt idx="3313">
                  <c:v>34.57</c:v>
                </c:pt>
                <c:pt idx="3314">
                  <c:v>34.58</c:v>
                </c:pt>
                <c:pt idx="3315">
                  <c:v>34.58</c:v>
                </c:pt>
                <c:pt idx="3316">
                  <c:v>34.58</c:v>
                </c:pt>
                <c:pt idx="3317">
                  <c:v>34.58</c:v>
                </c:pt>
                <c:pt idx="3318">
                  <c:v>34.58</c:v>
                </c:pt>
                <c:pt idx="3319">
                  <c:v>34.58</c:v>
                </c:pt>
                <c:pt idx="3320">
                  <c:v>34.58</c:v>
                </c:pt>
                <c:pt idx="3321">
                  <c:v>34.58</c:v>
                </c:pt>
                <c:pt idx="3322">
                  <c:v>34.58</c:v>
                </c:pt>
                <c:pt idx="3323">
                  <c:v>34.58</c:v>
                </c:pt>
                <c:pt idx="3324">
                  <c:v>34.58</c:v>
                </c:pt>
                <c:pt idx="3325">
                  <c:v>34.58</c:v>
                </c:pt>
                <c:pt idx="3326">
                  <c:v>34.57</c:v>
                </c:pt>
                <c:pt idx="3327">
                  <c:v>34.57</c:v>
                </c:pt>
                <c:pt idx="3328">
                  <c:v>34.57</c:v>
                </c:pt>
                <c:pt idx="3329">
                  <c:v>34.57</c:v>
                </c:pt>
                <c:pt idx="3330">
                  <c:v>34.57</c:v>
                </c:pt>
                <c:pt idx="3331">
                  <c:v>34.57</c:v>
                </c:pt>
                <c:pt idx="3332">
                  <c:v>34.57</c:v>
                </c:pt>
                <c:pt idx="3333">
                  <c:v>34.57</c:v>
                </c:pt>
                <c:pt idx="3334">
                  <c:v>34.57</c:v>
                </c:pt>
                <c:pt idx="3335">
                  <c:v>34.57</c:v>
                </c:pt>
                <c:pt idx="3336">
                  <c:v>34.57</c:v>
                </c:pt>
                <c:pt idx="3337">
                  <c:v>34.57</c:v>
                </c:pt>
                <c:pt idx="3338">
                  <c:v>34.57</c:v>
                </c:pt>
                <c:pt idx="3339">
                  <c:v>34.57</c:v>
                </c:pt>
                <c:pt idx="3340">
                  <c:v>34.57</c:v>
                </c:pt>
                <c:pt idx="3341">
                  <c:v>34.57</c:v>
                </c:pt>
                <c:pt idx="3342">
                  <c:v>34.57</c:v>
                </c:pt>
                <c:pt idx="3343">
                  <c:v>34.56</c:v>
                </c:pt>
                <c:pt idx="3344">
                  <c:v>34.57</c:v>
                </c:pt>
                <c:pt idx="3345">
                  <c:v>34.57</c:v>
                </c:pt>
                <c:pt idx="3346">
                  <c:v>34.56</c:v>
                </c:pt>
                <c:pt idx="3347">
                  <c:v>34.56</c:v>
                </c:pt>
                <c:pt idx="3348">
                  <c:v>34.56</c:v>
                </c:pt>
                <c:pt idx="3349">
                  <c:v>34.56</c:v>
                </c:pt>
                <c:pt idx="3350">
                  <c:v>34.56</c:v>
                </c:pt>
                <c:pt idx="3351">
                  <c:v>34.56</c:v>
                </c:pt>
                <c:pt idx="3352">
                  <c:v>34.56</c:v>
                </c:pt>
                <c:pt idx="3353">
                  <c:v>34.56</c:v>
                </c:pt>
                <c:pt idx="3354">
                  <c:v>34.56</c:v>
                </c:pt>
                <c:pt idx="3355">
                  <c:v>34.56</c:v>
                </c:pt>
                <c:pt idx="3356">
                  <c:v>34.56</c:v>
                </c:pt>
                <c:pt idx="3357">
                  <c:v>34.56</c:v>
                </c:pt>
                <c:pt idx="3358">
                  <c:v>34.56</c:v>
                </c:pt>
                <c:pt idx="3359">
                  <c:v>34.56</c:v>
                </c:pt>
                <c:pt idx="3360">
                  <c:v>34.56</c:v>
                </c:pt>
                <c:pt idx="3361">
                  <c:v>34.56</c:v>
                </c:pt>
                <c:pt idx="3362">
                  <c:v>34.549999999999997</c:v>
                </c:pt>
                <c:pt idx="3363">
                  <c:v>34.549999999999997</c:v>
                </c:pt>
                <c:pt idx="3364">
                  <c:v>34.54</c:v>
                </c:pt>
                <c:pt idx="3365">
                  <c:v>34.54</c:v>
                </c:pt>
                <c:pt idx="3366">
                  <c:v>34.54</c:v>
                </c:pt>
                <c:pt idx="3367">
                  <c:v>34.54</c:v>
                </c:pt>
                <c:pt idx="3368">
                  <c:v>34.54</c:v>
                </c:pt>
                <c:pt idx="3369">
                  <c:v>34.53</c:v>
                </c:pt>
                <c:pt idx="3370">
                  <c:v>34.53</c:v>
                </c:pt>
                <c:pt idx="3371">
                  <c:v>34.53</c:v>
                </c:pt>
                <c:pt idx="3372">
                  <c:v>34.54</c:v>
                </c:pt>
                <c:pt idx="3373">
                  <c:v>34.54</c:v>
                </c:pt>
                <c:pt idx="3374">
                  <c:v>34.54</c:v>
                </c:pt>
                <c:pt idx="3375">
                  <c:v>34.54</c:v>
                </c:pt>
                <c:pt idx="3376">
                  <c:v>34.53</c:v>
                </c:pt>
                <c:pt idx="3377">
                  <c:v>34.53</c:v>
                </c:pt>
                <c:pt idx="3378">
                  <c:v>34.53</c:v>
                </c:pt>
                <c:pt idx="3379">
                  <c:v>34.53</c:v>
                </c:pt>
                <c:pt idx="3380">
                  <c:v>34.53</c:v>
                </c:pt>
                <c:pt idx="3381">
                  <c:v>34.53</c:v>
                </c:pt>
                <c:pt idx="3382">
                  <c:v>34.53</c:v>
                </c:pt>
                <c:pt idx="3383">
                  <c:v>34.53</c:v>
                </c:pt>
                <c:pt idx="3384">
                  <c:v>34.520000000000003</c:v>
                </c:pt>
                <c:pt idx="3385">
                  <c:v>34.520000000000003</c:v>
                </c:pt>
                <c:pt idx="3386">
                  <c:v>34.520000000000003</c:v>
                </c:pt>
                <c:pt idx="3387">
                  <c:v>34.520000000000003</c:v>
                </c:pt>
                <c:pt idx="3388">
                  <c:v>34.520000000000003</c:v>
                </c:pt>
                <c:pt idx="3389">
                  <c:v>34.520000000000003</c:v>
                </c:pt>
                <c:pt idx="3390">
                  <c:v>34.520000000000003</c:v>
                </c:pt>
                <c:pt idx="3391">
                  <c:v>34.520000000000003</c:v>
                </c:pt>
                <c:pt idx="3392">
                  <c:v>34.520000000000003</c:v>
                </c:pt>
                <c:pt idx="3393">
                  <c:v>34.51</c:v>
                </c:pt>
                <c:pt idx="3394">
                  <c:v>34.51</c:v>
                </c:pt>
                <c:pt idx="3395">
                  <c:v>34.5</c:v>
                </c:pt>
                <c:pt idx="3396">
                  <c:v>34.5</c:v>
                </c:pt>
                <c:pt idx="3397">
                  <c:v>34.5</c:v>
                </c:pt>
                <c:pt idx="3398">
                  <c:v>34.5</c:v>
                </c:pt>
                <c:pt idx="3399">
                  <c:v>34.5</c:v>
                </c:pt>
                <c:pt idx="3400">
                  <c:v>34.5</c:v>
                </c:pt>
                <c:pt idx="3401">
                  <c:v>34.49</c:v>
                </c:pt>
                <c:pt idx="3402">
                  <c:v>34.49</c:v>
                </c:pt>
                <c:pt idx="3403">
                  <c:v>34.5</c:v>
                </c:pt>
                <c:pt idx="3404">
                  <c:v>34.5</c:v>
                </c:pt>
                <c:pt idx="3405">
                  <c:v>34.49</c:v>
                </c:pt>
                <c:pt idx="3406">
                  <c:v>34.49</c:v>
                </c:pt>
                <c:pt idx="3407">
                  <c:v>34.49</c:v>
                </c:pt>
                <c:pt idx="3408">
                  <c:v>34.49</c:v>
                </c:pt>
                <c:pt idx="3409">
                  <c:v>34.49</c:v>
                </c:pt>
                <c:pt idx="3410">
                  <c:v>34.49</c:v>
                </c:pt>
                <c:pt idx="3411">
                  <c:v>34.49</c:v>
                </c:pt>
                <c:pt idx="3412">
                  <c:v>34.49</c:v>
                </c:pt>
                <c:pt idx="3413">
                  <c:v>34.49</c:v>
                </c:pt>
                <c:pt idx="3414">
                  <c:v>34.49</c:v>
                </c:pt>
                <c:pt idx="3415">
                  <c:v>34.49</c:v>
                </c:pt>
                <c:pt idx="3416">
                  <c:v>34.49</c:v>
                </c:pt>
                <c:pt idx="3417">
                  <c:v>34.49</c:v>
                </c:pt>
                <c:pt idx="3418">
                  <c:v>34.49</c:v>
                </c:pt>
                <c:pt idx="3419">
                  <c:v>34.49</c:v>
                </c:pt>
                <c:pt idx="3420">
                  <c:v>34.49</c:v>
                </c:pt>
                <c:pt idx="3421">
                  <c:v>34.49</c:v>
                </c:pt>
                <c:pt idx="3422">
                  <c:v>34.49</c:v>
                </c:pt>
                <c:pt idx="3423">
                  <c:v>34.49</c:v>
                </c:pt>
                <c:pt idx="3424">
                  <c:v>34.49</c:v>
                </c:pt>
                <c:pt idx="3425">
                  <c:v>34.49</c:v>
                </c:pt>
                <c:pt idx="3426">
                  <c:v>34.49</c:v>
                </c:pt>
                <c:pt idx="3427">
                  <c:v>34.479999999999997</c:v>
                </c:pt>
                <c:pt idx="3428">
                  <c:v>34.479999999999997</c:v>
                </c:pt>
                <c:pt idx="3429">
                  <c:v>34.479999999999997</c:v>
                </c:pt>
                <c:pt idx="3430">
                  <c:v>34.479999999999997</c:v>
                </c:pt>
                <c:pt idx="3431">
                  <c:v>34.49</c:v>
                </c:pt>
                <c:pt idx="3432">
                  <c:v>34.49</c:v>
                </c:pt>
                <c:pt idx="3433">
                  <c:v>34.49</c:v>
                </c:pt>
                <c:pt idx="3434">
                  <c:v>34.49</c:v>
                </c:pt>
                <c:pt idx="3435">
                  <c:v>34.49</c:v>
                </c:pt>
                <c:pt idx="3436">
                  <c:v>34.49</c:v>
                </c:pt>
                <c:pt idx="3437">
                  <c:v>34.49</c:v>
                </c:pt>
                <c:pt idx="3438">
                  <c:v>34.49</c:v>
                </c:pt>
                <c:pt idx="3439">
                  <c:v>34.49</c:v>
                </c:pt>
                <c:pt idx="3440">
                  <c:v>34.479999999999997</c:v>
                </c:pt>
                <c:pt idx="3441">
                  <c:v>34.479999999999997</c:v>
                </c:pt>
                <c:pt idx="3442">
                  <c:v>34.479999999999997</c:v>
                </c:pt>
                <c:pt idx="3443">
                  <c:v>34.479999999999997</c:v>
                </c:pt>
                <c:pt idx="3444">
                  <c:v>34.479999999999997</c:v>
                </c:pt>
                <c:pt idx="3445">
                  <c:v>34.479999999999997</c:v>
                </c:pt>
                <c:pt idx="3446">
                  <c:v>34.47</c:v>
                </c:pt>
                <c:pt idx="3447">
                  <c:v>34.47</c:v>
                </c:pt>
                <c:pt idx="3448">
                  <c:v>34.47</c:v>
                </c:pt>
                <c:pt idx="3449">
                  <c:v>34.47</c:v>
                </c:pt>
                <c:pt idx="3450">
                  <c:v>34.47</c:v>
                </c:pt>
                <c:pt idx="3451">
                  <c:v>34.47</c:v>
                </c:pt>
                <c:pt idx="3452">
                  <c:v>34.47</c:v>
                </c:pt>
                <c:pt idx="3453">
                  <c:v>34.47</c:v>
                </c:pt>
                <c:pt idx="3454">
                  <c:v>34.47</c:v>
                </c:pt>
                <c:pt idx="3455">
                  <c:v>34.47</c:v>
                </c:pt>
                <c:pt idx="3456">
                  <c:v>34.47</c:v>
                </c:pt>
                <c:pt idx="3457">
                  <c:v>34.479999999999997</c:v>
                </c:pt>
                <c:pt idx="3458">
                  <c:v>34.479999999999997</c:v>
                </c:pt>
                <c:pt idx="3459">
                  <c:v>34.479999999999997</c:v>
                </c:pt>
                <c:pt idx="3460">
                  <c:v>34.479999999999997</c:v>
                </c:pt>
                <c:pt idx="3461">
                  <c:v>34.479999999999997</c:v>
                </c:pt>
                <c:pt idx="3462">
                  <c:v>34.49</c:v>
                </c:pt>
                <c:pt idx="3463">
                  <c:v>34.479999999999997</c:v>
                </c:pt>
                <c:pt idx="3464">
                  <c:v>34.479999999999997</c:v>
                </c:pt>
                <c:pt idx="3465">
                  <c:v>34.47</c:v>
                </c:pt>
                <c:pt idx="3466">
                  <c:v>34.47</c:v>
                </c:pt>
                <c:pt idx="3467">
                  <c:v>34.47</c:v>
                </c:pt>
                <c:pt idx="3468">
                  <c:v>34.47</c:v>
                </c:pt>
                <c:pt idx="3469">
                  <c:v>34.479999999999997</c:v>
                </c:pt>
                <c:pt idx="3470">
                  <c:v>34.47</c:v>
                </c:pt>
                <c:pt idx="3471">
                  <c:v>34.47</c:v>
                </c:pt>
                <c:pt idx="3472">
                  <c:v>34.47</c:v>
                </c:pt>
                <c:pt idx="3473">
                  <c:v>34.47</c:v>
                </c:pt>
                <c:pt idx="3474">
                  <c:v>34.47</c:v>
                </c:pt>
                <c:pt idx="3475">
                  <c:v>34.47</c:v>
                </c:pt>
                <c:pt idx="3476">
                  <c:v>34.47</c:v>
                </c:pt>
                <c:pt idx="3477">
                  <c:v>34.47</c:v>
                </c:pt>
                <c:pt idx="3478">
                  <c:v>34.47</c:v>
                </c:pt>
                <c:pt idx="3479">
                  <c:v>34.47</c:v>
                </c:pt>
                <c:pt idx="3480">
                  <c:v>34.47</c:v>
                </c:pt>
                <c:pt idx="3481">
                  <c:v>34.47</c:v>
                </c:pt>
                <c:pt idx="3482">
                  <c:v>34.479999999999997</c:v>
                </c:pt>
                <c:pt idx="3483">
                  <c:v>34.479999999999997</c:v>
                </c:pt>
                <c:pt idx="3484">
                  <c:v>34.479999999999997</c:v>
                </c:pt>
                <c:pt idx="3485">
                  <c:v>34.479999999999997</c:v>
                </c:pt>
                <c:pt idx="3486">
                  <c:v>34.479999999999997</c:v>
                </c:pt>
                <c:pt idx="3487">
                  <c:v>34.479999999999997</c:v>
                </c:pt>
                <c:pt idx="3488">
                  <c:v>34.479999999999997</c:v>
                </c:pt>
                <c:pt idx="3489">
                  <c:v>34.479999999999997</c:v>
                </c:pt>
                <c:pt idx="3490">
                  <c:v>34.479999999999997</c:v>
                </c:pt>
                <c:pt idx="3491">
                  <c:v>34.479999999999997</c:v>
                </c:pt>
                <c:pt idx="3492">
                  <c:v>34.479999999999997</c:v>
                </c:pt>
                <c:pt idx="3493">
                  <c:v>34.479999999999997</c:v>
                </c:pt>
                <c:pt idx="3494">
                  <c:v>34.479999999999997</c:v>
                </c:pt>
                <c:pt idx="3495">
                  <c:v>34.479999999999997</c:v>
                </c:pt>
                <c:pt idx="3496">
                  <c:v>34.479999999999997</c:v>
                </c:pt>
                <c:pt idx="3497">
                  <c:v>34.479999999999997</c:v>
                </c:pt>
                <c:pt idx="3498">
                  <c:v>34.47</c:v>
                </c:pt>
                <c:pt idx="3499">
                  <c:v>34.47</c:v>
                </c:pt>
                <c:pt idx="3500">
                  <c:v>34.47</c:v>
                </c:pt>
                <c:pt idx="3501">
                  <c:v>34.46</c:v>
                </c:pt>
                <c:pt idx="3502">
                  <c:v>34.46</c:v>
                </c:pt>
                <c:pt idx="3503">
                  <c:v>34.46</c:v>
                </c:pt>
                <c:pt idx="3504">
                  <c:v>34.46</c:v>
                </c:pt>
                <c:pt idx="3505">
                  <c:v>34.450000000000003</c:v>
                </c:pt>
                <c:pt idx="3506">
                  <c:v>34.450000000000003</c:v>
                </c:pt>
                <c:pt idx="3507">
                  <c:v>34.450000000000003</c:v>
                </c:pt>
                <c:pt idx="3508">
                  <c:v>34.450000000000003</c:v>
                </c:pt>
                <c:pt idx="3509">
                  <c:v>34.450000000000003</c:v>
                </c:pt>
                <c:pt idx="3510">
                  <c:v>34.44</c:v>
                </c:pt>
                <c:pt idx="3511">
                  <c:v>34.44</c:v>
                </c:pt>
                <c:pt idx="3512">
                  <c:v>34.44</c:v>
                </c:pt>
                <c:pt idx="3513">
                  <c:v>34.44</c:v>
                </c:pt>
                <c:pt idx="3514">
                  <c:v>34.44</c:v>
                </c:pt>
                <c:pt idx="3515">
                  <c:v>34.44</c:v>
                </c:pt>
                <c:pt idx="3516">
                  <c:v>34.450000000000003</c:v>
                </c:pt>
                <c:pt idx="3517">
                  <c:v>34.450000000000003</c:v>
                </c:pt>
                <c:pt idx="3518">
                  <c:v>34.450000000000003</c:v>
                </c:pt>
                <c:pt idx="3519">
                  <c:v>34.450000000000003</c:v>
                </c:pt>
                <c:pt idx="3520">
                  <c:v>34.44</c:v>
                </c:pt>
                <c:pt idx="3521">
                  <c:v>34.44</c:v>
                </c:pt>
                <c:pt idx="3522">
                  <c:v>34.44</c:v>
                </c:pt>
                <c:pt idx="3523">
                  <c:v>34.43</c:v>
                </c:pt>
                <c:pt idx="3524">
                  <c:v>34.43</c:v>
                </c:pt>
                <c:pt idx="3525">
                  <c:v>34.43</c:v>
                </c:pt>
                <c:pt idx="3526">
                  <c:v>34.43</c:v>
                </c:pt>
                <c:pt idx="3527">
                  <c:v>34.43</c:v>
                </c:pt>
                <c:pt idx="3528">
                  <c:v>34.43</c:v>
                </c:pt>
                <c:pt idx="3529">
                  <c:v>34.43</c:v>
                </c:pt>
                <c:pt idx="3530">
                  <c:v>34.43</c:v>
                </c:pt>
                <c:pt idx="3531">
                  <c:v>34.43</c:v>
                </c:pt>
                <c:pt idx="3532">
                  <c:v>34.43</c:v>
                </c:pt>
                <c:pt idx="3533">
                  <c:v>34.43</c:v>
                </c:pt>
                <c:pt idx="3534">
                  <c:v>34.43</c:v>
                </c:pt>
                <c:pt idx="3535">
                  <c:v>34.43</c:v>
                </c:pt>
                <c:pt idx="3536">
                  <c:v>34.43</c:v>
                </c:pt>
                <c:pt idx="3537">
                  <c:v>34.43</c:v>
                </c:pt>
                <c:pt idx="3538">
                  <c:v>34.43</c:v>
                </c:pt>
                <c:pt idx="3539">
                  <c:v>34.43</c:v>
                </c:pt>
                <c:pt idx="3540">
                  <c:v>34.42</c:v>
                </c:pt>
                <c:pt idx="3541">
                  <c:v>34.42</c:v>
                </c:pt>
                <c:pt idx="3542">
                  <c:v>34.42</c:v>
                </c:pt>
                <c:pt idx="3543">
                  <c:v>34.42</c:v>
                </c:pt>
                <c:pt idx="3544">
                  <c:v>34.42</c:v>
                </c:pt>
                <c:pt idx="3545">
                  <c:v>34.42</c:v>
                </c:pt>
                <c:pt idx="3546">
                  <c:v>34.42</c:v>
                </c:pt>
                <c:pt idx="3547">
                  <c:v>34.42</c:v>
                </c:pt>
                <c:pt idx="3548">
                  <c:v>34.42</c:v>
                </c:pt>
                <c:pt idx="3549">
                  <c:v>34.43</c:v>
                </c:pt>
                <c:pt idx="3550">
                  <c:v>34.43</c:v>
                </c:pt>
                <c:pt idx="3551">
                  <c:v>34.43</c:v>
                </c:pt>
                <c:pt idx="3552">
                  <c:v>34.43</c:v>
                </c:pt>
                <c:pt idx="3553">
                  <c:v>34.43</c:v>
                </c:pt>
                <c:pt idx="3554">
                  <c:v>34.43</c:v>
                </c:pt>
                <c:pt idx="3555">
                  <c:v>34.43</c:v>
                </c:pt>
                <c:pt idx="3556">
                  <c:v>34.43</c:v>
                </c:pt>
                <c:pt idx="3557">
                  <c:v>34.43</c:v>
                </c:pt>
                <c:pt idx="3558">
                  <c:v>34.43</c:v>
                </c:pt>
                <c:pt idx="3559">
                  <c:v>34.43</c:v>
                </c:pt>
                <c:pt idx="3560">
                  <c:v>34.43</c:v>
                </c:pt>
                <c:pt idx="3561">
                  <c:v>34.43</c:v>
                </c:pt>
                <c:pt idx="3562">
                  <c:v>34.43</c:v>
                </c:pt>
                <c:pt idx="3563">
                  <c:v>34.43</c:v>
                </c:pt>
                <c:pt idx="3564">
                  <c:v>34.43</c:v>
                </c:pt>
                <c:pt idx="3565">
                  <c:v>34.43</c:v>
                </c:pt>
                <c:pt idx="3566">
                  <c:v>34.43</c:v>
                </c:pt>
                <c:pt idx="3567">
                  <c:v>34.44</c:v>
                </c:pt>
                <c:pt idx="3568">
                  <c:v>34.44</c:v>
                </c:pt>
                <c:pt idx="3569">
                  <c:v>34.450000000000003</c:v>
                </c:pt>
                <c:pt idx="3570">
                  <c:v>34.450000000000003</c:v>
                </c:pt>
                <c:pt idx="3571">
                  <c:v>34.450000000000003</c:v>
                </c:pt>
                <c:pt idx="3572">
                  <c:v>34.46</c:v>
                </c:pt>
                <c:pt idx="3573">
                  <c:v>34.46</c:v>
                </c:pt>
                <c:pt idx="3574">
                  <c:v>34.46</c:v>
                </c:pt>
                <c:pt idx="3575">
                  <c:v>34.46</c:v>
                </c:pt>
                <c:pt idx="3576">
                  <c:v>34.46</c:v>
                </c:pt>
                <c:pt idx="3577">
                  <c:v>34.46</c:v>
                </c:pt>
                <c:pt idx="3578">
                  <c:v>34.46</c:v>
                </c:pt>
                <c:pt idx="3579">
                  <c:v>34.46</c:v>
                </c:pt>
                <c:pt idx="3580">
                  <c:v>34.46</c:v>
                </c:pt>
                <c:pt idx="3581">
                  <c:v>34.46</c:v>
                </c:pt>
                <c:pt idx="3582">
                  <c:v>34.47</c:v>
                </c:pt>
                <c:pt idx="3583">
                  <c:v>34.47</c:v>
                </c:pt>
                <c:pt idx="3584">
                  <c:v>34.47</c:v>
                </c:pt>
                <c:pt idx="3585">
                  <c:v>34.47</c:v>
                </c:pt>
                <c:pt idx="3586">
                  <c:v>34.47</c:v>
                </c:pt>
                <c:pt idx="3587">
                  <c:v>34.479999999999997</c:v>
                </c:pt>
                <c:pt idx="3588">
                  <c:v>34.479999999999997</c:v>
                </c:pt>
                <c:pt idx="3589">
                  <c:v>34.479999999999997</c:v>
                </c:pt>
                <c:pt idx="3590">
                  <c:v>34.479999999999997</c:v>
                </c:pt>
                <c:pt idx="3591">
                  <c:v>34.479999999999997</c:v>
                </c:pt>
                <c:pt idx="3592">
                  <c:v>34.479999999999997</c:v>
                </c:pt>
                <c:pt idx="3593">
                  <c:v>34.479999999999997</c:v>
                </c:pt>
                <c:pt idx="3594">
                  <c:v>34.479999999999997</c:v>
                </c:pt>
                <c:pt idx="3595">
                  <c:v>34.479999999999997</c:v>
                </c:pt>
                <c:pt idx="3596">
                  <c:v>34.479999999999997</c:v>
                </c:pt>
                <c:pt idx="3597">
                  <c:v>34.479999999999997</c:v>
                </c:pt>
                <c:pt idx="3598">
                  <c:v>34.49</c:v>
                </c:pt>
                <c:pt idx="3599">
                  <c:v>34.49</c:v>
                </c:pt>
                <c:pt idx="3600">
                  <c:v>34.49</c:v>
                </c:pt>
                <c:pt idx="3601">
                  <c:v>34.49</c:v>
                </c:pt>
                <c:pt idx="3602">
                  <c:v>34.49</c:v>
                </c:pt>
                <c:pt idx="3603">
                  <c:v>34.5</c:v>
                </c:pt>
                <c:pt idx="3604">
                  <c:v>34.5</c:v>
                </c:pt>
                <c:pt idx="3605">
                  <c:v>34.5</c:v>
                </c:pt>
                <c:pt idx="3606">
                  <c:v>34.5</c:v>
                </c:pt>
                <c:pt idx="3607">
                  <c:v>34.5</c:v>
                </c:pt>
                <c:pt idx="3608">
                  <c:v>34.5</c:v>
                </c:pt>
                <c:pt idx="3609">
                  <c:v>34.5</c:v>
                </c:pt>
                <c:pt idx="3610">
                  <c:v>34.5</c:v>
                </c:pt>
                <c:pt idx="3611">
                  <c:v>34.49</c:v>
                </c:pt>
                <c:pt idx="3612">
                  <c:v>34.49</c:v>
                </c:pt>
                <c:pt idx="3613">
                  <c:v>34.49</c:v>
                </c:pt>
                <c:pt idx="3614">
                  <c:v>34.5</c:v>
                </c:pt>
                <c:pt idx="3615">
                  <c:v>34.51</c:v>
                </c:pt>
                <c:pt idx="3616">
                  <c:v>34.51</c:v>
                </c:pt>
                <c:pt idx="3617">
                  <c:v>34.520000000000003</c:v>
                </c:pt>
                <c:pt idx="3618">
                  <c:v>34.53</c:v>
                </c:pt>
                <c:pt idx="3619">
                  <c:v>34.53</c:v>
                </c:pt>
                <c:pt idx="3620">
                  <c:v>34.54</c:v>
                </c:pt>
                <c:pt idx="3621">
                  <c:v>34.54</c:v>
                </c:pt>
                <c:pt idx="3622">
                  <c:v>34.54</c:v>
                </c:pt>
                <c:pt idx="3623">
                  <c:v>34.54</c:v>
                </c:pt>
                <c:pt idx="3624">
                  <c:v>34.54</c:v>
                </c:pt>
                <c:pt idx="3625">
                  <c:v>34.54</c:v>
                </c:pt>
                <c:pt idx="3626">
                  <c:v>34.54</c:v>
                </c:pt>
                <c:pt idx="3627">
                  <c:v>34.54</c:v>
                </c:pt>
                <c:pt idx="3628">
                  <c:v>34.54</c:v>
                </c:pt>
                <c:pt idx="3629">
                  <c:v>34.54</c:v>
                </c:pt>
                <c:pt idx="3630">
                  <c:v>34.53</c:v>
                </c:pt>
                <c:pt idx="3631">
                  <c:v>34.53</c:v>
                </c:pt>
                <c:pt idx="3632">
                  <c:v>34.53</c:v>
                </c:pt>
                <c:pt idx="3633">
                  <c:v>34.54</c:v>
                </c:pt>
                <c:pt idx="3634">
                  <c:v>34.54</c:v>
                </c:pt>
                <c:pt idx="3635">
                  <c:v>34.54</c:v>
                </c:pt>
                <c:pt idx="3636">
                  <c:v>34.54</c:v>
                </c:pt>
                <c:pt idx="3637">
                  <c:v>34.54</c:v>
                </c:pt>
                <c:pt idx="3638">
                  <c:v>34.54</c:v>
                </c:pt>
                <c:pt idx="3639">
                  <c:v>34.54</c:v>
                </c:pt>
                <c:pt idx="3640">
                  <c:v>34.54</c:v>
                </c:pt>
                <c:pt idx="3641">
                  <c:v>34.54</c:v>
                </c:pt>
                <c:pt idx="3642">
                  <c:v>34.54</c:v>
                </c:pt>
                <c:pt idx="3643">
                  <c:v>34.54</c:v>
                </c:pt>
                <c:pt idx="3644">
                  <c:v>34.54</c:v>
                </c:pt>
                <c:pt idx="3645">
                  <c:v>34.54</c:v>
                </c:pt>
                <c:pt idx="3646">
                  <c:v>34.54</c:v>
                </c:pt>
                <c:pt idx="3647">
                  <c:v>34.54</c:v>
                </c:pt>
                <c:pt idx="3648">
                  <c:v>34.54</c:v>
                </c:pt>
                <c:pt idx="3649">
                  <c:v>34.54</c:v>
                </c:pt>
                <c:pt idx="3650">
                  <c:v>34.54</c:v>
                </c:pt>
                <c:pt idx="3651">
                  <c:v>34.54</c:v>
                </c:pt>
                <c:pt idx="3652">
                  <c:v>34.54</c:v>
                </c:pt>
                <c:pt idx="3653">
                  <c:v>34.54</c:v>
                </c:pt>
                <c:pt idx="3654">
                  <c:v>34.54</c:v>
                </c:pt>
                <c:pt idx="3655">
                  <c:v>34.549999999999997</c:v>
                </c:pt>
                <c:pt idx="3656">
                  <c:v>34.549999999999997</c:v>
                </c:pt>
                <c:pt idx="3657">
                  <c:v>34.54</c:v>
                </c:pt>
                <c:pt idx="3658">
                  <c:v>34.54</c:v>
                </c:pt>
                <c:pt idx="3659">
                  <c:v>34.54</c:v>
                </c:pt>
                <c:pt idx="3660">
                  <c:v>34.53</c:v>
                </c:pt>
                <c:pt idx="3661">
                  <c:v>34.53</c:v>
                </c:pt>
                <c:pt idx="3662">
                  <c:v>34.53</c:v>
                </c:pt>
                <c:pt idx="3663">
                  <c:v>34.520000000000003</c:v>
                </c:pt>
                <c:pt idx="3664">
                  <c:v>34.520000000000003</c:v>
                </c:pt>
                <c:pt idx="3665">
                  <c:v>34.53</c:v>
                </c:pt>
                <c:pt idx="3666">
                  <c:v>34.53</c:v>
                </c:pt>
                <c:pt idx="3667">
                  <c:v>34.53</c:v>
                </c:pt>
                <c:pt idx="3668">
                  <c:v>34.53</c:v>
                </c:pt>
                <c:pt idx="3669">
                  <c:v>34.53</c:v>
                </c:pt>
                <c:pt idx="3670">
                  <c:v>34.53</c:v>
                </c:pt>
                <c:pt idx="3671">
                  <c:v>34.53</c:v>
                </c:pt>
                <c:pt idx="3672">
                  <c:v>34.53</c:v>
                </c:pt>
                <c:pt idx="3673">
                  <c:v>34.53</c:v>
                </c:pt>
                <c:pt idx="3674">
                  <c:v>34.53</c:v>
                </c:pt>
                <c:pt idx="3675">
                  <c:v>34.53</c:v>
                </c:pt>
                <c:pt idx="3676">
                  <c:v>34.520000000000003</c:v>
                </c:pt>
                <c:pt idx="3677">
                  <c:v>34.520000000000003</c:v>
                </c:pt>
                <c:pt idx="3678">
                  <c:v>34.520000000000003</c:v>
                </c:pt>
                <c:pt idx="3679">
                  <c:v>34.520000000000003</c:v>
                </c:pt>
                <c:pt idx="3680">
                  <c:v>34.51</c:v>
                </c:pt>
                <c:pt idx="3681">
                  <c:v>34.51</c:v>
                </c:pt>
                <c:pt idx="3682">
                  <c:v>34.51</c:v>
                </c:pt>
                <c:pt idx="3683">
                  <c:v>34.51</c:v>
                </c:pt>
                <c:pt idx="3684">
                  <c:v>34.5</c:v>
                </c:pt>
                <c:pt idx="3685">
                  <c:v>34.5</c:v>
                </c:pt>
                <c:pt idx="3686">
                  <c:v>34.49</c:v>
                </c:pt>
                <c:pt idx="3687">
                  <c:v>34.49</c:v>
                </c:pt>
                <c:pt idx="3688">
                  <c:v>34.49</c:v>
                </c:pt>
                <c:pt idx="3689">
                  <c:v>34.49</c:v>
                </c:pt>
                <c:pt idx="3690">
                  <c:v>34.49</c:v>
                </c:pt>
                <c:pt idx="3691">
                  <c:v>34.49</c:v>
                </c:pt>
                <c:pt idx="3692">
                  <c:v>34.479999999999997</c:v>
                </c:pt>
                <c:pt idx="3693">
                  <c:v>34.479999999999997</c:v>
                </c:pt>
                <c:pt idx="3694">
                  <c:v>34.479999999999997</c:v>
                </c:pt>
                <c:pt idx="3695">
                  <c:v>34.479999999999997</c:v>
                </c:pt>
                <c:pt idx="3696">
                  <c:v>34.479999999999997</c:v>
                </c:pt>
                <c:pt idx="3697">
                  <c:v>34.49</c:v>
                </c:pt>
                <c:pt idx="3698">
                  <c:v>34.49</c:v>
                </c:pt>
                <c:pt idx="3699">
                  <c:v>34.49</c:v>
                </c:pt>
                <c:pt idx="3700">
                  <c:v>34.5</c:v>
                </c:pt>
                <c:pt idx="3701">
                  <c:v>34.5</c:v>
                </c:pt>
                <c:pt idx="3702">
                  <c:v>34.5</c:v>
                </c:pt>
                <c:pt idx="3703">
                  <c:v>34.5</c:v>
                </c:pt>
                <c:pt idx="3704">
                  <c:v>34.5</c:v>
                </c:pt>
                <c:pt idx="3705">
                  <c:v>34.5</c:v>
                </c:pt>
                <c:pt idx="3706">
                  <c:v>34.5</c:v>
                </c:pt>
                <c:pt idx="3707">
                  <c:v>34.5</c:v>
                </c:pt>
                <c:pt idx="3708">
                  <c:v>34.5</c:v>
                </c:pt>
                <c:pt idx="3709">
                  <c:v>34.49</c:v>
                </c:pt>
                <c:pt idx="3710">
                  <c:v>34.49</c:v>
                </c:pt>
                <c:pt idx="3711">
                  <c:v>34.49</c:v>
                </c:pt>
                <c:pt idx="3712">
                  <c:v>34.49</c:v>
                </c:pt>
                <c:pt idx="3713">
                  <c:v>34.49</c:v>
                </c:pt>
                <c:pt idx="3714">
                  <c:v>34.49</c:v>
                </c:pt>
                <c:pt idx="3715">
                  <c:v>34.479999999999997</c:v>
                </c:pt>
                <c:pt idx="3716">
                  <c:v>34.479999999999997</c:v>
                </c:pt>
                <c:pt idx="3717">
                  <c:v>34.479999999999997</c:v>
                </c:pt>
                <c:pt idx="3718">
                  <c:v>34.479999999999997</c:v>
                </c:pt>
                <c:pt idx="3719">
                  <c:v>34.479999999999997</c:v>
                </c:pt>
                <c:pt idx="3720">
                  <c:v>34.479999999999997</c:v>
                </c:pt>
                <c:pt idx="3721">
                  <c:v>34.479999999999997</c:v>
                </c:pt>
                <c:pt idx="3722">
                  <c:v>34.479999999999997</c:v>
                </c:pt>
                <c:pt idx="3723">
                  <c:v>34.479999999999997</c:v>
                </c:pt>
                <c:pt idx="3724">
                  <c:v>34.47</c:v>
                </c:pt>
                <c:pt idx="3725">
                  <c:v>34.47</c:v>
                </c:pt>
                <c:pt idx="3726">
                  <c:v>34.47</c:v>
                </c:pt>
                <c:pt idx="3727">
                  <c:v>34.47</c:v>
                </c:pt>
                <c:pt idx="3728">
                  <c:v>34.47</c:v>
                </c:pt>
                <c:pt idx="3729">
                  <c:v>34.47</c:v>
                </c:pt>
                <c:pt idx="3730">
                  <c:v>34.47</c:v>
                </c:pt>
                <c:pt idx="3731">
                  <c:v>34.47</c:v>
                </c:pt>
                <c:pt idx="3732">
                  <c:v>34.46</c:v>
                </c:pt>
                <c:pt idx="3733">
                  <c:v>34.46</c:v>
                </c:pt>
                <c:pt idx="3734">
                  <c:v>34.46</c:v>
                </c:pt>
                <c:pt idx="3735">
                  <c:v>34.46</c:v>
                </c:pt>
                <c:pt idx="3736">
                  <c:v>34.46</c:v>
                </c:pt>
                <c:pt idx="3737">
                  <c:v>34.450000000000003</c:v>
                </c:pt>
                <c:pt idx="3738">
                  <c:v>34.450000000000003</c:v>
                </c:pt>
                <c:pt idx="3739">
                  <c:v>34.450000000000003</c:v>
                </c:pt>
                <c:pt idx="3740">
                  <c:v>34.450000000000003</c:v>
                </c:pt>
                <c:pt idx="3741">
                  <c:v>34.450000000000003</c:v>
                </c:pt>
                <c:pt idx="3742">
                  <c:v>34.450000000000003</c:v>
                </c:pt>
                <c:pt idx="3743">
                  <c:v>34.44</c:v>
                </c:pt>
                <c:pt idx="3744">
                  <c:v>34.44</c:v>
                </c:pt>
                <c:pt idx="3745">
                  <c:v>34.44</c:v>
                </c:pt>
                <c:pt idx="3746">
                  <c:v>34.44</c:v>
                </c:pt>
                <c:pt idx="3747">
                  <c:v>34.44</c:v>
                </c:pt>
                <c:pt idx="3748">
                  <c:v>34.450000000000003</c:v>
                </c:pt>
                <c:pt idx="3749">
                  <c:v>34.450000000000003</c:v>
                </c:pt>
                <c:pt idx="3750">
                  <c:v>34.450000000000003</c:v>
                </c:pt>
                <c:pt idx="3751">
                  <c:v>34.450000000000003</c:v>
                </c:pt>
                <c:pt idx="3752">
                  <c:v>34.450000000000003</c:v>
                </c:pt>
                <c:pt idx="3753">
                  <c:v>34.450000000000003</c:v>
                </c:pt>
                <c:pt idx="3754">
                  <c:v>34.450000000000003</c:v>
                </c:pt>
                <c:pt idx="3755">
                  <c:v>34.450000000000003</c:v>
                </c:pt>
                <c:pt idx="3756">
                  <c:v>34.450000000000003</c:v>
                </c:pt>
                <c:pt idx="3757">
                  <c:v>34.450000000000003</c:v>
                </c:pt>
                <c:pt idx="3758">
                  <c:v>34.44</c:v>
                </c:pt>
                <c:pt idx="3759">
                  <c:v>34.44</c:v>
                </c:pt>
                <c:pt idx="3760">
                  <c:v>34.44</c:v>
                </c:pt>
                <c:pt idx="3761">
                  <c:v>34.44</c:v>
                </c:pt>
                <c:pt idx="3762">
                  <c:v>34.44</c:v>
                </c:pt>
                <c:pt idx="3763">
                  <c:v>34.44</c:v>
                </c:pt>
                <c:pt idx="3764">
                  <c:v>34.44</c:v>
                </c:pt>
                <c:pt idx="3765">
                  <c:v>34.44</c:v>
                </c:pt>
                <c:pt idx="3766">
                  <c:v>34.44</c:v>
                </c:pt>
                <c:pt idx="3767">
                  <c:v>34.44</c:v>
                </c:pt>
                <c:pt idx="3768">
                  <c:v>34.44</c:v>
                </c:pt>
                <c:pt idx="3769">
                  <c:v>34.44</c:v>
                </c:pt>
                <c:pt idx="3770">
                  <c:v>34.44</c:v>
                </c:pt>
                <c:pt idx="3771">
                  <c:v>34.44</c:v>
                </c:pt>
                <c:pt idx="3772">
                  <c:v>34.43</c:v>
                </c:pt>
                <c:pt idx="3773">
                  <c:v>34.43</c:v>
                </c:pt>
                <c:pt idx="3774">
                  <c:v>34.43</c:v>
                </c:pt>
                <c:pt idx="3775">
                  <c:v>34.43</c:v>
                </c:pt>
                <c:pt idx="3776">
                  <c:v>34.43</c:v>
                </c:pt>
                <c:pt idx="3777">
                  <c:v>34.43</c:v>
                </c:pt>
                <c:pt idx="3778">
                  <c:v>34.43</c:v>
                </c:pt>
                <c:pt idx="3779">
                  <c:v>34.44</c:v>
                </c:pt>
                <c:pt idx="3780">
                  <c:v>34.44</c:v>
                </c:pt>
                <c:pt idx="3781">
                  <c:v>34.450000000000003</c:v>
                </c:pt>
                <c:pt idx="3782">
                  <c:v>34.450000000000003</c:v>
                </c:pt>
                <c:pt idx="3783">
                  <c:v>34.46</c:v>
                </c:pt>
                <c:pt idx="3784">
                  <c:v>34.46</c:v>
                </c:pt>
                <c:pt idx="3785">
                  <c:v>34.46</c:v>
                </c:pt>
                <c:pt idx="3786">
                  <c:v>34.46</c:v>
                </c:pt>
                <c:pt idx="3787">
                  <c:v>34.46</c:v>
                </c:pt>
                <c:pt idx="3788">
                  <c:v>34.46</c:v>
                </c:pt>
                <c:pt idx="3789">
                  <c:v>34.450000000000003</c:v>
                </c:pt>
                <c:pt idx="3790">
                  <c:v>34.450000000000003</c:v>
                </c:pt>
                <c:pt idx="3791">
                  <c:v>34.450000000000003</c:v>
                </c:pt>
                <c:pt idx="3792">
                  <c:v>34.44</c:v>
                </c:pt>
                <c:pt idx="3793">
                  <c:v>34.44</c:v>
                </c:pt>
                <c:pt idx="3794">
                  <c:v>34.44</c:v>
                </c:pt>
                <c:pt idx="3795">
                  <c:v>34.44</c:v>
                </c:pt>
                <c:pt idx="3796">
                  <c:v>34.44</c:v>
                </c:pt>
                <c:pt idx="3797">
                  <c:v>34.44</c:v>
                </c:pt>
                <c:pt idx="3798">
                  <c:v>34.450000000000003</c:v>
                </c:pt>
                <c:pt idx="3799">
                  <c:v>34.450000000000003</c:v>
                </c:pt>
                <c:pt idx="3800">
                  <c:v>34.450000000000003</c:v>
                </c:pt>
                <c:pt idx="3801">
                  <c:v>34.450000000000003</c:v>
                </c:pt>
                <c:pt idx="3802">
                  <c:v>34.450000000000003</c:v>
                </c:pt>
                <c:pt idx="3803">
                  <c:v>34.450000000000003</c:v>
                </c:pt>
                <c:pt idx="3804">
                  <c:v>34.450000000000003</c:v>
                </c:pt>
                <c:pt idx="3805">
                  <c:v>34.450000000000003</c:v>
                </c:pt>
                <c:pt idx="3806">
                  <c:v>34.46</c:v>
                </c:pt>
                <c:pt idx="3807">
                  <c:v>34.46</c:v>
                </c:pt>
                <c:pt idx="3808">
                  <c:v>34.46</c:v>
                </c:pt>
                <c:pt idx="3809">
                  <c:v>34.47</c:v>
                </c:pt>
                <c:pt idx="3810">
                  <c:v>34.47</c:v>
                </c:pt>
                <c:pt idx="3811">
                  <c:v>34.47</c:v>
                </c:pt>
                <c:pt idx="3812">
                  <c:v>34.479999999999997</c:v>
                </c:pt>
                <c:pt idx="3813">
                  <c:v>34.479999999999997</c:v>
                </c:pt>
                <c:pt idx="3814">
                  <c:v>34.49</c:v>
                </c:pt>
                <c:pt idx="3815">
                  <c:v>34.49</c:v>
                </c:pt>
                <c:pt idx="3816">
                  <c:v>34.49</c:v>
                </c:pt>
                <c:pt idx="3817">
                  <c:v>34.49</c:v>
                </c:pt>
                <c:pt idx="3818">
                  <c:v>34.49</c:v>
                </c:pt>
                <c:pt idx="3819">
                  <c:v>34.49</c:v>
                </c:pt>
                <c:pt idx="3820">
                  <c:v>34.49</c:v>
                </c:pt>
                <c:pt idx="3821">
                  <c:v>34.49</c:v>
                </c:pt>
                <c:pt idx="3822">
                  <c:v>34.5</c:v>
                </c:pt>
                <c:pt idx="3823">
                  <c:v>34.5</c:v>
                </c:pt>
                <c:pt idx="3824">
                  <c:v>34.5</c:v>
                </c:pt>
                <c:pt idx="3825">
                  <c:v>34.5</c:v>
                </c:pt>
                <c:pt idx="3826">
                  <c:v>34.5</c:v>
                </c:pt>
                <c:pt idx="3827">
                  <c:v>34.51</c:v>
                </c:pt>
                <c:pt idx="3828">
                  <c:v>34.51</c:v>
                </c:pt>
                <c:pt idx="3829">
                  <c:v>34.520000000000003</c:v>
                </c:pt>
                <c:pt idx="3830">
                  <c:v>34.520000000000003</c:v>
                </c:pt>
                <c:pt idx="3831">
                  <c:v>34.53</c:v>
                </c:pt>
                <c:pt idx="3832">
                  <c:v>34.53</c:v>
                </c:pt>
                <c:pt idx="3833">
                  <c:v>34.53</c:v>
                </c:pt>
                <c:pt idx="3834">
                  <c:v>34.53</c:v>
                </c:pt>
                <c:pt idx="3835">
                  <c:v>34.53</c:v>
                </c:pt>
                <c:pt idx="3836">
                  <c:v>34.53</c:v>
                </c:pt>
                <c:pt idx="3837">
                  <c:v>34.54</c:v>
                </c:pt>
                <c:pt idx="3838">
                  <c:v>34.54</c:v>
                </c:pt>
                <c:pt idx="3839">
                  <c:v>34.54</c:v>
                </c:pt>
                <c:pt idx="3840">
                  <c:v>34.54</c:v>
                </c:pt>
                <c:pt idx="3841">
                  <c:v>34.54</c:v>
                </c:pt>
                <c:pt idx="3842">
                  <c:v>34.549999999999997</c:v>
                </c:pt>
                <c:pt idx="3843">
                  <c:v>34.549999999999997</c:v>
                </c:pt>
                <c:pt idx="3844">
                  <c:v>34.56</c:v>
                </c:pt>
                <c:pt idx="3845">
                  <c:v>34.56</c:v>
                </c:pt>
                <c:pt idx="3846">
                  <c:v>34.56</c:v>
                </c:pt>
                <c:pt idx="3847">
                  <c:v>34.56</c:v>
                </c:pt>
                <c:pt idx="3848">
                  <c:v>34.56</c:v>
                </c:pt>
                <c:pt idx="3849">
                  <c:v>34.56</c:v>
                </c:pt>
                <c:pt idx="3850">
                  <c:v>34.56</c:v>
                </c:pt>
                <c:pt idx="3851">
                  <c:v>34.56</c:v>
                </c:pt>
                <c:pt idx="3852">
                  <c:v>34.56</c:v>
                </c:pt>
                <c:pt idx="3853">
                  <c:v>34.56</c:v>
                </c:pt>
                <c:pt idx="3854">
                  <c:v>34.56</c:v>
                </c:pt>
                <c:pt idx="3855">
                  <c:v>34.57</c:v>
                </c:pt>
                <c:pt idx="3856">
                  <c:v>34.57</c:v>
                </c:pt>
                <c:pt idx="3857">
                  <c:v>34.57</c:v>
                </c:pt>
                <c:pt idx="3858">
                  <c:v>34.57</c:v>
                </c:pt>
                <c:pt idx="3859">
                  <c:v>34.57</c:v>
                </c:pt>
                <c:pt idx="3860">
                  <c:v>34.57</c:v>
                </c:pt>
                <c:pt idx="3861">
                  <c:v>34.57</c:v>
                </c:pt>
                <c:pt idx="3862">
                  <c:v>34.58</c:v>
                </c:pt>
                <c:pt idx="3863">
                  <c:v>34.58</c:v>
                </c:pt>
                <c:pt idx="3864">
                  <c:v>34.58</c:v>
                </c:pt>
                <c:pt idx="3865">
                  <c:v>34.58</c:v>
                </c:pt>
                <c:pt idx="3866">
                  <c:v>34.58</c:v>
                </c:pt>
                <c:pt idx="3867">
                  <c:v>34.58</c:v>
                </c:pt>
                <c:pt idx="3868">
                  <c:v>34.58</c:v>
                </c:pt>
                <c:pt idx="3869">
                  <c:v>34.58</c:v>
                </c:pt>
                <c:pt idx="3870">
                  <c:v>34.58</c:v>
                </c:pt>
                <c:pt idx="3871">
                  <c:v>34.58</c:v>
                </c:pt>
                <c:pt idx="3872">
                  <c:v>34.58</c:v>
                </c:pt>
                <c:pt idx="3873">
                  <c:v>34.58</c:v>
                </c:pt>
                <c:pt idx="3874">
                  <c:v>34.58</c:v>
                </c:pt>
                <c:pt idx="3875">
                  <c:v>34.58</c:v>
                </c:pt>
                <c:pt idx="3876">
                  <c:v>34.58</c:v>
                </c:pt>
                <c:pt idx="3877">
                  <c:v>34.58</c:v>
                </c:pt>
                <c:pt idx="3878">
                  <c:v>34.58</c:v>
                </c:pt>
                <c:pt idx="3879">
                  <c:v>34.58</c:v>
                </c:pt>
                <c:pt idx="3880">
                  <c:v>34.58</c:v>
                </c:pt>
                <c:pt idx="3881">
                  <c:v>34.58</c:v>
                </c:pt>
                <c:pt idx="3882">
                  <c:v>34.58</c:v>
                </c:pt>
                <c:pt idx="3883">
                  <c:v>34.58</c:v>
                </c:pt>
                <c:pt idx="3884">
                  <c:v>34.58</c:v>
                </c:pt>
                <c:pt idx="3885">
                  <c:v>34.58</c:v>
                </c:pt>
                <c:pt idx="3886">
                  <c:v>34.58</c:v>
                </c:pt>
                <c:pt idx="3887">
                  <c:v>34.58</c:v>
                </c:pt>
                <c:pt idx="3888">
                  <c:v>34.58</c:v>
                </c:pt>
                <c:pt idx="3889">
                  <c:v>34.58</c:v>
                </c:pt>
                <c:pt idx="3890">
                  <c:v>34.58</c:v>
                </c:pt>
                <c:pt idx="3891">
                  <c:v>34.58</c:v>
                </c:pt>
                <c:pt idx="3892">
                  <c:v>34.58</c:v>
                </c:pt>
                <c:pt idx="3893">
                  <c:v>34.58</c:v>
                </c:pt>
                <c:pt idx="3894">
                  <c:v>34.58</c:v>
                </c:pt>
                <c:pt idx="3895">
                  <c:v>34.58</c:v>
                </c:pt>
                <c:pt idx="3896">
                  <c:v>34.58</c:v>
                </c:pt>
                <c:pt idx="3897">
                  <c:v>34.58</c:v>
                </c:pt>
                <c:pt idx="3898">
                  <c:v>34.58</c:v>
                </c:pt>
                <c:pt idx="3899">
                  <c:v>34.58</c:v>
                </c:pt>
                <c:pt idx="3900">
                  <c:v>34.58</c:v>
                </c:pt>
                <c:pt idx="3901">
                  <c:v>34.58</c:v>
                </c:pt>
                <c:pt idx="3902">
                  <c:v>34.58</c:v>
                </c:pt>
                <c:pt idx="3903">
                  <c:v>34.58</c:v>
                </c:pt>
                <c:pt idx="3904">
                  <c:v>34.58</c:v>
                </c:pt>
                <c:pt idx="3905">
                  <c:v>34.58</c:v>
                </c:pt>
                <c:pt idx="3906">
                  <c:v>34.58</c:v>
                </c:pt>
                <c:pt idx="3907">
                  <c:v>34.58</c:v>
                </c:pt>
                <c:pt idx="3908">
                  <c:v>34.58</c:v>
                </c:pt>
                <c:pt idx="3909">
                  <c:v>34.58</c:v>
                </c:pt>
                <c:pt idx="3910">
                  <c:v>34.58</c:v>
                </c:pt>
                <c:pt idx="3911">
                  <c:v>34.58</c:v>
                </c:pt>
                <c:pt idx="3912">
                  <c:v>34.58</c:v>
                </c:pt>
                <c:pt idx="3913">
                  <c:v>34.58</c:v>
                </c:pt>
                <c:pt idx="3914">
                  <c:v>34.58</c:v>
                </c:pt>
                <c:pt idx="3915">
                  <c:v>34.58</c:v>
                </c:pt>
                <c:pt idx="3916">
                  <c:v>34.58</c:v>
                </c:pt>
                <c:pt idx="3917">
                  <c:v>34.58</c:v>
                </c:pt>
                <c:pt idx="3918">
                  <c:v>34.58</c:v>
                </c:pt>
                <c:pt idx="3919">
                  <c:v>34.58</c:v>
                </c:pt>
                <c:pt idx="3920">
                  <c:v>34.58</c:v>
                </c:pt>
                <c:pt idx="3921">
                  <c:v>34.58</c:v>
                </c:pt>
                <c:pt idx="3922">
                  <c:v>34.58</c:v>
                </c:pt>
                <c:pt idx="3923">
                  <c:v>34.58</c:v>
                </c:pt>
                <c:pt idx="3924">
                  <c:v>34.58</c:v>
                </c:pt>
                <c:pt idx="3925">
                  <c:v>34.57</c:v>
                </c:pt>
                <c:pt idx="3926">
                  <c:v>34.57</c:v>
                </c:pt>
                <c:pt idx="3927">
                  <c:v>34.57</c:v>
                </c:pt>
                <c:pt idx="3928">
                  <c:v>34.57</c:v>
                </c:pt>
                <c:pt idx="3929">
                  <c:v>34.57</c:v>
                </c:pt>
                <c:pt idx="3930">
                  <c:v>34.57</c:v>
                </c:pt>
                <c:pt idx="3931">
                  <c:v>34.56</c:v>
                </c:pt>
                <c:pt idx="3932">
                  <c:v>34.56</c:v>
                </c:pt>
                <c:pt idx="3933">
                  <c:v>34.56</c:v>
                </c:pt>
                <c:pt idx="3934">
                  <c:v>34.56</c:v>
                </c:pt>
                <c:pt idx="3935">
                  <c:v>34.56</c:v>
                </c:pt>
                <c:pt idx="3936">
                  <c:v>34.549999999999997</c:v>
                </c:pt>
                <c:pt idx="3937">
                  <c:v>34.549999999999997</c:v>
                </c:pt>
                <c:pt idx="3938">
                  <c:v>34.549999999999997</c:v>
                </c:pt>
                <c:pt idx="3939">
                  <c:v>34.549999999999997</c:v>
                </c:pt>
                <c:pt idx="3940">
                  <c:v>34.549999999999997</c:v>
                </c:pt>
                <c:pt idx="3941">
                  <c:v>34.549999999999997</c:v>
                </c:pt>
                <c:pt idx="3942">
                  <c:v>34.549999999999997</c:v>
                </c:pt>
                <c:pt idx="3943">
                  <c:v>34.549999999999997</c:v>
                </c:pt>
                <c:pt idx="3944">
                  <c:v>34.549999999999997</c:v>
                </c:pt>
                <c:pt idx="3945">
                  <c:v>34.54</c:v>
                </c:pt>
                <c:pt idx="3946">
                  <c:v>34.54</c:v>
                </c:pt>
                <c:pt idx="3947">
                  <c:v>34.54</c:v>
                </c:pt>
                <c:pt idx="3948">
                  <c:v>34.54</c:v>
                </c:pt>
                <c:pt idx="3949">
                  <c:v>34.53</c:v>
                </c:pt>
                <c:pt idx="3950">
                  <c:v>34.53</c:v>
                </c:pt>
                <c:pt idx="3951">
                  <c:v>34.53</c:v>
                </c:pt>
                <c:pt idx="3952">
                  <c:v>34.520000000000003</c:v>
                </c:pt>
                <c:pt idx="3953">
                  <c:v>34.520000000000003</c:v>
                </c:pt>
                <c:pt idx="3954">
                  <c:v>34.51</c:v>
                </c:pt>
                <c:pt idx="3955">
                  <c:v>34.51</c:v>
                </c:pt>
                <c:pt idx="3956">
                  <c:v>34.51</c:v>
                </c:pt>
                <c:pt idx="3957">
                  <c:v>34.5</c:v>
                </c:pt>
                <c:pt idx="3958">
                  <c:v>34.5</c:v>
                </c:pt>
                <c:pt idx="3959">
                  <c:v>34.5</c:v>
                </c:pt>
                <c:pt idx="3960">
                  <c:v>34.5</c:v>
                </c:pt>
                <c:pt idx="3961">
                  <c:v>34.5</c:v>
                </c:pt>
                <c:pt idx="3962">
                  <c:v>34.5</c:v>
                </c:pt>
                <c:pt idx="3963">
                  <c:v>34.5</c:v>
                </c:pt>
                <c:pt idx="3964">
                  <c:v>34.5</c:v>
                </c:pt>
                <c:pt idx="3965">
                  <c:v>34.49</c:v>
                </c:pt>
                <c:pt idx="3966">
                  <c:v>34.49</c:v>
                </c:pt>
                <c:pt idx="3967">
                  <c:v>34.49</c:v>
                </c:pt>
                <c:pt idx="3968">
                  <c:v>34.49</c:v>
                </c:pt>
                <c:pt idx="3969">
                  <c:v>34.479999999999997</c:v>
                </c:pt>
                <c:pt idx="3970">
                  <c:v>34.479999999999997</c:v>
                </c:pt>
                <c:pt idx="3971">
                  <c:v>34.479999999999997</c:v>
                </c:pt>
                <c:pt idx="3972">
                  <c:v>34.479999999999997</c:v>
                </c:pt>
                <c:pt idx="3973">
                  <c:v>34.479999999999997</c:v>
                </c:pt>
                <c:pt idx="3974">
                  <c:v>34.479999999999997</c:v>
                </c:pt>
                <c:pt idx="3975">
                  <c:v>34.47</c:v>
                </c:pt>
                <c:pt idx="3976">
                  <c:v>34.47</c:v>
                </c:pt>
                <c:pt idx="3977">
                  <c:v>34.47</c:v>
                </c:pt>
                <c:pt idx="3978">
                  <c:v>34.46</c:v>
                </c:pt>
                <c:pt idx="3979">
                  <c:v>34.47</c:v>
                </c:pt>
                <c:pt idx="3980">
                  <c:v>34.46</c:v>
                </c:pt>
                <c:pt idx="3981">
                  <c:v>34.46</c:v>
                </c:pt>
                <c:pt idx="3982">
                  <c:v>34.46</c:v>
                </c:pt>
                <c:pt idx="3983">
                  <c:v>34.46</c:v>
                </c:pt>
                <c:pt idx="3984">
                  <c:v>34.46</c:v>
                </c:pt>
                <c:pt idx="3985">
                  <c:v>34.46</c:v>
                </c:pt>
                <c:pt idx="3986">
                  <c:v>34.46</c:v>
                </c:pt>
                <c:pt idx="3987">
                  <c:v>34.46</c:v>
                </c:pt>
                <c:pt idx="3988">
                  <c:v>34.46</c:v>
                </c:pt>
                <c:pt idx="3989">
                  <c:v>34.46</c:v>
                </c:pt>
                <c:pt idx="3990">
                  <c:v>34.46</c:v>
                </c:pt>
                <c:pt idx="3991">
                  <c:v>34.46</c:v>
                </c:pt>
                <c:pt idx="3992">
                  <c:v>34.46</c:v>
                </c:pt>
                <c:pt idx="3993">
                  <c:v>34.46</c:v>
                </c:pt>
                <c:pt idx="3994">
                  <c:v>34.46</c:v>
                </c:pt>
                <c:pt idx="3995">
                  <c:v>34.46</c:v>
                </c:pt>
                <c:pt idx="3996">
                  <c:v>34.46</c:v>
                </c:pt>
                <c:pt idx="3997">
                  <c:v>34.46</c:v>
                </c:pt>
                <c:pt idx="3998">
                  <c:v>34.46</c:v>
                </c:pt>
                <c:pt idx="3999">
                  <c:v>34.46</c:v>
                </c:pt>
                <c:pt idx="4000">
                  <c:v>34.46</c:v>
                </c:pt>
                <c:pt idx="4001">
                  <c:v>34.46</c:v>
                </c:pt>
                <c:pt idx="4002">
                  <c:v>34.46</c:v>
                </c:pt>
                <c:pt idx="4003">
                  <c:v>34.46</c:v>
                </c:pt>
                <c:pt idx="4004">
                  <c:v>34.450000000000003</c:v>
                </c:pt>
                <c:pt idx="4005">
                  <c:v>34.450000000000003</c:v>
                </c:pt>
                <c:pt idx="4006">
                  <c:v>34.450000000000003</c:v>
                </c:pt>
                <c:pt idx="4007">
                  <c:v>34.450000000000003</c:v>
                </c:pt>
                <c:pt idx="4008">
                  <c:v>34.450000000000003</c:v>
                </c:pt>
                <c:pt idx="4009">
                  <c:v>34.44</c:v>
                </c:pt>
                <c:pt idx="4010">
                  <c:v>34.44</c:v>
                </c:pt>
                <c:pt idx="4011">
                  <c:v>34.44</c:v>
                </c:pt>
                <c:pt idx="4012">
                  <c:v>34.44</c:v>
                </c:pt>
                <c:pt idx="4013">
                  <c:v>34.450000000000003</c:v>
                </c:pt>
                <c:pt idx="4014">
                  <c:v>34.450000000000003</c:v>
                </c:pt>
                <c:pt idx="4015">
                  <c:v>34.450000000000003</c:v>
                </c:pt>
                <c:pt idx="4016">
                  <c:v>34.44</c:v>
                </c:pt>
                <c:pt idx="4017">
                  <c:v>34.44</c:v>
                </c:pt>
                <c:pt idx="4018">
                  <c:v>34.44</c:v>
                </c:pt>
                <c:pt idx="4019">
                  <c:v>34.44</c:v>
                </c:pt>
                <c:pt idx="4020">
                  <c:v>34.44</c:v>
                </c:pt>
                <c:pt idx="4021">
                  <c:v>34.44</c:v>
                </c:pt>
                <c:pt idx="4022">
                  <c:v>34.44</c:v>
                </c:pt>
                <c:pt idx="4023">
                  <c:v>34.43</c:v>
                </c:pt>
                <c:pt idx="4024">
                  <c:v>34.44</c:v>
                </c:pt>
                <c:pt idx="4025">
                  <c:v>34.44</c:v>
                </c:pt>
                <c:pt idx="4026">
                  <c:v>34.43</c:v>
                </c:pt>
                <c:pt idx="4027">
                  <c:v>34.43</c:v>
                </c:pt>
                <c:pt idx="4028">
                  <c:v>34.43</c:v>
                </c:pt>
                <c:pt idx="4029">
                  <c:v>34.43</c:v>
                </c:pt>
                <c:pt idx="4030">
                  <c:v>34.43</c:v>
                </c:pt>
                <c:pt idx="4031">
                  <c:v>34.43</c:v>
                </c:pt>
                <c:pt idx="4032">
                  <c:v>34.43</c:v>
                </c:pt>
                <c:pt idx="4033">
                  <c:v>34.43</c:v>
                </c:pt>
                <c:pt idx="4034">
                  <c:v>34.43</c:v>
                </c:pt>
                <c:pt idx="4035">
                  <c:v>34.43</c:v>
                </c:pt>
                <c:pt idx="4036">
                  <c:v>34.43</c:v>
                </c:pt>
                <c:pt idx="4037">
                  <c:v>34.43</c:v>
                </c:pt>
                <c:pt idx="4038">
                  <c:v>34.43</c:v>
                </c:pt>
                <c:pt idx="4039">
                  <c:v>34.43</c:v>
                </c:pt>
                <c:pt idx="4040">
                  <c:v>34.43</c:v>
                </c:pt>
                <c:pt idx="4041">
                  <c:v>34.43</c:v>
                </c:pt>
                <c:pt idx="4042">
                  <c:v>34.43</c:v>
                </c:pt>
                <c:pt idx="4043">
                  <c:v>34.43</c:v>
                </c:pt>
                <c:pt idx="4044">
                  <c:v>34.43</c:v>
                </c:pt>
                <c:pt idx="4045">
                  <c:v>34.43</c:v>
                </c:pt>
                <c:pt idx="4046">
                  <c:v>34.43</c:v>
                </c:pt>
                <c:pt idx="4047">
                  <c:v>34.43</c:v>
                </c:pt>
                <c:pt idx="4048">
                  <c:v>34.43</c:v>
                </c:pt>
                <c:pt idx="4049">
                  <c:v>34.43</c:v>
                </c:pt>
                <c:pt idx="4050">
                  <c:v>34.43</c:v>
                </c:pt>
                <c:pt idx="4051">
                  <c:v>34.43</c:v>
                </c:pt>
                <c:pt idx="4052">
                  <c:v>34.43</c:v>
                </c:pt>
                <c:pt idx="4053">
                  <c:v>34.43</c:v>
                </c:pt>
                <c:pt idx="4054">
                  <c:v>34.44</c:v>
                </c:pt>
                <c:pt idx="4055">
                  <c:v>34.43</c:v>
                </c:pt>
                <c:pt idx="4056">
                  <c:v>34.43</c:v>
                </c:pt>
                <c:pt idx="4057">
                  <c:v>34.44</c:v>
                </c:pt>
                <c:pt idx="4058">
                  <c:v>34.44</c:v>
                </c:pt>
                <c:pt idx="4059">
                  <c:v>34.44</c:v>
                </c:pt>
                <c:pt idx="4060">
                  <c:v>34.44</c:v>
                </c:pt>
                <c:pt idx="4061">
                  <c:v>34.44</c:v>
                </c:pt>
                <c:pt idx="4062">
                  <c:v>34.44</c:v>
                </c:pt>
                <c:pt idx="4063">
                  <c:v>34.43</c:v>
                </c:pt>
                <c:pt idx="4064">
                  <c:v>34.44</c:v>
                </c:pt>
                <c:pt idx="4065">
                  <c:v>34.44</c:v>
                </c:pt>
                <c:pt idx="4066">
                  <c:v>34.44</c:v>
                </c:pt>
                <c:pt idx="4067">
                  <c:v>34.44</c:v>
                </c:pt>
                <c:pt idx="4068">
                  <c:v>34.44</c:v>
                </c:pt>
                <c:pt idx="4069">
                  <c:v>34.44</c:v>
                </c:pt>
                <c:pt idx="4070">
                  <c:v>34.450000000000003</c:v>
                </c:pt>
                <c:pt idx="4071">
                  <c:v>34.44</c:v>
                </c:pt>
                <c:pt idx="4072">
                  <c:v>34.450000000000003</c:v>
                </c:pt>
                <c:pt idx="4073">
                  <c:v>34.450000000000003</c:v>
                </c:pt>
                <c:pt idx="4074">
                  <c:v>34.450000000000003</c:v>
                </c:pt>
                <c:pt idx="4075">
                  <c:v>34.450000000000003</c:v>
                </c:pt>
                <c:pt idx="4076">
                  <c:v>34.46</c:v>
                </c:pt>
                <c:pt idx="4077">
                  <c:v>34.46</c:v>
                </c:pt>
                <c:pt idx="4078">
                  <c:v>34.46</c:v>
                </c:pt>
                <c:pt idx="4079">
                  <c:v>34.47</c:v>
                </c:pt>
                <c:pt idx="4080">
                  <c:v>34.47</c:v>
                </c:pt>
                <c:pt idx="4081">
                  <c:v>34.47</c:v>
                </c:pt>
                <c:pt idx="4082">
                  <c:v>34.47</c:v>
                </c:pt>
                <c:pt idx="4083">
                  <c:v>34.47</c:v>
                </c:pt>
                <c:pt idx="4084">
                  <c:v>34.479999999999997</c:v>
                </c:pt>
                <c:pt idx="4085">
                  <c:v>34.479999999999997</c:v>
                </c:pt>
                <c:pt idx="4086">
                  <c:v>34.479999999999997</c:v>
                </c:pt>
                <c:pt idx="4087">
                  <c:v>34.479999999999997</c:v>
                </c:pt>
                <c:pt idx="4088">
                  <c:v>34.479999999999997</c:v>
                </c:pt>
                <c:pt idx="4089">
                  <c:v>34.479999999999997</c:v>
                </c:pt>
                <c:pt idx="4090">
                  <c:v>34.479999999999997</c:v>
                </c:pt>
                <c:pt idx="4091">
                  <c:v>34.49</c:v>
                </c:pt>
                <c:pt idx="4092">
                  <c:v>34.49</c:v>
                </c:pt>
                <c:pt idx="4093">
                  <c:v>34.5</c:v>
                </c:pt>
                <c:pt idx="4094">
                  <c:v>34.5</c:v>
                </c:pt>
                <c:pt idx="4095">
                  <c:v>34.5</c:v>
                </c:pt>
                <c:pt idx="4096">
                  <c:v>34.51</c:v>
                </c:pt>
                <c:pt idx="4097">
                  <c:v>34.51</c:v>
                </c:pt>
                <c:pt idx="4098">
                  <c:v>34.51</c:v>
                </c:pt>
                <c:pt idx="4099">
                  <c:v>34.520000000000003</c:v>
                </c:pt>
                <c:pt idx="4100">
                  <c:v>34.520000000000003</c:v>
                </c:pt>
                <c:pt idx="4101">
                  <c:v>34.520000000000003</c:v>
                </c:pt>
                <c:pt idx="4102">
                  <c:v>34.53</c:v>
                </c:pt>
                <c:pt idx="4103">
                  <c:v>34.53</c:v>
                </c:pt>
                <c:pt idx="4104">
                  <c:v>34.53</c:v>
                </c:pt>
                <c:pt idx="4105">
                  <c:v>34.53</c:v>
                </c:pt>
                <c:pt idx="4106">
                  <c:v>34.54</c:v>
                </c:pt>
                <c:pt idx="4107">
                  <c:v>34.54</c:v>
                </c:pt>
                <c:pt idx="4108">
                  <c:v>34.54</c:v>
                </c:pt>
                <c:pt idx="4109">
                  <c:v>34.54</c:v>
                </c:pt>
                <c:pt idx="4110">
                  <c:v>34.54</c:v>
                </c:pt>
                <c:pt idx="4111">
                  <c:v>34.549999999999997</c:v>
                </c:pt>
                <c:pt idx="4112">
                  <c:v>34.549999999999997</c:v>
                </c:pt>
                <c:pt idx="4113">
                  <c:v>34.549999999999997</c:v>
                </c:pt>
                <c:pt idx="4114">
                  <c:v>34.549999999999997</c:v>
                </c:pt>
                <c:pt idx="4115">
                  <c:v>34.56</c:v>
                </c:pt>
                <c:pt idx="4116">
                  <c:v>34.56</c:v>
                </c:pt>
                <c:pt idx="4117">
                  <c:v>34.56</c:v>
                </c:pt>
                <c:pt idx="4118">
                  <c:v>34.56</c:v>
                </c:pt>
                <c:pt idx="4119">
                  <c:v>34.56</c:v>
                </c:pt>
                <c:pt idx="4120">
                  <c:v>34.56</c:v>
                </c:pt>
                <c:pt idx="4121">
                  <c:v>34.56</c:v>
                </c:pt>
                <c:pt idx="4122">
                  <c:v>34.56</c:v>
                </c:pt>
                <c:pt idx="4123">
                  <c:v>34.56</c:v>
                </c:pt>
                <c:pt idx="4124">
                  <c:v>34.56</c:v>
                </c:pt>
                <c:pt idx="4125">
                  <c:v>34.56</c:v>
                </c:pt>
                <c:pt idx="4126">
                  <c:v>34.56</c:v>
                </c:pt>
                <c:pt idx="4127">
                  <c:v>34.56</c:v>
                </c:pt>
                <c:pt idx="4128">
                  <c:v>34.56</c:v>
                </c:pt>
                <c:pt idx="4129">
                  <c:v>34.56</c:v>
                </c:pt>
                <c:pt idx="4130">
                  <c:v>34.56</c:v>
                </c:pt>
                <c:pt idx="4131">
                  <c:v>34.56</c:v>
                </c:pt>
                <c:pt idx="4132">
                  <c:v>34.56</c:v>
                </c:pt>
                <c:pt idx="4133">
                  <c:v>34.56</c:v>
                </c:pt>
                <c:pt idx="4134">
                  <c:v>34.56</c:v>
                </c:pt>
                <c:pt idx="4135">
                  <c:v>34.56</c:v>
                </c:pt>
                <c:pt idx="4136">
                  <c:v>34.56</c:v>
                </c:pt>
                <c:pt idx="4137">
                  <c:v>34.56</c:v>
                </c:pt>
                <c:pt idx="4138">
                  <c:v>34.549999999999997</c:v>
                </c:pt>
                <c:pt idx="4139">
                  <c:v>34.549999999999997</c:v>
                </c:pt>
                <c:pt idx="4140">
                  <c:v>34.549999999999997</c:v>
                </c:pt>
                <c:pt idx="4141">
                  <c:v>34.56</c:v>
                </c:pt>
                <c:pt idx="4142">
                  <c:v>34.549999999999997</c:v>
                </c:pt>
                <c:pt idx="4143">
                  <c:v>34.549999999999997</c:v>
                </c:pt>
                <c:pt idx="4144">
                  <c:v>34.549999999999997</c:v>
                </c:pt>
                <c:pt idx="4145">
                  <c:v>34.549999999999997</c:v>
                </c:pt>
                <c:pt idx="4146">
                  <c:v>34.549999999999997</c:v>
                </c:pt>
                <c:pt idx="4147">
                  <c:v>34.549999999999997</c:v>
                </c:pt>
                <c:pt idx="4148">
                  <c:v>34.549999999999997</c:v>
                </c:pt>
                <c:pt idx="4149">
                  <c:v>34.549999999999997</c:v>
                </c:pt>
                <c:pt idx="4150">
                  <c:v>34.549999999999997</c:v>
                </c:pt>
                <c:pt idx="4151">
                  <c:v>34.549999999999997</c:v>
                </c:pt>
                <c:pt idx="4152">
                  <c:v>34.54</c:v>
                </c:pt>
                <c:pt idx="4153">
                  <c:v>34.54</c:v>
                </c:pt>
                <c:pt idx="4154">
                  <c:v>34.54</c:v>
                </c:pt>
                <c:pt idx="4155">
                  <c:v>34.54</c:v>
                </c:pt>
                <c:pt idx="4156">
                  <c:v>34.54</c:v>
                </c:pt>
                <c:pt idx="4157">
                  <c:v>34.54</c:v>
                </c:pt>
                <c:pt idx="4158">
                  <c:v>34.54</c:v>
                </c:pt>
                <c:pt idx="4159">
                  <c:v>34.53</c:v>
                </c:pt>
                <c:pt idx="4160">
                  <c:v>34.53</c:v>
                </c:pt>
                <c:pt idx="4161">
                  <c:v>34.53</c:v>
                </c:pt>
                <c:pt idx="4162">
                  <c:v>34.53</c:v>
                </c:pt>
                <c:pt idx="4163">
                  <c:v>34.53</c:v>
                </c:pt>
                <c:pt idx="4164">
                  <c:v>34.53</c:v>
                </c:pt>
                <c:pt idx="4165">
                  <c:v>34.53</c:v>
                </c:pt>
                <c:pt idx="4166">
                  <c:v>34.520000000000003</c:v>
                </c:pt>
                <c:pt idx="4167">
                  <c:v>34.520000000000003</c:v>
                </c:pt>
                <c:pt idx="4168">
                  <c:v>34.51</c:v>
                </c:pt>
                <c:pt idx="4169">
                  <c:v>34.51</c:v>
                </c:pt>
                <c:pt idx="4170">
                  <c:v>34.5</c:v>
                </c:pt>
                <c:pt idx="4171">
                  <c:v>34.5</c:v>
                </c:pt>
                <c:pt idx="4172">
                  <c:v>34.5</c:v>
                </c:pt>
                <c:pt idx="4173">
                  <c:v>34.5</c:v>
                </c:pt>
                <c:pt idx="4174">
                  <c:v>34.49</c:v>
                </c:pt>
                <c:pt idx="4175">
                  <c:v>34.49</c:v>
                </c:pt>
                <c:pt idx="4176">
                  <c:v>34.49</c:v>
                </c:pt>
                <c:pt idx="4177">
                  <c:v>34.49</c:v>
                </c:pt>
                <c:pt idx="4178">
                  <c:v>34.49</c:v>
                </c:pt>
                <c:pt idx="4179">
                  <c:v>34.49</c:v>
                </c:pt>
                <c:pt idx="4180">
                  <c:v>34.49</c:v>
                </c:pt>
                <c:pt idx="4181">
                  <c:v>34.49</c:v>
                </c:pt>
                <c:pt idx="4182">
                  <c:v>34.479999999999997</c:v>
                </c:pt>
                <c:pt idx="4183">
                  <c:v>34.479999999999997</c:v>
                </c:pt>
                <c:pt idx="4184">
                  <c:v>34.479999999999997</c:v>
                </c:pt>
                <c:pt idx="4185">
                  <c:v>34.479999999999997</c:v>
                </c:pt>
                <c:pt idx="4186">
                  <c:v>34.479999999999997</c:v>
                </c:pt>
                <c:pt idx="4187">
                  <c:v>34.479999999999997</c:v>
                </c:pt>
                <c:pt idx="4188">
                  <c:v>34.479999999999997</c:v>
                </c:pt>
                <c:pt idx="4189">
                  <c:v>34.479999999999997</c:v>
                </c:pt>
                <c:pt idx="4190">
                  <c:v>34.479999999999997</c:v>
                </c:pt>
                <c:pt idx="4191">
                  <c:v>34.479999999999997</c:v>
                </c:pt>
                <c:pt idx="4192">
                  <c:v>34.47</c:v>
                </c:pt>
                <c:pt idx="4193">
                  <c:v>34.47</c:v>
                </c:pt>
                <c:pt idx="4194">
                  <c:v>34.47</c:v>
                </c:pt>
                <c:pt idx="4195">
                  <c:v>34.47</c:v>
                </c:pt>
                <c:pt idx="4196">
                  <c:v>34.47</c:v>
                </c:pt>
                <c:pt idx="4197">
                  <c:v>34.47</c:v>
                </c:pt>
                <c:pt idx="4198">
                  <c:v>34.46</c:v>
                </c:pt>
                <c:pt idx="4199">
                  <c:v>34.46</c:v>
                </c:pt>
                <c:pt idx="4200">
                  <c:v>34.46</c:v>
                </c:pt>
                <c:pt idx="4201">
                  <c:v>34.46</c:v>
                </c:pt>
                <c:pt idx="4202">
                  <c:v>34.46</c:v>
                </c:pt>
                <c:pt idx="4203">
                  <c:v>34.46</c:v>
                </c:pt>
                <c:pt idx="4204">
                  <c:v>34.46</c:v>
                </c:pt>
                <c:pt idx="4205">
                  <c:v>34.46</c:v>
                </c:pt>
                <c:pt idx="4206">
                  <c:v>34.450000000000003</c:v>
                </c:pt>
                <c:pt idx="4207">
                  <c:v>34.450000000000003</c:v>
                </c:pt>
                <c:pt idx="4208">
                  <c:v>34.450000000000003</c:v>
                </c:pt>
                <c:pt idx="4209">
                  <c:v>34.450000000000003</c:v>
                </c:pt>
                <c:pt idx="4210">
                  <c:v>34.44</c:v>
                </c:pt>
                <c:pt idx="4211">
                  <c:v>34.44</c:v>
                </c:pt>
                <c:pt idx="4212">
                  <c:v>34.44</c:v>
                </c:pt>
                <c:pt idx="4213">
                  <c:v>34.44</c:v>
                </c:pt>
                <c:pt idx="4214">
                  <c:v>34.44</c:v>
                </c:pt>
                <c:pt idx="4215">
                  <c:v>34.44</c:v>
                </c:pt>
                <c:pt idx="4216">
                  <c:v>34.44</c:v>
                </c:pt>
                <c:pt idx="4217">
                  <c:v>34.44</c:v>
                </c:pt>
                <c:pt idx="4218">
                  <c:v>34.44</c:v>
                </c:pt>
                <c:pt idx="4219">
                  <c:v>34.43</c:v>
                </c:pt>
                <c:pt idx="4220">
                  <c:v>34.43</c:v>
                </c:pt>
                <c:pt idx="4221">
                  <c:v>34.44</c:v>
                </c:pt>
                <c:pt idx="4222">
                  <c:v>34.44</c:v>
                </c:pt>
                <c:pt idx="4223">
                  <c:v>34.44</c:v>
                </c:pt>
                <c:pt idx="4224">
                  <c:v>34.44</c:v>
                </c:pt>
                <c:pt idx="4225">
                  <c:v>34.44</c:v>
                </c:pt>
                <c:pt idx="4226">
                  <c:v>34.44</c:v>
                </c:pt>
                <c:pt idx="4227">
                  <c:v>34.44</c:v>
                </c:pt>
                <c:pt idx="4228">
                  <c:v>34.44</c:v>
                </c:pt>
                <c:pt idx="4229">
                  <c:v>34.44</c:v>
                </c:pt>
                <c:pt idx="4230">
                  <c:v>34.44</c:v>
                </c:pt>
                <c:pt idx="4231">
                  <c:v>34.43</c:v>
                </c:pt>
                <c:pt idx="4232">
                  <c:v>34.43</c:v>
                </c:pt>
                <c:pt idx="4233">
                  <c:v>34.43</c:v>
                </c:pt>
                <c:pt idx="4234">
                  <c:v>34.43</c:v>
                </c:pt>
                <c:pt idx="4235">
                  <c:v>34.43</c:v>
                </c:pt>
                <c:pt idx="4236">
                  <c:v>34.43</c:v>
                </c:pt>
                <c:pt idx="4237">
                  <c:v>34.44</c:v>
                </c:pt>
                <c:pt idx="4238">
                  <c:v>34.44</c:v>
                </c:pt>
                <c:pt idx="4239">
                  <c:v>34.44</c:v>
                </c:pt>
                <c:pt idx="4240">
                  <c:v>34.44</c:v>
                </c:pt>
                <c:pt idx="4241">
                  <c:v>34.44</c:v>
                </c:pt>
                <c:pt idx="4242">
                  <c:v>34.44</c:v>
                </c:pt>
                <c:pt idx="4243">
                  <c:v>34.44</c:v>
                </c:pt>
                <c:pt idx="4244">
                  <c:v>34.44</c:v>
                </c:pt>
                <c:pt idx="4245">
                  <c:v>34.44</c:v>
                </c:pt>
                <c:pt idx="4246">
                  <c:v>34.44</c:v>
                </c:pt>
                <c:pt idx="4247">
                  <c:v>34.44</c:v>
                </c:pt>
                <c:pt idx="4248">
                  <c:v>34.450000000000003</c:v>
                </c:pt>
                <c:pt idx="4249">
                  <c:v>34.450000000000003</c:v>
                </c:pt>
                <c:pt idx="4250">
                  <c:v>34.450000000000003</c:v>
                </c:pt>
                <c:pt idx="4251">
                  <c:v>34.450000000000003</c:v>
                </c:pt>
                <c:pt idx="4252">
                  <c:v>34.450000000000003</c:v>
                </c:pt>
                <c:pt idx="4253">
                  <c:v>34.450000000000003</c:v>
                </c:pt>
                <c:pt idx="4254">
                  <c:v>34.450000000000003</c:v>
                </c:pt>
                <c:pt idx="4255">
                  <c:v>34.450000000000003</c:v>
                </c:pt>
                <c:pt idx="4256">
                  <c:v>34.46</c:v>
                </c:pt>
                <c:pt idx="4257">
                  <c:v>34.46</c:v>
                </c:pt>
                <c:pt idx="4258">
                  <c:v>34.46</c:v>
                </c:pt>
                <c:pt idx="4259">
                  <c:v>34.46</c:v>
                </c:pt>
                <c:pt idx="4260">
                  <c:v>34.46</c:v>
                </c:pt>
                <c:pt idx="4261">
                  <c:v>34.46</c:v>
                </c:pt>
                <c:pt idx="4262">
                  <c:v>34.46</c:v>
                </c:pt>
                <c:pt idx="4263">
                  <c:v>34.46</c:v>
                </c:pt>
                <c:pt idx="4264">
                  <c:v>34.46</c:v>
                </c:pt>
                <c:pt idx="4265">
                  <c:v>34.46</c:v>
                </c:pt>
                <c:pt idx="4266">
                  <c:v>34.46</c:v>
                </c:pt>
                <c:pt idx="4267">
                  <c:v>34.46</c:v>
                </c:pt>
                <c:pt idx="4268">
                  <c:v>34.46</c:v>
                </c:pt>
                <c:pt idx="4269">
                  <c:v>34.46</c:v>
                </c:pt>
                <c:pt idx="4270">
                  <c:v>34.46</c:v>
                </c:pt>
                <c:pt idx="4271">
                  <c:v>34.46</c:v>
                </c:pt>
                <c:pt idx="4272">
                  <c:v>34.46</c:v>
                </c:pt>
                <c:pt idx="4273">
                  <c:v>34.46</c:v>
                </c:pt>
                <c:pt idx="4274">
                  <c:v>34.46</c:v>
                </c:pt>
                <c:pt idx="4275">
                  <c:v>34.46</c:v>
                </c:pt>
                <c:pt idx="4276">
                  <c:v>34.47</c:v>
                </c:pt>
                <c:pt idx="4277">
                  <c:v>34.47</c:v>
                </c:pt>
                <c:pt idx="4278">
                  <c:v>34.47</c:v>
                </c:pt>
                <c:pt idx="4279">
                  <c:v>34.47</c:v>
                </c:pt>
                <c:pt idx="4280">
                  <c:v>34.47</c:v>
                </c:pt>
                <c:pt idx="4281">
                  <c:v>34.47</c:v>
                </c:pt>
                <c:pt idx="4282">
                  <c:v>34.479999999999997</c:v>
                </c:pt>
                <c:pt idx="4283">
                  <c:v>34.479999999999997</c:v>
                </c:pt>
                <c:pt idx="4284">
                  <c:v>34.479999999999997</c:v>
                </c:pt>
                <c:pt idx="4285">
                  <c:v>34.479999999999997</c:v>
                </c:pt>
                <c:pt idx="4286">
                  <c:v>34.479999999999997</c:v>
                </c:pt>
                <c:pt idx="4287">
                  <c:v>34.479999999999997</c:v>
                </c:pt>
                <c:pt idx="4288">
                  <c:v>34.479999999999997</c:v>
                </c:pt>
                <c:pt idx="4289">
                  <c:v>34.479999999999997</c:v>
                </c:pt>
                <c:pt idx="4290">
                  <c:v>34.479999999999997</c:v>
                </c:pt>
                <c:pt idx="4291">
                  <c:v>34.479999999999997</c:v>
                </c:pt>
                <c:pt idx="4292">
                  <c:v>34.479999999999997</c:v>
                </c:pt>
                <c:pt idx="4293">
                  <c:v>34.479999999999997</c:v>
                </c:pt>
                <c:pt idx="4294">
                  <c:v>34.479999999999997</c:v>
                </c:pt>
                <c:pt idx="4295">
                  <c:v>34.479999999999997</c:v>
                </c:pt>
                <c:pt idx="4296">
                  <c:v>34.49</c:v>
                </c:pt>
                <c:pt idx="4297">
                  <c:v>34.49</c:v>
                </c:pt>
                <c:pt idx="4298">
                  <c:v>34.49</c:v>
                </c:pt>
                <c:pt idx="4299">
                  <c:v>34.49</c:v>
                </c:pt>
                <c:pt idx="4300">
                  <c:v>34.49</c:v>
                </c:pt>
                <c:pt idx="4301">
                  <c:v>34.49</c:v>
                </c:pt>
                <c:pt idx="4302">
                  <c:v>34.49</c:v>
                </c:pt>
                <c:pt idx="4303">
                  <c:v>34.49</c:v>
                </c:pt>
                <c:pt idx="4304">
                  <c:v>34.49</c:v>
                </c:pt>
                <c:pt idx="4305">
                  <c:v>34.5</c:v>
                </c:pt>
                <c:pt idx="4306">
                  <c:v>34.5</c:v>
                </c:pt>
                <c:pt idx="4307">
                  <c:v>34.5</c:v>
                </c:pt>
                <c:pt idx="4308">
                  <c:v>34.5</c:v>
                </c:pt>
                <c:pt idx="4309">
                  <c:v>34.5</c:v>
                </c:pt>
                <c:pt idx="4310">
                  <c:v>34.5</c:v>
                </c:pt>
                <c:pt idx="4311">
                  <c:v>34.51</c:v>
                </c:pt>
                <c:pt idx="4312">
                  <c:v>34.51</c:v>
                </c:pt>
                <c:pt idx="4313">
                  <c:v>34.51</c:v>
                </c:pt>
                <c:pt idx="4314">
                  <c:v>34.51</c:v>
                </c:pt>
                <c:pt idx="4315">
                  <c:v>34.51</c:v>
                </c:pt>
                <c:pt idx="4316">
                  <c:v>34.51</c:v>
                </c:pt>
                <c:pt idx="4317">
                  <c:v>34.51</c:v>
                </c:pt>
                <c:pt idx="4318">
                  <c:v>34.51</c:v>
                </c:pt>
                <c:pt idx="4319">
                  <c:v>34.51</c:v>
                </c:pt>
                <c:pt idx="4320">
                  <c:v>34.51</c:v>
                </c:pt>
                <c:pt idx="4321">
                  <c:v>34.51</c:v>
                </c:pt>
                <c:pt idx="4322">
                  <c:v>34.5</c:v>
                </c:pt>
                <c:pt idx="4323">
                  <c:v>34.5</c:v>
                </c:pt>
                <c:pt idx="4324">
                  <c:v>34.5</c:v>
                </c:pt>
                <c:pt idx="4325">
                  <c:v>34.5</c:v>
                </c:pt>
                <c:pt idx="4326">
                  <c:v>34.5</c:v>
                </c:pt>
                <c:pt idx="4327">
                  <c:v>34.49</c:v>
                </c:pt>
                <c:pt idx="4328">
                  <c:v>34.49</c:v>
                </c:pt>
                <c:pt idx="4329">
                  <c:v>34.49</c:v>
                </c:pt>
                <c:pt idx="4330">
                  <c:v>34.49</c:v>
                </c:pt>
                <c:pt idx="4331">
                  <c:v>34.49</c:v>
                </c:pt>
                <c:pt idx="4332">
                  <c:v>34.49</c:v>
                </c:pt>
                <c:pt idx="4333">
                  <c:v>34.49</c:v>
                </c:pt>
                <c:pt idx="4334">
                  <c:v>34.49</c:v>
                </c:pt>
                <c:pt idx="4335">
                  <c:v>34.49</c:v>
                </c:pt>
                <c:pt idx="4336">
                  <c:v>34.49</c:v>
                </c:pt>
                <c:pt idx="4337">
                  <c:v>34.49</c:v>
                </c:pt>
                <c:pt idx="4338">
                  <c:v>34.49</c:v>
                </c:pt>
                <c:pt idx="4339">
                  <c:v>34.49</c:v>
                </c:pt>
                <c:pt idx="4340">
                  <c:v>34.49</c:v>
                </c:pt>
                <c:pt idx="4341">
                  <c:v>34.49</c:v>
                </c:pt>
                <c:pt idx="4342">
                  <c:v>34.49</c:v>
                </c:pt>
                <c:pt idx="4343">
                  <c:v>34.479999999999997</c:v>
                </c:pt>
                <c:pt idx="4344">
                  <c:v>34.479999999999997</c:v>
                </c:pt>
                <c:pt idx="4345">
                  <c:v>34.479999999999997</c:v>
                </c:pt>
                <c:pt idx="4346">
                  <c:v>34.479999999999997</c:v>
                </c:pt>
                <c:pt idx="4347">
                  <c:v>34.479999999999997</c:v>
                </c:pt>
                <c:pt idx="4348">
                  <c:v>34.47</c:v>
                </c:pt>
                <c:pt idx="4349">
                  <c:v>34.47</c:v>
                </c:pt>
                <c:pt idx="4350">
                  <c:v>34.47</c:v>
                </c:pt>
                <c:pt idx="4351">
                  <c:v>34.47</c:v>
                </c:pt>
                <c:pt idx="4352">
                  <c:v>34.47</c:v>
                </c:pt>
                <c:pt idx="4353">
                  <c:v>34.47</c:v>
                </c:pt>
                <c:pt idx="4354">
                  <c:v>34.47</c:v>
                </c:pt>
                <c:pt idx="4355">
                  <c:v>34.47</c:v>
                </c:pt>
                <c:pt idx="4356">
                  <c:v>34.47</c:v>
                </c:pt>
                <c:pt idx="4357">
                  <c:v>34.47</c:v>
                </c:pt>
                <c:pt idx="4358">
                  <c:v>34.47</c:v>
                </c:pt>
                <c:pt idx="4359">
                  <c:v>34.47</c:v>
                </c:pt>
                <c:pt idx="4360">
                  <c:v>34.47</c:v>
                </c:pt>
                <c:pt idx="4361">
                  <c:v>34.47</c:v>
                </c:pt>
                <c:pt idx="4362">
                  <c:v>34.47</c:v>
                </c:pt>
                <c:pt idx="4363">
                  <c:v>34.47</c:v>
                </c:pt>
                <c:pt idx="4364">
                  <c:v>34.47</c:v>
                </c:pt>
                <c:pt idx="4365">
                  <c:v>34.47</c:v>
                </c:pt>
                <c:pt idx="4366">
                  <c:v>34.47</c:v>
                </c:pt>
                <c:pt idx="4367">
                  <c:v>34.47</c:v>
                </c:pt>
                <c:pt idx="4368">
                  <c:v>34.47</c:v>
                </c:pt>
                <c:pt idx="4369">
                  <c:v>34.47</c:v>
                </c:pt>
                <c:pt idx="4370">
                  <c:v>34.47</c:v>
                </c:pt>
                <c:pt idx="4371">
                  <c:v>34.47</c:v>
                </c:pt>
                <c:pt idx="4372">
                  <c:v>34.47</c:v>
                </c:pt>
                <c:pt idx="4373">
                  <c:v>34.47</c:v>
                </c:pt>
                <c:pt idx="4374">
                  <c:v>34.47</c:v>
                </c:pt>
                <c:pt idx="4375">
                  <c:v>34.47</c:v>
                </c:pt>
                <c:pt idx="4376">
                  <c:v>34.47</c:v>
                </c:pt>
                <c:pt idx="4377">
                  <c:v>34.46</c:v>
                </c:pt>
                <c:pt idx="4378">
                  <c:v>34.46</c:v>
                </c:pt>
                <c:pt idx="4379">
                  <c:v>34.46</c:v>
                </c:pt>
                <c:pt idx="4380">
                  <c:v>34.46</c:v>
                </c:pt>
                <c:pt idx="4381">
                  <c:v>34.46</c:v>
                </c:pt>
                <c:pt idx="4382">
                  <c:v>34.46</c:v>
                </c:pt>
                <c:pt idx="4383">
                  <c:v>34.46</c:v>
                </c:pt>
                <c:pt idx="4384">
                  <c:v>34.46</c:v>
                </c:pt>
                <c:pt idx="4385">
                  <c:v>34.47</c:v>
                </c:pt>
                <c:pt idx="4386">
                  <c:v>34.47</c:v>
                </c:pt>
                <c:pt idx="4387">
                  <c:v>34.47</c:v>
                </c:pt>
                <c:pt idx="4388">
                  <c:v>34.47</c:v>
                </c:pt>
                <c:pt idx="4389">
                  <c:v>34.47</c:v>
                </c:pt>
                <c:pt idx="4390">
                  <c:v>34.479999999999997</c:v>
                </c:pt>
                <c:pt idx="4391">
                  <c:v>34.479999999999997</c:v>
                </c:pt>
                <c:pt idx="4392">
                  <c:v>34.479999999999997</c:v>
                </c:pt>
                <c:pt idx="4393">
                  <c:v>34.479999999999997</c:v>
                </c:pt>
                <c:pt idx="4394">
                  <c:v>34.479999999999997</c:v>
                </c:pt>
                <c:pt idx="4395">
                  <c:v>34.479999999999997</c:v>
                </c:pt>
                <c:pt idx="4396">
                  <c:v>34.479999999999997</c:v>
                </c:pt>
                <c:pt idx="4397">
                  <c:v>34.479999999999997</c:v>
                </c:pt>
                <c:pt idx="4398">
                  <c:v>34.479999999999997</c:v>
                </c:pt>
                <c:pt idx="4399">
                  <c:v>34.479999999999997</c:v>
                </c:pt>
                <c:pt idx="4400">
                  <c:v>34.479999999999997</c:v>
                </c:pt>
                <c:pt idx="4401">
                  <c:v>34.479999999999997</c:v>
                </c:pt>
                <c:pt idx="4402">
                  <c:v>34.479999999999997</c:v>
                </c:pt>
                <c:pt idx="4403">
                  <c:v>34.479999999999997</c:v>
                </c:pt>
                <c:pt idx="4404">
                  <c:v>34.47</c:v>
                </c:pt>
                <c:pt idx="4405">
                  <c:v>34.47</c:v>
                </c:pt>
                <c:pt idx="4406">
                  <c:v>34.47</c:v>
                </c:pt>
                <c:pt idx="4407">
                  <c:v>34.47</c:v>
                </c:pt>
                <c:pt idx="4408">
                  <c:v>34.479999999999997</c:v>
                </c:pt>
                <c:pt idx="4409">
                  <c:v>34.47</c:v>
                </c:pt>
                <c:pt idx="4410">
                  <c:v>34.47</c:v>
                </c:pt>
                <c:pt idx="4411">
                  <c:v>34.47</c:v>
                </c:pt>
                <c:pt idx="4412">
                  <c:v>34.479999999999997</c:v>
                </c:pt>
                <c:pt idx="4413">
                  <c:v>34.479999999999997</c:v>
                </c:pt>
                <c:pt idx="4414">
                  <c:v>34.479999999999997</c:v>
                </c:pt>
                <c:pt idx="4415">
                  <c:v>34.47</c:v>
                </c:pt>
                <c:pt idx="4416">
                  <c:v>34.47</c:v>
                </c:pt>
                <c:pt idx="4417">
                  <c:v>34.47</c:v>
                </c:pt>
                <c:pt idx="4418">
                  <c:v>34.47</c:v>
                </c:pt>
                <c:pt idx="4419">
                  <c:v>34.47</c:v>
                </c:pt>
                <c:pt idx="4420">
                  <c:v>34.47</c:v>
                </c:pt>
                <c:pt idx="4421">
                  <c:v>34.47</c:v>
                </c:pt>
                <c:pt idx="4422">
                  <c:v>34.47</c:v>
                </c:pt>
                <c:pt idx="4423">
                  <c:v>34.47</c:v>
                </c:pt>
                <c:pt idx="4424">
                  <c:v>34.47</c:v>
                </c:pt>
                <c:pt idx="4425">
                  <c:v>34.47</c:v>
                </c:pt>
                <c:pt idx="4426">
                  <c:v>34.47</c:v>
                </c:pt>
                <c:pt idx="4427">
                  <c:v>34.47</c:v>
                </c:pt>
                <c:pt idx="4428">
                  <c:v>34.47</c:v>
                </c:pt>
                <c:pt idx="4429">
                  <c:v>34.47</c:v>
                </c:pt>
                <c:pt idx="4430">
                  <c:v>34.47</c:v>
                </c:pt>
                <c:pt idx="4431">
                  <c:v>34.47</c:v>
                </c:pt>
                <c:pt idx="4432">
                  <c:v>34.47</c:v>
                </c:pt>
                <c:pt idx="4433">
                  <c:v>34.47</c:v>
                </c:pt>
                <c:pt idx="4434">
                  <c:v>34.47</c:v>
                </c:pt>
                <c:pt idx="4435">
                  <c:v>34.47</c:v>
                </c:pt>
                <c:pt idx="4436">
                  <c:v>34.47</c:v>
                </c:pt>
                <c:pt idx="4437">
                  <c:v>34.47</c:v>
                </c:pt>
                <c:pt idx="4438">
                  <c:v>34.47</c:v>
                </c:pt>
                <c:pt idx="4439">
                  <c:v>34.47</c:v>
                </c:pt>
                <c:pt idx="4440">
                  <c:v>34.47</c:v>
                </c:pt>
                <c:pt idx="4441">
                  <c:v>34.47</c:v>
                </c:pt>
                <c:pt idx="4442">
                  <c:v>34.47</c:v>
                </c:pt>
                <c:pt idx="4443">
                  <c:v>34.47</c:v>
                </c:pt>
                <c:pt idx="4444">
                  <c:v>34.47</c:v>
                </c:pt>
                <c:pt idx="4445">
                  <c:v>34.47</c:v>
                </c:pt>
                <c:pt idx="4446">
                  <c:v>34.47</c:v>
                </c:pt>
                <c:pt idx="4447">
                  <c:v>34.47</c:v>
                </c:pt>
                <c:pt idx="4448">
                  <c:v>34.47</c:v>
                </c:pt>
                <c:pt idx="4449">
                  <c:v>34.47</c:v>
                </c:pt>
                <c:pt idx="4450">
                  <c:v>34.479999999999997</c:v>
                </c:pt>
                <c:pt idx="4451">
                  <c:v>34.479999999999997</c:v>
                </c:pt>
                <c:pt idx="4452">
                  <c:v>34.479999999999997</c:v>
                </c:pt>
                <c:pt idx="4453">
                  <c:v>34.479999999999997</c:v>
                </c:pt>
                <c:pt idx="4454">
                  <c:v>34.479999999999997</c:v>
                </c:pt>
                <c:pt idx="4455">
                  <c:v>34.479999999999997</c:v>
                </c:pt>
                <c:pt idx="4456">
                  <c:v>34.479999999999997</c:v>
                </c:pt>
                <c:pt idx="4457">
                  <c:v>34.479999999999997</c:v>
                </c:pt>
                <c:pt idx="4458">
                  <c:v>34.479999999999997</c:v>
                </c:pt>
                <c:pt idx="4459">
                  <c:v>34.479999999999997</c:v>
                </c:pt>
                <c:pt idx="4460">
                  <c:v>34.479999999999997</c:v>
                </c:pt>
                <c:pt idx="4461">
                  <c:v>34.479999999999997</c:v>
                </c:pt>
                <c:pt idx="4462">
                  <c:v>34.479999999999997</c:v>
                </c:pt>
                <c:pt idx="4463">
                  <c:v>34.479999999999997</c:v>
                </c:pt>
                <c:pt idx="4464">
                  <c:v>34.479999999999997</c:v>
                </c:pt>
                <c:pt idx="4465">
                  <c:v>34.49</c:v>
                </c:pt>
                <c:pt idx="4466">
                  <c:v>34.49</c:v>
                </c:pt>
                <c:pt idx="4467">
                  <c:v>34.49</c:v>
                </c:pt>
                <c:pt idx="4468">
                  <c:v>34.5</c:v>
                </c:pt>
                <c:pt idx="4469">
                  <c:v>34.5</c:v>
                </c:pt>
                <c:pt idx="4470">
                  <c:v>34.5</c:v>
                </c:pt>
                <c:pt idx="4471">
                  <c:v>34.5</c:v>
                </c:pt>
                <c:pt idx="4472">
                  <c:v>34.5</c:v>
                </c:pt>
                <c:pt idx="4473">
                  <c:v>34.5</c:v>
                </c:pt>
                <c:pt idx="4474">
                  <c:v>34.5</c:v>
                </c:pt>
                <c:pt idx="4475">
                  <c:v>34.5</c:v>
                </c:pt>
                <c:pt idx="4476">
                  <c:v>34.5</c:v>
                </c:pt>
                <c:pt idx="4477">
                  <c:v>34.51</c:v>
                </c:pt>
                <c:pt idx="4478">
                  <c:v>34.51</c:v>
                </c:pt>
                <c:pt idx="4479">
                  <c:v>34.51</c:v>
                </c:pt>
                <c:pt idx="4480">
                  <c:v>34.520000000000003</c:v>
                </c:pt>
                <c:pt idx="4481">
                  <c:v>34.520000000000003</c:v>
                </c:pt>
                <c:pt idx="4482">
                  <c:v>34.520000000000003</c:v>
                </c:pt>
                <c:pt idx="4483">
                  <c:v>34.53</c:v>
                </c:pt>
                <c:pt idx="4484">
                  <c:v>34.53</c:v>
                </c:pt>
                <c:pt idx="4485">
                  <c:v>34.54</c:v>
                </c:pt>
                <c:pt idx="4486">
                  <c:v>34.54</c:v>
                </c:pt>
                <c:pt idx="4487">
                  <c:v>34.54</c:v>
                </c:pt>
                <c:pt idx="4488">
                  <c:v>34.54</c:v>
                </c:pt>
                <c:pt idx="4489">
                  <c:v>34.549999999999997</c:v>
                </c:pt>
                <c:pt idx="4490">
                  <c:v>34.549999999999997</c:v>
                </c:pt>
                <c:pt idx="4491">
                  <c:v>34.549999999999997</c:v>
                </c:pt>
                <c:pt idx="4492">
                  <c:v>34.549999999999997</c:v>
                </c:pt>
                <c:pt idx="4493">
                  <c:v>34.549999999999997</c:v>
                </c:pt>
                <c:pt idx="4494">
                  <c:v>34.549999999999997</c:v>
                </c:pt>
                <c:pt idx="4495">
                  <c:v>34.56</c:v>
                </c:pt>
                <c:pt idx="4496">
                  <c:v>34.56</c:v>
                </c:pt>
                <c:pt idx="4497">
                  <c:v>34.56</c:v>
                </c:pt>
                <c:pt idx="4498">
                  <c:v>34.57</c:v>
                </c:pt>
                <c:pt idx="4499">
                  <c:v>34.57</c:v>
                </c:pt>
                <c:pt idx="4500">
                  <c:v>34.57</c:v>
                </c:pt>
                <c:pt idx="4501">
                  <c:v>34.57</c:v>
                </c:pt>
                <c:pt idx="4502">
                  <c:v>34.57</c:v>
                </c:pt>
                <c:pt idx="4503">
                  <c:v>34.57</c:v>
                </c:pt>
                <c:pt idx="4504">
                  <c:v>34.57</c:v>
                </c:pt>
                <c:pt idx="4505">
                  <c:v>34.57</c:v>
                </c:pt>
                <c:pt idx="4506">
                  <c:v>34.57</c:v>
                </c:pt>
                <c:pt idx="4507">
                  <c:v>34.57</c:v>
                </c:pt>
                <c:pt idx="4508">
                  <c:v>34.57</c:v>
                </c:pt>
                <c:pt idx="4509">
                  <c:v>34.57</c:v>
                </c:pt>
                <c:pt idx="4510">
                  <c:v>34.57</c:v>
                </c:pt>
                <c:pt idx="4511">
                  <c:v>34.57</c:v>
                </c:pt>
                <c:pt idx="4512">
                  <c:v>34.58</c:v>
                </c:pt>
                <c:pt idx="4513">
                  <c:v>34.58</c:v>
                </c:pt>
                <c:pt idx="4514">
                  <c:v>34.58</c:v>
                </c:pt>
                <c:pt idx="4515">
                  <c:v>34.58</c:v>
                </c:pt>
                <c:pt idx="4516">
                  <c:v>34.58</c:v>
                </c:pt>
                <c:pt idx="4517">
                  <c:v>34.58</c:v>
                </c:pt>
                <c:pt idx="4518">
                  <c:v>34.58</c:v>
                </c:pt>
                <c:pt idx="4519">
                  <c:v>34.57</c:v>
                </c:pt>
                <c:pt idx="4520">
                  <c:v>34.57</c:v>
                </c:pt>
                <c:pt idx="4521">
                  <c:v>34.57</c:v>
                </c:pt>
                <c:pt idx="4522">
                  <c:v>34.57</c:v>
                </c:pt>
                <c:pt idx="4523">
                  <c:v>34.57</c:v>
                </c:pt>
                <c:pt idx="4524">
                  <c:v>34.57</c:v>
                </c:pt>
                <c:pt idx="4525">
                  <c:v>34.57</c:v>
                </c:pt>
                <c:pt idx="4526">
                  <c:v>34.57</c:v>
                </c:pt>
                <c:pt idx="4527">
                  <c:v>34.57</c:v>
                </c:pt>
                <c:pt idx="4528">
                  <c:v>34.57</c:v>
                </c:pt>
                <c:pt idx="4529">
                  <c:v>34.57</c:v>
                </c:pt>
                <c:pt idx="4530">
                  <c:v>34.56</c:v>
                </c:pt>
                <c:pt idx="4531">
                  <c:v>34.56</c:v>
                </c:pt>
                <c:pt idx="4532">
                  <c:v>34.56</c:v>
                </c:pt>
                <c:pt idx="4533">
                  <c:v>34.56</c:v>
                </c:pt>
                <c:pt idx="4534">
                  <c:v>34.56</c:v>
                </c:pt>
                <c:pt idx="4535">
                  <c:v>34.56</c:v>
                </c:pt>
                <c:pt idx="4536">
                  <c:v>34.56</c:v>
                </c:pt>
                <c:pt idx="4537">
                  <c:v>34.56</c:v>
                </c:pt>
                <c:pt idx="4538">
                  <c:v>34.56</c:v>
                </c:pt>
                <c:pt idx="4539">
                  <c:v>34.56</c:v>
                </c:pt>
                <c:pt idx="4540">
                  <c:v>34.56</c:v>
                </c:pt>
                <c:pt idx="4541">
                  <c:v>34.56</c:v>
                </c:pt>
                <c:pt idx="4542">
                  <c:v>34.56</c:v>
                </c:pt>
                <c:pt idx="4543">
                  <c:v>34.56</c:v>
                </c:pt>
                <c:pt idx="4544">
                  <c:v>34.56</c:v>
                </c:pt>
                <c:pt idx="4545">
                  <c:v>34.56</c:v>
                </c:pt>
                <c:pt idx="4546">
                  <c:v>34.56</c:v>
                </c:pt>
                <c:pt idx="4547">
                  <c:v>34.549999999999997</c:v>
                </c:pt>
                <c:pt idx="4548">
                  <c:v>34.549999999999997</c:v>
                </c:pt>
                <c:pt idx="4549">
                  <c:v>34.549999999999997</c:v>
                </c:pt>
                <c:pt idx="4550">
                  <c:v>34.549999999999997</c:v>
                </c:pt>
                <c:pt idx="4551">
                  <c:v>34.54</c:v>
                </c:pt>
                <c:pt idx="4552">
                  <c:v>34.54</c:v>
                </c:pt>
                <c:pt idx="4553">
                  <c:v>34.54</c:v>
                </c:pt>
                <c:pt idx="4554">
                  <c:v>34.54</c:v>
                </c:pt>
                <c:pt idx="4555">
                  <c:v>34.53</c:v>
                </c:pt>
                <c:pt idx="4556">
                  <c:v>34.54</c:v>
                </c:pt>
                <c:pt idx="4557">
                  <c:v>34.53</c:v>
                </c:pt>
                <c:pt idx="4558">
                  <c:v>34.53</c:v>
                </c:pt>
                <c:pt idx="4559">
                  <c:v>34.53</c:v>
                </c:pt>
                <c:pt idx="4560">
                  <c:v>34.53</c:v>
                </c:pt>
                <c:pt idx="4561">
                  <c:v>34.53</c:v>
                </c:pt>
                <c:pt idx="4562">
                  <c:v>34.53</c:v>
                </c:pt>
                <c:pt idx="4563">
                  <c:v>34.53</c:v>
                </c:pt>
                <c:pt idx="4564">
                  <c:v>34.520000000000003</c:v>
                </c:pt>
                <c:pt idx="4565">
                  <c:v>34.520000000000003</c:v>
                </c:pt>
                <c:pt idx="4566">
                  <c:v>34.520000000000003</c:v>
                </c:pt>
                <c:pt idx="4567">
                  <c:v>34.520000000000003</c:v>
                </c:pt>
                <c:pt idx="4568">
                  <c:v>34.51</c:v>
                </c:pt>
                <c:pt idx="4569">
                  <c:v>34.51</c:v>
                </c:pt>
                <c:pt idx="4570">
                  <c:v>34.51</c:v>
                </c:pt>
                <c:pt idx="4571">
                  <c:v>34.51</c:v>
                </c:pt>
                <c:pt idx="4572">
                  <c:v>34.51</c:v>
                </c:pt>
                <c:pt idx="4573">
                  <c:v>34.5</c:v>
                </c:pt>
                <c:pt idx="4574">
                  <c:v>34.5</c:v>
                </c:pt>
                <c:pt idx="4575">
                  <c:v>34.5</c:v>
                </c:pt>
                <c:pt idx="4576">
                  <c:v>34.5</c:v>
                </c:pt>
                <c:pt idx="4577">
                  <c:v>34.5</c:v>
                </c:pt>
                <c:pt idx="4578">
                  <c:v>34.49</c:v>
                </c:pt>
                <c:pt idx="4579">
                  <c:v>34.49</c:v>
                </c:pt>
                <c:pt idx="4580">
                  <c:v>34.49</c:v>
                </c:pt>
                <c:pt idx="4581">
                  <c:v>34.49</c:v>
                </c:pt>
                <c:pt idx="4582">
                  <c:v>34.49</c:v>
                </c:pt>
                <c:pt idx="4583">
                  <c:v>34.49</c:v>
                </c:pt>
                <c:pt idx="4584">
                  <c:v>34.479999999999997</c:v>
                </c:pt>
                <c:pt idx="4585">
                  <c:v>34.479999999999997</c:v>
                </c:pt>
                <c:pt idx="4586">
                  <c:v>34.479999999999997</c:v>
                </c:pt>
                <c:pt idx="4587">
                  <c:v>34.479999999999997</c:v>
                </c:pt>
                <c:pt idx="4588">
                  <c:v>34.479999999999997</c:v>
                </c:pt>
                <c:pt idx="4589">
                  <c:v>34.479999999999997</c:v>
                </c:pt>
                <c:pt idx="4590">
                  <c:v>34.479999999999997</c:v>
                </c:pt>
                <c:pt idx="4591">
                  <c:v>34.47</c:v>
                </c:pt>
                <c:pt idx="4592">
                  <c:v>34.47</c:v>
                </c:pt>
                <c:pt idx="4593">
                  <c:v>34.47</c:v>
                </c:pt>
                <c:pt idx="4594">
                  <c:v>34.479999999999997</c:v>
                </c:pt>
                <c:pt idx="4595">
                  <c:v>34.479999999999997</c:v>
                </c:pt>
                <c:pt idx="4596">
                  <c:v>34.479999999999997</c:v>
                </c:pt>
                <c:pt idx="4597">
                  <c:v>34.479999999999997</c:v>
                </c:pt>
                <c:pt idx="4598">
                  <c:v>34.479999999999997</c:v>
                </c:pt>
                <c:pt idx="4599">
                  <c:v>34.479999999999997</c:v>
                </c:pt>
                <c:pt idx="4600">
                  <c:v>34.479999999999997</c:v>
                </c:pt>
                <c:pt idx="4601">
                  <c:v>34.479999999999997</c:v>
                </c:pt>
                <c:pt idx="4602">
                  <c:v>34.479999999999997</c:v>
                </c:pt>
                <c:pt idx="4603">
                  <c:v>34.479999999999997</c:v>
                </c:pt>
                <c:pt idx="4604">
                  <c:v>34.47</c:v>
                </c:pt>
                <c:pt idx="4605">
                  <c:v>34.47</c:v>
                </c:pt>
                <c:pt idx="4606">
                  <c:v>34.47</c:v>
                </c:pt>
                <c:pt idx="4607">
                  <c:v>34.47</c:v>
                </c:pt>
                <c:pt idx="4608">
                  <c:v>34.47</c:v>
                </c:pt>
                <c:pt idx="4609">
                  <c:v>34.47</c:v>
                </c:pt>
                <c:pt idx="4610">
                  <c:v>34.47</c:v>
                </c:pt>
                <c:pt idx="4611">
                  <c:v>34.47</c:v>
                </c:pt>
                <c:pt idx="4612">
                  <c:v>34.47</c:v>
                </c:pt>
                <c:pt idx="4613">
                  <c:v>34.47</c:v>
                </c:pt>
                <c:pt idx="4614">
                  <c:v>34.47</c:v>
                </c:pt>
                <c:pt idx="4615">
                  <c:v>34.47</c:v>
                </c:pt>
                <c:pt idx="4616">
                  <c:v>34.47</c:v>
                </c:pt>
                <c:pt idx="4617">
                  <c:v>34.47</c:v>
                </c:pt>
                <c:pt idx="4618">
                  <c:v>34.479999999999997</c:v>
                </c:pt>
                <c:pt idx="4619">
                  <c:v>34.47</c:v>
                </c:pt>
                <c:pt idx="4620">
                  <c:v>34.47</c:v>
                </c:pt>
                <c:pt idx="4621">
                  <c:v>34.47</c:v>
                </c:pt>
                <c:pt idx="4622">
                  <c:v>34.47</c:v>
                </c:pt>
                <c:pt idx="4623">
                  <c:v>34.47</c:v>
                </c:pt>
                <c:pt idx="4624">
                  <c:v>34.479999999999997</c:v>
                </c:pt>
                <c:pt idx="4625">
                  <c:v>34.47</c:v>
                </c:pt>
                <c:pt idx="4626">
                  <c:v>34.479999999999997</c:v>
                </c:pt>
                <c:pt idx="4627">
                  <c:v>34.47</c:v>
                </c:pt>
                <c:pt idx="4628">
                  <c:v>34.47</c:v>
                </c:pt>
                <c:pt idx="4629">
                  <c:v>34.47</c:v>
                </c:pt>
                <c:pt idx="4630">
                  <c:v>34.47</c:v>
                </c:pt>
                <c:pt idx="4631">
                  <c:v>34.47</c:v>
                </c:pt>
                <c:pt idx="4632">
                  <c:v>34.47</c:v>
                </c:pt>
                <c:pt idx="4633">
                  <c:v>34.47</c:v>
                </c:pt>
                <c:pt idx="4634">
                  <c:v>34.47</c:v>
                </c:pt>
                <c:pt idx="4635">
                  <c:v>34.47</c:v>
                </c:pt>
                <c:pt idx="4636">
                  <c:v>34.47</c:v>
                </c:pt>
                <c:pt idx="4637">
                  <c:v>34.46</c:v>
                </c:pt>
                <c:pt idx="4638">
                  <c:v>34.47</c:v>
                </c:pt>
                <c:pt idx="4639">
                  <c:v>34.47</c:v>
                </c:pt>
                <c:pt idx="4640">
                  <c:v>34.47</c:v>
                </c:pt>
                <c:pt idx="4641">
                  <c:v>34.479999999999997</c:v>
                </c:pt>
                <c:pt idx="4642">
                  <c:v>34.479999999999997</c:v>
                </c:pt>
                <c:pt idx="4643">
                  <c:v>34.479999999999997</c:v>
                </c:pt>
                <c:pt idx="4644">
                  <c:v>34.479999999999997</c:v>
                </c:pt>
                <c:pt idx="4645">
                  <c:v>34.479999999999997</c:v>
                </c:pt>
                <c:pt idx="4646">
                  <c:v>34.479999999999997</c:v>
                </c:pt>
                <c:pt idx="4647">
                  <c:v>34.479999999999997</c:v>
                </c:pt>
                <c:pt idx="4648">
                  <c:v>34.479999999999997</c:v>
                </c:pt>
                <c:pt idx="4649">
                  <c:v>34.479999999999997</c:v>
                </c:pt>
                <c:pt idx="4650">
                  <c:v>34.479999999999997</c:v>
                </c:pt>
                <c:pt idx="4651">
                  <c:v>34.479999999999997</c:v>
                </c:pt>
                <c:pt idx="4652">
                  <c:v>34.479999999999997</c:v>
                </c:pt>
                <c:pt idx="4653">
                  <c:v>34.479999999999997</c:v>
                </c:pt>
                <c:pt idx="4654">
                  <c:v>34.479999999999997</c:v>
                </c:pt>
                <c:pt idx="4655">
                  <c:v>34.479999999999997</c:v>
                </c:pt>
                <c:pt idx="4656">
                  <c:v>34.479999999999997</c:v>
                </c:pt>
                <c:pt idx="4657">
                  <c:v>34.479999999999997</c:v>
                </c:pt>
                <c:pt idx="4658">
                  <c:v>34.479999999999997</c:v>
                </c:pt>
                <c:pt idx="4659">
                  <c:v>34.479999999999997</c:v>
                </c:pt>
                <c:pt idx="4660">
                  <c:v>34.479999999999997</c:v>
                </c:pt>
                <c:pt idx="4661">
                  <c:v>34.479999999999997</c:v>
                </c:pt>
                <c:pt idx="4662">
                  <c:v>34.49</c:v>
                </c:pt>
                <c:pt idx="4663">
                  <c:v>34.49</c:v>
                </c:pt>
                <c:pt idx="4664">
                  <c:v>34.49</c:v>
                </c:pt>
                <c:pt idx="4665">
                  <c:v>34.49</c:v>
                </c:pt>
                <c:pt idx="4666">
                  <c:v>34.49</c:v>
                </c:pt>
                <c:pt idx="4667">
                  <c:v>34.49</c:v>
                </c:pt>
                <c:pt idx="4668">
                  <c:v>34.49</c:v>
                </c:pt>
                <c:pt idx="4669">
                  <c:v>34.49</c:v>
                </c:pt>
                <c:pt idx="4670">
                  <c:v>34.49</c:v>
                </c:pt>
                <c:pt idx="4671">
                  <c:v>34.49</c:v>
                </c:pt>
                <c:pt idx="4672">
                  <c:v>34.49</c:v>
                </c:pt>
                <c:pt idx="4673">
                  <c:v>34.49</c:v>
                </c:pt>
                <c:pt idx="4674">
                  <c:v>34.49</c:v>
                </c:pt>
                <c:pt idx="4675">
                  <c:v>34.479999999999997</c:v>
                </c:pt>
                <c:pt idx="4676">
                  <c:v>34.479999999999997</c:v>
                </c:pt>
                <c:pt idx="4677">
                  <c:v>34.479999999999997</c:v>
                </c:pt>
                <c:pt idx="4678">
                  <c:v>34.479999999999997</c:v>
                </c:pt>
                <c:pt idx="4679">
                  <c:v>34.479999999999997</c:v>
                </c:pt>
                <c:pt idx="4680">
                  <c:v>34.479999999999997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228592"/>
        <c:axId val="284227416"/>
      </c:scatterChart>
      <c:valAx>
        <c:axId val="2842285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7416"/>
        <c:crosses val="autoZero"/>
        <c:crossBetween val="midCat"/>
      </c:valAx>
      <c:valAx>
        <c:axId val="284227416"/>
        <c:scaling>
          <c:orientation val="minMax"/>
          <c:max val="35"/>
          <c:min val="3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85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p100i2d0!$B$1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p100i2d0!$A$2:$A$4153</c:f>
              <c:numCache>
                <c:formatCode>mm:ss.0</c:formatCode>
                <c:ptCount val="4152"/>
                <c:pt idx="0">
                  <c:v>0.59223612268518522</c:v>
                </c:pt>
                <c:pt idx="1">
                  <c:v>0.59223960648148155</c:v>
                </c:pt>
                <c:pt idx="2">
                  <c:v>0.59224296296296297</c:v>
                </c:pt>
                <c:pt idx="3">
                  <c:v>0.59224579861111104</c:v>
                </c:pt>
                <c:pt idx="4">
                  <c:v>0.59224925925925931</c:v>
                </c:pt>
                <c:pt idx="5">
                  <c:v>0.5922527314814815</c:v>
                </c:pt>
                <c:pt idx="6">
                  <c:v>0.59225625000000004</c:v>
                </c:pt>
                <c:pt idx="7">
                  <c:v>0.59225951388888887</c:v>
                </c:pt>
                <c:pt idx="8">
                  <c:v>0.59226276620370377</c:v>
                </c:pt>
                <c:pt idx="9">
                  <c:v>0.59226606481481481</c:v>
                </c:pt>
                <c:pt idx="10">
                  <c:v>0.5922689351851852</c:v>
                </c:pt>
                <c:pt idx="11">
                  <c:v>0.59227223379629634</c:v>
                </c:pt>
                <c:pt idx="12">
                  <c:v>0.59227488425925923</c:v>
                </c:pt>
                <c:pt idx="13">
                  <c:v>0.59227820601851855</c:v>
                </c:pt>
                <c:pt idx="14">
                  <c:v>0.59228148148148152</c:v>
                </c:pt>
                <c:pt idx="15">
                  <c:v>0.59228487268518515</c:v>
                </c:pt>
                <c:pt idx="16">
                  <c:v>0.59228865740740744</c:v>
                </c:pt>
                <c:pt idx="17">
                  <c:v>0.59229189814814809</c:v>
                </c:pt>
                <c:pt idx="18">
                  <c:v>0.5922945833333334</c:v>
                </c:pt>
                <c:pt idx="19">
                  <c:v>0.59229784722222223</c:v>
                </c:pt>
                <c:pt idx="20">
                  <c:v>0.59230054398148146</c:v>
                </c:pt>
                <c:pt idx="21">
                  <c:v>0.59230451388888883</c:v>
                </c:pt>
                <c:pt idx="22">
                  <c:v>0.59230813657407411</c:v>
                </c:pt>
                <c:pt idx="23">
                  <c:v>0.59231155092592591</c:v>
                </c:pt>
                <c:pt idx="24">
                  <c:v>0.59231496527777783</c:v>
                </c:pt>
                <c:pt idx="25">
                  <c:v>0.59231797453703705</c:v>
                </c:pt>
                <c:pt idx="26">
                  <c:v>0.59232143518518521</c:v>
                </c:pt>
                <c:pt idx="27">
                  <c:v>0.59232453703703702</c:v>
                </c:pt>
                <c:pt idx="28">
                  <c:v>0.5923279398148148</c:v>
                </c:pt>
                <c:pt idx="29">
                  <c:v>0.59233171296296294</c:v>
                </c:pt>
                <c:pt idx="30">
                  <c:v>0.59233562500000003</c:v>
                </c:pt>
                <c:pt idx="31">
                  <c:v>0.5923386458333334</c:v>
                </c:pt>
                <c:pt idx="32">
                  <c:v>0.59234211805555559</c:v>
                </c:pt>
                <c:pt idx="33">
                  <c:v>0.5923456597222222</c:v>
                </c:pt>
                <c:pt idx="34">
                  <c:v>0.59234928240740736</c:v>
                </c:pt>
                <c:pt idx="35">
                  <c:v>0.59235296296296303</c:v>
                </c:pt>
                <c:pt idx="36">
                  <c:v>0.59235603009259263</c:v>
                </c:pt>
                <c:pt idx="37">
                  <c:v>0.59235935185185185</c:v>
                </c:pt>
                <c:pt idx="38">
                  <c:v>0.59236269675925923</c:v>
                </c:pt>
                <c:pt idx="39">
                  <c:v>0.5923660648148148</c:v>
                </c:pt>
                <c:pt idx="40">
                  <c:v>0.59236930555555556</c:v>
                </c:pt>
                <c:pt idx="41">
                  <c:v>0.59237269675925919</c:v>
                </c:pt>
                <c:pt idx="42">
                  <c:v>0.59237601851851851</c:v>
                </c:pt>
                <c:pt idx="43">
                  <c:v>0.59237903935185188</c:v>
                </c:pt>
                <c:pt idx="44">
                  <c:v>0.59238255787037042</c:v>
                </c:pt>
                <c:pt idx="45">
                  <c:v>0.59238604166666664</c:v>
                </c:pt>
                <c:pt idx="46">
                  <c:v>0.59238960648148142</c:v>
                </c:pt>
                <c:pt idx="47">
                  <c:v>0.59239309027777776</c:v>
                </c:pt>
                <c:pt idx="48">
                  <c:v>0.59239665509259265</c:v>
                </c:pt>
                <c:pt idx="49">
                  <c:v>0.59240004629629628</c:v>
                </c:pt>
                <c:pt idx="50">
                  <c:v>0.59240377314814818</c:v>
                </c:pt>
                <c:pt idx="51">
                  <c:v>0.59240759259259257</c:v>
                </c:pt>
                <c:pt idx="52">
                  <c:v>0.5924105092592592</c:v>
                </c:pt>
                <c:pt idx="53">
                  <c:v>0.59241407407407409</c:v>
                </c:pt>
                <c:pt idx="54">
                  <c:v>0.59241722222222226</c:v>
                </c:pt>
                <c:pt idx="55">
                  <c:v>0.59242046296296291</c:v>
                </c:pt>
                <c:pt idx="56">
                  <c:v>0.59242400462962963</c:v>
                </c:pt>
                <c:pt idx="57">
                  <c:v>0.59242765046296297</c:v>
                </c:pt>
                <c:pt idx="58">
                  <c:v>0.59243111111111113</c:v>
                </c:pt>
                <c:pt idx="59">
                  <c:v>0.5924346412037037</c:v>
                </c:pt>
                <c:pt idx="60">
                  <c:v>0.59243876157407405</c:v>
                </c:pt>
                <c:pt idx="61">
                  <c:v>0.59244329861111111</c:v>
                </c:pt>
                <c:pt idx="62">
                  <c:v>0.59244728009259262</c:v>
                </c:pt>
                <c:pt idx="63">
                  <c:v>0.59245129629629634</c:v>
                </c:pt>
                <c:pt idx="64">
                  <c:v>0.59245474537037035</c:v>
                </c:pt>
                <c:pt idx="65">
                  <c:v>0.59245883101851848</c:v>
                </c:pt>
                <c:pt idx="66">
                  <c:v>0.59246281249999999</c:v>
                </c:pt>
                <c:pt idx="67">
                  <c:v>0.59246612268518517</c:v>
                </c:pt>
                <c:pt idx="68">
                  <c:v>0.59246998842592591</c:v>
                </c:pt>
                <c:pt idx="69">
                  <c:v>0.59247339120370368</c:v>
                </c:pt>
                <c:pt idx="70">
                  <c:v>0.59247689814814819</c:v>
                </c:pt>
                <c:pt idx="71">
                  <c:v>0.59248024305555558</c:v>
                </c:pt>
                <c:pt idx="72">
                  <c:v>0.59248293981481481</c:v>
                </c:pt>
                <c:pt idx="73">
                  <c:v>0.59248616898148143</c:v>
                </c:pt>
                <c:pt idx="74">
                  <c:v>0.59248886574074078</c:v>
                </c:pt>
                <c:pt idx="75">
                  <c:v>0.59249211805555557</c:v>
                </c:pt>
                <c:pt idx="76">
                  <c:v>0.59249475694444442</c:v>
                </c:pt>
                <c:pt idx="77">
                  <c:v>0.59249797453703701</c:v>
                </c:pt>
                <c:pt idx="78">
                  <c:v>0.59250063657407404</c:v>
                </c:pt>
                <c:pt idx="79">
                  <c:v>0.59250402777777778</c:v>
                </c:pt>
                <c:pt idx="80">
                  <c:v>0.59250730324074075</c:v>
                </c:pt>
                <c:pt idx="81">
                  <c:v>0.59251068287037034</c:v>
                </c:pt>
                <c:pt idx="82">
                  <c:v>0.59251391203703707</c:v>
                </c:pt>
                <c:pt idx="83">
                  <c:v>0.59251725694444446</c:v>
                </c:pt>
                <c:pt idx="84">
                  <c:v>0.59252049768518522</c:v>
                </c:pt>
                <c:pt idx="85">
                  <c:v>0.59252318287037042</c:v>
                </c:pt>
                <c:pt idx="86">
                  <c:v>0.59252646990740743</c:v>
                </c:pt>
                <c:pt idx="87">
                  <c:v>0.59252936342592599</c:v>
                </c:pt>
                <c:pt idx="88">
                  <c:v>0.59253283564814818</c:v>
                </c:pt>
                <c:pt idx="89">
                  <c:v>0.59253564814814819</c:v>
                </c:pt>
                <c:pt idx="90">
                  <c:v>0.59253929398148142</c:v>
                </c:pt>
                <c:pt idx="91">
                  <c:v>0.59254273148148151</c:v>
                </c:pt>
                <c:pt idx="92">
                  <c:v>0.59254634259259265</c:v>
                </c:pt>
                <c:pt idx="93">
                  <c:v>0.59254975694444445</c:v>
                </c:pt>
                <c:pt idx="94">
                  <c:v>0.59255273148148147</c:v>
                </c:pt>
                <c:pt idx="95">
                  <c:v>0.59255620370370365</c:v>
                </c:pt>
                <c:pt idx="96">
                  <c:v>0.5925596296296296</c:v>
                </c:pt>
                <c:pt idx="97">
                  <c:v>0.59256325231481488</c:v>
                </c:pt>
                <c:pt idx="98">
                  <c:v>0.59256666666666669</c:v>
                </c:pt>
                <c:pt idx="99">
                  <c:v>0.59257008101851849</c:v>
                </c:pt>
                <c:pt idx="100">
                  <c:v>0.59257300925925926</c:v>
                </c:pt>
                <c:pt idx="101">
                  <c:v>0.59257648148148145</c:v>
                </c:pt>
                <c:pt idx="102">
                  <c:v>0.59258024305555557</c:v>
                </c:pt>
                <c:pt idx="103">
                  <c:v>0.59258401620370371</c:v>
                </c:pt>
                <c:pt idx="104">
                  <c:v>0.59258738425925928</c:v>
                </c:pt>
                <c:pt idx="105">
                  <c:v>0.5925901736111111</c:v>
                </c:pt>
                <c:pt idx="106">
                  <c:v>0.59259354166666667</c:v>
                </c:pt>
                <c:pt idx="107">
                  <c:v>0.59259635416666667</c:v>
                </c:pt>
                <c:pt idx="108">
                  <c:v>0.59259973379629627</c:v>
                </c:pt>
                <c:pt idx="109">
                  <c:v>0.59260344907407403</c:v>
                </c:pt>
                <c:pt idx="110">
                  <c:v>0.59260696759259257</c:v>
                </c:pt>
                <c:pt idx="111">
                  <c:v>0.59261053240740746</c:v>
                </c:pt>
                <c:pt idx="112">
                  <c:v>0.5926134837962963</c:v>
                </c:pt>
                <c:pt idx="113">
                  <c:v>0.59262265046296292</c:v>
                </c:pt>
                <c:pt idx="114">
                  <c:v>0.59262613425925925</c:v>
                </c:pt>
                <c:pt idx="115">
                  <c:v>0.59262964120370365</c:v>
                </c:pt>
                <c:pt idx="116">
                  <c:v>0.59263311342592595</c:v>
                </c:pt>
                <c:pt idx="117">
                  <c:v>0.59263664351851852</c:v>
                </c:pt>
                <c:pt idx="118">
                  <c:v>0.59263956018518515</c:v>
                </c:pt>
                <c:pt idx="119">
                  <c:v>0.59264314814814811</c:v>
                </c:pt>
                <c:pt idx="120">
                  <c:v>0.59264649305555561</c:v>
                </c:pt>
                <c:pt idx="121">
                  <c:v>0.59264991898148145</c:v>
                </c:pt>
                <c:pt idx="122">
                  <c:v>0.59265322916666674</c:v>
                </c:pt>
                <c:pt idx="123">
                  <c:v>0.59265670138888893</c:v>
                </c:pt>
                <c:pt idx="124">
                  <c:v>0.59265958333333335</c:v>
                </c:pt>
                <c:pt idx="125">
                  <c:v>0.59266311342592592</c:v>
                </c:pt>
                <c:pt idx="126">
                  <c:v>0.59266666666666667</c:v>
                </c:pt>
                <c:pt idx="127">
                  <c:v>0.59267018518518522</c:v>
                </c:pt>
                <c:pt idx="128">
                  <c:v>0.59267393518518519</c:v>
                </c:pt>
                <c:pt idx="129">
                  <c:v>0.59267702546296297</c:v>
                </c:pt>
                <c:pt idx="130">
                  <c:v>0.5926807291666667</c:v>
                </c:pt>
                <c:pt idx="131">
                  <c:v>0.59268462962962964</c:v>
                </c:pt>
                <c:pt idx="132">
                  <c:v>0.59268812500000001</c:v>
                </c:pt>
                <c:pt idx="133">
                  <c:v>0.592691724537037</c:v>
                </c:pt>
                <c:pt idx="134">
                  <c:v>0.59269476851851854</c:v>
                </c:pt>
                <c:pt idx="135">
                  <c:v>0.59269836805555554</c:v>
                </c:pt>
                <c:pt idx="136">
                  <c:v>0.59270201388888888</c:v>
                </c:pt>
                <c:pt idx="137">
                  <c:v>0.59270554398148145</c:v>
                </c:pt>
                <c:pt idx="138">
                  <c:v>0.59270900462962961</c:v>
                </c:pt>
                <c:pt idx="139">
                  <c:v>0.59271178240740741</c:v>
                </c:pt>
                <c:pt idx="140">
                  <c:v>0.59271515046296297</c:v>
                </c:pt>
                <c:pt idx="141">
                  <c:v>0.5927185416666666</c:v>
                </c:pt>
                <c:pt idx="142">
                  <c:v>0.59272192129629631</c:v>
                </c:pt>
                <c:pt idx="143">
                  <c:v>0.59272538194444446</c:v>
                </c:pt>
                <c:pt idx="144">
                  <c:v>0.59272871527777771</c:v>
                </c:pt>
                <c:pt idx="145">
                  <c:v>0.59273160879629627</c:v>
                </c:pt>
                <c:pt idx="146">
                  <c:v>0.59273504629629625</c:v>
                </c:pt>
                <c:pt idx="147">
                  <c:v>0.59273783564814819</c:v>
                </c:pt>
                <c:pt idx="148">
                  <c:v>0.59274125</c:v>
                </c:pt>
                <c:pt idx="149">
                  <c:v>0.59274460648148153</c:v>
                </c:pt>
                <c:pt idx="150">
                  <c:v>0.59274807870370372</c:v>
                </c:pt>
                <c:pt idx="151">
                  <c:v>0.59275150462962956</c:v>
                </c:pt>
                <c:pt idx="152">
                  <c:v>0.59275521990740743</c:v>
                </c:pt>
                <c:pt idx="153">
                  <c:v>0.59275819444444444</c:v>
                </c:pt>
                <c:pt idx="154">
                  <c:v>0.59276193287037038</c:v>
                </c:pt>
                <c:pt idx="155">
                  <c:v>0.59276565972222228</c:v>
                </c:pt>
                <c:pt idx="156">
                  <c:v>0.5927692361111111</c:v>
                </c:pt>
                <c:pt idx="157">
                  <c:v>0.59277288194444444</c:v>
                </c:pt>
                <c:pt idx="158">
                  <c:v>0.59277592592592587</c:v>
                </c:pt>
                <c:pt idx="159">
                  <c:v>0.59277953703703701</c:v>
                </c:pt>
                <c:pt idx="160">
                  <c:v>0.59278337962962968</c:v>
                </c:pt>
                <c:pt idx="161">
                  <c:v>0.59278704861111109</c:v>
                </c:pt>
                <c:pt idx="162">
                  <c:v>0.5927899884259259</c:v>
                </c:pt>
                <c:pt idx="163">
                  <c:v>0.59279357638888885</c:v>
                </c:pt>
                <c:pt idx="164">
                  <c:v>0.59279717592592596</c:v>
                </c:pt>
                <c:pt idx="165">
                  <c:v>0.59280096064814813</c:v>
                </c:pt>
                <c:pt idx="166">
                  <c:v>0.59280451388888888</c:v>
                </c:pt>
                <c:pt idx="167">
                  <c:v>0.59280753472222225</c:v>
                </c:pt>
                <c:pt idx="168">
                  <c:v>0.59281096064814809</c:v>
                </c:pt>
                <c:pt idx="169">
                  <c:v>0.59281436342592586</c:v>
                </c:pt>
                <c:pt idx="170">
                  <c:v>0.59281792824074075</c:v>
                </c:pt>
                <c:pt idx="171">
                  <c:v>0.59282140046296294</c:v>
                </c:pt>
                <c:pt idx="172">
                  <c:v>0.59282424768518516</c:v>
                </c:pt>
                <c:pt idx="173">
                  <c:v>0.5928278935185185</c:v>
                </c:pt>
                <c:pt idx="174">
                  <c:v>0.59283093749999993</c:v>
                </c:pt>
                <c:pt idx="175">
                  <c:v>0.5928346180555556</c:v>
                </c:pt>
                <c:pt idx="176">
                  <c:v>0.592838287037037</c:v>
                </c:pt>
                <c:pt idx="177">
                  <c:v>0.59284192129629631</c:v>
                </c:pt>
                <c:pt idx="178">
                  <c:v>0.5928450115740741</c:v>
                </c:pt>
                <c:pt idx="179">
                  <c:v>0.59284857638888888</c:v>
                </c:pt>
                <c:pt idx="180">
                  <c:v>0.59285222222222222</c:v>
                </c:pt>
                <c:pt idx="181">
                  <c:v>0.59285583333333336</c:v>
                </c:pt>
                <c:pt idx="182">
                  <c:v>0.5928594791666667</c:v>
                </c:pt>
                <c:pt idx="183">
                  <c:v>0.59286243055555554</c:v>
                </c:pt>
                <c:pt idx="184">
                  <c:v>0.59286593749999994</c:v>
                </c:pt>
                <c:pt idx="185">
                  <c:v>0.59286965277777781</c:v>
                </c:pt>
                <c:pt idx="186">
                  <c:v>0.59287303240740741</c:v>
                </c:pt>
                <c:pt idx="187">
                  <c:v>0.59287646990740739</c:v>
                </c:pt>
                <c:pt idx="188">
                  <c:v>0.59287937499999999</c:v>
                </c:pt>
                <c:pt idx="189">
                  <c:v>0.59288275462962969</c:v>
                </c:pt>
                <c:pt idx="190">
                  <c:v>0.59288559027777776</c:v>
                </c:pt>
                <c:pt idx="191">
                  <c:v>0.59288931712962967</c:v>
                </c:pt>
                <c:pt idx="192">
                  <c:v>0.59289331018518521</c:v>
                </c:pt>
                <c:pt idx="193">
                  <c:v>0.59289700231481479</c:v>
                </c:pt>
                <c:pt idx="194">
                  <c:v>0.59289998842592595</c:v>
                </c:pt>
                <c:pt idx="195">
                  <c:v>0.59290353009259256</c:v>
                </c:pt>
                <c:pt idx="196">
                  <c:v>0.59290712962962966</c:v>
                </c:pt>
                <c:pt idx="197">
                  <c:v>0.59291093750000001</c:v>
                </c:pt>
                <c:pt idx="198">
                  <c:v>0.59291444444444441</c:v>
                </c:pt>
                <c:pt idx="199">
                  <c:v>0.59291734953703701</c:v>
                </c:pt>
                <c:pt idx="200">
                  <c:v>0.59292090277777776</c:v>
                </c:pt>
                <c:pt idx="201">
                  <c:v>0.59292445601851851</c:v>
                </c:pt>
                <c:pt idx="202">
                  <c:v>0.59292824074074069</c:v>
                </c:pt>
                <c:pt idx="203">
                  <c:v>0.59293173611111116</c:v>
                </c:pt>
                <c:pt idx="204">
                  <c:v>0.5929345601851852</c:v>
                </c:pt>
                <c:pt idx="205">
                  <c:v>0.5929379398148148</c:v>
                </c:pt>
                <c:pt idx="206">
                  <c:v>0.5929413194444445</c:v>
                </c:pt>
                <c:pt idx="207">
                  <c:v>0.59294471064814813</c:v>
                </c:pt>
                <c:pt idx="208">
                  <c:v>0.59294806712962966</c:v>
                </c:pt>
                <c:pt idx="209">
                  <c:v>0.59295156250000003</c:v>
                </c:pt>
                <c:pt idx="210">
                  <c:v>0.59295440972222224</c:v>
                </c:pt>
                <c:pt idx="211">
                  <c:v>0.59295797453703702</c:v>
                </c:pt>
                <c:pt idx="212">
                  <c:v>0.59296079861111106</c:v>
                </c:pt>
                <c:pt idx="213">
                  <c:v>0.5929641898148148</c:v>
                </c:pt>
                <c:pt idx="214">
                  <c:v>0.5929675694444444</c:v>
                </c:pt>
                <c:pt idx="215">
                  <c:v>0.59297097222222217</c:v>
                </c:pt>
                <c:pt idx="216">
                  <c:v>0.59297453703703706</c:v>
                </c:pt>
                <c:pt idx="217">
                  <c:v>0.59297791666666666</c:v>
                </c:pt>
                <c:pt idx="218">
                  <c:v>0.59298089120370367</c:v>
                </c:pt>
                <c:pt idx="219">
                  <c:v>0.59298445601851857</c:v>
                </c:pt>
                <c:pt idx="220">
                  <c:v>0.59298796296296297</c:v>
                </c:pt>
                <c:pt idx="221">
                  <c:v>0.59299177083333332</c:v>
                </c:pt>
                <c:pt idx="222">
                  <c:v>0.59299535879629628</c:v>
                </c:pt>
                <c:pt idx="223">
                  <c:v>0.59299835648148147</c:v>
                </c:pt>
                <c:pt idx="224">
                  <c:v>0.59300194444444443</c:v>
                </c:pt>
                <c:pt idx="225">
                  <c:v>0.5930055671296296</c:v>
                </c:pt>
                <c:pt idx="226">
                  <c:v>0.59300946759259265</c:v>
                </c:pt>
                <c:pt idx="227">
                  <c:v>0.59301265046296303</c:v>
                </c:pt>
                <c:pt idx="228">
                  <c:v>0.59301626157407406</c:v>
                </c:pt>
                <c:pt idx="229">
                  <c:v>0.59301982638888895</c:v>
                </c:pt>
                <c:pt idx="230">
                  <c:v>0.59302348379629632</c:v>
                </c:pt>
                <c:pt idx="231">
                  <c:v>0.59302717592592591</c:v>
                </c:pt>
                <c:pt idx="232">
                  <c:v>0.59303021990740745</c:v>
                </c:pt>
                <c:pt idx="233">
                  <c:v>0.59303386574074068</c:v>
                </c:pt>
                <c:pt idx="234">
                  <c:v>0.59303726851851846</c:v>
                </c:pt>
                <c:pt idx="235">
                  <c:v>0.59304070601851855</c:v>
                </c:pt>
                <c:pt idx="236">
                  <c:v>0.59304415509259256</c:v>
                </c:pt>
                <c:pt idx="237">
                  <c:v>0.59304697916666671</c:v>
                </c:pt>
                <c:pt idx="238">
                  <c:v>0.59305049768518525</c:v>
                </c:pt>
                <c:pt idx="239">
                  <c:v>0.59305359953703707</c:v>
                </c:pt>
                <c:pt idx="240">
                  <c:v>0.59305719907407406</c:v>
                </c:pt>
                <c:pt idx="241">
                  <c:v>0.5930609722222222</c:v>
                </c:pt>
                <c:pt idx="242">
                  <c:v>0.59306462962962969</c:v>
                </c:pt>
                <c:pt idx="243">
                  <c:v>0.5930676967592593</c:v>
                </c:pt>
                <c:pt idx="244">
                  <c:v>0.59307134259259253</c:v>
                </c:pt>
                <c:pt idx="245">
                  <c:v>0.59307497685185184</c:v>
                </c:pt>
                <c:pt idx="246">
                  <c:v>0.59307876157407413</c:v>
                </c:pt>
                <c:pt idx="247">
                  <c:v>0.59308233796296295</c:v>
                </c:pt>
                <c:pt idx="248">
                  <c:v>0.59308546296296294</c:v>
                </c:pt>
                <c:pt idx="249">
                  <c:v>0.59308914351851849</c:v>
                </c:pt>
                <c:pt idx="250">
                  <c:v>0.59309274305555559</c:v>
                </c:pt>
                <c:pt idx="251">
                  <c:v>0.59309644675925932</c:v>
                </c:pt>
                <c:pt idx="252">
                  <c:v>0.59309936342592595</c:v>
                </c:pt>
                <c:pt idx="253">
                  <c:v>0.59310287037037035</c:v>
                </c:pt>
                <c:pt idx="254">
                  <c:v>0.59310630787037033</c:v>
                </c:pt>
                <c:pt idx="255">
                  <c:v>0.59310978009259252</c:v>
                </c:pt>
                <c:pt idx="256">
                  <c:v>0.59311339120370377</c:v>
                </c:pt>
                <c:pt idx="257">
                  <c:v>0.59311711805555556</c:v>
                </c:pt>
                <c:pt idx="258">
                  <c:v>0.59312031249999997</c:v>
                </c:pt>
                <c:pt idx="259">
                  <c:v>0.59312398148148149</c:v>
                </c:pt>
                <c:pt idx="260">
                  <c:v>0.59312766203703704</c:v>
                </c:pt>
                <c:pt idx="261">
                  <c:v>0.59313142361111104</c:v>
                </c:pt>
                <c:pt idx="262">
                  <c:v>0.59313452546296297</c:v>
                </c:pt>
                <c:pt idx="263">
                  <c:v>0.5931382291666667</c:v>
                </c:pt>
                <c:pt idx="264">
                  <c:v>0.59314201388888887</c:v>
                </c:pt>
                <c:pt idx="265">
                  <c:v>0.59314570601851846</c:v>
                </c:pt>
                <c:pt idx="266">
                  <c:v>0.59314879629629635</c:v>
                </c:pt>
                <c:pt idx="267">
                  <c:v>0.59315243055555555</c:v>
                </c:pt>
                <c:pt idx="268">
                  <c:v>0.59315611111111111</c:v>
                </c:pt>
                <c:pt idx="269">
                  <c:v>0.59315968750000003</c:v>
                </c:pt>
                <c:pt idx="270">
                  <c:v>0.59316314814814819</c:v>
                </c:pt>
                <c:pt idx="271">
                  <c:v>0.59316605324074068</c:v>
                </c:pt>
                <c:pt idx="272">
                  <c:v>0.59316946759259259</c:v>
                </c:pt>
                <c:pt idx="273">
                  <c:v>0.59317295138888892</c:v>
                </c:pt>
                <c:pt idx="274">
                  <c:v>0.5931764814814815</c:v>
                </c:pt>
                <c:pt idx="275">
                  <c:v>0.59317996527777772</c:v>
                </c:pt>
                <c:pt idx="276">
                  <c:v>0.59318356481481482</c:v>
                </c:pt>
                <c:pt idx="277">
                  <c:v>0.59318651620370366</c:v>
                </c:pt>
                <c:pt idx="278">
                  <c:v>0.59318994212962961</c:v>
                </c:pt>
                <c:pt idx="279">
                  <c:v>0.5931933796296297</c:v>
                </c:pt>
                <c:pt idx="280">
                  <c:v>0.59319678240740747</c:v>
                </c:pt>
                <c:pt idx="281">
                  <c:v>0.59320033564814811</c:v>
                </c:pt>
                <c:pt idx="282">
                  <c:v>0.59320379629629627</c:v>
                </c:pt>
                <c:pt idx="283">
                  <c:v>0.59320684027777781</c:v>
                </c:pt>
                <c:pt idx="284">
                  <c:v>0.59321050925925922</c:v>
                </c:pt>
                <c:pt idx="285">
                  <c:v>0.59321415509259257</c:v>
                </c:pt>
                <c:pt idx="286">
                  <c:v>0.59321792824074071</c:v>
                </c:pt>
                <c:pt idx="287">
                  <c:v>0.59322107638888888</c:v>
                </c:pt>
                <c:pt idx="288">
                  <c:v>0.59322467592592598</c:v>
                </c:pt>
                <c:pt idx="289">
                  <c:v>0.5932283796296296</c:v>
                </c:pt>
                <c:pt idx="290">
                  <c:v>0.59323206018518515</c:v>
                </c:pt>
                <c:pt idx="291">
                  <c:v>0.59323577546296302</c:v>
                </c:pt>
                <c:pt idx="292">
                  <c:v>0.59323888888888887</c:v>
                </c:pt>
                <c:pt idx="293">
                  <c:v>0.59324250000000001</c:v>
                </c:pt>
                <c:pt idx="294">
                  <c:v>0.59324624999999997</c:v>
                </c:pt>
                <c:pt idx="295">
                  <c:v>0.59324993055555553</c:v>
                </c:pt>
                <c:pt idx="296">
                  <c:v>0.59325299768518513</c:v>
                </c:pt>
                <c:pt idx="297">
                  <c:v>0.59325672453703704</c:v>
                </c:pt>
                <c:pt idx="298">
                  <c:v>0.59326067129629634</c:v>
                </c:pt>
                <c:pt idx="299">
                  <c:v>0.59326424768518515</c:v>
                </c:pt>
                <c:pt idx="300">
                  <c:v>0.59326712962962957</c:v>
                </c:pt>
                <c:pt idx="301">
                  <c:v>0.5932705787037037</c:v>
                </c:pt>
                <c:pt idx="302">
                  <c:v>0.59327346064814812</c:v>
                </c:pt>
                <c:pt idx="303">
                  <c:v>0.59327688657407407</c:v>
                </c:pt>
                <c:pt idx="304">
                  <c:v>0.59328070601851846</c:v>
                </c:pt>
                <c:pt idx="305">
                  <c:v>0.59328430555555556</c:v>
                </c:pt>
                <c:pt idx="306">
                  <c:v>0.59328799768518514</c:v>
                </c:pt>
                <c:pt idx="307">
                  <c:v>0.59329109953703707</c:v>
                </c:pt>
                <c:pt idx="308">
                  <c:v>0.59329469907407406</c:v>
                </c:pt>
                <c:pt idx="309">
                  <c:v>0.59329855324074077</c:v>
                </c:pt>
                <c:pt idx="310">
                  <c:v>0.59330219907407411</c:v>
                </c:pt>
                <c:pt idx="311">
                  <c:v>0.59330530092592593</c:v>
                </c:pt>
                <c:pt idx="312">
                  <c:v>0.59330894675925927</c:v>
                </c:pt>
                <c:pt idx="313">
                  <c:v>0.59331256944444444</c:v>
                </c:pt>
                <c:pt idx="314">
                  <c:v>0.59331631944444452</c:v>
                </c:pt>
                <c:pt idx="315">
                  <c:v>0.59331958333333334</c:v>
                </c:pt>
                <c:pt idx="316">
                  <c:v>0.59332299768518515</c:v>
                </c:pt>
                <c:pt idx="317">
                  <c:v>0.59332641203703707</c:v>
                </c:pt>
                <c:pt idx="318">
                  <c:v>0.5933298379629629</c:v>
                </c:pt>
                <c:pt idx="319">
                  <c:v>0.59333344907407415</c:v>
                </c:pt>
                <c:pt idx="320">
                  <c:v>0.59333688657407413</c:v>
                </c:pt>
                <c:pt idx="321">
                  <c:v>0.59333991898148153</c:v>
                </c:pt>
                <c:pt idx="322">
                  <c:v>0.59334356481481476</c:v>
                </c:pt>
                <c:pt idx="323">
                  <c:v>0.59334721064814822</c:v>
                </c:pt>
                <c:pt idx="324">
                  <c:v>0.59335098379629636</c:v>
                </c:pt>
                <c:pt idx="325">
                  <c:v>0.59335409722222221</c:v>
                </c:pt>
                <c:pt idx="326">
                  <c:v>0.59335771990740738</c:v>
                </c:pt>
                <c:pt idx="327">
                  <c:v>0.59336150462962967</c:v>
                </c:pt>
                <c:pt idx="328">
                  <c:v>0.59336513888888887</c:v>
                </c:pt>
                <c:pt idx="329">
                  <c:v>0.59336893518518519</c:v>
                </c:pt>
                <c:pt idx="330">
                  <c:v>0.59337206018518518</c:v>
                </c:pt>
                <c:pt idx="331">
                  <c:v>0.59337569444444449</c:v>
                </c:pt>
                <c:pt idx="332">
                  <c:v>0.59337953703703705</c:v>
                </c:pt>
                <c:pt idx="333">
                  <c:v>0.5933831828703704</c:v>
                </c:pt>
                <c:pt idx="334">
                  <c:v>0.59338605324074079</c:v>
                </c:pt>
                <c:pt idx="335">
                  <c:v>0.59338949074074077</c:v>
                </c:pt>
                <c:pt idx="336">
                  <c:v>0.59339288194444439</c:v>
                </c:pt>
                <c:pt idx="337">
                  <c:v>0.59339643518518514</c:v>
                </c:pt>
                <c:pt idx="338">
                  <c:v>0.59339984953703706</c:v>
                </c:pt>
                <c:pt idx="339">
                  <c:v>0.59340334490740743</c:v>
                </c:pt>
                <c:pt idx="340">
                  <c:v>0.59340628472222223</c:v>
                </c:pt>
                <c:pt idx="341">
                  <c:v>0.59340971064814818</c:v>
                </c:pt>
                <c:pt idx="342">
                  <c:v>0.59341307870370363</c:v>
                </c:pt>
                <c:pt idx="343">
                  <c:v>0.59341651620370373</c:v>
                </c:pt>
                <c:pt idx="344">
                  <c:v>0.59342005787037044</c:v>
                </c:pt>
                <c:pt idx="345">
                  <c:v>0.59342344907407407</c:v>
                </c:pt>
                <c:pt idx="346">
                  <c:v>0.59342627314814822</c:v>
                </c:pt>
                <c:pt idx="347">
                  <c:v>0.59342972222222223</c:v>
                </c:pt>
                <c:pt idx="348">
                  <c:v>0.59343285879629626</c:v>
                </c:pt>
                <c:pt idx="349">
                  <c:v>0.59343663194444451</c:v>
                </c:pt>
                <c:pt idx="350">
                  <c:v>0.59344039351851852</c:v>
                </c:pt>
                <c:pt idx="351">
                  <c:v>0.59344425925925925</c:v>
                </c:pt>
                <c:pt idx="352">
                  <c:v>0.5934473379629629</c:v>
                </c:pt>
                <c:pt idx="353">
                  <c:v>0.59345098379629635</c:v>
                </c:pt>
                <c:pt idx="354">
                  <c:v>0.59345481481481477</c:v>
                </c:pt>
                <c:pt idx="355">
                  <c:v>0.59345848379629629</c:v>
                </c:pt>
                <c:pt idx="356">
                  <c:v>0.59346160879629628</c:v>
                </c:pt>
                <c:pt idx="357">
                  <c:v>0.59346534722222222</c:v>
                </c:pt>
                <c:pt idx="358">
                  <c:v>0.59346893518518518</c:v>
                </c:pt>
                <c:pt idx="359">
                  <c:v>0.59347278935185188</c:v>
                </c:pt>
                <c:pt idx="360">
                  <c:v>0.59347600694444447</c:v>
                </c:pt>
                <c:pt idx="361">
                  <c:v>0.59348042824074076</c:v>
                </c:pt>
                <c:pt idx="362">
                  <c:v>0.59348484953703706</c:v>
                </c:pt>
                <c:pt idx="363">
                  <c:v>0.59348878472222222</c:v>
                </c:pt>
                <c:pt idx="364">
                  <c:v>0.59349226851851855</c:v>
                </c:pt>
                <c:pt idx="365">
                  <c:v>0.59349577546296295</c:v>
                </c:pt>
                <c:pt idx="366">
                  <c:v>0.59349877314814814</c:v>
                </c:pt>
                <c:pt idx="367">
                  <c:v>0.59350243055555552</c:v>
                </c:pt>
                <c:pt idx="368">
                  <c:v>0.59350619212962963</c:v>
                </c:pt>
                <c:pt idx="369">
                  <c:v>0.593509849537037</c:v>
                </c:pt>
                <c:pt idx="370">
                  <c:v>0.5935135416666667</c:v>
                </c:pt>
                <c:pt idx="371">
                  <c:v>0.59351658564814813</c:v>
                </c:pt>
                <c:pt idx="372">
                  <c:v>0.59352035879629628</c:v>
                </c:pt>
                <c:pt idx="373">
                  <c:v>0.59352399305555559</c:v>
                </c:pt>
                <c:pt idx="374">
                  <c:v>0.59352767361111114</c:v>
                </c:pt>
                <c:pt idx="375">
                  <c:v>0.59353082175925931</c:v>
                </c:pt>
                <c:pt idx="376">
                  <c:v>0.59353452546296304</c:v>
                </c:pt>
                <c:pt idx="377">
                  <c:v>0.59353819444444444</c:v>
                </c:pt>
                <c:pt idx="378">
                  <c:v>0.59354182870370364</c:v>
                </c:pt>
                <c:pt idx="379">
                  <c:v>0.59354489583333336</c:v>
                </c:pt>
                <c:pt idx="380">
                  <c:v>0.59354839120370373</c:v>
                </c:pt>
                <c:pt idx="381">
                  <c:v>0.5935512268518518</c:v>
                </c:pt>
                <c:pt idx="382">
                  <c:v>0.59355471064814813</c:v>
                </c:pt>
                <c:pt idx="383">
                  <c:v>0.59355812500000005</c:v>
                </c:pt>
                <c:pt idx="384">
                  <c:v>0.59356166666666665</c:v>
                </c:pt>
                <c:pt idx="385">
                  <c:v>0.59356513888888884</c:v>
                </c:pt>
                <c:pt idx="386">
                  <c:v>0.59356818287037039</c:v>
                </c:pt>
                <c:pt idx="387">
                  <c:v>0.59357180555555555</c:v>
                </c:pt>
                <c:pt idx="388">
                  <c:v>0.59357539351851851</c:v>
                </c:pt>
                <c:pt idx="389">
                  <c:v>0.59357910879629627</c:v>
                </c:pt>
                <c:pt idx="390">
                  <c:v>0.59358275462962962</c:v>
                </c:pt>
                <c:pt idx="391">
                  <c:v>0.59358577546296298</c:v>
                </c:pt>
                <c:pt idx="392">
                  <c:v>0.59358934027777777</c:v>
                </c:pt>
                <c:pt idx="393">
                  <c:v>0.59359297453703708</c:v>
                </c:pt>
                <c:pt idx="394">
                  <c:v>0.59359662037037031</c:v>
                </c:pt>
                <c:pt idx="395">
                  <c:v>0.59360017361111106</c:v>
                </c:pt>
                <c:pt idx="396">
                  <c:v>0.59360311342592598</c:v>
                </c:pt>
                <c:pt idx="397">
                  <c:v>0.59360685185185191</c:v>
                </c:pt>
                <c:pt idx="398">
                  <c:v>0.59361024305555554</c:v>
                </c:pt>
                <c:pt idx="399">
                  <c:v>0.59361377314814812</c:v>
                </c:pt>
                <c:pt idx="400">
                  <c:v>0.59361718750000003</c:v>
                </c:pt>
                <c:pt idx="401">
                  <c:v>0.59362003472222225</c:v>
                </c:pt>
                <c:pt idx="402">
                  <c:v>0.59362346064814819</c:v>
                </c:pt>
                <c:pt idx="403">
                  <c:v>0.59362629629629626</c:v>
                </c:pt>
                <c:pt idx="404">
                  <c:v>0.59362975694444442</c:v>
                </c:pt>
                <c:pt idx="405">
                  <c:v>0.59363325231481479</c:v>
                </c:pt>
                <c:pt idx="406">
                  <c:v>0.5936367939814815</c:v>
                </c:pt>
                <c:pt idx="407">
                  <c:v>0.59364023148148148</c:v>
                </c:pt>
                <c:pt idx="408">
                  <c:v>0.59364306712962966</c:v>
                </c:pt>
                <c:pt idx="409">
                  <c:v>0.5936464930555555</c:v>
                </c:pt>
                <c:pt idx="410">
                  <c:v>0.59364934027777772</c:v>
                </c:pt>
                <c:pt idx="411">
                  <c:v>0.59365278935185184</c:v>
                </c:pt>
                <c:pt idx="412">
                  <c:v>0.5936563773148148</c:v>
                </c:pt>
                <c:pt idx="413">
                  <c:v>0.59366025462962957</c:v>
                </c:pt>
                <c:pt idx="414">
                  <c:v>0.59366387731481485</c:v>
                </c:pt>
                <c:pt idx="415">
                  <c:v>0.5936669907407407</c:v>
                </c:pt>
                <c:pt idx="416">
                  <c:v>0.59367076388888884</c:v>
                </c:pt>
                <c:pt idx="417">
                  <c:v>0.59367443287037036</c:v>
                </c:pt>
                <c:pt idx="418">
                  <c:v>0.59367814814814812</c:v>
                </c:pt>
                <c:pt idx="419">
                  <c:v>0.59368114583333331</c:v>
                </c:pt>
                <c:pt idx="420">
                  <c:v>0.5936847453703703</c:v>
                </c:pt>
                <c:pt idx="421">
                  <c:v>0.59368857638888894</c:v>
                </c:pt>
                <c:pt idx="422">
                  <c:v>0.59369224537037035</c:v>
                </c:pt>
                <c:pt idx="423">
                  <c:v>0.5936958912037037</c:v>
                </c:pt>
                <c:pt idx="424">
                  <c:v>0.59369903935185186</c:v>
                </c:pt>
                <c:pt idx="425">
                  <c:v>0.593702650462963</c:v>
                </c:pt>
                <c:pt idx="426">
                  <c:v>0.59370651620370374</c:v>
                </c:pt>
                <c:pt idx="427">
                  <c:v>0.59371015046296294</c:v>
                </c:pt>
                <c:pt idx="428">
                  <c:v>0.59371328703703707</c:v>
                </c:pt>
                <c:pt idx="429">
                  <c:v>0.59371668981481485</c:v>
                </c:pt>
                <c:pt idx="430">
                  <c:v>0.59372017361111118</c:v>
                </c:pt>
                <c:pt idx="431">
                  <c:v>0.59372373842592596</c:v>
                </c:pt>
                <c:pt idx="432">
                  <c:v>0.59372714120370373</c:v>
                </c:pt>
                <c:pt idx="433">
                  <c:v>0.59373018518518517</c:v>
                </c:pt>
                <c:pt idx="434">
                  <c:v>0.59373378472222227</c:v>
                </c:pt>
                <c:pt idx="435">
                  <c:v>0.59373736111111108</c:v>
                </c:pt>
                <c:pt idx="436">
                  <c:v>0.59374114583333337</c:v>
                </c:pt>
                <c:pt idx="437">
                  <c:v>0.59374474537037036</c:v>
                </c:pt>
                <c:pt idx="438">
                  <c:v>0.5937477893518518</c:v>
                </c:pt>
                <c:pt idx="439">
                  <c:v>0.59375145833333332</c:v>
                </c:pt>
                <c:pt idx="440">
                  <c:v>0.59375518518518522</c:v>
                </c:pt>
                <c:pt idx="441">
                  <c:v>0.59375905092592596</c:v>
                </c:pt>
                <c:pt idx="442">
                  <c:v>0.59376228009259258</c:v>
                </c:pt>
                <c:pt idx="443">
                  <c:v>0.59376616898148149</c:v>
                </c:pt>
                <c:pt idx="444">
                  <c:v>0.59377001157407405</c:v>
                </c:pt>
                <c:pt idx="445">
                  <c:v>0.59377361111111104</c:v>
                </c:pt>
                <c:pt idx="446">
                  <c:v>0.59377649305555558</c:v>
                </c:pt>
                <c:pt idx="447">
                  <c:v>0.59378003472222229</c:v>
                </c:pt>
                <c:pt idx="448">
                  <c:v>0.59378350694444448</c:v>
                </c:pt>
                <c:pt idx="449">
                  <c:v>0.59378715277777772</c:v>
                </c:pt>
                <c:pt idx="450">
                  <c:v>0.59379064814814819</c:v>
                </c:pt>
                <c:pt idx="451">
                  <c:v>0.59379388888888884</c:v>
                </c:pt>
                <c:pt idx="452">
                  <c:v>0.59379754629629633</c:v>
                </c:pt>
                <c:pt idx="453">
                  <c:v>0.59380128472222216</c:v>
                </c:pt>
                <c:pt idx="454">
                  <c:v>0.5938051157407408</c:v>
                </c:pt>
                <c:pt idx="455">
                  <c:v>0.59380885416666673</c:v>
                </c:pt>
                <c:pt idx="456">
                  <c:v>0.59381192129629634</c:v>
                </c:pt>
                <c:pt idx="457">
                  <c:v>0.59381571759259255</c:v>
                </c:pt>
                <c:pt idx="458">
                  <c:v>0.59381937499999993</c:v>
                </c:pt>
                <c:pt idx="459">
                  <c:v>0.59382322916666663</c:v>
                </c:pt>
                <c:pt idx="460">
                  <c:v>0.59382641203703701</c:v>
                </c:pt>
                <c:pt idx="461">
                  <c:v>0.59382999999999997</c:v>
                </c:pt>
                <c:pt idx="462">
                  <c:v>0.59383385416666667</c:v>
                </c:pt>
                <c:pt idx="463">
                  <c:v>0.59383731481481483</c:v>
                </c:pt>
                <c:pt idx="464">
                  <c:v>0.59384020833333329</c:v>
                </c:pt>
                <c:pt idx="465">
                  <c:v>0.59384371527777779</c:v>
                </c:pt>
                <c:pt idx="466">
                  <c:v>0.59384719907407402</c:v>
                </c:pt>
                <c:pt idx="467">
                  <c:v>0.59385083333333333</c:v>
                </c:pt>
                <c:pt idx="468">
                  <c:v>0.59385430555555552</c:v>
                </c:pt>
                <c:pt idx="469">
                  <c:v>0.59385791666666665</c:v>
                </c:pt>
                <c:pt idx="470">
                  <c:v>0.59386090277777781</c:v>
                </c:pt>
                <c:pt idx="471">
                  <c:v>0.59386439814814818</c:v>
                </c:pt>
                <c:pt idx="472">
                  <c:v>0.59386799768518517</c:v>
                </c:pt>
                <c:pt idx="473">
                  <c:v>0.5938714814814815</c:v>
                </c:pt>
                <c:pt idx="474">
                  <c:v>0.59387500000000004</c:v>
                </c:pt>
                <c:pt idx="475">
                  <c:v>0.59387787037037032</c:v>
                </c:pt>
                <c:pt idx="476">
                  <c:v>0.59388143518518521</c:v>
                </c:pt>
                <c:pt idx="477">
                  <c:v>0.59388513888888894</c:v>
                </c:pt>
                <c:pt idx="478">
                  <c:v>0.59388892361111112</c:v>
                </c:pt>
                <c:pt idx="479">
                  <c:v>0.59389262731481485</c:v>
                </c:pt>
                <c:pt idx="480">
                  <c:v>0.59389575231481484</c:v>
                </c:pt>
                <c:pt idx="481">
                  <c:v>0.59389937500000001</c:v>
                </c:pt>
                <c:pt idx="482">
                  <c:v>0.59390315972222218</c:v>
                </c:pt>
                <c:pt idx="483">
                  <c:v>0.59390688657407409</c:v>
                </c:pt>
                <c:pt idx="484">
                  <c:v>0.59390989583333331</c:v>
                </c:pt>
                <c:pt idx="485">
                  <c:v>0.5939134953703703</c:v>
                </c:pt>
                <c:pt idx="486">
                  <c:v>0.59391711805555558</c:v>
                </c:pt>
                <c:pt idx="487">
                  <c:v>0.59392087962962969</c:v>
                </c:pt>
                <c:pt idx="488">
                  <c:v>0.59392390046296295</c:v>
                </c:pt>
                <c:pt idx="489">
                  <c:v>0.59392755787037033</c:v>
                </c:pt>
                <c:pt idx="490">
                  <c:v>0.59393121527777781</c:v>
                </c:pt>
                <c:pt idx="491">
                  <c:v>0.59393475694444442</c:v>
                </c:pt>
                <c:pt idx="492">
                  <c:v>0.59393856481481488</c:v>
                </c:pt>
                <c:pt idx="493">
                  <c:v>0.59394143518518516</c:v>
                </c:pt>
                <c:pt idx="494">
                  <c:v>0.59394487268518514</c:v>
                </c:pt>
                <c:pt idx="495">
                  <c:v>0.59394771990740736</c:v>
                </c:pt>
                <c:pt idx="496">
                  <c:v>0.59395113425925927</c:v>
                </c:pt>
                <c:pt idx="497">
                  <c:v>0.59395469907407406</c:v>
                </c:pt>
                <c:pt idx="498">
                  <c:v>0.59395841435185182</c:v>
                </c:pt>
                <c:pt idx="499">
                  <c:v>0.59396214120370372</c:v>
                </c:pt>
                <c:pt idx="500">
                  <c:v>0.59396531250000006</c:v>
                </c:pt>
                <c:pt idx="501">
                  <c:v>0.59396892361111109</c:v>
                </c:pt>
                <c:pt idx="502">
                  <c:v>0.59397280092592586</c:v>
                </c:pt>
                <c:pt idx="503">
                  <c:v>0.59397648148148152</c:v>
                </c:pt>
                <c:pt idx="504">
                  <c:v>0.59397959490740737</c:v>
                </c:pt>
                <c:pt idx="505">
                  <c:v>0.59398328703703707</c:v>
                </c:pt>
                <c:pt idx="506">
                  <c:v>0.59398687500000003</c:v>
                </c:pt>
                <c:pt idx="507">
                  <c:v>0.59399070601851855</c:v>
                </c:pt>
                <c:pt idx="508">
                  <c:v>0.59399374999999999</c:v>
                </c:pt>
                <c:pt idx="509">
                  <c:v>0.59399730324074074</c:v>
                </c:pt>
                <c:pt idx="510">
                  <c:v>0.5940007986111111</c:v>
                </c:pt>
                <c:pt idx="511">
                  <c:v>0.59400428240740744</c:v>
                </c:pt>
                <c:pt idx="512">
                  <c:v>0.59400787037037039</c:v>
                </c:pt>
                <c:pt idx="513">
                  <c:v>0.59401079861111106</c:v>
                </c:pt>
                <c:pt idx="514">
                  <c:v>0.59401422453703701</c:v>
                </c:pt>
                <c:pt idx="515">
                  <c:v>0.5940174421296297</c:v>
                </c:pt>
                <c:pt idx="516">
                  <c:v>0.59402101851851852</c:v>
                </c:pt>
                <c:pt idx="517">
                  <c:v>0.59402480324074081</c:v>
                </c:pt>
                <c:pt idx="518">
                  <c:v>0.59402846064814818</c:v>
                </c:pt>
                <c:pt idx="519">
                  <c:v>0.59403137731481481</c:v>
                </c:pt>
                <c:pt idx="520">
                  <c:v>0.59403508101851854</c:v>
                </c:pt>
                <c:pt idx="521">
                  <c:v>0.5940386689814815</c:v>
                </c:pt>
                <c:pt idx="522">
                  <c:v>0.59404239583333329</c:v>
                </c:pt>
                <c:pt idx="523">
                  <c:v>0.59404547453703704</c:v>
                </c:pt>
                <c:pt idx="524">
                  <c:v>0.59404922453703701</c:v>
                </c:pt>
                <c:pt idx="525">
                  <c:v>0.59405285879629632</c:v>
                </c:pt>
                <c:pt idx="526">
                  <c:v>0.59405657407407408</c:v>
                </c:pt>
                <c:pt idx="527">
                  <c:v>0.59406020833333339</c:v>
                </c:pt>
                <c:pt idx="528">
                  <c:v>0.59406309027777782</c:v>
                </c:pt>
                <c:pt idx="529">
                  <c:v>0.59406656250000001</c:v>
                </c:pt>
                <c:pt idx="530">
                  <c:v>0.5940700347222222</c:v>
                </c:pt>
                <c:pt idx="531">
                  <c:v>0.59407349537037035</c:v>
                </c:pt>
                <c:pt idx="532">
                  <c:v>0.59407708333333331</c:v>
                </c:pt>
                <c:pt idx="533">
                  <c:v>0.59408057870370368</c:v>
                </c:pt>
                <c:pt idx="534">
                  <c:v>0.59408356481481484</c:v>
                </c:pt>
                <c:pt idx="535">
                  <c:v>0.59408702546296299</c:v>
                </c:pt>
                <c:pt idx="536">
                  <c:v>0.59409048611111104</c:v>
                </c:pt>
                <c:pt idx="537">
                  <c:v>0.59409405092592593</c:v>
                </c:pt>
                <c:pt idx="538">
                  <c:v>0.59409750000000006</c:v>
                </c:pt>
                <c:pt idx="539">
                  <c:v>0.59410042824074072</c:v>
                </c:pt>
                <c:pt idx="540">
                  <c:v>0.59410388888888888</c:v>
                </c:pt>
                <c:pt idx="541">
                  <c:v>0.59410697916666666</c:v>
                </c:pt>
                <c:pt idx="542">
                  <c:v>0.594110625</c:v>
                </c:pt>
                <c:pt idx="543">
                  <c:v>0.59411418981481479</c:v>
                </c:pt>
                <c:pt idx="544">
                  <c:v>0.59411800925925928</c:v>
                </c:pt>
                <c:pt idx="545">
                  <c:v>0.5941211111111111</c:v>
                </c:pt>
                <c:pt idx="546">
                  <c:v>0.59412475694444444</c:v>
                </c:pt>
                <c:pt idx="547">
                  <c:v>0.5941285648148148</c:v>
                </c:pt>
                <c:pt idx="548">
                  <c:v>0.59413223379629632</c:v>
                </c:pt>
                <c:pt idx="549">
                  <c:v>0.59413537037037034</c:v>
                </c:pt>
                <c:pt idx="550">
                  <c:v>0.59413908564814821</c:v>
                </c:pt>
                <c:pt idx="551">
                  <c:v>0.59414280092592586</c:v>
                </c:pt>
                <c:pt idx="552">
                  <c:v>0.59414651620370373</c:v>
                </c:pt>
                <c:pt idx="553">
                  <c:v>0.59415021990740746</c:v>
                </c:pt>
                <c:pt idx="554">
                  <c:v>0.59415331018518514</c:v>
                </c:pt>
                <c:pt idx="555">
                  <c:v>0.59415695601851859</c:v>
                </c:pt>
                <c:pt idx="556">
                  <c:v>0.59416067129629624</c:v>
                </c:pt>
                <c:pt idx="557">
                  <c:v>0.59416442129629632</c:v>
                </c:pt>
                <c:pt idx="558">
                  <c:v>0.5941673842592593</c:v>
                </c:pt>
                <c:pt idx="559">
                  <c:v>0.59417077546296293</c:v>
                </c:pt>
                <c:pt idx="560">
                  <c:v>0.59417421296296291</c:v>
                </c:pt>
                <c:pt idx="561">
                  <c:v>0.59417763888888886</c:v>
                </c:pt>
                <c:pt idx="562">
                  <c:v>0.59418127314814817</c:v>
                </c:pt>
                <c:pt idx="563">
                  <c:v>0.59418489583333334</c:v>
                </c:pt>
                <c:pt idx="564">
                  <c:v>0.59418798611111112</c:v>
                </c:pt>
                <c:pt idx="565">
                  <c:v>0.59419160879629629</c:v>
                </c:pt>
                <c:pt idx="566">
                  <c:v>0.59419517361111118</c:v>
                </c:pt>
                <c:pt idx="567">
                  <c:v>0.59419901620370374</c:v>
                </c:pt>
                <c:pt idx="568">
                  <c:v>0.59420204861111114</c:v>
                </c:pt>
                <c:pt idx="569">
                  <c:v>0.5942056365740741</c:v>
                </c:pt>
                <c:pt idx="570">
                  <c:v>0.59420931712962965</c:v>
                </c:pt>
                <c:pt idx="571">
                  <c:v>0.59421299768518521</c:v>
                </c:pt>
                <c:pt idx="572">
                  <c:v>0.59421663194444452</c:v>
                </c:pt>
                <c:pt idx="573">
                  <c:v>0.59421969907407413</c:v>
                </c:pt>
                <c:pt idx="574">
                  <c:v>0.59422332175925929</c:v>
                </c:pt>
                <c:pt idx="575">
                  <c:v>0.59422687500000004</c:v>
                </c:pt>
                <c:pt idx="576">
                  <c:v>0.59423030092592588</c:v>
                </c:pt>
                <c:pt idx="577">
                  <c:v>0.59423381944444442</c:v>
                </c:pt>
                <c:pt idx="578">
                  <c:v>0.59423672453703702</c:v>
                </c:pt>
                <c:pt idx="579">
                  <c:v>0.59424013888888882</c:v>
                </c:pt>
                <c:pt idx="580">
                  <c:v>0.5942437615740741</c:v>
                </c:pt>
                <c:pt idx="581">
                  <c:v>0.59424743055555551</c:v>
                </c:pt>
                <c:pt idx="582">
                  <c:v>0.59425115740740742</c:v>
                </c:pt>
                <c:pt idx="583">
                  <c:v>0.59425414351851857</c:v>
                </c:pt>
                <c:pt idx="584">
                  <c:v>0.59425841435185178</c:v>
                </c:pt>
                <c:pt idx="585">
                  <c:v>0.5942621759259259</c:v>
                </c:pt>
                <c:pt idx="586">
                  <c:v>0.59426578703703703</c:v>
                </c:pt>
                <c:pt idx="587">
                  <c:v>0.59426890046296299</c:v>
                </c:pt>
                <c:pt idx="588">
                  <c:v>0.59427258101851854</c:v>
                </c:pt>
                <c:pt idx="589">
                  <c:v>0.59427613425925929</c:v>
                </c:pt>
                <c:pt idx="590">
                  <c:v>0.59427988425925926</c:v>
                </c:pt>
                <c:pt idx="591">
                  <c:v>0.59428332175925924</c:v>
                </c:pt>
                <c:pt idx="592">
                  <c:v>0.59428666666666663</c:v>
                </c:pt>
                <c:pt idx="593">
                  <c:v>0.59429011574074075</c:v>
                </c:pt>
                <c:pt idx="594">
                  <c:v>0.59429351851851853</c:v>
                </c:pt>
                <c:pt idx="595">
                  <c:v>0.59429706018518524</c:v>
                </c:pt>
                <c:pt idx="596">
                  <c:v>0.59429986111111111</c:v>
                </c:pt>
                <c:pt idx="597">
                  <c:v>0.59430334490740744</c:v>
                </c:pt>
                <c:pt idx="598">
                  <c:v>0.59430618055555551</c:v>
                </c:pt>
                <c:pt idx="599">
                  <c:v>0.59430966435185184</c:v>
                </c:pt>
                <c:pt idx="600">
                  <c:v>0.59431304398148155</c:v>
                </c:pt>
                <c:pt idx="601">
                  <c:v>0.594316412037037</c:v>
                </c:pt>
                <c:pt idx="602">
                  <c:v>0.59431991898148151</c:v>
                </c:pt>
                <c:pt idx="603">
                  <c:v>0.59432328703703707</c:v>
                </c:pt>
                <c:pt idx="604">
                  <c:v>0.59432606481481487</c:v>
                </c:pt>
                <c:pt idx="605">
                  <c:v>0.59432946759259264</c:v>
                </c:pt>
                <c:pt idx="606">
                  <c:v>0.59433228009259265</c:v>
                </c:pt>
                <c:pt idx="607">
                  <c:v>0.5943357754629629</c:v>
                </c:pt>
                <c:pt idx="608">
                  <c:v>0.59433927083333338</c:v>
                </c:pt>
                <c:pt idx="609">
                  <c:v>0.59434297453703711</c:v>
                </c:pt>
                <c:pt idx="610">
                  <c:v>0.59434649305555554</c:v>
                </c:pt>
                <c:pt idx="611">
                  <c:v>0.59434953703703697</c:v>
                </c:pt>
                <c:pt idx="612">
                  <c:v>0.59435306712962965</c:v>
                </c:pt>
                <c:pt idx="613">
                  <c:v>0.59435659722222223</c:v>
                </c:pt>
                <c:pt idx="614">
                  <c:v>0.5943603472222222</c:v>
                </c:pt>
                <c:pt idx="615">
                  <c:v>0.59436393518518515</c:v>
                </c:pt>
                <c:pt idx="616">
                  <c:v>0.59436686342592593</c:v>
                </c:pt>
                <c:pt idx="617">
                  <c:v>0.59437046296296303</c:v>
                </c:pt>
                <c:pt idx="618">
                  <c:v>0.59437394675925925</c:v>
                </c:pt>
                <c:pt idx="619">
                  <c:v>0.59437766203703701</c:v>
                </c:pt>
                <c:pt idx="620">
                  <c:v>0.59438122685185191</c:v>
                </c:pt>
                <c:pt idx="621">
                  <c:v>0.59438427083333334</c:v>
                </c:pt>
                <c:pt idx="622">
                  <c:v>0.59438780092592591</c:v>
                </c:pt>
                <c:pt idx="623">
                  <c:v>0.59439141203703705</c:v>
                </c:pt>
                <c:pt idx="624">
                  <c:v>0.59439490740740741</c:v>
                </c:pt>
                <c:pt idx="625">
                  <c:v>0.59439826388888883</c:v>
                </c:pt>
                <c:pt idx="626">
                  <c:v>0.59440167824074075</c:v>
                </c:pt>
                <c:pt idx="627">
                  <c:v>0.59440454861111114</c:v>
                </c:pt>
                <c:pt idx="628">
                  <c:v>0.59440807870370371</c:v>
                </c:pt>
                <c:pt idx="629">
                  <c:v>0.59441162037037032</c:v>
                </c:pt>
                <c:pt idx="630">
                  <c:v>0.59441510416666665</c:v>
                </c:pt>
                <c:pt idx="631">
                  <c:v>0.5944188773148148</c:v>
                </c:pt>
                <c:pt idx="632">
                  <c:v>0.59442192129629634</c:v>
                </c:pt>
                <c:pt idx="633">
                  <c:v>0.59442546296296295</c:v>
                </c:pt>
                <c:pt idx="634">
                  <c:v>0.59442905092592591</c:v>
                </c:pt>
                <c:pt idx="635">
                  <c:v>0.5944325578703703</c:v>
                </c:pt>
                <c:pt idx="636">
                  <c:v>0.59443623842592597</c:v>
                </c:pt>
                <c:pt idx="637">
                  <c:v>0.59443924768518519</c:v>
                </c:pt>
                <c:pt idx="638">
                  <c:v>0.59444277777777776</c:v>
                </c:pt>
                <c:pt idx="639">
                  <c:v>0.59444630787037034</c:v>
                </c:pt>
                <c:pt idx="640">
                  <c:v>0.59444986111111109</c:v>
                </c:pt>
                <c:pt idx="641">
                  <c:v>0.59445340277777781</c:v>
                </c:pt>
                <c:pt idx="642">
                  <c:v>0.59445622685185184</c:v>
                </c:pt>
                <c:pt idx="643">
                  <c:v>0.59445973379629635</c:v>
                </c:pt>
                <c:pt idx="644">
                  <c:v>0.59446260416666663</c:v>
                </c:pt>
                <c:pt idx="645">
                  <c:v>0.59446601851851855</c:v>
                </c:pt>
                <c:pt idx="646">
                  <c:v>0.59446964120370371</c:v>
                </c:pt>
                <c:pt idx="647">
                  <c:v>0.59447322916666667</c:v>
                </c:pt>
                <c:pt idx="648">
                  <c:v>0.59447700231481482</c:v>
                </c:pt>
                <c:pt idx="649">
                  <c:v>0.59447994212962962</c:v>
                </c:pt>
                <c:pt idx="650">
                  <c:v>0.59448356481481479</c:v>
                </c:pt>
                <c:pt idx="651">
                  <c:v>0.59448734953703697</c:v>
                </c:pt>
                <c:pt idx="652">
                  <c:v>0.59449091435185186</c:v>
                </c:pt>
                <c:pt idx="653">
                  <c:v>0.59449395833333341</c:v>
                </c:pt>
                <c:pt idx="654">
                  <c:v>0.59449759259259261</c:v>
                </c:pt>
                <c:pt idx="655">
                  <c:v>0.59450061342592597</c:v>
                </c:pt>
                <c:pt idx="656">
                  <c:v>0.59450420138888893</c:v>
                </c:pt>
                <c:pt idx="657">
                  <c:v>0.59450784722222216</c:v>
                </c:pt>
                <c:pt idx="658">
                  <c:v>0.59451150462962965</c:v>
                </c:pt>
                <c:pt idx="659">
                  <c:v>0.59451442129629628</c:v>
                </c:pt>
                <c:pt idx="660">
                  <c:v>0.59451784722222223</c:v>
                </c:pt>
                <c:pt idx="661">
                  <c:v>0.59452130787037039</c:v>
                </c:pt>
                <c:pt idx="662">
                  <c:v>0.5945247569444444</c:v>
                </c:pt>
                <c:pt idx="663">
                  <c:v>0.59452831018518515</c:v>
                </c:pt>
                <c:pt idx="664">
                  <c:v>0.59453174768518513</c:v>
                </c:pt>
                <c:pt idx="665">
                  <c:v>0.59453468750000005</c:v>
                </c:pt>
                <c:pt idx="666">
                  <c:v>0.59453806712962964</c:v>
                </c:pt>
                <c:pt idx="667">
                  <c:v>0.59454092592592589</c:v>
                </c:pt>
                <c:pt idx="668">
                  <c:v>0.59454437500000001</c:v>
                </c:pt>
                <c:pt idx="669">
                  <c:v>0.59454780092592596</c:v>
                </c:pt>
                <c:pt idx="670">
                  <c:v>0.59455130787037036</c:v>
                </c:pt>
                <c:pt idx="671">
                  <c:v>0.59455473379629631</c:v>
                </c:pt>
                <c:pt idx="672">
                  <c:v>0.59455778935185188</c:v>
                </c:pt>
                <c:pt idx="673">
                  <c:v>0.59456140046296302</c:v>
                </c:pt>
                <c:pt idx="674">
                  <c:v>0.59456498842592598</c:v>
                </c:pt>
                <c:pt idx="675">
                  <c:v>0.59456880787037036</c:v>
                </c:pt>
                <c:pt idx="676">
                  <c:v>0.59457245370370371</c:v>
                </c:pt>
                <c:pt idx="677">
                  <c:v>0.59457574074074071</c:v>
                </c:pt>
                <c:pt idx="678">
                  <c:v>0.59457935185185185</c:v>
                </c:pt>
                <c:pt idx="679">
                  <c:v>0.59458283564814818</c:v>
                </c:pt>
                <c:pt idx="680">
                  <c:v>0.59458658564814815</c:v>
                </c:pt>
                <c:pt idx="681">
                  <c:v>0.59458957175925919</c:v>
                </c:pt>
                <c:pt idx="682">
                  <c:v>0.59459328703703707</c:v>
                </c:pt>
                <c:pt idx="683">
                  <c:v>0.59459675925925926</c:v>
                </c:pt>
                <c:pt idx="684">
                  <c:v>0.59460031250000001</c:v>
                </c:pt>
                <c:pt idx="685">
                  <c:v>0.59460401620370373</c:v>
                </c:pt>
                <c:pt idx="686">
                  <c:v>0.59460706018518517</c:v>
                </c:pt>
                <c:pt idx="687">
                  <c:v>0.59461070601851851</c:v>
                </c:pt>
                <c:pt idx="688">
                  <c:v>0.59461430555555561</c:v>
                </c:pt>
                <c:pt idx="689">
                  <c:v>0.59461766203703703</c:v>
                </c:pt>
                <c:pt idx="690">
                  <c:v>0.59462114583333336</c:v>
                </c:pt>
                <c:pt idx="691">
                  <c:v>0.5946239699074074</c:v>
                </c:pt>
                <c:pt idx="692">
                  <c:v>0.59462751157407412</c:v>
                </c:pt>
                <c:pt idx="693">
                  <c:v>0.59463043981481478</c:v>
                </c:pt>
                <c:pt idx="694">
                  <c:v>0.59463406250000006</c:v>
                </c:pt>
                <c:pt idx="695">
                  <c:v>0.59463773148148147</c:v>
                </c:pt>
                <c:pt idx="696">
                  <c:v>0.59464135416666664</c:v>
                </c:pt>
                <c:pt idx="697">
                  <c:v>0.5946451041666666</c:v>
                </c:pt>
                <c:pt idx="698">
                  <c:v>0.59464804398148152</c:v>
                </c:pt>
                <c:pt idx="699">
                  <c:v>0.59465159722222227</c:v>
                </c:pt>
                <c:pt idx="700">
                  <c:v>0.59465515046296302</c:v>
                </c:pt>
                <c:pt idx="701">
                  <c:v>0.59465865740740742</c:v>
                </c:pt>
                <c:pt idx="702">
                  <c:v>0.59466230324074076</c:v>
                </c:pt>
                <c:pt idx="703">
                  <c:v>0.5946653819444444</c:v>
                </c:pt>
                <c:pt idx="704">
                  <c:v>0.59466893518518515</c:v>
                </c:pt>
                <c:pt idx="705">
                  <c:v>0.59467246527777784</c:v>
                </c:pt>
                <c:pt idx="706">
                  <c:v>0.59467594907407406</c:v>
                </c:pt>
                <c:pt idx="707">
                  <c:v>0.59467949074074078</c:v>
                </c:pt>
                <c:pt idx="708">
                  <c:v>0.59468228009259261</c:v>
                </c:pt>
                <c:pt idx="709">
                  <c:v>0.5946857523148148</c:v>
                </c:pt>
                <c:pt idx="710">
                  <c:v>0.59468914351851854</c:v>
                </c:pt>
                <c:pt idx="711">
                  <c:v>0.59469254629629631</c:v>
                </c:pt>
                <c:pt idx="712">
                  <c:v>0.59469625000000004</c:v>
                </c:pt>
                <c:pt idx="713">
                  <c:v>0.5946997453703704</c:v>
                </c:pt>
                <c:pt idx="714">
                  <c:v>0.59470276620370377</c:v>
                </c:pt>
                <c:pt idx="715">
                  <c:v>0.59470636574074076</c:v>
                </c:pt>
                <c:pt idx="716">
                  <c:v>0.59470989583333334</c:v>
                </c:pt>
                <c:pt idx="717">
                  <c:v>0.59471355324074071</c:v>
                </c:pt>
                <c:pt idx="718">
                  <c:v>0.5947170833333334</c:v>
                </c:pt>
                <c:pt idx="719">
                  <c:v>0.59472025462962963</c:v>
                </c:pt>
                <c:pt idx="720">
                  <c:v>0.59472384259259259</c:v>
                </c:pt>
                <c:pt idx="721">
                  <c:v>0.59472740740740748</c:v>
                </c:pt>
                <c:pt idx="722">
                  <c:v>0.59473106481481486</c:v>
                </c:pt>
                <c:pt idx="723">
                  <c:v>0.59473459490740743</c:v>
                </c:pt>
                <c:pt idx="724">
                  <c:v>0.59473743055555561</c:v>
                </c:pt>
                <c:pt idx="725">
                  <c:v>0.59474078703703703</c:v>
                </c:pt>
                <c:pt idx="726">
                  <c:v>0.59474414351851845</c:v>
                </c:pt>
                <c:pt idx="727">
                  <c:v>0.59474753472222219</c:v>
                </c:pt>
                <c:pt idx="728">
                  <c:v>0.59475091435185179</c:v>
                </c:pt>
                <c:pt idx="729">
                  <c:v>0.59475440972222227</c:v>
                </c:pt>
                <c:pt idx="730">
                  <c:v>0.59475731481481475</c:v>
                </c:pt>
                <c:pt idx="731">
                  <c:v>0.59476093750000003</c:v>
                </c:pt>
                <c:pt idx="732">
                  <c:v>0.59476435185185184</c:v>
                </c:pt>
                <c:pt idx="733">
                  <c:v>0.59476776620370375</c:v>
                </c:pt>
                <c:pt idx="734">
                  <c:v>0.59477112268518517</c:v>
                </c:pt>
                <c:pt idx="735">
                  <c:v>0.59477449074074074</c:v>
                </c:pt>
                <c:pt idx="736">
                  <c:v>0.5947775115740741</c:v>
                </c:pt>
                <c:pt idx="737">
                  <c:v>0.59478090277777784</c:v>
                </c:pt>
                <c:pt idx="738">
                  <c:v>0.59478388888888889</c:v>
                </c:pt>
                <c:pt idx="739">
                  <c:v>0.59478745370370367</c:v>
                </c:pt>
                <c:pt idx="740">
                  <c:v>0.59479105324074077</c:v>
                </c:pt>
                <c:pt idx="741">
                  <c:v>0.59479476851851854</c:v>
                </c:pt>
                <c:pt idx="742">
                  <c:v>0.59479785879629632</c:v>
                </c:pt>
                <c:pt idx="743">
                  <c:v>0.5948016435185185</c:v>
                </c:pt>
                <c:pt idx="744">
                  <c:v>0.59480528935185184</c:v>
                </c:pt>
                <c:pt idx="745">
                  <c:v>0.59480890046296298</c:v>
                </c:pt>
                <c:pt idx="746">
                  <c:v>0.59481265046296294</c:v>
                </c:pt>
                <c:pt idx="747">
                  <c:v>0.5948157638888889</c:v>
                </c:pt>
                <c:pt idx="748">
                  <c:v>0.59481944444444446</c:v>
                </c:pt>
                <c:pt idx="749">
                  <c:v>0.59482458333333332</c:v>
                </c:pt>
                <c:pt idx="750">
                  <c:v>0.59482815972222225</c:v>
                </c:pt>
                <c:pt idx="751">
                  <c:v>0.59483172453703703</c:v>
                </c:pt>
                <c:pt idx="752">
                  <c:v>0.59483545138888883</c:v>
                </c:pt>
                <c:pt idx="753">
                  <c:v>0.59483851851851854</c:v>
                </c:pt>
                <c:pt idx="754">
                  <c:v>0.59484236111111111</c:v>
                </c:pt>
                <c:pt idx="755">
                  <c:v>0.5948457407407407</c:v>
                </c:pt>
                <c:pt idx="756">
                  <c:v>0.59484916666666665</c:v>
                </c:pt>
                <c:pt idx="757">
                  <c:v>0.59485274305555558</c:v>
                </c:pt>
                <c:pt idx="758">
                  <c:v>0.59485554398148144</c:v>
                </c:pt>
                <c:pt idx="759">
                  <c:v>0.59485920138888881</c:v>
                </c:pt>
                <c:pt idx="760">
                  <c:v>0.59486222222222229</c:v>
                </c:pt>
                <c:pt idx="761">
                  <c:v>0.59486584490740746</c:v>
                </c:pt>
                <c:pt idx="762">
                  <c:v>0.59486953703703704</c:v>
                </c:pt>
                <c:pt idx="763">
                  <c:v>0.59487315972222221</c:v>
                </c:pt>
                <c:pt idx="764">
                  <c:v>0.59487622685185182</c:v>
                </c:pt>
                <c:pt idx="765">
                  <c:v>0.59487978009259257</c:v>
                </c:pt>
                <c:pt idx="766">
                  <c:v>0.5948834837962963</c:v>
                </c:pt>
                <c:pt idx="767">
                  <c:v>0.59488726851851859</c:v>
                </c:pt>
                <c:pt idx="768">
                  <c:v>0.59489078703703702</c:v>
                </c:pt>
                <c:pt idx="769">
                  <c:v>0.59489393518518519</c:v>
                </c:pt>
                <c:pt idx="770">
                  <c:v>0.59489751157407411</c:v>
                </c:pt>
                <c:pt idx="771">
                  <c:v>0.59490108796296293</c:v>
                </c:pt>
                <c:pt idx="772">
                  <c:v>0.59490444444444446</c:v>
                </c:pt>
                <c:pt idx="773">
                  <c:v>0.59490784722222223</c:v>
                </c:pt>
                <c:pt idx="774">
                  <c:v>0.59491074074074068</c:v>
                </c:pt>
                <c:pt idx="775">
                  <c:v>0.59491421296296298</c:v>
                </c:pt>
                <c:pt idx="776">
                  <c:v>0.5949170601851852</c:v>
                </c:pt>
                <c:pt idx="777">
                  <c:v>0.59492074074074075</c:v>
                </c:pt>
                <c:pt idx="778">
                  <c:v>0.59492430555555553</c:v>
                </c:pt>
                <c:pt idx="779">
                  <c:v>0.59492796296296302</c:v>
                </c:pt>
                <c:pt idx="780">
                  <c:v>0.59493112268518522</c:v>
                </c:pt>
                <c:pt idx="781">
                  <c:v>0.59493480324074077</c:v>
                </c:pt>
                <c:pt idx="782">
                  <c:v>0.59493834490740738</c:v>
                </c:pt>
                <c:pt idx="783">
                  <c:v>0.59494199074074072</c:v>
                </c:pt>
                <c:pt idx="784">
                  <c:v>0.59494574074074069</c:v>
                </c:pt>
                <c:pt idx="785">
                  <c:v>0.59494866898148147</c:v>
                </c:pt>
                <c:pt idx="786">
                  <c:v>0.5949525347222222</c:v>
                </c:pt>
                <c:pt idx="787">
                  <c:v>0.59495607638888892</c:v>
                </c:pt>
                <c:pt idx="788">
                  <c:v>0.59495961805555553</c:v>
                </c:pt>
                <c:pt idx="789">
                  <c:v>0.59496321759259263</c:v>
                </c:pt>
                <c:pt idx="790">
                  <c:v>0.59496600694444446</c:v>
                </c:pt>
                <c:pt idx="791">
                  <c:v>0.59496946759259262</c:v>
                </c:pt>
                <c:pt idx="792">
                  <c:v>0.59497287037037039</c:v>
                </c:pt>
                <c:pt idx="793">
                  <c:v>0.59497628472222219</c:v>
                </c:pt>
                <c:pt idx="794">
                  <c:v>0.59497968749999997</c:v>
                </c:pt>
                <c:pt idx="795">
                  <c:v>0.5949830787037037</c:v>
                </c:pt>
                <c:pt idx="796">
                  <c:v>0.5949861111111111</c:v>
                </c:pt>
                <c:pt idx="797">
                  <c:v>0.59498953703703705</c:v>
                </c:pt>
                <c:pt idx="798">
                  <c:v>0.594992962962963</c:v>
                </c:pt>
                <c:pt idx="799">
                  <c:v>0.59499635416666663</c:v>
                </c:pt>
                <c:pt idx="800">
                  <c:v>0.59499973379629634</c:v>
                </c:pt>
                <c:pt idx="801">
                  <c:v>0.59500327546296294</c:v>
                </c:pt>
                <c:pt idx="802">
                  <c:v>0.59500609953703709</c:v>
                </c:pt>
                <c:pt idx="803">
                  <c:v>0.59500978009259253</c:v>
                </c:pt>
                <c:pt idx="804">
                  <c:v>0.59501340277777781</c:v>
                </c:pt>
                <c:pt idx="805">
                  <c:v>0.59501702546296298</c:v>
                </c:pt>
                <c:pt idx="806">
                  <c:v>0.5950207291666666</c:v>
                </c:pt>
                <c:pt idx="807">
                  <c:v>0.59502379629629631</c:v>
                </c:pt>
                <c:pt idx="808">
                  <c:v>0.59502746527777772</c:v>
                </c:pt>
                <c:pt idx="809">
                  <c:v>0.59503108796296289</c:v>
                </c:pt>
                <c:pt idx="810">
                  <c:v>0.59503464120370364</c:v>
                </c:pt>
                <c:pt idx="811">
                  <c:v>0.59503840277777775</c:v>
                </c:pt>
                <c:pt idx="812">
                  <c:v>0.5950415740740741</c:v>
                </c:pt>
                <c:pt idx="813">
                  <c:v>0.59504523148148147</c:v>
                </c:pt>
                <c:pt idx="814">
                  <c:v>0.59504875000000002</c:v>
                </c:pt>
                <c:pt idx="815">
                  <c:v>0.59505229166666662</c:v>
                </c:pt>
                <c:pt idx="816">
                  <c:v>0.59505543981481479</c:v>
                </c:pt>
                <c:pt idx="817">
                  <c:v>0.59505905092592593</c:v>
                </c:pt>
                <c:pt idx="818">
                  <c:v>0.59506263888888888</c:v>
                </c:pt>
                <c:pt idx="819">
                  <c:v>0.59506629629629637</c:v>
                </c:pt>
                <c:pt idx="820">
                  <c:v>0.59506969907407414</c:v>
                </c:pt>
                <c:pt idx="821">
                  <c:v>0.59507273148148154</c:v>
                </c:pt>
                <c:pt idx="822">
                  <c:v>0.59507615740740738</c:v>
                </c:pt>
                <c:pt idx="823">
                  <c:v>0.59507905092592595</c:v>
                </c:pt>
                <c:pt idx="824">
                  <c:v>0.59508245370370372</c:v>
                </c:pt>
                <c:pt idx="825">
                  <c:v>0.5950861458333333</c:v>
                </c:pt>
                <c:pt idx="826">
                  <c:v>0.59508986111111117</c:v>
                </c:pt>
                <c:pt idx="827">
                  <c:v>0.59509339120370364</c:v>
                </c:pt>
                <c:pt idx="828">
                  <c:v>0.59509648148148153</c:v>
                </c:pt>
                <c:pt idx="829">
                  <c:v>0.59510008101851852</c:v>
                </c:pt>
                <c:pt idx="830">
                  <c:v>0.59510363425925927</c:v>
                </c:pt>
                <c:pt idx="831">
                  <c:v>0.59510737268518521</c:v>
                </c:pt>
                <c:pt idx="832">
                  <c:v>0.59511046296296299</c:v>
                </c:pt>
                <c:pt idx="833">
                  <c:v>0.59511417824074075</c:v>
                </c:pt>
                <c:pt idx="834">
                  <c:v>0.59511778935185189</c:v>
                </c:pt>
                <c:pt idx="835">
                  <c:v>0.59512138888888888</c:v>
                </c:pt>
                <c:pt idx="836">
                  <c:v>0.59512511574074078</c:v>
                </c:pt>
                <c:pt idx="837">
                  <c:v>0.59512792824074079</c:v>
                </c:pt>
                <c:pt idx="838">
                  <c:v>0.59513142361111104</c:v>
                </c:pt>
                <c:pt idx="839">
                  <c:v>0.5951348495370371</c:v>
                </c:pt>
                <c:pt idx="840">
                  <c:v>0.59513827546296294</c:v>
                </c:pt>
                <c:pt idx="841">
                  <c:v>0.59514190972222225</c:v>
                </c:pt>
                <c:pt idx="842">
                  <c:v>0.59514548611111107</c:v>
                </c:pt>
                <c:pt idx="843">
                  <c:v>0.5951486226851852</c:v>
                </c:pt>
                <c:pt idx="844">
                  <c:v>0.59515232638888882</c:v>
                </c:pt>
                <c:pt idx="845">
                  <c:v>0.59515589120370371</c:v>
                </c:pt>
                <c:pt idx="846">
                  <c:v>0.59515979166666666</c:v>
                </c:pt>
                <c:pt idx="847">
                  <c:v>0.59516293981481483</c:v>
                </c:pt>
                <c:pt idx="848">
                  <c:v>0.5951665972222222</c:v>
                </c:pt>
                <c:pt idx="849">
                  <c:v>0.59517026620370372</c:v>
                </c:pt>
                <c:pt idx="850">
                  <c:v>0.59517383101851851</c:v>
                </c:pt>
                <c:pt idx="851">
                  <c:v>0.59517716435185186</c:v>
                </c:pt>
                <c:pt idx="852">
                  <c:v>0.59518076388888896</c:v>
                </c:pt>
                <c:pt idx="853">
                  <c:v>0.59518445601851855</c:v>
                </c:pt>
                <c:pt idx="854">
                  <c:v>0.59518818287037034</c:v>
                </c:pt>
                <c:pt idx="855">
                  <c:v>0.59519163194444447</c:v>
                </c:pt>
                <c:pt idx="856">
                  <c:v>0.5951945833333333</c:v>
                </c:pt>
                <c:pt idx="857">
                  <c:v>0.59519805555555549</c:v>
                </c:pt>
                <c:pt idx="858">
                  <c:v>0.5952015625</c:v>
                </c:pt>
                <c:pt idx="859">
                  <c:v>0.59520497685185181</c:v>
                </c:pt>
                <c:pt idx="860">
                  <c:v>0.59520840277777776</c:v>
                </c:pt>
                <c:pt idx="861">
                  <c:v>0.59521207175925928</c:v>
                </c:pt>
                <c:pt idx="862">
                  <c:v>0.5952150810185185</c:v>
                </c:pt>
                <c:pt idx="863">
                  <c:v>0.59521863425925925</c:v>
                </c:pt>
                <c:pt idx="864">
                  <c:v>0.59522208333333337</c:v>
                </c:pt>
                <c:pt idx="865">
                  <c:v>0.5952255671296296</c:v>
                </c:pt>
                <c:pt idx="866">
                  <c:v>0.59522909722222217</c:v>
                </c:pt>
                <c:pt idx="867">
                  <c:v>0.59523193287037035</c:v>
                </c:pt>
                <c:pt idx="868">
                  <c:v>0.59523560185185187</c:v>
                </c:pt>
                <c:pt idx="869">
                  <c:v>0.59523918981481483</c:v>
                </c:pt>
                <c:pt idx="870">
                  <c:v>0.59524287037037038</c:v>
                </c:pt>
                <c:pt idx="871">
                  <c:v>0.59524660879629632</c:v>
                </c:pt>
                <c:pt idx="872">
                  <c:v>0.59524962962962957</c:v>
                </c:pt>
                <c:pt idx="873">
                  <c:v>0.59525344907407407</c:v>
                </c:pt>
                <c:pt idx="874">
                  <c:v>0.59525708333333338</c:v>
                </c:pt>
                <c:pt idx="875">
                  <c:v>0.59526077546296297</c:v>
                </c:pt>
                <c:pt idx="876">
                  <c:v>0.59526400462962969</c:v>
                </c:pt>
                <c:pt idx="877">
                  <c:v>0.5952677662037037</c:v>
                </c:pt>
                <c:pt idx="878">
                  <c:v>0.59527148148148146</c:v>
                </c:pt>
                <c:pt idx="879">
                  <c:v>0.59527505787037038</c:v>
                </c:pt>
                <c:pt idx="880">
                  <c:v>0.5952780324074074</c:v>
                </c:pt>
                <c:pt idx="881">
                  <c:v>0.59528186342592593</c:v>
                </c:pt>
                <c:pt idx="882">
                  <c:v>0.59528545138888889</c:v>
                </c:pt>
                <c:pt idx="883">
                  <c:v>0.59528903935185185</c:v>
                </c:pt>
                <c:pt idx="884">
                  <c:v>0.59529283564814817</c:v>
                </c:pt>
                <c:pt idx="885">
                  <c:v>0.59529562499999999</c:v>
                </c:pt>
                <c:pt idx="886">
                  <c:v>0.59529918981481478</c:v>
                </c:pt>
                <c:pt idx="887">
                  <c:v>0.59530268518518514</c:v>
                </c:pt>
                <c:pt idx="888">
                  <c:v>0.59530611111111109</c:v>
                </c:pt>
                <c:pt idx="889">
                  <c:v>0.5953095254629629</c:v>
                </c:pt>
                <c:pt idx="890">
                  <c:v>0.595313125</c:v>
                </c:pt>
                <c:pt idx="891">
                  <c:v>0.59531634259259258</c:v>
                </c:pt>
                <c:pt idx="892">
                  <c:v>0.59531999999999996</c:v>
                </c:pt>
                <c:pt idx="893">
                  <c:v>0.59532365740740734</c:v>
                </c:pt>
                <c:pt idx="894">
                  <c:v>0.59532725694444444</c:v>
                </c:pt>
                <c:pt idx="895">
                  <c:v>0.59533028935185184</c:v>
                </c:pt>
                <c:pt idx="896">
                  <c:v>0.59533407407407413</c:v>
                </c:pt>
                <c:pt idx="897">
                  <c:v>0.59533762731481488</c:v>
                </c:pt>
                <c:pt idx="898">
                  <c:v>0.59534128472222225</c:v>
                </c:pt>
                <c:pt idx="899">
                  <c:v>0.59534497685185184</c:v>
                </c:pt>
                <c:pt idx="900">
                  <c:v>0.59534792824074068</c:v>
                </c:pt>
                <c:pt idx="901">
                  <c:v>0.59535171296296296</c:v>
                </c:pt>
                <c:pt idx="902">
                  <c:v>0.59535513888888891</c:v>
                </c:pt>
                <c:pt idx="903">
                  <c:v>0.59535851851851851</c:v>
                </c:pt>
                <c:pt idx="904">
                  <c:v>0.59536189814814822</c:v>
                </c:pt>
                <c:pt idx="905">
                  <c:v>0.59536476851851849</c:v>
                </c:pt>
                <c:pt idx="906">
                  <c:v>0.59536821759259262</c:v>
                </c:pt>
                <c:pt idx="907">
                  <c:v>0.59537120370370367</c:v>
                </c:pt>
                <c:pt idx="908">
                  <c:v>0.59537502314814816</c:v>
                </c:pt>
                <c:pt idx="909">
                  <c:v>0.59537861111111112</c:v>
                </c:pt>
                <c:pt idx="910">
                  <c:v>0.5953821759259259</c:v>
                </c:pt>
                <c:pt idx="911">
                  <c:v>0.59538532407407407</c:v>
                </c:pt>
                <c:pt idx="912">
                  <c:v>0.59538896990740742</c:v>
                </c:pt>
                <c:pt idx="913">
                  <c:v>0.59539281249999998</c:v>
                </c:pt>
                <c:pt idx="914">
                  <c:v>0.59539638888888891</c:v>
                </c:pt>
                <c:pt idx="915">
                  <c:v>0.59539995370370369</c:v>
                </c:pt>
                <c:pt idx="916">
                  <c:v>0.5954030555555555</c:v>
                </c:pt>
                <c:pt idx="917">
                  <c:v>0.59540667824074067</c:v>
                </c:pt>
                <c:pt idx="918">
                  <c:v>0.59541046296296296</c:v>
                </c:pt>
                <c:pt idx="919">
                  <c:v>0.59541399305555553</c:v>
                </c:pt>
                <c:pt idx="920">
                  <c:v>0.59541737268518513</c:v>
                </c:pt>
                <c:pt idx="921">
                  <c:v>0.59542032407407408</c:v>
                </c:pt>
                <c:pt idx="922">
                  <c:v>0.59542373842592589</c:v>
                </c:pt>
                <c:pt idx="923">
                  <c:v>0.59542733796296299</c:v>
                </c:pt>
                <c:pt idx="924">
                  <c:v>0.59543075231481479</c:v>
                </c:pt>
                <c:pt idx="925">
                  <c:v>0.5954341666666666</c:v>
                </c:pt>
                <c:pt idx="926">
                  <c:v>0.59543765046296293</c:v>
                </c:pt>
                <c:pt idx="927">
                  <c:v>0.59544049768518514</c:v>
                </c:pt>
                <c:pt idx="928">
                  <c:v>0.59544390046296292</c:v>
                </c:pt>
                <c:pt idx="929">
                  <c:v>0.59544731481481483</c:v>
                </c:pt>
                <c:pt idx="930">
                  <c:v>0.59545089120370365</c:v>
                </c:pt>
                <c:pt idx="931">
                  <c:v>0.59545438657407412</c:v>
                </c:pt>
                <c:pt idx="932">
                  <c:v>0.59545780092592593</c:v>
                </c:pt>
                <c:pt idx="933">
                  <c:v>0.59546075231481488</c:v>
                </c:pt>
                <c:pt idx="934">
                  <c:v>0.59546431712962966</c:v>
                </c:pt>
                <c:pt idx="935">
                  <c:v>0.59546809027777781</c:v>
                </c:pt>
                <c:pt idx="936">
                  <c:v>0.59547165509259259</c:v>
                </c:pt>
                <c:pt idx="937">
                  <c:v>0.59547525462962969</c:v>
                </c:pt>
                <c:pt idx="938">
                  <c:v>0.59547839120370372</c:v>
                </c:pt>
                <c:pt idx="939">
                  <c:v>0.59548201388888888</c:v>
                </c:pt>
                <c:pt idx="940">
                  <c:v>0.59548574074074068</c:v>
                </c:pt>
                <c:pt idx="941">
                  <c:v>0.59548928240740739</c:v>
                </c:pt>
                <c:pt idx="942">
                  <c:v>0.59549237268518518</c:v>
                </c:pt>
                <c:pt idx="943">
                  <c:v>0.5954960416666667</c:v>
                </c:pt>
                <c:pt idx="944">
                  <c:v>0.59549959490740745</c:v>
                </c:pt>
                <c:pt idx="945">
                  <c:v>0.59550324074074068</c:v>
                </c:pt>
                <c:pt idx="946">
                  <c:v>0.59550688657407413</c:v>
                </c:pt>
                <c:pt idx="947">
                  <c:v>0.59550988425925933</c:v>
                </c:pt>
                <c:pt idx="948">
                  <c:v>0.59551346064814814</c:v>
                </c:pt>
                <c:pt idx="949">
                  <c:v>0.59551706018518524</c:v>
                </c:pt>
                <c:pt idx="950">
                  <c:v>0.59552061342592599</c:v>
                </c:pt>
                <c:pt idx="951">
                  <c:v>0.59552407407407404</c:v>
                </c:pt>
                <c:pt idx="952">
                  <c:v>0.59552692129629625</c:v>
                </c:pt>
                <c:pt idx="953">
                  <c:v>0.59553032407407402</c:v>
                </c:pt>
                <c:pt idx="954">
                  <c:v>0.59553318287037038</c:v>
                </c:pt>
                <c:pt idx="955">
                  <c:v>0.59553855324074079</c:v>
                </c:pt>
                <c:pt idx="956">
                  <c:v>0.59554223379629623</c:v>
                </c:pt>
                <c:pt idx="957">
                  <c:v>0.5955458217592593</c:v>
                </c:pt>
                <c:pt idx="958">
                  <c:v>0.59554960648148147</c:v>
                </c:pt>
                <c:pt idx="959">
                  <c:v>0.59555321759259261</c:v>
                </c:pt>
                <c:pt idx="960">
                  <c:v>0.5955562152777778</c:v>
                </c:pt>
                <c:pt idx="961">
                  <c:v>0.59555976851851855</c:v>
                </c:pt>
                <c:pt idx="962">
                  <c:v>0.59556337962962969</c:v>
                </c:pt>
                <c:pt idx="963">
                  <c:v>0.59556707175925927</c:v>
                </c:pt>
                <c:pt idx="964">
                  <c:v>0.59557074074074079</c:v>
                </c:pt>
                <c:pt idx="965">
                  <c:v>0.59557378472222222</c:v>
                </c:pt>
                <c:pt idx="966">
                  <c:v>0.59557748842592595</c:v>
                </c:pt>
                <c:pt idx="967">
                  <c:v>0.5955809143518519</c:v>
                </c:pt>
                <c:pt idx="968">
                  <c:v>0.59558440972222215</c:v>
                </c:pt>
                <c:pt idx="969">
                  <c:v>0.59558787037037042</c:v>
                </c:pt>
                <c:pt idx="970">
                  <c:v>0.59559071759259263</c:v>
                </c:pt>
                <c:pt idx="971">
                  <c:v>0.59559413194444444</c:v>
                </c:pt>
                <c:pt idx="972">
                  <c:v>0.59559722222222222</c:v>
                </c:pt>
                <c:pt idx="973">
                  <c:v>0.59560089120370374</c:v>
                </c:pt>
                <c:pt idx="974">
                  <c:v>0.59560449074074073</c:v>
                </c:pt>
                <c:pt idx="975">
                  <c:v>0.59560814814814822</c:v>
                </c:pt>
                <c:pt idx="976">
                  <c:v>0.59561120370370368</c:v>
                </c:pt>
                <c:pt idx="977">
                  <c:v>0.5956147453703704</c:v>
                </c:pt>
                <c:pt idx="978">
                  <c:v>0.59561850694444451</c:v>
                </c:pt>
                <c:pt idx="979">
                  <c:v>0.59562216435185189</c:v>
                </c:pt>
                <c:pt idx="980">
                  <c:v>0.59562574074074071</c:v>
                </c:pt>
                <c:pt idx="981">
                  <c:v>0.59562886574074081</c:v>
                </c:pt>
                <c:pt idx="982">
                  <c:v>0.5956324652777778</c:v>
                </c:pt>
                <c:pt idx="983">
                  <c:v>0.59563622685185191</c:v>
                </c:pt>
                <c:pt idx="984">
                  <c:v>0.59563981481481487</c:v>
                </c:pt>
                <c:pt idx="985">
                  <c:v>0.59564275462962957</c:v>
                </c:pt>
                <c:pt idx="986">
                  <c:v>0.59564616898148148</c:v>
                </c:pt>
                <c:pt idx="987">
                  <c:v>0.59564899305555552</c:v>
                </c:pt>
                <c:pt idx="988">
                  <c:v>0.59565240740740744</c:v>
                </c:pt>
                <c:pt idx="989">
                  <c:v>0.59565589120370366</c:v>
                </c:pt>
                <c:pt idx="990">
                  <c:v>0.59565936342592596</c:v>
                </c:pt>
                <c:pt idx="991">
                  <c:v>0.59566281249999997</c:v>
                </c:pt>
                <c:pt idx="992">
                  <c:v>0.59566624999999995</c:v>
                </c:pt>
                <c:pt idx="993">
                  <c:v>0.59566912037037034</c:v>
                </c:pt>
                <c:pt idx="994">
                  <c:v>0.59567254629629629</c:v>
                </c:pt>
                <c:pt idx="995">
                  <c:v>0.59567604166666666</c:v>
                </c:pt>
                <c:pt idx="996">
                  <c:v>0.59567950231481481</c:v>
                </c:pt>
                <c:pt idx="997">
                  <c:v>0.595682974537037</c:v>
                </c:pt>
                <c:pt idx="998">
                  <c:v>0.59568648148148151</c:v>
                </c:pt>
                <c:pt idx="999">
                  <c:v>0.59568950231481488</c:v>
                </c:pt>
                <c:pt idx="1000">
                  <c:v>0.59569331018518523</c:v>
                </c:pt>
                <c:pt idx="1001">
                  <c:v>0.59569690972222222</c:v>
                </c:pt>
                <c:pt idx="1002">
                  <c:v>0.59570063657407413</c:v>
                </c:pt>
                <c:pt idx="1003">
                  <c:v>0.59570369212962959</c:v>
                </c:pt>
                <c:pt idx="1004">
                  <c:v>0.59570729166666669</c:v>
                </c:pt>
                <c:pt idx="1005">
                  <c:v>0.5957110532407407</c:v>
                </c:pt>
                <c:pt idx="1006">
                  <c:v>0.59571471064814818</c:v>
                </c:pt>
                <c:pt idx="1007">
                  <c:v>0.59571827546296297</c:v>
                </c:pt>
                <c:pt idx="1008">
                  <c:v>0.59572128472222219</c:v>
                </c:pt>
                <c:pt idx="1009">
                  <c:v>0.59572496527777774</c:v>
                </c:pt>
                <c:pt idx="1010">
                  <c:v>0.59572870370370368</c:v>
                </c:pt>
                <c:pt idx="1011">
                  <c:v>0.5957322800925926</c:v>
                </c:pt>
                <c:pt idx="1012">
                  <c:v>0.59573594907407401</c:v>
                </c:pt>
                <c:pt idx="1013">
                  <c:v>0.59573913194444439</c:v>
                </c:pt>
                <c:pt idx="1014">
                  <c:v>0.59574277777777784</c:v>
                </c:pt>
                <c:pt idx="1015">
                  <c:v>0.59574633101851848</c:v>
                </c:pt>
                <c:pt idx="1016">
                  <c:v>0.59574975694444443</c:v>
                </c:pt>
                <c:pt idx="1017">
                  <c:v>0.59575258101851858</c:v>
                </c:pt>
                <c:pt idx="1018">
                  <c:v>0.59575597222222221</c:v>
                </c:pt>
                <c:pt idx="1019">
                  <c:v>0.5957588425925926</c:v>
                </c:pt>
                <c:pt idx="1020">
                  <c:v>0.59576263888888892</c:v>
                </c:pt>
                <c:pt idx="1021">
                  <c:v>0.59576622685185188</c:v>
                </c:pt>
                <c:pt idx="1022">
                  <c:v>0.59576987268518522</c:v>
                </c:pt>
                <c:pt idx="1023">
                  <c:v>0.59577297453703704</c:v>
                </c:pt>
                <c:pt idx="1024">
                  <c:v>0.59577664351851845</c:v>
                </c:pt>
                <c:pt idx="1025">
                  <c:v>0.59578034722222217</c:v>
                </c:pt>
                <c:pt idx="1026">
                  <c:v>0.59578396990740734</c:v>
                </c:pt>
                <c:pt idx="1027">
                  <c:v>0.5957875578703703</c:v>
                </c:pt>
                <c:pt idx="1028">
                  <c:v>0.5957906828703704</c:v>
                </c:pt>
                <c:pt idx="1029">
                  <c:v>0.59579428240740739</c:v>
                </c:pt>
                <c:pt idx="1030">
                  <c:v>0.59579812500000007</c:v>
                </c:pt>
                <c:pt idx="1031">
                  <c:v>0.59580172453703706</c:v>
                </c:pt>
                <c:pt idx="1032">
                  <c:v>0.59580521990740742</c:v>
                </c:pt>
                <c:pt idx="1033">
                  <c:v>0.59580811342592599</c:v>
                </c:pt>
                <c:pt idx="1034">
                  <c:v>0.59581152777777779</c:v>
                </c:pt>
                <c:pt idx="1035">
                  <c:v>0.59581511574074075</c:v>
                </c:pt>
                <c:pt idx="1036">
                  <c:v>0.59581853009259256</c:v>
                </c:pt>
                <c:pt idx="1037">
                  <c:v>0.59582199074074071</c:v>
                </c:pt>
                <c:pt idx="1038">
                  <c:v>0.59582512731481485</c:v>
                </c:pt>
                <c:pt idx="1039">
                  <c:v>0.59582876157407405</c:v>
                </c:pt>
                <c:pt idx="1040">
                  <c:v>0.5958324421296296</c:v>
                </c:pt>
                <c:pt idx="1041">
                  <c:v>0.59583620370370372</c:v>
                </c:pt>
                <c:pt idx="1042">
                  <c:v>0.59583988425925927</c:v>
                </c:pt>
                <c:pt idx="1043">
                  <c:v>0.59584310185185185</c:v>
                </c:pt>
                <c:pt idx="1044">
                  <c:v>0.59584673611111116</c:v>
                </c:pt>
                <c:pt idx="1045">
                  <c:v>0.59585055555555555</c:v>
                </c:pt>
                <c:pt idx="1046">
                  <c:v>0.59585425925925928</c:v>
                </c:pt>
                <c:pt idx="1047">
                  <c:v>0.59585730324074071</c:v>
                </c:pt>
                <c:pt idx="1048">
                  <c:v>0.59586101851851858</c:v>
                </c:pt>
                <c:pt idx="1049">
                  <c:v>0.59586461805555557</c:v>
                </c:pt>
                <c:pt idx="1050">
                  <c:v>0.59586821759259256</c:v>
                </c:pt>
                <c:pt idx="1051">
                  <c:v>0.5958717013888889</c:v>
                </c:pt>
                <c:pt idx="1052">
                  <c:v>0.59587461805555553</c:v>
                </c:pt>
                <c:pt idx="1053">
                  <c:v>0.59587807870370368</c:v>
                </c:pt>
                <c:pt idx="1054">
                  <c:v>0.59588157407407405</c:v>
                </c:pt>
                <c:pt idx="1055">
                  <c:v>0.59588520833333336</c:v>
                </c:pt>
                <c:pt idx="1056">
                  <c:v>0.59588883101851853</c:v>
                </c:pt>
                <c:pt idx="1057">
                  <c:v>0.59589171296296295</c:v>
                </c:pt>
                <c:pt idx="1058">
                  <c:v>0.59589519675925928</c:v>
                </c:pt>
                <c:pt idx="1059">
                  <c:v>0.59589811342592591</c:v>
                </c:pt>
                <c:pt idx="1060">
                  <c:v>0.59590157407407407</c:v>
                </c:pt>
                <c:pt idx="1061">
                  <c:v>0.59590504629629626</c:v>
                </c:pt>
                <c:pt idx="1062">
                  <c:v>0.59590872685185181</c:v>
                </c:pt>
                <c:pt idx="1063">
                  <c:v>0.59591224537037035</c:v>
                </c:pt>
                <c:pt idx="1064">
                  <c:v>0.59591553240740736</c:v>
                </c:pt>
                <c:pt idx="1065">
                  <c:v>0.59591922453703705</c:v>
                </c:pt>
                <c:pt idx="1066">
                  <c:v>0.59592292824074067</c:v>
                </c:pt>
                <c:pt idx="1067">
                  <c:v>0.59592693287037035</c:v>
                </c:pt>
                <c:pt idx="1068">
                  <c:v>0.59593005787037034</c:v>
                </c:pt>
                <c:pt idx="1069">
                  <c:v>0.59593370370370369</c:v>
                </c:pt>
                <c:pt idx="1070">
                  <c:v>0.59593760416666663</c:v>
                </c:pt>
                <c:pt idx="1071">
                  <c:v>0.59594126157407412</c:v>
                </c:pt>
                <c:pt idx="1072">
                  <c:v>0.59594437499999997</c:v>
                </c:pt>
                <c:pt idx="1073">
                  <c:v>0.59594804398148149</c:v>
                </c:pt>
                <c:pt idx="1074">
                  <c:v>0.59595166666666666</c:v>
                </c:pt>
                <c:pt idx="1075">
                  <c:v>0.59595559027777778</c:v>
                </c:pt>
                <c:pt idx="1076">
                  <c:v>0.59595871527777777</c:v>
                </c:pt>
                <c:pt idx="1077">
                  <c:v>0.59596246527777774</c:v>
                </c:pt>
                <c:pt idx="1078">
                  <c:v>0.59596634259259262</c:v>
                </c:pt>
                <c:pt idx="1079">
                  <c:v>0.59597002314814818</c:v>
                </c:pt>
                <c:pt idx="1080">
                  <c:v>0.59597289351851856</c:v>
                </c:pt>
                <c:pt idx="1081">
                  <c:v>0.59597633101851855</c:v>
                </c:pt>
                <c:pt idx="1082">
                  <c:v>0.59597975694444438</c:v>
                </c:pt>
                <c:pt idx="1083">
                  <c:v>0.59598333333333331</c:v>
                </c:pt>
                <c:pt idx="1084">
                  <c:v>0.59598686342592588</c:v>
                </c:pt>
                <c:pt idx="1085">
                  <c:v>0.59599056712962961</c:v>
                </c:pt>
                <c:pt idx="1086">
                  <c:v>0.59599363425925922</c:v>
                </c:pt>
                <c:pt idx="1087">
                  <c:v>0.5959972916666666</c:v>
                </c:pt>
                <c:pt idx="1088">
                  <c:v>0.59600109953703706</c:v>
                </c:pt>
                <c:pt idx="1089">
                  <c:v>0.59600479166666664</c:v>
                </c:pt>
                <c:pt idx="1090">
                  <c:v>0.59600788194444443</c:v>
                </c:pt>
                <c:pt idx="1091">
                  <c:v>0.59601152777777777</c:v>
                </c:pt>
                <c:pt idx="1092">
                  <c:v>0.59601520833333332</c:v>
                </c:pt>
                <c:pt idx="1093">
                  <c:v>0.59601908564814809</c:v>
                </c:pt>
                <c:pt idx="1094">
                  <c:v>0.59602216435185185</c:v>
                </c:pt>
                <c:pt idx="1095">
                  <c:v>0.59602572916666663</c:v>
                </c:pt>
                <c:pt idx="1096">
                  <c:v>0.59602942129629632</c:v>
                </c:pt>
                <c:pt idx="1097">
                  <c:v>0.59603287037037034</c:v>
                </c:pt>
                <c:pt idx="1098">
                  <c:v>0.59603640046296291</c:v>
                </c:pt>
                <c:pt idx="1099">
                  <c:v>0.5960392708333333</c:v>
                </c:pt>
                <c:pt idx="1100">
                  <c:v>0.59604270833333339</c:v>
                </c:pt>
                <c:pt idx="1101">
                  <c:v>0.59604555555555561</c:v>
                </c:pt>
                <c:pt idx="1102">
                  <c:v>0.5960491550925926</c:v>
                </c:pt>
                <c:pt idx="1103">
                  <c:v>0.59605285879629633</c:v>
                </c:pt>
                <c:pt idx="1104">
                  <c:v>0.59605643518518525</c:v>
                </c:pt>
                <c:pt idx="1105">
                  <c:v>0.59605960648148149</c:v>
                </c:pt>
                <c:pt idx="1106">
                  <c:v>0.59606321759259262</c:v>
                </c:pt>
                <c:pt idx="1107">
                  <c:v>0.5960667824074074</c:v>
                </c:pt>
                <c:pt idx="1108">
                  <c:v>0.5960706018518519</c:v>
                </c:pt>
                <c:pt idx="1109">
                  <c:v>0.59607425925925928</c:v>
                </c:pt>
                <c:pt idx="1110">
                  <c:v>0.59607729166666668</c:v>
                </c:pt>
                <c:pt idx="1111">
                  <c:v>0.59608096064814819</c:v>
                </c:pt>
                <c:pt idx="1112">
                  <c:v>0.59608454861111115</c:v>
                </c:pt>
                <c:pt idx="1113">
                  <c:v>0.59608822916666659</c:v>
                </c:pt>
                <c:pt idx="1114">
                  <c:v>0.59609120370370372</c:v>
                </c:pt>
                <c:pt idx="1115">
                  <c:v>0.59609475694444447</c:v>
                </c:pt>
                <c:pt idx="1116">
                  <c:v>0.59609768518518524</c:v>
                </c:pt>
                <c:pt idx="1117">
                  <c:v>0.59610112268518523</c:v>
                </c:pt>
                <c:pt idx="1118">
                  <c:v>0.59610457175925924</c:v>
                </c:pt>
                <c:pt idx="1119">
                  <c:v>0.5961080324074074</c:v>
                </c:pt>
                <c:pt idx="1120">
                  <c:v>0.59611158564814815</c:v>
                </c:pt>
                <c:pt idx="1121">
                  <c:v>0.59611449074074074</c:v>
                </c:pt>
                <c:pt idx="1122">
                  <c:v>0.59611804398148149</c:v>
                </c:pt>
                <c:pt idx="1123">
                  <c:v>0.59612146990740744</c:v>
                </c:pt>
                <c:pt idx="1124">
                  <c:v>0.59612490740740742</c:v>
                </c:pt>
                <c:pt idx="1125">
                  <c:v>0.59612837962962961</c:v>
                </c:pt>
                <c:pt idx="1126">
                  <c:v>0.59613180555555556</c:v>
                </c:pt>
                <c:pt idx="1127">
                  <c:v>0.59613473379629633</c:v>
                </c:pt>
                <c:pt idx="1128">
                  <c:v>0.59613828703703697</c:v>
                </c:pt>
                <c:pt idx="1129">
                  <c:v>0.5961419907407407</c:v>
                </c:pt>
                <c:pt idx="1130">
                  <c:v>0.59614584490740741</c:v>
                </c:pt>
                <c:pt idx="1131">
                  <c:v>0.59614947916666672</c:v>
                </c:pt>
                <c:pt idx="1132">
                  <c:v>0.5961526620370371</c:v>
                </c:pt>
                <c:pt idx="1133">
                  <c:v>0.59615626157407409</c:v>
                </c:pt>
                <c:pt idx="1134">
                  <c:v>0.59615983796296301</c:v>
                </c:pt>
                <c:pt idx="1135">
                  <c:v>0.59616372685185182</c:v>
                </c:pt>
                <c:pt idx="1136">
                  <c:v>0.59616842592592589</c:v>
                </c:pt>
                <c:pt idx="1137">
                  <c:v>0.59617200231481482</c:v>
                </c:pt>
                <c:pt idx="1138">
                  <c:v>0.59617582175925932</c:v>
                </c:pt>
                <c:pt idx="1139">
                  <c:v>0.59617893518518517</c:v>
                </c:pt>
                <c:pt idx="1140">
                  <c:v>0.59618252314814812</c:v>
                </c:pt>
                <c:pt idx="1141">
                  <c:v>0.59618616898148147</c:v>
                </c:pt>
                <c:pt idx="1142">
                  <c:v>0.59618975694444443</c:v>
                </c:pt>
                <c:pt idx="1143">
                  <c:v>0.59619288194444442</c:v>
                </c:pt>
                <c:pt idx="1144">
                  <c:v>0.59619658564814815</c:v>
                </c:pt>
                <c:pt idx="1145">
                  <c:v>0.5962000115740741</c:v>
                </c:pt>
                <c:pt idx="1146">
                  <c:v>0.59620344907407408</c:v>
                </c:pt>
                <c:pt idx="1147">
                  <c:v>0.59620690972222223</c:v>
                </c:pt>
                <c:pt idx="1148">
                  <c:v>0.59620987268518522</c:v>
                </c:pt>
                <c:pt idx="1149">
                  <c:v>0.59621351851851856</c:v>
                </c:pt>
                <c:pt idx="1150">
                  <c:v>0.59621736111111112</c:v>
                </c:pt>
                <c:pt idx="1151">
                  <c:v>0.59622103009259264</c:v>
                </c:pt>
                <c:pt idx="1152">
                  <c:v>0.59622471064814808</c:v>
                </c:pt>
                <c:pt idx="1153">
                  <c:v>0.59622792824074067</c:v>
                </c:pt>
                <c:pt idx="1154">
                  <c:v>0.59623157407407412</c:v>
                </c:pt>
                <c:pt idx="1155">
                  <c:v>0.59623516203703708</c:v>
                </c:pt>
                <c:pt idx="1156">
                  <c:v>0.59623891203703705</c:v>
                </c:pt>
                <c:pt idx="1157">
                  <c:v>0.59624201388888887</c:v>
                </c:pt>
                <c:pt idx="1158">
                  <c:v>0.59624582175925933</c:v>
                </c:pt>
                <c:pt idx="1159">
                  <c:v>0.59624943287037035</c:v>
                </c:pt>
                <c:pt idx="1160">
                  <c:v>0.59625303240740746</c:v>
                </c:pt>
                <c:pt idx="1161">
                  <c:v>0.5962567129629629</c:v>
                </c:pt>
                <c:pt idx="1162">
                  <c:v>0.59625966435185185</c:v>
                </c:pt>
                <c:pt idx="1163">
                  <c:v>0.59626311342592586</c:v>
                </c:pt>
                <c:pt idx="1164">
                  <c:v>0.59626665509259258</c:v>
                </c:pt>
                <c:pt idx="1165">
                  <c:v>0.59627013888888891</c:v>
                </c:pt>
                <c:pt idx="1166">
                  <c:v>0.59627381944444446</c:v>
                </c:pt>
                <c:pt idx="1167">
                  <c:v>0.59627687499999993</c:v>
                </c:pt>
                <c:pt idx="1168">
                  <c:v>0.59628074074074078</c:v>
                </c:pt>
                <c:pt idx="1169">
                  <c:v>0.5962843518518518</c:v>
                </c:pt>
                <c:pt idx="1170">
                  <c:v>0.5962880439814815</c:v>
                </c:pt>
                <c:pt idx="1171">
                  <c:v>0.59629118055555552</c:v>
                </c:pt>
                <c:pt idx="1172">
                  <c:v>0.59629484953703704</c:v>
                </c:pt>
                <c:pt idx="1173">
                  <c:v>0.59629848379629624</c:v>
                </c:pt>
                <c:pt idx="1174">
                  <c:v>0.59630226851851853</c:v>
                </c:pt>
                <c:pt idx="1175">
                  <c:v>0.59630599537037032</c:v>
                </c:pt>
                <c:pt idx="1176">
                  <c:v>0.59630908564814822</c:v>
                </c:pt>
                <c:pt idx="1177">
                  <c:v>0.59631268518518521</c:v>
                </c:pt>
                <c:pt idx="1178">
                  <c:v>0.59631638888888883</c:v>
                </c:pt>
                <c:pt idx="1179">
                  <c:v>0.59631995370370372</c:v>
                </c:pt>
                <c:pt idx="1180">
                  <c:v>0.59632290509259256</c:v>
                </c:pt>
                <c:pt idx="1181">
                  <c:v>0.59632643518518524</c:v>
                </c:pt>
                <c:pt idx="1182">
                  <c:v>0.59632988425925926</c:v>
                </c:pt>
                <c:pt idx="1183">
                  <c:v>0.59633328703703703</c:v>
                </c:pt>
                <c:pt idx="1184">
                  <c:v>0.5963367824074074</c:v>
                </c:pt>
                <c:pt idx="1185">
                  <c:v>0.59634028935185179</c:v>
                </c:pt>
                <c:pt idx="1186">
                  <c:v>0.59634322916666671</c:v>
                </c:pt>
                <c:pt idx="1187">
                  <c:v>0.59634666666666669</c:v>
                </c:pt>
                <c:pt idx="1188">
                  <c:v>0.5963501157407407</c:v>
                </c:pt>
                <c:pt idx="1189">
                  <c:v>0.59635354166666665</c:v>
                </c:pt>
                <c:pt idx="1190">
                  <c:v>0.59635695601851857</c:v>
                </c:pt>
                <c:pt idx="1191">
                  <c:v>0.59636055555555556</c:v>
                </c:pt>
                <c:pt idx="1192">
                  <c:v>0.59636351851851854</c:v>
                </c:pt>
                <c:pt idx="1193">
                  <c:v>0.59636725694444448</c:v>
                </c:pt>
                <c:pt idx="1194">
                  <c:v>0.59637091435185186</c:v>
                </c:pt>
                <c:pt idx="1195">
                  <c:v>0.59637458333333326</c:v>
                </c:pt>
                <c:pt idx="1196">
                  <c:v>0.59637846064814815</c:v>
                </c:pt>
                <c:pt idx="1197">
                  <c:v>0.5963821412037037</c:v>
                </c:pt>
                <c:pt idx="1198">
                  <c:v>0.59638585648148146</c:v>
                </c:pt>
                <c:pt idx="1199">
                  <c:v>0.5963896296296296</c:v>
                </c:pt>
                <c:pt idx="1200">
                  <c:v>0.59639276620370374</c:v>
                </c:pt>
                <c:pt idx="1201">
                  <c:v>0.59639649305555553</c:v>
                </c:pt>
                <c:pt idx="1202">
                  <c:v>0.59640009259259263</c:v>
                </c:pt>
                <c:pt idx="1203">
                  <c:v>0.59640387731481481</c:v>
                </c:pt>
                <c:pt idx="1204">
                  <c:v>0.59640707175925922</c:v>
                </c:pt>
                <c:pt idx="1205">
                  <c:v>0.59641075231481488</c:v>
                </c:pt>
                <c:pt idx="1206">
                  <c:v>0.59641440972222226</c:v>
                </c:pt>
                <c:pt idx="1207">
                  <c:v>0.59641826388888886</c:v>
                </c:pt>
                <c:pt idx="1208">
                  <c:v>0.59642138888888885</c:v>
                </c:pt>
                <c:pt idx="1209">
                  <c:v>0.59642495370370374</c:v>
                </c:pt>
                <c:pt idx="1210">
                  <c:v>0.59642837962962958</c:v>
                </c:pt>
                <c:pt idx="1211">
                  <c:v>0.59643181712962956</c:v>
                </c:pt>
                <c:pt idx="1212">
                  <c:v>0.59643542824074081</c:v>
                </c:pt>
                <c:pt idx="1213">
                  <c:v>0.59643841435185185</c:v>
                </c:pt>
                <c:pt idx="1214">
                  <c:v>0.59644226851851856</c:v>
                </c:pt>
                <c:pt idx="1215">
                  <c:v>0.59644584490740737</c:v>
                </c:pt>
                <c:pt idx="1216">
                  <c:v>0.59644961805555552</c:v>
                </c:pt>
                <c:pt idx="1217">
                  <c:v>0.59645333333333339</c:v>
                </c:pt>
                <c:pt idx="1218">
                  <c:v>0.59645649305555548</c:v>
                </c:pt>
                <c:pt idx="1219">
                  <c:v>0.59646011574074076</c:v>
                </c:pt>
                <c:pt idx="1220">
                  <c:v>0.59646383101851852</c:v>
                </c:pt>
                <c:pt idx="1221">
                  <c:v>0.5964674884259259</c:v>
                </c:pt>
                <c:pt idx="1222">
                  <c:v>0.596470613425926</c:v>
                </c:pt>
                <c:pt idx="1223">
                  <c:v>0.596474375</c:v>
                </c:pt>
                <c:pt idx="1224">
                  <c:v>0.59647806712962959</c:v>
                </c:pt>
                <c:pt idx="1225">
                  <c:v>0.5964818287037037</c:v>
                </c:pt>
                <c:pt idx="1226">
                  <c:v>0.59648472222222215</c:v>
                </c:pt>
                <c:pt idx="1227">
                  <c:v>0.59648828703703705</c:v>
                </c:pt>
                <c:pt idx="1228">
                  <c:v>0.59649123842592588</c:v>
                </c:pt>
                <c:pt idx="1229">
                  <c:v>0.59649467592592587</c:v>
                </c:pt>
                <c:pt idx="1230">
                  <c:v>0.59649818287037037</c:v>
                </c:pt>
                <c:pt idx="1231">
                  <c:v>0.5965018865740741</c:v>
                </c:pt>
                <c:pt idx="1232">
                  <c:v>0.59650564814814822</c:v>
                </c:pt>
                <c:pt idx="1233">
                  <c:v>0.59650878472222224</c:v>
                </c:pt>
                <c:pt idx="1234">
                  <c:v>0.59651245370370376</c:v>
                </c:pt>
                <c:pt idx="1235">
                  <c:v>0.5965163541666666</c:v>
                </c:pt>
                <c:pt idx="1236">
                  <c:v>0.59652017361111109</c:v>
                </c:pt>
                <c:pt idx="1237">
                  <c:v>0.59652327546296291</c:v>
                </c:pt>
                <c:pt idx="1238">
                  <c:v>0.5965269328703704</c:v>
                </c:pt>
                <c:pt idx="1239">
                  <c:v>0.5965306018518518</c:v>
                </c:pt>
                <c:pt idx="1240">
                  <c:v>0.59653460648148149</c:v>
                </c:pt>
                <c:pt idx="1241">
                  <c:v>0.59653765046296303</c:v>
                </c:pt>
                <c:pt idx="1242">
                  <c:v>0.59654134259259262</c:v>
                </c:pt>
                <c:pt idx="1243">
                  <c:v>0.59654489583333337</c:v>
                </c:pt>
                <c:pt idx="1244">
                  <c:v>0.59654840277777776</c:v>
                </c:pt>
                <c:pt idx="1245">
                  <c:v>0.59655143518518516</c:v>
                </c:pt>
                <c:pt idx="1246">
                  <c:v>0.59655490740740735</c:v>
                </c:pt>
                <c:pt idx="1247">
                  <c:v>0.59655840277777783</c:v>
                </c:pt>
                <c:pt idx="1248">
                  <c:v>0.59656188657407405</c:v>
                </c:pt>
                <c:pt idx="1249">
                  <c:v>0.59656539351851856</c:v>
                </c:pt>
                <c:pt idx="1250">
                  <c:v>0.59656902777777776</c:v>
                </c:pt>
                <c:pt idx="1251">
                  <c:v>0.59657192129629633</c:v>
                </c:pt>
                <c:pt idx="1252">
                  <c:v>0.59657561342592591</c:v>
                </c:pt>
                <c:pt idx="1253">
                  <c:v>0.59657909722222224</c:v>
                </c:pt>
                <c:pt idx="1254">
                  <c:v>0.59658259259259261</c:v>
                </c:pt>
                <c:pt idx="1255">
                  <c:v>0.59658628472222219</c:v>
                </c:pt>
                <c:pt idx="1256">
                  <c:v>0.59658968749999997</c:v>
                </c:pt>
                <c:pt idx="1257">
                  <c:v>0.59659354166666667</c:v>
                </c:pt>
                <c:pt idx="1258">
                  <c:v>0.59659767361111105</c:v>
                </c:pt>
                <c:pt idx="1259">
                  <c:v>0.59660084490740739</c:v>
                </c:pt>
                <c:pt idx="1260">
                  <c:v>0.59660474537037034</c:v>
                </c:pt>
                <c:pt idx="1261">
                  <c:v>0.59660843750000003</c:v>
                </c:pt>
                <c:pt idx="1262">
                  <c:v>0.59661234953703701</c:v>
                </c:pt>
                <c:pt idx="1263">
                  <c:v>0.596615474537037</c:v>
                </c:pt>
                <c:pt idx="1264">
                  <c:v>0.59661918981481488</c:v>
                </c:pt>
                <c:pt idx="1265">
                  <c:v>0.59662295138888888</c:v>
                </c:pt>
                <c:pt idx="1266">
                  <c:v>0.59662667824074067</c:v>
                </c:pt>
                <c:pt idx="1267">
                  <c:v>0.59662975694444442</c:v>
                </c:pt>
                <c:pt idx="1268">
                  <c:v>0.59663353009259257</c:v>
                </c:pt>
                <c:pt idx="1269">
                  <c:v>0.59663730324074071</c:v>
                </c:pt>
                <c:pt idx="1270">
                  <c:v>0.59664115740740742</c:v>
                </c:pt>
                <c:pt idx="1271">
                  <c:v>0.59664432870370365</c:v>
                </c:pt>
                <c:pt idx="1272">
                  <c:v>0.59664780092592595</c:v>
                </c:pt>
                <c:pt idx="1273">
                  <c:v>0.59665130787037035</c:v>
                </c:pt>
                <c:pt idx="1274">
                  <c:v>0.59665480324074072</c:v>
                </c:pt>
                <c:pt idx="1275">
                  <c:v>0.59665846064814809</c:v>
                </c:pt>
                <c:pt idx="1276">
                  <c:v>0.59666137731481483</c:v>
                </c:pt>
                <c:pt idx="1277">
                  <c:v>0.59666504629629624</c:v>
                </c:pt>
                <c:pt idx="1278">
                  <c:v>0.59666871527777776</c:v>
                </c:pt>
                <c:pt idx="1279">
                  <c:v>0.59667246527777784</c:v>
                </c:pt>
                <c:pt idx="1280">
                  <c:v>0.59667622685185184</c:v>
                </c:pt>
                <c:pt idx="1281">
                  <c:v>0.59667937500000001</c:v>
                </c:pt>
                <c:pt idx="1282">
                  <c:v>0.59668303240740739</c:v>
                </c:pt>
                <c:pt idx="1283">
                  <c:v>0.59668682870370371</c:v>
                </c:pt>
                <c:pt idx="1284">
                  <c:v>0.59669053240740744</c:v>
                </c:pt>
                <c:pt idx="1285">
                  <c:v>0.59669354166666666</c:v>
                </c:pt>
                <c:pt idx="1286">
                  <c:v>0.59669723379629624</c:v>
                </c:pt>
                <c:pt idx="1287">
                  <c:v>0.59670090277777776</c:v>
                </c:pt>
                <c:pt idx="1288">
                  <c:v>0.59670472222222226</c:v>
                </c:pt>
                <c:pt idx="1289">
                  <c:v>0.59670763888888889</c:v>
                </c:pt>
                <c:pt idx="1290">
                  <c:v>0.59671105324074081</c:v>
                </c:pt>
                <c:pt idx="1291">
                  <c:v>0.59671388888888888</c:v>
                </c:pt>
                <c:pt idx="1292">
                  <c:v>0.59671736111111107</c:v>
                </c:pt>
                <c:pt idx="1293">
                  <c:v>0.59672082175925922</c:v>
                </c:pt>
                <c:pt idx="1294">
                  <c:v>0.59672436342592594</c:v>
                </c:pt>
                <c:pt idx="1295">
                  <c:v>0.59672813657407409</c:v>
                </c:pt>
                <c:pt idx="1296">
                  <c:v>0.59673115740740734</c:v>
                </c:pt>
                <c:pt idx="1297">
                  <c:v>0.59673491898148145</c:v>
                </c:pt>
                <c:pt idx="1298">
                  <c:v>0.59673877314814816</c:v>
                </c:pt>
                <c:pt idx="1299">
                  <c:v>0.59674245370370371</c:v>
                </c:pt>
                <c:pt idx="1300">
                  <c:v>0.59674550925925929</c:v>
                </c:pt>
                <c:pt idx="1301">
                  <c:v>0.59674908564814821</c:v>
                </c:pt>
                <c:pt idx="1302">
                  <c:v>0.59675282407407404</c:v>
                </c:pt>
                <c:pt idx="1303">
                  <c:v>0.59675662037037036</c:v>
                </c:pt>
                <c:pt idx="1304">
                  <c:v>0.59676037037037044</c:v>
                </c:pt>
                <c:pt idx="1305">
                  <c:v>0.59676502314814817</c:v>
                </c:pt>
                <c:pt idx="1306">
                  <c:v>0.59676866898148151</c:v>
                </c:pt>
                <c:pt idx="1307">
                  <c:v>0.59677160879629632</c:v>
                </c:pt>
                <c:pt idx="1308">
                  <c:v>0.59677503472222215</c:v>
                </c:pt>
                <c:pt idx="1309">
                  <c:v>0.59677850694444445</c:v>
                </c:pt>
                <c:pt idx="1310">
                  <c:v>0.59678200231481482</c:v>
                </c:pt>
                <c:pt idx="1311">
                  <c:v>0.59678555555555557</c:v>
                </c:pt>
                <c:pt idx="1312">
                  <c:v>0.59678848379629634</c:v>
                </c:pt>
                <c:pt idx="1313">
                  <c:v>0.59679206018518516</c:v>
                </c:pt>
                <c:pt idx="1314">
                  <c:v>0.59679499999999996</c:v>
                </c:pt>
                <c:pt idx="1315">
                  <c:v>0.59679842592592591</c:v>
                </c:pt>
                <c:pt idx="1316">
                  <c:v>0.59680190972222225</c:v>
                </c:pt>
                <c:pt idx="1317">
                  <c:v>0.59680539351851858</c:v>
                </c:pt>
                <c:pt idx="1318">
                  <c:v>0.59680892361111104</c:v>
                </c:pt>
                <c:pt idx="1319">
                  <c:v>0.59681179398148154</c:v>
                </c:pt>
                <c:pt idx="1320">
                  <c:v>0.59681545138888892</c:v>
                </c:pt>
                <c:pt idx="1321">
                  <c:v>0.59681959490740744</c:v>
                </c:pt>
                <c:pt idx="1322">
                  <c:v>0.59682335648148144</c:v>
                </c:pt>
                <c:pt idx="1323">
                  <c:v>0.59682645833333337</c:v>
                </c:pt>
                <c:pt idx="1324">
                  <c:v>0.59683005787037036</c:v>
                </c:pt>
                <c:pt idx="1325">
                  <c:v>0.59683372685185188</c:v>
                </c:pt>
                <c:pt idx="1326">
                  <c:v>0.59683760416666665</c:v>
                </c:pt>
                <c:pt idx="1327">
                  <c:v>0.59684164351851854</c:v>
                </c:pt>
                <c:pt idx="1328">
                  <c:v>0.59684557870370369</c:v>
                </c:pt>
                <c:pt idx="1329">
                  <c:v>0.59684946759259261</c:v>
                </c:pt>
                <c:pt idx="1330">
                  <c:v>0.59685255787037039</c:v>
                </c:pt>
                <c:pt idx="1331">
                  <c:v>0.59685634259259257</c:v>
                </c:pt>
                <c:pt idx="1332">
                  <c:v>0.59686028935185187</c:v>
                </c:pt>
                <c:pt idx="1333">
                  <c:v>0.59686400462962963</c:v>
                </c:pt>
                <c:pt idx="1334">
                  <c:v>0.59686707175925924</c:v>
                </c:pt>
                <c:pt idx="1335">
                  <c:v>0.59687069444444452</c:v>
                </c:pt>
                <c:pt idx="1336">
                  <c:v>0.5968741319444445</c:v>
                </c:pt>
                <c:pt idx="1337">
                  <c:v>0.59687775462962966</c:v>
                </c:pt>
                <c:pt idx="1338">
                  <c:v>0.59688120370370368</c:v>
                </c:pt>
                <c:pt idx="1339">
                  <c:v>0.59688412037037042</c:v>
                </c:pt>
                <c:pt idx="1340">
                  <c:v>0.59688756944444443</c:v>
                </c:pt>
                <c:pt idx="1341">
                  <c:v>0.59689075231481481</c:v>
                </c:pt>
                <c:pt idx="1342">
                  <c:v>0.59689446759259257</c:v>
                </c:pt>
                <c:pt idx="1343">
                  <c:v>0.59689820601851851</c:v>
                </c:pt>
                <c:pt idx="1344">
                  <c:v>0.59690190972222223</c:v>
                </c:pt>
                <c:pt idx="1345">
                  <c:v>0.59690506944444444</c:v>
                </c:pt>
                <c:pt idx="1346">
                  <c:v>0.59690871527777778</c:v>
                </c:pt>
                <c:pt idx="1347">
                  <c:v>0.5969126388888889</c:v>
                </c:pt>
                <c:pt idx="1348">
                  <c:v>0.59691619212962965</c:v>
                </c:pt>
                <c:pt idx="1349">
                  <c:v>0.59691923611111108</c:v>
                </c:pt>
                <c:pt idx="1350">
                  <c:v>0.59692284722222222</c:v>
                </c:pt>
                <c:pt idx="1351">
                  <c:v>0.59692667824074075</c:v>
                </c:pt>
                <c:pt idx="1352">
                  <c:v>0.5969305787037037</c:v>
                </c:pt>
                <c:pt idx="1353">
                  <c:v>0.59693356481481474</c:v>
                </c:pt>
                <c:pt idx="1354">
                  <c:v>0.59693703703703704</c:v>
                </c:pt>
                <c:pt idx="1355">
                  <c:v>0.59694052083333327</c:v>
                </c:pt>
                <c:pt idx="1356">
                  <c:v>0.59694415509259258</c:v>
                </c:pt>
                <c:pt idx="1357">
                  <c:v>0.59694768518518515</c:v>
                </c:pt>
                <c:pt idx="1358">
                  <c:v>0.59695084490740735</c:v>
                </c:pt>
                <c:pt idx="1359">
                  <c:v>0.59695446759259252</c:v>
                </c:pt>
                <c:pt idx="1360">
                  <c:v>0.59695822916666663</c:v>
                </c:pt>
                <c:pt idx="1361">
                  <c:v>0.59696192129629633</c:v>
                </c:pt>
                <c:pt idx="1362">
                  <c:v>0.59696574074074071</c:v>
                </c:pt>
                <c:pt idx="1363">
                  <c:v>0.59696884259259264</c:v>
                </c:pt>
                <c:pt idx="1364">
                  <c:v>0.59697245370370366</c:v>
                </c:pt>
                <c:pt idx="1365">
                  <c:v>0.59697637731481479</c:v>
                </c:pt>
                <c:pt idx="1366">
                  <c:v>0.59698002314814813</c:v>
                </c:pt>
                <c:pt idx="1367">
                  <c:v>0.5969831712962963</c:v>
                </c:pt>
                <c:pt idx="1368">
                  <c:v>0.59698688657407406</c:v>
                </c:pt>
                <c:pt idx="1369">
                  <c:v>0.59699056712962961</c:v>
                </c:pt>
                <c:pt idx="1370">
                  <c:v>0.59699423611111113</c:v>
                </c:pt>
                <c:pt idx="1371">
                  <c:v>0.59699714120370373</c:v>
                </c:pt>
                <c:pt idx="1372">
                  <c:v>0.59700064814814813</c:v>
                </c:pt>
                <c:pt idx="1373">
                  <c:v>0.59700409722222225</c:v>
                </c:pt>
                <c:pt idx="1374">
                  <c:v>0.59700759259259262</c:v>
                </c:pt>
                <c:pt idx="1375">
                  <c:v>0.59701123842592596</c:v>
                </c:pt>
                <c:pt idx="1376">
                  <c:v>0.59701415509259259</c:v>
                </c:pt>
                <c:pt idx="1377">
                  <c:v>0.59701774305555555</c:v>
                </c:pt>
                <c:pt idx="1378">
                  <c:v>0.59702069444444439</c:v>
                </c:pt>
                <c:pt idx="1379">
                  <c:v>0.59702417824074072</c:v>
                </c:pt>
                <c:pt idx="1380">
                  <c:v>0.59702776620370368</c:v>
                </c:pt>
                <c:pt idx="1381">
                  <c:v>0.59703122685185184</c:v>
                </c:pt>
                <c:pt idx="1382">
                  <c:v>0.59703475694444441</c:v>
                </c:pt>
                <c:pt idx="1383">
                  <c:v>0.59703770833333336</c:v>
                </c:pt>
                <c:pt idx="1384">
                  <c:v>0.59704127314814814</c:v>
                </c:pt>
                <c:pt idx="1385">
                  <c:v>0.59704499999999994</c:v>
                </c:pt>
                <c:pt idx="1386">
                  <c:v>0.59704876157407405</c:v>
                </c:pt>
                <c:pt idx="1387">
                  <c:v>0.59705258101851855</c:v>
                </c:pt>
                <c:pt idx="1388">
                  <c:v>0.59705570601851854</c:v>
                </c:pt>
                <c:pt idx="1389">
                  <c:v>0.59705938657407409</c:v>
                </c:pt>
                <c:pt idx="1390">
                  <c:v>0.59706327546296289</c:v>
                </c:pt>
                <c:pt idx="1391">
                  <c:v>0.59706694444444441</c:v>
                </c:pt>
                <c:pt idx="1392">
                  <c:v>0.59707011574074076</c:v>
                </c:pt>
                <c:pt idx="1393">
                  <c:v>0.5970737615740741</c:v>
                </c:pt>
                <c:pt idx="1394">
                  <c:v>0.59707753472222225</c:v>
                </c:pt>
                <c:pt idx="1395">
                  <c:v>0.59708123842592598</c:v>
                </c:pt>
                <c:pt idx="1396">
                  <c:v>0.59708436342592586</c:v>
                </c:pt>
                <c:pt idx="1397">
                  <c:v>0.59708806712962958</c:v>
                </c:pt>
                <c:pt idx="1398">
                  <c:v>0.59709194444444447</c:v>
                </c:pt>
                <c:pt idx="1399">
                  <c:v>0.59709565972222223</c:v>
                </c:pt>
                <c:pt idx="1400">
                  <c:v>0.59709855324074079</c:v>
                </c:pt>
                <c:pt idx="1401">
                  <c:v>0.59710206018518519</c:v>
                </c:pt>
                <c:pt idx="1402">
                  <c:v>0.59710553240740738</c:v>
                </c:pt>
                <c:pt idx="1403">
                  <c:v>0.59710913194444448</c:v>
                </c:pt>
                <c:pt idx="1404">
                  <c:v>0.59711262731481485</c:v>
                </c:pt>
                <c:pt idx="1405">
                  <c:v>0.59711577546296291</c:v>
                </c:pt>
                <c:pt idx="1406">
                  <c:v>0.59711944444444442</c:v>
                </c:pt>
                <c:pt idx="1407">
                  <c:v>0.5971231597222223</c:v>
                </c:pt>
                <c:pt idx="1408">
                  <c:v>0.59712702546296292</c:v>
                </c:pt>
                <c:pt idx="1409">
                  <c:v>0.59713033564814821</c:v>
                </c:pt>
                <c:pt idx="1410">
                  <c:v>0.59713401620370365</c:v>
                </c:pt>
                <c:pt idx="1411">
                  <c:v>0.59713790509259257</c:v>
                </c:pt>
                <c:pt idx="1412">
                  <c:v>0.59714167824074071</c:v>
                </c:pt>
                <c:pt idx="1413">
                  <c:v>0.5971448958333333</c:v>
                </c:pt>
                <c:pt idx="1414">
                  <c:v>0.59714866898148145</c:v>
                </c:pt>
                <c:pt idx="1415">
                  <c:v>0.59715232638888882</c:v>
                </c:pt>
                <c:pt idx="1416">
                  <c:v>0.59715621527777774</c:v>
                </c:pt>
                <c:pt idx="1417">
                  <c:v>0.59715925925925928</c:v>
                </c:pt>
                <c:pt idx="1418">
                  <c:v>0.59716271990740744</c:v>
                </c:pt>
                <c:pt idx="1419">
                  <c:v>0.59716623842592587</c:v>
                </c:pt>
                <c:pt idx="1420">
                  <c:v>0.59716971064814817</c:v>
                </c:pt>
                <c:pt idx="1421">
                  <c:v>0.59717336805555554</c:v>
                </c:pt>
                <c:pt idx="1422">
                  <c:v>0.59717644675925929</c:v>
                </c:pt>
                <c:pt idx="1423">
                  <c:v>0.59718016203703705</c:v>
                </c:pt>
                <c:pt idx="1424">
                  <c:v>0.59718402777777779</c:v>
                </c:pt>
                <c:pt idx="1425">
                  <c:v>0.5971879166666666</c:v>
                </c:pt>
                <c:pt idx="1426">
                  <c:v>0.59719166666666668</c:v>
                </c:pt>
                <c:pt idx="1427">
                  <c:v>0.59719553240740741</c:v>
                </c:pt>
                <c:pt idx="1428">
                  <c:v>0.59719929398148153</c:v>
                </c:pt>
                <c:pt idx="1429">
                  <c:v>0.59720306712962967</c:v>
                </c:pt>
                <c:pt idx="1430">
                  <c:v>0.59720631944444447</c:v>
                </c:pt>
                <c:pt idx="1431">
                  <c:v>0.59721002314814819</c:v>
                </c:pt>
                <c:pt idx="1432">
                  <c:v>0.59721400462962959</c:v>
                </c:pt>
                <c:pt idx="1433">
                  <c:v>0.59721715277777776</c:v>
                </c:pt>
                <c:pt idx="1434">
                  <c:v>0.59722065972222216</c:v>
                </c:pt>
                <c:pt idx="1435">
                  <c:v>0.59722422453703705</c:v>
                </c:pt>
                <c:pt idx="1436">
                  <c:v>0.59722785879629636</c:v>
                </c:pt>
                <c:pt idx="1437">
                  <c:v>0.59723152777777777</c:v>
                </c:pt>
                <c:pt idx="1438">
                  <c:v>0.59723452546296296</c:v>
                </c:pt>
                <c:pt idx="1439">
                  <c:v>0.59723809027777774</c:v>
                </c:pt>
                <c:pt idx="1440">
                  <c:v>0.59724173611111109</c:v>
                </c:pt>
                <c:pt idx="1441">
                  <c:v>0.59724531250000001</c:v>
                </c:pt>
                <c:pt idx="1442">
                  <c:v>0.59724890046296297</c:v>
                </c:pt>
                <c:pt idx="1443">
                  <c:v>0.59725192129629623</c:v>
                </c:pt>
                <c:pt idx="1444">
                  <c:v>0.59725546296296295</c:v>
                </c:pt>
                <c:pt idx="1445">
                  <c:v>0.5972590162037037</c:v>
                </c:pt>
                <c:pt idx="1446">
                  <c:v>0.59726263888888886</c:v>
                </c:pt>
                <c:pt idx="1447">
                  <c:v>0.59726636574074077</c:v>
                </c:pt>
                <c:pt idx="1448">
                  <c:v>0.59726966435185191</c:v>
                </c:pt>
                <c:pt idx="1449">
                  <c:v>0.59727340277777774</c:v>
                </c:pt>
                <c:pt idx="1450">
                  <c:v>0.59727731481481483</c:v>
                </c:pt>
                <c:pt idx="1451">
                  <c:v>0.5972810648148148</c:v>
                </c:pt>
                <c:pt idx="1452">
                  <c:v>0.59728421296296297</c:v>
                </c:pt>
                <c:pt idx="1453">
                  <c:v>0.59728800925925929</c:v>
                </c:pt>
                <c:pt idx="1454">
                  <c:v>0.59729175925925926</c:v>
                </c:pt>
                <c:pt idx="1455">
                  <c:v>0.59729724537037032</c:v>
                </c:pt>
                <c:pt idx="1456">
                  <c:v>0.59730050925925926</c:v>
                </c:pt>
                <c:pt idx="1457">
                  <c:v>0.59730429398148155</c:v>
                </c:pt>
                <c:pt idx="1458">
                  <c:v>0.5973074074074074</c:v>
                </c:pt>
                <c:pt idx="1459">
                  <c:v>0.59731108796296295</c:v>
                </c:pt>
                <c:pt idx="1460">
                  <c:v>0.59731479166666668</c:v>
                </c:pt>
                <c:pt idx="1461">
                  <c:v>0.59731883101851857</c:v>
                </c:pt>
                <c:pt idx="1462">
                  <c:v>0.59732210648148143</c:v>
                </c:pt>
                <c:pt idx="1463">
                  <c:v>0.59732563657407411</c:v>
                </c:pt>
                <c:pt idx="1464">
                  <c:v>0.59732928240740735</c:v>
                </c:pt>
                <c:pt idx="1465">
                  <c:v>0.59733278935185186</c:v>
                </c:pt>
                <c:pt idx="1466">
                  <c:v>0.59733569444444445</c:v>
                </c:pt>
                <c:pt idx="1467">
                  <c:v>0.59733928240740741</c:v>
                </c:pt>
                <c:pt idx="1468">
                  <c:v>0.59734296296296296</c:v>
                </c:pt>
                <c:pt idx="1469">
                  <c:v>0.59734686342592591</c:v>
                </c:pt>
                <c:pt idx="1470">
                  <c:v>0.59735061342592599</c:v>
                </c:pt>
                <c:pt idx="1471">
                  <c:v>0.59735370370370366</c:v>
                </c:pt>
                <c:pt idx="1472">
                  <c:v>0.59735751157407402</c:v>
                </c:pt>
                <c:pt idx="1473">
                  <c:v>0.59736133101851852</c:v>
                </c:pt>
                <c:pt idx="1474">
                  <c:v>0.59736504629629628</c:v>
                </c:pt>
                <c:pt idx="1475">
                  <c:v>0.59736819444444444</c:v>
                </c:pt>
                <c:pt idx="1476">
                  <c:v>0.59737192129629635</c:v>
                </c:pt>
                <c:pt idx="1477">
                  <c:v>0.59737575231481477</c:v>
                </c:pt>
                <c:pt idx="1478">
                  <c:v>0.59737953703703706</c:v>
                </c:pt>
                <c:pt idx="1479">
                  <c:v>0.59738266203703705</c:v>
                </c:pt>
                <c:pt idx="1480">
                  <c:v>0.59738618055555559</c:v>
                </c:pt>
                <c:pt idx="1481">
                  <c:v>0.59738967592592596</c:v>
                </c:pt>
                <c:pt idx="1482">
                  <c:v>0.59739331018518516</c:v>
                </c:pt>
                <c:pt idx="1483">
                  <c:v>0.59739626157407411</c:v>
                </c:pt>
                <c:pt idx="1484">
                  <c:v>0.59739974537037044</c:v>
                </c:pt>
                <c:pt idx="1485">
                  <c:v>0.59740296296296302</c:v>
                </c:pt>
                <c:pt idx="1486">
                  <c:v>0.59740663194444443</c:v>
                </c:pt>
                <c:pt idx="1487">
                  <c:v>0.59741046296296296</c:v>
                </c:pt>
                <c:pt idx="1488">
                  <c:v>0.5974140740740741</c:v>
                </c:pt>
                <c:pt idx="1489">
                  <c:v>0.59741722222222216</c:v>
                </c:pt>
                <c:pt idx="1490">
                  <c:v>0.59742089120370367</c:v>
                </c:pt>
                <c:pt idx="1491">
                  <c:v>0.59742467592592596</c:v>
                </c:pt>
                <c:pt idx="1492">
                  <c:v>0.5974284143518519</c:v>
                </c:pt>
                <c:pt idx="1493">
                  <c:v>0.59743158564814813</c:v>
                </c:pt>
                <c:pt idx="1494">
                  <c:v>0.59743524305555551</c:v>
                </c:pt>
                <c:pt idx="1495">
                  <c:v>0.59743908564814818</c:v>
                </c:pt>
                <c:pt idx="1496">
                  <c:v>0.59744283564814815</c:v>
                </c:pt>
                <c:pt idx="1497">
                  <c:v>0.59744578703703699</c:v>
                </c:pt>
                <c:pt idx="1498">
                  <c:v>0.5974492939814815</c:v>
                </c:pt>
                <c:pt idx="1499">
                  <c:v>0.59745276620370369</c:v>
                </c:pt>
                <c:pt idx="1500">
                  <c:v>0.59745642361111118</c:v>
                </c:pt>
                <c:pt idx="1501">
                  <c:v>0.59745986111111116</c:v>
                </c:pt>
                <c:pt idx="1502">
                  <c:v>0.59746273148148143</c:v>
                </c:pt>
                <c:pt idx="1503">
                  <c:v>0.59746624999999998</c:v>
                </c:pt>
                <c:pt idx="1504">
                  <c:v>0.59746921296296296</c:v>
                </c:pt>
                <c:pt idx="1505">
                  <c:v>0.59747268518518515</c:v>
                </c:pt>
                <c:pt idx="1506">
                  <c:v>0.59747614583333331</c:v>
                </c:pt>
                <c:pt idx="1507">
                  <c:v>0.59747978009259262</c:v>
                </c:pt>
                <c:pt idx="1508">
                  <c:v>0.59748322916666663</c:v>
                </c:pt>
                <c:pt idx="1509">
                  <c:v>0.59748618055555558</c:v>
                </c:pt>
                <c:pt idx="1510">
                  <c:v>0.59748964120370374</c:v>
                </c:pt>
                <c:pt idx="1511">
                  <c:v>0.5974932638888889</c:v>
                </c:pt>
                <c:pt idx="1512">
                  <c:v>0.59749712962962964</c:v>
                </c:pt>
                <c:pt idx="1513">
                  <c:v>0.59750078703703702</c:v>
                </c:pt>
                <c:pt idx="1514">
                  <c:v>0.59750388888888895</c:v>
                </c:pt>
                <c:pt idx="1515">
                  <c:v>0.59750775462962957</c:v>
                </c:pt>
                <c:pt idx="1516">
                  <c:v>0.59751152777777772</c:v>
                </c:pt>
                <c:pt idx="1517">
                  <c:v>0.59751521990740741</c:v>
                </c:pt>
                <c:pt idx="1518">
                  <c:v>0.59751836805555558</c:v>
                </c:pt>
                <c:pt idx="1519">
                  <c:v>0.59752210648148152</c:v>
                </c:pt>
                <c:pt idx="1520">
                  <c:v>0.59752597222222226</c:v>
                </c:pt>
                <c:pt idx="1521">
                  <c:v>0.59752972222222223</c:v>
                </c:pt>
                <c:pt idx="1522">
                  <c:v>0.59753446759259254</c:v>
                </c:pt>
                <c:pt idx="1523">
                  <c:v>0.5975382754629629</c:v>
                </c:pt>
                <c:pt idx="1524">
                  <c:v>0.59754134259259262</c:v>
                </c:pt>
                <c:pt idx="1525">
                  <c:v>0.59754509259259259</c:v>
                </c:pt>
                <c:pt idx="1526">
                  <c:v>0.59754892361111112</c:v>
                </c:pt>
                <c:pt idx="1527">
                  <c:v>0.59755244212962966</c:v>
                </c:pt>
                <c:pt idx="1528">
                  <c:v>0.59755540509259253</c:v>
                </c:pt>
                <c:pt idx="1529">
                  <c:v>0.59755890046296301</c:v>
                </c:pt>
                <c:pt idx="1530">
                  <c:v>0.59756175925925925</c:v>
                </c:pt>
                <c:pt idx="1531">
                  <c:v>0.59756530092592597</c:v>
                </c:pt>
                <c:pt idx="1532">
                  <c:v>0.59756898148148141</c:v>
                </c:pt>
                <c:pt idx="1533">
                  <c:v>0.59757282407407408</c:v>
                </c:pt>
                <c:pt idx="1534">
                  <c:v>0.59757603009259264</c:v>
                </c:pt>
                <c:pt idx="1535">
                  <c:v>0.59757978009259261</c:v>
                </c:pt>
                <c:pt idx="1536">
                  <c:v>0.59758356481481478</c:v>
                </c:pt>
                <c:pt idx="1537">
                  <c:v>0.5975873263888889</c:v>
                </c:pt>
                <c:pt idx="1538">
                  <c:v>0.59759045138888889</c:v>
                </c:pt>
                <c:pt idx="1539">
                  <c:v>0.59759406250000002</c:v>
                </c:pt>
                <c:pt idx="1540">
                  <c:v>0.59759782407407414</c:v>
                </c:pt>
                <c:pt idx="1541">
                  <c:v>0.59760159722222228</c:v>
                </c:pt>
                <c:pt idx="1542">
                  <c:v>0.59760479166666669</c:v>
                </c:pt>
                <c:pt idx="1543">
                  <c:v>0.59760840277777783</c:v>
                </c:pt>
                <c:pt idx="1544">
                  <c:v>0.59761185185185184</c:v>
                </c:pt>
                <c:pt idx="1545">
                  <c:v>0.59761532407407414</c:v>
                </c:pt>
                <c:pt idx="1546">
                  <c:v>0.59761895833333334</c:v>
                </c:pt>
                <c:pt idx="1547">
                  <c:v>0.59762190972222229</c:v>
                </c:pt>
                <c:pt idx="1548">
                  <c:v>0.5976253587962963</c:v>
                </c:pt>
                <c:pt idx="1549">
                  <c:v>0.59762850694444447</c:v>
                </c:pt>
                <c:pt idx="1550">
                  <c:v>0.59763211805555561</c:v>
                </c:pt>
                <c:pt idx="1551">
                  <c:v>0.59763596064814817</c:v>
                </c:pt>
                <c:pt idx="1552">
                  <c:v>0.59763967592592593</c:v>
                </c:pt>
                <c:pt idx="1553">
                  <c:v>0.59764270833333333</c:v>
                </c:pt>
                <c:pt idx="1554">
                  <c:v>0.5976464583333333</c:v>
                </c:pt>
                <c:pt idx="1555">
                  <c:v>0.59765011574074067</c:v>
                </c:pt>
                <c:pt idx="1556">
                  <c:v>0.59765401620370373</c:v>
                </c:pt>
                <c:pt idx="1557">
                  <c:v>0.59765717592592593</c:v>
                </c:pt>
                <c:pt idx="1558">
                  <c:v>0.59766093750000004</c:v>
                </c:pt>
                <c:pt idx="1559">
                  <c:v>0.59766479166666664</c:v>
                </c:pt>
                <c:pt idx="1560">
                  <c:v>0.59766853009259258</c:v>
                </c:pt>
                <c:pt idx="1561">
                  <c:v>0.59767144675925932</c:v>
                </c:pt>
                <c:pt idx="1562">
                  <c:v>0.59767490740740736</c:v>
                </c:pt>
                <c:pt idx="1563">
                  <c:v>0.59767836805555552</c:v>
                </c:pt>
                <c:pt idx="1564">
                  <c:v>0.59768204861111107</c:v>
                </c:pt>
                <c:pt idx="1565">
                  <c:v>0.59768556712962961</c:v>
                </c:pt>
                <c:pt idx="1566">
                  <c:v>0.59768847222222221</c:v>
                </c:pt>
                <c:pt idx="1567">
                  <c:v>0.59769193287037037</c:v>
                </c:pt>
                <c:pt idx="1568">
                  <c:v>0.59769489583333335</c:v>
                </c:pt>
                <c:pt idx="1569">
                  <c:v>0.59769840277777775</c:v>
                </c:pt>
                <c:pt idx="1570">
                  <c:v>0.59770187499999994</c:v>
                </c:pt>
                <c:pt idx="1571">
                  <c:v>0.59770545138888886</c:v>
                </c:pt>
                <c:pt idx="1572">
                  <c:v>0.59770894675925923</c:v>
                </c:pt>
                <c:pt idx="1573">
                  <c:v>0.59771186342592586</c:v>
                </c:pt>
                <c:pt idx="1574">
                  <c:v>0.59771535879629634</c:v>
                </c:pt>
                <c:pt idx="1575">
                  <c:v>0.5977189814814815</c:v>
                </c:pt>
                <c:pt idx="1576">
                  <c:v>0.59772285879629627</c:v>
                </c:pt>
                <c:pt idx="1577">
                  <c:v>0.59772664351851856</c:v>
                </c:pt>
                <c:pt idx="1578">
                  <c:v>0.59772983796296297</c:v>
                </c:pt>
                <c:pt idx="1579">
                  <c:v>0.5977335416666667</c:v>
                </c:pt>
                <c:pt idx="1580">
                  <c:v>0.59773718750000004</c:v>
                </c:pt>
                <c:pt idx="1581">
                  <c:v>0.59774093750000001</c:v>
                </c:pt>
                <c:pt idx="1582">
                  <c:v>0.59774412037037039</c:v>
                </c:pt>
                <c:pt idx="1583">
                  <c:v>0.59774785879629633</c:v>
                </c:pt>
                <c:pt idx="1584">
                  <c:v>0.59775174768518513</c:v>
                </c:pt>
                <c:pt idx="1585">
                  <c:v>0.59775542824074079</c:v>
                </c:pt>
                <c:pt idx="1586">
                  <c:v>0.59775857638888885</c:v>
                </c:pt>
                <c:pt idx="1587">
                  <c:v>0.59776233796296296</c:v>
                </c:pt>
                <c:pt idx="1588">
                  <c:v>0.59776613425925929</c:v>
                </c:pt>
                <c:pt idx="1589">
                  <c:v>0.5977698958333334</c:v>
                </c:pt>
                <c:pt idx="1590">
                  <c:v>0.59777304398148146</c:v>
                </c:pt>
                <c:pt idx="1591">
                  <c:v>0.59777650462962961</c:v>
                </c:pt>
                <c:pt idx="1592">
                  <c:v>0.59778001157407401</c:v>
                </c:pt>
                <c:pt idx="1593">
                  <c:v>0.59778346064814813</c:v>
                </c:pt>
                <c:pt idx="1594">
                  <c:v>0.59778706018518524</c:v>
                </c:pt>
                <c:pt idx="1595">
                  <c:v>0.59778995370370369</c:v>
                </c:pt>
                <c:pt idx="1596">
                  <c:v>0.59779355324074068</c:v>
                </c:pt>
                <c:pt idx="1597">
                  <c:v>0.5977973148148148</c:v>
                </c:pt>
                <c:pt idx="1598">
                  <c:v>0.59780109953703697</c:v>
                </c:pt>
                <c:pt idx="1599">
                  <c:v>0.59780508101851859</c:v>
                </c:pt>
                <c:pt idx="1600">
                  <c:v>0.59781038194444447</c:v>
                </c:pt>
                <c:pt idx="1601">
                  <c:v>0.59781410879629626</c:v>
                </c:pt>
                <c:pt idx="1602">
                  <c:v>0.59781776620370375</c:v>
                </c:pt>
                <c:pt idx="1603">
                  <c:v>0.59782162037037034</c:v>
                </c:pt>
                <c:pt idx="1604">
                  <c:v>0.59782483796296293</c:v>
                </c:pt>
                <c:pt idx="1605">
                  <c:v>0.59782855324074069</c:v>
                </c:pt>
                <c:pt idx="1606">
                  <c:v>0.59783239583333336</c:v>
                </c:pt>
                <c:pt idx="1607">
                  <c:v>0.59783605324074074</c:v>
                </c:pt>
                <c:pt idx="1608">
                  <c:v>0.59783899305555555</c:v>
                </c:pt>
                <c:pt idx="1609">
                  <c:v>0.59784251157407409</c:v>
                </c:pt>
                <c:pt idx="1610">
                  <c:v>0.59784538194444448</c:v>
                </c:pt>
                <c:pt idx="1611">
                  <c:v>0.59784890046296291</c:v>
                </c:pt>
                <c:pt idx="1612">
                  <c:v>0.59785244212962962</c:v>
                </c:pt>
                <c:pt idx="1613">
                  <c:v>0.59785630787037036</c:v>
                </c:pt>
                <c:pt idx="1614">
                  <c:v>0.59785949074074074</c:v>
                </c:pt>
                <c:pt idx="1615">
                  <c:v>0.59786312500000005</c:v>
                </c:pt>
                <c:pt idx="1616">
                  <c:v>0.59786680555555549</c:v>
                </c:pt>
                <c:pt idx="1617">
                  <c:v>0.59787052083333336</c:v>
                </c:pt>
                <c:pt idx="1618">
                  <c:v>0.59787435185185178</c:v>
                </c:pt>
                <c:pt idx="1619">
                  <c:v>0.59787751157407409</c:v>
                </c:pt>
                <c:pt idx="1620">
                  <c:v>0.59788120370370368</c:v>
                </c:pt>
                <c:pt idx="1621">
                  <c:v>0.59788503472222221</c:v>
                </c:pt>
                <c:pt idx="1622">
                  <c:v>0.59788885416666659</c:v>
                </c:pt>
                <c:pt idx="1623">
                  <c:v>0.59789193287037035</c:v>
                </c:pt>
                <c:pt idx="1624">
                  <c:v>0.59789575231481484</c:v>
                </c:pt>
                <c:pt idx="1625">
                  <c:v>0.59789923611111118</c:v>
                </c:pt>
                <c:pt idx="1626">
                  <c:v>0.59790276620370364</c:v>
                </c:pt>
                <c:pt idx="1627">
                  <c:v>0.59790574074074077</c:v>
                </c:pt>
                <c:pt idx="1628">
                  <c:v>0.5979092245370371</c:v>
                </c:pt>
                <c:pt idx="1629">
                  <c:v>0.59791274305555553</c:v>
                </c:pt>
                <c:pt idx="1630">
                  <c:v>0.59791633101851849</c:v>
                </c:pt>
                <c:pt idx="1631">
                  <c:v>0.59792005787037039</c:v>
                </c:pt>
                <c:pt idx="1632">
                  <c:v>0.59792306712962962</c:v>
                </c:pt>
                <c:pt idx="1633">
                  <c:v>0.59792657407407412</c:v>
                </c:pt>
                <c:pt idx="1634">
                  <c:v>0.59793009259259255</c:v>
                </c:pt>
                <c:pt idx="1635">
                  <c:v>0.5979336111111111</c:v>
                </c:pt>
                <c:pt idx="1636">
                  <c:v>0.597937337962963</c:v>
                </c:pt>
                <c:pt idx="1637">
                  <c:v>0.59794025462962963</c:v>
                </c:pt>
                <c:pt idx="1638">
                  <c:v>0.5979438773148148</c:v>
                </c:pt>
                <c:pt idx="1639">
                  <c:v>0.59794756944444438</c:v>
                </c:pt>
                <c:pt idx="1640">
                  <c:v>0.59795148148148147</c:v>
                </c:pt>
                <c:pt idx="1641">
                  <c:v>0.59795533564814818</c:v>
                </c:pt>
                <c:pt idx="1642">
                  <c:v>0.59795871527777777</c:v>
                </c:pt>
                <c:pt idx="1643">
                  <c:v>0.59796243055555554</c:v>
                </c:pt>
                <c:pt idx="1644">
                  <c:v>0.59796641203703704</c:v>
                </c:pt>
                <c:pt idx="1645">
                  <c:v>0.59796954861111107</c:v>
                </c:pt>
                <c:pt idx="1646">
                  <c:v>0.59797326388888894</c:v>
                </c:pt>
                <c:pt idx="1647">
                  <c:v>0.59797708333333333</c:v>
                </c:pt>
                <c:pt idx="1648">
                  <c:v>0.59798092592592589</c:v>
                </c:pt>
                <c:pt idx="1649">
                  <c:v>0.59798406250000002</c:v>
                </c:pt>
                <c:pt idx="1650">
                  <c:v>0.59798785879629623</c:v>
                </c:pt>
                <c:pt idx="1651">
                  <c:v>0.59799155092592593</c:v>
                </c:pt>
                <c:pt idx="1652">
                  <c:v>0.59799548611111109</c:v>
                </c:pt>
                <c:pt idx="1653">
                  <c:v>0.59799871527777781</c:v>
                </c:pt>
                <c:pt idx="1654">
                  <c:v>0.59800231481481481</c:v>
                </c:pt>
                <c:pt idx="1655">
                  <c:v>0.59800586805555556</c:v>
                </c:pt>
                <c:pt idx="1656">
                  <c:v>0.59800952546296293</c:v>
                </c:pt>
                <c:pt idx="1657">
                  <c:v>0.59801322916666666</c:v>
                </c:pt>
                <c:pt idx="1658">
                  <c:v>0.59801634259259262</c:v>
                </c:pt>
                <c:pt idx="1659">
                  <c:v>0.5980201273148148</c:v>
                </c:pt>
                <c:pt idx="1660">
                  <c:v>0.59802401620370371</c:v>
                </c:pt>
                <c:pt idx="1661">
                  <c:v>0.59802777777777771</c:v>
                </c:pt>
                <c:pt idx="1662">
                  <c:v>0.59803090277777782</c:v>
                </c:pt>
                <c:pt idx="1663">
                  <c:v>0.59803473379629624</c:v>
                </c:pt>
                <c:pt idx="1664">
                  <c:v>0.59803840277777776</c:v>
                </c:pt>
                <c:pt idx="1665">
                  <c:v>0.59804222222222225</c:v>
                </c:pt>
                <c:pt idx="1666">
                  <c:v>0.5980454629629629</c:v>
                </c:pt>
                <c:pt idx="1667">
                  <c:v>0.59805090277777773</c:v>
                </c:pt>
                <c:pt idx="1668">
                  <c:v>0.59805458333333339</c:v>
                </c:pt>
                <c:pt idx="1669">
                  <c:v>0.59805847222222219</c:v>
                </c:pt>
                <c:pt idx="1670">
                  <c:v>0.59806212962962968</c:v>
                </c:pt>
                <c:pt idx="1671">
                  <c:v>0.59806506944444437</c:v>
                </c:pt>
                <c:pt idx="1672">
                  <c:v>0.59806857638888888</c:v>
                </c:pt>
                <c:pt idx="1673">
                  <c:v>0.59807212962962963</c:v>
                </c:pt>
                <c:pt idx="1674">
                  <c:v>0.5980757523148148</c:v>
                </c:pt>
                <c:pt idx="1675">
                  <c:v>0.59807930555555555</c:v>
                </c:pt>
                <c:pt idx="1676">
                  <c:v>0.59808263888888891</c:v>
                </c:pt>
                <c:pt idx="1677">
                  <c:v>0.59808636574074081</c:v>
                </c:pt>
                <c:pt idx="1678">
                  <c:v>0.59809000000000001</c:v>
                </c:pt>
                <c:pt idx="1679">
                  <c:v>0.59809392361111113</c:v>
                </c:pt>
                <c:pt idx="1680">
                  <c:v>0.59809718749999996</c:v>
                </c:pt>
                <c:pt idx="1681">
                  <c:v>0.59810093750000004</c:v>
                </c:pt>
                <c:pt idx="1682">
                  <c:v>0.59810464120370377</c:v>
                </c:pt>
                <c:pt idx="1683">
                  <c:v>0.59810839120370374</c:v>
                </c:pt>
                <c:pt idx="1684">
                  <c:v>0.59811168981481477</c:v>
                </c:pt>
                <c:pt idx="1685">
                  <c:v>0.59811543981481485</c:v>
                </c:pt>
                <c:pt idx="1686">
                  <c:v>0.59811923611111106</c:v>
                </c:pt>
                <c:pt idx="1687">
                  <c:v>0.59812303240740738</c:v>
                </c:pt>
                <c:pt idx="1688">
                  <c:v>0.59812597222222219</c:v>
                </c:pt>
                <c:pt idx="1689">
                  <c:v>0.59812950231481488</c:v>
                </c:pt>
                <c:pt idx="1690">
                  <c:v>0.59813295138888889</c:v>
                </c:pt>
                <c:pt idx="1691">
                  <c:v>0.59813648148148146</c:v>
                </c:pt>
                <c:pt idx="1692">
                  <c:v>0.59814012731481481</c:v>
                </c:pt>
                <c:pt idx="1693">
                  <c:v>0.59814304398148155</c:v>
                </c:pt>
                <c:pt idx="1694">
                  <c:v>0.59814674768518517</c:v>
                </c:pt>
                <c:pt idx="1695">
                  <c:v>0.59815021990740747</c:v>
                </c:pt>
                <c:pt idx="1696">
                  <c:v>0.59815368055555551</c:v>
                </c:pt>
                <c:pt idx="1697">
                  <c:v>0.59815737268518521</c:v>
                </c:pt>
                <c:pt idx="1698">
                  <c:v>0.59816028935185184</c:v>
                </c:pt>
                <c:pt idx="1699">
                  <c:v>0.5981638773148148</c:v>
                </c:pt>
                <c:pt idx="1700">
                  <c:v>0.59816739583333334</c:v>
                </c:pt>
                <c:pt idx="1701">
                  <c:v>0.59817099537037033</c:v>
                </c:pt>
                <c:pt idx="1702">
                  <c:v>0.59817490740740742</c:v>
                </c:pt>
                <c:pt idx="1703">
                  <c:v>0.59817824074074077</c:v>
                </c:pt>
                <c:pt idx="1704">
                  <c:v>0.59818193287037036</c:v>
                </c:pt>
                <c:pt idx="1705">
                  <c:v>0.59818571759259254</c:v>
                </c:pt>
                <c:pt idx="1706">
                  <c:v>0.59818943287037041</c:v>
                </c:pt>
                <c:pt idx="1707">
                  <c:v>0.59819273148148155</c:v>
                </c:pt>
                <c:pt idx="1708">
                  <c:v>0.59819640046296296</c:v>
                </c:pt>
                <c:pt idx="1709">
                  <c:v>0.59820011574074072</c:v>
                </c:pt>
                <c:pt idx="1710">
                  <c:v>0.59820393518518522</c:v>
                </c:pt>
                <c:pt idx="1711">
                  <c:v>0.59820715277777781</c:v>
                </c:pt>
                <c:pt idx="1712">
                  <c:v>0.59821082175925933</c:v>
                </c:pt>
                <c:pt idx="1713">
                  <c:v>0.59821456018518515</c:v>
                </c:pt>
                <c:pt idx="1714">
                  <c:v>0.59821821759259264</c:v>
                </c:pt>
                <c:pt idx="1715">
                  <c:v>0.59822138888888887</c:v>
                </c:pt>
                <c:pt idx="1716">
                  <c:v>0.5982250925925926</c:v>
                </c:pt>
                <c:pt idx="1717">
                  <c:v>0.59822863425925921</c:v>
                </c:pt>
                <c:pt idx="1718">
                  <c:v>0.59823223379629631</c:v>
                </c:pt>
                <c:pt idx="1719">
                  <c:v>0.59823586805555562</c:v>
                </c:pt>
                <c:pt idx="1720">
                  <c:v>0.59823880787037031</c:v>
                </c:pt>
                <c:pt idx="1721">
                  <c:v>0.598242337962963</c:v>
                </c:pt>
                <c:pt idx="1722">
                  <c:v>0.59824608796296297</c:v>
                </c:pt>
                <c:pt idx="1723">
                  <c:v>0.59824998842592592</c:v>
                </c:pt>
                <c:pt idx="1724">
                  <c:v>0.59825310185185188</c:v>
                </c:pt>
                <c:pt idx="1725">
                  <c:v>0.59825693287037041</c:v>
                </c:pt>
                <c:pt idx="1726">
                  <c:v>0.59826059027777778</c:v>
                </c:pt>
                <c:pt idx="1727">
                  <c:v>0.59826442129629631</c:v>
                </c:pt>
                <c:pt idx="1728">
                  <c:v>0.5982676388888889</c:v>
                </c:pt>
                <c:pt idx="1729">
                  <c:v>0.59827138888888887</c:v>
                </c:pt>
                <c:pt idx="1730">
                  <c:v>0.59827506944444442</c:v>
                </c:pt>
                <c:pt idx="1731">
                  <c:v>0.59827892361111112</c:v>
                </c:pt>
                <c:pt idx="1732">
                  <c:v>0.59828201388888891</c:v>
                </c:pt>
                <c:pt idx="1733">
                  <c:v>0.59828585648148147</c:v>
                </c:pt>
                <c:pt idx="1734">
                  <c:v>0.5982893402777778</c:v>
                </c:pt>
                <c:pt idx="1735">
                  <c:v>0.5982928472222222</c:v>
                </c:pt>
                <c:pt idx="1736">
                  <c:v>0.59829645833333334</c:v>
                </c:pt>
                <c:pt idx="1737">
                  <c:v>0.59829943287037035</c:v>
                </c:pt>
                <c:pt idx="1738">
                  <c:v>0.59830299768518513</c:v>
                </c:pt>
                <c:pt idx="1739">
                  <c:v>0.59830842592592592</c:v>
                </c:pt>
                <c:pt idx="1740">
                  <c:v>0.59831211805555562</c:v>
                </c:pt>
                <c:pt idx="1741">
                  <c:v>0.59831585648148156</c:v>
                </c:pt>
                <c:pt idx="1742">
                  <c:v>0.59831968749999997</c:v>
                </c:pt>
                <c:pt idx="1743">
                  <c:v>0.59832292824074074</c:v>
                </c:pt>
                <c:pt idx="1744">
                  <c:v>0.59832685185185186</c:v>
                </c:pt>
                <c:pt idx="1745">
                  <c:v>0.59833070601851845</c:v>
                </c:pt>
                <c:pt idx="1746">
                  <c:v>0.59833440972222218</c:v>
                </c:pt>
                <c:pt idx="1747">
                  <c:v>0.59833749999999997</c:v>
                </c:pt>
                <c:pt idx="1748">
                  <c:v>0.59834120370370369</c:v>
                </c:pt>
                <c:pt idx="1749">
                  <c:v>0.59834494212962963</c:v>
                </c:pt>
                <c:pt idx="1750">
                  <c:v>0.59834871527777778</c:v>
                </c:pt>
                <c:pt idx="1751">
                  <c:v>0.59835179398148142</c:v>
                </c:pt>
                <c:pt idx="1752">
                  <c:v>0.59835538194444438</c:v>
                </c:pt>
                <c:pt idx="1753">
                  <c:v>0.5983590856481481</c:v>
                </c:pt>
                <c:pt idx="1754">
                  <c:v>0.59836274305555559</c:v>
                </c:pt>
                <c:pt idx="1755">
                  <c:v>0.59836607638888883</c:v>
                </c:pt>
                <c:pt idx="1756">
                  <c:v>0.59836965277777776</c:v>
                </c:pt>
                <c:pt idx="1757">
                  <c:v>0.59837321759259254</c:v>
                </c:pt>
                <c:pt idx="1758">
                  <c:v>0.59837673611111108</c:v>
                </c:pt>
                <c:pt idx="1759">
                  <c:v>0.59838026620370377</c:v>
                </c:pt>
                <c:pt idx="1760">
                  <c:v>0.59838328703703703</c:v>
                </c:pt>
                <c:pt idx="1761">
                  <c:v>0.59838680555555557</c:v>
                </c:pt>
                <c:pt idx="1762">
                  <c:v>0.59839032407407411</c:v>
                </c:pt>
                <c:pt idx="1763">
                  <c:v>0.59839387731481486</c:v>
                </c:pt>
                <c:pt idx="1764">
                  <c:v>0.59839766203703704</c:v>
                </c:pt>
                <c:pt idx="1765">
                  <c:v>0.59840082175925924</c:v>
                </c:pt>
                <c:pt idx="1766">
                  <c:v>0.59840457175925932</c:v>
                </c:pt>
                <c:pt idx="1767">
                  <c:v>0.59840820601851852</c:v>
                </c:pt>
                <c:pt idx="1768">
                  <c:v>0.59841204861111108</c:v>
                </c:pt>
                <c:pt idx="1769">
                  <c:v>0.59841518518518522</c:v>
                </c:pt>
                <c:pt idx="1770">
                  <c:v>0.59841907407407413</c:v>
                </c:pt>
                <c:pt idx="1771">
                  <c:v>0.59842281250000007</c:v>
                </c:pt>
                <c:pt idx="1772">
                  <c:v>0.59842649305555551</c:v>
                </c:pt>
                <c:pt idx="1773">
                  <c:v>0.59842965277777782</c:v>
                </c:pt>
                <c:pt idx="1774">
                  <c:v>0.59843341435185182</c:v>
                </c:pt>
                <c:pt idx="1775">
                  <c:v>0.5984371643518519</c:v>
                </c:pt>
                <c:pt idx="1776">
                  <c:v>0.59844097222222226</c:v>
                </c:pt>
                <c:pt idx="1777">
                  <c:v>0.59844408564814822</c:v>
                </c:pt>
                <c:pt idx="1778">
                  <c:v>0.59844789351851857</c:v>
                </c:pt>
                <c:pt idx="1779">
                  <c:v>0.59845155092592595</c:v>
                </c:pt>
                <c:pt idx="1780">
                  <c:v>0.59845504629629631</c:v>
                </c:pt>
                <c:pt idx="1781">
                  <c:v>0.59845876157407407</c:v>
                </c:pt>
                <c:pt idx="1782">
                  <c:v>0.59846175925925926</c:v>
                </c:pt>
                <c:pt idx="1783">
                  <c:v>0.59846525462962963</c:v>
                </c:pt>
                <c:pt idx="1784">
                  <c:v>0.59846884259259259</c:v>
                </c:pt>
                <c:pt idx="1785">
                  <c:v>0.59847246527777775</c:v>
                </c:pt>
                <c:pt idx="1786">
                  <c:v>0.59847635416666667</c:v>
                </c:pt>
                <c:pt idx="1787">
                  <c:v>0.59848010416666664</c:v>
                </c:pt>
                <c:pt idx="1788">
                  <c:v>0.59848383101851854</c:v>
                </c:pt>
                <c:pt idx="1789">
                  <c:v>0.59848775462962966</c:v>
                </c:pt>
                <c:pt idx="1790">
                  <c:v>0.59849101851851849</c:v>
                </c:pt>
                <c:pt idx="1791">
                  <c:v>0.59849471064814808</c:v>
                </c:pt>
                <c:pt idx="1792">
                  <c:v>0.59849840277777777</c:v>
                </c:pt>
                <c:pt idx="1793">
                  <c:v>0.59850218749999995</c:v>
                </c:pt>
                <c:pt idx="1794">
                  <c:v>0.59850538194444447</c:v>
                </c:pt>
                <c:pt idx="1795">
                  <c:v>0.59850922453703703</c:v>
                </c:pt>
                <c:pt idx="1796">
                  <c:v>0.59851296296296297</c:v>
                </c:pt>
                <c:pt idx="1797">
                  <c:v>0.59851715277777784</c:v>
                </c:pt>
                <c:pt idx="1798">
                  <c:v>0.59852065972222224</c:v>
                </c:pt>
                <c:pt idx="1799">
                  <c:v>0.59852421296296299</c:v>
                </c:pt>
                <c:pt idx="1800">
                  <c:v>0.59852781249999998</c:v>
                </c:pt>
                <c:pt idx="1801">
                  <c:v>0.59853092592592594</c:v>
                </c:pt>
                <c:pt idx="1802">
                  <c:v>0.59853478009259253</c:v>
                </c:pt>
                <c:pt idx="1803">
                  <c:v>0.59853848379629626</c:v>
                </c:pt>
                <c:pt idx="1804">
                  <c:v>0.59854219907407413</c:v>
                </c:pt>
                <c:pt idx="1805">
                  <c:v>0.59854552083333334</c:v>
                </c:pt>
                <c:pt idx="1806">
                  <c:v>0.59855070601851856</c:v>
                </c:pt>
                <c:pt idx="1807">
                  <c:v>0.598554386574074</c:v>
                </c:pt>
                <c:pt idx="1808">
                  <c:v>0.59855751157407411</c:v>
                </c:pt>
                <c:pt idx="1809">
                  <c:v>0.59856127314814811</c:v>
                </c:pt>
                <c:pt idx="1810">
                  <c:v>0.59856498842592598</c:v>
                </c:pt>
                <c:pt idx="1811">
                  <c:v>0.59856886574074075</c:v>
                </c:pt>
                <c:pt idx="1812">
                  <c:v>0.59857253472222227</c:v>
                </c:pt>
                <c:pt idx="1813">
                  <c:v>0.59857603009259253</c:v>
                </c:pt>
                <c:pt idx="1814">
                  <c:v>0.59857969907407405</c:v>
                </c:pt>
                <c:pt idx="1815">
                  <c:v>0.59858262731481482</c:v>
                </c:pt>
                <c:pt idx="1816">
                  <c:v>0.59858624999999999</c:v>
                </c:pt>
                <c:pt idx="1817">
                  <c:v>0.59858973379629632</c:v>
                </c:pt>
                <c:pt idx="1818">
                  <c:v>0.59859327546296293</c:v>
                </c:pt>
                <c:pt idx="1819">
                  <c:v>0.59859689814814809</c:v>
                </c:pt>
                <c:pt idx="1820">
                  <c:v>0.59860052083333326</c:v>
                </c:pt>
                <c:pt idx="1821">
                  <c:v>0.59860344907407403</c:v>
                </c:pt>
                <c:pt idx="1822">
                  <c:v>0.59860693287037037</c:v>
                </c:pt>
                <c:pt idx="1823">
                  <c:v>0.59861042824074073</c:v>
                </c:pt>
                <c:pt idx="1824">
                  <c:v>0.59861398148148148</c:v>
                </c:pt>
                <c:pt idx="1825">
                  <c:v>0.59861754629629627</c:v>
                </c:pt>
                <c:pt idx="1826">
                  <c:v>0.59862064814814808</c:v>
                </c:pt>
                <c:pt idx="1827">
                  <c:v>0.59862447916666672</c:v>
                </c:pt>
                <c:pt idx="1828">
                  <c:v>0.59862817129629631</c:v>
                </c:pt>
                <c:pt idx="1829">
                  <c:v>0.59863207175925925</c:v>
                </c:pt>
                <c:pt idx="1830">
                  <c:v>0.59863540509259261</c:v>
                </c:pt>
                <c:pt idx="1831">
                  <c:v>0.59863923611111114</c:v>
                </c:pt>
                <c:pt idx="1832">
                  <c:v>0.59864304398148149</c:v>
                </c:pt>
                <c:pt idx="1833">
                  <c:v>0.59864690972222223</c:v>
                </c:pt>
                <c:pt idx="1834">
                  <c:v>0.59865011574074078</c:v>
                </c:pt>
                <c:pt idx="1835">
                  <c:v>0.59865391203703699</c:v>
                </c:pt>
                <c:pt idx="1836">
                  <c:v>0.59865767361111111</c:v>
                </c:pt>
                <c:pt idx="1837">
                  <c:v>0.5986615856481482</c:v>
                </c:pt>
                <c:pt idx="1838">
                  <c:v>0.59866527777777778</c:v>
                </c:pt>
                <c:pt idx="1839">
                  <c:v>0.59866900462962958</c:v>
                </c:pt>
                <c:pt idx="1840">
                  <c:v>0.59867296296296291</c:v>
                </c:pt>
                <c:pt idx="1841">
                  <c:v>0.59867619212962964</c:v>
                </c:pt>
                <c:pt idx="1842">
                  <c:v>0.59868011574074076</c:v>
                </c:pt>
                <c:pt idx="1843">
                  <c:v>0.59868387731481476</c:v>
                </c:pt>
                <c:pt idx="1844">
                  <c:v>0.5986868865740741</c:v>
                </c:pt>
                <c:pt idx="1845">
                  <c:v>0.59869055555555561</c:v>
                </c:pt>
                <c:pt idx="1846">
                  <c:v>0.5986941203703704</c:v>
                </c:pt>
                <c:pt idx="1847">
                  <c:v>0.59869791666666672</c:v>
                </c:pt>
                <c:pt idx="1848">
                  <c:v>0.59870193287037032</c:v>
                </c:pt>
                <c:pt idx="1849">
                  <c:v>0.59870505787037043</c:v>
                </c:pt>
                <c:pt idx="1850">
                  <c:v>0.59870886574074078</c:v>
                </c:pt>
                <c:pt idx="1851">
                  <c:v>0.59871277777777776</c:v>
                </c:pt>
                <c:pt idx="1852">
                  <c:v>0.59871593750000007</c:v>
                </c:pt>
                <c:pt idx="1853">
                  <c:v>0.59871987268518512</c:v>
                </c:pt>
                <c:pt idx="1854">
                  <c:v>0.5987236226851852</c:v>
                </c:pt>
                <c:pt idx="1855">
                  <c:v>0.59872741898148141</c:v>
                </c:pt>
                <c:pt idx="1856">
                  <c:v>0.59873076388888891</c:v>
                </c:pt>
                <c:pt idx="1857">
                  <c:v>0.59873459490740744</c:v>
                </c:pt>
                <c:pt idx="1858">
                  <c:v>0.59873840277777779</c:v>
                </c:pt>
                <c:pt idx="1859">
                  <c:v>0.5987421643518519</c:v>
                </c:pt>
                <c:pt idx="1860">
                  <c:v>0.59874533564814814</c:v>
                </c:pt>
                <c:pt idx="1861">
                  <c:v>0.59874886574074071</c:v>
                </c:pt>
                <c:pt idx="1862">
                  <c:v>0.59875241898148146</c:v>
                </c:pt>
                <c:pt idx="1863">
                  <c:v>0.59875599537037039</c:v>
                </c:pt>
                <c:pt idx="1864">
                  <c:v>0.59876015046296294</c:v>
                </c:pt>
                <c:pt idx="1865">
                  <c:v>0.59876392361111108</c:v>
                </c:pt>
                <c:pt idx="1866">
                  <c:v>0.59876783564814817</c:v>
                </c:pt>
                <c:pt idx="1867">
                  <c:v>0.59877123842592594</c:v>
                </c:pt>
                <c:pt idx="1868">
                  <c:v>0.59877499999999995</c:v>
                </c:pt>
                <c:pt idx="1869">
                  <c:v>0.59877871527777782</c:v>
                </c:pt>
                <c:pt idx="1870">
                  <c:v>0.59878265046296297</c:v>
                </c:pt>
                <c:pt idx="1871">
                  <c:v>0.59878586805555556</c:v>
                </c:pt>
                <c:pt idx="1872">
                  <c:v>0.59878958333333332</c:v>
                </c:pt>
                <c:pt idx="1873">
                  <c:v>0.59879342592592588</c:v>
                </c:pt>
                <c:pt idx="1874">
                  <c:v>0.59879718749999999</c:v>
                </c:pt>
                <c:pt idx="1875">
                  <c:v>0.59880017361111115</c:v>
                </c:pt>
                <c:pt idx="1876">
                  <c:v>0.59880371527777776</c:v>
                </c:pt>
                <c:pt idx="1877">
                  <c:v>0.59880726851851851</c:v>
                </c:pt>
                <c:pt idx="1878">
                  <c:v>0.59881238425925931</c:v>
                </c:pt>
                <c:pt idx="1879">
                  <c:v>0.59881591435185189</c:v>
                </c:pt>
                <c:pt idx="1880">
                  <c:v>0.59881947916666667</c:v>
                </c:pt>
                <c:pt idx="1881">
                  <c:v>0.59882320601851846</c:v>
                </c:pt>
                <c:pt idx="1882">
                  <c:v>0.59882620370370365</c:v>
                </c:pt>
                <c:pt idx="1883">
                  <c:v>0.59882974537037037</c:v>
                </c:pt>
                <c:pt idx="1884">
                  <c:v>0.59883331018518515</c:v>
                </c:pt>
                <c:pt idx="1885">
                  <c:v>0.59883687500000005</c:v>
                </c:pt>
                <c:pt idx="1886">
                  <c:v>0.59884056712962963</c:v>
                </c:pt>
                <c:pt idx="1887">
                  <c:v>0.59884351851851847</c:v>
                </c:pt>
                <c:pt idx="1888">
                  <c:v>0.59884734953703711</c:v>
                </c:pt>
                <c:pt idx="1889">
                  <c:v>0.59885113425925929</c:v>
                </c:pt>
                <c:pt idx="1890">
                  <c:v>0.59885497685185185</c:v>
                </c:pt>
                <c:pt idx="1891">
                  <c:v>0.59885826388888885</c:v>
                </c:pt>
                <c:pt idx="1892">
                  <c:v>0.59886195601851855</c:v>
                </c:pt>
                <c:pt idx="1893">
                  <c:v>0.59886572916666669</c:v>
                </c:pt>
                <c:pt idx="1894">
                  <c:v>0.59886978009259262</c:v>
                </c:pt>
                <c:pt idx="1895">
                  <c:v>0.59887289351851847</c:v>
                </c:pt>
                <c:pt idx="1896">
                  <c:v>0.59887677083333335</c:v>
                </c:pt>
                <c:pt idx="1897">
                  <c:v>0.5988806712962963</c:v>
                </c:pt>
                <c:pt idx="1898">
                  <c:v>0.59888380787037032</c:v>
                </c:pt>
                <c:pt idx="1899">
                  <c:v>0.59888770833333338</c:v>
                </c:pt>
                <c:pt idx="1900">
                  <c:v>0.59889148148148152</c:v>
                </c:pt>
                <c:pt idx="1901">
                  <c:v>0.59889520833333332</c:v>
                </c:pt>
                <c:pt idx="1902">
                  <c:v>0.5988985185185185</c:v>
                </c:pt>
                <c:pt idx="1903">
                  <c:v>0.59890218750000002</c:v>
                </c:pt>
                <c:pt idx="1904">
                  <c:v>0.59890568287037038</c:v>
                </c:pt>
                <c:pt idx="1905">
                  <c:v>0.59890920138888892</c:v>
                </c:pt>
                <c:pt idx="1906">
                  <c:v>0.5989127314814815</c:v>
                </c:pt>
                <c:pt idx="1907">
                  <c:v>0.59891577546296293</c:v>
                </c:pt>
                <c:pt idx="1908">
                  <c:v>0.59891935185185186</c:v>
                </c:pt>
                <c:pt idx="1909">
                  <c:v>0.598923125</c:v>
                </c:pt>
                <c:pt idx="1910">
                  <c:v>0.59892709490740736</c:v>
                </c:pt>
                <c:pt idx="1911">
                  <c:v>0.59893032407407409</c:v>
                </c:pt>
                <c:pt idx="1912">
                  <c:v>0.59893405092592589</c:v>
                </c:pt>
                <c:pt idx="1913">
                  <c:v>0.59893771990740741</c:v>
                </c:pt>
                <c:pt idx="1914">
                  <c:v>0.5989415393518519</c:v>
                </c:pt>
                <c:pt idx="1915">
                  <c:v>0.59894476851851852</c:v>
                </c:pt>
                <c:pt idx="1916">
                  <c:v>0.59894850694444446</c:v>
                </c:pt>
                <c:pt idx="1917">
                  <c:v>0.59895218750000001</c:v>
                </c:pt>
                <c:pt idx="1918">
                  <c:v>0.59895612268518517</c:v>
                </c:pt>
                <c:pt idx="1919">
                  <c:v>0.59895930555555554</c:v>
                </c:pt>
                <c:pt idx="1920">
                  <c:v>0.59896307870370369</c:v>
                </c:pt>
                <c:pt idx="1921">
                  <c:v>0.5989665856481482</c:v>
                </c:pt>
                <c:pt idx="1922">
                  <c:v>0.59897008101851845</c:v>
                </c:pt>
                <c:pt idx="1923">
                  <c:v>0.59897377314814815</c:v>
                </c:pt>
                <c:pt idx="1924">
                  <c:v>0.59897677083333334</c:v>
                </c:pt>
                <c:pt idx="1925">
                  <c:v>0.59898034722222226</c:v>
                </c:pt>
                <c:pt idx="1926">
                  <c:v>0.59898410879629627</c:v>
                </c:pt>
                <c:pt idx="1927">
                  <c:v>0.59898787037037038</c:v>
                </c:pt>
                <c:pt idx="1928">
                  <c:v>0.59899107638888893</c:v>
                </c:pt>
                <c:pt idx="1929">
                  <c:v>0.59899488425925929</c:v>
                </c:pt>
                <c:pt idx="1930">
                  <c:v>0.59899854166666666</c:v>
                </c:pt>
                <c:pt idx="1931">
                  <c:v>0.59900243055555558</c:v>
                </c:pt>
                <c:pt idx="1932">
                  <c:v>0.59900563657407402</c:v>
                </c:pt>
                <c:pt idx="1933">
                  <c:v>0.59900937499999996</c:v>
                </c:pt>
                <c:pt idx="1934">
                  <c:v>0.59901321759259263</c:v>
                </c:pt>
                <c:pt idx="1935">
                  <c:v>0.59901693287037039</c:v>
                </c:pt>
                <c:pt idx="1936">
                  <c:v>0.59902037037037037</c:v>
                </c:pt>
                <c:pt idx="1937">
                  <c:v>0.59902406249999995</c:v>
                </c:pt>
                <c:pt idx="1938">
                  <c:v>0.59902766203703706</c:v>
                </c:pt>
                <c:pt idx="1939">
                  <c:v>0.5990313078703704</c:v>
                </c:pt>
                <c:pt idx="1940">
                  <c:v>0.59903427083333327</c:v>
                </c:pt>
                <c:pt idx="1941">
                  <c:v>0.59903787037037037</c:v>
                </c:pt>
                <c:pt idx="1942">
                  <c:v>0.59904144675925919</c:v>
                </c:pt>
                <c:pt idx="1943">
                  <c:v>0.59904497685185187</c:v>
                </c:pt>
                <c:pt idx="1944">
                  <c:v>0.59904875000000002</c:v>
                </c:pt>
                <c:pt idx="1945">
                  <c:v>0.59905317129629632</c:v>
                </c:pt>
                <c:pt idx="1946">
                  <c:v>0.59905670138888889</c:v>
                </c:pt>
                <c:pt idx="1947">
                  <c:v>0.59906042824074068</c:v>
                </c:pt>
                <c:pt idx="1948">
                  <c:v>0.59906347222222223</c:v>
                </c:pt>
                <c:pt idx="1949">
                  <c:v>0.59906701388888883</c:v>
                </c:pt>
                <c:pt idx="1950">
                  <c:v>0.59907064814814814</c:v>
                </c:pt>
                <c:pt idx="1951">
                  <c:v>0.59907439814814811</c:v>
                </c:pt>
                <c:pt idx="1952">
                  <c:v>0.59907826388888885</c:v>
                </c:pt>
                <c:pt idx="1953">
                  <c:v>0.59908201388888893</c:v>
                </c:pt>
                <c:pt idx="1954">
                  <c:v>0.59908578703703708</c:v>
                </c:pt>
                <c:pt idx="1955">
                  <c:v>0.5990897106481482</c:v>
                </c:pt>
                <c:pt idx="1956">
                  <c:v>0.59909281250000002</c:v>
                </c:pt>
                <c:pt idx="1957">
                  <c:v>0.59909664351851855</c:v>
                </c:pt>
                <c:pt idx="1958">
                  <c:v>0.59910061342592591</c:v>
                </c:pt>
                <c:pt idx="1959">
                  <c:v>0.59910376157407408</c:v>
                </c:pt>
                <c:pt idx="1960">
                  <c:v>0.59910762731481482</c:v>
                </c:pt>
                <c:pt idx="1961">
                  <c:v>0.59911131944444451</c:v>
                </c:pt>
                <c:pt idx="1962">
                  <c:v>0.59911509259259266</c:v>
                </c:pt>
                <c:pt idx="1963">
                  <c:v>0.5991184259259259</c:v>
                </c:pt>
                <c:pt idx="1964">
                  <c:v>0.59912221064814808</c:v>
                </c:pt>
                <c:pt idx="1965">
                  <c:v>0.59912585648148153</c:v>
                </c:pt>
                <c:pt idx="1966">
                  <c:v>0.59912964120370371</c:v>
                </c:pt>
                <c:pt idx="1967">
                  <c:v>0.59913256944444437</c:v>
                </c:pt>
                <c:pt idx="1968">
                  <c:v>0.59913623842592589</c:v>
                </c:pt>
                <c:pt idx="1969">
                  <c:v>0.59913984953703703</c:v>
                </c:pt>
                <c:pt idx="1970">
                  <c:v>0.59914336805555557</c:v>
                </c:pt>
                <c:pt idx="1971">
                  <c:v>0.59914721064814813</c:v>
                </c:pt>
                <c:pt idx="1972">
                  <c:v>0.59915046296296293</c:v>
                </c:pt>
                <c:pt idx="1973">
                  <c:v>0.5991542129629629</c:v>
                </c:pt>
                <c:pt idx="1974">
                  <c:v>0.59915802083333336</c:v>
                </c:pt>
                <c:pt idx="1975">
                  <c:v>0.59916178240740747</c:v>
                </c:pt>
                <c:pt idx="1976">
                  <c:v>0.59916502314814812</c:v>
                </c:pt>
                <c:pt idx="1977">
                  <c:v>0.599168738425926</c:v>
                </c:pt>
                <c:pt idx="1978">
                  <c:v>0.59917246527777779</c:v>
                </c:pt>
                <c:pt idx="1979">
                  <c:v>0.59917640046296294</c:v>
                </c:pt>
                <c:pt idx="1980">
                  <c:v>0.59917956018518514</c:v>
                </c:pt>
                <c:pt idx="1981">
                  <c:v>0.59918322916666666</c:v>
                </c:pt>
                <c:pt idx="1982">
                  <c:v>0.59918703703703702</c:v>
                </c:pt>
                <c:pt idx="1983">
                  <c:v>0.59919062499999998</c:v>
                </c:pt>
                <c:pt idx="1984">
                  <c:v>0.59919362268518517</c:v>
                </c:pt>
                <c:pt idx="1985">
                  <c:v>0.59919716435185189</c:v>
                </c:pt>
                <c:pt idx="1986">
                  <c:v>0.59920067129629628</c:v>
                </c:pt>
                <c:pt idx="1987">
                  <c:v>0.59920425925925924</c:v>
                </c:pt>
                <c:pt idx="1988">
                  <c:v>0.59920787037037038</c:v>
                </c:pt>
                <c:pt idx="1989">
                  <c:v>0.59921120370370373</c:v>
                </c:pt>
                <c:pt idx="1990">
                  <c:v>0.59921493055555552</c:v>
                </c:pt>
                <c:pt idx="1991">
                  <c:v>0.59921871527777781</c:v>
                </c:pt>
                <c:pt idx="1992">
                  <c:v>0.59922258101851855</c:v>
                </c:pt>
                <c:pt idx="1993">
                  <c:v>0.59922578703703711</c:v>
                </c:pt>
                <c:pt idx="1994">
                  <c:v>0.59922944444444448</c:v>
                </c:pt>
                <c:pt idx="1995">
                  <c:v>0.59923334490740743</c:v>
                </c:pt>
                <c:pt idx="1996">
                  <c:v>0.59923704861111105</c:v>
                </c:pt>
                <c:pt idx="1997">
                  <c:v>0.59924024305555557</c:v>
                </c:pt>
                <c:pt idx="1998">
                  <c:v>0.59924394675925929</c:v>
                </c:pt>
                <c:pt idx="1999">
                  <c:v>0.59924775462962965</c:v>
                </c:pt>
                <c:pt idx="2000">
                  <c:v>0.59925152777777779</c:v>
                </c:pt>
                <c:pt idx="2001">
                  <c:v>0.59925456018518519</c:v>
                </c:pt>
                <c:pt idx="2002">
                  <c:v>0.59925807870370373</c:v>
                </c:pt>
                <c:pt idx="2003">
                  <c:v>0.59926162037037034</c:v>
                </c:pt>
                <c:pt idx="2004">
                  <c:v>0.59926518518518523</c:v>
                </c:pt>
                <c:pt idx="2005">
                  <c:v>0.59926887731481482</c:v>
                </c:pt>
                <c:pt idx="2006">
                  <c:v>0.59927194444444443</c:v>
                </c:pt>
                <c:pt idx="2007">
                  <c:v>0.59927555555555556</c:v>
                </c:pt>
                <c:pt idx="2008">
                  <c:v>0.59927909722222228</c:v>
                </c:pt>
                <c:pt idx="2009">
                  <c:v>0.59928260416666668</c:v>
                </c:pt>
                <c:pt idx="2010">
                  <c:v>0.59928628472222223</c:v>
                </c:pt>
                <c:pt idx="2011">
                  <c:v>0.5992907291666667</c:v>
                </c:pt>
                <c:pt idx="2012">
                  <c:v>0.59929424768518513</c:v>
                </c:pt>
                <c:pt idx="2013">
                  <c:v>0.59929799768518521</c:v>
                </c:pt>
                <c:pt idx="2014">
                  <c:v>0.59930115740740741</c:v>
                </c:pt>
                <c:pt idx="2015">
                  <c:v>0.59930494212962959</c:v>
                </c:pt>
                <c:pt idx="2016">
                  <c:v>0.59930902777777784</c:v>
                </c:pt>
                <c:pt idx="2017">
                  <c:v>0.59931271990740742</c:v>
                </c:pt>
                <c:pt idx="2018">
                  <c:v>0.5993165046296296</c:v>
                </c:pt>
                <c:pt idx="2019">
                  <c:v>0.59932047453703696</c:v>
                </c:pt>
                <c:pt idx="2020">
                  <c:v>0.59932372685185187</c:v>
                </c:pt>
                <c:pt idx="2021">
                  <c:v>0.59932752314814819</c:v>
                </c:pt>
                <c:pt idx="2022">
                  <c:v>0.59933128472222219</c:v>
                </c:pt>
                <c:pt idx="2023">
                  <c:v>0.59933516203703707</c:v>
                </c:pt>
                <c:pt idx="2024">
                  <c:v>0.59933847222222225</c:v>
                </c:pt>
                <c:pt idx="2025">
                  <c:v>0.59934225694444443</c:v>
                </c:pt>
                <c:pt idx="2026">
                  <c:v>0.59934607638888882</c:v>
                </c:pt>
                <c:pt idx="2027">
                  <c:v>0.59935004629629629</c:v>
                </c:pt>
                <c:pt idx="2028">
                  <c:v>0.59935341435185185</c:v>
                </c:pt>
                <c:pt idx="2029">
                  <c:v>0.59935704861111117</c:v>
                </c:pt>
                <c:pt idx="2030">
                  <c:v>0.59936079861111113</c:v>
                </c:pt>
                <c:pt idx="2031">
                  <c:v>0.59936440972222227</c:v>
                </c:pt>
                <c:pt idx="2032">
                  <c:v>0.5993674537037037</c:v>
                </c:pt>
                <c:pt idx="2033">
                  <c:v>0.59937107638888887</c:v>
                </c:pt>
                <c:pt idx="2034">
                  <c:v>0.59937493055555557</c:v>
                </c:pt>
                <c:pt idx="2035">
                  <c:v>0.59937907407407409</c:v>
                </c:pt>
                <c:pt idx="2036">
                  <c:v>0.59938236111111109</c:v>
                </c:pt>
                <c:pt idx="2037">
                  <c:v>0.59938613425925924</c:v>
                </c:pt>
                <c:pt idx="2038">
                  <c:v>0.59939019675925931</c:v>
                </c:pt>
                <c:pt idx="2039">
                  <c:v>0.59939346064814814</c:v>
                </c:pt>
                <c:pt idx="2040">
                  <c:v>0.59939724537037031</c:v>
                </c:pt>
                <c:pt idx="2041">
                  <c:v>0.5994011574074074</c:v>
                </c:pt>
                <c:pt idx="2042">
                  <c:v>0.59940501157407411</c:v>
                </c:pt>
                <c:pt idx="2043">
                  <c:v>0.59940814814814813</c:v>
                </c:pt>
                <c:pt idx="2044">
                  <c:v>0.59941203703703705</c:v>
                </c:pt>
                <c:pt idx="2045">
                  <c:v>0.59941577546296299</c:v>
                </c:pt>
                <c:pt idx="2046">
                  <c:v>0.59941950231481478</c:v>
                </c:pt>
                <c:pt idx="2047">
                  <c:v>0.59942258101851853</c:v>
                </c:pt>
                <c:pt idx="2048">
                  <c:v>0.59942615740740746</c:v>
                </c:pt>
                <c:pt idx="2049">
                  <c:v>0.59942972222222224</c:v>
                </c:pt>
                <c:pt idx="2050">
                  <c:v>0.59943339120370365</c:v>
                </c:pt>
                <c:pt idx="2051">
                  <c:v>0.5994368171296296</c:v>
                </c:pt>
                <c:pt idx="2052">
                  <c:v>0.59944061342592592</c:v>
                </c:pt>
                <c:pt idx="2053">
                  <c:v>0.59944444444444445</c:v>
                </c:pt>
                <c:pt idx="2054">
                  <c:v>0.5994483796296296</c:v>
                </c:pt>
                <c:pt idx="2055">
                  <c:v>0.59945168981481478</c:v>
                </c:pt>
                <c:pt idx="2056">
                  <c:v>0.59945547453703707</c:v>
                </c:pt>
                <c:pt idx="2057">
                  <c:v>0.59945929398148146</c:v>
                </c:pt>
                <c:pt idx="2058">
                  <c:v>0.59946251157407404</c:v>
                </c:pt>
                <c:pt idx="2059">
                  <c:v>0.59946657407407411</c:v>
                </c:pt>
                <c:pt idx="2060">
                  <c:v>0.59947038194444446</c:v>
                </c:pt>
                <c:pt idx="2061">
                  <c:v>0.59947418981481482</c:v>
                </c:pt>
                <c:pt idx="2062">
                  <c:v>0.59947732638888895</c:v>
                </c:pt>
                <c:pt idx="2063">
                  <c:v>0.59948091435185191</c:v>
                </c:pt>
                <c:pt idx="2064">
                  <c:v>0.59948446759259266</c:v>
                </c:pt>
                <c:pt idx="2065">
                  <c:v>0.59948806712962965</c:v>
                </c:pt>
                <c:pt idx="2066">
                  <c:v>0.59949158564814808</c:v>
                </c:pt>
                <c:pt idx="2067">
                  <c:v>0.59949466435185184</c:v>
                </c:pt>
                <c:pt idx="2068">
                  <c:v>0.59949821759259259</c:v>
                </c:pt>
                <c:pt idx="2069">
                  <c:v>0.59950179398148151</c:v>
                </c:pt>
                <c:pt idx="2070">
                  <c:v>0.59950533564814812</c:v>
                </c:pt>
                <c:pt idx="2071">
                  <c:v>0.59950896990740743</c:v>
                </c:pt>
                <c:pt idx="2072">
                  <c:v>0.59951251157407404</c:v>
                </c:pt>
                <c:pt idx="2073">
                  <c:v>0.59952607638888888</c:v>
                </c:pt>
                <c:pt idx="2074">
                  <c:v>0.59952975694444444</c:v>
                </c:pt>
                <c:pt idx="2075">
                  <c:v>0.59953358796296297</c:v>
                </c:pt>
                <c:pt idx="2076">
                  <c:v>0.59953722222222228</c:v>
                </c:pt>
                <c:pt idx="2077">
                  <c:v>0.59954097222222225</c:v>
                </c:pt>
                <c:pt idx="2078">
                  <c:v>0.59954625000000006</c:v>
                </c:pt>
                <c:pt idx="2079">
                  <c:v>0.59955006944444444</c:v>
                </c:pt>
                <c:pt idx="2080">
                  <c:v>0.59955377314814817</c:v>
                </c:pt>
                <c:pt idx="2081">
                  <c:v>0.59955754629629632</c:v>
                </c:pt>
                <c:pt idx="2082">
                  <c:v>0.59956143518518512</c:v>
                </c:pt>
                <c:pt idx="2083">
                  <c:v>0.59956520833333327</c:v>
                </c:pt>
                <c:pt idx="2084">
                  <c:v>0.59956890046296296</c:v>
                </c:pt>
                <c:pt idx="2085">
                  <c:v>0.59957262731481487</c:v>
                </c:pt>
                <c:pt idx="2086">
                  <c:v>0.59957642361111108</c:v>
                </c:pt>
                <c:pt idx="2087">
                  <c:v>0.59958018518518519</c:v>
                </c:pt>
                <c:pt idx="2088">
                  <c:v>0.59958372685185191</c:v>
                </c:pt>
                <c:pt idx="2089">
                  <c:v>0.59958734953703707</c:v>
                </c:pt>
                <c:pt idx="2090">
                  <c:v>0.59959100694444445</c:v>
                </c:pt>
                <c:pt idx="2091">
                  <c:v>0.59959452546296299</c:v>
                </c:pt>
                <c:pt idx="2092">
                  <c:v>0.5995980671296296</c:v>
                </c:pt>
                <c:pt idx="2093">
                  <c:v>0.59960196759259266</c:v>
                </c:pt>
                <c:pt idx="2094">
                  <c:v>0.59960584490740743</c:v>
                </c:pt>
                <c:pt idx="2095">
                  <c:v>0.59960968749999999</c:v>
                </c:pt>
                <c:pt idx="2096">
                  <c:v>0.59961340277777775</c:v>
                </c:pt>
                <c:pt idx="2097">
                  <c:v>0.59961716435185186</c:v>
                </c:pt>
                <c:pt idx="2098">
                  <c:v>0.59962105324074078</c:v>
                </c:pt>
                <c:pt idx="2099">
                  <c:v>0.59962480324074074</c:v>
                </c:pt>
                <c:pt idx="2100">
                  <c:v>0.59962846064814812</c:v>
                </c:pt>
                <c:pt idx="2101">
                  <c:v>0.59963232638888886</c:v>
                </c:pt>
                <c:pt idx="2102">
                  <c:v>0.59963601851851855</c:v>
                </c:pt>
                <c:pt idx="2103">
                  <c:v>0.59963969907407411</c:v>
                </c:pt>
                <c:pt idx="2104">
                  <c:v>0.59964340277777783</c:v>
                </c:pt>
                <c:pt idx="2105">
                  <c:v>0.59964741898148144</c:v>
                </c:pt>
                <c:pt idx="2106">
                  <c:v>0.59965098379629633</c:v>
                </c:pt>
                <c:pt idx="2107">
                  <c:v>0.5996547337962963</c:v>
                </c:pt>
                <c:pt idx="2108">
                  <c:v>0.59965831018518523</c:v>
                </c:pt>
                <c:pt idx="2109">
                  <c:v>0.59966203703703702</c:v>
                </c:pt>
                <c:pt idx="2110">
                  <c:v>0.59966586805555555</c:v>
                </c:pt>
                <c:pt idx="2111">
                  <c:v>0.59966953703703707</c:v>
                </c:pt>
                <c:pt idx="2112">
                  <c:v>0.5996732754629629</c:v>
                </c:pt>
                <c:pt idx="2113">
                  <c:v>0.59967716435185181</c:v>
                </c:pt>
                <c:pt idx="2114">
                  <c:v>0.59968079861111112</c:v>
                </c:pt>
                <c:pt idx="2115">
                  <c:v>0.59968460648148147</c:v>
                </c:pt>
                <c:pt idx="2116">
                  <c:v>0.59968828703703703</c:v>
                </c:pt>
                <c:pt idx="2117">
                  <c:v>0.59969204861111114</c:v>
                </c:pt>
                <c:pt idx="2118">
                  <c:v>0.59969581018518514</c:v>
                </c:pt>
                <c:pt idx="2119">
                  <c:v>0.59969962962962964</c:v>
                </c:pt>
                <c:pt idx="2120">
                  <c:v>0.59970318287037039</c:v>
                </c:pt>
                <c:pt idx="2121">
                  <c:v>0.59970686342592594</c:v>
                </c:pt>
                <c:pt idx="2122">
                  <c:v>0.59971041666666669</c:v>
                </c:pt>
                <c:pt idx="2123">
                  <c:v>0.59971400462962965</c:v>
                </c:pt>
                <c:pt idx="2124">
                  <c:v>0.59971752314814808</c:v>
                </c:pt>
                <c:pt idx="2125">
                  <c:v>0.59972113425925933</c:v>
                </c:pt>
                <c:pt idx="2126">
                  <c:v>0.5997247916666667</c:v>
                </c:pt>
                <c:pt idx="2127">
                  <c:v>0.5997284259259259</c:v>
                </c:pt>
                <c:pt idx="2128">
                  <c:v>0.59973197916666665</c:v>
                </c:pt>
                <c:pt idx="2129">
                  <c:v>0.59973571759259259</c:v>
                </c:pt>
                <c:pt idx="2130">
                  <c:v>0.59973930555555555</c:v>
                </c:pt>
                <c:pt idx="2131">
                  <c:v>0.59974290509259254</c:v>
                </c:pt>
                <c:pt idx="2132">
                  <c:v>0.59974644675925926</c:v>
                </c:pt>
                <c:pt idx="2133">
                  <c:v>0.59975012731481481</c:v>
                </c:pt>
                <c:pt idx="2134">
                  <c:v>0.59975405092592593</c:v>
                </c:pt>
                <c:pt idx="2135">
                  <c:v>0.59975776620370369</c:v>
                </c:pt>
                <c:pt idx="2136">
                  <c:v>0.59976153935185184</c:v>
                </c:pt>
                <c:pt idx="2137">
                  <c:v>0.59976541666666672</c:v>
                </c:pt>
                <c:pt idx="2138">
                  <c:v>0.5997692013888889</c:v>
                </c:pt>
                <c:pt idx="2139">
                  <c:v>0.59977289351851859</c:v>
                </c:pt>
                <c:pt idx="2140">
                  <c:v>0.59977688657407413</c:v>
                </c:pt>
                <c:pt idx="2141">
                  <c:v>0.59978062500000007</c:v>
                </c:pt>
                <c:pt idx="2142">
                  <c:v>0.59978431712962965</c:v>
                </c:pt>
                <c:pt idx="2143">
                  <c:v>0.59978819444444442</c:v>
                </c:pt>
                <c:pt idx="2144">
                  <c:v>0.59979344907407406</c:v>
                </c:pt>
                <c:pt idx="2145">
                  <c:v>0.59979712962962961</c:v>
                </c:pt>
                <c:pt idx="2146">
                  <c:v>0.59980094907407411</c:v>
                </c:pt>
                <c:pt idx="2147">
                  <c:v>0.59980460648148148</c:v>
                </c:pt>
                <c:pt idx="2148">
                  <c:v>0.59980812500000003</c:v>
                </c:pt>
                <c:pt idx="2149">
                  <c:v>0.59981185185185182</c:v>
                </c:pt>
                <c:pt idx="2150">
                  <c:v>0.59981542824074074</c:v>
                </c:pt>
                <c:pt idx="2151">
                  <c:v>0.59981893518518514</c:v>
                </c:pt>
                <c:pt idx="2152">
                  <c:v>0.59982248842592589</c:v>
                </c:pt>
                <c:pt idx="2153">
                  <c:v>0.59982629629629625</c:v>
                </c:pt>
                <c:pt idx="2154">
                  <c:v>0.59982998842592594</c:v>
                </c:pt>
                <c:pt idx="2155">
                  <c:v>0.59983364583333332</c:v>
                </c:pt>
                <c:pt idx="2156">
                  <c:v>0.59983729166666666</c:v>
                </c:pt>
                <c:pt idx="2157">
                  <c:v>0.59984113425925922</c:v>
                </c:pt>
                <c:pt idx="2158">
                  <c:v>0.59984486111111113</c:v>
                </c:pt>
                <c:pt idx="2159">
                  <c:v>0.59984857638888889</c:v>
                </c:pt>
                <c:pt idx="2160">
                  <c:v>0.59985245370370366</c:v>
                </c:pt>
                <c:pt idx="2161">
                  <c:v>0.59985623842592595</c:v>
                </c:pt>
                <c:pt idx="2162">
                  <c:v>0.59985998842592592</c:v>
                </c:pt>
                <c:pt idx="2163">
                  <c:v>0.59986379629629627</c:v>
                </c:pt>
                <c:pt idx="2164">
                  <c:v>0.59986741898148155</c:v>
                </c:pt>
                <c:pt idx="2165">
                  <c:v>0.59987101851851854</c:v>
                </c:pt>
                <c:pt idx="2166">
                  <c:v>0.59987456018518526</c:v>
                </c:pt>
                <c:pt idx="2167">
                  <c:v>0.59987807870370369</c:v>
                </c:pt>
                <c:pt idx="2168">
                  <c:v>0.59988166666666665</c:v>
                </c:pt>
                <c:pt idx="2169">
                  <c:v>0.59988543981481479</c:v>
                </c:pt>
                <c:pt idx="2170">
                  <c:v>0.59988909722222228</c:v>
                </c:pt>
                <c:pt idx="2171">
                  <c:v>0.59989300925925926</c:v>
                </c:pt>
                <c:pt idx="2172">
                  <c:v>0.59989670138888884</c:v>
                </c:pt>
                <c:pt idx="2173">
                  <c:v>0.59990057870370372</c:v>
                </c:pt>
                <c:pt idx="2174">
                  <c:v>0.59990443287037032</c:v>
                </c:pt>
                <c:pt idx="2175">
                  <c:v>0.59990815972222222</c:v>
                </c:pt>
                <c:pt idx="2176">
                  <c:v>0.59991180555555557</c:v>
                </c:pt>
                <c:pt idx="2177">
                  <c:v>0.5999157638888889</c:v>
                </c:pt>
                <c:pt idx="2178">
                  <c:v>0.59991954861111108</c:v>
                </c:pt>
                <c:pt idx="2179">
                  <c:v>0.59992324074074077</c:v>
                </c:pt>
                <c:pt idx="2180">
                  <c:v>0.59992709490740748</c:v>
                </c:pt>
                <c:pt idx="2181">
                  <c:v>0.59993071759259264</c:v>
                </c:pt>
                <c:pt idx="2182">
                  <c:v>0.59993427083333339</c:v>
                </c:pt>
                <c:pt idx="2183">
                  <c:v>0.59993777777777779</c:v>
                </c:pt>
                <c:pt idx="2184">
                  <c:v>0.59994128472222219</c:v>
                </c:pt>
                <c:pt idx="2185">
                  <c:v>0.59994505787037034</c:v>
                </c:pt>
                <c:pt idx="2186">
                  <c:v>0.59994856481481484</c:v>
                </c:pt>
                <c:pt idx="2187">
                  <c:v>0.59995217592592598</c:v>
                </c:pt>
                <c:pt idx="2188">
                  <c:v>0.59995569444444441</c:v>
                </c:pt>
                <c:pt idx="2189">
                  <c:v>0.59995932870370372</c:v>
                </c:pt>
                <c:pt idx="2190">
                  <c:v>0.5999642824074074</c:v>
                </c:pt>
                <c:pt idx="2191">
                  <c:v>0.5999679745370371</c:v>
                </c:pt>
                <c:pt idx="2192">
                  <c:v>0.59997152777777785</c:v>
                </c:pt>
                <c:pt idx="2193">
                  <c:v>0.59997520833333329</c:v>
                </c:pt>
                <c:pt idx="2194">
                  <c:v>0.59997894675925922</c:v>
                </c:pt>
                <c:pt idx="2195">
                  <c:v>0.5999826620370371</c:v>
                </c:pt>
                <c:pt idx="2196">
                  <c:v>0.59998635416666668</c:v>
                </c:pt>
                <c:pt idx="2197">
                  <c:v>0.59999004629629626</c:v>
                </c:pt>
                <c:pt idx="2198">
                  <c:v>0.59999373842592596</c:v>
                </c:pt>
                <c:pt idx="2199">
                  <c:v>0.59999754629629631</c:v>
                </c:pt>
                <c:pt idx="2200">
                  <c:v>0.60000122685185187</c:v>
                </c:pt>
                <c:pt idx="2201">
                  <c:v>0.60000494212962963</c:v>
                </c:pt>
                <c:pt idx="2202">
                  <c:v>0.60000886574074075</c:v>
                </c:pt>
                <c:pt idx="2203">
                  <c:v>0.60001270833333331</c:v>
                </c:pt>
                <c:pt idx="2204">
                  <c:v>0.60001645833333328</c:v>
                </c:pt>
                <c:pt idx="2205">
                  <c:v>0.60002034722222219</c:v>
                </c:pt>
                <c:pt idx="2206">
                  <c:v>0.60002408564814813</c:v>
                </c:pt>
                <c:pt idx="2207">
                  <c:v>0.60002792824074069</c:v>
                </c:pt>
                <c:pt idx="2208">
                  <c:v>0.60003181712962961</c:v>
                </c:pt>
                <c:pt idx="2209">
                  <c:v>0.60003539351851853</c:v>
                </c:pt>
                <c:pt idx="2210">
                  <c:v>0.6000390162037037</c:v>
                </c:pt>
                <c:pt idx="2211">
                  <c:v>0.60004261574074069</c:v>
                </c:pt>
                <c:pt idx="2212">
                  <c:v>0.60004619212962962</c:v>
                </c:pt>
                <c:pt idx="2213">
                  <c:v>0.60004989583333335</c:v>
                </c:pt>
                <c:pt idx="2214">
                  <c:v>0.60005373842592591</c:v>
                </c:pt>
                <c:pt idx="2215">
                  <c:v>0.60005752314814809</c:v>
                </c:pt>
                <c:pt idx="2216">
                  <c:v>0.60006137731481479</c:v>
                </c:pt>
                <c:pt idx="2217">
                  <c:v>0.60006505787037034</c:v>
                </c:pt>
                <c:pt idx="2218">
                  <c:v>0.60006888888888887</c:v>
                </c:pt>
                <c:pt idx="2219">
                  <c:v>0.60007261574074067</c:v>
                </c:pt>
                <c:pt idx="2220">
                  <c:v>0.60007643518518516</c:v>
                </c:pt>
                <c:pt idx="2221">
                  <c:v>0.60008015046296304</c:v>
                </c:pt>
                <c:pt idx="2222">
                  <c:v>0.60008414351851858</c:v>
                </c:pt>
                <c:pt idx="2223">
                  <c:v>0.60008790509259258</c:v>
                </c:pt>
                <c:pt idx="2224">
                  <c:v>0.60009167824074072</c:v>
                </c:pt>
                <c:pt idx="2225">
                  <c:v>0.60009538194444445</c:v>
                </c:pt>
                <c:pt idx="2226">
                  <c:v>0.60009899305555559</c:v>
                </c:pt>
                <c:pt idx="2227">
                  <c:v>0.60010261574074075</c:v>
                </c:pt>
                <c:pt idx="2228">
                  <c:v>0.60010633101851851</c:v>
                </c:pt>
                <c:pt idx="2229">
                  <c:v>0.60010995370370368</c:v>
                </c:pt>
                <c:pt idx="2230">
                  <c:v>0.60011381944444442</c:v>
                </c:pt>
                <c:pt idx="2231">
                  <c:v>0.60011759259259256</c:v>
                </c:pt>
                <c:pt idx="2232">
                  <c:v>0.60012130787037032</c:v>
                </c:pt>
                <c:pt idx="2233">
                  <c:v>0.60012519675925924</c:v>
                </c:pt>
                <c:pt idx="2234">
                  <c:v>0.6001305555555555</c:v>
                </c:pt>
                <c:pt idx="2235">
                  <c:v>0.60013436342592585</c:v>
                </c:pt>
                <c:pt idx="2236">
                  <c:v>0.60013819444444449</c:v>
                </c:pt>
                <c:pt idx="2237">
                  <c:v>0.60014211805555562</c:v>
                </c:pt>
                <c:pt idx="2238">
                  <c:v>0.60014601851851845</c:v>
                </c:pt>
                <c:pt idx="2239">
                  <c:v>0.60014986111111113</c:v>
                </c:pt>
                <c:pt idx="2240">
                  <c:v>0.60015379629629628</c:v>
                </c:pt>
                <c:pt idx="2241">
                  <c:v>0.60015741898148145</c:v>
                </c:pt>
                <c:pt idx="2242">
                  <c:v>0.60016106481481479</c:v>
                </c:pt>
                <c:pt idx="2243">
                  <c:v>0.60016482638888891</c:v>
                </c:pt>
                <c:pt idx="2244">
                  <c:v>0.60016839120370369</c:v>
                </c:pt>
                <c:pt idx="2245">
                  <c:v>0.60017197916666665</c:v>
                </c:pt>
                <c:pt idx="2246">
                  <c:v>0.60017563657407413</c:v>
                </c:pt>
                <c:pt idx="2247">
                  <c:v>0.60017924768518516</c:v>
                </c:pt>
                <c:pt idx="2248">
                  <c:v>0.60018290509259253</c:v>
                </c:pt>
                <c:pt idx="2249">
                  <c:v>0.60018652777777781</c:v>
                </c:pt>
                <c:pt idx="2250">
                  <c:v>0.60019018518518519</c:v>
                </c:pt>
                <c:pt idx="2251">
                  <c:v>0.60019388888888892</c:v>
                </c:pt>
                <c:pt idx="2252">
                  <c:v>0.6001975810185185</c:v>
                </c:pt>
                <c:pt idx="2253">
                  <c:v>0.60020133101851847</c:v>
                </c:pt>
                <c:pt idx="2254">
                  <c:v>0.60020523148148153</c:v>
                </c:pt>
                <c:pt idx="2255">
                  <c:v>0.60020903935185188</c:v>
                </c:pt>
                <c:pt idx="2256">
                  <c:v>0.60021283564814809</c:v>
                </c:pt>
                <c:pt idx="2257">
                  <c:v>0.60021663194444441</c:v>
                </c:pt>
                <c:pt idx="2258">
                  <c:v>0.60022045138888891</c:v>
                </c:pt>
                <c:pt idx="2259">
                  <c:v>0.60022414351851849</c:v>
                </c:pt>
                <c:pt idx="2260">
                  <c:v>0.60022783564814819</c:v>
                </c:pt>
                <c:pt idx="2261">
                  <c:v>0.60023158564814816</c:v>
                </c:pt>
                <c:pt idx="2262">
                  <c:v>0.60023546296296293</c:v>
                </c:pt>
                <c:pt idx="2263">
                  <c:v>0.60023914351851848</c:v>
                </c:pt>
                <c:pt idx="2264">
                  <c:v>0.60024282407407414</c:v>
                </c:pt>
                <c:pt idx="2265">
                  <c:v>0.60024665509259256</c:v>
                </c:pt>
                <c:pt idx="2266">
                  <c:v>0.60025041666666668</c:v>
                </c:pt>
                <c:pt idx="2267">
                  <c:v>0.60025410879629637</c:v>
                </c:pt>
                <c:pt idx="2268">
                  <c:v>0.60025789351851855</c:v>
                </c:pt>
                <c:pt idx="2269">
                  <c:v>0.60026144675925919</c:v>
                </c:pt>
                <c:pt idx="2270">
                  <c:v>0.60026505787037043</c:v>
                </c:pt>
                <c:pt idx="2271">
                  <c:v>0.60026865740740742</c:v>
                </c:pt>
                <c:pt idx="2272">
                  <c:v>0.60027223379629635</c:v>
                </c:pt>
                <c:pt idx="2273">
                  <c:v>0.60027605324074074</c:v>
                </c:pt>
                <c:pt idx="2274">
                  <c:v>0.60027984953703706</c:v>
                </c:pt>
                <c:pt idx="2275">
                  <c:v>0.60028357638888885</c:v>
                </c:pt>
                <c:pt idx="2276">
                  <c:v>0.60028732638888893</c:v>
                </c:pt>
                <c:pt idx="2277">
                  <c:v>0.60029105324074072</c:v>
                </c:pt>
                <c:pt idx="2278">
                  <c:v>0.60029650462962969</c:v>
                </c:pt>
                <c:pt idx="2279">
                  <c:v>0.60030026620370369</c:v>
                </c:pt>
                <c:pt idx="2280">
                  <c:v>0.60030407407407405</c:v>
                </c:pt>
                <c:pt idx="2281">
                  <c:v>0.60030782407407413</c:v>
                </c:pt>
                <c:pt idx="2282">
                  <c:v>0.60031157407407409</c:v>
                </c:pt>
                <c:pt idx="2283">
                  <c:v>0.600315300925926</c:v>
                </c:pt>
                <c:pt idx="2284">
                  <c:v>0.60031895833333337</c:v>
                </c:pt>
                <c:pt idx="2285">
                  <c:v>0.60032258101851854</c:v>
                </c:pt>
                <c:pt idx="2286">
                  <c:v>0.60032620370370371</c:v>
                </c:pt>
                <c:pt idx="2287">
                  <c:v>0.60032976851851849</c:v>
                </c:pt>
                <c:pt idx="2288">
                  <c:v>0.60033343750000001</c:v>
                </c:pt>
                <c:pt idx="2289">
                  <c:v>0.60033711805555556</c:v>
                </c:pt>
                <c:pt idx="2290">
                  <c:v>0.60034093750000006</c:v>
                </c:pt>
                <c:pt idx="2291">
                  <c:v>0.60034484953703704</c:v>
                </c:pt>
                <c:pt idx="2292">
                  <c:v>0.60034872685185181</c:v>
                </c:pt>
                <c:pt idx="2293">
                  <c:v>0.60035245370370371</c:v>
                </c:pt>
                <c:pt idx="2294">
                  <c:v>0.60035631944444445</c:v>
                </c:pt>
                <c:pt idx="2295">
                  <c:v>0.60036076388888893</c:v>
                </c:pt>
                <c:pt idx="2296">
                  <c:v>0.60036484953703706</c:v>
                </c:pt>
                <c:pt idx="2297">
                  <c:v>0.60036988425925919</c:v>
                </c:pt>
                <c:pt idx="2298">
                  <c:v>0.60037378472222225</c:v>
                </c:pt>
                <c:pt idx="2299">
                  <c:v>0.60037792824074077</c:v>
                </c:pt>
                <c:pt idx="2300">
                  <c:v>0.60038168981481477</c:v>
                </c:pt>
                <c:pt idx="2301">
                  <c:v>0.60038609953703703</c:v>
                </c:pt>
                <c:pt idx="2302">
                  <c:v>0.60039023148148152</c:v>
                </c:pt>
                <c:pt idx="2303">
                  <c:v>0.60039439814814821</c:v>
                </c:pt>
                <c:pt idx="2304">
                  <c:v>0.60039841435185182</c:v>
                </c:pt>
                <c:pt idx="2305">
                  <c:v>0.60040261574074072</c:v>
                </c:pt>
                <c:pt idx="2306">
                  <c:v>0.60040679398148145</c:v>
                </c:pt>
                <c:pt idx="2307">
                  <c:v>0.60041086805555555</c:v>
                </c:pt>
                <c:pt idx="2308">
                  <c:v>0.60041476851851849</c:v>
                </c:pt>
                <c:pt idx="2309">
                  <c:v>0.60041871527777779</c:v>
                </c:pt>
                <c:pt idx="2310">
                  <c:v>0.60042253472222218</c:v>
                </c:pt>
                <c:pt idx="2311">
                  <c:v>0.60042666666666666</c:v>
                </c:pt>
                <c:pt idx="2312">
                  <c:v>0.60043127314814815</c:v>
                </c:pt>
                <c:pt idx="2313">
                  <c:v>0.60043519675925927</c:v>
                </c:pt>
                <c:pt idx="2314">
                  <c:v>0.6004392824074074</c:v>
                </c:pt>
                <c:pt idx="2315">
                  <c:v>0.60044304398148152</c:v>
                </c:pt>
                <c:pt idx="2316">
                  <c:v>0.6004467361111111</c:v>
                </c:pt>
                <c:pt idx="2317">
                  <c:v>0.6004503356481482</c:v>
                </c:pt>
                <c:pt idx="2318">
                  <c:v>0.60045408564814817</c:v>
                </c:pt>
                <c:pt idx="2319">
                  <c:v>0.60045792824074073</c:v>
                </c:pt>
                <c:pt idx="2320">
                  <c:v>0.60046181712962965</c:v>
                </c:pt>
                <c:pt idx="2321">
                  <c:v>0.60046550925925923</c:v>
                </c:pt>
                <c:pt idx="2322">
                  <c:v>0.60046932870370373</c:v>
                </c:pt>
                <c:pt idx="2323">
                  <c:v>0.60047461805555558</c:v>
                </c:pt>
                <c:pt idx="2324">
                  <c:v>0.60047851851851852</c:v>
                </c:pt>
                <c:pt idx="2325">
                  <c:v>0.60048226851851849</c:v>
                </c:pt>
                <c:pt idx="2326">
                  <c:v>0.60048582175925924</c:v>
                </c:pt>
                <c:pt idx="2327">
                  <c:v>0.60048943287037038</c:v>
                </c:pt>
                <c:pt idx="2328">
                  <c:v>0.60049299768518516</c:v>
                </c:pt>
                <c:pt idx="2329">
                  <c:v>0.6004966435185185</c:v>
                </c:pt>
                <c:pt idx="2330">
                  <c:v>0.6005002083333334</c:v>
                </c:pt>
                <c:pt idx="2331">
                  <c:v>0.60050400462962961</c:v>
                </c:pt>
                <c:pt idx="2332">
                  <c:v>0.60050784722222217</c:v>
                </c:pt>
                <c:pt idx="2333">
                  <c:v>0.60051158564814811</c:v>
                </c:pt>
                <c:pt idx="2334">
                  <c:v>0.60051524305555548</c:v>
                </c:pt>
                <c:pt idx="2335">
                  <c:v>0.6005191666666666</c:v>
                </c:pt>
                <c:pt idx="2336">
                  <c:v>0.60052287037037033</c:v>
                </c:pt>
                <c:pt idx="2337">
                  <c:v>0.60052660879629627</c:v>
                </c:pt>
                <c:pt idx="2338">
                  <c:v>0.60053065972222219</c:v>
                </c:pt>
                <c:pt idx="2339">
                  <c:v>0.60053440972222216</c:v>
                </c:pt>
                <c:pt idx="2340">
                  <c:v>0.60053817129629627</c:v>
                </c:pt>
                <c:pt idx="2341">
                  <c:v>0.600541875</c:v>
                </c:pt>
                <c:pt idx="2342">
                  <c:v>0.60054547453703699</c:v>
                </c:pt>
                <c:pt idx="2343">
                  <c:v>0.6005492013888889</c:v>
                </c:pt>
                <c:pt idx="2344">
                  <c:v>0.60055276620370368</c:v>
                </c:pt>
                <c:pt idx="2345">
                  <c:v>0.60055635416666664</c:v>
                </c:pt>
                <c:pt idx="2346">
                  <c:v>0.60056012731481478</c:v>
                </c:pt>
                <c:pt idx="2347">
                  <c:v>0.60056398148148149</c:v>
                </c:pt>
                <c:pt idx="2348">
                  <c:v>0.60056770833333328</c:v>
                </c:pt>
                <c:pt idx="2349">
                  <c:v>0.60057162037037037</c:v>
                </c:pt>
                <c:pt idx="2350">
                  <c:v>0.60057540509259255</c:v>
                </c:pt>
                <c:pt idx="2351">
                  <c:v>0.60057925925925926</c:v>
                </c:pt>
                <c:pt idx="2352">
                  <c:v>0.60058298611111105</c:v>
                </c:pt>
                <c:pt idx="2353">
                  <c:v>0.60058679398148151</c:v>
                </c:pt>
                <c:pt idx="2354">
                  <c:v>0.60059053240740734</c:v>
                </c:pt>
                <c:pt idx="2355">
                  <c:v>0.60059462962962962</c:v>
                </c:pt>
                <c:pt idx="2356">
                  <c:v>0.60059853009259256</c:v>
                </c:pt>
                <c:pt idx="2357">
                  <c:v>0.60060237268518513</c:v>
                </c:pt>
                <c:pt idx="2358">
                  <c:v>0.60060638888888895</c:v>
                </c:pt>
                <c:pt idx="2359">
                  <c:v>0.60061001157407412</c:v>
                </c:pt>
                <c:pt idx="2360">
                  <c:v>0.60061373842592591</c:v>
                </c:pt>
                <c:pt idx="2361">
                  <c:v>0.60061729166666666</c:v>
                </c:pt>
                <c:pt idx="2362">
                  <c:v>0.60062087962962962</c:v>
                </c:pt>
                <c:pt idx="2363">
                  <c:v>0.60062459490740738</c:v>
                </c:pt>
                <c:pt idx="2364">
                  <c:v>0.60062815972222217</c:v>
                </c:pt>
                <c:pt idx="2365">
                  <c:v>0.60063172453703706</c:v>
                </c:pt>
                <c:pt idx="2366">
                  <c:v>0.60063531250000002</c:v>
                </c:pt>
                <c:pt idx="2367">
                  <c:v>0.60064038194444447</c:v>
                </c:pt>
                <c:pt idx="2368">
                  <c:v>0.60064394675925925</c:v>
                </c:pt>
                <c:pt idx="2369">
                  <c:v>0.60064765046296298</c:v>
                </c:pt>
                <c:pt idx="2370">
                  <c:v>0.60065124999999997</c:v>
                </c:pt>
                <c:pt idx="2371">
                  <c:v>0.6006552083333333</c:v>
                </c:pt>
                <c:pt idx="2372">
                  <c:v>0.60065916666666663</c:v>
                </c:pt>
                <c:pt idx="2373">
                  <c:v>0.60066289351851854</c:v>
                </c:pt>
                <c:pt idx="2374">
                  <c:v>0.60066666666666668</c:v>
                </c:pt>
                <c:pt idx="2375">
                  <c:v>0.60067056712962963</c:v>
                </c:pt>
                <c:pt idx="2376">
                  <c:v>0.60067432870370363</c:v>
                </c:pt>
                <c:pt idx="2377">
                  <c:v>0.6006781365740741</c:v>
                </c:pt>
                <c:pt idx="2378">
                  <c:v>0.60068187500000003</c:v>
                </c:pt>
                <c:pt idx="2379">
                  <c:v>0.6006857523148148</c:v>
                </c:pt>
                <c:pt idx="2380">
                  <c:v>0.60068950231481477</c:v>
                </c:pt>
                <c:pt idx="2381">
                  <c:v>0.60069324074074071</c:v>
                </c:pt>
                <c:pt idx="2382">
                  <c:v>0.60069696759259261</c:v>
                </c:pt>
                <c:pt idx="2383">
                  <c:v>0.60070097222222218</c:v>
                </c:pt>
                <c:pt idx="2384">
                  <c:v>0.60070484953703707</c:v>
                </c:pt>
                <c:pt idx="2385">
                  <c:v>0.60070858796296289</c:v>
                </c:pt>
                <c:pt idx="2386">
                  <c:v>0.6007123148148148</c:v>
                </c:pt>
                <c:pt idx="2387">
                  <c:v>0.60071599537037035</c:v>
                </c:pt>
                <c:pt idx="2388">
                  <c:v>0.60071958333333331</c:v>
                </c:pt>
                <c:pt idx="2389">
                  <c:v>0.60072333333333339</c:v>
                </c:pt>
                <c:pt idx="2390">
                  <c:v>0.600727037037037</c:v>
                </c:pt>
                <c:pt idx="2391">
                  <c:v>0.60073096064814813</c:v>
                </c:pt>
                <c:pt idx="2392">
                  <c:v>0.60073498842592599</c:v>
                </c:pt>
                <c:pt idx="2393">
                  <c:v>0.60073874999999999</c:v>
                </c:pt>
                <c:pt idx="2394">
                  <c:v>0.60074253472222228</c:v>
                </c:pt>
                <c:pt idx="2395">
                  <c:v>0.60074658564814809</c:v>
                </c:pt>
                <c:pt idx="2396">
                  <c:v>0.6007503472222222</c:v>
                </c:pt>
                <c:pt idx="2397">
                  <c:v>0.60075413194444438</c:v>
                </c:pt>
                <c:pt idx="2398">
                  <c:v>0.60075800925925926</c:v>
                </c:pt>
                <c:pt idx="2399">
                  <c:v>0.60076186342592586</c:v>
                </c:pt>
                <c:pt idx="2400">
                  <c:v>0.60076568287037035</c:v>
                </c:pt>
                <c:pt idx="2401">
                  <c:v>0.60076962962962965</c:v>
                </c:pt>
                <c:pt idx="2402">
                  <c:v>0.60077325231481482</c:v>
                </c:pt>
                <c:pt idx="2403">
                  <c:v>0.60077696759259258</c:v>
                </c:pt>
                <c:pt idx="2404">
                  <c:v>0.60078068287037034</c:v>
                </c:pt>
                <c:pt idx="2405">
                  <c:v>0.60078430555555562</c:v>
                </c:pt>
                <c:pt idx="2406">
                  <c:v>0.60078813657407404</c:v>
                </c:pt>
                <c:pt idx="2407">
                  <c:v>0.60079199074074074</c:v>
                </c:pt>
                <c:pt idx="2408">
                  <c:v>0.60079572916666668</c:v>
                </c:pt>
                <c:pt idx="2409">
                  <c:v>0.60079971064814808</c:v>
                </c:pt>
                <c:pt idx="2410">
                  <c:v>0.60080356481481478</c:v>
                </c:pt>
                <c:pt idx="2411">
                  <c:v>0.60080902777777778</c:v>
                </c:pt>
                <c:pt idx="2412">
                  <c:v>0.60081275462962969</c:v>
                </c:pt>
                <c:pt idx="2413">
                  <c:v>0.60081662037037031</c:v>
                </c:pt>
                <c:pt idx="2414">
                  <c:v>0.60082041666666663</c:v>
                </c:pt>
                <c:pt idx="2415">
                  <c:v>0.60082427083333334</c:v>
                </c:pt>
                <c:pt idx="2416">
                  <c:v>0.60082827546296291</c:v>
                </c:pt>
                <c:pt idx="2417">
                  <c:v>0.60083212962962962</c:v>
                </c:pt>
                <c:pt idx="2418">
                  <c:v>0.60083570601851854</c:v>
                </c:pt>
                <c:pt idx="2419">
                  <c:v>0.60083949074074072</c:v>
                </c:pt>
                <c:pt idx="2420">
                  <c:v>0.60084315972222224</c:v>
                </c:pt>
                <c:pt idx="2421">
                  <c:v>0.60084677083333327</c:v>
                </c:pt>
                <c:pt idx="2422">
                  <c:v>0.60085038194444451</c:v>
                </c:pt>
                <c:pt idx="2423">
                  <c:v>0.6008540740740741</c:v>
                </c:pt>
                <c:pt idx="2424">
                  <c:v>0.60085776620370368</c:v>
                </c:pt>
                <c:pt idx="2425">
                  <c:v>0.60086140046296299</c:v>
                </c:pt>
                <c:pt idx="2426">
                  <c:v>0.60086499999999998</c:v>
                </c:pt>
                <c:pt idx="2427">
                  <c:v>0.6008687962962963</c:v>
                </c:pt>
                <c:pt idx="2428">
                  <c:v>0.60087239583333341</c:v>
                </c:pt>
                <c:pt idx="2429">
                  <c:v>0.60087603009259261</c:v>
                </c:pt>
                <c:pt idx="2430">
                  <c:v>0.6008799421296297</c:v>
                </c:pt>
                <c:pt idx="2431">
                  <c:v>0.60088384259259253</c:v>
                </c:pt>
                <c:pt idx="2432">
                  <c:v>0.60088767361111117</c:v>
                </c:pt>
                <c:pt idx="2433">
                  <c:v>0.60089173611111113</c:v>
                </c:pt>
                <c:pt idx="2434">
                  <c:v>0.60089552083333331</c:v>
                </c:pt>
                <c:pt idx="2435">
                  <c:v>0.60089945601851846</c:v>
                </c:pt>
                <c:pt idx="2436">
                  <c:v>0.60090343749999997</c:v>
                </c:pt>
                <c:pt idx="2437">
                  <c:v>0.60090718749999994</c:v>
                </c:pt>
                <c:pt idx="2438">
                  <c:v>0.60091092592592588</c:v>
                </c:pt>
                <c:pt idx="2439">
                  <c:v>0.60091495370370374</c:v>
                </c:pt>
                <c:pt idx="2440">
                  <c:v>0.6009187037037037</c:v>
                </c:pt>
                <c:pt idx="2441">
                  <c:v>0.60092245370370367</c:v>
                </c:pt>
                <c:pt idx="2442">
                  <c:v>0.60092625</c:v>
                </c:pt>
                <c:pt idx="2443">
                  <c:v>0.60093008101851852</c:v>
                </c:pt>
                <c:pt idx="2444">
                  <c:v>0.60093377314814822</c:v>
                </c:pt>
                <c:pt idx="2445">
                  <c:v>0.60093736111111118</c:v>
                </c:pt>
                <c:pt idx="2446">
                  <c:v>0.60094089120370364</c:v>
                </c:pt>
                <c:pt idx="2447">
                  <c:v>0.60094465277777775</c:v>
                </c:pt>
                <c:pt idx="2448">
                  <c:v>0.60094821759259254</c:v>
                </c:pt>
                <c:pt idx="2449">
                  <c:v>0.6009518055555555</c:v>
                </c:pt>
                <c:pt idx="2450">
                  <c:v>0.60095568287037038</c:v>
                </c:pt>
                <c:pt idx="2451">
                  <c:v>0.60095956018518526</c:v>
                </c:pt>
                <c:pt idx="2452">
                  <c:v>0.6009632407407407</c:v>
                </c:pt>
                <c:pt idx="2453">
                  <c:v>0.60096710648148155</c:v>
                </c:pt>
                <c:pt idx="2454">
                  <c:v>0.60097084490740738</c:v>
                </c:pt>
                <c:pt idx="2455">
                  <c:v>0.60097467592592591</c:v>
                </c:pt>
                <c:pt idx="2456">
                  <c:v>0.60098006944444438</c:v>
                </c:pt>
                <c:pt idx="2457">
                  <c:v>0.60098396990740743</c:v>
                </c:pt>
                <c:pt idx="2458">
                  <c:v>0.60098768518518519</c:v>
                </c:pt>
                <c:pt idx="2459">
                  <c:v>0.60099145833333334</c:v>
                </c:pt>
                <c:pt idx="2460">
                  <c:v>0.60099519675925928</c:v>
                </c:pt>
                <c:pt idx="2461">
                  <c:v>0.60099875000000003</c:v>
                </c:pt>
                <c:pt idx="2462">
                  <c:v>0.60100244212962961</c:v>
                </c:pt>
                <c:pt idx="2463">
                  <c:v>0.60100599537037036</c:v>
                </c:pt>
                <c:pt idx="2464">
                  <c:v>0.60100966435185188</c:v>
                </c:pt>
                <c:pt idx="2465">
                  <c:v>0.6010134606481482</c:v>
                </c:pt>
                <c:pt idx="2466">
                  <c:v>0.60101721064814817</c:v>
                </c:pt>
                <c:pt idx="2467">
                  <c:v>0.60102094907407411</c:v>
                </c:pt>
                <c:pt idx="2468">
                  <c:v>0.60102493055555561</c:v>
                </c:pt>
                <c:pt idx="2469">
                  <c:v>0.60102863425925923</c:v>
                </c:pt>
                <c:pt idx="2470">
                  <c:v>0.60103243055555555</c:v>
                </c:pt>
                <c:pt idx="2471">
                  <c:v>0.60103627314814811</c:v>
                </c:pt>
                <c:pt idx="2472">
                  <c:v>0.60104006944444444</c:v>
                </c:pt>
                <c:pt idx="2473">
                  <c:v>0.60104379629629634</c:v>
                </c:pt>
                <c:pt idx="2474">
                  <c:v>0.60104765046296293</c:v>
                </c:pt>
                <c:pt idx="2475">
                  <c:v>0.60105143518518522</c:v>
                </c:pt>
                <c:pt idx="2476">
                  <c:v>0.6010552199074074</c:v>
                </c:pt>
                <c:pt idx="2477">
                  <c:v>0.60105915509259267</c:v>
                </c:pt>
                <c:pt idx="2478">
                  <c:v>0.60106273148148148</c:v>
                </c:pt>
                <c:pt idx="2479">
                  <c:v>0.60106633101851858</c:v>
                </c:pt>
                <c:pt idx="2480">
                  <c:v>0.60106995370370375</c:v>
                </c:pt>
                <c:pt idx="2481">
                  <c:v>0.60107349537037036</c:v>
                </c:pt>
                <c:pt idx="2482">
                  <c:v>0.60107716435185188</c:v>
                </c:pt>
                <c:pt idx="2483">
                  <c:v>0.60108079861111108</c:v>
                </c:pt>
                <c:pt idx="2484">
                  <c:v>0.60108439814814818</c:v>
                </c:pt>
                <c:pt idx="2485">
                  <c:v>0.6010881018518518</c:v>
                </c:pt>
                <c:pt idx="2486">
                  <c:v>0.60109168981481476</c:v>
                </c:pt>
                <c:pt idx="2487">
                  <c:v>0.60109532407407407</c:v>
                </c:pt>
                <c:pt idx="2488">
                  <c:v>0.60109892361111117</c:v>
                </c:pt>
                <c:pt idx="2489">
                  <c:v>0.60110253472222219</c:v>
                </c:pt>
                <c:pt idx="2490">
                  <c:v>0.60110645833333332</c:v>
                </c:pt>
                <c:pt idx="2491">
                  <c:v>0.6011101504629629</c:v>
                </c:pt>
                <c:pt idx="2492">
                  <c:v>0.60111392361111105</c:v>
                </c:pt>
                <c:pt idx="2493">
                  <c:v>0.60111777777777775</c:v>
                </c:pt>
                <c:pt idx="2494">
                  <c:v>0.60112152777777783</c:v>
                </c:pt>
                <c:pt idx="2495">
                  <c:v>0.60112526620370377</c:v>
                </c:pt>
                <c:pt idx="2496">
                  <c:v>0.60112918981481478</c:v>
                </c:pt>
                <c:pt idx="2497">
                  <c:v>0.60113291666666668</c:v>
                </c:pt>
                <c:pt idx="2498">
                  <c:v>0.60113663194444444</c:v>
                </c:pt>
                <c:pt idx="2499">
                  <c:v>0.60114048611111104</c:v>
                </c:pt>
                <c:pt idx="2500">
                  <c:v>0.60114591435185183</c:v>
                </c:pt>
                <c:pt idx="2501">
                  <c:v>0.60114971064814815</c:v>
                </c:pt>
                <c:pt idx="2502">
                  <c:v>0.60115353009259265</c:v>
                </c:pt>
                <c:pt idx="2503">
                  <c:v>0.60115718750000002</c:v>
                </c:pt>
                <c:pt idx="2504">
                  <c:v>0.60116093749999999</c:v>
                </c:pt>
                <c:pt idx="2505">
                  <c:v>0.60116457175925919</c:v>
                </c:pt>
                <c:pt idx="2506">
                  <c:v>0.60116814814814812</c:v>
                </c:pt>
                <c:pt idx="2507">
                  <c:v>0.60117170138888887</c:v>
                </c:pt>
                <c:pt idx="2508">
                  <c:v>0.60117555555555557</c:v>
                </c:pt>
                <c:pt idx="2509">
                  <c:v>0.60117937499999996</c:v>
                </c:pt>
                <c:pt idx="2510">
                  <c:v>0.60118314814814811</c:v>
                </c:pt>
                <c:pt idx="2511">
                  <c:v>0.60118702546296299</c:v>
                </c:pt>
                <c:pt idx="2512">
                  <c:v>0.60119085648148152</c:v>
                </c:pt>
                <c:pt idx="2513">
                  <c:v>0.60119462962962966</c:v>
                </c:pt>
                <c:pt idx="2514">
                  <c:v>0.60119858796296299</c:v>
                </c:pt>
                <c:pt idx="2515">
                  <c:v>0.60120231481481479</c:v>
                </c:pt>
                <c:pt idx="2516">
                  <c:v>0.60120618055555552</c:v>
                </c:pt>
                <c:pt idx="2517">
                  <c:v>0.60121013888888886</c:v>
                </c:pt>
                <c:pt idx="2518">
                  <c:v>0.60121394675925932</c:v>
                </c:pt>
                <c:pt idx="2519">
                  <c:v>0.60121767361111111</c:v>
                </c:pt>
                <c:pt idx="2520">
                  <c:v>0.6012216203703703</c:v>
                </c:pt>
                <c:pt idx="2521">
                  <c:v>0.60122523148148155</c:v>
                </c:pt>
                <c:pt idx="2522">
                  <c:v>0.60122878472222219</c:v>
                </c:pt>
                <c:pt idx="2523">
                  <c:v>0.60123237268518526</c:v>
                </c:pt>
                <c:pt idx="2524">
                  <c:v>0.60123604166666667</c:v>
                </c:pt>
                <c:pt idx="2525">
                  <c:v>0.60123995370370376</c:v>
                </c:pt>
                <c:pt idx="2526">
                  <c:v>0.60124374999999997</c:v>
                </c:pt>
                <c:pt idx="2527">
                  <c:v>0.60124747685185187</c:v>
                </c:pt>
                <c:pt idx="2528">
                  <c:v>0.60125141203703703</c:v>
                </c:pt>
                <c:pt idx="2529">
                  <c:v>0.60125520833333335</c:v>
                </c:pt>
                <c:pt idx="2530">
                  <c:v>0.60125893518518525</c:v>
                </c:pt>
                <c:pt idx="2531">
                  <c:v>0.60126278935185185</c:v>
                </c:pt>
                <c:pt idx="2532">
                  <c:v>0.60126656249999999</c:v>
                </c:pt>
                <c:pt idx="2533">
                  <c:v>0.6012703240740741</c:v>
                </c:pt>
                <c:pt idx="2534">
                  <c:v>0.60127424768518523</c:v>
                </c:pt>
                <c:pt idx="2535">
                  <c:v>0.60127798611111116</c:v>
                </c:pt>
                <c:pt idx="2536">
                  <c:v>0.60128192129629632</c:v>
                </c:pt>
                <c:pt idx="2537">
                  <c:v>0.60128562499999993</c:v>
                </c:pt>
                <c:pt idx="2538">
                  <c:v>0.60128917824074068</c:v>
                </c:pt>
                <c:pt idx="2539">
                  <c:v>0.60129275462962961</c:v>
                </c:pt>
                <c:pt idx="2540">
                  <c:v>0.60129646990740737</c:v>
                </c:pt>
                <c:pt idx="2541">
                  <c:v>0.60130009259259254</c:v>
                </c:pt>
                <c:pt idx="2542">
                  <c:v>0.60130370370370367</c:v>
                </c:pt>
                <c:pt idx="2543">
                  <c:v>0.60130726851851846</c:v>
                </c:pt>
                <c:pt idx="2544">
                  <c:v>0.60131241898148147</c:v>
                </c:pt>
                <c:pt idx="2545">
                  <c:v>0.60131600694444443</c:v>
                </c:pt>
                <c:pt idx="2546">
                  <c:v>0.60131972222222219</c:v>
                </c:pt>
                <c:pt idx="2547">
                  <c:v>0.60132334490740746</c:v>
                </c:pt>
                <c:pt idx="2548">
                  <c:v>0.60132704861111108</c:v>
                </c:pt>
                <c:pt idx="2549">
                  <c:v>0.60133077546296299</c:v>
                </c:pt>
                <c:pt idx="2550">
                  <c:v>0.60133458333333334</c:v>
                </c:pt>
                <c:pt idx="2551">
                  <c:v>0.60133841435185187</c:v>
                </c:pt>
                <c:pt idx="2552">
                  <c:v>0.60134228009259261</c:v>
                </c:pt>
                <c:pt idx="2553">
                  <c:v>0.60134606481481478</c:v>
                </c:pt>
                <c:pt idx="2554">
                  <c:v>0.6013498263888889</c:v>
                </c:pt>
                <c:pt idx="2555">
                  <c:v>0.60135357638888887</c:v>
                </c:pt>
                <c:pt idx="2556">
                  <c:v>0.60135743055555557</c:v>
                </c:pt>
                <c:pt idx="2557">
                  <c:v>0.60136128472222217</c:v>
                </c:pt>
                <c:pt idx="2558">
                  <c:v>0.60136508101851849</c:v>
                </c:pt>
                <c:pt idx="2559">
                  <c:v>0.60136883101851846</c:v>
                </c:pt>
                <c:pt idx="2560">
                  <c:v>0.60137334490740735</c:v>
                </c:pt>
                <c:pt idx="2561">
                  <c:v>0.60137707175925925</c:v>
                </c:pt>
                <c:pt idx="2562">
                  <c:v>0.60138079861111116</c:v>
                </c:pt>
                <c:pt idx="2563">
                  <c:v>0.60138462962962957</c:v>
                </c:pt>
                <c:pt idx="2564">
                  <c:v>0.6013883333333333</c:v>
                </c:pt>
                <c:pt idx="2565">
                  <c:v>0.60139188657407405</c:v>
                </c:pt>
                <c:pt idx="2566">
                  <c:v>0.60139564814814817</c:v>
                </c:pt>
                <c:pt idx="2567">
                  <c:v>0.60139931712962957</c:v>
                </c:pt>
                <c:pt idx="2568">
                  <c:v>0.60140305555555551</c:v>
                </c:pt>
                <c:pt idx="2569">
                  <c:v>0.60140708333333326</c:v>
                </c:pt>
                <c:pt idx="2570">
                  <c:v>0.60141089120370372</c:v>
                </c:pt>
                <c:pt idx="2571">
                  <c:v>0.60141460648148148</c:v>
                </c:pt>
                <c:pt idx="2572">
                  <c:v>0.60141864583333338</c:v>
                </c:pt>
                <c:pt idx="2573">
                  <c:v>0.60142244212962959</c:v>
                </c:pt>
                <c:pt idx="2574">
                  <c:v>0.60142616898148149</c:v>
                </c:pt>
                <c:pt idx="2575">
                  <c:v>0.60143012731481482</c:v>
                </c:pt>
                <c:pt idx="2576">
                  <c:v>0.60143401620370374</c:v>
                </c:pt>
                <c:pt idx="2577">
                  <c:v>0.60143775462962956</c:v>
                </c:pt>
                <c:pt idx="2578">
                  <c:v>0.60144170138888886</c:v>
                </c:pt>
                <c:pt idx="2579">
                  <c:v>0.60144550925925933</c:v>
                </c:pt>
                <c:pt idx="2580">
                  <c:v>0.60144921296296294</c:v>
                </c:pt>
                <c:pt idx="2581">
                  <c:v>0.60145291666666667</c:v>
                </c:pt>
                <c:pt idx="2582">
                  <c:v>0.60145653935185184</c:v>
                </c:pt>
                <c:pt idx="2583">
                  <c:v>0.601460162037037</c:v>
                </c:pt>
                <c:pt idx="2584">
                  <c:v>0.60146390046296294</c:v>
                </c:pt>
                <c:pt idx="2585">
                  <c:v>0.60146776620370368</c:v>
                </c:pt>
                <c:pt idx="2586">
                  <c:v>0.60147166666666674</c:v>
                </c:pt>
                <c:pt idx="2587">
                  <c:v>0.60147545138888892</c:v>
                </c:pt>
                <c:pt idx="2588">
                  <c:v>0.60147947916666666</c:v>
                </c:pt>
                <c:pt idx="2589">
                  <c:v>0.60148476851851851</c:v>
                </c:pt>
                <c:pt idx="2590">
                  <c:v>0.6014886805555556</c:v>
                </c:pt>
                <c:pt idx="2591">
                  <c:v>0.60149247685185181</c:v>
                </c:pt>
                <c:pt idx="2592">
                  <c:v>0.60149624999999995</c:v>
                </c:pt>
                <c:pt idx="2593">
                  <c:v>0.60150018518518522</c:v>
                </c:pt>
                <c:pt idx="2594">
                  <c:v>0.60150403935185182</c:v>
                </c:pt>
                <c:pt idx="2595">
                  <c:v>0.60150783564814814</c:v>
                </c:pt>
                <c:pt idx="2596">
                  <c:v>0.60151158564814822</c:v>
                </c:pt>
                <c:pt idx="2597">
                  <c:v>0.60151526620370366</c:v>
                </c:pt>
                <c:pt idx="2598">
                  <c:v>0.60151887731481479</c:v>
                </c:pt>
                <c:pt idx="2599">
                  <c:v>0.60152271990740747</c:v>
                </c:pt>
                <c:pt idx="2600">
                  <c:v>0.60152634259259263</c:v>
                </c:pt>
                <c:pt idx="2601">
                  <c:v>0.60153002314814819</c:v>
                </c:pt>
                <c:pt idx="2602">
                  <c:v>0.60153377314814815</c:v>
                </c:pt>
                <c:pt idx="2603">
                  <c:v>0.60153740740740747</c:v>
                </c:pt>
                <c:pt idx="2604">
                  <c:v>0.60154107638888887</c:v>
                </c:pt>
                <c:pt idx="2605">
                  <c:v>0.60154472222222222</c:v>
                </c:pt>
                <c:pt idx="2606">
                  <c:v>0.60154836805555556</c:v>
                </c:pt>
                <c:pt idx="2607">
                  <c:v>0.60155206018518526</c:v>
                </c:pt>
                <c:pt idx="2608">
                  <c:v>0.60155579861111108</c:v>
                </c:pt>
                <c:pt idx="2609">
                  <c:v>0.60155966435185182</c:v>
                </c:pt>
                <c:pt idx="2610">
                  <c:v>0.60156361111111112</c:v>
                </c:pt>
                <c:pt idx="2611">
                  <c:v>0.60156737268518523</c:v>
                </c:pt>
                <c:pt idx="2612">
                  <c:v>0.60157121527777779</c:v>
                </c:pt>
                <c:pt idx="2613">
                  <c:v>0.60157521990740748</c:v>
                </c:pt>
                <c:pt idx="2614">
                  <c:v>0.60157896990740733</c:v>
                </c:pt>
                <c:pt idx="2615">
                  <c:v>0.60158281250000001</c:v>
                </c:pt>
                <c:pt idx="2616">
                  <c:v>0.60158689814814814</c:v>
                </c:pt>
                <c:pt idx="2617">
                  <c:v>0.60159078703703706</c:v>
                </c:pt>
                <c:pt idx="2618">
                  <c:v>0.60159460648148155</c:v>
                </c:pt>
                <c:pt idx="2619">
                  <c:v>0.60159855324074074</c:v>
                </c:pt>
                <c:pt idx="2620">
                  <c:v>0.60160238425925927</c:v>
                </c:pt>
                <c:pt idx="2621">
                  <c:v>0.60160626157407404</c:v>
                </c:pt>
                <c:pt idx="2622">
                  <c:v>0.6016101967592592</c:v>
                </c:pt>
                <c:pt idx="2623">
                  <c:v>0.60161390046296292</c:v>
                </c:pt>
                <c:pt idx="2624">
                  <c:v>0.60161777777777781</c:v>
                </c:pt>
                <c:pt idx="2625">
                  <c:v>0.60162146990740739</c:v>
                </c:pt>
                <c:pt idx="2626">
                  <c:v>0.60162505787037035</c:v>
                </c:pt>
                <c:pt idx="2627">
                  <c:v>0.60162866898148148</c:v>
                </c:pt>
                <c:pt idx="2628">
                  <c:v>0.60163258101851846</c:v>
                </c:pt>
                <c:pt idx="2629">
                  <c:v>0.60163635416666661</c:v>
                </c:pt>
                <c:pt idx="2630">
                  <c:v>0.60164006944444448</c:v>
                </c:pt>
                <c:pt idx="2631">
                  <c:v>0.60164396990740743</c:v>
                </c:pt>
                <c:pt idx="2632">
                  <c:v>0.60164775462962961</c:v>
                </c:pt>
                <c:pt idx="2633">
                  <c:v>0.60165333333333326</c:v>
                </c:pt>
                <c:pt idx="2634">
                  <c:v>0.6016570717592592</c:v>
                </c:pt>
                <c:pt idx="2635">
                  <c:v>0.60166100694444447</c:v>
                </c:pt>
                <c:pt idx="2636">
                  <c:v>0.60166476851851847</c:v>
                </c:pt>
                <c:pt idx="2637">
                  <c:v>0.60166857638888882</c:v>
                </c:pt>
                <c:pt idx="2638">
                  <c:v>0.60167239583333332</c:v>
                </c:pt>
                <c:pt idx="2639">
                  <c:v>0.60167596064814821</c:v>
                </c:pt>
                <c:pt idx="2640">
                  <c:v>0.60167958333333338</c:v>
                </c:pt>
                <c:pt idx="2641">
                  <c:v>0.60168324074074075</c:v>
                </c:pt>
                <c:pt idx="2642">
                  <c:v>0.60168682870370371</c:v>
                </c:pt>
                <c:pt idx="2643">
                  <c:v>0.60169064814814821</c:v>
                </c:pt>
                <c:pt idx="2644">
                  <c:v>0.60169447916666663</c:v>
                </c:pt>
                <c:pt idx="2645">
                  <c:v>0.60169831018518516</c:v>
                </c:pt>
                <c:pt idx="2646">
                  <c:v>0.60170221064814811</c:v>
                </c:pt>
                <c:pt idx="2647">
                  <c:v>0.60170604166666664</c:v>
                </c:pt>
                <c:pt idx="2648">
                  <c:v>0.60170974537037036</c:v>
                </c:pt>
                <c:pt idx="2649">
                  <c:v>0.60171374999999994</c:v>
                </c:pt>
                <c:pt idx="2650">
                  <c:v>0.6017175578703704</c:v>
                </c:pt>
                <c:pt idx="2651">
                  <c:v>0.60172128472222219</c:v>
                </c:pt>
                <c:pt idx="2652">
                  <c:v>0.60172519675925928</c:v>
                </c:pt>
                <c:pt idx="2653">
                  <c:v>0.60172901620370367</c:v>
                </c:pt>
                <c:pt idx="2654">
                  <c:v>0.60173276620370364</c:v>
                </c:pt>
                <c:pt idx="2655">
                  <c:v>0.6017364467592593</c:v>
                </c:pt>
                <c:pt idx="2656">
                  <c:v>0.60174003472222226</c:v>
                </c:pt>
                <c:pt idx="2657">
                  <c:v>0.60174373842592599</c:v>
                </c:pt>
                <c:pt idx="2658">
                  <c:v>0.6017473148148148</c:v>
                </c:pt>
                <c:pt idx="2659">
                  <c:v>0.60175094907407412</c:v>
                </c:pt>
                <c:pt idx="2660">
                  <c:v>0.60175465277777784</c:v>
                </c:pt>
                <c:pt idx="2661">
                  <c:v>0.60175831018518522</c:v>
                </c:pt>
                <c:pt idx="2662">
                  <c:v>0.60176186342592597</c:v>
                </c:pt>
                <c:pt idx="2663">
                  <c:v>0.6017655671296297</c:v>
                </c:pt>
                <c:pt idx="2664">
                  <c:v>0.60176915509259266</c:v>
                </c:pt>
                <c:pt idx="2665">
                  <c:v>0.60177285879629627</c:v>
                </c:pt>
                <c:pt idx="2666">
                  <c:v>0.60177648148148155</c:v>
                </c:pt>
                <c:pt idx="2667">
                  <c:v>0.60178012731481478</c:v>
                </c:pt>
                <c:pt idx="2668">
                  <c:v>0.60178384259259265</c:v>
                </c:pt>
                <c:pt idx="2669">
                  <c:v>0.60178766203703704</c:v>
                </c:pt>
                <c:pt idx="2670">
                  <c:v>0.60179138888888895</c:v>
                </c:pt>
                <c:pt idx="2671">
                  <c:v>0.60179524305555554</c:v>
                </c:pt>
                <c:pt idx="2672">
                  <c:v>0.60179899305555551</c:v>
                </c:pt>
                <c:pt idx="2673">
                  <c:v>0.60180284722222221</c:v>
                </c:pt>
                <c:pt idx="2674">
                  <c:v>0.60180678240740748</c:v>
                </c:pt>
                <c:pt idx="2675">
                  <c:v>0.6018104861111111</c:v>
                </c:pt>
                <c:pt idx="2676">
                  <c:v>0.60181420138888886</c:v>
                </c:pt>
                <c:pt idx="2677">
                  <c:v>0.60181973379629627</c:v>
                </c:pt>
                <c:pt idx="2678">
                  <c:v>0.60182366898148143</c:v>
                </c:pt>
                <c:pt idx="2679">
                  <c:v>0.60182754629629631</c:v>
                </c:pt>
                <c:pt idx="2680">
                  <c:v>0.60183127314814822</c:v>
                </c:pt>
                <c:pt idx="2681">
                  <c:v>0.60183532407407403</c:v>
                </c:pt>
                <c:pt idx="2682">
                  <c:v>0.60183910879629632</c:v>
                </c:pt>
                <c:pt idx="2683">
                  <c:v>0.60184268518518513</c:v>
                </c:pt>
                <c:pt idx="2684">
                  <c:v>0.601846400462963</c:v>
                </c:pt>
                <c:pt idx="2685">
                  <c:v>0.60185009259259259</c:v>
                </c:pt>
                <c:pt idx="2686">
                  <c:v>0.6018537268518519</c:v>
                </c:pt>
                <c:pt idx="2687">
                  <c:v>0.60185780092592589</c:v>
                </c:pt>
                <c:pt idx="2688">
                  <c:v>0.60186151620370365</c:v>
                </c:pt>
                <c:pt idx="2689">
                  <c:v>0.601865324074074</c:v>
                </c:pt>
                <c:pt idx="2690">
                  <c:v>0.60186915509259264</c:v>
                </c:pt>
                <c:pt idx="2691">
                  <c:v>0.60187292824074079</c:v>
                </c:pt>
                <c:pt idx="2692">
                  <c:v>0.60187668981481479</c:v>
                </c:pt>
                <c:pt idx="2693">
                  <c:v>0.60188048611111111</c:v>
                </c:pt>
                <c:pt idx="2694">
                  <c:v>0.60188424768518523</c:v>
                </c:pt>
                <c:pt idx="2695">
                  <c:v>0.60188802083333337</c:v>
                </c:pt>
                <c:pt idx="2696">
                  <c:v>0.60189181712962958</c:v>
                </c:pt>
                <c:pt idx="2697">
                  <c:v>0.60189565972222225</c:v>
                </c:pt>
                <c:pt idx="2698">
                  <c:v>0.60189947916666664</c:v>
                </c:pt>
                <c:pt idx="2699">
                  <c:v>0.60190304398148153</c:v>
                </c:pt>
                <c:pt idx="2700">
                  <c:v>0.60190664351851852</c:v>
                </c:pt>
                <c:pt idx="2701">
                  <c:v>0.60191045138888888</c:v>
                </c:pt>
                <c:pt idx="2702">
                  <c:v>0.60191405092592587</c:v>
                </c:pt>
                <c:pt idx="2703">
                  <c:v>0.60191787037037037</c:v>
                </c:pt>
                <c:pt idx="2704">
                  <c:v>0.60192171296296293</c:v>
                </c:pt>
                <c:pt idx="2705">
                  <c:v>0.60192561342592599</c:v>
                </c:pt>
                <c:pt idx="2706">
                  <c:v>0.6019294097222222</c:v>
                </c:pt>
                <c:pt idx="2707">
                  <c:v>0.60193324074074073</c:v>
                </c:pt>
                <c:pt idx="2708">
                  <c:v>0.60193703703703705</c:v>
                </c:pt>
                <c:pt idx="2709">
                  <c:v>0.60194086805555558</c:v>
                </c:pt>
                <c:pt idx="2710">
                  <c:v>0.6019447916666667</c:v>
                </c:pt>
                <c:pt idx="2711">
                  <c:v>0.60194861111111109</c:v>
                </c:pt>
                <c:pt idx="2712">
                  <c:v>0.60195236111111117</c:v>
                </c:pt>
                <c:pt idx="2713">
                  <c:v>0.60195637731481477</c:v>
                </c:pt>
                <c:pt idx="2714">
                  <c:v>0.60196001157407408</c:v>
                </c:pt>
                <c:pt idx="2715">
                  <c:v>0.60196362268518522</c:v>
                </c:pt>
                <c:pt idx="2716">
                  <c:v>0.60196722222222221</c:v>
                </c:pt>
                <c:pt idx="2717">
                  <c:v>0.60197096064814815</c:v>
                </c:pt>
                <c:pt idx="2718">
                  <c:v>0.60197466435185187</c:v>
                </c:pt>
                <c:pt idx="2719">
                  <c:v>0.60197825231481483</c:v>
                </c:pt>
                <c:pt idx="2720">
                  <c:v>0.60198180555555558</c:v>
                </c:pt>
                <c:pt idx="2721">
                  <c:v>0.601985636574074</c:v>
                </c:pt>
                <c:pt idx="2722">
                  <c:v>0.60199061342592597</c:v>
                </c:pt>
                <c:pt idx="2723">
                  <c:v>0.60199421296296296</c:v>
                </c:pt>
                <c:pt idx="2724">
                  <c:v>0.60199789351851851</c:v>
                </c:pt>
                <c:pt idx="2725">
                  <c:v>0.60200159722222224</c:v>
                </c:pt>
                <c:pt idx="2726">
                  <c:v>0.60200527777777779</c:v>
                </c:pt>
                <c:pt idx="2727">
                  <c:v>0.60200921296296295</c:v>
                </c:pt>
                <c:pt idx="2728">
                  <c:v>0.60201297453703706</c:v>
                </c:pt>
                <c:pt idx="2729">
                  <c:v>0.60201685185185183</c:v>
                </c:pt>
                <c:pt idx="2730">
                  <c:v>0.60202075231481478</c:v>
                </c:pt>
                <c:pt idx="2731">
                  <c:v>0.6020245486111111</c:v>
                </c:pt>
                <c:pt idx="2732">
                  <c:v>0.60202839120370377</c:v>
                </c:pt>
                <c:pt idx="2733">
                  <c:v>0.60203255787037036</c:v>
                </c:pt>
                <c:pt idx="2734">
                  <c:v>0.60203629629629629</c:v>
                </c:pt>
                <c:pt idx="2735">
                  <c:v>0.6020400578703704</c:v>
                </c:pt>
                <c:pt idx="2736">
                  <c:v>0.60204401620370374</c:v>
                </c:pt>
                <c:pt idx="2737">
                  <c:v>0.60204787037037033</c:v>
                </c:pt>
                <c:pt idx="2738">
                  <c:v>0.60205173611111118</c:v>
                </c:pt>
                <c:pt idx="2739">
                  <c:v>0.60205569444444451</c:v>
                </c:pt>
                <c:pt idx="2740">
                  <c:v>0.60205947916666669</c:v>
                </c:pt>
                <c:pt idx="2741">
                  <c:v>0.60206332175925925</c:v>
                </c:pt>
                <c:pt idx="2742">
                  <c:v>0.60206707175925922</c:v>
                </c:pt>
                <c:pt idx="2743">
                  <c:v>0.60207065972222218</c:v>
                </c:pt>
                <c:pt idx="2744">
                  <c:v>0.60207429398148149</c:v>
                </c:pt>
                <c:pt idx="2745">
                  <c:v>0.60207810185185184</c:v>
                </c:pt>
                <c:pt idx="2746">
                  <c:v>0.60208186342592596</c:v>
                </c:pt>
                <c:pt idx="2747">
                  <c:v>0.60208565972222228</c:v>
                </c:pt>
                <c:pt idx="2748">
                  <c:v>0.60208971064814809</c:v>
                </c:pt>
                <c:pt idx="2749">
                  <c:v>0.60209388888888882</c:v>
                </c:pt>
                <c:pt idx="2750">
                  <c:v>0.60209778935185188</c:v>
                </c:pt>
                <c:pt idx="2751">
                  <c:v>0.60210180555555548</c:v>
                </c:pt>
                <c:pt idx="2752">
                  <c:v>0.60210567129629633</c:v>
                </c:pt>
                <c:pt idx="2753">
                  <c:v>0.60210962962962966</c:v>
                </c:pt>
                <c:pt idx="2754">
                  <c:v>0.60211361111111106</c:v>
                </c:pt>
                <c:pt idx="2755">
                  <c:v>0.60211748842592594</c:v>
                </c:pt>
                <c:pt idx="2756">
                  <c:v>0.60212131944444447</c:v>
                </c:pt>
                <c:pt idx="2757">
                  <c:v>0.60212524305555559</c:v>
                </c:pt>
                <c:pt idx="2758">
                  <c:v>0.60212892361111114</c:v>
                </c:pt>
                <c:pt idx="2759">
                  <c:v>0.60213259259259255</c:v>
                </c:pt>
                <c:pt idx="2760">
                  <c:v>0.6021363657407407</c:v>
                </c:pt>
                <c:pt idx="2761">
                  <c:v>0.60214015046296299</c:v>
                </c:pt>
                <c:pt idx="2762">
                  <c:v>0.60214395833333334</c:v>
                </c:pt>
                <c:pt idx="2763">
                  <c:v>0.60214810185185186</c:v>
                </c:pt>
                <c:pt idx="2764">
                  <c:v>0.6021520023148148</c:v>
                </c:pt>
                <c:pt idx="2765">
                  <c:v>0.60215603009259266</c:v>
                </c:pt>
                <c:pt idx="2766">
                  <c:v>0.60216143518518517</c:v>
                </c:pt>
                <c:pt idx="2767">
                  <c:v>0.60216541666666668</c:v>
                </c:pt>
                <c:pt idx="2768">
                  <c:v>0.60216922453703703</c:v>
                </c:pt>
                <c:pt idx="2769">
                  <c:v>0.6021731944444445</c:v>
                </c:pt>
                <c:pt idx="2770">
                  <c:v>0.60217714120370369</c:v>
                </c:pt>
                <c:pt idx="2771">
                  <c:v>0.60218092592592598</c:v>
                </c:pt>
                <c:pt idx="2772">
                  <c:v>0.60218466435185192</c:v>
                </c:pt>
                <c:pt idx="2773">
                  <c:v>0.60218849537037034</c:v>
                </c:pt>
                <c:pt idx="2774">
                  <c:v>0.6021921180555555</c:v>
                </c:pt>
                <c:pt idx="2775">
                  <c:v>0.60219575231481481</c:v>
                </c:pt>
                <c:pt idx="2776">
                  <c:v>0.60219952546296296</c:v>
                </c:pt>
                <c:pt idx="2777">
                  <c:v>0.60220325231481475</c:v>
                </c:pt>
                <c:pt idx="2778">
                  <c:v>0.60220690972222224</c:v>
                </c:pt>
                <c:pt idx="2779">
                  <c:v>0.60221070601851856</c:v>
                </c:pt>
                <c:pt idx="2780">
                  <c:v>0.60221436342592594</c:v>
                </c:pt>
                <c:pt idx="2781">
                  <c:v>0.60221813657407408</c:v>
                </c:pt>
                <c:pt idx="2782">
                  <c:v>0.60222173611111118</c:v>
                </c:pt>
                <c:pt idx="2783">
                  <c:v>0.60222538194444442</c:v>
                </c:pt>
                <c:pt idx="2784">
                  <c:v>0.6022291319444445</c:v>
                </c:pt>
                <c:pt idx="2785">
                  <c:v>0.60223300925925927</c:v>
                </c:pt>
                <c:pt idx="2786">
                  <c:v>0.6022368402777778</c:v>
                </c:pt>
                <c:pt idx="2787">
                  <c:v>0.60224085648148151</c:v>
                </c:pt>
                <c:pt idx="2788">
                  <c:v>0.60224476851851849</c:v>
                </c:pt>
                <c:pt idx="2789">
                  <c:v>0.60224866898148155</c:v>
                </c:pt>
                <c:pt idx="2790">
                  <c:v>0.60225259259259256</c:v>
                </c:pt>
                <c:pt idx="2791">
                  <c:v>0.60225643518518523</c:v>
                </c:pt>
                <c:pt idx="2792">
                  <c:v>0.60226024305555559</c:v>
                </c:pt>
                <c:pt idx="2793">
                  <c:v>0.60226421296296295</c:v>
                </c:pt>
                <c:pt idx="2794">
                  <c:v>0.60226797453703707</c:v>
                </c:pt>
                <c:pt idx="2795">
                  <c:v>0.60227175925925924</c:v>
                </c:pt>
                <c:pt idx="2796">
                  <c:v>0.6022756944444444</c:v>
                </c:pt>
                <c:pt idx="2797">
                  <c:v>0.60227968749999994</c:v>
                </c:pt>
                <c:pt idx="2798">
                  <c:v>0.60228365740740741</c:v>
                </c:pt>
                <c:pt idx="2799">
                  <c:v>0.6022876041666666</c:v>
                </c:pt>
                <c:pt idx="2800">
                  <c:v>0.60229125000000006</c:v>
                </c:pt>
                <c:pt idx="2801">
                  <c:v>0.60229498842592599</c:v>
                </c:pt>
                <c:pt idx="2802">
                  <c:v>0.60229874999999999</c:v>
                </c:pt>
                <c:pt idx="2803">
                  <c:v>0.60230241898148151</c:v>
                </c:pt>
                <c:pt idx="2804">
                  <c:v>0.60230607638888889</c:v>
                </c:pt>
                <c:pt idx="2805">
                  <c:v>0.60231006944444443</c:v>
                </c:pt>
                <c:pt idx="2806">
                  <c:v>0.60231387731481478</c:v>
                </c:pt>
                <c:pt idx="2807">
                  <c:v>0.60231768518518514</c:v>
                </c:pt>
                <c:pt idx="2808">
                  <c:v>0.60232172453703703</c:v>
                </c:pt>
                <c:pt idx="2809">
                  <c:v>0.60232597222222217</c:v>
                </c:pt>
                <c:pt idx="2810">
                  <c:v>0.60233145833333335</c:v>
                </c:pt>
                <c:pt idx="2811">
                  <c:v>0.6023352662037037</c:v>
                </c:pt>
                <c:pt idx="2812">
                  <c:v>0.60233920138888886</c:v>
                </c:pt>
                <c:pt idx="2813">
                  <c:v>0.60234311342592595</c:v>
                </c:pt>
                <c:pt idx="2814">
                  <c:v>0.60234690972222216</c:v>
                </c:pt>
                <c:pt idx="2815">
                  <c:v>0.60235070601851859</c:v>
                </c:pt>
                <c:pt idx="2816">
                  <c:v>0.60235431712962961</c:v>
                </c:pt>
                <c:pt idx="2817">
                  <c:v>0.60235802083333334</c:v>
                </c:pt>
                <c:pt idx="2818">
                  <c:v>0.60236178240740734</c:v>
                </c:pt>
                <c:pt idx="2819">
                  <c:v>0.6023654282407408</c:v>
                </c:pt>
                <c:pt idx="2820">
                  <c:v>0.60236924768518518</c:v>
                </c:pt>
                <c:pt idx="2821">
                  <c:v>0.60237329861111111</c:v>
                </c:pt>
                <c:pt idx="2822">
                  <c:v>0.60237703703703704</c:v>
                </c:pt>
                <c:pt idx="2823">
                  <c:v>0.60238082175925933</c:v>
                </c:pt>
                <c:pt idx="2824">
                  <c:v>0.60238473379629631</c:v>
                </c:pt>
                <c:pt idx="2825">
                  <c:v>0.60238858796296302</c:v>
                </c:pt>
                <c:pt idx="2826">
                  <c:v>0.60239241898148144</c:v>
                </c:pt>
                <c:pt idx="2827">
                  <c:v>0.60239637731481477</c:v>
                </c:pt>
                <c:pt idx="2828">
                  <c:v>0.60240025462962965</c:v>
                </c:pt>
                <c:pt idx="2829">
                  <c:v>0.60240413194444442</c:v>
                </c:pt>
                <c:pt idx="2830">
                  <c:v>0.60240805555555554</c:v>
                </c:pt>
                <c:pt idx="2831">
                  <c:v>0.60241171296296303</c:v>
                </c:pt>
                <c:pt idx="2832">
                  <c:v>0.6024153356481482</c:v>
                </c:pt>
                <c:pt idx="2833">
                  <c:v>0.60241902777777778</c:v>
                </c:pt>
                <c:pt idx="2834">
                  <c:v>0.60242267361111113</c:v>
                </c:pt>
                <c:pt idx="2835">
                  <c:v>0.60242627314814812</c:v>
                </c:pt>
                <c:pt idx="2836">
                  <c:v>0.60242989583333328</c:v>
                </c:pt>
                <c:pt idx="2837">
                  <c:v>0.60243358796296298</c:v>
                </c:pt>
                <c:pt idx="2838">
                  <c:v>0.60243734953703709</c:v>
                </c:pt>
                <c:pt idx="2839">
                  <c:v>0.60244094907407408</c:v>
                </c:pt>
                <c:pt idx="2840">
                  <c:v>0.60244452546296301</c:v>
                </c:pt>
                <c:pt idx="2841">
                  <c:v>0.60244829861111115</c:v>
                </c:pt>
                <c:pt idx="2842">
                  <c:v>0.60245192129629632</c:v>
                </c:pt>
                <c:pt idx="2843">
                  <c:v>0.60245556712962955</c:v>
                </c:pt>
                <c:pt idx="2844">
                  <c:v>0.602459525462963</c:v>
                </c:pt>
                <c:pt idx="2845">
                  <c:v>0.60246339120370374</c:v>
                </c:pt>
                <c:pt idx="2846">
                  <c:v>0.60246715277777774</c:v>
                </c:pt>
                <c:pt idx="2847">
                  <c:v>0.60247093750000003</c:v>
                </c:pt>
                <c:pt idx="2848">
                  <c:v>0.6024747222222222</c:v>
                </c:pt>
                <c:pt idx="2849">
                  <c:v>0.60247868055555553</c:v>
                </c:pt>
                <c:pt idx="2850">
                  <c:v>0.60248251157407406</c:v>
                </c:pt>
                <c:pt idx="2851">
                  <c:v>0.60248634259259259</c:v>
                </c:pt>
                <c:pt idx="2852">
                  <c:v>0.60249019675925919</c:v>
                </c:pt>
                <c:pt idx="2853">
                  <c:v>0.60249554398148153</c:v>
                </c:pt>
                <c:pt idx="2854">
                  <c:v>0.60249935185185188</c:v>
                </c:pt>
                <c:pt idx="2855">
                  <c:v>0.60250311342592588</c:v>
                </c:pt>
                <c:pt idx="2856">
                  <c:v>0.60250704861111115</c:v>
                </c:pt>
                <c:pt idx="2857">
                  <c:v>0.6025108217592593</c:v>
                </c:pt>
                <c:pt idx="2858">
                  <c:v>0.60251461805555551</c:v>
                </c:pt>
                <c:pt idx="2859">
                  <c:v>0.60251842592592586</c:v>
                </c:pt>
                <c:pt idx="2860">
                  <c:v>0.60252204861111114</c:v>
                </c:pt>
                <c:pt idx="2861">
                  <c:v>0.6025256365740741</c:v>
                </c:pt>
                <c:pt idx="2862">
                  <c:v>0.60252940972222224</c:v>
                </c:pt>
                <c:pt idx="2863">
                  <c:v>0.60253315972222221</c:v>
                </c:pt>
                <c:pt idx="2864">
                  <c:v>0.60253690972222229</c:v>
                </c:pt>
                <c:pt idx="2865">
                  <c:v>0.60254089120370369</c:v>
                </c:pt>
                <c:pt idx="2866">
                  <c:v>0.60254469907407404</c:v>
                </c:pt>
                <c:pt idx="2867">
                  <c:v>0.60254868055555555</c:v>
                </c:pt>
                <c:pt idx="2868">
                  <c:v>0.60255268518518512</c:v>
                </c:pt>
                <c:pt idx="2869">
                  <c:v>0.60255642361111106</c:v>
                </c:pt>
                <c:pt idx="2870">
                  <c:v>0.60256015046296296</c:v>
                </c:pt>
                <c:pt idx="2871">
                  <c:v>0.60256460648148147</c:v>
                </c:pt>
                <c:pt idx="2872">
                  <c:v>0.60256825231481481</c:v>
                </c:pt>
                <c:pt idx="2873">
                  <c:v>0.60257192129629633</c:v>
                </c:pt>
                <c:pt idx="2874">
                  <c:v>0.60257587962962966</c:v>
                </c:pt>
                <c:pt idx="2875">
                  <c:v>0.60257950231481483</c:v>
                </c:pt>
                <c:pt idx="2876">
                  <c:v>0.60258307870370376</c:v>
                </c:pt>
                <c:pt idx="2877">
                  <c:v>0.60258678240740737</c:v>
                </c:pt>
                <c:pt idx="2878">
                  <c:v>0.60259033564814812</c:v>
                </c:pt>
                <c:pt idx="2879">
                  <c:v>0.6025941203703703</c:v>
                </c:pt>
                <c:pt idx="2880">
                  <c:v>0.60259802083333336</c:v>
                </c:pt>
                <c:pt idx="2881">
                  <c:v>0.60260181712962957</c:v>
                </c:pt>
                <c:pt idx="2882">
                  <c:v>0.60260560185185186</c:v>
                </c:pt>
                <c:pt idx="2883">
                  <c:v>0.6026094675925926</c:v>
                </c:pt>
                <c:pt idx="2884">
                  <c:v>0.60261322916666671</c:v>
                </c:pt>
                <c:pt idx="2885">
                  <c:v>0.60261710648148148</c:v>
                </c:pt>
                <c:pt idx="2886">
                  <c:v>0.60262256944444448</c:v>
                </c:pt>
                <c:pt idx="2887">
                  <c:v>0.60262635416666666</c:v>
                </c:pt>
                <c:pt idx="2888">
                  <c:v>0.60263023148148143</c:v>
                </c:pt>
                <c:pt idx="2889">
                  <c:v>0.60263435185185188</c:v>
                </c:pt>
                <c:pt idx="2890">
                  <c:v>0.6026379629629629</c:v>
                </c:pt>
                <c:pt idx="2891">
                  <c:v>0.60264158564814818</c:v>
                </c:pt>
                <c:pt idx="2892">
                  <c:v>0.60264541666666671</c:v>
                </c:pt>
                <c:pt idx="2893">
                  <c:v>0.60264905092592591</c:v>
                </c:pt>
                <c:pt idx="2894">
                  <c:v>0.60265262731481484</c:v>
                </c:pt>
                <c:pt idx="2895">
                  <c:v>0.6026563425925926</c:v>
                </c:pt>
                <c:pt idx="2896">
                  <c:v>0.60266005787037036</c:v>
                </c:pt>
                <c:pt idx="2897">
                  <c:v>0.60266366898148149</c:v>
                </c:pt>
                <c:pt idx="2898">
                  <c:v>0.60266737268518522</c:v>
                </c:pt>
                <c:pt idx="2899">
                  <c:v>0.60267094907407415</c:v>
                </c:pt>
                <c:pt idx="2900">
                  <c:v>0.6026746643518518</c:v>
                </c:pt>
                <c:pt idx="2901">
                  <c:v>0.60267834490740746</c:v>
                </c:pt>
                <c:pt idx="2902">
                  <c:v>0.60268195601851848</c:v>
                </c:pt>
                <c:pt idx="2903">
                  <c:v>0.60268591435185181</c:v>
                </c:pt>
                <c:pt idx="2904">
                  <c:v>0.60268996527777785</c:v>
                </c:pt>
                <c:pt idx="2905">
                  <c:v>0.60269380787037041</c:v>
                </c:pt>
                <c:pt idx="2906">
                  <c:v>0.60269770833333336</c:v>
                </c:pt>
                <c:pt idx="2907">
                  <c:v>0.60270163194444448</c:v>
                </c:pt>
                <c:pt idx="2908">
                  <c:v>0.60270547453703704</c:v>
                </c:pt>
                <c:pt idx="2909">
                  <c:v>0.6027094097222222</c:v>
                </c:pt>
                <c:pt idx="2910">
                  <c:v>0.60271327546296294</c:v>
                </c:pt>
                <c:pt idx="2911">
                  <c:v>0.60271706018518512</c:v>
                </c:pt>
                <c:pt idx="2912">
                  <c:v>0.6027210648148148</c:v>
                </c:pt>
                <c:pt idx="2913">
                  <c:v>0.60272493055555554</c:v>
                </c:pt>
                <c:pt idx="2914">
                  <c:v>0.60272873842592589</c:v>
                </c:pt>
                <c:pt idx="2915">
                  <c:v>0.60273268518518519</c:v>
                </c:pt>
                <c:pt idx="2916">
                  <c:v>0.6027365393518519</c:v>
                </c:pt>
                <c:pt idx="2917">
                  <c:v>0.6027403009259259</c:v>
                </c:pt>
                <c:pt idx="2918">
                  <c:v>0.60274406250000001</c:v>
                </c:pt>
                <c:pt idx="2919">
                  <c:v>0.60274930555555561</c:v>
                </c:pt>
                <c:pt idx="2920">
                  <c:v>0.60275300925925923</c:v>
                </c:pt>
                <c:pt idx="2921">
                  <c:v>0.60275666666666672</c:v>
                </c:pt>
                <c:pt idx="2922">
                  <c:v>0.60276056712962967</c:v>
                </c:pt>
                <c:pt idx="2923">
                  <c:v>0.60276438657407405</c:v>
                </c:pt>
                <c:pt idx="2924">
                  <c:v>0.60276820601851855</c:v>
                </c:pt>
                <c:pt idx="2925">
                  <c:v>0.60277217592592591</c:v>
                </c:pt>
                <c:pt idx="2926">
                  <c:v>0.60277605324074079</c:v>
                </c:pt>
                <c:pt idx="2927">
                  <c:v>0.60277983796296297</c:v>
                </c:pt>
                <c:pt idx="2928">
                  <c:v>0.6027838888888889</c:v>
                </c:pt>
                <c:pt idx="2929">
                  <c:v>0.60278781250000002</c:v>
                </c:pt>
                <c:pt idx="2930">
                  <c:v>0.60279174768518518</c:v>
                </c:pt>
                <c:pt idx="2931">
                  <c:v>0.60279585648148148</c:v>
                </c:pt>
                <c:pt idx="2932">
                  <c:v>0.60279982638888885</c:v>
                </c:pt>
                <c:pt idx="2933">
                  <c:v>0.60280347222222219</c:v>
                </c:pt>
                <c:pt idx="2934">
                  <c:v>0.60280731481481487</c:v>
                </c:pt>
                <c:pt idx="2935">
                  <c:v>0.60281101851851859</c:v>
                </c:pt>
                <c:pt idx="2936">
                  <c:v>0.6028146875</c:v>
                </c:pt>
                <c:pt idx="2937">
                  <c:v>0.60281849537037036</c:v>
                </c:pt>
                <c:pt idx="2938">
                  <c:v>0.60282232638888888</c:v>
                </c:pt>
                <c:pt idx="2939">
                  <c:v>0.60282629629629636</c:v>
                </c:pt>
                <c:pt idx="2940">
                  <c:v>0.60283023148148152</c:v>
                </c:pt>
                <c:pt idx="2941">
                  <c:v>0.60283416666666667</c:v>
                </c:pt>
                <c:pt idx="2942">
                  <c:v>0.60283798611111117</c:v>
                </c:pt>
                <c:pt idx="2943">
                  <c:v>0.60284193287037036</c:v>
                </c:pt>
                <c:pt idx="2944">
                  <c:v>0.60284578703703706</c:v>
                </c:pt>
                <c:pt idx="2945">
                  <c:v>0.60284960648148145</c:v>
                </c:pt>
                <c:pt idx="2946">
                  <c:v>0.60285365740740737</c:v>
                </c:pt>
                <c:pt idx="2947">
                  <c:v>0.60285754629629629</c:v>
                </c:pt>
                <c:pt idx="2948">
                  <c:v>0.6028614351851852</c:v>
                </c:pt>
                <c:pt idx="2949">
                  <c:v>0.60286523148148141</c:v>
                </c:pt>
                <c:pt idx="2950">
                  <c:v>0.60286907407407408</c:v>
                </c:pt>
                <c:pt idx="2951">
                  <c:v>0.60287274305555549</c:v>
                </c:pt>
                <c:pt idx="2952">
                  <c:v>0.60287649305555557</c:v>
                </c:pt>
                <c:pt idx="2953">
                  <c:v>0.60288166666666665</c:v>
                </c:pt>
                <c:pt idx="2954">
                  <c:v>0.60288535879629623</c:v>
                </c:pt>
                <c:pt idx="2955">
                  <c:v>0.60288920138888891</c:v>
                </c:pt>
                <c:pt idx="2956">
                  <c:v>0.60289295138888888</c:v>
                </c:pt>
                <c:pt idx="2957">
                  <c:v>0.60289666666666664</c:v>
                </c:pt>
                <c:pt idx="2958">
                  <c:v>0.60290048611111113</c:v>
                </c:pt>
                <c:pt idx="2959">
                  <c:v>0.60290424768518525</c:v>
                </c:pt>
                <c:pt idx="2960">
                  <c:v>0.60290793981481483</c:v>
                </c:pt>
                <c:pt idx="2961">
                  <c:v>0.60291193287037037</c:v>
                </c:pt>
                <c:pt idx="2962">
                  <c:v>0.60291584490740735</c:v>
                </c:pt>
                <c:pt idx="2963">
                  <c:v>0.60291966435185185</c:v>
                </c:pt>
                <c:pt idx="2964">
                  <c:v>0.6029237268518518</c:v>
                </c:pt>
                <c:pt idx="2965">
                  <c:v>0.60292775462962966</c:v>
                </c:pt>
                <c:pt idx="2966">
                  <c:v>0.60293165509259261</c:v>
                </c:pt>
                <c:pt idx="2967">
                  <c:v>0.60293562499999998</c:v>
                </c:pt>
                <c:pt idx="2968">
                  <c:v>0.60293950231481486</c:v>
                </c:pt>
                <c:pt idx="2969">
                  <c:v>0.60294334490740742</c:v>
                </c:pt>
                <c:pt idx="2970">
                  <c:v>0.60294740740740738</c:v>
                </c:pt>
                <c:pt idx="2971">
                  <c:v>0.60295134259259264</c:v>
                </c:pt>
                <c:pt idx="2972">
                  <c:v>0.60295510416666664</c:v>
                </c:pt>
                <c:pt idx="2973">
                  <c:v>0.60295906249999998</c:v>
                </c:pt>
                <c:pt idx="2974">
                  <c:v>0.6029629861111111</c:v>
                </c:pt>
                <c:pt idx="2975">
                  <c:v>0.60296666666666665</c:v>
                </c:pt>
                <c:pt idx="2976">
                  <c:v>0.60297045138888883</c:v>
                </c:pt>
                <c:pt idx="2977">
                  <c:v>0.6029741666666667</c:v>
                </c:pt>
                <c:pt idx="2978">
                  <c:v>0.60297784722222225</c:v>
                </c:pt>
                <c:pt idx="2979">
                  <c:v>0.60298159722222222</c:v>
                </c:pt>
                <c:pt idx="2980">
                  <c:v>0.60298568287037035</c:v>
                </c:pt>
                <c:pt idx="2981">
                  <c:v>0.60298960648148148</c:v>
                </c:pt>
                <c:pt idx="2982">
                  <c:v>0.60299362268518519</c:v>
                </c:pt>
                <c:pt idx="2983">
                  <c:v>0.60299749999999996</c:v>
                </c:pt>
                <c:pt idx="2984">
                  <c:v>0.60300130787037032</c:v>
                </c:pt>
                <c:pt idx="2985">
                  <c:v>0.60300539351851856</c:v>
                </c:pt>
                <c:pt idx="2986">
                  <c:v>0.60301081018518521</c:v>
                </c:pt>
                <c:pt idx="2987">
                  <c:v>0.60301458333333335</c:v>
                </c:pt>
                <c:pt idx="2988">
                  <c:v>0.6030184837962963</c:v>
                </c:pt>
                <c:pt idx="2989">
                  <c:v>0.60302236111111107</c:v>
                </c:pt>
                <c:pt idx="2990">
                  <c:v>0.60302634259259258</c:v>
                </c:pt>
                <c:pt idx="2991">
                  <c:v>0.60303004629629631</c:v>
                </c:pt>
                <c:pt idx="2992">
                  <c:v>0.60303379629629628</c:v>
                </c:pt>
                <c:pt idx="2993">
                  <c:v>0.60303744212962962</c:v>
                </c:pt>
                <c:pt idx="2994">
                  <c:v>0.60304116898148152</c:v>
                </c:pt>
                <c:pt idx="2995">
                  <c:v>0.6030449537037037</c:v>
                </c:pt>
                <c:pt idx="2996">
                  <c:v>0.60304873842592588</c:v>
                </c:pt>
                <c:pt idx="2997">
                  <c:v>0.60305268518518518</c:v>
                </c:pt>
                <c:pt idx="2998">
                  <c:v>0.60305657407407409</c:v>
                </c:pt>
                <c:pt idx="2999">
                  <c:v>0.60306042824074069</c:v>
                </c:pt>
                <c:pt idx="3000">
                  <c:v>0.60306436342592595</c:v>
                </c:pt>
                <c:pt idx="3001">
                  <c:v>0.60306834490740735</c:v>
                </c:pt>
                <c:pt idx="3002">
                  <c:v>0.60307211805555549</c:v>
                </c:pt>
                <c:pt idx="3003">
                  <c:v>0.60307601851851855</c:v>
                </c:pt>
                <c:pt idx="3004">
                  <c:v>0.60307997685185188</c:v>
                </c:pt>
                <c:pt idx="3005">
                  <c:v>0.60308392361111107</c:v>
                </c:pt>
                <c:pt idx="3006">
                  <c:v>0.60308777777777778</c:v>
                </c:pt>
                <c:pt idx="3007">
                  <c:v>0.60309151620370371</c:v>
                </c:pt>
                <c:pt idx="3008">
                  <c:v>0.60309516203703706</c:v>
                </c:pt>
                <c:pt idx="3009">
                  <c:v>0.60309894675925924</c:v>
                </c:pt>
                <c:pt idx="3010">
                  <c:v>0.60310267361111114</c:v>
                </c:pt>
                <c:pt idx="3011">
                  <c:v>0.60310629629629631</c:v>
                </c:pt>
                <c:pt idx="3012">
                  <c:v>0.60311010416666666</c:v>
                </c:pt>
                <c:pt idx="3013">
                  <c:v>0.60311381944444442</c:v>
                </c:pt>
                <c:pt idx="3014">
                  <c:v>0.60311740740740738</c:v>
                </c:pt>
                <c:pt idx="3015">
                  <c:v>0.60312108796296293</c:v>
                </c:pt>
                <c:pt idx="3016">
                  <c:v>0.60312491898148146</c:v>
                </c:pt>
                <c:pt idx="3017">
                  <c:v>0.6031285300925926</c:v>
                </c:pt>
                <c:pt idx="3018">
                  <c:v>0.60313218749999997</c:v>
                </c:pt>
                <c:pt idx="3019">
                  <c:v>0.60313780092592595</c:v>
                </c:pt>
                <c:pt idx="3020">
                  <c:v>0.60314151620370371</c:v>
                </c:pt>
                <c:pt idx="3021">
                  <c:v>0.60314543981481483</c:v>
                </c:pt>
                <c:pt idx="3022">
                  <c:v>0.60314942129629634</c:v>
                </c:pt>
                <c:pt idx="3023">
                  <c:v>0.60315329861111111</c:v>
                </c:pt>
                <c:pt idx="3024">
                  <c:v>0.60315716435185185</c:v>
                </c:pt>
                <c:pt idx="3025">
                  <c:v>0.60316104166666673</c:v>
                </c:pt>
                <c:pt idx="3026">
                  <c:v>0.60316488425925929</c:v>
                </c:pt>
                <c:pt idx="3027">
                  <c:v>0.60316881944444445</c:v>
                </c:pt>
                <c:pt idx="3028">
                  <c:v>0.60317268518518519</c:v>
                </c:pt>
                <c:pt idx="3029">
                  <c:v>0.60317649305555554</c:v>
                </c:pt>
                <c:pt idx="3030">
                  <c:v>0.60318042824074081</c:v>
                </c:pt>
                <c:pt idx="3031">
                  <c:v>0.60318437499999999</c:v>
                </c:pt>
                <c:pt idx="3032">
                  <c:v>0.60318819444444449</c:v>
                </c:pt>
                <c:pt idx="3033">
                  <c:v>0.60319202546296291</c:v>
                </c:pt>
                <c:pt idx="3034">
                  <c:v>0.60319570601851857</c:v>
                </c:pt>
                <c:pt idx="3035">
                  <c:v>0.60319929398148153</c:v>
                </c:pt>
                <c:pt idx="3036">
                  <c:v>0.60320307870370371</c:v>
                </c:pt>
                <c:pt idx="3037">
                  <c:v>0.60320680555555561</c:v>
                </c:pt>
                <c:pt idx="3038">
                  <c:v>0.60321072916666674</c:v>
                </c:pt>
                <c:pt idx="3039">
                  <c:v>0.60321468750000007</c:v>
                </c:pt>
                <c:pt idx="3040">
                  <c:v>0.6032185532407407</c:v>
                </c:pt>
                <c:pt idx="3041">
                  <c:v>0.60322231481481481</c:v>
                </c:pt>
                <c:pt idx="3042">
                  <c:v>0.60322627314814814</c:v>
                </c:pt>
                <c:pt idx="3043">
                  <c:v>0.60323016203703705</c:v>
                </c:pt>
                <c:pt idx="3044">
                  <c:v>0.60323392361111117</c:v>
                </c:pt>
                <c:pt idx="3045">
                  <c:v>0.60323790509259256</c:v>
                </c:pt>
                <c:pt idx="3046">
                  <c:v>0.60324174768518513</c:v>
                </c:pt>
                <c:pt idx="3047">
                  <c:v>0.60324550925925924</c:v>
                </c:pt>
                <c:pt idx="3048">
                  <c:v>0.60324945601851854</c:v>
                </c:pt>
                <c:pt idx="3049">
                  <c:v>0.60325356481481485</c:v>
                </c:pt>
                <c:pt idx="3050">
                  <c:v>0.60325715277777781</c:v>
                </c:pt>
                <c:pt idx="3051">
                  <c:v>0.60326090277777777</c:v>
                </c:pt>
                <c:pt idx="3052">
                  <c:v>0.60326603009259261</c:v>
                </c:pt>
                <c:pt idx="3053">
                  <c:v>0.60326965277777778</c:v>
                </c:pt>
                <c:pt idx="3054">
                  <c:v>0.60327336805555554</c:v>
                </c:pt>
                <c:pt idx="3055">
                  <c:v>0.60327746527777781</c:v>
                </c:pt>
                <c:pt idx="3056">
                  <c:v>0.60328129629629623</c:v>
                </c:pt>
                <c:pt idx="3057">
                  <c:v>0.60328519675925929</c:v>
                </c:pt>
                <c:pt idx="3058">
                  <c:v>0.60328907407407406</c:v>
                </c:pt>
                <c:pt idx="3059">
                  <c:v>0.60329296296296298</c:v>
                </c:pt>
                <c:pt idx="3060">
                  <c:v>0.60329687499999995</c:v>
                </c:pt>
                <c:pt idx="3061">
                  <c:v>0.60330097222222223</c:v>
                </c:pt>
                <c:pt idx="3062">
                  <c:v>0.60330475694444441</c:v>
                </c:pt>
                <c:pt idx="3063">
                  <c:v>0.60330855324074073</c:v>
                </c:pt>
                <c:pt idx="3064">
                  <c:v>0.60331263888888886</c:v>
                </c:pt>
                <c:pt idx="3065">
                  <c:v>0.60331627314814817</c:v>
                </c:pt>
                <c:pt idx="3066">
                  <c:v>0.60331989583333334</c:v>
                </c:pt>
                <c:pt idx="3067">
                  <c:v>0.60332369212962966</c:v>
                </c:pt>
                <c:pt idx="3068">
                  <c:v>0.60332732638888886</c:v>
                </c:pt>
                <c:pt idx="3069">
                  <c:v>0.60333099537037038</c:v>
                </c:pt>
                <c:pt idx="3070">
                  <c:v>0.60333475694444438</c:v>
                </c:pt>
                <c:pt idx="3071">
                  <c:v>0.60333837962962966</c:v>
                </c:pt>
                <c:pt idx="3072">
                  <c:v>0.60334211805555549</c:v>
                </c:pt>
                <c:pt idx="3073">
                  <c:v>0.60334586805555557</c:v>
                </c:pt>
                <c:pt idx="3074">
                  <c:v>0.6033494791666667</c:v>
                </c:pt>
                <c:pt idx="3075">
                  <c:v>0.60335322916666667</c:v>
                </c:pt>
                <c:pt idx="3076">
                  <c:v>0.60335696759259261</c:v>
                </c:pt>
                <c:pt idx="3077">
                  <c:v>0.60336070601851854</c:v>
                </c:pt>
                <c:pt idx="3078">
                  <c:v>0.60336469907407408</c:v>
                </c:pt>
                <c:pt idx="3079">
                  <c:v>0.60336869212962962</c:v>
                </c:pt>
                <c:pt idx="3080">
                  <c:v>0.60337245370370374</c:v>
                </c:pt>
                <c:pt idx="3081">
                  <c:v>0.60337637731481475</c:v>
                </c:pt>
                <c:pt idx="3082">
                  <c:v>0.60338033564814808</c:v>
                </c:pt>
                <c:pt idx="3083">
                  <c:v>0.60338417824074075</c:v>
                </c:pt>
                <c:pt idx="3084">
                  <c:v>0.60338822916666668</c:v>
                </c:pt>
                <c:pt idx="3085">
                  <c:v>0.60339214120370366</c:v>
                </c:pt>
                <c:pt idx="3086">
                  <c:v>0.60339758101851848</c:v>
                </c:pt>
                <c:pt idx="3087">
                  <c:v>0.60340157407407402</c:v>
                </c:pt>
                <c:pt idx="3088">
                  <c:v>0.60340550925925929</c:v>
                </c:pt>
                <c:pt idx="3089">
                  <c:v>0.60340942129629627</c:v>
                </c:pt>
                <c:pt idx="3090">
                  <c:v>0.60341321759259259</c:v>
                </c:pt>
                <c:pt idx="3091">
                  <c:v>0.60341718749999995</c:v>
                </c:pt>
                <c:pt idx="3092">
                  <c:v>0.60342085648148147</c:v>
                </c:pt>
                <c:pt idx="3093">
                  <c:v>0.60342446759259261</c:v>
                </c:pt>
                <c:pt idx="3094">
                  <c:v>0.60342817129629633</c:v>
                </c:pt>
                <c:pt idx="3095">
                  <c:v>0.60343189814814813</c:v>
                </c:pt>
                <c:pt idx="3096">
                  <c:v>0.60343565972222224</c:v>
                </c:pt>
                <c:pt idx="3097">
                  <c:v>0.60343949074074077</c:v>
                </c:pt>
                <c:pt idx="3098">
                  <c:v>0.60344336805555554</c:v>
                </c:pt>
                <c:pt idx="3099">
                  <c:v>0.60344721064814821</c:v>
                </c:pt>
                <c:pt idx="3100">
                  <c:v>0.6034510300925926</c:v>
                </c:pt>
                <c:pt idx="3101">
                  <c:v>0.60345502314814814</c:v>
                </c:pt>
                <c:pt idx="3102">
                  <c:v>0.60345898148148147</c:v>
                </c:pt>
                <c:pt idx="3103">
                  <c:v>0.60346292824074077</c:v>
                </c:pt>
                <c:pt idx="3104">
                  <c:v>0.60346678240740748</c:v>
                </c:pt>
                <c:pt idx="3105">
                  <c:v>0.60347057870370369</c:v>
                </c:pt>
                <c:pt idx="3106">
                  <c:v>0.6034743402777778</c:v>
                </c:pt>
                <c:pt idx="3107">
                  <c:v>0.60347834490740737</c:v>
                </c:pt>
                <c:pt idx="3108">
                  <c:v>0.60348200231481475</c:v>
                </c:pt>
                <c:pt idx="3109">
                  <c:v>0.60348569444444444</c:v>
                </c:pt>
                <c:pt idx="3110">
                  <c:v>0.60348943287037038</c:v>
                </c:pt>
                <c:pt idx="3111">
                  <c:v>0.60349315972222228</c:v>
                </c:pt>
                <c:pt idx="3112">
                  <c:v>0.60349708333333341</c:v>
                </c:pt>
                <c:pt idx="3113">
                  <c:v>0.60350099537037039</c:v>
                </c:pt>
                <c:pt idx="3114">
                  <c:v>0.60350515046296294</c:v>
                </c:pt>
                <c:pt idx="3115">
                  <c:v>0.60350906250000003</c:v>
                </c:pt>
                <c:pt idx="3116">
                  <c:v>0.60351299768518518</c:v>
                </c:pt>
                <c:pt idx="3117">
                  <c:v>0.60351684027777774</c:v>
                </c:pt>
                <c:pt idx="3118">
                  <c:v>0.603520613425926</c:v>
                </c:pt>
                <c:pt idx="3119">
                  <c:v>0.60352612268518524</c:v>
                </c:pt>
                <c:pt idx="3120">
                  <c:v>0.60352994212962963</c:v>
                </c:pt>
                <c:pt idx="3121">
                  <c:v>0.60353392361111113</c:v>
                </c:pt>
                <c:pt idx="3122">
                  <c:v>0.60353791666666667</c:v>
                </c:pt>
                <c:pt idx="3123">
                  <c:v>0.60354159722222223</c:v>
                </c:pt>
                <c:pt idx="3124">
                  <c:v>0.60354528935185192</c:v>
                </c:pt>
                <c:pt idx="3125">
                  <c:v>0.6035490740740741</c:v>
                </c:pt>
                <c:pt idx="3126">
                  <c:v>0.60355271990740744</c:v>
                </c:pt>
                <c:pt idx="3127">
                  <c:v>0.60355651620370365</c:v>
                </c:pt>
                <c:pt idx="3128">
                  <c:v>0.60356031249999997</c:v>
                </c:pt>
                <c:pt idx="3129">
                  <c:v>0.60356399305555553</c:v>
                </c:pt>
                <c:pt idx="3130">
                  <c:v>0.60356774305555561</c:v>
                </c:pt>
                <c:pt idx="3131">
                  <c:v>0.60357150462962961</c:v>
                </c:pt>
                <c:pt idx="3132">
                  <c:v>0.60357516203703698</c:v>
                </c:pt>
                <c:pt idx="3133">
                  <c:v>0.6035789583333333</c:v>
                </c:pt>
                <c:pt idx="3134">
                  <c:v>0.60358271990740742</c:v>
                </c:pt>
                <c:pt idx="3135">
                  <c:v>0.60358648148148142</c:v>
                </c:pt>
                <c:pt idx="3136">
                  <c:v>0.60359046296296304</c:v>
                </c:pt>
                <c:pt idx="3137">
                  <c:v>0.60359442129629637</c:v>
                </c:pt>
                <c:pt idx="3138">
                  <c:v>0.60359826388888893</c:v>
                </c:pt>
                <c:pt idx="3139">
                  <c:v>0.6036022685185185</c:v>
                </c:pt>
                <c:pt idx="3140">
                  <c:v>0.60360623842592587</c:v>
                </c:pt>
                <c:pt idx="3141">
                  <c:v>0.60361003472222219</c:v>
                </c:pt>
                <c:pt idx="3142">
                  <c:v>0.60361402777777784</c:v>
                </c:pt>
                <c:pt idx="3143">
                  <c:v>0.60361798611111117</c:v>
                </c:pt>
                <c:pt idx="3144">
                  <c:v>0.60362186342592594</c:v>
                </c:pt>
                <c:pt idx="3145">
                  <c:v>0.60362584490740734</c:v>
                </c:pt>
                <c:pt idx="3146">
                  <c:v>0.60362982638888896</c:v>
                </c:pt>
                <c:pt idx="3147">
                  <c:v>0.60363370370370373</c:v>
                </c:pt>
                <c:pt idx="3148">
                  <c:v>0.60363778935185186</c:v>
                </c:pt>
                <c:pt idx="3149">
                  <c:v>0.60364171296296298</c:v>
                </c:pt>
                <c:pt idx="3150">
                  <c:v>0.60364539351851854</c:v>
                </c:pt>
                <c:pt idx="3151">
                  <c:v>0.60364916666666668</c:v>
                </c:pt>
                <c:pt idx="3152">
                  <c:v>0.60365437499999997</c:v>
                </c:pt>
                <c:pt idx="3153">
                  <c:v>0.60365802083333331</c:v>
                </c:pt>
                <c:pt idx="3154">
                  <c:v>0.60366184027777781</c:v>
                </c:pt>
                <c:pt idx="3155">
                  <c:v>0.60366585648148152</c:v>
                </c:pt>
                <c:pt idx="3156">
                  <c:v>0.6036697685185185</c:v>
                </c:pt>
                <c:pt idx="3157">
                  <c:v>0.6036737152777778</c:v>
                </c:pt>
                <c:pt idx="3158">
                  <c:v>0.60367785879629632</c:v>
                </c:pt>
                <c:pt idx="3159">
                  <c:v>0.60368178240740744</c:v>
                </c:pt>
                <c:pt idx="3160">
                  <c:v>0.60368556712962962</c:v>
                </c:pt>
                <c:pt idx="3161">
                  <c:v>0.60368962962962958</c:v>
                </c:pt>
                <c:pt idx="3162">
                  <c:v>0.60369350694444446</c:v>
                </c:pt>
                <c:pt idx="3163">
                  <c:v>0.60369738425925923</c:v>
                </c:pt>
                <c:pt idx="3164">
                  <c:v>0.60370156250000007</c:v>
                </c:pt>
                <c:pt idx="3165">
                  <c:v>0.60370526620370368</c:v>
                </c:pt>
                <c:pt idx="3166">
                  <c:v>0.6037090277777778</c:v>
                </c:pt>
                <c:pt idx="3167">
                  <c:v>0.60371287037037036</c:v>
                </c:pt>
                <c:pt idx="3168">
                  <c:v>0.60371652777777773</c:v>
                </c:pt>
                <c:pt idx="3169">
                  <c:v>0.60372016203703704</c:v>
                </c:pt>
                <c:pt idx="3170">
                  <c:v>0.60372421296296297</c:v>
                </c:pt>
                <c:pt idx="3171">
                  <c:v>0.6037280439814815</c:v>
                </c:pt>
                <c:pt idx="3172">
                  <c:v>0.60373185185185185</c:v>
                </c:pt>
                <c:pt idx="3173">
                  <c:v>0.60373599537037037</c:v>
                </c:pt>
                <c:pt idx="3174">
                  <c:v>0.60373983796296293</c:v>
                </c:pt>
                <c:pt idx="3175">
                  <c:v>0.60374365740740743</c:v>
                </c:pt>
                <c:pt idx="3176">
                  <c:v>0.60374781249999998</c:v>
                </c:pt>
                <c:pt idx="3177">
                  <c:v>0.60375164351851851</c:v>
                </c:pt>
                <c:pt idx="3178">
                  <c:v>0.60375547453703704</c:v>
                </c:pt>
                <c:pt idx="3179">
                  <c:v>0.60375946759259258</c:v>
                </c:pt>
                <c:pt idx="3180">
                  <c:v>0.60376329861111111</c:v>
                </c:pt>
                <c:pt idx="3181">
                  <c:v>0.60376692129629628</c:v>
                </c:pt>
                <c:pt idx="3182">
                  <c:v>0.60377075231481481</c:v>
                </c:pt>
                <c:pt idx="3183">
                  <c:v>0.60377438657407401</c:v>
                </c:pt>
                <c:pt idx="3184">
                  <c:v>0.60377805555555553</c:v>
                </c:pt>
                <c:pt idx="3185">
                  <c:v>0.60378346064814814</c:v>
                </c:pt>
                <c:pt idx="3186">
                  <c:v>0.60378719907407408</c:v>
                </c:pt>
                <c:pt idx="3187">
                  <c:v>0.60379085648148145</c:v>
                </c:pt>
                <c:pt idx="3188">
                  <c:v>0.60379460648148153</c:v>
                </c:pt>
                <c:pt idx="3189">
                  <c:v>0.60379826388888891</c:v>
                </c:pt>
                <c:pt idx="3190">
                  <c:v>0.60380208333333341</c:v>
                </c:pt>
                <c:pt idx="3191">
                  <c:v>0.60380579861111106</c:v>
                </c:pt>
                <c:pt idx="3192">
                  <c:v>0.60380942129629622</c:v>
                </c:pt>
                <c:pt idx="3193">
                  <c:v>0.60381324074074072</c:v>
                </c:pt>
                <c:pt idx="3194">
                  <c:v>0.60381728009259261</c:v>
                </c:pt>
                <c:pt idx="3195">
                  <c:v>0.60382111111111114</c:v>
                </c:pt>
                <c:pt idx="3196">
                  <c:v>0.60382493055555553</c:v>
                </c:pt>
                <c:pt idx="3197">
                  <c:v>0.60382891203703704</c:v>
                </c:pt>
                <c:pt idx="3198">
                  <c:v>0.60383277777777777</c:v>
                </c:pt>
                <c:pt idx="3199">
                  <c:v>0.60383651620370371</c:v>
                </c:pt>
                <c:pt idx="3200">
                  <c:v>0.60384049768518522</c:v>
                </c:pt>
                <c:pt idx="3201">
                  <c:v>0.60384435185185181</c:v>
                </c:pt>
                <c:pt idx="3202">
                  <c:v>0.60384819444444437</c:v>
                </c:pt>
                <c:pt idx="3203">
                  <c:v>0.60385230324074068</c:v>
                </c:pt>
                <c:pt idx="3204">
                  <c:v>0.60385609953703701</c:v>
                </c:pt>
                <c:pt idx="3205">
                  <c:v>0.60386005787037034</c:v>
                </c:pt>
                <c:pt idx="3206">
                  <c:v>0.60386407407407405</c:v>
                </c:pt>
                <c:pt idx="3207">
                  <c:v>0.60386787037037037</c:v>
                </c:pt>
                <c:pt idx="3208">
                  <c:v>0.60387150462962957</c:v>
                </c:pt>
                <c:pt idx="3209">
                  <c:v>0.60387528935185186</c:v>
                </c:pt>
                <c:pt idx="3210">
                  <c:v>0.60387893518518521</c:v>
                </c:pt>
                <c:pt idx="3211">
                  <c:v>0.60388258101851855</c:v>
                </c:pt>
                <c:pt idx="3212">
                  <c:v>0.6038864814814815</c:v>
                </c:pt>
                <c:pt idx="3213">
                  <c:v>0.60389028935185185</c:v>
                </c:pt>
                <c:pt idx="3214">
                  <c:v>0.60389415509259259</c:v>
                </c:pt>
                <c:pt idx="3215">
                  <c:v>0.60389828703703696</c:v>
                </c:pt>
                <c:pt idx="3216">
                  <c:v>0.60390231481481482</c:v>
                </c:pt>
                <c:pt idx="3217">
                  <c:v>0.60390624999999998</c:v>
                </c:pt>
                <c:pt idx="3218">
                  <c:v>0.60391026620370369</c:v>
                </c:pt>
                <c:pt idx="3219">
                  <c:v>0.60391561342592592</c:v>
                </c:pt>
                <c:pt idx="3220">
                  <c:v>0.60391938657407407</c:v>
                </c:pt>
                <c:pt idx="3221">
                  <c:v>0.6039232175925926</c:v>
                </c:pt>
                <c:pt idx="3222">
                  <c:v>0.60392725694444438</c:v>
                </c:pt>
                <c:pt idx="3223">
                  <c:v>0.60393090277777783</c:v>
                </c:pt>
                <c:pt idx="3224">
                  <c:v>0.60393453703703703</c:v>
                </c:pt>
                <c:pt idx="3225">
                  <c:v>0.60393836805555556</c:v>
                </c:pt>
                <c:pt idx="3226">
                  <c:v>0.60394203703703708</c:v>
                </c:pt>
                <c:pt idx="3227">
                  <c:v>0.60394572916666667</c:v>
                </c:pt>
                <c:pt idx="3228">
                  <c:v>0.60394976851851856</c:v>
                </c:pt>
                <c:pt idx="3229">
                  <c:v>0.60395362268518515</c:v>
                </c:pt>
                <c:pt idx="3230">
                  <c:v>0.60395740740740744</c:v>
                </c:pt>
                <c:pt idx="3231">
                  <c:v>0.60396156249999999</c:v>
                </c:pt>
                <c:pt idx="3232">
                  <c:v>0.60396537037037035</c:v>
                </c:pt>
                <c:pt idx="3233">
                  <c:v>0.60396915509259264</c:v>
                </c:pt>
                <c:pt idx="3234">
                  <c:v>0.60397307870370376</c:v>
                </c:pt>
                <c:pt idx="3235">
                  <c:v>0.60397680555555555</c:v>
                </c:pt>
                <c:pt idx="3236">
                  <c:v>0.60398046296296293</c:v>
                </c:pt>
                <c:pt idx="3237">
                  <c:v>0.60398436342592599</c:v>
                </c:pt>
                <c:pt idx="3238">
                  <c:v>0.6039881944444444</c:v>
                </c:pt>
                <c:pt idx="3239">
                  <c:v>0.60399182870370371</c:v>
                </c:pt>
                <c:pt idx="3240">
                  <c:v>0.60399560185185186</c:v>
                </c:pt>
                <c:pt idx="3241">
                  <c:v>0.60399923611111117</c:v>
                </c:pt>
                <c:pt idx="3242">
                  <c:v>0.60400287037037037</c:v>
                </c:pt>
                <c:pt idx="3243">
                  <c:v>0.6040065740740741</c:v>
                </c:pt>
                <c:pt idx="3244">
                  <c:v>0.60401021990740744</c:v>
                </c:pt>
                <c:pt idx="3245">
                  <c:v>0.60401408564814818</c:v>
                </c:pt>
                <c:pt idx="3246">
                  <c:v>0.60401781249999997</c:v>
                </c:pt>
                <c:pt idx="3247">
                  <c:v>0.60402149305555553</c:v>
                </c:pt>
                <c:pt idx="3248">
                  <c:v>0.60402533564814809</c:v>
                </c:pt>
                <c:pt idx="3249">
                  <c:v>0.60402921296296297</c:v>
                </c:pt>
                <c:pt idx="3250">
                  <c:v>0.60403313657407409</c:v>
                </c:pt>
                <c:pt idx="3251">
                  <c:v>0.6040371180555556</c:v>
                </c:pt>
                <c:pt idx="3252">
                  <c:v>0.60404262731481484</c:v>
                </c:pt>
                <c:pt idx="3253">
                  <c:v>0.60404644675925923</c:v>
                </c:pt>
                <c:pt idx="3254">
                  <c:v>0.6040502893518519</c:v>
                </c:pt>
                <c:pt idx="3255">
                  <c:v>0.60405432870370368</c:v>
                </c:pt>
                <c:pt idx="3256">
                  <c:v>0.604058125</c:v>
                </c:pt>
                <c:pt idx="3257">
                  <c:v>0.60406199074074074</c:v>
                </c:pt>
                <c:pt idx="3258">
                  <c:v>0.60406607638888887</c:v>
                </c:pt>
                <c:pt idx="3259">
                  <c:v>0.6040699074074074</c:v>
                </c:pt>
                <c:pt idx="3260">
                  <c:v>0.60407371527777776</c:v>
                </c:pt>
                <c:pt idx="3261">
                  <c:v>0.60407773148148147</c:v>
                </c:pt>
                <c:pt idx="3262">
                  <c:v>0.60408159722222221</c:v>
                </c:pt>
                <c:pt idx="3263">
                  <c:v>0.60408542824074074</c:v>
                </c:pt>
                <c:pt idx="3264">
                  <c:v>0.60408946759259263</c:v>
                </c:pt>
                <c:pt idx="3265">
                  <c:v>0.60409331018518519</c:v>
                </c:pt>
                <c:pt idx="3266">
                  <c:v>0.60409695601851854</c:v>
                </c:pt>
                <c:pt idx="3267">
                  <c:v>0.60410076388888889</c:v>
                </c:pt>
                <c:pt idx="3268">
                  <c:v>0.60410440972222224</c:v>
                </c:pt>
                <c:pt idx="3269">
                  <c:v>0.6041080324074074</c:v>
                </c:pt>
                <c:pt idx="3270">
                  <c:v>0.60411192129629632</c:v>
                </c:pt>
                <c:pt idx="3271">
                  <c:v>0.60411584490740744</c:v>
                </c:pt>
                <c:pt idx="3272">
                  <c:v>0.60411967592592586</c:v>
                </c:pt>
                <c:pt idx="3273">
                  <c:v>0.60412368055555554</c:v>
                </c:pt>
                <c:pt idx="3274">
                  <c:v>0.60412750000000004</c:v>
                </c:pt>
                <c:pt idx="3275">
                  <c:v>0.60413138888888895</c:v>
                </c:pt>
                <c:pt idx="3276">
                  <c:v>0.60413550925925918</c:v>
                </c:pt>
                <c:pt idx="3277">
                  <c:v>0.60413934027777783</c:v>
                </c:pt>
                <c:pt idx="3278">
                  <c:v>0.6041432175925926</c:v>
                </c:pt>
                <c:pt idx="3279">
                  <c:v>0.60414723379629631</c:v>
                </c:pt>
                <c:pt idx="3280">
                  <c:v>0.60415108796296291</c:v>
                </c:pt>
                <c:pt idx="3281">
                  <c:v>0.60415488425925923</c:v>
                </c:pt>
                <c:pt idx="3282">
                  <c:v>0.60415871527777776</c:v>
                </c:pt>
                <c:pt idx="3283">
                  <c:v>0.60416243055555563</c:v>
                </c:pt>
                <c:pt idx="3284">
                  <c:v>0.60416607638888886</c:v>
                </c:pt>
                <c:pt idx="3285">
                  <c:v>0.60417155092592589</c:v>
                </c:pt>
                <c:pt idx="3286">
                  <c:v>0.60417562499999999</c:v>
                </c:pt>
                <c:pt idx="3287">
                  <c:v>0.60417956018518515</c:v>
                </c:pt>
                <c:pt idx="3288">
                  <c:v>0.60418359953703704</c:v>
                </c:pt>
                <c:pt idx="3289">
                  <c:v>0.60418760416666661</c:v>
                </c:pt>
                <c:pt idx="3290">
                  <c:v>0.60419152777777774</c:v>
                </c:pt>
                <c:pt idx="3291">
                  <c:v>0.60419548611111107</c:v>
                </c:pt>
                <c:pt idx="3292">
                  <c:v>0.60419934027777777</c:v>
                </c:pt>
                <c:pt idx="3293">
                  <c:v>0.60420321759259255</c:v>
                </c:pt>
                <c:pt idx="3294">
                  <c:v>0.604207337962963</c:v>
                </c:pt>
                <c:pt idx="3295">
                  <c:v>0.6042113541666666</c:v>
                </c:pt>
                <c:pt idx="3296">
                  <c:v>0.6042155208333333</c:v>
                </c:pt>
                <c:pt idx="3297">
                  <c:v>0.60421930555555559</c:v>
                </c:pt>
                <c:pt idx="3298">
                  <c:v>0.60422298611111114</c:v>
                </c:pt>
                <c:pt idx="3299">
                  <c:v>0.60422681712962956</c:v>
                </c:pt>
                <c:pt idx="3300">
                  <c:v>0.60423063657407405</c:v>
                </c:pt>
                <c:pt idx="3301">
                  <c:v>0.60423434027777778</c:v>
                </c:pt>
                <c:pt idx="3302">
                  <c:v>0.60423803240740737</c:v>
                </c:pt>
                <c:pt idx="3303">
                  <c:v>0.60424184027777772</c:v>
                </c:pt>
                <c:pt idx="3304">
                  <c:v>0.6042455902777778</c:v>
                </c:pt>
                <c:pt idx="3305">
                  <c:v>0.60424929398148153</c:v>
                </c:pt>
                <c:pt idx="3306">
                  <c:v>0.60425314814814812</c:v>
                </c:pt>
                <c:pt idx="3307">
                  <c:v>0.60425700231481483</c:v>
                </c:pt>
                <c:pt idx="3308">
                  <c:v>0.6042607523148148</c:v>
                </c:pt>
                <c:pt idx="3309">
                  <c:v>0.60426487268518525</c:v>
                </c:pt>
                <c:pt idx="3310">
                  <c:v>0.60426884259259261</c:v>
                </c:pt>
                <c:pt idx="3311">
                  <c:v>0.60427274305555556</c:v>
                </c:pt>
                <c:pt idx="3312">
                  <c:v>0.60427678240740745</c:v>
                </c:pt>
                <c:pt idx="3313">
                  <c:v>0.60428077546296299</c:v>
                </c:pt>
                <c:pt idx="3314">
                  <c:v>0.60428481481481489</c:v>
                </c:pt>
                <c:pt idx="3315">
                  <c:v>0.60428888888888888</c:v>
                </c:pt>
                <c:pt idx="3316">
                  <c:v>0.60429283564814817</c:v>
                </c:pt>
                <c:pt idx="3317">
                  <c:v>0.60429686342592592</c:v>
                </c:pt>
                <c:pt idx="3318">
                  <c:v>0.60430248842592593</c:v>
                </c:pt>
                <c:pt idx="3319">
                  <c:v>0.60430640046296291</c:v>
                </c:pt>
                <c:pt idx="3320">
                  <c:v>0.60431023148148155</c:v>
                </c:pt>
                <c:pt idx="3321">
                  <c:v>0.60431442129629631</c:v>
                </c:pt>
                <c:pt idx="3322">
                  <c:v>0.6043183333333334</c:v>
                </c:pt>
                <c:pt idx="3323">
                  <c:v>0.60432202546296299</c:v>
                </c:pt>
                <c:pt idx="3324">
                  <c:v>0.60432598379629632</c:v>
                </c:pt>
                <c:pt idx="3325">
                  <c:v>0.6043296759259259</c:v>
                </c:pt>
                <c:pt idx="3326">
                  <c:v>0.60433339120370377</c:v>
                </c:pt>
                <c:pt idx="3327">
                  <c:v>0.60433743055555555</c:v>
                </c:pt>
                <c:pt idx="3328">
                  <c:v>0.60434129629629629</c:v>
                </c:pt>
                <c:pt idx="3329">
                  <c:v>0.60434518518518521</c:v>
                </c:pt>
                <c:pt idx="3330">
                  <c:v>0.60434931712962958</c:v>
                </c:pt>
                <c:pt idx="3331">
                  <c:v>0.6043532407407407</c:v>
                </c:pt>
                <c:pt idx="3332">
                  <c:v>0.60435710648148155</c:v>
                </c:pt>
                <c:pt idx="3333">
                  <c:v>0.60436123842592593</c:v>
                </c:pt>
                <c:pt idx="3334">
                  <c:v>0.60436516203703705</c:v>
                </c:pt>
                <c:pt idx="3335">
                  <c:v>0.60436902777777779</c:v>
                </c:pt>
                <c:pt idx="3336">
                  <c:v>0.60437319444444448</c:v>
                </c:pt>
                <c:pt idx="3337">
                  <c:v>0.60437710648148146</c:v>
                </c:pt>
                <c:pt idx="3338">
                  <c:v>0.60438100694444441</c:v>
                </c:pt>
                <c:pt idx="3339">
                  <c:v>0.60438480324074073</c:v>
                </c:pt>
                <c:pt idx="3340">
                  <c:v>0.60438849537037032</c:v>
                </c:pt>
                <c:pt idx="3341">
                  <c:v>0.60439219907407404</c:v>
                </c:pt>
                <c:pt idx="3342">
                  <c:v>0.60439603009259257</c:v>
                </c:pt>
                <c:pt idx="3343">
                  <c:v>0.60439997685185187</c:v>
                </c:pt>
                <c:pt idx="3344">
                  <c:v>0.60440396990740741</c:v>
                </c:pt>
                <c:pt idx="3345">
                  <c:v>0.60440805555555555</c:v>
                </c:pt>
                <c:pt idx="3346">
                  <c:v>0.60441211805555561</c:v>
                </c:pt>
                <c:pt idx="3347">
                  <c:v>0.60441599537037038</c:v>
                </c:pt>
                <c:pt idx="3348">
                  <c:v>0.60441995370370372</c:v>
                </c:pt>
                <c:pt idx="3349">
                  <c:v>0.60442391203703705</c:v>
                </c:pt>
                <c:pt idx="3350">
                  <c:v>0.60442777777777779</c:v>
                </c:pt>
                <c:pt idx="3351">
                  <c:v>0.60443167824074073</c:v>
                </c:pt>
                <c:pt idx="3352">
                  <c:v>0.60443710648148141</c:v>
                </c:pt>
                <c:pt idx="3353">
                  <c:v>0.60444116898148148</c:v>
                </c:pt>
                <c:pt idx="3354">
                  <c:v>0.60444484953703703</c:v>
                </c:pt>
                <c:pt idx="3355">
                  <c:v>0.60444855324074076</c:v>
                </c:pt>
                <c:pt idx="3356">
                  <c:v>0.60445222222222228</c:v>
                </c:pt>
                <c:pt idx="3357">
                  <c:v>0.60445593749999993</c:v>
                </c:pt>
                <c:pt idx="3358">
                  <c:v>0.60445968750000001</c:v>
                </c:pt>
                <c:pt idx="3359">
                  <c:v>0.60446335648148153</c:v>
                </c:pt>
                <c:pt idx="3360">
                  <c:v>0.60446702546296294</c:v>
                </c:pt>
                <c:pt idx="3361">
                  <c:v>0.60447087962962964</c:v>
                </c:pt>
                <c:pt idx="3362">
                  <c:v>0.60447454861111105</c:v>
                </c:pt>
                <c:pt idx="3363">
                  <c:v>0.60447818287037036</c:v>
                </c:pt>
                <c:pt idx="3364">
                  <c:v>0.60448207175925928</c:v>
                </c:pt>
                <c:pt idx="3365">
                  <c:v>0.60448571759259262</c:v>
                </c:pt>
                <c:pt idx="3366">
                  <c:v>0.60448953703703701</c:v>
                </c:pt>
                <c:pt idx="3367">
                  <c:v>0.6044934837962963</c:v>
                </c:pt>
                <c:pt idx="3368">
                  <c:v>0.60449730324074069</c:v>
                </c:pt>
                <c:pt idx="3369">
                  <c:v>0.60450116898148154</c:v>
                </c:pt>
                <c:pt idx="3370">
                  <c:v>0.6045052314814815</c:v>
                </c:pt>
                <c:pt idx="3371">
                  <c:v>0.60450900462962964</c:v>
                </c:pt>
                <c:pt idx="3372">
                  <c:v>0.60451283564814817</c:v>
                </c:pt>
                <c:pt idx="3373">
                  <c:v>0.60451689814814813</c:v>
                </c:pt>
                <c:pt idx="3374">
                  <c:v>0.60452078703703704</c:v>
                </c:pt>
                <c:pt idx="3375">
                  <c:v>0.60452466435185181</c:v>
                </c:pt>
                <c:pt idx="3376">
                  <c:v>0.60452870370370371</c:v>
                </c:pt>
                <c:pt idx="3377">
                  <c:v>0.6045325578703703</c:v>
                </c:pt>
                <c:pt idx="3378">
                  <c:v>0.6045365046296296</c:v>
                </c:pt>
                <c:pt idx="3379">
                  <c:v>0.60454056712962967</c:v>
                </c:pt>
                <c:pt idx="3380">
                  <c:v>0.60454435185185185</c:v>
                </c:pt>
                <c:pt idx="3381">
                  <c:v>0.60454798611111105</c:v>
                </c:pt>
                <c:pt idx="3382">
                  <c:v>0.60455179398148151</c:v>
                </c:pt>
                <c:pt idx="3383">
                  <c:v>0.60455545138888889</c:v>
                </c:pt>
                <c:pt idx="3384">
                  <c:v>0.60455910879629626</c:v>
                </c:pt>
                <c:pt idx="3385">
                  <c:v>0.60456460648148147</c:v>
                </c:pt>
                <c:pt idx="3386">
                  <c:v>0.6045685648148148</c:v>
                </c:pt>
                <c:pt idx="3387">
                  <c:v>0.6045723842592593</c:v>
                </c:pt>
                <c:pt idx="3388">
                  <c:v>0.60457625000000004</c:v>
                </c:pt>
                <c:pt idx="3389">
                  <c:v>0.60458015046296298</c:v>
                </c:pt>
                <c:pt idx="3390">
                  <c:v>0.6045840393518519</c:v>
                </c:pt>
                <c:pt idx="3391">
                  <c:v>0.60458809027777771</c:v>
                </c:pt>
                <c:pt idx="3392">
                  <c:v>0.60459210648148154</c:v>
                </c:pt>
                <c:pt idx="3393">
                  <c:v>0.60459587962962968</c:v>
                </c:pt>
                <c:pt idx="3394">
                  <c:v>0.60459980324074081</c:v>
                </c:pt>
                <c:pt idx="3395">
                  <c:v>0.60460377314814817</c:v>
                </c:pt>
                <c:pt idx="3396">
                  <c:v>0.60460749999999996</c:v>
                </c:pt>
                <c:pt idx="3397">
                  <c:v>0.60461120370370369</c:v>
                </c:pt>
                <c:pt idx="3398">
                  <c:v>0.60461501157407405</c:v>
                </c:pt>
                <c:pt idx="3399">
                  <c:v>0.60461866898148153</c:v>
                </c:pt>
                <c:pt idx="3400">
                  <c:v>0.60462243055555553</c:v>
                </c:pt>
                <c:pt idx="3401">
                  <c:v>0.60462638888888887</c:v>
                </c:pt>
                <c:pt idx="3402">
                  <c:v>0.6046303472222222</c:v>
                </c:pt>
                <c:pt idx="3403">
                  <c:v>0.60463435185185188</c:v>
                </c:pt>
                <c:pt idx="3404">
                  <c:v>0.60463841435185184</c:v>
                </c:pt>
                <c:pt idx="3405">
                  <c:v>0.60464226851851854</c:v>
                </c:pt>
                <c:pt idx="3406">
                  <c:v>0.60464616898148149</c:v>
                </c:pt>
                <c:pt idx="3407">
                  <c:v>0.60465012731481482</c:v>
                </c:pt>
                <c:pt idx="3408">
                  <c:v>0.60465400462962959</c:v>
                </c:pt>
                <c:pt idx="3409">
                  <c:v>0.60465792824074072</c:v>
                </c:pt>
                <c:pt idx="3410">
                  <c:v>0.60466203703703703</c:v>
                </c:pt>
                <c:pt idx="3411">
                  <c:v>0.60466589120370373</c:v>
                </c:pt>
                <c:pt idx="3412">
                  <c:v>0.60466995370370369</c:v>
                </c:pt>
                <c:pt idx="3413">
                  <c:v>0.60467364583333338</c:v>
                </c:pt>
                <c:pt idx="3414">
                  <c:v>0.60467732638888883</c:v>
                </c:pt>
                <c:pt idx="3415">
                  <c:v>0.60468106481481476</c:v>
                </c:pt>
                <c:pt idx="3416">
                  <c:v>0.60468481481481484</c:v>
                </c:pt>
                <c:pt idx="3417">
                  <c:v>0.60468846064814807</c:v>
                </c:pt>
                <c:pt idx="3418">
                  <c:v>0.60469383101851848</c:v>
                </c:pt>
                <c:pt idx="3419">
                  <c:v>0.60469747685185182</c:v>
                </c:pt>
                <c:pt idx="3420">
                  <c:v>0.60470119212962958</c:v>
                </c:pt>
                <c:pt idx="3421">
                  <c:v>0.60470493055555552</c:v>
                </c:pt>
                <c:pt idx="3422">
                  <c:v>0.60470864583333339</c:v>
                </c:pt>
                <c:pt idx="3423">
                  <c:v>0.60471229166666662</c:v>
                </c:pt>
                <c:pt idx="3424">
                  <c:v>0.60471624999999996</c:v>
                </c:pt>
                <c:pt idx="3425">
                  <c:v>0.60472019675925925</c:v>
                </c:pt>
                <c:pt idx="3426">
                  <c:v>0.60472413194444441</c:v>
                </c:pt>
                <c:pt idx="3427">
                  <c:v>0.60472810185185188</c:v>
                </c:pt>
                <c:pt idx="3428">
                  <c:v>0.60473201388888886</c:v>
                </c:pt>
                <c:pt idx="3429">
                  <c:v>0.60473589120370363</c:v>
                </c:pt>
                <c:pt idx="3430">
                  <c:v>0.60473983796296293</c:v>
                </c:pt>
                <c:pt idx="3431">
                  <c:v>0.60474376157407406</c:v>
                </c:pt>
                <c:pt idx="3432">
                  <c:v>0.60474780092592595</c:v>
                </c:pt>
                <c:pt idx="3433">
                  <c:v>0.60475166666666669</c:v>
                </c:pt>
                <c:pt idx="3434">
                  <c:v>0.60475550925925925</c:v>
                </c:pt>
                <c:pt idx="3435">
                  <c:v>0.60475949074074076</c:v>
                </c:pt>
                <c:pt idx="3436">
                  <c:v>0.60476343750000006</c:v>
                </c:pt>
                <c:pt idx="3437">
                  <c:v>0.60476724537037041</c:v>
                </c:pt>
                <c:pt idx="3438">
                  <c:v>0.60477113425925932</c:v>
                </c:pt>
                <c:pt idx="3439">
                  <c:v>0.60477487268518515</c:v>
                </c:pt>
                <c:pt idx="3440">
                  <c:v>0.6047785532407407</c:v>
                </c:pt>
                <c:pt idx="3441">
                  <c:v>0.60478225694444443</c:v>
                </c:pt>
                <c:pt idx="3442">
                  <c:v>0.60478603009259257</c:v>
                </c:pt>
                <c:pt idx="3443">
                  <c:v>0.60478974537037034</c:v>
                </c:pt>
                <c:pt idx="3444">
                  <c:v>0.60479362268518522</c:v>
                </c:pt>
                <c:pt idx="3445">
                  <c:v>0.60479763888888882</c:v>
                </c:pt>
                <c:pt idx="3446">
                  <c:v>0.6048015162037037</c:v>
                </c:pt>
                <c:pt idx="3447">
                  <c:v>0.6048053703703703</c:v>
                </c:pt>
                <c:pt idx="3448">
                  <c:v>0.60480946759259258</c:v>
                </c:pt>
                <c:pt idx="3449">
                  <c:v>0.60481329861111111</c:v>
                </c:pt>
                <c:pt idx="3450">
                  <c:v>0.60481732638888885</c:v>
                </c:pt>
                <c:pt idx="3451">
                  <c:v>0.60482290509259262</c:v>
                </c:pt>
                <c:pt idx="3452">
                  <c:v>0.60482677083333336</c:v>
                </c:pt>
                <c:pt idx="3453">
                  <c:v>0.60483064814814813</c:v>
                </c:pt>
                <c:pt idx="3454">
                  <c:v>0.60483454861111108</c:v>
                </c:pt>
                <c:pt idx="3455">
                  <c:v>0.60483825231481481</c:v>
                </c:pt>
                <c:pt idx="3456">
                  <c:v>0.6048419444444445</c:v>
                </c:pt>
                <c:pt idx="3457">
                  <c:v>0.6048457060185185</c:v>
                </c:pt>
                <c:pt idx="3458">
                  <c:v>0.60484937500000002</c:v>
                </c:pt>
                <c:pt idx="3459">
                  <c:v>0.60485331018518518</c:v>
                </c:pt>
                <c:pt idx="3460">
                  <c:v>0.60485726851851851</c:v>
                </c:pt>
                <c:pt idx="3461">
                  <c:v>0.60486113425925925</c:v>
                </c:pt>
                <c:pt idx="3462">
                  <c:v>0.60486521990740738</c:v>
                </c:pt>
                <c:pt idx="3463">
                  <c:v>0.60486943287037043</c:v>
                </c:pt>
                <c:pt idx="3464">
                  <c:v>0.60487340277777779</c:v>
                </c:pt>
                <c:pt idx="3465">
                  <c:v>0.60487730324074074</c:v>
                </c:pt>
                <c:pt idx="3466">
                  <c:v>0.60488156250000003</c:v>
                </c:pt>
                <c:pt idx="3467">
                  <c:v>0.60488548611111115</c:v>
                </c:pt>
                <c:pt idx="3468">
                  <c:v>0.60488940972222227</c:v>
                </c:pt>
                <c:pt idx="3469">
                  <c:v>0.60489362268518521</c:v>
                </c:pt>
                <c:pt idx="3470">
                  <c:v>0.60489746527777777</c:v>
                </c:pt>
                <c:pt idx="3471">
                  <c:v>0.6049012037037037</c:v>
                </c:pt>
                <c:pt idx="3472">
                  <c:v>0.60490512731481483</c:v>
                </c:pt>
                <c:pt idx="3473">
                  <c:v>0.60490885416666662</c:v>
                </c:pt>
                <c:pt idx="3474">
                  <c:v>0.60491261574074073</c:v>
                </c:pt>
                <c:pt idx="3475">
                  <c:v>0.60491655092592589</c:v>
                </c:pt>
                <c:pt idx="3476">
                  <c:v>0.60492023148148155</c:v>
                </c:pt>
                <c:pt idx="3477">
                  <c:v>0.60492392361111114</c:v>
                </c:pt>
                <c:pt idx="3478">
                  <c:v>0.60492781250000005</c:v>
                </c:pt>
                <c:pt idx="3479">
                  <c:v>0.60493151620370378</c:v>
                </c:pt>
                <c:pt idx="3480">
                  <c:v>0.60493518518518519</c:v>
                </c:pt>
                <c:pt idx="3481">
                  <c:v>0.60493912037037034</c:v>
                </c:pt>
                <c:pt idx="3482">
                  <c:v>0.6049430208333334</c:v>
                </c:pt>
                <c:pt idx="3483">
                  <c:v>0.60494694444444441</c:v>
                </c:pt>
                <c:pt idx="3484">
                  <c:v>0.60495267361111116</c:v>
                </c:pt>
                <c:pt idx="3485">
                  <c:v>0.60495677083333332</c:v>
                </c:pt>
                <c:pt idx="3486">
                  <c:v>0.6049606828703703</c:v>
                </c:pt>
                <c:pt idx="3487">
                  <c:v>0.60496460648148143</c:v>
                </c:pt>
                <c:pt idx="3488">
                  <c:v>0.60496877314814812</c:v>
                </c:pt>
                <c:pt idx="3489">
                  <c:v>0.60497263888888886</c:v>
                </c:pt>
                <c:pt idx="3490">
                  <c:v>0.60497664351851854</c:v>
                </c:pt>
                <c:pt idx="3491">
                  <c:v>0.60498068287037043</c:v>
                </c:pt>
                <c:pt idx="3492">
                  <c:v>0.60498464120370377</c:v>
                </c:pt>
                <c:pt idx="3493">
                  <c:v>0.60498862268518516</c:v>
                </c:pt>
                <c:pt idx="3494">
                  <c:v>0.60499255787037043</c:v>
                </c:pt>
                <c:pt idx="3495">
                  <c:v>0.60499664351851845</c:v>
                </c:pt>
                <c:pt idx="3496">
                  <c:v>0.60500045138888892</c:v>
                </c:pt>
                <c:pt idx="3497">
                  <c:v>0.60500415509259253</c:v>
                </c:pt>
                <c:pt idx="3498">
                  <c:v>0.60500793981481482</c:v>
                </c:pt>
                <c:pt idx="3499">
                  <c:v>0.60501175925925932</c:v>
                </c:pt>
                <c:pt idx="3500">
                  <c:v>0.60501568287037044</c:v>
                </c:pt>
                <c:pt idx="3501">
                  <c:v>0.60501981481481482</c:v>
                </c:pt>
                <c:pt idx="3502">
                  <c:v>0.60502384259259256</c:v>
                </c:pt>
                <c:pt idx="3503">
                  <c:v>0.60502788194444446</c:v>
                </c:pt>
                <c:pt idx="3504">
                  <c:v>0.6050320023148148</c:v>
                </c:pt>
                <c:pt idx="3505">
                  <c:v>0.60503601851851851</c:v>
                </c:pt>
                <c:pt idx="3506">
                  <c:v>0.60503995370370367</c:v>
                </c:pt>
                <c:pt idx="3507">
                  <c:v>0.6050440393518518</c:v>
                </c:pt>
                <c:pt idx="3508">
                  <c:v>0.60504813657407408</c:v>
                </c:pt>
                <c:pt idx="3509">
                  <c:v>0.60505212962962962</c:v>
                </c:pt>
                <c:pt idx="3510">
                  <c:v>0.60505612268518516</c:v>
                </c:pt>
                <c:pt idx="3511">
                  <c:v>0.60505993055555563</c:v>
                </c:pt>
                <c:pt idx="3512">
                  <c:v>0.60506368055555548</c:v>
                </c:pt>
                <c:pt idx="3513">
                  <c:v>0.60506748842592595</c:v>
                </c:pt>
                <c:pt idx="3514">
                  <c:v>0.60507131944444448</c:v>
                </c:pt>
                <c:pt idx="3515">
                  <c:v>0.60507504629629627</c:v>
                </c:pt>
                <c:pt idx="3516">
                  <c:v>0.60507906249999999</c:v>
                </c:pt>
                <c:pt idx="3517">
                  <c:v>0.60508465277777779</c:v>
                </c:pt>
                <c:pt idx="3518">
                  <c:v>0.60508862268518515</c:v>
                </c:pt>
                <c:pt idx="3519">
                  <c:v>0.60509252314814821</c:v>
                </c:pt>
                <c:pt idx="3520">
                  <c:v>0.60509653935185181</c:v>
                </c:pt>
                <c:pt idx="3521">
                  <c:v>0.60510047453703708</c:v>
                </c:pt>
                <c:pt idx="3522">
                  <c:v>0.60510443287037041</c:v>
                </c:pt>
                <c:pt idx="3523">
                  <c:v>0.60510844907407402</c:v>
                </c:pt>
                <c:pt idx="3524">
                  <c:v>0.60511250000000005</c:v>
                </c:pt>
                <c:pt idx="3525">
                  <c:v>0.60511636574074068</c:v>
                </c:pt>
                <c:pt idx="3526">
                  <c:v>0.60512041666666672</c:v>
                </c:pt>
                <c:pt idx="3527">
                  <c:v>0.60512428240740734</c:v>
                </c:pt>
                <c:pt idx="3528">
                  <c:v>0.60512799768518521</c:v>
                </c:pt>
                <c:pt idx="3529">
                  <c:v>0.60513173611111115</c:v>
                </c:pt>
                <c:pt idx="3530">
                  <c:v>0.60513555555555554</c:v>
                </c:pt>
                <c:pt idx="3531">
                  <c:v>0.60513924768518523</c:v>
                </c:pt>
                <c:pt idx="3532">
                  <c:v>0.60514310185185183</c:v>
                </c:pt>
                <c:pt idx="3533">
                  <c:v>0.60514681712962959</c:v>
                </c:pt>
                <c:pt idx="3534">
                  <c:v>0.60515067129629629</c:v>
                </c:pt>
                <c:pt idx="3535">
                  <c:v>0.60515449074074079</c:v>
                </c:pt>
                <c:pt idx="3536">
                  <c:v>0.60515820601851855</c:v>
                </c:pt>
                <c:pt idx="3537">
                  <c:v>0.60516209490740736</c:v>
                </c:pt>
                <c:pt idx="3538">
                  <c:v>0.60516590277777771</c:v>
                </c:pt>
                <c:pt idx="3539">
                  <c:v>0.60516980324074077</c:v>
                </c:pt>
                <c:pt idx="3540">
                  <c:v>0.60517374999999995</c:v>
                </c:pt>
                <c:pt idx="3541">
                  <c:v>0.6051778356481482</c:v>
                </c:pt>
                <c:pt idx="3542">
                  <c:v>0.60518186342592595</c:v>
                </c:pt>
                <c:pt idx="3543">
                  <c:v>0.60518587962962966</c:v>
                </c:pt>
                <c:pt idx="3544">
                  <c:v>0.60518988425925924</c:v>
                </c:pt>
                <c:pt idx="3545">
                  <c:v>0.60519394675925919</c:v>
                </c:pt>
                <c:pt idx="3546">
                  <c:v>0.60519784722222225</c:v>
                </c:pt>
                <c:pt idx="3547">
                  <c:v>0.6052017476851852</c:v>
                </c:pt>
                <c:pt idx="3548">
                  <c:v>0.60520571759259256</c:v>
                </c:pt>
                <c:pt idx="3549">
                  <c:v>0.60520964120370369</c:v>
                </c:pt>
                <c:pt idx="3550">
                  <c:v>0.60521541666666667</c:v>
                </c:pt>
                <c:pt idx="3551">
                  <c:v>0.6052193402777778</c:v>
                </c:pt>
                <c:pt idx="3552">
                  <c:v>0.60522329861111113</c:v>
                </c:pt>
                <c:pt idx="3553">
                  <c:v>0.60522707175925927</c:v>
                </c:pt>
                <c:pt idx="3554">
                  <c:v>0.60523074074074079</c:v>
                </c:pt>
                <c:pt idx="3555">
                  <c:v>0.60523466435185191</c:v>
                </c:pt>
                <c:pt idx="3556">
                  <c:v>0.60523836805555553</c:v>
                </c:pt>
                <c:pt idx="3557">
                  <c:v>0.60524231481481483</c:v>
                </c:pt>
                <c:pt idx="3558">
                  <c:v>0.60524624999999999</c:v>
                </c:pt>
                <c:pt idx="3559">
                  <c:v>0.60525015046296293</c:v>
                </c:pt>
                <c:pt idx="3560">
                  <c:v>0.60525413194444444</c:v>
                </c:pt>
                <c:pt idx="3561">
                  <c:v>0.60525819444444451</c:v>
                </c:pt>
                <c:pt idx="3562">
                  <c:v>0.60526216435185187</c:v>
                </c:pt>
                <c:pt idx="3563">
                  <c:v>0.6052659953703704</c:v>
                </c:pt>
                <c:pt idx="3564">
                  <c:v>0.60526991898148153</c:v>
                </c:pt>
                <c:pt idx="3565">
                  <c:v>0.6052739236111111</c:v>
                </c:pt>
                <c:pt idx="3566">
                  <c:v>0.60527792824074067</c:v>
                </c:pt>
                <c:pt idx="3567">
                  <c:v>0.60528195601851853</c:v>
                </c:pt>
                <c:pt idx="3568">
                  <c:v>0.60528564814814811</c:v>
                </c:pt>
                <c:pt idx="3569">
                  <c:v>0.605289525462963</c:v>
                </c:pt>
                <c:pt idx="3570">
                  <c:v>0.60529326388888893</c:v>
                </c:pt>
                <c:pt idx="3571">
                  <c:v>0.60529697916666669</c:v>
                </c:pt>
                <c:pt idx="3572">
                  <c:v>0.60530078703703705</c:v>
                </c:pt>
                <c:pt idx="3573">
                  <c:v>0.60530468749999999</c:v>
                </c:pt>
                <c:pt idx="3574">
                  <c:v>0.60530865740740747</c:v>
                </c:pt>
                <c:pt idx="3575">
                  <c:v>0.60531265046296301</c:v>
                </c:pt>
                <c:pt idx="3576">
                  <c:v>0.60531660879629634</c:v>
                </c:pt>
                <c:pt idx="3577">
                  <c:v>0.60532232638888883</c:v>
                </c:pt>
                <c:pt idx="3578">
                  <c:v>0.60532614583333333</c:v>
                </c:pt>
                <c:pt idx="3579">
                  <c:v>0.60533019675925925</c:v>
                </c:pt>
                <c:pt idx="3580">
                  <c:v>0.60533407407407414</c:v>
                </c:pt>
                <c:pt idx="3581">
                  <c:v>0.6053380439814815</c:v>
                </c:pt>
                <c:pt idx="3582">
                  <c:v>0.60534204861111107</c:v>
                </c:pt>
                <c:pt idx="3583">
                  <c:v>0.6053459722222222</c:v>
                </c:pt>
                <c:pt idx="3584">
                  <c:v>0.60534993055555553</c:v>
                </c:pt>
                <c:pt idx="3585">
                  <c:v>0.60535368055555561</c:v>
                </c:pt>
                <c:pt idx="3586">
                  <c:v>0.6053575347222222</c:v>
                </c:pt>
                <c:pt idx="3587">
                  <c:v>0.60536134259259267</c:v>
                </c:pt>
                <c:pt idx="3588">
                  <c:v>0.60536506944444446</c:v>
                </c:pt>
                <c:pt idx="3589">
                  <c:v>0.60536891203703702</c:v>
                </c:pt>
                <c:pt idx="3590">
                  <c:v>0.60537276620370373</c:v>
                </c:pt>
                <c:pt idx="3591">
                  <c:v>0.60537658564814811</c:v>
                </c:pt>
                <c:pt idx="3592">
                  <c:v>0.60538028935185184</c:v>
                </c:pt>
                <c:pt idx="3593">
                  <c:v>0.60538401620370375</c:v>
                </c:pt>
                <c:pt idx="3594">
                  <c:v>0.60538780092592592</c:v>
                </c:pt>
                <c:pt idx="3595">
                  <c:v>0.60539144675925927</c:v>
                </c:pt>
                <c:pt idx="3596">
                  <c:v>0.60539532407407404</c:v>
                </c:pt>
                <c:pt idx="3597">
                  <c:v>0.60539928240740737</c:v>
                </c:pt>
                <c:pt idx="3598">
                  <c:v>0.60540341435185185</c:v>
                </c:pt>
                <c:pt idx="3599">
                  <c:v>0.60540730324074077</c:v>
                </c:pt>
                <c:pt idx="3600">
                  <c:v>0.60541123842592592</c:v>
                </c:pt>
                <c:pt idx="3601">
                  <c:v>0.60541526620370367</c:v>
                </c:pt>
                <c:pt idx="3602">
                  <c:v>0.60541923611111115</c:v>
                </c:pt>
                <c:pt idx="3603">
                  <c:v>0.60542489583333337</c:v>
                </c:pt>
                <c:pt idx="3604">
                  <c:v>0.60542880787037034</c:v>
                </c:pt>
                <c:pt idx="3605">
                  <c:v>0.60543266203703705</c:v>
                </c:pt>
                <c:pt idx="3606">
                  <c:v>0.60543678240740739</c:v>
                </c:pt>
                <c:pt idx="3607">
                  <c:v>0.60544065972222227</c:v>
                </c:pt>
                <c:pt idx="3608">
                  <c:v>0.60544466435185185</c:v>
                </c:pt>
                <c:pt idx="3609">
                  <c:v>0.60544861111111115</c:v>
                </c:pt>
                <c:pt idx="3610">
                  <c:v>0.60545231481481487</c:v>
                </c:pt>
                <c:pt idx="3611">
                  <c:v>0.60545604166666667</c:v>
                </c:pt>
                <c:pt idx="3612">
                  <c:v>0.60545986111111116</c:v>
                </c:pt>
                <c:pt idx="3613">
                  <c:v>0.60546370370370373</c:v>
                </c:pt>
                <c:pt idx="3614">
                  <c:v>0.60546765046296291</c:v>
                </c:pt>
                <c:pt idx="3615">
                  <c:v>0.60547185185185182</c:v>
                </c:pt>
                <c:pt idx="3616">
                  <c:v>0.60547578703703697</c:v>
                </c:pt>
                <c:pt idx="3617">
                  <c:v>0.60547964120370368</c:v>
                </c:pt>
                <c:pt idx="3618">
                  <c:v>0.60548372685185192</c:v>
                </c:pt>
                <c:pt idx="3619">
                  <c:v>0.60548760416666669</c:v>
                </c:pt>
                <c:pt idx="3620">
                  <c:v>0.60549166666666665</c:v>
                </c:pt>
                <c:pt idx="3621">
                  <c:v>0.60549564814814816</c:v>
                </c:pt>
                <c:pt idx="3622">
                  <c:v>0.6054995486111111</c:v>
                </c:pt>
                <c:pt idx="3623">
                  <c:v>0.60550350694444444</c:v>
                </c:pt>
                <c:pt idx="3624">
                  <c:v>0.60550737268518517</c:v>
                </c:pt>
                <c:pt idx="3625">
                  <c:v>0.60551115740740735</c:v>
                </c:pt>
                <c:pt idx="3626">
                  <c:v>0.60551484953703705</c:v>
                </c:pt>
                <c:pt idx="3627">
                  <c:v>0.60551881944444441</c:v>
                </c:pt>
                <c:pt idx="3628">
                  <c:v>0.60552247685185179</c:v>
                </c:pt>
                <c:pt idx="3629">
                  <c:v>0.60552622685185187</c:v>
                </c:pt>
                <c:pt idx="3630">
                  <c:v>0.60553206018518513</c:v>
                </c:pt>
                <c:pt idx="3631">
                  <c:v>0.60553613425925923</c:v>
                </c:pt>
                <c:pt idx="3632">
                  <c:v>0.60554025462962968</c:v>
                </c:pt>
                <c:pt idx="3633">
                  <c:v>0.6055440856481481</c:v>
                </c:pt>
                <c:pt idx="3634">
                  <c:v>0.60554797453703701</c:v>
                </c:pt>
                <c:pt idx="3635">
                  <c:v>0.60555190972222228</c:v>
                </c:pt>
                <c:pt idx="3636">
                  <c:v>0.60555584490740744</c:v>
                </c:pt>
                <c:pt idx="3637">
                  <c:v>0.6055599421296296</c:v>
                </c:pt>
                <c:pt idx="3638">
                  <c:v>0.60556395833333332</c:v>
                </c:pt>
                <c:pt idx="3639">
                  <c:v>0.605567962962963</c:v>
                </c:pt>
                <c:pt idx="3640">
                  <c:v>0.60557175925925921</c:v>
                </c:pt>
                <c:pt idx="3641">
                  <c:v>0.60557560185185189</c:v>
                </c:pt>
                <c:pt idx="3642">
                  <c:v>0.60557945601851848</c:v>
                </c:pt>
                <c:pt idx="3643">
                  <c:v>0.60558319444444442</c:v>
                </c:pt>
                <c:pt idx="3644">
                  <c:v>0.60558718749999996</c:v>
                </c:pt>
                <c:pt idx="3645">
                  <c:v>0.60559092592592589</c:v>
                </c:pt>
                <c:pt idx="3646">
                  <c:v>0.60559475694444442</c:v>
                </c:pt>
                <c:pt idx="3647">
                  <c:v>0.60559866898148151</c:v>
                </c:pt>
                <c:pt idx="3648">
                  <c:v>0.60560241898148148</c:v>
                </c:pt>
                <c:pt idx="3649">
                  <c:v>0.60560628472222222</c:v>
                </c:pt>
                <c:pt idx="3650">
                  <c:v>0.60561012731481478</c:v>
                </c:pt>
                <c:pt idx="3651">
                  <c:v>0.60561384259259265</c:v>
                </c:pt>
                <c:pt idx="3652">
                  <c:v>0.60561774305555549</c:v>
                </c:pt>
                <c:pt idx="3653">
                  <c:v>0.60562184027777777</c:v>
                </c:pt>
                <c:pt idx="3654">
                  <c:v>0.60562581018518513</c:v>
                </c:pt>
                <c:pt idx="3655">
                  <c:v>0.60562972222222222</c:v>
                </c:pt>
                <c:pt idx="3656">
                  <c:v>0.60563393518518516</c:v>
                </c:pt>
                <c:pt idx="3657">
                  <c:v>0.60563938657407401</c:v>
                </c:pt>
                <c:pt idx="3658">
                  <c:v>0.6056432986111111</c:v>
                </c:pt>
                <c:pt idx="3659">
                  <c:v>0.60564730324074068</c:v>
                </c:pt>
                <c:pt idx="3660">
                  <c:v>0.60565134259259257</c:v>
                </c:pt>
                <c:pt idx="3661">
                  <c:v>0.60565547453703705</c:v>
                </c:pt>
                <c:pt idx="3662">
                  <c:v>0.60565943287037038</c:v>
                </c:pt>
                <c:pt idx="3663">
                  <c:v>0.60566342592592592</c:v>
                </c:pt>
                <c:pt idx="3664">
                  <c:v>0.60566747685185185</c:v>
                </c:pt>
                <c:pt idx="3665">
                  <c:v>0.60567143518518518</c:v>
                </c:pt>
                <c:pt idx="3666">
                  <c:v>0.60567540509259266</c:v>
                </c:pt>
                <c:pt idx="3667">
                  <c:v>0.60567916666666666</c:v>
                </c:pt>
                <c:pt idx="3668">
                  <c:v>0.60568292824074077</c:v>
                </c:pt>
                <c:pt idx="3669">
                  <c:v>0.60568677083333333</c:v>
                </c:pt>
                <c:pt idx="3670">
                  <c:v>0.60569059027777772</c:v>
                </c:pt>
                <c:pt idx="3671">
                  <c:v>0.60569466435185182</c:v>
                </c:pt>
                <c:pt idx="3672">
                  <c:v>0.60569861111111112</c:v>
                </c:pt>
                <c:pt idx="3673">
                  <c:v>0.60570280092592588</c:v>
                </c:pt>
                <c:pt idx="3674">
                  <c:v>0.60570674768518518</c:v>
                </c:pt>
                <c:pt idx="3675">
                  <c:v>0.60571071759259254</c:v>
                </c:pt>
                <c:pt idx="3676">
                  <c:v>0.60571484953703703</c:v>
                </c:pt>
                <c:pt idx="3677">
                  <c:v>0.60571884259259257</c:v>
                </c:pt>
                <c:pt idx="3678">
                  <c:v>0.60572298611111108</c:v>
                </c:pt>
                <c:pt idx="3679">
                  <c:v>0.60572707175925922</c:v>
                </c:pt>
                <c:pt idx="3680">
                  <c:v>0.60573096064814813</c:v>
                </c:pt>
                <c:pt idx="3681">
                  <c:v>0.60573488425925925</c:v>
                </c:pt>
                <c:pt idx="3682">
                  <c:v>0.60573864583333337</c:v>
                </c:pt>
                <c:pt idx="3683">
                  <c:v>0.60574394675925924</c:v>
                </c:pt>
                <c:pt idx="3684">
                  <c:v>0.60574768518518518</c:v>
                </c:pt>
                <c:pt idx="3685">
                  <c:v>0.60575142361111112</c:v>
                </c:pt>
                <c:pt idx="3686">
                  <c:v>0.60575556712962964</c:v>
                </c:pt>
                <c:pt idx="3687">
                  <c:v>0.60575951388888882</c:v>
                </c:pt>
                <c:pt idx="3688">
                  <c:v>0.60576356481481486</c:v>
                </c:pt>
                <c:pt idx="3689">
                  <c:v>0.60576760416666664</c:v>
                </c:pt>
                <c:pt idx="3690">
                  <c:v>0.60577164351851853</c:v>
                </c:pt>
                <c:pt idx="3691">
                  <c:v>0.60577565972222225</c:v>
                </c:pt>
                <c:pt idx="3692">
                  <c:v>0.60577964120370364</c:v>
                </c:pt>
                <c:pt idx="3693">
                  <c:v>0.60578394675925928</c:v>
                </c:pt>
                <c:pt idx="3694">
                  <c:v>0.60578791666666665</c:v>
                </c:pt>
                <c:pt idx="3695">
                  <c:v>0.60579193287037036</c:v>
                </c:pt>
                <c:pt idx="3696">
                  <c:v>0.60579594907407408</c:v>
                </c:pt>
                <c:pt idx="3697">
                  <c:v>0.60579969907407405</c:v>
                </c:pt>
                <c:pt idx="3698">
                  <c:v>0.60580348379629634</c:v>
                </c:pt>
                <c:pt idx="3699">
                  <c:v>0.60580736111111111</c:v>
                </c:pt>
                <c:pt idx="3700">
                  <c:v>0.60581118055555561</c:v>
                </c:pt>
                <c:pt idx="3701">
                  <c:v>0.60581488425925922</c:v>
                </c:pt>
                <c:pt idx="3702">
                  <c:v>0.60581883101851852</c:v>
                </c:pt>
                <c:pt idx="3703">
                  <c:v>0.60582254629629628</c:v>
                </c:pt>
                <c:pt idx="3704">
                  <c:v>0.60582622685185183</c:v>
                </c:pt>
                <c:pt idx="3705">
                  <c:v>0.60583013888888892</c:v>
                </c:pt>
                <c:pt idx="3706">
                  <c:v>0.60583385416666669</c:v>
                </c:pt>
                <c:pt idx="3707">
                  <c:v>0.60583769675925925</c:v>
                </c:pt>
                <c:pt idx="3708">
                  <c:v>0.60584156249999999</c:v>
                </c:pt>
                <c:pt idx="3709">
                  <c:v>0.60584547453703708</c:v>
                </c:pt>
                <c:pt idx="3710">
                  <c:v>0.60585107638888891</c:v>
                </c:pt>
                <c:pt idx="3711">
                  <c:v>0.60585494212962965</c:v>
                </c:pt>
                <c:pt idx="3712">
                  <c:v>0.60585913194444452</c:v>
                </c:pt>
                <c:pt idx="3713">
                  <c:v>0.60586303240740735</c:v>
                </c:pt>
                <c:pt idx="3714">
                  <c:v>0.60586696759259262</c:v>
                </c:pt>
                <c:pt idx="3715">
                  <c:v>0.60587111111111114</c:v>
                </c:pt>
                <c:pt idx="3716">
                  <c:v>0.60587509259259253</c:v>
                </c:pt>
                <c:pt idx="3717">
                  <c:v>0.60587914351851857</c:v>
                </c:pt>
                <c:pt idx="3718">
                  <c:v>0.60588319444444438</c:v>
                </c:pt>
                <c:pt idx="3719">
                  <c:v>0.60588721064814821</c:v>
                </c:pt>
                <c:pt idx="3720">
                  <c:v>0.60589116898148154</c:v>
                </c:pt>
                <c:pt idx="3721">
                  <c:v>0.60589503472222217</c:v>
                </c:pt>
                <c:pt idx="3722">
                  <c:v>0.6058989930555555</c:v>
                </c:pt>
                <c:pt idx="3723">
                  <c:v>0.60590269675925923</c:v>
                </c:pt>
                <c:pt idx="3724">
                  <c:v>0.60590656249999997</c:v>
                </c:pt>
                <c:pt idx="3725">
                  <c:v>0.60591028935185187</c:v>
                </c:pt>
                <c:pt idx="3726">
                  <c:v>0.60591402777777781</c:v>
                </c:pt>
                <c:pt idx="3727">
                  <c:v>0.60591802083333335</c:v>
                </c:pt>
                <c:pt idx="3728">
                  <c:v>0.60592206018518524</c:v>
                </c:pt>
                <c:pt idx="3729">
                  <c:v>0.60592623842592597</c:v>
                </c:pt>
                <c:pt idx="3730">
                  <c:v>0.60593012731481488</c:v>
                </c:pt>
                <c:pt idx="3731">
                  <c:v>0.60593437500000003</c:v>
                </c:pt>
                <c:pt idx="3732">
                  <c:v>0.60593829861111115</c:v>
                </c:pt>
                <c:pt idx="3733">
                  <c:v>0.60594219907407409</c:v>
                </c:pt>
                <c:pt idx="3734">
                  <c:v>0.60594635416666665</c:v>
                </c:pt>
                <c:pt idx="3735">
                  <c:v>0.6059502546296297</c:v>
                </c:pt>
                <c:pt idx="3736">
                  <c:v>0.60595591435185192</c:v>
                </c:pt>
                <c:pt idx="3737">
                  <c:v>0.60595979166666669</c:v>
                </c:pt>
                <c:pt idx="3738">
                  <c:v>0.6059636458333334</c:v>
                </c:pt>
                <c:pt idx="3739">
                  <c:v>0.60596745370370375</c:v>
                </c:pt>
                <c:pt idx="3740">
                  <c:v>0.60597118055555554</c:v>
                </c:pt>
                <c:pt idx="3741">
                  <c:v>0.60597511574074081</c:v>
                </c:pt>
                <c:pt idx="3742">
                  <c:v>0.60597891203703702</c:v>
                </c:pt>
                <c:pt idx="3743">
                  <c:v>0.60598281249999997</c:v>
                </c:pt>
                <c:pt idx="3744">
                  <c:v>0.60598693287037031</c:v>
                </c:pt>
                <c:pt idx="3745">
                  <c:v>0.60599082175925922</c:v>
                </c:pt>
                <c:pt idx="3746">
                  <c:v>0.60599483796296294</c:v>
                </c:pt>
                <c:pt idx="3747">
                  <c:v>0.60599891203703704</c:v>
                </c:pt>
                <c:pt idx="3748">
                  <c:v>0.60600306712962959</c:v>
                </c:pt>
                <c:pt idx="3749">
                  <c:v>0.60600702546296292</c:v>
                </c:pt>
                <c:pt idx="3750">
                  <c:v>0.60601106481481481</c:v>
                </c:pt>
                <c:pt idx="3751">
                  <c:v>0.60601504629629632</c:v>
                </c:pt>
                <c:pt idx="3752">
                  <c:v>0.60601891203703706</c:v>
                </c:pt>
                <c:pt idx="3753">
                  <c:v>0.60602274305555559</c:v>
                </c:pt>
                <c:pt idx="3754">
                  <c:v>0.60602644675925921</c:v>
                </c:pt>
                <c:pt idx="3755">
                  <c:v>0.60603018518518514</c:v>
                </c:pt>
                <c:pt idx="3756">
                  <c:v>0.60603400462962964</c:v>
                </c:pt>
                <c:pt idx="3757">
                  <c:v>0.60603768518518519</c:v>
                </c:pt>
                <c:pt idx="3758">
                  <c:v>0.60604146990740737</c:v>
                </c:pt>
                <c:pt idx="3759">
                  <c:v>0.60604537037037043</c:v>
                </c:pt>
                <c:pt idx="3760">
                  <c:v>0.60604918981481481</c:v>
                </c:pt>
                <c:pt idx="3761">
                  <c:v>0.60605289351851854</c:v>
                </c:pt>
                <c:pt idx="3762">
                  <c:v>0.60605671296296293</c:v>
                </c:pt>
                <c:pt idx="3763">
                  <c:v>0.60606195601851853</c:v>
                </c:pt>
                <c:pt idx="3764">
                  <c:v>0.60606581018518513</c:v>
                </c:pt>
                <c:pt idx="3765">
                  <c:v>0.60606980324074067</c:v>
                </c:pt>
                <c:pt idx="3766">
                  <c:v>0.60607381944444449</c:v>
                </c:pt>
                <c:pt idx="3767">
                  <c:v>0.60607766203703706</c:v>
                </c:pt>
                <c:pt idx="3768">
                  <c:v>0.60608170138888895</c:v>
                </c:pt>
                <c:pt idx="3769">
                  <c:v>0.60608574074074073</c:v>
                </c:pt>
                <c:pt idx="3770">
                  <c:v>0.60608979166666666</c:v>
                </c:pt>
                <c:pt idx="3771">
                  <c:v>0.60609354166666674</c:v>
                </c:pt>
                <c:pt idx="3772">
                  <c:v>0.60609753472222228</c:v>
                </c:pt>
                <c:pt idx="3773">
                  <c:v>0.60610146990740743</c:v>
                </c:pt>
                <c:pt idx="3774">
                  <c:v>0.60610539351851855</c:v>
                </c:pt>
                <c:pt idx="3775">
                  <c:v>0.60610957175925928</c:v>
                </c:pt>
                <c:pt idx="3776">
                  <c:v>0.60611353009259261</c:v>
                </c:pt>
                <c:pt idx="3777">
                  <c:v>0.60611752314814815</c:v>
                </c:pt>
                <c:pt idx="3778">
                  <c:v>0.60612158564814822</c:v>
                </c:pt>
                <c:pt idx="3779">
                  <c:v>0.60612545138888885</c:v>
                </c:pt>
                <c:pt idx="3780">
                  <c:v>0.60612924768518517</c:v>
                </c:pt>
                <c:pt idx="3781">
                  <c:v>0.60613296296296293</c:v>
                </c:pt>
                <c:pt idx="3782">
                  <c:v>0.60613674768518522</c:v>
                </c:pt>
                <c:pt idx="3783">
                  <c:v>0.6061404398148148</c:v>
                </c:pt>
                <c:pt idx="3784">
                  <c:v>0.60614436342592592</c:v>
                </c:pt>
                <c:pt idx="3785">
                  <c:v>0.60614826388888887</c:v>
                </c:pt>
                <c:pt idx="3786">
                  <c:v>0.60615212962962961</c:v>
                </c:pt>
                <c:pt idx="3787">
                  <c:v>0.60615635416666669</c:v>
                </c:pt>
                <c:pt idx="3788">
                  <c:v>0.60616032407407405</c:v>
                </c:pt>
                <c:pt idx="3789">
                  <c:v>0.60616436342592594</c:v>
                </c:pt>
                <c:pt idx="3790">
                  <c:v>0.60616984953703701</c:v>
                </c:pt>
                <c:pt idx="3791">
                  <c:v>0.60617369212962957</c:v>
                </c:pt>
                <c:pt idx="3792">
                  <c:v>0.60617777777777782</c:v>
                </c:pt>
                <c:pt idx="3793">
                  <c:v>0.60618175925925921</c:v>
                </c:pt>
                <c:pt idx="3794">
                  <c:v>0.60618586805555552</c:v>
                </c:pt>
                <c:pt idx="3795">
                  <c:v>0.60618971064814808</c:v>
                </c:pt>
                <c:pt idx="3796">
                  <c:v>0.60619351851851855</c:v>
                </c:pt>
                <c:pt idx="3797">
                  <c:v>0.60619738425925929</c:v>
                </c:pt>
                <c:pt idx="3798">
                  <c:v>0.60620120370370367</c:v>
                </c:pt>
                <c:pt idx="3799">
                  <c:v>0.606205162037037</c:v>
                </c:pt>
                <c:pt idx="3800">
                  <c:v>0.60620902777777774</c:v>
                </c:pt>
                <c:pt idx="3801">
                  <c:v>0.60621309027777781</c:v>
                </c:pt>
                <c:pt idx="3802">
                  <c:v>0.60621714120370374</c:v>
                </c:pt>
                <c:pt idx="3803">
                  <c:v>0.60622115740740734</c:v>
                </c:pt>
                <c:pt idx="3804">
                  <c:v>0.60622533564814818</c:v>
                </c:pt>
                <c:pt idx="3805">
                  <c:v>0.60622929398148151</c:v>
                </c:pt>
                <c:pt idx="3806">
                  <c:v>0.60623347222222224</c:v>
                </c:pt>
                <c:pt idx="3807">
                  <c:v>0.60623733796296297</c:v>
                </c:pt>
                <c:pt idx="3808">
                  <c:v>0.60624120370370371</c:v>
                </c:pt>
                <c:pt idx="3809">
                  <c:v>0.60624518518518522</c:v>
                </c:pt>
                <c:pt idx="3810">
                  <c:v>0.60624890046296298</c:v>
                </c:pt>
                <c:pt idx="3811">
                  <c:v>0.60625271990740737</c:v>
                </c:pt>
                <c:pt idx="3812">
                  <c:v>0.60625650462962966</c:v>
                </c:pt>
                <c:pt idx="3813">
                  <c:v>0.60626031250000001</c:v>
                </c:pt>
                <c:pt idx="3814">
                  <c:v>0.60626410879629633</c:v>
                </c:pt>
                <c:pt idx="3815">
                  <c:v>0.60626783564814812</c:v>
                </c:pt>
                <c:pt idx="3816">
                  <c:v>0.60627332175925919</c:v>
                </c:pt>
                <c:pt idx="3817">
                  <c:v>0.60627718750000004</c:v>
                </c:pt>
                <c:pt idx="3818">
                  <c:v>0.60628099537037039</c:v>
                </c:pt>
                <c:pt idx="3819">
                  <c:v>0.60628483796296295</c:v>
                </c:pt>
                <c:pt idx="3820">
                  <c:v>0.60628879629629628</c:v>
                </c:pt>
                <c:pt idx="3821">
                  <c:v>0.60629267361111105</c:v>
                </c:pt>
                <c:pt idx="3822">
                  <c:v>0.60629665509259256</c:v>
                </c:pt>
                <c:pt idx="3823">
                  <c:v>0.60630079861111108</c:v>
                </c:pt>
                <c:pt idx="3824">
                  <c:v>0.6063047222222222</c:v>
                </c:pt>
                <c:pt idx="3825">
                  <c:v>0.60630868055555553</c:v>
                </c:pt>
                <c:pt idx="3826">
                  <c:v>0.60631270833333339</c:v>
                </c:pt>
                <c:pt idx="3827">
                  <c:v>0.60631678240740738</c:v>
                </c:pt>
                <c:pt idx="3828">
                  <c:v>0.60632090277777773</c:v>
                </c:pt>
                <c:pt idx="3829">
                  <c:v>0.60632482638888885</c:v>
                </c:pt>
                <c:pt idx="3830">
                  <c:v>0.60632898148148151</c:v>
                </c:pt>
                <c:pt idx="3831">
                  <c:v>0.60633296296296291</c:v>
                </c:pt>
                <c:pt idx="3832">
                  <c:v>0.60633696759259259</c:v>
                </c:pt>
                <c:pt idx="3833">
                  <c:v>0.60634121527777773</c:v>
                </c:pt>
                <c:pt idx="3834">
                  <c:v>0.60634520833333327</c:v>
                </c:pt>
                <c:pt idx="3835">
                  <c:v>0.60634937499999997</c:v>
                </c:pt>
                <c:pt idx="3836">
                  <c:v>0.60635324074074071</c:v>
                </c:pt>
                <c:pt idx="3837">
                  <c:v>0.60635704861111106</c:v>
                </c:pt>
                <c:pt idx="3838">
                  <c:v>0.60636092592592594</c:v>
                </c:pt>
                <c:pt idx="3839">
                  <c:v>0.60636482638888889</c:v>
                </c:pt>
                <c:pt idx="3840">
                  <c:v>0.60636872685185184</c:v>
                </c:pt>
                <c:pt idx="3841">
                  <c:v>0.60637263888888893</c:v>
                </c:pt>
                <c:pt idx="3842">
                  <c:v>0.60637656250000005</c:v>
                </c:pt>
                <c:pt idx="3843">
                  <c:v>0.60638230324074072</c:v>
                </c:pt>
                <c:pt idx="3844">
                  <c:v>0.6063863078703704</c:v>
                </c:pt>
                <c:pt idx="3845">
                  <c:v>0.60639032407407412</c:v>
                </c:pt>
                <c:pt idx="3846">
                  <c:v>0.60639438657407407</c:v>
                </c:pt>
                <c:pt idx="3847">
                  <c:v>0.60639836805555558</c:v>
                </c:pt>
                <c:pt idx="3848">
                  <c:v>0.60640245370370371</c:v>
                </c:pt>
                <c:pt idx="3849">
                  <c:v>0.60640660879629626</c:v>
                </c:pt>
                <c:pt idx="3850">
                  <c:v>0.60641072916666661</c:v>
                </c:pt>
                <c:pt idx="3851">
                  <c:v>0.6064145486111111</c:v>
                </c:pt>
                <c:pt idx="3852">
                  <c:v>0.60641841435185184</c:v>
                </c:pt>
                <c:pt idx="3853">
                  <c:v>0.60642216435185181</c:v>
                </c:pt>
                <c:pt idx="3854">
                  <c:v>0.60642592592592592</c:v>
                </c:pt>
                <c:pt idx="3855">
                  <c:v>0.60642981481481484</c:v>
                </c:pt>
                <c:pt idx="3856">
                  <c:v>0.60643371527777779</c:v>
                </c:pt>
                <c:pt idx="3857">
                  <c:v>0.60643777777777774</c:v>
                </c:pt>
                <c:pt idx="3858">
                  <c:v>0.60644165509259262</c:v>
                </c:pt>
                <c:pt idx="3859">
                  <c:v>0.60644576388888882</c:v>
                </c:pt>
                <c:pt idx="3860">
                  <c:v>0.60644980324074071</c:v>
                </c:pt>
                <c:pt idx="3861">
                  <c:v>0.6064538078703704</c:v>
                </c:pt>
                <c:pt idx="3862">
                  <c:v>0.60645804398148151</c:v>
                </c:pt>
                <c:pt idx="3863">
                  <c:v>0.60646202546296302</c:v>
                </c:pt>
                <c:pt idx="3864">
                  <c:v>0.60646609953703701</c:v>
                </c:pt>
                <c:pt idx="3865">
                  <c:v>0.60647018518518514</c:v>
                </c:pt>
                <c:pt idx="3866">
                  <c:v>0.60647393518518522</c:v>
                </c:pt>
                <c:pt idx="3867">
                  <c:v>0.60647778935185193</c:v>
                </c:pt>
                <c:pt idx="3868">
                  <c:v>0.60648165509259255</c:v>
                </c:pt>
                <c:pt idx="3869">
                  <c:v>0.60648701388888882</c:v>
                </c:pt>
                <c:pt idx="3870">
                  <c:v>0.60649075231481475</c:v>
                </c:pt>
                <c:pt idx="3871">
                  <c:v>0.6064945254629629</c:v>
                </c:pt>
                <c:pt idx="3872">
                  <c:v>0.60649848379629623</c:v>
                </c:pt>
                <c:pt idx="3873">
                  <c:v>0.60650222222222216</c:v>
                </c:pt>
                <c:pt idx="3874">
                  <c:v>0.60650607638888887</c:v>
                </c:pt>
                <c:pt idx="3875">
                  <c:v>0.60650996527777778</c:v>
                </c:pt>
                <c:pt idx="3876">
                  <c:v>0.60651365740740737</c:v>
                </c:pt>
                <c:pt idx="3877">
                  <c:v>0.60651741898148148</c:v>
                </c:pt>
                <c:pt idx="3878">
                  <c:v>0.60652146990740741</c:v>
                </c:pt>
                <c:pt idx="3879">
                  <c:v>0.60652549768518516</c:v>
                </c:pt>
                <c:pt idx="3880">
                  <c:v>0.60652935185185186</c:v>
                </c:pt>
                <c:pt idx="3881">
                  <c:v>0.60653357638888894</c:v>
                </c:pt>
                <c:pt idx="3882">
                  <c:v>0.60653747685185189</c:v>
                </c:pt>
                <c:pt idx="3883">
                  <c:v>0.60654148148148146</c:v>
                </c:pt>
                <c:pt idx="3884">
                  <c:v>0.60654557870370374</c:v>
                </c:pt>
                <c:pt idx="3885">
                  <c:v>0.60654952546296304</c:v>
                </c:pt>
                <c:pt idx="3886">
                  <c:v>0.60655359953703702</c:v>
                </c:pt>
                <c:pt idx="3887">
                  <c:v>0.60655758101851853</c:v>
                </c:pt>
                <c:pt idx="3888">
                  <c:v>0.60656148148148148</c:v>
                </c:pt>
                <c:pt idx="3889">
                  <c:v>0.60656552083333326</c:v>
                </c:pt>
                <c:pt idx="3890">
                  <c:v>0.60656952546296294</c:v>
                </c:pt>
                <c:pt idx="3891">
                  <c:v>0.60657373842592588</c:v>
                </c:pt>
                <c:pt idx="3892">
                  <c:v>0.60657755787037038</c:v>
                </c:pt>
                <c:pt idx="3893">
                  <c:v>0.60658138888888891</c:v>
                </c:pt>
                <c:pt idx="3894">
                  <c:v>0.60658520833333329</c:v>
                </c:pt>
                <c:pt idx="3895">
                  <c:v>0.60658894675925923</c:v>
                </c:pt>
                <c:pt idx="3896">
                  <c:v>0.60659450231481482</c:v>
                </c:pt>
                <c:pt idx="3897">
                  <c:v>0.60659842592592594</c:v>
                </c:pt>
                <c:pt idx="3898">
                  <c:v>0.60660260416666667</c:v>
                </c:pt>
                <c:pt idx="3899">
                  <c:v>0.60660653935185183</c:v>
                </c:pt>
                <c:pt idx="3900">
                  <c:v>0.60661054398148151</c:v>
                </c:pt>
                <c:pt idx="3901">
                  <c:v>0.60661484953703704</c:v>
                </c:pt>
                <c:pt idx="3902">
                  <c:v>0.60661874999999998</c:v>
                </c:pt>
                <c:pt idx="3903">
                  <c:v>0.60662270833333332</c:v>
                </c:pt>
                <c:pt idx="3904">
                  <c:v>0.60662679398148145</c:v>
                </c:pt>
                <c:pt idx="3905">
                  <c:v>0.60663065972222219</c:v>
                </c:pt>
                <c:pt idx="3906">
                  <c:v>0.60663466435185187</c:v>
                </c:pt>
                <c:pt idx="3907">
                  <c:v>0.60663863425925924</c:v>
                </c:pt>
                <c:pt idx="3908">
                  <c:v>0.60664246527777776</c:v>
                </c:pt>
                <c:pt idx="3909">
                  <c:v>0.60664614583333332</c:v>
                </c:pt>
                <c:pt idx="3910">
                  <c:v>0.60665017361111107</c:v>
                </c:pt>
                <c:pt idx="3911">
                  <c:v>0.60665390046296297</c:v>
                </c:pt>
                <c:pt idx="3912">
                  <c:v>0.60665778935185188</c:v>
                </c:pt>
                <c:pt idx="3913">
                  <c:v>0.60666194444444443</c:v>
                </c:pt>
                <c:pt idx="3914">
                  <c:v>0.60666590277777777</c:v>
                </c:pt>
                <c:pt idx="3915">
                  <c:v>0.60666997685185187</c:v>
                </c:pt>
                <c:pt idx="3916">
                  <c:v>0.60667399305555558</c:v>
                </c:pt>
                <c:pt idx="3917">
                  <c:v>0.60667791666666659</c:v>
                </c:pt>
                <c:pt idx="3918">
                  <c:v>0.60668189814814821</c:v>
                </c:pt>
                <c:pt idx="3919">
                  <c:v>0.60668582175925923</c:v>
                </c:pt>
                <c:pt idx="3920">
                  <c:v>0.60668975694444438</c:v>
                </c:pt>
                <c:pt idx="3921">
                  <c:v>0.60669384259259262</c:v>
                </c:pt>
                <c:pt idx="3922">
                  <c:v>0.60669787037037037</c:v>
                </c:pt>
                <c:pt idx="3923">
                  <c:v>0.60670313657407404</c:v>
                </c:pt>
                <c:pt idx="3924">
                  <c:v>0.6067068518518518</c:v>
                </c:pt>
                <c:pt idx="3925">
                  <c:v>0.60671071759259265</c:v>
                </c:pt>
                <c:pt idx="3926">
                  <c:v>0.60671447916666665</c:v>
                </c:pt>
                <c:pt idx="3927">
                  <c:v>0.60671829861111115</c:v>
                </c:pt>
                <c:pt idx="3928">
                  <c:v>0.60672204861111112</c:v>
                </c:pt>
                <c:pt idx="3929">
                  <c:v>0.60672586805555551</c:v>
                </c:pt>
                <c:pt idx="3930">
                  <c:v>0.60672967592592586</c:v>
                </c:pt>
                <c:pt idx="3931">
                  <c:v>0.60673337962962959</c:v>
                </c:pt>
                <c:pt idx="3932">
                  <c:v>0.60673733796296292</c:v>
                </c:pt>
                <c:pt idx="3933">
                  <c:v>0.60674103009259261</c:v>
                </c:pt>
                <c:pt idx="3934">
                  <c:v>0.60674480324074076</c:v>
                </c:pt>
                <c:pt idx="3935">
                  <c:v>0.60674900462962966</c:v>
                </c:pt>
                <c:pt idx="3936">
                  <c:v>0.60675292824074079</c:v>
                </c:pt>
                <c:pt idx="3937">
                  <c:v>0.60675686342592594</c:v>
                </c:pt>
                <c:pt idx="3938">
                  <c:v>0.60676084490740745</c:v>
                </c:pt>
                <c:pt idx="3939">
                  <c:v>0.60676489583333326</c:v>
                </c:pt>
                <c:pt idx="3940">
                  <c:v>0.60676891203703709</c:v>
                </c:pt>
                <c:pt idx="3941">
                  <c:v>0.60677275462962965</c:v>
                </c:pt>
                <c:pt idx="3942">
                  <c:v>0.60677679398148154</c:v>
                </c:pt>
                <c:pt idx="3943">
                  <c:v>0.60678075231481488</c:v>
                </c:pt>
                <c:pt idx="3944">
                  <c:v>0.60678474537037042</c:v>
                </c:pt>
                <c:pt idx="3945">
                  <c:v>0.60678885416666672</c:v>
                </c:pt>
                <c:pt idx="3946">
                  <c:v>0.6067927662037037</c:v>
                </c:pt>
                <c:pt idx="3947">
                  <c:v>0.60679668981481483</c:v>
                </c:pt>
                <c:pt idx="3948">
                  <c:v>0.60680074074074075</c:v>
                </c:pt>
                <c:pt idx="3949">
                  <c:v>0.60680605324074077</c:v>
                </c:pt>
                <c:pt idx="3950">
                  <c:v>0.60680978009259257</c:v>
                </c:pt>
                <c:pt idx="3951">
                  <c:v>0.60681346064814812</c:v>
                </c:pt>
                <c:pt idx="3952">
                  <c:v>0.60681737268518521</c:v>
                </c:pt>
                <c:pt idx="3953">
                  <c:v>0.60682124999999998</c:v>
                </c:pt>
                <c:pt idx="3954">
                  <c:v>0.60682528935185187</c:v>
                </c:pt>
                <c:pt idx="3955">
                  <c:v>0.60682936342592597</c:v>
                </c:pt>
                <c:pt idx="3956">
                  <c:v>0.60683333333333334</c:v>
                </c:pt>
                <c:pt idx="3957">
                  <c:v>0.60683719907407407</c:v>
                </c:pt>
                <c:pt idx="3958">
                  <c:v>0.60684121527777779</c:v>
                </c:pt>
                <c:pt idx="3959">
                  <c:v>0.6068451967592593</c:v>
                </c:pt>
                <c:pt idx="3960">
                  <c:v>0.60684908564814821</c:v>
                </c:pt>
                <c:pt idx="3961">
                  <c:v>0.60685322916666673</c:v>
                </c:pt>
                <c:pt idx="3962">
                  <c:v>0.60685715277777774</c:v>
                </c:pt>
                <c:pt idx="3963">
                  <c:v>0.60686106481481483</c:v>
                </c:pt>
                <c:pt idx="3964">
                  <c:v>0.60686496527777778</c:v>
                </c:pt>
                <c:pt idx="3965">
                  <c:v>0.60686866898148151</c:v>
                </c:pt>
                <c:pt idx="3966">
                  <c:v>0.6068725231481481</c:v>
                </c:pt>
                <c:pt idx="3967">
                  <c:v>0.60687635416666663</c:v>
                </c:pt>
                <c:pt idx="3968">
                  <c:v>0.60688028935185179</c:v>
                </c:pt>
                <c:pt idx="3969">
                  <c:v>0.60688420138888888</c:v>
                </c:pt>
                <c:pt idx="3970">
                  <c:v>0.60688815972222221</c:v>
                </c:pt>
                <c:pt idx="3971">
                  <c:v>0.60689215277777775</c:v>
                </c:pt>
                <c:pt idx="3972">
                  <c:v>0.60689618055555561</c:v>
                </c:pt>
                <c:pt idx="3973">
                  <c:v>0.60690019675925921</c:v>
                </c:pt>
                <c:pt idx="3974">
                  <c:v>0.60690428240740746</c:v>
                </c:pt>
                <c:pt idx="3975">
                  <c:v>0.60690817129629626</c:v>
                </c:pt>
                <c:pt idx="3976">
                  <c:v>0.60691395833333328</c:v>
                </c:pt>
                <c:pt idx="3977">
                  <c:v>0.60691791666666661</c:v>
                </c:pt>
                <c:pt idx="3978">
                  <c:v>0.60692215277777783</c:v>
                </c:pt>
                <c:pt idx="3979">
                  <c:v>0.60692591435185184</c:v>
                </c:pt>
                <c:pt idx="3980">
                  <c:v>0.60692961805555556</c:v>
                </c:pt>
                <c:pt idx="3981">
                  <c:v>0.60693354166666669</c:v>
                </c:pt>
                <c:pt idx="3982">
                  <c:v>0.60693728009259262</c:v>
                </c:pt>
                <c:pt idx="3983">
                  <c:v>0.60694112268518519</c:v>
                </c:pt>
                <c:pt idx="3984">
                  <c:v>0.60694499999999996</c:v>
                </c:pt>
                <c:pt idx="3985">
                  <c:v>0.6069490856481482</c:v>
                </c:pt>
                <c:pt idx="3986">
                  <c:v>0.6069528472222222</c:v>
                </c:pt>
                <c:pt idx="3987">
                  <c:v>0.60695675925925929</c:v>
                </c:pt>
                <c:pt idx="3988">
                  <c:v>0.6069606828703703</c:v>
                </c:pt>
                <c:pt idx="3989">
                  <c:v>0.60696446759259259</c:v>
                </c:pt>
                <c:pt idx="3990">
                  <c:v>0.60696850694444449</c:v>
                </c:pt>
                <c:pt idx="3991">
                  <c:v>0.60697240740740743</c:v>
                </c:pt>
                <c:pt idx="3992">
                  <c:v>0.60697635416666673</c:v>
                </c:pt>
                <c:pt idx="3993">
                  <c:v>0.60698055555555552</c:v>
                </c:pt>
                <c:pt idx="3994">
                  <c:v>0.60698454861111106</c:v>
                </c:pt>
                <c:pt idx="3995">
                  <c:v>0.60698866898148152</c:v>
                </c:pt>
                <c:pt idx="3996">
                  <c:v>0.60699262731481485</c:v>
                </c:pt>
                <c:pt idx="3997">
                  <c:v>0.60699682870370364</c:v>
                </c:pt>
                <c:pt idx="3998">
                  <c:v>0.60700082175925929</c:v>
                </c:pt>
                <c:pt idx="3999">
                  <c:v>0.60700476851851859</c:v>
                </c:pt>
                <c:pt idx="4000">
                  <c:v>0.60700893518518517</c:v>
                </c:pt>
                <c:pt idx="4001">
                  <c:v>0.60701295138888889</c:v>
                </c:pt>
                <c:pt idx="4002">
                  <c:v>0.60701880787037032</c:v>
                </c:pt>
                <c:pt idx="4003">
                  <c:v>0.60702271990740742</c:v>
                </c:pt>
                <c:pt idx="4004">
                  <c:v>0.6070268518518519</c:v>
                </c:pt>
                <c:pt idx="4005">
                  <c:v>0.60703077546296302</c:v>
                </c:pt>
                <c:pt idx="4006">
                  <c:v>0.6070345601851852</c:v>
                </c:pt>
                <c:pt idx="4007">
                  <c:v>0.60703859953703698</c:v>
                </c:pt>
                <c:pt idx="4008">
                  <c:v>0.60704234953703706</c:v>
                </c:pt>
                <c:pt idx="4009">
                  <c:v>0.60704612268518521</c:v>
                </c:pt>
                <c:pt idx="4010">
                  <c:v>0.60705030092592593</c:v>
                </c:pt>
                <c:pt idx="4011">
                  <c:v>0.60705420138888888</c:v>
                </c:pt>
                <c:pt idx="4012">
                  <c:v>0.60705839120370364</c:v>
                </c:pt>
                <c:pt idx="4013">
                  <c:v>0.60706258101851851</c:v>
                </c:pt>
                <c:pt idx="4014">
                  <c:v>0.6070667476851852</c:v>
                </c:pt>
                <c:pt idx="4015">
                  <c:v>0.60707070601851854</c:v>
                </c:pt>
                <c:pt idx="4016">
                  <c:v>0.60707462962962966</c:v>
                </c:pt>
                <c:pt idx="4017">
                  <c:v>0.60707883101851856</c:v>
                </c:pt>
                <c:pt idx="4018">
                  <c:v>0.60708287037037034</c:v>
                </c:pt>
                <c:pt idx="4019">
                  <c:v>0.60708695601851848</c:v>
                </c:pt>
                <c:pt idx="4020">
                  <c:v>0.6070908796296296</c:v>
                </c:pt>
                <c:pt idx="4021">
                  <c:v>0.60709462962962968</c:v>
                </c:pt>
                <c:pt idx="4022">
                  <c:v>0.60709843750000003</c:v>
                </c:pt>
                <c:pt idx="4023">
                  <c:v>0.60710232638888895</c:v>
                </c:pt>
                <c:pt idx="4024">
                  <c:v>0.60710621527777775</c:v>
                </c:pt>
                <c:pt idx="4025">
                  <c:v>0.60711015046296291</c:v>
                </c:pt>
                <c:pt idx="4026">
                  <c:v>0.60711443287037037</c:v>
                </c:pt>
                <c:pt idx="4027">
                  <c:v>0.60711842592592591</c:v>
                </c:pt>
                <c:pt idx="4028">
                  <c:v>0.60712247685185183</c:v>
                </c:pt>
                <c:pt idx="4029">
                  <c:v>0.60712826388888885</c:v>
                </c:pt>
                <c:pt idx="4030">
                  <c:v>0.60713224537037036</c:v>
                </c:pt>
                <c:pt idx="4031">
                  <c:v>0.60713641203703705</c:v>
                </c:pt>
                <c:pt idx="4032">
                  <c:v>0.60714037037037039</c:v>
                </c:pt>
                <c:pt idx="4033">
                  <c:v>0.60714428240740748</c:v>
                </c:pt>
                <c:pt idx="4034">
                  <c:v>0.60714853009259262</c:v>
                </c:pt>
                <c:pt idx="4035">
                  <c:v>0.60715229166666662</c:v>
                </c:pt>
                <c:pt idx="4036">
                  <c:v>0.60715620370370371</c:v>
                </c:pt>
                <c:pt idx="4037">
                  <c:v>0.60716010416666666</c:v>
                </c:pt>
                <c:pt idx="4038">
                  <c:v>0.60716388888888895</c:v>
                </c:pt>
                <c:pt idx="4039">
                  <c:v>0.6071676967592593</c:v>
                </c:pt>
                <c:pt idx="4040">
                  <c:v>0.60717164351851849</c:v>
                </c:pt>
                <c:pt idx="4041">
                  <c:v>0.60717550925925923</c:v>
                </c:pt>
                <c:pt idx="4042">
                  <c:v>0.60717927083333334</c:v>
                </c:pt>
                <c:pt idx="4043">
                  <c:v>0.60718332175925926</c:v>
                </c:pt>
                <c:pt idx="4044">
                  <c:v>0.60718710648148144</c:v>
                </c:pt>
                <c:pt idx="4045">
                  <c:v>0.60719087962962959</c:v>
                </c:pt>
                <c:pt idx="4046">
                  <c:v>0.60719491898148148</c:v>
                </c:pt>
                <c:pt idx="4047">
                  <c:v>0.60719885416666664</c:v>
                </c:pt>
                <c:pt idx="4048">
                  <c:v>0.6072029166666667</c:v>
                </c:pt>
                <c:pt idx="4049">
                  <c:v>0.60720701388888887</c:v>
                </c:pt>
                <c:pt idx="4050">
                  <c:v>0.60721099537037038</c:v>
                </c:pt>
                <c:pt idx="4051">
                  <c:v>0.60721510416666669</c:v>
                </c:pt>
                <c:pt idx="4052">
                  <c:v>0.60721906250000002</c:v>
                </c:pt>
                <c:pt idx="4053">
                  <c:v>0.60722321759259257</c:v>
                </c:pt>
                <c:pt idx="4054">
                  <c:v>0.6072271759259259</c:v>
                </c:pt>
                <c:pt idx="4055">
                  <c:v>0.60723116898148144</c:v>
                </c:pt>
                <c:pt idx="4056">
                  <c:v>0.60723678240740742</c:v>
                </c:pt>
                <c:pt idx="4057">
                  <c:v>0.60724089120370373</c:v>
                </c:pt>
                <c:pt idx="4058">
                  <c:v>0.60724498842592589</c:v>
                </c:pt>
                <c:pt idx="4059">
                  <c:v>0.60724893518518519</c:v>
                </c:pt>
                <c:pt idx="4060">
                  <c:v>0.60725320601851851</c:v>
                </c:pt>
                <c:pt idx="4061">
                  <c:v>0.60725689814814821</c:v>
                </c:pt>
                <c:pt idx="4062">
                  <c:v>0.60726061342592585</c:v>
                </c:pt>
                <c:pt idx="4063">
                  <c:v>0.60726464120370371</c:v>
                </c:pt>
                <c:pt idx="4064">
                  <c:v>0.60726865740740743</c:v>
                </c:pt>
                <c:pt idx="4065">
                  <c:v>0.60727258101851855</c:v>
                </c:pt>
                <c:pt idx="4066">
                  <c:v>0.60727663194444448</c:v>
                </c:pt>
                <c:pt idx="4067">
                  <c:v>0.60728057870370378</c:v>
                </c:pt>
                <c:pt idx="4068">
                  <c:v>0.60728464120370373</c:v>
                </c:pt>
                <c:pt idx="4069">
                  <c:v>0.60728854166666668</c:v>
                </c:pt>
                <c:pt idx="4070">
                  <c:v>0.60729266203703702</c:v>
                </c:pt>
                <c:pt idx="4071">
                  <c:v>0.60729659722222229</c:v>
                </c:pt>
                <c:pt idx="4072">
                  <c:v>0.60730068287037031</c:v>
                </c:pt>
                <c:pt idx="4073">
                  <c:v>0.60730475694444441</c:v>
                </c:pt>
                <c:pt idx="4074">
                  <c:v>0.60730862268518515</c:v>
                </c:pt>
                <c:pt idx="4075">
                  <c:v>0.60731265046296301</c:v>
                </c:pt>
                <c:pt idx="4076">
                  <c:v>0.60731653935185193</c:v>
                </c:pt>
                <c:pt idx="4077">
                  <c:v>0.60732040509259255</c:v>
                </c:pt>
                <c:pt idx="4078">
                  <c:v>0.60732410879629628</c:v>
                </c:pt>
                <c:pt idx="4079">
                  <c:v>0.60732800925925923</c:v>
                </c:pt>
                <c:pt idx="4080">
                  <c:v>0.6073318518518519</c:v>
                </c:pt>
                <c:pt idx="4081">
                  <c:v>0.6073357407407407</c:v>
                </c:pt>
                <c:pt idx="4082">
                  <c:v>0.60734150462962966</c:v>
                </c:pt>
                <c:pt idx="4083">
                  <c:v>0.60734563657407403</c:v>
                </c:pt>
                <c:pt idx="4084">
                  <c:v>0.60734960648148151</c:v>
                </c:pt>
                <c:pt idx="4085">
                  <c:v>0.60735357638888887</c:v>
                </c:pt>
                <c:pt idx="4086">
                  <c:v>0.607357662037037</c:v>
                </c:pt>
                <c:pt idx="4087">
                  <c:v>0.60736181712962967</c:v>
                </c:pt>
                <c:pt idx="4088">
                  <c:v>0.60736579861111106</c:v>
                </c:pt>
                <c:pt idx="4089">
                  <c:v>0.60736983796296296</c:v>
                </c:pt>
                <c:pt idx="4090">
                  <c:v>0.60737390046296291</c:v>
                </c:pt>
                <c:pt idx="4091">
                  <c:v>0.60737766203703702</c:v>
                </c:pt>
                <c:pt idx="4092">
                  <c:v>0.60738148148148141</c:v>
                </c:pt>
                <c:pt idx="4093">
                  <c:v>0.60738543981481474</c:v>
                </c:pt>
                <c:pt idx="4094">
                  <c:v>0.60738952546296299</c:v>
                </c:pt>
                <c:pt idx="4095">
                  <c:v>0.60739344907407411</c:v>
                </c:pt>
                <c:pt idx="4096">
                  <c:v>0.60739734953703706</c:v>
                </c:pt>
                <c:pt idx="4097">
                  <c:v>0.60740114583333338</c:v>
                </c:pt>
                <c:pt idx="4098">
                  <c:v>0.60740486111111114</c:v>
                </c:pt>
                <c:pt idx="4099">
                  <c:v>0.60740888888888889</c:v>
                </c:pt>
                <c:pt idx="4100">
                  <c:v>0.60741261574074079</c:v>
                </c:pt>
                <c:pt idx="4101">
                  <c:v>0.60741652777777777</c:v>
                </c:pt>
                <c:pt idx="4102">
                  <c:v>0.60742040509259254</c:v>
                </c:pt>
                <c:pt idx="4103">
                  <c:v>0.60742435185185184</c:v>
                </c:pt>
                <c:pt idx="4104">
                  <c:v>0.60742840277777777</c:v>
                </c:pt>
                <c:pt idx="4105">
                  <c:v>0.60743244212962966</c:v>
                </c:pt>
                <c:pt idx="4106">
                  <c:v>0.60743658564814818</c:v>
                </c:pt>
                <c:pt idx="4107">
                  <c:v>0.60744054398148151</c:v>
                </c:pt>
                <c:pt idx="4108">
                  <c:v>0.60744468750000002</c:v>
                </c:pt>
                <c:pt idx="4109">
                  <c:v>0.60745931712962964</c:v>
                </c:pt>
                <c:pt idx="4110">
                  <c:v>0.60746509259259263</c:v>
                </c:pt>
                <c:pt idx="4111">
                  <c:v>0.60746931712962959</c:v>
                </c:pt>
                <c:pt idx="4112">
                  <c:v>0.60747328703703707</c:v>
                </c:pt>
                <c:pt idx="4113">
                  <c:v>0.60747767361111105</c:v>
                </c:pt>
                <c:pt idx="4114">
                  <c:v>0.60748151620370372</c:v>
                </c:pt>
                <c:pt idx="4115">
                  <c:v>0.60748537037037031</c:v>
                </c:pt>
                <c:pt idx="4116">
                  <c:v>0.60748942129629635</c:v>
                </c:pt>
                <c:pt idx="4117">
                  <c:v>0.60749333333333333</c:v>
                </c:pt>
                <c:pt idx="4118">
                  <c:v>0.60749793981481481</c:v>
                </c:pt>
                <c:pt idx="4119">
                  <c:v>0.6075030555555555</c:v>
                </c:pt>
                <c:pt idx="4120">
                  <c:v>0.6075083912037037</c:v>
                </c:pt>
                <c:pt idx="4121">
                  <c:v>0.60751365740740748</c:v>
                </c:pt>
                <c:pt idx="4122">
                  <c:v>0.60751811342592588</c:v>
                </c:pt>
                <c:pt idx="4123">
                  <c:v>0.6075223495370371</c:v>
                </c:pt>
                <c:pt idx="4124">
                  <c:v>0.60752646990740744</c:v>
                </c:pt>
                <c:pt idx="4125">
                  <c:v>0.60753087962962959</c:v>
                </c:pt>
                <c:pt idx="4126">
                  <c:v>0.60753542824074069</c:v>
                </c:pt>
                <c:pt idx="4127">
                  <c:v>0.60753957175925921</c:v>
                </c:pt>
                <c:pt idx="4128">
                  <c:v>0.60754349537037033</c:v>
                </c:pt>
                <c:pt idx="4129">
                  <c:v>0.60754744212962963</c:v>
                </c:pt>
                <c:pt idx="4130">
                  <c:v>0.60755146990740738</c:v>
                </c:pt>
                <c:pt idx="4131">
                  <c:v>0.60755603009259262</c:v>
                </c:pt>
                <c:pt idx="4132">
                  <c:v>0.60756042824074075</c:v>
                </c:pt>
                <c:pt idx="4133">
                  <c:v>0.60756501157407405</c:v>
                </c:pt>
                <c:pt idx="4134">
                  <c:v>0.60757011574074071</c:v>
                </c:pt>
                <c:pt idx="4135">
                  <c:v>0.60757612268518513</c:v>
                </c:pt>
                <c:pt idx="4136">
                  <c:v>0.60758020833333337</c:v>
                </c:pt>
                <c:pt idx="4137">
                  <c:v>0.60758434027777775</c:v>
                </c:pt>
                <c:pt idx="4138">
                  <c:v>0.60758935185185192</c:v>
                </c:pt>
                <c:pt idx="4139">
                  <c:v>0.6075936111111111</c:v>
                </c:pt>
                <c:pt idx="4140">
                  <c:v>0.60759775462962962</c:v>
                </c:pt>
                <c:pt idx="4141">
                  <c:v>0.60760180555555554</c:v>
                </c:pt>
                <c:pt idx="4142">
                  <c:v>0.60760577546296302</c:v>
                </c:pt>
                <c:pt idx="4143">
                  <c:v>0.60760969907407414</c:v>
                </c:pt>
              </c:numCache>
            </c:numRef>
          </c:xVal>
          <c:yVal>
            <c:numRef>
              <c:f>p100i2d0!$B$2:$B$4153</c:f>
              <c:numCache>
                <c:formatCode>General</c:formatCode>
                <c:ptCount val="4152"/>
                <c:pt idx="0">
                  <c:v>38.01</c:v>
                </c:pt>
                <c:pt idx="1">
                  <c:v>38.01</c:v>
                </c:pt>
                <c:pt idx="2">
                  <c:v>38.01</c:v>
                </c:pt>
                <c:pt idx="3">
                  <c:v>38.01</c:v>
                </c:pt>
                <c:pt idx="4">
                  <c:v>38</c:v>
                </c:pt>
                <c:pt idx="5">
                  <c:v>38</c:v>
                </c:pt>
                <c:pt idx="6">
                  <c:v>38</c:v>
                </c:pt>
                <c:pt idx="7">
                  <c:v>38</c:v>
                </c:pt>
                <c:pt idx="8">
                  <c:v>38</c:v>
                </c:pt>
                <c:pt idx="9">
                  <c:v>38</c:v>
                </c:pt>
                <c:pt idx="10">
                  <c:v>38</c:v>
                </c:pt>
                <c:pt idx="11">
                  <c:v>38</c:v>
                </c:pt>
                <c:pt idx="12">
                  <c:v>38</c:v>
                </c:pt>
                <c:pt idx="13">
                  <c:v>37.99</c:v>
                </c:pt>
                <c:pt idx="14">
                  <c:v>37.99</c:v>
                </c:pt>
                <c:pt idx="15">
                  <c:v>37.99</c:v>
                </c:pt>
                <c:pt idx="16">
                  <c:v>37.99</c:v>
                </c:pt>
                <c:pt idx="17">
                  <c:v>37.979999999999997</c:v>
                </c:pt>
                <c:pt idx="18">
                  <c:v>37.979999999999997</c:v>
                </c:pt>
                <c:pt idx="19">
                  <c:v>37.979999999999997</c:v>
                </c:pt>
                <c:pt idx="20">
                  <c:v>37.979999999999997</c:v>
                </c:pt>
                <c:pt idx="21">
                  <c:v>37.979999999999997</c:v>
                </c:pt>
                <c:pt idx="22">
                  <c:v>37.979999999999997</c:v>
                </c:pt>
                <c:pt idx="23">
                  <c:v>37.979999999999997</c:v>
                </c:pt>
                <c:pt idx="24">
                  <c:v>37.979999999999997</c:v>
                </c:pt>
                <c:pt idx="25">
                  <c:v>37.97</c:v>
                </c:pt>
                <c:pt idx="26">
                  <c:v>37.97</c:v>
                </c:pt>
                <c:pt idx="27">
                  <c:v>37.97</c:v>
                </c:pt>
                <c:pt idx="28">
                  <c:v>37.96</c:v>
                </c:pt>
                <c:pt idx="29">
                  <c:v>37.96</c:v>
                </c:pt>
                <c:pt idx="30">
                  <c:v>37.96</c:v>
                </c:pt>
                <c:pt idx="31">
                  <c:v>37.950000000000003</c:v>
                </c:pt>
                <c:pt idx="32">
                  <c:v>37.950000000000003</c:v>
                </c:pt>
                <c:pt idx="33">
                  <c:v>37.950000000000003</c:v>
                </c:pt>
                <c:pt idx="34">
                  <c:v>37.950000000000003</c:v>
                </c:pt>
                <c:pt idx="35">
                  <c:v>37.950000000000003</c:v>
                </c:pt>
                <c:pt idx="36">
                  <c:v>37.950000000000003</c:v>
                </c:pt>
                <c:pt idx="37">
                  <c:v>37.94</c:v>
                </c:pt>
                <c:pt idx="38">
                  <c:v>37.94</c:v>
                </c:pt>
                <c:pt idx="39">
                  <c:v>37.94</c:v>
                </c:pt>
                <c:pt idx="40">
                  <c:v>37.93</c:v>
                </c:pt>
                <c:pt idx="41">
                  <c:v>37.93</c:v>
                </c:pt>
                <c:pt idx="42">
                  <c:v>37.92</c:v>
                </c:pt>
                <c:pt idx="43">
                  <c:v>37.92</c:v>
                </c:pt>
                <c:pt idx="44">
                  <c:v>37.909999999999997</c:v>
                </c:pt>
                <c:pt idx="45">
                  <c:v>37.909999999999997</c:v>
                </c:pt>
                <c:pt idx="46">
                  <c:v>37.909999999999997</c:v>
                </c:pt>
                <c:pt idx="47">
                  <c:v>37.909999999999997</c:v>
                </c:pt>
                <c:pt idx="48">
                  <c:v>37.9</c:v>
                </c:pt>
                <c:pt idx="49">
                  <c:v>37.9</c:v>
                </c:pt>
                <c:pt idx="50">
                  <c:v>37.89</c:v>
                </c:pt>
                <c:pt idx="51">
                  <c:v>37.880000000000003</c:v>
                </c:pt>
                <c:pt idx="52">
                  <c:v>37.869999999999997</c:v>
                </c:pt>
                <c:pt idx="53">
                  <c:v>37.869999999999997</c:v>
                </c:pt>
                <c:pt idx="54">
                  <c:v>37.86</c:v>
                </c:pt>
                <c:pt idx="55">
                  <c:v>37.86</c:v>
                </c:pt>
                <c:pt idx="56">
                  <c:v>37.86</c:v>
                </c:pt>
                <c:pt idx="57">
                  <c:v>37.86</c:v>
                </c:pt>
                <c:pt idx="58">
                  <c:v>37.86</c:v>
                </c:pt>
                <c:pt idx="59">
                  <c:v>37.85</c:v>
                </c:pt>
                <c:pt idx="60">
                  <c:v>37.85</c:v>
                </c:pt>
                <c:pt idx="61">
                  <c:v>37.85</c:v>
                </c:pt>
                <c:pt idx="62">
                  <c:v>37.840000000000003</c:v>
                </c:pt>
                <c:pt idx="63">
                  <c:v>37.840000000000003</c:v>
                </c:pt>
                <c:pt idx="64">
                  <c:v>37.840000000000003</c:v>
                </c:pt>
                <c:pt idx="65">
                  <c:v>37.840000000000003</c:v>
                </c:pt>
                <c:pt idx="66">
                  <c:v>37.840000000000003</c:v>
                </c:pt>
                <c:pt idx="67">
                  <c:v>37.83</c:v>
                </c:pt>
                <c:pt idx="68">
                  <c:v>37.83</c:v>
                </c:pt>
                <c:pt idx="69">
                  <c:v>37.82</c:v>
                </c:pt>
                <c:pt idx="70">
                  <c:v>37.82</c:v>
                </c:pt>
                <c:pt idx="71">
                  <c:v>37.81</c:v>
                </c:pt>
                <c:pt idx="72">
                  <c:v>37.81</c:v>
                </c:pt>
                <c:pt idx="73">
                  <c:v>37.81</c:v>
                </c:pt>
                <c:pt idx="74">
                  <c:v>37.81</c:v>
                </c:pt>
                <c:pt idx="75">
                  <c:v>37.81</c:v>
                </c:pt>
                <c:pt idx="76">
                  <c:v>37.82</c:v>
                </c:pt>
                <c:pt idx="77">
                  <c:v>37.82</c:v>
                </c:pt>
                <c:pt idx="78">
                  <c:v>37.82</c:v>
                </c:pt>
                <c:pt idx="79">
                  <c:v>37.840000000000003</c:v>
                </c:pt>
                <c:pt idx="80">
                  <c:v>37.86</c:v>
                </c:pt>
                <c:pt idx="81">
                  <c:v>37.880000000000003</c:v>
                </c:pt>
                <c:pt idx="82">
                  <c:v>37.909999999999997</c:v>
                </c:pt>
                <c:pt idx="83">
                  <c:v>37.94</c:v>
                </c:pt>
                <c:pt idx="84">
                  <c:v>37.96</c:v>
                </c:pt>
                <c:pt idx="85">
                  <c:v>37.99</c:v>
                </c:pt>
                <c:pt idx="86">
                  <c:v>38.020000000000003</c:v>
                </c:pt>
                <c:pt idx="87">
                  <c:v>38.04</c:v>
                </c:pt>
                <c:pt idx="88">
                  <c:v>38.049999999999997</c:v>
                </c:pt>
                <c:pt idx="89">
                  <c:v>38.07</c:v>
                </c:pt>
                <c:pt idx="90">
                  <c:v>38.090000000000003</c:v>
                </c:pt>
                <c:pt idx="91">
                  <c:v>38.11</c:v>
                </c:pt>
                <c:pt idx="92">
                  <c:v>38.15</c:v>
                </c:pt>
                <c:pt idx="93">
                  <c:v>38.200000000000003</c:v>
                </c:pt>
                <c:pt idx="94">
                  <c:v>38.26</c:v>
                </c:pt>
                <c:pt idx="95">
                  <c:v>38.31</c:v>
                </c:pt>
                <c:pt idx="96">
                  <c:v>38.35</c:v>
                </c:pt>
                <c:pt idx="97">
                  <c:v>38.380000000000003</c:v>
                </c:pt>
                <c:pt idx="98">
                  <c:v>38.42</c:v>
                </c:pt>
                <c:pt idx="99">
                  <c:v>38.47</c:v>
                </c:pt>
                <c:pt idx="100">
                  <c:v>38.53</c:v>
                </c:pt>
                <c:pt idx="101">
                  <c:v>38.619999999999997</c:v>
                </c:pt>
                <c:pt idx="102">
                  <c:v>38.68</c:v>
                </c:pt>
                <c:pt idx="103">
                  <c:v>38.74</c:v>
                </c:pt>
                <c:pt idx="104">
                  <c:v>38.799999999999997</c:v>
                </c:pt>
                <c:pt idx="105">
                  <c:v>38.86</c:v>
                </c:pt>
                <c:pt idx="106">
                  <c:v>38.93</c:v>
                </c:pt>
                <c:pt idx="107">
                  <c:v>38.99</c:v>
                </c:pt>
                <c:pt idx="108">
                  <c:v>39.06</c:v>
                </c:pt>
                <c:pt idx="109">
                  <c:v>39.130000000000003</c:v>
                </c:pt>
                <c:pt idx="110">
                  <c:v>39.159999999999997</c:v>
                </c:pt>
                <c:pt idx="111">
                  <c:v>39.21</c:v>
                </c:pt>
                <c:pt idx="112">
                  <c:v>39.270000000000003</c:v>
                </c:pt>
                <c:pt idx="113">
                  <c:v>39.33</c:v>
                </c:pt>
                <c:pt idx="114">
                  <c:v>39.4</c:v>
                </c:pt>
                <c:pt idx="115">
                  <c:v>39.5</c:v>
                </c:pt>
                <c:pt idx="116">
                  <c:v>39.61</c:v>
                </c:pt>
                <c:pt idx="117">
                  <c:v>39.72</c:v>
                </c:pt>
                <c:pt idx="118">
                  <c:v>39.82</c:v>
                </c:pt>
                <c:pt idx="119">
                  <c:v>39.950000000000003</c:v>
                </c:pt>
                <c:pt idx="120">
                  <c:v>40.03</c:v>
                </c:pt>
                <c:pt idx="121">
                  <c:v>40.1</c:v>
                </c:pt>
                <c:pt idx="122">
                  <c:v>40.19</c:v>
                </c:pt>
                <c:pt idx="123">
                  <c:v>40.270000000000003</c:v>
                </c:pt>
                <c:pt idx="124">
                  <c:v>40.340000000000003</c:v>
                </c:pt>
                <c:pt idx="125">
                  <c:v>40.44</c:v>
                </c:pt>
                <c:pt idx="126">
                  <c:v>40.51</c:v>
                </c:pt>
                <c:pt idx="127">
                  <c:v>40.6</c:v>
                </c:pt>
                <c:pt idx="128">
                  <c:v>40.71</c:v>
                </c:pt>
                <c:pt idx="129">
                  <c:v>40.81</c:v>
                </c:pt>
                <c:pt idx="130">
                  <c:v>40.9</c:v>
                </c:pt>
                <c:pt idx="131">
                  <c:v>40.98</c:v>
                </c:pt>
                <c:pt idx="132">
                  <c:v>41.08</c:v>
                </c:pt>
                <c:pt idx="133">
                  <c:v>41.17</c:v>
                </c:pt>
                <c:pt idx="134">
                  <c:v>41.26</c:v>
                </c:pt>
                <c:pt idx="135">
                  <c:v>41.37</c:v>
                </c:pt>
                <c:pt idx="136">
                  <c:v>41.48</c:v>
                </c:pt>
                <c:pt idx="137">
                  <c:v>41.58</c:v>
                </c:pt>
                <c:pt idx="138">
                  <c:v>41.66</c:v>
                </c:pt>
                <c:pt idx="139">
                  <c:v>41.75</c:v>
                </c:pt>
                <c:pt idx="140">
                  <c:v>41.83</c:v>
                </c:pt>
                <c:pt idx="141">
                  <c:v>41.9</c:v>
                </c:pt>
                <c:pt idx="142">
                  <c:v>41.97</c:v>
                </c:pt>
                <c:pt idx="143">
                  <c:v>42.04</c:v>
                </c:pt>
                <c:pt idx="144">
                  <c:v>42.12</c:v>
                </c:pt>
                <c:pt idx="145">
                  <c:v>42.19</c:v>
                </c:pt>
                <c:pt idx="146">
                  <c:v>42.3</c:v>
                </c:pt>
                <c:pt idx="147">
                  <c:v>42.36</c:v>
                </c:pt>
                <c:pt idx="148">
                  <c:v>42.45</c:v>
                </c:pt>
                <c:pt idx="149">
                  <c:v>42.53</c:v>
                </c:pt>
                <c:pt idx="150">
                  <c:v>42.6</c:v>
                </c:pt>
                <c:pt idx="151">
                  <c:v>42.67</c:v>
                </c:pt>
                <c:pt idx="152">
                  <c:v>42.76</c:v>
                </c:pt>
                <c:pt idx="153">
                  <c:v>42.85</c:v>
                </c:pt>
                <c:pt idx="154">
                  <c:v>42.96</c:v>
                </c:pt>
                <c:pt idx="155">
                  <c:v>43.06</c:v>
                </c:pt>
                <c:pt idx="156">
                  <c:v>43.16</c:v>
                </c:pt>
                <c:pt idx="157">
                  <c:v>43.25</c:v>
                </c:pt>
                <c:pt idx="158">
                  <c:v>43.34</c:v>
                </c:pt>
                <c:pt idx="159">
                  <c:v>43.41</c:v>
                </c:pt>
                <c:pt idx="160">
                  <c:v>43.48</c:v>
                </c:pt>
                <c:pt idx="161">
                  <c:v>43.57</c:v>
                </c:pt>
                <c:pt idx="162">
                  <c:v>43.65</c:v>
                </c:pt>
                <c:pt idx="163">
                  <c:v>43.74</c:v>
                </c:pt>
                <c:pt idx="164">
                  <c:v>43.83</c:v>
                </c:pt>
                <c:pt idx="165">
                  <c:v>43.93</c:v>
                </c:pt>
                <c:pt idx="166">
                  <c:v>44.02</c:v>
                </c:pt>
                <c:pt idx="167">
                  <c:v>44.1</c:v>
                </c:pt>
                <c:pt idx="168">
                  <c:v>44.18</c:v>
                </c:pt>
                <c:pt idx="169">
                  <c:v>44.26</c:v>
                </c:pt>
                <c:pt idx="170">
                  <c:v>44.35</c:v>
                </c:pt>
                <c:pt idx="171">
                  <c:v>44.43</c:v>
                </c:pt>
                <c:pt idx="172">
                  <c:v>44.49</c:v>
                </c:pt>
                <c:pt idx="173">
                  <c:v>44.54</c:v>
                </c:pt>
                <c:pt idx="174">
                  <c:v>44.6</c:v>
                </c:pt>
                <c:pt idx="175">
                  <c:v>44.64</c:v>
                </c:pt>
                <c:pt idx="176">
                  <c:v>44.68</c:v>
                </c:pt>
                <c:pt idx="177">
                  <c:v>44.76</c:v>
                </c:pt>
                <c:pt idx="178">
                  <c:v>44.84</c:v>
                </c:pt>
                <c:pt idx="179">
                  <c:v>44.93</c:v>
                </c:pt>
                <c:pt idx="180">
                  <c:v>44.99</c:v>
                </c:pt>
                <c:pt idx="181">
                  <c:v>45.07</c:v>
                </c:pt>
                <c:pt idx="182">
                  <c:v>45.13</c:v>
                </c:pt>
                <c:pt idx="183">
                  <c:v>45.19</c:v>
                </c:pt>
                <c:pt idx="184">
                  <c:v>45.27</c:v>
                </c:pt>
                <c:pt idx="185">
                  <c:v>45.34</c:v>
                </c:pt>
                <c:pt idx="186">
                  <c:v>45.4</c:v>
                </c:pt>
                <c:pt idx="187">
                  <c:v>45.46</c:v>
                </c:pt>
                <c:pt idx="188">
                  <c:v>45.51</c:v>
                </c:pt>
                <c:pt idx="189">
                  <c:v>45.56</c:v>
                </c:pt>
                <c:pt idx="190">
                  <c:v>45.6</c:v>
                </c:pt>
                <c:pt idx="191">
                  <c:v>45.66</c:v>
                </c:pt>
                <c:pt idx="192">
                  <c:v>45.7</c:v>
                </c:pt>
                <c:pt idx="193">
                  <c:v>45.76</c:v>
                </c:pt>
                <c:pt idx="194">
                  <c:v>45.81</c:v>
                </c:pt>
                <c:pt idx="195">
                  <c:v>45.87</c:v>
                </c:pt>
                <c:pt idx="196">
                  <c:v>45.9</c:v>
                </c:pt>
                <c:pt idx="197">
                  <c:v>45.95</c:v>
                </c:pt>
                <c:pt idx="198">
                  <c:v>46</c:v>
                </c:pt>
                <c:pt idx="199">
                  <c:v>46.07</c:v>
                </c:pt>
                <c:pt idx="200">
                  <c:v>46.13</c:v>
                </c:pt>
                <c:pt idx="201">
                  <c:v>46.19</c:v>
                </c:pt>
                <c:pt idx="202">
                  <c:v>46.25</c:v>
                </c:pt>
                <c:pt idx="203">
                  <c:v>46.29</c:v>
                </c:pt>
                <c:pt idx="204">
                  <c:v>46.32</c:v>
                </c:pt>
                <c:pt idx="205">
                  <c:v>46.35</c:v>
                </c:pt>
                <c:pt idx="206">
                  <c:v>46.37</c:v>
                </c:pt>
                <c:pt idx="207">
                  <c:v>46.38</c:v>
                </c:pt>
                <c:pt idx="208">
                  <c:v>46.39</c:v>
                </c:pt>
                <c:pt idx="209">
                  <c:v>46.41</c:v>
                </c:pt>
                <c:pt idx="210">
                  <c:v>46.43</c:v>
                </c:pt>
                <c:pt idx="211">
                  <c:v>46.46</c:v>
                </c:pt>
                <c:pt idx="212">
                  <c:v>46.49</c:v>
                </c:pt>
                <c:pt idx="213">
                  <c:v>46.53</c:v>
                </c:pt>
                <c:pt idx="214">
                  <c:v>46.56</c:v>
                </c:pt>
                <c:pt idx="215">
                  <c:v>46.6</c:v>
                </c:pt>
                <c:pt idx="216">
                  <c:v>46.63</c:v>
                </c:pt>
                <c:pt idx="217">
                  <c:v>46.67</c:v>
                </c:pt>
                <c:pt idx="218">
                  <c:v>46.72</c:v>
                </c:pt>
                <c:pt idx="219">
                  <c:v>46.77</c:v>
                </c:pt>
                <c:pt idx="220">
                  <c:v>46.81</c:v>
                </c:pt>
                <c:pt idx="221">
                  <c:v>46.85</c:v>
                </c:pt>
                <c:pt idx="222">
                  <c:v>46.88</c:v>
                </c:pt>
                <c:pt idx="223">
                  <c:v>46.91</c:v>
                </c:pt>
                <c:pt idx="224">
                  <c:v>46.92</c:v>
                </c:pt>
                <c:pt idx="225">
                  <c:v>46.94</c:v>
                </c:pt>
                <c:pt idx="226">
                  <c:v>46.96</c:v>
                </c:pt>
                <c:pt idx="227">
                  <c:v>46.98</c:v>
                </c:pt>
                <c:pt idx="228">
                  <c:v>46.99</c:v>
                </c:pt>
                <c:pt idx="229">
                  <c:v>47</c:v>
                </c:pt>
                <c:pt idx="230">
                  <c:v>47.01</c:v>
                </c:pt>
                <c:pt idx="231">
                  <c:v>47.02</c:v>
                </c:pt>
                <c:pt idx="232">
                  <c:v>47.03</c:v>
                </c:pt>
                <c:pt idx="233">
                  <c:v>47.05</c:v>
                </c:pt>
                <c:pt idx="234">
                  <c:v>47.06</c:v>
                </c:pt>
                <c:pt idx="235">
                  <c:v>47.08</c:v>
                </c:pt>
                <c:pt idx="236">
                  <c:v>47.1</c:v>
                </c:pt>
                <c:pt idx="237">
                  <c:v>47.11</c:v>
                </c:pt>
                <c:pt idx="238">
                  <c:v>47.13</c:v>
                </c:pt>
                <c:pt idx="239">
                  <c:v>47.15</c:v>
                </c:pt>
                <c:pt idx="240">
                  <c:v>47.16</c:v>
                </c:pt>
                <c:pt idx="241">
                  <c:v>47.16</c:v>
                </c:pt>
                <c:pt idx="242">
                  <c:v>47.16</c:v>
                </c:pt>
                <c:pt idx="243">
                  <c:v>47.17</c:v>
                </c:pt>
                <c:pt idx="244">
                  <c:v>47.17</c:v>
                </c:pt>
                <c:pt idx="245">
                  <c:v>47.18</c:v>
                </c:pt>
                <c:pt idx="246">
                  <c:v>47.19</c:v>
                </c:pt>
                <c:pt idx="247">
                  <c:v>47.19</c:v>
                </c:pt>
                <c:pt idx="248">
                  <c:v>47.19</c:v>
                </c:pt>
                <c:pt idx="249">
                  <c:v>47.19</c:v>
                </c:pt>
                <c:pt idx="250">
                  <c:v>47.19</c:v>
                </c:pt>
                <c:pt idx="251">
                  <c:v>47.19</c:v>
                </c:pt>
                <c:pt idx="252">
                  <c:v>47.19</c:v>
                </c:pt>
                <c:pt idx="253">
                  <c:v>47.19</c:v>
                </c:pt>
                <c:pt idx="254">
                  <c:v>47.19</c:v>
                </c:pt>
                <c:pt idx="255">
                  <c:v>47.19</c:v>
                </c:pt>
                <c:pt idx="256">
                  <c:v>47.18</c:v>
                </c:pt>
                <c:pt idx="257">
                  <c:v>47.18</c:v>
                </c:pt>
                <c:pt idx="258">
                  <c:v>47.17</c:v>
                </c:pt>
                <c:pt idx="259">
                  <c:v>47.17</c:v>
                </c:pt>
                <c:pt idx="260">
                  <c:v>47.16</c:v>
                </c:pt>
                <c:pt idx="261">
                  <c:v>47.16</c:v>
                </c:pt>
                <c:pt idx="262">
                  <c:v>47.15</c:v>
                </c:pt>
                <c:pt idx="263">
                  <c:v>47.14</c:v>
                </c:pt>
                <c:pt idx="264">
                  <c:v>47.13</c:v>
                </c:pt>
                <c:pt idx="265">
                  <c:v>47.12</c:v>
                </c:pt>
                <c:pt idx="266">
                  <c:v>47.11</c:v>
                </c:pt>
                <c:pt idx="267">
                  <c:v>47.1</c:v>
                </c:pt>
                <c:pt idx="268">
                  <c:v>47.09</c:v>
                </c:pt>
                <c:pt idx="269">
                  <c:v>47.07</c:v>
                </c:pt>
                <c:pt idx="270">
                  <c:v>47.06</c:v>
                </c:pt>
                <c:pt idx="271">
                  <c:v>47.05</c:v>
                </c:pt>
                <c:pt idx="272">
                  <c:v>47.04</c:v>
                </c:pt>
                <c:pt idx="273">
                  <c:v>47.03</c:v>
                </c:pt>
                <c:pt idx="274">
                  <c:v>47.02</c:v>
                </c:pt>
                <c:pt idx="275">
                  <c:v>47.01</c:v>
                </c:pt>
                <c:pt idx="276">
                  <c:v>47</c:v>
                </c:pt>
                <c:pt idx="277">
                  <c:v>47</c:v>
                </c:pt>
                <c:pt idx="278">
                  <c:v>46.99</c:v>
                </c:pt>
                <c:pt idx="279">
                  <c:v>46.98</c:v>
                </c:pt>
                <c:pt idx="280">
                  <c:v>46.98</c:v>
                </c:pt>
                <c:pt idx="281">
                  <c:v>46.97</c:v>
                </c:pt>
                <c:pt idx="282">
                  <c:v>46.96</c:v>
                </c:pt>
                <c:pt idx="283">
                  <c:v>46.95</c:v>
                </c:pt>
                <c:pt idx="284">
                  <c:v>46.93</c:v>
                </c:pt>
                <c:pt idx="285">
                  <c:v>46.92</c:v>
                </c:pt>
                <c:pt idx="286">
                  <c:v>46.91</c:v>
                </c:pt>
                <c:pt idx="287">
                  <c:v>46.89</c:v>
                </c:pt>
                <c:pt idx="288">
                  <c:v>46.87</c:v>
                </c:pt>
                <c:pt idx="289">
                  <c:v>46.86</c:v>
                </c:pt>
                <c:pt idx="290">
                  <c:v>46.84</c:v>
                </c:pt>
                <c:pt idx="291">
                  <c:v>46.81</c:v>
                </c:pt>
                <c:pt idx="292">
                  <c:v>46.79</c:v>
                </c:pt>
                <c:pt idx="293">
                  <c:v>46.76</c:v>
                </c:pt>
                <c:pt idx="294">
                  <c:v>46.74</c:v>
                </c:pt>
                <c:pt idx="295">
                  <c:v>46.72</c:v>
                </c:pt>
                <c:pt idx="296">
                  <c:v>46.7</c:v>
                </c:pt>
                <c:pt idx="297">
                  <c:v>46.67</c:v>
                </c:pt>
                <c:pt idx="298">
                  <c:v>46.65</c:v>
                </c:pt>
                <c:pt idx="299">
                  <c:v>46.63</c:v>
                </c:pt>
                <c:pt idx="300">
                  <c:v>46.6</c:v>
                </c:pt>
                <c:pt idx="301">
                  <c:v>46.58</c:v>
                </c:pt>
                <c:pt idx="302">
                  <c:v>46.56</c:v>
                </c:pt>
                <c:pt idx="303">
                  <c:v>46.54</c:v>
                </c:pt>
                <c:pt idx="304">
                  <c:v>46.52</c:v>
                </c:pt>
                <c:pt idx="305">
                  <c:v>46.5</c:v>
                </c:pt>
                <c:pt idx="306">
                  <c:v>46.47</c:v>
                </c:pt>
                <c:pt idx="307">
                  <c:v>46.45</c:v>
                </c:pt>
                <c:pt idx="308">
                  <c:v>46.43</c:v>
                </c:pt>
                <c:pt idx="309">
                  <c:v>46.42</c:v>
                </c:pt>
                <c:pt idx="310">
                  <c:v>46.4</c:v>
                </c:pt>
                <c:pt idx="311">
                  <c:v>46.4</c:v>
                </c:pt>
                <c:pt idx="312">
                  <c:v>46.39</c:v>
                </c:pt>
                <c:pt idx="313">
                  <c:v>46.39</c:v>
                </c:pt>
                <c:pt idx="314">
                  <c:v>46.38</c:v>
                </c:pt>
                <c:pt idx="315">
                  <c:v>46.38</c:v>
                </c:pt>
                <c:pt idx="316">
                  <c:v>46.38</c:v>
                </c:pt>
                <c:pt idx="317">
                  <c:v>46.38</c:v>
                </c:pt>
                <c:pt idx="318">
                  <c:v>46.37</c:v>
                </c:pt>
                <c:pt idx="319">
                  <c:v>46.36</c:v>
                </c:pt>
                <c:pt idx="320">
                  <c:v>46.35</c:v>
                </c:pt>
                <c:pt idx="321">
                  <c:v>46.33</c:v>
                </c:pt>
                <c:pt idx="322">
                  <c:v>46.31</c:v>
                </c:pt>
                <c:pt idx="323">
                  <c:v>46.3</c:v>
                </c:pt>
                <c:pt idx="324">
                  <c:v>46.29</c:v>
                </c:pt>
                <c:pt idx="325">
                  <c:v>46.27</c:v>
                </c:pt>
                <c:pt idx="326">
                  <c:v>46.25</c:v>
                </c:pt>
                <c:pt idx="327">
                  <c:v>46.23</c:v>
                </c:pt>
                <c:pt idx="328">
                  <c:v>46.2</c:v>
                </c:pt>
                <c:pt idx="329">
                  <c:v>46.17</c:v>
                </c:pt>
                <c:pt idx="330">
                  <c:v>46.14</c:v>
                </c:pt>
                <c:pt idx="331">
                  <c:v>46.12</c:v>
                </c:pt>
                <c:pt idx="332">
                  <c:v>46.09</c:v>
                </c:pt>
                <c:pt idx="333">
                  <c:v>46.07</c:v>
                </c:pt>
                <c:pt idx="334">
                  <c:v>46.04</c:v>
                </c:pt>
                <c:pt idx="335">
                  <c:v>46.02</c:v>
                </c:pt>
                <c:pt idx="336">
                  <c:v>46</c:v>
                </c:pt>
                <c:pt idx="337">
                  <c:v>45.97</c:v>
                </c:pt>
                <c:pt idx="338">
                  <c:v>45.95</c:v>
                </c:pt>
                <c:pt idx="339">
                  <c:v>45.94</c:v>
                </c:pt>
                <c:pt idx="340">
                  <c:v>45.93</c:v>
                </c:pt>
                <c:pt idx="341">
                  <c:v>45.91</c:v>
                </c:pt>
                <c:pt idx="342">
                  <c:v>45.9</c:v>
                </c:pt>
                <c:pt idx="343">
                  <c:v>45.9</c:v>
                </c:pt>
                <c:pt idx="344">
                  <c:v>45.89</c:v>
                </c:pt>
                <c:pt idx="345">
                  <c:v>45.88</c:v>
                </c:pt>
                <c:pt idx="346">
                  <c:v>45.87</c:v>
                </c:pt>
                <c:pt idx="347">
                  <c:v>45.86</c:v>
                </c:pt>
                <c:pt idx="348">
                  <c:v>45.84</c:v>
                </c:pt>
                <c:pt idx="349">
                  <c:v>45.82</c:v>
                </c:pt>
                <c:pt idx="350">
                  <c:v>45.8</c:v>
                </c:pt>
                <c:pt idx="351">
                  <c:v>45.78</c:v>
                </c:pt>
                <c:pt idx="352">
                  <c:v>45.76</c:v>
                </c:pt>
                <c:pt idx="353">
                  <c:v>45.73</c:v>
                </c:pt>
                <c:pt idx="354">
                  <c:v>45.72</c:v>
                </c:pt>
                <c:pt idx="355">
                  <c:v>45.7</c:v>
                </c:pt>
                <c:pt idx="356">
                  <c:v>45.68</c:v>
                </c:pt>
                <c:pt idx="357">
                  <c:v>45.67</c:v>
                </c:pt>
                <c:pt idx="358">
                  <c:v>45.65</c:v>
                </c:pt>
                <c:pt idx="359">
                  <c:v>45.63</c:v>
                </c:pt>
                <c:pt idx="360">
                  <c:v>45.62</c:v>
                </c:pt>
                <c:pt idx="361">
                  <c:v>45.6</c:v>
                </c:pt>
                <c:pt idx="362">
                  <c:v>45.59</c:v>
                </c:pt>
                <c:pt idx="363">
                  <c:v>45.57</c:v>
                </c:pt>
                <c:pt idx="364">
                  <c:v>45.55</c:v>
                </c:pt>
                <c:pt idx="365">
                  <c:v>45.54</c:v>
                </c:pt>
                <c:pt idx="366">
                  <c:v>45.54</c:v>
                </c:pt>
                <c:pt idx="367">
                  <c:v>45.53</c:v>
                </c:pt>
                <c:pt idx="368">
                  <c:v>45.53</c:v>
                </c:pt>
                <c:pt idx="369">
                  <c:v>45.52</c:v>
                </c:pt>
                <c:pt idx="370">
                  <c:v>45.51</c:v>
                </c:pt>
                <c:pt idx="371">
                  <c:v>45.5</c:v>
                </c:pt>
                <c:pt idx="372">
                  <c:v>45.48</c:v>
                </c:pt>
                <c:pt idx="373">
                  <c:v>45.46</c:v>
                </c:pt>
                <c:pt idx="374">
                  <c:v>45.44</c:v>
                </c:pt>
                <c:pt idx="375">
                  <c:v>45.42</c:v>
                </c:pt>
                <c:pt idx="376">
                  <c:v>45.39</c:v>
                </c:pt>
                <c:pt idx="377">
                  <c:v>45.37</c:v>
                </c:pt>
                <c:pt idx="378">
                  <c:v>45.35</c:v>
                </c:pt>
                <c:pt idx="379">
                  <c:v>45.33</c:v>
                </c:pt>
                <c:pt idx="380">
                  <c:v>45.32</c:v>
                </c:pt>
                <c:pt idx="381">
                  <c:v>45.32</c:v>
                </c:pt>
                <c:pt idx="382">
                  <c:v>45.3</c:v>
                </c:pt>
                <c:pt idx="383">
                  <c:v>45.29</c:v>
                </c:pt>
                <c:pt idx="384">
                  <c:v>45.28</c:v>
                </c:pt>
                <c:pt idx="385">
                  <c:v>45.26</c:v>
                </c:pt>
                <c:pt idx="386">
                  <c:v>45.24</c:v>
                </c:pt>
                <c:pt idx="387">
                  <c:v>45.22</c:v>
                </c:pt>
                <c:pt idx="388">
                  <c:v>45.2</c:v>
                </c:pt>
                <c:pt idx="389">
                  <c:v>45.17</c:v>
                </c:pt>
                <c:pt idx="390">
                  <c:v>45.15</c:v>
                </c:pt>
                <c:pt idx="391">
                  <c:v>45.13</c:v>
                </c:pt>
                <c:pt idx="392">
                  <c:v>45.11</c:v>
                </c:pt>
                <c:pt idx="393">
                  <c:v>45.09</c:v>
                </c:pt>
                <c:pt idx="394">
                  <c:v>45.08</c:v>
                </c:pt>
                <c:pt idx="395">
                  <c:v>45.07</c:v>
                </c:pt>
                <c:pt idx="396">
                  <c:v>45.06</c:v>
                </c:pt>
                <c:pt idx="397">
                  <c:v>45.05</c:v>
                </c:pt>
                <c:pt idx="398">
                  <c:v>45.05</c:v>
                </c:pt>
                <c:pt idx="399">
                  <c:v>45.04</c:v>
                </c:pt>
                <c:pt idx="400">
                  <c:v>45.03</c:v>
                </c:pt>
                <c:pt idx="401">
                  <c:v>45.02</c:v>
                </c:pt>
                <c:pt idx="402">
                  <c:v>45.01</c:v>
                </c:pt>
                <c:pt idx="403">
                  <c:v>45</c:v>
                </c:pt>
                <c:pt idx="404">
                  <c:v>44.99</c:v>
                </c:pt>
                <c:pt idx="405">
                  <c:v>44.98</c:v>
                </c:pt>
                <c:pt idx="406">
                  <c:v>44.96</c:v>
                </c:pt>
                <c:pt idx="407">
                  <c:v>44.94</c:v>
                </c:pt>
                <c:pt idx="408">
                  <c:v>44.92</c:v>
                </c:pt>
                <c:pt idx="409">
                  <c:v>44.9</c:v>
                </c:pt>
                <c:pt idx="410">
                  <c:v>44.88</c:v>
                </c:pt>
                <c:pt idx="411">
                  <c:v>44.86</c:v>
                </c:pt>
                <c:pt idx="412">
                  <c:v>44.85</c:v>
                </c:pt>
                <c:pt idx="413">
                  <c:v>44.83</c:v>
                </c:pt>
                <c:pt idx="414">
                  <c:v>44.81</c:v>
                </c:pt>
                <c:pt idx="415">
                  <c:v>44.78</c:v>
                </c:pt>
                <c:pt idx="416">
                  <c:v>44.76</c:v>
                </c:pt>
                <c:pt idx="417">
                  <c:v>44.74</c:v>
                </c:pt>
                <c:pt idx="418">
                  <c:v>44.72</c:v>
                </c:pt>
                <c:pt idx="419">
                  <c:v>44.7</c:v>
                </c:pt>
                <c:pt idx="420">
                  <c:v>44.7</c:v>
                </c:pt>
                <c:pt idx="421">
                  <c:v>44.69</c:v>
                </c:pt>
                <c:pt idx="422">
                  <c:v>44.67</c:v>
                </c:pt>
                <c:pt idx="423">
                  <c:v>44.66</c:v>
                </c:pt>
                <c:pt idx="424">
                  <c:v>44.65</c:v>
                </c:pt>
                <c:pt idx="425">
                  <c:v>44.63</c:v>
                </c:pt>
                <c:pt idx="426">
                  <c:v>44.62</c:v>
                </c:pt>
                <c:pt idx="427">
                  <c:v>44.61</c:v>
                </c:pt>
                <c:pt idx="428">
                  <c:v>44.6</c:v>
                </c:pt>
                <c:pt idx="429">
                  <c:v>44.6</c:v>
                </c:pt>
                <c:pt idx="430">
                  <c:v>44.59</c:v>
                </c:pt>
                <c:pt idx="431">
                  <c:v>44.58</c:v>
                </c:pt>
                <c:pt idx="432">
                  <c:v>44.58</c:v>
                </c:pt>
                <c:pt idx="433">
                  <c:v>44.58</c:v>
                </c:pt>
                <c:pt idx="434">
                  <c:v>44.58</c:v>
                </c:pt>
                <c:pt idx="435">
                  <c:v>44.58</c:v>
                </c:pt>
                <c:pt idx="436">
                  <c:v>44.58</c:v>
                </c:pt>
                <c:pt idx="437">
                  <c:v>44.58</c:v>
                </c:pt>
                <c:pt idx="438">
                  <c:v>44.57</c:v>
                </c:pt>
                <c:pt idx="439">
                  <c:v>44.57</c:v>
                </c:pt>
                <c:pt idx="440">
                  <c:v>44.56</c:v>
                </c:pt>
                <c:pt idx="441">
                  <c:v>44.55</c:v>
                </c:pt>
                <c:pt idx="442">
                  <c:v>44.54</c:v>
                </c:pt>
                <c:pt idx="443">
                  <c:v>44.53</c:v>
                </c:pt>
                <c:pt idx="444">
                  <c:v>44.53</c:v>
                </c:pt>
                <c:pt idx="445">
                  <c:v>44.51</c:v>
                </c:pt>
                <c:pt idx="446">
                  <c:v>44.49</c:v>
                </c:pt>
                <c:pt idx="447">
                  <c:v>44.48</c:v>
                </c:pt>
                <c:pt idx="448">
                  <c:v>44.46</c:v>
                </c:pt>
                <c:pt idx="449">
                  <c:v>44.44</c:v>
                </c:pt>
                <c:pt idx="450">
                  <c:v>44.43</c:v>
                </c:pt>
                <c:pt idx="451">
                  <c:v>44.42</c:v>
                </c:pt>
                <c:pt idx="452">
                  <c:v>44.41</c:v>
                </c:pt>
                <c:pt idx="453">
                  <c:v>44.41</c:v>
                </c:pt>
                <c:pt idx="454">
                  <c:v>44.4</c:v>
                </c:pt>
                <c:pt idx="455">
                  <c:v>44.38</c:v>
                </c:pt>
                <c:pt idx="456">
                  <c:v>44.38</c:v>
                </c:pt>
                <c:pt idx="457">
                  <c:v>44.37</c:v>
                </c:pt>
                <c:pt idx="458">
                  <c:v>44.36</c:v>
                </c:pt>
                <c:pt idx="459">
                  <c:v>44.36</c:v>
                </c:pt>
                <c:pt idx="460">
                  <c:v>44.35</c:v>
                </c:pt>
                <c:pt idx="461">
                  <c:v>44.34</c:v>
                </c:pt>
                <c:pt idx="462">
                  <c:v>44.33</c:v>
                </c:pt>
                <c:pt idx="463">
                  <c:v>44.32</c:v>
                </c:pt>
                <c:pt idx="464">
                  <c:v>44.31</c:v>
                </c:pt>
                <c:pt idx="465">
                  <c:v>44.29</c:v>
                </c:pt>
                <c:pt idx="466">
                  <c:v>44.29</c:v>
                </c:pt>
                <c:pt idx="467">
                  <c:v>44.28</c:v>
                </c:pt>
                <c:pt idx="468">
                  <c:v>44.27</c:v>
                </c:pt>
                <c:pt idx="469">
                  <c:v>44.26</c:v>
                </c:pt>
                <c:pt idx="470">
                  <c:v>44.25</c:v>
                </c:pt>
                <c:pt idx="471">
                  <c:v>44.24</c:v>
                </c:pt>
                <c:pt idx="472">
                  <c:v>44.23</c:v>
                </c:pt>
                <c:pt idx="473">
                  <c:v>44.22</c:v>
                </c:pt>
                <c:pt idx="474">
                  <c:v>44.21</c:v>
                </c:pt>
                <c:pt idx="475">
                  <c:v>44.2</c:v>
                </c:pt>
                <c:pt idx="476">
                  <c:v>44.2</c:v>
                </c:pt>
                <c:pt idx="477">
                  <c:v>44.19</c:v>
                </c:pt>
                <c:pt idx="478">
                  <c:v>44.18</c:v>
                </c:pt>
                <c:pt idx="479">
                  <c:v>44.16</c:v>
                </c:pt>
                <c:pt idx="480">
                  <c:v>44.15</c:v>
                </c:pt>
                <c:pt idx="481">
                  <c:v>44.15</c:v>
                </c:pt>
                <c:pt idx="482">
                  <c:v>44.15</c:v>
                </c:pt>
                <c:pt idx="483">
                  <c:v>44.14</c:v>
                </c:pt>
                <c:pt idx="484">
                  <c:v>44.14</c:v>
                </c:pt>
                <c:pt idx="485">
                  <c:v>44.14</c:v>
                </c:pt>
                <c:pt idx="486">
                  <c:v>44.14</c:v>
                </c:pt>
                <c:pt idx="487">
                  <c:v>44.14</c:v>
                </c:pt>
                <c:pt idx="488">
                  <c:v>44.14</c:v>
                </c:pt>
                <c:pt idx="489">
                  <c:v>44.14</c:v>
                </c:pt>
                <c:pt idx="490">
                  <c:v>44.14</c:v>
                </c:pt>
                <c:pt idx="491">
                  <c:v>44.14</c:v>
                </c:pt>
                <c:pt idx="492">
                  <c:v>44.14</c:v>
                </c:pt>
                <c:pt idx="493">
                  <c:v>44.14</c:v>
                </c:pt>
                <c:pt idx="494">
                  <c:v>44.14</c:v>
                </c:pt>
                <c:pt idx="495">
                  <c:v>44.13</c:v>
                </c:pt>
                <c:pt idx="496">
                  <c:v>44.13</c:v>
                </c:pt>
                <c:pt idx="497">
                  <c:v>44.12</c:v>
                </c:pt>
                <c:pt idx="498">
                  <c:v>44.12</c:v>
                </c:pt>
                <c:pt idx="499">
                  <c:v>44.12</c:v>
                </c:pt>
                <c:pt idx="500">
                  <c:v>44.11</c:v>
                </c:pt>
                <c:pt idx="501">
                  <c:v>44.11</c:v>
                </c:pt>
                <c:pt idx="502">
                  <c:v>44.11</c:v>
                </c:pt>
                <c:pt idx="503">
                  <c:v>44.11</c:v>
                </c:pt>
                <c:pt idx="504">
                  <c:v>44.11</c:v>
                </c:pt>
                <c:pt idx="505">
                  <c:v>44.11</c:v>
                </c:pt>
                <c:pt idx="506">
                  <c:v>44.11</c:v>
                </c:pt>
                <c:pt idx="507">
                  <c:v>44.11</c:v>
                </c:pt>
                <c:pt idx="508">
                  <c:v>44.11</c:v>
                </c:pt>
                <c:pt idx="509">
                  <c:v>44.11</c:v>
                </c:pt>
                <c:pt idx="510">
                  <c:v>44.11</c:v>
                </c:pt>
                <c:pt idx="511">
                  <c:v>44.12</c:v>
                </c:pt>
                <c:pt idx="512">
                  <c:v>44.12</c:v>
                </c:pt>
                <c:pt idx="513">
                  <c:v>44.12</c:v>
                </c:pt>
                <c:pt idx="514">
                  <c:v>44.13</c:v>
                </c:pt>
                <c:pt idx="515">
                  <c:v>44.13</c:v>
                </c:pt>
                <c:pt idx="516">
                  <c:v>44.13</c:v>
                </c:pt>
                <c:pt idx="517">
                  <c:v>44.14</c:v>
                </c:pt>
                <c:pt idx="518">
                  <c:v>44.14</c:v>
                </c:pt>
                <c:pt idx="519">
                  <c:v>44.14</c:v>
                </c:pt>
                <c:pt idx="520">
                  <c:v>44.15</c:v>
                </c:pt>
                <c:pt idx="521">
                  <c:v>44.15</c:v>
                </c:pt>
                <c:pt idx="522">
                  <c:v>44.16</c:v>
                </c:pt>
                <c:pt idx="523">
                  <c:v>44.17</c:v>
                </c:pt>
                <c:pt idx="524">
                  <c:v>44.18</c:v>
                </c:pt>
                <c:pt idx="525">
                  <c:v>44.19</c:v>
                </c:pt>
                <c:pt idx="526">
                  <c:v>44.2</c:v>
                </c:pt>
                <c:pt idx="527">
                  <c:v>44.2</c:v>
                </c:pt>
                <c:pt idx="528">
                  <c:v>44.21</c:v>
                </c:pt>
                <c:pt idx="529">
                  <c:v>44.22</c:v>
                </c:pt>
                <c:pt idx="530">
                  <c:v>44.23</c:v>
                </c:pt>
                <c:pt idx="531">
                  <c:v>44.24</c:v>
                </c:pt>
                <c:pt idx="532">
                  <c:v>44.24</c:v>
                </c:pt>
                <c:pt idx="533">
                  <c:v>44.25</c:v>
                </c:pt>
                <c:pt idx="534">
                  <c:v>44.26</c:v>
                </c:pt>
                <c:pt idx="535">
                  <c:v>44.27</c:v>
                </c:pt>
                <c:pt idx="536">
                  <c:v>44.28</c:v>
                </c:pt>
                <c:pt idx="537">
                  <c:v>44.28</c:v>
                </c:pt>
                <c:pt idx="538">
                  <c:v>44.29</c:v>
                </c:pt>
                <c:pt idx="539">
                  <c:v>44.29</c:v>
                </c:pt>
                <c:pt idx="540">
                  <c:v>44.29</c:v>
                </c:pt>
                <c:pt idx="541">
                  <c:v>44.29</c:v>
                </c:pt>
                <c:pt idx="542">
                  <c:v>44.3</c:v>
                </c:pt>
                <c:pt idx="543">
                  <c:v>44.3</c:v>
                </c:pt>
                <c:pt idx="544">
                  <c:v>44.31</c:v>
                </c:pt>
                <c:pt idx="545">
                  <c:v>44.31</c:v>
                </c:pt>
                <c:pt idx="546">
                  <c:v>44.32</c:v>
                </c:pt>
                <c:pt idx="547">
                  <c:v>44.33</c:v>
                </c:pt>
                <c:pt idx="548">
                  <c:v>44.34</c:v>
                </c:pt>
                <c:pt idx="549">
                  <c:v>44.34</c:v>
                </c:pt>
                <c:pt idx="550">
                  <c:v>44.35</c:v>
                </c:pt>
                <c:pt idx="551">
                  <c:v>44.35</c:v>
                </c:pt>
                <c:pt idx="552">
                  <c:v>44.36</c:v>
                </c:pt>
                <c:pt idx="553">
                  <c:v>44.37</c:v>
                </c:pt>
                <c:pt idx="554">
                  <c:v>44.38</c:v>
                </c:pt>
                <c:pt idx="555">
                  <c:v>44.38</c:v>
                </c:pt>
                <c:pt idx="556">
                  <c:v>44.39</c:v>
                </c:pt>
                <c:pt idx="557">
                  <c:v>44.4</c:v>
                </c:pt>
                <c:pt idx="558">
                  <c:v>44.4</c:v>
                </c:pt>
                <c:pt idx="559">
                  <c:v>44.41</c:v>
                </c:pt>
                <c:pt idx="560">
                  <c:v>44.41</c:v>
                </c:pt>
                <c:pt idx="561">
                  <c:v>44.43</c:v>
                </c:pt>
                <c:pt idx="562">
                  <c:v>44.44</c:v>
                </c:pt>
                <c:pt idx="563">
                  <c:v>44.45</c:v>
                </c:pt>
                <c:pt idx="564">
                  <c:v>44.46</c:v>
                </c:pt>
                <c:pt idx="565">
                  <c:v>44.47</c:v>
                </c:pt>
                <c:pt idx="566">
                  <c:v>44.48</c:v>
                </c:pt>
                <c:pt idx="567">
                  <c:v>44.49</c:v>
                </c:pt>
                <c:pt idx="568">
                  <c:v>44.5</c:v>
                </c:pt>
                <c:pt idx="569">
                  <c:v>44.5</c:v>
                </c:pt>
                <c:pt idx="570">
                  <c:v>44.51</c:v>
                </c:pt>
                <c:pt idx="571">
                  <c:v>44.52</c:v>
                </c:pt>
                <c:pt idx="572">
                  <c:v>44.53</c:v>
                </c:pt>
                <c:pt idx="573">
                  <c:v>44.53</c:v>
                </c:pt>
                <c:pt idx="574">
                  <c:v>44.54</c:v>
                </c:pt>
                <c:pt idx="575">
                  <c:v>44.55</c:v>
                </c:pt>
                <c:pt idx="576">
                  <c:v>44.55</c:v>
                </c:pt>
                <c:pt idx="577">
                  <c:v>44.55</c:v>
                </c:pt>
                <c:pt idx="578">
                  <c:v>44.56</c:v>
                </c:pt>
                <c:pt idx="579">
                  <c:v>44.56</c:v>
                </c:pt>
                <c:pt idx="580">
                  <c:v>44.56</c:v>
                </c:pt>
                <c:pt idx="581">
                  <c:v>44.57</c:v>
                </c:pt>
                <c:pt idx="582">
                  <c:v>44.57</c:v>
                </c:pt>
                <c:pt idx="583">
                  <c:v>44.57</c:v>
                </c:pt>
                <c:pt idx="584">
                  <c:v>44.57</c:v>
                </c:pt>
                <c:pt idx="585">
                  <c:v>44.57</c:v>
                </c:pt>
                <c:pt idx="586">
                  <c:v>44.57</c:v>
                </c:pt>
                <c:pt idx="587">
                  <c:v>44.58</c:v>
                </c:pt>
                <c:pt idx="588">
                  <c:v>44.58</c:v>
                </c:pt>
                <c:pt idx="589">
                  <c:v>44.58</c:v>
                </c:pt>
                <c:pt idx="590">
                  <c:v>44.58</c:v>
                </c:pt>
                <c:pt idx="591">
                  <c:v>44.58</c:v>
                </c:pt>
                <c:pt idx="592">
                  <c:v>44.58</c:v>
                </c:pt>
                <c:pt idx="593">
                  <c:v>44.58</c:v>
                </c:pt>
                <c:pt idx="594">
                  <c:v>44.58</c:v>
                </c:pt>
                <c:pt idx="595">
                  <c:v>44.58</c:v>
                </c:pt>
                <c:pt idx="596">
                  <c:v>44.58</c:v>
                </c:pt>
                <c:pt idx="597">
                  <c:v>44.58</c:v>
                </c:pt>
                <c:pt idx="598">
                  <c:v>44.58</c:v>
                </c:pt>
                <c:pt idx="599">
                  <c:v>44.58</c:v>
                </c:pt>
                <c:pt idx="600">
                  <c:v>44.58</c:v>
                </c:pt>
                <c:pt idx="601">
                  <c:v>44.58</c:v>
                </c:pt>
                <c:pt idx="602">
                  <c:v>44.58</c:v>
                </c:pt>
                <c:pt idx="603">
                  <c:v>44.58</c:v>
                </c:pt>
                <c:pt idx="604">
                  <c:v>44.58</c:v>
                </c:pt>
                <c:pt idx="605">
                  <c:v>44.59</c:v>
                </c:pt>
                <c:pt idx="606">
                  <c:v>44.59</c:v>
                </c:pt>
                <c:pt idx="607">
                  <c:v>44.59</c:v>
                </c:pt>
                <c:pt idx="608">
                  <c:v>44.59</c:v>
                </c:pt>
                <c:pt idx="609">
                  <c:v>44.59</c:v>
                </c:pt>
                <c:pt idx="610">
                  <c:v>44.59</c:v>
                </c:pt>
                <c:pt idx="611">
                  <c:v>44.59</c:v>
                </c:pt>
                <c:pt idx="612">
                  <c:v>44.6</c:v>
                </c:pt>
                <c:pt idx="613">
                  <c:v>44.6</c:v>
                </c:pt>
                <c:pt idx="614">
                  <c:v>44.6</c:v>
                </c:pt>
                <c:pt idx="615">
                  <c:v>44.6</c:v>
                </c:pt>
                <c:pt idx="616">
                  <c:v>44.61</c:v>
                </c:pt>
                <c:pt idx="617">
                  <c:v>44.61</c:v>
                </c:pt>
                <c:pt idx="618">
                  <c:v>44.61</c:v>
                </c:pt>
                <c:pt idx="619">
                  <c:v>44.61</c:v>
                </c:pt>
                <c:pt idx="620">
                  <c:v>44.62</c:v>
                </c:pt>
                <c:pt idx="621">
                  <c:v>44.62</c:v>
                </c:pt>
                <c:pt idx="622">
                  <c:v>44.62</c:v>
                </c:pt>
                <c:pt idx="623">
                  <c:v>44.63</c:v>
                </c:pt>
                <c:pt idx="624">
                  <c:v>44.63</c:v>
                </c:pt>
                <c:pt idx="625">
                  <c:v>44.63</c:v>
                </c:pt>
                <c:pt idx="626">
                  <c:v>44.63</c:v>
                </c:pt>
                <c:pt idx="627">
                  <c:v>44.63</c:v>
                </c:pt>
                <c:pt idx="628">
                  <c:v>44.63</c:v>
                </c:pt>
                <c:pt idx="629">
                  <c:v>44.63</c:v>
                </c:pt>
                <c:pt idx="630">
                  <c:v>44.64</c:v>
                </c:pt>
                <c:pt idx="631">
                  <c:v>44.65</c:v>
                </c:pt>
                <c:pt idx="632">
                  <c:v>44.65</c:v>
                </c:pt>
                <c:pt idx="633">
                  <c:v>44.65</c:v>
                </c:pt>
                <c:pt idx="634">
                  <c:v>44.65</c:v>
                </c:pt>
                <c:pt idx="635">
                  <c:v>44.65</c:v>
                </c:pt>
                <c:pt idx="636">
                  <c:v>44.65</c:v>
                </c:pt>
                <c:pt idx="637">
                  <c:v>44.65</c:v>
                </c:pt>
                <c:pt idx="638">
                  <c:v>44.65</c:v>
                </c:pt>
                <c:pt idx="639">
                  <c:v>44.65</c:v>
                </c:pt>
                <c:pt idx="640">
                  <c:v>44.65</c:v>
                </c:pt>
                <c:pt idx="641">
                  <c:v>44.66</c:v>
                </c:pt>
                <c:pt idx="642">
                  <c:v>44.66</c:v>
                </c:pt>
                <c:pt idx="643">
                  <c:v>44.66</c:v>
                </c:pt>
                <c:pt idx="644">
                  <c:v>44.66</c:v>
                </c:pt>
                <c:pt idx="645">
                  <c:v>44.66</c:v>
                </c:pt>
                <c:pt idx="646">
                  <c:v>44.66</c:v>
                </c:pt>
                <c:pt idx="647">
                  <c:v>44.66</c:v>
                </c:pt>
                <c:pt idx="648">
                  <c:v>44.66</c:v>
                </c:pt>
                <c:pt idx="649">
                  <c:v>44.67</c:v>
                </c:pt>
                <c:pt idx="650">
                  <c:v>44.67</c:v>
                </c:pt>
                <c:pt idx="651">
                  <c:v>44.67</c:v>
                </c:pt>
                <c:pt idx="652">
                  <c:v>44.67</c:v>
                </c:pt>
                <c:pt idx="653">
                  <c:v>44.67</c:v>
                </c:pt>
                <c:pt idx="654">
                  <c:v>44.67</c:v>
                </c:pt>
                <c:pt idx="655">
                  <c:v>44.67</c:v>
                </c:pt>
                <c:pt idx="656">
                  <c:v>44.67</c:v>
                </c:pt>
                <c:pt idx="657">
                  <c:v>44.67</c:v>
                </c:pt>
                <c:pt idx="658">
                  <c:v>44.67</c:v>
                </c:pt>
                <c:pt idx="659">
                  <c:v>44.67</c:v>
                </c:pt>
                <c:pt idx="660">
                  <c:v>44.67</c:v>
                </c:pt>
                <c:pt idx="661">
                  <c:v>44.67</c:v>
                </c:pt>
                <c:pt idx="662">
                  <c:v>44.67</c:v>
                </c:pt>
                <c:pt idx="663">
                  <c:v>44.67</c:v>
                </c:pt>
                <c:pt idx="664">
                  <c:v>44.67</c:v>
                </c:pt>
                <c:pt idx="665">
                  <c:v>44.67</c:v>
                </c:pt>
                <c:pt idx="666">
                  <c:v>44.67</c:v>
                </c:pt>
                <c:pt idx="667">
                  <c:v>44.67</c:v>
                </c:pt>
                <c:pt idx="668">
                  <c:v>44.67</c:v>
                </c:pt>
                <c:pt idx="669">
                  <c:v>44.67</c:v>
                </c:pt>
                <c:pt idx="670">
                  <c:v>44.67</c:v>
                </c:pt>
                <c:pt idx="671">
                  <c:v>44.67</c:v>
                </c:pt>
                <c:pt idx="672">
                  <c:v>44.67</c:v>
                </c:pt>
                <c:pt idx="673">
                  <c:v>44.67</c:v>
                </c:pt>
                <c:pt idx="674">
                  <c:v>44.67</c:v>
                </c:pt>
                <c:pt idx="675">
                  <c:v>44.67</c:v>
                </c:pt>
                <c:pt idx="676">
                  <c:v>44.67</c:v>
                </c:pt>
                <c:pt idx="677">
                  <c:v>44.67</c:v>
                </c:pt>
                <c:pt idx="678">
                  <c:v>44.67</c:v>
                </c:pt>
                <c:pt idx="679">
                  <c:v>44.67</c:v>
                </c:pt>
                <c:pt idx="680">
                  <c:v>44.67</c:v>
                </c:pt>
                <c:pt idx="681">
                  <c:v>44.67</c:v>
                </c:pt>
                <c:pt idx="682">
                  <c:v>44.67</c:v>
                </c:pt>
                <c:pt idx="683">
                  <c:v>44.67</c:v>
                </c:pt>
                <c:pt idx="684">
                  <c:v>44.67</c:v>
                </c:pt>
                <c:pt idx="685">
                  <c:v>44.67</c:v>
                </c:pt>
                <c:pt idx="686">
                  <c:v>44.67</c:v>
                </c:pt>
                <c:pt idx="687">
                  <c:v>44.67</c:v>
                </c:pt>
                <c:pt idx="688">
                  <c:v>44.67</c:v>
                </c:pt>
                <c:pt idx="689">
                  <c:v>44.67</c:v>
                </c:pt>
                <c:pt idx="690">
                  <c:v>44.67</c:v>
                </c:pt>
                <c:pt idx="691">
                  <c:v>44.67</c:v>
                </c:pt>
                <c:pt idx="692">
                  <c:v>44.67</c:v>
                </c:pt>
                <c:pt idx="693">
                  <c:v>44.67</c:v>
                </c:pt>
                <c:pt idx="694">
                  <c:v>44.67</c:v>
                </c:pt>
                <c:pt idx="695">
                  <c:v>44.67</c:v>
                </c:pt>
                <c:pt idx="696">
                  <c:v>44.67</c:v>
                </c:pt>
                <c:pt idx="697">
                  <c:v>44.67</c:v>
                </c:pt>
                <c:pt idx="698">
                  <c:v>44.67</c:v>
                </c:pt>
                <c:pt idx="699">
                  <c:v>44.67</c:v>
                </c:pt>
                <c:pt idx="700">
                  <c:v>44.67</c:v>
                </c:pt>
                <c:pt idx="701">
                  <c:v>44.67</c:v>
                </c:pt>
                <c:pt idx="702">
                  <c:v>44.67</c:v>
                </c:pt>
                <c:pt idx="703">
                  <c:v>44.67</c:v>
                </c:pt>
                <c:pt idx="704">
                  <c:v>44.67</c:v>
                </c:pt>
                <c:pt idx="705">
                  <c:v>44.67</c:v>
                </c:pt>
                <c:pt idx="706">
                  <c:v>44.67</c:v>
                </c:pt>
                <c:pt idx="707">
                  <c:v>44.66</c:v>
                </c:pt>
                <c:pt idx="708">
                  <c:v>44.66</c:v>
                </c:pt>
                <c:pt idx="709">
                  <c:v>44.65</c:v>
                </c:pt>
                <c:pt idx="710">
                  <c:v>44.65</c:v>
                </c:pt>
                <c:pt idx="711">
                  <c:v>44.65</c:v>
                </c:pt>
                <c:pt idx="712">
                  <c:v>44.65</c:v>
                </c:pt>
                <c:pt idx="713">
                  <c:v>44.65</c:v>
                </c:pt>
                <c:pt idx="714">
                  <c:v>44.65</c:v>
                </c:pt>
                <c:pt idx="715">
                  <c:v>44.65</c:v>
                </c:pt>
                <c:pt idx="716">
                  <c:v>44.65</c:v>
                </c:pt>
                <c:pt idx="717">
                  <c:v>44.65</c:v>
                </c:pt>
                <c:pt idx="718">
                  <c:v>44.65</c:v>
                </c:pt>
                <c:pt idx="719">
                  <c:v>44.65</c:v>
                </c:pt>
                <c:pt idx="720">
                  <c:v>44.65</c:v>
                </c:pt>
                <c:pt idx="721">
                  <c:v>44.64</c:v>
                </c:pt>
                <c:pt idx="722">
                  <c:v>44.64</c:v>
                </c:pt>
                <c:pt idx="723">
                  <c:v>44.64</c:v>
                </c:pt>
                <c:pt idx="724">
                  <c:v>44.64</c:v>
                </c:pt>
                <c:pt idx="725">
                  <c:v>44.64</c:v>
                </c:pt>
                <c:pt idx="726">
                  <c:v>44.64</c:v>
                </c:pt>
                <c:pt idx="727">
                  <c:v>44.64</c:v>
                </c:pt>
                <c:pt idx="728">
                  <c:v>44.64</c:v>
                </c:pt>
                <c:pt idx="729">
                  <c:v>44.64</c:v>
                </c:pt>
                <c:pt idx="730">
                  <c:v>44.64</c:v>
                </c:pt>
                <c:pt idx="731">
                  <c:v>44.64</c:v>
                </c:pt>
                <c:pt idx="732">
                  <c:v>44.63</c:v>
                </c:pt>
                <c:pt idx="733">
                  <c:v>44.63</c:v>
                </c:pt>
                <c:pt idx="734">
                  <c:v>44.63</c:v>
                </c:pt>
                <c:pt idx="735">
                  <c:v>44.63</c:v>
                </c:pt>
                <c:pt idx="736">
                  <c:v>44.62</c:v>
                </c:pt>
                <c:pt idx="737">
                  <c:v>44.62</c:v>
                </c:pt>
                <c:pt idx="738">
                  <c:v>44.62</c:v>
                </c:pt>
                <c:pt idx="739">
                  <c:v>44.62</c:v>
                </c:pt>
                <c:pt idx="740">
                  <c:v>44.62</c:v>
                </c:pt>
                <c:pt idx="741">
                  <c:v>44.62</c:v>
                </c:pt>
                <c:pt idx="742">
                  <c:v>44.62</c:v>
                </c:pt>
                <c:pt idx="743">
                  <c:v>44.61</c:v>
                </c:pt>
                <c:pt idx="744">
                  <c:v>44.62</c:v>
                </c:pt>
                <c:pt idx="745">
                  <c:v>44.62</c:v>
                </c:pt>
                <c:pt idx="746">
                  <c:v>44.61</c:v>
                </c:pt>
                <c:pt idx="747">
                  <c:v>44.61</c:v>
                </c:pt>
                <c:pt idx="748">
                  <c:v>44.6</c:v>
                </c:pt>
                <c:pt idx="749">
                  <c:v>44.6</c:v>
                </c:pt>
                <c:pt idx="750">
                  <c:v>44.6</c:v>
                </c:pt>
                <c:pt idx="751">
                  <c:v>44.6</c:v>
                </c:pt>
                <c:pt idx="752">
                  <c:v>44.6</c:v>
                </c:pt>
                <c:pt idx="753">
                  <c:v>44.6</c:v>
                </c:pt>
                <c:pt idx="754">
                  <c:v>44.6</c:v>
                </c:pt>
                <c:pt idx="755">
                  <c:v>44.6</c:v>
                </c:pt>
                <c:pt idx="756">
                  <c:v>44.6</c:v>
                </c:pt>
                <c:pt idx="757">
                  <c:v>44.6</c:v>
                </c:pt>
                <c:pt idx="758">
                  <c:v>44.6</c:v>
                </c:pt>
                <c:pt idx="759">
                  <c:v>44.6</c:v>
                </c:pt>
                <c:pt idx="760">
                  <c:v>44.6</c:v>
                </c:pt>
                <c:pt idx="761">
                  <c:v>44.6</c:v>
                </c:pt>
                <c:pt idx="762">
                  <c:v>44.6</c:v>
                </c:pt>
                <c:pt idx="763">
                  <c:v>44.59</c:v>
                </c:pt>
                <c:pt idx="764">
                  <c:v>44.59</c:v>
                </c:pt>
                <c:pt idx="765">
                  <c:v>44.59</c:v>
                </c:pt>
                <c:pt idx="766">
                  <c:v>44.59</c:v>
                </c:pt>
                <c:pt idx="767">
                  <c:v>44.58</c:v>
                </c:pt>
                <c:pt idx="768">
                  <c:v>44.58</c:v>
                </c:pt>
                <c:pt idx="769">
                  <c:v>44.58</c:v>
                </c:pt>
                <c:pt idx="770">
                  <c:v>44.59</c:v>
                </c:pt>
                <c:pt idx="771">
                  <c:v>44.59</c:v>
                </c:pt>
                <c:pt idx="772">
                  <c:v>44.59</c:v>
                </c:pt>
                <c:pt idx="773">
                  <c:v>44.59</c:v>
                </c:pt>
                <c:pt idx="774">
                  <c:v>44.59</c:v>
                </c:pt>
                <c:pt idx="775">
                  <c:v>44.58</c:v>
                </c:pt>
                <c:pt idx="776">
                  <c:v>44.58</c:v>
                </c:pt>
                <c:pt idx="777">
                  <c:v>44.58</c:v>
                </c:pt>
                <c:pt idx="778">
                  <c:v>44.58</c:v>
                </c:pt>
                <c:pt idx="779">
                  <c:v>44.58</c:v>
                </c:pt>
                <c:pt idx="780">
                  <c:v>44.58</c:v>
                </c:pt>
                <c:pt idx="781">
                  <c:v>44.58</c:v>
                </c:pt>
                <c:pt idx="782">
                  <c:v>44.58</c:v>
                </c:pt>
                <c:pt idx="783">
                  <c:v>44.58</c:v>
                </c:pt>
                <c:pt idx="784">
                  <c:v>44.58</c:v>
                </c:pt>
                <c:pt idx="785">
                  <c:v>44.58</c:v>
                </c:pt>
                <c:pt idx="786">
                  <c:v>44.58</c:v>
                </c:pt>
                <c:pt idx="787">
                  <c:v>44.58</c:v>
                </c:pt>
                <c:pt idx="788">
                  <c:v>44.58</c:v>
                </c:pt>
                <c:pt idx="789">
                  <c:v>44.58</c:v>
                </c:pt>
                <c:pt idx="790">
                  <c:v>44.58</c:v>
                </c:pt>
                <c:pt idx="791">
                  <c:v>44.58</c:v>
                </c:pt>
                <c:pt idx="792">
                  <c:v>44.58</c:v>
                </c:pt>
                <c:pt idx="793">
                  <c:v>44.58</c:v>
                </c:pt>
                <c:pt idx="794">
                  <c:v>44.58</c:v>
                </c:pt>
                <c:pt idx="795">
                  <c:v>44.58</c:v>
                </c:pt>
                <c:pt idx="796">
                  <c:v>44.58</c:v>
                </c:pt>
                <c:pt idx="797">
                  <c:v>44.58</c:v>
                </c:pt>
                <c:pt idx="798">
                  <c:v>44.58</c:v>
                </c:pt>
                <c:pt idx="799">
                  <c:v>44.58</c:v>
                </c:pt>
                <c:pt idx="800">
                  <c:v>44.58</c:v>
                </c:pt>
                <c:pt idx="801">
                  <c:v>44.58</c:v>
                </c:pt>
                <c:pt idx="802">
                  <c:v>44.58</c:v>
                </c:pt>
                <c:pt idx="803">
                  <c:v>44.58</c:v>
                </c:pt>
                <c:pt idx="804">
                  <c:v>44.58</c:v>
                </c:pt>
                <c:pt idx="805">
                  <c:v>44.58</c:v>
                </c:pt>
                <c:pt idx="806">
                  <c:v>44.58</c:v>
                </c:pt>
                <c:pt idx="807">
                  <c:v>44.58</c:v>
                </c:pt>
                <c:pt idx="808">
                  <c:v>44.58</c:v>
                </c:pt>
                <c:pt idx="809">
                  <c:v>44.58</c:v>
                </c:pt>
                <c:pt idx="810">
                  <c:v>44.58</c:v>
                </c:pt>
                <c:pt idx="811">
                  <c:v>44.58</c:v>
                </c:pt>
                <c:pt idx="812">
                  <c:v>44.58</c:v>
                </c:pt>
                <c:pt idx="813">
                  <c:v>44.58</c:v>
                </c:pt>
                <c:pt idx="814">
                  <c:v>44.58</c:v>
                </c:pt>
                <c:pt idx="815">
                  <c:v>44.58</c:v>
                </c:pt>
                <c:pt idx="816">
                  <c:v>44.58</c:v>
                </c:pt>
                <c:pt idx="817">
                  <c:v>44.58</c:v>
                </c:pt>
                <c:pt idx="818">
                  <c:v>44.58</c:v>
                </c:pt>
                <c:pt idx="819">
                  <c:v>44.58</c:v>
                </c:pt>
                <c:pt idx="820">
                  <c:v>44.58</c:v>
                </c:pt>
                <c:pt idx="821">
                  <c:v>44.57</c:v>
                </c:pt>
                <c:pt idx="822">
                  <c:v>44.57</c:v>
                </c:pt>
                <c:pt idx="823">
                  <c:v>44.57</c:v>
                </c:pt>
                <c:pt idx="824">
                  <c:v>44.57</c:v>
                </c:pt>
                <c:pt idx="825">
                  <c:v>44.57</c:v>
                </c:pt>
                <c:pt idx="826">
                  <c:v>44.57</c:v>
                </c:pt>
                <c:pt idx="827">
                  <c:v>44.57</c:v>
                </c:pt>
                <c:pt idx="828">
                  <c:v>44.57</c:v>
                </c:pt>
                <c:pt idx="829">
                  <c:v>44.57</c:v>
                </c:pt>
                <c:pt idx="830">
                  <c:v>44.57</c:v>
                </c:pt>
                <c:pt idx="831">
                  <c:v>44.57</c:v>
                </c:pt>
                <c:pt idx="832">
                  <c:v>44.57</c:v>
                </c:pt>
                <c:pt idx="833">
                  <c:v>44.57</c:v>
                </c:pt>
                <c:pt idx="834">
                  <c:v>44.57</c:v>
                </c:pt>
                <c:pt idx="835">
                  <c:v>44.56</c:v>
                </c:pt>
                <c:pt idx="836">
                  <c:v>44.56</c:v>
                </c:pt>
                <c:pt idx="837">
                  <c:v>44.56</c:v>
                </c:pt>
                <c:pt idx="838">
                  <c:v>44.55</c:v>
                </c:pt>
                <c:pt idx="839">
                  <c:v>44.55</c:v>
                </c:pt>
                <c:pt idx="840">
                  <c:v>44.55</c:v>
                </c:pt>
                <c:pt idx="841">
                  <c:v>44.55</c:v>
                </c:pt>
                <c:pt idx="842">
                  <c:v>44.55</c:v>
                </c:pt>
                <c:pt idx="843">
                  <c:v>44.54</c:v>
                </c:pt>
                <c:pt idx="844">
                  <c:v>44.54</c:v>
                </c:pt>
                <c:pt idx="845">
                  <c:v>44.54</c:v>
                </c:pt>
                <c:pt idx="846">
                  <c:v>44.53</c:v>
                </c:pt>
                <c:pt idx="847">
                  <c:v>44.53</c:v>
                </c:pt>
                <c:pt idx="848">
                  <c:v>44.53</c:v>
                </c:pt>
                <c:pt idx="849">
                  <c:v>44.53</c:v>
                </c:pt>
                <c:pt idx="850">
                  <c:v>44.53</c:v>
                </c:pt>
                <c:pt idx="851">
                  <c:v>44.53</c:v>
                </c:pt>
                <c:pt idx="852">
                  <c:v>44.53</c:v>
                </c:pt>
                <c:pt idx="853">
                  <c:v>44.53</c:v>
                </c:pt>
                <c:pt idx="854">
                  <c:v>44.53</c:v>
                </c:pt>
                <c:pt idx="855">
                  <c:v>44.52</c:v>
                </c:pt>
                <c:pt idx="856">
                  <c:v>44.52</c:v>
                </c:pt>
                <c:pt idx="857">
                  <c:v>44.52</c:v>
                </c:pt>
                <c:pt idx="858">
                  <c:v>44.52</c:v>
                </c:pt>
                <c:pt idx="859">
                  <c:v>44.52</c:v>
                </c:pt>
                <c:pt idx="860">
                  <c:v>44.51</c:v>
                </c:pt>
                <c:pt idx="861">
                  <c:v>44.51</c:v>
                </c:pt>
                <c:pt idx="862">
                  <c:v>44.51</c:v>
                </c:pt>
                <c:pt idx="863">
                  <c:v>44.51</c:v>
                </c:pt>
                <c:pt idx="864">
                  <c:v>44.51</c:v>
                </c:pt>
                <c:pt idx="865">
                  <c:v>44.5</c:v>
                </c:pt>
                <c:pt idx="866">
                  <c:v>44.5</c:v>
                </c:pt>
                <c:pt idx="867">
                  <c:v>44.5</c:v>
                </c:pt>
                <c:pt idx="868">
                  <c:v>44.49</c:v>
                </c:pt>
                <c:pt idx="869">
                  <c:v>44.49</c:v>
                </c:pt>
                <c:pt idx="870">
                  <c:v>44.49</c:v>
                </c:pt>
                <c:pt idx="871">
                  <c:v>44.48</c:v>
                </c:pt>
                <c:pt idx="872">
                  <c:v>44.48</c:v>
                </c:pt>
                <c:pt idx="873">
                  <c:v>44.47</c:v>
                </c:pt>
                <c:pt idx="874">
                  <c:v>44.47</c:v>
                </c:pt>
                <c:pt idx="875">
                  <c:v>44.47</c:v>
                </c:pt>
                <c:pt idx="876">
                  <c:v>44.46</c:v>
                </c:pt>
                <c:pt idx="877">
                  <c:v>44.46</c:v>
                </c:pt>
                <c:pt idx="878">
                  <c:v>44.46</c:v>
                </c:pt>
                <c:pt idx="879">
                  <c:v>44.46</c:v>
                </c:pt>
                <c:pt idx="880">
                  <c:v>44.46</c:v>
                </c:pt>
                <c:pt idx="881">
                  <c:v>44.46</c:v>
                </c:pt>
                <c:pt idx="882">
                  <c:v>44.46</c:v>
                </c:pt>
                <c:pt idx="883">
                  <c:v>44.46</c:v>
                </c:pt>
                <c:pt idx="884">
                  <c:v>44.46</c:v>
                </c:pt>
                <c:pt idx="885">
                  <c:v>44.46</c:v>
                </c:pt>
                <c:pt idx="886">
                  <c:v>44.46</c:v>
                </c:pt>
                <c:pt idx="887">
                  <c:v>44.46</c:v>
                </c:pt>
                <c:pt idx="888">
                  <c:v>44.47</c:v>
                </c:pt>
                <c:pt idx="889">
                  <c:v>44.47</c:v>
                </c:pt>
                <c:pt idx="890">
                  <c:v>44.47</c:v>
                </c:pt>
                <c:pt idx="891">
                  <c:v>44.47</c:v>
                </c:pt>
                <c:pt idx="892">
                  <c:v>44.47</c:v>
                </c:pt>
                <c:pt idx="893">
                  <c:v>44.47</c:v>
                </c:pt>
                <c:pt idx="894">
                  <c:v>44.46</c:v>
                </c:pt>
                <c:pt idx="895">
                  <c:v>44.46</c:v>
                </c:pt>
                <c:pt idx="896">
                  <c:v>44.46</c:v>
                </c:pt>
                <c:pt idx="897">
                  <c:v>44.45</c:v>
                </c:pt>
                <c:pt idx="898">
                  <c:v>44.45</c:v>
                </c:pt>
                <c:pt idx="899">
                  <c:v>44.45</c:v>
                </c:pt>
                <c:pt idx="900">
                  <c:v>44.45</c:v>
                </c:pt>
                <c:pt idx="901">
                  <c:v>44.45</c:v>
                </c:pt>
                <c:pt idx="902">
                  <c:v>44.45</c:v>
                </c:pt>
                <c:pt idx="903">
                  <c:v>44.45</c:v>
                </c:pt>
                <c:pt idx="904">
                  <c:v>44.45</c:v>
                </c:pt>
                <c:pt idx="905">
                  <c:v>44.45</c:v>
                </c:pt>
                <c:pt idx="906">
                  <c:v>44.45</c:v>
                </c:pt>
                <c:pt idx="907">
                  <c:v>44.44</c:v>
                </c:pt>
                <c:pt idx="908">
                  <c:v>44.44</c:v>
                </c:pt>
                <c:pt idx="909">
                  <c:v>44.44</c:v>
                </c:pt>
                <c:pt idx="910">
                  <c:v>44.44</c:v>
                </c:pt>
                <c:pt idx="911">
                  <c:v>44.44</c:v>
                </c:pt>
                <c:pt idx="912">
                  <c:v>44.45</c:v>
                </c:pt>
                <c:pt idx="913">
                  <c:v>44.45</c:v>
                </c:pt>
                <c:pt idx="914">
                  <c:v>44.44</c:v>
                </c:pt>
                <c:pt idx="915">
                  <c:v>44.45</c:v>
                </c:pt>
                <c:pt idx="916">
                  <c:v>44.45</c:v>
                </c:pt>
                <c:pt idx="917">
                  <c:v>44.45</c:v>
                </c:pt>
                <c:pt idx="918">
                  <c:v>44.45</c:v>
                </c:pt>
                <c:pt idx="919">
                  <c:v>44.45</c:v>
                </c:pt>
                <c:pt idx="920">
                  <c:v>44.45</c:v>
                </c:pt>
                <c:pt idx="921">
                  <c:v>44.46</c:v>
                </c:pt>
                <c:pt idx="922">
                  <c:v>44.46</c:v>
                </c:pt>
                <c:pt idx="923">
                  <c:v>44.46</c:v>
                </c:pt>
                <c:pt idx="924">
                  <c:v>44.46</c:v>
                </c:pt>
                <c:pt idx="925">
                  <c:v>44.46</c:v>
                </c:pt>
                <c:pt idx="926">
                  <c:v>44.46</c:v>
                </c:pt>
                <c:pt idx="927">
                  <c:v>44.46</c:v>
                </c:pt>
                <c:pt idx="928">
                  <c:v>44.47</c:v>
                </c:pt>
                <c:pt idx="929">
                  <c:v>44.47</c:v>
                </c:pt>
                <c:pt idx="930">
                  <c:v>44.47</c:v>
                </c:pt>
                <c:pt idx="931">
                  <c:v>44.48</c:v>
                </c:pt>
                <c:pt idx="932">
                  <c:v>44.48</c:v>
                </c:pt>
                <c:pt idx="933">
                  <c:v>44.48</c:v>
                </c:pt>
                <c:pt idx="934">
                  <c:v>44.48</c:v>
                </c:pt>
                <c:pt idx="935">
                  <c:v>44.47</c:v>
                </c:pt>
                <c:pt idx="936">
                  <c:v>44.47</c:v>
                </c:pt>
                <c:pt idx="937">
                  <c:v>44.46</c:v>
                </c:pt>
                <c:pt idx="938">
                  <c:v>44.46</c:v>
                </c:pt>
                <c:pt idx="939">
                  <c:v>44.46</c:v>
                </c:pt>
                <c:pt idx="940">
                  <c:v>44.46</c:v>
                </c:pt>
                <c:pt idx="941">
                  <c:v>44.47</c:v>
                </c:pt>
                <c:pt idx="942">
                  <c:v>44.47</c:v>
                </c:pt>
                <c:pt idx="943">
                  <c:v>44.47</c:v>
                </c:pt>
                <c:pt idx="944">
                  <c:v>44.48</c:v>
                </c:pt>
                <c:pt idx="945">
                  <c:v>44.48</c:v>
                </c:pt>
                <c:pt idx="946">
                  <c:v>44.48</c:v>
                </c:pt>
                <c:pt idx="947">
                  <c:v>44.48</c:v>
                </c:pt>
                <c:pt idx="948">
                  <c:v>44.49</c:v>
                </c:pt>
                <c:pt idx="949">
                  <c:v>44.49</c:v>
                </c:pt>
                <c:pt idx="950">
                  <c:v>44.5</c:v>
                </c:pt>
                <c:pt idx="951">
                  <c:v>44.5</c:v>
                </c:pt>
                <c:pt idx="952">
                  <c:v>44.5</c:v>
                </c:pt>
                <c:pt idx="953">
                  <c:v>44.5</c:v>
                </c:pt>
                <c:pt idx="954">
                  <c:v>44.51</c:v>
                </c:pt>
                <c:pt idx="955">
                  <c:v>44.51</c:v>
                </c:pt>
                <c:pt idx="956">
                  <c:v>44.52</c:v>
                </c:pt>
                <c:pt idx="957">
                  <c:v>44.52</c:v>
                </c:pt>
                <c:pt idx="958">
                  <c:v>44.53</c:v>
                </c:pt>
                <c:pt idx="959">
                  <c:v>44.53</c:v>
                </c:pt>
                <c:pt idx="960">
                  <c:v>44.53</c:v>
                </c:pt>
                <c:pt idx="961">
                  <c:v>44.54</c:v>
                </c:pt>
                <c:pt idx="962">
                  <c:v>44.54</c:v>
                </c:pt>
                <c:pt idx="963">
                  <c:v>44.54</c:v>
                </c:pt>
                <c:pt idx="964">
                  <c:v>44.54</c:v>
                </c:pt>
                <c:pt idx="965">
                  <c:v>44.54</c:v>
                </c:pt>
                <c:pt idx="966">
                  <c:v>44.54</c:v>
                </c:pt>
                <c:pt idx="967">
                  <c:v>44.54</c:v>
                </c:pt>
                <c:pt idx="968">
                  <c:v>44.54</c:v>
                </c:pt>
                <c:pt idx="969">
                  <c:v>44.54</c:v>
                </c:pt>
                <c:pt idx="970">
                  <c:v>44.54</c:v>
                </c:pt>
                <c:pt idx="971">
                  <c:v>44.54</c:v>
                </c:pt>
                <c:pt idx="972">
                  <c:v>44.54</c:v>
                </c:pt>
                <c:pt idx="973">
                  <c:v>44.54</c:v>
                </c:pt>
                <c:pt idx="974">
                  <c:v>44.55</c:v>
                </c:pt>
                <c:pt idx="975">
                  <c:v>44.55</c:v>
                </c:pt>
                <c:pt idx="976">
                  <c:v>44.55</c:v>
                </c:pt>
                <c:pt idx="977">
                  <c:v>44.55</c:v>
                </c:pt>
                <c:pt idx="978">
                  <c:v>44.55</c:v>
                </c:pt>
                <c:pt idx="979">
                  <c:v>44.55</c:v>
                </c:pt>
                <c:pt idx="980">
                  <c:v>44.55</c:v>
                </c:pt>
                <c:pt idx="981">
                  <c:v>44.55</c:v>
                </c:pt>
                <c:pt idx="982">
                  <c:v>44.55</c:v>
                </c:pt>
                <c:pt idx="983">
                  <c:v>44.55</c:v>
                </c:pt>
                <c:pt idx="984">
                  <c:v>44.55</c:v>
                </c:pt>
                <c:pt idx="985">
                  <c:v>44.56</c:v>
                </c:pt>
                <c:pt idx="986">
                  <c:v>44.56</c:v>
                </c:pt>
                <c:pt idx="987">
                  <c:v>44.56</c:v>
                </c:pt>
                <c:pt idx="988">
                  <c:v>44.57</c:v>
                </c:pt>
                <c:pt idx="989">
                  <c:v>44.57</c:v>
                </c:pt>
                <c:pt idx="990">
                  <c:v>44.57</c:v>
                </c:pt>
                <c:pt idx="991">
                  <c:v>44.57</c:v>
                </c:pt>
                <c:pt idx="992">
                  <c:v>44.57</c:v>
                </c:pt>
                <c:pt idx="993">
                  <c:v>44.57</c:v>
                </c:pt>
                <c:pt idx="994">
                  <c:v>44.57</c:v>
                </c:pt>
                <c:pt idx="995">
                  <c:v>44.57</c:v>
                </c:pt>
                <c:pt idx="996">
                  <c:v>44.57</c:v>
                </c:pt>
                <c:pt idx="997">
                  <c:v>44.58</c:v>
                </c:pt>
                <c:pt idx="998">
                  <c:v>44.58</c:v>
                </c:pt>
                <c:pt idx="999">
                  <c:v>44.58</c:v>
                </c:pt>
                <c:pt idx="1000">
                  <c:v>44.58</c:v>
                </c:pt>
                <c:pt idx="1001">
                  <c:v>44.58</c:v>
                </c:pt>
                <c:pt idx="1002">
                  <c:v>44.58</c:v>
                </c:pt>
                <c:pt idx="1003">
                  <c:v>44.58</c:v>
                </c:pt>
                <c:pt idx="1004">
                  <c:v>44.58</c:v>
                </c:pt>
                <c:pt idx="1005">
                  <c:v>44.58</c:v>
                </c:pt>
                <c:pt idx="1006">
                  <c:v>44.58</c:v>
                </c:pt>
                <c:pt idx="1007">
                  <c:v>44.58</c:v>
                </c:pt>
                <c:pt idx="1008">
                  <c:v>44.58</c:v>
                </c:pt>
                <c:pt idx="1009">
                  <c:v>44.58</c:v>
                </c:pt>
                <c:pt idx="1010">
                  <c:v>44.58</c:v>
                </c:pt>
                <c:pt idx="1011">
                  <c:v>44.58</c:v>
                </c:pt>
                <c:pt idx="1012">
                  <c:v>44.58</c:v>
                </c:pt>
                <c:pt idx="1013">
                  <c:v>44.58</c:v>
                </c:pt>
                <c:pt idx="1014">
                  <c:v>44.58</c:v>
                </c:pt>
                <c:pt idx="1015">
                  <c:v>44.58</c:v>
                </c:pt>
                <c:pt idx="1016">
                  <c:v>44.58</c:v>
                </c:pt>
                <c:pt idx="1017">
                  <c:v>44.58</c:v>
                </c:pt>
                <c:pt idx="1018">
                  <c:v>44.58</c:v>
                </c:pt>
                <c:pt idx="1019">
                  <c:v>44.58</c:v>
                </c:pt>
                <c:pt idx="1020">
                  <c:v>44.58</c:v>
                </c:pt>
                <c:pt idx="1021">
                  <c:v>44.58</c:v>
                </c:pt>
                <c:pt idx="1022">
                  <c:v>44.58</c:v>
                </c:pt>
                <c:pt idx="1023">
                  <c:v>44.58</c:v>
                </c:pt>
                <c:pt idx="1024">
                  <c:v>44.58</c:v>
                </c:pt>
                <c:pt idx="1025">
                  <c:v>44.58</c:v>
                </c:pt>
                <c:pt idx="1026">
                  <c:v>44.58</c:v>
                </c:pt>
                <c:pt idx="1027">
                  <c:v>44.58</c:v>
                </c:pt>
                <c:pt idx="1028">
                  <c:v>44.58</c:v>
                </c:pt>
                <c:pt idx="1029">
                  <c:v>44.58</c:v>
                </c:pt>
                <c:pt idx="1030">
                  <c:v>44.58</c:v>
                </c:pt>
                <c:pt idx="1031">
                  <c:v>44.58</c:v>
                </c:pt>
                <c:pt idx="1032">
                  <c:v>44.58</c:v>
                </c:pt>
                <c:pt idx="1033">
                  <c:v>44.58</c:v>
                </c:pt>
                <c:pt idx="1034">
                  <c:v>44.58</c:v>
                </c:pt>
                <c:pt idx="1035">
                  <c:v>44.58</c:v>
                </c:pt>
                <c:pt idx="1036">
                  <c:v>44.58</c:v>
                </c:pt>
                <c:pt idx="1037">
                  <c:v>44.58</c:v>
                </c:pt>
                <c:pt idx="1038">
                  <c:v>44.58</c:v>
                </c:pt>
                <c:pt idx="1039">
                  <c:v>44.58</c:v>
                </c:pt>
                <c:pt idx="1040">
                  <c:v>44.58</c:v>
                </c:pt>
                <c:pt idx="1041">
                  <c:v>44.58</c:v>
                </c:pt>
                <c:pt idx="1042">
                  <c:v>44.58</c:v>
                </c:pt>
                <c:pt idx="1043">
                  <c:v>44.58</c:v>
                </c:pt>
                <c:pt idx="1044">
                  <c:v>44.58</c:v>
                </c:pt>
                <c:pt idx="1045">
                  <c:v>44.58</c:v>
                </c:pt>
                <c:pt idx="1046">
                  <c:v>44.58</c:v>
                </c:pt>
                <c:pt idx="1047">
                  <c:v>44.58</c:v>
                </c:pt>
                <c:pt idx="1048">
                  <c:v>44.58</c:v>
                </c:pt>
                <c:pt idx="1049">
                  <c:v>44.58</c:v>
                </c:pt>
                <c:pt idx="1050">
                  <c:v>44.58</c:v>
                </c:pt>
                <c:pt idx="1051">
                  <c:v>44.58</c:v>
                </c:pt>
                <c:pt idx="1052">
                  <c:v>44.58</c:v>
                </c:pt>
                <c:pt idx="1053">
                  <c:v>44.58</c:v>
                </c:pt>
                <c:pt idx="1054">
                  <c:v>44.58</c:v>
                </c:pt>
                <c:pt idx="1055">
                  <c:v>44.58</c:v>
                </c:pt>
                <c:pt idx="1056">
                  <c:v>44.58</c:v>
                </c:pt>
                <c:pt idx="1057">
                  <c:v>44.58</c:v>
                </c:pt>
                <c:pt idx="1058">
                  <c:v>44.58</c:v>
                </c:pt>
                <c:pt idx="1059">
                  <c:v>44.58</c:v>
                </c:pt>
                <c:pt idx="1060">
                  <c:v>44.58</c:v>
                </c:pt>
                <c:pt idx="1061">
                  <c:v>44.58</c:v>
                </c:pt>
                <c:pt idx="1062">
                  <c:v>44.58</c:v>
                </c:pt>
                <c:pt idx="1063">
                  <c:v>44.58</c:v>
                </c:pt>
                <c:pt idx="1064">
                  <c:v>44.58</c:v>
                </c:pt>
                <c:pt idx="1065">
                  <c:v>44.58</c:v>
                </c:pt>
                <c:pt idx="1066">
                  <c:v>44.58</c:v>
                </c:pt>
                <c:pt idx="1067">
                  <c:v>44.58</c:v>
                </c:pt>
                <c:pt idx="1068">
                  <c:v>44.58</c:v>
                </c:pt>
                <c:pt idx="1069">
                  <c:v>44.58</c:v>
                </c:pt>
                <c:pt idx="1070">
                  <c:v>44.58</c:v>
                </c:pt>
                <c:pt idx="1071">
                  <c:v>44.58</c:v>
                </c:pt>
                <c:pt idx="1072">
                  <c:v>44.58</c:v>
                </c:pt>
                <c:pt idx="1073">
                  <c:v>44.58</c:v>
                </c:pt>
                <c:pt idx="1074">
                  <c:v>44.58</c:v>
                </c:pt>
                <c:pt idx="1075">
                  <c:v>44.58</c:v>
                </c:pt>
                <c:pt idx="1076">
                  <c:v>44.58</c:v>
                </c:pt>
                <c:pt idx="1077">
                  <c:v>44.58</c:v>
                </c:pt>
                <c:pt idx="1078">
                  <c:v>44.58</c:v>
                </c:pt>
                <c:pt idx="1079">
                  <c:v>44.58</c:v>
                </c:pt>
                <c:pt idx="1080">
                  <c:v>44.58</c:v>
                </c:pt>
                <c:pt idx="1081">
                  <c:v>44.58</c:v>
                </c:pt>
                <c:pt idx="1082">
                  <c:v>44.58</c:v>
                </c:pt>
                <c:pt idx="1083">
                  <c:v>44.58</c:v>
                </c:pt>
                <c:pt idx="1084">
                  <c:v>44.58</c:v>
                </c:pt>
                <c:pt idx="1085">
                  <c:v>44.58</c:v>
                </c:pt>
                <c:pt idx="1086">
                  <c:v>44.58</c:v>
                </c:pt>
                <c:pt idx="1087">
                  <c:v>44.58</c:v>
                </c:pt>
                <c:pt idx="1088">
                  <c:v>44.58</c:v>
                </c:pt>
                <c:pt idx="1089">
                  <c:v>44.58</c:v>
                </c:pt>
                <c:pt idx="1090">
                  <c:v>44.58</c:v>
                </c:pt>
                <c:pt idx="1091">
                  <c:v>44.58</c:v>
                </c:pt>
                <c:pt idx="1092">
                  <c:v>44.58</c:v>
                </c:pt>
                <c:pt idx="1093">
                  <c:v>44.58</c:v>
                </c:pt>
                <c:pt idx="1094">
                  <c:v>44.58</c:v>
                </c:pt>
                <c:pt idx="1095">
                  <c:v>44.58</c:v>
                </c:pt>
                <c:pt idx="1096">
                  <c:v>44.58</c:v>
                </c:pt>
                <c:pt idx="1097">
                  <c:v>44.58</c:v>
                </c:pt>
                <c:pt idx="1098">
                  <c:v>44.58</c:v>
                </c:pt>
                <c:pt idx="1099">
                  <c:v>44.58</c:v>
                </c:pt>
                <c:pt idx="1100">
                  <c:v>44.58</c:v>
                </c:pt>
                <c:pt idx="1101">
                  <c:v>44.58</c:v>
                </c:pt>
                <c:pt idx="1102">
                  <c:v>44.58</c:v>
                </c:pt>
                <c:pt idx="1103">
                  <c:v>44.58</c:v>
                </c:pt>
                <c:pt idx="1104">
                  <c:v>44.58</c:v>
                </c:pt>
                <c:pt idx="1105">
                  <c:v>44.58</c:v>
                </c:pt>
                <c:pt idx="1106">
                  <c:v>44.58</c:v>
                </c:pt>
                <c:pt idx="1107">
                  <c:v>44.57</c:v>
                </c:pt>
                <c:pt idx="1108">
                  <c:v>44.57</c:v>
                </c:pt>
                <c:pt idx="1109">
                  <c:v>44.57</c:v>
                </c:pt>
                <c:pt idx="1110">
                  <c:v>44.57</c:v>
                </c:pt>
                <c:pt idx="1111">
                  <c:v>44.57</c:v>
                </c:pt>
                <c:pt idx="1112">
                  <c:v>44.57</c:v>
                </c:pt>
                <c:pt idx="1113">
                  <c:v>44.57</c:v>
                </c:pt>
                <c:pt idx="1114">
                  <c:v>44.57</c:v>
                </c:pt>
                <c:pt idx="1115">
                  <c:v>44.57</c:v>
                </c:pt>
                <c:pt idx="1116">
                  <c:v>44.57</c:v>
                </c:pt>
                <c:pt idx="1117">
                  <c:v>44.57</c:v>
                </c:pt>
                <c:pt idx="1118">
                  <c:v>44.56</c:v>
                </c:pt>
                <c:pt idx="1119">
                  <c:v>44.56</c:v>
                </c:pt>
                <c:pt idx="1120">
                  <c:v>44.56</c:v>
                </c:pt>
                <c:pt idx="1121">
                  <c:v>44.56</c:v>
                </c:pt>
                <c:pt idx="1122">
                  <c:v>44.56</c:v>
                </c:pt>
                <c:pt idx="1123">
                  <c:v>44.56</c:v>
                </c:pt>
                <c:pt idx="1124">
                  <c:v>44.56</c:v>
                </c:pt>
                <c:pt idx="1125">
                  <c:v>44.56</c:v>
                </c:pt>
                <c:pt idx="1126">
                  <c:v>44.56</c:v>
                </c:pt>
                <c:pt idx="1127">
                  <c:v>44.56</c:v>
                </c:pt>
                <c:pt idx="1128">
                  <c:v>44.56</c:v>
                </c:pt>
                <c:pt idx="1129">
                  <c:v>44.56</c:v>
                </c:pt>
                <c:pt idx="1130">
                  <c:v>44.55</c:v>
                </c:pt>
                <c:pt idx="1131">
                  <c:v>44.55</c:v>
                </c:pt>
                <c:pt idx="1132">
                  <c:v>44.55</c:v>
                </c:pt>
                <c:pt idx="1133">
                  <c:v>44.55</c:v>
                </c:pt>
                <c:pt idx="1134">
                  <c:v>44.55</c:v>
                </c:pt>
                <c:pt idx="1135">
                  <c:v>44.55</c:v>
                </c:pt>
                <c:pt idx="1136">
                  <c:v>44.55</c:v>
                </c:pt>
                <c:pt idx="1137">
                  <c:v>44.55</c:v>
                </c:pt>
                <c:pt idx="1138">
                  <c:v>44.54</c:v>
                </c:pt>
                <c:pt idx="1139">
                  <c:v>44.54</c:v>
                </c:pt>
                <c:pt idx="1140">
                  <c:v>44.53</c:v>
                </c:pt>
                <c:pt idx="1141">
                  <c:v>44.53</c:v>
                </c:pt>
                <c:pt idx="1142">
                  <c:v>44.53</c:v>
                </c:pt>
                <c:pt idx="1143">
                  <c:v>44.52</c:v>
                </c:pt>
                <c:pt idx="1144">
                  <c:v>44.52</c:v>
                </c:pt>
                <c:pt idx="1145">
                  <c:v>44.52</c:v>
                </c:pt>
                <c:pt idx="1146">
                  <c:v>44.52</c:v>
                </c:pt>
                <c:pt idx="1147">
                  <c:v>44.52</c:v>
                </c:pt>
                <c:pt idx="1148">
                  <c:v>44.52</c:v>
                </c:pt>
                <c:pt idx="1149">
                  <c:v>44.52</c:v>
                </c:pt>
                <c:pt idx="1150">
                  <c:v>44.51</c:v>
                </c:pt>
                <c:pt idx="1151">
                  <c:v>44.51</c:v>
                </c:pt>
                <c:pt idx="1152">
                  <c:v>44.5</c:v>
                </c:pt>
                <c:pt idx="1153">
                  <c:v>44.5</c:v>
                </c:pt>
                <c:pt idx="1154">
                  <c:v>44.5</c:v>
                </c:pt>
                <c:pt idx="1155">
                  <c:v>44.49</c:v>
                </c:pt>
                <c:pt idx="1156">
                  <c:v>44.49</c:v>
                </c:pt>
                <c:pt idx="1157">
                  <c:v>44.49</c:v>
                </c:pt>
                <c:pt idx="1158">
                  <c:v>44.49</c:v>
                </c:pt>
                <c:pt idx="1159">
                  <c:v>44.49</c:v>
                </c:pt>
                <c:pt idx="1160">
                  <c:v>44.48</c:v>
                </c:pt>
                <c:pt idx="1161">
                  <c:v>44.48</c:v>
                </c:pt>
                <c:pt idx="1162">
                  <c:v>44.48</c:v>
                </c:pt>
                <c:pt idx="1163">
                  <c:v>44.48</c:v>
                </c:pt>
                <c:pt idx="1164">
                  <c:v>44.48</c:v>
                </c:pt>
                <c:pt idx="1165">
                  <c:v>44.48</c:v>
                </c:pt>
                <c:pt idx="1166">
                  <c:v>44.47</c:v>
                </c:pt>
                <c:pt idx="1167">
                  <c:v>44.47</c:v>
                </c:pt>
                <c:pt idx="1168">
                  <c:v>44.47</c:v>
                </c:pt>
                <c:pt idx="1169">
                  <c:v>44.46</c:v>
                </c:pt>
                <c:pt idx="1170">
                  <c:v>44.46</c:v>
                </c:pt>
                <c:pt idx="1171">
                  <c:v>44.45</c:v>
                </c:pt>
                <c:pt idx="1172">
                  <c:v>44.45</c:v>
                </c:pt>
                <c:pt idx="1173">
                  <c:v>44.44</c:v>
                </c:pt>
                <c:pt idx="1174">
                  <c:v>44.44</c:v>
                </c:pt>
                <c:pt idx="1175">
                  <c:v>44.44</c:v>
                </c:pt>
                <c:pt idx="1176">
                  <c:v>44.43</c:v>
                </c:pt>
                <c:pt idx="1177">
                  <c:v>44.43</c:v>
                </c:pt>
                <c:pt idx="1178">
                  <c:v>44.43</c:v>
                </c:pt>
                <c:pt idx="1179">
                  <c:v>44.42</c:v>
                </c:pt>
                <c:pt idx="1180">
                  <c:v>44.42</c:v>
                </c:pt>
                <c:pt idx="1181">
                  <c:v>44.42</c:v>
                </c:pt>
                <c:pt idx="1182">
                  <c:v>44.42</c:v>
                </c:pt>
                <c:pt idx="1183">
                  <c:v>44.42</c:v>
                </c:pt>
                <c:pt idx="1184">
                  <c:v>44.42</c:v>
                </c:pt>
                <c:pt idx="1185">
                  <c:v>44.42</c:v>
                </c:pt>
                <c:pt idx="1186">
                  <c:v>44.43</c:v>
                </c:pt>
                <c:pt idx="1187">
                  <c:v>44.42</c:v>
                </c:pt>
                <c:pt idx="1188">
                  <c:v>44.42</c:v>
                </c:pt>
                <c:pt idx="1189">
                  <c:v>44.42</c:v>
                </c:pt>
                <c:pt idx="1190">
                  <c:v>44.42</c:v>
                </c:pt>
                <c:pt idx="1191">
                  <c:v>44.42</c:v>
                </c:pt>
                <c:pt idx="1192">
                  <c:v>44.42</c:v>
                </c:pt>
                <c:pt idx="1193">
                  <c:v>44.42</c:v>
                </c:pt>
                <c:pt idx="1194">
                  <c:v>44.42</c:v>
                </c:pt>
                <c:pt idx="1195">
                  <c:v>44.42</c:v>
                </c:pt>
                <c:pt idx="1196">
                  <c:v>44.41</c:v>
                </c:pt>
                <c:pt idx="1197">
                  <c:v>44.41</c:v>
                </c:pt>
                <c:pt idx="1198">
                  <c:v>44.41</c:v>
                </c:pt>
                <c:pt idx="1199">
                  <c:v>44.41</c:v>
                </c:pt>
                <c:pt idx="1200">
                  <c:v>44.4</c:v>
                </c:pt>
                <c:pt idx="1201">
                  <c:v>44.4</c:v>
                </c:pt>
                <c:pt idx="1202">
                  <c:v>44.4</c:v>
                </c:pt>
                <c:pt idx="1203">
                  <c:v>44.4</c:v>
                </c:pt>
                <c:pt idx="1204">
                  <c:v>44.4</c:v>
                </c:pt>
                <c:pt idx="1205">
                  <c:v>44.4</c:v>
                </c:pt>
                <c:pt idx="1206">
                  <c:v>44.4</c:v>
                </c:pt>
                <c:pt idx="1207">
                  <c:v>44.4</c:v>
                </c:pt>
                <c:pt idx="1208">
                  <c:v>44.4</c:v>
                </c:pt>
                <c:pt idx="1209">
                  <c:v>44.4</c:v>
                </c:pt>
                <c:pt idx="1210">
                  <c:v>44.4</c:v>
                </c:pt>
                <c:pt idx="1211">
                  <c:v>44.4</c:v>
                </c:pt>
                <c:pt idx="1212">
                  <c:v>44.4</c:v>
                </c:pt>
                <c:pt idx="1213">
                  <c:v>44.4</c:v>
                </c:pt>
                <c:pt idx="1214">
                  <c:v>44.4</c:v>
                </c:pt>
                <c:pt idx="1215">
                  <c:v>44.4</c:v>
                </c:pt>
                <c:pt idx="1216">
                  <c:v>44.4</c:v>
                </c:pt>
                <c:pt idx="1217">
                  <c:v>44.39</c:v>
                </c:pt>
                <c:pt idx="1218">
                  <c:v>44.39</c:v>
                </c:pt>
                <c:pt idx="1219">
                  <c:v>44.4</c:v>
                </c:pt>
                <c:pt idx="1220">
                  <c:v>44.4</c:v>
                </c:pt>
                <c:pt idx="1221">
                  <c:v>44.4</c:v>
                </c:pt>
                <c:pt idx="1222">
                  <c:v>44.4</c:v>
                </c:pt>
                <c:pt idx="1223">
                  <c:v>44.4</c:v>
                </c:pt>
                <c:pt idx="1224">
                  <c:v>44.4</c:v>
                </c:pt>
                <c:pt idx="1225">
                  <c:v>44.4</c:v>
                </c:pt>
                <c:pt idx="1226">
                  <c:v>44.4</c:v>
                </c:pt>
                <c:pt idx="1227">
                  <c:v>44.4</c:v>
                </c:pt>
                <c:pt idx="1228">
                  <c:v>44.4</c:v>
                </c:pt>
                <c:pt idx="1229">
                  <c:v>44.4</c:v>
                </c:pt>
                <c:pt idx="1230">
                  <c:v>44.4</c:v>
                </c:pt>
                <c:pt idx="1231">
                  <c:v>44.4</c:v>
                </c:pt>
                <c:pt idx="1232">
                  <c:v>44.4</c:v>
                </c:pt>
                <c:pt idx="1233">
                  <c:v>44.4</c:v>
                </c:pt>
                <c:pt idx="1234">
                  <c:v>44.41</c:v>
                </c:pt>
                <c:pt idx="1235">
                  <c:v>44.41</c:v>
                </c:pt>
                <c:pt idx="1236">
                  <c:v>44.41</c:v>
                </c:pt>
                <c:pt idx="1237">
                  <c:v>44.41</c:v>
                </c:pt>
                <c:pt idx="1238">
                  <c:v>44.41</c:v>
                </c:pt>
                <c:pt idx="1239">
                  <c:v>44.41</c:v>
                </c:pt>
                <c:pt idx="1240">
                  <c:v>44.41</c:v>
                </c:pt>
                <c:pt idx="1241">
                  <c:v>44.41</c:v>
                </c:pt>
                <c:pt idx="1242">
                  <c:v>44.41</c:v>
                </c:pt>
                <c:pt idx="1243">
                  <c:v>44.4</c:v>
                </c:pt>
                <c:pt idx="1244">
                  <c:v>44.4</c:v>
                </c:pt>
                <c:pt idx="1245">
                  <c:v>44.4</c:v>
                </c:pt>
                <c:pt idx="1246">
                  <c:v>44.4</c:v>
                </c:pt>
                <c:pt idx="1247">
                  <c:v>44.39</c:v>
                </c:pt>
                <c:pt idx="1248">
                  <c:v>44.39</c:v>
                </c:pt>
                <c:pt idx="1249">
                  <c:v>44.39</c:v>
                </c:pt>
                <c:pt idx="1250">
                  <c:v>44.39</c:v>
                </c:pt>
                <c:pt idx="1251">
                  <c:v>44.39</c:v>
                </c:pt>
                <c:pt idx="1252">
                  <c:v>44.39</c:v>
                </c:pt>
                <c:pt idx="1253">
                  <c:v>44.4</c:v>
                </c:pt>
                <c:pt idx="1254">
                  <c:v>44.4</c:v>
                </c:pt>
                <c:pt idx="1255">
                  <c:v>44.4</c:v>
                </c:pt>
                <c:pt idx="1256">
                  <c:v>44.41</c:v>
                </c:pt>
                <c:pt idx="1257">
                  <c:v>44.41</c:v>
                </c:pt>
                <c:pt idx="1258">
                  <c:v>44.41</c:v>
                </c:pt>
                <c:pt idx="1259">
                  <c:v>44.42</c:v>
                </c:pt>
                <c:pt idx="1260">
                  <c:v>44.42</c:v>
                </c:pt>
                <c:pt idx="1261">
                  <c:v>44.42</c:v>
                </c:pt>
                <c:pt idx="1262">
                  <c:v>44.42</c:v>
                </c:pt>
                <c:pt idx="1263">
                  <c:v>44.42</c:v>
                </c:pt>
                <c:pt idx="1264">
                  <c:v>44.42</c:v>
                </c:pt>
                <c:pt idx="1265">
                  <c:v>44.43</c:v>
                </c:pt>
                <c:pt idx="1266">
                  <c:v>44.43</c:v>
                </c:pt>
                <c:pt idx="1267">
                  <c:v>44.43</c:v>
                </c:pt>
                <c:pt idx="1268">
                  <c:v>44.43</c:v>
                </c:pt>
                <c:pt idx="1269">
                  <c:v>44.43</c:v>
                </c:pt>
                <c:pt idx="1270">
                  <c:v>44.43</c:v>
                </c:pt>
                <c:pt idx="1271">
                  <c:v>44.43</c:v>
                </c:pt>
                <c:pt idx="1272">
                  <c:v>44.43</c:v>
                </c:pt>
                <c:pt idx="1273">
                  <c:v>44.43</c:v>
                </c:pt>
                <c:pt idx="1274">
                  <c:v>44.43</c:v>
                </c:pt>
                <c:pt idx="1275">
                  <c:v>44.43</c:v>
                </c:pt>
                <c:pt idx="1276">
                  <c:v>44.43</c:v>
                </c:pt>
                <c:pt idx="1277">
                  <c:v>44.44</c:v>
                </c:pt>
                <c:pt idx="1278">
                  <c:v>44.44</c:v>
                </c:pt>
                <c:pt idx="1279">
                  <c:v>44.44</c:v>
                </c:pt>
                <c:pt idx="1280">
                  <c:v>44.45</c:v>
                </c:pt>
                <c:pt idx="1281">
                  <c:v>44.45</c:v>
                </c:pt>
                <c:pt idx="1282">
                  <c:v>44.45</c:v>
                </c:pt>
                <c:pt idx="1283">
                  <c:v>44.45</c:v>
                </c:pt>
                <c:pt idx="1284">
                  <c:v>44.45</c:v>
                </c:pt>
                <c:pt idx="1285">
                  <c:v>44.46</c:v>
                </c:pt>
                <c:pt idx="1286">
                  <c:v>44.46</c:v>
                </c:pt>
                <c:pt idx="1287">
                  <c:v>44.46</c:v>
                </c:pt>
                <c:pt idx="1288">
                  <c:v>44.46</c:v>
                </c:pt>
                <c:pt idx="1289">
                  <c:v>44.46</c:v>
                </c:pt>
                <c:pt idx="1290">
                  <c:v>44.46</c:v>
                </c:pt>
                <c:pt idx="1291">
                  <c:v>44.46</c:v>
                </c:pt>
                <c:pt idx="1292">
                  <c:v>44.47</c:v>
                </c:pt>
                <c:pt idx="1293">
                  <c:v>44.47</c:v>
                </c:pt>
                <c:pt idx="1294">
                  <c:v>44.47</c:v>
                </c:pt>
                <c:pt idx="1295">
                  <c:v>44.47</c:v>
                </c:pt>
                <c:pt idx="1296">
                  <c:v>44.48</c:v>
                </c:pt>
                <c:pt idx="1297">
                  <c:v>44.48</c:v>
                </c:pt>
                <c:pt idx="1298">
                  <c:v>44.49</c:v>
                </c:pt>
                <c:pt idx="1299">
                  <c:v>44.49</c:v>
                </c:pt>
                <c:pt idx="1300">
                  <c:v>44.49</c:v>
                </c:pt>
                <c:pt idx="1301">
                  <c:v>44.49</c:v>
                </c:pt>
                <c:pt idx="1302">
                  <c:v>44.48</c:v>
                </c:pt>
                <c:pt idx="1303">
                  <c:v>44.48</c:v>
                </c:pt>
                <c:pt idx="1304">
                  <c:v>44.48</c:v>
                </c:pt>
                <c:pt idx="1305">
                  <c:v>44.48</c:v>
                </c:pt>
                <c:pt idx="1306">
                  <c:v>44.48</c:v>
                </c:pt>
                <c:pt idx="1307">
                  <c:v>44.48</c:v>
                </c:pt>
                <c:pt idx="1308">
                  <c:v>44.48</c:v>
                </c:pt>
                <c:pt idx="1309">
                  <c:v>44.48</c:v>
                </c:pt>
                <c:pt idx="1310">
                  <c:v>44.49</c:v>
                </c:pt>
                <c:pt idx="1311">
                  <c:v>44.49</c:v>
                </c:pt>
                <c:pt idx="1312">
                  <c:v>44.49</c:v>
                </c:pt>
                <c:pt idx="1313">
                  <c:v>44.49</c:v>
                </c:pt>
                <c:pt idx="1314">
                  <c:v>44.5</c:v>
                </c:pt>
                <c:pt idx="1315">
                  <c:v>44.5</c:v>
                </c:pt>
                <c:pt idx="1316">
                  <c:v>44.51</c:v>
                </c:pt>
                <c:pt idx="1317">
                  <c:v>44.51</c:v>
                </c:pt>
                <c:pt idx="1318">
                  <c:v>44.51</c:v>
                </c:pt>
                <c:pt idx="1319">
                  <c:v>44.51</c:v>
                </c:pt>
                <c:pt idx="1320">
                  <c:v>44.51</c:v>
                </c:pt>
                <c:pt idx="1321">
                  <c:v>44.52</c:v>
                </c:pt>
                <c:pt idx="1322">
                  <c:v>44.52</c:v>
                </c:pt>
                <c:pt idx="1323">
                  <c:v>44.52</c:v>
                </c:pt>
                <c:pt idx="1324">
                  <c:v>44.52</c:v>
                </c:pt>
                <c:pt idx="1325">
                  <c:v>44.52</c:v>
                </c:pt>
                <c:pt idx="1326">
                  <c:v>44.53</c:v>
                </c:pt>
                <c:pt idx="1327">
                  <c:v>44.53</c:v>
                </c:pt>
                <c:pt idx="1328">
                  <c:v>44.53</c:v>
                </c:pt>
                <c:pt idx="1329">
                  <c:v>44.52</c:v>
                </c:pt>
                <c:pt idx="1330">
                  <c:v>44.52</c:v>
                </c:pt>
                <c:pt idx="1331">
                  <c:v>44.53</c:v>
                </c:pt>
                <c:pt idx="1332">
                  <c:v>44.53</c:v>
                </c:pt>
                <c:pt idx="1333">
                  <c:v>44.53</c:v>
                </c:pt>
                <c:pt idx="1334">
                  <c:v>44.53</c:v>
                </c:pt>
                <c:pt idx="1335">
                  <c:v>44.53</c:v>
                </c:pt>
                <c:pt idx="1336">
                  <c:v>44.53</c:v>
                </c:pt>
                <c:pt idx="1337">
                  <c:v>44.53</c:v>
                </c:pt>
                <c:pt idx="1338">
                  <c:v>44.53</c:v>
                </c:pt>
                <c:pt idx="1339">
                  <c:v>44.54</c:v>
                </c:pt>
                <c:pt idx="1340">
                  <c:v>44.54</c:v>
                </c:pt>
                <c:pt idx="1341">
                  <c:v>44.54</c:v>
                </c:pt>
                <c:pt idx="1342">
                  <c:v>44.54</c:v>
                </c:pt>
                <c:pt idx="1343">
                  <c:v>44.54</c:v>
                </c:pt>
                <c:pt idx="1344">
                  <c:v>44.53</c:v>
                </c:pt>
                <c:pt idx="1345">
                  <c:v>44.53</c:v>
                </c:pt>
                <c:pt idx="1346">
                  <c:v>44.53</c:v>
                </c:pt>
                <c:pt idx="1347">
                  <c:v>44.53</c:v>
                </c:pt>
                <c:pt idx="1348">
                  <c:v>44.53</c:v>
                </c:pt>
                <c:pt idx="1349">
                  <c:v>44.53</c:v>
                </c:pt>
                <c:pt idx="1350">
                  <c:v>44.53</c:v>
                </c:pt>
                <c:pt idx="1351">
                  <c:v>44.53</c:v>
                </c:pt>
                <c:pt idx="1352">
                  <c:v>44.53</c:v>
                </c:pt>
                <c:pt idx="1353">
                  <c:v>44.53</c:v>
                </c:pt>
                <c:pt idx="1354">
                  <c:v>44.54</c:v>
                </c:pt>
                <c:pt idx="1355">
                  <c:v>44.54</c:v>
                </c:pt>
                <c:pt idx="1356">
                  <c:v>44.54</c:v>
                </c:pt>
                <c:pt idx="1357">
                  <c:v>44.54</c:v>
                </c:pt>
                <c:pt idx="1358">
                  <c:v>44.54</c:v>
                </c:pt>
                <c:pt idx="1359">
                  <c:v>44.54</c:v>
                </c:pt>
                <c:pt idx="1360">
                  <c:v>44.54</c:v>
                </c:pt>
                <c:pt idx="1361">
                  <c:v>44.55</c:v>
                </c:pt>
                <c:pt idx="1362">
                  <c:v>44.55</c:v>
                </c:pt>
                <c:pt idx="1363">
                  <c:v>44.55</c:v>
                </c:pt>
                <c:pt idx="1364">
                  <c:v>44.55</c:v>
                </c:pt>
                <c:pt idx="1365">
                  <c:v>44.55</c:v>
                </c:pt>
                <c:pt idx="1366">
                  <c:v>44.55</c:v>
                </c:pt>
                <c:pt idx="1367">
                  <c:v>44.55</c:v>
                </c:pt>
                <c:pt idx="1368">
                  <c:v>44.55</c:v>
                </c:pt>
                <c:pt idx="1369">
                  <c:v>44.55</c:v>
                </c:pt>
                <c:pt idx="1370">
                  <c:v>44.55</c:v>
                </c:pt>
                <c:pt idx="1371">
                  <c:v>44.55</c:v>
                </c:pt>
                <c:pt idx="1372">
                  <c:v>44.55</c:v>
                </c:pt>
                <c:pt idx="1373">
                  <c:v>44.55</c:v>
                </c:pt>
                <c:pt idx="1374">
                  <c:v>44.55</c:v>
                </c:pt>
                <c:pt idx="1375">
                  <c:v>44.55</c:v>
                </c:pt>
                <c:pt idx="1376">
                  <c:v>44.55</c:v>
                </c:pt>
                <c:pt idx="1377">
                  <c:v>44.55</c:v>
                </c:pt>
                <c:pt idx="1378">
                  <c:v>44.55</c:v>
                </c:pt>
                <c:pt idx="1379">
                  <c:v>44.55</c:v>
                </c:pt>
                <c:pt idx="1380">
                  <c:v>44.55</c:v>
                </c:pt>
                <c:pt idx="1381">
                  <c:v>44.55</c:v>
                </c:pt>
                <c:pt idx="1382">
                  <c:v>44.56</c:v>
                </c:pt>
                <c:pt idx="1383">
                  <c:v>44.56</c:v>
                </c:pt>
                <c:pt idx="1384">
                  <c:v>44.56</c:v>
                </c:pt>
                <c:pt idx="1385">
                  <c:v>44.56</c:v>
                </c:pt>
                <c:pt idx="1386">
                  <c:v>44.56</c:v>
                </c:pt>
                <c:pt idx="1387">
                  <c:v>44.55</c:v>
                </c:pt>
                <c:pt idx="1388">
                  <c:v>44.55</c:v>
                </c:pt>
                <c:pt idx="1389">
                  <c:v>44.55</c:v>
                </c:pt>
                <c:pt idx="1390">
                  <c:v>44.55</c:v>
                </c:pt>
                <c:pt idx="1391">
                  <c:v>44.55</c:v>
                </c:pt>
                <c:pt idx="1392">
                  <c:v>44.55</c:v>
                </c:pt>
                <c:pt idx="1393">
                  <c:v>44.56</c:v>
                </c:pt>
                <c:pt idx="1394">
                  <c:v>44.55</c:v>
                </c:pt>
                <c:pt idx="1395">
                  <c:v>44.55</c:v>
                </c:pt>
                <c:pt idx="1396">
                  <c:v>44.55</c:v>
                </c:pt>
                <c:pt idx="1397">
                  <c:v>44.55</c:v>
                </c:pt>
                <c:pt idx="1398">
                  <c:v>44.55</c:v>
                </c:pt>
                <c:pt idx="1399">
                  <c:v>44.55</c:v>
                </c:pt>
                <c:pt idx="1400">
                  <c:v>44.55</c:v>
                </c:pt>
                <c:pt idx="1401">
                  <c:v>44.55</c:v>
                </c:pt>
                <c:pt idx="1402">
                  <c:v>44.55</c:v>
                </c:pt>
                <c:pt idx="1403">
                  <c:v>44.55</c:v>
                </c:pt>
                <c:pt idx="1404">
                  <c:v>44.55</c:v>
                </c:pt>
                <c:pt idx="1405">
                  <c:v>44.54</c:v>
                </c:pt>
                <c:pt idx="1406">
                  <c:v>44.54</c:v>
                </c:pt>
                <c:pt idx="1407">
                  <c:v>44.54</c:v>
                </c:pt>
                <c:pt idx="1408">
                  <c:v>44.55</c:v>
                </c:pt>
                <c:pt idx="1409">
                  <c:v>44.55</c:v>
                </c:pt>
                <c:pt idx="1410">
                  <c:v>44.55</c:v>
                </c:pt>
                <c:pt idx="1411">
                  <c:v>44.55</c:v>
                </c:pt>
                <c:pt idx="1412">
                  <c:v>44.55</c:v>
                </c:pt>
                <c:pt idx="1413">
                  <c:v>44.55</c:v>
                </c:pt>
                <c:pt idx="1414">
                  <c:v>44.55</c:v>
                </c:pt>
                <c:pt idx="1415">
                  <c:v>44.55</c:v>
                </c:pt>
                <c:pt idx="1416">
                  <c:v>44.55</c:v>
                </c:pt>
                <c:pt idx="1417">
                  <c:v>44.55</c:v>
                </c:pt>
                <c:pt idx="1418">
                  <c:v>44.55</c:v>
                </c:pt>
                <c:pt idx="1419">
                  <c:v>44.55</c:v>
                </c:pt>
                <c:pt idx="1420">
                  <c:v>44.54</c:v>
                </c:pt>
                <c:pt idx="1421">
                  <c:v>44.54</c:v>
                </c:pt>
                <c:pt idx="1422">
                  <c:v>44.54</c:v>
                </c:pt>
                <c:pt idx="1423">
                  <c:v>44.54</c:v>
                </c:pt>
                <c:pt idx="1424">
                  <c:v>44.54</c:v>
                </c:pt>
                <c:pt idx="1425">
                  <c:v>44.54</c:v>
                </c:pt>
                <c:pt idx="1426">
                  <c:v>44.54</c:v>
                </c:pt>
                <c:pt idx="1427">
                  <c:v>44.54</c:v>
                </c:pt>
                <c:pt idx="1428">
                  <c:v>44.54</c:v>
                </c:pt>
                <c:pt idx="1429">
                  <c:v>44.54</c:v>
                </c:pt>
                <c:pt idx="1430">
                  <c:v>44.54</c:v>
                </c:pt>
                <c:pt idx="1431">
                  <c:v>44.54</c:v>
                </c:pt>
                <c:pt idx="1432">
                  <c:v>44.54</c:v>
                </c:pt>
                <c:pt idx="1433">
                  <c:v>44.54</c:v>
                </c:pt>
                <c:pt idx="1434">
                  <c:v>44.54</c:v>
                </c:pt>
                <c:pt idx="1435">
                  <c:v>44.54</c:v>
                </c:pt>
                <c:pt idx="1436">
                  <c:v>44.54</c:v>
                </c:pt>
                <c:pt idx="1437">
                  <c:v>44.54</c:v>
                </c:pt>
                <c:pt idx="1438">
                  <c:v>44.54</c:v>
                </c:pt>
                <c:pt idx="1439">
                  <c:v>44.53</c:v>
                </c:pt>
                <c:pt idx="1440">
                  <c:v>44.53</c:v>
                </c:pt>
                <c:pt idx="1441">
                  <c:v>44.53</c:v>
                </c:pt>
                <c:pt idx="1442">
                  <c:v>44.53</c:v>
                </c:pt>
                <c:pt idx="1443">
                  <c:v>44.53</c:v>
                </c:pt>
                <c:pt idx="1444">
                  <c:v>44.52</c:v>
                </c:pt>
                <c:pt idx="1445">
                  <c:v>44.53</c:v>
                </c:pt>
                <c:pt idx="1446">
                  <c:v>44.52</c:v>
                </c:pt>
                <c:pt idx="1447">
                  <c:v>44.52</c:v>
                </c:pt>
                <c:pt idx="1448">
                  <c:v>44.53</c:v>
                </c:pt>
                <c:pt idx="1449">
                  <c:v>44.53</c:v>
                </c:pt>
                <c:pt idx="1450">
                  <c:v>44.53</c:v>
                </c:pt>
                <c:pt idx="1451">
                  <c:v>44.53</c:v>
                </c:pt>
                <c:pt idx="1452">
                  <c:v>44.53</c:v>
                </c:pt>
                <c:pt idx="1453">
                  <c:v>44.53</c:v>
                </c:pt>
                <c:pt idx="1454">
                  <c:v>44.53</c:v>
                </c:pt>
                <c:pt idx="1455">
                  <c:v>44.53</c:v>
                </c:pt>
                <c:pt idx="1456">
                  <c:v>44.52</c:v>
                </c:pt>
                <c:pt idx="1457">
                  <c:v>44.52</c:v>
                </c:pt>
                <c:pt idx="1458">
                  <c:v>44.52</c:v>
                </c:pt>
                <c:pt idx="1459">
                  <c:v>44.52</c:v>
                </c:pt>
                <c:pt idx="1460">
                  <c:v>44.53</c:v>
                </c:pt>
                <c:pt idx="1461">
                  <c:v>44.53</c:v>
                </c:pt>
                <c:pt idx="1462">
                  <c:v>44.52</c:v>
                </c:pt>
                <c:pt idx="1463">
                  <c:v>44.52</c:v>
                </c:pt>
                <c:pt idx="1464">
                  <c:v>44.52</c:v>
                </c:pt>
                <c:pt idx="1465">
                  <c:v>44.51</c:v>
                </c:pt>
                <c:pt idx="1466">
                  <c:v>44.51</c:v>
                </c:pt>
                <c:pt idx="1467">
                  <c:v>44.51</c:v>
                </c:pt>
                <c:pt idx="1468">
                  <c:v>44.51</c:v>
                </c:pt>
                <c:pt idx="1469">
                  <c:v>44.5</c:v>
                </c:pt>
                <c:pt idx="1470">
                  <c:v>44.5</c:v>
                </c:pt>
                <c:pt idx="1471">
                  <c:v>44.5</c:v>
                </c:pt>
                <c:pt idx="1472">
                  <c:v>44.5</c:v>
                </c:pt>
                <c:pt idx="1473">
                  <c:v>44.51</c:v>
                </c:pt>
                <c:pt idx="1474">
                  <c:v>44.5</c:v>
                </c:pt>
                <c:pt idx="1475">
                  <c:v>44.5</c:v>
                </c:pt>
                <c:pt idx="1476">
                  <c:v>44.5</c:v>
                </c:pt>
                <c:pt idx="1477">
                  <c:v>44.5</c:v>
                </c:pt>
                <c:pt idx="1478">
                  <c:v>44.5</c:v>
                </c:pt>
                <c:pt idx="1479">
                  <c:v>44.51</c:v>
                </c:pt>
                <c:pt idx="1480">
                  <c:v>44.5</c:v>
                </c:pt>
                <c:pt idx="1481">
                  <c:v>44.5</c:v>
                </c:pt>
                <c:pt idx="1482">
                  <c:v>44.5</c:v>
                </c:pt>
                <c:pt idx="1483">
                  <c:v>44.51</c:v>
                </c:pt>
                <c:pt idx="1484">
                  <c:v>44.51</c:v>
                </c:pt>
                <c:pt idx="1485">
                  <c:v>44.51</c:v>
                </c:pt>
                <c:pt idx="1486">
                  <c:v>44.51</c:v>
                </c:pt>
                <c:pt idx="1487">
                  <c:v>44.51</c:v>
                </c:pt>
                <c:pt idx="1488">
                  <c:v>44.51</c:v>
                </c:pt>
                <c:pt idx="1489">
                  <c:v>44.51</c:v>
                </c:pt>
                <c:pt idx="1490">
                  <c:v>44.51</c:v>
                </c:pt>
                <c:pt idx="1491">
                  <c:v>44.51</c:v>
                </c:pt>
                <c:pt idx="1492">
                  <c:v>44.51</c:v>
                </c:pt>
                <c:pt idx="1493">
                  <c:v>44.51</c:v>
                </c:pt>
                <c:pt idx="1494">
                  <c:v>44.51</c:v>
                </c:pt>
                <c:pt idx="1495">
                  <c:v>44.51</c:v>
                </c:pt>
                <c:pt idx="1496">
                  <c:v>44.51</c:v>
                </c:pt>
                <c:pt idx="1497">
                  <c:v>44.51</c:v>
                </c:pt>
                <c:pt idx="1498">
                  <c:v>44.51</c:v>
                </c:pt>
                <c:pt idx="1499">
                  <c:v>44.51</c:v>
                </c:pt>
                <c:pt idx="1500">
                  <c:v>44.51</c:v>
                </c:pt>
                <c:pt idx="1501">
                  <c:v>44.5</c:v>
                </c:pt>
                <c:pt idx="1502">
                  <c:v>44.5</c:v>
                </c:pt>
                <c:pt idx="1503">
                  <c:v>44.49</c:v>
                </c:pt>
                <c:pt idx="1504">
                  <c:v>44.49</c:v>
                </c:pt>
                <c:pt idx="1505">
                  <c:v>44.49</c:v>
                </c:pt>
                <c:pt idx="1506">
                  <c:v>44.49</c:v>
                </c:pt>
                <c:pt idx="1507">
                  <c:v>44.48</c:v>
                </c:pt>
                <c:pt idx="1508">
                  <c:v>44.49</c:v>
                </c:pt>
                <c:pt idx="1509">
                  <c:v>44.49</c:v>
                </c:pt>
                <c:pt idx="1510">
                  <c:v>44.49</c:v>
                </c:pt>
                <c:pt idx="1511">
                  <c:v>44.49</c:v>
                </c:pt>
                <c:pt idx="1512">
                  <c:v>44.49</c:v>
                </c:pt>
                <c:pt idx="1513">
                  <c:v>44.49</c:v>
                </c:pt>
                <c:pt idx="1514">
                  <c:v>44.49</c:v>
                </c:pt>
                <c:pt idx="1515">
                  <c:v>44.49</c:v>
                </c:pt>
                <c:pt idx="1516">
                  <c:v>44.49</c:v>
                </c:pt>
                <c:pt idx="1517">
                  <c:v>44.49</c:v>
                </c:pt>
                <c:pt idx="1518">
                  <c:v>44.5</c:v>
                </c:pt>
                <c:pt idx="1519">
                  <c:v>44.5</c:v>
                </c:pt>
                <c:pt idx="1520">
                  <c:v>44.5</c:v>
                </c:pt>
                <c:pt idx="1521">
                  <c:v>44.5</c:v>
                </c:pt>
                <c:pt idx="1522">
                  <c:v>44.5</c:v>
                </c:pt>
                <c:pt idx="1523">
                  <c:v>44.5</c:v>
                </c:pt>
                <c:pt idx="1524">
                  <c:v>44.5</c:v>
                </c:pt>
                <c:pt idx="1525">
                  <c:v>44.5</c:v>
                </c:pt>
                <c:pt idx="1526">
                  <c:v>44.5</c:v>
                </c:pt>
                <c:pt idx="1527">
                  <c:v>44.5</c:v>
                </c:pt>
                <c:pt idx="1528">
                  <c:v>44.5</c:v>
                </c:pt>
                <c:pt idx="1529">
                  <c:v>44.49</c:v>
                </c:pt>
                <c:pt idx="1530">
                  <c:v>44.49</c:v>
                </c:pt>
                <c:pt idx="1531">
                  <c:v>44.49</c:v>
                </c:pt>
                <c:pt idx="1532">
                  <c:v>44.49</c:v>
                </c:pt>
                <c:pt idx="1533">
                  <c:v>44.49</c:v>
                </c:pt>
                <c:pt idx="1534">
                  <c:v>44.48</c:v>
                </c:pt>
                <c:pt idx="1535">
                  <c:v>44.48</c:v>
                </c:pt>
                <c:pt idx="1536">
                  <c:v>44.48</c:v>
                </c:pt>
                <c:pt idx="1537">
                  <c:v>44.48</c:v>
                </c:pt>
                <c:pt idx="1538">
                  <c:v>44.48</c:v>
                </c:pt>
                <c:pt idx="1539">
                  <c:v>44.48</c:v>
                </c:pt>
                <c:pt idx="1540">
                  <c:v>44.48</c:v>
                </c:pt>
                <c:pt idx="1541">
                  <c:v>44.48</c:v>
                </c:pt>
                <c:pt idx="1542">
                  <c:v>44.48</c:v>
                </c:pt>
                <c:pt idx="1543">
                  <c:v>44.48</c:v>
                </c:pt>
                <c:pt idx="1544">
                  <c:v>44.48</c:v>
                </c:pt>
                <c:pt idx="1545">
                  <c:v>44.48</c:v>
                </c:pt>
                <c:pt idx="1546">
                  <c:v>44.49</c:v>
                </c:pt>
                <c:pt idx="1547">
                  <c:v>44.49</c:v>
                </c:pt>
                <c:pt idx="1548">
                  <c:v>44.5</c:v>
                </c:pt>
                <c:pt idx="1549">
                  <c:v>44.5</c:v>
                </c:pt>
                <c:pt idx="1550">
                  <c:v>44.5</c:v>
                </c:pt>
                <c:pt idx="1551">
                  <c:v>44.5</c:v>
                </c:pt>
                <c:pt idx="1552">
                  <c:v>44.5</c:v>
                </c:pt>
                <c:pt idx="1553">
                  <c:v>44.5</c:v>
                </c:pt>
                <c:pt idx="1554">
                  <c:v>44.5</c:v>
                </c:pt>
                <c:pt idx="1555">
                  <c:v>44.5</c:v>
                </c:pt>
                <c:pt idx="1556">
                  <c:v>44.5</c:v>
                </c:pt>
                <c:pt idx="1557">
                  <c:v>44.5</c:v>
                </c:pt>
                <c:pt idx="1558">
                  <c:v>44.49</c:v>
                </c:pt>
                <c:pt idx="1559">
                  <c:v>44.49</c:v>
                </c:pt>
                <c:pt idx="1560">
                  <c:v>44.49</c:v>
                </c:pt>
                <c:pt idx="1561">
                  <c:v>44.49</c:v>
                </c:pt>
                <c:pt idx="1562">
                  <c:v>44.49</c:v>
                </c:pt>
                <c:pt idx="1563">
                  <c:v>44.49</c:v>
                </c:pt>
                <c:pt idx="1564">
                  <c:v>44.49</c:v>
                </c:pt>
                <c:pt idx="1565">
                  <c:v>44.49</c:v>
                </c:pt>
                <c:pt idx="1566">
                  <c:v>44.49</c:v>
                </c:pt>
                <c:pt idx="1567">
                  <c:v>44.49</c:v>
                </c:pt>
                <c:pt idx="1568">
                  <c:v>44.49</c:v>
                </c:pt>
                <c:pt idx="1569">
                  <c:v>44.49</c:v>
                </c:pt>
                <c:pt idx="1570">
                  <c:v>44.49</c:v>
                </c:pt>
                <c:pt idx="1571">
                  <c:v>44.49</c:v>
                </c:pt>
                <c:pt idx="1572">
                  <c:v>44.49</c:v>
                </c:pt>
                <c:pt idx="1573">
                  <c:v>44.49</c:v>
                </c:pt>
                <c:pt idx="1574">
                  <c:v>44.49</c:v>
                </c:pt>
                <c:pt idx="1575">
                  <c:v>44.5</c:v>
                </c:pt>
                <c:pt idx="1576">
                  <c:v>44.5</c:v>
                </c:pt>
                <c:pt idx="1577">
                  <c:v>44.5</c:v>
                </c:pt>
                <c:pt idx="1578">
                  <c:v>44.5</c:v>
                </c:pt>
                <c:pt idx="1579">
                  <c:v>44.5</c:v>
                </c:pt>
                <c:pt idx="1580">
                  <c:v>44.51</c:v>
                </c:pt>
                <c:pt idx="1581">
                  <c:v>44.51</c:v>
                </c:pt>
                <c:pt idx="1582">
                  <c:v>44.51</c:v>
                </c:pt>
                <c:pt idx="1583">
                  <c:v>44.51</c:v>
                </c:pt>
                <c:pt idx="1584">
                  <c:v>44.5</c:v>
                </c:pt>
                <c:pt idx="1585">
                  <c:v>44.5</c:v>
                </c:pt>
                <c:pt idx="1586">
                  <c:v>44.5</c:v>
                </c:pt>
                <c:pt idx="1587">
                  <c:v>44.5</c:v>
                </c:pt>
                <c:pt idx="1588">
                  <c:v>44.5</c:v>
                </c:pt>
                <c:pt idx="1589">
                  <c:v>44.5</c:v>
                </c:pt>
                <c:pt idx="1590">
                  <c:v>44.5</c:v>
                </c:pt>
                <c:pt idx="1591">
                  <c:v>44.5</c:v>
                </c:pt>
                <c:pt idx="1592">
                  <c:v>44.5</c:v>
                </c:pt>
                <c:pt idx="1593">
                  <c:v>44.51</c:v>
                </c:pt>
                <c:pt idx="1594">
                  <c:v>44.51</c:v>
                </c:pt>
                <c:pt idx="1595">
                  <c:v>44.51</c:v>
                </c:pt>
                <c:pt idx="1596">
                  <c:v>44.51</c:v>
                </c:pt>
                <c:pt idx="1597">
                  <c:v>44.51</c:v>
                </c:pt>
                <c:pt idx="1598">
                  <c:v>44.51</c:v>
                </c:pt>
                <c:pt idx="1599">
                  <c:v>44.51</c:v>
                </c:pt>
                <c:pt idx="1600">
                  <c:v>44.51</c:v>
                </c:pt>
                <c:pt idx="1601">
                  <c:v>44.5</c:v>
                </c:pt>
                <c:pt idx="1602">
                  <c:v>44.5</c:v>
                </c:pt>
                <c:pt idx="1603">
                  <c:v>44.5</c:v>
                </c:pt>
                <c:pt idx="1604">
                  <c:v>44.5</c:v>
                </c:pt>
                <c:pt idx="1605">
                  <c:v>44.5</c:v>
                </c:pt>
                <c:pt idx="1606">
                  <c:v>44.5</c:v>
                </c:pt>
                <c:pt idx="1607">
                  <c:v>44.5</c:v>
                </c:pt>
                <c:pt idx="1608">
                  <c:v>44.5</c:v>
                </c:pt>
                <c:pt idx="1609">
                  <c:v>44.5</c:v>
                </c:pt>
                <c:pt idx="1610">
                  <c:v>44.5</c:v>
                </c:pt>
                <c:pt idx="1611">
                  <c:v>44.5</c:v>
                </c:pt>
                <c:pt idx="1612">
                  <c:v>44.5</c:v>
                </c:pt>
                <c:pt idx="1613">
                  <c:v>44.5</c:v>
                </c:pt>
                <c:pt idx="1614">
                  <c:v>44.5</c:v>
                </c:pt>
                <c:pt idx="1615">
                  <c:v>44.5</c:v>
                </c:pt>
                <c:pt idx="1616">
                  <c:v>44.49</c:v>
                </c:pt>
                <c:pt idx="1617">
                  <c:v>44.49</c:v>
                </c:pt>
                <c:pt idx="1618">
                  <c:v>44.5</c:v>
                </c:pt>
                <c:pt idx="1619">
                  <c:v>44.5</c:v>
                </c:pt>
                <c:pt idx="1620">
                  <c:v>44.5</c:v>
                </c:pt>
                <c:pt idx="1621">
                  <c:v>44.51</c:v>
                </c:pt>
                <c:pt idx="1622">
                  <c:v>44.51</c:v>
                </c:pt>
                <c:pt idx="1623">
                  <c:v>44.51</c:v>
                </c:pt>
                <c:pt idx="1624">
                  <c:v>44.51</c:v>
                </c:pt>
                <c:pt idx="1625">
                  <c:v>44.51</c:v>
                </c:pt>
                <c:pt idx="1626">
                  <c:v>44.51</c:v>
                </c:pt>
                <c:pt idx="1627">
                  <c:v>44.52</c:v>
                </c:pt>
                <c:pt idx="1628">
                  <c:v>44.52</c:v>
                </c:pt>
                <c:pt idx="1629">
                  <c:v>44.51</c:v>
                </c:pt>
                <c:pt idx="1630">
                  <c:v>44.51</c:v>
                </c:pt>
                <c:pt idx="1631">
                  <c:v>44.51</c:v>
                </c:pt>
                <c:pt idx="1632">
                  <c:v>44.5</c:v>
                </c:pt>
                <c:pt idx="1633">
                  <c:v>44.5</c:v>
                </c:pt>
                <c:pt idx="1634">
                  <c:v>44.5</c:v>
                </c:pt>
                <c:pt idx="1635">
                  <c:v>44.5</c:v>
                </c:pt>
                <c:pt idx="1636">
                  <c:v>44.5</c:v>
                </c:pt>
                <c:pt idx="1637">
                  <c:v>44.5</c:v>
                </c:pt>
                <c:pt idx="1638">
                  <c:v>44.5</c:v>
                </c:pt>
                <c:pt idx="1639">
                  <c:v>44.51</c:v>
                </c:pt>
                <c:pt idx="1640">
                  <c:v>44.51</c:v>
                </c:pt>
                <c:pt idx="1641">
                  <c:v>44.51</c:v>
                </c:pt>
                <c:pt idx="1642">
                  <c:v>44.51</c:v>
                </c:pt>
                <c:pt idx="1643">
                  <c:v>44.51</c:v>
                </c:pt>
                <c:pt idx="1644">
                  <c:v>44.51</c:v>
                </c:pt>
                <c:pt idx="1645">
                  <c:v>44.51</c:v>
                </c:pt>
                <c:pt idx="1646">
                  <c:v>44.52</c:v>
                </c:pt>
                <c:pt idx="1647">
                  <c:v>44.52</c:v>
                </c:pt>
                <c:pt idx="1648">
                  <c:v>44.51</c:v>
                </c:pt>
                <c:pt idx="1649">
                  <c:v>44.51</c:v>
                </c:pt>
                <c:pt idx="1650">
                  <c:v>44.51</c:v>
                </c:pt>
                <c:pt idx="1651">
                  <c:v>44.51</c:v>
                </c:pt>
                <c:pt idx="1652">
                  <c:v>44.51</c:v>
                </c:pt>
                <c:pt idx="1653">
                  <c:v>44.52</c:v>
                </c:pt>
                <c:pt idx="1654">
                  <c:v>44.53</c:v>
                </c:pt>
                <c:pt idx="1655">
                  <c:v>44.53</c:v>
                </c:pt>
                <c:pt idx="1656">
                  <c:v>44.53</c:v>
                </c:pt>
                <c:pt idx="1657">
                  <c:v>44.53</c:v>
                </c:pt>
                <c:pt idx="1658">
                  <c:v>44.53</c:v>
                </c:pt>
                <c:pt idx="1659">
                  <c:v>44.53</c:v>
                </c:pt>
                <c:pt idx="1660">
                  <c:v>44.53</c:v>
                </c:pt>
                <c:pt idx="1661">
                  <c:v>44.53</c:v>
                </c:pt>
                <c:pt idx="1662">
                  <c:v>44.53</c:v>
                </c:pt>
                <c:pt idx="1663">
                  <c:v>44.52</c:v>
                </c:pt>
                <c:pt idx="1664">
                  <c:v>44.52</c:v>
                </c:pt>
                <c:pt idx="1665">
                  <c:v>44.52</c:v>
                </c:pt>
                <c:pt idx="1666">
                  <c:v>44.52</c:v>
                </c:pt>
                <c:pt idx="1667">
                  <c:v>44.52</c:v>
                </c:pt>
                <c:pt idx="1668">
                  <c:v>44.52</c:v>
                </c:pt>
                <c:pt idx="1669">
                  <c:v>44.52</c:v>
                </c:pt>
                <c:pt idx="1670">
                  <c:v>44.52</c:v>
                </c:pt>
                <c:pt idx="1671">
                  <c:v>44.52</c:v>
                </c:pt>
                <c:pt idx="1672">
                  <c:v>44.52</c:v>
                </c:pt>
                <c:pt idx="1673">
                  <c:v>44.52</c:v>
                </c:pt>
                <c:pt idx="1674">
                  <c:v>44.52</c:v>
                </c:pt>
                <c:pt idx="1675">
                  <c:v>44.52</c:v>
                </c:pt>
                <c:pt idx="1676">
                  <c:v>44.52</c:v>
                </c:pt>
                <c:pt idx="1677">
                  <c:v>44.52</c:v>
                </c:pt>
                <c:pt idx="1678">
                  <c:v>44.52</c:v>
                </c:pt>
                <c:pt idx="1679">
                  <c:v>44.52</c:v>
                </c:pt>
                <c:pt idx="1680">
                  <c:v>44.52</c:v>
                </c:pt>
                <c:pt idx="1681">
                  <c:v>44.53</c:v>
                </c:pt>
                <c:pt idx="1682">
                  <c:v>44.53</c:v>
                </c:pt>
                <c:pt idx="1683">
                  <c:v>44.53</c:v>
                </c:pt>
                <c:pt idx="1684">
                  <c:v>44.53</c:v>
                </c:pt>
                <c:pt idx="1685">
                  <c:v>44.53</c:v>
                </c:pt>
                <c:pt idx="1686">
                  <c:v>44.53</c:v>
                </c:pt>
                <c:pt idx="1687">
                  <c:v>44.53</c:v>
                </c:pt>
                <c:pt idx="1688">
                  <c:v>44.54</c:v>
                </c:pt>
                <c:pt idx="1689">
                  <c:v>44.54</c:v>
                </c:pt>
                <c:pt idx="1690">
                  <c:v>44.54</c:v>
                </c:pt>
                <c:pt idx="1691">
                  <c:v>44.54</c:v>
                </c:pt>
                <c:pt idx="1692">
                  <c:v>44.54</c:v>
                </c:pt>
                <c:pt idx="1693">
                  <c:v>44.54</c:v>
                </c:pt>
                <c:pt idx="1694">
                  <c:v>44.54</c:v>
                </c:pt>
                <c:pt idx="1695">
                  <c:v>44.54</c:v>
                </c:pt>
                <c:pt idx="1696">
                  <c:v>44.54</c:v>
                </c:pt>
                <c:pt idx="1697">
                  <c:v>44.53</c:v>
                </c:pt>
                <c:pt idx="1698">
                  <c:v>44.53</c:v>
                </c:pt>
                <c:pt idx="1699">
                  <c:v>44.53</c:v>
                </c:pt>
                <c:pt idx="1700">
                  <c:v>44.53</c:v>
                </c:pt>
                <c:pt idx="1701">
                  <c:v>44.53</c:v>
                </c:pt>
                <c:pt idx="1702">
                  <c:v>44.53</c:v>
                </c:pt>
                <c:pt idx="1703">
                  <c:v>44.52</c:v>
                </c:pt>
                <c:pt idx="1704">
                  <c:v>44.52</c:v>
                </c:pt>
                <c:pt idx="1705">
                  <c:v>44.52</c:v>
                </c:pt>
                <c:pt idx="1706">
                  <c:v>44.53</c:v>
                </c:pt>
                <c:pt idx="1707">
                  <c:v>44.53</c:v>
                </c:pt>
                <c:pt idx="1708">
                  <c:v>44.53</c:v>
                </c:pt>
                <c:pt idx="1709">
                  <c:v>44.53</c:v>
                </c:pt>
                <c:pt idx="1710">
                  <c:v>44.54</c:v>
                </c:pt>
                <c:pt idx="1711">
                  <c:v>44.54</c:v>
                </c:pt>
                <c:pt idx="1712">
                  <c:v>44.54</c:v>
                </c:pt>
                <c:pt idx="1713">
                  <c:v>44.54</c:v>
                </c:pt>
                <c:pt idx="1714">
                  <c:v>44.54</c:v>
                </c:pt>
                <c:pt idx="1715">
                  <c:v>44.55</c:v>
                </c:pt>
                <c:pt idx="1716">
                  <c:v>44.55</c:v>
                </c:pt>
                <c:pt idx="1717">
                  <c:v>44.55</c:v>
                </c:pt>
                <c:pt idx="1718">
                  <c:v>44.55</c:v>
                </c:pt>
                <c:pt idx="1719">
                  <c:v>44.55</c:v>
                </c:pt>
                <c:pt idx="1720">
                  <c:v>44.54</c:v>
                </c:pt>
                <c:pt idx="1721">
                  <c:v>44.55</c:v>
                </c:pt>
                <c:pt idx="1722">
                  <c:v>44.54</c:v>
                </c:pt>
                <c:pt idx="1723">
                  <c:v>44.54</c:v>
                </c:pt>
                <c:pt idx="1724">
                  <c:v>44.54</c:v>
                </c:pt>
                <c:pt idx="1725">
                  <c:v>44.54</c:v>
                </c:pt>
                <c:pt idx="1726">
                  <c:v>44.54</c:v>
                </c:pt>
                <c:pt idx="1727">
                  <c:v>44.54</c:v>
                </c:pt>
                <c:pt idx="1728">
                  <c:v>44.53</c:v>
                </c:pt>
                <c:pt idx="1729">
                  <c:v>44.53</c:v>
                </c:pt>
                <c:pt idx="1730">
                  <c:v>44.53</c:v>
                </c:pt>
                <c:pt idx="1731">
                  <c:v>44.54</c:v>
                </c:pt>
                <c:pt idx="1732">
                  <c:v>44.54</c:v>
                </c:pt>
                <c:pt idx="1733">
                  <c:v>44.54</c:v>
                </c:pt>
                <c:pt idx="1734">
                  <c:v>44.54</c:v>
                </c:pt>
                <c:pt idx="1735">
                  <c:v>44.54</c:v>
                </c:pt>
                <c:pt idx="1736">
                  <c:v>44.54</c:v>
                </c:pt>
                <c:pt idx="1737">
                  <c:v>44.54</c:v>
                </c:pt>
                <c:pt idx="1738">
                  <c:v>44.54</c:v>
                </c:pt>
                <c:pt idx="1739">
                  <c:v>44.54</c:v>
                </c:pt>
                <c:pt idx="1740">
                  <c:v>44.54</c:v>
                </c:pt>
                <c:pt idx="1741">
                  <c:v>44.54</c:v>
                </c:pt>
                <c:pt idx="1742">
                  <c:v>44.55</c:v>
                </c:pt>
                <c:pt idx="1743">
                  <c:v>44.55</c:v>
                </c:pt>
                <c:pt idx="1744">
                  <c:v>44.55</c:v>
                </c:pt>
                <c:pt idx="1745">
                  <c:v>44.55</c:v>
                </c:pt>
                <c:pt idx="1746">
                  <c:v>44.55</c:v>
                </c:pt>
                <c:pt idx="1747">
                  <c:v>44.55</c:v>
                </c:pt>
                <c:pt idx="1748">
                  <c:v>44.54</c:v>
                </c:pt>
                <c:pt idx="1749">
                  <c:v>44.54</c:v>
                </c:pt>
                <c:pt idx="1750">
                  <c:v>44.54</c:v>
                </c:pt>
                <c:pt idx="1751">
                  <c:v>44.54</c:v>
                </c:pt>
                <c:pt idx="1752">
                  <c:v>44.54</c:v>
                </c:pt>
                <c:pt idx="1753">
                  <c:v>44.54</c:v>
                </c:pt>
                <c:pt idx="1754">
                  <c:v>44.53</c:v>
                </c:pt>
                <c:pt idx="1755">
                  <c:v>44.53</c:v>
                </c:pt>
                <c:pt idx="1756">
                  <c:v>44.54</c:v>
                </c:pt>
                <c:pt idx="1757">
                  <c:v>44.54</c:v>
                </c:pt>
                <c:pt idx="1758">
                  <c:v>44.53</c:v>
                </c:pt>
                <c:pt idx="1759">
                  <c:v>44.53</c:v>
                </c:pt>
                <c:pt idx="1760">
                  <c:v>44.53</c:v>
                </c:pt>
                <c:pt idx="1761">
                  <c:v>44.53</c:v>
                </c:pt>
                <c:pt idx="1762">
                  <c:v>44.53</c:v>
                </c:pt>
                <c:pt idx="1763">
                  <c:v>44.53</c:v>
                </c:pt>
                <c:pt idx="1764">
                  <c:v>44.53</c:v>
                </c:pt>
                <c:pt idx="1765">
                  <c:v>44.53</c:v>
                </c:pt>
                <c:pt idx="1766">
                  <c:v>44.53</c:v>
                </c:pt>
                <c:pt idx="1767">
                  <c:v>44.53</c:v>
                </c:pt>
                <c:pt idx="1768">
                  <c:v>44.53</c:v>
                </c:pt>
                <c:pt idx="1769">
                  <c:v>44.52</c:v>
                </c:pt>
                <c:pt idx="1770">
                  <c:v>44.52</c:v>
                </c:pt>
                <c:pt idx="1771">
                  <c:v>44.52</c:v>
                </c:pt>
                <c:pt idx="1772">
                  <c:v>44.52</c:v>
                </c:pt>
                <c:pt idx="1773">
                  <c:v>44.51</c:v>
                </c:pt>
                <c:pt idx="1774">
                  <c:v>44.51</c:v>
                </c:pt>
                <c:pt idx="1775">
                  <c:v>44.51</c:v>
                </c:pt>
                <c:pt idx="1776">
                  <c:v>44.51</c:v>
                </c:pt>
                <c:pt idx="1777">
                  <c:v>44.51</c:v>
                </c:pt>
                <c:pt idx="1778">
                  <c:v>44.51</c:v>
                </c:pt>
                <c:pt idx="1779">
                  <c:v>44.51</c:v>
                </c:pt>
                <c:pt idx="1780">
                  <c:v>44.51</c:v>
                </c:pt>
                <c:pt idx="1781">
                  <c:v>44.51</c:v>
                </c:pt>
                <c:pt idx="1782">
                  <c:v>44.51</c:v>
                </c:pt>
                <c:pt idx="1783">
                  <c:v>44.51</c:v>
                </c:pt>
                <c:pt idx="1784">
                  <c:v>44.51</c:v>
                </c:pt>
                <c:pt idx="1785">
                  <c:v>44.51</c:v>
                </c:pt>
                <c:pt idx="1786">
                  <c:v>44.5</c:v>
                </c:pt>
                <c:pt idx="1787">
                  <c:v>44.5</c:v>
                </c:pt>
                <c:pt idx="1788">
                  <c:v>44.5</c:v>
                </c:pt>
                <c:pt idx="1789">
                  <c:v>44.5</c:v>
                </c:pt>
                <c:pt idx="1790">
                  <c:v>44.5</c:v>
                </c:pt>
                <c:pt idx="1791">
                  <c:v>44.49</c:v>
                </c:pt>
                <c:pt idx="1792">
                  <c:v>44.48</c:v>
                </c:pt>
                <c:pt idx="1793">
                  <c:v>44.48</c:v>
                </c:pt>
                <c:pt idx="1794">
                  <c:v>44.47</c:v>
                </c:pt>
                <c:pt idx="1795">
                  <c:v>44.46</c:v>
                </c:pt>
                <c:pt idx="1796">
                  <c:v>44.46</c:v>
                </c:pt>
                <c:pt idx="1797">
                  <c:v>44.46</c:v>
                </c:pt>
                <c:pt idx="1798">
                  <c:v>44.46</c:v>
                </c:pt>
                <c:pt idx="1799">
                  <c:v>44.46</c:v>
                </c:pt>
                <c:pt idx="1800">
                  <c:v>44.46</c:v>
                </c:pt>
                <c:pt idx="1801">
                  <c:v>44.47</c:v>
                </c:pt>
                <c:pt idx="1802">
                  <c:v>44.47</c:v>
                </c:pt>
                <c:pt idx="1803">
                  <c:v>44.47</c:v>
                </c:pt>
                <c:pt idx="1804">
                  <c:v>44.47</c:v>
                </c:pt>
                <c:pt idx="1805">
                  <c:v>44.47</c:v>
                </c:pt>
                <c:pt idx="1806">
                  <c:v>44.47</c:v>
                </c:pt>
                <c:pt idx="1807">
                  <c:v>44.47</c:v>
                </c:pt>
                <c:pt idx="1808">
                  <c:v>44.47</c:v>
                </c:pt>
                <c:pt idx="1809">
                  <c:v>44.47</c:v>
                </c:pt>
                <c:pt idx="1810">
                  <c:v>44.47</c:v>
                </c:pt>
                <c:pt idx="1811">
                  <c:v>44.47</c:v>
                </c:pt>
                <c:pt idx="1812">
                  <c:v>44.47</c:v>
                </c:pt>
                <c:pt idx="1813">
                  <c:v>44.48</c:v>
                </c:pt>
                <c:pt idx="1814">
                  <c:v>44.48</c:v>
                </c:pt>
                <c:pt idx="1815">
                  <c:v>44.48</c:v>
                </c:pt>
                <c:pt idx="1816">
                  <c:v>44.48</c:v>
                </c:pt>
                <c:pt idx="1817">
                  <c:v>44.48</c:v>
                </c:pt>
                <c:pt idx="1818">
                  <c:v>44.48</c:v>
                </c:pt>
                <c:pt idx="1819">
                  <c:v>44.48</c:v>
                </c:pt>
                <c:pt idx="1820">
                  <c:v>44.48</c:v>
                </c:pt>
                <c:pt idx="1821">
                  <c:v>44.48</c:v>
                </c:pt>
                <c:pt idx="1822">
                  <c:v>44.48</c:v>
                </c:pt>
                <c:pt idx="1823">
                  <c:v>44.48</c:v>
                </c:pt>
                <c:pt idx="1824">
                  <c:v>44.47</c:v>
                </c:pt>
                <c:pt idx="1825">
                  <c:v>44.47</c:v>
                </c:pt>
                <c:pt idx="1826">
                  <c:v>44.48</c:v>
                </c:pt>
                <c:pt idx="1827">
                  <c:v>44.47</c:v>
                </c:pt>
                <c:pt idx="1828">
                  <c:v>44.47</c:v>
                </c:pt>
                <c:pt idx="1829">
                  <c:v>44.48</c:v>
                </c:pt>
                <c:pt idx="1830">
                  <c:v>44.48</c:v>
                </c:pt>
                <c:pt idx="1831">
                  <c:v>44.48</c:v>
                </c:pt>
                <c:pt idx="1832">
                  <c:v>44.49</c:v>
                </c:pt>
                <c:pt idx="1833">
                  <c:v>44.49</c:v>
                </c:pt>
                <c:pt idx="1834">
                  <c:v>44.49</c:v>
                </c:pt>
                <c:pt idx="1835">
                  <c:v>44.49</c:v>
                </c:pt>
                <c:pt idx="1836">
                  <c:v>44.49</c:v>
                </c:pt>
                <c:pt idx="1837">
                  <c:v>44.49</c:v>
                </c:pt>
                <c:pt idx="1838">
                  <c:v>44.49</c:v>
                </c:pt>
                <c:pt idx="1839">
                  <c:v>44.49</c:v>
                </c:pt>
                <c:pt idx="1840">
                  <c:v>44.49</c:v>
                </c:pt>
                <c:pt idx="1841">
                  <c:v>44.49</c:v>
                </c:pt>
                <c:pt idx="1842">
                  <c:v>44.49</c:v>
                </c:pt>
                <c:pt idx="1843">
                  <c:v>44.49</c:v>
                </c:pt>
                <c:pt idx="1844">
                  <c:v>44.49</c:v>
                </c:pt>
                <c:pt idx="1845">
                  <c:v>44.49</c:v>
                </c:pt>
                <c:pt idx="1846">
                  <c:v>44.49</c:v>
                </c:pt>
                <c:pt idx="1847">
                  <c:v>44.49</c:v>
                </c:pt>
                <c:pt idx="1848">
                  <c:v>44.49</c:v>
                </c:pt>
                <c:pt idx="1849">
                  <c:v>44.49</c:v>
                </c:pt>
                <c:pt idx="1850">
                  <c:v>44.49</c:v>
                </c:pt>
                <c:pt idx="1851">
                  <c:v>44.49</c:v>
                </c:pt>
                <c:pt idx="1852">
                  <c:v>44.48</c:v>
                </c:pt>
                <c:pt idx="1853">
                  <c:v>44.48</c:v>
                </c:pt>
                <c:pt idx="1854">
                  <c:v>44.48</c:v>
                </c:pt>
                <c:pt idx="1855">
                  <c:v>44.48</c:v>
                </c:pt>
                <c:pt idx="1856">
                  <c:v>44.48</c:v>
                </c:pt>
                <c:pt idx="1857">
                  <c:v>44.48</c:v>
                </c:pt>
                <c:pt idx="1858">
                  <c:v>44.48</c:v>
                </c:pt>
                <c:pt idx="1859">
                  <c:v>44.48</c:v>
                </c:pt>
                <c:pt idx="1860">
                  <c:v>44.48</c:v>
                </c:pt>
                <c:pt idx="1861">
                  <c:v>44.48</c:v>
                </c:pt>
                <c:pt idx="1862">
                  <c:v>44.49</c:v>
                </c:pt>
                <c:pt idx="1863">
                  <c:v>44.48</c:v>
                </c:pt>
                <c:pt idx="1864">
                  <c:v>44.49</c:v>
                </c:pt>
                <c:pt idx="1865">
                  <c:v>44.49</c:v>
                </c:pt>
                <c:pt idx="1866">
                  <c:v>44.49</c:v>
                </c:pt>
                <c:pt idx="1867">
                  <c:v>44.5</c:v>
                </c:pt>
                <c:pt idx="1868">
                  <c:v>44.49</c:v>
                </c:pt>
                <c:pt idx="1869">
                  <c:v>44.49</c:v>
                </c:pt>
                <c:pt idx="1870">
                  <c:v>44.49</c:v>
                </c:pt>
                <c:pt idx="1871">
                  <c:v>44.49</c:v>
                </c:pt>
                <c:pt idx="1872">
                  <c:v>44.49</c:v>
                </c:pt>
                <c:pt idx="1873">
                  <c:v>44.49</c:v>
                </c:pt>
                <c:pt idx="1874">
                  <c:v>44.49</c:v>
                </c:pt>
                <c:pt idx="1875">
                  <c:v>44.49</c:v>
                </c:pt>
                <c:pt idx="1876">
                  <c:v>44.5</c:v>
                </c:pt>
                <c:pt idx="1877">
                  <c:v>44.5</c:v>
                </c:pt>
                <c:pt idx="1878">
                  <c:v>44.5</c:v>
                </c:pt>
                <c:pt idx="1879">
                  <c:v>44.5</c:v>
                </c:pt>
                <c:pt idx="1880">
                  <c:v>44.49</c:v>
                </c:pt>
                <c:pt idx="1881">
                  <c:v>44.5</c:v>
                </c:pt>
                <c:pt idx="1882">
                  <c:v>44.5</c:v>
                </c:pt>
                <c:pt idx="1883">
                  <c:v>44.5</c:v>
                </c:pt>
                <c:pt idx="1884">
                  <c:v>44.5</c:v>
                </c:pt>
                <c:pt idx="1885">
                  <c:v>44.49</c:v>
                </c:pt>
                <c:pt idx="1886">
                  <c:v>44.49</c:v>
                </c:pt>
                <c:pt idx="1887">
                  <c:v>44.49</c:v>
                </c:pt>
                <c:pt idx="1888">
                  <c:v>44.48</c:v>
                </c:pt>
                <c:pt idx="1889">
                  <c:v>44.48</c:v>
                </c:pt>
                <c:pt idx="1890">
                  <c:v>44.48</c:v>
                </c:pt>
                <c:pt idx="1891">
                  <c:v>44.48</c:v>
                </c:pt>
                <c:pt idx="1892">
                  <c:v>44.48</c:v>
                </c:pt>
                <c:pt idx="1893">
                  <c:v>44.49</c:v>
                </c:pt>
                <c:pt idx="1894">
                  <c:v>44.49</c:v>
                </c:pt>
                <c:pt idx="1895">
                  <c:v>44.5</c:v>
                </c:pt>
                <c:pt idx="1896">
                  <c:v>44.5</c:v>
                </c:pt>
                <c:pt idx="1897">
                  <c:v>44.5</c:v>
                </c:pt>
                <c:pt idx="1898">
                  <c:v>44.5</c:v>
                </c:pt>
                <c:pt idx="1899">
                  <c:v>44.5</c:v>
                </c:pt>
                <c:pt idx="1900">
                  <c:v>44.5</c:v>
                </c:pt>
                <c:pt idx="1901">
                  <c:v>44.5</c:v>
                </c:pt>
                <c:pt idx="1902">
                  <c:v>44.5</c:v>
                </c:pt>
                <c:pt idx="1903">
                  <c:v>44.5</c:v>
                </c:pt>
                <c:pt idx="1904">
                  <c:v>44.5</c:v>
                </c:pt>
                <c:pt idx="1905">
                  <c:v>44.49</c:v>
                </c:pt>
                <c:pt idx="1906">
                  <c:v>44.49</c:v>
                </c:pt>
                <c:pt idx="1907">
                  <c:v>44.49</c:v>
                </c:pt>
                <c:pt idx="1908">
                  <c:v>44.49</c:v>
                </c:pt>
                <c:pt idx="1909">
                  <c:v>44.5</c:v>
                </c:pt>
                <c:pt idx="1910">
                  <c:v>44.5</c:v>
                </c:pt>
                <c:pt idx="1911">
                  <c:v>44.5</c:v>
                </c:pt>
                <c:pt idx="1912">
                  <c:v>44.5</c:v>
                </c:pt>
                <c:pt idx="1913">
                  <c:v>44.51</c:v>
                </c:pt>
                <c:pt idx="1914">
                  <c:v>44.51</c:v>
                </c:pt>
                <c:pt idx="1915">
                  <c:v>44.51</c:v>
                </c:pt>
                <c:pt idx="1916">
                  <c:v>44.51</c:v>
                </c:pt>
                <c:pt idx="1917">
                  <c:v>44.51</c:v>
                </c:pt>
                <c:pt idx="1918">
                  <c:v>44.51</c:v>
                </c:pt>
                <c:pt idx="1919">
                  <c:v>44.5</c:v>
                </c:pt>
                <c:pt idx="1920">
                  <c:v>44.5</c:v>
                </c:pt>
                <c:pt idx="1921">
                  <c:v>44.5</c:v>
                </c:pt>
                <c:pt idx="1922">
                  <c:v>44.5</c:v>
                </c:pt>
                <c:pt idx="1923">
                  <c:v>44.5</c:v>
                </c:pt>
                <c:pt idx="1924">
                  <c:v>44.5</c:v>
                </c:pt>
                <c:pt idx="1925">
                  <c:v>44.51</c:v>
                </c:pt>
                <c:pt idx="1926">
                  <c:v>44.51</c:v>
                </c:pt>
                <c:pt idx="1927">
                  <c:v>44.51</c:v>
                </c:pt>
                <c:pt idx="1928">
                  <c:v>44.52</c:v>
                </c:pt>
                <c:pt idx="1929">
                  <c:v>44.52</c:v>
                </c:pt>
                <c:pt idx="1930">
                  <c:v>44.52</c:v>
                </c:pt>
                <c:pt idx="1931">
                  <c:v>44.52</c:v>
                </c:pt>
                <c:pt idx="1932">
                  <c:v>44.51</c:v>
                </c:pt>
                <c:pt idx="1933">
                  <c:v>44.51</c:v>
                </c:pt>
                <c:pt idx="1934">
                  <c:v>44.51</c:v>
                </c:pt>
                <c:pt idx="1935">
                  <c:v>44.52</c:v>
                </c:pt>
                <c:pt idx="1936">
                  <c:v>44.51</c:v>
                </c:pt>
                <c:pt idx="1937">
                  <c:v>44.51</c:v>
                </c:pt>
                <c:pt idx="1938">
                  <c:v>44.51</c:v>
                </c:pt>
                <c:pt idx="1939">
                  <c:v>44.52</c:v>
                </c:pt>
                <c:pt idx="1940">
                  <c:v>44.52</c:v>
                </c:pt>
                <c:pt idx="1941">
                  <c:v>44.53</c:v>
                </c:pt>
                <c:pt idx="1942">
                  <c:v>44.53</c:v>
                </c:pt>
                <c:pt idx="1943">
                  <c:v>44.53</c:v>
                </c:pt>
                <c:pt idx="1944">
                  <c:v>44.53</c:v>
                </c:pt>
                <c:pt idx="1945">
                  <c:v>44.53</c:v>
                </c:pt>
                <c:pt idx="1946">
                  <c:v>44.53</c:v>
                </c:pt>
                <c:pt idx="1947">
                  <c:v>44.53</c:v>
                </c:pt>
                <c:pt idx="1948">
                  <c:v>44.53</c:v>
                </c:pt>
                <c:pt idx="1949">
                  <c:v>44.53</c:v>
                </c:pt>
                <c:pt idx="1950">
                  <c:v>44.53</c:v>
                </c:pt>
                <c:pt idx="1951">
                  <c:v>44.53</c:v>
                </c:pt>
                <c:pt idx="1952">
                  <c:v>44.52</c:v>
                </c:pt>
                <c:pt idx="1953">
                  <c:v>44.52</c:v>
                </c:pt>
                <c:pt idx="1954">
                  <c:v>44.52</c:v>
                </c:pt>
                <c:pt idx="1955">
                  <c:v>44.53</c:v>
                </c:pt>
                <c:pt idx="1956">
                  <c:v>44.53</c:v>
                </c:pt>
                <c:pt idx="1957">
                  <c:v>44.52</c:v>
                </c:pt>
                <c:pt idx="1958">
                  <c:v>44.52</c:v>
                </c:pt>
                <c:pt idx="1959">
                  <c:v>44.52</c:v>
                </c:pt>
                <c:pt idx="1960">
                  <c:v>44.52</c:v>
                </c:pt>
                <c:pt idx="1961">
                  <c:v>44.52</c:v>
                </c:pt>
                <c:pt idx="1962">
                  <c:v>44.52</c:v>
                </c:pt>
                <c:pt idx="1963">
                  <c:v>44.52</c:v>
                </c:pt>
                <c:pt idx="1964">
                  <c:v>44.52</c:v>
                </c:pt>
                <c:pt idx="1965">
                  <c:v>44.52</c:v>
                </c:pt>
                <c:pt idx="1966">
                  <c:v>44.52</c:v>
                </c:pt>
                <c:pt idx="1967">
                  <c:v>44.53</c:v>
                </c:pt>
                <c:pt idx="1968">
                  <c:v>44.53</c:v>
                </c:pt>
                <c:pt idx="1969">
                  <c:v>44.53</c:v>
                </c:pt>
                <c:pt idx="1970">
                  <c:v>44.53</c:v>
                </c:pt>
                <c:pt idx="1971">
                  <c:v>44.53</c:v>
                </c:pt>
                <c:pt idx="1972">
                  <c:v>44.54</c:v>
                </c:pt>
                <c:pt idx="1973">
                  <c:v>44.54</c:v>
                </c:pt>
                <c:pt idx="1974">
                  <c:v>44.54</c:v>
                </c:pt>
                <c:pt idx="1975">
                  <c:v>44.54</c:v>
                </c:pt>
                <c:pt idx="1976">
                  <c:v>44.54</c:v>
                </c:pt>
                <c:pt idx="1977">
                  <c:v>44.54</c:v>
                </c:pt>
                <c:pt idx="1978">
                  <c:v>44.54</c:v>
                </c:pt>
                <c:pt idx="1979">
                  <c:v>44.53</c:v>
                </c:pt>
                <c:pt idx="1980">
                  <c:v>44.53</c:v>
                </c:pt>
                <c:pt idx="1981">
                  <c:v>44.53</c:v>
                </c:pt>
                <c:pt idx="1982">
                  <c:v>44.53</c:v>
                </c:pt>
                <c:pt idx="1983">
                  <c:v>44.53</c:v>
                </c:pt>
                <c:pt idx="1984">
                  <c:v>44.52</c:v>
                </c:pt>
                <c:pt idx="1985">
                  <c:v>44.52</c:v>
                </c:pt>
                <c:pt idx="1986">
                  <c:v>44.52</c:v>
                </c:pt>
                <c:pt idx="1987">
                  <c:v>44.52</c:v>
                </c:pt>
                <c:pt idx="1988">
                  <c:v>44.52</c:v>
                </c:pt>
                <c:pt idx="1989">
                  <c:v>44.52</c:v>
                </c:pt>
                <c:pt idx="1990">
                  <c:v>44.51</c:v>
                </c:pt>
                <c:pt idx="1991">
                  <c:v>44.51</c:v>
                </c:pt>
                <c:pt idx="1992">
                  <c:v>44.51</c:v>
                </c:pt>
                <c:pt idx="1993">
                  <c:v>44.51</c:v>
                </c:pt>
                <c:pt idx="1994">
                  <c:v>44.52</c:v>
                </c:pt>
                <c:pt idx="1995">
                  <c:v>44.51</c:v>
                </c:pt>
                <c:pt idx="1996">
                  <c:v>44.51</c:v>
                </c:pt>
                <c:pt idx="1997">
                  <c:v>44.51</c:v>
                </c:pt>
                <c:pt idx="1998">
                  <c:v>44.51</c:v>
                </c:pt>
                <c:pt idx="1999">
                  <c:v>44.51</c:v>
                </c:pt>
                <c:pt idx="2000">
                  <c:v>44.51</c:v>
                </c:pt>
                <c:pt idx="2001">
                  <c:v>44.51</c:v>
                </c:pt>
                <c:pt idx="2002">
                  <c:v>44.51</c:v>
                </c:pt>
                <c:pt idx="2003">
                  <c:v>44.51</c:v>
                </c:pt>
                <c:pt idx="2004">
                  <c:v>44.51</c:v>
                </c:pt>
                <c:pt idx="2005">
                  <c:v>44.51</c:v>
                </c:pt>
                <c:pt idx="2006">
                  <c:v>44.51</c:v>
                </c:pt>
                <c:pt idx="2007">
                  <c:v>44.5</c:v>
                </c:pt>
                <c:pt idx="2008">
                  <c:v>44.5</c:v>
                </c:pt>
                <c:pt idx="2009">
                  <c:v>44.5</c:v>
                </c:pt>
                <c:pt idx="2010">
                  <c:v>44.5</c:v>
                </c:pt>
                <c:pt idx="2011">
                  <c:v>44.5</c:v>
                </c:pt>
                <c:pt idx="2012">
                  <c:v>44.5</c:v>
                </c:pt>
                <c:pt idx="2013">
                  <c:v>44.5</c:v>
                </c:pt>
                <c:pt idx="2014">
                  <c:v>44.49</c:v>
                </c:pt>
                <c:pt idx="2015">
                  <c:v>44.49</c:v>
                </c:pt>
                <c:pt idx="2016">
                  <c:v>44.49</c:v>
                </c:pt>
                <c:pt idx="2017">
                  <c:v>44.48</c:v>
                </c:pt>
                <c:pt idx="2018">
                  <c:v>44.48</c:v>
                </c:pt>
                <c:pt idx="2019">
                  <c:v>44.48</c:v>
                </c:pt>
                <c:pt idx="2020">
                  <c:v>44.48</c:v>
                </c:pt>
                <c:pt idx="2021">
                  <c:v>44.48</c:v>
                </c:pt>
                <c:pt idx="2022">
                  <c:v>44.48</c:v>
                </c:pt>
                <c:pt idx="2023">
                  <c:v>44.48</c:v>
                </c:pt>
                <c:pt idx="2024">
                  <c:v>44.48</c:v>
                </c:pt>
                <c:pt idx="2025">
                  <c:v>44.48</c:v>
                </c:pt>
                <c:pt idx="2026">
                  <c:v>44.48</c:v>
                </c:pt>
                <c:pt idx="2027">
                  <c:v>44.48</c:v>
                </c:pt>
                <c:pt idx="2028">
                  <c:v>44.48</c:v>
                </c:pt>
                <c:pt idx="2029">
                  <c:v>44.48</c:v>
                </c:pt>
                <c:pt idx="2030">
                  <c:v>44.49</c:v>
                </c:pt>
                <c:pt idx="2031">
                  <c:v>44.49</c:v>
                </c:pt>
                <c:pt idx="2032">
                  <c:v>44.49</c:v>
                </c:pt>
                <c:pt idx="2033">
                  <c:v>44.49</c:v>
                </c:pt>
                <c:pt idx="2034">
                  <c:v>44.49</c:v>
                </c:pt>
                <c:pt idx="2035">
                  <c:v>44.49</c:v>
                </c:pt>
                <c:pt idx="2036">
                  <c:v>44.49</c:v>
                </c:pt>
                <c:pt idx="2037">
                  <c:v>44.49</c:v>
                </c:pt>
                <c:pt idx="2038">
                  <c:v>44.49</c:v>
                </c:pt>
                <c:pt idx="2039">
                  <c:v>44.49</c:v>
                </c:pt>
                <c:pt idx="2040">
                  <c:v>44.49</c:v>
                </c:pt>
                <c:pt idx="2041">
                  <c:v>44.49</c:v>
                </c:pt>
                <c:pt idx="2042">
                  <c:v>44.49</c:v>
                </c:pt>
                <c:pt idx="2043">
                  <c:v>44.49</c:v>
                </c:pt>
                <c:pt idx="2044">
                  <c:v>44.49</c:v>
                </c:pt>
                <c:pt idx="2045">
                  <c:v>44.48</c:v>
                </c:pt>
                <c:pt idx="2046">
                  <c:v>44.48</c:v>
                </c:pt>
                <c:pt idx="2047">
                  <c:v>44.48</c:v>
                </c:pt>
                <c:pt idx="2048">
                  <c:v>44.48</c:v>
                </c:pt>
                <c:pt idx="2049">
                  <c:v>44.48</c:v>
                </c:pt>
                <c:pt idx="2050">
                  <c:v>44.48</c:v>
                </c:pt>
                <c:pt idx="2051">
                  <c:v>44.48</c:v>
                </c:pt>
                <c:pt idx="2052">
                  <c:v>44.47</c:v>
                </c:pt>
                <c:pt idx="2053">
                  <c:v>44.47</c:v>
                </c:pt>
                <c:pt idx="2054">
                  <c:v>44.47</c:v>
                </c:pt>
                <c:pt idx="2055">
                  <c:v>44.47</c:v>
                </c:pt>
                <c:pt idx="2056">
                  <c:v>44.46</c:v>
                </c:pt>
                <c:pt idx="2057">
                  <c:v>44.46</c:v>
                </c:pt>
                <c:pt idx="2058">
                  <c:v>44.46</c:v>
                </c:pt>
                <c:pt idx="2059">
                  <c:v>44.46</c:v>
                </c:pt>
                <c:pt idx="2060">
                  <c:v>44.46</c:v>
                </c:pt>
                <c:pt idx="2061">
                  <c:v>44.46</c:v>
                </c:pt>
                <c:pt idx="2062">
                  <c:v>44.46</c:v>
                </c:pt>
                <c:pt idx="2063">
                  <c:v>44.46</c:v>
                </c:pt>
                <c:pt idx="2064">
                  <c:v>44.47</c:v>
                </c:pt>
                <c:pt idx="2065">
                  <c:v>44.47</c:v>
                </c:pt>
                <c:pt idx="2066">
                  <c:v>44.47</c:v>
                </c:pt>
                <c:pt idx="2067">
                  <c:v>44.47</c:v>
                </c:pt>
                <c:pt idx="2068">
                  <c:v>44.47</c:v>
                </c:pt>
                <c:pt idx="2069">
                  <c:v>44.47</c:v>
                </c:pt>
                <c:pt idx="2070">
                  <c:v>44.47</c:v>
                </c:pt>
                <c:pt idx="2071">
                  <c:v>44.47</c:v>
                </c:pt>
                <c:pt idx="2072">
                  <c:v>44.48</c:v>
                </c:pt>
                <c:pt idx="2073">
                  <c:v>44.48</c:v>
                </c:pt>
                <c:pt idx="2074">
                  <c:v>44.48</c:v>
                </c:pt>
                <c:pt idx="2075">
                  <c:v>44.47</c:v>
                </c:pt>
                <c:pt idx="2076">
                  <c:v>44.47</c:v>
                </c:pt>
                <c:pt idx="2077">
                  <c:v>44.47</c:v>
                </c:pt>
                <c:pt idx="2078">
                  <c:v>44.47</c:v>
                </c:pt>
                <c:pt idx="2079">
                  <c:v>44.47</c:v>
                </c:pt>
                <c:pt idx="2080">
                  <c:v>44.46</c:v>
                </c:pt>
                <c:pt idx="2081">
                  <c:v>44.46</c:v>
                </c:pt>
                <c:pt idx="2082">
                  <c:v>44.46</c:v>
                </c:pt>
                <c:pt idx="2083">
                  <c:v>44.46</c:v>
                </c:pt>
                <c:pt idx="2084">
                  <c:v>44.46</c:v>
                </c:pt>
                <c:pt idx="2085">
                  <c:v>44.46</c:v>
                </c:pt>
                <c:pt idx="2086">
                  <c:v>44.47</c:v>
                </c:pt>
                <c:pt idx="2087">
                  <c:v>44.47</c:v>
                </c:pt>
                <c:pt idx="2088">
                  <c:v>44.47</c:v>
                </c:pt>
                <c:pt idx="2089">
                  <c:v>44.47</c:v>
                </c:pt>
                <c:pt idx="2090">
                  <c:v>44.47</c:v>
                </c:pt>
                <c:pt idx="2091">
                  <c:v>44.47</c:v>
                </c:pt>
                <c:pt idx="2092">
                  <c:v>44.47</c:v>
                </c:pt>
                <c:pt idx="2093">
                  <c:v>44.48</c:v>
                </c:pt>
                <c:pt idx="2094">
                  <c:v>44.48</c:v>
                </c:pt>
                <c:pt idx="2095">
                  <c:v>44.48</c:v>
                </c:pt>
                <c:pt idx="2096">
                  <c:v>44.48</c:v>
                </c:pt>
                <c:pt idx="2097">
                  <c:v>44.48</c:v>
                </c:pt>
                <c:pt idx="2098">
                  <c:v>44.48</c:v>
                </c:pt>
                <c:pt idx="2099">
                  <c:v>44.48</c:v>
                </c:pt>
                <c:pt idx="2100">
                  <c:v>44.47</c:v>
                </c:pt>
                <c:pt idx="2101">
                  <c:v>44.47</c:v>
                </c:pt>
                <c:pt idx="2102">
                  <c:v>44.47</c:v>
                </c:pt>
                <c:pt idx="2103">
                  <c:v>44.47</c:v>
                </c:pt>
                <c:pt idx="2104">
                  <c:v>44.47</c:v>
                </c:pt>
                <c:pt idx="2105">
                  <c:v>44.47</c:v>
                </c:pt>
                <c:pt idx="2106">
                  <c:v>44.47</c:v>
                </c:pt>
                <c:pt idx="2107">
                  <c:v>44.47</c:v>
                </c:pt>
                <c:pt idx="2108">
                  <c:v>44.47</c:v>
                </c:pt>
                <c:pt idx="2109">
                  <c:v>44.47</c:v>
                </c:pt>
                <c:pt idx="2110">
                  <c:v>44.47</c:v>
                </c:pt>
                <c:pt idx="2111">
                  <c:v>44.47</c:v>
                </c:pt>
                <c:pt idx="2112">
                  <c:v>44.47</c:v>
                </c:pt>
                <c:pt idx="2113">
                  <c:v>44.47</c:v>
                </c:pt>
                <c:pt idx="2114">
                  <c:v>44.46</c:v>
                </c:pt>
                <c:pt idx="2115">
                  <c:v>44.47</c:v>
                </c:pt>
                <c:pt idx="2116">
                  <c:v>44.47</c:v>
                </c:pt>
                <c:pt idx="2117">
                  <c:v>44.47</c:v>
                </c:pt>
                <c:pt idx="2118">
                  <c:v>44.47</c:v>
                </c:pt>
                <c:pt idx="2119">
                  <c:v>44.47</c:v>
                </c:pt>
                <c:pt idx="2120">
                  <c:v>44.48</c:v>
                </c:pt>
                <c:pt idx="2121">
                  <c:v>44.48</c:v>
                </c:pt>
                <c:pt idx="2122">
                  <c:v>44.48</c:v>
                </c:pt>
                <c:pt idx="2123">
                  <c:v>44.48</c:v>
                </c:pt>
                <c:pt idx="2124">
                  <c:v>44.49</c:v>
                </c:pt>
                <c:pt idx="2125">
                  <c:v>44.49</c:v>
                </c:pt>
                <c:pt idx="2126">
                  <c:v>44.48</c:v>
                </c:pt>
                <c:pt idx="2127">
                  <c:v>44.48</c:v>
                </c:pt>
                <c:pt idx="2128">
                  <c:v>44.48</c:v>
                </c:pt>
                <c:pt idx="2129">
                  <c:v>44.48</c:v>
                </c:pt>
                <c:pt idx="2130">
                  <c:v>44.49</c:v>
                </c:pt>
                <c:pt idx="2131">
                  <c:v>44.49</c:v>
                </c:pt>
                <c:pt idx="2132">
                  <c:v>44.49</c:v>
                </c:pt>
                <c:pt idx="2133">
                  <c:v>44.49</c:v>
                </c:pt>
                <c:pt idx="2134">
                  <c:v>44.49</c:v>
                </c:pt>
                <c:pt idx="2135">
                  <c:v>44.49</c:v>
                </c:pt>
                <c:pt idx="2136">
                  <c:v>44.49</c:v>
                </c:pt>
                <c:pt idx="2137">
                  <c:v>44.49</c:v>
                </c:pt>
                <c:pt idx="2138">
                  <c:v>44.49</c:v>
                </c:pt>
                <c:pt idx="2139">
                  <c:v>44.48</c:v>
                </c:pt>
                <c:pt idx="2140">
                  <c:v>44.48</c:v>
                </c:pt>
                <c:pt idx="2141">
                  <c:v>44.48</c:v>
                </c:pt>
                <c:pt idx="2142">
                  <c:v>44.48</c:v>
                </c:pt>
                <c:pt idx="2143">
                  <c:v>44.49</c:v>
                </c:pt>
                <c:pt idx="2144">
                  <c:v>44.49</c:v>
                </c:pt>
                <c:pt idx="2145">
                  <c:v>44.49</c:v>
                </c:pt>
                <c:pt idx="2146">
                  <c:v>44.49</c:v>
                </c:pt>
                <c:pt idx="2147">
                  <c:v>44.49</c:v>
                </c:pt>
                <c:pt idx="2148">
                  <c:v>44.49</c:v>
                </c:pt>
                <c:pt idx="2149">
                  <c:v>44.49</c:v>
                </c:pt>
                <c:pt idx="2150">
                  <c:v>44.49</c:v>
                </c:pt>
                <c:pt idx="2151">
                  <c:v>44.5</c:v>
                </c:pt>
                <c:pt idx="2152">
                  <c:v>44.49</c:v>
                </c:pt>
                <c:pt idx="2153">
                  <c:v>44.49</c:v>
                </c:pt>
                <c:pt idx="2154">
                  <c:v>44.49</c:v>
                </c:pt>
                <c:pt idx="2155">
                  <c:v>44.49</c:v>
                </c:pt>
                <c:pt idx="2156">
                  <c:v>44.49</c:v>
                </c:pt>
                <c:pt idx="2157">
                  <c:v>44.5</c:v>
                </c:pt>
                <c:pt idx="2158">
                  <c:v>44.5</c:v>
                </c:pt>
                <c:pt idx="2159">
                  <c:v>44.5</c:v>
                </c:pt>
                <c:pt idx="2160">
                  <c:v>44.5</c:v>
                </c:pt>
                <c:pt idx="2161">
                  <c:v>44.5</c:v>
                </c:pt>
                <c:pt idx="2162">
                  <c:v>44.5</c:v>
                </c:pt>
                <c:pt idx="2163">
                  <c:v>44.5</c:v>
                </c:pt>
                <c:pt idx="2164">
                  <c:v>44.5</c:v>
                </c:pt>
                <c:pt idx="2165">
                  <c:v>44.5</c:v>
                </c:pt>
                <c:pt idx="2166">
                  <c:v>44.5</c:v>
                </c:pt>
                <c:pt idx="2167">
                  <c:v>44.49</c:v>
                </c:pt>
                <c:pt idx="2168">
                  <c:v>44.49</c:v>
                </c:pt>
                <c:pt idx="2169">
                  <c:v>44.49</c:v>
                </c:pt>
                <c:pt idx="2170">
                  <c:v>44.49</c:v>
                </c:pt>
                <c:pt idx="2171">
                  <c:v>44.5</c:v>
                </c:pt>
                <c:pt idx="2172">
                  <c:v>44.5</c:v>
                </c:pt>
                <c:pt idx="2173">
                  <c:v>44.5</c:v>
                </c:pt>
                <c:pt idx="2174">
                  <c:v>44.5</c:v>
                </c:pt>
                <c:pt idx="2175">
                  <c:v>44.49</c:v>
                </c:pt>
                <c:pt idx="2176">
                  <c:v>44.49</c:v>
                </c:pt>
                <c:pt idx="2177">
                  <c:v>44.48</c:v>
                </c:pt>
                <c:pt idx="2178">
                  <c:v>44.48</c:v>
                </c:pt>
                <c:pt idx="2179">
                  <c:v>44.48</c:v>
                </c:pt>
                <c:pt idx="2180">
                  <c:v>44.48</c:v>
                </c:pt>
                <c:pt idx="2181">
                  <c:v>44.48</c:v>
                </c:pt>
                <c:pt idx="2182">
                  <c:v>44.49</c:v>
                </c:pt>
                <c:pt idx="2183">
                  <c:v>44.49</c:v>
                </c:pt>
                <c:pt idx="2184">
                  <c:v>44.49</c:v>
                </c:pt>
                <c:pt idx="2185">
                  <c:v>44.5</c:v>
                </c:pt>
                <c:pt idx="2186">
                  <c:v>44.5</c:v>
                </c:pt>
                <c:pt idx="2187">
                  <c:v>44.5</c:v>
                </c:pt>
                <c:pt idx="2188">
                  <c:v>44.5</c:v>
                </c:pt>
                <c:pt idx="2189">
                  <c:v>44.5</c:v>
                </c:pt>
                <c:pt idx="2190">
                  <c:v>44.5</c:v>
                </c:pt>
                <c:pt idx="2191">
                  <c:v>44.49</c:v>
                </c:pt>
                <c:pt idx="2192">
                  <c:v>44.49</c:v>
                </c:pt>
                <c:pt idx="2193">
                  <c:v>44.5</c:v>
                </c:pt>
                <c:pt idx="2194">
                  <c:v>44.49</c:v>
                </c:pt>
                <c:pt idx="2195">
                  <c:v>44.49</c:v>
                </c:pt>
                <c:pt idx="2196">
                  <c:v>44.49</c:v>
                </c:pt>
                <c:pt idx="2197">
                  <c:v>44.49</c:v>
                </c:pt>
                <c:pt idx="2198">
                  <c:v>44.49</c:v>
                </c:pt>
                <c:pt idx="2199">
                  <c:v>44.49</c:v>
                </c:pt>
                <c:pt idx="2200">
                  <c:v>44.49</c:v>
                </c:pt>
                <c:pt idx="2201">
                  <c:v>44.49</c:v>
                </c:pt>
                <c:pt idx="2202">
                  <c:v>44.49</c:v>
                </c:pt>
                <c:pt idx="2203">
                  <c:v>44.49</c:v>
                </c:pt>
                <c:pt idx="2204">
                  <c:v>44.48</c:v>
                </c:pt>
                <c:pt idx="2205">
                  <c:v>44.48</c:v>
                </c:pt>
                <c:pt idx="2206">
                  <c:v>44.48</c:v>
                </c:pt>
                <c:pt idx="2207">
                  <c:v>44.48</c:v>
                </c:pt>
                <c:pt idx="2208">
                  <c:v>44.48</c:v>
                </c:pt>
                <c:pt idx="2209">
                  <c:v>44.47</c:v>
                </c:pt>
                <c:pt idx="2210">
                  <c:v>44.48</c:v>
                </c:pt>
                <c:pt idx="2211">
                  <c:v>44.48</c:v>
                </c:pt>
                <c:pt idx="2212">
                  <c:v>44.48</c:v>
                </c:pt>
                <c:pt idx="2213">
                  <c:v>44.48</c:v>
                </c:pt>
                <c:pt idx="2214">
                  <c:v>44.48</c:v>
                </c:pt>
                <c:pt idx="2215">
                  <c:v>44.48</c:v>
                </c:pt>
                <c:pt idx="2216">
                  <c:v>44.48</c:v>
                </c:pt>
                <c:pt idx="2217">
                  <c:v>44.48</c:v>
                </c:pt>
                <c:pt idx="2218">
                  <c:v>44.48</c:v>
                </c:pt>
                <c:pt idx="2219">
                  <c:v>44.47</c:v>
                </c:pt>
                <c:pt idx="2220">
                  <c:v>44.48</c:v>
                </c:pt>
                <c:pt idx="2221">
                  <c:v>44.48</c:v>
                </c:pt>
                <c:pt idx="2222">
                  <c:v>44.48</c:v>
                </c:pt>
                <c:pt idx="2223">
                  <c:v>44.48</c:v>
                </c:pt>
                <c:pt idx="2224">
                  <c:v>44.47</c:v>
                </c:pt>
                <c:pt idx="2225">
                  <c:v>44.47</c:v>
                </c:pt>
                <c:pt idx="2226">
                  <c:v>44.47</c:v>
                </c:pt>
                <c:pt idx="2227">
                  <c:v>44.47</c:v>
                </c:pt>
                <c:pt idx="2228">
                  <c:v>44.47</c:v>
                </c:pt>
                <c:pt idx="2229">
                  <c:v>44.47</c:v>
                </c:pt>
                <c:pt idx="2230">
                  <c:v>44.47</c:v>
                </c:pt>
                <c:pt idx="2231">
                  <c:v>44.47</c:v>
                </c:pt>
                <c:pt idx="2232">
                  <c:v>44.46</c:v>
                </c:pt>
                <c:pt idx="2233">
                  <c:v>44.46</c:v>
                </c:pt>
                <c:pt idx="2234">
                  <c:v>44.46</c:v>
                </c:pt>
                <c:pt idx="2235">
                  <c:v>44.47</c:v>
                </c:pt>
                <c:pt idx="2236">
                  <c:v>44.46</c:v>
                </c:pt>
                <c:pt idx="2237">
                  <c:v>44.46</c:v>
                </c:pt>
                <c:pt idx="2238">
                  <c:v>44.46</c:v>
                </c:pt>
                <c:pt idx="2239">
                  <c:v>44.46</c:v>
                </c:pt>
                <c:pt idx="2240">
                  <c:v>44.46</c:v>
                </c:pt>
                <c:pt idx="2241">
                  <c:v>44.46</c:v>
                </c:pt>
                <c:pt idx="2242">
                  <c:v>44.46</c:v>
                </c:pt>
                <c:pt idx="2243">
                  <c:v>44.46</c:v>
                </c:pt>
                <c:pt idx="2244">
                  <c:v>44.46</c:v>
                </c:pt>
                <c:pt idx="2245">
                  <c:v>44.46</c:v>
                </c:pt>
                <c:pt idx="2246">
                  <c:v>44.46</c:v>
                </c:pt>
                <c:pt idx="2247">
                  <c:v>44.46</c:v>
                </c:pt>
                <c:pt idx="2248">
                  <c:v>44.47</c:v>
                </c:pt>
                <c:pt idx="2249">
                  <c:v>44.47</c:v>
                </c:pt>
                <c:pt idx="2250">
                  <c:v>44.47</c:v>
                </c:pt>
                <c:pt idx="2251">
                  <c:v>44.48</c:v>
                </c:pt>
                <c:pt idx="2252">
                  <c:v>44.48</c:v>
                </c:pt>
                <c:pt idx="2253">
                  <c:v>44.48</c:v>
                </c:pt>
                <c:pt idx="2254">
                  <c:v>44.48</c:v>
                </c:pt>
                <c:pt idx="2255">
                  <c:v>44.48</c:v>
                </c:pt>
                <c:pt idx="2256">
                  <c:v>44.48</c:v>
                </c:pt>
                <c:pt idx="2257">
                  <c:v>44.48</c:v>
                </c:pt>
                <c:pt idx="2258">
                  <c:v>44.47</c:v>
                </c:pt>
                <c:pt idx="2259">
                  <c:v>44.48</c:v>
                </c:pt>
                <c:pt idx="2260">
                  <c:v>44.48</c:v>
                </c:pt>
                <c:pt idx="2261">
                  <c:v>44.47</c:v>
                </c:pt>
                <c:pt idx="2262">
                  <c:v>44.47</c:v>
                </c:pt>
                <c:pt idx="2263">
                  <c:v>44.48</c:v>
                </c:pt>
                <c:pt idx="2264">
                  <c:v>44.48</c:v>
                </c:pt>
                <c:pt idx="2265">
                  <c:v>44.48</c:v>
                </c:pt>
                <c:pt idx="2266">
                  <c:v>44.48</c:v>
                </c:pt>
                <c:pt idx="2267">
                  <c:v>44.48</c:v>
                </c:pt>
                <c:pt idx="2268">
                  <c:v>44.48</c:v>
                </c:pt>
                <c:pt idx="2269">
                  <c:v>44.47</c:v>
                </c:pt>
                <c:pt idx="2270">
                  <c:v>44.48</c:v>
                </c:pt>
                <c:pt idx="2271">
                  <c:v>44.48</c:v>
                </c:pt>
                <c:pt idx="2272">
                  <c:v>44.48</c:v>
                </c:pt>
                <c:pt idx="2273">
                  <c:v>44.48</c:v>
                </c:pt>
                <c:pt idx="2274">
                  <c:v>44.48</c:v>
                </c:pt>
                <c:pt idx="2275">
                  <c:v>44.48</c:v>
                </c:pt>
                <c:pt idx="2276">
                  <c:v>44.48</c:v>
                </c:pt>
                <c:pt idx="2277">
                  <c:v>44.48</c:v>
                </c:pt>
                <c:pt idx="2278">
                  <c:v>44.49</c:v>
                </c:pt>
                <c:pt idx="2279">
                  <c:v>44.49</c:v>
                </c:pt>
                <c:pt idx="2280">
                  <c:v>44.49</c:v>
                </c:pt>
                <c:pt idx="2281">
                  <c:v>44.48</c:v>
                </c:pt>
                <c:pt idx="2282">
                  <c:v>44.48</c:v>
                </c:pt>
                <c:pt idx="2283">
                  <c:v>44.48</c:v>
                </c:pt>
                <c:pt idx="2284">
                  <c:v>44.48</c:v>
                </c:pt>
                <c:pt idx="2285">
                  <c:v>44.48</c:v>
                </c:pt>
                <c:pt idx="2286">
                  <c:v>44.48</c:v>
                </c:pt>
                <c:pt idx="2287">
                  <c:v>44.48</c:v>
                </c:pt>
                <c:pt idx="2288">
                  <c:v>44.48</c:v>
                </c:pt>
                <c:pt idx="2289">
                  <c:v>44.49</c:v>
                </c:pt>
                <c:pt idx="2290">
                  <c:v>44.49</c:v>
                </c:pt>
                <c:pt idx="2291">
                  <c:v>44.49</c:v>
                </c:pt>
                <c:pt idx="2292">
                  <c:v>44.49</c:v>
                </c:pt>
                <c:pt idx="2293">
                  <c:v>44.49</c:v>
                </c:pt>
                <c:pt idx="2294">
                  <c:v>44.49</c:v>
                </c:pt>
                <c:pt idx="2295">
                  <c:v>44.49</c:v>
                </c:pt>
                <c:pt idx="2296">
                  <c:v>44.49</c:v>
                </c:pt>
                <c:pt idx="2297">
                  <c:v>44.49</c:v>
                </c:pt>
                <c:pt idx="2298">
                  <c:v>44.49</c:v>
                </c:pt>
                <c:pt idx="2299">
                  <c:v>44.5</c:v>
                </c:pt>
                <c:pt idx="2300">
                  <c:v>44.49</c:v>
                </c:pt>
                <c:pt idx="2301">
                  <c:v>44.5</c:v>
                </c:pt>
                <c:pt idx="2302">
                  <c:v>44.5</c:v>
                </c:pt>
                <c:pt idx="2303">
                  <c:v>44.5</c:v>
                </c:pt>
                <c:pt idx="2304">
                  <c:v>44.51</c:v>
                </c:pt>
                <c:pt idx="2305">
                  <c:v>44.51</c:v>
                </c:pt>
                <c:pt idx="2306">
                  <c:v>44.51</c:v>
                </c:pt>
                <c:pt idx="2307">
                  <c:v>44.51</c:v>
                </c:pt>
                <c:pt idx="2308">
                  <c:v>44.51</c:v>
                </c:pt>
                <c:pt idx="2309">
                  <c:v>44.51</c:v>
                </c:pt>
                <c:pt idx="2310">
                  <c:v>44.51</c:v>
                </c:pt>
                <c:pt idx="2311">
                  <c:v>44.51</c:v>
                </c:pt>
                <c:pt idx="2312">
                  <c:v>44.51</c:v>
                </c:pt>
                <c:pt idx="2313">
                  <c:v>44.5</c:v>
                </c:pt>
                <c:pt idx="2314">
                  <c:v>44.51</c:v>
                </c:pt>
                <c:pt idx="2315">
                  <c:v>44.5</c:v>
                </c:pt>
                <c:pt idx="2316">
                  <c:v>44.5</c:v>
                </c:pt>
                <c:pt idx="2317">
                  <c:v>44.5</c:v>
                </c:pt>
                <c:pt idx="2318">
                  <c:v>44.5</c:v>
                </c:pt>
                <c:pt idx="2319">
                  <c:v>44.5</c:v>
                </c:pt>
                <c:pt idx="2320">
                  <c:v>44.5</c:v>
                </c:pt>
                <c:pt idx="2321">
                  <c:v>44.5</c:v>
                </c:pt>
                <c:pt idx="2322">
                  <c:v>44.5</c:v>
                </c:pt>
                <c:pt idx="2323">
                  <c:v>44.5</c:v>
                </c:pt>
                <c:pt idx="2324">
                  <c:v>44.5</c:v>
                </c:pt>
                <c:pt idx="2325">
                  <c:v>44.5</c:v>
                </c:pt>
                <c:pt idx="2326">
                  <c:v>44.5</c:v>
                </c:pt>
                <c:pt idx="2327">
                  <c:v>44.5</c:v>
                </c:pt>
                <c:pt idx="2328">
                  <c:v>44.51</c:v>
                </c:pt>
                <c:pt idx="2329">
                  <c:v>44.51</c:v>
                </c:pt>
                <c:pt idx="2330">
                  <c:v>44.51</c:v>
                </c:pt>
                <c:pt idx="2331">
                  <c:v>44.52</c:v>
                </c:pt>
                <c:pt idx="2332">
                  <c:v>44.52</c:v>
                </c:pt>
                <c:pt idx="2333">
                  <c:v>44.52</c:v>
                </c:pt>
                <c:pt idx="2334">
                  <c:v>44.52</c:v>
                </c:pt>
                <c:pt idx="2335">
                  <c:v>44.52</c:v>
                </c:pt>
                <c:pt idx="2336">
                  <c:v>44.52</c:v>
                </c:pt>
                <c:pt idx="2337">
                  <c:v>44.52</c:v>
                </c:pt>
                <c:pt idx="2338">
                  <c:v>44.52</c:v>
                </c:pt>
                <c:pt idx="2339">
                  <c:v>44.52</c:v>
                </c:pt>
                <c:pt idx="2340">
                  <c:v>44.52</c:v>
                </c:pt>
                <c:pt idx="2341">
                  <c:v>44.52</c:v>
                </c:pt>
                <c:pt idx="2342">
                  <c:v>44.53</c:v>
                </c:pt>
                <c:pt idx="2343">
                  <c:v>44.52</c:v>
                </c:pt>
                <c:pt idx="2344">
                  <c:v>44.53</c:v>
                </c:pt>
                <c:pt idx="2345">
                  <c:v>44.53</c:v>
                </c:pt>
                <c:pt idx="2346">
                  <c:v>44.53</c:v>
                </c:pt>
                <c:pt idx="2347">
                  <c:v>44.52</c:v>
                </c:pt>
                <c:pt idx="2348">
                  <c:v>44.53</c:v>
                </c:pt>
                <c:pt idx="2349">
                  <c:v>44.53</c:v>
                </c:pt>
                <c:pt idx="2350">
                  <c:v>44.53</c:v>
                </c:pt>
                <c:pt idx="2351">
                  <c:v>44.52</c:v>
                </c:pt>
                <c:pt idx="2352">
                  <c:v>44.52</c:v>
                </c:pt>
                <c:pt idx="2353">
                  <c:v>44.53</c:v>
                </c:pt>
                <c:pt idx="2354">
                  <c:v>44.53</c:v>
                </c:pt>
                <c:pt idx="2355">
                  <c:v>44.52</c:v>
                </c:pt>
                <c:pt idx="2356">
                  <c:v>44.53</c:v>
                </c:pt>
                <c:pt idx="2357">
                  <c:v>44.53</c:v>
                </c:pt>
                <c:pt idx="2358">
                  <c:v>44.53</c:v>
                </c:pt>
                <c:pt idx="2359">
                  <c:v>44.53</c:v>
                </c:pt>
                <c:pt idx="2360">
                  <c:v>44.53</c:v>
                </c:pt>
                <c:pt idx="2361">
                  <c:v>44.53</c:v>
                </c:pt>
                <c:pt idx="2362">
                  <c:v>44.53</c:v>
                </c:pt>
                <c:pt idx="2363">
                  <c:v>44.53</c:v>
                </c:pt>
                <c:pt idx="2364">
                  <c:v>44.53</c:v>
                </c:pt>
                <c:pt idx="2365">
                  <c:v>44.53</c:v>
                </c:pt>
                <c:pt idx="2366">
                  <c:v>44.53</c:v>
                </c:pt>
                <c:pt idx="2367">
                  <c:v>44.53</c:v>
                </c:pt>
                <c:pt idx="2368">
                  <c:v>44.53</c:v>
                </c:pt>
                <c:pt idx="2369">
                  <c:v>44.54</c:v>
                </c:pt>
                <c:pt idx="2370">
                  <c:v>44.54</c:v>
                </c:pt>
                <c:pt idx="2371">
                  <c:v>44.54</c:v>
                </c:pt>
                <c:pt idx="2372">
                  <c:v>44.54</c:v>
                </c:pt>
                <c:pt idx="2373">
                  <c:v>44.54</c:v>
                </c:pt>
                <c:pt idx="2374">
                  <c:v>44.54</c:v>
                </c:pt>
                <c:pt idx="2375">
                  <c:v>44.54</c:v>
                </c:pt>
                <c:pt idx="2376">
                  <c:v>44.54</c:v>
                </c:pt>
                <c:pt idx="2377">
                  <c:v>44.54</c:v>
                </c:pt>
                <c:pt idx="2378">
                  <c:v>44.54</c:v>
                </c:pt>
                <c:pt idx="2379">
                  <c:v>44.54</c:v>
                </c:pt>
                <c:pt idx="2380">
                  <c:v>44.54</c:v>
                </c:pt>
                <c:pt idx="2381">
                  <c:v>44.54</c:v>
                </c:pt>
                <c:pt idx="2382">
                  <c:v>44.54</c:v>
                </c:pt>
                <c:pt idx="2383">
                  <c:v>44.54</c:v>
                </c:pt>
                <c:pt idx="2384">
                  <c:v>44.54</c:v>
                </c:pt>
                <c:pt idx="2385">
                  <c:v>44.53</c:v>
                </c:pt>
                <c:pt idx="2386">
                  <c:v>44.53</c:v>
                </c:pt>
                <c:pt idx="2387">
                  <c:v>44.53</c:v>
                </c:pt>
                <c:pt idx="2388">
                  <c:v>44.53</c:v>
                </c:pt>
                <c:pt idx="2389">
                  <c:v>44.53</c:v>
                </c:pt>
                <c:pt idx="2390">
                  <c:v>44.53</c:v>
                </c:pt>
                <c:pt idx="2391">
                  <c:v>44.53</c:v>
                </c:pt>
                <c:pt idx="2392">
                  <c:v>44.54</c:v>
                </c:pt>
                <c:pt idx="2393">
                  <c:v>44.54</c:v>
                </c:pt>
                <c:pt idx="2394">
                  <c:v>44.54</c:v>
                </c:pt>
                <c:pt idx="2395">
                  <c:v>44.54</c:v>
                </c:pt>
                <c:pt idx="2396">
                  <c:v>44.54</c:v>
                </c:pt>
                <c:pt idx="2397">
                  <c:v>44.54</c:v>
                </c:pt>
                <c:pt idx="2398">
                  <c:v>44.54</c:v>
                </c:pt>
                <c:pt idx="2399">
                  <c:v>44.54</c:v>
                </c:pt>
                <c:pt idx="2400">
                  <c:v>44.55</c:v>
                </c:pt>
                <c:pt idx="2401">
                  <c:v>44.54</c:v>
                </c:pt>
                <c:pt idx="2402">
                  <c:v>44.55</c:v>
                </c:pt>
                <c:pt idx="2403">
                  <c:v>44.55</c:v>
                </c:pt>
                <c:pt idx="2404">
                  <c:v>44.55</c:v>
                </c:pt>
                <c:pt idx="2405">
                  <c:v>44.55</c:v>
                </c:pt>
                <c:pt idx="2406">
                  <c:v>44.55</c:v>
                </c:pt>
                <c:pt idx="2407">
                  <c:v>44.54</c:v>
                </c:pt>
                <c:pt idx="2408">
                  <c:v>44.54</c:v>
                </c:pt>
                <c:pt idx="2409">
                  <c:v>44.54</c:v>
                </c:pt>
                <c:pt idx="2410">
                  <c:v>44.54</c:v>
                </c:pt>
                <c:pt idx="2411">
                  <c:v>44.54</c:v>
                </c:pt>
                <c:pt idx="2412">
                  <c:v>44.54</c:v>
                </c:pt>
                <c:pt idx="2413">
                  <c:v>44.53</c:v>
                </c:pt>
                <c:pt idx="2414">
                  <c:v>44.53</c:v>
                </c:pt>
                <c:pt idx="2415">
                  <c:v>44.53</c:v>
                </c:pt>
                <c:pt idx="2416">
                  <c:v>44.53</c:v>
                </c:pt>
                <c:pt idx="2417">
                  <c:v>44.53</c:v>
                </c:pt>
                <c:pt idx="2418">
                  <c:v>44.53</c:v>
                </c:pt>
                <c:pt idx="2419">
                  <c:v>44.53</c:v>
                </c:pt>
                <c:pt idx="2420">
                  <c:v>44.53</c:v>
                </c:pt>
                <c:pt idx="2421">
                  <c:v>44.53</c:v>
                </c:pt>
                <c:pt idx="2422">
                  <c:v>44.53</c:v>
                </c:pt>
                <c:pt idx="2423">
                  <c:v>44.53</c:v>
                </c:pt>
                <c:pt idx="2424">
                  <c:v>44.53</c:v>
                </c:pt>
                <c:pt idx="2425">
                  <c:v>44.53</c:v>
                </c:pt>
                <c:pt idx="2426">
                  <c:v>44.52</c:v>
                </c:pt>
                <c:pt idx="2427">
                  <c:v>44.52</c:v>
                </c:pt>
                <c:pt idx="2428">
                  <c:v>44.52</c:v>
                </c:pt>
                <c:pt idx="2429">
                  <c:v>44.52</c:v>
                </c:pt>
                <c:pt idx="2430">
                  <c:v>44.52</c:v>
                </c:pt>
                <c:pt idx="2431">
                  <c:v>44.53</c:v>
                </c:pt>
                <c:pt idx="2432">
                  <c:v>44.52</c:v>
                </c:pt>
                <c:pt idx="2433">
                  <c:v>44.52</c:v>
                </c:pt>
                <c:pt idx="2434">
                  <c:v>44.52</c:v>
                </c:pt>
                <c:pt idx="2435">
                  <c:v>44.52</c:v>
                </c:pt>
                <c:pt idx="2436">
                  <c:v>44.52</c:v>
                </c:pt>
                <c:pt idx="2437">
                  <c:v>44.52</c:v>
                </c:pt>
                <c:pt idx="2438">
                  <c:v>44.52</c:v>
                </c:pt>
                <c:pt idx="2439">
                  <c:v>44.52</c:v>
                </c:pt>
                <c:pt idx="2440">
                  <c:v>44.52</c:v>
                </c:pt>
                <c:pt idx="2441">
                  <c:v>44.52</c:v>
                </c:pt>
                <c:pt idx="2442">
                  <c:v>44.52</c:v>
                </c:pt>
                <c:pt idx="2443">
                  <c:v>44.51</c:v>
                </c:pt>
                <c:pt idx="2444">
                  <c:v>44.51</c:v>
                </c:pt>
                <c:pt idx="2445">
                  <c:v>44.51</c:v>
                </c:pt>
                <c:pt idx="2446">
                  <c:v>44.5</c:v>
                </c:pt>
                <c:pt idx="2447">
                  <c:v>44.5</c:v>
                </c:pt>
                <c:pt idx="2448">
                  <c:v>44.5</c:v>
                </c:pt>
                <c:pt idx="2449">
                  <c:v>44.5</c:v>
                </c:pt>
                <c:pt idx="2450">
                  <c:v>44.5</c:v>
                </c:pt>
                <c:pt idx="2451">
                  <c:v>44.5</c:v>
                </c:pt>
                <c:pt idx="2452">
                  <c:v>44.5</c:v>
                </c:pt>
                <c:pt idx="2453">
                  <c:v>44.5</c:v>
                </c:pt>
                <c:pt idx="2454">
                  <c:v>44.5</c:v>
                </c:pt>
                <c:pt idx="2455">
                  <c:v>44.5</c:v>
                </c:pt>
                <c:pt idx="2456">
                  <c:v>44.5</c:v>
                </c:pt>
                <c:pt idx="2457">
                  <c:v>44.5</c:v>
                </c:pt>
                <c:pt idx="2458">
                  <c:v>44.5</c:v>
                </c:pt>
                <c:pt idx="2459">
                  <c:v>44.49</c:v>
                </c:pt>
                <c:pt idx="2460">
                  <c:v>44.5</c:v>
                </c:pt>
                <c:pt idx="2461">
                  <c:v>44.5</c:v>
                </c:pt>
                <c:pt idx="2462">
                  <c:v>44.49</c:v>
                </c:pt>
                <c:pt idx="2463">
                  <c:v>44.5</c:v>
                </c:pt>
                <c:pt idx="2464">
                  <c:v>44.5</c:v>
                </c:pt>
                <c:pt idx="2465">
                  <c:v>44.49</c:v>
                </c:pt>
                <c:pt idx="2466">
                  <c:v>44.49</c:v>
                </c:pt>
                <c:pt idx="2467">
                  <c:v>44.49</c:v>
                </c:pt>
                <c:pt idx="2468">
                  <c:v>44.48</c:v>
                </c:pt>
                <c:pt idx="2469">
                  <c:v>44.48</c:v>
                </c:pt>
                <c:pt idx="2470">
                  <c:v>44.48</c:v>
                </c:pt>
                <c:pt idx="2471">
                  <c:v>44.47</c:v>
                </c:pt>
                <c:pt idx="2472">
                  <c:v>44.47</c:v>
                </c:pt>
                <c:pt idx="2473">
                  <c:v>44.47</c:v>
                </c:pt>
                <c:pt idx="2474">
                  <c:v>44.47</c:v>
                </c:pt>
                <c:pt idx="2475">
                  <c:v>44.47</c:v>
                </c:pt>
                <c:pt idx="2476">
                  <c:v>44.47</c:v>
                </c:pt>
                <c:pt idx="2477">
                  <c:v>44.47</c:v>
                </c:pt>
                <c:pt idx="2478">
                  <c:v>44.47</c:v>
                </c:pt>
                <c:pt idx="2479">
                  <c:v>44.47</c:v>
                </c:pt>
                <c:pt idx="2480">
                  <c:v>44.47</c:v>
                </c:pt>
                <c:pt idx="2481">
                  <c:v>44.47</c:v>
                </c:pt>
                <c:pt idx="2482">
                  <c:v>44.47</c:v>
                </c:pt>
                <c:pt idx="2483">
                  <c:v>44.46</c:v>
                </c:pt>
                <c:pt idx="2484">
                  <c:v>44.46</c:v>
                </c:pt>
                <c:pt idx="2485">
                  <c:v>44.46</c:v>
                </c:pt>
                <c:pt idx="2486">
                  <c:v>44.46</c:v>
                </c:pt>
                <c:pt idx="2487">
                  <c:v>44.46</c:v>
                </c:pt>
                <c:pt idx="2488">
                  <c:v>44.46</c:v>
                </c:pt>
                <c:pt idx="2489">
                  <c:v>44.46</c:v>
                </c:pt>
                <c:pt idx="2490">
                  <c:v>44.46</c:v>
                </c:pt>
                <c:pt idx="2491">
                  <c:v>44.46</c:v>
                </c:pt>
                <c:pt idx="2492">
                  <c:v>44.46</c:v>
                </c:pt>
                <c:pt idx="2493">
                  <c:v>44.46</c:v>
                </c:pt>
                <c:pt idx="2494">
                  <c:v>44.46</c:v>
                </c:pt>
                <c:pt idx="2495">
                  <c:v>44.46</c:v>
                </c:pt>
                <c:pt idx="2496">
                  <c:v>44.46</c:v>
                </c:pt>
                <c:pt idx="2497">
                  <c:v>44.46</c:v>
                </c:pt>
                <c:pt idx="2498">
                  <c:v>44.46</c:v>
                </c:pt>
                <c:pt idx="2499">
                  <c:v>44.46</c:v>
                </c:pt>
                <c:pt idx="2500">
                  <c:v>44.46</c:v>
                </c:pt>
                <c:pt idx="2501">
                  <c:v>44.46</c:v>
                </c:pt>
                <c:pt idx="2502">
                  <c:v>44.46</c:v>
                </c:pt>
                <c:pt idx="2503">
                  <c:v>44.46</c:v>
                </c:pt>
                <c:pt idx="2504">
                  <c:v>44.45</c:v>
                </c:pt>
                <c:pt idx="2505">
                  <c:v>44.45</c:v>
                </c:pt>
                <c:pt idx="2506">
                  <c:v>44.45</c:v>
                </c:pt>
                <c:pt idx="2507">
                  <c:v>44.45</c:v>
                </c:pt>
                <c:pt idx="2508">
                  <c:v>44.46</c:v>
                </c:pt>
                <c:pt idx="2509">
                  <c:v>44.45</c:v>
                </c:pt>
                <c:pt idx="2510">
                  <c:v>44.45</c:v>
                </c:pt>
                <c:pt idx="2511">
                  <c:v>44.45</c:v>
                </c:pt>
                <c:pt idx="2512">
                  <c:v>44.45</c:v>
                </c:pt>
                <c:pt idx="2513">
                  <c:v>44.45</c:v>
                </c:pt>
                <c:pt idx="2514">
                  <c:v>44.45</c:v>
                </c:pt>
                <c:pt idx="2515">
                  <c:v>44.45</c:v>
                </c:pt>
                <c:pt idx="2516">
                  <c:v>44.44</c:v>
                </c:pt>
                <c:pt idx="2517">
                  <c:v>44.44</c:v>
                </c:pt>
                <c:pt idx="2518">
                  <c:v>44.45</c:v>
                </c:pt>
                <c:pt idx="2519">
                  <c:v>44.44</c:v>
                </c:pt>
                <c:pt idx="2520">
                  <c:v>44.45</c:v>
                </c:pt>
                <c:pt idx="2521">
                  <c:v>44.45</c:v>
                </c:pt>
                <c:pt idx="2522">
                  <c:v>44.46</c:v>
                </c:pt>
                <c:pt idx="2523">
                  <c:v>44.46</c:v>
                </c:pt>
                <c:pt idx="2524">
                  <c:v>44.46</c:v>
                </c:pt>
                <c:pt idx="2525">
                  <c:v>44.46</c:v>
                </c:pt>
                <c:pt idx="2526">
                  <c:v>44.46</c:v>
                </c:pt>
                <c:pt idx="2527">
                  <c:v>44.46</c:v>
                </c:pt>
                <c:pt idx="2528">
                  <c:v>44.46</c:v>
                </c:pt>
                <c:pt idx="2529">
                  <c:v>44.46</c:v>
                </c:pt>
                <c:pt idx="2530">
                  <c:v>44.46</c:v>
                </c:pt>
                <c:pt idx="2531">
                  <c:v>44.46</c:v>
                </c:pt>
                <c:pt idx="2532">
                  <c:v>44.45</c:v>
                </c:pt>
                <c:pt idx="2533">
                  <c:v>44.45</c:v>
                </c:pt>
                <c:pt idx="2534">
                  <c:v>44.45</c:v>
                </c:pt>
                <c:pt idx="2535">
                  <c:v>44.45</c:v>
                </c:pt>
                <c:pt idx="2536">
                  <c:v>44.45</c:v>
                </c:pt>
                <c:pt idx="2537">
                  <c:v>44.45</c:v>
                </c:pt>
                <c:pt idx="2538">
                  <c:v>44.45</c:v>
                </c:pt>
                <c:pt idx="2539">
                  <c:v>44.45</c:v>
                </c:pt>
                <c:pt idx="2540">
                  <c:v>44.45</c:v>
                </c:pt>
                <c:pt idx="2541">
                  <c:v>44.46</c:v>
                </c:pt>
                <c:pt idx="2542">
                  <c:v>44.46</c:v>
                </c:pt>
                <c:pt idx="2543">
                  <c:v>44.46</c:v>
                </c:pt>
                <c:pt idx="2544">
                  <c:v>44.46</c:v>
                </c:pt>
                <c:pt idx="2545">
                  <c:v>44.46</c:v>
                </c:pt>
                <c:pt idx="2546">
                  <c:v>44.46</c:v>
                </c:pt>
                <c:pt idx="2547">
                  <c:v>44.46</c:v>
                </c:pt>
                <c:pt idx="2548">
                  <c:v>44.46</c:v>
                </c:pt>
                <c:pt idx="2549">
                  <c:v>44.46</c:v>
                </c:pt>
                <c:pt idx="2550">
                  <c:v>44.46</c:v>
                </c:pt>
                <c:pt idx="2551">
                  <c:v>44.46</c:v>
                </c:pt>
                <c:pt idx="2552">
                  <c:v>44.46</c:v>
                </c:pt>
                <c:pt idx="2553">
                  <c:v>44.47</c:v>
                </c:pt>
                <c:pt idx="2554">
                  <c:v>44.47</c:v>
                </c:pt>
                <c:pt idx="2555">
                  <c:v>44.48</c:v>
                </c:pt>
                <c:pt idx="2556">
                  <c:v>44.48</c:v>
                </c:pt>
                <c:pt idx="2557">
                  <c:v>44.48</c:v>
                </c:pt>
                <c:pt idx="2558">
                  <c:v>44.48</c:v>
                </c:pt>
                <c:pt idx="2559">
                  <c:v>44.48</c:v>
                </c:pt>
                <c:pt idx="2560">
                  <c:v>44.48</c:v>
                </c:pt>
                <c:pt idx="2561">
                  <c:v>44.48</c:v>
                </c:pt>
                <c:pt idx="2562">
                  <c:v>44.47</c:v>
                </c:pt>
                <c:pt idx="2563">
                  <c:v>44.47</c:v>
                </c:pt>
                <c:pt idx="2564">
                  <c:v>44.47</c:v>
                </c:pt>
                <c:pt idx="2565">
                  <c:v>44.47</c:v>
                </c:pt>
                <c:pt idx="2566">
                  <c:v>44.47</c:v>
                </c:pt>
                <c:pt idx="2567">
                  <c:v>44.47</c:v>
                </c:pt>
                <c:pt idx="2568">
                  <c:v>44.47</c:v>
                </c:pt>
                <c:pt idx="2569">
                  <c:v>44.46</c:v>
                </c:pt>
                <c:pt idx="2570">
                  <c:v>44.47</c:v>
                </c:pt>
                <c:pt idx="2571">
                  <c:v>44.47</c:v>
                </c:pt>
                <c:pt idx="2572">
                  <c:v>44.47</c:v>
                </c:pt>
                <c:pt idx="2573">
                  <c:v>44.47</c:v>
                </c:pt>
                <c:pt idx="2574">
                  <c:v>44.47</c:v>
                </c:pt>
                <c:pt idx="2575">
                  <c:v>44.47</c:v>
                </c:pt>
                <c:pt idx="2576">
                  <c:v>44.48</c:v>
                </c:pt>
                <c:pt idx="2577">
                  <c:v>44.48</c:v>
                </c:pt>
                <c:pt idx="2578">
                  <c:v>44.48</c:v>
                </c:pt>
                <c:pt idx="2579">
                  <c:v>44.48</c:v>
                </c:pt>
                <c:pt idx="2580">
                  <c:v>44.48</c:v>
                </c:pt>
                <c:pt idx="2581">
                  <c:v>44.48</c:v>
                </c:pt>
                <c:pt idx="2582">
                  <c:v>44.48</c:v>
                </c:pt>
                <c:pt idx="2583">
                  <c:v>44.48</c:v>
                </c:pt>
                <c:pt idx="2584">
                  <c:v>44.48</c:v>
                </c:pt>
                <c:pt idx="2585">
                  <c:v>44.48</c:v>
                </c:pt>
                <c:pt idx="2586">
                  <c:v>44.49</c:v>
                </c:pt>
                <c:pt idx="2587">
                  <c:v>44.49</c:v>
                </c:pt>
                <c:pt idx="2588">
                  <c:v>44.49</c:v>
                </c:pt>
                <c:pt idx="2589">
                  <c:v>44.49</c:v>
                </c:pt>
                <c:pt idx="2590">
                  <c:v>44.49</c:v>
                </c:pt>
                <c:pt idx="2591">
                  <c:v>44.49</c:v>
                </c:pt>
                <c:pt idx="2592">
                  <c:v>44.48</c:v>
                </c:pt>
                <c:pt idx="2593">
                  <c:v>44.48</c:v>
                </c:pt>
                <c:pt idx="2594">
                  <c:v>44.48</c:v>
                </c:pt>
                <c:pt idx="2595">
                  <c:v>44.48</c:v>
                </c:pt>
                <c:pt idx="2596">
                  <c:v>44.48</c:v>
                </c:pt>
                <c:pt idx="2597">
                  <c:v>44.48</c:v>
                </c:pt>
                <c:pt idx="2598">
                  <c:v>44.48</c:v>
                </c:pt>
                <c:pt idx="2599">
                  <c:v>44.49</c:v>
                </c:pt>
                <c:pt idx="2600">
                  <c:v>44.49</c:v>
                </c:pt>
                <c:pt idx="2601">
                  <c:v>44.49</c:v>
                </c:pt>
                <c:pt idx="2602">
                  <c:v>44.49</c:v>
                </c:pt>
                <c:pt idx="2603">
                  <c:v>44.5</c:v>
                </c:pt>
                <c:pt idx="2604">
                  <c:v>44.5</c:v>
                </c:pt>
                <c:pt idx="2605">
                  <c:v>44.5</c:v>
                </c:pt>
                <c:pt idx="2606">
                  <c:v>44.5</c:v>
                </c:pt>
                <c:pt idx="2607">
                  <c:v>44.5</c:v>
                </c:pt>
                <c:pt idx="2608">
                  <c:v>44.5</c:v>
                </c:pt>
                <c:pt idx="2609">
                  <c:v>44.5</c:v>
                </c:pt>
                <c:pt idx="2610">
                  <c:v>44.51</c:v>
                </c:pt>
                <c:pt idx="2611">
                  <c:v>44.51</c:v>
                </c:pt>
                <c:pt idx="2612">
                  <c:v>44.51</c:v>
                </c:pt>
                <c:pt idx="2613">
                  <c:v>44.51</c:v>
                </c:pt>
                <c:pt idx="2614">
                  <c:v>44.5</c:v>
                </c:pt>
                <c:pt idx="2615">
                  <c:v>44.51</c:v>
                </c:pt>
                <c:pt idx="2616">
                  <c:v>44.51</c:v>
                </c:pt>
                <c:pt idx="2617">
                  <c:v>44.51</c:v>
                </c:pt>
                <c:pt idx="2618">
                  <c:v>44.51</c:v>
                </c:pt>
                <c:pt idx="2619">
                  <c:v>44.52</c:v>
                </c:pt>
                <c:pt idx="2620">
                  <c:v>44.52</c:v>
                </c:pt>
                <c:pt idx="2621">
                  <c:v>44.51</c:v>
                </c:pt>
                <c:pt idx="2622">
                  <c:v>44.51</c:v>
                </c:pt>
                <c:pt idx="2623">
                  <c:v>44.52</c:v>
                </c:pt>
                <c:pt idx="2624">
                  <c:v>44.52</c:v>
                </c:pt>
                <c:pt idx="2625">
                  <c:v>44.52</c:v>
                </c:pt>
                <c:pt idx="2626">
                  <c:v>44.51</c:v>
                </c:pt>
                <c:pt idx="2627">
                  <c:v>44.52</c:v>
                </c:pt>
                <c:pt idx="2628">
                  <c:v>44.51</c:v>
                </c:pt>
                <c:pt idx="2629">
                  <c:v>44.51</c:v>
                </c:pt>
                <c:pt idx="2630">
                  <c:v>44.52</c:v>
                </c:pt>
                <c:pt idx="2631">
                  <c:v>44.52</c:v>
                </c:pt>
                <c:pt idx="2632">
                  <c:v>44.51</c:v>
                </c:pt>
                <c:pt idx="2633">
                  <c:v>44.51</c:v>
                </c:pt>
                <c:pt idx="2634">
                  <c:v>44.51</c:v>
                </c:pt>
                <c:pt idx="2635">
                  <c:v>44.51</c:v>
                </c:pt>
                <c:pt idx="2636">
                  <c:v>44.51</c:v>
                </c:pt>
                <c:pt idx="2637">
                  <c:v>44.52</c:v>
                </c:pt>
                <c:pt idx="2638">
                  <c:v>44.52</c:v>
                </c:pt>
                <c:pt idx="2639">
                  <c:v>44.52</c:v>
                </c:pt>
                <c:pt idx="2640">
                  <c:v>44.53</c:v>
                </c:pt>
                <c:pt idx="2641">
                  <c:v>44.53</c:v>
                </c:pt>
                <c:pt idx="2642">
                  <c:v>44.53</c:v>
                </c:pt>
                <c:pt idx="2643">
                  <c:v>44.53</c:v>
                </c:pt>
                <c:pt idx="2644">
                  <c:v>44.54</c:v>
                </c:pt>
                <c:pt idx="2645">
                  <c:v>44.54</c:v>
                </c:pt>
                <c:pt idx="2646">
                  <c:v>44.54</c:v>
                </c:pt>
                <c:pt idx="2647">
                  <c:v>44.53</c:v>
                </c:pt>
                <c:pt idx="2648">
                  <c:v>44.53</c:v>
                </c:pt>
                <c:pt idx="2649">
                  <c:v>44.53</c:v>
                </c:pt>
                <c:pt idx="2650">
                  <c:v>44.53</c:v>
                </c:pt>
                <c:pt idx="2651">
                  <c:v>44.53</c:v>
                </c:pt>
                <c:pt idx="2652">
                  <c:v>44.53</c:v>
                </c:pt>
                <c:pt idx="2653">
                  <c:v>44.53</c:v>
                </c:pt>
                <c:pt idx="2654">
                  <c:v>44.53</c:v>
                </c:pt>
                <c:pt idx="2655">
                  <c:v>44.53</c:v>
                </c:pt>
                <c:pt idx="2656">
                  <c:v>44.53</c:v>
                </c:pt>
                <c:pt idx="2657">
                  <c:v>44.53</c:v>
                </c:pt>
                <c:pt idx="2658">
                  <c:v>44.53</c:v>
                </c:pt>
                <c:pt idx="2659">
                  <c:v>44.53</c:v>
                </c:pt>
                <c:pt idx="2660">
                  <c:v>44.53</c:v>
                </c:pt>
                <c:pt idx="2661">
                  <c:v>44.53</c:v>
                </c:pt>
                <c:pt idx="2662">
                  <c:v>44.53</c:v>
                </c:pt>
                <c:pt idx="2663">
                  <c:v>44.53</c:v>
                </c:pt>
                <c:pt idx="2664">
                  <c:v>44.53</c:v>
                </c:pt>
                <c:pt idx="2665">
                  <c:v>44.54</c:v>
                </c:pt>
                <c:pt idx="2666">
                  <c:v>44.54</c:v>
                </c:pt>
                <c:pt idx="2667">
                  <c:v>44.54</c:v>
                </c:pt>
                <c:pt idx="2668">
                  <c:v>44.54</c:v>
                </c:pt>
                <c:pt idx="2669">
                  <c:v>44.54</c:v>
                </c:pt>
                <c:pt idx="2670">
                  <c:v>44.53</c:v>
                </c:pt>
                <c:pt idx="2671">
                  <c:v>44.53</c:v>
                </c:pt>
                <c:pt idx="2672">
                  <c:v>44.53</c:v>
                </c:pt>
                <c:pt idx="2673">
                  <c:v>44.53</c:v>
                </c:pt>
                <c:pt idx="2674">
                  <c:v>44.53</c:v>
                </c:pt>
                <c:pt idx="2675">
                  <c:v>44.53</c:v>
                </c:pt>
                <c:pt idx="2676">
                  <c:v>44.53</c:v>
                </c:pt>
                <c:pt idx="2677">
                  <c:v>44.53</c:v>
                </c:pt>
                <c:pt idx="2678">
                  <c:v>44.54</c:v>
                </c:pt>
                <c:pt idx="2679">
                  <c:v>44.54</c:v>
                </c:pt>
                <c:pt idx="2680">
                  <c:v>44.54</c:v>
                </c:pt>
                <c:pt idx="2681">
                  <c:v>44.54</c:v>
                </c:pt>
                <c:pt idx="2682">
                  <c:v>44.54</c:v>
                </c:pt>
                <c:pt idx="2683">
                  <c:v>44.54</c:v>
                </c:pt>
                <c:pt idx="2684">
                  <c:v>44.55</c:v>
                </c:pt>
                <c:pt idx="2685">
                  <c:v>44.54</c:v>
                </c:pt>
                <c:pt idx="2686">
                  <c:v>44.54</c:v>
                </c:pt>
                <c:pt idx="2687">
                  <c:v>44.54</c:v>
                </c:pt>
                <c:pt idx="2688">
                  <c:v>44.54</c:v>
                </c:pt>
                <c:pt idx="2689">
                  <c:v>44.55</c:v>
                </c:pt>
                <c:pt idx="2690">
                  <c:v>44.54</c:v>
                </c:pt>
                <c:pt idx="2691">
                  <c:v>44.54</c:v>
                </c:pt>
                <c:pt idx="2692">
                  <c:v>44.54</c:v>
                </c:pt>
                <c:pt idx="2693">
                  <c:v>44.54</c:v>
                </c:pt>
                <c:pt idx="2694">
                  <c:v>44.54</c:v>
                </c:pt>
                <c:pt idx="2695">
                  <c:v>44.54</c:v>
                </c:pt>
                <c:pt idx="2696">
                  <c:v>44.54</c:v>
                </c:pt>
                <c:pt idx="2697">
                  <c:v>44.54</c:v>
                </c:pt>
                <c:pt idx="2698">
                  <c:v>44.54</c:v>
                </c:pt>
                <c:pt idx="2699">
                  <c:v>44.54</c:v>
                </c:pt>
                <c:pt idx="2700">
                  <c:v>44.54</c:v>
                </c:pt>
                <c:pt idx="2701">
                  <c:v>44.54</c:v>
                </c:pt>
                <c:pt idx="2702">
                  <c:v>44.54</c:v>
                </c:pt>
                <c:pt idx="2703">
                  <c:v>44.54</c:v>
                </c:pt>
                <c:pt idx="2704">
                  <c:v>44.54</c:v>
                </c:pt>
                <c:pt idx="2705">
                  <c:v>44.54</c:v>
                </c:pt>
                <c:pt idx="2706">
                  <c:v>44.54</c:v>
                </c:pt>
                <c:pt idx="2707">
                  <c:v>44.54</c:v>
                </c:pt>
                <c:pt idx="2708">
                  <c:v>44.54</c:v>
                </c:pt>
                <c:pt idx="2709">
                  <c:v>44.54</c:v>
                </c:pt>
                <c:pt idx="2710">
                  <c:v>44.54</c:v>
                </c:pt>
                <c:pt idx="2711">
                  <c:v>44.54</c:v>
                </c:pt>
                <c:pt idx="2712">
                  <c:v>44.54</c:v>
                </c:pt>
                <c:pt idx="2713">
                  <c:v>44.53</c:v>
                </c:pt>
                <c:pt idx="2714">
                  <c:v>44.53</c:v>
                </c:pt>
                <c:pt idx="2715">
                  <c:v>44.53</c:v>
                </c:pt>
                <c:pt idx="2716">
                  <c:v>44.53</c:v>
                </c:pt>
                <c:pt idx="2717">
                  <c:v>44.53</c:v>
                </c:pt>
                <c:pt idx="2718">
                  <c:v>44.53</c:v>
                </c:pt>
                <c:pt idx="2719">
                  <c:v>44.53</c:v>
                </c:pt>
                <c:pt idx="2720">
                  <c:v>44.52</c:v>
                </c:pt>
                <c:pt idx="2721">
                  <c:v>44.52</c:v>
                </c:pt>
                <c:pt idx="2722">
                  <c:v>44.52</c:v>
                </c:pt>
                <c:pt idx="2723">
                  <c:v>44.52</c:v>
                </c:pt>
                <c:pt idx="2724">
                  <c:v>44.51</c:v>
                </c:pt>
                <c:pt idx="2725">
                  <c:v>44.52</c:v>
                </c:pt>
                <c:pt idx="2726">
                  <c:v>44.52</c:v>
                </c:pt>
                <c:pt idx="2727">
                  <c:v>44.52</c:v>
                </c:pt>
                <c:pt idx="2728">
                  <c:v>44.52</c:v>
                </c:pt>
                <c:pt idx="2729">
                  <c:v>44.53</c:v>
                </c:pt>
                <c:pt idx="2730">
                  <c:v>44.53</c:v>
                </c:pt>
                <c:pt idx="2731">
                  <c:v>44.53</c:v>
                </c:pt>
                <c:pt idx="2732">
                  <c:v>44.53</c:v>
                </c:pt>
                <c:pt idx="2733">
                  <c:v>44.53</c:v>
                </c:pt>
                <c:pt idx="2734">
                  <c:v>44.52</c:v>
                </c:pt>
                <c:pt idx="2735">
                  <c:v>44.52</c:v>
                </c:pt>
                <c:pt idx="2736">
                  <c:v>44.52</c:v>
                </c:pt>
                <c:pt idx="2737">
                  <c:v>44.52</c:v>
                </c:pt>
                <c:pt idx="2738">
                  <c:v>44.52</c:v>
                </c:pt>
                <c:pt idx="2739">
                  <c:v>44.51</c:v>
                </c:pt>
                <c:pt idx="2740">
                  <c:v>44.51</c:v>
                </c:pt>
                <c:pt idx="2741">
                  <c:v>44.51</c:v>
                </c:pt>
                <c:pt idx="2742">
                  <c:v>44.51</c:v>
                </c:pt>
                <c:pt idx="2743">
                  <c:v>44.51</c:v>
                </c:pt>
                <c:pt idx="2744">
                  <c:v>44.51</c:v>
                </c:pt>
                <c:pt idx="2745">
                  <c:v>44.51</c:v>
                </c:pt>
                <c:pt idx="2746">
                  <c:v>44.51</c:v>
                </c:pt>
                <c:pt idx="2747">
                  <c:v>44.51</c:v>
                </c:pt>
                <c:pt idx="2748">
                  <c:v>44.51</c:v>
                </c:pt>
                <c:pt idx="2749">
                  <c:v>44.51</c:v>
                </c:pt>
                <c:pt idx="2750">
                  <c:v>44.51</c:v>
                </c:pt>
                <c:pt idx="2751">
                  <c:v>44.51</c:v>
                </c:pt>
                <c:pt idx="2752">
                  <c:v>44.5</c:v>
                </c:pt>
                <c:pt idx="2753">
                  <c:v>44.5</c:v>
                </c:pt>
                <c:pt idx="2754">
                  <c:v>44.5</c:v>
                </c:pt>
                <c:pt idx="2755">
                  <c:v>44.5</c:v>
                </c:pt>
                <c:pt idx="2756">
                  <c:v>44.5</c:v>
                </c:pt>
                <c:pt idx="2757">
                  <c:v>44.51</c:v>
                </c:pt>
                <c:pt idx="2758">
                  <c:v>44.51</c:v>
                </c:pt>
                <c:pt idx="2759">
                  <c:v>44.51</c:v>
                </c:pt>
                <c:pt idx="2760">
                  <c:v>44.51</c:v>
                </c:pt>
                <c:pt idx="2761">
                  <c:v>44.51</c:v>
                </c:pt>
                <c:pt idx="2762">
                  <c:v>44.5</c:v>
                </c:pt>
                <c:pt idx="2763">
                  <c:v>44.5</c:v>
                </c:pt>
                <c:pt idx="2764">
                  <c:v>44.5</c:v>
                </c:pt>
                <c:pt idx="2765">
                  <c:v>44.5</c:v>
                </c:pt>
                <c:pt idx="2766">
                  <c:v>44.5</c:v>
                </c:pt>
                <c:pt idx="2767">
                  <c:v>44.5</c:v>
                </c:pt>
                <c:pt idx="2768">
                  <c:v>44.5</c:v>
                </c:pt>
                <c:pt idx="2769">
                  <c:v>44.5</c:v>
                </c:pt>
                <c:pt idx="2770">
                  <c:v>44.5</c:v>
                </c:pt>
                <c:pt idx="2771">
                  <c:v>44.5</c:v>
                </c:pt>
                <c:pt idx="2772">
                  <c:v>44.5</c:v>
                </c:pt>
                <c:pt idx="2773">
                  <c:v>44.5</c:v>
                </c:pt>
                <c:pt idx="2774">
                  <c:v>44.49</c:v>
                </c:pt>
                <c:pt idx="2775">
                  <c:v>44.49</c:v>
                </c:pt>
                <c:pt idx="2776">
                  <c:v>44.49</c:v>
                </c:pt>
                <c:pt idx="2777">
                  <c:v>44.49</c:v>
                </c:pt>
                <c:pt idx="2778">
                  <c:v>44.49</c:v>
                </c:pt>
                <c:pt idx="2779">
                  <c:v>44.48</c:v>
                </c:pt>
                <c:pt idx="2780">
                  <c:v>44.48</c:v>
                </c:pt>
                <c:pt idx="2781">
                  <c:v>44.48</c:v>
                </c:pt>
                <c:pt idx="2782">
                  <c:v>44.48</c:v>
                </c:pt>
                <c:pt idx="2783">
                  <c:v>44.48</c:v>
                </c:pt>
                <c:pt idx="2784">
                  <c:v>44.49</c:v>
                </c:pt>
                <c:pt idx="2785">
                  <c:v>44.5</c:v>
                </c:pt>
                <c:pt idx="2786">
                  <c:v>44.49</c:v>
                </c:pt>
                <c:pt idx="2787">
                  <c:v>44.5</c:v>
                </c:pt>
                <c:pt idx="2788">
                  <c:v>44.5</c:v>
                </c:pt>
                <c:pt idx="2789">
                  <c:v>44.5</c:v>
                </c:pt>
                <c:pt idx="2790">
                  <c:v>44.5</c:v>
                </c:pt>
                <c:pt idx="2791">
                  <c:v>44.5</c:v>
                </c:pt>
                <c:pt idx="2792">
                  <c:v>44.5</c:v>
                </c:pt>
                <c:pt idx="2793">
                  <c:v>44.5</c:v>
                </c:pt>
                <c:pt idx="2794">
                  <c:v>44.5</c:v>
                </c:pt>
                <c:pt idx="2795">
                  <c:v>44.5</c:v>
                </c:pt>
                <c:pt idx="2796">
                  <c:v>44.5</c:v>
                </c:pt>
                <c:pt idx="2797">
                  <c:v>44.5</c:v>
                </c:pt>
                <c:pt idx="2798">
                  <c:v>44.5</c:v>
                </c:pt>
                <c:pt idx="2799">
                  <c:v>44.5</c:v>
                </c:pt>
                <c:pt idx="2800">
                  <c:v>44.5</c:v>
                </c:pt>
                <c:pt idx="2801">
                  <c:v>44.5</c:v>
                </c:pt>
                <c:pt idx="2802">
                  <c:v>44.5</c:v>
                </c:pt>
                <c:pt idx="2803">
                  <c:v>44.5</c:v>
                </c:pt>
                <c:pt idx="2804">
                  <c:v>44.5</c:v>
                </c:pt>
                <c:pt idx="2805">
                  <c:v>44.5</c:v>
                </c:pt>
                <c:pt idx="2806">
                  <c:v>44.51</c:v>
                </c:pt>
                <c:pt idx="2807">
                  <c:v>44.51</c:v>
                </c:pt>
                <c:pt idx="2808">
                  <c:v>44.51</c:v>
                </c:pt>
                <c:pt idx="2809">
                  <c:v>44.51</c:v>
                </c:pt>
                <c:pt idx="2810">
                  <c:v>44.51</c:v>
                </c:pt>
                <c:pt idx="2811">
                  <c:v>44.51</c:v>
                </c:pt>
                <c:pt idx="2812">
                  <c:v>44.51</c:v>
                </c:pt>
                <c:pt idx="2813">
                  <c:v>44.51</c:v>
                </c:pt>
                <c:pt idx="2814">
                  <c:v>44.51</c:v>
                </c:pt>
                <c:pt idx="2815">
                  <c:v>44.51</c:v>
                </c:pt>
                <c:pt idx="2816">
                  <c:v>44.51</c:v>
                </c:pt>
                <c:pt idx="2817">
                  <c:v>44.51</c:v>
                </c:pt>
                <c:pt idx="2818">
                  <c:v>44.51</c:v>
                </c:pt>
                <c:pt idx="2819">
                  <c:v>44.51</c:v>
                </c:pt>
                <c:pt idx="2820">
                  <c:v>44.51</c:v>
                </c:pt>
                <c:pt idx="2821">
                  <c:v>44.51</c:v>
                </c:pt>
                <c:pt idx="2822">
                  <c:v>44.51</c:v>
                </c:pt>
                <c:pt idx="2823">
                  <c:v>44.51</c:v>
                </c:pt>
                <c:pt idx="2824">
                  <c:v>44.51</c:v>
                </c:pt>
                <c:pt idx="2825">
                  <c:v>44.52</c:v>
                </c:pt>
                <c:pt idx="2826">
                  <c:v>44.52</c:v>
                </c:pt>
                <c:pt idx="2827">
                  <c:v>44.52</c:v>
                </c:pt>
                <c:pt idx="2828">
                  <c:v>44.52</c:v>
                </c:pt>
                <c:pt idx="2829">
                  <c:v>44.52</c:v>
                </c:pt>
                <c:pt idx="2830">
                  <c:v>44.52</c:v>
                </c:pt>
                <c:pt idx="2831">
                  <c:v>44.52</c:v>
                </c:pt>
                <c:pt idx="2832">
                  <c:v>44.52</c:v>
                </c:pt>
                <c:pt idx="2833">
                  <c:v>44.52</c:v>
                </c:pt>
                <c:pt idx="2834">
                  <c:v>44.52</c:v>
                </c:pt>
                <c:pt idx="2835">
                  <c:v>44.52</c:v>
                </c:pt>
                <c:pt idx="2836">
                  <c:v>44.52</c:v>
                </c:pt>
                <c:pt idx="2837">
                  <c:v>44.51</c:v>
                </c:pt>
                <c:pt idx="2838">
                  <c:v>44.51</c:v>
                </c:pt>
                <c:pt idx="2839">
                  <c:v>44.51</c:v>
                </c:pt>
                <c:pt idx="2840">
                  <c:v>44.5</c:v>
                </c:pt>
                <c:pt idx="2841">
                  <c:v>44.5</c:v>
                </c:pt>
                <c:pt idx="2842">
                  <c:v>44.5</c:v>
                </c:pt>
                <c:pt idx="2843">
                  <c:v>44.5</c:v>
                </c:pt>
                <c:pt idx="2844">
                  <c:v>44.5</c:v>
                </c:pt>
                <c:pt idx="2845">
                  <c:v>44.5</c:v>
                </c:pt>
                <c:pt idx="2846">
                  <c:v>44.5</c:v>
                </c:pt>
                <c:pt idx="2847">
                  <c:v>44.5</c:v>
                </c:pt>
                <c:pt idx="2848">
                  <c:v>44.5</c:v>
                </c:pt>
                <c:pt idx="2849">
                  <c:v>44.5</c:v>
                </c:pt>
                <c:pt idx="2850">
                  <c:v>44.5</c:v>
                </c:pt>
                <c:pt idx="2851">
                  <c:v>44.5</c:v>
                </c:pt>
                <c:pt idx="2852">
                  <c:v>44.5</c:v>
                </c:pt>
                <c:pt idx="2853">
                  <c:v>44.5</c:v>
                </c:pt>
                <c:pt idx="2854">
                  <c:v>44.5</c:v>
                </c:pt>
                <c:pt idx="2855">
                  <c:v>44.5</c:v>
                </c:pt>
                <c:pt idx="2856">
                  <c:v>44.51</c:v>
                </c:pt>
                <c:pt idx="2857">
                  <c:v>44.51</c:v>
                </c:pt>
                <c:pt idx="2858">
                  <c:v>44.51</c:v>
                </c:pt>
                <c:pt idx="2859">
                  <c:v>44.51</c:v>
                </c:pt>
                <c:pt idx="2860">
                  <c:v>44.51</c:v>
                </c:pt>
                <c:pt idx="2861">
                  <c:v>44.5</c:v>
                </c:pt>
                <c:pt idx="2862">
                  <c:v>44.5</c:v>
                </c:pt>
                <c:pt idx="2863">
                  <c:v>44.5</c:v>
                </c:pt>
                <c:pt idx="2864">
                  <c:v>44.5</c:v>
                </c:pt>
                <c:pt idx="2865">
                  <c:v>44.5</c:v>
                </c:pt>
                <c:pt idx="2866">
                  <c:v>44.49</c:v>
                </c:pt>
                <c:pt idx="2867">
                  <c:v>44.49</c:v>
                </c:pt>
                <c:pt idx="2868">
                  <c:v>44.49</c:v>
                </c:pt>
                <c:pt idx="2869">
                  <c:v>44.49</c:v>
                </c:pt>
                <c:pt idx="2870">
                  <c:v>44.49</c:v>
                </c:pt>
                <c:pt idx="2871">
                  <c:v>44.49</c:v>
                </c:pt>
                <c:pt idx="2872">
                  <c:v>44.49</c:v>
                </c:pt>
                <c:pt idx="2873">
                  <c:v>44.5</c:v>
                </c:pt>
                <c:pt idx="2874">
                  <c:v>44.5</c:v>
                </c:pt>
                <c:pt idx="2875">
                  <c:v>44.5</c:v>
                </c:pt>
                <c:pt idx="2876">
                  <c:v>44.5</c:v>
                </c:pt>
                <c:pt idx="2877">
                  <c:v>44.5</c:v>
                </c:pt>
                <c:pt idx="2878">
                  <c:v>44.5</c:v>
                </c:pt>
                <c:pt idx="2879">
                  <c:v>44.5</c:v>
                </c:pt>
                <c:pt idx="2880">
                  <c:v>44.5</c:v>
                </c:pt>
                <c:pt idx="2881">
                  <c:v>44.5</c:v>
                </c:pt>
                <c:pt idx="2882">
                  <c:v>44.5</c:v>
                </c:pt>
                <c:pt idx="2883">
                  <c:v>44.5</c:v>
                </c:pt>
                <c:pt idx="2884">
                  <c:v>44.5</c:v>
                </c:pt>
                <c:pt idx="2885">
                  <c:v>44.5</c:v>
                </c:pt>
                <c:pt idx="2886">
                  <c:v>44.5</c:v>
                </c:pt>
                <c:pt idx="2887">
                  <c:v>44.5</c:v>
                </c:pt>
                <c:pt idx="2888">
                  <c:v>44.5</c:v>
                </c:pt>
                <c:pt idx="2889">
                  <c:v>44.51</c:v>
                </c:pt>
                <c:pt idx="2890">
                  <c:v>44.5</c:v>
                </c:pt>
                <c:pt idx="2891">
                  <c:v>44.5</c:v>
                </c:pt>
                <c:pt idx="2892">
                  <c:v>44.5</c:v>
                </c:pt>
                <c:pt idx="2893">
                  <c:v>44.5</c:v>
                </c:pt>
                <c:pt idx="2894">
                  <c:v>44.5</c:v>
                </c:pt>
                <c:pt idx="2895">
                  <c:v>44.5</c:v>
                </c:pt>
                <c:pt idx="2896">
                  <c:v>44.49</c:v>
                </c:pt>
                <c:pt idx="2897">
                  <c:v>44.5</c:v>
                </c:pt>
                <c:pt idx="2898">
                  <c:v>44.49</c:v>
                </c:pt>
                <c:pt idx="2899">
                  <c:v>44.49</c:v>
                </c:pt>
                <c:pt idx="2900">
                  <c:v>44.5</c:v>
                </c:pt>
                <c:pt idx="2901">
                  <c:v>44.5</c:v>
                </c:pt>
                <c:pt idx="2902">
                  <c:v>44.49</c:v>
                </c:pt>
                <c:pt idx="2903">
                  <c:v>44.5</c:v>
                </c:pt>
                <c:pt idx="2904">
                  <c:v>44.5</c:v>
                </c:pt>
                <c:pt idx="2905">
                  <c:v>44.5</c:v>
                </c:pt>
                <c:pt idx="2906">
                  <c:v>44.5</c:v>
                </c:pt>
                <c:pt idx="2907">
                  <c:v>44.5</c:v>
                </c:pt>
                <c:pt idx="2908">
                  <c:v>44.5</c:v>
                </c:pt>
                <c:pt idx="2909">
                  <c:v>44.5</c:v>
                </c:pt>
                <c:pt idx="2910">
                  <c:v>44.5</c:v>
                </c:pt>
                <c:pt idx="2911">
                  <c:v>44.51</c:v>
                </c:pt>
                <c:pt idx="2912">
                  <c:v>44.51</c:v>
                </c:pt>
                <c:pt idx="2913">
                  <c:v>44.51</c:v>
                </c:pt>
                <c:pt idx="2914">
                  <c:v>44.51</c:v>
                </c:pt>
                <c:pt idx="2915">
                  <c:v>44.52</c:v>
                </c:pt>
                <c:pt idx="2916">
                  <c:v>44.52</c:v>
                </c:pt>
                <c:pt idx="2917">
                  <c:v>44.52</c:v>
                </c:pt>
                <c:pt idx="2918">
                  <c:v>44.53</c:v>
                </c:pt>
                <c:pt idx="2919">
                  <c:v>44.53</c:v>
                </c:pt>
                <c:pt idx="2920">
                  <c:v>44.53</c:v>
                </c:pt>
                <c:pt idx="2921">
                  <c:v>44.53</c:v>
                </c:pt>
                <c:pt idx="2922">
                  <c:v>44.53</c:v>
                </c:pt>
                <c:pt idx="2923">
                  <c:v>44.54</c:v>
                </c:pt>
                <c:pt idx="2924">
                  <c:v>44.54</c:v>
                </c:pt>
                <c:pt idx="2925">
                  <c:v>44.54</c:v>
                </c:pt>
                <c:pt idx="2926">
                  <c:v>44.54</c:v>
                </c:pt>
                <c:pt idx="2927">
                  <c:v>44.54</c:v>
                </c:pt>
                <c:pt idx="2928">
                  <c:v>44.54</c:v>
                </c:pt>
                <c:pt idx="2929">
                  <c:v>44.54</c:v>
                </c:pt>
                <c:pt idx="2930">
                  <c:v>44.54</c:v>
                </c:pt>
                <c:pt idx="2931">
                  <c:v>44.54</c:v>
                </c:pt>
                <c:pt idx="2932">
                  <c:v>44.54</c:v>
                </c:pt>
                <c:pt idx="2933">
                  <c:v>44.54</c:v>
                </c:pt>
                <c:pt idx="2934">
                  <c:v>44.54</c:v>
                </c:pt>
                <c:pt idx="2935">
                  <c:v>44.54</c:v>
                </c:pt>
                <c:pt idx="2936">
                  <c:v>44.55</c:v>
                </c:pt>
                <c:pt idx="2937">
                  <c:v>44.55</c:v>
                </c:pt>
                <c:pt idx="2938">
                  <c:v>44.55</c:v>
                </c:pt>
                <c:pt idx="2939">
                  <c:v>44.55</c:v>
                </c:pt>
                <c:pt idx="2940">
                  <c:v>44.55</c:v>
                </c:pt>
                <c:pt idx="2941">
                  <c:v>44.55</c:v>
                </c:pt>
                <c:pt idx="2942">
                  <c:v>44.55</c:v>
                </c:pt>
                <c:pt idx="2943">
                  <c:v>44.55</c:v>
                </c:pt>
                <c:pt idx="2944">
                  <c:v>44.56</c:v>
                </c:pt>
                <c:pt idx="2945">
                  <c:v>44.55</c:v>
                </c:pt>
                <c:pt idx="2946">
                  <c:v>44.55</c:v>
                </c:pt>
                <c:pt idx="2947">
                  <c:v>44.55</c:v>
                </c:pt>
                <c:pt idx="2948">
                  <c:v>44.55</c:v>
                </c:pt>
                <c:pt idx="2949">
                  <c:v>44.55</c:v>
                </c:pt>
                <c:pt idx="2950">
                  <c:v>44.55</c:v>
                </c:pt>
                <c:pt idx="2951">
                  <c:v>44.56</c:v>
                </c:pt>
                <c:pt idx="2952">
                  <c:v>44.56</c:v>
                </c:pt>
                <c:pt idx="2953">
                  <c:v>44.55</c:v>
                </c:pt>
                <c:pt idx="2954">
                  <c:v>44.56</c:v>
                </c:pt>
                <c:pt idx="2955">
                  <c:v>44.56</c:v>
                </c:pt>
                <c:pt idx="2956">
                  <c:v>44.56</c:v>
                </c:pt>
                <c:pt idx="2957">
                  <c:v>44.56</c:v>
                </c:pt>
                <c:pt idx="2958">
                  <c:v>44.56</c:v>
                </c:pt>
                <c:pt idx="2959">
                  <c:v>44.56</c:v>
                </c:pt>
                <c:pt idx="2960">
                  <c:v>44.56</c:v>
                </c:pt>
                <c:pt idx="2961">
                  <c:v>44.56</c:v>
                </c:pt>
                <c:pt idx="2962">
                  <c:v>44.56</c:v>
                </c:pt>
                <c:pt idx="2963">
                  <c:v>44.56</c:v>
                </c:pt>
                <c:pt idx="2964">
                  <c:v>44.56</c:v>
                </c:pt>
                <c:pt idx="2965">
                  <c:v>44.57</c:v>
                </c:pt>
                <c:pt idx="2966">
                  <c:v>44.57</c:v>
                </c:pt>
                <c:pt idx="2967">
                  <c:v>44.57</c:v>
                </c:pt>
                <c:pt idx="2968">
                  <c:v>44.57</c:v>
                </c:pt>
                <c:pt idx="2969">
                  <c:v>44.57</c:v>
                </c:pt>
                <c:pt idx="2970">
                  <c:v>44.57</c:v>
                </c:pt>
                <c:pt idx="2971">
                  <c:v>44.57</c:v>
                </c:pt>
                <c:pt idx="2972">
                  <c:v>44.57</c:v>
                </c:pt>
                <c:pt idx="2973">
                  <c:v>44.57</c:v>
                </c:pt>
                <c:pt idx="2974">
                  <c:v>44.57</c:v>
                </c:pt>
                <c:pt idx="2975">
                  <c:v>44.57</c:v>
                </c:pt>
                <c:pt idx="2976">
                  <c:v>44.57</c:v>
                </c:pt>
                <c:pt idx="2977">
                  <c:v>44.57</c:v>
                </c:pt>
                <c:pt idx="2978">
                  <c:v>44.57</c:v>
                </c:pt>
                <c:pt idx="2979">
                  <c:v>44.57</c:v>
                </c:pt>
                <c:pt idx="2980">
                  <c:v>44.57</c:v>
                </c:pt>
                <c:pt idx="2981">
                  <c:v>44.57</c:v>
                </c:pt>
                <c:pt idx="2982">
                  <c:v>44.57</c:v>
                </c:pt>
                <c:pt idx="2983">
                  <c:v>44.57</c:v>
                </c:pt>
                <c:pt idx="2984">
                  <c:v>44.57</c:v>
                </c:pt>
                <c:pt idx="2985">
                  <c:v>44.57</c:v>
                </c:pt>
                <c:pt idx="2986">
                  <c:v>44.57</c:v>
                </c:pt>
                <c:pt idx="2987">
                  <c:v>44.57</c:v>
                </c:pt>
                <c:pt idx="2988">
                  <c:v>44.57</c:v>
                </c:pt>
                <c:pt idx="2989">
                  <c:v>44.57</c:v>
                </c:pt>
                <c:pt idx="2990">
                  <c:v>44.57</c:v>
                </c:pt>
                <c:pt idx="2991">
                  <c:v>44.57</c:v>
                </c:pt>
                <c:pt idx="2992">
                  <c:v>44.57</c:v>
                </c:pt>
                <c:pt idx="2993">
                  <c:v>44.57</c:v>
                </c:pt>
                <c:pt idx="2994">
                  <c:v>44.56</c:v>
                </c:pt>
                <c:pt idx="2995">
                  <c:v>44.56</c:v>
                </c:pt>
                <c:pt idx="2996">
                  <c:v>44.56</c:v>
                </c:pt>
                <c:pt idx="2997">
                  <c:v>44.56</c:v>
                </c:pt>
                <c:pt idx="2998">
                  <c:v>44.56</c:v>
                </c:pt>
                <c:pt idx="2999">
                  <c:v>44.57</c:v>
                </c:pt>
                <c:pt idx="3000">
                  <c:v>44.56</c:v>
                </c:pt>
                <c:pt idx="3001">
                  <c:v>44.56</c:v>
                </c:pt>
                <c:pt idx="3002">
                  <c:v>44.56</c:v>
                </c:pt>
                <c:pt idx="3003">
                  <c:v>44.56</c:v>
                </c:pt>
                <c:pt idx="3004">
                  <c:v>44.56</c:v>
                </c:pt>
                <c:pt idx="3005">
                  <c:v>44.56</c:v>
                </c:pt>
                <c:pt idx="3006">
                  <c:v>44.56</c:v>
                </c:pt>
                <c:pt idx="3007">
                  <c:v>44.57</c:v>
                </c:pt>
                <c:pt idx="3008">
                  <c:v>44.56</c:v>
                </c:pt>
                <c:pt idx="3009">
                  <c:v>44.57</c:v>
                </c:pt>
                <c:pt idx="3010">
                  <c:v>44.56</c:v>
                </c:pt>
                <c:pt idx="3011">
                  <c:v>44.57</c:v>
                </c:pt>
                <c:pt idx="3012">
                  <c:v>44.56</c:v>
                </c:pt>
                <c:pt idx="3013">
                  <c:v>44.56</c:v>
                </c:pt>
                <c:pt idx="3014">
                  <c:v>44.56</c:v>
                </c:pt>
                <c:pt idx="3015">
                  <c:v>44.55</c:v>
                </c:pt>
                <c:pt idx="3016">
                  <c:v>44.55</c:v>
                </c:pt>
                <c:pt idx="3017">
                  <c:v>44.55</c:v>
                </c:pt>
                <c:pt idx="3018">
                  <c:v>44.55</c:v>
                </c:pt>
                <c:pt idx="3019">
                  <c:v>44.55</c:v>
                </c:pt>
                <c:pt idx="3020">
                  <c:v>44.55</c:v>
                </c:pt>
                <c:pt idx="3021">
                  <c:v>44.55</c:v>
                </c:pt>
                <c:pt idx="3022">
                  <c:v>44.55</c:v>
                </c:pt>
                <c:pt idx="3023">
                  <c:v>44.55</c:v>
                </c:pt>
                <c:pt idx="3024">
                  <c:v>44.55</c:v>
                </c:pt>
                <c:pt idx="3025">
                  <c:v>44.55</c:v>
                </c:pt>
                <c:pt idx="3026">
                  <c:v>44.54</c:v>
                </c:pt>
                <c:pt idx="3027">
                  <c:v>44.54</c:v>
                </c:pt>
                <c:pt idx="3028">
                  <c:v>44.54</c:v>
                </c:pt>
                <c:pt idx="3029">
                  <c:v>44.54</c:v>
                </c:pt>
                <c:pt idx="3030">
                  <c:v>44.54</c:v>
                </c:pt>
                <c:pt idx="3031">
                  <c:v>44.54</c:v>
                </c:pt>
                <c:pt idx="3032">
                  <c:v>44.54</c:v>
                </c:pt>
                <c:pt idx="3033">
                  <c:v>44.54</c:v>
                </c:pt>
                <c:pt idx="3034">
                  <c:v>44.54</c:v>
                </c:pt>
                <c:pt idx="3035">
                  <c:v>44.53</c:v>
                </c:pt>
                <c:pt idx="3036">
                  <c:v>44.53</c:v>
                </c:pt>
                <c:pt idx="3037">
                  <c:v>44.53</c:v>
                </c:pt>
                <c:pt idx="3038">
                  <c:v>44.53</c:v>
                </c:pt>
                <c:pt idx="3039">
                  <c:v>44.53</c:v>
                </c:pt>
                <c:pt idx="3040">
                  <c:v>44.53</c:v>
                </c:pt>
                <c:pt idx="3041">
                  <c:v>44.53</c:v>
                </c:pt>
                <c:pt idx="3042">
                  <c:v>44.52</c:v>
                </c:pt>
                <c:pt idx="3043">
                  <c:v>44.52</c:v>
                </c:pt>
                <c:pt idx="3044">
                  <c:v>44.52</c:v>
                </c:pt>
                <c:pt idx="3045">
                  <c:v>44.51</c:v>
                </c:pt>
                <c:pt idx="3046">
                  <c:v>44.51</c:v>
                </c:pt>
                <c:pt idx="3047">
                  <c:v>44.51</c:v>
                </c:pt>
                <c:pt idx="3048">
                  <c:v>44.5</c:v>
                </c:pt>
                <c:pt idx="3049">
                  <c:v>44.5</c:v>
                </c:pt>
                <c:pt idx="3050">
                  <c:v>44.5</c:v>
                </c:pt>
                <c:pt idx="3051">
                  <c:v>44.5</c:v>
                </c:pt>
                <c:pt idx="3052">
                  <c:v>44.49</c:v>
                </c:pt>
                <c:pt idx="3053">
                  <c:v>44.49</c:v>
                </c:pt>
                <c:pt idx="3054">
                  <c:v>44.48</c:v>
                </c:pt>
                <c:pt idx="3055">
                  <c:v>44.48</c:v>
                </c:pt>
                <c:pt idx="3056">
                  <c:v>44.48</c:v>
                </c:pt>
                <c:pt idx="3057">
                  <c:v>44.48</c:v>
                </c:pt>
                <c:pt idx="3058">
                  <c:v>44.48</c:v>
                </c:pt>
                <c:pt idx="3059">
                  <c:v>44.48</c:v>
                </c:pt>
                <c:pt idx="3060">
                  <c:v>44.48</c:v>
                </c:pt>
                <c:pt idx="3061">
                  <c:v>44.47</c:v>
                </c:pt>
                <c:pt idx="3062">
                  <c:v>44.47</c:v>
                </c:pt>
                <c:pt idx="3063">
                  <c:v>44.47</c:v>
                </c:pt>
                <c:pt idx="3064">
                  <c:v>44.47</c:v>
                </c:pt>
                <c:pt idx="3065">
                  <c:v>44.47</c:v>
                </c:pt>
                <c:pt idx="3066">
                  <c:v>44.47</c:v>
                </c:pt>
                <c:pt idx="3067">
                  <c:v>44.47</c:v>
                </c:pt>
                <c:pt idx="3068">
                  <c:v>44.47</c:v>
                </c:pt>
                <c:pt idx="3069">
                  <c:v>44.47</c:v>
                </c:pt>
                <c:pt idx="3070">
                  <c:v>44.47</c:v>
                </c:pt>
                <c:pt idx="3071">
                  <c:v>44.46</c:v>
                </c:pt>
                <c:pt idx="3072">
                  <c:v>44.46</c:v>
                </c:pt>
                <c:pt idx="3073">
                  <c:v>44.46</c:v>
                </c:pt>
                <c:pt idx="3074">
                  <c:v>44.46</c:v>
                </c:pt>
                <c:pt idx="3075">
                  <c:v>44.46</c:v>
                </c:pt>
                <c:pt idx="3076">
                  <c:v>44.46</c:v>
                </c:pt>
                <c:pt idx="3077">
                  <c:v>44.45</c:v>
                </c:pt>
                <c:pt idx="3078">
                  <c:v>44.45</c:v>
                </c:pt>
                <c:pt idx="3079">
                  <c:v>44.45</c:v>
                </c:pt>
                <c:pt idx="3080">
                  <c:v>44.44</c:v>
                </c:pt>
                <c:pt idx="3081">
                  <c:v>44.44</c:v>
                </c:pt>
                <c:pt idx="3082">
                  <c:v>44.43</c:v>
                </c:pt>
                <c:pt idx="3083">
                  <c:v>44.43</c:v>
                </c:pt>
                <c:pt idx="3084">
                  <c:v>44.43</c:v>
                </c:pt>
                <c:pt idx="3085">
                  <c:v>44.43</c:v>
                </c:pt>
                <c:pt idx="3086">
                  <c:v>44.43</c:v>
                </c:pt>
                <c:pt idx="3087">
                  <c:v>44.44</c:v>
                </c:pt>
                <c:pt idx="3088">
                  <c:v>44.44</c:v>
                </c:pt>
                <c:pt idx="3089">
                  <c:v>44.44</c:v>
                </c:pt>
                <c:pt idx="3090">
                  <c:v>44.44</c:v>
                </c:pt>
                <c:pt idx="3091">
                  <c:v>44.44</c:v>
                </c:pt>
                <c:pt idx="3092">
                  <c:v>44.43</c:v>
                </c:pt>
                <c:pt idx="3093">
                  <c:v>44.44</c:v>
                </c:pt>
                <c:pt idx="3094">
                  <c:v>44.44</c:v>
                </c:pt>
                <c:pt idx="3095">
                  <c:v>44.44</c:v>
                </c:pt>
                <c:pt idx="3096">
                  <c:v>44.44</c:v>
                </c:pt>
                <c:pt idx="3097">
                  <c:v>44.44</c:v>
                </c:pt>
                <c:pt idx="3098">
                  <c:v>44.44</c:v>
                </c:pt>
                <c:pt idx="3099">
                  <c:v>44.44</c:v>
                </c:pt>
                <c:pt idx="3100">
                  <c:v>44.45</c:v>
                </c:pt>
                <c:pt idx="3101">
                  <c:v>44.45</c:v>
                </c:pt>
                <c:pt idx="3102">
                  <c:v>44.44</c:v>
                </c:pt>
                <c:pt idx="3103">
                  <c:v>44.44</c:v>
                </c:pt>
                <c:pt idx="3104">
                  <c:v>44.44</c:v>
                </c:pt>
                <c:pt idx="3105">
                  <c:v>44.44</c:v>
                </c:pt>
                <c:pt idx="3106">
                  <c:v>44.44</c:v>
                </c:pt>
                <c:pt idx="3107">
                  <c:v>44.44</c:v>
                </c:pt>
                <c:pt idx="3108">
                  <c:v>44.43</c:v>
                </c:pt>
                <c:pt idx="3109">
                  <c:v>44.43</c:v>
                </c:pt>
                <c:pt idx="3110">
                  <c:v>44.43</c:v>
                </c:pt>
                <c:pt idx="3111">
                  <c:v>44.43</c:v>
                </c:pt>
                <c:pt idx="3112">
                  <c:v>44.44</c:v>
                </c:pt>
                <c:pt idx="3113">
                  <c:v>44.44</c:v>
                </c:pt>
                <c:pt idx="3114">
                  <c:v>44.44</c:v>
                </c:pt>
                <c:pt idx="3115">
                  <c:v>44.44</c:v>
                </c:pt>
                <c:pt idx="3116">
                  <c:v>44.45</c:v>
                </c:pt>
                <c:pt idx="3117">
                  <c:v>44.45</c:v>
                </c:pt>
                <c:pt idx="3118">
                  <c:v>44.45</c:v>
                </c:pt>
                <c:pt idx="3119">
                  <c:v>44.45</c:v>
                </c:pt>
                <c:pt idx="3120">
                  <c:v>44.45</c:v>
                </c:pt>
                <c:pt idx="3121">
                  <c:v>44.46</c:v>
                </c:pt>
                <c:pt idx="3122">
                  <c:v>44.46</c:v>
                </c:pt>
                <c:pt idx="3123">
                  <c:v>44.46</c:v>
                </c:pt>
                <c:pt idx="3124">
                  <c:v>44.46</c:v>
                </c:pt>
                <c:pt idx="3125">
                  <c:v>44.47</c:v>
                </c:pt>
                <c:pt idx="3126">
                  <c:v>44.47</c:v>
                </c:pt>
                <c:pt idx="3127">
                  <c:v>44.47</c:v>
                </c:pt>
                <c:pt idx="3128">
                  <c:v>44.47</c:v>
                </c:pt>
                <c:pt idx="3129">
                  <c:v>44.47</c:v>
                </c:pt>
                <c:pt idx="3130">
                  <c:v>44.48</c:v>
                </c:pt>
                <c:pt idx="3131">
                  <c:v>44.48</c:v>
                </c:pt>
                <c:pt idx="3132">
                  <c:v>44.48</c:v>
                </c:pt>
                <c:pt idx="3133">
                  <c:v>44.49</c:v>
                </c:pt>
                <c:pt idx="3134">
                  <c:v>44.49</c:v>
                </c:pt>
                <c:pt idx="3135">
                  <c:v>44.49</c:v>
                </c:pt>
                <c:pt idx="3136">
                  <c:v>44.49</c:v>
                </c:pt>
                <c:pt idx="3137">
                  <c:v>44.49</c:v>
                </c:pt>
                <c:pt idx="3138">
                  <c:v>44.49</c:v>
                </c:pt>
                <c:pt idx="3139">
                  <c:v>44.49</c:v>
                </c:pt>
                <c:pt idx="3140">
                  <c:v>44.49</c:v>
                </c:pt>
                <c:pt idx="3141">
                  <c:v>44.5</c:v>
                </c:pt>
                <c:pt idx="3142">
                  <c:v>44.49</c:v>
                </c:pt>
                <c:pt idx="3143">
                  <c:v>44.49</c:v>
                </c:pt>
                <c:pt idx="3144">
                  <c:v>44.49</c:v>
                </c:pt>
                <c:pt idx="3145">
                  <c:v>44.5</c:v>
                </c:pt>
                <c:pt idx="3146">
                  <c:v>44.5</c:v>
                </c:pt>
                <c:pt idx="3147">
                  <c:v>44.5</c:v>
                </c:pt>
                <c:pt idx="3148">
                  <c:v>44.5</c:v>
                </c:pt>
                <c:pt idx="3149">
                  <c:v>44.5</c:v>
                </c:pt>
                <c:pt idx="3150">
                  <c:v>44.5</c:v>
                </c:pt>
                <c:pt idx="3151">
                  <c:v>44.5</c:v>
                </c:pt>
                <c:pt idx="3152">
                  <c:v>44.5</c:v>
                </c:pt>
                <c:pt idx="3153">
                  <c:v>44.51</c:v>
                </c:pt>
                <c:pt idx="3154">
                  <c:v>44.51</c:v>
                </c:pt>
                <c:pt idx="3155">
                  <c:v>44.51</c:v>
                </c:pt>
                <c:pt idx="3156">
                  <c:v>44.51</c:v>
                </c:pt>
                <c:pt idx="3157">
                  <c:v>44.51</c:v>
                </c:pt>
                <c:pt idx="3158">
                  <c:v>44.51</c:v>
                </c:pt>
                <c:pt idx="3159">
                  <c:v>44.51</c:v>
                </c:pt>
                <c:pt idx="3160">
                  <c:v>44.5</c:v>
                </c:pt>
                <c:pt idx="3161">
                  <c:v>44.5</c:v>
                </c:pt>
                <c:pt idx="3162">
                  <c:v>44.5</c:v>
                </c:pt>
                <c:pt idx="3163">
                  <c:v>44.5</c:v>
                </c:pt>
                <c:pt idx="3164">
                  <c:v>44.5</c:v>
                </c:pt>
                <c:pt idx="3165">
                  <c:v>44.49</c:v>
                </c:pt>
                <c:pt idx="3166">
                  <c:v>44.49</c:v>
                </c:pt>
                <c:pt idx="3167">
                  <c:v>44.49</c:v>
                </c:pt>
                <c:pt idx="3168">
                  <c:v>44.49</c:v>
                </c:pt>
                <c:pt idx="3169">
                  <c:v>44.49</c:v>
                </c:pt>
                <c:pt idx="3170">
                  <c:v>44.49</c:v>
                </c:pt>
                <c:pt idx="3171">
                  <c:v>44.5</c:v>
                </c:pt>
                <c:pt idx="3172">
                  <c:v>44.49</c:v>
                </c:pt>
                <c:pt idx="3173">
                  <c:v>44.49</c:v>
                </c:pt>
                <c:pt idx="3174">
                  <c:v>44.49</c:v>
                </c:pt>
                <c:pt idx="3175">
                  <c:v>44.49</c:v>
                </c:pt>
                <c:pt idx="3176">
                  <c:v>44.49</c:v>
                </c:pt>
                <c:pt idx="3177">
                  <c:v>44.49</c:v>
                </c:pt>
                <c:pt idx="3178">
                  <c:v>44.5</c:v>
                </c:pt>
                <c:pt idx="3179">
                  <c:v>44.5</c:v>
                </c:pt>
                <c:pt idx="3180">
                  <c:v>44.5</c:v>
                </c:pt>
                <c:pt idx="3181">
                  <c:v>44.5</c:v>
                </c:pt>
                <c:pt idx="3182">
                  <c:v>44.5</c:v>
                </c:pt>
                <c:pt idx="3183">
                  <c:v>44.5</c:v>
                </c:pt>
                <c:pt idx="3184">
                  <c:v>44.5</c:v>
                </c:pt>
                <c:pt idx="3185">
                  <c:v>44.5</c:v>
                </c:pt>
                <c:pt idx="3186">
                  <c:v>44.5</c:v>
                </c:pt>
                <c:pt idx="3187">
                  <c:v>44.5</c:v>
                </c:pt>
                <c:pt idx="3188">
                  <c:v>44.5</c:v>
                </c:pt>
                <c:pt idx="3189">
                  <c:v>44.5</c:v>
                </c:pt>
                <c:pt idx="3190">
                  <c:v>44.5</c:v>
                </c:pt>
                <c:pt idx="3191">
                  <c:v>44.51</c:v>
                </c:pt>
                <c:pt idx="3192">
                  <c:v>44.51</c:v>
                </c:pt>
                <c:pt idx="3193">
                  <c:v>44.51</c:v>
                </c:pt>
                <c:pt idx="3194">
                  <c:v>44.51</c:v>
                </c:pt>
                <c:pt idx="3195">
                  <c:v>44.51</c:v>
                </c:pt>
                <c:pt idx="3196">
                  <c:v>44.51</c:v>
                </c:pt>
                <c:pt idx="3197">
                  <c:v>44.51</c:v>
                </c:pt>
                <c:pt idx="3198">
                  <c:v>44.51</c:v>
                </c:pt>
                <c:pt idx="3199">
                  <c:v>44.51</c:v>
                </c:pt>
                <c:pt idx="3200">
                  <c:v>44.5</c:v>
                </c:pt>
                <c:pt idx="3201">
                  <c:v>44.5</c:v>
                </c:pt>
                <c:pt idx="3202">
                  <c:v>44.51</c:v>
                </c:pt>
                <c:pt idx="3203">
                  <c:v>44.51</c:v>
                </c:pt>
                <c:pt idx="3204">
                  <c:v>44.51</c:v>
                </c:pt>
                <c:pt idx="3205">
                  <c:v>44.51</c:v>
                </c:pt>
                <c:pt idx="3206">
                  <c:v>44.51</c:v>
                </c:pt>
                <c:pt idx="3207">
                  <c:v>44.51</c:v>
                </c:pt>
                <c:pt idx="3208">
                  <c:v>44.52</c:v>
                </c:pt>
                <c:pt idx="3209">
                  <c:v>44.52</c:v>
                </c:pt>
                <c:pt idx="3210">
                  <c:v>44.52</c:v>
                </c:pt>
                <c:pt idx="3211">
                  <c:v>44.51</c:v>
                </c:pt>
                <c:pt idx="3212">
                  <c:v>44.51</c:v>
                </c:pt>
                <c:pt idx="3213">
                  <c:v>44.52</c:v>
                </c:pt>
                <c:pt idx="3214">
                  <c:v>44.52</c:v>
                </c:pt>
                <c:pt idx="3215">
                  <c:v>44.52</c:v>
                </c:pt>
                <c:pt idx="3216">
                  <c:v>44.51</c:v>
                </c:pt>
                <c:pt idx="3217">
                  <c:v>44.51</c:v>
                </c:pt>
                <c:pt idx="3218">
                  <c:v>44.5</c:v>
                </c:pt>
                <c:pt idx="3219">
                  <c:v>44.5</c:v>
                </c:pt>
                <c:pt idx="3220">
                  <c:v>44.5</c:v>
                </c:pt>
                <c:pt idx="3221">
                  <c:v>44.5</c:v>
                </c:pt>
                <c:pt idx="3222">
                  <c:v>44.5</c:v>
                </c:pt>
                <c:pt idx="3223">
                  <c:v>44.5</c:v>
                </c:pt>
                <c:pt idx="3224">
                  <c:v>44.5</c:v>
                </c:pt>
                <c:pt idx="3225">
                  <c:v>44.5</c:v>
                </c:pt>
                <c:pt idx="3226">
                  <c:v>44.49</c:v>
                </c:pt>
                <c:pt idx="3227">
                  <c:v>44.49</c:v>
                </c:pt>
                <c:pt idx="3228">
                  <c:v>44.49</c:v>
                </c:pt>
                <c:pt idx="3229">
                  <c:v>44.49</c:v>
                </c:pt>
                <c:pt idx="3230">
                  <c:v>44.49</c:v>
                </c:pt>
                <c:pt idx="3231">
                  <c:v>44.49</c:v>
                </c:pt>
                <c:pt idx="3232">
                  <c:v>44.49</c:v>
                </c:pt>
                <c:pt idx="3233">
                  <c:v>44.49</c:v>
                </c:pt>
                <c:pt idx="3234">
                  <c:v>44.48</c:v>
                </c:pt>
                <c:pt idx="3235">
                  <c:v>44.48</c:v>
                </c:pt>
                <c:pt idx="3236">
                  <c:v>44.48</c:v>
                </c:pt>
                <c:pt idx="3237">
                  <c:v>44.48</c:v>
                </c:pt>
                <c:pt idx="3238">
                  <c:v>44.48</c:v>
                </c:pt>
                <c:pt idx="3239">
                  <c:v>44.48</c:v>
                </c:pt>
                <c:pt idx="3240">
                  <c:v>44.48</c:v>
                </c:pt>
                <c:pt idx="3241">
                  <c:v>44.48</c:v>
                </c:pt>
                <c:pt idx="3242">
                  <c:v>44.48</c:v>
                </c:pt>
                <c:pt idx="3243">
                  <c:v>44.47</c:v>
                </c:pt>
                <c:pt idx="3244">
                  <c:v>44.47</c:v>
                </c:pt>
                <c:pt idx="3245">
                  <c:v>44.47</c:v>
                </c:pt>
                <c:pt idx="3246">
                  <c:v>44.47</c:v>
                </c:pt>
                <c:pt idx="3247">
                  <c:v>44.46</c:v>
                </c:pt>
                <c:pt idx="3248">
                  <c:v>44.46</c:v>
                </c:pt>
                <c:pt idx="3249">
                  <c:v>44.46</c:v>
                </c:pt>
                <c:pt idx="3250">
                  <c:v>44.46</c:v>
                </c:pt>
                <c:pt idx="3251">
                  <c:v>44.46</c:v>
                </c:pt>
                <c:pt idx="3252">
                  <c:v>44.46</c:v>
                </c:pt>
                <c:pt idx="3253">
                  <c:v>44.45</c:v>
                </c:pt>
                <c:pt idx="3254">
                  <c:v>44.45</c:v>
                </c:pt>
                <c:pt idx="3255">
                  <c:v>44.44</c:v>
                </c:pt>
                <c:pt idx="3256">
                  <c:v>44.44</c:v>
                </c:pt>
                <c:pt idx="3257">
                  <c:v>44.44</c:v>
                </c:pt>
                <c:pt idx="3258">
                  <c:v>44.44</c:v>
                </c:pt>
                <c:pt idx="3259">
                  <c:v>44.43</c:v>
                </c:pt>
                <c:pt idx="3260">
                  <c:v>44.43</c:v>
                </c:pt>
                <c:pt idx="3261">
                  <c:v>44.43</c:v>
                </c:pt>
                <c:pt idx="3262">
                  <c:v>44.43</c:v>
                </c:pt>
                <c:pt idx="3263">
                  <c:v>44.43</c:v>
                </c:pt>
                <c:pt idx="3264">
                  <c:v>44.43</c:v>
                </c:pt>
                <c:pt idx="3265">
                  <c:v>44.43</c:v>
                </c:pt>
                <c:pt idx="3266">
                  <c:v>44.43</c:v>
                </c:pt>
                <c:pt idx="3267">
                  <c:v>44.42</c:v>
                </c:pt>
                <c:pt idx="3268">
                  <c:v>44.42</c:v>
                </c:pt>
                <c:pt idx="3269">
                  <c:v>44.42</c:v>
                </c:pt>
                <c:pt idx="3270">
                  <c:v>44.43</c:v>
                </c:pt>
                <c:pt idx="3271">
                  <c:v>44.42</c:v>
                </c:pt>
                <c:pt idx="3272">
                  <c:v>44.42</c:v>
                </c:pt>
                <c:pt idx="3273">
                  <c:v>44.42</c:v>
                </c:pt>
                <c:pt idx="3274">
                  <c:v>44.42</c:v>
                </c:pt>
                <c:pt idx="3275">
                  <c:v>44.42</c:v>
                </c:pt>
                <c:pt idx="3276">
                  <c:v>44.42</c:v>
                </c:pt>
                <c:pt idx="3277">
                  <c:v>44.42</c:v>
                </c:pt>
                <c:pt idx="3278">
                  <c:v>44.42</c:v>
                </c:pt>
                <c:pt idx="3279">
                  <c:v>44.42</c:v>
                </c:pt>
                <c:pt idx="3280">
                  <c:v>44.42</c:v>
                </c:pt>
                <c:pt idx="3281">
                  <c:v>44.42</c:v>
                </c:pt>
                <c:pt idx="3282">
                  <c:v>44.42</c:v>
                </c:pt>
                <c:pt idx="3283">
                  <c:v>44.42</c:v>
                </c:pt>
                <c:pt idx="3284">
                  <c:v>44.42</c:v>
                </c:pt>
                <c:pt idx="3285">
                  <c:v>44.42</c:v>
                </c:pt>
                <c:pt idx="3286">
                  <c:v>44.41</c:v>
                </c:pt>
                <c:pt idx="3287">
                  <c:v>44.42</c:v>
                </c:pt>
                <c:pt idx="3288">
                  <c:v>44.41</c:v>
                </c:pt>
                <c:pt idx="3289">
                  <c:v>44.41</c:v>
                </c:pt>
                <c:pt idx="3290">
                  <c:v>44.41</c:v>
                </c:pt>
                <c:pt idx="3291">
                  <c:v>44.41</c:v>
                </c:pt>
                <c:pt idx="3292">
                  <c:v>44.41</c:v>
                </c:pt>
                <c:pt idx="3293">
                  <c:v>44.41</c:v>
                </c:pt>
                <c:pt idx="3294">
                  <c:v>44.41</c:v>
                </c:pt>
                <c:pt idx="3295">
                  <c:v>44.41</c:v>
                </c:pt>
                <c:pt idx="3296">
                  <c:v>44.41</c:v>
                </c:pt>
                <c:pt idx="3297">
                  <c:v>44.41</c:v>
                </c:pt>
                <c:pt idx="3298">
                  <c:v>44.41</c:v>
                </c:pt>
                <c:pt idx="3299">
                  <c:v>44.42</c:v>
                </c:pt>
                <c:pt idx="3300">
                  <c:v>44.42</c:v>
                </c:pt>
                <c:pt idx="3301">
                  <c:v>44.42</c:v>
                </c:pt>
                <c:pt idx="3302">
                  <c:v>44.42</c:v>
                </c:pt>
                <c:pt idx="3303">
                  <c:v>44.42</c:v>
                </c:pt>
                <c:pt idx="3304">
                  <c:v>44.42</c:v>
                </c:pt>
                <c:pt idx="3305">
                  <c:v>44.42</c:v>
                </c:pt>
                <c:pt idx="3306">
                  <c:v>44.42</c:v>
                </c:pt>
                <c:pt idx="3307">
                  <c:v>44.42</c:v>
                </c:pt>
                <c:pt idx="3308">
                  <c:v>44.42</c:v>
                </c:pt>
                <c:pt idx="3309">
                  <c:v>44.43</c:v>
                </c:pt>
                <c:pt idx="3310">
                  <c:v>44.43</c:v>
                </c:pt>
                <c:pt idx="3311">
                  <c:v>44.43</c:v>
                </c:pt>
                <c:pt idx="3312">
                  <c:v>44.43</c:v>
                </c:pt>
                <c:pt idx="3313">
                  <c:v>44.44</c:v>
                </c:pt>
                <c:pt idx="3314">
                  <c:v>44.44</c:v>
                </c:pt>
                <c:pt idx="3315">
                  <c:v>44.44</c:v>
                </c:pt>
                <c:pt idx="3316">
                  <c:v>44.44</c:v>
                </c:pt>
                <c:pt idx="3317">
                  <c:v>44.44</c:v>
                </c:pt>
                <c:pt idx="3318">
                  <c:v>44.43</c:v>
                </c:pt>
                <c:pt idx="3319">
                  <c:v>44.43</c:v>
                </c:pt>
                <c:pt idx="3320">
                  <c:v>44.43</c:v>
                </c:pt>
                <c:pt idx="3321">
                  <c:v>44.43</c:v>
                </c:pt>
                <c:pt idx="3322">
                  <c:v>44.43</c:v>
                </c:pt>
                <c:pt idx="3323">
                  <c:v>44.44</c:v>
                </c:pt>
                <c:pt idx="3324">
                  <c:v>44.44</c:v>
                </c:pt>
                <c:pt idx="3325">
                  <c:v>44.44</c:v>
                </c:pt>
                <c:pt idx="3326">
                  <c:v>44.44</c:v>
                </c:pt>
                <c:pt idx="3327">
                  <c:v>44.44</c:v>
                </c:pt>
                <c:pt idx="3328">
                  <c:v>44.44</c:v>
                </c:pt>
                <c:pt idx="3329">
                  <c:v>44.45</c:v>
                </c:pt>
                <c:pt idx="3330">
                  <c:v>44.45</c:v>
                </c:pt>
                <c:pt idx="3331">
                  <c:v>44.44</c:v>
                </c:pt>
                <c:pt idx="3332">
                  <c:v>44.45</c:v>
                </c:pt>
                <c:pt idx="3333">
                  <c:v>44.45</c:v>
                </c:pt>
                <c:pt idx="3334">
                  <c:v>44.45</c:v>
                </c:pt>
                <c:pt idx="3335">
                  <c:v>44.45</c:v>
                </c:pt>
                <c:pt idx="3336">
                  <c:v>44.46</c:v>
                </c:pt>
                <c:pt idx="3337">
                  <c:v>44.45</c:v>
                </c:pt>
                <c:pt idx="3338">
                  <c:v>44.45</c:v>
                </c:pt>
                <c:pt idx="3339">
                  <c:v>44.45</c:v>
                </c:pt>
                <c:pt idx="3340">
                  <c:v>44.46</c:v>
                </c:pt>
                <c:pt idx="3341">
                  <c:v>44.46</c:v>
                </c:pt>
                <c:pt idx="3342">
                  <c:v>44.47</c:v>
                </c:pt>
                <c:pt idx="3343">
                  <c:v>44.46</c:v>
                </c:pt>
                <c:pt idx="3344">
                  <c:v>44.46</c:v>
                </c:pt>
                <c:pt idx="3345">
                  <c:v>44.47</c:v>
                </c:pt>
                <c:pt idx="3346">
                  <c:v>44.47</c:v>
                </c:pt>
                <c:pt idx="3347">
                  <c:v>44.48</c:v>
                </c:pt>
                <c:pt idx="3348">
                  <c:v>44.47</c:v>
                </c:pt>
                <c:pt idx="3349">
                  <c:v>44.48</c:v>
                </c:pt>
                <c:pt idx="3350">
                  <c:v>44.48</c:v>
                </c:pt>
                <c:pt idx="3351">
                  <c:v>44.48</c:v>
                </c:pt>
                <c:pt idx="3352">
                  <c:v>44.48</c:v>
                </c:pt>
                <c:pt idx="3353">
                  <c:v>44.48</c:v>
                </c:pt>
                <c:pt idx="3354">
                  <c:v>44.48</c:v>
                </c:pt>
                <c:pt idx="3355">
                  <c:v>44.49</c:v>
                </c:pt>
                <c:pt idx="3356">
                  <c:v>44.49</c:v>
                </c:pt>
                <c:pt idx="3357">
                  <c:v>44.5</c:v>
                </c:pt>
                <c:pt idx="3358">
                  <c:v>44.5</c:v>
                </c:pt>
                <c:pt idx="3359">
                  <c:v>44.5</c:v>
                </c:pt>
                <c:pt idx="3360">
                  <c:v>44.5</c:v>
                </c:pt>
                <c:pt idx="3361">
                  <c:v>44.51</c:v>
                </c:pt>
                <c:pt idx="3362">
                  <c:v>44.51</c:v>
                </c:pt>
                <c:pt idx="3363">
                  <c:v>44.51</c:v>
                </c:pt>
                <c:pt idx="3364">
                  <c:v>44.51</c:v>
                </c:pt>
                <c:pt idx="3365">
                  <c:v>44.51</c:v>
                </c:pt>
                <c:pt idx="3366">
                  <c:v>44.51</c:v>
                </c:pt>
                <c:pt idx="3367">
                  <c:v>44.51</c:v>
                </c:pt>
                <c:pt idx="3368">
                  <c:v>44.51</c:v>
                </c:pt>
                <c:pt idx="3369">
                  <c:v>44.52</c:v>
                </c:pt>
                <c:pt idx="3370">
                  <c:v>44.52</c:v>
                </c:pt>
                <c:pt idx="3371">
                  <c:v>44.52</c:v>
                </c:pt>
                <c:pt idx="3372">
                  <c:v>44.52</c:v>
                </c:pt>
                <c:pt idx="3373">
                  <c:v>44.53</c:v>
                </c:pt>
                <c:pt idx="3374">
                  <c:v>44.53</c:v>
                </c:pt>
                <c:pt idx="3375">
                  <c:v>44.53</c:v>
                </c:pt>
                <c:pt idx="3376">
                  <c:v>44.53</c:v>
                </c:pt>
                <c:pt idx="3377">
                  <c:v>44.53</c:v>
                </c:pt>
                <c:pt idx="3378">
                  <c:v>44.53</c:v>
                </c:pt>
                <c:pt idx="3379">
                  <c:v>44.53</c:v>
                </c:pt>
                <c:pt idx="3380">
                  <c:v>44.53</c:v>
                </c:pt>
                <c:pt idx="3381">
                  <c:v>44.53</c:v>
                </c:pt>
                <c:pt idx="3382">
                  <c:v>44.53</c:v>
                </c:pt>
                <c:pt idx="3383">
                  <c:v>44.53</c:v>
                </c:pt>
                <c:pt idx="3384">
                  <c:v>44.54</c:v>
                </c:pt>
                <c:pt idx="3385">
                  <c:v>44.54</c:v>
                </c:pt>
                <c:pt idx="3386">
                  <c:v>44.54</c:v>
                </c:pt>
                <c:pt idx="3387">
                  <c:v>44.54</c:v>
                </c:pt>
                <c:pt idx="3388">
                  <c:v>44.54</c:v>
                </c:pt>
                <c:pt idx="3389">
                  <c:v>44.54</c:v>
                </c:pt>
                <c:pt idx="3390">
                  <c:v>44.55</c:v>
                </c:pt>
                <c:pt idx="3391">
                  <c:v>44.55</c:v>
                </c:pt>
                <c:pt idx="3392">
                  <c:v>44.55</c:v>
                </c:pt>
                <c:pt idx="3393">
                  <c:v>44.55</c:v>
                </c:pt>
                <c:pt idx="3394">
                  <c:v>44.55</c:v>
                </c:pt>
                <c:pt idx="3395">
                  <c:v>44.54</c:v>
                </c:pt>
                <c:pt idx="3396">
                  <c:v>44.54</c:v>
                </c:pt>
                <c:pt idx="3397">
                  <c:v>44.54</c:v>
                </c:pt>
                <c:pt idx="3398">
                  <c:v>44.54</c:v>
                </c:pt>
                <c:pt idx="3399">
                  <c:v>44.54</c:v>
                </c:pt>
                <c:pt idx="3400">
                  <c:v>44.54</c:v>
                </c:pt>
                <c:pt idx="3401">
                  <c:v>44.54</c:v>
                </c:pt>
                <c:pt idx="3402">
                  <c:v>44.54</c:v>
                </c:pt>
                <c:pt idx="3403">
                  <c:v>44.54</c:v>
                </c:pt>
                <c:pt idx="3404">
                  <c:v>44.54</c:v>
                </c:pt>
                <c:pt idx="3405">
                  <c:v>44.54</c:v>
                </c:pt>
                <c:pt idx="3406">
                  <c:v>44.54</c:v>
                </c:pt>
                <c:pt idx="3407">
                  <c:v>44.53</c:v>
                </c:pt>
                <c:pt idx="3408">
                  <c:v>44.53</c:v>
                </c:pt>
                <c:pt idx="3409">
                  <c:v>44.53</c:v>
                </c:pt>
                <c:pt idx="3410">
                  <c:v>44.53</c:v>
                </c:pt>
                <c:pt idx="3411">
                  <c:v>44.53</c:v>
                </c:pt>
                <c:pt idx="3412">
                  <c:v>44.53</c:v>
                </c:pt>
                <c:pt idx="3413">
                  <c:v>44.54</c:v>
                </c:pt>
                <c:pt idx="3414">
                  <c:v>44.53</c:v>
                </c:pt>
                <c:pt idx="3415">
                  <c:v>44.53</c:v>
                </c:pt>
                <c:pt idx="3416">
                  <c:v>44.53</c:v>
                </c:pt>
                <c:pt idx="3417">
                  <c:v>44.53</c:v>
                </c:pt>
                <c:pt idx="3418">
                  <c:v>44.53</c:v>
                </c:pt>
                <c:pt idx="3419">
                  <c:v>44.53</c:v>
                </c:pt>
                <c:pt idx="3420">
                  <c:v>44.53</c:v>
                </c:pt>
                <c:pt idx="3421">
                  <c:v>44.53</c:v>
                </c:pt>
                <c:pt idx="3422">
                  <c:v>44.53</c:v>
                </c:pt>
                <c:pt idx="3423">
                  <c:v>44.53</c:v>
                </c:pt>
                <c:pt idx="3424">
                  <c:v>44.53</c:v>
                </c:pt>
                <c:pt idx="3425">
                  <c:v>44.53</c:v>
                </c:pt>
                <c:pt idx="3426">
                  <c:v>44.53</c:v>
                </c:pt>
                <c:pt idx="3427">
                  <c:v>44.53</c:v>
                </c:pt>
                <c:pt idx="3428">
                  <c:v>44.53</c:v>
                </c:pt>
                <c:pt idx="3429">
                  <c:v>44.53</c:v>
                </c:pt>
                <c:pt idx="3430">
                  <c:v>44.53</c:v>
                </c:pt>
                <c:pt idx="3431">
                  <c:v>44.53</c:v>
                </c:pt>
                <c:pt idx="3432">
                  <c:v>44.52</c:v>
                </c:pt>
                <c:pt idx="3433">
                  <c:v>44.52</c:v>
                </c:pt>
                <c:pt idx="3434">
                  <c:v>44.52</c:v>
                </c:pt>
                <c:pt idx="3435">
                  <c:v>44.52</c:v>
                </c:pt>
                <c:pt idx="3436">
                  <c:v>44.51</c:v>
                </c:pt>
                <c:pt idx="3437">
                  <c:v>44.51</c:v>
                </c:pt>
                <c:pt idx="3438">
                  <c:v>44.51</c:v>
                </c:pt>
                <c:pt idx="3439">
                  <c:v>44.51</c:v>
                </c:pt>
                <c:pt idx="3440">
                  <c:v>44.51</c:v>
                </c:pt>
                <c:pt idx="3441">
                  <c:v>44.51</c:v>
                </c:pt>
                <c:pt idx="3442">
                  <c:v>44.51</c:v>
                </c:pt>
                <c:pt idx="3443">
                  <c:v>44.51</c:v>
                </c:pt>
                <c:pt idx="3444">
                  <c:v>44.5</c:v>
                </c:pt>
                <c:pt idx="3445">
                  <c:v>44.5</c:v>
                </c:pt>
                <c:pt idx="3446">
                  <c:v>44.5</c:v>
                </c:pt>
                <c:pt idx="3447">
                  <c:v>44.5</c:v>
                </c:pt>
                <c:pt idx="3448">
                  <c:v>44.5</c:v>
                </c:pt>
                <c:pt idx="3449">
                  <c:v>44.5</c:v>
                </c:pt>
                <c:pt idx="3450">
                  <c:v>44.49</c:v>
                </c:pt>
                <c:pt idx="3451">
                  <c:v>44.49</c:v>
                </c:pt>
                <c:pt idx="3452">
                  <c:v>44.49</c:v>
                </c:pt>
                <c:pt idx="3453">
                  <c:v>44.49</c:v>
                </c:pt>
                <c:pt idx="3454">
                  <c:v>44.49</c:v>
                </c:pt>
                <c:pt idx="3455">
                  <c:v>44.49</c:v>
                </c:pt>
                <c:pt idx="3456">
                  <c:v>44.48</c:v>
                </c:pt>
                <c:pt idx="3457">
                  <c:v>44.48</c:v>
                </c:pt>
                <c:pt idx="3458">
                  <c:v>44.48</c:v>
                </c:pt>
                <c:pt idx="3459">
                  <c:v>44.48</c:v>
                </c:pt>
                <c:pt idx="3460">
                  <c:v>44.48</c:v>
                </c:pt>
                <c:pt idx="3461">
                  <c:v>44.47</c:v>
                </c:pt>
                <c:pt idx="3462">
                  <c:v>44.47</c:v>
                </c:pt>
                <c:pt idx="3463">
                  <c:v>44.47</c:v>
                </c:pt>
                <c:pt idx="3464">
                  <c:v>44.46</c:v>
                </c:pt>
                <c:pt idx="3465">
                  <c:v>44.46</c:v>
                </c:pt>
                <c:pt idx="3466">
                  <c:v>44.46</c:v>
                </c:pt>
                <c:pt idx="3467">
                  <c:v>44.46</c:v>
                </c:pt>
                <c:pt idx="3468">
                  <c:v>44.46</c:v>
                </c:pt>
                <c:pt idx="3469">
                  <c:v>44.45</c:v>
                </c:pt>
                <c:pt idx="3470">
                  <c:v>44.46</c:v>
                </c:pt>
                <c:pt idx="3471">
                  <c:v>44.46</c:v>
                </c:pt>
                <c:pt idx="3472">
                  <c:v>44.46</c:v>
                </c:pt>
                <c:pt idx="3473">
                  <c:v>44.46</c:v>
                </c:pt>
                <c:pt idx="3474">
                  <c:v>44.45</c:v>
                </c:pt>
                <c:pt idx="3475">
                  <c:v>44.45</c:v>
                </c:pt>
                <c:pt idx="3476">
                  <c:v>44.45</c:v>
                </c:pt>
                <c:pt idx="3477">
                  <c:v>44.44</c:v>
                </c:pt>
                <c:pt idx="3478">
                  <c:v>44.44</c:v>
                </c:pt>
                <c:pt idx="3479">
                  <c:v>44.44</c:v>
                </c:pt>
                <c:pt idx="3480">
                  <c:v>44.43</c:v>
                </c:pt>
                <c:pt idx="3481">
                  <c:v>44.43</c:v>
                </c:pt>
                <c:pt idx="3482">
                  <c:v>44.43</c:v>
                </c:pt>
                <c:pt idx="3483">
                  <c:v>44.42</c:v>
                </c:pt>
                <c:pt idx="3484">
                  <c:v>44.43</c:v>
                </c:pt>
                <c:pt idx="3485">
                  <c:v>44.42</c:v>
                </c:pt>
                <c:pt idx="3486">
                  <c:v>44.42</c:v>
                </c:pt>
                <c:pt idx="3487">
                  <c:v>44.42</c:v>
                </c:pt>
                <c:pt idx="3488">
                  <c:v>44.42</c:v>
                </c:pt>
                <c:pt idx="3489">
                  <c:v>44.41</c:v>
                </c:pt>
                <c:pt idx="3490">
                  <c:v>44.41</c:v>
                </c:pt>
                <c:pt idx="3491">
                  <c:v>44.41</c:v>
                </c:pt>
                <c:pt idx="3492">
                  <c:v>44.41</c:v>
                </c:pt>
                <c:pt idx="3493">
                  <c:v>44.4</c:v>
                </c:pt>
                <c:pt idx="3494">
                  <c:v>44.4</c:v>
                </c:pt>
                <c:pt idx="3495">
                  <c:v>44.4</c:v>
                </c:pt>
                <c:pt idx="3496">
                  <c:v>44.4</c:v>
                </c:pt>
                <c:pt idx="3497">
                  <c:v>44.4</c:v>
                </c:pt>
                <c:pt idx="3498">
                  <c:v>44.4</c:v>
                </c:pt>
                <c:pt idx="3499">
                  <c:v>44.39</c:v>
                </c:pt>
                <c:pt idx="3500">
                  <c:v>44.39</c:v>
                </c:pt>
                <c:pt idx="3501">
                  <c:v>44.39</c:v>
                </c:pt>
                <c:pt idx="3502">
                  <c:v>44.39</c:v>
                </c:pt>
                <c:pt idx="3503">
                  <c:v>44.39</c:v>
                </c:pt>
                <c:pt idx="3504">
                  <c:v>44.39</c:v>
                </c:pt>
                <c:pt idx="3505">
                  <c:v>44.39</c:v>
                </c:pt>
                <c:pt idx="3506">
                  <c:v>44.39</c:v>
                </c:pt>
                <c:pt idx="3507">
                  <c:v>44.39</c:v>
                </c:pt>
                <c:pt idx="3508">
                  <c:v>44.39</c:v>
                </c:pt>
                <c:pt idx="3509">
                  <c:v>44.39</c:v>
                </c:pt>
                <c:pt idx="3510">
                  <c:v>44.39</c:v>
                </c:pt>
                <c:pt idx="3511">
                  <c:v>44.4</c:v>
                </c:pt>
                <c:pt idx="3512">
                  <c:v>44.4</c:v>
                </c:pt>
                <c:pt idx="3513">
                  <c:v>44.4</c:v>
                </c:pt>
                <c:pt idx="3514">
                  <c:v>44.4</c:v>
                </c:pt>
                <c:pt idx="3515">
                  <c:v>44.4</c:v>
                </c:pt>
                <c:pt idx="3516">
                  <c:v>44.4</c:v>
                </c:pt>
                <c:pt idx="3517">
                  <c:v>44.39</c:v>
                </c:pt>
                <c:pt idx="3518">
                  <c:v>44.39</c:v>
                </c:pt>
                <c:pt idx="3519">
                  <c:v>44.39</c:v>
                </c:pt>
                <c:pt idx="3520">
                  <c:v>44.38</c:v>
                </c:pt>
                <c:pt idx="3521">
                  <c:v>44.38</c:v>
                </c:pt>
                <c:pt idx="3522">
                  <c:v>44.38</c:v>
                </c:pt>
                <c:pt idx="3523">
                  <c:v>44.38</c:v>
                </c:pt>
                <c:pt idx="3524">
                  <c:v>44.38</c:v>
                </c:pt>
                <c:pt idx="3525">
                  <c:v>44.38</c:v>
                </c:pt>
                <c:pt idx="3526">
                  <c:v>44.38</c:v>
                </c:pt>
                <c:pt idx="3527">
                  <c:v>44.38</c:v>
                </c:pt>
                <c:pt idx="3528">
                  <c:v>44.38</c:v>
                </c:pt>
                <c:pt idx="3529">
                  <c:v>44.38</c:v>
                </c:pt>
                <c:pt idx="3530">
                  <c:v>44.38</c:v>
                </c:pt>
                <c:pt idx="3531">
                  <c:v>44.38</c:v>
                </c:pt>
                <c:pt idx="3532">
                  <c:v>44.38</c:v>
                </c:pt>
                <c:pt idx="3533">
                  <c:v>44.38</c:v>
                </c:pt>
                <c:pt idx="3534">
                  <c:v>44.38</c:v>
                </c:pt>
                <c:pt idx="3535">
                  <c:v>44.38</c:v>
                </c:pt>
                <c:pt idx="3536">
                  <c:v>44.38</c:v>
                </c:pt>
                <c:pt idx="3537">
                  <c:v>44.38</c:v>
                </c:pt>
                <c:pt idx="3538">
                  <c:v>44.38</c:v>
                </c:pt>
                <c:pt idx="3539">
                  <c:v>44.38</c:v>
                </c:pt>
                <c:pt idx="3540">
                  <c:v>44.38</c:v>
                </c:pt>
                <c:pt idx="3541">
                  <c:v>44.38</c:v>
                </c:pt>
                <c:pt idx="3542">
                  <c:v>44.38</c:v>
                </c:pt>
                <c:pt idx="3543">
                  <c:v>44.38</c:v>
                </c:pt>
                <c:pt idx="3544">
                  <c:v>44.38</c:v>
                </c:pt>
                <c:pt idx="3545">
                  <c:v>44.38</c:v>
                </c:pt>
                <c:pt idx="3546">
                  <c:v>44.38</c:v>
                </c:pt>
                <c:pt idx="3547">
                  <c:v>44.38</c:v>
                </c:pt>
                <c:pt idx="3548">
                  <c:v>44.38</c:v>
                </c:pt>
                <c:pt idx="3549">
                  <c:v>44.38</c:v>
                </c:pt>
                <c:pt idx="3550">
                  <c:v>44.38</c:v>
                </c:pt>
                <c:pt idx="3551">
                  <c:v>44.38</c:v>
                </c:pt>
                <c:pt idx="3552">
                  <c:v>44.38</c:v>
                </c:pt>
                <c:pt idx="3553">
                  <c:v>44.38</c:v>
                </c:pt>
                <c:pt idx="3554">
                  <c:v>44.38</c:v>
                </c:pt>
                <c:pt idx="3555">
                  <c:v>44.38</c:v>
                </c:pt>
                <c:pt idx="3556">
                  <c:v>44.39</c:v>
                </c:pt>
                <c:pt idx="3557">
                  <c:v>44.38</c:v>
                </c:pt>
                <c:pt idx="3558">
                  <c:v>44.38</c:v>
                </c:pt>
                <c:pt idx="3559">
                  <c:v>44.38</c:v>
                </c:pt>
                <c:pt idx="3560">
                  <c:v>44.39</c:v>
                </c:pt>
                <c:pt idx="3561">
                  <c:v>44.39</c:v>
                </c:pt>
                <c:pt idx="3562">
                  <c:v>44.39</c:v>
                </c:pt>
                <c:pt idx="3563">
                  <c:v>44.39</c:v>
                </c:pt>
                <c:pt idx="3564">
                  <c:v>44.39</c:v>
                </c:pt>
                <c:pt idx="3565">
                  <c:v>44.4</c:v>
                </c:pt>
                <c:pt idx="3566">
                  <c:v>44.41</c:v>
                </c:pt>
                <c:pt idx="3567">
                  <c:v>44.41</c:v>
                </c:pt>
                <c:pt idx="3568">
                  <c:v>44.42</c:v>
                </c:pt>
                <c:pt idx="3569">
                  <c:v>44.43</c:v>
                </c:pt>
                <c:pt idx="3570">
                  <c:v>44.43</c:v>
                </c:pt>
                <c:pt idx="3571">
                  <c:v>44.43</c:v>
                </c:pt>
                <c:pt idx="3572">
                  <c:v>44.43</c:v>
                </c:pt>
                <c:pt idx="3573">
                  <c:v>44.42</c:v>
                </c:pt>
                <c:pt idx="3574">
                  <c:v>44.42</c:v>
                </c:pt>
                <c:pt idx="3575">
                  <c:v>44.42</c:v>
                </c:pt>
                <c:pt idx="3576">
                  <c:v>44.43</c:v>
                </c:pt>
                <c:pt idx="3577">
                  <c:v>44.43</c:v>
                </c:pt>
                <c:pt idx="3578">
                  <c:v>44.43</c:v>
                </c:pt>
                <c:pt idx="3579">
                  <c:v>44.43</c:v>
                </c:pt>
                <c:pt idx="3580">
                  <c:v>44.43</c:v>
                </c:pt>
                <c:pt idx="3581">
                  <c:v>44.44</c:v>
                </c:pt>
                <c:pt idx="3582">
                  <c:v>44.44</c:v>
                </c:pt>
                <c:pt idx="3583">
                  <c:v>44.44</c:v>
                </c:pt>
                <c:pt idx="3584">
                  <c:v>44.44</c:v>
                </c:pt>
                <c:pt idx="3585">
                  <c:v>44.44</c:v>
                </c:pt>
                <c:pt idx="3586">
                  <c:v>44.44</c:v>
                </c:pt>
                <c:pt idx="3587">
                  <c:v>44.45</c:v>
                </c:pt>
                <c:pt idx="3588">
                  <c:v>44.46</c:v>
                </c:pt>
                <c:pt idx="3589">
                  <c:v>44.46</c:v>
                </c:pt>
                <c:pt idx="3590">
                  <c:v>44.46</c:v>
                </c:pt>
                <c:pt idx="3591">
                  <c:v>44.46</c:v>
                </c:pt>
                <c:pt idx="3592">
                  <c:v>44.46</c:v>
                </c:pt>
                <c:pt idx="3593">
                  <c:v>44.47</c:v>
                </c:pt>
                <c:pt idx="3594">
                  <c:v>44.47</c:v>
                </c:pt>
                <c:pt idx="3595">
                  <c:v>44.47</c:v>
                </c:pt>
                <c:pt idx="3596">
                  <c:v>44.48</c:v>
                </c:pt>
                <c:pt idx="3597">
                  <c:v>44.48</c:v>
                </c:pt>
                <c:pt idx="3598">
                  <c:v>44.48</c:v>
                </c:pt>
                <c:pt idx="3599">
                  <c:v>44.49</c:v>
                </c:pt>
                <c:pt idx="3600">
                  <c:v>44.49</c:v>
                </c:pt>
                <c:pt idx="3601">
                  <c:v>44.49</c:v>
                </c:pt>
                <c:pt idx="3602">
                  <c:v>44.5</c:v>
                </c:pt>
                <c:pt idx="3603">
                  <c:v>44.5</c:v>
                </c:pt>
                <c:pt idx="3604">
                  <c:v>44.5</c:v>
                </c:pt>
                <c:pt idx="3605">
                  <c:v>44.51</c:v>
                </c:pt>
                <c:pt idx="3606">
                  <c:v>44.51</c:v>
                </c:pt>
                <c:pt idx="3607">
                  <c:v>44.51</c:v>
                </c:pt>
                <c:pt idx="3608">
                  <c:v>44.51</c:v>
                </c:pt>
                <c:pt idx="3609">
                  <c:v>44.51</c:v>
                </c:pt>
                <c:pt idx="3610">
                  <c:v>44.51</c:v>
                </c:pt>
                <c:pt idx="3611">
                  <c:v>44.51</c:v>
                </c:pt>
                <c:pt idx="3612">
                  <c:v>44.51</c:v>
                </c:pt>
                <c:pt idx="3613">
                  <c:v>44.52</c:v>
                </c:pt>
                <c:pt idx="3614">
                  <c:v>44.52</c:v>
                </c:pt>
                <c:pt idx="3615">
                  <c:v>44.52</c:v>
                </c:pt>
                <c:pt idx="3616">
                  <c:v>44.53</c:v>
                </c:pt>
                <c:pt idx="3617">
                  <c:v>44.53</c:v>
                </c:pt>
                <c:pt idx="3618">
                  <c:v>44.53</c:v>
                </c:pt>
                <c:pt idx="3619">
                  <c:v>44.53</c:v>
                </c:pt>
                <c:pt idx="3620">
                  <c:v>44.54</c:v>
                </c:pt>
                <c:pt idx="3621">
                  <c:v>44.54</c:v>
                </c:pt>
                <c:pt idx="3622">
                  <c:v>44.54</c:v>
                </c:pt>
                <c:pt idx="3623">
                  <c:v>44.54</c:v>
                </c:pt>
                <c:pt idx="3624">
                  <c:v>44.54</c:v>
                </c:pt>
                <c:pt idx="3625">
                  <c:v>44.55</c:v>
                </c:pt>
                <c:pt idx="3626">
                  <c:v>44.55</c:v>
                </c:pt>
                <c:pt idx="3627">
                  <c:v>44.55</c:v>
                </c:pt>
                <c:pt idx="3628">
                  <c:v>44.55</c:v>
                </c:pt>
                <c:pt idx="3629">
                  <c:v>44.55</c:v>
                </c:pt>
                <c:pt idx="3630">
                  <c:v>44.55</c:v>
                </c:pt>
                <c:pt idx="3631">
                  <c:v>44.56</c:v>
                </c:pt>
                <c:pt idx="3632">
                  <c:v>44.56</c:v>
                </c:pt>
                <c:pt idx="3633">
                  <c:v>44.56</c:v>
                </c:pt>
                <c:pt idx="3634">
                  <c:v>44.56</c:v>
                </c:pt>
                <c:pt idx="3635">
                  <c:v>44.56</c:v>
                </c:pt>
                <c:pt idx="3636">
                  <c:v>44.56</c:v>
                </c:pt>
                <c:pt idx="3637">
                  <c:v>44.56</c:v>
                </c:pt>
                <c:pt idx="3638">
                  <c:v>44.56</c:v>
                </c:pt>
                <c:pt idx="3639">
                  <c:v>44.56</c:v>
                </c:pt>
                <c:pt idx="3640">
                  <c:v>44.56</c:v>
                </c:pt>
                <c:pt idx="3641">
                  <c:v>44.56</c:v>
                </c:pt>
                <c:pt idx="3642">
                  <c:v>44.56</c:v>
                </c:pt>
                <c:pt idx="3643">
                  <c:v>44.56</c:v>
                </c:pt>
                <c:pt idx="3644">
                  <c:v>44.57</c:v>
                </c:pt>
                <c:pt idx="3645">
                  <c:v>44.57</c:v>
                </c:pt>
                <c:pt idx="3646">
                  <c:v>44.57</c:v>
                </c:pt>
                <c:pt idx="3647">
                  <c:v>44.57</c:v>
                </c:pt>
                <c:pt idx="3648">
                  <c:v>44.57</c:v>
                </c:pt>
                <c:pt idx="3649">
                  <c:v>44.57</c:v>
                </c:pt>
                <c:pt idx="3650">
                  <c:v>44.57</c:v>
                </c:pt>
                <c:pt idx="3651">
                  <c:v>44.57</c:v>
                </c:pt>
                <c:pt idx="3652">
                  <c:v>44.57</c:v>
                </c:pt>
                <c:pt idx="3653">
                  <c:v>44.57</c:v>
                </c:pt>
                <c:pt idx="3654">
                  <c:v>44.57</c:v>
                </c:pt>
                <c:pt idx="3655">
                  <c:v>44.58</c:v>
                </c:pt>
                <c:pt idx="3656">
                  <c:v>44.58</c:v>
                </c:pt>
                <c:pt idx="3657">
                  <c:v>44.58</c:v>
                </c:pt>
                <c:pt idx="3658">
                  <c:v>44.58</c:v>
                </c:pt>
                <c:pt idx="3659">
                  <c:v>44.58</c:v>
                </c:pt>
                <c:pt idx="3660">
                  <c:v>44.58</c:v>
                </c:pt>
                <c:pt idx="3661">
                  <c:v>44.58</c:v>
                </c:pt>
                <c:pt idx="3662">
                  <c:v>44.58</c:v>
                </c:pt>
                <c:pt idx="3663">
                  <c:v>44.58</c:v>
                </c:pt>
                <c:pt idx="3664">
                  <c:v>44.58</c:v>
                </c:pt>
                <c:pt idx="3665">
                  <c:v>44.58</c:v>
                </c:pt>
                <c:pt idx="3666">
                  <c:v>44.58</c:v>
                </c:pt>
                <c:pt idx="3667">
                  <c:v>44.58</c:v>
                </c:pt>
                <c:pt idx="3668">
                  <c:v>44.58</c:v>
                </c:pt>
                <c:pt idx="3669">
                  <c:v>44.58</c:v>
                </c:pt>
                <c:pt idx="3670">
                  <c:v>44.58</c:v>
                </c:pt>
                <c:pt idx="3671">
                  <c:v>44.58</c:v>
                </c:pt>
                <c:pt idx="3672">
                  <c:v>44.58</c:v>
                </c:pt>
                <c:pt idx="3673">
                  <c:v>44.58</c:v>
                </c:pt>
                <c:pt idx="3674">
                  <c:v>44.58</c:v>
                </c:pt>
                <c:pt idx="3675">
                  <c:v>44.58</c:v>
                </c:pt>
                <c:pt idx="3676">
                  <c:v>44.58</c:v>
                </c:pt>
                <c:pt idx="3677">
                  <c:v>44.58</c:v>
                </c:pt>
                <c:pt idx="3678">
                  <c:v>44.58</c:v>
                </c:pt>
                <c:pt idx="3679">
                  <c:v>44.58</c:v>
                </c:pt>
                <c:pt idx="3680">
                  <c:v>44.58</c:v>
                </c:pt>
                <c:pt idx="3681">
                  <c:v>44.58</c:v>
                </c:pt>
                <c:pt idx="3682">
                  <c:v>44.58</c:v>
                </c:pt>
                <c:pt idx="3683">
                  <c:v>44.58</c:v>
                </c:pt>
                <c:pt idx="3684">
                  <c:v>44.58</c:v>
                </c:pt>
                <c:pt idx="3685">
                  <c:v>44.58</c:v>
                </c:pt>
                <c:pt idx="3686">
                  <c:v>44.58</c:v>
                </c:pt>
                <c:pt idx="3687">
                  <c:v>44.58</c:v>
                </c:pt>
                <c:pt idx="3688">
                  <c:v>44.58</c:v>
                </c:pt>
                <c:pt idx="3689">
                  <c:v>44.58</c:v>
                </c:pt>
                <c:pt idx="3690">
                  <c:v>44.58</c:v>
                </c:pt>
                <c:pt idx="3691">
                  <c:v>44.58</c:v>
                </c:pt>
                <c:pt idx="3692">
                  <c:v>44.58</c:v>
                </c:pt>
                <c:pt idx="3693">
                  <c:v>44.58</c:v>
                </c:pt>
                <c:pt idx="3694">
                  <c:v>44.58</c:v>
                </c:pt>
                <c:pt idx="3695">
                  <c:v>44.58</c:v>
                </c:pt>
                <c:pt idx="3696">
                  <c:v>44.58</c:v>
                </c:pt>
                <c:pt idx="3697">
                  <c:v>44.58</c:v>
                </c:pt>
                <c:pt idx="3698">
                  <c:v>44.58</c:v>
                </c:pt>
                <c:pt idx="3699">
                  <c:v>44.58</c:v>
                </c:pt>
                <c:pt idx="3700">
                  <c:v>44.58</c:v>
                </c:pt>
                <c:pt idx="3701">
                  <c:v>44.58</c:v>
                </c:pt>
                <c:pt idx="3702">
                  <c:v>44.58</c:v>
                </c:pt>
                <c:pt idx="3703">
                  <c:v>44.58</c:v>
                </c:pt>
                <c:pt idx="3704">
                  <c:v>44.58</c:v>
                </c:pt>
                <c:pt idx="3705">
                  <c:v>44.58</c:v>
                </c:pt>
                <c:pt idx="3706">
                  <c:v>44.58</c:v>
                </c:pt>
                <c:pt idx="3707">
                  <c:v>44.58</c:v>
                </c:pt>
                <c:pt idx="3708">
                  <c:v>44.58</c:v>
                </c:pt>
                <c:pt idx="3709">
                  <c:v>44.58</c:v>
                </c:pt>
                <c:pt idx="3710">
                  <c:v>44.58</c:v>
                </c:pt>
                <c:pt idx="3711">
                  <c:v>44.58</c:v>
                </c:pt>
                <c:pt idx="3712">
                  <c:v>44.58</c:v>
                </c:pt>
                <c:pt idx="3713">
                  <c:v>44.58</c:v>
                </c:pt>
                <c:pt idx="3714">
                  <c:v>44.58</c:v>
                </c:pt>
                <c:pt idx="3715">
                  <c:v>44.58</c:v>
                </c:pt>
                <c:pt idx="3716">
                  <c:v>44.58</c:v>
                </c:pt>
                <c:pt idx="3717">
                  <c:v>44.58</c:v>
                </c:pt>
                <c:pt idx="3718">
                  <c:v>44.58</c:v>
                </c:pt>
                <c:pt idx="3719">
                  <c:v>44.58</c:v>
                </c:pt>
                <c:pt idx="3720">
                  <c:v>44.58</c:v>
                </c:pt>
                <c:pt idx="3721">
                  <c:v>44.58</c:v>
                </c:pt>
                <c:pt idx="3722">
                  <c:v>44.58</c:v>
                </c:pt>
                <c:pt idx="3723">
                  <c:v>44.58</c:v>
                </c:pt>
                <c:pt idx="3724">
                  <c:v>44.58</c:v>
                </c:pt>
                <c:pt idx="3725">
                  <c:v>44.58</c:v>
                </c:pt>
                <c:pt idx="3726">
                  <c:v>44.58</c:v>
                </c:pt>
                <c:pt idx="3727">
                  <c:v>44.58</c:v>
                </c:pt>
                <c:pt idx="3728">
                  <c:v>44.57</c:v>
                </c:pt>
                <c:pt idx="3729">
                  <c:v>44.57</c:v>
                </c:pt>
                <c:pt idx="3730">
                  <c:v>44.57</c:v>
                </c:pt>
                <c:pt idx="3731">
                  <c:v>44.57</c:v>
                </c:pt>
                <c:pt idx="3732">
                  <c:v>44.57</c:v>
                </c:pt>
                <c:pt idx="3733">
                  <c:v>44.57</c:v>
                </c:pt>
                <c:pt idx="3734">
                  <c:v>44.57</c:v>
                </c:pt>
                <c:pt idx="3735">
                  <c:v>44.57</c:v>
                </c:pt>
                <c:pt idx="3736">
                  <c:v>44.57</c:v>
                </c:pt>
                <c:pt idx="3737">
                  <c:v>44.57</c:v>
                </c:pt>
                <c:pt idx="3738">
                  <c:v>44.57</c:v>
                </c:pt>
                <c:pt idx="3739">
                  <c:v>44.57</c:v>
                </c:pt>
                <c:pt idx="3740">
                  <c:v>44.57</c:v>
                </c:pt>
                <c:pt idx="3741">
                  <c:v>44.57</c:v>
                </c:pt>
                <c:pt idx="3742">
                  <c:v>44.57</c:v>
                </c:pt>
                <c:pt idx="3743">
                  <c:v>44.57</c:v>
                </c:pt>
                <c:pt idx="3744">
                  <c:v>44.57</c:v>
                </c:pt>
                <c:pt idx="3745">
                  <c:v>44.56</c:v>
                </c:pt>
                <c:pt idx="3746">
                  <c:v>44.56</c:v>
                </c:pt>
                <c:pt idx="3747">
                  <c:v>44.56</c:v>
                </c:pt>
                <c:pt idx="3748">
                  <c:v>44.56</c:v>
                </c:pt>
                <c:pt idx="3749">
                  <c:v>44.56</c:v>
                </c:pt>
                <c:pt idx="3750">
                  <c:v>44.55</c:v>
                </c:pt>
                <c:pt idx="3751">
                  <c:v>44.55</c:v>
                </c:pt>
                <c:pt idx="3752">
                  <c:v>44.55</c:v>
                </c:pt>
                <c:pt idx="3753">
                  <c:v>44.55</c:v>
                </c:pt>
                <c:pt idx="3754">
                  <c:v>44.55</c:v>
                </c:pt>
                <c:pt idx="3755">
                  <c:v>44.55</c:v>
                </c:pt>
                <c:pt idx="3756">
                  <c:v>44.55</c:v>
                </c:pt>
                <c:pt idx="3757">
                  <c:v>44.55</c:v>
                </c:pt>
                <c:pt idx="3758">
                  <c:v>44.55</c:v>
                </c:pt>
                <c:pt idx="3759">
                  <c:v>44.55</c:v>
                </c:pt>
                <c:pt idx="3760">
                  <c:v>44.55</c:v>
                </c:pt>
                <c:pt idx="3761">
                  <c:v>44.55</c:v>
                </c:pt>
                <c:pt idx="3762">
                  <c:v>44.54</c:v>
                </c:pt>
                <c:pt idx="3763">
                  <c:v>44.54</c:v>
                </c:pt>
                <c:pt idx="3764">
                  <c:v>44.54</c:v>
                </c:pt>
                <c:pt idx="3765">
                  <c:v>44.53</c:v>
                </c:pt>
                <c:pt idx="3766">
                  <c:v>44.53</c:v>
                </c:pt>
                <c:pt idx="3767">
                  <c:v>44.53</c:v>
                </c:pt>
                <c:pt idx="3768">
                  <c:v>44.53</c:v>
                </c:pt>
                <c:pt idx="3769">
                  <c:v>44.53</c:v>
                </c:pt>
                <c:pt idx="3770">
                  <c:v>44.53</c:v>
                </c:pt>
                <c:pt idx="3771">
                  <c:v>44.53</c:v>
                </c:pt>
                <c:pt idx="3772">
                  <c:v>44.53</c:v>
                </c:pt>
                <c:pt idx="3773">
                  <c:v>44.53</c:v>
                </c:pt>
                <c:pt idx="3774">
                  <c:v>44.53</c:v>
                </c:pt>
                <c:pt idx="3775">
                  <c:v>44.52</c:v>
                </c:pt>
                <c:pt idx="3776">
                  <c:v>44.52</c:v>
                </c:pt>
                <c:pt idx="3777">
                  <c:v>44.52</c:v>
                </c:pt>
                <c:pt idx="3778">
                  <c:v>44.52</c:v>
                </c:pt>
                <c:pt idx="3779">
                  <c:v>44.52</c:v>
                </c:pt>
                <c:pt idx="3780">
                  <c:v>44.51</c:v>
                </c:pt>
                <c:pt idx="3781">
                  <c:v>44.51</c:v>
                </c:pt>
                <c:pt idx="3782">
                  <c:v>44.51</c:v>
                </c:pt>
                <c:pt idx="3783">
                  <c:v>44.51</c:v>
                </c:pt>
                <c:pt idx="3784">
                  <c:v>44.51</c:v>
                </c:pt>
                <c:pt idx="3785">
                  <c:v>44.51</c:v>
                </c:pt>
                <c:pt idx="3786">
                  <c:v>44.51</c:v>
                </c:pt>
                <c:pt idx="3787">
                  <c:v>44.51</c:v>
                </c:pt>
                <c:pt idx="3788">
                  <c:v>44.51</c:v>
                </c:pt>
                <c:pt idx="3789">
                  <c:v>44.51</c:v>
                </c:pt>
                <c:pt idx="3790">
                  <c:v>44.5</c:v>
                </c:pt>
                <c:pt idx="3791">
                  <c:v>44.5</c:v>
                </c:pt>
                <c:pt idx="3792">
                  <c:v>44.5</c:v>
                </c:pt>
                <c:pt idx="3793">
                  <c:v>44.5</c:v>
                </c:pt>
                <c:pt idx="3794">
                  <c:v>44.5</c:v>
                </c:pt>
                <c:pt idx="3795">
                  <c:v>44.5</c:v>
                </c:pt>
                <c:pt idx="3796">
                  <c:v>44.5</c:v>
                </c:pt>
                <c:pt idx="3797">
                  <c:v>44.5</c:v>
                </c:pt>
                <c:pt idx="3798">
                  <c:v>44.49</c:v>
                </c:pt>
                <c:pt idx="3799">
                  <c:v>44.5</c:v>
                </c:pt>
                <c:pt idx="3800">
                  <c:v>44.5</c:v>
                </c:pt>
                <c:pt idx="3801">
                  <c:v>44.5</c:v>
                </c:pt>
                <c:pt idx="3802">
                  <c:v>44.49</c:v>
                </c:pt>
                <c:pt idx="3803">
                  <c:v>44.48</c:v>
                </c:pt>
                <c:pt idx="3804">
                  <c:v>44.48</c:v>
                </c:pt>
                <c:pt idx="3805">
                  <c:v>44.48</c:v>
                </c:pt>
                <c:pt idx="3806">
                  <c:v>44.48</c:v>
                </c:pt>
                <c:pt idx="3807">
                  <c:v>44.48</c:v>
                </c:pt>
                <c:pt idx="3808">
                  <c:v>44.48</c:v>
                </c:pt>
                <c:pt idx="3809">
                  <c:v>44.48</c:v>
                </c:pt>
                <c:pt idx="3810">
                  <c:v>44.48</c:v>
                </c:pt>
                <c:pt idx="3811">
                  <c:v>44.48</c:v>
                </c:pt>
                <c:pt idx="3812">
                  <c:v>44.48</c:v>
                </c:pt>
                <c:pt idx="3813">
                  <c:v>44.48</c:v>
                </c:pt>
                <c:pt idx="3814">
                  <c:v>44.48</c:v>
                </c:pt>
                <c:pt idx="3815">
                  <c:v>44.48</c:v>
                </c:pt>
                <c:pt idx="3816">
                  <c:v>44.48</c:v>
                </c:pt>
                <c:pt idx="3817">
                  <c:v>44.48</c:v>
                </c:pt>
                <c:pt idx="3818">
                  <c:v>44.47</c:v>
                </c:pt>
                <c:pt idx="3819">
                  <c:v>44.47</c:v>
                </c:pt>
                <c:pt idx="3820">
                  <c:v>44.47</c:v>
                </c:pt>
                <c:pt idx="3821">
                  <c:v>44.47</c:v>
                </c:pt>
                <c:pt idx="3822">
                  <c:v>44.48</c:v>
                </c:pt>
                <c:pt idx="3823">
                  <c:v>44.47</c:v>
                </c:pt>
                <c:pt idx="3824">
                  <c:v>44.47</c:v>
                </c:pt>
                <c:pt idx="3825">
                  <c:v>44.47</c:v>
                </c:pt>
                <c:pt idx="3826">
                  <c:v>44.47</c:v>
                </c:pt>
                <c:pt idx="3827">
                  <c:v>44.48</c:v>
                </c:pt>
                <c:pt idx="3828">
                  <c:v>44.48</c:v>
                </c:pt>
                <c:pt idx="3829">
                  <c:v>44.48</c:v>
                </c:pt>
                <c:pt idx="3830">
                  <c:v>44.48</c:v>
                </c:pt>
                <c:pt idx="3831">
                  <c:v>44.48</c:v>
                </c:pt>
                <c:pt idx="3832">
                  <c:v>44.48</c:v>
                </c:pt>
                <c:pt idx="3833">
                  <c:v>44.48</c:v>
                </c:pt>
                <c:pt idx="3834">
                  <c:v>44.48</c:v>
                </c:pt>
                <c:pt idx="3835">
                  <c:v>44.48</c:v>
                </c:pt>
                <c:pt idx="3836">
                  <c:v>44.47</c:v>
                </c:pt>
                <c:pt idx="3837">
                  <c:v>44.47</c:v>
                </c:pt>
                <c:pt idx="3838">
                  <c:v>44.47</c:v>
                </c:pt>
                <c:pt idx="3839">
                  <c:v>44.47</c:v>
                </c:pt>
                <c:pt idx="3840">
                  <c:v>44.47</c:v>
                </c:pt>
                <c:pt idx="3841">
                  <c:v>44.47</c:v>
                </c:pt>
                <c:pt idx="3842">
                  <c:v>44.47</c:v>
                </c:pt>
                <c:pt idx="3843">
                  <c:v>44.47</c:v>
                </c:pt>
                <c:pt idx="3844">
                  <c:v>44.47</c:v>
                </c:pt>
                <c:pt idx="3845">
                  <c:v>44.47</c:v>
                </c:pt>
                <c:pt idx="3846">
                  <c:v>44.47</c:v>
                </c:pt>
                <c:pt idx="3847">
                  <c:v>44.47</c:v>
                </c:pt>
                <c:pt idx="3848">
                  <c:v>44.47</c:v>
                </c:pt>
                <c:pt idx="3849">
                  <c:v>44.48</c:v>
                </c:pt>
                <c:pt idx="3850">
                  <c:v>44.48</c:v>
                </c:pt>
                <c:pt idx="3851">
                  <c:v>44.48</c:v>
                </c:pt>
                <c:pt idx="3852">
                  <c:v>44.48</c:v>
                </c:pt>
                <c:pt idx="3853">
                  <c:v>44.48</c:v>
                </c:pt>
                <c:pt idx="3854">
                  <c:v>44.48</c:v>
                </c:pt>
                <c:pt idx="3855">
                  <c:v>44.48</c:v>
                </c:pt>
                <c:pt idx="3856">
                  <c:v>44.48</c:v>
                </c:pt>
                <c:pt idx="3857">
                  <c:v>44.48</c:v>
                </c:pt>
                <c:pt idx="3858">
                  <c:v>44.48</c:v>
                </c:pt>
                <c:pt idx="3859">
                  <c:v>44.48</c:v>
                </c:pt>
                <c:pt idx="3860">
                  <c:v>44.48</c:v>
                </c:pt>
                <c:pt idx="3861">
                  <c:v>44.48</c:v>
                </c:pt>
                <c:pt idx="3862">
                  <c:v>44.48</c:v>
                </c:pt>
                <c:pt idx="3863">
                  <c:v>44.48</c:v>
                </c:pt>
                <c:pt idx="3864">
                  <c:v>44.48</c:v>
                </c:pt>
                <c:pt idx="3865">
                  <c:v>44.48</c:v>
                </c:pt>
                <c:pt idx="3866">
                  <c:v>44.48</c:v>
                </c:pt>
                <c:pt idx="3867">
                  <c:v>44.48</c:v>
                </c:pt>
                <c:pt idx="3868">
                  <c:v>44.48</c:v>
                </c:pt>
                <c:pt idx="3869">
                  <c:v>44.48</c:v>
                </c:pt>
                <c:pt idx="3870">
                  <c:v>44.48</c:v>
                </c:pt>
                <c:pt idx="3871">
                  <c:v>44.48</c:v>
                </c:pt>
                <c:pt idx="3872">
                  <c:v>44.48</c:v>
                </c:pt>
                <c:pt idx="3873">
                  <c:v>44.48</c:v>
                </c:pt>
                <c:pt idx="3874">
                  <c:v>44.48</c:v>
                </c:pt>
                <c:pt idx="3875">
                  <c:v>44.48</c:v>
                </c:pt>
                <c:pt idx="3876">
                  <c:v>44.48</c:v>
                </c:pt>
                <c:pt idx="3877">
                  <c:v>44.48</c:v>
                </c:pt>
                <c:pt idx="3878">
                  <c:v>44.47</c:v>
                </c:pt>
                <c:pt idx="3879">
                  <c:v>44.47</c:v>
                </c:pt>
                <c:pt idx="3880">
                  <c:v>44.47</c:v>
                </c:pt>
                <c:pt idx="3881">
                  <c:v>44.47</c:v>
                </c:pt>
                <c:pt idx="3882">
                  <c:v>44.47</c:v>
                </c:pt>
                <c:pt idx="3883">
                  <c:v>44.47</c:v>
                </c:pt>
                <c:pt idx="3884">
                  <c:v>44.47</c:v>
                </c:pt>
                <c:pt idx="3885">
                  <c:v>44.47</c:v>
                </c:pt>
                <c:pt idx="3886">
                  <c:v>44.48</c:v>
                </c:pt>
                <c:pt idx="3887">
                  <c:v>44.48</c:v>
                </c:pt>
                <c:pt idx="3888">
                  <c:v>44.48</c:v>
                </c:pt>
                <c:pt idx="3889">
                  <c:v>44.48</c:v>
                </c:pt>
                <c:pt idx="3890">
                  <c:v>44.48</c:v>
                </c:pt>
                <c:pt idx="3891">
                  <c:v>44.48</c:v>
                </c:pt>
                <c:pt idx="3892">
                  <c:v>44.48</c:v>
                </c:pt>
                <c:pt idx="3893">
                  <c:v>44.48</c:v>
                </c:pt>
                <c:pt idx="3894">
                  <c:v>44.48</c:v>
                </c:pt>
                <c:pt idx="3895">
                  <c:v>44.48</c:v>
                </c:pt>
                <c:pt idx="3896">
                  <c:v>44.48</c:v>
                </c:pt>
                <c:pt idx="3897">
                  <c:v>44.48</c:v>
                </c:pt>
                <c:pt idx="3898">
                  <c:v>44.48</c:v>
                </c:pt>
                <c:pt idx="3899">
                  <c:v>44.48</c:v>
                </c:pt>
                <c:pt idx="3900">
                  <c:v>44.48</c:v>
                </c:pt>
                <c:pt idx="3901">
                  <c:v>44.48</c:v>
                </c:pt>
                <c:pt idx="3902">
                  <c:v>44.48</c:v>
                </c:pt>
                <c:pt idx="3903">
                  <c:v>44.48</c:v>
                </c:pt>
                <c:pt idx="3904">
                  <c:v>44.48</c:v>
                </c:pt>
                <c:pt idx="3905">
                  <c:v>44.48</c:v>
                </c:pt>
                <c:pt idx="3906">
                  <c:v>44.48</c:v>
                </c:pt>
                <c:pt idx="3907">
                  <c:v>44.48</c:v>
                </c:pt>
                <c:pt idx="3908">
                  <c:v>44.48</c:v>
                </c:pt>
                <c:pt idx="3909">
                  <c:v>44.48</c:v>
                </c:pt>
                <c:pt idx="3910">
                  <c:v>44.48</c:v>
                </c:pt>
                <c:pt idx="3911">
                  <c:v>44.48</c:v>
                </c:pt>
                <c:pt idx="3912">
                  <c:v>44.49</c:v>
                </c:pt>
                <c:pt idx="3913">
                  <c:v>44.48</c:v>
                </c:pt>
                <c:pt idx="3914">
                  <c:v>44.49</c:v>
                </c:pt>
                <c:pt idx="3915">
                  <c:v>44.49</c:v>
                </c:pt>
                <c:pt idx="3916">
                  <c:v>44.49</c:v>
                </c:pt>
                <c:pt idx="3917">
                  <c:v>44.49</c:v>
                </c:pt>
                <c:pt idx="3918">
                  <c:v>44.49</c:v>
                </c:pt>
                <c:pt idx="3919">
                  <c:v>44.49</c:v>
                </c:pt>
                <c:pt idx="3920">
                  <c:v>44.49</c:v>
                </c:pt>
                <c:pt idx="3921">
                  <c:v>44.49</c:v>
                </c:pt>
                <c:pt idx="3922">
                  <c:v>44.49</c:v>
                </c:pt>
                <c:pt idx="3923">
                  <c:v>44.49</c:v>
                </c:pt>
                <c:pt idx="3924">
                  <c:v>44.49</c:v>
                </c:pt>
                <c:pt idx="3925">
                  <c:v>44.49</c:v>
                </c:pt>
                <c:pt idx="3926">
                  <c:v>44.49</c:v>
                </c:pt>
                <c:pt idx="3927">
                  <c:v>44.49</c:v>
                </c:pt>
                <c:pt idx="3928">
                  <c:v>44.49</c:v>
                </c:pt>
                <c:pt idx="3929">
                  <c:v>44.49</c:v>
                </c:pt>
                <c:pt idx="3930">
                  <c:v>44.49</c:v>
                </c:pt>
                <c:pt idx="3931">
                  <c:v>44.49</c:v>
                </c:pt>
                <c:pt idx="3932">
                  <c:v>44.49</c:v>
                </c:pt>
                <c:pt idx="3933">
                  <c:v>44.49</c:v>
                </c:pt>
                <c:pt idx="3934">
                  <c:v>44.48</c:v>
                </c:pt>
                <c:pt idx="3935">
                  <c:v>44.49</c:v>
                </c:pt>
                <c:pt idx="3936">
                  <c:v>44.49</c:v>
                </c:pt>
                <c:pt idx="3937">
                  <c:v>44.49</c:v>
                </c:pt>
                <c:pt idx="3938">
                  <c:v>44.49</c:v>
                </c:pt>
                <c:pt idx="3939">
                  <c:v>44.49</c:v>
                </c:pt>
                <c:pt idx="3940">
                  <c:v>44.49</c:v>
                </c:pt>
                <c:pt idx="3941">
                  <c:v>44.49</c:v>
                </c:pt>
                <c:pt idx="3942">
                  <c:v>44.49</c:v>
                </c:pt>
                <c:pt idx="3943">
                  <c:v>44.49</c:v>
                </c:pt>
                <c:pt idx="3944">
                  <c:v>44.49</c:v>
                </c:pt>
                <c:pt idx="3945">
                  <c:v>44.5</c:v>
                </c:pt>
                <c:pt idx="3946">
                  <c:v>44.49</c:v>
                </c:pt>
                <c:pt idx="3947">
                  <c:v>44.5</c:v>
                </c:pt>
                <c:pt idx="3948">
                  <c:v>44.49</c:v>
                </c:pt>
                <c:pt idx="3949">
                  <c:v>44.49</c:v>
                </c:pt>
                <c:pt idx="3950">
                  <c:v>44.49</c:v>
                </c:pt>
                <c:pt idx="3951">
                  <c:v>44.49</c:v>
                </c:pt>
                <c:pt idx="3952">
                  <c:v>44.49</c:v>
                </c:pt>
                <c:pt idx="3953">
                  <c:v>44.49</c:v>
                </c:pt>
                <c:pt idx="3954">
                  <c:v>44.48</c:v>
                </c:pt>
                <c:pt idx="3955">
                  <c:v>44.49</c:v>
                </c:pt>
                <c:pt idx="3956">
                  <c:v>44.49</c:v>
                </c:pt>
                <c:pt idx="3957">
                  <c:v>44.49</c:v>
                </c:pt>
                <c:pt idx="3958">
                  <c:v>44.49</c:v>
                </c:pt>
                <c:pt idx="3959">
                  <c:v>44.5</c:v>
                </c:pt>
                <c:pt idx="3960">
                  <c:v>44.5</c:v>
                </c:pt>
                <c:pt idx="3961">
                  <c:v>44.49</c:v>
                </c:pt>
                <c:pt idx="3962">
                  <c:v>44.5</c:v>
                </c:pt>
                <c:pt idx="3963">
                  <c:v>44.5</c:v>
                </c:pt>
                <c:pt idx="3964">
                  <c:v>44.5</c:v>
                </c:pt>
                <c:pt idx="3965">
                  <c:v>44.5</c:v>
                </c:pt>
                <c:pt idx="3966">
                  <c:v>44.49</c:v>
                </c:pt>
                <c:pt idx="3967">
                  <c:v>44.5</c:v>
                </c:pt>
                <c:pt idx="3968">
                  <c:v>44.49</c:v>
                </c:pt>
                <c:pt idx="3969">
                  <c:v>44.5</c:v>
                </c:pt>
                <c:pt idx="3970">
                  <c:v>44.5</c:v>
                </c:pt>
                <c:pt idx="3971">
                  <c:v>44.5</c:v>
                </c:pt>
                <c:pt idx="3972">
                  <c:v>44.5</c:v>
                </c:pt>
                <c:pt idx="3973">
                  <c:v>44.5</c:v>
                </c:pt>
                <c:pt idx="3974">
                  <c:v>44.5</c:v>
                </c:pt>
                <c:pt idx="3975">
                  <c:v>44.5</c:v>
                </c:pt>
                <c:pt idx="3976">
                  <c:v>44.51</c:v>
                </c:pt>
                <c:pt idx="3977">
                  <c:v>44.51</c:v>
                </c:pt>
                <c:pt idx="3978">
                  <c:v>44.51</c:v>
                </c:pt>
                <c:pt idx="3979">
                  <c:v>44.51</c:v>
                </c:pt>
                <c:pt idx="3980">
                  <c:v>44.51</c:v>
                </c:pt>
                <c:pt idx="3981">
                  <c:v>44.51</c:v>
                </c:pt>
                <c:pt idx="3982">
                  <c:v>44.5</c:v>
                </c:pt>
                <c:pt idx="3983">
                  <c:v>44.5</c:v>
                </c:pt>
                <c:pt idx="3984">
                  <c:v>44.51</c:v>
                </c:pt>
                <c:pt idx="3985">
                  <c:v>44.51</c:v>
                </c:pt>
                <c:pt idx="3986">
                  <c:v>44.51</c:v>
                </c:pt>
                <c:pt idx="3987">
                  <c:v>44.51</c:v>
                </c:pt>
                <c:pt idx="3988">
                  <c:v>44.51</c:v>
                </c:pt>
                <c:pt idx="3989">
                  <c:v>44.51</c:v>
                </c:pt>
                <c:pt idx="3990">
                  <c:v>44.51</c:v>
                </c:pt>
                <c:pt idx="3991">
                  <c:v>44.51</c:v>
                </c:pt>
                <c:pt idx="3992">
                  <c:v>44.51</c:v>
                </c:pt>
                <c:pt idx="3993">
                  <c:v>44.51</c:v>
                </c:pt>
                <c:pt idx="3994">
                  <c:v>44.51</c:v>
                </c:pt>
                <c:pt idx="3995">
                  <c:v>44.51</c:v>
                </c:pt>
                <c:pt idx="3996">
                  <c:v>44.5</c:v>
                </c:pt>
                <c:pt idx="3997">
                  <c:v>44.5</c:v>
                </c:pt>
                <c:pt idx="3998">
                  <c:v>44.5</c:v>
                </c:pt>
                <c:pt idx="3999">
                  <c:v>44.5</c:v>
                </c:pt>
                <c:pt idx="4000">
                  <c:v>44.5</c:v>
                </c:pt>
                <c:pt idx="4001">
                  <c:v>44.49</c:v>
                </c:pt>
                <c:pt idx="4002">
                  <c:v>44.5</c:v>
                </c:pt>
                <c:pt idx="4003">
                  <c:v>44.49</c:v>
                </c:pt>
                <c:pt idx="4004">
                  <c:v>44.49</c:v>
                </c:pt>
                <c:pt idx="4005">
                  <c:v>44.49</c:v>
                </c:pt>
                <c:pt idx="4006">
                  <c:v>44.49</c:v>
                </c:pt>
                <c:pt idx="4007">
                  <c:v>44.5</c:v>
                </c:pt>
                <c:pt idx="4008">
                  <c:v>44.49</c:v>
                </c:pt>
                <c:pt idx="4009">
                  <c:v>44.49</c:v>
                </c:pt>
                <c:pt idx="4010">
                  <c:v>44.49</c:v>
                </c:pt>
                <c:pt idx="4011">
                  <c:v>44.49</c:v>
                </c:pt>
                <c:pt idx="4012">
                  <c:v>44.49</c:v>
                </c:pt>
                <c:pt idx="4013">
                  <c:v>44.49</c:v>
                </c:pt>
                <c:pt idx="4014">
                  <c:v>44.49</c:v>
                </c:pt>
                <c:pt idx="4015">
                  <c:v>44.48</c:v>
                </c:pt>
                <c:pt idx="4016">
                  <c:v>44.48</c:v>
                </c:pt>
                <c:pt idx="4017">
                  <c:v>44.48</c:v>
                </c:pt>
                <c:pt idx="4018">
                  <c:v>44.48</c:v>
                </c:pt>
                <c:pt idx="4019">
                  <c:v>44.48</c:v>
                </c:pt>
                <c:pt idx="4020">
                  <c:v>44.48</c:v>
                </c:pt>
                <c:pt idx="4021">
                  <c:v>44.48</c:v>
                </c:pt>
                <c:pt idx="4022">
                  <c:v>44.48</c:v>
                </c:pt>
                <c:pt idx="4023">
                  <c:v>44.48</c:v>
                </c:pt>
                <c:pt idx="4024">
                  <c:v>44.48</c:v>
                </c:pt>
                <c:pt idx="4025">
                  <c:v>44.48</c:v>
                </c:pt>
                <c:pt idx="4026">
                  <c:v>44.48</c:v>
                </c:pt>
                <c:pt idx="4027">
                  <c:v>44.48</c:v>
                </c:pt>
                <c:pt idx="4028">
                  <c:v>44.48</c:v>
                </c:pt>
                <c:pt idx="4029">
                  <c:v>44.48</c:v>
                </c:pt>
                <c:pt idx="4030">
                  <c:v>44.47</c:v>
                </c:pt>
                <c:pt idx="4031">
                  <c:v>44.47</c:v>
                </c:pt>
                <c:pt idx="4032">
                  <c:v>44.47</c:v>
                </c:pt>
                <c:pt idx="4033">
                  <c:v>44.48</c:v>
                </c:pt>
                <c:pt idx="4034">
                  <c:v>44.48</c:v>
                </c:pt>
                <c:pt idx="4035">
                  <c:v>44.48</c:v>
                </c:pt>
                <c:pt idx="4036">
                  <c:v>44.48</c:v>
                </c:pt>
                <c:pt idx="4037">
                  <c:v>44.48</c:v>
                </c:pt>
                <c:pt idx="4038">
                  <c:v>44.48</c:v>
                </c:pt>
                <c:pt idx="4039">
                  <c:v>44.48</c:v>
                </c:pt>
                <c:pt idx="4040">
                  <c:v>44.48</c:v>
                </c:pt>
                <c:pt idx="4041">
                  <c:v>44.47</c:v>
                </c:pt>
                <c:pt idx="4042">
                  <c:v>44.47</c:v>
                </c:pt>
                <c:pt idx="4043">
                  <c:v>44.47</c:v>
                </c:pt>
                <c:pt idx="4044">
                  <c:v>44.47</c:v>
                </c:pt>
                <c:pt idx="4045">
                  <c:v>44.46</c:v>
                </c:pt>
                <c:pt idx="4046">
                  <c:v>44.46</c:v>
                </c:pt>
                <c:pt idx="4047">
                  <c:v>44.46</c:v>
                </c:pt>
                <c:pt idx="4048">
                  <c:v>44.46</c:v>
                </c:pt>
                <c:pt idx="4049">
                  <c:v>44.46</c:v>
                </c:pt>
                <c:pt idx="4050">
                  <c:v>44.46</c:v>
                </c:pt>
                <c:pt idx="4051">
                  <c:v>44.46</c:v>
                </c:pt>
                <c:pt idx="4052">
                  <c:v>44.46</c:v>
                </c:pt>
                <c:pt idx="4053">
                  <c:v>44.46</c:v>
                </c:pt>
                <c:pt idx="4054">
                  <c:v>44.46</c:v>
                </c:pt>
                <c:pt idx="4055">
                  <c:v>44.46</c:v>
                </c:pt>
                <c:pt idx="4056">
                  <c:v>44.47</c:v>
                </c:pt>
                <c:pt idx="4057">
                  <c:v>44.48</c:v>
                </c:pt>
                <c:pt idx="4058">
                  <c:v>44.48</c:v>
                </c:pt>
                <c:pt idx="4059">
                  <c:v>44.48</c:v>
                </c:pt>
                <c:pt idx="4060">
                  <c:v>44.48</c:v>
                </c:pt>
                <c:pt idx="4061">
                  <c:v>44.48</c:v>
                </c:pt>
                <c:pt idx="4062">
                  <c:v>44.48</c:v>
                </c:pt>
                <c:pt idx="4063">
                  <c:v>44.48</c:v>
                </c:pt>
                <c:pt idx="4064">
                  <c:v>44.48</c:v>
                </c:pt>
                <c:pt idx="4065">
                  <c:v>44.48</c:v>
                </c:pt>
                <c:pt idx="4066">
                  <c:v>44.48</c:v>
                </c:pt>
                <c:pt idx="4067">
                  <c:v>44.48</c:v>
                </c:pt>
                <c:pt idx="4068">
                  <c:v>44.48</c:v>
                </c:pt>
                <c:pt idx="4069">
                  <c:v>44.48</c:v>
                </c:pt>
                <c:pt idx="4070">
                  <c:v>44.48</c:v>
                </c:pt>
                <c:pt idx="4071">
                  <c:v>44.48</c:v>
                </c:pt>
                <c:pt idx="4072">
                  <c:v>44.48</c:v>
                </c:pt>
                <c:pt idx="4073">
                  <c:v>44.48</c:v>
                </c:pt>
                <c:pt idx="4074">
                  <c:v>44.48</c:v>
                </c:pt>
                <c:pt idx="4075">
                  <c:v>44.48</c:v>
                </c:pt>
                <c:pt idx="4076">
                  <c:v>44.48</c:v>
                </c:pt>
                <c:pt idx="4077">
                  <c:v>44.48</c:v>
                </c:pt>
                <c:pt idx="4078">
                  <c:v>44.48</c:v>
                </c:pt>
                <c:pt idx="4079">
                  <c:v>44.48</c:v>
                </c:pt>
                <c:pt idx="4080">
                  <c:v>44.48</c:v>
                </c:pt>
                <c:pt idx="4081">
                  <c:v>44.48</c:v>
                </c:pt>
                <c:pt idx="4082">
                  <c:v>44.48</c:v>
                </c:pt>
                <c:pt idx="4083">
                  <c:v>44.48</c:v>
                </c:pt>
                <c:pt idx="4084">
                  <c:v>44.48</c:v>
                </c:pt>
                <c:pt idx="4085">
                  <c:v>44.48</c:v>
                </c:pt>
                <c:pt idx="4086">
                  <c:v>44.48</c:v>
                </c:pt>
                <c:pt idx="4087">
                  <c:v>44.48</c:v>
                </c:pt>
                <c:pt idx="4088">
                  <c:v>44.48</c:v>
                </c:pt>
                <c:pt idx="4089">
                  <c:v>44.48</c:v>
                </c:pt>
                <c:pt idx="4090">
                  <c:v>44.48</c:v>
                </c:pt>
                <c:pt idx="4091">
                  <c:v>44.48</c:v>
                </c:pt>
                <c:pt idx="4092">
                  <c:v>44.48</c:v>
                </c:pt>
                <c:pt idx="4093">
                  <c:v>44.48</c:v>
                </c:pt>
                <c:pt idx="4094">
                  <c:v>44.48</c:v>
                </c:pt>
                <c:pt idx="4095">
                  <c:v>44.49</c:v>
                </c:pt>
                <c:pt idx="4096">
                  <c:v>44.49</c:v>
                </c:pt>
                <c:pt idx="4097">
                  <c:v>44.49</c:v>
                </c:pt>
                <c:pt idx="4098">
                  <c:v>44.49</c:v>
                </c:pt>
                <c:pt idx="4099">
                  <c:v>44.48</c:v>
                </c:pt>
                <c:pt idx="4100">
                  <c:v>44.48</c:v>
                </c:pt>
                <c:pt idx="4101">
                  <c:v>44.48</c:v>
                </c:pt>
                <c:pt idx="4102">
                  <c:v>44.48</c:v>
                </c:pt>
                <c:pt idx="4103">
                  <c:v>44.49</c:v>
                </c:pt>
                <c:pt idx="4104">
                  <c:v>44.49</c:v>
                </c:pt>
                <c:pt idx="4105">
                  <c:v>44.49</c:v>
                </c:pt>
                <c:pt idx="4106">
                  <c:v>44.48</c:v>
                </c:pt>
                <c:pt idx="4107">
                  <c:v>44.48</c:v>
                </c:pt>
                <c:pt idx="4108">
                  <c:v>44.49</c:v>
                </c:pt>
                <c:pt idx="4109">
                  <c:v>44.49</c:v>
                </c:pt>
                <c:pt idx="4110">
                  <c:v>44.49</c:v>
                </c:pt>
                <c:pt idx="4111">
                  <c:v>44.49</c:v>
                </c:pt>
                <c:pt idx="4112">
                  <c:v>44.49</c:v>
                </c:pt>
                <c:pt idx="4113">
                  <c:v>44.5</c:v>
                </c:pt>
                <c:pt idx="4114">
                  <c:v>44.5</c:v>
                </c:pt>
                <c:pt idx="4115">
                  <c:v>44.5</c:v>
                </c:pt>
                <c:pt idx="4116">
                  <c:v>44.5</c:v>
                </c:pt>
                <c:pt idx="4117">
                  <c:v>44.51</c:v>
                </c:pt>
                <c:pt idx="4118">
                  <c:v>44.51</c:v>
                </c:pt>
                <c:pt idx="4119">
                  <c:v>44.51</c:v>
                </c:pt>
                <c:pt idx="4120">
                  <c:v>44.51</c:v>
                </c:pt>
                <c:pt idx="4121">
                  <c:v>44.51</c:v>
                </c:pt>
                <c:pt idx="4122">
                  <c:v>44.52</c:v>
                </c:pt>
                <c:pt idx="4123">
                  <c:v>44.52</c:v>
                </c:pt>
                <c:pt idx="4124">
                  <c:v>44.52</c:v>
                </c:pt>
                <c:pt idx="4125">
                  <c:v>44.52</c:v>
                </c:pt>
                <c:pt idx="4126">
                  <c:v>44.52</c:v>
                </c:pt>
                <c:pt idx="4127">
                  <c:v>44.52</c:v>
                </c:pt>
                <c:pt idx="4128">
                  <c:v>44.52</c:v>
                </c:pt>
                <c:pt idx="4129">
                  <c:v>44.53</c:v>
                </c:pt>
                <c:pt idx="4130">
                  <c:v>44.53</c:v>
                </c:pt>
                <c:pt idx="4131">
                  <c:v>44.53</c:v>
                </c:pt>
                <c:pt idx="4132">
                  <c:v>44.53</c:v>
                </c:pt>
                <c:pt idx="4133">
                  <c:v>44.53</c:v>
                </c:pt>
                <c:pt idx="4134">
                  <c:v>44.53</c:v>
                </c:pt>
                <c:pt idx="4135">
                  <c:v>44.53</c:v>
                </c:pt>
                <c:pt idx="4136">
                  <c:v>44.54</c:v>
                </c:pt>
                <c:pt idx="4137">
                  <c:v>44.54</c:v>
                </c:pt>
                <c:pt idx="4138">
                  <c:v>44.54</c:v>
                </c:pt>
                <c:pt idx="4139">
                  <c:v>44.54</c:v>
                </c:pt>
                <c:pt idx="4140">
                  <c:v>44.54</c:v>
                </c:pt>
                <c:pt idx="4141">
                  <c:v>44.54</c:v>
                </c:pt>
                <c:pt idx="4142">
                  <c:v>44.55</c:v>
                </c:pt>
                <c:pt idx="4143">
                  <c:v>44.54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225064"/>
        <c:axId val="284226632"/>
      </c:scatterChart>
      <c:valAx>
        <c:axId val="2842250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6632"/>
        <c:crosses val="autoZero"/>
        <c:crossBetween val="midCat"/>
      </c:valAx>
      <c:valAx>
        <c:axId val="284226632"/>
        <c:scaling>
          <c:orientation val="minMax"/>
          <c:max val="45"/>
          <c:min val="4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506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'2015_10_28-13_44_36'!$B$1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'2015_10_28-13_44_36'!$A$2:$A$4445</c:f>
              <c:numCache>
                <c:formatCode>mm:ss.0</c:formatCode>
                <c:ptCount val="4444"/>
                <c:pt idx="0">
                  <c:v>0.57291542824074071</c:v>
                </c:pt>
                <c:pt idx="1">
                  <c:v>0.5729188657407408</c:v>
                </c:pt>
                <c:pt idx="2">
                  <c:v>0.5729222453703704</c:v>
                </c:pt>
                <c:pt idx="3">
                  <c:v>0.57292568287037038</c:v>
                </c:pt>
                <c:pt idx="4">
                  <c:v>0.57292910879629633</c:v>
                </c:pt>
                <c:pt idx="5">
                  <c:v>0.57293260416666669</c:v>
                </c:pt>
                <c:pt idx="6">
                  <c:v>0.57293600694444446</c:v>
                </c:pt>
                <c:pt idx="7">
                  <c:v>0.57293938657407406</c:v>
                </c:pt>
                <c:pt idx="8">
                  <c:v>0.57294295138888895</c:v>
                </c:pt>
                <c:pt idx="9">
                  <c:v>0.57294634259259258</c:v>
                </c:pt>
                <c:pt idx="10">
                  <c:v>0.57294964120370373</c:v>
                </c:pt>
                <c:pt idx="11">
                  <c:v>0.57295288194444438</c:v>
                </c:pt>
                <c:pt idx="12">
                  <c:v>0.57295611111111111</c:v>
                </c:pt>
                <c:pt idx="13">
                  <c:v>0.5729593634259259</c:v>
                </c:pt>
                <c:pt idx="14">
                  <c:v>0.57296317129629626</c:v>
                </c:pt>
                <c:pt idx="15">
                  <c:v>0.57296651620370376</c:v>
                </c:pt>
                <c:pt idx="16">
                  <c:v>0.57296990740740739</c:v>
                </c:pt>
                <c:pt idx="17">
                  <c:v>0.57297337962962958</c:v>
                </c:pt>
                <c:pt idx="18">
                  <c:v>0.57297675925925928</c:v>
                </c:pt>
                <c:pt idx="19">
                  <c:v>0.57298015046296291</c:v>
                </c:pt>
                <c:pt idx="20">
                  <c:v>0.57298354166666665</c:v>
                </c:pt>
                <c:pt idx="21">
                  <c:v>0.57298708333333337</c:v>
                </c:pt>
                <c:pt idx="22">
                  <c:v>0.57299059027777777</c:v>
                </c:pt>
                <c:pt idx="23">
                  <c:v>0.57299401620370372</c:v>
                </c:pt>
                <c:pt idx="24">
                  <c:v>0.57299760416666667</c:v>
                </c:pt>
                <c:pt idx="25">
                  <c:v>0.57300106481481483</c:v>
                </c:pt>
                <c:pt idx="26">
                  <c:v>0.57300442129629625</c:v>
                </c:pt>
                <c:pt idx="27">
                  <c:v>0.57300855324074074</c:v>
                </c:pt>
                <c:pt idx="28">
                  <c:v>0.57301177083333332</c:v>
                </c:pt>
                <c:pt idx="29">
                  <c:v>0.57301501157407408</c:v>
                </c:pt>
                <c:pt idx="30">
                  <c:v>0.57301824074074081</c:v>
                </c:pt>
                <c:pt idx="31">
                  <c:v>0.57302151620370367</c:v>
                </c:pt>
                <c:pt idx="32">
                  <c:v>0.57302486111111117</c:v>
                </c:pt>
                <c:pt idx="33">
                  <c:v>0.57302833333333336</c:v>
                </c:pt>
                <c:pt idx="34">
                  <c:v>0.57303178240740738</c:v>
                </c:pt>
                <c:pt idx="35">
                  <c:v>0.57303516203703697</c:v>
                </c:pt>
                <c:pt idx="36">
                  <c:v>0.57303856481481474</c:v>
                </c:pt>
                <c:pt idx="37">
                  <c:v>0.57304217592592599</c:v>
                </c:pt>
                <c:pt idx="38">
                  <c:v>0.57304593749999999</c:v>
                </c:pt>
                <c:pt idx="39">
                  <c:v>0.57304932870370373</c:v>
                </c:pt>
                <c:pt idx="40">
                  <c:v>0.57305274305555554</c:v>
                </c:pt>
                <c:pt idx="41">
                  <c:v>0.57305612268518524</c:v>
                </c:pt>
                <c:pt idx="42">
                  <c:v>0.5730596180555555</c:v>
                </c:pt>
                <c:pt idx="43">
                  <c:v>0.57306307870370377</c:v>
                </c:pt>
                <c:pt idx="44">
                  <c:v>0.57306653935185181</c:v>
                </c:pt>
                <c:pt idx="45">
                  <c:v>0.57306988425925931</c:v>
                </c:pt>
                <c:pt idx="46">
                  <c:v>0.5730731018518519</c:v>
                </c:pt>
                <c:pt idx="47">
                  <c:v>0.57307634259259255</c:v>
                </c:pt>
                <c:pt idx="48">
                  <c:v>0.57307956018518513</c:v>
                </c:pt>
                <c:pt idx="49">
                  <c:v>0.57308290509259263</c:v>
                </c:pt>
                <c:pt idx="50">
                  <c:v>0.57308620370370367</c:v>
                </c:pt>
                <c:pt idx="51">
                  <c:v>0.57308959490740741</c:v>
                </c:pt>
                <c:pt idx="52">
                  <c:v>0.57309282407407414</c:v>
                </c:pt>
                <c:pt idx="53">
                  <c:v>0.573096099537037</c:v>
                </c:pt>
                <c:pt idx="54">
                  <c:v>0.57309942129629632</c:v>
                </c:pt>
                <c:pt idx="55">
                  <c:v>0.57310269675925929</c:v>
                </c:pt>
                <c:pt idx="56">
                  <c:v>0.57310616898148148</c:v>
                </c:pt>
                <c:pt idx="57">
                  <c:v>0.57310945601851848</c:v>
                </c:pt>
                <c:pt idx="58">
                  <c:v>0.57311300925925923</c:v>
                </c:pt>
                <c:pt idx="59">
                  <c:v>0.57311629629629623</c:v>
                </c:pt>
                <c:pt idx="60">
                  <c:v>0.57311976851851854</c:v>
                </c:pt>
                <c:pt idx="61">
                  <c:v>0.57312344907407409</c:v>
                </c:pt>
                <c:pt idx="62">
                  <c:v>0.57312701388888887</c:v>
                </c:pt>
                <c:pt idx="63">
                  <c:v>0.57313057870370365</c:v>
                </c:pt>
                <c:pt idx="64">
                  <c:v>0.57313410879629634</c:v>
                </c:pt>
                <c:pt idx="65">
                  <c:v>0.57313755787037035</c:v>
                </c:pt>
                <c:pt idx="66">
                  <c:v>0.57314118055555563</c:v>
                </c:pt>
                <c:pt idx="67">
                  <c:v>0.57314471064814809</c:v>
                </c:pt>
                <c:pt idx="68">
                  <c:v>0.57314820601851857</c:v>
                </c:pt>
                <c:pt idx="69">
                  <c:v>0.57315177083333335</c:v>
                </c:pt>
                <c:pt idx="70">
                  <c:v>0.57315538194444449</c:v>
                </c:pt>
                <c:pt idx="71">
                  <c:v>0.57315902777777772</c:v>
                </c:pt>
                <c:pt idx="72">
                  <c:v>0.5731625231481482</c:v>
                </c:pt>
                <c:pt idx="73">
                  <c:v>0.57316605324074077</c:v>
                </c:pt>
                <c:pt idx="74">
                  <c:v>0.5731696643518519</c:v>
                </c:pt>
                <c:pt idx="75">
                  <c:v>0.57317331018518514</c:v>
                </c:pt>
                <c:pt idx="76">
                  <c:v>0.57317697916666666</c:v>
                </c:pt>
                <c:pt idx="77">
                  <c:v>0.5731798032407408</c:v>
                </c:pt>
                <c:pt idx="78">
                  <c:v>0.57318371527777778</c:v>
                </c:pt>
                <c:pt idx="79">
                  <c:v>0.57318758101851852</c:v>
                </c:pt>
                <c:pt idx="80">
                  <c:v>0.5731914583333334</c:v>
                </c:pt>
                <c:pt idx="81">
                  <c:v>0.57319587962962959</c:v>
                </c:pt>
                <c:pt idx="82">
                  <c:v>0.5731997685185185</c:v>
                </c:pt>
                <c:pt idx="83">
                  <c:v>0.5732037152777778</c:v>
                </c:pt>
                <c:pt idx="84">
                  <c:v>0.57320783564814815</c:v>
                </c:pt>
                <c:pt idx="85">
                  <c:v>0.57321197916666666</c:v>
                </c:pt>
                <c:pt idx="86">
                  <c:v>0.57321637731481478</c:v>
                </c:pt>
                <c:pt idx="87">
                  <c:v>0.57322349537037043</c:v>
                </c:pt>
                <c:pt idx="88">
                  <c:v>0.57322695601851847</c:v>
                </c:pt>
                <c:pt idx="89">
                  <c:v>0.57323045138888895</c:v>
                </c:pt>
                <c:pt idx="90">
                  <c:v>0.57323390046296296</c:v>
                </c:pt>
                <c:pt idx="91">
                  <c:v>0.57323724537037035</c:v>
                </c:pt>
                <c:pt idx="92">
                  <c:v>0.57324060185185188</c:v>
                </c:pt>
                <c:pt idx="93">
                  <c:v>0.57324400462962966</c:v>
                </c:pt>
                <c:pt idx="94">
                  <c:v>0.57324778935185183</c:v>
                </c:pt>
                <c:pt idx="95">
                  <c:v>0.57325158564814815</c:v>
                </c:pt>
                <c:pt idx="96">
                  <c:v>0.57325586805555562</c:v>
                </c:pt>
                <c:pt idx="97">
                  <c:v>0.57326010416666662</c:v>
                </c:pt>
                <c:pt idx="98">
                  <c:v>0.57326403935185188</c:v>
                </c:pt>
                <c:pt idx="99">
                  <c:v>0.57326791666666665</c:v>
                </c:pt>
                <c:pt idx="100">
                  <c:v>0.57327166666666673</c:v>
                </c:pt>
                <c:pt idx="101">
                  <c:v>0.57327547453703709</c:v>
                </c:pt>
                <c:pt idx="102">
                  <c:v>0.57327949074074069</c:v>
                </c:pt>
                <c:pt idx="103">
                  <c:v>0.57328420138888891</c:v>
                </c:pt>
                <c:pt idx="104">
                  <c:v>0.57328884259259261</c:v>
                </c:pt>
                <c:pt idx="105">
                  <c:v>0.57329513888888883</c:v>
                </c:pt>
                <c:pt idx="106">
                  <c:v>0.57330182870370372</c:v>
                </c:pt>
                <c:pt idx="107">
                  <c:v>0.57330587962962964</c:v>
                </c:pt>
                <c:pt idx="108">
                  <c:v>0.57331052083333334</c:v>
                </c:pt>
                <c:pt idx="109">
                  <c:v>0.57331450231481484</c:v>
                </c:pt>
                <c:pt idx="110">
                  <c:v>0.57331822916666664</c:v>
                </c:pt>
                <c:pt idx="111">
                  <c:v>0.57332200231481478</c:v>
                </c:pt>
                <c:pt idx="112">
                  <c:v>0.57332548611111112</c:v>
                </c:pt>
                <c:pt idx="113">
                  <c:v>0.57332971064814819</c:v>
                </c:pt>
                <c:pt idx="114">
                  <c:v>0.57333322916666674</c:v>
                </c:pt>
                <c:pt idx="115">
                  <c:v>0.57333668981481478</c:v>
                </c:pt>
                <c:pt idx="116">
                  <c:v>0.57334025462962968</c:v>
                </c:pt>
                <c:pt idx="117">
                  <c:v>0.57334424768518522</c:v>
                </c:pt>
                <c:pt idx="118">
                  <c:v>0.57334827546296296</c:v>
                </c:pt>
                <c:pt idx="119">
                  <c:v>0.57335745370370372</c:v>
                </c:pt>
                <c:pt idx="120">
                  <c:v>0.57336603009259257</c:v>
                </c:pt>
                <c:pt idx="121">
                  <c:v>0.5733711226851852</c:v>
                </c:pt>
                <c:pt idx="122">
                  <c:v>0.57337565972222226</c:v>
                </c:pt>
                <c:pt idx="123">
                  <c:v>0.57337935185185185</c:v>
                </c:pt>
                <c:pt idx="124">
                  <c:v>0.57338309027777778</c:v>
                </c:pt>
                <c:pt idx="125">
                  <c:v>0.57338722222222216</c:v>
                </c:pt>
                <c:pt idx="126">
                  <c:v>0.57339146990740741</c:v>
                </c:pt>
                <c:pt idx="127">
                  <c:v>0.57339527777777777</c:v>
                </c:pt>
                <c:pt idx="128">
                  <c:v>0.57339899305555553</c:v>
                </c:pt>
                <c:pt idx="129">
                  <c:v>0.57340238425925927</c:v>
                </c:pt>
                <c:pt idx="130">
                  <c:v>0.57340570601851859</c:v>
                </c:pt>
                <c:pt idx="131">
                  <c:v>0.57340925925925923</c:v>
                </c:pt>
                <c:pt idx="132">
                  <c:v>0.57341274305555556</c:v>
                </c:pt>
                <c:pt idx="133">
                  <c:v>0.5734161342592593</c:v>
                </c:pt>
                <c:pt idx="134">
                  <c:v>0.5734198958333333</c:v>
                </c:pt>
                <c:pt idx="135">
                  <c:v>0.57342391203703702</c:v>
                </c:pt>
                <c:pt idx="136">
                  <c:v>0.57342776620370373</c:v>
                </c:pt>
                <c:pt idx="137">
                  <c:v>0.57343181712962965</c:v>
                </c:pt>
                <c:pt idx="138">
                  <c:v>0.57343577546296298</c:v>
                </c:pt>
                <c:pt idx="139">
                  <c:v>0.57343975694444438</c:v>
                </c:pt>
                <c:pt idx="140">
                  <c:v>0.5734436805555555</c:v>
                </c:pt>
                <c:pt idx="141">
                  <c:v>0.57344747685185182</c:v>
                </c:pt>
                <c:pt idx="142">
                  <c:v>0.57345150462962968</c:v>
                </c:pt>
                <c:pt idx="143">
                  <c:v>0.57345768518518525</c:v>
                </c:pt>
                <c:pt idx="144">
                  <c:v>0.57346173611111106</c:v>
                </c:pt>
                <c:pt idx="145">
                  <c:v>0.57346587962962958</c:v>
                </c:pt>
                <c:pt idx="146">
                  <c:v>0.57346961805555552</c:v>
                </c:pt>
                <c:pt idx="147">
                  <c:v>0.57347321759259262</c:v>
                </c:pt>
                <c:pt idx="148">
                  <c:v>0.57347680555555558</c:v>
                </c:pt>
                <c:pt idx="149">
                  <c:v>0.57348078703703698</c:v>
                </c:pt>
                <c:pt idx="150">
                  <c:v>0.57348674768518515</c:v>
                </c:pt>
                <c:pt idx="151">
                  <c:v>0.57349388888888886</c:v>
                </c:pt>
                <c:pt idx="152">
                  <c:v>0.57349880787037033</c:v>
                </c:pt>
                <c:pt idx="153">
                  <c:v>0.57350260416666665</c:v>
                </c:pt>
                <c:pt idx="154">
                  <c:v>0.57350642361111104</c:v>
                </c:pt>
                <c:pt idx="155">
                  <c:v>0.57351016203703697</c:v>
                </c:pt>
                <c:pt idx="156">
                  <c:v>0.57351496527777779</c:v>
                </c:pt>
                <c:pt idx="157">
                  <c:v>0.57351861111111113</c:v>
                </c:pt>
                <c:pt idx="158">
                  <c:v>0.57352222222222216</c:v>
                </c:pt>
                <c:pt idx="159">
                  <c:v>0.57352568287037042</c:v>
                </c:pt>
                <c:pt idx="160">
                  <c:v>0.57352924768518521</c:v>
                </c:pt>
                <c:pt idx="161">
                  <c:v>0.57353285879629634</c:v>
                </c:pt>
                <c:pt idx="162">
                  <c:v>0.57353629629629632</c:v>
                </c:pt>
                <c:pt idx="163">
                  <c:v>0.57353976851851851</c:v>
                </c:pt>
                <c:pt idx="164">
                  <c:v>0.57354325231481484</c:v>
                </c:pt>
                <c:pt idx="165">
                  <c:v>0.57354678240740742</c:v>
                </c:pt>
                <c:pt idx="166">
                  <c:v>0.57355619212962961</c:v>
                </c:pt>
                <c:pt idx="167">
                  <c:v>0.57356585648148151</c:v>
                </c:pt>
                <c:pt idx="168">
                  <c:v>0.57357565972222224</c:v>
                </c:pt>
                <c:pt idx="169">
                  <c:v>0.57358027777777776</c:v>
                </c:pt>
                <c:pt idx="170">
                  <c:v>0.57358504629629625</c:v>
                </c:pt>
                <c:pt idx="171">
                  <c:v>0.57358922453703698</c:v>
                </c:pt>
                <c:pt idx="172">
                  <c:v>0.57359332175925926</c:v>
                </c:pt>
                <c:pt idx="173">
                  <c:v>0.57359795138888892</c:v>
                </c:pt>
                <c:pt idx="174">
                  <c:v>0.57360278935185183</c:v>
                </c:pt>
                <c:pt idx="175">
                  <c:v>0.57361072916666667</c:v>
                </c:pt>
                <c:pt idx="176">
                  <c:v>0.57361597222222216</c:v>
                </c:pt>
                <c:pt idx="177">
                  <c:v>0.57362026620370365</c:v>
                </c:pt>
                <c:pt idx="178">
                  <c:v>0.57362467592592592</c:v>
                </c:pt>
                <c:pt idx="179">
                  <c:v>0.57362821759259253</c:v>
                </c:pt>
                <c:pt idx="180">
                  <c:v>0.57363181712962963</c:v>
                </c:pt>
                <c:pt idx="181">
                  <c:v>0.5736354398148148</c:v>
                </c:pt>
                <c:pt idx="182">
                  <c:v>0.57363913194444438</c:v>
                </c:pt>
                <c:pt idx="183">
                  <c:v>0.57364284722222225</c:v>
                </c:pt>
                <c:pt idx="184">
                  <c:v>0.57364680555555558</c:v>
                </c:pt>
                <c:pt idx="185">
                  <c:v>0.57365092592592593</c:v>
                </c:pt>
                <c:pt idx="186">
                  <c:v>0.57365496527777771</c:v>
                </c:pt>
                <c:pt idx="187">
                  <c:v>0.57365876157407414</c:v>
                </c:pt>
                <c:pt idx="188">
                  <c:v>0.57366248842592593</c:v>
                </c:pt>
                <c:pt idx="189">
                  <c:v>0.57366637731481485</c:v>
                </c:pt>
                <c:pt idx="190">
                  <c:v>0.57367026620370376</c:v>
                </c:pt>
                <c:pt idx="191">
                  <c:v>0.57367453703703697</c:v>
                </c:pt>
                <c:pt idx="192">
                  <c:v>0.5736806712962963</c:v>
                </c:pt>
                <c:pt idx="193">
                  <c:v>0.57368457175925924</c:v>
                </c:pt>
                <c:pt idx="194">
                  <c:v>0.57368813657407414</c:v>
                </c:pt>
                <c:pt idx="195">
                  <c:v>0.57369187500000007</c:v>
                </c:pt>
                <c:pt idx="196">
                  <c:v>0.57369600694444445</c:v>
                </c:pt>
                <c:pt idx="197">
                  <c:v>0.57370200231481483</c:v>
                </c:pt>
                <c:pt idx="198">
                  <c:v>0.57371006944444447</c:v>
                </c:pt>
                <c:pt idx="199">
                  <c:v>0.5737140277777778</c:v>
                </c:pt>
                <c:pt idx="200">
                  <c:v>0.57371788194444451</c:v>
                </c:pt>
                <c:pt idx="201">
                  <c:v>0.57372167824074072</c:v>
                </c:pt>
                <c:pt idx="202">
                  <c:v>0.57372559027777781</c:v>
                </c:pt>
                <c:pt idx="203">
                  <c:v>0.57372957175925932</c:v>
                </c:pt>
                <c:pt idx="204">
                  <c:v>0.57373357638888889</c:v>
                </c:pt>
                <c:pt idx="205">
                  <c:v>0.57373736111111107</c:v>
                </c:pt>
                <c:pt idx="206">
                  <c:v>0.57374113425925921</c:v>
                </c:pt>
                <c:pt idx="207">
                  <c:v>0.57374496527777774</c:v>
                </c:pt>
                <c:pt idx="208">
                  <c:v>0.57374844907407407</c:v>
                </c:pt>
                <c:pt idx="209">
                  <c:v>0.57375203703703703</c:v>
                </c:pt>
                <c:pt idx="210">
                  <c:v>0.57375550925925933</c:v>
                </c:pt>
                <c:pt idx="211">
                  <c:v>0.5737590393518518</c:v>
                </c:pt>
                <c:pt idx="212">
                  <c:v>0.57376333333333329</c:v>
                </c:pt>
                <c:pt idx="213">
                  <c:v>0.57376702546296299</c:v>
                </c:pt>
                <c:pt idx="214">
                  <c:v>0.57377046296296297</c:v>
                </c:pt>
                <c:pt idx="215">
                  <c:v>0.57377399305555554</c:v>
                </c:pt>
                <c:pt idx="216">
                  <c:v>0.5737774537037037</c:v>
                </c:pt>
                <c:pt idx="217">
                  <c:v>0.57378104166666666</c:v>
                </c:pt>
                <c:pt idx="218">
                  <c:v>0.57378508101851855</c:v>
                </c:pt>
                <c:pt idx="219">
                  <c:v>0.57378855324074074</c:v>
                </c:pt>
                <c:pt idx="220">
                  <c:v>0.57379204861111111</c:v>
                </c:pt>
                <c:pt idx="221">
                  <c:v>0.57379609953703703</c:v>
                </c:pt>
                <c:pt idx="222">
                  <c:v>0.57379995370370374</c:v>
                </c:pt>
                <c:pt idx="223">
                  <c:v>0.5738039236111111</c:v>
                </c:pt>
                <c:pt idx="224">
                  <c:v>0.57380765046296289</c:v>
                </c:pt>
                <c:pt idx="225">
                  <c:v>0.57381143518518518</c:v>
                </c:pt>
                <c:pt idx="226">
                  <c:v>0.57381556712962956</c:v>
                </c:pt>
                <c:pt idx="227">
                  <c:v>0.57381947916666665</c:v>
                </c:pt>
                <c:pt idx="228">
                  <c:v>0.57382331018518518</c:v>
                </c:pt>
                <c:pt idx="229">
                  <c:v>0.57382746527777784</c:v>
                </c:pt>
                <c:pt idx="230">
                  <c:v>0.57383141203703703</c:v>
                </c:pt>
                <c:pt idx="231">
                  <c:v>0.57383583333333332</c:v>
                </c:pt>
                <c:pt idx="232">
                  <c:v>0.57383973379629627</c:v>
                </c:pt>
                <c:pt idx="233">
                  <c:v>0.57384358796296298</c:v>
                </c:pt>
                <c:pt idx="234">
                  <c:v>0.57384744212962968</c:v>
                </c:pt>
                <c:pt idx="235">
                  <c:v>0.57385181712962963</c:v>
                </c:pt>
                <c:pt idx="236">
                  <c:v>0.57385531249999999</c:v>
                </c:pt>
                <c:pt idx="237">
                  <c:v>0.57385877314814815</c:v>
                </c:pt>
                <c:pt idx="238">
                  <c:v>0.57386229166666669</c:v>
                </c:pt>
                <c:pt idx="239">
                  <c:v>0.57386628472222223</c:v>
                </c:pt>
                <c:pt idx="240">
                  <c:v>0.5738708217592593</c:v>
                </c:pt>
                <c:pt idx="241">
                  <c:v>0.57387446759259253</c:v>
                </c:pt>
                <c:pt idx="242">
                  <c:v>0.57387834490740741</c:v>
                </c:pt>
                <c:pt idx="243">
                  <c:v>0.57388223379629633</c:v>
                </c:pt>
                <c:pt idx="244">
                  <c:v>0.57388603009259265</c:v>
                </c:pt>
                <c:pt idx="245">
                  <c:v>0.57388978009259262</c:v>
                </c:pt>
                <c:pt idx="246">
                  <c:v>0.57389358796296297</c:v>
                </c:pt>
                <c:pt idx="247">
                  <c:v>0.57389736111111112</c:v>
                </c:pt>
                <c:pt idx="248">
                  <c:v>0.57390107638888888</c:v>
                </c:pt>
                <c:pt idx="249">
                  <c:v>0.57390483796296299</c:v>
                </c:pt>
                <c:pt idx="250">
                  <c:v>0.57390870370370373</c:v>
                </c:pt>
                <c:pt idx="251">
                  <c:v>0.57391231481481475</c:v>
                </c:pt>
                <c:pt idx="252">
                  <c:v>0.57391577546296302</c:v>
                </c:pt>
                <c:pt idx="253">
                  <c:v>0.57391940972222222</c:v>
                </c:pt>
                <c:pt idx="254">
                  <c:v>0.57392293981481479</c:v>
                </c:pt>
                <c:pt idx="255">
                  <c:v>0.57392646990740748</c:v>
                </c:pt>
                <c:pt idx="256">
                  <c:v>0.57393236111111112</c:v>
                </c:pt>
                <c:pt idx="257">
                  <c:v>0.57393616898148148</c:v>
                </c:pt>
                <c:pt idx="258">
                  <c:v>0.57393993055555559</c:v>
                </c:pt>
                <c:pt idx="259">
                  <c:v>0.57394395833333334</c:v>
                </c:pt>
                <c:pt idx="260">
                  <c:v>0.5739476736111111</c:v>
                </c:pt>
                <c:pt idx="261">
                  <c:v>0.57395202546296298</c:v>
                </c:pt>
                <c:pt idx="262">
                  <c:v>0.57395593749999996</c:v>
                </c:pt>
                <c:pt idx="263">
                  <c:v>0.57395984953703705</c:v>
                </c:pt>
                <c:pt idx="264">
                  <c:v>0.57396376157407414</c:v>
                </c:pt>
                <c:pt idx="265">
                  <c:v>0.57396762731481477</c:v>
                </c:pt>
                <c:pt idx="266">
                  <c:v>0.57397144675925926</c:v>
                </c:pt>
                <c:pt idx="267">
                  <c:v>0.57397483796296289</c:v>
                </c:pt>
                <c:pt idx="268">
                  <c:v>0.5739783449074074</c:v>
                </c:pt>
                <c:pt idx="269">
                  <c:v>0.5739818171296297</c:v>
                </c:pt>
                <c:pt idx="270">
                  <c:v>0.57398537037037034</c:v>
                </c:pt>
                <c:pt idx="271">
                  <c:v>0.5739887384259259</c:v>
                </c:pt>
                <c:pt idx="272">
                  <c:v>0.57399230324074069</c:v>
                </c:pt>
                <c:pt idx="273">
                  <c:v>0.5739959375</c:v>
                </c:pt>
                <c:pt idx="274">
                  <c:v>0.57400008101851852</c:v>
                </c:pt>
                <c:pt idx="275">
                  <c:v>0.57400362268518512</c:v>
                </c:pt>
                <c:pt idx="276">
                  <c:v>0.57400736111111106</c:v>
                </c:pt>
                <c:pt idx="277">
                  <c:v>0.57401072916666662</c:v>
                </c:pt>
                <c:pt idx="278">
                  <c:v>0.57401430555555555</c:v>
                </c:pt>
                <c:pt idx="279">
                  <c:v>0.57401766203703708</c:v>
                </c:pt>
                <c:pt idx="280">
                  <c:v>0.57402130787037031</c:v>
                </c:pt>
                <c:pt idx="281">
                  <c:v>0.57402535879629635</c:v>
                </c:pt>
                <c:pt idx="282">
                  <c:v>0.57402944444444448</c:v>
                </c:pt>
                <c:pt idx="283">
                  <c:v>0.57403302083333341</c:v>
                </c:pt>
                <c:pt idx="284">
                  <c:v>0.57403692129629624</c:v>
                </c:pt>
                <c:pt idx="285">
                  <c:v>0.57404083333333333</c:v>
                </c:pt>
                <c:pt idx="286">
                  <c:v>0.57404456018518524</c:v>
                </c:pt>
                <c:pt idx="287">
                  <c:v>0.57404842592592586</c:v>
                </c:pt>
                <c:pt idx="288">
                  <c:v>0.57405252314814814</c:v>
                </c:pt>
                <c:pt idx="289">
                  <c:v>0.57405619212962966</c:v>
                </c:pt>
                <c:pt idx="290">
                  <c:v>0.57406003472222222</c:v>
                </c:pt>
                <c:pt idx="291">
                  <c:v>0.57406378472222219</c:v>
                </c:pt>
                <c:pt idx="292">
                  <c:v>0.57406745370370371</c:v>
                </c:pt>
                <c:pt idx="293">
                  <c:v>0.57407135416666666</c:v>
                </c:pt>
                <c:pt idx="294">
                  <c:v>0.57407510416666663</c:v>
                </c:pt>
                <c:pt idx="295">
                  <c:v>0.57407851851851854</c:v>
                </c:pt>
                <c:pt idx="296">
                  <c:v>0.57408201388888891</c:v>
                </c:pt>
                <c:pt idx="297">
                  <c:v>0.57408553240740734</c:v>
                </c:pt>
                <c:pt idx="298">
                  <c:v>0.57408909722222223</c:v>
                </c:pt>
                <c:pt idx="299">
                  <c:v>0.57409268518518519</c:v>
                </c:pt>
                <c:pt idx="300">
                  <c:v>0.57409638888888892</c:v>
                </c:pt>
                <c:pt idx="301">
                  <c:v>0.57410019675925927</c:v>
                </c:pt>
                <c:pt idx="302">
                  <c:v>0.57410385416666665</c:v>
                </c:pt>
                <c:pt idx="303">
                  <c:v>0.57410747685185182</c:v>
                </c:pt>
                <c:pt idx="304">
                  <c:v>0.57411119212962969</c:v>
                </c:pt>
                <c:pt idx="305">
                  <c:v>0.57411572916666664</c:v>
                </c:pt>
                <c:pt idx="306">
                  <c:v>0.57411936342592595</c:v>
                </c:pt>
                <c:pt idx="307">
                  <c:v>0.57412390046296291</c:v>
                </c:pt>
                <c:pt idx="308">
                  <c:v>0.57412796296296298</c:v>
                </c:pt>
                <c:pt idx="309">
                  <c:v>0.57413206018518526</c:v>
                </c:pt>
                <c:pt idx="310">
                  <c:v>0.57413621527777781</c:v>
                </c:pt>
                <c:pt idx="311">
                  <c:v>0.57414221064814808</c:v>
                </c:pt>
                <c:pt idx="312">
                  <c:v>0.57414606481481478</c:v>
                </c:pt>
                <c:pt idx="313">
                  <c:v>0.5741498263888889</c:v>
                </c:pt>
                <c:pt idx="314">
                  <c:v>0.57415358796296301</c:v>
                </c:pt>
                <c:pt idx="315">
                  <c:v>0.57415913194444446</c:v>
                </c:pt>
                <c:pt idx="316">
                  <c:v>0.57416324074074077</c:v>
                </c:pt>
                <c:pt idx="317">
                  <c:v>0.57416703703703698</c:v>
                </c:pt>
                <c:pt idx="318">
                  <c:v>0.57417249999999997</c:v>
                </c:pt>
                <c:pt idx="319">
                  <c:v>0.57417929398148149</c:v>
                </c:pt>
                <c:pt idx="320">
                  <c:v>0.57418336805555559</c:v>
                </c:pt>
                <c:pt idx="321">
                  <c:v>0.57418731481481478</c:v>
                </c:pt>
                <c:pt idx="322">
                  <c:v>0.57419189814814808</c:v>
                </c:pt>
                <c:pt idx="323">
                  <c:v>0.5741956597222222</c:v>
                </c:pt>
                <c:pt idx="324">
                  <c:v>0.57419923611111112</c:v>
                </c:pt>
                <c:pt idx="325">
                  <c:v>0.5742026736111111</c:v>
                </c:pt>
                <c:pt idx="326">
                  <c:v>0.57420631944444445</c:v>
                </c:pt>
                <c:pt idx="327">
                  <c:v>0.5742097800925926</c:v>
                </c:pt>
                <c:pt idx="328">
                  <c:v>0.57421314814814817</c:v>
                </c:pt>
                <c:pt idx="329">
                  <c:v>0.57421668981481477</c:v>
                </c:pt>
                <c:pt idx="330">
                  <c:v>0.57422017361111111</c:v>
                </c:pt>
                <c:pt idx="331">
                  <c:v>0.5742236805555555</c:v>
                </c:pt>
                <c:pt idx="332">
                  <c:v>0.57422763888888884</c:v>
                </c:pt>
                <c:pt idx="333">
                  <c:v>0.57423151620370372</c:v>
                </c:pt>
                <c:pt idx="334">
                  <c:v>0.57423538194444446</c:v>
                </c:pt>
                <c:pt idx="335">
                  <c:v>0.57423892361111106</c:v>
                </c:pt>
                <c:pt idx="336">
                  <c:v>0.57424252314814817</c:v>
                </c:pt>
                <c:pt idx="337">
                  <c:v>0.57424634259259266</c:v>
                </c:pt>
                <c:pt idx="338">
                  <c:v>0.57425013888888887</c:v>
                </c:pt>
                <c:pt idx="339">
                  <c:v>0.5742539699074074</c:v>
                </c:pt>
                <c:pt idx="340">
                  <c:v>0.57425768518518516</c:v>
                </c:pt>
                <c:pt idx="341">
                  <c:v>0.57426140046296303</c:v>
                </c:pt>
                <c:pt idx="342">
                  <c:v>0.57426525462962963</c:v>
                </c:pt>
                <c:pt idx="343">
                  <c:v>0.57426893518518518</c:v>
                </c:pt>
                <c:pt idx="344">
                  <c:v>0.57427269675925929</c:v>
                </c:pt>
                <c:pt idx="345">
                  <c:v>0.57427645833333341</c:v>
                </c:pt>
                <c:pt idx="346">
                  <c:v>0.57428011574074078</c:v>
                </c:pt>
                <c:pt idx="347">
                  <c:v>0.57428368055555556</c:v>
                </c:pt>
                <c:pt idx="348">
                  <c:v>0.57428751157407409</c:v>
                </c:pt>
                <c:pt idx="349">
                  <c:v>0.57429175925925924</c:v>
                </c:pt>
                <c:pt idx="350">
                  <c:v>0.57429559027777777</c:v>
                </c:pt>
                <c:pt idx="351">
                  <c:v>0.57429966435185187</c:v>
                </c:pt>
                <c:pt idx="352">
                  <c:v>0.57430354166666664</c:v>
                </c:pt>
                <c:pt idx="353">
                  <c:v>0.57430718749999998</c:v>
                </c:pt>
                <c:pt idx="354">
                  <c:v>0.57431128472222215</c:v>
                </c:pt>
                <c:pt idx="355">
                  <c:v>0.57431474537037042</c:v>
                </c:pt>
                <c:pt idx="356">
                  <c:v>0.57431820601851846</c:v>
                </c:pt>
                <c:pt idx="357">
                  <c:v>0.57432237268518516</c:v>
                </c:pt>
                <c:pt idx="358">
                  <c:v>0.57432648148148147</c:v>
                </c:pt>
                <c:pt idx="359">
                  <c:v>0.57433042824074076</c:v>
                </c:pt>
                <c:pt idx="360">
                  <c:v>0.57433439814814813</c:v>
                </c:pt>
                <c:pt idx="361">
                  <c:v>0.57433804398148147</c:v>
                </c:pt>
                <c:pt idx="362">
                  <c:v>0.57434177083333326</c:v>
                </c:pt>
                <c:pt idx="363">
                  <c:v>0.57434568287037036</c:v>
                </c:pt>
                <c:pt idx="364">
                  <c:v>0.57434942129629629</c:v>
                </c:pt>
                <c:pt idx="365">
                  <c:v>0.57435310185185184</c:v>
                </c:pt>
                <c:pt idx="366">
                  <c:v>0.57435709490740738</c:v>
                </c:pt>
                <c:pt idx="367">
                  <c:v>0.57436091435185188</c:v>
                </c:pt>
                <c:pt idx="368">
                  <c:v>0.57436440972222225</c:v>
                </c:pt>
                <c:pt idx="369">
                  <c:v>0.57436785879629626</c:v>
                </c:pt>
                <c:pt idx="370">
                  <c:v>0.57437125</c:v>
                </c:pt>
                <c:pt idx="371">
                  <c:v>0.57437482638888893</c:v>
                </c:pt>
                <c:pt idx="372">
                  <c:v>0.57437833333333332</c:v>
                </c:pt>
                <c:pt idx="373">
                  <c:v>0.57438237268518522</c:v>
                </c:pt>
                <c:pt idx="374">
                  <c:v>0.57438646990740738</c:v>
                </c:pt>
                <c:pt idx="375">
                  <c:v>0.57439037037037044</c:v>
                </c:pt>
                <c:pt idx="376">
                  <c:v>0.57439417824074079</c:v>
                </c:pt>
                <c:pt idx="377">
                  <c:v>0.57439827546296296</c:v>
                </c:pt>
                <c:pt idx="378">
                  <c:v>0.57440965277777778</c:v>
                </c:pt>
                <c:pt idx="379">
                  <c:v>0.57442053240740742</c:v>
                </c:pt>
                <c:pt idx="380">
                  <c:v>0.57442611111111108</c:v>
                </c:pt>
                <c:pt idx="381">
                  <c:v>0.57443120370370371</c:v>
                </c:pt>
                <c:pt idx="382">
                  <c:v>0.57443695601851852</c:v>
                </c:pt>
                <c:pt idx="383">
                  <c:v>0.57444182870370375</c:v>
                </c:pt>
                <c:pt idx="384">
                  <c:v>0.57444835648148151</c:v>
                </c:pt>
                <c:pt idx="385">
                  <c:v>0.57445451388888891</c:v>
                </c:pt>
                <c:pt idx="386">
                  <c:v>0.57445958333333336</c:v>
                </c:pt>
                <c:pt idx="387">
                  <c:v>0.57446609953703709</c:v>
                </c:pt>
                <c:pt idx="388">
                  <c:v>0.57447341435185184</c:v>
                </c:pt>
                <c:pt idx="389">
                  <c:v>0.57447707175925922</c:v>
                </c:pt>
                <c:pt idx="390">
                  <c:v>0.57448131944444447</c:v>
                </c:pt>
                <c:pt idx="391">
                  <c:v>0.57448567129629635</c:v>
                </c:pt>
                <c:pt idx="392">
                  <c:v>0.57449033564814822</c:v>
                </c:pt>
                <c:pt idx="393">
                  <c:v>0.57449390046296289</c:v>
                </c:pt>
                <c:pt idx="394">
                  <c:v>0.57449819444444439</c:v>
                </c:pt>
                <c:pt idx="395">
                  <c:v>0.5745018287037037</c:v>
                </c:pt>
                <c:pt idx="396">
                  <c:v>0.5745056481481482</c:v>
                </c:pt>
                <c:pt idx="397">
                  <c:v>0.57450957175925932</c:v>
                </c:pt>
                <c:pt idx="398">
                  <c:v>0.57451379629629629</c:v>
                </c:pt>
                <c:pt idx="399">
                  <c:v>0.57451798611111105</c:v>
                </c:pt>
                <c:pt idx="400">
                  <c:v>0.57452266203703706</c:v>
                </c:pt>
                <c:pt idx="401">
                  <c:v>0.57452694444444441</c:v>
                </c:pt>
                <c:pt idx="402">
                  <c:v>0.57453033564814815</c:v>
                </c:pt>
                <c:pt idx="403">
                  <c:v>0.5745337615740741</c:v>
                </c:pt>
                <c:pt idx="404">
                  <c:v>0.57453715277777773</c:v>
                </c:pt>
                <c:pt idx="405">
                  <c:v>0.57454054398148147</c:v>
                </c:pt>
                <c:pt idx="406">
                  <c:v>0.57454412037037039</c:v>
                </c:pt>
                <c:pt idx="407">
                  <c:v>0.574547662037037</c:v>
                </c:pt>
                <c:pt idx="408">
                  <c:v>0.57455131944444437</c:v>
                </c:pt>
                <c:pt idx="409">
                  <c:v>0.57455531250000003</c:v>
                </c:pt>
                <c:pt idx="410">
                  <c:v>0.57455935185185181</c:v>
                </c:pt>
                <c:pt idx="411">
                  <c:v>0.57456321759259266</c:v>
                </c:pt>
                <c:pt idx="412">
                  <c:v>0.57456728009259261</c:v>
                </c:pt>
                <c:pt idx="413">
                  <c:v>0.57457123842592595</c:v>
                </c:pt>
                <c:pt idx="414">
                  <c:v>0.57457518518518513</c:v>
                </c:pt>
                <c:pt idx="415">
                  <c:v>0.57457888888888886</c:v>
                </c:pt>
                <c:pt idx="416">
                  <c:v>0.57458245370370375</c:v>
                </c:pt>
                <c:pt idx="417">
                  <c:v>0.5745861342592592</c:v>
                </c:pt>
                <c:pt idx="418">
                  <c:v>0.57458961805555553</c:v>
                </c:pt>
                <c:pt idx="419">
                  <c:v>0.57459299768518524</c:v>
                </c:pt>
                <c:pt idx="420">
                  <c:v>0.57459642361111107</c:v>
                </c:pt>
                <c:pt idx="421">
                  <c:v>0.57459981481481481</c:v>
                </c:pt>
                <c:pt idx="422">
                  <c:v>0.57460320601851855</c:v>
                </c:pt>
                <c:pt idx="423">
                  <c:v>0.57460658564814815</c:v>
                </c:pt>
                <c:pt idx="424">
                  <c:v>0.57461011574074072</c:v>
                </c:pt>
                <c:pt idx="425">
                  <c:v>0.57461381944444445</c:v>
                </c:pt>
                <c:pt idx="426">
                  <c:v>0.57461736111111106</c:v>
                </c:pt>
                <c:pt idx="427">
                  <c:v>0.57462097222222219</c:v>
                </c:pt>
                <c:pt idx="428">
                  <c:v>0.57462452546296294</c:v>
                </c:pt>
                <c:pt idx="429">
                  <c:v>0.57462806712962966</c:v>
                </c:pt>
                <c:pt idx="430">
                  <c:v>0.57463178240740742</c:v>
                </c:pt>
                <c:pt idx="431">
                  <c:v>0.57463552083333336</c:v>
                </c:pt>
                <c:pt idx="432">
                  <c:v>0.57463905092592593</c:v>
                </c:pt>
                <c:pt idx="433">
                  <c:v>0.5746425462962963</c:v>
                </c:pt>
                <c:pt idx="434">
                  <c:v>0.57464601851851849</c:v>
                </c:pt>
                <c:pt idx="435">
                  <c:v>0.57464967592592597</c:v>
                </c:pt>
                <c:pt idx="436">
                  <c:v>0.57465303240740739</c:v>
                </c:pt>
                <c:pt idx="437">
                  <c:v>0.57465638888888892</c:v>
                </c:pt>
                <c:pt idx="438">
                  <c:v>0.57465972222222217</c:v>
                </c:pt>
                <c:pt idx="439">
                  <c:v>0.57466309027777773</c:v>
                </c:pt>
                <c:pt idx="440">
                  <c:v>0.57466644675925926</c:v>
                </c:pt>
                <c:pt idx="441">
                  <c:v>0.5746698032407408</c:v>
                </c:pt>
                <c:pt idx="442">
                  <c:v>0.57467319444444442</c:v>
                </c:pt>
                <c:pt idx="443">
                  <c:v>0.57467651620370364</c:v>
                </c:pt>
                <c:pt idx="444">
                  <c:v>0.57467986111111113</c:v>
                </c:pt>
                <c:pt idx="445">
                  <c:v>0.57468320601851852</c:v>
                </c:pt>
                <c:pt idx="446">
                  <c:v>0.57468653935185188</c:v>
                </c:pt>
                <c:pt idx="447">
                  <c:v>0.57468996527777783</c:v>
                </c:pt>
                <c:pt idx="448">
                  <c:v>0.57469329861111118</c:v>
                </c:pt>
                <c:pt idx="449">
                  <c:v>0.57469667824074078</c:v>
                </c:pt>
                <c:pt idx="450">
                  <c:v>0.57470024305555556</c:v>
                </c:pt>
                <c:pt idx="451">
                  <c:v>0.57470374999999996</c:v>
                </c:pt>
                <c:pt idx="452">
                  <c:v>0.57470728009259264</c:v>
                </c:pt>
                <c:pt idx="453">
                  <c:v>0.57471083333333339</c:v>
                </c:pt>
                <c:pt idx="454">
                  <c:v>0.57471442129629635</c:v>
                </c:pt>
                <c:pt idx="455">
                  <c:v>0.57471815972222229</c:v>
                </c:pt>
                <c:pt idx="456">
                  <c:v>0.57472168981481475</c:v>
                </c:pt>
                <c:pt idx="457">
                  <c:v>0.57472521990740744</c:v>
                </c:pt>
                <c:pt idx="458">
                  <c:v>0.57472866898148145</c:v>
                </c:pt>
                <c:pt idx="459">
                  <c:v>0.57473215277777778</c:v>
                </c:pt>
                <c:pt idx="460">
                  <c:v>0.57473575231481477</c:v>
                </c:pt>
                <c:pt idx="461">
                  <c:v>0.57473935185185188</c:v>
                </c:pt>
                <c:pt idx="462">
                  <c:v>0.57474293981481483</c:v>
                </c:pt>
                <c:pt idx="463">
                  <c:v>0.57474645833333338</c:v>
                </c:pt>
                <c:pt idx="464">
                  <c:v>0.57474993055555557</c:v>
                </c:pt>
                <c:pt idx="465">
                  <c:v>0.5747535416666667</c:v>
                </c:pt>
                <c:pt idx="466">
                  <c:v>0.57475694444444447</c:v>
                </c:pt>
                <c:pt idx="467">
                  <c:v>0.57476028935185186</c:v>
                </c:pt>
                <c:pt idx="468">
                  <c:v>0.57476361111111107</c:v>
                </c:pt>
                <c:pt idx="469">
                  <c:v>0.5747669675925926</c:v>
                </c:pt>
                <c:pt idx="470">
                  <c:v>0.57477033564814817</c:v>
                </c:pt>
                <c:pt idx="471">
                  <c:v>0.57477387731481488</c:v>
                </c:pt>
                <c:pt idx="472">
                  <c:v>0.5747774537037037</c:v>
                </c:pt>
                <c:pt idx="473">
                  <c:v>0.57478101851851848</c:v>
                </c:pt>
                <c:pt idx="474">
                  <c:v>0.57478458333333327</c:v>
                </c:pt>
                <c:pt idx="475">
                  <c:v>0.57478831018518517</c:v>
                </c:pt>
                <c:pt idx="476">
                  <c:v>0.57479181712962968</c:v>
                </c:pt>
                <c:pt idx="477">
                  <c:v>0.57479533564814822</c:v>
                </c:pt>
                <c:pt idx="478">
                  <c:v>0.57479884259259262</c:v>
                </c:pt>
                <c:pt idx="479">
                  <c:v>0.57480232638888895</c:v>
                </c:pt>
                <c:pt idx="480">
                  <c:v>0.57480597222222218</c:v>
                </c:pt>
                <c:pt idx="481">
                  <c:v>0.5748095138888889</c:v>
                </c:pt>
                <c:pt idx="482">
                  <c:v>0.57481300925925927</c:v>
                </c:pt>
                <c:pt idx="483">
                  <c:v>0.57481636574074069</c:v>
                </c:pt>
                <c:pt idx="484">
                  <c:v>0.57481968750000001</c:v>
                </c:pt>
                <c:pt idx="485">
                  <c:v>0.57482314814814817</c:v>
                </c:pt>
                <c:pt idx="486">
                  <c:v>0.57482651620370373</c:v>
                </c:pt>
                <c:pt idx="487">
                  <c:v>0.5748299189814815</c:v>
                </c:pt>
                <c:pt idx="488">
                  <c:v>0.57483351851851849</c:v>
                </c:pt>
                <c:pt idx="489">
                  <c:v>0.57483701388888886</c:v>
                </c:pt>
                <c:pt idx="490">
                  <c:v>0.57484068287037038</c:v>
                </c:pt>
                <c:pt idx="491">
                  <c:v>0.57484424768518516</c:v>
                </c:pt>
                <c:pt idx="492">
                  <c:v>0.5748477662037037</c:v>
                </c:pt>
                <c:pt idx="493">
                  <c:v>0.57485128472222224</c:v>
                </c:pt>
                <c:pt idx="494">
                  <c:v>0.57485480324074067</c:v>
                </c:pt>
                <c:pt idx="495">
                  <c:v>0.57485832175925922</c:v>
                </c:pt>
                <c:pt idx="496">
                  <c:v>0.57486189814814814</c:v>
                </c:pt>
                <c:pt idx="497">
                  <c:v>0.57486550925925928</c:v>
                </c:pt>
                <c:pt idx="498">
                  <c:v>0.57486907407407406</c:v>
                </c:pt>
                <c:pt idx="499">
                  <c:v>0.57487255787037039</c:v>
                </c:pt>
                <c:pt idx="500">
                  <c:v>0.57487611111111114</c:v>
                </c:pt>
                <c:pt idx="501">
                  <c:v>0.5748794791666666</c:v>
                </c:pt>
                <c:pt idx="502">
                  <c:v>0.57488282407407409</c:v>
                </c:pt>
                <c:pt idx="503">
                  <c:v>0.57488615740740745</c:v>
                </c:pt>
                <c:pt idx="504">
                  <c:v>0.57488950231481484</c:v>
                </c:pt>
                <c:pt idx="505">
                  <c:v>0.57489293981481482</c:v>
                </c:pt>
                <c:pt idx="506">
                  <c:v>0.57489625</c:v>
                </c:pt>
                <c:pt idx="507">
                  <c:v>0.57489974537037036</c:v>
                </c:pt>
                <c:pt idx="508">
                  <c:v>0.57490309027777775</c:v>
                </c:pt>
                <c:pt idx="509">
                  <c:v>0.57490641203703707</c:v>
                </c:pt>
                <c:pt idx="510">
                  <c:v>0.57490976851851849</c:v>
                </c:pt>
                <c:pt idx="511">
                  <c:v>0.57491312500000002</c:v>
                </c:pt>
                <c:pt idx="512">
                  <c:v>0.57491655092592586</c:v>
                </c:pt>
                <c:pt idx="513">
                  <c:v>0.57491990740740739</c:v>
                </c:pt>
                <c:pt idx="514">
                  <c:v>0.57492344907407411</c:v>
                </c:pt>
                <c:pt idx="515">
                  <c:v>0.57492707175925928</c:v>
                </c:pt>
                <c:pt idx="516">
                  <c:v>0.57493060185185185</c:v>
                </c:pt>
                <c:pt idx="517">
                  <c:v>0.5749341550925926</c:v>
                </c:pt>
                <c:pt idx="518">
                  <c:v>0.57493765046296297</c:v>
                </c:pt>
                <c:pt idx="519">
                  <c:v>0.57494115740740737</c:v>
                </c:pt>
                <c:pt idx="520">
                  <c:v>0.57494487268518524</c:v>
                </c:pt>
                <c:pt idx="521">
                  <c:v>0.57494837962962964</c:v>
                </c:pt>
                <c:pt idx="522">
                  <c:v>0.57495197916666674</c:v>
                </c:pt>
                <c:pt idx="523">
                  <c:v>0.5749555092592592</c:v>
                </c:pt>
                <c:pt idx="524">
                  <c:v>0.57495901620370371</c:v>
                </c:pt>
                <c:pt idx="525">
                  <c:v>0.57496266203703705</c:v>
                </c:pt>
                <c:pt idx="526">
                  <c:v>0.57496626157407404</c:v>
                </c:pt>
                <c:pt idx="527">
                  <c:v>0.57496983796296297</c:v>
                </c:pt>
                <c:pt idx="528">
                  <c:v>0.57497341435185179</c:v>
                </c:pt>
                <c:pt idx="529">
                  <c:v>0.57497689814814812</c:v>
                </c:pt>
                <c:pt idx="530">
                  <c:v>0.57498043981481484</c:v>
                </c:pt>
                <c:pt idx="531">
                  <c:v>0.57498379629629637</c:v>
                </c:pt>
                <c:pt idx="532">
                  <c:v>0.57498716435185182</c:v>
                </c:pt>
                <c:pt idx="533">
                  <c:v>0.57499050925925921</c:v>
                </c:pt>
                <c:pt idx="534">
                  <c:v>0.57499383101851853</c:v>
                </c:pt>
                <c:pt idx="535">
                  <c:v>0.57499722222222227</c:v>
                </c:pt>
                <c:pt idx="536">
                  <c:v>0.57500072916666667</c:v>
                </c:pt>
                <c:pt idx="537">
                  <c:v>0.57500449074074067</c:v>
                </c:pt>
                <c:pt idx="538">
                  <c:v>0.57500811342592595</c:v>
                </c:pt>
                <c:pt idx="539">
                  <c:v>0.57501163194444438</c:v>
                </c:pt>
                <c:pt idx="540">
                  <c:v>0.57501524305555562</c:v>
                </c:pt>
                <c:pt idx="541">
                  <c:v>0.57501884259259262</c:v>
                </c:pt>
                <c:pt idx="542">
                  <c:v>0.57502246527777778</c:v>
                </c:pt>
                <c:pt idx="543">
                  <c:v>0.5750260069444445</c:v>
                </c:pt>
                <c:pt idx="544">
                  <c:v>0.57502978009259265</c:v>
                </c:pt>
                <c:pt idx="545">
                  <c:v>0.5750332754629629</c:v>
                </c:pt>
                <c:pt idx="546">
                  <c:v>0.57503690972222221</c:v>
                </c:pt>
                <c:pt idx="547">
                  <c:v>0.57504047453703711</c:v>
                </c:pt>
                <c:pt idx="548">
                  <c:v>0.57504393518518515</c:v>
                </c:pt>
                <c:pt idx="549">
                  <c:v>0.5750473611111111</c:v>
                </c:pt>
                <c:pt idx="550">
                  <c:v>0.57505078703703705</c:v>
                </c:pt>
                <c:pt idx="551">
                  <c:v>0.57505415509259261</c:v>
                </c:pt>
                <c:pt idx="552">
                  <c:v>0.57505758101851845</c:v>
                </c:pt>
                <c:pt idx="553">
                  <c:v>0.5750611342592592</c:v>
                </c:pt>
                <c:pt idx="554">
                  <c:v>0.57506478009259265</c:v>
                </c:pt>
                <c:pt idx="555">
                  <c:v>0.57506840277777782</c:v>
                </c:pt>
                <c:pt idx="556">
                  <c:v>0.57507195601851857</c:v>
                </c:pt>
                <c:pt idx="557">
                  <c:v>0.57507559027777777</c:v>
                </c:pt>
                <c:pt idx="558">
                  <c:v>0.57507930555555553</c:v>
                </c:pt>
                <c:pt idx="559">
                  <c:v>0.57508282407407407</c:v>
                </c:pt>
                <c:pt idx="560">
                  <c:v>0.57508637731481482</c:v>
                </c:pt>
                <c:pt idx="561">
                  <c:v>0.57509031249999998</c:v>
                </c:pt>
                <c:pt idx="562">
                  <c:v>0.5750938888888889</c:v>
                </c:pt>
                <c:pt idx="563">
                  <c:v>0.57509756944444446</c:v>
                </c:pt>
                <c:pt idx="564">
                  <c:v>0.575101087962963</c:v>
                </c:pt>
                <c:pt idx="565">
                  <c:v>0.57510451388888895</c:v>
                </c:pt>
                <c:pt idx="566">
                  <c:v>0.57510795138888893</c:v>
                </c:pt>
                <c:pt idx="567">
                  <c:v>0.5751113541666667</c:v>
                </c:pt>
                <c:pt idx="568">
                  <c:v>0.57511475694444447</c:v>
                </c:pt>
                <c:pt idx="569">
                  <c:v>0.57511813657407407</c:v>
                </c:pt>
                <c:pt idx="570">
                  <c:v>0.57512151620370366</c:v>
                </c:pt>
                <c:pt idx="571">
                  <c:v>0.57512515046296298</c:v>
                </c:pt>
                <c:pt idx="572">
                  <c:v>0.57512856481481478</c:v>
                </c:pt>
                <c:pt idx="573">
                  <c:v>0.57513200231481487</c:v>
                </c:pt>
                <c:pt idx="574">
                  <c:v>0.57513537037037044</c:v>
                </c:pt>
                <c:pt idx="575">
                  <c:v>0.57513879629629627</c:v>
                </c:pt>
                <c:pt idx="576">
                  <c:v>0.57514228009259261</c:v>
                </c:pt>
                <c:pt idx="577">
                  <c:v>0.57514569444444441</c:v>
                </c:pt>
                <c:pt idx="578">
                  <c:v>0.57514930555555555</c:v>
                </c:pt>
                <c:pt idx="579">
                  <c:v>0.57515293981481486</c:v>
                </c:pt>
                <c:pt idx="580">
                  <c:v>0.57515651620370367</c:v>
                </c:pt>
                <c:pt idx="581">
                  <c:v>0.57516023148148154</c:v>
                </c:pt>
                <c:pt idx="582">
                  <c:v>0.57516379629629633</c:v>
                </c:pt>
                <c:pt idx="583">
                  <c:v>0.57516734953703696</c:v>
                </c:pt>
                <c:pt idx="584">
                  <c:v>0.57517087962962965</c:v>
                </c:pt>
                <c:pt idx="585">
                  <c:v>0.57517451388888896</c:v>
                </c:pt>
                <c:pt idx="586">
                  <c:v>0.57517826388888882</c:v>
                </c:pt>
                <c:pt idx="587">
                  <c:v>0.57518184027777775</c:v>
                </c:pt>
                <c:pt idx="588">
                  <c:v>0.57518540509259253</c:v>
                </c:pt>
                <c:pt idx="589">
                  <c:v>0.57518903935185184</c:v>
                </c:pt>
                <c:pt idx="590">
                  <c:v>0.57519266203703701</c:v>
                </c:pt>
                <c:pt idx="591">
                  <c:v>0.57519621527777776</c:v>
                </c:pt>
                <c:pt idx="592">
                  <c:v>0.57519979166666668</c:v>
                </c:pt>
                <c:pt idx="593">
                  <c:v>0.57520331018518511</c:v>
                </c:pt>
                <c:pt idx="594">
                  <c:v>0.5752067476851852</c:v>
                </c:pt>
                <c:pt idx="595">
                  <c:v>0.57521010416666674</c:v>
                </c:pt>
                <c:pt idx="596">
                  <c:v>0.57521348379629633</c:v>
                </c:pt>
                <c:pt idx="597">
                  <c:v>0.57521684027777775</c:v>
                </c:pt>
                <c:pt idx="598">
                  <c:v>0.57522018518518514</c:v>
                </c:pt>
                <c:pt idx="599">
                  <c:v>0.5752237731481481</c:v>
                </c:pt>
                <c:pt idx="600">
                  <c:v>0.57522738425925923</c:v>
                </c:pt>
                <c:pt idx="601">
                  <c:v>0.57523093749999998</c:v>
                </c:pt>
                <c:pt idx="602">
                  <c:v>0.57523444444444449</c:v>
                </c:pt>
                <c:pt idx="603">
                  <c:v>0.57523796296296303</c:v>
                </c:pt>
                <c:pt idx="604">
                  <c:v>0.57524164351851848</c:v>
                </c:pt>
                <c:pt idx="605">
                  <c:v>0.57524519675925923</c:v>
                </c:pt>
                <c:pt idx="606">
                  <c:v>0.57524871527777777</c:v>
                </c:pt>
                <c:pt idx="607">
                  <c:v>0.57525226851851852</c:v>
                </c:pt>
                <c:pt idx="608">
                  <c:v>0.57525577546296291</c:v>
                </c:pt>
                <c:pt idx="609">
                  <c:v>0.57525938657407405</c:v>
                </c:pt>
                <c:pt idx="610">
                  <c:v>0.57526289351851856</c:v>
                </c:pt>
                <c:pt idx="611">
                  <c:v>0.57526638888888892</c:v>
                </c:pt>
                <c:pt idx="612">
                  <c:v>0.57526987268518515</c:v>
                </c:pt>
                <c:pt idx="613">
                  <c:v>0.57527325231481485</c:v>
                </c:pt>
                <c:pt idx="614">
                  <c:v>0.57527663194444445</c:v>
                </c:pt>
                <c:pt idx="615">
                  <c:v>0.57528003472222222</c:v>
                </c:pt>
                <c:pt idx="616">
                  <c:v>0.57528340277777779</c:v>
                </c:pt>
                <c:pt idx="617">
                  <c:v>0.57528706018518516</c:v>
                </c:pt>
                <c:pt idx="618">
                  <c:v>0.57529059027777774</c:v>
                </c:pt>
                <c:pt idx="619">
                  <c:v>0.57529414351851849</c:v>
                </c:pt>
                <c:pt idx="620">
                  <c:v>0.57529760416666664</c:v>
                </c:pt>
                <c:pt idx="621">
                  <c:v>0.57530112268518518</c:v>
                </c:pt>
                <c:pt idx="622">
                  <c:v>0.57530464120370373</c:v>
                </c:pt>
                <c:pt idx="623">
                  <c:v>0.57530821759259265</c:v>
                </c:pt>
                <c:pt idx="624">
                  <c:v>0.5753117708333334</c:v>
                </c:pt>
                <c:pt idx="625">
                  <c:v>0.57531530092592587</c:v>
                </c:pt>
                <c:pt idx="626">
                  <c:v>0.57531890046296297</c:v>
                </c:pt>
                <c:pt idx="627">
                  <c:v>0.57532245370370372</c:v>
                </c:pt>
                <c:pt idx="628">
                  <c:v>0.57532590277777784</c:v>
                </c:pt>
                <c:pt idx="629">
                  <c:v>0.57532925925925926</c:v>
                </c:pt>
                <c:pt idx="630">
                  <c:v>0.57533263888888886</c:v>
                </c:pt>
                <c:pt idx="631">
                  <c:v>0.57533597222222221</c:v>
                </c:pt>
                <c:pt idx="632">
                  <c:v>0.57533940972222219</c:v>
                </c:pt>
                <c:pt idx="633">
                  <c:v>0.57534282407407411</c:v>
                </c:pt>
                <c:pt idx="634">
                  <c:v>0.57534623842592592</c:v>
                </c:pt>
                <c:pt idx="635">
                  <c:v>0.57534961805555562</c:v>
                </c:pt>
                <c:pt idx="636">
                  <c:v>0.57535297453703704</c:v>
                </c:pt>
                <c:pt idx="637">
                  <c:v>0.57535641203703702</c:v>
                </c:pt>
                <c:pt idx="638">
                  <c:v>0.57535973379629624</c:v>
                </c:pt>
                <c:pt idx="639">
                  <c:v>0.57536318287037036</c:v>
                </c:pt>
                <c:pt idx="640">
                  <c:v>0.57536655092592592</c:v>
                </c:pt>
                <c:pt idx="641">
                  <c:v>0.57536987268518514</c:v>
                </c:pt>
                <c:pt idx="642">
                  <c:v>0.57537329861111108</c:v>
                </c:pt>
                <c:pt idx="643">
                  <c:v>0.5753768402777778</c:v>
                </c:pt>
                <c:pt idx="644">
                  <c:v>0.57538045138888883</c:v>
                </c:pt>
                <c:pt idx="645">
                  <c:v>0.57538398148148151</c:v>
                </c:pt>
                <c:pt idx="646">
                  <c:v>0.57538756944444447</c:v>
                </c:pt>
                <c:pt idx="647">
                  <c:v>0.5753912731481482</c:v>
                </c:pt>
                <c:pt idx="648">
                  <c:v>0.57539480324074077</c:v>
                </c:pt>
                <c:pt idx="649">
                  <c:v>0.57539833333333334</c:v>
                </c:pt>
                <c:pt idx="650">
                  <c:v>0.57540180555555553</c:v>
                </c:pt>
                <c:pt idx="651">
                  <c:v>0.57540527777777772</c:v>
                </c:pt>
                <c:pt idx="652">
                  <c:v>0.5754089930555556</c:v>
                </c:pt>
                <c:pt idx="653">
                  <c:v>0.57541252314814817</c:v>
                </c:pt>
                <c:pt idx="654">
                  <c:v>0.5754160995370371</c:v>
                </c:pt>
                <c:pt idx="655">
                  <c:v>0.57541962962962956</c:v>
                </c:pt>
                <c:pt idx="656">
                  <c:v>0.57542317129629628</c:v>
                </c:pt>
                <c:pt idx="657">
                  <c:v>0.5754267476851852</c:v>
                </c:pt>
                <c:pt idx="658">
                  <c:v>0.57543035879629623</c:v>
                </c:pt>
                <c:pt idx="659">
                  <c:v>0.57543369212962958</c:v>
                </c:pt>
                <c:pt idx="660">
                  <c:v>0.57543707175925929</c:v>
                </c:pt>
                <c:pt idx="661">
                  <c:v>0.57544043981481485</c:v>
                </c:pt>
                <c:pt idx="662">
                  <c:v>0.57544391203703704</c:v>
                </c:pt>
                <c:pt idx="663">
                  <c:v>0.57544726851851846</c:v>
                </c:pt>
                <c:pt idx="664">
                  <c:v>0.57545084490740739</c:v>
                </c:pt>
                <c:pt idx="665">
                  <c:v>0.57545436342592593</c:v>
                </c:pt>
                <c:pt idx="666">
                  <c:v>0.57545787037037044</c:v>
                </c:pt>
                <c:pt idx="667">
                  <c:v>0.57546144675925925</c:v>
                </c:pt>
                <c:pt idx="668">
                  <c:v>0.57546502314814818</c:v>
                </c:pt>
                <c:pt idx="669">
                  <c:v>0.57546857638888882</c:v>
                </c:pt>
                <c:pt idx="670">
                  <c:v>0.57547226851851851</c:v>
                </c:pt>
                <c:pt idx="671">
                  <c:v>0.57547578703703706</c:v>
                </c:pt>
                <c:pt idx="672">
                  <c:v>0.57547932870370377</c:v>
                </c:pt>
                <c:pt idx="673">
                  <c:v>0.57548283564814817</c:v>
                </c:pt>
                <c:pt idx="674">
                  <c:v>0.57548642361111113</c:v>
                </c:pt>
                <c:pt idx="675">
                  <c:v>0.5754900462962963</c:v>
                </c:pt>
                <c:pt idx="676">
                  <c:v>0.57549346064814821</c:v>
                </c:pt>
                <c:pt idx="677">
                  <c:v>0.57549686342592599</c:v>
                </c:pt>
                <c:pt idx="678">
                  <c:v>0.57550025462962962</c:v>
                </c:pt>
                <c:pt idx="679">
                  <c:v>0.57550365740740739</c:v>
                </c:pt>
                <c:pt idx="680">
                  <c:v>0.57550702546296295</c:v>
                </c:pt>
                <c:pt idx="681">
                  <c:v>0.57551059027777784</c:v>
                </c:pt>
                <c:pt idx="682">
                  <c:v>0.57551427083333329</c:v>
                </c:pt>
                <c:pt idx="683">
                  <c:v>0.57551800925925922</c:v>
                </c:pt>
                <c:pt idx="684">
                  <c:v>0.57552162037037036</c:v>
                </c:pt>
                <c:pt idx="685">
                  <c:v>0.57552530092592591</c:v>
                </c:pt>
                <c:pt idx="686">
                  <c:v>0.57552884259259263</c:v>
                </c:pt>
                <c:pt idx="687">
                  <c:v>0.57553244212962962</c:v>
                </c:pt>
                <c:pt idx="688">
                  <c:v>0.57553596064814816</c:v>
                </c:pt>
                <c:pt idx="689">
                  <c:v>0.57553950231481477</c:v>
                </c:pt>
                <c:pt idx="690">
                  <c:v>0.57554317129629629</c:v>
                </c:pt>
                <c:pt idx="691">
                  <c:v>0.57554679398148145</c:v>
                </c:pt>
                <c:pt idx="692">
                  <c:v>0.57555046296296297</c:v>
                </c:pt>
                <c:pt idx="693">
                  <c:v>0.57555388888888892</c:v>
                </c:pt>
                <c:pt idx="694">
                  <c:v>0.57555724537037034</c:v>
                </c:pt>
                <c:pt idx="695">
                  <c:v>0.5755607060185185</c:v>
                </c:pt>
                <c:pt idx="696">
                  <c:v>0.57556409722222224</c:v>
                </c:pt>
                <c:pt idx="697">
                  <c:v>0.57556744212962963</c:v>
                </c:pt>
                <c:pt idx="698">
                  <c:v>0.57557083333333336</c:v>
                </c:pt>
                <c:pt idx="699">
                  <c:v>0.5755742245370371</c:v>
                </c:pt>
                <c:pt idx="700">
                  <c:v>0.57557767361111112</c:v>
                </c:pt>
                <c:pt idx="701">
                  <c:v>0.57558100694444447</c:v>
                </c:pt>
                <c:pt idx="702">
                  <c:v>0.57558443287037042</c:v>
                </c:pt>
                <c:pt idx="703">
                  <c:v>0.57558788194444443</c:v>
                </c:pt>
                <c:pt idx="704">
                  <c:v>0.57559126157407403</c:v>
                </c:pt>
                <c:pt idx="705">
                  <c:v>0.5755946643518518</c:v>
                </c:pt>
                <c:pt idx="706">
                  <c:v>0.57559805555555554</c:v>
                </c:pt>
                <c:pt idx="707">
                  <c:v>0.57560170138888889</c:v>
                </c:pt>
                <c:pt idx="708">
                  <c:v>0.57560532407407405</c:v>
                </c:pt>
                <c:pt idx="709">
                  <c:v>0.57560886574074077</c:v>
                </c:pt>
                <c:pt idx="710">
                  <c:v>0.57561236111111114</c:v>
                </c:pt>
                <c:pt idx="711">
                  <c:v>0.57561589120370371</c:v>
                </c:pt>
                <c:pt idx="712">
                  <c:v>0.57561960648148147</c:v>
                </c:pt>
                <c:pt idx="713">
                  <c:v>0.57562317129629637</c:v>
                </c:pt>
                <c:pt idx="714">
                  <c:v>0.57562679398148153</c:v>
                </c:pt>
                <c:pt idx="715">
                  <c:v>0.57563038194444449</c:v>
                </c:pt>
                <c:pt idx="716">
                  <c:v>0.5756339236111111</c:v>
                </c:pt>
                <c:pt idx="717">
                  <c:v>0.57563754629629627</c:v>
                </c:pt>
                <c:pt idx="718">
                  <c:v>0.57564114583333337</c:v>
                </c:pt>
                <c:pt idx="719">
                  <c:v>0.57564466435185191</c:v>
                </c:pt>
                <c:pt idx="720">
                  <c:v>0.5756482638888889</c:v>
                </c:pt>
                <c:pt idx="721">
                  <c:v>0.57565180555555562</c:v>
                </c:pt>
                <c:pt idx="722">
                  <c:v>0.57565530092592587</c:v>
                </c:pt>
                <c:pt idx="723">
                  <c:v>0.57565872685185182</c:v>
                </c:pt>
                <c:pt idx="724">
                  <c:v>0.57566208333333335</c:v>
                </c:pt>
                <c:pt idx="725">
                  <c:v>0.57566548611111112</c:v>
                </c:pt>
                <c:pt idx="726">
                  <c:v>0.57566886574074072</c:v>
                </c:pt>
                <c:pt idx="727">
                  <c:v>0.57567222222222225</c:v>
                </c:pt>
                <c:pt idx="728">
                  <c:v>0.57567579861111107</c:v>
                </c:pt>
                <c:pt idx="729">
                  <c:v>0.57567936342592596</c:v>
                </c:pt>
                <c:pt idx="730">
                  <c:v>0.57568309027777775</c:v>
                </c:pt>
                <c:pt idx="731">
                  <c:v>0.57568659722222215</c:v>
                </c:pt>
                <c:pt idx="732">
                  <c:v>0.5756902083333334</c:v>
                </c:pt>
                <c:pt idx="733">
                  <c:v>0.57569390046296298</c:v>
                </c:pt>
                <c:pt idx="734">
                  <c:v>0.5756975694444445</c:v>
                </c:pt>
                <c:pt idx="735">
                  <c:v>0.57570121527777773</c:v>
                </c:pt>
                <c:pt idx="736">
                  <c:v>0.57570487268518522</c:v>
                </c:pt>
                <c:pt idx="737">
                  <c:v>0.5757084375</c:v>
                </c:pt>
                <c:pt idx="738">
                  <c:v>0.57571221064814815</c:v>
                </c:pt>
                <c:pt idx="739">
                  <c:v>0.57571579861111111</c:v>
                </c:pt>
                <c:pt idx="740">
                  <c:v>0.57571921296296302</c:v>
                </c:pt>
                <c:pt idx="741">
                  <c:v>0.57572271990740742</c:v>
                </c:pt>
                <c:pt idx="742">
                  <c:v>0.57572613425925923</c:v>
                </c:pt>
                <c:pt idx="743">
                  <c:v>0.57572962962962959</c:v>
                </c:pt>
                <c:pt idx="744">
                  <c:v>0.57573307870370372</c:v>
                </c:pt>
                <c:pt idx="745">
                  <c:v>0.57573657407407408</c:v>
                </c:pt>
                <c:pt idx="746">
                  <c:v>0.57574013888888886</c:v>
                </c:pt>
                <c:pt idx="747">
                  <c:v>0.57574371527777779</c:v>
                </c:pt>
                <c:pt idx="748">
                  <c:v>0.57574744212962969</c:v>
                </c:pt>
                <c:pt idx="749">
                  <c:v>0.57575104166666669</c:v>
                </c:pt>
                <c:pt idx="750">
                  <c:v>0.5757547453703703</c:v>
                </c:pt>
                <c:pt idx="751">
                  <c:v>0.57575846064814817</c:v>
                </c:pt>
                <c:pt idx="752">
                  <c:v>0.57576210648148152</c:v>
                </c:pt>
                <c:pt idx="753">
                  <c:v>0.57576570601851851</c:v>
                </c:pt>
                <c:pt idx="754">
                  <c:v>0.5757694328703703</c:v>
                </c:pt>
                <c:pt idx="755">
                  <c:v>0.57577306712962961</c:v>
                </c:pt>
                <c:pt idx="756">
                  <c:v>0.57577680555555555</c:v>
                </c:pt>
                <c:pt idx="757">
                  <c:v>0.57578031249999995</c:v>
                </c:pt>
                <c:pt idx="758">
                  <c:v>0.57578376157407407</c:v>
                </c:pt>
                <c:pt idx="759">
                  <c:v>0.57578725694444444</c:v>
                </c:pt>
                <c:pt idx="760">
                  <c:v>0.57579072916666674</c:v>
                </c:pt>
                <c:pt idx="761">
                  <c:v>0.57579412037037037</c:v>
                </c:pt>
                <c:pt idx="762">
                  <c:v>0.57579759259259256</c:v>
                </c:pt>
                <c:pt idx="763">
                  <c:v>0.57580099537037033</c:v>
                </c:pt>
                <c:pt idx="764">
                  <c:v>0.57580447916666666</c:v>
                </c:pt>
                <c:pt idx="765">
                  <c:v>0.57580791666666664</c:v>
                </c:pt>
                <c:pt idx="766">
                  <c:v>0.57581134259259259</c:v>
                </c:pt>
                <c:pt idx="767">
                  <c:v>0.57581474537037036</c:v>
                </c:pt>
                <c:pt idx="768">
                  <c:v>0.57581815972222217</c:v>
                </c:pt>
                <c:pt idx="769">
                  <c:v>0.57582166666666668</c:v>
                </c:pt>
                <c:pt idx="770">
                  <c:v>0.57582511574074069</c:v>
                </c:pt>
                <c:pt idx="771">
                  <c:v>0.57582880787037038</c:v>
                </c:pt>
                <c:pt idx="772">
                  <c:v>0.57583247685185179</c:v>
                </c:pt>
                <c:pt idx="773">
                  <c:v>0.5758377199074074</c:v>
                </c:pt>
                <c:pt idx="774">
                  <c:v>0.57584140046296295</c:v>
                </c:pt>
                <c:pt idx="775">
                  <c:v>0.57584512731481474</c:v>
                </c:pt>
                <c:pt idx="776">
                  <c:v>0.57584876157407405</c:v>
                </c:pt>
                <c:pt idx="777">
                  <c:v>0.57585237268518519</c:v>
                </c:pt>
                <c:pt idx="778">
                  <c:v>0.57585601851851853</c:v>
                </c:pt>
                <c:pt idx="779">
                  <c:v>0.57585953703703707</c:v>
                </c:pt>
                <c:pt idx="780">
                  <c:v>0.57586325231481483</c:v>
                </c:pt>
                <c:pt idx="781">
                  <c:v>0.57586685185185182</c:v>
                </c:pt>
                <c:pt idx="782">
                  <c:v>0.57587045138888893</c:v>
                </c:pt>
                <c:pt idx="783">
                  <c:v>0.57587405092592592</c:v>
                </c:pt>
                <c:pt idx="784">
                  <c:v>0.57587765046296291</c:v>
                </c:pt>
                <c:pt idx="785">
                  <c:v>0.57588123842592587</c:v>
                </c:pt>
                <c:pt idx="786">
                  <c:v>0.5758845949074074</c:v>
                </c:pt>
                <c:pt idx="787">
                  <c:v>0.575887974537037</c:v>
                </c:pt>
                <c:pt idx="788">
                  <c:v>0.57589142361111112</c:v>
                </c:pt>
                <c:pt idx="789">
                  <c:v>0.57589482638888889</c:v>
                </c:pt>
                <c:pt idx="790">
                  <c:v>0.57589827546296302</c:v>
                </c:pt>
                <c:pt idx="791">
                  <c:v>0.57590182870370377</c:v>
                </c:pt>
                <c:pt idx="792">
                  <c:v>0.5759053472222222</c:v>
                </c:pt>
                <c:pt idx="793">
                  <c:v>0.57590903935185189</c:v>
                </c:pt>
                <c:pt idx="794">
                  <c:v>0.57591256944444447</c:v>
                </c:pt>
                <c:pt idx="795">
                  <c:v>0.57591619212962963</c:v>
                </c:pt>
                <c:pt idx="796">
                  <c:v>0.57591975694444442</c:v>
                </c:pt>
                <c:pt idx="797">
                  <c:v>0.575923449074074</c:v>
                </c:pt>
                <c:pt idx="798">
                  <c:v>0.57592706018518525</c:v>
                </c:pt>
                <c:pt idx="799">
                  <c:v>0.57593060185185185</c:v>
                </c:pt>
                <c:pt idx="800">
                  <c:v>0.57593414351851846</c:v>
                </c:pt>
                <c:pt idx="801">
                  <c:v>0.57593784722222219</c:v>
                </c:pt>
                <c:pt idx="802">
                  <c:v>0.57594144675925929</c:v>
                </c:pt>
                <c:pt idx="803">
                  <c:v>0.57594486111111109</c:v>
                </c:pt>
                <c:pt idx="804">
                  <c:v>0.57594825231481483</c:v>
                </c:pt>
                <c:pt idx="805">
                  <c:v>0.57595160879629625</c:v>
                </c:pt>
                <c:pt idx="806">
                  <c:v>0.5759550347222222</c:v>
                </c:pt>
                <c:pt idx="807">
                  <c:v>0.57595842592592594</c:v>
                </c:pt>
                <c:pt idx="808">
                  <c:v>0.57596202546296293</c:v>
                </c:pt>
                <c:pt idx="809">
                  <c:v>0.57596570601851849</c:v>
                </c:pt>
                <c:pt idx="810">
                  <c:v>0.57596931712962962</c:v>
                </c:pt>
                <c:pt idx="811">
                  <c:v>0.57597292824074076</c:v>
                </c:pt>
                <c:pt idx="812">
                  <c:v>0.5759764467592593</c:v>
                </c:pt>
                <c:pt idx="813">
                  <c:v>0.5759800810185185</c:v>
                </c:pt>
                <c:pt idx="814">
                  <c:v>0.57598373842592598</c:v>
                </c:pt>
                <c:pt idx="815">
                  <c:v>0.57598734953703701</c:v>
                </c:pt>
                <c:pt idx="816">
                  <c:v>0.57599108796296294</c:v>
                </c:pt>
                <c:pt idx="817">
                  <c:v>0.5759946759259259</c:v>
                </c:pt>
                <c:pt idx="818">
                  <c:v>0.57599891203703701</c:v>
                </c:pt>
                <c:pt idx="819">
                  <c:v>0.57600258101851853</c:v>
                </c:pt>
                <c:pt idx="820">
                  <c:v>0.57600622685185188</c:v>
                </c:pt>
                <c:pt idx="821">
                  <c:v>0.57600962962962965</c:v>
                </c:pt>
                <c:pt idx="822">
                  <c:v>0.57601303240740742</c:v>
                </c:pt>
                <c:pt idx="823">
                  <c:v>0.57601643518518519</c:v>
                </c:pt>
                <c:pt idx="824">
                  <c:v>0.57601993055555556</c:v>
                </c:pt>
                <c:pt idx="825">
                  <c:v>0.5760233217592593</c:v>
                </c:pt>
                <c:pt idx="826">
                  <c:v>0.57602679398148149</c:v>
                </c:pt>
                <c:pt idx="827">
                  <c:v>0.57603021990740744</c:v>
                </c:pt>
                <c:pt idx="828">
                  <c:v>0.57603362268518521</c:v>
                </c:pt>
                <c:pt idx="829">
                  <c:v>0.57603715277777778</c:v>
                </c:pt>
                <c:pt idx="830">
                  <c:v>0.57604053240740738</c:v>
                </c:pt>
                <c:pt idx="831">
                  <c:v>0.5760439467592593</c:v>
                </c:pt>
                <c:pt idx="832">
                  <c:v>0.57604743055555552</c:v>
                </c:pt>
                <c:pt idx="833">
                  <c:v>0.57605104166666665</c:v>
                </c:pt>
                <c:pt idx="834">
                  <c:v>0.57605476851851856</c:v>
                </c:pt>
                <c:pt idx="835">
                  <c:v>0.57605834490740737</c:v>
                </c:pt>
                <c:pt idx="836">
                  <c:v>0.57606200231481475</c:v>
                </c:pt>
                <c:pt idx="837">
                  <c:v>0.57606562500000003</c:v>
                </c:pt>
                <c:pt idx="838">
                  <c:v>0.5760692824074074</c:v>
                </c:pt>
                <c:pt idx="839">
                  <c:v>0.57607293981481489</c:v>
                </c:pt>
                <c:pt idx="840">
                  <c:v>0.57607653935185188</c:v>
                </c:pt>
                <c:pt idx="841">
                  <c:v>0.57608015046296301</c:v>
                </c:pt>
                <c:pt idx="842">
                  <c:v>0.57608392361111116</c:v>
                </c:pt>
                <c:pt idx="843">
                  <c:v>0.57608762731481489</c:v>
                </c:pt>
                <c:pt idx="844">
                  <c:v>0.57609134259259254</c:v>
                </c:pt>
                <c:pt idx="845">
                  <c:v>0.57609501157407406</c:v>
                </c:pt>
                <c:pt idx="846">
                  <c:v>0.57609859953703701</c:v>
                </c:pt>
                <c:pt idx="847">
                  <c:v>0.5761022916666666</c:v>
                </c:pt>
                <c:pt idx="848">
                  <c:v>0.57610605324074071</c:v>
                </c:pt>
                <c:pt idx="849">
                  <c:v>0.57610942129629628</c:v>
                </c:pt>
                <c:pt idx="850">
                  <c:v>0.57611289351851858</c:v>
                </c:pt>
                <c:pt idx="851">
                  <c:v>0.57611630787037038</c:v>
                </c:pt>
                <c:pt idx="852">
                  <c:v>0.57611968749999998</c:v>
                </c:pt>
                <c:pt idx="853">
                  <c:v>0.57612309027777775</c:v>
                </c:pt>
                <c:pt idx="854">
                  <c:v>0.57612660879629629</c:v>
                </c:pt>
                <c:pt idx="855">
                  <c:v>0.57613030092592588</c:v>
                </c:pt>
                <c:pt idx="856">
                  <c:v>0.57613383101851856</c:v>
                </c:pt>
                <c:pt idx="857">
                  <c:v>0.57613737268518517</c:v>
                </c:pt>
                <c:pt idx="858">
                  <c:v>0.57614108796296293</c:v>
                </c:pt>
                <c:pt idx="859">
                  <c:v>0.57614469907407406</c:v>
                </c:pt>
                <c:pt idx="860">
                  <c:v>0.57614824074074067</c:v>
                </c:pt>
                <c:pt idx="861">
                  <c:v>0.57615175925925921</c:v>
                </c:pt>
                <c:pt idx="862">
                  <c:v>0.57615530092592593</c:v>
                </c:pt>
                <c:pt idx="863">
                  <c:v>0.57615898148148148</c:v>
                </c:pt>
                <c:pt idx="864">
                  <c:v>0.57616255787037041</c:v>
                </c:pt>
                <c:pt idx="865">
                  <c:v>0.5761661574074074</c:v>
                </c:pt>
                <c:pt idx="866">
                  <c:v>0.57616965277777776</c:v>
                </c:pt>
                <c:pt idx="867">
                  <c:v>0.57617302083333333</c:v>
                </c:pt>
                <c:pt idx="868">
                  <c:v>0.57617649305555563</c:v>
                </c:pt>
                <c:pt idx="869">
                  <c:v>0.57617991898148146</c:v>
                </c:pt>
                <c:pt idx="870">
                  <c:v>0.57618328703703703</c:v>
                </c:pt>
                <c:pt idx="871">
                  <c:v>0.57618678240740739</c:v>
                </c:pt>
                <c:pt idx="872">
                  <c:v>0.57619040509259256</c:v>
                </c:pt>
                <c:pt idx="873">
                  <c:v>0.57619413194444447</c:v>
                </c:pt>
                <c:pt idx="874">
                  <c:v>0.57619777777777781</c:v>
                </c:pt>
                <c:pt idx="875">
                  <c:v>0.57620138888888894</c:v>
                </c:pt>
                <c:pt idx="876">
                  <c:v>0.57620499999999997</c:v>
                </c:pt>
                <c:pt idx="877">
                  <c:v>0.57620851851851851</c:v>
                </c:pt>
                <c:pt idx="878">
                  <c:v>0.57621225694444445</c:v>
                </c:pt>
                <c:pt idx="879">
                  <c:v>0.57621587962962961</c:v>
                </c:pt>
                <c:pt idx="880">
                  <c:v>0.57621947916666671</c:v>
                </c:pt>
                <c:pt idx="881">
                  <c:v>0.57622324074074072</c:v>
                </c:pt>
                <c:pt idx="882">
                  <c:v>0.57622685185185185</c:v>
                </c:pt>
                <c:pt idx="883">
                  <c:v>0.57623052083333326</c:v>
                </c:pt>
                <c:pt idx="884">
                  <c:v>0.57623405092592594</c:v>
                </c:pt>
                <c:pt idx="885">
                  <c:v>0.57623741898148151</c:v>
                </c:pt>
                <c:pt idx="886">
                  <c:v>0.57624090277777784</c:v>
                </c:pt>
                <c:pt idx="887">
                  <c:v>0.57624431712962965</c:v>
                </c:pt>
                <c:pt idx="888">
                  <c:v>0.57624769675925924</c:v>
                </c:pt>
                <c:pt idx="889">
                  <c:v>0.57625111111111116</c:v>
                </c:pt>
                <c:pt idx="890">
                  <c:v>0.5762545717592592</c:v>
                </c:pt>
                <c:pt idx="891">
                  <c:v>0.57625803240740747</c:v>
                </c:pt>
                <c:pt idx="892">
                  <c:v>0.57626141203703707</c:v>
                </c:pt>
                <c:pt idx="893">
                  <c:v>0.57626484953703705</c:v>
                </c:pt>
                <c:pt idx="894">
                  <c:v>0.576268275462963</c:v>
                </c:pt>
                <c:pt idx="895">
                  <c:v>0.57627165509259259</c:v>
                </c:pt>
                <c:pt idx="896">
                  <c:v>0.57627517361111114</c:v>
                </c:pt>
                <c:pt idx="897">
                  <c:v>0.57627877314814813</c:v>
                </c:pt>
                <c:pt idx="898">
                  <c:v>0.57628245370370368</c:v>
                </c:pt>
                <c:pt idx="899">
                  <c:v>0.57628601851851846</c:v>
                </c:pt>
                <c:pt idx="900">
                  <c:v>0.576289537037037</c:v>
                </c:pt>
                <c:pt idx="901">
                  <c:v>0.57629321759259267</c:v>
                </c:pt>
                <c:pt idx="902">
                  <c:v>0.5762968634259259</c:v>
                </c:pt>
                <c:pt idx="903">
                  <c:v>0.57630075231481481</c:v>
                </c:pt>
                <c:pt idx="904">
                  <c:v>0.57630446759259257</c:v>
                </c:pt>
                <c:pt idx="905">
                  <c:v>0.57630803240740736</c:v>
                </c:pt>
                <c:pt idx="906">
                  <c:v>0.57631168981481484</c:v>
                </c:pt>
                <c:pt idx="907">
                  <c:v>0.57631531250000001</c:v>
                </c:pt>
                <c:pt idx="908">
                  <c:v>0.57631893518518518</c:v>
                </c:pt>
                <c:pt idx="909">
                  <c:v>0.57632252314814814</c:v>
                </c:pt>
                <c:pt idx="910">
                  <c:v>0.57632605324074071</c:v>
                </c:pt>
                <c:pt idx="911">
                  <c:v>0.57632965277777781</c:v>
                </c:pt>
                <c:pt idx="912">
                  <c:v>0.57633340277777778</c:v>
                </c:pt>
                <c:pt idx="913">
                  <c:v>0.57633680555555555</c:v>
                </c:pt>
                <c:pt idx="914">
                  <c:v>0.57634024305555553</c:v>
                </c:pt>
                <c:pt idx="915">
                  <c:v>0.57634365740740734</c:v>
                </c:pt>
                <c:pt idx="916">
                  <c:v>0.57634712962962964</c:v>
                </c:pt>
                <c:pt idx="917">
                  <c:v>0.57635061342592586</c:v>
                </c:pt>
                <c:pt idx="918">
                  <c:v>0.57635418981481479</c:v>
                </c:pt>
                <c:pt idx="919">
                  <c:v>0.57635778935185178</c:v>
                </c:pt>
                <c:pt idx="920">
                  <c:v>0.57636136574074071</c:v>
                </c:pt>
                <c:pt idx="921">
                  <c:v>0.57636503472222222</c:v>
                </c:pt>
                <c:pt idx="922">
                  <c:v>0.57636876157407413</c:v>
                </c:pt>
                <c:pt idx="923">
                  <c:v>0.57637233796296294</c:v>
                </c:pt>
                <c:pt idx="924">
                  <c:v>0.57637587962962966</c:v>
                </c:pt>
                <c:pt idx="925">
                  <c:v>0.57637958333333328</c:v>
                </c:pt>
                <c:pt idx="926">
                  <c:v>0.57638321759259259</c:v>
                </c:pt>
                <c:pt idx="927">
                  <c:v>0.57638681712962969</c:v>
                </c:pt>
                <c:pt idx="928">
                  <c:v>0.5763904861111111</c:v>
                </c:pt>
                <c:pt idx="929">
                  <c:v>0.57639423611111107</c:v>
                </c:pt>
                <c:pt idx="930">
                  <c:v>0.57639775462962961</c:v>
                </c:pt>
                <c:pt idx="931">
                  <c:v>0.5764012268518518</c:v>
                </c:pt>
                <c:pt idx="932">
                  <c:v>0.57640468750000007</c:v>
                </c:pt>
                <c:pt idx="933">
                  <c:v>0.57640814814814811</c:v>
                </c:pt>
                <c:pt idx="934">
                  <c:v>0.57641160879629627</c:v>
                </c:pt>
                <c:pt idx="935">
                  <c:v>0.57641535879629624</c:v>
                </c:pt>
                <c:pt idx="936">
                  <c:v>0.5764190393518519</c:v>
                </c:pt>
                <c:pt idx="937">
                  <c:v>0.5764226736111111</c:v>
                </c:pt>
                <c:pt idx="938">
                  <c:v>0.57642644675925925</c:v>
                </c:pt>
                <c:pt idx="939">
                  <c:v>0.57643018518518518</c:v>
                </c:pt>
                <c:pt idx="940">
                  <c:v>0.57643385416666659</c:v>
                </c:pt>
                <c:pt idx="941">
                  <c:v>0.57643760416666667</c:v>
                </c:pt>
                <c:pt idx="942">
                  <c:v>0.57644111111111107</c:v>
                </c:pt>
                <c:pt idx="943">
                  <c:v>0.57644503472222219</c:v>
                </c:pt>
                <c:pt idx="944">
                  <c:v>0.57644856481481488</c:v>
                </c:pt>
                <c:pt idx="945">
                  <c:v>0.57645218750000005</c:v>
                </c:pt>
                <c:pt idx="946">
                  <c:v>0.57645608796296299</c:v>
                </c:pt>
                <c:pt idx="947">
                  <c:v>0.57645965277777778</c:v>
                </c:pt>
                <c:pt idx="948">
                  <c:v>0.57646318287037035</c:v>
                </c:pt>
                <c:pt idx="949">
                  <c:v>0.57646666666666668</c:v>
                </c:pt>
                <c:pt idx="950">
                  <c:v>0.5764701157407407</c:v>
                </c:pt>
                <c:pt idx="951">
                  <c:v>0.57647361111111117</c:v>
                </c:pt>
                <c:pt idx="952">
                  <c:v>0.57647706018518519</c:v>
                </c:pt>
                <c:pt idx="953">
                  <c:v>0.57648053240740738</c:v>
                </c:pt>
                <c:pt idx="954">
                  <c:v>0.57648394675925929</c:v>
                </c:pt>
                <c:pt idx="955">
                  <c:v>0.57648740740740745</c:v>
                </c:pt>
                <c:pt idx="956">
                  <c:v>0.57649092592592599</c:v>
                </c:pt>
                <c:pt idx="957">
                  <c:v>0.57649438657407404</c:v>
                </c:pt>
                <c:pt idx="958">
                  <c:v>0.57649784722222219</c:v>
                </c:pt>
                <c:pt idx="959">
                  <c:v>0.57650131944444449</c:v>
                </c:pt>
                <c:pt idx="960">
                  <c:v>0.5765049884259259</c:v>
                </c:pt>
                <c:pt idx="961">
                  <c:v>0.57650878472222222</c:v>
                </c:pt>
                <c:pt idx="962">
                  <c:v>0.57651234953703701</c:v>
                </c:pt>
                <c:pt idx="963">
                  <c:v>0.57651599537037035</c:v>
                </c:pt>
                <c:pt idx="964">
                  <c:v>0.57651976851851849</c:v>
                </c:pt>
                <c:pt idx="965">
                  <c:v>0.57652337962962963</c:v>
                </c:pt>
                <c:pt idx="966">
                  <c:v>0.57652858796296302</c:v>
                </c:pt>
                <c:pt idx="967">
                  <c:v>0.57653230324074067</c:v>
                </c:pt>
                <c:pt idx="968">
                  <c:v>0.57653598379629634</c:v>
                </c:pt>
                <c:pt idx="969">
                  <c:v>0.57653958333333333</c:v>
                </c:pt>
                <c:pt idx="970">
                  <c:v>0.57654341435185186</c:v>
                </c:pt>
                <c:pt idx="971">
                  <c:v>0.57654701388888896</c:v>
                </c:pt>
                <c:pt idx="972">
                  <c:v>0.57655061342592595</c:v>
                </c:pt>
                <c:pt idx="973">
                  <c:v>0.57655436342592592</c:v>
                </c:pt>
                <c:pt idx="974">
                  <c:v>0.57655792824074081</c:v>
                </c:pt>
                <c:pt idx="975">
                  <c:v>0.57656136574074079</c:v>
                </c:pt>
                <c:pt idx="976">
                  <c:v>0.57656475694444442</c:v>
                </c:pt>
                <c:pt idx="977">
                  <c:v>0.57656813657407413</c:v>
                </c:pt>
                <c:pt idx="978">
                  <c:v>0.57657157407407411</c:v>
                </c:pt>
                <c:pt idx="979">
                  <c:v>0.57657497685185188</c:v>
                </c:pt>
                <c:pt idx="980">
                  <c:v>0.57657876157407406</c:v>
                </c:pt>
                <c:pt idx="981">
                  <c:v>0.57658232638888884</c:v>
                </c:pt>
                <c:pt idx="982">
                  <c:v>0.57658585648148153</c:v>
                </c:pt>
                <c:pt idx="983">
                  <c:v>0.57658958333333332</c:v>
                </c:pt>
                <c:pt idx="984">
                  <c:v>0.57659325231481484</c:v>
                </c:pt>
                <c:pt idx="985">
                  <c:v>0.57659688657407404</c:v>
                </c:pt>
                <c:pt idx="986">
                  <c:v>0.57660063657407401</c:v>
                </c:pt>
                <c:pt idx="987">
                  <c:v>0.57660427083333332</c:v>
                </c:pt>
                <c:pt idx="988">
                  <c:v>0.57660790509259263</c:v>
                </c:pt>
                <c:pt idx="989">
                  <c:v>0.57661155092592586</c:v>
                </c:pt>
                <c:pt idx="990">
                  <c:v>0.57661520833333335</c:v>
                </c:pt>
                <c:pt idx="991">
                  <c:v>0.57661880787037034</c:v>
                </c:pt>
                <c:pt idx="992">
                  <c:v>0.57662224537037032</c:v>
                </c:pt>
                <c:pt idx="993">
                  <c:v>0.57662565972222224</c:v>
                </c:pt>
                <c:pt idx="994">
                  <c:v>0.57662909722222222</c:v>
                </c:pt>
                <c:pt idx="995">
                  <c:v>0.57663249999999999</c:v>
                </c:pt>
                <c:pt idx="996">
                  <c:v>0.5766360416666666</c:v>
                </c:pt>
                <c:pt idx="997">
                  <c:v>0.57663966435185188</c:v>
                </c:pt>
                <c:pt idx="998">
                  <c:v>0.57664333333333329</c:v>
                </c:pt>
                <c:pt idx="999">
                  <c:v>0.5766470949074074</c:v>
                </c:pt>
                <c:pt idx="1000">
                  <c:v>0.57665067129629632</c:v>
                </c:pt>
                <c:pt idx="1001">
                  <c:v>0.57665436342592591</c:v>
                </c:pt>
                <c:pt idx="1002">
                  <c:v>0.57665804398148146</c:v>
                </c:pt>
                <c:pt idx="1003">
                  <c:v>0.5766616550925926</c:v>
                </c:pt>
                <c:pt idx="1004">
                  <c:v>0.57666537037037036</c:v>
                </c:pt>
                <c:pt idx="1005">
                  <c:v>0.57666903935185188</c:v>
                </c:pt>
                <c:pt idx="1006">
                  <c:v>0.5766726157407408</c:v>
                </c:pt>
                <c:pt idx="1007">
                  <c:v>0.57667634259259259</c:v>
                </c:pt>
                <c:pt idx="1008">
                  <c:v>0.57667990740740738</c:v>
                </c:pt>
                <c:pt idx="1009">
                  <c:v>0.57668356481481486</c:v>
                </c:pt>
                <c:pt idx="1010">
                  <c:v>0.57668695601851849</c:v>
                </c:pt>
                <c:pt idx="1011">
                  <c:v>0.57669034722222223</c:v>
                </c:pt>
                <c:pt idx="1012">
                  <c:v>0.5766938425925926</c:v>
                </c:pt>
                <c:pt idx="1013">
                  <c:v>0.57669728009259258</c:v>
                </c:pt>
                <c:pt idx="1014">
                  <c:v>0.57670074074074074</c:v>
                </c:pt>
                <c:pt idx="1015">
                  <c:v>0.57670414351851851</c:v>
                </c:pt>
                <c:pt idx="1016">
                  <c:v>0.57670753472222225</c:v>
                </c:pt>
                <c:pt idx="1017">
                  <c:v>0.57671104166666665</c:v>
                </c:pt>
                <c:pt idx="1018">
                  <c:v>0.57671449074074077</c:v>
                </c:pt>
                <c:pt idx="1019">
                  <c:v>0.57671800925925931</c:v>
                </c:pt>
                <c:pt idx="1020">
                  <c:v>0.57672144675925929</c:v>
                </c:pt>
                <c:pt idx="1021">
                  <c:v>0.5767248611111111</c:v>
                </c:pt>
                <c:pt idx="1022">
                  <c:v>0.57672837962962964</c:v>
                </c:pt>
                <c:pt idx="1023">
                  <c:v>0.57673204861111105</c:v>
                </c:pt>
                <c:pt idx="1024">
                  <c:v>0.57673564814814815</c:v>
                </c:pt>
                <c:pt idx="1025">
                  <c:v>0.57673921296296293</c:v>
                </c:pt>
                <c:pt idx="1026">
                  <c:v>0.57674289351851848</c:v>
                </c:pt>
                <c:pt idx="1027">
                  <c:v>0.57674664351851856</c:v>
                </c:pt>
                <c:pt idx="1028">
                  <c:v>0.57675018518518517</c:v>
                </c:pt>
                <c:pt idx="1029">
                  <c:v>0.5767537615740741</c:v>
                </c:pt>
                <c:pt idx="1030">
                  <c:v>0.57675737268518523</c:v>
                </c:pt>
                <c:pt idx="1031">
                  <c:v>0.57676105324074067</c:v>
                </c:pt>
                <c:pt idx="1032">
                  <c:v>0.57676466435185192</c:v>
                </c:pt>
                <c:pt idx="1033">
                  <c:v>0.57676832175925929</c:v>
                </c:pt>
                <c:pt idx="1034">
                  <c:v>0.57677192129629629</c:v>
                </c:pt>
                <c:pt idx="1035">
                  <c:v>0.57677564814814819</c:v>
                </c:pt>
                <c:pt idx="1036">
                  <c:v>0.57677932870370363</c:v>
                </c:pt>
                <c:pt idx="1037">
                  <c:v>0.57678290509259256</c:v>
                </c:pt>
                <c:pt idx="1038">
                  <c:v>0.57678650462962966</c:v>
                </c:pt>
                <c:pt idx="1039">
                  <c:v>0.57678990740740743</c:v>
                </c:pt>
                <c:pt idx="1040">
                  <c:v>0.57679337962962962</c:v>
                </c:pt>
                <c:pt idx="1041">
                  <c:v>0.57679680555555557</c:v>
                </c:pt>
                <c:pt idx="1042">
                  <c:v>0.57680025462962969</c:v>
                </c:pt>
                <c:pt idx="1043">
                  <c:v>0.57680381944444448</c:v>
                </c:pt>
                <c:pt idx="1044">
                  <c:v>0.57680738425925926</c:v>
                </c:pt>
                <c:pt idx="1045">
                  <c:v>0.57681114583333326</c:v>
                </c:pt>
                <c:pt idx="1046">
                  <c:v>0.57681473379629633</c:v>
                </c:pt>
                <c:pt idx="1047">
                  <c:v>0.57681832175925929</c:v>
                </c:pt>
                <c:pt idx="1048">
                  <c:v>0.57682195601851849</c:v>
                </c:pt>
                <c:pt idx="1049">
                  <c:v>0.57682560185185183</c:v>
                </c:pt>
                <c:pt idx="1050">
                  <c:v>0.57682920138888882</c:v>
                </c:pt>
                <c:pt idx="1051">
                  <c:v>0.57683285879629631</c:v>
                </c:pt>
                <c:pt idx="1052">
                  <c:v>0.57683640046296303</c:v>
                </c:pt>
                <c:pt idx="1053">
                  <c:v>0.57684017361111117</c:v>
                </c:pt>
                <c:pt idx="1054">
                  <c:v>0.57684381944444441</c:v>
                </c:pt>
                <c:pt idx="1055">
                  <c:v>0.57684730324074074</c:v>
                </c:pt>
                <c:pt idx="1056">
                  <c:v>0.57685081018518514</c:v>
                </c:pt>
                <c:pt idx="1057">
                  <c:v>0.57685422453703705</c:v>
                </c:pt>
                <c:pt idx="1058">
                  <c:v>0.57685767361111118</c:v>
                </c:pt>
                <c:pt idx="1059">
                  <c:v>0.57686108796296298</c:v>
                </c:pt>
                <c:pt idx="1060">
                  <c:v>0.57686471064814815</c:v>
                </c:pt>
                <c:pt idx="1061">
                  <c:v>0.57686832175925928</c:v>
                </c:pt>
                <c:pt idx="1062">
                  <c:v>0.57687195601851848</c:v>
                </c:pt>
                <c:pt idx="1063">
                  <c:v>0.57687559027777779</c:v>
                </c:pt>
                <c:pt idx="1064">
                  <c:v>0.57687918981481479</c:v>
                </c:pt>
                <c:pt idx="1065">
                  <c:v>0.57688275462962968</c:v>
                </c:pt>
                <c:pt idx="1066">
                  <c:v>0.57688648148148147</c:v>
                </c:pt>
                <c:pt idx="1067">
                  <c:v>0.57689015046296299</c:v>
                </c:pt>
                <c:pt idx="1068">
                  <c:v>0.5768936921296296</c:v>
                </c:pt>
                <c:pt idx="1069">
                  <c:v>0.57689745370370371</c:v>
                </c:pt>
                <c:pt idx="1070">
                  <c:v>0.57690103009259264</c:v>
                </c:pt>
                <c:pt idx="1071">
                  <c:v>0.57690462962962963</c:v>
                </c:pt>
                <c:pt idx="1072">
                  <c:v>0.57690831018518518</c:v>
                </c:pt>
                <c:pt idx="1073">
                  <c:v>0.57691179398148151</c:v>
                </c:pt>
                <c:pt idx="1074">
                  <c:v>0.5769152662037037</c:v>
                </c:pt>
                <c:pt idx="1075">
                  <c:v>0.57691868055555562</c:v>
                </c:pt>
                <c:pt idx="1076">
                  <c:v>0.57692208333333339</c:v>
                </c:pt>
                <c:pt idx="1077">
                  <c:v>0.57692555555555558</c:v>
                </c:pt>
                <c:pt idx="1078">
                  <c:v>0.57692898148148142</c:v>
                </c:pt>
                <c:pt idx="1079">
                  <c:v>0.57693249999999996</c:v>
                </c:pt>
                <c:pt idx="1080">
                  <c:v>0.57693592592592591</c:v>
                </c:pt>
                <c:pt idx="1081">
                  <c:v>0.576939363425926</c:v>
                </c:pt>
                <c:pt idx="1082">
                  <c:v>0.57694281250000001</c:v>
                </c:pt>
                <c:pt idx="1083">
                  <c:v>0.57694624999999999</c:v>
                </c:pt>
                <c:pt idx="1084">
                  <c:v>0.5769497569444445</c:v>
                </c:pt>
                <c:pt idx="1085">
                  <c:v>0.57695320601851852</c:v>
                </c:pt>
                <c:pt idx="1086">
                  <c:v>0.57695680555555551</c:v>
                </c:pt>
                <c:pt idx="1087">
                  <c:v>0.57696053240740741</c:v>
                </c:pt>
                <c:pt idx="1088">
                  <c:v>0.57696421296296296</c:v>
                </c:pt>
                <c:pt idx="1089">
                  <c:v>0.57696790509259255</c:v>
                </c:pt>
                <c:pt idx="1090">
                  <c:v>0.57697156250000003</c:v>
                </c:pt>
                <c:pt idx="1091">
                  <c:v>0.57697523148148144</c:v>
                </c:pt>
                <c:pt idx="1092">
                  <c:v>0.57697895833333335</c:v>
                </c:pt>
                <c:pt idx="1093">
                  <c:v>0.57698255787037034</c:v>
                </c:pt>
                <c:pt idx="1094">
                  <c:v>0.57698618055555551</c:v>
                </c:pt>
                <c:pt idx="1095">
                  <c:v>0.57698980324074067</c:v>
                </c:pt>
                <c:pt idx="1096">
                  <c:v>0.57699348379629634</c:v>
                </c:pt>
                <c:pt idx="1097">
                  <c:v>0.5769971064814815</c:v>
                </c:pt>
                <c:pt idx="1098">
                  <c:v>0.57700075231481485</c:v>
                </c:pt>
                <c:pt idx="1099">
                  <c:v>0.57700437500000001</c:v>
                </c:pt>
                <c:pt idx="1100">
                  <c:v>0.5770081944444444</c:v>
                </c:pt>
                <c:pt idx="1101">
                  <c:v>0.57701171296296294</c:v>
                </c:pt>
                <c:pt idx="1102">
                  <c:v>0.57701515046296292</c:v>
                </c:pt>
                <c:pt idx="1103">
                  <c:v>0.57701859953703705</c:v>
                </c:pt>
                <c:pt idx="1104">
                  <c:v>0.577022025462963</c:v>
                </c:pt>
                <c:pt idx="1105">
                  <c:v>0.57702547453703701</c:v>
                </c:pt>
                <c:pt idx="1106">
                  <c:v>0.57702901620370373</c:v>
                </c:pt>
                <c:pt idx="1107">
                  <c:v>0.57703263888888889</c:v>
                </c:pt>
                <c:pt idx="1108">
                  <c:v>0.57703638888888886</c:v>
                </c:pt>
                <c:pt idx="1109">
                  <c:v>0.57704004629629624</c:v>
                </c:pt>
                <c:pt idx="1110">
                  <c:v>0.57704383101851853</c:v>
                </c:pt>
                <c:pt idx="1111">
                  <c:v>0.57704745370370369</c:v>
                </c:pt>
                <c:pt idx="1112">
                  <c:v>0.57705104166666665</c:v>
                </c:pt>
                <c:pt idx="1113">
                  <c:v>0.57705469907407403</c:v>
                </c:pt>
                <c:pt idx="1114">
                  <c:v>0.57705831018518516</c:v>
                </c:pt>
                <c:pt idx="1115">
                  <c:v>0.57706193287037044</c:v>
                </c:pt>
                <c:pt idx="1116">
                  <c:v>0.57706560185185185</c:v>
                </c:pt>
                <c:pt idx="1117">
                  <c:v>0.5770692824074074</c:v>
                </c:pt>
                <c:pt idx="1118">
                  <c:v>0.57707277777777777</c:v>
                </c:pt>
                <c:pt idx="1119">
                  <c:v>0.57707619212962957</c:v>
                </c:pt>
                <c:pt idx="1120">
                  <c:v>0.5770796412037037</c:v>
                </c:pt>
                <c:pt idx="1121">
                  <c:v>0.5770831481481481</c:v>
                </c:pt>
                <c:pt idx="1122">
                  <c:v>0.57708664351851857</c:v>
                </c:pt>
                <c:pt idx="1123">
                  <c:v>0.57709034722222219</c:v>
                </c:pt>
                <c:pt idx="1124">
                  <c:v>0.57709413194444448</c:v>
                </c:pt>
                <c:pt idx="1125">
                  <c:v>0.57709778935185185</c:v>
                </c:pt>
                <c:pt idx="1126">
                  <c:v>0.57710146990740741</c:v>
                </c:pt>
                <c:pt idx="1127">
                  <c:v>0.57710515046296296</c:v>
                </c:pt>
                <c:pt idx="1128">
                  <c:v>0.57710887731481486</c:v>
                </c:pt>
                <c:pt idx="1129">
                  <c:v>0.57711262731481483</c:v>
                </c:pt>
                <c:pt idx="1130">
                  <c:v>0.57711622685185182</c:v>
                </c:pt>
                <c:pt idx="1131">
                  <c:v>0.57711987268518516</c:v>
                </c:pt>
                <c:pt idx="1132">
                  <c:v>0.57712371527777784</c:v>
                </c:pt>
                <c:pt idx="1133">
                  <c:v>0.57712743055555549</c:v>
                </c:pt>
                <c:pt idx="1134">
                  <c:v>0.5771311921296296</c:v>
                </c:pt>
                <c:pt idx="1135">
                  <c:v>0.57713490740740736</c:v>
                </c:pt>
                <c:pt idx="1136">
                  <c:v>0.57713836805555563</c:v>
                </c:pt>
                <c:pt idx="1137">
                  <c:v>0.57714190972222223</c:v>
                </c:pt>
                <c:pt idx="1138">
                  <c:v>0.57714533564814818</c:v>
                </c:pt>
                <c:pt idx="1139">
                  <c:v>0.57714880787037037</c:v>
                </c:pt>
                <c:pt idx="1140">
                  <c:v>0.57715228009259256</c:v>
                </c:pt>
                <c:pt idx="1141">
                  <c:v>0.57715572916666669</c:v>
                </c:pt>
                <c:pt idx="1142">
                  <c:v>0.5771592708333334</c:v>
                </c:pt>
                <c:pt idx="1143">
                  <c:v>0.57716276620370366</c:v>
                </c:pt>
                <c:pt idx="1144">
                  <c:v>0.57716626157407414</c:v>
                </c:pt>
                <c:pt idx="1145">
                  <c:v>0.57716972222222218</c:v>
                </c:pt>
                <c:pt idx="1146">
                  <c:v>0.57717324074074072</c:v>
                </c:pt>
                <c:pt idx="1147">
                  <c:v>0.57717811342592595</c:v>
                </c:pt>
                <c:pt idx="1148">
                  <c:v>0.5771818865740741</c:v>
                </c:pt>
                <c:pt idx="1149">
                  <c:v>0.57718563657407407</c:v>
                </c:pt>
                <c:pt idx="1150">
                  <c:v>0.57718932870370365</c:v>
                </c:pt>
                <c:pt idx="1151">
                  <c:v>0.57719306712962959</c:v>
                </c:pt>
                <c:pt idx="1152">
                  <c:v>0.57719674768518525</c:v>
                </c:pt>
                <c:pt idx="1153">
                  <c:v>0.57720043981481484</c:v>
                </c:pt>
                <c:pt idx="1154">
                  <c:v>0.57720412037037039</c:v>
                </c:pt>
                <c:pt idx="1155">
                  <c:v>0.57720776620370373</c:v>
                </c:pt>
                <c:pt idx="1156">
                  <c:v>0.57721143518518525</c:v>
                </c:pt>
                <c:pt idx="1157">
                  <c:v>0.57721518518518522</c:v>
                </c:pt>
                <c:pt idx="1158">
                  <c:v>0.5772188773148148</c:v>
                </c:pt>
                <c:pt idx="1159">
                  <c:v>0.57722280092592593</c:v>
                </c:pt>
                <c:pt idx="1160">
                  <c:v>0.57722646990740734</c:v>
                </c:pt>
                <c:pt idx="1161">
                  <c:v>0.57723018518518521</c:v>
                </c:pt>
                <c:pt idx="1162">
                  <c:v>0.57723393518518518</c:v>
                </c:pt>
                <c:pt idx="1163">
                  <c:v>0.57723748842592593</c:v>
                </c:pt>
                <c:pt idx="1164">
                  <c:v>0.57724105324074071</c:v>
                </c:pt>
                <c:pt idx="1165">
                  <c:v>0.57724454861111107</c:v>
                </c:pt>
                <c:pt idx="1166">
                  <c:v>0.5772479976851852</c:v>
                </c:pt>
                <c:pt idx="1167">
                  <c:v>0.57725160879629633</c:v>
                </c:pt>
                <c:pt idx="1168">
                  <c:v>0.57725526620370371</c:v>
                </c:pt>
                <c:pt idx="1169">
                  <c:v>0.57725893518518523</c:v>
                </c:pt>
                <c:pt idx="1170">
                  <c:v>0.57726261574074067</c:v>
                </c:pt>
                <c:pt idx="1171">
                  <c:v>0.57726629629629633</c:v>
                </c:pt>
                <c:pt idx="1172">
                  <c:v>0.57727005787037033</c:v>
                </c:pt>
                <c:pt idx="1173">
                  <c:v>0.57727369212962965</c:v>
                </c:pt>
                <c:pt idx="1174">
                  <c:v>0.57727734953703702</c:v>
                </c:pt>
                <c:pt idx="1175">
                  <c:v>0.57728106481481478</c:v>
                </c:pt>
                <c:pt idx="1176">
                  <c:v>0.57728471064814812</c:v>
                </c:pt>
                <c:pt idx="1177">
                  <c:v>0.57728833333333329</c:v>
                </c:pt>
                <c:pt idx="1178">
                  <c:v>0.57729192129629625</c:v>
                </c:pt>
                <c:pt idx="1179">
                  <c:v>0.57729556712962959</c:v>
                </c:pt>
                <c:pt idx="1180">
                  <c:v>0.57729912037037034</c:v>
                </c:pt>
                <c:pt idx="1181">
                  <c:v>0.57730255787037044</c:v>
                </c:pt>
                <c:pt idx="1182">
                  <c:v>0.57730599537037042</c:v>
                </c:pt>
                <c:pt idx="1183">
                  <c:v>0.57730957175925923</c:v>
                </c:pt>
                <c:pt idx="1184">
                  <c:v>0.57731300925925921</c:v>
                </c:pt>
                <c:pt idx="1185">
                  <c:v>0.57731672453703708</c:v>
                </c:pt>
                <c:pt idx="1186">
                  <c:v>0.57732031250000004</c:v>
                </c:pt>
                <c:pt idx="1187">
                  <c:v>0.57732394675925924</c:v>
                </c:pt>
                <c:pt idx="1188">
                  <c:v>0.57732768518518518</c:v>
                </c:pt>
                <c:pt idx="1189">
                  <c:v>0.57733129629629631</c:v>
                </c:pt>
                <c:pt idx="1190">
                  <c:v>0.57733493055555563</c:v>
                </c:pt>
                <c:pt idx="1191">
                  <c:v>0.57733872685185184</c:v>
                </c:pt>
                <c:pt idx="1192">
                  <c:v>0.57734240740740739</c:v>
                </c:pt>
                <c:pt idx="1193">
                  <c:v>0.57734614583333332</c:v>
                </c:pt>
                <c:pt idx="1194">
                  <c:v>0.57734978009259252</c:v>
                </c:pt>
                <c:pt idx="1195">
                  <c:v>0.57735350694444443</c:v>
                </c:pt>
                <c:pt idx="1196">
                  <c:v>0.5773572569444444</c:v>
                </c:pt>
                <c:pt idx="1197">
                  <c:v>0.57736096064814812</c:v>
                </c:pt>
                <c:pt idx="1198">
                  <c:v>0.57736437500000004</c:v>
                </c:pt>
                <c:pt idx="1199">
                  <c:v>0.57736790509259261</c:v>
                </c:pt>
                <c:pt idx="1200">
                  <c:v>0.57737133101851856</c:v>
                </c:pt>
                <c:pt idx="1201">
                  <c:v>0.57737476851851854</c:v>
                </c:pt>
                <c:pt idx="1202">
                  <c:v>0.57737818287037035</c:v>
                </c:pt>
                <c:pt idx="1203">
                  <c:v>0.57738164351851851</c:v>
                </c:pt>
                <c:pt idx="1204">
                  <c:v>0.5773851504629629</c:v>
                </c:pt>
                <c:pt idx="1205">
                  <c:v>0.57738863425925924</c:v>
                </c:pt>
                <c:pt idx="1206">
                  <c:v>0.57739206018518519</c:v>
                </c:pt>
                <c:pt idx="1207">
                  <c:v>0.57739554398148152</c:v>
                </c:pt>
                <c:pt idx="1208">
                  <c:v>0.57739895833333332</c:v>
                </c:pt>
                <c:pt idx="1209">
                  <c:v>0.57740246527777772</c:v>
                </c:pt>
                <c:pt idx="1210">
                  <c:v>0.57740600694444444</c:v>
                </c:pt>
                <c:pt idx="1211">
                  <c:v>0.57740967592592596</c:v>
                </c:pt>
                <c:pt idx="1212">
                  <c:v>0.57741331018518516</c:v>
                </c:pt>
                <c:pt idx="1213">
                  <c:v>0.57741692129629629</c:v>
                </c:pt>
                <c:pt idx="1214">
                  <c:v>0.5774206481481482</c:v>
                </c:pt>
                <c:pt idx="1215">
                  <c:v>0.57742431712962961</c:v>
                </c:pt>
                <c:pt idx="1216">
                  <c:v>0.57742790509259256</c:v>
                </c:pt>
                <c:pt idx="1217">
                  <c:v>0.57743171296296303</c:v>
                </c:pt>
                <c:pt idx="1218">
                  <c:v>0.57743532407407405</c:v>
                </c:pt>
                <c:pt idx="1219">
                  <c:v>0.57743892361111115</c:v>
                </c:pt>
                <c:pt idx="1220">
                  <c:v>0.57744271990740736</c:v>
                </c:pt>
                <c:pt idx="1221">
                  <c:v>0.57744636574074071</c:v>
                </c:pt>
                <c:pt idx="1222">
                  <c:v>0.57745000000000002</c:v>
                </c:pt>
                <c:pt idx="1223">
                  <c:v>0.57745362268518519</c:v>
                </c:pt>
                <c:pt idx="1224">
                  <c:v>0.57745729166666659</c:v>
                </c:pt>
                <c:pt idx="1225">
                  <c:v>0.57746099537037032</c:v>
                </c:pt>
                <c:pt idx="1226">
                  <c:v>0.57746447916666666</c:v>
                </c:pt>
                <c:pt idx="1227">
                  <c:v>0.57746791666666664</c:v>
                </c:pt>
                <c:pt idx="1228">
                  <c:v>0.57747143518518518</c:v>
                </c:pt>
                <c:pt idx="1229">
                  <c:v>0.57747487268518516</c:v>
                </c:pt>
                <c:pt idx="1230">
                  <c:v>0.57747840277777784</c:v>
                </c:pt>
                <c:pt idx="1231">
                  <c:v>0.57748207175925925</c:v>
                </c:pt>
                <c:pt idx="1232">
                  <c:v>0.57748569444444442</c:v>
                </c:pt>
                <c:pt idx="1233">
                  <c:v>0.57748945601851853</c:v>
                </c:pt>
                <c:pt idx="1234">
                  <c:v>0.57749309027777784</c:v>
                </c:pt>
                <c:pt idx="1235">
                  <c:v>0.57749672453703704</c:v>
                </c:pt>
                <c:pt idx="1236">
                  <c:v>0.57750039351851845</c:v>
                </c:pt>
                <c:pt idx="1237">
                  <c:v>0.5775040046296297</c:v>
                </c:pt>
                <c:pt idx="1238">
                  <c:v>0.57750769675925928</c:v>
                </c:pt>
                <c:pt idx="1239">
                  <c:v>0.57751133101851859</c:v>
                </c:pt>
                <c:pt idx="1240">
                  <c:v>0.577515</c:v>
                </c:pt>
                <c:pt idx="1241">
                  <c:v>0.57751868055555555</c:v>
                </c:pt>
                <c:pt idx="1242">
                  <c:v>0.57752228009259265</c:v>
                </c:pt>
                <c:pt idx="1243">
                  <c:v>0.57752572916666667</c:v>
                </c:pt>
                <c:pt idx="1244">
                  <c:v>0.57752916666666665</c:v>
                </c:pt>
                <c:pt idx="1245">
                  <c:v>0.57753265046296298</c:v>
                </c:pt>
                <c:pt idx="1246">
                  <c:v>0.5775361921296297</c:v>
                </c:pt>
                <c:pt idx="1247">
                  <c:v>0.57753961805555554</c:v>
                </c:pt>
                <c:pt idx="1248">
                  <c:v>0.57754329861111109</c:v>
                </c:pt>
                <c:pt idx="1249">
                  <c:v>0.57754700231481482</c:v>
                </c:pt>
                <c:pt idx="1250">
                  <c:v>0.57755061342592595</c:v>
                </c:pt>
                <c:pt idx="1251">
                  <c:v>0.57755428240740747</c:v>
                </c:pt>
                <c:pt idx="1252">
                  <c:v>0.57755798611111109</c:v>
                </c:pt>
                <c:pt idx="1253">
                  <c:v>0.57756160879629637</c:v>
                </c:pt>
                <c:pt idx="1254">
                  <c:v>0.57756530092592595</c:v>
                </c:pt>
                <c:pt idx="1255">
                  <c:v>0.57756896990740747</c:v>
                </c:pt>
                <c:pt idx="1256">
                  <c:v>0.57757251157407408</c:v>
                </c:pt>
                <c:pt idx="1257">
                  <c:v>0.5775763078703704</c:v>
                </c:pt>
                <c:pt idx="1258">
                  <c:v>0.5775799421296296</c:v>
                </c:pt>
                <c:pt idx="1259">
                  <c:v>0.57758356481481476</c:v>
                </c:pt>
                <c:pt idx="1260">
                  <c:v>0.57758729166666667</c:v>
                </c:pt>
                <c:pt idx="1261">
                  <c:v>0.57759078703703703</c:v>
                </c:pt>
                <c:pt idx="1262">
                  <c:v>0.57759429398148143</c:v>
                </c:pt>
                <c:pt idx="1263">
                  <c:v>0.57759774305555556</c:v>
                </c:pt>
                <c:pt idx="1264">
                  <c:v>0.57760120370370371</c:v>
                </c:pt>
                <c:pt idx="1265">
                  <c:v>0.57760472222222226</c:v>
                </c:pt>
                <c:pt idx="1266">
                  <c:v>0.57760828703703704</c:v>
                </c:pt>
                <c:pt idx="1267">
                  <c:v>0.57761179398148144</c:v>
                </c:pt>
                <c:pt idx="1268">
                  <c:v>0.57761524305555556</c:v>
                </c:pt>
                <c:pt idx="1269">
                  <c:v>0.57761874999999996</c:v>
                </c:pt>
                <c:pt idx="1270">
                  <c:v>0.57762225694444447</c:v>
                </c:pt>
                <c:pt idx="1271">
                  <c:v>0.5776257754629629</c:v>
                </c:pt>
                <c:pt idx="1272">
                  <c:v>0.57762927083333337</c:v>
                </c:pt>
                <c:pt idx="1273">
                  <c:v>0.57763295138888882</c:v>
                </c:pt>
                <c:pt idx="1274">
                  <c:v>0.57763659722222227</c:v>
                </c:pt>
                <c:pt idx="1275">
                  <c:v>0.57764033564814821</c:v>
                </c:pt>
                <c:pt idx="1276">
                  <c:v>0.57764396990740741</c:v>
                </c:pt>
                <c:pt idx="1277">
                  <c:v>0.57764768518518517</c:v>
                </c:pt>
                <c:pt idx="1278">
                  <c:v>0.57765134259259254</c:v>
                </c:pt>
                <c:pt idx="1279">
                  <c:v>0.57765502314814821</c:v>
                </c:pt>
                <c:pt idx="1280">
                  <c:v>0.57765868055555558</c:v>
                </c:pt>
                <c:pt idx="1281">
                  <c:v>0.57766232638888892</c:v>
                </c:pt>
                <c:pt idx="1282">
                  <c:v>0.57766596064814812</c:v>
                </c:pt>
                <c:pt idx="1283">
                  <c:v>0.5776697106481482</c:v>
                </c:pt>
                <c:pt idx="1284">
                  <c:v>0.57767328703703702</c:v>
                </c:pt>
                <c:pt idx="1285">
                  <c:v>0.57767695601851854</c:v>
                </c:pt>
                <c:pt idx="1286">
                  <c:v>0.5776806712962963</c:v>
                </c:pt>
                <c:pt idx="1287">
                  <c:v>0.57768424768518523</c:v>
                </c:pt>
                <c:pt idx="1288">
                  <c:v>0.57768789351851846</c:v>
                </c:pt>
                <c:pt idx="1289">
                  <c:v>0.57769133101851855</c:v>
                </c:pt>
                <c:pt idx="1290">
                  <c:v>0.57769478009259256</c:v>
                </c:pt>
                <c:pt idx="1291">
                  <c:v>0.57769829861111111</c:v>
                </c:pt>
                <c:pt idx="1292">
                  <c:v>0.57770177083333329</c:v>
                </c:pt>
                <c:pt idx="1293">
                  <c:v>0.57770521990740742</c:v>
                </c:pt>
                <c:pt idx="1294">
                  <c:v>0.5777090046296296</c:v>
                </c:pt>
                <c:pt idx="1295">
                  <c:v>0.57771267361111112</c:v>
                </c:pt>
                <c:pt idx="1296">
                  <c:v>0.57771636574074081</c:v>
                </c:pt>
                <c:pt idx="1297">
                  <c:v>0.5777200578703704</c:v>
                </c:pt>
                <c:pt idx="1298">
                  <c:v>0.57772383101851854</c:v>
                </c:pt>
                <c:pt idx="1299">
                  <c:v>0.5777275462962963</c:v>
                </c:pt>
                <c:pt idx="1300">
                  <c:v>0.57773114583333329</c:v>
                </c:pt>
                <c:pt idx="1301">
                  <c:v>0.57773481481481481</c:v>
                </c:pt>
                <c:pt idx="1302">
                  <c:v>0.5777385995370371</c:v>
                </c:pt>
                <c:pt idx="1303">
                  <c:v>0.57774230324074072</c:v>
                </c:pt>
                <c:pt idx="1304">
                  <c:v>0.57774599537037041</c:v>
                </c:pt>
                <c:pt idx="1305">
                  <c:v>0.5777495949074074</c:v>
                </c:pt>
                <c:pt idx="1306">
                  <c:v>0.57775303240740739</c:v>
                </c:pt>
                <c:pt idx="1307">
                  <c:v>0.57775651620370372</c:v>
                </c:pt>
                <c:pt idx="1308">
                  <c:v>0.57775996527777773</c:v>
                </c:pt>
                <c:pt idx="1309">
                  <c:v>0.577763425925926</c:v>
                </c:pt>
                <c:pt idx="1310">
                  <c:v>0.57776701388888896</c:v>
                </c:pt>
                <c:pt idx="1311">
                  <c:v>0.57777070601851854</c:v>
                </c:pt>
                <c:pt idx="1312">
                  <c:v>0.57777437500000006</c:v>
                </c:pt>
                <c:pt idx="1313">
                  <c:v>0.57777796296296302</c:v>
                </c:pt>
                <c:pt idx="1314">
                  <c:v>0.57778170138888896</c:v>
                </c:pt>
                <c:pt idx="1315">
                  <c:v>0.57778545138888882</c:v>
                </c:pt>
                <c:pt idx="1316">
                  <c:v>0.57779064814814818</c:v>
                </c:pt>
                <c:pt idx="1317">
                  <c:v>0.57779429398148141</c:v>
                </c:pt>
                <c:pt idx="1318">
                  <c:v>0.57779796296296293</c:v>
                </c:pt>
                <c:pt idx="1319">
                  <c:v>0.57780164351851848</c:v>
                </c:pt>
                <c:pt idx="1320">
                  <c:v>0.57780537037037039</c:v>
                </c:pt>
                <c:pt idx="1321">
                  <c:v>0.57780905092592594</c:v>
                </c:pt>
                <c:pt idx="1322">
                  <c:v>0.57781292824074071</c:v>
                </c:pt>
                <c:pt idx="1323">
                  <c:v>0.57781645833333328</c:v>
                </c:pt>
                <c:pt idx="1324">
                  <c:v>0.57782004629629624</c:v>
                </c:pt>
                <c:pt idx="1325">
                  <c:v>0.57782356481481478</c:v>
                </c:pt>
                <c:pt idx="1326">
                  <c:v>0.57782739583333331</c:v>
                </c:pt>
                <c:pt idx="1327">
                  <c:v>0.57783108796296301</c:v>
                </c:pt>
                <c:pt idx="1328">
                  <c:v>0.57783462962962961</c:v>
                </c:pt>
                <c:pt idx="1329">
                  <c:v>0.57783812499999998</c:v>
                </c:pt>
                <c:pt idx="1330">
                  <c:v>0.57784163194444449</c:v>
                </c:pt>
                <c:pt idx="1331">
                  <c:v>0.57784516203703706</c:v>
                </c:pt>
                <c:pt idx="1332">
                  <c:v>0.57784870370370367</c:v>
                </c:pt>
                <c:pt idx="1333">
                  <c:v>0.57785221064814818</c:v>
                </c:pt>
                <c:pt idx="1334">
                  <c:v>0.57785570601851854</c:v>
                </c:pt>
                <c:pt idx="1335">
                  <c:v>0.57785980324074071</c:v>
                </c:pt>
                <c:pt idx="1336">
                  <c:v>0.57786349537037041</c:v>
                </c:pt>
                <c:pt idx="1337">
                  <c:v>0.57786716435185193</c:v>
                </c:pt>
                <c:pt idx="1338">
                  <c:v>0.57787098379629631</c:v>
                </c:pt>
                <c:pt idx="1339">
                  <c:v>0.57787465277777772</c:v>
                </c:pt>
                <c:pt idx="1340">
                  <c:v>0.57787841435185183</c:v>
                </c:pt>
                <c:pt idx="1341">
                  <c:v>0.57788208333333335</c:v>
                </c:pt>
                <c:pt idx="1342">
                  <c:v>0.57788579861111111</c:v>
                </c:pt>
                <c:pt idx="1343">
                  <c:v>0.57788954861111108</c:v>
                </c:pt>
                <c:pt idx="1344">
                  <c:v>0.57789318287037039</c:v>
                </c:pt>
                <c:pt idx="1345">
                  <c:v>0.57789688657407401</c:v>
                </c:pt>
                <c:pt idx="1346">
                  <c:v>0.57790069444444447</c:v>
                </c:pt>
                <c:pt idx="1347">
                  <c:v>0.57790446759259262</c:v>
                </c:pt>
                <c:pt idx="1348">
                  <c:v>0.57790814814814817</c:v>
                </c:pt>
                <c:pt idx="1349">
                  <c:v>0.57791190972222217</c:v>
                </c:pt>
                <c:pt idx="1350">
                  <c:v>0.57791540509259265</c:v>
                </c:pt>
                <c:pt idx="1351">
                  <c:v>0.5779189004629629</c:v>
                </c:pt>
                <c:pt idx="1352">
                  <c:v>0.57792238425925924</c:v>
                </c:pt>
                <c:pt idx="1353">
                  <c:v>0.57792591435185192</c:v>
                </c:pt>
                <c:pt idx="1354">
                  <c:v>0.57792952546296295</c:v>
                </c:pt>
                <c:pt idx="1355">
                  <c:v>0.57793324074074071</c:v>
                </c:pt>
                <c:pt idx="1356">
                  <c:v>0.57793703703703703</c:v>
                </c:pt>
                <c:pt idx="1357">
                  <c:v>0.57794090277777777</c:v>
                </c:pt>
                <c:pt idx="1358">
                  <c:v>0.57794461805555553</c:v>
                </c:pt>
                <c:pt idx="1359">
                  <c:v>0.57794834490740743</c:v>
                </c:pt>
                <c:pt idx="1360">
                  <c:v>0.57795212962962961</c:v>
                </c:pt>
                <c:pt idx="1361">
                  <c:v>0.57795583333333334</c:v>
                </c:pt>
                <c:pt idx="1362">
                  <c:v>0.5779594560185185</c:v>
                </c:pt>
                <c:pt idx="1363">
                  <c:v>0.57796312500000002</c:v>
                </c:pt>
                <c:pt idx="1364">
                  <c:v>0.57796692129629623</c:v>
                </c:pt>
                <c:pt idx="1365">
                  <c:v>0.57797065972222217</c:v>
                </c:pt>
                <c:pt idx="1366">
                  <c:v>0.57797444444444446</c:v>
                </c:pt>
                <c:pt idx="1367">
                  <c:v>0.57797788194444444</c:v>
                </c:pt>
                <c:pt idx="1368">
                  <c:v>0.57798141203703701</c:v>
                </c:pt>
                <c:pt idx="1369">
                  <c:v>0.57798489583333335</c:v>
                </c:pt>
                <c:pt idx="1370">
                  <c:v>0.5779883564814815</c:v>
                </c:pt>
                <c:pt idx="1371">
                  <c:v>0.57799181712962966</c:v>
                </c:pt>
                <c:pt idx="1372">
                  <c:v>0.57799554398148145</c:v>
                </c:pt>
                <c:pt idx="1373">
                  <c:v>0.57799930555555556</c:v>
                </c:pt>
                <c:pt idx="1374">
                  <c:v>0.57800295138888891</c:v>
                </c:pt>
                <c:pt idx="1375">
                  <c:v>0.57800657407407408</c:v>
                </c:pt>
                <c:pt idx="1376">
                  <c:v>0.57801039351851846</c:v>
                </c:pt>
                <c:pt idx="1377">
                  <c:v>0.57801403935185192</c:v>
                </c:pt>
                <c:pt idx="1378">
                  <c:v>0.57801767361111112</c:v>
                </c:pt>
                <c:pt idx="1379">
                  <c:v>0.57802134259259252</c:v>
                </c:pt>
                <c:pt idx="1380">
                  <c:v>0.57802498842592598</c:v>
                </c:pt>
                <c:pt idx="1381">
                  <c:v>0.57802866898148142</c:v>
                </c:pt>
                <c:pt idx="1382">
                  <c:v>0.57803232638888891</c:v>
                </c:pt>
                <c:pt idx="1383">
                  <c:v>0.57803605324074081</c:v>
                </c:pt>
                <c:pt idx="1384">
                  <c:v>0.57803972222222222</c:v>
                </c:pt>
                <c:pt idx="1385">
                  <c:v>0.5780431597222222</c:v>
                </c:pt>
                <c:pt idx="1386">
                  <c:v>0.57804660879629632</c:v>
                </c:pt>
                <c:pt idx="1387">
                  <c:v>0.57805010416666669</c:v>
                </c:pt>
                <c:pt idx="1388">
                  <c:v>0.57805362268518523</c:v>
                </c:pt>
                <c:pt idx="1389">
                  <c:v>0.57805716435185184</c:v>
                </c:pt>
                <c:pt idx="1390">
                  <c:v>0.57806062499999999</c:v>
                </c:pt>
                <c:pt idx="1391">
                  <c:v>0.57806408564814815</c:v>
                </c:pt>
                <c:pt idx="1392">
                  <c:v>0.57806753472222228</c:v>
                </c:pt>
                <c:pt idx="1393">
                  <c:v>0.57807106481481485</c:v>
                </c:pt>
                <c:pt idx="1394">
                  <c:v>0.57807458333333328</c:v>
                </c:pt>
                <c:pt idx="1395">
                  <c:v>0.57807804398148155</c:v>
                </c:pt>
                <c:pt idx="1396">
                  <c:v>0.5780815393518518</c:v>
                </c:pt>
                <c:pt idx="1397">
                  <c:v>0.5780852314814815</c:v>
                </c:pt>
                <c:pt idx="1398">
                  <c:v>0.57808894675925926</c:v>
                </c:pt>
                <c:pt idx="1399">
                  <c:v>0.5780927199074074</c:v>
                </c:pt>
                <c:pt idx="1400">
                  <c:v>0.57809640046296296</c:v>
                </c:pt>
                <c:pt idx="1401">
                  <c:v>0.57810019675925928</c:v>
                </c:pt>
                <c:pt idx="1402">
                  <c:v>0.57810392361111107</c:v>
                </c:pt>
                <c:pt idx="1403">
                  <c:v>0.57810755787037038</c:v>
                </c:pt>
                <c:pt idx="1404">
                  <c:v>0.57811124999999997</c:v>
                </c:pt>
                <c:pt idx="1405">
                  <c:v>0.57811501157407408</c:v>
                </c:pt>
                <c:pt idx="1406">
                  <c:v>0.57811873842592598</c:v>
                </c:pt>
                <c:pt idx="1407">
                  <c:v>0.57812237268518518</c:v>
                </c:pt>
                <c:pt idx="1408">
                  <c:v>0.57812611111111112</c:v>
                </c:pt>
                <c:pt idx="1409">
                  <c:v>0.57812975694444446</c:v>
                </c:pt>
                <c:pt idx="1410">
                  <c:v>0.57813342592592598</c:v>
                </c:pt>
                <c:pt idx="1411">
                  <c:v>0.5781371296296296</c:v>
                </c:pt>
                <c:pt idx="1412">
                  <c:v>0.57814061342592593</c:v>
                </c:pt>
                <c:pt idx="1413">
                  <c:v>0.57814416666666668</c:v>
                </c:pt>
                <c:pt idx="1414">
                  <c:v>0.5781476504629629</c:v>
                </c:pt>
                <c:pt idx="1415">
                  <c:v>0.57815114583333338</c:v>
                </c:pt>
                <c:pt idx="1416">
                  <c:v>0.5781546296296296</c:v>
                </c:pt>
                <c:pt idx="1417">
                  <c:v>0.57815833333333333</c:v>
                </c:pt>
                <c:pt idx="1418">
                  <c:v>0.57816204861111109</c:v>
                </c:pt>
                <c:pt idx="1419">
                  <c:v>0.57816575231481482</c:v>
                </c:pt>
                <c:pt idx="1420">
                  <c:v>0.57816947916666661</c:v>
                </c:pt>
                <c:pt idx="1421">
                  <c:v>0.57817320601851852</c:v>
                </c:pt>
                <c:pt idx="1422">
                  <c:v>0.57817690972222224</c:v>
                </c:pt>
                <c:pt idx="1423">
                  <c:v>0.57818056712962962</c:v>
                </c:pt>
                <c:pt idx="1424">
                  <c:v>0.57818432870370373</c:v>
                </c:pt>
                <c:pt idx="1425">
                  <c:v>0.57818803240740746</c:v>
                </c:pt>
                <c:pt idx="1426">
                  <c:v>0.57819174768518522</c:v>
                </c:pt>
                <c:pt idx="1427">
                  <c:v>0.5781954398148148</c:v>
                </c:pt>
                <c:pt idx="1428">
                  <c:v>0.578199074074074</c:v>
                </c:pt>
                <c:pt idx="1429">
                  <c:v>0.57820259259259255</c:v>
                </c:pt>
                <c:pt idx="1430">
                  <c:v>0.57820605324074081</c:v>
                </c:pt>
                <c:pt idx="1431">
                  <c:v>0.57820951388888886</c:v>
                </c:pt>
                <c:pt idx="1432">
                  <c:v>0.57821310185185182</c:v>
                </c:pt>
                <c:pt idx="1433">
                  <c:v>0.57821660879629633</c:v>
                </c:pt>
                <c:pt idx="1434">
                  <c:v>0.57822039351851851</c:v>
                </c:pt>
                <c:pt idx="1435">
                  <c:v>0.57822409722222223</c:v>
                </c:pt>
                <c:pt idx="1436">
                  <c:v>0.57822774305555558</c:v>
                </c:pt>
                <c:pt idx="1437">
                  <c:v>0.57823148148148151</c:v>
                </c:pt>
                <c:pt idx="1438">
                  <c:v>0.57823511574074071</c:v>
                </c:pt>
                <c:pt idx="1439">
                  <c:v>0.57823884259259262</c:v>
                </c:pt>
                <c:pt idx="1440">
                  <c:v>0.57824259259259259</c:v>
                </c:pt>
                <c:pt idx="1441">
                  <c:v>0.57824626157407411</c:v>
                </c:pt>
                <c:pt idx="1442">
                  <c:v>0.57824989583333331</c:v>
                </c:pt>
                <c:pt idx="1443">
                  <c:v>0.57825362268518521</c:v>
                </c:pt>
                <c:pt idx="1444">
                  <c:v>0.5782572222222222</c:v>
                </c:pt>
                <c:pt idx="1445">
                  <c:v>0.5782609143518519</c:v>
                </c:pt>
                <c:pt idx="1446">
                  <c:v>0.5782645833333333</c:v>
                </c:pt>
                <c:pt idx="1447">
                  <c:v>0.57826803240740743</c:v>
                </c:pt>
                <c:pt idx="1448">
                  <c:v>0.57827163194444442</c:v>
                </c:pt>
                <c:pt idx="1449">
                  <c:v>0.5782750694444444</c:v>
                </c:pt>
                <c:pt idx="1450">
                  <c:v>0.57827855324074073</c:v>
                </c:pt>
                <c:pt idx="1451">
                  <c:v>0.5782820486111111</c:v>
                </c:pt>
                <c:pt idx="1452">
                  <c:v>0.57828565972222223</c:v>
                </c:pt>
                <c:pt idx="1453">
                  <c:v>0.57828918981481481</c:v>
                </c:pt>
                <c:pt idx="1454">
                  <c:v>0.57829263888888882</c:v>
                </c:pt>
                <c:pt idx="1455">
                  <c:v>0.5782961342592593</c:v>
                </c:pt>
                <c:pt idx="1456">
                  <c:v>0.57829960648148149</c:v>
                </c:pt>
                <c:pt idx="1457">
                  <c:v>0.57830311342592589</c:v>
                </c:pt>
                <c:pt idx="1458">
                  <c:v>0.57830668981481481</c:v>
                </c:pt>
                <c:pt idx="1459">
                  <c:v>0.57831078703703709</c:v>
                </c:pt>
                <c:pt idx="1460">
                  <c:v>0.57831440972222226</c:v>
                </c:pt>
                <c:pt idx="1461">
                  <c:v>0.57831966435185189</c:v>
                </c:pt>
                <c:pt idx="1462">
                  <c:v>0.57832341435185186</c:v>
                </c:pt>
                <c:pt idx="1463">
                  <c:v>0.5783270601851852</c:v>
                </c:pt>
                <c:pt idx="1464">
                  <c:v>0.57833064814814816</c:v>
                </c:pt>
                <c:pt idx="1465">
                  <c:v>0.57833442129629631</c:v>
                </c:pt>
                <c:pt idx="1466">
                  <c:v>0.57833805555555562</c:v>
                </c:pt>
                <c:pt idx="1467">
                  <c:v>0.57834192129629625</c:v>
                </c:pt>
                <c:pt idx="1468">
                  <c:v>0.57834561342592594</c:v>
                </c:pt>
                <c:pt idx="1469">
                  <c:v>0.57834939814814812</c:v>
                </c:pt>
                <c:pt idx="1470">
                  <c:v>0.57835312500000002</c:v>
                </c:pt>
                <c:pt idx="1471">
                  <c:v>0.5783567824074074</c:v>
                </c:pt>
                <c:pt idx="1472">
                  <c:v>0.57836042824074074</c:v>
                </c:pt>
                <c:pt idx="1473">
                  <c:v>0.57836424768518524</c:v>
                </c:pt>
                <c:pt idx="1474">
                  <c:v>0.57836770833333329</c:v>
                </c:pt>
                <c:pt idx="1475">
                  <c:v>0.57837118055555559</c:v>
                </c:pt>
                <c:pt idx="1476">
                  <c:v>0.57837465277777778</c:v>
                </c:pt>
                <c:pt idx="1477">
                  <c:v>0.57837812499999997</c:v>
                </c:pt>
                <c:pt idx="1478">
                  <c:v>0.57838170138888889</c:v>
                </c:pt>
                <c:pt idx="1479">
                  <c:v>0.57838546296296289</c:v>
                </c:pt>
                <c:pt idx="1480">
                  <c:v>0.57838905092592596</c:v>
                </c:pt>
                <c:pt idx="1481">
                  <c:v>0.57839282407407411</c:v>
                </c:pt>
                <c:pt idx="1482">
                  <c:v>0.5783965509259259</c:v>
                </c:pt>
                <c:pt idx="1483">
                  <c:v>0.57840017361111118</c:v>
                </c:pt>
                <c:pt idx="1484">
                  <c:v>0.57840394675925932</c:v>
                </c:pt>
                <c:pt idx="1485">
                  <c:v>0.57840777777777774</c:v>
                </c:pt>
                <c:pt idx="1486">
                  <c:v>0.57841149305555561</c:v>
                </c:pt>
                <c:pt idx="1487">
                  <c:v>0.57841513888888885</c:v>
                </c:pt>
                <c:pt idx="1488">
                  <c:v>0.57841879629629622</c:v>
                </c:pt>
                <c:pt idx="1489">
                  <c:v>0.57842249999999995</c:v>
                </c:pt>
                <c:pt idx="1490">
                  <c:v>0.57842621527777782</c:v>
                </c:pt>
                <c:pt idx="1491">
                  <c:v>0.57842971064814808</c:v>
                </c:pt>
                <c:pt idx="1492">
                  <c:v>0.57843321759259259</c:v>
                </c:pt>
                <c:pt idx="1493">
                  <c:v>0.57843671296296295</c:v>
                </c:pt>
                <c:pt idx="1494">
                  <c:v>0.57844020833333332</c:v>
                </c:pt>
                <c:pt idx="1495">
                  <c:v>0.57844372685185186</c:v>
                </c:pt>
                <c:pt idx="1496">
                  <c:v>0.57844732638888885</c:v>
                </c:pt>
                <c:pt idx="1497">
                  <c:v>0.57845109953703699</c:v>
                </c:pt>
                <c:pt idx="1498">
                  <c:v>0.57845474537037034</c:v>
                </c:pt>
                <c:pt idx="1499">
                  <c:v>0.5784584606481481</c:v>
                </c:pt>
                <c:pt idx="1500">
                  <c:v>0.57846214120370376</c:v>
                </c:pt>
                <c:pt idx="1501">
                  <c:v>0.57846579861111114</c:v>
                </c:pt>
                <c:pt idx="1502">
                  <c:v>0.57846954861111111</c:v>
                </c:pt>
                <c:pt idx="1503">
                  <c:v>0.57847328703703704</c:v>
                </c:pt>
                <c:pt idx="1504">
                  <c:v>0.57847703703703701</c:v>
                </c:pt>
                <c:pt idx="1505">
                  <c:v>0.57848083333333333</c:v>
                </c:pt>
                <c:pt idx="1506">
                  <c:v>0.57848460648148148</c:v>
                </c:pt>
                <c:pt idx="1507">
                  <c:v>0.57848837962962962</c:v>
                </c:pt>
                <c:pt idx="1508">
                  <c:v>0.57849197916666661</c:v>
                </c:pt>
                <c:pt idx="1509">
                  <c:v>0.57849553240740736</c:v>
                </c:pt>
                <c:pt idx="1510">
                  <c:v>0.57849903935185187</c:v>
                </c:pt>
                <c:pt idx="1511">
                  <c:v>0.5785025578703703</c:v>
                </c:pt>
                <c:pt idx="1512">
                  <c:v>0.57850609953703702</c:v>
                </c:pt>
                <c:pt idx="1513">
                  <c:v>0.57850967592592595</c:v>
                </c:pt>
                <c:pt idx="1514">
                  <c:v>0.57851321759259255</c:v>
                </c:pt>
                <c:pt idx="1515">
                  <c:v>0.57851681712962966</c:v>
                </c:pt>
                <c:pt idx="1516">
                  <c:v>0.57852043981481482</c:v>
                </c:pt>
                <c:pt idx="1517">
                  <c:v>0.57852399305555557</c:v>
                </c:pt>
                <c:pt idx="1518">
                  <c:v>0.57852753472222218</c:v>
                </c:pt>
                <c:pt idx="1519">
                  <c:v>0.57853103009259266</c:v>
                </c:pt>
                <c:pt idx="1520">
                  <c:v>0.57853476851851848</c:v>
                </c:pt>
                <c:pt idx="1521">
                  <c:v>0.5785386574074074</c:v>
                </c:pt>
                <c:pt idx="1522">
                  <c:v>0.5785423842592593</c:v>
                </c:pt>
                <c:pt idx="1523">
                  <c:v>0.57854607638888889</c:v>
                </c:pt>
                <c:pt idx="1524">
                  <c:v>0.57854990740740742</c:v>
                </c:pt>
                <c:pt idx="1525">
                  <c:v>0.57855363425925932</c:v>
                </c:pt>
                <c:pt idx="1526">
                  <c:v>0.57855721064814813</c:v>
                </c:pt>
                <c:pt idx="1527">
                  <c:v>0.57856113425925926</c:v>
                </c:pt>
                <c:pt idx="1528">
                  <c:v>0.57856635416666669</c:v>
                </c:pt>
                <c:pt idx="1529">
                  <c:v>0.57857003472222224</c:v>
                </c:pt>
                <c:pt idx="1530">
                  <c:v>0.57857377314814817</c:v>
                </c:pt>
                <c:pt idx="1531">
                  <c:v>0.57857751157407411</c:v>
                </c:pt>
                <c:pt idx="1532">
                  <c:v>0.57858127314814811</c:v>
                </c:pt>
                <c:pt idx="1533">
                  <c:v>0.57858513888888885</c:v>
                </c:pt>
                <c:pt idx="1534">
                  <c:v>0.57858887731481479</c:v>
                </c:pt>
                <c:pt idx="1535">
                  <c:v>0.57859243055555554</c:v>
                </c:pt>
                <c:pt idx="1536">
                  <c:v>0.57859608796296291</c:v>
                </c:pt>
                <c:pt idx="1537">
                  <c:v>0.57859978009259261</c:v>
                </c:pt>
                <c:pt idx="1538">
                  <c:v>0.57860329861111104</c:v>
                </c:pt>
                <c:pt idx="1539">
                  <c:v>0.57860682870370372</c:v>
                </c:pt>
                <c:pt idx="1540">
                  <c:v>0.57861059027777773</c:v>
                </c:pt>
                <c:pt idx="1541">
                  <c:v>0.57861445601851857</c:v>
                </c:pt>
                <c:pt idx="1542">
                  <c:v>0.57861819444444451</c:v>
                </c:pt>
                <c:pt idx="1543">
                  <c:v>0.57862190972222216</c:v>
                </c:pt>
                <c:pt idx="1544">
                  <c:v>0.57862570601851848</c:v>
                </c:pt>
                <c:pt idx="1545">
                  <c:v>0.57862946759259259</c:v>
                </c:pt>
                <c:pt idx="1546">
                  <c:v>0.57863326388888892</c:v>
                </c:pt>
                <c:pt idx="1547">
                  <c:v>0.57863711805555551</c:v>
                </c:pt>
                <c:pt idx="1548">
                  <c:v>0.57864084490740741</c:v>
                </c:pt>
                <c:pt idx="1549">
                  <c:v>0.57864460648148153</c:v>
                </c:pt>
                <c:pt idx="1550">
                  <c:v>0.5786483564814815</c:v>
                </c:pt>
                <c:pt idx="1551">
                  <c:v>0.57865206018518511</c:v>
                </c:pt>
                <c:pt idx="1552">
                  <c:v>0.57865562500000001</c:v>
                </c:pt>
                <c:pt idx="1553">
                  <c:v>0.5786590972222222</c:v>
                </c:pt>
                <c:pt idx="1554">
                  <c:v>0.57866259259259256</c:v>
                </c:pt>
                <c:pt idx="1555">
                  <c:v>0.57866616898148149</c:v>
                </c:pt>
                <c:pt idx="1556">
                  <c:v>0.57866972222222224</c:v>
                </c:pt>
                <c:pt idx="1557">
                  <c:v>0.57867350694444442</c:v>
                </c:pt>
                <c:pt idx="1558">
                  <c:v>0.57867725694444438</c:v>
                </c:pt>
                <c:pt idx="1559">
                  <c:v>0.57868103009259253</c:v>
                </c:pt>
                <c:pt idx="1560">
                  <c:v>0.57868472222222223</c:v>
                </c:pt>
                <c:pt idx="1561">
                  <c:v>0.57868842592592595</c:v>
                </c:pt>
                <c:pt idx="1562">
                  <c:v>0.57869214120370371</c:v>
                </c:pt>
                <c:pt idx="1563">
                  <c:v>0.57869584490740744</c:v>
                </c:pt>
                <c:pt idx="1564">
                  <c:v>0.57869954861111117</c:v>
                </c:pt>
                <c:pt idx="1565">
                  <c:v>0.57870325231481479</c:v>
                </c:pt>
                <c:pt idx="1566">
                  <c:v>0.57870699074074072</c:v>
                </c:pt>
                <c:pt idx="1567">
                  <c:v>0.57871072916666666</c:v>
                </c:pt>
                <c:pt idx="1568">
                  <c:v>0.57871449074074077</c:v>
                </c:pt>
                <c:pt idx="1569">
                  <c:v>0.57871806712962959</c:v>
                </c:pt>
                <c:pt idx="1570">
                  <c:v>0.57872160879629631</c:v>
                </c:pt>
                <c:pt idx="1571">
                  <c:v>0.57872511574074081</c:v>
                </c:pt>
                <c:pt idx="1572">
                  <c:v>0.57872863425925924</c:v>
                </c:pt>
                <c:pt idx="1573">
                  <c:v>0.57873210648148155</c:v>
                </c:pt>
                <c:pt idx="1574">
                  <c:v>0.5787356597222223</c:v>
                </c:pt>
                <c:pt idx="1575">
                  <c:v>0.57873913194444448</c:v>
                </c:pt>
                <c:pt idx="1576">
                  <c:v>0.57874262731481485</c:v>
                </c:pt>
                <c:pt idx="1577">
                  <c:v>0.57874613425925925</c:v>
                </c:pt>
                <c:pt idx="1578">
                  <c:v>0.57874962962962961</c:v>
                </c:pt>
                <c:pt idx="1579">
                  <c:v>0.57875333333333334</c:v>
                </c:pt>
                <c:pt idx="1580">
                  <c:v>0.57875681712962967</c:v>
                </c:pt>
                <c:pt idx="1581">
                  <c:v>0.57876046296296291</c:v>
                </c:pt>
                <c:pt idx="1582">
                  <c:v>0.57876418981481481</c:v>
                </c:pt>
                <c:pt idx="1583">
                  <c:v>0.57876789351851854</c:v>
                </c:pt>
                <c:pt idx="1584">
                  <c:v>0.57877157407407409</c:v>
                </c:pt>
                <c:pt idx="1585">
                  <c:v>0.57877541666666665</c:v>
                </c:pt>
                <c:pt idx="1586">
                  <c:v>0.57877907407407403</c:v>
                </c:pt>
                <c:pt idx="1587">
                  <c:v>0.57878273148148152</c:v>
                </c:pt>
                <c:pt idx="1588">
                  <c:v>0.57878643518518513</c:v>
                </c:pt>
                <c:pt idx="1589">
                  <c:v>0.57879013888888886</c:v>
                </c:pt>
                <c:pt idx="1590">
                  <c:v>0.57879405092592595</c:v>
                </c:pt>
                <c:pt idx="1591">
                  <c:v>0.57879799768518525</c:v>
                </c:pt>
                <c:pt idx="1592">
                  <c:v>0.5788017708333334</c:v>
                </c:pt>
                <c:pt idx="1593">
                  <c:v>0.57880556712962961</c:v>
                </c:pt>
                <c:pt idx="1594">
                  <c:v>0.57880923611111113</c:v>
                </c:pt>
                <c:pt idx="1595">
                  <c:v>0.57881293981481485</c:v>
                </c:pt>
                <c:pt idx="1596">
                  <c:v>0.57881665509259261</c:v>
                </c:pt>
                <c:pt idx="1597">
                  <c:v>0.57882011574074077</c:v>
                </c:pt>
                <c:pt idx="1598">
                  <c:v>0.57882357638888882</c:v>
                </c:pt>
                <c:pt idx="1599">
                  <c:v>0.57882704861111112</c:v>
                </c:pt>
                <c:pt idx="1600">
                  <c:v>0.57883199074074076</c:v>
                </c:pt>
                <c:pt idx="1601">
                  <c:v>0.57883564814814814</c:v>
                </c:pt>
                <c:pt idx="1602">
                  <c:v>0.57883940972222225</c:v>
                </c:pt>
                <c:pt idx="1603">
                  <c:v>0.57884314814814808</c:v>
                </c:pt>
                <c:pt idx="1604">
                  <c:v>0.57884684027777777</c:v>
                </c:pt>
                <c:pt idx="1605">
                  <c:v>0.57885072916666669</c:v>
                </c:pt>
                <c:pt idx="1606">
                  <c:v>0.57885445601851848</c:v>
                </c:pt>
                <c:pt idx="1607">
                  <c:v>0.57885818287037039</c:v>
                </c:pt>
                <c:pt idx="1608">
                  <c:v>0.57886186342592594</c:v>
                </c:pt>
                <c:pt idx="1609">
                  <c:v>0.57886556712962967</c:v>
                </c:pt>
                <c:pt idx="1610">
                  <c:v>0.57886930555555549</c:v>
                </c:pt>
                <c:pt idx="1611">
                  <c:v>0.57887290509259259</c:v>
                </c:pt>
                <c:pt idx="1612">
                  <c:v>0.57887667824074074</c:v>
                </c:pt>
                <c:pt idx="1613">
                  <c:v>0.57888020833333331</c:v>
                </c:pt>
                <c:pt idx="1614">
                  <c:v>0.57888368055555561</c:v>
                </c:pt>
                <c:pt idx="1615">
                  <c:v>0.5788871527777778</c:v>
                </c:pt>
                <c:pt idx="1616">
                  <c:v>0.57889061342592596</c:v>
                </c:pt>
                <c:pt idx="1617">
                  <c:v>0.57889412037037036</c:v>
                </c:pt>
                <c:pt idx="1618">
                  <c:v>0.57889790509259254</c:v>
                </c:pt>
                <c:pt idx="1619">
                  <c:v>0.57890155092592599</c:v>
                </c:pt>
                <c:pt idx="1620">
                  <c:v>0.5789052199074074</c:v>
                </c:pt>
                <c:pt idx="1621">
                  <c:v>0.57890913194444449</c:v>
                </c:pt>
                <c:pt idx="1622">
                  <c:v>0.57891278935185186</c:v>
                </c:pt>
                <c:pt idx="1623">
                  <c:v>0.57891653935185183</c:v>
                </c:pt>
                <c:pt idx="1624">
                  <c:v>0.57892027777777777</c:v>
                </c:pt>
                <c:pt idx="1625">
                  <c:v>0.57892394675925929</c:v>
                </c:pt>
                <c:pt idx="1626">
                  <c:v>0.57892765046296291</c:v>
                </c:pt>
                <c:pt idx="1627">
                  <c:v>0.57893129629629636</c:v>
                </c:pt>
                <c:pt idx="1628">
                  <c:v>0.57893498842592594</c:v>
                </c:pt>
                <c:pt idx="1629">
                  <c:v>0.57893873842592591</c:v>
                </c:pt>
                <c:pt idx="1630">
                  <c:v>0.57894241898148147</c:v>
                </c:pt>
                <c:pt idx="1631">
                  <c:v>0.5789459027777778</c:v>
                </c:pt>
                <c:pt idx="1632">
                  <c:v>0.5789494097222222</c:v>
                </c:pt>
                <c:pt idx="1633">
                  <c:v>0.57895289351851853</c:v>
                </c:pt>
                <c:pt idx="1634">
                  <c:v>0.57895640046296293</c:v>
                </c:pt>
                <c:pt idx="1635">
                  <c:v>0.57895990740740744</c:v>
                </c:pt>
                <c:pt idx="1636">
                  <c:v>0.57896344907407404</c:v>
                </c:pt>
                <c:pt idx="1637">
                  <c:v>0.57896699074074076</c:v>
                </c:pt>
                <c:pt idx="1638">
                  <c:v>0.57897049768518516</c:v>
                </c:pt>
                <c:pt idx="1639">
                  <c:v>0.57897408564814812</c:v>
                </c:pt>
                <c:pt idx="1640">
                  <c:v>0.57897758101851848</c:v>
                </c:pt>
                <c:pt idx="1641">
                  <c:v>0.57898107638888885</c:v>
                </c:pt>
                <c:pt idx="1642">
                  <c:v>0.57898471064814816</c:v>
                </c:pt>
                <c:pt idx="1643">
                  <c:v>0.57898841435185189</c:v>
                </c:pt>
                <c:pt idx="1644">
                  <c:v>0.57899210648148147</c:v>
                </c:pt>
                <c:pt idx="1645">
                  <c:v>0.57899587962962962</c:v>
                </c:pt>
                <c:pt idx="1646">
                  <c:v>0.57899958333333335</c:v>
                </c:pt>
                <c:pt idx="1647">
                  <c:v>0.57900334490740735</c:v>
                </c:pt>
                <c:pt idx="1648">
                  <c:v>0.57900710648148146</c:v>
                </c:pt>
                <c:pt idx="1649">
                  <c:v>0.57901082175925922</c:v>
                </c:pt>
                <c:pt idx="1650">
                  <c:v>0.57901461805555554</c:v>
                </c:pt>
                <c:pt idx="1651">
                  <c:v>0.57901825231481474</c:v>
                </c:pt>
                <c:pt idx="1652">
                  <c:v>0.57902199074074068</c:v>
                </c:pt>
                <c:pt idx="1653">
                  <c:v>0.57902571759259258</c:v>
                </c:pt>
                <c:pt idx="1654">
                  <c:v>0.57902949074074073</c:v>
                </c:pt>
                <c:pt idx="1655">
                  <c:v>0.57903319444444445</c:v>
                </c:pt>
                <c:pt idx="1656">
                  <c:v>0.57903695601851857</c:v>
                </c:pt>
                <c:pt idx="1657">
                  <c:v>0.5790406597222223</c:v>
                </c:pt>
                <c:pt idx="1658">
                  <c:v>0.57904425925925929</c:v>
                </c:pt>
                <c:pt idx="1659">
                  <c:v>0.57904776620370368</c:v>
                </c:pt>
                <c:pt idx="1660">
                  <c:v>0.57905129629629626</c:v>
                </c:pt>
                <c:pt idx="1661">
                  <c:v>0.57905489583333336</c:v>
                </c:pt>
                <c:pt idx="1662">
                  <c:v>0.5790584143518519</c:v>
                </c:pt>
                <c:pt idx="1663">
                  <c:v>0.57906209490740734</c:v>
                </c:pt>
                <c:pt idx="1664">
                  <c:v>0.57906585648148146</c:v>
                </c:pt>
                <c:pt idx="1665">
                  <c:v>0.57906952546296298</c:v>
                </c:pt>
                <c:pt idx="1666">
                  <c:v>0.57907327546296294</c:v>
                </c:pt>
                <c:pt idx="1667">
                  <c:v>0.5790783796296296</c:v>
                </c:pt>
                <c:pt idx="1668">
                  <c:v>0.57908214120370372</c:v>
                </c:pt>
                <c:pt idx="1669">
                  <c:v>0.5790858333333333</c:v>
                </c:pt>
                <c:pt idx="1670">
                  <c:v>0.57908959490740741</c:v>
                </c:pt>
                <c:pt idx="1671">
                  <c:v>0.57909335648148141</c:v>
                </c:pt>
                <c:pt idx="1672">
                  <c:v>0.57909710648148149</c:v>
                </c:pt>
                <c:pt idx="1673">
                  <c:v>0.57910091435185185</c:v>
                </c:pt>
                <c:pt idx="1674">
                  <c:v>0.57910442129629625</c:v>
                </c:pt>
                <c:pt idx="1675">
                  <c:v>0.57910798611111114</c:v>
                </c:pt>
                <c:pt idx="1676">
                  <c:v>0.57911146990740747</c:v>
                </c:pt>
                <c:pt idx="1677">
                  <c:v>0.5791149884259259</c:v>
                </c:pt>
                <c:pt idx="1678">
                  <c:v>0.57911855324074069</c:v>
                </c:pt>
                <c:pt idx="1679">
                  <c:v>0.57912234953703701</c:v>
                </c:pt>
                <c:pt idx="1680">
                  <c:v>0.57912609953703698</c:v>
                </c:pt>
                <c:pt idx="1681">
                  <c:v>0.57912979166666667</c:v>
                </c:pt>
                <c:pt idx="1682">
                  <c:v>0.57913350694444443</c:v>
                </c:pt>
                <c:pt idx="1683">
                  <c:v>0.57913730324074075</c:v>
                </c:pt>
                <c:pt idx="1684">
                  <c:v>0.57914111111111111</c:v>
                </c:pt>
                <c:pt idx="1685">
                  <c:v>0.57914495370370367</c:v>
                </c:pt>
                <c:pt idx="1686">
                  <c:v>0.57914872685185192</c:v>
                </c:pt>
                <c:pt idx="1687">
                  <c:v>0.57915239583333333</c:v>
                </c:pt>
                <c:pt idx="1688">
                  <c:v>0.57915613425925927</c:v>
                </c:pt>
                <c:pt idx="1689">
                  <c:v>0.57915990740740741</c:v>
                </c:pt>
                <c:pt idx="1690">
                  <c:v>0.57916362268518518</c:v>
                </c:pt>
                <c:pt idx="1691">
                  <c:v>0.57916743055555553</c:v>
                </c:pt>
                <c:pt idx="1692">
                  <c:v>0.57917104166666666</c:v>
                </c:pt>
                <c:pt idx="1693">
                  <c:v>0.57917458333333338</c:v>
                </c:pt>
                <c:pt idx="1694">
                  <c:v>0.5791781597222222</c:v>
                </c:pt>
                <c:pt idx="1695">
                  <c:v>0.57918170138888891</c:v>
                </c:pt>
                <c:pt idx="1696">
                  <c:v>0.57918531250000005</c:v>
                </c:pt>
                <c:pt idx="1697">
                  <c:v>0.57918899305555549</c:v>
                </c:pt>
                <c:pt idx="1698">
                  <c:v>0.57919258101851845</c:v>
                </c:pt>
                <c:pt idx="1699">
                  <c:v>0.57919611111111113</c:v>
                </c:pt>
                <c:pt idx="1700">
                  <c:v>0.57919966435185188</c:v>
                </c:pt>
                <c:pt idx="1701">
                  <c:v>0.5792032407407407</c:v>
                </c:pt>
                <c:pt idx="1702">
                  <c:v>0.57920685185185183</c:v>
                </c:pt>
                <c:pt idx="1703">
                  <c:v>0.57921045138888883</c:v>
                </c:pt>
                <c:pt idx="1704">
                  <c:v>0.57921424768518526</c:v>
                </c:pt>
                <c:pt idx="1705">
                  <c:v>0.57921819444444445</c:v>
                </c:pt>
                <c:pt idx="1706">
                  <c:v>0.57922189814814817</c:v>
                </c:pt>
                <c:pt idx="1707">
                  <c:v>0.57922564814814814</c:v>
                </c:pt>
                <c:pt idx="1708">
                  <c:v>0.5792293634259259</c:v>
                </c:pt>
                <c:pt idx="1709">
                  <c:v>0.57923321759259261</c:v>
                </c:pt>
                <c:pt idx="1710">
                  <c:v>0.57923692129629634</c:v>
                </c:pt>
                <c:pt idx="1711">
                  <c:v>0.57924069444444448</c:v>
                </c:pt>
                <c:pt idx="1712">
                  <c:v>0.57924436342592589</c:v>
                </c:pt>
                <c:pt idx="1713">
                  <c:v>0.57924815972222221</c:v>
                </c:pt>
                <c:pt idx="1714">
                  <c:v>0.579251886574074</c:v>
                </c:pt>
                <c:pt idx="1715">
                  <c:v>0.5792557060185185</c:v>
                </c:pt>
                <c:pt idx="1716">
                  <c:v>0.57925949074074079</c:v>
                </c:pt>
                <c:pt idx="1717">
                  <c:v>0.57926307870370375</c:v>
                </c:pt>
                <c:pt idx="1718">
                  <c:v>0.5792668865740741</c:v>
                </c:pt>
                <c:pt idx="1719">
                  <c:v>0.57927048611111109</c:v>
                </c:pt>
                <c:pt idx="1720">
                  <c:v>0.57927400462962964</c:v>
                </c:pt>
                <c:pt idx="1721">
                  <c:v>0.57927756944444442</c:v>
                </c:pt>
                <c:pt idx="1722">
                  <c:v>0.57928112268518517</c:v>
                </c:pt>
                <c:pt idx="1723">
                  <c:v>0.57928465277777774</c:v>
                </c:pt>
                <c:pt idx="1724">
                  <c:v>0.57928841435185185</c:v>
                </c:pt>
                <c:pt idx="1725">
                  <c:v>0.57929216435185182</c:v>
                </c:pt>
                <c:pt idx="1726">
                  <c:v>0.57929589120370373</c:v>
                </c:pt>
                <c:pt idx="1727">
                  <c:v>0.57929973379629629</c:v>
                </c:pt>
                <c:pt idx="1728">
                  <c:v>0.57930346064814808</c:v>
                </c:pt>
                <c:pt idx="1729">
                  <c:v>0.57930725694444452</c:v>
                </c:pt>
                <c:pt idx="1730">
                  <c:v>0.57931116898148149</c:v>
                </c:pt>
                <c:pt idx="1731">
                  <c:v>0.57931495370370367</c:v>
                </c:pt>
                <c:pt idx="1732">
                  <c:v>0.57931873842592596</c:v>
                </c:pt>
                <c:pt idx="1733">
                  <c:v>0.57932263888888891</c:v>
                </c:pt>
                <c:pt idx="1734">
                  <c:v>0.57932642361111109</c:v>
                </c:pt>
                <c:pt idx="1735">
                  <c:v>0.57932994212962963</c:v>
                </c:pt>
                <c:pt idx="1736">
                  <c:v>0.57933348379629634</c:v>
                </c:pt>
                <c:pt idx="1737">
                  <c:v>0.57933701388888892</c:v>
                </c:pt>
                <c:pt idx="1738">
                  <c:v>0.57934063657407409</c:v>
                </c:pt>
                <c:pt idx="1739">
                  <c:v>0.57934574074074074</c:v>
                </c:pt>
                <c:pt idx="1740">
                  <c:v>0.57934951388888889</c:v>
                </c:pt>
                <c:pt idx="1741">
                  <c:v>0.579353275462963</c:v>
                </c:pt>
                <c:pt idx="1742">
                  <c:v>0.57935711805555556</c:v>
                </c:pt>
                <c:pt idx="1743">
                  <c:v>0.57936078703703708</c:v>
                </c:pt>
                <c:pt idx="1744">
                  <c:v>0.57936450231481484</c:v>
                </c:pt>
                <c:pt idx="1745">
                  <c:v>0.57936825231481481</c:v>
                </c:pt>
                <c:pt idx="1746">
                  <c:v>0.57937199074074075</c:v>
                </c:pt>
                <c:pt idx="1747">
                  <c:v>0.57937574074074072</c:v>
                </c:pt>
                <c:pt idx="1748">
                  <c:v>0.57937989583333327</c:v>
                </c:pt>
                <c:pt idx="1749">
                  <c:v>0.57938368055555556</c:v>
                </c:pt>
                <c:pt idx="1750">
                  <c:v>0.57938743055555553</c:v>
                </c:pt>
                <c:pt idx="1751">
                  <c:v>0.57939133101851847</c:v>
                </c:pt>
                <c:pt idx="1752">
                  <c:v>0.57939482638888895</c:v>
                </c:pt>
                <c:pt idx="1753">
                  <c:v>0.57939840277777777</c:v>
                </c:pt>
                <c:pt idx="1754">
                  <c:v>0.57940190972222216</c:v>
                </c:pt>
                <c:pt idx="1755">
                  <c:v>0.57940542824074071</c:v>
                </c:pt>
                <c:pt idx="1756">
                  <c:v>0.57940891203703704</c:v>
                </c:pt>
                <c:pt idx="1757">
                  <c:v>0.57941247685185182</c:v>
                </c:pt>
                <c:pt idx="1758">
                  <c:v>0.57941601851851854</c:v>
                </c:pt>
                <c:pt idx="1759">
                  <c:v>0.5794195138888889</c:v>
                </c:pt>
                <c:pt idx="1760">
                  <c:v>0.5794230208333333</c:v>
                </c:pt>
                <c:pt idx="1761">
                  <c:v>0.57942653935185184</c:v>
                </c:pt>
                <c:pt idx="1762">
                  <c:v>0.57943002314814818</c:v>
                </c:pt>
                <c:pt idx="1763">
                  <c:v>0.57943363425925931</c:v>
                </c:pt>
                <c:pt idx="1764">
                  <c:v>0.57943733796296293</c:v>
                </c:pt>
                <c:pt idx="1765">
                  <c:v>0.57944119212962963</c:v>
                </c:pt>
                <c:pt idx="1766">
                  <c:v>0.57944504629629623</c:v>
                </c:pt>
                <c:pt idx="1767">
                  <c:v>0.57944870370370372</c:v>
                </c:pt>
                <c:pt idx="1768">
                  <c:v>0.57945241898148148</c:v>
                </c:pt>
                <c:pt idx="1769">
                  <c:v>0.57945628472222221</c:v>
                </c:pt>
                <c:pt idx="1770">
                  <c:v>0.57946001157407412</c:v>
                </c:pt>
                <c:pt idx="1771">
                  <c:v>0.5794637037037037</c:v>
                </c:pt>
                <c:pt idx="1772">
                  <c:v>0.57946759259259262</c:v>
                </c:pt>
                <c:pt idx="1773">
                  <c:v>0.57947130787037038</c:v>
                </c:pt>
                <c:pt idx="1774">
                  <c:v>0.57947511574074073</c:v>
                </c:pt>
                <c:pt idx="1775">
                  <c:v>0.57947896990740744</c:v>
                </c:pt>
                <c:pt idx="1776">
                  <c:v>0.57948273148148155</c:v>
                </c:pt>
                <c:pt idx="1777">
                  <c:v>0.57948643518518517</c:v>
                </c:pt>
                <c:pt idx="1778">
                  <c:v>0.57949019675925928</c:v>
                </c:pt>
                <c:pt idx="1779">
                  <c:v>0.5794938657407408</c:v>
                </c:pt>
                <c:pt idx="1780">
                  <c:v>0.57949743055555558</c:v>
                </c:pt>
                <c:pt idx="1781">
                  <c:v>0.57950100694444451</c:v>
                </c:pt>
                <c:pt idx="1782">
                  <c:v>0.5795044791666667</c:v>
                </c:pt>
                <c:pt idx="1783">
                  <c:v>0.57950805555555551</c:v>
                </c:pt>
                <c:pt idx="1784">
                  <c:v>0.57951165509259261</c:v>
                </c:pt>
                <c:pt idx="1785">
                  <c:v>0.57951535879629634</c:v>
                </c:pt>
                <c:pt idx="1786">
                  <c:v>0.57951918981481476</c:v>
                </c:pt>
                <c:pt idx="1787">
                  <c:v>0.57952306712962964</c:v>
                </c:pt>
                <c:pt idx="1788">
                  <c:v>0.57952689814814817</c:v>
                </c:pt>
                <c:pt idx="1789">
                  <c:v>0.57953069444444438</c:v>
                </c:pt>
                <c:pt idx="1790">
                  <c:v>0.57953444444444446</c:v>
                </c:pt>
                <c:pt idx="1791">
                  <c:v>0.57953826388888896</c:v>
                </c:pt>
                <c:pt idx="1792">
                  <c:v>0.57954193287037037</c:v>
                </c:pt>
                <c:pt idx="1793">
                  <c:v>0.57954574074074072</c:v>
                </c:pt>
                <c:pt idx="1794">
                  <c:v>0.57954950231481484</c:v>
                </c:pt>
                <c:pt idx="1795">
                  <c:v>0.57955324074074077</c:v>
                </c:pt>
                <c:pt idx="1796">
                  <c:v>0.57955687499999997</c:v>
                </c:pt>
                <c:pt idx="1797">
                  <c:v>0.57956049768518525</c:v>
                </c:pt>
                <c:pt idx="1798">
                  <c:v>0.57956402777777771</c:v>
                </c:pt>
                <c:pt idx="1799">
                  <c:v>0.57956761574074067</c:v>
                </c:pt>
                <c:pt idx="1800">
                  <c:v>0.57957121527777777</c:v>
                </c:pt>
                <c:pt idx="1801">
                  <c:v>0.57957488425925929</c:v>
                </c:pt>
                <c:pt idx="1802">
                  <c:v>0.5795786805555555</c:v>
                </c:pt>
                <c:pt idx="1803">
                  <c:v>0.57958240740740741</c:v>
                </c:pt>
                <c:pt idx="1804">
                  <c:v>0.5795860995370371</c:v>
                </c:pt>
                <c:pt idx="1805">
                  <c:v>0.57958997685185187</c:v>
                </c:pt>
                <c:pt idx="1806">
                  <c:v>0.57959520833333333</c:v>
                </c:pt>
                <c:pt idx="1807">
                  <c:v>0.57959892361111109</c:v>
                </c:pt>
                <c:pt idx="1808">
                  <c:v>0.57960271990740742</c:v>
                </c:pt>
                <c:pt idx="1809">
                  <c:v>0.57960659722222219</c:v>
                </c:pt>
                <c:pt idx="1810">
                  <c:v>0.57961027777777774</c:v>
                </c:pt>
                <c:pt idx="1811">
                  <c:v>0.57961399305555561</c:v>
                </c:pt>
                <c:pt idx="1812">
                  <c:v>0.57961778935185182</c:v>
                </c:pt>
                <c:pt idx="1813">
                  <c:v>0.57962126157407401</c:v>
                </c:pt>
                <c:pt idx="1814">
                  <c:v>0.5796248263888889</c:v>
                </c:pt>
                <c:pt idx="1815">
                  <c:v>0.57962837962962965</c:v>
                </c:pt>
                <c:pt idx="1816">
                  <c:v>0.57963188657407405</c:v>
                </c:pt>
                <c:pt idx="1817">
                  <c:v>0.57963546296296298</c:v>
                </c:pt>
                <c:pt idx="1818">
                  <c:v>0.57963905092592594</c:v>
                </c:pt>
                <c:pt idx="1819">
                  <c:v>0.57964259259259265</c:v>
                </c:pt>
                <c:pt idx="1820">
                  <c:v>0.57964608796296291</c:v>
                </c:pt>
                <c:pt idx="1821">
                  <c:v>0.57964960648148145</c:v>
                </c:pt>
                <c:pt idx="1822">
                  <c:v>0.5796531597222222</c:v>
                </c:pt>
                <c:pt idx="1823">
                  <c:v>0.57965668981481488</c:v>
                </c:pt>
                <c:pt idx="1824">
                  <c:v>0.57966025462962956</c:v>
                </c:pt>
                <c:pt idx="1825">
                  <c:v>0.57966402777777781</c:v>
                </c:pt>
                <c:pt idx="1826">
                  <c:v>0.57966775462962961</c:v>
                </c:pt>
                <c:pt idx="1827">
                  <c:v>0.57967152777777775</c:v>
                </c:pt>
                <c:pt idx="1828">
                  <c:v>0.57967534722222225</c:v>
                </c:pt>
                <c:pt idx="1829">
                  <c:v>0.57967908564814818</c:v>
                </c:pt>
                <c:pt idx="1830">
                  <c:v>0.57968288194444451</c:v>
                </c:pt>
                <c:pt idx="1831">
                  <c:v>0.57968664351851851</c:v>
                </c:pt>
                <c:pt idx="1832">
                  <c:v>0.5796903703703703</c:v>
                </c:pt>
                <c:pt idx="1833">
                  <c:v>0.57969417824074077</c:v>
                </c:pt>
                <c:pt idx="1834">
                  <c:v>0.57969787037037035</c:v>
                </c:pt>
                <c:pt idx="1835">
                  <c:v>0.57970159722222225</c:v>
                </c:pt>
                <c:pt idx="1836">
                  <c:v>0.57970541666666664</c:v>
                </c:pt>
                <c:pt idx="1837">
                  <c:v>0.57970908564814816</c:v>
                </c:pt>
                <c:pt idx="1838">
                  <c:v>0.5797128240740741</c:v>
                </c:pt>
                <c:pt idx="1839">
                  <c:v>0.57971660879629627</c:v>
                </c:pt>
                <c:pt idx="1840">
                  <c:v>0.57972024305555558</c:v>
                </c:pt>
                <c:pt idx="1841">
                  <c:v>0.57972377314814816</c:v>
                </c:pt>
                <c:pt idx="1842">
                  <c:v>0.57972732638888891</c:v>
                </c:pt>
                <c:pt idx="1843">
                  <c:v>0.57973083333333331</c:v>
                </c:pt>
                <c:pt idx="1844">
                  <c:v>0.57973444444444444</c:v>
                </c:pt>
                <c:pt idx="1845">
                  <c:v>0.57973810185185182</c:v>
                </c:pt>
                <c:pt idx="1846">
                  <c:v>0.57974190972222217</c:v>
                </c:pt>
                <c:pt idx="1847">
                  <c:v>0.57974578703703705</c:v>
                </c:pt>
                <c:pt idx="1848">
                  <c:v>0.57974953703703702</c:v>
                </c:pt>
                <c:pt idx="1849">
                  <c:v>0.57975327546296296</c:v>
                </c:pt>
                <c:pt idx="1850">
                  <c:v>0.57975708333333331</c:v>
                </c:pt>
                <c:pt idx="1851">
                  <c:v>0.57976082175925925</c:v>
                </c:pt>
                <c:pt idx="1852">
                  <c:v>0.57976454861111104</c:v>
                </c:pt>
                <c:pt idx="1853">
                  <c:v>0.57976821759259256</c:v>
                </c:pt>
                <c:pt idx="1854">
                  <c:v>0.5797719560185185</c:v>
                </c:pt>
                <c:pt idx="1855">
                  <c:v>0.57977570601851858</c:v>
                </c:pt>
                <c:pt idx="1856">
                  <c:v>0.57977942129629623</c:v>
                </c:pt>
                <c:pt idx="1857">
                  <c:v>0.57978293981481477</c:v>
                </c:pt>
                <c:pt idx="1858">
                  <c:v>0.57978658564814811</c:v>
                </c:pt>
                <c:pt idx="1859">
                  <c:v>0.57979016203703704</c:v>
                </c:pt>
                <c:pt idx="1860">
                  <c:v>0.57979371527777779</c:v>
                </c:pt>
                <c:pt idx="1861">
                  <c:v>0.57979719907407412</c:v>
                </c:pt>
                <c:pt idx="1862">
                  <c:v>0.57980091435185188</c:v>
                </c:pt>
                <c:pt idx="1863">
                  <c:v>0.57980462962962964</c:v>
                </c:pt>
                <c:pt idx="1864">
                  <c:v>0.5798084722222222</c:v>
                </c:pt>
                <c:pt idx="1865">
                  <c:v>0.57981211805555555</c:v>
                </c:pt>
                <c:pt idx="1866">
                  <c:v>0.57981598379629629</c:v>
                </c:pt>
                <c:pt idx="1867">
                  <c:v>0.57981967592592587</c:v>
                </c:pt>
                <c:pt idx="1868">
                  <c:v>0.57982342592592595</c:v>
                </c:pt>
                <c:pt idx="1869">
                  <c:v>0.5798271990740741</c:v>
                </c:pt>
                <c:pt idx="1870">
                  <c:v>0.57983097222222224</c:v>
                </c:pt>
                <c:pt idx="1871">
                  <c:v>0.5798346875</c:v>
                </c:pt>
                <c:pt idx="1872">
                  <c:v>0.57984011574074079</c:v>
                </c:pt>
                <c:pt idx="1873">
                  <c:v>0.57984393518518518</c:v>
                </c:pt>
                <c:pt idx="1874">
                  <c:v>0.57984749999999996</c:v>
                </c:pt>
                <c:pt idx="1875">
                  <c:v>0.57985106481481485</c:v>
                </c:pt>
                <c:pt idx="1876">
                  <c:v>0.5798545833333334</c:v>
                </c:pt>
                <c:pt idx="1877">
                  <c:v>0.57985807870370365</c:v>
                </c:pt>
                <c:pt idx="1878">
                  <c:v>0.57986165509259258</c:v>
                </c:pt>
                <c:pt idx="1879">
                  <c:v>0.5798653587962963</c:v>
                </c:pt>
                <c:pt idx="1880">
                  <c:v>0.57986893518518523</c:v>
                </c:pt>
                <c:pt idx="1881">
                  <c:v>0.57987248842592598</c:v>
                </c:pt>
                <c:pt idx="1882">
                  <c:v>0.57987603009259259</c:v>
                </c:pt>
                <c:pt idx="1883">
                  <c:v>0.57987968749999996</c:v>
                </c:pt>
                <c:pt idx="1884">
                  <c:v>0.5798832986111111</c:v>
                </c:pt>
                <c:pt idx="1885">
                  <c:v>0.57988685185185185</c:v>
                </c:pt>
                <c:pt idx="1886">
                  <c:v>0.57989072916666673</c:v>
                </c:pt>
                <c:pt idx="1887">
                  <c:v>0.57989452546296294</c:v>
                </c:pt>
                <c:pt idx="1888">
                  <c:v>0.57989828703703705</c:v>
                </c:pt>
                <c:pt idx="1889">
                  <c:v>0.57990223379629635</c:v>
                </c:pt>
                <c:pt idx="1890">
                  <c:v>0.57990606481481477</c:v>
                </c:pt>
                <c:pt idx="1891">
                  <c:v>0.57990986111111109</c:v>
                </c:pt>
                <c:pt idx="1892">
                  <c:v>0.57991379629629625</c:v>
                </c:pt>
                <c:pt idx="1893">
                  <c:v>0.57991755787037036</c:v>
                </c:pt>
                <c:pt idx="1894">
                  <c:v>0.57992136574074071</c:v>
                </c:pt>
                <c:pt idx="1895">
                  <c:v>0.57992524305555559</c:v>
                </c:pt>
                <c:pt idx="1896">
                  <c:v>0.57992906249999998</c:v>
                </c:pt>
                <c:pt idx="1897">
                  <c:v>0.5799329513888889</c:v>
                </c:pt>
                <c:pt idx="1898">
                  <c:v>0.57993677083333328</c:v>
                </c:pt>
                <c:pt idx="1899">
                  <c:v>0.57994053240740739</c:v>
                </c:pt>
                <c:pt idx="1900">
                  <c:v>0.57994436342592592</c:v>
                </c:pt>
                <c:pt idx="1901">
                  <c:v>0.57994792824074071</c:v>
                </c:pt>
                <c:pt idx="1902">
                  <c:v>0.57995152777777781</c:v>
                </c:pt>
                <c:pt idx="1903">
                  <c:v>0.57995516203703701</c:v>
                </c:pt>
                <c:pt idx="1904">
                  <c:v>0.57995871527777776</c:v>
                </c:pt>
                <c:pt idx="1905">
                  <c:v>0.57996225694444448</c:v>
                </c:pt>
                <c:pt idx="1906">
                  <c:v>0.57996629629629626</c:v>
                </c:pt>
                <c:pt idx="1907">
                  <c:v>0.57996995370370363</c:v>
                </c:pt>
                <c:pt idx="1908">
                  <c:v>0.5799738888888889</c:v>
                </c:pt>
                <c:pt idx="1909">
                  <c:v>0.5799777083333334</c:v>
                </c:pt>
                <c:pt idx="1910">
                  <c:v>0.57998150462962961</c:v>
                </c:pt>
                <c:pt idx="1911">
                  <c:v>0.57998527777777775</c:v>
                </c:pt>
                <c:pt idx="1912">
                  <c:v>0.57998910879629628</c:v>
                </c:pt>
                <c:pt idx="1913">
                  <c:v>0.57999281250000001</c:v>
                </c:pt>
                <c:pt idx="1914">
                  <c:v>0.57999670138888892</c:v>
                </c:pt>
                <c:pt idx="1915">
                  <c:v>0.58000042824074072</c:v>
                </c:pt>
                <c:pt idx="1916">
                  <c:v>0.58000414351851848</c:v>
                </c:pt>
                <c:pt idx="1917">
                  <c:v>0.58000777777777779</c:v>
                </c:pt>
                <c:pt idx="1918">
                  <c:v>0.58001134259259257</c:v>
                </c:pt>
                <c:pt idx="1919">
                  <c:v>0.58001489583333332</c:v>
                </c:pt>
                <c:pt idx="1920">
                  <c:v>0.58001859953703705</c:v>
                </c:pt>
                <c:pt idx="1921">
                  <c:v>0.58002225694444443</c:v>
                </c:pt>
                <c:pt idx="1922">
                  <c:v>0.58002608796296296</c:v>
                </c:pt>
                <c:pt idx="1923">
                  <c:v>0.5800298611111111</c:v>
                </c:pt>
                <c:pt idx="1924">
                  <c:v>0.58003358796296289</c:v>
                </c:pt>
                <c:pt idx="1925">
                  <c:v>0.58003738425925933</c:v>
                </c:pt>
                <c:pt idx="1926">
                  <c:v>0.58004121527777774</c:v>
                </c:pt>
                <c:pt idx="1927">
                  <c:v>0.58004494212962965</c:v>
                </c:pt>
                <c:pt idx="1928">
                  <c:v>0.58004878472222221</c:v>
                </c:pt>
                <c:pt idx="1929">
                  <c:v>0.58005262731481488</c:v>
                </c:pt>
                <c:pt idx="1930">
                  <c:v>0.58005637731481474</c:v>
                </c:pt>
                <c:pt idx="1931">
                  <c:v>0.58006024305555559</c:v>
                </c:pt>
                <c:pt idx="1932">
                  <c:v>0.58006395833333335</c:v>
                </c:pt>
                <c:pt idx="1933">
                  <c:v>0.58006782407407409</c:v>
                </c:pt>
                <c:pt idx="1934">
                  <c:v>0.5800714583333334</c:v>
                </c:pt>
                <c:pt idx="1935">
                  <c:v>0.5800749652777778</c:v>
                </c:pt>
                <c:pt idx="1936">
                  <c:v>0.58007848379629634</c:v>
                </c:pt>
                <c:pt idx="1937">
                  <c:v>0.58008204861111112</c:v>
                </c:pt>
                <c:pt idx="1938">
                  <c:v>0.58008563657407408</c:v>
                </c:pt>
                <c:pt idx="1939">
                  <c:v>0.58009050925925931</c:v>
                </c:pt>
                <c:pt idx="1940">
                  <c:v>0.58009409722222227</c:v>
                </c:pt>
                <c:pt idx="1941">
                  <c:v>0.58009766203703705</c:v>
                </c:pt>
                <c:pt idx="1942">
                  <c:v>0.5801012152777778</c:v>
                </c:pt>
                <c:pt idx="1943">
                  <c:v>0.58010486111111115</c:v>
                </c:pt>
                <c:pt idx="1944">
                  <c:v>0.58010839120370372</c:v>
                </c:pt>
                <c:pt idx="1945">
                  <c:v>0.5801120486111111</c:v>
                </c:pt>
                <c:pt idx="1946">
                  <c:v>0.58011579861111107</c:v>
                </c:pt>
                <c:pt idx="1947">
                  <c:v>0.58011951388888894</c:v>
                </c:pt>
                <c:pt idx="1948">
                  <c:v>0.58012324074074073</c:v>
                </c:pt>
                <c:pt idx="1949">
                  <c:v>0.58012697916666667</c:v>
                </c:pt>
                <c:pt idx="1950">
                  <c:v>0.58013076388888896</c:v>
                </c:pt>
                <c:pt idx="1951">
                  <c:v>0.58013452546296296</c:v>
                </c:pt>
                <c:pt idx="1952">
                  <c:v>0.58013831018518525</c:v>
                </c:pt>
                <c:pt idx="1953">
                  <c:v>0.58014206018518522</c:v>
                </c:pt>
                <c:pt idx="1954">
                  <c:v>0.58014579861111104</c:v>
                </c:pt>
                <c:pt idx="1955">
                  <c:v>0.58014954861111112</c:v>
                </c:pt>
                <c:pt idx="1956">
                  <c:v>0.58015334490740744</c:v>
                </c:pt>
                <c:pt idx="1957">
                  <c:v>0.58015708333333327</c:v>
                </c:pt>
                <c:pt idx="1958">
                  <c:v>0.58016083333333335</c:v>
                </c:pt>
                <c:pt idx="1959">
                  <c:v>0.58016462962962956</c:v>
                </c:pt>
                <c:pt idx="1960">
                  <c:v>0.58016840277777781</c:v>
                </c:pt>
                <c:pt idx="1961">
                  <c:v>0.58017197916666674</c:v>
                </c:pt>
                <c:pt idx="1962">
                  <c:v>0.5801755671296297</c:v>
                </c:pt>
                <c:pt idx="1963">
                  <c:v>0.58017918981481487</c:v>
                </c:pt>
                <c:pt idx="1964">
                  <c:v>0.5801827083333333</c:v>
                </c:pt>
                <c:pt idx="1965">
                  <c:v>0.58018626157407405</c:v>
                </c:pt>
                <c:pt idx="1966">
                  <c:v>0.58019001157407402</c:v>
                </c:pt>
                <c:pt idx="1967">
                  <c:v>0.58019385416666669</c:v>
                </c:pt>
                <c:pt idx="1968">
                  <c:v>0.58019751157407407</c:v>
                </c:pt>
                <c:pt idx="1969">
                  <c:v>0.58020131944444442</c:v>
                </c:pt>
                <c:pt idx="1970">
                  <c:v>0.58020511574074074</c:v>
                </c:pt>
                <c:pt idx="1971">
                  <c:v>0.5802088310185185</c:v>
                </c:pt>
                <c:pt idx="1972">
                  <c:v>0.58021256944444444</c:v>
                </c:pt>
                <c:pt idx="1973">
                  <c:v>0.58021637731481479</c:v>
                </c:pt>
                <c:pt idx="1974">
                  <c:v>0.58022010416666669</c:v>
                </c:pt>
                <c:pt idx="1975">
                  <c:v>0.58022393518518511</c:v>
                </c:pt>
                <c:pt idx="1976">
                  <c:v>0.58022770833333337</c:v>
                </c:pt>
                <c:pt idx="1977">
                  <c:v>0.58023142361111113</c:v>
                </c:pt>
                <c:pt idx="1978">
                  <c:v>0.5802349537037037</c:v>
                </c:pt>
                <c:pt idx="1979">
                  <c:v>0.58023848379629628</c:v>
                </c:pt>
                <c:pt idx="1980">
                  <c:v>0.58024200231481482</c:v>
                </c:pt>
                <c:pt idx="1981">
                  <c:v>0.58024560185185192</c:v>
                </c:pt>
                <c:pt idx="1982">
                  <c:v>0.58024915509259256</c:v>
                </c:pt>
                <c:pt idx="1983">
                  <c:v>0.58025299768518523</c:v>
                </c:pt>
                <c:pt idx="1984">
                  <c:v>0.58025685185185183</c:v>
                </c:pt>
                <c:pt idx="1985">
                  <c:v>0.58026061342592594</c:v>
                </c:pt>
                <c:pt idx="1986">
                  <c:v>0.58026437499999994</c:v>
                </c:pt>
                <c:pt idx="1987">
                  <c:v>0.58026821759259262</c:v>
                </c:pt>
                <c:pt idx="1988">
                  <c:v>0.58027199074074076</c:v>
                </c:pt>
                <c:pt idx="1989">
                  <c:v>0.58027571759259267</c:v>
                </c:pt>
                <c:pt idx="1990">
                  <c:v>0.58027939814814811</c:v>
                </c:pt>
                <c:pt idx="1991">
                  <c:v>0.58028314814814819</c:v>
                </c:pt>
                <c:pt idx="1992">
                  <c:v>0.58028700231481478</c:v>
                </c:pt>
                <c:pt idx="1993">
                  <c:v>0.5802907986111111</c:v>
                </c:pt>
                <c:pt idx="1994">
                  <c:v>0.58029458333333339</c:v>
                </c:pt>
                <c:pt idx="1995">
                  <c:v>0.58029815972222221</c:v>
                </c:pt>
                <c:pt idx="1996">
                  <c:v>0.5803016666666666</c:v>
                </c:pt>
                <c:pt idx="1997">
                  <c:v>0.58030519675925929</c:v>
                </c:pt>
                <c:pt idx="1998">
                  <c:v>0.58030878472222225</c:v>
                </c:pt>
                <c:pt idx="1999">
                  <c:v>0.58031238425925924</c:v>
                </c:pt>
                <c:pt idx="2000">
                  <c:v>0.58031600694444452</c:v>
                </c:pt>
                <c:pt idx="2001">
                  <c:v>0.58031952546296295</c:v>
                </c:pt>
                <c:pt idx="2002">
                  <c:v>0.58032305555555552</c:v>
                </c:pt>
                <c:pt idx="2003">
                  <c:v>0.58032664351851848</c:v>
                </c:pt>
                <c:pt idx="2004">
                  <c:v>0.58033019675925923</c:v>
                </c:pt>
                <c:pt idx="2005">
                  <c:v>0.58033508101851849</c:v>
                </c:pt>
                <c:pt idx="2006">
                  <c:v>0.58033870370370366</c:v>
                </c:pt>
                <c:pt idx="2007">
                  <c:v>0.58034245370370374</c:v>
                </c:pt>
                <c:pt idx="2008">
                  <c:v>0.58034621527777774</c:v>
                </c:pt>
                <c:pt idx="2009">
                  <c:v>0.58035006944444445</c:v>
                </c:pt>
                <c:pt idx="2010">
                  <c:v>0.58035383101851845</c:v>
                </c:pt>
                <c:pt idx="2011">
                  <c:v>0.58035763888888892</c:v>
                </c:pt>
                <c:pt idx="2012">
                  <c:v>0.58036135416666668</c:v>
                </c:pt>
                <c:pt idx="2013">
                  <c:v>0.58036513888888885</c:v>
                </c:pt>
                <c:pt idx="2014">
                  <c:v>0.58036892361111114</c:v>
                </c:pt>
                <c:pt idx="2015">
                  <c:v>0.58037275462962967</c:v>
                </c:pt>
                <c:pt idx="2016">
                  <c:v>0.5803764583333334</c:v>
                </c:pt>
                <c:pt idx="2017">
                  <c:v>0.58038025462962961</c:v>
                </c:pt>
                <c:pt idx="2018">
                  <c:v>0.58038412037037035</c:v>
                </c:pt>
                <c:pt idx="2019">
                  <c:v>0.58038790509259253</c:v>
                </c:pt>
                <c:pt idx="2020">
                  <c:v>0.58039170138888896</c:v>
                </c:pt>
                <c:pt idx="2021">
                  <c:v>0.58039537037037037</c:v>
                </c:pt>
                <c:pt idx="2022">
                  <c:v>0.58039891203703708</c:v>
                </c:pt>
                <c:pt idx="2023">
                  <c:v>0.58040254629629628</c:v>
                </c:pt>
                <c:pt idx="2024">
                  <c:v>0.58040607638888886</c:v>
                </c:pt>
                <c:pt idx="2025">
                  <c:v>0.58040960648148154</c:v>
                </c:pt>
                <c:pt idx="2026">
                  <c:v>0.58041324074074074</c:v>
                </c:pt>
                <c:pt idx="2027">
                  <c:v>0.5804169212962963</c:v>
                </c:pt>
                <c:pt idx="2028">
                  <c:v>0.58042065972222223</c:v>
                </c:pt>
                <c:pt idx="2029">
                  <c:v>0.58042445601851855</c:v>
                </c:pt>
                <c:pt idx="2030">
                  <c:v>0.58042825231481487</c:v>
                </c:pt>
                <c:pt idx="2031">
                  <c:v>0.58043199074074081</c:v>
                </c:pt>
                <c:pt idx="2032">
                  <c:v>0.58043579861111116</c:v>
                </c:pt>
                <c:pt idx="2033">
                  <c:v>0.58043951388888892</c:v>
                </c:pt>
                <c:pt idx="2034">
                  <c:v>0.58044335648148149</c:v>
                </c:pt>
                <c:pt idx="2035">
                  <c:v>0.58044734953703703</c:v>
                </c:pt>
                <c:pt idx="2036">
                  <c:v>0.58045103009259258</c:v>
                </c:pt>
                <c:pt idx="2037">
                  <c:v>0.58045481481481487</c:v>
                </c:pt>
                <c:pt idx="2038">
                  <c:v>0.58045836805555562</c:v>
                </c:pt>
                <c:pt idx="2039">
                  <c:v>0.58046189814814808</c:v>
                </c:pt>
                <c:pt idx="2040">
                  <c:v>0.58046550925925933</c:v>
                </c:pt>
                <c:pt idx="2041">
                  <c:v>0.58046914351851853</c:v>
                </c:pt>
                <c:pt idx="2042">
                  <c:v>0.58047271990740745</c:v>
                </c:pt>
                <c:pt idx="2043">
                  <c:v>0.58047642361111118</c:v>
                </c:pt>
                <c:pt idx="2044">
                  <c:v>0.58048030092592595</c:v>
                </c:pt>
                <c:pt idx="2045">
                  <c:v>0.5804840740740741</c:v>
                </c:pt>
                <c:pt idx="2046">
                  <c:v>0.58048789351851848</c:v>
                </c:pt>
                <c:pt idx="2047">
                  <c:v>0.5804916550925926</c:v>
                </c:pt>
                <c:pt idx="2048">
                  <c:v>0.58049542824074074</c:v>
                </c:pt>
                <c:pt idx="2049">
                  <c:v>0.58049907407407408</c:v>
                </c:pt>
                <c:pt idx="2050">
                  <c:v>0.58050284722222223</c:v>
                </c:pt>
                <c:pt idx="2051">
                  <c:v>0.5805065972222222</c:v>
                </c:pt>
                <c:pt idx="2052">
                  <c:v>0.5805104513888889</c:v>
                </c:pt>
                <c:pt idx="2053">
                  <c:v>0.58051418981481484</c:v>
                </c:pt>
                <c:pt idx="2054">
                  <c:v>0.580518125</c:v>
                </c:pt>
                <c:pt idx="2055">
                  <c:v>0.58052181712962969</c:v>
                </c:pt>
                <c:pt idx="2056">
                  <c:v>0.5805253587962963</c:v>
                </c:pt>
                <c:pt idx="2057">
                  <c:v>0.58052891203703705</c:v>
                </c:pt>
                <c:pt idx="2058">
                  <c:v>0.58053244212962962</c:v>
                </c:pt>
                <c:pt idx="2059">
                  <c:v>0.58053609953703711</c:v>
                </c:pt>
                <c:pt idx="2060">
                  <c:v>0.58053964120370372</c:v>
                </c:pt>
                <c:pt idx="2061">
                  <c:v>0.58054318287037032</c:v>
                </c:pt>
                <c:pt idx="2062">
                  <c:v>0.58054684027777781</c:v>
                </c:pt>
                <c:pt idx="2063">
                  <c:v>0.58055040509259259</c:v>
                </c:pt>
                <c:pt idx="2064">
                  <c:v>0.5805539467592592</c:v>
                </c:pt>
                <c:pt idx="2065">
                  <c:v>0.58055756944444448</c:v>
                </c:pt>
                <c:pt idx="2066">
                  <c:v>0.58056119212962964</c:v>
                </c:pt>
                <c:pt idx="2067">
                  <c:v>0.58056489583333326</c:v>
                </c:pt>
                <c:pt idx="2068">
                  <c:v>0.58056858796296296</c:v>
                </c:pt>
                <c:pt idx="2069">
                  <c:v>0.58057237268518513</c:v>
                </c:pt>
                <c:pt idx="2070">
                  <c:v>0.58057625000000002</c:v>
                </c:pt>
                <c:pt idx="2071">
                  <c:v>0.58058009259259258</c:v>
                </c:pt>
                <c:pt idx="2072">
                  <c:v>0.5805854050925926</c:v>
                </c:pt>
                <c:pt idx="2073">
                  <c:v>0.58058921296296295</c:v>
                </c:pt>
                <c:pt idx="2074">
                  <c:v>0.58059310185185187</c:v>
                </c:pt>
                <c:pt idx="2075">
                  <c:v>0.58059690972222222</c:v>
                </c:pt>
                <c:pt idx="2076">
                  <c:v>0.58060076388888893</c:v>
                </c:pt>
                <c:pt idx="2077">
                  <c:v>0.58060490740740744</c:v>
                </c:pt>
                <c:pt idx="2078">
                  <c:v>0.58060876157407404</c:v>
                </c:pt>
                <c:pt idx="2079">
                  <c:v>0.58061254629629633</c:v>
                </c:pt>
                <c:pt idx="2080">
                  <c:v>0.58061644675925927</c:v>
                </c:pt>
                <c:pt idx="2081">
                  <c:v>0.58062026620370377</c:v>
                </c:pt>
                <c:pt idx="2082">
                  <c:v>0.58062384259259259</c:v>
                </c:pt>
                <c:pt idx="2083">
                  <c:v>0.58062749999999996</c:v>
                </c:pt>
                <c:pt idx="2084">
                  <c:v>0.58063112268518513</c:v>
                </c:pt>
                <c:pt idx="2085">
                  <c:v>0.58063478009259262</c:v>
                </c:pt>
                <c:pt idx="2086">
                  <c:v>0.58063841435185182</c:v>
                </c:pt>
                <c:pt idx="2087">
                  <c:v>0.58064214120370372</c:v>
                </c:pt>
                <c:pt idx="2088">
                  <c:v>0.58064601851851849</c:v>
                </c:pt>
                <c:pt idx="2089">
                  <c:v>0.58064989583333337</c:v>
                </c:pt>
                <c:pt idx="2090">
                  <c:v>0.58065362268518517</c:v>
                </c:pt>
                <c:pt idx="2091">
                  <c:v>0.58065748842592591</c:v>
                </c:pt>
                <c:pt idx="2092">
                  <c:v>0.58066122685185184</c:v>
                </c:pt>
                <c:pt idx="2093">
                  <c:v>0.58066501157407402</c:v>
                </c:pt>
                <c:pt idx="2094">
                  <c:v>0.58066892361111111</c:v>
                </c:pt>
                <c:pt idx="2095">
                  <c:v>0.58067276620370367</c:v>
                </c:pt>
                <c:pt idx="2096">
                  <c:v>0.58067651620370364</c:v>
                </c:pt>
                <c:pt idx="2097">
                  <c:v>0.58068050925925929</c:v>
                </c:pt>
                <c:pt idx="2098">
                  <c:v>0.58068414351851849</c:v>
                </c:pt>
                <c:pt idx="2099">
                  <c:v>0.58068769675925924</c:v>
                </c:pt>
                <c:pt idx="2100">
                  <c:v>0.58069124999999999</c:v>
                </c:pt>
                <c:pt idx="2101">
                  <c:v>0.58069491898148151</c:v>
                </c:pt>
                <c:pt idx="2102">
                  <c:v>0.58069859953703706</c:v>
                </c:pt>
                <c:pt idx="2103">
                  <c:v>0.58070250000000001</c:v>
                </c:pt>
                <c:pt idx="2104">
                  <c:v>0.58070626157407401</c:v>
                </c:pt>
                <c:pt idx="2105">
                  <c:v>0.58071015046296293</c:v>
                </c:pt>
                <c:pt idx="2106">
                  <c:v>0.58071400462962963</c:v>
                </c:pt>
                <c:pt idx="2107">
                  <c:v>0.58071787037037037</c:v>
                </c:pt>
                <c:pt idx="2108">
                  <c:v>0.58072175925925928</c:v>
                </c:pt>
                <c:pt idx="2109">
                  <c:v>0.58072555555555561</c:v>
                </c:pt>
                <c:pt idx="2110">
                  <c:v>0.58072932870370375</c:v>
                </c:pt>
                <c:pt idx="2111">
                  <c:v>0.58073320601851852</c:v>
                </c:pt>
                <c:pt idx="2112">
                  <c:v>0.58073696759259252</c:v>
                </c:pt>
                <c:pt idx="2113">
                  <c:v>0.58074084490740741</c:v>
                </c:pt>
                <c:pt idx="2114">
                  <c:v>0.58074483796296295</c:v>
                </c:pt>
                <c:pt idx="2115">
                  <c:v>0.58074848379629629</c:v>
                </c:pt>
                <c:pt idx="2116">
                  <c:v>0.58075204861111118</c:v>
                </c:pt>
                <c:pt idx="2117">
                  <c:v>0.58075565972222221</c:v>
                </c:pt>
                <c:pt idx="2118">
                  <c:v>0.58075918981481478</c:v>
                </c:pt>
                <c:pt idx="2119">
                  <c:v>0.58076287037037033</c:v>
                </c:pt>
                <c:pt idx="2120">
                  <c:v>0.58076640046296302</c:v>
                </c:pt>
                <c:pt idx="2121">
                  <c:v>0.58076993055555559</c:v>
                </c:pt>
                <c:pt idx="2122">
                  <c:v>0.58077358796296297</c:v>
                </c:pt>
                <c:pt idx="2123">
                  <c:v>0.58077714120370372</c:v>
                </c:pt>
                <c:pt idx="2124">
                  <c:v>0.58078069444444447</c:v>
                </c:pt>
                <c:pt idx="2125">
                  <c:v>0.58078432870370367</c:v>
                </c:pt>
                <c:pt idx="2126">
                  <c:v>0.58078787037037038</c:v>
                </c:pt>
                <c:pt idx="2127">
                  <c:v>0.58079162037037035</c:v>
                </c:pt>
                <c:pt idx="2128">
                  <c:v>0.58079532407407408</c:v>
                </c:pt>
                <c:pt idx="2129">
                  <c:v>0.58079905092592587</c:v>
                </c:pt>
                <c:pt idx="2130">
                  <c:v>0.58080285879629623</c:v>
                </c:pt>
                <c:pt idx="2131">
                  <c:v>0.58080674768518514</c:v>
                </c:pt>
                <c:pt idx="2132">
                  <c:v>0.58081046296296301</c:v>
                </c:pt>
                <c:pt idx="2133">
                  <c:v>0.58081438657407414</c:v>
                </c:pt>
                <c:pt idx="2134">
                  <c:v>0.58081810185185179</c:v>
                </c:pt>
                <c:pt idx="2135">
                  <c:v>0.58082187499999993</c:v>
                </c:pt>
                <c:pt idx="2136">
                  <c:v>0.58082576388888885</c:v>
                </c:pt>
                <c:pt idx="2137">
                  <c:v>0.58082958333333334</c:v>
                </c:pt>
                <c:pt idx="2138">
                  <c:v>0.58083487268518519</c:v>
                </c:pt>
                <c:pt idx="2139">
                  <c:v>0.58083868055555554</c:v>
                </c:pt>
                <c:pt idx="2140">
                  <c:v>0.5808424884259259</c:v>
                </c:pt>
                <c:pt idx="2141">
                  <c:v>0.58084620370370377</c:v>
                </c:pt>
                <c:pt idx="2142">
                  <c:v>0.58084980324074076</c:v>
                </c:pt>
                <c:pt idx="2143">
                  <c:v>0.58085342592592593</c:v>
                </c:pt>
                <c:pt idx="2144">
                  <c:v>0.58085701388888888</c:v>
                </c:pt>
                <c:pt idx="2145">
                  <c:v>0.58086065972222223</c:v>
                </c:pt>
                <c:pt idx="2146">
                  <c:v>0.58086421296296298</c:v>
                </c:pt>
                <c:pt idx="2147">
                  <c:v>0.58086798611111112</c:v>
                </c:pt>
                <c:pt idx="2148">
                  <c:v>0.58087178240740744</c:v>
                </c:pt>
                <c:pt idx="2149">
                  <c:v>0.58087567129629625</c:v>
                </c:pt>
                <c:pt idx="2150">
                  <c:v>0.58087938657407412</c:v>
                </c:pt>
                <c:pt idx="2151">
                  <c:v>0.58088322916666668</c:v>
                </c:pt>
                <c:pt idx="2152">
                  <c:v>0.58088694444444444</c:v>
                </c:pt>
                <c:pt idx="2153">
                  <c:v>0.58089070601851855</c:v>
                </c:pt>
                <c:pt idx="2154">
                  <c:v>0.58089439814814814</c:v>
                </c:pt>
                <c:pt idx="2155">
                  <c:v>0.58089815972222225</c:v>
                </c:pt>
                <c:pt idx="2156">
                  <c:v>0.58090189814814808</c:v>
                </c:pt>
                <c:pt idx="2157">
                  <c:v>0.58090565972222219</c:v>
                </c:pt>
                <c:pt idx="2158">
                  <c:v>0.58090934027777774</c:v>
                </c:pt>
                <c:pt idx="2159">
                  <c:v>0.58091296296296291</c:v>
                </c:pt>
                <c:pt idx="2160">
                  <c:v>0.58091651620370366</c:v>
                </c:pt>
                <c:pt idx="2161">
                  <c:v>0.58092006944444441</c:v>
                </c:pt>
                <c:pt idx="2162">
                  <c:v>0.58092373842592593</c:v>
                </c:pt>
                <c:pt idx="2163">
                  <c:v>0.58092751157407407</c:v>
                </c:pt>
                <c:pt idx="2164">
                  <c:v>0.58093125000000001</c:v>
                </c:pt>
                <c:pt idx="2165">
                  <c:v>0.58093502314814816</c:v>
                </c:pt>
                <c:pt idx="2166">
                  <c:v>0.58093887731481486</c:v>
                </c:pt>
                <c:pt idx="2167">
                  <c:v>0.58094268518518521</c:v>
                </c:pt>
                <c:pt idx="2168">
                  <c:v>0.58094640046296298</c:v>
                </c:pt>
                <c:pt idx="2169">
                  <c:v>0.58095018518518515</c:v>
                </c:pt>
                <c:pt idx="2170">
                  <c:v>0.58095396990740744</c:v>
                </c:pt>
                <c:pt idx="2171">
                  <c:v>0.5809577777777778</c:v>
                </c:pt>
                <c:pt idx="2172">
                  <c:v>0.58096149305555556</c:v>
                </c:pt>
                <c:pt idx="2173">
                  <c:v>0.58096534722222215</c:v>
                </c:pt>
                <c:pt idx="2174">
                  <c:v>0.58096914351851858</c:v>
                </c:pt>
                <c:pt idx="2175">
                  <c:v>0.58097300925925921</c:v>
                </c:pt>
                <c:pt idx="2176">
                  <c:v>0.58097665509259266</c:v>
                </c:pt>
                <c:pt idx="2177">
                  <c:v>0.5809802083333333</c:v>
                </c:pt>
                <c:pt idx="2178">
                  <c:v>0.58098379629629626</c:v>
                </c:pt>
                <c:pt idx="2179">
                  <c:v>0.58098738425925933</c:v>
                </c:pt>
                <c:pt idx="2180">
                  <c:v>0.58099109953703698</c:v>
                </c:pt>
                <c:pt idx="2181">
                  <c:v>0.58099471064814812</c:v>
                </c:pt>
                <c:pt idx="2182">
                  <c:v>0.58099829861111107</c:v>
                </c:pt>
                <c:pt idx="2183">
                  <c:v>0.58100184027777779</c:v>
                </c:pt>
                <c:pt idx="2184">
                  <c:v>0.58100545138888882</c:v>
                </c:pt>
                <c:pt idx="2185">
                  <c:v>0.58100903935185189</c:v>
                </c:pt>
                <c:pt idx="2186">
                  <c:v>0.58101396990740739</c:v>
                </c:pt>
                <c:pt idx="2187">
                  <c:v>0.58101789351851851</c:v>
                </c:pt>
                <c:pt idx="2188">
                  <c:v>0.58102164351851848</c:v>
                </c:pt>
                <c:pt idx="2189">
                  <c:v>0.58102548611111116</c:v>
                </c:pt>
                <c:pt idx="2190">
                  <c:v>0.58102932870370372</c:v>
                </c:pt>
                <c:pt idx="2191">
                  <c:v>0.58103309027777772</c:v>
                </c:pt>
                <c:pt idx="2192">
                  <c:v>0.58103675925925924</c:v>
                </c:pt>
                <c:pt idx="2193">
                  <c:v>0.58104057870370374</c:v>
                </c:pt>
                <c:pt idx="2194">
                  <c:v>0.58104438657407409</c:v>
                </c:pt>
                <c:pt idx="2195">
                  <c:v>0.58104821759259262</c:v>
                </c:pt>
                <c:pt idx="2196">
                  <c:v>0.58105210648148142</c:v>
                </c:pt>
                <c:pt idx="2197">
                  <c:v>0.58105581018518515</c:v>
                </c:pt>
                <c:pt idx="2198">
                  <c:v>0.58105967592592589</c:v>
                </c:pt>
                <c:pt idx="2199">
                  <c:v>0.58106347222222221</c:v>
                </c:pt>
                <c:pt idx="2200">
                  <c:v>0.5810672569444445</c:v>
                </c:pt>
                <c:pt idx="2201">
                  <c:v>0.58107099537037044</c:v>
                </c:pt>
                <c:pt idx="2202">
                  <c:v>0.58107468750000002</c:v>
                </c:pt>
                <c:pt idx="2203">
                  <c:v>0.58107824074074077</c:v>
                </c:pt>
                <c:pt idx="2204">
                  <c:v>0.58108180555555555</c:v>
                </c:pt>
                <c:pt idx="2205">
                  <c:v>0.58108532407407409</c:v>
                </c:pt>
                <c:pt idx="2206">
                  <c:v>0.58108893518518523</c:v>
                </c:pt>
                <c:pt idx="2207">
                  <c:v>0.58109278935185182</c:v>
                </c:pt>
                <c:pt idx="2208">
                  <c:v>0.58109664351851853</c:v>
                </c:pt>
                <c:pt idx="2209">
                  <c:v>0.58110038194444447</c:v>
                </c:pt>
                <c:pt idx="2210">
                  <c:v>0.58110427083333327</c:v>
                </c:pt>
                <c:pt idx="2211">
                  <c:v>0.58110795138888893</c:v>
                </c:pt>
                <c:pt idx="2212">
                  <c:v>0.58111175925925929</c:v>
                </c:pt>
                <c:pt idx="2213">
                  <c:v>0.58111556712962964</c:v>
                </c:pt>
                <c:pt idx="2214">
                  <c:v>0.58111937499999999</c:v>
                </c:pt>
                <c:pt idx="2215">
                  <c:v>0.58112319444444449</c:v>
                </c:pt>
                <c:pt idx="2216">
                  <c:v>0.58112701388888888</c:v>
                </c:pt>
                <c:pt idx="2217">
                  <c:v>0.58113078703703702</c:v>
                </c:pt>
                <c:pt idx="2218">
                  <c:v>0.58113456018518517</c:v>
                </c:pt>
                <c:pt idx="2219">
                  <c:v>0.58113811342592592</c:v>
                </c:pt>
                <c:pt idx="2220">
                  <c:v>0.58114170138888888</c:v>
                </c:pt>
                <c:pt idx="2221">
                  <c:v>0.58114533564814808</c:v>
                </c:pt>
                <c:pt idx="2222">
                  <c:v>0.58114895833333335</c:v>
                </c:pt>
                <c:pt idx="2223">
                  <c:v>0.58115270833333332</c:v>
                </c:pt>
                <c:pt idx="2224">
                  <c:v>0.58115679398148146</c:v>
                </c:pt>
                <c:pt idx="2225">
                  <c:v>0.58116055555555557</c:v>
                </c:pt>
                <c:pt idx="2226">
                  <c:v>0.58116445601851852</c:v>
                </c:pt>
                <c:pt idx="2227">
                  <c:v>0.58116828703703705</c:v>
                </c:pt>
                <c:pt idx="2228">
                  <c:v>0.58117207175925922</c:v>
                </c:pt>
                <c:pt idx="2229">
                  <c:v>0.58117596064814814</c:v>
                </c:pt>
                <c:pt idx="2230">
                  <c:v>0.5811815046296297</c:v>
                </c:pt>
                <c:pt idx="2231">
                  <c:v>0.58118538194444447</c:v>
                </c:pt>
                <c:pt idx="2232">
                  <c:v>0.58118920138888885</c:v>
                </c:pt>
                <c:pt idx="2233">
                  <c:v>0.58119293981481479</c:v>
                </c:pt>
                <c:pt idx="2234">
                  <c:v>0.58119687499999995</c:v>
                </c:pt>
                <c:pt idx="2235">
                  <c:v>0.58120040509259263</c:v>
                </c:pt>
                <c:pt idx="2236">
                  <c:v>0.58120398148148145</c:v>
                </c:pt>
                <c:pt idx="2237">
                  <c:v>0.58120752314814816</c:v>
                </c:pt>
                <c:pt idx="2238">
                  <c:v>0.58121115740740736</c:v>
                </c:pt>
                <c:pt idx="2239">
                  <c:v>0.58121478009259253</c:v>
                </c:pt>
                <c:pt idx="2240">
                  <c:v>0.58121829861111107</c:v>
                </c:pt>
                <c:pt idx="2241">
                  <c:v>0.58122192129629624</c:v>
                </c:pt>
                <c:pt idx="2242">
                  <c:v>0.58122563657407411</c:v>
                </c:pt>
                <c:pt idx="2243">
                  <c:v>0.58122918981481486</c:v>
                </c:pt>
                <c:pt idx="2244">
                  <c:v>0.58123274305555561</c:v>
                </c:pt>
                <c:pt idx="2245">
                  <c:v>0.58123630787037039</c:v>
                </c:pt>
                <c:pt idx="2246">
                  <c:v>0.58123994212962959</c:v>
                </c:pt>
                <c:pt idx="2247">
                  <c:v>0.58124377314814812</c:v>
                </c:pt>
                <c:pt idx="2248">
                  <c:v>0.58124758101851859</c:v>
                </c:pt>
                <c:pt idx="2249">
                  <c:v>0.58125134259259259</c:v>
                </c:pt>
                <c:pt idx="2250">
                  <c:v>0.58125542824074072</c:v>
                </c:pt>
                <c:pt idx="2251">
                  <c:v>0.5812592708333334</c:v>
                </c:pt>
                <c:pt idx="2252">
                  <c:v>0.58126298611111105</c:v>
                </c:pt>
                <c:pt idx="2253">
                  <c:v>0.58126695601851852</c:v>
                </c:pt>
                <c:pt idx="2254">
                  <c:v>0.58127090277777771</c:v>
                </c:pt>
                <c:pt idx="2255">
                  <c:v>0.58127464120370365</c:v>
                </c:pt>
                <c:pt idx="2256">
                  <c:v>0.58127849537037035</c:v>
                </c:pt>
                <c:pt idx="2257">
                  <c:v>0.58128236111111109</c:v>
                </c:pt>
                <c:pt idx="2258">
                  <c:v>0.58128626157407404</c:v>
                </c:pt>
                <c:pt idx="2259">
                  <c:v>0.58129018518518516</c:v>
                </c:pt>
                <c:pt idx="2260">
                  <c:v>0.58129407407407407</c:v>
                </c:pt>
                <c:pt idx="2261">
                  <c:v>0.58129785879629636</c:v>
                </c:pt>
                <c:pt idx="2262">
                  <c:v>0.58130165509259257</c:v>
                </c:pt>
                <c:pt idx="2263">
                  <c:v>0.58130524305555553</c:v>
                </c:pt>
                <c:pt idx="2264">
                  <c:v>0.58130885416666667</c:v>
                </c:pt>
                <c:pt idx="2265">
                  <c:v>0.58131252314814807</c:v>
                </c:pt>
                <c:pt idx="2266">
                  <c:v>0.58131628472222219</c:v>
                </c:pt>
                <c:pt idx="2267">
                  <c:v>0.58132008101851851</c:v>
                </c:pt>
                <c:pt idx="2268">
                  <c:v>0.58132391203703704</c:v>
                </c:pt>
                <c:pt idx="2269">
                  <c:v>0.58132774305555557</c:v>
                </c:pt>
                <c:pt idx="2270">
                  <c:v>0.58133172453703696</c:v>
                </c:pt>
                <c:pt idx="2271">
                  <c:v>0.58133565972222223</c:v>
                </c:pt>
                <c:pt idx="2272">
                  <c:v>0.58133943287037038</c:v>
                </c:pt>
                <c:pt idx="2273">
                  <c:v>0.58134324074074073</c:v>
                </c:pt>
                <c:pt idx="2274">
                  <c:v>0.58134723379629627</c:v>
                </c:pt>
                <c:pt idx="2275">
                  <c:v>0.58135269675925927</c:v>
                </c:pt>
                <c:pt idx="2276">
                  <c:v>0.58135656250000001</c:v>
                </c:pt>
                <c:pt idx="2277">
                  <c:v>0.58136031249999998</c:v>
                </c:pt>
                <c:pt idx="2278">
                  <c:v>0.58136391203703697</c:v>
                </c:pt>
                <c:pt idx="2279">
                  <c:v>0.58136756944444445</c:v>
                </c:pt>
                <c:pt idx="2280">
                  <c:v>0.5813823379629629</c:v>
                </c:pt>
                <c:pt idx="2281">
                  <c:v>0.58138634259259259</c:v>
                </c:pt>
                <c:pt idx="2282">
                  <c:v>0.58139001157407411</c:v>
                </c:pt>
                <c:pt idx="2283">
                  <c:v>0.58139383101851849</c:v>
                </c:pt>
                <c:pt idx="2284">
                  <c:v>0.58140623842592587</c:v>
                </c:pt>
                <c:pt idx="2285">
                  <c:v>0.58141015046296296</c:v>
                </c:pt>
                <c:pt idx="2286">
                  <c:v>0.5814140162037037</c:v>
                </c:pt>
                <c:pt idx="2287">
                  <c:v>0.58141789351851847</c:v>
                </c:pt>
                <c:pt idx="2288">
                  <c:v>0.58142156249999999</c:v>
                </c:pt>
                <c:pt idx="2289">
                  <c:v>0.58142530092592593</c:v>
                </c:pt>
                <c:pt idx="2290">
                  <c:v>0.58142890046296303</c:v>
                </c:pt>
                <c:pt idx="2291">
                  <c:v>0.5814325578703704</c:v>
                </c:pt>
                <c:pt idx="2292">
                  <c:v>0.58143618055555557</c:v>
                </c:pt>
                <c:pt idx="2293">
                  <c:v>0.58143975694444439</c:v>
                </c:pt>
                <c:pt idx="2294">
                  <c:v>0.58144340277777784</c:v>
                </c:pt>
                <c:pt idx="2295">
                  <c:v>0.58144706018518522</c:v>
                </c:pt>
                <c:pt idx="2296">
                  <c:v>0.58145069444444442</c:v>
                </c:pt>
                <c:pt idx="2297">
                  <c:v>0.58145437499999997</c:v>
                </c:pt>
                <c:pt idx="2298">
                  <c:v>0.5814579861111111</c:v>
                </c:pt>
                <c:pt idx="2299">
                  <c:v>0.58146159722222224</c:v>
                </c:pt>
                <c:pt idx="2300">
                  <c:v>0.58146523148148155</c:v>
                </c:pt>
                <c:pt idx="2301">
                  <c:v>0.58146899305555555</c:v>
                </c:pt>
                <c:pt idx="2302">
                  <c:v>0.58147290509259253</c:v>
                </c:pt>
                <c:pt idx="2303">
                  <c:v>0.58147694444444442</c:v>
                </c:pt>
                <c:pt idx="2304">
                  <c:v>0.58148090277777775</c:v>
                </c:pt>
                <c:pt idx="2305">
                  <c:v>0.58148462962962966</c:v>
                </c:pt>
                <c:pt idx="2306">
                  <c:v>0.58148848379629625</c:v>
                </c:pt>
                <c:pt idx="2307">
                  <c:v>0.5814922569444444</c:v>
                </c:pt>
                <c:pt idx="2308">
                  <c:v>0.58149607638888889</c:v>
                </c:pt>
                <c:pt idx="2309">
                  <c:v>0.58149995370370366</c:v>
                </c:pt>
                <c:pt idx="2310">
                  <c:v>0.58150372685185181</c:v>
                </c:pt>
                <c:pt idx="2311">
                  <c:v>0.58150761574074072</c:v>
                </c:pt>
                <c:pt idx="2312">
                  <c:v>0.58151130787037031</c:v>
                </c:pt>
                <c:pt idx="2313">
                  <c:v>0.58151510416666663</c:v>
                </c:pt>
                <c:pt idx="2314">
                  <c:v>0.58151908564814814</c:v>
                </c:pt>
                <c:pt idx="2315">
                  <c:v>0.58152285879629628</c:v>
                </c:pt>
                <c:pt idx="2316">
                  <c:v>0.58152644675925924</c:v>
                </c:pt>
                <c:pt idx="2317">
                  <c:v>0.58153008101851855</c:v>
                </c:pt>
                <c:pt idx="2318">
                  <c:v>0.58153361111111113</c:v>
                </c:pt>
                <c:pt idx="2319">
                  <c:v>0.58153859953703702</c:v>
                </c:pt>
                <c:pt idx="2320">
                  <c:v>0.58154230324074074</c:v>
                </c:pt>
                <c:pt idx="2321">
                  <c:v>0.5815460185185185</c:v>
                </c:pt>
                <c:pt idx="2322">
                  <c:v>0.58154981481481482</c:v>
                </c:pt>
                <c:pt idx="2323">
                  <c:v>0.58155372685185192</c:v>
                </c:pt>
                <c:pt idx="2324">
                  <c:v>0.58155752314814813</c:v>
                </c:pt>
                <c:pt idx="2325">
                  <c:v>0.58156131944444445</c:v>
                </c:pt>
                <c:pt idx="2326">
                  <c:v>0.58156511574074077</c:v>
                </c:pt>
                <c:pt idx="2327">
                  <c:v>0.58156901620370371</c:v>
                </c:pt>
                <c:pt idx="2328">
                  <c:v>0.5815727083333333</c:v>
                </c:pt>
                <c:pt idx="2329">
                  <c:v>0.5815765625</c:v>
                </c:pt>
                <c:pt idx="2330">
                  <c:v>0.58158037037037036</c:v>
                </c:pt>
                <c:pt idx="2331">
                  <c:v>0.58158415509259254</c:v>
                </c:pt>
                <c:pt idx="2332">
                  <c:v>0.58158771990740743</c:v>
                </c:pt>
                <c:pt idx="2333">
                  <c:v>0.58159127314814818</c:v>
                </c:pt>
                <c:pt idx="2334">
                  <c:v>0.58159490740740738</c:v>
                </c:pt>
                <c:pt idx="2335">
                  <c:v>0.58159853009259266</c:v>
                </c:pt>
                <c:pt idx="2336">
                  <c:v>0.58160210648148147</c:v>
                </c:pt>
                <c:pt idx="2337">
                  <c:v>0.58160604166666674</c:v>
                </c:pt>
                <c:pt idx="2338">
                  <c:v>0.5816097916666666</c:v>
                </c:pt>
                <c:pt idx="2339">
                  <c:v>0.5816136111111111</c:v>
                </c:pt>
                <c:pt idx="2340">
                  <c:v>0.58161752314814807</c:v>
                </c:pt>
                <c:pt idx="2341">
                  <c:v>0.58162124999999998</c:v>
                </c:pt>
                <c:pt idx="2342">
                  <c:v>0.5816250462962963</c:v>
                </c:pt>
                <c:pt idx="2343">
                  <c:v>0.58162888888888886</c:v>
                </c:pt>
                <c:pt idx="2344">
                  <c:v>0.58163268518518518</c:v>
                </c:pt>
                <c:pt idx="2345">
                  <c:v>0.58163666666666669</c:v>
                </c:pt>
                <c:pt idx="2346">
                  <c:v>0.58164060185185185</c:v>
                </c:pt>
                <c:pt idx="2347">
                  <c:v>0.58164443287037038</c:v>
                </c:pt>
                <c:pt idx="2348">
                  <c:v>0.58164802083333333</c:v>
                </c:pt>
                <c:pt idx="2349">
                  <c:v>0.58165166666666668</c:v>
                </c:pt>
                <c:pt idx="2350">
                  <c:v>0.58165525462962964</c:v>
                </c:pt>
                <c:pt idx="2351">
                  <c:v>0.58165892361111105</c:v>
                </c:pt>
                <c:pt idx="2352">
                  <c:v>0.58166248842592594</c:v>
                </c:pt>
                <c:pt idx="2353">
                  <c:v>0.58166605324074072</c:v>
                </c:pt>
                <c:pt idx="2354">
                  <c:v>0.58166968750000003</c:v>
                </c:pt>
                <c:pt idx="2355">
                  <c:v>0.58167334490740741</c:v>
                </c:pt>
                <c:pt idx="2356">
                  <c:v>0.58167692129629633</c:v>
                </c:pt>
                <c:pt idx="2357">
                  <c:v>0.58168056712962957</c:v>
                </c:pt>
                <c:pt idx="2358">
                  <c:v>0.58168415509259253</c:v>
                </c:pt>
                <c:pt idx="2359">
                  <c:v>0.58168782407407404</c:v>
                </c:pt>
                <c:pt idx="2360">
                  <c:v>0.58169138888888894</c:v>
                </c:pt>
                <c:pt idx="2361">
                  <c:v>0.58169531250000006</c:v>
                </c:pt>
                <c:pt idx="2362">
                  <c:v>0.58169914351851848</c:v>
                </c:pt>
                <c:pt idx="2363">
                  <c:v>0.58170449074074071</c:v>
                </c:pt>
                <c:pt idx="2364">
                  <c:v>0.58170834490740742</c:v>
                </c:pt>
                <c:pt idx="2365">
                  <c:v>0.58171206018518518</c:v>
                </c:pt>
                <c:pt idx="2366">
                  <c:v>0.58171594907407409</c:v>
                </c:pt>
                <c:pt idx="2367">
                  <c:v>0.58171975694444444</c:v>
                </c:pt>
                <c:pt idx="2368">
                  <c:v>0.5817235648148148</c:v>
                </c:pt>
                <c:pt idx="2369">
                  <c:v>0.5817275115740741</c:v>
                </c:pt>
                <c:pt idx="2370">
                  <c:v>0.58173137731481483</c:v>
                </c:pt>
                <c:pt idx="2371">
                  <c:v>0.5817352199074074</c:v>
                </c:pt>
                <c:pt idx="2372">
                  <c:v>0.58173905092592593</c:v>
                </c:pt>
                <c:pt idx="2373">
                  <c:v>0.5817428009259259</c:v>
                </c:pt>
                <c:pt idx="2374">
                  <c:v>0.58174662037037039</c:v>
                </c:pt>
                <c:pt idx="2375">
                  <c:v>0.58175053240740737</c:v>
                </c:pt>
                <c:pt idx="2376">
                  <c:v>0.58175409722222227</c:v>
                </c:pt>
                <c:pt idx="2377">
                  <c:v>0.58175766203703705</c:v>
                </c:pt>
                <c:pt idx="2378">
                  <c:v>0.58176126157407404</c:v>
                </c:pt>
                <c:pt idx="2379">
                  <c:v>0.58176490740740738</c:v>
                </c:pt>
                <c:pt idx="2380">
                  <c:v>0.58176868055555553</c:v>
                </c:pt>
                <c:pt idx="2381">
                  <c:v>0.58177250000000003</c:v>
                </c:pt>
                <c:pt idx="2382">
                  <c:v>0.5817762847222222</c:v>
                </c:pt>
                <c:pt idx="2383">
                  <c:v>0.58178028935185189</c:v>
                </c:pt>
                <c:pt idx="2384">
                  <c:v>0.58178413194444445</c:v>
                </c:pt>
                <c:pt idx="2385">
                  <c:v>0.58178792824074077</c:v>
                </c:pt>
                <c:pt idx="2386">
                  <c:v>0.58179179398148151</c:v>
                </c:pt>
                <c:pt idx="2387">
                  <c:v>0.5817957407407407</c:v>
                </c:pt>
                <c:pt idx="2388">
                  <c:v>0.58179949074074078</c:v>
                </c:pt>
                <c:pt idx="2389">
                  <c:v>0.5818034143518519</c:v>
                </c:pt>
                <c:pt idx="2390">
                  <c:v>0.58180728009259253</c:v>
                </c:pt>
                <c:pt idx="2391">
                  <c:v>0.58181109953703702</c:v>
                </c:pt>
                <c:pt idx="2392">
                  <c:v>0.58181473379629634</c:v>
                </c:pt>
                <c:pt idx="2393">
                  <c:v>0.58181829861111112</c:v>
                </c:pt>
                <c:pt idx="2394">
                  <c:v>0.58182190972222225</c:v>
                </c:pt>
                <c:pt idx="2395">
                  <c:v>0.58182561342592598</c:v>
                </c:pt>
                <c:pt idx="2396">
                  <c:v>0.58182930555555556</c:v>
                </c:pt>
                <c:pt idx="2397">
                  <c:v>0.58183302083333333</c:v>
                </c:pt>
                <c:pt idx="2398">
                  <c:v>0.58183684027777771</c:v>
                </c:pt>
                <c:pt idx="2399">
                  <c:v>0.58184067129629635</c:v>
                </c:pt>
                <c:pt idx="2400">
                  <c:v>0.58184446759259256</c:v>
                </c:pt>
                <c:pt idx="2401">
                  <c:v>0.5818483333333333</c:v>
                </c:pt>
                <c:pt idx="2402">
                  <c:v>0.58185214120370377</c:v>
                </c:pt>
                <c:pt idx="2403">
                  <c:v>0.58185607638888892</c:v>
                </c:pt>
                <c:pt idx="2404">
                  <c:v>0.58185996527777772</c:v>
                </c:pt>
                <c:pt idx="2405">
                  <c:v>0.58186381944444443</c:v>
                </c:pt>
                <c:pt idx="2406">
                  <c:v>0.58186770833333334</c:v>
                </c:pt>
                <c:pt idx="2407">
                  <c:v>0.58187159722222226</c:v>
                </c:pt>
                <c:pt idx="2408">
                  <c:v>0.58187656249999997</c:v>
                </c:pt>
                <c:pt idx="2409">
                  <c:v>0.58188010416666669</c:v>
                </c:pt>
                <c:pt idx="2410">
                  <c:v>0.58188376157407407</c:v>
                </c:pt>
                <c:pt idx="2411">
                  <c:v>0.58188730324074067</c:v>
                </c:pt>
                <c:pt idx="2412">
                  <c:v>0.58189092592592595</c:v>
                </c:pt>
                <c:pt idx="2413">
                  <c:v>0.58189449074074073</c:v>
                </c:pt>
                <c:pt idx="2414">
                  <c:v>0.58189806712962966</c:v>
                </c:pt>
                <c:pt idx="2415">
                  <c:v>0.581901712962963</c:v>
                </c:pt>
                <c:pt idx="2416">
                  <c:v>0.58190535879629623</c:v>
                </c:pt>
                <c:pt idx="2417">
                  <c:v>0.58190893518518516</c:v>
                </c:pt>
                <c:pt idx="2418">
                  <c:v>0.58191248842592591</c:v>
                </c:pt>
                <c:pt idx="2419">
                  <c:v>0.58191612268518522</c:v>
                </c:pt>
                <c:pt idx="2420">
                  <c:v>0.58191989583333337</c:v>
                </c:pt>
                <c:pt idx="2421">
                  <c:v>0.5819237268518519</c:v>
                </c:pt>
                <c:pt idx="2422">
                  <c:v>0.58192747685185187</c:v>
                </c:pt>
                <c:pt idx="2423">
                  <c:v>0.58193129629629625</c:v>
                </c:pt>
                <c:pt idx="2424">
                  <c:v>0.58193519675925931</c:v>
                </c:pt>
                <c:pt idx="2425">
                  <c:v>0.58193890046296293</c:v>
                </c:pt>
                <c:pt idx="2426">
                  <c:v>0.58194278935185184</c:v>
                </c:pt>
                <c:pt idx="2427">
                  <c:v>0.58194655092592595</c:v>
                </c:pt>
                <c:pt idx="2428">
                  <c:v>0.5819504513888889</c:v>
                </c:pt>
                <c:pt idx="2429">
                  <c:v>0.58195432870370367</c:v>
                </c:pt>
                <c:pt idx="2430">
                  <c:v>0.58195810185185182</c:v>
                </c:pt>
                <c:pt idx="2431">
                  <c:v>0.58196196759259256</c:v>
                </c:pt>
                <c:pt idx="2432">
                  <c:v>0.58196593750000003</c:v>
                </c:pt>
                <c:pt idx="2433">
                  <c:v>0.58196975694444442</c:v>
                </c:pt>
                <c:pt idx="2434">
                  <c:v>0.58197362268518515</c:v>
                </c:pt>
                <c:pt idx="2435">
                  <c:v>0.58197740740740744</c:v>
                </c:pt>
                <c:pt idx="2436">
                  <c:v>0.5819811226851852</c:v>
                </c:pt>
                <c:pt idx="2437">
                  <c:v>0.58198472222222219</c:v>
                </c:pt>
                <c:pt idx="2438">
                  <c:v>0.58198848379629631</c:v>
                </c:pt>
                <c:pt idx="2439">
                  <c:v>0.58199212962962965</c:v>
                </c:pt>
                <c:pt idx="2440">
                  <c:v>0.58199605324074077</c:v>
                </c:pt>
                <c:pt idx="2441">
                  <c:v>0.58199998842592593</c:v>
                </c:pt>
                <c:pt idx="2442">
                  <c:v>0.58200376157407407</c:v>
                </c:pt>
                <c:pt idx="2443">
                  <c:v>0.58200758101851846</c:v>
                </c:pt>
                <c:pt idx="2444">
                  <c:v>0.58201162037037035</c:v>
                </c:pt>
                <c:pt idx="2445">
                  <c:v>0.58201537037037043</c:v>
                </c:pt>
                <c:pt idx="2446">
                  <c:v>0.5820192476851852</c:v>
                </c:pt>
                <c:pt idx="2447">
                  <c:v>0.58202320601851854</c:v>
                </c:pt>
                <c:pt idx="2448">
                  <c:v>0.58202703703703706</c:v>
                </c:pt>
                <c:pt idx="2449">
                  <c:v>0.58203082175925924</c:v>
                </c:pt>
                <c:pt idx="2450">
                  <c:v>0.58203476851851854</c:v>
                </c:pt>
                <c:pt idx="2451">
                  <c:v>0.58203836805555553</c:v>
                </c:pt>
                <c:pt idx="2452">
                  <c:v>0.5820433796296296</c:v>
                </c:pt>
                <c:pt idx="2453">
                  <c:v>0.58204704861111112</c:v>
                </c:pt>
                <c:pt idx="2454">
                  <c:v>0.58205065972222225</c:v>
                </c:pt>
                <c:pt idx="2455">
                  <c:v>0.58205427083333328</c:v>
                </c:pt>
                <c:pt idx="2456">
                  <c:v>0.58205821759259257</c:v>
                </c:pt>
                <c:pt idx="2457">
                  <c:v>0.5820620486111111</c:v>
                </c:pt>
                <c:pt idx="2458">
                  <c:v>0.58206585648148146</c:v>
                </c:pt>
                <c:pt idx="2459">
                  <c:v>0.58206974537037037</c:v>
                </c:pt>
                <c:pt idx="2460">
                  <c:v>0.58207368055555553</c:v>
                </c:pt>
                <c:pt idx="2461">
                  <c:v>0.58207755787037041</c:v>
                </c:pt>
                <c:pt idx="2462">
                  <c:v>0.58208143518518518</c:v>
                </c:pt>
                <c:pt idx="2463">
                  <c:v>0.58208517361111112</c:v>
                </c:pt>
                <c:pt idx="2464">
                  <c:v>0.58208887731481485</c:v>
                </c:pt>
                <c:pt idx="2465">
                  <c:v>0.5820929398148148</c:v>
                </c:pt>
                <c:pt idx="2466">
                  <c:v>0.5820968865740741</c:v>
                </c:pt>
                <c:pt idx="2467">
                  <c:v>0.58210109953703704</c:v>
                </c:pt>
                <c:pt idx="2468">
                  <c:v>0.5821049421296296</c:v>
                </c:pt>
                <c:pt idx="2469">
                  <c:v>0.58210857638888891</c:v>
                </c:pt>
                <c:pt idx="2470">
                  <c:v>0.5821121759259259</c:v>
                </c:pt>
                <c:pt idx="2471">
                  <c:v>0.58211591435185184</c:v>
                </c:pt>
                <c:pt idx="2472">
                  <c:v>0.58211960648148142</c:v>
                </c:pt>
                <c:pt idx="2473">
                  <c:v>0.58212321759259256</c:v>
                </c:pt>
                <c:pt idx="2474">
                  <c:v>0.58212687500000004</c:v>
                </c:pt>
                <c:pt idx="2475">
                  <c:v>0.58213047453703703</c:v>
                </c:pt>
                <c:pt idx="2476">
                  <c:v>0.58213424768518518</c:v>
                </c:pt>
                <c:pt idx="2477">
                  <c:v>0.58213788194444438</c:v>
                </c:pt>
                <c:pt idx="2478">
                  <c:v>0.58214151620370369</c:v>
                </c:pt>
                <c:pt idx="2479">
                  <c:v>0.58214535879629625</c:v>
                </c:pt>
                <c:pt idx="2480">
                  <c:v>0.58214937499999997</c:v>
                </c:pt>
                <c:pt idx="2481">
                  <c:v>0.58215317129629629</c:v>
                </c:pt>
                <c:pt idx="2482">
                  <c:v>0.58215709490740741</c:v>
                </c:pt>
                <c:pt idx="2483">
                  <c:v>0.58216097222222218</c:v>
                </c:pt>
                <c:pt idx="2484">
                  <c:v>0.58216480324074071</c:v>
                </c:pt>
                <c:pt idx="2485">
                  <c:v>0.58216869212962963</c:v>
                </c:pt>
                <c:pt idx="2486">
                  <c:v>0.58217256944444451</c:v>
                </c:pt>
                <c:pt idx="2487">
                  <c:v>0.58217648148148149</c:v>
                </c:pt>
                <c:pt idx="2488">
                  <c:v>0.58218040509259261</c:v>
                </c:pt>
                <c:pt idx="2489">
                  <c:v>0.58218418981481479</c:v>
                </c:pt>
                <c:pt idx="2490">
                  <c:v>0.58218797453703697</c:v>
                </c:pt>
                <c:pt idx="2491">
                  <c:v>0.58219180555555561</c:v>
                </c:pt>
                <c:pt idx="2492">
                  <c:v>0.58219576388888894</c:v>
                </c:pt>
                <c:pt idx="2493">
                  <c:v>0.58219964120370371</c:v>
                </c:pt>
                <c:pt idx="2494">
                  <c:v>0.58220337962962965</c:v>
                </c:pt>
                <c:pt idx="2495">
                  <c:v>0.58220696759259261</c:v>
                </c:pt>
                <c:pt idx="2496">
                  <c:v>0.58221203703703706</c:v>
                </c:pt>
                <c:pt idx="2497">
                  <c:v>0.58221564814814808</c:v>
                </c:pt>
                <c:pt idx="2498">
                  <c:v>0.58221935185185181</c:v>
                </c:pt>
                <c:pt idx="2499">
                  <c:v>0.5822231712962963</c:v>
                </c:pt>
                <c:pt idx="2500">
                  <c:v>0.58222717592592599</c:v>
                </c:pt>
                <c:pt idx="2501">
                  <c:v>0.58223104166666662</c:v>
                </c:pt>
                <c:pt idx="2502">
                  <c:v>0.58223484953703697</c:v>
                </c:pt>
                <c:pt idx="2503">
                  <c:v>0.5822386458333334</c:v>
                </c:pt>
                <c:pt idx="2504">
                  <c:v>0.58224258101851845</c:v>
                </c:pt>
                <c:pt idx="2505">
                  <c:v>0.58224641203703709</c:v>
                </c:pt>
                <c:pt idx="2506">
                  <c:v>0.58225030092592589</c:v>
                </c:pt>
                <c:pt idx="2507">
                  <c:v>0.5822540625</c:v>
                </c:pt>
                <c:pt idx="2508">
                  <c:v>0.5822578819444445</c:v>
                </c:pt>
                <c:pt idx="2509">
                  <c:v>0.58226172453703706</c:v>
                </c:pt>
                <c:pt idx="2510">
                  <c:v>0.58226532407407405</c:v>
                </c:pt>
                <c:pt idx="2511">
                  <c:v>0.58226888888888884</c:v>
                </c:pt>
                <c:pt idx="2512">
                  <c:v>0.5822725694444445</c:v>
                </c:pt>
                <c:pt idx="2513">
                  <c:v>0.58227614583333331</c:v>
                </c:pt>
                <c:pt idx="2514">
                  <c:v>0.58227979166666666</c:v>
                </c:pt>
                <c:pt idx="2515">
                  <c:v>0.58228361111111104</c:v>
                </c:pt>
                <c:pt idx="2516">
                  <c:v>0.58228748842592593</c:v>
                </c:pt>
                <c:pt idx="2517">
                  <c:v>0.58229130787037031</c:v>
                </c:pt>
                <c:pt idx="2518">
                  <c:v>0.58229516203703702</c:v>
                </c:pt>
                <c:pt idx="2519">
                  <c:v>0.5822989120370371</c:v>
                </c:pt>
                <c:pt idx="2520">
                  <c:v>0.58230283564814822</c:v>
                </c:pt>
                <c:pt idx="2521">
                  <c:v>0.58230668981481482</c:v>
                </c:pt>
                <c:pt idx="2522">
                  <c:v>0.58231047453703699</c:v>
                </c:pt>
                <c:pt idx="2523">
                  <c:v>0.58231423611111111</c:v>
                </c:pt>
                <c:pt idx="2524">
                  <c:v>0.58231807870370367</c:v>
                </c:pt>
                <c:pt idx="2525">
                  <c:v>0.58232194444444441</c:v>
                </c:pt>
                <c:pt idx="2526">
                  <c:v>0.58232555555555554</c:v>
                </c:pt>
                <c:pt idx="2527">
                  <c:v>0.58232915509259253</c:v>
                </c:pt>
                <c:pt idx="2528">
                  <c:v>0.58233283564814819</c:v>
                </c:pt>
                <c:pt idx="2529">
                  <c:v>0.58233655092592596</c:v>
                </c:pt>
                <c:pt idx="2530">
                  <c:v>0.5823401967592593</c:v>
                </c:pt>
                <c:pt idx="2531">
                  <c:v>0.58234377314814811</c:v>
                </c:pt>
                <c:pt idx="2532">
                  <c:v>0.582347650462963</c:v>
                </c:pt>
                <c:pt idx="2533">
                  <c:v>0.5823512847222222</c:v>
                </c:pt>
                <c:pt idx="2534">
                  <c:v>0.5823548842592593</c:v>
                </c:pt>
                <c:pt idx="2535">
                  <c:v>0.58235847222222226</c:v>
                </c:pt>
                <c:pt idx="2536">
                  <c:v>0.58236216435185184</c:v>
                </c:pt>
                <c:pt idx="2537">
                  <c:v>0.58236584490740739</c:v>
                </c:pt>
                <c:pt idx="2538">
                  <c:v>0.58236944444444438</c:v>
                </c:pt>
                <c:pt idx="2539">
                  <c:v>0.58237326388888888</c:v>
                </c:pt>
                <c:pt idx="2540">
                  <c:v>0.58237711805555559</c:v>
                </c:pt>
                <c:pt idx="2541">
                  <c:v>0.58238241898148146</c:v>
                </c:pt>
                <c:pt idx="2542">
                  <c:v>0.58238631944444441</c:v>
                </c:pt>
                <c:pt idx="2543">
                  <c:v>0.58239012731481477</c:v>
                </c:pt>
                <c:pt idx="2544">
                  <c:v>0.58239390046296291</c:v>
                </c:pt>
                <c:pt idx="2545">
                  <c:v>0.58239777777777779</c:v>
                </c:pt>
                <c:pt idx="2546">
                  <c:v>0.58240164351851853</c:v>
                </c:pt>
                <c:pt idx="2547">
                  <c:v>0.58240545138888888</c:v>
                </c:pt>
                <c:pt idx="2548">
                  <c:v>0.58240922453703703</c:v>
                </c:pt>
                <c:pt idx="2549">
                  <c:v>0.58241306712962959</c:v>
                </c:pt>
                <c:pt idx="2550">
                  <c:v>0.58241687499999995</c:v>
                </c:pt>
                <c:pt idx="2551">
                  <c:v>0.58242072916666665</c:v>
                </c:pt>
                <c:pt idx="2552">
                  <c:v>0.5824246296296296</c:v>
                </c:pt>
                <c:pt idx="2553">
                  <c:v>0.58242841435185189</c:v>
                </c:pt>
                <c:pt idx="2554">
                  <c:v>0.58243202546296302</c:v>
                </c:pt>
                <c:pt idx="2555">
                  <c:v>0.58243570601851846</c:v>
                </c:pt>
                <c:pt idx="2556">
                  <c:v>0.58243934027777777</c:v>
                </c:pt>
                <c:pt idx="2557">
                  <c:v>0.58244299768518515</c:v>
                </c:pt>
                <c:pt idx="2558">
                  <c:v>0.58244692129629627</c:v>
                </c:pt>
                <c:pt idx="2559">
                  <c:v>0.58245090277777778</c:v>
                </c:pt>
                <c:pt idx="2560">
                  <c:v>0.58245467592592592</c:v>
                </c:pt>
                <c:pt idx="2561">
                  <c:v>0.58245862268518522</c:v>
                </c:pt>
                <c:pt idx="2562">
                  <c:v>0.58246241898148143</c:v>
                </c:pt>
                <c:pt idx="2563">
                  <c:v>0.58246619212962958</c:v>
                </c:pt>
                <c:pt idx="2564">
                  <c:v>0.58247010416666667</c:v>
                </c:pt>
                <c:pt idx="2565">
                  <c:v>0.5824740625</c:v>
                </c:pt>
                <c:pt idx="2566">
                  <c:v>0.58247789351851853</c:v>
                </c:pt>
                <c:pt idx="2567">
                  <c:v>0.58248184027777772</c:v>
                </c:pt>
                <c:pt idx="2568">
                  <c:v>0.58248564814814818</c:v>
                </c:pt>
                <c:pt idx="2569">
                  <c:v>0.58248930555555556</c:v>
                </c:pt>
                <c:pt idx="2570">
                  <c:v>0.58249297453703697</c:v>
                </c:pt>
                <c:pt idx="2571">
                  <c:v>0.58249659722222225</c:v>
                </c:pt>
                <c:pt idx="2572">
                  <c:v>0.58250024305555559</c:v>
                </c:pt>
                <c:pt idx="2573">
                  <c:v>0.58250386574074076</c:v>
                </c:pt>
                <c:pt idx="2574">
                  <c:v>0.58250774305555553</c:v>
                </c:pt>
                <c:pt idx="2575">
                  <c:v>0.58251158564814809</c:v>
                </c:pt>
                <c:pt idx="2576">
                  <c:v>0.58251539351851855</c:v>
                </c:pt>
                <c:pt idx="2577">
                  <c:v>0.58251921296296294</c:v>
                </c:pt>
                <c:pt idx="2578">
                  <c:v>0.58252319444444445</c:v>
                </c:pt>
                <c:pt idx="2579">
                  <c:v>0.58252696759259259</c:v>
                </c:pt>
                <c:pt idx="2580">
                  <c:v>0.58253075231481477</c:v>
                </c:pt>
                <c:pt idx="2581">
                  <c:v>0.58253473379629628</c:v>
                </c:pt>
                <c:pt idx="2582">
                  <c:v>0.58253848379629625</c:v>
                </c:pt>
                <c:pt idx="2583">
                  <c:v>0.58254232638888892</c:v>
                </c:pt>
                <c:pt idx="2584">
                  <c:v>0.58254626157407408</c:v>
                </c:pt>
                <c:pt idx="2585">
                  <c:v>0.58255156250000006</c:v>
                </c:pt>
                <c:pt idx="2586">
                  <c:v>0.58255516203703706</c:v>
                </c:pt>
                <c:pt idx="2587">
                  <c:v>0.58255875000000001</c:v>
                </c:pt>
                <c:pt idx="2588">
                  <c:v>0.58256234953703701</c:v>
                </c:pt>
                <c:pt idx="2589">
                  <c:v>0.5825660416666667</c:v>
                </c:pt>
                <c:pt idx="2590">
                  <c:v>0.58256972222222225</c:v>
                </c:pt>
                <c:pt idx="2591">
                  <c:v>0.58257342592592598</c:v>
                </c:pt>
                <c:pt idx="2592">
                  <c:v>0.58257706018518518</c:v>
                </c:pt>
                <c:pt idx="2593">
                  <c:v>0.58258078703703708</c:v>
                </c:pt>
                <c:pt idx="2594">
                  <c:v>0.58258438657407408</c:v>
                </c:pt>
                <c:pt idx="2595">
                  <c:v>0.58258799768518521</c:v>
                </c:pt>
                <c:pt idx="2596">
                  <c:v>0.5825915972222222</c:v>
                </c:pt>
                <c:pt idx="2597">
                  <c:v>0.58259533564814814</c:v>
                </c:pt>
                <c:pt idx="2598">
                  <c:v>0.58259917824074081</c:v>
                </c:pt>
                <c:pt idx="2599">
                  <c:v>0.58260314814814818</c:v>
                </c:pt>
                <c:pt idx="2600">
                  <c:v>0.5826069444444445</c:v>
                </c:pt>
                <c:pt idx="2601">
                  <c:v>0.58261087962962965</c:v>
                </c:pt>
                <c:pt idx="2602">
                  <c:v>0.58261472222222221</c:v>
                </c:pt>
                <c:pt idx="2603">
                  <c:v>0.58261847222222218</c:v>
                </c:pt>
                <c:pt idx="2604">
                  <c:v>0.58262224537037033</c:v>
                </c:pt>
                <c:pt idx="2605">
                  <c:v>0.58262629629629636</c:v>
                </c:pt>
                <c:pt idx="2606">
                  <c:v>0.58263006944444451</c:v>
                </c:pt>
                <c:pt idx="2607">
                  <c:v>0.58263394675925928</c:v>
                </c:pt>
                <c:pt idx="2608">
                  <c:v>0.58263778935185184</c:v>
                </c:pt>
                <c:pt idx="2609">
                  <c:v>0.58264177083333335</c:v>
                </c:pt>
                <c:pt idx="2610">
                  <c:v>0.58264572916666668</c:v>
                </c:pt>
                <c:pt idx="2611">
                  <c:v>0.58264962962962963</c:v>
                </c:pt>
                <c:pt idx="2612">
                  <c:v>0.58265344907407413</c:v>
                </c:pt>
                <c:pt idx="2613">
                  <c:v>0.58265719907407409</c:v>
                </c:pt>
                <c:pt idx="2614">
                  <c:v>0.58266085648148147</c:v>
                </c:pt>
                <c:pt idx="2615">
                  <c:v>0.58266451388888896</c:v>
                </c:pt>
                <c:pt idx="2616">
                  <c:v>0.58266820601851854</c:v>
                </c:pt>
                <c:pt idx="2617">
                  <c:v>0.58267210648148149</c:v>
                </c:pt>
                <c:pt idx="2618">
                  <c:v>0.58267596064814808</c:v>
                </c:pt>
                <c:pt idx="2619">
                  <c:v>0.58268009259259257</c:v>
                </c:pt>
                <c:pt idx="2620">
                  <c:v>0.58268398148148148</c:v>
                </c:pt>
                <c:pt idx="2621">
                  <c:v>0.58268789351851857</c:v>
                </c:pt>
                <c:pt idx="2622">
                  <c:v>0.58269179398148141</c:v>
                </c:pt>
                <c:pt idx="2623">
                  <c:v>0.58269569444444447</c:v>
                </c:pt>
                <c:pt idx="2624">
                  <c:v>0.58269957175925924</c:v>
                </c:pt>
                <c:pt idx="2625">
                  <c:v>0.58270359953703699</c:v>
                </c:pt>
                <c:pt idx="2626">
                  <c:v>0.58270740740740734</c:v>
                </c:pt>
                <c:pt idx="2627">
                  <c:v>0.58271126157407405</c:v>
                </c:pt>
                <c:pt idx="2628">
                  <c:v>0.58271505787037037</c:v>
                </c:pt>
                <c:pt idx="2629">
                  <c:v>0.58272013888888885</c:v>
                </c:pt>
                <c:pt idx="2630">
                  <c:v>0.58272380787037037</c:v>
                </c:pt>
                <c:pt idx="2631">
                  <c:v>0.58272748842592592</c:v>
                </c:pt>
                <c:pt idx="2632">
                  <c:v>0.58273118055555562</c:v>
                </c:pt>
                <c:pt idx="2633">
                  <c:v>0.58273516203703701</c:v>
                </c:pt>
                <c:pt idx="2634">
                  <c:v>0.58273903935185178</c:v>
                </c:pt>
                <c:pt idx="2635">
                  <c:v>0.58274283564814822</c:v>
                </c:pt>
                <c:pt idx="2636">
                  <c:v>0.58274675925925923</c:v>
                </c:pt>
                <c:pt idx="2637">
                  <c:v>0.58275078703703709</c:v>
                </c:pt>
                <c:pt idx="2638">
                  <c:v>0.58275473379629628</c:v>
                </c:pt>
                <c:pt idx="2639">
                  <c:v>0.58275862268518519</c:v>
                </c:pt>
                <c:pt idx="2640">
                  <c:v>0.58276249999999996</c:v>
                </c:pt>
                <c:pt idx="2641">
                  <c:v>0.58276653935185185</c:v>
                </c:pt>
                <c:pt idx="2642">
                  <c:v>0.58277037037037038</c:v>
                </c:pt>
                <c:pt idx="2643">
                  <c:v>0.58277430555555554</c:v>
                </c:pt>
                <c:pt idx="2644">
                  <c:v>0.58277831018518522</c:v>
                </c:pt>
                <c:pt idx="2645">
                  <c:v>0.58278203703703702</c:v>
                </c:pt>
                <c:pt idx="2646">
                  <c:v>0.58278567129629633</c:v>
                </c:pt>
                <c:pt idx="2647">
                  <c:v>0.58278935185185188</c:v>
                </c:pt>
                <c:pt idx="2648">
                  <c:v>0.58279305555555549</c:v>
                </c:pt>
                <c:pt idx="2649">
                  <c:v>0.58279684027777778</c:v>
                </c:pt>
                <c:pt idx="2650">
                  <c:v>0.58280052083333334</c:v>
                </c:pt>
                <c:pt idx="2651">
                  <c:v>0.58280416666666668</c:v>
                </c:pt>
                <c:pt idx="2652">
                  <c:v>0.58280788194444444</c:v>
                </c:pt>
                <c:pt idx="2653">
                  <c:v>0.58281162037037038</c:v>
                </c:pt>
                <c:pt idx="2654">
                  <c:v>0.58281525462962958</c:v>
                </c:pt>
                <c:pt idx="2655">
                  <c:v>0.58281898148148148</c:v>
                </c:pt>
                <c:pt idx="2656">
                  <c:v>0.58282269675925924</c:v>
                </c:pt>
                <c:pt idx="2657">
                  <c:v>0.58282664351851854</c:v>
                </c:pt>
                <c:pt idx="2658">
                  <c:v>0.58283065972222226</c:v>
                </c:pt>
                <c:pt idx="2659">
                  <c:v>0.58283452546296299</c:v>
                </c:pt>
                <c:pt idx="2660">
                  <c:v>0.58283839120370373</c:v>
                </c:pt>
                <c:pt idx="2661">
                  <c:v>0.58284238425925927</c:v>
                </c:pt>
                <c:pt idx="2662">
                  <c:v>0.58284623842592598</c:v>
                </c:pt>
                <c:pt idx="2663">
                  <c:v>0.58285012731481478</c:v>
                </c:pt>
                <c:pt idx="2664">
                  <c:v>0.58285406249999994</c:v>
                </c:pt>
                <c:pt idx="2665">
                  <c:v>0.58285805555555559</c:v>
                </c:pt>
                <c:pt idx="2666">
                  <c:v>0.58286190972222218</c:v>
                </c:pt>
                <c:pt idx="2667">
                  <c:v>0.58286581018518524</c:v>
                </c:pt>
                <c:pt idx="2668">
                  <c:v>0.58286956018518521</c:v>
                </c:pt>
                <c:pt idx="2669">
                  <c:v>0.58287346064814816</c:v>
                </c:pt>
                <c:pt idx="2670">
                  <c:v>0.5828773611111111</c:v>
                </c:pt>
                <c:pt idx="2671">
                  <c:v>0.58288094907407406</c:v>
                </c:pt>
                <c:pt idx="2672">
                  <c:v>0.5828845601851852</c:v>
                </c:pt>
                <c:pt idx="2673">
                  <c:v>0.58288834490740737</c:v>
                </c:pt>
                <c:pt idx="2674">
                  <c:v>0.58289325231481481</c:v>
                </c:pt>
                <c:pt idx="2675">
                  <c:v>0.58289700231481478</c:v>
                </c:pt>
                <c:pt idx="2676">
                  <c:v>0.58290086805555552</c:v>
                </c:pt>
                <c:pt idx="2677">
                  <c:v>0.58290472222222223</c:v>
                </c:pt>
                <c:pt idx="2678">
                  <c:v>0.58290862268518517</c:v>
                </c:pt>
                <c:pt idx="2679">
                  <c:v>0.58291247685185188</c:v>
                </c:pt>
                <c:pt idx="2680">
                  <c:v>0.58291630787037041</c:v>
                </c:pt>
                <c:pt idx="2681">
                  <c:v>0.58292010416666662</c:v>
                </c:pt>
                <c:pt idx="2682">
                  <c:v>0.58292400462962968</c:v>
                </c:pt>
                <c:pt idx="2683">
                  <c:v>0.58292784722222224</c:v>
                </c:pt>
                <c:pt idx="2684">
                  <c:v>0.58293166666666674</c:v>
                </c:pt>
                <c:pt idx="2685">
                  <c:v>0.58293549768518516</c:v>
                </c:pt>
                <c:pt idx="2686">
                  <c:v>0.58293928240740744</c:v>
                </c:pt>
                <c:pt idx="2687">
                  <c:v>0.58294289351851847</c:v>
                </c:pt>
                <c:pt idx="2688">
                  <c:v>0.58294656249999999</c:v>
                </c:pt>
                <c:pt idx="2689">
                  <c:v>0.58295017361111112</c:v>
                </c:pt>
                <c:pt idx="2690">
                  <c:v>0.58295379629629629</c:v>
                </c:pt>
                <c:pt idx="2691">
                  <c:v>0.58295750000000002</c:v>
                </c:pt>
                <c:pt idx="2692">
                  <c:v>0.5829613194444444</c:v>
                </c:pt>
                <c:pt idx="2693">
                  <c:v>0.58296510416666669</c:v>
                </c:pt>
                <c:pt idx="2694">
                  <c:v>0.58296901620370367</c:v>
                </c:pt>
                <c:pt idx="2695">
                  <c:v>0.5829728472222222</c:v>
                </c:pt>
                <c:pt idx="2696">
                  <c:v>0.58297665509259267</c:v>
                </c:pt>
                <c:pt idx="2697">
                  <c:v>0.58298054398148147</c:v>
                </c:pt>
                <c:pt idx="2698">
                  <c:v>0.58298452546296298</c:v>
                </c:pt>
                <c:pt idx="2699">
                  <c:v>0.58298835648148151</c:v>
                </c:pt>
                <c:pt idx="2700">
                  <c:v>0.58299219907407407</c:v>
                </c:pt>
                <c:pt idx="2701">
                  <c:v>0.58299601851851846</c:v>
                </c:pt>
                <c:pt idx="2702">
                  <c:v>0.58299983796296295</c:v>
                </c:pt>
                <c:pt idx="2703">
                  <c:v>0.58300379629629628</c:v>
                </c:pt>
                <c:pt idx="2704">
                  <c:v>0.58300744212962963</c:v>
                </c:pt>
                <c:pt idx="2705">
                  <c:v>0.58301105324074076</c:v>
                </c:pt>
                <c:pt idx="2706">
                  <c:v>0.58301468750000007</c:v>
                </c:pt>
                <c:pt idx="2707">
                  <c:v>0.58301835648148148</c:v>
                </c:pt>
                <c:pt idx="2708">
                  <c:v>0.58302211805555559</c:v>
                </c:pt>
                <c:pt idx="2709">
                  <c:v>0.58302572916666662</c:v>
                </c:pt>
                <c:pt idx="2710">
                  <c:v>0.58302942129629631</c:v>
                </c:pt>
                <c:pt idx="2711">
                  <c:v>0.58303312499999993</c:v>
                </c:pt>
                <c:pt idx="2712">
                  <c:v>0.58303674768518521</c:v>
                </c:pt>
                <c:pt idx="2713">
                  <c:v>0.58304037037037038</c:v>
                </c:pt>
                <c:pt idx="2714">
                  <c:v>0.58304406250000007</c:v>
                </c:pt>
                <c:pt idx="2715">
                  <c:v>0.5830477083333333</c:v>
                </c:pt>
                <c:pt idx="2716">
                  <c:v>0.58305163194444443</c:v>
                </c:pt>
                <c:pt idx="2717">
                  <c:v>0.58305543981481478</c:v>
                </c:pt>
                <c:pt idx="2718">
                  <c:v>0.58306084490740739</c:v>
                </c:pt>
                <c:pt idx="2719">
                  <c:v>0.58306461805555554</c:v>
                </c:pt>
                <c:pt idx="2720">
                  <c:v>0.58306853009259263</c:v>
                </c:pt>
                <c:pt idx="2721">
                  <c:v>0.58307239583333337</c:v>
                </c:pt>
                <c:pt idx="2722">
                  <c:v>0.58307628472222228</c:v>
                </c:pt>
                <c:pt idx="2723">
                  <c:v>0.58308020833333341</c:v>
                </c:pt>
                <c:pt idx="2724">
                  <c:v>0.58308407407407403</c:v>
                </c:pt>
                <c:pt idx="2725">
                  <c:v>0.58308805555555554</c:v>
                </c:pt>
                <c:pt idx="2726">
                  <c:v>0.58309209490740743</c:v>
                </c:pt>
                <c:pt idx="2727">
                  <c:v>0.58309603009259259</c:v>
                </c:pt>
                <c:pt idx="2728">
                  <c:v>0.58309987268518515</c:v>
                </c:pt>
                <c:pt idx="2729">
                  <c:v>0.58310365740740744</c:v>
                </c:pt>
                <c:pt idx="2730">
                  <c:v>0.58310739583333338</c:v>
                </c:pt>
                <c:pt idx="2731">
                  <c:v>0.5831110069444444</c:v>
                </c:pt>
                <c:pt idx="2732">
                  <c:v>0.58311467592592592</c:v>
                </c:pt>
                <c:pt idx="2733">
                  <c:v>0.58311828703703705</c:v>
                </c:pt>
                <c:pt idx="2734">
                  <c:v>0.58312201388888896</c:v>
                </c:pt>
                <c:pt idx="2735">
                  <c:v>0.58312591435185179</c:v>
                </c:pt>
                <c:pt idx="2736">
                  <c:v>0.58312980324074071</c:v>
                </c:pt>
                <c:pt idx="2737">
                  <c:v>0.58313368055555559</c:v>
                </c:pt>
                <c:pt idx="2738">
                  <c:v>0.58313777777777775</c:v>
                </c:pt>
                <c:pt idx="2739">
                  <c:v>0.58314158564814822</c:v>
                </c:pt>
                <c:pt idx="2740">
                  <c:v>0.58314545138888885</c:v>
                </c:pt>
                <c:pt idx="2741">
                  <c:v>0.58314939814814815</c:v>
                </c:pt>
                <c:pt idx="2742">
                  <c:v>0.58315322916666668</c:v>
                </c:pt>
                <c:pt idx="2743">
                  <c:v>0.583157025462963</c:v>
                </c:pt>
                <c:pt idx="2744">
                  <c:v>0.58316098379629633</c:v>
                </c:pt>
                <c:pt idx="2745">
                  <c:v>0.58316476851851851</c:v>
                </c:pt>
                <c:pt idx="2746">
                  <c:v>0.58316847222222223</c:v>
                </c:pt>
                <c:pt idx="2747">
                  <c:v>0.58317215277777779</c:v>
                </c:pt>
                <c:pt idx="2748">
                  <c:v>0.58317577546296295</c:v>
                </c:pt>
                <c:pt idx="2749">
                  <c:v>0.58317940972222215</c:v>
                </c:pt>
                <c:pt idx="2750">
                  <c:v>0.5831831828703703</c:v>
                </c:pt>
                <c:pt idx="2751">
                  <c:v>0.58318699074074076</c:v>
                </c:pt>
                <c:pt idx="2752">
                  <c:v>0.58319086805555553</c:v>
                </c:pt>
                <c:pt idx="2753">
                  <c:v>0.58319473379629627</c:v>
                </c:pt>
                <c:pt idx="2754">
                  <c:v>0.58319864583333336</c:v>
                </c:pt>
                <c:pt idx="2755">
                  <c:v>0.58320255787037034</c:v>
                </c:pt>
                <c:pt idx="2756">
                  <c:v>0.58320638888888887</c:v>
                </c:pt>
                <c:pt idx="2757">
                  <c:v>0.58321024305555558</c:v>
                </c:pt>
                <c:pt idx="2758">
                  <c:v>0.58321417824074073</c:v>
                </c:pt>
                <c:pt idx="2759">
                  <c:v>0.5832181481481481</c:v>
                </c:pt>
                <c:pt idx="2760">
                  <c:v>0.58322197916666674</c:v>
                </c:pt>
                <c:pt idx="2761">
                  <c:v>0.58322584490740736</c:v>
                </c:pt>
                <c:pt idx="2762">
                  <c:v>0.58323113425925921</c:v>
                </c:pt>
                <c:pt idx="2763">
                  <c:v>0.58323476851851852</c:v>
                </c:pt>
                <c:pt idx="2764">
                  <c:v>0.58323841435185186</c:v>
                </c:pt>
                <c:pt idx="2765">
                  <c:v>0.58324216435185183</c:v>
                </c:pt>
                <c:pt idx="2766">
                  <c:v>0.58324587962962959</c:v>
                </c:pt>
                <c:pt idx="2767">
                  <c:v>0.5832495138888889</c:v>
                </c:pt>
                <c:pt idx="2768">
                  <c:v>0.58325320601851849</c:v>
                </c:pt>
                <c:pt idx="2769">
                  <c:v>0.5832568402777778</c:v>
                </c:pt>
                <c:pt idx="2770">
                  <c:v>0.58326050925925921</c:v>
                </c:pt>
                <c:pt idx="2771">
                  <c:v>0.58326424768518514</c:v>
                </c:pt>
                <c:pt idx="2772">
                  <c:v>0.58326788194444446</c:v>
                </c:pt>
                <c:pt idx="2773">
                  <c:v>0.58327160879629625</c:v>
                </c:pt>
                <c:pt idx="2774">
                  <c:v>0.58327557870370372</c:v>
                </c:pt>
                <c:pt idx="2775">
                  <c:v>0.58327940972222225</c:v>
                </c:pt>
                <c:pt idx="2776">
                  <c:v>0.58328328703703702</c:v>
                </c:pt>
                <c:pt idx="2777">
                  <c:v>0.58328726851851853</c:v>
                </c:pt>
                <c:pt idx="2778">
                  <c:v>0.58329118055555551</c:v>
                </c:pt>
                <c:pt idx="2779">
                  <c:v>0.58329504629629636</c:v>
                </c:pt>
                <c:pt idx="2780">
                  <c:v>0.58329895833333334</c:v>
                </c:pt>
                <c:pt idx="2781">
                  <c:v>0.58330278935185187</c:v>
                </c:pt>
                <c:pt idx="2782">
                  <c:v>0.58330675925925923</c:v>
                </c:pt>
                <c:pt idx="2783">
                  <c:v>0.58331078703703698</c:v>
                </c:pt>
                <c:pt idx="2784">
                  <c:v>0.5833145833333333</c:v>
                </c:pt>
                <c:pt idx="2785">
                  <c:v>0.58331846064814818</c:v>
                </c:pt>
                <c:pt idx="2786">
                  <c:v>0.58332246527777776</c:v>
                </c:pt>
                <c:pt idx="2787">
                  <c:v>0.58332641203703706</c:v>
                </c:pt>
                <c:pt idx="2788">
                  <c:v>0.58333020833333327</c:v>
                </c:pt>
                <c:pt idx="2789">
                  <c:v>0.58333392361111114</c:v>
                </c:pt>
                <c:pt idx="2790">
                  <c:v>0.58333766203703707</c:v>
                </c:pt>
                <c:pt idx="2791">
                  <c:v>0.58334133101851848</c:v>
                </c:pt>
                <c:pt idx="2792">
                  <c:v>0.58334510416666674</c:v>
                </c:pt>
                <c:pt idx="2793">
                  <c:v>0.58334903935185178</c:v>
                </c:pt>
                <c:pt idx="2794">
                  <c:v>0.58335303240740743</c:v>
                </c:pt>
                <c:pt idx="2795">
                  <c:v>0.58335711805555557</c:v>
                </c:pt>
                <c:pt idx="2796">
                  <c:v>0.58336108796296293</c:v>
                </c:pt>
                <c:pt idx="2797">
                  <c:v>0.58336495370370367</c:v>
                </c:pt>
                <c:pt idx="2798">
                  <c:v>0.58336898148148142</c:v>
                </c:pt>
                <c:pt idx="2799">
                  <c:v>0.58337288194444448</c:v>
                </c:pt>
                <c:pt idx="2800">
                  <c:v>0.58337681712962963</c:v>
                </c:pt>
                <c:pt idx="2801">
                  <c:v>0.58338097222222218</c:v>
                </c:pt>
                <c:pt idx="2802">
                  <c:v>0.58338499999999993</c:v>
                </c:pt>
                <c:pt idx="2803">
                  <c:v>0.58338891203703702</c:v>
                </c:pt>
                <c:pt idx="2804">
                  <c:v>0.58339274305555555</c:v>
                </c:pt>
                <c:pt idx="2805">
                  <c:v>0.58339641203703707</c:v>
                </c:pt>
                <c:pt idx="2806">
                  <c:v>0.58340151620370373</c:v>
                </c:pt>
                <c:pt idx="2807">
                  <c:v>0.58340521990740746</c:v>
                </c:pt>
                <c:pt idx="2808">
                  <c:v>0.5834089004629629</c:v>
                </c:pt>
                <c:pt idx="2809">
                  <c:v>0.58341283564814816</c:v>
                </c:pt>
                <c:pt idx="2810">
                  <c:v>0.58341672453703708</c:v>
                </c:pt>
                <c:pt idx="2811">
                  <c:v>0.58342079861111118</c:v>
                </c:pt>
                <c:pt idx="2812">
                  <c:v>0.58342468749999998</c:v>
                </c:pt>
                <c:pt idx="2813">
                  <c:v>0.58342850694444448</c:v>
                </c:pt>
                <c:pt idx="2814">
                  <c:v>0.58343255787037041</c:v>
                </c:pt>
                <c:pt idx="2815">
                  <c:v>0.58343640046296297</c:v>
                </c:pt>
                <c:pt idx="2816">
                  <c:v>0.58344030092592591</c:v>
                </c:pt>
                <c:pt idx="2817">
                  <c:v>0.58344423611111107</c:v>
                </c:pt>
                <c:pt idx="2818">
                  <c:v>0.58344815972222219</c:v>
                </c:pt>
                <c:pt idx="2819">
                  <c:v>0.58345204861111111</c:v>
                </c:pt>
                <c:pt idx="2820">
                  <c:v>0.58345604166666665</c:v>
                </c:pt>
                <c:pt idx="2821">
                  <c:v>0.58345968749999999</c:v>
                </c:pt>
                <c:pt idx="2822">
                  <c:v>0.58346342592592593</c:v>
                </c:pt>
                <c:pt idx="2823">
                  <c:v>0.58346718750000004</c:v>
                </c:pt>
                <c:pt idx="2824">
                  <c:v>0.58347083333333327</c:v>
                </c:pt>
                <c:pt idx="2825">
                  <c:v>0.58347452546296297</c:v>
                </c:pt>
                <c:pt idx="2826">
                  <c:v>0.58347833333333332</c:v>
                </c:pt>
                <c:pt idx="2827">
                  <c:v>0.58348203703703705</c:v>
                </c:pt>
                <c:pt idx="2828">
                  <c:v>0.58348568287037039</c:v>
                </c:pt>
                <c:pt idx="2829">
                  <c:v>0.58348937499999998</c:v>
                </c:pt>
                <c:pt idx="2830">
                  <c:v>0.58349314814814812</c:v>
                </c:pt>
                <c:pt idx="2831">
                  <c:v>0.58349686342592599</c:v>
                </c:pt>
                <c:pt idx="2832">
                  <c:v>0.58350074074074076</c:v>
                </c:pt>
                <c:pt idx="2833">
                  <c:v>0.5835044791666667</c:v>
                </c:pt>
                <c:pt idx="2834">
                  <c:v>0.58350834490740744</c:v>
                </c:pt>
                <c:pt idx="2835">
                  <c:v>0.58351219907407403</c:v>
                </c:pt>
                <c:pt idx="2836">
                  <c:v>0.58351605324074074</c:v>
                </c:pt>
                <c:pt idx="2837">
                  <c:v>0.58351995370370369</c:v>
                </c:pt>
                <c:pt idx="2838">
                  <c:v>0.58352392361111105</c:v>
                </c:pt>
                <c:pt idx="2839">
                  <c:v>0.58352783564814814</c:v>
                </c:pt>
                <c:pt idx="2840">
                  <c:v>0.58353179398148147</c:v>
                </c:pt>
                <c:pt idx="2841">
                  <c:v>0.58353560185185183</c:v>
                </c:pt>
                <c:pt idx="2842">
                  <c:v>0.58353954861111113</c:v>
                </c:pt>
                <c:pt idx="2843">
                  <c:v>0.58354347222222225</c:v>
                </c:pt>
                <c:pt idx="2844">
                  <c:v>0.58354746527777779</c:v>
                </c:pt>
                <c:pt idx="2845">
                  <c:v>0.58355128472222229</c:v>
                </c:pt>
                <c:pt idx="2846">
                  <c:v>0.58355519675925926</c:v>
                </c:pt>
                <c:pt idx="2847">
                  <c:v>0.58355887731481482</c:v>
                </c:pt>
                <c:pt idx="2848">
                  <c:v>0.58356254629629623</c:v>
                </c:pt>
                <c:pt idx="2849">
                  <c:v>0.58356623842592592</c:v>
                </c:pt>
                <c:pt idx="2850">
                  <c:v>0.58357130787037037</c:v>
                </c:pt>
                <c:pt idx="2851">
                  <c:v>0.58357524305555553</c:v>
                </c:pt>
                <c:pt idx="2852">
                  <c:v>0.58357900462962964</c:v>
                </c:pt>
                <c:pt idx="2853">
                  <c:v>0.58358303240740739</c:v>
                </c:pt>
                <c:pt idx="2854">
                  <c:v>0.5835869212962963</c:v>
                </c:pt>
                <c:pt idx="2855">
                  <c:v>0.5835907754629629</c:v>
                </c:pt>
                <c:pt idx="2856">
                  <c:v>0.5835947222222222</c:v>
                </c:pt>
                <c:pt idx="2857">
                  <c:v>0.5835985763888889</c:v>
                </c:pt>
                <c:pt idx="2858">
                  <c:v>0.5836025231481482</c:v>
                </c:pt>
                <c:pt idx="2859">
                  <c:v>0.58360657407407401</c:v>
                </c:pt>
                <c:pt idx="2860">
                  <c:v>0.58361037037037033</c:v>
                </c:pt>
                <c:pt idx="2861">
                  <c:v>0.58361422453703704</c:v>
                </c:pt>
                <c:pt idx="2862">
                  <c:v>0.58361809027777778</c:v>
                </c:pt>
                <c:pt idx="2863">
                  <c:v>0.58362171296296295</c:v>
                </c:pt>
                <c:pt idx="2864">
                  <c:v>0.58362532407407408</c:v>
                </c:pt>
                <c:pt idx="2865">
                  <c:v>0.58362906250000002</c:v>
                </c:pt>
                <c:pt idx="2866">
                  <c:v>0.58363270833333336</c:v>
                </c:pt>
                <c:pt idx="2867">
                  <c:v>0.58363660879629631</c:v>
                </c:pt>
                <c:pt idx="2868">
                  <c:v>0.58364057870370367</c:v>
                </c:pt>
                <c:pt idx="2869">
                  <c:v>0.58364439814814817</c:v>
                </c:pt>
                <c:pt idx="2870">
                  <c:v>0.58364821759259267</c:v>
                </c:pt>
                <c:pt idx="2871">
                  <c:v>0.58365232638888886</c:v>
                </c:pt>
                <c:pt idx="2872">
                  <c:v>0.58365609953703701</c:v>
                </c:pt>
                <c:pt idx="2873">
                  <c:v>0.58365994212962968</c:v>
                </c:pt>
                <c:pt idx="2874">
                  <c:v>0.58366398148148146</c:v>
                </c:pt>
                <c:pt idx="2875">
                  <c:v>0.5836679398148148</c:v>
                </c:pt>
                <c:pt idx="2876">
                  <c:v>0.58367170138888891</c:v>
                </c:pt>
                <c:pt idx="2877">
                  <c:v>0.58367570601851859</c:v>
                </c:pt>
                <c:pt idx="2878">
                  <c:v>0.58367960648148143</c:v>
                </c:pt>
                <c:pt idx="2879">
                  <c:v>0.58368324074074074</c:v>
                </c:pt>
                <c:pt idx="2880">
                  <c:v>0.58368701388888888</c:v>
                </c:pt>
                <c:pt idx="2881">
                  <c:v>0.58369062500000002</c:v>
                </c:pt>
                <c:pt idx="2882">
                  <c:v>0.58369424768518519</c:v>
                </c:pt>
                <c:pt idx="2883">
                  <c:v>0.58369946759259261</c:v>
                </c:pt>
                <c:pt idx="2884">
                  <c:v>0.58370307870370375</c:v>
                </c:pt>
                <c:pt idx="2885">
                  <c:v>0.58370700231481487</c:v>
                </c:pt>
                <c:pt idx="2886">
                  <c:v>0.58371082175925926</c:v>
                </c:pt>
                <c:pt idx="2887">
                  <c:v>0.58371443287037039</c:v>
                </c:pt>
                <c:pt idx="2888">
                  <c:v>0.58371804398148142</c:v>
                </c:pt>
                <c:pt idx="2889">
                  <c:v>0.58372187500000006</c:v>
                </c:pt>
                <c:pt idx="2890">
                  <c:v>0.58372575231481483</c:v>
                </c:pt>
                <c:pt idx="2891">
                  <c:v>0.58372965277777777</c:v>
                </c:pt>
                <c:pt idx="2892">
                  <c:v>0.58373364583333331</c:v>
                </c:pt>
                <c:pt idx="2893">
                  <c:v>0.58373748842592599</c:v>
                </c:pt>
                <c:pt idx="2894">
                  <c:v>0.58374135416666662</c:v>
                </c:pt>
                <c:pt idx="2895">
                  <c:v>0.58374546296296292</c:v>
                </c:pt>
                <c:pt idx="2896">
                  <c:v>0.58374936342592598</c:v>
                </c:pt>
                <c:pt idx="2897">
                  <c:v>0.58375314814814816</c:v>
                </c:pt>
                <c:pt idx="2898">
                  <c:v>0.58375716435185188</c:v>
                </c:pt>
                <c:pt idx="2899">
                  <c:v>0.58376104166666665</c:v>
                </c:pt>
                <c:pt idx="2900">
                  <c:v>0.58376481481481479</c:v>
                </c:pt>
                <c:pt idx="2901">
                  <c:v>0.58376881944444448</c:v>
                </c:pt>
                <c:pt idx="2902">
                  <c:v>0.58377262731481483</c:v>
                </c:pt>
                <c:pt idx="2903">
                  <c:v>0.58377644675925933</c:v>
                </c:pt>
                <c:pt idx="2904">
                  <c:v>0.5837804513888889</c:v>
                </c:pt>
                <c:pt idx="2905">
                  <c:v>0.58378412037037031</c:v>
                </c:pt>
                <c:pt idx="2906">
                  <c:v>0.58378771990740741</c:v>
                </c:pt>
                <c:pt idx="2907">
                  <c:v>0.58379153935185191</c:v>
                </c:pt>
                <c:pt idx="2908">
                  <c:v>0.58379517361111111</c:v>
                </c:pt>
                <c:pt idx="2909">
                  <c:v>0.58379881944444445</c:v>
                </c:pt>
                <c:pt idx="2910">
                  <c:v>0.58380280092592596</c:v>
                </c:pt>
                <c:pt idx="2911">
                  <c:v>0.58380673611111111</c:v>
                </c:pt>
                <c:pt idx="2912">
                  <c:v>0.5838105208333334</c:v>
                </c:pt>
                <c:pt idx="2913">
                  <c:v>0.58381443287037038</c:v>
                </c:pt>
                <c:pt idx="2914">
                  <c:v>0.58381828703703709</c:v>
                </c:pt>
                <c:pt idx="2915">
                  <c:v>0.58382211805555551</c:v>
                </c:pt>
                <c:pt idx="2916">
                  <c:v>0.58382611111111105</c:v>
                </c:pt>
                <c:pt idx="2917">
                  <c:v>0.58383145833333339</c:v>
                </c:pt>
                <c:pt idx="2918">
                  <c:v>0.58383532407407401</c:v>
                </c:pt>
                <c:pt idx="2919">
                  <c:v>0.5838392013888889</c:v>
                </c:pt>
                <c:pt idx="2920">
                  <c:v>0.58384299768518522</c:v>
                </c:pt>
                <c:pt idx="2921">
                  <c:v>0.58384662037037038</c:v>
                </c:pt>
                <c:pt idx="2922">
                  <c:v>0.58385033564814814</c:v>
                </c:pt>
                <c:pt idx="2923">
                  <c:v>0.58385400462962966</c:v>
                </c:pt>
                <c:pt idx="2924">
                  <c:v>0.58385770833333328</c:v>
                </c:pt>
                <c:pt idx="2925">
                  <c:v>0.58386164351851855</c:v>
                </c:pt>
                <c:pt idx="2926">
                  <c:v>0.58386546296296293</c:v>
                </c:pt>
                <c:pt idx="2927">
                  <c:v>0.58386929398148146</c:v>
                </c:pt>
                <c:pt idx="2928">
                  <c:v>0.58387326388888894</c:v>
                </c:pt>
                <c:pt idx="2929">
                  <c:v>0.58387709490740736</c:v>
                </c:pt>
                <c:pt idx="2930">
                  <c:v>0.58388089120370368</c:v>
                </c:pt>
                <c:pt idx="2931">
                  <c:v>0.58388487268518519</c:v>
                </c:pt>
                <c:pt idx="2932">
                  <c:v>0.58388871527777775</c:v>
                </c:pt>
                <c:pt idx="2933">
                  <c:v>0.5838925231481481</c:v>
                </c:pt>
                <c:pt idx="2934">
                  <c:v>0.58389648148148143</c:v>
                </c:pt>
                <c:pt idx="2935">
                  <c:v>0.58390033564814814</c:v>
                </c:pt>
                <c:pt idx="2936">
                  <c:v>0.58390427083333341</c:v>
                </c:pt>
                <c:pt idx="2937">
                  <c:v>0.58390796296296299</c:v>
                </c:pt>
                <c:pt idx="2938">
                  <c:v>0.58391164351851854</c:v>
                </c:pt>
                <c:pt idx="2939">
                  <c:v>0.58391526620370371</c:v>
                </c:pt>
                <c:pt idx="2940">
                  <c:v>0.5839191203703703</c:v>
                </c:pt>
                <c:pt idx="2941">
                  <c:v>0.58392296296296298</c:v>
                </c:pt>
                <c:pt idx="2942">
                  <c:v>0.58392657407407411</c:v>
                </c:pt>
                <c:pt idx="2943">
                  <c:v>0.58393019675925928</c:v>
                </c:pt>
                <c:pt idx="2944">
                  <c:v>0.58393387731481483</c:v>
                </c:pt>
                <c:pt idx="2945">
                  <c:v>0.58393756944444442</c:v>
                </c:pt>
                <c:pt idx="2946">
                  <c:v>0.58394138888888891</c:v>
                </c:pt>
                <c:pt idx="2947">
                  <c:v>0.58394511574074071</c:v>
                </c:pt>
                <c:pt idx="2948">
                  <c:v>0.58394881944444443</c:v>
                </c:pt>
                <c:pt idx="2949">
                  <c:v>0.58395266203703711</c:v>
                </c:pt>
                <c:pt idx="2950">
                  <c:v>0.58395821759259259</c:v>
                </c:pt>
                <c:pt idx="2951">
                  <c:v>0.58396204861111112</c:v>
                </c:pt>
                <c:pt idx="2952">
                  <c:v>0.58396601851851848</c:v>
                </c:pt>
                <c:pt idx="2953">
                  <c:v>0.58396999999999999</c:v>
                </c:pt>
                <c:pt idx="2954">
                  <c:v>0.58397391203703697</c:v>
                </c:pt>
                <c:pt idx="2955">
                  <c:v>0.58397797453703704</c:v>
                </c:pt>
                <c:pt idx="2956">
                  <c:v>0.58398192129629634</c:v>
                </c:pt>
                <c:pt idx="2957">
                  <c:v>0.58398582175925928</c:v>
                </c:pt>
                <c:pt idx="2958">
                  <c:v>0.58398976851851858</c:v>
                </c:pt>
                <c:pt idx="2959">
                  <c:v>0.58399371527777777</c:v>
                </c:pt>
                <c:pt idx="2960">
                  <c:v>0.58399766203703707</c:v>
                </c:pt>
                <c:pt idx="2961">
                  <c:v>0.58400167824074078</c:v>
                </c:pt>
                <c:pt idx="2962">
                  <c:v>0.58400555555555556</c:v>
                </c:pt>
                <c:pt idx="2963">
                  <c:v>0.58400917824074072</c:v>
                </c:pt>
                <c:pt idx="2964">
                  <c:v>0.58401288194444445</c:v>
                </c:pt>
                <c:pt idx="2965">
                  <c:v>0.58401658564814818</c:v>
                </c:pt>
                <c:pt idx="2966">
                  <c:v>0.58402023148148141</c:v>
                </c:pt>
                <c:pt idx="2967">
                  <c:v>0.58402399305555552</c:v>
                </c:pt>
                <c:pt idx="2968">
                  <c:v>0.58402793981481482</c:v>
                </c:pt>
                <c:pt idx="2969">
                  <c:v>0.58403190972222219</c:v>
                </c:pt>
                <c:pt idx="2970">
                  <c:v>0.58403603009259253</c:v>
                </c:pt>
                <c:pt idx="2971">
                  <c:v>0.58404020833333337</c:v>
                </c:pt>
                <c:pt idx="2972">
                  <c:v>0.58404421296296294</c:v>
                </c:pt>
                <c:pt idx="2973">
                  <c:v>0.58404831018518522</c:v>
                </c:pt>
                <c:pt idx="2974">
                  <c:v>0.58405239583333335</c:v>
                </c:pt>
                <c:pt idx="2975">
                  <c:v>0.58405630787037033</c:v>
                </c:pt>
                <c:pt idx="2976">
                  <c:v>0.58406024305555559</c:v>
                </c:pt>
                <c:pt idx="2977">
                  <c:v>0.58406447916666659</c:v>
                </c:pt>
                <c:pt idx="2978">
                  <c:v>0.58406834490740744</c:v>
                </c:pt>
                <c:pt idx="2979">
                  <c:v>0.58407203703703703</c:v>
                </c:pt>
                <c:pt idx="2980">
                  <c:v>0.5840759143518518</c:v>
                </c:pt>
                <c:pt idx="2981">
                  <c:v>0.58407961805555553</c:v>
                </c:pt>
                <c:pt idx="2982">
                  <c:v>0.58408331018518511</c:v>
                </c:pt>
                <c:pt idx="2983">
                  <c:v>0.58408878472222225</c:v>
                </c:pt>
                <c:pt idx="2984">
                  <c:v>0.58409269675925923</c:v>
                </c:pt>
                <c:pt idx="2985">
                  <c:v>0.58409677083333333</c:v>
                </c:pt>
                <c:pt idx="2986">
                  <c:v>0.58410089120370368</c:v>
                </c:pt>
                <c:pt idx="2987">
                  <c:v>0.58410496527777778</c:v>
                </c:pt>
                <c:pt idx="2988">
                  <c:v>0.58410902777777773</c:v>
                </c:pt>
                <c:pt idx="2989">
                  <c:v>0.58411306712962963</c:v>
                </c:pt>
                <c:pt idx="2990">
                  <c:v>0.58411710648148152</c:v>
                </c:pt>
                <c:pt idx="2991">
                  <c:v>0.58412104166666667</c:v>
                </c:pt>
                <c:pt idx="2992">
                  <c:v>0.58412519675925922</c:v>
                </c:pt>
                <c:pt idx="2993">
                  <c:v>0.58412928240740747</c:v>
                </c:pt>
                <c:pt idx="2994">
                  <c:v>0.58413312500000003</c:v>
                </c:pt>
                <c:pt idx="2995">
                  <c:v>0.58413688657407403</c:v>
                </c:pt>
                <c:pt idx="2996">
                  <c:v>0.58414063657407411</c:v>
                </c:pt>
                <c:pt idx="2997">
                  <c:v>0.58414435185185187</c:v>
                </c:pt>
                <c:pt idx="2998">
                  <c:v>0.58414814814814819</c:v>
                </c:pt>
                <c:pt idx="2999">
                  <c:v>0.58415193287037037</c:v>
                </c:pt>
                <c:pt idx="3000">
                  <c:v>0.5841556365740741</c:v>
                </c:pt>
                <c:pt idx="3001">
                  <c:v>0.58415967592592588</c:v>
                </c:pt>
                <c:pt idx="3002">
                  <c:v>0.58416350694444441</c:v>
                </c:pt>
                <c:pt idx="3003">
                  <c:v>0.5841671643518519</c:v>
                </c:pt>
                <c:pt idx="3004">
                  <c:v>0.58417100694444446</c:v>
                </c:pt>
                <c:pt idx="3005">
                  <c:v>0.58417475694444443</c:v>
                </c:pt>
                <c:pt idx="3006">
                  <c:v>0.58417864583333334</c:v>
                </c:pt>
                <c:pt idx="3007">
                  <c:v>0.58418267361111109</c:v>
                </c:pt>
                <c:pt idx="3008">
                  <c:v>0.58418666666666663</c:v>
                </c:pt>
                <c:pt idx="3009">
                  <c:v>0.58419057870370372</c:v>
                </c:pt>
                <c:pt idx="3010">
                  <c:v>0.58419469907407406</c:v>
                </c:pt>
                <c:pt idx="3011">
                  <c:v>0.58419876157407413</c:v>
                </c:pt>
                <c:pt idx="3012">
                  <c:v>0.58420267361111111</c:v>
                </c:pt>
                <c:pt idx="3013">
                  <c:v>0.58420686342592598</c:v>
                </c:pt>
                <c:pt idx="3014">
                  <c:v>0.58421087962962959</c:v>
                </c:pt>
                <c:pt idx="3015">
                  <c:v>0.58421459490740746</c:v>
                </c:pt>
                <c:pt idx="3016">
                  <c:v>0.58422027777777774</c:v>
                </c:pt>
                <c:pt idx="3017">
                  <c:v>0.58422428240740742</c:v>
                </c:pt>
                <c:pt idx="3018">
                  <c:v>0.58422824074074076</c:v>
                </c:pt>
                <c:pt idx="3019">
                  <c:v>0.58423228009259265</c:v>
                </c:pt>
                <c:pt idx="3020">
                  <c:v>0.58423598379629627</c:v>
                </c:pt>
                <c:pt idx="3021">
                  <c:v>0.5842397222222222</c:v>
                </c:pt>
                <c:pt idx="3022">
                  <c:v>0.5842435416666667</c:v>
                </c:pt>
                <c:pt idx="3023">
                  <c:v>0.58424724537037032</c:v>
                </c:pt>
                <c:pt idx="3024">
                  <c:v>0.5842510300925926</c:v>
                </c:pt>
                <c:pt idx="3025">
                  <c:v>0.58425509259259256</c:v>
                </c:pt>
                <c:pt idx="3026">
                  <c:v>0.58425907407407407</c:v>
                </c:pt>
                <c:pt idx="3027">
                  <c:v>0.58426302083333337</c:v>
                </c:pt>
                <c:pt idx="3028">
                  <c:v>0.58426712962962968</c:v>
                </c:pt>
                <c:pt idx="3029">
                  <c:v>0.58427103009259262</c:v>
                </c:pt>
                <c:pt idx="3030">
                  <c:v>0.58427498842592596</c:v>
                </c:pt>
                <c:pt idx="3031">
                  <c:v>0.58427914351851851</c:v>
                </c:pt>
                <c:pt idx="3032">
                  <c:v>0.58428305555555549</c:v>
                </c:pt>
                <c:pt idx="3033">
                  <c:v>0.5842870370370371</c:v>
                </c:pt>
                <c:pt idx="3034">
                  <c:v>0.58429133101851849</c:v>
                </c:pt>
                <c:pt idx="3035">
                  <c:v>0.58429505787037039</c:v>
                </c:pt>
                <c:pt idx="3036">
                  <c:v>0.58429872685185191</c:v>
                </c:pt>
                <c:pt idx="3037">
                  <c:v>0.58430275462962966</c:v>
                </c:pt>
                <c:pt idx="3038">
                  <c:v>0.58430646990740742</c:v>
                </c:pt>
                <c:pt idx="3039">
                  <c:v>0.58431019675925933</c:v>
                </c:pt>
                <c:pt idx="3040">
                  <c:v>0.58431424768518514</c:v>
                </c:pt>
                <c:pt idx="3041">
                  <c:v>0.58431807870370367</c:v>
                </c:pt>
                <c:pt idx="3042">
                  <c:v>0.58432200231481479</c:v>
                </c:pt>
                <c:pt idx="3043">
                  <c:v>0.58432612268518513</c:v>
                </c:pt>
                <c:pt idx="3044">
                  <c:v>0.58432998842592598</c:v>
                </c:pt>
                <c:pt idx="3045">
                  <c:v>0.5843338194444444</c:v>
                </c:pt>
                <c:pt idx="3046">
                  <c:v>0.58433795138888889</c:v>
                </c:pt>
                <c:pt idx="3047">
                  <c:v>0.5843418402777778</c:v>
                </c:pt>
                <c:pt idx="3048">
                  <c:v>0.58434572916666661</c:v>
                </c:pt>
                <c:pt idx="3049">
                  <c:v>0.58434983796296291</c:v>
                </c:pt>
                <c:pt idx="3050">
                  <c:v>0.58435498842592593</c:v>
                </c:pt>
                <c:pt idx="3051">
                  <c:v>0.58435869212962965</c:v>
                </c:pt>
                <c:pt idx="3052">
                  <c:v>0.58436236111111117</c:v>
                </c:pt>
                <c:pt idx="3053">
                  <c:v>0.58436603009259258</c:v>
                </c:pt>
                <c:pt idx="3054">
                  <c:v>0.5843696990740741</c:v>
                </c:pt>
                <c:pt idx="3055">
                  <c:v>0.58437339120370368</c:v>
                </c:pt>
                <c:pt idx="3056">
                  <c:v>0.58437711805555559</c:v>
                </c:pt>
                <c:pt idx="3057">
                  <c:v>0.58438070601851855</c:v>
                </c:pt>
                <c:pt idx="3058">
                  <c:v>0.58438442129629631</c:v>
                </c:pt>
                <c:pt idx="3059">
                  <c:v>0.58438811342592589</c:v>
                </c:pt>
                <c:pt idx="3060">
                  <c:v>0.5843917476851852</c:v>
                </c:pt>
                <c:pt idx="3061">
                  <c:v>0.58439545138888882</c:v>
                </c:pt>
                <c:pt idx="3062">
                  <c:v>0.58439916666666669</c:v>
                </c:pt>
                <c:pt idx="3063">
                  <c:v>0.5844029629629629</c:v>
                </c:pt>
                <c:pt idx="3064">
                  <c:v>0.58440687499999999</c:v>
                </c:pt>
                <c:pt idx="3065">
                  <c:v>0.58441075231481487</c:v>
                </c:pt>
                <c:pt idx="3066">
                  <c:v>0.58441460648148147</c:v>
                </c:pt>
                <c:pt idx="3067">
                  <c:v>0.58441855324074077</c:v>
                </c:pt>
                <c:pt idx="3068">
                  <c:v>0.58442252314814813</c:v>
                </c:pt>
                <c:pt idx="3069">
                  <c:v>0.58442640046296301</c:v>
                </c:pt>
                <c:pt idx="3070">
                  <c:v>0.58443031249999999</c:v>
                </c:pt>
                <c:pt idx="3071">
                  <c:v>0.58443427083333332</c:v>
                </c:pt>
                <c:pt idx="3072">
                  <c:v>0.58443820601851859</c:v>
                </c:pt>
                <c:pt idx="3073">
                  <c:v>0.58444223379629634</c:v>
                </c:pt>
                <c:pt idx="3074">
                  <c:v>0.5844461689814815</c:v>
                </c:pt>
                <c:pt idx="3075">
                  <c:v>0.58444995370370367</c:v>
                </c:pt>
                <c:pt idx="3076">
                  <c:v>0.58445386574074076</c:v>
                </c:pt>
                <c:pt idx="3077">
                  <c:v>0.58445780092592592</c:v>
                </c:pt>
                <c:pt idx="3078">
                  <c:v>0.58446140046296302</c:v>
                </c:pt>
                <c:pt idx="3079">
                  <c:v>0.5844650578703704</c:v>
                </c:pt>
                <c:pt idx="3080">
                  <c:v>0.58446874999999998</c:v>
                </c:pt>
                <c:pt idx="3081">
                  <c:v>0.5844724189814815</c:v>
                </c:pt>
                <c:pt idx="3082">
                  <c:v>0.58447609953703705</c:v>
                </c:pt>
                <c:pt idx="3083">
                  <c:v>0.58448172453703706</c:v>
                </c:pt>
                <c:pt idx="3084">
                  <c:v>0.58448556712962962</c:v>
                </c:pt>
                <c:pt idx="3085">
                  <c:v>0.58448952546296296</c:v>
                </c:pt>
                <c:pt idx="3086">
                  <c:v>0.58449339120370369</c:v>
                </c:pt>
                <c:pt idx="3087">
                  <c:v>0.58449721064814819</c:v>
                </c:pt>
                <c:pt idx="3088">
                  <c:v>0.58450123842592594</c:v>
                </c:pt>
                <c:pt idx="3089">
                  <c:v>0.58450516203703706</c:v>
                </c:pt>
                <c:pt idx="3090">
                  <c:v>0.58450898148148145</c:v>
                </c:pt>
                <c:pt idx="3091">
                  <c:v>0.58451296296296296</c:v>
                </c:pt>
                <c:pt idx="3092">
                  <c:v>0.58451694444444446</c:v>
                </c:pt>
                <c:pt idx="3093">
                  <c:v>0.58452064814814808</c:v>
                </c:pt>
                <c:pt idx="3094">
                  <c:v>0.58452437499999998</c:v>
                </c:pt>
                <c:pt idx="3095">
                  <c:v>0.58452814814814813</c:v>
                </c:pt>
                <c:pt idx="3096">
                  <c:v>0.58453179398148147</c:v>
                </c:pt>
                <c:pt idx="3097">
                  <c:v>0.58453555555555559</c:v>
                </c:pt>
                <c:pt idx="3098">
                  <c:v>0.58453950231481488</c:v>
                </c:pt>
                <c:pt idx="3099">
                  <c:v>0.58454348379629628</c:v>
                </c:pt>
                <c:pt idx="3100">
                  <c:v>0.58454748842592597</c:v>
                </c:pt>
                <c:pt idx="3101">
                  <c:v>0.58455136574074074</c:v>
                </c:pt>
                <c:pt idx="3102">
                  <c:v>0.58455519675925927</c:v>
                </c:pt>
                <c:pt idx="3103">
                  <c:v>0.58455914351851856</c:v>
                </c:pt>
                <c:pt idx="3104">
                  <c:v>0.58456312499999996</c:v>
                </c:pt>
                <c:pt idx="3105">
                  <c:v>0.58456689814814811</c:v>
                </c:pt>
                <c:pt idx="3106">
                  <c:v>0.5845708101851852</c:v>
                </c:pt>
                <c:pt idx="3107">
                  <c:v>0.5845747916666667</c:v>
                </c:pt>
                <c:pt idx="3108">
                  <c:v>0.58457870370370368</c:v>
                </c:pt>
                <c:pt idx="3109">
                  <c:v>0.58458243055555559</c:v>
                </c:pt>
                <c:pt idx="3110">
                  <c:v>0.58458614583333335</c:v>
                </c:pt>
                <c:pt idx="3111">
                  <c:v>0.58458976851851852</c:v>
                </c:pt>
                <c:pt idx="3112">
                  <c:v>0.58459347222222224</c:v>
                </c:pt>
                <c:pt idx="3113">
                  <c:v>0.58459723379629625</c:v>
                </c:pt>
                <c:pt idx="3114">
                  <c:v>0.58460091435185191</c:v>
                </c:pt>
                <c:pt idx="3115">
                  <c:v>0.58460462962962956</c:v>
                </c:pt>
                <c:pt idx="3116">
                  <c:v>0.58460981481481478</c:v>
                </c:pt>
                <c:pt idx="3117">
                  <c:v>0.58461343749999994</c:v>
                </c:pt>
                <c:pt idx="3118">
                  <c:v>0.58461715277777782</c:v>
                </c:pt>
                <c:pt idx="3119">
                  <c:v>0.58462089120370375</c:v>
                </c:pt>
                <c:pt idx="3120">
                  <c:v>0.58462452546296295</c:v>
                </c:pt>
                <c:pt idx="3121">
                  <c:v>0.58462828703703706</c:v>
                </c:pt>
                <c:pt idx="3122">
                  <c:v>0.5846322453703704</c:v>
                </c:pt>
                <c:pt idx="3123">
                  <c:v>0.58463607638888893</c:v>
                </c:pt>
                <c:pt idx="3124">
                  <c:v>0.58464012731481485</c:v>
                </c:pt>
                <c:pt idx="3125">
                  <c:v>0.58464403935185183</c:v>
                </c:pt>
                <c:pt idx="3126">
                  <c:v>0.58464788194444439</c:v>
                </c:pt>
                <c:pt idx="3127">
                  <c:v>0.5846518634259259</c:v>
                </c:pt>
                <c:pt idx="3128">
                  <c:v>0.58465585648148155</c:v>
                </c:pt>
                <c:pt idx="3129">
                  <c:v>0.58465974537037035</c:v>
                </c:pt>
                <c:pt idx="3130">
                  <c:v>0.58466374999999993</c:v>
                </c:pt>
                <c:pt idx="3131">
                  <c:v>0.5846678472222222</c:v>
                </c:pt>
                <c:pt idx="3132">
                  <c:v>0.58467163194444438</c:v>
                </c:pt>
                <c:pt idx="3133">
                  <c:v>0.58467557870370368</c:v>
                </c:pt>
                <c:pt idx="3134">
                  <c:v>0.58467958333333336</c:v>
                </c:pt>
                <c:pt idx="3135">
                  <c:v>0.58468353009259266</c:v>
                </c:pt>
                <c:pt idx="3136">
                  <c:v>0.58468719907407407</c:v>
                </c:pt>
                <c:pt idx="3137">
                  <c:v>0.58469092592592598</c:v>
                </c:pt>
                <c:pt idx="3138">
                  <c:v>0.58469456018518517</c:v>
                </c:pt>
                <c:pt idx="3139">
                  <c:v>0.58469825231481487</c:v>
                </c:pt>
                <c:pt idx="3140">
                  <c:v>0.58470202546296302</c:v>
                </c:pt>
                <c:pt idx="3141">
                  <c:v>0.58470583333333337</c:v>
                </c:pt>
                <c:pt idx="3142">
                  <c:v>0.58470973379629632</c:v>
                </c:pt>
                <c:pt idx="3143">
                  <c:v>0.58471372685185186</c:v>
                </c:pt>
                <c:pt idx="3144">
                  <c:v>0.58471761574074077</c:v>
                </c:pt>
                <c:pt idx="3145">
                  <c:v>0.58472148148148151</c:v>
                </c:pt>
                <c:pt idx="3146">
                  <c:v>0.58472550925925926</c:v>
                </c:pt>
                <c:pt idx="3147">
                  <c:v>0.58472946759259259</c:v>
                </c:pt>
                <c:pt idx="3148">
                  <c:v>0.58473355324074072</c:v>
                </c:pt>
                <c:pt idx="3149">
                  <c:v>0.58473908564814814</c:v>
                </c:pt>
                <c:pt idx="3150">
                  <c:v>0.58474295138888888</c:v>
                </c:pt>
                <c:pt idx="3151">
                  <c:v>0.5847466550925926</c:v>
                </c:pt>
                <c:pt idx="3152">
                  <c:v>0.58475052083333334</c:v>
                </c:pt>
                <c:pt idx="3153">
                  <c:v>0.58475417824074072</c:v>
                </c:pt>
                <c:pt idx="3154">
                  <c:v>0.5847578703703703</c:v>
                </c:pt>
                <c:pt idx="3155">
                  <c:v>0.58476177083333336</c:v>
                </c:pt>
                <c:pt idx="3156">
                  <c:v>0.58476571759259255</c:v>
                </c:pt>
                <c:pt idx="3157">
                  <c:v>0.58476956018518511</c:v>
                </c:pt>
                <c:pt idx="3158">
                  <c:v>0.58477372685185192</c:v>
                </c:pt>
                <c:pt idx="3159">
                  <c:v>0.58477768518518525</c:v>
                </c:pt>
                <c:pt idx="3160">
                  <c:v>0.58478157407407405</c:v>
                </c:pt>
                <c:pt idx="3161">
                  <c:v>0.58478567129629633</c:v>
                </c:pt>
                <c:pt idx="3162">
                  <c:v>0.58478953703703707</c:v>
                </c:pt>
                <c:pt idx="3163">
                  <c:v>0.58479344907407405</c:v>
                </c:pt>
                <c:pt idx="3164">
                  <c:v>0.58479762731481488</c:v>
                </c:pt>
                <c:pt idx="3165">
                  <c:v>0.58480153935185186</c:v>
                </c:pt>
                <c:pt idx="3166">
                  <c:v>0.58480543981481481</c:v>
                </c:pt>
                <c:pt idx="3167">
                  <c:v>0.58480927083333334</c:v>
                </c:pt>
                <c:pt idx="3168">
                  <c:v>0.58481293981481486</c:v>
                </c:pt>
                <c:pt idx="3169">
                  <c:v>0.58481660879629627</c:v>
                </c:pt>
                <c:pt idx="3170">
                  <c:v>0.58482047453703701</c:v>
                </c:pt>
                <c:pt idx="3171">
                  <c:v>0.58482413194444438</c:v>
                </c:pt>
                <c:pt idx="3172">
                  <c:v>0.58482784722222225</c:v>
                </c:pt>
                <c:pt idx="3173">
                  <c:v>0.58483170138888896</c:v>
                </c:pt>
                <c:pt idx="3174">
                  <c:v>0.58483539351851854</c:v>
                </c:pt>
                <c:pt idx="3175">
                  <c:v>0.58483902777777774</c:v>
                </c:pt>
                <c:pt idx="3176">
                  <c:v>0.58484287037037042</c:v>
                </c:pt>
                <c:pt idx="3177">
                  <c:v>0.58484652777777779</c:v>
                </c:pt>
                <c:pt idx="3178">
                  <c:v>0.58485023148148152</c:v>
                </c:pt>
                <c:pt idx="3179">
                  <c:v>0.58485438657407407</c:v>
                </c:pt>
                <c:pt idx="3180">
                  <c:v>0.58485833333333337</c:v>
                </c:pt>
                <c:pt idx="3181">
                  <c:v>0.5848622916666667</c:v>
                </c:pt>
                <c:pt idx="3182">
                  <c:v>0.5848665856481482</c:v>
                </c:pt>
                <c:pt idx="3183">
                  <c:v>0.58487195601851849</c:v>
                </c:pt>
                <c:pt idx="3184">
                  <c:v>0.58487584490740741</c:v>
                </c:pt>
                <c:pt idx="3185">
                  <c:v>0.58487974537037035</c:v>
                </c:pt>
                <c:pt idx="3186">
                  <c:v>0.58488384259259263</c:v>
                </c:pt>
                <c:pt idx="3187">
                  <c:v>0.58488778935185182</c:v>
                </c:pt>
                <c:pt idx="3188">
                  <c:v>0.58489184027777774</c:v>
                </c:pt>
                <c:pt idx="3189">
                  <c:v>0.58489597222222223</c:v>
                </c:pt>
                <c:pt idx="3190">
                  <c:v>0.58489999999999998</c:v>
                </c:pt>
                <c:pt idx="3191">
                  <c:v>0.58490396990740734</c:v>
                </c:pt>
                <c:pt idx="3192">
                  <c:v>0.58490807870370365</c:v>
                </c:pt>
                <c:pt idx="3193">
                  <c:v>0.58491189814814815</c:v>
                </c:pt>
                <c:pt idx="3194">
                  <c:v>0.58491562499999994</c:v>
                </c:pt>
                <c:pt idx="3195">
                  <c:v>0.58491937500000002</c:v>
                </c:pt>
                <c:pt idx="3196">
                  <c:v>0.58492309027777778</c:v>
                </c:pt>
                <c:pt idx="3197">
                  <c:v>0.58492679398148151</c:v>
                </c:pt>
                <c:pt idx="3198">
                  <c:v>0.58493082175925926</c:v>
                </c:pt>
                <c:pt idx="3199">
                  <c:v>0.58493476851851856</c:v>
                </c:pt>
                <c:pt idx="3200">
                  <c:v>0.58493868055555553</c:v>
                </c:pt>
                <c:pt idx="3201">
                  <c:v>0.58494278935185184</c:v>
                </c:pt>
                <c:pt idx="3202">
                  <c:v>0.58494687499999998</c:v>
                </c:pt>
                <c:pt idx="3203">
                  <c:v>0.58495082175925928</c:v>
                </c:pt>
                <c:pt idx="3204">
                  <c:v>0.58495473379629626</c:v>
                </c:pt>
                <c:pt idx="3205">
                  <c:v>0.58495864583333335</c:v>
                </c:pt>
                <c:pt idx="3206">
                  <c:v>0.58496261574074071</c:v>
                </c:pt>
                <c:pt idx="3207">
                  <c:v>0.58496660879629625</c:v>
                </c:pt>
                <c:pt idx="3208">
                  <c:v>0.58497055555555555</c:v>
                </c:pt>
                <c:pt idx="3209">
                  <c:v>0.58497421296296304</c:v>
                </c:pt>
                <c:pt idx="3210">
                  <c:v>0.58497796296296289</c:v>
                </c:pt>
                <c:pt idx="3211">
                  <c:v>0.58498179398148153</c:v>
                </c:pt>
                <c:pt idx="3212">
                  <c:v>0.5849855092592593</c:v>
                </c:pt>
                <c:pt idx="3213">
                  <c:v>0.58498932870370368</c:v>
                </c:pt>
                <c:pt idx="3214">
                  <c:v>0.58499331018518519</c:v>
                </c:pt>
                <c:pt idx="3215">
                  <c:v>0.58499721064814814</c:v>
                </c:pt>
                <c:pt idx="3216">
                  <c:v>0.58500280092592594</c:v>
                </c:pt>
                <c:pt idx="3217">
                  <c:v>0.58500670138888888</c:v>
                </c:pt>
                <c:pt idx="3218">
                  <c:v>0.58501069444444442</c:v>
                </c:pt>
                <c:pt idx="3219">
                  <c:v>0.58501464120370372</c:v>
                </c:pt>
                <c:pt idx="3220">
                  <c:v>0.58501856481481485</c:v>
                </c:pt>
                <c:pt idx="3221">
                  <c:v>0.58502243055555558</c:v>
                </c:pt>
                <c:pt idx="3222">
                  <c:v>0.58502637731481488</c:v>
                </c:pt>
                <c:pt idx="3223">
                  <c:v>0.58503021990740744</c:v>
                </c:pt>
                <c:pt idx="3224">
                  <c:v>0.58503396990740741</c:v>
                </c:pt>
                <c:pt idx="3225">
                  <c:v>0.58503774305555556</c:v>
                </c:pt>
                <c:pt idx="3226">
                  <c:v>0.58504145833333332</c:v>
                </c:pt>
                <c:pt idx="3227">
                  <c:v>0.5850451157407407</c:v>
                </c:pt>
                <c:pt idx="3228">
                  <c:v>0.58504888888888884</c:v>
                </c:pt>
                <c:pt idx="3229">
                  <c:v>0.58505259259259257</c:v>
                </c:pt>
                <c:pt idx="3230">
                  <c:v>0.58505637731481486</c:v>
                </c:pt>
                <c:pt idx="3231">
                  <c:v>0.58506011574074079</c:v>
                </c:pt>
                <c:pt idx="3232">
                  <c:v>0.58506384259259259</c:v>
                </c:pt>
                <c:pt idx="3233">
                  <c:v>0.58506753472222217</c:v>
                </c:pt>
                <c:pt idx="3234">
                  <c:v>0.58507125000000004</c:v>
                </c:pt>
                <c:pt idx="3235">
                  <c:v>0.58507495370370377</c:v>
                </c:pt>
                <c:pt idx="3236">
                  <c:v>0.58507862268518518</c:v>
                </c:pt>
                <c:pt idx="3237">
                  <c:v>0.58508252314814813</c:v>
                </c:pt>
                <c:pt idx="3238">
                  <c:v>0.58508645833333339</c:v>
                </c:pt>
                <c:pt idx="3239">
                  <c:v>0.58509038194444452</c:v>
                </c:pt>
                <c:pt idx="3240">
                  <c:v>0.58509439814814812</c:v>
                </c:pt>
                <c:pt idx="3241">
                  <c:v>0.58509844907407405</c:v>
                </c:pt>
                <c:pt idx="3242">
                  <c:v>0.58510240740740738</c:v>
                </c:pt>
                <c:pt idx="3243">
                  <c:v>0.5851063310185185</c:v>
                </c:pt>
                <c:pt idx="3244">
                  <c:v>0.58511034722222222</c:v>
                </c:pt>
                <c:pt idx="3245">
                  <c:v>0.58511421296296295</c:v>
                </c:pt>
                <c:pt idx="3246">
                  <c:v>0.5851183333333333</c:v>
                </c:pt>
                <c:pt idx="3247">
                  <c:v>0.58512221064814818</c:v>
                </c:pt>
                <c:pt idx="3248">
                  <c:v>0.58512622685185189</c:v>
                </c:pt>
                <c:pt idx="3249">
                  <c:v>0.58513180555555555</c:v>
                </c:pt>
                <c:pt idx="3250">
                  <c:v>0.58513564814814811</c:v>
                </c:pt>
                <c:pt idx="3251">
                  <c:v>0.58513936342592598</c:v>
                </c:pt>
                <c:pt idx="3252">
                  <c:v>0.58514310185185192</c:v>
                </c:pt>
                <c:pt idx="3253">
                  <c:v>0.58514674768518515</c:v>
                </c:pt>
                <c:pt idx="3254">
                  <c:v>0.58515046296296302</c:v>
                </c:pt>
                <c:pt idx="3255">
                  <c:v>0.58515431712962962</c:v>
                </c:pt>
                <c:pt idx="3256">
                  <c:v>0.58515822916666671</c:v>
                </c:pt>
                <c:pt idx="3257">
                  <c:v>0.58516226851851849</c:v>
                </c:pt>
                <c:pt idx="3258">
                  <c:v>0.58516625</c:v>
                </c:pt>
                <c:pt idx="3259">
                  <c:v>0.58517013888888891</c:v>
                </c:pt>
                <c:pt idx="3260">
                  <c:v>0.58517417824074081</c:v>
                </c:pt>
                <c:pt idx="3261">
                  <c:v>0.58517807870370364</c:v>
                </c:pt>
                <c:pt idx="3262">
                  <c:v>0.58518199074074073</c:v>
                </c:pt>
                <c:pt idx="3263">
                  <c:v>0.58518598379629627</c:v>
                </c:pt>
                <c:pt idx="3264">
                  <c:v>0.58519004629629634</c:v>
                </c:pt>
                <c:pt idx="3265">
                  <c:v>0.58519395833333332</c:v>
                </c:pt>
                <c:pt idx="3266">
                  <c:v>0.58519775462962964</c:v>
                </c:pt>
                <c:pt idx="3267">
                  <c:v>0.58520150462962961</c:v>
                </c:pt>
                <c:pt idx="3268">
                  <c:v>0.58520517361111113</c:v>
                </c:pt>
                <c:pt idx="3269">
                  <c:v>0.58520886574074071</c:v>
                </c:pt>
                <c:pt idx="3270">
                  <c:v>0.58521270833333328</c:v>
                </c:pt>
                <c:pt idx="3271">
                  <c:v>0.58521660879629633</c:v>
                </c:pt>
                <c:pt idx="3272">
                  <c:v>0.58522055555555552</c:v>
                </c:pt>
                <c:pt idx="3273">
                  <c:v>0.58522450231481482</c:v>
                </c:pt>
                <c:pt idx="3274">
                  <c:v>0.58522843749999998</c:v>
                </c:pt>
                <c:pt idx="3275">
                  <c:v>0.58523238425925928</c:v>
                </c:pt>
                <c:pt idx="3276">
                  <c:v>0.58523652777777779</c:v>
                </c:pt>
                <c:pt idx="3277">
                  <c:v>0.58524037037037036</c:v>
                </c:pt>
                <c:pt idx="3278">
                  <c:v>0.58524439814814821</c:v>
                </c:pt>
                <c:pt idx="3279">
                  <c:v>0.58524858796296297</c:v>
                </c:pt>
                <c:pt idx="3280">
                  <c:v>0.58525248842592592</c:v>
                </c:pt>
                <c:pt idx="3281">
                  <c:v>0.58525637731481484</c:v>
                </c:pt>
                <c:pt idx="3282">
                  <c:v>0.58526156250000005</c:v>
                </c:pt>
                <c:pt idx="3283">
                  <c:v>0.58526518518518522</c:v>
                </c:pt>
                <c:pt idx="3284">
                  <c:v>0.58526885416666663</c:v>
                </c:pt>
                <c:pt idx="3285">
                  <c:v>0.5852726967592593</c:v>
                </c:pt>
                <c:pt idx="3286">
                  <c:v>0.58527636574074071</c:v>
                </c:pt>
                <c:pt idx="3287">
                  <c:v>0.58527998842592599</c:v>
                </c:pt>
                <c:pt idx="3288">
                  <c:v>0.58528381944444441</c:v>
                </c:pt>
                <c:pt idx="3289">
                  <c:v>0.58528746527777775</c:v>
                </c:pt>
                <c:pt idx="3290">
                  <c:v>0.5852911458333333</c:v>
                </c:pt>
                <c:pt idx="3291">
                  <c:v>0.58529497685185183</c:v>
                </c:pt>
                <c:pt idx="3292">
                  <c:v>0.58529864583333335</c:v>
                </c:pt>
                <c:pt idx="3293">
                  <c:v>0.58530233796296294</c:v>
                </c:pt>
                <c:pt idx="3294">
                  <c:v>0.58530651620370377</c:v>
                </c:pt>
                <c:pt idx="3295">
                  <c:v>0.58531034722222219</c:v>
                </c:pt>
                <c:pt idx="3296">
                  <c:v>0.58531427083333332</c:v>
                </c:pt>
                <c:pt idx="3297">
                  <c:v>0.58531846064814819</c:v>
                </c:pt>
                <c:pt idx="3298">
                  <c:v>0.58532239583333334</c:v>
                </c:pt>
                <c:pt idx="3299">
                  <c:v>0.58532622685185187</c:v>
                </c:pt>
                <c:pt idx="3300">
                  <c:v>0.58533028935185183</c:v>
                </c:pt>
                <c:pt idx="3301">
                  <c:v>0.58533420138888892</c:v>
                </c:pt>
                <c:pt idx="3302">
                  <c:v>0.58533805555555551</c:v>
                </c:pt>
                <c:pt idx="3303">
                  <c:v>0.58534219907407403</c:v>
                </c:pt>
                <c:pt idx="3304">
                  <c:v>0.58534623842592592</c:v>
                </c:pt>
                <c:pt idx="3305">
                  <c:v>0.58535017361111108</c:v>
                </c:pt>
                <c:pt idx="3306">
                  <c:v>0.58535430555555557</c:v>
                </c:pt>
                <c:pt idx="3307">
                  <c:v>0.58535836805555552</c:v>
                </c:pt>
                <c:pt idx="3308">
                  <c:v>0.58536226851851858</c:v>
                </c:pt>
                <c:pt idx="3309">
                  <c:v>0.58536600694444452</c:v>
                </c:pt>
                <c:pt idx="3310">
                  <c:v>0.58536972222222217</c:v>
                </c:pt>
                <c:pt idx="3311">
                  <c:v>0.58537343750000004</c:v>
                </c:pt>
                <c:pt idx="3312">
                  <c:v>0.58537723379629625</c:v>
                </c:pt>
                <c:pt idx="3313">
                  <c:v>0.58538112268518516</c:v>
                </c:pt>
                <c:pt idx="3314">
                  <c:v>0.58538499999999993</c:v>
                </c:pt>
                <c:pt idx="3315">
                  <c:v>0.5853890625</c:v>
                </c:pt>
                <c:pt idx="3316">
                  <c:v>0.58539454861111107</c:v>
                </c:pt>
                <c:pt idx="3317">
                  <c:v>0.58539847222222219</c:v>
                </c:pt>
                <c:pt idx="3318">
                  <c:v>0.58540241898148149</c:v>
                </c:pt>
                <c:pt idx="3319">
                  <c:v>0.58540637731481482</c:v>
                </c:pt>
                <c:pt idx="3320">
                  <c:v>0.5854104166666666</c:v>
                </c:pt>
                <c:pt idx="3321">
                  <c:v>0.58541430555555551</c:v>
                </c:pt>
                <c:pt idx="3322">
                  <c:v>0.58541819444444443</c:v>
                </c:pt>
                <c:pt idx="3323">
                  <c:v>0.58542211805555555</c:v>
                </c:pt>
                <c:pt idx="3324">
                  <c:v>0.58542583333333331</c:v>
                </c:pt>
                <c:pt idx="3325">
                  <c:v>0.58542959490740742</c:v>
                </c:pt>
                <c:pt idx="3326">
                  <c:v>0.58543333333333336</c:v>
                </c:pt>
                <c:pt idx="3327">
                  <c:v>0.58543708333333333</c:v>
                </c:pt>
                <c:pt idx="3328">
                  <c:v>0.5854410879629629</c:v>
                </c:pt>
                <c:pt idx="3329">
                  <c:v>0.585445162037037</c:v>
                </c:pt>
                <c:pt idx="3330">
                  <c:v>0.58544914351851851</c:v>
                </c:pt>
                <c:pt idx="3331">
                  <c:v>0.58545324074074079</c:v>
                </c:pt>
                <c:pt idx="3332">
                  <c:v>0.58545728009259257</c:v>
                </c:pt>
                <c:pt idx="3333">
                  <c:v>0.58546127314814822</c:v>
                </c:pt>
                <c:pt idx="3334">
                  <c:v>0.58546537037037039</c:v>
                </c:pt>
                <c:pt idx="3335">
                  <c:v>0.58546936342592593</c:v>
                </c:pt>
                <c:pt idx="3336">
                  <c:v>0.58547339120370367</c:v>
                </c:pt>
                <c:pt idx="3337">
                  <c:v>0.58547733796296297</c:v>
                </c:pt>
                <c:pt idx="3338">
                  <c:v>0.58548127314814813</c:v>
                </c:pt>
                <c:pt idx="3339">
                  <c:v>0.58548497685185186</c:v>
                </c:pt>
                <c:pt idx="3340">
                  <c:v>0.58548873842592586</c:v>
                </c:pt>
                <c:pt idx="3341">
                  <c:v>0.58549252314814815</c:v>
                </c:pt>
                <c:pt idx="3342">
                  <c:v>0.58549623842592591</c:v>
                </c:pt>
                <c:pt idx="3343">
                  <c:v>0.58550000000000002</c:v>
                </c:pt>
                <c:pt idx="3344">
                  <c:v>0.58550379629629623</c:v>
                </c:pt>
                <c:pt idx="3345">
                  <c:v>0.58550758101851852</c:v>
                </c:pt>
                <c:pt idx="3346">
                  <c:v>0.58551135416666666</c:v>
                </c:pt>
                <c:pt idx="3347">
                  <c:v>0.58551513888888895</c:v>
                </c:pt>
                <c:pt idx="3348">
                  <c:v>0.58551886574074075</c:v>
                </c:pt>
                <c:pt idx="3349">
                  <c:v>0.58552407407407403</c:v>
                </c:pt>
                <c:pt idx="3350">
                  <c:v>0.5855277893518519</c:v>
                </c:pt>
                <c:pt idx="3351">
                  <c:v>0.58553188657407407</c:v>
                </c:pt>
                <c:pt idx="3352">
                  <c:v>0.58553593749999999</c:v>
                </c:pt>
                <c:pt idx="3353">
                  <c:v>0.58553995370370371</c:v>
                </c:pt>
                <c:pt idx="3354">
                  <c:v>0.58554401620370367</c:v>
                </c:pt>
                <c:pt idx="3355">
                  <c:v>0.58554814814814815</c:v>
                </c:pt>
                <c:pt idx="3356">
                  <c:v>0.5855521759259259</c:v>
                </c:pt>
                <c:pt idx="3357">
                  <c:v>0.58555621527777779</c:v>
                </c:pt>
                <c:pt idx="3358">
                  <c:v>0.58556030092592593</c:v>
                </c:pt>
                <c:pt idx="3359">
                  <c:v>0.5855642708333334</c:v>
                </c:pt>
                <c:pt idx="3360">
                  <c:v>0.58556835648148142</c:v>
                </c:pt>
                <c:pt idx="3361">
                  <c:v>0.58557262731481485</c:v>
                </c:pt>
                <c:pt idx="3362">
                  <c:v>0.5855765277777778</c:v>
                </c:pt>
                <c:pt idx="3363">
                  <c:v>0.58558054398148152</c:v>
                </c:pt>
                <c:pt idx="3364">
                  <c:v>0.58558484953703704</c:v>
                </c:pt>
                <c:pt idx="3365">
                  <c:v>0.58558874999999999</c:v>
                </c:pt>
                <c:pt idx="3366">
                  <c:v>0.58559256944444449</c:v>
                </c:pt>
                <c:pt idx="3367">
                  <c:v>0.58559651620370368</c:v>
                </c:pt>
                <c:pt idx="3368">
                  <c:v>0.58560032407407403</c:v>
                </c:pt>
                <c:pt idx="3369">
                  <c:v>0.58560412037037035</c:v>
                </c:pt>
                <c:pt idx="3370">
                  <c:v>0.58560831018518522</c:v>
                </c:pt>
                <c:pt idx="3371">
                  <c:v>0.58561267361111113</c:v>
                </c:pt>
                <c:pt idx="3372">
                  <c:v>0.5856165162037037</c:v>
                </c:pt>
                <c:pt idx="3373">
                  <c:v>0.58562075231481481</c:v>
                </c:pt>
                <c:pt idx="3374">
                  <c:v>0.58562506944444448</c:v>
                </c:pt>
                <c:pt idx="3375">
                  <c:v>0.58562920138888885</c:v>
                </c:pt>
                <c:pt idx="3376">
                  <c:v>0.58563347222222217</c:v>
                </c:pt>
                <c:pt idx="3377">
                  <c:v>0.58563741898148147</c:v>
                </c:pt>
                <c:pt idx="3378">
                  <c:v>0.58564138888888884</c:v>
                </c:pt>
                <c:pt idx="3379">
                  <c:v>0.58564553240740735</c:v>
                </c:pt>
                <c:pt idx="3380">
                  <c:v>0.58564937500000003</c:v>
                </c:pt>
                <c:pt idx="3381">
                  <c:v>0.58565311342592585</c:v>
                </c:pt>
                <c:pt idx="3382">
                  <c:v>0.58565835648148146</c:v>
                </c:pt>
                <c:pt idx="3383">
                  <c:v>0.58566207175925922</c:v>
                </c:pt>
                <c:pt idx="3384">
                  <c:v>0.58566586805555554</c:v>
                </c:pt>
                <c:pt idx="3385">
                  <c:v>0.58566993055555561</c:v>
                </c:pt>
                <c:pt idx="3386">
                  <c:v>0.58567387731481479</c:v>
                </c:pt>
                <c:pt idx="3387">
                  <c:v>0.58567788194444448</c:v>
                </c:pt>
                <c:pt idx="3388">
                  <c:v>0.58568192129629626</c:v>
                </c:pt>
                <c:pt idx="3389">
                  <c:v>0.5856858796296297</c:v>
                </c:pt>
                <c:pt idx="3390">
                  <c:v>0.58568989583333331</c:v>
                </c:pt>
                <c:pt idx="3391">
                  <c:v>0.58569402777777779</c:v>
                </c:pt>
                <c:pt idx="3392">
                  <c:v>0.58569792824074074</c:v>
                </c:pt>
                <c:pt idx="3393">
                  <c:v>0.58570185185185186</c:v>
                </c:pt>
                <c:pt idx="3394">
                  <c:v>0.5857059375</c:v>
                </c:pt>
                <c:pt idx="3395">
                  <c:v>0.58570987268518515</c:v>
                </c:pt>
                <c:pt idx="3396">
                  <c:v>0.58571377314814821</c:v>
                </c:pt>
                <c:pt idx="3397">
                  <c:v>0.58571774305555557</c:v>
                </c:pt>
                <c:pt idx="3398">
                  <c:v>0.58572144675925919</c:v>
                </c:pt>
                <c:pt idx="3399">
                  <c:v>0.58572516203703706</c:v>
                </c:pt>
                <c:pt idx="3400">
                  <c:v>0.58572913194444443</c:v>
                </c:pt>
                <c:pt idx="3401">
                  <c:v>0.58573295138888892</c:v>
                </c:pt>
                <c:pt idx="3402">
                  <c:v>0.58573684027777773</c:v>
                </c:pt>
                <c:pt idx="3403">
                  <c:v>0.58574067129629637</c:v>
                </c:pt>
                <c:pt idx="3404">
                  <c:v>0.58574435185185181</c:v>
                </c:pt>
                <c:pt idx="3405">
                  <c:v>0.58574802083333333</c:v>
                </c:pt>
                <c:pt idx="3406">
                  <c:v>0.58575190972222224</c:v>
                </c:pt>
                <c:pt idx="3407">
                  <c:v>0.58575561342592597</c:v>
                </c:pt>
                <c:pt idx="3408">
                  <c:v>0.58575953703703709</c:v>
                </c:pt>
                <c:pt idx="3409">
                  <c:v>0.58576366898148147</c:v>
                </c:pt>
                <c:pt idx="3410">
                  <c:v>0.58576756944444441</c:v>
                </c:pt>
                <c:pt idx="3411">
                  <c:v>0.5857715740740741</c:v>
                </c:pt>
                <c:pt idx="3412">
                  <c:v>0.58577572916666665</c:v>
                </c:pt>
                <c:pt idx="3413">
                  <c:v>0.58577965277777777</c:v>
                </c:pt>
                <c:pt idx="3414">
                  <c:v>0.5857836111111111</c:v>
                </c:pt>
                <c:pt idx="3415">
                  <c:v>0.5857892939814815</c:v>
                </c:pt>
                <c:pt idx="3416">
                  <c:v>0.58579329861111107</c:v>
                </c:pt>
                <c:pt idx="3417">
                  <c:v>0.58579721064814816</c:v>
                </c:pt>
                <c:pt idx="3418">
                  <c:v>0.58580122685185188</c:v>
                </c:pt>
                <c:pt idx="3419">
                  <c:v>0.58580519675925924</c:v>
                </c:pt>
                <c:pt idx="3420">
                  <c:v>0.58580915509259257</c:v>
                </c:pt>
                <c:pt idx="3421">
                  <c:v>0.5858132060185185</c:v>
                </c:pt>
                <c:pt idx="3422">
                  <c:v>0.58581699074074078</c:v>
                </c:pt>
                <c:pt idx="3423">
                  <c:v>0.58582064814814816</c:v>
                </c:pt>
                <c:pt idx="3424">
                  <c:v>0.5858244212962963</c:v>
                </c:pt>
                <c:pt idx="3425">
                  <c:v>0.58582818287037031</c:v>
                </c:pt>
                <c:pt idx="3426">
                  <c:v>0.58583201388888895</c:v>
                </c:pt>
                <c:pt idx="3427">
                  <c:v>0.5858360763888889</c:v>
                </c:pt>
                <c:pt idx="3428">
                  <c:v>0.58584000000000003</c:v>
                </c:pt>
                <c:pt idx="3429">
                  <c:v>0.58584393518518518</c:v>
                </c:pt>
                <c:pt idx="3430">
                  <c:v>0.58584802083333332</c:v>
                </c:pt>
                <c:pt idx="3431">
                  <c:v>0.58585200231481482</c:v>
                </c:pt>
                <c:pt idx="3432">
                  <c:v>0.58585629629629632</c:v>
                </c:pt>
                <c:pt idx="3433">
                  <c:v>0.58586035879629628</c:v>
                </c:pt>
                <c:pt idx="3434">
                  <c:v>0.58586431712962961</c:v>
                </c:pt>
                <c:pt idx="3435">
                  <c:v>0.58586828703703697</c:v>
                </c:pt>
                <c:pt idx="3436">
                  <c:v>0.58587229166666666</c:v>
                </c:pt>
                <c:pt idx="3437">
                  <c:v>0.58587599537037038</c:v>
                </c:pt>
                <c:pt idx="3438">
                  <c:v>0.58587971064814814</c:v>
                </c:pt>
                <c:pt idx="3439">
                  <c:v>0.58588354166666667</c:v>
                </c:pt>
                <c:pt idx="3440">
                  <c:v>0.58588723379629626</c:v>
                </c:pt>
                <c:pt idx="3441">
                  <c:v>0.58589097222222219</c:v>
                </c:pt>
                <c:pt idx="3442">
                  <c:v>0.5858949537037037</c:v>
                </c:pt>
                <c:pt idx="3443">
                  <c:v>0.58589887731481483</c:v>
                </c:pt>
                <c:pt idx="3444">
                  <c:v>0.58590287037037037</c:v>
                </c:pt>
                <c:pt idx="3445">
                  <c:v>0.58590699074074071</c:v>
                </c:pt>
                <c:pt idx="3446">
                  <c:v>0.58591094907407404</c:v>
                </c:pt>
                <c:pt idx="3447">
                  <c:v>0.58591489583333334</c:v>
                </c:pt>
                <c:pt idx="3448">
                  <c:v>0.58591891203703705</c:v>
                </c:pt>
                <c:pt idx="3449">
                  <c:v>0.58592443287037044</c:v>
                </c:pt>
                <c:pt idx="3450">
                  <c:v>0.58592836805555548</c:v>
                </c:pt>
                <c:pt idx="3451">
                  <c:v>0.58593254629629632</c:v>
                </c:pt>
                <c:pt idx="3452">
                  <c:v>0.58593622685185187</c:v>
                </c:pt>
                <c:pt idx="3453">
                  <c:v>0.58593988425925925</c:v>
                </c:pt>
                <c:pt idx="3454">
                  <c:v>0.58594368055555557</c:v>
                </c:pt>
                <c:pt idx="3455">
                  <c:v>0.58594734953703698</c:v>
                </c:pt>
                <c:pt idx="3456">
                  <c:v>0.58595103009259264</c:v>
                </c:pt>
                <c:pt idx="3457">
                  <c:v>0.58595482638888885</c:v>
                </c:pt>
                <c:pt idx="3458">
                  <c:v>0.58595864583333335</c:v>
                </c:pt>
                <c:pt idx="3459">
                  <c:v>0.5859623263888889</c:v>
                </c:pt>
                <c:pt idx="3460">
                  <c:v>0.58596611111111108</c:v>
                </c:pt>
                <c:pt idx="3461">
                  <c:v>0.5859698148148148</c:v>
                </c:pt>
                <c:pt idx="3462">
                  <c:v>0.5859735416666666</c:v>
                </c:pt>
                <c:pt idx="3463">
                  <c:v>0.58597738425925927</c:v>
                </c:pt>
                <c:pt idx="3464">
                  <c:v>0.58598114583333338</c:v>
                </c:pt>
                <c:pt idx="3465">
                  <c:v>0.58598512731481478</c:v>
                </c:pt>
                <c:pt idx="3466">
                  <c:v>0.58598924768518523</c:v>
                </c:pt>
                <c:pt idx="3467">
                  <c:v>0.58599314814814818</c:v>
                </c:pt>
                <c:pt idx="3468">
                  <c:v>0.58599715277777775</c:v>
                </c:pt>
                <c:pt idx="3469">
                  <c:v>0.58600113425925926</c:v>
                </c:pt>
                <c:pt idx="3470">
                  <c:v>0.58600510416666662</c:v>
                </c:pt>
                <c:pt idx="3471">
                  <c:v>0.58600902777777775</c:v>
                </c:pt>
                <c:pt idx="3472">
                  <c:v>0.58601315972222223</c:v>
                </c:pt>
                <c:pt idx="3473">
                  <c:v>0.58601704861111115</c:v>
                </c:pt>
                <c:pt idx="3474">
                  <c:v>0.58602093749999995</c:v>
                </c:pt>
                <c:pt idx="3475">
                  <c:v>0.58602511574074068</c:v>
                </c:pt>
                <c:pt idx="3476">
                  <c:v>0.58602899305555556</c:v>
                </c:pt>
                <c:pt idx="3477">
                  <c:v>0.58603300925925927</c:v>
                </c:pt>
                <c:pt idx="3478">
                  <c:v>0.58603712962962962</c:v>
                </c:pt>
                <c:pt idx="3479">
                  <c:v>0.58604082175925931</c:v>
                </c:pt>
                <c:pt idx="3480">
                  <c:v>0.58604447916666669</c:v>
                </c:pt>
                <c:pt idx="3481">
                  <c:v>0.58604835648148146</c:v>
                </c:pt>
                <c:pt idx="3482">
                  <c:v>0.58605336805555552</c:v>
                </c:pt>
                <c:pt idx="3483">
                  <c:v>0.58605714120370367</c:v>
                </c:pt>
                <c:pt idx="3484">
                  <c:v>0.58606114583333335</c:v>
                </c:pt>
                <c:pt idx="3485">
                  <c:v>0.58606509259259265</c:v>
                </c:pt>
                <c:pt idx="3486">
                  <c:v>0.58606895833333328</c:v>
                </c:pt>
                <c:pt idx="3487">
                  <c:v>0.58607302083333335</c:v>
                </c:pt>
                <c:pt idx="3488">
                  <c:v>0.58607701388888889</c:v>
                </c:pt>
                <c:pt idx="3489">
                  <c:v>0.58608106481481481</c:v>
                </c:pt>
                <c:pt idx="3490">
                  <c:v>0.58608527777777775</c:v>
                </c:pt>
                <c:pt idx="3491">
                  <c:v>0.58608935185185185</c:v>
                </c:pt>
                <c:pt idx="3492">
                  <c:v>0.58609321759259259</c:v>
                </c:pt>
                <c:pt idx="3493">
                  <c:v>0.58609719907407409</c:v>
                </c:pt>
                <c:pt idx="3494">
                  <c:v>0.58610098379629627</c:v>
                </c:pt>
                <c:pt idx="3495">
                  <c:v>0.58610474537037038</c:v>
                </c:pt>
                <c:pt idx="3496">
                  <c:v>0.58610856481481488</c:v>
                </c:pt>
                <c:pt idx="3497">
                  <c:v>0.58611237268518523</c:v>
                </c:pt>
                <c:pt idx="3498">
                  <c:v>0.58611620370370365</c:v>
                </c:pt>
                <c:pt idx="3499">
                  <c:v>0.58612025462962969</c:v>
                </c:pt>
                <c:pt idx="3500">
                  <c:v>0.58612429398148147</c:v>
                </c:pt>
                <c:pt idx="3501">
                  <c:v>0.58612824074074077</c:v>
                </c:pt>
                <c:pt idx="3502">
                  <c:v>0.58613233796296293</c:v>
                </c:pt>
                <c:pt idx="3503">
                  <c:v>0.58613640046296289</c:v>
                </c:pt>
                <c:pt idx="3504">
                  <c:v>0.58614038194444451</c:v>
                </c:pt>
                <c:pt idx="3505">
                  <c:v>0.58614444444444447</c:v>
                </c:pt>
                <c:pt idx="3506">
                  <c:v>0.5861484027777778</c:v>
                </c:pt>
                <c:pt idx="3507">
                  <c:v>0.58615234953703699</c:v>
                </c:pt>
                <c:pt idx="3508">
                  <c:v>0.58615653935185186</c:v>
                </c:pt>
                <c:pt idx="3509">
                  <c:v>0.58616046296296298</c:v>
                </c:pt>
                <c:pt idx="3510">
                  <c:v>0.58616423611111113</c:v>
                </c:pt>
                <c:pt idx="3511">
                  <c:v>0.58616807870370369</c:v>
                </c:pt>
                <c:pt idx="3512">
                  <c:v>0.58617185185185183</c:v>
                </c:pt>
                <c:pt idx="3513">
                  <c:v>0.58617561342592595</c:v>
                </c:pt>
                <c:pt idx="3514">
                  <c:v>0.58617946759259254</c:v>
                </c:pt>
                <c:pt idx="3515">
                  <c:v>0.58618454861111113</c:v>
                </c:pt>
                <c:pt idx="3516">
                  <c:v>0.58618837962962966</c:v>
                </c:pt>
                <c:pt idx="3517">
                  <c:v>0.58619223379629626</c:v>
                </c:pt>
                <c:pt idx="3518">
                  <c:v>0.58619598379629634</c:v>
                </c:pt>
                <c:pt idx="3519">
                  <c:v>0.58619983796296293</c:v>
                </c:pt>
                <c:pt idx="3520">
                  <c:v>0.58620373842592588</c:v>
                </c:pt>
                <c:pt idx="3521">
                  <c:v>0.58620751157407402</c:v>
                </c:pt>
                <c:pt idx="3522">
                  <c:v>0.58621152777777774</c:v>
                </c:pt>
                <c:pt idx="3523">
                  <c:v>0.58621561342592587</c:v>
                </c:pt>
                <c:pt idx="3524">
                  <c:v>0.58621958333333335</c:v>
                </c:pt>
                <c:pt idx="3525">
                  <c:v>0.58622366898148148</c:v>
                </c:pt>
                <c:pt idx="3526">
                  <c:v>0.58622773148148155</c:v>
                </c:pt>
                <c:pt idx="3527">
                  <c:v>0.58623168981481488</c:v>
                </c:pt>
                <c:pt idx="3528">
                  <c:v>0.58623578703703705</c:v>
                </c:pt>
                <c:pt idx="3529">
                  <c:v>0.58623986111111115</c:v>
                </c:pt>
                <c:pt idx="3530">
                  <c:v>0.58624380787037034</c:v>
                </c:pt>
                <c:pt idx="3531">
                  <c:v>0.58624790509259261</c:v>
                </c:pt>
                <c:pt idx="3532">
                  <c:v>0.58625206018518516</c:v>
                </c:pt>
                <c:pt idx="3533">
                  <c:v>0.58625606481481485</c:v>
                </c:pt>
                <c:pt idx="3534">
                  <c:v>0.58626002314814818</c:v>
                </c:pt>
                <c:pt idx="3535">
                  <c:v>0.58626410879629631</c:v>
                </c:pt>
                <c:pt idx="3536">
                  <c:v>0.5862678009259259</c:v>
                </c:pt>
                <c:pt idx="3537">
                  <c:v>0.58627153935185183</c:v>
                </c:pt>
                <c:pt idx="3538">
                  <c:v>0.58627539351851854</c:v>
                </c:pt>
                <c:pt idx="3539">
                  <c:v>0.58627913194444448</c:v>
                </c:pt>
                <c:pt idx="3540">
                  <c:v>0.58628313657407405</c:v>
                </c:pt>
                <c:pt idx="3541">
                  <c:v>0.58628739583333334</c:v>
                </c:pt>
                <c:pt idx="3542">
                  <c:v>0.58629138888888888</c:v>
                </c:pt>
                <c:pt idx="3543">
                  <c:v>0.58629535879629635</c:v>
                </c:pt>
                <c:pt idx="3544">
                  <c:v>0.58629947916666669</c:v>
                </c:pt>
                <c:pt idx="3545">
                  <c:v>0.5863034027777777</c:v>
                </c:pt>
                <c:pt idx="3546">
                  <c:v>0.58630737268518518</c:v>
                </c:pt>
                <c:pt idx="3547">
                  <c:v>0.58631157407407408</c:v>
                </c:pt>
                <c:pt idx="3548">
                  <c:v>0.58631714120370371</c:v>
                </c:pt>
                <c:pt idx="3549">
                  <c:v>0.58632122685185184</c:v>
                </c:pt>
                <c:pt idx="3550">
                  <c:v>0.58632509259259258</c:v>
                </c:pt>
                <c:pt idx="3551">
                  <c:v>0.58632893518518514</c:v>
                </c:pt>
                <c:pt idx="3552">
                  <c:v>0.58633265046296301</c:v>
                </c:pt>
                <c:pt idx="3553">
                  <c:v>0.58633648148148143</c:v>
                </c:pt>
                <c:pt idx="3554">
                  <c:v>0.58634021990740737</c:v>
                </c:pt>
                <c:pt idx="3555">
                  <c:v>0.58634409722222225</c:v>
                </c:pt>
                <c:pt idx="3556">
                  <c:v>0.58634818287037038</c:v>
                </c:pt>
                <c:pt idx="3557">
                  <c:v>0.5863521990740741</c:v>
                </c:pt>
                <c:pt idx="3558">
                  <c:v>0.58635625000000002</c:v>
                </c:pt>
                <c:pt idx="3559">
                  <c:v>0.5863602546296296</c:v>
                </c:pt>
                <c:pt idx="3560">
                  <c:v>0.5863644560185185</c:v>
                </c:pt>
                <c:pt idx="3561">
                  <c:v>0.58636839120370376</c:v>
                </c:pt>
                <c:pt idx="3562">
                  <c:v>0.5863723842592593</c:v>
                </c:pt>
                <c:pt idx="3563">
                  <c:v>0.58637641203703705</c:v>
                </c:pt>
                <c:pt idx="3564">
                  <c:v>0.58638046296296298</c:v>
                </c:pt>
                <c:pt idx="3565">
                  <c:v>0.58638444444444449</c:v>
                </c:pt>
                <c:pt idx="3566">
                  <c:v>0.58638813657407407</c:v>
                </c:pt>
                <c:pt idx="3567">
                  <c:v>0.5863918402777778</c:v>
                </c:pt>
                <c:pt idx="3568">
                  <c:v>0.58639567129629633</c:v>
                </c:pt>
                <c:pt idx="3569">
                  <c:v>0.58639938657407409</c:v>
                </c:pt>
                <c:pt idx="3570">
                  <c:v>0.58640314814814809</c:v>
                </c:pt>
                <c:pt idx="3571">
                  <c:v>0.58640689814814817</c:v>
                </c:pt>
                <c:pt idx="3572">
                  <c:v>0.58641083333333333</c:v>
                </c:pt>
                <c:pt idx="3573">
                  <c:v>0.58641453703703705</c:v>
                </c:pt>
                <c:pt idx="3574">
                  <c:v>0.58641825231481481</c:v>
                </c:pt>
                <c:pt idx="3575">
                  <c:v>0.58642366898148146</c:v>
                </c:pt>
                <c:pt idx="3576">
                  <c:v>0.58642743055555557</c:v>
                </c:pt>
                <c:pt idx="3577">
                  <c:v>0.58643130787037034</c:v>
                </c:pt>
                <c:pt idx="3578">
                  <c:v>0.58643526620370368</c:v>
                </c:pt>
                <c:pt idx="3579">
                  <c:v>0.58643932870370363</c:v>
                </c:pt>
                <c:pt idx="3580">
                  <c:v>0.58644342592592591</c:v>
                </c:pt>
                <c:pt idx="3581">
                  <c:v>0.58644738425925924</c:v>
                </c:pt>
                <c:pt idx="3582">
                  <c:v>0.58645152777777776</c:v>
                </c:pt>
                <c:pt idx="3583">
                  <c:v>0.58645554398148148</c:v>
                </c:pt>
                <c:pt idx="3584">
                  <c:v>0.58645953703703702</c:v>
                </c:pt>
                <c:pt idx="3585">
                  <c:v>0.58646343750000007</c:v>
                </c:pt>
                <c:pt idx="3586">
                  <c:v>0.58646744212962965</c:v>
                </c:pt>
                <c:pt idx="3587">
                  <c:v>0.58647143518518519</c:v>
                </c:pt>
                <c:pt idx="3588">
                  <c:v>0.58647540509259255</c:v>
                </c:pt>
                <c:pt idx="3589">
                  <c:v>0.5864796527777778</c:v>
                </c:pt>
                <c:pt idx="3590">
                  <c:v>0.58648387731481477</c:v>
                </c:pt>
                <c:pt idx="3591">
                  <c:v>0.58648795138888887</c:v>
                </c:pt>
                <c:pt idx="3592">
                  <c:v>0.58649181712962961</c:v>
                </c:pt>
                <c:pt idx="3593">
                  <c:v>0.58649550925925931</c:v>
                </c:pt>
                <c:pt idx="3594">
                  <c:v>0.58649934027777773</c:v>
                </c:pt>
                <c:pt idx="3595">
                  <c:v>0.58650309027777781</c:v>
                </c:pt>
                <c:pt idx="3596">
                  <c:v>0.58650684027777777</c:v>
                </c:pt>
                <c:pt idx="3597">
                  <c:v>0.58651079861111111</c:v>
                </c:pt>
                <c:pt idx="3598">
                  <c:v>0.58651474537037041</c:v>
                </c:pt>
                <c:pt idx="3599">
                  <c:v>0.58651876157407401</c:v>
                </c:pt>
                <c:pt idx="3600">
                  <c:v>0.58652270833333331</c:v>
                </c:pt>
                <c:pt idx="3601">
                  <c:v>0.58652685185185183</c:v>
                </c:pt>
                <c:pt idx="3602">
                  <c:v>0.58653241898148145</c:v>
                </c:pt>
                <c:pt idx="3603">
                  <c:v>0.58653645833333334</c:v>
                </c:pt>
                <c:pt idx="3604">
                  <c:v>0.58654076388888887</c:v>
                </c:pt>
                <c:pt idx="3605">
                  <c:v>0.58654465277777779</c:v>
                </c:pt>
                <c:pt idx="3606">
                  <c:v>0.58654893518518525</c:v>
                </c:pt>
                <c:pt idx="3607">
                  <c:v>0.58655259259259263</c:v>
                </c:pt>
                <c:pt idx="3608">
                  <c:v>0.58655626157407414</c:v>
                </c:pt>
                <c:pt idx="3609">
                  <c:v>0.58656002314814815</c:v>
                </c:pt>
                <c:pt idx="3610">
                  <c:v>0.58656371527777773</c:v>
                </c:pt>
                <c:pt idx="3611">
                  <c:v>0.58656759259259261</c:v>
                </c:pt>
                <c:pt idx="3612">
                  <c:v>0.58657153935185191</c:v>
                </c:pt>
                <c:pt idx="3613">
                  <c:v>0.58657549768518524</c:v>
                </c:pt>
                <c:pt idx="3614">
                  <c:v>0.58657951388888885</c:v>
                </c:pt>
                <c:pt idx="3615">
                  <c:v>0.58658340277777776</c:v>
                </c:pt>
                <c:pt idx="3616">
                  <c:v>0.58658755787037042</c:v>
                </c:pt>
                <c:pt idx="3617">
                  <c:v>0.58659151620370376</c:v>
                </c:pt>
                <c:pt idx="3618">
                  <c:v>0.58659569444444448</c:v>
                </c:pt>
                <c:pt idx="3619">
                  <c:v>0.58659964120370367</c:v>
                </c:pt>
                <c:pt idx="3620">
                  <c:v>0.58660356481481479</c:v>
                </c:pt>
                <c:pt idx="3621">
                  <c:v>0.58660773148148149</c:v>
                </c:pt>
                <c:pt idx="3622">
                  <c:v>0.5866117476851852</c:v>
                </c:pt>
                <c:pt idx="3623">
                  <c:v>0.58661557870370373</c:v>
                </c:pt>
                <c:pt idx="3624">
                  <c:v>0.58661938657407409</c:v>
                </c:pt>
                <c:pt idx="3625">
                  <c:v>0.58662311342592599</c:v>
                </c:pt>
                <c:pt idx="3626">
                  <c:v>0.58662692129629634</c:v>
                </c:pt>
                <c:pt idx="3627">
                  <c:v>0.58663069444444449</c:v>
                </c:pt>
                <c:pt idx="3628">
                  <c:v>0.5866358796296296</c:v>
                </c:pt>
                <c:pt idx="3629">
                  <c:v>0.58663957175925929</c:v>
                </c:pt>
                <c:pt idx="3630">
                  <c:v>0.58664331018518523</c:v>
                </c:pt>
                <c:pt idx="3631">
                  <c:v>0.58664710648148144</c:v>
                </c:pt>
                <c:pt idx="3632">
                  <c:v>0.58665083333333334</c:v>
                </c:pt>
                <c:pt idx="3633">
                  <c:v>0.58665471064814811</c:v>
                </c:pt>
                <c:pt idx="3634">
                  <c:v>0.5866584953703704</c:v>
                </c:pt>
                <c:pt idx="3635">
                  <c:v>0.58666253472222218</c:v>
                </c:pt>
                <c:pt idx="3636">
                  <c:v>0.58666644675925927</c:v>
                </c:pt>
                <c:pt idx="3637">
                  <c:v>0.58667039351851857</c:v>
                </c:pt>
                <c:pt idx="3638">
                  <c:v>0.58667443287037035</c:v>
                </c:pt>
                <c:pt idx="3639">
                  <c:v>0.5866783333333333</c:v>
                </c:pt>
                <c:pt idx="3640">
                  <c:v>0.58668251157407403</c:v>
                </c:pt>
                <c:pt idx="3641">
                  <c:v>0.58668646990740736</c:v>
                </c:pt>
                <c:pt idx="3642">
                  <c:v>0.5866904629629629</c:v>
                </c:pt>
                <c:pt idx="3643">
                  <c:v>0.58669457175925921</c:v>
                </c:pt>
                <c:pt idx="3644">
                  <c:v>0.58669857638888889</c:v>
                </c:pt>
                <c:pt idx="3645">
                  <c:v>0.58670259259259261</c:v>
                </c:pt>
                <c:pt idx="3646">
                  <c:v>0.58670664351851853</c:v>
                </c:pt>
                <c:pt idx="3647">
                  <c:v>0.5867108333333334</c:v>
                </c:pt>
                <c:pt idx="3648">
                  <c:v>0.58671473379629624</c:v>
                </c:pt>
                <c:pt idx="3649">
                  <c:v>0.5867184143518519</c:v>
                </c:pt>
                <c:pt idx="3650">
                  <c:v>0.58672218750000005</c:v>
                </c:pt>
                <c:pt idx="3651">
                  <c:v>0.58672590277777781</c:v>
                </c:pt>
                <c:pt idx="3652">
                  <c:v>0.58672978009259258</c:v>
                </c:pt>
                <c:pt idx="3653">
                  <c:v>0.58673351851851852</c:v>
                </c:pt>
                <c:pt idx="3654">
                  <c:v>0.58673756944444444</c:v>
                </c:pt>
                <c:pt idx="3655">
                  <c:v>0.58674310185185186</c:v>
                </c:pt>
                <c:pt idx="3656">
                  <c:v>0.5867472222222222</c:v>
                </c:pt>
                <c:pt idx="3657">
                  <c:v>0.58675141203703707</c:v>
                </c:pt>
                <c:pt idx="3658">
                  <c:v>0.58675533564814819</c:v>
                </c:pt>
                <c:pt idx="3659">
                  <c:v>0.58675930555555555</c:v>
                </c:pt>
                <c:pt idx="3660">
                  <c:v>0.5867633333333333</c:v>
                </c:pt>
                <c:pt idx="3661">
                  <c:v>0.5867674074074074</c:v>
                </c:pt>
                <c:pt idx="3662">
                  <c:v>0.58677155092592592</c:v>
                </c:pt>
                <c:pt idx="3663">
                  <c:v>0.58677561342592599</c:v>
                </c:pt>
                <c:pt idx="3664">
                  <c:v>0.58677942129629634</c:v>
                </c:pt>
                <c:pt idx="3665">
                  <c:v>0.58678309027777775</c:v>
                </c:pt>
                <c:pt idx="3666">
                  <c:v>0.58678681712962966</c:v>
                </c:pt>
                <c:pt idx="3667">
                  <c:v>0.58679062500000001</c:v>
                </c:pt>
                <c:pt idx="3668">
                  <c:v>0.58679432870370374</c:v>
                </c:pt>
                <c:pt idx="3669">
                  <c:v>0.5867983912037037</c:v>
                </c:pt>
                <c:pt idx="3670">
                  <c:v>0.58680230324074067</c:v>
                </c:pt>
                <c:pt idx="3671">
                  <c:v>0.58680630787037036</c:v>
                </c:pt>
                <c:pt idx="3672">
                  <c:v>0.58681047453703705</c:v>
                </c:pt>
                <c:pt idx="3673">
                  <c:v>0.58681446759259259</c:v>
                </c:pt>
                <c:pt idx="3674">
                  <c:v>0.5868185763888889</c:v>
                </c:pt>
                <c:pt idx="3675">
                  <c:v>0.58682265046296289</c:v>
                </c:pt>
                <c:pt idx="3676">
                  <c:v>0.58682674768518517</c:v>
                </c:pt>
                <c:pt idx="3677">
                  <c:v>0.58683077546296303</c:v>
                </c:pt>
                <c:pt idx="3678">
                  <c:v>0.58683476851851857</c:v>
                </c:pt>
                <c:pt idx="3679">
                  <c:v>0.58683866898148151</c:v>
                </c:pt>
                <c:pt idx="3680">
                  <c:v>0.58684239583333331</c:v>
                </c:pt>
                <c:pt idx="3681">
                  <c:v>0.58684770833333333</c:v>
                </c:pt>
                <c:pt idx="3682">
                  <c:v>0.58685155092592589</c:v>
                </c:pt>
                <c:pt idx="3683">
                  <c:v>0.58685537037037039</c:v>
                </c:pt>
                <c:pt idx="3684">
                  <c:v>0.58685928240740737</c:v>
                </c:pt>
                <c:pt idx="3685">
                  <c:v>0.58686314814814822</c:v>
                </c:pt>
                <c:pt idx="3686">
                  <c:v>0.58686699074074078</c:v>
                </c:pt>
                <c:pt idx="3687">
                  <c:v>0.58687070601851854</c:v>
                </c:pt>
                <c:pt idx="3688">
                  <c:v>0.58687449074074072</c:v>
                </c:pt>
                <c:pt idx="3689">
                  <c:v>0.58687828703703704</c:v>
                </c:pt>
                <c:pt idx="3690">
                  <c:v>0.5868820023148148</c:v>
                </c:pt>
                <c:pt idx="3691">
                  <c:v>0.58688630787037044</c:v>
                </c:pt>
                <c:pt idx="3692">
                  <c:v>0.58689025462962963</c:v>
                </c:pt>
                <c:pt idx="3693">
                  <c:v>0.586894386574074</c:v>
                </c:pt>
                <c:pt idx="3694">
                  <c:v>0.58689834490740744</c:v>
                </c:pt>
                <c:pt idx="3695">
                  <c:v>0.58690245370370364</c:v>
                </c:pt>
                <c:pt idx="3696">
                  <c:v>0.58690652777777774</c:v>
                </c:pt>
                <c:pt idx="3697">
                  <c:v>0.58691050925925925</c:v>
                </c:pt>
                <c:pt idx="3698">
                  <c:v>0.58691467592592594</c:v>
                </c:pt>
                <c:pt idx="3699">
                  <c:v>0.58691864583333331</c:v>
                </c:pt>
                <c:pt idx="3700">
                  <c:v>0.58692260416666664</c:v>
                </c:pt>
                <c:pt idx="3701">
                  <c:v>0.58692682870370372</c:v>
                </c:pt>
                <c:pt idx="3702">
                  <c:v>0.58693079861111108</c:v>
                </c:pt>
                <c:pt idx="3703">
                  <c:v>0.58693487268518518</c:v>
                </c:pt>
                <c:pt idx="3704">
                  <c:v>0.58693892361111111</c:v>
                </c:pt>
                <c:pt idx="3705">
                  <c:v>0.58694287037037041</c:v>
                </c:pt>
                <c:pt idx="3706">
                  <c:v>0.58694662037037038</c:v>
                </c:pt>
                <c:pt idx="3707">
                  <c:v>0.58695040509259255</c:v>
                </c:pt>
                <c:pt idx="3708">
                  <c:v>0.58695560185185192</c:v>
                </c:pt>
                <c:pt idx="3709">
                  <c:v>0.58695932870370371</c:v>
                </c:pt>
                <c:pt idx="3710">
                  <c:v>0.58696341435185184</c:v>
                </c:pt>
                <c:pt idx="3711">
                  <c:v>0.58696743055555556</c:v>
                </c:pt>
                <c:pt idx="3712">
                  <c:v>0.58697140046296303</c:v>
                </c:pt>
                <c:pt idx="3713">
                  <c:v>0.58697545138888885</c:v>
                </c:pt>
                <c:pt idx="3714">
                  <c:v>0.5869794791666666</c:v>
                </c:pt>
                <c:pt idx="3715">
                  <c:v>0.58698362268518511</c:v>
                </c:pt>
                <c:pt idx="3716">
                  <c:v>0.58698761574074076</c:v>
                </c:pt>
                <c:pt idx="3717">
                  <c:v>0.58699166666666669</c:v>
                </c:pt>
                <c:pt idx="3718">
                  <c:v>0.58699616898148144</c:v>
                </c:pt>
                <c:pt idx="3719">
                  <c:v>0.58700015046296294</c:v>
                </c:pt>
                <c:pt idx="3720">
                  <c:v>0.58700402777777783</c:v>
                </c:pt>
                <c:pt idx="3721">
                  <c:v>0.58700788194444442</c:v>
                </c:pt>
                <c:pt idx="3722">
                  <c:v>0.58701181712962958</c:v>
                </c:pt>
                <c:pt idx="3723">
                  <c:v>0.58701557870370369</c:v>
                </c:pt>
                <c:pt idx="3724">
                  <c:v>0.58701944444444443</c:v>
                </c:pt>
                <c:pt idx="3725">
                  <c:v>0.58702351851851853</c:v>
                </c:pt>
                <c:pt idx="3726">
                  <c:v>0.58702744212962965</c:v>
                </c:pt>
                <c:pt idx="3727">
                  <c:v>0.58703160879629623</c:v>
                </c:pt>
                <c:pt idx="3728">
                  <c:v>0.58703550925925929</c:v>
                </c:pt>
                <c:pt idx="3729">
                  <c:v>0.58703958333333339</c:v>
                </c:pt>
                <c:pt idx="3730">
                  <c:v>0.58704372685185191</c:v>
                </c:pt>
                <c:pt idx="3731">
                  <c:v>0.58704768518518524</c:v>
                </c:pt>
                <c:pt idx="3732">
                  <c:v>0.58705177083333326</c:v>
                </c:pt>
                <c:pt idx="3733">
                  <c:v>0.58705574074074074</c:v>
                </c:pt>
                <c:pt idx="3734">
                  <c:v>0.58706001157407406</c:v>
                </c:pt>
                <c:pt idx="3735">
                  <c:v>0.58706521990740745</c:v>
                </c:pt>
                <c:pt idx="3736">
                  <c:v>0.58706901620370366</c:v>
                </c:pt>
                <c:pt idx="3737">
                  <c:v>0.58707284722222219</c:v>
                </c:pt>
                <c:pt idx="3738">
                  <c:v>0.5870765740740741</c:v>
                </c:pt>
                <c:pt idx="3739">
                  <c:v>0.5870804282407408</c:v>
                </c:pt>
                <c:pt idx="3740">
                  <c:v>0.58708418981481481</c:v>
                </c:pt>
                <c:pt idx="3741">
                  <c:v>0.58708797453703709</c:v>
                </c:pt>
                <c:pt idx="3742">
                  <c:v>0.58709180555555551</c:v>
                </c:pt>
                <c:pt idx="3743">
                  <c:v>0.58709556712962963</c:v>
                </c:pt>
                <c:pt idx="3744">
                  <c:v>0.58709942129629633</c:v>
                </c:pt>
                <c:pt idx="3745">
                  <c:v>0.58710315972222216</c:v>
                </c:pt>
                <c:pt idx="3746">
                  <c:v>0.58710695601851859</c:v>
                </c:pt>
                <c:pt idx="3747">
                  <c:v>0.58711082175925922</c:v>
                </c:pt>
                <c:pt idx="3748">
                  <c:v>0.58711484953703696</c:v>
                </c:pt>
                <c:pt idx="3749">
                  <c:v>0.58711898148148145</c:v>
                </c:pt>
                <c:pt idx="3750">
                  <c:v>0.5871229745370371</c:v>
                </c:pt>
                <c:pt idx="3751">
                  <c:v>0.58712701388888888</c:v>
                </c:pt>
                <c:pt idx="3752">
                  <c:v>0.58713096064814818</c:v>
                </c:pt>
                <c:pt idx="3753">
                  <c:v>0.58713508101851852</c:v>
                </c:pt>
                <c:pt idx="3754">
                  <c:v>0.58713909722222224</c:v>
                </c:pt>
                <c:pt idx="3755">
                  <c:v>0.58714302083333336</c:v>
                </c:pt>
                <c:pt idx="3756">
                  <c:v>0.58714721064814812</c:v>
                </c:pt>
                <c:pt idx="3757">
                  <c:v>0.58715114583333328</c:v>
                </c:pt>
                <c:pt idx="3758">
                  <c:v>0.58715515046296296</c:v>
                </c:pt>
                <c:pt idx="3759">
                  <c:v>0.5871592708333333</c:v>
                </c:pt>
                <c:pt idx="3760">
                  <c:v>0.58716327546296299</c:v>
                </c:pt>
                <c:pt idx="3761">
                  <c:v>0.5871688078703704</c:v>
                </c:pt>
                <c:pt idx="3762">
                  <c:v>0.58717254629629634</c:v>
                </c:pt>
                <c:pt idx="3763">
                  <c:v>0.58717635416666669</c:v>
                </c:pt>
                <c:pt idx="3764">
                  <c:v>0.58718016203703705</c:v>
                </c:pt>
                <c:pt idx="3765">
                  <c:v>0.58718391203703701</c:v>
                </c:pt>
                <c:pt idx="3766">
                  <c:v>0.58718812500000006</c:v>
                </c:pt>
                <c:pt idx="3767">
                  <c:v>0.58719203703703704</c:v>
                </c:pt>
                <c:pt idx="3768">
                  <c:v>0.587196099537037</c:v>
                </c:pt>
                <c:pt idx="3769">
                  <c:v>0.58720005787037033</c:v>
                </c:pt>
                <c:pt idx="3770">
                  <c:v>0.58720396990740742</c:v>
                </c:pt>
                <c:pt idx="3771">
                  <c:v>0.5872081018518519</c:v>
                </c:pt>
                <c:pt idx="3772">
                  <c:v>0.58721204861111109</c:v>
                </c:pt>
                <c:pt idx="3773">
                  <c:v>0.5872161574074074</c:v>
                </c:pt>
                <c:pt idx="3774">
                  <c:v>0.58722013888888891</c:v>
                </c:pt>
                <c:pt idx="3775">
                  <c:v>0.58722429398148146</c:v>
                </c:pt>
                <c:pt idx="3776">
                  <c:v>0.58722837962962959</c:v>
                </c:pt>
                <c:pt idx="3777">
                  <c:v>0.58723209490740735</c:v>
                </c:pt>
                <c:pt idx="3778">
                  <c:v>0.58723594907407406</c:v>
                </c:pt>
                <c:pt idx="3779">
                  <c:v>0.58723986111111104</c:v>
                </c:pt>
                <c:pt idx="3780">
                  <c:v>0.58724374999999995</c:v>
                </c:pt>
                <c:pt idx="3781">
                  <c:v>0.58724770833333328</c:v>
                </c:pt>
                <c:pt idx="3782">
                  <c:v>0.58725187499999998</c:v>
                </c:pt>
                <c:pt idx="3783">
                  <c:v>0.58725603009259253</c:v>
                </c:pt>
                <c:pt idx="3784">
                  <c:v>0.58725995370370365</c:v>
                </c:pt>
                <c:pt idx="3785">
                  <c:v>0.58726413194444438</c:v>
                </c:pt>
                <c:pt idx="3786">
                  <c:v>0.58726820601851848</c:v>
                </c:pt>
                <c:pt idx="3787">
                  <c:v>0.5872721296296296</c:v>
                </c:pt>
                <c:pt idx="3788">
                  <c:v>0.58727785879629624</c:v>
                </c:pt>
                <c:pt idx="3789">
                  <c:v>0.58728185185185189</c:v>
                </c:pt>
                <c:pt idx="3790">
                  <c:v>0.58728601851851858</c:v>
                </c:pt>
                <c:pt idx="3791">
                  <c:v>0.58728981481481479</c:v>
                </c:pt>
                <c:pt idx="3792">
                  <c:v>0.58729349537037034</c:v>
                </c:pt>
                <c:pt idx="3793">
                  <c:v>0.58729732638888887</c:v>
                </c:pt>
                <c:pt idx="3794">
                  <c:v>0.58730104166666663</c:v>
                </c:pt>
                <c:pt idx="3795">
                  <c:v>0.5873048495370371</c:v>
                </c:pt>
                <c:pt idx="3796">
                  <c:v>0.58730862268518524</c:v>
                </c:pt>
                <c:pt idx="3797">
                  <c:v>0.58731246527777781</c:v>
                </c:pt>
                <c:pt idx="3798">
                  <c:v>0.58731620370370374</c:v>
                </c:pt>
                <c:pt idx="3799">
                  <c:v>0.58731993055555554</c:v>
                </c:pt>
                <c:pt idx="3800">
                  <c:v>0.58732373842592589</c:v>
                </c:pt>
                <c:pt idx="3801">
                  <c:v>0.58732744212962962</c:v>
                </c:pt>
                <c:pt idx="3802">
                  <c:v>0.58733127314814815</c:v>
                </c:pt>
                <c:pt idx="3803">
                  <c:v>0.58733501157407408</c:v>
                </c:pt>
                <c:pt idx="3804">
                  <c:v>0.58733896990740742</c:v>
                </c:pt>
                <c:pt idx="3805">
                  <c:v>0.58734298611111113</c:v>
                </c:pt>
                <c:pt idx="3806">
                  <c:v>0.58734692129629629</c:v>
                </c:pt>
                <c:pt idx="3807">
                  <c:v>0.58735097222222221</c:v>
                </c:pt>
                <c:pt idx="3808">
                  <c:v>0.58735504629629631</c:v>
                </c:pt>
                <c:pt idx="3809">
                  <c:v>0.58735916666666665</c:v>
                </c:pt>
                <c:pt idx="3810">
                  <c:v>0.58736312499999999</c:v>
                </c:pt>
                <c:pt idx="3811">
                  <c:v>0.58736715277777785</c:v>
                </c:pt>
                <c:pt idx="3812">
                  <c:v>0.58737118055555559</c:v>
                </c:pt>
                <c:pt idx="3813">
                  <c:v>0.58737515046296296</c:v>
                </c:pt>
                <c:pt idx="3814">
                  <c:v>0.58738091435185191</c:v>
                </c:pt>
                <c:pt idx="3815">
                  <c:v>0.58738503472222225</c:v>
                </c:pt>
                <c:pt idx="3816">
                  <c:v>0.58738905092592597</c:v>
                </c:pt>
                <c:pt idx="3817">
                  <c:v>0.58739318287037035</c:v>
                </c:pt>
                <c:pt idx="3818">
                  <c:v>0.58739692129629628</c:v>
                </c:pt>
                <c:pt idx="3819">
                  <c:v>0.58740077546296299</c:v>
                </c:pt>
                <c:pt idx="3820">
                  <c:v>0.58740451388888892</c:v>
                </c:pt>
                <c:pt idx="3821">
                  <c:v>0.58740827546296293</c:v>
                </c:pt>
                <c:pt idx="3822">
                  <c:v>0.58741228009259261</c:v>
                </c:pt>
                <c:pt idx="3823">
                  <c:v>0.58741627314814815</c:v>
                </c:pt>
                <c:pt idx="3824">
                  <c:v>0.58742035879629628</c:v>
                </c:pt>
                <c:pt idx="3825">
                  <c:v>0.58742446759259259</c:v>
                </c:pt>
                <c:pt idx="3826">
                  <c:v>0.58742859953703708</c:v>
                </c:pt>
                <c:pt idx="3827">
                  <c:v>0.58743258101851847</c:v>
                </c:pt>
                <c:pt idx="3828">
                  <c:v>0.58743662037037037</c:v>
                </c:pt>
                <c:pt idx="3829">
                  <c:v>0.58744067129629629</c:v>
                </c:pt>
                <c:pt idx="3830">
                  <c:v>0.58744459490740741</c:v>
                </c:pt>
                <c:pt idx="3831">
                  <c:v>0.58744878472222217</c:v>
                </c:pt>
                <c:pt idx="3832">
                  <c:v>0.58745287037037042</c:v>
                </c:pt>
                <c:pt idx="3833">
                  <c:v>0.58745659722222221</c:v>
                </c:pt>
                <c:pt idx="3834">
                  <c:v>0.58746041666666671</c:v>
                </c:pt>
                <c:pt idx="3835">
                  <c:v>0.58746410879629629</c:v>
                </c:pt>
                <c:pt idx="3836">
                  <c:v>0.58746795138888885</c:v>
                </c:pt>
                <c:pt idx="3837">
                  <c:v>0.5874718171296297</c:v>
                </c:pt>
                <c:pt idx="3838">
                  <c:v>0.58747590277777773</c:v>
                </c:pt>
                <c:pt idx="3839">
                  <c:v>0.58747983796296299</c:v>
                </c:pt>
                <c:pt idx="3840">
                  <c:v>0.58748388888888892</c:v>
                </c:pt>
                <c:pt idx="3841">
                  <c:v>0.58748966435185179</c:v>
                </c:pt>
                <c:pt idx="3842">
                  <c:v>0.58749379629629628</c:v>
                </c:pt>
                <c:pt idx="3843">
                  <c:v>0.58749790509259259</c:v>
                </c:pt>
                <c:pt idx="3844">
                  <c:v>0.58750190972222216</c:v>
                </c:pt>
                <c:pt idx="3845">
                  <c:v>0.58750606481481482</c:v>
                </c:pt>
                <c:pt idx="3846">
                  <c:v>0.58751010416666671</c:v>
                </c:pt>
                <c:pt idx="3847">
                  <c:v>0.58751398148148148</c:v>
                </c:pt>
                <c:pt idx="3848">
                  <c:v>0.58751791666666664</c:v>
                </c:pt>
                <c:pt idx="3849">
                  <c:v>0.58752164351851854</c:v>
                </c:pt>
                <c:pt idx="3850">
                  <c:v>0.58752538194444448</c:v>
                </c:pt>
                <c:pt idx="3851">
                  <c:v>0.58752927083333339</c:v>
                </c:pt>
                <c:pt idx="3852">
                  <c:v>0.58753302083333336</c:v>
                </c:pt>
                <c:pt idx="3853">
                  <c:v>0.58753686342592593</c:v>
                </c:pt>
                <c:pt idx="3854">
                  <c:v>0.58754067129629628</c:v>
                </c:pt>
                <c:pt idx="3855">
                  <c:v>0.58754452546296299</c:v>
                </c:pt>
                <c:pt idx="3856">
                  <c:v>0.58754831018518516</c:v>
                </c:pt>
                <c:pt idx="3857">
                  <c:v>0.58755215277777773</c:v>
                </c:pt>
                <c:pt idx="3858">
                  <c:v>0.58755600694444443</c:v>
                </c:pt>
                <c:pt idx="3859">
                  <c:v>0.58755980324074075</c:v>
                </c:pt>
                <c:pt idx="3860">
                  <c:v>0.58756400462962965</c:v>
                </c:pt>
                <c:pt idx="3861">
                  <c:v>0.58756798611111105</c:v>
                </c:pt>
                <c:pt idx="3862">
                  <c:v>0.58757195601851853</c:v>
                </c:pt>
                <c:pt idx="3863">
                  <c:v>0.58757603009259263</c:v>
                </c:pt>
                <c:pt idx="3864">
                  <c:v>0.58757997685185182</c:v>
                </c:pt>
                <c:pt idx="3865">
                  <c:v>0.5875841087962963</c:v>
                </c:pt>
                <c:pt idx="3866">
                  <c:v>0.5875881828703704</c:v>
                </c:pt>
                <c:pt idx="3867">
                  <c:v>0.58759243055555554</c:v>
                </c:pt>
                <c:pt idx="3868">
                  <c:v>0.58759787037037037</c:v>
                </c:pt>
                <c:pt idx="3869">
                  <c:v>0.58760190972222215</c:v>
                </c:pt>
                <c:pt idx="3870">
                  <c:v>0.58760607638888895</c:v>
                </c:pt>
                <c:pt idx="3871">
                  <c:v>0.5876102314814815</c:v>
                </c:pt>
                <c:pt idx="3872">
                  <c:v>0.5876143981481482</c:v>
                </c:pt>
                <c:pt idx="3873">
                  <c:v>0.58761833333333335</c:v>
                </c:pt>
                <c:pt idx="3874">
                  <c:v>0.58762217592592592</c:v>
                </c:pt>
                <c:pt idx="3875">
                  <c:v>0.58762603009259262</c:v>
                </c:pt>
                <c:pt idx="3876">
                  <c:v>0.5876298148148148</c:v>
                </c:pt>
                <c:pt idx="3877">
                  <c:v>0.58763378472222227</c:v>
                </c:pt>
                <c:pt idx="3878">
                  <c:v>0.58763783564814809</c:v>
                </c:pt>
                <c:pt idx="3879">
                  <c:v>0.58764186342592595</c:v>
                </c:pt>
                <c:pt idx="3880">
                  <c:v>0.58764598379629629</c:v>
                </c:pt>
                <c:pt idx="3881">
                  <c:v>0.5876499652777778</c:v>
                </c:pt>
                <c:pt idx="3882">
                  <c:v>0.58765412037037035</c:v>
                </c:pt>
                <c:pt idx="3883">
                  <c:v>0.58765813657407406</c:v>
                </c:pt>
                <c:pt idx="3884">
                  <c:v>0.58766237268518517</c:v>
                </c:pt>
                <c:pt idx="3885">
                  <c:v>0.58766638888888889</c:v>
                </c:pt>
                <c:pt idx="3886">
                  <c:v>0.5876703703703704</c:v>
                </c:pt>
                <c:pt idx="3887">
                  <c:v>0.58767457175925919</c:v>
                </c:pt>
                <c:pt idx="3888">
                  <c:v>0.58767878472222224</c:v>
                </c:pt>
                <c:pt idx="3889">
                  <c:v>0.58768266203703701</c:v>
                </c:pt>
                <c:pt idx="3890">
                  <c:v>0.58768645833333333</c:v>
                </c:pt>
                <c:pt idx="3891">
                  <c:v>0.5876902083333333</c:v>
                </c:pt>
                <c:pt idx="3892">
                  <c:v>0.58769403935185183</c:v>
                </c:pt>
                <c:pt idx="3893">
                  <c:v>0.58769804398148151</c:v>
                </c:pt>
                <c:pt idx="3894">
                  <c:v>0.58770379629629632</c:v>
                </c:pt>
                <c:pt idx="3895">
                  <c:v>0.58770787037037031</c:v>
                </c:pt>
                <c:pt idx="3896">
                  <c:v>0.58771189814814817</c:v>
                </c:pt>
                <c:pt idx="3897">
                  <c:v>0.58771604166666669</c:v>
                </c:pt>
                <c:pt idx="3898">
                  <c:v>0.58772011574074068</c:v>
                </c:pt>
                <c:pt idx="3899">
                  <c:v>0.58772421296296296</c:v>
                </c:pt>
                <c:pt idx="3900">
                  <c:v>0.58772821759259253</c:v>
                </c:pt>
                <c:pt idx="3901">
                  <c:v>0.58773245370370375</c:v>
                </c:pt>
                <c:pt idx="3902">
                  <c:v>0.58773655092592592</c:v>
                </c:pt>
                <c:pt idx="3903">
                  <c:v>0.58774042824074069</c:v>
                </c:pt>
                <c:pt idx="3904">
                  <c:v>0.58774438657407402</c:v>
                </c:pt>
                <c:pt idx="3905">
                  <c:v>0.58774817129629631</c:v>
                </c:pt>
                <c:pt idx="3906">
                  <c:v>0.58775206018518522</c:v>
                </c:pt>
                <c:pt idx="3907">
                  <c:v>0.58775589120370364</c:v>
                </c:pt>
                <c:pt idx="3908">
                  <c:v>0.58775968750000007</c:v>
                </c:pt>
                <c:pt idx="3909">
                  <c:v>0.58776354166666667</c:v>
                </c:pt>
                <c:pt idx="3910">
                  <c:v>0.58776734953703702</c:v>
                </c:pt>
                <c:pt idx="3911">
                  <c:v>0.58777119212962969</c:v>
                </c:pt>
                <c:pt idx="3912">
                  <c:v>0.58777488425925928</c:v>
                </c:pt>
                <c:pt idx="3913">
                  <c:v>0.58777884259259261</c:v>
                </c:pt>
                <c:pt idx="3914">
                  <c:v>0.5877825694444444</c:v>
                </c:pt>
                <c:pt idx="3915">
                  <c:v>0.58778630787037034</c:v>
                </c:pt>
                <c:pt idx="3916">
                  <c:v>0.58779040509259262</c:v>
                </c:pt>
                <c:pt idx="3917">
                  <c:v>0.58779434027777777</c:v>
                </c:pt>
                <c:pt idx="3918">
                  <c:v>0.58779841435185187</c:v>
                </c:pt>
                <c:pt idx="3919">
                  <c:v>0.58780244212962962</c:v>
                </c:pt>
                <c:pt idx="3920">
                  <c:v>0.5878064120370371</c:v>
                </c:pt>
                <c:pt idx="3921">
                  <c:v>0.58781197916666661</c:v>
                </c:pt>
                <c:pt idx="3922">
                  <c:v>0.58781591435185188</c:v>
                </c:pt>
                <c:pt idx="3923">
                  <c:v>0.58782001157407404</c:v>
                </c:pt>
                <c:pt idx="3924">
                  <c:v>0.58782392361111113</c:v>
                </c:pt>
                <c:pt idx="3925">
                  <c:v>0.5878278935185185</c:v>
                </c:pt>
                <c:pt idx="3926">
                  <c:v>0.58783189814814818</c:v>
                </c:pt>
                <c:pt idx="3927">
                  <c:v>0.58783592592592593</c:v>
                </c:pt>
                <c:pt idx="3928">
                  <c:v>0.58783995370370368</c:v>
                </c:pt>
                <c:pt idx="3929">
                  <c:v>0.58784386574074077</c:v>
                </c:pt>
                <c:pt idx="3930">
                  <c:v>0.58784776620370371</c:v>
                </c:pt>
                <c:pt idx="3931">
                  <c:v>0.58785146990740744</c:v>
                </c:pt>
                <c:pt idx="3932">
                  <c:v>0.5878551851851852</c:v>
                </c:pt>
                <c:pt idx="3933">
                  <c:v>0.58785915509259257</c:v>
                </c:pt>
                <c:pt idx="3934">
                  <c:v>0.58786307870370369</c:v>
                </c:pt>
                <c:pt idx="3935">
                  <c:v>0.5878673148148148</c:v>
                </c:pt>
                <c:pt idx="3936">
                  <c:v>0.58787130787037034</c:v>
                </c:pt>
                <c:pt idx="3937">
                  <c:v>0.58787523148148146</c:v>
                </c:pt>
                <c:pt idx="3938">
                  <c:v>0.58787928240740739</c:v>
                </c:pt>
                <c:pt idx="3939">
                  <c:v>0.58788333333333331</c:v>
                </c:pt>
                <c:pt idx="3940">
                  <c:v>0.58788745370370366</c:v>
                </c:pt>
                <c:pt idx="3941">
                  <c:v>0.58789141203703699</c:v>
                </c:pt>
                <c:pt idx="3942">
                  <c:v>0.5878955555555555</c:v>
                </c:pt>
                <c:pt idx="3943">
                  <c:v>0.58789951388888884</c:v>
                </c:pt>
                <c:pt idx="3944">
                  <c:v>0.58790353009259266</c:v>
                </c:pt>
                <c:pt idx="3945">
                  <c:v>0.58790762731481483</c:v>
                </c:pt>
                <c:pt idx="3946">
                  <c:v>0.58791142361111104</c:v>
                </c:pt>
                <c:pt idx="3947">
                  <c:v>0.58791668981481482</c:v>
                </c:pt>
                <c:pt idx="3948">
                  <c:v>0.58792043981481479</c:v>
                </c:pt>
                <c:pt idx="3949">
                  <c:v>0.58792446759259265</c:v>
                </c:pt>
                <c:pt idx="3950">
                  <c:v>0.58792844907407404</c:v>
                </c:pt>
                <c:pt idx="3951">
                  <c:v>0.58793240740740738</c:v>
                </c:pt>
                <c:pt idx="3952">
                  <c:v>0.5879365856481481</c:v>
                </c:pt>
                <c:pt idx="3953">
                  <c:v>0.58794062499999999</c:v>
                </c:pt>
                <c:pt idx="3954">
                  <c:v>0.5879446064814815</c:v>
                </c:pt>
                <c:pt idx="3955">
                  <c:v>0.58794863425925925</c:v>
                </c:pt>
                <c:pt idx="3956">
                  <c:v>0.58795269675925932</c:v>
                </c:pt>
                <c:pt idx="3957">
                  <c:v>0.58795684027777784</c:v>
                </c:pt>
                <c:pt idx="3958">
                  <c:v>0.5879608101851852</c:v>
                </c:pt>
                <c:pt idx="3959">
                  <c:v>0.58796494212962969</c:v>
                </c:pt>
                <c:pt idx="3960">
                  <c:v>0.58796869212962966</c:v>
                </c:pt>
                <c:pt idx="3961">
                  <c:v>0.58797244212962962</c:v>
                </c:pt>
                <c:pt idx="3962">
                  <c:v>0.58797636574074075</c:v>
                </c:pt>
                <c:pt idx="3963">
                  <c:v>0.58798006944444448</c:v>
                </c:pt>
                <c:pt idx="3964">
                  <c:v>0.58798394675925925</c:v>
                </c:pt>
                <c:pt idx="3965">
                  <c:v>0.58798771990740739</c:v>
                </c:pt>
                <c:pt idx="3966">
                  <c:v>0.58799150462962968</c:v>
                </c:pt>
                <c:pt idx="3967">
                  <c:v>0.58799528935185186</c:v>
                </c:pt>
                <c:pt idx="3968">
                  <c:v>0.58799910879629624</c:v>
                </c:pt>
                <c:pt idx="3969">
                  <c:v>0.58800292824074074</c:v>
                </c:pt>
                <c:pt idx="3970">
                  <c:v>0.58800665509259253</c:v>
                </c:pt>
                <c:pt idx="3971">
                  <c:v>0.58801062500000001</c:v>
                </c:pt>
                <c:pt idx="3972">
                  <c:v>0.58801464120370373</c:v>
                </c:pt>
                <c:pt idx="3973">
                  <c:v>0.58801868055555551</c:v>
                </c:pt>
                <c:pt idx="3974">
                  <c:v>0.5880243634259259</c:v>
                </c:pt>
                <c:pt idx="3975">
                  <c:v>0.5880284375</c:v>
                </c:pt>
                <c:pt idx="3976">
                  <c:v>0.58803256944444449</c:v>
                </c:pt>
                <c:pt idx="3977">
                  <c:v>0.58803655092592588</c:v>
                </c:pt>
                <c:pt idx="3978">
                  <c:v>0.58804059027777777</c:v>
                </c:pt>
                <c:pt idx="3979">
                  <c:v>0.58804473379629629</c:v>
                </c:pt>
                <c:pt idx="3980">
                  <c:v>0.58804872685185183</c:v>
                </c:pt>
                <c:pt idx="3981">
                  <c:v>0.58805288194444449</c:v>
                </c:pt>
                <c:pt idx="3982">
                  <c:v>0.58805695601851848</c:v>
                </c:pt>
                <c:pt idx="3983">
                  <c:v>0.58806093749999999</c:v>
                </c:pt>
                <c:pt idx="3984">
                  <c:v>0.58806498842592592</c:v>
                </c:pt>
                <c:pt idx="3985">
                  <c:v>0.58806896990740742</c:v>
                </c:pt>
                <c:pt idx="3986">
                  <c:v>0.58807276620370363</c:v>
                </c:pt>
                <c:pt idx="3987">
                  <c:v>0.58807648148148151</c:v>
                </c:pt>
                <c:pt idx="3988">
                  <c:v>0.58808041666666666</c:v>
                </c:pt>
                <c:pt idx="3989">
                  <c:v>0.58808414351851857</c:v>
                </c:pt>
                <c:pt idx="3990">
                  <c:v>0.58808799768518516</c:v>
                </c:pt>
                <c:pt idx="3991">
                  <c:v>0.58809218750000003</c:v>
                </c:pt>
                <c:pt idx="3992">
                  <c:v>0.58809615740740739</c:v>
                </c:pt>
                <c:pt idx="3993">
                  <c:v>0.58810031250000006</c:v>
                </c:pt>
                <c:pt idx="3994">
                  <c:v>0.58810436342592587</c:v>
                </c:pt>
                <c:pt idx="3995">
                  <c:v>0.58810839120370373</c:v>
                </c:pt>
                <c:pt idx="3996">
                  <c:v>0.58811247685185186</c:v>
                </c:pt>
                <c:pt idx="3997">
                  <c:v>0.58811650462962961</c:v>
                </c:pt>
                <c:pt idx="3998">
                  <c:v>0.58812069444444448</c:v>
                </c:pt>
                <c:pt idx="3999">
                  <c:v>0.58812460648148146</c:v>
                </c:pt>
                <c:pt idx="4000">
                  <c:v>0.58812870370370374</c:v>
                </c:pt>
                <c:pt idx="4001">
                  <c:v>0.58813407407407403</c:v>
                </c:pt>
                <c:pt idx="4002">
                  <c:v>0.58813788194444439</c:v>
                </c:pt>
                <c:pt idx="4003">
                  <c:v>0.5881417708333333</c:v>
                </c:pt>
                <c:pt idx="4004">
                  <c:v>0.58814550925925924</c:v>
                </c:pt>
                <c:pt idx="4005">
                  <c:v>0.58814974537037035</c:v>
                </c:pt>
                <c:pt idx="4006">
                  <c:v>0.58815369212962965</c:v>
                </c:pt>
                <c:pt idx="4007">
                  <c:v>0.58815763888888883</c:v>
                </c:pt>
                <c:pt idx="4008">
                  <c:v>0.58816185185185188</c:v>
                </c:pt>
                <c:pt idx="4009">
                  <c:v>0.58816583333333339</c:v>
                </c:pt>
                <c:pt idx="4010">
                  <c:v>0.58816989583333334</c:v>
                </c:pt>
                <c:pt idx="4011">
                  <c:v>0.58817391203703706</c:v>
                </c:pt>
                <c:pt idx="4012">
                  <c:v>0.58817784722222222</c:v>
                </c:pt>
                <c:pt idx="4013">
                  <c:v>0.5881819791666667</c:v>
                </c:pt>
                <c:pt idx="4014">
                  <c:v>0.58818601851851848</c:v>
                </c:pt>
                <c:pt idx="4015">
                  <c:v>0.5881900347222222</c:v>
                </c:pt>
                <c:pt idx="4016">
                  <c:v>0.58819379629629631</c:v>
                </c:pt>
                <c:pt idx="4017">
                  <c:v>0.58819777777777771</c:v>
                </c:pt>
                <c:pt idx="4018">
                  <c:v>0.58820162037037038</c:v>
                </c:pt>
                <c:pt idx="4019">
                  <c:v>0.58820547453703698</c:v>
                </c:pt>
                <c:pt idx="4020">
                  <c:v>0.58820938657407407</c:v>
                </c:pt>
                <c:pt idx="4021">
                  <c:v>0.58821324074074077</c:v>
                </c:pt>
                <c:pt idx="4022">
                  <c:v>0.58821716435185178</c:v>
                </c:pt>
                <c:pt idx="4023">
                  <c:v>0.58822097222222225</c:v>
                </c:pt>
                <c:pt idx="4024">
                  <c:v>0.5882247800925926</c:v>
                </c:pt>
                <c:pt idx="4025">
                  <c:v>0.58822865740740737</c:v>
                </c:pt>
                <c:pt idx="4026">
                  <c:v>0.58823247685185187</c:v>
                </c:pt>
                <c:pt idx="4027">
                  <c:v>0.58823799768518514</c:v>
                </c:pt>
                <c:pt idx="4028">
                  <c:v>0.58824219907407405</c:v>
                </c:pt>
                <c:pt idx="4029">
                  <c:v>0.58824624999999997</c:v>
                </c:pt>
                <c:pt idx="4030">
                  <c:v>0.58825061342592588</c:v>
                </c:pt>
                <c:pt idx="4031">
                  <c:v>0.58825491898148152</c:v>
                </c:pt>
                <c:pt idx="4032">
                  <c:v>0.58825914351851849</c:v>
                </c:pt>
                <c:pt idx="4033">
                  <c:v>0.58826314814814817</c:v>
                </c:pt>
                <c:pt idx="4034">
                  <c:v>0.58826739583333332</c:v>
                </c:pt>
                <c:pt idx="4035">
                  <c:v>0.5882715277777778</c:v>
                </c:pt>
                <c:pt idx="4036">
                  <c:v>0.5882756018518519</c:v>
                </c:pt>
                <c:pt idx="4037">
                  <c:v>0.58827978009259263</c:v>
                </c:pt>
                <c:pt idx="4038">
                  <c:v>0.58828392361111115</c:v>
                </c:pt>
                <c:pt idx="4039">
                  <c:v>0.58828804398148149</c:v>
                </c:pt>
                <c:pt idx="4040">
                  <c:v>0.58829203703703703</c:v>
                </c:pt>
                <c:pt idx="4041">
                  <c:v>0.5882960416666666</c:v>
                </c:pt>
                <c:pt idx="4042">
                  <c:v>0.58829988425925928</c:v>
                </c:pt>
                <c:pt idx="4043">
                  <c:v>0.58830391203703702</c:v>
                </c:pt>
                <c:pt idx="4044">
                  <c:v>0.58831780092592589</c:v>
                </c:pt>
                <c:pt idx="4045">
                  <c:v>0.5883217824074074</c:v>
                </c:pt>
                <c:pt idx="4046">
                  <c:v>0.58832581018518515</c:v>
                </c:pt>
                <c:pt idx="4047">
                  <c:v>0.58832982638888887</c:v>
                </c:pt>
                <c:pt idx="4048">
                  <c:v>0.58833377314814816</c:v>
                </c:pt>
                <c:pt idx="4049">
                  <c:v>0.58833784722222215</c:v>
                </c:pt>
                <c:pt idx="4050">
                  <c:v>0.58834182870370377</c:v>
                </c:pt>
                <c:pt idx="4051">
                  <c:v>0.5883459143518518</c:v>
                </c:pt>
                <c:pt idx="4052">
                  <c:v>0.58834988425925927</c:v>
                </c:pt>
                <c:pt idx="4053">
                  <c:v>0.58835400462962961</c:v>
                </c:pt>
                <c:pt idx="4054">
                  <c:v>0.58835939814814819</c:v>
                </c:pt>
                <c:pt idx="4055">
                  <c:v>0.58836321759259258</c:v>
                </c:pt>
                <c:pt idx="4056">
                  <c:v>0.58836719907407409</c:v>
                </c:pt>
                <c:pt idx="4057">
                  <c:v>0.58837101851851858</c:v>
                </c:pt>
                <c:pt idx="4058">
                  <c:v>0.58837487268518518</c:v>
                </c:pt>
                <c:pt idx="4059">
                  <c:v>0.58837890046296293</c:v>
                </c:pt>
                <c:pt idx="4060">
                  <c:v>0.58838292824074079</c:v>
                </c:pt>
                <c:pt idx="4061">
                  <c:v>0.58838700231481489</c:v>
                </c:pt>
                <c:pt idx="4062">
                  <c:v>0.58839108796296291</c:v>
                </c:pt>
                <c:pt idx="4063">
                  <c:v>0.5883952199074074</c:v>
                </c:pt>
                <c:pt idx="4064">
                  <c:v>0.58839918981481476</c:v>
                </c:pt>
                <c:pt idx="4065">
                  <c:v>0.58840322916666665</c:v>
                </c:pt>
                <c:pt idx="4066">
                  <c:v>0.58840737268518517</c:v>
                </c:pt>
                <c:pt idx="4067">
                  <c:v>0.58841153935185186</c:v>
                </c:pt>
                <c:pt idx="4068">
                  <c:v>0.588415625</c:v>
                </c:pt>
                <c:pt idx="4069">
                  <c:v>0.58841938657407411</c:v>
                </c:pt>
                <c:pt idx="4070">
                  <c:v>0.58842321759259264</c:v>
                </c:pt>
                <c:pt idx="4071">
                  <c:v>0.58842704861111106</c:v>
                </c:pt>
                <c:pt idx="4072">
                  <c:v>0.588430787037037</c:v>
                </c:pt>
                <c:pt idx="4073">
                  <c:v>0.58843472222222226</c:v>
                </c:pt>
                <c:pt idx="4074">
                  <c:v>0.58843847222222223</c:v>
                </c:pt>
                <c:pt idx="4075">
                  <c:v>0.58844244212962959</c:v>
                </c:pt>
                <c:pt idx="4076">
                  <c:v>0.58844627314814812</c:v>
                </c:pt>
                <c:pt idx="4077">
                  <c:v>0.58845000000000003</c:v>
                </c:pt>
                <c:pt idx="4078">
                  <c:v>0.5884538773148148</c:v>
                </c:pt>
                <c:pt idx="4079">
                  <c:v>0.58845768518518515</c:v>
                </c:pt>
                <c:pt idx="4080">
                  <c:v>0.58846309027777777</c:v>
                </c:pt>
                <c:pt idx="4081">
                  <c:v>0.58846708333333331</c:v>
                </c:pt>
                <c:pt idx="4082">
                  <c:v>0.5884711226851852</c:v>
                </c:pt>
                <c:pt idx="4083">
                  <c:v>0.58847534722222228</c:v>
                </c:pt>
                <c:pt idx="4084">
                  <c:v>0.58847929398148147</c:v>
                </c:pt>
                <c:pt idx="4085">
                  <c:v>0.58848340277777778</c:v>
                </c:pt>
                <c:pt idx="4086">
                  <c:v>0.58848744212962967</c:v>
                </c:pt>
                <c:pt idx="4087">
                  <c:v>0.588491400462963</c:v>
                </c:pt>
                <c:pt idx="4088">
                  <c:v>0.5884954745370371</c:v>
                </c:pt>
                <c:pt idx="4089">
                  <c:v>0.58849952546296291</c:v>
                </c:pt>
                <c:pt idx="4090">
                  <c:v>0.58850361111111116</c:v>
                </c:pt>
                <c:pt idx="4091">
                  <c:v>0.58850758101851852</c:v>
                </c:pt>
                <c:pt idx="4092">
                  <c:v>0.58851174768518522</c:v>
                </c:pt>
                <c:pt idx="4093">
                  <c:v>0.58851574074074076</c:v>
                </c:pt>
                <c:pt idx="4094">
                  <c:v>0.58851967592592591</c:v>
                </c:pt>
                <c:pt idx="4095">
                  <c:v>0.58852347222222223</c:v>
                </c:pt>
                <c:pt idx="4096">
                  <c:v>0.58852719907407403</c:v>
                </c:pt>
                <c:pt idx="4097">
                  <c:v>0.58853105324074073</c:v>
                </c:pt>
                <c:pt idx="4098">
                  <c:v>0.58853479166666667</c:v>
                </c:pt>
                <c:pt idx="4099">
                  <c:v>0.58853855324074067</c:v>
                </c:pt>
                <c:pt idx="4100">
                  <c:v>0.58854254629629632</c:v>
                </c:pt>
                <c:pt idx="4101">
                  <c:v>0.58854651620370368</c:v>
                </c:pt>
                <c:pt idx="4102">
                  <c:v>0.58855064814814817</c:v>
                </c:pt>
                <c:pt idx="4103">
                  <c:v>0.58855456018518515</c:v>
                </c:pt>
                <c:pt idx="4104">
                  <c:v>0.58855865740740743</c:v>
                </c:pt>
                <c:pt idx="4105">
                  <c:v>0.58856270833333335</c:v>
                </c:pt>
                <c:pt idx="4106">
                  <c:v>0.58856667824074071</c:v>
                </c:pt>
                <c:pt idx="4107">
                  <c:v>0.58857231481481487</c:v>
                </c:pt>
                <c:pt idx="4108">
                  <c:v>0.58857619212962964</c:v>
                </c:pt>
                <c:pt idx="4109">
                  <c:v>0.5885802893518518</c:v>
                </c:pt>
                <c:pt idx="4110">
                  <c:v>0.58858402777777774</c:v>
                </c:pt>
                <c:pt idx="4111">
                  <c:v>0.58858775462962964</c:v>
                </c:pt>
                <c:pt idx="4112">
                  <c:v>0.58859171296296298</c:v>
                </c:pt>
                <c:pt idx="4113">
                  <c:v>0.58859545138888891</c:v>
                </c:pt>
                <c:pt idx="4114">
                  <c:v>0.58859935185185186</c:v>
                </c:pt>
                <c:pt idx="4115">
                  <c:v>0.58860335648148154</c:v>
                </c:pt>
                <c:pt idx="4116">
                  <c:v>0.58860730324074073</c:v>
                </c:pt>
                <c:pt idx="4117">
                  <c:v>0.58861129629629627</c:v>
                </c:pt>
                <c:pt idx="4118">
                  <c:v>0.5886153472222222</c:v>
                </c:pt>
                <c:pt idx="4119">
                  <c:v>0.58861947916666668</c:v>
                </c:pt>
                <c:pt idx="4120">
                  <c:v>0.58862343750000001</c:v>
                </c:pt>
                <c:pt idx="4121">
                  <c:v>0.58862754629629632</c:v>
                </c:pt>
                <c:pt idx="4122">
                  <c:v>0.58863150462962965</c:v>
                </c:pt>
                <c:pt idx="4123">
                  <c:v>0.58863552083333337</c:v>
                </c:pt>
                <c:pt idx="4124">
                  <c:v>0.58863957175925929</c:v>
                </c:pt>
                <c:pt idx="4125">
                  <c:v>0.58864349537037042</c:v>
                </c:pt>
                <c:pt idx="4126">
                  <c:v>0.58864734953703701</c:v>
                </c:pt>
                <c:pt idx="4127">
                  <c:v>0.58865108796296295</c:v>
                </c:pt>
                <c:pt idx="4128">
                  <c:v>0.58865493055555562</c:v>
                </c:pt>
                <c:pt idx="4129">
                  <c:v>0.58865873842592598</c:v>
                </c:pt>
                <c:pt idx="4130">
                  <c:v>0.58866246527777777</c:v>
                </c:pt>
                <c:pt idx="4131">
                  <c:v>0.58866631944444447</c:v>
                </c:pt>
                <c:pt idx="4132">
                  <c:v>0.58867009259259262</c:v>
                </c:pt>
                <c:pt idx="4133">
                  <c:v>0.58867396990740739</c:v>
                </c:pt>
                <c:pt idx="4134">
                  <c:v>0.58867905092592598</c:v>
                </c:pt>
                <c:pt idx="4135">
                  <c:v>0.58868277777777778</c:v>
                </c:pt>
                <c:pt idx="4136">
                  <c:v>0.58868658564814813</c:v>
                </c:pt>
                <c:pt idx="4137">
                  <c:v>0.58869047453703705</c:v>
                </c:pt>
                <c:pt idx="4138">
                  <c:v>0.58869452546296297</c:v>
                </c:pt>
                <c:pt idx="4139">
                  <c:v>0.58869841435185188</c:v>
                </c:pt>
                <c:pt idx="4140">
                  <c:v>0.58870238425925925</c:v>
                </c:pt>
                <c:pt idx="4141">
                  <c:v>0.58870643518518517</c:v>
                </c:pt>
                <c:pt idx="4142">
                  <c:v>0.58871040509259254</c:v>
                </c:pt>
                <c:pt idx="4143">
                  <c:v>0.58871450231481481</c:v>
                </c:pt>
                <c:pt idx="4144">
                  <c:v>0.58871843749999997</c:v>
                </c:pt>
                <c:pt idx="4145">
                  <c:v>0.58872249999999993</c:v>
                </c:pt>
                <c:pt idx="4146">
                  <c:v>0.58872641203703702</c:v>
                </c:pt>
                <c:pt idx="4147">
                  <c:v>0.58873047453703709</c:v>
                </c:pt>
                <c:pt idx="4148">
                  <c:v>0.58873460648148146</c:v>
                </c:pt>
                <c:pt idx="4149">
                  <c:v>0.58873855324074076</c:v>
                </c:pt>
                <c:pt idx="4150">
                  <c:v>0.58874274305555552</c:v>
                </c:pt>
                <c:pt idx="4151">
                  <c:v>0.58874663194444443</c:v>
                </c:pt>
                <c:pt idx="4152">
                  <c:v>0.58875039351851854</c:v>
                </c:pt>
                <c:pt idx="4153">
                  <c:v>0.58875427083333332</c:v>
                </c:pt>
                <c:pt idx="4154">
                  <c:v>0.58875800925925925</c:v>
                </c:pt>
                <c:pt idx="4155">
                  <c:v>0.58876182870370364</c:v>
                </c:pt>
                <c:pt idx="4156">
                  <c:v>0.58876584490740747</c:v>
                </c:pt>
                <c:pt idx="4157">
                  <c:v>0.58877015046296299</c:v>
                </c:pt>
                <c:pt idx="4158">
                  <c:v>0.58877410879629632</c:v>
                </c:pt>
                <c:pt idx="4159">
                  <c:v>0.58877807870370369</c:v>
                </c:pt>
                <c:pt idx="4160">
                  <c:v>0.58878356481481486</c:v>
                </c:pt>
                <c:pt idx="4161">
                  <c:v>0.58878746527777781</c:v>
                </c:pt>
                <c:pt idx="4162">
                  <c:v>0.58879150462962959</c:v>
                </c:pt>
                <c:pt idx="4163">
                  <c:v>0.58879546296296292</c:v>
                </c:pt>
                <c:pt idx="4164">
                  <c:v>0.58879935185185184</c:v>
                </c:pt>
                <c:pt idx="4165">
                  <c:v>0.58880341435185179</c:v>
                </c:pt>
                <c:pt idx="4166">
                  <c:v>0.58880736111111109</c:v>
                </c:pt>
                <c:pt idx="4167">
                  <c:v>0.5888112152777778</c:v>
                </c:pt>
                <c:pt idx="4168">
                  <c:v>0.58881494212962959</c:v>
                </c:pt>
                <c:pt idx="4169">
                  <c:v>0.58881885416666668</c:v>
                </c:pt>
                <c:pt idx="4170">
                  <c:v>0.58882260416666665</c:v>
                </c:pt>
                <c:pt idx="4171">
                  <c:v>0.58882655092592595</c:v>
                </c:pt>
                <c:pt idx="4172">
                  <c:v>0.58883065972222226</c:v>
                </c:pt>
                <c:pt idx="4173">
                  <c:v>0.58883464120370366</c:v>
                </c:pt>
                <c:pt idx="4174">
                  <c:v>0.58883878472222217</c:v>
                </c:pt>
                <c:pt idx="4175">
                  <c:v>0.58884271990740744</c:v>
                </c:pt>
                <c:pt idx="4176">
                  <c:v>0.58884675925925922</c:v>
                </c:pt>
                <c:pt idx="4177">
                  <c:v>0.58885089120370371</c:v>
                </c:pt>
                <c:pt idx="4178">
                  <c:v>0.58885486111111118</c:v>
                </c:pt>
                <c:pt idx="4179">
                  <c:v>0.58885906249999997</c:v>
                </c:pt>
                <c:pt idx="4180">
                  <c:v>0.5888629861111111</c:v>
                </c:pt>
                <c:pt idx="4181">
                  <c:v>0.58886710648148155</c:v>
                </c:pt>
                <c:pt idx="4182">
                  <c:v>0.58887090277777776</c:v>
                </c:pt>
                <c:pt idx="4183">
                  <c:v>0.5888746412037037</c:v>
                </c:pt>
                <c:pt idx="4184">
                  <c:v>0.58887847222222223</c:v>
                </c:pt>
                <c:pt idx="4185">
                  <c:v>0.58888230324074076</c:v>
                </c:pt>
                <c:pt idx="4186">
                  <c:v>0.58888758101851846</c:v>
                </c:pt>
                <c:pt idx="4187">
                  <c:v>0.58889142361111113</c:v>
                </c:pt>
                <c:pt idx="4188">
                  <c:v>0.58889524305555552</c:v>
                </c:pt>
                <c:pt idx="4189">
                  <c:v>0.58889915509259261</c:v>
                </c:pt>
                <c:pt idx="4190">
                  <c:v>0.58890293981481479</c:v>
                </c:pt>
                <c:pt idx="4191">
                  <c:v>0.58890686342592591</c:v>
                </c:pt>
                <c:pt idx="4192">
                  <c:v>0.58891069444444444</c:v>
                </c:pt>
                <c:pt idx="4193">
                  <c:v>0.58891469907407401</c:v>
                </c:pt>
                <c:pt idx="4194">
                  <c:v>0.58891870370370369</c:v>
                </c:pt>
                <c:pt idx="4195">
                  <c:v>0.58892274305555559</c:v>
                </c:pt>
                <c:pt idx="4196">
                  <c:v>0.58892682870370372</c:v>
                </c:pt>
                <c:pt idx="4197">
                  <c:v>0.58893090277777771</c:v>
                </c:pt>
                <c:pt idx="4198">
                  <c:v>0.58893502314814816</c:v>
                </c:pt>
                <c:pt idx="4199">
                  <c:v>0.58893900462962956</c:v>
                </c:pt>
                <c:pt idx="4200">
                  <c:v>0.58894302083333339</c:v>
                </c:pt>
                <c:pt idx="4201">
                  <c:v>0.58894711805555555</c:v>
                </c:pt>
                <c:pt idx="4202">
                  <c:v>0.58895113425925927</c:v>
                </c:pt>
                <c:pt idx="4203">
                  <c:v>0.58895527777777779</c:v>
                </c:pt>
                <c:pt idx="4204">
                  <c:v>0.58895928240740736</c:v>
                </c:pt>
                <c:pt idx="4205">
                  <c:v>0.58896346064814808</c:v>
                </c:pt>
                <c:pt idx="4206">
                  <c:v>0.58896743055555556</c:v>
                </c:pt>
                <c:pt idx="4207">
                  <c:v>0.58897140046296304</c:v>
                </c:pt>
                <c:pt idx="4208">
                  <c:v>0.58897535879629637</c:v>
                </c:pt>
                <c:pt idx="4209">
                  <c:v>0.58897916666666672</c:v>
                </c:pt>
                <c:pt idx="4210">
                  <c:v>0.58898309027777784</c:v>
                </c:pt>
                <c:pt idx="4211">
                  <c:v>0.58898697916666665</c:v>
                </c:pt>
                <c:pt idx="4212">
                  <c:v>0.58899092592592595</c:v>
                </c:pt>
                <c:pt idx="4213">
                  <c:v>0.58899658564814816</c:v>
                </c:pt>
                <c:pt idx="4214">
                  <c:v>0.58900063657407409</c:v>
                </c:pt>
                <c:pt idx="4215">
                  <c:v>0.58900481481481481</c:v>
                </c:pt>
                <c:pt idx="4216">
                  <c:v>0.58900887731481488</c:v>
                </c:pt>
                <c:pt idx="4217">
                  <c:v>0.58901304398148147</c:v>
                </c:pt>
                <c:pt idx="4218">
                  <c:v>0.58901706018518518</c:v>
                </c:pt>
                <c:pt idx="4219">
                  <c:v>0.5890210763888889</c:v>
                </c:pt>
                <c:pt idx="4220">
                  <c:v>0.58902518518518521</c:v>
                </c:pt>
                <c:pt idx="4221">
                  <c:v>0.5890291666666666</c:v>
                </c:pt>
                <c:pt idx="4222">
                  <c:v>0.5890333333333333</c:v>
                </c:pt>
                <c:pt idx="4223">
                  <c:v>0.58903714120370376</c:v>
                </c:pt>
                <c:pt idx="4224">
                  <c:v>0.58904094907407412</c:v>
                </c:pt>
                <c:pt idx="4225">
                  <c:v>0.58904495370370369</c:v>
                </c:pt>
                <c:pt idx="4226">
                  <c:v>0.58904878472222222</c:v>
                </c:pt>
                <c:pt idx="4227">
                  <c:v>0.58905295138888891</c:v>
                </c:pt>
                <c:pt idx="4228">
                  <c:v>0.58905700231481484</c:v>
                </c:pt>
                <c:pt idx="4229">
                  <c:v>0.58906116898148142</c:v>
                </c:pt>
                <c:pt idx="4230">
                  <c:v>0.58906520833333331</c:v>
                </c:pt>
                <c:pt idx="4231">
                  <c:v>0.58906922453703703</c:v>
                </c:pt>
                <c:pt idx="4232">
                  <c:v>0.58907337962962958</c:v>
                </c:pt>
                <c:pt idx="4233">
                  <c:v>0.5890773032407407</c:v>
                </c:pt>
                <c:pt idx="4234">
                  <c:v>0.58908138888888895</c:v>
                </c:pt>
                <c:pt idx="4235">
                  <c:v>0.58908539351851852</c:v>
                </c:pt>
                <c:pt idx="4236">
                  <c:v>0.58908936342592588</c:v>
                </c:pt>
                <c:pt idx="4237">
                  <c:v>0.5890933796296296</c:v>
                </c:pt>
                <c:pt idx="4238">
                  <c:v>0.5890972337962963</c:v>
                </c:pt>
                <c:pt idx="4239">
                  <c:v>0.58910253472222218</c:v>
                </c:pt>
                <c:pt idx="4240">
                  <c:v>0.58910635416666668</c:v>
                </c:pt>
                <c:pt idx="4241">
                  <c:v>0.5891102777777778</c:v>
                </c:pt>
                <c:pt idx="4242">
                  <c:v>0.58911414351851854</c:v>
                </c:pt>
                <c:pt idx="4243">
                  <c:v>0.58911795138888889</c:v>
                </c:pt>
                <c:pt idx="4244">
                  <c:v>0.58912182870370378</c:v>
                </c:pt>
                <c:pt idx="4245">
                  <c:v>0.58912571759259258</c:v>
                </c:pt>
                <c:pt idx="4246">
                  <c:v>0.58912962962962967</c:v>
                </c:pt>
                <c:pt idx="4247">
                  <c:v>0.58913341435185185</c:v>
                </c:pt>
                <c:pt idx="4248">
                  <c:v>0.58913733796296297</c:v>
                </c:pt>
                <c:pt idx="4249">
                  <c:v>0.58914126157407409</c:v>
                </c:pt>
                <c:pt idx="4250">
                  <c:v>0.58914525462962963</c:v>
                </c:pt>
                <c:pt idx="4251">
                  <c:v>0.58914940972222218</c:v>
                </c:pt>
                <c:pt idx="4252">
                  <c:v>0.58915357638888888</c:v>
                </c:pt>
                <c:pt idx="4253">
                  <c:v>0.58915766203703701</c:v>
                </c:pt>
                <c:pt idx="4254">
                  <c:v>0.58916171296296294</c:v>
                </c:pt>
                <c:pt idx="4255">
                  <c:v>0.58916594907407405</c:v>
                </c:pt>
                <c:pt idx="4256">
                  <c:v>0.58916995370370373</c:v>
                </c:pt>
                <c:pt idx="4257">
                  <c:v>0.58917406250000004</c:v>
                </c:pt>
                <c:pt idx="4258">
                  <c:v>0.58917802083333337</c:v>
                </c:pt>
                <c:pt idx="4259">
                  <c:v>0.58918208333333333</c:v>
                </c:pt>
                <c:pt idx="4260">
                  <c:v>0.58918598379629628</c:v>
                </c:pt>
                <c:pt idx="4261">
                  <c:v>0.58919013888888883</c:v>
                </c:pt>
                <c:pt idx="4262">
                  <c:v>0.58919412037037044</c:v>
                </c:pt>
                <c:pt idx="4263">
                  <c:v>0.58919822916666664</c:v>
                </c:pt>
                <c:pt idx="4264">
                  <c:v>0.58920336805555562</c:v>
                </c:pt>
                <c:pt idx="4265">
                  <c:v>0.58920716435185183</c:v>
                </c:pt>
                <c:pt idx="4266">
                  <c:v>0.58921100694444439</c:v>
                </c:pt>
                <c:pt idx="4267">
                  <c:v>0.58921481481481475</c:v>
                </c:pt>
                <c:pt idx="4268">
                  <c:v>0.58921892361111106</c:v>
                </c:pt>
                <c:pt idx="4269">
                  <c:v>0.58922290509259256</c:v>
                </c:pt>
                <c:pt idx="4270">
                  <c:v>0.58922701388888887</c:v>
                </c:pt>
                <c:pt idx="4271">
                  <c:v>0.58923107638888894</c:v>
                </c:pt>
                <c:pt idx="4272">
                  <c:v>0.58923516203703707</c:v>
                </c:pt>
                <c:pt idx="4273">
                  <c:v>0.58923913194444444</c:v>
                </c:pt>
                <c:pt idx="4274">
                  <c:v>0.5892432291666666</c:v>
                </c:pt>
                <c:pt idx="4275">
                  <c:v>0.58924731481481485</c:v>
                </c:pt>
                <c:pt idx="4276">
                  <c:v>0.58925136574074077</c:v>
                </c:pt>
                <c:pt idx="4277">
                  <c:v>0.5892553240740741</c:v>
                </c:pt>
                <c:pt idx="4278">
                  <c:v>0.58925942129629627</c:v>
                </c:pt>
                <c:pt idx="4279">
                  <c:v>0.58926317129629624</c:v>
                </c:pt>
                <c:pt idx="4280">
                  <c:v>0.58926700231481488</c:v>
                </c:pt>
                <c:pt idx="4281">
                  <c:v>0.5892708333333333</c:v>
                </c:pt>
                <c:pt idx="4282">
                  <c:v>0.58927464120370365</c:v>
                </c:pt>
                <c:pt idx="4283">
                  <c:v>0.58927858796296295</c:v>
                </c:pt>
                <c:pt idx="4284">
                  <c:v>0.58928265046296302</c:v>
                </c:pt>
                <c:pt idx="4285">
                  <c:v>0.58928666666666663</c:v>
                </c:pt>
                <c:pt idx="4286">
                  <c:v>0.5892923726851852</c:v>
                </c:pt>
                <c:pt idx="4287">
                  <c:v>0.58929636574074074</c:v>
                </c:pt>
                <c:pt idx="4288">
                  <c:v>0.58930054398148146</c:v>
                </c:pt>
                <c:pt idx="4289">
                  <c:v>0.58930454861111115</c:v>
                </c:pt>
                <c:pt idx="4290">
                  <c:v>0.58930866898148149</c:v>
                </c:pt>
                <c:pt idx="4291">
                  <c:v>0.58931265046296299</c:v>
                </c:pt>
                <c:pt idx="4292">
                  <c:v>0.58931677083333334</c:v>
                </c:pt>
                <c:pt idx="4293">
                  <c:v>0.58932064814814822</c:v>
                </c:pt>
                <c:pt idx="4294">
                  <c:v>0.58932447916666664</c:v>
                </c:pt>
                <c:pt idx="4295">
                  <c:v>0.58932826388888893</c:v>
                </c:pt>
                <c:pt idx="4296">
                  <c:v>0.5893321412037037</c:v>
                </c:pt>
                <c:pt idx="4297">
                  <c:v>0.58933589120370378</c:v>
                </c:pt>
                <c:pt idx="4298">
                  <c:v>0.58933973379629634</c:v>
                </c:pt>
                <c:pt idx="4299">
                  <c:v>0.58934350694444448</c:v>
                </c:pt>
                <c:pt idx="4300">
                  <c:v>0.58934758101851858</c:v>
                </c:pt>
                <c:pt idx="4301">
                  <c:v>0.58935138888888894</c:v>
                </c:pt>
                <c:pt idx="4302">
                  <c:v>0.58935525462962957</c:v>
                </c:pt>
                <c:pt idx="4303">
                  <c:v>0.58935903935185185</c:v>
                </c:pt>
                <c:pt idx="4304">
                  <c:v>0.58936298611111104</c:v>
                </c:pt>
                <c:pt idx="4305">
                  <c:v>0.58936678240740747</c:v>
                </c:pt>
                <c:pt idx="4306">
                  <c:v>0.58937083333333329</c:v>
                </c:pt>
                <c:pt idx="4307">
                  <c:v>0.5893748148148148</c:v>
                </c:pt>
                <c:pt idx="4308">
                  <c:v>0.58938034722222221</c:v>
                </c:pt>
                <c:pt idx="4309">
                  <c:v>0.58938431712962969</c:v>
                </c:pt>
                <c:pt idx="4310">
                  <c:v>0.58938849537037041</c:v>
                </c:pt>
                <c:pt idx="4311">
                  <c:v>0.58939255787037037</c:v>
                </c:pt>
                <c:pt idx="4312">
                  <c:v>0.58939670138888889</c:v>
                </c:pt>
                <c:pt idx="4313">
                  <c:v>0.58940064814814808</c:v>
                </c:pt>
                <c:pt idx="4314">
                  <c:v>0.58940481481481488</c:v>
                </c:pt>
                <c:pt idx="4315">
                  <c:v>0.58940876157407407</c:v>
                </c:pt>
                <c:pt idx="4316">
                  <c:v>0.58941285879629624</c:v>
                </c:pt>
                <c:pt idx="4317">
                  <c:v>0.58941681712962957</c:v>
                </c:pt>
                <c:pt idx="4318">
                  <c:v>0.58942096064814808</c:v>
                </c:pt>
                <c:pt idx="4319">
                  <c:v>0.58942481481481479</c:v>
                </c:pt>
                <c:pt idx="4320">
                  <c:v>0.58942868055555553</c:v>
                </c:pt>
                <c:pt idx="4321">
                  <c:v>0.5894325231481482</c:v>
                </c:pt>
                <c:pt idx="4322">
                  <c:v>0.58943642361111104</c:v>
                </c:pt>
                <c:pt idx="4323">
                  <c:v>0.58944020833333333</c:v>
                </c:pt>
                <c:pt idx="4324">
                  <c:v>0.58944436342592599</c:v>
                </c:pt>
                <c:pt idx="4325">
                  <c:v>0.58944827546296297</c:v>
                </c:pt>
                <c:pt idx="4326">
                  <c:v>0.58945232638888889</c:v>
                </c:pt>
                <c:pt idx="4327">
                  <c:v>0.58945631944444443</c:v>
                </c:pt>
                <c:pt idx="4328">
                  <c:v>0.58946039351851853</c:v>
                </c:pt>
                <c:pt idx="4329">
                  <c:v>0.58946434027777783</c:v>
                </c:pt>
                <c:pt idx="4330">
                  <c:v>0.58947001157407408</c:v>
                </c:pt>
                <c:pt idx="4331">
                  <c:v>0.58947406250000001</c:v>
                </c:pt>
                <c:pt idx="4332">
                  <c:v>0.58947818287037035</c:v>
                </c:pt>
                <c:pt idx="4333">
                  <c:v>0.58948219907407406</c:v>
                </c:pt>
                <c:pt idx="4334">
                  <c:v>0.5894861921296296</c:v>
                </c:pt>
                <c:pt idx="4335">
                  <c:v>0.58948999999999996</c:v>
                </c:pt>
                <c:pt idx="4336">
                  <c:v>0.58949398148148147</c:v>
                </c:pt>
                <c:pt idx="4337">
                  <c:v>0.58949775462962961</c:v>
                </c:pt>
                <c:pt idx="4338">
                  <c:v>0.5895016666666667</c:v>
                </c:pt>
                <c:pt idx="4339">
                  <c:v>0.58950561342592589</c:v>
                </c:pt>
                <c:pt idx="4340">
                  <c:v>0.58950966435185181</c:v>
                </c:pt>
                <c:pt idx="4341">
                  <c:v>0.58951365740740747</c:v>
                </c:pt>
                <c:pt idx="4342">
                  <c:v>0.58951775462962963</c:v>
                </c:pt>
                <c:pt idx="4343">
                  <c:v>0.58952173611111114</c:v>
                </c:pt>
                <c:pt idx="4344">
                  <c:v>0.58952590277777783</c:v>
                </c:pt>
                <c:pt idx="4345">
                  <c:v>0.5895298726851852</c:v>
                </c:pt>
                <c:pt idx="4346">
                  <c:v>0.58953402777777775</c:v>
                </c:pt>
                <c:pt idx="4347">
                  <c:v>0.58953800925925925</c:v>
                </c:pt>
                <c:pt idx="4348">
                  <c:v>0.58954206018518518</c:v>
                </c:pt>
                <c:pt idx="4349">
                  <c:v>0.58954596064814813</c:v>
                </c:pt>
                <c:pt idx="4350">
                  <c:v>0.58954983796296301</c:v>
                </c:pt>
                <c:pt idx="4351">
                  <c:v>0.58955358796296298</c:v>
                </c:pt>
                <c:pt idx="4352">
                  <c:v>0.58955893518518521</c:v>
                </c:pt>
                <c:pt idx="4353">
                  <c:v>0.58956267361111114</c:v>
                </c:pt>
                <c:pt idx="4354">
                  <c:v>0.58956666666666668</c:v>
                </c:pt>
                <c:pt idx="4355">
                  <c:v>0.58957054398148145</c:v>
                </c:pt>
                <c:pt idx="4356">
                  <c:v>0.58957442129629622</c:v>
                </c:pt>
                <c:pt idx="4357">
                  <c:v>0.58957824074074072</c:v>
                </c:pt>
                <c:pt idx="4358">
                  <c:v>0.58958214120370367</c:v>
                </c:pt>
                <c:pt idx="4359">
                  <c:v>0.58958589120370364</c:v>
                </c:pt>
                <c:pt idx="4360">
                  <c:v>0.58958989583333332</c:v>
                </c:pt>
                <c:pt idx="4361">
                  <c:v>0.58959385416666665</c:v>
                </c:pt>
                <c:pt idx="4362">
                  <c:v>0.58959806712962959</c:v>
                </c:pt>
                <c:pt idx="4363">
                  <c:v>0.58960202546296292</c:v>
                </c:pt>
                <c:pt idx="4364">
                  <c:v>0.58960618055555558</c:v>
                </c:pt>
                <c:pt idx="4365">
                  <c:v>0.58961026620370371</c:v>
                </c:pt>
                <c:pt idx="4366">
                  <c:v>0.58961442129629626</c:v>
                </c:pt>
                <c:pt idx="4367">
                  <c:v>0.58961851851851854</c:v>
                </c:pt>
                <c:pt idx="4368">
                  <c:v>0.58962273148148148</c:v>
                </c:pt>
                <c:pt idx="4369">
                  <c:v>0.58962685185185182</c:v>
                </c:pt>
                <c:pt idx="4370">
                  <c:v>0.58963112268518525</c:v>
                </c:pt>
                <c:pt idx="4371">
                  <c:v>0.58963523148148145</c:v>
                </c:pt>
                <c:pt idx="4372">
                  <c:v>0.58963943287037035</c:v>
                </c:pt>
                <c:pt idx="4373">
                  <c:v>0.58965431712962968</c:v>
                </c:pt>
                <c:pt idx="4374">
                  <c:v>0.5896602314814815</c:v>
                </c:pt>
                <c:pt idx="4375">
                  <c:v>0.58966436342592587</c:v>
                </c:pt>
                <c:pt idx="4376">
                  <c:v>0.58966895833333333</c:v>
                </c:pt>
                <c:pt idx="4377">
                  <c:v>0.589673275462963</c:v>
                </c:pt>
                <c:pt idx="4378">
                  <c:v>0.5896777314814815</c:v>
                </c:pt>
                <c:pt idx="4379">
                  <c:v>0.58968201388888886</c:v>
                </c:pt>
                <c:pt idx="4380">
                  <c:v>0.58968634259259256</c:v>
                </c:pt>
                <c:pt idx="4381">
                  <c:v>0.58969129629629624</c:v>
                </c:pt>
                <c:pt idx="4382">
                  <c:v>0.58969701388888895</c:v>
                </c:pt>
                <c:pt idx="4383">
                  <c:v>0.58970177083333331</c:v>
                </c:pt>
                <c:pt idx="4384">
                  <c:v>0.58970692129629632</c:v>
                </c:pt>
                <c:pt idx="4385">
                  <c:v>0.58971162037037039</c:v>
                </c:pt>
                <c:pt idx="4386">
                  <c:v>0.58971561342592593</c:v>
                </c:pt>
                <c:pt idx="4387">
                  <c:v>0.58971946759259264</c:v>
                </c:pt>
                <c:pt idx="4388">
                  <c:v>0.58972362268518519</c:v>
                </c:pt>
                <c:pt idx="4389">
                  <c:v>0.58972791666666668</c:v>
                </c:pt>
                <c:pt idx="4390">
                  <c:v>0.58973260416666673</c:v>
                </c:pt>
                <c:pt idx="4391">
                  <c:v>0.58973694444444447</c:v>
                </c:pt>
                <c:pt idx="4392">
                  <c:v>0.58974163194444451</c:v>
                </c:pt>
                <c:pt idx="4393">
                  <c:v>0.58974576388888889</c:v>
                </c:pt>
                <c:pt idx="4394">
                  <c:v>0.58975021990740739</c:v>
                </c:pt>
                <c:pt idx="4395">
                  <c:v>0.58975439814814812</c:v>
                </c:pt>
                <c:pt idx="4396">
                  <c:v>0.58976009259259266</c:v>
                </c:pt>
                <c:pt idx="4397">
                  <c:v>0.58976659722222224</c:v>
                </c:pt>
                <c:pt idx="4398">
                  <c:v>0.58977189814814812</c:v>
                </c:pt>
                <c:pt idx="4399">
                  <c:v>0.58977628472222221</c:v>
                </c:pt>
                <c:pt idx="4400">
                  <c:v>0.58978039351851852</c:v>
                </c:pt>
                <c:pt idx="4401">
                  <c:v>0.5897843981481482</c:v>
                </c:pt>
                <c:pt idx="4402">
                  <c:v>0.5897883796296296</c:v>
                </c:pt>
                <c:pt idx="4403">
                  <c:v>0.58979233796296293</c:v>
                </c:pt>
                <c:pt idx="4404">
                  <c:v>0.589796400462963</c:v>
                </c:pt>
                <c:pt idx="4405">
                  <c:v>0.58980033564814816</c:v>
                </c:pt>
                <c:pt idx="4406">
                  <c:v>0.58980415509259265</c:v>
                </c:pt>
                <c:pt idx="4407">
                  <c:v>0.58980809027777781</c:v>
                </c:pt>
                <c:pt idx="4408">
                  <c:v>0.58981189814814816</c:v>
                </c:pt>
                <c:pt idx="4409">
                  <c:v>0.58981579861111111</c:v>
                </c:pt>
                <c:pt idx="4410">
                  <c:v>0.589819837962963</c:v>
                </c:pt>
                <c:pt idx="4411">
                  <c:v>0.58982396990740737</c:v>
                </c:pt>
                <c:pt idx="4412">
                  <c:v>0.5898281481481481</c:v>
                </c:pt>
                <c:pt idx="4413">
                  <c:v>0.58983237268518518</c:v>
                </c:pt>
                <c:pt idx="4414">
                  <c:v>0.58983662037037032</c:v>
                </c:pt>
                <c:pt idx="4415">
                  <c:v>0.58984078703703702</c:v>
                </c:pt>
                <c:pt idx="4416">
                  <c:v>0.5898450462962963</c:v>
                </c:pt>
                <c:pt idx="4417">
                  <c:v>0.58984922453703703</c:v>
                </c:pt>
                <c:pt idx="4418">
                  <c:v>0.58985332175925931</c:v>
                </c:pt>
                <c:pt idx="4419">
                  <c:v>0.58985910879629633</c:v>
                </c:pt>
                <c:pt idx="4420">
                  <c:v>0.58986346064814821</c:v>
                </c:pt>
                <c:pt idx="4421">
                  <c:v>0.58986774305555556</c:v>
                </c:pt>
                <c:pt idx="4422">
                  <c:v>0.58987182870370369</c:v>
                </c:pt>
                <c:pt idx="4423">
                  <c:v>0.5898759375</c:v>
                </c:pt>
                <c:pt idx="4424">
                  <c:v>0.58987987268518516</c:v>
                </c:pt>
                <c:pt idx="4425">
                  <c:v>0.58988385416666667</c:v>
                </c:pt>
                <c:pt idx="4426">
                  <c:v>0.58988767361111105</c:v>
                </c:pt>
                <c:pt idx="4427">
                  <c:v>0.58989164351851853</c:v>
                </c:pt>
                <c:pt idx="4428">
                  <c:v>0.58989569444444445</c:v>
                </c:pt>
                <c:pt idx="4429">
                  <c:v>0.58990004629629633</c:v>
                </c:pt>
                <c:pt idx="4430">
                  <c:v>0.58990417824074071</c:v>
                </c:pt>
                <c:pt idx="4431">
                  <c:v>0.58990957175925929</c:v>
                </c:pt>
                <c:pt idx="4432">
                  <c:v>0.58991365740740742</c:v>
                </c:pt>
                <c:pt idx="4433">
                  <c:v>0.58991789351851853</c:v>
                </c:pt>
                <c:pt idx="4434">
                  <c:v>0.58992209490740743</c:v>
                </c:pt>
                <c:pt idx="4435">
                  <c:v>0.58992622685185181</c:v>
                </c:pt>
                <c:pt idx="4436">
                  <c:v>0.58993032407407409</c:v>
                </c:pt>
              </c:numCache>
            </c:numRef>
          </c:xVal>
          <c:yVal>
            <c:numRef>
              <c:f>'2015_10_28-13_44_36'!$B$2:$B$4445</c:f>
              <c:numCache>
                <c:formatCode>General</c:formatCode>
                <c:ptCount val="4444"/>
                <c:pt idx="0">
                  <c:v>32.24</c:v>
                </c:pt>
                <c:pt idx="1">
                  <c:v>32.26</c:v>
                </c:pt>
                <c:pt idx="2">
                  <c:v>32.270000000000003</c:v>
                </c:pt>
                <c:pt idx="3">
                  <c:v>32.28</c:v>
                </c:pt>
                <c:pt idx="4">
                  <c:v>32.299999999999997</c:v>
                </c:pt>
                <c:pt idx="5">
                  <c:v>32.31</c:v>
                </c:pt>
                <c:pt idx="6">
                  <c:v>32.32</c:v>
                </c:pt>
                <c:pt idx="7">
                  <c:v>32.340000000000003</c:v>
                </c:pt>
                <c:pt idx="8">
                  <c:v>32.35</c:v>
                </c:pt>
                <c:pt idx="9">
                  <c:v>32.35</c:v>
                </c:pt>
                <c:pt idx="10">
                  <c:v>32.36</c:v>
                </c:pt>
                <c:pt idx="11">
                  <c:v>32.36</c:v>
                </c:pt>
                <c:pt idx="12">
                  <c:v>32.36</c:v>
                </c:pt>
                <c:pt idx="13">
                  <c:v>32.369999999999997</c:v>
                </c:pt>
                <c:pt idx="14">
                  <c:v>32.369999999999997</c:v>
                </c:pt>
                <c:pt idx="15">
                  <c:v>32.369999999999997</c:v>
                </c:pt>
                <c:pt idx="16">
                  <c:v>32.369999999999997</c:v>
                </c:pt>
                <c:pt idx="17">
                  <c:v>32.369999999999997</c:v>
                </c:pt>
                <c:pt idx="18">
                  <c:v>32.369999999999997</c:v>
                </c:pt>
                <c:pt idx="19">
                  <c:v>32.369999999999997</c:v>
                </c:pt>
                <c:pt idx="20">
                  <c:v>32.369999999999997</c:v>
                </c:pt>
                <c:pt idx="21">
                  <c:v>32.369999999999997</c:v>
                </c:pt>
                <c:pt idx="22">
                  <c:v>32.369999999999997</c:v>
                </c:pt>
                <c:pt idx="23">
                  <c:v>32.369999999999997</c:v>
                </c:pt>
                <c:pt idx="24">
                  <c:v>32.369999999999997</c:v>
                </c:pt>
                <c:pt idx="25">
                  <c:v>32.369999999999997</c:v>
                </c:pt>
                <c:pt idx="26">
                  <c:v>32.369999999999997</c:v>
                </c:pt>
                <c:pt idx="27">
                  <c:v>32.369999999999997</c:v>
                </c:pt>
                <c:pt idx="28">
                  <c:v>32.369999999999997</c:v>
                </c:pt>
                <c:pt idx="29">
                  <c:v>32.369999999999997</c:v>
                </c:pt>
                <c:pt idx="30">
                  <c:v>32.369999999999997</c:v>
                </c:pt>
                <c:pt idx="31">
                  <c:v>32.369999999999997</c:v>
                </c:pt>
                <c:pt idx="32">
                  <c:v>32.369999999999997</c:v>
                </c:pt>
                <c:pt idx="33">
                  <c:v>32.369999999999997</c:v>
                </c:pt>
                <c:pt idx="34">
                  <c:v>32.369999999999997</c:v>
                </c:pt>
                <c:pt idx="35">
                  <c:v>32.369999999999997</c:v>
                </c:pt>
                <c:pt idx="36">
                  <c:v>32.369999999999997</c:v>
                </c:pt>
                <c:pt idx="37">
                  <c:v>32.369999999999997</c:v>
                </c:pt>
                <c:pt idx="38">
                  <c:v>32.369999999999997</c:v>
                </c:pt>
                <c:pt idx="39">
                  <c:v>32.369999999999997</c:v>
                </c:pt>
                <c:pt idx="40">
                  <c:v>32.369999999999997</c:v>
                </c:pt>
                <c:pt idx="41">
                  <c:v>32.369999999999997</c:v>
                </c:pt>
                <c:pt idx="42">
                  <c:v>32.369999999999997</c:v>
                </c:pt>
                <c:pt idx="43">
                  <c:v>32.369999999999997</c:v>
                </c:pt>
                <c:pt idx="44">
                  <c:v>32.369999999999997</c:v>
                </c:pt>
                <c:pt idx="45">
                  <c:v>32.369999999999997</c:v>
                </c:pt>
                <c:pt idx="46">
                  <c:v>32.369999999999997</c:v>
                </c:pt>
                <c:pt idx="47">
                  <c:v>32.369999999999997</c:v>
                </c:pt>
                <c:pt idx="48">
                  <c:v>32.369999999999997</c:v>
                </c:pt>
                <c:pt idx="49">
                  <c:v>32.369999999999997</c:v>
                </c:pt>
                <c:pt idx="50">
                  <c:v>32.369999999999997</c:v>
                </c:pt>
                <c:pt idx="51">
                  <c:v>32.369999999999997</c:v>
                </c:pt>
                <c:pt idx="52">
                  <c:v>32.369999999999997</c:v>
                </c:pt>
                <c:pt idx="53">
                  <c:v>32.369999999999997</c:v>
                </c:pt>
                <c:pt idx="54">
                  <c:v>32.369999999999997</c:v>
                </c:pt>
                <c:pt idx="55">
                  <c:v>32.369999999999997</c:v>
                </c:pt>
                <c:pt idx="56">
                  <c:v>32.369999999999997</c:v>
                </c:pt>
                <c:pt idx="57">
                  <c:v>32.369999999999997</c:v>
                </c:pt>
                <c:pt idx="58">
                  <c:v>32.369999999999997</c:v>
                </c:pt>
                <c:pt idx="59">
                  <c:v>32.369999999999997</c:v>
                </c:pt>
                <c:pt idx="60">
                  <c:v>32.369999999999997</c:v>
                </c:pt>
                <c:pt idx="61">
                  <c:v>32.369999999999997</c:v>
                </c:pt>
                <c:pt idx="62">
                  <c:v>32.369999999999997</c:v>
                </c:pt>
                <c:pt idx="63">
                  <c:v>32.369999999999997</c:v>
                </c:pt>
                <c:pt idx="64">
                  <c:v>32.369999999999997</c:v>
                </c:pt>
                <c:pt idx="65">
                  <c:v>32.369999999999997</c:v>
                </c:pt>
                <c:pt idx="66">
                  <c:v>32.369999999999997</c:v>
                </c:pt>
                <c:pt idx="67">
                  <c:v>32.369999999999997</c:v>
                </c:pt>
                <c:pt idx="68">
                  <c:v>32.369999999999997</c:v>
                </c:pt>
                <c:pt idx="69">
                  <c:v>32.369999999999997</c:v>
                </c:pt>
                <c:pt idx="70">
                  <c:v>32.369999999999997</c:v>
                </c:pt>
                <c:pt idx="71">
                  <c:v>32.36</c:v>
                </c:pt>
                <c:pt idx="72">
                  <c:v>32.36</c:v>
                </c:pt>
                <c:pt idx="73">
                  <c:v>32.36</c:v>
                </c:pt>
                <c:pt idx="74">
                  <c:v>32.36</c:v>
                </c:pt>
                <c:pt idx="75">
                  <c:v>32.35</c:v>
                </c:pt>
                <c:pt idx="76">
                  <c:v>32.35</c:v>
                </c:pt>
                <c:pt idx="77">
                  <c:v>32.35</c:v>
                </c:pt>
                <c:pt idx="78">
                  <c:v>32.35</c:v>
                </c:pt>
                <c:pt idx="79">
                  <c:v>32.340000000000003</c:v>
                </c:pt>
                <c:pt idx="80">
                  <c:v>32.340000000000003</c:v>
                </c:pt>
                <c:pt idx="81">
                  <c:v>32.340000000000003</c:v>
                </c:pt>
                <c:pt idx="82">
                  <c:v>32.340000000000003</c:v>
                </c:pt>
                <c:pt idx="83">
                  <c:v>32.340000000000003</c:v>
                </c:pt>
                <c:pt idx="84">
                  <c:v>32.340000000000003</c:v>
                </c:pt>
                <c:pt idx="85">
                  <c:v>32.340000000000003</c:v>
                </c:pt>
                <c:pt idx="86">
                  <c:v>32.33</c:v>
                </c:pt>
                <c:pt idx="87">
                  <c:v>32.33</c:v>
                </c:pt>
                <c:pt idx="88">
                  <c:v>32.33</c:v>
                </c:pt>
                <c:pt idx="89">
                  <c:v>32.33</c:v>
                </c:pt>
                <c:pt idx="90">
                  <c:v>32.33</c:v>
                </c:pt>
                <c:pt idx="91">
                  <c:v>32.33</c:v>
                </c:pt>
                <c:pt idx="92">
                  <c:v>32.33</c:v>
                </c:pt>
                <c:pt idx="93">
                  <c:v>32.33</c:v>
                </c:pt>
                <c:pt idx="94">
                  <c:v>32.340000000000003</c:v>
                </c:pt>
                <c:pt idx="95">
                  <c:v>32.35</c:v>
                </c:pt>
                <c:pt idx="96">
                  <c:v>32.35</c:v>
                </c:pt>
                <c:pt idx="97">
                  <c:v>32.36</c:v>
                </c:pt>
                <c:pt idx="98">
                  <c:v>32.36</c:v>
                </c:pt>
                <c:pt idx="99">
                  <c:v>32.369999999999997</c:v>
                </c:pt>
                <c:pt idx="100">
                  <c:v>32.380000000000003</c:v>
                </c:pt>
                <c:pt idx="101">
                  <c:v>32.39</c:v>
                </c:pt>
                <c:pt idx="102">
                  <c:v>32.409999999999997</c:v>
                </c:pt>
                <c:pt idx="103">
                  <c:v>32.44</c:v>
                </c:pt>
                <c:pt idx="104">
                  <c:v>32.479999999999997</c:v>
                </c:pt>
                <c:pt idx="105">
                  <c:v>32.53</c:v>
                </c:pt>
                <c:pt idx="106">
                  <c:v>32.57</c:v>
                </c:pt>
                <c:pt idx="107">
                  <c:v>32.630000000000003</c:v>
                </c:pt>
                <c:pt idx="108">
                  <c:v>32.72</c:v>
                </c:pt>
                <c:pt idx="109">
                  <c:v>32.799999999999997</c:v>
                </c:pt>
                <c:pt idx="110">
                  <c:v>32.880000000000003</c:v>
                </c:pt>
                <c:pt idx="111">
                  <c:v>32.97</c:v>
                </c:pt>
                <c:pt idx="112">
                  <c:v>33.049999999999997</c:v>
                </c:pt>
                <c:pt idx="113">
                  <c:v>33.130000000000003</c:v>
                </c:pt>
                <c:pt idx="114">
                  <c:v>33.22</c:v>
                </c:pt>
                <c:pt idx="115">
                  <c:v>33.31</c:v>
                </c:pt>
                <c:pt idx="116">
                  <c:v>33.409999999999997</c:v>
                </c:pt>
                <c:pt idx="117">
                  <c:v>33.51</c:v>
                </c:pt>
                <c:pt idx="118">
                  <c:v>33.61</c:v>
                </c:pt>
                <c:pt idx="119">
                  <c:v>33.69</c:v>
                </c:pt>
                <c:pt idx="120">
                  <c:v>33.78</c:v>
                </c:pt>
                <c:pt idx="121">
                  <c:v>33.880000000000003</c:v>
                </c:pt>
                <c:pt idx="122">
                  <c:v>34.03</c:v>
                </c:pt>
                <c:pt idx="123">
                  <c:v>34.19</c:v>
                </c:pt>
                <c:pt idx="124">
                  <c:v>34.36</c:v>
                </c:pt>
                <c:pt idx="125">
                  <c:v>34.549999999999997</c:v>
                </c:pt>
                <c:pt idx="126">
                  <c:v>34.72</c:v>
                </c:pt>
                <c:pt idx="127">
                  <c:v>34.85</c:v>
                </c:pt>
                <c:pt idx="128">
                  <c:v>34.979999999999997</c:v>
                </c:pt>
                <c:pt idx="129">
                  <c:v>35.08</c:v>
                </c:pt>
                <c:pt idx="130">
                  <c:v>35.200000000000003</c:v>
                </c:pt>
                <c:pt idx="131">
                  <c:v>35.33</c:v>
                </c:pt>
                <c:pt idx="132">
                  <c:v>35.44</c:v>
                </c:pt>
                <c:pt idx="133">
                  <c:v>35.56</c:v>
                </c:pt>
                <c:pt idx="134">
                  <c:v>35.71</c:v>
                </c:pt>
                <c:pt idx="135">
                  <c:v>35.83</c:v>
                </c:pt>
                <c:pt idx="136">
                  <c:v>35.94</c:v>
                </c:pt>
                <c:pt idx="137">
                  <c:v>36.08</c:v>
                </c:pt>
                <c:pt idx="138">
                  <c:v>36.21</c:v>
                </c:pt>
                <c:pt idx="139">
                  <c:v>36.340000000000003</c:v>
                </c:pt>
                <c:pt idx="140">
                  <c:v>36.5</c:v>
                </c:pt>
                <c:pt idx="141">
                  <c:v>36.64</c:v>
                </c:pt>
                <c:pt idx="142">
                  <c:v>36.770000000000003</c:v>
                </c:pt>
                <c:pt idx="143">
                  <c:v>36.9</c:v>
                </c:pt>
                <c:pt idx="144">
                  <c:v>37.03</c:v>
                </c:pt>
                <c:pt idx="145">
                  <c:v>37.19</c:v>
                </c:pt>
                <c:pt idx="146">
                  <c:v>37.35</c:v>
                </c:pt>
                <c:pt idx="147">
                  <c:v>37.5</c:v>
                </c:pt>
                <c:pt idx="148">
                  <c:v>37.67</c:v>
                </c:pt>
                <c:pt idx="149">
                  <c:v>37.82</c:v>
                </c:pt>
                <c:pt idx="150">
                  <c:v>37.950000000000003</c:v>
                </c:pt>
                <c:pt idx="151">
                  <c:v>38.090000000000003</c:v>
                </c:pt>
                <c:pt idx="152">
                  <c:v>38.21</c:v>
                </c:pt>
                <c:pt idx="153">
                  <c:v>38.36</c:v>
                </c:pt>
                <c:pt idx="154">
                  <c:v>38.53</c:v>
                </c:pt>
                <c:pt idx="155">
                  <c:v>38.71</c:v>
                </c:pt>
                <c:pt idx="156">
                  <c:v>38.869999999999997</c:v>
                </c:pt>
                <c:pt idx="157">
                  <c:v>39.049999999999997</c:v>
                </c:pt>
                <c:pt idx="158">
                  <c:v>39.200000000000003</c:v>
                </c:pt>
                <c:pt idx="159">
                  <c:v>39.35</c:v>
                </c:pt>
                <c:pt idx="160">
                  <c:v>39.49</c:v>
                </c:pt>
                <c:pt idx="161">
                  <c:v>39.630000000000003</c:v>
                </c:pt>
                <c:pt idx="162">
                  <c:v>39.79</c:v>
                </c:pt>
                <c:pt idx="163">
                  <c:v>39.909999999999997</c:v>
                </c:pt>
                <c:pt idx="164">
                  <c:v>40.020000000000003</c:v>
                </c:pt>
                <c:pt idx="165">
                  <c:v>40.14</c:v>
                </c:pt>
                <c:pt idx="166">
                  <c:v>40.25</c:v>
                </c:pt>
                <c:pt idx="167">
                  <c:v>40.340000000000003</c:v>
                </c:pt>
                <c:pt idx="168">
                  <c:v>40.479999999999997</c:v>
                </c:pt>
                <c:pt idx="169">
                  <c:v>40.65</c:v>
                </c:pt>
                <c:pt idx="170">
                  <c:v>40.86</c:v>
                </c:pt>
                <c:pt idx="171">
                  <c:v>41.06</c:v>
                </c:pt>
                <c:pt idx="172">
                  <c:v>41.28</c:v>
                </c:pt>
                <c:pt idx="173">
                  <c:v>41.46</c:v>
                </c:pt>
                <c:pt idx="174">
                  <c:v>41.62</c:v>
                </c:pt>
                <c:pt idx="175">
                  <c:v>41.72</c:v>
                </c:pt>
                <c:pt idx="176">
                  <c:v>41.83</c:v>
                </c:pt>
                <c:pt idx="177">
                  <c:v>41.95</c:v>
                </c:pt>
                <c:pt idx="178">
                  <c:v>42.06</c:v>
                </c:pt>
                <c:pt idx="179">
                  <c:v>42.19</c:v>
                </c:pt>
                <c:pt idx="180">
                  <c:v>42.33</c:v>
                </c:pt>
                <c:pt idx="181">
                  <c:v>42.45</c:v>
                </c:pt>
                <c:pt idx="182">
                  <c:v>42.54</c:v>
                </c:pt>
                <c:pt idx="183">
                  <c:v>42.61</c:v>
                </c:pt>
                <c:pt idx="184">
                  <c:v>42.67</c:v>
                </c:pt>
                <c:pt idx="185">
                  <c:v>42.73</c:v>
                </c:pt>
                <c:pt idx="186">
                  <c:v>42.8</c:v>
                </c:pt>
                <c:pt idx="187">
                  <c:v>42.89</c:v>
                </c:pt>
                <c:pt idx="188">
                  <c:v>42.99</c:v>
                </c:pt>
                <c:pt idx="189">
                  <c:v>43.07</c:v>
                </c:pt>
                <c:pt idx="190">
                  <c:v>43.14</c:v>
                </c:pt>
                <c:pt idx="191">
                  <c:v>43.21</c:v>
                </c:pt>
                <c:pt idx="192">
                  <c:v>43.27</c:v>
                </c:pt>
                <c:pt idx="193">
                  <c:v>43.33</c:v>
                </c:pt>
                <c:pt idx="194">
                  <c:v>43.39</c:v>
                </c:pt>
                <c:pt idx="195">
                  <c:v>43.45</c:v>
                </c:pt>
                <c:pt idx="196">
                  <c:v>43.49</c:v>
                </c:pt>
                <c:pt idx="197">
                  <c:v>43.52</c:v>
                </c:pt>
                <c:pt idx="198">
                  <c:v>43.55</c:v>
                </c:pt>
                <c:pt idx="199">
                  <c:v>43.59</c:v>
                </c:pt>
                <c:pt idx="200">
                  <c:v>43.63</c:v>
                </c:pt>
                <c:pt idx="201">
                  <c:v>43.69</c:v>
                </c:pt>
                <c:pt idx="202">
                  <c:v>43.76</c:v>
                </c:pt>
                <c:pt idx="203">
                  <c:v>43.82</c:v>
                </c:pt>
                <c:pt idx="204">
                  <c:v>43.87</c:v>
                </c:pt>
                <c:pt idx="205">
                  <c:v>43.91</c:v>
                </c:pt>
                <c:pt idx="206">
                  <c:v>43.94</c:v>
                </c:pt>
                <c:pt idx="207">
                  <c:v>43.96</c:v>
                </c:pt>
                <c:pt idx="208">
                  <c:v>43.98</c:v>
                </c:pt>
                <c:pt idx="209">
                  <c:v>44</c:v>
                </c:pt>
                <c:pt idx="210">
                  <c:v>44.01</c:v>
                </c:pt>
                <c:pt idx="211">
                  <c:v>44.02</c:v>
                </c:pt>
                <c:pt idx="212">
                  <c:v>44.03</c:v>
                </c:pt>
                <c:pt idx="213">
                  <c:v>44.04</c:v>
                </c:pt>
                <c:pt idx="214">
                  <c:v>44.05</c:v>
                </c:pt>
                <c:pt idx="215">
                  <c:v>44.07</c:v>
                </c:pt>
                <c:pt idx="216">
                  <c:v>44.08</c:v>
                </c:pt>
                <c:pt idx="217">
                  <c:v>44.09</c:v>
                </c:pt>
                <c:pt idx="218">
                  <c:v>44.1</c:v>
                </c:pt>
                <c:pt idx="219">
                  <c:v>44.11</c:v>
                </c:pt>
                <c:pt idx="220">
                  <c:v>44.12</c:v>
                </c:pt>
                <c:pt idx="221">
                  <c:v>44.13</c:v>
                </c:pt>
                <c:pt idx="222">
                  <c:v>44.13</c:v>
                </c:pt>
                <c:pt idx="223">
                  <c:v>44.14</c:v>
                </c:pt>
                <c:pt idx="224">
                  <c:v>44.14</c:v>
                </c:pt>
                <c:pt idx="225">
                  <c:v>44.15</c:v>
                </c:pt>
                <c:pt idx="226">
                  <c:v>44.15</c:v>
                </c:pt>
                <c:pt idx="227">
                  <c:v>44.15</c:v>
                </c:pt>
                <c:pt idx="228">
                  <c:v>44.15</c:v>
                </c:pt>
                <c:pt idx="229">
                  <c:v>44.15</c:v>
                </c:pt>
                <c:pt idx="230">
                  <c:v>44.14</c:v>
                </c:pt>
                <c:pt idx="231">
                  <c:v>44.14</c:v>
                </c:pt>
                <c:pt idx="232">
                  <c:v>44.13</c:v>
                </c:pt>
                <c:pt idx="233">
                  <c:v>44.13</c:v>
                </c:pt>
                <c:pt idx="234">
                  <c:v>44.12</c:v>
                </c:pt>
                <c:pt idx="235">
                  <c:v>44.11</c:v>
                </c:pt>
                <c:pt idx="236">
                  <c:v>44.1</c:v>
                </c:pt>
                <c:pt idx="237">
                  <c:v>44.09</c:v>
                </c:pt>
                <c:pt idx="238">
                  <c:v>44.08</c:v>
                </c:pt>
                <c:pt idx="239">
                  <c:v>44.07</c:v>
                </c:pt>
                <c:pt idx="240">
                  <c:v>44.06</c:v>
                </c:pt>
                <c:pt idx="241">
                  <c:v>44.04</c:v>
                </c:pt>
                <c:pt idx="242">
                  <c:v>44.03</c:v>
                </c:pt>
                <c:pt idx="243">
                  <c:v>44.02</c:v>
                </c:pt>
                <c:pt idx="244">
                  <c:v>44.01</c:v>
                </c:pt>
                <c:pt idx="245">
                  <c:v>44</c:v>
                </c:pt>
                <c:pt idx="246">
                  <c:v>44</c:v>
                </c:pt>
                <c:pt idx="247">
                  <c:v>44</c:v>
                </c:pt>
                <c:pt idx="248">
                  <c:v>43.99</c:v>
                </c:pt>
                <c:pt idx="249">
                  <c:v>43.98</c:v>
                </c:pt>
                <c:pt idx="250">
                  <c:v>43.97</c:v>
                </c:pt>
                <c:pt idx="251">
                  <c:v>43.95</c:v>
                </c:pt>
                <c:pt idx="252">
                  <c:v>43.93</c:v>
                </c:pt>
                <c:pt idx="253">
                  <c:v>43.91</c:v>
                </c:pt>
                <c:pt idx="254">
                  <c:v>43.89</c:v>
                </c:pt>
                <c:pt idx="255">
                  <c:v>43.86</c:v>
                </c:pt>
                <c:pt idx="256">
                  <c:v>43.83</c:v>
                </c:pt>
                <c:pt idx="257">
                  <c:v>43.82</c:v>
                </c:pt>
                <c:pt idx="258">
                  <c:v>43.79</c:v>
                </c:pt>
                <c:pt idx="259">
                  <c:v>43.77</c:v>
                </c:pt>
                <c:pt idx="260">
                  <c:v>43.74</c:v>
                </c:pt>
                <c:pt idx="261">
                  <c:v>43.72</c:v>
                </c:pt>
                <c:pt idx="262">
                  <c:v>43.69</c:v>
                </c:pt>
                <c:pt idx="263">
                  <c:v>43.65</c:v>
                </c:pt>
                <c:pt idx="264">
                  <c:v>43.61</c:v>
                </c:pt>
                <c:pt idx="265">
                  <c:v>43.58</c:v>
                </c:pt>
                <c:pt idx="266">
                  <c:v>43.55</c:v>
                </c:pt>
                <c:pt idx="267">
                  <c:v>43.54</c:v>
                </c:pt>
                <c:pt idx="268">
                  <c:v>43.54</c:v>
                </c:pt>
                <c:pt idx="269">
                  <c:v>43.54</c:v>
                </c:pt>
                <c:pt idx="270">
                  <c:v>43.53</c:v>
                </c:pt>
                <c:pt idx="271">
                  <c:v>43.53</c:v>
                </c:pt>
                <c:pt idx="272">
                  <c:v>43.52</c:v>
                </c:pt>
                <c:pt idx="273">
                  <c:v>43.51</c:v>
                </c:pt>
                <c:pt idx="274">
                  <c:v>43.49</c:v>
                </c:pt>
                <c:pt idx="275">
                  <c:v>43.47</c:v>
                </c:pt>
                <c:pt idx="276">
                  <c:v>43.46</c:v>
                </c:pt>
                <c:pt idx="277">
                  <c:v>43.44</c:v>
                </c:pt>
                <c:pt idx="278">
                  <c:v>43.41</c:v>
                </c:pt>
                <c:pt idx="279">
                  <c:v>43.39</c:v>
                </c:pt>
                <c:pt idx="280">
                  <c:v>43.36</c:v>
                </c:pt>
                <c:pt idx="281">
                  <c:v>43.33</c:v>
                </c:pt>
                <c:pt idx="282">
                  <c:v>43.3</c:v>
                </c:pt>
                <c:pt idx="283">
                  <c:v>43.26</c:v>
                </c:pt>
                <c:pt idx="284">
                  <c:v>43.24</c:v>
                </c:pt>
                <c:pt idx="285">
                  <c:v>43.22</c:v>
                </c:pt>
                <c:pt idx="286">
                  <c:v>43.2</c:v>
                </c:pt>
                <c:pt idx="287">
                  <c:v>43.19</c:v>
                </c:pt>
                <c:pt idx="288">
                  <c:v>43.18</c:v>
                </c:pt>
                <c:pt idx="289">
                  <c:v>43.16</c:v>
                </c:pt>
                <c:pt idx="290">
                  <c:v>43.14</c:v>
                </c:pt>
                <c:pt idx="291">
                  <c:v>43.11</c:v>
                </c:pt>
                <c:pt idx="292">
                  <c:v>43.08</c:v>
                </c:pt>
                <c:pt idx="293">
                  <c:v>43.05</c:v>
                </c:pt>
                <c:pt idx="294">
                  <c:v>43.01</c:v>
                </c:pt>
                <c:pt idx="295">
                  <c:v>42.98</c:v>
                </c:pt>
                <c:pt idx="296">
                  <c:v>42.94</c:v>
                </c:pt>
                <c:pt idx="297">
                  <c:v>42.9</c:v>
                </c:pt>
                <c:pt idx="298">
                  <c:v>42.87</c:v>
                </c:pt>
                <c:pt idx="299">
                  <c:v>42.84</c:v>
                </c:pt>
                <c:pt idx="300">
                  <c:v>42.81</c:v>
                </c:pt>
                <c:pt idx="301">
                  <c:v>42.78</c:v>
                </c:pt>
                <c:pt idx="302">
                  <c:v>42.75</c:v>
                </c:pt>
                <c:pt idx="303">
                  <c:v>42.72</c:v>
                </c:pt>
                <c:pt idx="304">
                  <c:v>42.69</c:v>
                </c:pt>
                <c:pt idx="305">
                  <c:v>42.67</c:v>
                </c:pt>
                <c:pt idx="306">
                  <c:v>42.65</c:v>
                </c:pt>
                <c:pt idx="307">
                  <c:v>42.64</c:v>
                </c:pt>
                <c:pt idx="308">
                  <c:v>42.63</c:v>
                </c:pt>
                <c:pt idx="309">
                  <c:v>42.63</c:v>
                </c:pt>
                <c:pt idx="310">
                  <c:v>42.62</c:v>
                </c:pt>
                <c:pt idx="311">
                  <c:v>42.62</c:v>
                </c:pt>
                <c:pt idx="312">
                  <c:v>42.6</c:v>
                </c:pt>
                <c:pt idx="313">
                  <c:v>42.58</c:v>
                </c:pt>
                <c:pt idx="314">
                  <c:v>42.56</c:v>
                </c:pt>
                <c:pt idx="315">
                  <c:v>42.53</c:v>
                </c:pt>
                <c:pt idx="316">
                  <c:v>42.5</c:v>
                </c:pt>
                <c:pt idx="317">
                  <c:v>42.46</c:v>
                </c:pt>
                <c:pt idx="318">
                  <c:v>42.42</c:v>
                </c:pt>
                <c:pt idx="319">
                  <c:v>42.38</c:v>
                </c:pt>
                <c:pt idx="320">
                  <c:v>42.34</c:v>
                </c:pt>
                <c:pt idx="321">
                  <c:v>42.3</c:v>
                </c:pt>
                <c:pt idx="322">
                  <c:v>42.27</c:v>
                </c:pt>
                <c:pt idx="323">
                  <c:v>42.24</c:v>
                </c:pt>
                <c:pt idx="324">
                  <c:v>42.22</c:v>
                </c:pt>
                <c:pt idx="325">
                  <c:v>42.2</c:v>
                </c:pt>
                <c:pt idx="326">
                  <c:v>42.19</c:v>
                </c:pt>
                <c:pt idx="327">
                  <c:v>42.18</c:v>
                </c:pt>
                <c:pt idx="328">
                  <c:v>42.17</c:v>
                </c:pt>
                <c:pt idx="329">
                  <c:v>42.16</c:v>
                </c:pt>
                <c:pt idx="330">
                  <c:v>42.13</c:v>
                </c:pt>
                <c:pt idx="331">
                  <c:v>42.11</c:v>
                </c:pt>
                <c:pt idx="332">
                  <c:v>42.07</c:v>
                </c:pt>
                <c:pt idx="333">
                  <c:v>42.04</c:v>
                </c:pt>
                <c:pt idx="334">
                  <c:v>42.02</c:v>
                </c:pt>
                <c:pt idx="335">
                  <c:v>42</c:v>
                </c:pt>
                <c:pt idx="336">
                  <c:v>41.97</c:v>
                </c:pt>
                <c:pt idx="337">
                  <c:v>41.96</c:v>
                </c:pt>
                <c:pt idx="338">
                  <c:v>41.93</c:v>
                </c:pt>
                <c:pt idx="339">
                  <c:v>41.91</c:v>
                </c:pt>
                <c:pt idx="340">
                  <c:v>41.89</c:v>
                </c:pt>
                <c:pt idx="341">
                  <c:v>41.88</c:v>
                </c:pt>
                <c:pt idx="342">
                  <c:v>41.87</c:v>
                </c:pt>
                <c:pt idx="343">
                  <c:v>41.86</c:v>
                </c:pt>
                <c:pt idx="344">
                  <c:v>41.85</c:v>
                </c:pt>
                <c:pt idx="345">
                  <c:v>41.85</c:v>
                </c:pt>
                <c:pt idx="346">
                  <c:v>41.84</c:v>
                </c:pt>
                <c:pt idx="347">
                  <c:v>41.83</c:v>
                </c:pt>
                <c:pt idx="348">
                  <c:v>41.81</c:v>
                </c:pt>
                <c:pt idx="349">
                  <c:v>41.79</c:v>
                </c:pt>
                <c:pt idx="350">
                  <c:v>41.77</c:v>
                </c:pt>
                <c:pt idx="351">
                  <c:v>41.74</c:v>
                </c:pt>
                <c:pt idx="352">
                  <c:v>41.71</c:v>
                </c:pt>
                <c:pt idx="353">
                  <c:v>41.69</c:v>
                </c:pt>
                <c:pt idx="354">
                  <c:v>41.66</c:v>
                </c:pt>
                <c:pt idx="355">
                  <c:v>41.64</c:v>
                </c:pt>
                <c:pt idx="356">
                  <c:v>41.62</c:v>
                </c:pt>
                <c:pt idx="357">
                  <c:v>41.6</c:v>
                </c:pt>
                <c:pt idx="358">
                  <c:v>41.58</c:v>
                </c:pt>
                <c:pt idx="359">
                  <c:v>41.55</c:v>
                </c:pt>
                <c:pt idx="360">
                  <c:v>41.52</c:v>
                </c:pt>
                <c:pt idx="361">
                  <c:v>41.49</c:v>
                </c:pt>
                <c:pt idx="362">
                  <c:v>41.46</c:v>
                </c:pt>
                <c:pt idx="363">
                  <c:v>41.44</c:v>
                </c:pt>
                <c:pt idx="364">
                  <c:v>41.43</c:v>
                </c:pt>
                <c:pt idx="365">
                  <c:v>41.42</c:v>
                </c:pt>
                <c:pt idx="366">
                  <c:v>41.41</c:v>
                </c:pt>
                <c:pt idx="367">
                  <c:v>41.41</c:v>
                </c:pt>
                <c:pt idx="368">
                  <c:v>41.39</c:v>
                </c:pt>
                <c:pt idx="369">
                  <c:v>41.38</c:v>
                </c:pt>
                <c:pt idx="370">
                  <c:v>41.36</c:v>
                </c:pt>
                <c:pt idx="371">
                  <c:v>41.35</c:v>
                </c:pt>
                <c:pt idx="372">
                  <c:v>41.33</c:v>
                </c:pt>
                <c:pt idx="373">
                  <c:v>41.31</c:v>
                </c:pt>
                <c:pt idx="374">
                  <c:v>41.29</c:v>
                </c:pt>
                <c:pt idx="375">
                  <c:v>41.26</c:v>
                </c:pt>
                <c:pt idx="376">
                  <c:v>41.23</c:v>
                </c:pt>
                <c:pt idx="377">
                  <c:v>41.2</c:v>
                </c:pt>
                <c:pt idx="378">
                  <c:v>41.17</c:v>
                </c:pt>
                <c:pt idx="379">
                  <c:v>41.14</c:v>
                </c:pt>
                <c:pt idx="380">
                  <c:v>41.11</c:v>
                </c:pt>
                <c:pt idx="381">
                  <c:v>41.08</c:v>
                </c:pt>
                <c:pt idx="382">
                  <c:v>41.05</c:v>
                </c:pt>
                <c:pt idx="383">
                  <c:v>41.02</c:v>
                </c:pt>
                <c:pt idx="384">
                  <c:v>41</c:v>
                </c:pt>
                <c:pt idx="385">
                  <c:v>40.99</c:v>
                </c:pt>
                <c:pt idx="386">
                  <c:v>40.98</c:v>
                </c:pt>
                <c:pt idx="387">
                  <c:v>40.98</c:v>
                </c:pt>
                <c:pt idx="388">
                  <c:v>40.97</c:v>
                </c:pt>
                <c:pt idx="389">
                  <c:v>40.950000000000003</c:v>
                </c:pt>
                <c:pt idx="390">
                  <c:v>40.92</c:v>
                </c:pt>
                <c:pt idx="391">
                  <c:v>40.9</c:v>
                </c:pt>
                <c:pt idx="392">
                  <c:v>40.869999999999997</c:v>
                </c:pt>
                <c:pt idx="393">
                  <c:v>40.840000000000003</c:v>
                </c:pt>
                <c:pt idx="394">
                  <c:v>40.82</c:v>
                </c:pt>
                <c:pt idx="395">
                  <c:v>40.799999999999997</c:v>
                </c:pt>
                <c:pt idx="396">
                  <c:v>40.78</c:v>
                </c:pt>
                <c:pt idx="397">
                  <c:v>40.76</c:v>
                </c:pt>
                <c:pt idx="398">
                  <c:v>40.75</c:v>
                </c:pt>
                <c:pt idx="399">
                  <c:v>40.72</c:v>
                </c:pt>
                <c:pt idx="400">
                  <c:v>40.700000000000003</c:v>
                </c:pt>
                <c:pt idx="401">
                  <c:v>40.68</c:v>
                </c:pt>
                <c:pt idx="402">
                  <c:v>40.659999999999997</c:v>
                </c:pt>
                <c:pt idx="403">
                  <c:v>40.630000000000003</c:v>
                </c:pt>
                <c:pt idx="404">
                  <c:v>40.61</c:v>
                </c:pt>
                <c:pt idx="405">
                  <c:v>40.590000000000003</c:v>
                </c:pt>
                <c:pt idx="406">
                  <c:v>40.56</c:v>
                </c:pt>
                <c:pt idx="407">
                  <c:v>40.549999999999997</c:v>
                </c:pt>
                <c:pt idx="408">
                  <c:v>40.53</c:v>
                </c:pt>
                <c:pt idx="409">
                  <c:v>40.51</c:v>
                </c:pt>
                <c:pt idx="410">
                  <c:v>40.49</c:v>
                </c:pt>
                <c:pt idx="411">
                  <c:v>40.479999999999997</c:v>
                </c:pt>
                <c:pt idx="412">
                  <c:v>40.47</c:v>
                </c:pt>
                <c:pt idx="413">
                  <c:v>40.46</c:v>
                </c:pt>
                <c:pt idx="414">
                  <c:v>40.450000000000003</c:v>
                </c:pt>
                <c:pt idx="415">
                  <c:v>40.450000000000003</c:v>
                </c:pt>
                <c:pt idx="416">
                  <c:v>40.450000000000003</c:v>
                </c:pt>
                <c:pt idx="417">
                  <c:v>40.450000000000003</c:v>
                </c:pt>
                <c:pt idx="418">
                  <c:v>40.44</c:v>
                </c:pt>
                <c:pt idx="419">
                  <c:v>40.43</c:v>
                </c:pt>
                <c:pt idx="420">
                  <c:v>40.409999999999997</c:v>
                </c:pt>
                <c:pt idx="421">
                  <c:v>40.4</c:v>
                </c:pt>
                <c:pt idx="422">
                  <c:v>40.380000000000003</c:v>
                </c:pt>
                <c:pt idx="423">
                  <c:v>40.369999999999997</c:v>
                </c:pt>
                <c:pt idx="424">
                  <c:v>40.35</c:v>
                </c:pt>
                <c:pt idx="425">
                  <c:v>40.33</c:v>
                </c:pt>
                <c:pt idx="426">
                  <c:v>40.32</c:v>
                </c:pt>
                <c:pt idx="427">
                  <c:v>40.299999999999997</c:v>
                </c:pt>
                <c:pt idx="428">
                  <c:v>40.28</c:v>
                </c:pt>
                <c:pt idx="429">
                  <c:v>40.270000000000003</c:v>
                </c:pt>
                <c:pt idx="430">
                  <c:v>40.26</c:v>
                </c:pt>
                <c:pt idx="431">
                  <c:v>40.25</c:v>
                </c:pt>
                <c:pt idx="432">
                  <c:v>40.24</c:v>
                </c:pt>
                <c:pt idx="433">
                  <c:v>40.229999999999997</c:v>
                </c:pt>
                <c:pt idx="434">
                  <c:v>40.21</c:v>
                </c:pt>
                <c:pt idx="435">
                  <c:v>40.200000000000003</c:v>
                </c:pt>
                <c:pt idx="436">
                  <c:v>40.19</c:v>
                </c:pt>
                <c:pt idx="437">
                  <c:v>40.18</c:v>
                </c:pt>
                <c:pt idx="438">
                  <c:v>40.17</c:v>
                </c:pt>
                <c:pt idx="439">
                  <c:v>40.159999999999997</c:v>
                </c:pt>
                <c:pt idx="440">
                  <c:v>40.15</c:v>
                </c:pt>
                <c:pt idx="441">
                  <c:v>40.14</c:v>
                </c:pt>
                <c:pt idx="442">
                  <c:v>40.14</c:v>
                </c:pt>
                <c:pt idx="443">
                  <c:v>40.14</c:v>
                </c:pt>
                <c:pt idx="444">
                  <c:v>40.130000000000003</c:v>
                </c:pt>
                <c:pt idx="445">
                  <c:v>40.130000000000003</c:v>
                </c:pt>
                <c:pt idx="446">
                  <c:v>40.130000000000003</c:v>
                </c:pt>
                <c:pt idx="447">
                  <c:v>40.130000000000003</c:v>
                </c:pt>
                <c:pt idx="448">
                  <c:v>40.119999999999997</c:v>
                </c:pt>
                <c:pt idx="449">
                  <c:v>40.11</c:v>
                </c:pt>
                <c:pt idx="450">
                  <c:v>40.1</c:v>
                </c:pt>
                <c:pt idx="451">
                  <c:v>40.090000000000003</c:v>
                </c:pt>
                <c:pt idx="452">
                  <c:v>40.07</c:v>
                </c:pt>
                <c:pt idx="453">
                  <c:v>40.06</c:v>
                </c:pt>
                <c:pt idx="454">
                  <c:v>40.04</c:v>
                </c:pt>
                <c:pt idx="455">
                  <c:v>40.03</c:v>
                </c:pt>
                <c:pt idx="456">
                  <c:v>40.020000000000003</c:v>
                </c:pt>
                <c:pt idx="457">
                  <c:v>40.01</c:v>
                </c:pt>
                <c:pt idx="458">
                  <c:v>40</c:v>
                </c:pt>
                <c:pt idx="459">
                  <c:v>39.99</c:v>
                </c:pt>
                <c:pt idx="460">
                  <c:v>39.979999999999997</c:v>
                </c:pt>
                <c:pt idx="461">
                  <c:v>39.97</c:v>
                </c:pt>
                <c:pt idx="462">
                  <c:v>39.96</c:v>
                </c:pt>
                <c:pt idx="463">
                  <c:v>39.950000000000003</c:v>
                </c:pt>
                <c:pt idx="464">
                  <c:v>39.94</c:v>
                </c:pt>
                <c:pt idx="465">
                  <c:v>39.93</c:v>
                </c:pt>
                <c:pt idx="466">
                  <c:v>39.93</c:v>
                </c:pt>
                <c:pt idx="467">
                  <c:v>39.92</c:v>
                </c:pt>
                <c:pt idx="468">
                  <c:v>39.909999999999997</c:v>
                </c:pt>
                <c:pt idx="469">
                  <c:v>39.9</c:v>
                </c:pt>
                <c:pt idx="470">
                  <c:v>39.880000000000003</c:v>
                </c:pt>
                <c:pt idx="471">
                  <c:v>39.869999999999997</c:v>
                </c:pt>
                <c:pt idx="472">
                  <c:v>39.86</c:v>
                </c:pt>
                <c:pt idx="473">
                  <c:v>39.85</c:v>
                </c:pt>
                <c:pt idx="474">
                  <c:v>39.83</c:v>
                </c:pt>
                <c:pt idx="475">
                  <c:v>39.82</c:v>
                </c:pt>
                <c:pt idx="476">
                  <c:v>39.81</c:v>
                </c:pt>
                <c:pt idx="477">
                  <c:v>39.79</c:v>
                </c:pt>
                <c:pt idx="478">
                  <c:v>39.770000000000003</c:v>
                </c:pt>
                <c:pt idx="479">
                  <c:v>39.76</c:v>
                </c:pt>
                <c:pt idx="480">
                  <c:v>39.74</c:v>
                </c:pt>
                <c:pt idx="481">
                  <c:v>39.729999999999997</c:v>
                </c:pt>
                <c:pt idx="482">
                  <c:v>39.72</c:v>
                </c:pt>
                <c:pt idx="483">
                  <c:v>39.72</c:v>
                </c:pt>
                <c:pt idx="484">
                  <c:v>39.71</c:v>
                </c:pt>
                <c:pt idx="485">
                  <c:v>39.71</c:v>
                </c:pt>
                <c:pt idx="486">
                  <c:v>39.71</c:v>
                </c:pt>
                <c:pt idx="487">
                  <c:v>39.71</c:v>
                </c:pt>
                <c:pt idx="488">
                  <c:v>39.71</c:v>
                </c:pt>
                <c:pt idx="489">
                  <c:v>39.71</c:v>
                </c:pt>
                <c:pt idx="490">
                  <c:v>39.700000000000003</c:v>
                </c:pt>
                <c:pt idx="491">
                  <c:v>39.700000000000003</c:v>
                </c:pt>
                <c:pt idx="492">
                  <c:v>39.69</c:v>
                </c:pt>
                <c:pt idx="493">
                  <c:v>39.68</c:v>
                </c:pt>
                <c:pt idx="494">
                  <c:v>39.67</c:v>
                </c:pt>
                <c:pt idx="495">
                  <c:v>39.659999999999997</c:v>
                </c:pt>
                <c:pt idx="496">
                  <c:v>39.65</c:v>
                </c:pt>
                <c:pt idx="497">
                  <c:v>39.64</c:v>
                </c:pt>
                <c:pt idx="498">
                  <c:v>39.630000000000003</c:v>
                </c:pt>
                <c:pt idx="499">
                  <c:v>39.619999999999997</c:v>
                </c:pt>
                <c:pt idx="500">
                  <c:v>39.619999999999997</c:v>
                </c:pt>
                <c:pt idx="501">
                  <c:v>39.6</c:v>
                </c:pt>
                <c:pt idx="502">
                  <c:v>39.590000000000003</c:v>
                </c:pt>
                <c:pt idx="503">
                  <c:v>39.58</c:v>
                </c:pt>
                <c:pt idx="504">
                  <c:v>39.56</c:v>
                </c:pt>
                <c:pt idx="505">
                  <c:v>39.54</c:v>
                </c:pt>
                <c:pt idx="506">
                  <c:v>39.53</c:v>
                </c:pt>
                <c:pt idx="507">
                  <c:v>39.51</c:v>
                </c:pt>
                <c:pt idx="508">
                  <c:v>39.5</c:v>
                </c:pt>
                <c:pt idx="509">
                  <c:v>39.49</c:v>
                </c:pt>
                <c:pt idx="510">
                  <c:v>39.47</c:v>
                </c:pt>
                <c:pt idx="511">
                  <c:v>39.46</c:v>
                </c:pt>
                <c:pt idx="512">
                  <c:v>39.450000000000003</c:v>
                </c:pt>
                <c:pt idx="513">
                  <c:v>39.44</c:v>
                </c:pt>
                <c:pt idx="514">
                  <c:v>39.43</c:v>
                </c:pt>
                <c:pt idx="515">
                  <c:v>39.42</c:v>
                </c:pt>
                <c:pt idx="516">
                  <c:v>39.409999999999997</c:v>
                </c:pt>
                <c:pt idx="517">
                  <c:v>39.4</c:v>
                </c:pt>
                <c:pt idx="518">
                  <c:v>39.39</c:v>
                </c:pt>
                <c:pt idx="519">
                  <c:v>39.39</c:v>
                </c:pt>
                <c:pt idx="520">
                  <c:v>39.380000000000003</c:v>
                </c:pt>
                <c:pt idx="521">
                  <c:v>39.369999999999997</c:v>
                </c:pt>
                <c:pt idx="522">
                  <c:v>39.35</c:v>
                </c:pt>
                <c:pt idx="523">
                  <c:v>39.340000000000003</c:v>
                </c:pt>
                <c:pt idx="524">
                  <c:v>39.32</c:v>
                </c:pt>
                <c:pt idx="525">
                  <c:v>39.299999999999997</c:v>
                </c:pt>
                <c:pt idx="526">
                  <c:v>39.29</c:v>
                </c:pt>
                <c:pt idx="527">
                  <c:v>39.28</c:v>
                </c:pt>
                <c:pt idx="528">
                  <c:v>39.26</c:v>
                </c:pt>
                <c:pt idx="529">
                  <c:v>39.25</c:v>
                </c:pt>
                <c:pt idx="530">
                  <c:v>39.24</c:v>
                </c:pt>
                <c:pt idx="531">
                  <c:v>39.229999999999997</c:v>
                </c:pt>
                <c:pt idx="532">
                  <c:v>39.229999999999997</c:v>
                </c:pt>
                <c:pt idx="533">
                  <c:v>39.22</c:v>
                </c:pt>
                <c:pt idx="534">
                  <c:v>39.21</c:v>
                </c:pt>
                <c:pt idx="535">
                  <c:v>39.21</c:v>
                </c:pt>
                <c:pt idx="536">
                  <c:v>39.200000000000003</c:v>
                </c:pt>
                <c:pt idx="537">
                  <c:v>39.200000000000003</c:v>
                </c:pt>
                <c:pt idx="538">
                  <c:v>39.19</c:v>
                </c:pt>
                <c:pt idx="539">
                  <c:v>39.19</c:v>
                </c:pt>
                <c:pt idx="540">
                  <c:v>39.19</c:v>
                </c:pt>
                <c:pt idx="541">
                  <c:v>39.19</c:v>
                </c:pt>
                <c:pt idx="542">
                  <c:v>39.19</c:v>
                </c:pt>
                <c:pt idx="543">
                  <c:v>39.19</c:v>
                </c:pt>
                <c:pt idx="544">
                  <c:v>39.19</c:v>
                </c:pt>
                <c:pt idx="545">
                  <c:v>39.19</c:v>
                </c:pt>
                <c:pt idx="546">
                  <c:v>39.19</c:v>
                </c:pt>
                <c:pt idx="547">
                  <c:v>39.19</c:v>
                </c:pt>
                <c:pt idx="548">
                  <c:v>39.19</c:v>
                </c:pt>
                <c:pt idx="549">
                  <c:v>39.19</c:v>
                </c:pt>
                <c:pt idx="550">
                  <c:v>39.19</c:v>
                </c:pt>
                <c:pt idx="551">
                  <c:v>39.19</c:v>
                </c:pt>
                <c:pt idx="552">
                  <c:v>39.19</c:v>
                </c:pt>
                <c:pt idx="553">
                  <c:v>39.19</c:v>
                </c:pt>
                <c:pt idx="554">
                  <c:v>39.19</c:v>
                </c:pt>
                <c:pt idx="555">
                  <c:v>39.19</c:v>
                </c:pt>
                <c:pt idx="556">
                  <c:v>39.19</c:v>
                </c:pt>
                <c:pt idx="557">
                  <c:v>39.19</c:v>
                </c:pt>
                <c:pt idx="558">
                  <c:v>39.19</c:v>
                </c:pt>
                <c:pt idx="559">
                  <c:v>39.18</c:v>
                </c:pt>
                <c:pt idx="560">
                  <c:v>39.18</c:v>
                </c:pt>
                <c:pt idx="561">
                  <c:v>39.17</c:v>
                </c:pt>
                <c:pt idx="562">
                  <c:v>39.17</c:v>
                </c:pt>
                <c:pt idx="563">
                  <c:v>39.159999999999997</c:v>
                </c:pt>
                <c:pt idx="564">
                  <c:v>39.159999999999997</c:v>
                </c:pt>
                <c:pt idx="565">
                  <c:v>39.159999999999997</c:v>
                </c:pt>
                <c:pt idx="566">
                  <c:v>39.15</c:v>
                </c:pt>
                <c:pt idx="567">
                  <c:v>39.15</c:v>
                </c:pt>
                <c:pt idx="568">
                  <c:v>39.14</c:v>
                </c:pt>
                <c:pt idx="569">
                  <c:v>39.14</c:v>
                </c:pt>
                <c:pt idx="570">
                  <c:v>39.130000000000003</c:v>
                </c:pt>
                <c:pt idx="571">
                  <c:v>39.130000000000003</c:v>
                </c:pt>
                <c:pt idx="572">
                  <c:v>39.130000000000003</c:v>
                </c:pt>
                <c:pt idx="573">
                  <c:v>39.130000000000003</c:v>
                </c:pt>
                <c:pt idx="574">
                  <c:v>39.119999999999997</c:v>
                </c:pt>
                <c:pt idx="575">
                  <c:v>39.119999999999997</c:v>
                </c:pt>
                <c:pt idx="576">
                  <c:v>39.119999999999997</c:v>
                </c:pt>
                <c:pt idx="577">
                  <c:v>39.119999999999997</c:v>
                </c:pt>
                <c:pt idx="578">
                  <c:v>39.11</c:v>
                </c:pt>
                <c:pt idx="579">
                  <c:v>39.11</c:v>
                </c:pt>
                <c:pt idx="580">
                  <c:v>39.11</c:v>
                </c:pt>
                <c:pt idx="581">
                  <c:v>39.11</c:v>
                </c:pt>
                <c:pt idx="582">
                  <c:v>39.1</c:v>
                </c:pt>
                <c:pt idx="583">
                  <c:v>39.1</c:v>
                </c:pt>
                <c:pt idx="584">
                  <c:v>39.1</c:v>
                </c:pt>
                <c:pt idx="585">
                  <c:v>39.1</c:v>
                </c:pt>
                <c:pt idx="586">
                  <c:v>39.1</c:v>
                </c:pt>
                <c:pt idx="587">
                  <c:v>39.1</c:v>
                </c:pt>
                <c:pt idx="588">
                  <c:v>39.090000000000003</c:v>
                </c:pt>
                <c:pt idx="589">
                  <c:v>39.090000000000003</c:v>
                </c:pt>
                <c:pt idx="590">
                  <c:v>39.090000000000003</c:v>
                </c:pt>
                <c:pt idx="591">
                  <c:v>39.090000000000003</c:v>
                </c:pt>
                <c:pt idx="592">
                  <c:v>39.090000000000003</c:v>
                </c:pt>
                <c:pt idx="593">
                  <c:v>39.090000000000003</c:v>
                </c:pt>
                <c:pt idx="594">
                  <c:v>39.090000000000003</c:v>
                </c:pt>
                <c:pt idx="595">
                  <c:v>39.08</c:v>
                </c:pt>
                <c:pt idx="596">
                  <c:v>39.08</c:v>
                </c:pt>
                <c:pt idx="597">
                  <c:v>39.08</c:v>
                </c:pt>
                <c:pt idx="598">
                  <c:v>39.08</c:v>
                </c:pt>
                <c:pt idx="599">
                  <c:v>39.08</c:v>
                </c:pt>
                <c:pt idx="600">
                  <c:v>39.08</c:v>
                </c:pt>
                <c:pt idx="601">
                  <c:v>39.08</c:v>
                </c:pt>
                <c:pt idx="602">
                  <c:v>39.08</c:v>
                </c:pt>
                <c:pt idx="603">
                  <c:v>39.08</c:v>
                </c:pt>
                <c:pt idx="604">
                  <c:v>39.08</c:v>
                </c:pt>
                <c:pt idx="605">
                  <c:v>39.08</c:v>
                </c:pt>
                <c:pt idx="606">
                  <c:v>39.08</c:v>
                </c:pt>
                <c:pt idx="607">
                  <c:v>39.090000000000003</c:v>
                </c:pt>
                <c:pt idx="608">
                  <c:v>39.090000000000003</c:v>
                </c:pt>
                <c:pt idx="609">
                  <c:v>39.090000000000003</c:v>
                </c:pt>
                <c:pt idx="610">
                  <c:v>39.090000000000003</c:v>
                </c:pt>
                <c:pt idx="611">
                  <c:v>39.090000000000003</c:v>
                </c:pt>
                <c:pt idx="612">
                  <c:v>39.090000000000003</c:v>
                </c:pt>
                <c:pt idx="613">
                  <c:v>39.090000000000003</c:v>
                </c:pt>
                <c:pt idx="614">
                  <c:v>39.090000000000003</c:v>
                </c:pt>
                <c:pt idx="615">
                  <c:v>39.090000000000003</c:v>
                </c:pt>
                <c:pt idx="616">
                  <c:v>39.1</c:v>
                </c:pt>
                <c:pt idx="617">
                  <c:v>39.1</c:v>
                </c:pt>
                <c:pt idx="618">
                  <c:v>39.1</c:v>
                </c:pt>
                <c:pt idx="619">
                  <c:v>39.1</c:v>
                </c:pt>
                <c:pt idx="620">
                  <c:v>39.1</c:v>
                </c:pt>
                <c:pt idx="621">
                  <c:v>39.1</c:v>
                </c:pt>
                <c:pt idx="622">
                  <c:v>39.1</c:v>
                </c:pt>
                <c:pt idx="623">
                  <c:v>39.1</c:v>
                </c:pt>
                <c:pt idx="624">
                  <c:v>39.1</c:v>
                </c:pt>
                <c:pt idx="625">
                  <c:v>39.1</c:v>
                </c:pt>
                <c:pt idx="626">
                  <c:v>39.1</c:v>
                </c:pt>
                <c:pt idx="627">
                  <c:v>39.11</c:v>
                </c:pt>
                <c:pt idx="628">
                  <c:v>39.11</c:v>
                </c:pt>
                <c:pt idx="629">
                  <c:v>39.119999999999997</c:v>
                </c:pt>
                <c:pt idx="630">
                  <c:v>39.11</c:v>
                </c:pt>
                <c:pt idx="631">
                  <c:v>39.119999999999997</c:v>
                </c:pt>
                <c:pt idx="632">
                  <c:v>39.119999999999997</c:v>
                </c:pt>
                <c:pt idx="633">
                  <c:v>39.119999999999997</c:v>
                </c:pt>
                <c:pt idx="634">
                  <c:v>39.130000000000003</c:v>
                </c:pt>
                <c:pt idx="635">
                  <c:v>39.130000000000003</c:v>
                </c:pt>
                <c:pt idx="636">
                  <c:v>39.14</c:v>
                </c:pt>
                <c:pt idx="637">
                  <c:v>39.14</c:v>
                </c:pt>
                <c:pt idx="638">
                  <c:v>39.15</c:v>
                </c:pt>
                <c:pt idx="639">
                  <c:v>39.15</c:v>
                </c:pt>
                <c:pt idx="640">
                  <c:v>39.159999999999997</c:v>
                </c:pt>
                <c:pt idx="641">
                  <c:v>39.159999999999997</c:v>
                </c:pt>
                <c:pt idx="642">
                  <c:v>39.17</c:v>
                </c:pt>
                <c:pt idx="643">
                  <c:v>39.17</c:v>
                </c:pt>
                <c:pt idx="644">
                  <c:v>39.18</c:v>
                </c:pt>
                <c:pt idx="645">
                  <c:v>39.18</c:v>
                </c:pt>
                <c:pt idx="646">
                  <c:v>39.18</c:v>
                </c:pt>
                <c:pt idx="647">
                  <c:v>39.19</c:v>
                </c:pt>
                <c:pt idx="648">
                  <c:v>39.19</c:v>
                </c:pt>
                <c:pt idx="649">
                  <c:v>39.19</c:v>
                </c:pt>
                <c:pt idx="650">
                  <c:v>39.19</c:v>
                </c:pt>
                <c:pt idx="651">
                  <c:v>39.19</c:v>
                </c:pt>
                <c:pt idx="652">
                  <c:v>39.19</c:v>
                </c:pt>
                <c:pt idx="653">
                  <c:v>39.19</c:v>
                </c:pt>
                <c:pt idx="654">
                  <c:v>39.19</c:v>
                </c:pt>
                <c:pt idx="655">
                  <c:v>39.19</c:v>
                </c:pt>
                <c:pt idx="656">
                  <c:v>39.19</c:v>
                </c:pt>
                <c:pt idx="657">
                  <c:v>39.19</c:v>
                </c:pt>
                <c:pt idx="658">
                  <c:v>39.19</c:v>
                </c:pt>
                <c:pt idx="659">
                  <c:v>39.19</c:v>
                </c:pt>
                <c:pt idx="660">
                  <c:v>39.19</c:v>
                </c:pt>
                <c:pt idx="661">
                  <c:v>39.19</c:v>
                </c:pt>
                <c:pt idx="662">
                  <c:v>39.19</c:v>
                </c:pt>
                <c:pt idx="663">
                  <c:v>39.19</c:v>
                </c:pt>
                <c:pt idx="664">
                  <c:v>39.19</c:v>
                </c:pt>
                <c:pt idx="665">
                  <c:v>39.19</c:v>
                </c:pt>
                <c:pt idx="666">
                  <c:v>39.19</c:v>
                </c:pt>
                <c:pt idx="667">
                  <c:v>39.19</c:v>
                </c:pt>
                <c:pt idx="668">
                  <c:v>39.19</c:v>
                </c:pt>
                <c:pt idx="669">
                  <c:v>39.19</c:v>
                </c:pt>
                <c:pt idx="670">
                  <c:v>39.19</c:v>
                </c:pt>
                <c:pt idx="671">
                  <c:v>39.19</c:v>
                </c:pt>
                <c:pt idx="672">
                  <c:v>39.19</c:v>
                </c:pt>
                <c:pt idx="673">
                  <c:v>39.200000000000003</c:v>
                </c:pt>
                <c:pt idx="674">
                  <c:v>39.200000000000003</c:v>
                </c:pt>
                <c:pt idx="675">
                  <c:v>39.21</c:v>
                </c:pt>
                <c:pt idx="676">
                  <c:v>39.21</c:v>
                </c:pt>
                <c:pt idx="677">
                  <c:v>39.22</c:v>
                </c:pt>
                <c:pt idx="678">
                  <c:v>39.229999999999997</c:v>
                </c:pt>
                <c:pt idx="679">
                  <c:v>39.24</c:v>
                </c:pt>
                <c:pt idx="680">
                  <c:v>39.26</c:v>
                </c:pt>
                <c:pt idx="681">
                  <c:v>39.28</c:v>
                </c:pt>
                <c:pt idx="682">
                  <c:v>39.29</c:v>
                </c:pt>
                <c:pt idx="683">
                  <c:v>39.299999999999997</c:v>
                </c:pt>
                <c:pt idx="684">
                  <c:v>39.299999999999997</c:v>
                </c:pt>
                <c:pt idx="685">
                  <c:v>39.31</c:v>
                </c:pt>
                <c:pt idx="686">
                  <c:v>39.32</c:v>
                </c:pt>
                <c:pt idx="687">
                  <c:v>39.32</c:v>
                </c:pt>
                <c:pt idx="688">
                  <c:v>39.33</c:v>
                </c:pt>
                <c:pt idx="689">
                  <c:v>39.340000000000003</c:v>
                </c:pt>
                <c:pt idx="690">
                  <c:v>39.35</c:v>
                </c:pt>
                <c:pt idx="691">
                  <c:v>39.36</c:v>
                </c:pt>
                <c:pt idx="692">
                  <c:v>39.369999999999997</c:v>
                </c:pt>
                <c:pt idx="693">
                  <c:v>39.380000000000003</c:v>
                </c:pt>
                <c:pt idx="694">
                  <c:v>39.380000000000003</c:v>
                </c:pt>
                <c:pt idx="695">
                  <c:v>39.39</c:v>
                </c:pt>
                <c:pt idx="696">
                  <c:v>39.4</c:v>
                </c:pt>
                <c:pt idx="697">
                  <c:v>39.4</c:v>
                </c:pt>
                <c:pt idx="698">
                  <c:v>39.409999999999997</c:v>
                </c:pt>
                <c:pt idx="699">
                  <c:v>39.409999999999997</c:v>
                </c:pt>
                <c:pt idx="700">
                  <c:v>39.42</c:v>
                </c:pt>
                <c:pt idx="701">
                  <c:v>39.43</c:v>
                </c:pt>
                <c:pt idx="702">
                  <c:v>39.43</c:v>
                </c:pt>
                <c:pt idx="703">
                  <c:v>39.44</c:v>
                </c:pt>
                <c:pt idx="704">
                  <c:v>39.450000000000003</c:v>
                </c:pt>
                <c:pt idx="705">
                  <c:v>39.46</c:v>
                </c:pt>
                <c:pt idx="706">
                  <c:v>39.47</c:v>
                </c:pt>
                <c:pt idx="707">
                  <c:v>39.49</c:v>
                </c:pt>
                <c:pt idx="708">
                  <c:v>39.51</c:v>
                </c:pt>
                <c:pt idx="709">
                  <c:v>39.53</c:v>
                </c:pt>
                <c:pt idx="710">
                  <c:v>39.54</c:v>
                </c:pt>
                <c:pt idx="711">
                  <c:v>39.56</c:v>
                </c:pt>
                <c:pt idx="712">
                  <c:v>39.57</c:v>
                </c:pt>
                <c:pt idx="713">
                  <c:v>39.57</c:v>
                </c:pt>
                <c:pt idx="714">
                  <c:v>39.58</c:v>
                </c:pt>
                <c:pt idx="715">
                  <c:v>39.590000000000003</c:v>
                </c:pt>
                <c:pt idx="716">
                  <c:v>39.6</c:v>
                </c:pt>
                <c:pt idx="717">
                  <c:v>39.6</c:v>
                </c:pt>
                <c:pt idx="718">
                  <c:v>39.61</c:v>
                </c:pt>
                <c:pt idx="719">
                  <c:v>39.619999999999997</c:v>
                </c:pt>
                <c:pt idx="720">
                  <c:v>39.619999999999997</c:v>
                </c:pt>
                <c:pt idx="721">
                  <c:v>39.630000000000003</c:v>
                </c:pt>
                <c:pt idx="722">
                  <c:v>39.64</c:v>
                </c:pt>
                <c:pt idx="723">
                  <c:v>39.64</c:v>
                </c:pt>
                <c:pt idx="724">
                  <c:v>39.64</c:v>
                </c:pt>
                <c:pt idx="725">
                  <c:v>39.65</c:v>
                </c:pt>
                <c:pt idx="726">
                  <c:v>39.65</c:v>
                </c:pt>
                <c:pt idx="727">
                  <c:v>39.659999999999997</c:v>
                </c:pt>
                <c:pt idx="728">
                  <c:v>39.659999999999997</c:v>
                </c:pt>
                <c:pt idx="729">
                  <c:v>39.67</c:v>
                </c:pt>
                <c:pt idx="730">
                  <c:v>39.68</c:v>
                </c:pt>
                <c:pt idx="731">
                  <c:v>39.69</c:v>
                </c:pt>
                <c:pt idx="732">
                  <c:v>39.69</c:v>
                </c:pt>
                <c:pt idx="733">
                  <c:v>39.69</c:v>
                </c:pt>
                <c:pt idx="734">
                  <c:v>39.700000000000003</c:v>
                </c:pt>
                <c:pt idx="735">
                  <c:v>39.700000000000003</c:v>
                </c:pt>
                <c:pt idx="736">
                  <c:v>39.700000000000003</c:v>
                </c:pt>
                <c:pt idx="737">
                  <c:v>39.700000000000003</c:v>
                </c:pt>
                <c:pt idx="738">
                  <c:v>39.71</c:v>
                </c:pt>
                <c:pt idx="739">
                  <c:v>39.71</c:v>
                </c:pt>
                <c:pt idx="740">
                  <c:v>39.71</c:v>
                </c:pt>
                <c:pt idx="741">
                  <c:v>39.71</c:v>
                </c:pt>
                <c:pt idx="742">
                  <c:v>39.71</c:v>
                </c:pt>
                <c:pt idx="743">
                  <c:v>39.71</c:v>
                </c:pt>
                <c:pt idx="744">
                  <c:v>39.71</c:v>
                </c:pt>
                <c:pt idx="745">
                  <c:v>39.71</c:v>
                </c:pt>
                <c:pt idx="746">
                  <c:v>39.71</c:v>
                </c:pt>
                <c:pt idx="747">
                  <c:v>39.71</c:v>
                </c:pt>
                <c:pt idx="748">
                  <c:v>39.71</c:v>
                </c:pt>
                <c:pt idx="749">
                  <c:v>39.71</c:v>
                </c:pt>
                <c:pt idx="750">
                  <c:v>39.72</c:v>
                </c:pt>
                <c:pt idx="751">
                  <c:v>39.72</c:v>
                </c:pt>
                <c:pt idx="752">
                  <c:v>39.72</c:v>
                </c:pt>
                <c:pt idx="753">
                  <c:v>39.72</c:v>
                </c:pt>
                <c:pt idx="754">
                  <c:v>39.729999999999997</c:v>
                </c:pt>
                <c:pt idx="755">
                  <c:v>39.729999999999997</c:v>
                </c:pt>
                <c:pt idx="756">
                  <c:v>39.729999999999997</c:v>
                </c:pt>
                <c:pt idx="757">
                  <c:v>39.729999999999997</c:v>
                </c:pt>
                <c:pt idx="758">
                  <c:v>39.729999999999997</c:v>
                </c:pt>
                <c:pt idx="759">
                  <c:v>39.729999999999997</c:v>
                </c:pt>
                <c:pt idx="760">
                  <c:v>39.729999999999997</c:v>
                </c:pt>
                <c:pt idx="761">
                  <c:v>39.729999999999997</c:v>
                </c:pt>
                <c:pt idx="762">
                  <c:v>39.729999999999997</c:v>
                </c:pt>
                <c:pt idx="763">
                  <c:v>39.729999999999997</c:v>
                </c:pt>
                <c:pt idx="764">
                  <c:v>39.729999999999997</c:v>
                </c:pt>
                <c:pt idx="765">
                  <c:v>39.729999999999997</c:v>
                </c:pt>
                <c:pt idx="766">
                  <c:v>39.74</c:v>
                </c:pt>
                <c:pt idx="767">
                  <c:v>39.74</c:v>
                </c:pt>
                <c:pt idx="768">
                  <c:v>39.74</c:v>
                </c:pt>
                <c:pt idx="769">
                  <c:v>39.74</c:v>
                </c:pt>
                <c:pt idx="770">
                  <c:v>39.75</c:v>
                </c:pt>
                <c:pt idx="771">
                  <c:v>39.75</c:v>
                </c:pt>
                <c:pt idx="772">
                  <c:v>39.75</c:v>
                </c:pt>
                <c:pt idx="773">
                  <c:v>39.75</c:v>
                </c:pt>
                <c:pt idx="774">
                  <c:v>39.76</c:v>
                </c:pt>
                <c:pt idx="775">
                  <c:v>39.76</c:v>
                </c:pt>
                <c:pt idx="776">
                  <c:v>39.76</c:v>
                </c:pt>
                <c:pt idx="777">
                  <c:v>39.76</c:v>
                </c:pt>
                <c:pt idx="778">
                  <c:v>39.76</c:v>
                </c:pt>
                <c:pt idx="779">
                  <c:v>39.76</c:v>
                </c:pt>
                <c:pt idx="780">
                  <c:v>39.76</c:v>
                </c:pt>
                <c:pt idx="781">
                  <c:v>39.76</c:v>
                </c:pt>
                <c:pt idx="782">
                  <c:v>39.76</c:v>
                </c:pt>
                <c:pt idx="783">
                  <c:v>39.76</c:v>
                </c:pt>
                <c:pt idx="784">
                  <c:v>39.76</c:v>
                </c:pt>
                <c:pt idx="785">
                  <c:v>39.76</c:v>
                </c:pt>
                <c:pt idx="786">
                  <c:v>39.76</c:v>
                </c:pt>
                <c:pt idx="787">
                  <c:v>39.76</c:v>
                </c:pt>
                <c:pt idx="788">
                  <c:v>39.76</c:v>
                </c:pt>
                <c:pt idx="789">
                  <c:v>39.770000000000003</c:v>
                </c:pt>
                <c:pt idx="790">
                  <c:v>39.76</c:v>
                </c:pt>
                <c:pt idx="791">
                  <c:v>39.76</c:v>
                </c:pt>
                <c:pt idx="792">
                  <c:v>39.76</c:v>
                </c:pt>
                <c:pt idx="793">
                  <c:v>39.76</c:v>
                </c:pt>
                <c:pt idx="794">
                  <c:v>39.76</c:v>
                </c:pt>
                <c:pt idx="795">
                  <c:v>39.76</c:v>
                </c:pt>
                <c:pt idx="796">
                  <c:v>39.76</c:v>
                </c:pt>
                <c:pt idx="797">
                  <c:v>39.76</c:v>
                </c:pt>
                <c:pt idx="798">
                  <c:v>39.76</c:v>
                </c:pt>
                <c:pt idx="799">
                  <c:v>39.75</c:v>
                </c:pt>
                <c:pt idx="800">
                  <c:v>39.75</c:v>
                </c:pt>
                <c:pt idx="801">
                  <c:v>39.76</c:v>
                </c:pt>
                <c:pt idx="802">
                  <c:v>39.76</c:v>
                </c:pt>
                <c:pt idx="803">
                  <c:v>39.75</c:v>
                </c:pt>
                <c:pt idx="804">
                  <c:v>39.75</c:v>
                </c:pt>
                <c:pt idx="805">
                  <c:v>39.75</c:v>
                </c:pt>
                <c:pt idx="806">
                  <c:v>39.75</c:v>
                </c:pt>
                <c:pt idx="807">
                  <c:v>39.75</c:v>
                </c:pt>
                <c:pt idx="808">
                  <c:v>39.75</c:v>
                </c:pt>
                <c:pt idx="809">
                  <c:v>39.74</c:v>
                </c:pt>
                <c:pt idx="810">
                  <c:v>39.74</c:v>
                </c:pt>
                <c:pt idx="811">
                  <c:v>39.74</c:v>
                </c:pt>
                <c:pt idx="812">
                  <c:v>39.74</c:v>
                </c:pt>
                <c:pt idx="813">
                  <c:v>39.74</c:v>
                </c:pt>
                <c:pt idx="814">
                  <c:v>39.74</c:v>
                </c:pt>
                <c:pt idx="815">
                  <c:v>39.729999999999997</c:v>
                </c:pt>
                <c:pt idx="816">
                  <c:v>39.729999999999997</c:v>
                </c:pt>
                <c:pt idx="817">
                  <c:v>39.729999999999997</c:v>
                </c:pt>
                <c:pt idx="818">
                  <c:v>39.729999999999997</c:v>
                </c:pt>
                <c:pt idx="819">
                  <c:v>39.729999999999997</c:v>
                </c:pt>
                <c:pt idx="820">
                  <c:v>39.72</c:v>
                </c:pt>
                <c:pt idx="821">
                  <c:v>39.72</c:v>
                </c:pt>
                <c:pt idx="822">
                  <c:v>39.72</c:v>
                </c:pt>
                <c:pt idx="823">
                  <c:v>39.72</c:v>
                </c:pt>
                <c:pt idx="824">
                  <c:v>39.72</c:v>
                </c:pt>
                <c:pt idx="825">
                  <c:v>39.72</c:v>
                </c:pt>
                <c:pt idx="826">
                  <c:v>39.72</c:v>
                </c:pt>
                <c:pt idx="827">
                  <c:v>39.71</c:v>
                </c:pt>
                <c:pt idx="828">
                  <c:v>39.71</c:v>
                </c:pt>
                <c:pt idx="829">
                  <c:v>39.71</c:v>
                </c:pt>
                <c:pt idx="830">
                  <c:v>39.71</c:v>
                </c:pt>
                <c:pt idx="831">
                  <c:v>39.71</c:v>
                </c:pt>
                <c:pt idx="832">
                  <c:v>39.71</c:v>
                </c:pt>
                <c:pt idx="833">
                  <c:v>39.71</c:v>
                </c:pt>
                <c:pt idx="834">
                  <c:v>39.71</c:v>
                </c:pt>
                <c:pt idx="835">
                  <c:v>39.71</c:v>
                </c:pt>
                <c:pt idx="836">
                  <c:v>39.71</c:v>
                </c:pt>
                <c:pt idx="837">
                  <c:v>39.71</c:v>
                </c:pt>
                <c:pt idx="838">
                  <c:v>39.71</c:v>
                </c:pt>
                <c:pt idx="839">
                  <c:v>39.71</c:v>
                </c:pt>
                <c:pt idx="840">
                  <c:v>39.71</c:v>
                </c:pt>
                <c:pt idx="841">
                  <c:v>39.71</c:v>
                </c:pt>
                <c:pt idx="842">
                  <c:v>39.71</c:v>
                </c:pt>
                <c:pt idx="843">
                  <c:v>39.71</c:v>
                </c:pt>
                <c:pt idx="844">
                  <c:v>39.71</c:v>
                </c:pt>
                <c:pt idx="845">
                  <c:v>39.700000000000003</c:v>
                </c:pt>
                <c:pt idx="846">
                  <c:v>39.700000000000003</c:v>
                </c:pt>
                <c:pt idx="847">
                  <c:v>39.700000000000003</c:v>
                </c:pt>
                <c:pt idx="848">
                  <c:v>39.700000000000003</c:v>
                </c:pt>
                <c:pt idx="849">
                  <c:v>39.700000000000003</c:v>
                </c:pt>
                <c:pt idx="850">
                  <c:v>39.69</c:v>
                </c:pt>
                <c:pt idx="851">
                  <c:v>39.69</c:v>
                </c:pt>
                <c:pt idx="852">
                  <c:v>39.69</c:v>
                </c:pt>
                <c:pt idx="853">
                  <c:v>39.68</c:v>
                </c:pt>
                <c:pt idx="854">
                  <c:v>39.68</c:v>
                </c:pt>
                <c:pt idx="855">
                  <c:v>39.67</c:v>
                </c:pt>
                <c:pt idx="856">
                  <c:v>39.67</c:v>
                </c:pt>
                <c:pt idx="857">
                  <c:v>39.659999999999997</c:v>
                </c:pt>
                <c:pt idx="858">
                  <c:v>39.659999999999997</c:v>
                </c:pt>
                <c:pt idx="859">
                  <c:v>39.659999999999997</c:v>
                </c:pt>
                <c:pt idx="860">
                  <c:v>39.659999999999997</c:v>
                </c:pt>
                <c:pt idx="861">
                  <c:v>39.659999999999997</c:v>
                </c:pt>
                <c:pt idx="862">
                  <c:v>39.659999999999997</c:v>
                </c:pt>
                <c:pt idx="863">
                  <c:v>39.659999999999997</c:v>
                </c:pt>
                <c:pt idx="864">
                  <c:v>39.65</c:v>
                </c:pt>
                <c:pt idx="865">
                  <c:v>39.65</c:v>
                </c:pt>
                <c:pt idx="866">
                  <c:v>39.64</c:v>
                </c:pt>
                <c:pt idx="867">
                  <c:v>39.64</c:v>
                </c:pt>
                <c:pt idx="868">
                  <c:v>39.630000000000003</c:v>
                </c:pt>
                <c:pt idx="869">
                  <c:v>39.630000000000003</c:v>
                </c:pt>
                <c:pt idx="870">
                  <c:v>39.630000000000003</c:v>
                </c:pt>
                <c:pt idx="871">
                  <c:v>39.619999999999997</c:v>
                </c:pt>
                <c:pt idx="872">
                  <c:v>39.619999999999997</c:v>
                </c:pt>
                <c:pt idx="873">
                  <c:v>39.619999999999997</c:v>
                </c:pt>
                <c:pt idx="874">
                  <c:v>39.61</c:v>
                </c:pt>
                <c:pt idx="875">
                  <c:v>39.61</c:v>
                </c:pt>
                <c:pt idx="876">
                  <c:v>39.6</c:v>
                </c:pt>
                <c:pt idx="877">
                  <c:v>39.6</c:v>
                </c:pt>
                <c:pt idx="878">
                  <c:v>39.6</c:v>
                </c:pt>
                <c:pt idx="879">
                  <c:v>39.590000000000003</c:v>
                </c:pt>
                <c:pt idx="880">
                  <c:v>39.590000000000003</c:v>
                </c:pt>
                <c:pt idx="881">
                  <c:v>39.590000000000003</c:v>
                </c:pt>
                <c:pt idx="882">
                  <c:v>39.590000000000003</c:v>
                </c:pt>
                <c:pt idx="883">
                  <c:v>39.58</c:v>
                </c:pt>
                <c:pt idx="884">
                  <c:v>39.56</c:v>
                </c:pt>
                <c:pt idx="885">
                  <c:v>39.549999999999997</c:v>
                </c:pt>
                <c:pt idx="886">
                  <c:v>39.54</c:v>
                </c:pt>
                <c:pt idx="887">
                  <c:v>39.54</c:v>
                </c:pt>
                <c:pt idx="888">
                  <c:v>39.53</c:v>
                </c:pt>
                <c:pt idx="889">
                  <c:v>39.53</c:v>
                </c:pt>
                <c:pt idx="890">
                  <c:v>39.520000000000003</c:v>
                </c:pt>
                <c:pt idx="891">
                  <c:v>39.520000000000003</c:v>
                </c:pt>
                <c:pt idx="892">
                  <c:v>39.51</c:v>
                </c:pt>
                <c:pt idx="893">
                  <c:v>39.51</c:v>
                </c:pt>
                <c:pt idx="894">
                  <c:v>39.5</c:v>
                </c:pt>
                <c:pt idx="895">
                  <c:v>39.5</c:v>
                </c:pt>
                <c:pt idx="896">
                  <c:v>39.49</c:v>
                </c:pt>
                <c:pt idx="897">
                  <c:v>39.49</c:v>
                </c:pt>
                <c:pt idx="898">
                  <c:v>39.479999999999997</c:v>
                </c:pt>
                <c:pt idx="899">
                  <c:v>39.47</c:v>
                </c:pt>
                <c:pt idx="900">
                  <c:v>39.47</c:v>
                </c:pt>
                <c:pt idx="901">
                  <c:v>39.46</c:v>
                </c:pt>
                <c:pt idx="902">
                  <c:v>39.450000000000003</c:v>
                </c:pt>
                <c:pt idx="903">
                  <c:v>39.450000000000003</c:v>
                </c:pt>
                <c:pt idx="904">
                  <c:v>39.44</c:v>
                </c:pt>
                <c:pt idx="905">
                  <c:v>39.44</c:v>
                </c:pt>
                <c:pt idx="906">
                  <c:v>39.43</c:v>
                </c:pt>
                <c:pt idx="907">
                  <c:v>39.43</c:v>
                </c:pt>
                <c:pt idx="908">
                  <c:v>39.42</c:v>
                </c:pt>
                <c:pt idx="909">
                  <c:v>39.42</c:v>
                </c:pt>
                <c:pt idx="910">
                  <c:v>39.42</c:v>
                </c:pt>
                <c:pt idx="911">
                  <c:v>39.409999999999997</c:v>
                </c:pt>
                <c:pt idx="912">
                  <c:v>39.409999999999997</c:v>
                </c:pt>
                <c:pt idx="913">
                  <c:v>39.409999999999997</c:v>
                </c:pt>
                <c:pt idx="914">
                  <c:v>39.4</c:v>
                </c:pt>
                <c:pt idx="915">
                  <c:v>39.4</c:v>
                </c:pt>
                <c:pt idx="916">
                  <c:v>39.4</c:v>
                </c:pt>
                <c:pt idx="917">
                  <c:v>39.4</c:v>
                </c:pt>
                <c:pt idx="918">
                  <c:v>39.4</c:v>
                </c:pt>
                <c:pt idx="919">
                  <c:v>39.39</c:v>
                </c:pt>
                <c:pt idx="920">
                  <c:v>39.39</c:v>
                </c:pt>
                <c:pt idx="921">
                  <c:v>39.39</c:v>
                </c:pt>
                <c:pt idx="922">
                  <c:v>39.39</c:v>
                </c:pt>
                <c:pt idx="923">
                  <c:v>39.380000000000003</c:v>
                </c:pt>
                <c:pt idx="924">
                  <c:v>39.380000000000003</c:v>
                </c:pt>
                <c:pt idx="925">
                  <c:v>39.369999999999997</c:v>
                </c:pt>
                <c:pt idx="926">
                  <c:v>39.369999999999997</c:v>
                </c:pt>
                <c:pt idx="927">
                  <c:v>39.369999999999997</c:v>
                </c:pt>
                <c:pt idx="928">
                  <c:v>39.36</c:v>
                </c:pt>
                <c:pt idx="929">
                  <c:v>39.36</c:v>
                </c:pt>
                <c:pt idx="930">
                  <c:v>39.36</c:v>
                </c:pt>
                <c:pt idx="931">
                  <c:v>39.36</c:v>
                </c:pt>
                <c:pt idx="932">
                  <c:v>39.35</c:v>
                </c:pt>
                <c:pt idx="933">
                  <c:v>39.35</c:v>
                </c:pt>
                <c:pt idx="934">
                  <c:v>39.35</c:v>
                </c:pt>
                <c:pt idx="935">
                  <c:v>39.340000000000003</c:v>
                </c:pt>
                <c:pt idx="936">
                  <c:v>39.340000000000003</c:v>
                </c:pt>
                <c:pt idx="937">
                  <c:v>39.340000000000003</c:v>
                </c:pt>
                <c:pt idx="938">
                  <c:v>39.340000000000003</c:v>
                </c:pt>
                <c:pt idx="939">
                  <c:v>39.33</c:v>
                </c:pt>
                <c:pt idx="940">
                  <c:v>39.33</c:v>
                </c:pt>
                <c:pt idx="941">
                  <c:v>39.32</c:v>
                </c:pt>
                <c:pt idx="942">
                  <c:v>39.32</c:v>
                </c:pt>
                <c:pt idx="943">
                  <c:v>39.32</c:v>
                </c:pt>
                <c:pt idx="944">
                  <c:v>39.32</c:v>
                </c:pt>
                <c:pt idx="945">
                  <c:v>39.31</c:v>
                </c:pt>
                <c:pt idx="946">
                  <c:v>39.31</c:v>
                </c:pt>
                <c:pt idx="947">
                  <c:v>39.299999999999997</c:v>
                </c:pt>
                <c:pt idx="948">
                  <c:v>39.299999999999997</c:v>
                </c:pt>
                <c:pt idx="949">
                  <c:v>39.29</c:v>
                </c:pt>
                <c:pt idx="950">
                  <c:v>39.29</c:v>
                </c:pt>
                <c:pt idx="951">
                  <c:v>39.28</c:v>
                </c:pt>
                <c:pt idx="952">
                  <c:v>39.28</c:v>
                </c:pt>
                <c:pt idx="953">
                  <c:v>39.28</c:v>
                </c:pt>
                <c:pt idx="954">
                  <c:v>39.28</c:v>
                </c:pt>
                <c:pt idx="955">
                  <c:v>39.28</c:v>
                </c:pt>
                <c:pt idx="956">
                  <c:v>39.28</c:v>
                </c:pt>
                <c:pt idx="957">
                  <c:v>39.28</c:v>
                </c:pt>
                <c:pt idx="958">
                  <c:v>39.28</c:v>
                </c:pt>
                <c:pt idx="959">
                  <c:v>39.270000000000003</c:v>
                </c:pt>
                <c:pt idx="960">
                  <c:v>39.28</c:v>
                </c:pt>
                <c:pt idx="961">
                  <c:v>39.270000000000003</c:v>
                </c:pt>
                <c:pt idx="962">
                  <c:v>39.270000000000003</c:v>
                </c:pt>
                <c:pt idx="963">
                  <c:v>39.28</c:v>
                </c:pt>
                <c:pt idx="964">
                  <c:v>39.28</c:v>
                </c:pt>
                <c:pt idx="965">
                  <c:v>39.28</c:v>
                </c:pt>
                <c:pt idx="966">
                  <c:v>39.28</c:v>
                </c:pt>
                <c:pt idx="967">
                  <c:v>39.28</c:v>
                </c:pt>
                <c:pt idx="968">
                  <c:v>39.29</c:v>
                </c:pt>
                <c:pt idx="969">
                  <c:v>39.29</c:v>
                </c:pt>
                <c:pt idx="970">
                  <c:v>39.29</c:v>
                </c:pt>
                <c:pt idx="971">
                  <c:v>39.29</c:v>
                </c:pt>
                <c:pt idx="972">
                  <c:v>39.29</c:v>
                </c:pt>
                <c:pt idx="973">
                  <c:v>39.29</c:v>
                </c:pt>
                <c:pt idx="974">
                  <c:v>39.29</c:v>
                </c:pt>
                <c:pt idx="975">
                  <c:v>39.29</c:v>
                </c:pt>
                <c:pt idx="976">
                  <c:v>39.29</c:v>
                </c:pt>
                <c:pt idx="977">
                  <c:v>39.299999999999997</c:v>
                </c:pt>
                <c:pt idx="978">
                  <c:v>39.299999999999997</c:v>
                </c:pt>
                <c:pt idx="979">
                  <c:v>39.299999999999997</c:v>
                </c:pt>
                <c:pt idx="980">
                  <c:v>39.31</c:v>
                </c:pt>
                <c:pt idx="981">
                  <c:v>39.31</c:v>
                </c:pt>
                <c:pt idx="982">
                  <c:v>39.31</c:v>
                </c:pt>
                <c:pt idx="983">
                  <c:v>39.31</c:v>
                </c:pt>
                <c:pt idx="984">
                  <c:v>39.31</c:v>
                </c:pt>
                <c:pt idx="985">
                  <c:v>39.32</c:v>
                </c:pt>
                <c:pt idx="986">
                  <c:v>39.32</c:v>
                </c:pt>
                <c:pt idx="987">
                  <c:v>39.32</c:v>
                </c:pt>
                <c:pt idx="988">
                  <c:v>39.32</c:v>
                </c:pt>
                <c:pt idx="989">
                  <c:v>39.33</c:v>
                </c:pt>
                <c:pt idx="990">
                  <c:v>39.33</c:v>
                </c:pt>
                <c:pt idx="991">
                  <c:v>39.33</c:v>
                </c:pt>
                <c:pt idx="992">
                  <c:v>39.340000000000003</c:v>
                </c:pt>
                <c:pt idx="993">
                  <c:v>39.340000000000003</c:v>
                </c:pt>
                <c:pt idx="994">
                  <c:v>39.35</c:v>
                </c:pt>
                <c:pt idx="995">
                  <c:v>39.35</c:v>
                </c:pt>
                <c:pt idx="996">
                  <c:v>39.36</c:v>
                </c:pt>
                <c:pt idx="997">
                  <c:v>39.369999999999997</c:v>
                </c:pt>
                <c:pt idx="998">
                  <c:v>39.380000000000003</c:v>
                </c:pt>
                <c:pt idx="999">
                  <c:v>39.380000000000003</c:v>
                </c:pt>
                <c:pt idx="1000">
                  <c:v>39.39</c:v>
                </c:pt>
                <c:pt idx="1001">
                  <c:v>39.39</c:v>
                </c:pt>
                <c:pt idx="1002">
                  <c:v>39.39</c:v>
                </c:pt>
                <c:pt idx="1003">
                  <c:v>39.39</c:v>
                </c:pt>
                <c:pt idx="1004">
                  <c:v>39.4</c:v>
                </c:pt>
                <c:pt idx="1005">
                  <c:v>39.4</c:v>
                </c:pt>
                <c:pt idx="1006">
                  <c:v>39.4</c:v>
                </c:pt>
                <c:pt idx="1007">
                  <c:v>39.409999999999997</c:v>
                </c:pt>
                <c:pt idx="1008">
                  <c:v>39.409999999999997</c:v>
                </c:pt>
                <c:pt idx="1009">
                  <c:v>39.409999999999997</c:v>
                </c:pt>
                <c:pt idx="1010">
                  <c:v>39.409999999999997</c:v>
                </c:pt>
                <c:pt idx="1011">
                  <c:v>39.409999999999997</c:v>
                </c:pt>
                <c:pt idx="1012">
                  <c:v>39.409999999999997</c:v>
                </c:pt>
                <c:pt idx="1013">
                  <c:v>39.409999999999997</c:v>
                </c:pt>
                <c:pt idx="1014">
                  <c:v>39.42</c:v>
                </c:pt>
                <c:pt idx="1015">
                  <c:v>39.42</c:v>
                </c:pt>
                <c:pt idx="1016">
                  <c:v>39.43</c:v>
                </c:pt>
                <c:pt idx="1017">
                  <c:v>39.43</c:v>
                </c:pt>
                <c:pt idx="1018">
                  <c:v>39.44</c:v>
                </c:pt>
                <c:pt idx="1019">
                  <c:v>39.44</c:v>
                </c:pt>
                <c:pt idx="1020">
                  <c:v>39.450000000000003</c:v>
                </c:pt>
                <c:pt idx="1021">
                  <c:v>39.46</c:v>
                </c:pt>
                <c:pt idx="1022">
                  <c:v>39.46</c:v>
                </c:pt>
                <c:pt idx="1023">
                  <c:v>39.47</c:v>
                </c:pt>
                <c:pt idx="1024">
                  <c:v>39.479999999999997</c:v>
                </c:pt>
                <c:pt idx="1025">
                  <c:v>39.49</c:v>
                </c:pt>
                <c:pt idx="1026">
                  <c:v>39.49</c:v>
                </c:pt>
                <c:pt idx="1027">
                  <c:v>39.5</c:v>
                </c:pt>
                <c:pt idx="1028">
                  <c:v>39.51</c:v>
                </c:pt>
                <c:pt idx="1029">
                  <c:v>39.520000000000003</c:v>
                </c:pt>
                <c:pt idx="1030">
                  <c:v>39.520000000000003</c:v>
                </c:pt>
                <c:pt idx="1031">
                  <c:v>39.53</c:v>
                </c:pt>
                <c:pt idx="1032">
                  <c:v>39.54</c:v>
                </c:pt>
                <c:pt idx="1033">
                  <c:v>39.54</c:v>
                </c:pt>
                <c:pt idx="1034">
                  <c:v>39.56</c:v>
                </c:pt>
                <c:pt idx="1035">
                  <c:v>39.57</c:v>
                </c:pt>
                <c:pt idx="1036">
                  <c:v>39.57</c:v>
                </c:pt>
                <c:pt idx="1037">
                  <c:v>39.58</c:v>
                </c:pt>
                <c:pt idx="1038">
                  <c:v>39.590000000000003</c:v>
                </c:pt>
                <c:pt idx="1039">
                  <c:v>39.590000000000003</c:v>
                </c:pt>
                <c:pt idx="1040">
                  <c:v>39.590000000000003</c:v>
                </c:pt>
                <c:pt idx="1041">
                  <c:v>39.6</c:v>
                </c:pt>
                <c:pt idx="1042">
                  <c:v>39.6</c:v>
                </c:pt>
                <c:pt idx="1043">
                  <c:v>39.6</c:v>
                </c:pt>
                <c:pt idx="1044">
                  <c:v>39.61</c:v>
                </c:pt>
                <c:pt idx="1045">
                  <c:v>39.619999999999997</c:v>
                </c:pt>
                <c:pt idx="1046">
                  <c:v>39.619999999999997</c:v>
                </c:pt>
                <c:pt idx="1047">
                  <c:v>39.619999999999997</c:v>
                </c:pt>
                <c:pt idx="1048">
                  <c:v>39.619999999999997</c:v>
                </c:pt>
                <c:pt idx="1049">
                  <c:v>39.630000000000003</c:v>
                </c:pt>
                <c:pt idx="1050">
                  <c:v>39.630000000000003</c:v>
                </c:pt>
                <c:pt idx="1051">
                  <c:v>39.630000000000003</c:v>
                </c:pt>
                <c:pt idx="1052">
                  <c:v>39.630000000000003</c:v>
                </c:pt>
                <c:pt idx="1053">
                  <c:v>39.64</c:v>
                </c:pt>
                <c:pt idx="1054">
                  <c:v>39.64</c:v>
                </c:pt>
                <c:pt idx="1055">
                  <c:v>39.64</c:v>
                </c:pt>
                <c:pt idx="1056">
                  <c:v>39.64</c:v>
                </c:pt>
                <c:pt idx="1057">
                  <c:v>39.65</c:v>
                </c:pt>
                <c:pt idx="1058">
                  <c:v>39.65</c:v>
                </c:pt>
                <c:pt idx="1059">
                  <c:v>39.65</c:v>
                </c:pt>
                <c:pt idx="1060">
                  <c:v>39.659999999999997</c:v>
                </c:pt>
                <c:pt idx="1061">
                  <c:v>39.659999999999997</c:v>
                </c:pt>
                <c:pt idx="1062">
                  <c:v>39.659999999999997</c:v>
                </c:pt>
                <c:pt idx="1063">
                  <c:v>39.67</c:v>
                </c:pt>
                <c:pt idx="1064">
                  <c:v>39.67</c:v>
                </c:pt>
                <c:pt idx="1065">
                  <c:v>39.67</c:v>
                </c:pt>
                <c:pt idx="1066">
                  <c:v>39.67</c:v>
                </c:pt>
                <c:pt idx="1067">
                  <c:v>39.67</c:v>
                </c:pt>
                <c:pt idx="1068">
                  <c:v>39.68</c:v>
                </c:pt>
                <c:pt idx="1069">
                  <c:v>39.68</c:v>
                </c:pt>
                <c:pt idx="1070">
                  <c:v>39.68</c:v>
                </c:pt>
                <c:pt idx="1071">
                  <c:v>39.68</c:v>
                </c:pt>
                <c:pt idx="1072">
                  <c:v>39.69</c:v>
                </c:pt>
                <c:pt idx="1073">
                  <c:v>39.69</c:v>
                </c:pt>
                <c:pt idx="1074">
                  <c:v>39.69</c:v>
                </c:pt>
                <c:pt idx="1075">
                  <c:v>39.69</c:v>
                </c:pt>
                <c:pt idx="1076">
                  <c:v>39.69</c:v>
                </c:pt>
                <c:pt idx="1077">
                  <c:v>39.69</c:v>
                </c:pt>
                <c:pt idx="1078">
                  <c:v>39.69</c:v>
                </c:pt>
                <c:pt idx="1079">
                  <c:v>39.69</c:v>
                </c:pt>
                <c:pt idx="1080">
                  <c:v>39.69</c:v>
                </c:pt>
                <c:pt idx="1081">
                  <c:v>39.69</c:v>
                </c:pt>
                <c:pt idx="1082">
                  <c:v>39.69</c:v>
                </c:pt>
                <c:pt idx="1083">
                  <c:v>39.69</c:v>
                </c:pt>
                <c:pt idx="1084">
                  <c:v>39.69</c:v>
                </c:pt>
                <c:pt idx="1085">
                  <c:v>39.69</c:v>
                </c:pt>
                <c:pt idx="1086">
                  <c:v>39.69</c:v>
                </c:pt>
                <c:pt idx="1087">
                  <c:v>39.69</c:v>
                </c:pt>
                <c:pt idx="1088">
                  <c:v>39.700000000000003</c:v>
                </c:pt>
                <c:pt idx="1089">
                  <c:v>39.700000000000003</c:v>
                </c:pt>
                <c:pt idx="1090">
                  <c:v>39.700000000000003</c:v>
                </c:pt>
                <c:pt idx="1091">
                  <c:v>39.700000000000003</c:v>
                </c:pt>
                <c:pt idx="1092">
                  <c:v>39.700000000000003</c:v>
                </c:pt>
                <c:pt idx="1093">
                  <c:v>39.700000000000003</c:v>
                </c:pt>
                <c:pt idx="1094">
                  <c:v>39.700000000000003</c:v>
                </c:pt>
                <c:pt idx="1095">
                  <c:v>39.700000000000003</c:v>
                </c:pt>
                <c:pt idx="1096">
                  <c:v>39.700000000000003</c:v>
                </c:pt>
                <c:pt idx="1097">
                  <c:v>39.700000000000003</c:v>
                </c:pt>
                <c:pt idx="1098">
                  <c:v>39.700000000000003</c:v>
                </c:pt>
                <c:pt idx="1099">
                  <c:v>39.700000000000003</c:v>
                </c:pt>
                <c:pt idx="1100">
                  <c:v>39.700000000000003</c:v>
                </c:pt>
                <c:pt idx="1101">
                  <c:v>39.69</c:v>
                </c:pt>
                <c:pt idx="1102">
                  <c:v>39.69</c:v>
                </c:pt>
                <c:pt idx="1103">
                  <c:v>39.69</c:v>
                </c:pt>
                <c:pt idx="1104">
                  <c:v>39.69</c:v>
                </c:pt>
                <c:pt idx="1105">
                  <c:v>39.69</c:v>
                </c:pt>
                <c:pt idx="1106">
                  <c:v>39.700000000000003</c:v>
                </c:pt>
                <c:pt idx="1107">
                  <c:v>39.700000000000003</c:v>
                </c:pt>
                <c:pt idx="1108">
                  <c:v>39.69</c:v>
                </c:pt>
                <c:pt idx="1109">
                  <c:v>39.69</c:v>
                </c:pt>
                <c:pt idx="1110">
                  <c:v>39.69</c:v>
                </c:pt>
                <c:pt idx="1111">
                  <c:v>39.69</c:v>
                </c:pt>
                <c:pt idx="1112">
                  <c:v>39.69</c:v>
                </c:pt>
                <c:pt idx="1113">
                  <c:v>39.69</c:v>
                </c:pt>
                <c:pt idx="1114">
                  <c:v>39.69</c:v>
                </c:pt>
                <c:pt idx="1115">
                  <c:v>39.68</c:v>
                </c:pt>
                <c:pt idx="1116">
                  <c:v>39.68</c:v>
                </c:pt>
                <c:pt idx="1117">
                  <c:v>39.68</c:v>
                </c:pt>
                <c:pt idx="1118">
                  <c:v>39.68</c:v>
                </c:pt>
                <c:pt idx="1119">
                  <c:v>39.69</c:v>
                </c:pt>
                <c:pt idx="1120">
                  <c:v>39.68</c:v>
                </c:pt>
                <c:pt idx="1121">
                  <c:v>39.68</c:v>
                </c:pt>
                <c:pt idx="1122">
                  <c:v>39.68</c:v>
                </c:pt>
                <c:pt idx="1123">
                  <c:v>39.68</c:v>
                </c:pt>
                <c:pt idx="1124">
                  <c:v>39.68</c:v>
                </c:pt>
                <c:pt idx="1125">
                  <c:v>39.68</c:v>
                </c:pt>
                <c:pt idx="1126">
                  <c:v>39.68</c:v>
                </c:pt>
                <c:pt idx="1127">
                  <c:v>39.68</c:v>
                </c:pt>
                <c:pt idx="1128">
                  <c:v>39.68</c:v>
                </c:pt>
                <c:pt idx="1129">
                  <c:v>39.68</c:v>
                </c:pt>
                <c:pt idx="1130">
                  <c:v>39.68</c:v>
                </c:pt>
                <c:pt idx="1131">
                  <c:v>39.68</c:v>
                </c:pt>
                <c:pt idx="1132">
                  <c:v>39.68</c:v>
                </c:pt>
                <c:pt idx="1133">
                  <c:v>39.67</c:v>
                </c:pt>
                <c:pt idx="1134">
                  <c:v>39.67</c:v>
                </c:pt>
                <c:pt idx="1135">
                  <c:v>39.67</c:v>
                </c:pt>
                <c:pt idx="1136">
                  <c:v>39.659999999999997</c:v>
                </c:pt>
                <c:pt idx="1137">
                  <c:v>39.659999999999997</c:v>
                </c:pt>
                <c:pt idx="1138">
                  <c:v>39.65</c:v>
                </c:pt>
                <c:pt idx="1139">
                  <c:v>39.65</c:v>
                </c:pt>
                <c:pt idx="1140">
                  <c:v>39.65</c:v>
                </c:pt>
                <c:pt idx="1141">
                  <c:v>39.65</c:v>
                </c:pt>
                <c:pt idx="1142">
                  <c:v>39.65</c:v>
                </c:pt>
                <c:pt idx="1143">
                  <c:v>39.64</c:v>
                </c:pt>
                <c:pt idx="1144">
                  <c:v>39.64</c:v>
                </c:pt>
                <c:pt idx="1145">
                  <c:v>39.64</c:v>
                </c:pt>
                <c:pt idx="1146">
                  <c:v>39.64</c:v>
                </c:pt>
                <c:pt idx="1147">
                  <c:v>39.630000000000003</c:v>
                </c:pt>
                <c:pt idx="1148">
                  <c:v>39.630000000000003</c:v>
                </c:pt>
                <c:pt idx="1149">
                  <c:v>39.630000000000003</c:v>
                </c:pt>
                <c:pt idx="1150">
                  <c:v>39.630000000000003</c:v>
                </c:pt>
                <c:pt idx="1151">
                  <c:v>39.630000000000003</c:v>
                </c:pt>
                <c:pt idx="1152">
                  <c:v>39.630000000000003</c:v>
                </c:pt>
                <c:pt idx="1153">
                  <c:v>39.630000000000003</c:v>
                </c:pt>
                <c:pt idx="1154">
                  <c:v>39.619999999999997</c:v>
                </c:pt>
                <c:pt idx="1155">
                  <c:v>39.619999999999997</c:v>
                </c:pt>
                <c:pt idx="1156">
                  <c:v>39.619999999999997</c:v>
                </c:pt>
                <c:pt idx="1157">
                  <c:v>39.61</c:v>
                </c:pt>
                <c:pt idx="1158">
                  <c:v>39.61</c:v>
                </c:pt>
                <c:pt idx="1159">
                  <c:v>39.61</c:v>
                </c:pt>
                <c:pt idx="1160">
                  <c:v>39.6</c:v>
                </c:pt>
                <c:pt idx="1161">
                  <c:v>39.6</c:v>
                </c:pt>
                <c:pt idx="1162">
                  <c:v>39.6</c:v>
                </c:pt>
                <c:pt idx="1163">
                  <c:v>39.6</c:v>
                </c:pt>
                <c:pt idx="1164">
                  <c:v>39.6</c:v>
                </c:pt>
                <c:pt idx="1165">
                  <c:v>39.590000000000003</c:v>
                </c:pt>
                <c:pt idx="1166">
                  <c:v>39.590000000000003</c:v>
                </c:pt>
                <c:pt idx="1167">
                  <c:v>39.58</c:v>
                </c:pt>
                <c:pt idx="1168">
                  <c:v>39.57</c:v>
                </c:pt>
                <c:pt idx="1169">
                  <c:v>39.57</c:v>
                </c:pt>
                <c:pt idx="1170">
                  <c:v>39.57</c:v>
                </c:pt>
                <c:pt idx="1171">
                  <c:v>39.56</c:v>
                </c:pt>
                <c:pt idx="1172">
                  <c:v>39.56</c:v>
                </c:pt>
                <c:pt idx="1173">
                  <c:v>39.549999999999997</c:v>
                </c:pt>
                <c:pt idx="1174">
                  <c:v>39.549999999999997</c:v>
                </c:pt>
                <c:pt idx="1175">
                  <c:v>39.549999999999997</c:v>
                </c:pt>
                <c:pt idx="1176">
                  <c:v>39.54</c:v>
                </c:pt>
                <c:pt idx="1177">
                  <c:v>39.53</c:v>
                </c:pt>
                <c:pt idx="1178">
                  <c:v>39.520000000000003</c:v>
                </c:pt>
                <c:pt idx="1179">
                  <c:v>39.51</c:v>
                </c:pt>
                <c:pt idx="1180">
                  <c:v>39.51</c:v>
                </c:pt>
                <c:pt idx="1181">
                  <c:v>39.51</c:v>
                </c:pt>
                <c:pt idx="1182">
                  <c:v>39.51</c:v>
                </c:pt>
                <c:pt idx="1183">
                  <c:v>39.5</c:v>
                </c:pt>
                <c:pt idx="1184">
                  <c:v>39.5</c:v>
                </c:pt>
                <c:pt idx="1185">
                  <c:v>39.49</c:v>
                </c:pt>
                <c:pt idx="1186">
                  <c:v>39.49</c:v>
                </c:pt>
                <c:pt idx="1187">
                  <c:v>39.479999999999997</c:v>
                </c:pt>
                <c:pt idx="1188">
                  <c:v>39.47</c:v>
                </c:pt>
                <c:pt idx="1189">
                  <c:v>39.47</c:v>
                </c:pt>
                <c:pt idx="1190">
                  <c:v>39.46</c:v>
                </c:pt>
                <c:pt idx="1191">
                  <c:v>39.46</c:v>
                </c:pt>
                <c:pt idx="1192">
                  <c:v>39.46</c:v>
                </c:pt>
                <c:pt idx="1193">
                  <c:v>39.450000000000003</c:v>
                </c:pt>
                <c:pt idx="1194">
                  <c:v>39.450000000000003</c:v>
                </c:pt>
                <c:pt idx="1195">
                  <c:v>39.44</c:v>
                </c:pt>
                <c:pt idx="1196">
                  <c:v>39.44</c:v>
                </c:pt>
                <c:pt idx="1197">
                  <c:v>39.43</c:v>
                </c:pt>
                <c:pt idx="1198">
                  <c:v>39.43</c:v>
                </c:pt>
                <c:pt idx="1199">
                  <c:v>39.43</c:v>
                </c:pt>
                <c:pt idx="1200">
                  <c:v>39.43</c:v>
                </c:pt>
                <c:pt idx="1201">
                  <c:v>39.42</c:v>
                </c:pt>
                <c:pt idx="1202">
                  <c:v>39.42</c:v>
                </c:pt>
                <c:pt idx="1203">
                  <c:v>39.42</c:v>
                </c:pt>
                <c:pt idx="1204">
                  <c:v>39.409999999999997</c:v>
                </c:pt>
                <c:pt idx="1205">
                  <c:v>39.409999999999997</c:v>
                </c:pt>
                <c:pt idx="1206">
                  <c:v>39.409999999999997</c:v>
                </c:pt>
                <c:pt idx="1207">
                  <c:v>39.409999999999997</c:v>
                </c:pt>
                <c:pt idx="1208">
                  <c:v>39.4</c:v>
                </c:pt>
                <c:pt idx="1209">
                  <c:v>39.4</c:v>
                </c:pt>
                <c:pt idx="1210">
                  <c:v>39.4</c:v>
                </c:pt>
                <c:pt idx="1211">
                  <c:v>39.4</c:v>
                </c:pt>
                <c:pt idx="1212">
                  <c:v>39.4</c:v>
                </c:pt>
                <c:pt idx="1213">
                  <c:v>39.4</c:v>
                </c:pt>
                <c:pt idx="1214">
                  <c:v>39.4</c:v>
                </c:pt>
                <c:pt idx="1215">
                  <c:v>39.4</c:v>
                </c:pt>
                <c:pt idx="1216">
                  <c:v>39.4</c:v>
                </c:pt>
                <c:pt idx="1217">
                  <c:v>39.39</c:v>
                </c:pt>
                <c:pt idx="1218">
                  <c:v>39.39</c:v>
                </c:pt>
                <c:pt idx="1219">
                  <c:v>39.39</c:v>
                </c:pt>
                <c:pt idx="1220">
                  <c:v>39.39</c:v>
                </c:pt>
                <c:pt idx="1221">
                  <c:v>39.39</c:v>
                </c:pt>
                <c:pt idx="1222">
                  <c:v>39.39</c:v>
                </c:pt>
                <c:pt idx="1223">
                  <c:v>39.39</c:v>
                </c:pt>
                <c:pt idx="1224">
                  <c:v>39.39</c:v>
                </c:pt>
                <c:pt idx="1225">
                  <c:v>39.39</c:v>
                </c:pt>
                <c:pt idx="1226">
                  <c:v>39.39</c:v>
                </c:pt>
                <c:pt idx="1227">
                  <c:v>39.39</c:v>
                </c:pt>
                <c:pt idx="1228">
                  <c:v>39.39</c:v>
                </c:pt>
                <c:pt idx="1229">
                  <c:v>39.39</c:v>
                </c:pt>
                <c:pt idx="1230">
                  <c:v>39.39</c:v>
                </c:pt>
                <c:pt idx="1231">
                  <c:v>39.39</c:v>
                </c:pt>
                <c:pt idx="1232">
                  <c:v>39.39</c:v>
                </c:pt>
                <c:pt idx="1233">
                  <c:v>39.39</c:v>
                </c:pt>
                <c:pt idx="1234">
                  <c:v>39.39</c:v>
                </c:pt>
                <c:pt idx="1235">
                  <c:v>39.380000000000003</c:v>
                </c:pt>
                <c:pt idx="1236">
                  <c:v>39.380000000000003</c:v>
                </c:pt>
                <c:pt idx="1237">
                  <c:v>39.380000000000003</c:v>
                </c:pt>
                <c:pt idx="1238">
                  <c:v>39.380000000000003</c:v>
                </c:pt>
                <c:pt idx="1239">
                  <c:v>39.380000000000003</c:v>
                </c:pt>
                <c:pt idx="1240">
                  <c:v>39.380000000000003</c:v>
                </c:pt>
                <c:pt idx="1241">
                  <c:v>39.380000000000003</c:v>
                </c:pt>
                <c:pt idx="1242">
                  <c:v>39.380000000000003</c:v>
                </c:pt>
                <c:pt idx="1243">
                  <c:v>39.380000000000003</c:v>
                </c:pt>
                <c:pt idx="1244">
                  <c:v>39.380000000000003</c:v>
                </c:pt>
                <c:pt idx="1245">
                  <c:v>39.39</c:v>
                </c:pt>
                <c:pt idx="1246">
                  <c:v>39.39</c:v>
                </c:pt>
                <c:pt idx="1247">
                  <c:v>39.39</c:v>
                </c:pt>
                <c:pt idx="1248">
                  <c:v>39.39</c:v>
                </c:pt>
                <c:pt idx="1249">
                  <c:v>39.39</c:v>
                </c:pt>
                <c:pt idx="1250">
                  <c:v>39.39</c:v>
                </c:pt>
                <c:pt idx="1251">
                  <c:v>39.39</c:v>
                </c:pt>
                <c:pt idx="1252">
                  <c:v>39.4</c:v>
                </c:pt>
                <c:pt idx="1253">
                  <c:v>39.4</c:v>
                </c:pt>
                <c:pt idx="1254">
                  <c:v>39.4</c:v>
                </c:pt>
                <c:pt idx="1255">
                  <c:v>39.4</c:v>
                </c:pt>
                <c:pt idx="1256">
                  <c:v>39.4</c:v>
                </c:pt>
                <c:pt idx="1257">
                  <c:v>39.4</c:v>
                </c:pt>
                <c:pt idx="1258">
                  <c:v>39.4</c:v>
                </c:pt>
                <c:pt idx="1259">
                  <c:v>39.409999999999997</c:v>
                </c:pt>
                <c:pt idx="1260">
                  <c:v>39.409999999999997</c:v>
                </c:pt>
                <c:pt idx="1261">
                  <c:v>39.409999999999997</c:v>
                </c:pt>
                <c:pt idx="1262">
                  <c:v>39.409999999999997</c:v>
                </c:pt>
                <c:pt idx="1263">
                  <c:v>39.42</c:v>
                </c:pt>
                <c:pt idx="1264">
                  <c:v>39.42</c:v>
                </c:pt>
                <c:pt idx="1265">
                  <c:v>39.42</c:v>
                </c:pt>
                <c:pt idx="1266">
                  <c:v>39.42</c:v>
                </c:pt>
                <c:pt idx="1267">
                  <c:v>39.42</c:v>
                </c:pt>
                <c:pt idx="1268">
                  <c:v>39.42</c:v>
                </c:pt>
                <c:pt idx="1269">
                  <c:v>39.42</c:v>
                </c:pt>
                <c:pt idx="1270">
                  <c:v>39.42</c:v>
                </c:pt>
                <c:pt idx="1271">
                  <c:v>39.42</c:v>
                </c:pt>
                <c:pt idx="1272">
                  <c:v>39.42</c:v>
                </c:pt>
                <c:pt idx="1273">
                  <c:v>39.43</c:v>
                </c:pt>
                <c:pt idx="1274">
                  <c:v>39.43</c:v>
                </c:pt>
                <c:pt idx="1275">
                  <c:v>39.43</c:v>
                </c:pt>
                <c:pt idx="1276">
                  <c:v>39.43</c:v>
                </c:pt>
                <c:pt idx="1277">
                  <c:v>39.43</c:v>
                </c:pt>
                <c:pt idx="1278">
                  <c:v>39.44</c:v>
                </c:pt>
                <c:pt idx="1279">
                  <c:v>39.44</c:v>
                </c:pt>
                <c:pt idx="1280">
                  <c:v>39.450000000000003</c:v>
                </c:pt>
                <c:pt idx="1281">
                  <c:v>39.450000000000003</c:v>
                </c:pt>
                <c:pt idx="1282">
                  <c:v>39.46</c:v>
                </c:pt>
                <c:pt idx="1283">
                  <c:v>39.46</c:v>
                </c:pt>
                <c:pt idx="1284">
                  <c:v>39.47</c:v>
                </c:pt>
                <c:pt idx="1285">
                  <c:v>39.47</c:v>
                </c:pt>
                <c:pt idx="1286">
                  <c:v>39.479999999999997</c:v>
                </c:pt>
                <c:pt idx="1287">
                  <c:v>39.479999999999997</c:v>
                </c:pt>
                <c:pt idx="1288">
                  <c:v>39.49</c:v>
                </c:pt>
                <c:pt idx="1289">
                  <c:v>39.49</c:v>
                </c:pt>
                <c:pt idx="1290">
                  <c:v>39.49</c:v>
                </c:pt>
                <c:pt idx="1291">
                  <c:v>39.49</c:v>
                </c:pt>
                <c:pt idx="1292">
                  <c:v>39.5</c:v>
                </c:pt>
                <c:pt idx="1293">
                  <c:v>39.5</c:v>
                </c:pt>
                <c:pt idx="1294">
                  <c:v>39.51</c:v>
                </c:pt>
                <c:pt idx="1295">
                  <c:v>39.51</c:v>
                </c:pt>
                <c:pt idx="1296">
                  <c:v>39.520000000000003</c:v>
                </c:pt>
                <c:pt idx="1297">
                  <c:v>39.53</c:v>
                </c:pt>
                <c:pt idx="1298">
                  <c:v>39.53</c:v>
                </c:pt>
                <c:pt idx="1299">
                  <c:v>39.54</c:v>
                </c:pt>
                <c:pt idx="1300">
                  <c:v>39.54</c:v>
                </c:pt>
                <c:pt idx="1301">
                  <c:v>39.549999999999997</c:v>
                </c:pt>
                <c:pt idx="1302">
                  <c:v>39.56</c:v>
                </c:pt>
                <c:pt idx="1303">
                  <c:v>39.56</c:v>
                </c:pt>
                <c:pt idx="1304">
                  <c:v>39.57</c:v>
                </c:pt>
                <c:pt idx="1305">
                  <c:v>39.57</c:v>
                </c:pt>
                <c:pt idx="1306">
                  <c:v>39.57</c:v>
                </c:pt>
                <c:pt idx="1307">
                  <c:v>39.57</c:v>
                </c:pt>
                <c:pt idx="1308">
                  <c:v>39.57</c:v>
                </c:pt>
                <c:pt idx="1309">
                  <c:v>39.57</c:v>
                </c:pt>
                <c:pt idx="1310">
                  <c:v>39.58</c:v>
                </c:pt>
                <c:pt idx="1311">
                  <c:v>39.58</c:v>
                </c:pt>
                <c:pt idx="1312">
                  <c:v>39.590000000000003</c:v>
                </c:pt>
                <c:pt idx="1313">
                  <c:v>39.6</c:v>
                </c:pt>
                <c:pt idx="1314">
                  <c:v>39.61</c:v>
                </c:pt>
                <c:pt idx="1315">
                  <c:v>39.61</c:v>
                </c:pt>
                <c:pt idx="1316">
                  <c:v>39.619999999999997</c:v>
                </c:pt>
                <c:pt idx="1317">
                  <c:v>39.619999999999997</c:v>
                </c:pt>
                <c:pt idx="1318">
                  <c:v>39.619999999999997</c:v>
                </c:pt>
                <c:pt idx="1319">
                  <c:v>39.619999999999997</c:v>
                </c:pt>
                <c:pt idx="1320">
                  <c:v>39.619999999999997</c:v>
                </c:pt>
                <c:pt idx="1321">
                  <c:v>39.630000000000003</c:v>
                </c:pt>
                <c:pt idx="1322">
                  <c:v>39.630000000000003</c:v>
                </c:pt>
                <c:pt idx="1323">
                  <c:v>39.630000000000003</c:v>
                </c:pt>
                <c:pt idx="1324">
                  <c:v>39.64</c:v>
                </c:pt>
                <c:pt idx="1325">
                  <c:v>39.64</c:v>
                </c:pt>
                <c:pt idx="1326">
                  <c:v>39.64</c:v>
                </c:pt>
                <c:pt idx="1327">
                  <c:v>39.65</c:v>
                </c:pt>
                <c:pt idx="1328">
                  <c:v>39.65</c:v>
                </c:pt>
                <c:pt idx="1329">
                  <c:v>39.65</c:v>
                </c:pt>
                <c:pt idx="1330">
                  <c:v>39.65</c:v>
                </c:pt>
                <c:pt idx="1331">
                  <c:v>39.65</c:v>
                </c:pt>
                <c:pt idx="1332">
                  <c:v>39.65</c:v>
                </c:pt>
                <c:pt idx="1333">
                  <c:v>39.65</c:v>
                </c:pt>
                <c:pt idx="1334">
                  <c:v>39.65</c:v>
                </c:pt>
                <c:pt idx="1335">
                  <c:v>39.659999999999997</c:v>
                </c:pt>
                <c:pt idx="1336">
                  <c:v>39.659999999999997</c:v>
                </c:pt>
                <c:pt idx="1337">
                  <c:v>39.659999999999997</c:v>
                </c:pt>
                <c:pt idx="1338">
                  <c:v>39.659999999999997</c:v>
                </c:pt>
                <c:pt idx="1339">
                  <c:v>39.67</c:v>
                </c:pt>
                <c:pt idx="1340">
                  <c:v>39.67</c:v>
                </c:pt>
                <c:pt idx="1341">
                  <c:v>39.68</c:v>
                </c:pt>
                <c:pt idx="1342">
                  <c:v>39.68</c:v>
                </c:pt>
                <c:pt idx="1343">
                  <c:v>39.68</c:v>
                </c:pt>
                <c:pt idx="1344">
                  <c:v>39.68</c:v>
                </c:pt>
                <c:pt idx="1345">
                  <c:v>39.69</c:v>
                </c:pt>
                <c:pt idx="1346">
                  <c:v>39.68</c:v>
                </c:pt>
                <c:pt idx="1347">
                  <c:v>39.69</c:v>
                </c:pt>
                <c:pt idx="1348">
                  <c:v>39.69</c:v>
                </c:pt>
                <c:pt idx="1349">
                  <c:v>39.69</c:v>
                </c:pt>
                <c:pt idx="1350">
                  <c:v>39.69</c:v>
                </c:pt>
                <c:pt idx="1351">
                  <c:v>39.700000000000003</c:v>
                </c:pt>
                <c:pt idx="1352">
                  <c:v>39.700000000000003</c:v>
                </c:pt>
                <c:pt idx="1353">
                  <c:v>39.700000000000003</c:v>
                </c:pt>
                <c:pt idx="1354">
                  <c:v>39.700000000000003</c:v>
                </c:pt>
                <c:pt idx="1355">
                  <c:v>39.700000000000003</c:v>
                </c:pt>
                <c:pt idx="1356">
                  <c:v>39.700000000000003</c:v>
                </c:pt>
                <c:pt idx="1357">
                  <c:v>39.700000000000003</c:v>
                </c:pt>
                <c:pt idx="1358">
                  <c:v>39.700000000000003</c:v>
                </c:pt>
                <c:pt idx="1359">
                  <c:v>39.700000000000003</c:v>
                </c:pt>
                <c:pt idx="1360">
                  <c:v>39.700000000000003</c:v>
                </c:pt>
                <c:pt idx="1361">
                  <c:v>39.700000000000003</c:v>
                </c:pt>
                <c:pt idx="1362">
                  <c:v>39.700000000000003</c:v>
                </c:pt>
                <c:pt idx="1363">
                  <c:v>39.700000000000003</c:v>
                </c:pt>
                <c:pt idx="1364">
                  <c:v>39.700000000000003</c:v>
                </c:pt>
                <c:pt idx="1365">
                  <c:v>39.700000000000003</c:v>
                </c:pt>
                <c:pt idx="1366">
                  <c:v>39.700000000000003</c:v>
                </c:pt>
                <c:pt idx="1367">
                  <c:v>39.700000000000003</c:v>
                </c:pt>
                <c:pt idx="1368">
                  <c:v>39.700000000000003</c:v>
                </c:pt>
                <c:pt idx="1369">
                  <c:v>39.700000000000003</c:v>
                </c:pt>
                <c:pt idx="1370">
                  <c:v>39.700000000000003</c:v>
                </c:pt>
                <c:pt idx="1371">
                  <c:v>39.700000000000003</c:v>
                </c:pt>
                <c:pt idx="1372">
                  <c:v>39.700000000000003</c:v>
                </c:pt>
                <c:pt idx="1373">
                  <c:v>39.700000000000003</c:v>
                </c:pt>
                <c:pt idx="1374">
                  <c:v>39.700000000000003</c:v>
                </c:pt>
                <c:pt idx="1375">
                  <c:v>39.700000000000003</c:v>
                </c:pt>
                <c:pt idx="1376">
                  <c:v>39.700000000000003</c:v>
                </c:pt>
                <c:pt idx="1377">
                  <c:v>39.700000000000003</c:v>
                </c:pt>
                <c:pt idx="1378">
                  <c:v>39.700000000000003</c:v>
                </c:pt>
                <c:pt idx="1379">
                  <c:v>39.700000000000003</c:v>
                </c:pt>
                <c:pt idx="1380">
                  <c:v>39.700000000000003</c:v>
                </c:pt>
                <c:pt idx="1381">
                  <c:v>39.700000000000003</c:v>
                </c:pt>
                <c:pt idx="1382">
                  <c:v>39.700000000000003</c:v>
                </c:pt>
                <c:pt idx="1383">
                  <c:v>39.700000000000003</c:v>
                </c:pt>
                <c:pt idx="1384">
                  <c:v>39.700000000000003</c:v>
                </c:pt>
                <c:pt idx="1385">
                  <c:v>39.700000000000003</c:v>
                </c:pt>
                <c:pt idx="1386">
                  <c:v>39.700000000000003</c:v>
                </c:pt>
                <c:pt idx="1387">
                  <c:v>39.700000000000003</c:v>
                </c:pt>
                <c:pt idx="1388">
                  <c:v>39.700000000000003</c:v>
                </c:pt>
                <c:pt idx="1389">
                  <c:v>39.700000000000003</c:v>
                </c:pt>
                <c:pt idx="1390">
                  <c:v>39.700000000000003</c:v>
                </c:pt>
                <c:pt idx="1391">
                  <c:v>39.69</c:v>
                </c:pt>
                <c:pt idx="1392">
                  <c:v>39.69</c:v>
                </c:pt>
                <c:pt idx="1393">
                  <c:v>39.69</c:v>
                </c:pt>
                <c:pt idx="1394">
                  <c:v>39.69</c:v>
                </c:pt>
                <c:pt idx="1395">
                  <c:v>39.68</c:v>
                </c:pt>
                <c:pt idx="1396">
                  <c:v>39.68</c:v>
                </c:pt>
                <c:pt idx="1397">
                  <c:v>39.68</c:v>
                </c:pt>
                <c:pt idx="1398">
                  <c:v>39.68</c:v>
                </c:pt>
                <c:pt idx="1399">
                  <c:v>39.67</c:v>
                </c:pt>
                <c:pt idx="1400">
                  <c:v>39.67</c:v>
                </c:pt>
                <c:pt idx="1401">
                  <c:v>39.67</c:v>
                </c:pt>
                <c:pt idx="1402">
                  <c:v>39.67</c:v>
                </c:pt>
                <c:pt idx="1403">
                  <c:v>39.659999999999997</c:v>
                </c:pt>
                <c:pt idx="1404">
                  <c:v>39.659999999999997</c:v>
                </c:pt>
                <c:pt idx="1405">
                  <c:v>39.65</c:v>
                </c:pt>
                <c:pt idx="1406">
                  <c:v>39.65</c:v>
                </c:pt>
                <c:pt idx="1407">
                  <c:v>39.65</c:v>
                </c:pt>
                <c:pt idx="1408">
                  <c:v>39.64</c:v>
                </c:pt>
                <c:pt idx="1409">
                  <c:v>39.64</c:v>
                </c:pt>
                <c:pt idx="1410">
                  <c:v>39.64</c:v>
                </c:pt>
                <c:pt idx="1411">
                  <c:v>39.64</c:v>
                </c:pt>
                <c:pt idx="1412">
                  <c:v>39.64</c:v>
                </c:pt>
                <c:pt idx="1413">
                  <c:v>39.64</c:v>
                </c:pt>
                <c:pt idx="1414">
                  <c:v>39.64</c:v>
                </c:pt>
                <c:pt idx="1415">
                  <c:v>39.630000000000003</c:v>
                </c:pt>
                <c:pt idx="1416">
                  <c:v>39.630000000000003</c:v>
                </c:pt>
                <c:pt idx="1417">
                  <c:v>39.630000000000003</c:v>
                </c:pt>
                <c:pt idx="1418">
                  <c:v>39.630000000000003</c:v>
                </c:pt>
                <c:pt idx="1419">
                  <c:v>39.619999999999997</c:v>
                </c:pt>
                <c:pt idx="1420">
                  <c:v>39.619999999999997</c:v>
                </c:pt>
                <c:pt idx="1421">
                  <c:v>39.619999999999997</c:v>
                </c:pt>
                <c:pt idx="1422">
                  <c:v>39.61</c:v>
                </c:pt>
                <c:pt idx="1423">
                  <c:v>39.61</c:v>
                </c:pt>
                <c:pt idx="1424">
                  <c:v>39.61</c:v>
                </c:pt>
                <c:pt idx="1425">
                  <c:v>39.6</c:v>
                </c:pt>
                <c:pt idx="1426">
                  <c:v>39.6</c:v>
                </c:pt>
                <c:pt idx="1427">
                  <c:v>39.590000000000003</c:v>
                </c:pt>
                <c:pt idx="1428">
                  <c:v>39.590000000000003</c:v>
                </c:pt>
                <c:pt idx="1429">
                  <c:v>39.57</c:v>
                </c:pt>
                <c:pt idx="1430">
                  <c:v>39.56</c:v>
                </c:pt>
                <c:pt idx="1431">
                  <c:v>39.549999999999997</c:v>
                </c:pt>
                <c:pt idx="1432">
                  <c:v>39.54</c:v>
                </c:pt>
                <c:pt idx="1433">
                  <c:v>39.54</c:v>
                </c:pt>
                <c:pt idx="1434">
                  <c:v>39.54</c:v>
                </c:pt>
                <c:pt idx="1435">
                  <c:v>39.53</c:v>
                </c:pt>
                <c:pt idx="1436">
                  <c:v>39.53</c:v>
                </c:pt>
                <c:pt idx="1437">
                  <c:v>39.53</c:v>
                </c:pt>
                <c:pt idx="1438">
                  <c:v>39.520000000000003</c:v>
                </c:pt>
                <c:pt idx="1439">
                  <c:v>39.520000000000003</c:v>
                </c:pt>
                <c:pt idx="1440">
                  <c:v>39.51</c:v>
                </c:pt>
                <c:pt idx="1441">
                  <c:v>39.5</c:v>
                </c:pt>
                <c:pt idx="1442">
                  <c:v>39.49</c:v>
                </c:pt>
                <c:pt idx="1443">
                  <c:v>39.479999999999997</c:v>
                </c:pt>
                <c:pt idx="1444">
                  <c:v>39.47</c:v>
                </c:pt>
                <c:pt idx="1445">
                  <c:v>39.47</c:v>
                </c:pt>
                <c:pt idx="1446">
                  <c:v>39.46</c:v>
                </c:pt>
                <c:pt idx="1447">
                  <c:v>39.46</c:v>
                </c:pt>
                <c:pt idx="1448">
                  <c:v>39.46</c:v>
                </c:pt>
                <c:pt idx="1449">
                  <c:v>39.450000000000003</c:v>
                </c:pt>
                <c:pt idx="1450">
                  <c:v>39.450000000000003</c:v>
                </c:pt>
                <c:pt idx="1451">
                  <c:v>39.450000000000003</c:v>
                </c:pt>
                <c:pt idx="1452">
                  <c:v>39.450000000000003</c:v>
                </c:pt>
                <c:pt idx="1453">
                  <c:v>39.44</c:v>
                </c:pt>
                <c:pt idx="1454">
                  <c:v>39.44</c:v>
                </c:pt>
                <c:pt idx="1455">
                  <c:v>39.43</c:v>
                </c:pt>
                <c:pt idx="1456">
                  <c:v>39.43</c:v>
                </c:pt>
                <c:pt idx="1457">
                  <c:v>39.43</c:v>
                </c:pt>
                <c:pt idx="1458">
                  <c:v>39.42</c:v>
                </c:pt>
                <c:pt idx="1459">
                  <c:v>39.42</c:v>
                </c:pt>
                <c:pt idx="1460">
                  <c:v>39.42</c:v>
                </c:pt>
                <c:pt idx="1461">
                  <c:v>39.42</c:v>
                </c:pt>
                <c:pt idx="1462">
                  <c:v>39.42</c:v>
                </c:pt>
                <c:pt idx="1463">
                  <c:v>39.42</c:v>
                </c:pt>
                <c:pt idx="1464">
                  <c:v>39.409999999999997</c:v>
                </c:pt>
                <c:pt idx="1465">
                  <c:v>39.409999999999997</c:v>
                </c:pt>
                <c:pt idx="1466">
                  <c:v>39.409999999999997</c:v>
                </c:pt>
                <c:pt idx="1467">
                  <c:v>39.409999999999997</c:v>
                </c:pt>
                <c:pt idx="1468">
                  <c:v>39.409999999999997</c:v>
                </c:pt>
                <c:pt idx="1469">
                  <c:v>39.4</c:v>
                </c:pt>
                <c:pt idx="1470">
                  <c:v>39.4</c:v>
                </c:pt>
                <c:pt idx="1471">
                  <c:v>39.4</c:v>
                </c:pt>
                <c:pt idx="1472">
                  <c:v>39.4</c:v>
                </c:pt>
                <c:pt idx="1473">
                  <c:v>39.4</c:v>
                </c:pt>
                <c:pt idx="1474">
                  <c:v>39.39</c:v>
                </c:pt>
                <c:pt idx="1475">
                  <c:v>39.39</c:v>
                </c:pt>
                <c:pt idx="1476">
                  <c:v>39.39</c:v>
                </c:pt>
                <c:pt idx="1477">
                  <c:v>39.39</c:v>
                </c:pt>
                <c:pt idx="1478">
                  <c:v>39.39</c:v>
                </c:pt>
                <c:pt idx="1479">
                  <c:v>39.39</c:v>
                </c:pt>
                <c:pt idx="1480">
                  <c:v>39.39</c:v>
                </c:pt>
                <c:pt idx="1481">
                  <c:v>39.39</c:v>
                </c:pt>
                <c:pt idx="1482">
                  <c:v>39.380000000000003</c:v>
                </c:pt>
                <c:pt idx="1483">
                  <c:v>39.380000000000003</c:v>
                </c:pt>
                <c:pt idx="1484">
                  <c:v>39.380000000000003</c:v>
                </c:pt>
                <c:pt idx="1485">
                  <c:v>39.369999999999997</c:v>
                </c:pt>
                <c:pt idx="1486">
                  <c:v>39.369999999999997</c:v>
                </c:pt>
                <c:pt idx="1487">
                  <c:v>39.369999999999997</c:v>
                </c:pt>
                <c:pt idx="1488">
                  <c:v>39.369999999999997</c:v>
                </c:pt>
                <c:pt idx="1489">
                  <c:v>39.369999999999997</c:v>
                </c:pt>
                <c:pt idx="1490">
                  <c:v>39.36</c:v>
                </c:pt>
                <c:pt idx="1491">
                  <c:v>39.36</c:v>
                </c:pt>
                <c:pt idx="1492">
                  <c:v>39.36</c:v>
                </c:pt>
                <c:pt idx="1493">
                  <c:v>39.35</c:v>
                </c:pt>
                <c:pt idx="1494">
                  <c:v>39.35</c:v>
                </c:pt>
                <c:pt idx="1495">
                  <c:v>39.35</c:v>
                </c:pt>
                <c:pt idx="1496">
                  <c:v>39.340000000000003</c:v>
                </c:pt>
                <c:pt idx="1497">
                  <c:v>39.340000000000003</c:v>
                </c:pt>
                <c:pt idx="1498">
                  <c:v>39.340000000000003</c:v>
                </c:pt>
                <c:pt idx="1499">
                  <c:v>39.340000000000003</c:v>
                </c:pt>
                <c:pt idx="1500">
                  <c:v>39.340000000000003</c:v>
                </c:pt>
                <c:pt idx="1501">
                  <c:v>39.340000000000003</c:v>
                </c:pt>
                <c:pt idx="1502">
                  <c:v>39.340000000000003</c:v>
                </c:pt>
                <c:pt idx="1503">
                  <c:v>39.340000000000003</c:v>
                </c:pt>
                <c:pt idx="1504">
                  <c:v>39.340000000000003</c:v>
                </c:pt>
                <c:pt idx="1505">
                  <c:v>39.35</c:v>
                </c:pt>
                <c:pt idx="1506">
                  <c:v>39.36</c:v>
                </c:pt>
                <c:pt idx="1507">
                  <c:v>39.36</c:v>
                </c:pt>
                <c:pt idx="1508">
                  <c:v>39.36</c:v>
                </c:pt>
                <c:pt idx="1509">
                  <c:v>39.36</c:v>
                </c:pt>
                <c:pt idx="1510">
                  <c:v>39.36</c:v>
                </c:pt>
                <c:pt idx="1511">
                  <c:v>39.36</c:v>
                </c:pt>
                <c:pt idx="1512">
                  <c:v>39.369999999999997</c:v>
                </c:pt>
                <c:pt idx="1513">
                  <c:v>39.369999999999997</c:v>
                </c:pt>
                <c:pt idx="1514">
                  <c:v>39.369999999999997</c:v>
                </c:pt>
                <c:pt idx="1515">
                  <c:v>39.369999999999997</c:v>
                </c:pt>
                <c:pt idx="1516">
                  <c:v>39.380000000000003</c:v>
                </c:pt>
                <c:pt idx="1517">
                  <c:v>39.380000000000003</c:v>
                </c:pt>
                <c:pt idx="1518">
                  <c:v>39.380000000000003</c:v>
                </c:pt>
                <c:pt idx="1519">
                  <c:v>39.380000000000003</c:v>
                </c:pt>
                <c:pt idx="1520">
                  <c:v>39.380000000000003</c:v>
                </c:pt>
                <c:pt idx="1521">
                  <c:v>39.39</c:v>
                </c:pt>
                <c:pt idx="1522">
                  <c:v>39.380000000000003</c:v>
                </c:pt>
                <c:pt idx="1523">
                  <c:v>39.39</c:v>
                </c:pt>
                <c:pt idx="1524">
                  <c:v>39.39</c:v>
                </c:pt>
                <c:pt idx="1525">
                  <c:v>39.39</c:v>
                </c:pt>
                <c:pt idx="1526">
                  <c:v>39.39</c:v>
                </c:pt>
                <c:pt idx="1527">
                  <c:v>39.39</c:v>
                </c:pt>
                <c:pt idx="1528">
                  <c:v>39.39</c:v>
                </c:pt>
                <c:pt idx="1529">
                  <c:v>39.39</c:v>
                </c:pt>
                <c:pt idx="1530">
                  <c:v>39.39</c:v>
                </c:pt>
                <c:pt idx="1531">
                  <c:v>39.4</c:v>
                </c:pt>
                <c:pt idx="1532">
                  <c:v>39.4</c:v>
                </c:pt>
                <c:pt idx="1533">
                  <c:v>39.4</c:v>
                </c:pt>
                <c:pt idx="1534">
                  <c:v>39.409999999999997</c:v>
                </c:pt>
                <c:pt idx="1535">
                  <c:v>39.409999999999997</c:v>
                </c:pt>
                <c:pt idx="1536">
                  <c:v>39.409999999999997</c:v>
                </c:pt>
                <c:pt idx="1537">
                  <c:v>39.42</c:v>
                </c:pt>
                <c:pt idx="1538">
                  <c:v>39.43</c:v>
                </c:pt>
                <c:pt idx="1539">
                  <c:v>39.43</c:v>
                </c:pt>
                <c:pt idx="1540">
                  <c:v>39.44</c:v>
                </c:pt>
                <c:pt idx="1541">
                  <c:v>39.450000000000003</c:v>
                </c:pt>
                <c:pt idx="1542">
                  <c:v>39.450000000000003</c:v>
                </c:pt>
                <c:pt idx="1543">
                  <c:v>39.46</c:v>
                </c:pt>
                <c:pt idx="1544">
                  <c:v>39.46</c:v>
                </c:pt>
                <c:pt idx="1545">
                  <c:v>39.46</c:v>
                </c:pt>
                <c:pt idx="1546">
                  <c:v>39.47</c:v>
                </c:pt>
                <c:pt idx="1547">
                  <c:v>39.47</c:v>
                </c:pt>
                <c:pt idx="1548">
                  <c:v>39.479999999999997</c:v>
                </c:pt>
                <c:pt idx="1549">
                  <c:v>39.479999999999997</c:v>
                </c:pt>
                <c:pt idx="1550">
                  <c:v>39.49</c:v>
                </c:pt>
                <c:pt idx="1551">
                  <c:v>39.49</c:v>
                </c:pt>
                <c:pt idx="1552">
                  <c:v>39.49</c:v>
                </c:pt>
                <c:pt idx="1553">
                  <c:v>39.5</c:v>
                </c:pt>
                <c:pt idx="1554">
                  <c:v>39.51</c:v>
                </c:pt>
                <c:pt idx="1555">
                  <c:v>39.520000000000003</c:v>
                </c:pt>
                <c:pt idx="1556">
                  <c:v>39.520000000000003</c:v>
                </c:pt>
                <c:pt idx="1557">
                  <c:v>39.53</c:v>
                </c:pt>
                <c:pt idx="1558">
                  <c:v>39.54</c:v>
                </c:pt>
                <c:pt idx="1559">
                  <c:v>39.54</c:v>
                </c:pt>
                <c:pt idx="1560">
                  <c:v>39.549999999999997</c:v>
                </c:pt>
                <c:pt idx="1561">
                  <c:v>39.56</c:v>
                </c:pt>
                <c:pt idx="1562">
                  <c:v>39.56</c:v>
                </c:pt>
                <c:pt idx="1563">
                  <c:v>39.57</c:v>
                </c:pt>
                <c:pt idx="1564">
                  <c:v>39.57</c:v>
                </c:pt>
                <c:pt idx="1565">
                  <c:v>39.58</c:v>
                </c:pt>
                <c:pt idx="1566">
                  <c:v>39.58</c:v>
                </c:pt>
                <c:pt idx="1567">
                  <c:v>39.590000000000003</c:v>
                </c:pt>
                <c:pt idx="1568">
                  <c:v>39.6</c:v>
                </c:pt>
                <c:pt idx="1569">
                  <c:v>39.6</c:v>
                </c:pt>
                <c:pt idx="1570">
                  <c:v>39.61</c:v>
                </c:pt>
                <c:pt idx="1571">
                  <c:v>39.61</c:v>
                </c:pt>
                <c:pt idx="1572">
                  <c:v>39.619999999999997</c:v>
                </c:pt>
                <c:pt idx="1573">
                  <c:v>39.619999999999997</c:v>
                </c:pt>
                <c:pt idx="1574">
                  <c:v>39.619999999999997</c:v>
                </c:pt>
                <c:pt idx="1575">
                  <c:v>39.630000000000003</c:v>
                </c:pt>
                <c:pt idx="1576">
                  <c:v>39.630000000000003</c:v>
                </c:pt>
                <c:pt idx="1577">
                  <c:v>39.630000000000003</c:v>
                </c:pt>
                <c:pt idx="1578">
                  <c:v>39.64</c:v>
                </c:pt>
                <c:pt idx="1579">
                  <c:v>39.64</c:v>
                </c:pt>
                <c:pt idx="1580">
                  <c:v>39.64</c:v>
                </c:pt>
                <c:pt idx="1581">
                  <c:v>39.65</c:v>
                </c:pt>
                <c:pt idx="1582">
                  <c:v>39.65</c:v>
                </c:pt>
                <c:pt idx="1583">
                  <c:v>39.65</c:v>
                </c:pt>
                <c:pt idx="1584">
                  <c:v>39.65</c:v>
                </c:pt>
                <c:pt idx="1585">
                  <c:v>39.65</c:v>
                </c:pt>
                <c:pt idx="1586">
                  <c:v>39.659999999999997</c:v>
                </c:pt>
                <c:pt idx="1587">
                  <c:v>39.659999999999997</c:v>
                </c:pt>
                <c:pt idx="1588">
                  <c:v>39.659999999999997</c:v>
                </c:pt>
                <c:pt idx="1589">
                  <c:v>39.659999999999997</c:v>
                </c:pt>
                <c:pt idx="1590">
                  <c:v>39.659999999999997</c:v>
                </c:pt>
                <c:pt idx="1591">
                  <c:v>39.67</c:v>
                </c:pt>
                <c:pt idx="1592">
                  <c:v>39.67</c:v>
                </c:pt>
                <c:pt idx="1593">
                  <c:v>39.67</c:v>
                </c:pt>
                <c:pt idx="1594">
                  <c:v>39.68</c:v>
                </c:pt>
                <c:pt idx="1595">
                  <c:v>39.68</c:v>
                </c:pt>
                <c:pt idx="1596">
                  <c:v>39.68</c:v>
                </c:pt>
                <c:pt idx="1597">
                  <c:v>39.68</c:v>
                </c:pt>
                <c:pt idx="1598">
                  <c:v>39.68</c:v>
                </c:pt>
                <c:pt idx="1599">
                  <c:v>39.68</c:v>
                </c:pt>
                <c:pt idx="1600">
                  <c:v>39.68</c:v>
                </c:pt>
                <c:pt idx="1601">
                  <c:v>39.69</c:v>
                </c:pt>
                <c:pt idx="1602">
                  <c:v>39.69</c:v>
                </c:pt>
                <c:pt idx="1603">
                  <c:v>39.69</c:v>
                </c:pt>
                <c:pt idx="1604">
                  <c:v>39.69</c:v>
                </c:pt>
                <c:pt idx="1605">
                  <c:v>39.69</c:v>
                </c:pt>
                <c:pt idx="1606">
                  <c:v>39.69</c:v>
                </c:pt>
                <c:pt idx="1607">
                  <c:v>39.69</c:v>
                </c:pt>
                <c:pt idx="1608">
                  <c:v>39.69</c:v>
                </c:pt>
                <c:pt idx="1609">
                  <c:v>39.69</c:v>
                </c:pt>
                <c:pt idx="1610">
                  <c:v>39.69</c:v>
                </c:pt>
                <c:pt idx="1611">
                  <c:v>39.700000000000003</c:v>
                </c:pt>
                <c:pt idx="1612">
                  <c:v>39.700000000000003</c:v>
                </c:pt>
                <c:pt idx="1613">
                  <c:v>39.700000000000003</c:v>
                </c:pt>
                <c:pt idx="1614">
                  <c:v>39.700000000000003</c:v>
                </c:pt>
                <c:pt idx="1615">
                  <c:v>39.700000000000003</c:v>
                </c:pt>
                <c:pt idx="1616">
                  <c:v>39.700000000000003</c:v>
                </c:pt>
                <c:pt idx="1617">
                  <c:v>39.700000000000003</c:v>
                </c:pt>
                <c:pt idx="1618">
                  <c:v>39.700000000000003</c:v>
                </c:pt>
                <c:pt idx="1619">
                  <c:v>39.700000000000003</c:v>
                </c:pt>
                <c:pt idx="1620">
                  <c:v>39.700000000000003</c:v>
                </c:pt>
                <c:pt idx="1621">
                  <c:v>39.700000000000003</c:v>
                </c:pt>
                <c:pt idx="1622">
                  <c:v>39.69</c:v>
                </c:pt>
                <c:pt idx="1623">
                  <c:v>39.69</c:v>
                </c:pt>
                <c:pt idx="1624">
                  <c:v>39.69</c:v>
                </c:pt>
                <c:pt idx="1625">
                  <c:v>39.69</c:v>
                </c:pt>
                <c:pt idx="1626">
                  <c:v>39.69</c:v>
                </c:pt>
                <c:pt idx="1627">
                  <c:v>39.69</c:v>
                </c:pt>
                <c:pt idx="1628">
                  <c:v>39.69</c:v>
                </c:pt>
                <c:pt idx="1629">
                  <c:v>39.69</c:v>
                </c:pt>
                <c:pt idx="1630">
                  <c:v>39.69</c:v>
                </c:pt>
                <c:pt idx="1631">
                  <c:v>39.69</c:v>
                </c:pt>
                <c:pt idx="1632">
                  <c:v>39.69</c:v>
                </c:pt>
                <c:pt idx="1633">
                  <c:v>39.69</c:v>
                </c:pt>
                <c:pt idx="1634">
                  <c:v>39.69</c:v>
                </c:pt>
                <c:pt idx="1635">
                  <c:v>39.68</c:v>
                </c:pt>
                <c:pt idx="1636">
                  <c:v>39.68</c:v>
                </c:pt>
                <c:pt idx="1637">
                  <c:v>39.68</c:v>
                </c:pt>
                <c:pt idx="1638">
                  <c:v>39.68</c:v>
                </c:pt>
                <c:pt idx="1639">
                  <c:v>39.68</c:v>
                </c:pt>
                <c:pt idx="1640">
                  <c:v>39.68</c:v>
                </c:pt>
                <c:pt idx="1641">
                  <c:v>39.68</c:v>
                </c:pt>
                <c:pt idx="1642">
                  <c:v>39.68</c:v>
                </c:pt>
                <c:pt idx="1643">
                  <c:v>39.68</c:v>
                </c:pt>
                <c:pt idx="1644">
                  <c:v>39.68</c:v>
                </c:pt>
                <c:pt idx="1645">
                  <c:v>39.68</c:v>
                </c:pt>
                <c:pt idx="1646">
                  <c:v>39.67</c:v>
                </c:pt>
                <c:pt idx="1647">
                  <c:v>39.67</c:v>
                </c:pt>
                <c:pt idx="1648">
                  <c:v>39.659999999999997</c:v>
                </c:pt>
                <c:pt idx="1649">
                  <c:v>39.659999999999997</c:v>
                </c:pt>
                <c:pt idx="1650">
                  <c:v>39.659999999999997</c:v>
                </c:pt>
                <c:pt idx="1651">
                  <c:v>39.65</c:v>
                </c:pt>
                <c:pt idx="1652">
                  <c:v>39.65</c:v>
                </c:pt>
                <c:pt idx="1653">
                  <c:v>39.65</c:v>
                </c:pt>
                <c:pt idx="1654">
                  <c:v>39.65</c:v>
                </c:pt>
                <c:pt idx="1655">
                  <c:v>39.65</c:v>
                </c:pt>
                <c:pt idx="1656">
                  <c:v>39.65</c:v>
                </c:pt>
                <c:pt idx="1657">
                  <c:v>39.65</c:v>
                </c:pt>
                <c:pt idx="1658">
                  <c:v>39.64</c:v>
                </c:pt>
                <c:pt idx="1659">
                  <c:v>39.64</c:v>
                </c:pt>
                <c:pt idx="1660">
                  <c:v>39.64</c:v>
                </c:pt>
                <c:pt idx="1661">
                  <c:v>39.64</c:v>
                </c:pt>
                <c:pt idx="1662">
                  <c:v>39.64</c:v>
                </c:pt>
                <c:pt idx="1663">
                  <c:v>39.64</c:v>
                </c:pt>
                <c:pt idx="1664">
                  <c:v>39.64</c:v>
                </c:pt>
                <c:pt idx="1665">
                  <c:v>39.630000000000003</c:v>
                </c:pt>
                <c:pt idx="1666">
                  <c:v>39.630000000000003</c:v>
                </c:pt>
                <c:pt idx="1667">
                  <c:v>39.630000000000003</c:v>
                </c:pt>
                <c:pt idx="1668">
                  <c:v>39.630000000000003</c:v>
                </c:pt>
                <c:pt idx="1669">
                  <c:v>39.619999999999997</c:v>
                </c:pt>
                <c:pt idx="1670">
                  <c:v>39.619999999999997</c:v>
                </c:pt>
                <c:pt idx="1671">
                  <c:v>39.619999999999997</c:v>
                </c:pt>
                <c:pt idx="1672">
                  <c:v>39.619999999999997</c:v>
                </c:pt>
                <c:pt idx="1673">
                  <c:v>39.61</c:v>
                </c:pt>
                <c:pt idx="1674">
                  <c:v>39.61</c:v>
                </c:pt>
                <c:pt idx="1675">
                  <c:v>39.6</c:v>
                </c:pt>
                <c:pt idx="1676">
                  <c:v>39.6</c:v>
                </c:pt>
                <c:pt idx="1677">
                  <c:v>39.590000000000003</c:v>
                </c:pt>
                <c:pt idx="1678">
                  <c:v>39.590000000000003</c:v>
                </c:pt>
                <c:pt idx="1679">
                  <c:v>39.590000000000003</c:v>
                </c:pt>
                <c:pt idx="1680">
                  <c:v>39.58</c:v>
                </c:pt>
                <c:pt idx="1681">
                  <c:v>39.58</c:v>
                </c:pt>
                <c:pt idx="1682">
                  <c:v>39.57</c:v>
                </c:pt>
                <c:pt idx="1683">
                  <c:v>39.56</c:v>
                </c:pt>
                <c:pt idx="1684">
                  <c:v>39.549999999999997</c:v>
                </c:pt>
                <c:pt idx="1685">
                  <c:v>39.54</c:v>
                </c:pt>
                <c:pt idx="1686">
                  <c:v>39.54</c:v>
                </c:pt>
                <c:pt idx="1687">
                  <c:v>39.54</c:v>
                </c:pt>
                <c:pt idx="1688">
                  <c:v>39.53</c:v>
                </c:pt>
                <c:pt idx="1689">
                  <c:v>39.53</c:v>
                </c:pt>
                <c:pt idx="1690">
                  <c:v>39.53</c:v>
                </c:pt>
                <c:pt idx="1691">
                  <c:v>39.53</c:v>
                </c:pt>
                <c:pt idx="1692">
                  <c:v>39.520000000000003</c:v>
                </c:pt>
                <c:pt idx="1693">
                  <c:v>39.520000000000003</c:v>
                </c:pt>
                <c:pt idx="1694">
                  <c:v>39.51</c:v>
                </c:pt>
                <c:pt idx="1695">
                  <c:v>39.51</c:v>
                </c:pt>
                <c:pt idx="1696">
                  <c:v>39.5</c:v>
                </c:pt>
                <c:pt idx="1697">
                  <c:v>39.5</c:v>
                </c:pt>
                <c:pt idx="1698">
                  <c:v>39.49</c:v>
                </c:pt>
                <c:pt idx="1699">
                  <c:v>39.49</c:v>
                </c:pt>
                <c:pt idx="1700">
                  <c:v>39.479999999999997</c:v>
                </c:pt>
                <c:pt idx="1701">
                  <c:v>39.47</c:v>
                </c:pt>
                <c:pt idx="1702">
                  <c:v>39.46</c:v>
                </c:pt>
                <c:pt idx="1703">
                  <c:v>39.450000000000003</c:v>
                </c:pt>
                <c:pt idx="1704">
                  <c:v>39.450000000000003</c:v>
                </c:pt>
                <c:pt idx="1705">
                  <c:v>39.450000000000003</c:v>
                </c:pt>
                <c:pt idx="1706">
                  <c:v>39.44</c:v>
                </c:pt>
                <c:pt idx="1707">
                  <c:v>39.44</c:v>
                </c:pt>
                <c:pt idx="1708">
                  <c:v>39.43</c:v>
                </c:pt>
                <c:pt idx="1709">
                  <c:v>39.43</c:v>
                </c:pt>
                <c:pt idx="1710">
                  <c:v>39.43</c:v>
                </c:pt>
                <c:pt idx="1711">
                  <c:v>39.42</c:v>
                </c:pt>
                <c:pt idx="1712">
                  <c:v>39.42</c:v>
                </c:pt>
                <c:pt idx="1713">
                  <c:v>39.42</c:v>
                </c:pt>
                <c:pt idx="1714">
                  <c:v>39.409999999999997</c:v>
                </c:pt>
                <c:pt idx="1715">
                  <c:v>39.409999999999997</c:v>
                </c:pt>
                <c:pt idx="1716">
                  <c:v>39.409999999999997</c:v>
                </c:pt>
                <c:pt idx="1717">
                  <c:v>39.409999999999997</c:v>
                </c:pt>
                <c:pt idx="1718">
                  <c:v>39.4</c:v>
                </c:pt>
                <c:pt idx="1719">
                  <c:v>39.4</c:v>
                </c:pt>
                <c:pt idx="1720">
                  <c:v>39.4</c:v>
                </c:pt>
                <c:pt idx="1721">
                  <c:v>39.4</c:v>
                </c:pt>
                <c:pt idx="1722">
                  <c:v>39.4</c:v>
                </c:pt>
                <c:pt idx="1723">
                  <c:v>39.4</c:v>
                </c:pt>
                <c:pt idx="1724">
                  <c:v>39.4</c:v>
                </c:pt>
                <c:pt idx="1725">
                  <c:v>39.4</c:v>
                </c:pt>
                <c:pt idx="1726">
                  <c:v>39.4</c:v>
                </c:pt>
                <c:pt idx="1727">
                  <c:v>39.4</c:v>
                </c:pt>
                <c:pt idx="1728">
                  <c:v>39.4</c:v>
                </c:pt>
                <c:pt idx="1729">
                  <c:v>39.39</c:v>
                </c:pt>
                <c:pt idx="1730">
                  <c:v>39.39</c:v>
                </c:pt>
                <c:pt idx="1731">
                  <c:v>39.39</c:v>
                </c:pt>
                <c:pt idx="1732">
                  <c:v>39.39</c:v>
                </c:pt>
                <c:pt idx="1733">
                  <c:v>39.39</c:v>
                </c:pt>
                <c:pt idx="1734">
                  <c:v>39.39</c:v>
                </c:pt>
                <c:pt idx="1735">
                  <c:v>39.39</c:v>
                </c:pt>
                <c:pt idx="1736">
                  <c:v>39.39</c:v>
                </c:pt>
                <c:pt idx="1737">
                  <c:v>39.39</c:v>
                </c:pt>
                <c:pt idx="1738">
                  <c:v>39.39</c:v>
                </c:pt>
                <c:pt idx="1739">
                  <c:v>39.39</c:v>
                </c:pt>
                <c:pt idx="1740">
                  <c:v>39.380000000000003</c:v>
                </c:pt>
                <c:pt idx="1741">
                  <c:v>39.380000000000003</c:v>
                </c:pt>
                <c:pt idx="1742">
                  <c:v>39.380000000000003</c:v>
                </c:pt>
                <c:pt idx="1743">
                  <c:v>39.380000000000003</c:v>
                </c:pt>
                <c:pt idx="1744">
                  <c:v>39.380000000000003</c:v>
                </c:pt>
                <c:pt idx="1745">
                  <c:v>39.380000000000003</c:v>
                </c:pt>
                <c:pt idx="1746">
                  <c:v>39.369999999999997</c:v>
                </c:pt>
                <c:pt idx="1747">
                  <c:v>39.369999999999997</c:v>
                </c:pt>
                <c:pt idx="1748">
                  <c:v>39.380000000000003</c:v>
                </c:pt>
                <c:pt idx="1749">
                  <c:v>39.380000000000003</c:v>
                </c:pt>
                <c:pt idx="1750">
                  <c:v>39.380000000000003</c:v>
                </c:pt>
                <c:pt idx="1751">
                  <c:v>39.380000000000003</c:v>
                </c:pt>
                <c:pt idx="1752">
                  <c:v>39.380000000000003</c:v>
                </c:pt>
                <c:pt idx="1753">
                  <c:v>39.380000000000003</c:v>
                </c:pt>
                <c:pt idx="1754">
                  <c:v>39.380000000000003</c:v>
                </c:pt>
                <c:pt idx="1755">
                  <c:v>39.39</c:v>
                </c:pt>
                <c:pt idx="1756">
                  <c:v>39.39</c:v>
                </c:pt>
                <c:pt idx="1757">
                  <c:v>39.39</c:v>
                </c:pt>
                <c:pt idx="1758">
                  <c:v>39.39</c:v>
                </c:pt>
                <c:pt idx="1759">
                  <c:v>39.39</c:v>
                </c:pt>
                <c:pt idx="1760">
                  <c:v>39.39</c:v>
                </c:pt>
                <c:pt idx="1761">
                  <c:v>39.39</c:v>
                </c:pt>
                <c:pt idx="1762">
                  <c:v>39.39</c:v>
                </c:pt>
                <c:pt idx="1763">
                  <c:v>39.39</c:v>
                </c:pt>
                <c:pt idx="1764">
                  <c:v>39.4</c:v>
                </c:pt>
                <c:pt idx="1765">
                  <c:v>39.4</c:v>
                </c:pt>
                <c:pt idx="1766">
                  <c:v>39.4</c:v>
                </c:pt>
                <c:pt idx="1767">
                  <c:v>39.4</c:v>
                </c:pt>
                <c:pt idx="1768">
                  <c:v>39.4</c:v>
                </c:pt>
                <c:pt idx="1769">
                  <c:v>39.4</c:v>
                </c:pt>
                <c:pt idx="1770">
                  <c:v>39.4</c:v>
                </c:pt>
                <c:pt idx="1771">
                  <c:v>39.4</c:v>
                </c:pt>
                <c:pt idx="1772">
                  <c:v>39.4</c:v>
                </c:pt>
                <c:pt idx="1773">
                  <c:v>39.4</c:v>
                </c:pt>
                <c:pt idx="1774">
                  <c:v>39.4</c:v>
                </c:pt>
                <c:pt idx="1775">
                  <c:v>39.4</c:v>
                </c:pt>
                <c:pt idx="1776">
                  <c:v>39.409999999999997</c:v>
                </c:pt>
                <c:pt idx="1777">
                  <c:v>39.409999999999997</c:v>
                </c:pt>
                <c:pt idx="1778">
                  <c:v>39.409999999999997</c:v>
                </c:pt>
                <c:pt idx="1779">
                  <c:v>39.409999999999997</c:v>
                </c:pt>
                <c:pt idx="1780">
                  <c:v>39.409999999999997</c:v>
                </c:pt>
                <c:pt idx="1781">
                  <c:v>39.409999999999997</c:v>
                </c:pt>
                <c:pt idx="1782">
                  <c:v>39.409999999999997</c:v>
                </c:pt>
                <c:pt idx="1783">
                  <c:v>39.409999999999997</c:v>
                </c:pt>
                <c:pt idx="1784">
                  <c:v>39.42</c:v>
                </c:pt>
                <c:pt idx="1785">
                  <c:v>39.42</c:v>
                </c:pt>
                <c:pt idx="1786">
                  <c:v>39.42</c:v>
                </c:pt>
                <c:pt idx="1787">
                  <c:v>39.43</c:v>
                </c:pt>
                <c:pt idx="1788">
                  <c:v>39.43</c:v>
                </c:pt>
                <c:pt idx="1789">
                  <c:v>39.43</c:v>
                </c:pt>
                <c:pt idx="1790">
                  <c:v>39.44</c:v>
                </c:pt>
                <c:pt idx="1791">
                  <c:v>39.44</c:v>
                </c:pt>
                <c:pt idx="1792">
                  <c:v>39.44</c:v>
                </c:pt>
                <c:pt idx="1793">
                  <c:v>39.450000000000003</c:v>
                </c:pt>
                <c:pt idx="1794">
                  <c:v>39.450000000000003</c:v>
                </c:pt>
                <c:pt idx="1795">
                  <c:v>39.450000000000003</c:v>
                </c:pt>
                <c:pt idx="1796">
                  <c:v>39.46</c:v>
                </c:pt>
                <c:pt idx="1797">
                  <c:v>39.46</c:v>
                </c:pt>
                <c:pt idx="1798">
                  <c:v>39.47</c:v>
                </c:pt>
                <c:pt idx="1799">
                  <c:v>39.479999999999997</c:v>
                </c:pt>
                <c:pt idx="1800">
                  <c:v>39.49</c:v>
                </c:pt>
                <c:pt idx="1801">
                  <c:v>39.49</c:v>
                </c:pt>
                <c:pt idx="1802">
                  <c:v>39.5</c:v>
                </c:pt>
                <c:pt idx="1803">
                  <c:v>39.51</c:v>
                </c:pt>
                <c:pt idx="1804">
                  <c:v>39.51</c:v>
                </c:pt>
                <c:pt idx="1805">
                  <c:v>39.51</c:v>
                </c:pt>
                <c:pt idx="1806">
                  <c:v>39.520000000000003</c:v>
                </c:pt>
                <c:pt idx="1807">
                  <c:v>39.520000000000003</c:v>
                </c:pt>
                <c:pt idx="1808">
                  <c:v>39.53</c:v>
                </c:pt>
                <c:pt idx="1809">
                  <c:v>39.53</c:v>
                </c:pt>
                <c:pt idx="1810">
                  <c:v>39.53</c:v>
                </c:pt>
                <c:pt idx="1811">
                  <c:v>39.54</c:v>
                </c:pt>
                <c:pt idx="1812">
                  <c:v>39.54</c:v>
                </c:pt>
                <c:pt idx="1813">
                  <c:v>39.54</c:v>
                </c:pt>
                <c:pt idx="1814">
                  <c:v>39.549999999999997</c:v>
                </c:pt>
                <c:pt idx="1815">
                  <c:v>39.549999999999997</c:v>
                </c:pt>
                <c:pt idx="1816">
                  <c:v>39.56</c:v>
                </c:pt>
                <c:pt idx="1817">
                  <c:v>39.56</c:v>
                </c:pt>
                <c:pt idx="1818">
                  <c:v>39.57</c:v>
                </c:pt>
                <c:pt idx="1819">
                  <c:v>39.57</c:v>
                </c:pt>
                <c:pt idx="1820">
                  <c:v>39.58</c:v>
                </c:pt>
                <c:pt idx="1821">
                  <c:v>39.58</c:v>
                </c:pt>
                <c:pt idx="1822">
                  <c:v>39.58</c:v>
                </c:pt>
                <c:pt idx="1823">
                  <c:v>39.58</c:v>
                </c:pt>
                <c:pt idx="1824">
                  <c:v>39.590000000000003</c:v>
                </c:pt>
                <c:pt idx="1825">
                  <c:v>39.590000000000003</c:v>
                </c:pt>
                <c:pt idx="1826">
                  <c:v>39.6</c:v>
                </c:pt>
                <c:pt idx="1827">
                  <c:v>39.6</c:v>
                </c:pt>
                <c:pt idx="1828">
                  <c:v>39.61</c:v>
                </c:pt>
                <c:pt idx="1829">
                  <c:v>39.61</c:v>
                </c:pt>
                <c:pt idx="1830">
                  <c:v>39.61</c:v>
                </c:pt>
                <c:pt idx="1831">
                  <c:v>39.61</c:v>
                </c:pt>
                <c:pt idx="1832">
                  <c:v>39.61</c:v>
                </c:pt>
                <c:pt idx="1833">
                  <c:v>39.619999999999997</c:v>
                </c:pt>
                <c:pt idx="1834">
                  <c:v>39.619999999999997</c:v>
                </c:pt>
                <c:pt idx="1835">
                  <c:v>39.619999999999997</c:v>
                </c:pt>
                <c:pt idx="1836">
                  <c:v>39.619999999999997</c:v>
                </c:pt>
                <c:pt idx="1837">
                  <c:v>39.619999999999997</c:v>
                </c:pt>
                <c:pt idx="1838">
                  <c:v>39.619999999999997</c:v>
                </c:pt>
                <c:pt idx="1839">
                  <c:v>39.630000000000003</c:v>
                </c:pt>
                <c:pt idx="1840">
                  <c:v>39.630000000000003</c:v>
                </c:pt>
                <c:pt idx="1841">
                  <c:v>39.630000000000003</c:v>
                </c:pt>
                <c:pt idx="1842">
                  <c:v>39.630000000000003</c:v>
                </c:pt>
                <c:pt idx="1843">
                  <c:v>39.630000000000003</c:v>
                </c:pt>
                <c:pt idx="1844">
                  <c:v>39.630000000000003</c:v>
                </c:pt>
                <c:pt idx="1845">
                  <c:v>39.630000000000003</c:v>
                </c:pt>
                <c:pt idx="1846">
                  <c:v>39.630000000000003</c:v>
                </c:pt>
                <c:pt idx="1847">
                  <c:v>39.630000000000003</c:v>
                </c:pt>
                <c:pt idx="1848">
                  <c:v>39.630000000000003</c:v>
                </c:pt>
                <c:pt idx="1849">
                  <c:v>39.630000000000003</c:v>
                </c:pt>
                <c:pt idx="1850">
                  <c:v>39.630000000000003</c:v>
                </c:pt>
                <c:pt idx="1851">
                  <c:v>39.64</c:v>
                </c:pt>
                <c:pt idx="1852">
                  <c:v>39.64</c:v>
                </c:pt>
                <c:pt idx="1853">
                  <c:v>39.64</c:v>
                </c:pt>
                <c:pt idx="1854">
                  <c:v>39.64</c:v>
                </c:pt>
                <c:pt idx="1855">
                  <c:v>39.64</c:v>
                </c:pt>
                <c:pt idx="1856">
                  <c:v>39.64</c:v>
                </c:pt>
                <c:pt idx="1857">
                  <c:v>39.64</c:v>
                </c:pt>
                <c:pt idx="1858">
                  <c:v>39.64</c:v>
                </c:pt>
                <c:pt idx="1859">
                  <c:v>39.65</c:v>
                </c:pt>
                <c:pt idx="1860">
                  <c:v>39.65</c:v>
                </c:pt>
                <c:pt idx="1861">
                  <c:v>39.65</c:v>
                </c:pt>
                <c:pt idx="1862">
                  <c:v>39.65</c:v>
                </c:pt>
                <c:pt idx="1863">
                  <c:v>39.65</c:v>
                </c:pt>
                <c:pt idx="1864">
                  <c:v>39.65</c:v>
                </c:pt>
                <c:pt idx="1865">
                  <c:v>39.65</c:v>
                </c:pt>
                <c:pt idx="1866">
                  <c:v>39.65</c:v>
                </c:pt>
                <c:pt idx="1867">
                  <c:v>39.65</c:v>
                </c:pt>
                <c:pt idx="1868">
                  <c:v>39.64</c:v>
                </c:pt>
                <c:pt idx="1869">
                  <c:v>39.65</c:v>
                </c:pt>
                <c:pt idx="1870">
                  <c:v>39.65</c:v>
                </c:pt>
                <c:pt idx="1871">
                  <c:v>39.65</c:v>
                </c:pt>
                <c:pt idx="1872">
                  <c:v>39.65</c:v>
                </c:pt>
                <c:pt idx="1873">
                  <c:v>39.65</c:v>
                </c:pt>
                <c:pt idx="1874">
                  <c:v>39.64</c:v>
                </c:pt>
                <c:pt idx="1875">
                  <c:v>39.64</c:v>
                </c:pt>
                <c:pt idx="1876">
                  <c:v>39.64</c:v>
                </c:pt>
                <c:pt idx="1877">
                  <c:v>39.64</c:v>
                </c:pt>
                <c:pt idx="1878">
                  <c:v>39.64</c:v>
                </c:pt>
                <c:pt idx="1879">
                  <c:v>39.64</c:v>
                </c:pt>
                <c:pt idx="1880">
                  <c:v>39.64</c:v>
                </c:pt>
                <c:pt idx="1881">
                  <c:v>39.64</c:v>
                </c:pt>
                <c:pt idx="1882">
                  <c:v>39.64</c:v>
                </c:pt>
                <c:pt idx="1883">
                  <c:v>39.64</c:v>
                </c:pt>
                <c:pt idx="1884">
                  <c:v>39.64</c:v>
                </c:pt>
                <c:pt idx="1885">
                  <c:v>39.64</c:v>
                </c:pt>
                <c:pt idx="1886">
                  <c:v>39.64</c:v>
                </c:pt>
                <c:pt idx="1887">
                  <c:v>39.64</c:v>
                </c:pt>
                <c:pt idx="1888">
                  <c:v>39.630000000000003</c:v>
                </c:pt>
                <c:pt idx="1889">
                  <c:v>39.630000000000003</c:v>
                </c:pt>
                <c:pt idx="1890">
                  <c:v>39.630000000000003</c:v>
                </c:pt>
                <c:pt idx="1891">
                  <c:v>39.630000000000003</c:v>
                </c:pt>
                <c:pt idx="1892">
                  <c:v>39.630000000000003</c:v>
                </c:pt>
                <c:pt idx="1893">
                  <c:v>39.630000000000003</c:v>
                </c:pt>
                <c:pt idx="1894">
                  <c:v>39.630000000000003</c:v>
                </c:pt>
                <c:pt idx="1895">
                  <c:v>39.630000000000003</c:v>
                </c:pt>
                <c:pt idx="1896">
                  <c:v>39.619999999999997</c:v>
                </c:pt>
                <c:pt idx="1897">
                  <c:v>39.619999999999997</c:v>
                </c:pt>
                <c:pt idx="1898">
                  <c:v>39.619999999999997</c:v>
                </c:pt>
                <c:pt idx="1899">
                  <c:v>39.619999999999997</c:v>
                </c:pt>
                <c:pt idx="1900">
                  <c:v>39.619999999999997</c:v>
                </c:pt>
                <c:pt idx="1901">
                  <c:v>39.619999999999997</c:v>
                </c:pt>
                <c:pt idx="1902">
                  <c:v>39.619999999999997</c:v>
                </c:pt>
                <c:pt idx="1903">
                  <c:v>39.619999999999997</c:v>
                </c:pt>
                <c:pt idx="1904">
                  <c:v>39.619999999999997</c:v>
                </c:pt>
                <c:pt idx="1905">
                  <c:v>39.61</c:v>
                </c:pt>
                <c:pt idx="1906">
                  <c:v>39.6</c:v>
                </c:pt>
                <c:pt idx="1907">
                  <c:v>39.6</c:v>
                </c:pt>
                <c:pt idx="1908">
                  <c:v>39.61</c:v>
                </c:pt>
                <c:pt idx="1909">
                  <c:v>39.6</c:v>
                </c:pt>
                <c:pt idx="1910">
                  <c:v>39.6</c:v>
                </c:pt>
                <c:pt idx="1911">
                  <c:v>39.6</c:v>
                </c:pt>
                <c:pt idx="1912">
                  <c:v>39.590000000000003</c:v>
                </c:pt>
                <c:pt idx="1913">
                  <c:v>39.590000000000003</c:v>
                </c:pt>
                <c:pt idx="1914">
                  <c:v>39.58</c:v>
                </c:pt>
                <c:pt idx="1915">
                  <c:v>39.58</c:v>
                </c:pt>
                <c:pt idx="1916">
                  <c:v>39.58</c:v>
                </c:pt>
                <c:pt idx="1917">
                  <c:v>39.57</c:v>
                </c:pt>
                <c:pt idx="1918">
                  <c:v>39.57</c:v>
                </c:pt>
                <c:pt idx="1919">
                  <c:v>39.57</c:v>
                </c:pt>
                <c:pt idx="1920">
                  <c:v>39.57</c:v>
                </c:pt>
                <c:pt idx="1921">
                  <c:v>39.57</c:v>
                </c:pt>
                <c:pt idx="1922">
                  <c:v>39.57</c:v>
                </c:pt>
                <c:pt idx="1923">
                  <c:v>39.57</c:v>
                </c:pt>
                <c:pt idx="1924">
                  <c:v>39.57</c:v>
                </c:pt>
                <c:pt idx="1925">
                  <c:v>39.56</c:v>
                </c:pt>
                <c:pt idx="1926">
                  <c:v>39.56</c:v>
                </c:pt>
                <c:pt idx="1927">
                  <c:v>39.549999999999997</c:v>
                </c:pt>
                <c:pt idx="1928">
                  <c:v>39.54</c:v>
                </c:pt>
                <c:pt idx="1929">
                  <c:v>39.54</c:v>
                </c:pt>
                <c:pt idx="1930">
                  <c:v>39.53</c:v>
                </c:pt>
                <c:pt idx="1931">
                  <c:v>39.520000000000003</c:v>
                </c:pt>
                <c:pt idx="1932">
                  <c:v>39.520000000000003</c:v>
                </c:pt>
                <c:pt idx="1933">
                  <c:v>39.51</c:v>
                </c:pt>
                <c:pt idx="1934">
                  <c:v>39.51</c:v>
                </c:pt>
                <c:pt idx="1935">
                  <c:v>39.51</c:v>
                </c:pt>
                <c:pt idx="1936">
                  <c:v>39.5</c:v>
                </c:pt>
                <c:pt idx="1937">
                  <c:v>39.5</c:v>
                </c:pt>
                <c:pt idx="1938">
                  <c:v>39.49</c:v>
                </c:pt>
                <c:pt idx="1939">
                  <c:v>39.49</c:v>
                </c:pt>
                <c:pt idx="1940">
                  <c:v>39.49</c:v>
                </c:pt>
                <c:pt idx="1941">
                  <c:v>39.479999999999997</c:v>
                </c:pt>
                <c:pt idx="1942">
                  <c:v>39.479999999999997</c:v>
                </c:pt>
                <c:pt idx="1943">
                  <c:v>39.479999999999997</c:v>
                </c:pt>
                <c:pt idx="1944">
                  <c:v>39.479999999999997</c:v>
                </c:pt>
                <c:pt idx="1945">
                  <c:v>39.479999999999997</c:v>
                </c:pt>
                <c:pt idx="1946">
                  <c:v>39.47</c:v>
                </c:pt>
                <c:pt idx="1947">
                  <c:v>39.47</c:v>
                </c:pt>
                <c:pt idx="1948">
                  <c:v>39.47</c:v>
                </c:pt>
                <c:pt idx="1949">
                  <c:v>39.47</c:v>
                </c:pt>
                <c:pt idx="1950">
                  <c:v>39.46</c:v>
                </c:pt>
                <c:pt idx="1951">
                  <c:v>39.47</c:v>
                </c:pt>
                <c:pt idx="1952">
                  <c:v>39.47</c:v>
                </c:pt>
                <c:pt idx="1953">
                  <c:v>39.46</c:v>
                </c:pt>
                <c:pt idx="1954">
                  <c:v>39.46</c:v>
                </c:pt>
                <c:pt idx="1955">
                  <c:v>39.46</c:v>
                </c:pt>
                <c:pt idx="1956">
                  <c:v>39.46</c:v>
                </c:pt>
                <c:pt idx="1957">
                  <c:v>39.46</c:v>
                </c:pt>
                <c:pt idx="1958">
                  <c:v>39.46</c:v>
                </c:pt>
                <c:pt idx="1959">
                  <c:v>39.450000000000003</c:v>
                </c:pt>
                <c:pt idx="1960">
                  <c:v>39.450000000000003</c:v>
                </c:pt>
                <c:pt idx="1961">
                  <c:v>39.450000000000003</c:v>
                </c:pt>
                <c:pt idx="1962">
                  <c:v>39.450000000000003</c:v>
                </c:pt>
                <c:pt idx="1963">
                  <c:v>39.450000000000003</c:v>
                </c:pt>
                <c:pt idx="1964">
                  <c:v>39.450000000000003</c:v>
                </c:pt>
                <c:pt idx="1965">
                  <c:v>39.450000000000003</c:v>
                </c:pt>
                <c:pt idx="1966">
                  <c:v>39.450000000000003</c:v>
                </c:pt>
                <c:pt idx="1967">
                  <c:v>39.450000000000003</c:v>
                </c:pt>
                <c:pt idx="1968">
                  <c:v>39.450000000000003</c:v>
                </c:pt>
                <c:pt idx="1969">
                  <c:v>39.450000000000003</c:v>
                </c:pt>
                <c:pt idx="1970">
                  <c:v>39.450000000000003</c:v>
                </c:pt>
                <c:pt idx="1971">
                  <c:v>39.450000000000003</c:v>
                </c:pt>
                <c:pt idx="1972">
                  <c:v>39.450000000000003</c:v>
                </c:pt>
                <c:pt idx="1973">
                  <c:v>39.450000000000003</c:v>
                </c:pt>
                <c:pt idx="1974">
                  <c:v>39.450000000000003</c:v>
                </c:pt>
                <c:pt idx="1975">
                  <c:v>39.44</c:v>
                </c:pt>
                <c:pt idx="1976">
                  <c:v>39.44</c:v>
                </c:pt>
                <c:pt idx="1977">
                  <c:v>39.44</c:v>
                </c:pt>
                <c:pt idx="1978">
                  <c:v>39.44</c:v>
                </c:pt>
                <c:pt idx="1979">
                  <c:v>39.44</c:v>
                </c:pt>
                <c:pt idx="1980">
                  <c:v>39.44</c:v>
                </c:pt>
                <c:pt idx="1981">
                  <c:v>39.44</c:v>
                </c:pt>
                <c:pt idx="1982">
                  <c:v>39.44</c:v>
                </c:pt>
                <c:pt idx="1983">
                  <c:v>39.44</c:v>
                </c:pt>
                <c:pt idx="1984">
                  <c:v>39.44</c:v>
                </c:pt>
                <c:pt idx="1985">
                  <c:v>39.44</c:v>
                </c:pt>
                <c:pt idx="1986">
                  <c:v>39.44</c:v>
                </c:pt>
                <c:pt idx="1987">
                  <c:v>39.44</c:v>
                </c:pt>
                <c:pt idx="1988">
                  <c:v>39.44</c:v>
                </c:pt>
                <c:pt idx="1989">
                  <c:v>39.44</c:v>
                </c:pt>
                <c:pt idx="1990">
                  <c:v>39.44</c:v>
                </c:pt>
                <c:pt idx="1991">
                  <c:v>39.43</c:v>
                </c:pt>
                <c:pt idx="1992">
                  <c:v>39.43</c:v>
                </c:pt>
                <c:pt idx="1993">
                  <c:v>39.43</c:v>
                </c:pt>
                <c:pt idx="1994">
                  <c:v>39.43</c:v>
                </c:pt>
                <c:pt idx="1995">
                  <c:v>39.43</c:v>
                </c:pt>
                <c:pt idx="1996">
                  <c:v>39.43</c:v>
                </c:pt>
                <c:pt idx="1997">
                  <c:v>39.43</c:v>
                </c:pt>
                <c:pt idx="1998">
                  <c:v>39.43</c:v>
                </c:pt>
                <c:pt idx="1999">
                  <c:v>39.43</c:v>
                </c:pt>
                <c:pt idx="2000">
                  <c:v>39.43</c:v>
                </c:pt>
                <c:pt idx="2001">
                  <c:v>39.44</c:v>
                </c:pt>
                <c:pt idx="2002">
                  <c:v>39.43</c:v>
                </c:pt>
                <c:pt idx="2003">
                  <c:v>39.43</c:v>
                </c:pt>
                <c:pt idx="2004">
                  <c:v>39.43</c:v>
                </c:pt>
                <c:pt idx="2005">
                  <c:v>39.44</c:v>
                </c:pt>
                <c:pt idx="2006">
                  <c:v>39.44</c:v>
                </c:pt>
                <c:pt idx="2007">
                  <c:v>39.44</c:v>
                </c:pt>
                <c:pt idx="2008">
                  <c:v>39.44</c:v>
                </c:pt>
                <c:pt idx="2009">
                  <c:v>39.44</c:v>
                </c:pt>
                <c:pt idx="2010">
                  <c:v>39.44</c:v>
                </c:pt>
                <c:pt idx="2011">
                  <c:v>39.44</c:v>
                </c:pt>
                <c:pt idx="2012">
                  <c:v>39.44</c:v>
                </c:pt>
                <c:pt idx="2013">
                  <c:v>39.44</c:v>
                </c:pt>
                <c:pt idx="2014">
                  <c:v>39.450000000000003</c:v>
                </c:pt>
                <c:pt idx="2015">
                  <c:v>39.450000000000003</c:v>
                </c:pt>
                <c:pt idx="2016">
                  <c:v>39.450000000000003</c:v>
                </c:pt>
                <c:pt idx="2017">
                  <c:v>39.450000000000003</c:v>
                </c:pt>
                <c:pt idx="2018">
                  <c:v>39.450000000000003</c:v>
                </c:pt>
                <c:pt idx="2019">
                  <c:v>39.450000000000003</c:v>
                </c:pt>
                <c:pt idx="2020">
                  <c:v>39.450000000000003</c:v>
                </c:pt>
                <c:pt idx="2021">
                  <c:v>39.450000000000003</c:v>
                </c:pt>
                <c:pt idx="2022">
                  <c:v>39.450000000000003</c:v>
                </c:pt>
                <c:pt idx="2023">
                  <c:v>39.450000000000003</c:v>
                </c:pt>
                <c:pt idx="2024">
                  <c:v>39.450000000000003</c:v>
                </c:pt>
                <c:pt idx="2025">
                  <c:v>39.450000000000003</c:v>
                </c:pt>
                <c:pt idx="2026">
                  <c:v>39.46</c:v>
                </c:pt>
                <c:pt idx="2027">
                  <c:v>39.46</c:v>
                </c:pt>
                <c:pt idx="2028">
                  <c:v>39.46</c:v>
                </c:pt>
                <c:pt idx="2029">
                  <c:v>39.46</c:v>
                </c:pt>
                <c:pt idx="2030">
                  <c:v>39.46</c:v>
                </c:pt>
                <c:pt idx="2031">
                  <c:v>39.46</c:v>
                </c:pt>
                <c:pt idx="2032">
                  <c:v>39.47</c:v>
                </c:pt>
                <c:pt idx="2033">
                  <c:v>39.47</c:v>
                </c:pt>
                <c:pt idx="2034">
                  <c:v>39.47</c:v>
                </c:pt>
                <c:pt idx="2035">
                  <c:v>39.479999999999997</c:v>
                </c:pt>
                <c:pt idx="2036">
                  <c:v>39.479999999999997</c:v>
                </c:pt>
                <c:pt idx="2037">
                  <c:v>39.479999999999997</c:v>
                </c:pt>
                <c:pt idx="2038">
                  <c:v>39.479999999999997</c:v>
                </c:pt>
                <c:pt idx="2039">
                  <c:v>39.479999999999997</c:v>
                </c:pt>
                <c:pt idx="2040">
                  <c:v>39.49</c:v>
                </c:pt>
                <c:pt idx="2041">
                  <c:v>39.49</c:v>
                </c:pt>
                <c:pt idx="2042">
                  <c:v>39.49</c:v>
                </c:pt>
                <c:pt idx="2043">
                  <c:v>39.49</c:v>
                </c:pt>
                <c:pt idx="2044">
                  <c:v>39.49</c:v>
                </c:pt>
                <c:pt idx="2045">
                  <c:v>39.49</c:v>
                </c:pt>
                <c:pt idx="2046">
                  <c:v>39.5</c:v>
                </c:pt>
                <c:pt idx="2047">
                  <c:v>39.5</c:v>
                </c:pt>
                <c:pt idx="2048">
                  <c:v>39.5</c:v>
                </c:pt>
                <c:pt idx="2049">
                  <c:v>39.5</c:v>
                </c:pt>
                <c:pt idx="2050">
                  <c:v>39.5</c:v>
                </c:pt>
                <c:pt idx="2051">
                  <c:v>39.51</c:v>
                </c:pt>
                <c:pt idx="2052">
                  <c:v>39.51</c:v>
                </c:pt>
                <c:pt idx="2053">
                  <c:v>39.51</c:v>
                </c:pt>
                <c:pt idx="2054">
                  <c:v>39.51</c:v>
                </c:pt>
                <c:pt idx="2055">
                  <c:v>39.51</c:v>
                </c:pt>
                <c:pt idx="2056">
                  <c:v>39.51</c:v>
                </c:pt>
                <c:pt idx="2057">
                  <c:v>39.51</c:v>
                </c:pt>
                <c:pt idx="2058">
                  <c:v>39.51</c:v>
                </c:pt>
                <c:pt idx="2059">
                  <c:v>39.51</c:v>
                </c:pt>
                <c:pt idx="2060">
                  <c:v>39.51</c:v>
                </c:pt>
                <c:pt idx="2061">
                  <c:v>39.520000000000003</c:v>
                </c:pt>
                <c:pt idx="2062">
                  <c:v>39.520000000000003</c:v>
                </c:pt>
                <c:pt idx="2063">
                  <c:v>39.520000000000003</c:v>
                </c:pt>
                <c:pt idx="2064">
                  <c:v>39.520000000000003</c:v>
                </c:pt>
                <c:pt idx="2065">
                  <c:v>39.520000000000003</c:v>
                </c:pt>
                <c:pt idx="2066">
                  <c:v>39.53</c:v>
                </c:pt>
                <c:pt idx="2067">
                  <c:v>39.53</c:v>
                </c:pt>
                <c:pt idx="2068">
                  <c:v>39.53</c:v>
                </c:pt>
                <c:pt idx="2069">
                  <c:v>39.54</c:v>
                </c:pt>
                <c:pt idx="2070">
                  <c:v>39.549999999999997</c:v>
                </c:pt>
                <c:pt idx="2071">
                  <c:v>39.549999999999997</c:v>
                </c:pt>
                <c:pt idx="2072">
                  <c:v>39.56</c:v>
                </c:pt>
                <c:pt idx="2073">
                  <c:v>39.56</c:v>
                </c:pt>
                <c:pt idx="2074">
                  <c:v>39.56</c:v>
                </c:pt>
                <c:pt idx="2075">
                  <c:v>39.56</c:v>
                </c:pt>
                <c:pt idx="2076">
                  <c:v>39.57</c:v>
                </c:pt>
                <c:pt idx="2077">
                  <c:v>39.57</c:v>
                </c:pt>
                <c:pt idx="2078">
                  <c:v>39.57</c:v>
                </c:pt>
                <c:pt idx="2079">
                  <c:v>39.58</c:v>
                </c:pt>
                <c:pt idx="2080">
                  <c:v>39.58</c:v>
                </c:pt>
                <c:pt idx="2081">
                  <c:v>39.58</c:v>
                </c:pt>
                <c:pt idx="2082">
                  <c:v>39.590000000000003</c:v>
                </c:pt>
                <c:pt idx="2083">
                  <c:v>39.590000000000003</c:v>
                </c:pt>
                <c:pt idx="2084">
                  <c:v>39.590000000000003</c:v>
                </c:pt>
                <c:pt idx="2085">
                  <c:v>39.6</c:v>
                </c:pt>
                <c:pt idx="2086">
                  <c:v>39.6</c:v>
                </c:pt>
                <c:pt idx="2087">
                  <c:v>39.6</c:v>
                </c:pt>
                <c:pt idx="2088">
                  <c:v>39.6</c:v>
                </c:pt>
                <c:pt idx="2089">
                  <c:v>39.6</c:v>
                </c:pt>
                <c:pt idx="2090">
                  <c:v>39.6</c:v>
                </c:pt>
                <c:pt idx="2091">
                  <c:v>39.6</c:v>
                </c:pt>
                <c:pt idx="2092">
                  <c:v>39.6</c:v>
                </c:pt>
                <c:pt idx="2093">
                  <c:v>39.6</c:v>
                </c:pt>
                <c:pt idx="2094">
                  <c:v>39.6</c:v>
                </c:pt>
                <c:pt idx="2095">
                  <c:v>39.61</c:v>
                </c:pt>
                <c:pt idx="2096">
                  <c:v>39.61</c:v>
                </c:pt>
                <c:pt idx="2097">
                  <c:v>39.61</c:v>
                </c:pt>
                <c:pt idx="2098">
                  <c:v>39.61</c:v>
                </c:pt>
                <c:pt idx="2099">
                  <c:v>39.61</c:v>
                </c:pt>
                <c:pt idx="2100">
                  <c:v>39.61</c:v>
                </c:pt>
                <c:pt idx="2101">
                  <c:v>39.619999999999997</c:v>
                </c:pt>
                <c:pt idx="2102">
                  <c:v>39.619999999999997</c:v>
                </c:pt>
                <c:pt idx="2103">
                  <c:v>39.619999999999997</c:v>
                </c:pt>
                <c:pt idx="2104">
                  <c:v>39.619999999999997</c:v>
                </c:pt>
                <c:pt idx="2105">
                  <c:v>39.619999999999997</c:v>
                </c:pt>
                <c:pt idx="2106">
                  <c:v>39.619999999999997</c:v>
                </c:pt>
                <c:pt idx="2107">
                  <c:v>39.619999999999997</c:v>
                </c:pt>
                <c:pt idx="2108">
                  <c:v>39.619999999999997</c:v>
                </c:pt>
                <c:pt idx="2109">
                  <c:v>39.619999999999997</c:v>
                </c:pt>
                <c:pt idx="2110">
                  <c:v>39.619999999999997</c:v>
                </c:pt>
                <c:pt idx="2111">
                  <c:v>39.619999999999997</c:v>
                </c:pt>
                <c:pt idx="2112">
                  <c:v>39.619999999999997</c:v>
                </c:pt>
                <c:pt idx="2113">
                  <c:v>39.619999999999997</c:v>
                </c:pt>
                <c:pt idx="2114">
                  <c:v>39.619999999999997</c:v>
                </c:pt>
                <c:pt idx="2115">
                  <c:v>39.619999999999997</c:v>
                </c:pt>
                <c:pt idx="2116">
                  <c:v>39.619999999999997</c:v>
                </c:pt>
                <c:pt idx="2117">
                  <c:v>39.619999999999997</c:v>
                </c:pt>
                <c:pt idx="2118">
                  <c:v>39.619999999999997</c:v>
                </c:pt>
                <c:pt idx="2119">
                  <c:v>39.619999999999997</c:v>
                </c:pt>
                <c:pt idx="2120">
                  <c:v>39.619999999999997</c:v>
                </c:pt>
                <c:pt idx="2121">
                  <c:v>39.619999999999997</c:v>
                </c:pt>
                <c:pt idx="2122">
                  <c:v>39.619999999999997</c:v>
                </c:pt>
                <c:pt idx="2123">
                  <c:v>39.619999999999997</c:v>
                </c:pt>
                <c:pt idx="2124">
                  <c:v>39.619999999999997</c:v>
                </c:pt>
                <c:pt idx="2125">
                  <c:v>39.619999999999997</c:v>
                </c:pt>
                <c:pt idx="2126">
                  <c:v>39.619999999999997</c:v>
                </c:pt>
                <c:pt idx="2127">
                  <c:v>39.619999999999997</c:v>
                </c:pt>
                <c:pt idx="2128">
                  <c:v>39.619999999999997</c:v>
                </c:pt>
                <c:pt idx="2129">
                  <c:v>39.61</c:v>
                </c:pt>
                <c:pt idx="2130">
                  <c:v>39.61</c:v>
                </c:pt>
                <c:pt idx="2131">
                  <c:v>39.61</c:v>
                </c:pt>
                <c:pt idx="2132">
                  <c:v>39.61</c:v>
                </c:pt>
                <c:pt idx="2133">
                  <c:v>39.61</c:v>
                </c:pt>
                <c:pt idx="2134">
                  <c:v>39.61</c:v>
                </c:pt>
                <c:pt idx="2135">
                  <c:v>39.61</c:v>
                </c:pt>
                <c:pt idx="2136">
                  <c:v>39.61</c:v>
                </c:pt>
                <c:pt idx="2137">
                  <c:v>39.6</c:v>
                </c:pt>
                <c:pt idx="2138">
                  <c:v>39.6</c:v>
                </c:pt>
                <c:pt idx="2139">
                  <c:v>39.61</c:v>
                </c:pt>
                <c:pt idx="2140">
                  <c:v>39.61</c:v>
                </c:pt>
                <c:pt idx="2141">
                  <c:v>39.61</c:v>
                </c:pt>
                <c:pt idx="2142">
                  <c:v>39.6</c:v>
                </c:pt>
                <c:pt idx="2143">
                  <c:v>39.61</c:v>
                </c:pt>
                <c:pt idx="2144">
                  <c:v>39.6</c:v>
                </c:pt>
                <c:pt idx="2145">
                  <c:v>39.6</c:v>
                </c:pt>
                <c:pt idx="2146">
                  <c:v>39.6</c:v>
                </c:pt>
                <c:pt idx="2147">
                  <c:v>39.61</c:v>
                </c:pt>
                <c:pt idx="2148">
                  <c:v>39.6</c:v>
                </c:pt>
                <c:pt idx="2149">
                  <c:v>39.6</c:v>
                </c:pt>
                <c:pt idx="2150">
                  <c:v>39.6</c:v>
                </c:pt>
                <c:pt idx="2151">
                  <c:v>39.590000000000003</c:v>
                </c:pt>
                <c:pt idx="2152">
                  <c:v>39.590000000000003</c:v>
                </c:pt>
                <c:pt idx="2153">
                  <c:v>39.590000000000003</c:v>
                </c:pt>
                <c:pt idx="2154">
                  <c:v>39.58</c:v>
                </c:pt>
                <c:pt idx="2155">
                  <c:v>39.58</c:v>
                </c:pt>
                <c:pt idx="2156">
                  <c:v>39.58</c:v>
                </c:pt>
                <c:pt idx="2157">
                  <c:v>39.58</c:v>
                </c:pt>
                <c:pt idx="2158">
                  <c:v>39.58</c:v>
                </c:pt>
                <c:pt idx="2159">
                  <c:v>39.58</c:v>
                </c:pt>
                <c:pt idx="2160">
                  <c:v>39.57</c:v>
                </c:pt>
                <c:pt idx="2161">
                  <c:v>39.57</c:v>
                </c:pt>
                <c:pt idx="2162">
                  <c:v>39.57</c:v>
                </c:pt>
                <c:pt idx="2163">
                  <c:v>39.57</c:v>
                </c:pt>
                <c:pt idx="2164">
                  <c:v>39.57</c:v>
                </c:pt>
                <c:pt idx="2165">
                  <c:v>39.57</c:v>
                </c:pt>
                <c:pt idx="2166">
                  <c:v>39.57</c:v>
                </c:pt>
                <c:pt idx="2167">
                  <c:v>39.57</c:v>
                </c:pt>
                <c:pt idx="2168">
                  <c:v>39.56</c:v>
                </c:pt>
                <c:pt idx="2169">
                  <c:v>39.57</c:v>
                </c:pt>
                <c:pt idx="2170">
                  <c:v>39.56</c:v>
                </c:pt>
                <c:pt idx="2171">
                  <c:v>39.56</c:v>
                </c:pt>
                <c:pt idx="2172">
                  <c:v>39.549999999999997</c:v>
                </c:pt>
                <c:pt idx="2173">
                  <c:v>39.54</c:v>
                </c:pt>
                <c:pt idx="2174">
                  <c:v>39.53</c:v>
                </c:pt>
                <c:pt idx="2175">
                  <c:v>39.53</c:v>
                </c:pt>
                <c:pt idx="2176">
                  <c:v>39.520000000000003</c:v>
                </c:pt>
                <c:pt idx="2177">
                  <c:v>39.520000000000003</c:v>
                </c:pt>
                <c:pt idx="2178">
                  <c:v>39.51</c:v>
                </c:pt>
                <c:pt idx="2179">
                  <c:v>39.5</c:v>
                </c:pt>
                <c:pt idx="2180">
                  <c:v>39.5</c:v>
                </c:pt>
                <c:pt idx="2181">
                  <c:v>39.49</c:v>
                </c:pt>
                <c:pt idx="2182">
                  <c:v>39.49</c:v>
                </c:pt>
                <c:pt idx="2183">
                  <c:v>39.49</c:v>
                </c:pt>
                <c:pt idx="2184">
                  <c:v>39.479999999999997</c:v>
                </c:pt>
                <c:pt idx="2185">
                  <c:v>39.479999999999997</c:v>
                </c:pt>
                <c:pt idx="2186">
                  <c:v>39.479999999999997</c:v>
                </c:pt>
                <c:pt idx="2187">
                  <c:v>39.479999999999997</c:v>
                </c:pt>
                <c:pt idx="2188">
                  <c:v>39.47</c:v>
                </c:pt>
                <c:pt idx="2189">
                  <c:v>39.47</c:v>
                </c:pt>
                <c:pt idx="2190">
                  <c:v>39.47</c:v>
                </c:pt>
                <c:pt idx="2191">
                  <c:v>39.47</c:v>
                </c:pt>
                <c:pt idx="2192">
                  <c:v>39.46</c:v>
                </c:pt>
                <c:pt idx="2193">
                  <c:v>39.46</c:v>
                </c:pt>
                <c:pt idx="2194">
                  <c:v>39.46</c:v>
                </c:pt>
                <c:pt idx="2195">
                  <c:v>39.450000000000003</c:v>
                </c:pt>
                <c:pt idx="2196">
                  <c:v>39.450000000000003</c:v>
                </c:pt>
                <c:pt idx="2197">
                  <c:v>39.44</c:v>
                </c:pt>
                <c:pt idx="2198">
                  <c:v>39.450000000000003</c:v>
                </c:pt>
                <c:pt idx="2199">
                  <c:v>39.44</c:v>
                </c:pt>
                <c:pt idx="2200">
                  <c:v>39.44</c:v>
                </c:pt>
                <c:pt idx="2201">
                  <c:v>39.43</c:v>
                </c:pt>
                <c:pt idx="2202">
                  <c:v>39.43</c:v>
                </c:pt>
                <c:pt idx="2203">
                  <c:v>39.43</c:v>
                </c:pt>
                <c:pt idx="2204">
                  <c:v>39.43</c:v>
                </c:pt>
                <c:pt idx="2205">
                  <c:v>39.42</c:v>
                </c:pt>
                <c:pt idx="2206">
                  <c:v>39.42</c:v>
                </c:pt>
                <c:pt idx="2207">
                  <c:v>39.409999999999997</c:v>
                </c:pt>
                <c:pt idx="2208">
                  <c:v>39.409999999999997</c:v>
                </c:pt>
                <c:pt idx="2209">
                  <c:v>39.409999999999997</c:v>
                </c:pt>
                <c:pt idx="2210">
                  <c:v>39.409999999999997</c:v>
                </c:pt>
                <c:pt idx="2211">
                  <c:v>39.409999999999997</c:v>
                </c:pt>
                <c:pt idx="2212">
                  <c:v>39.409999999999997</c:v>
                </c:pt>
                <c:pt idx="2213">
                  <c:v>39.409999999999997</c:v>
                </c:pt>
                <c:pt idx="2214">
                  <c:v>39.4</c:v>
                </c:pt>
                <c:pt idx="2215">
                  <c:v>39.4</c:v>
                </c:pt>
                <c:pt idx="2216">
                  <c:v>39.4</c:v>
                </c:pt>
                <c:pt idx="2217">
                  <c:v>39.4</c:v>
                </c:pt>
                <c:pt idx="2218">
                  <c:v>39.4</c:v>
                </c:pt>
                <c:pt idx="2219">
                  <c:v>39.4</c:v>
                </c:pt>
                <c:pt idx="2220">
                  <c:v>39.4</c:v>
                </c:pt>
                <c:pt idx="2221">
                  <c:v>39.4</c:v>
                </c:pt>
                <c:pt idx="2222">
                  <c:v>39.4</c:v>
                </c:pt>
                <c:pt idx="2223">
                  <c:v>39.4</c:v>
                </c:pt>
                <c:pt idx="2224">
                  <c:v>39.4</c:v>
                </c:pt>
                <c:pt idx="2225">
                  <c:v>39.409999999999997</c:v>
                </c:pt>
                <c:pt idx="2226">
                  <c:v>39.409999999999997</c:v>
                </c:pt>
                <c:pt idx="2227">
                  <c:v>39.409999999999997</c:v>
                </c:pt>
                <c:pt idx="2228">
                  <c:v>39.409999999999997</c:v>
                </c:pt>
                <c:pt idx="2229">
                  <c:v>39.4</c:v>
                </c:pt>
                <c:pt idx="2230">
                  <c:v>39.409999999999997</c:v>
                </c:pt>
                <c:pt idx="2231">
                  <c:v>39.409999999999997</c:v>
                </c:pt>
                <c:pt idx="2232">
                  <c:v>39.409999999999997</c:v>
                </c:pt>
                <c:pt idx="2233">
                  <c:v>39.4</c:v>
                </c:pt>
                <c:pt idx="2234">
                  <c:v>39.4</c:v>
                </c:pt>
                <c:pt idx="2235">
                  <c:v>39.4</c:v>
                </c:pt>
                <c:pt idx="2236">
                  <c:v>39.4</c:v>
                </c:pt>
                <c:pt idx="2237">
                  <c:v>39.4</c:v>
                </c:pt>
                <c:pt idx="2238">
                  <c:v>39.4</c:v>
                </c:pt>
                <c:pt idx="2239">
                  <c:v>39.4</c:v>
                </c:pt>
                <c:pt idx="2240">
                  <c:v>39.4</c:v>
                </c:pt>
                <c:pt idx="2241">
                  <c:v>39.4</c:v>
                </c:pt>
                <c:pt idx="2242">
                  <c:v>39.4</c:v>
                </c:pt>
                <c:pt idx="2243">
                  <c:v>39.4</c:v>
                </c:pt>
                <c:pt idx="2244">
                  <c:v>39.4</c:v>
                </c:pt>
                <c:pt idx="2245">
                  <c:v>39.4</c:v>
                </c:pt>
                <c:pt idx="2246">
                  <c:v>39.4</c:v>
                </c:pt>
                <c:pt idx="2247">
                  <c:v>39.4</c:v>
                </c:pt>
                <c:pt idx="2248">
                  <c:v>39.4</c:v>
                </c:pt>
                <c:pt idx="2249">
                  <c:v>39.4</c:v>
                </c:pt>
                <c:pt idx="2250">
                  <c:v>39.4</c:v>
                </c:pt>
                <c:pt idx="2251">
                  <c:v>39.4</c:v>
                </c:pt>
                <c:pt idx="2252">
                  <c:v>39.4</c:v>
                </c:pt>
                <c:pt idx="2253">
                  <c:v>39.4</c:v>
                </c:pt>
                <c:pt idx="2254">
                  <c:v>39.4</c:v>
                </c:pt>
                <c:pt idx="2255">
                  <c:v>39.409999999999997</c:v>
                </c:pt>
                <c:pt idx="2256">
                  <c:v>39.409999999999997</c:v>
                </c:pt>
                <c:pt idx="2257">
                  <c:v>39.409999999999997</c:v>
                </c:pt>
                <c:pt idx="2258">
                  <c:v>39.409999999999997</c:v>
                </c:pt>
                <c:pt idx="2259">
                  <c:v>39.409999999999997</c:v>
                </c:pt>
                <c:pt idx="2260">
                  <c:v>39.409999999999997</c:v>
                </c:pt>
                <c:pt idx="2261">
                  <c:v>39.409999999999997</c:v>
                </c:pt>
                <c:pt idx="2262">
                  <c:v>39.409999999999997</c:v>
                </c:pt>
                <c:pt idx="2263">
                  <c:v>39.409999999999997</c:v>
                </c:pt>
                <c:pt idx="2264">
                  <c:v>39.409999999999997</c:v>
                </c:pt>
                <c:pt idx="2265">
                  <c:v>39.409999999999997</c:v>
                </c:pt>
                <c:pt idx="2266">
                  <c:v>39.409999999999997</c:v>
                </c:pt>
                <c:pt idx="2267">
                  <c:v>39.409999999999997</c:v>
                </c:pt>
                <c:pt idx="2268">
                  <c:v>39.409999999999997</c:v>
                </c:pt>
                <c:pt idx="2269">
                  <c:v>39.409999999999997</c:v>
                </c:pt>
                <c:pt idx="2270">
                  <c:v>39.409999999999997</c:v>
                </c:pt>
                <c:pt idx="2271">
                  <c:v>39.409999999999997</c:v>
                </c:pt>
                <c:pt idx="2272">
                  <c:v>39.42</c:v>
                </c:pt>
                <c:pt idx="2273">
                  <c:v>39.42</c:v>
                </c:pt>
                <c:pt idx="2274">
                  <c:v>39.42</c:v>
                </c:pt>
                <c:pt idx="2275">
                  <c:v>39.42</c:v>
                </c:pt>
                <c:pt idx="2276">
                  <c:v>39.42</c:v>
                </c:pt>
                <c:pt idx="2277">
                  <c:v>39.42</c:v>
                </c:pt>
                <c:pt idx="2278">
                  <c:v>39.43</c:v>
                </c:pt>
                <c:pt idx="2279">
                  <c:v>39.43</c:v>
                </c:pt>
                <c:pt idx="2280">
                  <c:v>39.44</c:v>
                </c:pt>
                <c:pt idx="2281">
                  <c:v>39.44</c:v>
                </c:pt>
                <c:pt idx="2282">
                  <c:v>39.450000000000003</c:v>
                </c:pt>
                <c:pt idx="2283">
                  <c:v>39.450000000000003</c:v>
                </c:pt>
                <c:pt idx="2284">
                  <c:v>39.450000000000003</c:v>
                </c:pt>
                <c:pt idx="2285">
                  <c:v>39.46</c:v>
                </c:pt>
                <c:pt idx="2286">
                  <c:v>39.46</c:v>
                </c:pt>
                <c:pt idx="2287">
                  <c:v>39.46</c:v>
                </c:pt>
                <c:pt idx="2288">
                  <c:v>39.47</c:v>
                </c:pt>
                <c:pt idx="2289">
                  <c:v>39.47</c:v>
                </c:pt>
                <c:pt idx="2290">
                  <c:v>39.47</c:v>
                </c:pt>
                <c:pt idx="2291">
                  <c:v>39.47</c:v>
                </c:pt>
                <c:pt idx="2292">
                  <c:v>39.479999999999997</c:v>
                </c:pt>
                <c:pt idx="2293">
                  <c:v>39.49</c:v>
                </c:pt>
                <c:pt idx="2294">
                  <c:v>39.49</c:v>
                </c:pt>
                <c:pt idx="2295">
                  <c:v>39.5</c:v>
                </c:pt>
                <c:pt idx="2296">
                  <c:v>39.5</c:v>
                </c:pt>
                <c:pt idx="2297">
                  <c:v>39.5</c:v>
                </c:pt>
                <c:pt idx="2298">
                  <c:v>39.51</c:v>
                </c:pt>
                <c:pt idx="2299">
                  <c:v>39.51</c:v>
                </c:pt>
                <c:pt idx="2300">
                  <c:v>39.51</c:v>
                </c:pt>
                <c:pt idx="2301">
                  <c:v>39.51</c:v>
                </c:pt>
                <c:pt idx="2302">
                  <c:v>39.51</c:v>
                </c:pt>
                <c:pt idx="2303">
                  <c:v>39.520000000000003</c:v>
                </c:pt>
                <c:pt idx="2304">
                  <c:v>39.520000000000003</c:v>
                </c:pt>
                <c:pt idx="2305">
                  <c:v>39.53</c:v>
                </c:pt>
                <c:pt idx="2306">
                  <c:v>39.53</c:v>
                </c:pt>
                <c:pt idx="2307">
                  <c:v>39.54</c:v>
                </c:pt>
                <c:pt idx="2308">
                  <c:v>39.549999999999997</c:v>
                </c:pt>
                <c:pt idx="2309">
                  <c:v>39.56</c:v>
                </c:pt>
                <c:pt idx="2310">
                  <c:v>39.57</c:v>
                </c:pt>
                <c:pt idx="2311">
                  <c:v>39.58</c:v>
                </c:pt>
                <c:pt idx="2312">
                  <c:v>39.58</c:v>
                </c:pt>
                <c:pt idx="2313">
                  <c:v>39.590000000000003</c:v>
                </c:pt>
                <c:pt idx="2314">
                  <c:v>39.590000000000003</c:v>
                </c:pt>
                <c:pt idx="2315">
                  <c:v>39.590000000000003</c:v>
                </c:pt>
                <c:pt idx="2316">
                  <c:v>39.6</c:v>
                </c:pt>
                <c:pt idx="2317">
                  <c:v>39.590000000000003</c:v>
                </c:pt>
                <c:pt idx="2318">
                  <c:v>39.6</c:v>
                </c:pt>
                <c:pt idx="2319">
                  <c:v>39.6</c:v>
                </c:pt>
                <c:pt idx="2320">
                  <c:v>39.6</c:v>
                </c:pt>
                <c:pt idx="2321">
                  <c:v>39.6</c:v>
                </c:pt>
                <c:pt idx="2322">
                  <c:v>39.61</c:v>
                </c:pt>
                <c:pt idx="2323">
                  <c:v>39.61</c:v>
                </c:pt>
                <c:pt idx="2324">
                  <c:v>39.61</c:v>
                </c:pt>
                <c:pt idx="2325">
                  <c:v>39.61</c:v>
                </c:pt>
                <c:pt idx="2326">
                  <c:v>39.619999999999997</c:v>
                </c:pt>
                <c:pt idx="2327">
                  <c:v>39.619999999999997</c:v>
                </c:pt>
                <c:pt idx="2328">
                  <c:v>39.619999999999997</c:v>
                </c:pt>
                <c:pt idx="2329">
                  <c:v>39.619999999999997</c:v>
                </c:pt>
                <c:pt idx="2330">
                  <c:v>39.619999999999997</c:v>
                </c:pt>
                <c:pt idx="2331">
                  <c:v>39.619999999999997</c:v>
                </c:pt>
                <c:pt idx="2332">
                  <c:v>39.619999999999997</c:v>
                </c:pt>
                <c:pt idx="2333">
                  <c:v>39.630000000000003</c:v>
                </c:pt>
                <c:pt idx="2334">
                  <c:v>39.630000000000003</c:v>
                </c:pt>
                <c:pt idx="2335">
                  <c:v>39.630000000000003</c:v>
                </c:pt>
                <c:pt idx="2336">
                  <c:v>39.630000000000003</c:v>
                </c:pt>
                <c:pt idx="2337">
                  <c:v>39.64</c:v>
                </c:pt>
                <c:pt idx="2338">
                  <c:v>39.64</c:v>
                </c:pt>
                <c:pt idx="2339">
                  <c:v>39.64</c:v>
                </c:pt>
                <c:pt idx="2340">
                  <c:v>39.64</c:v>
                </c:pt>
                <c:pt idx="2341">
                  <c:v>39.65</c:v>
                </c:pt>
                <c:pt idx="2342">
                  <c:v>39.65</c:v>
                </c:pt>
                <c:pt idx="2343">
                  <c:v>39.65</c:v>
                </c:pt>
                <c:pt idx="2344">
                  <c:v>39.65</c:v>
                </c:pt>
                <c:pt idx="2345">
                  <c:v>39.65</c:v>
                </c:pt>
                <c:pt idx="2346">
                  <c:v>39.65</c:v>
                </c:pt>
                <c:pt idx="2347">
                  <c:v>39.659999999999997</c:v>
                </c:pt>
                <c:pt idx="2348">
                  <c:v>39.659999999999997</c:v>
                </c:pt>
                <c:pt idx="2349">
                  <c:v>39.659999999999997</c:v>
                </c:pt>
                <c:pt idx="2350">
                  <c:v>39.659999999999997</c:v>
                </c:pt>
                <c:pt idx="2351">
                  <c:v>39.659999999999997</c:v>
                </c:pt>
                <c:pt idx="2352">
                  <c:v>39.659999999999997</c:v>
                </c:pt>
                <c:pt idx="2353">
                  <c:v>39.659999999999997</c:v>
                </c:pt>
                <c:pt idx="2354">
                  <c:v>39.659999999999997</c:v>
                </c:pt>
                <c:pt idx="2355">
                  <c:v>39.659999999999997</c:v>
                </c:pt>
                <c:pt idx="2356">
                  <c:v>39.67</c:v>
                </c:pt>
                <c:pt idx="2357">
                  <c:v>39.67</c:v>
                </c:pt>
                <c:pt idx="2358">
                  <c:v>39.67</c:v>
                </c:pt>
                <c:pt idx="2359">
                  <c:v>39.67</c:v>
                </c:pt>
                <c:pt idx="2360">
                  <c:v>39.67</c:v>
                </c:pt>
                <c:pt idx="2361">
                  <c:v>39.67</c:v>
                </c:pt>
                <c:pt idx="2362">
                  <c:v>39.67</c:v>
                </c:pt>
                <c:pt idx="2363">
                  <c:v>39.67</c:v>
                </c:pt>
                <c:pt idx="2364">
                  <c:v>39.67</c:v>
                </c:pt>
                <c:pt idx="2365">
                  <c:v>39.67</c:v>
                </c:pt>
                <c:pt idx="2366">
                  <c:v>39.67</c:v>
                </c:pt>
                <c:pt idx="2367">
                  <c:v>39.67</c:v>
                </c:pt>
                <c:pt idx="2368">
                  <c:v>39.659999999999997</c:v>
                </c:pt>
                <c:pt idx="2369">
                  <c:v>39.67</c:v>
                </c:pt>
                <c:pt idx="2370">
                  <c:v>39.67</c:v>
                </c:pt>
                <c:pt idx="2371">
                  <c:v>39.67</c:v>
                </c:pt>
                <c:pt idx="2372">
                  <c:v>39.67</c:v>
                </c:pt>
                <c:pt idx="2373">
                  <c:v>39.67</c:v>
                </c:pt>
                <c:pt idx="2374">
                  <c:v>39.67</c:v>
                </c:pt>
                <c:pt idx="2375">
                  <c:v>39.67</c:v>
                </c:pt>
                <c:pt idx="2376">
                  <c:v>39.67</c:v>
                </c:pt>
                <c:pt idx="2377">
                  <c:v>39.67</c:v>
                </c:pt>
                <c:pt idx="2378">
                  <c:v>39.67</c:v>
                </c:pt>
                <c:pt idx="2379">
                  <c:v>39.67</c:v>
                </c:pt>
                <c:pt idx="2380">
                  <c:v>39.67</c:v>
                </c:pt>
                <c:pt idx="2381">
                  <c:v>39.67</c:v>
                </c:pt>
                <c:pt idx="2382">
                  <c:v>39.67</c:v>
                </c:pt>
                <c:pt idx="2383">
                  <c:v>39.67</c:v>
                </c:pt>
                <c:pt idx="2384">
                  <c:v>39.659999999999997</c:v>
                </c:pt>
                <c:pt idx="2385">
                  <c:v>39.659999999999997</c:v>
                </c:pt>
                <c:pt idx="2386">
                  <c:v>39.659999999999997</c:v>
                </c:pt>
                <c:pt idx="2387">
                  <c:v>39.659999999999997</c:v>
                </c:pt>
                <c:pt idx="2388">
                  <c:v>39.659999999999997</c:v>
                </c:pt>
                <c:pt idx="2389">
                  <c:v>39.659999999999997</c:v>
                </c:pt>
                <c:pt idx="2390">
                  <c:v>39.65</c:v>
                </c:pt>
                <c:pt idx="2391">
                  <c:v>39.65</c:v>
                </c:pt>
                <c:pt idx="2392">
                  <c:v>39.65</c:v>
                </c:pt>
                <c:pt idx="2393">
                  <c:v>39.659999999999997</c:v>
                </c:pt>
                <c:pt idx="2394">
                  <c:v>39.65</c:v>
                </c:pt>
                <c:pt idx="2395">
                  <c:v>39.65</c:v>
                </c:pt>
                <c:pt idx="2396">
                  <c:v>39.65</c:v>
                </c:pt>
                <c:pt idx="2397">
                  <c:v>39.65</c:v>
                </c:pt>
                <c:pt idx="2398">
                  <c:v>39.65</c:v>
                </c:pt>
                <c:pt idx="2399">
                  <c:v>39.64</c:v>
                </c:pt>
                <c:pt idx="2400">
                  <c:v>39.64</c:v>
                </c:pt>
                <c:pt idx="2401">
                  <c:v>39.64</c:v>
                </c:pt>
                <c:pt idx="2402">
                  <c:v>39.64</c:v>
                </c:pt>
                <c:pt idx="2403">
                  <c:v>39.64</c:v>
                </c:pt>
                <c:pt idx="2404">
                  <c:v>39.64</c:v>
                </c:pt>
                <c:pt idx="2405">
                  <c:v>39.64</c:v>
                </c:pt>
                <c:pt idx="2406">
                  <c:v>39.64</c:v>
                </c:pt>
                <c:pt idx="2407">
                  <c:v>39.630000000000003</c:v>
                </c:pt>
                <c:pt idx="2408">
                  <c:v>39.630000000000003</c:v>
                </c:pt>
                <c:pt idx="2409">
                  <c:v>39.630000000000003</c:v>
                </c:pt>
                <c:pt idx="2410">
                  <c:v>39.630000000000003</c:v>
                </c:pt>
                <c:pt idx="2411">
                  <c:v>39.630000000000003</c:v>
                </c:pt>
                <c:pt idx="2412">
                  <c:v>39.619999999999997</c:v>
                </c:pt>
                <c:pt idx="2413">
                  <c:v>39.619999999999997</c:v>
                </c:pt>
                <c:pt idx="2414">
                  <c:v>39.619999999999997</c:v>
                </c:pt>
                <c:pt idx="2415">
                  <c:v>39.619999999999997</c:v>
                </c:pt>
                <c:pt idx="2416">
                  <c:v>39.61</c:v>
                </c:pt>
                <c:pt idx="2417">
                  <c:v>39.61</c:v>
                </c:pt>
                <c:pt idx="2418">
                  <c:v>39.6</c:v>
                </c:pt>
                <c:pt idx="2419">
                  <c:v>39.6</c:v>
                </c:pt>
                <c:pt idx="2420">
                  <c:v>39.6</c:v>
                </c:pt>
                <c:pt idx="2421">
                  <c:v>39.590000000000003</c:v>
                </c:pt>
                <c:pt idx="2422">
                  <c:v>39.590000000000003</c:v>
                </c:pt>
                <c:pt idx="2423">
                  <c:v>39.58</c:v>
                </c:pt>
                <c:pt idx="2424">
                  <c:v>39.58</c:v>
                </c:pt>
                <c:pt idx="2425">
                  <c:v>39.58</c:v>
                </c:pt>
                <c:pt idx="2426">
                  <c:v>39.57</c:v>
                </c:pt>
                <c:pt idx="2427">
                  <c:v>39.56</c:v>
                </c:pt>
                <c:pt idx="2428">
                  <c:v>39.56</c:v>
                </c:pt>
                <c:pt idx="2429">
                  <c:v>39.56</c:v>
                </c:pt>
                <c:pt idx="2430">
                  <c:v>39.549999999999997</c:v>
                </c:pt>
                <c:pt idx="2431">
                  <c:v>39.549999999999997</c:v>
                </c:pt>
                <c:pt idx="2432">
                  <c:v>39.54</c:v>
                </c:pt>
                <c:pt idx="2433">
                  <c:v>39.54</c:v>
                </c:pt>
                <c:pt idx="2434">
                  <c:v>39.53</c:v>
                </c:pt>
                <c:pt idx="2435">
                  <c:v>39.53</c:v>
                </c:pt>
                <c:pt idx="2436">
                  <c:v>39.520000000000003</c:v>
                </c:pt>
                <c:pt idx="2437">
                  <c:v>39.51</c:v>
                </c:pt>
                <c:pt idx="2438">
                  <c:v>39.51</c:v>
                </c:pt>
                <c:pt idx="2439">
                  <c:v>39.51</c:v>
                </c:pt>
                <c:pt idx="2440">
                  <c:v>39.5</c:v>
                </c:pt>
                <c:pt idx="2441">
                  <c:v>39.49</c:v>
                </c:pt>
                <c:pt idx="2442">
                  <c:v>39.49</c:v>
                </c:pt>
                <c:pt idx="2443">
                  <c:v>39.49</c:v>
                </c:pt>
                <c:pt idx="2444">
                  <c:v>39.479999999999997</c:v>
                </c:pt>
                <c:pt idx="2445">
                  <c:v>39.47</c:v>
                </c:pt>
                <c:pt idx="2446">
                  <c:v>39.47</c:v>
                </c:pt>
                <c:pt idx="2447">
                  <c:v>39.46</c:v>
                </c:pt>
                <c:pt idx="2448">
                  <c:v>39.46</c:v>
                </c:pt>
                <c:pt idx="2449">
                  <c:v>39.450000000000003</c:v>
                </c:pt>
                <c:pt idx="2450">
                  <c:v>39.450000000000003</c:v>
                </c:pt>
                <c:pt idx="2451">
                  <c:v>39.44</c:v>
                </c:pt>
                <c:pt idx="2452">
                  <c:v>39.43</c:v>
                </c:pt>
                <c:pt idx="2453">
                  <c:v>39.43</c:v>
                </c:pt>
                <c:pt idx="2454">
                  <c:v>39.43</c:v>
                </c:pt>
                <c:pt idx="2455">
                  <c:v>39.43</c:v>
                </c:pt>
                <c:pt idx="2456">
                  <c:v>39.43</c:v>
                </c:pt>
                <c:pt idx="2457">
                  <c:v>39.43</c:v>
                </c:pt>
                <c:pt idx="2458">
                  <c:v>39.42</c:v>
                </c:pt>
                <c:pt idx="2459">
                  <c:v>39.42</c:v>
                </c:pt>
                <c:pt idx="2460">
                  <c:v>39.42</c:v>
                </c:pt>
                <c:pt idx="2461">
                  <c:v>39.42</c:v>
                </c:pt>
                <c:pt idx="2462">
                  <c:v>39.42</c:v>
                </c:pt>
                <c:pt idx="2463">
                  <c:v>39.42</c:v>
                </c:pt>
                <c:pt idx="2464">
                  <c:v>39.42</c:v>
                </c:pt>
                <c:pt idx="2465">
                  <c:v>39.42</c:v>
                </c:pt>
                <c:pt idx="2466">
                  <c:v>39.409999999999997</c:v>
                </c:pt>
                <c:pt idx="2467">
                  <c:v>39.409999999999997</c:v>
                </c:pt>
                <c:pt idx="2468">
                  <c:v>39.409999999999997</c:v>
                </c:pt>
                <c:pt idx="2469">
                  <c:v>39.409999999999997</c:v>
                </c:pt>
                <c:pt idx="2470">
                  <c:v>39.409999999999997</c:v>
                </c:pt>
                <c:pt idx="2471">
                  <c:v>39.409999999999997</c:v>
                </c:pt>
                <c:pt idx="2472">
                  <c:v>39.409999999999997</c:v>
                </c:pt>
                <c:pt idx="2473">
                  <c:v>39.409999999999997</c:v>
                </c:pt>
                <c:pt idx="2474">
                  <c:v>39.409999999999997</c:v>
                </c:pt>
                <c:pt idx="2475">
                  <c:v>39.4</c:v>
                </c:pt>
                <c:pt idx="2476">
                  <c:v>39.4</c:v>
                </c:pt>
                <c:pt idx="2477">
                  <c:v>39.4</c:v>
                </c:pt>
                <c:pt idx="2478">
                  <c:v>39.4</c:v>
                </c:pt>
                <c:pt idx="2479">
                  <c:v>39.39</c:v>
                </c:pt>
                <c:pt idx="2480">
                  <c:v>39.39</c:v>
                </c:pt>
                <c:pt idx="2481">
                  <c:v>39.39</c:v>
                </c:pt>
                <c:pt idx="2482">
                  <c:v>39.39</c:v>
                </c:pt>
                <c:pt idx="2483">
                  <c:v>39.39</c:v>
                </c:pt>
                <c:pt idx="2484">
                  <c:v>39.39</c:v>
                </c:pt>
                <c:pt idx="2485">
                  <c:v>39.39</c:v>
                </c:pt>
                <c:pt idx="2486">
                  <c:v>39.380000000000003</c:v>
                </c:pt>
                <c:pt idx="2487">
                  <c:v>39.380000000000003</c:v>
                </c:pt>
                <c:pt idx="2488">
                  <c:v>39.380000000000003</c:v>
                </c:pt>
                <c:pt idx="2489">
                  <c:v>39.380000000000003</c:v>
                </c:pt>
                <c:pt idx="2490">
                  <c:v>39.380000000000003</c:v>
                </c:pt>
                <c:pt idx="2491">
                  <c:v>39.380000000000003</c:v>
                </c:pt>
                <c:pt idx="2492">
                  <c:v>39.380000000000003</c:v>
                </c:pt>
                <c:pt idx="2493">
                  <c:v>39.39</c:v>
                </c:pt>
                <c:pt idx="2494">
                  <c:v>39.39</c:v>
                </c:pt>
                <c:pt idx="2495">
                  <c:v>39.39</c:v>
                </c:pt>
                <c:pt idx="2496">
                  <c:v>39.39</c:v>
                </c:pt>
                <c:pt idx="2497">
                  <c:v>39.39</c:v>
                </c:pt>
                <c:pt idx="2498">
                  <c:v>39.39</c:v>
                </c:pt>
                <c:pt idx="2499">
                  <c:v>39.39</c:v>
                </c:pt>
                <c:pt idx="2500">
                  <c:v>39.39</c:v>
                </c:pt>
                <c:pt idx="2501">
                  <c:v>39.39</c:v>
                </c:pt>
                <c:pt idx="2502">
                  <c:v>39.39</c:v>
                </c:pt>
                <c:pt idx="2503">
                  <c:v>39.39</c:v>
                </c:pt>
                <c:pt idx="2504">
                  <c:v>39.39</c:v>
                </c:pt>
                <c:pt idx="2505">
                  <c:v>39.39</c:v>
                </c:pt>
                <c:pt idx="2506">
                  <c:v>39.39</c:v>
                </c:pt>
                <c:pt idx="2507">
                  <c:v>39.39</c:v>
                </c:pt>
                <c:pt idx="2508">
                  <c:v>39.39</c:v>
                </c:pt>
                <c:pt idx="2509">
                  <c:v>39.39</c:v>
                </c:pt>
                <c:pt idx="2510">
                  <c:v>39.39</c:v>
                </c:pt>
                <c:pt idx="2511">
                  <c:v>39.39</c:v>
                </c:pt>
                <c:pt idx="2512">
                  <c:v>39.39</c:v>
                </c:pt>
                <c:pt idx="2513">
                  <c:v>39.39</c:v>
                </c:pt>
                <c:pt idx="2514">
                  <c:v>39.39</c:v>
                </c:pt>
                <c:pt idx="2515">
                  <c:v>39.39</c:v>
                </c:pt>
                <c:pt idx="2516">
                  <c:v>39.39</c:v>
                </c:pt>
                <c:pt idx="2517">
                  <c:v>39.39</c:v>
                </c:pt>
                <c:pt idx="2518">
                  <c:v>39.39</c:v>
                </c:pt>
                <c:pt idx="2519">
                  <c:v>39.39</c:v>
                </c:pt>
                <c:pt idx="2520">
                  <c:v>39.39</c:v>
                </c:pt>
                <c:pt idx="2521">
                  <c:v>39.4</c:v>
                </c:pt>
                <c:pt idx="2522">
                  <c:v>39.4</c:v>
                </c:pt>
                <c:pt idx="2523">
                  <c:v>39.4</c:v>
                </c:pt>
                <c:pt idx="2524">
                  <c:v>39.409999999999997</c:v>
                </c:pt>
                <c:pt idx="2525">
                  <c:v>39.409999999999997</c:v>
                </c:pt>
                <c:pt idx="2526">
                  <c:v>39.409999999999997</c:v>
                </c:pt>
                <c:pt idx="2527">
                  <c:v>39.409999999999997</c:v>
                </c:pt>
                <c:pt idx="2528">
                  <c:v>39.409999999999997</c:v>
                </c:pt>
                <c:pt idx="2529">
                  <c:v>39.409999999999997</c:v>
                </c:pt>
                <c:pt idx="2530">
                  <c:v>39.409999999999997</c:v>
                </c:pt>
                <c:pt idx="2531">
                  <c:v>39.409999999999997</c:v>
                </c:pt>
                <c:pt idx="2532">
                  <c:v>39.42</c:v>
                </c:pt>
                <c:pt idx="2533">
                  <c:v>39.42</c:v>
                </c:pt>
                <c:pt idx="2534">
                  <c:v>39.42</c:v>
                </c:pt>
                <c:pt idx="2535">
                  <c:v>39.42</c:v>
                </c:pt>
                <c:pt idx="2536">
                  <c:v>39.42</c:v>
                </c:pt>
                <c:pt idx="2537">
                  <c:v>39.42</c:v>
                </c:pt>
                <c:pt idx="2538">
                  <c:v>39.42</c:v>
                </c:pt>
                <c:pt idx="2539">
                  <c:v>39.42</c:v>
                </c:pt>
                <c:pt idx="2540">
                  <c:v>39.43</c:v>
                </c:pt>
                <c:pt idx="2541">
                  <c:v>39.43</c:v>
                </c:pt>
                <c:pt idx="2542">
                  <c:v>39.43</c:v>
                </c:pt>
                <c:pt idx="2543">
                  <c:v>39.43</c:v>
                </c:pt>
                <c:pt idx="2544">
                  <c:v>39.43</c:v>
                </c:pt>
                <c:pt idx="2545">
                  <c:v>39.43</c:v>
                </c:pt>
                <c:pt idx="2546">
                  <c:v>39.43</c:v>
                </c:pt>
                <c:pt idx="2547">
                  <c:v>39.43</c:v>
                </c:pt>
                <c:pt idx="2548">
                  <c:v>39.44</c:v>
                </c:pt>
                <c:pt idx="2549">
                  <c:v>39.44</c:v>
                </c:pt>
                <c:pt idx="2550">
                  <c:v>39.44</c:v>
                </c:pt>
                <c:pt idx="2551">
                  <c:v>39.44</c:v>
                </c:pt>
                <c:pt idx="2552">
                  <c:v>39.44</c:v>
                </c:pt>
                <c:pt idx="2553">
                  <c:v>39.450000000000003</c:v>
                </c:pt>
                <c:pt idx="2554">
                  <c:v>39.450000000000003</c:v>
                </c:pt>
                <c:pt idx="2555">
                  <c:v>39.450000000000003</c:v>
                </c:pt>
                <c:pt idx="2556">
                  <c:v>39.46</c:v>
                </c:pt>
                <c:pt idx="2557">
                  <c:v>39.46</c:v>
                </c:pt>
                <c:pt idx="2558">
                  <c:v>39.47</c:v>
                </c:pt>
                <c:pt idx="2559">
                  <c:v>39.47</c:v>
                </c:pt>
                <c:pt idx="2560">
                  <c:v>39.47</c:v>
                </c:pt>
                <c:pt idx="2561">
                  <c:v>39.47</c:v>
                </c:pt>
                <c:pt idx="2562">
                  <c:v>39.47</c:v>
                </c:pt>
                <c:pt idx="2563">
                  <c:v>39.47</c:v>
                </c:pt>
                <c:pt idx="2564">
                  <c:v>39.47</c:v>
                </c:pt>
                <c:pt idx="2565">
                  <c:v>39.47</c:v>
                </c:pt>
                <c:pt idx="2566">
                  <c:v>39.479999999999997</c:v>
                </c:pt>
                <c:pt idx="2567">
                  <c:v>39.47</c:v>
                </c:pt>
                <c:pt idx="2568">
                  <c:v>39.47</c:v>
                </c:pt>
                <c:pt idx="2569">
                  <c:v>39.479999999999997</c:v>
                </c:pt>
                <c:pt idx="2570">
                  <c:v>39.49</c:v>
                </c:pt>
                <c:pt idx="2571">
                  <c:v>39.5</c:v>
                </c:pt>
                <c:pt idx="2572">
                  <c:v>39.51</c:v>
                </c:pt>
                <c:pt idx="2573">
                  <c:v>39.51</c:v>
                </c:pt>
                <c:pt idx="2574">
                  <c:v>39.51</c:v>
                </c:pt>
                <c:pt idx="2575">
                  <c:v>39.51</c:v>
                </c:pt>
                <c:pt idx="2576">
                  <c:v>39.51</c:v>
                </c:pt>
                <c:pt idx="2577">
                  <c:v>39.520000000000003</c:v>
                </c:pt>
                <c:pt idx="2578">
                  <c:v>39.520000000000003</c:v>
                </c:pt>
                <c:pt idx="2579">
                  <c:v>39.520000000000003</c:v>
                </c:pt>
                <c:pt idx="2580">
                  <c:v>39.53</c:v>
                </c:pt>
                <c:pt idx="2581">
                  <c:v>39.53</c:v>
                </c:pt>
                <c:pt idx="2582">
                  <c:v>39.54</c:v>
                </c:pt>
                <c:pt idx="2583">
                  <c:v>39.549999999999997</c:v>
                </c:pt>
                <c:pt idx="2584">
                  <c:v>39.549999999999997</c:v>
                </c:pt>
                <c:pt idx="2585">
                  <c:v>39.549999999999997</c:v>
                </c:pt>
                <c:pt idx="2586">
                  <c:v>39.56</c:v>
                </c:pt>
                <c:pt idx="2587">
                  <c:v>39.56</c:v>
                </c:pt>
                <c:pt idx="2588">
                  <c:v>39.57</c:v>
                </c:pt>
                <c:pt idx="2589">
                  <c:v>39.57</c:v>
                </c:pt>
                <c:pt idx="2590">
                  <c:v>39.58</c:v>
                </c:pt>
                <c:pt idx="2591">
                  <c:v>39.58</c:v>
                </c:pt>
                <c:pt idx="2592">
                  <c:v>39.58</c:v>
                </c:pt>
                <c:pt idx="2593">
                  <c:v>39.590000000000003</c:v>
                </c:pt>
                <c:pt idx="2594">
                  <c:v>39.590000000000003</c:v>
                </c:pt>
                <c:pt idx="2595">
                  <c:v>39.6</c:v>
                </c:pt>
                <c:pt idx="2596">
                  <c:v>39.6</c:v>
                </c:pt>
                <c:pt idx="2597">
                  <c:v>39.61</c:v>
                </c:pt>
                <c:pt idx="2598">
                  <c:v>39.61</c:v>
                </c:pt>
                <c:pt idx="2599">
                  <c:v>39.61</c:v>
                </c:pt>
                <c:pt idx="2600">
                  <c:v>39.61</c:v>
                </c:pt>
                <c:pt idx="2601">
                  <c:v>39.61</c:v>
                </c:pt>
                <c:pt idx="2602">
                  <c:v>39.61</c:v>
                </c:pt>
                <c:pt idx="2603">
                  <c:v>39.61</c:v>
                </c:pt>
                <c:pt idx="2604">
                  <c:v>39.619999999999997</c:v>
                </c:pt>
                <c:pt idx="2605">
                  <c:v>39.619999999999997</c:v>
                </c:pt>
                <c:pt idx="2606">
                  <c:v>39.619999999999997</c:v>
                </c:pt>
                <c:pt idx="2607">
                  <c:v>39.619999999999997</c:v>
                </c:pt>
                <c:pt idx="2608">
                  <c:v>39.619999999999997</c:v>
                </c:pt>
                <c:pt idx="2609">
                  <c:v>39.619999999999997</c:v>
                </c:pt>
                <c:pt idx="2610">
                  <c:v>39.630000000000003</c:v>
                </c:pt>
                <c:pt idx="2611">
                  <c:v>39.630000000000003</c:v>
                </c:pt>
                <c:pt idx="2612">
                  <c:v>39.630000000000003</c:v>
                </c:pt>
                <c:pt idx="2613">
                  <c:v>39.64</c:v>
                </c:pt>
                <c:pt idx="2614">
                  <c:v>39.64</c:v>
                </c:pt>
                <c:pt idx="2615">
                  <c:v>39.64</c:v>
                </c:pt>
                <c:pt idx="2616">
                  <c:v>39.630000000000003</c:v>
                </c:pt>
                <c:pt idx="2617">
                  <c:v>39.64</c:v>
                </c:pt>
                <c:pt idx="2618">
                  <c:v>39.64</c:v>
                </c:pt>
                <c:pt idx="2619">
                  <c:v>39.64</c:v>
                </c:pt>
                <c:pt idx="2620">
                  <c:v>39.64</c:v>
                </c:pt>
                <c:pt idx="2621">
                  <c:v>39.64</c:v>
                </c:pt>
                <c:pt idx="2622">
                  <c:v>39.64</c:v>
                </c:pt>
                <c:pt idx="2623">
                  <c:v>39.64</c:v>
                </c:pt>
                <c:pt idx="2624">
                  <c:v>39.64</c:v>
                </c:pt>
                <c:pt idx="2625">
                  <c:v>39.64</c:v>
                </c:pt>
                <c:pt idx="2626">
                  <c:v>39.64</c:v>
                </c:pt>
                <c:pt idx="2627">
                  <c:v>39.64</c:v>
                </c:pt>
                <c:pt idx="2628">
                  <c:v>39.64</c:v>
                </c:pt>
                <c:pt idx="2629">
                  <c:v>39.64</c:v>
                </c:pt>
                <c:pt idx="2630">
                  <c:v>39.65</c:v>
                </c:pt>
                <c:pt idx="2631">
                  <c:v>39.65</c:v>
                </c:pt>
                <c:pt idx="2632">
                  <c:v>39.65</c:v>
                </c:pt>
                <c:pt idx="2633">
                  <c:v>39.65</c:v>
                </c:pt>
                <c:pt idx="2634">
                  <c:v>39.65</c:v>
                </c:pt>
                <c:pt idx="2635">
                  <c:v>39.64</c:v>
                </c:pt>
                <c:pt idx="2636">
                  <c:v>39.64</c:v>
                </c:pt>
                <c:pt idx="2637">
                  <c:v>39.64</c:v>
                </c:pt>
                <c:pt idx="2638">
                  <c:v>39.64</c:v>
                </c:pt>
                <c:pt idx="2639">
                  <c:v>39.64</c:v>
                </c:pt>
                <c:pt idx="2640">
                  <c:v>39.64</c:v>
                </c:pt>
                <c:pt idx="2641">
                  <c:v>39.64</c:v>
                </c:pt>
                <c:pt idx="2642">
                  <c:v>39.64</c:v>
                </c:pt>
                <c:pt idx="2643">
                  <c:v>39.64</c:v>
                </c:pt>
                <c:pt idx="2644">
                  <c:v>39.64</c:v>
                </c:pt>
                <c:pt idx="2645">
                  <c:v>39.64</c:v>
                </c:pt>
                <c:pt idx="2646">
                  <c:v>39.64</c:v>
                </c:pt>
                <c:pt idx="2647">
                  <c:v>39.64</c:v>
                </c:pt>
                <c:pt idx="2648">
                  <c:v>39.64</c:v>
                </c:pt>
                <c:pt idx="2649">
                  <c:v>39.64</c:v>
                </c:pt>
                <c:pt idx="2650">
                  <c:v>39.64</c:v>
                </c:pt>
                <c:pt idx="2651">
                  <c:v>39.64</c:v>
                </c:pt>
                <c:pt idx="2652">
                  <c:v>39.64</c:v>
                </c:pt>
                <c:pt idx="2653">
                  <c:v>39.64</c:v>
                </c:pt>
                <c:pt idx="2654">
                  <c:v>39.64</c:v>
                </c:pt>
                <c:pt idx="2655">
                  <c:v>39.64</c:v>
                </c:pt>
                <c:pt idx="2656">
                  <c:v>39.64</c:v>
                </c:pt>
                <c:pt idx="2657">
                  <c:v>39.64</c:v>
                </c:pt>
                <c:pt idx="2658">
                  <c:v>39.64</c:v>
                </c:pt>
                <c:pt idx="2659">
                  <c:v>39.64</c:v>
                </c:pt>
                <c:pt idx="2660">
                  <c:v>39.630000000000003</c:v>
                </c:pt>
                <c:pt idx="2661">
                  <c:v>39.630000000000003</c:v>
                </c:pt>
                <c:pt idx="2662">
                  <c:v>39.64</c:v>
                </c:pt>
                <c:pt idx="2663">
                  <c:v>39.64</c:v>
                </c:pt>
                <c:pt idx="2664">
                  <c:v>39.630000000000003</c:v>
                </c:pt>
                <c:pt idx="2665">
                  <c:v>39.630000000000003</c:v>
                </c:pt>
                <c:pt idx="2666">
                  <c:v>39.630000000000003</c:v>
                </c:pt>
                <c:pt idx="2667">
                  <c:v>39.630000000000003</c:v>
                </c:pt>
                <c:pt idx="2668">
                  <c:v>39.630000000000003</c:v>
                </c:pt>
                <c:pt idx="2669">
                  <c:v>39.630000000000003</c:v>
                </c:pt>
                <c:pt idx="2670">
                  <c:v>39.630000000000003</c:v>
                </c:pt>
                <c:pt idx="2671">
                  <c:v>39.630000000000003</c:v>
                </c:pt>
                <c:pt idx="2672">
                  <c:v>39.619999999999997</c:v>
                </c:pt>
                <c:pt idx="2673">
                  <c:v>39.619999999999997</c:v>
                </c:pt>
                <c:pt idx="2674">
                  <c:v>39.619999999999997</c:v>
                </c:pt>
                <c:pt idx="2675">
                  <c:v>39.619999999999997</c:v>
                </c:pt>
                <c:pt idx="2676">
                  <c:v>39.619999999999997</c:v>
                </c:pt>
                <c:pt idx="2677">
                  <c:v>39.61</c:v>
                </c:pt>
                <c:pt idx="2678">
                  <c:v>39.61</c:v>
                </c:pt>
                <c:pt idx="2679">
                  <c:v>39.61</c:v>
                </c:pt>
                <c:pt idx="2680">
                  <c:v>39.61</c:v>
                </c:pt>
                <c:pt idx="2681">
                  <c:v>39.6</c:v>
                </c:pt>
                <c:pt idx="2682">
                  <c:v>39.6</c:v>
                </c:pt>
                <c:pt idx="2683">
                  <c:v>39.6</c:v>
                </c:pt>
                <c:pt idx="2684">
                  <c:v>39.6</c:v>
                </c:pt>
                <c:pt idx="2685">
                  <c:v>39.6</c:v>
                </c:pt>
                <c:pt idx="2686">
                  <c:v>39.6</c:v>
                </c:pt>
                <c:pt idx="2687">
                  <c:v>39.590000000000003</c:v>
                </c:pt>
                <c:pt idx="2688">
                  <c:v>39.590000000000003</c:v>
                </c:pt>
                <c:pt idx="2689">
                  <c:v>39.590000000000003</c:v>
                </c:pt>
                <c:pt idx="2690">
                  <c:v>39.590000000000003</c:v>
                </c:pt>
                <c:pt idx="2691">
                  <c:v>39.590000000000003</c:v>
                </c:pt>
                <c:pt idx="2692">
                  <c:v>39.590000000000003</c:v>
                </c:pt>
                <c:pt idx="2693">
                  <c:v>39.58</c:v>
                </c:pt>
                <c:pt idx="2694">
                  <c:v>39.58</c:v>
                </c:pt>
                <c:pt idx="2695">
                  <c:v>39.57</c:v>
                </c:pt>
                <c:pt idx="2696">
                  <c:v>39.57</c:v>
                </c:pt>
                <c:pt idx="2697">
                  <c:v>39.57</c:v>
                </c:pt>
                <c:pt idx="2698">
                  <c:v>39.57</c:v>
                </c:pt>
                <c:pt idx="2699">
                  <c:v>39.56</c:v>
                </c:pt>
                <c:pt idx="2700">
                  <c:v>39.56</c:v>
                </c:pt>
                <c:pt idx="2701">
                  <c:v>39.56</c:v>
                </c:pt>
                <c:pt idx="2702">
                  <c:v>39.56</c:v>
                </c:pt>
                <c:pt idx="2703">
                  <c:v>39.56</c:v>
                </c:pt>
                <c:pt idx="2704">
                  <c:v>39.56</c:v>
                </c:pt>
                <c:pt idx="2705">
                  <c:v>39.56</c:v>
                </c:pt>
                <c:pt idx="2706">
                  <c:v>39.549999999999997</c:v>
                </c:pt>
                <c:pt idx="2707">
                  <c:v>39.54</c:v>
                </c:pt>
                <c:pt idx="2708">
                  <c:v>39.54</c:v>
                </c:pt>
                <c:pt idx="2709">
                  <c:v>39.54</c:v>
                </c:pt>
                <c:pt idx="2710">
                  <c:v>39.54</c:v>
                </c:pt>
                <c:pt idx="2711">
                  <c:v>39.54</c:v>
                </c:pt>
                <c:pt idx="2712">
                  <c:v>39.54</c:v>
                </c:pt>
                <c:pt idx="2713">
                  <c:v>39.54</c:v>
                </c:pt>
                <c:pt idx="2714">
                  <c:v>39.54</c:v>
                </c:pt>
                <c:pt idx="2715">
                  <c:v>39.53</c:v>
                </c:pt>
                <c:pt idx="2716">
                  <c:v>39.53</c:v>
                </c:pt>
                <c:pt idx="2717">
                  <c:v>39.520000000000003</c:v>
                </c:pt>
                <c:pt idx="2718">
                  <c:v>39.520000000000003</c:v>
                </c:pt>
                <c:pt idx="2719">
                  <c:v>39.51</c:v>
                </c:pt>
                <c:pt idx="2720">
                  <c:v>39.51</c:v>
                </c:pt>
                <c:pt idx="2721">
                  <c:v>39.5</c:v>
                </c:pt>
                <c:pt idx="2722">
                  <c:v>39.5</c:v>
                </c:pt>
                <c:pt idx="2723">
                  <c:v>39.49</c:v>
                </c:pt>
                <c:pt idx="2724">
                  <c:v>39.49</c:v>
                </c:pt>
                <c:pt idx="2725">
                  <c:v>39.49</c:v>
                </c:pt>
                <c:pt idx="2726">
                  <c:v>39.479999999999997</c:v>
                </c:pt>
                <c:pt idx="2727">
                  <c:v>39.47</c:v>
                </c:pt>
                <c:pt idx="2728">
                  <c:v>39.47</c:v>
                </c:pt>
                <c:pt idx="2729">
                  <c:v>39.47</c:v>
                </c:pt>
                <c:pt idx="2730">
                  <c:v>39.47</c:v>
                </c:pt>
                <c:pt idx="2731">
                  <c:v>39.47</c:v>
                </c:pt>
                <c:pt idx="2732">
                  <c:v>39.47</c:v>
                </c:pt>
                <c:pt idx="2733">
                  <c:v>39.47</c:v>
                </c:pt>
                <c:pt idx="2734">
                  <c:v>39.47</c:v>
                </c:pt>
                <c:pt idx="2735">
                  <c:v>39.46</c:v>
                </c:pt>
                <c:pt idx="2736">
                  <c:v>39.46</c:v>
                </c:pt>
                <c:pt idx="2737">
                  <c:v>39.46</c:v>
                </c:pt>
                <c:pt idx="2738">
                  <c:v>39.450000000000003</c:v>
                </c:pt>
                <c:pt idx="2739">
                  <c:v>39.450000000000003</c:v>
                </c:pt>
                <c:pt idx="2740">
                  <c:v>39.44</c:v>
                </c:pt>
                <c:pt idx="2741">
                  <c:v>39.44</c:v>
                </c:pt>
                <c:pt idx="2742">
                  <c:v>39.44</c:v>
                </c:pt>
                <c:pt idx="2743">
                  <c:v>39.44</c:v>
                </c:pt>
                <c:pt idx="2744">
                  <c:v>39.43</c:v>
                </c:pt>
                <c:pt idx="2745">
                  <c:v>39.43</c:v>
                </c:pt>
                <c:pt idx="2746">
                  <c:v>39.43</c:v>
                </c:pt>
                <c:pt idx="2747">
                  <c:v>39.42</c:v>
                </c:pt>
                <c:pt idx="2748">
                  <c:v>39.42</c:v>
                </c:pt>
                <c:pt idx="2749">
                  <c:v>39.42</c:v>
                </c:pt>
                <c:pt idx="2750">
                  <c:v>39.42</c:v>
                </c:pt>
                <c:pt idx="2751">
                  <c:v>39.42</c:v>
                </c:pt>
                <c:pt idx="2752">
                  <c:v>39.409999999999997</c:v>
                </c:pt>
                <c:pt idx="2753">
                  <c:v>39.409999999999997</c:v>
                </c:pt>
                <c:pt idx="2754">
                  <c:v>39.409999999999997</c:v>
                </c:pt>
                <c:pt idx="2755">
                  <c:v>39.409999999999997</c:v>
                </c:pt>
                <c:pt idx="2756">
                  <c:v>39.409999999999997</c:v>
                </c:pt>
                <c:pt idx="2757">
                  <c:v>39.409999999999997</c:v>
                </c:pt>
                <c:pt idx="2758">
                  <c:v>39.4</c:v>
                </c:pt>
                <c:pt idx="2759">
                  <c:v>39.409999999999997</c:v>
                </c:pt>
                <c:pt idx="2760">
                  <c:v>39.409999999999997</c:v>
                </c:pt>
                <c:pt idx="2761">
                  <c:v>39.409999999999997</c:v>
                </c:pt>
                <c:pt idx="2762">
                  <c:v>39.409999999999997</c:v>
                </c:pt>
                <c:pt idx="2763">
                  <c:v>39.409999999999997</c:v>
                </c:pt>
                <c:pt idx="2764">
                  <c:v>39.409999999999997</c:v>
                </c:pt>
                <c:pt idx="2765">
                  <c:v>39.409999999999997</c:v>
                </c:pt>
                <c:pt idx="2766">
                  <c:v>39.409999999999997</c:v>
                </c:pt>
                <c:pt idx="2767">
                  <c:v>39.409999999999997</c:v>
                </c:pt>
                <c:pt idx="2768">
                  <c:v>39.409999999999997</c:v>
                </c:pt>
                <c:pt idx="2769">
                  <c:v>39.409999999999997</c:v>
                </c:pt>
                <c:pt idx="2770">
                  <c:v>39.409999999999997</c:v>
                </c:pt>
                <c:pt idx="2771">
                  <c:v>39.409999999999997</c:v>
                </c:pt>
                <c:pt idx="2772">
                  <c:v>39.409999999999997</c:v>
                </c:pt>
                <c:pt idx="2773">
                  <c:v>39.409999999999997</c:v>
                </c:pt>
                <c:pt idx="2774">
                  <c:v>39.409999999999997</c:v>
                </c:pt>
                <c:pt idx="2775">
                  <c:v>39.409999999999997</c:v>
                </c:pt>
                <c:pt idx="2776">
                  <c:v>39.409999999999997</c:v>
                </c:pt>
                <c:pt idx="2777">
                  <c:v>39.409999999999997</c:v>
                </c:pt>
                <c:pt idx="2778">
                  <c:v>39.409999999999997</c:v>
                </c:pt>
                <c:pt idx="2779">
                  <c:v>39.409999999999997</c:v>
                </c:pt>
                <c:pt idx="2780">
                  <c:v>39.409999999999997</c:v>
                </c:pt>
                <c:pt idx="2781">
                  <c:v>39.409999999999997</c:v>
                </c:pt>
                <c:pt idx="2782">
                  <c:v>39.409999999999997</c:v>
                </c:pt>
                <c:pt idx="2783">
                  <c:v>39.409999999999997</c:v>
                </c:pt>
                <c:pt idx="2784">
                  <c:v>39.409999999999997</c:v>
                </c:pt>
                <c:pt idx="2785">
                  <c:v>39.409999999999997</c:v>
                </c:pt>
                <c:pt idx="2786">
                  <c:v>39.409999999999997</c:v>
                </c:pt>
                <c:pt idx="2787">
                  <c:v>39.409999999999997</c:v>
                </c:pt>
                <c:pt idx="2788">
                  <c:v>39.409999999999997</c:v>
                </c:pt>
                <c:pt idx="2789">
                  <c:v>39.409999999999997</c:v>
                </c:pt>
                <c:pt idx="2790">
                  <c:v>39.409999999999997</c:v>
                </c:pt>
                <c:pt idx="2791">
                  <c:v>39.409999999999997</c:v>
                </c:pt>
                <c:pt idx="2792">
                  <c:v>39.42</c:v>
                </c:pt>
                <c:pt idx="2793">
                  <c:v>39.42</c:v>
                </c:pt>
                <c:pt idx="2794">
                  <c:v>39.42</c:v>
                </c:pt>
                <c:pt idx="2795">
                  <c:v>39.42</c:v>
                </c:pt>
                <c:pt idx="2796">
                  <c:v>39.42</c:v>
                </c:pt>
                <c:pt idx="2797">
                  <c:v>39.42</c:v>
                </c:pt>
                <c:pt idx="2798">
                  <c:v>39.43</c:v>
                </c:pt>
                <c:pt idx="2799">
                  <c:v>39.43</c:v>
                </c:pt>
                <c:pt idx="2800">
                  <c:v>39.43</c:v>
                </c:pt>
                <c:pt idx="2801">
                  <c:v>39.43</c:v>
                </c:pt>
                <c:pt idx="2802">
                  <c:v>39.43</c:v>
                </c:pt>
                <c:pt idx="2803">
                  <c:v>39.44</c:v>
                </c:pt>
                <c:pt idx="2804">
                  <c:v>39.44</c:v>
                </c:pt>
                <c:pt idx="2805">
                  <c:v>39.44</c:v>
                </c:pt>
                <c:pt idx="2806">
                  <c:v>39.44</c:v>
                </c:pt>
                <c:pt idx="2807">
                  <c:v>39.44</c:v>
                </c:pt>
                <c:pt idx="2808">
                  <c:v>39.44</c:v>
                </c:pt>
                <c:pt idx="2809">
                  <c:v>39.44</c:v>
                </c:pt>
                <c:pt idx="2810">
                  <c:v>39.44</c:v>
                </c:pt>
                <c:pt idx="2811">
                  <c:v>39.450000000000003</c:v>
                </c:pt>
                <c:pt idx="2812">
                  <c:v>39.450000000000003</c:v>
                </c:pt>
                <c:pt idx="2813">
                  <c:v>39.450000000000003</c:v>
                </c:pt>
                <c:pt idx="2814">
                  <c:v>39.450000000000003</c:v>
                </c:pt>
                <c:pt idx="2815">
                  <c:v>39.46</c:v>
                </c:pt>
                <c:pt idx="2816">
                  <c:v>39.46</c:v>
                </c:pt>
                <c:pt idx="2817">
                  <c:v>39.46</c:v>
                </c:pt>
                <c:pt idx="2818">
                  <c:v>39.47</c:v>
                </c:pt>
                <c:pt idx="2819">
                  <c:v>39.47</c:v>
                </c:pt>
                <c:pt idx="2820">
                  <c:v>39.47</c:v>
                </c:pt>
                <c:pt idx="2821">
                  <c:v>39.479999999999997</c:v>
                </c:pt>
                <c:pt idx="2822">
                  <c:v>39.479999999999997</c:v>
                </c:pt>
                <c:pt idx="2823">
                  <c:v>39.49</c:v>
                </c:pt>
                <c:pt idx="2824">
                  <c:v>39.49</c:v>
                </c:pt>
                <c:pt idx="2825">
                  <c:v>39.5</c:v>
                </c:pt>
                <c:pt idx="2826">
                  <c:v>39.5</c:v>
                </c:pt>
                <c:pt idx="2827">
                  <c:v>39.51</c:v>
                </c:pt>
                <c:pt idx="2828">
                  <c:v>39.520000000000003</c:v>
                </c:pt>
                <c:pt idx="2829">
                  <c:v>39.53</c:v>
                </c:pt>
                <c:pt idx="2830">
                  <c:v>39.54</c:v>
                </c:pt>
                <c:pt idx="2831">
                  <c:v>39.54</c:v>
                </c:pt>
                <c:pt idx="2832">
                  <c:v>39.54</c:v>
                </c:pt>
                <c:pt idx="2833">
                  <c:v>39.54</c:v>
                </c:pt>
                <c:pt idx="2834">
                  <c:v>39.549999999999997</c:v>
                </c:pt>
                <c:pt idx="2835">
                  <c:v>39.56</c:v>
                </c:pt>
                <c:pt idx="2836">
                  <c:v>39.56</c:v>
                </c:pt>
                <c:pt idx="2837">
                  <c:v>39.56</c:v>
                </c:pt>
                <c:pt idx="2838">
                  <c:v>39.549999999999997</c:v>
                </c:pt>
                <c:pt idx="2839">
                  <c:v>39.56</c:v>
                </c:pt>
                <c:pt idx="2840">
                  <c:v>39.56</c:v>
                </c:pt>
                <c:pt idx="2841">
                  <c:v>39.57</c:v>
                </c:pt>
                <c:pt idx="2842">
                  <c:v>39.57</c:v>
                </c:pt>
                <c:pt idx="2843">
                  <c:v>39.57</c:v>
                </c:pt>
                <c:pt idx="2844">
                  <c:v>39.57</c:v>
                </c:pt>
                <c:pt idx="2845">
                  <c:v>39.58</c:v>
                </c:pt>
                <c:pt idx="2846">
                  <c:v>39.58</c:v>
                </c:pt>
                <c:pt idx="2847">
                  <c:v>39.58</c:v>
                </c:pt>
                <c:pt idx="2848">
                  <c:v>39.58</c:v>
                </c:pt>
                <c:pt idx="2849">
                  <c:v>39.590000000000003</c:v>
                </c:pt>
                <c:pt idx="2850">
                  <c:v>39.590000000000003</c:v>
                </c:pt>
                <c:pt idx="2851">
                  <c:v>39.590000000000003</c:v>
                </c:pt>
                <c:pt idx="2852">
                  <c:v>39.590000000000003</c:v>
                </c:pt>
                <c:pt idx="2853">
                  <c:v>39.6</c:v>
                </c:pt>
                <c:pt idx="2854">
                  <c:v>39.6</c:v>
                </c:pt>
                <c:pt idx="2855">
                  <c:v>39.61</c:v>
                </c:pt>
                <c:pt idx="2856">
                  <c:v>39.61</c:v>
                </c:pt>
                <c:pt idx="2857">
                  <c:v>39.619999999999997</c:v>
                </c:pt>
                <c:pt idx="2858">
                  <c:v>39.619999999999997</c:v>
                </c:pt>
                <c:pt idx="2859">
                  <c:v>39.619999999999997</c:v>
                </c:pt>
                <c:pt idx="2860">
                  <c:v>39.630000000000003</c:v>
                </c:pt>
                <c:pt idx="2861">
                  <c:v>39.630000000000003</c:v>
                </c:pt>
                <c:pt idx="2862">
                  <c:v>39.630000000000003</c:v>
                </c:pt>
                <c:pt idx="2863">
                  <c:v>39.630000000000003</c:v>
                </c:pt>
                <c:pt idx="2864">
                  <c:v>39.630000000000003</c:v>
                </c:pt>
                <c:pt idx="2865">
                  <c:v>39.64</c:v>
                </c:pt>
                <c:pt idx="2866">
                  <c:v>39.64</c:v>
                </c:pt>
                <c:pt idx="2867">
                  <c:v>39.64</c:v>
                </c:pt>
                <c:pt idx="2868">
                  <c:v>39.64</c:v>
                </c:pt>
                <c:pt idx="2869">
                  <c:v>39.64</c:v>
                </c:pt>
                <c:pt idx="2870">
                  <c:v>39.64</c:v>
                </c:pt>
                <c:pt idx="2871">
                  <c:v>39.64</c:v>
                </c:pt>
                <c:pt idx="2872">
                  <c:v>39.64</c:v>
                </c:pt>
                <c:pt idx="2873">
                  <c:v>39.64</c:v>
                </c:pt>
                <c:pt idx="2874">
                  <c:v>39.64</c:v>
                </c:pt>
                <c:pt idx="2875">
                  <c:v>39.64</c:v>
                </c:pt>
                <c:pt idx="2876">
                  <c:v>39.64</c:v>
                </c:pt>
                <c:pt idx="2877">
                  <c:v>39.64</c:v>
                </c:pt>
                <c:pt idx="2878">
                  <c:v>39.65</c:v>
                </c:pt>
                <c:pt idx="2879">
                  <c:v>39.65</c:v>
                </c:pt>
                <c:pt idx="2880">
                  <c:v>39.65</c:v>
                </c:pt>
                <c:pt idx="2881">
                  <c:v>39.65</c:v>
                </c:pt>
                <c:pt idx="2882">
                  <c:v>39.65</c:v>
                </c:pt>
                <c:pt idx="2883">
                  <c:v>39.65</c:v>
                </c:pt>
                <c:pt idx="2884">
                  <c:v>39.65</c:v>
                </c:pt>
                <c:pt idx="2885">
                  <c:v>39.65</c:v>
                </c:pt>
                <c:pt idx="2886">
                  <c:v>39.65</c:v>
                </c:pt>
                <c:pt idx="2887">
                  <c:v>39.65</c:v>
                </c:pt>
                <c:pt idx="2888">
                  <c:v>39.65</c:v>
                </c:pt>
                <c:pt idx="2889">
                  <c:v>39.65</c:v>
                </c:pt>
                <c:pt idx="2890">
                  <c:v>39.65</c:v>
                </c:pt>
                <c:pt idx="2891">
                  <c:v>39.65</c:v>
                </c:pt>
                <c:pt idx="2892">
                  <c:v>39.65</c:v>
                </c:pt>
                <c:pt idx="2893">
                  <c:v>39.65</c:v>
                </c:pt>
                <c:pt idx="2894">
                  <c:v>39.65</c:v>
                </c:pt>
                <c:pt idx="2895">
                  <c:v>39.65</c:v>
                </c:pt>
                <c:pt idx="2896">
                  <c:v>39.65</c:v>
                </c:pt>
                <c:pt idx="2897">
                  <c:v>39.65</c:v>
                </c:pt>
                <c:pt idx="2898">
                  <c:v>39.65</c:v>
                </c:pt>
                <c:pt idx="2899">
                  <c:v>39.65</c:v>
                </c:pt>
                <c:pt idx="2900">
                  <c:v>39.65</c:v>
                </c:pt>
                <c:pt idx="2901">
                  <c:v>39.65</c:v>
                </c:pt>
                <c:pt idx="2902">
                  <c:v>39.65</c:v>
                </c:pt>
                <c:pt idx="2903">
                  <c:v>39.65</c:v>
                </c:pt>
                <c:pt idx="2904">
                  <c:v>39.65</c:v>
                </c:pt>
                <c:pt idx="2905">
                  <c:v>39.65</c:v>
                </c:pt>
                <c:pt idx="2906">
                  <c:v>39.64</c:v>
                </c:pt>
                <c:pt idx="2907">
                  <c:v>39.64</c:v>
                </c:pt>
                <c:pt idx="2908">
                  <c:v>39.64</c:v>
                </c:pt>
                <c:pt idx="2909">
                  <c:v>39.64</c:v>
                </c:pt>
                <c:pt idx="2910">
                  <c:v>39.64</c:v>
                </c:pt>
                <c:pt idx="2911">
                  <c:v>39.64</c:v>
                </c:pt>
                <c:pt idx="2912">
                  <c:v>39.64</c:v>
                </c:pt>
                <c:pt idx="2913">
                  <c:v>39.64</c:v>
                </c:pt>
                <c:pt idx="2914">
                  <c:v>39.64</c:v>
                </c:pt>
                <c:pt idx="2915">
                  <c:v>39.64</c:v>
                </c:pt>
                <c:pt idx="2916">
                  <c:v>39.64</c:v>
                </c:pt>
                <c:pt idx="2917">
                  <c:v>39.64</c:v>
                </c:pt>
                <c:pt idx="2918">
                  <c:v>39.64</c:v>
                </c:pt>
                <c:pt idx="2919">
                  <c:v>39.64</c:v>
                </c:pt>
                <c:pt idx="2920">
                  <c:v>39.64</c:v>
                </c:pt>
                <c:pt idx="2921">
                  <c:v>39.630000000000003</c:v>
                </c:pt>
                <c:pt idx="2922">
                  <c:v>39.64</c:v>
                </c:pt>
                <c:pt idx="2923">
                  <c:v>39.630000000000003</c:v>
                </c:pt>
                <c:pt idx="2924">
                  <c:v>39.630000000000003</c:v>
                </c:pt>
                <c:pt idx="2925">
                  <c:v>39.630000000000003</c:v>
                </c:pt>
                <c:pt idx="2926">
                  <c:v>39.630000000000003</c:v>
                </c:pt>
                <c:pt idx="2927">
                  <c:v>39.619999999999997</c:v>
                </c:pt>
                <c:pt idx="2928">
                  <c:v>39.619999999999997</c:v>
                </c:pt>
                <c:pt idx="2929">
                  <c:v>39.619999999999997</c:v>
                </c:pt>
                <c:pt idx="2930">
                  <c:v>39.619999999999997</c:v>
                </c:pt>
                <c:pt idx="2931">
                  <c:v>39.61</c:v>
                </c:pt>
                <c:pt idx="2932">
                  <c:v>39.61</c:v>
                </c:pt>
                <c:pt idx="2933">
                  <c:v>39.61</c:v>
                </c:pt>
                <c:pt idx="2934">
                  <c:v>39.61</c:v>
                </c:pt>
                <c:pt idx="2935">
                  <c:v>39.61</c:v>
                </c:pt>
                <c:pt idx="2936">
                  <c:v>39.61</c:v>
                </c:pt>
                <c:pt idx="2937">
                  <c:v>39.6</c:v>
                </c:pt>
                <c:pt idx="2938">
                  <c:v>39.6</c:v>
                </c:pt>
                <c:pt idx="2939">
                  <c:v>39.590000000000003</c:v>
                </c:pt>
                <c:pt idx="2940">
                  <c:v>39.590000000000003</c:v>
                </c:pt>
                <c:pt idx="2941">
                  <c:v>39.590000000000003</c:v>
                </c:pt>
                <c:pt idx="2942">
                  <c:v>39.590000000000003</c:v>
                </c:pt>
                <c:pt idx="2943">
                  <c:v>39.590000000000003</c:v>
                </c:pt>
                <c:pt idx="2944">
                  <c:v>39.58</c:v>
                </c:pt>
                <c:pt idx="2945">
                  <c:v>39.58</c:v>
                </c:pt>
                <c:pt idx="2946">
                  <c:v>39.58</c:v>
                </c:pt>
                <c:pt idx="2947">
                  <c:v>39.58</c:v>
                </c:pt>
                <c:pt idx="2948">
                  <c:v>39.58</c:v>
                </c:pt>
                <c:pt idx="2949">
                  <c:v>39.58</c:v>
                </c:pt>
                <c:pt idx="2950">
                  <c:v>39.57</c:v>
                </c:pt>
                <c:pt idx="2951">
                  <c:v>39.57</c:v>
                </c:pt>
                <c:pt idx="2952">
                  <c:v>39.56</c:v>
                </c:pt>
                <c:pt idx="2953">
                  <c:v>39.56</c:v>
                </c:pt>
                <c:pt idx="2954">
                  <c:v>39.56</c:v>
                </c:pt>
                <c:pt idx="2955">
                  <c:v>39.549999999999997</c:v>
                </c:pt>
                <c:pt idx="2956">
                  <c:v>39.54</c:v>
                </c:pt>
                <c:pt idx="2957">
                  <c:v>39.54</c:v>
                </c:pt>
                <c:pt idx="2958">
                  <c:v>39.53</c:v>
                </c:pt>
                <c:pt idx="2959">
                  <c:v>39.520000000000003</c:v>
                </c:pt>
                <c:pt idx="2960">
                  <c:v>39.51</c:v>
                </c:pt>
                <c:pt idx="2961">
                  <c:v>39.51</c:v>
                </c:pt>
                <c:pt idx="2962">
                  <c:v>39.5</c:v>
                </c:pt>
                <c:pt idx="2963">
                  <c:v>39.5</c:v>
                </c:pt>
                <c:pt idx="2964">
                  <c:v>39.5</c:v>
                </c:pt>
                <c:pt idx="2965">
                  <c:v>39.5</c:v>
                </c:pt>
                <c:pt idx="2966">
                  <c:v>39.49</c:v>
                </c:pt>
                <c:pt idx="2967">
                  <c:v>39.5</c:v>
                </c:pt>
                <c:pt idx="2968">
                  <c:v>39.5</c:v>
                </c:pt>
                <c:pt idx="2969">
                  <c:v>39.5</c:v>
                </c:pt>
                <c:pt idx="2970">
                  <c:v>39.5</c:v>
                </c:pt>
                <c:pt idx="2971">
                  <c:v>39.49</c:v>
                </c:pt>
                <c:pt idx="2972">
                  <c:v>39.49</c:v>
                </c:pt>
                <c:pt idx="2973">
                  <c:v>39.49</c:v>
                </c:pt>
                <c:pt idx="2974">
                  <c:v>39.479999999999997</c:v>
                </c:pt>
                <c:pt idx="2975">
                  <c:v>39.479999999999997</c:v>
                </c:pt>
                <c:pt idx="2976">
                  <c:v>39.47</c:v>
                </c:pt>
                <c:pt idx="2977">
                  <c:v>39.47</c:v>
                </c:pt>
                <c:pt idx="2978">
                  <c:v>39.47</c:v>
                </c:pt>
                <c:pt idx="2979">
                  <c:v>39.47</c:v>
                </c:pt>
                <c:pt idx="2980">
                  <c:v>39.46</c:v>
                </c:pt>
                <c:pt idx="2981">
                  <c:v>39.46</c:v>
                </c:pt>
                <c:pt idx="2982">
                  <c:v>39.46</c:v>
                </c:pt>
                <c:pt idx="2983">
                  <c:v>39.46</c:v>
                </c:pt>
                <c:pt idx="2984">
                  <c:v>39.450000000000003</c:v>
                </c:pt>
                <c:pt idx="2985">
                  <c:v>39.450000000000003</c:v>
                </c:pt>
                <c:pt idx="2986">
                  <c:v>39.450000000000003</c:v>
                </c:pt>
                <c:pt idx="2987">
                  <c:v>39.450000000000003</c:v>
                </c:pt>
                <c:pt idx="2988">
                  <c:v>39.44</c:v>
                </c:pt>
                <c:pt idx="2989">
                  <c:v>39.450000000000003</c:v>
                </c:pt>
                <c:pt idx="2990">
                  <c:v>39.450000000000003</c:v>
                </c:pt>
                <c:pt idx="2991">
                  <c:v>39.44</c:v>
                </c:pt>
                <c:pt idx="2992">
                  <c:v>39.44</c:v>
                </c:pt>
                <c:pt idx="2993">
                  <c:v>39.44</c:v>
                </c:pt>
                <c:pt idx="2994">
                  <c:v>39.44</c:v>
                </c:pt>
                <c:pt idx="2995">
                  <c:v>39.43</c:v>
                </c:pt>
                <c:pt idx="2996">
                  <c:v>39.43</c:v>
                </c:pt>
                <c:pt idx="2997">
                  <c:v>39.43</c:v>
                </c:pt>
                <c:pt idx="2998">
                  <c:v>39.43</c:v>
                </c:pt>
                <c:pt idx="2999">
                  <c:v>39.43</c:v>
                </c:pt>
                <c:pt idx="3000">
                  <c:v>39.43</c:v>
                </c:pt>
                <c:pt idx="3001">
                  <c:v>39.43</c:v>
                </c:pt>
                <c:pt idx="3002">
                  <c:v>39.43</c:v>
                </c:pt>
                <c:pt idx="3003">
                  <c:v>39.43</c:v>
                </c:pt>
                <c:pt idx="3004">
                  <c:v>39.43</c:v>
                </c:pt>
                <c:pt idx="3005">
                  <c:v>39.43</c:v>
                </c:pt>
                <c:pt idx="3006">
                  <c:v>39.43</c:v>
                </c:pt>
                <c:pt idx="3007">
                  <c:v>39.43</c:v>
                </c:pt>
                <c:pt idx="3008">
                  <c:v>39.43</c:v>
                </c:pt>
                <c:pt idx="3009">
                  <c:v>39.43</c:v>
                </c:pt>
                <c:pt idx="3010">
                  <c:v>39.43</c:v>
                </c:pt>
                <c:pt idx="3011">
                  <c:v>39.43</c:v>
                </c:pt>
                <c:pt idx="3012">
                  <c:v>39.43</c:v>
                </c:pt>
                <c:pt idx="3013">
                  <c:v>39.43</c:v>
                </c:pt>
                <c:pt idx="3014">
                  <c:v>39.43</c:v>
                </c:pt>
                <c:pt idx="3015">
                  <c:v>39.43</c:v>
                </c:pt>
                <c:pt idx="3016">
                  <c:v>39.43</c:v>
                </c:pt>
                <c:pt idx="3017">
                  <c:v>39.43</c:v>
                </c:pt>
                <c:pt idx="3018">
                  <c:v>39.43</c:v>
                </c:pt>
                <c:pt idx="3019">
                  <c:v>39.43</c:v>
                </c:pt>
                <c:pt idx="3020">
                  <c:v>39.43</c:v>
                </c:pt>
                <c:pt idx="3021">
                  <c:v>39.42</c:v>
                </c:pt>
                <c:pt idx="3022">
                  <c:v>39.42</c:v>
                </c:pt>
                <c:pt idx="3023">
                  <c:v>39.42</c:v>
                </c:pt>
                <c:pt idx="3024">
                  <c:v>39.42</c:v>
                </c:pt>
                <c:pt idx="3025">
                  <c:v>39.42</c:v>
                </c:pt>
                <c:pt idx="3026">
                  <c:v>39.42</c:v>
                </c:pt>
                <c:pt idx="3027">
                  <c:v>39.43</c:v>
                </c:pt>
                <c:pt idx="3028">
                  <c:v>39.43</c:v>
                </c:pt>
                <c:pt idx="3029">
                  <c:v>39.43</c:v>
                </c:pt>
                <c:pt idx="3030">
                  <c:v>39.43</c:v>
                </c:pt>
                <c:pt idx="3031">
                  <c:v>39.43</c:v>
                </c:pt>
                <c:pt idx="3032">
                  <c:v>39.43</c:v>
                </c:pt>
                <c:pt idx="3033">
                  <c:v>39.43</c:v>
                </c:pt>
                <c:pt idx="3034">
                  <c:v>39.43</c:v>
                </c:pt>
                <c:pt idx="3035">
                  <c:v>39.43</c:v>
                </c:pt>
                <c:pt idx="3036">
                  <c:v>39.43</c:v>
                </c:pt>
                <c:pt idx="3037">
                  <c:v>39.44</c:v>
                </c:pt>
                <c:pt idx="3038">
                  <c:v>39.44</c:v>
                </c:pt>
                <c:pt idx="3039">
                  <c:v>39.44</c:v>
                </c:pt>
                <c:pt idx="3040">
                  <c:v>39.44</c:v>
                </c:pt>
                <c:pt idx="3041">
                  <c:v>39.44</c:v>
                </c:pt>
                <c:pt idx="3042">
                  <c:v>39.44</c:v>
                </c:pt>
                <c:pt idx="3043">
                  <c:v>39.44</c:v>
                </c:pt>
                <c:pt idx="3044">
                  <c:v>39.44</c:v>
                </c:pt>
                <c:pt idx="3045">
                  <c:v>39.44</c:v>
                </c:pt>
                <c:pt idx="3046">
                  <c:v>39.43</c:v>
                </c:pt>
                <c:pt idx="3047">
                  <c:v>39.44</c:v>
                </c:pt>
                <c:pt idx="3048">
                  <c:v>39.44</c:v>
                </c:pt>
                <c:pt idx="3049">
                  <c:v>39.44</c:v>
                </c:pt>
                <c:pt idx="3050">
                  <c:v>39.43</c:v>
                </c:pt>
                <c:pt idx="3051">
                  <c:v>39.44</c:v>
                </c:pt>
                <c:pt idx="3052">
                  <c:v>39.44</c:v>
                </c:pt>
                <c:pt idx="3053">
                  <c:v>39.44</c:v>
                </c:pt>
                <c:pt idx="3054">
                  <c:v>39.44</c:v>
                </c:pt>
                <c:pt idx="3055">
                  <c:v>39.44</c:v>
                </c:pt>
                <c:pt idx="3056">
                  <c:v>39.44</c:v>
                </c:pt>
                <c:pt idx="3057">
                  <c:v>39.44</c:v>
                </c:pt>
                <c:pt idx="3058">
                  <c:v>39.44</c:v>
                </c:pt>
                <c:pt idx="3059">
                  <c:v>39.44</c:v>
                </c:pt>
                <c:pt idx="3060">
                  <c:v>39.450000000000003</c:v>
                </c:pt>
                <c:pt idx="3061">
                  <c:v>39.450000000000003</c:v>
                </c:pt>
                <c:pt idx="3062">
                  <c:v>39.450000000000003</c:v>
                </c:pt>
                <c:pt idx="3063">
                  <c:v>39.450000000000003</c:v>
                </c:pt>
                <c:pt idx="3064">
                  <c:v>39.46</c:v>
                </c:pt>
                <c:pt idx="3065">
                  <c:v>39.46</c:v>
                </c:pt>
                <c:pt idx="3066">
                  <c:v>39.46</c:v>
                </c:pt>
                <c:pt idx="3067">
                  <c:v>39.46</c:v>
                </c:pt>
                <c:pt idx="3068">
                  <c:v>39.46</c:v>
                </c:pt>
                <c:pt idx="3069">
                  <c:v>39.46</c:v>
                </c:pt>
                <c:pt idx="3070">
                  <c:v>39.47</c:v>
                </c:pt>
                <c:pt idx="3071">
                  <c:v>39.47</c:v>
                </c:pt>
                <c:pt idx="3072">
                  <c:v>39.47</c:v>
                </c:pt>
                <c:pt idx="3073">
                  <c:v>39.47</c:v>
                </c:pt>
                <c:pt idx="3074">
                  <c:v>39.47</c:v>
                </c:pt>
                <c:pt idx="3075">
                  <c:v>39.47</c:v>
                </c:pt>
                <c:pt idx="3076">
                  <c:v>39.47</c:v>
                </c:pt>
                <c:pt idx="3077">
                  <c:v>39.47</c:v>
                </c:pt>
                <c:pt idx="3078">
                  <c:v>39.479999999999997</c:v>
                </c:pt>
                <c:pt idx="3079">
                  <c:v>39.479999999999997</c:v>
                </c:pt>
                <c:pt idx="3080">
                  <c:v>39.479999999999997</c:v>
                </c:pt>
                <c:pt idx="3081">
                  <c:v>39.49</c:v>
                </c:pt>
                <c:pt idx="3082">
                  <c:v>39.49</c:v>
                </c:pt>
                <c:pt idx="3083">
                  <c:v>39.5</c:v>
                </c:pt>
                <c:pt idx="3084">
                  <c:v>39.51</c:v>
                </c:pt>
                <c:pt idx="3085">
                  <c:v>39.51</c:v>
                </c:pt>
                <c:pt idx="3086">
                  <c:v>39.51</c:v>
                </c:pt>
                <c:pt idx="3087">
                  <c:v>39.51</c:v>
                </c:pt>
                <c:pt idx="3088">
                  <c:v>39.520000000000003</c:v>
                </c:pt>
                <c:pt idx="3089">
                  <c:v>39.520000000000003</c:v>
                </c:pt>
                <c:pt idx="3090">
                  <c:v>39.520000000000003</c:v>
                </c:pt>
                <c:pt idx="3091">
                  <c:v>39.520000000000003</c:v>
                </c:pt>
                <c:pt idx="3092">
                  <c:v>39.520000000000003</c:v>
                </c:pt>
                <c:pt idx="3093">
                  <c:v>39.53</c:v>
                </c:pt>
                <c:pt idx="3094">
                  <c:v>39.53</c:v>
                </c:pt>
                <c:pt idx="3095">
                  <c:v>39.54</c:v>
                </c:pt>
                <c:pt idx="3096">
                  <c:v>39.54</c:v>
                </c:pt>
                <c:pt idx="3097">
                  <c:v>39.549999999999997</c:v>
                </c:pt>
                <c:pt idx="3098">
                  <c:v>39.56</c:v>
                </c:pt>
                <c:pt idx="3099">
                  <c:v>39.57</c:v>
                </c:pt>
                <c:pt idx="3100">
                  <c:v>39.57</c:v>
                </c:pt>
                <c:pt idx="3101">
                  <c:v>39.58</c:v>
                </c:pt>
                <c:pt idx="3102">
                  <c:v>39.58</c:v>
                </c:pt>
                <c:pt idx="3103">
                  <c:v>39.58</c:v>
                </c:pt>
                <c:pt idx="3104">
                  <c:v>39.58</c:v>
                </c:pt>
                <c:pt idx="3105">
                  <c:v>39.58</c:v>
                </c:pt>
                <c:pt idx="3106">
                  <c:v>39.58</c:v>
                </c:pt>
                <c:pt idx="3107">
                  <c:v>39.590000000000003</c:v>
                </c:pt>
                <c:pt idx="3108">
                  <c:v>39.590000000000003</c:v>
                </c:pt>
                <c:pt idx="3109">
                  <c:v>39.590000000000003</c:v>
                </c:pt>
                <c:pt idx="3110">
                  <c:v>39.590000000000003</c:v>
                </c:pt>
                <c:pt idx="3111">
                  <c:v>39.590000000000003</c:v>
                </c:pt>
                <c:pt idx="3112">
                  <c:v>39.6</c:v>
                </c:pt>
                <c:pt idx="3113">
                  <c:v>39.6</c:v>
                </c:pt>
                <c:pt idx="3114">
                  <c:v>39.6</c:v>
                </c:pt>
                <c:pt idx="3115">
                  <c:v>39.6</c:v>
                </c:pt>
                <c:pt idx="3116">
                  <c:v>39.6</c:v>
                </c:pt>
                <c:pt idx="3117">
                  <c:v>39.6</c:v>
                </c:pt>
                <c:pt idx="3118">
                  <c:v>39.6</c:v>
                </c:pt>
                <c:pt idx="3119">
                  <c:v>39.6</c:v>
                </c:pt>
                <c:pt idx="3120">
                  <c:v>39.6</c:v>
                </c:pt>
                <c:pt idx="3121">
                  <c:v>39.6</c:v>
                </c:pt>
                <c:pt idx="3122">
                  <c:v>39.6</c:v>
                </c:pt>
                <c:pt idx="3123">
                  <c:v>39.6</c:v>
                </c:pt>
                <c:pt idx="3124">
                  <c:v>39.61</c:v>
                </c:pt>
                <c:pt idx="3125">
                  <c:v>39.619999999999997</c:v>
                </c:pt>
                <c:pt idx="3126">
                  <c:v>39.619999999999997</c:v>
                </c:pt>
                <c:pt idx="3127">
                  <c:v>39.619999999999997</c:v>
                </c:pt>
                <c:pt idx="3128">
                  <c:v>39.619999999999997</c:v>
                </c:pt>
                <c:pt idx="3129">
                  <c:v>39.619999999999997</c:v>
                </c:pt>
                <c:pt idx="3130">
                  <c:v>39.619999999999997</c:v>
                </c:pt>
                <c:pt idx="3131">
                  <c:v>39.619999999999997</c:v>
                </c:pt>
                <c:pt idx="3132">
                  <c:v>39.619999999999997</c:v>
                </c:pt>
                <c:pt idx="3133">
                  <c:v>39.619999999999997</c:v>
                </c:pt>
                <c:pt idx="3134">
                  <c:v>39.619999999999997</c:v>
                </c:pt>
                <c:pt idx="3135">
                  <c:v>39.619999999999997</c:v>
                </c:pt>
                <c:pt idx="3136">
                  <c:v>39.61</c:v>
                </c:pt>
                <c:pt idx="3137">
                  <c:v>39.61</c:v>
                </c:pt>
                <c:pt idx="3138">
                  <c:v>39.61</c:v>
                </c:pt>
                <c:pt idx="3139">
                  <c:v>39.6</c:v>
                </c:pt>
                <c:pt idx="3140">
                  <c:v>39.6</c:v>
                </c:pt>
                <c:pt idx="3141">
                  <c:v>39.6</c:v>
                </c:pt>
                <c:pt idx="3142">
                  <c:v>39.61</c:v>
                </c:pt>
                <c:pt idx="3143">
                  <c:v>39.61</c:v>
                </c:pt>
                <c:pt idx="3144">
                  <c:v>39.61</c:v>
                </c:pt>
                <c:pt idx="3145">
                  <c:v>39.61</c:v>
                </c:pt>
                <c:pt idx="3146">
                  <c:v>39.61</c:v>
                </c:pt>
                <c:pt idx="3147">
                  <c:v>39.619999999999997</c:v>
                </c:pt>
                <c:pt idx="3148">
                  <c:v>39.619999999999997</c:v>
                </c:pt>
                <c:pt idx="3149">
                  <c:v>39.619999999999997</c:v>
                </c:pt>
                <c:pt idx="3150">
                  <c:v>39.619999999999997</c:v>
                </c:pt>
                <c:pt idx="3151">
                  <c:v>39.619999999999997</c:v>
                </c:pt>
                <c:pt idx="3152">
                  <c:v>39.619999999999997</c:v>
                </c:pt>
                <c:pt idx="3153">
                  <c:v>39.61</c:v>
                </c:pt>
                <c:pt idx="3154">
                  <c:v>39.61</c:v>
                </c:pt>
                <c:pt idx="3155">
                  <c:v>39.61</c:v>
                </c:pt>
                <c:pt idx="3156">
                  <c:v>39.6</c:v>
                </c:pt>
                <c:pt idx="3157">
                  <c:v>39.6</c:v>
                </c:pt>
                <c:pt idx="3158">
                  <c:v>39.6</c:v>
                </c:pt>
                <c:pt idx="3159">
                  <c:v>39.6</c:v>
                </c:pt>
                <c:pt idx="3160">
                  <c:v>39.6</c:v>
                </c:pt>
                <c:pt idx="3161">
                  <c:v>39.6</c:v>
                </c:pt>
                <c:pt idx="3162">
                  <c:v>39.6</c:v>
                </c:pt>
                <c:pt idx="3163">
                  <c:v>39.6</c:v>
                </c:pt>
                <c:pt idx="3164">
                  <c:v>39.6</c:v>
                </c:pt>
                <c:pt idx="3165">
                  <c:v>39.6</c:v>
                </c:pt>
                <c:pt idx="3166">
                  <c:v>39.6</c:v>
                </c:pt>
                <c:pt idx="3167">
                  <c:v>39.590000000000003</c:v>
                </c:pt>
                <c:pt idx="3168">
                  <c:v>39.590000000000003</c:v>
                </c:pt>
                <c:pt idx="3169">
                  <c:v>39.590000000000003</c:v>
                </c:pt>
                <c:pt idx="3170">
                  <c:v>39.58</c:v>
                </c:pt>
                <c:pt idx="3171">
                  <c:v>39.58</c:v>
                </c:pt>
                <c:pt idx="3172">
                  <c:v>39.58</c:v>
                </c:pt>
                <c:pt idx="3173">
                  <c:v>39.58</c:v>
                </c:pt>
                <c:pt idx="3174">
                  <c:v>39.58</c:v>
                </c:pt>
                <c:pt idx="3175">
                  <c:v>39.58</c:v>
                </c:pt>
                <c:pt idx="3176">
                  <c:v>39.57</c:v>
                </c:pt>
                <c:pt idx="3177">
                  <c:v>39.57</c:v>
                </c:pt>
                <c:pt idx="3178">
                  <c:v>39.57</c:v>
                </c:pt>
                <c:pt idx="3179">
                  <c:v>39.57</c:v>
                </c:pt>
                <c:pt idx="3180">
                  <c:v>39.57</c:v>
                </c:pt>
                <c:pt idx="3181">
                  <c:v>39.56</c:v>
                </c:pt>
                <c:pt idx="3182">
                  <c:v>39.56</c:v>
                </c:pt>
                <c:pt idx="3183">
                  <c:v>39.549999999999997</c:v>
                </c:pt>
                <c:pt idx="3184">
                  <c:v>39.54</c:v>
                </c:pt>
                <c:pt idx="3185">
                  <c:v>39.54</c:v>
                </c:pt>
                <c:pt idx="3186">
                  <c:v>39.54</c:v>
                </c:pt>
                <c:pt idx="3187">
                  <c:v>39.53</c:v>
                </c:pt>
                <c:pt idx="3188">
                  <c:v>39.53</c:v>
                </c:pt>
                <c:pt idx="3189">
                  <c:v>39.53</c:v>
                </c:pt>
                <c:pt idx="3190">
                  <c:v>39.53</c:v>
                </c:pt>
                <c:pt idx="3191">
                  <c:v>39.53</c:v>
                </c:pt>
                <c:pt idx="3192">
                  <c:v>39.520000000000003</c:v>
                </c:pt>
                <c:pt idx="3193">
                  <c:v>39.520000000000003</c:v>
                </c:pt>
                <c:pt idx="3194">
                  <c:v>39.51</c:v>
                </c:pt>
                <c:pt idx="3195">
                  <c:v>39.51</c:v>
                </c:pt>
                <c:pt idx="3196">
                  <c:v>39.51</c:v>
                </c:pt>
                <c:pt idx="3197">
                  <c:v>39.5</c:v>
                </c:pt>
                <c:pt idx="3198">
                  <c:v>39.5</c:v>
                </c:pt>
                <c:pt idx="3199">
                  <c:v>39.5</c:v>
                </c:pt>
                <c:pt idx="3200">
                  <c:v>39.49</c:v>
                </c:pt>
                <c:pt idx="3201">
                  <c:v>39.5</c:v>
                </c:pt>
                <c:pt idx="3202">
                  <c:v>39.5</c:v>
                </c:pt>
                <c:pt idx="3203">
                  <c:v>39.5</c:v>
                </c:pt>
                <c:pt idx="3204">
                  <c:v>39.5</c:v>
                </c:pt>
                <c:pt idx="3205">
                  <c:v>39.5</c:v>
                </c:pt>
                <c:pt idx="3206">
                  <c:v>39.49</c:v>
                </c:pt>
                <c:pt idx="3207">
                  <c:v>39.49</c:v>
                </c:pt>
                <c:pt idx="3208">
                  <c:v>39.49</c:v>
                </c:pt>
                <c:pt idx="3209">
                  <c:v>39.49</c:v>
                </c:pt>
                <c:pt idx="3210">
                  <c:v>39.49</c:v>
                </c:pt>
                <c:pt idx="3211">
                  <c:v>39.479999999999997</c:v>
                </c:pt>
                <c:pt idx="3212">
                  <c:v>39.47</c:v>
                </c:pt>
                <c:pt idx="3213">
                  <c:v>39.47</c:v>
                </c:pt>
                <c:pt idx="3214">
                  <c:v>39.47</c:v>
                </c:pt>
                <c:pt idx="3215">
                  <c:v>39.47</c:v>
                </c:pt>
                <c:pt idx="3216">
                  <c:v>39.47</c:v>
                </c:pt>
                <c:pt idx="3217">
                  <c:v>39.47</c:v>
                </c:pt>
                <c:pt idx="3218">
                  <c:v>39.47</c:v>
                </c:pt>
                <c:pt idx="3219">
                  <c:v>39.47</c:v>
                </c:pt>
                <c:pt idx="3220">
                  <c:v>39.47</c:v>
                </c:pt>
                <c:pt idx="3221">
                  <c:v>39.47</c:v>
                </c:pt>
                <c:pt idx="3222">
                  <c:v>39.47</c:v>
                </c:pt>
                <c:pt idx="3223">
                  <c:v>39.47</c:v>
                </c:pt>
                <c:pt idx="3224">
                  <c:v>39.47</c:v>
                </c:pt>
                <c:pt idx="3225">
                  <c:v>39.46</c:v>
                </c:pt>
                <c:pt idx="3226">
                  <c:v>39.46</c:v>
                </c:pt>
                <c:pt idx="3227">
                  <c:v>39.46</c:v>
                </c:pt>
                <c:pt idx="3228">
                  <c:v>39.46</c:v>
                </c:pt>
                <c:pt idx="3229">
                  <c:v>39.46</c:v>
                </c:pt>
                <c:pt idx="3230">
                  <c:v>39.46</c:v>
                </c:pt>
                <c:pt idx="3231">
                  <c:v>39.46</c:v>
                </c:pt>
                <c:pt idx="3232">
                  <c:v>39.46</c:v>
                </c:pt>
                <c:pt idx="3233">
                  <c:v>39.46</c:v>
                </c:pt>
                <c:pt idx="3234">
                  <c:v>39.47</c:v>
                </c:pt>
                <c:pt idx="3235">
                  <c:v>39.47</c:v>
                </c:pt>
                <c:pt idx="3236">
                  <c:v>39.47</c:v>
                </c:pt>
                <c:pt idx="3237">
                  <c:v>39.46</c:v>
                </c:pt>
                <c:pt idx="3238">
                  <c:v>39.47</c:v>
                </c:pt>
                <c:pt idx="3239">
                  <c:v>39.47</c:v>
                </c:pt>
                <c:pt idx="3240">
                  <c:v>39.47</c:v>
                </c:pt>
                <c:pt idx="3241">
                  <c:v>39.47</c:v>
                </c:pt>
                <c:pt idx="3242">
                  <c:v>39.479999999999997</c:v>
                </c:pt>
                <c:pt idx="3243">
                  <c:v>39.479999999999997</c:v>
                </c:pt>
                <c:pt idx="3244">
                  <c:v>39.479999999999997</c:v>
                </c:pt>
                <c:pt idx="3245">
                  <c:v>39.479999999999997</c:v>
                </c:pt>
                <c:pt idx="3246">
                  <c:v>39.479999999999997</c:v>
                </c:pt>
                <c:pt idx="3247">
                  <c:v>39.479999999999997</c:v>
                </c:pt>
                <c:pt idx="3248">
                  <c:v>39.479999999999997</c:v>
                </c:pt>
                <c:pt idx="3249">
                  <c:v>39.479999999999997</c:v>
                </c:pt>
                <c:pt idx="3250">
                  <c:v>39.479999999999997</c:v>
                </c:pt>
                <c:pt idx="3251">
                  <c:v>39.479999999999997</c:v>
                </c:pt>
                <c:pt idx="3252">
                  <c:v>39.479999999999997</c:v>
                </c:pt>
                <c:pt idx="3253">
                  <c:v>39.479999999999997</c:v>
                </c:pt>
                <c:pt idx="3254">
                  <c:v>39.479999999999997</c:v>
                </c:pt>
                <c:pt idx="3255">
                  <c:v>39.49</c:v>
                </c:pt>
                <c:pt idx="3256">
                  <c:v>39.49</c:v>
                </c:pt>
                <c:pt idx="3257">
                  <c:v>39.49</c:v>
                </c:pt>
                <c:pt idx="3258">
                  <c:v>39.49</c:v>
                </c:pt>
                <c:pt idx="3259">
                  <c:v>39.49</c:v>
                </c:pt>
                <c:pt idx="3260">
                  <c:v>39.49</c:v>
                </c:pt>
                <c:pt idx="3261">
                  <c:v>39.49</c:v>
                </c:pt>
                <c:pt idx="3262">
                  <c:v>39.49</c:v>
                </c:pt>
                <c:pt idx="3263">
                  <c:v>39.49</c:v>
                </c:pt>
                <c:pt idx="3264">
                  <c:v>39.49</c:v>
                </c:pt>
                <c:pt idx="3265">
                  <c:v>39.5</c:v>
                </c:pt>
                <c:pt idx="3266">
                  <c:v>39.5</c:v>
                </c:pt>
                <c:pt idx="3267">
                  <c:v>39.5</c:v>
                </c:pt>
                <c:pt idx="3268">
                  <c:v>39.5</c:v>
                </c:pt>
                <c:pt idx="3269">
                  <c:v>39.51</c:v>
                </c:pt>
                <c:pt idx="3270">
                  <c:v>39.51</c:v>
                </c:pt>
                <c:pt idx="3271">
                  <c:v>39.51</c:v>
                </c:pt>
                <c:pt idx="3272">
                  <c:v>39.520000000000003</c:v>
                </c:pt>
                <c:pt idx="3273">
                  <c:v>39.520000000000003</c:v>
                </c:pt>
                <c:pt idx="3274">
                  <c:v>39.53</c:v>
                </c:pt>
                <c:pt idx="3275">
                  <c:v>39.53</c:v>
                </c:pt>
                <c:pt idx="3276">
                  <c:v>39.53</c:v>
                </c:pt>
                <c:pt idx="3277">
                  <c:v>39.53</c:v>
                </c:pt>
                <c:pt idx="3278">
                  <c:v>39.53</c:v>
                </c:pt>
                <c:pt idx="3279">
                  <c:v>39.53</c:v>
                </c:pt>
                <c:pt idx="3280">
                  <c:v>39.53</c:v>
                </c:pt>
                <c:pt idx="3281">
                  <c:v>39.53</c:v>
                </c:pt>
                <c:pt idx="3282">
                  <c:v>39.54</c:v>
                </c:pt>
                <c:pt idx="3283">
                  <c:v>39.54</c:v>
                </c:pt>
                <c:pt idx="3284">
                  <c:v>39.54</c:v>
                </c:pt>
                <c:pt idx="3285">
                  <c:v>39.53</c:v>
                </c:pt>
                <c:pt idx="3286">
                  <c:v>39.53</c:v>
                </c:pt>
                <c:pt idx="3287">
                  <c:v>39.53</c:v>
                </c:pt>
                <c:pt idx="3288">
                  <c:v>39.53</c:v>
                </c:pt>
                <c:pt idx="3289">
                  <c:v>39.54</c:v>
                </c:pt>
                <c:pt idx="3290">
                  <c:v>39.54</c:v>
                </c:pt>
                <c:pt idx="3291">
                  <c:v>39.53</c:v>
                </c:pt>
                <c:pt idx="3292">
                  <c:v>39.54</c:v>
                </c:pt>
                <c:pt idx="3293">
                  <c:v>39.549999999999997</c:v>
                </c:pt>
                <c:pt idx="3294">
                  <c:v>39.549999999999997</c:v>
                </c:pt>
                <c:pt idx="3295">
                  <c:v>39.549999999999997</c:v>
                </c:pt>
                <c:pt idx="3296">
                  <c:v>39.56</c:v>
                </c:pt>
                <c:pt idx="3297">
                  <c:v>39.56</c:v>
                </c:pt>
                <c:pt idx="3298">
                  <c:v>39.56</c:v>
                </c:pt>
                <c:pt idx="3299">
                  <c:v>39.56</c:v>
                </c:pt>
                <c:pt idx="3300">
                  <c:v>39.56</c:v>
                </c:pt>
                <c:pt idx="3301">
                  <c:v>39.57</c:v>
                </c:pt>
                <c:pt idx="3302">
                  <c:v>39.57</c:v>
                </c:pt>
                <c:pt idx="3303">
                  <c:v>39.57</c:v>
                </c:pt>
                <c:pt idx="3304">
                  <c:v>39.57</c:v>
                </c:pt>
                <c:pt idx="3305">
                  <c:v>39.57</c:v>
                </c:pt>
                <c:pt idx="3306">
                  <c:v>39.58</c:v>
                </c:pt>
                <c:pt idx="3307">
                  <c:v>39.58</c:v>
                </c:pt>
                <c:pt idx="3308">
                  <c:v>39.58</c:v>
                </c:pt>
                <c:pt idx="3309">
                  <c:v>39.58</c:v>
                </c:pt>
                <c:pt idx="3310">
                  <c:v>39.58</c:v>
                </c:pt>
                <c:pt idx="3311">
                  <c:v>39.58</c:v>
                </c:pt>
                <c:pt idx="3312">
                  <c:v>39.57</c:v>
                </c:pt>
                <c:pt idx="3313">
                  <c:v>39.57</c:v>
                </c:pt>
                <c:pt idx="3314">
                  <c:v>39.58</c:v>
                </c:pt>
                <c:pt idx="3315">
                  <c:v>39.57</c:v>
                </c:pt>
                <c:pt idx="3316">
                  <c:v>39.58</c:v>
                </c:pt>
                <c:pt idx="3317">
                  <c:v>39.57</c:v>
                </c:pt>
                <c:pt idx="3318">
                  <c:v>39.57</c:v>
                </c:pt>
                <c:pt idx="3319">
                  <c:v>39.57</c:v>
                </c:pt>
                <c:pt idx="3320">
                  <c:v>39.58</c:v>
                </c:pt>
                <c:pt idx="3321">
                  <c:v>39.58</c:v>
                </c:pt>
                <c:pt idx="3322">
                  <c:v>39.58</c:v>
                </c:pt>
                <c:pt idx="3323">
                  <c:v>39.58</c:v>
                </c:pt>
                <c:pt idx="3324">
                  <c:v>39.590000000000003</c:v>
                </c:pt>
                <c:pt idx="3325">
                  <c:v>39.58</c:v>
                </c:pt>
                <c:pt idx="3326">
                  <c:v>39.590000000000003</c:v>
                </c:pt>
                <c:pt idx="3327">
                  <c:v>39.590000000000003</c:v>
                </c:pt>
                <c:pt idx="3328">
                  <c:v>39.590000000000003</c:v>
                </c:pt>
                <c:pt idx="3329">
                  <c:v>39.590000000000003</c:v>
                </c:pt>
                <c:pt idx="3330">
                  <c:v>39.590000000000003</c:v>
                </c:pt>
                <c:pt idx="3331">
                  <c:v>39.590000000000003</c:v>
                </c:pt>
                <c:pt idx="3332">
                  <c:v>39.590000000000003</c:v>
                </c:pt>
                <c:pt idx="3333">
                  <c:v>39.58</c:v>
                </c:pt>
                <c:pt idx="3334">
                  <c:v>39.58</c:v>
                </c:pt>
                <c:pt idx="3335">
                  <c:v>39.58</c:v>
                </c:pt>
                <c:pt idx="3336">
                  <c:v>39.58</c:v>
                </c:pt>
                <c:pt idx="3337">
                  <c:v>39.58</c:v>
                </c:pt>
                <c:pt idx="3338">
                  <c:v>39.57</c:v>
                </c:pt>
                <c:pt idx="3339">
                  <c:v>39.57</c:v>
                </c:pt>
                <c:pt idx="3340">
                  <c:v>39.57</c:v>
                </c:pt>
                <c:pt idx="3341">
                  <c:v>39.57</c:v>
                </c:pt>
                <c:pt idx="3342">
                  <c:v>39.57</c:v>
                </c:pt>
                <c:pt idx="3343">
                  <c:v>39.57</c:v>
                </c:pt>
                <c:pt idx="3344">
                  <c:v>39.57</c:v>
                </c:pt>
                <c:pt idx="3345">
                  <c:v>39.57</c:v>
                </c:pt>
                <c:pt idx="3346">
                  <c:v>39.57</c:v>
                </c:pt>
                <c:pt idx="3347">
                  <c:v>39.57</c:v>
                </c:pt>
                <c:pt idx="3348">
                  <c:v>39.57</c:v>
                </c:pt>
                <c:pt idx="3349">
                  <c:v>39.57</c:v>
                </c:pt>
                <c:pt idx="3350">
                  <c:v>39.57</c:v>
                </c:pt>
                <c:pt idx="3351">
                  <c:v>39.57</c:v>
                </c:pt>
                <c:pt idx="3352">
                  <c:v>39.57</c:v>
                </c:pt>
                <c:pt idx="3353">
                  <c:v>39.56</c:v>
                </c:pt>
                <c:pt idx="3354">
                  <c:v>39.56</c:v>
                </c:pt>
                <c:pt idx="3355">
                  <c:v>39.56</c:v>
                </c:pt>
                <c:pt idx="3356">
                  <c:v>39.549999999999997</c:v>
                </c:pt>
                <c:pt idx="3357">
                  <c:v>39.54</c:v>
                </c:pt>
                <c:pt idx="3358">
                  <c:v>39.54</c:v>
                </c:pt>
                <c:pt idx="3359">
                  <c:v>39.53</c:v>
                </c:pt>
                <c:pt idx="3360">
                  <c:v>39.520000000000003</c:v>
                </c:pt>
                <c:pt idx="3361">
                  <c:v>39.520000000000003</c:v>
                </c:pt>
                <c:pt idx="3362">
                  <c:v>39.520000000000003</c:v>
                </c:pt>
                <c:pt idx="3363">
                  <c:v>39.520000000000003</c:v>
                </c:pt>
                <c:pt idx="3364">
                  <c:v>39.520000000000003</c:v>
                </c:pt>
                <c:pt idx="3365">
                  <c:v>39.520000000000003</c:v>
                </c:pt>
                <c:pt idx="3366">
                  <c:v>39.520000000000003</c:v>
                </c:pt>
                <c:pt idx="3367">
                  <c:v>39.520000000000003</c:v>
                </c:pt>
                <c:pt idx="3368">
                  <c:v>39.51</c:v>
                </c:pt>
                <c:pt idx="3369">
                  <c:v>39.51</c:v>
                </c:pt>
                <c:pt idx="3370">
                  <c:v>39.51</c:v>
                </c:pt>
                <c:pt idx="3371">
                  <c:v>39.5</c:v>
                </c:pt>
                <c:pt idx="3372">
                  <c:v>39.5</c:v>
                </c:pt>
                <c:pt idx="3373">
                  <c:v>39.5</c:v>
                </c:pt>
                <c:pt idx="3374">
                  <c:v>39.5</c:v>
                </c:pt>
                <c:pt idx="3375">
                  <c:v>39.5</c:v>
                </c:pt>
                <c:pt idx="3376">
                  <c:v>39.49</c:v>
                </c:pt>
                <c:pt idx="3377">
                  <c:v>39.49</c:v>
                </c:pt>
                <c:pt idx="3378">
                  <c:v>39.49</c:v>
                </c:pt>
                <c:pt idx="3379">
                  <c:v>39.479999999999997</c:v>
                </c:pt>
                <c:pt idx="3380">
                  <c:v>39.479999999999997</c:v>
                </c:pt>
                <c:pt idx="3381">
                  <c:v>39.479999999999997</c:v>
                </c:pt>
                <c:pt idx="3382">
                  <c:v>39.479999999999997</c:v>
                </c:pt>
                <c:pt idx="3383">
                  <c:v>39.479999999999997</c:v>
                </c:pt>
                <c:pt idx="3384">
                  <c:v>39.479999999999997</c:v>
                </c:pt>
                <c:pt idx="3385">
                  <c:v>39.47</c:v>
                </c:pt>
                <c:pt idx="3386">
                  <c:v>39.47</c:v>
                </c:pt>
                <c:pt idx="3387">
                  <c:v>39.47</c:v>
                </c:pt>
                <c:pt idx="3388">
                  <c:v>39.46</c:v>
                </c:pt>
                <c:pt idx="3389">
                  <c:v>39.46</c:v>
                </c:pt>
                <c:pt idx="3390">
                  <c:v>39.46</c:v>
                </c:pt>
                <c:pt idx="3391">
                  <c:v>39.46</c:v>
                </c:pt>
                <c:pt idx="3392">
                  <c:v>39.46</c:v>
                </c:pt>
                <c:pt idx="3393">
                  <c:v>39.46</c:v>
                </c:pt>
                <c:pt idx="3394">
                  <c:v>39.46</c:v>
                </c:pt>
                <c:pt idx="3395">
                  <c:v>39.46</c:v>
                </c:pt>
                <c:pt idx="3396">
                  <c:v>39.46</c:v>
                </c:pt>
                <c:pt idx="3397">
                  <c:v>39.46</c:v>
                </c:pt>
                <c:pt idx="3398">
                  <c:v>39.46</c:v>
                </c:pt>
                <c:pt idx="3399">
                  <c:v>39.46</c:v>
                </c:pt>
                <c:pt idx="3400">
                  <c:v>39.46</c:v>
                </c:pt>
                <c:pt idx="3401">
                  <c:v>39.450000000000003</c:v>
                </c:pt>
                <c:pt idx="3402">
                  <c:v>39.46</c:v>
                </c:pt>
                <c:pt idx="3403">
                  <c:v>39.450000000000003</c:v>
                </c:pt>
                <c:pt idx="3404">
                  <c:v>39.450000000000003</c:v>
                </c:pt>
                <c:pt idx="3405">
                  <c:v>39.450000000000003</c:v>
                </c:pt>
                <c:pt idx="3406">
                  <c:v>39.450000000000003</c:v>
                </c:pt>
                <c:pt idx="3407">
                  <c:v>39.450000000000003</c:v>
                </c:pt>
                <c:pt idx="3408">
                  <c:v>39.450000000000003</c:v>
                </c:pt>
                <c:pt idx="3409">
                  <c:v>39.450000000000003</c:v>
                </c:pt>
                <c:pt idx="3410">
                  <c:v>39.450000000000003</c:v>
                </c:pt>
                <c:pt idx="3411">
                  <c:v>39.450000000000003</c:v>
                </c:pt>
                <c:pt idx="3412">
                  <c:v>39.450000000000003</c:v>
                </c:pt>
                <c:pt idx="3413">
                  <c:v>39.44</c:v>
                </c:pt>
                <c:pt idx="3414">
                  <c:v>39.450000000000003</c:v>
                </c:pt>
                <c:pt idx="3415">
                  <c:v>39.450000000000003</c:v>
                </c:pt>
                <c:pt idx="3416">
                  <c:v>39.450000000000003</c:v>
                </c:pt>
                <c:pt idx="3417">
                  <c:v>39.44</c:v>
                </c:pt>
                <c:pt idx="3418">
                  <c:v>39.450000000000003</c:v>
                </c:pt>
                <c:pt idx="3419">
                  <c:v>39.44</c:v>
                </c:pt>
                <c:pt idx="3420">
                  <c:v>39.44</c:v>
                </c:pt>
                <c:pt idx="3421">
                  <c:v>39.450000000000003</c:v>
                </c:pt>
                <c:pt idx="3422">
                  <c:v>39.450000000000003</c:v>
                </c:pt>
                <c:pt idx="3423">
                  <c:v>39.44</c:v>
                </c:pt>
                <c:pt idx="3424">
                  <c:v>39.44</c:v>
                </c:pt>
                <c:pt idx="3425">
                  <c:v>39.44</c:v>
                </c:pt>
                <c:pt idx="3426">
                  <c:v>39.44</c:v>
                </c:pt>
                <c:pt idx="3427">
                  <c:v>39.44</c:v>
                </c:pt>
                <c:pt idx="3428">
                  <c:v>39.44</c:v>
                </c:pt>
                <c:pt idx="3429">
                  <c:v>39.44</c:v>
                </c:pt>
                <c:pt idx="3430">
                  <c:v>39.44</c:v>
                </c:pt>
                <c:pt idx="3431">
                  <c:v>39.44</c:v>
                </c:pt>
                <c:pt idx="3432">
                  <c:v>39.44</c:v>
                </c:pt>
                <c:pt idx="3433">
                  <c:v>39.450000000000003</c:v>
                </c:pt>
                <c:pt idx="3434">
                  <c:v>39.450000000000003</c:v>
                </c:pt>
                <c:pt idx="3435">
                  <c:v>39.450000000000003</c:v>
                </c:pt>
                <c:pt idx="3436">
                  <c:v>39.450000000000003</c:v>
                </c:pt>
                <c:pt idx="3437">
                  <c:v>39.46</c:v>
                </c:pt>
                <c:pt idx="3438">
                  <c:v>39.46</c:v>
                </c:pt>
                <c:pt idx="3439">
                  <c:v>39.46</c:v>
                </c:pt>
                <c:pt idx="3440">
                  <c:v>39.46</c:v>
                </c:pt>
                <c:pt idx="3441">
                  <c:v>39.46</c:v>
                </c:pt>
                <c:pt idx="3442">
                  <c:v>39.46</c:v>
                </c:pt>
                <c:pt idx="3443">
                  <c:v>39.46</c:v>
                </c:pt>
                <c:pt idx="3444">
                  <c:v>39.46</c:v>
                </c:pt>
                <c:pt idx="3445">
                  <c:v>39.47</c:v>
                </c:pt>
                <c:pt idx="3446">
                  <c:v>39.47</c:v>
                </c:pt>
                <c:pt idx="3447">
                  <c:v>39.479999999999997</c:v>
                </c:pt>
                <c:pt idx="3448">
                  <c:v>39.479999999999997</c:v>
                </c:pt>
                <c:pt idx="3449">
                  <c:v>39.49</c:v>
                </c:pt>
                <c:pt idx="3450">
                  <c:v>39.479999999999997</c:v>
                </c:pt>
                <c:pt idx="3451">
                  <c:v>39.49</c:v>
                </c:pt>
                <c:pt idx="3452">
                  <c:v>39.49</c:v>
                </c:pt>
                <c:pt idx="3453">
                  <c:v>39.49</c:v>
                </c:pt>
                <c:pt idx="3454">
                  <c:v>39.49</c:v>
                </c:pt>
                <c:pt idx="3455">
                  <c:v>39.49</c:v>
                </c:pt>
                <c:pt idx="3456">
                  <c:v>39.49</c:v>
                </c:pt>
                <c:pt idx="3457">
                  <c:v>39.5</c:v>
                </c:pt>
                <c:pt idx="3458">
                  <c:v>39.5</c:v>
                </c:pt>
                <c:pt idx="3459">
                  <c:v>39.51</c:v>
                </c:pt>
                <c:pt idx="3460">
                  <c:v>39.51</c:v>
                </c:pt>
                <c:pt idx="3461">
                  <c:v>39.520000000000003</c:v>
                </c:pt>
                <c:pt idx="3462">
                  <c:v>39.53</c:v>
                </c:pt>
                <c:pt idx="3463">
                  <c:v>39.53</c:v>
                </c:pt>
                <c:pt idx="3464">
                  <c:v>39.54</c:v>
                </c:pt>
                <c:pt idx="3465">
                  <c:v>39.54</c:v>
                </c:pt>
                <c:pt idx="3466">
                  <c:v>39.54</c:v>
                </c:pt>
                <c:pt idx="3467">
                  <c:v>39.54</c:v>
                </c:pt>
                <c:pt idx="3468">
                  <c:v>39.549999999999997</c:v>
                </c:pt>
                <c:pt idx="3469">
                  <c:v>39.549999999999997</c:v>
                </c:pt>
                <c:pt idx="3470">
                  <c:v>39.56</c:v>
                </c:pt>
                <c:pt idx="3471">
                  <c:v>39.56</c:v>
                </c:pt>
                <c:pt idx="3472">
                  <c:v>39.57</c:v>
                </c:pt>
                <c:pt idx="3473">
                  <c:v>39.57</c:v>
                </c:pt>
                <c:pt idx="3474">
                  <c:v>39.58</c:v>
                </c:pt>
                <c:pt idx="3475">
                  <c:v>39.58</c:v>
                </c:pt>
                <c:pt idx="3476">
                  <c:v>39.58</c:v>
                </c:pt>
                <c:pt idx="3477">
                  <c:v>39.58</c:v>
                </c:pt>
                <c:pt idx="3478">
                  <c:v>39.590000000000003</c:v>
                </c:pt>
                <c:pt idx="3479">
                  <c:v>39.590000000000003</c:v>
                </c:pt>
                <c:pt idx="3480">
                  <c:v>39.590000000000003</c:v>
                </c:pt>
                <c:pt idx="3481">
                  <c:v>39.590000000000003</c:v>
                </c:pt>
                <c:pt idx="3482">
                  <c:v>39.590000000000003</c:v>
                </c:pt>
                <c:pt idx="3483">
                  <c:v>39.6</c:v>
                </c:pt>
                <c:pt idx="3484">
                  <c:v>39.6</c:v>
                </c:pt>
                <c:pt idx="3485">
                  <c:v>39.6</c:v>
                </c:pt>
                <c:pt idx="3486">
                  <c:v>39.61</c:v>
                </c:pt>
                <c:pt idx="3487">
                  <c:v>39.619999999999997</c:v>
                </c:pt>
                <c:pt idx="3488">
                  <c:v>39.619999999999997</c:v>
                </c:pt>
                <c:pt idx="3489">
                  <c:v>39.619999999999997</c:v>
                </c:pt>
                <c:pt idx="3490">
                  <c:v>39.619999999999997</c:v>
                </c:pt>
                <c:pt idx="3491">
                  <c:v>39.619999999999997</c:v>
                </c:pt>
                <c:pt idx="3492">
                  <c:v>39.619999999999997</c:v>
                </c:pt>
                <c:pt idx="3493">
                  <c:v>39.619999999999997</c:v>
                </c:pt>
                <c:pt idx="3494">
                  <c:v>39.619999999999997</c:v>
                </c:pt>
                <c:pt idx="3495">
                  <c:v>39.619999999999997</c:v>
                </c:pt>
                <c:pt idx="3496">
                  <c:v>39.630000000000003</c:v>
                </c:pt>
                <c:pt idx="3497">
                  <c:v>39.630000000000003</c:v>
                </c:pt>
                <c:pt idx="3498">
                  <c:v>39.630000000000003</c:v>
                </c:pt>
                <c:pt idx="3499">
                  <c:v>39.630000000000003</c:v>
                </c:pt>
                <c:pt idx="3500">
                  <c:v>39.64</c:v>
                </c:pt>
                <c:pt idx="3501">
                  <c:v>39.64</c:v>
                </c:pt>
                <c:pt idx="3502">
                  <c:v>39.64</c:v>
                </c:pt>
                <c:pt idx="3503">
                  <c:v>39.64</c:v>
                </c:pt>
                <c:pt idx="3504">
                  <c:v>39.64</c:v>
                </c:pt>
                <c:pt idx="3505">
                  <c:v>39.64</c:v>
                </c:pt>
                <c:pt idx="3506">
                  <c:v>39.64</c:v>
                </c:pt>
                <c:pt idx="3507">
                  <c:v>39.64</c:v>
                </c:pt>
                <c:pt idx="3508">
                  <c:v>39.64</c:v>
                </c:pt>
                <c:pt idx="3509">
                  <c:v>39.64</c:v>
                </c:pt>
                <c:pt idx="3510">
                  <c:v>39.64</c:v>
                </c:pt>
                <c:pt idx="3511">
                  <c:v>39.64</c:v>
                </c:pt>
                <c:pt idx="3512">
                  <c:v>39.64</c:v>
                </c:pt>
                <c:pt idx="3513">
                  <c:v>39.64</c:v>
                </c:pt>
                <c:pt idx="3514">
                  <c:v>39.64</c:v>
                </c:pt>
                <c:pt idx="3515">
                  <c:v>39.64</c:v>
                </c:pt>
                <c:pt idx="3516">
                  <c:v>39.64</c:v>
                </c:pt>
                <c:pt idx="3517">
                  <c:v>39.64</c:v>
                </c:pt>
                <c:pt idx="3518">
                  <c:v>39.64</c:v>
                </c:pt>
                <c:pt idx="3519">
                  <c:v>39.630000000000003</c:v>
                </c:pt>
                <c:pt idx="3520">
                  <c:v>39.64</c:v>
                </c:pt>
                <c:pt idx="3521">
                  <c:v>39.64</c:v>
                </c:pt>
                <c:pt idx="3522">
                  <c:v>39.64</c:v>
                </c:pt>
                <c:pt idx="3523">
                  <c:v>39.64</c:v>
                </c:pt>
                <c:pt idx="3524">
                  <c:v>39.64</c:v>
                </c:pt>
                <c:pt idx="3525">
                  <c:v>39.64</c:v>
                </c:pt>
                <c:pt idx="3526">
                  <c:v>39.64</c:v>
                </c:pt>
                <c:pt idx="3527">
                  <c:v>39.64</c:v>
                </c:pt>
                <c:pt idx="3528">
                  <c:v>39.64</c:v>
                </c:pt>
                <c:pt idx="3529">
                  <c:v>39.64</c:v>
                </c:pt>
                <c:pt idx="3530">
                  <c:v>39.64</c:v>
                </c:pt>
                <c:pt idx="3531">
                  <c:v>39.64</c:v>
                </c:pt>
                <c:pt idx="3532">
                  <c:v>39.64</c:v>
                </c:pt>
                <c:pt idx="3533">
                  <c:v>39.64</c:v>
                </c:pt>
                <c:pt idx="3534">
                  <c:v>39.64</c:v>
                </c:pt>
                <c:pt idx="3535">
                  <c:v>39.64</c:v>
                </c:pt>
                <c:pt idx="3536">
                  <c:v>39.64</c:v>
                </c:pt>
                <c:pt idx="3537">
                  <c:v>39.64</c:v>
                </c:pt>
                <c:pt idx="3538">
                  <c:v>39.64</c:v>
                </c:pt>
                <c:pt idx="3539">
                  <c:v>39.64</c:v>
                </c:pt>
                <c:pt idx="3540">
                  <c:v>39.64</c:v>
                </c:pt>
                <c:pt idx="3541">
                  <c:v>39.64</c:v>
                </c:pt>
                <c:pt idx="3542">
                  <c:v>39.64</c:v>
                </c:pt>
                <c:pt idx="3543">
                  <c:v>39.64</c:v>
                </c:pt>
                <c:pt idx="3544">
                  <c:v>39.64</c:v>
                </c:pt>
                <c:pt idx="3545">
                  <c:v>39.64</c:v>
                </c:pt>
                <c:pt idx="3546">
                  <c:v>39.630000000000003</c:v>
                </c:pt>
                <c:pt idx="3547">
                  <c:v>39.630000000000003</c:v>
                </c:pt>
                <c:pt idx="3548">
                  <c:v>39.630000000000003</c:v>
                </c:pt>
                <c:pt idx="3549">
                  <c:v>39.619999999999997</c:v>
                </c:pt>
                <c:pt idx="3550">
                  <c:v>39.619999999999997</c:v>
                </c:pt>
                <c:pt idx="3551">
                  <c:v>39.619999999999997</c:v>
                </c:pt>
                <c:pt idx="3552">
                  <c:v>39.619999999999997</c:v>
                </c:pt>
                <c:pt idx="3553">
                  <c:v>39.619999999999997</c:v>
                </c:pt>
                <c:pt idx="3554">
                  <c:v>39.619999999999997</c:v>
                </c:pt>
                <c:pt idx="3555">
                  <c:v>39.619999999999997</c:v>
                </c:pt>
                <c:pt idx="3556">
                  <c:v>39.619999999999997</c:v>
                </c:pt>
                <c:pt idx="3557">
                  <c:v>39.619999999999997</c:v>
                </c:pt>
                <c:pt idx="3558">
                  <c:v>39.619999999999997</c:v>
                </c:pt>
                <c:pt idx="3559">
                  <c:v>39.619999999999997</c:v>
                </c:pt>
                <c:pt idx="3560">
                  <c:v>39.619999999999997</c:v>
                </c:pt>
                <c:pt idx="3561">
                  <c:v>39.61</c:v>
                </c:pt>
                <c:pt idx="3562">
                  <c:v>39.61</c:v>
                </c:pt>
                <c:pt idx="3563">
                  <c:v>39.61</c:v>
                </c:pt>
                <c:pt idx="3564">
                  <c:v>39.61</c:v>
                </c:pt>
                <c:pt idx="3565">
                  <c:v>39.61</c:v>
                </c:pt>
                <c:pt idx="3566">
                  <c:v>39.6</c:v>
                </c:pt>
                <c:pt idx="3567">
                  <c:v>39.6</c:v>
                </c:pt>
                <c:pt idx="3568">
                  <c:v>39.6</c:v>
                </c:pt>
                <c:pt idx="3569">
                  <c:v>39.590000000000003</c:v>
                </c:pt>
                <c:pt idx="3570">
                  <c:v>39.58</c:v>
                </c:pt>
                <c:pt idx="3571">
                  <c:v>39.58</c:v>
                </c:pt>
                <c:pt idx="3572">
                  <c:v>39.57</c:v>
                </c:pt>
                <c:pt idx="3573">
                  <c:v>39.57</c:v>
                </c:pt>
                <c:pt idx="3574">
                  <c:v>39.57</c:v>
                </c:pt>
                <c:pt idx="3575">
                  <c:v>39.57</c:v>
                </c:pt>
                <c:pt idx="3576">
                  <c:v>39.57</c:v>
                </c:pt>
                <c:pt idx="3577">
                  <c:v>39.57</c:v>
                </c:pt>
                <c:pt idx="3578">
                  <c:v>39.57</c:v>
                </c:pt>
                <c:pt idx="3579">
                  <c:v>39.56</c:v>
                </c:pt>
                <c:pt idx="3580">
                  <c:v>39.56</c:v>
                </c:pt>
                <c:pt idx="3581">
                  <c:v>39.549999999999997</c:v>
                </c:pt>
                <c:pt idx="3582">
                  <c:v>39.54</c:v>
                </c:pt>
                <c:pt idx="3583">
                  <c:v>39.54</c:v>
                </c:pt>
                <c:pt idx="3584">
                  <c:v>39.54</c:v>
                </c:pt>
                <c:pt idx="3585">
                  <c:v>39.53</c:v>
                </c:pt>
                <c:pt idx="3586">
                  <c:v>39.520000000000003</c:v>
                </c:pt>
                <c:pt idx="3587">
                  <c:v>39.520000000000003</c:v>
                </c:pt>
                <c:pt idx="3588">
                  <c:v>39.51</c:v>
                </c:pt>
                <c:pt idx="3589">
                  <c:v>39.5</c:v>
                </c:pt>
                <c:pt idx="3590">
                  <c:v>39.49</c:v>
                </c:pt>
                <c:pt idx="3591">
                  <c:v>39.49</c:v>
                </c:pt>
                <c:pt idx="3592">
                  <c:v>39.479999999999997</c:v>
                </c:pt>
                <c:pt idx="3593">
                  <c:v>39.479999999999997</c:v>
                </c:pt>
                <c:pt idx="3594">
                  <c:v>39.49</c:v>
                </c:pt>
                <c:pt idx="3595">
                  <c:v>39.49</c:v>
                </c:pt>
                <c:pt idx="3596">
                  <c:v>39.479999999999997</c:v>
                </c:pt>
                <c:pt idx="3597">
                  <c:v>39.479999999999997</c:v>
                </c:pt>
                <c:pt idx="3598">
                  <c:v>39.47</c:v>
                </c:pt>
                <c:pt idx="3599">
                  <c:v>39.47</c:v>
                </c:pt>
                <c:pt idx="3600">
                  <c:v>39.46</c:v>
                </c:pt>
                <c:pt idx="3601">
                  <c:v>39.450000000000003</c:v>
                </c:pt>
                <c:pt idx="3602">
                  <c:v>39.450000000000003</c:v>
                </c:pt>
                <c:pt idx="3603">
                  <c:v>39.450000000000003</c:v>
                </c:pt>
                <c:pt idx="3604">
                  <c:v>39.450000000000003</c:v>
                </c:pt>
                <c:pt idx="3605">
                  <c:v>39.44</c:v>
                </c:pt>
                <c:pt idx="3606">
                  <c:v>39.44</c:v>
                </c:pt>
                <c:pt idx="3607">
                  <c:v>39.44</c:v>
                </c:pt>
                <c:pt idx="3608">
                  <c:v>39.44</c:v>
                </c:pt>
                <c:pt idx="3609">
                  <c:v>39.44</c:v>
                </c:pt>
                <c:pt idx="3610">
                  <c:v>39.44</c:v>
                </c:pt>
                <c:pt idx="3611">
                  <c:v>39.43</c:v>
                </c:pt>
                <c:pt idx="3612">
                  <c:v>39.43</c:v>
                </c:pt>
                <c:pt idx="3613">
                  <c:v>39.43</c:v>
                </c:pt>
                <c:pt idx="3614">
                  <c:v>39.43</c:v>
                </c:pt>
                <c:pt idx="3615">
                  <c:v>39.42</c:v>
                </c:pt>
                <c:pt idx="3616">
                  <c:v>39.42</c:v>
                </c:pt>
                <c:pt idx="3617">
                  <c:v>39.42</c:v>
                </c:pt>
                <c:pt idx="3618">
                  <c:v>39.409999999999997</c:v>
                </c:pt>
                <c:pt idx="3619">
                  <c:v>39.409999999999997</c:v>
                </c:pt>
                <c:pt idx="3620">
                  <c:v>39.409999999999997</c:v>
                </c:pt>
                <c:pt idx="3621">
                  <c:v>39.409999999999997</c:v>
                </c:pt>
                <c:pt idx="3622">
                  <c:v>39.409999999999997</c:v>
                </c:pt>
                <c:pt idx="3623">
                  <c:v>39.409999999999997</c:v>
                </c:pt>
                <c:pt idx="3624">
                  <c:v>39.409999999999997</c:v>
                </c:pt>
                <c:pt idx="3625">
                  <c:v>39.409999999999997</c:v>
                </c:pt>
                <c:pt idx="3626">
                  <c:v>39.409999999999997</c:v>
                </c:pt>
                <c:pt idx="3627">
                  <c:v>39.409999999999997</c:v>
                </c:pt>
                <c:pt idx="3628">
                  <c:v>39.409999999999997</c:v>
                </c:pt>
                <c:pt idx="3629">
                  <c:v>39.409999999999997</c:v>
                </c:pt>
                <c:pt idx="3630">
                  <c:v>39.4</c:v>
                </c:pt>
                <c:pt idx="3631">
                  <c:v>39.4</c:v>
                </c:pt>
                <c:pt idx="3632">
                  <c:v>39.4</c:v>
                </c:pt>
                <c:pt idx="3633">
                  <c:v>39.4</c:v>
                </c:pt>
                <c:pt idx="3634">
                  <c:v>39.4</c:v>
                </c:pt>
                <c:pt idx="3635">
                  <c:v>39.4</c:v>
                </c:pt>
                <c:pt idx="3636">
                  <c:v>39.4</c:v>
                </c:pt>
                <c:pt idx="3637">
                  <c:v>39.4</c:v>
                </c:pt>
                <c:pt idx="3638">
                  <c:v>39.4</c:v>
                </c:pt>
                <c:pt idx="3639">
                  <c:v>39.4</c:v>
                </c:pt>
                <c:pt idx="3640">
                  <c:v>39.4</c:v>
                </c:pt>
                <c:pt idx="3641">
                  <c:v>39.4</c:v>
                </c:pt>
                <c:pt idx="3642">
                  <c:v>39.4</c:v>
                </c:pt>
                <c:pt idx="3643">
                  <c:v>39.4</c:v>
                </c:pt>
                <c:pt idx="3644">
                  <c:v>39.4</c:v>
                </c:pt>
                <c:pt idx="3645">
                  <c:v>39.4</c:v>
                </c:pt>
                <c:pt idx="3646">
                  <c:v>39.4</c:v>
                </c:pt>
                <c:pt idx="3647">
                  <c:v>39.409999999999997</c:v>
                </c:pt>
                <c:pt idx="3648">
                  <c:v>39.409999999999997</c:v>
                </c:pt>
                <c:pt idx="3649">
                  <c:v>39.409999999999997</c:v>
                </c:pt>
                <c:pt idx="3650">
                  <c:v>39.409999999999997</c:v>
                </c:pt>
                <c:pt idx="3651">
                  <c:v>39.409999999999997</c:v>
                </c:pt>
                <c:pt idx="3652">
                  <c:v>39.409999999999997</c:v>
                </c:pt>
                <c:pt idx="3653">
                  <c:v>39.42</c:v>
                </c:pt>
                <c:pt idx="3654">
                  <c:v>39.42</c:v>
                </c:pt>
                <c:pt idx="3655">
                  <c:v>39.42</c:v>
                </c:pt>
                <c:pt idx="3656">
                  <c:v>39.42</c:v>
                </c:pt>
                <c:pt idx="3657">
                  <c:v>39.42</c:v>
                </c:pt>
                <c:pt idx="3658">
                  <c:v>39.42</c:v>
                </c:pt>
                <c:pt idx="3659">
                  <c:v>39.43</c:v>
                </c:pt>
                <c:pt idx="3660">
                  <c:v>39.43</c:v>
                </c:pt>
                <c:pt idx="3661">
                  <c:v>39.43</c:v>
                </c:pt>
                <c:pt idx="3662">
                  <c:v>39.43</c:v>
                </c:pt>
                <c:pt idx="3663">
                  <c:v>39.43</c:v>
                </c:pt>
                <c:pt idx="3664">
                  <c:v>39.43</c:v>
                </c:pt>
                <c:pt idx="3665">
                  <c:v>39.43</c:v>
                </c:pt>
                <c:pt idx="3666">
                  <c:v>39.43</c:v>
                </c:pt>
                <c:pt idx="3667">
                  <c:v>39.43</c:v>
                </c:pt>
                <c:pt idx="3668">
                  <c:v>39.43</c:v>
                </c:pt>
                <c:pt idx="3669">
                  <c:v>39.43</c:v>
                </c:pt>
                <c:pt idx="3670">
                  <c:v>39.44</c:v>
                </c:pt>
                <c:pt idx="3671">
                  <c:v>39.44</c:v>
                </c:pt>
                <c:pt idx="3672">
                  <c:v>39.44</c:v>
                </c:pt>
                <c:pt idx="3673">
                  <c:v>39.450000000000003</c:v>
                </c:pt>
                <c:pt idx="3674">
                  <c:v>39.450000000000003</c:v>
                </c:pt>
                <c:pt idx="3675">
                  <c:v>39.46</c:v>
                </c:pt>
                <c:pt idx="3676">
                  <c:v>39.46</c:v>
                </c:pt>
                <c:pt idx="3677">
                  <c:v>39.46</c:v>
                </c:pt>
                <c:pt idx="3678">
                  <c:v>39.46</c:v>
                </c:pt>
                <c:pt idx="3679">
                  <c:v>39.47</c:v>
                </c:pt>
                <c:pt idx="3680">
                  <c:v>39.47</c:v>
                </c:pt>
                <c:pt idx="3681">
                  <c:v>39.479999999999997</c:v>
                </c:pt>
                <c:pt idx="3682">
                  <c:v>39.49</c:v>
                </c:pt>
                <c:pt idx="3683">
                  <c:v>39.5</c:v>
                </c:pt>
                <c:pt idx="3684">
                  <c:v>39.5</c:v>
                </c:pt>
                <c:pt idx="3685">
                  <c:v>39.5</c:v>
                </c:pt>
                <c:pt idx="3686">
                  <c:v>39.51</c:v>
                </c:pt>
                <c:pt idx="3687">
                  <c:v>39.51</c:v>
                </c:pt>
                <c:pt idx="3688">
                  <c:v>39.51</c:v>
                </c:pt>
                <c:pt idx="3689">
                  <c:v>39.520000000000003</c:v>
                </c:pt>
                <c:pt idx="3690">
                  <c:v>39.520000000000003</c:v>
                </c:pt>
                <c:pt idx="3691">
                  <c:v>39.53</c:v>
                </c:pt>
                <c:pt idx="3692">
                  <c:v>39.54</c:v>
                </c:pt>
                <c:pt idx="3693">
                  <c:v>39.54</c:v>
                </c:pt>
                <c:pt idx="3694">
                  <c:v>39.54</c:v>
                </c:pt>
                <c:pt idx="3695">
                  <c:v>39.54</c:v>
                </c:pt>
                <c:pt idx="3696">
                  <c:v>39.54</c:v>
                </c:pt>
                <c:pt idx="3697">
                  <c:v>39.54</c:v>
                </c:pt>
                <c:pt idx="3698">
                  <c:v>39.549999999999997</c:v>
                </c:pt>
                <c:pt idx="3699">
                  <c:v>39.549999999999997</c:v>
                </c:pt>
                <c:pt idx="3700">
                  <c:v>39.549999999999997</c:v>
                </c:pt>
                <c:pt idx="3701">
                  <c:v>39.549999999999997</c:v>
                </c:pt>
                <c:pt idx="3702">
                  <c:v>39.56</c:v>
                </c:pt>
                <c:pt idx="3703">
                  <c:v>39.56</c:v>
                </c:pt>
                <c:pt idx="3704">
                  <c:v>39.57</c:v>
                </c:pt>
                <c:pt idx="3705">
                  <c:v>39.58</c:v>
                </c:pt>
                <c:pt idx="3706">
                  <c:v>39.590000000000003</c:v>
                </c:pt>
                <c:pt idx="3707">
                  <c:v>39.590000000000003</c:v>
                </c:pt>
                <c:pt idx="3708">
                  <c:v>39.6</c:v>
                </c:pt>
                <c:pt idx="3709">
                  <c:v>39.61</c:v>
                </c:pt>
                <c:pt idx="3710">
                  <c:v>39.61</c:v>
                </c:pt>
                <c:pt idx="3711">
                  <c:v>39.61</c:v>
                </c:pt>
                <c:pt idx="3712">
                  <c:v>39.61</c:v>
                </c:pt>
                <c:pt idx="3713">
                  <c:v>39.61</c:v>
                </c:pt>
                <c:pt idx="3714">
                  <c:v>39.61</c:v>
                </c:pt>
                <c:pt idx="3715">
                  <c:v>39.61</c:v>
                </c:pt>
                <c:pt idx="3716">
                  <c:v>39.61</c:v>
                </c:pt>
                <c:pt idx="3717">
                  <c:v>39.61</c:v>
                </c:pt>
                <c:pt idx="3718">
                  <c:v>39.61</c:v>
                </c:pt>
                <c:pt idx="3719">
                  <c:v>39.61</c:v>
                </c:pt>
                <c:pt idx="3720">
                  <c:v>39.619999999999997</c:v>
                </c:pt>
                <c:pt idx="3721">
                  <c:v>39.61</c:v>
                </c:pt>
                <c:pt idx="3722">
                  <c:v>39.619999999999997</c:v>
                </c:pt>
                <c:pt idx="3723">
                  <c:v>39.619999999999997</c:v>
                </c:pt>
                <c:pt idx="3724">
                  <c:v>39.619999999999997</c:v>
                </c:pt>
                <c:pt idx="3725">
                  <c:v>39.619999999999997</c:v>
                </c:pt>
                <c:pt idx="3726">
                  <c:v>39.619999999999997</c:v>
                </c:pt>
                <c:pt idx="3727">
                  <c:v>39.619999999999997</c:v>
                </c:pt>
                <c:pt idx="3728">
                  <c:v>39.619999999999997</c:v>
                </c:pt>
                <c:pt idx="3729">
                  <c:v>39.619999999999997</c:v>
                </c:pt>
                <c:pt idx="3730">
                  <c:v>39.619999999999997</c:v>
                </c:pt>
                <c:pt idx="3731">
                  <c:v>39.619999999999997</c:v>
                </c:pt>
                <c:pt idx="3732">
                  <c:v>39.619999999999997</c:v>
                </c:pt>
                <c:pt idx="3733">
                  <c:v>39.619999999999997</c:v>
                </c:pt>
                <c:pt idx="3734">
                  <c:v>39.619999999999997</c:v>
                </c:pt>
                <c:pt idx="3735">
                  <c:v>39.630000000000003</c:v>
                </c:pt>
                <c:pt idx="3736">
                  <c:v>39.619999999999997</c:v>
                </c:pt>
                <c:pt idx="3737">
                  <c:v>39.619999999999997</c:v>
                </c:pt>
                <c:pt idx="3738">
                  <c:v>39.630000000000003</c:v>
                </c:pt>
                <c:pt idx="3739">
                  <c:v>39.630000000000003</c:v>
                </c:pt>
                <c:pt idx="3740">
                  <c:v>39.630000000000003</c:v>
                </c:pt>
                <c:pt idx="3741">
                  <c:v>39.630000000000003</c:v>
                </c:pt>
                <c:pt idx="3742">
                  <c:v>39.630000000000003</c:v>
                </c:pt>
                <c:pt idx="3743">
                  <c:v>39.630000000000003</c:v>
                </c:pt>
                <c:pt idx="3744">
                  <c:v>39.630000000000003</c:v>
                </c:pt>
                <c:pt idx="3745">
                  <c:v>39.630000000000003</c:v>
                </c:pt>
                <c:pt idx="3746">
                  <c:v>39.630000000000003</c:v>
                </c:pt>
                <c:pt idx="3747">
                  <c:v>39.630000000000003</c:v>
                </c:pt>
                <c:pt idx="3748">
                  <c:v>39.630000000000003</c:v>
                </c:pt>
                <c:pt idx="3749">
                  <c:v>39.630000000000003</c:v>
                </c:pt>
                <c:pt idx="3750">
                  <c:v>39.630000000000003</c:v>
                </c:pt>
                <c:pt idx="3751">
                  <c:v>39.630000000000003</c:v>
                </c:pt>
                <c:pt idx="3752">
                  <c:v>39.619999999999997</c:v>
                </c:pt>
                <c:pt idx="3753">
                  <c:v>39.619999999999997</c:v>
                </c:pt>
                <c:pt idx="3754">
                  <c:v>39.619999999999997</c:v>
                </c:pt>
                <c:pt idx="3755">
                  <c:v>39.619999999999997</c:v>
                </c:pt>
                <c:pt idx="3756">
                  <c:v>39.619999999999997</c:v>
                </c:pt>
                <c:pt idx="3757">
                  <c:v>39.619999999999997</c:v>
                </c:pt>
                <c:pt idx="3758">
                  <c:v>39.619999999999997</c:v>
                </c:pt>
                <c:pt idx="3759">
                  <c:v>39.619999999999997</c:v>
                </c:pt>
                <c:pt idx="3760">
                  <c:v>39.61</c:v>
                </c:pt>
                <c:pt idx="3761">
                  <c:v>39.61</c:v>
                </c:pt>
                <c:pt idx="3762">
                  <c:v>39.619999999999997</c:v>
                </c:pt>
                <c:pt idx="3763">
                  <c:v>39.61</c:v>
                </c:pt>
                <c:pt idx="3764">
                  <c:v>39.619999999999997</c:v>
                </c:pt>
                <c:pt idx="3765">
                  <c:v>39.61</c:v>
                </c:pt>
                <c:pt idx="3766">
                  <c:v>39.619999999999997</c:v>
                </c:pt>
                <c:pt idx="3767">
                  <c:v>39.619999999999997</c:v>
                </c:pt>
                <c:pt idx="3768">
                  <c:v>39.619999999999997</c:v>
                </c:pt>
                <c:pt idx="3769">
                  <c:v>39.619999999999997</c:v>
                </c:pt>
                <c:pt idx="3770">
                  <c:v>39.619999999999997</c:v>
                </c:pt>
                <c:pt idx="3771">
                  <c:v>39.61</c:v>
                </c:pt>
                <c:pt idx="3772">
                  <c:v>39.61</c:v>
                </c:pt>
                <c:pt idx="3773">
                  <c:v>39.61</c:v>
                </c:pt>
                <c:pt idx="3774">
                  <c:v>39.6</c:v>
                </c:pt>
                <c:pt idx="3775">
                  <c:v>39.6</c:v>
                </c:pt>
                <c:pt idx="3776">
                  <c:v>39.6</c:v>
                </c:pt>
                <c:pt idx="3777">
                  <c:v>39.590000000000003</c:v>
                </c:pt>
                <c:pt idx="3778">
                  <c:v>39.6</c:v>
                </c:pt>
                <c:pt idx="3779">
                  <c:v>39.590000000000003</c:v>
                </c:pt>
                <c:pt idx="3780">
                  <c:v>39.590000000000003</c:v>
                </c:pt>
                <c:pt idx="3781">
                  <c:v>39.590000000000003</c:v>
                </c:pt>
                <c:pt idx="3782">
                  <c:v>39.58</c:v>
                </c:pt>
                <c:pt idx="3783">
                  <c:v>39.58</c:v>
                </c:pt>
                <c:pt idx="3784">
                  <c:v>39.58</c:v>
                </c:pt>
                <c:pt idx="3785">
                  <c:v>39.57</c:v>
                </c:pt>
                <c:pt idx="3786">
                  <c:v>39.57</c:v>
                </c:pt>
                <c:pt idx="3787">
                  <c:v>39.56</c:v>
                </c:pt>
                <c:pt idx="3788">
                  <c:v>39.56</c:v>
                </c:pt>
                <c:pt idx="3789">
                  <c:v>39.56</c:v>
                </c:pt>
                <c:pt idx="3790">
                  <c:v>39.549999999999997</c:v>
                </c:pt>
                <c:pt idx="3791">
                  <c:v>39.549999999999997</c:v>
                </c:pt>
                <c:pt idx="3792">
                  <c:v>39.549999999999997</c:v>
                </c:pt>
                <c:pt idx="3793">
                  <c:v>39.54</c:v>
                </c:pt>
                <c:pt idx="3794">
                  <c:v>39.54</c:v>
                </c:pt>
                <c:pt idx="3795">
                  <c:v>39.54</c:v>
                </c:pt>
                <c:pt idx="3796">
                  <c:v>39.53</c:v>
                </c:pt>
                <c:pt idx="3797">
                  <c:v>39.54</c:v>
                </c:pt>
                <c:pt idx="3798">
                  <c:v>39.54</c:v>
                </c:pt>
                <c:pt idx="3799">
                  <c:v>39.53</c:v>
                </c:pt>
                <c:pt idx="3800">
                  <c:v>39.53</c:v>
                </c:pt>
                <c:pt idx="3801">
                  <c:v>39.520000000000003</c:v>
                </c:pt>
                <c:pt idx="3802">
                  <c:v>39.53</c:v>
                </c:pt>
                <c:pt idx="3803">
                  <c:v>39.520000000000003</c:v>
                </c:pt>
                <c:pt idx="3804">
                  <c:v>39.520000000000003</c:v>
                </c:pt>
                <c:pt idx="3805">
                  <c:v>39.520000000000003</c:v>
                </c:pt>
                <c:pt idx="3806">
                  <c:v>39.51</c:v>
                </c:pt>
                <c:pt idx="3807">
                  <c:v>39.5</c:v>
                </c:pt>
                <c:pt idx="3808">
                  <c:v>39.5</c:v>
                </c:pt>
                <c:pt idx="3809">
                  <c:v>39.49</c:v>
                </c:pt>
                <c:pt idx="3810">
                  <c:v>39.479999999999997</c:v>
                </c:pt>
                <c:pt idx="3811">
                  <c:v>39.479999999999997</c:v>
                </c:pt>
                <c:pt idx="3812">
                  <c:v>39.47</c:v>
                </c:pt>
                <c:pt idx="3813">
                  <c:v>39.47</c:v>
                </c:pt>
                <c:pt idx="3814">
                  <c:v>39.47</c:v>
                </c:pt>
                <c:pt idx="3815">
                  <c:v>39.47</c:v>
                </c:pt>
                <c:pt idx="3816">
                  <c:v>39.47</c:v>
                </c:pt>
                <c:pt idx="3817">
                  <c:v>39.46</c:v>
                </c:pt>
                <c:pt idx="3818">
                  <c:v>39.46</c:v>
                </c:pt>
                <c:pt idx="3819">
                  <c:v>39.46</c:v>
                </c:pt>
                <c:pt idx="3820">
                  <c:v>39.46</c:v>
                </c:pt>
                <c:pt idx="3821">
                  <c:v>39.450000000000003</c:v>
                </c:pt>
                <c:pt idx="3822">
                  <c:v>39.450000000000003</c:v>
                </c:pt>
                <c:pt idx="3823">
                  <c:v>39.450000000000003</c:v>
                </c:pt>
                <c:pt idx="3824">
                  <c:v>39.450000000000003</c:v>
                </c:pt>
                <c:pt idx="3825">
                  <c:v>39.450000000000003</c:v>
                </c:pt>
                <c:pt idx="3826">
                  <c:v>39.450000000000003</c:v>
                </c:pt>
                <c:pt idx="3827">
                  <c:v>39.450000000000003</c:v>
                </c:pt>
                <c:pt idx="3828">
                  <c:v>39.44</c:v>
                </c:pt>
                <c:pt idx="3829">
                  <c:v>39.44</c:v>
                </c:pt>
                <c:pt idx="3830">
                  <c:v>39.44</c:v>
                </c:pt>
                <c:pt idx="3831">
                  <c:v>39.44</c:v>
                </c:pt>
                <c:pt idx="3832">
                  <c:v>39.43</c:v>
                </c:pt>
                <c:pt idx="3833">
                  <c:v>39.43</c:v>
                </c:pt>
                <c:pt idx="3834">
                  <c:v>39.43</c:v>
                </c:pt>
                <c:pt idx="3835">
                  <c:v>39.43</c:v>
                </c:pt>
                <c:pt idx="3836">
                  <c:v>39.43</c:v>
                </c:pt>
                <c:pt idx="3837">
                  <c:v>39.43</c:v>
                </c:pt>
                <c:pt idx="3838">
                  <c:v>39.43</c:v>
                </c:pt>
                <c:pt idx="3839">
                  <c:v>39.43</c:v>
                </c:pt>
                <c:pt idx="3840">
                  <c:v>39.42</c:v>
                </c:pt>
                <c:pt idx="3841">
                  <c:v>39.42</c:v>
                </c:pt>
                <c:pt idx="3842">
                  <c:v>39.42</c:v>
                </c:pt>
                <c:pt idx="3843">
                  <c:v>39.42</c:v>
                </c:pt>
                <c:pt idx="3844">
                  <c:v>39.42</c:v>
                </c:pt>
                <c:pt idx="3845">
                  <c:v>39.42</c:v>
                </c:pt>
                <c:pt idx="3846">
                  <c:v>39.42</c:v>
                </c:pt>
                <c:pt idx="3847">
                  <c:v>39.409999999999997</c:v>
                </c:pt>
                <c:pt idx="3848">
                  <c:v>39.409999999999997</c:v>
                </c:pt>
                <c:pt idx="3849">
                  <c:v>39.409999999999997</c:v>
                </c:pt>
                <c:pt idx="3850">
                  <c:v>39.409999999999997</c:v>
                </c:pt>
                <c:pt idx="3851">
                  <c:v>39.409999999999997</c:v>
                </c:pt>
                <c:pt idx="3852">
                  <c:v>39.409999999999997</c:v>
                </c:pt>
                <c:pt idx="3853">
                  <c:v>39.409999999999997</c:v>
                </c:pt>
                <c:pt idx="3854">
                  <c:v>39.409999999999997</c:v>
                </c:pt>
                <c:pt idx="3855">
                  <c:v>39.409999999999997</c:v>
                </c:pt>
                <c:pt idx="3856">
                  <c:v>39.409999999999997</c:v>
                </c:pt>
                <c:pt idx="3857">
                  <c:v>39.409999999999997</c:v>
                </c:pt>
                <c:pt idx="3858">
                  <c:v>39.409999999999997</c:v>
                </c:pt>
                <c:pt idx="3859">
                  <c:v>39.409999999999997</c:v>
                </c:pt>
                <c:pt idx="3860">
                  <c:v>39.409999999999997</c:v>
                </c:pt>
                <c:pt idx="3861">
                  <c:v>39.409999999999997</c:v>
                </c:pt>
                <c:pt idx="3862">
                  <c:v>39.409999999999997</c:v>
                </c:pt>
                <c:pt idx="3863">
                  <c:v>39.409999999999997</c:v>
                </c:pt>
                <c:pt idx="3864">
                  <c:v>39.409999999999997</c:v>
                </c:pt>
                <c:pt idx="3865">
                  <c:v>39.409999999999997</c:v>
                </c:pt>
                <c:pt idx="3866">
                  <c:v>39.409999999999997</c:v>
                </c:pt>
                <c:pt idx="3867">
                  <c:v>39.409999999999997</c:v>
                </c:pt>
                <c:pt idx="3868">
                  <c:v>39.409999999999997</c:v>
                </c:pt>
                <c:pt idx="3869">
                  <c:v>39.409999999999997</c:v>
                </c:pt>
                <c:pt idx="3870">
                  <c:v>39.409999999999997</c:v>
                </c:pt>
                <c:pt idx="3871">
                  <c:v>39.409999999999997</c:v>
                </c:pt>
                <c:pt idx="3872">
                  <c:v>39.409999999999997</c:v>
                </c:pt>
                <c:pt idx="3873">
                  <c:v>39.409999999999997</c:v>
                </c:pt>
                <c:pt idx="3874">
                  <c:v>39.409999999999997</c:v>
                </c:pt>
                <c:pt idx="3875">
                  <c:v>39.409999999999997</c:v>
                </c:pt>
                <c:pt idx="3876">
                  <c:v>39.409999999999997</c:v>
                </c:pt>
                <c:pt idx="3877">
                  <c:v>39.409999999999997</c:v>
                </c:pt>
                <c:pt idx="3878">
                  <c:v>39.409999999999997</c:v>
                </c:pt>
                <c:pt idx="3879">
                  <c:v>39.409999999999997</c:v>
                </c:pt>
                <c:pt idx="3880">
                  <c:v>39.409999999999997</c:v>
                </c:pt>
                <c:pt idx="3881">
                  <c:v>39.42</c:v>
                </c:pt>
                <c:pt idx="3882">
                  <c:v>39.42</c:v>
                </c:pt>
                <c:pt idx="3883">
                  <c:v>39.42</c:v>
                </c:pt>
                <c:pt idx="3884">
                  <c:v>39.43</c:v>
                </c:pt>
                <c:pt idx="3885">
                  <c:v>39.43</c:v>
                </c:pt>
                <c:pt idx="3886">
                  <c:v>39.43</c:v>
                </c:pt>
                <c:pt idx="3887">
                  <c:v>39.44</c:v>
                </c:pt>
                <c:pt idx="3888">
                  <c:v>39.44</c:v>
                </c:pt>
                <c:pt idx="3889">
                  <c:v>39.450000000000003</c:v>
                </c:pt>
                <c:pt idx="3890">
                  <c:v>39.450000000000003</c:v>
                </c:pt>
                <c:pt idx="3891">
                  <c:v>39.450000000000003</c:v>
                </c:pt>
                <c:pt idx="3892">
                  <c:v>39.450000000000003</c:v>
                </c:pt>
                <c:pt idx="3893">
                  <c:v>39.450000000000003</c:v>
                </c:pt>
                <c:pt idx="3894">
                  <c:v>39.450000000000003</c:v>
                </c:pt>
                <c:pt idx="3895">
                  <c:v>39.450000000000003</c:v>
                </c:pt>
                <c:pt idx="3896">
                  <c:v>39.46</c:v>
                </c:pt>
                <c:pt idx="3897">
                  <c:v>39.46</c:v>
                </c:pt>
                <c:pt idx="3898">
                  <c:v>39.46</c:v>
                </c:pt>
                <c:pt idx="3899">
                  <c:v>39.47</c:v>
                </c:pt>
                <c:pt idx="3900">
                  <c:v>39.479999999999997</c:v>
                </c:pt>
                <c:pt idx="3901">
                  <c:v>39.49</c:v>
                </c:pt>
                <c:pt idx="3902">
                  <c:v>39.5</c:v>
                </c:pt>
                <c:pt idx="3903">
                  <c:v>39.51</c:v>
                </c:pt>
                <c:pt idx="3904">
                  <c:v>39.51</c:v>
                </c:pt>
                <c:pt idx="3905">
                  <c:v>39.520000000000003</c:v>
                </c:pt>
                <c:pt idx="3906">
                  <c:v>39.520000000000003</c:v>
                </c:pt>
                <c:pt idx="3907">
                  <c:v>39.520000000000003</c:v>
                </c:pt>
                <c:pt idx="3908">
                  <c:v>39.53</c:v>
                </c:pt>
                <c:pt idx="3909">
                  <c:v>39.53</c:v>
                </c:pt>
                <c:pt idx="3910">
                  <c:v>39.54</c:v>
                </c:pt>
                <c:pt idx="3911">
                  <c:v>39.54</c:v>
                </c:pt>
                <c:pt idx="3912">
                  <c:v>39.56</c:v>
                </c:pt>
                <c:pt idx="3913">
                  <c:v>39.56</c:v>
                </c:pt>
                <c:pt idx="3914">
                  <c:v>39.57</c:v>
                </c:pt>
                <c:pt idx="3915">
                  <c:v>39.58</c:v>
                </c:pt>
                <c:pt idx="3916">
                  <c:v>39.58</c:v>
                </c:pt>
                <c:pt idx="3917">
                  <c:v>39.58</c:v>
                </c:pt>
                <c:pt idx="3918">
                  <c:v>39.590000000000003</c:v>
                </c:pt>
                <c:pt idx="3919">
                  <c:v>39.590000000000003</c:v>
                </c:pt>
                <c:pt idx="3920">
                  <c:v>39.590000000000003</c:v>
                </c:pt>
                <c:pt idx="3921">
                  <c:v>39.590000000000003</c:v>
                </c:pt>
                <c:pt idx="3922">
                  <c:v>39.590000000000003</c:v>
                </c:pt>
                <c:pt idx="3923">
                  <c:v>39.6</c:v>
                </c:pt>
                <c:pt idx="3924">
                  <c:v>39.6</c:v>
                </c:pt>
                <c:pt idx="3925">
                  <c:v>39.6</c:v>
                </c:pt>
                <c:pt idx="3926">
                  <c:v>39.61</c:v>
                </c:pt>
                <c:pt idx="3927">
                  <c:v>39.61</c:v>
                </c:pt>
                <c:pt idx="3928">
                  <c:v>39.619999999999997</c:v>
                </c:pt>
                <c:pt idx="3929">
                  <c:v>39.619999999999997</c:v>
                </c:pt>
                <c:pt idx="3930">
                  <c:v>39.619999999999997</c:v>
                </c:pt>
                <c:pt idx="3931">
                  <c:v>39.619999999999997</c:v>
                </c:pt>
                <c:pt idx="3932">
                  <c:v>39.619999999999997</c:v>
                </c:pt>
                <c:pt idx="3933">
                  <c:v>39.619999999999997</c:v>
                </c:pt>
                <c:pt idx="3934">
                  <c:v>39.630000000000003</c:v>
                </c:pt>
                <c:pt idx="3935">
                  <c:v>39.630000000000003</c:v>
                </c:pt>
                <c:pt idx="3936">
                  <c:v>39.630000000000003</c:v>
                </c:pt>
                <c:pt idx="3937">
                  <c:v>39.630000000000003</c:v>
                </c:pt>
                <c:pt idx="3938">
                  <c:v>39.630000000000003</c:v>
                </c:pt>
                <c:pt idx="3939">
                  <c:v>39.64</c:v>
                </c:pt>
                <c:pt idx="3940">
                  <c:v>39.64</c:v>
                </c:pt>
                <c:pt idx="3941">
                  <c:v>39.64</c:v>
                </c:pt>
                <c:pt idx="3942">
                  <c:v>39.64</c:v>
                </c:pt>
                <c:pt idx="3943">
                  <c:v>39.64</c:v>
                </c:pt>
                <c:pt idx="3944">
                  <c:v>39.64</c:v>
                </c:pt>
                <c:pt idx="3945">
                  <c:v>39.64</c:v>
                </c:pt>
                <c:pt idx="3946">
                  <c:v>39.64</c:v>
                </c:pt>
                <c:pt idx="3947">
                  <c:v>39.64</c:v>
                </c:pt>
                <c:pt idx="3948">
                  <c:v>39.64</c:v>
                </c:pt>
                <c:pt idx="3949">
                  <c:v>39.64</c:v>
                </c:pt>
                <c:pt idx="3950">
                  <c:v>39.64</c:v>
                </c:pt>
                <c:pt idx="3951">
                  <c:v>39.64</c:v>
                </c:pt>
                <c:pt idx="3952">
                  <c:v>39.64</c:v>
                </c:pt>
                <c:pt idx="3953">
                  <c:v>39.64</c:v>
                </c:pt>
                <c:pt idx="3954">
                  <c:v>39.64</c:v>
                </c:pt>
                <c:pt idx="3955">
                  <c:v>39.64</c:v>
                </c:pt>
                <c:pt idx="3956">
                  <c:v>39.64</c:v>
                </c:pt>
                <c:pt idx="3957">
                  <c:v>39.64</c:v>
                </c:pt>
                <c:pt idx="3958">
                  <c:v>39.64</c:v>
                </c:pt>
                <c:pt idx="3959">
                  <c:v>39.64</c:v>
                </c:pt>
                <c:pt idx="3960">
                  <c:v>39.64</c:v>
                </c:pt>
                <c:pt idx="3961">
                  <c:v>39.64</c:v>
                </c:pt>
                <c:pt idx="3962">
                  <c:v>39.64</c:v>
                </c:pt>
                <c:pt idx="3963">
                  <c:v>39.64</c:v>
                </c:pt>
                <c:pt idx="3964">
                  <c:v>39.64</c:v>
                </c:pt>
                <c:pt idx="3965">
                  <c:v>39.64</c:v>
                </c:pt>
                <c:pt idx="3966">
                  <c:v>39.64</c:v>
                </c:pt>
                <c:pt idx="3967">
                  <c:v>39.64</c:v>
                </c:pt>
                <c:pt idx="3968">
                  <c:v>39.64</c:v>
                </c:pt>
                <c:pt idx="3969">
                  <c:v>39.64</c:v>
                </c:pt>
                <c:pt idx="3970">
                  <c:v>39.64</c:v>
                </c:pt>
                <c:pt idx="3971">
                  <c:v>39.64</c:v>
                </c:pt>
                <c:pt idx="3972">
                  <c:v>39.64</c:v>
                </c:pt>
                <c:pt idx="3973">
                  <c:v>39.64</c:v>
                </c:pt>
                <c:pt idx="3974">
                  <c:v>39.64</c:v>
                </c:pt>
                <c:pt idx="3975">
                  <c:v>39.64</c:v>
                </c:pt>
                <c:pt idx="3976">
                  <c:v>39.64</c:v>
                </c:pt>
                <c:pt idx="3977">
                  <c:v>39.64</c:v>
                </c:pt>
                <c:pt idx="3978">
                  <c:v>39.64</c:v>
                </c:pt>
                <c:pt idx="3979">
                  <c:v>39.64</c:v>
                </c:pt>
                <c:pt idx="3980">
                  <c:v>39.630000000000003</c:v>
                </c:pt>
                <c:pt idx="3981">
                  <c:v>39.630000000000003</c:v>
                </c:pt>
                <c:pt idx="3982">
                  <c:v>39.630000000000003</c:v>
                </c:pt>
                <c:pt idx="3983">
                  <c:v>39.630000000000003</c:v>
                </c:pt>
                <c:pt idx="3984">
                  <c:v>39.630000000000003</c:v>
                </c:pt>
                <c:pt idx="3985">
                  <c:v>39.630000000000003</c:v>
                </c:pt>
                <c:pt idx="3986">
                  <c:v>39.630000000000003</c:v>
                </c:pt>
                <c:pt idx="3987">
                  <c:v>39.619999999999997</c:v>
                </c:pt>
                <c:pt idx="3988">
                  <c:v>39.619999999999997</c:v>
                </c:pt>
                <c:pt idx="3989">
                  <c:v>39.619999999999997</c:v>
                </c:pt>
                <c:pt idx="3990">
                  <c:v>39.619999999999997</c:v>
                </c:pt>
                <c:pt idx="3991">
                  <c:v>39.619999999999997</c:v>
                </c:pt>
                <c:pt idx="3992">
                  <c:v>39.619999999999997</c:v>
                </c:pt>
                <c:pt idx="3993">
                  <c:v>39.619999999999997</c:v>
                </c:pt>
                <c:pt idx="3994">
                  <c:v>39.619999999999997</c:v>
                </c:pt>
                <c:pt idx="3995">
                  <c:v>39.619999999999997</c:v>
                </c:pt>
                <c:pt idx="3996">
                  <c:v>39.61</c:v>
                </c:pt>
                <c:pt idx="3997">
                  <c:v>39.61</c:v>
                </c:pt>
                <c:pt idx="3998">
                  <c:v>39.61</c:v>
                </c:pt>
                <c:pt idx="3999">
                  <c:v>39.61</c:v>
                </c:pt>
                <c:pt idx="4000">
                  <c:v>39.61</c:v>
                </c:pt>
                <c:pt idx="4001">
                  <c:v>39.6</c:v>
                </c:pt>
                <c:pt idx="4002">
                  <c:v>39.6</c:v>
                </c:pt>
                <c:pt idx="4003">
                  <c:v>39.6</c:v>
                </c:pt>
                <c:pt idx="4004">
                  <c:v>39.590000000000003</c:v>
                </c:pt>
                <c:pt idx="4005">
                  <c:v>39.590000000000003</c:v>
                </c:pt>
                <c:pt idx="4006">
                  <c:v>39.58</c:v>
                </c:pt>
                <c:pt idx="4007">
                  <c:v>39.58</c:v>
                </c:pt>
                <c:pt idx="4008">
                  <c:v>39.57</c:v>
                </c:pt>
                <c:pt idx="4009">
                  <c:v>39.56</c:v>
                </c:pt>
                <c:pt idx="4010">
                  <c:v>39.56</c:v>
                </c:pt>
                <c:pt idx="4011">
                  <c:v>39.56</c:v>
                </c:pt>
                <c:pt idx="4012">
                  <c:v>39.56</c:v>
                </c:pt>
                <c:pt idx="4013">
                  <c:v>39.549999999999997</c:v>
                </c:pt>
                <c:pt idx="4014">
                  <c:v>39.549999999999997</c:v>
                </c:pt>
                <c:pt idx="4015">
                  <c:v>39.549999999999997</c:v>
                </c:pt>
                <c:pt idx="4016">
                  <c:v>39.54</c:v>
                </c:pt>
                <c:pt idx="4017">
                  <c:v>39.54</c:v>
                </c:pt>
                <c:pt idx="4018">
                  <c:v>39.53</c:v>
                </c:pt>
                <c:pt idx="4019">
                  <c:v>39.520000000000003</c:v>
                </c:pt>
                <c:pt idx="4020">
                  <c:v>39.520000000000003</c:v>
                </c:pt>
                <c:pt idx="4021">
                  <c:v>39.51</c:v>
                </c:pt>
                <c:pt idx="4022">
                  <c:v>39.51</c:v>
                </c:pt>
                <c:pt idx="4023">
                  <c:v>39.5</c:v>
                </c:pt>
                <c:pt idx="4024">
                  <c:v>39.5</c:v>
                </c:pt>
                <c:pt idx="4025">
                  <c:v>39.5</c:v>
                </c:pt>
                <c:pt idx="4026">
                  <c:v>39.49</c:v>
                </c:pt>
                <c:pt idx="4027">
                  <c:v>39.49</c:v>
                </c:pt>
                <c:pt idx="4028">
                  <c:v>39.479999999999997</c:v>
                </c:pt>
                <c:pt idx="4029">
                  <c:v>39.47</c:v>
                </c:pt>
                <c:pt idx="4030">
                  <c:v>39.47</c:v>
                </c:pt>
                <c:pt idx="4031">
                  <c:v>39.46</c:v>
                </c:pt>
                <c:pt idx="4032">
                  <c:v>39.46</c:v>
                </c:pt>
                <c:pt idx="4033">
                  <c:v>39.46</c:v>
                </c:pt>
                <c:pt idx="4034">
                  <c:v>39.450000000000003</c:v>
                </c:pt>
                <c:pt idx="4035">
                  <c:v>39.450000000000003</c:v>
                </c:pt>
                <c:pt idx="4036">
                  <c:v>39.450000000000003</c:v>
                </c:pt>
                <c:pt idx="4037">
                  <c:v>39.450000000000003</c:v>
                </c:pt>
                <c:pt idx="4038">
                  <c:v>39.44</c:v>
                </c:pt>
                <c:pt idx="4039">
                  <c:v>39.44</c:v>
                </c:pt>
                <c:pt idx="4040">
                  <c:v>39.44</c:v>
                </c:pt>
                <c:pt idx="4041">
                  <c:v>39.44</c:v>
                </c:pt>
                <c:pt idx="4042">
                  <c:v>39.43</c:v>
                </c:pt>
                <c:pt idx="4043">
                  <c:v>39.43</c:v>
                </c:pt>
                <c:pt idx="4044">
                  <c:v>39.42</c:v>
                </c:pt>
                <c:pt idx="4045">
                  <c:v>39.42</c:v>
                </c:pt>
                <c:pt idx="4046">
                  <c:v>39.42</c:v>
                </c:pt>
                <c:pt idx="4047">
                  <c:v>39.42</c:v>
                </c:pt>
                <c:pt idx="4048">
                  <c:v>39.42</c:v>
                </c:pt>
                <c:pt idx="4049">
                  <c:v>39.409999999999997</c:v>
                </c:pt>
                <c:pt idx="4050">
                  <c:v>39.409999999999997</c:v>
                </c:pt>
                <c:pt idx="4051">
                  <c:v>39.409999999999997</c:v>
                </c:pt>
                <c:pt idx="4052">
                  <c:v>39.409999999999997</c:v>
                </c:pt>
                <c:pt idx="4053">
                  <c:v>39.409999999999997</c:v>
                </c:pt>
                <c:pt idx="4054">
                  <c:v>39.409999999999997</c:v>
                </c:pt>
                <c:pt idx="4055">
                  <c:v>39.409999999999997</c:v>
                </c:pt>
                <c:pt idx="4056">
                  <c:v>39.4</c:v>
                </c:pt>
                <c:pt idx="4057">
                  <c:v>39.4</c:v>
                </c:pt>
                <c:pt idx="4058">
                  <c:v>39.4</c:v>
                </c:pt>
                <c:pt idx="4059">
                  <c:v>39.4</c:v>
                </c:pt>
                <c:pt idx="4060">
                  <c:v>39.4</c:v>
                </c:pt>
                <c:pt idx="4061">
                  <c:v>39.4</c:v>
                </c:pt>
                <c:pt idx="4062">
                  <c:v>39.4</c:v>
                </c:pt>
                <c:pt idx="4063">
                  <c:v>39.4</c:v>
                </c:pt>
                <c:pt idx="4064">
                  <c:v>39.39</c:v>
                </c:pt>
                <c:pt idx="4065">
                  <c:v>39.39</c:v>
                </c:pt>
                <c:pt idx="4066">
                  <c:v>39.39</c:v>
                </c:pt>
                <c:pt idx="4067">
                  <c:v>39.39</c:v>
                </c:pt>
                <c:pt idx="4068">
                  <c:v>39.39</c:v>
                </c:pt>
                <c:pt idx="4069">
                  <c:v>39.39</c:v>
                </c:pt>
                <c:pt idx="4070">
                  <c:v>39.380000000000003</c:v>
                </c:pt>
                <c:pt idx="4071">
                  <c:v>39.380000000000003</c:v>
                </c:pt>
                <c:pt idx="4072">
                  <c:v>39.380000000000003</c:v>
                </c:pt>
                <c:pt idx="4073">
                  <c:v>39.380000000000003</c:v>
                </c:pt>
                <c:pt idx="4074">
                  <c:v>39.39</c:v>
                </c:pt>
                <c:pt idx="4075">
                  <c:v>39.39</c:v>
                </c:pt>
                <c:pt idx="4076">
                  <c:v>39.39</c:v>
                </c:pt>
                <c:pt idx="4077">
                  <c:v>39.39</c:v>
                </c:pt>
                <c:pt idx="4078">
                  <c:v>39.39</c:v>
                </c:pt>
                <c:pt idx="4079">
                  <c:v>39.39</c:v>
                </c:pt>
                <c:pt idx="4080">
                  <c:v>39.39</c:v>
                </c:pt>
                <c:pt idx="4081">
                  <c:v>39.39</c:v>
                </c:pt>
                <c:pt idx="4082">
                  <c:v>39.39</c:v>
                </c:pt>
                <c:pt idx="4083">
                  <c:v>39.39</c:v>
                </c:pt>
                <c:pt idx="4084">
                  <c:v>39.39</c:v>
                </c:pt>
                <c:pt idx="4085">
                  <c:v>39.39</c:v>
                </c:pt>
                <c:pt idx="4086">
                  <c:v>39.39</c:v>
                </c:pt>
                <c:pt idx="4087">
                  <c:v>39.39</c:v>
                </c:pt>
                <c:pt idx="4088">
                  <c:v>39.39</c:v>
                </c:pt>
                <c:pt idx="4089">
                  <c:v>39.39</c:v>
                </c:pt>
                <c:pt idx="4090">
                  <c:v>39.39</c:v>
                </c:pt>
                <c:pt idx="4091">
                  <c:v>39.39</c:v>
                </c:pt>
                <c:pt idx="4092">
                  <c:v>39.39</c:v>
                </c:pt>
                <c:pt idx="4093">
                  <c:v>39.39</c:v>
                </c:pt>
                <c:pt idx="4094">
                  <c:v>39.39</c:v>
                </c:pt>
                <c:pt idx="4095">
                  <c:v>39.39</c:v>
                </c:pt>
                <c:pt idx="4096">
                  <c:v>39.39</c:v>
                </c:pt>
                <c:pt idx="4097">
                  <c:v>39.39</c:v>
                </c:pt>
                <c:pt idx="4098">
                  <c:v>39.4</c:v>
                </c:pt>
                <c:pt idx="4099">
                  <c:v>39.4</c:v>
                </c:pt>
                <c:pt idx="4100">
                  <c:v>39.4</c:v>
                </c:pt>
                <c:pt idx="4101">
                  <c:v>39.4</c:v>
                </c:pt>
                <c:pt idx="4102">
                  <c:v>39.409999999999997</c:v>
                </c:pt>
                <c:pt idx="4103">
                  <c:v>39.409999999999997</c:v>
                </c:pt>
                <c:pt idx="4104">
                  <c:v>39.409999999999997</c:v>
                </c:pt>
                <c:pt idx="4105">
                  <c:v>39.42</c:v>
                </c:pt>
                <c:pt idx="4106">
                  <c:v>39.42</c:v>
                </c:pt>
                <c:pt idx="4107">
                  <c:v>39.42</c:v>
                </c:pt>
                <c:pt idx="4108">
                  <c:v>39.42</c:v>
                </c:pt>
                <c:pt idx="4109">
                  <c:v>39.42</c:v>
                </c:pt>
                <c:pt idx="4110">
                  <c:v>39.43</c:v>
                </c:pt>
                <c:pt idx="4111">
                  <c:v>39.43</c:v>
                </c:pt>
                <c:pt idx="4112">
                  <c:v>39.43</c:v>
                </c:pt>
                <c:pt idx="4113">
                  <c:v>39.44</c:v>
                </c:pt>
                <c:pt idx="4114">
                  <c:v>39.44</c:v>
                </c:pt>
                <c:pt idx="4115">
                  <c:v>39.450000000000003</c:v>
                </c:pt>
                <c:pt idx="4116">
                  <c:v>39.450000000000003</c:v>
                </c:pt>
                <c:pt idx="4117">
                  <c:v>39.46</c:v>
                </c:pt>
                <c:pt idx="4118">
                  <c:v>39.46</c:v>
                </c:pt>
                <c:pt idx="4119">
                  <c:v>39.46</c:v>
                </c:pt>
                <c:pt idx="4120">
                  <c:v>39.47</c:v>
                </c:pt>
                <c:pt idx="4121">
                  <c:v>39.47</c:v>
                </c:pt>
                <c:pt idx="4122">
                  <c:v>39.479999999999997</c:v>
                </c:pt>
                <c:pt idx="4123">
                  <c:v>39.49</c:v>
                </c:pt>
                <c:pt idx="4124">
                  <c:v>39.49</c:v>
                </c:pt>
                <c:pt idx="4125">
                  <c:v>39.5</c:v>
                </c:pt>
                <c:pt idx="4126">
                  <c:v>39.5</c:v>
                </c:pt>
                <c:pt idx="4127">
                  <c:v>39.5</c:v>
                </c:pt>
                <c:pt idx="4128">
                  <c:v>39.51</c:v>
                </c:pt>
                <c:pt idx="4129">
                  <c:v>39.51</c:v>
                </c:pt>
                <c:pt idx="4130">
                  <c:v>39.520000000000003</c:v>
                </c:pt>
                <c:pt idx="4131">
                  <c:v>39.520000000000003</c:v>
                </c:pt>
                <c:pt idx="4132">
                  <c:v>39.53</c:v>
                </c:pt>
                <c:pt idx="4133">
                  <c:v>39.54</c:v>
                </c:pt>
                <c:pt idx="4134">
                  <c:v>39.549999999999997</c:v>
                </c:pt>
                <c:pt idx="4135">
                  <c:v>39.56</c:v>
                </c:pt>
                <c:pt idx="4136">
                  <c:v>39.57</c:v>
                </c:pt>
                <c:pt idx="4137">
                  <c:v>39.58</c:v>
                </c:pt>
                <c:pt idx="4138">
                  <c:v>39.58</c:v>
                </c:pt>
                <c:pt idx="4139">
                  <c:v>39.590000000000003</c:v>
                </c:pt>
                <c:pt idx="4140">
                  <c:v>39.590000000000003</c:v>
                </c:pt>
                <c:pt idx="4141">
                  <c:v>39.590000000000003</c:v>
                </c:pt>
                <c:pt idx="4142">
                  <c:v>39.6</c:v>
                </c:pt>
                <c:pt idx="4143">
                  <c:v>39.6</c:v>
                </c:pt>
                <c:pt idx="4144">
                  <c:v>39.61</c:v>
                </c:pt>
                <c:pt idx="4145">
                  <c:v>39.61</c:v>
                </c:pt>
                <c:pt idx="4146">
                  <c:v>39.61</c:v>
                </c:pt>
                <c:pt idx="4147">
                  <c:v>39.619999999999997</c:v>
                </c:pt>
                <c:pt idx="4148">
                  <c:v>39.619999999999997</c:v>
                </c:pt>
                <c:pt idx="4149">
                  <c:v>39.619999999999997</c:v>
                </c:pt>
                <c:pt idx="4150">
                  <c:v>39.619999999999997</c:v>
                </c:pt>
                <c:pt idx="4151">
                  <c:v>39.630000000000003</c:v>
                </c:pt>
                <c:pt idx="4152">
                  <c:v>39.630000000000003</c:v>
                </c:pt>
                <c:pt idx="4153">
                  <c:v>39.64</c:v>
                </c:pt>
                <c:pt idx="4154">
                  <c:v>39.64</c:v>
                </c:pt>
                <c:pt idx="4155">
                  <c:v>39.64</c:v>
                </c:pt>
                <c:pt idx="4156">
                  <c:v>39.64</c:v>
                </c:pt>
                <c:pt idx="4157">
                  <c:v>39.64</c:v>
                </c:pt>
                <c:pt idx="4158">
                  <c:v>39.64</c:v>
                </c:pt>
                <c:pt idx="4159">
                  <c:v>39.64</c:v>
                </c:pt>
                <c:pt idx="4160">
                  <c:v>39.64</c:v>
                </c:pt>
                <c:pt idx="4161">
                  <c:v>39.64</c:v>
                </c:pt>
                <c:pt idx="4162">
                  <c:v>39.65</c:v>
                </c:pt>
                <c:pt idx="4163">
                  <c:v>39.65</c:v>
                </c:pt>
                <c:pt idx="4164">
                  <c:v>39.659999999999997</c:v>
                </c:pt>
                <c:pt idx="4165">
                  <c:v>39.659999999999997</c:v>
                </c:pt>
                <c:pt idx="4166">
                  <c:v>39.659999999999997</c:v>
                </c:pt>
                <c:pt idx="4167">
                  <c:v>39.659999999999997</c:v>
                </c:pt>
                <c:pt idx="4168">
                  <c:v>39.659999999999997</c:v>
                </c:pt>
                <c:pt idx="4169">
                  <c:v>39.659999999999997</c:v>
                </c:pt>
                <c:pt idx="4170">
                  <c:v>39.659999999999997</c:v>
                </c:pt>
                <c:pt idx="4171">
                  <c:v>39.659999999999997</c:v>
                </c:pt>
                <c:pt idx="4172">
                  <c:v>39.659999999999997</c:v>
                </c:pt>
                <c:pt idx="4173">
                  <c:v>39.659999999999997</c:v>
                </c:pt>
                <c:pt idx="4174">
                  <c:v>39.659999999999997</c:v>
                </c:pt>
                <c:pt idx="4175">
                  <c:v>39.659999999999997</c:v>
                </c:pt>
                <c:pt idx="4176">
                  <c:v>39.659999999999997</c:v>
                </c:pt>
                <c:pt idx="4177">
                  <c:v>39.659999999999997</c:v>
                </c:pt>
                <c:pt idx="4178">
                  <c:v>39.67</c:v>
                </c:pt>
                <c:pt idx="4179">
                  <c:v>39.67</c:v>
                </c:pt>
                <c:pt idx="4180">
                  <c:v>39.67</c:v>
                </c:pt>
                <c:pt idx="4181">
                  <c:v>39.67</c:v>
                </c:pt>
                <c:pt idx="4182">
                  <c:v>39.67</c:v>
                </c:pt>
                <c:pt idx="4183">
                  <c:v>39.67</c:v>
                </c:pt>
                <c:pt idx="4184">
                  <c:v>39.68</c:v>
                </c:pt>
                <c:pt idx="4185">
                  <c:v>39.68</c:v>
                </c:pt>
                <c:pt idx="4186">
                  <c:v>39.68</c:v>
                </c:pt>
                <c:pt idx="4187">
                  <c:v>39.67</c:v>
                </c:pt>
                <c:pt idx="4188">
                  <c:v>39.67</c:v>
                </c:pt>
                <c:pt idx="4189">
                  <c:v>39.67</c:v>
                </c:pt>
                <c:pt idx="4190">
                  <c:v>39.659999999999997</c:v>
                </c:pt>
                <c:pt idx="4191">
                  <c:v>39.67</c:v>
                </c:pt>
                <c:pt idx="4192">
                  <c:v>39.659999999999997</c:v>
                </c:pt>
                <c:pt idx="4193">
                  <c:v>39.659999999999997</c:v>
                </c:pt>
                <c:pt idx="4194">
                  <c:v>39.659999999999997</c:v>
                </c:pt>
                <c:pt idx="4195">
                  <c:v>39.659999999999997</c:v>
                </c:pt>
                <c:pt idx="4196">
                  <c:v>39.659999999999997</c:v>
                </c:pt>
                <c:pt idx="4197">
                  <c:v>39.659999999999997</c:v>
                </c:pt>
                <c:pt idx="4198">
                  <c:v>39.659999999999997</c:v>
                </c:pt>
                <c:pt idx="4199">
                  <c:v>39.659999999999997</c:v>
                </c:pt>
                <c:pt idx="4200">
                  <c:v>39.659999999999997</c:v>
                </c:pt>
                <c:pt idx="4201">
                  <c:v>39.659999999999997</c:v>
                </c:pt>
                <c:pt idx="4202">
                  <c:v>39.659999999999997</c:v>
                </c:pt>
                <c:pt idx="4203">
                  <c:v>39.659999999999997</c:v>
                </c:pt>
                <c:pt idx="4204">
                  <c:v>39.659999999999997</c:v>
                </c:pt>
                <c:pt idx="4205">
                  <c:v>39.659999999999997</c:v>
                </c:pt>
                <c:pt idx="4206">
                  <c:v>39.659999999999997</c:v>
                </c:pt>
                <c:pt idx="4207">
                  <c:v>39.659999999999997</c:v>
                </c:pt>
                <c:pt idx="4208">
                  <c:v>39.65</c:v>
                </c:pt>
                <c:pt idx="4209">
                  <c:v>39.65</c:v>
                </c:pt>
                <c:pt idx="4210">
                  <c:v>39.65</c:v>
                </c:pt>
                <c:pt idx="4211">
                  <c:v>39.64</c:v>
                </c:pt>
                <c:pt idx="4212">
                  <c:v>39.64</c:v>
                </c:pt>
                <c:pt idx="4213">
                  <c:v>39.64</c:v>
                </c:pt>
                <c:pt idx="4214">
                  <c:v>39.64</c:v>
                </c:pt>
                <c:pt idx="4215">
                  <c:v>39.64</c:v>
                </c:pt>
                <c:pt idx="4216">
                  <c:v>39.64</c:v>
                </c:pt>
                <c:pt idx="4217">
                  <c:v>39.64</c:v>
                </c:pt>
                <c:pt idx="4218">
                  <c:v>39.64</c:v>
                </c:pt>
                <c:pt idx="4219">
                  <c:v>39.64</c:v>
                </c:pt>
                <c:pt idx="4220">
                  <c:v>39.64</c:v>
                </c:pt>
                <c:pt idx="4221">
                  <c:v>39.630000000000003</c:v>
                </c:pt>
                <c:pt idx="4222">
                  <c:v>39.630000000000003</c:v>
                </c:pt>
                <c:pt idx="4223">
                  <c:v>39.630000000000003</c:v>
                </c:pt>
                <c:pt idx="4224">
                  <c:v>39.630000000000003</c:v>
                </c:pt>
                <c:pt idx="4225">
                  <c:v>39.630000000000003</c:v>
                </c:pt>
                <c:pt idx="4226">
                  <c:v>39.630000000000003</c:v>
                </c:pt>
                <c:pt idx="4227">
                  <c:v>39.630000000000003</c:v>
                </c:pt>
                <c:pt idx="4228">
                  <c:v>39.630000000000003</c:v>
                </c:pt>
                <c:pt idx="4229">
                  <c:v>39.630000000000003</c:v>
                </c:pt>
                <c:pt idx="4230">
                  <c:v>39.630000000000003</c:v>
                </c:pt>
                <c:pt idx="4231">
                  <c:v>39.619999999999997</c:v>
                </c:pt>
                <c:pt idx="4232">
                  <c:v>39.619999999999997</c:v>
                </c:pt>
                <c:pt idx="4233">
                  <c:v>39.61</c:v>
                </c:pt>
                <c:pt idx="4234">
                  <c:v>39.61</c:v>
                </c:pt>
                <c:pt idx="4235">
                  <c:v>39.61</c:v>
                </c:pt>
                <c:pt idx="4236">
                  <c:v>39.6</c:v>
                </c:pt>
                <c:pt idx="4237">
                  <c:v>39.6</c:v>
                </c:pt>
                <c:pt idx="4238">
                  <c:v>39.6</c:v>
                </c:pt>
                <c:pt idx="4239">
                  <c:v>39.6</c:v>
                </c:pt>
                <c:pt idx="4240">
                  <c:v>39.6</c:v>
                </c:pt>
                <c:pt idx="4241">
                  <c:v>39.590000000000003</c:v>
                </c:pt>
                <c:pt idx="4242">
                  <c:v>39.590000000000003</c:v>
                </c:pt>
                <c:pt idx="4243">
                  <c:v>39.590000000000003</c:v>
                </c:pt>
                <c:pt idx="4244">
                  <c:v>39.58</c:v>
                </c:pt>
                <c:pt idx="4245">
                  <c:v>39.58</c:v>
                </c:pt>
                <c:pt idx="4246">
                  <c:v>39.58</c:v>
                </c:pt>
                <c:pt idx="4247">
                  <c:v>39.57</c:v>
                </c:pt>
                <c:pt idx="4248">
                  <c:v>39.56</c:v>
                </c:pt>
                <c:pt idx="4249">
                  <c:v>39.549999999999997</c:v>
                </c:pt>
                <c:pt idx="4250">
                  <c:v>39.54</c:v>
                </c:pt>
                <c:pt idx="4251">
                  <c:v>39.54</c:v>
                </c:pt>
                <c:pt idx="4252">
                  <c:v>39.53</c:v>
                </c:pt>
                <c:pt idx="4253">
                  <c:v>39.53</c:v>
                </c:pt>
                <c:pt idx="4254">
                  <c:v>39.53</c:v>
                </c:pt>
                <c:pt idx="4255">
                  <c:v>39.53</c:v>
                </c:pt>
                <c:pt idx="4256">
                  <c:v>39.53</c:v>
                </c:pt>
                <c:pt idx="4257">
                  <c:v>39.53</c:v>
                </c:pt>
                <c:pt idx="4258">
                  <c:v>39.520000000000003</c:v>
                </c:pt>
                <c:pt idx="4259">
                  <c:v>39.520000000000003</c:v>
                </c:pt>
                <c:pt idx="4260">
                  <c:v>39.51</c:v>
                </c:pt>
                <c:pt idx="4261">
                  <c:v>39.5</c:v>
                </c:pt>
                <c:pt idx="4262">
                  <c:v>39.49</c:v>
                </c:pt>
                <c:pt idx="4263">
                  <c:v>39.49</c:v>
                </c:pt>
                <c:pt idx="4264">
                  <c:v>39.479999999999997</c:v>
                </c:pt>
                <c:pt idx="4265">
                  <c:v>39.47</c:v>
                </c:pt>
                <c:pt idx="4266">
                  <c:v>39.47</c:v>
                </c:pt>
                <c:pt idx="4267">
                  <c:v>39.47</c:v>
                </c:pt>
                <c:pt idx="4268">
                  <c:v>39.47</c:v>
                </c:pt>
                <c:pt idx="4269">
                  <c:v>39.46</c:v>
                </c:pt>
                <c:pt idx="4270">
                  <c:v>39.46</c:v>
                </c:pt>
                <c:pt idx="4271">
                  <c:v>39.46</c:v>
                </c:pt>
                <c:pt idx="4272">
                  <c:v>39.46</c:v>
                </c:pt>
                <c:pt idx="4273">
                  <c:v>39.46</c:v>
                </c:pt>
                <c:pt idx="4274">
                  <c:v>39.46</c:v>
                </c:pt>
                <c:pt idx="4275">
                  <c:v>39.450000000000003</c:v>
                </c:pt>
                <c:pt idx="4276">
                  <c:v>39.450000000000003</c:v>
                </c:pt>
                <c:pt idx="4277">
                  <c:v>39.44</c:v>
                </c:pt>
                <c:pt idx="4278">
                  <c:v>39.44</c:v>
                </c:pt>
                <c:pt idx="4279">
                  <c:v>39.44</c:v>
                </c:pt>
                <c:pt idx="4280">
                  <c:v>39.44</c:v>
                </c:pt>
                <c:pt idx="4281">
                  <c:v>39.43</c:v>
                </c:pt>
                <c:pt idx="4282">
                  <c:v>39.43</c:v>
                </c:pt>
                <c:pt idx="4283">
                  <c:v>39.42</c:v>
                </c:pt>
                <c:pt idx="4284">
                  <c:v>39.42</c:v>
                </c:pt>
                <c:pt idx="4285">
                  <c:v>39.42</c:v>
                </c:pt>
                <c:pt idx="4286">
                  <c:v>39.409999999999997</c:v>
                </c:pt>
                <c:pt idx="4287">
                  <c:v>39.409999999999997</c:v>
                </c:pt>
                <c:pt idx="4288">
                  <c:v>39.409999999999997</c:v>
                </c:pt>
                <c:pt idx="4289">
                  <c:v>39.409999999999997</c:v>
                </c:pt>
                <c:pt idx="4290">
                  <c:v>39.409999999999997</c:v>
                </c:pt>
                <c:pt idx="4291">
                  <c:v>39.409999999999997</c:v>
                </c:pt>
                <c:pt idx="4292">
                  <c:v>39.409999999999997</c:v>
                </c:pt>
                <c:pt idx="4293">
                  <c:v>39.4</c:v>
                </c:pt>
                <c:pt idx="4294">
                  <c:v>39.4</c:v>
                </c:pt>
                <c:pt idx="4295">
                  <c:v>39.4</c:v>
                </c:pt>
                <c:pt idx="4296">
                  <c:v>39.4</c:v>
                </c:pt>
                <c:pt idx="4297">
                  <c:v>39.4</c:v>
                </c:pt>
                <c:pt idx="4298">
                  <c:v>39.4</c:v>
                </c:pt>
                <c:pt idx="4299">
                  <c:v>39.39</c:v>
                </c:pt>
                <c:pt idx="4300">
                  <c:v>39.39</c:v>
                </c:pt>
                <c:pt idx="4301">
                  <c:v>39.39</c:v>
                </c:pt>
                <c:pt idx="4302">
                  <c:v>39.39</c:v>
                </c:pt>
                <c:pt idx="4303">
                  <c:v>39.39</c:v>
                </c:pt>
                <c:pt idx="4304">
                  <c:v>39.39</c:v>
                </c:pt>
                <c:pt idx="4305">
                  <c:v>39.4</c:v>
                </c:pt>
                <c:pt idx="4306">
                  <c:v>39.39</c:v>
                </c:pt>
                <c:pt idx="4307">
                  <c:v>39.39</c:v>
                </c:pt>
                <c:pt idx="4308">
                  <c:v>39.39</c:v>
                </c:pt>
                <c:pt idx="4309">
                  <c:v>39.39</c:v>
                </c:pt>
                <c:pt idx="4310">
                  <c:v>39.39</c:v>
                </c:pt>
                <c:pt idx="4311">
                  <c:v>39.39</c:v>
                </c:pt>
                <c:pt idx="4312">
                  <c:v>39.39</c:v>
                </c:pt>
                <c:pt idx="4313">
                  <c:v>39.39</c:v>
                </c:pt>
                <c:pt idx="4314">
                  <c:v>39.39</c:v>
                </c:pt>
                <c:pt idx="4315">
                  <c:v>39.39</c:v>
                </c:pt>
                <c:pt idx="4316">
                  <c:v>39.39</c:v>
                </c:pt>
                <c:pt idx="4317">
                  <c:v>39.39</c:v>
                </c:pt>
                <c:pt idx="4318">
                  <c:v>39.39</c:v>
                </c:pt>
                <c:pt idx="4319">
                  <c:v>39.39</c:v>
                </c:pt>
                <c:pt idx="4320">
                  <c:v>39.39</c:v>
                </c:pt>
                <c:pt idx="4321">
                  <c:v>39.39</c:v>
                </c:pt>
                <c:pt idx="4322">
                  <c:v>39.39</c:v>
                </c:pt>
                <c:pt idx="4323">
                  <c:v>39.39</c:v>
                </c:pt>
                <c:pt idx="4324">
                  <c:v>39.380000000000003</c:v>
                </c:pt>
                <c:pt idx="4325">
                  <c:v>39.380000000000003</c:v>
                </c:pt>
                <c:pt idx="4326">
                  <c:v>39.380000000000003</c:v>
                </c:pt>
                <c:pt idx="4327">
                  <c:v>39.380000000000003</c:v>
                </c:pt>
                <c:pt idx="4328">
                  <c:v>39.380000000000003</c:v>
                </c:pt>
                <c:pt idx="4329">
                  <c:v>39.380000000000003</c:v>
                </c:pt>
                <c:pt idx="4330">
                  <c:v>39.380000000000003</c:v>
                </c:pt>
                <c:pt idx="4331">
                  <c:v>39.380000000000003</c:v>
                </c:pt>
                <c:pt idx="4332">
                  <c:v>39.380000000000003</c:v>
                </c:pt>
                <c:pt idx="4333">
                  <c:v>39.380000000000003</c:v>
                </c:pt>
                <c:pt idx="4334">
                  <c:v>39.380000000000003</c:v>
                </c:pt>
                <c:pt idx="4335">
                  <c:v>39.39</c:v>
                </c:pt>
                <c:pt idx="4336">
                  <c:v>39.39</c:v>
                </c:pt>
                <c:pt idx="4337">
                  <c:v>39.4</c:v>
                </c:pt>
                <c:pt idx="4338">
                  <c:v>39.4</c:v>
                </c:pt>
                <c:pt idx="4339">
                  <c:v>39.4</c:v>
                </c:pt>
                <c:pt idx="4340">
                  <c:v>39.4</c:v>
                </c:pt>
                <c:pt idx="4341">
                  <c:v>39.409999999999997</c:v>
                </c:pt>
                <c:pt idx="4342">
                  <c:v>39.4</c:v>
                </c:pt>
                <c:pt idx="4343">
                  <c:v>39.409999999999997</c:v>
                </c:pt>
                <c:pt idx="4344">
                  <c:v>39.409999999999997</c:v>
                </c:pt>
                <c:pt idx="4345">
                  <c:v>39.409999999999997</c:v>
                </c:pt>
                <c:pt idx="4346">
                  <c:v>39.409999999999997</c:v>
                </c:pt>
                <c:pt idx="4347">
                  <c:v>39.42</c:v>
                </c:pt>
                <c:pt idx="4348">
                  <c:v>39.42</c:v>
                </c:pt>
                <c:pt idx="4349">
                  <c:v>39.42</c:v>
                </c:pt>
                <c:pt idx="4350">
                  <c:v>39.42</c:v>
                </c:pt>
                <c:pt idx="4351">
                  <c:v>39.42</c:v>
                </c:pt>
                <c:pt idx="4352">
                  <c:v>39.43</c:v>
                </c:pt>
                <c:pt idx="4353">
                  <c:v>39.43</c:v>
                </c:pt>
                <c:pt idx="4354">
                  <c:v>39.44</c:v>
                </c:pt>
                <c:pt idx="4355">
                  <c:v>39.44</c:v>
                </c:pt>
                <c:pt idx="4356">
                  <c:v>39.44</c:v>
                </c:pt>
                <c:pt idx="4357">
                  <c:v>39.44</c:v>
                </c:pt>
                <c:pt idx="4358">
                  <c:v>39.44</c:v>
                </c:pt>
                <c:pt idx="4359">
                  <c:v>39.44</c:v>
                </c:pt>
                <c:pt idx="4360">
                  <c:v>39.44</c:v>
                </c:pt>
                <c:pt idx="4361">
                  <c:v>39.450000000000003</c:v>
                </c:pt>
                <c:pt idx="4362">
                  <c:v>39.450000000000003</c:v>
                </c:pt>
                <c:pt idx="4363">
                  <c:v>39.46</c:v>
                </c:pt>
                <c:pt idx="4364">
                  <c:v>39.46</c:v>
                </c:pt>
                <c:pt idx="4365">
                  <c:v>39.47</c:v>
                </c:pt>
                <c:pt idx="4366">
                  <c:v>39.47</c:v>
                </c:pt>
                <c:pt idx="4367">
                  <c:v>39.47</c:v>
                </c:pt>
                <c:pt idx="4368">
                  <c:v>39.479999999999997</c:v>
                </c:pt>
                <c:pt idx="4369">
                  <c:v>39.49</c:v>
                </c:pt>
                <c:pt idx="4370">
                  <c:v>39.5</c:v>
                </c:pt>
                <c:pt idx="4371">
                  <c:v>39.520000000000003</c:v>
                </c:pt>
                <c:pt idx="4372">
                  <c:v>39.520000000000003</c:v>
                </c:pt>
                <c:pt idx="4373">
                  <c:v>39.53</c:v>
                </c:pt>
                <c:pt idx="4374">
                  <c:v>39.54</c:v>
                </c:pt>
                <c:pt idx="4375">
                  <c:v>39.54</c:v>
                </c:pt>
                <c:pt idx="4376">
                  <c:v>39.549999999999997</c:v>
                </c:pt>
                <c:pt idx="4377">
                  <c:v>39.56</c:v>
                </c:pt>
                <c:pt idx="4378">
                  <c:v>39.56</c:v>
                </c:pt>
                <c:pt idx="4379">
                  <c:v>39.57</c:v>
                </c:pt>
                <c:pt idx="4380">
                  <c:v>39.57</c:v>
                </c:pt>
                <c:pt idx="4381">
                  <c:v>39.58</c:v>
                </c:pt>
                <c:pt idx="4382">
                  <c:v>39.58</c:v>
                </c:pt>
                <c:pt idx="4383">
                  <c:v>39.590000000000003</c:v>
                </c:pt>
                <c:pt idx="4384">
                  <c:v>39.590000000000003</c:v>
                </c:pt>
                <c:pt idx="4385">
                  <c:v>39.6</c:v>
                </c:pt>
                <c:pt idx="4386">
                  <c:v>39.6</c:v>
                </c:pt>
                <c:pt idx="4387">
                  <c:v>39.6</c:v>
                </c:pt>
                <c:pt idx="4388">
                  <c:v>39.6</c:v>
                </c:pt>
                <c:pt idx="4389">
                  <c:v>39.61</c:v>
                </c:pt>
                <c:pt idx="4390">
                  <c:v>39.619999999999997</c:v>
                </c:pt>
                <c:pt idx="4391">
                  <c:v>39.619999999999997</c:v>
                </c:pt>
                <c:pt idx="4392">
                  <c:v>39.619999999999997</c:v>
                </c:pt>
                <c:pt idx="4393">
                  <c:v>39.630000000000003</c:v>
                </c:pt>
                <c:pt idx="4394">
                  <c:v>39.630000000000003</c:v>
                </c:pt>
                <c:pt idx="4395">
                  <c:v>39.630000000000003</c:v>
                </c:pt>
                <c:pt idx="4396">
                  <c:v>39.64</c:v>
                </c:pt>
                <c:pt idx="4397">
                  <c:v>39.64</c:v>
                </c:pt>
                <c:pt idx="4398">
                  <c:v>39.65</c:v>
                </c:pt>
                <c:pt idx="4399">
                  <c:v>39.65</c:v>
                </c:pt>
                <c:pt idx="4400">
                  <c:v>39.65</c:v>
                </c:pt>
                <c:pt idx="4401">
                  <c:v>39.659999999999997</c:v>
                </c:pt>
                <c:pt idx="4402">
                  <c:v>39.659999999999997</c:v>
                </c:pt>
                <c:pt idx="4403">
                  <c:v>39.67</c:v>
                </c:pt>
                <c:pt idx="4404">
                  <c:v>39.67</c:v>
                </c:pt>
                <c:pt idx="4405">
                  <c:v>39.67</c:v>
                </c:pt>
                <c:pt idx="4406">
                  <c:v>39.68</c:v>
                </c:pt>
                <c:pt idx="4407">
                  <c:v>39.68</c:v>
                </c:pt>
                <c:pt idx="4408">
                  <c:v>39.68</c:v>
                </c:pt>
                <c:pt idx="4409">
                  <c:v>39.68</c:v>
                </c:pt>
                <c:pt idx="4410">
                  <c:v>39.68</c:v>
                </c:pt>
                <c:pt idx="4411">
                  <c:v>39.69</c:v>
                </c:pt>
                <c:pt idx="4412">
                  <c:v>39.69</c:v>
                </c:pt>
                <c:pt idx="4413">
                  <c:v>39.69</c:v>
                </c:pt>
                <c:pt idx="4414">
                  <c:v>39.69</c:v>
                </c:pt>
                <c:pt idx="4415">
                  <c:v>39.69</c:v>
                </c:pt>
                <c:pt idx="4416">
                  <c:v>39.69</c:v>
                </c:pt>
                <c:pt idx="4417">
                  <c:v>39.700000000000003</c:v>
                </c:pt>
                <c:pt idx="4418">
                  <c:v>39.700000000000003</c:v>
                </c:pt>
                <c:pt idx="4419">
                  <c:v>39.700000000000003</c:v>
                </c:pt>
                <c:pt idx="4420">
                  <c:v>39.700000000000003</c:v>
                </c:pt>
                <c:pt idx="4421">
                  <c:v>39.700000000000003</c:v>
                </c:pt>
                <c:pt idx="4422">
                  <c:v>39.700000000000003</c:v>
                </c:pt>
                <c:pt idx="4423">
                  <c:v>39.700000000000003</c:v>
                </c:pt>
                <c:pt idx="4424">
                  <c:v>39.700000000000003</c:v>
                </c:pt>
                <c:pt idx="4425">
                  <c:v>39.700000000000003</c:v>
                </c:pt>
                <c:pt idx="4426">
                  <c:v>39.700000000000003</c:v>
                </c:pt>
                <c:pt idx="4427">
                  <c:v>39.700000000000003</c:v>
                </c:pt>
                <c:pt idx="4428">
                  <c:v>39.700000000000003</c:v>
                </c:pt>
                <c:pt idx="4429">
                  <c:v>39.700000000000003</c:v>
                </c:pt>
                <c:pt idx="4430">
                  <c:v>39.700000000000003</c:v>
                </c:pt>
                <c:pt idx="4431">
                  <c:v>39.700000000000003</c:v>
                </c:pt>
                <c:pt idx="4432">
                  <c:v>39.700000000000003</c:v>
                </c:pt>
                <c:pt idx="4433">
                  <c:v>39.700000000000003</c:v>
                </c:pt>
                <c:pt idx="4434">
                  <c:v>39.700000000000003</c:v>
                </c:pt>
                <c:pt idx="4435">
                  <c:v>39.700000000000003</c:v>
                </c:pt>
                <c:pt idx="4436">
                  <c:v>39.700000000000003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224672"/>
        <c:axId val="284225456"/>
      </c:scatterChart>
      <c:valAx>
        <c:axId val="2842246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5456"/>
        <c:crosses val="autoZero"/>
        <c:crossBetween val="midCat"/>
      </c:valAx>
      <c:valAx>
        <c:axId val="284225456"/>
        <c:scaling>
          <c:orientation val="minMax"/>
          <c:max val="41"/>
          <c:min val="3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46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'2015_10_28-14_38_11'!$B$1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'2015_10_28-14_38_11'!$A$2:$A$4944</c:f>
              <c:numCache>
                <c:formatCode>mm:ss.0</c:formatCode>
                <c:ptCount val="4943"/>
                <c:pt idx="0">
                  <c:v>0.6100619444444445</c:v>
                </c:pt>
                <c:pt idx="1">
                  <c:v>0.61006542824074073</c:v>
                </c:pt>
                <c:pt idx="2">
                  <c:v>0.61006844907407409</c:v>
                </c:pt>
                <c:pt idx="3">
                  <c:v>0.61007194444444446</c:v>
                </c:pt>
                <c:pt idx="4">
                  <c:v>0.61007500000000003</c:v>
                </c:pt>
                <c:pt idx="5">
                  <c:v>0.61007855324074078</c:v>
                </c:pt>
                <c:pt idx="6">
                  <c:v>0.61008201388888883</c:v>
                </c:pt>
                <c:pt idx="7">
                  <c:v>0.61008532407407412</c:v>
                </c:pt>
                <c:pt idx="8">
                  <c:v>0.61008817129629633</c:v>
                </c:pt>
                <c:pt idx="9">
                  <c:v>0.61009150462962969</c:v>
                </c:pt>
                <c:pt idx="10">
                  <c:v>0.61009422453703699</c:v>
                </c:pt>
                <c:pt idx="11">
                  <c:v>0.61009753472222228</c:v>
                </c:pt>
                <c:pt idx="12">
                  <c:v>0.61010025462962958</c:v>
                </c:pt>
                <c:pt idx="13">
                  <c:v>0.61010356481481487</c:v>
                </c:pt>
                <c:pt idx="14">
                  <c:v>0.61010627314814814</c:v>
                </c:pt>
                <c:pt idx="15">
                  <c:v>0.61010974537037044</c:v>
                </c:pt>
                <c:pt idx="16">
                  <c:v>0.61011306712962965</c:v>
                </c:pt>
                <c:pt idx="17">
                  <c:v>0.61011648148148145</c:v>
                </c:pt>
                <c:pt idx="18">
                  <c:v>0.61011986111111105</c:v>
                </c:pt>
                <c:pt idx="19">
                  <c:v>0.61012266203703702</c:v>
                </c:pt>
                <c:pt idx="20">
                  <c:v>0.61012631944444451</c:v>
                </c:pt>
                <c:pt idx="21">
                  <c:v>0.61012912037037037</c:v>
                </c:pt>
                <c:pt idx="22">
                  <c:v>0.61013290509259266</c:v>
                </c:pt>
                <c:pt idx="23">
                  <c:v>0.61013650462962965</c:v>
                </c:pt>
                <c:pt idx="24">
                  <c:v>0.61014000000000002</c:v>
                </c:pt>
                <c:pt idx="25">
                  <c:v>0.61014372685185181</c:v>
                </c:pt>
                <c:pt idx="26">
                  <c:v>0.6101473842592593</c:v>
                </c:pt>
                <c:pt idx="27">
                  <c:v>0.61015144675925925</c:v>
                </c:pt>
                <c:pt idx="28">
                  <c:v>0.61015569444444451</c:v>
                </c:pt>
                <c:pt idx="29">
                  <c:v>0.61015902777777775</c:v>
                </c:pt>
                <c:pt idx="30">
                  <c:v>0.61016357638888896</c:v>
                </c:pt>
                <c:pt idx="31">
                  <c:v>0.61016733796296296</c:v>
                </c:pt>
                <c:pt idx="32">
                  <c:v>0.61017182870370368</c:v>
                </c:pt>
                <c:pt idx="33">
                  <c:v>0.6101758796296296</c:v>
                </c:pt>
                <c:pt idx="34">
                  <c:v>0.61017932870370373</c:v>
                </c:pt>
                <c:pt idx="35">
                  <c:v>0.61018357638888887</c:v>
                </c:pt>
                <c:pt idx="36">
                  <c:v>0.61018651620370368</c:v>
                </c:pt>
                <c:pt idx="37">
                  <c:v>0.61018980324074079</c:v>
                </c:pt>
                <c:pt idx="38">
                  <c:v>0.61019267361111107</c:v>
                </c:pt>
                <c:pt idx="39">
                  <c:v>0.61019597222222222</c:v>
                </c:pt>
                <c:pt idx="40">
                  <c:v>0.61019873842592587</c:v>
                </c:pt>
                <c:pt idx="41">
                  <c:v>0.61020202546296298</c:v>
                </c:pt>
                <c:pt idx="42">
                  <c:v>0.61020474537037039</c:v>
                </c:pt>
                <c:pt idx="43">
                  <c:v>0.61020826388888894</c:v>
                </c:pt>
                <c:pt idx="44">
                  <c:v>0.61021181712962969</c:v>
                </c:pt>
                <c:pt idx="45">
                  <c:v>0.61021538194444447</c:v>
                </c:pt>
                <c:pt idx="46">
                  <c:v>0.61021826388888889</c:v>
                </c:pt>
                <c:pt idx="47">
                  <c:v>0.61022179398148146</c:v>
                </c:pt>
                <c:pt idx="48">
                  <c:v>0.61022473379629627</c:v>
                </c:pt>
                <c:pt idx="49">
                  <c:v>0.61022817129629636</c:v>
                </c:pt>
                <c:pt idx="50">
                  <c:v>0.61023115740740741</c:v>
                </c:pt>
                <c:pt idx="51">
                  <c:v>0.61023472222222219</c:v>
                </c:pt>
                <c:pt idx="52">
                  <c:v>0.61023843749999995</c:v>
                </c:pt>
                <c:pt idx="53">
                  <c:v>0.61024130787037034</c:v>
                </c:pt>
                <c:pt idx="54">
                  <c:v>0.61024490740740744</c:v>
                </c:pt>
                <c:pt idx="55">
                  <c:v>0.61024783564814811</c:v>
                </c:pt>
                <c:pt idx="56">
                  <c:v>0.6102511458333334</c:v>
                </c:pt>
                <c:pt idx="57">
                  <c:v>0.61025393518518511</c:v>
                </c:pt>
                <c:pt idx="58">
                  <c:v>0.61025722222222223</c:v>
                </c:pt>
                <c:pt idx="59">
                  <c:v>0.61026010416666665</c:v>
                </c:pt>
                <c:pt idx="60">
                  <c:v>0.61026337962962962</c:v>
                </c:pt>
                <c:pt idx="61">
                  <c:v>0.61026704861111114</c:v>
                </c:pt>
                <c:pt idx="62">
                  <c:v>0.61027055555555554</c:v>
                </c:pt>
                <c:pt idx="63">
                  <c:v>0.61027349537037034</c:v>
                </c:pt>
                <c:pt idx="64">
                  <c:v>0.61027712962962966</c:v>
                </c:pt>
                <c:pt idx="65">
                  <c:v>0.61028000000000004</c:v>
                </c:pt>
                <c:pt idx="66">
                  <c:v>0.61028439814814817</c:v>
                </c:pt>
                <c:pt idx="67">
                  <c:v>0.61028790509259256</c:v>
                </c:pt>
                <c:pt idx="68">
                  <c:v>0.61029096064814814</c:v>
                </c:pt>
                <c:pt idx="69">
                  <c:v>0.61029451388888889</c:v>
                </c:pt>
                <c:pt idx="70">
                  <c:v>0.61029741898148149</c:v>
                </c:pt>
                <c:pt idx="71">
                  <c:v>0.61030103009259262</c:v>
                </c:pt>
                <c:pt idx="72">
                  <c:v>0.61030447916666664</c:v>
                </c:pt>
                <c:pt idx="73">
                  <c:v>0.61030817129629633</c:v>
                </c:pt>
                <c:pt idx="74">
                  <c:v>0.61031093749999998</c:v>
                </c:pt>
                <c:pt idx="75">
                  <c:v>0.61031431712962958</c:v>
                </c:pt>
                <c:pt idx="76">
                  <c:v>0.61031706018518517</c:v>
                </c:pt>
                <c:pt idx="77">
                  <c:v>0.61032046296296294</c:v>
                </c:pt>
                <c:pt idx="78">
                  <c:v>0.61032328703703709</c:v>
                </c:pt>
                <c:pt idx="79">
                  <c:v>0.61032657407407409</c:v>
                </c:pt>
                <c:pt idx="80">
                  <c:v>0.61032934027777774</c:v>
                </c:pt>
                <c:pt idx="81">
                  <c:v>0.61033265046296303</c:v>
                </c:pt>
                <c:pt idx="82">
                  <c:v>0.61033607638888887</c:v>
                </c:pt>
                <c:pt idx="83">
                  <c:v>0.61033938657407405</c:v>
                </c:pt>
                <c:pt idx="84">
                  <c:v>0.61034283564814817</c:v>
                </c:pt>
                <c:pt idx="85">
                  <c:v>0.610345625</c:v>
                </c:pt>
                <c:pt idx="86">
                  <c:v>0.61034906249999998</c:v>
                </c:pt>
                <c:pt idx="87">
                  <c:v>0.61035188657407413</c:v>
                </c:pt>
                <c:pt idx="88">
                  <c:v>0.61035524305555555</c:v>
                </c:pt>
                <c:pt idx="89">
                  <c:v>0.6103582291666666</c:v>
                </c:pt>
                <c:pt idx="90">
                  <c:v>0.61036175925925928</c:v>
                </c:pt>
                <c:pt idx="91">
                  <c:v>0.61036565972222223</c:v>
                </c:pt>
                <c:pt idx="92">
                  <c:v>0.61036859953703704</c:v>
                </c:pt>
                <c:pt idx="93">
                  <c:v>0.61037247685185181</c:v>
                </c:pt>
                <c:pt idx="94">
                  <c:v>0.61037540509259258</c:v>
                </c:pt>
                <c:pt idx="95">
                  <c:v>0.61037890046296295</c:v>
                </c:pt>
                <c:pt idx="96">
                  <c:v>0.61038241898148149</c:v>
                </c:pt>
                <c:pt idx="97">
                  <c:v>0.61038596064814821</c:v>
                </c:pt>
                <c:pt idx="98">
                  <c:v>0.61038920138888886</c:v>
                </c:pt>
                <c:pt idx="99">
                  <c:v>0.61039280092592596</c:v>
                </c:pt>
                <c:pt idx="100">
                  <c:v>0.61039582175925922</c:v>
                </c:pt>
                <c:pt idx="101">
                  <c:v>0.61039936342592593</c:v>
                </c:pt>
                <c:pt idx="102">
                  <c:v>0.6104032060185185</c:v>
                </c:pt>
                <c:pt idx="103">
                  <c:v>0.61040689814814819</c:v>
                </c:pt>
                <c:pt idx="104">
                  <c:v>0.61040988425925924</c:v>
                </c:pt>
                <c:pt idx="105">
                  <c:v>0.61041336805555557</c:v>
                </c:pt>
                <c:pt idx="106">
                  <c:v>0.61041614583333337</c:v>
                </c:pt>
                <c:pt idx="107">
                  <c:v>0.61041951388888893</c:v>
                </c:pt>
                <c:pt idx="108">
                  <c:v>0.61042282407407411</c:v>
                </c:pt>
                <c:pt idx="109">
                  <c:v>0.61042658564814811</c:v>
                </c:pt>
                <c:pt idx="110">
                  <c:v>0.61042936342592591</c:v>
                </c:pt>
                <c:pt idx="111">
                  <c:v>0.61043298611111108</c:v>
                </c:pt>
                <c:pt idx="112">
                  <c:v>0.61043587962962964</c:v>
                </c:pt>
                <c:pt idx="113">
                  <c:v>0.61043938657407404</c:v>
                </c:pt>
                <c:pt idx="114">
                  <c:v>0.61044225694444443</c:v>
                </c:pt>
                <c:pt idx="115">
                  <c:v>0.61044576388888883</c:v>
                </c:pt>
                <c:pt idx="116">
                  <c:v>0.61044928240740737</c:v>
                </c:pt>
                <c:pt idx="117">
                  <c:v>0.61045292824074071</c:v>
                </c:pt>
                <c:pt idx="118">
                  <c:v>0.61045582175925928</c:v>
                </c:pt>
                <c:pt idx="119">
                  <c:v>0.61045945601851848</c:v>
                </c:pt>
                <c:pt idx="120">
                  <c:v>0.61046268518518521</c:v>
                </c:pt>
                <c:pt idx="121">
                  <c:v>0.6104662847222222</c:v>
                </c:pt>
                <c:pt idx="122">
                  <c:v>0.61046993055555554</c:v>
                </c:pt>
                <c:pt idx="123">
                  <c:v>0.61047284722222217</c:v>
                </c:pt>
                <c:pt idx="124">
                  <c:v>0.61047634259259265</c:v>
                </c:pt>
                <c:pt idx="125">
                  <c:v>0.61047916666666668</c:v>
                </c:pt>
                <c:pt idx="126">
                  <c:v>0.61048255787037042</c:v>
                </c:pt>
                <c:pt idx="127">
                  <c:v>0.61048539351851849</c:v>
                </c:pt>
                <c:pt idx="128">
                  <c:v>0.61048873842592599</c:v>
                </c:pt>
                <c:pt idx="129">
                  <c:v>0.61049201388888885</c:v>
                </c:pt>
                <c:pt idx="130">
                  <c:v>0.61049547453703701</c:v>
                </c:pt>
                <c:pt idx="131">
                  <c:v>0.61049909722222229</c:v>
                </c:pt>
                <c:pt idx="132">
                  <c:v>0.61050206018518516</c:v>
                </c:pt>
                <c:pt idx="133">
                  <c:v>0.61050578703703706</c:v>
                </c:pt>
                <c:pt idx="134">
                  <c:v>0.61050876157407408</c:v>
                </c:pt>
                <c:pt idx="135">
                  <c:v>0.61051222222222223</c:v>
                </c:pt>
                <c:pt idx="136">
                  <c:v>0.61051568287037039</c:v>
                </c:pt>
                <c:pt idx="137">
                  <c:v>0.61051914351851855</c:v>
                </c:pt>
                <c:pt idx="138">
                  <c:v>0.61052221064814816</c:v>
                </c:pt>
                <c:pt idx="139">
                  <c:v>0.61052567129629631</c:v>
                </c:pt>
                <c:pt idx="140">
                  <c:v>0.61052861111111112</c:v>
                </c:pt>
                <c:pt idx="141">
                  <c:v>0.6105320486111111</c:v>
                </c:pt>
                <c:pt idx="142">
                  <c:v>0.61053490740740746</c:v>
                </c:pt>
                <c:pt idx="143">
                  <c:v>0.61053819444444446</c:v>
                </c:pt>
                <c:pt idx="144">
                  <c:v>0.61054155092592588</c:v>
                </c:pt>
                <c:pt idx="145">
                  <c:v>0.610545</c:v>
                </c:pt>
                <c:pt idx="146">
                  <c:v>0.61054834490740739</c:v>
                </c:pt>
                <c:pt idx="147">
                  <c:v>0.61055119212962961</c:v>
                </c:pt>
                <c:pt idx="148">
                  <c:v>0.61055453703703699</c:v>
                </c:pt>
                <c:pt idx="149">
                  <c:v>0.61055732638888893</c:v>
                </c:pt>
                <c:pt idx="150">
                  <c:v>0.61056064814814814</c:v>
                </c:pt>
                <c:pt idx="151">
                  <c:v>0.61056335648148152</c:v>
                </c:pt>
                <c:pt idx="152">
                  <c:v>0.6105666666666667</c:v>
                </c:pt>
                <c:pt idx="153">
                  <c:v>0.61056943287037035</c:v>
                </c:pt>
                <c:pt idx="154">
                  <c:v>0.61057271990740747</c:v>
                </c:pt>
                <c:pt idx="155">
                  <c:v>0.6105760185185185</c:v>
                </c:pt>
                <c:pt idx="156">
                  <c:v>0.61057931712962965</c:v>
                </c:pt>
                <c:pt idx="157">
                  <c:v>0.61058276620370366</c:v>
                </c:pt>
                <c:pt idx="158">
                  <c:v>0.610585775462963</c:v>
                </c:pt>
                <c:pt idx="159">
                  <c:v>0.61058929398148154</c:v>
                </c:pt>
                <c:pt idx="160">
                  <c:v>0.61059232638888894</c:v>
                </c:pt>
                <c:pt idx="161">
                  <c:v>0.6105959143518519</c:v>
                </c:pt>
                <c:pt idx="162">
                  <c:v>0.6105995486111111</c:v>
                </c:pt>
                <c:pt idx="163">
                  <c:v>0.61060321759259262</c:v>
                </c:pt>
                <c:pt idx="164">
                  <c:v>0.61060621527777781</c:v>
                </c:pt>
                <c:pt idx="165">
                  <c:v>0.61061002314814816</c:v>
                </c:pt>
                <c:pt idx="166">
                  <c:v>0.61061295138888882</c:v>
                </c:pt>
                <c:pt idx="167">
                  <c:v>0.61061662037037034</c:v>
                </c:pt>
                <c:pt idx="168">
                  <c:v>0.61062043981481484</c:v>
                </c:pt>
                <c:pt idx="169">
                  <c:v>0.61062342592592589</c:v>
                </c:pt>
                <c:pt idx="170">
                  <c:v>0.61062716435185183</c:v>
                </c:pt>
                <c:pt idx="171">
                  <c:v>0.61063025462962961</c:v>
                </c:pt>
                <c:pt idx="172">
                  <c:v>0.61063384259259257</c:v>
                </c:pt>
                <c:pt idx="173">
                  <c:v>0.61063763888888889</c:v>
                </c:pt>
                <c:pt idx="174">
                  <c:v>0.6106404861111111</c:v>
                </c:pt>
                <c:pt idx="175">
                  <c:v>0.61064406250000003</c:v>
                </c:pt>
                <c:pt idx="176">
                  <c:v>0.61064688657407407</c:v>
                </c:pt>
                <c:pt idx="177">
                  <c:v>0.61065034722222222</c:v>
                </c:pt>
                <c:pt idx="178">
                  <c:v>0.610653275462963</c:v>
                </c:pt>
                <c:pt idx="179">
                  <c:v>0.61065670138888895</c:v>
                </c:pt>
                <c:pt idx="180">
                  <c:v>0.61066034722222218</c:v>
                </c:pt>
                <c:pt idx="181">
                  <c:v>0.6106639236111111</c:v>
                </c:pt>
                <c:pt idx="182">
                  <c:v>0.61066707175925927</c:v>
                </c:pt>
                <c:pt idx="183">
                  <c:v>0.61067077546296289</c:v>
                </c:pt>
                <c:pt idx="184">
                  <c:v>0.6106739351851852</c:v>
                </c:pt>
                <c:pt idx="185">
                  <c:v>0.61067766203703699</c:v>
                </c:pt>
                <c:pt idx="186">
                  <c:v>0.61068122685185189</c:v>
                </c:pt>
                <c:pt idx="187">
                  <c:v>0.61068450231481475</c:v>
                </c:pt>
                <c:pt idx="188">
                  <c:v>0.61068809027777771</c:v>
                </c:pt>
                <c:pt idx="189">
                  <c:v>0.61069138888888885</c:v>
                </c:pt>
                <c:pt idx="190">
                  <c:v>0.61069506944444452</c:v>
                </c:pt>
                <c:pt idx="191">
                  <c:v>0.61069861111111112</c:v>
                </c:pt>
                <c:pt idx="192">
                  <c:v>0.6107015740740741</c:v>
                </c:pt>
                <c:pt idx="193">
                  <c:v>0.61070499999999994</c:v>
                </c:pt>
                <c:pt idx="194">
                  <c:v>0.61070784722222216</c:v>
                </c:pt>
                <c:pt idx="195">
                  <c:v>0.61071131944444446</c:v>
                </c:pt>
                <c:pt idx="196">
                  <c:v>0.61071415509259264</c:v>
                </c:pt>
                <c:pt idx="197">
                  <c:v>0.61071762731481483</c:v>
                </c:pt>
                <c:pt idx="198">
                  <c:v>0.61072114583333337</c:v>
                </c:pt>
                <c:pt idx="199">
                  <c:v>0.61072491898148151</c:v>
                </c:pt>
                <c:pt idx="200">
                  <c:v>0.61072803240740747</c:v>
                </c:pt>
                <c:pt idx="201">
                  <c:v>0.61073171296296291</c:v>
                </c:pt>
                <c:pt idx="202">
                  <c:v>0.61073497685185185</c:v>
                </c:pt>
                <c:pt idx="203">
                  <c:v>0.61073857638888895</c:v>
                </c:pt>
                <c:pt idx="204">
                  <c:v>0.61074245370370372</c:v>
                </c:pt>
                <c:pt idx="205">
                  <c:v>0.61074549768518516</c:v>
                </c:pt>
                <c:pt idx="206">
                  <c:v>0.61074924768518513</c:v>
                </c:pt>
                <c:pt idx="207">
                  <c:v>0.61075304398148145</c:v>
                </c:pt>
                <c:pt idx="208">
                  <c:v>0.61075666666666673</c:v>
                </c:pt>
                <c:pt idx="209">
                  <c:v>0.61075997685185179</c:v>
                </c:pt>
                <c:pt idx="210">
                  <c:v>0.61076343750000006</c:v>
                </c:pt>
                <c:pt idx="211">
                  <c:v>0.61076631944444448</c:v>
                </c:pt>
                <c:pt idx="212">
                  <c:v>0.6107697685185185</c:v>
                </c:pt>
                <c:pt idx="213">
                  <c:v>0.61077400462962961</c:v>
                </c:pt>
                <c:pt idx="214">
                  <c:v>0.61077701388888894</c:v>
                </c:pt>
                <c:pt idx="215">
                  <c:v>0.61078053240740737</c:v>
                </c:pt>
                <c:pt idx="216">
                  <c:v>0.61078341435185191</c:v>
                </c:pt>
                <c:pt idx="217">
                  <c:v>0.61078688657407409</c:v>
                </c:pt>
                <c:pt idx="218">
                  <c:v>0.61079041666666667</c:v>
                </c:pt>
                <c:pt idx="219">
                  <c:v>0.61079407407407404</c:v>
                </c:pt>
                <c:pt idx="220">
                  <c:v>0.6107970601851852</c:v>
                </c:pt>
                <c:pt idx="221">
                  <c:v>0.61080064814814816</c:v>
                </c:pt>
                <c:pt idx="222">
                  <c:v>0.61080358796296297</c:v>
                </c:pt>
                <c:pt idx="223">
                  <c:v>0.61080718749999996</c:v>
                </c:pt>
                <c:pt idx="224">
                  <c:v>0.61081093750000004</c:v>
                </c:pt>
                <c:pt idx="225">
                  <c:v>0.61081446759259261</c:v>
                </c:pt>
                <c:pt idx="226">
                  <c:v>0.61081760416666664</c:v>
                </c:pt>
                <c:pt idx="227">
                  <c:v>0.61082120370370363</c:v>
                </c:pt>
                <c:pt idx="228">
                  <c:v>0.61082417824074076</c:v>
                </c:pt>
                <c:pt idx="229">
                  <c:v>0.61082773148148151</c:v>
                </c:pt>
                <c:pt idx="230">
                  <c:v>0.6108312384259259</c:v>
                </c:pt>
                <c:pt idx="231">
                  <c:v>0.61083497685185184</c:v>
                </c:pt>
                <c:pt idx="232">
                  <c:v>0.61083798611111118</c:v>
                </c:pt>
                <c:pt idx="233">
                  <c:v>0.6108415972222222</c:v>
                </c:pt>
                <c:pt idx="234">
                  <c:v>0.61084474537037037</c:v>
                </c:pt>
                <c:pt idx="235">
                  <c:v>0.61084834490740747</c:v>
                </c:pt>
                <c:pt idx="236">
                  <c:v>0.61085200231481485</c:v>
                </c:pt>
                <c:pt idx="237">
                  <c:v>0.61085491898148148</c:v>
                </c:pt>
                <c:pt idx="238">
                  <c:v>0.6108587152777778</c:v>
                </c:pt>
                <c:pt idx="239">
                  <c:v>0.61086177083333337</c:v>
                </c:pt>
                <c:pt idx="240">
                  <c:v>0.61086525462962959</c:v>
                </c:pt>
                <c:pt idx="241">
                  <c:v>0.61086868055555554</c:v>
                </c:pt>
                <c:pt idx="242">
                  <c:v>0.6108720138888889</c:v>
                </c:pt>
                <c:pt idx="243">
                  <c:v>0.61087494212962967</c:v>
                </c:pt>
                <c:pt idx="244">
                  <c:v>0.61087828703703706</c:v>
                </c:pt>
                <c:pt idx="245">
                  <c:v>0.61088120370370369</c:v>
                </c:pt>
                <c:pt idx="246">
                  <c:v>0.61088475694444444</c:v>
                </c:pt>
                <c:pt idx="247">
                  <c:v>0.61088770833333339</c:v>
                </c:pt>
                <c:pt idx="248">
                  <c:v>0.61089119212962961</c:v>
                </c:pt>
                <c:pt idx="249">
                  <c:v>0.61089468749999998</c:v>
                </c:pt>
                <c:pt idx="250">
                  <c:v>0.61089841435185188</c:v>
                </c:pt>
                <c:pt idx="251">
                  <c:v>0.6109015162037037</c:v>
                </c:pt>
                <c:pt idx="252">
                  <c:v>0.6109051504629629</c:v>
                </c:pt>
                <c:pt idx="253">
                  <c:v>0.61090815972222223</c:v>
                </c:pt>
                <c:pt idx="254">
                  <c:v>0.61091164351851857</c:v>
                </c:pt>
                <c:pt idx="255">
                  <c:v>0.61091547453703698</c:v>
                </c:pt>
                <c:pt idx="256">
                  <c:v>0.61091855324074074</c:v>
                </c:pt>
                <c:pt idx="257">
                  <c:v>0.61092225694444446</c:v>
                </c:pt>
                <c:pt idx="258">
                  <c:v>0.61092526620370369</c:v>
                </c:pt>
                <c:pt idx="259">
                  <c:v>0.61092856481481483</c:v>
                </c:pt>
                <c:pt idx="260">
                  <c:v>0.61093187500000001</c:v>
                </c:pt>
                <c:pt idx="261">
                  <c:v>0.61093523148148143</c:v>
                </c:pt>
                <c:pt idx="262">
                  <c:v>0.61093868055555556</c:v>
                </c:pt>
                <c:pt idx="263">
                  <c:v>0.61094138888888894</c:v>
                </c:pt>
                <c:pt idx="264">
                  <c:v>0.61094511574074073</c:v>
                </c:pt>
                <c:pt idx="265">
                  <c:v>0.61094800925925929</c:v>
                </c:pt>
                <c:pt idx="266">
                  <c:v>0.61095151620370369</c:v>
                </c:pt>
                <c:pt idx="267">
                  <c:v>0.61095450231481485</c:v>
                </c:pt>
                <c:pt idx="268">
                  <c:v>0.61095806712962963</c:v>
                </c:pt>
                <c:pt idx="269">
                  <c:v>0.61096179398148143</c:v>
                </c:pt>
                <c:pt idx="270">
                  <c:v>0.61096465277777778</c:v>
                </c:pt>
                <c:pt idx="271">
                  <c:v>0.61096826388888892</c:v>
                </c:pt>
                <c:pt idx="272">
                  <c:v>0.61097115740740737</c:v>
                </c:pt>
                <c:pt idx="273">
                  <c:v>0.61097467592592591</c:v>
                </c:pt>
                <c:pt idx="274">
                  <c:v>0.61097756944444448</c:v>
                </c:pt>
                <c:pt idx="275">
                  <c:v>0.61098113425925926</c:v>
                </c:pt>
                <c:pt idx="276">
                  <c:v>0.61098483796296299</c:v>
                </c:pt>
                <c:pt idx="277">
                  <c:v>0.61098759259259261</c:v>
                </c:pt>
                <c:pt idx="278">
                  <c:v>0.61099101851851845</c:v>
                </c:pt>
                <c:pt idx="279">
                  <c:v>0.61099376157407403</c:v>
                </c:pt>
                <c:pt idx="280">
                  <c:v>0.61099721064814816</c:v>
                </c:pt>
                <c:pt idx="281">
                  <c:v>0.61100001157407402</c:v>
                </c:pt>
                <c:pt idx="282">
                  <c:v>0.61100336805555555</c:v>
                </c:pt>
                <c:pt idx="283">
                  <c:v>0.61100619212962959</c:v>
                </c:pt>
                <c:pt idx="284">
                  <c:v>0.61100953703703709</c:v>
                </c:pt>
                <c:pt idx="285">
                  <c:v>0.61101231481481488</c:v>
                </c:pt>
                <c:pt idx="286">
                  <c:v>0.61101564814814813</c:v>
                </c:pt>
                <c:pt idx="287">
                  <c:v>0.61101900462962966</c:v>
                </c:pt>
                <c:pt idx="288">
                  <c:v>0.61102232638888887</c:v>
                </c:pt>
                <c:pt idx="289">
                  <c:v>0.6110258101851852</c:v>
                </c:pt>
                <c:pt idx="290">
                  <c:v>0.61102855324074079</c:v>
                </c:pt>
                <c:pt idx="291">
                  <c:v>0.61103203703703701</c:v>
                </c:pt>
                <c:pt idx="292">
                  <c:v>0.61103498842592596</c:v>
                </c:pt>
                <c:pt idx="293">
                  <c:v>0.61103862268518516</c:v>
                </c:pt>
                <c:pt idx="294">
                  <c:v>0.61104203703703697</c:v>
                </c:pt>
                <c:pt idx="295">
                  <c:v>0.61104557870370368</c:v>
                </c:pt>
                <c:pt idx="296">
                  <c:v>0.61104949074074077</c:v>
                </c:pt>
                <c:pt idx="297">
                  <c:v>0.61105259259259259</c:v>
                </c:pt>
                <c:pt idx="298">
                  <c:v>0.61105614583333334</c:v>
                </c:pt>
                <c:pt idx="299">
                  <c:v>0.61105968749999995</c:v>
                </c:pt>
                <c:pt idx="300">
                  <c:v>0.61106318287037042</c:v>
                </c:pt>
                <c:pt idx="301">
                  <c:v>0.61106634259259263</c:v>
                </c:pt>
                <c:pt idx="302">
                  <c:v>0.61106995370370376</c:v>
                </c:pt>
                <c:pt idx="303">
                  <c:v>0.61107295138888895</c:v>
                </c:pt>
                <c:pt idx="304">
                  <c:v>0.61107652777777777</c:v>
                </c:pt>
                <c:pt idx="305">
                  <c:v>0.61108003472222217</c:v>
                </c:pt>
                <c:pt idx="306">
                  <c:v>0.6110837731481481</c:v>
                </c:pt>
                <c:pt idx="307">
                  <c:v>0.6110868055555555</c:v>
                </c:pt>
                <c:pt idx="308">
                  <c:v>0.61109043981481481</c:v>
                </c:pt>
                <c:pt idx="309">
                  <c:v>0.61109332175925923</c:v>
                </c:pt>
                <c:pt idx="310">
                  <c:v>0.61109674768518518</c:v>
                </c:pt>
                <c:pt idx="311">
                  <c:v>0.61110013888888892</c:v>
                </c:pt>
                <c:pt idx="312">
                  <c:v>0.61110365740740746</c:v>
                </c:pt>
                <c:pt idx="313">
                  <c:v>0.6111067361111111</c:v>
                </c:pt>
                <c:pt idx="314">
                  <c:v>0.61111039351851859</c:v>
                </c:pt>
                <c:pt idx="315">
                  <c:v>0.61111351851851847</c:v>
                </c:pt>
                <c:pt idx="316">
                  <c:v>0.61111715277777778</c:v>
                </c:pt>
                <c:pt idx="317">
                  <c:v>0.61112079861111113</c:v>
                </c:pt>
                <c:pt idx="318">
                  <c:v>0.61112459490740745</c:v>
                </c:pt>
                <c:pt idx="319">
                  <c:v>0.61112768518518512</c:v>
                </c:pt>
                <c:pt idx="320">
                  <c:v>0.61113144675925923</c:v>
                </c:pt>
                <c:pt idx="321">
                  <c:v>0.61113504629629622</c:v>
                </c:pt>
                <c:pt idx="322">
                  <c:v>0.61113873842592592</c:v>
                </c:pt>
                <c:pt idx="323">
                  <c:v>0.61114186342592591</c:v>
                </c:pt>
                <c:pt idx="324">
                  <c:v>0.61114556712962964</c:v>
                </c:pt>
                <c:pt idx="325">
                  <c:v>0.61114864583333339</c:v>
                </c:pt>
                <c:pt idx="326">
                  <c:v>0.61115219907407414</c:v>
                </c:pt>
                <c:pt idx="327">
                  <c:v>0.61115564814814816</c:v>
                </c:pt>
                <c:pt idx="328">
                  <c:v>0.61115864583333335</c:v>
                </c:pt>
                <c:pt idx="329">
                  <c:v>0.61116209490740736</c:v>
                </c:pt>
                <c:pt idx="330">
                  <c:v>0.61116511574074073</c:v>
                </c:pt>
                <c:pt idx="331">
                  <c:v>0.61116863425925927</c:v>
                </c:pt>
                <c:pt idx="332">
                  <c:v>0.61117177083333341</c:v>
                </c:pt>
                <c:pt idx="333">
                  <c:v>0.61117553240740741</c:v>
                </c:pt>
                <c:pt idx="334">
                  <c:v>0.61117917824074075</c:v>
                </c:pt>
                <c:pt idx="335">
                  <c:v>0.6111823842592593</c:v>
                </c:pt>
                <c:pt idx="336">
                  <c:v>0.6111860185185185</c:v>
                </c:pt>
                <c:pt idx="337">
                  <c:v>0.61118913194444446</c:v>
                </c:pt>
                <c:pt idx="338">
                  <c:v>0.61119283564814808</c:v>
                </c:pt>
                <c:pt idx="339">
                  <c:v>0.61119657407407402</c:v>
                </c:pt>
                <c:pt idx="340">
                  <c:v>0.6111997916666666</c:v>
                </c:pt>
                <c:pt idx="341">
                  <c:v>0.61120354166666668</c:v>
                </c:pt>
                <c:pt idx="342">
                  <c:v>0.61120724537037041</c:v>
                </c:pt>
                <c:pt idx="343">
                  <c:v>0.61121098379629635</c:v>
                </c:pt>
                <c:pt idx="344">
                  <c:v>0.61121395833333336</c:v>
                </c:pt>
                <c:pt idx="345">
                  <c:v>0.61121762731481477</c:v>
                </c:pt>
                <c:pt idx="346">
                  <c:v>0.6112214583333333</c:v>
                </c:pt>
                <c:pt idx="347">
                  <c:v>0.6112254050925926</c:v>
                </c:pt>
                <c:pt idx="348">
                  <c:v>0.61122833333333337</c:v>
                </c:pt>
                <c:pt idx="349">
                  <c:v>0.611231724537037</c:v>
                </c:pt>
                <c:pt idx="350">
                  <c:v>0.61123472222222219</c:v>
                </c:pt>
                <c:pt idx="351">
                  <c:v>0.61123811342592593</c:v>
                </c:pt>
                <c:pt idx="352">
                  <c:v>0.61124093749999997</c:v>
                </c:pt>
                <c:pt idx="353">
                  <c:v>0.61124431712962968</c:v>
                </c:pt>
                <c:pt idx="354">
                  <c:v>0.61124773148148148</c:v>
                </c:pt>
                <c:pt idx="355">
                  <c:v>0.61125112268518522</c:v>
                </c:pt>
                <c:pt idx="356">
                  <c:v>0.61125395833333329</c:v>
                </c:pt>
                <c:pt idx="357">
                  <c:v>0.61125734953703703</c:v>
                </c:pt>
                <c:pt idx="358">
                  <c:v>0.61126043981481482</c:v>
                </c:pt>
                <c:pt idx="359">
                  <c:v>0.6112641319444444</c:v>
                </c:pt>
                <c:pt idx="360">
                  <c:v>0.61126715277777777</c:v>
                </c:pt>
                <c:pt idx="361">
                  <c:v>0.6112707638888889</c:v>
                </c:pt>
                <c:pt idx="362">
                  <c:v>0.61127438657407407</c:v>
                </c:pt>
                <c:pt idx="363">
                  <c:v>0.61127733796296291</c:v>
                </c:pt>
                <c:pt idx="364">
                  <c:v>0.61128105324074078</c:v>
                </c:pt>
                <c:pt idx="365">
                  <c:v>0.61128408564814818</c:v>
                </c:pt>
                <c:pt idx="366">
                  <c:v>0.61128778935185191</c:v>
                </c:pt>
                <c:pt idx="367">
                  <c:v>0.61129143518518514</c:v>
                </c:pt>
                <c:pt idx="368">
                  <c:v>0.61129504629629627</c:v>
                </c:pt>
                <c:pt idx="369">
                  <c:v>0.61129820601851848</c:v>
                </c:pt>
                <c:pt idx="370">
                  <c:v>0.61130184027777779</c:v>
                </c:pt>
                <c:pt idx="371">
                  <c:v>0.61130491898148154</c:v>
                </c:pt>
                <c:pt idx="372">
                  <c:v>0.61130851851851853</c:v>
                </c:pt>
                <c:pt idx="373">
                  <c:v>0.61131210648148149</c:v>
                </c:pt>
                <c:pt idx="374">
                  <c:v>0.61131525462962966</c:v>
                </c:pt>
                <c:pt idx="375">
                  <c:v>0.6113186458333334</c:v>
                </c:pt>
                <c:pt idx="376">
                  <c:v>0.61132160879629627</c:v>
                </c:pt>
                <c:pt idx="377">
                  <c:v>0.61132503472222222</c:v>
                </c:pt>
                <c:pt idx="378">
                  <c:v>0.61132848379629634</c:v>
                </c:pt>
                <c:pt idx="379">
                  <c:v>0.61133186342592594</c:v>
                </c:pt>
                <c:pt idx="380">
                  <c:v>0.61133554398148149</c:v>
                </c:pt>
                <c:pt idx="381">
                  <c:v>0.61133870370370369</c:v>
                </c:pt>
                <c:pt idx="382">
                  <c:v>0.61134229166666665</c:v>
                </c:pt>
                <c:pt idx="383">
                  <c:v>0.61134535879629637</c:v>
                </c:pt>
                <c:pt idx="384">
                  <c:v>0.61134896990740739</c:v>
                </c:pt>
                <c:pt idx="385">
                  <c:v>0.61135249999999997</c:v>
                </c:pt>
                <c:pt idx="386">
                  <c:v>0.61135569444444438</c:v>
                </c:pt>
                <c:pt idx="387">
                  <c:v>0.61135932870370369</c:v>
                </c:pt>
                <c:pt idx="388">
                  <c:v>0.61136241898148147</c:v>
                </c:pt>
                <c:pt idx="389">
                  <c:v>0.61136615740740741</c:v>
                </c:pt>
                <c:pt idx="390">
                  <c:v>0.61136971064814816</c:v>
                </c:pt>
                <c:pt idx="391">
                  <c:v>0.61137297453703698</c:v>
                </c:pt>
                <c:pt idx="392">
                  <c:v>0.61137670138888889</c:v>
                </c:pt>
                <c:pt idx="393">
                  <c:v>0.61137960648148149</c:v>
                </c:pt>
                <c:pt idx="394">
                  <c:v>0.61138307870370368</c:v>
                </c:pt>
                <c:pt idx="395">
                  <c:v>0.61138645833333338</c:v>
                </c:pt>
                <c:pt idx="396">
                  <c:v>0.61138986111111115</c:v>
                </c:pt>
                <c:pt idx="397">
                  <c:v>0.61139328703703699</c:v>
                </c:pt>
                <c:pt idx="398">
                  <c:v>0.61139642361111113</c:v>
                </c:pt>
                <c:pt idx="399">
                  <c:v>0.61140015046296303</c:v>
                </c:pt>
                <c:pt idx="400">
                  <c:v>0.61140327546296291</c:v>
                </c:pt>
                <c:pt idx="401">
                  <c:v>0.6114069328703704</c:v>
                </c:pt>
                <c:pt idx="402">
                  <c:v>0.61141045138888883</c:v>
                </c:pt>
                <c:pt idx="403">
                  <c:v>0.61141376157407412</c:v>
                </c:pt>
                <c:pt idx="404">
                  <c:v>0.61141733796296294</c:v>
                </c:pt>
                <c:pt idx="405">
                  <c:v>0.61142046296296293</c:v>
                </c:pt>
                <c:pt idx="406">
                  <c:v>0.61142422453703704</c:v>
                </c:pt>
                <c:pt idx="407">
                  <c:v>0.61142775462962962</c:v>
                </c:pt>
                <c:pt idx="408">
                  <c:v>0.61143092592592596</c:v>
                </c:pt>
                <c:pt idx="409">
                  <c:v>0.61143456018518516</c:v>
                </c:pt>
                <c:pt idx="410">
                  <c:v>0.61143762731481488</c:v>
                </c:pt>
                <c:pt idx="411">
                  <c:v>0.61144107638888889</c:v>
                </c:pt>
                <c:pt idx="412">
                  <c:v>0.61144456018518512</c:v>
                </c:pt>
                <c:pt idx="413">
                  <c:v>0.61144802083333338</c:v>
                </c:pt>
                <c:pt idx="414">
                  <c:v>0.61145089120370366</c:v>
                </c:pt>
                <c:pt idx="415">
                  <c:v>0.61145445601851856</c:v>
                </c:pt>
                <c:pt idx="416">
                  <c:v>0.6114573148148148</c:v>
                </c:pt>
                <c:pt idx="417">
                  <c:v>0.61146090277777776</c:v>
                </c:pt>
                <c:pt idx="418">
                  <c:v>0.61146384259259257</c:v>
                </c:pt>
                <c:pt idx="419">
                  <c:v>0.61146730324074072</c:v>
                </c:pt>
                <c:pt idx="420">
                  <c:v>0.61147075231481485</c:v>
                </c:pt>
                <c:pt idx="421">
                  <c:v>0.611474212962963</c:v>
                </c:pt>
                <c:pt idx="422">
                  <c:v>0.61147723379629626</c:v>
                </c:pt>
                <c:pt idx="423">
                  <c:v>0.61148071759259259</c:v>
                </c:pt>
                <c:pt idx="424">
                  <c:v>0.61148368055555558</c:v>
                </c:pt>
                <c:pt idx="425">
                  <c:v>0.61148733796296295</c:v>
                </c:pt>
                <c:pt idx="426">
                  <c:v>0.61149091435185188</c:v>
                </c:pt>
                <c:pt idx="427">
                  <c:v>0.61149458333333329</c:v>
                </c:pt>
                <c:pt idx="428">
                  <c:v>0.61149770833333339</c:v>
                </c:pt>
                <c:pt idx="429">
                  <c:v>0.61150148148148153</c:v>
                </c:pt>
                <c:pt idx="430">
                  <c:v>0.6115046296296297</c:v>
                </c:pt>
                <c:pt idx="431">
                  <c:v>0.61150828703703708</c:v>
                </c:pt>
                <c:pt idx="432">
                  <c:v>0.61151212962962964</c:v>
                </c:pt>
                <c:pt idx="433">
                  <c:v>0.61151519675925925</c:v>
                </c:pt>
                <c:pt idx="434">
                  <c:v>0.61151895833333336</c:v>
                </c:pt>
                <c:pt idx="435">
                  <c:v>0.61152271990740747</c:v>
                </c:pt>
                <c:pt idx="436">
                  <c:v>0.61152643518518512</c:v>
                </c:pt>
                <c:pt idx="437">
                  <c:v>0.6115296180555555</c:v>
                </c:pt>
                <c:pt idx="438">
                  <c:v>0.61153324074074067</c:v>
                </c:pt>
                <c:pt idx="439">
                  <c:v>0.61153636574074077</c:v>
                </c:pt>
                <c:pt idx="440">
                  <c:v>0.61154009259259257</c:v>
                </c:pt>
                <c:pt idx="441">
                  <c:v>0.61154358796296293</c:v>
                </c:pt>
                <c:pt idx="442">
                  <c:v>0.61154658564814812</c:v>
                </c:pt>
                <c:pt idx="443">
                  <c:v>0.6115501157407407</c:v>
                </c:pt>
                <c:pt idx="444">
                  <c:v>0.61155305555555561</c:v>
                </c:pt>
                <c:pt idx="445">
                  <c:v>0.6115565277777778</c:v>
                </c:pt>
                <c:pt idx="446">
                  <c:v>0.61156010416666662</c:v>
                </c:pt>
                <c:pt idx="447">
                  <c:v>0.61156368055555554</c:v>
                </c:pt>
                <c:pt idx="448">
                  <c:v>0.61156671296296294</c:v>
                </c:pt>
                <c:pt idx="449">
                  <c:v>0.61157054398148147</c:v>
                </c:pt>
                <c:pt idx="450">
                  <c:v>0.61157357638888887</c:v>
                </c:pt>
                <c:pt idx="451">
                  <c:v>0.61157737268518519</c:v>
                </c:pt>
                <c:pt idx="452">
                  <c:v>0.61158098379629633</c:v>
                </c:pt>
                <c:pt idx="453">
                  <c:v>0.61158405092592594</c:v>
                </c:pt>
                <c:pt idx="454">
                  <c:v>0.61158783564814811</c:v>
                </c:pt>
                <c:pt idx="455">
                  <c:v>0.61159096064814811</c:v>
                </c:pt>
                <c:pt idx="456">
                  <c:v>0.61159472222222222</c:v>
                </c:pt>
                <c:pt idx="457">
                  <c:v>0.61159833333333335</c:v>
                </c:pt>
                <c:pt idx="458">
                  <c:v>0.61160151620370373</c:v>
                </c:pt>
                <c:pt idx="459">
                  <c:v>0.61160517361111111</c:v>
                </c:pt>
                <c:pt idx="460">
                  <c:v>0.61160803240740746</c:v>
                </c:pt>
                <c:pt idx="461">
                  <c:v>0.61161159722222225</c:v>
                </c:pt>
                <c:pt idx="462">
                  <c:v>0.61161508101851847</c:v>
                </c:pt>
                <c:pt idx="463">
                  <c:v>0.61161855324074077</c:v>
                </c:pt>
                <c:pt idx="464">
                  <c:v>0.61162167824074076</c:v>
                </c:pt>
                <c:pt idx="465">
                  <c:v>0.61162539351851852</c:v>
                </c:pt>
                <c:pt idx="466">
                  <c:v>0.61162850694444437</c:v>
                </c:pt>
                <c:pt idx="467">
                  <c:v>0.61163214120370368</c:v>
                </c:pt>
                <c:pt idx="468">
                  <c:v>0.61163578703703703</c:v>
                </c:pt>
                <c:pt idx="469">
                  <c:v>0.61163956018518517</c:v>
                </c:pt>
                <c:pt idx="470">
                  <c:v>0.61164255787037036</c:v>
                </c:pt>
                <c:pt idx="471">
                  <c:v>0.61164635416666668</c:v>
                </c:pt>
                <c:pt idx="472">
                  <c:v>0.61164997685185185</c:v>
                </c:pt>
                <c:pt idx="473">
                  <c:v>0.61165357638888895</c:v>
                </c:pt>
                <c:pt idx="474">
                  <c:v>0.61165687499999999</c:v>
                </c:pt>
                <c:pt idx="475">
                  <c:v>0.61166052083333333</c:v>
                </c:pt>
                <c:pt idx="476">
                  <c:v>0.61166356481481488</c:v>
                </c:pt>
                <c:pt idx="477">
                  <c:v>0.6116670486111111</c:v>
                </c:pt>
                <c:pt idx="478">
                  <c:v>0.61167053240740743</c:v>
                </c:pt>
                <c:pt idx="479">
                  <c:v>0.6116740625</c:v>
                </c:pt>
                <c:pt idx="480">
                  <c:v>0.61167692129629636</c:v>
                </c:pt>
                <c:pt idx="481">
                  <c:v>0.61168050925925932</c:v>
                </c:pt>
                <c:pt idx="482">
                  <c:v>0.6116833796296296</c:v>
                </c:pt>
                <c:pt idx="483">
                  <c:v>0.61168699074074073</c:v>
                </c:pt>
                <c:pt idx="484">
                  <c:v>0.61169041666666668</c:v>
                </c:pt>
                <c:pt idx="485">
                  <c:v>0.61169385416666666</c:v>
                </c:pt>
                <c:pt idx="486">
                  <c:v>0.611696863425926</c:v>
                </c:pt>
                <c:pt idx="487">
                  <c:v>0.6117002777777778</c:v>
                </c:pt>
                <c:pt idx="488">
                  <c:v>0.61170329861111117</c:v>
                </c:pt>
                <c:pt idx="489">
                  <c:v>0.61170674768518518</c:v>
                </c:pt>
                <c:pt idx="490">
                  <c:v>0.6117097569444444</c:v>
                </c:pt>
                <c:pt idx="491">
                  <c:v>0.61171349537037034</c:v>
                </c:pt>
                <c:pt idx="492">
                  <c:v>0.61171707175925927</c:v>
                </c:pt>
                <c:pt idx="493">
                  <c:v>0.61172025462962965</c:v>
                </c:pt>
                <c:pt idx="494">
                  <c:v>0.61172391203703702</c:v>
                </c:pt>
                <c:pt idx="495">
                  <c:v>0.61172700231481481</c:v>
                </c:pt>
                <c:pt idx="496">
                  <c:v>0.61173067129629632</c:v>
                </c:pt>
                <c:pt idx="497">
                  <c:v>0.61173439814814812</c:v>
                </c:pt>
                <c:pt idx="498">
                  <c:v>0.61173755787037043</c:v>
                </c:pt>
                <c:pt idx="499">
                  <c:v>0.61174129629629637</c:v>
                </c:pt>
                <c:pt idx="500">
                  <c:v>0.61174479166666662</c:v>
                </c:pt>
                <c:pt idx="501">
                  <c:v>0.61174850694444449</c:v>
                </c:pt>
                <c:pt idx="502">
                  <c:v>0.61175226851851849</c:v>
                </c:pt>
                <c:pt idx="503">
                  <c:v>0.61175560185185185</c:v>
                </c:pt>
                <c:pt idx="504">
                  <c:v>0.61175929398148143</c:v>
                </c:pt>
                <c:pt idx="505">
                  <c:v>0.61176288194444439</c:v>
                </c:pt>
                <c:pt idx="506">
                  <c:v>0.61176658564814812</c:v>
                </c:pt>
                <c:pt idx="507">
                  <c:v>0.61176944444444448</c:v>
                </c:pt>
                <c:pt idx="508">
                  <c:v>0.61177300925925926</c:v>
                </c:pt>
                <c:pt idx="509">
                  <c:v>0.61177599537037042</c:v>
                </c:pt>
                <c:pt idx="510">
                  <c:v>0.61177957175925923</c:v>
                </c:pt>
                <c:pt idx="511">
                  <c:v>0.61178305555555557</c:v>
                </c:pt>
                <c:pt idx="512">
                  <c:v>0.61178667824074073</c:v>
                </c:pt>
                <c:pt idx="513">
                  <c:v>0.6117900462962963</c:v>
                </c:pt>
                <c:pt idx="514">
                  <c:v>0.61179377314814809</c:v>
                </c:pt>
                <c:pt idx="515">
                  <c:v>0.61179754629629624</c:v>
                </c:pt>
                <c:pt idx="516">
                  <c:v>0.61180118055555555</c:v>
                </c:pt>
                <c:pt idx="517">
                  <c:v>0.61180423611111112</c:v>
                </c:pt>
                <c:pt idx="518">
                  <c:v>0.61180803240740744</c:v>
                </c:pt>
                <c:pt idx="519">
                  <c:v>0.61181120370370368</c:v>
                </c:pt>
                <c:pt idx="520">
                  <c:v>0.61181493055555558</c:v>
                </c:pt>
                <c:pt idx="521">
                  <c:v>0.61181881944444438</c:v>
                </c:pt>
                <c:pt idx="522">
                  <c:v>0.61182190972222228</c:v>
                </c:pt>
                <c:pt idx="523">
                  <c:v>0.61182586805555561</c:v>
                </c:pt>
                <c:pt idx="524">
                  <c:v>0.6118295601851852</c:v>
                </c:pt>
                <c:pt idx="525">
                  <c:v>0.61183304398148153</c:v>
                </c:pt>
                <c:pt idx="526">
                  <c:v>0.61183606481481478</c:v>
                </c:pt>
                <c:pt idx="527">
                  <c:v>0.61183959490740747</c:v>
                </c:pt>
                <c:pt idx="528">
                  <c:v>0.61184259259259266</c:v>
                </c:pt>
                <c:pt idx="529">
                  <c:v>0.61184613425925927</c:v>
                </c:pt>
                <c:pt idx="530">
                  <c:v>0.61184980324074079</c:v>
                </c:pt>
                <c:pt idx="531">
                  <c:v>0.61185366898148141</c:v>
                </c:pt>
                <c:pt idx="532">
                  <c:v>0.61185671296296296</c:v>
                </c:pt>
                <c:pt idx="533">
                  <c:v>0.61186064814814811</c:v>
                </c:pt>
                <c:pt idx="534">
                  <c:v>0.6118643055555556</c:v>
                </c:pt>
                <c:pt idx="535">
                  <c:v>0.61186805555555557</c:v>
                </c:pt>
                <c:pt idx="536">
                  <c:v>0.6118713541666666</c:v>
                </c:pt>
                <c:pt idx="537">
                  <c:v>0.61187503472222227</c:v>
                </c:pt>
                <c:pt idx="538">
                  <c:v>0.61187865740740743</c:v>
                </c:pt>
                <c:pt idx="539">
                  <c:v>0.61188245370370364</c:v>
                </c:pt>
                <c:pt idx="540">
                  <c:v>0.61188557870370375</c:v>
                </c:pt>
                <c:pt idx="541">
                  <c:v>0.61188943287037034</c:v>
                </c:pt>
                <c:pt idx="542">
                  <c:v>0.61189297453703706</c:v>
                </c:pt>
                <c:pt idx="543">
                  <c:v>0.61189645833333339</c:v>
                </c:pt>
                <c:pt idx="544">
                  <c:v>0.6118998726851852</c:v>
                </c:pt>
                <c:pt idx="545">
                  <c:v>0.61190334490740739</c:v>
                </c:pt>
                <c:pt idx="546">
                  <c:v>0.61190637731481479</c:v>
                </c:pt>
                <c:pt idx="547">
                  <c:v>0.61190990740740736</c:v>
                </c:pt>
                <c:pt idx="548">
                  <c:v>0.6119134259259259</c:v>
                </c:pt>
                <c:pt idx="549">
                  <c:v>0.61191696759259262</c:v>
                </c:pt>
                <c:pt idx="550">
                  <c:v>0.61191989583333328</c:v>
                </c:pt>
                <c:pt idx="551">
                  <c:v>0.61192353009259259</c:v>
                </c:pt>
                <c:pt idx="552">
                  <c:v>0.61192655092592596</c:v>
                </c:pt>
                <c:pt idx="553">
                  <c:v>0.61193013888888892</c:v>
                </c:pt>
                <c:pt idx="554">
                  <c:v>0.61193365740740735</c:v>
                </c:pt>
                <c:pt idx="555">
                  <c:v>0.6119373032407408</c:v>
                </c:pt>
                <c:pt idx="556">
                  <c:v>0.61194050925925925</c:v>
                </c:pt>
                <c:pt idx="557">
                  <c:v>0.61194421296296297</c:v>
                </c:pt>
                <c:pt idx="558">
                  <c:v>0.61194733796296297</c:v>
                </c:pt>
                <c:pt idx="559">
                  <c:v>0.61195098379629631</c:v>
                </c:pt>
                <c:pt idx="560">
                  <c:v>0.61195464120370369</c:v>
                </c:pt>
                <c:pt idx="561">
                  <c:v>0.61195785879629627</c:v>
                </c:pt>
                <c:pt idx="562">
                  <c:v>0.61196160879629635</c:v>
                </c:pt>
                <c:pt idx="563">
                  <c:v>0.61196530092592594</c:v>
                </c:pt>
                <c:pt idx="564">
                  <c:v>0.61196918981481485</c:v>
                </c:pt>
                <c:pt idx="565">
                  <c:v>0.61197228009259252</c:v>
                </c:pt>
                <c:pt idx="566">
                  <c:v>0.61197608796296299</c:v>
                </c:pt>
                <c:pt idx="567">
                  <c:v>0.61197980324074075</c:v>
                </c:pt>
                <c:pt idx="568">
                  <c:v>0.61198336805555553</c:v>
                </c:pt>
                <c:pt idx="569">
                  <c:v>0.61198659722222215</c:v>
                </c:pt>
                <c:pt idx="570">
                  <c:v>0.61199027777777781</c:v>
                </c:pt>
                <c:pt idx="571">
                  <c:v>0.61199328703703704</c:v>
                </c:pt>
                <c:pt idx="572">
                  <c:v>0.61199677083333337</c:v>
                </c:pt>
                <c:pt idx="573">
                  <c:v>0.61200020833333335</c:v>
                </c:pt>
                <c:pt idx="574">
                  <c:v>0.61200370370370372</c:v>
                </c:pt>
                <c:pt idx="575">
                  <c:v>0.61200660879629631</c:v>
                </c:pt>
                <c:pt idx="576">
                  <c:v>0.61201019675925927</c:v>
                </c:pt>
                <c:pt idx="577">
                  <c:v>0.61201331018518512</c:v>
                </c:pt>
                <c:pt idx="578">
                  <c:v>0.61201711805555559</c:v>
                </c:pt>
                <c:pt idx="579">
                  <c:v>0.6120208796296297</c:v>
                </c:pt>
                <c:pt idx="580">
                  <c:v>0.6120238541666666</c:v>
                </c:pt>
                <c:pt idx="581">
                  <c:v>0.61202771990740745</c:v>
                </c:pt>
                <c:pt idx="582">
                  <c:v>0.61203082175925927</c:v>
                </c:pt>
                <c:pt idx="583">
                  <c:v>0.61203462962962962</c:v>
                </c:pt>
                <c:pt idx="584">
                  <c:v>0.61203824074074076</c:v>
                </c:pt>
                <c:pt idx="585">
                  <c:v>0.61204124999999998</c:v>
                </c:pt>
                <c:pt idx="586">
                  <c:v>0.61204512731481475</c:v>
                </c:pt>
                <c:pt idx="587">
                  <c:v>0.61204831018518513</c:v>
                </c:pt>
                <c:pt idx="588">
                  <c:v>0.61205207175925924</c:v>
                </c:pt>
                <c:pt idx="589">
                  <c:v>0.61205592592592595</c:v>
                </c:pt>
                <c:pt idx="590">
                  <c:v>0.61205878472222219</c:v>
                </c:pt>
                <c:pt idx="591">
                  <c:v>0.61206237268518515</c:v>
                </c:pt>
                <c:pt idx="592">
                  <c:v>0.61206524305555554</c:v>
                </c:pt>
                <c:pt idx="593">
                  <c:v>0.61206881944444447</c:v>
                </c:pt>
                <c:pt idx="594">
                  <c:v>0.61207245370370367</c:v>
                </c:pt>
                <c:pt idx="595">
                  <c:v>0.6120760648148148</c:v>
                </c:pt>
                <c:pt idx="596">
                  <c:v>0.61207935185185181</c:v>
                </c:pt>
                <c:pt idx="597">
                  <c:v>0.61208295138888891</c:v>
                </c:pt>
                <c:pt idx="598">
                  <c:v>0.61208605324074072</c:v>
                </c:pt>
                <c:pt idx="599">
                  <c:v>0.61208974537037031</c:v>
                </c:pt>
                <c:pt idx="600">
                  <c:v>0.61209336805555559</c:v>
                </c:pt>
                <c:pt idx="601">
                  <c:v>0.61209667824074077</c:v>
                </c:pt>
                <c:pt idx="602">
                  <c:v>0.61210027777777776</c:v>
                </c:pt>
                <c:pt idx="603">
                  <c:v>0.61210346064814813</c:v>
                </c:pt>
                <c:pt idx="604">
                  <c:v>0.61210709490740733</c:v>
                </c:pt>
                <c:pt idx="605">
                  <c:v>0.6121106828703704</c:v>
                </c:pt>
                <c:pt idx="606">
                  <c:v>0.6121139351851852</c:v>
                </c:pt>
                <c:pt idx="607">
                  <c:v>0.61211743055555556</c:v>
                </c:pt>
                <c:pt idx="608">
                  <c:v>0.61212043981481479</c:v>
                </c:pt>
                <c:pt idx="609">
                  <c:v>0.61212395833333333</c:v>
                </c:pt>
                <c:pt idx="610">
                  <c:v>0.61212744212962966</c:v>
                </c:pt>
                <c:pt idx="611">
                  <c:v>0.61213090277777782</c:v>
                </c:pt>
                <c:pt idx="612">
                  <c:v>0.61213380787037031</c:v>
                </c:pt>
                <c:pt idx="613">
                  <c:v>0.61213745370370376</c:v>
                </c:pt>
                <c:pt idx="614">
                  <c:v>0.61214034722222221</c:v>
                </c:pt>
                <c:pt idx="615">
                  <c:v>0.61214390046296296</c:v>
                </c:pt>
                <c:pt idx="616">
                  <c:v>0.61214736111111112</c:v>
                </c:pt>
                <c:pt idx="617">
                  <c:v>0.61215081018518525</c:v>
                </c:pt>
                <c:pt idx="618">
                  <c:v>0.6121543055555555</c:v>
                </c:pt>
                <c:pt idx="619">
                  <c:v>0.61215715277777771</c:v>
                </c:pt>
                <c:pt idx="620">
                  <c:v>0.6121608101851852</c:v>
                </c:pt>
                <c:pt idx="621">
                  <c:v>0.61216386574074078</c:v>
                </c:pt>
                <c:pt idx="622">
                  <c:v>0.61216769675925919</c:v>
                </c:pt>
                <c:pt idx="623">
                  <c:v>0.61217138888888889</c:v>
                </c:pt>
                <c:pt idx="624">
                  <c:v>0.61217453703703706</c:v>
                </c:pt>
                <c:pt idx="625">
                  <c:v>0.61217832175925924</c:v>
                </c:pt>
                <c:pt idx="626">
                  <c:v>0.61218152777777779</c:v>
                </c:pt>
                <c:pt idx="627">
                  <c:v>0.61218524305555555</c:v>
                </c:pt>
                <c:pt idx="628">
                  <c:v>0.61218890046296293</c:v>
                </c:pt>
                <c:pt idx="629">
                  <c:v>0.6121920833333333</c:v>
                </c:pt>
                <c:pt idx="630">
                  <c:v>0.6121960300925926</c:v>
                </c:pt>
                <c:pt idx="631">
                  <c:v>0.61219971064814815</c:v>
                </c:pt>
                <c:pt idx="632">
                  <c:v>0.61220329861111111</c:v>
                </c:pt>
                <c:pt idx="633">
                  <c:v>0.61220662037037032</c:v>
                </c:pt>
                <c:pt idx="634">
                  <c:v>0.61221035879629626</c:v>
                </c:pt>
                <c:pt idx="635">
                  <c:v>0.61221350694444443</c:v>
                </c:pt>
                <c:pt idx="636">
                  <c:v>0.61221714120370374</c:v>
                </c:pt>
                <c:pt idx="637">
                  <c:v>0.61222064814814814</c:v>
                </c:pt>
                <c:pt idx="638">
                  <c:v>0.61222366898148151</c:v>
                </c:pt>
                <c:pt idx="639">
                  <c:v>0.6122271412037037</c:v>
                </c:pt>
                <c:pt idx="640">
                  <c:v>0.61223019675925927</c:v>
                </c:pt>
                <c:pt idx="641">
                  <c:v>0.6122336805555556</c:v>
                </c:pt>
                <c:pt idx="642">
                  <c:v>0.6122372800925926</c:v>
                </c:pt>
                <c:pt idx="643">
                  <c:v>0.6122410069444445</c:v>
                </c:pt>
                <c:pt idx="644">
                  <c:v>0.61224417824074073</c:v>
                </c:pt>
                <c:pt idx="645">
                  <c:v>0.6122480555555555</c:v>
                </c:pt>
                <c:pt idx="646">
                  <c:v>0.6122517476851852</c:v>
                </c:pt>
                <c:pt idx="647">
                  <c:v>0.61225541666666661</c:v>
                </c:pt>
                <c:pt idx="648">
                  <c:v>0.61225868055555555</c:v>
                </c:pt>
                <c:pt idx="649">
                  <c:v>0.61226232638888889</c:v>
                </c:pt>
                <c:pt idx="650">
                  <c:v>0.61226554398148147</c:v>
                </c:pt>
                <c:pt idx="651">
                  <c:v>0.61226921296296299</c:v>
                </c:pt>
                <c:pt idx="652">
                  <c:v>0.61227293981481479</c:v>
                </c:pt>
                <c:pt idx="653">
                  <c:v>0.61227615740740737</c:v>
                </c:pt>
                <c:pt idx="654">
                  <c:v>0.61227997685185187</c:v>
                </c:pt>
                <c:pt idx="655">
                  <c:v>0.61228296296296303</c:v>
                </c:pt>
                <c:pt idx="656">
                  <c:v>0.61228645833333328</c:v>
                </c:pt>
                <c:pt idx="657">
                  <c:v>0.61228993055555558</c:v>
                </c:pt>
                <c:pt idx="658">
                  <c:v>0.61229295138888895</c:v>
                </c:pt>
                <c:pt idx="659">
                  <c:v>0.61229651620370373</c:v>
                </c:pt>
                <c:pt idx="660">
                  <c:v>0.61229981481481477</c:v>
                </c:pt>
                <c:pt idx="661">
                  <c:v>0.61230347222222226</c:v>
                </c:pt>
                <c:pt idx="662">
                  <c:v>0.61230715277777781</c:v>
                </c:pt>
                <c:pt idx="663">
                  <c:v>0.61231100694444451</c:v>
                </c:pt>
                <c:pt idx="664">
                  <c:v>0.61231410879629633</c:v>
                </c:pt>
                <c:pt idx="665">
                  <c:v>0.61231788194444448</c:v>
                </c:pt>
                <c:pt idx="666">
                  <c:v>0.61232153935185185</c:v>
                </c:pt>
                <c:pt idx="667">
                  <c:v>0.6123253472222222</c:v>
                </c:pt>
                <c:pt idx="668">
                  <c:v>0.61232857638888893</c:v>
                </c:pt>
                <c:pt idx="669">
                  <c:v>0.61233230324074073</c:v>
                </c:pt>
                <c:pt idx="670">
                  <c:v>0.61233592592592589</c:v>
                </c:pt>
                <c:pt idx="671">
                  <c:v>0.61233976851851846</c:v>
                </c:pt>
                <c:pt idx="672">
                  <c:v>0.61234265046296299</c:v>
                </c:pt>
                <c:pt idx="673">
                  <c:v>0.61234629629629633</c:v>
                </c:pt>
                <c:pt idx="674">
                  <c:v>0.61234925925925932</c:v>
                </c:pt>
                <c:pt idx="675">
                  <c:v>0.61235275462962957</c:v>
                </c:pt>
                <c:pt idx="676">
                  <c:v>0.61235629629629629</c:v>
                </c:pt>
                <c:pt idx="677">
                  <c:v>0.61235975694444444</c:v>
                </c:pt>
                <c:pt idx="678">
                  <c:v>0.61236278935185184</c:v>
                </c:pt>
                <c:pt idx="679">
                  <c:v>0.61236627314814818</c:v>
                </c:pt>
                <c:pt idx="680">
                  <c:v>0.6123692824074074</c:v>
                </c:pt>
                <c:pt idx="681">
                  <c:v>0.61237276620370373</c:v>
                </c:pt>
                <c:pt idx="682">
                  <c:v>0.61237623842592592</c:v>
                </c:pt>
                <c:pt idx="683">
                  <c:v>0.61237974537037043</c:v>
                </c:pt>
                <c:pt idx="684">
                  <c:v>0.61238260416666668</c:v>
                </c:pt>
                <c:pt idx="685">
                  <c:v>0.6123861805555556</c:v>
                </c:pt>
                <c:pt idx="686">
                  <c:v>0.61238917824074079</c:v>
                </c:pt>
                <c:pt idx="687">
                  <c:v>0.61239296296296297</c:v>
                </c:pt>
                <c:pt idx="688">
                  <c:v>0.61239656249999996</c:v>
                </c:pt>
                <c:pt idx="689">
                  <c:v>0.61240010416666668</c:v>
                </c:pt>
                <c:pt idx="690">
                  <c:v>0.61240339120370368</c:v>
                </c:pt>
                <c:pt idx="691">
                  <c:v>0.61240699074074068</c:v>
                </c:pt>
                <c:pt idx="692">
                  <c:v>0.6124100925925926</c:v>
                </c:pt>
                <c:pt idx="693">
                  <c:v>0.61241378472222219</c:v>
                </c:pt>
                <c:pt idx="694">
                  <c:v>0.61241745370370371</c:v>
                </c:pt>
                <c:pt idx="695">
                  <c:v>0.61242068287037033</c:v>
                </c:pt>
                <c:pt idx="696">
                  <c:v>0.61242430555555549</c:v>
                </c:pt>
                <c:pt idx="697">
                  <c:v>0.61242744212962963</c:v>
                </c:pt>
                <c:pt idx="698">
                  <c:v>0.6124311921296296</c:v>
                </c:pt>
                <c:pt idx="699">
                  <c:v>0.61243473379629632</c:v>
                </c:pt>
                <c:pt idx="700">
                  <c:v>0.6124379513888889</c:v>
                </c:pt>
                <c:pt idx="701">
                  <c:v>0.61244153935185186</c:v>
                </c:pt>
                <c:pt idx="702">
                  <c:v>0.61244472222222224</c:v>
                </c:pt>
                <c:pt idx="703">
                  <c:v>0.61244812500000001</c:v>
                </c:pt>
                <c:pt idx="704">
                  <c:v>0.61245152777777778</c:v>
                </c:pt>
                <c:pt idx="705">
                  <c:v>0.6124550694444445</c:v>
                </c:pt>
                <c:pt idx="706">
                  <c:v>0.61245787037037036</c:v>
                </c:pt>
                <c:pt idx="707">
                  <c:v>0.61246142361111111</c:v>
                </c:pt>
                <c:pt idx="708">
                  <c:v>0.6124645138888889</c:v>
                </c:pt>
                <c:pt idx="709">
                  <c:v>0.61246831018518522</c:v>
                </c:pt>
                <c:pt idx="710">
                  <c:v>0.61247196759259259</c:v>
                </c:pt>
                <c:pt idx="711">
                  <c:v>0.61247562499999997</c:v>
                </c:pt>
                <c:pt idx="712">
                  <c:v>0.61247879629629631</c:v>
                </c:pt>
                <c:pt idx="713">
                  <c:v>0.61248249999999993</c:v>
                </c:pt>
                <c:pt idx="714">
                  <c:v>0.61248612268518521</c:v>
                </c:pt>
                <c:pt idx="715">
                  <c:v>0.61248976851851855</c:v>
                </c:pt>
                <c:pt idx="716">
                  <c:v>0.61249281249999998</c:v>
                </c:pt>
                <c:pt idx="717">
                  <c:v>0.61249659722222216</c:v>
                </c:pt>
                <c:pt idx="718">
                  <c:v>0.61249962962962956</c:v>
                </c:pt>
                <c:pt idx="719">
                  <c:v>0.61250332175925926</c:v>
                </c:pt>
                <c:pt idx="720">
                  <c:v>0.61250723379629635</c:v>
                </c:pt>
                <c:pt idx="721">
                  <c:v>0.61251010416666662</c:v>
                </c:pt>
                <c:pt idx="722">
                  <c:v>0.61251368055555555</c:v>
                </c:pt>
                <c:pt idx="723">
                  <c:v>0.61251657407407401</c:v>
                </c:pt>
                <c:pt idx="724">
                  <c:v>0.61252016203703696</c:v>
                </c:pt>
                <c:pt idx="725">
                  <c:v>0.61252378472222224</c:v>
                </c:pt>
                <c:pt idx="726">
                  <c:v>0.61252736111111117</c:v>
                </c:pt>
                <c:pt idx="727">
                  <c:v>0.612530625</c:v>
                </c:pt>
                <c:pt idx="728">
                  <c:v>0.61253434027777776</c:v>
                </c:pt>
                <c:pt idx="729">
                  <c:v>0.61253750000000007</c:v>
                </c:pt>
                <c:pt idx="730">
                  <c:v>0.61254119212962965</c:v>
                </c:pt>
                <c:pt idx="731">
                  <c:v>0.612544837962963</c:v>
                </c:pt>
                <c:pt idx="732">
                  <c:v>0.61254807870370376</c:v>
                </c:pt>
                <c:pt idx="733">
                  <c:v>0.61255181712962969</c:v>
                </c:pt>
                <c:pt idx="734">
                  <c:v>0.61255538194444448</c:v>
                </c:pt>
                <c:pt idx="735">
                  <c:v>0.61255915509259262</c:v>
                </c:pt>
                <c:pt idx="736">
                  <c:v>0.61256229166666665</c:v>
                </c:pt>
                <c:pt idx="737">
                  <c:v>0.61256616898148153</c:v>
                </c:pt>
                <c:pt idx="738">
                  <c:v>0.61256916666666672</c:v>
                </c:pt>
                <c:pt idx="739">
                  <c:v>0.61257266203703697</c:v>
                </c:pt>
                <c:pt idx="740">
                  <c:v>0.61257609953703707</c:v>
                </c:pt>
                <c:pt idx="741">
                  <c:v>0.61257962962962964</c:v>
                </c:pt>
                <c:pt idx="742">
                  <c:v>0.6125826504629629</c:v>
                </c:pt>
                <c:pt idx="743">
                  <c:v>0.61258615740740741</c:v>
                </c:pt>
                <c:pt idx="744">
                  <c:v>0.6125891550925926</c:v>
                </c:pt>
                <c:pt idx="745">
                  <c:v>0.61259266203703711</c:v>
                </c:pt>
                <c:pt idx="746">
                  <c:v>0.61259615740740736</c:v>
                </c:pt>
                <c:pt idx="747">
                  <c:v>0.61259962962962966</c:v>
                </c:pt>
                <c:pt idx="748">
                  <c:v>0.61260255787037032</c:v>
                </c:pt>
                <c:pt idx="749">
                  <c:v>0.61260618055555549</c:v>
                </c:pt>
                <c:pt idx="750">
                  <c:v>0.61260903935185185</c:v>
                </c:pt>
                <c:pt idx="751">
                  <c:v>0.61261267361111116</c:v>
                </c:pt>
                <c:pt idx="752">
                  <c:v>0.61261634259259257</c:v>
                </c:pt>
                <c:pt idx="753">
                  <c:v>0.6126199537037037</c:v>
                </c:pt>
                <c:pt idx="754">
                  <c:v>0.6126232060185185</c:v>
                </c:pt>
                <c:pt idx="755">
                  <c:v>0.61262685185185184</c:v>
                </c:pt>
                <c:pt idx="756">
                  <c:v>0.61263000000000001</c:v>
                </c:pt>
                <c:pt idx="757">
                  <c:v>0.61263386574074075</c:v>
                </c:pt>
                <c:pt idx="758">
                  <c:v>0.61263752314814812</c:v>
                </c:pt>
                <c:pt idx="759">
                  <c:v>0.61264076388888888</c:v>
                </c:pt>
                <c:pt idx="760">
                  <c:v>0.61264442129629626</c:v>
                </c:pt>
                <c:pt idx="761">
                  <c:v>0.61264753472222222</c:v>
                </c:pt>
                <c:pt idx="762">
                  <c:v>0.61265118055555556</c:v>
                </c:pt>
                <c:pt idx="763">
                  <c:v>0.61265481481481487</c:v>
                </c:pt>
                <c:pt idx="764">
                  <c:v>0.61265804398148149</c:v>
                </c:pt>
                <c:pt idx="765">
                  <c:v>0.61266170138888887</c:v>
                </c:pt>
                <c:pt idx="766">
                  <c:v>0.61266490740740742</c:v>
                </c:pt>
                <c:pt idx="767">
                  <c:v>0.6126685648148148</c:v>
                </c:pt>
                <c:pt idx="768">
                  <c:v>0.61267201388888892</c:v>
                </c:pt>
                <c:pt idx="769">
                  <c:v>0.61267511574074074</c:v>
                </c:pt>
                <c:pt idx="770">
                  <c:v>0.61267854166666669</c:v>
                </c:pt>
                <c:pt idx="771">
                  <c:v>0.61268156250000005</c:v>
                </c:pt>
                <c:pt idx="772">
                  <c:v>0.61268500000000004</c:v>
                </c:pt>
                <c:pt idx="773">
                  <c:v>0.61268858796296299</c:v>
                </c:pt>
                <c:pt idx="774">
                  <c:v>0.61269225694444451</c:v>
                </c:pt>
                <c:pt idx="775">
                  <c:v>0.61269526620370374</c:v>
                </c:pt>
                <c:pt idx="776">
                  <c:v>0.61269916666666668</c:v>
                </c:pt>
                <c:pt idx="777">
                  <c:v>0.61270229166666668</c:v>
                </c:pt>
                <c:pt idx="778">
                  <c:v>0.61270601851851858</c:v>
                </c:pt>
                <c:pt idx="779">
                  <c:v>0.61270960648148154</c:v>
                </c:pt>
                <c:pt idx="780">
                  <c:v>0.61271265046296297</c:v>
                </c:pt>
                <c:pt idx="781">
                  <c:v>0.61271646990740736</c:v>
                </c:pt>
                <c:pt idx="782">
                  <c:v>0.61271953703703697</c:v>
                </c:pt>
                <c:pt idx="783">
                  <c:v>0.61272335648148146</c:v>
                </c:pt>
                <c:pt idx="784">
                  <c:v>0.61272697916666663</c:v>
                </c:pt>
                <c:pt idx="785">
                  <c:v>0.61273013888888894</c:v>
                </c:pt>
                <c:pt idx="786">
                  <c:v>0.61273393518518515</c:v>
                </c:pt>
                <c:pt idx="787">
                  <c:v>0.61273684027777775</c:v>
                </c:pt>
                <c:pt idx="788">
                  <c:v>0.61274046296296303</c:v>
                </c:pt>
                <c:pt idx="789">
                  <c:v>0.61274415509259261</c:v>
                </c:pt>
                <c:pt idx="790">
                  <c:v>0.61274721064814808</c:v>
                </c:pt>
                <c:pt idx="791">
                  <c:v>0.61275096064814816</c:v>
                </c:pt>
                <c:pt idx="792">
                  <c:v>0.6127541666666666</c:v>
                </c:pt>
                <c:pt idx="793">
                  <c:v>0.61275796296296303</c:v>
                </c:pt>
                <c:pt idx="794">
                  <c:v>0.61276160879629626</c:v>
                </c:pt>
                <c:pt idx="795">
                  <c:v>0.61276460648148146</c:v>
                </c:pt>
                <c:pt idx="796">
                  <c:v>0.61276855324074075</c:v>
                </c:pt>
                <c:pt idx="797">
                  <c:v>0.61277162037037036</c:v>
                </c:pt>
                <c:pt idx="798">
                  <c:v>0.61277538194444447</c:v>
                </c:pt>
                <c:pt idx="799">
                  <c:v>0.61277901620370367</c:v>
                </c:pt>
                <c:pt idx="800">
                  <c:v>0.6127820254629629</c:v>
                </c:pt>
                <c:pt idx="801">
                  <c:v>0.61278590277777778</c:v>
                </c:pt>
                <c:pt idx="802">
                  <c:v>0.61278893518518518</c:v>
                </c:pt>
                <c:pt idx="803">
                  <c:v>0.61279267361111112</c:v>
                </c:pt>
                <c:pt idx="804">
                  <c:v>0.61279613425925927</c:v>
                </c:pt>
                <c:pt idx="805">
                  <c:v>0.61279960648148146</c:v>
                </c:pt>
                <c:pt idx="806">
                  <c:v>0.6128026157407408</c:v>
                </c:pt>
                <c:pt idx="807">
                  <c:v>0.61280605324074078</c:v>
                </c:pt>
                <c:pt idx="808">
                  <c:v>0.61280901620370376</c:v>
                </c:pt>
                <c:pt idx="809">
                  <c:v>0.61281245370370374</c:v>
                </c:pt>
                <c:pt idx="810">
                  <c:v>0.61281603009259256</c:v>
                </c:pt>
                <c:pt idx="811">
                  <c:v>0.6128195486111111</c:v>
                </c:pt>
                <c:pt idx="812">
                  <c:v>0.61282413194444441</c:v>
                </c:pt>
                <c:pt idx="813">
                  <c:v>0.61282763888888891</c:v>
                </c:pt>
                <c:pt idx="814">
                  <c:v>0.61283106481481486</c:v>
                </c:pt>
                <c:pt idx="815">
                  <c:v>0.61283392361111111</c:v>
                </c:pt>
                <c:pt idx="816">
                  <c:v>0.61283750000000003</c:v>
                </c:pt>
                <c:pt idx="817">
                  <c:v>0.61284048611111108</c:v>
                </c:pt>
                <c:pt idx="818">
                  <c:v>0.61284438657407414</c:v>
                </c:pt>
                <c:pt idx="819">
                  <c:v>0.61284802083333334</c:v>
                </c:pt>
                <c:pt idx="820">
                  <c:v>0.61285165509259254</c:v>
                </c:pt>
                <c:pt idx="821">
                  <c:v>0.61285488425925927</c:v>
                </c:pt>
                <c:pt idx="822">
                  <c:v>0.61285853009259261</c:v>
                </c:pt>
                <c:pt idx="823">
                  <c:v>0.61286163194444443</c:v>
                </c:pt>
                <c:pt idx="824">
                  <c:v>0.61286532407407412</c:v>
                </c:pt>
                <c:pt idx="825">
                  <c:v>0.61286890046296294</c:v>
                </c:pt>
                <c:pt idx="826">
                  <c:v>0.61287212962962967</c:v>
                </c:pt>
                <c:pt idx="827">
                  <c:v>0.61287575231481484</c:v>
                </c:pt>
                <c:pt idx="828">
                  <c:v>0.61287884259259262</c:v>
                </c:pt>
                <c:pt idx="829">
                  <c:v>0.61288253472222221</c:v>
                </c:pt>
                <c:pt idx="830">
                  <c:v>0.61288612268518516</c:v>
                </c:pt>
                <c:pt idx="831">
                  <c:v>0.61288931712962957</c:v>
                </c:pt>
                <c:pt idx="832">
                  <c:v>0.61289303240740745</c:v>
                </c:pt>
                <c:pt idx="833">
                  <c:v>0.61289619212962965</c:v>
                </c:pt>
                <c:pt idx="834">
                  <c:v>0.61289964120370366</c:v>
                </c:pt>
                <c:pt idx="835">
                  <c:v>0.61290307870370364</c:v>
                </c:pt>
                <c:pt idx="836">
                  <c:v>0.61290657407407412</c:v>
                </c:pt>
                <c:pt idx="837">
                  <c:v>0.61290940972222219</c:v>
                </c:pt>
                <c:pt idx="838">
                  <c:v>0.61291303240740735</c:v>
                </c:pt>
                <c:pt idx="839">
                  <c:v>0.61291605324074072</c:v>
                </c:pt>
                <c:pt idx="840">
                  <c:v>0.61291979166666666</c:v>
                </c:pt>
                <c:pt idx="841">
                  <c:v>0.61292346064814818</c:v>
                </c:pt>
                <c:pt idx="842">
                  <c:v>0.61292716435185179</c:v>
                </c:pt>
                <c:pt idx="843">
                  <c:v>0.61293032407407411</c:v>
                </c:pt>
                <c:pt idx="844">
                  <c:v>0.61293413194444446</c:v>
                </c:pt>
                <c:pt idx="845">
                  <c:v>0.61293775462962963</c:v>
                </c:pt>
                <c:pt idx="846">
                  <c:v>0.61294159722222219</c:v>
                </c:pt>
                <c:pt idx="847">
                  <c:v>0.61294461805555556</c:v>
                </c:pt>
                <c:pt idx="848">
                  <c:v>0.61294857638888889</c:v>
                </c:pt>
                <c:pt idx="849">
                  <c:v>0.61295215277777781</c:v>
                </c:pt>
                <c:pt idx="850">
                  <c:v>0.61295577546296298</c:v>
                </c:pt>
                <c:pt idx="851">
                  <c:v>0.61295899305555557</c:v>
                </c:pt>
                <c:pt idx="852">
                  <c:v>0.61296239583333334</c:v>
                </c:pt>
                <c:pt idx="853">
                  <c:v>0.61296528935185191</c:v>
                </c:pt>
                <c:pt idx="854">
                  <c:v>0.61296873842592592</c:v>
                </c:pt>
                <c:pt idx="855">
                  <c:v>0.61297219907407408</c:v>
                </c:pt>
                <c:pt idx="856">
                  <c:v>0.61297585648148145</c:v>
                </c:pt>
                <c:pt idx="857">
                  <c:v>0.61297894675925924</c:v>
                </c:pt>
                <c:pt idx="858">
                  <c:v>0.6129827546296297</c:v>
                </c:pt>
                <c:pt idx="859">
                  <c:v>0.61298584490740737</c:v>
                </c:pt>
                <c:pt idx="860">
                  <c:v>0.61298957175925928</c:v>
                </c:pt>
                <c:pt idx="861">
                  <c:v>0.61299318287037041</c:v>
                </c:pt>
                <c:pt idx="862">
                  <c:v>0.61299616898148146</c:v>
                </c:pt>
                <c:pt idx="863">
                  <c:v>0.61300001157407402</c:v>
                </c:pt>
                <c:pt idx="864">
                  <c:v>0.61300300925925921</c:v>
                </c:pt>
                <c:pt idx="865">
                  <c:v>0.61300678240740736</c:v>
                </c:pt>
                <c:pt idx="866">
                  <c:v>0.61301041666666667</c:v>
                </c:pt>
                <c:pt idx="867">
                  <c:v>0.61301347222222224</c:v>
                </c:pt>
                <c:pt idx="868">
                  <c:v>0.61301730324074077</c:v>
                </c:pt>
                <c:pt idx="869">
                  <c:v>0.61302016203703702</c:v>
                </c:pt>
                <c:pt idx="870">
                  <c:v>0.61302374999999998</c:v>
                </c:pt>
                <c:pt idx="871">
                  <c:v>0.61302716435185178</c:v>
                </c:pt>
                <c:pt idx="872">
                  <c:v>0.61303065972222226</c:v>
                </c:pt>
                <c:pt idx="873">
                  <c:v>0.61303369212962966</c:v>
                </c:pt>
                <c:pt idx="874">
                  <c:v>0.61303712962962964</c:v>
                </c:pt>
                <c:pt idx="875">
                  <c:v>0.61304011574074069</c:v>
                </c:pt>
                <c:pt idx="876">
                  <c:v>0.61304359953703702</c:v>
                </c:pt>
                <c:pt idx="877">
                  <c:v>0.6130465625</c:v>
                </c:pt>
                <c:pt idx="878">
                  <c:v>0.61305002314814816</c:v>
                </c:pt>
                <c:pt idx="879">
                  <c:v>0.61305347222222217</c:v>
                </c:pt>
                <c:pt idx="880">
                  <c:v>0.61305696759259265</c:v>
                </c:pt>
                <c:pt idx="881">
                  <c:v>0.6130598263888889</c:v>
                </c:pt>
                <c:pt idx="882">
                  <c:v>0.61306342592592589</c:v>
                </c:pt>
                <c:pt idx="883">
                  <c:v>0.61306652777777781</c:v>
                </c:pt>
                <c:pt idx="884">
                  <c:v>0.61307027777777778</c:v>
                </c:pt>
                <c:pt idx="885">
                  <c:v>0.61307400462962958</c:v>
                </c:pt>
                <c:pt idx="886">
                  <c:v>0.61307766203703706</c:v>
                </c:pt>
                <c:pt idx="887">
                  <c:v>0.61308107638888887</c:v>
                </c:pt>
                <c:pt idx="888">
                  <c:v>0.61308469907407404</c:v>
                </c:pt>
                <c:pt idx="889">
                  <c:v>0.61308835648148141</c:v>
                </c:pt>
                <c:pt idx="890">
                  <c:v>0.61309215277777784</c:v>
                </c:pt>
                <c:pt idx="891">
                  <c:v>0.6130951736111111</c:v>
                </c:pt>
                <c:pt idx="892">
                  <c:v>0.61309893518518521</c:v>
                </c:pt>
                <c:pt idx="893">
                  <c:v>0.61310258101851856</c:v>
                </c:pt>
                <c:pt idx="894">
                  <c:v>0.61310618055555555</c:v>
                </c:pt>
                <c:pt idx="895">
                  <c:v>0.61310944444444437</c:v>
                </c:pt>
                <c:pt idx="896">
                  <c:v>0.61311309027777783</c:v>
                </c:pt>
                <c:pt idx="897">
                  <c:v>0.61311622685185185</c:v>
                </c:pt>
                <c:pt idx="898">
                  <c:v>0.6131198726851852</c:v>
                </c:pt>
                <c:pt idx="899">
                  <c:v>0.61312333333333335</c:v>
                </c:pt>
                <c:pt idx="900">
                  <c:v>0.61312635416666661</c:v>
                </c:pt>
                <c:pt idx="901">
                  <c:v>0.61312980324074073</c:v>
                </c:pt>
                <c:pt idx="902">
                  <c:v>0.61313284722222228</c:v>
                </c:pt>
                <c:pt idx="903">
                  <c:v>0.61313628472222226</c:v>
                </c:pt>
                <c:pt idx="904">
                  <c:v>0.61313918981481474</c:v>
                </c:pt>
                <c:pt idx="905">
                  <c:v>0.61314289351851847</c:v>
                </c:pt>
                <c:pt idx="906">
                  <c:v>0.61314653935185182</c:v>
                </c:pt>
                <c:pt idx="907">
                  <c:v>0.61314987268518517</c:v>
                </c:pt>
                <c:pt idx="908">
                  <c:v>0.61315356481481487</c:v>
                </c:pt>
                <c:pt idx="909">
                  <c:v>0.61315672453703707</c:v>
                </c:pt>
                <c:pt idx="910">
                  <c:v>0.61316039351851848</c:v>
                </c:pt>
                <c:pt idx="911">
                  <c:v>0.6131640625</c:v>
                </c:pt>
                <c:pt idx="912">
                  <c:v>0.61316733796296297</c:v>
                </c:pt>
                <c:pt idx="913">
                  <c:v>0.61317100694444437</c:v>
                </c:pt>
                <c:pt idx="914">
                  <c:v>0.6131742013888889</c:v>
                </c:pt>
                <c:pt idx="915">
                  <c:v>0.61317783564814821</c:v>
                </c:pt>
                <c:pt idx="916">
                  <c:v>0.61318146990740741</c:v>
                </c:pt>
                <c:pt idx="917">
                  <c:v>0.61318468749999999</c:v>
                </c:pt>
                <c:pt idx="918">
                  <c:v>0.61318817129629632</c:v>
                </c:pt>
                <c:pt idx="919">
                  <c:v>0.61319114583333334</c:v>
                </c:pt>
                <c:pt idx="920">
                  <c:v>0.61319465277777774</c:v>
                </c:pt>
                <c:pt idx="921">
                  <c:v>0.61319818287037042</c:v>
                </c:pt>
                <c:pt idx="922">
                  <c:v>0.61320202546296299</c:v>
                </c:pt>
                <c:pt idx="923">
                  <c:v>0.61320505787037038</c:v>
                </c:pt>
                <c:pt idx="924">
                  <c:v>0.61320895833333333</c:v>
                </c:pt>
                <c:pt idx="925">
                  <c:v>0.61321265046296303</c:v>
                </c:pt>
                <c:pt idx="926">
                  <c:v>0.613216400462963</c:v>
                </c:pt>
                <c:pt idx="927">
                  <c:v>0.61321972222222221</c:v>
                </c:pt>
                <c:pt idx="928">
                  <c:v>0.61322344907407411</c:v>
                </c:pt>
                <c:pt idx="929">
                  <c:v>0.61322712962962966</c:v>
                </c:pt>
                <c:pt idx="930">
                  <c:v>0.61323097222222223</c:v>
                </c:pt>
                <c:pt idx="931">
                  <c:v>0.61323409722222222</c:v>
                </c:pt>
                <c:pt idx="932">
                  <c:v>0.61323792824074075</c:v>
                </c:pt>
                <c:pt idx="933">
                  <c:v>0.61324167824074072</c:v>
                </c:pt>
                <c:pt idx="934">
                  <c:v>0.61324517361111108</c:v>
                </c:pt>
                <c:pt idx="935">
                  <c:v>0.61324819444444445</c:v>
                </c:pt>
                <c:pt idx="936">
                  <c:v>0.61325167824074078</c:v>
                </c:pt>
                <c:pt idx="937">
                  <c:v>0.61325472222222221</c:v>
                </c:pt>
                <c:pt idx="938">
                  <c:v>0.61325825231481479</c:v>
                </c:pt>
                <c:pt idx="939">
                  <c:v>0.61326172453703698</c:v>
                </c:pt>
                <c:pt idx="940">
                  <c:v>0.6132652662037037</c:v>
                </c:pt>
                <c:pt idx="941">
                  <c:v>0.61326814814814812</c:v>
                </c:pt>
                <c:pt idx="942">
                  <c:v>0.61327174768518522</c:v>
                </c:pt>
                <c:pt idx="943">
                  <c:v>0.61327464120370367</c:v>
                </c:pt>
                <c:pt idx="944">
                  <c:v>0.61327849537037038</c:v>
                </c:pt>
                <c:pt idx="945">
                  <c:v>0.61328234953703709</c:v>
                </c:pt>
                <c:pt idx="946">
                  <c:v>0.61328590277777784</c:v>
                </c:pt>
                <c:pt idx="947">
                  <c:v>0.61328896990740744</c:v>
                </c:pt>
                <c:pt idx="948">
                  <c:v>0.61329283564814818</c:v>
                </c:pt>
                <c:pt idx="949">
                  <c:v>0.6132965972222223</c:v>
                </c:pt>
                <c:pt idx="950">
                  <c:v>0.61330052083333331</c:v>
                </c:pt>
                <c:pt idx="951">
                  <c:v>0.61330378472222224</c:v>
                </c:pt>
                <c:pt idx="952">
                  <c:v>0.61330754629629636</c:v>
                </c:pt>
                <c:pt idx="953">
                  <c:v>0.61331129629629633</c:v>
                </c:pt>
                <c:pt idx="954">
                  <c:v>0.61331497685185188</c:v>
                </c:pt>
                <c:pt idx="955">
                  <c:v>0.61331832175925927</c:v>
                </c:pt>
                <c:pt idx="956">
                  <c:v>0.61332214120370365</c:v>
                </c:pt>
                <c:pt idx="957">
                  <c:v>0.61332582175925932</c:v>
                </c:pt>
                <c:pt idx="958">
                  <c:v>0.61332913194444438</c:v>
                </c:pt>
                <c:pt idx="959">
                  <c:v>0.6133328009259259</c:v>
                </c:pt>
                <c:pt idx="960">
                  <c:v>0.61333604166666666</c:v>
                </c:pt>
                <c:pt idx="961">
                  <c:v>0.61333974537037039</c:v>
                </c:pt>
                <c:pt idx="962">
                  <c:v>0.61334331018518518</c:v>
                </c:pt>
                <c:pt idx="963">
                  <c:v>0.61334649305555555</c:v>
                </c:pt>
                <c:pt idx="964">
                  <c:v>0.61334994212962968</c:v>
                </c:pt>
                <c:pt idx="965">
                  <c:v>0.61335288194444437</c:v>
                </c:pt>
                <c:pt idx="966">
                  <c:v>0.61335635416666667</c:v>
                </c:pt>
                <c:pt idx="967">
                  <c:v>0.61335982638888886</c:v>
                </c:pt>
                <c:pt idx="968">
                  <c:v>0.61336329861111116</c:v>
                </c:pt>
                <c:pt idx="969">
                  <c:v>0.61336700231481478</c:v>
                </c:pt>
                <c:pt idx="970">
                  <c:v>0.61337020833333333</c:v>
                </c:pt>
                <c:pt idx="971">
                  <c:v>0.61337392361111109</c:v>
                </c:pt>
                <c:pt idx="972">
                  <c:v>0.6133775578703704</c:v>
                </c:pt>
                <c:pt idx="973">
                  <c:v>0.61338142361111114</c:v>
                </c:pt>
                <c:pt idx="974">
                  <c:v>0.61338446759259257</c:v>
                </c:pt>
                <c:pt idx="975">
                  <c:v>0.61338828703703707</c:v>
                </c:pt>
                <c:pt idx="976">
                  <c:v>0.61339193287037042</c:v>
                </c:pt>
                <c:pt idx="977">
                  <c:v>0.61339554398148144</c:v>
                </c:pt>
                <c:pt idx="978">
                  <c:v>0.61339883101851855</c:v>
                </c:pt>
                <c:pt idx="979">
                  <c:v>0.61340262731481487</c:v>
                </c:pt>
                <c:pt idx="980">
                  <c:v>0.61340574074074072</c:v>
                </c:pt>
                <c:pt idx="981">
                  <c:v>0.61340947916666666</c:v>
                </c:pt>
                <c:pt idx="982">
                  <c:v>0.61341291666666664</c:v>
                </c:pt>
                <c:pt idx="983">
                  <c:v>0.61341597222222222</c:v>
                </c:pt>
                <c:pt idx="984">
                  <c:v>0.61341944444444441</c:v>
                </c:pt>
                <c:pt idx="985">
                  <c:v>0.61342241898148153</c:v>
                </c:pt>
                <c:pt idx="986">
                  <c:v>0.61342590277777775</c:v>
                </c:pt>
                <c:pt idx="987">
                  <c:v>0.61342951388888889</c:v>
                </c:pt>
                <c:pt idx="988">
                  <c:v>0.61343320601851847</c:v>
                </c:pt>
                <c:pt idx="989">
                  <c:v>0.61343635416666664</c:v>
                </c:pt>
                <c:pt idx="990">
                  <c:v>0.6134401967592592</c:v>
                </c:pt>
                <c:pt idx="991">
                  <c:v>0.61344334490740737</c:v>
                </c:pt>
                <c:pt idx="992">
                  <c:v>0.61344702546296304</c:v>
                </c:pt>
                <c:pt idx="993">
                  <c:v>0.61345087962962963</c:v>
                </c:pt>
                <c:pt idx="994">
                  <c:v>0.61345391203703703</c:v>
                </c:pt>
                <c:pt idx="995">
                  <c:v>0.61345780092592594</c:v>
                </c:pt>
                <c:pt idx="996">
                  <c:v>0.61346143518518514</c:v>
                </c:pt>
                <c:pt idx="997">
                  <c:v>0.61346513888888887</c:v>
                </c:pt>
                <c:pt idx="998">
                  <c:v>0.61346853009259261</c:v>
                </c:pt>
                <c:pt idx="999">
                  <c:v>0.61347197916666663</c:v>
                </c:pt>
                <c:pt idx="1000">
                  <c:v>0.61347486111111105</c:v>
                </c:pt>
                <c:pt idx="1001">
                  <c:v>0.61347831018518517</c:v>
                </c:pt>
                <c:pt idx="1002">
                  <c:v>0.6134817592592593</c:v>
                </c:pt>
                <c:pt idx="1003">
                  <c:v>0.61348523148148149</c:v>
                </c:pt>
                <c:pt idx="1004">
                  <c:v>0.61348818287037032</c:v>
                </c:pt>
                <c:pt idx="1005">
                  <c:v>0.61349175925925925</c:v>
                </c:pt>
                <c:pt idx="1006">
                  <c:v>0.61349464120370367</c:v>
                </c:pt>
                <c:pt idx="1007">
                  <c:v>0.61349819444444442</c:v>
                </c:pt>
                <c:pt idx="1008">
                  <c:v>0.61350163194444451</c:v>
                </c:pt>
                <c:pt idx="1009">
                  <c:v>0.61350524305555554</c:v>
                </c:pt>
                <c:pt idx="1010">
                  <c:v>0.61350826388888891</c:v>
                </c:pt>
                <c:pt idx="1011">
                  <c:v>0.61351172453703706</c:v>
                </c:pt>
                <c:pt idx="1012">
                  <c:v>0.61351474537037032</c:v>
                </c:pt>
                <c:pt idx="1013">
                  <c:v>0.61351856481481482</c:v>
                </c:pt>
                <c:pt idx="1014">
                  <c:v>0.61352215277777777</c:v>
                </c:pt>
                <c:pt idx="1015">
                  <c:v>0.61352590277777774</c:v>
                </c:pt>
                <c:pt idx="1016">
                  <c:v>0.61352902777777774</c:v>
                </c:pt>
                <c:pt idx="1017">
                  <c:v>0.61353442129629632</c:v>
                </c:pt>
                <c:pt idx="1018">
                  <c:v>0.61353827546296291</c:v>
                </c:pt>
                <c:pt idx="1019">
                  <c:v>0.61354140046296302</c:v>
                </c:pt>
                <c:pt idx="1020">
                  <c:v>0.61354512731481481</c:v>
                </c:pt>
                <c:pt idx="1021">
                  <c:v>0.61354887731481478</c:v>
                </c:pt>
                <c:pt idx="1022">
                  <c:v>0.61355210648148151</c:v>
                </c:pt>
                <c:pt idx="1023">
                  <c:v>0.61355601851851849</c:v>
                </c:pt>
                <c:pt idx="1024">
                  <c:v>0.61355969907407404</c:v>
                </c:pt>
                <c:pt idx="1025">
                  <c:v>0.613563287037037</c:v>
                </c:pt>
                <c:pt idx="1026">
                  <c:v>0.61356650462962958</c:v>
                </c:pt>
                <c:pt idx="1027">
                  <c:v>0.61357018518518525</c:v>
                </c:pt>
                <c:pt idx="1028">
                  <c:v>0.61357331018518513</c:v>
                </c:pt>
                <c:pt idx="1029">
                  <c:v>0.61357679398148146</c:v>
                </c:pt>
                <c:pt idx="1030">
                  <c:v>0.61358027777777779</c:v>
                </c:pt>
                <c:pt idx="1031">
                  <c:v>0.61358374999999998</c:v>
                </c:pt>
                <c:pt idx="1032">
                  <c:v>0.61358662037037037</c:v>
                </c:pt>
                <c:pt idx="1033">
                  <c:v>0.61359020833333333</c:v>
                </c:pt>
                <c:pt idx="1034">
                  <c:v>0.61359331018518526</c:v>
                </c:pt>
                <c:pt idx="1035">
                  <c:v>0.61359710648148147</c:v>
                </c:pt>
                <c:pt idx="1036">
                  <c:v>0.61360079861111105</c:v>
                </c:pt>
                <c:pt idx="1037">
                  <c:v>0.6136038425925926</c:v>
                </c:pt>
                <c:pt idx="1038">
                  <c:v>0.61360773148148151</c:v>
                </c:pt>
                <c:pt idx="1039">
                  <c:v>0.61361077546296294</c:v>
                </c:pt>
                <c:pt idx="1040">
                  <c:v>0.61361454861111109</c:v>
                </c:pt>
                <c:pt idx="1041">
                  <c:v>0.61361821759259261</c:v>
                </c:pt>
                <c:pt idx="1042">
                  <c:v>0.61362128472222222</c:v>
                </c:pt>
                <c:pt idx="1043">
                  <c:v>0.61362512731481478</c:v>
                </c:pt>
                <c:pt idx="1044">
                  <c:v>0.61362818287037035</c:v>
                </c:pt>
                <c:pt idx="1045">
                  <c:v>0.61363189814814811</c:v>
                </c:pt>
                <c:pt idx="1046">
                  <c:v>0.61363578703703703</c:v>
                </c:pt>
                <c:pt idx="1047">
                  <c:v>0.61363869212962963</c:v>
                </c:pt>
                <c:pt idx="1048">
                  <c:v>0.61364236111111115</c:v>
                </c:pt>
                <c:pt idx="1049">
                  <c:v>0.61364528935185192</c:v>
                </c:pt>
                <c:pt idx="1050">
                  <c:v>0.61364888888888891</c:v>
                </c:pt>
                <c:pt idx="1051">
                  <c:v>0.61365245370370369</c:v>
                </c:pt>
                <c:pt idx="1052">
                  <c:v>0.61365614583333328</c:v>
                </c:pt>
                <c:pt idx="1053">
                  <c:v>0.61365935185185183</c:v>
                </c:pt>
                <c:pt idx="1054">
                  <c:v>0.61366304398148153</c:v>
                </c:pt>
                <c:pt idx="1055">
                  <c:v>0.61366674768518525</c:v>
                </c:pt>
                <c:pt idx="1056">
                  <c:v>0.61367049768518511</c:v>
                </c:pt>
                <c:pt idx="1057">
                  <c:v>0.61367364583333328</c:v>
                </c:pt>
                <c:pt idx="1058">
                  <c:v>0.61367752314814816</c:v>
                </c:pt>
                <c:pt idx="1059">
                  <c:v>0.61368122685185178</c:v>
                </c:pt>
                <c:pt idx="1060">
                  <c:v>0.61368495370370368</c:v>
                </c:pt>
                <c:pt idx="1061">
                  <c:v>0.6136881828703703</c:v>
                </c:pt>
                <c:pt idx="1062">
                  <c:v>0.61369180555555558</c:v>
                </c:pt>
                <c:pt idx="1063">
                  <c:v>0.61369486111111116</c:v>
                </c:pt>
                <c:pt idx="1064">
                  <c:v>0.61369834490740738</c:v>
                </c:pt>
                <c:pt idx="1065">
                  <c:v>0.61370182870370371</c:v>
                </c:pt>
                <c:pt idx="1066">
                  <c:v>0.61370531249999993</c:v>
                </c:pt>
                <c:pt idx="1067">
                  <c:v>0.61370819444444447</c:v>
                </c:pt>
                <c:pt idx="1068">
                  <c:v>0.61371182870370367</c:v>
                </c:pt>
                <c:pt idx="1069">
                  <c:v>0.61371467592592588</c:v>
                </c:pt>
                <c:pt idx="1070">
                  <c:v>0.61371826388888884</c:v>
                </c:pt>
                <c:pt idx="1071">
                  <c:v>0.61372174768518517</c:v>
                </c:pt>
                <c:pt idx="1072">
                  <c:v>0.61372521990740736</c:v>
                </c:pt>
                <c:pt idx="1073">
                  <c:v>0.61372824074074073</c:v>
                </c:pt>
                <c:pt idx="1074">
                  <c:v>0.61373185185185186</c:v>
                </c:pt>
                <c:pt idx="1075">
                  <c:v>0.61373488425925926</c:v>
                </c:pt>
                <c:pt idx="1076">
                  <c:v>0.61373834490740742</c:v>
                </c:pt>
                <c:pt idx="1077">
                  <c:v>0.61374189814814817</c:v>
                </c:pt>
                <c:pt idx="1078">
                  <c:v>0.61374553240740737</c:v>
                </c:pt>
                <c:pt idx="1079">
                  <c:v>0.6137486342592593</c:v>
                </c:pt>
                <c:pt idx="1080">
                  <c:v>0.61375245370370368</c:v>
                </c:pt>
                <c:pt idx="1081">
                  <c:v>0.61375549768518523</c:v>
                </c:pt>
                <c:pt idx="1082">
                  <c:v>0.61375922453703702</c:v>
                </c:pt>
                <c:pt idx="1083">
                  <c:v>0.61376290509259257</c:v>
                </c:pt>
                <c:pt idx="1084">
                  <c:v>0.61376596064814815</c:v>
                </c:pt>
                <c:pt idx="1085">
                  <c:v>0.61376986111111109</c:v>
                </c:pt>
                <c:pt idx="1086">
                  <c:v>0.61377304398148147</c:v>
                </c:pt>
                <c:pt idx="1087">
                  <c:v>0.61377672453703702</c:v>
                </c:pt>
                <c:pt idx="1088">
                  <c:v>0.6137803819444444</c:v>
                </c:pt>
                <c:pt idx="1089">
                  <c:v>0.61378351851851853</c:v>
                </c:pt>
                <c:pt idx="1090">
                  <c:v>0.6137872685185185</c:v>
                </c:pt>
                <c:pt idx="1091">
                  <c:v>0.6137905208333333</c:v>
                </c:pt>
                <c:pt idx="1092">
                  <c:v>0.61379421296296299</c:v>
                </c:pt>
                <c:pt idx="1093">
                  <c:v>0.61379800925925931</c:v>
                </c:pt>
                <c:pt idx="1094">
                  <c:v>0.61380094907407401</c:v>
                </c:pt>
                <c:pt idx="1095">
                  <c:v>0.6138046064814815</c:v>
                </c:pt>
                <c:pt idx="1096">
                  <c:v>0.6138076736111111</c:v>
                </c:pt>
                <c:pt idx="1097">
                  <c:v>0.61381116898148147</c:v>
                </c:pt>
                <c:pt idx="1098">
                  <c:v>0.61381462962962963</c:v>
                </c:pt>
                <c:pt idx="1099">
                  <c:v>0.61381836805555556</c:v>
                </c:pt>
                <c:pt idx="1100">
                  <c:v>0.61382171296296295</c:v>
                </c:pt>
                <c:pt idx="1101">
                  <c:v>0.61382541666666668</c:v>
                </c:pt>
                <c:pt idx="1102">
                  <c:v>0.61382909722222223</c:v>
                </c:pt>
                <c:pt idx="1103">
                  <c:v>0.61383290509259258</c:v>
                </c:pt>
                <c:pt idx="1104">
                  <c:v>0.61383604166666672</c:v>
                </c:pt>
                <c:pt idx="1105">
                  <c:v>0.61383986111111111</c:v>
                </c:pt>
                <c:pt idx="1106">
                  <c:v>0.61384357638888887</c:v>
                </c:pt>
                <c:pt idx="1107">
                  <c:v>0.61384725694444442</c:v>
                </c:pt>
                <c:pt idx="1108">
                  <c:v>0.61385053240740739</c:v>
                </c:pt>
                <c:pt idx="1109">
                  <c:v>0.61385428240740747</c:v>
                </c:pt>
                <c:pt idx="1110">
                  <c:v>0.61385809027777782</c:v>
                </c:pt>
                <c:pt idx="1111">
                  <c:v>0.61386180555555558</c:v>
                </c:pt>
                <c:pt idx="1112">
                  <c:v>0.61386475694444442</c:v>
                </c:pt>
                <c:pt idx="1113">
                  <c:v>0.61386847222222218</c:v>
                </c:pt>
                <c:pt idx="1114">
                  <c:v>0.61387194444444437</c:v>
                </c:pt>
                <c:pt idx="1115">
                  <c:v>0.61387547453703706</c:v>
                </c:pt>
                <c:pt idx="1116">
                  <c:v>0.61387925925925924</c:v>
                </c:pt>
                <c:pt idx="1117">
                  <c:v>0.61388243055555558</c:v>
                </c:pt>
                <c:pt idx="1118">
                  <c:v>0.61388623842592593</c:v>
                </c:pt>
                <c:pt idx="1119">
                  <c:v>0.61388999999999994</c:v>
                </c:pt>
                <c:pt idx="1120">
                  <c:v>0.61389381944444443</c:v>
                </c:pt>
                <c:pt idx="1121">
                  <c:v>0.61389715277777779</c:v>
                </c:pt>
                <c:pt idx="1122">
                  <c:v>0.61390090277777776</c:v>
                </c:pt>
                <c:pt idx="1123">
                  <c:v>0.61390458333333331</c:v>
                </c:pt>
                <c:pt idx="1124">
                  <c:v>0.61390789351851849</c:v>
                </c:pt>
                <c:pt idx="1125">
                  <c:v>0.61391172453703702</c:v>
                </c:pt>
                <c:pt idx="1126">
                  <c:v>0.61391496527777778</c:v>
                </c:pt>
                <c:pt idx="1127">
                  <c:v>0.61391869212962968</c:v>
                </c:pt>
                <c:pt idx="1128">
                  <c:v>0.61392222222222226</c:v>
                </c:pt>
                <c:pt idx="1129">
                  <c:v>0.61392527777777783</c:v>
                </c:pt>
                <c:pt idx="1130">
                  <c:v>0.61392887731481482</c:v>
                </c:pt>
                <c:pt idx="1131">
                  <c:v>0.61393239583333337</c:v>
                </c:pt>
                <c:pt idx="1132">
                  <c:v>0.6139359143518518</c:v>
                </c:pt>
                <c:pt idx="1133">
                  <c:v>0.61393945601851851</c:v>
                </c:pt>
                <c:pt idx="1134">
                  <c:v>0.61394252314814812</c:v>
                </c:pt>
                <c:pt idx="1135">
                  <c:v>0.61394608796296291</c:v>
                </c:pt>
                <c:pt idx="1136">
                  <c:v>0.61394914351851859</c:v>
                </c:pt>
                <c:pt idx="1137">
                  <c:v>0.61395273148148155</c:v>
                </c:pt>
                <c:pt idx="1138">
                  <c:v>0.61395627314814816</c:v>
                </c:pt>
                <c:pt idx="1139">
                  <c:v>0.61395982638888891</c:v>
                </c:pt>
                <c:pt idx="1140">
                  <c:v>0.61396275462962968</c:v>
                </c:pt>
                <c:pt idx="1141">
                  <c:v>0.61396638888888888</c:v>
                </c:pt>
                <c:pt idx="1142">
                  <c:v>0.61396954861111108</c:v>
                </c:pt>
                <c:pt idx="1143">
                  <c:v>0.61397342592592585</c:v>
                </c:pt>
                <c:pt idx="1144">
                  <c:v>0.61397721064814814</c:v>
                </c:pt>
                <c:pt idx="1145">
                  <c:v>0.61398042824074073</c:v>
                </c:pt>
                <c:pt idx="1146">
                  <c:v>0.61398436342592599</c:v>
                </c:pt>
                <c:pt idx="1147">
                  <c:v>0.61398807870370364</c:v>
                </c:pt>
                <c:pt idx="1148">
                  <c:v>0.61399182870370372</c:v>
                </c:pt>
                <c:pt idx="1149">
                  <c:v>0.61399510416666669</c:v>
                </c:pt>
                <c:pt idx="1150">
                  <c:v>0.61399887731481484</c:v>
                </c:pt>
                <c:pt idx="1151">
                  <c:v>0.61400256944444442</c:v>
                </c:pt>
                <c:pt idx="1152">
                  <c:v>0.61400645833333334</c:v>
                </c:pt>
                <c:pt idx="1153">
                  <c:v>0.6140096990740741</c:v>
                </c:pt>
                <c:pt idx="1154">
                  <c:v>0.61401351851851849</c:v>
                </c:pt>
                <c:pt idx="1155">
                  <c:v>0.61401726851851846</c:v>
                </c:pt>
                <c:pt idx="1156">
                  <c:v>0.61402100694444439</c:v>
                </c:pt>
                <c:pt idx="1157">
                  <c:v>0.61402434027777775</c:v>
                </c:pt>
                <c:pt idx="1158">
                  <c:v>0.61402790509259264</c:v>
                </c:pt>
                <c:pt idx="1159">
                  <c:v>0.61403141203703704</c:v>
                </c:pt>
                <c:pt idx="1160">
                  <c:v>0.61403488425925923</c:v>
                </c:pt>
                <c:pt idx="1161">
                  <c:v>0.6140378125</c:v>
                </c:pt>
                <c:pt idx="1162">
                  <c:v>0.61404144675925931</c:v>
                </c:pt>
                <c:pt idx="1163">
                  <c:v>0.61404464120370372</c:v>
                </c:pt>
                <c:pt idx="1164">
                  <c:v>0.61404853009259253</c:v>
                </c:pt>
                <c:pt idx="1165">
                  <c:v>0.61405225694444443</c:v>
                </c:pt>
                <c:pt idx="1166">
                  <c:v>0.61405535879629636</c:v>
                </c:pt>
                <c:pt idx="1167">
                  <c:v>0.61405927083333334</c:v>
                </c:pt>
                <c:pt idx="1168">
                  <c:v>0.61406241898148151</c:v>
                </c:pt>
                <c:pt idx="1169">
                  <c:v>0.61406609953703706</c:v>
                </c:pt>
                <c:pt idx="1170">
                  <c:v>0.61406981481481482</c:v>
                </c:pt>
                <c:pt idx="1171">
                  <c:v>0.61407296296296299</c:v>
                </c:pt>
                <c:pt idx="1172">
                  <c:v>0.61407688657407411</c:v>
                </c:pt>
                <c:pt idx="1173">
                  <c:v>0.61408063657407408</c:v>
                </c:pt>
                <c:pt idx="1174">
                  <c:v>0.61408437500000002</c:v>
                </c:pt>
                <c:pt idx="1175">
                  <c:v>0.61408766203703702</c:v>
                </c:pt>
                <c:pt idx="1176">
                  <c:v>0.61409123842592594</c:v>
                </c:pt>
                <c:pt idx="1177">
                  <c:v>0.61409416666666672</c:v>
                </c:pt>
                <c:pt idx="1178">
                  <c:v>0.61409769675925929</c:v>
                </c:pt>
                <c:pt idx="1179">
                  <c:v>0.61410120370370369</c:v>
                </c:pt>
                <c:pt idx="1180">
                  <c:v>0.61410508101851857</c:v>
                </c:pt>
                <c:pt idx="1181">
                  <c:v>0.61410822916666663</c:v>
                </c:pt>
                <c:pt idx="1182">
                  <c:v>0.61411199074074074</c:v>
                </c:pt>
                <c:pt idx="1183">
                  <c:v>0.61411569444444447</c:v>
                </c:pt>
                <c:pt idx="1184">
                  <c:v>0.61411935185185185</c:v>
                </c:pt>
                <c:pt idx="1185">
                  <c:v>0.61412263888888885</c:v>
                </c:pt>
                <c:pt idx="1186">
                  <c:v>0.61412637731481479</c:v>
                </c:pt>
                <c:pt idx="1187">
                  <c:v>0.61413008101851851</c:v>
                </c:pt>
                <c:pt idx="1188">
                  <c:v>0.61413387731481484</c:v>
                </c:pt>
                <c:pt idx="1189">
                  <c:v>0.61413701388888886</c:v>
                </c:pt>
                <c:pt idx="1190">
                  <c:v>0.61414081018518518</c:v>
                </c:pt>
                <c:pt idx="1191">
                  <c:v>0.61414453703703697</c:v>
                </c:pt>
                <c:pt idx="1192">
                  <c:v>0.61414803240740745</c:v>
                </c:pt>
                <c:pt idx="1193">
                  <c:v>0.61415112268518512</c:v>
                </c:pt>
                <c:pt idx="1194">
                  <c:v>0.61415458333333339</c:v>
                </c:pt>
                <c:pt idx="1195">
                  <c:v>0.61415759259259262</c:v>
                </c:pt>
                <c:pt idx="1196">
                  <c:v>0.61416108796296298</c:v>
                </c:pt>
                <c:pt idx="1197">
                  <c:v>0.61416459490740738</c:v>
                </c:pt>
                <c:pt idx="1198">
                  <c:v>0.61416809027777775</c:v>
                </c:pt>
                <c:pt idx="1199">
                  <c:v>0.61417126157407409</c:v>
                </c:pt>
                <c:pt idx="1200">
                  <c:v>0.61417493055555561</c:v>
                </c:pt>
                <c:pt idx="1201">
                  <c:v>0.61417790509259262</c:v>
                </c:pt>
                <c:pt idx="1202">
                  <c:v>0.61418138888888885</c:v>
                </c:pt>
                <c:pt idx="1203">
                  <c:v>0.61418488425925932</c:v>
                </c:pt>
                <c:pt idx="1204">
                  <c:v>0.61418843750000007</c:v>
                </c:pt>
                <c:pt idx="1205">
                  <c:v>0.61419149305555554</c:v>
                </c:pt>
                <c:pt idx="1206">
                  <c:v>0.61419524305555562</c:v>
                </c:pt>
                <c:pt idx="1207">
                  <c:v>0.6141984606481482</c:v>
                </c:pt>
                <c:pt idx="1208">
                  <c:v>0.61420212962962961</c:v>
                </c:pt>
                <c:pt idx="1209">
                  <c:v>0.61420585648148152</c:v>
                </c:pt>
                <c:pt idx="1210">
                  <c:v>0.61421067129629636</c:v>
                </c:pt>
                <c:pt idx="1211">
                  <c:v>0.61421430555555556</c:v>
                </c:pt>
                <c:pt idx="1212">
                  <c:v>0.61421751157407412</c:v>
                </c:pt>
                <c:pt idx="1213">
                  <c:v>0.61422138888888889</c:v>
                </c:pt>
                <c:pt idx="1214">
                  <c:v>0.61422461805555562</c:v>
                </c:pt>
                <c:pt idx="1215">
                  <c:v>0.61422822916666664</c:v>
                </c:pt>
                <c:pt idx="1216">
                  <c:v>0.61423209490740738</c:v>
                </c:pt>
                <c:pt idx="1217">
                  <c:v>0.61423517361111113</c:v>
                </c:pt>
                <c:pt idx="1218">
                  <c:v>0.61423913194444446</c:v>
                </c:pt>
                <c:pt idx="1219">
                  <c:v>0.6142427430555556</c:v>
                </c:pt>
                <c:pt idx="1220">
                  <c:v>0.61424648148148153</c:v>
                </c:pt>
                <c:pt idx="1221">
                  <c:v>0.61424971064814815</c:v>
                </c:pt>
                <c:pt idx="1222">
                  <c:v>0.61425324074074072</c:v>
                </c:pt>
                <c:pt idx="1223">
                  <c:v>0.61425615740740735</c:v>
                </c:pt>
                <c:pt idx="1224">
                  <c:v>0.61425965277777783</c:v>
                </c:pt>
                <c:pt idx="1225">
                  <c:v>0.61426313657407405</c:v>
                </c:pt>
                <c:pt idx="1226">
                  <c:v>0.61426666666666663</c:v>
                </c:pt>
                <c:pt idx="1227">
                  <c:v>0.61426982638888894</c:v>
                </c:pt>
                <c:pt idx="1228">
                  <c:v>0.61427375000000006</c:v>
                </c:pt>
                <c:pt idx="1229">
                  <c:v>0.61427741898148147</c:v>
                </c:pt>
                <c:pt idx="1230">
                  <c:v>0.61428113425925923</c:v>
                </c:pt>
                <c:pt idx="1231">
                  <c:v>0.6142844097222222</c:v>
                </c:pt>
                <c:pt idx="1232">
                  <c:v>0.61428818287037035</c:v>
                </c:pt>
                <c:pt idx="1233">
                  <c:v>0.61429192129629628</c:v>
                </c:pt>
                <c:pt idx="1234">
                  <c:v>0.61429577546296299</c:v>
                </c:pt>
                <c:pt idx="1235">
                  <c:v>0.61429887731481481</c:v>
                </c:pt>
                <c:pt idx="1236">
                  <c:v>0.6143027893518519</c:v>
                </c:pt>
                <c:pt idx="1237">
                  <c:v>0.61430657407407407</c:v>
                </c:pt>
                <c:pt idx="1238">
                  <c:v>0.61431026620370377</c:v>
                </c:pt>
                <c:pt idx="1239">
                  <c:v>0.61431362268518519</c:v>
                </c:pt>
                <c:pt idx="1240">
                  <c:v>0.61431711805555556</c:v>
                </c:pt>
                <c:pt idx="1241">
                  <c:v>0.61432072916666669</c:v>
                </c:pt>
                <c:pt idx="1242">
                  <c:v>0.61432424768518523</c:v>
                </c:pt>
                <c:pt idx="1243">
                  <c:v>0.61432717592592589</c:v>
                </c:pt>
                <c:pt idx="1244">
                  <c:v>0.61433086805555559</c:v>
                </c:pt>
                <c:pt idx="1245">
                  <c:v>0.61433401620370376</c:v>
                </c:pt>
                <c:pt idx="1246">
                  <c:v>0.61433803240740736</c:v>
                </c:pt>
                <c:pt idx="1247">
                  <c:v>0.61434204861111108</c:v>
                </c:pt>
                <c:pt idx="1248">
                  <c:v>0.61434532407407405</c:v>
                </c:pt>
                <c:pt idx="1249">
                  <c:v>0.61434940972222229</c:v>
                </c:pt>
                <c:pt idx="1250">
                  <c:v>0.61435315972222215</c:v>
                </c:pt>
                <c:pt idx="1251">
                  <c:v>0.6143563310185185</c:v>
                </c:pt>
                <c:pt idx="1252">
                  <c:v>0.614360150462963</c:v>
                </c:pt>
                <c:pt idx="1253">
                  <c:v>0.61436326388888884</c:v>
                </c:pt>
                <c:pt idx="1254">
                  <c:v>0.61436729166666659</c:v>
                </c:pt>
                <c:pt idx="1255">
                  <c:v>0.61437099537037032</c:v>
                </c:pt>
                <c:pt idx="1256">
                  <c:v>0.61437394675925927</c:v>
                </c:pt>
                <c:pt idx="1257">
                  <c:v>0.6143775231481482</c:v>
                </c:pt>
                <c:pt idx="1258">
                  <c:v>0.61438048611111118</c:v>
                </c:pt>
                <c:pt idx="1259">
                  <c:v>0.61438410879629635</c:v>
                </c:pt>
                <c:pt idx="1260">
                  <c:v>0.61438759259259257</c:v>
                </c:pt>
                <c:pt idx="1261">
                  <c:v>0.61439111111111111</c:v>
                </c:pt>
                <c:pt idx="1262">
                  <c:v>0.61439406250000006</c:v>
                </c:pt>
                <c:pt idx="1263">
                  <c:v>0.61439758101851849</c:v>
                </c:pt>
                <c:pt idx="1264">
                  <c:v>0.61440065972222224</c:v>
                </c:pt>
                <c:pt idx="1265">
                  <c:v>0.61440417824074067</c:v>
                </c:pt>
                <c:pt idx="1266">
                  <c:v>0.61440776620370363</c:v>
                </c:pt>
                <c:pt idx="1267">
                  <c:v>0.61441126157407411</c:v>
                </c:pt>
                <c:pt idx="1268">
                  <c:v>0.61441413194444439</c:v>
                </c:pt>
                <c:pt idx="1269">
                  <c:v>0.61441768518518514</c:v>
                </c:pt>
                <c:pt idx="1270">
                  <c:v>0.61442084490740745</c:v>
                </c:pt>
                <c:pt idx="1271">
                  <c:v>0.61442473379629636</c:v>
                </c:pt>
                <c:pt idx="1272">
                  <c:v>0.61442847222222219</c:v>
                </c:pt>
                <c:pt idx="1273">
                  <c:v>0.61443163194444439</c:v>
                </c:pt>
                <c:pt idx="1274">
                  <c:v>0.61443541666666668</c:v>
                </c:pt>
                <c:pt idx="1275">
                  <c:v>0.61443861111111109</c:v>
                </c:pt>
                <c:pt idx="1276">
                  <c:v>0.61444240740740741</c:v>
                </c:pt>
                <c:pt idx="1277">
                  <c:v>0.61444618055555555</c:v>
                </c:pt>
                <c:pt idx="1278">
                  <c:v>0.61444929398148151</c:v>
                </c:pt>
                <c:pt idx="1279">
                  <c:v>0.61445332175925926</c:v>
                </c:pt>
                <c:pt idx="1280">
                  <c:v>0.61445703703703702</c:v>
                </c:pt>
                <c:pt idx="1281">
                  <c:v>0.61446075231481478</c:v>
                </c:pt>
                <c:pt idx="1282">
                  <c:v>0.61446402777777775</c:v>
                </c:pt>
                <c:pt idx="1283">
                  <c:v>0.61446782407407408</c:v>
                </c:pt>
                <c:pt idx="1284">
                  <c:v>0.61447163194444443</c:v>
                </c:pt>
                <c:pt idx="1285">
                  <c:v>0.61447481481481481</c:v>
                </c:pt>
                <c:pt idx="1286">
                  <c:v>0.61447833333333335</c:v>
                </c:pt>
                <c:pt idx="1287">
                  <c:v>0.61448156249999997</c:v>
                </c:pt>
                <c:pt idx="1288">
                  <c:v>0.61448509259259254</c:v>
                </c:pt>
                <c:pt idx="1289">
                  <c:v>0.61448871527777771</c:v>
                </c:pt>
                <c:pt idx="1290">
                  <c:v>0.61449221064814818</c:v>
                </c:pt>
                <c:pt idx="1291">
                  <c:v>0.61449538194444442</c:v>
                </c:pt>
                <c:pt idx="1292">
                  <c:v>0.61449931712962969</c:v>
                </c:pt>
                <c:pt idx="1293">
                  <c:v>0.61450317129629628</c:v>
                </c:pt>
                <c:pt idx="1294">
                  <c:v>0.61450702546296299</c:v>
                </c:pt>
                <c:pt idx="1295">
                  <c:v>0.61451028935185181</c:v>
                </c:pt>
                <c:pt idx="1296">
                  <c:v>0.6145140740740741</c:v>
                </c:pt>
                <c:pt idx="1297">
                  <c:v>0.61451797453703705</c:v>
                </c:pt>
                <c:pt idx="1298">
                  <c:v>0.61452113425925925</c:v>
                </c:pt>
                <c:pt idx="1299">
                  <c:v>0.61452487268518519</c:v>
                </c:pt>
                <c:pt idx="1300">
                  <c:v>0.61452822916666661</c:v>
                </c:pt>
                <c:pt idx="1301">
                  <c:v>0.61453197916666669</c:v>
                </c:pt>
                <c:pt idx="1302">
                  <c:v>0.6145357754629629</c:v>
                </c:pt>
                <c:pt idx="1303">
                  <c:v>0.61453909722222222</c:v>
                </c:pt>
                <c:pt idx="1304">
                  <c:v>0.61454258101851855</c:v>
                </c:pt>
                <c:pt idx="1305">
                  <c:v>0.61454571759259258</c:v>
                </c:pt>
                <c:pt idx="1306">
                  <c:v>0.61454927083333333</c:v>
                </c:pt>
                <c:pt idx="1307">
                  <c:v>0.61455277777777784</c:v>
                </c:pt>
                <c:pt idx="1308">
                  <c:v>0.6145561458333334</c:v>
                </c:pt>
                <c:pt idx="1309">
                  <c:v>0.61455987268518519</c:v>
                </c:pt>
                <c:pt idx="1310">
                  <c:v>0.61456298611111115</c:v>
                </c:pt>
                <c:pt idx="1311">
                  <c:v>0.61456678240740736</c:v>
                </c:pt>
                <c:pt idx="1312">
                  <c:v>0.61457038194444447</c:v>
                </c:pt>
                <c:pt idx="1313">
                  <c:v>0.61457369212962965</c:v>
                </c:pt>
                <c:pt idx="1314">
                  <c:v>0.61457746527777779</c:v>
                </c:pt>
                <c:pt idx="1315">
                  <c:v>0.61458133101851853</c:v>
                </c:pt>
                <c:pt idx="1316">
                  <c:v>0.61458510416666667</c:v>
                </c:pt>
                <c:pt idx="1317">
                  <c:v>0.61458831018518512</c:v>
                </c:pt>
                <c:pt idx="1318">
                  <c:v>0.6145923148148148</c:v>
                </c:pt>
                <c:pt idx="1319">
                  <c:v>0.61459611111111112</c:v>
                </c:pt>
                <c:pt idx="1320">
                  <c:v>0.61459909722222228</c:v>
                </c:pt>
                <c:pt idx="1321">
                  <c:v>0.61460265046296303</c:v>
                </c:pt>
                <c:pt idx="1322">
                  <c:v>0.6146056134259259</c:v>
                </c:pt>
                <c:pt idx="1323">
                  <c:v>0.61460936342592587</c:v>
                </c:pt>
                <c:pt idx="1324">
                  <c:v>0.61461292824074076</c:v>
                </c:pt>
                <c:pt idx="1325">
                  <c:v>0.61461651620370372</c:v>
                </c:pt>
                <c:pt idx="1326">
                  <c:v>0.61461958333333333</c:v>
                </c:pt>
                <c:pt idx="1327">
                  <c:v>0.61462313657407408</c:v>
                </c:pt>
                <c:pt idx="1328">
                  <c:v>0.61462622685185186</c:v>
                </c:pt>
                <c:pt idx="1329">
                  <c:v>0.61462984953703703</c:v>
                </c:pt>
                <c:pt idx="1330">
                  <c:v>0.61463354166666673</c:v>
                </c:pt>
                <c:pt idx="1331">
                  <c:v>0.61463710648148151</c:v>
                </c:pt>
                <c:pt idx="1332">
                  <c:v>0.61464006944444438</c:v>
                </c:pt>
                <c:pt idx="1333">
                  <c:v>0.61464375000000004</c:v>
                </c:pt>
                <c:pt idx="1334">
                  <c:v>0.61464704861111108</c:v>
                </c:pt>
                <c:pt idx="1335">
                  <c:v>0.61465105324074076</c:v>
                </c:pt>
                <c:pt idx="1336">
                  <c:v>0.61465489583333333</c:v>
                </c:pt>
                <c:pt idx="1337">
                  <c:v>0.61465806712962967</c:v>
                </c:pt>
                <c:pt idx="1338">
                  <c:v>0.61466217592592598</c:v>
                </c:pt>
                <c:pt idx="1339">
                  <c:v>0.61466593749999998</c:v>
                </c:pt>
                <c:pt idx="1340">
                  <c:v>0.61466917824074074</c:v>
                </c:pt>
                <c:pt idx="1341">
                  <c:v>0.61467319444444446</c:v>
                </c:pt>
                <c:pt idx="1342">
                  <c:v>0.61467717592592586</c:v>
                </c:pt>
                <c:pt idx="1343">
                  <c:v>0.61468106481481477</c:v>
                </c:pt>
                <c:pt idx="1344">
                  <c:v>0.61468449074074072</c:v>
                </c:pt>
                <c:pt idx="1345">
                  <c:v>0.6146882754629629</c:v>
                </c:pt>
                <c:pt idx="1346">
                  <c:v>0.61469209490740739</c:v>
                </c:pt>
                <c:pt idx="1347">
                  <c:v>0.6146954745370371</c:v>
                </c:pt>
                <c:pt idx="1348">
                  <c:v>0.6146993287037037</c:v>
                </c:pt>
                <c:pt idx="1349">
                  <c:v>0.61470304398148146</c:v>
                </c:pt>
                <c:pt idx="1350">
                  <c:v>0.61470659722222221</c:v>
                </c:pt>
                <c:pt idx="1351">
                  <c:v>0.6147095949074074</c:v>
                </c:pt>
                <c:pt idx="1352">
                  <c:v>0.61471324074074074</c:v>
                </c:pt>
                <c:pt idx="1353">
                  <c:v>0.61471624999999996</c:v>
                </c:pt>
                <c:pt idx="1354">
                  <c:v>0.61472011574074081</c:v>
                </c:pt>
                <c:pt idx="1355">
                  <c:v>0.61472395833333338</c:v>
                </c:pt>
                <c:pt idx="1356">
                  <c:v>0.61472723379629624</c:v>
                </c:pt>
                <c:pt idx="1357">
                  <c:v>0.61473113425925929</c:v>
                </c:pt>
                <c:pt idx="1358">
                  <c:v>0.61473503472222224</c:v>
                </c:pt>
                <c:pt idx="1359">
                  <c:v>0.61473875</c:v>
                </c:pt>
                <c:pt idx="1360">
                  <c:v>0.61474206018518518</c:v>
                </c:pt>
                <c:pt idx="1361">
                  <c:v>0.61474584490740736</c:v>
                </c:pt>
                <c:pt idx="1362">
                  <c:v>0.61474964120370368</c:v>
                </c:pt>
                <c:pt idx="1363">
                  <c:v>0.614752962962963</c:v>
                </c:pt>
                <c:pt idx="1364">
                  <c:v>0.61475667824074076</c:v>
                </c:pt>
                <c:pt idx="1365">
                  <c:v>0.6147599768518518</c:v>
                </c:pt>
                <c:pt idx="1366">
                  <c:v>0.61476373842592591</c:v>
                </c:pt>
                <c:pt idx="1367">
                  <c:v>0.61476726851851848</c:v>
                </c:pt>
                <c:pt idx="1368">
                  <c:v>0.61477027777777782</c:v>
                </c:pt>
                <c:pt idx="1369">
                  <c:v>0.61477385416666663</c:v>
                </c:pt>
                <c:pt idx="1370">
                  <c:v>0.61477695601851845</c:v>
                </c:pt>
                <c:pt idx="1371">
                  <c:v>0.61478055555555555</c:v>
                </c:pt>
                <c:pt idx="1372">
                  <c:v>0.61478449074074071</c:v>
                </c:pt>
                <c:pt idx="1373">
                  <c:v>0.61478781250000003</c:v>
                </c:pt>
                <c:pt idx="1374">
                  <c:v>0.61479163194444442</c:v>
                </c:pt>
                <c:pt idx="1375">
                  <c:v>0.61479559027777775</c:v>
                </c:pt>
                <c:pt idx="1376">
                  <c:v>0.61479942129629628</c:v>
                </c:pt>
                <c:pt idx="1377">
                  <c:v>0.61480270833333328</c:v>
                </c:pt>
                <c:pt idx="1378">
                  <c:v>0.6148065972222222</c:v>
                </c:pt>
                <c:pt idx="1379">
                  <c:v>0.61481186342592598</c:v>
                </c:pt>
                <c:pt idx="1380">
                  <c:v>0.6148152199074074</c:v>
                </c:pt>
                <c:pt idx="1381">
                  <c:v>0.61481901620370372</c:v>
                </c:pt>
                <c:pt idx="1382">
                  <c:v>0.61482212962962957</c:v>
                </c:pt>
                <c:pt idx="1383">
                  <c:v>0.61482568287037032</c:v>
                </c:pt>
                <c:pt idx="1384">
                  <c:v>0.61482877314814821</c:v>
                </c:pt>
                <c:pt idx="1385">
                  <c:v>0.61483234953703703</c:v>
                </c:pt>
                <c:pt idx="1386">
                  <c:v>0.61483597222222219</c:v>
                </c:pt>
                <c:pt idx="1387">
                  <c:v>0.61483950231481488</c:v>
                </c:pt>
                <c:pt idx="1388">
                  <c:v>0.61484244212962957</c:v>
                </c:pt>
                <c:pt idx="1389">
                  <c:v>0.61484598379629629</c:v>
                </c:pt>
                <c:pt idx="1390">
                  <c:v>0.61484893518518524</c:v>
                </c:pt>
                <c:pt idx="1391">
                  <c:v>0.61485259259259262</c:v>
                </c:pt>
                <c:pt idx="1392">
                  <c:v>0.61485608796296298</c:v>
                </c:pt>
                <c:pt idx="1393">
                  <c:v>0.61485961805555556</c:v>
                </c:pt>
                <c:pt idx="1394">
                  <c:v>0.61486252314814815</c:v>
                </c:pt>
                <c:pt idx="1395">
                  <c:v>0.61486601851851852</c:v>
                </c:pt>
                <c:pt idx="1396">
                  <c:v>0.61486908564814813</c:v>
                </c:pt>
                <c:pt idx="1397">
                  <c:v>0.61487282407407406</c:v>
                </c:pt>
                <c:pt idx="1398">
                  <c:v>0.61487664351851856</c:v>
                </c:pt>
                <c:pt idx="1399">
                  <c:v>0.614880324074074</c:v>
                </c:pt>
                <c:pt idx="1400">
                  <c:v>0.61488339120370372</c:v>
                </c:pt>
                <c:pt idx="1401">
                  <c:v>0.61488730324074081</c:v>
                </c:pt>
                <c:pt idx="1402">
                  <c:v>0.61489114583333337</c:v>
                </c:pt>
                <c:pt idx="1403">
                  <c:v>0.61489488425925931</c:v>
                </c:pt>
                <c:pt idx="1404">
                  <c:v>0.6148982291666667</c:v>
                </c:pt>
                <c:pt idx="1405">
                  <c:v>0.61490206018518523</c:v>
                </c:pt>
                <c:pt idx="1406">
                  <c:v>0.61490576388888896</c:v>
                </c:pt>
                <c:pt idx="1407">
                  <c:v>0.61490913194444441</c:v>
                </c:pt>
                <c:pt idx="1408">
                  <c:v>0.61491284722222217</c:v>
                </c:pt>
                <c:pt idx="1409">
                  <c:v>0.61491630787037044</c:v>
                </c:pt>
                <c:pt idx="1410">
                  <c:v>0.61492005787037041</c:v>
                </c:pt>
                <c:pt idx="1411">
                  <c:v>0.61492383101851855</c:v>
                </c:pt>
                <c:pt idx="1412">
                  <c:v>0.61492712962962959</c:v>
                </c:pt>
                <c:pt idx="1413">
                  <c:v>0.61493075231481475</c:v>
                </c:pt>
                <c:pt idx="1414">
                  <c:v>0.61493434027777771</c:v>
                </c:pt>
                <c:pt idx="1415">
                  <c:v>0.61493789351851846</c:v>
                </c:pt>
                <c:pt idx="1416">
                  <c:v>0.61494079861111117</c:v>
                </c:pt>
                <c:pt idx="1417">
                  <c:v>0.61494434027777778</c:v>
                </c:pt>
                <c:pt idx="1418">
                  <c:v>0.61494746527777777</c:v>
                </c:pt>
                <c:pt idx="1419">
                  <c:v>0.61495136574074072</c:v>
                </c:pt>
                <c:pt idx="1420">
                  <c:v>0.61495510416666666</c:v>
                </c:pt>
                <c:pt idx="1421">
                  <c:v>0.61495822916666665</c:v>
                </c:pt>
                <c:pt idx="1422">
                  <c:v>0.61496207175925932</c:v>
                </c:pt>
                <c:pt idx="1423">
                  <c:v>0.61496528935185191</c:v>
                </c:pt>
                <c:pt idx="1424">
                  <c:v>0.61496909722222226</c:v>
                </c:pt>
                <c:pt idx="1425">
                  <c:v>0.61497292824074068</c:v>
                </c:pt>
                <c:pt idx="1426">
                  <c:v>0.61497605324074078</c:v>
                </c:pt>
                <c:pt idx="1427">
                  <c:v>0.61497996527777776</c:v>
                </c:pt>
                <c:pt idx="1428">
                  <c:v>0.6149837037037037</c:v>
                </c:pt>
                <c:pt idx="1429">
                  <c:v>0.61498744212962964</c:v>
                </c:pt>
                <c:pt idx="1430">
                  <c:v>0.61499071759259261</c:v>
                </c:pt>
                <c:pt idx="1431">
                  <c:v>0.61499427083333336</c:v>
                </c:pt>
                <c:pt idx="1432">
                  <c:v>0.61499782407407411</c:v>
                </c:pt>
                <c:pt idx="1433">
                  <c:v>0.61500175925925926</c:v>
                </c:pt>
                <c:pt idx="1434">
                  <c:v>0.61500469907407407</c:v>
                </c:pt>
                <c:pt idx="1435">
                  <c:v>0.61500868055555558</c:v>
                </c:pt>
                <c:pt idx="1436">
                  <c:v>0.61501248842592593</c:v>
                </c:pt>
                <c:pt idx="1437">
                  <c:v>0.61501622685185187</c:v>
                </c:pt>
                <c:pt idx="1438">
                  <c:v>0.61501961805555549</c:v>
                </c:pt>
                <c:pt idx="1439">
                  <c:v>0.6150233449074074</c:v>
                </c:pt>
                <c:pt idx="1440">
                  <c:v>0.61502717592592593</c:v>
                </c:pt>
                <c:pt idx="1441">
                  <c:v>0.61503085648148148</c:v>
                </c:pt>
                <c:pt idx="1442">
                  <c:v>0.61503405092592589</c:v>
                </c:pt>
                <c:pt idx="1443">
                  <c:v>0.61503800925925922</c:v>
                </c:pt>
                <c:pt idx="1444">
                  <c:v>0.61504173611111113</c:v>
                </c:pt>
                <c:pt idx="1445">
                  <c:v>0.61504490740740747</c:v>
                </c:pt>
                <c:pt idx="1446">
                  <c:v>0.61504865740740744</c:v>
                </c:pt>
                <c:pt idx="1447">
                  <c:v>0.61505157407407407</c:v>
                </c:pt>
                <c:pt idx="1448">
                  <c:v>0.61505530092592597</c:v>
                </c:pt>
                <c:pt idx="1449">
                  <c:v>0.61505886574074076</c:v>
                </c:pt>
                <c:pt idx="1450">
                  <c:v>0.61506234953703698</c:v>
                </c:pt>
                <c:pt idx="1451">
                  <c:v>0.61506531249999996</c:v>
                </c:pt>
                <c:pt idx="1452">
                  <c:v>0.61506881944444447</c:v>
                </c:pt>
                <c:pt idx="1453">
                  <c:v>0.61507185185185187</c:v>
                </c:pt>
                <c:pt idx="1454">
                  <c:v>0.6150753703703703</c:v>
                </c:pt>
                <c:pt idx="1455">
                  <c:v>0.61507893518518519</c:v>
                </c:pt>
                <c:pt idx="1456">
                  <c:v>0.61508252314814815</c:v>
                </c:pt>
                <c:pt idx="1457">
                  <c:v>0.61508543981481478</c:v>
                </c:pt>
                <c:pt idx="1458">
                  <c:v>0.61508894675925929</c:v>
                </c:pt>
                <c:pt idx="1459">
                  <c:v>0.6150918865740741</c:v>
                </c:pt>
                <c:pt idx="1460">
                  <c:v>0.61509557870370368</c:v>
                </c:pt>
                <c:pt idx="1461">
                  <c:v>0.61509923611111106</c:v>
                </c:pt>
                <c:pt idx="1462">
                  <c:v>0.61510307870370373</c:v>
                </c:pt>
                <c:pt idx="1463">
                  <c:v>0.61510646990740747</c:v>
                </c:pt>
                <c:pt idx="1464">
                  <c:v>0.61511031250000003</c:v>
                </c:pt>
                <c:pt idx="1465">
                  <c:v>0.61511402777777779</c:v>
                </c:pt>
                <c:pt idx="1466">
                  <c:v>0.61511716435185182</c:v>
                </c:pt>
                <c:pt idx="1467">
                  <c:v>0.61512094907407411</c:v>
                </c:pt>
                <c:pt idx="1468">
                  <c:v>0.61512427083333332</c:v>
                </c:pt>
                <c:pt idx="1469">
                  <c:v>0.61512796296296302</c:v>
                </c:pt>
                <c:pt idx="1470">
                  <c:v>0.61513159722222222</c:v>
                </c:pt>
                <c:pt idx="1471">
                  <c:v>0.61513495370370375</c:v>
                </c:pt>
                <c:pt idx="1472">
                  <c:v>0.61513868055555554</c:v>
                </c:pt>
                <c:pt idx="1473">
                  <c:v>0.61514194444444448</c:v>
                </c:pt>
                <c:pt idx="1474">
                  <c:v>0.61514579861111118</c:v>
                </c:pt>
                <c:pt idx="1475">
                  <c:v>0.61514945601851856</c:v>
                </c:pt>
                <c:pt idx="1476">
                  <c:v>0.61515269675925921</c:v>
                </c:pt>
                <c:pt idx="1477">
                  <c:v>0.61515620370370372</c:v>
                </c:pt>
                <c:pt idx="1478">
                  <c:v>0.61515980324074071</c:v>
                </c:pt>
                <c:pt idx="1479">
                  <c:v>0.61516331018518522</c:v>
                </c:pt>
                <c:pt idx="1480">
                  <c:v>0.61516627314814809</c:v>
                </c:pt>
                <c:pt idx="1481">
                  <c:v>0.61516981481481481</c:v>
                </c:pt>
                <c:pt idx="1482">
                  <c:v>0.61517302083333336</c:v>
                </c:pt>
                <c:pt idx="1483">
                  <c:v>0.61517706018518525</c:v>
                </c:pt>
                <c:pt idx="1484">
                  <c:v>0.61518079861111108</c:v>
                </c:pt>
                <c:pt idx="1485">
                  <c:v>0.61518402777777781</c:v>
                </c:pt>
                <c:pt idx="1486">
                  <c:v>0.61518811342592594</c:v>
                </c:pt>
                <c:pt idx="1487">
                  <c:v>0.61519349537037038</c:v>
                </c:pt>
                <c:pt idx="1488">
                  <c:v>0.61519730324074073</c:v>
                </c:pt>
                <c:pt idx="1489">
                  <c:v>0.61520101851851849</c:v>
                </c:pt>
                <c:pt idx="1490">
                  <c:v>0.61520434027777771</c:v>
                </c:pt>
                <c:pt idx="1491">
                  <c:v>0.61520820601851856</c:v>
                </c:pt>
                <c:pt idx="1492">
                  <c:v>0.61521208333333333</c:v>
                </c:pt>
                <c:pt idx="1493">
                  <c:v>0.61521585648148147</c:v>
                </c:pt>
                <c:pt idx="1494">
                  <c:v>0.61521879629629628</c:v>
                </c:pt>
                <c:pt idx="1495">
                  <c:v>0.61522238425925924</c:v>
                </c:pt>
                <c:pt idx="1496">
                  <c:v>0.61522533564814819</c:v>
                </c:pt>
                <c:pt idx="1497">
                  <c:v>0.61522899305555556</c:v>
                </c:pt>
                <c:pt idx="1498">
                  <c:v>0.61523278935185188</c:v>
                </c:pt>
                <c:pt idx="1499">
                  <c:v>0.61523597222222215</c:v>
                </c:pt>
                <c:pt idx="1500">
                  <c:v>0.61523980324074079</c:v>
                </c:pt>
                <c:pt idx="1501">
                  <c:v>0.61524296296296299</c:v>
                </c:pt>
                <c:pt idx="1502">
                  <c:v>0.61524689814814815</c:v>
                </c:pt>
                <c:pt idx="1503">
                  <c:v>0.61525068287037044</c:v>
                </c:pt>
                <c:pt idx="1504">
                  <c:v>0.61525377314814811</c:v>
                </c:pt>
                <c:pt idx="1505">
                  <c:v>0.61525771990740741</c:v>
                </c:pt>
                <c:pt idx="1506">
                  <c:v>0.61526145833333334</c:v>
                </c:pt>
                <c:pt idx="1507">
                  <c:v>0.6152651736111111</c:v>
                </c:pt>
                <c:pt idx="1508">
                  <c:v>0.61526864583333329</c:v>
                </c:pt>
                <c:pt idx="1509">
                  <c:v>0.61527238425925923</c:v>
                </c:pt>
                <c:pt idx="1510">
                  <c:v>0.61527599537037037</c:v>
                </c:pt>
                <c:pt idx="1511">
                  <c:v>0.61527956018518515</c:v>
                </c:pt>
                <c:pt idx="1512">
                  <c:v>0.61528256944444448</c:v>
                </c:pt>
                <c:pt idx="1513">
                  <c:v>0.61528629629629628</c:v>
                </c:pt>
                <c:pt idx="1514">
                  <c:v>0.6152898726851852</c:v>
                </c:pt>
                <c:pt idx="1515">
                  <c:v>0.61529344907407413</c:v>
                </c:pt>
                <c:pt idx="1516">
                  <c:v>0.61529650462962959</c:v>
                </c:pt>
                <c:pt idx="1517">
                  <c:v>0.61530016203703697</c:v>
                </c:pt>
                <c:pt idx="1518">
                  <c:v>0.61530327546296293</c:v>
                </c:pt>
                <c:pt idx="1519">
                  <c:v>0.61530682870370368</c:v>
                </c:pt>
                <c:pt idx="1520">
                  <c:v>0.61531047453703702</c:v>
                </c:pt>
                <c:pt idx="1521">
                  <c:v>0.61531408564814816</c:v>
                </c:pt>
                <c:pt idx="1522">
                  <c:v>0.61531706018518517</c:v>
                </c:pt>
                <c:pt idx="1523">
                  <c:v>0.61532070601851852</c:v>
                </c:pt>
                <c:pt idx="1524">
                  <c:v>0.61532386574074072</c:v>
                </c:pt>
                <c:pt idx="1525">
                  <c:v>0.61532788194444443</c:v>
                </c:pt>
                <c:pt idx="1526">
                  <c:v>0.61533166666666672</c:v>
                </c:pt>
                <c:pt idx="1527">
                  <c:v>0.6153348495370371</c:v>
                </c:pt>
                <c:pt idx="1528">
                  <c:v>0.61533887731481485</c:v>
                </c:pt>
                <c:pt idx="1529">
                  <c:v>0.61534271990740741</c:v>
                </c:pt>
                <c:pt idx="1530">
                  <c:v>0.6153459375</c:v>
                </c:pt>
                <c:pt idx="1531">
                  <c:v>0.61534983796296294</c:v>
                </c:pt>
                <c:pt idx="1532">
                  <c:v>0.6153530439814815</c:v>
                </c:pt>
                <c:pt idx="1533">
                  <c:v>0.61535725694444443</c:v>
                </c:pt>
                <c:pt idx="1534">
                  <c:v>0.6153611342592592</c:v>
                </c:pt>
                <c:pt idx="1535">
                  <c:v>0.61536434027777775</c:v>
                </c:pt>
                <c:pt idx="1536">
                  <c:v>0.61536826388888888</c:v>
                </c:pt>
                <c:pt idx="1537">
                  <c:v>0.61537214120370376</c:v>
                </c:pt>
                <c:pt idx="1538">
                  <c:v>0.61537535879629635</c:v>
                </c:pt>
                <c:pt idx="1539">
                  <c:v>0.61537939814814813</c:v>
                </c:pt>
                <c:pt idx="1540">
                  <c:v>0.61538300925925926</c:v>
                </c:pt>
                <c:pt idx="1541">
                  <c:v>0.61538657407407404</c:v>
                </c:pt>
                <c:pt idx="1542">
                  <c:v>0.61538972222222221</c:v>
                </c:pt>
                <c:pt idx="1543">
                  <c:v>0.61539327546296296</c:v>
                </c:pt>
                <c:pt idx="1544">
                  <c:v>0.6153966666666667</c:v>
                </c:pt>
                <c:pt idx="1545">
                  <c:v>0.6154005208333333</c:v>
                </c:pt>
                <c:pt idx="1546">
                  <c:v>0.61540429398148155</c:v>
                </c:pt>
                <c:pt idx="1547">
                  <c:v>0.61540777777777778</c:v>
                </c:pt>
                <c:pt idx="1548">
                  <c:v>0.61541162037037034</c:v>
                </c:pt>
                <c:pt idx="1549">
                  <c:v>0.61541541666666666</c:v>
                </c:pt>
                <c:pt idx="1550">
                  <c:v>0.61541873842592587</c:v>
                </c:pt>
                <c:pt idx="1551">
                  <c:v>0.6154226967592592</c:v>
                </c:pt>
                <c:pt idx="1552">
                  <c:v>0.6154266435185185</c:v>
                </c:pt>
                <c:pt idx="1553">
                  <c:v>0.61543003472222224</c:v>
                </c:pt>
                <c:pt idx="1554">
                  <c:v>0.61543370370370376</c:v>
                </c:pt>
                <c:pt idx="1555">
                  <c:v>0.61543710648148153</c:v>
                </c:pt>
                <c:pt idx="1556">
                  <c:v>0.61544092592592592</c:v>
                </c:pt>
                <c:pt idx="1557">
                  <c:v>0.61544443287037043</c:v>
                </c:pt>
                <c:pt idx="1558">
                  <c:v>0.6154475231481481</c:v>
                </c:pt>
                <c:pt idx="1559">
                  <c:v>0.61545108796296299</c:v>
                </c:pt>
                <c:pt idx="1560">
                  <c:v>0.61545417824074067</c:v>
                </c:pt>
                <c:pt idx="1561">
                  <c:v>0.61545790509259257</c:v>
                </c:pt>
                <c:pt idx="1562">
                  <c:v>0.61546156250000006</c:v>
                </c:pt>
                <c:pt idx="1563">
                  <c:v>0.61546487268518513</c:v>
                </c:pt>
                <c:pt idx="1564">
                  <c:v>0.61546864583333327</c:v>
                </c:pt>
                <c:pt idx="1565">
                  <c:v>0.61547418981481483</c:v>
                </c:pt>
                <c:pt idx="1566">
                  <c:v>0.6154781944444444</c:v>
                </c:pt>
                <c:pt idx="1567">
                  <c:v>0.61548190972222228</c:v>
                </c:pt>
                <c:pt idx="1568">
                  <c:v>0.61548512731481486</c:v>
                </c:pt>
                <c:pt idx="1569">
                  <c:v>0.61548910879629626</c:v>
                </c:pt>
                <c:pt idx="1570">
                  <c:v>0.61549298611111114</c:v>
                </c:pt>
                <c:pt idx="1571">
                  <c:v>0.61549678240740746</c:v>
                </c:pt>
                <c:pt idx="1572">
                  <c:v>0.61550004629629629</c:v>
                </c:pt>
                <c:pt idx="1573">
                  <c:v>0.61550356481481483</c:v>
                </c:pt>
                <c:pt idx="1574">
                  <c:v>0.61550714120370376</c:v>
                </c:pt>
                <c:pt idx="1575">
                  <c:v>0.61551067129629633</c:v>
                </c:pt>
                <c:pt idx="1576">
                  <c:v>0.61551409722222228</c:v>
                </c:pt>
                <c:pt idx="1577">
                  <c:v>0.61551776620370369</c:v>
                </c:pt>
                <c:pt idx="1578">
                  <c:v>0.61552072916666667</c:v>
                </c:pt>
                <c:pt idx="1579">
                  <c:v>0.61552446759259261</c:v>
                </c:pt>
                <c:pt idx="1580">
                  <c:v>0.61552807870370374</c:v>
                </c:pt>
                <c:pt idx="1581">
                  <c:v>0.61553103009259258</c:v>
                </c:pt>
                <c:pt idx="1582">
                  <c:v>0.61553483796296293</c:v>
                </c:pt>
                <c:pt idx="1583">
                  <c:v>0.6155378587962963</c:v>
                </c:pt>
                <c:pt idx="1584">
                  <c:v>0.61554153935185185</c:v>
                </c:pt>
                <c:pt idx="1585">
                  <c:v>0.61554508101851846</c:v>
                </c:pt>
                <c:pt idx="1586">
                  <c:v>0.61554884259259257</c:v>
                </c:pt>
                <c:pt idx="1587">
                  <c:v>0.61555223379629631</c:v>
                </c:pt>
                <c:pt idx="1588">
                  <c:v>0.61555606481481484</c:v>
                </c:pt>
                <c:pt idx="1589">
                  <c:v>0.61555982638888895</c:v>
                </c:pt>
                <c:pt idx="1590">
                  <c:v>0.61556312499999999</c:v>
                </c:pt>
                <c:pt idx="1591">
                  <c:v>0.61556681712962968</c:v>
                </c:pt>
                <c:pt idx="1592">
                  <c:v>0.61557021990740746</c:v>
                </c:pt>
                <c:pt idx="1593">
                  <c:v>0.61557406250000002</c:v>
                </c:pt>
                <c:pt idx="1594">
                  <c:v>0.61557778935185181</c:v>
                </c:pt>
                <c:pt idx="1595">
                  <c:v>0.61558114583333334</c:v>
                </c:pt>
                <c:pt idx="1596">
                  <c:v>0.6155849537037037</c:v>
                </c:pt>
                <c:pt idx="1597">
                  <c:v>0.61558875000000002</c:v>
                </c:pt>
                <c:pt idx="1598">
                  <c:v>0.61559207175925923</c:v>
                </c:pt>
                <c:pt idx="1599">
                  <c:v>0.61559574074074075</c:v>
                </c:pt>
                <c:pt idx="1600">
                  <c:v>0.61559912037037035</c:v>
                </c:pt>
                <c:pt idx="1601">
                  <c:v>0.61560296296296302</c:v>
                </c:pt>
                <c:pt idx="1602">
                  <c:v>0.6156065277777778</c:v>
                </c:pt>
                <c:pt idx="1603">
                  <c:v>0.61560949074074067</c:v>
                </c:pt>
                <c:pt idx="1604">
                  <c:v>0.61561302083333336</c:v>
                </c:pt>
                <c:pt idx="1605">
                  <c:v>0.61561612268518517</c:v>
                </c:pt>
                <c:pt idx="1606">
                  <c:v>0.61561967592592592</c:v>
                </c:pt>
                <c:pt idx="1607">
                  <c:v>0.61562344907407407</c:v>
                </c:pt>
                <c:pt idx="1608">
                  <c:v>0.61562657407407406</c:v>
                </c:pt>
                <c:pt idx="1609">
                  <c:v>0.61563039351851845</c:v>
                </c:pt>
                <c:pt idx="1610">
                  <c:v>0.61563376157407401</c:v>
                </c:pt>
                <c:pt idx="1611">
                  <c:v>0.61563744212962968</c:v>
                </c:pt>
                <c:pt idx="1612">
                  <c:v>0.61564120370370368</c:v>
                </c:pt>
                <c:pt idx="1613">
                  <c:v>0.61564469907407404</c:v>
                </c:pt>
                <c:pt idx="1614">
                  <c:v>0.61564843749999998</c:v>
                </c:pt>
                <c:pt idx="1615">
                  <c:v>0.61565225694444448</c:v>
                </c:pt>
                <c:pt idx="1616">
                  <c:v>0.61565548611111109</c:v>
                </c:pt>
                <c:pt idx="1617">
                  <c:v>0.61565924768518521</c:v>
                </c:pt>
                <c:pt idx="1618">
                  <c:v>0.61566259259259259</c:v>
                </c:pt>
                <c:pt idx="1619">
                  <c:v>0.6156664467592593</c:v>
                </c:pt>
                <c:pt idx="1620">
                  <c:v>0.61567000000000005</c:v>
                </c:pt>
                <c:pt idx="1621">
                  <c:v>0.61567305555555552</c:v>
                </c:pt>
                <c:pt idx="1622">
                  <c:v>0.61567660879629627</c:v>
                </c:pt>
                <c:pt idx="1623">
                  <c:v>0.6156797453703704</c:v>
                </c:pt>
                <c:pt idx="1624">
                  <c:v>0.6156833796296296</c:v>
                </c:pt>
                <c:pt idx="1625">
                  <c:v>0.61568718749999995</c:v>
                </c:pt>
                <c:pt idx="1626">
                  <c:v>0.61569047453703707</c:v>
                </c:pt>
                <c:pt idx="1627">
                  <c:v>0.61569415509259262</c:v>
                </c:pt>
                <c:pt idx="1628">
                  <c:v>0.6156974652777778</c:v>
                </c:pt>
                <c:pt idx="1629">
                  <c:v>0.61570126157407412</c:v>
                </c:pt>
                <c:pt idx="1630">
                  <c:v>0.61570498842592591</c:v>
                </c:pt>
                <c:pt idx="1631">
                  <c:v>0.61570841435185186</c:v>
                </c:pt>
                <c:pt idx="1632">
                  <c:v>0.61571376157407409</c:v>
                </c:pt>
                <c:pt idx="1633">
                  <c:v>0.61571758101851859</c:v>
                </c:pt>
                <c:pt idx="1634">
                  <c:v>0.61572144675925922</c:v>
                </c:pt>
                <c:pt idx="1635">
                  <c:v>0.61572520833333333</c:v>
                </c:pt>
                <c:pt idx="1636">
                  <c:v>0.61572819444444449</c:v>
                </c:pt>
                <c:pt idx="1637">
                  <c:v>0.61573184027777772</c:v>
                </c:pt>
                <c:pt idx="1638">
                  <c:v>0.61573482638888888</c:v>
                </c:pt>
                <c:pt idx="1639">
                  <c:v>0.61573850694444443</c:v>
                </c:pt>
                <c:pt idx="1640">
                  <c:v>0.61574202546296297</c:v>
                </c:pt>
                <c:pt idx="1641">
                  <c:v>0.61574502314814816</c:v>
                </c:pt>
                <c:pt idx="1642">
                  <c:v>0.61574853009259256</c:v>
                </c:pt>
                <c:pt idx="1643">
                  <c:v>0.61575145833333333</c:v>
                </c:pt>
                <c:pt idx="1644">
                  <c:v>0.61575511574074071</c:v>
                </c:pt>
                <c:pt idx="1645">
                  <c:v>0.61575866898148146</c:v>
                </c:pt>
                <c:pt idx="1646">
                  <c:v>0.6157621875</c:v>
                </c:pt>
                <c:pt idx="1647">
                  <c:v>0.61576512731481481</c:v>
                </c:pt>
                <c:pt idx="1648">
                  <c:v>0.61576863425925932</c:v>
                </c:pt>
                <c:pt idx="1649">
                  <c:v>0.61577168981481478</c:v>
                </c:pt>
                <c:pt idx="1650">
                  <c:v>0.6157754861111111</c:v>
                </c:pt>
                <c:pt idx="1651">
                  <c:v>0.61577931712962963</c:v>
                </c:pt>
                <c:pt idx="1652">
                  <c:v>0.61578307870370363</c:v>
                </c:pt>
                <c:pt idx="1653">
                  <c:v>0.61578621527777777</c:v>
                </c:pt>
                <c:pt idx="1654">
                  <c:v>0.61579011574074072</c:v>
                </c:pt>
                <c:pt idx="1655">
                  <c:v>0.61579388888888886</c:v>
                </c:pt>
                <c:pt idx="1656">
                  <c:v>0.61579769675925922</c:v>
                </c:pt>
                <c:pt idx="1657">
                  <c:v>0.61580106481481478</c:v>
                </c:pt>
                <c:pt idx="1658">
                  <c:v>0.61580488425925928</c:v>
                </c:pt>
                <c:pt idx="1659">
                  <c:v>0.61580864583333328</c:v>
                </c:pt>
                <c:pt idx="1660">
                  <c:v>0.61581190972222222</c:v>
                </c:pt>
                <c:pt idx="1661">
                  <c:v>0.6158156018518518</c:v>
                </c:pt>
                <c:pt idx="1662">
                  <c:v>0.61581896990740737</c:v>
                </c:pt>
                <c:pt idx="1663">
                  <c:v>0.61582267361111109</c:v>
                </c:pt>
                <c:pt idx="1664">
                  <c:v>0.615826400462963</c:v>
                </c:pt>
                <c:pt idx="1665">
                  <c:v>0.6158296875</c:v>
                </c:pt>
                <c:pt idx="1666">
                  <c:v>0.61583321759259257</c:v>
                </c:pt>
                <c:pt idx="1667">
                  <c:v>0.61583686342592592</c:v>
                </c:pt>
                <c:pt idx="1668">
                  <c:v>0.61584046296296291</c:v>
                </c:pt>
                <c:pt idx="1669">
                  <c:v>0.61584340277777783</c:v>
                </c:pt>
                <c:pt idx="1670">
                  <c:v>0.61584692129629637</c:v>
                </c:pt>
                <c:pt idx="1671">
                  <c:v>0.61585012731481481</c:v>
                </c:pt>
                <c:pt idx="1672">
                  <c:v>0.61585406249999997</c:v>
                </c:pt>
                <c:pt idx="1673">
                  <c:v>0.61585785879629629</c:v>
                </c:pt>
                <c:pt idx="1674">
                  <c:v>0.61586113425925926</c:v>
                </c:pt>
                <c:pt idx="1675">
                  <c:v>0.615865</c:v>
                </c:pt>
                <c:pt idx="1676">
                  <c:v>0.6158681597222222</c:v>
                </c:pt>
                <c:pt idx="1677">
                  <c:v>0.6158721412037037</c:v>
                </c:pt>
                <c:pt idx="1678">
                  <c:v>0.61587581018518522</c:v>
                </c:pt>
                <c:pt idx="1679">
                  <c:v>0.61587902777777781</c:v>
                </c:pt>
                <c:pt idx="1680">
                  <c:v>0.61588293981481479</c:v>
                </c:pt>
                <c:pt idx="1681">
                  <c:v>0.61588671296296293</c:v>
                </c:pt>
                <c:pt idx="1682">
                  <c:v>0.61588988425925928</c:v>
                </c:pt>
                <c:pt idx="1683">
                  <c:v>0.61589383101851858</c:v>
                </c:pt>
                <c:pt idx="1684">
                  <c:v>0.61589678240740742</c:v>
                </c:pt>
                <c:pt idx="1685">
                  <c:v>0.61590042824074076</c:v>
                </c:pt>
                <c:pt idx="1686">
                  <c:v>0.61590398148148151</c:v>
                </c:pt>
                <c:pt idx="1687">
                  <c:v>0.61590696759259256</c:v>
                </c:pt>
                <c:pt idx="1688">
                  <c:v>0.61591098379629627</c:v>
                </c:pt>
                <c:pt idx="1689">
                  <c:v>0.61591408564814809</c:v>
                </c:pt>
                <c:pt idx="1690">
                  <c:v>0.61591809027777777</c:v>
                </c:pt>
                <c:pt idx="1691">
                  <c:v>0.61592190972222227</c:v>
                </c:pt>
                <c:pt idx="1692">
                  <c:v>0.61592515046296292</c:v>
                </c:pt>
                <c:pt idx="1693">
                  <c:v>0.6159290277777778</c:v>
                </c:pt>
                <c:pt idx="1694">
                  <c:v>0.61593296296296296</c:v>
                </c:pt>
                <c:pt idx="1695">
                  <c:v>0.61593664351851851</c:v>
                </c:pt>
                <c:pt idx="1696">
                  <c:v>0.6159399884259259</c:v>
                </c:pt>
                <c:pt idx="1697">
                  <c:v>0.61594379629629625</c:v>
                </c:pt>
                <c:pt idx="1698">
                  <c:v>0.61594761574074075</c:v>
                </c:pt>
                <c:pt idx="1699">
                  <c:v>0.61595087962962969</c:v>
                </c:pt>
                <c:pt idx="1700">
                  <c:v>0.61595440972222215</c:v>
                </c:pt>
                <c:pt idx="1701">
                  <c:v>0.61595752314814811</c:v>
                </c:pt>
                <c:pt idx="1702">
                  <c:v>0.61596113425925925</c:v>
                </c:pt>
                <c:pt idx="1703">
                  <c:v>0.61596471064814817</c:v>
                </c:pt>
                <c:pt idx="1704">
                  <c:v>0.61596776620370364</c:v>
                </c:pt>
                <c:pt idx="1705">
                  <c:v>0.61597127314814815</c:v>
                </c:pt>
                <c:pt idx="1706">
                  <c:v>0.61597436342592593</c:v>
                </c:pt>
                <c:pt idx="1707">
                  <c:v>0.61597800925925927</c:v>
                </c:pt>
                <c:pt idx="1708">
                  <c:v>0.61598163194444444</c:v>
                </c:pt>
                <c:pt idx="1709">
                  <c:v>0.61598519675925922</c:v>
                </c:pt>
                <c:pt idx="1710">
                  <c:v>0.61598969907407408</c:v>
                </c:pt>
                <c:pt idx="1711">
                  <c:v>0.61599334490740743</c:v>
                </c:pt>
                <c:pt idx="1712">
                  <c:v>0.61599692129629624</c:v>
                </c:pt>
                <c:pt idx="1713">
                  <c:v>0.61600017361111115</c:v>
                </c:pt>
                <c:pt idx="1714">
                  <c:v>0.61600413194444448</c:v>
                </c:pt>
                <c:pt idx="1715">
                  <c:v>0.61600799768518522</c:v>
                </c:pt>
                <c:pt idx="1716">
                  <c:v>0.61601185185185192</c:v>
                </c:pt>
                <c:pt idx="1717">
                  <c:v>0.61601525462962969</c:v>
                </c:pt>
                <c:pt idx="1718">
                  <c:v>0.61601917824074071</c:v>
                </c:pt>
                <c:pt idx="1719">
                  <c:v>0.61602289351851847</c:v>
                </c:pt>
                <c:pt idx="1720">
                  <c:v>0.61602618055555558</c:v>
                </c:pt>
                <c:pt idx="1721">
                  <c:v>0.61603002314814814</c:v>
                </c:pt>
                <c:pt idx="1722">
                  <c:v>0.61603414351851848</c:v>
                </c:pt>
                <c:pt idx="1723">
                  <c:v>0.61603798611111105</c:v>
                </c:pt>
                <c:pt idx="1724">
                  <c:v>0.61604122685185192</c:v>
                </c:pt>
                <c:pt idx="1725">
                  <c:v>0.61604527777777773</c:v>
                </c:pt>
                <c:pt idx="1726">
                  <c:v>0.61604912037037041</c:v>
                </c:pt>
                <c:pt idx="1727">
                  <c:v>0.61605239583333338</c:v>
                </c:pt>
                <c:pt idx="1728">
                  <c:v>0.61605648148148151</c:v>
                </c:pt>
                <c:pt idx="1729">
                  <c:v>0.61606011574074071</c:v>
                </c:pt>
                <c:pt idx="1730">
                  <c:v>0.61606372685185185</c:v>
                </c:pt>
                <c:pt idx="1731">
                  <c:v>0.61606687500000001</c:v>
                </c:pt>
                <c:pt idx="1732">
                  <c:v>0.61607045138888894</c:v>
                </c:pt>
                <c:pt idx="1733">
                  <c:v>0.61607424768518515</c:v>
                </c:pt>
                <c:pt idx="1734">
                  <c:v>0.61607815972222224</c:v>
                </c:pt>
                <c:pt idx="1735">
                  <c:v>0.61608133101851859</c:v>
                </c:pt>
                <c:pt idx="1736">
                  <c:v>0.61608531249999998</c:v>
                </c:pt>
                <c:pt idx="1737">
                  <c:v>0.61608918981481475</c:v>
                </c:pt>
                <c:pt idx="1738">
                  <c:v>0.61609234953703707</c:v>
                </c:pt>
                <c:pt idx="1739">
                  <c:v>0.61609620370370377</c:v>
                </c:pt>
                <c:pt idx="1740">
                  <c:v>0.61609958333333337</c:v>
                </c:pt>
                <c:pt idx="1741">
                  <c:v>0.61610355324074073</c:v>
                </c:pt>
                <c:pt idx="1742">
                  <c:v>0.61610741898148147</c:v>
                </c:pt>
                <c:pt idx="1743">
                  <c:v>0.61611060185185185</c:v>
                </c:pt>
                <c:pt idx="1744">
                  <c:v>0.61611460648148142</c:v>
                </c:pt>
                <c:pt idx="1745">
                  <c:v>0.61611849537037033</c:v>
                </c:pt>
                <c:pt idx="1746">
                  <c:v>0.61612155092592591</c:v>
                </c:pt>
                <c:pt idx="1747">
                  <c:v>0.6161252083333334</c:v>
                </c:pt>
                <c:pt idx="1748">
                  <c:v>0.61612821759259262</c:v>
                </c:pt>
                <c:pt idx="1749">
                  <c:v>0.61613202546296297</c:v>
                </c:pt>
                <c:pt idx="1750">
                  <c:v>0.6161358564814815</c:v>
                </c:pt>
                <c:pt idx="1751">
                  <c:v>0.61613907407407409</c:v>
                </c:pt>
                <c:pt idx="1752">
                  <c:v>0.61614313657407405</c:v>
                </c:pt>
                <c:pt idx="1753">
                  <c:v>0.61614689814814816</c:v>
                </c:pt>
                <c:pt idx="1754">
                  <c:v>0.61615064814814813</c:v>
                </c:pt>
                <c:pt idx="1755">
                  <c:v>0.61615398148148148</c:v>
                </c:pt>
                <c:pt idx="1756">
                  <c:v>0.61615771990740742</c:v>
                </c:pt>
                <c:pt idx="1757">
                  <c:v>0.61616157407407413</c:v>
                </c:pt>
                <c:pt idx="1758">
                  <c:v>0.61616504629629631</c:v>
                </c:pt>
                <c:pt idx="1759">
                  <c:v>0.61616880787037032</c:v>
                </c:pt>
                <c:pt idx="1760">
                  <c:v>0.61617210648148146</c:v>
                </c:pt>
                <c:pt idx="1761">
                  <c:v>0.61617600694444441</c:v>
                </c:pt>
                <c:pt idx="1762">
                  <c:v>0.61617956018518516</c:v>
                </c:pt>
                <c:pt idx="1763">
                  <c:v>0.61618265046296294</c:v>
                </c:pt>
                <c:pt idx="1764">
                  <c:v>0.61618626157407408</c:v>
                </c:pt>
                <c:pt idx="1765">
                  <c:v>0.61618931712962965</c:v>
                </c:pt>
                <c:pt idx="1766">
                  <c:v>0.61619290509259261</c:v>
                </c:pt>
                <c:pt idx="1767">
                  <c:v>0.61619649305555557</c:v>
                </c:pt>
                <c:pt idx="1768">
                  <c:v>0.61619946759259259</c:v>
                </c:pt>
                <c:pt idx="1769">
                  <c:v>0.61620304398148151</c:v>
                </c:pt>
                <c:pt idx="1770">
                  <c:v>0.61620621527777775</c:v>
                </c:pt>
                <c:pt idx="1771">
                  <c:v>0.6162097685185185</c:v>
                </c:pt>
                <c:pt idx="1772">
                  <c:v>0.61621337962962963</c:v>
                </c:pt>
                <c:pt idx="1773">
                  <c:v>0.61621692129629635</c:v>
                </c:pt>
                <c:pt idx="1774">
                  <c:v>0.61621988425925933</c:v>
                </c:pt>
                <c:pt idx="1775">
                  <c:v>0.61622346064814815</c:v>
                </c:pt>
                <c:pt idx="1776">
                  <c:v>0.6162267939814815</c:v>
                </c:pt>
                <c:pt idx="1777">
                  <c:v>0.61623233796296295</c:v>
                </c:pt>
                <c:pt idx="1778">
                  <c:v>0.61623628472222225</c:v>
                </c:pt>
                <c:pt idx="1779">
                  <c:v>0.61624006944444443</c:v>
                </c:pt>
                <c:pt idx="1780">
                  <c:v>0.61624326388888895</c:v>
                </c:pt>
                <c:pt idx="1781">
                  <c:v>0.61624712962962958</c:v>
                </c:pt>
                <c:pt idx="1782">
                  <c:v>0.61625090277777772</c:v>
                </c:pt>
                <c:pt idx="1783">
                  <c:v>0.61625474537037039</c:v>
                </c:pt>
                <c:pt idx="1784">
                  <c:v>0.61625811342592596</c:v>
                </c:pt>
                <c:pt idx="1785">
                  <c:v>0.61626181712962957</c:v>
                </c:pt>
                <c:pt idx="1786">
                  <c:v>0.61626565972222225</c:v>
                </c:pt>
                <c:pt idx="1787">
                  <c:v>0.61626952546296299</c:v>
                </c:pt>
                <c:pt idx="1788">
                  <c:v>0.61627270833333336</c:v>
                </c:pt>
                <c:pt idx="1789">
                  <c:v>0.61627671296296294</c:v>
                </c:pt>
                <c:pt idx="1790">
                  <c:v>0.61628054398148147</c:v>
                </c:pt>
                <c:pt idx="1791">
                  <c:v>0.61628353009259262</c:v>
                </c:pt>
                <c:pt idx="1792">
                  <c:v>0.61628709490740741</c:v>
                </c:pt>
                <c:pt idx="1793">
                  <c:v>0.61629011574074077</c:v>
                </c:pt>
                <c:pt idx="1794">
                  <c:v>0.61629383101851853</c:v>
                </c:pt>
                <c:pt idx="1795">
                  <c:v>0.61629748842592591</c:v>
                </c:pt>
                <c:pt idx="1796">
                  <c:v>0.61630123842592599</c:v>
                </c:pt>
                <c:pt idx="1797">
                  <c:v>0.61630460648148155</c:v>
                </c:pt>
                <c:pt idx="1798">
                  <c:v>0.61630844907407412</c:v>
                </c:pt>
                <c:pt idx="1799">
                  <c:v>0.61631221064814812</c:v>
                </c:pt>
                <c:pt idx="1800">
                  <c:v>0.61631549768518512</c:v>
                </c:pt>
                <c:pt idx="1801">
                  <c:v>0.61631930555555559</c:v>
                </c:pt>
                <c:pt idx="1802">
                  <c:v>0.61632259259259259</c:v>
                </c:pt>
                <c:pt idx="1803">
                  <c:v>0.61632643518518515</c:v>
                </c:pt>
                <c:pt idx="1804">
                  <c:v>0.61633019675925926</c:v>
                </c:pt>
                <c:pt idx="1805">
                  <c:v>0.61633350694444444</c:v>
                </c:pt>
                <c:pt idx="1806">
                  <c:v>0.61633733796296297</c:v>
                </c:pt>
                <c:pt idx="1807">
                  <c:v>0.61634109953703697</c:v>
                </c:pt>
                <c:pt idx="1808">
                  <c:v>0.61634436342592591</c:v>
                </c:pt>
                <c:pt idx="1809">
                  <c:v>0.61634789351851849</c:v>
                </c:pt>
                <c:pt idx="1810">
                  <c:v>0.61635103009259262</c:v>
                </c:pt>
                <c:pt idx="1811">
                  <c:v>0.61635460648148144</c:v>
                </c:pt>
                <c:pt idx="1812">
                  <c:v>0.61635821759259257</c:v>
                </c:pt>
                <c:pt idx="1813">
                  <c:v>0.6163620486111111</c:v>
                </c:pt>
                <c:pt idx="1814">
                  <c:v>0.61636525462962966</c:v>
                </c:pt>
                <c:pt idx="1815">
                  <c:v>0.6163692476851852</c:v>
                </c:pt>
                <c:pt idx="1816">
                  <c:v>0.61637296296296296</c:v>
                </c:pt>
                <c:pt idx="1817">
                  <c:v>0.61637621527777775</c:v>
                </c:pt>
                <c:pt idx="1818">
                  <c:v>0.61638006944444446</c:v>
                </c:pt>
                <c:pt idx="1819">
                  <c:v>0.61638335648148146</c:v>
                </c:pt>
                <c:pt idx="1820">
                  <c:v>0.61638716435185181</c:v>
                </c:pt>
                <c:pt idx="1821">
                  <c:v>0.61639092592592593</c:v>
                </c:pt>
                <c:pt idx="1822">
                  <c:v>0.6163941087962963</c:v>
                </c:pt>
                <c:pt idx="1823">
                  <c:v>0.61639811342592588</c:v>
                </c:pt>
                <c:pt idx="1824">
                  <c:v>0.61640186342592596</c:v>
                </c:pt>
                <c:pt idx="1825">
                  <c:v>0.616404849537037</c:v>
                </c:pt>
                <c:pt idx="1826">
                  <c:v>0.6164084143518519</c:v>
                </c:pt>
                <c:pt idx="1827">
                  <c:v>0.6164113541666667</c:v>
                </c:pt>
                <c:pt idx="1828">
                  <c:v>0.61641505787037032</c:v>
                </c:pt>
                <c:pt idx="1829">
                  <c:v>0.61641861111111107</c:v>
                </c:pt>
                <c:pt idx="1830">
                  <c:v>0.61642217592592596</c:v>
                </c:pt>
                <c:pt idx="1831">
                  <c:v>0.6164252199074074</c:v>
                </c:pt>
                <c:pt idx="1832">
                  <c:v>0.61642877314814815</c:v>
                </c:pt>
                <c:pt idx="1833">
                  <c:v>0.61643193287037035</c:v>
                </c:pt>
                <c:pt idx="1834">
                  <c:v>0.6164354861111111</c:v>
                </c:pt>
                <c:pt idx="1835">
                  <c:v>0.61643910879629626</c:v>
                </c:pt>
                <c:pt idx="1836">
                  <c:v>0.61644267361111116</c:v>
                </c:pt>
                <c:pt idx="1837">
                  <c:v>0.61644568287037038</c:v>
                </c:pt>
                <c:pt idx="1838">
                  <c:v>0.61644932870370373</c:v>
                </c:pt>
                <c:pt idx="1839">
                  <c:v>0.61645271990740735</c:v>
                </c:pt>
                <c:pt idx="1840">
                  <c:v>0.61645662037037041</c:v>
                </c:pt>
                <c:pt idx="1841">
                  <c:v>0.61646032407407414</c:v>
                </c:pt>
                <c:pt idx="1842">
                  <c:v>0.61646358796296297</c:v>
                </c:pt>
                <c:pt idx="1843">
                  <c:v>0.61646766203703707</c:v>
                </c:pt>
                <c:pt idx="1844">
                  <c:v>0.61647137731481483</c:v>
                </c:pt>
                <c:pt idx="1845">
                  <c:v>0.61647460648148145</c:v>
                </c:pt>
                <c:pt idx="1846">
                  <c:v>0.61647862268518516</c:v>
                </c:pt>
                <c:pt idx="1847">
                  <c:v>0.61648234953703707</c:v>
                </c:pt>
                <c:pt idx="1848">
                  <c:v>0.61648616898148145</c:v>
                </c:pt>
                <c:pt idx="1849">
                  <c:v>0.61649131944444446</c:v>
                </c:pt>
                <c:pt idx="1850">
                  <c:v>0.61649508101851846</c:v>
                </c:pt>
                <c:pt idx="1851">
                  <c:v>0.61649836805555558</c:v>
                </c:pt>
                <c:pt idx="1852">
                  <c:v>0.61650234953703709</c:v>
                </c:pt>
                <c:pt idx="1853">
                  <c:v>0.61650613425925926</c:v>
                </c:pt>
                <c:pt idx="1854">
                  <c:v>0.61650912037037042</c:v>
                </c:pt>
                <c:pt idx="1855">
                  <c:v>0.61651274305555559</c:v>
                </c:pt>
                <c:pt idx="1856">
                  <c:v>0.61651575231481481</c:v>
                </c:pt>
                <c:pt idx="1857">
                  <c:v>0.61651947916666672</c:v>
                </c:pt>
                <c:pt idx="1858">
                  <c:v>0.61652306712962968</c:v>
                </c:pt>
                <c:pt idx="1859">
                  <c:v>0.61652688657407406</c:v>
                </c:pt>
                <c:pt idx="1860">
                  <c:v>0.61653025462962963</c:v>
                </c:pt>
                <c:pt idx="1861">
                  <c:v>0.61653408564814816</c:v>
                </c:pt>
                <c:pt idx="1862">
                  <c:v>0.61653788194444448</c:v>
                </c:pt>
                <c:pt idx="1863">
                  <c:v>0.6165412384259259</c:v>
                </c:pt>
                <c:pt idx="1864">
                  <c:v>0.61654502314814807</c:v>
                </c:pt>
                <c:pt idx="1865">
                  <c:v>0.61654833333333336</c:v>
                </c:pt>
                <c:pt idx="1866">
                  <c:v>0.61655218750000007</c:v>
                </c:pt>
                <c:pt idx="1867">
                  <c:v>0.61655537037037034</c:v>
                </c:pt>
                <c:pt idx="1868">
                  <c:v>0.6165591782407408</c:v>
                </c:pt>
                <c:pt idx="1869">
                  <c:v>0.61656236111111118</c:v>
                </c:pt>
                <c:pt idx="1870">
                  <c:v>0.61656631944444451</c:v>
                </c:pt>
                <c:pt idx="1871">
                  <c:v>0.61657020833333331</c:v>
                </c:pt>
                <c:pt idx="1872">
                  <c:v>0.6165732060185185</c:v>
                </c:pt>
                <c:pt idx="1873">
                  <c:v>0.61657696759259262</c:v>
                </c:pt>
                <c:pt idx="1874">
                  <c:v>0.61658055555555558</c:v>
                </c:pt>
                <c:pt idx="1875">
                  <c:v>0.61658413194444439</c:v>
                </c:pt>
                <c:pt idx="1876">
                  <c:v>0.61658755787037034</c:v>
                </c:pt>
                <c:pt idx="1877">
                  <c:v>0.61659133101851848</c:v>
                </c:pt>
                <c:pt idx="1878">
                  <c:v>0.61659520833333337</c:v>
                </c:pt>
                <c:pt idx="1879">
                  <c:v>0.6165990740740741</c:v>
                </c:pt>
                <c:pt idx="1880">
                  <c:v>0.61660229166666669</c:v>
                </c:pt>
                <c:pt idx="1881">
                  <c:v>0.61660637731481482</c:v>
                </c:pt>
                <c:pt idx="1882">
                  <c:v>0.61661012731481479</c:v>
                </c:pt>
                <c:pt idx="1883">
                  <c:v>0.61661336805555556</c:v>
                </c:pt>
                <c:pt idx="1884">
                  <c:v>0.61661737268518524</c:v>
                </c:pt>
                <c:pt idx="1885">
                  <c:v>0.61662072916666666</c:v>
                </c:pt>
                <c:pt idx="1886">
                  <c:v>0.61662457175925922</c:v>
                </c:pt>
                <c:pt idx="1887">
                  <c:v>0.61662789351851854</c:v>
                </c:pt>
                <c:pt idx="1888">
                  <c:v>0.61663149305555554</c:v>
                </c:pt>
                <c:pt idx="1889">
                  <c:v>0.61663462962962956</c:v>
                </c:pt>
                <c:pt idx="1890">
                  <c:v>0.61663820601851849</c:v>
                </c:pt>
                <c:pt idx="1891">
                  <c:v>0.61664185185185183</c:v>
                </c:pt>
                <c:pt idx="1892">
                  <c:v>0.61664489583333337</c:v>
                </c:pt>
                <c:pt idx="1893">
                  <c:v>0.61664842592592595</c:v>
                </c:pt>
                <c:pt idx="1894">
                  <c:v>0.61665159722222229</c:v>
                </c:pt>
                <c:pt idx="1895">
                  <c:v>0.61665516203703696</c:v>
                </c:pt>
                <c:pt idx="1896">
                  <c:v>0.61665891203703704</c:v>
                </c:pt>
                <c:pt idx="1897">
                  <c:v>0.61666256944444442</c:v>
                </c:pt>
                <c:pt idx="1898">
                  <c:v>0.6166655324074074</c:v>
                </c:pt>
                <c:pt idx="1899">
                  <c:v>0.61666927083333334</c:v>
                </c:pt>
                <c:pt idx="1900">
                  <c:v>0.61667240740740736</c:v>
                </c:pt>
                <c:pt idx="1901">
                  <c:v>0.61667618055555551</c:v>
                </c:pt>
                <c:pt idx="1902">
                  <c:v>0.61668004629629636</c:v>
                </c:pt>
                <c:pt idx="1903">
                  <c:v>0.61668324074074077</c:v>
                </c:pt>
                <c:pt idx="1904">
                  <c:v>0.61668710648148151</c:v>
                </c:pt>
                <c:pt idx="1905">
                  <c:v>0.61669101851851849</c:v>
                </c:pt>
                <c:pt idx="1906">
                  <c:v>0.61669422453703704</c:v>
                </c:pt>
                <c:pt idx="1907">
                  <c:v>0.61669827546296296</c:v>
                </c:pt>
                <c:pt idx="1908">
                  <c:v>0.61670152777777776</c:v>
                </c:pt>
                <c:pt idx="1909">
                  <c:v>0.61670556712962965</c:v>
                </c:pt>
                <c:pt idx="1910">
                  <c:v>0.61670951388888884</c:v>
                </c:pt>
                <c:pt idx="1911">
                  <c:v>0.61671266203703701</c:v>
                </c:pt>
                <c:pt idx="1912">
                  <c:v>0.61671672453703696</c:v>
                </c:pt>
                <c:pt idx="1913">
                  <c:v>0.61672054398148146</c:v>
                </c:pt>
                <c:pt idx="1914">
                  <c:v>0.61672370370370377</c:v>
                </c:pt>
                <c:pt idx="1915">
                  <c:v>0.61672798611111113</c:v>
                </c:pt>
                <c:pt idx="1916">
                  <c:v>0.61673327546296297</c:v>
                </c:pt>
                <c:pt idx="1917">
                  <c:v>0.61673627314814816</c:v>
                </c:pt>
                <c:pt idx="1918">
                  <c:v>0.61673997685185189</c:v>
                </c:pt>
                <c:pt idx="1919">
                  <c:v>0.61674365740740744</c:v>
                </c:pt>
                <c:pt idx="1920">
                  <c:v>0.61674670138888887</c:v>
                </c:pt>
                <c:pt idx="1921">
                  <c:v>0.61675049768518519</c:v>
                </c:pt>
                <c:pt idx="1922">
                  <c:v>0.61675392361111114</c:v>
                </c:pt>
                <c:pt idx="1923">
                  <c:v>0.61675783564814812</c:v>
                </c:pt>
                <c:pt idx="1924">
                  <c:v>0.61676119212962965</c:v>
                </c:pt>
                <c:pt idx="1925">
                  <c:v>0.61676506944444442</c:v>
                </c:pt>
                <c:pt idx="1926">
                  <c:v>0.61676908564814814</c:v>
                </c:pt>
                <c:pt idx="1927">
                  <c:v>0.61677300925925926</c:v>
                </c:pt>
                <c:pt idx="1928">
                  <c:v>0.61677630787037041</c:v>
                </c:pt>
                <c:pt idx="1929">
                  <c:v>0.61678030092592595</c:v>
                </c:pt>
                <c:pt idx="1930">
                  <c:v>0.61678421296296293</c:v>
                </c:pt>
                <c:pt idx="1931">
                  <c:v>0.61678754629629629</c:v>
                </c:pt>
                <c:pt idx="1932">
                  <c:v>0.61679170138888895</c:v>
                </c:pt>
                <c:pt idx="1933">
                  <c:v>0.6167956365740741</c:v>
                </c:pt>
                <c:pt idx="1934">
                  <c:v>0.61679871527777774</c:v>
                </c:pt>
                <c:pt idx="1935">
                  <c:v>0.61680253472222224</c:v>
                </c:pt>
                <c:pt idx="1936">
                  <c:v>0.61680560185185185</c:v>
                </c:pt>
                <c:pt idx="1937">
                  <c:v>0.61680934027777778</c:v>
                </c:pt>
                <c:pt idx="1938">
                  <c:v>0.61681321759259256</c:v>
                </c:pt>
                <c:pt idx="1939">
                  <c:v>0.61681655092592591</c:v>
                </c:pt>
                <c:pt idx="1940">
                  <c:v>0.61682069444444443</c:v>
                </c:pt>
                <c:pt idx="1941">
                  <c:v>0.61682464120370373</c:v>
                </c:pt>
                <c:pt idx="1942">
                  <c:v>0.61682781250000007</c:v>
                </c:pt>
                <c:pt idx="1943">
                  <c:v>0.61683182870370368</c:v>
                </c:pt>
                <c:pt idx="1944">
                  <c:v>0.6168357523148148</c:v>
                </c:pt>
                <c:pt idx="1945">
                  <c:v>0.61683959490740736</c:v>
                </c:pt>
                <c:pt idx="1946">
                  <c:v>0.61684290509259265</c:v>
                </c:pt>
                <c:pt idx="1947">
                  <c:v>0.61684682870370378</c:v>
                </c:pt>
                <c:pt idx="1948">
                  <c:v>0.61685065972222219</c:v>
                </c:pt>
                <c:pt idx="1949">
                  <c:v>0.6168540393518519</c:v>
                </c:pt>
                <c:pt idx="1950">
                  <c:v>0.61685762731481486</c:v>
                </c:pt>
                <c:pt idx="1951">
                  <c:v>0.61686135416666665</c:v>
                </c:pt>
                <c:pt idx="1952">
                  <c:v>0.61686498842592596</c:v>
                </c:pt>
                <c:pt idx="1953">
                  <c:v>0.61686797453703701</c:v>
                </c:pt>
                <c:pt idx="1954">
                  <c:v>0.61687157407407411</c:v>
                </c:pt>
                <c:pt idx="1955">
                  <c:v>0.61687458333333334</c:v>
                </c:pt>
                <c:pt idx="1956">
                  <c:v>0.61687835648148148</c:v>
                </c:pt>
                <c:pt idx="1957">
                  <c:v>0.61688197916666665</c:v>
                </c:pt>
                <c:pt idx="1958">
                  <c:v>0.61688503472222223</c:v>
                </c:pt>
                <c:pt idx="1959">
                  <c:v>0.61688859953703701</c:v>
                </c:pt>
                <c:pt idx="1960">
                  <c:v>0.61689162037037037</c:v>
                </c:pt>
                <c:pt idx="1961">
                  <c:v>0.61689534722222217</c:v>
                </c:pt>
                <c:pt idx="1962">
                  <c:v>0.61689894675925927</c:v>
                </c:pt>
                <c:pt idx="1963">
                  <c:v>0.61690275462962962</c:v>
                </c:pt>
                <c:pt idx="1964">
                  <c:v>0.61690634259259258</c:v>
                </c:pt>
                <c:pt idx="1965">
                  <c:v>0.6169101388888889</c:v>
                </c:pt>
                <c:pt idx="1966">
                  <c:v>0.61691393518518522</c:v>
                </c:pt>
                <c:pt idx="1967">
                  <c:v>0.61691716435185184</c:v>
                </c:pt>
                <c:pt idx="1968">
                  <c:v>0.61692096064814816</c:v>
                </c:pt>
                <c:pt idx="1969">
                  <c:v>0.61692432870370373</c:v>
                </c:pt>
                <c:pt idx="1970">
                  <c:v>0.61692840277777783</c:v>
                </c:pt>
                <c:pt idx="1971">
                  <c:v>0.61693170138888886</c:v>
                </c:pt>
                <c:pt idx="1972">
                  <c:v>0.61693569444444452</c:v>
                </c:pt>
                <c:pt idx="1973">
                  <c:v>0.61693943287037034</c:v>
                </c:pt>
                <c:pt idx="1974">
                  <c:v>0.61694325231481484</c:v>
                </c:pt>
                <c:pt idx="1975">
                  <c:v>0.61694658564814808</c:v>
                </c:pt>
                <c:pt idx="1976">
                  <c:v>0.61695043981481479</c:v>
                </c:pt>
                <c:pt idx="1977">
                  <c:v>0.6169543287037037</c:v>
                </c:pt>
                <c:pt idx="1978">
                  <c:v>0.61695802083333329</c:v>
                </c:pt>
                <c:pt idx="1979">
                  <c:v>0.61696100694444445</c:v>
                </c:pt>
                <c:pt idx="1980">
                  <c:v>0.61696472222222221</c:v>
                </c:pt>
                <c:pt idx="1981">
                  <c:v>0.61696831018518516</c:v>
                </c:pt>
                <c:pt idx="1982">
                  <c:v>0.6169719212962963</c:v>
                </c:pt>
                <c:pt idx="1983">
                  <c:v>0.61697497685185188</c:v>
                </c:pt>
                <c:pt idx="1984">
                  <c:v>0.61697876157407405</c:v>
                </c:pt>
                <c:pt idx="1985">
                  <c:v>0.6169821875</c:v>
                </c:pt>
                <c:pt idx="1986">
                  <c:v>0.61698603009259256</c:v>
                </c:pt>
                <c:pt idx="1987">
                  <c:v>0.6169897685185185</c:v>
                </c:pt>
                <c:pt idx="1988">
                  <c:v>0.6169948842592593</c:v>
                </c:pt>
                <c:pt idx="1989">
                  <c:v>0.61699880787037042</c:v>
                </c:pt>
                <c:pt idx="1990">
                  <c:v>0.6170019907407408</c:v>
                </c:pt>
                <c:pt idx="1991">
                  <c:v>0.61700592592592596</c:v>
                </c:pt>
                <c:pt idx="1992">
                  <c:v>0.61700974537037034</c:v>
                </c:pt>
                <c:pt idx="1993">
                  <c:v>0.6170129513888889</c:v>
                </c:pt>
                <c:pt idx="1994">
                  <c:v>0.61701700231481482</c:v>
                </c:pt>
                <c:pt idx="1995">
                  <c:v>0.61702082175925932</c:v>
                </c:pt>
                <c:pt idx="1996">
                  <c:v>0.61702436342592593</c:v>
                </c:pt>
                <c:pt idx="1997">
                  <c:v>0.61702740740740747</c:v>
                </c:pt>
                <c:pt idx="1998">
                  <c:v>0.61703103009259264</c:v>
                </c:pt>
                <c:pt idx="1999">
                  <c:v>0.61703413194444445</c:v>
                </c:pt>
                <c:pt idx="2000">
                  <c:v>0.61703797453703702</c:v>
                </c:pt>
                <c:pt idx="2001">
                  <c:v>0.61705409722222215</c:v>
                </c:pt>
                <c:pt idx="2002">
                  <c:v>0.61705743055555551</c:v>
                </c:pt>
                <c:pt idx="2003">
                  <c:v>0.61706120370370365</c:v>
                </c:pt>
                <c:pt idx="2004">
                  <c:v>0.6170649768518518</c:v>
                </c:pt>
                <c:pt idx="2005">
                  <c:v>0.61706890046296292</c:v>
                </c:pt>
                <c:pt idx="2006">
                  <c:v>0.61707266203703703</c:v>
                </c:pt>
                <c:pt idx="2007">
                  <c:v>0.61707645833333336</c:v>
                </c:pt>
                <c:pt idx="2008">
                  <c:v>0.61708037037037033</c:v>
                </c:pt>
                <c:pt idx="2009">
                  <c:v>0.6170839930555555</c:v>
                </c:pt>
                <c:pt idx="2010">
                  <c:v>0.61708754629629625</c:v>
                </c:pt>
                <c:pt idx="2011">
                  <c:v>0.61709126157407412</c:v>
                </c:pt>
                <c:pt idx="2012">
                  <c:v>0.61709498842592592</c:v>
                </c:pt>
                <c:pt idx="2013">
                  <c:v>0.61709856481481484</c:v>
                </c:pt>
                <c:pt idx="2014">
                  <c:v>0.61710223379629625</c:v>
                </c:pt>
                <c:pt idx="2015">
                  <c:v>0.61710584490740739</c:v>
                </c:pt>
                <c:pt idx="2016">
                  <c:v>0.6171094791666667</c:v>
                </c:pt>
                <c:pt idx="2017">
                  <c:v>0.61711304398148148</c:v>
                </c:pt>
                <c:pt idx="2018">
                  <c:v>0.61711666666666665</c:v>
                </c:pt>
                <c:pt idx="2019">
                  <c:v>0.61712037037037037</c:v>
                </c:pt>
                <c:pt idx="2020">
                  <c:v>0.61712398148148151</c:v>
                </c:pt>
                <c:pt idx="2021">
                  <c:v>0.61712754629629629</c:v>
                </c:pt>
                <c:pt idx="2022">
                  <c:v>0.61713148148148145</c:v>
                </c:pt>
                <c:pt idx="2023">
                  <c:v>0.61713526620370374</c:v>
                </c:pt>
                <c:pt idx="2024">
                  <c:v>0.61713909722222227</c:v>
                </c:pt>
                <c:pt idx="2025">
                  <c:v>0.61714285879629627</c:v>
                </c:pt>
                <c:pt idx="2026">
                  <c:v>0.61714663194444441</c:v>
                </c:pt>
                <c:pt idx="2027">
                  <c:v>0.61715045138888891</c:v>
                </c:pt>
                <c:pt idx="2028">
                  <c:v>0.61715414351851849</c:v>
                </c:pt>
                <c:pt idx="2029">
                  <c:v>0.61715793981481482</c:v>
                </c:pt>
                <c:pt idx="2030">
                  <c:v>0.61716172453703699</c:v>
                </c:pt>
                <c:pt idx="2031">
                  <c:v>0.61716553240740735</c:v>
                </c:pt>
                <c:pt idx="2032">
                  <c:v>0.61716923611111107</c:v>
                </c:pt>
                <c:pt idx="2033">
                  <c:v>0.61717310185185192</c:v>
                </c:pt>
                <c:pt idx="2034">
                  <c:v>0.61717681712962957</c:v>
                </c:pt>
                <c:pt idx="2035">
                  <c:v>0.61718061342592589</c:v>
                </c:pt>
                <c:pt idx="2036">
                  <c:v>0.61718465277777779</c:v>
                </c:pt>
                <c:pt idx="2037">
                  <c:v>0.61718826388888892</c:v>
                </c:pt>
                <c:pt idx="2038">
                  <c:v>0.61719181712962967</c:v>
                </c:pt>
                <c:pt idx="2039">
                  <c:v>0.61719554398148146</c:v>
                </c:pt>
                <c:pt idx="2040">
                  <c:v>0.61719914351851857</c:v>
                </c:pt>
                <c:pt idx="2041">
                  <c:v>0.61720275462962959</c:v>
                </c:pt>
                <c:pt idx="2042">
                  <c:v>0.61720675925925927</c:v>
                </c:pt>
                <c:pt idx="2043">
                  <c:v>0.61721057870370377</c:v>
                </c:pt>
                <c:pt idx="2044">
                  <c:v>0.61721437499999998</c:v>
                </c:pt>
                <c:pt idx="2045">
                  <c:v>0.61721835648148149</c:v>
                </c:pt>
                <c:pt idx="2046">
                  <c:v>0.61722215277777781</c:v>
                </c:pt>
                <c:pt idx="2047">
                  <c:v>0.61722593749999999</c:v>
                </c:pt>
                <c:pt idx="2048">
                  <c:v>0.61722997685185188</c:v>
                </c:pt>
                <c:pt idx="2049">
                  <c:v>0.6172337731481482</c:v>
                </c:pt>
                <c:pt idx="2050">
                  <c:v>0.6172375347222222</c:v>
                </c:pt>
                <c:pt idx="2051">
                  <c:v>0.61724140046296294</c:v>
                </c:pt>
                <c:pt idx="2052">
                  <c:v>0.61724516203703705</c:v>
                </c:pt>
                <c:pt idx="2053">
                  <c:v>0.61724876157407405</c:v>
                </c:pt>
                <c:pt idx="2054">
                  <c:v>0.61725240740740739</c:v>
                </c:pt>
                <c:pt idx="2055">
                  <c:v>0.61725752314814819</c:v>
                </c:pt>
                <c:pt idx="2056">
                  <c:v>0.61726112268518518</c:v>
                </c:pt>
                <c:pt idx="2057">
                  <c:v>0.61726505787037034</c:v>
                </c:pt>
                <c:pt idx="2058">
                  <c:v>0.61726884259259263</c:v>
                </c:pt>
                <c:pt idx="2059">
                  <c:v>0.61727261574074077</c:v>
                </c:pt>
                <c:pt idx="2060">
                  <c:v>0.61727663194444438</c:v>
                </c:pt>
                <c:pt idx="2061">
                  <c:v>0.61728041666666666</c:v>
                </c:pt>
                <c:pt idx="2062">
                  <c:v>0.61728424768518519</c:v>
                </c:pt>
                <c:pt idx="2063">
                  <c:v>0.61728814814814814</c:v>
                </c:pt>
                <c:pt idx="2064">
                  <c:v>0.61729187499999993</c:v>
                </c:pt>
                <c:pt idx="2065">
                  <c:v>0.61729569444444443</c:v>
                </c:pt>
                <c:pt idx="2066">
                  <c:v>0.61729961805555555</c:v>
                </c:pt>
                <c:pt idx="2067">
                  <c:v>0.61730335648148149</c:v>
                </c:pt>
                <c:pt idx="2068">
                  <c:v>0.61730706018518522</c:v>
                </c:pt>
                <c:pt idx="2069">
                  <c:v>0.61731063657407403</c:v>
                </c:pt>
                <c:pt idx="2070">
                  <c:v>0.61731427083333335</c:v>
                </c:pt>
                <c:pt idx="2071">
                  <c:v>0.61731788194444448</c:v>
                </c:pt>
                <c:pt idx="2072">
                  <c:v>0.61732155092592589</c:v>
                </c:pt>
                <c:pt idx="2073">
                  <c:v>0.61732510416666664</c:v>
                </c:pt>
                <c:pt idx="2074">
                  <c:v>0.61732883101851854</c:v>
                </c:pt>
                <c:pt idx="2075">
                  <c:v>0.61733240740740747</c:v>
                </c:pt>
                <c:pt idx="2076">
                  <c:v>0.61733597222222225</c:v>
                </c:pt>
                <c:pt idx="2077">
                  <c:v>0.61733957175925924</c:v>
                </c:pt>
                <c:pt idx="2078">
                  <c:v>0.61734319444444441</c:v>
                </c:pt>
                <c:pt idx="2079">
                  <c:v>0.61734680555555554</c:v>
                </c:pt>
                <c:pt idx="2080">
                  <c:v>0.61735037037037033</c:v>
                </c:pt>
                <c:pt idx="2081">
                  <c:v>0.61735401620370367</c:v>
                </c:pt>
                <c:pt idx="2082">
                  <c:v>0.61735791666666662</c:v>
                </c:pt>
                <c:pt idx="2083">
                  <c:v>0.61736174768518526</c:v>
                </c:pt>
                <c:pt idx="2084">
                  <c:v>0.61736597222222223</c:v>
                </c:pt>
                <c:pt idx="2085">
                  <c:v>0.61736999999999997</c:v>
                </c:pt>
                <c:pt idx="2086">
                  <c:v>0.61737386574074071</c:v>
                </c:pt>
                <c:pt idx="2087">
                  <c:v>0.61737763888888886</c:v>
                </c:pt>
                <c:pt idx="2088">
                  <c:v>0.61738157407407412</c:v>
                </c:pt>
                <c:pt idx="2089">
                  <c:v>0.61738539351851851</c:v>
                </c:pt>
                <c:pt idx="2090">
                  <c:v>0.61738915509259262</c:v>
                </c:pt>
                <c:pt idx="2091">
                  <c:v>0.61739300925925933</c:v>
                </c:pt>
                <c:pt idx="2092">
                  <c:v>0.61739672453703698</c:v>
                </c:pt>
                <c:pt idx="2093">
                  <c:v>0.61740048611111109</c:v>
                </c:pt>
                <c:pt idx="2094">
                  <c:v>0.6174044675925926</c:v>
                </c:pt>
                <c:pt idx="2095">
                  <c:v>0.61740819444444439</c:v>
                </c:pt>
                <c:pt idx="2096">
                  <c:v>0.61741188657407409</c:v>
                </c:pt>
                <c:pt idx="2097">
                  <c:v>0.61741565972222223</c:v>
                </c:pt>
                <c:pt idx="2098">
                  <c:v>0.61741932870370364</c:v>
                </c:pt>
                <c:pt idx="2099">
                  <c:v>0.61742293981481489</c:v>
                </c:pt>
                <c:pt idx="2100">
                  <c:v>0.6174267361111111</c:v>
                </c:pt>
                <c:pt idx="2101">
                  <c:v>0.61743057870370366</c:v>
                </c:pt>
                <c:pt idx="2102">
                  <c:v>0.61743444444444451</c:v>
                </c:pt>
                <c:pt idx="2103">
                  <c:v>0.61743836805555552</c:v>
                </c:pt>
                <c:pt idx="2104">
                  <c:v>0.61744230324074068</c:v>
                </c:pt>
                <c:pt idx="2105">
                  <c:v>0.61744614583333335</c:v>
                </c:pt>
                <c:pt idx="2106">
                  <c:v>0.61745015046296292</c:v>
                </c:pt>
                <c:pt idx="2107">
                  <c:v>0.61745400462962963</c:v>
                </c:pt>
                <c:pt idx="2108">
                  <c:v>0.61745793981481478</c:v>
                </c:pt>
                <c:pt idx="2109">
                  <c:v>0.61746197916666667</c:v>
                </c:pt>
                <c:pt idx="2110">
                  <c:v>0.61746582175925924</c:v>
                </c:pt>
                <c:pt idx="2111">
                  <c:v>0.617469537037037</c:v>
                </c:pt>
                <c:pt idx="2112">
                  <c:v>0.61747331018518514</c:v>
                </c:pt>
                <c:pt idx="2113">
                  <c:v>0.61747694444444445</c:v>
                </c:pt>
                <c:pt idx="2114">
                  <c:v>0.61748065972222221</c:v>
                </c:pt>
                <c:pt idx="2115">
                  <c:v>0.61748443287037036</c:v>
                </c:pt>
                <c:pt idx="2116">
                  <c:v>0.6174882060185185</c:v>
                </c:pt>
                <c:pt idx="2117">
                  <c:v>0.61749203703703703</c:v>
                </c:pt>
                <c:pt idx="2118">
                  <c:v>0.61749592592592595</c:v>
                </c:pt>
                <c:pt idx="2119">
                  <c:v>0.61749975694444448</c:v>
                </c:pt>
                <c:pt idx="2120">
                  <c:v>0.61750366898148146</c:v>
                </c:pt>
                <c:pt idx="2121">
                  <c:v>0.61750916666666666</c:v>
                </c:pt>
                <c:pt idx="2122">
                  <c:v>0.61751295138888895</c:v>
                </c:pt>
                <c:pt idx="2123">
                  <c:v>0.61751678240740737</c:v>
                </c:pt>
                <c:pt idx="2124">
                  <c:v>0.61752075231481485</c:v>
                </c:pt>
                <c:pt idx="2125">
                  <c:v>0.61752451388888885</c:v>
                </c:pt>
                <c:pt idx="2126">
                  <c:v>0.61752850694444439</c:v>
                </c:pt>
                <c:pt idx="2127">
                  <c:v>0.61753224537037033</c:v>
                </c:pt>
                <c:pt idx="2128">
                  <c:v>0.61753587962962964</c:v>
                </c:pt>
                <c:pt idx="2129">
                  <c:v>0.61753947916666674</c:v>
                </c:pt>
                <c:pt idx="2130">
                  <c:v>0.61754326388888892</c:v>
                </c:pt>
                <c:pt idx="2131">
                  <c:v>0.61754687500000005</c:v>
                </c:pt>
                <c:pt idx="2132">
                  <c:v>0.61755059027777781</c:v>
                </c:pt>
                <c:pt idx="2133">
                  <c:v>0.61755436342592596</c:v>
                </c:pt>
                <c:pt idx="2134">
                  <c:v>0.61755803240740736</c:v>
                </c:pt>
                <c:pt idx="2135">
                  <c:v>0.61756171296296303</c:v>
                </c:pt>
                <c:pt idx="2136">
                  <c:v>0.6175655902777778</c:v>
                </c:pt>
                <c:pt idx="2137">
                  <c:v>0.61756934027777777</c:v>
                </c:pt>
                <c:pt idx="2138">
                  <c:v>0.61757305555555553</c:v>
                </c:pt>
                <c:pt idx="2139">
                  <c:v>0.61757670138888887</c:v>
                </c:pt>
                <c:pt idx="2140">
                  <c:v>0.61758050925925922</c:v>
                </c:pt>
                <c:pt idx="2141">
                  <c:v>0.61758436342592593</c:v>
                </c:pt>
                <c:pt idx="2142">
                  <c:v>0.61758813657407408</c:v>
                </c:pt>
                <c:pt idx="2143">
                  <c:v>0.61759195601851846</c:v>
                </c:pt>
                <c:pt idx="2144">
                  <c:v>0.61759582175925931</c:v>
                </c:pt>
                <c:pt idx="2145">
                  <c:v>0.61759959490740746</c:v>
                </c:pt>
                <c:pt idx="2146">
                  <c:v>0.61760335648148146</c:v>
                </c:pt>
                <c:pt idx="2147">
                  <c:v>0.61760721064814816</c:v>
                </c:pt>
                <c:pt idx="2148">
                  <c:v>0.61761103009259266</c:v>
                </c:pt>
                <c:pt idx="2149">
                  <c:v>0.61761472222222225</c:v>
                </c:pt>
                <c:pt idx="2150">
                  <c:v>0.61761877314814817</c:v>
                </c:pt>
                <c:pt idx="2151">
                  <c:v>0.6176226041666667</c:v>
                </c:pt>
                <c:pt idx="2152">
                  <c:v>0.61762638888888888</c:v>
                </c:pt>
                <c:pt idx="2153">
                  <c:v>0.6176303125</c:v>
                </c:pt>
                <c:pt idx="2154">
                  <c:v>0.61763421296296295</c:v>
                </c:pt>
                <c:pt idx="2155">
                  <c:v>0.61763778935185187</c:v>
                </c:pt>
                <c:pt idx="2156">
                  <c:v>0.61764149305555549</c:v>
                </c:pt>
                <c:pt idx="2157">
                  <c:v>0.61764509259259259</c:v>
                </c:pt>
                <c:pt idx="2158">
                  <c:v>0.61764874999999997</c:v>
                </c:pt>
                <c:pt idx="2159">
                  <c:v>0.61765247685185187</c:v>
                </c:pt>
                <c:pt idx="2160">
                  <c:v>0.61765626157407405</c:v>
                </c:pt>
                <c:pt idx="2161">
                  <c:v>0.61765998842592595</c:v>
                </c:pt>
                <c:pt idx="2162">
                  <c:v>0.61766390046296293</c:v>
                </c:pt>
                <c:pt idx="2163">
                  <c:v>0.61766797453703703</c:v>
                </c:pt>
                <c:pt idx="2164">
                  <c:v>0.61767171296296297</c:v>
                </c:pt>
                <c:pt idx="2165">
                  <c:v>0.61767555555555553</c:v>
                </c:pt>
                <c:pt idx="2166">
                  <c:v>0.61767945601851848</c:v>
                </c:pt>
                <c:pt idx="2167">
                  <c:v>0.61768344907407402</c:v>
                </c:pt>
                <c:pt idx="2168">
                  <c:v>0.6176874189814815</c:v>
                </c:pt>
                <c:pt idx="2169">
                  <c:v>0.61769128472222223</c:v>
                </c:pt>
                <c:pt idx="2170">
                  <c:v>0.61769510416666662</c:v>
                </c:pt>
                <c:pt idx="2171">
                  <c:v>0.61769879629629632</c:v>
                </c:pt>
                <c:pt idx="2172">
                  <c:v>0.61770238425925927</c:v>
                </c:pt>
                <c:pt idx="2173">
                  <c:v>0.61770594907407406</c:v>
                </c:pt>
                <c:pt idx="2174">
                  <c:v>0.61771109953703707</c:v>
                </c:pt>
                <c:pt idx="2175">
                  <c:v>0.61771475694444444</c:v>
                </c:pt>
                <c:pt idx="2176">
                  <c:v>0.61771849537037038</c:v>
                </c:pt>
                <c:pt idx="2177">
                  <c:v>0.6177224189814815</c:v>
                </c:pt>
                <c:pt idx="2178">
                  <c:v>0.61772638888888887</c:v>
                </c:pt>
                <c:pt idx="2179">
                  <c:v>0.61773009259259259</c:v>
                </c:pt>
                <c:pt idx="2180">
                  <c:v>0.61773396990740748</c:v>
                </c:pt>
                <c:pt idx="2181">
                  <c:v>0.61773773148148148</c:v>
                </c:pt>
                <c:pt idx="2182">
                  <c:v>0.61774157407407404</c:v>
                </c:pt>
                <c:pt idx="2183">
                  <c:v>0.61774548611111113</c:v>
                </c:pt>
                <c:pt idx="2184">
                  <c:v>0.61774917824074072</c:v>
                </c:pt>
                <c:pt idx="2185">
                  <c:v>0.61775293981481483</c:v>
                </c:pt>
                <c:pt idx="2186">
                  <c:v>0.61775695601851854</c:v>
                </c:pt>
                <c:pt idx="2187">
                  <c:v>0.61776053240740747</c:v>
                </c:pt>
                <c:pt idx="2188">
                  <c:v>0.61776413194444446</c:v>
                </c:pt>
                <c:pt idx="2189">
                  <c:v>0.61776771990740742</c:v>
                </c:pt>
                <c:pt idx="2190">
                  <c:v>0.61777149305555557</c:v>
                </c:pt>
                <c:pt idx="2191">
                  <c:v>0.6177751041666667</c:v>
                </c:pt>
                <c:pt idx="2192">
                  <c:v>0.61777866898148148</c:v>
                </c:pt>
                <c:pt idx="2193">
                  <c:v>0.61778231481481483</c:v>
                </c:pt>
                <c:pt idx="2194">
                  <c:v>0.617786099537037</c:v>
                </c:pt>
                <c:pt idx="2195">
                  <c:v>0.61778968750000007</c:v>
                </c:pt>
                <c:pt idx="2196">
                  <c:v>0.61779326388888889</c:v>
                </c:pt>
                <c:pt idx="2197">
                  <c:v>0.61779701388888886</c:v>
                </c:pt>
                <c:pt idx="2198">
                  <c:v>0.61780072916666662</c:v>
                </c:pt>
                <c:pt idx="2199">
                  <c:v>0.61780434027777775</c:v>
                </c:pt>
                <c:pt idx="2200">
                  <c:v>0.61780812499999993</c:v>
                </c:pt>
                <c:pt idx="2201">
                  <c:v>0.61781201388888884</c:v>
                </c:pt>
                <c:pt idx="2202">
                  <c:v>0.61781584490740737</c:v>
                </c:pt>
                <c:pt idx="2203">
                  <c:v>0.61781978009259253</c:v>
                </c:pt>
                <c:pt idx="2204">
                  <c:v>0.61782358796296299</c:v>
                </c:pt>
                <c:pt idx="2205">
                  <c:v>0.61782738425925932</c:v>
                </c:pt>
                <c:pt idx="2206">
                  <c:v>0.61783124999999994</c:v>
                </c:pt>
                <c:pt idx="2207">
                  <c:v>0.61783503472222223</c:v>
                </c:pt>
                <c:pt idx="2208">
                  <c:v>0.61783881944444441</c:v>
                </c:pt>
                <c:pt idx="2209">
                  <c:v>0.6178426041666667</c:v>
                </c:pt>
                <c:pt idx="2210">
                  <c:v>0.61784640046296302</c:v>
                </c:pt>
                <c:pt idx="2211">
                  <c:v>0.6178504398148148</c:v>
                </c:pt>
                <c:pt idx="2212">
                  <c:v>0.61785427083333333</c:v>
                </c:pt>
                <c:pt idx="2213">
                  <c:v>0.61785797453703706</c:v>
                </c:pt>
                <c:pt idx="2214">
                  <c:v>0.61786203703703702</c:v>
                </c:pt>
                <c:pt idx="2215">
                  <c:v>0.61786561342592594</c:v>
                </c:pt>
                <c:pt idx="2216">
                  <c:v>0.61786917824074072</c:v>
                </c:pt>
                <c:pt idx="2217">
                  <c:v>0.61787285879629628</c:v>
                </c:pt>
                <c:pt idx="2218">
                  <c:v>0.61787657407407404</c:v>
                </c:pt>
                <c:pt idx="2219">
                  <c:v>0.61788201388888886</c:v>
                </c:pt>
                <c:pt idx="2220">
                  <c:v>0.61788574074074076</c:v>
                </c:pt>
                <c:pt idx="2221">
                  <c:v>0.61788967592592592</c:v>
                </c:pt>
                <c:pt idx="2222">
                  <c:v>0.61789346064814821</c:v>
                </c:pt>
                <c:pt idx="2223">
                  <c:v>0.61789721064814818</c:v>
                </c:pt>
                <c:pt idx="2224">
                  <c:v>0.61790106481481477</c:v>
                </c:pt>
                <c:pt idx="2225">
                  <c:v>0.61790479166666668</c:v>
                </c:pt>
                <c:pt idx="2226">
                  <c:v>0.61790859953703703</c:v>
                </c:pt>
                <c:pt idx="2227">
                  <c:v>0.61791243055555556</c:v>
                </c:pt>
                <c:pt idx="2228">
                  <c:v>0.6179162962962963</c:v>
                </c:pt>
                <c:pt idx="2229">
                  <c:v>0.61792016203703704</c:v>
                </c:pt>
                <c:pt idx="2230">
                  <c:v>0.61792380787037038</c:v>
                </c:pt>
                <c:pt idx="2231">
                  <c:v>0.61792744212962958</c:v>
                </c:pt>
                <c:pt idx="2232">
                  <c:v>0.61793113425925927</c:v>
                </c:pt>
                <c:pt idx="2233">
                  <c:v>0.61793476851851847</c:v>
                </c:pt>
                <c:pt idx="2234">
                  <c:v>0.61793835648148143</c:v>
                </c:pt>
                <c:pt idx="2235">
                  <c:v>0.61794226851851852</c:v>
                </c:pt>
                <c:pt idx="2236">
                  <c:v>0.61794601851851849</c:v>
                </c:pt>
                <c:pt idx="2237">
                  <c:v>0.61794981481481481</c:v>
                </c:pt>
                <c:pt idx="2238">
                  <c:v>0.61795374999999997</c:v>
                </c:pt>
                <c:pt idx="2239">
                  <c:v>0.61795750000000005</c:v>
                </c:pt>
                <c:pt idx="2240">
                  <c:v>0.61796156250000001</c:v>
                </c:pt>
                <c:pt idx="2241">
                  <c:v>0.61796539351851854</c:v>
                </c:pt>
                <c:pt idx="2242">
                  <c:v>0.61796916666666668</c:v>
                </c:pt>
                <c:pt idx="2243">
                  <c:v>0.61797299768518521</c:v>
                </c:pt>
                <c:pt idx="2244">
                  <c:v>0.61797693287037037</c:v>
                </c:pt>
                <c:pt idx="2245">
                  <c:v>0.61798069444444448</c:v>
                </c:pt>
                <c:pt idx="2246">
                  <c:v>0.61798432870370368</c:v>
                </c:pt>
                <c:pt idx="2247">
                  <c:v>0.61798805555555558</c:v>
                </c:pt>
                <c:pt idx="2248">
                  <c:v>0.61799166666666661</c:v>
                </c:pt>
                <c:pt idx="2249">
                  <c:v>0.61799525462962956</c:v>
                </c:pt>
                <c:pt idx="2250">
                  <c:v>0.61799885416666667</c:v>
                </c:pt>
                <c:pt idx="2251">
                  <c:v>0.61800248842592598</c:v>
                </c:pt>
                <c:pt idx="2252">
                  <c:v>0.61800623842592595</c:v>
                </c:pt>
                <c:pt idx="2253">
                  <c:v>0.61800981481481487</c:v>
                </c:pt>
                <c:pt idx="2254">
                  <c:v>0.61801339120370369</c:v>
                </c:pt>
                <c:pt idx="2255">
                  <c:v>0.61801719907407404</c:v>
                </c:pt>
                <c:pt idx="2256">
                  <c:v>0.61802079861111114</c:v>
                </c:pt>
                <c:pt idx="2257">
                  <c:v>0.61802440972222217</c:v>
                </c:pt>
                <c:pt idx="2258">
                  <c:v>0.61802803240740734</c:v>
                </c:pt>
                <c:pt idx="2259">
                  <c:v>0.61803204861111116</c:v>
                </c:pt>
                <c:pt idx="2260">
                  <c:v>0.61803584490740737</c:v>
                </c:pt>
                <c:pt idx="2261">
                  <c:v>0.61803966435185187</c:v>
                </c:pt>
                <c:pt idx="2262">
                  <c:v>0.61804344907407405</c:v>
                </c:pt>
                <c:pt idx="2263">
                  <c:v>0.61804902777777782</c:v>
                </c:pt>
                <c:pt idx="2264">
                  <c:v>0.61805293981481479</c:v>
                </c:pt>
                <c:pt idx="2265">
                  <c:v>0.61805678240740736</c:v>
                </c:pt>
                <c:pt idx="2266">
                  <c:v>0.61806069444444445</c:v>
                </c:pt>
                <c:pt idx="2267">
                  <c:v>0.61806476851851855</c:v>
                </c:pt>
                <c:pt idx="2268">
                  <c:v>0.6180685763888889</c:v>
                </c:pt>
                <c:pt idx="2269">
                  <c:v>0.61807246527777771</c:v>
                </c:pt>
                <c:pt idx="2270">
                  <c:v>0.61807656249999998</c:v>
                </c:pt>
                <c:pt idx="2271">
                  <c:v>0.61808050925925928</c:v>
                </c:pt>
                <c:pt idx="2272">
                  <c:v>0.61808440972222223</c:v>
                </c:pt>
                <c:pt idx="2273">
                  <c:v>0.6180881597222222</c:v>
                </c:pt>
                <c:pt idx="2274">
                  <c:v>0.61809179398148151</c:v>
                </c:pt>
                <c:pt idx="2275">
                  <c:v>0.61809548611111109</c:v>
                </c:pt>
                <c:pt idx="2276">
                  <c:v>0.61809923611111117</c:v>
                </c:pt>
                <c:pt idx="2277">
                  <c:v>0.61810287037037037</c:v>
                </c:pt>
                <c:pt idx="2278">
                  <c:v>0.61810666666666669</c:v>
                </c:pt>
                <c:pt idx="2279">
                  <c:v>0.61811072916666665</c:v>
                </c:pt>
                <c:pt idx="2280">
                  <c:v>0.61811458333333336</c:v>
                </c:pt>
                <c:pt idx="2281">
                  <c:v>0.61811834490740736</c:v>
                </c:pt>
                <c:pt idx="2282">
                  <c:v>0.61812229166666666</c:v>
                </c:pt>
                <c:pt idx="2283">
                  <c:v>0.61812624999999999</c:v>
                </c:pt>
                <c:pt idx="2284">
                  <c:v>0.61813009259259266</c:v>
                </c:pt>
                <c:pt idx="2285">
                  <c:v>0.61813405092592599</c:v>
                </c:pt>
                <c:pt idx="2286">
                  <c:v>0.61813785879629635</c:v>
                </c:pt>
                <c:pt idx="2287">
                  <c:v>0.6181417939814815</c:v>
                </c:pt>
                <c:pt idx="2288">
                  <c:v>0.61814582175925925</c:v>
                </c:pt>
                <c:pt idx="2289">
                  <c:v>0.61814946759259259</c:v>
                </c:pt>
                <c:pt idx="2290">
                  <c:v>0.61815314814814815</c:v>
                </c:pt>
                <c:pt idx="2291">
                  <c:v>0.61815707175925927</c:v>
                </c:pt>
                <c:pt idx="2292">
                  <c:v>0.61816071759259261</c:v>
                </c:pt>
                <c:pt idx="2293">
                  <c:v>0.61816439814814816</c:v>
                </c:pt>
                <c:pt idx="2294">
                  <c:v>0.61816844907407409</c:v>
                </c:pt>
                <c:pt idx="2295">
                  <c:v>0.61817232638888886</c:v>
                </c:pt>
                <c:pt idx="2296">
                  <c:v>0.61817613425925921</c:v>
                </c:pt>
                <c:pt idx="2297">
                  <c:v>0.61818010416666669</c:v>
                </c:pt>
                <c:pt idx="2298">
                  <c:v>0.61818401620370367</c:v>
                </c:pt>
                <c:pt idx="2299">
                  <c:v>0.61818796296296297</c:v>
                </c:pt>
                <c:pt idx="2300">
                  <c:v>0.61819200231481475</c:v>
                </c:pt>
                <c:pt idx="2301">
                  <c:v>0.61819585648148145</c:v>
                </c:pt>
                <c:pt idx="2302">
                  <c:v>0.61819974537037037</c:v>
                </c:pt>
                <c:pt idx="2303">
                  <c:v>0.61820378472222226</c:v>
                </c:pt>
                <c:pt idx="2304">
                  <c:v>0.61820769675925924</c:v>
                </c:pt>
                <c:pt idx="2305">
                  <c:v>0.61821130787037037</c:v>
                </c:pt>
                <c:pt idx="2306">
                  <c:v>0.61821500000000007</c:v>
                </c:pt>
                <c:pt idx="2307">
                  <c:v>0.61822020833333335</c:v>
                </c:pt>
                <c:pt idx="2308">
                  <c:v>0.61822383101851852</c:v>
                </c:pt>
                <c:pt idx="2309">
                  <c:v>0.6182274884259259</c:v>
                </c:pt>
                <c:pt idx="2310">
                  <c:v>0.61823123842592598</c:v>
                </c:pt>
                <c:pt idx="2311">
                  <c:v>0.61823495370370374</c:v>
                </c:pt>
                <c:pt idx="2312">
                  <c:v>0.61823856481481487</c:v>
                </c:pt>
                <c:pt idx="2313">
                  <c:v>0.61824222222222225</c:v>
                </c:pt>
                <c:pt idx="2314">
                  <c:v>0.61824587962962962</c:v>
                </c:pt>
                <c:pt idx="2315">
                  <c:v>0.61824973379629633</c:v>
                </c:pt>
                <c:pt idx="2316">
                  <c:v>0.61825336805555553</c:v>
                </c:pt>
                <c:pt idx="2317">
                  <c:v>0.61825710648148147</c:v>
                </c:pt>
                <c:pt idx="2318">
                  <c:v>0.61826130787037037</c:v>
                </c:pt>
                <c:pt idx="2319">
                  <c:v>0.6182652662037037</c:v>
                </c:pt>
                <c:pt idx="2320">
                  <c:v>0.61826929398148145</c:v>
                </c:pt>
                <c:pt idx="2321">
                  <c:v>0.61827315972222219</c:v>
                </c:pt>
                <c:pt idx="2322">
                  <c:v>0.61827695601851851</c:v>
                </c:pt>
                <c:pt idx="2323">
                  <c:v>0.61828094907407405</c:v>
                </c:pt>
                <c:pt idx="2324">
                  <c:v>0.61828478009259258</c:v>
                </c:pt>
                <c:pt idx="2325">
                  <c:v>0.61828854166666669</c:v>
                </c:pt>
                <c:pt idx="2326">
                  <c:v>0.61829232638888887</c:v>
                </c:pt>
                <c:pt idx="2327">
                  <c:v>0.61829635416666673</c:v>
                </c:pt>
                <c:pt idx="2328">
                  <c:v>0.6183001041666667</c:v>
                </c:pt>
                <c:pt idx="2329">
                  <c:v>0.61830400462962964</c:v>
                </c:pt>
                <c:pt idx="2330">
                  <c:v>0.61830788194444442</c:v>
                </c:pt>
                <c:pt idx="2331">
                  <c:v>0.61831194444444437</c:v>
                </c:pt>
                <c:pt idx="2332">
                  <c:v>0.61831554398148147</c:v>
                </c:pt>
                <c:pt idx="2333">
                  <c:v>0.61831938657407404</c:v>
                </c:pt>
                <c:pt idx="2334">
                  <c:v>0.61832298611111114</c:v>
                </c:pt>
                <c:pt idx="2335">
                  <c:v>0.61832668981481487</c:v>
                </c:pt>
                <c:pt idx="2336">
                  <c:v>0.61833045138888887</c:v>
                </c:pt>
                <c:pt idx="2337">
                  <c:v>0.61833424768518519</c:v>
                </c:pt>
                <c:pt idx="2338">
                  <c:v>0.61833805555555554</c:v>
                </c:pt>
                <c:pt idx="2339">
                  <c:v>0.61834209490740744</c:v>
                </c:pt>
                <c:pt idx="2340">
                  <c:v>0.6183458449074074</c:v>
                </c:pt>
                <c:pt idx="2341">
                  <c:v>0.61834965277777776</c:v>
                </c:pt>
                <c:pt idx="2342">
                  <c:v>0.61835359953703706</c:v>
                </c:pt>
                <c:pt idx="2343">
                  <c:v>0.6183574652777778</c:v>
                </c:pt>
                <c:pt idx="2344">
                  <c:v>0.61836126157407401</c:v>
                </c:pt>
                <c:pt idx="2345">
                  <c:v>0.61836525462962966</c:v>
                </c:pt>
                <c:pt idx="2346">
                  <c:v>0.61836901620370377</c:v>
                </c:pt>
                <c:pt idx="2347">
                  <c:v>0.61837285879629633</c:v>
                </c:pt>
                <c:pt idx="2348">
                  <c:v>0.61837657407407409</c:v>
                </c:pt>
                <c:pt idx="2349">
                  <c:v>0.61838020833333329</c:v>
                </c:pt>
                <c:pt idx="2350">
                  <c:v>0.61838380787037039</c:v>
                </c:pt>
                <c:pt idx="2351">
                  <c:v>0.61838763888888892</c:v>
                </c:pt>
                <c:pt idx="2352">
                  <c:v>0.6183929398148148</c:v>
                </c:pt>
                <c:pt idx="2353">
                  <c:v>0.61839678240740736</c:v>
                </c:pt>
                <c:pt idx="2354">
                  <c:v>0.61840061342592589</c:v>
                </c:pt>
                <c:pt idx="2355">
                  <c:v>0.6184045949074074</c:v>
                </c:pt>
                <c:pt idx="2356">
                  <c:v>0.61840849537037035</c:v>
                </c:pt>
                <c:pt idx="2357">
                  <c:v>0.61841225694444446</c:v>
                </c:pt>
                <c:pt idx="2358">
                  <c:v>0.61841607638888896</c:v>
                </c:pt>
                <c:pt idx="2359">
                  <c:v>0.61841994212962959</c:v>
                </c:pt>
                <c:pt idx="2360">
                  <c:v>0.61842376157407408</c:v>
                </c:pt>
                <c:pt idx="2361">
                  <c:v>0.61842759259259261</c:v>
                </c:pt>
                <c:pt idx="2362">
                  <c:v>0.61843137731481479</c:v>
                </c:pt>
                <c:pt idx="2363">
                  <c:v>0.61843517361111111</c:v>
                </c:pt>
                <c:pt idx="2364">
                  <c:v>0.61843884259259252</c:v>
                </c:pt>
                <c:pt idx="2365">
                  <c:v>0.6184424652777778</c:v>
                </c:pt>
                <c:pt idx="2366">
                  <c:v>0.61844622685185191</c:v>
                </c:pt>
                <c:pt idx="2367">
                  <c:v>0.61844981481481487</c:v>
                </c:pt>
                <c:pt idx="2368">
                  <c:v>0.61845347222222224</c:v>
                </c:pt>
                <c:pt idx="2369">
                  <c:v>0.61845718750000001</c:v>
                </c:pt>
                <c:pt idx="2370">
                  <c:v>0.61846081018518517</c:v>
                </c:pt>
                <c:pt idx="2371">
                  <c:v>0.61846439814814813</c:v>
                </c:pt>
                <c:pt idx="2372">
                  <c:v>0.61846812500000004</c:v>
                </c:pt>
                <c:pt idx="2373">
                  <c:v>0.61847173611111106</c:v>
                </c:pt>
                <c:pt idx="2374">
                  <c:v>0.61847540509259258</c:v>
                </c:pt>
                <c:pt idx="2375">
                  <c:v>0.61847901620370371</c:v>
                </c:pt>
                <c:pt idx="2376">
                  <c:v>0.61848281250000003</c:v>
                </c:pt>
                <c:pt idx="2377">
                  <c:v>0.61848675925925922</c:v>
                </c:pt>
                <c:pt idx="2378">
                  <c:v>0.61849048611111113</c:v>
                </c:pt>
                <c:pt idx="2379">
                  <c:v>0.61849429398148148</c:v>
                </c:pt>
                <c:pt idx="2380">
                  <c:v>0.61849842592592597</c:v>
                </c:pt>
                <c:pt idx="2381">
                  <c:v>0.61850233796296294</c:v>
                </c:pt>
                <c:pt idx="2382">
                  <c:v>0.61850612268518523</c:v>
                </c:pt>
                <c:pt idx="2383">
                  <c:v>0.61851</c:v>
                </c:pt>
                <c:pt idx="2384">
                  <c:v>0.61851386574074074</c:v>
                </c:pt>
                <c:pt idx="2385">
                  <c:v>0.6185175810185185</c:v>
                </c:pt>
                <c:pt idx="2386">
                  <c:v>0.61852155092592598</c:v>
                </c:pt>
                <c:pt idx="2387">
                  <c:v>0.61852533564814816</c:v>
                </c:pt>
                <c:pt idx="2388">
                  <c:v>0.61852917824074072</c:v>
                </c:pt>
                <c:pt idx="2389">
                  <c:v>0.61853310185185184</c:v>
                </c:pt>
                <c:pt idx="2390">
                  <c:v>0.61853695601851855</c:v>
                </c:pt>
                <c:pt idx="2391">
                  <c:v>0.61854055555555554</c:v>
                </c:pt>
                <c:pt idx="2392">
                  <c:v>0.61854431712962965</c:v>
                </c:pt>
                <c:pt idx="2393">
                  <c:v>0.61854797453703703</c:v>
                </c:pt>
                <c:pt idx="2394">
                  <c:v>0.61855158564814816</c:v>
                </c:pt>
                <c:pt idx="2395">
                  <c:v>0.6185551967592593</c:v>
                </c:pt>
                <c:pt idx="2396">
                  <c:v>0.61856078703703699</c:v>
                </c:pt>
                <c:pt idx="2397">
                  <c:v>0.61856460648148148</c:v>
                </c:pt>
                <c:pt idx="2398">
                  <c:v>0.61856855324074067</c:v>
                </c:pt>
                <c:pt idx="2399">
                  <c:v>0.61857244212962958</c:v>
                </c:pt>
                <c:pt idx="2400">
                  <c:v>0.61857635416666668</c:v>
                </c:pt>
                <c:pt idx="2401">
                  <c:v>0.61858026620370377</c:v>
                </c:pt>
                <c:pt idx="2402">
                  <c:v>0.61858406249999998</c:v>
                </c:pt>
                <c:pt idx="2403">
                  <c:v>0.61858788194444447</c:v>
                </c:pt>
                <c:pt idx="2404">
                  <c:v>0.61859187500000001</c:v>
                </c:pt>
                <c:pt idx="2405">
                  <c:v>0.61859569444444451</c:v>
                </c:pt>
                <c:pt idx="2406">
                  <c:v>0.6185995138888889</c:v>
                </c:pt>
                <c:pt idx="2407">
                  <c:v>0.6186032407407408</c:v>
                </c:pt>
                <c:pt idx="2408">
                  <c:v>0.61860694444444442</c:v>
                </c:pt>
                <c:pt idx="2409">
                  <c:v>0.61861057870370373</c:v>
                </c:pt>
                <c:pt idx="2410">
                  <c:v>0.61861430555555552</c:v>
                </c:pt>
                <c:pt idx="2411">
                  <c:v>0.61861807870370378</c:v>
                </c:pt>
                <c:pt idx="2412">
                  <c:v>0.61862187499999999</c:v>
                </c:pt>
                <c:pt idx="2413">
                  <c:v>0.61862583333333332</c:v>
                </c:pt>
                <c:pt idx="2414">
                  <c:v>0.61862968750000003</c:v>
                </c:pt>
                <c:pt idx="2415">
                  <c:v>0.61863343749999999</c:v>
                </c:pt>
                <c:pt idx="2416">
                  <c:v>0.61863744212962957</c:v>
                </c:pt>
                <c:pt idx="2417">
                  <c:v>0.61864129629629627</c:v>
                </c:pt>
                <c:pt idx="2418">
                  <c:v>0.61864506944444442</c:v>
                </c:pt>
                <c:pt idx="2419">
                  <c:v>0.61864901620370372</c:v>
                </c:pt>
                <c:pt idx="2420">
                  <c:v>0.61865295138888887</c:v>
                </c:pt>
                <c:pt idx="2421">
                  <c:v>0.61865679398148143</c:v>
                </c:pt>
                <c:pt idx="2422">
                  <c:v>0.61866065972222228</c:v>
                </c:pt>
                <c:pt idx="2423">
                  <c:v>0.61866430555555552</c:v>
                </c:pt>
                <c:pt idx="2424">
                  <c:v>0.61866798611111118</c:v>
                </c:pt>
                <c:pt idx="2425">
                  <c:v>0.61867173611111115</c:v>
                </c:pt>
                <c:pt idx="2426">
                  <c:v>0.61867538194444449</c:v>
                </c:pt>
                <c:pt idx="2427">
                  <c:v>0.61867899305555552</c:v>
                </c:pt>
                <c:pt idx="2428">
                  <c:v>0.61868265046296289</c:v>
                </c:pt>
                <c:pt idx="2429">
                  <c:v>0.61868630787037038</c:v>
                </c:pt>
                <c:pt idx="2430">
                  <c:v>0.61869003472222228</c:v>
                </c:pt>
                <c:pt idx="2431">
                  <c:v>0.61869369212962966</c:v>
                </c:pt>
                <c:pt idx="2432">
                  <c:v>0.61869740740740742</c:v>
                </c:pt>
                <c:pt idx="2433">
                  <c:v>0.61870114583333335</c:v>
                </c:pt>
                <c:pt idx="2434">
                  <c:v>0.61870478009259255</c:v>
                </c:pt>
                <c:pt idx="2435">
                  <c:v>0.6187085532407407</c:v>
                </c:pt>
                <c:pt idx="2436">
                  <c:v>0.61871258101851845</c:v>
                </c:pt>
                <c:pt idx="2437">
                  <c:v>0.61871645833333333</c:v>
                </c:pt>
                <c:pt idx="2438">
                  <c:v>0.61872024305555551</c:v>
                </c:pt>
                <c:pt idx="2439">
                  <c:v>0.6187241550925926</c:v>
                </c:pt>
                <c:pt idx="2440">
                  <c:v>0.61872968750000001</c:v>
                </c:pt>
                <c:pt idx="2441">
                  <c:v>0.61873347222222219</c:v>
                </c:pt>
                <c:pt idx="2442">
                  <c:v>0.61873730324074072</c:v>
                </c:pt>
                <c:pt idx="2443">
                  <c:v>0.61874126157407405</c:v>
                </c:pt>
                <c:pt idx="2444">
                  <c:v>0.61874512731481479</c:v>
                </c:pt>
                <c:pt idx="2445">
                  <c:v>0.61874894675925929</c:v>
                </c:pt>
                <c:pt idx="2446">
                  <c:v>0.61875300925925925</c:v>
                </c:pt>
                <c:pt idx="2447">
                  <c:v>0.61875697916666661</c:v>
                </c:pt>
                <c:pt idx="2448">
                  <c:v>0.61876092592592591</c:v>
                </c:pt>
                <c:pt idx="2449">
                  <c:v>0.61876486111111106</c:v>
                </c:pt>
                <c:pt idx="2450">
                  <c:v>0.61876855324074076</c:v>
                </c:pt>
                <c:pt idx="2451">
                  <c:v>0.61877223379629631</c:v>
                </c:pt>
                <c:pt idx="2452">
                  <c:v>0.61877613425925926</c:v>
                </c:pt>
                <c:pt idx="2453">
                  <c:v>0.61877980324074067</c:v>
                </c:pt>
                <c:pt idx="2454">
                  <c:v>0.61878371527777776</c:v>
                </c:pt>
                <c:pt idx="2455">
                  <c:v>0.61878769675925926</c:v>
                </c:pt>
                <c:pt idx="2456">
                  <c:v>0.61879164351851845</c:v>
                </c:pt>
                <c:pt idx="2457">
                  <c:v>0.61879540509259257</c:v>
                </c:pt>
                <c:pt idx="2458">
                  <c:v>0.61879928240740745</c:v>
                </c:pt>
                <c:pt idx="2459">
                  <c:v>0.61880310185185183</c:v>
                </c:pt>
                <c:pt idx="2460">
                  <c:v>0.61880694444444451</c:v>
                </c:pt>
                <c:pt idx="2461">
                  <c:v>0.61881086805555552</c:v>
                </c:pt>
                <c:pt idx="2462">
                  <c:v>0.6188148726851852</c:v>
                </c:pt>
                <c:pt idx="2463">
                  <c:v>0.61881865740740738</c:v>
                </c:pt>
                <c:pt idx="2464">
                  <c:v>0.61882278935185187</c:v>
                </c:pt>
                <c:pt idx="2465">
                  <c:v>0.61882723379629623</c:v>
                </c:pt>
                <c:pt idx="2466">
                  <c:v>0.61883103009259266</c:v>
                </c:pt>
                <c:pt idx="2467">
                  <c:v>0.6188349652777777</c:v>
                </c:pt>
                <c:pt idx="2468">
                  <c:v>0.61883894675925932</c:v>
                </c:pt>
                <c:pt idx="2469">
                  <c:v>0.61884313657407408</c:v>
                </c:pt>
                <c:pt idx="2470">
                  <c:v>0.61884832175925919</c:v>
                </c:pt>
                <c:pt idx="2471">
                  <c:v>0.61885236111111108</c:v>
                </c:pt>
                <c:pt idx="2472">
                  <c:v>0.6188563773148148</c:v>
                </c:pt>
                <c:pt idx="2473">
                  <c:v>0.61886038194444437</c:v>
                </c:pt>
                <c:pt idx="2474">
                  <c:v>0.61886561342592594</c:v>
                </c:pt>
                <c:pt idx="2475">
                  <c:v>0.61886988425925926</c:v>
                </c:pt>
                <c:pt idx="2476">
                  <c:v>0.61887395833333336</c:v>
                </c:pt>
                <c:pt idx="2477">
                  <c:v>0.61887835648148148</c:v>
                </c:pt>
                <c:pt idx="2478">
                  <c:v>0.61888348379629632</c:v>
                </c:pt>
                <c:pt idx="2479">
                  <c:v>0.61888784722222223</c:v>
                </c:pt>
                <c:pt idx="2480">
                  <c:v>0.61889180555555556</c:v>
                </c:pt>
                <c:pt idx="2481">
                  <c:v>0.61889581018518525</c:v>
                </c:pt>
                <c:pt idx="2482">
                  <c:v>0.6189000925925926</c:v>
                </c:pt>
                <c:pt idx="2483">
                  <c:v>0.61890395833333334</c:v>
                </c:pt>
                <c:pt idx="2484">
                  <c:v>0.61890839120370367</c:v>
                </c:pt>
                <c:pt idx="2485">
                  <c:v>0.61891416666666665</c:v>
                </c:pt>
                <c:pt idx="2486">
                  <c:v>0.61891943287037032</c:v>
                </c:pt>
                <c:pt idx="2487">
                  <c:v>0.61892309027777781</c:v>
                </c:pt>
                <c:pt idx="2488">
                  <c:v>0.61892687499999999</c:v>
                </c:pt>
                <c:pt idx="2489">
                  <c:v>0.61893060185185178</c:v>
                </c:pt>
                <c:pt idx="2490">
                  <c:v>0.61893449074074069</c:v>
                </c:pt>
                <c:pt idx="2491">
                  <c:v>0.61893851851851855</c:v>
                </c:pt>
                <c:pt idx="2492">
                  <c:v>0.61894244212962957</c:v>
                </c:pt>
                <c:pt idx="2493">
                  <c:v>0.61894635416666666</c:v>
                </c:pt>
                <c:pt idx="2494">
                  <c:v>0.61895033564814816</c:v>
                </c:pt>
                <c:pt idx="2495">
                  <c:v>0.61895423611111111</c:v>
                </c:pt>
                <c:pt idx="2496">
                  <c:v>0.61895811342592599</c:v>
                </c:pt>
                <c:pt idx="2497">
                  <c:v>0.61896209490740739</c:v>
                </c:pt>
                <c:pt idx="2498">
                  <c:v>0.61896596064814813</c:v>
                </c:pt>
                <c:pt idx="2499">
                  <c:v>0.61896981481481483</c:v>
                </c:pt>
                <c:pt idx="2500">
                  <c:v>0.6189737847222222</c:v>
                </c:pt>
                <c:pt idx="2501">
                  <c:v>0.6189777314814815</c:v>
                </c:pt>
                <c:pt idx="2502">
                  <c:v>0.61898163194444444</c:v>
                </c:pt>
                <c:pt idx="2503">
                  <c:v>0.61898562499999998</c:v>
                </c:pt>
                <c:pt idx="2504">
                  <c:v>0.61898949074074072</c:v>
                </c:pt>
                <c:pt idx="2505">
                  <c:v>0.61899315972222224</c:v>
                </c:pt>
                <c:pt idx="2506">
                  <c:v>0.61899690972222221</c:v>
                </c:pt>
                <c:pt idx="2507">
                  <c:v>0.61900057870370373</c:v>
                </c:pt>
                <c:pt idx="2508">
                  <c:v>0.61900424768518525</c:v>
                </c:pt>
                <c:pt idx="2509">
                  <c:v>0.61900798611111107</c:v>
                </c:pt>
                <c:pt idx="2510">
                  <c:v>0.61901187499999999</c:v>
                </c:pt>
                <c:pt idx="2511">
                  <c:v>0.61901572916666669</c:v>
                </c:pt>
                <c:pt idx="2512">
                  <c:v>0.61901949074074081</c:v>
                </c:pt>
                <c:pt idx="2513">
                  <c:v>0.6190233449074074</c:v>
                </c:pt>
                <c:pt idx="2514">
                  <c:v>0.6190272916666667</c:v>
                </c:pt>
                <c:pt idx="2515">
                  <c:v>0.61903107638888888</c:v>
                </c:pt>
                <c:pt idx="2516">
                  <c:v>0.61903484953703702</c:v>
                </c:pt>
                <c:pt idx="2517">
                  <c:v>0.61903880787037036</c:v>
                </c:pt>
                <c:pt idx="2518">
                  <c:v>0.61904261574074071</c:v>
                </c:pt>
                <c:pt idx="2519">
                  <c:v>0.61904642361111117</c:v>
                </c:pt>
                <c:pt idx="2520">
                  <c:v>0.61905034722222219</c:v>
                </c:pt>
                <c:pt idx="2521">
                  <c:v>0.61905399305555553</c:v>
                </c:pt>
                <c:pt idx="2522">
                  <c:v>0.61905760416666666</c:v>
                </c:pt>
                <c:pt idx="2523">
                  <c:v>0.61906136574074078</c:v>
                </c:pt>
                <c:pt idx="2524">
                  <c:v>0.61906505787037036</c:v>
                </c:pt>
                <c:pt idx="2525">
                  <c:v>0.61906888888888889</c:v>
                </c:pt>
                <c:pt idx="2526">
                  <c:v>0.61907285879629625</c:v>
                </c:pt>
                <c:pt idx="2527">
                  <c:v>0.61907668981481478</c:v>
                </c:pt>
                <c:pt idx="2528">
                  <c:v>0.61908053240740746</c:v>
                </c:pt>
                <c:pt idx="2529">
                  <c:v>0.61908609953703697</c:v>
                </c:pt>
                <c:pt idx="2530">
                  <c:v>0.61908998842592589</c:v>
                </c:pt>
                <c:pt idx="2531">
                  <c:v>0.61909384259259259</c:v>
                </c:pt>
                <c:pt idx="2532">
                  <c:v>0.61909759259259256</c:v>
                </c:pt>
                <c:pt idx="2533">
                  <c:v>0.61910156250000004</c:v>
                </c:pt>
                <c:pt idx="2534">
                  <c:v>0.61910543981481481</c:v>
                </c:pt>
                <c:pt idx="2535">
                  <c:v>0.61910921296296295</c:v>
                </c:pt>
                <c:pt idx="2536">
                  <c:v>0.61911325231481484</c:v>
                </c:pt>
                <c:pt idx="2537">
                  <c:v>0.6191169675925926</c:v>
                </c:pt>
                <c:pt idx="2538">
                  <c:v>0.61912062499999998</c:v>
                </c:pt>
                <c:pt idx="2539">
                  <c:v>0.61912423611111111</c:v>
                </c:pt>
                <c:pt idx="2540">
                  <c:v>0.61912788194444446</c:v>
                </c:pt>
                <c:pt idx="2541">
                  <c:v>0.61913166666666664</c:v>
                </c:pt>
                <c:pt idx="2542">
                  <c:v>0.61913537037037036</c:v>
                </c:pt>
                <c:pt idx="2543">
                  <c:v>0.61913901620370371</c:v>
                </c:pt>
                <c:pt idx="2544">
                  <c:v>0.6191427430555555</c:v>
                </c:pt>
                <c:pt idx="2545">
                  <c:v>0.61914645833333337</c:v>
                </c:pt>
                <c:pt idx="2546">
                  <c:v>0.61915005787037036</c:v>
                </c:pt>
                <c:pt idx="2547">
                  <c:v>0.6191537962962963</c:v>
                </c:pt>
                <c:pt idx="2548">
                  <c:v>0.61915746527777771</c:v>
                </c:pt>
                <c:pt idx="2549">
                  <c:v>0.61916129629629635</c:v>
                </c:pt>
                <c:pt idx="2550">
                  <c:v>0.6191652314814815</c:v>
                </c:pt>
                <c:pt idx="2551">
                  <c:v>0.61916909722222224</c:v>
                </c:pt>
                <c:pt idx="2552">
                  <c:v>0.6191729050925926</c:v>
                </c:pt>
                <c:pt idx="2553">
                  <c:v>0.61917692129629631</c:v>
                </c:pt>
                <c:pt idx="2554">
                  <c:v>0.61918071759259263</c:v>
                </c:pt>
                <c:pt idx="2555">
                  <c:v>0.61918454861111105</c:v>
                </c:pt>
                <c:pt idx="2556">
                  <c:v>0.61918842592592593</c:v>
                </c:pt>
                <c:pt idx="2557">
                  <c:v>0.61919241898148147</c:v>
                </c:pt>
                <c:pt idx="2558">
                  <c:v>0.61919625</c:v>
                </c:pt>
                <c:pt idx="2559">
                  <c:v>0.61920020833333334</c:v>
                </c:pt>
                <c:pt idx="2560">
                  <c:v>0.61920402777777783</c:v>
                </c:pt>
                <c:pt idx="2561">
                  <c:v>0.61920792824074067</c:v>
                </c:pt>
                <c:pt idx="2562">
                  <c:v>0.61921186342592593</c:v>
                </c:pt>
                <c:pt idx="2563">
                  <c:v>0.61921562499999994</c:v>
                </c:pt>
                <c:pt idx="2564">
                  <c:v>0.61921924768518521</c:v>
                </c:pt>
                <c:pt idx="2565">
                  <c:v>0.61922295138888883</c:v>
                </c:pt>
                <c:pt idx="2566">
                  <c:v>0.61922656249999997</c:v>
                </c:pt>
                <c:pt idx="2567">
                  <c:v>0.61923035879629629</c:v>
                </c:pt>
                <c:pt idx="2568">
                  <c:v>0.61923407407407405</c:v>
                </c:pt>
                <c:pt idx="2569">
                  <c:v>0.61923797453703699</c:v>
                </c:pt>
                <c:pt idx="2570">
                  <c:v>0.61924199074074071</c:v>
                </c:pt>
                <c:pt idx="2571">
                  <c:v>0.61924586805555559</c:v>
                </c:pt>
                <c:pt idx="2572">
                  <c:v>0.61924964120370374</c:v>
                </c:pt>
                <c:pt idx="2573">
                  <c:v>0.61925533564814816</c:v>
                </c:pt>
                <c:pt idx="2574">
                  <c:v>0.61925931712962956</c:v>
                </c:pt>
                <c:pt idx="2575">
                  <c:v>0.61926312500000003</c:v>
                </c:pt>
                <c:pt idx="2576">
                  <c:v>0.6192669097222222</c:v>
                </c:pt>
                <c:pt idx="2577">
                  <c:v>0.61927100694444448</c:v>
                </c:pt>
                <c:pt idx="2578">
                  <c:v>0.6192748032407408</c:v>
                </c:pt>
                <c:pt idx="2579">
                  <c:v>0.61927842592592597</c:v>
                </c:pt>
                <c:pt idx="2580">
                  <c:v>0.61928217592592594</c:v>
                </c:pt>
                <c:pt idx="2581">
                  <c:v>0.61928594907407408</c:v>
                </c:pt>
                <c:pt idx="2582">
                  <c:v>0.61928957175925925</c:v>
                </c:pt>
                <c:pt idx="2583">
                  <c:v>0.61929335648148143</c:v>
                </c:pt>
                <c:pt idx="2584">
                  <c:v>0.61929721064814813</c:v>
                </c:pt>
                <c:pt idx="2585">
                  <c:v>0.61930113425925926</c:v>
                </c:pt>
                <c:pt idx="2586">
                  <c:v>0.61930513888888894</c:v>
                </c:pt>
                <c:pt idx="2587">
                  <c:v>0.61930906250000006</c:v>
                </c:pt>
                <c:pt idx="2588">
                  <c:v>0.61931283564814821</c:v>
                </c:pt>
                <c:pt idx="2589">
                  <c:v>0.61931682870370375</c:v>
                </c:pt>
                <c:pt idx="2590">
                  <c:v>0.61932071759259266</c:v>
                </c:pt>
                <c:pt idx="2591">
                  <c:v>0.61932462962962964</c:v>
                </c:pt>
                <c:pt idx="2592">
                  <c:v>0.61932863425925933</c:v>
                </c:pt>
                <c:pt idx="2593">
                  <c:v>0.61933252314814813</c:v>
                </c:pt>
                <c:pt idx="2594">
                  <c:v>0.6193363657407408</c:v>
                </c:pt>
                <c:pt idx="2595">
                  <c:v>0.61934037037037037</c:v>
                </c:pt>
                <c:pt idx="2596">
                  <c:v>0.61934399305555554</c:v>
                </c:pt>
                <c:pt idx="2597">
                  <c:v>0.61934768518518524</c:v>
                </c:pt>
                <c:pt idx="2598">
                  <c:v>0.61935151620370366</c:v>
                </c:pt>
                <c:pt idx="2599">
                  <c:v>0.61935513888888882</c:v>
                </c:pt>
                <c:pt idx="2600">
                  <c:v>0.61935879629629631</c:v>
                </c:pt>
                <c:pt idx="2601">
                  <c:v>0.61936266203703705</c:v>
                </c:pt>
                <c:pt idx="2602">
                  <c:v>0.61936630787037039</c:v>
                </c:pt>
                <c:pt idx="2603">
                  <c:v>0.61936990740740738</c:v>
                </c:pt>
                <c:pt idx="2604">
                  <c:v>0.61937358796296293</c:v>
                </c:pt>
                <c:pt idx="2605">
                  <c:v>0.61937728009259263</c:v>
                </c:pt>
                <c:pt idx="2606">
                  <c:v>0.61938097222222221</c:v>
                </c:pt>
                <c:pt idx="2607">
                  <c:v>0.61938459490740738</c:v>
                </c:pt>
                <c:pt idx="2608">
                  <c:v>0.61938844907407409</c:v>
                </c:pt>
                <c:pt idx="2609">
                  <c:v>0.61939251157407405</c:v>
                </c:pt>
                <c:pt idx="2610">
                  <c:v>0.61939634259259257</c:v>
                </c:pt>
                <c:pt idx="2611">
                  <c:v>0.61940010416666669</c:v>
                </c:pt>
                <c:pt idx="2612">
                  <c:v>0.61940405092592588</c:v>
                </c:pt>
                <c:pt idx="2613">
                  <c:v>0.61940799768518517</c:v>
                </c:pt>
                <c:pt idx="2614">
                  <c:v>0.61941178240740735</c:v>
                </c:pt>
                <c:pt idx="2615">
                  <c:v>0.61941571759259262</c:v>
                </c:pt>
                <c:pt idx="2616">
                  <c:v>0.61941961805555557</c:v>
                </c:pt>
                <c:pt idx="2617">
                  <c:v>0.61942349537037034</c:v>
                </c:pt>
                <c:pt idx="2618">
                  <c:v>0.61942898148148151</c:v>
                </c:pt>
                <c:pt idx="2619">
                  <c:v>0.61943299768518523</c:v>
                </c:pt>
                <c:pt idx="2620">
                  <c:v>0.61943686342592585</c:v>
                </c:pt>
                <c:pt idx="2621">
                  <c:v>0.61944070601851853</c:v>
                </c:pt>
                <c:pt idx="2622">
                  <c:v>0.61944452546296291</c:v>
                </c:pt>
                <c:pt idx="2623">
                  <c:v>0.61944822916666664</c:v>
                </c:pt>
                <c:pt idx="2624">
                  <c:v>0.61945189814814816</c:v>
                </c:pt>
                <c:pt idx="2625">
                  <c:v>0.61945569444444437</c:v>
                </c:pt>
                <c:pt idx="2626">
                  <c:v>0.61945944444444445</c:v>
                </c:pt>
                <c:pt idx="2627">
                  <c:v>0.61946327546296298</c:v>
                </c:pt>
                <c:pt idx="2628">
                  <c:v>0.61946723379629631</c:v>
                </c:pt>
                <c:pt idx="2629">
                  <c:v>0.61947115740740744</c:v>
                </c:pt>
                <c:pt idx="2630">
                  <c:v>0.61947510416666673</c:v>
                </c:pt>
                <c:pt idx="2631">
                  <c:v>0.61947908564814813</c:v>
                </c:pt>
                <c:pt idx="2632">
                  <c:v>0.61948292824074069</c:v>
                </c:pt>
                <c:pt idx="2633">
                  <c:v>0.61948682870370375</c:v>
                </c:pt>
                <c:pt idx="2634">
                  <c:v>0.61949091435185188</c:v>
                </c:pt>
                <c:pt idx="2635">
                  <c:v>0.61949480324074069</c:v>
                </c:pt>
                <c:pt idx="2636">
                  <c:v>0.61949866898148154</c:v>
                </c:pt>
                <c:pt idx="2637">
                  <c:v>0.61950268518518514</c:v>
                </c:pt>
                <c:pt idx="2638">
                  <c:v>0.61950638888888887</c:v>
                </c:pt>
                <c:pt idx="2639">
                  <c:v>0.61951004629629625</c:v>
                </c:pt>
                <c:pt idx="2640">
                  <c:v>0.61951388888888892</c:v>
                </c:pt>
                <c:pt idx="2641">
                  <c:v>0.61951756944444447</c:v>
                </c:pt>
                <c:pt idx="2642">
                  <c:v>0.6195215277777778</c:v>
                </c:pt>
                <c:pt idx="2643">
                  <c:v>0.61952554398148141</c:v>
                </c:pt>
                <c:pt idx="2644">
                  <c:v>0.61952950231481485</c:v>
                </c:pt>
                <c:pt idx="2645">
                  <c:v>0.6195334027777778</c:v>
                </c:pt>
                <c:pt idx="2646">
                  <c:v>0.6195374768518519</c:v>
                </c:pt>
                <c:pt idx="2647">
                  <c:v>0.61954133101851849</c:v>
                </c:pt>
                <c:pt idx="2648">
                  <c:v>0.61954524305555558</c:v>
                </c:pt>
                <c:pt idx="2649">
                  <c:v>0.61954929398148151</c:v>
                </c:pt>
                <c:pt idx="2650">
                  <c:v>0.61955334490740743</c:v>
                </c:pt>
                <c:pt idx="2651">
                  <c:v>0.61955728009259259</c:v>
                </c:pt>
                <c:pt idx="2652">
                  <c:v>0.61956112268518515</c:v>
                </c:pt>
                <c:pt idx="2653">
                  <c:v>0.61956505787037031</c:v>
                </c:pt>
                <c:pt idx="2654">
                  <c:v>0.61956884259259259</c:v>
                </c:pt>
                <c:pt idx="2655">
                  <c:v>0.61957254629629632</c:v>
                </c:pt>
                <c:pt idx="2656">
                  <c:v>0.61957621527777784</c:v>
                </c:pt>
                <c:pt idx="2657">
                  <c:v>0.61957994212962963</c:v>
                </c:pt>
                <c:pt idx="2658">
                  <c:v>0.61958380787037037</c:v>
                </c:pt>
                <c:pt idx="2659">
                  <c:v>0.61958754629629631</c:v>
                </c:pt>
                <c:pt idx="2660">
                  <c:v>0.61959124999999993</c:v>
                </c:pt>
                <c:pt idx="2661">
                  <c:v>0.61959506944444442</c:v>
                </c:pt>
                <c:pt idx="2662">
                  <c:v>0.61960032407407406</c:v>
                </c:pt>
                <c:pt idx="2663">
                  <c:v>0.61960413194444441</c:v>
                </c:pt>
                <c:pt idx="2664">
                  <c:v>0.61960782407407411</c:v>
                </c:pt>
                <c:pt idx="2665">
                  <c:v>0.61961184027777783</c:v>
                </c:pt>
                <c:pt idx="2666">
                  <c:v>0.61961586805555557</c:v>
                </c:pt>
                <c:pt idx="2667">
                  <c:v>0.61961982638888891</c:v>
                </c:pt>
                <c:pt idx="2668">
                  <c:v>0.6196238657407408</c:v>
                </c:pt>
                <c:pt idx="2669">
                  <c:v>0.61962768518518518</c:v>
                </c:pt>
                <c:pt idx="2670">
                  <c:v>0.61963159722222227</c:v>
                </c:pt>
                <c:pt idx="2671">
                  <c:v>0.61963561342592588</c:v>
                </c:pt>
                <c:pt idx="2672">
                  <c:v>0.61963951388888894</c:v>
                </c:pt>
                <c:pt idx="2673">
                  <c:v>0.61964347222222227</c:v>
                </c:pt>
                <c:pt idx="2674">
                  <c:v>0.61964760416666664</c:v>
                </c:pt>
                <c:pt idx="2675">
                  <c:v>0.61965165509259257</c:v>
                </c:pt>
                <c:pt idx="2676">
                  <c:v>0.61965553240740745</c:v>
                </c:pt>
                <c:pt idx="2677">
                  <c:v>0.61965951388888885</c:v>
                </c:pt>
                <c:pt idx="2678">
                  <c:v>0.61966344907407411</c:v>
                </c:pt>
                <c:pt idx="2679">
                  <c:v>0.61966729166666668</c:v>
                </c:pt>
                <c:pt idx="2680">
                  <c:v>0.61967107638888885</c:v>
                </c:pt>
                <c:pt idx="2681">
                  <c:v>0.6196747569444444</c:v>
                </c:pt>
                <c:pt idx="2682">
                  <c:v>0.61967849537037034</c:v>
                </c:pt>
                <c:pt idx="2683">
                  <c:v>0.6196823032407407</c:v>
                </c:pt>
                <c:pt idx="2684">
                  <c:v>0.61968618055555558</c:v>
                </c:pt>
                <c:pt idx="2685">
                  <c:v>0.61969006944444438</c:v>
                </c:pt>
                <c:pt idx="2686">
                  <c:v>0.61969412037037042</c:v>
                </c:pt>
                <c:pt idx="2687">
                  <c:v>0.61969799768518519</c:v>
                </c:pt>
                <c:pt idx="2688">
                  <c:v>0.61970186342592593</c:v>
                </c:pt>
                <c:pt idx="2689">
                  <c:v>0.61970590277777771</c:v>
                </c:pt>
                <c:pt idx="2690">
                  <c:v>0.61970976851851856</c:v>
                </c:pt>
                <c:pt idx="2691">
                  <c:v>0.61971364583333333</c:v>
                </c:pt>
                <c:pt idx="2692">
                  <c:v>0.61971767361111108</c:v>
                </c:pt>
                <c:pt idx="2693">
                  <c:v>0.61972143518518519</c:v>
                </c:pt>
                <c:pt idx="2694">
                  <c:v>0.61972533564814813</c:v>
                </c:pt>
                <c:pt idx="2695">
                  <c:v>0.61972914351851849</c:v>
                </c:pt>
                <c:pt idx="2696">
                  <c:v>0.61973278935185183</c:v>
                </c:pt>
                <c:pt idx="2697">
                  <c:v>0.61973643518518517</c:v>
                </c:pt>
                <c:pt idx="2698">
                  <c:v>0.61974027777777774</c:v>
                </c:pt>
                <c:pt idx="2699">
                  <c:v>0.61974392361111108</c:v>
                </c:pt>
                <c:pt idx="2700">
                  <c:v>0.61974776620370375</c:v>
                </c:pt>
                <c:pt idx="2701">
                  <c:v>0.6197517939814815</c:v>
                </c:pt>
                <c:pt idx="2702">
                  <c:v>0.61975578703703704</c:v>
                </c:pt>
                <c:pt idx="2703">
                  <c:v>0.6197596296296296</c:v>
                </c:pt>
                <c:pt idx="2704">
                  <c:v>0.61976355324074073</c:v>
                </c:pt>
                <c:pt idx="2705">
                  <c:v>0.61976747685185185</c:v>
                </c:pt>
                <c:pt idx="2706">
                  <c:v>0.61977317129629628</c:v>
                </c:pt>
                <c:pt idx="2707">
                  <c:v>0.61977695601851857</c:v>
                </c:pt>
                <c:pt idx="2708">
                  <c:v>0.61978086805555554</c:v>
                </c:pt>
                <c:pt idx="2709">
                  <c:v>0.61978479166666667</c:v>
                </c:pt>
                <c:pt idx="2710">
                  <c:v>0.61978880787037038</c:v>
                </c:pt>
                <c:pt idx="2711">
                  <c:v>0.61979268518518515</c:v>
                </c:pt>
                <c:pt idx="2712">
                  <c:v>0.6197963310185185</c:v>
                </c:pt>
                <c:pt idx="2713">
                  <c:v>0.61979996527777781</c:v>
                </c:pt>
                <c:pt idx="2714">
                  <c:v>0.61980385416666672</c:v>
                </c:pt>
                <c:pt idx="2715">
                  <c:v>0.61980749999999996</c:v>
                </c:pt>
                <c:pt idx="2716">
                  <c:v>0.61981112268518512</c:v>
                </c:pt>
                <c:pt idx="2717">
                  <c:v>0.61981489583333327</c:v>
                </c:pt>
                <c:pt idx="2718">
                  <c:v>0.61981864583333335</c:v>
                </c:pt>
                <c:pt idx="2719">
                  <c:v>0.61982230324074072</c:v>
                </c:pt>
                <c:pt idx="2720">
                  <c:v>0.61982613425925925</c:v>
                </c:pt>
                <c:pt idx="2721">
                  <c:v>0.61982987268518519</c:v>
                </c:pt>
                <c:pt idx="2722">
                  <c:v>0.6198336342592593</c:v>
                </c:pt>
                <c:pt idx="2723">
                  <c:v>0.61983762731481484</c:v>
                </c:pt>
                <c:pt idx="2724">
                  <c:v>0.61984151620370376</c:v>
                </c:pt>
                <c:pt idx="2725">
                  <c:v>0.61984547453703709</c:v>
                </c:pt>
                <c:pt idx="2726">
                  <c:v>0.61984950231481484</c:v>
                </c:pt>
                <c:pt idx="2727">
                  <c:v>0.61985331018518519</c:v>
                </c:pt>
                <c:pt idx="2728">
                  <c:v>0.6198571643518519</c:v>
                </c:pt>
                <c:pt idx="2729">
                  <c:v>0.61986114583333329</c:v>
                </c:pt>
                <c:pt idx="2730">
                  <c:v>0.61986502314814818</c:v>
                </c:pt>
                <c:pt idx="2731">
                  <c:v>0.61986888888888891</c:v>
                </c:pt>
                <c:pt idx="2732">
                  <c:v>0.61987284722222225</c:v>
                </c:pt>
                <c:pt idx="2733">
                  <c:v>0.61987671296296298</c:v>
                </c:pt>
                <c:pt idx="2734">
                  <c:v>0.61988057870370372</c:v>
                </c:pt>
                <c:pt idx="2735">
                  <c:v>0.61988452546296291</c:v>
                </c:pt>
                <c:pt idx="2736">
                  <c:v>0.61988844907407403</c:v>
                </c:pt>
                <c:pt idx="2737">
                  <c:v>0.61989231481481488</c:v>
                </c:pt>
                <c:pt idx="2738">
                  <c:v>0.61989620370370369</c:v>
                </c:pt>
                <c:pt idx="2739">
                  <c:v>0.619899837962963</c:v>
                </c:pt>
                <c:pt idx="2740">
                  <c:v>0.61990349537037037</c:v>
                </c:pt>
                <c:pt idx="2741">
                  <c:v>0.61990723379629631</c:v>
                </c:pt>
                <c:pt idx="2742">
                  <c:v>0.61991111111111108</c:v>
                </c:pt>
                <c:pt idx="2743">
                  <c:v>0.61991499999999999</c:v>
                </c:pt>
                <c:pt idx="2744">
                  <c:v>0.61991895833333333</c:v>
                </c:pt>
                <c:pt idx="2745">
                  <c:v>0.61992275462962965</c:v>
                </c:pt>
                <c:pt idx="2746">
                  <c:v>0.61992670138888883</c:v>
                </c:pt>
                <c:pt idx="2747">
                  <c:v>0.61993062499999996</c:v>
                </c:pt>
                <c:pt idx="2748">
                  <c:v>0.61993449074074081</c:v>
                </c:pt>
                <c:pt idx="2749">
                  <c:v>0.6199383449074074</c:v>
                </c:pt>
                <c:pt idx="2750">
                  <c:v>0.61994240740740747</c:v>
                </c:pt>
                <c:pt idx="2751">
                  <c:v>0.61994792824074074</c:v>
                </c:pt>
                <c:pt idx="2752">
                  <c:v>0.61995174768518513</c:v>
                </c:pt>
                <c:pt idx="2753">
                  <c:v>0.61995537037037041</c:v>
                </c:pt>
                <c:pt idx="2754">
                  <c:v>0.61995913194444441</c:v>
                </c:pt>
                <c:pt idx="2755">
                  <c:v>0.6199628240740741</c:v>
                </c:pt>
                <c:pt idx="2756">
                  <c:v>0.61996650462962966</c:v>
                </c:pt>
                <c:pt idx="2757">
                  <c:v>0.61997020833333327</c:v>
                </c:pt>
                <c:pt idx="2758">
                  <c:v>0.61997417824074075</c:v>
                </c:pt>
                <c:pt idx="2759">
                  <c:v>0.61997809027777773</c:v>
                </c:pt>
                <c:pt idx="2760">
                  <c:v>0.61998185185185184</c:v>
                </c:pt>
                <c:pt idx="2761">
                  <c:v>0.61998572916666672</c:v>
                </c:pt>
                <c:pt idx="2762">
                  <c:v>0.61998980324074071</c:v>
                </c:pt>
                <c:pt idx="2763">
                  <c:v>0.61999372685185183</c:v>
                </c:pt>
                <c:pt idx="2764">
                  <c:v>0.61999765046296296</c:v>
                </c:pt>
                <c:pt idx="2765">
                  <c:v>0.62000148148148149</c:v>
                </c:pt>
                <c:pt idx="2766">
                  <c:v>0.6200054976851852</c:v>
                </c:pt>
                <c:pt idx="2767">
                  <c:v>0.62000934027777777</c:v>
                </c:pt>
                <c:pt idx="2768">
                  <c:v>0.62001314814814812</c:v>
                </c:pt>
                <c:pt idx="2769">
                  <c:v>0.62001723379629625</c:v>
                </c:pt>
                <c:pt idx="2770">
                  <c:v>0.6200210069444444</c:v>
                </c:pt>
                <c:pt idx="2771">
                  <c:v>0.62002465277777785</c:v>
                </c:pt>
                <c:pt idx="2772">
                  <c:v>0.62002835648148147</c:v>
                </c:pt>
                <c:pt idx="2773">
                  <c:v>0.62003199074074067</c:v>
                </c:pt>
                <c:pt idx="2774">
                  <c:v>0.6200357870370371</c:v>
                </c:pt>
                <c:pt idx="2775">
                  <c:v>0.62003950231481475</c:v>
                </c:pt>
                <c:pt idx="2776">
                  <c:v>0.62004312500000003</c:v>
                </c:pt>
                <c:pt idx="2777">
                  <c:v>0.62004688657407414</c:v>
                </c:pt>
                <c:pt idx="2778">
                  <c:v>0.62005064814814814</c:v>
                </c:pt>
                <c:pt idx="2779">
                  <c:v>0.62005429398148149</c:v>
                </c:pt>
                <c:pt idx="2780">
                  <c:v>0.62005807870370366</c:v>
                </c:pt>
                <c:pt idx="2781">
                  <c:v>0.62006175925925933</c:v>
                </c:pt>
                <c:pt idx="2782">
                  <c:v>0.62006571759259266</c:v>
                </c:pt>
                <c:pt idx="2783">
                  <c:v>0.6200697106481482</c:v>
                </c:pt>
                <c:pt idx="2784">
                  <c:v>0.62007356481481479</c:v>
                </c:pt>
                <c:pt idx="2785">
                  <c:v>0.62007737268518526</c:v>
                </c:pt>
                <c:pt idx="2786">
                  <c:v>0.6200813657407408</c:v>
                </c:pt>
                <c:pt idx="2787">
                  <c:v>0.62008521990740739</c:v>
                </c:pt>
                <c:pt idx="2788">
                  <c:v>0.6200890740740741</c:v>
                </c:pt>
                <c:pt idx="2789">
                  <c:v>0.62009305555555561</c:v>
                </c:pt>
                <c:pt idx="2790">
                  <c:v>0.62009696759259259</c:v>
                </c:pt>
                <c:pt idx="2791">
                  <c:v>0.62010081018518515</c:v>
                </c:pt>
                <c:pt idx="2792">
                  <c:v>0.62010478009259262</c:v>
                </c:pt>
                <c:pt idx="2793">
                  <c:v>0.62010858796296298</c:v>
                </c:pt>
                <c:pt idx="2794">
                  <c:v>0.62011248842592592</c:v>
                </c:pt>
                <c:pt idx="2795">
                  <c:v>0.62011797453703699</c:v>
                </c:pt>
                <c:pt idx="2796">
                  <c:v>0.62012179398148148</c:v>
                </c:pt>
                <c:pt idx="2797">
                  <c:v>0.62012552083333328</c:v>
                </c:pt>
                <c:pt idx="2798">
                  <c:v>0.62012923611111115</c:v>
                </c:pt>
                <c:pt idx="2799">
                  <c:v>0.62013302083333333</c:v>
                </c:pt>
                <c:pt idx="2800">
                  <c:v>0.62013675925925926</c:v>
                </c:pt>
                <c:pt idx="2801">
                  <c:v>0.62014064814814818</c:v>
                </c:pt>
                <c:pt idx="2802">
                  <c:v>0.6201448263888889</c:v>
                </c:pt>
                <c:pt idx="2803">
                  <c:v>0.62014880787037041</c:v>
                </c:pt>
                <c:pt idx="2804">
                  <c:v>0.62015273148148153</c:v>
                </c:pt>
                <c:pt idx="2805">
                  <c:v>0.62015678240740735</c:v>
                </c:pt>
                <c:pt idx="2806">
                  <c:v>0.62016070601851847</c:v>
                </c:pt>
                <c:pt idx="2807">
                  <c:v>0.62016457175925932</c:v>
                </c:pt>
                <c:pt idx="2808">
                  <c:v>0.6201686111111111</c:v>
                </c:pt>
                <c:pt idx="2809">
                  <c:v>0.62017253472222222</c:v>
                </c:pt>
                <c:pt idx="2810">
                  <c:v>0.62017677083333334</c:v>
                </c:pt>
                <c:pt idx="2811">
                  <c:v>0.62018055555555562</c:v>
                </c:pt>
                <c:pt idx="2812">
                  <c:v>0.62018422453703703</c:v>
                </c:pt>
                <c:pt idx="2813">
                  <c:v>0.62018791666666673</c:v>
                </c:pt>
                <c:pt idx="2814">
                  <c:v>0.62019186342592592</c:v>
                </c:pt>
                <c:pt idx="2815">
                  <c:v>0.62019563657407406</c:v>
                </c:pt>
                <c:pt idx="2816">
                  <c:v>0.62019968749999999</c:v>
                </c:pt>
                <c:pt idx="2817">
                  <c:v>0.62020378472222226</c:v>
                </c:pt>
                <c:pt idx="2818">
                  <c:v>0.62020784722222222</c:v>
                </c:pt>
                <c:pt idx="2819">
                  <c:v>0.62021174768518517</c:v>
                </c:pt>
                <c:pt idx="2820">
                  <c:v>0.62021559027777784</c:v>
                </c:pt>
                <c:pt idx="2821">
                  <c:v>0.6202195601851852</c:v>
                </c:pt>
                <c:pt idx="2822">
                  <c:v>0.62022351851851854</c:v>
                </c:pt>
                <c:pt idx="2823">
                  <c:v>0.62022739583333331</c:v>
                </c:pt>
                <c:pt idx="2824">
                  <c:v>0.62023149305555558</c:v>
                </c:pt>
                <c:pt idx="2825">
                  <c:v>0.62023541666666671</c:v>
                </c:pt>
                <c:pt idx="2826">
                  <c:v>0.62023940972222225</c:v>
                </c:pt>
                <c:pt idx="2827">
                  <c:v>0.6202432175925926</c:v>
                </c:pt>
                <c:pt idx="2828">
                  <c:v>0.62024689814814815</c:v>
                </c:pt>
                <c:pt idx="2829">
                  <c:v>0.62025062500000006</c:v>
                </c:pt>
                <c:pt idx="2830">
                  <c:v>0.62025453703703703</c:v>
                </c:pt>
                <c:pt idx="2831">
                  <c:v>0.6202582523148148</c:v>
                </c:pt>
                <c:pt idx="2832">
                  <c:v>0.62026196759259256</c:v>
                </c:pt>
                <c:pt idx="2833">
                  <c:v>0.62026567129629628</c:v>
                </c:pt>
                <c:pt idx="2834">
                  <c:v>0.6202694675925926</c:v>
                </c:pt>
                <c:pt idx="2835">
                  <c:v>0.62027321759259257</c:v>
                </c:pt>
                <c:pt idx="2836">
                  <c:v>0.62027687499999995</c:v>
                </c:pt>
                <c:pt idx="2837">
                  <c:v>0.62028056712962965</c:v>
                </c:pt>
                <c:pt idx="2838">
                  <c:v>0.62028447916666674</c:v>
                </c:pt>
                <c:pt idx="2839">
                  <c:v>0.62028993055555559</c:v>
                </c:pt>
                <c:pt idx="2840">
                  <c:v>0.62029373842592594</c:v>
                </c:pt>
                <c:pt idx="2841">
                  <c:v>0.62029766203703707</c:v>
                </c:pt>
                <c:pt idx="2842">
                  <c:v>0.62030181712962962</c:v>
                </c:pt>
                <c:pt idx="2843">
                  <c:v>0.62030569444444439</c:v>
                </c:pt>
                <c:pt idx="2844">
                  <c:v>0.62030962962962966</c:v>
                </c:pt>
                <c:pt idx="2845">
                  <c:v>0.62031372685185182</c:v>
                </c:pt>
                <c:pt idx="2846">
                  <c:v>0.62031770833333333</c:v>
                </c:pt>
                <c:pt idx="2847">
                  <c:v>0.62032166666666666</c:v>
                </c:pt>
                <c:pt idx="2848">
                  <c:v>0.62032559027777778</c:v>
                </c:pt>
                <c:pt idx="2849">
                  <c:v>0.62032957175925929</c:v>
                </c:pt>
                <c:pt idx="2850">
                  <c:v>0.62033363425925925</c:v>
                </c:pt>
                <c:pt idx="2851">
                  <c:v>0.62033754629629623</c:v>
                </c:pt>
                <c:pt idx="2852">
                  <c:v>0.62034156250000005</c:v>
                </c:pt>
                <c:pt idx="2853">
                  <c:v>0.62034547453703703</c:v>
                </c:pt>
                <c:pt idx="2854">
                  <c:v>0.62034915509259259</c:v>
                </c:pt>
                <c:pt idx="2855">
                  <c:v>0.62035300925925929</c:v>
                </c:pt>
                <c:pt idx="2856">
                  <c:v>0.62035680555555561</c:v>
                </c:pt>
                <c:pt idx="2857">
                  <c:v>0.62036054398148155</c:v>
                </c:pt>
                <c:pt idx="2858">
                  <c:v>0.6203645717592593</c:v>
                </c:pt>
                <c:pt idx="2859">
                  <c:v>0.62036854166666666</c:v>
                </c:pt>
                <c:pt idx="2860">
                  <c:v>0.62037236111111105</c:v>
                </c:pt>
                <c:pt idx="2861">
                  <c:v>0.6203763541666667</c:v>
                </c:pt>
                <c:pt idx="2862">
                  <c:v>0.62038034722222224</c:v>
                </c:pt>
                <c:pt idx="2863">
                  <c:v>0.62038416666666663</c:v>
                </c:pt>
                <c:pt idx="2864">
                  <c:v>0.62038809027777775</c:v>
                </c:pt>
                <c:pt idx="2865">
                  <c:v>0.62039200231481484</c:v>
                </c:pt>
                <c:pt idx="2866">
                  <c:v>0.62039590277777779</c:v>
                </c:pt>
                <c:pt idx="2867">
                  <c:v>0.62039984953703697</c:v>
                </c:pt>
                <c:pt idx="2868">
                  <c:v>0.62040378472222224</c:v>
                </c:pt>
                <c:pt idx="2869">
                  <c:v>0.62040741898148155</c:v>
                </c:pt>
                <c:pt idx="2870">
                  <c:v>0.6204111921296297</c:v>
                </c:pt>
                <c:pt idx="2871">
                  <c:v>0.62041494212962967</c:v>
                </c:pt>
                <c:pt idx="2872">
                  <c:v>0.62041858796296301</c:v>
                </c:pt>
                <c:pt idx="2873">
                  <c:v>0.62042239583333336</c:v>
                </c:pt>
                <c:pt idx="2874">
                  <c:v>0.62042627314814813</c:v>
                </c:pt>
                <c:pt idx="2875">
                  <c:v>0.62043186342592593</c:v>
                </c:pt>
                <c:pt idx="2876">
                  <c:v>0.6204357407407407</c:v>
                </c:pt>
                <c:pt idx="2877">
                  <c:v>0.62043975694444442</c:v>
                </c:pt>
                <c:pt idx="2878">
                  <c:v>0.62044368055555554</c:v>
                </c:pt>
                <c:pt idx="2879">
                  <c:v>0.62044755787037043</c:v>
                </c:pt>
                <c:pt idx="2880">
                  <c:v>0.6204515625</c:v>
                </c:pt>
                <c:pt idx="2881">
                  <c:v>0.62045567129629631</c:v>
                </c:pt>
                <c:pt idx="2882">
                  <c:v>0.62045954861111108</c:v>
                </c:pt>
                <c:pt idx="2883">
                  <c:v>0.62046356481481479</c:v>
                </c:pt>
                <c:pt idx="2884">
                  <c:v>0.6204672916666667</c:v>
                </c:pt>
                <c:pt idx="2885">
                  <c:v>0.62047096064814811</c:v>
                </c:pt>
                <c:pt idx="2886">
                  <c:v>0.62047472222222222</c:v>
                </c:pt>
                <c:pt idx="2887">
                  <c:v>0.62047842592592595</c:v>
                </c:pt>
                <c:pt idx="2888">
                  <c:v>0.62048208333333332</c:v>
                </c:pt>
                <c:pt idx="2889">
                  <c:v>0.62048581018518523</c:v>
                </c:pt>
                <c:pt idx="2890">
                  <c:v>0.62048965277777779</c:v>
                </c:pt>
                <c:pt idx="2891">
                  <c:v>0.62049335648148152</c:v>
                </c:pt>
                <c:pt idx="2892">
                  <c:v>0.62049703703703707</c:v>
                </c:pt>
                <c:pt idx="2893">
                  <c:v>0.62050074074074069</c:v>
                </c:pt>
                <c:pt idx="2894">
                  <c:v>0.62050446759259259</c:v>
                </c:pt>
                <c:pt idx="2895">
                  <c:v>0.62050812499999997</c:v>
                </c:pt>
                <c:pt idx="2896">
                  <c:v>0.62051185185185187</c:v>
                </c:pt>
                <c:pt idx="2897">
                  <c:v>0.6205158101851852</c:v>
                </c:pt>
                <c:pt idx="2898">
                  <c:v>0.62051969907407412</c:v>
                </c:pt>
                <c:pt idx="2899">
                  <c:v>0.62052350694444447</c:v>
                </c:pt>
                <c:pt idx="2900">
                  <c:v>0.62052745370370366</c:v>
                </c:pt>
                <c:pt idx="2901">
                  <c:v>0.62053133101851854</c:v>
                </c:pt>
                <c:pt idx="2902">
                  <c:v>0.62053521990740734</c:v>
                </c:pt>
                <c:pt idx="2903">
                  <c:v>0.6205391203703704</c:v>
                </c:pt>
                <c:pt idx="2904">
                  <c:v>0.62054297453703711</c:v>
                </c:pt>
                <c:pt idx="2905">
                  <c:v>0.62054692129629629</c:v>
                </c:pt>
                <c:pt idx="2906">
                  <c:v>0.62055096064814819</c:v>
                </c:pt>
                <c:pt idx="2907">
                  <c:v>0.62055483796296296</c:v>
                </c:pt>
                <c:pt idx="2908">
                  <c:v>0.62056047453703711</c:v>
                </c:pt>
                <c:pt idx="2909">
                  <c:v>0.62056437499999995</c:v>
                </c:pt>
                <c:pt idx="2910">
                  <c:v>0.62056836805555549</c:v>
                </c:pt>
                <c:pt idx="2911">
                  <c:v>0.62057216435185192</c:v>
                </c:pt>
                <c:pt idx="2912">
                  <c:v>0.62057584490740736</c:v>
                </c:pt>
                <c:pt idx="2913">
                  <c:v>0.62057964120370368</c:v>
                </c:pt>
                <c:pt idx="2914">
                  <c:v>0.62058339120370365</c:v>
                </c:pt>
                <c:pt idx="2915">
                  <c:v>0.62058707175925931</c:v>
                </c:pt>
                <c:pt idx="2916">
                  <c:v>0.62059103009259264</c:v>
                </c:pt>
                <c:pt idx="2917">
                  <c:v>0.62059510416666663</c:v>
                </c:pt>
                <c:pt idx="2918">
                  <c:v>0.62059902777777776</c:v>
                </c:pt>
                <c:pt idx="2919">
                  <c:v>0.62060299768518512</c:v>
                </c:pt>
                <c:pt idx="2920">
                  <c:v>0.62060689814814818</c:v>
                </c:pt>
                <c:pt idx="2921">
                  <c:v>0.62061084490740737</c:v>
                </c:pt>
                <c:pt idx="2922">
                  <c:v>0.6206148032407407</c:v>
                </c:pt>
                <c:pt idx="2923">
                  <c:v>0.62061872685185182</c:v>
                </c:pt>
                <c:pt idx="2924">
                  <c:v>0.62062277777777775</c:v>
                </c:pt>
                <c:pt idx="2925">
                  <c:v>0.62062667824074069</c:v>
                </c:pt>
                <c:pt idx="2926">
                  <c:v>0.62063057870370375</c:v>
                </c:pt>
                <c:pt idx="2927">
                  <c:v>0.62063431712962969</c:v>
                </c:pt>
                <c:pt idx="2928">
                  <c:v>0.6206379861111111</c:v>
                </c:pt>
                <c:pt idx="2929">
                  <c:v>0.62064173611111106</c:v>
                </c:pt>
                <c:pt idx="2930">
                  <c:v>0.62064543981481479</c:v>
                </c:pt>
                <c:pt idx="2931">
                  <c:v>0.62064940972222227</c:v>
                </c:pt>
                <c:pt idx="2932">
                  <c:v>0.6206534953703704</c:v>
                </c:pt>
                <c:pt idx="2933">
                  <c:v>0.6206573842592592</c:v>
                </c:pt>
                <c:pt idx="2934">
                  <c:v>0.62066125000000005</c:v>
                </c:pt>
                <c:pt idx="2935">
                  <c:v>0.62066518518518521</c:v>
                </c:pt>
                <c:pt idx="2936">
                  <c:v>0.62066907407407401</c:v>
                </c:pt>
                <c:pt idx="2937">
                  <c:v>0.62067305555555552</c:v>
                </c:pt>
                <c:pt idx="2938">
                  <c:v>0.62067703703703703</c:v>
                </c:pt>
                <c:pt idx="2939">
                  <c:v>0.62068097222222229</c:v>
                </c:pt>
                <c:pt idx="2940">
                  <c:v>0.62068487268518513</c:v>
                </c:pt>
                <c:pt idx="2941">
                  <c:v>0.62069040509259266</c:v>
                </c:pt>
                <c:pt idx="2942">
                  <c:v>0.62069413194444445</c:v>
                </c:pt>
                <c:pt idx="2943">
                  <c:v>0.62069783564814818</c:v>
                </c:pt>
                <c:pt idx="2944">
                  <c:v>0.62070172453703709</c:v>
                </c:pt>
                <c:pt idx="2945">
                  <c:v>0.62070538194444447</c:v>
                </c:pt>
                <c:pt idx="2946">
                  <c:v>0.62070906250000002</c:v>
                </c:pt>
                <c:pt idx="2947">
                  <c:v>0.62071295138888882</c:v>
                </c:pt>
                <c:pt idx="2948">
                  <c:v>0.62071666666666669</c:v>
                </c:pt>
                <c:pt idx="2949">
                  <c:v>0.62072033564814821</c:v>
                </c:pt>
                <c:pt idx="2950">
                  <c:v>0.62072418981481481</c:v>
                </c:pt>
                <c:pt idx="2951">
                  <c:v>0.62072787037037036</c:v>
                </c:pt>
                <c:pt idx="2952">
                  <c:v>0.62073152777777774</c:v>
                </c:pt>
                <c:pt idx="2953">
                  <c:v>0.62073538194444444</c:v>
                </c:pt>
                <c:pt idx="2954">
                  <c:v>0.6207391898148148</c:v>
                </c:pt>
                <c:pt idx="2955">
                  <c:v>0.62074306712962957</c:v>
                </c:pt>
                <c:pt idx="2956">
                  <c:v>0.62074697916666666</c:v>
                </c:pt>
                <c:pt idx="2957">
                  <c:v>0.62075085648148154</c:v>
                </c:pt>
                <c:pt idx="2958">
                  <c:v>0.62075476851851852</c:v>
                </c:pt>
                <c:pt idx="2959">
                  <c:v>0.62075890046296289</c:v>
                </c:pt>
                <c:pt idx="2960">
                  <c:v>0.62076281249999998</c:v>
                </c:pt>
                <c:pt idx="2961">
                  <c:v>0.62076658564814813</c:v>
                </c:pt>
                <c:pt idx="2962">
                  <c:v>0.62077062500000002</c:v>
                </c:pt>
                <c:pt idx="2963">
                  <c:v>0.62077443287037037</c:v>
                </c:pt>
                <c:pt idx="2964">
                  <c:v>0.62077834490740746</c:v>
                </c:pt>
                <c:pt idx="2965">
                  <c:v>0.62078238425925925</c:v>
                </c:pt>
                <c:pt idx="2966">
                  <c:v>0.62078620370370363</c:v>
                </c:pt>
                <c:pt idx="2967">
                  <c:v>0.62079009259259255</c:v>
                </c:pt>
                <c:pt idx="2968">
                  <c:v>0.62079418981481482</c:v>
                </c:pt>
                <c:pt idx="2969">
                  <c:v>0.62079787037037037</c:v>
                </c:pt>
                <c:pt idx="2970">
                  <c:v>0.62080153935185189</c:v>
                </c:pt>
                <c:pt idx="2971">
                  <c:v>0.62080545138888887</c:v>
                </c:pt>
                <c:pt idx="2972">
                  <c:v>0.6208091550925926</c:v>
                </c:pt>
                <c:pt idx="2973">
                  <c:v>0.62081285879629633</c:v>
                </c:pt>
                <c:pt idx="2974">
                  <c:v>0.62081862268518517</c:v>
                </c:pt>
                <c:pt idx="2975">
                  <c:v>0.62082260416666668</c:v>
                </c:pt>
                <c:pt idx="2976">
                  <c:v>0.62082650462962963</c:v>
                </c:pt>
                <c:pt idx="2977">
                  <c:v>0.62083041666666661</c:v>
                </c:pt>
                <c:pt idx="2978">
                  <c:v>0.62083438657407408</c:v>
                </c:pt>
                <c:pt idx="2979">
                  <c:v>0.6208383101851852</c:v>
                </c:pt>
                <c:pt idx="2980">
                  <c:v>0.62084232638888892</c:v>
                </c:pt>
                <c:pt idx="2981">
                  <c:v>0.62084629629629628</c:v>
                </c:pt>
                <c:pt idx="2982">
                  <c:v>0.62085020833333326</c:v>
                </c:pt>
                <c:pt idx="2983">
                  <c:v>0.6208542592592593</c:v>
                </c:pt>
                <c:pt idx="2984">
                  <c:v>0.62085809027777772</c:v>
                </c:pt>
                <c:pt idx="2985">
                  <c:v>0.62086180555555559</c:v>
                </c:pt>
                <c:pt idx="2986">
                  <c:v>0.62086564814814815</c:v>
                </c:pt>
                <c:pt idx="2987">
                  <c:v>0.62086949074074071</c:v>
                </c:pt>
                <c:pt idx="2988">
                  <c:v>0.62087325231481483</c:v>
                </c:pt>
                <c:pt idx="2989">
                  <c:v>0.62087722222222219</c:v>
                </c:pt>
                <c:pt idx="2990">
                  <c:v>0.62088131944444447</c:v>
                </c:pt>
                <c:pt idx="2991">
                  <c:v>0.620885150462963</c:v>
                </c:pt>
                <c:pt idx="2992">
                  <c:v>0.62088915509259257</c:v>
                </c:pt>
                <c:pt idx="2993">
                  <c:v>0.62089321759259264</c:v>
                </c:pt>
                <c:pt idx="2994">
                  <c:v>0.62089709490740741</c:v>
                </c:pt>
                <c:pt idx="2995">
                  <c:v>0.62090115740740737</c:v>
                </c:pt>
                <c:pt idx="2996">
                  <c:v>0.62090521990740744</c:v>
                </c:pt>
                <c:pt idx="2997">
                  <c:v>0.62090940972222219</c:v>
                </c:pt>
                <c:pt idx="2998">
                  <c:v>0.62091353009259265</c:v>
                </c:pt>
                <c:pt idx="2999">
                  <c:v>0.62091741898148145</c:v>
                </c:pt>
                <c:pt idx="3000">
                  <c:v>0.62092111111111115</c:v>
                </c:pt>
                <c:pt idx="3001">
                  <c:v>0.62092493055555553</c:v>
                </c:pt>
                <c:pt idx="3002">
                  <c:v>0.62092881944444445</c:v>
                </c:pt>
                <c:pt idx="3003">
                  <c:v>0.62093255787037038</c:v>
                </c:pt>
                <c:pt idx="3004">
                  <c:v>0.62093634259259256</c:v>
                </c:pt>
                <c:pt idx="3005">
                  <c:v>0.62094017361111109</c:v>
                </c:pt>
                <c:pt idx="3006">
                  <c:v>0.62094396990740741</c:v>
                </c:pt>
                <c:pt idx="3007">
                  <c:v>0.62094781249999997</c:v>
                </c:pt>
                <c:pt idx="3008">
                  <c:v>0.62095313657407403</c:v>
                </c:pt>
                <c:pt idx="3009">
                  <c:v>0.62095695601851852</c:v>
                </c:pt>
                <c:pt idx="3010">
                  <c:v>0.62096069444444446</c:v>
                </c:pt>
                <c:pt idx="3011">
                  <c:v>0.62096445601851846</c:v>
                </c:pt>
                <c:pt idx="3012">
                  <c:v>0.62096846064814815</c:v>
                </c:pt>
                <c:pt idx="3013">
                  <c:v>0.62097240740740733</c:v>
                </c:pt>
                <c:pt idx="3014">
                  <c:v>0.62097642361111116</c:v>
                </c:pt>
                <c:pt idx="3015">
                  <c:v>0.62098042824074073</c:v>
                </c:pt>
                <c:pt idx="3016">
                  <c:v>0.62098437500000003</c:v>
                </c:pt>
                <c:pt idx="3017">
                  <c:v>0.62098828703703701</c:v>
                </c:pt>
                <c:pt idx="3018">
                  <c:v>0.62099245370370371</c:v>
                </c:pt>
                <c:pt idx="3019">
                  <c:v>0.62099638888888886</c:v>
                </c:pt>
                <c:pt idx="3020">
                  <c:v>0.62100034722222219</c:v>
                </c:pt>
                <c:pt idx="3021">
                  <c:v>0.62100431712962967</c:v>
                </c:pt>
                <c:pt idx="3022">
                  <c:v>0.62100821759259262</c:v>
                </c:pt>
                <c:pt idx="3023">
                  <c:v>0.62101222222222219</c:v>
                </c:pt>
                <c:pt idx="3024">
                  <c:v>0.6210162384259259</c:v>
                </c:pt>
                <c:pt idx="3025">
                  <c:v>0.62102008101851858</c:v>
                </c:pt>
                <c:pt idx="3026">
                  <c:v>0.62102384259259258</c:v>
                </c:pt>
                <c:pt idx="3027">
                  <c:v>0.62102758101851852</c:v>
                </c:pt>
                <c:pt idx="3028">
                  <c:v>0.62103129629629628</c:v>
                </c:pt>
                <c:pt idx="3029">
                  <c:v>0.62103508101851845</c:v>
                </c:pt>
                <c:pt idx="3030">
                  <c:v>0.62103892361111113</c:v>
                </c:pt>
                <c:pt idx="3031">
                  <c:v>0.62104290509259263</c:v>
                </c:pt>
                <c:pt idx="3032">
                  <c:v>0.62104693287037038</c:v>
                </c:pt>
                <c:pt idx="3033">
                  <c:v>0.62105087962962957</c:v>
                </c:pt>
                <c:pt idx="3034">
                  <c:v>0.62105472222222224</c:v>
                </c:pt>
                <c:pt idx="3035">
                  <c:v>0.62105864583333337</c:v>
                </c:pt>
                <c:pt idx="3036">
                  <c:v>0.62106263888888891</c:v>
                </c:pt>
                <c:pt idx="3037">
                  <c:v>0.6210667129629629</c:v>
                </c:pt>
                <c:pt idx="3038">
                  <c:v>0.62107075231481479</c:v>
                </c:pt>
                <c:pt idx="3039">
                  <c:v>0.62107474537037033</c:v>
                </c:pt>
                <c:pt idx="3040">
                  <c:v>0.6210789351851852</c:v>
                </c:pt>
                <c:pt idx="3041">
                  <c:v>0.62108425925925925</c:v>
                </c:pt>
                <c:pt idx="3042">
                  <c:v>0.6210879398148148</c:v>
                </c:pt>
                <c:pt idx="3043">
                  <c:v>0.62109162037037036</c:v>
                </c:pt>
                <c:pt idx="3044">
                  <c:v>0.62109543981481485</c:v>
                </c:pt>
                <c:pt idx="3045">
                  <c:v>0.62109917824074079</c:v>
                </c:pt>
                <c:pt idx="3046">
                  <c:v>0.62110314814814815</c:v>
                </c:pt>
                <c:pt idx="3047">
                  <c:v>0.62110716435185187</c:v>
                </c:pt>
                <c:pt idx="3048">
                  <c:v>0.62111109953703703</c:v>
                </c:pt>
                <c:pt idx="3049">
                  <c:v>0.62111491898148141</c:v>
                </c:pt>
                <c:pt idx="3050">
                  <c:v>0.62111902777777772</c:v>
                </c:pt>
                <c:pt idx="3051">
                  <c:v>0.6211229050925926</c:v>
                </c:pt>
                <c:pt idx="3052">
                  <c:v>0.62112678240740737</c:v>
                </c:pt>
                <c:pt idx="3053">
                  <c:v>0.62113096064814821</c:v>
                </c:pt>
                <c:pt idx="3054">
                  <c:v>0.62113480324074077</c:v>
                </c:pt>
                <c:pt idx="3055">
                  <c:v>0.62113870370370372</c:v>
                </c:pt>
                <c:pt idx="3056">
                  <c:v>0.621142800925926</c:v>
                </c:pt>
                <c:pt idx="3057">
                  <c:v>0.62114649305555558</c:v>
                </c:pt>
                <c:pt idx="3058">
                  <c:v>0.62115019675925931</c:v>
                </c:pt>
                <c:pt idx="3059">
                  <c:v>0.62115409722222226</c:v>
                </c:pt>
                <c:pt idx="3060">
                  <c:v>0.62115781250000002</c:v>
                </c:pt>
                <c:pt idx="3061">
                  <c:v>0.62116148148148154</c:v>
                </c:pt>
                <c:pt idx="3062">
                  <c:v>0.62116535879629631</c:v>
                </c:pt>
                <c:pt idx="3063">
                  <c:v>0.62116903935185186</c:v>
                </c:pt>
                <c:pt idx="3064">
                  <c:v>0.62117270833333327</c:v>
                </c:pt>
                <c:pt idx="3065">
                  <c:v>0.62117652777777776</c:v>
                </c:pt>
                <c:pt idx="3066">
                  <c:v>0.62118028935185188</c:v>
                </c:pt>
                <c:pt idx="3067">
                  <c:v>0.62118395833333329</c:v>
                </c:pt>
                <c:pt idx="3068">
                  <c:v>0.62118776620370364</c:v>
                </c:pt>
                <c:pt idx="3069">
                  <c:v>0.62119181712962968</c:v>
                </c:pt>
                <c:pt idx="3070">
                  <c:v>0.6211957407407408</c:v>
                </c:pt>
                <c:pt idx="3071">
                  <c:v>0.62119974537037037</c:v>
                </c:pt>
                <c:pt idx="3072">
                  <c:v>0.62120368055555553</c:v>
                </c:pt>
                <c:pt idx="3073">
                  <c:v>0.62120751157407406</c:v>
                </c:pt>
                <c:pt idx="3074">
                  <c:v>0.6212132407407408</c:v>
                </c:pt>
                <c:pt idx="3075">
                  <c:v>0.62121721064814817</c:v>
                </c:pt>
                <c:pt idx="3076">
                  <c:v>0.62122114583333332</c:v>
                </c:pt>
                <c:pt idx="3077">
                  <c:v>0.62122510416666665</c:v>
                </c:pt>
                <c:pt idx="3078">
                  <c:v>0.62122912037037037</c:v>
                </c:pt>
                <c:pt idx="3079">
                  <c:v>0.62123293981481476</c:v>
                </c:pt>
                <c:pt idx="3080">
                  <c:v>0.62123692129629626</c:v>
                </c:pt>
                <c:pt idx="3081">
                  <c:v>0.62124090277777777</c:v>
                </c:pt>
                <c:pt idx="3082">
                  <c:v>0.62124483796296304</c:v>
                </c:pt>
                <c:pt idx="3083">
                  <c:v>0.62124859953703704</c:v>
                </c:pt>
                <c:pt idx="3084">
                  <c:v>0.62125243055555557</c:v>
                </c:pt>
                <c:pt idx="3085">
                  <c:v>0.62125608796296294</c:v>
                </c:pt>
                <c:pt idx="3086">
                  <c:v>0.62125984953703706</c:v>
                </c:pt>
                <c:pt idx="3087">
                  <c:v>0.62126370370370376</c:v>
                </c:pt>
                <c:pt idx="3088">
                  <c:v>0.62126756944444439</c:v>
                </c:pt>
                <c:pt idx="3089">
                  <c:v>0.62127158564814822</c:v>
                </c:pt>
                <c:pt idx="3090">
                  <c:v>0.62127563657407403</c:v>
                </c:pt>
                <c:pt idx="3091">
                  <c:v>0.62127953703703709</c:v>
                </c:pt>
                <c:pt idx="3092">
                  <c:v>0.62128351851851848</c:v>
                </c:pt>
                <c:pt idx="3093">
                  <c:v>0.62128756944444441</c:v>
                </c:pt>
                <c:pt idx="3094">
                  <c:v>0.62129138888888891</c:v>
                </c:pt>
                <c:pt idx="3095">
                  <c:v>0.62129533564814821</c:v>
                </c:pt>
                <c:pt idx="3096">
                  <c:v>0.62129935185185181</c:v>
                </c:pt>
                <c:pt idx="3097">
                  <c:v>0.62130336805555553</c:v>
                </c:pt>
                <c:pt idx="3098">
                  <c:v>0.62130752314814808</c:v>
                </c:pt>
                <c:pt idx="3099">
                  <c:v>0.62131129629629622</c:v>
                </c:pt>
                <c:pt idx="3100">
                  <c:v>0.62131499999999995</c:v>
                </c:pt>
                <c:pt idx="3101">
                  <c:v>0.6213188078703703</c:v>
                </c:pt>
                <c:pt idx="3102">
                  <c:v>0.62132254629629624</c:v>
                </c:pt>
                <c:pt idx="3103">
                  <c:v>0.6213264467592593</c:v>
                </c:pt>
                <c:pt idx="3104">
                  <c:v>0.62133041666666666</c:v>
                </c:pt>
                <c:pt idx="3105">
                  <c:v>0.62133434027777779</c:v>
                </c:pt>
                <c:pt idx="3106">
                  <c:v>0.62133821759259256</c:v>
                </c:pt>
                <c:pt idx="3107">
                  <c:v>0.62134391203703709</c:v>
                </c:pt>
                <c:pt idx="3108">
                  <c:v>0.62134790509259263</c:v>
                </c:pt>
                <c:pt idx="3109">
                  <c:v>0.62135193287037038</c:v>
                </c:pt>
                <c:pt idx="3110">
                  <c:v>0.62135598379629631</c:v>
                </c:pt>
                <c:pt idx="3111">
                  <c:v>0.62135996527777781</c:v>
                </c:pt>
                <c:pt idx="3112">
                  <c:v>0.62136381944444441</c:v>
                </c:pt>
                <c:pt idx="3113">
                  <c:v>0.62136793981481475</c:v>
                </c:pt>
                <c:pt idx="3114">
                  <c:v>0.62137164351851848</c:v>
                </c:pt>
                <c:pt idx="3115">
                  <c:v>0.6213753125</c:v>
                </c:pt>
                <c:pt idx="3116">
                  <c:v>0.62137910879629632</c:v>
                </c:pt>
                <c:pt idx="3117">
                  <c:v>0.62138277777777773</c:v>
                </c:pt>
                <c:pt idx="3118">
                  <c:v>0.62138657407407405</c:v>
                </c:pt>
                <c:pt idx="3119">
                  <c:v>0.62139040509259258</c:v>
                </c:pt>
                <c:pt idx="3120">
                  <c:v>0.62139410879629631</c:v>
                </c:pt>
                <c:pt idx="3121">
                  <c:v>0.62139789351851848</c:v>
                </c:pt>
                <c:pt idx="3122">
                  <c:v>0.62140166666666663</c:v>
                </c:pt>
                <c:pt idx="3123">
                  <c:v>0.62140534722222218</c:v>
                </c:pt>
                <c:pt idx="3124">
                  <c:v>0.62140922453703706</c:v>
                </c:pt>
                <c:pt idx="3125">
                  <c:v>0.62141298611111118</c:v>
                </c:pt>
                <c:pt idx="3126">
                  <c:v>0.62141682870370374</c:v>
                </c:pt>
                <c:pt idx="3127">
                  <c:v>0.62142086805555552</c:v>
                </c:pt>
                <c:pt idx="3128">
                  <c:v>0.6214248726851852</c:v>
                </c:pt>
                <c:pt idx="3129">
                  <c:v>0.62142873842592594</c:v>
                </c:pt>
                <c:pt idx="3130">
                  <c:v>0.62143269675925927</c:v>
                </c:pt>
                <c:pt idx="3131">
                  <c:v>0.6214366203703704</c:v>
                </c:pt>
                <c:pt idx="3132">
                  <c:v>0.62144049768518517</c:v>
                </c:pt>
                <c:pt idx="3133">
                  <c:v>0.62144453703703706</c:v>
                </c:pt>
                <c:pt idx="3134">
                  <c:v>0.62144862268518519</c:v>
                </c:pt>
                <c:pt idx="3135">
                  <c:v>0.62145249999999996</c:v>
                </c:pt>
                <c:pt idx="3136">
                  <c:v>0.62145641203703705</c:v>
                </c:pt>
                <c:pt idx="3137">
                  <c:v>0.6214604398148148</c:v>
                </c:pt>
                <c:pt idx="3138">
                  <c:v>0.62146427083333333</c:v>
                </c:pt>
                <c:pt idx="3139">
                  <c:v>0.62146820601851849</c:v>
                </c:pt>
                <c:pt idx="3140">
                  <c:v>0.6214723148148148</c:v>
                </c:pt>
                <c:pt idx="3141">
                  <c:v>0.62147745370370366</c:v>
                </c:pt>
                <c:pt idx="3142">
                  <c:v>0.62148114583333336</c:v>
                </c:pt>
                <c:pt idx="3143">
                  <c:v>0.62148489583333333</c:v>
                </c:pt>
                <c:pt idx="3144">
                  <c:v>0.62148869212962965</c:v>
                </c:pt>
                <c:pt idx="3145">
                  <c:v>0.6214925925925926</c:v>
                </c:pt>
                <c:pt idx="3146">
                  <c:v>0.62149660879629631</c:v>
                </c:pt>
                <c:pt idx="3147">
                  <c:v>0.62150060185185185</c:v>
                </c:pt>
                <c:pt idx="3148">
                  <c:v>0.62150465277777778</c:v>
                </c:pt>
                <c:pt idx="3149">
                  <c:v>0.62150846064814813</c:v>
                </c:pt>
                <c:pt idx="3150">
                  <c:v>0.6215125578703703</c:v>
                </c:pt>
                <c:pt idx="3151">
                  <c:v>0.62151638888888894</c:v>
                </c:pt>
                <c:pt idx="3152">
                  <c:v>0.62152033564814813</c:v>
                </c:pt>
                <c:pt idx="3153">
                  <c:v>0.62152447916666664</c:v>
                </c:pt>
                <c:pt idx="3154">
                  <c:v>0.62152841435185191</c:v>
                </c:pt>
                <c:pt idx="3155">
                  <c:v>0.62153234953703707</c:v>
                </c:pt>
                <c:pt idx="3156">
                  <c:v>0.62153627314814808</c:v>
                </c:pt>
                <c:pt idx="3157">
                  <c:v>0.62153996527777777</c:v>
                </c:pt>
                <c:pt idx="3158">
                  <c:v>0.62154368055555553</c:v>
                </c:pt>
                <c:pt idx="3159">
                  <c:v>0.62154759259259262</c:v>
                </c:pt>
                <c:pt idx="3160">
                  <c:v>0.62155135416666674</c:v>
                </c:pt>
                <c:pt idx="3161">
                  <c:v>0.62155523148148151</c:v>
                </c:pt>
                <c:pt idx="3162">
                  <c:v>0.62155937500000003</c:v>
                </c:pt>
                <c:pt idx="3163">
                  <c:v>0.62156335648148142</c:v>
                </c:pt>
                <c:pt idx="3164">
                  <c:v>0.62156740740740746</c:v>
                </c:pt>
                <c:pt idx="3165">
                  <c:v>0.62157163194444442</c:v>
                </c:pt>
                <c:pt idx="3166">
                  <c:v>0.62157554398148152</c:v>
                </c:pt>
                <c:pt idx="3167">
                  <c:v>0.62157956018518512</c:v>
                </c:pt>
                <c:pt idx="3168">
                  <c:v>0.6215835300925926</c:v>
                </c:pt>
                <c:pt idx="3169">
                  <c:v>0.62158747685185178</c:v>
                </c:pt>
                <c:pt idx="3170">
                  <c:v>0.62159163194444444</c:v>
                </c:pt>
                <c:pt idx="3171">
                  <c:v>0.62159570601851855</c:v>
                </c:pt>
                <c:pt idx="3172">
                  <c:v>0.62159954861111111</c:v>
                </c:pt>
                <c:pt idx="3173">
                  <c:v>0.62160328703703704</c:v>
                </c:pt>
                <c:pt idx="3174">
                  <c:v>0.62160868055555552</c:v>
                </c:pt>
                <c:pt idx="3175">
                  <c:v>0.62161239583333339</c:v>
                </c:pt>
                <c:pt idx="3176">
                  <c:v>0.6216161921296296</c:v>
                </c:pt>
                <c:pt idx="3177">
                  <c:v>0.62162012731481486</c:v>
                </c:pt>
                <c:pt idx="3178">
                  <c:v>0.62162387731481483</c:v>
                </c:pt>
                <c:pt idx="3179">
                  <c:v>0.62162766203703701</c:v>
                </c:pt>
                <c:pt idx="3180">
                  <c:v>0.62163149305555554</c:v>
                </c:pt>
                <c:pt idx="3181">
                  <c:v>0.62163532407407407</c:v>
                </c:pt>
                <c:pt idx="3182">
                  <c:v>0.62163909722222221</c:v>
                </c:pt>
                <c:pt idx="3183">
                  <c:v>0.62164324074074073</c:v>
                </c:pt>
                <c:pt idx="3184">
                  <c:v>0.62164716435185186</c:v>
                </c:pt>
                <c:pt idx="3185">
                  <c:v>0.62165122685185181</c:v>
                </c:pt>
                <c:pt idx="3186">
                  <c:v>0.6216552662037037</c:v>
                </c:pt>
                <c:pt idx="3187">
                  <c:v>0.62165923611111118</c:v>
                </c:pt>
                <c:pt idx="3188">
                  <c:v>0.6216633217592592</c:v>
                </c:pt>
                <c:pt idx="3189">
                  <c:v>0.62166733796296303</c:v>
                </c:pt>
                <c:pt idx="3190">
                  <c:v>0.62167127314814818</c:v>
                </c:pt>
                <c:pt idx="3191">
                  <c:v>0.62167540509259256</c:v>
                </c:pt>
                <c:pt idx="3192">
                  <c:v>0.62167946759259263</c:v>
                </c:pt>
                <c:pt idx="3193">
                  <c:v>0.62168343749999999</c:v>
                </c:pt>
                <c:pt idx="3194">
                  <c:v>0.62168753472222227</c:v>
                </c:pt>
                <c:pt idx="3195">
                  <c:v>0.6216914930555556</c:v>
                </c:pt>
                <c:pt idx="3196">
                  <c:v>0.62169554398148141</c:v>
                </c:pt>
                <c:pt idx="3197">
                  <c:v>0.62169938657407409</c:v>
                </c:pt>
                <c:pt idx="3198">
                  <c:v>0.62170333333333339</c:v>
                </c:pt>
                <c:pt idx="3199">
                  <c:v>0.62170711805555556</c:v>
                </c:pt>
                <c:pt idx="3200">
                  <c:v>0.62171087962962968</c:v>
                </c:pt>
                <c:pt idx="3201">
                  <c:v>0.62171472222222224</c:v>
                </c:pt>
                <c:pt idx="3202">
                  <c:v>0.62171861111111115</c:v>
                </c:pt>
                <c:pt idx="3203">
                  <c:v>0.62172247685185178</c:v>
                </c:pt>
                <c:pt idx="3204">
                  <c:v>0.62172659722222223</c:v>
                </c:pt>
                <c:pt idx="3205">
                  <c:v>0.62173052083333336</c:v>
                </c:pt>
                <c:pt idx="3206">
                  <c:v>0.6217345138888889</c:v>
                </c:pt>
                <c:pt idx="3207">
                  <c:v>0.62174069444444446</c:v>
                </c:pt>
                <c:pt idx="3208">
                  <c:v>0.62174494212962961</c:v>
                </c:pt>
                <c:pt idx="3209">
                  <c:v>0.62174908564814813</c:v>
                </c:pt>
                <c:pt idx="3210">
                  <c:v>0.62175319444444443</c:v>
                </c:pt>
                <c:pt idx="3211">
                  <c:v>0.62175739583333334</c:v>
                </c:pt>
                <c:pt idx="3212">
                  <c:v>0.62176112268518524</c:v>
                </c:pt>
                <c:pt idx="3213">
                  <c:v>0.6217649652777778</c:v>
                </c:pt>
                <c:pt idx="3214">
                  <c:v>0.62176878472222219</c:v>
                </c:pt>
                <c:pt idx="3215">
                  <c:v>0.62177252314814813</c:v>
                </c:pt>
                <c:pt idx="3216">
                  <c:v>0.62177635416666666</c:v>
                </c:pt>
                <c:pt idx="3217">
                  <c:v>0.62178040509259258</c:v>
                </c:pt>
                <c:pt idx="3218">
                  <c:v>0.6217842939814815</c:v>
                </c:pt>
                <c:pt idx="3219">
                  <c:v>0.62178858796296299</c:v>
                </c:pt>
                <c:pt idx="3220">
                  <c:v>0.62179245370370373</c:v>
                </c:pt>
                <c:pt idx="3221">
                  <c:v>0.62179640046296292</c:v>
                </c:pt>
                <c:pt idx="3222">
                  <c:v>0.62180033564814818</c:v>
                </c:pt>
                <c:pt idx="3223">
                  <c:v>0.6218042245370371</c:v>
                </c:pt>
                <c:pt idx="3224">
                  <c:v>0.62180810185185187</c:v>
                </c:pt>
                <c:pt idx="3225">
                  <c:v>0.62181211805555558</c:v>
                </c:pt>
                <c:pt idx="3226">
                  <c:v>0.62181603009259256</c:v>
                </c:pt>
                <c:pt idx="3227">
                  <c:v>0.62182009259259263</c:v>
                </c:pt>
                <c:pt idx="3228">
                  <c:v>0.62182395833333326</c:v>
                </c:pt>
                <c:pt idx="3229">
                  <c:v>0.62182765046296296</c:v>
                </c:pt>
                <c:pt idx="3230">
                  <c:v>0.62183145833333331</c:v>
                </c:pt>
                <c:pt idx="3231">
                  <c:v>0.62183521990740742</c:v>
                </c:pt>
                <c:pt idx="3232">
                  <c:v>0.62183891203703701</c:v>
                </c:pt>
                <c:pt idx="3233">
                  <c:v>0.62184261574074073</c:v>
                </c:pt>
                <c:pt idx="3234">
                  <c:v>0.62184641203703706</c:v>
                </c:pt>
                <c:pt idx="3235">
                  <c:v>0.62185011574074067</c:v>
                </c:pt>
                <c:pt idx="3236">
                  <c:v>0.62185379629629634</c:v>
                </c:pt>
                <c:pt idx="3237">
                  <c:v>0.62185758101851851</c:v>
                </c:pt>
                <c:pt idx="3238">
                  <c:v>0.62186134259259263</c:v>
                </c:pt>
                <c:pt idx="3239">
                  <c:v>0.62186502314814818</c:v>
                </c:pt>
                <c:pt idx="3240">
                  <c:v>0.62187074074074078</c:v>
                </c:pt>
                <c:pt idx="3241">
                  <c:v>0.62187459490740737</c:v>
                </c:pt>
                <c:pt idx="3242">
                  <c:v>0.62187861111111109</c:v>
                </c:pt>
                <c:pt idx="3243">
                  <c:v>0.62188270833333337</c:v>
                </c:pt>
                <c:pt idx="3244">
                  <c:v>0.62188660879629631</c:v>
                </c:pt>
                <c:pt idx="3245">
                  <c:v>0.62189067129629627</c:v>
                </c:pt>
                <c:pt idx="3246">
                  <c:v>0.62189474537037037</c:v>
                </c:pt>
                <c:pt idx="3247">
                  <c:v>0.62189865740740735</c:v>
                </c:pt>
                <c:pt idx="3248">
                  <c:v>0.62190250000000002</c:v>
                </c:pt>
                <c:pt idx="3249">
                  <c:v>0.62190662037037037</c:v>
                </c:pt>
                <c:pt idx="3250">
                  <c:v>0.62191054398148149</c:v>
                </c:pt>
                <c:pt idx="3251">
                  <c:v>0.62191449074074068</c:v>
                </c:pt>
                <c:pt idx="3252">
                  <c:v>0.62191862268518516</c:v>
                </c:pt>
                <c:pt idx="3253">
                  <c:v>0.62192251157407408</c:v>
                </c:pt>
                <c:pt idx="3254">
                  <c:v>0.62192620370370377</c:v>
                </c:pt>
                <c:pt idx="3255">
                  <c:v>0.62193013888888882</c:v>
                </c:pt>
                <c:pt idx="3256">
                  <c:v>0.62193391203703707</c:v>
                </c:pt>
                <c:pt idx="3257">
                  <c:v>0.62193759259259263</c:v>
                </c:pt>
                <c:pt idx="3258">
                  <c:v>0.62194157407407402</c:v>
                </c:pt>
                <c:pt idx="3259">
                  <c:v>0.62194546296296294</c:v>
                </c:pt>
                <c:pt idx="3260">
                  <c:v>0.62194937500000003</c:v>
                </c:pt>
                <c:pt idx="3261">
                  <c:v>0.62195350694444451</c:v>
                </c:pt>
                <c:pt idx="3262">
                  <c:v>0.62195739583333332</c:v>
                </c:pt>
                <c:pt idx="3263">
                  <c:v>0.62196134259259261</c:v>
                </c:pt>
                <c:pt idx="3264">
                  <c:v>0.62196552083333334</c:v>
                </c:pt>
                <c:pt idx="3265">
                  <c:v>0.62196946759259253</c:v>
                </c:pt>
                <c:pt idx="3266">
                  <c:v>0.62197341435185183</c:v>
                </c:pt>
                <c:pt idx="3267">
                  <c:v>0.6219775115740741</c:v>
                </c:pt>
                <c:pt idx="3268">
                  <c:v>0.62198137731481484</c:v>
                </c:pt>
                <c:pt idx="3269">
                  <c:v>0.62198539351851856</c:v>
                </c:pt>
                <c:pt idx="3270">
                  <c:v>0.62198920138888891</c:v>
                </c:pt>
                <c:pt idx="3271">
                  <c:v>0.62199291666666667</c:v>
                </c:pt>
                <c:pt idx="3272">
                  <c:v>0.6219966203703704</c:v>
                </c:pt>
                <c:pt idx="3273">
                  <c:v>0.62200054398148141</c:v>
                </c:pt>
                <c:pt idx="3274">
                  <c:v>0.62200593749999999</c:v>
                </c:pt>
                <c:pt idx="3275">
                  <c:v>0.62200994212962957</c:v>
                </c:pt>
                <c:pt idx="3276">
                  <c:v>0.6220139004629629</c:v>
                </c:pt>
                <c:pt idx="3277">
                  <c:v>0.62201802083333335</c:v>
                </c:pt>
                <c:pt idx="3278">
                  <c:v>0.62202201388888889</c:v>
                </c:pt>
                <c:pt idx="3279">
                  <c:v>0.62202592592592587</c:v>
                </c:pt>
                <c:pt idx="3280">
                  <c:v>0.62202983796296296</c:v>
                </c:pt>
                <c:pt idx="3281">
                  <c:v>0.62203372685185188</c:v>
                </c:pt>
                <c:pt idx="3282">
                  <c:v>0.62203766203703703</c:v>
                </c:pt>
                <c:pt idx="3283">
                  <c:v>0.62204168981481478</c:v>
                </c:pt>
                <c:pt idx="3284">
                  <c:v>0.62204569444444446</c:v>
                </c:pt>
                <c:pt idx="3285">
                  <c:v>0.62204940972222222</c:v>
                </c:pt>
                <c:pt idx="3286">
                  <c:v>0.62205314814814816</c:v>
                </c:pt>
                <c:pt idx="3287">
                  <c:v>0.62205687500000006</c:v>
                </c:pt>
                <c:pt idx="3288">
                  <c:v>0.62206059027777771</c:v>
                </c:pt>
                <c:pt idx="3289">
                  <c:v>0.62206438657407415</c:v>
                </c:pt>
                <c:pt idx="3290">
                  <c:v>0.62206811342592594</c:v>
                </c:pt>
                <c:pt idx="3291">
                  <c:v>0.62207186342592591</c:v>
                </c:pt>
                <c:pt idx="3292">
                  <c:v>0.62207568287037041</c:v>
                </c:pt>
                <c:pt idx="3293">
                  <c:v>0.62207950231481479</c:v>
                </c:pt>
                <c:pt idx="3294">
                  <c:v>0.62208324074074073</c:v>
                </c:pt>
                <c:pt idx="3295">
                  <c:v>0.62208710648148147</c:v>
                </c:pt>
                <c:pt idx="3296">
                  <c:v>0.62209083333333337</c:v>
                </c:pt>
                <c:pt idx="3297">
                  <c:v>0.62209474537037035</c:v>
                </c:pt>
                <c:pt idx="3298">
                  <c:v>0.62209887731481484</c:v>
                </c:pt>
                <c:pt idx="3299">
                  <c:v>0.62210276620370364</c:v>
                </c:pt>
                <c:pt idx="3300">
                  <c:v>0.62210665509259255</c:v>
                </c:pt>
                <c:pt idx="3301">
                  <c:v>0.62211092592592598</c:v>
                </c:pt>
                <c:pt idx="3302">
                  <c:v>0.62211482638888882</c:v>
                </c:pt>
                <c:pt idx="3303">
                  <c:v>0.62211877314814812</c:v>
                </c:pt>
                <c:pt idx="3304">
                  <c:v>0.62212274305555548</c:v>
                </c:pt>
                <c:pt idx="3305">
                  <c:v>0.62212674768518517</c:v>
                </c:pt>
                <c:pt idx="3306">
                  <c:v>0.62213064814814811</c:v>
                </c:pt>
                <c:pt idx="3307">
                  <c:v>0.62213630787037044</c:v>
                </c:pt>
                <c:pt idx="3308">
                  <c:v>0.62214018518518521</c:v>
                </c:pt>
                <c:pt idx="3309">
                  <c:v>0.62214423611111114</c:v>
                </c:pt>
                <c:pt idx="3310">
                  <c:v>0.62214815972222215</c:v>
                </c:pt>
                <c:pt idx="3311">
                  <c:v>0.62215187500000002</c:v>
                </c:pt>
                <c:pt idx="3312">
                  <c:v>0.62215569444444452</c:v>
                </c:pt>
                <c:pt idx="3313">
                  <c:v>0.62215946759259266</c:v>
                </c:pt>
                <c:pt idx="3314">
                  <c:v>0.62216317129629628</c:v>
                </c:pt>
                <c:pt idx="3315">
                  <c:v>0.62216692129629625</c:v>
                </c:pt>
                <c:pt idx="3316">
                  <c:v>0.62217092592592593</c:v>
                </c:pt>
                <c:pt idx="3317">
                  <c:v>0.62217486111111109</c:v>
                </c:pt>
                <c:pt idx="3318">
                  <c:v>0.62217893518518519</c:v>
                </c:pt>
                <c:pt idx="3319">
                  <c:v>0.62218293981481476</c:v>
                </c:pt>
                <c:pt idx="3320">
                  <c:v>0.62218681712962964</c:v>
                </c:pt>
                <c:pt idx="3321">
                  <c:v>0.62219084490740739</c:v>
                </c:pt>
                <c:pt idx="3322">
                  <c:v>0.62219484953703696</c:v>
                </c:pt>
                <c:pt idx="3323">
                  <c:v>0.62219877314814809</c:v>
                </c:pt>
                <c:pt idx="3324">
                  <c:v>0.62220280092592595</c:v>
                </c:pt>
                <c:pt idx="3325">
                  <c:v>0.62220684027777773</c:v>
                </c:pt>
                <c:pt idx="3326">
                  <c:v>0.62221071759259261</c:v>
                </c:pt>
                <c:pt idx="3327">
                  <c:v>0.62221458333333335</c:v>
                </c:pt>
                <c:pt idx="3328">
                  <c:v>0.62221837962962956</c:v>
                </c:pt>
                <c:pt idx="3329">
                  <c:v>0.62222208333333329</c:v>
                </c:pt>
                <c:pt idx="3330">
                  <c:v>0.62222591435185182</c:v>
                </c:pt>
                <c:pt idx="3331">
                  <c:v>0.62222997685185188</c:v>
                </c:pt>
                <c:pt idx="3332">
                  <c:v>0.62223407407407405</c:v>
                </c:pt>
                <c:pt idx="3333">
                  <c:v>0.62223802083333335</c:v>
                </c:pt>
                <c:pt idx="3334">
                  <c:v>0.62224212962962966</c:v>
                </c:pt>
                <c:pt idx="3335">
                  <c:v>0.62224611111111117</c:v>
                </c:pt>
                <c:pt idx="3336">
                  <c:v>0.62225008101851853</c:v>
                </c:pt>
                <c:pt idx="3337">
                  <c:v>0.62225425925925926</c:v>
                </c:pt>
                <c:pt idx="3338">
                  <c:v>0.62225824074074076</c:v>
                </c:pt>
                <c:pt idx="3339">
                  <c:v>0.6222622337962963</c:v>
                </c:pt>
                <c:pt idx="3340">
                  <c:v>0.62226805555555553</c:v>
                </c:pt>
                <c:pt idx="3341">
                  <c:v>0.62227204861111118</c:v>
                </c:pt>
                <c:pt idx="3342">
                  <c:v>0.62227582175925933</c:v>
                </c:pt>
                <c:pt idx="3343">
                  <c:v>0.62227965277777775</c:v>
                </c:pt>
                <c:pt idx="3344">
                  <c:v>0.62228356481481484</c:v>
                </c:pt>
                <c:pt idx="3345">
                  <c:v>0.62228731481481481</c:v>
                </c:pt>
                <c:pt idx="3346">
                  <c:v>0.6222911342592593</c:v>
                </c:pt>
                <c:pt idx="3347">
                  <c:v>0.62229509259259264</c:v>
                </c:pt>
                <c:pt idx="3348">
                  <c:v>0.62229883101851857</c:v>
                </c:pt>
                <c:pt idx="3349">
                  <c:v>0.62230268518518517</c:v>
                </c:pt>
                <c:pt idx="3350">
                  <c:v>0.62230653935185187</c:v>
                </c:pt>
                <c:pt idx="3351">
                  <c:v>0.62231031250000002</c:v>
                </c:pt>
                <c:pt idx="3352">
                  <c:v>0.62231416666666661</c:v>
                </c:pt>
                <c:pt idx="3353">
                  <c:v>0.6223180787037037</c:v>
                </c:pt>
                <c:pt idx="3354">
                  <c:v>0.62232206018518521</c:v>
                </c:pt>
                <c:pt idx="3355">
                  <c:v>0.62232613425925931</c:v>
                </c:pt>
                <c:pt idx="3356">
                  <c:v>0.6223302083333333</c:v>
                </c:pt>
                <c:pt idx="3357">
                  <c:v>0.62233407407407404</c:v>
                </c:pt>
                <c:pt idx="3358">
                  <c:v>0.62233803240740737</c:v>
                </c:pt>
                <c:pt idx="3359">
                  <c:v>0.62234216435185186</c:v>
                </c:pt>
                <c:pt idx="3360">
                  <c:v>0.62234618055555557</c:v>
                </c:pt>
                <c:pt idx="3361">
                  <c:v>0.62235026620370371</c:v>
                </c:pt>
                <c:pt idx="3362">
                  <c:v>0.62235427083333328</c:v>
                </c:pt>
                <c:pt idx="3363">
                  <c:v>0.62235843749999997</c:v>
                </c:pt>
                <c:pt idx="3364">
                  <c:v>0.62236250000000004</c:v>
                </c:pt>
                <c:pt idx="3365">
                  <c:v>0.62236645833333337</c:v>
                </c:pt>
                <c:pt idx="3366">
                  <c:v>0.62237056712962968</c:v>
                </c:pt>
                <c:pt idx="3367">
                  <c:v>0.6223746180555555</c:v>
                </c:pt>
                <c:pt idx="3368">
                  <c:v>0.6223783449074074</c:v>
                </c:pt>
                <c:pt idx="3369">
                  <c:v>0.62238221064814814</c:v>
                </c:pt>
                <c:pt idx="3370">
                  <c:v>0.6223860532407407</c:v>
                </c:pt>
                <c:pt idx="3371">
                  <c:v>0.62238981481481481</c:v>
                </c:pt>
                <c:pt idx="3372">
                  <c:v>0.62239374999999997</c:v>
                </c:pt>
                <c:pt idx="3373">
                  <c:v>0.62239951388888892</c:v>
                </c:pt>
                <c:pt idx="3374">
                  <c:v>0.62240351851851849</c:v>
                </c:pt>
                <c:pt idx="3375">
                  <c:v>0.6224075</c:v>
                </c:pt>
                <c:pt idx="3376">
                  <c:v>0.62241173611111111</c:v>
                </c:pt>
                <c:pt idx="3377">
                  <c:v>0.6224157407407408</c:v>
                </c:pt>
                <c:pt idx="3378">
                  <c:v>0.6224197569444444</c:v>
                </c:pt>
                <c:pt idx="3379">
                  <c:v>0.62242384259259265</c:v>
                </c:pt>
                <c:pt idx="3380">
                  <c:v>0.62242795138888896</c:v>
                </c:pt>
                <c:pt idx="3381">
                  <c:v>0.62243192129629632</c:v>
                </c:pt>
                <c:pt idx="3382">
                  <c:v>0.62243598379629628</c:v>
                </c:pt>
                <c:pt idx="3383">
                  <c:v>0.62243989583333337</c:v>
                </c:pt>
                <c:pt idx="3384">
                  <c:v>0.62244365740740737</c:v>
                </c:pt>
                <c:pt idx="3385">
                  <c:v>0.62244756944444446</c:v>
                </c:pt>
                <c:pt idx="3386">
                  <c:v>0.62245149305555558</c:v>
                </c:pt>
                <c:pt idx="3387">
                  <c:v>0.62245547453703709</c:v>
                </c:pt>
                <c:pt idx="3388">
                  <c:v>0.62245950231481484</c:v>
                </c:pt>
                <c:pt idx="3389">
                  <c:v>0.62246363425925921</c:v>
                </c:pt>
                <c:pt idx="3390">
                  <c:v>0.62246761574074072</c:v>
                </c:pt>
                <c:pt idx="3391">
                  <c:v>0.62247192129629625</c:v>
                </c:pt>
                <c:pt idx="3392">
                  <c:v>0.62247587962962958</c:v>
                </c:pt>
                <c:pt idx="3393">
                  <c:v>0.62247993055555562</c:v>
                </c:pt>
                <c:pt idx="3394">
                  <c:v>0.62248402777777778</c:v>
                </c:pt>
                <c:pt idx="3395">
                  <c:v>0.62248793981481476</c:v>
                </c:pt>
                <c:pt idx="3396">
                  <c:v>0.62249206018518521</c:v>
                </c:pt>
                <c:pt idx="3397">
                  <c:v>0.62249608796296296</c:v>
                </c:pt>
                <c:pt idx="3398">
                  <c:v>0.62249979166666669</c:v>
                </c:pt>
                <c:pt idx="3399">
                  <c:v>0.62250365740740743</c:v>
                </c:pt>
                <c:pt idx="3400">
                  <c:v>0.62250748842592596</c:v>
                </c:pt>
                <c:pt idx="3401">
                  <c:v>0.62251118055555554</c:v>
                </c:pt>
                <c:pt idx="3402">
                  <c:v>0.62251503472222225</c:v>
                </c:pt>
                <c:pt idx="3403">
                  <c:v>0.62251892361111116</c:v>
                </c:pt>
                <c:pt idx="3404">
                  <c:v>0.62252265046296296</c:v>
                </c:pt>
                <c:pt idx="3405">
                  <c:v>0.62252648148148149</c:v>
                </c:pt>
                <c:pt idx="3406">
                  <c:v>0.62253032407407405</c:v>
                </c:pt>
                <c:pt idx="3407">
                  <c:v>0.62253553240740744</c:v>
                </c:pt>
                <c:pt idx="3408">
                  <c:v>0.62253935185185183</c:v>
                </c:pt>
                <c:pt idx="3409">
                  <c:v>0.62254306712962959</c:v>
                </c:pt>
                <c:pt idx="3410">
                  <c:v>0.62254719907407408</c:v>
                </c:pt>
                <c:pt idx="3411">
                  <c:v>0.62255114583333337</c:v>
                </c:pt>
                <c:pt idx="3412">
                  <c:v>0.62255513888888891</c:v>
                </c:pt>
                <c:pt idx="3413">
                  <c:v>0.62255920138888887</c:v>
                </c:pt>
                <c:pt idx="3414">
                  <c:v>0.62256317129629635</c:v>
                </c:pt>
                <c:pt idx="3415">
                  <c:v>0.62256725694444448</c:v>
                </c:pt>
                <c:pt idx="3416">
                  <c:v>0.62257126157407405</c:v>
                </c:pt>
                <c:pt idx="3417">
                  <c:v>0.62257516203703711</c:v>
                </c:pt>
                <c:pt idx="3418">
                  <c:v>0.62257925925925928</c:v>
                </c:pt>
                <c:pt idx="3419">
                  <c:v>0.6225831828703704</c:v>
                </c:pt>
                <c:pt idx="3420">
                  <c:v>0.62258708333333335</c:v>
                </c:pt>
                <c:pt idx="3421">
                  <c:v>0.62259112268518513</c:v>
                </c:pt>
                <c:pt idx="3422">
                  <c:v>0.62259511574074067</c:v>
                </c:pt>
                <c:pt idx="3423">
                  <c:v>0.62259909722222229</c:v>
                </c:pt>
                <c:pt idx="3424">
                  <c:v>0.62260292824074071</c:v>
                </c:pt>
                <c:pt idx="3425">
                  <c:v>0.62260670138888885</c:v>
                </c:pt>
                <c:pt idx="3426">
                  <c:v>0.62261042824074075</c:v>
                </c:pt>
                <c:pt idx="3427">
                  <c:v>0.62261435185185188</c:v>
                </c:pt>
                <c:pt idx="3428">
                  <c:v>0.62261820601851847</c:v>
                </c:pt>
                <c:pt idx="3429">
                  <c:v>0.62262218749999998</c:v>
                </c:pt>
                <c:pt idx="3430">
                  <c:v>0.62262628472222226</c:v>
                </c:pt>
                <c:pt idx="3431">
                  <c:v>0.62263026620370365</c:v>
                </c:pt>
                <c:pt idx="3432">
                  <c:v>0.62263418981481478</c:v>
                </c:pt>
                <c:pt idx="3433">
                  <c:v>0.62263813657407407</c:v>
                </c:pt>
                <c:pt idx="3434">
                  <c:v>0.62264210648148144</c:v>
                </c:pt>
                <c:pt idx="3435">
                  <c:v>0.62264607638888891</c:v>
                </c:pt>
                <c:pt idx="3436">
                  <c:v>0.62265004629629628</c:v>
                </c:pt>
                <c:pt idx="3437">
                  <c:v>0.62265417824074076</c:v>
                </c:pt>
                <c:pt idx="3438">
                  <c:v>0.62265813657407409</c:v>
                </c:pt>
                <c:pt idx="3439">
                  <c:v>0.62266207175925925</c:v>
                </c:pt>
                <c:pt idx="3440">
                  <c:v>0.6226674884259259</c:v>
                </c:pt>
                <c:pt idx="3441">
                  <c:v>0.62267136574074067</c:v>
                </c:pt>
                <c:pt idx="3442">
                  <c:v>0.62267511574074075</c:v>
                </c:pt>
                <c:pt idx="3443">
                  <c:v>0.62267890046296304</c:v>
                </c:pt>
                <c:pt idx="3444">
                  <c:v>0.62268305555555559</c:v>
                </c:pt>
                <c:pt idx="3445">
                  <c:v>0.62268703703703709</c:v>
                </c:pt>
                <c:pt idx="3446">
                  <c:v>0.62269103009259263</c:v>
                </c:pt>
                <c:pt idx="3447">
                  <c:v>0.62269513888888894</c:v>
                </c:pt>
                <c:pt idx="3448">
                  <c:v>0.62269912037037034</c:v>
                </c:pt>
                <c:pt idx="3449">
                  <c:v>0.62270311342592588</c:v>
                </c:pt>
                <c:pt idx="3450">
                  <c:v>0.62270730324074075</c:v>
                </c:pt>
                <c:pt idx="3451">
                  <c:v>0.6227113310185185</c:v>
                </c:pt>
                <c:pt idx="3452">
                  <c:v>0.62271534722222222</c:v>
                </c:pt>
                <c:pt idx="3453">
                  <c:v>0.62271936342592593</c:v>
                </c:pt>
                <c:pt idx="3454">
                  <c:v>0.62272321759259264</c:v>
                </c:pt>
                <c:pt idx="3455">
                  <c:v>0.62272700231481481</c:v>
                </c:pt>
                <c:pt idx="3456">
                  <c:v>0.62273079861111114</c:v>
                </c:pt>
                <c:pt idx="3457">
                  <c:v>0.62273452546296293</c:v>
                </c:pt>
                <c:pt idx="3458">
                  <c:v>0.62273828703703704</c:v>
                </c:pt>
                <c:pt idx="3459">
                  <c:v>0.62274216435185192</c:v>
                </c:pt>
                <c:pt idx="3460">
                  <c:v>0.62274584490740736</c:v>
                </c:pt>
                <c:pt idx="3461">
                  <c:v>0.62274962962962965</c:v>
                </c:pt>
                <c:pt idx="3462">
                  <c:v>0.62275347222222222</c:v>
                </c:pt>
                <c:pt idx="3463">
                  <c:v>0.62275717592592594</c:v>
                </c:pt>
                <c:pt idx="3464">
                  <c:v>0.62276096064814812</c:v>
                </c:pt>
                <c:pt idx="3465">
                  <c:v>0.62276478009259262</c:v>
                </c:pt>
                <c:pt idx="3466">
                  <c:v>0.62276855324074076</c:v>
                </c:pt>
                <c:pt idx="3467">
                  <c:v>0.62277245370370371</c:v>
                </c:pt>
                <c:pt idx="3468">
                  <c:v>0.62277655092592588</c:v>
                </c:pt>
                <c:pt idx="3469">
                  <c:v>0.62278049768518517</c:v>
                </c:pt>
                <c:pt idx="3470">
                  <c:v>0.62278444444444447</c:v>
                </c:pt>
                <c:pt idx="3471">
                  <c:v>0.6227884953703704</c:v>
                </c:pt>
                <c:pt idx="3472">
                  <c:v>0.62279247685185191</c:v>
                </c:pt>
                <c:pt idx="3473">
                  <c:v>0.62279831018518517</c:v>
                </c:pt>
                <c:pt idx="3474">
                  <c:v>0.6228022685185185</c:v>
                </c:pt>
                <c:pt idx="3475">
                  <c:v>0.62280629629629625</c:v>
                </c:pt>
                <c:pt idx="3476">
                  <c:v>0.62281032407407411</c:v>
                </c:pt>
                <c:pt idx="3477">
                  <c:v>0.62281430555555561</c:v>
                </c:pt>
                <c:pt idx="3478">
                  <c:v>0.62281824074074077</c:v>
                </c:pt>
                <c:pt idx="3479">
                  <c:v>0.62282221064814813</c:v>
                </c:pt>
                <c:pt idx="3480">
                  <c:v>0.62282615740740743</c:v>
                </c:pt>
                <c:pt idx="3481">
                  <c:v>0.62282993055555558</c:v>
                </c:pt>
                <c:pt idx="3482">
                  <c:v>0.62283370370370372</c:v>
                </c:pt>
                <c:pt idx="3483">
                  <c:v>0.62283746527777784</c:v>
                </c:pt>
                <c:pt idx="3484">
                  <c:v>0.62284120370370377</c:v>
                </c:pt>
                <c:pt idx="3485">
                  <c:v>0.6228450694444444</c:v>
                </c:pt>
                <c:pt idx="3486">
                  <c:v>0.62284902777777773</c:v>
                </c:pt>
                <c:pt idx="3487">
                  <c:v>0.62285303240740741</c:v>
                </c:pt>
                <c:pt idx="3488">
                  <c:v>0.62285706018518516</c:v>
                </c:pt>
                <c:pt idx="3489">
                  <c:v>0.62286096064814822</c:v>
                </c:pt>
                <c:pt idx="3490">
                  <c:v>0.62286484953703702</c:v>
                </c:pt>
                <c:pt idx="3491">
                  <c:v>0.62286891203703709</c:v>
                </c:pt>
                <c:pt idx="3492">
                  <c:v>0.62287285879629628</c:v>
                </c:pt>
                <c:pt idx="3493">
                  <c:v>0.62287682870370376</c:v>
                </c:pt>
                <c:pt idx="3494">
                  <c:v>0.62288093750000006</c:v>
                </c:pt>
                <c:pt idx="3495">
                  <c:v>0.62288491898148146</c:v>
                </c:pt>
                <c:pt idx="3496">
                  <c:v>0.62288868055555557</c:v>
                </c:pt>
                <c:pt idx="3497">
                  <c:v>0.62289261574074073</c:v>
                </c:pt>
                <c:pt idx="3498">
                  <c:v>0.62289636574074081</c:v>
                </c:pt>
                <c:pt idx="3499">
                  <c:v>0.62290011574074067</c:v>
                </c:pt>
                <c:pt idx="3500">
                  <c:v>0.62290412037037035</c:v>
                </c:pt>
                <c:pt idx="3501">
                  <c:v>0.62290809027777783</c:v>
                </c:pt>
                <c:pt idx="3502">
                  <c:v>0.62291204861111116</c:v>
                </c:pt>
                <c:pt idx="3503">
                  <c:v>0.6229161689814815</c:v>
                </c:pt>
                <c:pt idx="3504">
                  <c:v>0.62292013888888886</c:v>
                </c:pt>
                <c:pt idx="3505">
                  <c:v>0.62292420138888882</c:v>
                </c:pt>
                <c:pt idx="3506">
                  <c:v>0.62293013888888893</c:v>
                </c:pt>
                <c:pt idx="3507">
                  <c:v>0.62293416666666668</c:v>
                </c:pt>
                <c:pt idx="3508">
                  <c:v>0.62293828703703702</c:v>
                </c:pt>
                <c:pt idx="3509">
                  <c:v>0.62294231481481488</c:v>
                </c:pt>
                <c:pt idx="3510">
                  <c:v>0.62294631944444445</c:v>
                </c:pt>
                <c:pt idx="3511">
                  <c:v>0.62295026620370375</c:v>
                </c:pt>
                <c:pt idx="3512">
                  <c:v>0.62295409722222217</c:v>
                </c:pt>
                <c:pt idx="3513">
                  <c:v>0.62295796296296302</c:v>
                </c:pt>
                <c:pt idx="3514">
                  <c:v>0.62296186342592585</c:v>
                </c:pt>
                <c:pt idx="3515">
                  <c:v>0.6229656944444445</c:v>
                </c:pt>
                <c:pt idx="3516">
                  <c:v>0.62296946759259264</c:v>
                </c:pt>
                <c:pt idx="3517">
                  <c:v>0.62297346064814818</c:v>
                </c:pt>
                <c:pt idx="3518">
                  <c:v>0.62297728009259257</c:v>
                </c:pt>
                <c:pt idx="3519">
                  <c:v>0.62298106481481474</c:v>
                </c:pt>
                <c:pt idx="3520">
                  <c:v>0.62298497685185183</c:v>
                </c:pt>
                <c:pt idx="3521">
                  <c:v>0.62298878472222219</c:v>
                </c:pt>
                <c:pt idx="3522">
                  <c:v>0.62299253472222216</c:v>
                </c:pt>
                <c:pt idx="3523">
                  <c:v>0.62299651620370378</c:v>
                </c:pt>
                <c:pt idx="3524">
                  <c:v>0.62300056712962959</c:v>
                </c:pt>
                <c:pt idx="3525">
                  <c:v>0.62300450231481486</c:v>
                </c:pt>
                <c:pt idx="3526">
                  <c:v>0.62300863425925923</c:v>
                </c:pt>
                <c:pt idx="3527">
                  <c:v>0.62301266203703698</c:v>
                </c:pt>
                <c:pt idx="3528">
                  <c:v>0.62301677083333329</c:v>
                </c:pt>
                <c:pt idx="3529">
                  <c:v>0.62302079861111104</c:v>
                </c:pt>
                <c:pt idx="3530">
                  <c:v>0.62302474537037034</c:v>
                </c:pt>
                <c:pt idx="3531">
                  <c:v>0.62302872685185184</c:v>
                </c:pt>
                <c:pt idx="3532">
                  <c:v>0.62303267361111114</c:v>
                </c:pt>
                <c:pt idx="3533">
                  <c:v>0.62303680555555563</c:v>
                </c:pt>
                <c:pt idx="3534">
                  <c:v>0.62304063657407405</c:v>
                </c:pt>
                <c:pt idx="3535">
                  <c:v>0.62304451388888882</c:v>
                </c:pt>
                <c:pt idx="3536">
                  <c:v>0.62304868055555562</c:v>
                </c:pt>
                <c:pt idx="3537">
                  <c:v>0.62305273148148144</c:v>
                </c:pt>
                <c:pt idx="3538">
                  <c:v>0.62305649305555555</c:v>
                </c:pt>
                <c:pt idx="3539">
                  <c:v>0.62306199074074076</c:v>
                </c:pt>
                <c:pt idx="3540">
                  <c:v>0.62306590277777774</c:v>
                </c:pt>
                <c:pt idx="3541">
                  <c:v>0.62306968750000002</c:v>
                </c:pt>
                <c:pt idx="3542">
                  <c:v>0.62307373842592595</c:v>
                </c:pt>
                <c:pt idx="3543">
                  <c:v>0.62307785879629629</c:v>
                </c:pt>
                <c:pt idx="3544">
                  <c:v>0.6230818402777778</c:v>
                </c:pt>
                <c:pt idx="3545">
                  <c:v>0.62308589120370372</c:v>
                </c:pt>
                <c:pt idx="3546">
                  <c:v>0.62309004629629627</c:v>
                </c:pt>
                <c:pt idx="3547">
                  <c:v>0.62309398148148143</c:v>
                </c:pt>
                <c:pt idx="3548">
                  <c:v>0.62309800925925929</c:v>
                </c:pt>
                <c:pt idx="3549">
                  <c:v>0.62310208333333328</c:v>
                </c:pt>
                <c:pt idx="3550">
                  <c:v>0.62310608796296296</c:v>
                </c:pt>
                <c:pt idx="3551">
                  <c:v>0.62311013888888889</c:v>
                </c:pt>
                <c:pt idx="3552">
                  <c:v>0.62311407407407404</c:v>
                </c:pt>
                <c:pt idx="3553">
                  <c:v>0.62311807870370373</c:v>
                </c:pt>
                <c:pt idx="3554">
                  <c:v>0.6231218634259259</c:v>
                </c:pt>
                <c:pt idx="3555">
                  <c:v>0.6231256828703704</c:v>
                </c:pt>
                <c:pt idx="3556">
                  <c:v>0.62312971064814815</c:v>
                </c:pt>
                <c:pt idx="3557">
                  <c:v>0.62313374999999993</c:v>
                </c:pt>
                <c:pt idx="3558">
                  <c:v>0.62313785879629624</c:v>
                </c:pt>
                <c:pt idx="3559">
                  <c:v>0.62314195601851852</c:v>
                </c:pt>
                <c:pt idx="3560">
                  <c:v>0.623146087962963</c:v>
                </c:pt>
                <c:pt idx="3561">
                  <c:v>0.62315005787037037</c:v>
                </c:pt>
                <c:pt idx="3562">
                  <c:v>0.62315409722222226</c:v>
                </c:pt>
                <c:pt idx="3563">
                  <c:v>0.62315829861111116</c:v>
                </c:pt>
                <c:pt idx="3564">
                  <c:v>0.6231622916666667</c:v>
                </c:pt>
                <c:pt idx="3565">
                  <c:v>0.62316633101851848</c:v>
                </c:pt>
                <c:pt idx="3566">
                  <c:v>0.62317040509259258</c:v>
                </c:pt>
                <c:pt idx="3567">
                  <c:v>0.62317430555555553</c:v>
                </c:pt>
                <c:pt idx="3568">
                  <c:v>0.62317974537037035</c:v>
                </c:pt>
                <c:pt idx="3569">
                  <c:v>0.62318353009259264</c:v>
                </c:pt>
                <c:pt idx="3570">
                  <c:v>0.62318738425925924</c:v>
                </c:pt>
                <c:pt idx="3571">
                  <c:v>0.62319112268518517</c:v>
                </c:pt>
                <c:pt idx="3572">
                  <c:v>0.62319490740740735</c:v>
                </c:pt>
                <c:pt idx="3573">
                  <c:v>0.62319881944444444</c:v>
                </c:pt>
                <c:pt idx="3574">
                  <c:v>0.62320260416666662</c:v>
                </c:pt>
                <c:pt idx="3575">
                  <c:v>0.62320650462962968</c:v>
                </c:pt>
                <c:pt idx="3576">
                  <c:v>0.62321024305555561</c:v>
                </c:pt>
                <c:pt idx="3577">
                  <c:v>0.62321410879629624</c:v>
                </c:pt>
                <c:pt idx="3578">
                  <c:v>0.62321793981481488</c:v>
                </c:pt>
                <c:pt idx="3579">
                  <c:v>0.62322180555555551</c:v>
                </c:pt>
                <c:pt idx="3580">
                  <c:v>0.62322599537037038</c:v>
                </c:pt>
                <c:pt idx="3581">
                  <c:v>0.62322988425925929</c:v>
                </c:pt>
                <c:pt idx="3582">
                  <c:v>0.62323406250000002</c:v>
                </c:pt>
                <c:pt idx="3583">
                  <c:v>0.62323798611111114</c:v>
                </c:pt>
                <c:pt idx="3584">
                  <c:v>0.62324199074074071</c:v>
                </c:pt>
                <c:pt idx="3585">
                  <c:v>0.62324616898148155</c:v>
                </c:pt>
                <c:pt idx="3586">
                  <c:v>0.62325012731481488</c:v>
                </c:pt>
                <c:pt idx="3587">
                  <c:v>0.6232541782407407</c:v>
                </c:pt>
                <c:pt idx="3588">
                  <c:v>0.62325827546296297</c:v>
                </c:pt>
                <c:pt idx="3589">
                  <c:v>0.6232623263888889</c:v>
                </c:pt>
                <c:pt idx="3590">
                  <c:v>0.62326634259259261</c:v>
                </c:pt>
                <c:pt idx="3591">
                  <c:v>0.62327037037037036</c:v>
                </c:pt>
                <c:pt idx="3592">
                  <c:v>0.62327465277777783</c:v>
                </c:pt>
                <c:pt idx="3593">
                  <c:v>0.62327850694444442</c:v>
                </c:pt>
                <c:pt idx="3594">
                  <c:v>0.62328399305555549</c:v>
                </c:pt>
                <c:pt idx="3595">
                  <c:v>0.62328774305555557</c:v>
                </c:pt>
                <c:pt idx="3596">
                  <c:v>0.6232914814814815</c:v>
                </c:pt>
                <c:pt idx="3597">
                  <c:v>0.6232955555555556</c:v>
                </c:pt>
                <c:pt idx="3598">
                  <c:v>0.62329945601851855</c:v>
                </c:pt>
                <c:pt idx="3599">
                  <c:v>0.6233034837962963</c:v>
                </c:pt>
                <c:pt idx="3600">
                  <c:v>0.62330740740740742</c:v>
                </c:pt>
                <c:pt idx="3601">
                  <c:v>0.62331137731481479</c:v>
                </c:pt>
                <c:pt idx="3602">
                  <c:v>0.62331550925925927</c:v>
                </c:pt>
                <c:pt idx="3603">
                  <c:v>0.62331950231481481</c:v>
                </c:pt>
                <c:pt idx="3604">
                  <c:v>0.62332355324074074</c:v>
                </c:pt>
                <c:pt idx="3605">
                  <c:v>0.62332762731481484</c:v>
                </c:pt>
                <c:pt idx="3606">
                  <c:v>0.62333173611111115</c:v>
                </c:pt>
                <c:pt idx="3607">
                  <c:v>0.62333572916666669</c:v>
                </c:pt>
                <c:pt idx="3608">
                  <c:v>0.62333969907407405</c:v>
                </c:pt>
                <c:pt idx="3609">
                  <c:v>0.62334348379629623</c:v>
                </c:pt>
                <c:pt idx="3610">
                  <c:v>0.62334721064814813</c:v>
                </c:pt>
                <c:pt idx="3611">
                  <c:v>0.6233511805555555</c:v>
                </c:pt>
                <c:pt idx="3612">
                  <c:v>0.62335493055555558</c:v>
                </c:pt>
                <c:pt idx="3613">
                  <c:v>0.62335893518518526</c:v>
                </c:pt>
                <c:pt idx="3614">
                  <c:v>0.62336299768518522</c:v>
                </c:pt>
                <c:pt idx="3615">
                  <c:v>0.62336707175925932</c:v>
                </c:pt>
                <c:pt idx="3616">
                  <c:v>0.62337112268518513</c:v>
                </c:pt>
                <c:pt idx="3617">
                  <c:v>0.62337510416666664</c:v>
                </c:pt>
                <c:pt idx="3618">
                  <c:v>0.62337929398148151</c:v>
                </c:pt>
                <c:pt idx="3619">
                  <c:v>0.62338326388888887</c:v>
                </c:pt>
                <c:pt idx="3620">
                  <c:v>0.6233872222222222</c:v>
                </c:pt>
                <c:pt idx="3621">
                  <c:v>0.62339310185185182</c:v>
                </c:pt>
                <c:pt idx="3622">
                  <c:v>0.62339716435185188</c:v>
                </c:pt>
                <c:pt idx="3623">
                  <c:v>0.62340106481481483</c:v>
                </c:pt>
                <c:pt idx="3624">
                  <c:v>0.62340479166666662</c:v>
                </c:pt>
                <c:pt idx="3625">
                  <c:v>0.62340864583333333</c:v>
                </c:pt>
                <c:pt idx="3626">
                  <c:v>0.62341246527777783</c:v>
                </c:pt>
                <c:pt idx="3627">
                  <c:v>0.62341618055555559</c:v>
                </c:pt>
                <c:pt idx="3628">
                  <c:v>0.62342013888888892</c:v>
                </c:pt>
                <c:pt idx="3629">
                  <c:v>0.62342394675925927</c:v>
                </c:pt>
                <c:pt idx="3630">
                  <c:v>0.62342765046296289</c:v>
                </c:pt>
                <c:pt idx="3631">
                  <c:v>0.62343159722222219</c:v>
                </c:pt>
                <c:pt idx="3632">
                  <c:v>0.62343531249999995</c:v>
                </c:pt>
                <c:pt idx="3633">
                  <c:v>0.62343913194444445</c:v>
                </c:pt>
                <c:pt idx="3634">
                  <c:v>0.62344299768518519</c:v>
                </c:pt>
                <c:pt idx="3635">
                  <c:v>0.62344687500000007</c:v>
                </c:pt>
                <c:pt idx="3636">
                  <c:v>0.6234508333333334</c:v>
                </c:pt>
                <c:pt idx="3637">
                  <c:v>0.62345491898148142</c:v>
                </c:pt>
                <c:pt idx="3638">
                  <c:v>0.62345910879629629</c:v>
                </c:pt>
                <c:pt idx="3639">
                  <c:v>0.62346310185185183</c:v>
                </c:pt>
                <c:pt idx="3640">
                  <c:v>0.62346725694444449</c:v>
                </c:pt>
                <c:pt idx="3641">
                  <c:v>0.62347133101851848</c:v>
                </c:pt>
                <c:pt idx="3642">
                  <c:v>0.62347531249999999</c:v>
                </c:pt>
                <c:pt idx="3643">
                  <c:v>0.62347938657407409</c:v>
                </c:pt>
                <c:pt idx="3644">
                  <c:v>0.62348346064814819</c:v>
                </c:pt>
                <c:pt idx="3645">
                  <c:v>0.62348752314814815</c:v>
                </c:pt>
                <c:pt idx="3646">
                  <c:v>0.62349144675925927</c:v>
                </c:pt>
                <c:pt idx="3647">
                  <c:v>0.62349567129629635</c:v>
                </c:pt>
                <c:pt idx="3648">
                  <c:v>0.62350127314814818</c:v>
                </c:pt>
                <c:pt idx="3649">
                  <c:v>0.6235050694444445</c:v>
                </c:pt>
                <c:pt idx="3650">
                  <c:v>0.62350890046296292</c:v>
                </c:pt>
                <c:pt idx="3651">
                  <c:v>0.62351275462962963</c:v>
                </c:pt>
                <c:pt idx="3652">
                  <c:v>0.62351662037037037</c:v>
                </c:pt>
                <c:pt idx="3653">
                  <c:v>0.62352039351851851</c:v>
                </c:pt>
                <c:pt idx="3654">
                  <c:v>0.62352449074074079</c:v>
                </c:pt>
                <c:pt idx="3655">
                  <c:v>0.62352850694444439</c:v>
                </c:pt>
                <c:pt idx="3656">
                  <c:v>0.62353249999999993</c:v>
                </c:pt>
                <c:pt idx="3657">
                  <c:v>0.62353659722222221</c:v>
                </c:pt>
                <c:pt idx="3658">
                  <c:v>0.62354068287037034</c:v>
                </c:pt>
                <c:pt idx="3659">
                  <c:v>0.62354466435185185</c:v>
                </c:pt>
                <c:pt idx="3660">
                  <c:v>0.62354862268518518</c:v>
                </c:pt>
                <c:pt idx="3661">
                  <c:v>0.62355268518518525</c:v>
                </c:pt>
                <c:pt idx="3662">
                  <c:v>0.623556712962963</c:v>
                </c:pt>
                <c:pt idx="3663">
                  <c:v>0.62356056712962959</c:v>
                </c:pt>
                <c:pt idx="3664">
                  <c:v>0.62356472222222226</c:v>
                </c:pt>
                <c:pt idx="3665">
                  <c:v>0.62356842592592587</c:v>
                </c:pt>
                <c:pt idx="3666">
                  <c:v>0.62357217592592595</c:v>
                </c:pt>
                <c:pt idx="3667">
                  <c:v>0.62357618055555553</c:v>
                </c:pt>
                <c:pt idx="3668">
                  <c:v>0.62357994212962964</c:v>
                </c:pt>
                <c:pt idx="3669">
                  <c:v>0.62358407407407401</c:v>
                </c:pt>
                <c:pt idx="3670">
                  <c:v>0.62358818287037032</c:v>
                </c:pt>
                <c:pt idx="3671">
                  <c:v>0.62359217592592586</c:v>
                </c:pt>
                <c:pt idx="3672">
                  <c:v>0.62359629629629632</c:v>
                </c:pt>
                <c:pt idx="3673">
                  <c:v>0.62360025462962965</c:v>
                </c:pt>
                <c:pt idx="3674">
                  <c:v>0.62360607638888887</c:v>
                </c:pt>
                <c:pt idx="3675">
                  <c:v>0.62361017361111115</c:v>
                </c:pt>
                <c:pt idx="3676">
                  <c:v>0.62361417824074072</c:v>
                </c:pt>
                <c:pt idx="3677">
                  <c:v>0.62361826388888886</c:v>
                </c:pt>
                <c:pt idx="3678">
                  <c:v>0.62362231481481478</c:v>
                </c:pt>
                <c:pt idx="3679">
                  <c:v>0.62362629629629629</c:v>
                </c:pt>
                <c:pt idx="3680">
                  <c:v>0.62363004629629637</c:v>
                </c:pt>
                <c:pt idx="3681">
                  <c:v>0.62363409722222218</c:v>
                </c:pt>
                <c:pt idx="3682">
                  <c:v>0.62363788194444447</c:v>
                </c:pt>
                <c:pt idx="3683">
                  <c:v>0.62364164351851847</c:v>
                </c:pt>
                <c:pt idx="3684">
                  <c:v>0.62364565972222219</c:v>
                </c:pt>
                <c:pt idx="3685">
                  <c:v>0.62364946759259265</c:v>
                </c:pt>
                <c:pt idx="3686">
                  <c:v>0.62365335648148146</c:v>
                </c:pt>
                <c:pt idx="3687">
                  <c:v>0.62365729166666661</c:v>
                </c:pt>
                <c:pt idx="3688">
                  <c:v>0.62366111111111111</c:v>
                </c:pt>
                <c:pt idx="3689">
                  <c:v>0.62366497685185185</c:v>
                </c:pt>
                <c:pt idx="3690">
                  <c:v>0.62366890046296297</c:v>
                </c:pt>
                <c:pt idx="3691">
                  <c:v>0.62367281250000006</c:v>
                </c:pt>
                <c:pt idx="3692">
                  <c:v>0.62367687500000002</c:v>
                </c:pt>
                <c:pt idx="3693">
                  <c:v>0.62368107638888892</c:v>
                </c:pt>
                <c:pt idx="3694">
                  <c:v>0.62368532407407407</c:v>
                </c:pt>
                <c:pt idx="3695">
                  <c:v>0.62368939814814817</c:v>
                </c:pt>
                <c:pt idx="3696">
                  <c:v>0.62369349537037044</c:v>
                </c:pt>
                <c:pt idx="3697">
                  <c:v>0.62369760416666664</c:v>
                </c:pt>
                <c:pt idx="3698">
                  <c:v>0.62370173611111113</c:v>
                </c:pt>
                <c:pt idx="3699">
                  <c:v>0.62370609953703704</c:v>
                </c:pt>
                <c:pt idx="3700">
                  <c:v>0.62371035879629633</c:v>
                </c:pt>
                <c:pt idx="3701">
                  <c:v>0.62371636574074074</c:v>
                </c:pt>
                <c:pt idx="3702">
                  <c:v>0.62372054398148147</c:v>
                </c:pt>
                <c:pt idx="3703">
                  <c:v>0.62372475694444451</c:v>
                </c:pt>
                <c:pt idx="3704">
                  <c:v>0.62372871527777785</c:v>
                </c:pt>
                <c:pt idx="3705">
                  <c:v>0.62373262731481482</c:v>
                </c:pt>
                <c:pt idx="3706">
                  <c:v>0.62373648148148153</c:v>
                </c:pt>
                <c:pt idx="3707">
                  <c:v>0.62374021990740747</c:v>
                </c:pt>
                <c:pt idx="3708">
                  <c:v>0.62374420138888886</c:v>
                </c:pt>
                <c:pt idx="3709">
                  <c:v>0.62374827546296296</c:v>
                </c:pt>
                <c:pt idx="3710">
                  <c:v>0.62375241898148148</c:v>
                </c:pt>
                <c:pt idx="3711">
                  <c:v>0.6237564351851852</c:v>
                </c:pt>
                <c:pt idx="3712">
                  <c:v>0.62376039351851853</c:v>
                </c:pt>
                <c:pt idx="3713">
                  <c:v>0.62376442129629628</c:v>
                </c:pt>
                <c:pt idx="3714">
                  <c:v>0.62376840277777779</c:v>
                </c:pt>
                <c:pt idx="3715">
                  <c:v>0.62377270833333331</c:v>
                </c:pt>
                <c:pt idx="3716">
                  <c:v>0.62377678240740742</c:v>
                </c:pt>
                <c:pt idx="3717">
                  <c:v>0.62378078703703699</c:v>
                </c:pt>
                <c:pt idx="3718">
                  <c:v>0.62378500000000003</c:v>
                </c:pt>
                <c:pt idx="3719">
                  <c:v>0.62378891203703701</c:v>
                </c:pt>
                <c:pt idx="3720">
                  <c:v>0.62379280092592593</c:v>
                </c:pt>
                <c:pt idx="3721">
                  <c:v>0.62379670138888887</c:v>
                </c:pt>
                <c:pt idx="3722">
                  <c:v>0.623800625</c:v>
                </c:pt>
                <c:pt idx="3723">
                  <c:v>0.62380446759259256</c:v>
                </c:pt>
                <c:pt idx="3724">
                  <c:v>0.62380851851851848</c:v>
                </c:pt>
                <c:pt idx="3725">
                  <c:v>0.6238127546296296</c:v>
                </c:pt>
                <c:pt idx="3726">
                  <c:v>0.62381678240740734</c:v>
                </c:pt>
                <c:pt idx="3727">
                  <c:v>0.62382276620370369</c:v>
                </c:pt>
                <c:pt idx="3728">
                  <c:v>0.62382678240740741</c:v>
                </c:pt>
                <c:pt idx="3729">
                  <c:v>0.62383091435185178</c:v>
                </c:pt>
                <c:pt idx="3730">
                  <c:v>0.62383504629629627</c:v>
                </c:pt>
                <c:pt idx="3731">
                  <c:v>0.62383902777777778</c:v>
                </c:pt>
                <c:pt idx="3732">
                  <c:v>0.62384327546296292</c:v>
                </c:pt>
                <c:pt idx="3733">
                  <c:v>0.62384734953703702</c:v>
                </c:pt>
                <c:pt idx="3734">
                  <c:v>0.62385130787037035</c:v>
                </c:pt>
                <c:pt idx="3735">
                  <c:v>0.62385518518518512</c:v>
                </c:pt>
                <c:pt idx="3736">
                  <c:v>0.62385910879629625</c:v>
                </c:pt>
                <c:pt idx="3737">
                  <c:v>0.62386305555555555</c:v>
                </c:pt>
                <c:pt idx="3738">
                  <c:v>0.62386682870370369</c:v>
                </c:pt>
                <c:pt idx="3739">
                  <c:v>0.62387084490740741</c:v>
                </c:pt>
                <c:pt idx="3740">
                  <c:v>0.62387460648148141</c:v>
                </c:pt>
                <c:pt idx="3741">
                  <c:v>0.6238783912037037</c:v>
                </c:pt>
                <c:pt idx="3742">
                  <c:v>0.6238823726851852</c:v>
                </c:pt>
                <c:pt idx="3743">
                  <c:v>0.62388614583333335</c:v>
                </c:pt>
                <c:pt idx="3744">
                  <c:v>0.62389002314814812</c:v>
                </c:pt>
                <c:pt idx="3745">
                  <c:v>0.623893900462963</c:v>
                </c:pt>
                <c:pt idx="3746">
                  <c:v>0.62389769675925921</c:v>
                </c:pt>
                <c:pt idx="3747">
                  <c:v>0.62390174768518525</c:v>
                </c:pt>
                <c:pt idx="3748">
                  <c:v>0.62390587962962962</c:v>
                </c:pt>
                <c:pt idx="3749">
                  <c:v>0.62390991898148151</c:v>
                </c:pt>
                <c:pt idx="3750">
                  <c:v>0.62391391203703706</c:v>
                </c:pt>
                <c:pt idx="3751">
                  <c:v>0.62391812499999999</c:v>
                </c:pt>
                <c:pt idx="3752">
                  <c:v>0.62392207175925929</c:v>
                </c:pt>
                <c:pt idx="3753">
                  <c:v>0.62392608796296301</c:v>
                </c:pt>
                <c:pt idx="3754">
                  <c:v>0.62393182870370367</c:v>
                </c:pt>
                <c:pt idx="3755">
                  <c:v>0.62393591435185181</c:v>
                </c:pt>
                <c:pt idx="3756">
                  <c:v>0.6239402083333333</c:v>
                </c:pt>
                <c:pt idx="3757">
                  <c:v>0.62394414351851857</c:v>
                </c:pt>
                <c:pt idx="3758">
                  <c:v>0.6239481018518519</c:v>
                </c:pt>
                <c:pt idx="3759">
                  <c:v>0.62395234953703704</c:v>
                </c:pt>
                <c:pt idx="3760">
                  <c:v>0.62395621527777778</c:v>
                </c:pt>
                <c:pt idx="3761">
                  <c:v>0.62396012731481487</c:v>
                </c:pt>
                <c:pt idx="3762">
                  <c:v>0.6239639930555555</c:v>
                </c:pt>
                <c:pt idx="3763">
                  <c:v>0.62396776620370364</c:v>
                </c:pt>
                <c:pt idx="3764">
                  <c:v>0.62397159722222229</c:v>
                </c:pt>
                <c:pt idx="3765">
                  <c:v>0.62397575231481484</c:v>
                </c:pt>
                <c:pt idx="3766">
                  <c:v>0.62397993055555556</c:v>
                </c:pt>
                <c:pt idx="3767">
                  <c:v>0.62398394675925928</c:v>
                </c:pt>
                <c:pt idx="3768">
                  <c:v>0.6239880902777778</c:v>
                </c:pt>
                <c:pt idx="3769">
                  <c:v>0.6239921643518519</c:v>
                </c:pt>
                <c:pt idx="3770">
                  <c:v>0.62399611111111108</c:v>
                </c:pt>
                <c:pt idx="3771">
                  <c:v>0.62400018518518519</c:v>
                </c:pt>
                <c:pt idx="3772">
                  <c:v>0.62400425925925929</c:v>
                </c:pt>
                <c:pt idx="3773">
                  <c:v>0.62400835648148145</c:v>
                </c:pt>
                <c:pt idx="3774">
                  <c:v>0.62401230324074075</c:v>
                </c:pt>
                <c:pt idx="3775">
                  <c:v>0.62401637731481485</c:v>
                </c:pt>
                <c:pt idx="3776">
                  <c:v>0.62402019675925924</c:v>
                </c:pt>
                <c:pt idx="3777">
                  <c:v>0.62402399305555556</c:v>
                </c:pt>
                <c:pt idx="3778">
                  <c:v>0.62402800925925928</c:v>
                </c:pt>
                <c:pt idx="3779">
                  <c:v>0.62403179398148145</c:v>
                </c:pt>
                <c:pt idx="3780">
                  <c:v>0.62403592592592594</c:v>
                </c:pt>
                <c:pt idx="3781">
                  <c:v>0.62404166666666672</c:v>
                </c:pt>
                <c:pt idx="3782">
                  <c:v>0.62404576388888888</c:v>
                </c:pt>
                <c:pt idx="3783">
                  <c:v>0.62404991898148154</c:v>
                </c:pt>
                <c:pt idx="3784">
                  <c:v>0.62405396990740736</c:v>
                </c:pt>
                <c:pt idx="3785">
                  <c:v>0.6240580555555556</c:v>
                </c:pt>
                <c:pt idx="3786">
                  <c:v>0.62406217592592594</c:v>
                </c:pt>
                <c:pt idx="3787">
                  <c:v>0.6240661111111111</c:v>
                </c:pt>
                <c:pt idx="3788">
                  <c:v>0.62407019675925923</c:v>
                </c:pt>
                <c:pt idx="3789">
                  <c:v>0.62407430555555554</c:v>
                </c:pt>
                <c:pt idx="3790">
                  <c:v>0.6240782407407407</c:v>
                </c:pt>
                <c:pt idx="3791">
                  <c:v>0.62408214120370376</c:v>
                </c:pt>
                <c:pt idx="3792">
                  <c:v>0.62408597222222217</c:v>
                </c:pt>
                <c:pt idx="3793">
                  <c:v>0.62408979166666667</c:v>
                </c:pt>
                <c:pt idx="3794">
                  <c:v>0.62409356481481482</c:v>
                </c:pt>
                <c:pt idx="3795">
                  <c:v>0.62409755787037036</c:v>
                </c:pt>
                <c:pt idx="3796">
                  <c:v>0.62410141203703706</c:v>
                </c:pt>
                <c:pt idx="3797">
                  <c:v>0.62410530092592598</c:v>
                </c:pt>
                <c:pt idx="3798">
                  <c:v>0.62410915509259257</c:v>
                </c:pt>
                <c:pt idx="3799">
                  <c:v>0.62411291666666668</c:v>
                </c:pt>
                <c:pt idx="3800">
                  <c:v>0.62411679398148145</c:v>
                </c:pt>
                <c:pt idx="3801">
                  <c:v>0.62412064814814816</c:v>
                </c:pt>
                <c:pt idx="3802">
                  <c:v>0.62412466435185188</c:v>
                </c:pt>
                <c:pt idx="3803">
                  <c:v>0.62412873842592587</c:v>
                </c:pt>
                <c:pt idx="3804">
                  <c:v>0.62413271990740737</c:v>
                </c:pt>
                <c:pt idx="3805">
                  <c:v>0.62413679398148147</c:v>
                </c:pt>
                <c:pt idx="3806">
                  <c:v>0.62414079861111105</c:v>
                </c:pt>
                <c:pt idx="3807">
                  <c:v>0.62414665509259259</c:v>
                </c:pt>
                <c:pt idx="3808">
                  <c:v>0.62415064814814813</c:v>
                </c:pt>
                <c:pt idx="3809">
                  <c:v>0.62415473379629627</c:v>
                </c:pt>
                <c:pt idx="3810">
                  <c:v>0.6241588194444444</c:v>
                </c:pt>
                <c:pt idx="3811">
                  <c:v>0.62416283564814812</c:v>
                </c:pt>
                <c:pt idx="3812">
                  <c:v>0.62416703703703702</c:v>
                </c:pt>
                <c:pt idx="3813">
                  <c:v>0.62417099537037035</c:v>
                </c:pt>
                <c:pt idx="3814">
                  <c:v>0.62417510416666666</c:v>
                </c:pt>
                <c:pt idx="3815">
                  <c:v>0.62417908564814817</c:v>
                </c:pt>
                <c:pt idx="3816">
                  <c:v>0.62418285879629631</c:v>
                </c:pt>
                <c:pt idx="3817">
                  <c:v>0.62418673611111108</c:v>
                </c:pt>
                <c:pt idx="3818">
                  <c:v>0.62419048611111105</c:v>
                </c:pt>
                <c:pt idx="3819">
                  <c:v>0.62419436342592594</c:v>
                </c:pt>
                <c:pt idx="3820">
                  <c:v>0.62419818287037032</c:v>
                </c:pt>
                <c:pt idx="3821">
                  <c:v>0.62420225694444442</c:v>
                </c:pt>
                <c:pt idx="3822">
                  <c:v>0.62420643518518515</c:v>
                </c:pt>
                <c:pt idx="3823">
                  <c:v>0.62421040509259262</c:v>
                </c:pt>
                <c:pt idx="3824">
                  <c:v>0.62421442129629623</c:v>
                </c:pt>
                <c:pt idx="3825">
                  <c:v>0.6242184837962963</c:v>
                </c:pt>
                <c:pt idx="3826">
                  <c:v>0.62422253472222222</c:v>
                </c:pt>
                <c:pt idx="3827">
                  <c:v>0.62422648148148141</c:v>
                </c:pt>
                <c:pt idx="3828">
                  <c:v>0.62423059027777772</c:v>
                </c:pt>
                <c:pt idx="3829">
                  <c:v>0.62423465277777779</c:v>
                </c:pt>
                <c:pt idx="3830">
                  <c:v>0.62423857638888891</c:v>
                </c:pt>
                <c:pt idx="3831">
                  <c:v>0.62424266203703704</c:v>
                </c:pt>
                <c:pt idx="3832">
                  <c:v>0.62424641203703701</c:v>
                </c:pt>
                <c:pt idx="3833">
                  <c:v>0.62425017361111113</c:v>
                </c:pt>
                <c:pt idx="3834">
                  <c:v>0.62425562499999998</c:v>
                </c:pt>
                <c:pt idx="3835">
                  <c:v>0.62425950231481486</c:v>
                </c:pt>
                <c:pt idx="3836">
                  <c:v>0.62426357638888885</c:v>
                </c:pt>
                <c:pt idx="3837">
                  <c:v>0.62426754629629633</c:v>
                </c:pt>
                <c:pt idx="3838">
                  <c:v>0.62427157407407408</c:v>
                </c:pt>
                <c:pt idx="3839">
                  <c:v>0.624275625</c:v>
                </c:pt>
                <c:pt idx="3840">
                  <c:v>0.62427960648148151</c:v>
                </c:pt>
                <c:pt idx="3841">
                  <c:v>0.6242837731481482</c:v>
                </c:pt>
                <c:pt idx="3842">
                  <c:v>0.62428788194444451</c:v>
                </c:pt>
                <c:pt idx="3843">
                  <c:v>0.62429196759259253</c:v>
                </c:pt>
                <c:pt idx="3844">
                  <c:v>0.6242959027777778</c:v>
                </c:pt>
                <c:pt idx="3845">
                  <c:v>0.62429999999999997</c:v>
                </c:pt>
                <c:pt idx="3846">
                  <c:v>0.6243038657407407</c:v>
                </c:pt>
                <c:pt idx="3847">
                  <c:v>0.62430763888888896</c:v>
                </c:pt>
                <c:pt idx="3848">
                  <c:v>0.62431168981481477</c:v>
                </c:pt>
                <c:pt idx="3849">
                  <c:v>0.6243154861111111</c:v>
                </c:pt>
                <c:pt idx="3850">
                  <c:v>0.62431928240740742</c:v>
                </c:pt>
                <c:pt idx="3851">
                  <c:v>0.62432325231481478</c:v>
                </c:pt>
                <c:pt idx="3852">
                  <c:v>0.62432715277777773</c:v>
                </c:pt>
                <c:pt idx="3853">
                  <c:v>0.62433122685185183</c:v>
                </c:pt>
                <c:pt idx="3854">
                  <c:v>0.62433506944444439</c:v>
                </c:pt>
                <c:pt idx="3855">
                  <c:v>0.62433901620370369</c:v>
                </c:pt>
                <c:pt idx="3856">
                  <c:v>0.62434283564814808</c:v>
                </c:pt>
                <c:pt idx="3857">
                  <c:v>0.62434664351851854</c:v>
                </c:pt>
                <c:pt idx="3858">
                  <c:v>0.62435068287037032</c:v>
                </c:pt>
                <c:pt idx="3859">
                  <c:v>0.62435479166666663</c:v>
                </c:pt>
                <c:pt idx="3860">
                  <c:v>0.62436078703703701</c:v>
                </c:pt>
                <c:pt idx="3861">
                  <c:v>0.6243647916666667</c:v>
                </c:pt>
                <c:pt idx="3862">
                  <c:v>0.62436890046296301</c:v>
                </c:pt>
                <c:pt idx="3863">
                  <c:v>0.62437297453703711</c:v>
                </c:pt>
                <c:pt idx="3864">
                  <c:v>0.62437703703703706</c:v>
                </c:pt>
                <c:pt idx="3865">
                  <c:v>0.62438129629629635</c:v>
                </c:pt>
                <c:pt idx="3866">
                  <c:v>0.62438527777777775</c:v>
                </c:pt>
                <c:pt idx="3867">
                  <c:v>0.62438929398148146</c:v>
                </c:pt>
                <c:pt idx="3868">
                  <c:v>0.62439335648148153</c:v>
                </c:pt>
                <c:pt idx="3869">
                  <c:v>0.62439744212962967</c:v>
                </c:pt>
                <c:pt idx="3870">
                  <c:v>0.62440174768518519</c:v>
                </c:pt>
                <c:pt idx="3871">
                  <c:v>0.62440578703703709</c:v>
                </c:pt>
                <c:pt idx="3872">
                  <c:v>0.6244098379629629</c:v>
                </c:pt>
                <c:pt idx="3873">
                  <c:v>0.62441364583333336</c:v>
                </c:pt>
                <c:pt idx="3874">
                  <c:v>0.62441745370370372</c:v>
                </c:pt>
                <c:pt idx="3875">
                  <c:v>0.62442146990740743</c:v>
                </c:pt>
                <c:pt idx="3876">
                  <c:v>0.62442546296296297</c:v>
                </c:pt>
                <c:pt idx="3877">
                  <c:v>0.62442972222222226</c:v>
                </c:pt>
                <c:pt idx="3878">
                  <c:v>0.62443372685185183</c:v>
                </c:pt>
                <c:pt idx="3879">
                  <c:v>0.62443785879629632</c:v>
                </c:pt>
                <c:pt idx="3880">
                  <c:v>0.62444196759259263</c:v>
                </c:pt>
                <c:pt idx="3881">
                  <c:v>0.62444587962962961</c:v>
                </c:pt>
                <c:pt idx="3882">
                  <c:v>0.62444995370370371</c:v>
                </c:pt>
                <c:pt idx="3883">
                  <c:v>0.62445400462962963</c:v>
                </c:pt>
                <c:pt idx="3884">
                  <c:v>0.62445814814814815</c:v>
                </c:pt>
                <c:pt idx="3885">
                  <c:v>0.62446226851851849</c:v>
                </c:pt>
                <c:pt idx="3886">
                  <c:v>0.62446623842592597</c:v>
                </c:pt>
                <c:pt idx="3887">
                  <c:v>0.62447178240740742</c:v>
                </c:pt>
                <c:pt idx="3888">
                  <c:v>0.62447560185185191</c:v>
                </c:pt>
                <c:pt idx="3889">
                  <c:v>0.6244796759259259</c:v>
                </c:pt>
                <c:pt idx="3890">
                  <c:v>0.62448353009259261</c:v>
                </c:pt>
                <c:pt idx="3891">
                  <c:v>0.62448749999999997</c:v>
                </c:pt>
                <c:pt idx="3892">
                  <c:v>0.62449168981481484</c:v>
                </c:pt>
                <c:pt idx="3893">
                  <c:v>0.62449569444444442</c:v>
                </c:pt>
                <c:pt idx="3894">
                  <c:v>0.62449981481481476</c:v>
                </c:pt>
                <c:pt idx="3895">
                  <c:v>0.62450381944444444</c:v>
                </c:pt>
                <c:pt idx="3896">
                  <c:v>0.62450783564814816</c:v>
                </c:pt>
                <c:pt idx="3897">
                  <c:v>0.62451189814814811</c:v>
                </c:pt>
                <c:pt idx="3898">
                  <c:v>0.62451591435185183</c:v>
                </c:pt>
                <c:pt idx="3899">
                  <c:v>0.62452018518518515</c:v>
                </c:pt>
                <c:pt idx="3900">
                  <c:v>0.62452413194444445</c:v>
                </c:pt>
                <c:pt idx="3901">
                  <c:v>0.62452818287037037</c:v>
                </c:pt>
                <c:pt idx="3902">
                  <c:v>0.62453208333333332</c:v>
                </c:pt>
                <c:pt idx="3903">
                  <c:v>0.62453590277777782</c:v>
                </c:pt>
                <c:pt idx="3904">
                  <c:v>0.62453979166666673</c:v>
                </c:pt>
                <c:pt idx="3905">
                  <c:v>0.62454369212962957</c:v>
                </c:pt>
                <c:pt idx="3906">
                  <c:v>0.62454760416666666</c:v>
                </c:pt>
                <c:pt idx="3907">
                  <c:v>0.62455148148148154</c:v>
                </c:pt>
                <c:pt idx="3908">
                  <c:v>0.62455538194444438</c:v>
                </c:pt>
                <c:pt idx="3909">
                  <c:v>0.62455928240740743</c:v>
                </c:pt>
                <c:pt idx="3910">
                  <c:v>0.62456319444444441</c:v>
                </c:pt>
                <c:pt idx="3911">
                  <c:v>0.62456722222222216</c:v>
                </c:pt>
                <c:pt idx="3912">
                  <c:v>0.62457099537037031</c:v>
                </c:pt>
                <c:pt idx="3913">
                  <c:v>0.62457498842592596</c:v>
                </c:pt>
                <c:pt idx="3914">
                  <c:v>0.62458067129629635</c:v>
                </c:pt>
                <c:pt idx="3915">
                  <c:v>0.62458489583333332</c:v>
                </c:pt>
                <c:pt idx="3916">
                  <c:v>0.62458901620370366</c:v>
                </c:pt>
                <c:pt idx="3917">
                  <c:v>0.62459292824074075</c:v>
                </c:pt>
                <c:pt idx="3918">
                  <c:v>0.62459702546296303</c:v>
                </c:pt>
                <c:pt idx="3919">
                  <c:v>0.62460109953703702</c:v>
                </c:pt>
                <c:pt idx="3920">
                  <c:v>0.62460502314814814</c:v>
                </c:pt>
                <c:pt idx="3921">
                  <c:v>0.62460903935185186</c:v>
                </c:pt>
                <c:pt idx="3922">
                  <c:v>0.6246131597222222</c:v>
                </c:pt>
                <c:pt idx="3923">
                  <c:v>0.62461724537037033</c:v>
                </c:pt>
                <c:pt idx="3924">
                  <c:v>0.62462121527777781</c:v>
                </c:pt>
                <c:pt idx="3925">
                  <c:v>0.62462524305555556</c:v>
                </c:pt>
                <c:pt idx="3926">
                  <c:v>0.62462929398148148</c:v>
                </c:pt>
                <c:pt idx="3927">
                  <c:v>0.6246332175925926</c:v>
                </c:pt>
                <c:pt idx="3928">
                  <c:v>0.62463712962962969</c:v>
                </c:pt>
                <c:pt idx="3929">
                  <c:v>0.62464105324074071</c:v>
                </c:pt>
                <c:pt idx="3930">
                  <c:v>0.62464498842592586</c:v>
                </c:pt>
                <c:pt idx="3931">
                  <c:v>0.6246488194444445</c:v>
                </c:pt>
                <c:pt idx="3932">
                  <c:v>0.62465291666666667</c:v>
                </c:pt>
                <c:pt idx="3933">
                  <c:v>0.62465701388888883</c:v>
                </c:pt>
                <c:pt idx="3934">
                  <c:v>0.62466103009259266</c:v>
                </c:pt>
                <c:pt idx="3935">
                  <c:v>0.6246652430555556</c:v>
                </c:pt>
                <c:pt idx="3936">
                  <c:v>0.62466922453703699</c:v>
                </c:pt>
                <c:pt idx="3937">
                  <c:v>0.62467365740740743</c:v>
                </c:pt>
                <c:pt idx="3938">
                  <c:v>0.62467768518518518</c:v>
                </c:pt>
                <c:pt idx="3939">
                  <c:v>0.62468185185185188</c:v>
                </c:pt>
                <c:pt idx="3940">
                  <c:v>0.62468775462962967</c:v>
                </c:pt>
                <c:pt idx="3941">
                  <c:v>0.62469174768518521</c:v>
                </c:pt>
                <c:pt idx="3942">
                  <c:v>0.62469552083333335</c:v>
                </c:pt>
                <c:pt idx="3943">
                  <c:v>0.62469949074074071</c:v>
                </c:pt>
                <c:pt idx="3944">
                  <c:v>0.62470326388888886</c:v>
                </c:pt>
                <c:pt idx="3945">
                  <c:v>0.62470714120370363</c:v>
                </c:pt>
                <c:pt idx="3946">
                  <c:v>0.62471111111111111</c:v>
                </c:pt>
                <c:pt idx="3947">
                  <c:v>0.62471518518518521</c:v>
                </c:pt>
                <c:pt idx="3948">
                  <c:v>0.62471912037037036</c:v>
                </c:pt>
                <c:pt idx="3949">
                  <c:v>0.62472325231481485</c:v>
                </c:pt>
                <c:pt idx="3950">
                  <c:v>0.62472729166666674</c:v>
                </c:pt>
                <c:pt idx="3951">
                  <c:v>0.6247313541666667</c:v>
                </c:pt>
                <c:pt idx="3952">
                  <c:v>0.62473538194444445</c:v>
                </c:pt>
                <c:pt idx="3953">
                  <c:v>0.62473936342592595</c:v>
                </c:pt>
                <c:pt idx="3954">
                  <c:v>0.62474331018518525</c:v>
                </c:pt>
                <c:pt idx="3955">
                  <c:v>0.62474737268518521</c:v>
                </c:pt>
                <c:pt idx="3956">
                  <c:v>0.62475146990740738</c:v>
                </c:pt>
                <c:pt idx="3957">
                  <c:v>0.62475540509259264</c:v>
                </c:pt>
                <c:pt idx="3958">
                  <c:v>0.62475916666666664</c:v>
                </c:pt>
                <c:pt idx="3959">
                  <c:v>0.62476319444444439</c:v>
                </c:pt>
                <c:pt idx="3960">
                  <c:v>0.62476697916666668</c:v>
                </c:pt>
                <c:pt idx="3961">
                  <c:v>0.62477075231481483</c:v>
                </c:pt>
                <c:pt idx="3962">
                  <c:v>0.62477473379629633</c:v>
                </c:pt>
                <c:pt idx="3963">
                  <c:v>0.62477859953703707</c:v>
                </c:pt>
                <c:pt idx="3964">
                  <c:v>0.62478245370370378</c:v>
                </c:pt>
                <c:pt idx="3965">
                  <c:v>0.62478636574074076</c:v>
                </c:pt>
                <c:pt idx="3966">
                  <c:v>0.62479011574074073</c:v>
                </c:pt>
                <c:pt idx="3967">
                  <c:v>0.62479559027777776</c:v>
                </c:pt>
                <c:pt idx="3968">
                  <c:v>0.62479940972222225</c:v>
                </c:pt>
                <c:pt idx="3969">
                  <c:v>0.62480363425925922</c:v>
                </c:pt>
                <c:pt idx="3970">
                  <c:v>0.62480755787037034</c:v>
                </c:pt>
                <c:pt idx="3971">
                  <c:v>0.62481155092592588</c:v>
                </c:pt>
                <c:pt idx="3972">
                  <c:v>0.6248156944444444</c:v>
                </c:pt>
                <c:pt idx="3973">
                  <c:v>0.62481965277777773</c:v>
                </c:pt>
                <c:pt idx="3974">
                  <c:v>0.62482386574074067</c:v>
                </c:pt>
                <c:pt idx="3975">
                  <c:v>0.62482787037037035</c:v>
                </c:pt>
                <c:pt idx="3976">
                  <c:v>0.62483216435185185</c:v>
                </c:pt>
                <c:pt idx="3977">
                  <c:v>0.62483623842592595</c:v>
                </c:pt>
                <c:pt idx="3978">
                  <c:v>0.6248401388888889</c:v>
                </c:pt>
                <c:pt idx="3979">
                  <c:v>0.62484431712962962</c:v>
                </c:pt>
                <c:pt idx="3980">
                  <c:v>0.62484825231481478</c:v>
                </c:pt>
                <c:pt idx="3981">
                  <c:v>0.62485230324074081</c:v>
                </c:pt>
                <c:pt idx="3982">
                  <c:v>0.62485641203703701</c:v>
                </c:pt>
                <c:pt idx="3983">
                  <c:v>0.62486016203703698</c:v>
                </c:pt>
                <c:pt idx="3984">
                  <c:v>0.6248640509259259</c:v>
                </c:pt>
                <c:pt idx="3985">
                  <c:v>0.62486795138888895</c:v>
                </c:pt>
                <c:pt idx="3986">
                  <c:v>0.62487180555555555</c:v>
                </c:pt>
                <c:pt idx="3987">
                  <c:v>0.62487562499999993</c:v>
                </c:pt>
                <c:pt idx="3988">
                  <c:v>0.62487995370370364</c:v>
                </c:pt>
                <c:pt idx="3989">
                  <c:v>0.62488403935185188</c:v>
                </c:pt>
                <c:pt idx="3990">
                  <c:v>0.62488799768518521</c:v>
                </c:pt>
                <c:pt idx="3991">
                  <c:v>0.62489204861111114</c:v>
                </c:pt>
                <c:pt idx="3992">
                  <c:v>0.62489613425925927</c:v>
                </c:pt>
                <c:pt idx="3993">
                  <c:v>0.6249019560185185</c:v>
                </c:pt>
                <c:pt idx="3994">
                  <c:v>0.62490593750000001</c:v>
                </c:pt>
                <c:pt idx="3995">
                  <c:v>0.62490991898148152</c:v>
                </c:pt>
                <c:pt idx="3996">
                  <c:v>0.62491436342592588</c:v>
                </c:pt>
                <c:pt idx="3997">
                  <c:v>0.62491829861111114</c:v>
                </c:pt>
                <c:pt idx="3998">
                  <c:v>0.62492230324074072</c:v>
                </c:pt>
                <c:pt idx="3999">
                  <c:v>0.62492612268518521</c:v>
                </c:pt>
                <c:pt idx="4000">
                  <c:v>0.62492993055555557</c:v>
                </c:pt>
                <c:pt idx="4001">
                  <c:v>0.62493379629629631</c:v>
                </c:pt>
                <c:pt idx="4002">
                  <c:v>0.62493769675925925</c:v>
                </c:pt>
                <c:pt idx="4003">
                  <c:v>0.62494187499999998</c:v>
                </c:pt>
                <c:pt idx="4004">
                  <c:v>0.62494584490740734</c:v>
                </c:pt>
                <c:pt idx="4005">
                  <c:v>0.6249499652777778</c:v>
                </c:pt>
                <c:pt idx="4006">
                  <c:v>0.6249541666666667</c:v>
                </c:pt>
                <c:pt idx="4007">
                  <c:v>0.62495814814814821</c:v>
                </c:pt>
                <c:pt idx="4008">
                  <c:v>0.62496219907407402</c:v>
                </c:pt>
                <c:pt idx="4009">
                  <c:v>0.62496623842592591</c:v>
                </c:pt>
                <c:pt idx="4010">
                  <c:v>0.62497031250000001</c:v>
                </c:pt>
                <c:pt idx="4011">
                  <c:v>0.62497430555555555</c:v>
                </c:pt>
                <c:pt idx="4012">
                  <c:v>0.62497831018518524</c:v>
                </c:pt>
                <c:pt idx="4013">
                  <c:v>0.6249821527777778</c:v>
                </c:pt>
                <c:pt idx="4014">
                  <c:v>0.62498594907407401</c:v>
                </c:pt>
                <c:pt idx="4015">
                  <c:v>0.62498984953703707</c:v>
                </c:pt>
                <c:pt idx="4016">
                  <c:v>0.62499366898148145</c:v>
                </c:pt>
                <c:pt idx="4017">
                  <c:v>0.62499768518518517</c:v>
                </c:pt>
                <c:pt idx="4018">
                  <c:v>0.62500148148148149</c:v>
                </c:pt>
                <c:pt idx="4019">
                  <c:v>0.62500538194444444</c:v>
                </c:pt>
                <c:pt idx="4020">
                  <c:v>0.62501093750000003</c:v>
                </c:pt>
                <c:pt idx="4021">
                  <c:v>0.62501479166666674</c:v>
                </c:pt>
                <c:pt idx="4022">
                  <c:v>0.62501877314814813</c:v>
                </c:pt>
                <c:pt idx="4023">
                  <c:v>0.62502259259259263</c:v>
                </c:pt>
                <c:pt idx="4024">
                  <c:v>0.6250264699074074</c:v>
                </c:pt>
                <c:pt idx="4025">
                  <c:v>0.6250307638888889</c:v>
                </c:pt>
                <c:pt idx="4026">
                  <c:v>0.62503498842592597</c:v>
                </c:pt>
                <c:pt idx="4027">
                  <c:v>0.62503910879629632</c:v>
                </c:pt>
                <c:pt idx="4028">
                  <c:v>0.62504310185185186</c:v>
                </c:pt>
                <c:pt idx="4029">
                  <c:v>0.62504723379629634</c:v>
                </c:pt>
                <c:pt idx="4030">
                  <c:v>0.62505130787037044</c:v>
                </c:pt>
                <c:pt idx="4031">
                  <c:v>0.6250553703703704</c:v>
                </c:pt>
                <c:pt idx="4032">
                  <c:v>0.62505949074074074</c:v>
                </c:pt>
                <c:pt idx="4033">
                  <c:v>0.62506375000000003</c:v>
                </c:pt>
                <c:pt idx="4034">
                  <c:v>0.62506795138888893</c:v>
                </c:pt>
                <c:pt idx="4035">
                  <c:v>0.62507196759259254</c:v>
                </c:pt>
                <c:pt idx="4036">
                  <c:v>0.62507616898148155</c:v>
                </c:pt>
                <c:pt idx="4037">
                  <c:v>0.62508025462962957</c:v>
                </c:pt>
                <c:pt idx="4038">
                  <c:v>0.6250842708333334</c:v>
                </c:pt>
                <c:pt idx="4039">
                  <c:v>0.62508822916666673</c:v>
                </c:pt>
                <c:pt idx="4040">
                  <c:v>0.62509203703703708</c:v>
                </c:pt>
                <c:pt idx="4041">
                  <c:v>0.62509601851851848</c:v>
                </c:pt>
                <c:pt idx="4042">
                  <c:v>0.62509995370370375</c:v>
                </c:pt>
                <c:pt idx="4043">
                  <c:v>0.62510428240740745</c:v>
                </c:pt>
                <c:pt idx="4044">
                  <c:v>0.62510847222222221</c:v>
                </c:pt>
                <c:pt idx="4045">
                  <c:v>0.62511250000000007</c:v>
                </c:pt>
                <c:pt idx="4046">
                  <c:v>0.62511681712962963</c:v>
                </c:pt>
                <c:pt idx="4047">
                  <c:v>0.62512260416666665</c:v>
                </c:pt>
                <c:pt idx="4048">
                  <c:v>0.62512658564814816</c:v>
                </c:pt>
                <c:pt idx="4049">
                  <c:v>0.6251307060185185</c:v>
                </c:pt>
                <c:pt idx="4050">
                  <c:v>0.62513474537037039</c:v>
                </c:pt>
                <c:pt idx="4051">
                  <c:v>0.62513902777777774</c:v>
                </c:pt>
                <c:pt idx="4052">
                  <c:v>0.62514324074074079</c:v>
                </c:pt>
                <c:pt idx="4053">
                  <c:v>0.62514706018518518</c:v>
                </c:pt>
                <c:pt idx="4054">
                  <c:v>0.62515109953703707</c:v>
                </c:pt>
                <c:pt idx="4055">
                  <c:v>0.62515488425925925</c:v>
                </c:pt>
                <c:pt idx="4056">
                  <c:v>0.62515879629629623</c:v>
                </c:pt>
                <c:pt idx="4057">
                  <c:v>0.62516285879629629</c:v>
                </c:pt>
                <c:pt idx="4058">
                  <c:v>0.62516685185185183</c:v>
                </c:pt>
                <c:pt idx="4059">
                  <c:v>0.62517097222222218</c:v>
                </c:pt>
                <c:pt idx="4060">
                  <c:v>0.62517504629629628</c:v>
                </c:pt>
                <c:pt idx="4061">
                  <c:v>0.62517921296296297</c:v>
                </c:pt>
                <c:pt idx="4062">
                  <c:v>0.62518320601851851</c:v>
                </c:pt>
                <c:pt idx="4063">
                  <c:v>0.625187337962963</c:v>
                </c:pt>
                <c:pt idx="4064">
                  <c:v>0.62519146990740737</c:v>
                </c:pt>
                <c:pt idx="4065">
                  <c:v>0.62519547453703705</c:v>
                </c:pt>
                <c:pt idx="4066">
                  <c:v>0.6251995949074074</c:v>
                </c:pt>
                <c:pt idx="4067">
                  <c:v>0.6252037962962963</c:v>
                </c:pt>
                <c:pt idx="4068">
                  <c:v>0.62520778935185184</c:v>
                </c:pt>
                <c:pt idx="4069">
                  <c:v>0.62521171296296296</c:v>
                </c:pt>
                <c:pt idx="4070">
                  <c:v>0.62521559027777773</c:v>
                </c:pt>
                <c:pt idx="4071">
                  <c:v>0.62521951388888886</c:v>
                </c:pt>
                <c:pt idx="4072">
                  <c:v>0.62522335648148142</c:v>
                </c:pt>
                <c:pt idx="4073">
                  <c:v>0.62522891203703701</c:v>
                </c:pt>
                <c:pt idx="4074">
                  <c:v>0.62523280092592592</c:v>
                </c:pt>
                <c:pt idx="4075">
                  <c:v>0.62523664351851849</c:v>
                </c:pt>
                <c:pt idx="4076">
                  <c:v>0.62524061342592596</c:v>
                </c:pt>
                <c:pt idx="4077">
                  <c:v>0.62524444444444438</c:v>
                </c:pt>
                <c:pt idx="4078">
                  <c:v>0.62524835648148147</c:v>
                </c:pt>
                <c:pt idx="4079">
                  <c:v>0.62525221064814818</c:v>
                </c:pt>
                <c:pt idx="4080">
                  <c:v>0.6252564814814815</c:v>
                </c:pt>
                <c:pt idx="4081">
                  <c:v>0.62526065972222222</c:v>
                </c:pt>
                <c:pt idx="4082">
                  <c:v>0.62526464120370373</c:v>
                </c:pt>
                <c:pt idx="4083">
                  <c:v>0.62526876157407407</c:v>
                </c:pt>
                <c:pt idx="4084">
                  <c:v>0.62527292824074077</c:v>
                </c:pt>
                <c:pt idx="4085">
                  <c:v>0.62527711805555553</c:v>
                </c:pt>
                <c:pt idx="4086">
                  <c:v>0.62528111111111107</c:v>
                </c:pt>
                <c:pt idx="4087">
                  <c:v>0.62528509259259257</c:v>
                </c:pt>
                <c:pt idx="4088">
                  <c:v>0.62528912037037043</c:v>
                </c:pt>
                <c:pt idx="4089">
                  <c:v>0.62529313657407404</c:v>
                </c:pt>
                <c:pt idx="4090">
                  <c:v>0.62529723379629631</c:v>
                </c:pt>
                <c:pt idx="4091">
                  <c:v>0.62530140046296301</c:v>
                </c:pt>
                <c:pt idx="4092">
                  <c:v>0.62530554398148153</c:v>
                </c:pt>
                <c:pt idx="4093">
                  <c:v>0.62530947916666668</c:v>
                </c:pt>
                <c:pt idx="4094">
                  <c:v>0.62531337962962963</c:v>
                </c:pt>
                <c:pt idx="4095">
                  <c:v>0.6253172569444444</c:v>
                </c:pt>
                <c:pt idx="4096">
                  <c:v>0.62532103009259254</c:v>
                </c:pt>
                <c:pt idx="4097">
                  <c:v>0.62532506944444444</c:v>
                </c:pt>
                <c:pt idx="4098">
                  <c:v>0.62532909722222219</c:v>
                </c:pt>
                <c:pt idx="4099">
                  <c:v>0.62533313657407408</c:v>
                </c:pt>
                <c:pt idx="4100">
                  <c:v>0.62533915509259252</c:v>
                </c:pt>
                <c:pt idx="4101">
                  <c:v>0.62534326388888883</c:v>
                </c:pt>
                <c:pt idx="4102">
                  <c:v>0.6253475462962963</c:v>
                </c:pt>
                <c:pt idx="4103">
                  <c:v>0.6253515277777778</c:v>
                </c:pt>
                <c:pt idx="4104">
                  <c:v>0.6253555092592592</c:v>
                </c:pt>
                <c:pt idx="4105">
                  <c:v>0.62535968749999993</c:v>
                </c:pt>
                <c:pt idx="4106">
                  <c:v>0.62536369212962961</c:v>
                </c:pt>
                <c:pt idx="4107">
                  <c:v>0.62536778935185189</c:v>
                </c:pt>
                <c:pt idx="4108">
                  <c:v>0.62537192129629626</c:v>
                </c:pt>
                <c:pt idx="4109">
                  <c:v>0.62537584490740739</c:v>
                </c:pt>
                <c:pt idx="4110">
                  <c:v>0.62537965277777785</c:v>
                </c:pt>
                <c:pt idx="4111">
                  <c:v>0.62538351851851848</c:v>
                </c:pt>
                <c:pt idx="4112">
                  <c:v>0.62538745370370374</c:v>
                </c:pt>
                <c:pt idx="4113">
                  <c:v>0.62539149305555553</c:v>
                </c:pt>
                <c:pt idx="4114">
                  <c:v>0.62539556712962963</c:v>
                </c:pt>
                <c:pt idx="4115">
                  <c:v>0.62539958333333334</c:v>
                </c:pt>
                <c:pt idx="4116">
                  <c:v>0.62540357638888888</c:v>
                </c:pt>
                <c:pt idx="4117">
                  <c:v>0.62540760416666663</c:v>
                </c:pt>
                <c:pt idx="4118">
                  <c:v>0.62541172453703708</c:v>
                </c:pt>
                <c:pt idx="4119">
                  <c:v>0.62541584490740743</c:v>
                </c:pt>
                <c:pt idx="4120">
                  <c:v>0.62541986111111114</c:v>
                </c:pt>
                <c:pt idx="4121">
                  <c:v>0.62542407407407408</c:v>
                </c:pt>
                <c:pt idx="4122">
                  <c:v>0.62542802083333326</c:v>
                </c:pt>
                <c:pt idx="4123">
                  <c:v>0.62543193287037036</c:v>
                </c:pt>
                <c:pt idx="4124">
                  <c:v>0.62543587962962965</c:v>
                </c:pt>
                <c:pt idx="4125">
                  <c:v>0.62543966435185183</c:v>
                </c:pt>
                <c:pt idx="4126">
                  <c:v>0.62544526620370366</c:v>
                </c:pt>
                <c:pt idx="4127">
                  <c:v>0.62544912037037037</c:v>
                </c:pt>
                <c:pt idx="4128">
                  <c:v>0.62545313657407409</c:v>
                </c:pt>
                <c:pt idx="4129">
                  <c:v>0.62545695601851847</c:v>
                </c:pt>
                <c:pt idx="4130">
                  <c:v>0.62546072916666662</c:v>
                </c:pt>
                <c:pt idx="4131">
                  <c:v>0.6254647337962963</c:v>
                </c:pt>
                <c:pt idx="4132">
                  <c:v>0.62546854166666666</c:v>
                </c:pt>
                <c:pt idx="4133">
                  <c:v>0.62547247685185192</c:v>
                </c:pt>
                <c:pt idx="4134">
                  <c:v>0.62547640046296293</c:v>
                </c:pt>
                <c:pt idx="4135">
                  <c:v>0.62548050925925924</c:v>
                </c:pt>
                <c:pt idx="4136">
                  <c:v>0.62548479166666671</c:v>
                </c:pt>
                <c:pt idx="4137">
                  <c:v>0.6254887731481481</c:v>
                </c:pt>
                <c:pt idx="4138">
                  <c:v>0.62549302083333336</c:v>
                </c:pt>
                <c:pt idx="4139">
                  <c:v>0.62549704861111111</c:v>
                </c:pt>
                <c:pt idx="4140">
                  <c:v>0.62550105324074068</c:v>
                </c:pt>
                <c:pt idx="4141">
                  <c:v>0.62550521990740737</c:v>
                </c:pt>
                <c:pt idx="4142">
                  <c:v>0.62550921296296302</c:v>
                </c:pt>
                <c:pt idx="4143">
                  <c:v>0.62551340277777778</c:v>
                </c:pt>
                <c:pt idx="4144">
                  <c:v>0.62551750000000006</c:v>
                </c:pt>
                <c:pt idx="4145">
                  <c:v>0.62552180555555559</c:v>
                </c:pt>
                <c:pt idx="4146">
                  <c:v>0.62552576388888892</c:v>
                </c:pt>
                <c:pt idx="4147">
                  <c:v>0.62552991898148147</c:v>
                </c:pt>
                <c:pt idx="4148">
                  <c:v>0.62553408564814816</c:v>
                </c:pt>
                <c:pt idx="4149">
                  <c:v>0.62553787037037034</c:v>
                </c:pt>
                <c:pt idx="4150">
                  <c:v>0.62554180555555561</c:v>
                </c:pt>
                <c:pt idx="4151">
                  <c:v>0.62554577546296297</c:v>
                </c:pt>
                <c:pt idx="4152">
                  <c:v>0.62554958333333333</c:v>
                </c:pt>
                <c:pt idx="4153">
                  <c:v>0.62555530092592593</c:v>
                </c:pt>
                <c:pt idx="4154">
                  <c:v>0.62555931712962964</c:v>
                </c:pt>
                <c:pt idx="4155">
                  <c:v>0.62556353009259258</c:v>
                </c:pt>
                <c:pt idx="4156">
                  <c:v>0.6255675462962963</c:v>
                </c:pt>
                <c:pt idx="4157">
                  <c:v>0.62557166666666664</c:v>
                </c:pt>
                <c:pt idx="4158">
                  <c:v>0.62557560185185179</c:v>
                </c:pt>
                <c:pt idx="4159">
                  <c:v>0.62557972222222225</c:v>
                </c:pt>
                <c:pt idx="4160">
                  <c:v>0.62558388888888883</c:v>
                </c:pt>
                <c:pt idx="4161">
                  <c:v>0.62558791666666669</c:v>
                </c:pt>
                <c:pt idx="4162">
                  <c:v>0.62559223379629636</c:v>
                </c:pt>
                <c:pt idx="4163">
                  <c:v>0.62559619212962969</c:v>
                </c:pt>
                <c:pt idx="4164">
                  <c:v>0.62560002314814811</c:v>
                </c:pt>
                <c:pt idx="4165">
                  <c:v>0.62560400462962962</c:v>
                </c:pt>
                <c:pt idx="4166">
                  <c:v>0.625607824074074</c:v>
                </c:pt>
                <c:pt idx="4167">
                  <c:v>0.62561173611111109</c:v>
                </c:pt>
                <c:pt idx="4168">
                  <c:v>0.62561592592592585</c:v>
                </c:pt>
                <c:pt idx="4169">
                  <c:v>0.62562009259259266</c:v>
                </c:pt>
                <c:pt idx="4170">
                  <c:v>0.62562410879629626</c:v>
                </c:pt>
                <c:pt idx="4171">
                  <c:v>0.62562806712962959</c:v>
                </c:pt>
                <c:pt idx="4172">
                  <c:v>0.62563234953703706</c:v>
                </c:pt>
                <c:pt idx="4173">
                  <c:v>0.62563628472222221</c:v>
                </c:pt>
                <c:pt idx="4174">
                  <c:v>0.6256404166666667</c:v>
                </c:pt>
                <c:pt idx="4175">
                  <c:v>0.6256445254629629</c:v>
                </c:pt>
                <c:pt idx="4176">
                  <c:v>0.62564849537037037</c:v>
                </c:pt>
                <c:pt idx="4177">
                  <c:v>0.6256526736111111</c:v>
                </c:pt>
                <c:pt idx="4178">
                  <c:v>0.62565672453703702</c:v>
                </c:pt>
                <c:pt idx="4179">
                  <c:v>0.62566217592592588</c:v>
                </c:pt>
                <c:pt idx="4180">
                  <c:v>0.6256659722222222</c:v>
                </c:pt>
                <c:pt idx="4181">
                  <c:v>0.6256699189814815</c:v>
                </c:pt>
                <c:pt idx="4182">
                  <c:v>0.62567384259259262</c:v>
                </c:pt>
                <c:pt idx="4183">
                  <c:v>0.62567763888888883</c:v>
                </c:pt>
                <c:pt idx="4184">
                  <c:v>0.62568164351851852</c:v>
                </c:pt>
                <c:pt idx="4185">
                  <c:v>0.62568555555555549</c:v>
                </c:pt>
                <c:pt idx="4186">
                  <c:v>0.62568946759259259</c:v>
                </c:pt>
                <c:pt idx="4187">
                  <c:v>0.62569336805555553</c:v>
                </c:pt>
                <c:pt idx="4188">
                  <c:v>0.62569721064814809</c:v>
                </c:pt>
                <c:pt idx="4189">
                  <c:v>0.62570116898148143</c:v>
                </c:pt>
                <c:pt idx="4190">
                  <c:v>0.62570519675925929</c:v>
                </c:pt>
                <c:pt idx="4191">
                  <c:v>0.62570936342592598</c:v>
                </c:pt>
                <c:pt idx="4192">
                  <c:v>0.62571349537037035</c:v>
                </c:pt>
                <c:pt idx="4193">
                  <c:v>0.62571780092592599</c:v>
                </c:pt>
                <c:pt idx="4194">
                  <c:v>0.62572184027777777</c:v>
                </c:pt>
                <c:pt idx="4195">
                  <c:v>0.62572598379629629</c:v>
                </c:pt>
                <c:pt idx="4196">
                  <c:v>0.62573012731481481</c:v>
                </c:pt>
                <c:pt idx="4197">
                  <c:v>0.62573424768518515</c:v>
                </c:pt>
                <c:pt idx="4198">
                  <c:v>0.62573841435185185</c:v>
                </c:pt>
                <c:pt idx="4199">
                  <c:v>0.62574262731481478</c:v>
                </c:pt>
                <c:pt idx="4200">
                  <c:v>0.62574667824074071</c:v>
                </c:pt>
                <c:pt idx="4201">
                  <c:v>0.62575085648148143</c:v>
                </c:pt>
                <c:pt idx="4202">
                  <c:v>0.62575496527777774</c:v>
                </c:pt>
                <c:pt idx="4203">
                  <c:v>0.62575909722222223</c:v>
                </c:pt>
                <c:pt idx="4204">
                  <c:v>0.62576304398148153</c:v>
                </c:pt>
                <c:pt idx="4205">
                  <c:v>0.62576703703703707</c:v>
                </c:pt>
                <c:pt idx="4206">
                  <c:v>0.62577249999999995</c:v>
                </c:pt>
                <c:pt idx="4207">
                  <c:v>0.62577634259259263</c:v>
                </c:pt>
                <c:pt idx="4208">
                  <c:v>0.62578053240740739</c:v>
                </c:pt>
                <c:pt idx="4209">
                  <c:v>0.62578450231481486</c:v>
                </c:pt>
                <c:pt idx="4210">
                  <c:v>0.62578873842592586</c:v>
                </c:pt>
                <c:pt idx="4211">
                  <c:v>0.62579281249999996</c:v>
                </c:pt>
                <c:pt idx="4212">
                  <c:v>0.62579697916666666</c:v>
                </c:pt>
                <c:pt idx="4213">
                  <c:v>0.62580123842592594</c:v>
                </c:pt>
                <c:pt idx="4214">
                  <c:v>0.6258053009259259</c:v>
                </c:pt>
                <c:pt idx="4215">
                  <c:v>0.62580946759259259</c:v>
                </c:pt>
                <c:pt idx="4216">
                  <c:v>0.62581353009259255</c:v>
                </c:pt>
                <c:pt idx="4217">
                  <c:v>0.62581783564814819</c:v>
                </c:pt>
                <c:pt idx="4218">
                  <c:v>0.62582184027777776</c:v>
                </c:pt>
                <c:pt idx="4219">
                  <c:v>0.62582604166666667</c:v>
                </c:pt>
                <c:pt idx="4220">
                  <c:v>0.62583019675925933</c:v>
                </c:pt>
                <c:pt idx="4221">
                  <c:v>0.62583415509259266</c:v>
                </c:pt>
                <c:pt idx="4222">
                  <c:v>0.62583828703703703</c:v>
                </c:pt>
                <c:pt idx="4223">
                  <c:v>0.62584230324074075</c:v>
                </c:pt>
                <c:pt idx="4224">
                  <c:v>0.62584644675925927</c:v>
                </c:pt>
                <c:pt idx="4225">
                  <c:v>0.62585052083333337</c:v>
                </c:pt>
                <c:pt idx="4226">
                  <c:v>0.62585454861111112</c:v>
                </c:pt>
                <c:pt idx="4227">
                  <c:v>0.62585878472222223</c:v>
                </c:pt>
                <c:pt idx="4228">
                  <c:v>0.62586271990740738</c:v>
                </c:pt>
                <c:pt idx="4229">
                  <c:v>0.62586682870370369</c:v>
                </c:pt>
                <c:pt idx="4230">
                  <c:v>0.62587098379629624</c:v>
                </c:pt>
                <c:pt idx="4231">
                  <c:v>0.62587524305555553</c:v>
                </c:pt>
                <c:pt idx="4232">
                  <c:v>0.62588108796296293</c:v>
                </c:pt>
                <c:pt idx="4233">
                  <c:v>0.62588500000000002</c:v>
                </c:pt>
                <c:pt idx="4234">
                  <c:v>0.62588894675925932</c:v>
                </c:pt>
                <c:pt idx="4235">
                  <c:v>0.6258929513888889</c:v>
                </c:pt>
                <c:pt idx="4236">
                  <c:v>0.62589679398148146</c:v>
                </c:pt>
                <c:pt idx="4237">
                  <c:v>0.62590068287037037</c:v>
                </c:pt>
                <c:pt idx="4238">
                  <c:v>0.62590468749999995</c:v>
                </c:pt>
                <c:pt idx="4239">
                  <c:v>0.62590866898148145</c:v>
                </c:pt>
                <c:pt idx="4240">
                  <c:v>0.62591254629629633</c:v>
                </c:pt>
                <c:pt idx="4241">
                  <c:v>0.62591666666666668</c:v>
                </c:pt>
                <c:pt idx="4242">
                  <c:v>0.62592053240740742</c:v>
                </c:pt>
                <c:pt idx="4243">
                  <c:v>0.62592440972222219</c:v>
                </c:pt>
                <c:pt idx="4244">
                  <c:v>0.62592848379629629</c:v>
                </c:pt>
                <c:pt idx="4245">
                  <c:v>0.62593251157407404</c:v>
                </c:pt>
                <c:pt idx="4246">
                  <c:v>0.62593671296296294</c:v>
                </c:pt>
                <c:pt idx="4247">
                  <c:v>0.62594075231481483</c:v>
                </c:pt>
                <c:pt idx="4248">
                  <c:v>0.62594487268518517</c:v>
                </c:pt>
                <c:pt idx="4249">
                  <c:v>0.6259489236111111</c:v>
                </c:pt>
                <c:pt idx="4250">
                  <c:v>0.62595297453703702</c:v>
                </c:pt>
                <c:pt idx="4251">
                  <c:v>0.62595737268518514</c:v>
                </c:pt>
                <c:pt idx="4252">
                  <c:v>0.6259614930555556</c:v>
                </c:pt>
                <c:pt idx="4253">
                  <c:v>0.62596571759259256</c:v>
                </c:pt>
                <c:pt idx="4254">
                  <c:v>0.62596976851851849</c:v>
                </c:pt>
                <c:pt idx="4255">
                  <c:v>0.62597415509259258</c:v>
                </c:pt>
                <c:pt idx="4256">
                  <c:v>0.62597819444444447</c:v>
                </c:pt>
                <c:pt idx="4257">
                  <c:v>0.62598428240740744</c:v>
                </c:pt>
                <c:pt idx="4258">
                  <c:v>0.62598815972222221</c:v>
                </c:pt>
                <c:pt idx="4259">
                  <c:v>0.62599217592592593</c:v>
                </c:pt>
                <c:pt idx="4260">
                  <c:v>0.62599596064814811</c:v>
                </c:pt>
                <c:pt idx="4261">
                  <c:v>0.62599988425925923</c:v>
                </c:pt>
                <c:pt idx="4262">
                  <c:v>0.6260038194444445</c:v>
                </c:pt>
                <c:pt idx="4263">
                  <c:v>0.62600796296296302</c:v>
                </c:pt>
                <c:pt idx="4264">
                  <c:v>0.6260120023148148</c:v>
                </c:pt>
                <c:pt idx="4265">
                  <c:v>0.62601613425925928</c:v>
                </c:pt>
                <c:pt idx="4266">
                  <c:v>0.62602031250000001</c:v>
                </c:pt>
                <c:pt idx="4267">
                  <c:v>0.62602451388888891</c:v>
                </c:pt>
                <c:pt idx="4268">
                  <c:v>0.62602855324074069</c:v>
                </c:pt>
                <c:pt idx="4269">
                  <c:v>0.62603282407407412</c:v>
                </c:pt>
                <c:pt idx="4270">
                  <c:v>0.62603677083333331</c:v>
                </c:pt>
                <c:pt idx="4271">
                  <c:v>0.62604099537037039</c:v>
                </c:pt>
                <c:pt idx="4272">
                  <c:v>0.62604494212962958</c:v>
                </c:pt>
                <c:pt idx="4273">
                  <c:v>0.62604902777777782</c:v>
                </c:pt>
                <c:pt idx="4274">
                  <c:v>0.62605280092592597</c:v>
                </c:pt>
                <c:pt idx="4275">
                  <c:v>0.62605674768518516</c:v>
                </c:pt>
                <c:pt idx="4276">
                  <c:v>0.62606064814814821</c:v>
                </c:pt>
                <c:pt idx="4277">
                  <c:v>0.62606466435185182</c:v>
                </c:pt>
                <c:pt idx="4278">
                  <c:v>0.62606859953703708</c:v>
                </c:pt>
                <c:pt idx="4279">
                  <c:v>0.62607288194444444</c:v>
                </c:pt>
                <c:pt idx="4280">
                  <c:v>0.62607847222222224</c:v>
                </c:pt>
                <c:pt idx="4281">
                  <c:v>0.62608246527777778</c:v>
                </c:pt>
                <c:pt idx="4282">
                  <c:v>0.62608662037037044</c:v>
                </c:pt>
                <c:pt idx="4283">
                  <c:v>0.62609076388888896</c:v>
                </c:pt>
                <c:pt idx="4284">
                  <c:v>0.62609490740740747</c:v>
                </c:pt>
                <c:pt idx="4285">
                  <c:v>0.62609902777777771</c:v>
                </c:pt>
                <c:pt idx="4286">
                  <c:v>0.62610313657407402</c:v>
                </c:pt>
                <c:pt idx="4287">
                  <c:v>0.62610728009259253</c:v>
                </c:pt>
                <c:pt idx="4288">
                  <c:v>0.62611116898148145</c:v>
                </c:pt>
                <c:pt idx="4289">
                  <c:v>0.62611496527777777</c:v>
                </c:pt>
                <c:pt idx="4290">
                  <c:v>0.62611896990740734</c:v>
                </c:pt>
                <c:pt idx="4291">
                  <c:v>0.62612276620370377</c:v>
                </c:pt>
                <c:pt idx="4292">
                  <c:v>0.62612664351851854</c:v>
                </c:pt>
                <c:pt idx="4293">
                  <c:v>0.62613060185185188</c:v>
                </c:pt>
                <c:pt idx="4294">
                  <c:v>0.62613447916666665</c:v>
                </c:pt>
                <c:pt idx="4295">
                  <c:v>0.62613832175925921</c:v>
                </c:pt>
                <c:pt idx="4296">
                  <c:v>0.62614232638888889</c:v>
                </c:pt>
                <c:pt idx="4297">
                  <c:v>0.62614615740740742</c:v>
                </c:pt>
                <c:pt idx="4298">
                  <c:v>0.62615001157407402</c:v>
                </c:pt>
                <c:pt idx="4299">
                  <c:v>0.62615398148148149</c:v>
                </c:pt>
                <c:pt idx="4300">
                  <c:v>0.62615807870370366</c:v>
                </c:pt>
                <c:pt idx="4301">
                  <c:v>0.62616222222222218</c:v>
                </c:pt>
                <c:pt idx="4302">
                  <c:v>0.62616811342592593</c:v>
                </c:pt>
                <c:pt idx="4303">
                  <c:v>0.62617210648148147</c:v>
                </c:pt>
                <c:pt idx="4304">
                  <c:v>0.62617635416666662</c:v>
                </c:pt>
                <c:pt idx="4305">
                  <c:v>0.62618033564814812</c:v>
                </c:pt>
                <c:pt idx="4306">
                  <c:v>0.62618437500000002</c:v>
                </c:pt>
                <c:pt idx="4307">
                  <c:v>0.62618848379629632</c:v>
                </c:pt>
                <c:pt idx="4308">
                  <c:v>0.62619260416666667</c:v>
                </c:pt>
                <c:pt idx="4309">
                  <c:v>0.62619662037037038</c:v>
                </c:pt>
                <c:pt idx="4310">
                  <c:v>0.62620085648148149</c:v>
                </c:pt>
                <c:pt idx="4311">
                  <c:v>0.62620508101851857</c:v>
                </c:pt>
                <c:pt idx="4312">
                  <c:v>0.62620924768518516</c:v>
                </c:pt>
                <c:pt idx="4313">
                  <c:v>0.62621319444444445</c:v>
                </c:pt>
                <c:pt idx="4314">
                  <c:v>0.6262173148148148</c:v>
                </c:pt>
                <c:pt idx="4315">
                  <c:v>0.62622109953703708</c:v>
                </c:pt>
                <c:pt idx="4316">
                  <c:v>0.62622500000000003</c:v>
                </c:pt>
                <c:pt idx="4317">
                  <c:v>0.62622906249999999</c:v>
                </c:pt>
                <c:pt idx="4318">
                  <c:v>0.62623318287037033</c:v>
                </c:pt>
                <c:pt idx="4319">
                  <c:v>0.62623729166666664</c:v>
                </c:pt>
                <c:pt idx="4320">
                  <c:v>0.62624129629629632</c:v>
                </c:pt>
                <c:pt idx="4321">
                  <c:v>0.62624538194444446</c:v>
                </c:pt>
                <c:pt idx="4322">
                  <c:v>0.62624943287037038</c:v>
                </c:pt>
                <c:pt idx="4323">
                  <c:v>0.6262533564814815</c:v>
                </c:pt>
                <c:pt idx="4324">
                  <c:v>0.6262592939814815</c:v>
                </c:pt>
                <c:pt idx="4325">
                  <c:v>0.62626362268518521</c:v>
                </c:pt>
                <c:pt idx="4326">
                  <c:v>0.62626770833333334</c:v>
                </c:pt>
                <c:pt idx="4327">
                  <c:v>0.62627180555555551</c:v>
                </c:pt>
                <c:pt idx="4328">
                  <c:v>0.62627582175925933</c:v>
                </c:pt>
                <c:pt idx="4329">
                  <c:v>0.62627960648148151</c:v>
                </c:pt>
                <c:pt idx="4330">
                  <c:v>0.62628353009259252</c:v>
                </c:pt>
                <c:pt idx="4331">
                  <c:v>0.6262873726851852</c:v>
                </c:pt>
                <c:pt idx="4332">
                  <c:v>0.62629138888888891</c:v>
                </c:pt>
                <c:pt idx="4333">
                  <c:v>0.62629539351851848</c:v>
                </c:pt>
                <c:pt idx="4334">
                  <c:v>0.62629951388888883</c:v>
                </c:pt>
                <c:pt idx="4335">
                  <c:v>0.62630366898148149</c:v>
                </c:pt>
                <c:pt idx="4336">
                  <c:v>0.62630774305555559</c:v>
                </c:pt>
                <c:pt idx="4337">
                  <c:v>0.62631172453703698</c:v>
                </c:pt>
                <c:pt idx="4338">
                  <c:v>0.62631594907407406</c:v>
                </c:pt>
                <c:pt idx="4339">
                  <c:v>0.62631989583333336</c:v>
                </c:pt>
                <c:pt idx="4340">
                  <c:v>0.62632417824074071</c:v>
                </c:pt>
                <c:pt idx="4341">
                  <c:v>0.62632829861111106</c:v>
                </c:pt>
                <c:pt idx="4342">
                  <c:v>0.62633252314814813</c:v>
                </c:pt>
                <c:pt idx="4343">
                  <c:v>0.62633635416666666</c:v>
                </c:pt>
                <c:pt idx="4344">
                  <c:v>0.62634024305555558</c:v>
                </c:pt>
                <c:pt idx="4345">
                  <c:v>0.62634415509259256</c:v>
                </c:pt>
                <c:pt idx="4346">
                  <c:v>0.6263496296296297</c:v>
                </c:pt>
                <c:pt idx="4347">
                  <c:v>0.62635344907407409</c:v>
                </c:pt>
                <c:pt idx="4348">
                  <c:v>0.62635738425925924</c:v>
                </c:pt>
                <c:pt idx="4349">
                  <c:v>0.62636131944444451</c:v>
                </c:pt>
                <c:pt idx="4350">
                  <c:v>0.62636527777777784</c:v>
                </c:pt>
                <c:pt idx="4351">
                  <c:v>0.62636909722222223</c:v>
                </c:pt>
                <c:pt idx="4352">
                  <c:v>0.62637318287037036</c:v>
                </c:pt>
                <c:pt idx="4353">
                  <c:v>0.62637697916666668</c:v>
                </c:pt>
                <c:pt idx="4354">
                  <c:v>0.62638094907407404</c:v>
                </c:pt>
                <c:pt idx="4355">
                  <c:v>0.62638511574074074</c:v>
                </c:pt>
                <c:pt idx="4356">
                  <c:v>0.62638927083333329</c:v>
                </c:pt>
                <c:pt idx="4357">
                  <c:v>0.62639341435185181</c:v>
                </c:pt>
                <c:pt idx="4358">
                  <c:v>0.62639782407407407</c:v>
                </c:pt>
                <c:pt idx="4359">
                  <c:v>0.62640199074074077</c:v>
                </c:pt>
                <c:pt idx="4360">
                  <c:v>0.62640616898148149</c:v>
                </c:pt>
                <c:pt idx="4361">
                  <c:v>0.6264102777777778</c:v>
                </c:pt>
                <c:pt idx="4362">
                  <c:v>0.62641458333333333</c:v>
                </c:pt>
                <c:pt idx="4363">
                  <c:v>0.62641862268518522</c:v>
                </c:pt>
                <c:pt idx="4364">
                  <c:v>0.62642288194444451</c:v>
                </c:pt>
                <c:pt idx="4365">
                  <c:v>0.62642690972222226</c:v>
                </c:pt>
                <c:pt idx="4366">
                  <c:v>0.62643121527777779</c:v>
                </c:pt>
                <c:pt idx="4367">
                  <c:v>0.62643533564814813</c:v>
                </c:pt>
                <c:pt idx="4368">
                  <c:v>0.62644107638888891</c:v>
                </c:pt>
                <c:pt idx="4369">
                  <c:v>0.62644490740740744</c:v>
                </c:pt>
                <c:pt idx="4370">
                  <c:v>0.62644899305555557</c:v>
                </c:pt>
                <c:pt idx="4371">
                  <c:v>0.62645284722222228</c:v>
                </c:pt>
                <c:pt idx="4372">
                  <c:v>0.62645704861111107</c:v>
                </c:pt>
                <c:pt idx="4373">
                  <c:v>0.62646130787037035</c:v>
                </c:pt>
                <c:pt idx="4374">
                  <c:v>0.62646567129629627</c:v>
                </c:pt>
                <c:pt idx="4375">
                  <c:v>0.62646972222222219</c:v>
                </c:pt>
                <c:pt idx="4376">
                  <c:v>0.6264739583333333</c:v>
                </c:pt>
                <c:pt idx="4377">
                  <c:v>0.62647819444444441</c:v>
                </c:pt>
                <c:pt idx="4378">
                  <c:v>0.62648234953703696</c:v>
                </c:pt>
                <c:pt idx="4379">
                  <c:v>0.62648644675925924</c:v>
                </c:pt>
                <c:pt idx="4380">
                  <c:v>0.62649078703703698</c:v>
                </c:pt>
                <c:pt idx="4381">
                  <c:v>0.62649505787037041</c:v>
                </c:pt>
                <c:pt idx="4382">
                  <c:v>0.62649921296296296</c:v>
                </c:pt>
                <c:pt idx="4383">
                  <c:v>0.62650306712962966</c:v>
                </c:pt>
                <c:pt idx="4384">
                  <c:v>0.62650718750000001</c:v>
                </c:pt>
                <c:pt idx="4385">
                  <c:v>0.62651106481481478</c:v>
                </c:pt>
                <c:pt idx="4386">
                  <c:v>0.6265152083333333</c:v>
                </c:pt>
                <c:pt idx="4387">
                  <c:v>0.62651932870370375</c:v>
                </c:pt>
                <c:pt idx="4388">
                  <c:v>0.6265236111111111</c:v>
                </c:pt>
                <c:pt idx="4389">
                  <c:v>0.62652770833333327</c:v>
                </c:pt>
                <c:pt idx="4390">
                  <c:v>0.62653378472222221</c:v>
                </c:pt>
                <c:pt idx="4391">
                  <c:v>0.62653784722222217</c:v>
                </c:pt>
                <c:pt idx="4392">
                  <c:v>0.62654210648148145</c:v>
                </c:pt>
                <c:pt idx="4393">
                  <c:v>0.62654616898148141</c:v>
                </c:pt>
                <c:pt idx="4394">
                  <c:v>0.62655043981481484</c:v>
                </c:pt>
                <c:pt idx="4395">
                  <c:v>0.62655457175925922</c:v>
                </c:pt>
                <c:pt idx="4396">
                  <c:v>0.62655886574074071</c:v>
                </c:pt>
                <c:pt idx="4397">
                  <c:v>0.62656271990740742</c:v>
                </c:pt>
                <c:pt idx="4398">
                  <c:v>0.62656671296296296</c:v>
                </c:pt>
                <c:pt idx="4399">
                  <c:v>0.62657078703703706</c:v>
                </c:pt>
                <c:pt idx="4400">
                  <c:v>0.62657480324074077</c:v>
                </c:pt>
                <c:pt idx="4401">
                  <c:v>0.62657875000000007</c:v>
                </c:pt>
                <c:pt idx="4402">
                  <c:v>0.62658291666666666</c:v>
                </c:pt>
                <c:pt idx="4403">
                  <c:v>0.62658680555555557</c:v>
                </c:pt>
                <c:pt idx="4404">
                  <c:v>0.62659083333333332</c:v>
                </c:pt>
                <c:pt idx="4405">
                  <c:v>0.62659468750000002</c:v>
                </c:pt>
                <c:pt idx="4406">
                  <c:v>0.62659877314814816</c:v>
                </c:pt>
                <c:pt idx="4407">
                  <c:v>0.62660268518518525</c:v>
                </c:pt>
                <c:pt idx="4408">
                  <c:v>0.62660677083333327</c:v>
                </c:pt>
                <c:pt idx="4409">
                  <c:v>0.62661094907407411</c:v>
                </c:pt>
                <c:pt idx="4410">
                  <c:v>0.62661515046296301</c:v>
                </c:pt>
                <c:pt idx="4411">
                  <c:v>0.62661927083333335</c:v>
                </c:pt>
                <c:pt idx="4412">
                  <c:v>0.62662358796296302</c:v>
                </c:pt>
                <c:pt idx="4413">
                  <c:v>0.62662940972222225</c:v>
                </c:pt>
                <c:pt idx="4414">
                  <c:v>0.62663368055555557</c:v>
                </c:pt>
                <c:pt idx="4415">
                  <c:v>0.62663783564814812</c:v>
                </c:pt>
                <c:pt idx="4416">
                  <c:v>0.6266419328703704</c:v>
                </c:pt>
                <c:pt idx="4417">
                  <c:v>0.62664618055555554</c:v>
                </c:pt>
                <c:pt idx="4418">
                  <c:v>0.62665020833333329</c:v>
                </c:pt>
                <c:pt idx="4419">
                  <c:v>0.62665434027777778</c:v>
                </c:pt>
                <c:pt idx="4420">
                  <c:v>0.62665847222222226</c:v>
                </c:pt>
                <c:pt idx="4421">
                  <c:v>0.62666265046296299</c:v>
                </c:pt>
                <c:pt idx="4422">
                  <c:v>0.62666658564814814</c:v>
                </c:pt>
                <c:pt idx="4423">
                  <c:v>0.62667053240740744</c:v>
                </c:pt>
                <c:pt idx="4424">
                  <c:v>0.62667451388888884</c:v>
                </c:pt>
                <c:pt idx="4425">
                  <c:v>0.62667844907407411</c:v>
                </c:pt>
                <c:pt idx="4426">
                  <c:v>0.626682488425926</c:v>
                </c:pt>
                <c:pt idx="4427">
                  <c:v>0.6266868171296297</c:v>
                </c:pt>
                <c:pt idx="4428">
                  <c:v>0.62669085648148148</c:v>
                </c:pt>
                <c:pt idx="4429">
                  <c:v>0.62669502314814818</c:v>
                </c:pt>
                <c:pt idx="4430">
                  <c:v>0.6266992013888889</c:v>
                </c:pt>
                <c:pt idx="4431">
                  <c:v>0.6267034953703704</c:v>
                </c:pt>
                <c:pt idx="4432">
                  <c:v>0.6267074768518518</c:v>
                </c:pt>
                <c:pt idx="4433">
                  <c:v>0.62671157407407407</c:v>
                </c:pt>
                <c:pt idx="4434">
                  <c:v>0.6267157523148148</c:v>
                </c:pt>
                <c:pt idx="4435">
                  <c:v>0.62672170138888894</c:v>
                </c:pt>
                <c:pt idx="4436">
                  <c:v>0.62672559027777774</c:v>
                </c:pt>
                <c:pt idx="4437">
                  <c:v>0.62672956018518522</c:v>
                </c:pt>
                <c:pt idx="4438">
                  <c:v>0.62673342592592596</c:v>
                </c:pt>
                <c:pt idx="4439">
                  <c:v>0.62673738425925929</c:v>
                </c:pt>
                <c:pt idx="4440">
                  <c:v>0.62674122685185185</c:v>
                </c:pt>
                <c:pt idx="4441">
                  <c:v>0.62674555555555556</c:v>
                </c:pt>
                <c:pt idx="4442">
                  <c:v>0.62674959490740745</c:v>
                </c:pt>
                <c:pt idx="4443">
                  <c:v>0.62675380787037038</c:v>
                </c:pt>
                <c:pt idx="4444">
                  <c:v>0.62675783564814813</c:v>
                </c:pt>
                <c:pt idx="4445">
                  <c:v>0.62676212962962963</c:v>
                </c:pt>
                <c:pt idx="4446">
                  <c:v>0.62676612268518517</c:v>
                </c:pt>
                <c:pt idx="4447">
                  <c:v>0.62677028935185186</c:v>
                </c:pt>
                <c:pt idx="4448">
                  <c:v>0.62677442129629635</c:v>
                </c:pt>
                <c:pt idx="4449">
                  <c:v>0.62677864583333331</c:v>
                </c:pt>
                <c:pt idx="4450">
                  <c:v>0.62678269675925924</c:v>
                </c:pt>
                <c:pt idx="4451">
                  <c:v>0.62678664351851854</c:v>
                </c:pt>
                <c:pt idx="4452">
                  <c:v>0.62679062500000005</c:v>
                </c:pt>
                <c:pt idx="4453">
                  <c:v>0.62679459490740741</c:v>
                </c:pt>
                <c:pt idx="4454">
                  <c:v>0.62679842592592594</c:v>
                </c:pt>
                <c:pt idx="4455">
                  <c:v>0.62680246527777783</c:v>
                </c:pt>
                <c:pt idx="4456">
                  <c:v>0.62680628472222222</c:v>
                </c:pt>
                <c:pt idx="4457">
                  <c:v>0.62681188657407405</c:v>
                </c:pt>
                <c:pt idx="4458">
                  <c:v>0.6268156944444444</c:v>
                </c:pt>
                <c:pt idx="4459">
                  <c:v>0.62681976851851851</c:v>
                </c:pt>
                <c:pt idx="4460">
                  <c:v>0.62682362268518521</c:v>
                </c:pt>
                <c:pt idx="4461">
                  <c:v>0.62682755787037037</c:v>
                </c:pt>
                <c:pt idx="4462">
                  <c:v>0.62683163194444447</c:v>
                </c:pt>
                <c:pt idx="4463">
                  <c:v>0.62683572916666663</c:v>
                </c:pt>
                <c:pt idx="4464">
                  <c:v>0.62683983796296294</c:v>
                </c:pt>
                <c:pt idx="4465">
                  <c:v>0.62684403935185184</c:v>
                </c:pt>
                <c:pt idx="4466">
                  <c:v>0.62684813657407401</c:v>
                </c:pt>
                <c:pt idx="4467">
                  <c:v>0.6268522685185185</c:v>
                </c:pt>
                <c:pt idx="4468">
                  <c:v>0.62685631944444442</c:v>
                </c:pt>
                <c:pt idx="4469">
                  <c:v>0.62686063657407409</c:v>
                </c:pt>
                <c:pt idx="4470">
                  <c:v>0.62686469907407405</c:v>
                </c:pt>
                <c:pt idx="4471">
                  <c:v>0.6268689467592593</c:v>
                </c:pt>
                <c:pt idx="4472">
                  <c:v>0.62687296296296291</c:v>
                </c:pt>
                <c:pt idx="4473">
                  <c:v>0.62687710648148143</c:v>
                </c:pt>
                <c:pt idx="4474">
                  <c:v>0.62688114583333332</c:v>
                </c:pt>
                <c:pt idx="4475">
                  <c:v>0.62688526620370377</c:v>
                </c:pt>
                <c:pt idx="4476">
                  <c:v>0.62688939814814815</c:v>
                </c:pt>
                <c:pt idx="4477">
                  <c:v>0.62689332175925927</c:v>
                </c:pt>
                <c:pt idx="4478">
                  <c:v>0.62689711805555559</c:v>
                </c:pt>
                <c:pt idx="4479">
                  <c:v>0.62690278935185184</c:v>
                </c:pt>
                <c:pt idx="4480">
                  <c:v>0.62690680555555556</c:v>
                </c:pt>
                <c:pt idx="4481">
                  <c:v>0.62691100694444446</c:v>
                </c:pt>
                <c:pt idx="4482">
                  <c:v>0.62691508101851856</c:v>
                </c:pt>
                <c:pt idx="4483">
                  <c:v>0.62691937500000006</c:v>
                </c:pt>
                <c:pt idx="4484">
                  <c:v>0.62692343750000001</c:v>
                </c:pt>
                <c:pt idx="4485">
                  <c:v>0.62692756944444439</c:v>
                </c:pt>
                <c:pt idx="4486">
                  <c:v>0.6269315509259259</c:v>
                </c:pt>
                <c:pt idx="4487">
                  <c:v>0.62693586805555557</c:v>
                </c:pt>
                <c:pt idx="4488">
                  <c:v>0.62693991898148149</c:v>
                </c:pt>
                <c:pt idx="4489">
                  <c:v>0.62694416666666664</c:v>
                </c:pt>
                <c:pt idx="4490">
                  <c:v>0.62694837962962968</c:v>
                </c:pt>
                <c:pt idx="4491">
                  <c:v>0.6269524652777777</c:v>
                </c:pt>
                <c:pt idx="4492">
                  <c:v>0.62695629629629634</c:v>
                </c:pt>
                <c:pt idx="4493">
                  <c:v>0.6269602314814815</c:v>
                </c:pt>
                <c:pt idx="4494">
                  <c:v>0.62696432870370378</c:v>
                </c:pt>
                <c:pt idx="4495">
                  <c:v>0.62696835648148153</c:v>
                </c:pt>
                <c:pt idx="4496">
                  <c:v>0.62697246527777784</c:v>
                </c:pt>
                <c:pt idx="4497">
                  <c:v>0.62697672453703701</c:v>
                </c:pt>
                <c:pt idx="4498">
                  <c:v>0.62698072916666669</c:v>
                </c:pt>
                <c:pt idx="4499">
                  <c:v>0.62698488425925925</c:v>
                </c:pt>
                <c:pt idx="4500">
                  <c:v>0.62698893518518517</c:v>
                </c:pt>
                <c:pt idx="4501">
                  <c:v>0.62699503472222229</c:v>
                </c:pt>
                <c:pt idx="4502">
                  <c:v>0.62699922453703705</c:v>
                </c:pt>
                <c:pt idx="4503">
                  <c:v>0.62700344907407402</c:v>
                </c:pt>
                <c:pt idx="4504">
                  <c:v>0.62700747685185187</c:v>
                </c:pt>
                <c:pt idx="4505">
                  <c:v>0.62701172453703702</c:v>
                </c:pt>
                <c:pt idx="4506">
                  <c:v>0.62701557870370372</c:v>
                </c:pt>
                <c:pt idx="4507">
                  <c:v>0.62701959490740744</c:v>
                </c:pt>
                <c:pt idx="4508">
                  <c:v>0.6270234375</c:v>
                </c:pt>
                <c:pt idx="4509">
                  <c:v>0.62702748842592593</c:v>
                </c:pt>
                <c:pt idx="4510">
                  <c:v>0.62703134259259252</c:v>
                </c:pt>
                <c:pt idx="4511">
                  <c:v>0.62703538194444441</c:v>
                </c:pt>
                <c:pt idx="4512">
                  <c:v>0.62703931712962968</c:v>
                </c:pt>
                <c:pt idx="4513">
                  <c:v>0.62704332175925925</c:v>
                </c:pt>
                <c:pt idx="4514">
                  <c:v>0.62704715277777778</c:v>
                </c:pt>
                <c:pt idx="4515">
                  <c:v>0.62705128472222216</c:v>
                </c:pt>
                <c:pt idx="4516">
                  <c:v>0.62705509259259262</c:v>
                </c:pt>
                <c:pt idx="4517">
                  <c:v>0.62705916666666661</c:v>
                </c:pt>
                <c:pt idx="4518">
                  <c:v>0.62706334490740734</c:v>
                </c:pt>
                <c:pt idx="4519">
                  <c:v>0.6270675</c:v>
                </c:pt>
                <c:pt idx="4520">
                  <c:v>0.62707152777777775</c:v>
                </c:pt>
                <c:pt idx="4521">
                  <c:v>0.62707565972222223</c:v>
                </c:pt>
                <c:pt idx="4522">
                  <c:v>0.6270799421296297</c:v>
                </c:pt>
                <c:pt idx="4523">
                  <c:v>0.62708598379629632</c:v>
                </c:pt>
                <c:pt idx="4524">
                  <c:v>0.62709013888888887</c:v>
                </c:pt>
                <c:pt idx="4525">
                  <c:v>0.62709432870370374</c:v>
                </c:pt>
                <c:pt idx="4526">
                  <c:v>0.62709858796296303</c:v>
                </c:pt>
                <c:pt idx="4527">
                  <c:v>0.62710287037037038</c:v>
                </c:pt>
                <c:pt idx="4528">
                  <c:v>0.62710694444444448</c:v>
                </c:pt>
                <c:pt idx="4529">
                  <c:v>0.62711114583333327</c:v>
                </c:pt>
                <c:pt idx="4530">
                  <c:v>0.62711535879629632</c:v>
                </c:pt>
                <c:pt idx="4531">
                  <c:v>0.62711938657407407</c:v>
                </c:pt>
                <c:pt idx="4532">
                  <c:v>0.62712328703703701</c:v>
                </c:pt>
                <c:pt idx="4533">
                  <c:v>0.6271274189814815</c:v>
                </c:pt>
                <c:pt idx="4534">
                  <c:v>0.62713134259259262</c:v>
                </c:pt>
                <c:pt idx="4535">
                  <c:v>0.62713562499999997</c:v>
                </c:pt>
                <c:pt idx="4536">
                  <c:v>0.62713968750000004</c:v>
                </c:pt>
                <c:pt idx="4537">
                  <c:v>0.62714408564814816</c:v>
                </c:pt>
                <c:pt idx="4538">
                  <c:v>0.62714825231481475</c:v>
                </c:pt>
                <c:pt idx="4539">
                  <c:v>0.62715251157407403</c:v>
                </c:pt>
                <c:pt idx="4540">
                  <c:v>0.62715663194444449</c:v>
                </c:pt>
                <c:pt idx="4541">
                  <c:v>0.6271611226851852</c:v>
                </c:pt>
                <c:pt idx="4542">
                  <c:v>0.62716518518518516</c:v>
                </c:pt>
                <c:pt idx="4543">
                  <c:v>0.62716944444444445</c:v>
                </c:pt>
                <c:pt idx="4544">
                  <c:v>0.62717374999999997</c:v>
                </c:pt>
                <c:pt idx="4545">
                  <c:v>0.62717809027777782</c:v>
                </c:pt>
                <c:pt idx="4546">
                  <c:v>0.62718344907407408</c:v>
                </c:pt>
                <c:pt idx="4547">
                  <c:v>0.62718738425925924</c:v>
                </c:pt>
                <c:pt idx="4548">
                  <c:v>0.6271913194444444</c:v>
                </c:pt>
                <c:pt idx="4549">
                  <c:v>0.62719545138888888</c:v>
                </c:pt>
                <c:pt idx="4550">
                  <c:v>0.62719958333333337</c:v>
                </c:pt>
                <c:pt idx="4551">
                  <c:v>0.62720384259259265</c:v>
                </c:pt>
                <c:pt idx="4552">
                  <c:v>0.62720814814814818</c:v>
                </c:pt>
                <c:pt idx="4553">
                  <c:v>0.62721222222222217</c:v>
                </c:pt>
                <c:pt idx="4554">
                  <c:v>0.62721645833333339</c:v>
                </c:pt>
                <c:pt idx="4555">
                  <c:v>0.62722064814814815</c:v>
                </c:pt>
                <c:pt idx="4556">
                  <c:v>0.62722493055555562</c:v>
                </c:pt>
                <c:pt idx="4557">
                  <c:v>0.62722900462962961</c:v>
                </c:pt>
                <c:pt idx="4558">
                  <c:v>0.62723315972222216</c:v>
                </c:pt>
                <c:pt idx="4559">
                  <c:v>0.62723730324074067</c:v>
                </c:pt>
                <c:pt idx="4560">
                  <c:v>0.62724129629629632</c:v>
                </c:pt>
                <c:pt idx="4561">
                  <c:v>0.62724527777777783</c:v>
                </c:pt>
                <c:pt idx="4562">
                  <c:v>0.6272492476851852</c:v>
                </c:pt>
                <c:pt idx="4563">
                  <c:v>0.62725328703703698</c:v>
                </c:pt>
                <c:pt idx="4564">
                  <c:v>0.62725725694444445</c:v>
                </c:pt>
                <c:pt idx="4565">
                  <c:v>0.62726119212962961</c:v>
                </c:pt>
                <c:pt idx="4566">
                  <c:v>0.6272653587962963</c:v>
                </c:pt>
                <c:pt idx="4567">
                  <c:v>0.62726924768518522</c:v>
                </c:pt>
                <c:pt idx="4568">
                  <c:v>0.62727488425925926</c:v>
                </c:pt>
                <c:pt idx="4569">
                  <c:v>0.62727875</c:v>
                </c:pt>
                <c:pt idx="4570">
                  <c:v>0.6272829513888889</c:v>
                </c:pt>
                <c:pt idx="4571">
                  <c:v>0.62728711805555559</c:v>
                </c:pt>
                <c:pt idx="4572">
                  <c:v>0.62729136574074074</c:v>
                </c:pt>
                <c:pt idx="4573">
                  <c:v>0.6272954629629629</c:v>
                </c:pt>
                <c:pt idx="4574">
                  <c:v>0.62729988425925931</c:v>
                </c:pt>
                <c:pt idx="4575">
                  <c:v>0.62730402777777783</c:v>
                </c:pt>
                <c:pt idx="4576">
                  <c:v>0.62730819444444441</c:v>
                </c:pt>
                <c:pt idx="4577">
                  <c:v>0.62731238425925928</c:v>
                </c:pt>
                <c:pt idx="4578">
                  <c:v>0.62731655092592586</c:v>
                </c:pt>
                <c:pt idx="4579">
                  <c:v>0.62732071759259256</c:v>
                </c:pt>
                <c:pt idx="4580">
                  <c:v>0.6273249305555556</c:v>
                </c:pt>
                <c:pt idx="4581">
                  <c:v>0.62732909722222219</c:v>
                </c:pt>
                <c:pt idx="4582">
                  <c:v>0.62733324074074071</c:v>
                </c:pt>
                <c:pt idx="4583">
                  <c:v>0.62733733796296298</c:v>
                </c:pt>
                <c:pt idx="4584">
                  <c:v>0.62734156249999995</c:v>
                </c:pt>
                <c:pt idx="4585">
                  <c:v>0.62734547453703704</c:v>
                </c:pt>
                <c:pt idx="4586">
                  <c:v>0.62734957175925932</c:v>
                </c:pt>
                <c:pt idx="4587">
                  <c:v>0.62735347222222215</c:v>
                </c:pt>
                <c:pt idx="4588">
                  <c:v>0.62735747685185184</c:v>
                </c:pt>
                <c:pt idx="4589">
                  <c:v>0.627361574074074</c:v>
                </c:pt>
                <c:pt idx="4590">
                  <c:v>0.62736756944444438</c:v>
                </c:pt>
                <c:pt idx="4591">
                  <c:v>0.62737170138888887</c:v>
                </c:pt>
                <c:pt idx="4592">
                  <c:v>0.62737607638888893</c:v>
                </c:pt>
                <c:pt idx="4593">
                  <c:v>0.62738012731481485</c:v>
                </c:pt>
                <c:pt idx="4594">
                  <c:v>0.627384537037037</c:v>
                </c:pt>
                <c:pt idx="4595">
                  <c:v>0.62738858796296293</c:v>
                </c:pt>
                <c:pt idx="4596">
                  <c:v>0.62739281250000001</c:v>
                </c:pt>
                <c:pt idx="4597">
                  <c:v>0.62739692129629632</c:v>
                </c:pt>
                <c:pt idx="4598">
                  <c:v>0.62740109953703704</c:v>
                </c:pt>
                <c:pt idx="4599">
                  <c:v>0.62740530092592595</c:v>
                </c:pt>
                <c:pt idx="4600">
                  <c:v>0.62740929398148149</c:v>
                </c:pt>
                <c:pt idx="4601">
                  <c:v>0.62741315972222222</c:v>
                </c:pt>
                <c:pt idx="4602">
                  <c:v>0.62741723379629633</c:v>
                </c:pt>
                <c:pt idx="4603">
                  <c:v>0.62742146990740744</c:v>
                </c:pt>
                <c:pt idx="4604">
                  <c:v>0.62742577546296296</c:v>
                </c:pt>
                <c:pt idx="4605">
                  <c:v>0.62742980324074071</c:v>
                </c:pt>
                <c:pt idx="4606">
                  <c:v>0.62743409722222221</c:v>
                </c:pt>
                <c:pt idx="4607">
                  <c:v>0.62743822916666669</c:v>
                </c:pt>
                <c:pt idx="4608">
                  <c:v>0.62744253472222222</c:v>
                </c:pt>
                <c:pt idx="4609">
                  <c:v>0.62744656249999997</c:v>
                </c:pt>
                <c:pt idx="4610">
                  <c:v>0.62745098379629627</c:v>
                </c:pt>
                <c:pt idx="4611">
                  <c:v>0.62745508101851855</c:v>
                </c:pt>
                <c:pt idx="4612">
                  <c:v>0.62746103009259258</c:v>
                </c:pt>
                <c:pt idx="4613">
                  <c:v>0.62746493055555552</c:v>
                </c:pt>
                <c:pt idx="4614">
                  <c:v>0.62746900462962962</c:v>
                </c:pt>
                <c:pt idx="4615">
                  <c:v>0.62747285879629633</c:v>
                </c:pt>
                <c:pt idx="4616">
                  <c:v>0.62747687500000005</c:v>
                </c:pt>
                <c:pt idx="4617">
                  <c:v>0.62748084490740741</c:v>
                </c:pt>
                <c:pt idx="4618">
                  <c:v>0.62748503472222217</c:v>
                </c:pt>
                <c:pt idx="4619">
                  <c:v>0.62748912037037041</c:v>
                </c:pt>
                <c:pt idx="4620">
                  <c:v>0.62749313657407402</c:v>
                </c:pt>
                <c:pt idx="4621">
                  <c:v>0.6274971412037037</c:v>
                </c:pt>
                <c:pt idx="4622">
                  <c:v>0.62750118055555559</c:v>
                </c:pt>
                <c:pt idx="4623">
                  <c:v>0.62750498842592595</c:v>
                </c:pt>
                <c:pt idx="4624">
                  <c:v>0.62750915509259253</c:v>
                </c:pt>
                <c:pt idx="4625">
                  <c:v>0.62751319444444442</c:v>
                </c:pt>
                <c:pt idx="4626">
                  <c:v>0.62751736111111112</c:v>
                </c:pt>
                <c:pt idx="4627">
                  <c:v>0.62752158564814808</c:v>
                </c:pt>
                <c:pt idx="4628">
                  <c:v>0.62752581018518516</c:v>
                </c:pt>
                <c:pt idx="4629">
                  <c:v>0.62752993055555562</c:v>
                </c:pt>
                <c:pt idx="4630">
                  <c:v>0.6275340972222222</c:v>
                </c:pt>
                <c:pt idx="4631">
                  <c:v>0.62753831018518513</c:v>
                </c:pt>
                <c:pt idx="4632">
                  <c:v>0.62754252314814818</c:v>
                </c:pt>
                <c:pt idx="4633">
                  <c:v>0.62754660879629631</c:v>
                </c:pt>
                <c:pt idx="4634">
                  <c:v>0.6275526388888889</c:v>
                </c:pt>
                <c:pt idx="4635">
                  <c:v>0.62755666666666665</c:v>
                </c:pt>
                <c:pt idx="4636">
                  <c:v>0.62756104166666671</c:v>
                </c:pt>
                <c:pt idx="4637">
                  <c:v>0.62756508101851849</c:v>
                </c:pt>
                <c:pt idx="4638">
                  <c:v>0.62756905092592585</c:v>
                </c:pt>
                <c:pt idx="4639">
                  <c:v>0.6275730092592593</c:v>
                </c:pt>
                <c:pt idx="4640">
                  <c:v>0.62757697916666666</c:v>
                </c:pt>
                <c:pt idx="4641">
                  <c:v>0.62758087962962961</c:v>
                </c:pt>
                <c:pt idx="4642">
                  <c:v>0.62758516203703707</c:v>
                </c:pt>
                <c:pt idx="4643">
                  <c:v>0.62758944444444442</c:v>
                </c:pt>
                <c:pt idx="4644">
                  <c:v>0.62759365740740736</c:v>
                </c:pt>
                <c:pt idx="4645">
                  <c:v>0.62759768518518522</c:v>
                </c:pt>
                <c:pt idx="4646">
                  <c:v>0.62760200231481489</c:v>
                </c:pt>
                <c:pt idx="4647">
                  <c:v>0.62760606481481485</c:v>
                </c:pt>
                <c:pt idx="4648">
                  <c:v>0.62761035879629634</c:v>
                </c:pt>
                <c:pt idx="4649">
                  <c:v>0.62761437499999995</c:v>
                </c:pt>
                <c:pt idx="4650">
                  <c:v>0.62761857638888896</c:v>
                </c:pt>
                <c:pt idx="4651">
                  <c:v>0.62762260416666671</c:v>
                </c:pt>
                <c:pt idx="4652">
                  <c:v>0.62762684027777771</c:v>
                </c:pt>
                <c:pt idx="4653">
                  <c:v>0.62763091435185181</c:v>
                </c:pt>
                <c:pt idx="4654">
                  <c:v>0.62763491898148149</c:v>
                </c:pt>
                <c:pt idx="4655">
                  <c:v>0.62763875000000002</c:v>
                </c:pt>
                <c:pt idx="4656">
                  <c:v>0.62764513888888895</c:v>
                </c:pt>
                <c:pt idx="4657">
                  <c:v>0.6276491666666667</c:v>
                </c:pt>
                <c:pt idx="4658">
                  <c:v>0.62765361111111118</c:v>
                </c:pt>
                <c:pt idx="4659">
                  <c:v>0.62765768518518517</c:v>
                </c:pt>
                <c:pt idx="4660">
                  <c:v>0.62766197916666666</c:v>
                </c:pt>
                <c:pt idx="4661">
                  <c:v>0.62766624999999998</c:v>
                </c:pt>
                <c:pt idx="4662">
                  <c:v>0.62767047453703706</c:v>
                </c:pt>
                <c:pt idx="4663">
                  <c:v>0.62767454861111116</c:v>
                </c:pt>
                <c:pt idx="4664">
                  <c:v>0.62767877314814813</c:v>
                </c:pt>
                <c:pt idx="4665">
                  <c:v>0.62768300925925924</c:v>
                </c:pt>
                <c:pt idx="4666">
                  <c:v>0.62768721064814814</c:v>
                </c:pt>
                <c:pt idx="4667">
                  <c:v>0.62769109953703706</c:v>
                </c:pt>
                <c:pt idx="4668">
                  <c:v>0.6276951273148148</c:v>
                </c:pt>
                <c:pt idx="4669">
                  <c:v>0.62769898148148151</c:v>
                </c:pt>
                <c:pt idx="4670">
                  <c:v>0.62770302083333329</c:v>
                </c:pt>
                <c:pt idx="4671">
                  <c:v>0.6277070023148148</c:v>
                </c:pt>
                <c:pt idx="4672">
                  <c:v>0.62771106481481487</c:v>
                </c:pt>
                <c:pt idx="4673">
                  <c:v>0.62771497685185185</c:v>
                </c:pt>
                <c:pt idx="4674">
                  <c:v>0.62771896990740739</c:v>
                </c:pt>
                <c:pt idx="4675">
                  <c:v>0.62772283564814813</c:v>
                </c:pt>
                <c:pt idx="4676">
                  <c:v>0.62772682870370378</c:v>
                </c:pt>
                <c:pt idx="4677">
                  <c:v>0.62773067129629634</c:v>
                </c:pt>
                <c:pt idx="4678">
                  <c:v>0.62773478009259265</c:v>
                </c:pt>
                <c:pt idx="4679">
                  <c:v>0.62774049768518514</c:v>
                </c:pt>
                <c:pt idx="4680">
                  <c:v>0.62774453703703703</c:v>
                </c:pt>
                <c:pt idx="4681">
                  <c:v>0.62774864583333334</c:v>
                </c:pt>
                <c:pt idx="4682">
                  <c:v>0.62775283564814821</c:v>
                </c:pt>
                <c:pt idx="4683">
                  <c:v>0.62775693287037038</c:v>
                </c:pt>
                <c:pt idx="4684">
                  <c:v>0.6277609837962963</c:v>
                </c:pt>
                <c:pt idx="4685">
                  <c:v>0.62776516203703703</c:v>
                </c:pt>
                <c:pt idx="4686">
                  <c:v>0.62776932870370372</c:v>
                </c:pt>
                <c:pt idx="4687">
                  <c:v>0.62777344907407406</c:v>
                </c:pt>
                <c:pt idx="4688">
                  <c:v>0.62777745370370364</c:v>
                </c:pt>
                <c:pt idx="4689">
                  <c:v>0.62778166666666668</c:v>
                </c:pt>
                <c:pt idx="4690">
                  <c:v>0.62778586805555558</c:v>
                </c:pt>
                <c:pt idx="4691">
                  <c:v>0.62779015046296294</c:v>
                </c:pt>
                <c:pt idx="4692">
                  <c:v>0.62779413194444444</c:v>
                </c:pt>
                <c:pt idx="4693">
                  <c:v>0.62779813657407402</c:v>
                </c:pt>
                <c:pt idx="4694">
                  <c:v>0.62780212962962956</c:v>
                </c:pt>
                <c:pt idx="4695">
                  <c:v>0.62780607638888886</c:v>
                </c:pt>
                <c:pt idx="4696">
                  <c:v>0.62781006944444451</c:v>
                </c:pt>
                <c:pt idx="4697">
                  <c:v>0.62781432870370368</c:v>
                </c:pt>
                <c:pt idx="4698">
                  <c:v>0.62781844907407403</c:v>
                </c:pt>
                <c:pt idx="4699">
                  <c:v>0.62782275462962966</c:v>
                </c:pt>
                <c:pt idx="4700">
                  <c:v>0.62782685185185183</c:v>
                </c:pt>
                <c:pt idx="4701">
                  <c:v>0.6278327777777778</c:v>
                </c:pt>
                <c:pt idx="4702">
                  <c:v>0.62783693287037035</c:v>
                </c:pt>
                <c:pt idx="4703">
                  <c:v>0.62784126157407405</c:v>
                </c:pt>
                <c:pt idx="4704">
                  <c:v>0.62784545138888892</c:v>
                </c:pt>
                <c:pt idx="4705">
                  <c:v>0.62784976851851859</c:v>
                </c:pt>
                <c:pt idx="4706">
                  <c:v>0.62785388888888882</c:v>
                </c:pt>
                <c:pt idx="4707">
                  <c:v>0.62785799768518513</c:v>
                </c:pt>
                <c:pt idx="4708">
                  <c:v>0.62786187500000001</c:v>
                </c:pt>
                <c:pt idx="4709">
                  <c:v>0.62786591435185179</c:v>
                </c:pt>
                <c:pt idx="4710">
                  <c:v>0.62786983796296292</c:v>
                </c:pt>
                <c:pt idx="4711">
                  <c:v>0.62787412037037038</c:v>
                </c:pt>
                <c:pt idx="4712">
                  <c:v>0.62787822916666669</c:v>
                </c:pt>
                <c:pt idx="4713">
                  <c:v>0.62788239583333338</c:v>
                </c:pt>
                <c:pt idx="4714">
                  <c:v>0.62788677083333333</c:v>
                </c:pt>
                <c:pt idx="4715">
                  <c:v>0.6278909953703703</c:v>
                </c:pt>
                <c:pt idx="4716">
                  <c:v>0.62789513888888882</c:v>
                </c:pt>
                <c:pt idx="4717">
                  <c:v>0.62789934027777783</c:v>
                </c:pt>
                <c:pt idx="4718">
                  <c:v>0.62790363425925932</c:v>
                </c:pt>
                <c:pt idx="4719">
                  <c:v>0.62790781250000005</c:v>
                </c:pt>
                <c:pt idx="4720">
                  <c:v>0.62791189814814818</c:v>
                </c:pt>
                <c:pt idx="4721">
                  <c:v>0.62791599537037035</c:v>
                </c:pt>
                <c:pt idx="4722">
                  <c:v>0.62791990740740744</c:v>
                </c:pt>
                <c:pt idx="4723">
                  <c:v>0.62792549768518524</c:v>
                </c:pt>
                <c:pt idx="4724">
                  <c:v>0.62792938657407404</c:v>
                </c:pt>
                <c:pt idx="4725">
                  <c:v>0.62793347222222218</c:v>
                </c:pt>
                <c:pt idx="4726">
                  <c:v>0.62793734953703706</c:v>
                </c:pt>
                <c:pt idx="4727">
                  <c:v>0.62794144675925923</c:v>
                </c:pt>
                <c:pt idx="4728">
                  <c:v>0.62794538194444438</c:v>
                </c:pt>
                <c:pt idx="4729">
                  <c:v>0.6279495254629629</c:v>
                </c:pt>
                <c:pt idx="4730">
                  <c:v>0.62795341435185181</c:v>
                </c:pt>
                <c:pt idx="4731">
                  <c:v>0.62795745370370371</c:v>
                </c:pt>
                <c:pt idx="4732">
                  <c:v>0.62796159722222222</c:v>
                </c:pt>
                <c:pt idx="4733">
                  <c:v>0.62796579861111113</c:v>
                </c:pt>
                <c:pt idx="4734">
                  <c:v>0.62797000000000003</c:v>
                </c:pt>
                <c:pt idx="4735">
                  <c:v>0.62797427083333335</c:v>
                </c:pt>
                <c:pt idx="4736">
                  <c:v>0.62797843750000004</c:v>
                </c:pt>
                <c:pt idx="4737">
                  <c:v>0.62798274305555557</c:v>
                </c:pt>
                <c:pt idx="4738">
                  <c:v>0.62798687500000006</c:v>
                </c:pt>
                <c:pt idx="4739">
                  <c:v>0.62799122685185182</c:v>
                </c:pt>
                <c:pt idx="4740">
                  <c:v>0.62799550925925929</c:v>
                </c:pt>
                <c:pt idx="4741">
                  <c:v>0.62799981481481482</c:v>
                </c:pt>
                <c:pt idx="4742">
                  <c:v>0.62800386574074074</c:v>
                </c:pt>
                <c:pt idx="4743">
                  <c:v>0.62800822916666665</c:v>
                </c:pt>
                <c:pt idx="4744">
                  <c:v>0.62801237268518517</c:v>
                </c:pt>
                <c:pt idx="4745">
                  <c:v>0.62801824074074075</c:v>
                </c:pt>
                <c:pt idx="4746">
                  <c:v>0.62802212962962967</c:v>
                </c:pt>
                <c:pt idx="4747">
                  <c:v>0.62802626157407404</c:v>
                </c:pt>
                <c:pt idx="4748">
                  <c:v>0.62803021990740737</c:v>
                </c:pt>
                <c:pt idx="4749">
                  <c:v>0.62803430555555562</c:v>
                </c:pt>
                <c:pt idx="4750">
                  <c:v>0.62803843749999999</c:v>
                </c:pt>
                <c:pt idx="4751">
                  <c:v>0.6280428009259259</c:v>
                </c:pt>
                <c:pt idx="4752">
                  <c:v>0.62804697916666663</c:v>
                </c:pt>
                <c:pt idx="4753">
                  <c:v>0.62805122685185188</c:v>
                </c:pt>
                <c:pt idx="4754">
                  <c:v>0.62805541666666664</c:v>
                </c:pt>
                <c:pt idx="4755">
                  <c:v>0.62805974537037035</c:v>
                </c:pt>
                <c:pt idx="4756">
                  <c:v>0.62806387731481483</c:v>
                </c:pt>
                <c:pt idx="4757">
                  <c:v>0.62806840277777776</c:v>
                </c:pt>
                <c:pt idx="4758">
                  <c:v>0.62807262731481484</c:v>
                </c:pt>
                <c:pt idx="4759">
                  <c:v>0.62807686342592595</c:v>
                </c:pt>
                <c:pt idx="4760">
                  <c:v>0.62808084490740745</c:v>
                </c:pt>
                <c:pt idx="4761">
                  <c:v>0.62808490740740741</c:v>
                </c:pt>
                <c:pt idx="4762">
                  <c:v>0.62808900462962958</c:v>
                </c:pt>
                <c:pt idx="4763">
                  <c:v>0.62809310185185185</c:v>
                </c:pt>
                <c:pt idx="4764">
                  <c:v>0.62809699074074077</c:v>
                </c:pt>
                <c:pt idx="4765">
                  <c:v>0.62810133101851851</c:v>
                </c:pt>
                <c:pt idx="4766">
                  <c:v>0.62810543981481481</c:v>
                </c:pt>
                <c:pt idx="4767">
                  <c:v>0.62811153935185182</c:v>
                </c:pt>
                <c:pt idx="4768">
                  <c:v>0.62811560185185178</c:v>
                </c:pt>
                <c:pt idx="4769">
                  <c:v>0.62811980324074079</c:v>
                </c:pt>
                <c:pt idx="4770">
                  <c:v>0.628124074074074</c:v>
                </c:pt>
                <c:pt idx="4771">
                  <c:v>0.62812825231481484</c:v>
                </c:pt>
                <c:pt idx="4772">
                  <c:v>0.62813233796296297</c:v>
                </c:pt>
                <c:pt idx="4773">
                  <c:v>0.62813668981481474</c:v>
                </c:pt>
                <c:pt idx="4774">
                  <c:v>0.62814061342592586</c:v>
                </c:pt>
                <c:pt idx="4775">
                  <c:v>0.62814461805555555</c:v>
                </c:pt>
                <c:pt idx="4776">
                  <c:v>0.62814847222222225</c:v>
                </c:pt>
                <c:pt idx="4777">
                  <c:v>0.62815256944444442</c:v>
                </c:pt>
                <c:pt idx="4778">
                  <c:v>0.62815646990740748</c:v>
                </c:pt>
                <c:pt idx="4779">
                  <c:v>0.62816048611111108</c:v>
                </c:pt>
                <c:pt idx="4780">
                  <c:v>0.62816453703703701</c:v>
                </c:pt>
                <c:pt idx="4781">
                  <c:v>0.62816853009259266</c:v>
                </c:pt>
                <c:pt idx="4782">
                  <c:v>0.62817237268518522</c:v>
                </c:pt>
                <c:pt idx="4783">
                  <c:v>0.62817649305555556</c:v>
                </c:pt>
                <c:pt idx="4784">
                  <c:v>0.62818034722222216</c:v>
                </c:pt>
                <c:pt idx="4785">
                  <c:v>0.6281844328703704</c:v>
                </c:pt>
                <c:pt idx="4786">
                  <c:v>0.62818854166666671</c:v>
                </c:pt>
                <c:pt idx="4787">
                  <c:v>0.62819277777777771</c:v>
                </c:pt>
                <c:pt idx="4788">
                  <c:v>0.62819693287037037</c:v>
                </c:pt>
                <c:pt idx="4789">
                  <c:v>0.62820305555555556</c:v>
                </c:pt>
                <c:pt idx="4790">
                  <c:v>0.62820718750000004</c:v>
                </c:pt>
                <c:pt idx="4791">
                  <c:v>0.62821160879629623</c:v>
                </c:pt>
                <c:pt idx="4792">
                  <c:v>0.62821581018518524</c:v>
                </c:pt>
                <c:pt idx="4793">
                  <c:v>0.62822003472222221</c:v>
                </c:pt>
                <c:pt idx="4794">
                  <c:v>0.62822409722222228</c:v>
                </c:pt>
                <c:pt idx="4795">
                  <c:v>0.6282284953703704</c:v>
                </c:pt>
                <c:pt idx="4796">
                  <c:v>0.62823249999999997</c:v>
                </c:pt>
                <c:pt idx="4797">
                  <c:v>0.62823693287037041</c:v>
                </c:pt>
                <c:pt idx="4798">
                  <c:v>0.62824098379629623</c:v>
                </c:pt>
                <c:pt idx="4799">
                  <c:v>0.62824512731481474</c:v>
                </c:pt>
                <c:pt idx="4800">
                  <c:v>0.62824898148148145</c:v>
                </c:pt>
                <c:pt idx="4801">
                  <c:v>0.62825298611111113</c:v>
                </c:pt>
                <c:pt idx="4802">
                  <c:v>0.62825715277777772</c:v>
                </c:pt>
                <c:pt idx="4803">
                  <c:v>0.62826138888888894</c:v>
                </c:pt>
                <c:pt idx="4804">
                  <c:v>0.62826541666666669</c:v>
                </c:pt>
                <c:pt idx="4805">
                  <c:v>0.62826967592592597</c:v>
                </c:pt>
                <c:pt idx="4806">
                  <c:v>0.62827379629629632</c:v>
                </c:pt>
                <c:pt idx="4807">
                  <c:v>0.62827806712962964</c:v>
                </c:pt>
                <c:pt idx="4808">
                  <c:v>0.62828212962962959</c:v>
                </c:pt>
                <c:pt idx="4809">
                  <c:v>0.62828648148148147</c:v>
                </c:pt>
                <c:pt idx="4810">
                  <c:v>0.62829060185185182</c:v>
                </c:pt>
                <c:pt idx="4811">
                  <c:v>0.62829494212962966</c:v>
                </c:pt>
                <c:pt idx="4812">
                  <c:v>0.62830093750000005</c:v>
                </c:pt>
                <c:pt idx="4813">
                  <c:v>0.62830493055555559</c:v>
                </c:pt>
                <c:pt idx="4814">
                  <c:v>0.62830898148148151</c:v>
                </c:pt>
                <c:pt idx="4815">
                  <c:v>0.6283128356481481</c:v>
                </c:pt>
                <c:pt idx="4816">
                  <c:v>0.62831680555555558</c:v>
                </c:pt>
                <c:pt idx="4817">
                  <c:v>0.62832084490740747</c:v>
                </c:pt>
                <c:pt idx="4818">
                  <c:v>0.62832497685185185</c:v>
                </c:pt>
                <c:pt idx="4819">
                  <c:v>0.62832906249999998</c:v>
                </c:pt>
                <c:pt idx="4820">
                  <c:v>0.62833335648148148</c:v>
                </c:pt>
                <c:pt idx="4821">
                  <c:v>0.62833767361111115</c:v>
                </c:pt>
                <c:pt idx="4822">
                  <c:v>0.62834178240740746</c:v>
                </c:pt>
                <c:pt idx="4823">
                  <c:v>0.62834585648148145</c:v>
                </c:pt>
                <c:pt idx="4824">
                  <c:v>0.62835009259259256</c:v>
                </c:pt>
                <c:pt idx="4825">
                  <c:v>0.62835415509259263</c:v>
                </c:pt>
                <c:pt idx="4826">
                  <c:v>0.62835826388888882</c:v>
                </c:pt>
                <c:pt idx="4827">
                  <c:v>0.62836245370370369</c:v>
                </c:pt>
                <c:pt idx="4828">
                  <c:v>0.6283665625</c:v>
                </c:pt>
                <c:pt idx="4829">
                  <c:v>0.62837050925925919</c:v>
                </c:pt>
                <c:pt idx="4830">
                  <c:v>0.62837445601851849</c:v>
                </c:pt>
                <c:pt idx="4831">
                  <c:v>0.62837844907407414</c:v>
                </c:pt>
                <c:pt idx="4832">
                  <c:v>0.62838234953703698</c:v>
                </c:pt>
                <c:pt idx="4833">
                  <c:v>0.62838625000000004</c:v>
                </c:pt>
                <c:pt idx="4834">
                  <c:v>0.62839189814814811</c:v>
                </c:pt>
                <c:pt idx="4835">
                  <c:v>0.62839591435185183</c:v>
                </c:pt>
                <c:pt idx="4836">
                  <c:v>0.62839987268518516</c:v>
                </c:pt>
                <c:pt idx="4837">
                  <c:v>0.62840371527777783</c:v>
                </c:pt>
                <c:pt idx="4838">
                  <c:v>0.62840776620370364</c:v>
                </c:pt>
                <c:pt idx="4839">
                  <c:v>0.6284116666666667</c:v>
                </c:pt>
                <c:pt idx="4840">
                  <c:v>0.62841582175925925</c:v>
                </c:pt>
                <c:pt idx="4841">
                  <c:v>0.62841993055555556</c:v>
                </c:pt>
                <c:pt idx="4842">
                  <c:v>0.62842447916666666</c:v>
                </c:pt>
                <c:pt idx="4843">
                  <c:v>0.62842851851851855</c:v>
                </c:pt>
                <c:pt idx="4844">
                  <c:v>0.62843263888888889</c:v>
                </c:pt>
                <c:pt idx="4845">
                  <c:v>0.62843680555555559</c:v>
                </c:pt>
                <c:pt idx="4846">
                  <c:v>0.62844103009259256</c:v>
                </c:pt>
                <c:pt idx="4847">
                  <c:v>0.62844538194444444</c:v>
                </c:pt>
                <c:pt idx="4848">
                  <c:v>0.62844951388888892</c:v>
                </c:pt>
                <c:pt idx="4849">
                  <c:v>0.62845379629629627</c:v>
                </c:pt>
                <c:pt idx="4850">
                  <c:v>0.62845803240740739</c:v>
                </c:pt>
                <c:pt idx="4851">
                  <c:v>0.62846216435185187</c:v>
                </c:pt>
                <c:pt idx="4852">
                  <c:v>0.62846650462962961</c:v>
                </c:pt>
                <c:pt idx="4853">
                  <c:v>0.62847043981481476</c:v>
                </c:pt>
                <c:pt idx="4854">
                  <c:v>0.62847442129629627</c:v>
                </c:pt>
                <c:pt idx="4855">
                  <c:v>0.62847835648148143</c:v>
                </c:pt>
                <c:pt idx="4856">
                  <c:v>0.62848443287037037</c:v>
                </c:pt>
                <c:pt idx="4857">
                  <c:v>0.62848876157407407</c:v>
                </c:pt>
                <c:pt idx="4858">
                  <c:v>0.62849295138888894</c:v>
                </c:pt>
                <c:pt idx="4859">
                  <c:v>0.62849710648148149</c:v>
                </c:pt>
                <c:pt idx="4860">
                  <c:v>0.6285014351851852</c:v>
                </c:pt>
                <c:pt idx="4861">
                  <c:v>0.62850559027777775</c:v>
                </c:pt>
                <c:pt idx="4862">
                  <c:v>0.62850975694444444</c:v>
                </c:pt>
                <c:pt idx="4863">
                  <c:v>0.62851385416666672</c:v>
                </c:pt>
                <c:pt idx="4864">
                  <c:v>0.62851819444444446</c:v>
                </c:pt>
                <c:pt idx="4865">
                  <c:v>0.6285223148148148</c:v>
                </c:pt>
                <c:pt idx="4866">
                  <c:v>0.62852649305555552</c:v>
                </c:pt>
                <c:pt idx="4867">
                  <c:v>0.62853061342592598</c:v>
                </c:pt>
                <c:pt idx="4868">
                  <c:v>0.62853461805555555</c:v>
                </c:pt>
                <c:pt idx="4869">
                  <c:v>0.62853863425925927</c:v>
                </c:pt>
                <c:pt idx="4870">
                  <c:v>0.62854265046296298</c:v>
                </c:pt>
                <c:pt idx="4871">
                  <c:v>0.62854668981481476</c:v>
                </c:pt>
                <c:pt idx="4872">
                  <c:v>0.62855087962962963</c:v>
                </c:pt>
                <c:pt idx="4873">
                  <c:v>0.62855496527777777</c:v>
                </c:pt>
                <c:pt idx="4874">
                  <c:v>0.62855935185185186</c:v>
                </c:pt>
                <c:pt idx="4875">
                  <c:v>0.62856344907407402</c:v>
                </c:pt>
                <c:pt idx="4876">
                  <c:v>0.62856765046296303</c:v>
                </c:pt>
                <c:pt idx="4877">
                  <c:v>0.62857179398148155</c:v>
                </c:pt>
                <c:pt idx="4878">
                  <c:v>0.62857790509259259</c:v>
                </c:pt>
                <c:pt idx="4879">
                  <c:v>0.62858224537037033</c:v>
                </c:pt>
                <c:pt idx="4880">
                  <c:v>0.62858653935185183</c:v>
                </c:pt>
                <c:pt idx="4881">
                  <c:v>0.62859071759259255</c:v>
                </c:pt>
                <c:pt idx="4882">
                  <c:v>0.6285948032407408</c:v>
                </c:pt>
                <c:pt idx="4883">
                  <c:v>0.62859895833333335</c:v>
                </c:pt>
                <c:pt idx="4884">
                  <c:v>0.62860369212962963</c:v>
                </c:pt>
                <c:pt idx="4885">
                  <c:v>0.62860813657407411</c:v>
                </c:pt>
                <c:pt idx="4886">
                  <c:v>0.62861245370370378</c:v>
                </c:pt>
                <c:pt idx="4887">
                  <c:v>0.6286165393518518</c:v>
                </c:pt>
                <c:pt idx="4888">
                  <c:v>0.62862055555555563</c:v>
                </c:pt>
                <c:pt idx="4889">
                  <c:v>0.62862447916666664</c:v>
                </c:pt>
                <c:pt idx="4890">
                  <c:v>0.62862858796296295</c:v>
                </c:pt>
                <c:pt idx="4891">
                  <c:v>0.62863250000000004</c:v>
                </c:pt>
                <c:pt idx="4892">
                  <c:v>0.62863653935185182</c:v>
                </c:pt>
                <c:pt idx="4893">
                  <c:v>0.62864087962962956</c:v>
                </c:pt>
                <c:pt idx="4894">
                  <c:v>0.62864515046296299</c:v>
                </c:pt>
                <c:pt idx="4895">
                  <c:v>0.62864932870370371</c:v>
                </c:pt>
                <c:pt idx="4896">
                  <c:v>0.62865362268518521</c:v>
                </c:pt>
                <c:pt idx="4897">
                  <c:v>0.62865780092592594</c:v>
                </c:pt>
                <c:pt idx="4898">
                  <c:v>0.62866204861111108</c:v>
                </c:pt>
                <c:pt idx="4899">
                  <c:v>0.62866627314814816</c:v>
                </c:pt>
                <c:pt idx="4900">
                  <c:v>0.62867247685185179</c:v>
                </c:pt>
                <c:pt idx="4901">
                  <c:v>0.62867677083333329</c:v>
                </c:pt>
                <c:pt idx="4902">
                  <c:v>0.62868107638888893</c:v>
                </c:pt>
                <c:pt idx="4903">
                  <c:v>0.62869497685185183</c:v>
                </c:pt>
                <c:pt idx="4904">
                  <c:v>0.62869925925925929</c:v>
                </c:pt>
                <c:pt idx="4905">
                  <c:v>0.62870320601851859</c:v>
                </c:pt>
                <c:pt idx="4906">
                  <c:v>0.62870739583333335</c:v>
                </c:pt>
                <c:pt idx="4907">
                  <c:v>0.62871156250000004</c:v>
                </c:pt>
                <c:pt idx="4908">
                  <c:v>0.62871670138888891</c:v>
                </c:pt>
                <c:pt idx="4909">
                  <c:v>0.62872326388888888</c:v>
                </c:pt>
                <c:pt idx="4910">
                  <c:v>0.62873166666666669</c:v>
                </c:pt>
                <c:pt idx="4911">
                  <c:v>0.62873643518518518</c:v>
                </c:pt>
                <c:pt idx="4912">
                  <c:v>0.62874148148148146</c:v>
                </c:pt>
                <c:pt idx="4913">
                  <c:v>0.62874624999999995</c:v>
                </c:pt>
                <c:pt idx="4914">
                  <c:v>0.6287525810185185</c:v>
                </c:pt>
                <c:pt idx="4915">
                  <c:v>0.62875709490740739</c:v>
                </c:pt>
                <c:pt idx="4916">
                  <c:v>0.6287614583333333</c:v>
                </c:pt>
                <c:pt idx="4917">
                  <c:v>0.62876618055555555</c:v>
                </c:pt>
                <c:pt idx="4918">
                  <c:v>0.62877068287037041</c:v>
                </c:pt>
                <c:pt idx="4919">
                  <c:v>0.6287751041666666</c:v>
                </c:pt>
                <c:pt idx="4920">
                  <c:v>0.62877976851851847</c:v>
                </c:pt>
                <c:pt idx="4921">
                  <c:v>0.62878434027777774</c:v>
                </c:pt>
                <c:pt idx="4922">
                  <c:v>0.628791400462963</c:v>
                </c:pt>
                <c:pt idx="4923">
                  <c:v>0.62879611111111111</c:v>
                </c:pt>
                <c:pt idx="4924">
                  <c:v>0.62880106481481479</c:v>
                </c:pt>
                <c:pt idx="4925">
                  <c:v>0.62880547453703706</c:v>
                </c:pt>
                <c:pt idx="4926">
                  <c:v>0.62881003472222219</c:v>
                </c:pt>
                <c:pt idx="4927">
                  <c:v>0.6288146180555555</c:v>
                </c:pt>
                <c:pt idx="4928">
                  <c:v>0.62881876157407401</c:v>
                </c:pt>
                <c:pt idx="4929">
                  <c:v>0.62882400462962962</c:v>
                </c:pt>
                <c:pt idx="4930">
                  <c:v>0.62882818287037034</c:v>
                </c:pt>
                <c:pt idx="4931">
                  <c:v>0.62883218750000003</c:v>
                </c:pt>
                <c:pt idx="4932">
                  <c:v>0.62883622685185181</c:v>
                </c:pt>
                <c:pt idx="4933">
                  <c:v>0.62884020833333332</c:v>
                </c:pt>
                <c:pt idx="4934">
                  <c:v>0.62884440972222222</c:v>
                </c:pt>
              </c:numCache>
            </c:numRef>
          </c:xVal>
          <c:yVal>
            <c:numRef>
              <c:f>'2015_10_28-14_38_11'!$B$2:$B$4944</c:f>
              <c:numCache>
                <c:formatCode>General</c:formatCode>
                <c:ptCount val="4943"/>
                <c:pt idx="0">
                  <c:v>42.46</c:v>
                </c:pt>
                <c:pt idx="1">
                  <c:v>42.46</c:v>
                </c:pt>
                <c:pt idx="2">
                  <c:v>42.46</c:v>
                </c:pt>
                <c:pt idx="3">
                  <c:v>42.45</c:v>
                </c:pt>
                <c:pt idx="4">
                  <c:v>42.45</c:v>
                </c:pt>
                <c:pt idx="5">
                  <c:v>42.45</c:v>
                </c:pt>
                <c:pt idx="6">
                  <c:v>42.45</c:v>
                </c:pt>
                <c:pt idx="7">
                  <c:v>42.45</c:v>
                </c:pt>
                <c:pt idx="8">
                  <c:v>42.45</c:v>
                </c:pt>
                <c:pt idx="9">
                  <c:v>42.45</c:v>
                </c:pt>
                <c:pt idx="10">
                  <c:v>42.44</c:v>
                </c:pt>
                <c:pt idx="11">
                  <c:v>42.43</c:v>
                </c:pt>
                <c:pt idx="12">
                  <c:v>42.42</c:v>
                </c:pt>
                <c:pt idx="13">
                  <c:v>42.41</c:v>
                </c:pt>
                <c:pt idx="14">
                  <c:v>42.4</c:v>
                </c:pt>
                <c:pt idx="15">
                  <c:v>42.39</c:v>
                </c:pt>
                <c:pt idx="16">
                  <c:v>42.39</c:v>
                </c:pt>
                <c:pt idx="17">
                  <c:v>42.39</c:v>
                </c:pt>
                <c:pt idx="18">
                  <c:v>42.39</c:v>
                </c:pt>
                <c:pt idx="19">
                  <c:v>42.38</c:v>
                </c:pt>
                <c:pt idx="20">
                  <c:v>42.38</c:v>
                </c:pt>
                <c:pt idx="21">
                  <c:v>42.38</c:v>
                </c:pt>
                <c:pt idx="22">
                  <c:v>42.37</c:v>
                </c:pt>
                <c:pt idx="23">
                  <c:v>42.36</c:v>
                </c:pt>
                <c:pt idx="24">
                  <c:v>42.36</c:v>
                </c:pt>
                <c:pt idx="25">
                  <c:v>42.36</c:v>
                </c:pt>
                <c:pt idx="26">
                  <c:v>42.35</c:v>
                </c:pt>
                <c:pt idx="27">
                  <c:v>42.35</c:v>
                </c:pt>
                <c:pt idx="28">
                  <c:v>42.35</c:v>
                </c:pt>
                <c:pt idx="29">
                  <c:v>42.35</c:v>
                </c:pt>
                <c:pt idx="30">
                  <c:v>42.35</c:v>
                </c:pt>
                <c:pt idx="31">
                  <c:v>42.35</c:v>
                </c:pt>
                <c:pt idx="32">
                  <c:v>42.34</c:v>
                </c:pt>
                <c:pt idx="33">
                  <c:v>42.34</c:v>
                </c:pt>
                <c:pt idx="34">
                  <c:v>42.33</c:v>
                </c:pt>
                <c:pt idx="35">
                  <c:v>42.33</c:v>
                </c:pt>
                <c:pt idx="36">
                  <c:v>42.32</c:v>
                </c:pt>
                <c:pt idx="37">
                  <c:v>42.31</c:v>
                </c:pt>
                <c:pt idx="38">
                  <c:v>42.31</c:v>
                </c:pt>
                <c:pt idx="39">
                  <c:v>42.31</c:v>
                </c:pt>
                <c:pt idx="40">
                  <c:v>42.31</c:v>
                </c:pt>
                <c:pt idx="41">
                  <c:v>42.31</c:v>
                </c:pt>
                <c:pt idx="42">
                  <c:v>42.31</c:v>
                </c:pt>
                <c:pt idx="43">
                  <c:v>42.31</c:v>
                </c:pt>
                <c:pt idx="44">
                  <c:v>42.31</c:v>
                </c:pt>
                <c:pt idx="45">
                  <c:v>42.31</c:v>
                </c:pt>
                <c:pt idx="46">
                  <c:v>42.32</c:v>
                </c:pt>
                <c:pt idx="47">
                  <c:v>42.33</c:v>
                </c:pt>
                <c:pt idx="48">
                  <c:v>42.33</c:v>
                </c:pt>
                <c:pt idx="49">
                  <c:v>42.35</c:v>
                </c:pt>
                <c:pt idx="50">
                  <c:v>42.36</c:v>
                </c:pt>
                <c:pt idx="51">
                  <c:v>42.37</c:v>
                </c:pt>
                <c:pt idx="52">
                  <c:v>42.38</c:v>
                </c:pt>
                <c:pt idx="53">
                  <c:v>42.41</c:v>
                </c:pt>
                <c:pt idx="54">
                  <c:v>42.43</c:v>
                </c:pt>
                <c:pt idx="55">
                  <c:v>42.46</c:v>
                </c:pt>
                <c:pt idx="56">
                  <c:v>42.49</c:v>
                </c:pt>
                <c:pt idx="57">
                  <c:v>42.53</c:v>
                </c:pt>
                <c:pt idx="58">
                  <c:v>42.55</c:v>
                </c:pt>
                <c:pt idx="59">
                  <c:v>42.58</c:v>
                </c:pt>
                <c:pt idx="60">
                  <c:v>42.6</c:v>
                </c:pt>
                <c:pt idx="61">
                  <c:v>42.62</c:v>
                </c:pt>
                <c:pt idx="62">
                  <c:v>42.64</c:v>
                </c:pt>
                <c:pt idx="63">
                  <c:v>42.66</c:v>
                </c:pt>
                <c:pt idx="64">
                  <c:v>42.7</c:v>
                </c:pt>
                <c:pt idx="65">
                  <c:v>42.74</c:v>
                </c:pt>
                <c:pt idx="66">
                  <c:v>42.8</c:v>
                </c:pt>
                <c:pt idx="67">
                  <c:v>42.85</c:v>
                </c:pt>
                <c:pt idx="68">
                  <c:v>42.93</c:v>
                </c:pt>
                <c:pt idx="69">
                  <c:v>43</c:v>
                </c:pt>
                <c:pt idx="70">
                  <c:v>43.06</c:v>
                </c:pt>
                <c:pt idx="71">
                  <c:v>43.12</c:v>
                </c:pt>
                <c:pt idx="72">
                  <c:v>43.18</c:v>
                </c:pt>
                <c:pt idx="73">
                  <c:v>43.23</c:v>
                </c:pt>
                <c:pt idx="74">
                  <c:v>43.28</c:v>
                </c:pt>
                <c:pt idx="75">
                  <c:v>43.35</c:v>
                </c:pt>
                <c:pt idx="76">
                  <c:v>43.41</c:v>
                </c:pt>
                <c:pt idx="77">
                  <c:v>43.47</c:v>
                </c:pt>
                <c:pt idx="78">
                  <c:v>43.5</c:v>
                </c:pt>
                <c:pt idx="79">
                  <c:v>43.54</c:v>
                </c:pt>
                <c:pt idx="80">
                  <c:v>43.57</c:v>
                </c:pt>
                <c:pt idx="81">
                  <c:v>43.63</c:v>
                </c:pt>
                <c:pt idx="82">
                  <c:v>43.68</c:v>
                </c:pt>
                <c:pt idx="83">
                  <c:v>43.76</c:v>
                </c:pt>
                <c:pt idx="84">
                  <c:v>43.83</c:v>
                </c:pt>
                <c:pt idx="85">
                  <c:v>43.91</c:v>
                </c:pt>
                <c:pt idx="86">
                  <c:v>43.98</c:v>
                </c:pt>
                <c:pt idx="87">
                  <c:v>44.04</c:v>
                </c:pt>
                <c:pt idx="88">
                  <c:v>44.12</c:v>
                </c:pt>
                <c:pt idx="89">
                  <c:v>44.18</c:v>
                </c:pt>
                <c:pt idx="90">
                  <c:v>44.28</c:v>
                </c:pt>
                <c:pt idx="91">
                  <c:v>44.35</c:v>
                </c:pt>
                <c:pt idx="92">
                  <c:v>44.45</c:v>
                </c:pt>
                <c:pt idx="93">
                  <c:v>44.51</c:v>
                </c:pt>
                <c:pt idx="94">
                  <c:v>44.58</c:v>
                </c:pt>
                <c:pt idx="95">
                  <c:v>44.65</c:v>
                </c:pt>
                <c:pt idx="96">
                  <c:v>44.72</c:v>
                </c:pt>
                <c:pt idx="97">
                  <c:v>44.82</c:v>
                </c:pt>
                <c:pt idx="98">
                  <c:v>44.91</c:v>
                </c:pt>
                <c:pt idx="99">
                  <c:v>45.03</c:v>
                </c:pt>
                <c:pt idx="100">
                  <c:v>45.11</c:v>
                </c:pt>
                <c:pt idx="101">
                  <c:v>45.24</c:v>
                </c:pt>
                <c:pt idx="102">
                  <c:v>45.33</c:v>
                </c:pt>
                <c:pt idx="103">
                  <c:v>45.42</c:v>
                </c:pt>
                <c:pt idx="104">
                  <c:v>45.5</c:v>
                </c:pt>
                <c:pt idx="105">
                  <c:v>45.61</c:v>
                </c:pt>
                <c:pt idx="106">
                  <c:v>45.68</c:v>
                </c:pt>
                <c:pt idx="107">
                  <c:v>45.77</c:v>
                </c:pt>
                <c:pt idx="108">
                  <c:v>45.84</c:v>
                </c:pt>
                <c:pt idx="109">
                  <c:v>45.94</c:v>
                </c:pt>
                <c:pt idx="110">
                  <c:v>46.03</c:v>
                </c:pt>
                <c:pt idx="111">
                  <c:v>46.14</c:v>
                </c:pt>
                <c:pt idx="112">
                  <c:v>46.23</c:v>
                </c:pt>
                <c:pt idx="113">
                  <c:v>46.32</c:v>
                </c:pt>
                <c:pt idx="114">
                  <c:v>46.36</c:v>
                </c:pt>
                <c:pt idx="115">
                  <c:v>46.43</c:v>
                </c:pt>
                <c:pt idx="116">
                  <c:v>46.49</c:v>
                </c:pt>
                <c:pt idx="117">
                  <c:v>46.59</c:v>
                </c:pt>
                <c:pt idx="118">
                  <c:v>46.7</c:v>
                </c:pt>
                <c:pt idx="119">
                  <c:v>46.83</c:v>
                </c:pt>
                <c:pt idx="120">
                  <c:v>46.91</c:v>
                </c:pt>
                <c:pt idx="121">
                  <c:v>47.04</c:v>
                </c:pt>
                <c:pt idx="122">
                  <c:v>47.11</c:v>
                </c:pt>
                <c:pt idx="123">
                  <c:v>47.21</c:v>
                </c:pt>
                <c:pt idx="124">
                  <c:v>47.31</c:v>
                </c:pt>
                <c:pt idx="125">
                  <c:v>47.4</c:v>
                </c:pt>
                <c:pt idx="126">
                  <c:v>47.49</c:v>
                </c:pt>
                <c:pt idx="127">
                  <c:v>47.58</c:v>
                </c:pt>
                <c:pt idx="128">
                  <c:v>47.67</c:v>
                </c:pt>
                <c:pt idx="129">
                  <c:v>47.74</c:v>
                </c:pt>
                <c:pt idx="130">
                  <c:v>47.84</c:v>
                </c:pt>
                <c:pt idx="131">
                  <c:v>47.94</c:v>
                </c:pt>
                <c:pt idx="132">
                  <c:v>48.07</c:v>
                </c:pt>
                <c:pt idx="133">
                  <c:v>48.19</c:v>
                </c:pt>
                <c:pt idx="134">
                  <c:v>48.31</c:v>
                </c:pt>
                <c:pt idx="135">
                  <c:v>48.41</c:v>
                </c:pt>
                <c:pt idx="136">
                  <c:v>48.49</c:v>
                </c:pt>
                <c:pt idx="137">
                  <c:v>48.56</c:v>
                </c:pt>
                <c:pt idx="138">
                  <c:v>48.65</c:v>
                </c:pt>
                <c:pt idx="139">
                  <c:v>48.75</c:v>
                </c:pt>
                <c:pt idx="140">
                  <c:v>48.84</c:v>
                </c:pt>
                <c:pt idx="141">
                  <c:v>48.95</c:v>
                </c:pt>
                <c:pt idx="142">
                  <c:v>49.03</c:v>
                </c:pt>
                <c:pt idx="143">
                  <c:v>49.11</c:v>
                </c:pt>
                <c:pt idx="144">
                  <c:v>49.18</c:v>
                </c:pt>
                <c:pt idx="145">
                  <c:v>49.29</c:v>
                </c:pt>
                <c:pt idx="146">
                  <c:v>49.38</c:v>
                </c:pt>
                <c:pt idx="147">
                  <c:v>49.47</c:v>
                </c:pt>
                <c:pt idx="148">
                  <c:v>49.54</c:v>
                </c:pt>
                <c:pt idx="149">
                  <c:v>49.61</c:v>
                </c:pt>
                <c:pt idx="150">
                  <c:v>49.65</c:v>
                </c:pt>
                <c:pt idx="151">
                  <c:v>49.69</c:v>
                </c:pt>
                <c:pt idx="152">
                  <c:v>49.77</c:v>
                </c:pt>
                <c:pt idx="153">
                  <c:v>49.84</c:v>
                </c:pt>
                <c:pt idx="154">
                  <c:v>49.92</c:v>
                </c:pt>
                <c:pt idx="155">
                  <c:v>49.98</c:v>
                </c:pt>
                <c:pt idx="156">
                  <c:v>50.07</c:v>
                </c:pt>
                <c:pt idx="157">
                  <c:v>50.15</c:v>
                </c:pt>
                <c:pt idx="158">
                  <c:v>50.24</c:v>
                </c:pt>
                <c:pt idx="159">
                  <c:v>50.33</c:v>
                </c:pt>
                <c:pt idx="160">
                  <c:v>50.43</c:v>
                </c:pt>
                <c:pt idx="161">
                  <c:v>50.49</c:v>
                </c:pt>
                <c:pt idx="162">
                  <c:v>50.52</c:v>
                </c:pt>
                <c:pt idx="163">
                  <c:v>50.59</c:v>
                </c:pt>
                <c:pt idx="164">
                  <c:v>50.65</c:v>
                </c:pt>
                <c:pt idx="165">
                  <c:v>50.74</c:v>
                </c:pt>
                <c:pt idx="166">
                  <c:v>50.83</c:v>
                </c:pt>
                <c:pt idx="167">
                  <c:v>50.95</c:v>
                </c:pt>
                <c:pt idx="168">
                  <c:v>51.03</c:v>
                </c:pt>
                <c:pt idx="169">
                  <c:v>51.12</c:v>
                </c:pt>
                <c:pt idx="170">
                  <c:v>51.2</c:v>
                </c:pt>
                <c:pt idx="171">
                  <c:v>51.29</c:v>
                </c:pt>
                <c:pt idx="172">
                  <c:v>51.36</c:v>
                </c:pt>
                <c:pt idx="173">
                  <c:v>51.43</c:v>
                </c:pt>
                <c:pt idx="174">
                  <c:v>51.5</c:v>
                </c:pt>
                <c:pt idx="175">
                  <c:v>51.56</c:v>
                </c:pt>
                <c:pt idx="176">
                  <c:v>51.61</c:v>
                </c:pt>
                <c:pt idx="177">
                  <c:v>51.65</c:v>
                </c:pt>
                <c:pt idx="178">
                  <c:v>51.68</c:v>
                </c:pt>
                <c:pt idx="179">
                  <c:v>51.72</c:v>
                </c:pt>
                <c:pt idx="180">
                  <c:v>51.75</c:v>
                </c:pt>
                <c:pt idx="181">
                  <c:v>51.82</c:v>
                </c:pt>
                <c:pt idx="182">
                  <c:v>51.88</c:v>
                </c:pt>
                <c:pt idx="183">
                  <c:v>51.97</c:v>
                </c:pt>
                <c:pt idx="184">
                  <c:v>52.02</c:v>
                </c:pt>
                <c:pt idx="185">
                  <c:v>52.1</c:v>
                </c:pt>
                <c:pt idx="186">
                  <c:v>52.15</c:v>
                </c:pt>
                <c:pt idx="187">
                  <c:v>52.2</c:v>
                </c:pt>
                <c:pt idx="188">
                  <c:v>52.25</c:v>
                </c:pt>
                <c:pt idx="189">
                  <c:v>52.3</c:v>
                </c:pt>
                <c:pt idx="190">
                  <c:v>52.35</c:v>
                </c:pt>
                <c:pt idx="191">
                  <c:v>52.4</c:v>
                </c:pt>
                <c:pt idx="192">
                  <c:v>52.47</c:v>
                </c:pt>
                <c:pt idx="193">
                  <c:v>52.53</c:v>
                </c:pt>
                <c:pt idx="194">
                  <c:v>52.59</c:v>
                </c:pt>
                <c:pt idx="195">
                  <c:v>52.65</c:v>
                </c:pt>
                <c:pt idx="196">
                  <c:v>52.71</c:v>
                </c:pt>
                <c:pt idx="197">
                  <c:v>52.77</c:v>
                </c:pt>
                <c:pt idx="198">
                  <c:v>52.82</c:v>
                </c:pt>
                <c:pt idx="199">
                  <c:v>52.87</c:v>
                </c:pt>
                <c:pt idx="200">
                  <c:v>52.91</c:v>
                </c:pt>
                <c:pt idx="201">
                  <c:v>52.94</c:v>
                </c:pt>
                <c:pt idx="202">
                  <c:v>52.96</c:v>
                </c:pt>
                <c:pt idx="203">
                  <c:v>52.98</c:v>
                </c:pt>
                <c:pt idx="204">
                  <c:v>52.99</c:v>
                </c:pt>
                <c:pt idx="205">
                  <c:v>53.01</c:v>
                </c:pt>
                <c:pt idx="206">
                  <c:v>53.04</c:v>
                </c:pt>
                <c:pt idx="207">
                  <c:v>53.06</c:v>
                </c:pt>
                <c:pt idx="208">
                  <c:v>53.1</c:v>
                </c:pt>
                <c:pt idx="209">
                  <c:v>53.14</c:v>
                </c:pt>
                <c:pt idx="210">
                  <c:v>53.19</c:v>
                </c:pt>
                <c:pt idx="211">
                  <c:v>53.23</c:v>
                </c:pt>
                <c:pt idx="212">
                  <c:v>53.28</c:v>
                </c:pt>
                <c:pt idx="213">
                  <c:v>53.31</c:v>
                </c:pt>
                <c:pt idx="214">
                  <c:v>53.34</c:v>
                </c:pt>
                <c:pt idx="215">
                  <c:v>53.37</c:v>
                </c:pt>
                <c:pt idx="216">
                  <c:v>53.4</c:v>
                </c:pt>
                <c:pt idx="217">
                  <c:v>53.43</c:v>
                </c:pt>
                <c:pt idx="218">
                  <c:v>53.46</c:v>
                </c:pt>
                <c:pt idx="219">
                  <c:v>53.48</c:v>
                </c:pt>
                <c:pt idx="220">
                  <c:v>53.5</c:v>
                </c:pt>
                <c:pt idx="221">
                  <c:v>53.52</c:v>
                </c:pt>
                <c:pt idx="222">
                  <c:v>53.53</c:v>
                </c:pt>
                <c:pt idx="223">
                  <c:v>53.54</c:v>
                </c:pt>
                <c:pt idx="224">
                  <c:v>53.55</c:v>
                </c:pt>
                <c:pt idx="225">
                  <c:v>53.56</c:v>
                </c:pt>
                <c:pt idx="226">
                  <c:v>53.57</c:v>
                </c:pt>
                <c:pt idx="227">
                  <c:v>53.58</c:v>
                </c:pt>
                <c:pt idx="228">
                  <c:v>53.59</c:v>
                </c:pt>
                <c:pt idx="229">
                  <c:v>53.6</c:v>
                </c:pt>
                <c:pt idx="230">
                  <c:v>53.6</c:v>
                </c:pt>
                <c:pt idx="231">
                  <c:v>53.61</c:v>
                </c:pt>
                <c:pt idx="232">
                  <c:v>53.62</c:v>
                </c:pt>
                <c:pt idx="233">
                  <c:v>53.64</c:v>
                </c:pt>
                <c:pt idx="234">
                  <c:v>53.66</c:v>
                </c:pt>
                <c:pt idx="235">
                  <c:v>53.67</c:v>
                </c:pt>
                <c:pt idx="236">
                  <c:v>53.68</c:v>
                </c:pt>
                <c:pt idx="237">
                  <c:v>53.69</c:v>
                </c:pt>
                <c:pt idx="238">
                  <c:v>53.69</c:v>
                </c:pt>
                <c:pt idx="239">
                  <c:v>53.69</c:v>
                </c:pt>
                <c:pt idx="240">
                  <c:v>53.69</c:v>
                </c:pt>
                <c:pt idx="241">
                  <c:v>53.69</c:v>
                </c:pt>
                <c:pt idx="242">
                  <c:v>53.69</c:v>
                </c:pt>
                <c:pt idx="243">
                  <c:v>53.69</c:v>
                </c:pt>
                <c:pt idx="244">
                  <c:v>53.69</c:v>
                </c:pt>
                <c:pt idx="245">
                  <c:v>53.69</c:v>
                </c:pt>
                <c:pt idx="246">
                  <c:v>53.69</c:v>
                </c:pt>
                <c:pt idx="247">
                  <c:v>53.69</c:v>
                </c:pt>
                <c:pt idx="248">
                  <c:v>53.7</c:v>
                </c:pt>
                <c:pt idx="249">
                  <c:v>53.69</c:v>
                </c:pt>
                <c:pt idx="250">
                  <c:v>53.69</c:v>
                </c:pt>
                <c:pt idx="251">
                  <c:v>53.69</c:v>
                </c:pt>
                <c:pt idx="252">
                  <c:v>53.68</c:v>
                </c:pt>
                <c:pt idx="253">
                  <c:v>53.68</c:v>
                </c:pt>
                <c:pt idx="254">
                  <c:v>53.68</c:v>
                </c:pt>
                <c:pt idx="255">
                  <c:v>53.67</c:v>
                </c:pt>
                <c:pt idx="256">
                  <c:v>53.66</c:v>
                </c:pt>
                <c:pt idx="257">
                  <c:v>53.65</c:v>
                </c:pt>
                <c:pt idx="258">
                  <c:v>53.64</c:v>
                </c:pt>
                <c:pt idx="259">
                  <c:v>53.62</c:v>
                </c:pt>
                <c:pt idx="260">
                  <c:v>53.6</c:v>
                </c:pt>
                <c:pt idx="261">
                  <c:v>53.59</c:v>
                </c:pt>
                <c:pt idx="262">
                  <c:v>53.58</c:v>
                </c:pt>
                <c:pt idx="263">
                  <c:v>53.58</c:v>
                </c:pt>
                <c:pt idx="264">
                  <c:v>53.57</c:v>
                </c:pt>
                <c:pt idx="265">
                  <c:v>53.56</c:v>
                </c:pt>
                <c:pt idx="266">
                  <c:v>53.55</c:v>
                </c:pt>
                <c:pt idx="267">
                  <c:v>53.55</c:v>
                </c:pt>
                <c:pt idx="268">
                  <c:v>53.54</c:v>
                </c:pt>
                <c:pt idx="269">
                  <c:v>53.54</c:v>
                </c:pt>
                <c:pt idx="270">
                  <c:v>53.54</c:v>
                </c:pt>
                <c:pt idx="271">
                  <c:v>53.52</c:v>
                </c:pt>
                <c:pt idx="272">
                  <c:v>53.51</c:v>
                </c:pt>
                <c:pt idx="273">
                  <c:v>53.5</c:v>
                </c:pt>
                <c:pt idx="274">
                  <c:v>53.49</c:v>
                </c:pt>
                <c:pt idx="275">
                  <c:v>53.47</c:v>
                </c:pt>
                <c:pt idx="276">
                  <c:v>53.46</c:v>
                </c:pt>
                <c:pt idx="277">
                  <c:v>53.44</c:v>
                </c:pt>
                <c:pt idx="278">
                  <c:v>53.42</c:v>
                </c:pt>
                <c:pt idx="279">
                  <c:v>53.4</c:v>
                </c:pt>
                <c:pt idx="280">
                  <c:v>53.39</c:v>
                </c:pt>
                <c:pt idx="281">
                  <c:v>53.38</c:v>
                </c:pt>
                <c:pt idx="282">
                  <c:v>53.36</c:v>
                </c:pt>
                <c:pt idx="283">
                  <c:v>53.34</c:v>
                </c:pt>
                <c:pt idx="284">
                  <c:v>53.32</c:v>
                </c:pt>
                <c:pt idx="285">
                  <c:v>53.3</c:v>
                </c:pt>
                <c:pt idx="286">
                  <c:v>53.26</c:v>
                </c:pt>
                <c:pt idx="287">
                  <c:v>53.25</c:v>
                </c:pt>
                <c:pt idx="288">
                  <c:v>53.22</c:v>
                </c:pt>
                <c:pt idx="289">
                  <c:v>53.19</c:v>
                </c:pt>
                <c:pt idx="290">
                  <c:v>53.16</c:v>
                </c:pt>
                <c:pt idx="291">
                  <c:v>53.14</c:v>
                </c:pt>
                <c:pt idx="292">
                  <c:v>53.12</c:v>
                </c:pt>
                <c:pt idx="293">
                  <c:v>53.1</c:v>
                </c:pt>
                <c:pt idx="294">
                  <c:v>53.08</c:v>
                </c:pt>
                <c:pt idx="295">
                  <c:v>53.06</c:v>
                </c:pt>
                <c:pt idx="296">
                  <c:v>53.05</c:v>
                </c:pt>
                <c:pt idx="297">
                  <c:v>53.03</c:v>
                </c:pt>
                <c:pt idx="298">
                  <c:v>53.02</c:v>
                </c:pt>
                <c:pt idx="299">
                  <c:v>53.01</c:v>
                </c:pt>
                <c:pt idx="300">
                  <c:v>53</c:v>
                </c:pt>
                <c:pt idx="301">
                  <c:v>52.99</c:v>
                </c:pt>
                <c:pt idx="302">
                  <c:v>52.97</c:v>
                </c:pt>
                <c:pt idx="303">
                  <c:v>52.97</c:v>
                </c:pt>
                <c:pt idx="304">
                  <c:v>52.96</c:v>
                </c:pt>
                <c:pt idx="305">
                  <c:v>52.96</c:v>
                </c:pt>
                <c:pt idx="306">
                  <c:v>52.95</c:v>
                </c:pt>
                <c:pt idx="307">
                  <c:v>52.94</c:v>
                </c:pt>
                <c:pt idx="308">
                  <c:v>52.93</c:v>
                </c:pt>
                <c:pt idx="309">
                  <c:v>52.92</c:v>
                </c:pt>
                <c:pt idx="310">
                  <c:v>52.89</c:v>
                </c:pt>
                <c:pt idx="311">
                  <c:v>52.87</c:v>
                </c:pt>
                <c:pt idx="312">
                  <c:v>52.85</c:v>
                </c:pt>
                <c:pt idx="313">
                  <c:v>52.82</c:v>
                </c:pt>
                <c:pt idx="314">
                  <c:v>52.78</c:v>
                </c:pt>
                <c:pt idx="315">
                  <c:v>52.75</c:v>
                </c:pt>
                <c:pt idx="316">
                  <c:v>52.72</c:v>
                </c:pt>
                <c:pt idx="317">
                  <c:v>52.7</c:v>
                </c:pt>
                <c:pt idx="318">
                  <c:v>52.68</c:v>
                </c:pt>
                <c:pt idx="319">
                  <c:v>52.66</c:v>
                </c:pt>
                <c:pt idx="320">
                  <c:v>52.63</c:v>
                </c:pt>
                <c:pt idx="321">
                  <c:v>52.6</c:v>
                </c:pt>
                <c:pt idx="322">
                  <c:v>52.57</c:v>
                </c:pt>
                <c:pt idx="323">
                  <c:v>52.54</c:v>
                </c:pt>
                <c:pt idx="324">
                  <c:v>52.5</c:v>
                </c:pt>
                <c:pt idx="325">
                  <c:v>52.48</c:v>
                </c:pt>
                <c:pt idx="326">
                  <c:v>52.44</c:v>
                </c:pt>
                <c:pt idx="327">
                  <c:v>52.41</c:v>
                </c:pt>
                <c:pt idx="328">
                  <c:v>52.39</c:v>
                </c:pt>
                <c:pt idx="329">
                  <c:v>52.36</c:v>
                </c:pt>
                <c:pt idx="330">
                  <c:v>52.33</c:v>
                </c:pt>
                <c:pt idx="331">
                  <c:v>52.31</c:v>
                </c:pt>
                <c:pt idx="332">
                  <c:v>52.29</c:v>
                </c:pt>
                <c:pt idx="333">
                  <c:v>52.28</c:v>
                </c:pt>
                <c:pt idx="334">
                  <c:v>52.27</c:v>
                </c:pt>
                <c:pt idx="335">
                  <c:v>52.25</c:v>
                </c:pt>
                <c:pt idx="336">
                  <c:v>52.24</c:v>
                </c:pt>
                <c:pt idx="337">
                  <c:v>52.23</c:v>
                </c:pt>
                <c:pt idx="338">
                  <c:v>52.22</c:v>
                </c:pt>
                <c:pt idx="339">
                  <c:v>52.2</c:v>
                </c:pt>
                <c:pt idx="340">
                  <c:v>52.18</c:v>
                </c:pt>
                <c:pt idx="341">
                  <c:v>52.16</c:v>
                </c:pt>
                <c:pt idx="342">
                  <c:v>52.13</c:v>
                </c:pt>
                <c:pt idx="343">
                  <c:v>52.11</c:v>
                </c:pt>
                <c:pt idx="344">
                  <c:v>52.07</c:v>
                </c:pt>
                <c:pt idx="345">
                  <c:v>52.05</c:v>
                </c:pt>
                <c:pt idx="346">
                  <c:v>52.02</c:v>
                </c:pt>
                <c:pt idx="347">
                  <c:v>52</c:v>
                </c:pt>
                <c:pt idx="348">
                  <c:v>51.98</c:v>
                </c:pt>
                <c:pt idx="349">
                  <c:v>51.95</c:v>
                </c:pt>
                <c:pt idx="350">
                  <c:v>51.92</c:v>
                </c:pt>
                <c:pt idx="351">
                  <c:v>51.89</c:v>
                </c:pt>
                <c:pt idx="352">
                  <c:v>51.86</c:v>
                </c:pt>
                <c:pt idx="353">
                  <c:v>51.83</c:v>
                </c:pt>
                <c:pt idx="354">
                  <c:v>51.81</c:v>
                </c:pt>
                <c:pt idx="355">
                  <c:v>51.78</c:v>
                </c:pt>
                <c:pt idx="356">
                  <c:v>51.76</c:v>
                </c:pt>
                <c:pt idx="357">
                  <c:v>51.73</c:v>
                </c:pt>
                <c:pt idx="358">
                  <c:v>51.71</c:v>
                </c:pt>
                <c:pt idx="359">
                  <c:v>51.68</c:v>
                </c:pt>
                <c:pt idx="360">
                  <c:v>51.67</c:v>
                </c:pt>
                <c:pt idx="361">
                  <c:v>51.67</c:v>
                </c:pt>
                <c:pt idx="362">
                  <c:v>51.67</c:v>
                </c:pt>
                <c:pt idx="363">
                  <c:v>51.66</c:v>
                </c:pt>
                <c:pt idx="364">
                  <c:v>51.66</c:v>
                </c:pt>
                <c:pt idx="365">
                  <c:v>51.66</c:v>
                </c:pt>
                <c:pt idx="366">
                  <c:v>51.64</c:v>
                </c:pt>
                <c:pt idx="367">
                  <c:v>51.63</c:v>
                </c:pt>
                <c:pt idx="368">
                  <c:v>51.61</c:v>
                </c:pt>
                <c:pt idx="369">
                  <c:v>51.6</c:v>
                </c:pt>
                <c:pt idx="370">
                  <c:v>51.57</c:v>
                </c:pt>
                <c:pt idx="371">
                  <c:v>51.56</c:v>
                </c:pt>
                <c:pt idx="372">
                  <c:v>51.54</c:v>
                </c:pt>
                <c:pt idx="373">
                  <c:v>51.52</c:v>
                </c:pt>
                <c:pt idx="374">
                  <c:v>51.5</c:v>
                </c:pt>
                <c:pt idx="375">
                  <c:v>51.48</c:v>
                </c:pt>
                <c:pt idx="376">
                  <c:v>51.46</c:v>
                </c:pt>
                <c:pt idx="377">
                  <c:v>51.44</c:v>
                </c:pt>
                <c:pt idx="378">
                  <c:v>51.41</c:v>
                </c:pt>
                <c:pt idx="379">
                  <c:v>51.39</c:v>
                </c:pt>
                <c:pt idx="380">
                  <c:v>51.37</c:v>
                </c:pt>
                <c:pt idx="381">
                  <c:v>51.34</c:v>
                </c:pt>
                <c:pt idx="382">
                  <c:v>51.32</c:v>
                </c:pt>
                <c:pt idx="383">
                  <c:v>51.31</c:v>
                </c:pt>
                <c:pt idx="384">
                  <c:v>51.3</c:v>
                </c:pt>
                <c:pt idx="385">
                  <c:v>51.28</c:v>
                </c:pt>
                <c:pt idx="386">
                  <c:v>51.27</c:v>
                </c:pt>
                <c:pt idx="387">
                  <c:v>51.25</c:v>
                </c:pt>
                <c:pt idx="388">
                  <c:v>51.23</c:v>
                </c:pt>
                <c:pt idx="389">
                  <c:v>51.22</c:v>
                </c:pt>
                <c:pt idx="390">
                  <c:v>51.2</c:v>
                </c:pt>
                <c:pt idx="391">
                  <c:v>51.19</c:v>
                </c:pt>
                <c:pt idx="392">
                  <c:v>51.18</c:v>
                </c:pt>
                <c:pt idx="393">
                  <c:v>51.17</c:v>
                </c:pt>
                <c:pt idx="394">
                  <c:v>51.14</c:v>
                </c:pt>
                <c:pt idx="395">
                  <c:v>51.12</c:v>
                </c:pt>
                <c:pt idx="396">
                  <c:v>51.09</c:v>
                </c:pt>
                <c:pt idx="397">
                  <c:v>51.07</c:v>
                </c:pt>
                <c:pt idx="398">
                  <c:v>51.05</c:v>
                </c:pt>
                <c:pt idx="399">
                  <c:v>51.03</c:v>
                </c:pt>
                <c:pt idx="400">
                  <c:v>51.01</c:v>
                </c:pt>
                <c:pt idx="401">
                  <c:v>50.98</c:v>
                </c:pt>
                <c:pt idx="402">
                  <c:v>50.95</c:v>
                </c:pt>
                <c:pt idx="403">
                  <c:v>50.92</c:v>
                </c:pt>
                <c:pt idx="404">
                  <c:v>50.89</c:v>
                </c:pt>
                <c:pt idx="405">
                  <c:v>50.86</c:v>
                </c:pt>
                <c:pt idx="406">
                  <c:v>50.84</c:v>
                </c:pt>
                <c:pt idx="407">
                  <c:v>50.82</c:v>
                </c:pt>
                <c:pt idx="408">
                  <c:v>50.79</c:v>
                </c:pt>
                <c:pt idx="409">
                  <c:v>50.77</c:v>
                </c:pt>
                <c:pt idx="410">
                  <c:v>50.75</c:v>
                </c:pt>
                <c:pt idx="411">
                  <c:v>50.73</c:v>
                </c:pt>
                <c:pt idx="412">
                  <c:v>50.7</c:v>
                </c:pt>
                <c:pt idx="413">
                  <c:v>50.69</c:v>
                </c:pt>
                <c:pt idx="414">
                  <c:v>50.67</c:v>
                </c:pt>
                <c:pt idx="415">
                  <c:v>50.64</c:v>
                </c:pt>
                <c:pt idx="416">
                  <c:v>50.62</c:v>
                </c:pt>
                <c:pt idx="417">
                  <c:v>50.6</c:v>
                </c:pt>
                <c:pt idx="418">
                  <c:v>50.58</c:v>
                </c:pt>
                <c:pt idx="419">
                  <c:v>50.57</c:v>
                </c:pt>
                <c:pt idx="420">
                  <c:v>50.57</c:v>
                </c:pt>
                <c:pt idx="421">
                  <c:v>50.56</c:v>
                </c:pt>
                <c:pt idx="422">
                  <c:v>50.56</c:v>
                </c:pt>
                <c:pt idx="423">
                  <c:v>50.55</c:v>
                </c:pt>
                <c:pt idx="424">
                  <c:v>50.55</c:v>
                </c:pt>
                <c:pt idx="425">
                  <c:v>50.55</c:v>
                </c:pt>
                <c:pt idx="426">
                  <c:v>50.55</c:v>
                </c:pt>
                <c:pt idx="427">
                  <c:v>50.54</c:v>
                </c:pt>
                <c:pt idx="428">
                  <c:v>50.54</c:v>
                </c:pt>
                <c:pt idx="429">
                  <c:v>50.53</c:v>
                </c:pt>
                <c:pt idx="430">
                  <c:v>50.52</c:v>
                </c:pt>
                <c:pt idx="431">
                  <c:v>50.51</c:v>
                </c:pt>
                <c:pt idx="432">
                  <c:v>50.5</c:v>
                </c:pt>
                <c:pt idx="433">
                  <c:v>50.49</c:v>
                </c:pt>
                <c:pt idx="434">
                  <c:v>50.47</c:v>
                </c:pt>
                <c:pt idx="435">
                  <c:v>50.46</c:v>
                </c:pt>
                <c:pt idx="436">
                  <c:v>50.44</c:v>
                </c:pt>
                <c:pt idx="437">
                  <c:v>50.42</c:v>
                </c:pt>
                <c:pt idx="438">
                  <c:v>50.4</c:v>
                </c:pt>
                <c:pt idx="439">
                  <c:v>50.39</c:v>
                </c:pt>
                <c:pt idx="440">
                  <c:v>50.36</c:v>
                </c:pt>
                <c:pt idx="441">
                  <c:v>50.34</c:v>
                </c:pt>
                <c:pt idx="442">
                  <c:v>50.32</c:v>
                </c:pt>
                <c:pt idx="443">
                  <c:v>50.3</c:v>
                </c:pt>
                <c:pt idx="444">
                  <c:v>50.27</c:v>
                </c:pt>
                <c:pt idx="445">
                  <c:v>50.25</c:v>
                </c:pt>
                <c:pt idx="446">
                  <c:v>50.23</c:v>
                </c:pt>
                <c:pt idx="447">
                  <c:v>50.2</c:v>
                </c:pt>
                <c:pt idx="448">
                  <c:v>50.19</c:v>
                </c:pt>
                <c:pt idx="449">
                  <c:v>50.17</c:v>
                </c:pt>
                <c:pt idx="450">
                  <c:v>50.15</c:v>
                </c:pt>
                <c:pt idx="451">
                  <c:v>50.13</c:v>
                </c:pt>
                <c:pt idx="452">
                  <c:v>50.12</c:v>
                </c:pt>
                <c:pt idx="453">
                  <c:v>50.1</c:v>
                </c:pt>
                <c:pt idx="454">
                  <c:v>50.09</c:v>
                </c:pt>
                <c:pt idx="455">
                  <c:v>50.08</c:v>
                </c:pt>
                <c:pt idx="456">
                  <c:v>50.07</c:v>
                </c:pt>
                <c:pt idx="457">
                  <c:v>50.05</c:v>
                </c:pt>
                <c:pt idx="458">
                  <c:v>50.05</c:v>
                </c:pt>
                <c:pt idx="459">
                  <c:v>50.04</c:v>
                </c:pt>
                <c:pt idx="460">
                  <c:v>50.03</c:v>
                </c:pt>
                <c:pt idx="461">
                  <c:v>50.02</c:v>
                </c:pt>
                <c:pt idx="462">
                  <c:v>50.01</c:v>
                </c:pt>
                <c:pt idx="463">
                  <c:v>50.01</c:v>
                </c:pt>
                <c:pt idx="464">
                  <c:v>50</c:v>
                </c:pt>
                <c:pt idx="465">
                  <c:v>49.99</c:v>
                </c:pt>
                <c:pt idx="466">
                  <c:v>49.98</c:v>
                </c:pt>
                <c:pt idx="467">
                  <c:v>49.97</c:v>
                </c:pt>
                <c:pt idx="468">
                  <c:v>49.95</c:v>
                </c:pt>
                <c:pt idx="469">
                  <c:v>49.94</c:v>
                </c:pt>
                <c:pt idx="470">
                  <c:v>49.93</c:v>
                </c:pt>
                <c:pt idx="471">
                  <c:v>49.9</c:v>
                </c:pt>
                <c:pt idx="472">
                  <c:v>49.89</c:v>
                </c:pt>
                <c:pt idx="473">
                  <c:v>49.86</c:v>
                </c:pt>
                <c:pt idx="474">
                  <c:v>49.84</c:v>
                </c:pt>
                <c:pt idx="475">
                  <c:v>49.82</c:v>
                </c:pt>
                <c:pt idx="476">
                  <c:v>49.81</c:v>
                </c:pt>
                <c:pt idx="477">
                  <c:v>49.79</c:v>
                </c:pt>
                <c:pt idx="478">
                  <c:v>49.77</c:v>
                </c:pt>
                <c:pt idx="479">
                  <c:v>49.76</c:v>
                </c:pt>
                <c:pt idx="480">
                  <c:v>49.75</c:v>
                </c:pt>
                <c:pt idx="481">
                  <c:v>49.74</c:v>
                </c:pt>
                <c:pt idx="482">
                  <c:v>49.73</c:v>
                </c:pt>
                <c:pt idx="483">
                  <c:v>49.73</c:v>
                </c:pt>
                <c:pt idx="484">
                  <c:v>49.72</c:v>
                </c:pt>
                <c:pt idx="485">
                  <c:v>49.71</c:v>
                </c:pt>
                <c:pt idx="486">
                  <c:v>49.7</c:v>
                </c:pt>
                <c:pt idx="487">
                  <c:v>49.68</c:v>
                </c:pt>
                <c:pt idx="488">
                  <c:v>49.66</c:v>
                </c:pt>
                <c:pt idx="489">
                  <c:v>49.65</c:v>
                </c:pt>
                <c:pt idx="490">
                  <c:v>49.64</c:v>
                </c:pt>
                <c:pt idx="491">
                  <c:v>49.63</c:v>
                </c:pt>
                <c:pt idx="492">
                  <c:v>49.62</c:v>
                </c:pt>
                <c:pt idx="493">
                  <c:v>49.62</c:v>
                </c:pt>
                <c:pt idx="494">
                  <c:v>49.62</c:v>
                </c:pt>
                <c:pt idx="495">
                  <c:v>49.61</c:v>
                </c:pt>
                <c:pt idx="496">
                  <c:v>49.61</c:v>
                </c:pt>
                <c:pt idx="497">
                  <c:v>49.61</c:v>
                </c:pt>
                <c:pt idx="498">
                  <c:v>49.6</c:v>
                </c:pt>
                <c:pt idx="499">
                  <c:v>49.6</c:v>
                </c:pt>
                <c:pt idx="500">
                  <c:v>49.6</c:v>
                </c:pt>
                <c:pt idx="501">
                  <c:v>49.6</c:v>
                </c:pt>
                <c:pt idx="502">
                  <c:v>49.6</c:v>
                </c:pt>
                <c:pt idx="503">
                  <c:v>49.59</c:v>
                </c:pt>
                <c:pt idx="504">
                  <c:v>49.59</c:v>
                </c:pt>
                <c:pt idx="505">
                  <c:v>49.59</c:v>
                </c:pt>
                <c:pt idx="506">
                  <c:v>49.58</c:v>
                </c:pt>
                <c:pt idx="507">
                  <c:v>49.56</c:v>
                </c:pt>
                <c:pt idx="508">
                  <c:v>49.55</c:v>
                </c:pt>
                <c:pt idx="509">
                  <c:v>49.53</c:v>
                </c:pt>
                <c:pt idx="510">
                  <c:v>49.5</c:v>
                </c:pt>
                <c:pt idx="511">
                  <c:v>49.49</c:v>
                </c:pt>
                <c:pt idx="512">
                  <c:v>49.47</c:v>
                </c:pt>
                <c:pt idx="513">
                  <c:v>49.45</c:v>
                </c:pt>
                <c:pt idx="514">
                  <c:v>49.43</c:v>
                </c:pt>
                <c:pt idx="515">
                  <c:v>49.42</c:v>
                </c:pt>
                <c:pt idx="516">
                  <c:v>49.4</c:v>
                </c:pt>
                <c:pt idx="517">
                  <c:v>49.39</c:v>
                </c:pt>
                <c:pt idx="518">
                  <c:v>49.37</c:v>
                </c:pt>
                <c:pt idx="519">
                  <c:v>49.36</c:v>
                </c:pt>
                <c:pt idx="520">
                  <c:v>49.35</c:v>
                </c:pt>
                <c:pt idx="521">
                  <c:v>49.33</c:v>
                </c:pt>
                <c:pt idx="522">
                  <c:v>49.32</c:v>
                </c:pt>
                <c:pt idx="523">
                  <c:v>49.32</c:v>
                </c:pt>
                <c:pt idx="524">
                  <c:v>49.31</c:v>
                </c:pt>
                <c:pt idx="525">
                  <c:v>49.3</c:v>
                </c:pt>
                <c:pt idx="526">
                  <c:v>49.28</c:v>
                </c:pt>
                <c:pt idx="527">
                  <c:v>49.27</c:v>
                </c:pt>
                <c:pt idx="528">
                  <c:v>49.25</c:v>
                </c:pt>
                <c:pt idx="529">
                  <c:v>49.22</c:v>
                </c:pt>
                <c:pt idx="530">
                  <c:v>49.21</c:v>
                </c:pt>
                <c:pt idx="531">
                  <c:v>49.2</c:v>
                </c:pt>
                <c:pt idx="532">
                  <c:v>49.18</c:v>
                </c:pt>
                <c:pt idx="533">
                  <c:v>49.16</c:v>
                </c:pt>
                <c:pt idx="534">
                  <c:v>49.15</c:v>
                </c:pt>
                <c:pt idx="535">
                  <c:v>49.14</c:v>
                </c:pt>
                <c:pt idx="536">
                  <c:v>49.13</c:v>
                </c:pt>
                <c:pt idx="537">
                  <c:v>49.12</c:v>
                </c:pt>
                <c:pt idx="538">
                  <c:v>49.11</c:v>
                </c:pt>
                <c:pt idx="539">
                  <c:v>49.11</c:v>
                </c:pt>
                <c:pt idx="540">
                  <c:v>49.09</c:v>
                </c:pt>
                <c:pt idx="541">
                  <c:v>49.08</c:v>
                </c:pt>
                <c:pt idx="542">
                  <c:v>49.08</c:v>
                </c:pt>
                <c:pt idx="543">
                  <c:v>49.07</c:v>
                </c:pt>
                <c:pt idx="544">
                  <c:v>49.06</c:v>
                </c:pt>
                <c:pt idx="545">
                  <c:v>49.06</c:v>
                </c:pt>
                <c:pt idx="546">
                  <c:v>49.05</c:v>
                </c:pt>
                <c:pt idx="547">
                  <c:v>49.05</c:v>
                </c:pt>
                <c:pt idx="548">
                  <c:v>49.04</c:v>
                </c:pt>
                <c:pt idx="549">
                  <c:v>49.04</c:v>
                </c:pt>
                <c:pt idx="550">
                  <c:v>49.03</c:v>
                </c:pt>
                <c:pt idx="551">
                  <c:v>49.03</c:v>
                </c:pt>
                <c:pt idx="552">
                  <c:v>49.03</c:v>
                </c:pt>
                <c:pt idx="553">
                  <c:v>49.03</c:v>
                </c:pt>
                <c:pt idx="554">
                  <c:v>49.02</c:v>
                </c:pt>
                <c:pt idx="555">
                  <c:v>49.01</c:v>
                </c:pt>
                <c:pt idx="556">
                  <c:v>49</c:v>
                </c:pt>
                <c:pt idx="557">
                  <c:v>48.99</c:v>
                </c:pt>
                <c:pt idx="558">
                  <c:v>48.98</c:v>
                </c:pt>
                <c:pt idx="559">
                  <c:v>48.97</c:v>
                </c:pt>
                <c:pt idx="560">
                  <c:v>48.96</c:v>
                </c:pt>
                <c:pt idx="561">
                  <c:v>48.95</c:v>
                </c:pt>
                <c:pt idx="562">
                  <c:v>48.94</c:v>
                </c:pt>
                <c:pt idx="563">
                  <c:v>48.93</c:v>
                </c:pt>
                <c:pt idx="564">
                  <c:v>48.93</c:v>
                </c:pt>
                <c:pt idx="565">
                  <c:v>48.92</c:v>
                </c:pt>
                <c:pt idx="566">
                  <c:v>48.91</c:v>
                </c:pt>
                <c:pt idx="567">
                  <c:v>48.91</c:v>
                </c:pt>
                <c:pt idx="568">
                  <c:v>48.9</c:v>
                </c:pt>
                <c:pt idx="569">
                  <c:v>48.89</c:v>
                </c:pt>
                <c:pt idx="570">
                  <c:v>48.88</c:v>
                </c:pt>
                <c:pt idx="571">
                  <c:v>48.88</c:v>
                </c:pt>
                <c:pt idx="572">
                  <c:v>48.87</c:v>
                </c:pt>
                <c:pt idx="573">
                  <c:v>48.86</c:v>
                </c:pt>
                <c:pt idx="574">
                  <c:v>48.85</c:v>
                </c:pt>
                <c:pt idx="575">
                  <c:v>48.84</c:v>
                </c:pt>
                <c:pt idx="576">
                  <c:v>48.83</c:v>
                </c:pt>
                <c:pt idx="577">
                  <c:v>48.82</c:v>
                </c:pt>
                <c:pt idx="578">
                  <c:v>48.81</c:v>
                </c:pt>
                <c:pt idx="579">
                  <c:v>48.81</c:v>
                </c:pt>
                <c:pt idx="580">
                  <c:v>48.8</c:v>
                </c:pt>
                <c:pt idx="581">
                  <c:v>48.8</c:v>
                </c:pt>
                <c:pt idx="582">
                  <c:v>48.79</c:v>
                </c:pt>
                <c:pt idx="583">
                  <c:v>48.78</c:v>
                </c:pt>
                <c:pt idx="584">
                  <c:v>48.76</c:v>
                </c:pt>
                <c:pt idx="585">
                  <c:v>48.76</c:v>
                </c:pt>
                <c:pt idx="586">
                  <c:v>48.75</c:v>
                </c:pt>
                <c:pt idx="587">
                  <c:v>48.75</c:v>
                </c:pt>
                <c:pt idx="588">
                  <c:v>48.74</c:v>
                </c:pt>
                <c:pt idx="589">
                  <c:v>48.74</c:v>
                </c:pt>
                <c:pt idx="590">
                  <c:v>48.73</c:v>
                </c:pt>
                <c:pt idx="591">
                  <c:v>48.72</c:v>
                </c:pt>
                <c:pt idx="592">
                  <c:v>48.71</c:v>
                </c:pt>
                <c:pt idx="593">
                  <c:v>48.71</c:v>
                </c:pt>
                <c:pt idx="594">
                  <c:v>48.71</c:v>
                </c:pt>
                <c:pt idx="595">
                  <c:v>48.7</c:v>
                </c:pt>
                <c:pt idx="596">
                  <c:v>48.69</c:v>
                </c:pt>
                <c:pt idx="597">
                  <c:v>48.69</c:v>
                </c:pt>
                <c:pt idx="598">
                  <c:v>48.69</c:v>
                </c:pt>
                <c:pt idx="599">
                  <c:v>48.69</c:v>
                </c:pt>
                <c:pt idx="600">
                  <c:v>48.69</c:v>
                </c:pt>
                <c:pt idx="601">
                  <c:v>48.69</c:v>
                </c:pt>
                <c:pt idx="602">
                  <c:v>48.69</c:v>
                </c:pt>
                <c:pt idx="603">
                  <c:v>48.69</c:v>
                </c:pt>
                <c:pt idx="604">
                  <c:v>48.7</c:v>
                </c:pt>
                <c:pt idx="605">
                  <c:v>48.7</c:v>
                </c:pt>
                <c:pt idx="606">
                  <c:v>48.7</c:v>
                </c:pt>
                <c:pt idx="607">
                  <c:v>48.7</c:v>
                </c:pt>
                <c:pt idx="608">
                  <c:v>48.71</c:v>
                </c:pt>
                <c:pt idx="609">
                  <c:v>48.71</c:v>
                </c:pt>
                <c:pt idx="610">
                  <c:v>48.71</c:v>
                </c:pt>
                <c:pt idx="611">
                  <c:v>48.71</c:v>
                </c:pt>
                <c:pt idx="612">
                  <c:v>48.71</c:v>
                </c:pt>
                <c:pt idx="613">
                  <c:v>48.71</c:v>
                </c:pt>
                <c:pt idx="614">
                  <c:v>48.71</c:v>
                </c:pt>
                <c:pt idx="615">
                  <c:v>48.72</c:v>
                </c:pt>
                <c:pt idx="616">
                  <c:v>48.72</c:v>
                </c:pt>
                <c:pt idx="617">
                  <c:v>48.72</c:v>
                </c:pt>
                <c:pt idx="618">
                  <c:v>48.72</c:v>
                </c:pt>
                <c:pt idx="619">
                  <c:v>48.72</c:v>
                </c:pt>
                <c:pt idx="620">
                  <c:v>48.72</c:v>
                </c:pt>
                <c:pt idx="621">
                  <c:v>48.73</c:v>
                </c:pt>
                <c:pt idx="622">
                  <c:v>48.73</c:v>
                </c:pt>
                <c:pt idx="623">
                  <c:v>48.73</c:v>
                </c:pt>
                <c:pt idx="624">
                  <c:v>48.73</c:v>
                </c:pt>
                <c:pt idx="625">
                  <c:v>48.74</c:v>
                </c:pt>
                <c:pt idx="626">
                  <c:v>48.75</c:v>
                </c:pt>
                <c:pt idx="627">
                  <c:v>48.75</c:v>
                </c:pt>
                <c:pt idx="628">
                  <c:v>48.76</c:v>
                </c:pt>
                <c:pt idx="629">
                  <c:v>48.77</c:v>
                </c:pt>
                <c:pt idx="630">
                  <c:v>48.78</c:v>
                </c:pt>
                <c:pt idx="631">
                  <c:v>48.78</c:v>
                </c:pt>
                <c:pt idx="632">
                  <c:v>48.78</c:v>
                </c:pt>
                <c:pt idx="633">
                  <c:v>48.79</c:v>
                </c:pt>
                <c:pt idx="634">
                  <c:v>48.8</c:v>
                </c:pt>
                <c:pt idx="635">
                  <c:v>48.8</c:v>
                </c:pt>
                <c:pt idx="636">
                  <c:v>48.81</c:v>
                </c:pt>
                <c:pt idx="637">
                  <c:v>48.83</c:v>
                </c:pt>
                <c:pt idx="638">
                  <c:v>48.83</c:v>
                </c:pt>
                <c:pt idx="639">
                  <c:v>48.84</c:v>
                </c:pt>
                <c:pt idx="640">
                  <c:v>48.84</c:v>
                </c:pt>
                <c:pt idx="641">
                  <c:v>48.85</c:v>
                </c:pt>
                <c:pt idx="642">
                  <c:v>48.86</c:v>
                </c:pt>
                <c:pt idx="643">
                  <c:v>48.87</c:v>
                </c:pt>
                <c:pt idx="644">
                  <c:v>48.89</c:v>
                </c:pt>
                <c:pt idx="645">
                  <c:v>48.9</c:v>
                </c:pt>
                <c:pt idx="646">
                  <c:v>48.91</c:v>
                </c:pt>
                <c:pt idx="647">
                  <c:v>48.92</c:v>
                </c:pt>
                <c:pt idx="648">
                  <c:v>48.93</c:v>
                </c:pt>
                <c:pt idx="649">
                  <c:v>48.93</c:v>
                </c:pt>
                <c:pt idx="650">
                  <c:v>48.93</c:v>
                </c:pt>
                <c:pt idx="651">
                  <c:v>48.94</c:v>
                </c:pt>
                <c:pt idx="652">
                  <c:v>48.95</c:v>
                </c:pt>
                <c:pt idx="653">
                  <c:v>48.95</c:v>
                </c:pt>
                <c:pt idx="654">
                  <c:v>48.96</c:v>
                </c:pt>
                <c:pt idx="655">
                  <c:v>48.97</c:v>
                </c:pt>
                <c:pt idx="656">
                  <c:v>48.97</c:v>
                </c:pt>
                <c:pt idx="657">
                  <c:v>48.98</c:v>
                </c:pt>
                <c:pt idx="658">
                  <c:v>48.98</c:v>
                </c:pt>
                <c:pt idx="659">
                  <c:v>48.99</c:v>
                </c:pt>
                <c:pt idx="660">
                  <c:v>49</c:v>
                </c:pt>
                <c:pt idx="661">
                  <c:v>49</c:v>
                </c:pt>
                <c:pt idx="662">
                  <c:v>49.01</c:v>
                </c:pt>
                <c:pt idx="663">
                  <c:v>49.02</c:v>
                </c:pt>
                <c:pt idx="664">
                  <c:v>49.02</c:v>
                </c:pt>
                <c:pt idx="665">
                  <c:v>49.03</c:v>
                </c:pt>
                <c:pt idx="666">
                  <c:v>49.03</c:v>
                </c:pt>
                <c:pt idx="667">
                  <c:v>49.04</c:v>
                </c:pt>
                <c:pt idx="668">
                  <c:v>49.04</c:v>
                </c:pt>
                <c:pt idx="669">
                  <c:v>49.05</c:v>
                </c:pt>
                <c:pt idx="670">
                  <c:v>49.05</c:v>
                </c:pt>
                <c:pt idx="671">
                  <c:v>49.05</c:v>
                </c:pt>
                <c:pt idx="672">
                  <c:v>49.05</c:v>
                </c:pt>
                <c:pt idx="673">
                  <c:v>49.06</c:v>
                </c:pt>
                <c:pt idx="674">
                  <c:v>49.06</c:v>
                </c:pt>
                <c:pt idx="675">
                  <c:v>49.07</c:v>
                </c:pt>
                <c:pt idx="676">
                  <c:v>49.07</c:v>
                </c:pt>
                <c:pt idx="677">
                  <c:v>49.07</c:v>
                </c:pt>
                <c:pt idx="678">
                  <c:v>49.08</c:v>
                </c:pt>
                <c:pt idx="679">
                  <c:v>49.08</c:v>
                </c:pt>
                <c:pt idx="680">
                  <c:v>49.09</c:v>
                </c:pt>
                <c:pt idx="681">
                  <c:v>49.09</c:v>
                </c:pt>
                <c:pt idx="682">
                  <c:v>49.1</c:v>
                </c:pt>
                <c:pt idx="683">
                  <c:v>49.1</c:v>
                </c:pt>
                <c:pt idx="684">
                  <c:v>49.11</c:v>
                </c:pt>
                <c:pt idx="685">
                  <c:v>49.12</c:v>
                </c:pt>
                <c:pt idx="686">
                  <c:v>49.13</c:v>
                </c:pt>
                <c:pt idx="687">
                  <c:v>49.14</c:v>
                </c:pt>
                <c:pt idx="688">
                  <c:v>49.15</c:v>
                </c:pt>
                <c:pt idx="689">
                  <c:v>49.15</c:v>
                </c:pt>
                <c:pt idx="690">
                  <c:v>49.15</c:v>
                </c:pt>
                <c:pt idx="691">
                  <c:v>49.16</c:v>
                </c:pt>
                <c:pt idx="692">
                  <c:v>49.16</c:v>
                </c:pt>
                <c:pt idx="693">
                  <c:v>49.18</c:v>
                </c:pt>
                <c:pt idx="694">
                  <c:v>49.19</c:v>
                </c:pt>
                <c:pt idx="695">
                  <c:v>49.2</c:v>
                </c:pt>
                <c:pt idx="696">
                  <c:v>49.21</c:v>
                </c:pt>
                <c:pt idx="697">
                  <c:v>49.22</c:v>
                </c:pt>
                <c:pt idx="698">
                  <c:v>49.23</c:v>
                </c:pt>
                <c:pt idx="699">
                  <c:v>49.23</c:v>
                </c:pt>
                <c:pt idx="700">
                  <c:v>49.24</c:v>
                </c:pt>
                <c:pt idx="701">
                  <c:v>49.25</c:v>
                </c:pt>
                <c:pt idx="702">
                  <c:v>49.27</c:v>
                </c:pt>
                <c:pt idx="703">
                  <c:v>49.28</c:v>
                </c:pt>
                <c:pt idx="704">
                  <c:v>49.29</c:v>
                </c:pt>
                <c:pt idx="705">
                  <c:v>49.3</c:v>
                </c:pt>
                <c:pt idx="706">
                  <c:v>49.3</c:v>
                </c:pt>
                <c:pt idx="707">
                  <c:v>49.31</c:v>
                </c:pt>
                <c:pt idx="708">
                  <c:v>49.32</c:v>
                </c:pt>
                <c:pt idx="709">
                  <c:v>49.33</c:v>
                </c:pt>
                <c:pt idx="710">
                  <c:v>49.34</c:v>
                </c:pt>
                <c:pt idx="711">
                  <c:v>49.36</c:v>
                </c:pt>
                <c:pt idx="712">
                  <c:v>49.37</c:v>
                </c:pt>
                <c:pt idx="713">
                  <c:v>49.38</c:v>
                </c:pt>
                <c:pt idx="714">
                  <c:v>49.4</c:v>
                </c:pt>
                <c:pt idx="715">
                  <c:v>49.41</c:v>
                </c:pt>
                <c:pt idx="716">
                  <c:v>49.42</c:v>
                </c:pt>
                <c:pt idx="717">
                  <c:v>49.42</c:v>
                </c:pt>
                <c:pt idx="718">
                  <c:v>49.43</c:v>
                </c:pt>
                <c:pt idx="719">
                  <c:v>49.44</c:v>
                </c:pt>
                <c:pt idx="720">
                  <c:v>49.45</c:v>
                </c:pt>
                <c:pt idx="721">
                  <c:v>49.47</c:v>
                </c:pt>
                <c:pt idx="722">
                  <c:v>49.48</c:v>
                </c:pt>
                <c:pt idx="723">
                  <c:v>49.5</c:v>
                </c:pt>
                <c:pt idx="724">
                  <c:v>49.51</c:v>
                </c:pt>
                <c:pt idx="725">
                  <c:v>49.52</c:v>
                </c:pt>
                <c:pt idx="726">
                  <c:v>49.52</c:v>
                </c:pt>
                <c:pt idx="727">
                  <c:v>49.53</c:v>
                </c:pt>
                <c:pt idx="728">
                  <c:v>49.54</c:v>
                </c:pt>
                <c:pt idx="729">
                  <c:v>49.55</c:v>
                </c:pt>
                <c:pt idx="730">
                  <c:v>49.56</c:v>
                </c:pt>
                <c:pt idx="731">
                  <c:v>49.57</c:v>
                </c:pt>
                <c:pt idx="732">
                  <c:v>49.58</c:v>
                </c:pt>
                <c:pt idx="733">
                  <c:v>49.58</c:v>
                </c:pt>
                <c:pt idx="734">
                  <c:v>49.59</c:v>
                </c:pt>
                <c:pt idx="735">
                  <c:v>49.59</c:v>
                </c:pt>
                <c:pt idx="736">
                  <c:v>49.6</c:v>
                </c:pt>
                <c:pt idx="737">
                  <c:v>49.6</c:v>
                </c:pt>
                <c:pt idx="738">
                  <c:v>49.6</c:v>
                </c:pt>
                <c:pt idx="739">
                  <c:v>49.6</c:v>
                </c:pt>
                <c:pt idx="740">
                  <c:v>49.6</c:v>
                </c:pt>
                <c:pt idx="741">
                  <c:v>49.6</c:v>
                </c:pt>
                <c:pt idx="742">
                  <c:v>49.6</c:v>
                </c:pt>
                <c:pt idx="743">
                  <c:v>49.6</c:v>
                </c:pt>
                <c:pt idx="744">
                  <c:v>49.6</c:v>
                </c:pt>
                <c:pt idx="745">
                  <c:v>49.6</c:v>
                </c:pt>
                <c:pt idx="746">
                  <c:v>49.6</c:v>
                </c:pt>
                <c:pt idx="747">
                  <c:v>49.61</c:v>
                </c:pt>
                <c:pt idx="748">
                  <c:v>49.61</c:v>
                </c:pt>
                <c:pt idx="749">
                  <c:v>49.61</c:v>
                </c:pt>
                <c:pt idx="750">
                  <c:v>49.61</c:v>
                </c:pt>
                <c:pt idx="751">
                  <c:v>49.61</c:v>
                </c:pt>
                <c:pt idx="752">
                  <c:v>49.61</c:v>
                </c:pt>
                <c:pt idx="753">
                  <c:v>49.62</c:v>
                </c:pt>
                <c:pt idx="754">
                  <c:v>49.62</c:v>
                </c:pt>
                <c:pt idx="755">
                  <c:v>49.62</c:v>
                </c:pt>
                <c:pt idx="756">
                  <c:v>49.63</c:v>
                </c:pt>
                <c:pt idx="757">
                  <c:v>49.63</c:v>
                </c:pt>
                <c:pt idx="758">
                  <c:v>49.63</c:v>
                </c:pt>
                <c:pt idx="759">
                  <c:v>49.63</c:v>
                </c:pt>
                <c:pt idx="760">
                  <c:v>49.64</c:v>
                </c:pt>
                <c:pt idx="761">
                  <c:v>49.64</c:v>
                </c:pt>
                <c:pt idx="762">
                  <c:v>49.65</c:v>
                </c:pt>
                <c:pt idx="763">
                  <c:v>49.65</c:v>
                </c:pt>
                <c:pt idx="764">
                  <c:v>49.66</c:v>
                </c:pt>
                <c:pt idx="765">
                  <c:v>49.66</c:v>
                </c:pt>
                <c:pt idx="766">
                  <c:v>49.66</c:v>
                </c:pt>
                <c:pt idx="767">
                  <c:v>49.67</c:v>
                </c:pt>
                <c:pt idx="768">
                  <c:v>49.67</c:v>
                </c:pt>
                <c:pt idx="769">
                  <c:v>49.67</c:v>
                </c:pt>
                <c:pt idx="770">
                  <c:v>49.68</c:v>
                </c:pt>
                <c:pt idx="771">
                  <c:v>49.68</c:v>
                </c:pt>
                <c:pt idx="772">
                  <c:v>49.69</c:v>
                </c:pt>
                <c:pt idx="773">
                  <c:v>49.69</c:v>
                </c:pt>
                <c:pt idx="774">
                  <c:v>49.7</c:v>
                </c:pt>
                <c:pt idx="775">
                  <c:v>49.71</c:v>
                </c:pt>
                <c:pt idx="776">
                  <c:v>49.71</c:v>
                </c:pt>
                <c:pt idx="777">
                  <c:v>49.72</c:v>
                </c:pt>
                <c:pt idx="778">
                  <c:v>49.72</c:v>
                </c:pt>
                <c:pt idx="779">
                  <c:v>49.72</c:v>
                </c:pt>
                <c:pt idx="780">
                  <c:v>49.72</c:v>
                </c:pt>
                <c:pt idx="781">
                  <c:v>49.73</c:v>
                </c:pt>
                <c:pt idx="782">
                  <c:v>49.73</c:v>
                </c:pt>
                <c:pt idx="783">
                  <c:v>49.73</c:v>
                </c:pt>
                <c:pt idx="784">
                  <c:v>49.74</c:v>
                </c:pt>
                <c:pt idx="785">
                  <c:v>49.74</c:v>
                </c:pt>
                <c:pt idx="786">
                  <c:v>49.74</c:v>
                </c:pt>
                <c:pt idx="787">
                  <c:v>49.75</c:v>
                </c:pt>
                <c:pt idx="788">
                  <c:v>49.75</c:v>
                </c:pt>
                <c:pt idx="789">
                  <c:v>49.75</c:v>
                </c:pt>
                <c:pt idx="790">
                  <c:v>49.75</c:v>
                </c:pt>
                <c:pt idx="791">
                  <c:v>49.75</c:v>
                </c:pt>
                <c:pt idx="792">
                  <c:v>49.75</c:v>
                </c:pt>
                <c:pt idx="793">
                  <c:v>49.75</c:v>
                </c:pt>
                <c:pt idx="794">
                  <c:v>49.75</c:v>
                </c:pt>
                <c:pt idx="795">
                  <c:v>49.76</c:v>
                </c:pt>
                <c:pt idx="796">
                  <c:v>49.76</c:v>
                </c:pt>
                <c:pt idx="797">
                  <c:v>49.76</c:v>
                </c:pt>
                <c:pt idx="798">
                  <c:v>49.76</c:v>
                </c:pt>
                <c:pt idx="799">
                  <c:v>49.76</c:v>
                </c:pt>
                <c:pt idx="800">
                  <c:v>49.77</c:v>
                </c:pt>
                <c:pt idx="801">
                  <c:v>49.77</c:v>
                </c:pt>
                <c:pt idx="802">
                  <c:v>49.77</c:v>
                </c:pt>
                <c:pt idx="803">
                  <c:v>49.78</c:v>
                </c:pt>
                <c:pt idx="804">
                  <c:v>49.78</c:v>
                </c:pt>
                <c:pt idx="805">
                  <c:v>49.78</c:v>
                </c:pt>
                <c:pt idx="806">
                  <c:v>49.79</c:v>
                </c:pt>
                <c:pt idx="807">
                  <c:v>49.78</c:v>
                </c:pt>
                <c:pt idx="808">
                  <c:v>49.78</c:v>
                </c:pt>
                <c:pt idx="809">
                  <c:v>49.79</c:v>
                </c:pt>
                <c:pt idx="810">
                  <c:v>49.79</c:v>
                </c:pt>
                <c:pt idx="811">
                  <c:v>49.8</c:v>
                </c:pt>
                <c:pt idx="812">
                  <c:v>49.8</c:v>
                </c:pt>
                <c:pt idx="813">
                  <c:v>49.8</c:v>
                </c:pt>
                <c:pt idx="814">
                  <c:v>49.81</c:v>
                </c:pt>
                <c:pt idx="815">
                  <c:v>49.81</c:v>
                </c:pt>
                <c:pt idx="816">
                  <c:v>49.81</c:v>
                </c:pt>
                <c:pt idx="817">
                  <c:v>49.81</c:v>
                </c:pt>
                <c:pt idx="818">
                  <c:v>49.81</c:v>
                </c:pt>
                <c:pt idx="819">
                  <c:v>49.81</c:v>
                </c:pt>
                <c:pt idx="820">
                  <c:v>49.81</c:v>
                </c:pt>
                <c:pt idx="821">
                  <c:v>49.81</c:v>
                </c:pt>
                <c:pt idx="822">
                  <c:v>49.81</c:v>
                </c:pt>
                <c:pt idx="823">
                  <c:v>49.81</c:v>
                </c:pt>
                <c:pt idx="824">
                  <c:v>49.8</c:v>
                </c:pt>
                <c:pt idx="825">
                  <c:v>49.8</c:v>
                </c:pt>
                <c:pt idx="826">
                  <c:v>49.8</c:v>
                </c:pt>
                <c:pt idx="827">
                  <c:v>49.8</c:v>
                </c:pt>
                <c:pt idx="828">
                  <c:v>49.79</c:v>
                </c:pt>
                <c:pt idx="829">
                  <c:v>49.8</c:v>
                </c:pt>
                <c:pt idx="830">
                  <c:v>49.8</c:v>
                </c:pt>
                <c:pt idx="831">
                  <c:v>49.79</c:v>
                </c:pt>
                <c:pt idx="832">
                  <c:v>49.79</c:v>
                </c:pt>
                <c:pt idx="833">
                  <c:v>49.79</c:v>
                </c:pt>
                <c:pt idx="834">
                  <c:v>49.79</c:v>
                </c:pt>
                <c:pt idx="835">
                  <c:v>49.79</c:v>
                </c:pt>
                <c:pt idx="836">
                  <c:v>49.79</c:v>
                </c:pt>
                <c:pt idx="837">
                  <c:v>49.8</c:v>
                </c:pt>
                <c:pt idx="838">
                  <c:v>49.79</c:v>
                </c:pt>
                <c:pt idx="839">
                  <c:v>49.8</c:v>
                </c:pt>
                <c:pt idx="840">
                  <c:v>49.8</c:v>
                </c:pt>
                <c:pt idx="841">
                  <c:v>49.8</c:v>
                </c:pt>
                <c:pt idx="842">
                  <c:v>49.8</c:v>
                </c:pt>
                <c:pt idx="843">
                  <c:v>49.8</c:v>
                </c:pt>
                <c:pt idx="844">
                  <c:v>49.8</c:v>
                </c:pt>
                <c:pt idx="845">
                  <c:v>49.8</c:v>
                </c:pt>
                <c:pt idx="846">
                  <c:v>49.8</c:v>
                </c:pt>
                <c:pt idx="847">
                  <c:v>49.79</c:v>
                </c:pt>
                <c:pt idx="848">
                  <c:v>49.79</c:v>
                </c:pt>
                <c:pt idx="849">
                  <c:v>49.79</c:v>
                </c:pt>
                <c:pt idx="850">
                  <c:v>49.78</c:v>
                </c:pt>
                <c:pt idx="851">
                  <c:v>49.78</c:v>
                </c:pt>
                <c:pt idx="852">
                  <c:v>49.78</c:v>
                </c:pt>
                <c:pt idx="853">
                  <c:v>49.78</c:v>
                </c:pt>
                <c:pt idx="854">
                  <c:v>49.78</c:v>
                </c:pt>
                <c:pt idx="855">
                  <c:v>49.78</c:v>
                </c:pt>
                <c:pt idx="856">
                  <c:v>49.78</c:v>
                </c:pt>
                <c:pt idx="857">
                  <c:v>49.77</c:v>
                </c:pt>
                <c:pt idx="858">
                  <c:v>49.77</c:v>
                </c:pt>
                <c:pt idx="859">
                  <c:v>49.76</c:v>
                </c:pt>
                <c:pt idx="860">
                  <c:v>49.75</c:v>
                </c:pt>
                <c:pt idx="861">
                  <c:v>49.75</c:v>
                </c:pt>
                <c:pt idx="862">
                  <c:v>49.75</c:v>
                </c:pt>
                <c:pt idx="863">
                  <c:v>49.75</c:v>
                </c:pt>
                <c:pt idx="864">
                  <c:v>49.75</c:v>
                </c:pt>
                <c:pt idx="865">
                  <c:v>49.75</c:v>
                </c:pt>
                <c:pt idx="866">
                  <c:v>49.75</c:v>
                </c:pt>
                <c:pt idx="867">
                  <c:v>49.75</c:v>
                </c:pt>
                <c:pt idx="868">
                  <c:v>49.75</c:v>
                </c:pt>
                <c:pt idx="869">
                  <c:v>49.75</c:v>
                </c:pt>
                <c:pt idx="870">
                  <c:v>49.75</c:v>
                </c:pt>
                <c:pt idx="871">
                  <c:v>49.74</c:v>
                </c:pt>
                <c:pt idx="872">
                  <c:v>49.74</c:v>
                </c:pt>
                <c:pt idx="873">
                  <c:v>49.73</c:v>
                </c:pt>
                <c:pt idx="874">
                  <c:v>49.73</c:v>
                </c:pt>
                <c:pt idx="875">
                  <c:v>49.73</c:v>
                </c:pt>
                <c:pt idx="876">
                  <c:v>49.73</c:v>
                </c:pt>
                <c:pt idx="877">
                  <c:v>49.72</c:v>
                </c:pt>
                <c:pt idx="878">
                  <c:v>49.72</c:v>
                </c:pt>
                <c:pt idx="879">
                  <c:v>49.72</c:v>
                </c:pt>
                <c:pt idx="880">
                  <c:v>49.72</c:v>
                </c:pt>
                <c:pt idx="881">
                  <c:v>49.72</c:v>
                </c:pt>
                <c:pt idx="882">
                  <c:v>49.72</c:v>
                </c:pt>
                <c:pt idx="883">
                  <c:v>49.72</c:v>
                </c:pt>
                <c:pt idx="884">
                  <c:v>49.71</c:v>
                </c:pt>
                <c:pt idx="885">
                  <c:v>49.71</c:v>
                </c:pt>
                <c:pt idx="886">
                  <c:v>49.71</c:v>
                </c:pt>
                <c:pt idx="887">
                  <c:v>49.7</c:v>
                </c:pt>
                <c:pt idx="888">
                  <c:v>49.7</c:v>
                </c:pt>
                <c:pt idx="889">
                  <c:v>49.69</c:v>
                </c:pt>
                <c:pt idx="890">
                  <c:v>49.68</c:v>
                </c:pt>
                <c:pt idx="891">
                  <c:v>49.68</c:v>
                </c:pt>
                <c:pt idx="892">
                  <c:v>49.67</c:v>
                </c:pt>
                <c:pt idx="893">
                  <c:v>49.67</c:v>
                </c:pt>
                <c:pt idx="894">
                  <c:v>49.67</c:v>
                </c:pt>
                <c:pt idx="895">
                  <c:v>49.66</c:v>
                </c:pt>
                <c:pt idx="896">
                  <c:v>49.66</c:v>
                </c:pt>
                <c:pt idx="897">
                  <c:v>49.66</c:v>
                </c:pt>
                <c:pt idx="898">
                  <c:v>49.66</c:v>
                </c:pt>
                <c:pt idx="899">
                  <c:v>49.65</c:v>
                </c:pt>
                <c:pt idx="900">
                  <c:v>49.65</c:v>
                </c:pt>
                <c:pt idx="901">
                  <c:v>49.65</c:v>
                </c:pt>
                <c:pt idx="902">
                  <c:v>49.65</c:v>
                </c:pt>
                <c:pt idx="903">
                  <c:v>49.64</c:v>
                </c:pt>
                <c:pt idx="904">
                  <c:v>49.64</c:v>
                </c:pt>
                <c:pt idx="905">
                  <c:v>49.64</c:v>
                </c:pt>
                <c:pt idx="906">
                  <c:v>49.64</c:v>
                </c:pt>
                <c:pt idx="907">
                  <c:v>49.64</c:v>
                </c:pt>
                <c:pt idx="908">
                  <c:v>49.63</c:v>
                </c:pt>
                <c:pt idx="909">
                  <c:v>49.63</c:v>
                </c:pt>
                <c:pt idx="910">
                  <c:v>49.63</c:v>
                </c:pt>
                <c:pt idx="911">
                  <c:v>49.63</c:v>
                </c:pt>
                <c:pt idx="912">
                  <c:v>49.62</c:v>
                </c:pt>
                <c:pt idx="913">
                  <c:v>49.62</c:v>
                </c:pt>
                <c:pt idx="914">
                  <c:v>49.62</c:v>
                </c:pt>
                <c:pt idx="915">
                  <c:v>49.61</c:v>
                </c:pt>
                <c:pt idx="916">
                  <c:v>49.61</c:v>
                </c:pt>
                <c:pt idx="917">
                  <c:v>49.62</c:v>
                </c:pt>
                <c:pt idx="918">
                  <c:v>49.62</c:v>
                </c:pt>
                <c:pt idx="919">
                  <c:v>49.61</c:v>
                </c:pt>
                <c:pt idx="920">
                  <c:v>49.61</c:v>
                </c:pt>
                <c:pt idx="921">
                  <c:v>49.61</c:v>
                </c:pt>
                <c:pt idx="922">
                  <c:v>49.61</c:v>
                </c:pt>
                <c:pt idx="923">
                  <c:v>49.61</c:v>
                </c:pt>
                <c:pt idx="924">
                  <c:v>49.61</c:v>
                </c:pt>
                <c:pt idx="925">
                  <c:v>49.61</c:v>
                </c:pt>
                <c:pt idx="926">
                  <c:v>49.6</c:v>
                </c:pt>
                <c:pt idx="927">
                  <c:v>49.6</c:v>
                </c:pt>
                <c:pt idx="928">
                  <c:v>49.6</c:v>
                </c:pt>
                <c:pt idx="929">
                  <c:v>49.6</c:v>
                </c:pt>
                <c:pt idx="930">
                  <c:v>49.6</c:v>
                </c:pt>
                <c:pt idx="931">
                  <c:v>49.6</c:v>
                </c:pt>
                <c:pt idx="932">
                  <c:v>49.6</c:v>
                </c:pt>
                <c:pt idx="933">
                  <c:v>49.6</c:v>
                </c:pt>
                <c:pt idx="934">
                  <c:v>49.6</c:v>
                </c:pt>
                <c:pt idx="935">
                  <c:v>49.6</c:v>
                </c:pt>
                <c:pt idx="936">
                  <c:v>49.6</c:v>
                </c:pt>
                <c:pt idx="937">
                  <c:v>49.6</c:v>
                </c:pt>
                <c:pt idx="938">
                  <c:v>49.6</c:v>
                </c:pt>
                <c:pt idx="939">
                  <c:v>49.6</c:v>
                </c:pt>
                <c:pt idx="940">
                  <c:v>49.6</c:v>
                </c:pt>
                <c:pt idx="941">
                  <c:v>49.6</c:v>
                </c:pt>
                <c:pt idx="942">
                  <c:v>49.6</c:v>
                </c:pt>
                <c:pt idx="943">
                  <c:v>49.6</c:v>
                </c:pt>
                <c:pt idx="944">
                  <c:v>49.6</c:v>
                </c:pt>
                <c:pt idx="945">
                  <c:v>49.6</c:v>
                </c:pt>
                <c:pt idx="946">
                  <c:v>49.6</c:v>
                </c:pt>
                <c:pt idx="947">
                  <c:v>49.6</c:v>
                </c:pt>
                <c:pt idx="948">
                  <c:v>49.6</c:v>
                </c:pt>
                <c:pt idx="949">
                  <c:v>49.6</c:v>
                </c:pt>
                <c:pt idx="950">
                  <c:v>49.6</c:v>
                </c:pt>
                <c:pt idx="951">
                  <c:v>49.59</c:v>
                </c:pt>
                <c:pt idx="952">
                  <c:v>49.59</c:v>
                </c:pt>
                <c:pt idx="953">
                  <c:v>49.59</c:v>
                </c:pt>
                <c:pt idx="954">
                  <c:v>49.58</c:v>
                </c:pt>
                <c:pt idx="955">
                  <c:v>49.58</c:v>
                </c:pt>
                <c:pt idx="956">
                  <c:v>49.58</c:v>
                </c:pt>
                <c:pt idx="957">
                  <c:v>49.58</c:v>
                </c:pt>
                <c:pt idx="958">
                  <c:v>49.58</c:v>
                </c:pt>
                <c:pt idx="959">
                  <c:v>49.58</c:v>
                </c:pt>
                <c:pt idx="960">
                  <c:v>49.58</c:v>
                </c:pt>
                <c:pt idx="961">
                  <c:v>49.58</c:v>
                </c:pt>
                <c:pt idx="962">
                  <c:v>49.58</c:v>
                </c:pt>
                <c:pt idx="963">
                  <c:v>49.58</c:v>
                </c:pt>
                <c:pt idx="964">
                  <c:v>49.57</c:v>
                </c:pt>
                <c:pt idx="965">
                  <c:v>49.57</c:v>
                </c:pt>
                <c:pt idx="966">
                  <c:v>49.57</c:v>
                </c:pt>
                <c:pt idx="967">
                  <c:v>49.57</c:v>
                </c:pt>
                <c:pt idx="968">
                  <c:v>49.56</c:v>
                </c:pt>
                <c:pt idx="969">
                  <c:v>49.56</c:v>
                </c:pt>
                <c:pt idx="970">
                  <c:v>49.56</c:v>
                </c:pt>
                <c:pt idx="971">
                  <c:v>49.56</c:v>
                </c:pt>
                <c:pt idx="972">
                  <c:v>49.56</c:v>
                </c:pt>
                <c:pt idx="973">
                  <c:v>49.56</c:v>
                </c:pt>
                <c:pt idx="974">
                  <c:v>49.56</c:v>
                </c:pt>
                <c:pt idx="975">
                  <c:v>49.56</c:v>
                </c:pt>
                <c:pt idx="976">
                  <c:v>49.56</c:v>
                </c:pt>
                <c:pt idx="977">
                  <c:v>49.56</c:v>
                </c:pt>
                <c:pt idx="978">
                  <c:v>49.55</c:v>
                </c:pt>
                <c:pt idx="979">
                  <c:v>49.55</c:v>
                </c:pt>
                <c:pt idx="980">
                  <c:v>49.54</c:v>
                </c:pt>
                <c:pt idx="981">
                  <c:v>49.54</c:v>
                </c:pt>
                <c:pt idx="982">
                  <c:v>49.55</c:v>
                </c:pt>
                <c:pt idx="983">
                  <c:v>49.55</c:v>
                </c:pt>
                <c:pt idx="984">
                  <c:v>49.55</c:v>
                </c:pt>
                <c:pt idx="985">
                  <c:v>49.54</c:v>
                </c:pt>
                <c:pt idx="986">
                  <c:v>49.54</c:v>
                </c:pt>
                <c:pt idx="987">
                  <c:v>49.53</c:v>
                </c:pt>
                <c:pt idx="988">
                  <c:v>49.54</c:v>
                </c:pt>
                <c:pt idx="989">
                  <c:v>49.54</c:v>
                </c:pt>
                <c:pt idx="990">
                  <c:v>49.54</c:v>
                </c:pt>
                <c:pt idx="991">
                  <c:v>49.53</c:v>
                </c:pt>
                <c:pt idx="992">
                  <c:v>49.52</c:v>
                </c:pt>
                <c:pt idx="993">
                  <c:v>49.51</c:v>
                </c:pt>
                <c:pt idx="994">
                  <c:v>49.5</c:v>
                </c:pt>
                <c:pt idx="995">
                  <c:v>49.5</c:v>
                </c:pt>
                <c:pt idx="996">
                  <c:v>49.49</c:v>
                </c:pt>
                <c:pt idx="997">
                  <c:v>49.48</c:v>
                </c:pt>
                <c:pt idx="998">
                  <c:v>49.48</c:v>
                </c:pt>
                <c:pt idx="999">
                  <c:v>49.48</c:v>
                </c:pt>
                <c:pt idx="1000">
                  <c:v>49.48</c:v>
                </c:pt>
                <c:pt idx="1001">
                  <c:v>49.48</c:v>
                </c:pt>
                <c:pt idx="1002">
                  <c:v>49.48</c:v>
                </c:pt>
                <c:pt idx="1003">
                  <c:v>49.47</c:v>
                </c:pt>
                <c:pt idx="1004">
                  <c:v>49.47</c:v>
                </c:pt>
                <c:pt idx="1005">
                  <c:v>49.47</c:v>
                </c:pt>
                <c:pt idx="1006">
                  <c:v>49.47</c:v>
                </c:pt>
                <c:pt idx="1007">
                  <c:v>49.47</c:v>
                </c:pt>
                <c:pt idx="1008">
                  <c:v>49.47</c:v>
                </c:pt>
                <c:pt idx="1009">
                  <c:v>49.48</c:v>
                </c:pt>
                <c:pt idx="1010">
                  <c:v>49.47</c:v>
                </c:pt>
                <c:pt idx="1011">
                  <c:v>49.47</c:v>
                </c:pt>
                <c:pt idx="1012">
                  <c:v>49.47</c:v>
                </c:pt>
                <c:pt idx="1013">
                  <c:v>49.47</c:v>
                </c:pt>
                <c:pt idx="1014">
                  <c:v>49.46</c:v>
                </c:pt>
                <c:pt idx="1015">
                  <c:v>49.46</c:v>
                </c:pt>
                <c:pt idx="1016">
                  <c:v>49.45</c:v>
                </c:pt>
                <c:pt idx="1017">
                  <c:v>49.45</c:v>
                </c:pt>
                <c:pt idx="1018">
                  <c:v>49.45</c:v>
                </c:pt>
                <c:pt idx="1019">
                  <c:v>49.45</c:v>
                </c:pt>
                <c:pt idx="1020">
                  <c:v>49.45</c:v>
                </c:pt>
                <c:pt idx="1021">
                  <c:v>49.46</c:v>
                </c:pt>
                <c:pt idx="1022">
                  <c:v>49.46</c:v>
                </c:pt>
                <c:pt idx="1023">
                  <c:v>49.46</c:v>
                </c:pt>
                <c:pt idx="1024">
                  <c:v>49.46</c:v>
                </c:pt>
                <c:pt idx="1025">
                  <c:v>49.46</c:v>
                </c:pt>
                <c:pt idx="1026">
                  <c:v>49.46</c:v>
                </c:pt>
                <c:pt idx="1027">
                  <c:v>49.45</c:v>
                </c:pt>
                <c:pt idx="1028">
                  <c:v>49.45</c:v>
                </c:pt>
                <c:pt idx="1029">
                  <c:v>49.44</c:v>
                </c:pt>
                <c:pt idx="1030">
                  <c:v>49.44</c:v>
                </c:pt>
                <c:pt idx="1031">
                  <c:v>49.44</c:v>
                </c:pt>
                <c:pt idx="1032">
                  <c:v>49.44</c:v>
                </c:pt>
                <c:pt idx="1033">
                  <c:v>49.44</c:v>
                </c:pt>
                <c:pt idx="1034">
                  <c:v>49.44</c:v>
                </c:pt>
                <c:pt idx="1035">
                  <c:v>49.45</c:v>
                </c:pt>
                <c:pt idx="1036">
                  <c:v>49.44</c:v>
                </c:pt>
                <c:pt idx="1037">
                  <c:v>49.44</c:v>
                </c:pt>
                <c:pt idx="1038">
                  <c:v>49.45</c:v>
                </c:pt>
                <c:pt idx="1039">
                  <c:v>49.45</c:v>
                </c:pt>
                <c:pt idx="1040">
                  <c:v>49.45</c:v>
                </c:pt>
                <c:pt idx="1041">
                  <c:v>49.46</c:v>
                </c:pt>
                <c:pt idx="1042">
                  <c:v>49.46</c:v>
                </c:pt>
                <c:pt idx="1043">
                  <c:v>49.46</c:v>
                </c:pt>
                <c:pt idx="1044">
                  <c:v>49.46</c:v>
                </c:pt>
                <c:pt idx="1045">
                  <c:v>49.47</c:v>
                </c:pt>
                <c:pt idx="1046">
                  <c:v>49.47</c:v>
                </c:pt>
                <c:pt idx="1047">
                  <c:v>49.46</c:v>
                </c:pt>
                <c:pt idx="1048">
                  <c:v>49.46</c:v>
                </c:pt>
                <c:pt idx="1049">
                  <c:v>49.46</c:v>
                </c:pt>
                <c:pt idx="1050">
                  <c:v>49.46</c:v>
                </c:pt>
                <c:pt idx="1051">
                  <c:v>49.46</c:v>
                </c:pt>
                <c:pt idx="1052">
                  <c:v>49.45</c:v>
                </c:pt>
                <c:pt idx="1053">
                  <c:v>49.45</c:v>
                </c:pt>
                <c:pt idx="1054">
                  <c:v>49.45</c:v>
                </c:pt>
                <c:pt idx="1055">
                  <c:v>49.45</c:v>
                </c:pt>
                <c:pt idx="1056">
                  <c:v>49.45</c:v>
                </c:pt>
                <c:pt idx="1057">
                  <c:v>49.45</c:v>
                </c:pt>
                <c:pt idx="1058">
                  <c:v>49.45</c:v>
                </c:pt>
                <c:pt idx="1059">
                  <c:v>49.45</c:v>
                </c:pt>
                <c:pt idx="1060">
                  <c:v>49.45</c:v>
                </c:pt>
                <c:pt idx="1061">
                  <c:v>49.45</c:v>
                </c:pt>
                <c:pt idx="1062">
                  <c:v>49.44</c:v>
                </c:pt>
                <c:pt idx="1063">
                  <c:v>49.44</c:v>
                </c:pt>
                <c:pt idx="1064">
                  <c:v>49.45</c:v>
                </c:pt>
                <c:pt idx="1065">
                  <c:v>49.45</c:v>
                </c:pt>
                <c:pt idx="1066">
                  <c:v>49.45</c:v>
                </c:pt>
                <c:pt idx="1067">
                  <c:v>49.46</c:v>
                </c:pt>
                <c:pt idx="1068">
                  <c:v>49.46</c:v>
                </c:pt>
                <c:pt idx="1069">
                  <c:v>49.46</c:v>
                </c:pt>
                <c:pt idx="1070">
                  <c:v>49.47</c:v>
                </c:pt>
                <c:pt idx="1071">
                  <c:v>49.47</c:v>
                </c:pt>
                <c:pt idx="1072">
                  <c:v>49.47</c:v>
                </c:pt>
                <c:pt idx="1073">
                  <c:v>49.47</c:v>
                </c:pt>
                <c:pt idx="1074">
                  <c:v>49.46</c:v>
                </c:pt>
                <c:pt idx="1075">
                  <c:v>49.46</c:v>
                </c:pt>
                <c:pt idx="1076">
                  <c:v>49.46</c:v>
                </c:pt>
                <c:pt idx="1077">
                  <c:v>49.47</c:v>
                </c:pt>
                <c:pt idx="1078">
                  <c:v>49.47</c:v>
                </c:pt>
                <c:pt idx="1079">
                  <c:v>49.47</c:v>
                </c:pt>
                <c:pt idx="1080">
                  <c:v>49.47</c:v>
                </c:pt>
                <c:pt idx="1081">
                  <c:v>49.47</c:v>
                </c:pt>
                <c:pt idx="1082">
                  <c:v>49.48</c:v>
                </c:pt>
                <c:pt idx="1083">
                  <c:v>49.48</c:v>
                </c:pt>
                <c:pt idx="1084">
                  <c:v>49.48</c:v>
                </c:pt>
                <c:pt idx="1085">
                  <c:v>49.48</c:v>
                </c:pt>
                <c:pt idx="1086">
                  <c:v>49.48</c:v>
                </c:pt>
                <c:pt idx="1087">
                  <c:v>49.48</c:v>
                </c:pt>
                <c:pt idx="1088">
                  <c:v>49.48</c:v>
                </c:pt>
                <c:pt idx="1089">
                  <c:v>49.48</c:v>
                </c:pt>
                <c:pt idx="1090">
                  <c:v>49.47</c:v>
                </c:pt>
                <c:pt idx="1091">
                  <c:v>49.46</c:v>
                </c:pt>
                <c:pt idx="1092">
                  <c:v>49.46</c:v>
                </c:pt>
                <c:pt idx="1093">
                  <c:v>49.46</c:v>
                </c:pt>
                <c:pt idx="1094">
                  <c:v>49.45</c:v>
                </c:pt>
                <c:pt idx="1095">
                  <c:v>49.44</c:v>
                </c:pt>
                <c:pt idx="1096">
                  <c:v>49.44</c:v>
                </c:pt>
                <c:pt idx="1097">
                  <c:v>49.44</c:v>
                </c:pt>
                <c:pt idx="1098">
                  <c:v>49.44</c:v>
                </c:pt>
                <c:pt idx="1099">
                  <c:v>49.44</c:v>
                </c:pt>
                <c:pt idx="1100">
                  <c:v>49.45</c:v>
                </c:pt>
                <c:pt idx="1101">
                  <c:v>49.45</c:v>
                </c:pt>
                <c:pt idx="1102">
                  <c:v>49.45</c:v>
                </c:pt>
                <c:pt idx="1103">
                  <c:v>49.45</c:v>
                </c:pt>
                <c:pt idx="1104">
                  <c:v>49.45</c:v>
                </c:pt>
                <c:pt idx="1105">
                  <c:v>49.45</c:v>
                </c:pt>
                <c:pt idx="1106">
                  <c:v>49.45</c:v>
                </c:pt>
                <c:pt idx="1107">
                  <c:v>49.45</c:v>
                </c:pt>
                <c:pt idx="1108">
                  <c:v>49.45</c:v>
                </c:pt>
                <c:pt idx="1109">
                  <c:v>49.44</c:v>
                </c:pt>
                <c:pt idx="1110">
                  <c:v>49.44</c:v>
                </c:pt>
                <c:pt idx="1111">
                  <c:v>49.44</c:v>
                </c:pt>
                <c:pt idx="1112">
                  <c:v>49.45</c:v>
                </c:pt>
                <c:pt idx="1113">
                  <c:v>49.45</c:v>
                </c:pt>
                <c:pt idx="1114">
                  <c:v>49.45</c:v>
                </c:pt>
                <c:pt idx="1115">
                  <c:v>49.46</c:v>
                </c:pt>
                <c:pt idx="1116">
                  <c:v>49.46</c:v>
                </c:pt>
                <c:pt idx="1117">
                  <c:v>49.46</c:v>
                </c:pt>
                <c:pt idx="1118">
                  <c:v>49.46</c:v>
                </c:pt>
                <c:pt idx="1119">
                  <c:v>49.46</c:v>
                </c:pt>
                <c:pt idx="1120">
                  <c:v>49.45</c:v>
                </c:pt>
                <c:pt idx="1121">
                  <c:v>49.45</c:v>
                </c:pt>
                <c:pt idx="1122">
                  <c:v>49.45</c:v>
                </c:pt>
                <c:pt idx="1123">
                  <c:v>49.45</c:v>
                </c:pt>
                <c:pt idx="1124">
                  <c:v>49.45</c:v>
                </c:pt>
                <c:pt idx="1125">
                  <c:v>49.45</c:v>
                </c:pt>
                <c:pt idx="1126">
                  <c:v>49.44</c:v>
                </c:pt>
                <c:pt idx="1127">
                  <c:v>49.44</c:v>
                </c:pt>
                <c:pt idx="1128">
                  <c:v>49.43</c:v>
                </c:pt>
                <c:pt idx="1129">
                  <c:v>49.43</c:v>
                </c:pt>
                <c:pt idx="1130">
                  <c:v>49.43</c:v>
                </c:pt>
                <c:pt idx="1131">
                  <c:v>49.43</c:v>
                </c:pt>
                <c:pt idx="1132">
                  <c:v>49.42</c:v>
                </c:pt>
                <c:pt idx="1133">
                  <c:v>49.42</c:v>
                </c:pt>
                <c:pt idx="1134">
                  <c:v>49.43</c:v>
                </c:pt>
                <c:pt idx="1135">
                  <c:v>49.43</c:v>
                </c:pt>
                <c:pt idx="1136">
                  <c:v>49.43</c:v>
                </c:pt>
                <c:pt idx="1137">
                  <c:v>49.43</c:v>
                </c:pt>
                <c:pt idx="1138">
                  <c:v>49.42</c:v>
                </c:pt>
                <c:pt idx="1139">
                  <c:v>49.42</c:v>
                </c:pt>
                <c:pt idx="1140">
                  <c:v>49.42</c:v>
                </c:pt>
                <c:pt idx="1141">
                  <c:v>49.42</c:v>
                </c:pt>
                <c:pt idx="1142">
                  <c:v>49.42</c:v>
                </c:pt>
                <c:pt idx="1143">
                  <c:v>49.42</c:v>
                </c:pt>
                <c:pt idx="1144">
                  <c:v>49.42</c:v>
                </c:pt>
                <c:pt idx="1145">
                  <c:v>49.42</c:v>
                </c:pt>
                <c:pt idx="1146">
                  <c:v>49.42</c:v>
                </c:pt>
                <c:pt idx="1147">
                  <c:v>49.42</c:v>
                </c:pt>
                <c:pt idx="1148">
                  <c:v>49.42</c:v>
                </c:pt>
                <c:pt idx="1149">
                  <c:v>49.42</c:v>
                </c:pt>
                <c:pt idx="1150">
                  <c:v>49.43</c:v>
                </c:pt>
                <c:pt idx="1151">
                  <c:v>49.43</c:v>
                </c:pt>
                <c:pt idx="1152">
                  <c:v>49.43</c:v>
                </c:pt>
                <c:pt idx="1153">
                  <c:v>49.42</c:v>
                </c:pt>
                <c:pt idx="1154">
                  <c:v>49.42</c:v>
                </c:pt>
                <c:pt idx="1155">
                  <c:v>49.42</c:v>
                </c:pt>
                <c:pt idx="1156">
                  <c:v>49.42</c:v>
                </c:pt>
                <c:pt idx="1157">
                  <c:v>49.41</c:v>
                </c:pt>
                <c:pt idx="1158">
                  <c:v>49.41</c:v>
                </c:pt>
                <c:pt idx="1159">
                  <c:v>49.41</c:v>
                </c:pt>
                <c:pt idx="1160">
                  <c:v>49.41</c:v>
                </c:pt>
                <c:pt idx="1161">
                  <c:v>49.41</c:v>
                </c:pt>
                <c:pt idx="1162">
                  <c:v>49.4</c:v>
                </c:pt>
                <c:pt idx="1163">
                  <c:v>49.4</c:v>
                </c:pt>
                <c:pt idx="1164">
                  <c:v>49.4</c:v>
                </c:pt>
                <c:pt idx="1165">
                  <c:v>49.4</c:v>
                </c:pt>
                <c:pt idx="1166">
                  <c:v>49.39</c:v>
                </c:pt>
                <c:pt idx="1167">
                  <c:v>49.39</c:v>
                </c:pt>
                <c:pt idx="1168">
                  <c:v>49.4</c:v>
                </c:pt>
                <c:pt idx="1169">
                  <c:v>49.4</c:v>
                </c:pt>
                <c:pt idx="1170">
                  <c:v>49.4</c:v>
                </c:pt>
                <c:pt idx="1171">
                  <c:v>49.41</c:v>
                </c:pt>
                <c:pt idx="1172">
                  <c:v>49.41</c:v>
                </c:pt>
                <c:pt idx="1173">
                  <c:v>49.41</c:v>
                </c:pt>
                <c:pt idx="1174">
                  <c:v>49.41</c:v>
                </c:pt>
                <c:pt idx="1175">
                  <c:v>49.42</c:v>
                </c:pt>
                <c:pt idx="1176">
                  <c:v>49.42</c:v>
                </c:pt>
                <c:pt idx="1177">
                  <c:v>49.42</c:v>
                </c:pt>
                <c:pt idx="1178">
                  <c:v>49.42</c:v>
                </c:pt>
                <c:pt idx="1179">
                  <c:v>49.41</c:v>
                </c:pt>
                <c:pt idx="1180">
                  <c:v>49.41</c:v>
                </c:pt>
                <c:pt idx="1181">
                  <c:v>49.41</c:v>
                </c:pt>
                <c:pt idx="1182">
                  <c:v>49.41</c:v>
                </c:pt>
                <c:pt idx="1183">
                  <c:v>49.4</c:v>
                </c:pt>
                <c:pt idx="1184">
                  <c:v>49.4</c:v>
                </c:pt>
                <c:pt idx="1185">
                  <c:v>49.4</c:v>
                </c:pt>
                <c:pt idx="1186">
                  <c:v>49.4</c:v>
                </c:pt>
                <c:pt idx="1187">
                  <c:v>49.4</c:v>
                </c:pt>
                <c:pt idx="1188">
                  <c:v>49.4</c:v>
                </c:pt>
                <c:pt idx="1189">
                  <c:v>49.4</c:v>
                </c:pt>
                <c:pt idx="1190">
                  <c:v>49.4</c:v>
                </c:pt>
                <c:pt idx="1191">
                  <c:v>49.4</c:v>
                </c:pt>
                <c:pt idx="1192">
                  <c:v>49.4</c:v>
                </c:pt>
                <c:pt idx="1193">
                  <c:v>49.39</c:v>
                </c:pt>
                <c:pt idx="1194">
                  <c:v>49.39</c:v>
                </c:pt>
                <c:pt idx="1195">
                  <c:v>49.4</c:v>
                </c:pt>
                <c:pt idx="1196">
                  <c:v>49.4</c:v>
                </c:pt>
                <c:pt idx="1197">
                  <c:v>49.4</c:v>
                </c:pt>
                <c:pt idx="1198">
                  <c:v>49.4</c:v>
                </c:pt>
                <c:pt idx="1199">
                  <c:v>49.4</c:v>
                </c:pt>
                <c:pt idx="1200">
                  <c:v>49.4</c:v>
                </c:pt>
                <c:pt idx="1201">
                  <c:v>49.4</c:v>
                </c:pt>
                <c:pt idx="1202">
                  <c:v>49.4</c:v>
                </c:pt>
                <c:pt idx="1203">
                  <c:v>49.4</c:v>
                </c:pt>
                <c:pt idx="1204">
                  <c:v>49.4</c:v>
                </c:pt>
                <c:pt idx="1205">
                  <c:v>49.41</c:v>
                </c:pt>
                <c:pt idx="1206">
                  <c:v>49.41</c:v>
                </c:pt>
                <c:pt idx="1207">
                  <c:v>49.41</c:v>
                </c:pt>
                <c:pt idx="1208">
                  <c:v>49.41</c:v>
                </c:pt>
                <c:pt idx="1209">
                  <c:v>49.42</c:v>
                </c:pt>
                <c:pt idx="1210">
                  <c:v>49.42</c:v>
                </c:pt>
                <c:pt idx="1211">
                  <c:v>49.42</c:v>
                </c:pt>
                <c:pt idx="1212">
                  <c:v>49.42</c:v>
                </c:pt>
                <c:pt idx="1213">
                  <c:v>49.41</c:v>
                </c:pt>
                <c:pt idx="1214">
                  <c:v>49.41</c:v>
                </c:pt>
                <c:pt idx="1215">
                  <c:v>49.41</c:v>
                </c:pt>
                <c:pt idx="1216">
                  <c:v>49.4</c:v>
                </c:pt>
                <c:pt idx="1217">
                  <c:v>49.4</c:v>
                </c:pt>
                <c:pt idx="1218">
                  <c:v>49.4</c:v>
                </c:pt>
                <c:pt idx="1219">
                  <c:v>49.4</c:v>
                </c:pt>
                <c:pt idx="1220">
                  <c:v>49.4</c:v>
                </c:pt>
                <c:pt idx="1221">
                  <c:v>49.4</c:v>
                </c:pt>
                <c:pt idx="1222">
                  <c:v>49.4</c:v>
                </c:pt>
                <c:pt idx="1223">
                  <c:v>49.39</c:v>
                </c:pt>
                <c:pt idx="1224">
                  <c:v>49.4</c:v>
                </c:pt>
                <c:pt idx="1225">
                  <c:v>49.4</c:v>
                </c:pt>
                <c:pt idx="1226">
                  <c:v>49.4</c:v>
                </c:pt>
                <c:pt idx="1227">
                  <c:v>49.4</c:v>
                </c:pt>
                <c:pt idx="1228">
                  <c:v>49.4</c:v>
                </c:pt>
                <c:pt idx="1229">
                  <c:v>49.41</c:v>
                </c:pt>
                <c:pt idx="1230">
                  <c:v>49.41</c:v>
                </c:pt>
                <c:pt idx="1231">
                  <c:v>49.41</c:v>
                </c:pt>
                <c:pt idx="1232">
                  <c:v>49.41</c:v>
                </c:pt>
                <c:pt idx="1233">
                  <c:v>49.41</c:v>
                </c:pt>
                <c:pt idx="1234">
                  <c:v>49.41</c:v>
                </c:pt>
                <c:pt idx="1235">
                  <c:v>49.41</c:v>
                </c:pt>
                <c:pt idx="1236">
                  <c:v>49.41</c:v>
                </c:pt>
                <c:pt idx="1237">
                  <c:v>49.41</c:v>
                </c:pt>
                <c:pt idx="1238">
                  <c:v>49.41</c:v>
                </c:pt>
                <c:pt idx="1239">
                  <c:v>49.42</c:v>
                </c:pt>
                <c:pt idx="1240">
                  <c:v>49.42</c:v>
                </c:pt>
                <c:pt idx="1241">
                  <c:v>49.43</c:v>
                </c:pt>
                <c:pt idx="1242">
                  <c:v>49.43</c:v>
                </c:pt>
                <c:pt idx="1243">
                  <c:v>49.43</c:v>
                </c:pt>
                <c:pt idx="1244">
                  <c:v>49.44</c:v>
                </c:pt>
                <c:pt idx="1245">
                  <c:v>49.44</c:v>
                </c:pt>
                <c:pt idx="1246">
                  <c:v>49.44</c:v>
                </c:pt>
                <c:pt idx="1247">
                  <c:v>49.44</c:v>
                </c:pt>
                <c:pt idx="1248">
                  <c:v>49.44</c:v>
                </c:pt>
                <c:pt idx="1249">
                  <c:v>49.43</c:v>
                </c:pt>
                <c:pt idx="1250">
                  <c:v>49.43</c:v>
                </c:pt>
                <c:pt idx="1251">
                  <c:v>49.44</c:v>
                </c:pt>
                <c:pt idx="1252">
                  <c:v>49.44</c:v>
                </c:pt>
                <c:pt idx="1253">
                  <c:v>49.43</c:v>
                </c:pt>
                <c:pt idx="1254">
                  <c:v>49.43</c:v>
                </c:pt>
                <c:pt idx="1255">
                  <c:v>49.43</c:v>
                </c:pt>
                <c:pt idx="1256">
                  <c:v>49.43</c:v>
                </c:pt>
                <c:pt idx="1257">
                  <c:v>49.43</c:v>
                </c:pt>
                <c:pt idx="1258">
                  <c:v>49.43</c:v>
                </c:pt>
                <c:pt idx="1259">
                  <c:v>49.43</c:v>
                </c:pt>
                <c:pt idx="1260">
                  <c:v>49.43</c:v>
                </c:pt>
                <c:pt idx="1261">
                  <c:v>49.43</c:v>
                </c:pt>
                <c:pt idx="1262">
                  <c:v>49.44</c:v>
                </c:pt>
                <c:pt idx="1263">
                  <c:v>49.44</c:v>
                </c:pt>
                <c:pt idx="1264">
                  <c:v>49.44</c:v>
                </c:pt>
                <c:pt idx="1265">
                  <c:v>49.44</c:v>
                </c:pt>
                <c:pt idx="1266">
                  <c:v>49.45</c:v>
                </c:pt>
                <c:pt idx="1267">
                  <c:v>49.45</c:v>
                </c:pt>
                <c:pt idx="1268">
                  <c:v>49.45</c:v>
                </c:pt>
                <c:pt idx="1269">
                  <c:v>49.46</c:v>
                </c:pt>
                <c:pt idx="1270">
                  <c:v>49.46</c:v>
                </c:pt>
                <c:pt idx="1271">
                  <c:v>49.46</c:v>
                </c:pt>
                <c:pt idx="1272">
                  <c:v>49.46</c:v>
                </c:pt>
                <c:pt idx="1273">
                  <c:v>49.46</c:v>
                </c:pt>
                <c:pt idx="1274">
                  <c:v>49.47</c:v>
                </c:pt>
                <c:pt idx="1275">
                  <c:v>49.47</c:v>
                </c:pt>
                <c:pt idx="1276">
                  <c:v>49.47</c:v>
                </c:pt>
                <c:pt idx="1277">
                  <c:v>49.47</c:v>
                </c:pt>
                <c:pt idx="1278">
                  <c:v>49.47</c:v>
                </c:pt>
                <c:pt idx="1279">
                  <c:v>49.47</c:v>
                </c:pt>
                <c:pt idx="1280">
                  <c:v>49.47</c:v>
                </c:pt>
                <c:pt idx="1281">
                  <c:v>49.47</c:v>
                </c:pt>
                <c:pt idx="1282">
                  <c:v>49.48</c:v>
                </c:pt>
                <c:pt idx="1283">
                  <c:v>49.48</c:v>
                </c:pt>
                <c:pt idx="1284">
                  <c:v>49.47</c:v>
                </c:pt>
                <c:pt idx="1285">
                  <c:v>49.47</c:v>
                </c:pt>
                <c:pt idx="1286">
                  <c:v>49.47</c:v>
                </c:pt>
                <c:pt idx="1287">
                  <c:v>49.48</c:v>
                </c:pt>
                <c:pt idx="1288">
                  <c:v>49.48</c:v>
                </c:pt>
                <c:pt idx="1289">
                  <c:v>49.49</c:v>
                </c:pt>
                <c:pt idx="1290">
                  <c:v>49.49</c:v>
                </c:pt>
                <c:pt idx="1291">
                  <c:v>49.49</c:v>
                </c:pt>
                <c:pt idx="1292">
                  <c:v>49.5</c:v>
                </c:pt>
                <c:pt idx="1293">
                  <c:v>49.5</c:v>
                </c:pt>
                <c:pt idx="1294">
                  <c:v>49.51</c:v>
                </c:pt>
                <c:pt idx="1295">
                  <c:v>49.51</c:v>
                </c:pt>
                <c:pt idx="1296">
                  <c:v>49.52</c:v>
                </c:pt>
                <c:pt idx="1297">
                  <c:v>49.52</c:v>
                </c:pt>
                <c:pt idx="1298">
                  <c:v>49.52</c:v>
                </c:pt>
                <c:pt idx="1299">
                  <c:v>49.52</c:v>
                </c:pt>
                <c:pt idx="1300">
                  <c:v>49.52</c:v>
                </c:pt>
                <c:pt idx="1301">
                  <c:v>49.53</c:v>
                </c:pt>
                <c:pt idx="1302">
                  <c:v>49.53</c:v>
                </c:pt>
                <c:pt idx="1303">
                  <c:v>49.53</c:v>
                </c:pt>
                <c:pt idx="1304">
                  <c:v>49.54</c:v>
                </c:pt>
                <c:pt idx="1305">
                  <c:v>49.54</c:v>
                </c:pt>
                <c:pt idx="1306">
                  <c:v>49.54</c:v>
                </c:pt>
                <c:pt idx="1307">
                  <c:v>49.55</c:v>
                </c:pt>
                <c:pt idx="1308">
                  <c:v>49.55</c:v>
                </c:pt>
                <c:pt idx="1309">
                  <c:v>49.55</c:v>
                </c:pt>
                <c:pt idx="1310">
                  <c:v>49.55</c:v>
                </c:pt>
                <c:pt idx="1311">
                  <c:v>49.55</c:v>
                </c:pt>
                <c:pt idx="1312">
                  <c:v>49.56</c:v>
                </c:pt>
                <c:pt idx="1313">
                  <c:v>49.56</c:v>
                </c:pt>
                <c:pt idx="1314">
                  <c:v>49.56</c:v>
                </c:pt>
                <c:pt idx="1315">
                  <c:v>49.56</c:v>
                </c:pt>
                <c:pt idx="1316">
                  <c:v>49.56</c:v>
                </c:pt>
                <c:pt idx="1317">
                  <c:v>49.56</c:v>
                </c:pt>
                <c:pt idx="1318">
                  <c:v>49.56</c:v>
                </c:pt>
                <c:pt idx="1319">
                  <c:v>49.56</c:v>
                </c:pt>
                <c:pt idx="1320">
                  <c:v>49.56</c:v>
                </c:pt>
                <c:pt idx="1321">
                  <c:v>49.56</c:v>
                </c:pt>
                <c:pt idx="1322">
                  <c:v>49.56</c:v>
                </c:pt>
                <c:pt idx="1323">
                  <c:v>49.56</c:v>
                </c:pt>
                <c:pt idx="1324">
                  <c:v>49.57</c:v>
                </c:pt>
                <c:pt idx="1325">
                  <c:v>49.57</c:v>
                </c:pt>
                <c:pt idx="1326">
                  <c:v>49.57</c:v>
                </c:pt>
                <c:pt idx="1327">
                  <c:v>49.57</c:v>
                </c:pt>
                <c:pt idx="1328">
                  <c:v>49.57</c:v>
                </c:pt>
                <c:pt idx="1329">
                  <c:v>49.58</c:v>
                </c:pt>
                <c:pt idx="1330">
                  <c:v>49.58</c:v>
                </c:pt>
                <c:pt idx="1331">
                  <c:v>49.58</c:v>
                </c:pt>
                <c:pt idx="1332">
                  <c:v>49.58</c:v>
                </c:pt>
                <c:pt idx="1333">
                  <c:v>49.58</c:v>
                </c:pt>
                <c:pt idx="1334">
                  <c:v>49.58</c:v>
                </c:pt>
                <c:pt idx="1335">
                  <c:v>49.58</c:v>
                </c:pt>
                <c:pt idx="1336">
                  <c:v>49.58</c:v>
                </c:pt>
                <c:pt idx="1337">
                  <c:v>49.58</c:v>
                </c:pt>
                <c:pt idx="1338">
                  <c:v>49.58</c:v>
                </c:pt>
                <c:pt idx="1339">
                  <c:v>49.58</c:v>
                </c:pt>
                <c:pt idx="1340">
                  <c:v>49.59</c:v>
                </c:pt>
                <c:pt idx="1341">
                  <c:v>49.59</c:v>
                </c:pt>
                <c:pt idx="1342">
                  <c:v>49.59</c:v>
                </c:pt>
                <c:pt idx="1343">
                  <c:v>49.59</c:v>
                </c:pt>
                <c:pt idx="1344">
                  <c:v>49.59</c:v>
                </c:pt>
                <c:pt idx="1345">
                  <c:v>49.59</c:v>
                </c:pt>
                <c:pt idx="1346">
                  <c:v>49.59</c:v>
                </c:pt>
                <c:pt idx="1347">
                  <c:v>49.59</c:v>
                </c:pt>
                <c:pt idx="1348">
                  <c:v>49.59</c:v>
                </c:pt>
                <c:pt idx="1349">
                  <c:v>49.59</c:v>
                </c:pt>
                <c:pt idx="1350">
                  <c:v>49.59</c:v>
                </c:pt>
                <c:pt idx="1351">
                  <c:v>49.59</c:v>
                </c:pt>
                <c:pt idx="1352">
                  <c:v>49.59</c:v>
                </c:pt>
                <c:pt idx="1353">
                  <c:v>49.59</c:v>
                </c:pt>
                <c:pt idx="1354">
                  <c:v>49.59</c:v>
                </c:pt>
                <c:pt idx="1355">
                  <c:v>49.59</c:v>
                </c:pt>
                <c:pt idx="1356">
                  <c:v>49.59</c:v>
                </c:pt>
                <c:pt idx="1357">
                  <c:v>49.59</c:v>
                </c:pt>
                <c:pt idx="1358">
                  <c:v>49.6</c:v>
                </c:pt>
                <c:pt idx="1359">
                  <c:v>49.6</c:v>
                </c:pt>
                <c:pt idx="1360">
                  <c:v>49.6</c:v>
                </c:pt>
                <c:pt idx="1361">
                  <c:v>49.6</c:v>
                </c:pt>
                <c:pt idx="1362">
                  <c:v>49.6</c:v>
                </c:pt>
                <c:pt idx="1363">
                  <c:v>49.59</c:v>
                </c:pt>
                <c:pt idx="1364">
                  <c:v>49.59</c:v>
                </c:pt>
                <c:pt idx="1365">
                  <c:v>49.59</c:v>
                </c:pt>
                <c:pt idx="1366">
                  <c:v>49.59</c:v>
                </c:pt>
                <c:pt idx="1367">
                  <c:v>49.59</c:v>
                </c:pt>
                <c:pt idx="1368">
                  <c:v>49.59</c:v>
                </c:pt>
                <c:pt idx="1369">
                  <c:v>49.59</c:v>
                </c:pt>
                <c:pt idx="1370">
                  <c:v>49.59</c:v>
                </c:pt>
                <c:pt idx="1371">
                  <c:v>49.59</c:v>
                </c:pt>
                <c:pt idx="1372">
                  <c:v>49.6</c:v>
                </c:pt>
                <c:pt idx="1373">
                  <c:v>49.6</c:v>
                </c:pt>
                <c:pt idx="1374">
                  <c:v>49.6</c:v>
                </c:pt>
                <c:pt idx="1375">
                  <c:v>49.6</c:v>
                </c:pt>
                <c:pt idx="1376">
                  <c:v>49.6</c:v>
                </c:pt>
                <c:pt idx="1377">
                  <c:v>49.6</c:v>
                </c:pt>
                <c:pt idx="1378">
                  <c:v>49.6</c:v>
                </c:pt>
                <c:pt idx="1379">
                  <c:v>49.6</c:v>
                </c:pt>
                <c:pt idx="1380">
                  <c:v>49.6</c:v>
                </c:pt>
                <c:pt idx="1381">
                  <c:v>49.6</c:v>
                </c:pt>
                <c:pt idx="1382">
                  <c:v>49.6</c:v>
                </c:pt>
                <c:pt idx="1383">
                  <c:v>49.6</c:v>
                </c:pt>
                <c:pt idx="1384">
                  <c:v>49.59</c:v>
                </c:pt>
                <c:pt idx="1385">
                  <c:v>49.59</c:v>
                </c:pt>
                <c:pt idx="1386">
                  <c:v>49.59</c:v>
                </c:pt>
                <c:pt idx="1387">
                  <c:v>49.6</c:v>
                </c:pt>
                <c:pt idx="1388">
                  <c:v>49.6</c:v>
                </c:pt>
                <c:pt idx="1389">
                  <c:v>49.6</c:v>
                </c:pt>
                <c:pt idx="1390">
                  <c:v>49.6</c:v>
                </c:pt>
                <c:pt idx="1391">
                  <c:v>49.6</c:v>
                </c:pt>
                <c:pt idx="1392">
                  <c:v>49.6</c:v>
                </c:pt>
                <c:pt idx="1393">
                  <c:v>49.6</c:v>
                </c:pt>
                <c:pt idx="1394">
                  <c:v>49.6</c:v>
                </c:pt>
                <c:pt idx="1395">
                  <c:v>49.6</c:v>
                </c:pt>
                <c:pt idx="1396">
                  <c:v>49.6</c:v>
                </c:pt>
                <c:pt idx="1397">
                  <c:v>49.6</c:v>
                </c:pt>
                <c:pt idx="1398">
                  <c:v>49.6</c:v>
                </c:pt>
                <c:pt idx="1399">
                  <c:v>49.6</c:v>
                </c:pt>
                <c:pt idx="1400">
                  <c:v>49.6</c:v>
                </c:pt>
                <c:pt idx="1401">
                  <c:v>49.6</c:v>
                </c:pt>
                <c:pt idx="1402">
                  <c:v>49.6</c:v>
                </c:pt>
                <c:pt idx="1403">
                  <c:v>49.6</c:v>
                </c:pt>
                <c:pt idx="1404">
                  <c:v>49.59</c:v>
                </c:pt>
                <c:pt idx="1405">
                  <c:v>49.59</c:v>
                </c:pt>
                <c:pt idx="1406">
                  <c:v>49.59</c:v>
                </c:pt>
                <c:pt idx="1407">
                  <c:v>49.59</c:v>
                </c:pt>
                <c:pt idx="1408">
                  <c:v>49.59</c:v>
                </c:pt>
                <c:pt idx="1409">
                  <c:v>49.59</c:v>
                </c:pt>
                <c:pt idx="1410">
                  <c:v>49.59</c:v>
                </c:pt>
                <c:pt idx="1411">
                  <c:v>49.59</c:v>
                </c:pt>
                <c:pt idx="1412">
                  <c:v>49.6</c:v>
                </c:pt>
                <c:pt idx="1413">
                  <c:v>49.6</c:v>
                </c:pt>
                <c:pt idx="1414">
                  <c:v>49.6</c:v>
                </c:pt>
                <c:pt idx="1415">
                  <c:v>49.6</c:v>
                </c:pt>
                <c:pt idx="1416">
                  <c:v>49.6</c:v>
                </c:pt>
                <c:pt idx="1417">
                  <c:v>49.6</c:v>
                </c:pt>
                <c:pt idx="1418">
                  <c:v>49.59</c:v>
                </c:pt>
                <c:pt idx="1419">
                  <c:v>49.59</c:v>
                </c:pt>
                <c:pt idx="1420">
                  <c:v>49.59</c:v>
                </c:pt>
                <c:pt idx="1421">
                  <c:v>49.59</c:v>
                </c:pt>
                <c:pt idx="1422">
                  <c:v>49.59</c:v>
                </c:pt>
                <c:pt idx="1423">
                  <c:v>49.59</c:v>
                </c:pt>
                <c:pt idx="1424">
                  <c:v>49.58</c:v>
                </c:pt>
                <c:pt idx="1425">
                  <c:v>49.58</c:v>
                </c:pt>
                <c:pt idx="1426">
                  <c:v>49.58</c:v>
                </c:pt>
                <c:pt idx="1427">
                  <c:v>49.58</c:v>
                </c:pt>
                <c:pt idx="1428">
                  <c:v>49.58</c:v>
                </c:pt>
                <c:pt idx="1429">
                  <c:v>49.58</c:v>
                </c:pt>
                <c:pt idx="1430">
                  <c:v>49.58</c:v>
                </c:pt>
                <c:pt idx="1431">
                  <c:v>49.58</c:v>
                </c:pt>
                <c:pt idx="1432">
                  <c:v>49.58</c:v>
                </c:pt>
                <c:pt idx="1433">
                  <c:v>49.58</c:v>
                </c:pt>
                <c:pt idx="1434">
                  <c:v>49.58</c:v>
                </c:pt>
                <c:pt idx="1435">
                  <c:v>49.58</c:v>
                </c:pt>
                <c:pt idx="1436">
                  <c:v>49.58</c:v>
                </c:pt>
                <c:pt idx="1437">
                  <c:v>49.58</c:v>
                </c:pt>
                <c:pt idx="1438">
                  <c:v>49.58</c:v>
                </c:pt>
                <c:pt idx="1439">
                  <c:v>49.58</c:v>
                </c:pt>
                <c:pt idx="1440">
                  <c:v>49.58</c:v>
                </c:pt>
                <c:pt idx="1441">
                  <c:v>49.58</c:v>
                </c:pt>
                <c:pt idx="1442">
                  <c:v>49.58</c:v>
                </c:pt>
                <c:pt idx="1443">
                  <c:v>49.58</c:v>
                </c:pt>
                <c:pt idx="1444">
                  <c:v>49.58</c:v>
                </c:pt>
                <c:pt idx="1445">
                  <c:v>49.58</c:v>
                </c:pt>
                <c:pt idx="1446">
                  <c:v>49.58</c:v>
                </c:pt>
                <c:pt idx="1447">
                  <c:v>49.57</c:v>
                </c:pt>
                <c:pt idx="1448">
                  <c:v>49.57</c:v>
                </c:pt>
                <c:pt idx="1449">
                  <c:v>49.57</c:v>
                </c:pt>
                <c:pt idx="1450">
                  <c:v>49.57</c:v>
                </c:pt>
                <c:pt idx="1451">
                  <c:v>49.56</c:v>
                </c:pt>
                <c:pt idx="1452">
                  <c:v>49.56</c:v>
                </c:pt>
                <c:pt idx="1453">
                  <c:v>49.56</c:v>
                </c:pt>
                <c:pt idx="1454">
                  <c:v>49.56</c:v>
                </c:pt>
                <c:pt idx="1455">
                  <c:v>49.56</c:v>
                </c:pt>
                <c:pt idx="1456">
                  <c:v>49.56</c:v>
                </c:pt>
                <c:pt idx="1457">
                  <c:v>49.56</c:v>
                </c:pt>
                <c:pt idx="1458">
                  <c:v>49.56</c:v>
                </c:pt>
                <c:pt idx="1459">
                  <c:v>49.56</c:v>
                </c:pt>
                <c:pt idx="1460">
                  <c:v>49.56</c:v>
                </c:pt>
                <c:pt idx="1461">
                  <c:v>49.55</c:v>
                </c:pt>
                <c:pt idx="1462">
                  <c:v>49.55</c:v>
                </c:pt>
                <c:pt idx="1463">
                  <c:v>49.54</c:v>
                </c:pt>
                <c:pt idx="1464">
                  <c:v>49.54</c:v>
                </c:pt>
                <c:pt idx="1465">
                  <c:v>49.54</c:v>
                </c:pt>
                <c:pt idx="1466">
                  <c:v>49.54</c:v>
                </c:pt>
                <c:pt idx="1467">
                  <c:v>49.54</c:v>
                </c:pt>
                <c:pt idx="1468">
                  <c:v>49.54</c:v>
                </c:pt>
                <c:pt idx="1469">
                  <c:v>49.54</c:v>
                </c:pt>
                <c:pt idx="1470">
                  <c:v>49.54</c:v>
                </c:pt>
                <c:pt idx="1471">
                  <c:v>49.54</c:v>
                </c:pt>
                <c:pt idx="1472">
                  <c:v>49.54</c:v>
                </c:pt>
                <c:pt idx="1473">
                  <c:v>49.54</c:v>
                </c:pt>
                <c:pt idx="1474">
                  <c:v>49.53</c:v>
                </c:pt>
                <c:pt idx="1475">
                  <c:v>49.53</c:v>
                </c:pt>
                <c:pt idx="1476">
                  <c:v>49.53</c:v>
                </c:pt>
                <c:pt idx="1477">
                  <c:v>49.53</c:v>
                </c:pt>
                <c:pt idx="1478">
                  <c:v>49.53</c:v>
                </c:pt>
                <c:pt idx="1479">
                  <c:v>49.52</c:v>
                </c:pt>
                <c:pt idx="1480">
                  <c:v>49.52</c:v>
                </c:pt>
                <c:pt idx="1481">
                  <c:v>49.51</c:v>
                </c:pt>
                <c:pt idx="1482">
                  <c:v>49.5</c:v>
                </c:pt>
                <c:pt idx="1483">
                  <c:v>49.5</c:v>
                </c:pt>
                <c:pt idx="1484">
                  <c:v>49.49</c:v>
                </c:pt>
                <c:pt idx="1485">
                  <c:v>49.49</c:v>
                </c:pt>
                <c:pt idx="1486">
                  <c:v>49.49</c:v>
                </c:pt>
                <c:pt idx="1487">
                  <c:v>49.49</c:v>
                </c:pt>
                <c:pt idx="1488">
                  <c:v>49.48</c:v>
                </c:pt>
                <c:pt idx="1489">
                  <c:v>49.47</c:v>
                </c:pt>
                <c:pt idx="1490">
                  <c:v>49.46</c:v>
                </c:pt>
                <c:pt idx="1491">
                  <c:v>49.46</c:v>
                </c:pt>
                <c:pt idx="1492">
                  <c:v>49.46</c:v>
                </c:pt>
                <c:pt idx="1493">
                  <c:v>49.46</c:v>
                </c:pt>
                <c:pt idx="1494">
                  <c:v>49.46</c:v>
                </c:pt>
                <c:pt idx="1495">
                  <c:v>49.46</c:v>
                </c:pt>
                <c:pt idx="1496">
                  <c:v>49.45</c:v>
                </c:pt>
                <c:pt idx="1497">
                  <c:v>49.45</c:v>
                </c:pt>
                <c:pt idx="1498">
                  <c:v>49.45</c:v>
                </c:pt>
                <c:pt idx="1499">
                  <c:v>49.45</c:v>
                </c:pt>
                <c:pt idx="1500">
                  <c:v>49.45</c:v>
                </c:pt>
                <c:pt idx="1501">
                  <c:v>49.45</c:v>
                </c:pt>
                <c:pt idx="1502">
                  <c:v>49.45</c:v>
                </c:pt>
                <c:pt idx="1503">
                  <c:v>49.45</c:v>
                </c:pt>
                <c:pt idx="1504">
                  <c:v>49.45</c:v>
                </c:pt>
                <c:pt idx="1505">
                  <c:v>49.46</c:v>
                </c:pt>
                <c:pt idx="1506">
                  <c:v>49.46</c:v>
                </c:pt>
                <c:pt idx="1507">
                  <c:v>49.46</c:v>
                </c:pt>
                <c:pt idx="1508">
                  <c:v>49.46</c:v>
                </c:pt>
                <c:pt idx="1509">
                  <c:v>49.46</c:v>
                </c:pt>
                <c:pt idx="1510">
                  <c:v>49.46</c:v>
                </c:pt>
                <c:pt idx="1511">
                  <c:v>49.45</c:v>
                </c:pt>
                <c:pt idx="1512">
                  <c:v>49.44</c:v>
                </c:pt>
                <c:pt idx="1513">
                  <c:v>49.43</c:v>
                </c:pt>
                <c:pt idx="1514">
                  <c:v>49.42</c:v>
                </c:pt>
                <c:pt idx="1515">
                  <c:v>49.41</c:v>
                </c:pt>
                <c:pt idx="1516">
                  <c:v>49.4</c:v>
                </c:pt>
                <c:pt idx="1517">
                  <c:v>49.4</c:v>
                </c:pt>
                <c:pt idx="1518">
                  <c:v>49.39</c:v>
                </c:pt>
                <c:pt idx="1519">
                  <c:v>49.39</c:v>
                </c:pt>
                <c:pt idx="1520">
                  <c:v>49.4</c:v>
                </c:pt>
                <c:pt idx="1521">
                  <c:v>49.4</c:v>
                </c:pt>
                <c:pt idx="1522">
                  <c:v>49.4</c:v>
                </c:pt>
                <c:pt idx="1523">
                  <c:v>49.4</c:v>
                </c:pt>
                <c:pt idx="1524">
                  <c:v>49.4</c:v>
                </c:pt>
                <c:pt idx="1525">
                  <c:v>49.4</c:v>
                </c:pt>
                <c:pt idx="1526">
                  <c:v>49.4</c:v>
                </c:pt>
                <c:pt idx="1527">
                  <c:v>49.4</c:v>
                </c:pt>
                <c:pt idx="1528">
                  <c:v>49.4</c:v>
                </c:pt>
                <c:pt idx="1529">
                  <c:v>49.4</c:v>
                </c:pt>
                <c:pt idx="1530">
                  <c:v>49.39</c:v>
                </c:pt>
                <c:pt idx="1531">
                  <c:v>49.39</c:v>
                </c:pt>
                <c:pt idx="1532">
                  <c:v>49.39</c:v>
                </c:pt>
                <c:pt idx="1533">
                  <c:v>49.39</c:v>
                </c:pt>
                <c:pt idx="1534">
                  <c:v>49.39</c:v>
                </c:pt>
                <c:pt idx="1535">
                  <c:v>49.39</c:v>
                </c:pt>
                <c:pt idx="1536">
                  <c:v>49.39</c:v>
                </c:pt>
                <c:pt idx="1537">
                  <c:v>49.39</c:v>
                </c:pt>
                <c:pt idx="1538">
                  <c:v>49.38</c:v>
                </c:pt>
                <c:pt idx="1539">
                  <c:v>49.38</c:v>
                </c:pt>
                <c:pt idx="1540">
                  <c:v>49.38</c:v>
                </c:pt>
                <c:pt idx="1541">
                  <c:v>49.37</c:v>
                </c:pt>
                <c:pt idx="1542">
                  <c:v>49.37</c:v>
                </c:pt>
                <c:pt idx="1543">
                  <c:v>49.36</c:v>
                </c:pt>
                <c:pt idx="1544">
                  <c:v>49.36</c:v>
                </c:pt>
                <c:pt idx="1545">
                  <c:v>49.36</c:v>
                </c:pt>
                <c:pt idx="1546">
                  <c:v>49.36</c:v>
                </c:pt>
                <c:pt idx="1547">
                  <c:v>49.36</c:v>
                </c:pt>
                <c:pt idx="1548">
                  <c:v>49.36</c:v>
                </c:pt>
                <c:pt idx="1549">
                  <c:v>49.36</c:v>
                </c:pt>
                <c:pt idx="1550">
                  <c:v>49.36</c:v>
                </c:pt>
                <c:pt idx="1551">
                  <c:v>49.36</c:v>
                </c:pt>
                <c:pt idx="1552">
                  <c:v>49.36</c:v>
                </c:pt>
                <c:pt idx="1553">
                  <c:v>49.36</c:v>
                </c:pt>
                <c:pt idx="1554">
                  <c:v>49.35</c:v>
                </c:pt>
                <c:pt idx="1555">
                  <c:v>49.35</c:v>
                </c:pt>
                <c:pt idx="1556">
                  <c:v>49.35</c:v>
                </c:pt>
                <c:pt idx="1557">
                  <c:v>49.35</c:v>
                </c:pt>
                <c:pt idx="1558">
                  <c:v>49.35</c:v>
                </c:pt>
                <c:pt idx="1559">
                  <c:v>49.35</c:v>
                </c:pt>
                <c:pt idx="1560">
                  <c:v>49.35</c:v>
                </c:pt>
                <c:pt idx="1561">
                  <c:v>49.35</c:v>
                </c:pt>
                <c:pt idx="1562">
                  <c:v>49.35</c:v>
                </c:pt>
                <c:pt idx="1563">
                  <c:v>49.35</c:v>
                </c:pt>
                <c:pt idx="1564">
                  <c:v>49.36</c:v>
                </c:pt>
                <c:pt idx="1565">
                  <c:v>49.35</c:v>
                </c:pt>
                <c:pt idx="1566">
                  <c:v>49.35</c:v>
                </c:pt>
                <c:pt idx="1567">
                  <c:v>49.35</c:v>
                </c:pt>
                <c:pt idx="1568">
                  <c:v>49.36</c:v>
                </c:pt>
                <c:pt idx="1569">
                  <c:v>49.36</c:v>
                </c:pt>
                <c:pt idx="1570">
                  <c:v>49.36</c:v>
                </c:pt>
                <c:pt idx="1571">
                  <c:v>49.36</c:v>
                </c:pt>
                <c:pt idx="1572">
                  <c:v>49.36</c:v>
                </c:pt>
                <c:pt idx="1573">
                  <c:v>49.36</c:v>
                </c:pt>
                <c:pt idx="1574">
                  <c:v>49.36</c:v>
                </c:pt>
                <c:pt idx="1575">
                  <c:v>49.35</c:v>
                </c:pt>
                <c:pt idx="1576">
                  <c:v>49.35</c:v>
                </c:pt>
                <c:pt idx="1577">
                  <c:v>49.35</c:v>
                </c:pt>
                <c:pt idx="1578">
                  <c:v>49.35</c:v>
                </c:pt>
                <c:pt idx="1579">
                  <c:v>49.34</c:v>
                </c:pt>
                <c:pt idx="1580">
                  <c:v>49.34</c:v>
                </c:pt>
                <c:pt idx="1581">
                  <c:v>49.34</c:v>
                </c:pt>
                <c:pt idx="1582">
                  <c:v>49.35</c:v>
                </c:pt>
                <c:pt idx="1583">
                  <c:v>49.35</c:v>
                </c:pt>
                <c:pt idx="1584">
                  <c:v>49.35</c:v>
                </c:pt>
                <c:pt idx="1585">
                  <c:v>49.35</c:v>
                </c:pt>
                <c:pt idx="1586">
                  <c:v>49.35</c:v>
                </c:pt>
                <c:pt idx="1587">
                  <c:v>49.35</c:v>
                </c:pt>
                <c:pt idx="1588">
                  <c:v>49.36</c:v>
                </c:pt>
                <c:pt idx="1589">
                  <c:v>49.36</c:v>
                </c:pt>
                <c:pt idx="1590">
                  <c:v>49.36</c:v>
                </c:pt>
                <c:pt idx="1591">
                  <c:v>49.36</c:v>
                </c:pt>
                <c:pt idx="1592">
                  <c:v>49.36</c:v>
                </c:pt>
                <c:pt idx="1593">
                  <c:v>49.37</c:v>
                </c:pt>
                <c:pt idx="1594">
                  <c:v>49.37</c:v>
                </c:pt>
                <c:pt idx="1595">
                  <c:v>49.37</c:v>
                </c:pt>
                <c:pt idx="1596">
                  <c:v>49.38</c:v>
                </c:pt>
                <c:pt idx="1597">
                  <c:v>49.37</c:v>
                </c:pt>
                <c:pt idx="1598">
                  <c:v>49.37</c:v>
                </c:pt>
                <c:pt idx="1599">
                  <c:v>49.38</c:v>
                </c:pt>
                <c:pt idx="1600">
                  <c:v>49.38</c:v>
                </c:pt>
                <c:pt idx="1601">
                  <c:v>49.38</c:v>
                </c:pt>
                <c:pt idx="1602">
                  <c:v>49.38</c:v>
                </c:pt>
                <c:pt idx="1603">
                  <c:v>49.39</c:v>
                </c:pt>
                <c:pt idx="1604">
                  <c:v>49.39</c:v>
                </c:pt>
                <c:pt idx="1605">
                  <c:v>49.39</c:v>
                </c:pt>
                <c:pt idx="1606">
                  <c:v>49.39</c:v>
                </c:pt>
                <c:pt idx="1607">
                  <c:v>49.39</c:v>
                </c:pt>
                <c:pt idx="1608">
                  <c:v>49.4</c:v>
                </c:pt>
                <c:pt idx="1609">
                  <c:v>49.4</c:v>
                </c:pt>
                <c:pt idx="1610">
                  <c:v>49.4</c:v>
                </c:pt>
                <c:pt idx="1611">
                  <c:v>49.4</c:v>
                </c:pt>
                <c:pt idx="1612">
                  <c:v>49.4</c:v>
                </c:pt>
                <c:pt idx="1613">
                  <c:v>49.41</c:v>
                </c:pt>
                <c:pt idx="1614">
                  <c:v>49.41</c:v>
                </c:pt>
                <c:pt idx="1615">
                  <c:v>49.41</c:v>
                </c:pt>
                <c:pt idx="1616">
                  <c:v>49.4</c:v>
                </c:pt>
                <c:pt idx="1617">
                  <c:v>49.41</c:v>
                </c:pt>
                <c:pt idx="1618">
                  <c:v>49.41</c:v>
                </c:pt>
                <c:pt idx="1619">
                  <c:v>49.42</c:v>
                </c:pt>
                <c:pt idx="1620">
                  <c:v>49.43</c:v>
                </c:pt>
                <c:pt idx="1621">
                  <c:v>49.43</c:v>
                </c:pt>
                <c:pt idx="1622">
                  <c:v>49.45</c:v>
                </c:pt>
                <c:pt idx="1623">
                  <c:v>49.46</c:v>
                </c:pt>
                <c:pt idx="1624">
                  <c:v>49.46</c:v>
                </c:pt>
                <c:pt idx="1625">
                  <c:v>49.47</c:v>
                </c:pt>
                <c:pt idx="1626">
                  <c:v>49.48</c:v>
                </c:pt>
                <c:pt idx="1627">
                  <c:v>49.48</c:v>
                </c:pt>
                <c:pt idx="1628">
                  <c:v>49.48</c:v>
                </c:pt>
                <c:pt idx="1629">
                  <c:v>49.48</c:v>
                </c:pt>
                <c:pt idx="1630">
                  <c:v>49.48</c:v>
                </c:pt>
                <c:pt idx="1631">
                  <c:v>49.48</c:v>
                </c:pt>
                <c:pt idx="1632">
                  <c:v>49.48</c:v>
                </c:pt>
                <c:pt idx="1633">
                  <c:v>49.48</c:v>
                </c:pt>
                <c:pt idx="1634">
                  <c:v>49.49</c:v>
                </c:pt>
                <c:pt idx="1635">
                  <c:v>49.5</c:v>
                </c:pt>
                <c:pt idx="1636">
                  <c:v>49.51</c:v>
                </c:pt>
                <c:pt idx="1637">
                  <c:v>49.52</c:v>
                </c:pt>
                <c:pt idx="1638">
                  <c:v>49.52</c:v>
                </c:pt>
                <c:pt idx="1639">
                  <c:v>49.52</c:v>
                </c:pt>
                <c:pt idx="1640">
                  <c:v>49.53</c:v>
                </c:pt>
                <c:pt idx="1641">
                  <c:v>49.53</c:v>
                </c:pt>
                <c:pt idx="1642">
                  <c:v>49.53</c:v>
                </c:pt>
                <c:pt idx="1643">
                  <c:v>49.54</c:v>
                </c:pt>
                <c:pt idx="1644">
                  <c:v>49.54</c:v>
                </c:pt>
                <c:pt idx="1645">
                  <c:v>49.54</c:v>
                </c:pt>
                <c:pt idx="1646">
                  <c:v>49.55</c:v>
                </c:pt>
                <c:pt idx="1647">
                  <c:v>49.55</c:v>
                </c:pt>
                <c:pt idx="1648">
                  <c:v>49.55</c:v>
                </c:pt>
                <c:pt idx="1649">
                  <c:v>49.55</c:v>
                </c:pt>
                <c:pt idx="1650">
                  <c:v>49.55</c:v>
                </c:pt>
                <c:pt idx="1651">
                  <c:v>49.55</c:v>
                </c:pt>
                <c:pt idx="1652">
                  <c:v>49.55</c:v>
                </c:pt>
                <c:pt idx="1653">
                  <c:v>49.55</c:v>
                </c:pt>
                <c:pt idx="1654">
                  <c:v>49.56</c:v>
                </c:pt>
                <c:pt idx="1655">
                  <c:v>49.56</c:v>
                </c:pt>
                <c:pt idx="1656">
                  <c:v>49.57</c:v>
                </c:pt>
                <c:pt idx="1657">
                  <c:v>49.57</c:v>
                </c:pt>
                <c:pt idx="1658">
                  <c:v>49.57</c:v>
                </c:pt>
                <c:pt idx="1659">
                  <c:v>49.58</c:v>
                </c:pt>
                <c:pt idx="1660">
                  <c:v>49.58</c:v>
                </c:pt>
                <c:pt idx="1661">
                  <c:v>49.58</c:v>
                </c:pt>
                <c:pt idx="1662">
                  <c:v>49.58</c:v>
                </c:pt>
                <c:pt idx="1663">
                  <c:v>49.58</c:v>
                </c:pt>
                <c:pt idx="1664">
                  <c:v>49.58</c:v>
                </c:pt>
                <c:pt idx="1665">
                  <c:v>49.58</c:v>
                </c:pt>
                <c:pt idx="1666">
                  <c:v>49.58</c:v>
                </c:pt>
                <c:pt idx="1667">
                  <c:v>49.59</c:v>
                </c:pt>
                <c:pt idx="1668">
                  <c:v>49.59</c:v>
                </c:pt>
                <c:pt idx="1669">
                  <c:v>49.59</c:v>
                </c:pt>
                <c:pt idx="1670">
                  <c:v>49.59</c:v>
                </c:pt>
                <c:pt idx="1671">
                  <c:v>49.59</c:v>
                </c:pt>
                <c:pt idx="1672">
                  <c:v>49.59</c:v>
                </c:pt>
                <c:pt idx="1673">
                  <c:v>49.6</c:v>
                </c:pt>
                <c:pt idx="1674">
                  <c:v>49.6</c:v>
                </c:pt>
                <c:pt idx="1675">
                  <c:v>49.6</c:v>
                </c:pt>
                <c:pt idx="1676">
                  <c:v>49.6</c:v>
                </c:pt>
                <c:pt idx="1677">
                  <c:v>49.6</c:v>
                </c:pt>
                <c:pt idx="1678">
                  <c:v>49.6</c:v>
                </c:pt>
                <c:pt idx="1679">
                  <c:v>49.6</c:v>
                </c:pt>
                <c:pt idx="1680">
                  <c:v>49.6</c:v>
                </c:pt>
                <c:pt idx="1681">
                  <c:v>49.6</c:v>
                </c:pt>
                <c:pt idx="1682">
                  <c:v>49.6</c:v>
                </c:pt>
                <c:pt idx="1683">
                  <c:v>49.6</c:v>
                </c:pt>
                <c:pt idx="1684">
                  <c:v>49.6</c:v>
                </c:pt>
                <c:pt idx="1685">
                  <c:v>49.6</c:v>
                </c:pt>
                <c:pt idx="1686">
                  <c:v>49.6</c:v>
                </c:pt>
                <c:pt idx="1687">
                  <c:v>49.6</c:v>
                </c:pt>
                <c:pt idx="1688">
                  <c:v>49.6</c:v>
                </c:pt>
                <c:pt idx="1689">
                  <c:v>49.6</c:v>
                </c:pt>
                <c:pt idx="1690">
                  <c:v>49.6</c:v>
                </c:pt>
                <c:pt idx="1691">
                  <c:v>49.6</c:v>
                </c:pt>
                <c:pt idx="1692">
                  <c:v>49.6</c:v>
                </c:pt>
                <c:pt idx="1693">
                  <c:v>49.6</c:v>
                </c:pt>
                <c:pt idx="1694">
                  <c:v>49.6</c:v>
                </c:pt>
                <c:pt idx="1695">
                  <c:v>49.6</c:v>
                </c:pt>
                <c:pt idx="1696">
                  <c:v>49.6</c:v>
                </c:pt>
                <c:pt idx="1697">
                  <c:v>49.6</c:v>
                </c:pt>
                <c:pt idx="1698">
                  <c:v>49.6</c:v>
                </c:pt>
                <c:pt idx="1699">
                  <c:v>49.6</c:v>
                </c:pt>
                <c:pt idx="1700">
                  <c:v>49.6</c:v>
                </c:pt>
                <c:pt idx="1701">
                  <c:v>49.6</c:v>
                </c:pt>
                <c:pt idx="1702">
                  <c:v>49.6</c:v>
                </c:pt>
                <c:pt idx="1703">
                  <c:v>49.6</c:v>
                </c:pt>
                <c:pt idx="1704">
                  <c:v>49.6</c:v>
                </c:pt>
                <c:pt idx="1705">
                  <c:v>49.6</c:v>
                </c:pt>
                <c:pt idx="1706">
                  <c:v>49.6</c:v>
                </c:pt>
                <c:pt idx="1707">
                  <c:v>49.6</c:v>
                </c:pt>
                <c:pt idx="1708">
                  <c:v>49.6</c:v>
                </c:pt>
                <c:pt idx="1709">
                  <c:v>49.6</c:v>
                </c:pt>
                <c:pt idx="1710">
                  <c:v>49.6</c:v>
                </c:pt>
                <c:pt idx="1711">
                  <c:v>49.6</c:v>
                </c:pt>
                <c:pt idx="1712">
                  <c:v>49.6</c:v>
                </c:pt>
                <c:pt idx="1713">
                  <c:v>49.6</c:v>
                </c:pt>
                <c:pt idx="1714">
                  <c:v>49.6</c:v>
                </c:pt>
                <c:pt idx="1715">
                  <c:v>49.6</c:v>
                </c:pt>
                <c:pt idx="1716">
                  <c:v>49.6</c:v>
                </c:pt>
                <c:pt idx="1717">
                  <c:v>49.6</c:v>
                </c:pt>
                <c:pt idx="1718">
                  <c:v>49.6</c:v>
                </c:pt>
                <c:pt idx="1719">
                  <c:v>49.6</c:v>
                </c:pt>
                <c:pt idx="1720">
                  <c:v>49.6</c:v>
                </c:pt>
                <c:pt idx="1721">
                  <c:v>49.6</c:v>
                </c:pt>
                <c:pt idx="1722">
                  <c:v>49.6</c:v>
                </c:pt>
                <c:pt idx="1723">
                  <c:v>49.6</c:v>
                </c:pt>
                <c:pt idx="1724">
                  <c:v>49.6</c:v>
                </c:pt>
                <c:pt idx="1725">
                  <c:v>49.6</c:v>
                </c:pt>
                <c:pt idx="1726">
                  <c:v>49.6</c:v>
                </c:pt>
                <c:pt idx="1727">
                  <c:v>49.6</c:v>
                </c:pt>
                <c:pt idx="1728">
                  <c:v>49.6</c:v>
                </c:pt>
                <c:pt idx="1729">
                  <c:v>49.6</c:v>
                </c:pt>
                <c:pt idx="1730">
                  <c:v>49.6</c:v>
                </c:pt>
                <c:pt idx="1731">
                  <c:v>49.6</c:v>
                </c:pt>
                <c:pt idx="1732">
                  <c:v>49.6</c:v>
                </c:pt>
                <c:pt idx="1733">
                  <c:v>49.6</c:v>
                </c:pt>
                <c:pt idx="1734">
                  <c:v>49.6</c:v>
                </c:pt>
                <c:pt idx="1735">
                  <c:v>49.6</c:v>
                </c:pt>
                <c:pt idx="1736">
                  <c:v>49.6</c:v>
                </c:pt>
                <c:pt idx="1737">
                  <c:v>49.6</c:v>
                </c:pt>
                <c:pt idx="1738">
                  <c:v>49.6</c:v>
                </c:pt>
                <c:pt idx="1739">
                  <c:v>49.6</c:v>
                </c:pt>
                <c:pt idx="1740">
                  <c:v>49.6</c:v>
                </c:pt>
                <c:pt idx="1741">
                  <c:v>49.6</c:v>
                </c:pt>
                <c:pt idx="1742">
                  <c:v>49.6</c:v>
                </c:pt>
                <c:pt idx="1743">
                  <c:v>49.6</c:v>
                </c:pt>
                <c:pt idx="1744">
                  <c:v>49.6</c:v>
                </c:pt>
                <c:pt idx="1745">
                  <c:v>49.6</c:v>
                </c:pt>
                <c:pt idx="1746">
                  <c:v>49.6</c:v>
                </c:pt>
                <c:pt idx="1747">
                  <c:v>49.6</c:v>
                </c:pt>
                <c:pt idx="1748">
                  <c:v>49.6</c:v>
                </c:pt>
                <c:pt idx="1749">
                  <c:v>49.6</c:v>
                </c:pt>
                <c:pt idx="1750">
                  <c:v>49.6</c:v>
                </c:pt>
                <c:pt idx="1751">
                  <c:v>49.6</c:v>
                </c:pt>
                <c:pt idx="1752">
                  <c:v>49.6</c:v>
                </c:pt>
                <c:pt idx="1753">
                  <c:v>49.6</c:v>
                </c:pt>
                <c:pt idx="1754">
                  <c:v>49.6</c:v>
                </c:pt>
                <c:pt idx="1755">
                  <c:v>49.6</c:v>
                </c:pt>
                <c:pt idx="1756">
                  <c:v>49.6</c:v>
                </c:pt>
                <c:pt idx="1757">
                  <c:v>49.6</c:v>
                </c:pt>
                <c:pt idx="1758">
                  <c:v>49.6</c:v>
                </c:pt>
                <c:pt idx="1759">
                  <c:v>49.6</c:v>
                </c:pt>
                <c:pt idx="1760">
                  <c:v>49.6</c:v>
                </c:pt>
                <c:pt idx="1761">
                  <c:v>49.6</c:v>
                </c:pt>
                <c:pt idx="1762">
                  <c:v>49.6</c:v>
                </c:pt>
                <c:pt idx="1763">
                  <c:v>49.6</c:v>
                </c:pt>
                <c:pt idx="1764">
                  <c:v>49.6</c:v>
                </c:pt>
                <c:pt idx="1765">
                  <c:v>49.6</c:v>
                </c:pt>
                <c:pt idx="1766">
                  <c:v>49.6</c:v>
                </c:pt>
                <c:pt idx="1767">
                  <c:v>49.6</c:v>
                </c:pt>
                <c:pt idx="1768">
                  <c:v>49.6</c:v>
                </c:pt>
                <c:pt idx="1769">
                  <c:v>49.6</c:v>
                </c:pt>
                <c:pt idx="1770">
                  <c:v>49.6</c:v>
                </c:pt>
                <c:pt idx="1771">
                  <c:v>49.6</c:v>
                </c:pt>
                <c:pt idx="1772">
                  <c:v>49.6</c:v>
                </c:pt>
                <c:pt idx="1773">
                  <c:v>49.6</c:v>
                </c:pt>
                <c:pt idx="1774">
                  <c:v>49.6</c:v>
                </c:pt>
                <c:pt idx="1775">
                  <c:v>49.6</c:v>
                </c:pt>
                <c:pt idx="1776">
                  <c:v>49.6</c:v>
                </c:pt>
                <c:pt idx="1777">
                  <c:v>49.6</c:v>
                </c:pt>
                <c:pt idx="1778">
                  <c:v>49.6</c:v>
                </c:pt>
                <c:pt idx="1779">
                  <c:v>49.6</c:v>
                </c:pt>
                <c:pt idx="1780">
                  <c:v>49.6</c:v>
                </c:pt>
                <c:pt idx="1781">
                  <c:v>49.6</c:v>
                </c:pt>
                <c:pt idx="1782">
                  <c:v>49.6</c:v>
                </c:pt>
                <c:pt idx="1783">
                  <c:v>49.6</c:v>
                </c:pt>
                <c:pt idx="1784">
                  <c:v>49.6</c:v>
                </c:pt>
                <c:pt idx="1785">
                  <c:v>49.6</c:v>
                </c:pt>
                <c:pt idx="1786">
                  <c:v>49.6</c:v>
                </c:pt>
                <c:pt idx="1787">
                  <c:v>49.6</c:v>
                </c:pt>
                <c:pt idx="1788">
                  <c:v>49.6</c:v>
                </c:pt>
                <c:pt idx="1789">
                  <c:v>49.6</c:v>
                </c:pt>
                <c:pt idx="1790">
                  <c:v>49.6</c:v>
                </c:pt>
                <c:pt idx="1791">
                  <c:v>49.6</c:v>
                </c:pt>
                <c:pt idx="1792">
                  <c:v>49.6</c:v>
                </c:pt>
                <c:pt idx="1793">
                  <c:v>49.6</c:v>
                </c:pt>
                <c:pt idx="1794">
                  <c:v>49.6</c:v>
                </c:pt>
                <c:pt idx="1795">
                  <c:v>49.6</c:v>
                </c:pt>
                <c:pt idx="1796">
                  <c:v>49.6</c:v>
                </c:pt>
                <c:pt idx="1797">
                  <c:v>49.6</c:v>
                </c:pt>
                <c:pt idx="1798">
                  <c:v>49.6</c:v>
                </c:pt>
                <c:pt idx="1799">
                  <c:v>49.6</c:v>
                </c:pt>
                <c:pt idx="1800">
                  <c:v>49.6</c:v>
                </c:pt>
                <c:pt idx="1801">
                  <c:v>49.6</c:v>
                </c:pt>
                <c:pt idx="1802">
                  <c:v>49.6</c:v>
                </c:pt>
                <c:pt idx="1803">
                  <c:v>49.6</c:v>
                </c:pt>
                <c:pt idx="1804">
                  <c:v>49.6</c:v>
                </c:pt>
                <c:pt idx="1805">
                  <c:v>49.6</c:v>
                </c:pt>
                <c:pt idx="1806">
                  <c:v>49.6</c:v>
                </c:pt>
                <c:pt idx="1807">
                  <c:v>49.6</c:v>
                </c:pt>
                <c:pt idx="1808">
                  <c:v>49.6</c:v>
                </c:pt>
                <c:pt idx="1809">
                  <c:v>49.6</c:v>
                </c:pt>
                <c:pt idx="1810">
                  <c:v>49.6</c:v>
                </c:pt>
                <c:pt idx="1811">
                  <c:v>49.59</c:v>
                </c:pt>
                <c:pt idx="1812">
                  <c:v>49.59</c:v>
                </c:pt>
                <c:pt idx="1813">
                  <c:v>49.59</c:v>
                </c:pt>
                <c:pt idx="1814">
                  <c:v>49.59</c:v>
                </c:pt>
                <c:pt idx="1815">
                  <c:v>49.6</c:v>
                </c:pt>
                <c:pt idx="1816">
                  <c:v>49.59</c:v>
                </c:pt>
                <c:pt idx="1817">
                  <c:v>49.59</c:v>
                </c:pt>
                <c:pt idx="1818">
                  <c:v>49.59</c:v>
                </c:pt>
                <c:pt idx="1819">
                  <c:v>49.58</c:v>
                </c:pt>
                <c:pt idx="1820">
                  <c:v>49.58</c:v>
                </c:pt>
                <c:pt idx="1821">
                  <c:v>49.58</c:v>
                </c:pt>
                <c:pt idx="1822">
                  <c:v>49.58</c:v>
                </c:pt>
                <c:pt idx="1823">
                  <c:v>49.58</c:v>
                </c:pt>
                <c:pt idx="1824">
                  <c:v>49.58</c:v>
                </c:pt>
                <c:pt idx="1825">
                  <c:v>49.58</c:v>
                </c:pt>
                <c:pt idx="1826">
                  <c:v>49.58</c:v>
                </c:pt>
                <c:pt idx="1827">
                  <c:v>49.58</c:v>
                </c:pt>
                <c:pt idx="1828">
                  <c:v>49.58</c:v>
                </c:pt>
                <c:pt idx="1829">
                  <c:v>49.58</c:v>
                </c:pt>
                <c:pt idx="1830">
                  <c:v>49.58</c:v>
                </c:pt>
                <c:pt idx="1831">
                  <c:v>49.58</c:v>
                </c:pt>
                <c:pt idx="1832">
                  <c:v>49.58</c:v>
                </c:pt>
                <c:pt idx="1833">
                  <c:v>49.58</c:v>
                </c:pt>
                <c:pt idx="1834">
                  <c:v>49.58</c:v>
                </c:pt>
                <c:pt idx="1835">
                  <c:v>49.58</c:v>
                </c:pt>
                <c:pt idx="1836">
                  <c:v>49.58</c:v>
                </c:pt>
                <c:pt idx="1837">
                  <c:v>49.58</c:v>
                </c:pt>
                <c:pt idx="1838">
                  <c:v>49.58</c:v>
                </c:pt>
                <c:pt idx="1839">
                  <c:v>49.58</c:v>
                </c:pt>
                <c:pt idx="1840">
                  <c:v>49.58</c:v>
                </c:pt>
                <c:pt idx="1841">
                  <c:v>49.58</c:v>
                </c:pt>
                <c:pt idx="1842">
                  <c:v>49.58</c:v>
                </c:pt>
                <c:pt idx="1843">
                  <c:v>49.58</c:v>
                </c:pt>
                <c:pt idx="1844">
                  <c:v>49.57</c:v>
                </c:pt>
                <c:pt idx="1845">
                  <c:v>49.57</c:v>
                </c:pt>
                <c:pt idx="1846">
                  <c:v>49.57</c:v>
                </c:pt>
                <c:pt idx="1847">
                  <c:v>49.57</c:v>
                </c:pt>
                <c:pt idx="1848">
                  <c:v>49.57</c:v>
                </c:pt>
                <c:pt idx="1849">
                  <c:v>49.57</c:v>
                </c:pt>
                <c:pt idx="1850">
                  <c:v>49.57</c:v>
                </c:pt>
                <c:pt idx="1851">
                  <c:v>49.56</c:v>
                </c:pt>
                <c:pt idx="1852">
                  <c:v>49.56</c:v>
                </c:pt>
                <c:pt idx="1853">
                  <c:v>49.56</c:v>
                </c:pt>
                <c:pt idx="1854">
                  <c:v>49.56</c:v>
                </c:pt>
                <c:pt idx="1855">
                  <c:v>49.56</c:v>
                </c:pt>
                <c:pt idx="1856">
                  <c:v>49.56</c:v>
                </c:pt>
                <c:pt idx="1857">
                  <c:v>49.56</c:v>
                </c:pt>
                <c:pt idx="1858">
                  <c:v>49.56</c:v>
                </c:pt>
                <c:pt idx="1859">
                  <c:v>49.56</c:v>
                </c:pt>
                <c:pt idx="1860">
                  <c:v>49.56</c:v>
                </c:pt>
                <c:pt idx="1861">
                  <c:v>49.56</c:v>
                </c:pt>
                <c:pt idx="1862">
                  <c:v>49.56</c:v>
                </c:pt>
                <c:pt idx="1863">
                  <c:v>49.56</c:v>
                </c:pt>
                <c:pt idx="1864">
                  <c:v>49.56</c:v>
                </c:pt>
                <c:pt idx="1865">
                  <c:v>49.56</c:v>
                </c:pt>
                <c:pt idx="1866">
                  <c:v>49.56</c:v>
                </c:pt>
                <c:pt idx="1867">
                  <c:v>49.56</c:v>
                </c:pt>
                <c:pt idx="1868">
                  <c:v>49.55</c:v>
                </c:pt>
                <c:pt idx="1869">
                  <c:v>49.55</c:v>
                </c:pt>
                <c:pt idx="1870">
                  <c:v>49.54</c:v>
                </c:pt>
                <c:pt idx="1871">
                  <c:v>49.55</c:v>
                </c:pt>
                <c:pt idx="1872">
                  <c:v>49.55</c:v>
                </c:pt>
                <c:pt idx="1873">
                  <c:v>49.55</c:v>
                </c:pt>
                <c:pt idx="1874">
                  <c:v>49.55</c:v>
                </c:pt>
                <c:pt idx="1875">
                  <c:v>49.55</c:v>
                </c:pt>
                <c:pt idx="1876">
                  <c:v>49.55</c:v>
                </c:pt>
                <c:pt idx="1877">
                  <c:v>49.54</c:v>
                </c:pt>
                <c:pt idx="1878">
                  <c:v>49.54</c:v>
                </c:pt>
                <c:pt idx="1879">
                  <c:v>49.55</c:v>
                </c:pt>
                <c:pt idx="1880">
                  <c:v>49.55</c:v>
                </c:pt>
                <c:pt idx="1881">
                  <c:v>49.54</c:v>
                </c:pt>
                <c:pt idx="1882">
                  <c:v>49.54</c:v>
                </c:pt>
                <c:pt idx="1883">
                  <c:v>49.55</c:v>
                </c:pt>
                <c:pt idx="1884">
                  <c:v>49.54</c:v>
                </c:pt>
                <c:pt idx="1885">
                  <c:v>49.54</c:v>
                </c:pt>
                <c:pt idx="1886">
                  <c:v>49.54</c:v>
                </c:pt>
                <c:pt idx="1887">
                  <c:v>49.54</c:v>
                </c:pt>
                <c:pt idx="1888">
                  <c:v>49.53</c:v>
                </c:pt>
                <c:pt idx="1889">
                  <c:v>49.52</c:v>
                </c:pt>
                <c:pt idx="1890">
                  <c:v>49.53</c:v>
                </c:pt>
                <c:pt idx="1891">
                  <c:v>49.53</c:v>
                </c:pt>
                <c:pt idx="1892">
                  <c:v>49.53</c:v>
                </c:pt>
                <c:pt idx="1893">
                  <c:v>49.52</c:v>
                </c:pt>
                <c:pt idx="1894">
                  <c:v>49.52</c:v>
                </c:pt>
                <c:pt idx="1895">
                  <c:v>49.52</c:v>
                </c:pt>
                <c:pt idx="1896">
                  <c:v>49.52</c:v>
                </c:pt>
                <c:pt idx="1897">
                  <c:v>49.51</c:v>
                </c:pt>
                <c:pt idx="1898">
                  <c:v>49.51</c:v>
                </c:pt>
                <c:pt idx="1899">
                  <c:v>49.51</c:v>
                </c:pt>
                <c:pt idx="1900">
                  <c:v>49.5</c:v>
                </c:pt>
                <c:pt idx="1901">
                  <c:v>49.5</c:v>
                </c:pt>
                <c:pt idx="1902">
                  <c:v>49.51</c:v>
                </c:pt>
                <c:pt idx="1903">
                  <c:v>49.51</c:v>
                </c:pt>
                <c:pt idx="1904">
                  <c:v>49.51</c:v>
                </c:pt>
                <c:pt idx="1905">
                  <c:v>49.51</c:v>
                </c:pt>
                <c:pt idx="1906">
                  <c:v>49.51</c:v>
                </c:pt>
                <c:pt idx="1907">
                  <c:v>49.51</c:v>
                </c:pt>
                <c:pt idx="1908">
                  <c:v>49.51</c:v>
                </c:pt>
                <c:pt idx="1909">
                  <c:v>49.5</c:v>
                </c:pt>
                <c:pt idx="1910">
                  <c:v>49.5</c:v>
                </c:pt>
                <c:pt idx="1911">
                  <c:v>49.49</c:v>
                </c:pt>
                <c:pt idx="1912">
                  <c:v>49.49</c:v>
                </c:pt>
                <c:pt idx="1913">
                  <c:v>49.49</c:v>
                </c:pt>
                <c:pt idx="1914">
                  <c:v>49.49</c:v>
                </c:pt>
                <c:pt idx="1915">
                  <c:v>49.48</c:v>
                </c:pt>
                <c:pt idx="1916">
                  <c:v>49.48</c:v>
                </c:pt>
                <c:pt idx="1917">
                  <c:v>49.47</c:v>
                </c:pt>
                <c:pt idx="1918">
                  <c:v>49.47</c:v>
                </c:pt>
                <c:pt idx="1919">
                  <c:v>49.47</c:v>
                </c:pt>
                <c:pt idx="1920">
                  <c:v>49.47</c:v>
                </c:pt>
                <c:pt idx="1921">
                  <c:v>49.47</c:v>
                </c:pt>
                <c:pt idx="1922">
                  <c:v>49.47</c:v>
                </c:pt>
                <c:pt idx="1923">
                  <c:v>49.47</c:v>
                </c:pt>
                <c:pt idx="1924">
                  <c:v>49.46</c:v>
                </c:pt>
                <c:pt idx="1925">
                  <c:v>49.46</c:v>
                </c:pt>
                <c:pt idx="1926">
                  <c:v>49.46</c:v>
                </c:pt>
                <c:pt idx="1927">
                  <c:v>49.46</c:v>
                </c:pt>
                <c:pt idx="1928">
                  <c:v>49.45</c:v>
                </c:pt>
                <c:pt idx="1929">
                  <c:v>49.45</c:v>
                </c:pt>
                <c:pt idx="1930">
                  <c:v>49.44</c:v>
                </c:pt>
                <c:pt idx="1931">
                  <c:v>49.43</c:v>
                </c:pt>
                <c:pt idx="1932">
                  <c:v>49.43</c:v>
                </c:pt>
                <c:pt idx="1933">
                  <c:v>49.43</c:v>
                </c:pt>
                <c:pt idx="1934">
                  <c:v>49.42</c:v>
                </c:pt>
                <c:pt idx="1935">
                  <c:v>49.42</c:v>
                </c:pt>
                <c:pt idx="1936">
                  <c:v>49.42</c:v>
                </c:pt>
                <c:pt idx="1937">
                  <c:v>49.41</c:v>
                </c:pt>
                <c:pt idx="1938">
                  <c:v>49.41</c:v>
                </c:pt>
                <c:pt idx="1939">
                  <c:v>49.41</c:v>
                </c:pt>
                <c:pt idx="1940">
                  <c:v>49.41</c:v>
                </c:pt>
                <c:pt idx="1941">
                  <c:v>49.4</c:v>
                </c:pt>
                <c:pt idx="1942">
                  <c:v>49.4</c:v>
                </c:pt>
                <c:pt idx="1943">
                  <c:v>49.4</c:v>
                </c:pt>
                <c:pt idx="1944">
                  <c:v>49.4</c:v>
                </c:pt>
                <c:pt idx="1945">
                  <c:v>49.4</c:v>
                </c:pt>
                <c:pt idx="1946">
                  <c:v>49.4</c:v>
                </c:pt>
                <c:pt idx="1947">
                  <c:v>49.4</c:v>
                </c:pt>
                <c:pt idx="1948">
                  <c:v>49.39</c:v>
                </c:pt>
                <c:pt idx="1949">
                  <c:v>49.39</c:v>
                </c:pt>
                <c:pt idx="1950">
                  <c:v>49.39</c:v>
                </c:pt>
                <c:pt idx="1951">
                  <c:v>49.39</c:v>
                </c:pt>
                <c:pt idx="1952">
                  <c:v>49.39</c:v>
                </c:pt>
                <c:pt idx="1953">
                  <c:v>49.39</c:v>
                </c:pt>
                <c:pt idx="1954">
                  <c:v>49.39</c:v>
                </c:pt>
                <c:pt idx="1955">
                  <c:v>49.39</c:v>
                </c:pt>
                <c:pt idx="1956">
                  <c:v>49.39</c:v>
                </c:pt>
                <c:pt idx="1957">
                  <c:v>49.39</c:v>
                </c:pt>
                <c:pt idx="1958">
                  <c:v>49.39</c:v>
                </c:pt>
                <c:pt idx="1959">
                  <c:v>49.39</c:v>
                </c:pt>
                <c:pt idx="1960">
                  <c:v>49.39</c:v>
                </c:pt>
                <c:pt idx="1961">
                  <c:v>49.38</c:v>
                </c:pt>
                <c:pt idx="1962">
                  <c:v>49.38</c:v>
                </c:pt>
                <c:pt idx="1963">
                  <c:v>49.37</c:v>
                </c:pt>
                <c:pt idx="1964">
                  <c:v>49.37</c:v>
                </c:pt>
                <c:pt idx="1965">
                  <c:v>49.37</c:v>
                </c:pt>
                <c:pt idx="1966">
                  <c:v>49.36</c:v>
                </c:pt>
                <c:pt idx="1967">
                  <c:v>49.36</c:v>
                </c:pt>
                <c:pt idx="1968">
                  <c:v>49.36</c:v>
                </c:pt>
                <c:pt idx="1969">
                  <c:v>49.35</c:v>
                </c:pt>
                <c:pt idx="1970">
                  <c:v>49.35</c:v>
                </c:pt>
                <c:pt idx="1971">
                  <c:v>49.35</c:v>
                </c:pt>
                <c:pt idx="1972">
                  <c:v>49.35</c:v>
                </c:pt>
                <c:pt idx="1973">
                  <c:v>49.35</c:v>
                </c:pt>
                <c:pt idx="1974">
                  <c:v>49.35</c:v>
                </c:pt>
                <c:pt idx="1975">
                  <c:v>49.35</c:v>
                </c:pt>
                <c:pt idx="1976">
                  <c:v>49.36</c:v>
                </c:pt>
                <c:pt idx="1977">
                  <c:v>49.36</c:v>
                </c:pt>
                <c:pt idx="1978">
                  <c:v>49.37</c:v>
                </c:pt>
                <c:pt idx="1979">
                  <c:v>49.37</c:v>
                </c:pt>
                <c:pt idx="1980">
                  <c:v>49.37</c:v>
                </c:pt>
                <c:pt idx="1981">
                  <c:v>49.37</c:v>
                </c:pt>
                <c:pt idx="1982">
                  <c:v>49.38</c:v>
                </c:pt>
                <c:pt idx="1983">
                  <c:v>49.38</c:v>
                </c:pt>
                <c:pt idx="1984">
                  <c:v>49.39</c:v>
                </c:pt>
                <c:pt idx="1985">
                  <c:v>49.39</c:v>
                </c:pt>
                <c:pt idx="1986">
                  <c:v>49.39</c:v>
                </c:pt>
                <c:pt idx="1987">
                  <c:v>49.39</c:v>
                </c:pt>
                <c:pt idx="1988">
                  <c:v>49.39</c:v>
                </c:pt>
                <c:pt idx="1989">
                  <c:v>49.39</c:v>
                </c:pt>
                <c:pt idx="1990">
                  <c:v>49.39</c:v>
                </c:pt>
                <c:pt idx="1991">
                  <c:v>49.4</c:v>
                </c:pt>
                <c:pt idx="1992">
                  <c:v>49.4</c:v>
                </c:pt>
                <c:pt idx="1993">
                  <c:v>49.4</c:v>
                </c:pt>
                <c:pt idx="1994">
                  <c:v>49.39</c:v>
                </c:pt>
                <c:pt idx="1995">
                  <c:v>49.4</c:v>
                </c:pt>
                <c:pt idx="1996">
                  <c:v>49.4</c:v>
                </c:pt>
                <c:pt idx="1997">
                  <c:v>49.4</c:v>
                </c:pt>
                <c:pt idx="1998">
                  <c:v>49.4</c:v>
                </c:pt>
                <c:pt idx="1999">
                  <c:v>49.41</c:v>
                </c:pt>
                <c:pt idx="2000">
                  <c:v>49.4</c:v>
                </c:pt>
                <c:pt idx="2001">
                  <c:v>49.41</c:v>
                </c:pt>
                <c:pt idx="2002">
                  <c:v>49.41</c:v>
                </c:pt>
                <c:pt idx="2003">
                  <c:v>49.41</c:v>
                </c:pt>
                <c:pt idx="2004">
                  <c:v>49.41</c:v>
                </c:pt>
                <c:pt idx="2005">
                  <c:v>49.41</c:v>
                </c:pt>
                <c:pt idx="2006">
                  <c:v>49.41</c:v>
                </c:pt>
                <c:pt idx="2007">
                  <c:v>49.41</c:v>
                </c:pt>
                <c:pt idx="2008">
                  <c:v>49.42</c:v>
                </c:pt>
                <c:pt idx="2009">
                  <c:v>49.42</c:v>
                </c:pt>
                <c:pt idx="2010">
                  <c:v>49.42</c:v>
                </c:pt>
                <c:pt idx="2011">
                  <c:v>49.43</c:v>
                </c:pt>
                <c:pt idx="2012">
                  <c:v>49.43</c:v>
                </c:pt>
                <c:pt idx="2013">
                  <c:v>49.44</c:v>
                </c:pt>
                <c:pt idx="2014">
                  <c:v>49.44</c:v>
                </c:pt>
                <c:pt idx="2015">
                  <c:v>49.44</c:v>
                </c:pt>
                <c:pt idx="2016">
                  <c:v>49.45</c:v>
                </c:pt>
                <c:pt idx="2017">
                  <c:v>49.45</c:v>
                </c:pt>
                <c:pt idx="2018">
                  <c:v>49.45</c:v>
                </c:pt>
                <c:pt idx="2019">
                  <c:v>49.45</c:v>
                </c:pt>
                <c:pt idx="2020">
                  <c:v>49.45</c:v>
                </c:pt>
                <c:pt idx="2021">
                  <c:v>49.45</c:v>
                </c:pt>
                <c:pt idx="2022">
                  <c:v>49.45</c:v>
                </c:pt>
                <c:pt idx="2023">
                  <c:v>49.45</c:v>
                </c:pt>
                <c:pt idx="2024">
                  <c:v>49.45</c:v>
                </c:pt>
                <c:pt idx="2025">
                  <c:v>49.45</c:v>
                </c:pt>
                <c:pt idx="2026">
                  <c:v>49.45</c:v>
                </c:pt>
                <c:pt idx="2027">
                  <c:v>49.44</c:v>
                </c:pt>
                <c:pt idx="2028">
                  <c:v>49.44</c:v>
                </c:pt>
                <c:pt idx="2029">
                  <c:v>49.44</c:v>
                </c:pt>
                <c:pt idx="2030">
                  <c:v>49.44</c:v>
                </c:pt>
                <c:pt idx="2031">
                  <c:v>49.44</c:v>
                </c:pt>
                <c:pt idx="2032">
                  <c:v>49.44</c:v>
                </c:pt>
                <c:pt idx="2033">
                  <c:v>49.44</c:v>
                </c:pt>
                <c:pt idx="2034">
                  <c:v>49.44</c:v>
                </c:pt>
                <c:pt idx="2035">
                  <c:v>49.44</c:v>
                </c:pt>
                <c:pt idx="2036">
                  <c:v>49.44</c:v>
                </c:pt>
                <c:pt idx="2037">
                  <c:v>49.44</c:v>
                </c:pt>
                <c:pt idx="2038">
                  <c:v>49.44</c:v>
                </c:pt>
                <c:pt idx="2039">
                  <c:v>49.44</c:v>
                </c:pt>
                <c:pt idx="2040">
                  <c:v>49.45</c:v>
                </c:pt>
                <c:pt idx="2041">
                  <c:v>49.45</c:v>
                </c:pt>
                <c:pt idx="2042">
                  <c:v>49.45</c:v>
                </c:pt>
                <c:pt idx="2043">
                  <c:v>49.46</c:v>
                </c:pt>
                <c:pt idx="2044">
                  <c:v>49.46</c:v>
                </c:pt>
                <c:pt idx="2045">
                  <c:v>49.47</c:v>
                </c:pt>
                <c:pt idx="2046">
                  <c:v>49.47</c:v>
                </c:pt>
                <c:pt idx="2047">
                  <c:v>49.47</c:v>
                </c:pt>
                <c:pt idx="2048">
                  <c:v>49.47</c:v>
                </c:pt>
                <c:pt idx="2049">
                  <c:v>49.46</c:v>
                </c:pt>
                <c:pt idx="2050">
                  <c:v>49.47</c:v>
                </c:pt>
                <c:pt idx="2051">
                  <c:v>49.46</c:v>
                </c:pt>
                <c:pt idx="2052">
                  <c:v>49.46</c:v>
                </c:pt>
                <c:pt idx="2053">
                  <c:v>49.45</c:v>
                </c:pt>
                <c:pt idx="2054">
                  <c:v>49.45</c:v>
                </c:pt>
                <c:pt idx="2055">
                  <c:v>49.45</c:v>
                </c:pt>
                <c:pt idx="2056">
                  <c:v>49.45</c:v>
                </c:pt>
                <c:pt idx="2057">
                  <c:v>49.44</c:v>
                </c:pt>
                <c:pt idx="2058">
                  <c:v>49.45</c:v>
                </c:pt>
                <c:pt idx="2059">
                  <c:v>49.44</c:v>
                </c:pt>
                <c:pt idx="2060">
                  <c:v>49.45</c:v>
                </c:pt>
                <c:pt idx="2061">
                  <c:v>49.45</c:v>
                </c:pt>
                <c:pt idx="2062">
                  <c:v>49.44</c:v>
                </c:pt>
                <c:pt idx="2063">
                  <c:v>49.45</c:v>
                </c:pt>
                <c:pt idx="2064">
                  <c:v>49.45</c:v>
                </c:pt>
                <c:pt idx="2065">
                  <c:v>49.45</c:v>
                </c:pt>
                <c:pt idx="2066">
                  <c:v>49.46</c:v>
                </c:pt>
                <c:pt idx="2067">
                  <c:v>49.46</c:v>
                </c:pt>
                <c:pt idx="2068">
                  <c:v>49.46</c:v>
                </c:pt>
                <c:pt idx="2069">
                  <c:v>49.46</c:v>
                </c:pt>
                <c:pt idx="2070">
                  <c:v>49.46</c:v>
                </c:pt>
                <c:pt idx="2071">
                  <c:v>49.47</c:v>
                </c:pt>
                <c:pt idx="2072">
                  <c:v>49.47</c:v>
                </c:pt>
                <c:pt idx="2073">
                  <c:v>49.47</c:v>
                </c:pt>
                <c:pt idx="2074">
                  <c:v>49.47</c:v>
                </c:pt>
                <c:pt idx="2075">
                  <c:v>49.47</c:v>
                </c:pt>
                <c:pt idx="2076">
                  <c:v>49.47</c:v>
                </c:pt>
                <c:pt idx="2077">
                  <c:v>49.47</c:v>
                </c:pt>
                <c:pt idx="2078">
                  <c:v>49.47</c:v>
                </c:pt>
                <c:pt idx="2079">
                  <c:v>49.47</c:v>
                </c:pt>
                <c:pt idx="2080">
                  <c:v>49.47</c:v>
                </c:pt>
                <c:pt idx="2081">
                  <c:v>49.47</c:v>
                </c:pt>
                <c:pt idx="2082">
                  <c:v>49.46</c:v>
                </c:pt>
                <c:pt idx="2083">
                  <c:v>49.46</c:v>
                </c:pt>
                <c:pt idx="2084">
                  <c:v>49.46</c:v>
                </c:pt>
                <c:pt idx="2085">
                  <c:v>49.47</c:v>
                </c:pt>
                <c:pt idx="2086">
                  <c:v>49.47</c:v>
                </c:pt>
                <c:pt idx="2087">
                  <c:v>49.47</c:v>
                </c:pt>
                <c:pt idx="2088">
                  <c:v>49.47</c:v>
                </c:pt>
                <c:pt idx="2089">
                  <c:v>49.47</c:v>
                </c:pt>
                <c:pt idx="2090">
                  <c:v>49.48</c:v>
                </c:pt>
                <c:pt idx="2091">
                  <c:v>49.48</c:v>
                </c:pt>
                <c:pt idx="2092">
                  <c:v>49.48</c:v>
                </c:pt>
                <c:pt idx="2093">
                  <c:v>49.48</c:v>
                </c:pt>
                <c:pt idx="2094">
                  <c:v>49.48</c:v>
                </c:pt>
                <c:pt idx="2095">
                  <c:v>49.48</c:v>
                </c:pt>
                <c:pt idx="2096">
                  <c:v>49.48</c:v>
                </c:pt>
                <c:pt idx="2097">
                  <c:v>49.49</c:v>
                </c:pt>
                <c:pt idx="2098">
                  <c:v>49.49</c:v>
                </c:pt>
                <c:pt idx="2099">
                  <c:v>49.48</c:v>
                </c:pt>
                <c:pt idx="2100">
                  <c:v>49.49</c:v>
                </c:pt>
                <c:pt idx="2101">
                  <c:v>49.49</c:v>
                </c:pt>
                <c:pt idx="2102">
                  <c:v>49.5</c:v>
                </c:pt>
                <c:pt idx="2103">
                  <c:v>49.5</c:v>
                </c:pt>
                <c:pt idx="2104">
                  <c:v>49.5</c:v>
                </c:pt>
                <c:pt idx="2105">
                  <c:v>49.51</c:v>
                </c:pt>
                <c:pt idx="2106">
                  <c:v>49.51</c:v>
                </c:pt>
                <c:pt idx="2107">
                  <c:v>49.51</c:v>
                </c:pt>
                <c:pt idx="2108">
                  <c:v>49.51</c:v>
                </c:pt>
                <c:pt idx="2109">
                  <c:v>49.51</c:v>
                </c:pt>
                <c:pt idx="2110">
                  <c:v>49.51</c:v>
                </c:pt>
                <c:pt idx="2111">
                  <c:v>49.51</c:v>
                </c:pt>
                <c:pt idx="2112">
                  <c:v>49.52</c:v>
                </c:pt>
                <c:pt idx="2113">
                  <c:v>49.52</c:v>
                </c:pt>
                <c:pt idx="2114">
                  <c:v>49.52</c:v>
                </c:pt>
                <c:pt idx="2115">
                  <c:v>49.51</c:v>
                </c:pt>
                <c:pt idx="2116">
                  <c:v>49.51</c:v>
                </c:pt>
                <c:pt idx="2117">
                  <c:v>49.52</c:v>
                </c:pt>
                <c:pt idx="2118">
                  <c:v>49.52</c:v>
                </c:pt>
                <c:pt idx="2119">
                  <c:v>49.52</c:v>
                </c:pt>
                <c:pt idx="2120">
                  <c:v>49.52</c:v>
                </c:pt>
                <c:pt idx="2121">
                  <c:v>49.52</c:v>
                </c:pt>
                <c:pt idx="2122">
                  <c:v>49.53</c:v>
                </c:pt>
                <c:pt idx="2123">
                  <c:v>49.53</c:v>
                </c:pt>
                <c:pt idx="2124">
                  <c:v>49.53</c:v>
                </c:pt>
                <c:pt idx="2125">
                  <c:v>49.53</c:v>
                </c:pt>
                <c:pt idx="2126">
                  <c:v>49.53</c:v>
                </c:pt>
                <c:pt idx="2127">
                  <c:v>49.54</c:v>
                </c:pt>
                <c:pt idx="2128">
                  <c:v>49.54</c:v>
                </c:pt>
                <c:pt idx="2129">
                  <c:v>49.55</c:v>
                </c:pt>
                <c:pt idx="2130">
                  <c:v>49.55</c:v>
                </c:pt>
                <c:pt idx="2131">
                  <c:v>49.56</c:v>
                </c:pt>
                <c:pt idx="2132">
                  <c:v>49.56</c:v>
                </c:pt>
                <c:pt idx="2133">
                  <c:v>49.56</c:v>
                </c:pt>
                <c:pt idx="2134">
                  <c:v>49.56</c:v>
                </c:pt>
                <c:pt idx="2135">
                  <c:v>49.56</c:v>
                </c:pt>
                <c:pt idx="2136">
                  <c:v>49.57</c:v>
                </c:pt>
                <c:pt idx="2137">
                  <c:v>49.57</c:v>
                </c:pt>
                <c:pt idx="2138">
                  <c:v>49.57</c:v>
                </c:pt>
                <c:pt idx="2139">
                  <c:v>49.58</c:v>
                </c:pt>
                <c:pt idx="2140">
                  <c:v>49.58</c:v>
                </c:pt>
                <c:pt idx="2141">
                  <c:v>49.58</c:v>
                </c:pt>
                <c:pt idx="2142">
                  <c:v>49.58</c:v>
                </c:pt>
                <c:pt idx="2143">
                  <c:v>49.58</c:v>
                </c:pt>
                <c:pt idx="2144">
                  <c:v>49.58</c:v>
                </c:pt>
                <c:pt idx="2145">
                  <c:v>49.58</c:v>
                </c:pt>
                <c:pt idx="2146">
                  <c:v>49.58</c:v>
                </c:pt>
                <c:pt idx="2147">
                  <c:v>49.58</c:v>
                </c:pt>
                <c:pt idx="2148">
                  <c:v>49.58</c:v>
                </c:pt>
                <c:pt idx="2149">
                  <c:v>49.58</c:v>
                </c:pt>
                <c:pt idx="2150">
                  <c:v>49.58</c:v>
                </c:pt>
                <c:pt idx="2151">
                  <c:v>49.58</c:v>
                </c:pt>
                <c:pt idx="2152">
                  <c:v>49.58</c:v>
                </c:pt>
                <c:pt idx="2153">
                  <c:v>49.58</c:v>
                </c:pt>
                <c:pt idx="2154">
                  <c:v>49.58</c:v>
                </c:pt>
                <c:pt idx="2155">
                  <c:v>49.58</c:v>
                </c:pt>
                <c:pt idx="2156">
                  <c:v>49.58</c:v>
                </c:pt>
                <c:pt idx="2157">
                  <c:v>49.58</c:v>
                </c:pt>
                <c:pt idx="2158">
                  <c:v>49.59</c:v>
                </c:pt>
                <c:pt idx="2159">
                  <c:v>49.59</c:v>
                </c:pt>
                <c:pt idx="2160">
                  <c:v>49.59</c:v>
                </c:pt>
                <c:pt idx="2161">
                  <c:v>49.6</c:v>
                </c:pt>
                <c:pt idx="2162">
                  <c:v>49.6</c:v>
                </c:pt>
                <c:pt idx="2163">
                  <c:v>49.6</c:v>
                </c:pt>
                <c:pt idx="2164">
                  <c:v>49.6</c:v>
                </c:pt>
                <c:pt idx="2165">
                  <c:v>49.6</c:v>
                </c:pt>
                <c:pt idx="2166">
                  <c:v>49.6</c:v>
                </c:pt>
                <c:pt idx="2167">
                  <c:v>49.6</c:v>
                </c:pt>
                <c:pt idx="2168">
                  <c:v>49.6</c:v>
                </c:pt>
                <c:pt idx="2169">
                  <c:v>49.6</c:v>
                </c:pt>
                <c:pt idx="2170">
                  <c:v>49.6</c:v>
                </c:pt>
                <c:pt idx="2171">
                  <c:v>49.6</c:v>
                </c:pt>
                <c:pt idx="2172">
                  <c:v>49.6</c:v>
                </c:pt>
                <c:pt idx="2173">
                  <c:v>49.6</c:v>
                </c:pt>
                <c:pt idx="2174">
                  <c:v>49.6</c:v>
                </c:pt>
                <c:pt idx="2175">
                  <c:v>49.6</c:v>
                </c:pt>
                <c:pt idx="2176">
                  <c:v>49.6</c:v>
                </c:pt>
                <c:pt idx="2177">
                  <c:v>49.6</c:v>
                </c:pt>
                <c:pt idx="2178">
                  <c:v>49.6</c:v>
                </c:pt>
                <c:pt idx="2179">
                  <c:v>49.6</c:v>
                </c:pt>
                <c:pt idx="2180">
                  <c:v>49.6</c:v>
                </c:pt>
                <c:pt idx="2181">
                  <c:v>49.6</c:v>
                </c:pt>
                <c:pt idx="2182">
                  <c:v>49.6</c:v>
                </c:pt>
                <c:pt idx="2183">
                  <c:v>49.6</c:v>
                </c:pt>
                <c:pt idx="2184">
                  <c:v>49.6</c:v>
                </c:pt>
                <c:pt idx="2185">
                  <c:v>49.6</c:v>
                </c:pt>
                <c:pt idx="2186">
                  <c:v>49.6</c:v>
                </c:pt>
                <c:pt idx="2187">
                  <c:v>49.6</c:v>
                </c:pt>
                <c:pt idx="2188">
                  <c:v>49.6</c:v>
                </c:pt>
                <c:pt idx="2189">
                  <c:v>49.6</c:v>
                </c:pt>
                <c:pt idx="2190">
                  <c:v>49.6</c:v>
                </c:pt>
                <c:pt idx="2191">
                  <c:v>49.6</c:v>
                </c:pt>
                <c:pt idx="2192">
                  <c:v>49.6</c:v>
                </c:pt>
                <c:pt idx="2193">
                  <c:v>49.6</c:v>
                </c:pt>
                <c:pt idx="2194">
                  <c:v>49.6</c:v>
                </c:pt>
                <c:pt idx="2195">
                  <c:v>49.6</c:v>
                </c:pt>
                <c:pt idx="2196">
                  <c:v>49.6</c:v>
                </c:pt>
                <c:pt idx="2197">
                  <c:v>49.6</c:v>
                </c:pt>
                <c:pt idx="2198">
                  <c:v>49.6</c:v>
                </c:pt>
                <c:pt idx="2199">
                  <c:v>49.6</c:v>
                </c:pt>
                <c:pt idx="2200">
                  <c:v>49.6</c:v>
                </c:pt>
                <c:pt idx="2201">
                  <c:v>49.6</c:v>
                </c:pt>
                <c:pt idx="2202">
                  <c:v>49.6</c:v>
                </c:pt>
                <c:pt idx="2203">
                  <c:v>49.6</c:v>
                </c:pt>
                <c:pt idx="2204">
                  <c:v>49.6</c:v>
                </c:pt>
                <c:pt idx="2205">
                  <c:v>49.6</c:v>
                </c:pt>
                <c:pt idx="2206">
                  <c:v>49.6</c:v>
                </c:pt>
                <c:pt idx="2207">
                  <c:v>49.6</c:v>
                </c:pt>
                <c:pt idx="2208">
                  <c:v>49.6</c:v>
                </c:pt>
                <c:pt idx="2209">
                  <c:v>49.6</c:v>
                </c:pt>
                <c:pt idx="2210">
                  <c:v>49.6</c:v>
                </c:pt>
                <c:pt idx="2211">
                  <c:v>49.6</c:v>
                </c:pt>
                <c:pt idx="2212">
                  <c:v>49.6</c:v>
                </c:pt>
                <c:pt idx="2213">
                  <c:v>49.6</c:v>
                </c:pt>
                <c:pt idx="2214">
                  <c:v>49.6</c:v>
                </c:pt>
                <c:pt idx="2215">
                  <c:v>49.6</c:v>
                </c:pt>
                <c:pt idx="2216">
                  <c:v>49.6</c:v>
                </c:pt>
                <c:pt idx="2217">
                  <c:v>49.6</c:v>
                </c:pt>
                <c:pt idx="2218">
                  <c:v>49.6</c:v>
                </c:pt>
                <c:pt idx="2219">
                  <c:v>49.6</c:v>
                </c:pt>
                <c:pt idx="2220">
                  <c:v>49.6</c:v>
                </c:pt>
                <c:pt idx="2221">
                  <c:v>49.6</c:v>
                </c:pt>
                <c:pt idx="2222">
                  <c:v>49.6</c:v>
                </c:pt>
                <c:pt idx="2223">
                  <c:v>49.6</c:v>
                </c:pt>
                <c:pt idx="2224">
                  <c:v>49.6</c:v>
                </c:pt>
                <c:pt idx="2225">
                  <c:v>49.6</c:v>
                </c:pt>
                <c:pt idx="2226">
                  <c:v>49.6</c:v>
                </c:pt>
                <c:pt idx="2227">
                  <c:v>49.6</c:v>
                </c:pt>
                <c:pt idx="2228">
                  <c:v>49.6</c:v>
                </c:pt>
                <c:pt idx="2229">
                  <c:v>49.6</c:v>
                </c:pt>
                <c:pt idx="2230">
                  <c:v>49.6</c:v>
                </c:pt>
                <c:pt idx="2231">
                  <c:v>49.6</c:v>
                </c:pt>
                <c:pt idx="2232">
                  <c:v>49.6</c:v>
                </c:pt>
                <c:pt idx="2233">
                  <c:v>49.6</c:v>
                </c:pt>
                <c:pt idx="2234">
                  <c:v>49.59</c:v>
                </c:pt>
                <c:pt idx="2235">
                  <c:v>49.59</c:v>
                </c:pt>
                <c:pt idx="2236">
                  <c:v>49.59</c:v>
                </c:pt>
                <c:pt idx="2237">
                  <c:v>49.59</c:v>
                </c:pt>
                <c:pt idx="2238">
                  <c:v>49.6</c:v>
                </c:pt>
                <c:pt idx="2239">
                  <c:v>49.6</c:v>
                </c:pt>
                <c:pt idx="2240">
                  <c:v>49.6</c:v>
                </c:pt>
                <c:pt idx="2241">
                  <c:v>49.6</c:v>
                </c:pt>
                <c:pt idx="2242">
                  <c:v>49.6</c:v>
                </c:pt>
                <c:pt idx="2243">
                  <c:v>49.6</c:v>
                </c:pt>
                <c:pt idx="2244">
                  <c:v>49.6</c:v>
                </c:pt>
                <c:pt idx="2245">
                  <c:v>49.6</c:v>
                </c:pt>
                <c:pt idx="2246">
                  <c:v>49.6</c:v>
                </c:pt>
                <c:pt idx="2247">
                  <c:v>49.6</c:v>
                </c:pt>
                <c:pt idx="2248">
                  <c:v>49.6</c:v>
                </c:pt>
                <c:pt idx="2249">
                  <c:v>49.6</c:v>
                </c:pt>
                <c:pt idx="2250">
                  <c:v>49.59</c:v>
                </c:pt>
                <c:pt idx="2251">
                  <c:v>49.59</c:v>
                </c:pt>
                <c:pt idx="2252">
                  <c:v>49.59</c:v>
                </c:pt>
                <c:pt idx="2253">
                  <c:v>49.59</c:v>
                </c:pt>
                <c:pt idx="2254">
                  <c:v>49.59</c:v>
                </c:pt>
                <c:pt idx="2255">
                  <c:v>49.58</c:v>
                </c:pt>
                <c:pt idx="2256">
                  <c:v>49.59</c:v>
                </c:pt>
                <c:pt idx="2257">
                  <c:v>49.58</c:v>
                </c:pt>
                <c:pt idx="2258">
                  <c:v>49.59</c:v>
                </c:pt>
                <c:pt idx="2259">
                  <c:v>49.59</c:v>
                </c:pt>
                <c:pt idx="2260">
                  <c:v>49.58</c:v>
                </c:pt>
                <c:pt idx="2261">
                  <c:v>49.59</c:v>
                </c:pt>
                <c:pt idx="2262">
                  <c:v>49.58</c:v>
                </c:pt>
                <c:pt idx="2263">
                  <c:v>49.59</c:v>
                </c:pt>
                <c:pt idx="2264">
                  <c:v>49.59</c:v>
                </c:pt>
                <c:pt idx="2265">
                  <c:v>49.58</c:v>
                </c:pt>
                <c:pt idx="2266">
                  <c:v>49.58</c:v>
                </c:pt>
                <c:pt idx="2267">
                  <c:v>49.58</c:v>
                </c:pt>
                <c:pt idx="2268">
                  <c:v>49.59</c:v>
                </c:pt>
                <c:pt idx="2269">
                  <c:v>49.59</c:v>
                </c:pt>
                <c:pt idx="2270">
                  <c:v>49.59</c:v>
                </c:pt>
                <c:pt idx="2271">
                  <c:v>49.59</c:v>
                </c:pt>
                <c:pt idx="2272">
                  <c:v>49.59</c:v>
                </c:pt>
                <c:pt idx="2273">
                  <c:v>49.59</c:v>
                </c:pt>
                <c:pt idx="2274">
                  <c:v>49.59</c:v>
                </c:pt>
                <c:pt idx="2275">
                  <c:v>49.59</c:v>
                </c:pt>
                <c:pt idx="2276">
                  <c:v>49.58</c:v>
                </c:pt>
                <c:pt idx="2277">
                  <c:v>49.58</c:v>
                </c:pt>
                <c:pt idx="2278">
                  <c:v>49.58</c:v>
                </c:pt>
                <c:pt idx="2279">
                  <c:v>49.58</c:v>
                </c:pt>
                <c:pt idx="2280">
                  <c:v>49.58</c:v>
                </c:pt>
                <c:pt idx="2281">
                  <c:v>49.58</c:v>
                </c:pt>
                <c:pt idx="2282">
                  <c:v>49.58</c:v>
                </c:pt>
                <c:pt idx="2283">
                  <c:v>49.58</c:v>
                </c:pt>
                <c:pt idx="2284">
                  <c:v>49.58</c:v>
                </c:pt>
                <c:pt idx="2285">
                  <c:v>49.58</c:v>
                </c:pt>
                <c:pt idx="2286">
                  <c:v>49.58</c:v>
                </c:pt>
                <c:pt idx="2287">
                  <c:v>49.58</c:v>
                </c:pt>
                <c:pt idx="2288">
                  <c:v>49.58</c:v>
                </c:pt>
                <c:pt idx="2289">
                  <c:v>49.58</c:v>
                </c:pt>
                <c:pt idx="2290">
                  <c:v>49.57</c:v>
                </c:pt>
                <c:pt idx="2291">
                  <c:v>49.58</c:v>
                </c:pt>
                <c:pt idx="2292">
                  <c:v>49.58</c:v>
                </c:pt>
                <c:pt idx="2293">
                  <c:v>49.58</c:v>
                </c:pt>
                <c:pt idx="2294">
                  <c:v>49.57</c:v>
                </c:pt>
                <c:pt idx="2295">
                  <c:v>49.57</c:v>
                </c:pt>
                <c:pt idx="2296">
                  <c:v>49.57</c:v>
                </c:pt>
                <c:pt idx="2297">
                  <c:v>49.57</c:v>
                </c:pt>
                <c:pt idx="2298">
                  <c:v>49.57</c:v>
                </c:pt>
                <c:pt idx="2299">
                  <c:v>49.57</c:v>
                </c:pt>
                <c:pt idx="2300">
                  <c:v>49.56</c:v>
                </c:pt>
                <c:pt idx="2301">
                  <c:v>49.56</c:v>
                </c:pt>
                <c:pt idx="2302">
                  <c:v>49.55</c:v>
                </c:pt>
                <c:pt idx="2303">
                  <c:v>49.55</c:v>
                </c:pt>
                <c:pt idx="2304">
                  <c:v>49.55</c:v>
                </c:pt>
                <c:pt idx="2305">
                  <c:v>49.55</c:v>
                </c:pt>
                <c:pt idx="2306">
                  <c:v>49.55</c:v>
                </c:pt>
                <c:pt idx="2307">
                  <c:v>49.54</c:v>
                </c:pt>
                <c:pt idx="2308">
                  <c:v>49.54</c:v>
                </c:pt>
                <c:pt idx="2309">
                  <c:v>49.54</c:v>
                </c:pt>
                <c:pt idx="2310">
                  <c:v>49.54</c:v>
                </c:pt>
                <c:pt idx="2311">
                  <c:v>49.54</c:v>
                </c:pt>
                <c:pt idx="2312">
                  <c:v>49.54</c:v>
                </c:pt>
                <c:pt idx="2313">
                  <c:v>49.54</c:v>
                </c:pt>
                <c:pt idx="2314">
                  <c:v>49.53</c:v>
                </c:pt>
                <c:pt idx="2315">
                  <c:v>49.53</c:v>
                </c:pt>
                <c:pt idx="2316">
                  <c:v>49.53</c:v>
                </c:pt>
                <c:pt idx="2317">
                  <c:v>49.53</c:v>
                </c:pt>
                <c:pt idx="2318">
                  <c:v>49.52</c:v>
                </c:pt>
                <c:pt idx="2319">
                  <c:v>49.52</c:v>
                </c:pt>
                <c:pt idx="2320">
                  <c:v>49.51</c:v>
                </c:pt>
                <c:pt idx="2321">
                  <c:v>49.51</c:v>
                </c:pt>
                <c:pt idx="2322">
                  <c:v>49.5</c:v>
                </c:pt>
                <c:pt idx="2323">
                  <c:v>49.5</c:v>
                </c:pt>
                <c:pt idx="2324">
                  <c:v>49.49</c:v>
                </c:pt>
                <c:pt idx="2325">
                  <c:v>49.49</c:v>
                </c:pt>
                <c:pt idx="2326">
                  <c:v>49.48</c:v>
                </c:pt>
                <c:pt idx="2327">
                  <c:v>49.48</c:v>
                </c:pt>
                <c:pt idx="2328">
                  <c:v>49.48</c:v>
                </c:pt>
                <c:pt idx="2329">
                  <c:v>49.48</c:v>
                </c:pt>
                <c:pt idx="2330">
                  <c:v>49.47</c:v>
                </c:pt>
                <c:pt idx="2331">
                  <c:v>49.47</c:v>
                </c:pt>
                <c:pt idx="2332">
                  <c:v>49.46</c:v>
                </c:pt>
                <c:pt idx="2333">
                  <c:v>49.47</c:v>
                </c:pt>
                <c:pt idx="2334">
                  <c:v>49.46</c:v>
                </c:pt>
                <c:pt idx="2335">
                  <c:v>49.46</c:v>
                </c:pt>
                <c:pt idx="2336">
                  <c:v>49.45</c:v>
                </c:pt>
                <c:pt idx="2337">
                  <c:v>49.44</c:v>
                </c:pt>
                <c:pt idx="2338">
                  <c:v>49.44</c:v>
                </c:pt>
                <c:pt idx="2339">
                  <c:v>49.44</c:v>
                </c:pt>
                <c:pt idx="2340">
                  <c:v>49.44</c:v>
                </c:pt>
                <c:pt idx="2341">
                  <c:v>49.44</c:v>
                </c:pt>
                <c:pt idx="2342">
                  <c:v>49.44</c:v>
                </c:pt>
                <c:pt idx="2343">
                  <c:v>49.44</c:v>
                </c:pt>
                <c:pt idx="2344">
                  <c:v>49.43</c:v>
                </c:pt>
                <c:pt idx="2345">
                  <c:v>49.43</c:v>
                </c:pt>
                <c:pt idx="2346">
                  <c:v>49.42</c:v>
                </c:pt>
                <c:pt idx="2347">
                  <c:v>49.42</c:v>
                </c:pt>
                <c:pt idx="2348">
                  <c:v>49.42</c:v>
                </c:pt>
                <c:pt idx="2349">
                  <c:v>49.42</c:v>
                </c:pt>
                <c:pt idx="2350">
                  <c:v>49.42</c:v>
                </c:pt>
                <c:pt idx="2351">
                  <c:v>49.42</c:v>
                </c:pt>
                <c:pt idx="2352">
                  <c:v>49.41</c:v>
                </c:pt>
                <c:pt idx="2353">
                  <c:v>49.4</c:v>
                </c:pt>
                <c:pt idx="2354">
                  <c:v>49.41</c:v>
                </c:pt>
                <c:pt idx="2355">
                  <c:v>49.41</c:v>
                </c:pt>
                <c:pt idx="2356">
                  <c:v>49.4</c:v>
                </c:pt>
                <c:pt idx="2357">
                  <c:v>49.4</c:v>
                </c:pt>
                <c:pt idx="2358">
                  <c:v>49.39</c:v>
                </c:pt>
                <c:pt idx="2359">
                  <c:v>49.39</c:v>
                </c:pt>
                <c:pt idx="2360">
                  <c:v>49.39</c:v>
                </c:pt>
                <c:pt idx="2361">
                  <c:v>49.39</c:v>
                </c:pt>
                <c:pt idx="2362">
                  <c:v>49.38</c:v>
                </c:pt>
                <c:pt idx="2363">
                  <c:v>49.38</c:v>
                </c:pt>
                <c:pt idx="2364">
                  <c:v>49.37</c:v>
                </c:pt>
                <c:pt idx="2365">
                  <c:v>49.37</c:v>
                </c:pt>
                <c:pt idx="2366">
                  <c:v>49.37</c:v>
                </c:pt>
                <c:pt idx="2367">
                  <c:v>49.36</c:v>
                </c:pt>
                <c:pt idx="2368">
                  <c:v>49.36</c:v>
                </c:pt>
                <c:pt idx="2369">
                  <c:v>49.36</c:v>
                </c:pt>
                <c:pt idx="2370">
                  <c:v>49.36</c:v>
                </c:pt>
                <c:pt idx="2371">
                  <c:v>49.36</c:v>
                </c:pt>
                <c:pt idx="2372">
                  <c:v>49.36</c:v>
                </c:pt>
                <c:pt idx="2373">
                  <c:v>49.37</c:v>
                </c:pt>
                <c:pt idx="2374">
                  <c:v>49.37</c:v>
                </c:pt>
                <c:pt idx="2375">
                  <c:v>49.36</c:v>
                </c:pt>
                <c:pt idx="2376">
                  <c:v>49.36</c:v>
                </c:pt>
                <c:pt idx="2377">
                  <c:v>49.36</c:v>
                </c:pt>
                <c:pt idx="2378">
                  <c:v>49.36</c:v>
                </c:pt>
                <c:pt idx="2379">
                  <c:v>49.35</c:v>
                </c:pt>
                <c:pt idx="2380">
                  <c:v>49.35</c:v>
                </c:pt>
                <c:pt idx="2381">
                  <c:v>49.35</c:v>
                </c:pt>
                <c:pt idx="2382">
                  <c:v>49.34</c:v>
                </c:pt>
                <c:pt idx="2383">
                  <c:v>49.34</c:v>
                </c:pt>
                <c:pt idx="2384">
                  <c:v>49.34</c:v>
                </c:pt>
                <c:pt idx="2385">
                  <c:v>49.34</c:v>
                </c:pt>
                <c:pt idx="2386">
                  <c:v>49.34</c:v>
                </c:pt>
                <c:pt idx="2387">
                  <c:v>49.33</c:v>
                </c:pt>
                <c:pt idx="2388">
                  <c:v>49.33</c:v>
                </c:pt>
                <c:pt idx="2389">
                  <c:v>49.33</c:v>
                </c:pt>
                <c:pt idx="2390">
                  <c:v>49.33</c:v>
                </c:pt>
                <c:pt idx="2391">
                  <c:v>49.33</c:v>
                </c:pt>
                <c:pt idx="2392">
                  <c:v>49.32</c:v>
                </c:pt>
                <c:pt idx="2393">
                  <c:v>49.32</c:v>
                </c:pt>
                <c:pt idx="2394">
                  <c:v>49.32</c:v>
                </c:pt>
                <c:pt idx="2395">
                  <c:v>49.32</c:v>
                </c:pt>
                <c:pt idx="2396">
                  <c:v>49.32</c:v>
                </c:pt>
                <c:pt idx="2397">
                  <c:v>49.31</c:v>
                </c:pt>
                <c:pt idx="2398">
                  <c:v>49.31</c:v>
                </c:pt>
                <c:pt idx="2399">
                  <c:v>49.31</c:v>
                </c:pt>
                <c:pt idx="2400">
                  <c:v>49.31</c:v>
                </c:pt>
                <c:pt idx="2401">
                  <c:v>49.31</c:v>
                </c:pt>
                <c:pt idx="2402">
                  <c:v>49.31</c:v>
                </c:pt>
                <c:pt idx="2403">
                  <c:v>49.31</c:v>
                </c:pt>
                <c:pt idx="2404">
                  <c:v>49.31</c:v>
                </c:pt>
                <c:pt idx="2405">
                  <c:v>49.31</c:v>
                </c:pt>
                <c:pt idx="2406">
                  <c:v>49.31</c:v>
                </c:pt>
                <c:pt idx="2407">
                  <c:v>49.31</c:v>
                </c:pt>
                <c:pt idx="2408">
                  <c:v>49.31</c:v>
                </c:pt>
                <c:pt idx="2409">
                  <c:v>49.31</c:v>
                </c:pt>
                <c:pt idx="2410">
                  <c:v>49.31</c:v>
                </c:pt>
                <c:pt idx="2411">
                  <c:v>49.31</c:v>
                </c:pt>
                <c:pt idx="2412">
                  <c:v>49.3</c:v>
                </c:pt>
                <c:pt idx="2413">
                  <c:v>49.3</c:v>
                </c:pt>
                <c:pt idx="2414">
                  <c:v>49.3</c:v>
                </c:pt>
                <c:pt idx="2415">
                  <c:v>49.3</c:v>
                </c:pt>
                <c:pt idx="2416">
                  <c:v>49.29</c:v>
                </c:pt>
                <c:pt idx="2417">
                  <c:v>49.29</c:v>
                </c:pt>
                <c:pt idx="2418">
                  <c:v>49.29</c:v>
                </c:pt>
                <c:pt idx="2419">
                  <c:v>49.29</c:v>
                </c:pt>
                <c:pt idx="2420">
                  <c:v>49.29</c:v>
                </c:pt>
                <c:pt idx="2421">
                  <c:v>49.29</c:v>
                </c:pt>
                <c:pt idx="2422">
                  <c:v>49.29</c:v>
                </c:pt>
                <c:pt idx="2423">
                  <c:v>49.29</c:v>
                </c:pt>
                <c:pt idx="2424">
                  <c:v>49.29</c:v>
                </c:pt>
                <c:pt idx="2425">
                  <c:v>49.29</c:v>
                </c:pt>
                <c:pt idx="2426">
                  <c:v>49.29</c:v>
                </c:pt>
                <c:pt idx="2427">
                  <c:v>49.3</c:v>
                </c:pt>
                <c:pt idx="2428">
                  <c:v>49.3</c:v>
                </c:pt>
                <c:pt idx="2429">
                  <c:v>49.3</c:v>
                </c:pt>
                <c:pt idx="2430">
                  <c:v>49.3</c:v>
                </c:pt>
                <c:pt idx="2431">
                  <c:v>49.3</c:v>
                </c:pt>
                <c:pt idx="2432">
                  <c:v>49.3</c:v>
                </c:pt>
                <c:pt idx="2433">
                  <c:v>49.31</c:v>
                </c:pt>
                <c:pt idx="2434">
                  <c:v>49.31</c:v>
                </c:pt>
                <c:pt idx="2435">
                  <c:v>49.31</c:v>
                </c:pt>
                <c:pt idx="2436">
                  <c:v>49.31</c:v>
                </c:pt>
                <c:pt idx="2437">
                  <c:v>49.32</c:v>
                </c:pt>
                <c:pt idx="2438">
                  <c:v>49.32</c:v>
                </c:pt>
                <c:pt idx="2439">
                  <c:v>49.33</c:v>
                </c:pt>
                <c:pt idx="2440">
                  <c:v>49.33</c:v>
                </c:pt>
                <c:pt idx="2441">
                  <c:v>49.34</c:v>
                </c:pt>
                <c:pt idx="2442">
                  <c:v>49.34</c:v>
                </c:pt>
                <c:pt idx="2443">
                  <c:v>49.34</c:v>
                </c:pt>
                <c:pt idx="2444">
                  <c:v>49.34</c:v>
                </c:pt>
                <c:pt idx="2445">
                  <c:v>49.34</c:v>
                </c:pt>
                <c:pt idx="2446">
                  <c:v>49.34</c:v>
                </c:pt>
                <c:pt idx="2447">
                  <c:v>49.34</c:v>
                </c:pt>
                <c:pt idx="2448">
                  <c:v>49.34</c:v>
                </c:pt>
                <c:pt idx="2449">
                  <c:v>49.34</c:v>
                </c:pt>
                <c:pt idx="2450">
                  <c:v>49.35</c:v>
                </c:pt>
                <c:pt idx="2451">
                  <c:v>49.35</c:v>
                </c:pt>
                <c:pt idx="2452">
                  <c:v>49.35</c:v>
                </c:pt>
                <c:pt idx="2453">
                  <c:v>49.35</c:v>
                </c:pt>
                <c:pt idx="2454">
                  <c:v>49.36</c:v>
                </c:pt>
                <c:pt idx="2455">
                  <c:v>49.36</c:v>
                </c:pt>
                <c:pt idx="2456">
                  <c:v>49.36</c:v>
                </c:pt>
                <c:pt idx="2457">
                  <c:v>49.37</c:v>
                </c:pt>
                <c:pt idx="2458">
                  <c:v>49.37</c:v>
                </c:pt>
                <c:pt idx="2459">
                  <c:v>49.37</c:v>
                </c:pt>
                <c:pt idx="2460">
                  <c:v>49.38</c:v>
                </c:pt>
                <c:pt idx="2461">
                  <c:v>49.38</c:v>
                </c:pt>
                <c:pt idx="2462">
                  <c:v>49.39</c:v>
                </c:pt>
                <c:pt idx="2463">
                  <c:v>49.39</c:v>
                </c:pt>
                <c:pt idx="2464">
                  <c:v>49.4</c:v>
                </c:pt>
                <c:pt idx="2465">
                  <c:v>49.4</c:v>
                </c:pt>
                <c:pt idx="2466">
                  <c:v>49.41</c:v>
                </c:pt>
                <c:pt idx="2467">
                  <c:v>49.42</c:v>
                </c:pt>
                <c:pt idx="2468">
                  <c:v>49.43</c:v>
                </c:pt>
                <c:pt idx="2469">
                  <c:v>49.43</c:v>
                </c:pt>
                <c:pt idx="2470">
                  <c:v>49.44</c:v>
                </c:pt>
                <c:pt idx="2471">
                  <c:v>49.44</c:v>
                </c:pt>
                <c:pt idx="2472">
                  <c:v>49.45</c:v>
                </c:pt>
                <c:pt idx="2473">
                  <c:v>49.45</c:v>
                </c:pt>
                <c:pt idx="2474">
                  <c:v>49.46</c:v>
                </c:pt>
                <c:pt idx="2475">
                  <c:v>49.46</c:v>
                </c:pt>
                <c:pt idx="2476">
                  <c:v>49.47</c:v>
                </c:pt>
                <c:pt idx="2477">
                  <c:v>49.47</c:v>
                </c:pt>
                <c:pt idx="2478">
                  <c:v>49.47</c:v>
                </c:pt>
                <c:pt idx="2479">
                  <c:v>49.48</c:v>
                </c:pt>
                <c:pt idx="2480">
                  <c:v>49.49</c:v>
                </c:pt>
                <c:pt idx="2481">
                  <c:v>49.5</c:v>
                </c:pt>
                <c:pt idx="2482">
                  <c:v>49.51</c:v>
                </c:pt>
                <c:pt idx="2483">
                  <c:v>49.51</c:v>
                </c:pt>
                <c:pt idx="2484">
                  <c:v>49.51</c:v>
                </c:pt>
                <c:pt idx="2485">
                  <c:v>49.51</c:v>
                </c:pt>
                <c:pt idx="2486">
                  <c:v>49.51</c:v>
                </c:pt>
                <c:pt idx="2487">
                  <c:v>49.52</c:v>
                </c:pt>
                <c:pt idx="2488">
                  <c:v>49.53</c:v>
                </c:pt>
                <c:pt idx="2489">
                  <c:v>49.54</c:v>
                </c:pt>
                <c:pt idx="2490">
                  <c:v>49.54</c:v>
                </c:pt>
                <c:pt idx="2491">
                  <c:v>49.55</c:v>
                </c:pt>
                <c:pt idx="2492">
                  <c:v>49.55</c:v>
                </c:pt>
                <c:pt idx="2493">
                  <c:v>49.55</c:v>
                </c:pt>
                <c:pt idx="2494">
                  <c:v>49.55</c:v>
                </c:pt>
                <c:pt idx="2495">
                  <c:v>49.56</c:v>
                </c:pt>
                <c:pt idx="2496">
                  <c:v>49.56</c:v>
                </c:pt>
                <c:pt idx="2497">
                  <c:v>49.56</c:v>
                </c:pt>
                <c:pt idx="2498">
                  <c:v>49.56</c:v>
                </c:pt>
                <c:pt idx="2499">
                  <c:v>49.56</c:v>
                </c:pt>
                <c:pt idx="2500">
                  <c:v>49.57</c:v>
                </c:pt>
                <c:pt idx="2501">
                  <c:v>49.57</c:v>
                </c:pt>
                <c:pt idx="2502">
                  <c:v>49.57</c:v>
                </c:pt>
                <c:pt idx="2503">
                  <c:v>49.58</c:v>
                </c:pt>
                <c:pt idx="2504">
                  <c:v>49.57</c:v>
                </c:pt>
                <c:pt idx="2505">
                  <c:v>49.58</c:v>
                </c:pt>
                <c:pt idx="2506">
                  <c:v>49.58</c:v>
                </c:pt>
                <c:pt idx="2507">
                  <c:v>49.58</c:v>
                </c:pt>
                <c:pt idx="2508">
                  <c:v>49.58</c:v>
                </c:pt>
                <c:pt idx="2509">
                  <c:v>49.58</c:v>
                </c:pt>
                <c:pt idx="2510">
                  <c:v>49.58</c:v>
                </c:pt>
                <c:pt idx="2511">
                  <c:v>49.58</c:v>
                </c:pt>
                <c:pt idx="2512">
                  <c:v>49.58</c:v>
                </c:pt>
                <c:pt idx="2513">
                  <c:v>49.59</c:v>
                </c:pt>
                <c:pt idx="2514">
                  <c:v>49.59</c:v>
                </c:pt>
                <c:pt idx="2515">
                  <c:v>49.59</c:v>
                </c:pt>
                <c:pt idx="2516">
                  <c:v>49.59</c:v>
                </c:pt>
                <c:pt idx="2517">
                  <c:v>49.59</c:v>
                </c:pt>
                <c:pt idx="2518">
                  <c:v>49.6</c:v>
                </c:pt>
                <c:pt idx="2519">
                  <c:v>49.6</c:v>
                </c:pt>
                <c:pt idx="2520">
                  <c:v>49.6</c:v>
                </c:pt>
                <c:pt idx="2521">
                  <c:v>49.6</c:v>
                </c:pt>
                <c:pt idx="2522">
                  <c:v>49.6</c:v>
                </c:pt>
                <c:pt idx="2523">
                  <c:v>49.6</c:v>
                </c:pt>
                <c:pt idx="2524">
                  <c:v>49.6</c:v>
                </c:pt>
                <c:pt idx="2525">
                  <c:v>49.6</c:v>
                </c:pt>
                <c:pt idx="2526">
                  <c:v>49.6</c:v>
                </c:pt>
                <c:pt idx="2527">
                  <c:v>49.6</c:v>
                </c:pt>
                <c:pt idx="2528">
                  <c:v>49.6</c:v>
                </c:pt>
                <c:pt idx="2529">
                  <c:v>49.6</c:v>
                </c:pt>
                <c:pt idx="2530">
                  <c:v>49.6</c:v>
                </c:pt>
                <c:pt idx="2531">
                  <c:v>49.6</c:v>
                </c:pt>
                <c:pt idx="2532">
                  <c:v>49.6</c:v>
                </c:pt>
                <c:pt idx="2533">
                  <c:v>49.6</c:v>
                </c:pt>
                <c:pt idx="2534">
                  <c:v>49.6</c:v>
                </c:pt>
                <c:pt idx="2535">
                  <c:v>49.6</c:v>
                </c:pt>
                <c:pt idx="2536">
                  <c:v>49.6</c:v>
                </c:pt>
                <c:pt idx="2537">
                  <c:v>49.6</c:v>
                </c:pt>
                <c:pt idx="2538">
                  <c:v>49.6</c:v>
                </c:pt>
                <c:pt idx="2539">
                  <c:v>49.6</c:v>
                </c:pt>
                <c:pt idx="2540">
                  <c:v>49.6</c:v>
                </c:pt>
                <c:pt idx="2541">
                  <c:v>49.6</c:v>
                </c:pt>
                <c:pt idx="2542">
                  <c:v>49.6</c:v>
                </c:pt>
                <c:pt idx="2543">
                  <c:v>49.6</c:v>
                </c:pt>
                <c:pt idx="2544">
                  <c:v>49.6</c:v>
                </c:pt>
                <c:pt idx="2545">
                  <c:v>49.6</c:v>
                </c:pt>
                <c:pt idx="2546">
                  <c:v>49.6</c:v>
                </c:pt>
                <c:pt idx="2547">
                  <c:v>49.6</c:v>
                </c:pt>
                <c:pt idx="2548">
                  <c:v>49.6</c:v>
                </c:pt>
                <c:pt idx="2549">
                  <c:v>49.6</c:v>
                </c:pt>
                <c:pt idx="2550">
                  <c:v>49.6</c:v>
                </c:pt>
                <c:pt idx="2551">
                  <c:v>49.6</c:v>
                </c:pt>
                <c:pt idx="2552">
                  <c:v>49.6</c:v>
                </c:pt>
                <c:pt idx="2553">
                  <c:v>49.6</c:v>
                </c:pt>
                <c:pt idx="2554">
                  <c:v>49.6</c:v>
                </c:pt>
                <c:pt idx="2555">
                  <c:v>49.6</c:v>
                </c:pt>
                <c:pt idx="2556">
                  <c:v>49.6</c:v>
                </c:pt>
                <c:pt idx="2557">
                  <c:v>49.6</c:v>
                </c:pt>
                <c:pt idx="2558">
                  <c:v>49.6</c:v>
                </c:pt>
                <c:pt idx="2559">
                  <c:v>49.6</c:v>
                </c:pt>
                <c:pt idx="2560">
                  <c:v>49.6</c:v>
                </c:pt>
                <c:pt idx="2561">
                  <c:v>49.6</c:v>
                </c:pt>
                <c:pt idx="2562">
                  <c:v>49.6</c:v>
                </c:pt>
                <c:pt idx="2563">
                  <c:v>49.6</c:v>
                </c:pt>
                <c:pt idx="2564">
                  <c:v>49.6</c:v>
                </c:pt>
                <c:pt idx="2565">
                  <c:v>49.6</c:v>
                </c:pt>
                <c:pt idx="2566">
                  <c:v>49.6</c:v>
                </c:pt>
                <c:pt idx="2567">
                  <c:v>49.6</c:v>
                </c:pt>
                <c:pt idx="2568">
                  <c:v>49.6</c:v>
                </c:pt>
                <c:pt idx="2569">
                  <c:v>49.6</c:v>
                </c:pt>
                <c:pt idx="2570">
                  <c:v>49.6</c:v>
                </c:pt>
                <c:pt idx="2571">
                  <c:v>49.6</c:v>
                </c:pt>
                <c:pt idx="2572">
                  <c:v>49.6</c:v>
                </c:pt>
                <c:pt idx="2573">
                  <c:v>49.6</c:v>
                </c:pt>
                <c:pt idx="2574">
                  <c:v>49.6</c:v>
                </c:pt>
                <c:pt idx="2575">
                  <c:v>49.6</c:v>
                </c:pt>
                <c:pt idx="2576">
                  <c:v>49.6</c:v>
                </c:pt>
                <c:pt idx="2577">
                  <c:v>49.6</c:v>
                </c:pt>
                <c:pt idx="2578">
                  <c:v>49.6</c:v>
                </c:pt>
                <c:pt idx="2579">
                  <c:v>49.6</c:v>
                </c:pt>
                <c:pt idx="2580">
                  <c:v>49.6</c:v>
                </c:pt>
                <c:pt idx="2581">
                  <c:v>49.6</c:v>
                </c:pt>
                <c:pt idx="2582">
                  <c:v>49.6</c:v>
                </c:pt>
                <c:pt idx="2583">
                  <c:v>49.61</c:v>
                </c:pt>
                <c:pt idx="2584">
                  <c:v>49.61</c:v>
                </c:pt>
                <c:pt idx="2585">
                  <c:v>49.61</c:v>
                </c:pt>
                <c:pt idx="2586">
                  <c:v>49.61</c:v>
                </c:pt>
                <c:pt idx="2587">
                  <c:v>49.61</c:v>
                </c:pt>
                <c:pt idx="2588">
                  <c:v>49.61</c:v>
                </c:pt>
                <c:pt idx="2589">
                  <c:v>49.61</c:v>
                </c:pt>
                <c:pt idx="2590">
                  <c:v>49.61</c:v>
                </c:pt>
                <c:pt idx="2591">
                  <c:v>49.61</c:v>
                </c:pt>
                <c:pt idx="2592">
                  <c:v>49.6</c:v>
                </c:pt>
                <c:pt idx="2593">
                  <c:v>49.6</c:v>
                </c:pt>
                <c:pt idx="2594">
                  <c:v>49.6</c:v>
                </c:pt>
                <c:pt idx="2595">
                  <c:v>49.6</c:v>
                </c:pt>
                <c:pt idx="2596">
                  <c:v>49.6</c:v>
                </c:pt>
                <c:pt idx="2597">
                  <c:v>49.6</c:v>
                </c:pt>
                <c:pt idx="2598">
                  <c:v>49.6</c:v>
                </c:pt>
                <c:pt idx="2599">
                  <c:v>49.6</c:v>
                </c:pt>
                <c:pt idx="2600">
                  <c:v>49.6</c:v>
                </c:pt>
                <c:pt idx="2601">
                  <c:v>49.6</c:v>
                </c:pt>
                <c:pt idx="2602">
                  <c:v>49.6</c:v>
                </c:pt>
                <c:pt idx="2603">
                  <c:v>49.6</c:v>
                </c:pt>
                <c:pt idx="2604">
                  <c:v>49.6</c:v>
                </c:pt>
                <c:pt idx="2605">
                  <c:v>49.6</c:v>
                </c:pt>
                <c:pt idx="2606">
                  <c:v>49.6</c:v>
                </c:pt>
                <c:pt idx="2607">
                  <c:v>49.6</c:v>
                </c:pt>
                <c:pt idx="2608">
                  <c:v>49.6</c:v>
                </c:pt>
                <c:pt idx="2609">
                  <c:v>49.6</c:v>
                </c:pt>
                <c:pt idx="2610">
                  <c:v>49.6</c:v>
                </c:pt>
                <c:pt idx="2611">
                  <c:v>49.6</c:v>
                </c:pt>
                <c:pt idx="2612">
                  <c:v>49.6</c:v>
                </c:pt>
                <c:pt idx="2613">
                  <c:v>49.6</c:v>
                </c:pt>
                <c:pt idx="2614">
                  <c:v>49.6</c:v>
                </c:pt>
                <c:pt idx="2615">
                  <c:v>49.6</c:v>
                </c:pt>
                <c:pt idx="2616">
                  <c:v>49.6</c:v>
                </c:pt>
                <c:pt idx="2617">
                  <c:v>49.6</c:v>
                </c:pt>
                <c:pt idx="2618">
                  <c:v>49.6</c:v>
                </c:pt>
                <c:pt idx="2619">
                  <c:v>49.6</c:v>
                </c:pt>
                <c:pt idx="2620">
                  <c:v>49.6</c:v>
                </c:pt>
                <c:pt idx="2621">
                  <c:v>49.6</c:v>
                </c:pt>
                <c:pt idx="2622">
                  <c:v>49.6</c:v>
                </c:pt>
                <c:pt idx="2623">
                  <c:v>49.6</c:v>
                </c:pt>
                <c:pt idx="2624">
                  <c:v>49.6</c:v>
                </c:pt>
                <c:pt idx="2625">
                  <c:v>49.6</c:v>
                </c:pt>
                <c:pt idx="2626">
                  <c:v>49.6</c:v>
                </c:pt>
                <c:pt idx="2627">
                  <c:v>49.6</c:v>
                </c:pt>
                <c:pt idx="2628">
                  <c:v>49.6</c:v>
                </c:pt>
                <c:pt idx="2629">
                  <c:v>49.6</c:v>
                </c:pt>
                <c:pt idx="2630">
                  <c:v>49.6</c:v>
                </c:pt>
                <c:pt idx="2631">
                  <c:v>49.6</c:v>
                </c:pt>
                <c:pt idx="2632">
                  <c:v>49.6</c:v>
                </c:pt>
                <c:pt idx="2633">
                  <c:v>49.6</c:v>
                </c:pt>
                <c:pt idx="2634">
                  <c:v>49.6</c:v>
                </c:pt>
                <c:pt idx="2635">
                  <c:v>49.6</c:v>
                </c:pt>
                <c:pt idx="2636">
                  <c:v>49.6</c:v>
                </c:pt>
                <c:pt idx="2637">
                  <c:v>49.6</c:v>
                </c:pt>
                <c:pt idx="2638">
                  <c:v>49.6</c:v>
                </c:pt>
                <c:pt idx="2639">
                  <c:v>49.6</c:v>
                </c:pt>
                <c:pt idx="2640">
                  <c:v>49.6</c:v>
                </c:pt>
                <c:pt idx="2641">
                  <c:v>49.6</c:v>
                </c:pt>
                <c:pt idx="2642">
                  <c:v>49.6</c:v>
                </c:pt>
                <c:pt idx="2643">
                  <c:v>49.6</c:v>
                </c:pt>
                <c:pt idx="2644">
                  <c:v>49.6</c:v>
                </c:pt>
                <c:pt idx="2645">
                  <c:v>49.6</c:v>
                </c:pt>
                <c:pt idx="2646">
                  <c:v>49.6</c:v>
                </c:pt>
                <c:pt idx="2647">
                  <c:v>49.6</c:v>
                </c:pt>
                <c:pt idx="2648">
                  <c:v>49.6</c:v>
                </c:pt>
                <c:pt idx="2649">
                  <c:v>49.6</c:v>
                </c:pt>
                <c:pt idx="2650">
                  <c:v>49.6</c:v>
                </c:pt>
                <c:pt idx="2651">
                  <c:v>49.6</c:v>
                </c:pt>
                <c:pt idx="2652">
                  <c:v>49.6</c:v>
                </c:pt>
                <c:pt idx="2653">
                  <c:v>49.6</c:v>
                </c:pt>
                <c:pt idx="2654">
                  <c:v>49.6</c:v>
                </c:pt>
                <c:pt idx="2655">
                  <c:v>49.6</c:v>
                </c:pt>
                <c:pt idx="2656">
                  <c:v>49.6</c:v>
                </c:pt>
                <c:pt idx="2657">
                  <c:v>49.6</c:v>
                </c:pt>
                <c:pt idx="2658">
                  <c:v>49.6</c:v>
                </c:pt>
                <c:pt idx="2659">
                  <c:v>49.6</c:v>
                </c:pt>
                <c:pt idx="2660">
                  <c:v>49.6</c:v>
                </c:pt>
                <c:pt idx="2661">
                  <c:v>49.59</c:v>
                </c:pt>
                <c:pt idx="2662">
                  <c:v>49.59</c:v>
                </c:pt>
                <c:pt idx="2663">
                  <c:v>49.59</c:v>
                </c:pt>
                <c:pt idx="2664">
                  <c:v>49.58</c:v>
                </c:pt>
                <c:pt idx="2665">
                  <c:v>49.58</c:v>
                </c:pt>
                <c:pt idx="2666">
                  <c:v>49.58</c:v>
                </c:pt>
                <c:pt idx="2667">
                  <c:v>49.58</c:v>
                </c:pt>
                <c:pt idx="2668">
                  <c:v>49.58</c:v>
                </c:pt>
                <c:pt idx="2669">
                  <c:v>49.58</c:v>
                </c:pt>
                <c:pt idx="2670">
                  <c:v>49.58</c:v>
                </c:pt>
                <c:pt idx="2671">
                  <c:v>49.58</c:v>
                </c:pt>
                <c:pt idx="2672">
                  <c:v>49.58</c:v>
                </c:pt>
                <c:pt idx="2673">
                  <c:v>49.58</c:v>
                </c:pt>
                <c:pt idx="2674">
                  <c:v>49.58</c:v>
                </c:pt>
                <c:pt idx="2675">
                  <c:v>49.58</c:v>
                </c:pt>
                <c:pt idx="2676">
                  <c:v>49.58</c:v>
                </c:pt>
                <c:pt idx="2677">
                  <c:v>49.58</c:v>
                </c:pt>
                <c:pt idx="2678">
                  <c:v>49.58</c:v>
                </c:pt>
                <c:pt idx="2679">
                  <c:v>49.57</c:v>
                </c:pt>
                <c:pt idx="2680">
                  <c:v>49.57</c:v>
                </c:pt>
                <c:pt idx="2681">
                  <c:v>49.57</c:v>
                </c:pt>
                <c:pt idx="2682">
                  <c:v>49.57</c:v>
                </c:pt>
                <c:pt idx="2683">
                  <c:v>49.56</c:v>
                </c:pt>
                <c:pt idx="2684">
                  <c:v>49.56</c:v>
                </c:pt>
                <c:pt idx="2685">
                  <c:v>49.56</c:v>
                </c:pt>
                <c:pt idx="2686">
                  <c:v>49.55</c:v>
                </c:pt>
                <c:pt idx="2687">
                  <c:v>49.55</c:v>
                </c:pt>
                <c:pt idx="2688">
                  <c:v>49.55</c:v>
                </c:pt>
                <c:pt idx="2689">
                  <c:v>49.55</c:v>
                </c:pt>
                <c:pt idx="2690">
                  <c:v>49.55</c:v>
                </c:pt>
                <c:pt idx="2691">
                  <c:v>49.54</c:v>
                </c:pt>
                <c:pt idx="2692">
                  <c:v>49.54</c:v>
                </c:pt>
                <c:pt idx="2693">
                  <c:v>49.54</c:v>
                </c:pt>
                <c:pt idx="2694">
                  <c:v>49.53</c:v>
                </c:pt>
                <c:pt idx="2695">
                  <c:v>49.53</c:v>
                </c:pt>
                <c:pt idx="2696">
                  <c:v>49.53</c:v>
                </c:pt>
                <c:pt idx="2697">
                  <c:v>49.52</c:v>
                </c:pt>
                <c:pt idx="2698">
                  <c:v>49.52</c:v>
                </c:pt>
                <c:pt idx="2699">
                  <c:v>49.52</c:v>
                </c:pt>
                <c:pt idx="2700">
                  <c:v>49.51</c:v>
                </c:pt>
                <c:pt idx="2701">
                  <c:v>49.51</c:v>
                </c:pt>
                <c:pt idx="2702">
                  <c:v>49.5</c:v>
                </c:pt>
                <c:pt idx="2703">
                  <c:v>49.5</c:v>
                </c:pt>
                <c:pt idx="2704">
                  <c:v>49.49</c:v>
                </c:pt>
                <c:pt idx="2705">
                  <c:v>49.48</c:v>
                </c:pt>
                <c:pt idx="2706">
                  <c:v>49.48</c:v>
                </c:pt>
                <c:pt idx="2707">
                  <c:v>49.48</c:v>
                </c:pt>
                <c:pt idx="2708">
                  <c:v>49.47</c:v>
                </c:pt>
                <c:pt idx="2709">
                  <c:v>49.46</c:v>
                </c:pt>
                <c:pt idx="2710">
                  <c:v>49.46</c:v>
                </c:pt>
                <c:pt idx="2711">
                  <c:v>49.45</c:v>
                </c:pt>
                <c:pt idx="2712">
                  <c:v>49.45</c:v>
                </c:pt>
                <c:pt idx="2713">
                  <c:v>49.44</c:v>
                </c:pt>
                <c:pt idx="2714">
                  <c:v>49.44</c:v>
                </c:pt>
                <c:pt idx="2715">
                  <c:v>49.43</c:v>
                </c:pt>
                <c:pt idx="2716">
                  <c:v>49.43</c:v>
                </c:pt>
                <c:pt idx="2717">
                  <c:v>49.42</c:v>
                </c:pt>
                <c:pt idx="2718">
                  <c:v>49.42</c:v>
                </c:pt>
                <c:pt idx="2719">
                  <c:v>49.42</c:v>
                </c:pt>
                <c:pt idx="2720">
                  <c:v>49.41</c:v>
                </c:pt>
                <c:pt idx="2721">
                  <c:v>49.41</c:v>
                </c:pt>
                <c:pt idx="2722">
                  <c:v>49.41</c:v>
                </c:pt>
                <c:pt idx="2723">
                  <c:v>49.41</c:v>
                </c:pt>
                <c:pt idx="2724">
                  <c:v>49.4</c:v>
                </c:pt>
                <c:pt idx="2725">
                  <c:v>49.4</c:v>
                </c:pt>
                <c:pt idx="2726">
                  <c:v>49.39</c:v>
                </c:pt>
                <c:pt idx="2727">
                  <c:v>49.39</c:v>
                </c:pt>
                <c:pt idx="2728">
                  <c:v>49.39</c:v>
                </c:pt>
                <c:pt idx="2729">
                  <c:v>49.4</c:v>
                </c:pt>
                <c:pt idx="2730">
                  <c:v>49.4</c:v>
                </c:pt>
                <c:pt idx="2731">
                  <c:v>49.39</c:v>
                </c:pt>
                <c:pt idx="2732">
                  <c:v>49.39</c:v>
                </c:pt>
                <c:pt idx="2733">
                  <c:v>49.39</c:v>
                </c:pt>
                <c:pt idx="2734">
                  <c:v>49.39</c:v>
                </c:pt>
                <c:pt idx="2735">
                  <c:v>49.39</c:v>
                </c:pt>
                <c:pt idx="2736">
                  <c:v>49.39</c:v>
                </c:pt>
                <c:pt idx="2737">
                  <c:v>49.39</c:v>
                </c:pt>
                <c:pt idx="2738">
                  <c:v>49.39</c:v>
                </c:pt>
                <c:pt idx="2739">
                  <c:v>49.39</c:v>
                </c:pt>
                <c:pt idx="2740">
                  <c:v>49.39</c:v>
                </c:pt>
                <c:pt idx="2741">
                  <c:v>49.39</c:v>
                </c:pt>
                <c:pt idx="2742">
                  <c:v>49.38</c:v>
                </c:pt>
                <c:pt idx="2743">
                  <c:v>49.38</c:v>
                </c:pt>
                <c:pt idx="2744">
                  <c:v>49.38</c:v>
                </c:pt>
                <c:pt idx="2745">
                  <c:v>49.38</c:v>
                </c:pt>
                <c:pt idx="2746">
                  <c:v>49.37</c:v>
                </c:pt>
                <c:pt idx="2747">
                  <c:v>49.37</c:v>
                </c:pt>
                <c:pt idx="2748">
                  <c:v>49.37</c:v>
                </c:pt>
                <c:pt idx="2749">
                  <c:v>49.37</c:v>
                </c:pt>
                <c:pt idx="2750">
                  <c:v>49.37</c:v>
                </c:pt>
                <c:pt idx="2751">
                  <c:v>49.36</c:v>
                </c:pt>
                <c:pt idx="2752">
                  <c:v>49.37</c:v>
                </c:pt>
                <c:pt idx="2753">
                  <c:v>49.37</c:v>
                </c:pt>
                <c:pt idx="2754">
                  <c:v>49.36</c:v>
                </c:pt>
                <c:pt idx="2755">
                  <c:v>49.36</c:v>
                </c:pt>
                <c:pt idx="2756">
                  <c:v>49.36</c:v>
                </c:pt>
                <c:pt idx="2757">
                  <c:v>49.36</c:v>
                </c:pt>
                <c:pt idx="2758">
                  <c:v>49.36</c:v>
                </c:pt>
                <c:pt idx="2759">
                  <c:v>49.36</c:v>
                </c:pt>
                <c:pt idx="2760">
                  <c:v>49.36</c:v>
                </c:pt>
                <c:pt idx="2761">
                  <c:v>49.36</c:v>
                </c:pt>
                <c:pt idx="2762">
                  <c:v>49.36</c:v>
                </c:pt>
                <c:pt idx="2763">
                  <c:v>49.36</c:v>
                </c:pt>
                <c:pt idx="2764">
                  <c:v>49.36</c:v>
                </c:pt>
                <c:pt idx="2765">
                  <c:v>49.36</c:v>
                </c:pt>
                <c:pt idx="2766">
                  <c:v>49.36</c:v>
                </c:pt>
                <c:pt idx="2767">
                  <c:v>49.36</c:v>
                </c:pt>
                <c:pt idx="2768">
                  <c:v>49.36</c:v>
                </c:pt>
                <c:pt idx="2769">
                  <c:v>49.36</c:v>
                </c:pt>
                <c:pt idx="2770">
                  <c:v>49.36</c:v>
                </c:pt>
                <c:pt idx="2771">
                  <c:v>49.36</c:v>
                </c:pt>
                <c:pt idx="2772">
                  <c:v>49.36</c:v>
                </c:pt>
                <c:pt idx="2773">
                  <c:v>49.35</c:v>
                </c:pt>
                <c:pt idx="2774">
                  <c:v>49.35</c:v>
                </c:pt>
                <c:pt idx="2775">
                  <c:v>49.35</c:v>
                </c:pt>
                <c:pt idx="2776">
                  <c:v>49.35</c:v>
                </c:pt>
                <c:pt idx="2777">
                  <c:v>49.35</c:v>
                </c:pt>
                <c:pt idx="2778">
                  <c:v>49.35</c:v>
                </c:pt>
                <c:pt idx="2779">
                  <c:v>49.35</c:v>
                </c:pt>
                <c:pt idx="2780">
                  <c:v>49.35</c:v>
                </c:pt>
                <c:pt idx="2781">
                  <c:v>49.35</c:v>
                </c:pt>
                <c:pt idx="2782">
                  <c:v>49.35</c:v>
                </c:pt>
                <c:pt idx="2783">
                  <c:v>49.35</c:v>
                </c:pt>
                <c:pt idx="2784">
                  <c:v>49.35</c:v>
                </c:pt>
                <c:pt idx="2785">
                  <c:v>49.35</c:v>
                </c:pt>
                <c:pt idx="2786">
                  <c:v>49.36</c:v>
                </c:pt>
                <c:pt idx="2787">
                  <c:v>49.36</c:v>
                </c:pt>
                <c:pt idx="2788">
                  <c:v>49.36</c:v>
                </c:pt>
                <c:pt idx="2789">
                  <c:v>49.36</c:v>
                </c:pt>
                <c:pt idx="2790">
                  <c:v>49.36</c:v>
                </c:pt>
                <c:pt idx="2791">
                  <c:v>49.36</c:v>
                </c:pt>
                <c:pt idx="2792">
                  <c:v>49.36</c:v>
                </c:pt>
                <c:pt idx="2793">
                  <c:v>49.36</c:v>
                </c:pt>
                <c:pt idx="2794">
                  <c:v>49.36</c:v>
                </c:pt>
                <c:pt idx="2795">
                  <c:v>49.37</c:v>
                </c:pt>
                <c:pt idx="2796">
                  <c:v>49.37</c:v>
                </c:pt>
                <c:pt idx="2797">
                  <c:v>49.37</c:v>
                </c:pt>
                <c:pt idx="2798">
                  <c:v>49.37</c:v>
                </c:pt>
                <c:pt idx="2799">
                  <c:v>49.37</c:v>
                </c:pt>
                <c:pt idx="2800">
                  <c:v>49.37</c:v>
                </c:pt>
                <c:pt idx="2801">
                  <c:v>49.37</c:v>
                </c:pt>
                <c:pt idx="2802">
                  <c:v>49.37</c:v>
                </c:pt>
                <c:pt idx="2803">
                  <c:v>49.37</c:v>
                </c:pt>
                <c:pt idx="2804">
                  <c:v>49.36</c:v>
                </c:pt>
                <c:pt idx="2805">
                  <c:v>49.36</c:v>
                </c:pt>
                <c:pt idx="2806">
                  <c:v>49.37</c:v>
                </c:pt>
                <c:pt idx="2807">
                  <c:v>49.36</c:v>
                </c:pt>
                <c:pt idx="2808">
                  <c:v>49.36</c:v>
                </c:pt>
                <c:pt idx="2809">
                  <c:v>49.36</c:v>
                </c:pt>
                <c:pt idx="2810">
                  <c:v>49.36</c:v>
                </c:pt>
                <c:pt idx="2811">
                  <c:v>49.36</c:v>
                </c:pt>
                <c:pt idx="2812">
                  <c:v>49.36</c:v>
                </c:pt>
                <c:pt idx="2813">
                  <c:v>49.37</c:v>
                </c:pt>
                <c:pt idx="2814">
                  <c:v>49.36</c:v>
                </c:pt>
                <c:pt idx="2815">
                  <c:v>49.36</c:v>
                </c:pt>
                <c:pt idx="2816">
                  <c:v>49.37</c:v>
                </c:pt>
                <c:pt idx="2817">
                  <c:v>49.37</c:v>
                </c:pt>
                <c:pt idx="2818">
                  <c:v>49.37</c:v>
                </c:pt>
                <c:pt idx="2819">
                  <c:v>49.38</c:v>
                </c:pt>
                <c:pt idx="2820">
                  <c:v>49.38</c:v>
                </c:pt>
                <c:pt idx="2821">
                  <c:v>49.39</c:v>
                </c:pt>
                <c:pt idx="2822">
                  <c:v>49.39</c:v>
                </c:pt>
                <c:pt idx="2823">
                  <c:v>49.39</c:v>
                </c:pt>
                <c:pt idx="2824">
                  <c:v>49.39</c:v>
                </c:pt>
                <c:pt idx="2825">
                  <c:v>49.39</c:v>
                </c:pt>
                <c:pt idx="2826">
                  <c:v>49.39</c:v>
                </c:pt>
                <c:pt idx="2827">
                  <c:v>49.39</c:v>
                </c:pt>
                <c:pt idx="2828">
                  <c:v>49.39</c:v>
                </c:pt>
                <c:pt idx="2829">
                  <c:v>49.39</c:v>
                </c:pt>
                <c:pt idx="2830">
                  <c:v>49.39</c:v>
                </c:pt>
                <c:pt idx="2831">
                  <c:v>49.39</c:v>
                </c:pt>
                <c:pt idx="2832">
                  <c:v>49.39</c:v>
                </c:pt>
                <c:pt idx="2833">
                  <c:v>49.39</c:v>
                </c:pt>
                <c:pt idx="2834">
                  <c:v>49.39</c:v>
                </c:pt>
                <c:pt idx="2835">
                  <c:v>49.4</c:v>
                </c:pt>
                <c:pt idx="2836">
                  <c:v>49.4</c:v>
                </c:pt>
                <c:pt idx="2837">
                  <c:v>49.4</c:v>
                </c:pt>
                <c:pt idx="2838">
                  <c:v>49.4</c:v>
                </c:pt>
                <c:pt idx="2839">
                  <c:v>49.41</c:v>
                </c:pt>
                <c:pt idx="2840">
                  <c:v>49.41</c:v>
                </c:pt>
                <c:pt idx="2841">
                  <c:v>49.41</c:v>
                </c:pt>
                <c:pt idx="2842">
                  <c:v>49.41</c:v>
                </c:pt>
                <c:pt idx="2843">
                  <c:v>49.42</c:v>
                </c:pt>
                <c:pt idx="2844">
                  <c:v>49.42</c:v>
                </c:pt>
                <c:pt idx="2845">
                  <c:v>49.42</c:v>
                </c:pt>
                <c:pt idx="2846">
                  <c:v>49.42</c:v>
                </c:pt>
                <c:pt idx="2847">
                  <c:v>49.42</c:v>
                </c:pt>
                <c:pt idx="2848">
                  <c:v>49.42</c:v>
                </c:pt>
                <c:pt idx="2849">
                  <c:v>49.42</c:v>
                </c:pt>
                <c:pt idx="2850">
                  <c:v>49.43</c:v>
                </c:pt>
                <c:pt idx="2851">
                  <c:v>49.43</c:v>
                </c:pt>
                <c:pt idx="2852">
                  <c:v>49.44</c:v>
                </c:pt>
                <c:pt idx="2853">
                  <c:v>49.45</c:v>
                </c:pt>
                <c:pt idx="2854">
                  <c:v>49.45</c:v>
                </c:pt>
                <c:pt idx="2855">
                  <c:v>49.45</c:v>
                </c:pt>
                <c:pt idx="2856">
                  <c:v>49.45</c:v>
                </c:pt>
                <c:pt idx="2857">
                  <c:v>49.45</c:v>
                </c:pt>
                <c:pt idx="2858">
                  <c:v>49.46</c:v>
                </c:pt>
                <c:pt idx="2859">
                  <c:v>49.46</c:v>
                </c:pt>
                <c:pt idx="2860">
                  <c:v>49.46</c:v>
                </c:pt>
                <c:pt idx="2861">
                  <c:v>49.46</c:v>
                </c:pt>
                <c:pt idx="2862">
                  <c:v>49.45</c:v>
                </c:pt>
                <c:pt idx="2863">
                  <c:v>49.45</c:v>
                </c:pt>
                <c:pt idx="2864">
                  <c:v>49.45</c:v>
                </c:pt>
                <c:pt idx="2865">
                  <c:v>49.46</c:v>
                </c:pt>
                <c:pt idx="2866">
                  <c:v>49.46</c:v>
                </c:pt>
                <c:pt idx="2867">
                  <c:v>49.46</c:v>
                </c:pt>
                <c:pt idx="2868">
                  <c:v>49.46</c:v>
                </c:pt>
                <c:pt idx="2869">
                  <c:v>49.47</c:v>
                </c:pt>
                <c:pt idx="2870">
                  <c:v>49.47</c:v>
                </c:pt>
                <c:pt idx="2871">
                  <c:v>49.48</c:v>
                </c:pt>
                <c:pt idx="2872">
                  <c:v>49.48</c:v>
                </c:pt>
                <c:pt idx="2873">
                  <c:v>49.48</c:v>
                </c:pt>
                <c:pt idx="2874">
                  <c:v>49.49</c:v>
                </c:pt>
                <c:pt idx="2875">
                  <c:v>49.49</c:v>
                </c:pt>
                <c:pt idx="2876">
                  <c:v>49.5</c:v>
                </c:pt>
                <c:pt idx="2877">
                  <c:v>49.5</c:v>
                </c:pt>
                <c:pt idx="2878">
                  <c:v>49.5</c:v>
                </c:pt>
                <c:pt idx="2879">
                  <c:v>49.5</c:v>
                </c:pt>
                <c:pt idx="2880">
                  <c:v>49.51</c:v>
                </c:pt>
                <c:pt idx="2881">
                  <c:v>49.52</c:v>
                </c:pt>
                <c:pt idx="2882">
                  <c:v>49.52</c:v>
                </c:pt>
                <c:pt idx="2883">
                  <c:v>49.52</c:v>
                </c:pt>
                <c:pt idx="2884">
                  <c:v>49.53</c:v>
                </c:pt>
                <c:pt idx="2885">
                  <c:v>49.53</c:v>
                </c:pt>
                <c:pt idx="2886">
                  <c:v>49.53</c:v>
                </c:pt>
                <c:pt idx="2887">
                  <c:v>49.53</c:v>
                </c:pt>
                <c:pt idx="2888">
                  <c:v>49.53</c:v>
                </c:pt>
                <c:pt idx="2889">
                  <c:v>49.53</c:v>
                </c:pt>
                <c:pt idx="2890">
                  <c:v>49.52</c:v>
                </c:pt>
                <c:pt idx="2891">
                  <c:v>49.52</c:v>
                </c:pt>
                <c:pt idx="2892">
                  <c:v>49.52</c:v>
                </c:pt>
                <c:pt idx="2893">
                  <c:v>49.53</c:v>
                </c:pt>
                <c:pt idx="2894">
                  <c:v>49.52</c:v>
                </c:pt>
                <c:pt idx="2895">
                  <c:v>49.53</c:v>
                </c:pt>
                <c:pt idx="2896">
                  <c:v>49.53</c:v>
                </c:pt>
                <c:pt idx="2897">
                  <c:v>49.54</c:v>
                </c:pt>
                <c:pt idx="2898">
                  <c:v>49.54</c:v>
                </c:pt>
                <c:pt idx="2899">
                  <c:v>49.54</c:v>
                </c:pt>
                <c:pt idx="2900">
                  <c:v>49.55</c:v>
                </c:pt>
                <c:pt idx="2901">
                  <c:v>49.55</c:v>
                </c:pt>
                <c:pt idx="2902">
                  <c:v>49.55</c:v>
                </c:pt>
                <c:pt idx="2903">
                  <c:v>49.55</c:v>
                </c:pt>
                <c:pt idx="2904">
                  <c:v>49.56</c:v>
                </c:pt>
                <c:pt idx="2905">
                  <c:v>49.56</c:v>
                </c:pt>
                <c:pt idx="2906">
                  <c:v>49.56</c:v>
                </c:pt>
                <c:pt idx="2907">
                  <c:v>49.56</c:v>
                </c:pt>
                <c:pt idx="2908">
                  <c:v>49.56</c:v>
                </c:pt>
                <c:pt idx="2909">
                  <c:v>49.56</c:v>
                </c:pt>
                <c:pt idx="2910">
                  <c:v>49.56</c:v>
                </c:pt>
                <c:pt idx="2911">
                  <c:v>49.57</c:v>
                </c:pt>
                <c:pt idx="2912">
                  <c:v>49.57</c:v>
                </c:pt>
                <c:pt idx="2913">
                  <c:v>49.57</c:v>
                </c:pt>
                <c:pt idx="2914">
                  <c:v>49.57</c:v>
                </c:pt>
                <c:pt idx="2915">
                  <c:v>49.57</c:v>
                </c:pt>
                <c:pt idx="2916">
                  <c:v>49.57</c:v>
                </c:pt>
                <c:pt idx="2917">
                  <c:v>49.58</c:v>
                </c:pt>
                <c:pt idx="2918">
                  <c:v>49.58</c:v>
                </c:pt>
                <c:pt idx="2919">
                  <c:v>49.58</c:v>
                </c:pt>
                <c:pt idx="2920">
                  <c:v>49.58</c:v>
                </c:pt>
                <c:pt idx="2921">
                  <c:v>49.58</c:v>
                </c:pt>
                <c:pt idx="2922">
                  <c:v>49.58</c:v>
                </c:pt>
                <c:pt idx="2923">
                  <c:v>49.58</c:v>
                </c:pt>
                <c:pt idx="2924">
                  <c:v>49.58</c:v>
                </c:pt>
                <c:pt idx="2925">
                  <c:v>49.58</c:v>
                </c:pt>
                <c:pt idx="2926">
                  <c:v>49.58</c:v>
                </c:pt>
                <c:pt idx="2927">
                  <c:v>49.58</c:v>
                </c:pt>
                <c:pt idx="2928">
                  <c:v>49.58</c:v>
                </c:pt>
                <c:pt idx="2929">
                  <c:v>49.58</c:v>
                </c:pt>
                <c:pt idx="2930">
                  <c:v>49.58</c:v>
                </c:pt>
                <c:pt idx="2931">
                  <c:v>49.58</c:v>
                </c:pt>
                <c:pt idx="2932">
                  <c:v>49.58</c:v>
                </c:pt>
                <c:pt idx="2933">
                  <c:v>49.58</c:v>
                </c:pt>
                <c:pt idx="2934">
                  <c:v>49.58</c:v>
                </c:pt>
                <c:pt idx="2935">
                  <c:v>49.59</c:v>
                </c:pt>
                <c:pt idx="2936">
                  <c:v>49.59</c:v>
                </c:pt>
                <c:pt idx="2937">
                  <c:v>49.59</c:v>
                </c:pt>
                <c:pt idx="2938">
                  <c:v>49.59</c:v>
                </c:pt>
                <c:pt idx="2939">
                  <c:v>49.6</c:v>
                </c:pt>
                <c:pt idx="2940">
                  <c:v>49.59</c:v>
                </c:pt>
                <c:pt idx="2941">
                  <c:v>49.6</c:v>
                </c:pt>
                <c:pt idx="2942">
                  <c:v>49.6</c:v>
                </c:pt>
                <c:pt idx="2943">
                  <c:v>49.6</c:v>
                </c:pt>
                <c:pt idx="2944">
                  <c:v>49.6</c:v>
                </c:pt>
                <c:pt idx="2945">
                  <c:v>49.6</c:v>
                </c:pt>
                <c:pt idx="2946">
                  <c:v>49.6</c:v>
                </c:pt>
                <c:pt idx="2947">
                  <c:v>49.6</c:v>
                </c:pt>
                <c:pt idx="2948">
                  <c:v>49.6</c:v>
                </c:pt>
                <c:pt idx="2949">
                  <c:v>49.6</c:v>
                </c:pt>
                <c:pt idx="2950">
                  <c:v>49.6</c:v>
                </c:pt>
                <c:pt idx="2951">
                  <c:v>49.6</c:v>
                </c:pt>
                <c:pt idx="2952">
                  <c:v>49.6</c:v>
                </c:pt>
                <c:pt idx="2953">
                  <c:v>49.6</c:v>
                </c:pt>
                <c:pt idx="2954">
                  <c:v>49.6</c:v>
                </c:pt>
                <c:pt idx="2955">
                  <c:v>49.6</c:v>
                </c:pt>
                <c:pt idx="2956">
                  <c:v>49.6</c:v>
                </c:pt>
                <c:pt idx="2957">
                  <c:v>49.6</c:v>
                </c:pt>
                <c:pt idx="2958">
                  <c:v>49.6</c:v>
                </c:pt>
                <c:pt idx="2959">
                  <c:v>49.6</c:v>
                </c:pt>
                <c:pt idx="2960">
                  <c:v>49.6</c:v>
                </c:pt>
                <c:pt idx="2961">
                  <c:v>49.6</c:v>
                </c:pt>
                <c:pt idx="2962">
                  <c:v>49.6</c:v>
                </c:pt>
                <c:pt idx="2963">
                  <c:v>49.6</c:v>
                </c:pt>
                <c:pt idx="2964">
                  <c:v>49.6</c:v>
                </c:pt>
                <c:pt idx="2965">
                  <c:v>49.6</c:v>
                </c:pt>
                <c:pt idx="2966">
                  <c:v>49.6</c:v>
                </c:pt>
                <c:pt idx="2967">
                  <c:v>49.6</c:v>
                </c:pt>
                <c:pt idx="2968">
                  <c:v>49.6</c:v>
                </c:pt>
                <c:pt idx="2969">
                  <c:v>49.6</c:v>
                </c:pt>
                <c:pt idx="2970">
                  <c:v>49.6</c:v>
                </c:pt>
                <c:pt idx="2971">
                  <c:v>49.6</c:v>
                </c:pt>
                <c:pt idx="2972">
                  <c:v>49.6</c:v>
                </c:pt>
                <c:pt idx="2973">
                  <c:v>49.6</c:v>
                </c:pt>
                <c:pt idx="2974">
                  <c:v>49.6</c:v>
                </c:pt>
                <c:pt idx="2975">
                  <c:v>49.6</c:v>
                </c:pt>
                <c:pt idx="2976">
                  <c:v>49.6</c:v>
                </c:pt>
                <c:pt idx="2977">
                  <c:v>49.6</c:v>
                </c:pt>
                <c:pt idx="2978">
                  <c:v>49.6</c:v>
                </c:pt>
                <c:pt idx="2979">
                  <c:v>49.6</c:v>
                </c:pt>
                <c:pt idx="2980">
                  <c:v>49.6</c:v>
                </c:pt>
                <c:pt idx="2981">
                  <c:v>49.6</c:v>
                </c:pt>
                <c:pt idx="2982">
                  <c:v>49.6</c:v>
                </c:pt>
                <c:pt idx="2983">
                  <c:v>49.6</c:v>
                </c:pt>
                <c:pt idx="2984">
                  <c:v>49.6</c:v>
                </c:pt>
                <c:pt idx="2985">
                  <c:v>49.6</c:v>
                </c:pt>
                <c:pt idx="2986">
                  <c:v>49.6</c:v>
                </c:pt>
                <c:pt idx="2987">
                  <c:v>49.6</c:v>
                </c:pt>
                <c:pt idx="2988">
                  <c:v>49.6</c:v>
                </c:pt>
                <c:pt idx="2989">
                  <c:v>49.6</c:v>
                </c:pt>
                <c:pt idx="2990">
                  <c:v>49.6</c:v>
                </c:pt>
                <c:pt idx="2991">
                  <c:v>49.6</c:v>
                </c:pt>
                <c:pt idx="2992">
                  <c:v>49.6</c:v>
                </c:pt>
                <c:pt idx="2993">
                  <c:v>49.6</c:v>
                </c:pt>
                <c:pt idx="2994">
                  <c:v>49.6</c:v>
                </c:pt>
                <c:pt idx="2995">
                  <c:v>49.6</c:v>
                </c:pt>
                <c:pt idx="2996">
                  <c:v>49.6</c:v>
                </c:pt>
                <c:pt idx="2997">
                  <c:v>49.6</c:v>
                </c:pt>
                <c:pt idx="2998">
                  <c:v>49.6</c:v>
                </c:pt>
                <c:pt idx="2999">
                  <c:v>49.6</c:v>
                </c:pt>
                <c:pt idx="3000">
                  <c:v>49.6</c:v>
                </c:pt>
                <c:pt idx="3001">
                  <c:v>49.6</c:v>
                </c:pt>
                <c:pt idx="3002">
                  <c:v>49.6</c:v>
                </c:pt>
                <c:pt idx="3003">
                  <c:v>49.6</c:v>
                </c:pt>
                <c:pt idx="3004">
                  <c:v>49.59</c:v>
                </c:pt>
                <c:pt idx="3005">
                  <c:v>49.6</c:v>
                </c:pt>
                <c:pt idx="3006">
                  <c:v>49.59</c:v>
                </c:pt>
                <c:pt idx="3007">
                  <c:v>49.59</c:v>
                </c:pt>
                <c:pt idx="3008">
                  <c:v>49.59</c:v>
                </c:pt>
                <c:pt idx="3009">
                  <c:v>49.59</c:v>
                </c:pt>
                <c:pt idx="3010">
                  <c:v>49.59</c:v>
                </c:pt>
                <c:pt idx="3011">
                  <c:v>49.59</c:v>
                </c:pt>
                <c:pt idx="3012">
                  <c:v>49.59</c:v>
                </c:pt>
                <c:pt idx="3013">
                  <c:v>49.59</c:v>
                </c:pt>
                <c:pt idx="3014">
                  <c:v>49.59</c:v>
                </c:pt>
                <c:pt idx="3015">
                  <c:v>49.59</c:v>
                </c:pt>
                <c:pt idx="3016">
                  <c:v>49.59</c:v>
                </c:pt>
                <c:pt idx="3017">
                  <c:v>49.59</c:v>
                </c:pt>
                <c:pt idx="3018">
                  <c:v>49.59</c:v>
                </c:pt>
                <c:pt idx="3019">
                  <c:v>49.59</c:v>
                </c:pt>
                <c:pt idx="3020">
                  <c:v>49.59</c:v>
                </c:pt>
                <c:pt idx="3021">
                  <c:v>49.59</c:v>
                </c:pt>
                <c:pt idx="3022">
                  <c:v>49.59</c:v>
                </c:pt>
                <c:pt idx="3023">
                  <c:v>49.59</c:v>
                </c:pt>
                <c:pt idx="3024">
                  <c:v>49.59</c:v>
                </c:pt>
                <c:pt idx="3025">
                  <c:v>49.59</c:v>
                </c:pt>
                <c:pt idx="3026">
                  <c:v>49.59</c:v>
                </c:pt>
                <c:pt idx="3027">
                  <c:v>49.59</c:v>
                </c:pt>
                <c:pt idx="3028">
                  <c:v>49.59</c:v>
                </c:pt>
                <c:pt idx="3029">
                  <c:v>49.59</c:v>
                </c:pt>
                <c:pt idx="3030">
                  <c:v>49.59</c:v>
                </c:pt>
                <c:pt idx="3031">
                  <c:v>49.59</c:v>
                </c:pt>
                <c:pt idx="3032">
                  <c:v>49.59</c:v>
                </c:pt>
                <c:pt idx="3033">
                  <c:v>49.59</c:v>
                </c:pt>
                <c:pt idx="3034">
                  <c:v>49.59</c:v>
                </c:pt>
                <c:pt idx="3035">
                  <c:v>49.59</c:v>
                </c:pt>
                <c:pt idx="3036">
                  <c:v>49.59</c:v>
                </c:pt>
                <c:pt idx="3037">
                  <c:v>49.58</c:v>
                </c:pt>
                <c:pt idx="3038">
                  <c:v>49.58</c:v>
                </c:pt>
                <c:pt idx="3039">
                  <c:v>49.58</c:v>
                </c:pt>
                <c:pt idx="3040">
                  <c:v>49.58</c:v>
                </c:pt>
                <c:pt idx="3041">
                  <c:v>49.58</c:v>
                </c:pt>
                <c:pt idx="3042">
                  <c:v>49.58</c:v>
                </c:pt>
                <c:pt idx="3043">
                  <c:v>49.57</c:v>
                </c:pt>
                <c:pt idx="3044">
                  <c:v>49.57</c:v>
                </c:pt>
                <c:pt idx="3045">
                  <c:v>49.58</c:v>
                </c:pt>
                <c:pt idx="3046">
                  <c:v>49.58</c:v>
                </c:pt>
                <c:pt idx="3047">
                  <c:v>49.58</c:v>
                </c:pt>
                <c:pt idx="3048">
                  <c:v>49.57</c:v>
                </c:pt>
                <c:pt idx="3049">
                  <c:v>49.57</c:v>
                </c:pt>
                <c:pt idx="3050">
                  <c:v>49.58</c:v>
                </c:pt>
                <c:pt idx="3051">
                  <c:v>49.58</c:v>
                </c:pt>
                <c:pt idx="3052">
                  <c:v>49.58</c:v>
                </c:pt>
                <c:pt idx="3053">
                  <c:v>49.58</c:v>
                </c:pt>
                <c:pt idx="3054">
                  <c:v>49.58</c:v>
                </c:pt>
                <c:pt idx="3055">
                  <c:v>49.58</c:v>
                </c:pt>
                <c:pt idx="3056">
                  <c:v>49.58</c:v>
                </c:pt>
                <c:pt idx="3057">
                  <c:v>49.58</c:v>
                </c:pt>
                <c:pt idx="3058">
                  <c:v>49.58</c:v>
                </c:pt>
                <c:pt idx="3059">
                  <c:v>49.58</c:v>
                </c:pt>
                <c:pt idx="3060">
                  <c:v>49.57</c:v>
                </c:pt>
                <c:pt idx="3061">
                  <c:v>49.57</c:v>
                </c:pt>
                <c:pt idx="3062">
                  <c:v>49.58</c:v>
                </c:pt>
                <c:pt idx="3063">
                  <c:v>49.57</c:v>
                </c:pt>
                <c:pt idx="3064">
                  <c:v>49.57</c:v>
                </c:pt>
                <c:pt idx="3065">
                  <c:v>49.57</c:v>
                </c:pt>
                <c:pt idx="3066">
                  <c:v>49.57</c:v>
                </c:pt>
                <c:pt idx="3067">
                  <c:v>49.57</c:v>
                </c:pt>
                <c:pt idx="3068">
                  <c:v>49.56</c:v>
                </c:pt>
                <c:pt idx="3069">
                  <c:v>49.56</c:v>
                </c:pt>
                <c:pt idx="3070">
                  <c:v>49.56</c:v>
                </c:pt>
                <c:pt idx="3071">
                  <c:v>49.56</c:v>
                </c:pt>
                <c:pt idx="3072">
                  <c:v>49.55</c:v>
                </c:pt>
                <c:pt idx="3073">
                  <c:v>49.55</c:v>
                </c:pt>
                <c:pt idx="3074">
                  <c:v>49.55</c:v>
                </c:pt>
                <c:pt idx="3075">
                  <c:v>49.55</c:v>
                </c:pt>
                <c:pt idx="3076">
                  <c:v>49.55</c:v>
                </c:pt>
                <c:pt idx="3077">
                  <c:v>49.54</c:v>
                </c:pt>
                <c:pt idx="3078">
                  <c:v>49.54</c:v>
                </c:pt>
                <c:pt idx="3079">
                  <c:v>49.54</c:v>
                </c:pt>
                <c:pt idx="3080">
                  <c:v>49.54</c:v>
                </c:pt>
                <c:pt idx="3081">
                  <c:v>49.54</c:v>
                </c:pt>
                <c:pt idx="3082">
                  <c:v>49.54</c:v>
                </c:pt>
                <c:pt idx="3083">
                  <c:v>49.54</c:v>
                </c:pt>
                <c:pt idx="3084">
                  <c:v>49.54</c:v>
                </c:pt>
                <c:pt idx="3085">
                  <c:v>49.54</c:v>
                </c:pt>
                <c:pt idx="3086">
                  <c:v>49.54</c:v>
                </c:pt>
                <c:pt idx="3087">
                  <c:v>49.54</c:v>
                </c:pt>
                <c:pt idx="3088">
                  <c:v>49.53</c:v>
                </c:pt>
                <c:pt idx="3089">
                  <c:v>49.53</c:v>
                </c:pt>
                <c:pt idx="3090">
                  <c:v>49.53</c:v>
                </c:pt>
                <c:pt idx="3091">
                  <c:v>49.53</c:v>
                </c:pt>
                <c:pt idx="3092">
                  <c:v>49.53</c:v>
                </c:pt>
                <c:pt idx="3093">
                  <c:v>49.53</c:v>
                </c:pt>
                <c:pt idx="3094">
                  <c:v>49.52</c:v>
                </c:pt>
                <c:pt idx="3095">
                  <c:v>49.52</c:v>
                </c:pt>
                <c:pt idx="3096">
                  <c:v>49.52</c:v>
                </c:pt>
                <c:pt idx="3097">
                  <c:v>49.52</c:v>
                </c:pt>
                <c:pt idx="3098">
                  <c:v>49.52</c:v>
                </c:pt>
                <c:pt idx="3099">
                  <c:v>49.51</c:v>
                </c:pt>
                <c:pt idx="3100">
                  <c:v>49.51</c:v>
                </c:pt>
                <c:pt idx="3101">
                  <c:v>49.51</c:v>
                </c:pt>
                <c:pt idx="3102">
                  <c:v>49.51</c:v>
                </c:pt>
                <c:pt idx="3103">
                  <c:v>49.52</c:v>
                </c:pt>
                <c:pt idx="3104">
                  <c:v>49.52</c:v>
                </c:pt>
                <c:pt idx="3105">
                  <c:v>49.52</c:v>
                </c:pt>
                <c:pt idx="3106">
                  <c:v>49.52</c:v>
                </c:pt>
                <c:pt idx="3107">
                  <c:v>49.52</c:v>
                </c:pt>
                <c:pt idx="3108">
                  <c:v>49.52</c:v>
                </c:pt>
                <c:pt idx="3109">
                  <c:v>49.52</c:v>
                </c:pt>
                <c:pt idx="3110">
                  <c:v>49.52</c:v>
                </c:pt>
                <c:pt idx="3111">
                  <c:v>49.51</c:v>
                </c:pt>
                <c:pt idx="3112">
                  <c:v>49.51</c:v>
                </c:pt>
                <c:pt idx="3113">
                  <c:v>49.5</c:v>
                </c:pt>
                <c:pt idx="3114">
                  <c:v>49.5</c:v>
                </c:pt>
                <c:pt idx="3115">
                  <c:v>49.5</c:v>
                </c:pt>
                <c:pt idx="3116">
                  <c:v>49.5</c:v>
                </c:pt>
                <c:pt idx="3117">
                  <c:v>49.49</c:v>
                </c:pt>
                <c:pt idx="3118">
                  <c:v>49.49</c:v>
                </c:pt>
                <c:pt idx="3119">
                  <c:v>49.49</c:v>
                </c:pt>
                <c:pt idx="3120">
                  <c:v>49.49</c:v>
                </c:pt>
                <c:pt idx="3121">
                  <c:v>49.49</c:v>
                </c:pt>
                <c:pt idx="3122">
                  <c:v>49.49</c:v>
                </c:pt>
                <c:pt idx="3123">
                  <c:v>49.49</c:v>
                </c:pt>
                <c:pt idx="3124">
                  <c:v>49.49</c:v>
                </c:pt>
                <c:pt idx="3125">
                  <c:v>49.49</c:v>
                </c:pt>
                <c:pt idx="3126">
                  <c:v>49.48</c:v>
                </c:pt>
                <c:pt idx="3127">
                  <c:v>49.48</c:v>
                </c:pt>
                <c:pt idx="3128">
                  <c:v>49.48</c:v>
                </c:pt>
                <c:pt idx="3129">
                  <c:v>49.47</c:v>
                </c:pt>
                <c:pt idx="3130">
                  <c:v>49.47</c:v>
                </c:pt>
                <c:pt idx="3131">
                  <c:v>49.47</c:v>
                </c:pt>
                <c:pt idx="3132">
                  <c:v>49.47</c:v>
                </c:pt>
                <c:pt idx="3133">
                  <c:v>49.47</c:v>
                </c:pt>
                <c:pt idx="3134">
                  <c:v>49.48</c:v>
                </c:pt>
                <c:pt idx="3135">
                  <c:v>49.47</c:v>
                </c:pt>
                <c:pt idx="3136">
                  <c:v>49.47</c:v>
                </c:pt>
                <c:pt idx="3137">
                  <c:v>49.47</c:v>
                </c:pt>
                <c:pt idx="3138">
                  <c:v>49.47</c:v>
                </c:pt>
                <c:pt idx="3139">
                  <c:v>49.47</c:v>
                </c:pt>
                <c:pt idx="3140">
                  <c:v>49.47</c:v>
                </c:pt>
                <c:pt idx="3141">
                  <c:v>49.46</c:v>
                </c:pt>
                <c:pt idx="3142">
                  <c:v>49.46</c:v>
                </c:pt>
                <c:pt idx="3143">
                  <c:v>49.45</c:v>
                </c:pt>
                <c:pt idx="3144">
                  <c:v>49.45</c:v>
                </c:pt>
                <c:pt idx="3145">
                  <c:v>49.45</c:v>
                </c:pt>
                <c:pt idx="3146">
                  <c:v>49.45</c:v>
                </c:pt>
                <c:pt idx="3147">
                  <c:v>49.45</c:v>
                </c:pt>
                <c:pt idx="3148">
                  <c:v>49.45</c:v>
                </c:pt>
                <c:pt idx="3149">
                  <c:v>49.45</c:v>
                </c:pt>
                <c:pt idx="3150">
                  <c:v>49.45</c:v>
                </c:pt>
                <c:pt idx="3151">
                  <c:v>49.45</c:v>
                </c:pt>
                <c:pt idx="3152">
                  <c:v>49.45</c:v>
                </c:pt>
                <c:pt idx="3153">
                  <c:v>49.45</c:v>
                </c:pt>
                <c:pt idx="3154">
                  <c:v>49.45</c:v>
                </c:pt>
                <c:pt idx="3155">
                  <c:v>49.45</c:v>
                </c:pt>
                <c:pt idx="3156">
                  <c:v>49.44</c:v>
                </c:pt>
                <c:pt idx="3157">
                  <c:v>49.44</c:v>
                </c:pt>
                <c:pt idx="3158">
                  <c:v>49.43</c:v>
                </c:pt>
                <c:pt idx="3159">
                  <c:v>49.43</c:v>
                </c:pt>
                <c:pt idx="3160">
                  <c:v>49.43</c:v>
                </c:pt>
                <c:pt idx="3161">
                  <c:v>49.42</c:v>
                </c:pt>
                <c:pt idx="3162">
                  <c:v>49.42</c:v>
                </c:pt>
                <c:pt idx="3163">
                  <c:v>49.42</c:v>
                </c:pt>
                <c:pt idx="3164">
                  <c:v>49.43</c:v>
                </c:pt>
                <c:pt idx="3165">
                  <c:v>49.43</c:v>
                </c:pt>
                <c:pt idx="3166">
                  <c:v>49.43</c:v>
                </c:pt>
                <c:pt idx="3167">
                  <c:v>49.43</c:v>
                </c:pt>
                <c:pt idx="3168">
                  <c:v>49.43</c:v>
                </c:pt>
                <c:pt idx="3169">
                  <c:v>49.43</c:v>
                </c:pt>
                <c:pt idx="3170">
                  <c:v>49.43</c:v>
                </c:pt>
                <c:pt idx="3171">
                  <c:v>49.43</c:v>
                </c:pt>
                <c:pt idx="3172">
                  <c:v>49.43</c:v>
                </c:pt>
                <c:pt idx="3173">
                  <c:v>49.43</c:v>
                </c:pt>
                <c:pt idx="3174">
                  <c:v>49.43</c:v>
                </c:pt>
                <c:pt idx="3175">
                  <c:v>49.43</c:v>
                </c:pt>
                <c:pt idx="3176">
                  <c:v>49.43</c:v>
                </c:pt>
                <c:pt idx="3177">
                  <c:v>49.43</c:v>
                </c:pt>
                <c:pt idx="3178">
                  <c:v>49.43</c:v>
                </c:pt>
                <c:pt idx="3179">
                  <c:v>49.44</c:v>
                </c:pt>
                <c:pt idx="3180">
                  <c:v>49.44</c:v>
                </c:pt>
                <c:pt idx="3181">
                  <c:v>49.44</c:v>
                </c:pt>
                <c:pt idx="3182">
                  <c:v>49.44</c:v>
                </c:pt>
                <c:pt idx="3183">
                  <c:v>49.44</c:v>
                </c:pt>
                <c:pt idx="3184">
                  <c:v>49.44</c:v>
                </c:pt>
                <c:pt idx="3185">
                  <c:v>49.44</c:v>
                </c:pt>
                <c:pt idx="3186">
                  <c:v>49.44</c:v>
                </c:pt>
                <c:pt idx="3187">
                  <c:v>49.44</c:v>
                </c:pt>
                <c:pt idx="3188">
                  <c:v>49.44</c:v>
                </c:pt>
                <c:pt idx="3189">
                  <c:v>49.44</c:v>
                </c:pt>
                <c:pt idx="3190">
                  <c:v>49.44</c:v>
                </c:pt>
                <c:pt idx="3191">
                  <c:v>49.45</c:v>
                </c:pt>
                <c:pt idx="3192">
                  <c:v>49.45</c:v>
                </c:pt>
                <c:pt idx="3193">
                  <c:v>49.45</c:v>
                </c:pt>
                <c:pt idx="3194">
                  <c:v>49.45</c:v>
                </c:pt>
                <c:pt idx="3195">
                  <c:v>49.46</c:v>
                </c:pt>
                <c:pt idx="3196">
                  <c:v>49.46</c:v>
                </c:pt>
                <c:pt idx="3197">
                  <c:v>49.46</c:v>
                </c:pt>
                <c:pt idx="3198">
                  <c:v>49.46</c:v>
                </c:pt>
                <c:pt idx="3199">
                  <c:v>49.46</c:v>
                </c:pt>
                <c:pt idx="3200">
                  <c:v>49.47</c:v>
                </c:pt>
                <c:pt idx="3201">
                  <c:v>49.47</c:v>
                </c:pt>
                <c:pt idx="3202">
                  <c:v>49.47</c:v>
                </c:pt>
                <c:pt idx="3203">
                  <c:v>49.47</c:v>
                </c:pt>
                <c:pt idx="3204">
                  <c:v>49.48</c:v>
                </c:pt>
                <c:pt idx="3205">
                  <c:v>49.48</c:v>
                </c:pt>
                <c:pt idx="3206">
                  <c:v>49.48</c:v>
                </c:pt>
                <c:pt idx="3207">
                  <c:v>49.48</c:v>
                </c:pt>
                <c:pt idx="3208">
                  <c:v>49.48</c:v>
                </c:pt>
                <c:pt idx="3209">
                  <c:v>49.49</c:v>
                </c:pt>
                <c:pt idx="3210">
                  <c:v>49.49</c:v>
                </c:pt>
                <c:pt idx="3211">
                  <c:v>49.49</c:v>
                </c:pt>
                <c:pt idx="3212">
                  <c:v>49.49</c:v>
                </c:pt>
                <c:pt idx="3213">
                  <c:v>49.49</c:v>
                </c:pt>
                <c:pt idx="3214">
                  <c:v>49.49</c:v>
                </c:pt>
                <c:pt idx="3215">
                  <c:v>49.49</c:v>
                </c:pt>
                <c:pt idx="3216">
                  <c:v>49.49</c:v>
                </c:pt>
                <c:pt idx="3217">
                  <c:v>49.49</c:v>
                </c:pt>
                <c:pt idx="3218">
                  <c:v>49.49</c:v>
                </c:pt>
                <c:pt idx="3219">
                  <c:v>49.5</c:v>
                </c:pt>
                <c:pt idx="3220">
                  <c:v>49.5</c:v>
                </c:pt>
                <c:pt idx="3221">
                  <c:v>49.5</c:v>
                </c:pt>
                <c:pt idx="3222">
                  <c:v>49.5</c:v>
                </c:pt>
                <c:pt idx="3223">
                  <c:v>49.51</c:v>
                </c:pt>
                <c:pt idx="3224">
                  <c:v>49.52</c:v>
                </c:pt>
                <c:pt idx="3225">
                  <c:v>49.52</c:v>
                </c:pt>
                <c:pt idx="3226">
                  <c:v>49.52</c:v>
                </c:pt>
                <c:pt idx="3227">
                  <c:v>49.53</c:v>
                </c:pt>
                <c:pt idx="3228">
                  <c:v>49.54</c:v>
                </c:pt>
                <c:pt idx="3229">
                  <c:v>49.54</c:v>
                </c:pt>
                <c:pt idx="3230">
                  <c:v>49.54</c:v>
                </c:pt>
                <c:pt idx="3231">
                  <c:v>49.54</c:v>
                </c:pt>
                <c:pt idx="3232">
                  <c:v>49.55</c:v>
                </c:pt>
                <c:pt idx="3233">
                  <c:v>49.55</c:v>
                </c:pt>
                <c:pt idx="3234">
                  <c:v>49.55</c:v>
                </c:pt>
                <c:pt idx="3235">
                  <c:v>49.55</c:v>
                </c:pt>
                <c:pt idx="3236">
                  <c:v>49.55</c:v>
                </c:pt>
                <c:pt idx="3237">
                  <c:v>49.56</c:v>
                </c:pt>
                <c:pt idx="3238">
                  <c:v>49.56</c:v>
                </c:pt>
                <c:pt idx="3239">
                  <c:v>49.56</c:v>
                </c:pt>
                <c:pt idx="3240">
                  <c:v>49.56</c:v>
                </c:pt>
                <c:pt idx="3241">
                  <c:v>49.56</c:v>
                </c:pt>
                <c:pt idx="3242">
                  <c:v>49.56</c:v>
                </c:pt>
                <c:pt idx="3243">
                  <c:v>49.56</c:v>
                </c:pt>
                <c:pt idx="3244">
                  <c:v>49.56</c:v>
                </c:pt>
                <c:pt idx="3245">
                  <c:v>49.57</c:v>
                </c:pt>
                <c:pt idx="3246">
                  <c:v>49.57</c:v>
                </c:pt>
                <c:pt idx="3247">
                  <c:v>49.57</c:v>
                </c:pt>
                <c:pt idx="3248">
                  <c:v>49.57</c:v>
                </c:pt>
                <c:pt idx="3249">
                  <c:v>49.57</c:v>
                </c:pt>
                <c:pt idx="3250">
                  <c:v>49.58</c:v>
                </c:pt>
                <c:pt idx="3251">
                  <c:v>49.58</c:v>
                </c:pt>
                <c:pt idx="3252">
                  <c:v>49.58</c:v>
                </c:pt>
                <c:pt idx="3253">
                  <c:v>49.58</c:v>
                </c:pt>
                <c:pt idx="3254">
                  <c:v>49.57</c:v>
                </c:pt>
                <c:pt idx="3255">
                  <c:v>49.57</c:v>
                </c:pt>
                <c:pt idx="3256">
                  <c:v>49.57</c:v>
                </c:pt>
                <c:pt idx="3257">
                  <c:v>49.58</c:v>
                </c:pt>
                <c:pt idx="3258">
                  <c:v>49.58</c:v>
                </c:pt>
                <c:pt idx="3259">
                  <c:v>49.58</c:v>
                </c:pt>
                <c:pt idx="3260">
                  <c:v>49.58</c:v>
                </c:pt>
                <c:pt idx="3261">
                  <c:v>49.57</c:v>
                </c:pt>
                <c:pt idx="3262">
                  <c:v>49.58</c:v>
                </c:pt>
                <c:pt idx="3263">
                  <c:v>49.58</c:v>
                </c:pt>
                <c:pt idx="3264">
                  <c:v>49.58</c:v>
                </c:pt>
                <c:pt idx="3265">
                  <c:v>49.58</c:v>
                </c:pt>
                <c:pt idx="3266">
                  <c:v>49.58</c:v>
                </c:pt>
                <c:pt idx="3267">
                  <c:v>49.58</c:v>
                </c:pt>
                <c:pt idx="3268">
                  <c:v>49.58</c:v>
                </c:pt>
                <c:pt idx="3269">
                  <c:v>49.58</c:v>
                </c:pt>
                <c:pt idx="3270">
                  <c:v>49.58</c:v>
                </c:pt>
                <c:pt idx="3271">
                  <c:v>49.58</c:v>
                </c:pt>
                <c:pt idx="3272">
                  <c:v>49.58</c:v>
                </c:pt>
                <c:pt idx="3273">
                  <c:v>49.58</c:v>
                </c:pt>
                <c:pt idx="3274">
                  <c:v>49.58</c:v>
                </c:pt>
                <c:pt idx="3275">
                  <c:v>49.58</c:v>
                </c:pt>
                <c:pt idx="3276">
                  <c:v>49.58</c:v>
                </c:pt>
                <c:pt idx="3277">
                  <c:v>49.58</c:v>
                </c:pt>
                <c:pt idx="3278">
                  <c:v>49.58</c:v>
                </c:pt>
                <c:pt idx="3279">
                  <c:v>49.58</c:v>
                </c:pt>
                <c:pt idx="3280">
                  <c:v>49.58</c:v>
                </c:pt>
                <c:pt idx="3281">
                  <c:v>49.59</c:v>
                </c:pt>
                <c:pt idx="3282">
                  <c:v>49.59</c:v>
                </c:pt>
                <c:pt idx="3283">
                  <c:v>49.59</c:v>
                </c:pt>
                <c:pt idx="3284">
                  <c:v>49.59</c:v>
                </c:pt>
                <c:pt idx="3285">
                  <c:v>49.59</c:v>
                </c:pt>
                <c:pt idx="3286">
                  <c:v>49.59</c:v>
                </c:pt>
                <c:pt idx="3287">
                  <c:v>49.59</c:v>
                </c:pt>
                <c:pt idx="3288">
                  <c:v>49.59</c:v>
                </c:pt>
                <c:pt idx="3289">
                  <c:v>49.59</c:v>
                </c:pt>
                <c:pt idx="3290">
                  <c:v>49.58</c:v>
                </c:pt>
                <c:pt idx="3291">
                  <c:v>49.58</c:v>
                </c:pt>
                <c:pt idx="3292">
                  <c:v>49.59</c:v>
                </c:pt>
                <c:pt idx="3293">
                  <c:v>49.59</c:v>
                </c:pt>
                <c:pt idx="3294">
                  <c:v>49.59</c:v>
                </c:pt>
                <c:pt idx="3295">
                  <c:v>49.59</c:v>
                </c:pt>
                <c:pt idx="3296">
                  <c:v>49.59</c:v>
                </c:pt>
                <c:pt idx="3297">
                  <c:v>49.59</c:v>
                </c:pt>
                <c:pt idx="3298">
                  <c:v>49.59</c:v>
                </c:pt>
                <c:pt idx="3299">
                  <c:v>49.6</c:v>
                </c:pt>
                <c:pt idx="3300">
                  <c:v>49.6</c:v>
                </c:pt>
                <c:pt idx="3301">
                  <c:v>49.59</c:v>
                </c:pt>
                <c:pt idx="3302">
                  <c:v>49.59</c:v>
                </c:pt>
                <c:pt idx="3303">
                  <c:v>49.59</c:v>
                </c:pt>
                <c:pt idx="3304">
                  <c:v>49.59</c:v>
                </c:pt>
                <c:pt idx="3305">
                  <c:v>49.59</c:v>
                </c:pt>
                <c:pt idx="3306">
                  <c:v>49.59</c:v>
                </c:pt>
                <c:pt idx="3307">
                  <c:v>49.59</c:v>
                </c:pt>
                <c:pt idx="3308">
                  <c:v>49.59</c:v>
                </c:pt>
                <c:pt idx="3309">
                  <c:v>49.58</c:v>
                </c:pt>
                <c:pt idx="3310">
                  <c:v>49.59</c:v>
                </c:pt>
                <c:pt idx="3311">
                  <c:v>49.59</c:v>
                </c:pt>
                <c:pt idx="3312">
                  <c:v>49.59</c:v>
                </c:pt>
                <c:pt idx="3313">
                  <c:v>49.58</c:v>
                </c:pt>
                <c:pt idx="3314">
                  <c:v>49.58</c:v>
                </c:pt>
                <c:pt idx="3315">
                  <c:v>49.58</c:v>
                </c:pt>
                <c:pt idx="3316">
                  <c:v>49.58</c:v>
                </c:pt>
                <c:pt idx="3317">
                  <c:v>49.58</c:v>
                </c:pt>
                <c:pt idx="3318">
                  <c:v>49.58</c:v>
                </c:pt>
                <c:pt idx="3319">
                  <c:v>49.58</c:v>
                </c:pt>
                <c:pt idx="3320">
                  <c:v>49.58</c:v>
                </c:pt>
                <c:pt idx="3321">
                  <c:v>49.58</c:v>
                </c:pt>
                <c:pt idx="3322">
                  <c:v>49.58</c:v>
                </c:pt>
                <c:pt idx="3323">
                  <c:v>49.58</c:v>
                </c:pt>
                <c:pt idx="3324">
                  <c:v>49.58</c:v>
                </c:pt>
                <c:pt idx="3325">
                  <c:v>49.57</c:v>
                </c:pt>
                <c:pt idx="3326">
                  <c:v>49.57</c:v>
                </c:pt>
                <c:pt idx="3327">
                  <c:v>49.57</c:v>
                </c:pt>
                <c:pt idx="3328">
                  <c:v>49.57</c:v>
                </c:pt>
                <c:pt idx="3329">
                  <c:v>49.56</c:v>
                </c:pt>
                <c:pt idx="3330">
                  <c:v>49.56</c:v>
                </c:pt>
                <c:pt idx="3331">
                  <c:v>49.56</c:v>
                </c:pt>
                <c:pt idx="3332">
                  <c:v>49.56</c:v>
                </c:pt>
                <c:pt idx="3333">
                  <c:v>49.56</c:v>
                </c:pt>
                <c:pt idx="3334">
                  <c:v>49.56</c:v>
                </c:pt>
                <c:pt idx="3335">
                  <c:v>49.56</c:v>
                </c:pt>
                <c:pt idx="3336">
                  <c:v>49.55</c:v>
                </c:pt>
                <c:pt idx="3337">
                  <c:v>49.55</c:v>
                </c:pt>
                <c:pt idx="3338">
                  <c:v>49.54</c:v>
                </c:pt>
                <c:pt idx="3339">
                  <c:v>49.54</c:v>
                </c:pt>
                <c:pt idx="3340">
                  <c:v>49.53</c:v>
                </c:pt>
                <c:pt idx="3341">
                  <c:v>49.52</c:v>
                </c:pt>
                <c:pt idx="3342">
                  <c:v>49.52</c:v>
                </c:pt>
                <c:pt idx="3343">
                  <c:v>49.52</c:v>
                </c:pt>
                <c:pt idx="3344">
                  <c:v>49.52</c:v>
                </c:pt>
                <c:pt idx="3345">
                  <c:v>49.52</c:v>
                </c:pt>
                <c:pt idx="3346">
                  <c:v>49.52</c:v>
                </c:pt>
                <c:pt idx="3347">
                  <c:v>49.52</c:v>
                </c:pt>
                <c:pt idx="3348">
                  <c:v>49.51</c:v>
                </c:pt>
                <c:pt idx="3349">
                  <c:v>49.51</c:v>
                </c:pt>
                <c:pt idx="3350">
                  <c:v>49.51</c:v>
                </c:pt>
                <c:pt idx="3351">
                  <c:v>49.51</c:v>
                </c:pt>
                <c:pt idx="3352">
                  <c:v>49.51</c:v>
                </c:pt>
                <c:pt idx="3353">
                  <c:v>49.51</c:v>
                </c:pt>
                <c:pt idx="3354">
                  <c:v>49.51</c:v>
                </c:pt>
                <c:pt idx="3355">
                  <c:v>49.51</c:v>
                </c:pt>
                <c:pt idx="3356">
                  <c:v>49.51</c:v>
                </c:pt>
                <c:pt idx="3357">
                  <c:v>49.5</c:v>
                </c:pt>
                <c:pt idx="3358">
                  <c:v>49.5</c:v>
                </c:pt>
                <c:pt idx="3359">
                  <c:v>49.49</c:v>
                </c:pt>
                <c:pt idx="3360">
                  <c:v>49.48</c:v>
                </c:pt>
                <c:pt idx="3361">
                  <c:v>49.47</c:v>
                </c:pt>
                <c:pt idx="3362">
                  <c:v>49.47</c:v>
                </c:pt>
                <c:pt idx="3363">
                  <c:v>49.46</c:v>
                </c:pt>
                <c:pt idx="3364">
                  <c:v>49.46</c:v>
                </c:pt>
                <c:pt idx="3365">
                  <c:v>49.46</c:v>
                </c:pt>
                <c:pt idx="3366">
                  <c:v>49.46</c:v>
                </c:pt>
                <c:pt idx="3367">
                  <c:v>49.46</c:v>
                </c:pt>
                <c:pt idx="3368">
                  <c:v>49.46</c:v>
                </c:pt>
                <c:pt idx="3369">
                  <c:v>49.46</c:v>
                </c:pt>
                <c:pt idx="3370">
                  <c:v>49.45</c:v>
                </c:pt>
                <c:pt idx="3371">
                  <c:v>49.45</c:v>
                </c:pt>
                <c:pt idx="3372">
                  <c:v>49.45</c:v>
                </c:pt>
                <c:pt idx="3373">
                  <c:v>49.46</c:v>
                </c:pt>
                <c:pt idx="3374">
                  <c:v>49.45</c:v>
                </c:pt>
                <c:pt idx="3375">
                  <c:v>49.45</c:v>
                </c:pt>
                <c:pt idx="3376">
                  <c:v>49.44</c:v>
                </c:pt>
                <c:pt idx="3377">
                  <c:v>49.44</c:v>
                </c:pt>
                <c:pt idx="3378">
                  <c:v>49.44</c:v>
                </c:pt>
                <c:pt idx="3379">
                  <c:v>49.44</c:v>
                </c:pt>
                <c:pt idx="3380">
                  <c:v>49.44</c:v>
                </c:pt>
                <c:pt idx="3381">
                  <c:v>49.44</c:v>
                </c:pt>
                <c:pt idx="3382">
                  <c:v>49.43</c:v>
                </c:pt>
                <c:pt idx="3383">
                  <c:v>49.43</c:v>
                </c:pt>
                <c:pt idx="3384">
                  <c:v>49.43</c:v>
                </c:pt>
                <c:pt idx="3385">
                  <c:v>49.43</c:v>
                </c:pt>
                <c:pt idx="3386">
                  <c:v>49.42</c:v>
                </c:pt>
                <c:pt idx="3387">
                  <c:v>49.42</c:v>
                </c:pt>
                <c:pt idx="3388">
                  <c:v>49.42</c:v>
                </c:pt>
                <c:pt idx="3389">
                  <c:v>49.41</c:v>
                </c:pt>
                <c:pt idx="3390">
                  <c:v>49.41</c:v>
                </c:pt>
                <c:pt idx="3391">
                  <c:v>49.41</c:v>
                </c:pt>
                <c:pt idx="3392">
                  <c:v>49.41</c:v>
                </c:pt>
                <c:pt idx="3393">
                  <c:v>49.4</c:v>
                </c:pt>
                <c:pt idx="3394">
                  <c:v>49.4</c:v>
                </c:pt>
                <c:pt idx="3395">
                  <c:v>49.4</c:v>
                </c:pt>
                <c:pt idx="3396">
                  <c:v>49.4</c:v>
                </c:pt>
                <c:pt idx="3397">
                  <c:v>49.4</c:v>
                </c:pt>
                <c:pt idx="3398">
                  <c:v>49.39</c:v>
                </c:pt>
                <c:pt idx="3399">
                  <c:v>49.39</c:v>
                </c:pt>
                <c:pt idx="3400">
                  <c:v>49.39</c:v>
                </c:pt>
                <c:pt idx="3401">
                  <c:v>49.39</c:v>
                </c:pt>
                <c:pt idx="3402">
                  <c:v>49.39</c:v>
                </c:pt>
                <c:pt idx="3403">
                  <c:v>49.39</c:v>
                </c:pt>
                <c:pt idx="3404">
                  <c:v>49.39</c:v>
                </c:pt>
                <c:pt idx="3405">
                  <c:v>49.39</c:v>
                </c:pt>
                <c:pt idx="3406">
                  <c:v>49.39</c:v>
                </c:pt>
                <c:pt idx="3407">
                  <c:v>49.39</c:v>
                </c:pt>
                <c:pt idx="3408">
                  <c:v>49.39</c:v>
                </c:pt>
                <c:pt idx="3409">
                  <c:v>49.39</c:v>
                </c:pt>
                <c:pt idx="3410">
                  <c:v>49.4</c:v>
                </c:pt>
                <c:pt idx="3411">
                  <c:v>49.4</c:v>
                </c:pt>
                <c:pt idx="3412">
                  <c:v>49.4</c:v>
                </c:pt>
                <c:pt idx="3413">
                  <c:v>49.4</c:v>
                </c:pt>
                <c:pt idx="3414">
                  <c:v>49.39</c:v>
                </c:pt>
                <c:pt idx="3415">
                  <c:v>49.39</c:v>
                </c:pt>
                <c:pt idx="3416">
                  <c:v>49.39</c:v>
                </c:pt>
                <c:pt idx="3417">
                  <c:v>49.38</c:v>
                </c:pt>
                <c:pt idx="3418">
                  <c:v>49.38</c:v>
                </c:pt>
                <c:pt idx="3419">
                  <c:v>49.37</c:v>
                </c:pt>
                <c:pt idx="3420">
                  <c:v>49.37</c:v>
                </c:pt>
                <c:pt idx="3421">
                  <c:v>49.37</c:v>
                </c:pt>
                <c:pt idx="3422">
                  <c:v>49.37</c:v>
                </c:pt>
                <c:pt idx="3423">
                  <c:v>49.37</c:v>
                </c:pt>
                <c:pt idx="3424">
                  <c:v>49.37</c:v>
                </c:pt>
                <c:pt idx="3425">
                  <c:v>49.37</c:v>
                </c:pt>
                <c:pt idx="3426">
                  <c:v>49.37</c:v>
                </c:pt>
                <c:pt idx="3427">
                  <c:v>49.37</c:v>
                </c:pt>
                <c:pt idx="3428">
                  <c:v>49.37</c:v>
                </c:pt>
                <c:pt idx="3429">
                  <c:v>49.37</c:v>
                </c:pt>
                <c:pt idx="3430">
                  <c:v>49.37</c:v>
                </c:pt>
                <c:pt idx="3431">
                  <c:v>49.37</c:v>
                </c:pt>
                <c:pt idx="3432">
                  <c:v>49.37</c:v>
                </c:pt>
                <c:pt idx="3433">
                  <c:v>49.37</c:v>
                </c:pt>
                <c:pt idx="3434">
                  <c:v>49.37</c:v>
                </c:pt>
                <c:pt idx="3435">
                  <c:v>49.37</c:v>
                </c:pt>
                <c:pt idx="3436">
                  <c:v>49.37</c:v>
                </c:pt>
                <c:pt idx="3437">
                  <c:v>49.37</c:v>
                </c:pt>
                <c:pt idx="3438">
                  <c:v>49.37</c:v>
                </c:pt>
                <c:pt idx="3439">
                  <c:v>49.37</c:v>
                </c:pt>
                <c:pt idx="3440">
                  <c:v>49.37</c:v>
                </c:pt>
                <c:pt idx="3441">
                  <c:v>49.37</c:v>
                </c:pt>
                <c:pt idx="3442">
                  <c:v>49.37</c:v>
                </c:pt>
                <c:pt idx="3443">
                  <c:v>49.37</c:v>
                </c:pt>
                <c:pt idx="3444">
                  <c:v>49.37</c:v>
                </c:pt>
                <c:pt idx="3445">
                  <c:v>49.37</c:v>
                </c:pt>
                <c:pt idx="3446">
                  <c:v>49.37</c:v>
                </c:pt>
                <c:pt idx="3447">
                  <c:v>49.36</c:v>
                </c:pt>
                <c:pt idx="3448">
                  <c:v>49.36</c:v>
                </c:pt>
                <c:pt idx="3449">
                  <c:v>49.36</c:v>
                </c:pt>
                <c:pt idx="3450">
                  <c:v>49.37</c:v>
                </c:pt>
                <c:pt idx="3451">
                  <c:v>49.37</c:v>
                </c:pt>
                <c:pt idx="3452">
                  <c:v>49.37</c:v>
                </c:pt>
                <c:pt idx="3453">
                  <c:v>49.37</c:v>
                </c:pt>
                <c:pt idx="3454">
                  <c:v>49.37</c:v>
                </c:pt>
                <c:pt idx="3455">
                  <c:v>49.37</c:v>
                </c:pt>
                <c:pt idx="3456">
                  <c:v>49.37</c:v>
                </c:pt>
                <c:pt idx="3457">
                  <c:v>49.37</c:v>
                </c:pt>
                <c:pt idx="3458">
                  <c:v>49.38</c:v>
                </c:pt>
                <c:pt idx="3459">
                  <c:v>49.37</c:v>
                </c:pt>
                <c:pt idx="3460">
                  <c:v>49.38</c:v>
                </c:pt>
                <c:pt idx="3461">
                  <c:v>49.38</c:v>
                </c:pt>
                <c:pt idx="3462">
                  <c:v>49.38</c:v>
                </c:pt>
                <c:pt idx="3463">
                  <c:v>49.38</c:v>
                </c:pt>
                <c:pt idx="3464">
                  <c:v>49.38</c:v>
                </c:pt>
                <c:pt idx="3465">
                  <c:v>49.38</c:v>
                </c:pt>
                <c:pt idx="3466">
                  <c:v>49.39</c:v>
                </c:pt>
                <c:pt idx="3467">
                  <c:v>49.4</c:v>
                </c:pt>
                <c:pt idx="3468">
                  <c:v>49.4</c:v>
                </c:pt>
                <c:pt idx="3469">
                  <c:v>49.4</c:v>
                </c:pt>
                <c:pt idx="3470">
                  <c:v>49.4</c:v>
                </c:pt>
                <c:pt idx="3471">
                  <c:v>49.4</c:v>
                </c:pt>
                <c:pt idx="3472">
                  <c:v>49.4</c:v>
                </c:pt>
                <c:pt idx="3473">
                  <c:v>49.41</c:v>
                </c:pt>
                <c:pt idx="3474">
                  <c:v>49.4</c:v>
                </c:pt>
                <c:pt idx="3475">
                  <c:v>49.4</c:v>
                </c:pt>
                <c:pt idx="3476">
                  <c:v>49.4</c:v>
                </c:pt>
                <c:pt idx="3477">
                  <c:v>49.41</c:v>
                </c:pt>
                <c:pt idx="3478">
                  <c:v>49.41</c:v>
                </c:pt>
                <c:pt idx="3479">
                  <c:v>49.41</c:v>
                </c:pt>
                <c:pt idx="3480">
                  <c:v>49.42</c:v>
                </c:pt>
                <c:pt idx="3481">
                  <c:v>49.42</c:v>
                </c:pt>
                <c:pt idx="3482">
                  <c:v>49.43</c:v>
                </c:pt>
                <c:pt idx="3483">
                  <c:v>49.43</c:v>
                </c:pt>
                <c:pt idx="3484">
                  <c:v>49.44</c:v>
                </c:pt>
                <c:pt idx="3485">
                  <c:v>49.44</c:v>
                </c:pt>
                <c:pt idx="3486">
                  <c:v>49.44</c:v>
                </c:pt>
                <c:pt idx="3487">
                  <c:v>49.44</c:v>
                </c:pt>
                <c:pt idx="3488">
                  <c:v>49.44</c:v>
                </c:pt>
                <c:pt idx="3489">
                  <c:v>49.45</c:v>
                </c:pt>
                <c:pt idx="3490">
                  <c:v>49.45</c:v>
                </c:pt>
                <c:pt idx="3491">
                  <c:v>49.46</c:v>
                </c:pt>
                <c:pt idx="3492">
                  <c:v>49.47</c:v>
                </c:pt>
                <c:pt idx="3493">
                  <c:v>49.47</c:v>
                </c:pt>
                <c:pt idx="3494">
                  <c:v>49.48</c:v>
                </c:pt>
                <c:pt idx="3495">
                  <c:v>49.48</c:v>
                </c:pt>
                <c:pt idx="3496">
                  <c:v>49.48</c:v>
                </c:pt>
                <c:pt idx="3497">
                  <c:v>49.49</c:v>
                </c:pt>
                <c:pt idx="3498">
                  <c:v>49.49</c:v>
                </c:pt>
                <c:pt idx="3499">
                  <c:v>49.5</c:v>
                </c:pt>
                <c:pt idx="3500">
                  <c:v>49.5</c:v>
                </c:pt>
                <c:pt idx="3501">
                  <c:v>49.51</c:v>
                </c:pt>
                <c:pt idx="3502">
                  <c:v>49.52</c:v>
                </c:pt>
                <c:pt idx="3503">
                  <c:v>49.52</c:v>
                </c:pt>
                <c:pt idx="3504">
                  <c:v>49.52</c:v>
                </c:pt>
                <c:pt idx="3505">
                  <c:v>49.53</c:v>
                </c:pt>
                <c:pt idx="3506">
                  <c:v>49.53</c:v>
                </c:pt>
                <c:pt idx="3507">
                  <c:v>49.53</c:v>
                </c:pt>
                <c:pt idx="3508">
                  <c:v>49.53</c:v>
                </c:pt>
                <c:pt idx="3509">
                  <c:v>49.53</c:v>
                </c:pt>
                <c:pt idx="3510">
                  <c:v>49.53</c:v>
                </c:pt>
                <c:pt idx="3511">
                  <c:v>49.54</c:v>
                </c:pt>
                <c:pt idx="3512">
                  <c:v>49.54</c:v>
                </c:pt>
                <c:pt idx="3513">
                  <c:v>49.54</c:v>
                </c:pt>
                <c:pt idx="3514">
                  <c:v>49.54</c:v>
                </c:pt>
                <c:pt idx="3515">
                  <c:v>49.55</c:v>
                </c:pt>
                <c:pt idx="3516">
                  <c:v>49.55</c:v>
                </c:pt>
                <c:pt idx="3517">
                  <c:v>49.55</c:v>
                </c:pt>
                <c:pt idx="3518">
                  <c:v>49.56</c:v>
                </c:pt>
                <c:pt idx="3519">
                  <c:v>49.56</c:v>
                </c:pt>
                <c:pt idx="3520">
                  <c:v>49.56</c:v>
                </c:pt>
                <c:pt idx="3521">
                  <c:v>49.56</c:v>
                </c:pt>
                <c:pt idx="3522">
                  <c:v>49.57</c:v>
                </c:pt>
                <c:pt idx="3523">
                  <c:v>49.57</c:v>
                </c:pt>
                <c:pt idx="3524">
                  <c:v>49.57</c:v>
                </c:pt>
                <c:pt idx="3525">
                  <c:v>49.57</c:v>
                </c:pt>
                <c:pt idx="3526">
                  <c:v>49.57</c:v>
                </c:pt>
                <c:pt idx="3527">
                  <c:v>49.57</c:v>
                </c:pt>
                <c:pt idx="3528">
                  <c:v>49.57</c:v>
                </c:pt>
                <c:pt idx="3529">
                  <c:v>49.57</c:v>
                </c:pt>
                <c:pt idx="3530">
                  <c:v>49.58</c:v>
                </c:pt>
                <c:pt idx="3531">
                  <c:v>49.58</c:v>
                </c:pt>
                <c:pt idx="3532">
                  <c:v>49.58</c:v>
                </c:pt>
                <c:pt idx="3533">
                  <c:v>49.58</c:v>
                </c:pt>
                <c:pt idx="3534">
                  <c:v>49.59</c:v>
                </c:pt>
                <c:pt idx="3535">
                  <c:v>49.59</c:v>
                </c:pt>
                <c:pt idx="3536">
                  <c:v>49.59</c:v>
                </c:pt>
                <c:pt idx="3537">
                  <c:v>49.59</c:v>
                </c:pt>
                <c:pt idx="3538">
                  <c:v>49.59</c:v>
                </c:pt>
                <c:pt idx="3539">
                  <c:v>49.6</c:v>
                </c:pt>
                <c:pt idx="3540">
                  <c:v>49.59</c:v>
                </c:pt>
                <c:pt idx="3541">
                  <c:v>49.59</c:v>
                </c:pt>
                <c:pt idx="3542">
                  <c:v>49.59</c:v>
                </c:pt>
                <c:pt idx="3543">
                  <c:v>49.59</c:v>
                </c:pt>
                <c:pt idx="3544">
                  <c:v>49.59</c:v>
                </c:pt>
                <c:pt idx="3545">
                  <c:v>49.59</c:v>
                </c:pt>
                <c:pt idx="3546">
                  <c:v>49.59</c:v>
                </c:pt>
                <c:pt idx="3547">
                  <c:v>49.59</c:v>
                </c:pt>
                <c:pt idx="3548">
                  <c:v>49.59</c:v>
                </c:pt>
                <c:pt idx="3549">
                  <c:v>49.59</c:v>
                </c:pt>
                <c:pt idx="3550">
                  <c:v>49.6</c:v>
                </c:pt>
                <c:pt idx="3551">
                  <c:v>49.6</c:v>
                </c:pt>
                <c:pt idx="3552">
                  <c:v>49.6</c:v>
                </c:pt>
                <c:pt idx="3553">
                  <c:v>49.6</c:v>
                </c:pt>
                <c:pt idx="3554">
                  <c:v>49.6</c:v>
                </c:pt>
                <c:pt idx="3555">
                  <c:v>49.6</c:v>
                </c:pt>
                <c:pt idx="3556">
                  <c:v>49.6</c:v>
                </c:pt>
                <c:pt idx="3557">
                  <c:v>49.6</c:v>
                </c:pt>
                <c:pt idx="3558">
                  <c:v>49.6</c:v>
                </c:pt>
                <c:pt idx="3559">
                  <c:v>49.6</c:v>
                </c:pt>
                <c:pt idx="3560">
                  <c:v>49.6</c:v>
                </c:pt>
                <c:pt idx="3561">
                  <c:v>49.6</c:v>
                </c:pt>
                <c:pt idx="3562">
                  <c:v>49.6</c:v>
                </c:pt>
                <c:pt idx="3563">
                  <c:v>49.6</c:v>
                </c:pt>
                <c:pt idx="3564">
                  <c:v>49.6</c:v>
                </c:pt>
                <c:pt idx="3565">
                  <c:v>49.6</c:v>
                </c:pt>
                <c:pt idx="3566">
                  <c:v>49.6</c:v>
                </c:pt>
                <c:pt idx="3567">
                  <c:v>49.6</c:v>
                </c:pt>
                <c:pt idx="3568">
                  <c:v>49.6</c:v>
                </c:pt>
                <c:pt idx="3569">
                  <c:v>49.6</c:v>
                </c:pt>
                <c:pt idx="3570">
                  <c:v>49.6</c:v>
                </c:pt>
                <c:pt idx="3571">
                  <c:v>49.6</c:v>
                </c:pt>
                <c:pt idx="3572">
                  <c:v>49.6</c:v>
                </c:pt>
                <c:pt idx="3573">
                  <c:v>49.6</c:v>
                </c:pt>
                <c:pt idx="3574">
                  <c:v>49.6</c:v>
                </c:pt>
                <c:pt idx="3575">
                  <c:v>49.6</c:v>
                </c:pt>
                <c:pt idx="3576">
                  <c:v>49.6</c:v>
                </c:pt>
                <c:pt idx="3577">
                  <c:v>49.6</c:v>
                </c:pt>
                <c:pt idx="3578">
                  <c:v>49.6</c:v>
                </c:pt>
                <c:pt idx="3579">
                  <c:v>49.6</c:v>
                </c:pt>
                <c:pt idx="3580">
                  <c:v>49.6</c:v>
                </c:pt>
                <c:pt idx="3581">
                  <c:v>49.6</c:v>
                </c:pt>
                <c:pt idx="3582">
                  <c:v>49.6</c:v>
                </c:pt>
                <c:pt idx="3583">
                  <c:v>49.6</c:v>
                </c:pt>
                <c:pt idx="3584">
                  <c:v>49.6</c:v>
                </c:pt>
                <c:pt idx="3585">
                  <c:v>49.6</c:v>
                </c:pt>
                <c:pt idx="3586">
                  <c:v>49.6</c:v>
                </c:pt>
                <c:pt idx="3587">
                  <c:v>49.6</c:v>
                </c:pt>
                <c:pt idx="3588">
                  <c:v>49.6</c:v>
                </c:pt>
                <c:pt idx="3589">
                  <c:v>49.6</c:v>
                </c:pt>
                <c:pt idx="3590">
                  <c:v>49.6</c:v>
                </c:pt>
                <c:pt idx="3591">
                  <c:v>49.6</c:v>
                </c:pt>
                <c:pt idx="3592">
                  <c:v>49.6</c:v>
                </c:pt>
                <c:pt idx="3593">
                  <c:v>49.6</c:v>
                </c:pt>
                <c:pt idx="3594">
                  <c:v>49.6</c:v>
                </c:pt>
                <c:pt idx="3595">
                  <c:v>49.6</c:v>
                </c:pt>
                <c:pt idx="3596">
                  <c:v>49.6</c:v>
                </c:pt>
                <c:pt idx="3597">
                  <c:v>49.6</c:v>
                </c:pt>
                <c:pt idx="3598">
                  <c:v>49.6</c:v>
                </c:pt>
                <c:pt idx="3599">
                  <c:v>49.6</c:v>
                </c:pt>
                <c:pt idx="3600">
                  <c:v>49.6</c:v>
                </c:pt>
                <c:pt idx="3601">
                  <c:v>49.6</c:v>
                </c:pt>
                <c:pt idx="3602">
                  <c:v>49.6</c:v>
                </c:pt>
                <c:pt idx="3603">
                  <c:v>49.6</c:v>
                </c:pt>
                <c:pt idx="3604">
                  <c:v>49.6</c:v>
                </c:pt>
                <c:pt idx="3605">
                  <c:v>49.6</c:v>
                </c:pt>
                <c:pt idx="3606">
                  <c:v>49.6</c:v>
                </c:pt>
                <c:pt idx="3607">
                  <c:v>49.6</c:v>
                </c:pt>
                <c:pt idx="3608">
                  <c:v>49.6</c:v>
                </c:pt>
                <c:pt idx="3609">
                  <c:v>49.6</c:v>
                </c:pt>
                <c:pt idx="3610">
                  <c:v>49.6</c:v>
                </c:pt>
                <c:pt idx="3611">
                  <c:v>49.6</c:v>
                </c:pt>
                <c:pt idx="3612">
                  <c:v>49.6</c:v>
                </c:pt>
                <c:pt idx="3613">
                  <c:v>49.6</c:v>
                </c:pt>
                <c:pt idx="3614">
                  <c:v>49.6</c:v>
                </c:pt>
                <c:pt idx="3615">
                  <c:v>49.6</c:v>
                </c:pt>
                <c:pt idx="3616">
                  <c:v>49.6</c:v>
                </c:pt>
                <c:pt idx="3617">
                  <c:v>49.6</c:v>
                </c:pt>
                <c:pt idx="3618">
                  <c:v>49.6</c:v>
                </c:pt>
                <c:pt idx="3619">
                  <c:v>49.6</c:v>
                </c:pt>
                <c:pt idx="3620">
                  <c:v>49.6</c:v>
                </c:pt>
                <c:pt idx="3621">
                  <c:v>49.6</c:v>
                </c:pt>
                <c:pt idx="3622">
                  <c:v>49.6</c:v>
                </c:pt>
                <c:pt idx="3623">
                  <c:v>49.6</c:v>
                </c:pt>
                <c:pt idx="3624">
                  <c:v>49.6</c:v>
                </c:pt>
                <c:pt idx="3625">
                  <c:v>49.6</c:v>
                </c:pt>
                <c:pt idx="3626">
                  <c:v>49.6</c:v>
                </c:pt>
                <c:pt idx="3627">
                  <c:v>49.6</c:v>
                </c:pt>
                <c:pt idx="3628">
                  <c:v>49.6</c:v>
                </c:pt>
                <c:pt idx="3629">
                  <c:v>49.6</c:v>
                </c:pt>
                <c:pt idx="3630">
                  <c:v>49.6</c:v>
                </c:pt>
                <c:pt idx="3631">
                  <c:v>49.6</c:v>
                </c:pt>
                <c:pt idx="3632">
                  <c:v>49.6</c:v>
                </c:pt>
                <c:pt idx="3633">
                  <c:v>49.6</c:v>
                </c:pt>
                <c:pt idx="3634">
                  <c:v>49.6</c:v>
                </c:pt>
                <c:pt idx="3635">
                  <c:v>49.6</c:v>
                </c:pt>
                <c:pt idx="3636">
                  <c:v>49.6</c:v>
                </c:pt>
                <c:pt idx="3637">
                  <c:v>49.6</c:v>
                </c:pt>
                <c:pt idx="3638">
                  <c:v>49.6</c:v>
                </c:pt>
                <c:pt idx="3639">
                  <c:v>49.6</c:v>
                </c:pt>
                <c:pt idx="3640">
                  <c:v>49.6</c:v>
                </c:pt>
                <c:pt idx="3641">
                  <c:v>49.6</c:v>
                </c:pt>
                <c:pt idx="3642">
                  <c:v>49.6</c:v>
                </c:pt>
                <c:pt idx="3643">
                  <c:v>49.6</c:v>
                </c:pt>
                <c:pt idx="3644">
                  <c:v>49.6</c:v>
                </c:pt>
                <c:pt idx="3645">
                  <c:v>49.6</c:v>
                </c:pt>
                <c:pt idx="3646">
                  <c:v>49.6</c:v>
                </c:pt>
                <c:pt idx="3647">
                  <c:v>49.6</c:v>
                </c:pt>
                <c:pt idx="3648">
                  <c:v>49.6</c:v>
                </c:pt>
                <c:pt idx="3649">
                  <c:v>49.6</c:v>
                </c:pt>
                <c:pt idx="3650">
                  <c:v>49.6</c:v>
                </c:pt>
                <c:pt idx="3651">
                  <c:v>49.6</c:v>
                </c:pt>
                <c:pt idx="3652">
                  <c:v>49.6</c:v>
                </c:pt>
                <c:pt idx="3653">
                  <c:v>49.59</c:v>
                </c:pt>
                <c:pt idx="3654">
                  <c:v>49.59</c:v>
                </c:pt>
                <c:pt idx="3655">
                  <c:v>49.59</c:v>
                </c:pt>
                <c:pt idx="3656">
                  <c:v>49.59</c:v>
                </c:pt>
                <c:pt idx="3657">
                  <c:v>49.59</c:v>
                </c:pt>
                <c:pt idx="3658">
                  <c:v>49.58</c:v>
                </c:pt>
                <c:pt idx="3659">
                  <c:v>49.58</c:v>
                </c:pt>
                <c:pt idx="3660">
                  <c:v>49.58</c:v>
                </c:pt>
                <c:pt idx="3661">
                  <c:v>49.58</c:v>
                </c:pt>
                <c:pt idx="3662">
                  <c:v>49.58</c:v>
                </c:pt>
                <c:pt idx="3663">
                  <c:v>49.58</c:v>
                </c:pt>
                <c:pt idx="3664">
                  <c:v>49.58</c:v>
                </c:pt>
                <c:pt idx="3665">
                  <c:v>49.58</c:v>
                </c:pt>
                <c:pt idx="3666">
                  <c:v>49.58</c:v>
                </c:pt>
                <c:pt idx="3667">
                  <c:v>49.58</c:v>
                </c:pt>
                <c:pt idx="3668">
                  <c:v>49.58</c:v>
                </c:pt>
                <c:pt idx="3669">
                  <c:v>49.57</c:v>
                </c:pt>
                <c:pt idx="3670">
                  <c:v>49.57</c:v>
                </c:pt>
                <c:pt idx="3671">
                  <c:v>49.56</c:v>
                </c:pt>
                <c:pt idx="3672">
                  <c:v>49.56</c:v>
                </c:pt>
                <c:pt idx="3673">
                  <c:v>49.55</c:v>
                </c:pt>
                <c:pt idx="3674">
                  <c:v>49.55</c:v>
                </c:pt>
                <c:pt idx="3675">
                  <c:v>49.55</c:v>
                </c:pt>
                <c:pt idx="3676">
                  <c:v>49.55</c:v>
                </c:pt>
                <c:pt idx="3677">
                  <c:v>49.54</c:v>
                </c:pt>
                <c:pt idx="3678">
                  <c:v>49.54</c:v>
                </c:pt>
                <c:pt idx="3679">
                  <c:v>49.54</c:v>
                </c:pt>
                <c:pt idx="3680">
                  <c:v>49.54</c:v>
                </c:pt>
                <c:pt idx="3681">
                  <c:v>49.53</c:v>
                </c:pt>
                <c:pt idx="3682">
                  <c:v>49.53</c:v>
                </c:pt>
                <c:pt idx="3683">
                  <c:v>49.52</c:v>
                </c:pt>
                <c:pt idx="3684">
                  <c:v>49.52</c:v>
                </c:pt>
                <c:pt idx="3685">
                  <c:v>49.52</c:v>
                </c:pt>
                <c:pt idx="3686">
                  <c:v>49.51</c:v>
                </c:pt>
                <c:pt idx="3687">
                  <c:v>49.5</c:v>
                </c:pt>
                <c:pt idx="3688">
                  <c:v>49.5</c:v>
                </c:pt>
                <c:pt idx="3689">
                  <c:v>49.5</c:v>
                </c:pt>
                <c:pt idx="3690">
                  <c:v>49.5</c:v>
                </c:pt>
                <c:pt idx="3691">
                  <c:v>49.49</c:v>
                </c:pt>
                <c:pt idx="3692">
                  <c:v>49.49</c:v>
                </c:pt>
                <c:pt idx="3693">
                  <c:v>49.48</c:v>
                </c:pt>
                <c:pt idx="3694">
                  <c:v>49.47</c:v>
                </c:pt>
                <c:pt idx="3695">
                  <c:v>49.47</c:v>
                </c:pt>
                <c:pt idx="3696">
                  <c:v>49.46</c:v>
                </c:pt>
                <c:pt idx="3697">
                  <c:v>49.45</c:v>
                </c:pt>
                <c:pt idx="3698">
                  <c:v>49.45</c:v>
                </c:pt>
                <c:pt idx="3699">
                  <c:v>49.44</c:v>
                </c:pt>
                <c:pt idx="3700">
                  <c:v>49.44</c:v>
                </c:pt>
                <c:pt idx="3701">
                  <c:v>49.43</c:v>
                </c:pt>
                <c:pt idx="3702">
                  <c:v>49.42</c:v>
                </c:pt>
                <c:pt idx="3703">
                  <c:v>49.42</c:v>
                </c:pt>
                <c:pt idx="3704">
                  <c:v>49.41</c:v>
                </c:pt>
                <c:pt idx="3705">
                  <c:v>49.4</c:v>
                </c:pt>
                <c:pt idx="3706">
                  <c:v>49.4</c:v>
                </c:pt>
                <c:pt idx="3707">
                  <c:v>49.4</c:v>
                </c:pt>
                <c:pt idx="3708">
                  <c:v>49.39</c:v>
                </c:pt>
                <c:pt idx="3709">
                  <c:v>49.39</c:v>
                </c:pt>
                <c:pt idx="3710">
                  <c:v>49.39</c:v>
                </c:pt>
                <c:pt idx="3711">
                  <c:v>49.39</c:v>
                </c:pt>
                <c:pt idx="3712">
                  <c:v>49.38</c:v>
                </c:pt>
                <c:pt idx="3713">
                  <c:v>49.38</c:v>
                </c:pt>
                <c:pt idx="3714">
                  <c:v>49.37</c:v>
                </c:pt>
                <c:pt idx="3715">
                  <c:v>49.36</c:v>
                </c:pt>
                <c:pt idx="3716">
                  <c:v>49.36</c:v>
                </c:pt>
                <c:pt idx="3717">
                  <c:v>49.35</c:v>
                </c:pt>
                <c:pt idx="3718">
                  <c:v>49.35</c:v>
                </c:pt>
                <c:pt idx="3719">
                  <c:v>49.35</c:v>
                </c:pt>
                <c:pt idx="3720">
                  <c:v>49.35</c:v>
                </c:pt>
                <c:pt idx="3721">
                  <c:v>49.35</c:v>
                </c:pt>
                <c:pt idx="3722">
                  <c:v>49.35</c:v>
                </c:pt>
                <c:pt idx="3723">
                  <c:v>49.34</c:v>
                </c:pt>
                <c:pt idx="3724">
                  <c:v>49.34</c:v>
                </c:pt>
                <c:pt idx="3725">
                  <c:v>49.34</c:v>
                </c:pt>
                <c:pt idx="3726">
                  <c:v>49.35</c:v>
                </c:pt>
                <c:pt idx="3727">
                  <c:v>49.34</c:v>
                </c:pt>
                <c:pt idx="3728">
                  <c:v>49.34</c:v>
                </c:pt>
                <c:pt idx="3729">
                  <c:v>49.34</c:v>
                </c:pt>
                <c:pt idx="3730">
                  <c:v>49.34</c:v>
                </c:pt>
                <c:pt idx="3731">
                  <c:v>49.34</c:v>
                </c:pt>
                <c:pt idx="3732">
                  <c:v>49.33</c:v>
                </c:pt>
                <c:pt idx="3733">
                  <c:v>49.33</c:v>
                </c:pt>
                <c:pt idx="3734">
                  <c:v>49.33</c:v>
                </c:pt>
                <c:pt idx="3735">
                  <c:v>49.32</c:v>
                </c:pt>
                <c:pt idx="3736">
                  <c:v>49.32</c:v>
                </c:pt>
                <c:pt idx="3737">
                  <c:v>49.32</c:v>
                </c:pt>
                <c:pt idx="3738">
                  <c:v>49.32</c:v>
                </c:pt>
                <c:pt idx="3739">
                  <c:v>49.32</c:v>
                </c:pt>
                <c:pt idx="3740">
                  <c:v>49.32</c:v>
                </c:pt>
                <c:pt idx="3741">
                  <c:v>49.32</c:v>
                </c:pt>
                <c:pt idx="3742">
                  <c:v>49.31</c:v>
                </c:pt>
                <c:pt idx="3743">
                  <c:v>49.31</c:v>
                </c:pt>
                <c:pt idx="3744">
                  <c:v>49.31</c:v>
                </c:pt>
                <c:pt idx="3745">
                  <c:v>49.31</c:v>
                </c:pt>
                <c:pt idx="3746">
                  <c:v>49.31</c:v>
                </c:pt>
                <c:pt idx="3747">
                  <c:v>49.31</c:v>
                </c:pt>
                <c:pt idx="3748">
                  <c:v>49.31</c:v>
                </c:pt>
                <c:pt idx="3749">
                  <c:v>49.31</c:v>
                </c:pt>
                <c:pt idx="3750">
                  <c:v>49.31</c:v>
                </c:pt>
                <c:pt idx="3751">
                  <c:v>49.31</c:v>
                </c:pt>
                <c:pt idx="3752">
                  <c:v>49.31</c:v>
                </c:pt>
                <c:pt idx="3753">
                  <c:v>49.31</c:v>
                </c:pt>
                <c:pt idx="3754">
                  <c:v>49.31</c:v>
                </c:pt>
                <c:pt idx="3755">
                  <c:v>49.31</c:v>
                </c:pt>
                <c:pt idx="3756">
                  <c:v>49.31</c:v>
                </c:pt>
                <c:pt idx="3757">
                  <c:v>49.31</c:v>
                </c:pt>
                <c:pt idx="3758">
                  <c:v>49.31</c:v>
                </c:pt>
                <c:pt idx="3759">
                  <c:v>49.31</c:v>
                </c:pt>
                <c:pt idx="3760">
                  <c:v>49.31</c:v>
                </c:pt>
                <c:pt idx="3761">
                  <c:v>49.31</c:v>
                </c:pt>
                <c:pt idx="3762">
                  <c:v>49.31</c:v>
                </c:pt>
                <c:pt idx="3763">
                  <c:v>49.31</c:v>
                </c:pt>
                <c:pt idx="3764">
                  <c:v>49.31</c:v>
                </c:pt>
                <c:pt idx="3765">
                  <c:v>49.31</c:v>
                </c:pt>
                <c:pt idx="3766">
                  <c:v>49.31</c:v>
                </c:pt>
                <c:pt idx="3767">
                  <c:v>49.31</c:v>
                </c:pt>
                <c:pt idx="3768">
                  <c:v>49.31</c:v>
                </c:pt>
                <c:pt idx="3769">
                  <c:v>49.31</c:v>
                </c:pt>
                <c:pt idx="3770">
                  <c:v>49.3</c:v>
                </c:pt>
                <c:pt idx="3771">
                  <c:v>49.31</c:v>
                </c:pt>
                <c:pt idx="3772">
                  <c:v>49.31</c:v>
                </c:pt>
                <c:pt idx="3773">
                  <c:v>49.31</c:v>
                </c:pt>
                <c:pt idx="3774">
                  <c:v>49.31</c:v>
                </c:pt>
                <c:pt idx="3775">
                  <c:v>49.31</c:v>
                </c:pt>
                <c:pt idx="3776">
                  <c:v>49.31</c:v>
                </c:pt>
                <c:pt idx="3777">
                  <c:v>49.31</c:v>
                </c:pt>
                <c:pt idx="3778">
                  <c:v>49.32</c:v>
                </c:pt>
                <c:pt idx="3779">
                  <c:v>49.32</c:v>
                </c:pt>
                <c:pt idx="3780">
                  <c:v>49.33</c:v>
                </c:pt>
                <c:pt idx="3781">
                  <c:v>49.33</c:v>
                </c:pt>
                <c:pt idx="3782">
                  <c:v>49.34</c:v>
                </c:pt>
                <c:pt idx="3783">
                  <c:v>49.34</c:v>
                </c:pt>
                <c:pt idx="3784">
                  <c:v>49.34</c:v>
                </c:pt>
                <c:pt idx="3785">
                  <c:v>49.35</c:v>
                </c:pt>
                <c:pt idx="3786">
                  <c:v>49.35</c:v>
                </c:pt>
                <c:pt idx="3787">
                  <c:v>49.35</c:v>
                </c:pt>
                <c:pt idx="3788">
                  <c:v>49.35</c:v>
                </c:pt>
                <c:pt idx="3789">
                  <c:v>49.36</c:v>
                </c:pt>
                <c:pt idx="3790">
                  <c:v>49.36</c:v>
                </c:pt>
                <c:pt idx="3791">
                  <c:v>49.36</c:v>
                </c:pt>
                <c:pt idx="3792">
                  <c:v>49.36</c:v>
                </c:pt>
                <c:pt idx="3793">
                  <c:v>49.36</c:v>
                </c:pt>
                <c:pt idx="3794">
                  <c:v>49.36</c:v>
                </c:pt>
                <c:pt idx="3795">
                  <c:v>49.36</c:v>
                </c:pt>
                <c:pt idx="3796">
                  <c:v>49.36</c:v>
                </c:pt>
                <c:pt idx="3797">
                  <c:v>49.37</c:v>
                </c:pt>
                <c:pt idx="3798">
                  <c:v>49.37</c:v>
                </c:pt>
                <c:pt idx="3799">
                  <c:v>49.38</c:v>
                </c:pt>
                <c:pt idx="3800">
                  <c:v>49.38</c:v>
                </c:pt>
                <c:pt idx="3801">
                  <c:v>49.38</c:v>
                </c:pt>
                <c:pt idx="3802">
                  <c:v>49.39</c:v>
                </c:pt>
                <c:pt idx="3803">
                  <c:v>49.39</c:v>
                </c:pt>
                <c:pt idx="3804">
                  <c:v>49.39</c:v>
                </c:pt>
                <c:pt idx="3805">
                  <c:v>49.4</c:v>
                </c:pt>
                <c:pt idx="3806">
                  <c:v>49.41</c:v>
                </c:pt>
                <c:pt idx="3807">
                  <c:v>49.42</c:v>
                </c:pt>
                <c:pt idx="3808">
                  <c:v>49.42</c:v>
                </c:pt>
                <c:pt idx="3809">
                  <c:v>49.43</c:v>
                </c:pt>
                <c:pt idx="3810">
                  <c:v>49.43</c:v>
                </c:pt>
                <c:pt idx="3811">
                  <c:v>49.44</c:v>
                </c:pt>
                <c:pt idx="3812">
                  <c:v>49.45</c:v>
                </c:pt>
                <c:pt idx="3813">
                  <c:v>49.46</c:v>
                </c:pt>
                <c:pt idx="3814">
                  <c:v>49.47</c:v>
                </c:pt>
                <c:pt idx="3815">
                  <c:v>49.49</c:v>
                </c:pt>
                <c:pt idx="3816">
                  <c:v>49.5</c:v>
                </c:pt>
                <c:pt idx="3817">
                  <c:v>49.51</c:v>
                </c:pt>
                <c:pt idx="3818">
                  <c:v>49.51</c:v>
                </c:pt>
                <c:pt idx="3819">
                  <c:v>49.51</c:v>
                </c:pt>
                <c:pt idx="3820">
                  <c:v>49.51</c:v>
                </c:pt>
                <c:pt idx="3821">
                  <c:v>49.52</c:v>
                </c:pt>
                <c:pt idx="3822">
                  <c:v>49.52</c:v>
                </c:pt>
                <c:pt idx="3823">
                  <c:v>49.52</c:v>
                </c:pt>
                <c:pt idx="3824">
                  <c:v>49.53</c:v>
                </c:pt>
                <c:pt idx="3825">
                  <c:v>49.54</c:v>
                </c:pt>
                <c:pt idx="3826">
                  <c:v>49.54</c:v>
                </c:pt>
                <c:pt idx="3827">
                  <c:v>49.55</c:v>
                </c:pt>
                <c:pt idx="3828">
                  <c:v>49.55</c:v>
                </c:pt>
                <c:pt idx="3829">
                  <c:v>49.55</c:v>
                </c:pt>
                <c:pt idx="3830">
                  <c:v>49.55</c:v>
                </c:pt>
                <c:pt idx="3831">
                  <c:v>49.56</c:v>
                </c:pt>
                <c:pt idx="3832">
                  <c:v>49.56</c:v>
                </c:pt>
                <c:pt idx="3833">
                  <c:v>49.57</c:v>
                </c:pt>
                <c:pt idx="3834">
                  <c:v>49.57</c:v>
                </c:pt>
                <c:pt idx="3835">
                  <c:v>49.58</c:v>
                </c:pt>
                <c:pt idx="3836">
                  <c:v>49.58</c:v>
                </c:pt>
                <c:pt idx="3837">
                  <c:v>49.58</c:v>
                </c:pt>
                <c:pt idx="3838">
                  <c:v>49.58</c:v>
                </c:pt>
                <c:pt idx="3839">
                  <c:v>49.58</c:v>
                </c:pt>
                <c:pt idx="3840">
                  <c:v>49.58</c:v>
                </c:pt>
                <c:pt idx="3841">
                  <c:v>49.58</c:v>
                </c:pt>
                <c:pt idx="3842">
                  <c:v>49.58</c:v>
                </c:pt>
                <c:pt idx="3843">
                  <c:v>49.59</c:v>
                </c:pt>
                <c:pt idx="3844">
                  <c:v>49.59</c:v>
                </c:pt>
                <c:pt idx="3845">
                  <c:v>49.59</c:v>
                </c:pt>
                <c:pt idx="3846">
                  <c:v>49.59</c:v>
                </c:pt>
                <c:pt idx="3847">
                  <c:v>49.6</c:v>
                </c:pt>
                <c:pt idx="3848">
                  <c:v>49.6</c:v>
                </c:pt>
                <c:pt idx="3849">
                  <c:v>49.6</c:v>
                </c:pt>
                <c:pt idx="3850">
                  <c:v>49.6</c:v>
                </c:pt>
                <c:pt idx="3851">
                  <c:v>49.6</c:v>
                </c:pt>
                <c:pt idx="3852">
                  <c:v>49.6</c:v>
                </c:pt>
                <c:pt idx="3853">
                  <c:v>49.6</c:v>
                </c:pt>
                <c:pt idx="3854">
                  <c:v>49.6</c:v>
                </c:pt>
                <c:pt idx="3855">
                  <c:v>49.6</c:v>
                </c:pt>
                <c:pt idx="3856">
                  <c:v>49.6</c:v>
                </c:pt>
                <c:pt idx="3857">
                  <c:v>49.6</c:v>
                </c:pt>
                <c:pt idx="3858">
                  <c:v>49.6</c:v>
                </c:pt>
                <c:pt idx="3859">
                  <c:v>49.6</c:v>
                </c:pt>
                <c:pt idx="3860">
                  <c:v>49.6</c:v>
                </c:pt>
                <c:pt idx="3861">
                  <c:v>49.6</c:v>
                </c:pt>
                <c:pt idx="3862">
                  <c:v>49.6</c:v>
                </c:pt>
                <c:pt idx="3863">
                  <c:v>49.6</c:v>
                </c:pt>
                <c:pt idx="3864">
                  <c:v>49.6</c:v>
                </c:pt>
                <c:pt idx="3865">
                  <c:v>49.6</c:v>
                </c:pt>
                <c:pt idx="3866">
                  <c:v>49.6</c:v>
                </c:pt>
                <c:pt idx="3867">
                  <c:v>49.6</c:v>
                </c:pt>
                <c:pt idx="3868">
                  <c:v>49.6</c:v>
                </c:pt>
                <c:pt idx="3869">
                  <c:v>49.6</c:v>
                </c:pt>
                <c:pt idx="3870">
                  <c:v>49.6</c:v>
                </c:pt>
                <c:pt idx="3871">
                  <c:v>49.6</c:v>
                </c:pt>
                <c:pt idx="3872">
                  <c:v>49.6</c:v>
                </c:pt>
                <c:pt idx="3873">
                  <c:v>49.6</c:v>
                </c:pt>
                <c:pt idx="3874">
                  <c:v>49.6</c:v>
                </c:pt>
                <c:pt idx="3875">
                  <c:v>49.6</c:v>
                </c:pt>
                <c:pt idx="3876">
                  <c:v>49.6</c:v>
                </c:pt>
                <c:pt idx="3877">
                  <c:v>49.6</c:v>
                </c:pt>
                <c:pt idx="3878">
                  <c:v>49.6</c:v>
                </c:pt>
                <c:pt idx="3879">
                  <c:v>49.6</c:v>
                </c:pt>
                <c:pt idx="3880">
                  <c:v>49.6</c:v>
                </c:pt>
                <c:pt idx="3881">
                  <c:v>49.6</c:v>
                </c:pt>
                <c:pt idx="3882">
                  <c:v>49.6</c:v>
                </c:pt>
                <c:pt idx="3883">
                  <c:v>49.6</c:v>
                </c:pt>
                <c:pt idx="3884">
                  <c:v>49.6</c:v>
                </c:pt>
                <c:pt idx="3885">
                  <c:v>49.6</c:v>
                </c:pt>
                <c:pt idx="3886">
                  <c:v>49.6</c:v>
                </c:pt>
                <c:pt idx="3887">
                  <c:v>49.6</c:v>
                </c:pt>
                <c:pt idx="3888">
                  <c:v>49.6</c:v>
                </c:pt>
                <c:pt idx="3889">
                  <c:v>49.6</c:v>
                </c:pt>
                <c:pt idx="3890">
                  <c:v>49.6</c:v>
                </c:pt>
                <c:pt idx="3891">
                  <c:v>49.6</c:v>
                </c:pt>
                <c:pt idx="3892">
                  <c:v>49.6</c:v>
                </c:pt>
                <c:pt idx="3893">
                  <c:v>49.6</c:v>
                </c:pt>
                <c:pt idx="3894">
                  <c:v>49.6</c:v>
                </c:pt>
                <c:pt idx="3895">
                  <c:v>49.6</c:v>
                </c:pt>
                <c:pt idx="3896">
                  <c:v>49.6</c:v>
                </c:pt>
                <c:pt idx="3897">
                  <c:v>49.61</c:v>
                </c:pt>
                <c:pt idx="3898">
                  <c:v>49.61</c:v>
                </c:pt>
                <c:pt idx="3899">
                  <c:v>49.61</c:v>
                </c:pt>
                <c:pt idx="3900">
                  <c:v>49.61</c:v>
                </c:pt>
                <c:pt idx="3901">
                  <c:v>49.61</c:v>
                </c:pt>
                <c:pt idx="3902">
                  <c:v>49.61</c:v>
                </c:pt>
                <c:pt idx="3903">
                  <c:v>49.61</c:v>
                </c:pt>
                <c:pt idx="3904">
                  <c:v>49.61</c:v>
                </c:pt>
                <c:pt idx="3905">
                  <c:v>49.61</c:v>
                </c:pt>
                <c:pt idx="3906">
                  <c:v>49.61</c:v>
                </c:pt>
                <c:pt idx="3907">
                  <c:v>49.61</c:v>
                </c:pt>
                <c:pt idx="3908">
                  <c:v>49.61</c:v>
                </c:pt>
                <c:pt idx="3909">
                  <c:v>49.61</c:v>
                </c:pt>
                <c:pt idx="3910">
                  <c:v>49.61</c:v>
                </c:pt>
                <c:pt idx="3911">
                  <c:v>49.61</c:v>
                </c:pt>
                <c:pt idx="3912">
                  <c:v>49.61</c:v>
                </c:pt>
                <c:pt idx="3913">
                  <c:v>49.61</c:v>
                </c:pt>
                <c:pt idx="3914">
                  <c:v>49.61</c:v>
                </c:pt>
                <c:pt idx="3915">
                  <c:v>49.61</c:v>
                </c:pt>
                <c:pt idx="3916">
                  <c:v>49.61</c:v>
                </c:pt>
                <c:pt idx="3917">
                  <c:v>49.61</c:v>
                </c:pt>
                <c:pt idx="3918">
                  <c:v>49.61</c:v>
                </c:pt>
                <c:pt idx="3919">
                  <c:v>49.61</c:v>
                </c:pt>
                <c:pt idx="3920">
                  <c:v>49.61</c:v>
                </c:pt>
                <c:pt idx="3921">
                  <c:v>49.61</c:v>
                </c:pt>
                <c:pt idx="3922">
                  <c:v>49.61</c:v>
                </c:pt>
                <c:pt idx="3923">
                  <c:v>49.61</c:v>
                </c:pt>
                <c:pt idx="3924">
                  <c:v>49.61</c:v>
                </c:pt>
                <c:pt idx="3925">
                  <c:v>49.61</c:v>
                </c:pt>
                <c:pt idx="3926">
                  <c:v>49.61</c:v>
                </c:pt>
                <c:pt idx="3927">
                  <c:v>49.61</c:v>
                </c:pt>
                <c:pt idx="3928">
                  <c:v>49.61</c:v>
                </c:pt>
                <c:pt idx="3929">
                  <c:v>49.61</c:v>
                </c:pt>
                <c:pt idx="3930">
                  <c:v>49.61</c:v>
                </c:pt>
                <c:pt idx="3931">
                  <c:v>49.6</c:v>
                </c:pt>
                <c:pt idx="3932">
                  <c:v>49.6</c:v>
                </c:pt>
                <c:pt idx="3933">
                  <c:v>49.61</c:v>
                </c:pt>
                <c:pt idx="3934">
                  <c:v>49.6</c:v>
                </c:pt>
                <c:pt idx="3935">
                  <c:v>49.6</c:v>
                </c:pt>
                <c:pt idx="3936">
                  <c:v>49.6</c:v>
                </c:pt>
                <c:pt idx="3937">
                  <c:v>49.6</c:v>
                </c:pt>
                <c:pt idx="3938">
                  <c:v>49.6</c:v>
                </c:pt>
                <c:pt idx="3939">
                  <c:v>49.6</c:v>
                </c:pt>
                <c:pt idx="3940">
                  <c:v>49.6</c:v>
                </c:pt>
                <c:pt idx="3941">
                  <c:v>49.6</c:v>
                </c:pt>
                <c:pt idx="3942">
                  <c:v>49.6</c:v>
                </c:pt>
                <c:pt idx="3943">
                  <c:v>49.6</c:v>
                </c:pt>
                <c:pt idx="3944">
                  <c:v>49.6</c:v>
                </c:pt>
                <c:pt idx="3945">
                  <c:v>49.6</c:v>
                </c:pt>
                <c:pt idx="3946">
                  <c:v>49.6</c:v>
                </c:pt>
                <c:pt idx="3947">
                  <c:v>49.6</c:v>
                </c:pt>
                <c:pt idx="3948">
                  <c:v>49.6</c:v>
                </c:pt>
                <c:pt idx="3949">
                  <c:v>49.6</c:v>
                </c:pt>
                <c:pt idx="3950">
                  <c:v>49.6</c:v>
                </c:pt>
                <c:pt idx="3951">
                  <c:v>49.6</c:v>
                </c:pt>
                <c:pt idx="3952">
                  <c:v>49.6</c:v>
                </c:pt>
                <c:pt idx="3953">
                  <c:v>49.6</c:v>
                </c:pt>
                <c:pt idx="3954">
                  <c:v>49.6</c:v>
                </c:pt>
                <c:pt idx="3955">
                  <c:v>49.6</c:v>
                </c:pt>
                <c:pt idx="3956">
                  <c:v>49.6</c:v>
                </c:pt>
                <c:pt idx="3957">
                  <c:v>49.6</c:v>
                </c:pt>
                <c:pt idx="3958">
                  <c:v>49.6</c:v>
                </c:pt>
                <c:pt idx="3959">
                  <c:v>49.6</c:v>
                </c:pt>
                <c:pt idx="3960">
                  <c:v>49.6</c:v>
                </c:pt>
                <c:pt idx="3961">
                  <c:v>49.6</c:v>
                </c:pt>
                <c:pt idx="3962">
                  <c:v>49.6</c:v>
                </c:pt>
                <c:pt idx="3963">
                  <c:v>49.6</c:v>
                </c:pt>
                <c:pt idx="3964">
                  <c:v>49.6</c:v>
                </c:pt>
                <c:pt idx="3965">
                  <c:v>49.6</c:v>
                </c:pt>
                <c:pt idx="3966">
                  <c:v>49.6</c:v>
                </c:pt>
                <c:pt idx="3967">
                  <c:v>49.6</c:v>
                </c:pt>
                <c:pt idx="3968">
                  <c:v>49.6</c:v>
                </c:pt>
                <c:pt idx="3969">
                  <c:v>49.6</c:v>
                </c:pt>
                <c:pt idx="3970">
                  <c:v>49.6</c:v>
                </c:pt>
                <c:pt idx="3971">
                  <c:v>49.6</c:v>
                </c:pt>
                <c:pt idx="3972">
                  <c:v>49.6</c:v>
                </c:pt>
                <c:pt idx="3973">
                  <c:v>49.6</c:v>
                </c:pt>
                <c:pt idx="3974">
                  <c:v>49.6</c:v>
                </c:pt>
                <c:pt idx="3975">
                  <c:v>49.6</c:v>
                </c:pt>
                <c:pt idx="3976">
                  <c:v>49.6</c:v>
                </c:pt>
                <c:pt idx="3977">
                  <c:v>49.6</c:v>
                </c:pt>
                <c:pt idx="3978">
                  <c:v>49.6</c:v>
                </c:pt>
                <c:pt idx="3979">
                  <c:v>49.6</c:v>
                </c:pt>
                <c:pt idx="3980">
                  <c:v>49.6</c:v>
                </c:pt>
                <c:pt idx="3981">
                  <c:v>49.6</c:v>
                </c:pt>
                <c:pt idx="3982">
                  <c:v>49.6</c:v>
                </c:pt>
                <c:pt idx="3983">
                  <c:v>49.6</c:v>
                </c:pt>
                <c:pt idx="3984">
                  <c:v>49.6</c:v>
                </c:pt>
                <c:pt idx="3985">
                  <c:v>49.6</c:v>
                </c:pt>
                <c:pt idx="3986">
                  <c:v>49.6</c:v>
                </c:pt>
                <c:pt idx="3987">
                  <c:v>49.6</c:v>
                </c:pt>
                <c:pt idx="3988">
                  <c:v>49.6</c:v>
                </c:pt>
                <c:pt idx="3989">
                  <c:v>49.6</c:v>
                </c:pt>
                <c:pt idx="3990">
                  <c:v>49.59</c:v>
                </c:pt>
                <c:pt idx="3991">
                  <c:v>49.59</c:v>
                </c:pt>
                <c:pt idx="3992">
                  <c:v>49.59</c:v>
                </c:pt>
                <c:pt idx="3993">
                  <c:v>49.59</c:v>
                </c:pt>
                <c:pt idx="3994">
                  <c:v>49.59</c:v>
                </c:pt>
                <c:pt idx="3995">
                  <c:v>49.59</c:v>
                </c:pt>
                <c:pt idx="3996">
                  <c:v>49.58</c:v>
                </c:pt>
                <c:pt idx="3997">
                  <c:v>49.59</c:v>
                </c:pt>
                <c:pt idx="3998">
                  <c:v>49.58</c:v>
                </c:pt>
                <c:pt idx="3999">
                  <c:v>49.58</c:v>
                </c:pt>
                <c:pt idx="4000">
                  <c:v>49.58</c:v>
                </c:pt>
                <c:pt idx="4001">
                  <c:v>49.58</c:v>
                </c:pt>
                <c:pt idx="4002">
                  <c:v>49.58</c:v>
                </c:pt>
                <c:pt idx="4003">
                  <c:v>49.58</c:v>
                </c:pt>
                <c:pt idx="4004">
                  <c:v>49.58</c:v>
                </c:pt>
                <c:pt idx="4005">
                  <c:v>49.58</c:v>
                </c:pt>
                <c:pt idx="4006">
                  <c:v>49.58</c:v>
                </c:pt>
                <c:pt idx="4007">
                  <c:v>49.58</c:v>
                </c:pt>
                <c:pt idx="4008">
                  <c:v>49.58</c:v>
                </c:pt>
                <c:pt idx="4009">
                  <c:v>49.58</c:v>
                </c:pt>
                <c:pt idx="4010">
                  <c:v>49.58</c:v>
                </c:pt>
                <c:pt idx="4011">
                  <c:v>49.58</c:v>
                </c:pt>
                <c:pt idx="4012">
                  <c:v>49.57</c:v>
                </c:pt>
                <c:pt idx="4013">
                  <c:v>49.58</c:v>
                </c:pt>
                <c:pt idx="4014">
                  <c:v>49.58</c:v>
                </c:pt>
                <c:pt idx="4015">
                  <c:v>49.57</c:v>
                </c:pt>
                <c:pt idx="4016">
                  <c:v>49.57</c:v>
                </c:pt>
                <c:pt idx="4017">
                  <c:v>49.57</c:v>
                </c:pt>
                <c:pt idx="4018">
                  <c:v>49.57</c:v>
                </c:pt>
                <c:pt idx="4019">
                  <c:v>49.56</c:v>
                </c:pt>
                <c:pt idx="4020">
                  <c:v>49.56</c:v>
                </c:pt>
                <c:pt idx="4021">
                  <c:v>49.56</c:v>
                </c:pt>
                <c:pt idx="4022">
                  <c:v>49.56</c:v>
                </c:pt>
                <c:pt idx="4023">
                  <c:v>49.56</c:v>
                </c:pt>
                <c:pt idx="4024">
                  <c:v>49.55</c:v>
                </c:pt>
                <c:pt idx="4025">
                  <c:v>49.55</c:v>
                </c:pt>
                <c:pt idx="4026">
                  <c:v>49.55</c:v>
                </c:pt>
                <c:pt idx="4027">
                  <c:v>49.54</c:v>
                </c:pt>
                <c:pt idx="4028">
                  <c:v>49.54</c:v>
                </c:pt>
                <c:pt idx="4029">
                  <c:v>49.53</c:v>
                </c:pt>
                <c:pt idx="4030">
                  <c:v>49.52</c:v>
                </c:pt>
                <c:pt idx="4031">
                  <c:v>49.52</c:v>
                </c:pt>
                <c:pt idx="4032">
                  <c:v>49.51</c:v>
                </c:pt>
                <c:pt idx="4033">
                  <c:v>49.5</c:v>
                </c:pt>
                <c:pt idx="4034">
                  <c:v>49.5</c:v>
                </c:pt>
                <c:pt idx="4035">
                  <c:v>49.5</c:v>
                </c:pt>
                <c:pt idx="4036">
                  <c:v>49.5</c:v>
                </c:pt>
                <c:pt idx="4037">
                  <c:v>49.5</c:v>
                </c:pt>
                <c:pt idx="4038">
                  <c:v>49.5</c:v>
                </c:pt>
                <c:pt idx="4039">
                  <c:v>49.49</c:v>
                </c:pt>
                <c:pt idx="4040">
                  <c:v>49.5</c:v>
                </c:pt>
                <c:pt idx="4041">
                  <c:v>49.49</c:v>
                </c:pt>
                <c:pt idx="4042">
                  <c:v>49.49</c:v>
                </c:pt>
                <c:pt idx="4043">
                  <c:v>49.49</c:v>
                </c:pt>
                <c:pt idx="4044">
                  <c:v>49.49</c:v>
                </c:pt>
                <c:pt idx="4045">
                  <c:v>49.48</c:v>
                </c:pt>
                <c:pt idx="4046">
                  <c:v>49.48</c:v>
                </c:pt>
                <c:pt idx="4047">
                  <c:v>49.48</c:v>
                </c:pt>
                <c:pt idx="4048">
                  <c:v>49.47</c:v>
                </c:pt>
                <c:pt idx="4049">
                  <c:v>49.46</c:v>
                </c:pt>
                <c:pt idx="4050">
                  <c:v>49.46</c:v>
                </c:pt>
                <c:pt idx="4051">
                  <c:v>49.46</c:v>
                </c:pt>
                <c:pt idx="4052">
                  <c:v>49.45</c:v>
                </c:pt>
                <c:pt idx="4053">
                  <c:v>49.45</c:v>
                </c:pt>
                <c:pt idx="4054">
                  <c:v>49.45</c:v>
                </c:pt>
                <c:pt idx="4055">
                  <c:v>49.45</c:v>
                </c:pt>
                <c:pt idx="4056">
                  <c:v>49.44</c:v>
                </c:pt>
                <c:pt idx="4057">
                  <c:v>49.44</c:v>
                </c:pt>
                <c:pt idx="4058">
                  <c:v>49.44</c:v>
                </c:pt>
                <c:pt idx="4059">
                  <c:v>49.44</c:v>
                </c:pt>
                <c:pt idx="4060">
                  <c:v>49.43</c:v>
                </c:pt>
                <c:pt idx="4061">
                  <c:v>49.43</c:v>
                </c:pt>
                <c:pt idx="4062">
                  <c:v>49.43</c:v>
                </c:pt>
                <c:pt idx="4063">
                  <c:v>49.43</c:v>
                </c:pt>
                <c:pt idx="4064">
                  <c:v>49.43</c:v>
                </c:pt>
                <c:pt idx="4065">
                  <c:v>49.43</c:v>
                </c:pt>
                <c:pt idx="4066">
                  <c:v>49.43</c:v>
                </c:pt>
                <c:pt idx="4067">
                  <c:v>49.43</c:v>
                </c:pt>
                <c:pt idx="4068">
                  <c:v>49.43</c:v>
                </c:pt>
                <c:pt idx="4069">
                  <c:v>49.43</c:v>
                </c:pt>
                <c:pt idx="4070">
                  <c:v>49.43</c:v>
                </c:pt>
                <c:pt idx="4071">
                  <c:v>49.43</c:v>
                </c:pt>
                <c:pt idx="4072">
                  <c:v>49.42</c:v>
                </c:pt>
                <c:pt idx="4073">
                  <c:v>49.42</c:v>
                </c:pt>
                <c:pt idx="4074">
                  <c:v>49.42</c:v>
                </c:pt>
                <c:pt idx="4075">
                  <c:v>49.42</c:v>
                </c:pt>
                <c:pt idx="4076">
                  <c:v>49.42</c:v>
                </c:pt>
                <c:pt idx="4077">
                  <c:v>49.41</c:v>
                </c:pt>
                <c:pt idx="4078">
                  <c:v>49.41</c:v>
                </c:pt>
                <c:pt idx="4079">
                  <c:v>49.4</c:v>
                </c:pt>
                <c:pt idx="4080">
                  <c:v>49.4</c:v>
                </c:pt>
                <c:pt idx="4081">
                  <c:v>49.4</c:v>
                </c:pt>
                <c:pt idx="4082">
                  <c:v>49.4</c:v>
                </c:pt>
                <c:pt idx="4083">
                  <c:v>49.4</c:v>
                </c:pt>
                <c:pt idx="4084">
                  <c:v>49.4</c:v>
                </c:pt>
                <c:pt idx="4085">
                  <c:v>49.4</c:v>
                </c:pt>
                <c:pt idx="4086">
                  <c:v>49.4</c:v>
                </c:pt>
                <c:pt idx="4087">
                  <c:v>49.4</c:v>
                </c:pt>
                <c:pt idx="4088">
                  <c:v>49.4</c:v>
                </c:pt>
                <c:pt idx="4089">
                  <c:v>49.4</c:v>
                </c:pt>
                <c:pt idx="4090">
                  <c:v>49.4</c:v>
                </c:pt>
                <c:pt idx="4091">
                  <c:v>49.4</c:v>
                </c:pt>
                <c:pt idx="4092">
                  <c:v>49.4</c:v>
                </c:pt>
                <c:pt idx="4093">
                  <c:v>49.4</c:v>
                </c:pt>
                <c:pt idx="4094">
                  <c:v>49.4</c:v>
                </c:pt>
                <c:pt idx="4095">
                  <c:v>49.4</c:v>
                </c:pt>
                <c:pt idx="4096">
                  <c:v>49.4</c:v>
                </c:pt>
                <c:pt idx="4097">
                  <c:v>49.4</c:v>
                </c:pt>
                <c:pt idx="4098">
                  <c:v>49.4</c:v>
                </c:pt>
                <c:pt idx="4099">
                  <c:v>49.4</c:v>
                </c:pt>
                <c:pt idx="4100">
                  <c:v>49.4</c:v>
                </c:pt>
                <c:pt idx="4101">
                  <c:v>49.41</c:v>
                </c:pt>
                <c:pt idx="4102">
                  <c:v>49.4</c:v>
                </c:pt>
                <c:pt idx="4103">
                  <c:v>49.4</c:v>
                </c:pt>
                <c:pt idx="4104">
                  <c:v>49.4</c:v>
                </c:pt>
                <c:pt idx="4105">
                  <c:v>49.4</c:v>
                </c:pt>
                <c:pt idx="4106">
                  <c:v>49.4</c:v>
                </c:pt>
                <c:pt idx="4107">
                  <c:v>49.4</c:v>
                </c:pt>
                <c:pt idx="4108">
                  <c:v>49.4</c:v>
                </c:pt>
                <c:pt idx="4109">
                  <c:v>49.4</c:v>
                </c:pt>
                <c:pt idx="4110">
                  <c:v>49.39</c:v>
                </c:pt>
                <c:pt idx="4111">
                  <c:v>49.39</c:v>
                </c:pt>
                <c:pt idx="4112">
                  <c:v>49.39</c:v>
                </c:pt>
                <c:pt idx="4113">
                  <c:v>49.39</c:v>
                </c:pt>
                <c:pt idx="4114">
                  <c:v>49.39</c:v>
                </c:pt>
                <c:pt idx="4115">
                  <c:v>49.4</c:v>
                </c:pt>
                <c:pt idx="4116">
                  <c:v>49.4</c:v>
                </c:pt>
                <c:pt idx="4117">
                  <c:v>49.4</c:v>
                </c:pt>
                <c:pt idx="4118">
                  <c:v>49.4</c:v>
                </c:pt>
                <c:pt idx="4119">
                  <c:v>49.4</c:v>
                </c:pt>
                <c:pt idx="4120">
                  <c:v>49.4</c:v>
                </c:pt>
                <c:pt idx="4121">
                  <c:v>49.4</c:v>
                </c:pt>
                <c:pt idx="4122">
                  <c:v>49.4</c:v>
                </c:pt>
                <c:pt idx="4123">
                  <c:v>49.4</c:v>
                </c:pt>
                <c:pt idx="4124">
                  <c:v>49.4</c:v>
                </c:pt>
                <c:pt idx="4125">
                  <c:v>49.41</c:v>
                </c:pt>
                <c:pt idx="4126">
                  <c:v>49.41</c:v>
                </c:pt>
                <c:pt idx="4127">
                  <c:v>49.41</c:v>
                </c:pt>
                <c:pt idx="4128">
                  <c:v>49.41</c:v>
                </c:pt>
                <c:pt idx="4129">
                  <c:v>49.41</c:v>
                </c:pt>
                <c:pt idx="4130">
                  <c:v>49.41</c:v>
                </c:pt>
                <c:pt idx="4131">
                  <c:v>49.42</c:v>
                </c:pt>
                <c:pt idx="4132">
                  <c:v>49.42</c:v>
                </c:pt>
                <c:pt idx="4133">
                  <c:v>49.42</c:v>
                </c:pt>
                <c:pt idx="4134">
                  <c:v>49.42</c:v>
                </c:pt>
                <c:pt idx="4135">
                  <c:v>49.42</c:v>
                </c:pt>
                <c:pt idx="4136">
                  <c:v>49.42</c:v>
                </c:pt>
                <c:pt idx="4137">
                  <c:v>49.42</c:v>
                </c:pt>
                <c:pt idx="4138">
                  <c:v>49.42</c:v>
                </c:pt>
                <c:pt idx="4139">
                  <c:v>49.42</c:v>
                </c:pt>
                <c:pt idx="4140">
                  <c:v>49.42</c:v>
                </c:pt>
                <c:pt idx="4141">
                  <c:v>49.42</c:v>
                </c:pt>
                <c:pt idx="4142">
                  <c:v>49.42</c:v>
                </c:pt>
                <c:pt idx="4143">
                  <c:v>49.42</c:v>
                </c:pt>
                <c:pt idx="4144">
                  <c:v>49.42</c:v>
                </c:pt>
                <c:pt idx="4145">
                  <c:v>49.42</c:v>
                </c:pt>
                <c:pt idx="4146">
                  <c:v>49.43</c:v>
                </c:pt>
                <c:pt idx="4147">
                  <c:v>49.43</c:v>
                </c:pt>
                <c:pt idx="4148">
                  <c:v>49.43</c:v>
                </c:pt>
                <c:pt idx="4149">
                  <c:v>49.43</c:v>
                </c:pt>
                <c:pt idx="4150">
                  <c:v>49.43</c:v>
                </c:pt>
                <c:pt idx="4151">
                  <c:v>49.43</c:v>
                </c:pt>
                <c:pt idx="4152">
                  <c:v>49.43</c:v>
                </c:pt>
                <c:pt idx="4153">
                  <c:v>49.42</c:v>
                </c:pt>
                <c:pt idx="4154">
                  <c:v>49.42</c:v>
                </c:pt>
                <c:pt idx="4155">
                  <c:v>49.43</c:v>
                </c:pt>
                <c:pt idx="4156">
                  <c:v>49.43</c:v>
                </c:pt>
                <c:pt idx="4157">
                  <c:v>49.43</c:v>
                </c:pt>
                <c:pt idx="4158">
                  <c:v>49.43</c:v>
                </c:pt>
                <c:pt idx="4159">
                  <c:v>49.43</c:v>
                </c:pt>
                <c:pt idx="4160">
                  <c:v>49.44</c:v>
                </c:pt>
                <c:pt idx="4161">
                  <c:v>49.44</c:v>
                </c:pt>
                <c:pt idx="4162">
                  <c:v>49.44</c:v>
                </c:pt>
                <c:pt idx="4163">
                  <c:v>49.44</c:v>
                </c:pt>
                <c:pt idx="4164">
                  <c:v>49.43</c:v>
                </c:pt>
                <c:pt idx="4165">
                  <c:v>49.43</c:v>
                </c:pt>
                <c:pt idx="4166">
                  <c:v>49.43</c:v>
                </c:pt>
                <c:pt idx="4167">
                  <c:v>49.43</c:v>
                </c:pt>
                <c:pt idx="4168">
                  <c:v>49.43</c:v>
                </c:pt>
                <c:pt idx="4169">
                  <c:v>49.43</c:v>
                </c:pt>
                <c:pt idx="4170">
                  <c:v>49.43</c:v>
                </c:pt>
                <c:pt idx="4171">
                  <c:v>49.44</c:v>
                </c:pt>
                <c:pt idx="4172">
                  <c:v>49.44</c:v>
                </c:pt>
                <c:pt idx="4173">
                  <c:v>49.44</c:v>
                </c:pt>
                <c:pt idx="4174">
                  <c:v>49.43</c:v>
                </c:pt>
                <c:pt idx="4175">
                  <c:v>49.43</c:v>
                </c:pt>
                <c:pt idx="4176">
                  <c:v>49.43</c:v>
                </c:pt>
                <c:pt idx="4177">
                  <c:v>49.43</c:v>
                </c:pt>
                <c:pt idx="4178">
                  <c:v>49.43</c:v>
                </c:pt>
                <c:pt idx="4179">
                  <c:v>49.43</c:v>
                </c:pt>
                <c:pt idx="4180">
                  <c:v>49.43</c:v>
                </c:pt>
                <c:pt idx="4181">
                  <c:v>49.43</c:v>
                </c:pt>
                <c:pt idx="4182">
                  <c:v>49.43</c:v>
                </c:pt>
                <c:pt idx="4183">
                  <c:v>49.44</c:v>
                </c:pt>
                <c:pt idx="4184">
                  <c:v>49.44</c:v>
                </c:pt>
                <c:pt idx="4185">
                  <c:v>49.44</c:v>
                </c:pt>
                <c:pt idx="4186">
                  <c:v>49.44</c:v>
                </c:pt>
                <c:pt idx="4187">
                  <c:v>49.45</c:v>
                </c:pt>
                <c:pt idx="4188">
                  <c:v>49.45</c:v>
                </c:pt>
                <c:pt idx="4189">
                  <c:v>49.45</c:v>
                </c:pt>
                <c:pt idx="4190">
                  <c:v>49.45</c:v>
                </c:pt>
                <c:pt idx="4191">
                  <c:v>49.45</c:v>
                </c:pt>
                <c:pt idx="4192">
                  <c:v>49.45</c:v>
                </c:pt>
                <c:pt idx="4193">
                  <c:v>49.45</c:v>
                </c:pt>
                <c:pt idx="4194">
                  <c:v>49.45</c:v>
                </c:pt>
                <c:pt idx="4195">
                  <c:v>49.45</c:v>
                </c:pt>
                <c:pt idx="4196">
                  <c:v>49.45</c:v>
                </c:pt>
                <c:pt idx="4197">
                  <c:v>49.45</c:v>
                </c:pt>
                <c:pt idx="4198">
                  <c:v>49.45</c:v>
                </c:pt>
                <c:pt idx="4199">
                  <c:v>49.46</c:v>
                </c:pt>
                <c:pt idx="4200">
                  <c:v>49.46</c:v>
                </c:pt>
                <c:pt idx="4201">
                  <c:v>49.46</c:v>
                </c:pt>
                <c:pt idx="4202">
                  <c:v>49.46</c:v>
                </c:pt>
                <c:pt idx="4203">
                  <c:v>49.47</c:v>
                </c:pt>
                <c:pt idx="4204">
                  <c:v>49.47</c:v>
                </c:pt>
                <c:pt idx="4205">
                  <c:v>49.47</c:v>
                </c:pt>
                <c:pt idx="4206">
                  <c:v>49.47</c:v>
                </c:pt>
                <c:pt idx="4207">
                  <c:v>49.47</c:v>
                </c:pt>
                <c:pt idx="4208">
                  <c:v>49.47</c:v>
                </c:pt>
                <c:pt idx="4209">
                  <c:v>49.47</c:v>
                </c:pt>
                <c:pt idx="4210">
                  <c:v>49.47</c:v>
                </c:pt>
                <c:pt idx="4211">
                  <c:v>49.47</c:v>
                </c:pt>
                <c:pt idx="4212">
                  <c:v>49.47</c:v>
                </c:pt>
                <c:pt idx="4213">
                  <c:v>49.48</c:v>
                </c:pt>
                <c:pt idx="4214">
                  <c:v>49.48</c:v>
                </c:pt>
                <c:pt idx="4215">
                  <c:v>49.48</c:v>
                </c:pt>
                <c:pt idx="4216">
                  <c:v>49.48</c:v>
                </c:pt>
                <c:pt idx="4217">
                  <c:v>49.49</c:v>
                </c:pt>
                <c:pt idx="4218">
                  <c:v>49.48</c:v>
                </c:pt>
                <c:pt idx="4219">
                  <c:v>49.48</c:v>
                </c:pt>
                <c:pt idx="4220">
                  <c:v>49.49</c:v>
                </c:pt>
                <c:pt idx="4221">
                  <c:v>49.49</c:v>
                </c:pt>
                <c:pt idx="4222">
                  <c:v>49.49</c:v>
                </c:pt>
                <c:pt idx="4223">
                  <c:v>49.48</c:v>
                </c:pt>
                <c:pt idx="4224">
                  <c:v>49.48</c:v>
                </c:pt>
                <c:pt idx="4225">
                  <c:v>49.48</c:v>
                </c:pt>
                <c:pt idx="4226">
                  <c:v>49.48</c:v>
                </c:pt>
                <c:pt idx="4227">
                  <c:v>49.48</c:v>
                </c:pt>
                <c:pt idx="4228">
                  <c:v>49.48</c:v>
                </c:pt>
                <c:pt idx="4229">
                  <c:v>49.48</c:v>
                </c:pt>
                <c:pt idx="4230">
                  <c:v>49.49</c:v>
                </c:pt>
                <c:pt idx="4231">
                  <c:v>49.5</c:v>
                </c:pt>
                <c:pt idx="4232">
                  <c:v>49.5</c:v>
                </c:pt>
                <c:pt idx="4233">
                  <c:v>49.5</c:v>
                </c:pt>
                <c:pt idx="4234">
                  <c:v>49.51</c:v>
                </c:pt>
                <c:pt idx="4235">
                  <c:v>49.51</c:v>
                </c:pt>
                <c:pt idx="4236">
                  <c:v>49.51</c:v>
                </c:pt>
                <c:pt idx="4237">
                  <c:v>49.52</c:v>
                </c:pt>
                <c:pt idx="4238">
                  <c:v>49.52</c:v>
                </c:pt>
                <c:pt idx="4239">
                  <c:v>49.52</c:v>
                </c:pt>
                <c:pt idx="4240">
                  <c:v>49.53</c:v>
                </c:pt>
                <c:pt idx="4241">
                  <c:v>49.53</c:v>
                </c:pt>
                <c:pt idx="4242">
                  <c:v>49.53</c:v>
                </c:pt>
                <c:pt idx="4243">
                  <c:v>49.53</c:v>
                </c:pt>
                <c:pt idx="4244">
                  <c:v>49.53</c:v>
                </c:pt>
                <c:pt idx="4245">
                  <c:v>49.54</c:v>
                </c:pt>
                <c:pt idx="4246">
                  <c:v>49.54</c:v>
                </c:pt>
                <c:pt idx="4247">
                  <c:v>49.54</c:v>
                </c:pt>
                <c:pt idx="4248">
                  <c:v>49.54</c:v>
                </c:pt>
                <c:pt idx="4249">
                  <c:v>49.55</c:v>
                </c:pt>
                <c:pt idx="4250">
                  <c:v>49.55</c:v>
                </c:pt>
                <c:pt idx="4251">
                  <c:v>49.55</c:v>
                </c:pt>
                <c:pt idx="4252">
                  <c:v>49.55</c:v>
                </c:pt>
                <c:pt idx="4253">
                  <c:v>49.55</c:v>
                </c:pt>
                <c:pt idx="4254">
                  <c:v>49.55</c:v>
                </c:pt>
                <c:pt idx="4255">
                  <c:v>49.55</c:v>
                </c:pt>
                <c:pt idx="4256">
                  <c:v>49.55</c:v>
                </c:pt>
                <c:pt idx="4257">
                  <c:v>49.55</c:v>
                </c:pt>
                <c:pt idx="4258">
                  <c:v>49.55</c:v>
                </c:pt>
                <c:pt idx="4259">
                  <c:v>49.55</c:v>
                </c:pt>
                <c:pt idx="4260">
                  <c:v>49.55</c:v>
                </c:pt>
                <c:pt idx="4261">
                  <c:v>49.56</c:v>
                </c:pt>
                <c:pt idx="4262">
                  <c:v>49.56</c:v>
                </c:pt>
                <c:pt idx="4263">
                  <c:v>49.56</c:v>
                </c:pt>
                <c:pt idx="4264">
                  <c:v>49.56</c:v>
                </c:pt>
                <c:pt idx="4265">
                  <c:v>49.56</c:v>
                </c:pt>
                <c:pt idx="4266">
                  <c:v>49.56</c:v>
                </c:pt>
                <c:pt idx="4267">
                  <c:v>49.56</c:v>
                </c:pt>
                <c:pt idx="4268">
                  <c:v>49.56</c:v>
                </c:pt>
                <c:pt idx="4269">
                  <c:v>49.56</c:v>
                </c:pt>
                <c:pt idx="4270">
                  <c:v>49.56</c:v>
                </c:pt>
                <c:pt idx="4271">
                  <c:v>49.56</c:v>
                </c:pt>
                <c:pt idx="4272">
                  <c:v>49.56</c:v>
                </c:pt>
                <c:pt idx="4273">
                  <c:v>49.56</c:v>
                </c:pt>
                <c:pt idx="4274">
                  <c:v>49.56</c:v>
                </c:pt>
                <c:pt idx="4275">
                  <c:v>49.56</c:v>
                </c:pt>
                <c:pt idx="4276">
                  <c:v>49.56</c:v>
                </c:pt>
                <c:pt idx="4277">
                  <c:v>49.56</c:v>
                </c:pt>
                <c:pt idx="4278">
                  <c:v>49.56</c:v>
                </c:pt>
                <c:pt idx="4279">
                  <c:v>49.56</c:v>
                </c:pt>
                <c:pt idx="4280">
                  <c:v>49.56</c:v>
                </c:pt>
                <c:pt idx="4281">
                  <c:v>49.55</c:v>
                </c:pt>
                <c:pt idx="4282">
                  <c:v>49.55</c:v>
                </c:pt>
                <c:pt idx="4283">
                  <c:v>49.55</c:v>
                </c:pt>
                <c:pt idx="4284">
                  <c:v>49.55</c:v>
                </c:pt>
                <c:pt idx="4285">
                  <c:v>49.55</c:v>
                </c:pt>
                <c:pt idx="4286">
                  <c:v>49.55</c:v>
                </c:pt>
                <c:pt idx="4287">
                  <c:v>49.55</c:v>
                </c:pt>
                <c:pt idx="4288">
                  <c:v>49.55</c:v>
                </c:pt>
                <c:pt idx="4289">
                  <c:v>49.55</c:v>
                </c:pt>
                <c:pt idx="4290">
                  <c:v>49.55</c:v>
                </c:pt>
                <c:pt idx="4291">
                  <c:v>49.55</c:v>
                </c:pt>
                <c:pt idx="4292">
                  <c:v>49.55</c:v>
                </c:pt>
                <c:pt idx="4293">
                  <c:v>49.55</c:v>
                </c:pt>
                <c:pt idx="4294">
                  <c:v>49.56</c:v>
                </c:pt>
                <c:pt idx="4295">
                  <c:v>49.56</c:v>
                </c:pt>
                <c:pt idx="4296">
                  <c:v>49.56</c:v>
                </c:pt>
                <c:pt idx="4297">
                  <c:v>49.56</c:v>
                </c:pt>
                <c:pt idx="4298">
                  <c:v>49.56</c:v>
                </c:pt>
                <c:pt idx="4299">
                  <c:v>49.56</c:v>
                </c:pt>
                <c:pt idx="4300">
                  <c:v>49.56</c:v>
                </c:pt>
                <c:pt idx="4301">
                  <c:v>49.57</c:v>
                </c:pt>
                <c:pt idx="4302">
                  <c:v>49.57</c:v>
                </c:pt>
                <c:pt idx="4303">
                  <c:v>49.57</c:v>
                </c:pt>
                <c:pt idx="4304">
                  <c:v>49.56</c:v>
                </c:pt>
                <c:pt idx="4305">
                  <c:v>49.56</c:v>
                </c:pt>
                <c:pt idx="4306">
                  <c:v>49.56</c:v>
                </c:pt>
                <c:pt idx="4307">
                  <c:v>49.56</c:v>
                </c:pt>
                <c:pt idx="4308">
                  <c:v>49.56</c:v>
                </c:pt>
                <c:pt idx="4309">
                  <c:v>49.56</c:v>
                </c:pt>
                <c:pt idx="4310">
                  <c:v>49.55</c:v>
                </c:pt>
                <c:pt idx="4311">
                  <c:v>49.56</c:v>
                </c:pt>
                <c:pt idx="4312">
                  <c:v>49.56</c:v>
                </c:pt>
                <c:pt idx="4313">
                  <c:v>49.56</c:v>
                </c:pt>
                <c:pt idx="4314">
                  <c:v>49.56</c:v>
                </c:pt>
                <c:pt idx="4315">
                  <c:v>49.56</c:v>
                </c:pt>
                <c:pt idx="4316">
                  <c:v>49.56</c:v>
                </c:pt>
                <c:pt idx="4317">
                  <c:v>49.56</c:v>
                </c:pt>
                <c:pt idx="4318">
                  <c:v>49.56</c:v>
                </c:pt>
                <c:pt idx="4319">
                  <c:v>49.56</c:v>
                </c:pt>
                <c:pt idx="4320">
                  <c:v>49.56</c:v>
                </c:pt>
                <c:pt idx="4321">
                  <c:v>49.56</c:v>
                </c:pt>
                <c:pt idx="4322">
                  <c:v>49.56</c:v>
                </c:pt>
                <c:pt idx="4323">
                  <c:v>49.56</c:v>
                </c:pt>
                <c:pt idx="4324">
                  <c:v>49.56</c:v>
                </c:pt>
                <c:pt idx="4325">
                  <c:v>49.56</c:v>
                </c:pt>
                <c:pt idx="4326">
                  <c:v>49.57</c:v>
                </c:pt>
                <c:pt idx="4327">
                  <c:v>49.57</c:v>
                </c:pt>
                <c:pt idx="4328">
                  <c:v>49.57</c:v>
                </c:pt>
                <c:pt idx="4329">
                  <c:v>49.57</c:v>
                </c:pt>
                <c:pt idx="4330">
                  <c:v>49.57</c:v>
                </c:pt>
                <c:pt idx="4331">
                  <c:v>49.56</c:v>
                </c:pt>
                <c:pt idx="4332">
                  <c:v>49.56</c:v>
                </c:pt>
                <c:pt idx="4333">
                  <c:v>49.56</c:v>
                </c:pt>
                <c:pt idx="4334">
                  <c:v>49.56</c:v>
                </c:pt>
                <c:pt idx="4335">
                  <c:v>49.56</c:v>
                </c:pt>
                <c:pt idx="4336">
                  <c:v>49.56</c:v>
                </c:pt>
                <c:pt idx="4337">
                  <c:v>49.56</c:v>
                </c:pt>
                <c:pt idx="4338">
                  <c:v>49.56</c:v>
                </c:pt>
                <c:pt idx="4339">
                  <c:v>49.56</c:v>
                </c:pt>
                <c:pt idx="4340">
                  <c:v>49.56</c:v>
                </c:pt>
                <c:pt idx="4341">
                  <c:v>49.56</c:v>
                </c:pt>
                <c:pt idx="4342">
                  <c:v>49.56</c:v>
                </c:pt>
                <c:pt idx="4343">
                  <c:v>49.56</c:v>
                </c:pt>
                <c:pt idx="4344">
                  <c:v>49.56</c:v>
                </c:pt>
                <c:pt idx="4345">
                  <c:v>49.56</c:v>
                </c:pt>
                <c:pt idx="4346">
                  <c:v>49.56</c:v>
                </c:pt>
                <c:pt idx="4347">
                  <c:v>49.56</c:v>
                </c:pt>
                <c:pt idx="4348">
                  <c:v>49.56</c:v>
                </c:pt>
                <c:pt idx="4349">
                  <c:v>49.57</c:v>
                </c:pt>
                <c:pt idx="4350">
                  <c:v>49.57</c:v>
                </c:pt>
                <c:pt idx="4351">
                  <c:v>49.57</c:v>
                </c:pt>
                <c:pt idx="4352">
                  <c:v>49.57</c:v>
                </c:pt>
                <c:pt idx="4353">
                  <c:v>49.57</c:v>
                </c:pt>
                <c:pt idx="4354">
                  <c:v>49.56</c:v>
                </c:pt>
                <c:pt idx="4355">
                  <c:v>49.56</c:v>
                </c:pt>
                <c:pt idx="4356">
                  <c:v>49.56</c:v>
                </c:pt>
                <c:pt idx="4357">
                  <c:v>49.56</c:v>
                </c:pt>
                <c:pt idx="4358">
                  <c:v>49.56</c:v>
                </c:pt>
                <c:pt idx="4359">
                  <c:v>49.56</c:v>
                </c:pt>
                <c:pt idx="4360">
                  <c:v>49.56</c:v>
                </c:pt>
                <c:pt idx="4361">
                  <c:v>49.56</c:v>
                </c:pt>
                <c:pt idx="4362">
                  <c:v>49.56</c:v>
                </c:pt>
                <c:pt idx="4363">
                  <c:v>49.56</c:v>
                </c:pt>
                <c:pt idx="4364">
                  <c:v>49.56</c:v>
                </c:pt>
                <c:pt idx="4365">
                  <c:v>49.56</c:v>
                </c:pt>
                <c:pt idx="4366">
                  <c:v>49.56</c:v>
                </c:pt>
                <c:pt idx="4367">
                  <c:v>49.56</c:v>
                </c:pt>
                <c:pt idx="4368">
                  <c:v>49.56</c:v>
                </c:pt>
                <c:pt idx="4369">
                  <c:v>49.56</c:v>
                </c:pt>
                <c:pt idx="4370">
                  <c:v>49.56</c:v>
                </c:pt>
                <c:pt idx="4371">
                  <c:v>49.56</c:v>
                </c:pt>
                <c:pt idx="4372">
                  <c:v>49.56</c:v>
                </c:pt>
                <c:pt idx="4373">
                  <c:v>49.56</c:v>
                </c:pt>
                <c:pt idx="4374">
                  <c:v>49.56</c:v>
                </c:pt>
                <c:pt idx="4375">
                  <c:v>49.56</c:v>
                </c:pt>
                <c:pt idx="4376">
                  <c:v>49.57</c:v>
                </c:pt>
                <c:pt idx="4377">
                  <c:v>49.57</c:v>
                </c:pt>
                <c:pt idx="4378">
                  <c:v>49.57</c:v>
                </c:pt>
                <c:pt idx="4379">
                  <c:v>49.57</c:v>
                </c:pt>
                <c:pt idx="4380">
                  <c:v>49.57</c:v>
                </c:pt>
                <c:pt idx="4381">
                  <c:v>49.57</c:v>
                </c:pt>
                <c:pt idx="4382">
                  <c:v>49.56</c:v>
                </c:pt>
                <c:pt idx="4383">
                  <c:v>49.56</c:v>
                </c:pt>
                <c:pt idx="4384">
                  <c:v>49.56</c:v>
                </c:pt>
                <c:pt idx="4385">
                  <c:v>49.56</c:v>
                </c:pt>
                <c:pt idx="4386">
                  <c:v>49.56</c:v>
                </c:pt>
                <c:pt idx="4387">
                  <c:v>49.55</c:v>
                </c:pt>
                <c:pt idx="4388">
                  <c:v>49.55</c:v>
                </c:pt>
                <c:pt idx="4389">
                  <c:v>49.55</c:v>
                </c:pt>
                <c:pt idx="4390">
                  <c:v>49.55</c:v>
                </c:pt>
                <c:pt idx="4391">
                  <c:v>49.55</c:v>
                </c:pt>
                <c:pt idx="4392">
                  <c:v>49.55</c:v>
                </c:pt>
                <c:pt idx="4393">
                  <c:v>49.55</c:v>
                </c:pt>
                <c:pt idx="4394">
                  <c:v>49.55</c:v>
                </c:pt>
                <c:pt idx="4395">
                  <c:v>49.55</c:v>
                </c:pt>
                <c:pt idx="4396">
                  <c:v>49.55</c:v>
                </c:pt>
                <c:pt idx="4397">
                  <c:v>49.55</c:v>
                </c:pt>
                <c:pt idx="4398">
                  <c:v>49.55</c:v>
                </c:pt>
                <c:pt idx="4399">
                  <c:v>49.54</c:v>
                </c:pt>
                <c:pt idx="4400">
                  <c:v>49.54</c:v>
                </c:pt>
                <c:pt idx="4401">
                  <c:v>49.54</c:v>
                </c:pt>
                <c:pt idx="4402">
                  <c:v>49.54</c:v>
                </c:pt>
                <c:pt idx="4403">
                  <c:v>49.54</c:v>
                </c:pt>
                <c:pt idx="4404">
                  <c:v>49.54</c:v>
                </c:pt>
                <c:pt idx="4405">
                  <c:v>49.54</c:v>
                </c:pt>
                <c:pt idx="4406">
                  <c:v>49.54</c:v>
                </c:pt>
                <c:pt idx="4407">
                  <c:v>49.54</c:v>
                </c:pt>
                <c:pt idx="4408">
                  <c:v>49.54</c:v>
                </c:pt>
                <c:pt idx="4409">
                  <c:v>49.54</c:v>
                </c:pt>
                <c:pt idx="4410">
                  <c:v>49.53</c:v>
                </c:pt>
                <c:pt idx="4411">
                  <c:v>49.53</c:v>
                </c:pt>
                <c:pt idx="4412">
                  <c:v>49.52</c:v>
                </c:pt>
                <c:pt idx="4413">
                  <c:v>49.52</c:v>
                </c:pt>
                <c:pt idx="4414">
                  <c:v>49.52</c:v>
                </c:pt>
                <c:pt idx="4415">
                  <c:v>49.52</c:v>
                </c:pt>
                <c:pt idx="4416">
                  <c:v>49.51</c:v>
                </c:pt>
                <c:pt idx="4417">
                  <c:v>49.52</c:v>
                </c:pt>
                <c:pt idx="4418">
                  <c:v>49.51</c:v>
                </c:pt>
                <c:pt idx="4419">
                  <c:v>49.51</c:v>
                </c:pt>
                <c:pt idx="4420">
                  <c:v>49.52</c:v>
                </c:pt>
                <c:pt idx="4421">
                  <c:v>49.51</c:v>
                </c:pt>
                <c:pt idx="4422">
                  <c:v>49.51</c:v>
                </c:pt>
                <c:pt idx="4423">
                  <c:v>49.51</c:v>
                </c:pt>
                <c:pt idx="4424">
                  <c:v>49.5</c:v>
                </c:pt>
                <c:pt idx="4425">
                  <c:v>49.5</c:v>
                </c:pt>
                <c:pt idx="4426">
                  <c:v>49.49</c:v>
                </c:pt>
                <c:pt idx="4427">
                  <c:v>49.5</c:v>
                </c:pt>
                <c:pt idx="4428">
                  <c:v>49.49</c:v>
                </c:pt>
                <c:pt idx="4429">
                  <c:v>49.49</c:v>
                </c:pt>
                <c:pt idx="4430">
                  <c:v>49.5</c:v>
                </c:pt>
                <c:pt idx="4431">
                  <c:v>49.5</c:v>
                </c:pt>
                <c:pt idx="4432">
                  <c:v>49.5</c:v>
                </c:pt>
                <c:pt idx="4433">
                  <c:v>49.5</c:v>
                </c:pt>
                <c:pt idx="4434">
                  <c:v>49.51</c:v>
                </c:pt>
                <c:pt idx="4435">
                  <c:v>49.51</c:v>
                </c:pt>
                <c:pt idx="4436">
                  <c:v>49.51</c:v>
                </c:pt>
                <c:pt idx="4437">
                  <c:v>49.51</c:v>
                </c:pt>
                <c:pt idx="4438">
                  <c:v>49.5</c:v>
                </c:pt>
                <c:pt idx="4439">
                  <c:v>49.5</c:v>
                </c:pt>
                <c:pt idx="4440">
                  <c:v>49.5</c:v>
                </c:pt>
                <c:pt idx="4441">
                  <c:v>49.49</c:v>
                </c:pt>
                <c:pt idx="4442">
                  <c:v>49.48</c:v>
                </c:pt>
                <c:pt idx="4443">
                  <c:v>49.47</c:v>
                </c:pt>
                <c:pt idx="4444">
                  <c:v>49.47</c:v>
                </c:pt>
                <c:pt idx="4445">
                  <c:v>49.47</c:v>
                </c:pt>
                <c:pt idx="4446">
                  <c:v>49.47</c:v>
                </c:pt>
                <c:pt idx="4447">
                  <c:v>49.47</c:v>
                </c:pt>
                <c:pt idx="4448">
                  <c:v>49.47</c:v>
                </c:pt>
                <c:pt idx="4449">
                  <c:v>49.47</c:v>
                </c:pt>
                <c:pt idx="4450">
                  <c:v>49.47</c:v>
                </c:pt>
                <c:pt idx="4451">
                  <c:v>49.48</c:v>
                </c:pt>
                <c:pt idx="4452">
                  <c:v>49.48</c:v>
                </c:pt>
                <c:pt idx="4453">
                  <c:v>49.48</c:v>
                </c:pt>
                <c:pt idx="4454">
                  <c:v>49.47</c:v>
                </c:pt>
                <c:pt idx="4455">
                  <c:v>49.47</c:v>
                </c:pt>
                <c:pt idx="4456">
                  <c:v>49.47</c:v>
                </c:pt>
                <c:pt idx="4457">
                  <c:v>49.47</c:v>
                </c:pt>
                <c:pt idx="4458">
                  <c:v>49.47</c:v>
                </c:pt>
                <c:pt idx="4459">
                  <c:v>49.47</c:v>
                </c:pt>
                <c:pt idx="4460">
                  <c:v>49.46</c:v>
                </c:pt>
                <c:pt idx="4461">
                  <c:v>49.46</c:v>
                </c:pt>
                <c:pt idx="4462">
                  <c:v>49.46</c:v>
                </c:pt>
                <c:pt idx="4463">
                  <c:v>49.46</c:v>
                </c:pt>
                <c:pt idx="4464">
                  <c:v>49.46</c:v>
                </c:pt>
                <c:pt idx="4465">
                  <c:v>49.46</c:v>
                </c:pt>
                <c:pt idx="4466">
                  <c:v>49.46</c:v>
                </c:pt>
                <c:pt idx="4467">
                  <c:v>49.46</c:v>
                </c:pt>
                <c:pt idx="4468">
                  <c:v>49.46</c:v>
                </c:pt>
                <c:pt idx="4469">
                  <c:v>49.45</c:v>
                </c:pt>
                <c:pt idx="4470">
                  <c:v>49.46</c:v>
                </c:pt>
                <c:pt idx="4471">
                  <c:v>49.46</c:v>
                </c:pt>
                <c:pt idx="4472">
                  <c:v>49.45</c:v>
                </c:pt>
                <c:pt idx="4473">
                  <c:v>49.45</c:v>
                </c:pt>
                <c:pt idx="4474">
                  <c:v>49.44</c:v>
                </c:pt>
                <c:pt idx="4475">
                  <c:v>49.44</c:v>
                </c:pt>
                <c:pt idx="4476">
                  <c:v>49.44</c:v>
                </c:pt>
                <c:pt idx="4477">
                  <c:v>49.44</c:v>
                </c:pt>
                <c:pt idx="4478">
                  <c:v>49.44</c:v>
                </c:pt>
                <c:pt idx="4479">
                  <c:v>49.44</c:v>
                </c:pt>
                <c:pt idx="4480">
                  <c:v>49.43</c:v>
                </c:pt>
                <c:pt idx="4481">
                  <c:v>49.43</c:v>
                </c:pt>
                <c:pt idx="4482">
                  <c:v>49.44</c:v>
                </c:pt>
                <c:pt idx="4483">
                  <c:v>49.44</c:v>
                </c:pt>
                <c:pt idx="4484">
                  <c:v>49.44</c:v>
                </c:pt>
                <c:pt idx="4485">
                  <c:v>49.44</c:v>
                </c:pt>
                <c:pt idx="4486">
                  <c:v>49.44</c:v>
                </c:pt>
                <c:pt idx="4487">
                  <c:v>49.44</c:v>
                </c:pt>
                <c:pt idx="4488">
                  <c:v>49.44</c:v>
                </c:pt>
                <c:pt idx="4489">
                  <c:v>49.45</c:v>
                </c:pt>
                <c:pt idx="4490">
                  <c:v>49.45</c:v>
                </c:pt>
                <c:pt idx="4491">
                  <c:v>49.45</c:v>
                </c:pt>
                <c:pt idx="4492">
                  <c:v>49.45</c:v>
                </c:pt>
                <c:pt idx="4493">
                  <c:v>49.45</c:v>
                </c:pt>
                <c:pt idx="4494">
                  <c:v>49.45</c:v>
                </c:pt>
                <c:pt idx="4495">
                  <c:v>49.45</c:v>
                </c:pt>
                <c:pt idx="4496">
                  <c:v>49.45</c:v>
                </c:pt>
                <c:pt idx="4497">
                  <c:v>49.45</c:v>
                </c:pt>
                <c:pt idx="4498">
                  <c:v>49.45</c:v>
                </c:pt>
                <c:pt idx="4499">
                  <c:v>49.46</c:v>
                </c:pt>
                <c:pt idx="4500">
                  <c:v>49.46</c:v>
                </c:pt>
                <c:pt idx="4501">
                  <c:v>49.46</c:v>
                </c:pt>
                <c:pt idx="4502">
                  <c:v>49.46</c:v>
                </c:pt>
                <c:pt idx="4503">
                  <c:v>49.46</c:v>
                </c:pt>
                <c:pt idx="4504">
                  <c:v>49.46</c:v>
                </c:pt>
                <c:pt idx="4505">
                  <c:v>49.46</c:v>
                </c:pt>
                <c:pt idx="4506">
                  <c:v>49.46</c:v>
                </c:pt>
                <c:pt idx="4507">
                  <c:v>49.47</c:v>
                </c:pt>
                <c:pt idx="4508">
                  <c:v>49.47</c:v>
                </c:pt>
                <c:pt idx="4509">
                  <c:v>49.48</c:v>
                </c:pt>
                <c:pt idx="4510">
                  <c:v>49.48</c:v>
                </c:pt>
                <c:pt idx="4511">
                  <c:v>49.48</c:v>
                </c:pt>
                <c:pt idx="4512">
                  <c:v>49.49</c:v>
                </c:pt>
                <c:pt idx="4513">
                  <c:v>49.49</c:v>
                </c:pt>
                <c:pt idx="4514">
                  <c:v>49.5</c:v>
                </c:pt>
                <c:pt idx="4515">
                  <c:v>49.5</c:v>
                </c:pt>
                <c:pt idx="4516">
                  <c:v>49.5</c:v>
                </c:pt>
                <c:pt idx="4517">
                  <c:v>49.51</c:v>
                </c:pt>
                <c:pt idx="4518">
                  <c:v>49.51</c:v>
                </c:pt>
                <c:pt idx="4519">
                  <c:v>49.51</c:v>
                </c:pt>
                <c:pt idx="4520">
                  <c:v>49.51</c:v>
                </c:pt>
                <c:pt idx="4521">
                  <c:v>49.5</c:v>
                </c:pt>
                <c:pt idx="4522">
                  <c:v>49.51</c:v>
                </c:pt>
                <c:pt idx="4523">
                  <c:v>49.51</c:v>
                </c:pt>
                <c:pt idx="4524">
                  <c:v>49.51</c:v>
                </c:pt>
                <c:pt idx="4525">
                  <c:v>49.51</c:v>
                </c:pt>
                <c:pt idx="4526">
                  <c:v>49.51</c:v>
                </c:pt>
                <c:pt idx="4527">
                  <c:v>49.51</c:v>
                </c:pt>
                <c:pt idx="4528">
                  <c:v>49.51</c:v>
                </c:pt>
                <c:pt idx="4529">
                  <c:v>49.51</c:v>
                </c:pt>
                <c:pt idx="4530">
                  <c:v>49.51</c:v>
                </c:pt>
                <c:pt idx="4531">
                  <c:v>49.51</c:v>
                </c:pt>
                <c:pt idx="4532">
                  <c:v>49.51</c:v>
                </c:pt>
                <c:pt idx="4533">
                  <c:v>49.52</c:v>
                </c:pt>
                <c:pt idx="4534">
                  <c:v>49.52</c:v>
                </c:pt>
                <c:pt idx="4535">
                  <c:v>49.52</c:v>
                </c:pt>
                <c:pt idx="4536">
                  <c:v>49.52</c:v>
                </c:pt>
                <c:pt idx="4537">
                  <c:v>49.52</c:v>
                </c:pt>
                <c:pt idx="4538">
                  <c:v>49.53</c:v>
                </c:pt>
                <c:pt idx="4539">
                  <c:v>49.53</c:v>
                </c:pt>
                <c:pt idx="4540">
                  <c:v>49.53</c:v>
                </c:pt>
                <c:pt idx="4541">
                  <c:v>49.53</c:v>
                </c:pt>
                <c:pt idx="4542">
                  <c:v>49.54</c:v>
                </c:pt>
                <c:pt idx="4543">
                  <c:v>49.54</c:v>
                </c:pt>
                <c:pt idx="4544">
                  <c:v>49.54</c:v>
                </c:pt>
                <c:pt idx="4545">
                  <c:v>49.54</c:v>
                </c:pt>
                <c:pt idx="4546">
                  <c:v>49.54</c:v>
                </c:pt>
                <c:pt idx="4547">
                  <c:v>49.54</c:v>
                </c:pt>
                <c:pt idx="4548">
                  <c:v>49.54</c:v>
                </c:pt>
                <c:pt idx="4549">
                  <c:v>49.55</c:v>
                </c:pt>
                <c:pt idx="4550">
                  <c:v>49.55</c:v>
                </c:pt>
                <c:pt idx="4551">
                  <c:v>49.55</c:v>
                </c:pt>
                <c:pt idx="4552">
                  <c:v>49.55</c:v>
                </c:pt>
                <c:pt idx="4553">
                  <c:v>49.55</c:v>
                </c:pt>
                <c:pt idx="4554">
                  <c:v>49.55</c:v>
                </c:pt>
                <c:pt idx="4555">
                  <c:v>49.55</c:v>
                </c:pt>
                <c:pt idx="4556">
                  <c:v>49.55</c:v>
                </c:pt>
                <c:pt idx="4557">
                  <c:v>49.55</c:v>
                </c:pt>
                <c:pt idx="4558">
                  <c:v>49.55</c:v>
                </c:pt>
                <c:pt idx="4559">
                  <c:v>49.55</c:v>
                </c:pt>
                <c:pt idx="4560">
                  <c:v>49.55</c:v>
                </c:pt>
                <c:pt idx="4561">
                  <c:v>49.55</c:v>
                </c:pt>
                <c:pt idx="4562">
                  <c:v>49.55</c:v>
                </c:pt>
                <c:pt idx="4563">
                  <c:v>49.55</c:v>
                </c:pt>
                <c:pt idx="4564">
                  <c:v>49.55</c:v>
                </c:pt>
                <c:pt idx="4565">
                  <c:v>49.55</c:v>
                </c:pt>
                <c:pt idx="4566">
                  <c:v>49.55</c:v>
                </c:pt>
                <c:pt idx="4567">
                  <c:v>49.55</c:v>
                </c:pt>
                <c:pt idx="4568">
                  <c:v>49.55</c:v>
                </c:pt>
                <c:pt idx="4569">
                  <c:v>49.55</c:v>
                </c:pt>
                <c:pt idx="4570">
                  <c:v>49.55</c:v>
                </c:pt>
                <c:pt idx="4571">
                  <c:v>49.55</c:v>
                </c:pt>
                <c:pt idx="4572">
                  <c:v>49.55</c:v>
                </c:pt>
                <c:pt idx="4573">
                  <c:v>49.55</c:v>
                </c:pt>
                <c:pt idx="4574">
                  <c:v>49.55</c:v>
                </c:pt>
                <c:pt idx="4575">
                  <c:v>49.55</c:v>
                </c:pt>
                <c:pt idx="4576">
                  <c:v>49.55</c:v>
                </c:pt>
                <c:pt idx="4577">
                  <c:v>49.54</c:v>
                </c:pt>
                <c:pt idx="4578">
                  <c:v>49.54</c:v>
                </c:pt>
                <c:pt idx="4579">
                  <c:v>49.54</c:v>
                </c:pt>
                <c:pt idx="4580">
                  <c:v>49.54</c:v>
                </c:pt>
                <c:pt idx="4581">
                  <c:v>49.54</c:v>
                </c:pt>
                <c:pt idx="4582">
                  <c:v>49.55</c:v>
                </c:pt>
                <c:pt idx="4583">
                  <c:v>49.54</c:v>
                </c:pt>
                <c:pt idx="4584">
                  <c:v>49.54</c:v>
                </c:pt>
                <c:pt idx="4585">
                  <c:v>49.54</c:v>
                </c:pt>
                <c:pt idx="4586">
                  <c:v>49.54</c:v>
                </c:pt>
                <c:pt idx="4587">
                  <c:v>49.54</c:v>
                </c:pt>
                <c:pt idx="4588">
                  <c:v>49.54</c:v>
                </c:pt>
                <c:pt idx="4589">
                  <c:v>49.54</c:v>
                </c:pt>
                <c:pt idx="4590">
                  <c:v>49.54</c:v>
                </c:pt>
                <c:pt idx="4591">
                  <c:v>49.53</c:v>
                </c:pt>
                <c:pt idx="4592">
                  <c:v>49.53</c:v>
                </c:pt>
                <c:pt idx="4593">
                  <c:v>49.53</c:v>
                </c:pt>
                <c:pt idx="4594">
                  <c:v>49.52</c:v>
                </c:pt>
                <c:pt idx="4595">
                  <c:v>49.52</c:v>
                </c:pt>
                <c:pt idx="4596">
                  <c:v>49.53</c:v>
                </c:pt>
                <c:pt idx="4597">
                  <c:v>49.52</c:v>
                </c:pt>
                <c:pt idx="4598">
                  <c:v>49.52</c:v>
                </c:pt>
                <c:pt idx="4599">
                  <c:v>49.52</c:v>
                </c:pt>
                <c:pt idx="4600">
                  <c:v>49.52</c:v>
                </c:pt>
                <c:pt idx="4601">
                  <c:v>49.53</c:v>
                </c:pt>
                <c:pt idx="4602">
                  <c:v>49.52</c:v>
                </c:pt>
                <c:pt idx="4603">
                  <c:v>49.52</c:v>
                </c:pt>
                <c:pt idx="4604">
                  <c:v>49.52</c:v>
                </c:pt>
                <c:pt idx="4605">
                  <c:v>49.51</c:v>
                </c:pt>
                <c:pt idx="4606">
                  <c:v>49.51</c:v>
                </c:pt>
                <c:pt idx="4607">
                  <c:v>49.51</c:v>
                </c:pt>
                <c:pt idx="4608">
                  <c:v>49.51</c:v>
                </c:pt>
                <c:pt idx="4609">
                  <c:v>49.5</c:v>
                </c:pt>
                <c:pt idx="4610">
                  <c:v>49.5</c:v>
                </c:pt>
                <c:pt idx="4611">
                  <c:v>49.5</c:v>
                </c:pt>
                <c:pt idx="4612">
                  <c:v>49.5</c:v>
                </c:pt>
                <c:pt idx="4613">
                  <c:v>49.5</c:v>
                </c:pt>
                <c:pt idx="4614">
                  <c:v>49.5</c:v>
                </c:pt>
                <c:pt idx="4615">
                  <c:v>49.5</c:v>
                </c:pt>
                <c:pt idx="4616">
                  <c:v>49.5</c:v>
                </c:pt>
                <c:pt idx="4617">
                  <c:v>49.5</c:v>
                </c:pt>
                <c:pt idx="4618">
                  <c:v>49.5</c:v>
                </c:pt>
                <c:pt idx="4619">
                  <c:v>49.49</c:v>
                </c:pt>
                <c:pt idx="4620">
                  <c:v>49.49</c:v>
                </c:pt>
                <c:pt idx="4621">
                  <c:v>49.49</c:v>
                </c:pt>
                <c:pt idx="4622">
                  <c:v>49.49</c:v>
                </c:pt>
                <c:pt idx="4623">
                  <c:v>49.48</c:v>
                </c:pt>
                <c:pt idx="4624">
                  <c:v>49.48</c:v>
                </c:pt>
                <c:pt idx="4625">
                  <c:v>49.48</c:v>
                </c:pt>
                <c:pt idx="4626">
                  <c:v>49.48</c:v>
                </c:pt>
                <c:pt idx="4627">
                  <c:v>49.48</c:v>
                </c:pt>
                <c:pt idx="4628">
                  <c:v>49.48</c:v>
                </c:pt>
                <c:pt idx="4629">
                  <c:v>49.48</c:v>
                </c:pt>
                <c:pt idx="4630">
                  <c:v>49.48</c:v>
                </c:pt>
                <c:pt idx="4631">
                  <c:v>49.47</c:v>
                </c:pt>
                <c:pt idx="4632">
                  <c:v>49.47</c:v>
                </c:pt>
                <c:pt idx="4633">
                  <c:v>49.48</c:v>
                </c:pt>
                <c:pt idx="4634">
                  <c:v>49.48</c:v>
                </c:pt>
                <c:pt idx="4635">
                  <c:v>49.48</c:v>
                </c:pt>
                <c:pt idx="4636">
                  <c:v>49.47</c:v>
                </c:pt>
                <c:pt idx="4637">
                  <c:v>49.46</c:v>
                </c:pt>
                <c:pt idx="4638">
                  <c:v>49.46</c:v>
                </c:pt>
                <c:pt idx="4639">
                  <c:v>49.45</c:v>
                </c:pt>
                <c:pt idx="4640">
                  <c:v>49.46</c:v>
                </c:pt>
                <c:pt idx="4641">
                  <c:v>49.46</c:v>
                </c:pt>
                <c:pt idx="4642">
                  <c:v>49.45</c:v>
                </c:pt>
                <c:pt idx="4643">
                  <c:v>49.45</c:v>
                </c:pt>
                <c:pt idx="4644">
                  <c:v>49.45</c:v>
                </c:pt>
                <c:pt idx="4645">
                  <c:v>49.45</c:v>
                </c:pt>
                <c:pt idx="4646">
                  <c:v>49.45</c:v>
                </c:pt>
                <c:pt idx="4647">
                  <c:v>49.44</c:v>
                </c:pt>
                <c:pt idx="4648">
                  <c:v>49.44</c:v>
                </c:pt>
                <c:pt idx="4649">
                  <c:v>49.43</c:v>
                </c:pt>
                <c:pt idx="4650">
                  <c:v>49.43</c:v>
                </c:pt>
                <c:pt idx="4651">
                  <c:v>49.44</c:v>
                </c:pt>
                <c:pt idx="4652">
                  <c:v>49.44</c:v>
                </c:pt>
                <c:pt idx="4653">
                  <c:v>49.44</c:v>
                </c:pt>
                <c:pt idx="4654">
                  <c:v>49.44</c:v>
                </c:pt>
                <c:pt idx="4655">
                  <c:v>49.44</c:v>
                </c:pt>
                <c:pt idx="4656">
                  <c:v>49.44</c:v>
                </c:pt>
                <c:pt idx="4657">
                  <c:v>49.45</c:v>
                </c:pt>
                <c:pt idx="4658">
                  <c:v>49.45</c:v>
                </c:pt>
                <c:pt idx="4659">
                  <c:v>49.45</c:v>
                </c:pt>
                <c:pt idx="4660">
                  <c:v>49.45</c:v>
                </c:pt>
                <c:pt idx="4661">
                  <c:v>49.44</c:v>
                </c:pt>
                <c:pt idx="4662">
                  <c:v>49.45</c:v>
                </c:pt>
                <c:pt idx="4663">
                  <c:v>49.44</c:v>
                </c:pt>
                <c:pt idx="4664">
                  <c:v>49.44</c:v>
                </c:pt>
                <c:pt idx="4665">
                  <c:v>49.44</c:v>
                </c:pt>
                <c:pt idx="4666">
                  <c:v>49.43</c:v>
                </c:pt>
                <c:pt idx="4667">
                  <c:v>49.43</c:v>
                </c:pt>
                <c:pt idx="4668">
                  <c:v>49.43</c:v>
                </c:pt>
                <c:pt idx="4669">
                  <c:v>49.43</c:v>
                </c:pt>
                <c:pt idx="4670">
                  <c:v>49.44</c:v>
                </c:pt>
                <c:pt idx="4671">
                  <c:v>49.44</c:v>
                </c:pt>
                <c:pt idx="4672">
                  <c:v>49.45</c:v>
                </c:pt>
                <c:pt idx="4673">
                  <c:v>49.44</c:v>
                </c:pt>
                <c:pt idx="4674">
                  <c:v>49.45</c:v>
                </c:pt>
                <c:pt idx="4675">
                  <c:v>49.45</c:v>
                </c:pt>
                <c:pt idx="4676">
                  <c:v>49.45</c:v>
                </c:pt>
                <c:pt idx="4677">
                  <c:v>49.45</c:v>
                </c:pt>
                <c:pt idx="4678">
                  <c:v>49.45</c:v>
                </c:pt>
                <c:pt idx="4679">
                  <c:v>49.45</c:v>
                </c:pt>
                <c:pt idx="4680">
                  <c:v>49.45</c:v>
                </c:pt>
                <c:pt idx="4681">
                  <c:v>49.45</c:v>
                </c:pt>
                <c:pt idx="4682">
                  <c:v>49.46</c:v>
                </c:pt>
                <c:pt idx="4683">
                  <c:v>49.46</c:v>
                </c:pt>
                <c:pt idx="4684">
                  <c:v>49.46</c:v>
                </c:pt>
                <c:pt idx="4685">
                  <c:v>49.46</c:v>
                </c:pt>
                <c:pt idx="4686">
                  <c:v>49.47</c:v>
                </c:pt>
                <c:pt idx="4687">
                  <c:v>49.47</c:v>
                </c:pt>
                <c:pt idx="4688">
                  <c:v>49.47</c:v>
                </c:pt>
                <c:pt idx="4689">
                  <c:v>49.47</c:v>
                </c:pt>
                <c:pt idx="4690">
                  <c:v>49.47</c:v>
                </c:pt>
                <c:pt idx="4691">
                  <c:v>49.47</c:v>
                </c:pt>
                <c:pt idx="4692">
                  <c:v>49.46</c:v>
                </c:pt>
                <c:pt idx="4693">
                  <c:v>49.47</c:v>
                </c:pt>
                <c:pt idx="4694">
                  <c:v>49.47</c:v>
                </c:pt>
                <c:pt idx="4695">
                  <c:v>49.47</c:v>
                </c:pt>
                <c:pt idx="4696">
                  <c:v>49.47</c:v>
                </c:pt>
                <c:pt idx="4697">
                  <c:v>49.47</c:v>
                </c:pt>
                <c:pt idx="4698">
                  <c:v>49.48</c:v>
                </c:pt>
                <c:pt idx="4699">
                  <c:v>49.48</c:v>
                </c:pt>
                <c:pt idx="4700">
                  <c:v>49.48</c:v>
                </c:pt>
                <c:pt idx="4701">
                  <c:v>49.49</c:v>
                </c:pt>
                <c:pt idx="4702">
                  <c:v>49.49</c:v>
                </c:pt>
                <c:pt idx="4703">
                  <c:v>49.5</c:v>
                </c:pt>
                <c:pt idx="4704">
                  <c:v>49.5</c:v>
                </c:pt>
                <c:pt idx="4705">
                  <c:v>49.51</c:v>
                </c:pt>
                <c:pt idx="4706">
                  <c:v>49.52</c:v>
                </c:pt>
                <c:pt idx="4707">
                  <c:v>49.53</c:v>
                </c:pt>
                <c:pt idx="4708">
                  <c:v>49.53</c:v>
                </c:pt>
                <c:pt idx="4709">
                  <c:v>49.53</c:v>
                </c:pt>
                <c:pt idx="4710">
                  <c:v>49.54</c:v>
                </c:pt>
                <c:pt idx="4711">
                  <c:v>49.54</c:v>
                </c:pt>
                <c:pt idx="4712">
                  <c:v>49.54</c:v>
                </c:pt>
                <c:pt idx="4713">
                  <c:v>49.54</c:v>
                </c:pt>
                <c:pt idx="4714">
                  <c:v>49.54</c:v>
                </c:pt>
                <c:pt idx="4715">
                  <c:v>49.54</c:v>
                </c:pt>
                <c:pt idx="4716">
                  <c:v>49.54</c:v>
                </c:pt>
                <c:pt idx="4717">
                  <c:v>49.55</c:v>
                </c:pt>
                <c:pt idx="4718">
                  <c:v>49.55</c:v>
                </c:pt>
                <c:pt idx="4719">
                  <c:v>49.55</c:v>
                </c:pt>
                <c:pt idx="4720">
                  <c:v>49.55</c:v>
                </c:pt>
                <c:pt idx="4721">
                  <c:v>49.55</c:v>
                </c:pt>
                <c:pt idx="4722">
                  <c:v>49.55</c:v>
                </c:pt>
                <c:pt idx="4723">
                  <c:v>49.55</c:v>
                </c:pt>
                <c:pt idx="4724">
                  <c:v>49.56</c:v>
                </c:pt>
                <c:pt idx="4725">
                  <c:v>49.56</c:v>
                </c:pt>
                <c:pt idx="4726">
                  <c:v>49.56</c:v>
                </c:pt>
                <c:pt idx="4727">
                  <c:v>49.56</c:v>
                </c:pt>
                <c:pt idx="4728">
                  <c:v>49.57</c:v>
                </c:pt>
                <c:pt idx="4729">
                  <c:v>49.57</c:v>
                </c:pt>
                <c:pt idx="4730">
                  <c:v>49.57</c:v>
                </c:pt>
                <c:pt idx="4731">
                  <c:v>49.57</c:v>
                </c:pt>
                <c:pt idx="4732">
                  <c:v>49.58</c:v>
                </c:pt>
                <c:pt idx="4733">
                  <c:v>49.58</c:v>
                </c:pt>
                <c:pt idx="4734">
                  <c:v>49.58</c:v>
                </c:pt>
                <c:pt idx="4735">
                  <c:v>49.58</c:v>
                </c:pt>
                <c:pt idx="4736">
                  <c:v>49.58</c:v>
                </c:pt>
                <c:pt idx="4737">
                  <c:v>49.58</c:v>
                </c:pt>
                <c:pt idx="4738">
                  <c:v>49.59</c:v>
                </c:pt>
                <c:pt idx="4739">
                  <c:v>49.59</c:v>
                </c:pt>
                <c:pt idx="4740">
                  <c:v>49.59</c:v>
                </c:pt>
                <c:pt idx="4741">
                  <c:v>49.59</c:v>
                </c:pt>
                <c:pt idx="4742">
                  <c:v>49.59</c:v>
                </c:pt>
                <c:pt idx="4743">
                  <c:v>49.59</c:v>
                </c:pt>
                <c:pt idx="4744">
                  <c:v>49.59</c:v>
                </c:pt>
                <c:pt idx="4745">
                  <c:v>49.6</c:v>
                </c:pt>
                <c:pt idx="4746">
                  <c:v>49.6</c:v>
                </c:pt>
                <c:pt idx="4747">
                  <c:v>49.6</c:v>
                </c:pt>
                <c:pt idx="4748">
                  <c:v>49.6</c:v>
                </c:pt>
                <c:pt idx="4749">
                  <c:v>49.6</c:v>
                </c:pt>
                <c:pt idx="4750">
                  <c:v>49.6</c:v>
                </c:pt>
                <c:pt idx="4751">
                  <c:v>49.6</c:v>
                </c:pt>
                <c:pt idx="4752">
                  <c:v>49.6</c:v>
                </c:pt>
                <c:pt idx="4753">
                  <c:v>49.6</c:v>
                </c:pt>
                <c:pt idx="4754">
                  <c:v>49.6</c:v>
                </c:pt>
                <c:pt idx="4755">
                  <c:v>49.6</c:v>
                </c:pt>
                <c:pt idx="4756">
                  <c:v>49.6</c:v>
                </c:pt>
                <c:pt idx="4757">
                  <c:v>49.6</c:v>
                </c:pt>
                <c:pt idx="4758">
                  <c:v>49.6</c:v>
                </c:pt>
                <c:pt idx="4759">
                  <c:v>49.6</c:v>
                </c:pt>
                <c:pt idx="4760">
                  <c:v>49.6</c:v>
                </c:pt>
                <c:pt idx="4761">
                  <c:v>49.6</c:v>
                </c:pt>
                <c:pt idx="4762">
                  <c:v>49.6</c:v>
                </c:pt>
                <c:pt idx="4763">
                  <c:v>49.6</c:v>
                </c:pt>
                <c:pt idx="4764">
                  <c:v>49.6</c:v>
                </c:pt>
                <c:pt idx="4765">
                  <c:v>49.6</c:v>
                </c:pt>
                <c:pt idx="4766">
                  <c:v>49.6</c:v>
                </c:pt>
                <c:pt idx="4767">
                  <c:v>49.6</c:v>
                </c:pt>
                <c:pt idx="4768">
                  <c:v>49.6</c:v>
                </c:pt>
                <c:pt idx="4769">
                  <c:v>49.6</c:v>
                </c:pt>
                <c:pt idx="4770">
                  <c:v>49.6</c:v>
                </c:pt>
                <c:pt idx="4771">
                  <c:v>49.6</c:v>
                </c:pt>
                <c:pt idx="4772">
                  <c:v>49.6</c:v>
                </c:pt>
                <c:pt idx="4773">
                  <c:v>49.6</c:v>
                </c:pt>
                <c:pt idx="4774">
                  <c:v>49.6</c:v>
                </c:pt>
                <c:pt idx="4775">
                  <c:v>49.6</c:v>
                </c:pt>
                <c:pt idx="4776">
                  <c:v>49.6</c:v>
                </c:pt>
                <c:pt idx="4777">
                  <c:v>49.6</c:v>
                </c:pt>
                <c:pt idx="4778">
                  <c:v>49.6</c:v>
                </c:pt>
                <c:pt idx="4779">
                  <c:v>49.6</c:v>
                </c:pt>
                <c:pt idx="4780">
                  <c:v>49.6</c:v>
                </c:pt>
                <c:pt idx="4781">
                  <c:v>49.6</c:v>
                </c:pt>
                <c:pt idx="4782">
                  <c:v>49.6</c:v>
                </c:pt>
                <c:pt idx="4783">
                  <c:v>49.6</c:v>
                </c:pt>
                <c:pt idx="4784">
                  <c:v>49.6</c:v>
                </c:pt>
                <c:pt idx="4785">
                  <c:v>49.6</c:v>
                </c:pt>
                <c:pt idx="4786">
                  <c:v>49.6</c:v>
                </c:pt>
                <c:pt idx="4787">
                  <c:v>49.6</c:v>
                </c:pt>
                <c:pt idx="4788">
                  <c:v>49.6</c:v>
                </c:pt>
                <c:pt idx="4789">
                  <c:v>49.6</c:v>
                </c:pt>
                <c:pt idx="4790">
                  <c:v>49.6</c:v>
                </c:pt>
                <c:pt idx="4791">
                  <c:v>49.6</c:v>
                </c:pt>
                <c:pt idx="4792">
                  <c:v>49.6</c:v>
                </c:pt>
                <c:pt idx="4793">
                  <c:v>49.6</c:v>
                </c:pt>
                <c:pt idx="4794">
                  <c:v>49.6</c:v>
                </c:pt>
                <c:pt idx="4795">
                  <c:v>49.6</c:v>
                </c:pt>
                <c:pt idx="4796">
                  <c:v>49.6</c:v>
                </c:pt>
                <c:pt idx="4797">
                  <c:v>49.6</c:v>
                </c:pt>
                <c:pt idx="4798">
                  <c:v>49.6</c:v>
                </c:pt>
                <c:pt idx="4799">
                  <c:v>49.6</c:v>
                </c:pt>
                <c:pt idx="4800">
                  <c:v>49.6</c:v>
                </c:pt>
                <c:pt idx="4801">
                  <c:v>49.6</c:v>
                </c:pt>
                <c:pt idx="4802">
                  <c:v>49.59</c:v>
                </c:pt>
                <c:pt idx="4803">
                  <c:v>49.59</c:v>
                </c:pt>
                <c:pt idx="4804">
                  <c:v>49.59</c:v>
                </c:pt>
                <c:pt idx="4805">
                  <c:v>49.59</c:v>
                </c:pt>
                <c:pt idx="4806">
                  <c:v>49.58</c:v>
                </c:pt>
                <c:pt idx="4807">
                  <c:v>49.58</c:v>
                </c:pt>
                <c:pt idx="4808">
                  <c:v>49.58</c:v>
                </c:pt>
                <c:pt idx="4809">
                  <c:v>49.58</c:v>
                </c:pt>
                <c:pt idx="4810">
                  <c:v>49.58</c:v>
                </c:pt>
                <c:pt idx="4811">
                  <c:v>49.58</c:v>
                </c:pt>
                <c:pt idx="4812">
                  <c:v>49.59</c:v>
                </c:pt>
                <c:pt idx="4813">
                  <c:v>49.59</c:v>
                </c:pt>
                <c:pt idx="4814">
                  <c:v>49.58</c:v>
                </c:pt>
                <c:pt idx="4815">
                  <c:v>49.58</c:v>
                </c:pt>
                <c:pt idx="4816">
                  <c:v>49.58</c:v>
                </c:pt>
                <c:pt idx="4817">
                  <c:v>49.58</c:v>
                </c:pt>
                <c:pt idx="4818">
                  <c:v>49.58</c:v>
                </c:pt>
                <c:pt idx="4819">
                  <c:v>49.58</c:v>
                </c:pt>
                <c:pt idx="4820">
                  <c:v>49.58</c:v>
                </c:pt>
                <c:pt idx="4821">
                  <c:v>49.58</c:v>
                </c:pt>
                <c:pt idx="4822">
                  <c:v>49.57</c:v>
                </c:pt>
                <c:pt idx="4823">
                  <c:v>49.57</c:v>
                </c:pt>
                <c:pt idx="4824">
                  <c:v>49.57</c:v>
                </c:pt>
                <c:pt idx="4825">
                  <c:v>49.57</c:v>
                </c:pt>
                <c:pt idx="4826">
                  <c:v>49.56</c:v>
                </c:pt>
                <c:pt idx="4827">
                  <c:v>49.56</c:v>
                </c:pt>
                <c:pt idx="4828">
                  <c:v>49.56</c:v>
                </c:pt>
                <c:pt idx="4829">
                  <c:v>49.56</c:v>
                </c:pt>
                <c:pt idx="4830">
                  <c:v>49.55</c:v>
                </c:pt>
                <c:pt idx="4831">
                  <c:v>49.55</c:v>
                </c:pt>
                <c:pt idx="4832">
                  <c:v>49.54</c:v>
                </c:pt>
                <c:pt idx="4833">
                  <c:v>49.54</c:v>
                </c:pt>
                <c:pt idx="4834">
                  <c:v>49.54</c:v>
                </c:pt>
                <c:pt idx="4835">
                  <c:v>49.53</c:v>
                </c:pt>
                <c:pt idx="4836">
                  <c:v>49.53</c:v>
                </c:pt>
                <c:pt idx="4837">
                  <c:v>49.52</c:v>
                </c:pt>
                <c:pt idx="4838">
                  <c:v>49.52</c:v>
                </c:pt>
                <c:pt idx="4839">
                  <c:v>49.52</c:v>
                </c:pt>
                <c:pt idx="4840">
                  <c:v>49.51</c:v>
                </c:pt>
                <c:pt idx="4841">
                  <c:v>49.51</c:v>
                </c:pt>
                <c:pt idx="4842">
                  <c:v>49.51</c:v>
                </c:pt>
                <c:pt idx="4843">
                  <c:v>49.51</c:v>
                </c:pt>
                <c:pt idx="4844">
                  <c:v>49.51</c:v>
                </c:pt>
                <c:pt idx="4845">
                  <c:v>49.5</c:v>
                </c:pt>
                <c:pt idx="4846">
                  <c:v>49.5</c:v>
                </c:pt>
                <c:pt idx="4847">
                  <c:v>49.5</c:v>
                </c:pt>
                <c:pt idx="4848">
                  <c:v>49.49</c:v>
                </c:pt>
                <c:pt idx="4849">
                  <c:v>49.48</c:v>
                </c:pt>
                <c:pt idx="4850">
                  <c:v>49.48</c:v>
                </c:pt>
                <c:pt idx="4851">
                  <c:v>49.48</c:v>
                </c:pt>
                <c:pt idx="4852">
                  <c:v>49.48</c:v>
                </c:pt>
                <c:pt idx="4853">
                  <c:v>49.48</c:v>
                </c:pt>
                <c:pt idx="4854">
                  <c:v>49.48</c:v>
                </c:pt>
                <c:pt idx="4855">
                  <c:v>49.47</c:v>
                </c:pt>
                <c:pt idx="4856">
                  <c:v>49.47</c:v>
                </c:pt>
                <c:pt idx="4857">
                  <c:v>49.46</c:v>
                </c:pt>
                <c:pt idx="4858">
                  <c:v>49.47</c:v>
                </c:pt>
                <c:pt idx="4859">
                  <c:v>49.46</c:v>
                </c:pt>
                <c:pt idx="4860">
                  <c:v>49.46</c:v>
                </c:pt>
                <c:pt idx="4861">
                  <c:v>49.45</c:v>
                </c:pt>
                <c:pt idx="4862">
                  <c:v>49.45</c:v>
                </c:pt>
                <c:pt idx="4863">
                  <c:v>49.45</c:v>
                </c:pt>
                <c:pt idx="4864">
                  <c:v>49.45</c:v>
                </c:pt>
                <c:pt idx="4865">
                  <c:v>49.44</c:v>
                </c:pt>
                <c:pt idx="4866">
                  <c:v>49.43</c:v>
                </c:pt>
                <c:pt idx="4867">
                  <c:v>49.43</c:v>
                </c:pt>
                <c:pt idx="4868">
                  <c:v>49.42</c:v>
                </c:pt>
                <c:pt idx="4869">
                  <c:v>49.42</c:v>
                </c:pt>
                <c:pt idx="4870">
                  <c:v>49.42</c:v>
                </c:pt>
                <c:pt idx="4871">
                  <c:v>49.42</c:v>
                </c:pt>
                <c:pt idx="4872">
                  <c:v>49.42</c:v>
                </c:pt>
                <c:pt idx="4873">
                  <c:v>49.42</c:v>
                </c:pt>
                <c:pt idx="4874">
                  <c:v>49.42</c:v>
                </c:pt>
                <c:pt idx="4875">
                  <c:v>49.42</c:v>
                </c:pt>
                <c:pt idx="4876">
                  <c:v>49.42</c:v>
                </c:pt>
                <c:pt idx="4877">
                  <c:v>49.42</c:v>
                </c:pt>
                <c:pt idx="4878">
                  <c:v>49.41</c:v>
                </c:pt>
                <c:pt idx="4879">
                  <c:v>49.41</c:v>
                </c:pt>
                <c:pt idx="4880">
                  <c:v>49.41</c:v>
                </c:pt>
                <c:pt idx="4881">
                  <c:v>49.41</c:v>
                </c:pt>
                <c:pt idx="4882">
                  <c:v>49.41</c:v>
                </c:pt>
                <c:pt idx="4883">
                  <c:v>49.4</c:v>
                </c:pt>
                <c:pt idx="4884">
                  <c:v>49.4</c:v>
                </c:pt>
                <c:pt idx="4885">
                  <c:v>49.4</c:v>
                </c:pt>
                <c:pt idx="4886">
                  <c:v>49.4</c:v>
                </c:pt>
                <c:pt idx="4887">
                  <c:v>49.4</c:v>
                </c:pt>
                <c:pt idx="4888">
                  <c:v>49.39</c:v>
                </c:pt>
                <c:pt idx="4889">
                  <c:v>49.39</c:v>
                </c:pt>
                <c:pt idx="4890">
                  <c:v>49.39</c:v>
                </c:pt>
                <c:pt idx="4891">
                  <c:v>49.39</c:v>
                </c:pt>
                <c:pt idx="4892">
                  <c:v>49.39</c:v>
                </c:pt>
                <c:pt idx="4893">
                  <c:v>49.39</c:v>
                </c:pt>
                <c:pt idx="4894">
                  <c:v>49.38</c:v>
                </c:pt>
                <c:pt idx="4895">
                  <c:v>49.38</c:v>
                </c:pt>
                <c:pt idx="4896">
                  <c:v>49.38</c:v>
                </c:pt>
                <c:pt idx="4897">
                  <c:v>49.38</c:v>
                </c:pt>
                <c:pt idx="4898">
                  <c:v>49.38</c:v>
                </c:pt>
                <c:pt idx="4899">
                  <c:v>49.38</c:v>
                </c:pt>
                <c:pt idx="4900">
                  <c:v>49.38</c:v>
                </c:pt>
                <c:pt idx="4901">
                  <c:v>49.38</c:v>
                </c:pt>
                <c:pt idx="4902">
                  <c:v>49.38</c:v>
                </c:pt>
                <c:pt idx="4903">
                  <c:v>49.38</c:v>
                </c:pt>
                <c:pt idx="4904">
                  <c:v>49.38</c:v>
                </c:pt>
                <c:pt idx="4905">
                  <c:v>49.38</c:v>
                </c:pt>
                <c:pt idx="4906">
                  <c:v>49.38</c:v>
                </c:pt>
                <c:pt idx="4907">
                  <c:v>49.38</c:v>
                </c:pt>
                <c:pt idx="4908">
                  <c:v>49.38</c:v>
                </c:pt>
                <c:pt idx="4909">
                  <c:v>49.38</c:v>
                </c:pt>
                <c:pt idx="4910">
                  <c:v>49.38</c:v>
                </c:pt>
                <c:pt idx="4911">
                  <c:v>49.38</c:v>
                </c:pt>
                <c:pt idx="4912">
                  <c:v>49.38</c:v>
                </c:pt>
                <c:pt idx="4913">
                  <c:v>49.38</c:v>
                </c:pt>
                <c:pt idx="4914">
                  <c:v>49.38</c:v>
                </c:pt>
                <c:pt idx="4915">
                  <c:v>49.38</c:v>
                </c:pt>
                <c:pt idx="4916">
                  <c:v>49.38</c:v>
                </c:pt>
                <c:pt idx="4917">
                  <c:v>49.38</c:v>
                </c:pt>
                <c:pt idx="4918">
                  <c:v>49.39</c:v>
                </c:pt>
                <c:pt idx="4919">
                  <c:v>49.39</c:v>
                </c:pt>
                <c:pt idx="4920">
                  <c:v>49.39</c:v>
                </c:pt>
                <c:pt idx="4921">
                  <c:v>49.39</c:v>
                </c:pt>
                <c:pt idx="4922">
                  <c:v>49.39</c:v>
                </c:pt>
                <c:pt idx="4923">
                  <c:v>49.4</c:v>
                </c:pt>
                <c:pt idx="4924">
                  <c:v>49.4</c:v>
                </c:pt>
                <c:pt idx="4925">
                  <c:v>49.4</c:v>
                </c:pt>
                <c:pt idx="4926">
                  <c:v>49.4</c:v>
                </c:pt>
                <c:pt idx="4927">
                  <c:v>49.4</c:v>
                </c:pt>
                <c:pt idx="4928">
                  <c:v>49.4</c:v>
                </c:pt>
                <c:pt idx="4929">
                  <c:v>49.41</c:v>
                </c:pt>
                <c:pt idx="4930">
                  <c:v>49.41</c:v>
                </c:pt>
                <c:pt idx="4931">
                  <c:v>49.41</c:v>
                </c:pt>
                <c:pt idx="4932">
                  <c:v>49.41</c:v>
                </c:pt>
                <c:pt idx="4933">
                  <c:v>49.41</c:v>
                </c:pt>
                <c:pt idx="4934">
                  <c:v>49.41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223496"/>
        <c:axId val="284223104"/>
      </c:scatterChart>
      <c:valAx>
        <c:axId val="2842234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3104"/>
        <c:crosses val="autoZero"/>
        <c:crossBetween val="midCat"/>
      </c:valAx>
      <c:valAx>
        <c:axId val="284223104"/>
        <c:scaling>
          <c:orientation val="minMax"/>
          <c:max val="50"/>
          <c:min val="4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34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'2015_10_28-15_09_51'!$B$1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'2015_10_28-15_09_51'!$A$2:$A$4711</c:f>
              <c:numCache>
                <c:formatCode>mm:ss.0</c:formatCode>
                <c:ptCount val="4710"/>
                <c:pt idx="0">
                  <c:v>0.63199802083333334</c:v>
                </c:pt>
                <c:pt idx="1">
                  <c:v>0.63200146990740735</c:v>
                </c:pt>
                <c:pt idx="2">
                  <c:v>0.63200481481481485</c:v>
                </c:pt>
                <c:pt idx="3">
                  <c:v>0.63200758101851851</c:v>
                </c:pt>
                <c:pt idx="4">
                  <c:v>0.63201098379629628</c:v>
                </c:pt>
                <c:pt idx="5">
                  <c:v>0.63201442129629626</c:v>
                </c:pt>
                <c:pt idx="6">
                  <c:v>0.63201792824074077</c:v>
                </c:pt>
                <c:pt idx="7">
                  <c:v>0.63202128472222219</c:v>
                </c:pt>
                <c:pt idx="8">
                  <c:v>0.63202484953703697</c:v>
                </c:pt>
                <c:pt idx="9">
                  <c:v>0.63202854166666667</c:v>
                </c:pt>
                <c:pt idx="10">
                  <c:v>0.63203219907407404</c:v>
                </c:pt>
                <c:pt idx="11">
                  <c:v>0.6320359143518518</c:v>
                </c:pt>
                <c:pt idx="12">
                  <c:v>0.63204002314814811</c:v>
                </c:pt>
                <c:pt idx="13">
                  <c:v>0.63204357638888886</c:v>
                </c:pt>
                <c:pt idx="14">
                  <c:v>0.63204724537037038</c:v>
                </c:pt>
                <c:pt idx="15">
                  <c:v>0.63205092592592593</c:v>
                </c:pt>
                <c:pt idx="16">
                  <c:v>0.63205444444444447</c:v>
                </c:pt>
                <c:pt idx="17">
                  <c:v>0.63205799768518511</c:v>
                </c:pt>
                <c:pt idx="18">
                  <c:v>0.63206162037037039</c:v>
                </c:pt>
                <c:pt idx="19">
                  <c:v>0.63206540509259257</c:v>
                </c:pt>
                <c:pt idx="20">
                  <c:v>0.63206903935185188</c:v>
                </c:pt>
                <c:pt idx="21">
                  <c:v>0.6320726504629629</c:v>
                </c:pt>
                <c:pt idx="22">
                  <c:v>0.63207631944444442</c:v>
                </c:pt>
                <c:pt idx="23">
                  <c:v>0.6320799768518518</c:v>
                </c:pt>
                <c:pt idx="24">
                  <c:v>0.63208270833333335</c:v>
                </c:pt>
                <c:pt idx="25">
                  <c:v>0.63208622685185178</c:v>
                </c:pt>
                <c:pt idx="26">
                  <c:v>0.63208956018518514</c:v>
                </c:pt>
                <c:pt idx="27">
                  <c:v>0.6320929282407407</c:v>
                </c:pt>
                <c:pt idx="28">
                  <c:v>0.63209628472222223</c:v>
                </c:pt>
                <c:pt idx="29">
                  <c:v>0.63209994212962961</c:v>
                </c:pt>
                <c:pt idx="30">
                  <c:v>0.63210348379629633</c:v>
                </c:pt>
                <c:pt idx="31">
                  <c:v>0.63210704861111111</c:v>
                </c:pt>
                <c:pt idx="32">
                  <c:v>0.63211067129629628</c:v>
                </c:pt>
                <c:pt idx="33">
                  <c:v>0.63211447916666663</c:v>
                </c:pt>
                <c:pt idx="34">
                  <c:v>0.6321180671296297</c:v>
                </c:pt>
                <c:pt idx="35">
                  <c:v>0.63212179398148149</c:v>
                </c:pt>
                <c:pt idx="36">
                  <c:v>0.63212537037037031</c:v>
                </c:pt>
                <c:pt idx="37">
                  <c:v>0.63212938657407414</c:v>
                </c:pt>
                <c:pt idx="38">
                  <c:v>0.6321329166666666</c:v>
                </c:pt>
                <c:pt idx="39">
                  <c:v>0.63213747685185184</c:v>
                </c:pt>
                <c:pt idx="40">
                  <c:v>0.63214114583333336</c:v>
                </c:pt>
                <c:pt idx="41">
                  <c:v>0.63214474537037035</c:v>
                </c:pt>
                <c:pt idx="42">
                  <c:v>0.63214896990740743</c:v>
                </c:pt>
                <c:pt idx="43">
                  <c:v>0.63215311342592595</c:v>
                </c:pt>
                <c:pt idx="44">
                  <c:v>0.6321575231481481</c:v>
                </c:pt>
                <c:pt idx="45">
                  <c:v>0.63216160879629635</c:v>
                </c:pt>
                <c:pt idx="46">
                  <c:v>0.6321660185185185</c:v>
                </c:pt>
                <c:pt idx="47">
                  <c:v>0.63216994212962963</c:v>
                </c:pt>
                <c:pt idx="48">
                  <c:v>0.63217409722222218</c:v>
                </c:pt>
                <c:pt idx="49">
                  <c:v>0.63217865740740742</c:v>
                </c:pt>
                <c:pt idx="50">
                  <c:v>0.63218267361111113</c:v>
                </c:pt>
                <c:pt idx="51">
                  <c:v>0.63218674768518512</c:v>
                </c:pt>
                <c:pt idx="52">
                  <c:v>0.632190462962963</c:v>
                </c:pt>
                <c:pt idx="53">
                  <c:v>0.63219506944444448</c:v>
                </c:pt>
                <c:pt idx="54">
                  <c:v>0.6321988657407408</c:v>
                </c:pt>
                <c:pt idx="55">
                  <c:v>0.63220444444444446</c:v>
                </c:pt>
                <c:pt idx="56">
                  <c:v>0.63220780092592588</c:v>
                </c:pt>
                <c:pt idx="57">
                  <c:v>0.63221178240740739</c:v>
                </c:pt>
                <c:pt idx="58">
                  <c:v>0.63221604166666667</c:v>
                </c:pt>
                <c:pt idx="59">
                  <c:v>0.63221945601851848</c:v>
                </c:pt>
                <c:pt idx="60">
                  <c:v>0.63222644675925921</c:v>
                </c:pt>
                <c:pt idx="61">
                  <c:v>0.6322315277777778</c:v>
                </c:pt>
                <c:pt idx="62">
                  <c:v>0.63223726851851858</c:v>
                </c:pt>
                <c:pt idx="63">
                  <c:v>0.63224333333333338</c:v>
                </c:pt>
                <c:pt idx="64">
                  <c:v>0.63225018518518517</c:v>
                </c:pt>
                <c:pt idx="65">
                  <c:v>0.63225576388888893</c:v>
                </c:pt>
                <c:pt idx="66">
                  <c:v>0.63225943287037034</c:v>
                </c:pt>
                <c:pt idx="67">
                  <c:v>0.63226230324074073</c:v>
                </c:pt>
                <c:pt idx="68">
                  <c:v>0.63226614583333329</c:v>
                </c:pt>
                <c:pt idx="69">
                  <c:v>0.63226986111111116</c:v>
                </c:pt>
                <c:pt idx="70">
                  <c:v>0.63227343749999998</c:v>
                </c:pt>
                <c:pt idx="71">
                  <c:v>0.63227728009259254</c:v>
                </c:pt>
                <c:pt idx="72">
                  <c:v>0.63228082175925926</c:v>
                </c:pt>
                <c:pt idx="73">
                  <c:v>0.63228436342592598</c:v>
                </c:pt>
                <c:pt idx="74">
                  <c:v>0.63228815972222219</c:v>
                </c:pt>
                <c:pt idx="75">
                  <c:v>0.63229175925925929</c:v>
                </c:pt>
                <c:pt idx="76">
                  <c:v>0.63229539351851849</c:v>
                </c:pt>
                <c:pt idx="77">
                  <c:v>0.63229900462962962</c:v>
                </c:pt>
                <c:pt idx="78">
                  <c:v>0.632302662037037</c:v>
                </c:pt>
                <c:pt idx="79">
                  <c:v>0.63230629629629631</c:v>
                </c:pt>
                <c:pt idx="80">
                  <c:v>0.63230966435185187</c:v>
                </c:pt>
                <c:pt idx="81">
                  <c:v>0.6323130555555555</c:v>
                </c:pt>
                <c:pt idx="82">
                  <c:v>0.63231644675925924</c:v>
                </c:pt>
                <c:pt idx="83">
                  <c:v>0.63231982638888884</c:v>
                </c:pt>
                <c:pt idx="84">
                  <c:v>0.63232332175925932</c:v>
                </c:pt>
                <c:pt idx="85">
                  <c:v>0.63232692129629631</c:v>
                </c:pt>
                <c:pt idx="86">
                  <c:v>0.63233050925925927</c:v>
                </c:pt>
                <c:pt idx="87">
                  <c:v>0.6323343402777778</c:v>
                </c:pt>
                <c:pt idx="88">
                  <c:v>0.63233798611111114</c:v>
                </c:pt>
                <c:pt idx="89">
                  <c:v>0.63234168981481476</c:v>
                </c:pt>
                <c:pt idx="90">
                  <c:v>0.63234525462962965</c:v>
                </c:pt>
                <c:pt idx="91">
                  <c:v>0.63234881944444443</c:v>
                </c:pt>
                <c:pt idx="92">
                  <c:v>0.6323525694444444</c:v>
                </c:pt>
                <c:pt idx="93">
                  <c:v>0.6323561689814815</c:v>
                </c:pt>
                <c:pt idx="94">
                  <c:v>0.63235978009259253</c:v>
                </c:pt>
                <c:pt idx="95">
                  <c:v>0.63236361111111117</c:v>
                </c:pt>
                <c:pt idx="96">
                  <c:v>0.63236658564814818</c:v>
                </c:pt>
                <c:pt idx="97">
                  <c:v>0.63237010416666661</c:v>
                </c:pt>
                <c:pt idx="98">
                  <c:v>0.63237349537037035</c:v>
                </c:pt>
                <c:pt idx="99">
                  <c:v>0.63237687499999995</c:v>
                </c:pt>
                <c:pt idx="100">
                  <c:v>0.63238028935185187</c:v>
                </c:pt>
                <c:pt idx="101">
                  <c:v>0.63238376157407405</c:v>
                </c:pt>
                <c:pt idx="102">
                  <c:v>0.63238684027777781</c:v>
                </c:pt>
                <c:pt idx="103">
                  <c:v>0.63239048611111104</c:v>
                </c:pt>
                <c:pt idx="104">
                  <c:v>0.63239410879629632</c:v>
                </c:pt>
                <c:pt idx="105">
                  <c:v>0.63239809027777782</c:v>
                </c:pt>
                <c:pt idx="106">
                  <c:v>0.63240170138888885</c:v>
                </c:pt>
                <c:pt idx="107">
                  <c:v>0.63240531249999998</c:v>
                </c:pt>
                <c:pt idx="108">
                  <c:v>0.63240893518518515</c:v>
                </c:pt>
                <c:pt idx="109">
                  <c:v>0.63241258101851849</c:v>
                </c:pt>
                <c:pt idx="110">
                  <c:v>0.63241633101851857</c:v>
                </c:pt>
                <c:pt idx="111">
                  <c:v>0.63241996527777777</c:v>
                </c:pt>
                <c:pt idx="112">
                  <c:v>0.63242355324074073</c:v>
                </c:pt>
                <c:pt idx="113">
                  <c:v>0.6324273032407407</c:v>
                </c:pt>
                <c:pt idx="114">
                  <c:v>0.63243011574074071</c:v>
                </c:pt>
                <c:pt idx="115">
                  <c:v>0.63243364583333339</c:v>
                </c:pt>
                <c:pt idx="116">
                  <c:v>0.63243704861111116</c:v>
                </c:pt>
                <c:pt idx="117">
                  <c:v>0.63244043981481479</c:v>
                </c:pt>
                <c:pt idx="118">
                  <c:v>0.63244386574074074</c:v>
                </c:pt>
                <c:pt idx="119">
                  <c:v>0.63244726851851851</c:v>
                </c:pt>
                <c:pt idx="120">
                  <c:v>0.63245081018518523</c:v>
                </c:pt>
                <c:pt idx="121">
                  <c:v>0.63245423611111107</c:v>
                </c:pt>
                <c:pt idx="122">
                  <c:v>0.63245763888888884</c:v>
                </c:pt>
                <c:pt idx="123">
                  <c:v>0.63246109953703711</c:v>
                </c:pt>
                <c:pt idx="124">
                  <c:v>0.63246452546296295</c:v>
                </c:pt>
                <c:pt idx="125">
                  <c:v>0.63246806712962966</c:v>
                </c:pt>
                <c:pt idx="126">
                  <c:v>0.6324714583333334</c:v>
                </c:pt>
                <c:pt idx="127">
                  <c:v>0.6324749652777778</c:v>
                </c:pt>
                <c:pt idx="128">
                  <c:v>0.63247863425925932</c:v>
                </c:pt>
                <c:pt idx="129">
                  <c:v>0.63248228009259255</c:v>
                </c:pt>
                <c:pt idx="130">
                  <c:v>0.6324853587962963</c:v>
                </c:pt>
                <c:pt idx="131">
                  <c:v>0.6324891782407408</c:v>
                </c:pt>
                <c:pt idx="132">
                  <c:v>0.63249278935185183</c:v>
                </c:pt>
                <c:pt idx="133">
                  <c:v>0.63249659722222218</c:v>
                </c:pt>
                <c:pt idx="134">
                  <c:v>0.63250018518518514</c:v>
                </c:pt>
                <c:pt idx="135">
                  <c:v>0.6325038657407408</c:v>
                </c:pt>
                <c:pt idx="136">
                  <c:v>0.63250747685185182</c:v>
                </c:pt>
                <c:pt idx="137">
                  <c:v>0.63251106481481478</c:v>
                </c:pt>
                <c:pt idx="138">
                  <c:v>0.63251478009259265</c:v>
                </c:pt>
                <c:pt idx="139">
                  <c:v>0.63251842592592589</c:v>
                </c:pt>
                <c:pt idx="140">
                  <c:v>0.63252210648148155</c:v>
                </c:pt>
                <c:pt idx="141">
                  <c:v>0.63252616898148151</c:v>
                </c:pt>
                <c:pt idx="142">
                  <c:v>0.63252975694444447</c:v>
                </c:pt>
                <c:pt idx="143">
                  <c:v>0.63253315972222224</c:v>
                </c:pt>
                <c:pt idx="144">
                  <c:v>0.63253660879629636</c:v>
                </c:pt>
                <c:pt idx="145">
                  <c:v>0.6325400347222222</c:v>
                </c:pt>
                <c:pt idx="146">
                  <c:v>0.63254299768518518</c:v>
                </c:pt>
                <c:pt idx="147">
                  <c:v>0.63254644675925931</c:v>
                </c:pt>
                <c:pt idx="148">
                  <c:v>0.63254997685185188</c:v>
                </c:pt>
                <c:pt idx="149">
                  <c:v>0.63255359953703705</c:v>
                </c:pt>
                <c:pt idx="150">
                  <c:v>0.63255717592592597</c:v>
                </c:pt>
                <c:pt idx="151">
                  <c:v>0.63256101851851854</c:v>
                </c:pt>
                <c:pt idx="152">
                  <c:v>0.63256466435185188</c:v>
                </c:pt>
                <c:pt idx="153">
                  <c:v>0.63256832175925926</c:v>
                </c:pt>
                <c:pt idx="154">
                  <c:v>0.63257210648148143</c:v>
                </c:pt>
                <c:pt idx="155">
                  <c:v>0.63257575231481489</c:v>
                </c:pt>
                <c:pt idx="156">
                  <c:v>0.63257936342592591</c:v>
                </c:pt>
                <c:pt idx="157">
                  <c:v>0.63258306712962964</c:v>
                </c:pt>
                <c:pt idx="158">
                  <c:v>0.6325866550925926</c:v>
                </c:pt>
                <c:pt idx="159">
                  <c:v>0.63259043981481489</c:v>
                </c:pt>
                <c:pt idx="160">
                  <c:v>0.6325938888888889</c:v>
                </c:pt>
                <c:pt idx="161">
                  <c:v>0.63259736111111109</c:v>
                </c:pt>
                <c:pt idx="162">
                  <c:v>0.63260091435185184</c:v>
                </c:pt>
                <c:pt idx="163">
                  <c:v>0.63260377314814809</c:v>
                </c:pt>
                <c:pt idx="164">
                  <c:v>0.63260733796296298</c:v>
                </c:pt>
                <c:pt idx="165">
                  <c:v>0.63261101851851853</c:v>
                </c:pt>
                <c:pt idx="166">
                  <c:v>0.63261461805555552</c:v>
                </c:pt>
                <c:pt idx="167">
                  <c:v>0.63261840277777781</c:v>
                </c:pt>
                <c:pt idx="168">
                  <c:v>0.63262146990740742</c:v>
                </c:pt>
                <c:pt idx="169">
                  <c:v>0.63262509259259259</c:v>
                </c:pt>
                <c:pt idx="170">
                  <c:v>0.63262869212962969</c:v>
                </c:pt>
                <c:pt idx="171">
                  <c:v>0.63263237268518513</c:v>
                </c:pt>
                <c:pt idx="172">
                  <c:v>0.63263616898148145</c:v>
                </c:pt>
                <c:pt idx="173">
                  <c:v>0.63263982638888894</c:v>
                </c:pt>
                <c:pt idx="174">
                  <c:v>0.63264347222222217</c:v>
                </c:pt>
                <c:pt idx="175">
                  <c:v>0.63264719907407407</c:v>
                </c:pt>
                <c:pt idx="176">
                  <c:v>0.63265033564814821</c:v>
                </c:pt>
                <c:pt idx="177">
                  <c:v>0.63265395833333338</c:v>
                </c:pt>
                <c:pt idx="178">
                  <c:v>0.63265740740740739</c:v>
                </c:pt>
                <c:pt idx="179">
                  <c:v>0.6326608217592592</c:v>
                </c:pt>
                <c:pt idx="180">
                  <c:v>0.63266431712962967</c:v>
                </c:pt>
                <c:pt idx="181">
                  <c:v>0.63266769675925927</c:v>
                </c:pt>
                <c:pt idx="182">
                  <c:v>0.63267113425925925</c:v>
                </c:pt>
                <c:pt idx="183">
                  <c:v>0.63267453703703702</c:v>
                </c:pt>
                <c:pt idx="184">
                  <c:v>0.63267805555555556</c:v>
                </c:pt>
                <c:pt idx="185">
                  <c:v>0.63268159722222228</c:v>
                </c:pt>
                <c:pt idx="186">
                  <c:v>0.63268500000000005</c:v>
                </c:pt>
                <c:pt idx="187">
                  <c:v>0.63268795138888889</c:v>
                </c:pt>
                <c:pt idx="188">
                  <c:v>0.63269136574074081</c:v>
                </c:pt>
                <c:pt idx="189">
                  <c:v>0.6326947453703704</c:v>
                </c:pt>
                <c:pt idx="190">
                  <c:v>0.63269814814814818</c:v>
                </c:pt>
                <c:pt idx="191">
                  <c:v>0.63270182870370373</c:v>
                </c:pt>
                <c:pt idx="192">
                  <c:v>0.6327055787037037</c:v>
                </c:pt>
                <c:pt idx="193">
                  <c:v>0.63270909722222224</c:v>
                </c:pt>
                <c:pt idx="194">
                  <c:v>0.63271274305555558</c:v>
                </c:pt>
                <c:pt idx="195">
                  <c:v>0.63271658564814814</c:v>
                </c:pt>
                <c:pt idx="196">
                  <c:v>0.6327196990740741</c:v>
                </c:pt>
                <c:pt idx="197">
                  <c:v>0.6327234259259259</c:v>
                </c:pt>
                <c:pt idx="198">
                  <c:v>0.63272699074074079</c:v>
                </c:pt>
                <c:pt idx="199">
                  <c:v>0.63273054398148154</c:v>
                </c:pt>
                <c:pt idx="200">
                  <c:v>0.63273439814814814</c:v>
                </c:pt>
                <c:pt idx="201">
                  <c:v>0.6327380208333333</c:v>
                </c:pt>
                <c:pt idx="202">
                  <c:v>0.63274155092592588</c:v>
                </c:pt>
                <c:pt idx="203">
                  <c:v>0.63274531249999999</c:v>
                </c:pt>
                <c:pt idx="204">
                  <c:v>0.63274887731481477</c:v>
                </c:pt>
                <c:pt idx="205">
                  <c:v>0.6327524537037037</c:v>
                </c:pt>
                <c:pt idx="206">
                  <c:v>0.63275600694444445</c:v>
                </c:pt>
                <c:pt idx="207">
                  <c:v>0.63275937500000001</c:v>
                </c:pt>
                <c:pt idx="208">
                  <c:v>0.63276289351851855</c:v>
                </c:pt>
                <c:pt idx="209">
                  <c:v>0.63276579861111115</c:v>
                </c:pt>
                <c:pt idx="210">
                  <c:v>0.63276931712962969</c:v>
                </c:pt>
                <c:pt idx="211">
                  <c:v>0.63277277777777774</c:v>
                </c:pt>
                <c:pt idx="212">
                  <c:v>0.63277634259259263</c:v>
                </c:pt>
                <c:pt idx="213">
                  <c:v>0.63278015046296299</c:v>
                </c:pt>
                <c:pt idx="214">
                  <c:v>0.63278368055555556</c:v>
                </c:pt>
                <c:pt idx="215">
                  <c:v>0.63278724537037034</c:v>
                </c:pt>
                <c:pt idx="216">
                  <c:v>0.63279087962962965</c:v>
                </c:pt>
                <c:pt idx="217">
                  <c:v>0.63279447916666665</c:v>
                </c:pt>
                <c:pt idx="218">
                  <c:v>0.63279858796296296</c:v>
                </c:pt>
                <c:pt idx="219">
                  <c:v>0.63280216435185188</c:v>
                </c:pt>
                <c:pt idx="220">
                  <c:v>0.63280567129629628</c:v>
                </c:pt>
                <c:pt idx="221">
                  <c:v>0.63280939814814818</c:v>
                </c:pt>
                <c:pt idx="222">
                  <c:v>0.63281297453703711</c:v>
                </c:pt>
                <c:pt idx="223">
                  <c:v>0.63281649305555554</c:v>
                </c:pt>
                <c:pt idx="224">
                  <c:v>0.63281997685185187</c:v>
                </c:pt>
                <c:pt idx="225">
                  <c:v>0.63282336805555561</c:v>
                </c:pt>
                <c:pt idx="226">
                  <c:v>0.63282689814814808</c:v>
                </c:pt>
                <c:pt idx="227">
                  <c:v>0.63283040509259258</c:v>
                </c:pt>
                <c:pt idx="228">
                  <c:v>0.63283379629629632</c:v>
                </c:pt>
                <c:pt idx="229">
                  <c:v>0.63283746527777784</c:v>
                </c:pt>
                <c:pt idx="230">
                  <c:v>0.63284100694444445</c:v>
                </c:pt>
                <c:pt idx="231">
                  <c:v>0.63284416666666665</c:v>
                </c:pt>
                <c:pt idx="232">
                  <c:v>0.63284777777777779</c:v>
                </c:pt>
                <c:pt idx="233">
                  <c:v>0.6328513541666666</c:v>
                </c:pt>
                <c:pt idx="234">
                  <c:v>0.63285523148148148</c:v>
                </c:pt>
                <c:pt idx="235">
                  <c:v>0.63285883101851848</c:v>
                </c:pt>
                <c:pt idx="236">
                  <c:v>0.6328625347222222</c:v>
                </c:pt>
                <c:pt idx="237">
                  <c:v>0.63286615740740737</c:v>
                </c:pt>
                <c:pt idx="238">
                  <c:v>0.6328697337962963</c:v>
                </c:pt>
                <c:pt idx="239">
                  <c:v>0.6328734027777777</c:v>
                </c:pt>
                <c:pt idx="240">
                  <c:v>0.6328769675925926</c:v>
                </c:pt>
                <c:pt idx="241">
                  <c:v>0.63288035879629623</c:v>
                </c:pt>
                <c:pt idx="242">
                  <c:v>0.63288376157407411</c:v>
                </c:pt>
                <c:pt idx="243">
                  <c:v>0.63288712962962956</c:v>
                </c:pt>
                <c:pt idx="244">
                  <c:v>0.63289017361111111</c:v>
                </c:pt>
                <c:pt idx="245">
                  <c:v>0.63289358796296302</c:v>
                </c:pt>
                <c:pt idx="246">
                  <c:v>0.632897025462963</c:v>
                </c:pt>
                <c:pt idx="247">
                  <c:v>0.63290049768518519</c:v>
                </c:pt>
                <c:pt idx="248">
                  <c:v>0.63290391203703711</c:v>
                </c:pt>
                <c:pt idx="249">
                  <c:v>0.63290743055555554</c:v>
                </c:pt>
                <c:pt idx="250">
                  <c:v>0.63291025462962958</c:v>
                </c:pt>
                <c:pt idx="251">
                  <c:v>0.63291380787037033</c:v>
                </c:pt>
                <c:pt idx="252">
                  <c:v>0.63291723379629627</c:v>
                </c:pt>
                <c:pt idx="253">
                  <c:v>0.63292061342592587</c:v>
                </c:pt>
                <c:pt idx="254">
                  <c:v>0.63292416666666662</c:v>
                </c:pt>
                <c:pt idx="255">
                  <c:v>0.63292762731481478</c:v>
                </c:pt>
                <c:pt idx="256">
                  <c:v>0.63293127314814812</c:v>
                </c:pt>
                <c:pt idx="257">
                  <c:v>0.63293478009259252</c:v>
                </c:pt>
                <c:pt idx="258">
                  <c:v>0.63293848379629625</c:v>
                </c:pt>
                <c:pt idx="259">
                  <c:v>0.63294223379629633</c:v>
                </c:pt>
                <c:pt idx="260">
                  <c:v>0.63294519675925931</c:v>
                </c:pt>
                <c:pt idx="261">
                  <c:v>0.63294894675925928</c:v>
                </c:pt>
                <c:pt idx="262">
                  <c:v>0.632952488425926</c:v>
                </c:pt>
                <c:pt idx="263">
                  <c:v>0.63295606481481481</c:v>
                </c:pt>
                <c:pt idx="264">
                  <c:v>0.6329598495370371</c:v>
                </c:pt>
                <c:pt idx="265">
                  <c:v>0.63296347222222227</c:v>
                </c:pt>
                <c:pt idx="266">
                  <c:v>0.63296707175925926</c:v>
                </c:pt>
                <c:pt idx="267">
                  <c:v>0.63297085648148144</c:v>
                </c:pt>
                <c:pt idx="268">
                  <c:v>0.63297450231481478</c:v>
                </c:pt>
                <c:pt idx="269">
                  <c:v>0.6329781712962963</c:v>
                </c:pt>
                <c:pt idx="270">
                  <c:v>0.63298179398148147</c:v>
                </c:pt>
                <c:pt idx="271">
                  <c:v>0.63298520833333327</c:v>
                </c:pt>
                <c:pt idx="272">
                  <c:v>0.63298885416666673</c:v>
                </c:pt>
                <c:pt idx="273">
                  <c:v>0.63299224537037035</c:v>
                </c:pt>
                <c:pt idx="274">
                  <c:v>0.6329956712962963</c:v>
                </c:pt>
                <c:pt idx="275">
                  <c:v>0.63299903935185187</c:v>
                </c:pt>
                <c:pt idx="276">
                  <c:v>0.63300269675925924</c:v>
                </c:pt>
                <c:pt idx="277">
                  <c:v>0.63300645833333335</c:v>
                </c:pt>
                <c:pt idx="278">
                  <c:v>0.63301005787037035</c:v>
                </c:pt>
                <c:pt idx="279">
                  <c:v>0.63301369212962966</c:v>
                </c:pt>
                <c:pt idx="280">
                  <c:v>0.63301740740740742</c:v>
                </c:pt>
                <c:pt idx="281">
                  <c:v>0.63302100694444441</c:v>
                </c:pt>
                <c:pt idx="282">
                  <c:v>0.63302471064814814</c:v>
                </c:pt>
                <c:pt idx="283">
                  <c:v>0.63302837962962966</c:v>
                </c:pt>
                <c:pt idx="284">
                  <c:v>0.63303199074074079</c:v>
                </c:pt>
                <c:pt idx="285">
                  <c:v>0.63303582175925921</c:v>
                </c:pt>
                <c:pt idx="286">
                  <c:v>0.63303945601851852</c:v>
                </c:pt>
                <c:pt idx="287">
                  <c:v>0.63304312500000004</c:v>
                </c:pt>
                <c:pt idx="288">
                  <c:v>0.63304672453703703</c:v>
                </c:pt>
                <c:pt idx="289">
                  <c:v>0.63305020833333336</c:v>
                </c:pt>
                <c:pt idx="290">
                  <c:v>0.63305362268518517</c:v>
                </c:pt>
                <c:pt idx="291">
                  <c:v>0.63305706018518515</c:v>
                </c:pt>
                <c:pt idx="292">
                  <c:v>0.63306054398148148</c:v>
                </c:pt>
                <c:pt idx="293">
                  <c:v>0.6330643402777778</c:v>
                </c:pt>
                <c:pt idx="294">
                  <c:v>0.63306798611111115</c:v>
                </c:pt>
                <c:pt idx="295">
                  <c:v>0.63307164351851852</c:v>
                </c:pt>
                <c:pt idx="296">
                  <c:v>0.63307535879629628</c:v>
                </c:pt>
                <c:pt idx="297">
                  <c:v>0.63307899305555548</c:v>
                </c:pt>
                <c:pt idx="298">
                  <c:v>0.63308271990740739</c:v>
                </c:pt>
                <c:pt idx="299">
                  <c:v>0.63308637731481487</c:v>
                </c:pt>
                <c:pt idx="300">
                  <c:v>0.63309005787037032</c:v>
                </c:pt>
                <c:pt idx="301">
                  <c:v>0.63309383101851846</c:v>
                </c:pt>
                <c:pt idx="302">
                  <c:v>0.63309747685185191</c:v>
                </c:pt>
                <c:pt idx="303">
                  <c:v>0.63310113425925929</c:v>
                </c:pt>
                <c:pt idx="304">
                  <c:v>0.63310486111111108</c:v>
                </c:pt>
                <c:pt idx="305">
                  <c:v>0.63310833333333327</c:v>
                </c:pt>
                <c:pt idx="306">
                  <c:v>0.63311179398148154</c:v>
                </c:pt>
                <c:pt idx="307">
                  <c:v>0.63311526620370373</c:v>
                </c:pt>
                <c:pt idx="308">
                  <c:v>0.63311871527777774</c:v>
                </c:pt>
                <c:pt idx="309">
                  <c:v>0.63312221064814811</c:v>
                </c:pt>
                <c:pt idx="310">
                  <c:v>0.63312564814814809</c:v>
                </c:pt>
                <c:pt idx="311">
                  <c:v>0.63312920138888884</c:v>
                </c:pt>
                <c:pt idx="312">
                  <c:v>0.63313265046296296</c:v>
                </c:pt>
                <c:pt idx="313">
                  <c:v>0.63313618055555554</c:v>
                </c:pt>
                <c:pt idx="314">
                  <c:v>0.63313973379629629</c:v>
                </c:pt>
                <c:pt idx="315">
                  <c:v>0.63314320601851859</c:v>
                </c:pt>
                <c:pt idx="316">
                  <c:v>0.63314664351851857</c:v>
                </c:pt>
                <c:pt idx="317">
                  <c:v>0.63315011574074076</c:v>
                </c:pt>
                <c:pt idx="318">
                  <c:v>0.6331538541666667</c:v>
                </c:pt>
                <c:pt idx="319">
                  <c:v>0.63315751157407407</c:v>
                </c:pt>
                <c:pt idx="320">
                  <c:v>0.63316114583333338</c:v>
                </c:pt>
                <c:pt idx="321">
                  <c:v>0.63316483796296297</c:v>
                </c:pt>
                <c:pt idx="322">
                  <c:v>0.63316862268518526</c:v>
                </c:pt>
                <c:pt idx="323">
                  <c:v>0.63317236111111108</c:v>
                </c:pt>
                <c:pt idx="324">
                  <c:v>0.63317598379629636</c:v>
                </c:pt>
                <c:pt idx="325">
                  <c:v>0.63317981481481478</c:v>
                </c:pt>
                <c:pt idx="326">
                  <c:v>0.63318351851851851</c:v>
                </c:pt>
                <c:pt idx="327">
                  <c:v>0.63318717592592588</c:v>
                </c:pt>
                <c:pt idx="328">
                  <c:v>0.63319101851851844</c:v>
                </c:pt>
                <c:pt idx="329">
                  <c:v>0.63319467592592593</c:v>
                </c:pt>
                <c:pt idx="330">
                  <c:v>0.63319840277777784</c:v>
                </c:pt>
                <c:pt idx="331">
                  <c:v>0.63320211805555549</c:v>
                </c:pt>
                <c:pt idx="332">
                  <c:v>0.63320576388888894</c:v>
                </c:pt>
                <c:pt idx="333">
                  <c:v>0.63320887731481479</c:v>
                </c:pt>
                <c:pt idx="334">
                  <c:v>0.63321236111111112</c:v>
                </c:pt>
                <c:pt idx="335">
                  <c:v>0.63321582175925928</c:v>
                </c:pt>
                <c:pt idx="336">
                  <c:v>0.63321928240740744</c:v>
                </c:pt>
                <c:pt idx="337">
                  <c:v>0.63322273148148145</c:v>
                </c:pt>
                <c:pt idx="338">
                  <c:v>0.63322633101851855</c:v>
                </c:pt>
                <c:pt idx="339">
                  <c:v>0.63323002314814814</c:v>
                </c:pt>
                <c:pt idx="340">
                  <c:v>0.63323370370370369</c:v>
                </c:pt>
                <c:pt idx="341">
                  <c:v>0.63323750000000001</c:v>
                </c:pt>
                <c:pt idx="342">
                  <c:v>0.63324063657407403</c:v>
                </c:pt>
                <c:pt idx="343">
                  <c:v>0.63324440972222218</c:v>
                </c:pt>
                <c:pt idx="344">
                  <c:v>0.63324810185185187</c:v>
                </c:pt>
                <c:pt idx="345">
                  <c:v>0.63325178240740743</c:v>
                </c:pt>
                <c:pt idx="346">
                  <c:v>0.63325541666666674</c:v>
                </c:pt>
                <c:pt idx="347">
                  <c:v>0.63325902777777776</c:v>
                </c:pt>
                <c:pt idx="348">
                  <c:v>0.63326275462962967</c:v>
                </c:pt>
                <c:pt idx="349">
                  <c:v>0.63326658564814819</c:v>
                </c:pt>
                <c:pt idx="350">
                  <c:v>0.63327017361111115</c:v>
                </c:pt>
                <c:pt idx="351">
                  <c:v>0.6332736342592592</c:v>
                </c:pt>
                <c:pt idx="352">
                  <c:v>0.6332771064814815</c:v>
                </c:pt>
                <c:pt idx="353">
                  <c:v>0.63328055555555551</c:v>
                </c:pt>
                <c:pt idx="354">
                  <c:v>0.63328413194444444</c:v>
                </c:pt>
                <c:pt idx="355">
                  <c:v>0.63328775462962961</c:v>
                </c:pt>
                <c:pt idx="356">
                  <c:v>0.63329134259259257</c:v>
                </c:pt>
                <c:pt idx="357">
                  <c:v>0.63329526620370369</c:v>
                </c:pt>
                <c:pt idx="358">
                  <c:v>0.63329888888888886</c:v>
                </c:pt>
                <c:pt idx="359">
                  <c:v>0.63330258101851855</c:v>
                </c:pt>
                <c:pt idx="360">
                  <c:v>0.63330622685185178</c:v>
                </c:pt>
                <c:pt idx="361">
                  <c:v>0.63330980324074071</c:v>
                </c:pt>
                <c:pt idx="362">
                  <c:v>0.63331355324074068</c:v>
                </c:pt>
                <c:pt idx="363">
                  <c:v>0.63331728009259258</c:v>
                </c:pt>
                <c:pt idx="364">
                  <c:v>0.63332098379629631</c:v>
                </c:pt>
                <c:pt idx="365">
                  <c:v>0.63332487268518511</c:v>
                </c:pt>
                <c:pt idx="366">
                  <c:v>0.63332855324074078</c:v>
                </c:pt>
                <c:pt idx="367">
                  <c:v>0.63333200231481479</c:v>
                </c:pt>
                <c:pt idx="368">
                  <c:v>0.63333571759259255</c:v>
                </c:pt>
                <c:pt idx="369">
                  <c:v>0.63333924768518524</c:v>
                </c:pt>
                <c:pt idx="370">
                  <c:v>0.63334276620370378</c:v>
                </c:pt>
                <c:pt idx="371">
                  <c:v>0.63334626157407403</c:v>
                </c:pt>
                <c:pt idx="372">
                  <c:v>0.63334978009259257</c:v>
                </c:pt>
                <c:pt idx="373">
                  <c:v>0.63335344907407409</c:v>
                </c:pt>
                <c:pt idx="374">
                  <c:v>0.63335701388888888</c:v>
                </c:pt>
                <c:pt idx="375">
                  <c:v>0.63336052083333338</c:v>
                </c:pt>
                <c:pt idx="376">
                  <c:v>0.63336414351851855</c:v>
                </c:pt>
                <c:pt idx="377">
                  <c:v>0.63336768518518516</c:v>
                </c:pt>
                <c:pt idx="378">
                  <c:v>0.63337125000000005</c:v>
                </c:pt>
                <c:pt idx="379">
                  <c:v>0.63337478009259263</c:v>
                </c:pt>
                <c:pt idx="380">
                  <c:v>0.6333784375</c:v>
                </c:pt>
                <c:pt idx="381">
                  <c:v>0.63338224537037036</c:v>
                </c:pt>
                <c:pt idx="382">
                  <c:v>0.63338552083333333</c:v>
                </c:pt>
                <c:pt idx="383">
                  <c:v>0.63338934027777782</c:v>
                </c:pt>
                <c:pt idx="384">
                  <c:v>0.63339340277777778</c:v>
                </c:pt>
                <c:pt idx="385">
                  <c:v>0.63339711805555554</c:v>
                </c:pt>
                <c:pt idx="386">
                  <c:v>0.63340090277777772</c:v>
                </c:pt>
                <c:pt idx="387">
                  <c:v>0.63340471064814818</c:v>
                </c:pt>
                <c:pt idx="388">
                  <c:v>0.63340848379629633</c:v>
                </c:pt>
                <c:pt idx="389">
                  <c:v>0.63341228009259265</c:v>
                </c:pt>
                <c:pt idx="390">
                  <c:v>0.63341611111111107</c:v>
                </c:pt>
                <c:pt idx="391">
                  <c:v>0.63341979166666673</c:v>
                </c:pt>
                <c:pt idx="392">
                  <c:v>0.63342306712962959</c:v>
                </c:pt>
                <c:pt idx="393">
                  <c:v>0.6334267939814815</c:v>
                </c:pt>
                <c:pt idx="394">
                  <c:v>0.63343057870370367</c:v>
                </c:pt>
                <c:pt idx="395">
                  <c:v>0.63343442129629624</c:v>
                </c:pt>
                <c:pt idx="396">
                  <c:v>0.63343796296296295</c:v>
                </c:pt>
                <c:pt idx="397">
                  <c:v>0.63344146990740746</c:v>
                </c:pt>
                <c:pt idx="398">
                  <c:v>0.63344501157407407</c:v>
                </c:pt>
                <c:pt idx="399">
                  <c:v>0.63344857638888896</c:v>
                </c:pt>
                <c:pt idx="400">
                  <c:v>0.63345270833333334</c:v>
                </c:pt>
                <c:pt idx="401">
                  <c:v>0.63345689814814821</c:v>
                </c:pt>
                <c:pt idx="402">
                  <c:v>0.63346091435185181</c:v>
                </c:pt>
                <c:pt idx="403">
                  <c:v>0.63346563657407406</c:v>
                </c:pt>
                <c:pt idx="404">
                  <c:v>0.63346969907407413</c:v>
                </c:pt>
                <c:pt idx="405">
                  <c:v>0.63347459490740743</c:v>
                </c:pt>
                <c:pt idx="406">
                  <c:v>0.63347827546296298</c:v>
                </c:pt>
                <c:pt idx="407">
                  <c:v>0.63348217592592593</c:v>
                </c:pt>
                <c:pt idx="408">
                  <c:v>0.63348593750000004</c:v>
                </c:pt>
                <c:pt idx="409">
                  <c:v>0.63348971064814819</c:v>
                </c:pt>
                <c:pt idx="410">
                  <c:v>0.63349356481481478</c:v>
                </c:pt>
                <c:pt idx="411">
                  <c:v>0.63349706018518515</c:v>
                </c:pt>
                <c:pt idx="412">
                  <c:v>0.63350056712962965</c:v>
                </c:pt>
                <c:pt idx="413">
                  <c:v>0.63350400462962964</c:v>
                </c:pt>
                <c:pt idx="414">
                  <c:v>0.63350746527777779</c:v>
                </c:pt>
                <c:pt idx="415">
                  <c:v>0.63351101851851854</c:v>
                </c:pt>
                <c:pt idx="416">
                  <c:v>0.63351466435185189</c:v>
                </c:pt>
                <c:pt idx="417">
                  <c:v>0.63351834490740744</c:v>
                </c:pt>
                <c:pt idx="418">
                  <c:v>0.63352211805555558</c:v>
                </c:pt>
                <c:pt idx="419">
                  <c:v>0.63352575231481478</c:v>
                </c:pt>
                <c:pt idx="420">
                  <c:v>0.63352934027777774</c:v>
                </c:pt>
                <c:pt idx="421">
                  <c:v>0.63353304398148147</c:v>
                </c:pt>
                <c:pt idx="422">
                  <c:v>0.63353658564814819</c:v>
                </c:pt>
                <c:pt idx="423">
                  <c:v>0.63354033564814816</c:v>
                </c:pt>
                <c:pt idx="424">
                  <c:v>0.63354395833333332</c:v>
                </c:pt>
                <c:pt idx="425">
                  <c:v>0.63354752314814811</c:v>
                </c:pt>
                <c:pt idx="426">
                  <c:v>0.63355120370370377</c:v>
                </c:pt>
                <c:pt idx="427">
                  <c:v>0.633554849537037</c:v>
                </c:pt>
                <c:pt idx="428">
                  <c:v>0.63355826388888892</c:v>
                </c:pt>
                <c:pt idx="429">
                  <c:v>0.63356168981481475</c:v>
                </c:pt>
                <c:pt idx="430">
                  <c:v>0.63356506944444446</c:v>
                </c:pt>
                <c:pt idx="431">
                  <c:v>0.63356857638888886</c:v>
                </c:pt>
                <c:pt idx="432">
                  <c:v>0.63357206018518519</c:v>
                </c:pt>
                <c:pt idx="433">
                  <c:v>0.63357546296296297</c:v>
                </c:pt>
                <c:pt idx="434">
                  <c:v>0.63357887731481488</c:v>
                </c:pt>
                <c:pt idx="435">
                  <c:v>0.63358230324074072</c:v>
                </c:pt>
                <c:pt idx="436">
                  <c:v>0.6335858333333334</c:v>
                </c:pt>
                <c:pt idx="437">
                  <c:v>0.63358922453703703</c:v>
                </c:pt>
                <c:pt idx="438">
                  <c:v>0.6335927199074074</c:v>
                </c:pt>
                <c:pt idx="439">
                  <c:v>0.63359608796296296</c:v>
                </c:pt>
                <c:pt idx="440">
                  <c:v>0.6335994791666667</c:v>
                </c:pt>
                <c:pt idx="441">
                  <c:v>0.63360292824074071</c:v>
                </c:pt>
                <c:pt idx="442">
                  <c:v>0.63360656250000003</c:v>
                </c:pt>
                <c:pt idx="443">
                  <c:v>0.63361024305555558</c:v>
                </c:pt>
                <c:pt idx="444">
                  <c:v>0.63361390046296295</c:v>
                </c:pt>
                <c:pt idx="445">
                  <c:v>0.63361746527777785</c:v>
                </c:pt>
                <c:pt idx="446">
                  <c:v>0.63362113425925926</c:v>
                </c:pt>
                <c:pt idx="447">
                  <c:v>0.63362472222222221</c:v>
                </c:pt>
                <c:pt idx="448">
                  <c:v>0.63362833333333335</c:v>
                </c:pt>
                <c:pt idx="449">
                  <c:v>0.63363181712962968</c:v>
                </c:pt>
                <c:pt idx="450">
                  <c:v>0.63363545138888888</c:v>
                </c:pt>
                <c:pt idx="451">
                  <c:v>0.63363909722222223</c:v>
                </c:pt>
                <c:pt idx="452">
                  <c:v>0.63364276620370374</c:v>
                </c:pt>
                <c:pt idx="453">
                  <c:v>0.63364638888888891</c:v>
                </c:pt>
                <c:pt idx="454">
                  <c:v>0.63365023148148147</c:v>
                </c:pt>
                <c:pt idx="455">
                  <c:v>0.63365388888888885</c:v>
                </c:pt>
                <c:pt idx="456">
                  <c:v>0.63365748842592595</c:v>
                </c:pt>
                <c:pt idx="457">
                  <c:v>0.63366109953703698</c:v>
                </c:pt>
                <c:pt idx="458">
                  <c:v>0.63366464120370369</c:v>
                </c:pt>
                <c:pt idx="459">
                  <c:v>0.63366812500000003</c:v>
                </c:pt>
                <c:pt idx="460">
                  <c:v>0.63367163194444442</c:v>
                </c:pt>
                <c:pt idx="461">
                  <c:v>0.63367506944444452</c:v>
                </c:pt>
                <c:pt idx="462">
                  <c:v>0.63367883101851852</c:v>
                </c:pt>
                <c:pt idx="463">
                  <c:v>0.63368243055555562</c:v>
                </c:pt>
                <c:pt idx="464">
                  <c:v>0.6336861226851852</c:v>
                </c:pt>
                <c:pt idx="465">
                  <c:v>0.63368996527777777</c:v>
                </c:pt>
                <c:pt idx="466">
                  <c:v>0.6336937037037037</c:v>
                </c:pt>
                <c:pt idx="467">
                  <c:v>0.6336974305555555</c:v>
                </c:pt>
                <c:pt idx="468">
                  <c:v>0.63370122685185182</c:v>
                </c:pt>
                <c:pt idx="469">
                  <c:v>0.63370489583333334</c:v>
                </c:pt>
                <c:pt idx="470">
                  <c:v>0.63370862268518524</c:v>
                </c:pt>
                <c:pt idx="471">
                  <c:v>0.63371237268518521</c:v>
                </c:pt>
                <c:pt idx="472">
                  <c:v>0.63371594907407414</c:v>
                </c:pt>
                <c:pt idx="473">
                  <c:v>0.63371981481481476</c:v>
                </c:pt>
                <c:pt idx="474">
                  <c:v>0.63372325231481474</c:v>
                </c:pt>
                <c:pt idx="475">
                  <c:v>0.63372673611111108</c:v>
                </c:pt>
                <c:pt idx="476">
                  <c:v>0.63373035879629624</c:v>
                </c:pt>
                <c:pt idx="477">
                  <c:v>0.63373381944444451</c:v>
                </c:pt>
                <c:pt idx="478">
                  <c:v>0.6337374189814815</c:v>
                </c:pt>
                <c:pt idx="479">
                  <c:v>0.63374112268518512</c:v>
                </c:pt>
                <c:pt idx="480">
                  <c:v>0.63374482638888885</c:v>
                </c:pt>
                <c:pt idx="481">
                  <c:v>0.63374864583333335</c:v>
                </c:pt>
                <c:pt idx="482">
                  <c:v>0.63375237268518514</c:v>
                </c:pt>
                <c:pt idx="483">
                  <c:v>0.63375598379629627</c:v>
                </c:pt>
                <c:pt idx="484">
                  <c:v>0.63375995370370364</c:v>
                </c:pt>
                <c:pt idx="485">
                  <c:v>0.63376356481481488</c:v>
                </c:pt>
                <c:pt idx="486">
                  <c:v>0.63376733796296303</c:v>
                </c:pt>
                <c:pt idx="487">
                  <c:v>0.6337712152777778</c:v>
                </c:pt>
                <c:pt idx="488">
                  <c:v>0.63377499999999998</c:v>
                </c:pt>
                <c:pt idx="489">
                  <c:v>0.63377862268518526</c:v>
                </c:pt>
                <c:pt idx="490">
                  <c:v>0.63378237268518511</c:v>
                </c:pt>
                <c:pt idx="491">
                  <c:v>0.63378583333333338</c:v>
                </c:pt>
                <c:pt idx="492">
                  <c:v>0.6337894097222222</c:v>
                </c:pt>
                <c:pt idx="493">
                  <c:v>0.63379289351851853</c:v>
                </c:pt>
                <c:pt idx="494">
                  <c:v>0.63379636574074072</c:v>
                </c:pt>
                <c:pt idx="495">
                  <c:v>0.63379997685185185</c:v>
                </c:pt>
                <c:pt idx="496">
                  <c:v>0.63380347222222222</c:v>
                </c:pt>
                <c:pt idx="497">
                  <c:v>0.63380701388888883</c:v>
                </c:pt>
                <c:pt idx="498">
                  <c:v>0.63381054398148151</c:v>
                </c:pt>
                <c:pt idx="499">
                  <c:v>0.63381405092592591</c:v>
                </c:pt>
                <c:pt idx="500">
                  <c:v>0.63381767361111108</c:v>
                </c:pt>
                <c:pt idx="501">
                  <c:v>0.63382114583333327</c:v>
                </c:pt>
                <c:pt idx="502">
                  <c:v>0.63382465277777778</c:v>
                </c:pt>
                <c:pt idx="503">
                  <c:v>0.63382817129629632</c:v>
                </c:pt>
                <c:pt idx="504">
                  <c:v>0.63383180555555552</c:v>
                </c:pt>
                <c:pt idx="505">
                  <c:v>0.6338356828703704</c:v>
                </c:pt>
                <c:pt idx="506">
                  <c:v>0.63383936342592595</c:v>
                </c:pt>
                <c:pt idx="507">
                  <c:v>0.63384307870370371</c:v>
                </c:pt>
                <c:pt idx="508">
                  <c:v>0.6338469907407408</c:v>
                </c:pt>
                <c:pt idx="509">
                  <c:v>0.63385068287037039</c:v>
                </c:pt>
                <c:pt idx="510">
                  <c:v>0.6338543171296297</c:v>
                </c:pt>
                <c:pt idx="511">
                  <c:v>0.63385815972222226</c:v>
                </c:pt>
                <c:pt idx="512">
                  <c:v>0.63386185185185184</c:v>
                </c:pt>
                <c:pt idx="513">
                  <c:v>0.6338655671296296</c:v>
                </c:pt>
                <c:pt idx="514">
                  <c:v>0.63386944444444449</c:v>
                </c:pt>
                <c:pt idx="515">
                  <c:v>0.63387314814814821</c:v>
                </c:pt>
                <c:pt idx="516">
                  <c:v>0.63387687500000001</c:v>
                </c:pt>
                <c:pt idx="517">
                  <c:v>0.63388054398148153</c:v>
                </c:pt>
                <c:pt idx="518">
                  <c:v>0.63388425925925929</c:v>
                </c:pt>
                <c:pt idx="519">
                  <c:v>0.63388784722222224</c:v>
                </c:pt>
                <c:pt idx="520">
                  <c:v>0.6338913078703704</c:v>
                </c:pt>
                <c:pt idx="521">
                  <c:v>0.63389478009259259</c:v>
                </c:pt>
                <c:pt idx="522">
                  <c:v>0.63389842592592593</c:v>
                </c:pt>
                <c:pt idx="523">
                  <c:v>0.63390196759259265</c:v>
                </c:pt>
                <c:pt idx="524">
                  <c:v>0.63390565972222224</c:v>
                </c:pt>
                <c:pt idx="525">
                  <c:v>0.63390932870370376</c:v>
                </c:pt>
                <c:pt idx="526">
                  <c:v>0.63391302083333334</c:v>
                </c:pt>
                <c:pt idx="527">
                  <c:v>0.63391685185185187</c:v>
                </c:pt>
                <c:pt idx="528">
                  <c:v>0.63392053240740742</c:v>
                </c:pt>
                <c:pt idx="529">
                  <c:v>0.63392424768518518</c:v>
                </c:pt>
                <c:pt idx="530">
                  <c:v>0.63392809027777774</c:v>
                </c:pt>
                <c:pt idx="531">
                  <c:v>0.63393188657407407</c:v>
                </c:pt>
                <c:pt idx="532">
                  <c:v>0.63393565972222221</c:v>
                </c:pt>
                <c:pt idx="533">
                  <c:v>0.63393947916666671</c:v>
                </c:pt>
                <c:pt idx="534">
                  <c:v>0.63394327546296292</c:v>
                </c:pt>
                <c:pt idx="535">
                  <c:v>0.63394687500000002</c:v>
                </c:pt>
                <c:pt idx="536">
                  <c:v>0.63395049768518519</c:v>
                </c:pt>
                <c:pt idx="537">
                  <c:v>0.63395402777777776</c:v>
                </c:pt>
                <c:pt idx="538">
                  <c:v>0.6339575462962963</c:v>
                </c:pt>
                <c:pt idx="539">
                  <c:v>0.63396107638888888</c:v>
                </c:pt>
                <c:pt idx="540">
                  <c:v>0.6339646527777778</c:v>
                </c:pt>
                <c:pt idx="541">
                  <c:v>0.63396844907407413</c:v>
                </c:pt>
                <c:pt idx="542">
                  <c:v>0.63397215277777774</c:v>
                </c:pt>
                <c:pt idx="543">
                  <c:v>0.63397578703703705</c:v>
                </c:pt>
                <c:pt idx="544">
                  <c:v>0.63397961805555558</c:v>
                </c:pt>
                <c:pt idx="545">
                  <c:v>0.63398329861111113</c:v>
                </c:pt>
                <c:pt idx="546">
                  <c:v>0.63398702546296293</c:v>
                </c:pt>
                <c:pt idx="547">
                  <c:v>0.63399087962962963</c:v>
                </c:pt>
                <c:pt idx="548">
                  <c:v>0.63399457175925933</c:v>
                </c:pt>
                <c:pt idx="549">
                  <c:v>0.63399828703703698</c:v>
                </c:pt>
                <c:pt idx="550">
                  <c:v>0.63400199074074071</c:v>
                </c:pt>
                <c:pt idx="551">
                  <c:v>0.63400572916666664</c:v>
                </c:pt>
                <c:pt idx="552">
                  <c:v>0.6340093171296296</c:v>
                </c:pt>
                <c:pt idx="553">
                  <c:v>0.63401281249999997</c:v>
                </c:pt>
                <c:pt idx="554">
                  <c:v>0.63401628472222227</c:v>
                </c:pt>
                <c:pt idx="555">
                  <c:v>0.63401990740740743</c:v>
                </c:pt>
                <c:pt idx="556">
                  <c:v>0.63402342592592598</c:v>
                </c:pt>
                <c:pt idx="557">
                  <c:v>0.63402694444444441</c:v>
                </c:pt>
                <c:pt idx="558">
                  <c:v>0.63403043981481477</c:v>
                </c:pt>
                <c:pt idx="559">
                  <c:v>0.63403400462962967</c:v>
                </c:pt>
                <c:pt idx="560">
                  <c:v>0.63403773148148146</c:v>
                </c:pt>
                <c:pt idx="561">
                  <c:v>0.63404123842592586</c:v>
                </c:pt>
                <c:pt idx="562">
                  <c:v>0.63404478009259257</c:v>
                </c:pt>
                <c:pt idx="563">
                  <c:v>0.63404829861111112</c:v>
                </c:pt>
                <c:pt idx="564">
                  <c:v>0.63405195601851849</c:v>
                </c:pt>
                <c:pt idx="565">
                  <c:v>0.6340557175925926</c:v>
                </c:pt>
                <c:pt idx="566">
                  <c:v>0.63405949074074075</c:v>
                </c:pt>
                <c:pt idx="567">
                  <c:v>0.63406318287037033</c:v>
                </c:pt>
                <c:pt idx="568">
                  <c:v>0.63406710648148146</c:v>
                </c:pt>
                <c:pt idx="569">
                  <c:v>0.63407081018518519</c:v>
                </c:pt>
                <c:pt idx="570">
                  <c:v>0.63407458333333333</c:v>
                </c:pt>
                <c:pt idx="571">
                  <c:v>0.63407854166666666</c:v>
                </c:pt>
                <c:pt idx="572">
                  <c:v>0.63408231481481481</c:v>
                </c:pt>
                <c:pt idx="573">
                  <c:v>0.63408606481481489</c:v>
                </c:pt>
                <c:pt idx="574">
                  <c:v>0.63408987268518524</c:v>
                </c:pt>
                <c:pt idx="575">
                  <c:v>0.63409363425925924</c:v>
                </c:pt>
                <c:pt idx="576">
                  <c:v>0.63409731481481479</c:v>
                </c:pt>
                <c:pt idx="577">
                  <c:v>0.63410124999999995</c:v>
                </c:pt>
                <c:pt idx="578">
                  <c:v>0.63410491898148147</c:v>
                </c:pt>
                <c:pt idx="579">
                  <c:v>0.63410866898148155</c:v>
                </c:pt>
                <c:pt idx="580">
                  <c:v>0.63411243055555555</c:v>
                </c:pt>
                <c:pt idx="581">
                  <c:v>0.63411605324074072</c:v>
                </c:pt>
                <c:pt idx="582">
                  <c:v>0.63411959490740744</c:v>
                </c:pt>
                <c:pt idx="583">
                  <c:v>0.63412315972222222</c:v>
                </c:pt>
                <c:pt idx="584">
                  <c:v>0.63412666666666662</c:v>
                </c:pt>
                <c:pt idx="585">
                  <c:v>0.63413052083333332</c:v>
                </c:pt>
                <c:pt idx="586">
                  <c:v>0.63413429398148147</c:v>
                </c:pt>
                <c:pt idx="587">
                  <c:v>0.63413792824074078</c:v>
                </c:pt>
                <c:pt idx="588">
                  <c:v>0.63414184027777776</c:v>
                </c:pt>
                <c:pt idx="589">
                  <c:v>0.63414554398148149</c:v>
                </c:pt>
                <c:pt idx="590">
                  <c:v>0.63414924768518521</c:v>
                </c:pt>
                <c:pt idx="591">
                  <c:v>0.63415314814814816</c:v>
                </c:pt>
                <c:pt idx="592">
                  <c:v>0.63415689814814813</c:v>
                </c:pt>
                <c:pt idx="593">
                  <c:v>0.63416082175925925</c:v>
                </c:pt>
                <c:pt idx="594">
                  <c:v>0.63416473379629623</c:v>
                </c:pt>
                <c:pt idx="595">
                  <c:v>0.63416849537037034</c:v>
                </c:pt>
                <c:pt idx="596">
                  <c:v>0.63417223379629628</c:v>
                </c:pt>
                <c:pt idx="597">
                  <c:v>0.63417583333333327</c:v>
                </c:pt>
                <c:pt idx="598">
                  <c:v>0.63417936342592596</c:v>
                </c:pt>
                <c:pt idx="599">
                  <c:v>0.63418293981481477</c:v>
                </c:pt>
                <c:pt idx="600">
                  <c:v>0.63418646990740746</c:v>
                </c:pt>
                <c:pt idx="601">
                  <c:v>0.63418996527777771</c:v>
                </c:pt>
                <c:pt idx="602">
                  <c:v>0.63419394675925933</c:v>
                </c:pt>
                <c:pt idx="603">
                  <c:v>0.63419769675925919</c:v>
                </c:pt>
                <c:pt idx="604">
                  <c:v>0.63420151620370369</c:v>
                </c:pt>
                <c:pt idx="605">
                  <c:v>0.63420541666666663</c:v>
                </c:pt>
                <c:pt idx="606">
                  <c:v>0.63420918981481478</c:v>
                </c:pt>
                <c:pt idx="607">
                  <c:v>0.63421293981481475</c:v>
                </c:pt>
                <c:pt idx="608">
                  <c:v>0.63421688657407405</c:v>
                </c:pt>
                <c:pt idx="609">
                  <c:v>0.63422060185185181</c:v>
                </c:pt>
                <c:pt idx="610">
                  <c:v>0.63422434027777774</c:v>
                </c:pt>
                <c:pt idx="611">
                  <c:v>0.63422813657407406</c:v>
                </c:pt>
                <c:pt idx="612">
                  <c:v>0.6342320023148148</c:v>
                </c:pt>
                <c:pt idx="613">
                  <c:v>0.6342355092592592</c:v>
                </c:pt>
                <c:pt idx="614">
                  <c:v>0.63423899305555553</c:v>
                </c:pt>
                <c:pt idx="615">
                  <c:v>0.63424243055555551</c:v>
                </c:pt>
                <c:pt idx="616">
                  <c:v>0.63424603009259262</c:v>
                </c:pt>
                <c:pt idx="617">
                  <c:v>0.63424956018518519</c:v>
                </c:pt>
                <c:pt idx="618">
                  <c:v>0.6342530092592592</c:v>
                </c:pt>
                <c:pt idx="619">
                  <c:v>0.63425650462962968</c:v>
                </c:pt>
                <c:pt idx="620">
                  <c:v>0.63425996527777773</c:v>
                </c:pt>
                <c:pt idx="621">
                  <c:v>0.63426363425925925</c:v>
                </c:pt>
                <c:pt idx="622">
                  <c:v>0.63426708333333337</c:v>
                </c:pt>
                <c:pt idx="623">
                  <c:v>0.63427057870370374</c:v>
                </c:pt>
                <c:pt idx="624">
                  <c:v>0.63427406249999996</c:v>
                </c:pt>
                <c:pt idx="625">
                  <c:v>0.6342775810185185</c:v>
                </c:pt>
                <c:pt idx="626">
                  <c:v>0.63428131944444444</c:v>
                </c:pt>
                <c:pt idx="627">
                  <c:v>0.6342849421296296</c:v>
                </c:pt>
                <c:pt idx="628">
                  <c:v>0.63428865740740747</c:v>
                </c:pt>
                <c:pt idx="629">
                  <c:v>0.63429261574074081</c:v>
                </c:pt>
                <c:pt idx="630">
                  <c:v>0.63429628472222221</c:v>
                </c:pt>
                <c:pt idx="631">
                  <c:v>0.63429991898148141</c:v>
                </c:pt>
                <c:pt idx="632">
                  <c:v>0.63430372685185188</c:v>
                </c:pt>
                <c:pt idx="633">
                  <c:v>0.63430747685185185</c:v>
                </c:pt>
                <c:pt idx="634">
                  <c:v>0.63431120370370364</c:v>
                </c:pt>
                <c:pt idx="635">
                  <c:v>0.63431504629629631</c:v>
                </c:pt>
                <c:pt idx="636">
                  <c:v>0.63431874999999993</c:v>
                </c:pt>
                <c:pt idx="637">
                  <c:v>0.6343224652777778</c:v>
                </c:pt>
                <c:pt idx="638">
                  <c:v>0.63432606481481479</c:v>
                </c:pt>
                <c:pt idx="639">
                  <c:v>0.63432976851851852</c:v>
                </c:pt>
                <c:pt idx="640">
                  <c:v>0.63433340277777772</c:v>
                </c:pt>
                <c:pt idx="641">
                  <c:v>0.63433701388888886</c:v>
                </c:pt>
                <c:pt idx="642">
                  <c:v>0.63434049768518519</c:v>
                </c:pt>
                <c:pt idx="643">
                  <c:v>0.63434407407407412</c:v>
                </c:pt>
                <c:pt idx="644">
                  <c:v>0.63434758101851851</c:v>
                </c:pt>
                <c:pt idx="645">
                  <c:v>0.63435107638888888</c:v>
                </c:pt>
                <c:pt idx="646">
                  <c:v>0.63435464120370366</c:v>
                </c:pt>
                <c:pt idx="647">
                  <c:v>0.63435843749999998</c:v>
                </c:pt>
                <c:pt idx="648">
                  <c:v>0.63436234953703707</c:v>
                </c:pt>
                <c:pt idx="649">
                  <c:v>0.63436603009259263</c:v>
                </c:pt>
                <c:pt idx="650">
                  <c:v>0.63436971064814818</c:v>
                </c:pt>
                <c:pt idx="651">
                  <c:v>0.6343735416666666</c:v>
                </c:pt>
                <c:pt idx="652">
                  <c:v>0.63437725694444447</c:v>
                </c:pt>
                <c:pt idx="653">
                  <c:v>0.63438093750000002</c:v>
                </c:pt>
                <c:pt idx="654">
                  <c:v>0.63438475694444441</c:v>
                </c:pt>
                <c:pt idx="655">
                  <c:v>0.63438858796296294</c:v>
                </c:pt>
                <c:pt idx="656">
                  <c:v>0.6343923032407407</c:v>
                </c:pt>
                <c:pt idx="657">
                  <c:v>0.63439606481481481</c:v>
                </c:pt>
                <c:pt idx="658">
                  <c:v>0.6343997222222223</c:v>
                </c:pt>
                <c:pt idx="659">
                  <c:v>0.63440320601851852</c:v>
                </c:pt>
                <c:pt idx="660">
                  <c:v>0.63440666666666667</c:v>
                </c:pt>
                <c:pt idx="661">
                  <c:v>0.63440957175925927</c:v>
                </c:pt>
                <c:pt idx="662">
                  <c:v>0.63441304398148146</c:v>
                </c:pt>
                <c:pt idx="663">
                  <c:v>0.6344166898148148</c:v>
                </c:pt>
                <c:pt idx="664">
                  <c:v>0.63442054398148151</c:v>
                </c:pt>
                <c:pt idx="665">
                  <c:v>0.63442421296296303</c:v>
                </c:pt>
                <c:pt idx="666">
                  <c:v>0.6344278356481482</c:v>
                </c:pt>
                <c:pt idx="667">
                  <c:v>0.63443175925925932</c:v>
                </c:pt>
                <c:pt idx="668">
                  <c:v>0.63443543981481476</c:v>
                </c:pt>
                <c:pt idx="669">
                  <c:v>0.63443914351851849</c:v>
                </c:pt>
                <c:pt idx="670">
                  <c:v>0.63444289351851857</c:v>
                </c:pt>
                <c:pt idx="671">
                  <c:v>0.63444659722222219</c:v>
                </c:pt>
                <c:pt idx="672">
                  <c:v>0.63445025462962967</c:v>
                </c:pt>
                <c:pt idx="673">
                  <c:v>0.63445401620370367</c:v>
                </c:pt>
                <c:pt idx="674">
                  <c:v>0.63445774305555558</c:v>
                </c:pt>
                <c:pt idx="675">
                  <c:v>0.6344612268518518</c:v>
                </c:pt>
                <c:pt idx="676">
                  <c:v>0.63446472222222228</c:v>
                </c:pt>
                <c:pt idx="677">
                  <c:v>0.63446819444444447</c:v>
                </c:pt>
                <c:pt idx="678">
                  <c:v>0.63447182870370378</c:v>
                </c:pt>
                <c:pt idx="679">
                  <c:v>0.63447534722222221</c:v>
                </c:pt>
                <c:pt idx="680">
                  <c:v>0.63447884259259257</c:v>
                </c:pt>
                <c:pt idx="681">
                  <c:v>0.63448240740740747</c:v>
                </c:pt>
                <c:pt idx="682">
                  <c:v>0.63448591435185187</c:v>
                </c:pt>
                <c:pt idx="683">
                  <c:v>0.63448945601851847</c:v>
                </c:pt>
                <c:pt idx="684">
                  <c:v>0.63449296296296298</c:v>
                </c:pt>
                <c:pt idx="685">
                  <c:v>0.63449642361111114</c:v>
                </c:pt>
                <c:pt idx="686">
                  <c:v>0.63450005787037034</c:v>
                </c:pt>
                <c:pt idx="687">
                  <c:v>0.63450351851851849</c:v>
                </c:pt>
                <c:pt idx="688">
                  <c:v>0.6345073726851852</c:v>
                </c:pt>
                <c:pt idx="689">
                  <c:v>0.63451108796296296</c:v>
                </c:pt>
                <c:pt idx="690">
                  <c:v>0.63451464120370371</c:v>
                </c:pt>
                <c:pt idx="691">
                  <c:v>0.63451856481481483</c:v>
                </c:pt>
                <c:pt idx="692">
                  <c:v>0.63452222222222221</c:v>
                </c:pt>
                <c:pt idx="693">
                  <c:v>0.63452593749999997</c:v>
                </c:pt>
                <c:pt idx="694">
                  <c:v>0.63452966435185187</c:v>
                </c:pt>
                <c:pt idx="695">
                  <c:v>0.63453334490740743</c:v>
                </c:pt>
                <c:pt idx="696">
                  <c:v>0.63453704861111115</c:v>
                </c:pt>
                <c:pt idx="697">
                  <c:v>0.63454097222222228</c:v>
                </c:pt>
                <c:pt idx="698">
                  <c:v>0.63454473379629628</c:v>
                </c:pt>
                <c:pt idx="699">
                  <c:v>0.63454848379629636</c:v>
                </c:pt>
                <c:pt idx="700">
                  <c:v>0.63455237268518516</c:v>
                </c:pt>
                <c:pt idx="701">
                  <c:v>0.6345561111111111</c:v>
                </c:pt>
                <c:pt idx="702">
                  <c:v>0.63455978009259262</c:v>
                </c:pt>
                <c:pt idx="703">
                  <c:v>0.63456348379629623</c:v>
                </c:pt>
                <c:pt idx="704">
                  <c:v>0.63456703703703699</c:v>
                </c:pt>
                <c:pt idx="705">
                  <c:v>0.63457075231481486</c:v>
                </c:pt>
                <c:pt idx="706">
                  <c:v>0.6345742708333334</c:v>
                </c:pt>
                <c:pt idx="707">
                  <c:v>0.63457776620370365</c:v>
                </c:pt>
                <c:pt idx="708">
                  <c:v>0.63458162037037036</c:v>
                </c:pt>
                <c:pt idx="709">
                  <c:v>0.63458532407407409</c:v>
                </c:pt>
                <c:pt idx="710">
                  <c:v>0.6345891203703703</c:v>
                </c:pt>
                <c:pt idx="711">
                  <c:v>0.63459295138888894</c:v>
                </c:pt>
                <c:pt idx="712">
                  <c:v>0.63459670138888891</c:v>
                </c:pt>
                <c:pt idx="713">
                  <c:v>0.63460045138888888</c:v>
                </c:pt>
                <c:pt idx="714">
                  <c:v>0.63460431712962961</c:v>
                </c:pt>
                <c:pt idx="715">
                  <c:v>0.63460810185185179</c:v>
                </c:pt>
                <c:pt idx="716">
                  <c:v>0.63461185185185187</c:v>
                </c:pt>
                <c:pt idx="717">
                  <c:v>0.63461584490740741</c:v>
                </c:pt>
                <c:pt idx="718">
                  <c:v>0.63461966435185191</c:v>
                </c:pt>
                <c:pt idx="719">
                  <c:v>0.63462340277777785</c:v>
                </c:pt>
                <c:pt idx="720">
                  <c:v>0.63462703703703705</c:v>
                </c:pt>
                <c:pt idx="721">
                  <c:v>0.63463064814814818</c:v>
                </c:pt>
                <c:pt idx="722">
                  <c:v>0.63463437499999997</c:v>
                </c:pt>
                <c:pt idx="723">
                  <c:v>0.63463797453703708</c:v>
                </c:pt>
                <c:pt idx="724">
                  <c:v>0.63464160879629627</c:v>
                </c:pt>
                <c:pt idx="725">
                  <c:v>0.6346454050925926</c:v>
                </c:pt>
                <c:pt idx="726">
                  <c:v>0.63464912037037036</c:v>
                </c:pt>
                <c:pt idx="727">
                  <c:v>0.63465284722222226</c:v>
                </c:pt>
                <c:pt idx="728">
                  <c:v>0.63465672453703703</c:v>
                </c:pt>
                <c:pt idx="729">
                  <c:v>0.634660474537037</c:v>
                </c:pt>
                <c:pt idx="730">
                  <c:v>0.63466423611111111</c:v>
                </c:pt>
                <c:pt idx="731">
                  <c:v>0.63466812500000003</c:v>
                </c:pt>
                <c:pt idx="732">
                  <c:v>0.63467195601851845</c:v>
                </c:pt>
                <c:pt idx="733">
                  <c:v>0.63467571759259256</c:v>
                </c:pt>
                <c:pt idx="734">
                  <c:v>0.63467954861111109</c:v>
                </c:pt>
                <c:pt idx="735">
                  <c:v>0.63468329861111117</c:v>
                </c:pt>
                <c:pt idx="736">
                  <c:v>0.63468682870370363</c:v>
                </c:pt>
                <c:pt idx="737">
                  <c:v>0.63469038194444438</c:v>
                </c:pt>
                <c:pt idx="738">
                  <c:v>0.63469388888888889</c:v>
                </c:pt>
                <c:pt idx="739">
                  <c:v>0.63469756944444444</c:v>
                </c:pt>
                <c:pt idx="740">
                  <c:v>0.63470108796296298</c:v>
                </c:pt>
                <c:pt idx="741">
                  <c:v>0.63470460648148153</c:v>
                </c:pt>
                <c:pt idx="742">
                  <c:v>0.63470837962962967</c:v>
                </c:pt>
                <c:pt idx="743">
                  <c:v>0.63471194444444445</c:v>
                </c:pt>
                <c:pt idx="744">
                  <c:v>0.63471557870370365</c:v>
                </c:pt>
                <c:pt idx="745">
                  <c:v>0.63471907407407413</c:v>
                </c:pt>
                <c:pt idx="746">
                  <c:v>0.63472261574074074</c:v>
                </c:pt>
                <c:pt idx="747">
                  <c:v>0.63472636574074071</c:v>
                </c:pt>
                <c:pt idx="748">
                  <c:v>0.63472993055555549</c:v>
                </c:pt>
                <c:pt idx="749">
                  <c:v>0.63473387731481479</c:v>
                </c:pt>
                <c:pt idx="750">
                  <c:v>0.63473790509259265</c:v>
                </c:pt>
                <c:pt idx="751">
                  <c:v>0.63474180555555548</c:v>
                </c:pt>
                <c:pt idx="752">
                  <c:v>0.63474554398148142</c:v>
                </c:pt>
                <c:pt idx="753">
                  <c:v>0.63474947916666669</c:v>
                </c:pt>
                <c:pt idx="754">
                  <c:v>0.63475325231481483</c:v>
                </c:pt>
                <c:pt idx="755">
                  <c:v>0.63475704861111104</c:v>
                </c:pt>
                <c:pt idx="756">
                  <c:v>0.63476106481481487</c:v>
                </c:pt>
                <c:pt idx="757">
                  <c:v>0.63476487268518522</c:v>
                </c:pt>
                <c:pt idx="758">
                  <c:v>0.63476861111111116</c:v>
                </c:pt>
                <c:pt idx="759">
                  <c:v>0.63477255787037035</c:v>
                </c:pt>
                <c:pt idx="760">
                  <c:v>0.63477649305555561</c:v>
                </c:pt>
                <c:pt idx="761">
                  <c:v>0.63478020833333326</c:v>
                </c:pt>
                <c:pt idx="762">
                  <c:v>0.63478423611111112</c:v>
                </c:pt>
                <c:pt idx="763">
                  <c:v>0.63478798611111109</c:v>
                </c:pt>
                <c:pt idx="764">
                  <c:v>0.63479155092592598</c:v>
                </c:pt>
                <c:pt idx="765">
                  <c:v>0.63479466435185183</c:v>
                </c:pt>
                <c:pt idx="766">
                  <c:v>0.63479822916666662</c:v>
                </c:pt>
                <c:pt idx="767">
                  <c:v>0.63480196759259255</c:v>
                </c:pt>
                <c:pt idx="768">
                  <c:v>0.63480557870370369</c:v>
                </c:pt>
                <c:pt idx="769">
                  <c:v>0.63480931712962962</c:v>
                </c:pt>
                <c:pt idx="770">
                  <c:v>0.63481322916666671</c:v>
                </c:pt>
                <c:pt idx="771">
                  <c:v>0.6348170486111111</c:v>
                </c:pt>
                <c:pt idx="772">
                  <c:v>0.63482089120370377</c:v>
                </c:pt>
                <c:pt idx="773">
                  <c:v>0.63482483796296296</c:v>
                </c:pt>
                <c:pt idx="774">
                  <c:v>0.63482866898148149</c:v>
                </c:pt>
                <c:pt idx="775">
                  <c:v>0.63483438657407409</c:v>
                </c:pt>
                <c:pt idx="776">
                  <c:v>0.63483822916666666</c:v>
                </c:pt>
                <c:pt idx="777">
                  <c:v>0.63484221064814816</c:v>
                </c:pt>
                <c:pt idx="778">
                  <c:v>0.63484604166666669</c:v>
                </c:pt>
                <c:pt idx="779">
                  <c:v>0.63484978009259263</c:v>
                </c:pt>
                <c:pt idx="780">
                  <c:v>0.63485349537037039</c:v>
                </c:pt>
                <c:pt idx="781">
                  <c:v>0.63485718749999998</c:v>
                </c:pt>
                <c:pt idx="782">
                  <c:v>0.63486077546296293</c:v>
                </c:pt>
                <c:pt idx="783">
                  <c:v>0.63486438657407407</c:v>
                </c:pt>
                <c:pt idx="784">
                  <c:v>0.63486814814814818</c:v>
                </c:pt>
                <c:pt idx="785">
                  <c:v>0.63487201388888892</c:v>
                </c:pt>
                <c:pt idx="786">
                  <c:v>0.6348757986111111</c:v>
                </c:pt>
                <c:pt idx="787">
                  <c:v>0.63487962962962963</c:v>
                </c:pt>
                <c:pt idx="788">
                  <c:v>0.6348835995370371</c:v>
                </c:pt>
                <c:pt idx="789">
                  <c:v>0.6348873611111111</c:v>
                </c:pt>
                <c:pt idx="790">
                  <c:v>0.63489120370370367</c:v>
                </c:pt>
                <c:pt idx="791">
                  <c:v>0.63489512731481479</c:v>
                </c:pt>
                <c:pt idx="792">
                  <c:v>0.6348988888888889</c:v>
                </c:pt>
                <c:pt idx="793">
                  <c:v>0.63490275462962964</c:v>
                </c:pt>
                <c:pt idx="794">
                  <c:v>0.63490667824074076</c:v>
                </c:pt>
                <c:pt idx="795">
                  <c:v>0.63491043981481476</c:v>
                </c:pt>
                <c:pt idx="796">
                  <c:v>0.63491401620370369</c:v>
                </c:pt>
                <c:pt idx="797">
                  <c:v>0.63491768518518521</c:v>
                </c:pt>
                <c:pt idx="798">
                  <c:v>0.63492123842592596</c:v>
                </c:pt>
                <c:pt idx="799">
                  <c:v>0.63492478009259257</c:v>
                </c:pt>
                <c:pt idx="800">
                  <c:v>0.63492844907407409</c:v>
                </c:pt>
                <c:pt idx="801">
                  <c:v>0.63493206018518522</c:v>
                </c:pt>
                <c:pt idx="802">
                  <c:v>0.63493563657407404</c:v>
                </c:pt>
                <c:pt idx="803">
                  <c:v>0.63493913194444451</c:v>
                </c:pt>
                <c:pt idx="804">
                  <c:v>0.63494266203703698</c:v>
                </c:pt>
                <c:pt idx="805">
                  <c:v>0.63494635416666667</c:v>
                </c:pt>
                <c:pt idx="806">
                  <c:v>0.63494991898148145</c:v>
                </c:pt>
                <c:pt idx="807">
                  <c:v>0.6349534375</c:v>
                </c:pt>
                <c:pt idx="808">
                  <c:v>0.63495696759259257</c:v>
                </c:pt>
                <c:pt idx="809">
                  <c:v>0.63496120370370368</c:v>
                </c:pt>
                <c:pt idx="810">
                  <c:v>0.63496490740740741</c:v>
                </c:pt>
                <c:pt idx="811">
                  <c:v>0.6349688541666666</c:v>
                </c:pt>
                <c:pt idx="812">
                  <c:v>0.6349725810185185</c:v>
                </c:pt>
                <c:pt idx="813">
                  <c:v>0.63497634259259261</c:v>
                </c:pt>
                <c:pt idx="814">
                  <c:v>0.63498004629629634</c:v>
                </c:pt>
                <c:pt idx="815">
                  <c:v>0.63498390046296294</c:v>
                </c:pt>
                <c:pt idx="816">
                  <c:v>0.63498777777777782</c:v>
                </c:pt>
                <c:pt idx="817">
                  <c:v>0.63499149305555558</c:v>
                </c:pt>
                <c:pt idx="818">
                  <c:v>0.63499525462962969</c:v>
                </c:pt>
                <c:pt idx="819">
                  <c:v>0.63499901620370369</c:v>
                </c:pt>
                <c:pt idx="820">
                  <c:v>0.63500278935185184</c:v>
                </c:pt>
                <c:pt idx="821">
                  <c:v>0.63500651620370363</c:v>
                </c:pt>
                <c:pt idx="822">
                  <c:v>0.63501048611111111</c:v>
                </c:pt>
                <c:pt idx="823">
                  <c:v>0.63501418981481483</c:v>
                </c:pt>
                <c:pt idx="824">
                  <c:v>0.63501774305555558</c:v>
                </c:pt>
                <c:pt idx="825">
                  <c:v>0.6350214120370371</c:v>
                </c:pt>
                <c:pt idx="826">
                  <c:v>0.63502495370370371</c:v>
                </c:pt>
                <c:pt idx="827">
                  <c:v>0.63502851851851849</c:v>
                </c:pt>
                <c:pt idx="828">
                  <c:v>0.63503210648148145</c:v>
                </c:pt>
                <c:pt idx="829">
                  <c:v>0.6350358796296296</c:v>
                </c:pt>
                <c:pt idx="830">
                  <c:v>0.63503990740740746</c:v>
                </c:pt>
                <c:pt idx="831">
                  <c:v>0.63504369212962963</c:v>
                </c:pt>
                <c:pt idx="832">
                  <c:v>0.63504738425925933</c:v>
                </c:pt>
                <c:pt idx="833">
                  <c:v>0.63505121527777775</c:v>
                </c:pt>
                <c:pt idx="834">
                  <c:v>0.63505501157407407</c:v>
                </c:pt>
                <c:pt idx="835">
                  <c:v>0.6350587152777778</c:v>
                </c:pt>
                <c:pt idx="836">
                  <c:v>0.63506258101851853</c:v>
                </c:pt>
                <c:pt idx="837">
                  <c:v>0.63506643518518524</c:v>
                </c:pt>
                <c:pt idx="838">
                  <c:v>0.63507032407407404</c:v>
                </c:pt>
                <c:pt idx="839">
                  <c:v>0.63507427083333334</c:v>
                </c:pt>
                <c:pt idx="840">
                  <c:v>0.63507797453703707</c:v>
                </c:pt>
                <c:pt idx="841">
                  <c:v>0.63508152777777782</c:v>
                </c:pt>
                <c:pt idx="842">
                  <c:v>0.63508525462962961</c:v>
                </c:pt>
                <c:pt idx="843">
                  <c:v>0.63508880787037036</c:v>
                </c:pt>
                <c:pt idx="844">
                  <c:v>0.63509233796296294</c:v>
                </c:pt>
                <c:pt idx="845">
                  <c:v>0.63509625000000003</c:v>
                </c:pt>
                <c:pt idx="846">
                  <c:v>0.63510011574074077</c:v>
                </c:pt>
                <c:pt idx="847">
                  <c:v>0.63510393518518515</c:v>
                </c:pt>
                <c:pt idx="848">
                  <c:v>0.63510792824074069</c:v>
                </c:pt>
                <c:pt idx="849">
                  <c:v>0.63511173611111105</c:v>
                </c:pt>
                <c:pt idx="850">
                  <c:v>0.63511554398148151</c:v>
                </c:pt>
                <c:pt idx="851">
                  <c:v>0.63511939814814811</c:v>
                </c:pt>
                <c:pt idx="852">
                  <c:v>0.63512327546296299</c:v>
                </c:pt>
                <c:pt idx="853">
                  <c:v>0.63512700231481478</c:v>
                </c:pt>
                <c:pt idx="854">
                  <c:v>0.63513091435185187</c:v>
                </c:pt>
                <c:pt idx="855">
                  <c:v>0.6351347453703704</c:v>
                </c:pt>
                <c:pt idx="856">
                  <c:v>0.63513829861111104</c:v>
                </c:pt>
                <c:pt idx="857">
                  <c:v>0.63514185185185179</c:v>
                </c:pt>
                <c:pt idx="858">
                  <c:v>0.63514538194444448</c:v>
                </c:pt>
                <c:pt idx="859">
                  <c:v>0.63514906250000003</c:v>
                </c:pt>
                <c:pt idx="860">
                  <c:v>0.63515267361111116</c:v>
                </c:pt>
                <c:pt idx="861">
                  <c:v>0.63515621527777777</c:v>
                </c:pt>
                <c:pt idx="862">
                  <c:v>0.63515993055555553</c:v>
                </c:pt>
                <c:pt idx="863">
                  <c:v>0.63516353009259252</c:v>
                </c:pt>
                <c:pt idx="864">
                  <c:v>0.63516708333333327</c:v>
                </c:pt>
                <c:pt idx="865">
                  <c:v>0.63517061342592596</c:v>
                </c:pt>
                <c:pt idx="866">
                  <c:v>0.63517415509259256</c:v>
                </c:pt>
                <c:pt idx="867">
                  <c:v>0.63517784722222226</c:v>
                </c:pt>
                <c:pt idx="868">
                  <c:v>0.63518141203703704</c:v>
                </c:pt>
                <c:pt idx="869">
                  <c:v>0.63518524305555557</c:v>
                </c:pt>
                <c:pt idx="870">
                  <c:v>0.63518931712962956</c:v>
                </c:pt>
                <c:pt idx="871">
                  <c:v>0.63519309027777771</c:v>
                </c:pt>
                <c:pt idx="872">
                  <c:v>0.63519685185185182</c:v>
                </c:pt>
                <c:pt idx="873">
                  <c:v>0.63520077546296294</c:v>
                </c:pt>
                <c:pt idx="874">
                  <c:v>0.6352044907407407</c:v>
                </c:pt>
                <c:pt idx="875">
                  <c:v>0.63520832175925923</c:v>
                </c:pt>
                <c:pt idx="876">
                  <c:v>0.63521241898148151</c:v>
                </c:pt>
                <c:pt idx="877">
                  <c:v>0.63521641203703705</c:v>
                </c:pt>
                <c:pt idx="878">
                  <c:v>0.63522037037037038</c:v>
                </c:pt>
                <c:pt idx="879">
                  <c:v>0.6352244212962963</c:v>
                </c:pt>
                <c:pt idx="880">
                  <c:v>0.63522837962962964</c:v>
                </c:pt>
                <c:pt idx="881">
                  <c:v>0.63523224537037037</c:v>
                </c:pt>
                <c:pt idx="882">
                  <c:v>0.63523628472222227</c:v>
                </c:pt>
                <c:pt idx="883">
                  <c:v>0.63524012731481483</c:v>
                </c:pt>
                <c:pt idx="884">
                  <c:v>0.63524380787037038</c:v>
                </c:pt>
                <c:pt idx="885">
                  <c:v>0.63524759259259256</c:v>
                </c:pt>
                <c:pt idx="886">
                  <c:v>0.63525116898148148</c:v>
                </c:pt>
                <c:pt idx="887">
                  <c:v>0.63525469907407406</c:v>
                </c:pt>
                <c:pt idx="888">
                  <c:v>0.63525853009259259</c:v>
                </c:pt>
                <c:pt idx="889">
                  <c:v>0.6352622916666667</c:v>
                </c:pt>
                <c:pt idx="890">
                  <c:v>0.63526612268518512</c:v>
                </c:pt>
                <c:pt idx="891">
                  <c:v>0.63527017361111116</c:v>
                </c:pt>
                <c:pt idx="892">
                  <c:v>0.63527392361111112</c:v>
                </c:pt>
                <c:pt idx="893">
                  <c:v>0.63527775462962965</c:v>
                </c:pt>
                <c:pt idx="894">
                  <c:v>0.63528171296296299</c:v>
                </c:pt>
                <c:pt idx="895">
                  <c:v>0.63528546296296295</c:v>
                </c:pt>
                <c:pt idx="896">
                  <c:v>0.63528929398148148</c:v>
                </c:pt>
                <c:pt idx="897">
                  <c:v>0.63529319444444443</c:v>
                </c:pt>
                <c:pt idx="898">
                  <c:v>0.63529702546296296</c:v>
                </c:pt>
                <c:pt idx="899">
                  <c:v>0.63530094907407408</c:v>
                </c:pt>
                <c:pt idx="900">
                  <c:v>0.6353046180555556</c:v>
                </c:pt>
                <c:pt idx="901">
                  <c:v>0.63530821759259259</c:v>
                </c:pt>
                <c:pt idx="902">
                  <c:v>0.63531182870370373</c:v>
                </c:pt>
                <c:pt idx="903">
                  <c:v>0.63531542824074072</c:v>
                </c:pt>
                <c:pt idx="904">
                  <c:v>0.63531902777777771</c:v>
                </c:pt>
                <c:pt idx="905">
                  <c:v>0.6353230671296296</c:v>
                </c:pt>
                <c:pt idx="906">
                  <c:v>0.63532687499999996</c:v>
                </c:pt>
                <c:pt idx="907">
                  <c:v>0.63533075231481484</c:v>
                </c:pt>
                <c:pt idx="908">
                  <c:v>0.63533465277777779</c:v>
                </c:pt>
                <c:pt idx="909">
                  <c:v>0.63533851851851852</c:v>
                </c:pt>
                <c:pt idx="910">
                  <c:v>0.63534225694444446</c:v>
                </c:pt>
                <c:pt idx="911">
                  <c:v>0.6353464699074074</c:v>
                </c:pt>
                <c:pt idx="912">
                  <c:v>0.63535026620370372</c:v>
                </c:pt>
                <c:pt idx="913">
                  <c:v>0.63535414351851849</c:v>
                </c:pt>
                <c:pt idx="914">
                  <c:v>0.63535810185185182</c:v>
                </c:pt>
                <c:pt idx="915">
                  <c:v>0.63536192129629632</c:v>
                </c:pt>
                <c:pt idx="916">
                  <c:v>0.63536565972222225</c:v>
                </c:pt>
                <c:pt idx="917">
                  <c:v>0.63536932870370377</c:v>
                </c:pt>
                <c:pt idx="918">
                  <c:v>0.63537287037037038</c:v>
                </c:pt>
                <c:pt idx="919">
                  <c:v>0.63537648148148151</c:v>
                </c:pt>
                <c:pt idx="920">
                  <c:v>0.63538016203703707</c:v>
                </c:pt>
                <c:pt idx="921">
                  <c:v>0.63538373842592588</c:v>
                </c:pt>
                <c:pt idx="922">
                  <c:v>0.63538732638888884</c:v>
                </c:pt>
                <c:pt idx="923">
                  <c:v>0.63539092592592594</c:v>
                </c:pt>
                <c:pt idx="924">
                  <c:v>0.63539452546296293</c:v>
                </c:pt>
                <c:pt idx="925">
                  <c:v>0.63539824074074069</c:v>
                </c:pt>
                <c:pt idx="926">
                  <c:v>0.63540181712962962</c:v>
                </c:pt>
                <c:pt idx="927">
                  <c:v>0.63540539351851855</c:v>
                </c:pt>
                <c:pt idx="928">
                  <c:v>0.63540927083333332</c:v>
                </c:pt>
                <c:pt idx="929">
                  <c:v>0.63541306712962964</c:v>
                </c:pt>
                <c:pt idx="930">
                  <c:v>0.63541688657407402</c:v>
                </c:pt>
                <c:pt idx="931">
                  <c:v>0.63542122685185187</c:v>
                </c:pt>
                <c:pt idx="932">
                  <c:v>0.63542508101851858</c:v>
                </c:pt>
                <c:pt idx="933">
                  <c:v>0.63542895833333335</c:v>
                </c:pt>
                <c:pt idx="934">
                  <c:v>0.63543300925925927</c:v>
                </c:pt>
                <c:pt idx="935">
                  <c:v>0.63543687500000001</c:v>
                </c:pt>
                <c:pt idx="936">
                  <c:v>0.63544064814814816</c:v>
                </c:pt>
                <c:pt idx="937">
                  <c:v>0.63544456018518514</c:v>
                </c:pt>
                <c:pt idx="938">
                  <c:v>0.63544841435185184</c:v>
                </c:pt>
                <c:pt idx="939">
                  <c:v>0.63545221064814816</c:v>
                </c:pt>
                <c:pt idx="940">
                  <c:v>0.63545619212962967</c:v>
                </c:pt>
                <c:pt idx="941">
                  <c:v>0.6354600578703703</c:v>
                </c:pt>
                <c:pt idx="942">
                  <c:v>0.63546388888888894</c:v>
                </c:pt>
                <c:pt idx="943">
                  <c:v>0.63546767361111112</c:v>
                </c:pt>
                <c:pt idx="944">
                  <c:v>0.63547133101851849</c:v>
                </c:pt>
                <c:pt idx="945">
                  <c:v>0.63547494212962963</c:v>
                </c:pt>
                <c:pt idx="946">
                  <c:v>0.63547873842592595</c:v>
                </c:pt>
                <c:pt idx="947">
                  <c:v>0.63548240740740736</c:v>
                </c:pt>
                <c:pt idx="948">
                  <c:v>0.63548627314814821</c:v>
                </c:pt>
                <c:pt idx="949">
                  <c:v>0.6354902546296296</c:v>
                </c:pt>
                <c:pt idx="950">
                  <c:v>0.63549427083333332</c:v>
                </c:pt>
                <c:pt idx="951">
                  <c:v>0.63549809027777771</c:v>
                </c:pt>
                <c:pt idx="952">
                  <c:v>0.63550209490740739</c:v>
                </c:pt>
                <c:pt idx="953">
                  <c:v>0.63550597222222216</c:v>
                </c:pt>
                <c:pt idx="954">
                  <c:v>0.63550986111111107</c:v>
                </c:pt>
                <c:pt idx="955">
                  <c:v>0.63551400462962959</c:v>
                </c:pt>
                <c:pt idx="956">
                  <c:v>0.63551789351851851</c:v>
                </c:pt>
                <c:pt idx="957">
                  <c:v>0.63552195601851846</c:v>
                </c:pt>
                <c:pt idx="958">
                  <c:v>0.63552615740740748</c:v>
                </c:pt>
                <c:pt idx="959">
                  <c:v>0.63553021990740743</c:v>
                </c:pt>
                <c:pt idx="960">
                  <c:v>0.63553409722222221</c:v>
                </c:pt>
                <c:pt idx="961">
                  <c:v>0.63553773148148152</c:v>
                </c:pt>
                <c:pt idx="962">
                  <c:v>0.63554136574074072</c:v>
                </c:pt>
                <c:pt idx="963">
                  <c:v>0.63554516203703704</c:v>
                </c:pt>
                <c:pt idx="964">
                  <c:v>0.63554914351851854</c:v>
                </c:pt>
                <c:pt idx="965">
                  <c:v>0.63555306712962956</c:v>
                </c:pt>
                <c:pt idx="966">
                  <c:v>0.63555687500000002</c:v>
                </c:pt>
                <c:pt idx="967">
                  <c:v>0.63556087962962959</c:v>
                </c:pt>
                <c:pt idx="968">
                  <c:v>0.63556487268518513</c:v>
                </c:pt>
                <c:pt idx="969">
                  <c:v>0.63556875000000002</c:v>
                </c:pt>
                <c:pt idx="970">
                  <c:v>0.63557261574074075</c:v>
                </c:pt>
                <c:pt idx="971">
                  <c:v>0.63557657407407409</c:v>
                </c:pt>
                <c:pt idx="972">
                  <c:v>0.63558050925925924</c:v>
                </c:pt>
                <c:pt idx="973">
                  <c:v>0.63558440972222219</c:v>
                </c:pt>
                <c:pt idx="974">
                  <c:v>0.63558837962962966</c:v>
                </c:pt>
                <c:pt idx="975">
                  <c:v>0.63559204861111118</c:v>
                </c:pt>
                <c:pt idx="976">
                  <c:v>0.63559570601851856</c:v>
                </c:pt>
                <c:pt idx="977">
                  <c:v>0.63559938657407411</c:v>
                </c:pt>
                <c:pt idx="978">
                  <c:v>0.63560304398148149</c:v>
                </c:pt>
                <c:pt idx="979">
                  <c:v>0.63560675925925925</c:v>
                </c:pt>
                <c:pt idx="980">
                  <c:v>0.63561042824074077</c:v>
                </c:pt>
                <c:pt idx="981">
                  <c:v>0.63561407407407411</c:v>
                </c:pt>
                <c:pt idx="982">
                  <c:v>0.63561791666666667</c:v>
                </c:pt>
                <c:pt idx="983">
                  <c:v>0.63562157407407405</c:v>
                </c:pt>
                <c:pt idx="984">
                  <c:v>0.63562521990740739</c:v>
                </c:pt>
                <c:pt idx="985">
                  <c:v>0.63562896990740747</c:v>
                </c:pt>
                <c:pt idx="986">
                  <c:v>0.6356326157407407</c:v>
                </c:pt>
                <c:pt idx="987">
                  <c:v>0.6356364351851852</c:v>
                </c:pt>
                <c:pt idx="988">
                  <c:v>0.63564039351851853</c:v>
                </c:pt>
                <c:pt idx="989">
                  <c:v>0.6356442708333333</c:v>
                </c:pt>
                <c:pt idx="990">
                  <c:v>0.63564812500000001</c:v>
                </c:pt>
                <c:pt idx="991">
                  <c:v>0.63565219907407411</c:v>
                </c:pt>
                <c:pt idx="992">
                  <c:v>0.63565771990740738</c:v>
                </c:pt>
                <c:pt idx="993">
                  <c:v>0.63566155092592591</c:v>
                </c:pt>
                <c:pt idx="994">
                  <c:v>0.63566535879629626</c:v>
                </c:pt>
                <c:pt idx="995">
                  <c:v>0.63566936342592595</c:v>
                </c:pt>
                <c:pt idx="996">
                  <c:v>0.63567314814814813</c:v>
                </c:pt>
                <c:pt idx="997">
                  <c:v>0.63567695601851859</c:v>
                </c:pt>
                <c:pt idx="998">
                  <c:v>0.6356808796296296</c:v>
                </c:pt>
                <c:pt idx="999">
                  <c:v>0.63568472222222228</c:v>
                </c:pt>
                <c:pt idx="1000">
                  <c:v>0.63568853009259263</c:v>
                </c:pt>
                <c:pt idx="1001">
                  <c:v>0.63569239583333337</c:v>
                </c:pt>
                <c:pt idx="1002">
                  <c:v>0.63569599537037036</c:v>
                </c:pt>
                <c:pt idx="1003">
                  <c:v>0.63569960648148149</c:v>
                </c:pt>
                <c:pt idx="1004">
                  <c:v>0.63570319444444445</c:v>
                </c:pt>
                <c:pt idx="1005">
                  <c:v>0.63570677083333338</c:v>
                </c:pt>
                <c:pt idx="1006">
                  <c:v>0.63571072916666671</c:v>
                </c:pt>
                <c:pt idx="1007">
                  <c:v>0.63571452546296292</c:v>
                </c:pt>
                <c:pt idx="1008">
                  <c:v>0.63571837962962963</c:v>
                </c:pt>
                <c:pt idx="1009">
                  <c:v>0.63572230324074075</c:v>
                </c:pt>
                <c:pt idx="1010">
                  <c:v>0.63572615740740746</c:v>
                </c:pt>
                <c:pt idx="1011">
                  <c:v>0.63572991898148146</c:v>
                </c:pt>
                <c:pt idx="1012">
                  <c:v>0.63573393518518517</c:v>
                </c:pt>
                <c:pt idx="1013">
                  <c:v>0.63573781250000005</c:v>
                </c:pt>
                <c:pt idx="1014">
                  <c:v>0.63574155092592599</c:v>
                </c:pt>
                <c:pt idx="1015">
                  <c:v>0.63574567129629633</c:v>
                </c:pt>
                <c:pt idx="1016">
                  <c:v>0.63574945601851851</c:v>
                </c:pt>
                <c:pt idx="1017">
                  <c:v>0.63575339120370378</c:v>
                </c:pt>
                <c:pt idx="1018">
                  <c:v>0.63575707175925922</c:v>
                </c:pt>
                <c:pt idx="1019">
                  <c:v>0.63576070601851853</c:v>
                </c:pt>
                <c:pt idx="1020">
                  <c:v>0.63576434027777784</c:v>
                </c:pt>
                <c:pt idx="1021">
                  <c:v>0.63576812500000002</c:v>
                </c:pt>
                <c:pt idx="1022">
                  <c:v>0.63577206018518517</c:v>
                </c:pt>
                <c:pt idx="1023">
                  <c:v>0.63577587962962967</c:v>
                </c:pt>
                <c:pt idx="1024">
                  <c:v>0.63578001157407404</c:v>
                </c:pt>
                <c:pt idx="1025">
                  <c:v>0.6357838194444444</c:v>
                </c:pt>
                <c:pt idx="1026">
                  <c:v>0.63578770833333331</c:v>
                </c:pt>
                <c:pt idx="1027">
                  <c:v>0.63579173611111106</c:v>
                </c:pt>
                <c:pt idx="1028">
                  <c:v>0.63579559027777777</c:v>
                </c:pt>
                <c:pt idx="1029">
                  <c:v>0.63579938657407409</c:v>
                </c:pt>
                <c:pt idx="1030">
                  <c:v>0.63580351851851857</c:v>
                </c:pt>
                <c:pt idx="1031">
                  <c:v>0.63580741898148141</c:v>
                </c:pt>
                <c:pt idx="1032">
                  <c:v>0.63581129629629629</c:v>
                </c:pt>
                <c:pt idx="1033">
                  <c:v>0.63581511574074068</c:v>
                </c:pt>
                <c:pt idx="1034">
                  <c:v>0.63581874999999999</c:v>
                </c:pt>
                <c:pt idx="1035">
                  <c:v>0.63582177083333336</c:v>
                </c:pt>
                <c:pt idx="1036">
                  <c:v>0.63582556712962968</c:v>
                </c:pt>
                <c:pt idx="1037">
                  <c:v>0.63582921296296291</c:v>
                </c:pt>
                <c:pt idx="1038">
                  <c:v>0.63583284722222222</c:v>
                </c:pt>
                <c:pt idx="1039">
                  <c:v>0.63583645833333335</c:v>
                </c:pt>
                <c:pt idx="1040">
                  <c:v>0.6358401041666667</c:v>
                </c:pt>
                <c:pt idx="1041">
                  <c:v>0.63584385416666667</c:v>
                </c:pt>
                <c:pt idx="1042">
                  <c:v>0.6358474652777778</c:v>
                </c:pt>
                <c:pt idx="1043">
                  <c:v>0.63585108796296297</c:v>
                </c:pt>
                <c:pt idx="1044">
                  <c:v>0.63585486111111111</c:v>
                </c:pt>
                <c:pt idx="1045">
                  <c:v>0.63585851851851849</c:v>
                </c:pt>
                <c:pt idx="1046">
                  <c:v>0.63586234953703702</c:v>
                </c:pt>
                <c:pt idx="1047">
                  <c:v>0.63586637731481488</c:v>
                </c:pt>
                <c:pt idx="1048">
                  <c:v>0.63587024305555551</c:v>
                </c:pt>
                <c:pt idx="1049">
                  <c:v>0.63587414351851856</c:v>
                </c:pt>
                <c:pt idx="1050">
                  <c:v>0.6358781018518519</c:v>
                </c:pt>
                <c:pt idx="1051">
                  <c:v>0.63588201388888888</c:v>
                </c:pt>
                <c:pt idx="1052">
                  <c:v>0.63588583333333337</c:v>
                </c:pt>
                <c:pt idx="1053">
                  <c:v>0.63588986111111112</c:v>
                </c:pt>
                <c:pt idx="1054">
                  <c:v>0.63589370370370368</c:v>
                </c:pt>
                <c:pt idx="1055">
                  <c:v>0.63589755787037039</c:v>
                </c:pt>
                <c:pt idx="1056">
                  <c:v>0.63590158564814814</c:v>
                </c:pt>
                <c:pt idx="1057">
                  <c:v>0.63590547453703705</c:v>
                </c:pt>
                <c:pt idx="1058">
                  <c:v>0.63590929398148155</c:v>
                </c:pt>
                <c:pt idx="1059">
                  <c:v>0.63591329861111112</c:v>
                </c:pt>
                <c:pt idx="1060">
                  <c:v>0.63591710648148148</c:v>
                </c:pt>
                <c:pt idx="1061">
                  <c:v>0.63592015046296291</c:v>
                </c:pt>
                <c:pt idx="1062">
                  <c:v>0.63592392361111105</c:v>
                </c:pt>
                <c:pt idx="1063">
                  <c:v>0.63592758101851854</c:v>
                </c:pt>
                <c:pt idx="1064">
                  <c:v>0.63593122685185188</c:v>
                </c:pt>
                <c:pt idx="1065">
                  <c:v>0.63593490740740743</c:v>
                </c:pt>
                <c:pt idx="1066">
                  <c:v>0.63593878472222221</c:v>
                </c:pt>
                <c:pt idx="1067">
                  <c:v>0.6359428240740741</c:v>
                </c:pt>
                <c:pt idx="1068">
                  <c:v>0.63594662037037042</c:v>
                </c:pt>
                <c:pt idx="1069">
                  <c:v>0.63595041666666663</c:v>
                </c:pt>
                <c:pt idx="1070">
                  <c:v>0.63595430555555554</c:v>
                </c:pt>
                <c:pt idx="1071">
                  <c:v>0.63595807870370369</c:v>
                </c:pt>
                <c:pt idx="1072">
                  <c:v>0.63596194444444443</c:v>
                </c:pt>
                <c:pt idx="1073">
                  <c:v>0.63596583333333334</c:v>
                </c:pt>
                <c:pt idx="1074">
                  <c:v>0.63596959490740745</c:v>
                </c:pt>
                <c:pt idx="1075">
                  <c:v>0.63597341435185184</c:v>
                </c:pt>
                <c:pt idx="1076">
                  <c:v>0.63597739583333335</c:v>
                </c:pt>
                <c:pt idx="1077">
                  <c:v>0.63598113425925928</c:v>
                </c:pt>
                <c:pt idx="1078">
                  <c:v>0.63598476851851848</c:v>
                </c:pt>
                <c:pt idx="1079">
                  <c:v>0.63598849537037039</c:v>
                </c:pt>
                <c:pt idx="1080">
                  <c:v>0.63599210648148141</c:v>
                </c:pt>
                <c:pt idx="1081">
                  <c:v>0.63599574074074072</c:v>
                </c:pt>
                <c:pt idx="1082">
                  <c:v>0.63599964120370367</c:v>
                </c:pt>
                <c:pt idx="1083">
                  <c:v>0.63600343749999999</c:v>
                </c:pt>
                <c:pt idx="1084">
                  <c:v>0.63600715277777775</c:v>
                </c:pt>
                <c:pt idx="1085">
                  <c:v>0.63601109953703705</c:v>
                </c:pt>
                <c:pt idx="1086">
                  <c:v>0.63601491898148155</c:v>
                </c:pt>
                <c:pt idx="1087">
                  <c:v>0.63601864583333334</c:v>
                </c:pt>
                <c:pt idx="1088">
                  <c:v>0.6360226157407407</c:v>
                </c:pt>
                <c:pt idx="1089">
                  <c:v>0.63602640046296299</c:v>
                </c:pt>
                <c:pt idx="1090">
                  <c:v>0.63603018518518517</c:v>
                </c:pt>
                <c:pt idx="1091">
                  <c:v>0.63603421296296292</c:v>
                </c:pt>
                <c:pt idx="1092">
                  <c:v>0.63603802083333327</c:v>
                </c:pt>
                <c:pt idx="1093">
                  <c:v>0.63604158564814817</c:v>
                </c:pt>
                <c:pt idx="1094">
                  <c:v>0.63604524305555554</c:v>
                </c:pt>
                <c:pt idx="1095">
                  <c:v>0.63604890046296292</c:v>
                </c:pt>
                <c:pt idx="1096">
                  <c:v>0.63605253472222223</c:v>
                </c:pt>
                <c:pt idx="1097">
                  <c:v>0.63605608796296298</c:v>
                </c:pt>
                <c:pt idx="1098">
                  <c:v>0.63605968749999997</c:v>
                </c:pt>
                <c:pt idx="1099">
                  <c:v>0.63606347222222226</c:v>
                </c:pt>
                <c:pt idx="1100">
                  <c:v>0.63606710648148146</c:v>
                </c:pt>
                <c:pt idx="1101">
                  <c:v>0.63607071759259259</c:v>
                </c:pt>
                <c:pt idx="1102">
                  <c:v>0.63607445601851853</c:v>
                </c:pt>
                <c:pt idx="1103">
                  <c:v>0.63607805555555552</c:v>
                </c:pt>
                <c:pt idx="1104">
                  <c:v>0.63608163194444445</c:v>
                </c:pt>
                <c:pt idx="1105">
                  <c:v>0.63608520833333337</c:v>
                </c:pt>
                <c:pt idx="1106">
                  <c:v>0.63608898148148152</c:v>
                </c:pt>
                <c:pt idx="1107">
                  <c:v>0.6360927662037037</c:v>
                </c:pt>
                <c:pt idx="1108">
                  <c:v>0.63609657407407405</c:v>
                </c:pt>
                <c:pt idx="1109">
                  <c:v>0.63610027777777778</c:v>
                </c:pt>
                <c:pt idx="1110">
                  <c:v>0.63610425925925929</c:v>
                </c:pt>
                <c:pt idx="1111">
                  <c:v>0.63610813657407406</c:v>
                </c:pt>
                <c:pt idx="1112">
                  <c:v>0.63611194444444441</c:v>
                </c:pt>
                <c:pt idx="1113">
                  <c:v>0.63611591435185189</c:v>
                </c:pt>
                <c:pt idx="1114">
                  <c:v>0.63611981481481483</c:v>
                </c:pt>
                <c:pt idx="1115">
                  <c:v>0.63612371527777778</c:v>
                </c:pt>
                <c:pt idx="1116">
                  <c:v>0.6361276388888889</c:v>
                </c:pt>
                <c:pt idx="1117">
                  <c:v>0.63613143518518511</c:v>
                </c:pt>
                <c:pt idx="1118">
                  <c:v>0.63613532407407403</c:v>
                </c:pt>
                <c:pt idx="1119">
                  <c:v>0.63613917824074073</c:v>
                </c:pt>
                <c:pt idx="1120">
                  <c:v>0.63614303240740744</c:v>
                </c:pt>
                <c:pt idx="1121">
                  <c:v>0.63614665509259261</c:v>
                </c:pt>
                <c:pt idx="1122">
                  <c:v>0.63615040509259257</c:v>
                </c:pt>
                <c:pt idx="1123">
                  <c:v>0.63615402777777774</c:v>
                </c:pt>
                <c:pt idx="1124">
                  <c:v>0.63615765046296302</c:v>
                </c:pt>
                <c:pt idx="1125">
                  <c:v>0.63616155092592586</c:v>
                </c:pt>
                <c:pt idx="1126">
                  <c:v>0.63616552083333333</c:v>
                </c:pt>
                <c:pt idx="1127">
                  <c:v>0.63616931712962965</c:v>
                </c:pt>
                <c:pt idx="1128">
                  <c:v>0.63617333333333337</c:v>
                </c:pt>
                <c:pt idx="1129">
                  <c:v>0.63617719907407411</c:v>
                </c:pt>
                <c:pt idx="1130">
                  <c:v>0.63618109953703705</c:v>
                </c:pt>
                <c:pt idx="1131">
                  <c:v>0.63618518518518519</c:v>
                </c:pt>
                <c:pt idx="1132">
                  <c:v>0.63618908564814813</c:v>
                </c:pt>
                <c:pt idx="1133">
                  <c:v>0.63619288194444445</c:v>
                </c:pt>
                <c:pt idx="1134">
                  <c:v>0.63619694444444441</c:v>
                </c:pt>
                <c:pt idx="1135">
                  <c:v>0.63620083333333333</c:v>
                </c:pt>
                <c:pt idx="1136">
                  <c:v>0.63620478009259263</c:v>
                </c:pt>
                <c:pt idx="1137">
                  <c:v>0.63620853009259259</c:v>
                </c:pt>
                <c:pt idx="1138">
                  <c:v>0.63621216435185179</c:v>
                </c:pt>
                <c:pt idx="1139">
                  <c:v>0.63621579861111111</c:v>
                </c:pt>
                <c:pt idx="1140">
                  <c:v>0.63621956018518522</c:v>
                </c:pt>
                <c:pt idx="1141">
                  <c:v>0.6362234722222222</c:v>
                </c:pt>
                <c:pt idx="1142">
                  <c:v>0.63622728009259266</c:v>
                </c:pt>
                <c:pt idx="1143">
                  <c:v>0.63623133101851848</c:v>
                </c:pt>
                <c:pt idx="1144">
                  <c:v>0.6362352546296296</c:v>
                </c:pt>
                <c:pt idx="1145">
                  <c:v>0.63623916666666669</c:v>
                </c:pt>
                <c:pt idx="1146">
                  <c:v>0.63624339120370366</c:v>
                </c:pt>
                <c:pt idx="1147">
                  <c:v>0.63624721064814815</c:v>
                </c:pt>
                <c:pt idx="1148">
                  <c:v>0.63625108796296292</c:v>
                </c:pt>
                <c:pt idx="1149">
                  <c:v>0.63625506944444443</c:v>
                </c:pt>
                <c:pt idx="1150">
                  <c:v>0.63625885416666661</c:v>
                </c:pt>
                <c:pt idx="1151">
                  <c:v>0.6362627662037037</c:v>
                </c:pt>
                <c:pt idx="1152">
                  <c:v>0.63626652777777781</c:v>
                </c:pt>
                <c:pt idx="1153">
                  <c:v>0.63627015046296298</c:v>
                </c:pt>
                <c:pt idx="1154">
                  <c:v>0.63627379629629632</c:v>
                </c:pt>
                <c:pt idx="1155">
                  <c:v>0.63627755787037044</c:v>
                </c:pt>
                <c:pt idx="1156">
                  <c:v>0.63628127314814809</c:v>
                </c:pt>
                <c:pt idx="1157">
                  <c:v>0.63628491898148154</c:v>
                </c:pt>
                <c:pt idx="1158">
                  <c:v>0.63628880787037034</c:v>
                </c:pt>
                <c:pt idx="1159">
                  <c:v>0.63629246527777783</c:v>
                </c:pt>
                <c:pt idx="1160">
                  <c:v>0.63629611111111106</c:v>
                </c:pt>
                <c:pt idx="1161">
                  <c:v>0.63629990740740738</c:v>
                </c:pt>
                <c:pt idx="1162">
                  <c:v>0.63630354166666669</c:v>
                </c:pt>
                <c:pt idx="1163">
                  <c:v>0.6363072106481481</c:v>
                </c:pt>
                <c:pt idx="1164">
                  <c:v>0.63631084490740741</c:v>
                </c:pt>
                <c:pt idx="1165">
                  <c:v>0.63631466435185191</c:v>
                </c:pt>
                <c:pt idx="1166">
                  <c:v>0.63631868055555552</c:v>
                </c:pt>
                <c:pt idx="1167">
                  <c:v>0.63632247685185184</c:v>
                </c:pt>
                <c:pt idx="1168">
                  <c:v>0.63632638888888893</c:v>
                </c:pt>
                <c:pt idx="1169">
                  <c:v>0.63633030092592591</c:v>
                </c:pt>
                <c:pt idx="1170">
                  <c:v>0.63633407407407405</c:v>
                </c:pt>
                <c:pt idx="1171">
                  <c:v>0.63633796296296297</c:v>
                </c:pt>
                <c:pt idx="1172">
                  <c:v>0.63634189814814812</c:v>
                </c:pt>
                <c:pt idx="1173">
                  <c:v>0.63634569444444444</c:v>
                </c:pt>
                <c:pt idx="1174">
                  <c:v>0.63634960648148142</c:v>
                </c:pt>
                <c:pt idx="1175">
                  <c:v>0.63635362268518525</c:v>
                </c:pt>
                <c:pt idx="1176">
                  <c:v>0.63635747685185184</c:v>
                </c:pt>
                <c:pt idx="1177">
                  <c:v>0.63636136574074076</c:v>
                </c:pt>
                <c:pt idx="1178">
                  <c:v>0.63636528935185188</c:v>
                </c:pt>
                <c:pt idx="1179">
                  <c:v>0.63636912037037041</c:v>
                </c:pt>
                <c:pt idx="1180">
                  <c:v>0.63637270833333337</c:v>
                </c:pt>
                <c:pt idx="1181">
                  <c:v>0.63637638888888892</c:v>
                </c:pt>
                <c:pt idx="1182">
                  <c:v>0.63638000000000006</c:v>
                </c:pt>
                <c:pt idx="1183">
                  <c:v>0.63638359953703705</c:v>
                </c:pt>
                <c:pt idx="1184">
                  <c:v>0.63638761574074076</c:v>
                </c:pt>
                <c:pt idx="1185">
                  <c:v>0.63639314814814818</c:v>
                </c:pt>
                <c:pt idx="1186">
                  <c:v>0.63639706018518516</c:v>
                </c:pt>
                <c:pt idx="1187">
                  <c:v>0.63640077546296292</c:v>
                </c:pt>
                <c:pt idx="1188">
                  <c:v>0.63640475694444443</c:v>
                </c:pt>
                <c:pt idx="1189">
                  <c:v>0.63640866898148152</c:v>
                </c:pt>
                <c:pt idx="1190">
                  <c:v>0.63641254629629629</c:v>
                </c:pt>
                <c:pt idx="1191">
                  <c:v>0.63641659722222221</c:v>
                </c:pt>
                <c:pt idx="1192">
                  <c:v>0.63642037037037036</c:v>
                </c:pt>
                <c:pt idx="1193">
                  <c:v>0.63642429398148148</c:v>
                </c:pt>
                <c:pt idx="1194">
                  <c:v>0.63642832175925923</c:v>
                </c:pt>
                <c:pt idx="1195">
                  <c:v>0.63643222222222218</c:v>
                </c:pt>
                <c:pt idx="1196">
                  <c:v>0.63643577546296293</c:v>
                </c:pt>
                <c:pt idx="1197">
                  <c:v>0.63643956018518522</c:v>
                </c:pt>
                <c:pt idx="1198">
                  <c:v>0.63644318287037038</c:v>
                </c:pt>
                <c:pt idx="1199">
                  <c:v>0.63644678240740737</c:v>
                </c:pt>
                <c:pt idx="1200">
                  <c:v>0.63645056712962966</c:v>
                </c:pt>
                <c:pt idx="1201">
                  <c:v>0.63645449074074067</c:v>
                </c:pt>
                <c:pt idx="1202">
                  <c:v>0.63645832175925932</c:v>
                </c:pt>
                <c:pt idx="1203">
                  <c:v>0.63646238425925927</c:v>
                </c:pt>
                <c:pt idx="1204">
                  <c:v>0.63646616898148145</c:v>
                </c:pt>
                <c:pt idx="1205">
                  <c:v>0.63646998842592595</c:v>
                </c:pt>
                <c:pt idx="1206">
                  <c:v>0.63647395833333331</c:v>
                </c:pt>
                <c:pt idx="1207">
                  <c:v>0.63647775462962963</c:v>
                </c:pt>
                <c:pt idx="1208">
                  <c:v>0.63648163194444451</c:v>
                </c:pt>
                <c:pt idx="1209">
                  <c:v>0.6364856712962963</c:v>
                </c:pt>
                <c:pt idx="1210">
                  <c:v>0.63648954861111118</c:v>
                </c:pt>
                <c:pt idx="1211">
                  <c:v>0.63649314814814817</c:v>
                </c:pt>
                <c:pt idx="1212">
                  <c:v>0.63649685185185179</c:v>
                </c:pt>
                <c:pt idx="1213">
                  <c:v>0.6365004861111111</c:v>
                </c:pt>
                <c:pt idx="1214">
                  <c:v>0.63650416666666665</c:v>
                </c:pt>
                <c:pt idx="1215">
                  <c:v>0.63650776620370364</c:v>
                </c:pt>
                <c:pt idx="1216">
                  <c:v>0.63651137731481489</c:v>
                </c:pt>
                <c:pt idx="1217">
                  <c:v>0.63651513888888889</c:v>
                </c:pt>
                <c:pt idx="1218">
                  <c:v>0.63651872685185185</c:v>
                </c:pt>
                <c:pt idx="1219">
                  <c:v>0.63652230324074077</c:v>
                </c:pt>
                <c:pt idx="1220">
                  <c:v>0.63652601851851853</c:v>
                </c:pt>
                <c:pt idx="1221">
                  <c:v>0.63652983796296303</c:v>
                </c:pt>
                <c:pt idx="1222">
                  <c:v>0.63653343750000002</c:v>
                </c:pt>
                <c:pt idx="1223">
                  <c:v>0.63653717592592596</c:v>
                </c:pt>
                <c:pt idx="1224">
                  <c:v>0.63654105324074073</c:v>
                </c:pt>
                <c:pt idx="1225">
                  <c:v>0.63654496527777782</c:v>
                </c:pt>
                <c:pt idx="1226">
                  <c:v>0.63654888888888894</c:v>
                </c:pt>
                <c:pt idx="1227">
                  <c:v>0.63655270833333333</c:v>
                </c:pt>
                <c:pt idx="1228">
                  <c:v>0.63655650462962965</c:v>
                </c:pt>
                <c:pt idx="1229">
                  <c:v>0.63656038194444442</c:v>
                </c:pt>
                <c:pt idx="1230">
                  <c:v>0.63656428240740748</c:v>
                </c:pt>
                <c:pt idx="1231">
                  <c:v>0.63656813657407407</c:v>
                </c:pt>
                <c:pt idx="1232">
                  <c:v>0.63657203703703702</c:v>
                </c:pt>
                <c:pt idx="1233">
                  <c:v>0.63657594907407411</c:v>
                </c:pt>
                <c:pt idx="1234">
                  <c:v>0.63657975694444446</c:v>
                </c:pt>
                <c:pt idx="1235">
                  <c:v>0.6365836226851852</c:v>
                </c:pt>
                <c:pt idx="1236">
                  <c:v>0.63658747685185191</c:v>
                </c:pt>
                <c:pt idx="1237">
                  <c:v>0.63659146990740745</c:v>
                </c:pt>
                <c:pt idx="1238">
                  <c:v>0.63659542824074078</c:v>
                </c:pt>
                <c:pt idx="1239">
                  <c:v>0.63659920138888892</c:v>
                </c:pt>
                <c:pt idx="1240">
                  <c:v>0.63660277777777774</c:v>
                </c:pt>
                <c:pt idx="1241">
                  <c:v>0.63660644675925926</c:v>
                </c:pt>
                <c:pt idx="1242">
                  <c:v>0.63661010416666663</c:v>
                </c:pt>
                <c:pt idx="1243">
                  <c:v>0.63661413194444438</c:v>
                </c:pt>
                <c:pt idx="1244">
                  <c:v>0.63661825231481484</c:v>
                </c:pt>
                <c:pt idx="1245">
                  <c:v>0.63662221064814817</c:v>
                </c:pt>
                <c:pt idx="1246">
                  <c:v>0.63662600694444438</c:v>
                </c:pt>
                <c:pt idx="1247">
                  <c:v>0.63662986111111108</c:v>
                </c:pt>
                <c:pt idx="1248">
                  <c:v>0.63663375</c:v>
                </c:pt>
                <c:pt idx="1249">
                  <c:v>0.63663755787037035</c:v>
                </c:pt>
                <c:pt idx="1250">
                  <c:v>0.63664148148148147</c:v>
                </c:pt>
                <c:pt idx="1251">
                  <c:v>0.63664542824074077</c:v>
                </c:pt>
                <c:pt idx="1252">
                  <c:v>0.63664928240740737</c:v>
                </c:pt>
                <c:pt idx="1253">
                  <c:v>0.6366532407407407</c:v>
                </c:pt>
                <c:pt idx="1254">
                  <c:v>0.63665711805555558</c:v>
                </c:pt>
                <c:pt idx="1255">
                  <c:v>0.63666071759259257</c:v>
                </c:pt>
                <c:pt idx="1256">
                  <c:v>0.63666450231481486</c:v>
                </c:pt>
                <c:pt idx="1257">
                  <c:v>0.63666813657407406</c:v>
                </c:pt>
                <c:pt idx="1258">
                  <c:v>0.63667180555555558</c:v>
                </c:pt>
                <c:pt idx="1259">
                  <c:v>0.63667557870370373</c:v>
                </c:pt>
                <c:pt idx="1260">
                  <c:v>0.63667944444444446</c:v>
                </c:pt>
                <c:pt idx="1261">
                  <c:v>0.63668344907407404</c:v>
                </c:pt>
                <c:pt idx="1262">
                  <c:v>0.63668734953703698</c:v>
                </c:pt>
                <c:pt idx="1263">
                  <c:v>0.63669113425925927</c:v>
                </c:pt>
                <c:pt idx="1264">
                  <c:v>0.63669510416666664</c:v>
                </c:pt>
                <c:pt idx="1265">
                  <c:v>0.63669912037037035</c:v>
                </c:pt>
                <c:pt idx="1266">
                  <c:v>0.63670299768518512</c:v>
                </c:pt>
                <c:pt idx="1267">
                  <c:v>0.63670681712962962</c:v>
                </c:pt>
                <c:pt idx="1268">
                  <c:v>0.63671081018518516</c:v>
                </c:pt>
                <c:pt idx="1269">
                  <c:v>0.63671472222222225</c:v>
                </c:pt>
                <c:pt idx="1270">
                  <c:v>0.63671835648148145</c:v>
                </c:pt>
                <c:pt idx="1271">
                  <c:v>0.63672200231481479</c:v>
                </c:pt>
                <c:pt idx="1272">
                  <c:v>0.63672562500000007</c:v>
                </c:pt>
                <c:pt idx="1273">
                  <c:v>0.63672931712962966</c:v>
                </c:pt>
                <c:pt idx="1274">
                  <c:v>0.63673297453703703</c:v>
                </c:pt>
                <c:pt idx="1275">
                  <c:v>0.63673664351851855</c:v>
                </c:pt>
                <c:pt idx="1276">
                  <c:v>0.6367405439814815</c:v>
                </c:pt>
                <c:pt idx="1277">
                  <c:v>0.63674421296296291</c:v>
                </c:pt>
                <c:pt idx="1278">
                  <c:v>0.63674783564814819</c:v>
                </c:pt>
                <c:pt idx="1279">
                  <c:v>0.63675159722222219</c:v>
                </c:pt>
                <c:pt idx="1280">
                  <c:v>0.63675525462962967</c:v>
                </c:pt>
                <c:pt idx="1281">
                  <c:v>0.63675887731481484</c:v>
                </c:pt>
                <c:pt idx="1282">
                  <c:v>0.63676252314814807</c:v>
                </c:pt>
                <c:pt idx="1283">
                  <c:v>0.63676635416666671</c:v>
                </c:pt>
                <c:pt idx="1284">
                  <c:v>0.6367703009259259</c:v>
                </c:pt>
                <c:pt idx="1285">
                  <c:v>0.63677413194444443</c:v>
                </c:pt>
                <c:pt idx="1286">
                  <c:v>0.63677796296296296</c:v>
                </c:pt>
                <c:pt idx="1287">
                  <c:v>0.63678194444444447</c:v>
                </c:pt>
                <c:pt idx="1288">
                  <c:v>0.63678597222222222</c:v>
                </c:pt>
                <c:pt idx="1289">
                  <c:v>0.63678990740740737</c:v>
                </c:pt>
                <c:pt idx="1290">
                  <c:v>0.63679364583333331</c:v>
                </c:pt>
                <c:pt idx="1291">
                  <c:v>0.63679761574074079</c:v>
                </c:pt>
                <c:pt idx="1292">
                  <c:v>0.63680164351851853</c:v>
                </c:pt>
                <c:pt idx="1293">
                  <c:v>0.63680554398148148</c:v>
                </c:pt>
                <c:pt idx="1294">
                  <c:v>0.63680959490740741</c:v>
                </c:pt>
                <c:pt idx="1295">
                  <c:v>0.63681357638888891</c:v>
                </c:pt>
                <c:pt idx="1296">
                  <c:v>0.63681745370370368</c:v>
                </c:pt>
                <c:pt idx="1297">
                  <c:v>0.6368213425925926</c:v>
                </c:pt>
                <c:pt idx="1298">
                  <c:v>0.63682501157407401</c:v>
                </c:pt>
                <c:pt idx="1299">
                  <c:v>0.63682869212962967</c:v>
                </c:pt>
                <c:pt idx="1300">
                  <c:v>0.63683250000000002</c:v>
                </c:pt>
                <c:pt idx="1301">
                  <c:v>0.63683621527777778</c:v>
                </c:pt>
                <c:pt idx="1302">
                  <c:v>0.63684013888888891</c:v>
                </c:pt>
                <c:pt idx="1303">
                  <c:v>0.63684420138888886</c:v>
                </c:pt>
                <c:pt idx="1304">
                  <c:v>0.63684814814814816</c:v>
                </c:pt>
                <c:pt idx="1305">
                  <c:v>0.6368520138888889</c:v>
                </c:pt>
                <c:pt idx="1306">
                  <c:v>0.63685606481481483</c:v>
                </c:pt>
                <c:pt idx="1307">
                  <c:v>0.63686006944444451</c:v>
                </c:pt>
                <c:pt idx="1308">
                  <c:v>0.63686412037037032</c:v>
                </c:pt>
                <c:pt idx="1309">
                  <c:v>0.63686825231481481</c:v>
                </c:pt>
                <c:pt idx="1310">
                  <c:v>0.63687223379629632</c:v>
                </c:pt>
                <c:pt idx="1311">
                  <c:v>0.63687621527777771</c:v>
                </c:pt>
                <c:pt idx="1312">
                  <c:v>0.63688025462962961</c:v>
                </c:pt>
                <c:pt idx="1313">
                  <c:v>0.6368840740740741</c:v>
                </c:pt>
                <c:pt idx="1314">
                  <c:v>0.63688776620370369</c:v>
                </c:pt>
                <c:pt idx="1315">
                  <c:v>0.63689156250000001</c:v>
                </c:pt>
                <c:pt idx="1316">
                  <c:v>0.63689523148148142</c:v>
                </c:pt>
                <c:pt idx="1317">
                  <c:v>0.6368989814814815</c:v>
                </c:pt>
                <c:pt idx="1318">
                  <c:v>0.63690296296296289</c:v>
                </c:pt>
                <c:pt idx="1319">
                  <c:v>0.63690695601851854</c:v>
                </c:pt>
                <c:pt idx="1320">
                  <c:v>0.63691091435185188</c:v>
                </c:pt>
                <c:pt idx="1321">
                  <c:v>0.63691491898148145</c:v>
                </c:pt>
                <c:pt idx="1322">
                  <c:v>0.63691907407407411</c:v>
                </c:pt>
                <c:pt idx="1323">
                  <c:v>0.63692300925925927</c:v>
                </c:pt>
                <c:pt idx="1324">
                  <c:v>0.63692685185185183</c:v>
                </c:pt>
                <c:pt idx="1325">
                  <c:v>0.63693096064814814</c:v>
                </c:pt>
                <c:pt idx="1326">
                  <c:v>0.63693489583333329</c:v>
                </c:pt>
                <c:pt idx="1327">
                  <c:v>0.63693881944444442</c:v>
                </c:pt>
                <c:pt idx="1328">
                  <c:v>0.63694274305555554</c:v>
                </c:pt>
                <c:pt idx="1329">
                  <c:v>0.63694652777777783</c:v>
                </c:pt>
                <c:pt idx="1330">
                  <c:v>0.63695020833333327</c:v>
                </c:pt>
                <c:pt idx="1331">
                  <c:v>0.63695409722222218</c:v>
                </c:pt>
                <c:pt idx="1332">
                  <c:v>0.63695778935185188</c:v>
                </c:pt>
                <c:pt idx="1333">
                  <c:v>0.63696148148148146</c:v>
                </c:pt>
                <c:pt idx="1334">
                  <c:v>0.63696533564814817</c:v>
                </c:pt>
                <c:pt idx="1335">
                  <c:v>0.63696899305555554</c:v>
                </c:pt>
                <c:pt idx="1336">
                  <c:v>0.63697276620370369</c:v>
                </c:pt>
                <c:pt idx="1337">
                  <c:v>0.63697638888888886</c:v>
                </c:pt>
                <c:pt idx="1338">
                  <c:v>0.63698006944444441</c:v>
                </c:pt>
                <c:pt idx="1339">
                  <c:v>0.63698383101851852</c:v>
                </c:pt>
                <c:pt idx="1340">
                  <c:v>0.63698756944444446</c:v>
                </c:pt>
                <c:pt idx="1341">
                  <c:v>0.63699148148148155</c:v>
                </c:pt>
                <c:pt idx="1342">
                  <c:v>0.63699559027777775</c:v>
                </c:pt>
                <c:pt idx="1343">
                  <c:v>0.63699954861111108</c:v>
                </c:pt>
                <c:pt idx="1344">
                  <c:v>0.63700343749999999</c:v>
                </c:pt>
                <c:pt idx="1345">
                  <c:v>0.63700748842592592</c:v>
                </c:pt>
                <c:pt idx="1346">
                  <c:v>0.63701143518518522</c:v>
                </c:pt>
                <c:pt idx="1347">
                  <c:v>0.63701527777777778</c:v>
                </c:pt>
                <c:pt idx="1348">
                  <c:v>0.63701930555555553</c:v>
                </c:pt>
                <c:pt idx="1349">
                  <c:v>0.63702332175925924</c:v>
                </c:pt>
                <c:pt idx="1350">
                  <c:v>0.63702725694444451</c:v>
                </c:pt>
                <c:pt idx="1351">
                  <c:v>0.63703116898148149</c:v>
                </c:pt>
                <c:pt idx="1352">
                  <c:v>0.63703521990740741</c:v>
                </c:pt>
                <c:pt idx="1353">
                  <c:v>0.6370391319444445</c:v>
                </c:pt>
                <c:pt idx="1354">
                  <c:v>0.63704303240740734</c:v>
                </c:pt>
                <c:pt idx="1355">
                  <c:v>0.63704687500000001</c:v>
                </c:pt>
                <c:pt idx="1356">
                  <c:v>0.63705055555555556</c:v>
                </c:pt>
                <c:pt idx="1357">
                  <c:v>0.63705420138888891</c:v>
                </c:pt>
                <c:pt idx="1358">
                  <c:v>0.63705793981481484</c:v>
                </c:pt>
                <c:pt idx="1359">
                  <c:v>0.63706163194444443</c:v>
                </c:pt>
                <c:pt idx="1360">
                  <c:v>0.63706553240740738</c:v>
                </c:pt>
                <c:pt idx="1361">
                  <c:v>0.63706954861111109</c:v>
                </c:pt>
                <c:pt idx="1362">
                  <c:v>0.63707343750000001</c:v>
                </c:pt>
                <c:pt idx="1363">
                  <c:v>0.63707728009259257</c:v>
                </c:pt>
                <c:pt idx="1364">
                  <c:v>0.63708127314814822</c:v>
                </c:pt>
                <c:pt idx="1365">
                  <c:v>0.63708515046296299</c:v>
                </c:pt>
                <c:pt idx="1366">
                  <c:v>0.63709092592592598</c:v>
                </c:pt>
                <c:pt idx="1367">
                  <c:v>0.63709481481481478</c:v>
                </c:pt>
                <c:pt idx="1368">
                  <c:v>0.63709887731481485</c:v>
                </c:pt>
                <c:pt idx="1369">
                  <c:v>0.63710287037037039</c:v>
                </c:pt>
                <c:pt idx="1370">
                  <c:v>0.63710682870370372</c:v>
                </c:pt>
                <c:pt idx="1371">
                  <c:v>0.63711065972222225</c:v>
                </c:pt>
                <c:pt idx="1372">
                  <c:v>0.63711436342592587</c:v>
                </c:pt>
                <c:pt idx="1373">
                  <c:v>0.63711802083333335</c:v>
                </c:pt>
                <c:pt idx="1374">
                  <c:v>0.63712180555555553</c:v>
                </c:pt>
                <c:pt idx="1375">
                  <c:v>0.63712569444444445</c:v>
                </c:pt>
                <c:pt idx="1376">
                  <c:v>0.63712953703703701</c:v>
                </c:pt>
                <c:pt idx="1377">
                  <c:v>0.63713355324074072</c:v>
                </c:pt>
                <c:pt idx="1378">
                  <c:v>0.63713753472222223</c:v>
                </c:pt>
                <c:pt idx="1379">
                  <c:v>0.63714137731481479</c:v>
                </c:pt>
                <c:pt idx="1380">
                  <c:v>0.63714541666666669</c:v>
                </c:pt>
                <c:pt idx="1381">
                  <c:v>0.63714932870370367</c:v>
                </c:pt>
                <c:pt idx="1382">
                  <c:v>0.63715311342592595</c:v>
                </c:pt>
                <c:pt idx="1383">
                  <c:v>0.63715746527777772</c:v>
                </c:pt>
                <c:pt idx="1384">
                  <c:v>0.63716119212962963</c:v>
                </c:pt>
                <c:pt idx="1385">
                  <c:v>0.63716515046296296</c:v>
                </c:pt>
                <c:pt idx="1386">
                  <c:v>0.63716899305555552</c:v>
                </c:pt>
                <c:pt idx="1387">
                  <c:v>0.63717268518518522</c:v>
                </c:pt>
                <c:pt idx="1388">
                  <c:v>0.63717636574074077</c:v>
                </c:pt>
                <c:pt idx="1389">
                  <c:v>0.63718017361111112</c:v>
                </c:pt>
                <c:pt idx="1390">
                  <c:v>0.63718385416666667</c:v>
                </c:pt>
                <c:pt idx="1391">
                  <c:v>0.63718751157407405</c:v>
                </c:pt>
                <c:pt idx="1392">
                  <c:v>0.63719136574074076</c:v>
                </c:pt>
                <c:pt idx="1393">
                  <c:v>0.63719503472222228</c:v>
                </c:pt>
                <c:pt idx="1394">
                  <c:v>0.63719871527777772</c:v>
                </c:pt>
                <c:pt idx="1395">
                  <c:v>0.63720238425925924</c:v>
                </c:pt>
                <c:pt idx="1396">
                  <c:v>0.63720605324074076</c:v>
                </c:pt>
                <c:pt idx="1397">
                  <c:v>0.6372098263888889</c:v>
                </c:pt>
                <c:pt idx="1398">
                  <c:v>0.63721349537037042</c:v>
                </c:pt>
                <c:pt idx="1399">
                  <c:v>0.63721736111111105</c:v>
                </c:pt>
                <c:pt idx="1400">
                  <c:v>0.63722130787037035</c:v>
                </c:pt>
                <c:pt idx="1401">
                  <c:v>0.63722526620370368</c:v>
                </c:pt>
                <c:pt idx="1402">
                  <c:v>0.63722921296296298</c:v>
                </c:pt>
                <c:pt idx="1403">
                  <c:v>0.63723336805555553</c:v>
                </c:pt>
                <c:pt idx="1404">
                  <c:v>0.63723740740740742</c:v>
                </c:pt>
                <c:pt idx="1405">
                  <c:v>0.63724143518518517</c:v>
                </c:pt>
                <c:pt idx="1406">
                  <c:v>0.63724543981481485</c:v>
                </c:pt>
                <c:pt idx="1407">
                  <c:v>0.63724949074074078</c:v>
                </c:pt>
                <c:pt idx="1408">
                  <c:v>0.63725340277777776</c:v>
                </c:pt>
                <c:pt idx="1409">
                  <c:v>0.63725730324074081</c:v>
                </c:pt>
                <c:pt idx="1410">
                  <c:v>0.63726126157407414</c:v>
                </c:pt>
                <c:pt idx="1411">
                  <c:v>0.63726516203703698</c:v>
                </c:pt>
                <c:pt idx="1412">
                  <c:v>0.63726913194444446</c:v>
                </c:pt>
                <c:pt idx="1413">
                  <c:v>0.63727299768518519</c:v>
                </c:pt>
                <c:pt idx="1414">
                  <c:v>0.6372766666666666</c:v>
                </c:pt>
                <c:pt idx="1415">
                  <c:v>0.63728032407407409</c:v>
                </c:pt>
                <c:pt idx="1416">
                  <c:v>0.63728409722222223</c:v>
                </c:pt>
                <c:pt idx="1417">
                  <c:v>0.63728780092592585</c:v>
                </c:pt>
                <c:pt idx="1418">
                  <c:v>0.63729172453703697</c:v>
                </c:pt>
                <c:pt idx="1419">
                  <c:v>0.63729579861111108</c:v>
                </c:pt>
                <c:pt idx="1420">
                  <c:v>0.63729969907407413</c:v>
                </c:pt>
                <c:pt idx="1421">
                  <c:v>0.63730348379629631</c:v>
                </c:pt>
                <c:pt idx="1422">
                  <c:v>0.63730750000000003</c:v>
                </c:pt>
                <c:pt idx="1423">
                  <c:v>0.63731142361111115</c:v>
                </c:pt>
                <c:pt idx="1424">
                  <c:v>0.63731530092592592</c:v>
                </c:pt>
                <c:pt idx="1425">
                  <c:v>0.63731935185185185</c:v>
                </c:pt>
                <c:pt idx="1426">
                  <c:v>0.63732320601851855</c:v>
                </c:pt>
                <c:pt idx="1427">
                  <c:v>0.63732719907407409</c:v>
                </c:pt>
                <c:pt idx="1428">
                  <c:v>0.63733128472222222</c:v>
                </c:pt>
                <c:pt idx="1429">
                  <c:v>0.63733521990740738</c:v>
                </c:pt>
                <c:pt idx="1430">
                  <c:v>0.63733892361111111</c:v>
                </c:pt>
                <c:pt idx="1431">
                  <c:v>0.63734280092592599</c:v>
                </c:pt>
                <c:pt idx="1432">
                  <c:v>0.63734651620370364</c:v>
                </c:pt>
                <c:pt idx="1433">
                  <c:v>0.6373503240740741</c:v>
                </c:pt>
                <c:pt idx="1434">
                  <c:v>0.63735437500000003</c:v>
                </c:pt>
                <c:pt idx="1435">
                  <c:v>0.63735840277777778</c:v>
                </c:pt>
                <c:pt idx="1436">
                  <c:v>0.63736246527777773</c:v>
                </c:pt>
                <c:pt idx="1437">
                  <c:v>0.63736659722222222</c:v>
                </c:pt>
                <c:pt idx="1438">
                  <c:v>0.63737056712962958</c:v>
                </c:pt>
                <c:pt idx="1439">
                  <c:v>0.63737457175925927</c:v>
                </c:pt>
                <c:pt idx="1440">
                  <c:v>0.63737863425925922</c:v>
                </c:pt>
                <c:pt idx="1441">
                  <c:v>0.63738270833333333</c:v>
                </c:pt>
                <c:pt idx="1442">
                  <c:v>0.63738665509259262</c:v>
                </c:pt>
                <c:pt idx="1443">
                  <c:v>0.63739070601851855</c:v>
                </c:pt>
                <c:pt idx="1444">
                  <c:v>0.63739454861111111</c:v>
                </c:pt>
                <c:pt idx="1445">
                  <c:v>0.63739831018518511</c:v>
                </c:pt>
                <c:pt idx="1446">
                  <c:v>0.63740199074074078</c:v>
                </c:pt>
                <c:pt idx="1447">
                  <c:v>0.6374056944444445</c:v>
                </c:pt>
                <c:pt idx="1448">
                  <c:v>0.63740936342592591</c:v>
                </c:pt>
                <c:pt idx="1449">
                  <c:v>0.63741313657407406</c:v>
                </c:pt>
                <c:pt idx="1450">
                  <c:v>0.63741687499999999</c:v>
                </c:pt>
                <c:pt idx="1451">
                  <c:v>0.63742055555555555</c:v>
                </c:pt>
                <c:pt idx="1452">
                  <c:v>0.63742437500000004</c:v>
                </c:pt>
                <c:pt idx="1453">
                  <c:v>0.63742807870370377</c:v>
                </c:pt>
                <c:pt idx="1454">
                  <c:v>0.63743177083333336</c:v>
                </c:pt>
                <c:pt idx="1455">
                  <c:v>0.63743564814814813</c:v>
                </c:pt>
                <c:pt idx="1456">
                  <c:v>0.63743940972222224</c:v>
                </c:pt>
                <c:pt idx="1457">
                  <c:v>0.63744341435185181</c:v>
                </c:pt>
                <c:pt idx="1458">
                  <c:v>0.63744752314814812</c:v>
                </c:pt>
                <c:pt idx="1459">
                  <c:v>0.6374515277777778</c:v>
                </c:pt>
                <c:pt idx="1460">
                  <c:v>0.6374555092592592</c:v>
                </c:pt>
                <c:pt idx="1461">
                  <c:v>0.63745976851851849</c:v>
                </c:pt>
                <c:pt idx="1462">
                  <c:v>0.63746383101851845</c:v>
                </c:pt>
                <c:pt idx="1463">
                  <c:v>0.6374678240740741</c:v>
                </c:pt>
                <c:pt idx="1464">
                  <c:v>0.6374718055555556</c:v>
                </c:pt>
                <c:pt idx="1465">
                  <c:v>0.6374758796296297</c:v>
                </c:pt>
                <c:pt idx="1466">
                  <c:v>0.63747981481481475</c:v>
                </c:pt>
                <c:pt idx="1467">
                  <c:v>0.6374838078703704</c:v>
                </c:pt>
                <c:pt idx="1468">
                  <c:v>0.63748798611111113</c:v>
                </c:pt>
                <c:pt idx="1469">
                  <c:v>0.63749202546296291</c:v>
                </c:pt>
                <c:pt idx="1470">
                  <c:v>0.63749605324074077</c:v>
                </c:pt>
                <c:pt idx="1471">
                  <c:v>0.6374998842592593</c:v>
                </c:pt>
                <c:pt idx="1472">
                  <c:v>0.63750361111111109</c:v>
                </c:pt>
                <c:pt idx="1473">
                  <c:v>0.63750741898148144</c:v>
                </c:pt>
                <c:pt idx="1474">
                  <c:v>0.6375112268518518</c:v>
                </c:pt>
                <c:pt idx="1475">
                  <c:v>0.63751513888888889</c:v>
                </c:pt>
                <c:pt idx="1476">
                  <c:v>0.63751922453703702</c:v>
                </c:pt>
                <c:pt idx="1477">
                  <c:v>0.63752336805555554</c:v>
                </c:pt>
                <c:pt idx="1478">
                  <c:v>0.63752753472222223</c:v>
                </c:pt>
                <c:pt idx="1479">
                  <c:v>0.63753155092592595</c:v>
                </c:pt>
                <c:pt idx="1480">
                  <c:v>0.63753552083333331</c:v>
                </c:pt>
                <c:pt idx="1481">
                  <c:v>0.63753959490740741</c:v>
                </c:pt>
                <c:pt idx="1482">
                  <c:v>0.63754361111111113</c:v>
                </c:pt>
                <c:pt idx="1483">
                  <c:v>0.63754765046296302</c:v>
                </c:pt>
                <c:pt idx="1484">
                  <c:v>0.6375516898148148</c:v>
                </c:pt>
                <c:pt idx="1485">
                  <c:v>0.63755584490740735</c:v>
                </c:pt>
                <c:pt idx="1486">
                  <c:v>0.63756150462962957</c:v>
                </c:pt>
                <c:pt idx="1487">
                  <c:v>0.63756537037037042</c:v>
                </c:pt>
                <c:pt idx="1488">
                  <c:v>0.63756920138888884</c:v>
                </c:pt>
                <c:pt idx="1489">
                  <c:v>0.63757298611111113</c:v>
                </c:pt>
                <c:pt idx="1490">
                  <c:v>0.63757700231481484</c:v>
                </c:pt>
                <c:pt idx="1491">
                  <c:v>0.6375811574074074</c:v>
                </c:pt>
                <c:pt idx="1492">
                  <c:v>0.63758525462962956</c:v>
                </c:pt>
                <c:pt idx="1493">
                  <c:v>0.63758931712962963</c:v>
                </c:pt>
                <c:pt idx="1494">
                  <c:v>0.6375933796296297</c:v>
                </c:pt>
                <c:pt idx="1495">
                  <c:v>0.63759743055555551</c:v>
                </c:pt>
                <c:pt idx="1496">
                  <c:v>0.63760145833333326</c:v>
                </c:pt>
                <c:pt idx="1497">
                  <c:v>0.63760545138888891</c:v>
                </c:pt>
                <c:pt idx="1498">
                  <c:v>0.63760962962962964</c:v>
                </c:pt>
                <c:pt idx="1499">
                  <c:v>0.63761361111111114</c:v>
                </c:pt>
                <c:pt idx="1500">
                  <c:v>0.63761763888888889</c:v>
                </c:pt>
                <c:pt idx="1501">
                  <c:v>0.63762150462962963</c:v>
                </c:pt>
                <c:pt idx="1502">
                  <c:v>0.63762524305555557</c:v>
                </c:pt>
                <c:pt idx="1503">
                  <c:v>0.63762900462962968</c:v>
                </c:pt>
                <c:pt idx="1504">
                  <c:v>0.63763295138888887</c:v>
                </c:pt>
                <c:pt idx="1505">
                  <c:v>0.63763670138888895</c:v>
                </c:pt>
                <c:pt idx="1506">
                  <c:v>0.63764047453703709</c:v>
                </c:pt>
                <c:pt idx="1507">
                  <c:v>0.63764430555555551</c:v>
                </c:pt>
                <c:pt idx="1508">
                  <c:v>0.63764805555555559</c:v>
                </c:pt>
                <c:pt idx="1509">
                  <c:v>0.63765178240740739</c:v>
                </c:pt>
                <c:pt idx="1510">
                  <c:v>0.63765572916666668</c:v>
                </c:pt>
                <c:pt idx="1511">
                  <c:v>0.63765945601851859</c:v>
                </c:pt>
                <c:pt idx="1512">
                  <c:v>0.63766318287037038</c:v>
                </c:pt>
                <c:pt idx="1513">
                  <c:v>0.6376673263888889</c:v>
                </c:pt>
                <c:pt idx="1514">
                  <c:v>0.63767133101851858</c:v>
                </c:pt>
                <c:pt idx="1515">
                  <c:v>0.63767539351851854</c:v>
                </c:pt>
                <c:pt idx="1516">
                  <c:v>0.63767957175925927</c:v>
                </c:pt>
                <c:pt idx="1517">
                  <c:v>0.6376836574074074</c:v>
                </c:pt>
                <c:pt idx="1518">
                  <c:v>0.63768766203703697</c:v>
                </c:pt>
                <c:pt idx="1519">
                  <c:v>0.6376916782407408</c:v>
                </c:pt>
                <c:pt idx="1520">
                  <c:v>0.63769577546296297</c:v>
                </c:pt>
                <c:pt idx="1521">
                  <c:v>0.63769981481481486</c:v>
                </c:pt>
                <c:pt idx="1522">
                  <c:v>0.63770386574074067</c:v>
                </c:pt>
                <c:pt idx="1523">
                  <c:v>0.63770798611111112</c:v>
                </c:pt>
                <c:pt idx="1524">
                  <c:v>0.63771195601851849</c:v>
                </c:pt>
                <c:pt idx="1525">
                  <c:v>0.63771598379629635</c:v>
                </c:pt>
                <c:pt idx="1526">
                  <c:v>0.63772009259259266</c:v>
                </c:pt>
                <c:pt idx="1527">
                  <c:v>0.63772394675925925</c:v>
                </c:pt>
                <c:pt idx="1528">
                  <c:v>0.63772777777777778</c:v>
                </c:pt>
                <c:pt idx="1529">
                  <c:v>0.63773160879629631</c:v>
                </c:pt>
                <c:pt idx="1530">
                  <c:v>0.63773540509259263</c:v>
                </c:pt>
                <c:pt idx="1531">
                  <c:v>0.6377392476851852</c:v>
                </c:pt>
                <c:pt idx="1532">
                  <c:v>0.63774340277777775</c:v>
                </c:pt>
                <c:pt idx="1533">
                  <c:v>0.63774776620370377</c:v>
                </c:pt>
                <c:pt idx="1534">
                  <c:v>0.63775179398148152</c:v>
                </c:pt>
                <c:pt idx="1535">
                  <c:v>0.63775572916666667</c:v>
                </c:pt>
                <c:pt idx="1536">
                  <c:v>0.63775987268518519</c:v>
                </c:pt>
                <c:pt idx="1537">
                  <c:v>0.63776388888888891</c:v>
                </c:pt>
                <c:pt idx="1538">
                  <c:v>0.63776785879629627</c:v>
                </c:pt>
                <c:pt idx="1539">
                  <c:v>0.63777197916666661</c:v>
                </c:pt>
                <c:pt idx="1540">
                  <c:v>0.63777593749999995</c:v>
                </c:pt>
                <c:pt idx="1541">
                  <c:v>0.63777989583333328</c:v>
                </c:pt>
                <c:pt idx="1542">
                  <c:v>0.63778392361111114</c:v>
                </c:pt>
                <c:pt idx="1543">
                  <c:v>0.6377876388888889</c:v>
                </c:pt>
                <c:pt idx="1544">
                  <c:v>0.63779137731481483</c:v>
                </c:pt>
                <c:pt idx="1545">
                  <c:v>0.63779516203703701</c:v>
                </c:pt>
                <c:pt idx="1546">
                  <c:v>0.63779891203703698</c:v>
                </c:pt>
                <c:pt idx="1547">
                  <c:v>0.6378028356481481</c:v>
                </c:pt>
                <c:pt idx="1548">
                  <c:v>0.6378069097222222</c:v>
                </c:pt>
                <c:pt idx="1549">
                  <c:v>0.63781106481481487</c:v>
                </c:pt>
                <c:pt idx="1550">
                  <c:v>0.63781505787037041</c:v>
                </c:pt>
                <c:pt idx="1551">
                  <c:v>0.63781902777777777</c:v>
                </c:pt>
                <c:pt idx="1552">
                  <c:v>0.63782313657407408</c:v>
                </c:pt>
                <c:pt idx="1553">
                  <c:v>0.63782711805555559</c:v>
                </c:pt>
                <c:pt idx="1554">
                  <c:v>0.63783111111111113</c:v>
                </c:pt>
                <c:pt idx="1555">
                  <c:v>0.63783528935185185</c:v>
                </c:pt>
                <c:pt idx="1556">
                  <c:v>0.6378393171296296</c:v>
                </c:pt>
                <c:pt idx="1557">
                  <c:v>0.63784329861111111</c:v>
                </c:pt>
                <c:pt idx="1558">
                  <c:v>0.63784717592592599</c:v>
                </c:pt>
                <c:pt idx="1559">
                  <c:v>0.63785089120370364</c:v>
                </c:pt>
                <c:pt idx="1560">
                  <c:v>0.63785462962962958</c:v>
                </c:pt>
                <c:pt idx="1561">
                  <c:v>0.63785848379629628</c:v>
                </c:pt>
                <c:pt idx="1562">
                  <c:v>0.63786226851851857</c:v>
                </c:pt>
                <c:pt idx="1563">
                  <c:v>0.63786605324074075</c:v>
                </c:pt>
                <c:pt idx="1564">
                  <c:v>0.6378699537037037</c:v>
                </c:pt>
                <c:pt idx="1565">
                  <c:v>0.63787368055555549</c:v>
                </c:pt>
                <c:pt idx="1566">
                  <c:v>0.63787740740740739</c:v>
                </c:pt>
                <c:pt idx="1567">
                  <c:v>0.63788128472222227</c:v>
                </c:pt>
                <c:pt idx="1568">
                  <c:v>0.63788502314814821</c:v>
                </c:pt>
                <c:pt idx="1569">
                  <c:v>0.63788875</c:v>
                </c:pt>
                <c:pt idx="1570">
                  <c:v>0.63789460648148155</c:v>
                </c:pt>
                <c:pt idx="1571">
                  <c:v>0.6378988541666667</c:v>
                </c:pt>
                <c:pt idx="1572">
                  <c:v>0.63790288194444444</c:v>
                </c:pt>
                <c:pt idx="1573">
                  <c:v>0.63790699074074075</c:v>
                </c:pt>
                <c:pt idx="1574">
                  <c:v>0.63791106481481485</c:v>
                </c:pt>
                <c:pt idx="1575">
                  <c:v>0.63791538194444442</c:v>
                </c:pt>
                <c:pt idx="1576">
                  <c:v>0.63791934027777775</c:v>
                </c:pt>
                <c:pt idx="1577">
                  <c:v>0.63792328703703705</c:v>
                </c:pt>
                <c:pt idx="1578">
                  <c:v>0.6379274768518518</c:v>
                </c:pt>
                <c:pt idx="1579">
                  <c:v>0.63793135416666669</c:v>
                </c:pt>
                <c:pt idx="1580">
                  <c:v>0.6379353703703704</c:v>
                </c:pt>
                <c:pt idx="1581">
                  <c:v>0.63793943287037036</c:v>
                </c:pt>
                <c:pt idx="1582">
                  <c:v>0.63794349537037032</c:v>
                </c:pt>
                <c:pt idx="1583">
                  <c:v>0.6379475</c:v>
                </c:pt>
                <c:pt idx="1584">
                  <c:v>0.63795130787037035</c:v>
                </c:pt>
                <c:pt idx="1585">
                  <c:v>0.63795449074074073</c:v>
                </c:pt>
                <c:pt idx="1586">
                  <c:v>0.63795818287037032</c:v>
                </c:pt>
                <c:pt idx="1587">
                  <c:v>0.63796203703703702</c:v>
                </c:pt>
                <c:pt idx="1588">
                  <c:v>0.63796587962962958</c:v>
                </c:pt>
                <c:pt idx="1589">
                  <c:v>0.63796982638888888</c:v>
                </c:pt>
                <c:pt idx="1590">
                  <c:v>0.63797392361111116</c:v>
                </c:pt>
                <c:pt idx="1591">
                  <c:v>0.63797799768518515</c:v>
                </c:pt>
                <c:pt idx="1592">
                  <c:v>0.63798193287037031</c:v>
                </c:pt>
                <c:pt idx="1593">
                  <c:v>0.63798612268518518</c:v>
                </c:pt>
                <c:pt idx="1594">
                  <c:v>0.63799023148148148</c:v>
                </c:pt>
                <c:pt idx="1595">
                  <c:v>0.63799423611111117</c:v>
                </c:pt>
                <c:pt idx="1596">
                  <c:v>0.63799837962962969</c:v>
                </c:pt>
                <c:pt idx="1597">
                  <c:v>0.63800251157407406</c:v>
                </c:pt>
                <c:pt idx="1598">
                  <c:v>0.63800656249999999</c:v>
                </c:pt>
                <c:pt idx="1599">
                  <c:v>0.63801056712962956</c:v>
                </c:pt>
                <c:pt idx="1600">
                  <c:v>0.63801449074074068</c:v>
                </c:pt>
                <c:pt idx="1601">
                  <c:v>0.63801818287037038</c:v>
                </c:pt>
                <c:pt idx="1602">
                  <c:v>0.63802187500000007</c:v>
                </c:pt>
                <c:pt idx="1603">
                  <c:v>0.63802577546296291</c:v>
                </c:pt>
                <c:pt idx="1604">
                  <c:v>0.63802971064814817</c:v>
                </c:pt>
                <c:pt idx="1605">
                  <c:v>0.63803368055555554</c:v>
                </c:pt>
                <c:pt idx="1606">
                  <c:v>0.63803797453703703</c:v>
                </c:pt>
                <c:pt idx="1607">
                  <c:v>0.63804231481481477</c:v>
                </c:pt>
                <c:pt idx="1608">
                  <c:v>0.63804637731481484</c:v>
                </c:pt>
                <c:pt idx="1609">
                  <c:v>0.63805105324074074</c:v>
                </c:pt>
                <c:pt idx="1610">
                  <c:v>0.63805556712962963</c:v>
                </c:pt>
                <c:pt idx="1611">
                  <c:v>0.63805973379629632</c:v>
                </c:pt>
                <c:pt idx="1612">
                  <c:v>0.63806387731481484</c:v>
                </c:pt>
                <c:pt idx="1613">
                  <c:v>0.6380679398148148</c:v>
                </c:pt>
                <c:pt idx="1614">
                  <c:v>0.63807185185185189</c:v>
                </c:pt>
                <c:pt idx="1615">
                  <c:v>0.63807565972222224</c:v>
                </c:pt>
                <c:pt idx="1616">
                  <c:v>0.63807951388888895</c:v>
                </c:pt>
                <c:pt idx="1617">
                  <c:v>0.63808362268518515</c:v>
                </c:pt>
                <c:pt idx="1618">
                  <c:v>0.63808741898148147</c:v>
                </c:pt>
                <c:pt idx="1619">
                  <c:v>0.63809123842592597</c:v>
                </c:pt>
                <c:pt idx="1620">
                  <c:v>0.63809538194444448</c:v>
                </c:pt>
                <c:pt idx="1621">
                  <c:v>0.63809935185185185</c:v>
                </c:pt>
                <c:pt idx="1622">
                  <c:v>0.63810312499999999</c:v>
                </c:pt>
                <c:pt idx="1623">
                  <c:v>0.63810715277777774</c:v>
                </c:pt>
                <c:pt idx="1624">
                  <c:v>0.63811155092592597</c:v>
                </c:pt>
                <c:pt idx="1625">
                  <c:v>0.63811564814814814</c:v>
                </c:pt>
                <c:pt idx="1626">
                  <c:v>0.63812026620370366</c:v>
                </c:pt>
                <c:pt idx="1627">
                  <c:v>0.63812459490740736</c:v>
                </c:pt>
                <c:pt idx="1628">
                  <c:v>0.63812871527777781</c:v>
                </c:pt>
                <c:pt idx="1629">
                  <c:v>0.63813337962962968</c:v>
                </c:pt>
                <c:pt idx="1630">
                  <c:v>0.6381378703703704</c:v>
                </c:pt>
                <c:pt idx="1631">
                  <c:v>0.63814216435185178</c:v>
                </c:pt>
                <c:pt idx="1632">
                  <c:v>0.63814670138888896</c:v>
                </c:pt>
                <c:pt idx="1633">
                  <c:v>0.63815096064814814</c:v>
                </c:pt>
                <c:pt idx="1634">
                  <c:v>0.63815542824074079</c:v>
                </c:pt>
                <c:pt idx="1635">
                  <c:v>0.63815987268518526</c:v>
                </c:pt>
                <c:pt idx="1636">
                  <c:v>0.63816443287037039</c:v>
                </c:pt>
                <c:pt idx="1637">
                  <c:v>0.63817032407407404</c:v>
                </c:pt>
                <c:pt idx="1638">
                  <c:v>0.63817449074074073</c:v>
                </c:pt>
                <c:pt idx="1639">
                  <c:v>0.6381782407407407</c:v>
                </c:pt>
                <c:pt idx="1640">
                  <c:v>0.63818233796296298</c:v>
                </c:pt>
                <c:pt idx="1641">
                  <c:v>0.63818655092592591</c:v>
                </c:pt>
                <c:pt idx="1642">
                  <c:v>0.6381906828703704</c:v>
                </c:pt>
                <c:pt idx="1643">
                  <c:v>0.63819519675925929</c:v>
                </c:pt>
                <c:pt idx="1644">
                  <c:v>0.63819965277777779</c:v>
                </c:pt>
                <c:pt idx="1645">
                  <c:v>0.63820424768518513</c:v>
                </c:pt>
                <c:pt idx="1646">
                  <c:v>0.63820892361111115</c:v>
                </c:pt>
                <c:pt idx="1647">
                  <c:v>0.63821409722222222</c:v>
                </c:pt>
                <c:pt idx="1648">
                  <c:v>0.63821886574074072</c:v>
                </c:pt>
                <c:pt idx="1649">
                  <c:v>0.63822342592592596</c:v>
                </c:pt>
                <c:pt idx="1650">
                  <c:v>0.63822776620370369</c:v>
                </c:pt>
                <c:pt idx="1651">
                  <c:v>0.63823201388888895</c:v>
                </c:pt>
                <c:pt idx="1652">
                  <c:v>0.63823581018518516</c:v>
                </c:pt>
                <c:pt idx="1653">
                  <c:v>0.6382400578703703</c:v>
                </c:pt>
                <c:pt idx="1654">
                  <c:v>0.6382440046296296</c:v>
                </c:pt>
                <c:pt idx="1655">
                  <c:v>0.63824799768518525</c:v>
                </c:pt>
                <c:pt idx="1656">
                  <c:v>0.6382521527777778</c:v>
                </c:pt>
                <c:pt idx="1657">
                  <c:v>0.63825750000000003</c:v>
                </c:pt>
                <c:pt idx="1658">
                  <c:v>0.63826202546296296</c:v>
                </c:pt>
                <c:pt idx="1659">
                  <c:v>0.63826655092592588</c:v>
                </c:pt>
                <c:pt idx="1660">
                  <c:v>0.63827101851851853</c:v>
                </c:pt>
                <c:pt idx="1661">
                  <c:v>0.63827530092592599</c:v>
                </c:pt>
                <c:pt idx="1662">
                  <c:v>0.63828038194444447</c:v>
                </c:pt>
                <c:pt idx="1663">
                  <c:v>0.63828440972222222</c:v>
                </c:pt>
                <c:pt idx="1664">
                  <c:v>0.63828883101851852</c:v>
                </c:pt>
                <c:pt idx="1665">
                  <c:v>0.63829303240740742</c:v>
                </c:pt>
                <c:pt idx="1666">
                  <c:v>0.63829709490740738</c:v>
                </c:pt>
                <c:pt idx="1667">
                  <c:v>0.63830105324074071</c:v>
                </c:pt>
                <c:pt idx="1668">
                  <c:v>0.63830506944444443</c:v>
                </c:pt>
                <c:pt idx="1669">
                  <c:v>0.63830901620370373</c:v>
                </c:pt>
                <c:pt idx="1670">
                  <c:v>0.63831303240740744</c:v>
                </c:pt>
                <c:pt idx="1671">
                  <c:v>0.6383170949074074</c:v>
                </c:pt>
                <c:pt idx="1672">
                  <c:v>0.63832112268518515</c:v>
                </c:pt>
                <c:pt idx="1673">
                  <c:v>0.63832530092592588</c:v>
                </c:pt>
                <c:pt idx="1674">
                  <c:v>0.63832932870370374</c:v>
                </c:pt>
                <c:pt idx="1675">
                  <c:v>0.63833361111111109</c:v>
                </c:pt>
                <c:pt idx="1676">
                  <c:v>0.63833748842592597</c:v>
                </c:pt>
                <c:pt idx="1677">
                  <c:v>0.6383415740740741</c:v>
                </c:pt>
                <c:pt idx="1678">
                  <c:v>0.63834593750000002</c:v>
                </c:pt>
                <c:pt idx="1679">
                  <c:v>0.63835031249999996</c:v>
                </c:pt>
                <c:pt idx="1680">
                  <c:v>0.63835464120370367</c:v>
                </c:pt>
                <c:pt idx="1681">
                  <c:v>0.63835888888888892</c:v>
                </c:pt>
                <c:pt idx="1682">
                  <c:v>0.63836307870370368</c:v>
                </c:pt>
                <c:pt idx="1683">
                  <c:v>0.63836714120370364</c:v>
                </c:pt>
                <c:pt idx="1684">
                  <c:v>0.63837123842592591</c:v>
                </c:pt>
                <c:pt idx="1685">
                  <c:v>0.63837567129629635</c:v>
                </c:pt>
                <c:pt idx="1686">
                  <c:v>0.63837980324074073</c:v>
                </c:pt>
                <c:pt idx="1687">
                  <c:v>0.63838400462962963</c:v>
                </c:pt>
                <c:pt idx="1688">
                  <c:v>0.63838837962962958</c:v>
                </c:pt>
                <c:pt idx="1689">
                  <c:v>0.63839302083333338</c:v>
                </c:pt>
                <c:pt idx="1690">
                  <c:v>0.63839724537037035</c:v>
                </c:pt>
                <c:pt idx="1691">
                  <c:v>0.63840127314814821</c:v>
                </c:pt>
                <c:pt idx="1692">
                  <c:v>0.63840523148148154</c:v>
                </c:pt>
                <c:pt idx="1693">
                  <c:v>0.63840922453703708</c:v>
                </c:pt>
                <c:pt idx="1694">
                  <c:v>0.63841310185185185</c:v>
                </c:pt>
                <c:pt idx="1695">
                  <c:v>0.63841730324074075</c:v>
                </c:pt>
                <c:pt idx="1696">
                  <c:v>0.63842165509259263</c:v>
                </c:pt>
                <c:pt idx="1697">
                  <c:v>0.63842592592592595</c:v>
                </c:pt>
                <c:pt idx="1698">
                  <c:v>0.63843004629629629</c:v>
                </c:pt>
                <c:pt idx="1699">
                  <c:v>0.63843449074074077</c:v>
                </c:pt>
                <c:pt idx="1700">
                  <c:v>0.63843900462962966</c:v>
                </c:pt>
                <c:pt idx="1701">
                  <c:v>0.63844340277777778</c:v>
                </c:pt>
                <c:pt idx="1702">
                  <c:v>0.63844763888888889</c:v>
                </c:pt>
                <c:pt idx="1703">
                  <c:v>0.63845215277777778</c:v>
                </c:pt>
                <c:pt idx="1704">
                  <c:v>0.63845657407407408</c:v>
                </c:pt>
                <c:pt idx="1705">
                  <c:v>0.63846079861111116</c:v>
                </c:pt>
                <c:pt idx="1706">
                  <c:v>0.63846472222222228</c:v>
                </c:pt>
                <c:pt idx="1707">
                  <c:v>0.6384688657407408</c:v>
                </c:pt>
                <c:pt idx="1708">
                  <c:v>0.63847378472222227</c:v>
                </c:pt>
                <c:pt idx="1709">
                  <c:v>0.6384777430555556</c:v>
                </c:pt>
                <c:pt idx="1710">
                  <c:v>0.63848193287037036</c:v>
                </c:pt>
                <c:pt idx="1711">
                  <c:v>0.63848638888888887</c:v>
                </c:pt>
                <c:pt idx="1712">
                  <c:v>0.63849072916666672</c:v>
                </c:pt>
                <c:pt idx="1713">
                  <c:v>0.63849509259259263</c:v>
                </c:pt>
                <c:pt idx="1714">
                  <c:v>0.63849954861111113</c:v>
                </c:pt>
                <c:pt idx="1715">
                  <c:v>0.63850600694444448</c:v>
                </c:pt>
                <c:pt idx="1716">
                  <c:v>0.63851025462962963</c:v>
                </c:pt>
                <c:pt idx="1717">
                  <c:v>0.63851489583333332</c:v>
                </c:pt>
                <c:pt idx="1718">
                  <c:v>0.63851920138888885</c:v>
                </c:pt>
                <c:pt idx="1719">
                  <c:v>0.63852304398148141</c:v>
                </c:pt>
                <c:pt idx="1720">
                  <c:v>0.63852729166666666</c:v>
                </c:pt>
                <c:pt idx="1721">
                  <c:v>0.6385312847222222</c:v>
                </c:pt>
                <c:pt idx="1722">
                  <c:v>0.63853533564814813</c:v>
                </c:pt>
                <c:pt idx="1723">
                  <c:v>0.63853925925925925</c:v>
                </c:pt>
                <c:pt idx="1724">
                  <c:v>0.63854331018518518</c:v>
                </c:pt>
                <c:pt idx="1725">
                  <c:v>0.63854716435185188</c:v>
                </c:pt>
                <c:pt idx="1726">
                  <c:v>0.63855119212962963</c:v>
                </c:pt>
                <c:pt idx="1727">
                  <c:v>0.63855533564814815</c:v>
                </c:pt>
                <c:pt idx="1728">
                  <c:v>0.63855935185185186</c:v>
                </c:pt>
                <c:pt idx="1729">
                  <c:v>0.63856326388888884</c:v>
                </c:pt>
                <c:pt idx="1730">
                  <c:v>0.63856734953703709</c:v>
                </c:pt>
                <c:pt idx="1731">
                  <c:v>0.63857144675925925</c:v>
                </c:pt>
                <c:pt idx="1732">
                  <c:v>0.63857611111111112</c:v>
                </c:pt>
                <c:pt idx="1733">
                  <c:v>0.63858012731481484</c:v>
                </c:pt>
                <c:pt idx="1734">
                  <c:v>0.63858451388888893</c:v>
                </c:pt>
                <c:pt idx="1735">
                  <c:v>0.63858881944444446</c:v>
                </c:pt>
                <c:pt idx="1736">
                  <c:v>0.63859310185185192</c:v>
                </c:pt>
                <c:pt idx="1737">
                  <c:v>0.63859736111111109</c:v>
                </c:pt>
                <c:pt idx="1738">
                  <c:v>0.63860197916666672</c:v>
                </c:pt>
                <c:pt idx="1739">
                  <c:v>0.63860621527777772</c:v>
                </c:pt>
                <c:pt idx="1740">
                  <c:v>0.63861052083333336</c:v>
                </c:pt>
                <c:pt idx="1741">
                  <c:v>0.63861449074074073</c:v>
                </c:pt>
                <c:pt idx="1742">
                  <c:v>0.63861901620370365</c:v>
                </c:pt>
                <c:pt idx="1743">
                  <c:v>0.63862331018518514</c:v>
                </c:pt>
                <c:pt idx="1744">
                  <c:v>0.63862714120370367</c:v>
                </c:pt>
                <c:pt idx="1745">
                  <c:v>0.63863130787037037</c:v>
                </c:pt>
                <c:pt idx="1746">
                  <c:v>0.63863517361111111</c:v>
                </c:pt>
                <c:pt idx="1747">
                  <c:v>0.63863914351851847</c:v>
                </c:pt>
                <c:pt idx="1748">
                  <c:v>0.63864319444444451</c:v>
                </c:pt>
                <c:pt idx="1749">
                  <c:v>0.63864766203703704</c:v>
                </c:pt>
                <c:pt idx="1750">
                  <c:v>0.63865192129629633</c:v>
                </c:pt>
                <c:pt idx="1751">
                  <c:v>0.63865625000000004</c:v>
                </c:pt>
                <c:pt idx="1752">
                  <c:v>0.63866055555555556</c:v>
                </c:pt>
                <c:pt idx="1753">
                  <c:v>0.63866493055555551</c:v>
                </c:pt>
                <c:pt idx="1754">
                  <c:v>0.63866915509259259</c:v>
                </c:pt>
                <c:pt idx="1755">
                  <c:v>0.63867322916666669</c:v>
                </c:pt>
                <c:pt idx="1756">
                  <c:v>0.6386778125</c:v>
                </c:pt>
                <c:pt idx="1757">
                  <c:v>0.63868230324074071</c:v>
                </c:pt>
                <c:pt idx="1758">
                  <c:v>0.6386864351851852</c:v>
                </c:pt>
                <c:pt idx="1759">
                  <c:v>0.63869026620370373</c:v>
                </c:pt>
                <c:pt idx="1760">
                  <c:v>0.63869428240740744</c:v>
                </c:pt>
                <c:pt idx="1761">
                  <c:v>0.63869829861111105</c:v>
                </c:pt>
                <c:pt idx="1762">
                  <c:v>0.6387021643518519</c:v>
                </c:pt>
                <c:pt idx="1763">
                  <c:v>0.63870658564814808</c:v>
                </c:pt>
                <c:pt idx="1764">
                  <c:v>0.63871065972222218</c:v>
                </c:pt>
                <c:pt idx="1765">
                  <c:v>0.63871472222222225</c:v>
                </c:pt>
                <c:pt idx="1766">
                  <c:v>0.63871886574074077</c:v>
                </c:pt>
                <c:pt idx="1767">
                  <c:v>0.63872332175925928</c:v>
                </c:pt>
                <c:pt idx="1768">
                  <c:v>0.63872755787037039</c:v>
                </c:pt>
                <c:pt idx="1769">
                  <c:v>0.63873170138888891</c:v>
                </c:pt>
                <c:pt idx="1770">
                  <c:v>0.63873616898148144</c:v>
                </c:pt>
                <c:pt idx="1771">
                  <c:v>0.63874049768518526</c:v>
                </c:pt>
                <c:pt idx="1772">
                  <c:v>0.63874459490740743</c:v>
                </c:pt>
                <c:pt idx="1773">
                  <c:v>0.63874868055555556</c:v>
                </c:pt>
                <c:pt idx="1774">
                  <c:v>0.6387525462962963</c:v>
                </c:pt>
                <c:pt idx="1775">
                  <c:v>0.63875658564814819</c:v>
                </c:pt>
                <c:pt idx="1776">
                  <c:v>0.63876106481481487</c:v>
                </c:pt>
                <c:pt idx="1777">
                  <c:v>0.63876500000000003</c:v>
                </c:pt>
                <c:pt idx="1778">
                  <c:v>0.63876899305555557</c:v>
                </c:pt>
                <c:pt idx="1779">
                  <c:v>0.63877289351851851</c:v>
                </c:pt>
                <c:pt idx="1780">
                  <c:v>0.63877674768518522</c:v>
                </c:pt>
                <c:pt idx="1781">
                  <c:v>0.63878077546296297</c:v>
                </c:pt>
                <c:pt idx="1782">
                  <c:v>0.63878607638888896</c:v>
                </c:pt>
                <c:pt idx="1783">
                  <c:v>0.63878990740740738</c:v>
                </c:pt>
                <c:pt idx="1784">
                  <c:v>0.63879387731481485</c:v>
                </c:pt>
                <c:pt idx="1785">
                  <c:v>0.63879797453703702</c:v>
                </c:pt>
                <c:pt idx="1786">
                  <c:v>0.63880202546296294</c:v>
                </c:pt>
                <c:pt idx="1787">
                  <c:v>0.63880586805555561</c:v>
                </c:pt>
                <c:pt idx="1788">
                  <c:v>0.63881009259259258</c:v>
                </c:pt>
                <c:pt idx="1789">
                  <c:v>0.63881392361111111</c:v>
                </c:pt>
                <c:pt idx="1790">
                  <c:v>0.63881784722222223</c:v>
                </c:pt>
                <c:pt idx="1791">
                  <c:v>0.63882206018518517</c:v>
                </c:pt>
                <c:pt idx="1792">
                  <c:v>0.63882599537037044</c:v>
                </c:pt>
                <c:pt idx="1793">
                  <c:v>0.63883013888888895</c:v>
                </c:pt>
                <c:pt idx="1794">
                  <c:v>0.63883422453703698</c:v>
                </c:pt>
                <c:pt idx="1795">
                  <c:v>0.63883827546296301</c:v>
                </c:pt>
                <c:pt idx="1796">
                  <c:v>0.6388424768518518</c:v>
                </c:pt>
                <c:pt idx="1797">
                  <c:v>0.63884648148148149</c:v>
                </c:pt>
                <c:pt idx="1798">
                  <c:v>0.63885060185185183</c:v>
                </c:pt>
                <c:pt idx="1799">
                  <c:v>0.63885451388888892</c:v>
                </c:pt>
                <c:pt idx="1800">
                  <c:v>0.63885848379629628</c:v>
                </c:pt>
                <c:pt idx="1801">
                  <c:v>0.63886248842592586</c:v>
                </c:pt>
                <c:pt idx="1802">
                  <c:v>0.63886640046296295</c:v>
                </c:pt>
                <c:pt idx="1803">
                  <c:v>0.63887037037037031</c:v>
                </c:pt>
                <c:pt idx="1804">
                  <c:v>0.63887443287037038</c:v>
                </c:pt>
                <c:pt idx="1805">
                  <c:v>0.63887839120370371</c:v>
                </c:pt>
                <c:pt idx="1806">
                  <c:v>0.63888269675925924</c:v>
                </c:pt>
                <c:pt idx="1807">
                  <c:v>0.63888666666666671</c:v>
                </c:pt>
                <c:pt idx="1808">
                  <c:v>0.63889107638888887</c:v>
                </c:pt>
                <c:pt idx="1809">
                  <c:v>0.63889528935185191</c:v>
                </c:pt>
                <c:pt idx="1810">
                  <c:v>0.63889944444444446</c:v>
                </c:pt>
                <c:pt idx="1811">
                  <c:v>0.63890383101851855</c:v>
                </c:pt>
                <c:pt idx="1812">
                  <c:v>0.63890817129629629</c:v>
                </c:pt>
                <c:pt idx="1813">
                  <c:v>0.63891218750000001</c:v>
                </c:pt>
                <c:pt idx="1814">
                  <c:v>0.63891593749999998</c:v>
                </c:pt>
                <c:pt idx="1815">
                  <c:v>0.63891978009259265</c:v>
                </c:pt>
                <c:pt idx="1816">
                  <c:v>0.63892361111111107</c:v>
                </c:pt>
                <c:pt idx="1817">
                  <c:v>0.63892737268518518</c:v>
                </c:pt>
                <c:pt idx="1818">
                  <c:v>0.63893135416666669</c:v>
                </c:pt>
                <c:pt idx="1819">
                  <c:v>0.63893540509259261</c:v>
                </c:pt>
                <c:pt idx="1820">
                  <c:v>0.63893952546296295</c:v>
                </c:pt>
                <c:pt idx="1821">
                  <c:v>0.63894350694444446</c:v>
                </c:pt>
                <c:pt idx="1822">
                  <c:v>0.6389488888888889</c:v>
                </c:pt>
                <c:pt idx="1823">
                  <c:v>0.63895285879629626</c:v>
                </c:pt>
                <c:pt idx="1824">
                  <c:v>0.63895679398148142</c:v>
                </c:pt>
                <c:pt idx="1825">
                  <c:v>0.6389607986111111</c:v>
                </c:pt>
                <c:pt idx="1826">
                  <c:v>0.63896491898148156</c:v>
                </c:pt>
                <c:pt idx="1827">
                  <c:v>0.63896892361111113</c:v>
                </c:pt>
                <c:pt idx="1828">
                  <c:v>0.63897289351851849</c:v>
                </c:pt>
                <c:pt idx="1829">
                  <c:v>0.63897677083333326</c:v>
                </c:pt>
                <c:pt idx="1830">
                  <c:v>0.63898057870370373</c:v>
                </c:pt>
                <c:pt idx="1831">
                  <c:v>0.63898437500000005</c:v>
                </c:pt>
                <c:pt idx="1832">
                  <c:v>0.63898825231481482</c:v>
                </c:pt>
                <c:pt idx="1833">
                  <c:v>0.63899206018518517</c:v>
                </c:pt>
                <c:pt idx="1834">
                  <c:v>0.63899581018518525</c:v>
                </c:pt>
                <c:pt idx="1835">
                  <c:v>0.63899971064814809</c:v>
                </c:pt>
                <c:pt idx="1836">
                  <c:v>0.63900349537037038</c:v>
                </c:pt>
                <c:pt idx="1837">
                  <c:v>0.63900725694444438</c:v>
                </c:pt>
                <c:pt idx="1838">
                  <c:v>0.63901099537037032</c:v>
                </c:pt>
                <c:pt idx="1839">
                  <c:v>0.63901475694444443</c:v>
                </c:pt>
                <c:pt idx="1840">
                  <c:v>0.63901857638888881</c:v>
                </c:pt>
                <c:pt idx="1841">
                  <c:v>0.63902259259259264</c:v>
                </c:pt>
                <c:pt idx="1842">
                  <c:v>0.63902670138888895</c:v>
                </c:pt>
                <c:pt idx="1843">
                  <c:v>0.63903074074074073</c:v>
                </c:pt>
                <c:pt idx="1844">
                  <c:v>0.63903493055555549</c:v>
                </c:pt>
                <c:pt idx="1845">
                  <c:v>0.63903902777777777</c:v>
                </c:pt>
                <c:pt idx="1846">
                  <c:v>0.63904304398148148</c:v>
                </c:pt>
                <c:pt idx="1847">
                  <c:v>0.63904716435185183</c:v>
                </c:pt>
                <c:pt idx="1848">
                  <c:v>0.63905118055555554</c:v>
                </c:pt>
                <c:pt idx="1849">
                  <c:v>0.63905519675925926</c:v>
                </c:pt>
                <c:pt idx="1850">
                  <c:v>0.63905927083333336</c:v>
                </c:pt>
                <c:pt idx="1851">
                  <c:v>0.63906340277777784</c:v>
                </c:pt>
                <c:pt idx="1852">
                  <c:v>0.63906738425925924</c:v>
                </c:pt>
                <c:pt idx="1853">
                  <c:v>0.63907141203703699</c:v>
                </c:pt>
                <c:pt idx="1854">
                  <c:v>0.63907556712962965</c:v>
                </c:pt>
                <c:pt idx="1855">
                  <c:v>0.6390793402777778</c:v>
                </c:pt>
                <c:pt idx="1856">
                  <c:v>0.63908307870370373</c:v>
                </c:pt>
                <c:pt idx="1857">
                  <c:v>0.63908696759259265</c:v>
                </c:pt>
                <c:pt idx="1858">
                  <c:v>0.63909071759259262</c:v>
                </c:pt>
                <c:pt idx="1859">
                  <c:v>0.63909450231481479</c:v>
                </c:pt>
                <c:pt idx="1860">
                  <c:v>0.63910048611111114</c:v>
                </c:pt>
                <c:pt idx="1861">
                  <c:v>0.63910482638888888</c:v>
                </c:pt>
                <c:pt idx="1862">
                  <c:v>0.6391088425925926</c:v>
                </c:pt>
                <c:pt idx="1863">
                  <c:v>0.63911221064814816</c:v>
                </c:pt>
                <c:pt idx="1864">
                  <c:v>0.63911646990740734</c:v>
                </c:pt>
                <c:pt idx="1865">
                  <c:v>0.63912052083333337</c:v>
                </c:pt>
                <c:pt idx="1866">
                  <c:v>0.63912473379629631</c:v>
                </c:pt>
                <c:pt idx="1867">
                  <c:v>0.63912872685185185</c:v>
                </c:pt>
                <c:pt idx="1868">
                  <c:v>0.63913284722222219</c:v>
                </c:pt>
                <c:pt idx="1869">
                  <c:v>0.63913685185185187</c:v>
                </c:pt>
                <c:pt idx="1870">
                  <c:v>0.63914061342592599</c:v>
                </c:pt>
                <c:pt idx="1871">
                  <c:v>0.63914434027777778</c:v>
                </c:pt>
                <c:pt idx="1872">
                  <c:v>0.63914982638888895</c:v>
                </c:pt>
                <c:pt idx="1873">
                  <c:v>0.6391535995370371</c:v>
                </c:pt>
                <c:pt idx="1874">
                  <c:v>0.63915760416666667</c:v>
                </c:pt>
                <c:pt idx="1875">
                  <c:v>0.63916163194444442</c:v>
                </c:pt>
                <c:pt idx="1876">
                  <c:v>0.6391657638888889</c:v>
                </c:pt>
                <c:pt idx="1877">
                  <c:v>0.63916984953703704</c:v>
                </c:pt>
                <c:pt idx="1878">
                  <c:v>0.63917390046296296</c:v>
                </c:pt>
                <c:pt idx="1879">
                  <c:v>0.63917803240740734</c:v>
                </c:pt>
                <c:pt idx="1880">
                  <c:v>0.63918209490740741</c:v>
                </c:pt>
                <c:pt idx="1881">
                  <c:v>0.63918608796296295</c:v>
                </c:pt>
                <c:pt idx="1882">
                  <c:v>0.63919027777777782</c:v>
                </c:pt>
                <c:pt idx="1883">
                  <c:v>0.63919436342592595</c:v>
                </c:pt>
                <c:pt idx="1884">
                  <c:v>0.63919831018518514</c:v>
                </c:pt>
                <c:pt idx="1885">
                  <c:v>0.63920212962962963</c:v>
                </c:pt>
                <c:pt idx="1886">
                  <c:v>0.63920585648148143</c:v>
                </c:pt>
                <c:pt idx="1887">
                  <c:v>0.63920958333333333</c:v>
                </c:pt>
                <c:pt idx="1888">
                  <c:v>0.63921347222222225</c:v>
                </c:pt>
                <c:pt idx="1889">
                  <c:v>0.63921717592592586</c:v>
                </c:pt>
                <c:pt idx="1890">
                  <c:v>0.63922096064814815</c:v>
                </c:pt>
                <c:pt idx="1891">
                  <c:v>0.63922484953703707</c:v>
                </c:pt>
                <c:pt idx="1892">
                  <c:v>0.639228587962963</c:v>
                </c:pt>
                <c:pt idx="1893">
                  <c:v>0.63923229166666673</c:v>
                </c:pt>
                <c:pt idx="1894">
                  <c:v>0.6392361689814815</c:v>
                </c:pt>
                <c:pt idx="1895">
                  <c:v>0.63923994212962965</c:v>
                </c:pt>
                <c:pt idx="1896">
                  <c:v>0.63924379629629635</c:v>
                </c:pt>
                <c:pt idx="1897">
                  <c:v>0.63924785879629631</c:v>
                </c:pt>
                <c:pt idx="1898">
                  <c:v>0.63925188657407406</c:v>
                </c:pt>
                <c:pt idx="1899">
                  <c:v>0.63925586805555557</c:v>
                </c:pt>
                <c:pt idx="1900">
                  <c:v>0.63926002314814812</c:v>
                </c:pt>
                <c:pt idx="1901">
                  <c:v>0.63926403935185183</c:v>
                </c:pt>
                <c:pt idx="1902">
                  <c:v>0.63926818287037035</c:v>
                </c:pt>
                <c:pt idx="1903">
                  <c:v>0.63927221064814821</c:v>
                </c:pt>
                <c:pt idx="1904">
                  <c:v>0.63927622685185181</c:v>
                </c:pt>
                <c:pt idx="1905">
                  <c:v>0.63928031250000006</c:v>
                </c:pt>
                <c:pt idx="1906">
                  <c:v>0.63928417824074069</c:v>
                </c:pt>
                <c:pt idx="1907">
                  <c:v>0.63928835648148141</c:v>
                </c:pt>
                <c:pt idx="1908">
                  <c:v>0.63929253472222225</c:v>
                </c:pt>
                <c:pt idx="1909">
                  <c:v>0.63929688657407413</c:v>
                </c:pt>
                <c:pt idx="1910">
                  <c:v>0.63930049768518515</c:v>
                </c:pt>
                <c:pt idx="1911">
                  <c:v>0.63930424768518523</c:v>
                </c:pt>
                <c:pt idx="1912">
                  <c:v>0.63930798611111117</c:v>
                </c:pt>
                <c:pt idx="1913">
                  <c:v>0.63931186342592594</c:v>
                </c:pt>
                <c:pt idx="1914">
                  <c:v>0.63931571759259265</c:v>
                </c:pt>
                <c:pt idx="1915">
                  <c:v>0.639319525462963</c:v>
                </c:pt>
                <c:pt idx="1916">
                  <c:v>0.63932361111111113</c:v>
                </c:pt>
                <c:pt idx="1917">
                  <c:v>0.6393275810185185</c:v>
                </c:pt>
                <c:pt idx="1918">
                  <c:v>0.63933158564814818</c:v>
                </c:pt>
                <c:pt idx="1919">
                  <c:v>0.63933582175925929</c:v>
                </c:pt>
                <c:pt idx="1920">
                  <c:v>0.63933994212962963</c:v>
                </c:pt>
                <c:pt idx="1921">
                  <c:v>0.63934396990740738</c:v>
                </c:pt>
                <c:pt idx="1922">
                  <c:v>0.63934797453703707</c:v>
                </c:pt>
                <c:pt idx="1923">
                  <c:v>0.63935212962962962</c:v>
                </c:pt>
                <c:pt idx="1924">
                  <c:v>0.63935613425925919</c:v>
                </c:pt>
                <c:pt idx="1925">
                  <c:v>0.63936012731481484</c:v>
                </c:pt>
                <c:pt idx="1926">
                  <c:v>0.63936422453703701</c:v>
                </c:pt>
                <c:pt idx="1927">
                  <c:v>0.6393695601851852</c:v>
                </c:pt>
                <c:pt idx="1928">
                  <c:v>0.63937333333333335</c:v>
                </c:pt>
                <c:pt idx="1929">
                  <c:v>0.63937707175925929</c:v>
                </c:pt>
                <c:pt idx="1930">
                  <c:v>0.63938097222222223</c:v>
                </c:pt>
                <c:pt idx="1931">
                  <c:v>0.63938498842592595</c:v>
                </c:pt>
                <c:pt idx="1932">
                  <c:v>0.63938899305555552</c:v>
                </c:pt>
                <c:pt idx="1933">
                  <c:v>0.63939317129629625</c:v>
                </c:pt>
                <c:pt idx="1934">
                  <c:v>0.63939716435185179</c:v>
                </c:pt>
                <c:pt idx="1935">
                  <c:v>0.63940120370370368</c:v>
                </c:pt>
                <c:pt idx="1936">
                  <c:v>0.63940526620370364</c:v>
                </c:pt>
                <c:pt idx="1937">
                  <c:v>0.63940937499999995</c:v>
                </c:pt>
                <c:pt idx="1938">
                  <c:v>0.63941343750000001</c:v>
                </c:pt>
                <c:pt idx="1939">
                  <c:v>0.63941746527777776</c:v>
                </c:pt>
                <c:pt idx="1940">
                  <c:v>0.63942157407407407</c:v>
                </c:pt>
                <c:pt idx="1941">
                  <c:v>0.6394254050925926</c:v>
                </c:pt>
                <c:pt idx="1942">
                  <c:v>0.63942921296296296</c:v>
                </c:pt>
                <c:pt idx="1943">
                  <c:v>0.63943309027777773</c:v>
                </c:pt>
                <c:pt idx="1944">
                  <c:v>0.63943684027777781</c:v>
                </c:pt>
                <c:pt idx="1945">
                  <c:v>0.63944062499999998</c:v>
                </c:pt>
                <c:pt idx="1946">
                  <c:v>0.63944446759259266</c:v>
                </c:pt>
                <c:pt idx="1947">
                  <c:v>0.63944832175925925</c:v>
                </c:pt>
                <c:pt idx="1948">
                  <c:v>0.63945207175925922</c:v>
                </c:pt>
                <c:pt idx="1949">
                  <c:v>0.63945583333333333</c:v>
                </c:pt>
                <c:pt idx="1950">
                  <c:v>0.63945956018518524</c:v>
                </c:pt>
                <c:pt idx="1951">
                  <c:v>0.63946339120370366</c:v>
                </c:pt>
                <c:pt idx="1952">
                  <c:v>0.63946709490740739</c:v>
                </c:pt>
                <c:pt idx="1953">
                  <c:v>0.63947086805555553</c:v>
                </c:pt>
                <c:pt idx="1954">
                  <c:v>0.63947509259259261</c:v>
                </c:pt>
                <c:pt idx="1955">
                  <c:v>0.63947929398148151</c:v>
                </c:pt>
                <c:pt idx="1956">
                  <c:v>0.63948331018518523</c:v>
                </c:pt>
                <c:pt idx="1957">
                  <c:v>0.63948736111111104</c:v>
                </c:pt>
                <c:pt idx="1958">
                  <c:v>0.6394915162037037</c:v>
                </c:pt>
                <c:pt idx="1959">
                  <c:v>0.63949555555555559</c:v>
                </c:pt>
                <c:pt idx="1960">
                  <c:v>0.63949968749999997</c:v>
                </c:pt>
                <c:pt idx="1961">
                  <c:v>0.6395039004629629</c:v>
                </c:pt>
                <c:pt idx="1962">
                  <c:v>0.63950785879629624</c:v>
                </c:pt>
                <c:pt idx="1963">
                  <c:v>0.63951182870370371</c:v>
                </c:pt>
                <c:pt idx="1964">
                  <c:v>0.63951589120370367</c:v>
                </c:pt>
                <c:pt idx="1965">
                  <c:v>0.63952015046296296</c:v>
                </c:pt>
                <c:pt idx="1966">
                  <c:v>0.63952432870370368</c:v>
                </c:pt>
                <c:pt idx="1967">
                  <c:v>0.63952853009259258</c:v>
                </c:pt>
                <c:pt idx="1968">
                  <c:v>0.63953251157407409</c:v>
                </c:pt>
                <c:pt idx="1969">
                  <c:v>0.63953641203703704</c:v>
                </c:pt>
                <c:pt idx="1970">
                  <c:v>0.63954030092592595</c:v>
                </c:pt>
                <c:pt idx="1971">
                  <c:v>0.63954478009259252</c:v>
                </c:pt>
                <c:pt idx="1972">
                  <c:v>0.63954888888888883</c:v>
                </c:pt>
                <c:pt idx="1973">
                  <c:v>0.63955299768518514</c:v>
                </c:pt>
                <c:pt idx="1974">
                  <c:v>0.63955714120370366</c:v>
                </c:pt>
                <c:pt idx="1975">
                  <c:v>0.63956145833333333</c:v>
                </c:pt>
                <c:pt idx="1976">
                  <c:v>0.63956607638888896</c:v>
                </c:pt>
                <c:pt idx="1977">
                  <c:v>0.63957034722222217</c:v>
                </c:pt>
                <c:pt idx="1978">
                  <c:v>0.6395747453703704</c:v>
                </c:pt>
                <c:pt idx="1979">
                  <c:v>0.63957906250000007</c:v>
                </c:pt>
                <c:pt idx="1980">
                  <c:v>0.63958327546296301</c:v>
                </c:pt>
                <c:pt idx="1981">
                  <c:v>0.6395874768518518</c:v>
                </c:pt>
                <c:pt idx="1982">
                  <c:v>0.63959171296296302</c:v>
                </c:pt>
                <c:pt idx="1983">
                  <c:v>0.63959630787037036</c:v>
                </c:pt>
                <c:pt idx="1984">
                  <c:v>0.63960093750000002</c:v>
                </c:pt>
                <c:pt idx="1985">
                  <c:v>0.6396052893518519</c:v>
                </c:pt>
                <c:pt idx="1986">
                  <c:v>0.63960994212962963</c:v>
                </c:pt>
                <c:pt idx="1987">
                  <c:v>0.63961443287037034</c:v>
                </c:pt>
                <c:pt idx="1988">
                  <c:v>0.63961884259259261</c:v>
                </c:pt>
                <c:pt idx="1989">
                  <c:v>0.63962346064814812</c:v>
                </c:pt>
                <c:pt idx="1990">
                  <c:v>0.63962806712962961</c:v>
                </c:pt>
                <c:pt idx="1991">
                  <c:v>0.63963328703703703</c:v>
                </c:pt>
                <c:pt idx="1992">
                  <c:v>0.63963799768518526</c:v>
                </c:pt>
                <c:pt idx="1993">
                  <c:v>0.6396426273148148</c:v>
                </c:pt>
                <c:pt idx="1994">
                  <c:v>0.63964718749999994</c:v>
                </c:pt>
                <c:pt idx="1995">
                  <c:v>0.63965138888888895</c:v>
                </c:pt>
                <c:pt idx="1996">
                  <c:v>0.63965560185185188</c:v>
                </c:pt>
                <c:pt idx="1997">
                  <c:v>0.63965984953703703</c:v>
                </c:pt>
                <c:pt idx="1998">
                  <c:v>0.63966376157407401</c:v>
                </c:pt>
                <c:pt idx="1999">
                  <c:v>0.63966943287037037</c:v>
                </c:pt>
                <c:pt idx="2000">
                  <c:v>0.63967328703703707</c:v>
                </c:pt>
                <c:pt idx="2001">
                  <c:v>0.63967734953703703</c:v>
                </c:pt>
                <c:pt idx="2002">
                  <c:v>0.63968127314814816</c:v>
                </c:pt>
                <c:pt idx="2003">
                  <c:v>0.6396853009259259</c:v>
                </c:pt>
                <c:pt idx="2004">
                  <c:v>0.63968927083333338</c:v>
                </c:pt>
                <c:pt idx="2005">
                  <c:v>0.63969325231481478</c:v>
                </c:pt>
                <c:pt idx="2006">
                  <c:v>0.63969718750000004</c:v>
                </c:pt>
                <c:pt idx="2007">
                  <c:v>0.63970138888888883</c:v>
                </c:pt>
                <c:pt idx="2008">
                  <c:v>0.63970584490740745</c:v>
                </c:pt>
                <c:pt idx="2009">
                  <c:v>0.63971004629629624</c:v>
                </c:pt>
                <c:pt idx="2010">
                  <c:v>0.63971409722222228</c:v>
                </c:pt>
                <c:pt idx="2011">
                  <c:v>0.63971848379629626</c:v>
                </c:pt>
                <c:pt idx="2012">
                  <c:v>0.63972278935185189</c:v>
                </c:pt>
                <c:pt idx="2013">
                  <c:v>0.63972700231481483</c:v>
                </c:pt>
                <c:pt idx="2014">
                  <c:v>0.63973118055555556</c:v>
                </c:pt>
                <c:pt idx="2015">
                  <c:v>0.63973561342592589</c:v>
                </c:pt>
                <c:pt idx="2016">
                  <c:v>0.63974040509259256</c:v>
                </c:pt>
                <c:pt idx="2017">
                  <c:v>0.63974451388888887</c:v>
                </c:pt>
                <c:pt idx="2018">
                  <c:v>0.63974876157407412</c:v>
                </c:pt>
                <c:pt idx="2019">
                  <c:v>0.63975295138888888</c:v>
                </c:pt>
                <c:pt idx="2020">
                  <c:v>0.63975675925925923</c:v>
                </c:pt>
                <c:pt idx="2021">
                  <c:v>0.63976077546296295</c:v>
                </c:pt>
                <c:pt idx="2022">
                  <c:v>0.63976476851851849</c:v>
                </c:pt>
                <c:pt idx="2023">
                  <c:v>0.63976885416666673</c:v>
                </c:pt>
                <c:pt idx="2024">
                  <c:v>0.63977296296296293</c:v>
                </c:pt>
                <c:pt idx="2025">
                  <c:v>0.63977721064814819</c:v>
                </c:pt>
                <c:pt idx="2026">
                  <c:v>0.63978159722222216</c:v>
                </c:pt>
                <c:pt idx="2027">
                  <c:v>0.63978591435185184</c:v>
                </c:pt>
                <c:pt idx="2028">
                  <c:v>0.63978969907407401</c:v>
                </c:pt>
                <c:pt idx="2029">
                  <c:v>0.63979398148148148</c:v>
                </c:pt>
                <c:pt idx="2030">
                  <c:v>0.63979819444444441</c:v>
                </c:pt>
                <c:pt idx="2031">
                  <c:v>0.63980231481481475</c:v>
                </c:pt>
                <c:pt idx="2032">
                  <c:v>0.63980656250000001</c:v>
                </c:pt>
                <c:pt idx="2033">
                  <c:v>0.63981089120370371</c:v>
                </c:pt>
                <c:pt idx="2034">
                  <c:v>0.6398153703703704</c:v>
                </c:pt>
                <c:pt idx="2035">
                  <c:v>0.63981936342592594</c:v>
                </c:pt>
                <c:pt idx="2036">
                  <c:v>0.63982319444444447</c:v>
                </c:pt>
                <c:pt idx="2037">
                  <c:v>0.63982730324074077</c:v>
                </c:pt>
                <c:pt idx="2038">
                  <c:v>0.63983121527777775</c:v>
                </c:pt>
                <c:pt idx="2039">
                  <c:v>0.63983552083333339</c:v>
                </c:pt>
                <c:pt idx="2040">
                  <c:v>0.63983986111111113</c:v>
                </c:pt>
                <c:pt idx="2041">
                  <c:v>0.63984437500000002</c:v>
                </c:pt>
                <c:pt idx="2042">
                  <c:v>0.63984862268518516</c:v>
                </c:pt>
                <c:pt idx="2043">
                  <c:v>0.63985305555555561</c:v>
                </c:pt>
                <c:pt idx="2044">
                  <c:v>0.63985726851851854</c:v>
                </c:pt>
                <c:pt idx="2045">
                  <c:v>0.63986163194444445</c:v>
                </c:pt>
                <c:pt idx="2046">
                  <c:v>0.63986585648148153</c:v>
                </c:pt>
                <c:pt idx="2047">
                  <c:v>0.63987017361111109</c:v>
                </c:pt>
                <c:pt idx="2048">
                  <c:v>0.63987454861111115</c:v>
                </c:pt>
                <c:pt idx="2049">
                  <c:v>0.63987854166666669</c:v>
                </c:pt>
                <c:pt idx="2050">
                  <c:v>0.63988240740740743</c:v>
                </c:pt>
                <c:pt idx="2051">
                  <c:v>0.63988623842592596</c:v>
                </c:pt>
                <c:pt idx="2052">
                  <c:v>0.63989011574074073</c:v>
                </c:pt>
                <c:pt idx="2053">
                  <c:v>0.63989409722222224</c:v>
                </c:pt>
                <c:pt idx="2054">
                  <c:v>0.63989798611111104</c:v>
                </c:pt>
                <c:pt idx="2055">
                  <c:v>0.63990197916666669</c:v>
                </c:pt>
                <c:pt idx="2056">
                  <c:v>0.63990583333333328</c:v>
                </c:pt>
                <c:pt idx="2057">
                  <c:v>0.63990975694444441</c:v>
                </c:pt>
                <c:pt idx="2058">
                  <c:v>0.63991372685185188</c:v>
                </c:pt>
                <c:pt idx="2059">
                  <c:v>0.63991785879629626</c:v>
                </c:pt>
                <c:pt idx="2060">
                  <c:v>0.63992172453703711</c:v>
                </c:pt>
                <c:pt idx="2061">
                  <c:v>0.63992614583333329</c:v>
                </c:pt>
                <c:pt idx="2062">
                  <c:v>0.63993031249999999</c:v>
                </c:pt>
                <c:pt idx="2063">
                  <c:v>0.63993439814814812</c:v>
                </c:pt>
                <c:pt idx="2064">
                  <c:v>0.6399386226851852</c:v>
                </c:pt>
                <c:pt idx="2065">
                  <c:v>0.63994287037037034</c:v>
                </c:pt>
                <c:pt idx="2066">
                  <c:v>0.63994885416666669</c:v>
                </c:pt>
                <c:pt idx="2067">
                  <c:v>0.63995284722222223</c:v>
                </c:pt>
                <c:pt idx="2068">
                  <c:v>0.6399568171296296</c:v>
                </c:pt>
                <c:pt idx="2069">
                  <c:v>0.63996096064814811</c:v>
                </c:pt>
                <c:pt idx="2070">
                  <c:v>0.63996500000000001</c:v>
                </c:pt>
                <c:pt idx="2071">
                  <c:v>0.63996918981481488</c:v>
                </c:pt>
                <c:pt idx="2072">
                  <c:v>0.63997348379629626</c:v>
                </c:pt>
                <c:pt idx="2073">
                  <c:v>0.63997771990740737</c:v>
                </c:pt>
                <c:pt idx="2074">
                  <c:v>0.63998170138888888</c:v>
                </c:pt>
                <c:pt idx="2075">
                  <c:v>0.63998557870370376</c:v>
                </c:pt>
                <c:pt idx="2076">
                  <c:v>0.63998951388888892</c:v>
                </c:pt>
                <c:pt idx="2077">
                  <c:v>0.63999343749999993</c:v>
                </c:pt>
                <c:pt idx="2078">
                  <c:v>0.63999730324074078</c:v>
                </c:pt>
                <c:pt idx="2079">
                  <c:v>0.64000156250000007</c:v>
                </c:pt>
                <c:pt idx="2080">
                  <c:v>0.64000608796296299</c:v>
                </c:pt>
                <c:pt idx="2081">
                  <c:v>0.64001012731481477</c:v>
                </c:pt>
                <c:pt idx="2082">
                  <c:v>0.64001421296296301</c:v>
                </c:pt>
                <c:pt idx="2083">
                  <c:v>0.64001861111111114</c:v>
                </c:pt>
                <c:pt idx="2084">
                  <c:v>0.64002275462962965</c:v>
                </c:pt>
                <c:pt idx="2085">
                  <c:v>0.64002694444444441</c:v>
                </c:pt>
                <c:pt idx="2086">
                  <c:v>0.64003089120370371</c:v>
                </c:pt>
                <c:pt idx="2087">
                  <c:v>0.64003504629629626</c:v>
                </c:pt>
                <c:pt idx="2088">
                  <c:v>0.64003907407407412</c:v>
                </c:pt>
                <c:pt idx="2089">
                  <c:v>0.64004303240740745</c:v>
                </c:pt>
                <c:pt idx="2090">
                  <c:v>0.64004689814814808</c:v>
                </c:pt>
                <c:pt idx="2091">
                  <c:v>0.64005059027777778</c:v>
                </c:pt>
                <c:pt idx="2092">
                  <c:v>0.64005430555555554</c:v>
                </c:pt>
                <c:pt idx="2093">
                  <c:v>0.64005813657407407</c:v>
                </c:pt>
                <c:pt idx="2094">
                  <c:v>0.64006214120370364</c:v>
                </c:pt>
                <c:pt idx="2095">
                  <c:v>0.64006621527777774</c:v>
                </c:pt>
                <c:pt idx="2096">
                  <c:v>0.64007026620370377</c:v>
                </c:pt>
                <c:pt idx="2097">
                  <c:v>0.64007421296296296</c:v>
                </c:pt>
                <c:pt idx="2098">
                  <c:v>0.64007815972222215</c:v>
                </c:pt>
                <c:pt idx="2099">
                  <c:v>0.64008230324074067</c:v>
                </c:pt>
                <c:pt idx="2100">
                  <c:v>0.64008626157407411</c:v>
                </c:pt>
                <c:pt idx="2101">
                  <c:v>0.6400903356481481</c:v>
                </c:pt>
                <c:pt idx="2102">
                  <c:v>0.6400944097222222</c:v>
                </c:pt>
                <c:pt idx="2103">
                  <c:v>0.64009849537037034</c:v>
                </c:pt>
                <c:pt idx="2104">
                  <c:v>0.64010232638888886</c:v>
                </c:pt>
                <c:pt idx="2105">
                  <c:v>0.64010603009259259</c:v>
                </c:pt>
                <c:pt idx="2106">
                  <c:v>0.64010973379629632</c:v>
                </c:pt>
                <c:pt idx="2107">
                  <c:v>0.64011354166666667</c:v>
                </c:pt>
                <c:pt idx="2108">
                  <c:v>0.64011729166666664</c:v>
                </c:pt>
                <c:pt idx="2109">
                  <c:v>0.64012101851851855</c:v>
                </c:pt>
                <c:pt idx="2110">
                  <c:v>0.64012475694444448</c:v>
                </c:pt>
                <c:pt idx="2111">
                  <c:v>0.6401285879629629</c:v>
                </c:pt>
                <c:pt idx="2112">
                  <c:v>0.64013230324074077</c:v>
                </c:pt>
                <c:pt idx="2113">
                  <c:v>0.64013608796296295</c:v>
                </c:pt>
                <c:pt idx="2114">
                  <c:v>0.64013991898148148</c:v>
                </c:pt>
                <c:pt idx="2115">
                  <c:v>0.64014365740740742</c:v>
                </c:pt>
                <c:pt idx="2116">
                  <c:v>0.64014736111111115</c:v>
                </c:pt>
                <c:pt idx="2117">
                  <c:v>0.6401515162037037</c:v>
                </c:pt>
                <c:pt idx="2118">
                  <c:v>0.64015555555555559</c:v>
                </c:pt>
                <c:pt idx="2119">
                  <c:v>0.64015951388888892</c:v>
                </c:pt>
                <c:pt idx="2120">
                  <c:v>0.64016350694444446</c:v>
                </c:pt>
                <c:pt idx="2121">
                  <c:v>0.64016747685185182</c:v>
                </c:pt>
                <c:pt idx="2122">
                  <c:v>0.64017146990740736</c:v>
                </c:pt>
                <c:pt idx="2123">
                  <c:v>0.64017550925925926</c:v>
                </c:pt>
                <c:pt idx="2124">
                  <c:v>0.64017972222222219</c:v>
                </c:pt>
                <c:pt idx="2125">
                  <c:v>0.64018373842592591</c:v>
                </c:pt>
                <c:pt idx="2126">
                  <c:v>0.640187650462963</c:v>
                </c:pt>
                <c:pt idx="2127">
                  <c:v>0.64019177083333334</c:v>
                </c:pt>
                <c:pt idx="2128">
                  <c:v>0.6401957407407407</c:v>
                </c:pt>
                <c:pt idx="2129">
                  <c:v>0.64019973379629624</c:v>
                </c:pt>
                <c:pt idx="2130">
                  <c:v>0.64020383101851852</c:v>
                </c:pt>
                <c:pt idx="2131">
                  <c:v>0.6402076157407407</c:v>
                </c:pt>
                <c:pt idx="2132">
                  <c:v>0.64021300925925928</c:v>
                </c:pt>
                <c:pt idx="2133">
                  <c:v>0.64021667824074069</c:v>
                </c:pt>
                <c:pt idx="2134">
                  <c:v>0.64022048611111104</c:v>
                </c:pt>
                <c:pt idx="2135">
                  <c:v>0.64022459490740735</c:v>
                </c:pt>
                <c:pt idx="2136">
                  <c:v>0.64022850694444444</c:v>
                </c:pt>
                <c:pt idx="2137">
                  <c:v>0.64023268518518517</c:v>
                </c:pt>
                <c:pt idx="2138">
                  <c:v>0.64023650462962955</c:v>
                </c:pt>
                <c:pt idx="2139">
                  <c:v>0.640240462962963</c:v>
                </c:pt>
                <c:pt idx="2140">
                  <c:v>0.64024450231481478</c:v>
                </c:pt>
                <c:pt idx="2141">
                  <c:v>0.64024848379629629</c:v>
                </c:pt>
                <c:pt idx="2142">
                  <c:v>0.64025247685185183</c:v>
                </c:pt>
                <c:pt idx="2143">
                  <c:v>0.64025659722222217</c:v>
                </c:pt>
                <c:pt idx="2144">
                  <c:v>0.64026062500000003</c:v>
                </c:pt>
                <c:pt idx="2145">
                  <c:v>0.64026460648148154</c:v>
                </c:pt>
                <c:pt idx="2146">
                  <c:v>0.64026832175925918</c:v>
                </c:pt>
                <c:pt idx="2147">
                  <c:v>0.64027214120370368</c:v>
                </c:pt>
                <c:pt idx="2148">
                  <c:v>0.64027586805555559</c:v>
                </c:pt>
                <c:pt idx="2149">
                  <c:v>0.64027964120370373</c:v>
                </c:pt>
                <c:pt idx="2150">
                  <c:v>0.64028342592592591</c:v>
                </c:pt>
                <c:pt idx="2151">
                  <c:v>0.64028734953703703</c:v>
                </c:pt>
                <c:pt idx="2152">
                  <c:v>0.64029130787037036</c:v>
                </c:pt>
                <c:pt idx="2153">
                  <c:v>0.64029546296296302</c:v>
                </c:pt>
                <c:pt idx="2154">
                  <c:v>0.64029940972222221</c:v>
                </c:pt>
                <c:pt idx="2155">
                  <c:v>0.64030334490740748</c:v>
                </c:pt>
                <c:pt idx="2156">
                  <c:v>0.64030745370370368</c:v>
                </c:pt>
                <c:pt idx="2157">
                  <c:v>0.64031152777777778</c:v>
                </c:pt>
                <c:pt idx="2158">
                  <c:v>0.64031550925925929</c:v>
                </c:pt>
                <c:pt idx="2159">
                  <c:v>0.64031964120370366</c:v>
                </c:pt>
                <c:pt idx="2160">
                  <c:v>0.64032365740740738</c:v>
                </c:pt>
                <c:pt idx="2161">
                  <c:v>0.6403277083333333</c:v>
                </c:pt>
                <c:pt idx="2162">
                  <c:v>0.64033150462962962</c:v>
                </c:pt>
                <c:pt idx="2163">
                  <c:v>0.64033531249999998</c:v>
                </c:pt>
                <c:pt idx="2164">
                  <c:v>0.64033905092592591</c:v>
                </c:pt>
                <c:pt idx="2165">
                  <c:v>0.64034299768518521</c:v>
                </c:pt>
                <c:pt idx="2166">
                  <c:v>0.64034671296296297</c:v>
                </c:pt>
                <c:pt idx="2167">
                  <c:v>0.64035046296296294</c:v>
                </c:pt>
                <c:pt idx="2168">
                  <c:v>0.64035425925925926</c:v>
                </c:pt>
                <c:pt idx="2169">
                  <c:v>0.64035813657407414</c:v>
                </c:pt>
                <c:pt idx="2170">
                  <c:v>0.64036187499999997</c:v>
                </c:pt>
                <c:pt idx="2171">
                  <c:v>0.64036577546296292</c:v>
                </c:pt>
                <c:pt idx="2172">
                  <c:v>0.640369525462963</c:v>
                </c:pt>
                <c:pt idx="2173">
                  <c:v>0.64037346064814815</c:v>
                </c:pt>
                <c:pt idx="2174">
                  <c:v>0.64037753472222225</c:v>
                </c:pt>
                <c:pt idx="2175">
                  <c:v>0.64038157407407403</c:v>
                </c:pt>
                <c:pt idx="2176">
                  <c:v>0.64038559027777775</c:v>
                </c:pt>
                <c:pt idx="2177">
                  <c:v>0.64038968750000003</c:v>
                </c:pt>
                <c:pt idx="2178">
                  <c:v>0.64039376157407413</c:v>
                </c:pt>
                <c:pt idx="2179">
                  <c:v>0.64039777777777773</c:v>
                </c:pt>
                <c:pt idx="2180">
                  <c:v>0.64040175925925924</c:v>
                </c:pt>
                <c:pt idx="2181">
                  <c:v>0.6404062615740741</c:v>
                </c:pt>
                <c:pt idx="2182">
                  <c:v>0.64041202546296294</c:v>
                </c:pt>
                <c:pt idx="2183">
                  <c:v>0.64041607638888887</c:v>
                </c:pt>
                <c:pt idx="2184">
                  <c:v>0.64042010416666673</c:v>
                </c:pt>
                <c:pt idx="2185">
                  <c:v>0.6404242361111111</c:v>
                </c:pt>
                <c:pt idx="2186">
                  <c:v>0.64042847222222221</c:v>
                </c:pt>
                <c:pt idx="2187">
                  <c:v>0.64043231481481488</c:v>
                </c:pt>
                <c:pt idx="2188">
                  <c:v>0.64043607638888889</c:v>
                </c:pt>
                <c:pt idx="2189">
                  <c:v>0.64043995370370366</c:v>
                </c:pt>
                <c:pt idx="2190">
                  <c:v>0.64044380787037036</c:v>
                </c:pt>
                <c:pt idx="2191">
                  <c:v>0.64044758101851851</c:v>
                </c:pt>
                <c:pt idx="2192">
                  <c:v>0.64045167824074067</c:v>
                </c:pt>
                <c:pt idx="2193">
                  <c:v>0.64045567129629632</c:v>
                </c:pt>
                <c:pt idx="2194">
                  <c:v>0.64045971064814811</c:v>
                </c:pt>
                <c:pt idx="2195">
                  <c:v>0.64046380787037038</c:v>
                </c:pt>
                <c:pt idx="2196">
                  <c:v>0.64046778935185189</c:v>
                </c:pt>
                <c:pt idx="2197">
                  <c:v>0.64047178240740743</c:v>
                </c:pt>
                <c:pt idx="2198">
                  <c:v>0.64047596064814816</c:v>
                </c:pt>
                <c:pt idx="2199">
                  <c:v>0.6404799537037037</c:v>
                </c:pt>
                <c:pt idx="2200">
                  <c:v>0.64048395833333338</c:v>
                </c:pt>
                <c:pt idx="2201">
                  <c:v>0.64048802083333334</c:v>
                </c:pt>
                <c:pt idx="2202">
                  <c:v>0.64049223379629627</c:v>
                </c:pt>
                <c:pt idx="2203">
                  <c:v>0.64049600694444442</c:v>
                </c:pt>
                <c:pt idx="2204">
                  <c:v>0.64049980324074074</c:v>
                </c:pt>
                <c:pt idx="2205">
                  <c:v>0.64050371527777783</c:v>
                </c:pt>
                <c:pt idx="2206">
                  <c:v>0.64050756944444442</c:v>
                </c:pt>
                <c:pt idx="2207">
                  <c:v>0.64051165509259256</c:v>
                </c:pt>
                <c:pt idx="2208">
                  <c:v>0.64051579861111108</c:v>
                </c:pt>
                <c:pt idx="2209">
                  <c:v>0.64051981481481479</c:v>
                </c:pt>
                <c:pt idx="2210">
                  <c:v>0.6405239236111111</c:v>
                </c:pt>
                <c:pt idx="2211">
                  <c:v>0.64052800925925923</c:v>
                </c:pt>
                <c:pt idx="2212">
                  <c:v>0.64053203703703698</c:v>
                </c:pt>
                <c:pt idx="2213">
                  <c:v>0.64053607638888888</c:v>
                </c:pt>
                <c:pt idx="2214">
                  <c:v>0.64054015046296298</c:v>
                </c:pt>
                <c:pt idx="2215">
                  <c:v>0.64054424768518514</c:v>
                </c:pt>
                <c:pt idx="2216">
                  <c:v>0.64054826388888886</c:v>
                </c:pt>
                <c:pt idx="2217">
                  <c:v>0.64055221064814816</c:v>
                </c:pt>
                <c:pt idx="2218">
                  <c:v>0.64055614583333331</c:v>
                </c:pt>
                <c:pt idx="2219">
                  <c:v>0.64055991898148146</c:v>
                </c:pt>
                <c:pt idx="2220">
                  <c:v>0.64056368055555557</c:v>
                </c:pt>
                <c:pt idx="2221">
                  <c:v>0.64056756944444448</c:v>
                </c:pt>
                <c:pt idx="2222">
                  <c:v>0.64057135416666666</c:v>
                </c:pt>
                <c:pt idx="2223">
                  <c:v>0.64057508101851857</c:v>
                </c:pt>
                <c:pt idx="2224">
                  <c:v>0.64057892361111113</c:v>
                </c:pt>
                <c:pt idx="2225">
                  <c:v>0.64058265046296292</c:v>
                </c:pt>
                <c:pt idx="2226">
                  <c:v>0.64058803240740747</c:v>
                </c:pt>
                <c:pt idx="2227">
                  <c:v>0.64059187500000003</c:v>
                </c:pt>
                <c:pt idx="2228">
                  <c:v>0.64059559027777779</c:v>
                </c:pt>
                <c:pt idx="2229">
                  <c:v>0.64059935185185191</c:v>
                </c:pt>
                <c:pt idx="2230">
                  <c:v>0.6406034259259259</c:v>
                </c:pt>
                <c:pt idx="2231">
                  <c:v>0.64060737268518519</c:v>
                </c:pt>
                <c:pt idx="2232">
                  <c:v>0.64061141203703709</c:v>
                </c:pt>
                <c:pt idx="2233">
                  <c:v>0.64061537037037042</c:v>
                </c:pt>
                <c:pt idx="2234">
                  <c:v>0.64061962962962959</c:v>
                </c:pt>
                <c:pt idx="2235">
                  <c:v>0.64062354166666668</c:v>
                </c:pt>
                <c:pt idx="2236">
                  <c:v>0.6406275578703704</c:v>
                </c:pt>
                <c:pt idx="2237">
                  <c:v>0.64063188657407411</c:v>
                </c:pt>
                <c:pt idx="2238">
                  <c:v>0.64063586805555561</c:v>
                </c:pt>
                <c:pt idx="2239">
                  <c:v>0.64063978009259259</c:v>
                </c:pt>
                <c:pt idx="2240">
                  <c:v>0.64064378472222228</c:v>
                </c:pt>
                <c:pt idx="2241">
                  <c:v>0.64064777777777782</c:v>
                </c:pt>
                <c:pt idx="2242">
                  <c:v>0.64065185185185192</c:v>
                </c:pt>
                <c:pt idx="2243">
                  <c:v>0.64065586805555552</c:v>
                </c:pt>
                <c:pt idx="2244">
                  <c:v>0.64065972222222223</c:v>
                </c:pt>
                <c:pt idx="2245">
                  <c:v>0.64066344907407402</c:v>
                </c:pt>
                <c:pt idx="2246">
                  <c:v>0.64066726851851852</c:v>
                </c:pt>
                <c:pt idx="2247">
                  <c:v>0.64067099537037031</c:v>
                </c:pt>
                <c:pt idx="2248">
                  <c:v>0.64067481481481481</c:v>
                </c:pt>
                <c:pt idx="2249">
                  <c:v>0.64067891203703697</c:v>
                </c:pt>
                <c:pt idx="2250">
                  <c:v>0.6406831481481482</c:v>
                </c:pt>
                <c:pt idx="2251">
                  <c:v>0.64068707175925932</c:v>
                </c:pt>
                <c:pt idx="2252">
                  <c:v>0.64069091435185188</c:v>
                </c:pt>
                <c:pt idx="2253">
                  <c:v>0.64069513888888896</c:v>
                </c:pt>
                <c:pt idx="2254">
                  <c:v>0.64069918981481477</c:v>
                </c:pt>
                <c:pt idx="2255">
                  <c:v>0.6407031134259259</c:v>
                </c:pt>
                <c:pt idx="2256">
                  <c:v>0.64070732638888883</c:v>
                </c:pt>
                <c:pt idx="2257">
                  <c:v>0.64071129629629631</c:v>
                </c:pt>
                <c:pt idx="2258">
                  <c:v>0.64071542824074068</c:v>
                </c:pt>
                <c:pt idx="2259">
                  <c:v>0.64071925925925932</c:v>
                </c:pt>
                <c:pt idx="2260">
                  <c:v>0.64072297453703697</c:v>
                </c:pt>
                <c:pt idx="2261">
                  <c:v>0.6407267708333334</c:v>
                </c:pt>
                <c:pt idx="2262">
                  <c:v>0.64073078703703701</c:v>
                </c:pt>
                <c:pt idx="2263">
                  <c:v>0.64073472222222227</c:v>
                </c:pt>
                <c:pt idx="2264">
                  <c:v>0.64073893518518521</c:v>
                </c:pt>
                <c:pt idx="2265">
                  <c:v>0.64074328703703698</c:v>
                </c:pt>
                <c:pt idx="2266">
                  <c:v>0.64074762731481483</c:v>
                </c:pt>
                <c:pt idx="2267">
                  <c:v>0.64075158564814816</c:v>
                </c:pt>
                <c:pt idx="2268">
                  <c:v>0.64075550925925928</c:v>
                </c:pt>
                <c:pt idx="2269">
                  <c:v>0.64075961805555559</c:v>
                </c:pt>
                <c:pt idx="2270">
                  <c:v>0.64076542824074079</c:v>
                </c:pt>
                <c:pt idx="2271">
                  <c:v>0.64076936342592594</c:v>
                </c:pt>
                <c:pt idx="2272">
                  <c:v>0.64077331018518524</c:v>
                </c:pt>
                <c:pt idx="2273">
                  <c:v>0.64077732638888885</c:v>
                </c:pt>
                <c:pt idx="2274">
                  <c:v>0.64078115740740738</c:v>
                </c:pt>
                <c:pt idx="2275">
                  <c:v>0.64078487268518514</c:v>
                </c:pt>
                <c:pt idx="2276">
                  <c:v>0.64078859953703704</c:v>
                </c:pt>
                <c:pt idx="2277">
                  <c:v>0.6407923148148148</c:v>
                </c:pt>
                <c:pt idx="2278">
                  <c:v>0.64079611111111112</c:v>
                </c:pt>
                <c:pt idx="2279">
                  <c:v>0.64079997685185186</c:v>
                </c:pt>
                <c:pt idx="2280">
                  <c:v>0.6408037152777778</c:v>
                </c:pt>
                <c:pt idx="2281">
                  <c:v>0.64080744212962959</c:v>
                </c:pt>
                <c:pt idx="2282">
                  <c:v>0.64081140046296292</c:v>
                </c:pt>
                <c:pt idx="2283">
                  <c:v>0.640815150462963</c:v>
                </c:pt>
                <c:pt idx="2284">
                  <c:v>0.64081883101851855</c:v>
                </c:pt>
                <c:pt idx="2285">
                  <c:v>0.64082265046296294</c:v>
                </c:pt>
                <c:pt idx="2286">
                  <c:v>0.64082664351851848</c:v>
                </c:pt>
                <c:pt idx="2287">
                  <c:v>0.64083061342592595</c:v>
                </c:pt>
                <c:pt idx="2288">
                  <c:v>0.64083467592592591</c:v>
                </c:pt>
                <c:pt idx="2289">
                  <c:v>0.6408386805555556</c:v>
                </c:pt>
                <c:pt idx="2290">
                  <c:v>0.6408427893518519</c:v>
                </c:pt>
                <c:pt idx="2291">
                  <c:v>0.64084685185185186</c:v>
                </c:pt>
                <c:pt idx="2292">
                  <c:v>0.64085083333333337</c:v>
                </c:pt>
                <c:pt idx="2293">
                  <c:v>0.64085482638888891</c:v>
                </c:pt>
                <c:pt idx="2294">
                  <c:v>0.64085903935185184</c:v>
                </c:pt>
                <c:pt idx="2295">
                  <c:v>0.64086310185185191</c:v>
                </c:pt>
                <c:pt idx="2296">
                  <c:v>0.64086708333333331</c:v>
                </c:pt>
                <c:pt idx="2297">
                  <c:v>0.64087111111111106</c:v>
                </c:pt>
                <c:pt idx="2298">
                  <c:v>0.6408753240740741</c:v>
                </c:pt>
                <c:pt idx="2299">
                  <c:v>0.64087921296296291</c:v>
                </c:pt>
                <c:pt idx="2300">
                  <c:v>0.64088310185185182</c:v>
                </c:pt>
                <c:pt idx="2301">
                  <c:v>0.64088696759259256</c:v>
                </c:pt>
                <c:pt idx="2302">
                  <c:v>0.64089077546296302</c:v>
                </c:pt>
                <c:pt idx="2303">
                  <c:v>0.64089451388888896</c:v>
                </c:pt>
                <c:pt idx="2304">
                  <c:v>0.64089837962962959</c:v>
                </c:pt>
                <c:pt idx="2305">
                  <c:v>0.64090238425925927</c:v>
                </c:pt>
                <c:pt idx="2306">
                  <c:v>0.64090648148148144</c:v>
                </c:pt>
                <c:pt idx="2307">
                  <c:v>0.64091056712962968</c:v>
                </c:pt>
                <c:pt idx="2308">
                  <c:v>0.64091453703703705</c:v>
                </c:pt>
                <c:pt idx="2309">
                  <c:v>0.64091864583333336</c:v>
                </c:pt>
                <c:pt idx="2310">
                  <c:v>0.64092270833333331</c:v>
                </c:pt>
                <c:pt idx="2311">
                  <c:v>0.64092678240740741</c:v>
                </c:pt>
                <c:pt idx="2312">
                  <c:v>0.64093075231481478</c:v>
                </c:pt>
                <c:pt idx="2313">
                  <c:v>0.64093473379629629</c:v>
                </c:pt>
                <c:pt idx="2314">
                  <c:v>0.64093891203703701</c:v>
                </c:pt>
                <c:pt idx="2315">
                  <c:v>0.64094436342592587</c:v>
                </c:pt>
                <c:pt idx="2316">
                  <c:v>0.64094809027777777</c:v>
                </c:pt>
                <c:pt idx="2317">
                  <c:v>0.6409517939814815</c:v>
                </c:pt>
                <c:pt idx="2318">
                  <c:v>0.64095567129629627</c:v>
                </c:pt>
                <c:pt idx="2319">
                  <c:v>0.64095946759259259</c:v>
                </c:pt>
                <c:pt idx="2320">
                  <c:v>0.64096335648148151</c:v>
                </c:pt>
                <c:pt idx="2321">
                  <c:v>0.64096750000000002</c:v>
                </c:pt>
                <c:pt idx="2322">
                  <c:v>0.64097143518518518</c:v>
                </c:pt>
                <c:pt idx="2323">
                  <c:v>0.64097538194444448</c:v>
                </c:pt>
                <c:pt idx="2324">
                  <c:v>0.640979525462963</c:v>
                </c:pt>
                <c:pt idx="2325">
                  <c:v>0.64098348379629633</c:v>
                </c:pt>
                <c:pt idx="2326">
                  <c:v>0.64098744212962966</c:v>
                </c:pt>
                <c:pt idx="2327">
                  <c:v>0.64099167824074077</c:v>
                </c:pt>
                <c:pt idx="2328">
                  <c:v>0.64099575231481476</c:v>
                </c:pt>
                <c:pt idx="2329">
                  <c:v>0.640999837962963</c:v>
                </c:pt>
                <c:pt idx="2330">
                  <c:v>0.6410039120370371</c:v>
                </c:pt>
                <c:pt idx="2331">
                  <c:v>0.64100781249999994</c:v>
                </c:pt>
                <c:pt idx="2332">
                  <c:v>0.64101157407407405</c:v>
                </c:pt>
                <c:pt idx="2333">
                  <c:v>0.6410153472222222</c:v>
                </c:pt>
                <c:pt idx="2334">
                  <c:v>0.6410191666666667</c:v>
                </c:pt>
                <c:pt idx="2335">
                  <c:v>0.64102297453703705</c:v>
                </c:pt>
                <c:pt idx="2336">
                  <c:v>0.64102679398148144</c:v>
                </c:pt>
                <c:pt idx="2337">
                  <c:v>0.64103057870370372</c:v>
                </c:pt>
                <c:pt idx="2338">
                  <c:v>0.64103434027777773</c:v>
                </c:pt>
                <c:pt idx="2339">
                  <c:v>0.64103820601851857</c:v>
                </c:pt>
                <c:pt idx="2340">
                  <c:v>0.64104196759259258</c:v>
                </c:pt>
                <c:pt idx="2341">
                  <c:v>0.64104570601851851</c:v>
                </c:pt>
                <c:pt idx="2342">
                  <c:v>0.64104958333333328</c:v>
                </c:pt>
                <c:pt idx="2343">
                  <c:v>0.64105369212962959</c:v>
                </c:pt>
                <c:pt idx="2344">
                  <c:v>0.64105774305555563</c:v>
                </c:pt>
                <c:pt idx="2345">
                  <c:v>0.641061875</c:v>
                </c:pt>
                <c:pt idx="2346">
                  <c:v>0.64106607638888891</c:v>
                </c:pt>
                <c:pt idx="2347">
                  <c:v>0.64107020833333339</c:v>
                </c:pt>
                <c:pt idx="2348">
                  <c:v>0.64107423611111114</c:v>
                </c:pt>
                <c:pt idx="2349">
                  <c:v>0.64107840277777772</c:v>
                </c:pt>
                <c:pt idx="2350">
                  <c:v>0.64108252314814818</c:v>
                </c:pt>
                <c:pt idx="2351">
                  <c:v>0.64108656250000007</c:v>
                </c:pt>
                <c:pt idx="2352">
                  <c:v>0.64109057870370367</c:v>
                </c:pt>
                <c:pt idx="2353">
                  <c:v>0.64109481481481478</c:v>
                </c:pt>
                <c:pt idx="2354">
                  <c:v>0.64109890046296292</c:v>
                </c:pt>
                <c:pt idx="2355">
                  <c:v>0.6411030324074074</c:v>
                </c:pt>
                <c:pt idx="2356">
                  <c:v>0.64110717592592592</c:v>
                </c:pt>
                <c:pt idx="2357">
                  <c:v>0.64111092592592589</c:v>
                </c:pt>
                <c:pt idx="2358">
                  <c:v>0.6411146875</c:v>
                </c:pt>
                <c:pt idx="2359">
                  <c:v>0.6411202777777778</c:v>
                </c:pt>
                <c:pt idx="2360">
                  <c:v>0.64112429398148152</c:v>
                </c:pt>
                <c:pt idx="2361">
                  <c:v>0.64112843750000004</c:v>
                </c:pt>
                <c:pt idx="2362">
                  <c:v>0.64113239583333337</c:v>
                </c:pt>
                <c:pt idx="2363">
                  <c:v>0.64113667824074072</c:v>
                </c:pt>
                <c:pt idx="2364">
                  <c:v>0.64114070601851847</c:v>
                </c:pt>
                <c:pt idx="2365">
                  <c:v>0.64114482638888892</c:v>
                </c:pt>
                <c:pt idx="2366">
                  <c:v>0.64114888888888888</c:v>
                </c:pt>
                <c:pt idx="2367">
                  <c:v>0.64115311342592596</c:v>
                </c:pt>
                <c:pt idx="2368">
                  <c:v>0.64115708333333332</c:v>
                </c:pt>
                <c:pt idx="2369">
                  <c:v>0.64116109953703704</c:v>
                </c:pt>
                <c:pt idx="2370">
                  <c:v>0.64116530092592594</c:v>
                </c:pt>
                <c:pt idx="2371">
                  <c:v>0.64116930555555551</c:v>
                </c:pt>
                <c:pt idx="2372">
                  <c:v>0.6411730902777778</c:v>
                </c:pt>
                <c:pt idx="2373">
                  <c:v>0.64117699074074075</c:v>
                </c:pt>
                <c:pt idx="2374">
                  <c:v>0.64118072916666669</c:v>
                </c:pt>
                <c:pt idx="2375">
                  <c:v>0.64118457175925925</c:v>
                </c:pt>
                <c:pt idx="2376">
                  <c:v>0.64118880787037036</c:v>
                </c:pt>
                <c:pt idx="2377">
                  <c:v>0.64119292824074081</c:v>
                </c:pt>
                <c:pt idx="2378">
                  <c:v>0.64119696759259259</c:v>
                </c:pt>
                <c:pt idx="2379">
                  <c:v>0.64120104166666669</c:v>
                </c:pt>
                <c:pt idx="2380">
                  <c:v>0.64120515046296289</c:v>
                </c:pt>
                <c:pt idx="2381">
                  <c:v>0.64120913194444451</c:v>
                </c:pt>
                <c:pt idx="2382">
                  <c:v>0.64121312500000005</c:v>
                </c:pt>
                <c:pt idx="2383">
                  <c:v>0.64121738425925923</c:v>
                </c:pt>
                <c:pt idx="2384">
                  <c:v>0.64122133101851853</c:v>
                </c:pt>
                <c:pt idx="2385">
                  <c:v>0.64122549768518522</c:v>
                </c:pt>
                <c:pt idx="2386">
                  <c:v>0.64122939814814817</c:v>
                </c:pt>
                <c:pt idx="2387">
                  <c:v>0.64123324074074073</c:v>
                </c:pt>
                <c:pt idx="2388">
                  <c:v>0.64123708333333329</c:v>
                </c:pt>
                <c:pt idx="2389">
                  <c:v>0.64124082175925923</c:v>
                </c:pt>
                <c:pt idx="2390">
                  <c:v>0.64124456018518516</c:v>
                </c:pt>
                <c:pt idx="2391">
                  <c:v>0.64124836805555552</c:v>
                </c:pt>
                <c:pt idx="2392">
                  <c:v>0.64125225694444443</c:v>
                </c:pt>
                <c:pt idx="2393">
                  <c:v>0.64125596064814816</c:v>
                </c:pt>
                <c:pt idx="2394">
                  <c:v>0.64125973379629631</c:v>
                </c:pt>
                <c:pt idx="2395">
                  <c:v>0.64126373842592599</c:v>
                </c:pt>
                <c:pt idx="2396">
                  <c:v>0.64126748842592596</c:v>
                </c:pt>
                <c:pt idx="2397">
                  <c:v>0.64127125000000007</c:v>
                </c:pt>
                <c:pt idx="2398">
                  <c:v>0.64127513888888887</c:v>
                </c:pt>
                <c:pt idx="2399">
                  <c:v>0.64127923611111115</c:v>
                </c:pt>
                <c:pt idx="2400">
                  <c:v>0.64128319444444448</c:v>
                </c:pt>
                <c:pt idx="2401">
                  <c:v>0.64128719907407405</c:v>
                </c:pt>
                <c:pt idx="2402">
                  <c:v>0.6412913194444444</c:v>
                </c:pt>
                <c:pt idx="2403">
                  <c:v>0.64129719907407401</c:v>
                </c:pt>
                <c:pt idx="2404">
                  <c:v>0.6413011111111111</c:v>
                </c:pt>
                <c:pt idx="2405">
                  <c:v>0.64130519675925923</c:v>
                </c:pt>
                <c:pt idx="2406">
                  <c:v>0.6413094791666667</c:v>
                </c:pt>
                <c:pt idx="2407">
                  <c:v>0.64131350694444444</c:v>
                </c:pt>
                <c:pt idx="2408">
                  <c:v>0.64131736111111104</c:v>
                </c:pt>
                <c:pt idx="2409">
                  <c:v>0.64132145833333332</c:v>
                </c:pt>
                <c:pt idx="2410">
                  <c:v>0.64132543981481482</c:v>
                </c:pt>
                <c:pt idx="2411">
                  <c:v>0.64132951388888892</c:v>
                </c:pt>
                <c:pt idx="2412">
                  <c:v>0.64133346064814811</c:v>
                </c:pt>
                <c:pt idx="2413">
                  <c:v>0.64133719907407405</c:v>
                </c:pt>
                <c:pt idx="2414">
                  <c:v>0.64134091435185192</c:v>
                </c:pt>
                <c:pt idx="2415">
                  <c:v>0.64134484953703697</c:v>
                </c:pt>
                <c:pt idx="2416">
                  <c:v>0.64134856481481484</c:v>
                </c:pt>
                <c:pt idx="2417">
                  <c:v>0.64135255787037038</c:v>
                </c:pt>
                <c:pt idx="2418">
                  <c:v>0.64135664351851851</c:v>
                </c:pt>
                <c:pt idx="2419">
                  <c:v>0.64136076388888885</c:v>
                </c:pt>
                <c:pt idx="2420">
                  <c:v>0.64136476851851854</c:v>
                </c:pt>
                <c:pt idx="2421">
                  <c:v>0.64136883101851849</c:v>
                </c:pt>
                <c:pt idx="2422">
                  <c:v>0.64137295138888895</c:v>
                </c:pt>
                <c:pt idx="2423">
                  <c:v>0.6413771064814815</c:v>
                </c:pt>
                <c:pt idx="2424">
                  <c:v>0.64138122685185184</c:v>
                </c:pt>
                <c:pt idx="2425">
                  <c:v>0.64138561342592593</c:v>
                </c:pt>
                <c:pt idx="2426">
                  <c:v>0.64138980324074069</c:v>
                </c:pt>
                <c:pt idx="2427">
                  <c:v>0.64139417824074074</c:v>
                </c:pt>
                <c:pt idx="2428">
                  <c:v>0.64139793981481474</c:v>
                </c:pt>
                <c:pt idx="2429">
                  <c:v>0.64140181712962963</c:v>
                </c:pt>
                <c:pt idx="2430">
                  <c:v>0.64140563657407401</c:v>
                </c:pt>
                <c:pt idx="2431">
                  <c:v>0.64140946759259265</c:v>
                </c:pt>
                <c:pt idx="2432">
                  <c:v>0.64141344907407405</c:v>
                </c:pt>
                <c:pt idx="2433">
                  <c:v>0.64141746527777777</c:v>
                </c:pt>
                <c:pt idx="2434">
                  <c:v>0.64142146990740734</c:v>
                </c:pt>
                <c:pt idx="2435">
                  <c:v>0.64142567129629635</c:v>
                </c:pt>
                <c:pt idx="2436">
                  <c:v>0.64142962962962968</c:v>
                </c:pt>
                <c:pt idx="2437">
                  <c:v>0.64143362268518522</c:v>
                </c:pt>
                <c:pt idx="2438">
                  <c:v>0.64143770833333336</c:v>
                </c:pt>
                <c:pt idx="2439">
                  <c:v>0.64144186342592591</c:v>
                </c:pt>
                <c:pt idx="2440">
                  <c:v>0.64144581018518521</c:v>
                </c:pt>
                <c:pt idx="2441">
                  <c:v>0.64144980324074075</c:v>
                </c:pt>
                <c:pt idx="2442">
                  <c:v>0.64145398148148147</c:v>
                </c:pt>
                <c:pt idx="2443">
                  <c:v>0.6414578125</c:v>
                </c:pt>
                <c:pt idx="2444">
                  <c:v>0.641461574074074</c:v>
                </c:pt>
                <c:pt idx="2445">
                  <c:v>0.64146547453703706</c:v>
                </c:pt>
                <c:pt idx="2446">
                  <c:v>0.64146925925925924</c:v>
                </c:pt>
                <c:pt idx="2447">
                  <c:v>0.64147311342592594</c:v>
                </c:pt>
                <c:pt idx="2448">
                  <c:v>0.6414786921296296</c:v>
                </c:pt>
                <c:pt idx="2449">
                  <c:v>0.64148258101851852</c:v>
                </c:pt>
                <c:pt idx="2450">
                  <c:v>0.64148637731481484</c:v>
                </c:pt>
                <c:pt idx="2451">
                  <c:v>0.64149010416666663</c:v>
                </c:pt>
                <c:pt idx="2452">
                  <c:v>0.64149413194444438</c:v>
                </c:pt>
                <c:pt idx="2453">
                  <c:v>0.64149792824074081</c:v>
                </c:pt>
                <c:pt idx="2454">
                  <c:v>0.64150180555555558</c:v>
                </c:pt>
                <c:pt idx="2455">
                  <c:v>0.64150596064814813</c:v>
                </c:pt>
                <c:pt idx="2456">
                  <c:v>0.64151005787037041</c:v>
                </c:pt>
                <c:pt idx="2457">
                  <c:v>0.64151403935185181</c:v>
                </c:pt>
                <c:pt idx="2458">
                  <c:v>0.64151819444444447</c:v>
                </c:pt>
                <c:pt idx="2459">
                  <c:v>0.64152219907407404</c:v>
                </c:pt>
                <c:pt idx="2460">
                  <c:v>0.64152624999999996</c:v>
                </c:pt>
                <c:pt idx="2461">
                  <c:v>0.64153031250000003</c:v>
                </c:pt>
                <c:pt idx="2462">
                  <c:v>0.64153438657407402</c:v>
                </c:pt>
                <c:pt idx="2463">
                  <c:v>0.64153839120370371</c:v>
                </c:pt>
                <c:pt idx="2464">
                  <c:v>0.64154247685185184</c:v>
                </c:pt>
                <c:pt idx="2465">
                  <c:v>0.64154659722222218</c:v>
                </c:pt>
                <c:pt idx="2466">
                  <c:v>0.64155054398148148</c:v>
                </c:pt>
                <c:pt idx="2467">
                  <c:v>0.6415545601851852</c:v>
                </c:pt>
                <c:pt idx="2468">
                  <c:v>0.64155868055555554</c:v>
                </c:pt>
                <c:pt idx="2469">
                  <c:v>0.64156245370370368</c:v>
                </c:pt>
                <c:pt idx="2470">
                  <c:v>0.64156615740740741</c:v>
                </c:pt>
                <c:pt idx="2471">
                  <c:v>0.64157008101851853</c:v>
                </c:pt>
                <c:pt idx="2472">
                  <c:v>0.64157385416666668</c:v>
                </c:pt>
                <c:pt idx="2473">
                  <c:v>0.64157769675925924</c:v>
                </c:pt>
                <c:pt idx="2474">
                  <c:v>0.64158179398148152</c:v>
                </c:pt>
                <c:pt idx="2475">
                  <c:v>0.64158582175925927</c:v>
                </c:pt>
                <c:pt idx="2476">
                  <c:v>0.64158991898148143</c:v>
                </c:pt>
                <c:pt idx="2477">
                  <c:v>0.64159396990740747</c:v>
                </c:pt>
                <c:pt idx="2478">
                  <c:v>0.64159802083333328</c:v>
                </c:pt>
                <c:pt idx="2479">
                  <c:v>0.64160204861111114</c:v>
                </c:pt>
                <c:pt idx="2480">
                  <c:v>0.64160609953703707</c:v>
                </c:pt>
                <c:pt idx="2481">
                  <c:v>0.64161021990740741</c:v>
                </c:pt>
                <c:pt idx="2482">
                  <c:v>0.64161418981481477</c:v>
                </c:pt>
                <c:pt idx="2483">
                  <c:v>0.64161832175925926</c:v>
                </c:pt>
                <c:pt idx="2484">
                  <c:v>0.64162228009259259</c:v>
                </c:pt>
                <c:pt idx="2485">
                  <c:v>0.64162606481481477</c:v>
                </c:pt>
                <c:pt idx="2486">
                  <c:v>0.64162996527777783</c:v>
                </c:pt>
                <c:pt idx="2487">
                  <c:v>0.64163377314814818</c:v>
                </c:pt>
                <c:pt idx="2488">
                  <c:v>0.64163759259259256</c:v>
                </c:pt>
                <c:pt idx="2489">
                  <c:v>0.64164151620370369</c:v>
                </c:pt>
                <c:pt idx="2490">
                  <c:v>0.64164556712962961</c:v>
                </c:pt>
                <c:pt idx="2491">
                  <c:v>0.64164958333333333</c:v>
                </c:pt>
                <c:pt idx="2492">
                  <c:v>0.64165545138888891</c:v>
                </c:pt>
                <c:pt idx="2493">
                  <c:v>0.64165946759259262</c:v>
                </c:pt>
                <c:pt idx="2494">
                  <c:v>0.64166344907407413</c:v>
                </c:pt>
                <c:pt idx="2495">
                  <c:v>0.64166758101851851</c:v>
                </c:pt>
                <c:pt idx="2496">
                  <c:v>0.64167181712962962</c:v>
                </c:pt>
                <c:pt idx="2497">
                  <c:v>0.64167621527777785</c:v>
                </c:pt>
                <c:pt idx="2498">
                  <c:v>0.64168045138888885</c:v>
                </c:pt>
                <c:pt idx="2499">
                  <c:v>0.64168424768518517</c:v>
                </c:pt>
                <c:pt idx="2500">
                  <c:v>0.64168810185185188</c:v>
                </c:pt>
                <c:pt idx="2501">
                  <c:v>0.64169201388888886</c:v>
                </c:pt>
                <c:pt idx="2502">
                  <c:v>0.64169579861111115</c:v>
                </c:pt>
                <c:pt idx="2503">
                  <c:v>0.64169959490740747</c:v>
                </c:pt>
                <c:pt idx="2504">
                  <c:v>0.64170354166666665</c:v>
                </c:pt>
                <c:pt idx="2505">
                  <c:v>0.64170732638888894</c:v>
                </c:pt>
                <c:pt idx="2506">
                  <c:v>0.64171112268518515</c:v>
                </c:pt>
                <c:pt idx="2507">
                  <c:v>0.64171497685185186</c:v>
                </c:pt>
                <c:pt idx="2508">
                  <c:v>0.64171881944444442</c:v>
                </c:pt>
                <c:pt idx="2509">
                  <c:v>0.64172261574074074</c:v>
                </c:pt>
                <c:pt idx="2510">
                  <c:v>0.64172650462962966</c:v>
                </c:pt>
                <c:pt idx="2511">
                  <c:v>0.64173055555555558</c:v>
                </c:pt>
                <c:pt idx="2512">
                  <c:v>0.64173467592592592</c:v>
                </c:pt>
                <c:pt idx="2513">
                  <c:v>0.6417387152777777</c:v>
                </c:pt>
                <c:pt idx="2514">
                  <c:v>0.64174281249999998</c:v>
                </c:pt>
                <c:pt idx="2515">
                  <c:v>0.64174689814814811</c:v>
                </c:pt>
                <c:pt idx="2516">
                  <c:v>0.64175105324074078</c:v>
                </c:pt>
                <c:pt idx="2517">
                  <c:v>0.64175543981481475</c:v>
                </c:pt>
                <c:pt idx="2518">
                  <c:v>0.64175951388888886</c:v>
                </c:pt>
                <c:pt idx="2519">
                  <c:v>0.64176353009259257</c:v>
                </c:pt>
                <c:pt idx="2520">
                  <c:v>0.64176775462962965</c:v>
                </c:pt>
                <c:pt idx="2521">
                  <c:v>0.64177197916666662</c:v>
                </c:pt>
                <c:pt idx="2522">
                  <c:v>0.64177605324074072</c:v>
                </c:pt>
                <c:pt idx="2523">
                  <c:v>0.64178006944444443</c:v>
                </c:pt>
                <c:pt idx="2524">
                  <c:v>0.64178439814814814</c:v>
                </c:pt>
                <c:pt idx="2525">
                  <c:v>0.64178818287037032</c:v>
                </c:pt>
                <c:pt idx="2526">
                  <c:v>0.6417919675925926</c:v>
                </c:pt>
                <c:pt idx="2527">
                  <c:v>0.64179589120370373</c:v>
                </c:pt>
                <c:pt idx="2528">
                  <c:v>0.64179980324074071</c:v>
                </c:pt>
                <c:pt idx="2529">
                  <c:v>0.64180369212962962</c:v>
                </c:pt>
                <c:pt idx="2530">
                  <c:v>0.64180795138888891</c:v>
                </c:pt>
                <c:pt idx="2531">
                  <c:v>0.64181202546296301</c:v>
                </c:pt>
                <c:pt idx="2532">
                  <c:v>0.64181620370370374</c:v>
                </c:pt>
                <c:pt idx="2533">
                  <c:v>0.64182021990740734</c:v>
                </c:pt>
                <c:pt idx="2534">
                  <c:v>0.64182431712962962</c:v>
                </c:pt>
                <c:pt idx="2535">
                  <c:v>0.64182834490740748</c:v>
                </c:pt>
                <c:pt idx="2536">
                  <c:v>0.64183443287037034</c:v>
                </c:pt>
                <c:pt idx="2537">
                  <c:v>0.64183855324074079</c:v>
                </c:pt>
                <c:pt idx="2538">
                  <c:v>0.64184275462962959</c:v>
                </c:pt>
                <c:pt idx="2539">
                  <c:v>0.64184679398148148</c:v>
                </c:pt>
                <c:pt idx="2540">
                  <c:v>0.64185072916666663</c:v>
                </c:pt>
                <c:pt idx="2541">
                  <c:v>0.64185449074074075</c:v>
                </c:pt>
                <c:pt idx="2542">
                  <c:v>0.64185840277777773</c:v>
                </c:pt>
                <c:pt idx="2543">
                  <c:v>0.64186231481481482</c:v>
                </c:pt>
                <c:pt idx="2544">
                  <c:v>0.6418664467592593</c:v>
                </c:pt>
                <c:pt idx="2545">
                  <c:v>0.64187064814814809</c:v>
                </c:pt>
                <c:pt idx="2546">
                  <c:v>0.64187465277777778</c:v>
                </c:pt>
                <c:pt idx="2547">
                  <c:v>0.64187868055555553</c:v>
                </c:pt>
                <c:pt idx="2548">
                  <c:v>0.64188300925925923</c:v>
                </c:pt>
                <c:pt idx="2549">
                  <c:v>0.64188699074074074</c:v>
                </c:pt>
                <c:pt idx="2550">
                  <c:v>0.64189107638888887</c:v>
                </c:pt>
                <c:pt idx="2551">
                  <c:v>0.64189527777777777</c:v>
                </c:pt>
                <c:pt idx="2552">
                  <c:v>0.64189956018518524</c:v>
                </c:pt>
                <c:pt idx="2553">
                  <c:v>0.64190362268518519</c:v>
                </c:pt>
                <c:pt idx="2554">
                  <c:v>0.64190752314814814</c:v>
                </c:pt>
                <c:pt idx="2555">
                  <c:v>0.64191143518518523</c:v>
                </c:pt>
                <c:pt idx="2556">
                  <c:v>0.64191530092592586</c:v>
                </c:pt>
                <c:pt idx="2557">
                  <c:v>0.64191908564814815</c:v>
                </c:pt>
                <c:pt idx="2558">
                  <c:v>0.64192298611111109</c:v>
                </c:pt>
                <c:pt idx="2559">
                  <c:v>0.64192677083333327</c:v>
                </c:pt>
                <c:pt idx="2560">
                  <c:v>0.64193071759259257</c:v>
                </c:pt>
                <c:pt idx="2561">
                  <c:v>0.64193464120370369</c:v>
                </c:pt>
                <c:pt idx="2562">
                  <c:v>0.64193842592592587</c:v>
                </c:pt>
                <c:pt idx="2563">
                  <c:v>0.64194219907407402</c:v>
                </c:pt>
                <c:pt idx="2564">
                  <c:v>0.64194616898148149</c:v>
                </c:pt>
                <c:pt idx="2565">
                  <c:v>0.64194991898148146</c:v>
                </c:pt>
                <c:pt idx="2566">
                  <c:v>0.64195370370370364</c:v>
                </c:pt>
                <c:pt idx="2567">
                  <c:v>0.64195791666666668</c:v>
                </c:pt>
                <c:pt idx="2568">
                  <c:v>0.6419620601851852</c:v>
                </c:pt>
                <c:pt idx="2569">
                  <c:v>0.64196605324074074</c:v>
                </c:pt>
                <c:pt idx="2570">
                  <c:v>0.64197010416666667</c:v>
                </c:pt>
                <c:pt idx="2571">
                  <c:v>0.64197427083333336</c:v>
                </c:pt>
                <c:pt idx="2572">
                  <c:v>0.64197834490740735</c:v>
                </c:pt>
                <c:pt idx="2573">
                  <c:v>0.64198230324074068</c:v>
                </c:pt>
                <c:pt idx="2574">
                  <c:v>0.64198671296296295</c:v>
                </c:pt>
                <c:pt idx="2575">
                  <c:v>0.64199068287037042</c:v>
                </c:pt>
                <c:pt idx="2576">
                  <c:v>0.64199482638888894</c:v>
                </c:pt>
                <c:pt idx="2577">
                  <c:v>0.64199905092592591</c:v>
                </c:pt>
                <c:pt idx="2578">
                  <c:v>0.64200315972222222</c:v>
                </c:pt>
                <c:pt idx="2579">
                  <c:v>0.64200725694444449</c:v>
                </c:pt>
                <c:pt idx="2580">
                  <c:v>0.64201125000000003</c:v>
                </c:pt>
                <c:pt idx="2581">
                  <c:v>0.64201671296296292</c:v>
                </c:pt>
                <c:pt idx="2582">
                  <c:v>0.64202063657407404</c:v>
                </c:pt>
                <c:pt idx="2583">
                  <c:v>0.64202440972222219</c:v>
                </c:pt>
                <c:pt idx="2584">
                  <c:v>0.6420281712962963</c:v>
                </c:pt>
                <c:pt idx="2585">
                  <c:v>0.64203236111111106</c:v>
                </c:pt>
                <c:pt idx="2586">
                  <c:v>0.64203634259259257</c:v>
                </c:pt>
                <c:pt idx="2587">
                  <c:v>0.64204025462962966</c:v>
                </c:pt>
                <c:pt idx="2588">
                  <c:v>0.64204432870370376</c:v>
                </c:pt>
                <c:pt idx="2589">
                  <c:v>0.6420483217592593</c:v>
                </c:pt>
                <c:pt idx="2590">
                  <c:v>0.64205228009259263</c:v>
                </c:pt>
                <c:pt idx="2591">
                  <c:v>0.64205641203703701</c:v>
                </c:pt>
                <c:pt idx="2592">
                  <c:v>0.64206038194444448</c:v>
                </c:pt>
                <c:pt idx="2593">
                  <c:v>0.64206446759259261</c:v>
                </c:pt>
                <c:pt idx="2594">
                  <c:v>0.64206849537037036</c:v>
                </c:pt>
                <c:pt idx="2595">
                  <c:v>0.64207241898148149</c:v>
                </c:pt>
                <c:pt idx="2596">
                  <c:v>0.64207627314814808</c:v>
                </c:pt>
                <c:pt idx="2597">
                  <c:v>0.64208012731481479</c:v>
                </c:pt>
                <c:pt idx="2598">
                  <c:v>0.64208393518518514</c:v>
                </c:pt>
                <c:pt idx="2599">
                  <c:v>0.64208776620370367</c:v>
                </c:pt>
                <c:pt idx="2600">
                  <c:v>0.64209177083333335</c:v>
                </c:pt>
                <c:pt idx="2601">
                  <c:v>0.64209585648148149</c:v>
                </c:pt>
                <c:pt idx="2602">
                  <c:v>0.6420997453703704</c:v>
                </c:pt>
                <c:pt idx="2603">
                  <c:v>0.64210362268518517</c:v>
                </c:pt>
                <c:pt idx="2604">
                  <c:v>0.64210761574074071</c:v>
                </c:pt>
                <c:pt idx="2605">
                  <c:v>0.64211173611111116</c:v>
                </c:pt>
                <c:pt idx="2606">
                  <c:v>0.64211574074074074</c:v>
                </c:pt>
                <c:pt idx="2607">
                  <c:v>0.64211997685185185</c:v>
                </c:pt>
                <c:pt idx="2608">
                  <c:v>0.64212407407407401</c:v>
                </c:pt>
                <c:pt idx="2609">
                  <c:v>0.64212811342592591</c:v>
                </c:pt>
                <c:pt idx="2610">
                  <c:v>0.64213218750000001</c:v>
                </c:pt>
                <c:pt idx="2611">
                  <c:v>0.64213593749999998</c:v>
                </c:pt>
                <c:pt idx="2612">
                  <c:v>0.64213978009259265</c:v>
                </c:pt>
                <c:pt idx="2613">
                  <c:v>0.642143587962963</c:v>
                </c:pt>
                <c:pt idx="2614">
                  <c:v>0.642147349537037</c:v>
                </c:pt>
                <c:pt idx="2615">
                  <c:v>0.64215108796296294</c:v>
                </c:pt>
                <c:pt idx="2616">
                  <c:v>0.64215495370370368</c:v>
                </c:pt>
                <c:pt idx="2617">
                  <c:v>0.64215876157407414</c:v>
                </c:pt>
                <c:pt idx="2618">
                  <c:v>0.64216252314814815</c:v>
                </c:pt>
                <c:pt idx="2619">
                  <c:v>0.64216638888888888</c:v>
                </c:pt>
                <c:pt idx="2620">
                  <c:v>0.64217017361111106</c:v>
                </c:pt>
                <c:pt idx="2621">
                  <c:v>0.64217408564814815</c:v>
                </c:pt>
                <c:pt idx="2622">
                  <c:v>0.64217799768518524</c:v>
                </c:pt>
                <c:pt idx="2623">
                  <c:v>0.64218216435185183</c:v>
                </c:pt>
                <c:pt idx="2624">
                  <c:v>0.6421862615740741</c:v>
                </c:pt>
                <c:pt idx="2625">
                  <c:v>0.64219233796296293</c:v>
                </c:pt>
                <c:pt idx="2626">
                  <c:v>0.64219635416666665</c:v>
                </c:pt>
                <c:pt idx="2627">
                  <c:v>0.64220047453703699</c:v>
                </c:pt>
                <c:pt idx="2628">
                  <c:v>0.64220449074074071</c:v>
                </c:pt>
                <c:pt idx="2629">
                  <c:v>0.64220856481481481</c:v>
                </c:pt>
                <c:pt idx="2630">
                  <c:v>0.64221275462962957</c:v>
                </c:pt>
                <c:pt idx="2631">
                  <c:v>0.64221672453703704</c:v>
                </c:pt>
                <c:pt idx="2632">
                  <c:v>0.64222081018518518</c:v>
                </c:pt>
                <c:pt idx="2633">
                  <c:v>0.64222484953703707</c:v>
                </c:pt>
                <c:pt idx="2634">
                  <c:v>0.64222896990740741</c:v>
                </c:pt>
                <c:pt idx="2635">
                  <c:v>0.64223292824074074</c:v>
                </c:pt>
                <c:pt idx="2636">
                  <c:v>0.64223688657407407</c:v>
                </c:pt>
                <c:pt idx="2637">
                  <c:v>0.64224086805555558</c:v>
                </c:pt>
                <c:pt idx="2638">
                  <c:v>0.64224464120370373</c:v>
                </c:pt>
                <c:pt idx="2639">
                  <c:v>0.64224844907407408</c:v>
                </c:pt>
                <c:pt idx="2640">
                  <c:v>0.64225241898148144</c:v>
                </c:pt>
                <c:pt idx="2641">
                  <c:v>0.6422565740740741</c:v>
                </c:pt>
                <c:pt idx="2642">
                  <c:v>0.64226060185185185</c:v>
                </c:pt>
                <c:pt idx="2643">
                  <c:v>0.64226474537037037</c:v>
                </c:pt>
                <c:pt idx="2644">
                  <c:v>0.64226869212962956</c:v>
                </c:pt>
                <c:pt idx="2645">
                  <c:v>0.64227276620370366</c:v>
                </c:pt>
                <c:pt idx="2646">
                  <c:v>0.64227688657407411</c:v>
                </c:pt>
                <c:pt idx="2647">
                  <c:v>0.64228096064814821</c:v>
                </c:pt>
                <c:pt idx="2648">
                  <c:v>0.64228499999999999</c:v>
                </c:pt>
                <c:pt idx="2649">
                  <c:v>0.64228909722222227</c:v>
                </c:pt>
                <c:pt idx="2650">
                  <c:v>0.64229315972222223</c:v>
                </c:pt>
                <c:pt idx="2651">
                  <c:v>0.64229707175925921</c:v>
                </c:pt>
                <c:pt idx="2652">
                  <c:v>0.64230081018518514</c:v>
                </c:pt>
                <c:pt idx="2653">
                  <c:v>0.64230479166666665</c:v>
                </c:pt>
                <c:pt idx="2654">
                  <c:v>0.64230854166666662</c:v>
                </c:pt>
                <c:pt idx="2655">
                  <c:v>0.64231232638888891</c:v>
                </c:pt>
                <c:pt idx="2656">
                  <c:v>0.64231643518518522</c:v>
                </c:pt>
                <c:pt idx="2657">
                  <c:v>0.64232050925925932</c:v>
                </c:pt>
                <c:pt idx="2658">
                  <c:v>0.64232447916666668</c:v>
                </c:pt>
                <c:pt idx="2659">
                  <c:v>0.64232864583333338</c:v>
                </c:pt>
                <c:pt idx="2660">
                  <c:v>0.64233261574074074</c:v>
                </c:pt>
                <c:pt idx="2661">
                  <c:v>0.64233687500000003</c:v>
                </c:pt>
                <c:pt idx="2662">
                  <c:v>0.64234093749999999</c:v>
                </c:pt>
                <c:pt idx="2663">
                  <c:v>0.64234516203703707</c:v>
                </c:pt>
                <c:pt idx="2664">
                  <c:v>0.64234913194444443</c:v>
                </c:pt>
                <c:pt idx="2665">
                  <c:v>0.64235326388888891</c:v>
                </c:pt>
                <c:pt idx="2666">
                  <c:v>0.64235750000000003</c:v>
                </c:pt>
                <c:pt idx="2667">
                  <c:v>0.64236129629629624</c:v>
                </c:pt>
                <c:pt idx="2668">
                  <c:v>0.64236515046296294</c:v>
                </c:pt>
                <c:pt idx="2669">
                  <c:v>0.64237087962962958</c:v>
                </c:pt>
                <c:pt idx="2670">
                  <c:v>0.64237484953703705</c:v>
                </c:pt>
                <c:pt idx="2671">
                  <c:v>0.64237863425925923</c:v>
                </c:pt>
                <c:pt idx="2672">
                  <c:v>0.64238253472222218</c:v>
                </c:pt>
                <c:pt idx="2673">
                  <c:v>0.64238648148148147</c:v>
                </c:pt>
                <c:pt idx="2674">
                  <c:v>0.64239025462962962</c:v>
                </c:pt>
                <c:pt idx="2675">
                  <c:v>0.64239408564814815</c:v>
                </c:pt>
                <c:pt idx="2676">
                  <c:v>0.6423979861111111</c:v>
                </c:pt>
                <c:pt idx="2677">
                  <c:v>0.64240187500000001</c:v>
                </c:pt>
                <c:pt idx="2678">
                  <c:v>0.64240582175925931</c:v>
                </c:pt>
                <c:pt idx="2679">
                  <c:v>0.64240993055555562</c:v>
                </c:pt>
                <c:pt idx="2680">
                  <c:v>0.64241394675925922</c:v>
                </c:pt>
                <c:pt idx="2681">
                  <c:v>0.64241811342592592</c:v>
                </c:pt>
                <c:pt idx="2682">
                  <c:v>0.64242210648148146</c:v>
                </c:pt>
                <c:pt idx="2683">
                  <c:v>0.64242635416666671</c:v>
                </c:pt>
                <c:pt idx="2684">
                  <c:v>0.64243028935185187</c:v>
                </c:pt>
                <c:pt idx="2685">
                  <c:v>0.64243435185185183</c:v>
                </c:pt>
                <c:pt idx="2686">
                  <c:v>0.64243856481481487</c:v>
                </c:pt>
                <c:pt idx="2687">
                  <c:v>0.64244266203703704</c:v>
                </c:pt>
                <c:pt idx="2688">
                  <c:v>0.64244672453703699</c:v>
                </c:pt>
                <c:pt idx="2689">
                  <c:v>0.64245091435185187</c:v>
                </c:pt>
                <c:pt idx="2690">
                  <c:v>0.64245508101851845</c:v>
                </c:pt>
                <c:pt idx="2691">
                  <c:v>0.64245917824074072</c:v>
                </c:pt>
                <c:pt idx="2692">
                  <c:v>0.64246310185185185</c:v>
                </c:pt>
                <c:pt idx="2693">
                  <c:v>0.6424671296296296</c:v>
                </c:pt>
                <c:pt idx="2694">
                  <c:v>0.64247094907407409</c:v>
                </c:pt>
                <c:pt idx="2695">
                  <c:v>0.64247474537037041</c:v>
                </c:pt>
                <c:pt idx="2696">
                  <c:v>0.64247877314814816</c:v>
                </c:pt>
                <c:pt idx="2697">
                  <c:v>0.64248292824074071</c:v>
                </c:pt>
                <c:pt idx="2698">
                  <c:v>0.64248692129629636</c:v>
                </c:pt>
                <c:pt idx="2699">
                  <c:v>0.64249100694444439</c:v>
                </c:pt>
                <c:pt idx="2700">
                  <c:v>0.64249525462962964</c:v>
                </c:pt>
                <c:pt idx="2701">
                  <c:v>0.64249950231481479</c:v>
                </c:pt>
                <c:pt idx="2702">
                  <c:v>0.64250369212962966</c:v>
                </c:pt>
                <c:pt idx="2703">
                  <c:v>0.64250802083333336</c:v>
                </c:pt>
                <c:pt idx="2704">
                  <c:v>0.64251221064814812</c:v>
                </c:pt>
                <c:pt idx="2705">
                  <c:v>0.64251642361111105</c:v>
                </c:pt>
                <c:pt idx="2706">
                  <c:v>0.64252045138888891</c:v>
                </c:pt>
                <c:pt idx="2707">
                  <c:v>0.64252445601851849</c:v>
                </c:pt>
                <c:pt idx="2708">
                  <c:v>0.64252827546296298</c:v>
                </c:pt>
                <c:pt idx="2709">
                  <c:v>0.64253217592592593</c:v>
                </c:pt>
                <c:pt idx="2710">
                  <c:v>0.6425361805555555</c:v>
                </c:pt>
                <c:pt idx="2711">
                  <c:v>0.64254009259259259</c:v>
                </c:pt>
                <c:pt idx="2712">
                  <c:v>0.64254421296296294</c:v>
                </c:pt>
                <c:pt idx="2713">
                  <c:v>0.64254848379629637</c:v>
                </c:pt>
                <c:pt idx="2714">
                  <c:v>0.64255436342592598</c:v>
                </c:pt>
                <c:pt idx="2715">
                  <c:v>0.64255849537037035</c:v>
                </c:pt>
                <c:pt idx="2716">
                  <c:v>0.64256255787037031</c:v>
                </c:pt>
                <c:pt idx="2717">
                  <c:v>0.64256688657407401</c:v>
                </c:pt>
                <c:pt idx="2718">
                  <c:v>0.64257104166666668</c:v>
                </c:pt>
                <c:pt idx="2719">
                  <c:v>0.64257518518518519</c:v>
                </c:pt>
                <c:pt idx="2720">
                  <c:v>0.64257925925925929</c:v>
                </c:pt>
                <c:pt idx="2721">
                  <c:v>0.64258347222222223</c:v>
                </c:pt>
                <c:pt idx="2722">
                  <c:v>0.64258733796296297</c:v>
                </c:pt>
                <c:pt idx="2723">
                  <c:v>0.64259119212962956</c:v>
                </c:pt>
                <c:pt idx="2724">
                  <c:v>0.64259505787037041</c:v>
                </c:pt>
                <c:pt idx="2725">
                  <c:v>0.64259886574074077</c:v>
                </c:pt>
                <c:pt idx="2726">
                  <c:v>0.64260275462962968</c:v>
                </c:pt>
                <c:pt idx="2727">
                  <c:v>0.64260663194444445</c:v>
                </c:pt>
                <c:pt idx="2728">
                  <c:v>0.6426104398148148</c:v>
                </c:pt>
                <c:pt idx="2729">
                  <c:v>0.64261424768518516</c:v>
                </c:pt>
                <c:pt idx="2730">
                  <c:v>0.64261814814814822</c:v>
                </c:pt>
                <c:pt idx="2731">
                  <c:v>0.64262201388888884</c:v>
                </c:pt>
                <c:pt idx="2732">
                  <c:v>0.64262586805555555</c:v>
                </c:pt>
                <c:pt idx="2733">
                  <c:v>0.64262980324074082</c:v>
                </c:pt>
                <c:pt idx="2734">
                  <c:v>0.64263410879629623</c:v>
                </c:pt>
                <c:pt idx="2735">
                  <c:v>0.64263812500000006</c:v>
                </c:pt>
                <c:pt idx="2736">
                  <c:v>0.64264206018518522</c:v>
                </c:pt>
                <c:pt idx="2737">
                  <c:v>0.64264622685185191</c:v>
                </c:pt>
                <c:pt idx="2738">
                  <c:v>0.64265024305555551</c:v>
                </c:pt>
                <c:pt idx="2739">
                  <c:v>0.64265429398148155</c:v>
                </c:pt>
                <c:pt idx="2740">
                  <c:v>0.64265853009259255</c:v>
                </c:pt>
                <c:pt idx="2741">
                  <c:v>0.64266262731481483</c:v>
                </c:pt>
                <c:pt idx="2742">
                  <c:v>0.64266682870370373</c:v>
                </c:pt>
                <c:pt idx="2743">
                  <c:v>0.6426709259259259</c:v>
                </c:pt>
                <c:pt idx="2744">
                  <c:v>0.64267513888888883</c:v>
                </c:pt>
                <c:pt idx="2745">
                  <c:v>0.6426790740740741</c:v>
                </c:pt>
                <c:pt idx="2746">
                  <c:v>0.64268319444444444</c:v>
                </c:pt>
                <c:pt idx="2747">
                  <c:v>0.64268729166666672</c:v>
                </c:pt>
                <c:pt idx="2748">
                  <c:v>0.6426911111111111</c:v>
                </c:pt>
                <c:pt idx="2749">
                  <c:v>0.64269500000000002</c:v>
                </c:pt>
                <c:pt idx="2750">
                  <c:v>0.64269894675925932</c:v>
                </c:pt>
                <c:pt idx="2751">
                  <c:v>0.64270269675925928</c:v>
                </c:pt>
                <c:pt idx="2752">
                  <c:v>0.6427066203703703</c:v>
                </c:pt>
                <c:pt idx="2753">
                  <c:v>0.64271085648148152</c:v>
                </c:pt>
                <c:pt idx="2754">
                  <c:v>0.64271505787037031</c:v>
                </c:pt>
                <c:pt idx="2755">
                  <c:v>0.64271903935185182</c:v>
                </c:pt>
                <c:pt idx="2756">
                  <c:v>0.64272303240740747</c:v>
                </c:pt>
                <c:pt idx="2757">
                  <c:v>0.64272716435185184</c:v>
                </c:pt>
                <c:pt idx="2758">
                  <c:v>0.64273300925925925</c:v>
                </c:pt>
                <c:pt idx="2759">
                  <c:v>0.64273702546296296</c:v>
                </c:pt>
                <c:pt idx="2760">
                  <c:v>0.64274099537037033</c:v>
                </c:pt>
                <c:pt idx="2761">
                  <c:v>0.64274510416666664</c:v>
                </c:pt>
                <c:pt idx="2762">
                  <c:v>0.64274916666666659</c:v>
                </c:pt>
                <c:pt idx="2763">
                  <c:v>0.64275293981481485</c:v>
                </c:pt>
                <c:pt idx="2764">
                  <c:v>0.6427568402777778</c:v>
                </c:pt>
                <c:pt idx="2765">
                  <c:v>0.64276063657407401</c:v>
                </c:pt>
                <c:pt idx="2766">
                  <c:v>0.64276456018518513</c:v>
                </c:pt>
                <c:pt idx="2767">
                  <c:v>0.64276878472222221</c:v>
                </c:pt>
                <c:pt idx="2768">
                  <c:v>0.64277289351851852</c:v>
                </c:pt>
                <c:pt idx="2769">
                  <c:v>0.64277688657407406</c:v>
                </c:pt>
                <c:pt idx="2770">
                  <c:v>0.64278097222222219</c:v>
                </c:pt>
                <c:pt idx="2771">
                  <c:v>0.6427852083333333</c:v>
                </c:pt>
                <c:pt idx="2772">
                  <c:v>0.64278930555555558</c:v>
                </c:pt>
                <c:pt idx="2773">
                  <c:v>0.64279347222222227</c:v>
                </c:pt>
                <c:pt idx="2774">
                  <c:v>0.64279767361111106</c:v>
                </c:pt>
                <c:pt idx="2775">
                  <c:v>0.64280177083333334</c:v>
                </c:pt>
                <c:pt idx="2776">
                  <c:v>0.6428058333333333</c:v>
                </c:pt>
                <c:pt idx="2777">
                  <c:v>0.64280972222222221</c:v>
                </c:pt>
                <c:pt idx="2778">
                  <c:v>0.64281362268518516</c:v>
                </c:pt>
                <c:pt idx="2779">
                  <c:v>0.64281741898148148</c:v>
                </c:pt>
                <c:pt idx="2780">
                  <c:v>0.64282123842592587</c:v>
                </c:pt>
                <c:pt idx="2781">
                  <c:v>0.64282512731481478</c:v>
                </c:pt>
                <c:pt idx="2782">
                  <c:v>0.64282894675925928</c:v>
                </c:pt>
                <c:pt idx="2783">
                  <c:v>0.64283270833333328</c:v>
                </c:pt>
                <c:pt idx="2784">
                  <c:v>0.64283660879629634</c:v>
                </c:pt>
                <c:pt idx="2785">
                  <c:v>0.64284041666666669</c:v>
                </c:pt>
                <c:pt idx="2786">
                  <c:v>0.64284429398148146</c:v>
                </c:pt>
                <c:pt idx="2787">
                  <c:v>0.64284819444444441</c:v>
                </c:pt>
                <c:pt idx="2788">
                  <c:v>0.64285211805555553</c:v>
                </c:pt>
                <c:pt idx="2789">
                  <c:v>0.64285594907407406</c:v>
                </c:pt>
                <c:pt idx="2790">
                  <c:v>0.64286019675925921</c:v>
                </c:pt>
                <c:pt idx="2791">
                  <c:v>0.64286425925925927</c:v>
                </c:pt>
                <c:pt idx="2792">
                  <c:v>0.64286824074074078</c:v>
                </c:pt>
                <c:pt idx="2793">
                  <c:v>0.64287239583333333</c:v>
                </c:pt>
                <c:pt idx="2794">
                  <c:v>0.64287643518518511</c:v>
                </c:pt>
                <c:pt idx="2795">
                  <c:v>0.64288046296296297</c:v>
                </c:pt>
                <c:pt idx="2796">
                  <c:v>0.64288458333333331</c:v>
                </c:pt>
                <c:pt idx="2797">
                  <c:v>0.64288872685185183</c:v>
                </c:pt>
                <c:pt idx="2798">
                  <c:v>0.64289283564814814</c:v>
                </c:pt>
                <c:pt idx="2799">
                  <c:v>0.64289679398148147</c:v>
                </c:pt>
                <c:pt idx="2800">
                  <c:v>0.64290091435185193</c:v>
                </c:pt>
                <c:pt idx="2801">
                  <c:v>0.64290490740740747</c:v>
                </c:pt>
                <c:pt idx="2802">
                  <c:v>0.64291090277777785</c:v>
                </c:pt>
                <c:pt idx="2803">
                  <c:v>0.64291480324074068</c:v>
                </c:pt>
                <c:pt idx="2804">
                  <c:v>0.64291870370370374</c:v>
                </c:pt>
                <c:pt idx="2805">
                  <c:v>0.64292248842592592</c:v>
                </c:pt>
                <c:pt idx="2806">
                  <c:v>0.64292634259259263</c:v>
                </c:pt>
                <c:pt idx="2807">
                  <c:v>0.64293023148148143</c:v>
                </c:pt>
                <c:pt idx="2808">
                  <c:v>0.64293422453703697</c:v>
                </c:pt>
                <c:pt idx="2809">
                  <c:v>0.64293843750000002</c:v>
                </c:pt>
                <c:pt idx="2810">
                  <c:v>0.64294245370370373</c:v>
                </c:pt>
                <c:pt idx="2811">
                  <c:v>0.64294675925925926</c:v>
                </c:pt>
                <c:pt idx="2812">
                  <c:v>0.64295076388888883</c:v>
                </c:pt>
                <c:pt idx="2813">
                  <c:v>0.64295472222222216</c:v>
                </c:pt>
                <c:pt idx="2814">
                  <c:v>0.6429591203703704</c:v>
                </c:pt>
                <c:pt idx="2815">
                  <c:v>0.64296314814814814</c:v>
                </c:pt>
                <c:pt idx="2816">
                  <c:v>0.64296721064814821</c:v>
                </c:pt>
                <c:pt idx="2817">
                  <c:v>0.64297124999999999</c:v>
                </c:pt>
                <c:pt idx="2818">
                  <c:v>0.64297537037037034</c:v>
                </c:pt>
                <c:pt idx="2819">
                  <c:v>0.64297917824074069</c:v>
                </c:pt>
                <c:pt idx="2820">
                  <c:v>0.64298297453703701</c:v>
                </c:pt>
                <c:pt idx="2821">
                  <c:v>0.64298685185185189</c:v>
                </c:pt>
                <c:pt idx="2822">
                  <c:v>0.64299078703703705</c:v>
                </c:pt>
                <c:pt idx="2823">
                  <c:v>0.64299487268518518</c:v>
                </c:pt>
                <c:pt idx="2824">
                  <c:v>0.64299918981481474</c:v>
                </c:pt>
                <c:pt idx="2825">
                  <c:v>0.6430032175925926</c:v>
                </c:pt>
                <c:pt idx="2826">
                  <c:v>0.64300725694444438</c:v>
                </c:pt>
                <c:pt idx="2827">
                  <c:v>0.64301134259259263</c:v>
                </c:pt>
                <c:pt idx="2828">
                  <c:v>0.64301538194444452</c:v>
                </c:pt>
                <c:pt idx="2829">
                  <c:v>0.64301940972222227</c:v>
                </c:pt>
                <c:pt idx="2830">
                  <c:v>0.64302350694444443</c:v>
                </c:pt>
                <c:pt idx="2831">
                  <c:v>0.6430276967592593</c:v>
                </c:pt>
                <c:pt idx="2832">
                  <c:v>0.64303165509259264</c:v>
                </c:pt>
                <c:pt idx="2833">
                  <c:v>0.64303560185185182</c:v>
                </c:pt>
                <c:pt idx="2834">
                  <c:v>0.64303964120370372</c:v>
                </c:pt>
                <c:pt idx="2835">
                  <c:v>0.64304349537037042</c:v>
                </c:pt>
                <c:pt idx="2836">
                  <c:v>0.64304730324074078</c:v>
                </c:pt>
                <c:pt idx="2837">
                  <c:v>0.64305123842592593</c:v>
                </c:pt>
                <c:pt idx="2838">
                  <c:v>0.64305511574074081</c:v>
                </c:pt>
                <c:pt idx="2839">
                  <c:v>0.64305898148148144</c:v>
                </c:pt>
                <c:pt idx="2840">
                  <c:v>0.64306297453703698</c:v>
                </c:pt>
                <c:pt idx="2841">
                  <c:v>0.64306687500000004</c:v>
                </c:pt>
                <c:pt idx="2842">
                  <c:v>0.6430707175925926</c:v>
                </c:pt>
                <c:pt idx="2843">
                  <c:v>0.64307468749999996</c:v>
                </c:pt>
                <c:pt idx="2844">
                  <c:v>0.64307854166666667</c:v>
                </c:pt>
                <c:pt idx="2845">
                  <c:v>0.6430825</c:v>
                </c:pt>
                <c:pt idx="2846">
                  <c:v>0.64308854166666662</c:v>
                </c:pt>
                <c:pt idx="2847">
                  <c:v>0.64309277777777785</c:v>
                </c:pt>
                <c:pt idx="2848">
                  <c:v>0.64309700231481481</c:v>
                </c:pt>
                <c:pt idx="2849">
                  <c:v>0.64310111111111112</c:v>
                </c:pt>
                <c:pt idx="2850">
                  <c:v>0.6431051157407407</c:v>
                </c:pt>
                <c:pt idx="2851">
                  <c:v>0.64310940972222219</c:v>
                </c:pt>
                <c:pt idx="2852">
                  <c:v>0.64311354166666668</c:v>
                </c:pt>
                <c:pt idx="2853">
                  <c:v>0.64311784722222221</c:v>
                </c:pt>
                <c:pt idx="2854">
                  <c:v>0.64312185185185189</c:v>
                </c:pt>
                <c:pt idx="2855">
                  <c:v>0.64312607638888886</c:v>
                </c:pt>
                <c:pt idx="2856">
                  <c:v>0.64313034722222218</c:v>
                </c:pt>
                <c:pt idx="2857">
                  <c:v>0.64313446759259263</c:v>
                </c:pt>
                <c:pt idx="2858">
                  <c:v>0.64313862268518518</c:v>
                </c:pt>
                <c:pt idx="2859">
                  <c:v>0.64314248842592592</c:v>
                </c:pt>
                <c:pt idx="2860">
                  <c:v>0.64314629629629627</c:v>
                </c:pt>
                <c:pt idx="2861">
                  <c:v>0.64315020833333336</c:v>
                </c:pt>
                <c:pt idx="2862">
                  <c:v>0.64315409722222217</c:v>
                </c:pt>
                <c:pt idx="2863">
                  <c:v>0.64315820601851847</c:v>
                </c:pt>
                <c:pt idx="2864">
                  <c:v>0.64316276620370372</c:v>
                </c:pt>
                <c:pt idx="2865">
                  <c:v>0.64316701388888886</c:v>
                </c:pt>
                <c:pt idx="2866">
                  <c:v>0.64317106481481479</c:v>
                </c:pt>
                <c:pt idx="2867">
                  <c:v>0.64317504629629629</c:v>
                </c:pt>
                <c:pt idx="2868">
                  <c:v>0.64317951388888883</c:v>
                </c:pt>
                <c:pt idx="2869">
                  <c:v>0.64318362268518514</c:v>
                </c:pt>
                <c:pt idx="2870">
                  <c:v>0.64318768518518521</c:v>
                </c:pt>
                <c:pt idx="2871">
                  <c:v>0.64319189814814814</c:v>
                </c:pt>
                <c:pt idx="2872">
                  <c:v>0.6431961458333334</c:v>
                </c:pt>
                <c:pt idx="2873">
                  <c:v>0.64320026620370374</c:v>
                </c:pt>
                <c:pt idx="2874">
                  <c:v>0.64320356481481478</c:v>
                </c:pt>
                <c:pt idx="2875">
                  <c:v>0.64320753472222225</c:v>
                </c:pt>
                <c:pt idx="2876">
                  <c:v>0.64321133101851846</c:v>
                </c:pt>
                <c:pt idx="2877">
                  <c:v>0.64321521990740738</c:v>
                </c:pt>
                <c:pt idx="2878">
                  <c:v>0.64321950231481484</c:v>
                </c:pt>
                <c:pt idx="2879">
                  <c:v>0.64322357638888883</c:v>
                </c:pt>
                <c:pt idx="2880">
                  <c:v>0.64322964120370374</c:v>
                </c:pt>
                <c:pt idx="2881">
                  <c:v>0.64323377314814811</c:v>
                </c:pt>
                <c:pt idx="2882">
                  <c:v>0.64323795138888895</c:v>
                </c:pt>
                <c:pt idx="2883">
                  <c:v>0.64324225694444448</c:v>
                </c:pt>
                <c:pt idx="2884">
                  <c:v>0.64324631944444444</c:v>
                </c:pt>
                <c:pt idx="2885">
                  <c:v>0.6432505092592592</c:v>
                </c:pt>
                <c:pt idx="2886">
                  <c:v>0.64325497685185185</c:v>
                </c:pt>
                <c:pt idx="2887">
                  <c:v>0.64325918981481478</c:v>
                </c:pt>
                <c:pt idx="2888">
                  <c:v>0.64326303240740745</c:v>
                </c:pt>
                <c:pt idx="2889">
                  <c:v>0.64326694444444443</c:v>
                </c:pt>
                <c:pt idx="2890">
                  <c:v>0.64327090277777776</c:v>
                </c:pt>
                <c:pt idx="2891">
                  <c:v>0.64327472222222226</c:v>
                </c:pt>
                <c:pt idx="2892">
                  <c:v>0.64327863425925924</c:v>
                </c:pt>
                <c:pt idx="2893">
                  <c:v>0.64328268518518517</c:v>
                </c:pt>
                <c:pt idx="2894">
                  <c:v>0.64328649305555563</c:v>
                </c:pt>
                <c:pt idx="2895">
                  <c:v>0.64329039351851847</c:v>
                </c:pt>
                <c:pt idx="2896">
                  <c:v>0.64329438657407401</c:v>
                </c:pt>
                <c:pt idx="2897">
                  <c:v>0.64329821759259265</c:v>
                </c:pt>
                <c:pt idx="2898">
                  <c:v>0.64330209490740742</c:v>
                </c:pt>
                <c:pt idx="2899">
                  <c:v>0.64330607638888893</c:v>
                </c:pt>
                <c:pt idx="2900">
                  <c:v>0.64331010416666667</c:v>
                </c:pt>
                <c:pt idx="2901">
                  <c:v>0.6433144097222222</c:v>
                </c:pt>
                <c:pt idx="2902">
                  <c:v>0.64331850694444448</c:v>
                </c:pt>
                <c:pt idx="2903">
                  <c:v>0.64332266203703703</c:v>
                </c:pt>
                <c:pt idx="2904">
                  <c:v>0.64332681712962969</c:v>
                </c:pt>
                <c:pt idx="2905">
                  <c:v>0.64333078703703706</c:v>
                </c:pt>
                <c:pt idx="2906">
                  <c:v>0.64333508101851855</c:v>
                </c:pt>
                <c:pt idx="2907">
                  <c:v>0.64333928240740745</c:v>
                </c:pt>
                <c:pt idx="2908">
                  <c:v>0.64334332175925923</c:v>
                </c:pt>
                <c:pt idx="2909">
                  <c:v>0.64334746527777775</c:v>
                </c:pt>
                <c:pt idx="2910">
                  <c:v>0.64335166666666666</c:v>
                </c:pt>
                <c:pt idx="2911">
                  <c:v>0.64335562499999999</c:v>
                </c:pt>
                <c:pt idx="2912">
                  <c:v>0.64335960648148149</c:v>
                </c:pt>
                <c:pt idx="2913">
                  <c:v>0.64336552083333332</c:v>
                </c:pt>
                <c:pt idx="2914">
                  <c:v>0.64336946759259261</c:v>
                </c:pt>
                <c:pt idx="2915">
                  <c:v>0.64337327546296297</c:v>
                </c:pt>
                <c:pt idx="2916">
                  <c:v>0.64337722222222216</c:v>
                </c:pt>
                <c:pt idx="2917">
                  <c:v>0.64338121527777781</c:v>
                </c:pt>
                <c:pt idx="2918">
                  <c:v>0.64338535879629632</c:v>
                </c:pt>
                <c:pt idx="2919">
                  <c:v>0.64338949074074081</c:v>
                </c:pt>
                <c:pt idx="2920">
                  <c:v>0.6433936921296296</c:v>
                </c:pt>
                <c:pt idx="2921">
                  <c:v>0.64339788194444447</c:v>
                </c:pt>
                <c:pt idx="2922">
                  <c:v>0.64340200231481481</c:v>
                </c:pt>
                <c:pt idx="2923">
                  <c:v>0.64340594907407411</c:v>
                </c:pt>
                <c:pt idx="2924">
                  <c:v>0.64341005787037042</c:v>
                </c:pt>
                <c:pt idx="2925">
                  <c:v>0.64341417824074076</c:v>
                </c:pt>
                <c:pt idx="2926">
                  <c:v>0.64341814814814813</c:v>
                </c:pt>
                <c:pt idx="2927">
                  <c:v>0.64342222222222223</c:v>
                </c:pt>
                <c:pt idx="2928">
                  <c:v>0.64342624999999998</c:v>
                </c:pt>
                <c:pt idx="2929">
                  <c:v>0.64343003472222227</c:v>
                </c:pt>
                <c:pt idx="2930">
                  <c:v>0.64343394675925925</c:v>
                </c:pt>
                <c:pt idx="2931">
                  <c:v>0.64343781249999998</c:v>
                </c:pt>
                <c:pt idx="2932">
                  <c:v>0.64344164351851851</c:v>
                </c:pt>
                <c:pt idx="2933">
                  <c:v>0.64344583333333338</c:v>
                </c:pt>
                <c:pt idx="2934">
                  <c:v>0.64345002314814814</c:v>
                </c:pt>
                <c:pt idx="2935">
                  <c:v>0.64345399305555551</c:v>
                </c:pt>
                <c:pt idx="2936">
                  <c:v>0.64345797453703701</c:v>
                </c:pt>
                <c:pt idx="2937">
                  <c:v>0.64346222222222227</c:v>
                </c:pt>
                <c:pt idx="2938">
                  <c:v>0.64346625000000002</c:v>
                </c:pt>
                <c:pt idx="2939">
                  <c:v>0.64347023148148141</c:v>
                </c:pt>
                <c:pt idx="2940">
                  <c:v>0.64347445601851849</c:v>
                </c:pt>
                <c:pt idx="2941">
                  <c:v>0.64347848379629624</c:v>
                </c:pt>
                <c:pt idx="2942">
                  <c:v>0.64348265046296294</c:v>
                </c:pt>
                <c:pt idx="2943">
                  <c:v>0.64348677083333328</c:v>
                </c:pt>
                <c:pt idx="2944">
                  <c:v>0.64349068287037037</c:v>
                </c:pt>
                <c:pt idx="2945">
                  <c:v>0.64349450231481475</c:v>
                </c:pt>
                <c:pt idx="2946">
                  <c:v>0.64349844907407405</c:v>
                </c:pt>
                <c:pt idx="2947">
                  <c:v>0.6435039583333334</c:v>
                </c:pt>
                <c:pt idx="2948">
                  <c:v>0.64350787037037038</c:v>
                </c:pt>
                <c:pt idx="2949">
                  <c:v>0.6435117592592593</c:v>
                </c:pt>
                <c:pt idx="2950">
                  <c:v>0.64351561342592589</c:v>
                </c:pt>
                <c:pt idx="2951">
                  <c:v>0.6435195949074074</c:v>
                </c:pt>
                <c:pt idx="2952">
                  <c:v>0.64352343749999996</c:v>
                </c:pt>
                <c:pt idx="2953">
                  <c:v>0.64352731481481484</c:v>
                </c:pt>
                <c:pt idx="2954">
                  <c:v>0.64353122685185182</c:v>
                </c:pt>
                <c:pt idx="2955">
                  <c:v>0.64353519675925919</c:v>
                </c:pt>
                <c:pt idx="2956">
                  <c:v>0.64353918981481484</c:v>
                </c:pt>
                <c:pt idx="2957">
                  <c:v>0.64354342592592595</c:v>
                </c:pt>
                <c:pt idx="2958">
                  <c:v>0.64354747685185187</c:v>
                </c:pt>
                <c:pt idx="2959">
                  <c:v>0.64355156250000001</c:v>
                </c:pt>
                <c:pt idx="2960">
                  <c:v>0.64355575231481488</c:v>
                </c:pt>
                <c:pt idx="2961">
                  <c:v>0.64355996527777781</c:v>
                </c:pt>
                <c:pt idx="2962">
                  <c:v>0.64356401620370374</c:v>
                </c:pt>
                <c:pt idx="2963">
                  <c:v>0.64356797453703707</c:v>
                </c:pt>
                <c:pt idx="2964">
                  <c:v>0.64357212962962962</c:v>
                </c:pt>
                <c:pt idx="2965">
                  <c:v>0.64357614583333334</c:v>
                </c:pt>
                <c:pt idx="2966">
                  <c:v>0.6435802083333334</c:v>
                </c:pt>
                <c:pt idx="2967">
                  <c:v>0.64358450231481479</c:v>
                </c:pt>
                <c:pt idx="2968">
                  <c:v>0.64358855324074071</c:v>
                </c:pt>
                <c:pt idx="2969">
                  <c:v>0.64359247685185184</c:v>
                </c:pt>
                <c:pt idx="2970">
                  <c:v>0.64359624999999998</c:v>
                </c:pt>
                <c:pt idx="2971">
                  <c:v>0.6436001388888889</c:v>
                </c:pt>
                <c:pt idx="2972">
                  <c:v>0.64360405092592587</c:v>
                </c:pt>
                <c:pt idx="2973">
                  <c:v>0.64360791666666672</c:v>
                </c:pt>
                <c:pt idx="2974">
                  <c:v>0.64361211805555552</c:v>
                </c:pt>
                <c:pt idx="2975">
                  <c:v>0.64361614583333326</c:v>
                </c:pt>
                <c:pt idx="2976">
                  <c:v>0.6436201041666666</c:v>
                </c:pt>
                <c:pt idx="2977">
                  <c:v>0.64362425925925926</c:v>
                </c:pt>
                <c:pt idx="2978">
                  <c:v>0.64362822916666673</c:v>
                </c:pt>
                <c:pt idx="2979">
                  <c:v>0.64363225694444448</c:v>
                </c:pt>
                <c:pt idx="2980">
                  <c:v>0.64363842592592591</c:v>
                </c:pt>
                <c:pt idx="2981">
                  <c:v>0.64364255787037039</c:v>
                </c:pt>
                <c:pt idx="2982">
                  <c:v>0.64364671296296294</c:v>
                </c:pt>
                <c:pt idx="2983">
                  <c:v>0.64365082175925925</c:v>
                </c:pt>
                <c:pt idx="2984">
                  <c:v>0.6436545949074074</c:v>
                </c:pt>
                <c:pt idx="2985">
                  <c:v>0.64365851851851852</c:v>
                </c:pt>
                <c:pt idx="2986">
                  <c:v>0.64366240740740743</c:v>
                </c:pt>
                <c:pt idx="2987">
                  <c:v>0.64366616898148143</c:v>
                </c:pt>
                <c:pt idx="2988">
                  <c:v>0.64367033564814813</c:v>
                </c:pt>
                <c:pt idx="2989">
                  <c:v>0.64367447916666665</c:v>
                </c:pt>
                <c:pt idx="2990">
                  <c:v>0.64367853009259257</c:v>
                </c:pt>
                <c:pt idx="2991">
                  <c:v>0.64368262731481485</c:v>
                </c:pt>
                <c:pt idx="2992">
                  <c:v>0.64368670138888884</c:v>
                </c:pt>
                <c:pt idx="2993">
                  <c:v>0.64369070601851852</c:v>
                </c:pt>
                <c:pt idx="2994">
                  <c:v>0.64369481481481483</c:v>
                </c:pt>
                <c:pt idx="2995">
                  <c:v>0.64369910879629633</c:v>
                </c:pt>
                <c:pt idx="2996">
                  <c:v>0.64370322916666667</c:v>
                </c:pt>
                <c:pt idx="2997">
                  <c:v>0.64370732638888895</c:v>
                </c:pt>
                <c:pt idx="2998">
                  <c:v>0.64371162037037044</c:v>
                </c:pt>
                <c:pt idx="2999">
                  <c:v>0.64371540509259262</c:v>
                </c:pt>
                <c:pt idx="3000">
                  <c:v>0.64371921296296297</c:v>
                </c:pt>
                <c:pt idx="3001">
                  <c:v>0.64372320601851851</c:v>
                </c:pt>
                <c:pt idx="3002">
                  <c:v>0.64372699074074069</c:v>
                </c:pt>
                <c:pt idx="3003">
                  <c:v>0.64373079861111104</c:v>
                </c:pt>
                <c:pt idx="3004">
                  <c:v>0.64373478009259266</c:v>
                </c:pt>
                <c:pt idx="3005">
                  <c:v>0.64373855324074081</c:v>
                </c:pt>
                <c:pt idx="3006">
                  <c:v>0.64374237268518519</c:v>
                </c:pt>
                <c:pt idx="3007">
                  <c:v>0.64374634259259256</c:v>
                </c:pt>
                <c:pt idx="3008">
                  <c:v>0.64375013888888888</c:v>
                </c:pt>
                <c:pt idx="3009">
                  <c:v>0.64375408564814818</c:v>
                </c:pt>
                <c:pt idx="3010">
                  <c:v>0.64375825231481476</c:v>
                </c:pt>
                <c:pt idx="3011">
                  <c:v>0.64376278935185183</c:v>
                </c:pt>
                <c:pt idx="3012">
                  <c:v>0.64376692129629631</c:v>
                </c:pt>
                <c:pt idx="3013">
                  <c:v>0.64377305555555553</c:v>
                </c:pt>
                <c:pt idx="3014">
                  <c:v>0.64377719907407405</c:v>
                </c:pt>
                <c:pt idx="3015">
                  <c:v>0.64378149305555554</c:v>
                </c:pt>
                <c:pt idx="3016">
                  <c:v>0.64378578703703704</c:v>
                </c:pt>
                <c:pt idx="3017">
                  <c:v>0.64379002314814815</c:v>
                </c:pt>
                <c:pt idx="3018">
                  <c:v>0.64379415509259263</c:v>
                </c:pt>
                <c:pt idx="3019">
                  <c:v>0.6437985069444444</c:v>
                </c:pt>
                <c:pt idx="3020">
                  <c:v>0.64380251157407409</c:v>
                </c:pt>
                <c:pt idx="3021">
                  <c:v>0.64380659722222222</c:v>
                </c:pt>
                <c:pt idx="3022">
                  <c:v>0.64381068287037035</c:v>
                </c:pt>
                <c:pt idx="3023">
                  <c:v>0.64381496527777771</c:v>
                </c:pt>
                <c:pt idx="3024">
                  <c:v>0.64381885416666662</c:v>
                </c:pt>
                <c:pt idx="3025">
                  <c:v>0.64382278935185189</c:v>
                </c:pt>
                <c:pt idx="3026">
                  <c:v>0.64382681712962964</c:v>
                </c:pt>
                <c:pt idx="3027">
                  <c:v>0.64383072916666662</c:v>
                </c:pt>
                <c:pt idx="3028">
                  <c:v>0.64383479166666668</c:v>
                </c:pt>
                <c:pt idx="3029">
                  <c:v>0.64383894675925923</c:v>
                </c:pt>
                <c:pt idx="3030">
                  <c:v>0.64384305555555554</c:v>
                </c:pt>
                <c:pt idx="3031">
                  <c:v>0.64384724537037041</c:v>
                </c:pt>
                <c:pt idx="3032">
                  <c:v>0.643851412037037</c:v>
                </c:pt>
                <c:pt idx="3033">
                  <c:v>0.64385564814814822</c:v>
                </c:pt>
                <c:pt idx="3034">
                  <c:v>0.64385978009259259</c:v>
                </c:pt>
                <c:pt idx="3035">
                  <c:v>0.64386377314814813</c:v>
                </c:pt>
                <c:pt idx="3036">
                  <c:v>0.64386811342592598</c:v>
                </c:pt>
                <c:pt idx="3037">
                  <c:v>0.64387245370370372</c:v>
                </c:pt>
                <c:pt idx="3038">
                  <c:v>0.64387642361111108</c:v>
                </c:pt>
                <c:pt idx="3039">
                  <c:v>0.64388026620370364</c:v>
                </c:pt>
                <c:pt idx="3040">
                  <c:v>0.6438843865740741</c:v>
                </c:pt>
                <c:pt idx="3041">
                  <c:v>0.64388832175925925</c:v>
                </c:pt>
                <c:pt idx="3042">
                  <c:v>0.64389215277777778</c:v>
                </c:pt>
                <c:pt idx="3043">
                  <c:v>0.6438965509259259</c:v>
                </c:pt>
                <c:pt idx="3044">
                  <c:v>0.64390067129629636</c:v>
                </c:pt>
                <c:pt idx="3045">
                  <c:v>0.64390480324074073</c:v>
                </c:pt>
                <c:pt idx="3046">
                  <c:v>0.64391093749999995</c:v>
                </c:pt>
                <c:pt idx="3047">
                  <c:v>0.64391506944444443</c:v>
                </c:pt>
                <c:pt idx="3048">
                  <c:v>0.64391927083333333</c:v>
                </c:pt>
                <c:pt idx="3049">
                  <c:v>0.6439234606481482</c:v>
                </c:pt>
                <c:pt idx="3050">
                  <c:v>0.64392758101851855</c:v>
                </c:pt>
                <c:pt idx="3051">
                  <c:v>0.64393187499999993</c:v>
                </c:pt>
                <c:pt idx="3052">
                  <c:v>0.64393620370370364</c:v>
                </c:pt>
                <c:pt idx="3053">
                  <c:v>0.64394038194444447</c:v>
                </c:pt>
                <c:pt idx="3054">
                  <c:v>0.64394420138888886</c:v>
                </c:pt>
                <c:pt idx="3055">
                  <c:v>0.64394829861111114</c:v>
                </c:pt>
                <c:pt idx="3056">
                  <c:v>0.64395218749999994</c:v>
                </c:pt>
                <c:pt idx="3057">
                  <c:v>0.64395601851851858</c:v>
                </c:pt>
                <c:pt idx="3058">
                  <c:v>0.64396012731481489</c:v>
                </c:pt>
                <c:pt idx="3059">
                  <c:v>0.64396401620370369</c:v>
                </c:pt>
                <c:pt idx="3060">
                  <c:v>0.64396785879629637</c:v>
                </c:pt>
                <c:pt idx="3061">
                  <c:v>0.6439719791666666</c:v>
                </c:pt>
                <c:pt idx="3062">
                  <c:v>0.64397584490740745</c:v>
                </c:pt>
                <c:pt idx="3063">
                  <c:v>0.64397971064814818</c:v>
                </c:pt>
                <c:pt idx="3064">
                  <c:v>0.64398380787037035</c:v>
                </c:pt>
                <c:pt idx="3065">
                  <c:v>0.64398806712962964</c:v>
                </c:pt>
                <c:pt idx="3066">
                  <c:v>0.64399212962962959</c:v>
                </c:pt>
                <c:pt idx="3067">
                  <c:v>0.64399630787037043</c:v>
                </c:pt>
                <c:pt idx="3068">
                  <c:v>0.64400055555555558</c:v>
                </c:pt>
                <c:pt idx="3069">
                  <c:v>0.64400476851851851</c:v>
                </c:pt>
                <c:pt idx="3070">
                  <c:v>0.64400908564814818</c:v>
                </c:pt>
                <c:pt idx="3071">
                  <c:v>0.64401358796296293</c:v>
                </c:pt>
                <c:pt idx="3072">
                  <c:v>0.64401791666666663</c:v>
                </c:pt>
                <c:pt idx="3073">
                  <c:v>0.64402216435185189</c:v>
                </c:pt>
                <c:pt idx="3074">
                  <c:v>0.64402628472222223</c:v>
                </c:pt>
                <c:pt idx="3075">
                  <c:v>0.64403037037037036</c:v>
                </c:pt>
                <c:pt idx="3076">
                  <c:v>0.64403465277777772</c:v>
                </c:pt>
                <c:pt idx="3077">
                  <c:v>0.64403881944444441</c:v>
                </c:pt>
                <c:pt idx="3078">
                  <c:v>0.64404289351851851</c:v>
                </c:pt>
                <c:pt idx="3079">
                  <c:v>0.64404699074074079</c:v>
                </c:pt>
                <c:pt idx="3080">
                  <c:v>0.64405248842592588</c:v>
                </c:pt>
                <c:pt idx="3081">
                  <c:v>0.64405626157407403</c:v>
                </c:pt>
                <c:pt idx="3082">
                  <c:v>0.64406009259259256</c:v>
                </c:pt>
                <c:pt idx="3083">
                  <c:v>0.64406445601851858</c:v>
                </c:pt>
                <c:pt idx="3084">
                  <c:v>0.64406849537037036</c:v>
                </c:pt>
                <c:pt idx="3085">
                  <c:v>0.64407259259259264</c:v>
                </c:pt>
                <c:pt idx="3086">
                  <c:v>0.64407667824074077</c:v>
                </c:pt>
                <c:pt idx="3087">
                  <c:v>0.64408077546296294</c:v>
                </c:pt>
                <c:pt idx="3088">
                  <c:v>0.64408475694444445</c:v>
                </c:pt>
                <c:pt idx="3089">
                  <c:v>0.64408884259259258</c:v>
                </c:pt>
                <c:pt idx="3090">
                  <c:v>0.64409300925925927</c:v>
                </c:pt>
                <c:pt idx="3091">
                  <c:v>0.64409696759259261</c:v>
                </c:pt>
                <c:pt idx="3092">
                  <c:v>0.64410099537037035</c:v>
                </c:pt>
                <c:pt idx="3093">
                  <c:v>0.64410491898148148</c:v>
                </c:pt>
                <c:pt idx="3094">
                  <c:v>0.64410877314814818</c:v>
                </c:pt>
                <c:pt idx="3095">
                  <c:v>0.64411262731481489</c:v>
                </c:pt>
                <c:pt idx="3096">
                  <c:v>0.64411653935185187</c:v>
                </c:pt>
                <c:pt idx="3097">
                  <c:v>0.64412042824074078</c:v>
                </c:pt>
                <c:pt idx="3098">
                  <c:v>0.64412459490740737</c:v>
                </c:pt>
                <c:pt idx="3099">
                  <c:v>0.64412872685185185</c:v>
                </c:pt>
                <c:pt idx="3100">
                  <c:v>0.64413291666666661</c:v>
                </c:pt>
                <c:pt idx="3101">
                  <c:v>0.64413697916666668</c:v>
                </c:pt>
                <c:pt idx="3102">
                  <c:v>0.64414092592592598</c:v>
                </c:pt>
                <c:pt idx="3103">
                  <c:v>0.64414509259259256</c:v>
                </c:pt>
                <c:pt idx="3104">
                  <c:v>0.64414912037037031</c:v>
                </c:pt>
                <c:pt idx="3105">
                  <c:v>0.64415310185185182</c:v>
                </c:pt>
                <c:pt idx="3106">
                  <c:v>0.64415740740740735</c:v>
                </c:pt>
                <c:pt idx="3107">
                  <c:v>0.64416155092592586</c:v>
                </c:pt>
                <c:pt idx="3108">
                  <c:v>0.64416579861111112</c:v>
                </c:pt>
                <c:pt idx="3109">
                  <c:v>0.64416964120370368</c:v>
                </c:pt>
                <c:pt idx="3110">
                  <c:v>0.64417364583333336</c:v>
                </c:pt>
                <c:pt idx="3111">
                  <c:v>0.64417745370370372</c:v>
                </c:pt>
                <c:pt idx="3112">
                  <c:v>0.64418122685185186</c:v>
                </c:pt>
                <c:pt idx="3113">
                  <c:v>0.64418692129629629</c:v>
                </c:pt>
                <c:pt idx="3114">
                  <c:v>0.64419083333333338</c:v>
                </c:pt>
                <c:pt idx="3115">
                  <c:v>0.64419462962962959</c:v>
                </c:pt>
                <c:pt idx="3116">
                  <c:v>0.64419850694444447</c:v>
                </c:pt>
                <c:pt idx="3117">
                  <c:v>0.64420247685185184</c:v>
                </c:pt>
                <c:pt idx="3118">
                  <c:v>0.64420633101851854</c:v>
                </c:pt>
                <c:pt idx="3119">
                  <c:v>0.64421025462962966</c:v>
                </c:pt>
                <c:pt idx="3120">
                  <c:v>0.64421384259259262</c:v>
                </c:pt>
                <c:pt idx="3121">
                  <c:v>0.64421783564814816</c:v>
                </c:pt>
                <c:pt idx="3122">
                  <c:v>0.64422189814814812</c:v>
                </c:pt>
                <c:pt idx="3123">
                  <c:v>0.64422622685185182</c:v>
                </c:pt>
                <c:pt idx="3124">
                  <c:v>0.64423033564814813</c:v>
                </c:pt>
                <c:pt idx="3125">
                  <c:v>0.64423457175925924</c:v>
                </c:pt>
                <c:pt idx="3126">
                  <c:v>0.64423866898148152</c:v>
                </c:pt>
                <c:pt idx="3127">
                  <c:v>0.64424271990740734</c:v>
                </c:pt>
                <c:pt idx="3128">
                  <c:v>0.64424684027777779</c:v>
                </c:pt>
                <c:pt idx="3129">
                  <c:v>0.6442508564814815</c:v>
                </c:pt>
                <c:pt idx="3130">
                  <c:v>0.64425509259259262</c:v>
                </c:pt>
                <c:pt idx="3131">
                  <c:v>0.64425920138888892</c:v>
                </c:pt>
                <c:pt idx="3132">
                  <c:v>0.64426329861111109</c:v>
                </c:pt>
                <c:pt idx="3133">
                  <c:v>0.64426743055555558</c:v>
                </c:pt>
                <c:pt idx="3134">
                  <c:v>0.64427133101851852</c:v>
                </c:pt>
                <c:pt idx="3135">
                  <c:v>0.64427513888888888</c:v>
                </c:pt>
                <c:pt idx="3136">
                  <c:v>0.64427905092592586</c:v>
                </c:pt>
                <c:pt idx="3137">
                  <c:v>0.64428298611111112</c:v>
                </c:pt>
                <c:pt idx="3138">
                  <c:v>0.64428707175925926</c:v>
                </c:pt>
                <c:pt idx="3139">
                  <c:v>0.64429126157407401</c:v>
                </c:pt>
                <c:pt idx="3140">
                  <c:v>0.64429561342592589</c:v>
                </c:pt>
                <c:pt idx="3141">
                  <c:v>0.64429960648148155</c:v>
                </c:pt>
                <c:pt idx="3142">
                  <c:v>0.64430358796296294</c:v>
                </c:pt>
                <c:pt idx="3143">
                  <c:v>0.64430776620370367</c:v>
                </c:pt>
                <c:pt idx="3144">
                  <c:v>0.6443118171296297</c:v>
                </c:pt>
                <c:pt idx="3145">
                  <c:v>0.64431591435185187</c:v>
                </c:pt>
                <c:pt idx="3146">
                  <c:v>0.64432196759259253</c:v>
                </c:pt>
                <c:pt idx="3147">
                  <c:v>0.64432604166666663</c:v>
                </c:pt>
                <c:pt idx="3148">
                  <c:v>0.64433005787037034</c:v>
                </c:pt>
                <c:pt idx="3149">
                  <c:v>0.64433398148148147</c:v>
                </c:pt>
                <c:pt idx="3150">
                  <c:v>0.64433777777777779</c:v>
                </c:pt>
                <c:pt idx="3151">
                  <c:v>0.64434174768518515</c:v>
                </c:pt>
                <c:pt idx="3152">
                  <c:v>0.64434571759259263</c:v>
                </c:pt>
                <c:pt idx="3153">
                  <c:v>0.64434980324074076</c:v>
                </c:pt>
                <c:pt idx="3154">
                  <c:v>0.64435394675925928</c:v>
                </c:pt>
                <c:pt idx="3155">
                  <c:v>0.64435806712962962</c:v>
                </c:pt>
                <c:pt idx="3156">
                  <c:v>0.64436209490740748</c:v>
                </c:pt>
                <c:pt idx="3157">
                  <c:v>0.64436607638888888</c:v>
                </c:pt>
                <c:pt idx="3158">
                  <c:v>0.6443702546296296</c:v>
                </c:pt>
                <c:pt idx="3159">
                  <c:v>0.64437436342592591</c:v>
                </c:pt>
                <c:pt idx="3160">
                  <c:v>0.64437836805555559</c:v>
                </c:pt>
                <c:pt idx="3161">
                  <c:v>0.64438274305555554</c:v>
                </c:pt>
                <c:pt idx="3162">
                  <c:v>0.64438688657407406</c:v>
                </c:pt>
                <c:pt idx="3163">
                  <c:v>0.64439115740740738</c:v>
                </c:pt>
                <c:pt idx="3164">
                  <c:v>0.64439511574074071</c:v>
                </c:pt>
                <c:pt idx="3165">
                  <c:v>0.6443990277777778</c:v>
                </c:pt>
                <c:pt idx="3166">
                  <c:v>0.64440283564814815</c:v>
                </c:pt>
                <c:pt idx="3167">
                  <c:v>0.64440672453703707</c:v>
                </c:pt>
                <c:pt idx="3168">
                  <c:v>0.64441065972222222</c:v>
                </c:pt>
                <c:pt idx="3169">
                  <c:v>0.64441456018518517</c:v>
                </c:pt>
                <c:pt idx="3170">
                  <c:v>0.64441846064814812</c:v>
                </c:pt>
                <c:pt idx="3171">
                  <c:v>0.6444224652777778</c:v>
                </c:pt>
                <c:pt idx="3172">
                  <c:v>0.64442631944444451</c:v>
                </c:pt>
                <c:pt idx="3173">
                  <c:v>0.64443025462962966</c:v>
                </c:pt>
                <c:pt idx="3174">
                  <c:v>0.64443417824074067</c:v>
                </c:pt>
                <c:pt idx="3175">
                  <c:v>0.64443826388888892</c:v>
                </c:pt>
                <c:pt idx="3176">
                  <c:v>0.6444424305555555</c:v>
                </c:pt>
                <c:pt idx="3177">
                  <c:v>0.644446724537037</c:v>
                </c:pt>
                <c:pt idx="3178">
                  <c:v>0.6444509259259259</c:v>
                </c:pt>
                <c:pt idx="3179">
                  <c:v>0.64445701388888887</c:v>
                </c:pt>
                <c:pt idx="3180">
                  <c:v>0.64446105324074077</c:v>
                </c:pt>
                <c:pt idx="3181">
                  <c:v>0.64446506944444437</c:v>
                </c:pt>
                <c:pt idx="3182">
                  <c:v>0.64446954861111105</c:v>
                </c:pt>
                <c:pt idx="3183">
                  <c:v>0.6444736342592593</c:v>
                </c:pt>
                <c:pt idx="3184">
                  <c:v>0.64447767361111108</c:v>
                </c:pt>
                <c:pt idx="3185">
                  <c:v>0.64448185185185192</c:v>
                </c:pt>
                <c:pt idx="3186">
                  <c:v>0.64448621527777783</c:v>
                </c:pt>
                <c:pt idx="3187">
                  <c:v>0.64449033564814817</c:v>
                </c:pt>
                <c:pt idx="3188">
                  <c:v>0.6444944212962963</c:v>
                </c:pt>
                <c:pt idx="3189">
                  <c:v>0.64449844907407405</c:v>
                </c:pt>
                <c:pt idx="3190">
                  <c:v>0.64450232638888882</c:v>
                </c:pt>
                <c:pt idx="3191">
                  <c:v>0.64450635416666668</c:v>
                </c:pt>
                <c:pt idx="3192">
                  <c:v>0.64451043981481482</c:v>
                </c:pt>
                <c:pt idx="3193">
                  <c:v>0.64451471064814814</c:v>
                </c:pt>
                <c:pt idx="3194">
                  <c:v>0.64451888888888886</c:v>
                </c:pt>
                <c:pt idx="3195">
                  <c:v>0.64452292824074076</c:v>
                </c:pt>
                <c:pt idx="3196">
                  <c:v>0.64452718749999993</c:v>
                </c:pt>
                <c:pt idx="3197">
                  <c:v>0.64453146990740739</c:v>
                </c:pt>
                <c:pt idx="3198">
                  <c:v>0.64453555555555553</c:v>
                </c:pt>
                <c:pt idx="3199">
                  <c:v>0.64453973379629625</c:v>
                </c:pt>
                <c:pt idx="3200">
                  <c:v>0.64454412037037034</c:v>
                </c:pt>
                <c:pt idx="3201">
                  <c:v>0.64454831018518521</c:v>
                </c:pt>
                <c:pt idx="3202">
                  <c:v>0.64455233796296296</c:v>
                </c:pt>
                <c:pt idx="3203">
                  <c:v>0.64455648148148148</c:v>
                </c:pt>
                <c:pt idx="3204">
                  <c:v>0.6445604050925926</c:v>
                </c:pt>
                <c:pt idx="3205">
                  <c:v>0.64456429398148141</c:v>
                </c:pt>
                <c:pt idx="3206">
                  <c:v>0.64456834490740744</c:v>
                </c:pt>
                <c:pt idx="3207">
                  <c:v>0.6445722800925926</c:v>
                </c:pt>
                <c:pt idx="3208">
                  <c:v>0.64457649305555553</c:v>
                </c:pt>
                <c:pt idx="3209">
                  <c:v>0.64458075231481482</c:v>
                </c:pt>
                <c:pt idx="3210">
                  <c:v>0.64458500000000007</c:v>
                </c:pt>
                <c:pt idx="3211">
                  <c:v>0.64458913194444445</c:v>
                </c:pt>
                <c:pt idx="3212">
                  <c:v>0.64459340277777777</c:v>
                </c:pt>
                <c:pt idx="3213">
                  <c:v>0.6445994791666666</c:v>
                </c:pt>
                <c:pt idx="3214">
                  <c:v>0.64460364583333341</c:v>
                </c:pt>
                <c:pt idx="3215">
                  <c:v>0.64460791666666661</c:v>
                </c:pt>
                <c:pt idx="3216">
                  <c:v>0.6446120486111111</c:v>
                </c:pt>
                <c:pt idx="3217">
                  <c:v>0.64461619212962962</c:v>
                </c:pt>
                <c:pt idx="3218">
                  <c:v>0.64462033564814814</c:v>
                </c:pt>
                <c:pt idx="3219">
                  <c:v>0.6446243055555555</c:v>
                </c:pt>
                <c:pt idx="3220">
                  <c:v>0.64462827546296297</c:v>
                </c:pt>
                <c:pt idx="3221">
                  <c:v>0.64463223379629631</c:v>
                </c:pt>
                <c:pt idx="3222">
                  <c:v>0.64463629629629626</c:v>
                </c:pt>
                <c:pt idx="3223">
                  <c:v>0.6446402893518518</c:v>
                </c:pt>
                <c:pt idx="3224">
                  <c:v>0.64464413194444448</c:v>
                </c:pt>
                <c:pt idx="3225">
                  <c:v>0.64464822916666664</c:v>
                </c:pt>
                <c:pt idx="3226">
                  <c:v>0.64465212962962959</c:v>
                </c:pt>
                <c:pt idx="3227">
                  <c:v>0.64465599537037044</c:v>
                </c:pt>
                <c:pt idx="3228">
                  <c:v>0.64466006944444443</c:v>
                </c:pt>
                <c:pt idx="3229">
                  <c:v>0.6446641666666667</c:v>
                </c:pt>
                <c:pt idx="3230">
                  <c:v>0.64466827546296301</c:v>
                </c:pt>
                <c:pt idx="3231">
                  <c:v>0.64467271990740738</c:v>
                </c:pt>
                <c:pt idx="3232">
                  <c:v>0.64467687500000004</c:v>
                </c:pt>
                <c:pt idx="3233">
                  <c:v>0.64468089120370375</c:v>
                </c:pt>
                <c:pt idx="3234">
                  <c:v>0.64468498842592592</c:v>
                </c:pt>
                <c:pt idx="3235">
                  <c:v>0.64468936342592598</c:v>
                </c:pt>
                <c:pt idx="3236">
                  <c:v>0.64469350694444449</c:v>
                </c:pt>
                <c:pt idx="3237">
                  <c:v>0.64469768518518522</c:v>
                </c:pt>
                <c:pt idx="3238">
                  <c:v>0.64470173611111115</c:v>
                </c:pt>
                <c:pt idx="3239">
                  <c:v>0.64470605324074071</c:v>
                </c:pt>
                <c:pt idx="3240">
                  <c:v>0.64471028935185182</c:v>
                </c:pt>
                <c:pt idx="3241">
                  <c:v>0.64471438657407409</c:v>
                </c:pt>
                <c:pt idx="3242">
                  <c:v>0.64471873842592597</c:v>
                </c:pt>
                <c:pt idx="3243">
                  <c:v>0.64472268518518516</c:v>
                </c:pt>
                <c:pt idx="3244">
                  <c:v>0.64472670138888888</c:v>
                </c:pt>
                <c:pt idx="3245">
                  <c:v>0.64473057870370376</c:v>
                </c:pt>
                <c:pt idx="3246">
                  <c:v>0.64473640046296299</c:v>
                </c:pt>
                <c:pt idx="3247">
                  <c:v>0.64474060185185189</c:v>
                </c:pt>
                <c:pt idx="3248">
                  <c:v>0.64474479166666665</c:v>
                </c:pt>
                <c:pt idx="3249">
                  <c:v>0.6447490393518519</c:v>
                </c:pt>
                <c:pt idx="3250">
                  <c:v>0.64475325231481484</c:v>
                </c:pt>
                <c:pt idx="3251">
                  <c:v>0.64475728009259259</c:v>
                </c:pt>
                <c:pt idx="3252">
                  <c:v>0.64476157407407408</c:v>
                </c:pt>
                <c:pt idx="3253">
                  <c:v>0.64476578703703702</c:v>
                </c:pt>
                <c:pt idx="3254">
                  <c:v>0.64476994212962968</c:v>
                </c:pt>
                <c:pt idx="3255">
                  <c:v>0.64477412037037041</c:v>
                </c:pt>
                <c:pt idx="3256">
                  <c:v>0.6447781018518518</c:v>
                </c:pt>
                <c:pt idx="3257">
                  <c:v>0.64478201388888889</c:v>
                </c:pt>
                <c:pt idx="3258">
                  <c:v>0.64478594907407405</c:v>
                </c:pt>
                <c:pt idx="3259">
                  <c:v>0.64478980324074076</c:v>
                </c:pt>
                <c:pt idx="3260">
                  <c:v>0.64479374999999994</c:v>
                </c:pt>
                <c:pt idx="3261">
                  <c:v>0.64479776620370377</c:v>
                </c:pt>
                <c:pt idx="3262">
                  <c:v>0.64480187499999997</c:v>
                </c:pt>
                <c:pt idx="3263">
                  <c:v>0.64480592592592589</c:v>
                </c:pt>
                <c:pt idx="3264">
                  <c:v>0.64481021990740739</c:v>
                </c:pt>
                <c:pt idx="3265">
                  <c:v>0.64481429398148149</c:v>
                </c:pt>
                <c:pt idx="3266">
                  <c:v>0.6448184027777778</c:v>
                </c:pt>
                <c:pt idx="3267">
                  <c:v>0.6448227314814815</c:v>
                </c:pt>
                <c:pt idx="3268">
                  <c:v>0.6448267708333334</c:v>
                </c:pt>
                <c:pt idx="3269">
                  <c:v>0.64483091435185191</c:v>
                </c:pt>
                <c:pt idx="3270">
                  <c:v>0.6448349884259259</c:v>
                </c:pt>
                <c:pt idx="3271">
                  <c:v>0.64483921296296298</c:v>
                </c:pt>
                <c:pt idx="3272">
                  <c:v>0.64484332175925929</c:v>
                </c:pt>
                <c:pt idx="3273">
                  <c:v>0.64484721064814809</c:v>
                </c:pt>
                <c:pt idx="3274">
                  <c:v>0.64485118055555557</c:v>
                </c:pt>
                <c:pt idx="3275">
                  <c:v>0.64485502314814813</c:v>
                </c:pt>
                <c:pt idx="3276">
                  <c:v>0.6448589583333334</c:v>
                </c:pt>
                <c:pt idx="3277">
                  <c:v>0.644862974537037</c:v>
                </c:pt>
                <c:pt idx="3278">
                  <c:v>0.64486681712962957</c:v>
                </c:pt>
                <c:pt idx="3279">
                  <c:v>0.64487248842592593</c:v>
                </c:pt>
                <c:pt idx="3280">
                  <c:v>0.64487630787037042</c:v>
                </c:pt>
                <c:pt idx="3281">
                  <c:v>0.6448803125</c:v>
                </c:pt>
                <c:pt idx="3282">
                  <c:v>0.64488428240740736</c:v>
                </c:pt>
                <c:pt idx="3283">
                  <c:v>0.64488813657407407</c:v>
                </c:pt>
                <c:pt idx="3284">
                  <c:v>0.6448925694444444</c:v>
                </c:pt>
                <c:pt idx="3285">
                  <c:v>0.64489685185185186</c:v>
                </c:pt>
                <c:pt idx="3286">
                  <c:v>0.64490091435185182</c:v>
                </c:pt>
                <c:pt idx="3287">
                  <c:v>0.64490488425925929</c:v>
                </c:pt>
                <c:pt idx="3288">
                  <c:v>0.64490923611111117</c:v>
                </c:pt>
                <c:pt idx="3289">
                  <c:v>0.64491333333333334</c:v>
                </c:pt>
                <c:pt idx="3290">
                  <c:v>0.64491745370370368</c:v>
                </c:pt>
                <c:pt idx="3291">
                  <c:v>0.64492170138888893</c:v>
                </c:pt>
                <c:pt idx="3292">
                  <c:v>0.64492611111111109</c:v>
                </c:pt>
                <c:pt idx="3293">
                  <c:v>0.6449300925925926</c:v>
                </c:pt>
                <c:pt idx="3294">
                  <c:v>0.64493434027777774</c:v>
                </c:pt>
                <c:pt idx="3295">
                  <c:v>0.64493854166666664</c:v>
                </c:pt>
                <c:pt idx="3296">
                  <c:v>0.64494271990740748</c:v>
                </c:pt>
                <c:pt idx="3297">
                  <c:v>0.64494670138888888</c:v>
                </c:pt>
                <c:pt idx="3298">
                  <c:v>0.64495054398148144</c:v>
                </c:pt>
                <c:pt idx="3299">
                  <c:v>0.64495447916666671</c:v>
                </c:pt>
                <c:pt idx="3300">
                  <c:v>0.6449584606481481</c:v>
                </c:pt>
                <c:pt idx="3301">
                  <c:v>0.64496230324074078</c:v>
                </c:pt>
                <c:pt idx="3302">
                  <c:v>0.64496663194444448</c:v>
                </c:pt>
                <c:pt idx="3303">
                  <c:v>0.64497083333333338</c:v>
                </c:pt>
                <c:pt idx="3304">
                  <c:v>0.64497487268518516</c:v>
                </c:pt>
                <c:pt idx="3305">
                  <c:v>0.64497908564814821</c:v>
                </c:pt>
                <c:pt idx="3306">
                  <c:v>0.64498327546296297</c:v>
                </c:pt>
                <c:pt idx="3307">
                  <c:v>0.64498738425925928</c:v>
                </c:pt>
                <c:pt idx="3308">
                  <c:v>0.64499146990740741</c:v>
                </c:pt>
                <c:pt idx="3309">
                  <c:v>0.64499581018518526</c:v>
                </c:pt>
                <c:pt idx="3310">
                  <c:v>0.64499979166666666</c:v>
                </c:pt>
                <c:pt idx="3311">
                  <c:v>0.64500377314814816</c:v>
                </c:pt>
                <c:pt idx="3312">
                  <c:v>0.64500949074074077</c:v>
                </c:pt>
                <c:pt idx="3313">
                  <c:v>0.64501351851851851</c:v>
                </c:pt>
                <c:pt idx="3314">
                  <c:v>0.64501744212962964</c:v>
                </c:pt>
                <c:pt idx="3315">
                  <c:v>0.64502138888888882</c:v>
                </c:pt>
                <c:pt idx="3316">
                  <c:v>0.64502560185185187</c:v>
                </c:pt>
                <c:pt idx="3317">
                  <c:v>0.64502982638888884</c:v>
                </c:pt>
                <c:pt idx="3318">
                  <c:v>0.6450339814814815</c:v>
                </c:pt>
                <c:pt idx="3319">
                  <c:v>0.64503798611111118</c:v>
                </c:pt>
                <c:pt idx="3320">
                  <c:v>0.64504230324074074</c:v>
                </c:pt>
                <c:pt idx="3321">
                  <c:v>0.64504650462962965</c:v>
                </c:pt>
                <c:pt idx="3322">
                  <c:v>0.64505064814814816</c:v>
                </c:pt>
                <c:pt idx="3323">
                  <c:v>0.64505471064814812</c:v>
                </c:pt>
                <c:pt idx="3324">
                  <c:v>0.64505894675925923</c:v>
                </c:pt>
                <c:pt idx="3325">
                  <c:v>0.64506318287037034</c:v>
                </c:pt>
                <c:pt idx="3326">
                  <c:v>0.6450672106481482</c:v>
                </c:pt>
                <c:pt idx="3327">
                  <c:v>0.64507121527777778</c:v>
                </c:pt>
                <c:pt idx="3328">
                  <c:v>0.64507502314814813</c:v>
                </c:pt>
                <c:pt idx="3329">
                  <c:v>0.64507881944444445</c:v>
                </c:pt>
                <c:pt idx="3330">
                  <c:v>0.64508292824074076</c:v>
                </c:pt>
                <c:pt idx="3331">
                  <c:v>0.64508686342592592</c:v>
                </c:pt>
                <c:pt idx="3332">
                  <c:v>0.64509085648148146</c:v>
                </c:pt>
                <c:pt idx="3333">
                  <c:v>0.64509487268518517</c:v>
                </c:pt>
                <c:pt idx="3334">
                  <c:v>0.64509872685185188</c:v>
                </c:pt>
                <c:pt idx="3335">
                  <c:v>0.64510256944444444</c:v>
                </c:pt>
                <c:pt idx="3336">
                  <c:v>0.64510670138888893</c:v>
                </c:pt>
                <c:pt idx="3337">
                  <c:v>0.64511055555555552</c:v>
                </c:pt>
                <c:pt idx="3338">
                  <c:v>0.64511458333333327</c:v>
                </c:pt>
                <c:pt idx="3339">
                  <c:v>0.64511886574074073</c:v>
                </c:pt>
                <c:pt idx="3340">
                  <c:v>0.64512304398148146</c:v>
                </c:pt>
                <c:pt idx="3341">
                  <c:v>0.64512715277777777</c:v>
                </c:pt>
                <c:pt idx="3342">
                  <c:v>0.64513127314814811</c:v>
                </c:pt>
                <c:pt idx="3343">
                  <c:v>0.64513548611111105</c:v>
                </c:pt>
                <c:pt idx="3344">
                  <c:v>0.64513965277777785</c:v>
                </c:pt>
                <c:pt idx="3345">
                  <c:v>0.6451439351851852</c:v>
                </c:pt>
                <c:pt idx="3346">
                  <c:v>0.64515004629629635</c:v>
                </c:pt>
                <c:pt idx="3347">
                  <c:v>0.64515418981481487</c:v>
                </c:pt>
                <c:pt idx="3348">
                  <c:v>0.64515879629629624</c:v>
                </c:pt>
                <c:pt idx="3349">
                  <c:v>0.64516302083333332</c:v>
                </c:pt>
                <c:pt idx="3350">
                  <c:v>0.64516715277777781</c:v>
                </c:pt>
                <c:pt idx="3351">
                  <c:v>0.6451712268518518</c:v>
                </c:pt>
                <c:pt idx="3352">
                  <c:v>0.64517534722222225</c:v>
                </c:pt>
                <c:pt idx="3353">
                  <c:v>0.64517922453703702</c:v>
                </c:pt>
                <c:pt idx="3354">
                  <c:v>0.64518313657407411</c:v>
                </c:pt>
                <c:pt idx="3355">
                  <c:v>0.64518728009259263</c:v>
                </c:pt>
                <c:pt idx="3356">
                  <c:v>0.64519131944444441</c:v>
                </c:pt>
                <c:pt idx="3357">
                  <c:v>0.6451954513888889</c:v>
                </c:pt>
                <c:pt idx="3358">
                  <c:v>0.64519967592592586</c:v>
                </c:pt>
                <c:pt idx="3359">
                  <c:v>0.6452039814814815</c:v>
                </c:pt>
                <c:pt idx="3360">
                  <c:v>0.64520810185185185</c:v>
                </c:pt>
                <c:pt idx="3361">
                  <c:v>0.64521221064814815</c:v>
                </c:pt>
                <c:pt idx="3362">
                  <c:v>0.64521648148148147</c:v>
                </c:pt>
                <c:pt idx="3363">
                  <c:v>0.64522070601851855</c:v>
                </c:pt>
                <c:pt idx="3364">
                  <c:v>0.64522490740740734</c:v>
                </c:pt>
                <c:pt idx="3365">
                  <c:v>0.64522900462962962</c:v>
                </c:pt>
                <c:pt idx="3366">
                  <c:v>0.6452331018518519</c:v>
                </c:pt>
                <c:pt idx="3367">
                  <c:v>0.64523703703703705</c:v>
                </c:pt>
                <c:pt idx="3368">
                  <c:v>0.64524091435185182</c:v>
                </c:pt>
                <c:pt idx="3369">
                  <c:v>0.64524493055555554</c:v>
                </c:pt>
                <c:pt idx="3370">
                  <c:v>0.64524895833333329</c:v>
                </c:pt>
                <c:pt idx="3371">
                  <c:v>0.64525325231481478</c:v>
                </c:pt>
                <c:pt idx="3372">
                  <c:v>0.64525733796296303</c:v>
                </c:pt>
                <c:pt idx="3373">
                  <c:v>0.64526184027777778</c:v>
                </c:pt>
                <c:pt idx="3374">
                  <c:v>0.64526600694444447</c:v>
                </c:pt>
                <c:pt idx="3375">
                  <c:v>0.64527023148148144</c:v>
                </c:pt>
                <c:pt idx="3376">
                  <c:v>0.64527461805555553</c:v>
                </c:pt>
                <c:pt idx="3377">
                  <c:v>0.64527881944444443</c:v>
                </c:pt>
                <c:pt idx="3378">
                  <c:v>0.64528304398148151</c:v>
                </c:pt>
                <c:pt idx="3379">
                  <c:v>0.64528928240740735</c:v>
                </c:pt>
                <c:pt idx="3380">
                  <c:v>0.64529326388888886</c:v>
                </c:pt>
                <c:pt idx="3381">
                  <c:v>0.64529732638888893</c:v>
                </c:pt>
                <c:pt idx="3382">
                  <c:v>0.64530128472222226</c:v>
                </c:pt>
                <c:pt idx="3383">
                  <c:v>0.64530530092592586</c:v>
                </c:pt>
                <c:pt idx="3384">
                  <c:v>0.64530929398148151</c:v>
                </c:pt>
                <c:pt idx="3385">
                  <c:v>0.64531343750000003</c:v>
                </c:pt>
                <c:pt idx="3386">
                  <c:v>0.64531739583333336</c:v>
                </c:pt>
                <c:pt idx="3387">
                  <c:v>0.64532127314814813</c:v>
                </c:pt>
                <c:pt idx="3388">
                  <c:v>0.64532537037037041</c:v>
                </c:pt>
                <c:pt idx="3389">
                  <c:v>0.64532928240740739</c:v>
                </c:pt>
                <c:pt idx="3390">
                  <c:v>0.64533314814814813</c:v>
                </c:pt>
                <c:pt idx="3391">
                  <c:v>0.64533725694444444</c:v>
                </c:pt>
                <c:pt idx="3392">
                  <c:v>0.64534137731481478</c:v>
                </c:pt>
                <c:pt idx="3393">
                  <c:v>0.64534547453703706</c:v>
                </c:pt>
                <c:pt idx="3394">
                  <c:v>0.64534980324074076</c:v>
                </c:pt>
                <c:pt idx="3395">
                  <c:v>0.64535402777777773</c:v>
                </c:pt>
                <c:pt idx="3396">
                  <c:v>0.64535813657407404</c:v>
                </c:pt>
                <c:pt idx="3397">
                  <c:v>0.64536240740740747</c:v>
                </c:pt>
                <c:pt idx="3398">
                  <c:v>0.64536667824074068</c:v>
                </c:pt>
                <c:pt idx="3399">
                  <c:v>0.64537079861111113</c:v>
                </c:pt>
                <c:pt idx="3400">
                  <c:v>0.64537498842592589</c:v>
                </c:pt>
                <c:pt idx="3401">
                  <c:v>0.64537910879629623</c:v>
                </c:pt>
                <c:pt idx="3402">
                  <c:v>0.64538370370370368</c:v>
                </c:pt>
                <c:pt idx="3403">
                  <c:v>0.64538793981481479</c:v>
                </c:pt>
                <c:pt idx="3404">
                  <c:v>0.6453922685185185</c:v>
                </c:pt>
                <c:pt idx="3405">
                  <c:v>0.64539640046296298</c:v>
                </c:pt>
                <c:pt idx="3406">
                  <c:v>0.64540050925925929</c:v>
                </c:pt>
                <c:pt idx="3407">
                  <c:v>0.64540442129629627</c:v>
                </c:pt>
                <c:pt idx="3408">
                  <c:v>0.64540831018518519</c:v>
                </c:pt>
                <c:pt idx="3409">
                  <c:v>0.64541243055555553</c:v>
                </c:pt>
                <c:pt idx="3410">
                  <c:v>0.64541651620370366</c:v>
                </c:pt>
                <c:pt idx="3411">
                  <c:v>0.64542065972222218</c:v>
                </c:pt>
                <c:pt idx="3412">
                  <c:v>0.64542703703703708</c:v>
                </c:pt>
                <c:pt idx="3413">
                  <c:v>0.64543120370370366</c:v>
                </c:pt>
                <c:pt idx="3414">
                  <c:v>0.64543547453703709</c:v>
                </c:pt>
                <c:pt idx="3415">
                  <c:v>0.64543965277777782</c:v>
                </c:pt>
                <c:pt idx="3416">
                  <c:v>0.64544385416666661</c:v>
                </c:pt>
                <c:pt idx="3417">
                  <c:v>0.64544813657407407</c:v>
                </c:pt>
                <c:pt idx="3418">
                  <c:v>0.64545233796296297</c:v>
                </c:pt>
                <c:pt idx="3419">
                  <c:v>0.64545634259259266</c:v>
                </c:pt>
                <c:pt idx="3420">
                  <c:v>0.64546015046296301</c:v>
                </c:pt>
                <c:pt idx="3421">
                  <c:v>0.64546421296296297</c:v>
                </c:pt>
                <c:pt idx="3422">
                  <c:v>0.6454680439814815</c:v>
                </c:pt>
                <c:pt idx="3423">
                  <c:v>0.64547189814814809</c:v>
                </c:pt>
                <c:pt idx="3424">
                  <c:v>0.64547613425925932</c:v>
                </c:pt>
                <c:pt idx="3425">
                  <c:v>0.64548023148148148</c:v>
                </c:pt>
                <c:pt idx="3426">
                  <c:v>0.64548431712962961</c:v>
                </c:pt>
                <c:pt idx="3427">
                  <c:v>0.64548876157407409</c:v>
                </c:pt>
                <c:pt idx="3428">
                  <c:v>0.6454927777777778</c:v>
                </c:pt>
                <c:pt idx="3429">
                  <c:v>0.64549687499999997</c:v>
                </c:pt>
                <c:pt idx="3430">
                  <c:v>0.64550099537037042</c:v>
                </c:pt>
                <c:pt idx="3431">
                  <c:v>0.64550533564814816</c:v>
                </c:pt>
                <c:pt idx="3432">
                  <c:v>0.6455094560185185</c:v>
                </c:pt>
                <c:pt idx="3433">
                  <c:v>0.64551371527777779</c:v>
                </c:pt>
                <c:pt idx="3434">
                  <c:v>0.64551781249999995</c:v>
                </c:pt>
                <c:pt idx="3435">
                  <c:v>0.64552180555555549</c:v>
                </c:pt>
                <c:pt idx="3436">
                  <c:v>0.64552579861111115</c:v>
                </c:pt>
                <c:pt idx="3437">
                  <c:v>0.64552962962962968</c:v>
                </c:pt>
                <c:pt idx="3438">
                  <c:v>0.64553361111111107</c:v>
                </c:pt>
                <c:pt idx="3439">
                  <c:v>0.64553754629629634</c:v>
                </c:pt>
                <c:pt idx="3440">
                  <c:v>0.64554136574074072</c:v>
                </c:pt>
                <c:pt idx="3441">
                  <c:v>0.64554532407407406</c:v>
                </c:pt>
                <c:pt idx="3442">
                  <c:v>0.64554929398148142</c:v>
                </c:pt>
                <c:pt idx="3443">
                  <c:v>0.64555311342592592</c:v>
                </c:pt>
                <c:pt idx="3444">
                  <c:v>0.64555710648148146</c:v>
                </c:pt>
                <c:pt idx="3445">
                  <c:v>0.64556271990740743</c:v>
                </c:pt>
                <c:pt idx="3446">
                  <c:v>0.64556684027777778</c:v>
                </c:pt>
                <c:pt idx="3447">
                  <c:v>0.64557085648148149</c:v>
                </c:pt>
                <c:pt idx="3448">
                  <c:v>0.6455750925925926</c:v>
                </c:pt>
                <c:pt idx="3449">
                  <c:v>0.64557920138888891</c:v>
                </c:pt>
                <c:pt idx="3450">
                  <c:v>0.64558341435185185</c:v>
                </c:pt>
                <c:pt idx="3451">
                  <c:v>0.64558758101851854</c:v>
                </c:pt>
                <c:pt idx="3452">
                  <c:v>0.64559184027777772</c:v>
                </c:pt>
                <c:pt idx="3453">
                  <c:v>0.64559585648148154</c:v>
                </c:pt>
                <c:pt idx="3454">
                  <c:v>0.64560000000000006</c:v>
                </c:pt>
                <c:pt idx="3455">
                  <c:v>0.64560430555555559</c:v>
                </c:pt>
                <c:pt idx="3456">
                  <c:v>0.64560868055555554</c:v>
                </c:pt>
                <c:pt idx="3457">
                  <c:v>0.64561305555555559</c:v>
                </c:pt>
                <c:pt idx="3458">
                  <c:v>0.6456171643518519</c:v>
                </c:pt>
                <c:pt idx="3459">
                  <c:v>0.64562137731481484</c:v>
                </c:pt>
                <c:pt idx="3460">
                  <c:v>0.6456253472222222</c:v>
                </c:pt>
                <c:pt idx="3461">
                  <c:v>0.64562920138888891</c:v>
                </c:pt>
                <c:pt idx="3462">
                  <c:v>0.64563315972222224</c:v>
                </c:pt>
                <c:pt idx="3463">
                  <c:v>0.64563710648148154</c:v>
                </c:pt>
                <c:pt idx="3464">
                  <c:v>0.64564127314814812</c:v>
                </c:pt>
                <c:pt idx="3465">
                  <c:v>0.64564539351851857</c:v>
                </c:pt>
                <c:pt idx="3466">
                  <c:v>0.6456496990740741</c:v>
                </c:pt>
                <c:pt idx="3467">
                  <c:v>0.64565372685185185</c:v>
                </c:pt>
                <c:pt idx="3468">
                  <c:v>0.64565773148148142</c:v>
                </c:pt>
                <c:pt idx="3469">
                  <c:v>0.64566201388888889</c:v>
                </c:pt>
                <c:pt idx="3470">
                  <c:v>0.64566620370370365</c:v>
                </c:pt>
                <c:pt idx="3471">
                  <c:v>0.64567038194444448</c:v>
                </c:pt>
                <c:pt idx="3472">
                  <c:v>0.64567456018518521</c:v>
                </c:pt>
                <c:pt idx="3473">
                  <c:v>0.64567873842592594</c:v>
                </c:pt>
                <c:pt idx="3474">
                  <c:v>0.64568288194444445</c:v>
                </c:pt>
                <c:pt idx="3475">
                  <c:v>0.64568688657407403</c:v>
                </c:pt>
                <c:pt idx="3476">
                  <c:v>0.64569093750000006</c:v>
                </c:pt>
                <c:pt idx="3477">
                  <c:v>0.6456948379629629</c:v>
                </c:pt>
                <c:pt idx="3478">
                  <c:v>0.64570089120370378</c:v>
                </c:pt>
                <c:pt idx="3479">
                  <c:v>0.64570510416666671</c:v>
                </c:pt>
                <c:pt idx="3480">
                  <c:v>0.64570927083333329</c:v>
                </c:pt>
                <c:pt idx="3481">
                  <c:v>0.64571384259259257</c:v>
                </c:pt>
                <c:pt idx="3482">
                  <c:v>0.64571812500000003</c:v>
                </c:pt>
                <c:pt idx="3483">
                  <c:v>0.64572244212962959</c:v>
                </c:pt>
                <c:pt idx="3484">
                  <c:v>0.64572662037037032</c:v>
                </c:pt>
                <c:pt idx="3485">
                  <c:v>0.64573221064814812</c:v>
                </c:pt>
                <c:pt idx="3486">
                  <c:v>0.64573687499999999</c:v>
                </c:pt>
                <c:pt idx="3487">
                  <c:v>0.64574166666666666</c:v>
                </c:pt>
                <c:pt idx="3488">
                  <c:v>0.64574584490740738</c:v>
                </c:pt>
                <c:pt idx="3489">
                  <c:v>0.64574983796296292</c:v>
                </c:pt>
                <c:pt idx="3490">
                  <c:v>0.64575408564814818</c:v>
                </c:pt>
                <c:pt idx="3491">
                  <c:v>0.64575797453703709</c:v>
                </c:pt>
                <c:pt idx="3492">
                  <c:v>0.64576187499999993</c:v>
                </c:pt>
                <c:pt idx="3493">
                  <c:v>0.64576620370370363</c:v>
                </c:pt>
                <c:pt idx="3494">
                  <c:v>0.6457701388888889</c:v>
                </c:pt>
                <c:pt idx="3495">
                  <c:v>0.64577418981481483</c:v>
                </c:pt>
                <c:pt idx="3496">
                  <c:v>0.64577821759259257</c:v>
                </c:pt>
                <c:pt idx="3497">
                  <c:v>0.64578230324074071</c:v>
                </c:pt>
                <c:pt idx="3498">
                  <c:v>0.64578635416666663</c:v>
                </c:pt>
                <c:pt idx="3499">
                  <c:v>0.64579048611111112</c:v>
                </c:pt>
                <c:pt idx="3500">
                  <c:v>0.64579519675925923</c:v>
                </c:pt>
                <c:pt idx="3501">
                  <c:v>0.64580049768518522</c:v>
                </c:pt>
                <c:pt idx="3502">
                  <c:v>0.64580478009259257</c:v>
                </c:pt>
                <c:pt idx="3503">
                  <c:v>0.64580916666666666</c:v>
                </c:pt>
                <c:pt idx="3504">
                  <c:v>0.64581340277777777</c:v>
                </c:pt>
                <c:pt idx="3505">
                  <c:v>0.64581795138888887</c:v>
                </c:pt>
                <c:pt idx="3506">
                  <c:v>0.64582222222222219</c:v>
                </c:pt>
                <c:pt idx="3507">
                  <c:v>0.64582664351851848</c:v>
                </c:pt>
                <c:pt idx="3508">
                  <c:v>0.64583092592592595</c:v>
                </c:pt>
                <c:pt idx="3509">
                  <c:v>0.64583593750000001</c:v>
                </c:pt>
                <c:pt idx="3510">
                  <c:v>0.64584049768518514</c:v>
                </c:pt>
                <c:pt idx="3511">
                  <c:v>0.64584776620370377</c:v>
                </c:pt>
                <c:pt idx="3512">
                  <c:v>0.64585189814814814</c:v>
                </c:pt>
                <c:pt idx="3513">
                  <c:v>0.64585606481481483</c:v>
                </c:pt>
                <c:pt idx="3514">
                  <c:v>0.645860162037037</c:v>
                </c:pt>
                <c:pt idx="3515">
                  <c:v>0.64586443287037032</c:v>
                </c:pt>
                <c:pt idx="3516">
                  <c:v>0.64586880787037038</c:v>
                </c:pt>
                <c:pt idx="3517">
                  <c:v>0.64587309027777773</c:v>
                </c:pt>
                <c:pt idx="3518">
                  <c:v>0.64587714120370376</c:v>
                </c:pt>
                <c:pt idx="3519">
                  <c:v>0.64588158564814813</c:v>
                </c:pt>
                <c:pt idx="3520">
                  <c:v>0.64588581018518521</c:v>
                </c:pt>
                <c:pt idx="3521">
                  <c:v>0.64588998842592593</c:v>
                </c:pt>
                <c:pt idx="3522">
                  <c:v>0.64589432870370367</c:v>
                </c:pt>
                <c:pt idx="3523">
                  <c:v>0.64589878472222229</c:v>
                </c:pt>
                <c:pt idx="3524">
                  <c:v>0.64590298611111108</c:v>
                </c:pt>
                <c:pt idx="3525">
                  <c:v>0.64590717592592595</c:v>
                </c:pt>
                <c:pt idx="3526">
                  <c:v>0.64591122685185187</c:v>
                </c:pt>
                <c:pt idx="3527">
                  <c:v>0.64591523148148144</c:v>
                </c:pt>
                <c:pt idx="3528">
                  <c:v>0.64591914351851853</c:v>
                </c:pt>
                <c:pt idx="3529">
                  <c:v>0.64592315972222225</c:v>
                </c:pt>
                <c:pt idx="3530">
                  <c:v>0.64592736111111104</c:v>
                </c:pt>
                <c:pt idx="3531">
                  <c:v>0.64593144675925929</c:v>
                </c:pt>
                <c:pt idx="3532">
                  <c:v>0.64593564814814808</c:v>
                </c:pt>
                <c:pt idx="3533">
                  <c:v>0.64594002314814813</c:v>
                </c:pt>
                <c:pt idx="3534">
                  <c:v>0.64594422453703704</c:v>
                </c:pt>
                <c:pt idx="3535">
                  <c:v>0.64594846064814815</c:v>
                </c:pt>
                <c:pt idx="3536">
                  <c:v>0.64595267361111108</c:v>
                </c:pt>
                <c:pt idx="3537">
                  <c:v>0.64595689814814816</c:v>
                </c:pt>
                <c:pt idx="3538">
                  <c:v>0.64596105324074071</c:v>
                </c:pt>
                <c:pt idx="3539">
                  <c:v>0.64596523148148155</c:v>
                </c:pt>
                <c:pt idx="3540">
                  <c:v>0.64596944444444448</c:v>
                </c:pt>
                <c:pt idx="3541">
                  <c:v>0.64597356481481483</c:v>
                </c:pt>
                <c:pt idx="3542">
                  <c:v>0.64597748842592595</c:v>
                </c:pt>
                <c:pt idx="3543">
                  <c:v>0.64598137731481475</c:v>
                </c:pt>
                <c:pt idx="3544">
                  <c:v>0.64598715277777774</c:v>
                </c:pt>
                <c:pt idx="3545">
                  <c:v>0.64599122685185184</c:v>
                </c:pt>
                <c:pt idx="3546">
                  <c:v>0.64599511574074076</c:v>
                </c:pt>
                <c:pt idx="3547">
                  <c:v>0.64599909722222215</c:v>
                </c:pt>
                <c:pt idx="3548">
                  <c:v>0.64600313657407404</c:v>
                </c:pt>
                <c:pt idx="3549">
                  <c:v>0.64600702546296296</c:v>
                </c:pt>
                <c:pt idx="3550">
                  <c:v>0.64601109953703706</c:v>
                </c:pt>
                <c:pt idx="3551">
                  <c:v>0.64601513888888895</c:v>
                </c:pt>
                <c:pt idx="3552">
                  <c:v>0.64601950231481486</c:v>
                </c:pt>
                <c:pt idx="3553">
                  <c:v>0.64602368055555559</c:v>
                </c:pt>
                <c:pt idx="3554">
                  <c:v>0.64602787037037035</c:v>
                </c:pt>
                <c:pt idx="3555">
                  <c:v>0.64603226851851858</c:v>
                </c:pt>
                <c:pt idx="3556">
                  <c:v>0.64603637731481478</c:v>
                </c:pt>
                <c:pt idx="3557">
                  <c:v>0.6460406481481481</c:v>
                </c:pt>
                <c:pt idx="3558">
                  <c:v>0.64604489583333335</c:v>
                </c:pt>
                <c:pt idx="3559">
                  <c:v>0.64604928240740744</c:v>
                </c:pt>
                <c:pt idx="3560">
                  <c:v>0.64605357638888894</c:v>
                </c:pt>
                <c:pt idx="3561">
                  <c:v>0.64605775462962967</c:v>
                </c:pt>
                <c:pt idx="3562">
                  <c:v>0.64606206018518519</c:v>
                </c:pt>
                <c:pt idx="3563">
                  <c:v>0.64606637731481487</c:v>
                </c:pt>
                <c:pt idx="3564">
                  <c:v>0.64607045138888886</c:v>
                </c:pt>
                <c:pt idx="3565">
                  <c:v>0.64607458333333334</c:v>
                </c:pt>
                <c:pt idx="3566">
                  <c:v>0.64607877314814821</c:v>
                </c:pt>
                <c:pt idx="3567">
                  <c:v>0.64608282407407402</c:v>
                </c:pt>
                <c:pt idx="3568">
                  <c:v>0.64608686342592592</c:v>
                </c:pt>
                <c:pt idx="3569">
                  <c:v>0.64609074074074069</c:v>
                </c:pt>
                <c:pt idx="3570">
                  <c:v>0.64609549768518515</c:v>
                </c:pt>
                <c:pt idx="3571">
                  <c:v>0.64609979166666665</c:v>
                </c:pt>
                <c:pt idx="3572">
                  <c:v>0.64610599537037039</c:v>
                </c:pt>
                <c:pt idx="3573">
                  <c:v>0.64611019675925929</c:v>
                </c:pt>
                <c:pt idx="3574">
                  <c:v>0.64611435185185184</c:v>
                </c:pt>
                <c:pt idx="3575">
                  <c:v>0.64611879629629632</c:v>
                </c:pt>
                <c:pt idx="3576">
                  <c:v>0.64612293981481483</c:v>
                </c:pt>
                <c:pt idx="3577">
                  <c:v>0.64612726851851854</c:v>
                </c:pt>
                <c:pt idx="3578">
                  <c:v>0.64613149305555562</c:v>
                </c:pt>
                <c:pt idx="3579">
                  <c:v>0.64613564814814817</c:v>
                </c:pt>
                <c:pt idx="3580">
                  <c:v>0.64613971064814812</c:v>
                </c:pt>
                <c:pt idx="3581">
                  <c:v>0.64614363425925925</c:v>
                </c:pt>
                <c:pt idx="3582">
                  <c:v>0.6461478819444445</c:v>
                </c:pt>
                <c:pt idx="3583">
                  <c:v>0.64615185185185187</c:v>
                </c:pt>
                <c:pt idx="3584">
                  <c:v>0.64615614583333336</c:v>
                </c:pt>
                <c:pt idx="3585">
                  <c:v>0.6461603587962963</c:v>
                </c:pt>
                <c:pt idx="3586">
                  <c:v>0.6461650347222222</c:v>
                </c:pt>
                <c:pt idx="3587">
                  <c:v>0.64616972222222224</c:v>
                </c:pt>
                <c:pt idx="3588">
                  <c:v>0.64617423611111113</c:v>
                </c:pt>
                <c:pt idx="3589">
                  <c:v>0.64617866898148146</c:v>
                </c:pt>
                <c:pt idx="3590">
                  <c:v>0.6461830671296297</c:v>
                </c:pt>
                <c:pt idx="3591">
                  <c:v>0.64618715277777772</c:v>
                </c:pt>
                <c:pt idx="3592">
                  <c:v>0.64619129629629624</c:v>
                </c:pt>
                <c:pt idx="3593">
                  <c:v>0.64619534722222227</c:v>
                </c:pt>
                <c:pt idx="3594">
                  <c:v>0.6461994328703704</c:v>
                </c:pt>
                <c:pt idx="3595">
                  <c:v>0.64620326388888893</c:v>
                </c:pt>
                <c:pt idx="3596">
                  <c:v>0.64620724537037033</c:v>
                </c:pt>
                <c:pt idx="3597">
                  <c:v>0.64621123842592587</c:v>
                </c:pt>
                <c:pt idx="3598">
                  <c:v>0.64621510416666672</c:v>
                </c:pt>
                <c:pt idx="3599">
                  <c:v>0.6462208796296296</c:v>
                </c:pt>
                <c:pt idx="3600">
                  <c:v>0.64622472222222227</c:v>
                </c:pt>
                <c:pt idx="3601">
                  <c:v>0.64622881944444444</c:v>
                </c:pt>
                <c:pt idx="3602">
                  <c:v>0.64623270833333335</c:v>
                </c:pt>
                <c:pt idx="3603">
                  <c:v>0.64623677083333331</c:v>
                </c:pt>
                <c:pt idx="3604">
                  <c:v>0.64624094907407403</c:v>
                </c:pt>
                <c:pt idx="3605">
                  <c:v>0.64624516203703697</c:v>
                </c:pt>
                <c:pt idx="3606">
                  <c:v>0.64624940972222222</c:v>
                </c:pt>
                <c:pt idx="3607">
                  <c:v>0.64625355324074074</c:v>
                </c:pt>
                <c:pt idx="3608">
                  <c:v>0.64625787037037041</c:v>
                </c:pt>
                <c:pt idx="3609">
                  <c:v>0.64626199074074075</c:v>
                </c:pt>
                <c:pt idx="3610">
                  <c:v>0.64626624999999993</c:v>
                </c:pt>
                <c:pt idx="3611">
                  <c:v>0.64627062499999999</c:v>
                </c:pt>
                <c:pt idx="3612">
                  <c:v>0.64627500000000004</c:v>
                </c:pt>
                <c:pt idx="3613">
                  <c:v>0.64627930555555557</c:v>
                </c:pt>
                <c:pt idx="3614">
                  <c:v>0.64628340277777785</c:v>
                </c:pt>
                <c:pt idx="3615">
                  <c:v>0.64628785879629624</c:v>
                </c:pt>
                <c:pt idx="3616">
                  <c:v>0.64629211805555553</c:v>
                </c:pt>
                <c:pt idx="3617">
                  <c:v>0.64629621527777781</c:v>
                </c:pt>
                <c:pt idx="3618">
                  <c:v>0.6463002893518518</c:v>
                </c:pt>
                <c:pt idx="3619">
                  <c:v>0.64630422453703706</c:v>
                </c:pt>
                <c:pt idx="3620">
                  <c:v>0.64630804398148145</c:v>
                </c:pt>
                <c:pt idx="3621">
                  <c:v>0.6463119444444444</c:v>
                </c:pt>
                <c:pt idx="3622">
                  <c:v>0.64631597222222226</c:v>
                </c:pt>
                <c:pt idx="3623">
                  <c:v>0.64632030092592596</c:v>
                </c:pt>
                <c:pt idx="3624">
                  <c:v>0.64632440972222216</c:v>
                </c:pt>
                <c:pt idx="3625">
                  <c:v>0.64632857638888885</c:v>
                </c:pt>
                <c:pt idx="3626">
                  <c:v>0.64633472222222221</c:v>
                </c:pt>
                <c:pt idx="3627">
                  <c:v>0.64633915509259265</c:v>
                </c:pt>
                <c:pt idx="3628">
                  <c:v>0.64634325231481482</c:v>
                </c:pt>
                <c:pt idx="3629">
                  <c:v>0.64634746527777776</c:v>
                </c:pt>
                <c:pt idx="3630">
                  <c:v>0.6463517129629629</c:v>
                </c:pt>
                <c:pt idx="3631">
                  <c:v>0.64635613425925931</c:v>
                </c:pt>
                <c:pt idx="3632">
                  <c:v>0.64636023148148147</c:v>
                </c:pt>
                <c:pt idx="3633">
                  <c:v>0.64636421296296298</c:v>
                </c:pt>
                <c:pt idx="3634">
                  <c:v>0.64636820601851852</c:v>
                </c:pt>
                <c:pt idx="3635">
                  <c:v>0.64637219907407406</c:v>
                </c:pt>
                <c:pt idx="3636">
                  <c:v>0.64637626157407413</c:v>
                </c:pt>
                <c:pt idx="3637">
                  <c:v>0.64638049768518513</c:v>
                </c:pt>
                <c:pt idx="3638">
                  <c:v>0.64638508101851855</c:v>
                </c:pt>
                <c:pt idx="3639">
                  <c:v>0.64638921296296303</c:v>
                </c:pt>
                <c:pt idx="3640">
                  <c:v>0.64639344907407403</c:v>
                </c:pt>
                <c:pt idx="3641">
                  <c:v>0.64639754629629631</c:v>
                </c:pt>
                <c:pt idx="3642">
                  <c:v>0.64640197916666664</c:v>
                </c:pt>
                <c:pt idx="3643">
                  <c:v>0.64640604166666671</c:v>
                </c:pt>
                <c:pt idx="3644">
                  <c:v>0.64641008101851849</c:v>
                </c:pt>
                <c:pt idx="3645">
                  <c:v>0.64641447916666672</c:v>
                </c:pt>
                <c:pt idx="3646">
                  <c:v>0.64641872685185187</c:v>
                </c:pt>
                <c:pt idx="3647">
                  <c:v>0.6464226851851852</c:v>
                </c:pt>
                <c:pt idx="3648">
                  <c:v>0.64642655092592594</c:v>
                </c:pt>
                <c:pt idx="3649">
                  <c:v>0.64643054398148148</c:v>
                </c:pt>
                <c:pt idx="3650">
                  <c:v>0.64643450231481481</c:v>
                </c:pt>
                <c:pt idx="3651">
                  <c:v>0.64643834490740737</c:v>
                </c:pt>
                <c:pt idx="3652">
                  <c:v>0.64644418981481488</c:v>
                </c:pt>
                <c:pt idx="3653">
                  <c:v>0.64644818287037042</c:v>
                </c:pt>
                <c:pt idx="3654">
                  <c:v>0.64645211805555558</c:v>
                </c:pt>
                <c:pt idx="3655">
                  <c:v>0.6464560416666667</c:v>
                </c:pt>
                <c:pt idx="3656">
                  <c:v>0.64646002314814821</c:v>
                </c:pt>
                <c:pt idx="3657">
                  <c:v>0.64646401620370375</c:v>
                </c:pt>
                <c:pt idx="3658">
                  <c:v>0.64646789351851852</c:v>
                </c:pt>
                <c:pt idx="3659">
                  <c:v>0.64647223379629626</c:v>
                </c:pt>
                <c:pt idx="3660">
                  <c:v>0.64647645833333334</c:v>
                </c:pt>
                <c:pt idx="3661">
                  <c:v>0.64648063657407406</c:v>
                </c:pt>
                <c:pt idx="3662">
                  <c:v>0.64648483796296297</c:v>
                </c:pt>
                <c:pt idx="3663">
                  <c:v>0.64648928240740744</c:v>
                </c:pt>
                <c:pt idx="3664">
                  <c:v>0.64649346064814817</c:v>
                </c:pt>
                <c:pt idx="3665">
                  <c:v>0.64649753472222227</c:v>
                </c:pt>
                <c:pt idx="3666">
                  <c:v>0.64650156250000002</c:v>
                </c:pt>
                <c:pt idx="3667">
                  <c:v>0.64650596064814814</c:v>
                </c:pt>
                <c:pt idx="3668">
                  <c:v>0.64651019675925925</c:v>
                </c:pt>
                <c:pt idx="3669">
                  <c:v>0.64651487268518515</c:v>
                </c:pt>
                <c:pt idx="3670">
                  <c:v>0.64651896990740743</c:v>
                </c:pt>
                <c:pt idx="3671">
                  <c:v>0.64652341435185179</c:v>
                </c:pt>
                <c:pt idx="3672">
                  <c:v>0.6465273032407407</c:v>
                </c:pt>
                <c:pt idx="3673">
                  <c:v>0.64653123842592597</c:v>
                </c:pt>
                <c:pt idx="3674">
                  <c:v>0.64653543981481476</c:v>
                </c:pt>
                <c:pt idx="3675">
                  <c:v>0.64653936342592588</c:v>
                </c:pt>
                <c:pt idx="3676">
                  <c:v>0.64654366898148152</c:v>
                </c:pt>
                <c:pt idx="3677">
                  <c:v>0.64654785879629628</c:v>
                </c:pt>
                <c:pt idx="3678">
                  <c:v>0.64655223379629623</c:v>
                </c:pt>
                <c:pt idx="3679">
                  <c:v>0.64655824074074075</c:v>
                </c:pt>
                <c:pt idx="3680">
                  <c:v>0.64656234953703706</c:v>
                </c:pt>
                <c:pt idx="3681">
                  <c:v>0.64656689814814816</c:v>
                </c:pt>
                <c:pt idx="3682">
                  <c:v>0.64657096064814812</c:v>
                </c:pt>
                <c:pt idx="3683">
                  <c:v>0.64657538194444442</c:v>
                </c:pt>
                <c:pt idx="3684">
                  <c:v>0.64657959490740746</c:v>
                </c:pt>
                <c:pt idx="3685">
                  <c:v>0.64658372685185184</c:v>
                </c:pt>
                <c:pt idx="3686">
                  <c:v>0.64658787037037035</c:v>
                </c:pt>
                <c:pt idx="3687">
                  <c:v>0.64659174768518513</c:v>
                </c:pt>
                <c:pt idx="3688">
                  <c:v>0.64659600694444441</c:v>
                </c:pt>
                <c:pt idx="3689">
                  <c:v>0.64659994212962968</c:v>
                </c:pt>
                <c:pt idx="3690">
                  <c:v>0.64660422453703703</c:v>
                </c:pt>
                <c:pt idx="3691">
                  <c:v>0.64660851851851853</c:v>
                </c:pt>
                <c:pt idx="3692">
                  <c:v>0.64661258101851848</c:v>
                </c:pt>
                <c:pt idx="3693">
                  <c:v>0.64661696759259257</c:v>
                </c:pt>
                <c:pt idx="3694">
                  <c:v>0.64662128472222224</c:v>
                </c:pt>
                <c:pt idx="3695">
                  <c:v>0.64662538194444441</c:v>
                </c:pt>
                <c:pt idx="3696">
                  <c:v>0.6466295138888889</c:v>
                </c:pt>
                <c:pt idx="3697">
                  <c:v>0.64663392361111105</c:v>
                </c:pt>
                <c:pt idx="3698">
                  <c:v>0.64663815972222227</c:v>
                </c:pt>
                <c:pt idx="3699">
                  <c:v>0.64664239583333327</c:v>
                </c:pt>
                <c:pt idx="3700">
                  <c:v>0.64664672453703698</c:v>
                </c:pt>
                <c:pt idx="3701">
                  <c:v>0.64665081018518522</c:v>
                </c:pt>
                <c:pt idx="3702">
                  <c:v>0.64665475694444441</c:v>
                </c:pt>
                <c:pt idx="3703">
                  <c:v>0.6466587962962963</c:v>
                </c:pt>
                <c:pt idx="3704">
                  <c:v>0.64666285879629626</c:v>
                </c:pt>
                <c:pt idx="3705">
                  <c:v>0.64666864583333339</c:v>
                </c:pt>
                <c:pt idx="3706">
                  <c:v>0.64667254629629622</c:v>
                </c:pt>
                <c:pt idx="3707">
                  <c:v>0.64667646990740735</c:v>
                </c:pt>
                <c:pt idx="3708">
                  <c:v>0.64668060185185183</c:v>
                </c:pt>
                <c:pt idx="3709">
                  <c:v>0.64668451388888892</c:v>
                </c:pt>
                <c:pt idx="3710">
                  <c:v>0.64668862268518523</c:v>
                </c:pt>
                <c:pt idx="3711">
                  <c:v>0.64669254629629636</c:v>
                </c:pt>
                <c:pt idx="3712">
                  <c:v>0.64669697916666669</c:v>
                </c:pt>
                <c:pt idx="3713">
                  <c:v>0.64670118055555559</c:v>
                </c:pt>
                <c:pt idx="3714">
                  <c:v>0.64670523148148151</c:v>
                </c:pt>
                <c:pt idx="3715">
                  <c:v>0.64670967592592599</c:v>
                </c:pt>
                <c:pt idx="3716">
                  <c:v>0.64671387731481478</c:v>
                </c:pt>
                <c:pt idx="3717">
                  <c:v>0.64671807870370368</c:v>
                </c:pt>
                <c:pt idx="3718">
                  <c:v>0.64672231481481479</c:v>
                </c:pt>
                <c:pt idx="3719">
                  <c:v>0.6467265509259259</c:v>
                </c:pt>
                <c:pt idx="3720">
                  <c:v>0.64673079861111116</c:v>
                </c:pt>
                <c:pt idx="3721">
                  <c:v>0.64673508101851851</c:v>
                </c:pt>
                <c:pt idx="3722">
                  <c:v>0.64673961805555558</c:v>
                </c:pt>
                <c:pt idx="3723">
                  <c:v>0.6467439236111111</c:v>
                </c:pt>
                <c:pt idx="3724">
                  <c:v>0.64674805555555559</c:v>
                </c:pt>
                <c:pt idx="3725">
                  <c:v>0.64675217592592593</c:v>
                </c:pt>
                <c:pt idx="3726">
                  <c:v>0.64675607638888888</c:v>
                </c:pt>
                <c:pt idx="3727">
                  <c:v>0.64676027777777778</c:v>
                </c:pt>
                <c:pt idx="3728">
                  <c:v>0.64676428240740746</c:v>
                </c:pt>
                <c:pt idx="3729">
                  <c:v>0.64676837962962963</c:v>
                </c:pt>
                <c:pt idx="3730">
                  <c:v>0.64677281249999996</c:v>
                </c:pt>
                <c:pt idx="3731">
                  <c:v>0.64677694444444445</c:v>
                </c:pt>
                <c:pt idx="3732">
                  <c:v>0.64678309027777781</c:v>
                </c:pt>
                <c:pt idx="3733">
                  <c:v>0.64678732638888892</c:v>
                </c:pt>
                <c:pt idx="3734">
                  <c:v>0.64679156250000003</c:v>
                </c:pt>
                <c:pt idx="3735">
                  <c:v>0.64679597222222218</c:v>
                </c:pt>
                <c:pt idx="3736">
                  <c:v>0.64680008101851849</c:v>
                </c:pt>
                <c:pt idx="3737">
                  <c:v>0.64680437499999999</c:v>
                </c:pt>
                <c:pt idx="3738">
                  <c:v>0.64680859953703707</c:v>
                </c:pt>
                <c:pt idx="3739">
                  <c:v>0.64681284722222221</c:v>
                </c:pt>
                <c:pt idx="3740">
                  <c:v>0.64681673611111112</c:v>
                </c:pt>
                <c:pt idx="3741">
                  <c:v>0.64682061342592589</c:v>
                </c:pt>
                <c:pt idx="3742">
                  <c:v>0.64682474537037038</c:v>
                </c:pt>
                <c:pt idx="3743">
                  <c:v>0.64682865740740747</c:v>
                </c:pt>
                <c:pt idx="3744">
                  <c:v>0.64683317129629636</c:v>
                </c:pt>
                <c:pt idx="3745">
                  <c:v>0.6468374189814815</c:v>
                </c:pt>
                <c:pt idx="3746">
                  <c:v>0.64684189814814819</c:v>
                </c:pt>
                <c:pt idx="3747">
                  <c:v>0.64684611111111112</c:v>
                </c:pt>
                <c:pt idx="3748">
                  <c:v>0.64685046296296289</c:v>
                </c:pt>
                <c:pt idx="3749">
                  <c:v>0.64685465277777776</c:v>
                </c:pt>
                <c:pt idx="3750">
                  <c:v>0.64685902777777782</c:v>
                </c:pt>
                <c:pt idx="3751">
                  <c:v>0.64686326388888882</c:v>
                </c:pt>
                <c:pt idx="3752">
                  <c:v>0.64686730324074071</c:v>
                </c:pt>
                <c:pt idx="3753">
                  <c:v>0.64687157407407414</c:v>
                </c:pt>
                <c:pt idx="3754">
                  <c:v>0.64687552083333333</c:v>
                </c:pt>
                <c:pt idx="3755">
                  <c:v>0.64687940972222224</c:v>
                </c:pt>
                <c:pt idx="3756">
                  <c:v>0.64688343749999999</c:v>
                </c:pt>
                <c:pt idx="3757">
                  <c:v>0.64688748842592592</c:v>
                </c:pt>
                <c:pt idx="3758">
                  <c:v>0.64689146990740742</c:v>
                </c:pt>
                <c:pt idx="3759">
                  <c:v>0.64689708333333329</c:v>
                </c:pt>
                <c:pt idx="3760">
                  <c:v>0.64690092592592585</c:v>
                </c:pt>
                <c:pt idx="3761">
                  <c:v>0.64690503472222216</c:v>
                </c:pt>
                <c:pt idx="3762">
                  <c:v>0.64690893518518522</c:v>
                </c:pt>
                <c:pt idx="3763">
                  <c:v>0.64691292824074076</c:v>
                </c:pt>
                <c:pt idx="3764">
                  <c:v>0.64691697916666668</c:v>
                </c:pt>
                <c:pt idx="3765">
                  <c:v>0.64692107638888896</c:v>
                </c:pt>
                <c:pt idx="3766">
                  <c:v>0.64692520833333333</c:v>
                </c:pt>
                <c:pt idx="3767">
                  <c:v>0.6469296180555556</c:v>
                </c:pt>
                <c:pt idx="3768">
                  <c:v>0.64693418981481476</c:v>
                </c:pt>
                <c:pt idx="3769">
                  <c:v>0.64693832175925925</c:v>
                </c:pt>
                <c:pt idx="3770">
                  <c:v>0.64694244212962959</c:v>
                </c:pt>
                <c:pt idx="3771">
                  <c:v>0.64694675925925926</c:v>
                </c:pt>
                <c:pt idx="3772">
                  <c:v>0.64695093749999999</c:v>
                </c:pt>
                <c:pt idx="3773">
                  <c:v>0.64695521990740745</c:v>
                </c:pt>
                <c:pt idx="3774">
                  <c:v>0.64695925925925923</c:v>
                </c:pt>
                <c:pt idx="3775">
                  <c:v>0.64696374999999995</c:v>
                </c:pt>
                <c:pt idx="3776">
                  <c:v>0.64696788194444443</c:v>
                </c:pt>
                <c:pt idx="3777">
                  <c:v>0.64697197916666671</c:v>
                </c:pt>
                <c:pt idx="3778">
                  <c:v>0.64697614583333329</c:v>
                </c:pt>
                <c:pt idx="3779">
                  <c:v>0.6469801273148148</c:v>
                </c:pt>
                <c:pt idx="3780">
                  <c:v>0.64698418981481487</c:v>
                </c:pt>
                <c:pt idx="3781">
                  <c:v>0.64698806712962964</c:v>
                </c:pt>
                <c:pt idx="3782">
                  <c:v>0.64699209490740739</c:v>
                </c:pt>
                <c:pt idx="3783">
                  <c:v>0.64699627314814812</c:v>
                </c:pt>
                <c:pt idx="3784">
                  <c:v>0.64700033564814818</c:v>
                </c:pt>
                <c:pt idx="3785">
                  <c:v>0.64700660879629635</c:v>
                </c:pt>
                <c:pt idx="3786">
                  <c:v>0.64701078703703707</c:v>
                </c:pt>
                <c:pt idx="3787">
                  <c:v>0.64701504629629636</c:v>
                </c:pt>
                <c:pt idx="3788">
                  <c:v>0.64701931712962957</c:v>
                </c:pt>
                <c:pt idx="3789">
                  <c:v>0.64702343750000002</c:v>
                </c:pt>
                <c:pt idx="3790">
                  <c:v>0.64702776620370372</c:v>
                </c:pt>
                <c:pt idx="3791">
                  <c:v>0.64703202546296301</c:v>
                </c:pt>
                <c:pt idx="3792">
                  <c:v>0.64703626157407401</c:v>
                </c:pt>
                <c:pt idx="3793">
                  <c:v>0.64704012731481486</c:v>
                </c:pt>
                <c:pt idx="3794">
                  <c:v>0.64704407407407405</c:v>
                </c:pt>
                <c:pt idx="3795">
                  <c:v>0.64704806712962959</c:v>
                </c:pt>
                <c:pt idx="3796">
                  <c:v>0.64705193287037044</c:v>
                </c:pt>
                <c:pt idx="3797">
                  <c:v>0.64705636574074077</c:v>
                </c:pt>
                <c:pt idx="3798">
                  <c:v>0.64706042824074073</c:v>
                </c:pt>
                <c:pt idx="3799">
                  <c:v>0.64706462962962963</c:v>
                </c:pt>
                <c:pt idx="3800">
                  <c:v>0.64706884259259256</c:v>
                </c:pt>
                <c:pt idx="3801">
                  <c:v>0.64707320601851859</c:v>
                </c:pt>
                <c:pt idx="3802">
                  <c:v>0.64707753472222229</c:v>
                </c:pt>
                <c:pt idx="3803">
                  <c:v>0.64708172453703705</c:v>
                </c:pt>
                <c:pt idx="3804">
                  <c:v>0.64708604166666672</c:v>
                </c:pt>
                <c:pt idx="3805">
                  <c:v>0.64709043981481484</c:v>
                </c:pt>
                <c:pt idx="3806">
                  <c:v>0.64709460648148143</c:v>
                </c:pt>
                <c:pt idx="3807">
                  <c:v>0.64709865740740746</c:v>
                </c:pt>
                <c:pt idx="3808">
                  <c:v>0.64710271990740742</c:v>
                </c:pt>
                <c:pt idx="3809">
                  <c:v>0.6471067245370371</c:v>
                </c:pt>
                <c:pt idx="3810">
                  <c:v>0.64711064814814812</c:v>
                </c:pt>
                <c:pt idx="3811">
                  <c:v>0.64711462962962962</c:v>
                </c:pt>
                <c:pt idx="3812">
                  <c:v>0.64712028935185184</c:v>
                </c:pt>
                <c:pt idx="3813">
                  <c:v>0.64712414351851855</c:v>
                </c:pt>
                <c:pt idx="3814">
                  <c:v>0.64712814814814812</c:v>
                </c:pt>
                <c:pt idx="3815">
                  <c:v>0.64713208333333327</c:v>
                </c:pt>
                <c:pt idx="3816">
                  <c:v>0.64713597222222219</c:v>
                </c:pt>
                <c:pt idx="3817">
                  <c:v>0.64713999999999994</c:v>
                </c:pt>
                <c:pt idx="3818">
                  <c:v>0.64714394675925924</c:v>
                </c:pt>
                <c:pt idx="3819">
                  <c:v>0.64714833333333333</c:v>
                </c:pt>
                <c:pt idx="3820">
                  <c:v>0.64715247685185184</c:v>
                </c:pt>
                <c:pt idx="3821">
                  <c:v>0.64715670138888892</c:v>
                </c:pt>
                <c:pt idx="3822">
                  <c:v>0.64716097222222224</c:v>
                </c:pt>
                <c:pt idx="3823">
                  <c:v>0.64716523148148142</c:v>
                </c:pt>
                <c:pt idx="3824">
                  <c:v>0.64716939814814811</c:v>
                </c:pt>
                <c:pt idx="3825">
                  <c:v>0.64717354166666663</c:v>
                </c:pt>
                <c:pt idx="3826">
                  <c:v>0.64717804398148149</c:v>
                </c:pt>
                <c:pt idx="3827">
                  <c:v>0.64718217592592586</c:v>
                </c:pt>
                <c:pt idx="3828">
                  <c:v>0.64718636574074073</c:v>
                </c:pt>
                <c:pt idx="3829">
                  <c:v>0.64719082175925924</c:v>
                </c:pt>
                <c:pt idx="3830">
                  <c:v>0.64719518518518515</c:v>
                </c:pt>
                <c:pt idx="3831">
                  <c:v>0.64719944444444444</c:v>
                </c:pt>
                <c:pt idx="3832">
                  <c:v>0.64720342592592595</c:v>
                </c:pt>
                <c:pt idx="3833">
                  <c:v>0.6472074884259259</c:v>
                </c:pt>
                <c:pt idx="3834">
                  <c:v>0.64721146990740741</c:v>
                </c:pt>
                <c:pt idx="3835">
                  <c:v>0.64721543981481477</c:v>
                </c:pt>
                <c:pt idx="3836">
                  <c:v>0.64721945601851849</c:v>
                </c:pt>
                <c:pt idx="3837">
                  <c:v>0.64722365740740739</c:v>
                </c:pt>
                <c:pt idx="3838">
                  <c:v>0.64722973379629634</c:v>
                </c:pt>
                <c:pt idx="3839">
                  <c:v>0.64723396990740734</c:v>
                </c:pt>
                <c:pt idx="3840">
                  <c:v>0.64723820601851856</c:v>
                </c:pt>
                <c:pt idx="3841">
                  <c:v>0.64724240740740735</c:v>
                </c:pt>
                <c:pt idx="3842">
                  <c:v>0.64724677083333326</c:v>
                </c:pt>
                <c:pt idx="3843">
                  <c:v>0.64725098379629631</c:v>
                </c:pt>
                <c:pt idx="3844">
                  <c:v>0.6472550578703703</c:v>
                </c:pt>
                <c:pt idx="3845">
                  <c:v>0.647259386574074</c:v>
                </c:pt>
                <c:pt idx="3846">
                  <c:v>0.64726365740740743</c:v>
                </c:pt>
                <c:pt idx="3847">
                  <c:v>0.64726756944444441</c:v>
                </c:pt>
                <c:pt idx="3848">
                  <c:v>0.64727168981481487</c:v>
                </c:pt>
                <c:pt idx="3849">
                  <c:v>0.64727579861111117</c:v>
                </c:pt>
                <c:pt idx="3850">
                  <c:v>0.64727989583333334</c:v>
                </c:pt>
                <c:pt idx="3851">
                  <c:v>0.64728405092592589</c:v>
                </c:pt>
                <c:pt idx="3852">
                  <c:v>0.64728849537037036</c:v>
                </c:pt>
                <c:pt idx="3853">
                  <c:v>0.64729291666666666</c:v>
                </c:pt>
                <c:pt idx="3854">
                  <c:v>0.6472971296296296</c:v>
                </c:pt>
                <c:pt idx="3855">
                  <c:v>0.64730141203703706</c:v>
                </c:pt>
                <c:pt idx="3856">
                  <c:v>0.64730581018518518</c:v>
                </c:pt>
                <c:pt idx="3857">
                  <c:v>0.64731005787037044</c:v>
                </c:pt>
                <c:pt idx="3858">
                  <c:v>0.64731440972222221</c:v>
                </c:pt>
                <c:pt idx="3859">
                  <c:v>0.64731854166666669</c:v>
                </c:pt>
                <c:pt idx="3860">
                  <c:v>0.64732303240740741</c:v>
                </c:pt>
                <c:pt idx="3861">
                  <c:v>0.64732697916666659</c:v>
                </c:pt>
                <c:pt idx="3862">
                  <c:v>0.64733111111111108</c:v>
                </c:pt>
                <c:pt idx="3863">
                  <c:v>0.64733504629629623</c:v>
                </c:pt>
                <c:pt idx="3864">
                  <c:v>0.64733909722222227</c:v>
                </c:pt>
                <c:pt idx="3865">
                  <c:v>0.64734476851851852</c:v>
                </c:pt>
                <c:pt idx="3866">
                  <c:v>0.64734879629629627</c:v>
                </c:pt>
                <c:pt idx="3867">
                  <c:v>0.64735281249999999</c:v>
                </c:pt>
                <c:pt idx="3868">
                  <c:v>0.64735689814814812</c:v>
                </c:pt>
                <c:pt idx="3869">
                  <c:v>0.64736082175925924</c:v>
                </c:pt>
                <c:pt idx="3870">
                  <c:v>0.64736481481481478</c:v>
                </c:pt>
                <c:pt idx="3871">
                  <c:v>0.64736896990740744</c:v>
                </c:pt>
                <c:pt idx="3872">
                  <c:v>0.64737339120370374</c:v>
                </c:pt>
                <c:pt idx="3873">
                  <c:v>0.64737763888888888</c:v>
                </c:pt>
                <c:pt idx="3874">
                  <c:v>0.64738174768518519</c:v>
                </c:pt>
                <c:pt idx="3875">
                  <c:v>0.64738629629629629</c:v>
                </c:pt>
                <c:pt idx="3876">
                  <c:v>0.64739069444444441</c:v>
                </c:pt>
                <c:pt idx="3877">
                  <c:v>0.64739505787037033</c:v>
                </c:pt>
                <c:pt idx="3878">
                  <c:v>0.64739922453703702</c:v>
                </c:pt>
                <c:pt idx="3879">
                  <c:v>0.64740376157407409</c:v>
                </c:pt>
                <c:pt idx="3880">
                  <c:v>0.64740811342592586</c:v>
                </c:pt>
                <c:pt idx="3881">
                  <c:v>0.64741238425925929</c:v>
                </c:pt>
                <c:pt idx="3882">
                  <c:v>0.64741690972222221</c:v>
                </c:pt>
                <c:pt idx="3883">
                  <c:v>0.64742121527777774</c:v>
                </c:pt>
                <c:pt idx="3884">
                  <c:v>0.64742561342592586</c:v>
                </c:pt>
                <c:pt idx="3885">
                  <c:v>0.64742953703703698</c:v>
                </c:pt>
                <c:pt idx="3886">
                  <c:v>0.64743343750000004</c:v>
                </c:pt>
                <c:pt idx="3887">
                  <c:v>0.64743765046296298</c:v>
                </c:pt>
                <c:pt idx="3888">
                  <c:v>0.6474415740740741</c:v>
                </c:pt>
                <c:pt idx="3889">
                  <c:v>0.64744561342592599</c:v>
                </c:pt>
                <c:pt idx="3890">
                  <c:v>0.64744996527777776</c:v>
                </c:pt>
                <c:pt idx="3891">
                  <c:v>0.64745428240740743</c:v>
                </c:pt>
                <c:pt idx="3892">
                  <c:v>0.64746030092592599</c:v>
                </c:pt>
                <c:pt idx="3893">
                  <c:v>0.64746449074074075</c:v>
                </c:pt>
                <c:pt idx="3894">
                  <c:v>0.64746871527777772</c:v>
                </c:pt>
                <c:pt idx="3895">
                  <c:v>0.64747312499999998</c:v>
                </c:pt>
                <c:pt idx="3896">
                  <c:v>0.64747731481481485</c:v>
                </c:pt>
                <c:pt idx="3897">
                  <c:v>0.64748164351851856</c:v>
                </c:pt>
                <c:pt idx="3898">
                  <c:v>0.64748582175925928</c:v>
                </c:pt>
                <c:pt idx="3899">
                  <c:v>0.64749003472222222</c:v>
                </c:pt>
                <c:pt idx="3900">
                  <c:v>0.6474939467592592</c:v>
                </c:pt>
                <c:pt idx="3901">
                  <c:v>0.64749805555555551</c:v>
                </c:pt>
                <c:pt idx="3902">
                  <c:v>0.64750210648148154</c:v>
                </c:pt>
                <c:pt idx="3903">
                  <c:v>0.64750608796296294</c:v>
                </c:pt>
                <c:pt idx="3904">
                  <c:v>0.64751031250000002</c:v>
                </c:pt>
                <c:pt idx="3905">
                  <c:v>0.64751472222222228</c:v>
                </c:pt>
                <c:pt idx="3906">
                  <c:v>0.64751943287037039</c:v>
                </c:pt>
                <c:pt idx="3907">
                  <c:v>0.64752359953703709</c:v>
                </c:pt>
                <c:pt idx="3908">
                  <c:v>0.64752797453703703</c:v>
                </c:pt>
                <c:pt idx="3909">
                  <c:v>0.64753230324074074</c:v>
                </c:pt>
                <c:pt idx="3910">
                  <c:v>0.64753663194444444</c:v>
                </c:pt>
                <c:pt idx="3911">
                  <c:v>0.6475408796296297</c:v>
                </c:pt>
                <c:pt idx="3912">
                  <c:v>0.64754517361111108</c:v>
                </c:pt>
                <c:pt idx="3913">
                  <c:v>0.64754956018518517</c:v>
                </c:pt>
                <c:pt idx="3914">
                  <c:v>0.64755370370370369</c:v>
                </c:pt>
                <c:pt idx="3915">
                  <c:v>0.64755768518518519</c:v>
                </c:pt>
                <c:pt idx="3916">
                  <c:v>0.64756172453703698</c:v>
                </c:pt>
                <c:pt idx="3917">
                  <c:v>0.64756575231481484</c:v>
                </c:pt>
                <c:pt idx="3918">
                  <c:v>0.64757152777777771</c:v>
                </c:pt>
                <c:pt idx="3919">
                  <c:v>0.64757542824074077</c:v>
                </c:pt>
                <c:pt idx="3920">
                  <c:v>0.64757930555555554</c:v>
                </c:pt>
                <c:pt idx="3921">
                  <c:v>0.64758335648148146</c:v>
                </c:pt>
                <c:pt idx="3922">
                  <c:v>0.6475872222222222</c:v>
                </c:pt>
                <c:pt idx="3923">
                  <c:v>0.64759131944444448</c:v>
                </c:pt>
                <c:pt idx="3924">
                  <c:v>0.64759524305555549</c:v>
                </c:pt>
                <c:pt idx="3925">
                  <c:v>0.64759968749999997</c:v>
                </c:pt>
                <c:pt idx="3926">
                  <c:v>0.64760384259259263</c:v>
                </c:pt>
                <c:pt idx="3927">
                  <c:v>0.64760796296296297</c:v>
                </c:pt>
                <c:pt idx="3928">
                  <c:v>0.64761237268518512</c:v>
                </c:pt>
                <c:pt idx="3929">
                  <c:v>0.64761664351851855</c:v>
                </c:pt>
                <c:pt idx="3930">
                  <c:v>0.6476208912037037</c:v>
                </c:pt>
                <c:pt idx="3931">
                  <c:v>0.64762510416666663</c:v>
                </c:pt>
                <c:pt idx="3932">
                  <c:v>0.64762936342592592</c:v>
                </c:pt>
                <c:pt idx="3933">
                  <c:v>0.64763355324074079</c:v>
                </c:pt>
                <c:pt idx="3934">
                  <c:v>0.64763788194444449</c:v>
                </c:pt>
                <c:pt idx="3935">
                  <c:v>0.64764216435185185</c:v>
                </c:pt>
                <c:pt idx="3936">
                  <c:v>0.64764670138888891</c:v>
                </c:pt>
                <c:pt idx="3937">
                  <c:v>0.64765091435185185</c:v>
                </c:pt>
                <c:pt idx="3938">
                  <c:v>0.64765488425925921</c:v>
                </c:pt>
                <c:pt idx="3939">
                  <c:v>0.64765886574074072</c:v>
                </c:pt>
                <c:pt idx="3940">
                  <c:v>0.64766302083333327</c:v>
                </c:pt>
                <c:pt idx="3941">
                  <c:v>0.64766693287037036</c:v>
                </c:pt>
                <c:pt idx="3942">
                  <c:v>0.64767099537037043</c:v>
                </c:pt>
                <c:pt idx="3943">
                  <c:v>0.64767524305555557</c:v>
                </c:pt>
                <c:pt idx="3944">
                  <c:v>0.64767932870370371</c:v>
                </c:pt>
                <c:pt idx="3945">
                  <c:v>0.64768563657407408</c:v>
                </c:pt>
                <c:pt idx="3946">
                  <c:v>0.64768989583333336</c:v>
                </c:pt>
                <c:pt idx="3947">
                  <c:v>0.64769425925925928</c:v>
                </c:pt>
                <c:pt idx="3948">
                  <c:v>0.64769857638888884</c:v>
                </c:pt>
                <c:pt idx="3949">
                  <c:v>0.64770277777777785</c:v>
                </c:pt>
                <c:pt idx="3950">
                  <c:v>0.64770701388888885</c:v>
                </c:pt>
                <c:pt idx="3951">
                  <c:v>0.64771115740740737</c:v>
                </c:pt>
                <c:pt idx="3952">
                  <c:v>0.64771541666666665</c:v>
                </c:pt>
                <c:pt idx="3953">
                  <c:v>0.64771936342592595</c:v>
                </c:pt>
                <c:pt idx="3954">
                  <c:v>0.64772337962962967</c:v>
                </c:pt>
                <c:pt idx="3955">
                  <c:v>0.64772743055555548</c:v>
                </c:pt>
                <c:pt idx="3956">
                  <c:v>0.64773135416666661</c:v>
                </c:pt>
                <c:pt idx="3957">
                  <c:v>0.64773569444444445</c:v>
                </c:pt>
                <c:pt idx="3958">
                  <c:v>0.64773990740740739</c:v>
                </c:pt>
                <c:pt idx="3959">
                  <c:v>0.64774431712962965</c:v>
                </c:pt>
                <c:pt idx="3960">
                  <c:v>0.64774872685185192</c:v>
                </c:pt>
                <c:pt idx="3961">
                  <c:v>0.64775303240740734</c:v>
                </c:pt>
                <c:pt idx="3962">
                  <c:v>0.6477571875</c:v>
                </c:pt>
                <c:pt idx="3963">
                  <c:v>0.64776141203703708</c:v>
                </c:pt>
                <c:pt idx="3964">
                  <c:v>0.6477658101851852</c:v>
                </c:pt>
                <c:pt idx="3965">
                  <c:v>0.64776995370370372</c:v>
                </c:pt>
                <c:pt idx="3966">
                  <c:v>0.6477744328703704</c:v>
                </c:pt>
                <c:pt idx="3967">
                  <c:v>0.64777834490740738</c:v>
                </c:pt>
                <c:pt idx="3968">
                  <c:v>0.64778229166666668</c:v>
                </c:pt>
                <c:pt idx="3969">
                  <c:v>0.64778630787037039</c:v>
                </c:pt>
                <c:pt idx="3970">
                  <c:v>0.64779031249999997</c:v>
                </c:pt>
                <c:pt idx="3971">
                  <c:v>0.64779606481481478</c:v>
                </c:pt>
                <c:pt idx="3972">
                  <c:v>0.64780001157407407</c:v>
                </c:pt>
                <c:pt idx="3973">
                  <c:v>0.64780388888888896</c:v>
                </c:pt>
                <c:pt idx="3974">
                  <c:v>0.64780802083333333</c:v>
                </c:pt>
                <c:pt idx="3975">
                  <c:v>0.64781193287037031</c:v>
                </c:pt>
                <c:pt idx="3976">
                  <c:v>0.64781593749999999</c:v>
                </c:pt>
                <c:pt idx="3977">
                  <c:v>0.64782001157407409</c:v>
                </c:pt>
                <c:pt idx="3978">
                  <c:v>0.64782427083333338</c:v>
                </c:pt>
                <c:pt idx="3979">
                  <c:v>0.64782855324074073</c:v>
                </c:pt>
                <c:pt idx="3980">
                  <c:v>0.64783275462962964</c:v>
                </c:pt>
                <c:pt idx="3981">
                  <c:v>0.64783719907407411</c:v>
                </c:pt>
                <c:pt idx="3982">
                  <c:v>0.64784134259259263</c:v>
                </c:pt>
                <c:pt idx="3983">
                  <c:v>0.64784570601851854</c:v>
                </c:pt>
                <c:pt idx="3984">
                  <c:v>0.64784988425925927</c:v>
                </c:pt>
                <c:pt idx="3985">
                  <c:v>0.64785416666666673</c:v>
                </c:pt>
                <c:pt idx="3986">
                  <c:v>0.6478585185185185</c:v>
                </c:pt>
                <c:pt idx="3987">
                  <c:v>0.64786260416666663</c:v>
                </c:pt>
                <c:pt idx="3988">
                  <c:v>0.64786718750000005</c:v>
                </c:pt>
                <c:pt idx="3989">
                  <c:v>0.64787135416666664</c:v>
                </c:pt>
                <c:pt idx="3990">
                  <c:v>0.64787555555555554</c:v>
                </c:pt>
                <c:pt idx="3991">
                  <c:v>0.64787967592592588</c:v>
                </c:pt>
                <c:pt idx="3992">
                  <c:v>0.64788370370370374</c:v>
                </c:pt>
                <c:pt idx="3993">
                  <c:v>0.64788777777777773</c:v>
                </c:pt>
                <c:pt idx="3994">
                  <c:v>0.64789173611111106</c:v>
                </c:pt>
                <c:pt idx="3995">
                  <c:v>0.64789590277777775</c:v>
                </c:pt>
                <c:pt idx="3996">
                  <c:v>0.64790019675925925</c:v>
                </c:pt>
                <c:pt idx="3997">
                  <c:v>0.64790436342592594</c:v>
                </c:pt>
                <c:pt idx="3998">
                  <c:v>0.64791059027777775</c:v>
                </c:pt>
                <c:pt idx="3999">
                  <c:v>0.64791475694444445</c:v>
                </c:pt>
                <c:pt idx="4000">
                  <c:v>0.64791927083333334</c:v>
                </c:pt>
                <c:pt idx="4001">
                  <c:v>0.64792369212962964</c:v>
                </c:pt>
                <c:pt idx="4002">
                  <c:v>0.64792798611111113</c:v>
                </c:pt>
                <c:pt idx="4003">
                  <c:v>0.64793224537037031</c:v>
                </c:pt>
                <c:pt idx="4004">
                  <c:v>0.64793666666666672</c:v>
                </c:pt>
                <c:pt idx="4005">
                  <c:v>0.64794093750000004</c:v>
                </c:pt>
                <c:pt idx="4006">
                  <c:v>0.64794493055555558</c:v>
                </c:pt>
                <c:pt idx="4007">
                  <c:v>0.6479488541666667</c:v>
                </c:pt>
                <c:pt idx="4008">
                  <c:v>0.64795303240740743</c:v>
                </c:pt>
                <c:pt idx="4009">
                  <c:v>0.64795702546296297</c:v>
                </c:pt>
                <c:pt idx="4010">
                  <c:v>0.64796128472222225</c:v>
                </c:pt>
                <c:pt idx="4011">
                  <c:v>0.64796561342592596</c:v>
                </c:pt>
                <c:pt idx="4012">
                  <c:v>0.64797006944444446</c:v>
                </c:pt>
                <c:pt idx="4013">
                  <c:v>0.64797434027777778</c:v>
                </c:pt>
                <c:pt idx="4014">
                  <c:v>0.6479784837962963</c:v>
                </c:pt>
                <c:pt idx="4015">
                  <c:v>0.64798298611111116</c:v>
                </c:pt>
                <c:pt idx="4016">
                  <c:v>0.64798755787037032</c:v>
                </c:pt>
                <c:pt idx="4017">
                  <c:v>0.6479917824074074</c:v>
                </c:pt>
                <c:pt idx="4018">
                  <c:v>0.64799612268518525</c:v>
                </c:pt>
                <c:pt idx="4019">
                  <c:v>0.64800031250000001</c:v>
                </c:pt>
                <c:pt idx="4020">
                  <c:v>0.64800442129629632</c:v>
                </c:pt>
                <c:pt idx="4021">
                  <c:v>0.64800839120370368</c:v>
                </c:pt>
                <c:pt idx="4022">
                  <c:v>0.64801252314814817</c:v>
                </c:pt>
                <c:pt idx="4023">
                  <c:v>0.64801663194444448</c:v>
                </c:pt>
                <c:pt idx="4024">
                  <c:v>0.64802071759259261</c:v>
                </c:pt>
                <c:pt idx="4025">
                  <c:v>0.64802652777777781</c:v>
                </c:pt>
                <c:pt idx="4026">
                  <c:v>0.64803047453703699</c:v>
                </c:pt>
                <c:pt idx="4027">
                  <c:v>0.64803464120370369</c:v>
                </c:pt>
                <c:pt idx="4028">
                  <c:v>0.64803854166666663</c:v>
                </c:pt>
                <c:pt idx="4029">
                  <c:v>0.64804262731481488</c:v>
                </c:pt>
                <c:pt idx="4030">
                  <c:v>0.64804662037037042</c:v>
                </c:pt>
                <c:pt idx="4031">
                  <c:v>0.64805091435185191</c:v>
                </c:pt>
                <c:pt idx="4032">
                  <c:v>0.64805526620370368</c:v>
                </c:pt>
                <c:pt idx="4033">
                  <c:v>0.64805939814814817</c:v>
                </c:pt>
                <c:pt idx="4034">
                  <c:v>0.64806393518518524</c:v>
                </c:pt>
                <c:pt idx="4035">
                  <c:v>0.64806822916666673</c:v>
                </c:pt>
                <c:pt idx="4036">
                  <c:v>0.64807266203703706</c:v>
                </c:pt>
                <c:pt idx="4037">
                  <c:v>0.64807686342592585</c:v>
                </c:pt>
                <c:pt idx="4038">
                  <c:v>0.64808129629629629</c:v>
                </c:pt>
                <c:pt idx="4039">
                  <c:v>0.64808577546296298</c:v>
                </c:pt>
                <c:pt idx="4040">
                  <c:v>0.6480900462962963</c:v>
                </c:pt>
                <c:pt idx="4041">
                  <c:v>0.64809445601851856</c:v>
                </c:pt>
                <c:pt idx="4042">
                  <c:v>0.64809872685185188</c:v>
                </c:pt>
                <c:pt idx="4043">
                  <c:v>0.64810315972222221</c:v>
                </c:pt>
                <c:pt idx="4044">
                  <c:v>0.64810724537037034</c:v>
                </c:pt>
                <c:pt idx="4045">
                  <c:v>0.64811121527777782</c:v>
                </c:pt>
                <c:pt idx="4046">
                  <c:v>0.64811540509259258</c:v>
                </c:pt>
                <c:pt idx="4047">
                  <c:v>0.64811937499999994</c:v>
                </c:pt>
                <c:pt idx="4048">
                  <c:v>0.6481236226851852</c:v>
                </c:pt>
                <c:pt idx="4049">
                  <c:v>0.64812784722222216</c:v>
                </c:pt>
                <c:pt idx="4050">
                  <c:v>0.64813225694444443</c:v>
                </c:pt>
                <c:pt idx="4051">
                  <c:v>0.6481384375</c:v>
                </c:pt>
                <c:pt idx="4052">
                  <c:v>0.64814266203703708</c:v>
                </c:pt>
                <c:pt idx="4053">
                  <c:v>0.64814688657407404</c:v>
                </c:pt>
                <c:pt idx="4054">
                  <c:v>0.64815122685185178</c:v>
                </c:pt>
                <c:pt idx="4055">
                  <c:v>0.64815552083333328</c:v>
                </c:pt>
                <c:pt idx="4056">
                  <c:v>0.64815984953703698</c:v>
                </c:pt>
                <c:pt idx="4057">
                  <c:v>0.64816409722222224</c:v>
                </c:pt>
                <c:pt idx="4058">
                  <c:v>0.64816821759259258</c:v>
                </c:pt>
                <c:pt idx="4059">
                  <c:v>0.64817230324074071</c:v>
                </c:pt>
                <c:pt idx="4060">
                  <c:v>0.64817625000000001</c:v>
                </c:pt>
                <c:pt idx="4061">
                  <c:v>0.64818030092592593</c:v>
                </c:pt>
                <c:pt idx="4062">
                  <c:v>0.64818456018518522</c:v>
                </c:pt>
                <c:pt idx="4063">
                  <c:v>0.64818895833333334</c:v>
                </c:pt>
                <c:pt idx="4064">
                  <c:v>0.64819322916666666</c:v>
                </c:pt>
                <c:pt idx="4065">
                  <c:v>0.64819752314814816</c:v>
                </c:pt>
                <c:pt idx="4066">
                  <c:v>0.64820194444444446</c:v>
                </c:pt>
                <c:pt idx="4067">
                  <c:v>0.64820620370370363</c:v>
                </c:pt>
                <c:pt idx="4068">
                  <c:v>0.64821062500000004</c:v>
                </c:pt>
                <c:pt idx="4069">
                  <c:v>0.64821498842592595</c:v>
                </c:pt>
                <c:pt idx="4070">
                  <c:v>0.64821961805555561</c:v>
                </c:pt>
                <c:pt idx="4071">
                  <c:v>0.64822392361111114</c:v>
                </c:pt>
                <c:pt idx="4072">
                  <c:v>0.6482279861111111</c:v>
                </c:pt>
                <c:pt idx="4073">
                  <c:v>0.64823207175925923</c:v>
                </c:pt>
                <c:pt idx="4074">
                  <c:v>0.64823618055555554</c:v>
                </c:pt>
                <c:pt idx="4075">
                  <c:v>0.64824027777777771</c:v>
                </c:pt>
                <c:pt idx="4076">
                  <c:v>0.64824423611111104</c:v>
                </c:pt>
                <c:pt idx="4077">
                  <c:v>0.64824831018518514</c:v>
                </c:pt>
                <c:pt idx="4078">
                  <c:v>0.64825399305555553</c:v>
                </c:pt>
                <c:pt idx="4079">
                  <c:v>0.6482580555555556</c:v>
                </c:pt>
                <c:pt idx="4080">
                  <c:v>0.64826215277777777</c:v>
                </c:pt>
                <c:pt idx="4081">
                  <c:v>0.64826619212962966</c:v>
                </c:pt>
                <c:pt idx="4082">
                  <c:v>0.64827013888888885</c:v>
                </c:pt>
                <c:pt idx="4083">
                  <c:v>0.64827428240740737</c:v>
                </c:pt>
                <c:pt idx="4084">
                  <c:v>0.64827853009259262</c:v>
                </c:pt>
                <c:pt idx="4085">
                  <c:v>0.64828298611111113</c:v>
                </c:pt>
                <c:pt idx="4086">
                  <c:v>0.6482872106481482</c:v>
                </c:pt>
                <c:pt idx="4087">
                  <c:v>0.64829156249999997</c:v>
                </c:pt>
                <c:pt idx="4088">
                  <c:v>0.64829581018518512</c:v>
                </c:pt>
                <c:pt idx="4089">
                  <c:v>0.64830012731481479</c:v>
                </c:pt>
                <c:pt idx="4090">
                  <c:v>0.64830432870370369</c:v>
                </c:pt>
                <c:pt idx="4091">
                  <c:v>0.64830858796296298</c:v>
                </c:pt>
                <c:pt idx="4092">
                  <c:v>0.64831292824074072</c:v>
                </c:pt>
                <c:pt idx="4093">
                  <c:v>0.6483174074074074</c:v>
                </c:pt>
                <c:pt idx="4094">
                  <c:v>0.64832159722222216</c:v>
                </c:pt>
                <c:pt idx="4095">
                  <c:v>0.64832608796296298</c:v>
                </c:pt>
                <c:pt idx="4096">
                  <c:v>0.64833019675925929</c:v>
                </c:pt>
                <c:pt idx="4097">
                  <c:v>0.64833422453703704</c:v>
                </c:pt>
                <c:pt idx="4098">
                  <c:v>0.64833812499999999</c:v>
                </c:pt>
                <c:pt idx="4099">
                  <c:v>0.64834218750000006</c:v>
                </c:pt>
                <c:pt idx="4100">
                  <c:v>0.64834628472222222</c:v>
                </c:pt>
                <c:pt idx="4101">
                  <c:v>0.64835042824074074</c:v>
                </c:pt>
                <c:pt idx="4102">
                  <c:v>0.64835469907407406</c:v>
                </c:pt>
                <c:pt idx="4103">
                  <c:v>0.64835905092592594</c:v>
                </c:pt>
                <c:pt idx="4104">
                  <c:v>0.64836542824074073</c:v>
                </c:pt>
                <c:pt idx="4105">
                  <c:v>0.64836969907407405</c:v>
                </c:pt>
                <c:pt idx="4106">
                  <c:v>0.64837393518518516</c:v>
                </c:pt>
                <c:pt idx="4107">
                  <c:v>0.64837835648148145</c:v>
                </c:pt>
                <c:pt idx="4108">
                  <c:v>0.64838262731481489</c:v>
                </c:pt>
                <c:pt idx="4109">
                  <c:v>0.64838704861111107</c:v>
                </c:pt>
                <c:pt idx="4110">
                  <c:v>0.6483913194444445</c:v>
                </c:pt>
                <c:pt idx="4111">
                  <c:v>0.64839462962962957</c:v>
                </c:pt>
                <c:pt idx="4112">
                  <c:v>0.64839875000000002</c:v>
                </c:pt>
                <c:pt idx="4113">
                  <c:v>0.64840265046296297</c:v>
                </c:pt>
                <c:pt idx="4114">
                  <c:v>0.64840668981481475</c:v>
                </c:pt>
                <c:pt idx="4115">
                  <c:v>0.64841112268518519</c:v>
                </c:pt>
                <c:pt idx="4116">
                  <c:v>0.64841598379629628</c:v>
                </c:pt>
                <c:pt idx="4117">
                  <c:v>0.64842023148148142</c:v>
                </c:pt>
                <c:pt idx="4118">
                  <c:v>0.6484244560185185</c:v>
                </c:pt>
                <c:pt idx="4119">
                  <c:v>0.64842872685185182</c:v>
                </c:pt>
                <c:pt idx="4120">
                  <c:v>0.64843310185185188</c:v>
                </c:pt>
                <c:pt idx="4121">
                  <c:v>0.64843736111111105</c:v>
                </c:pt>
                <c:pt idx="4122">
                  <c:v>0.64844156250000007</c:v>
                </c:pt>
                <c:pt idx="4123">
                  <c:v>0.64844591435185184</c:v>
                </c:pt>
                <c:pt idx="4124">
                  <c:v>0.64845017361111112</c:v>
                </c:pt>
                <c:pt idx="4125">
                  <c:v>0.64845407407407407</c:v>
                </c:pt>
                <c:pt idx="4126">
                  <c:v>0.64845811342592585</c:v>
                </c:pt>
                <c:pt idx="4127">
                  <c:v>0.64846221064814813</c:v>
                </c:pt>
                <c:pt idx="4128">
                  <c:v>0.64846629629629626</c:v>
                </c:pt>
                <c:pt idx="4129">
                  <c:v>0.64847019675925932</c:v>
                </c:pt>
                <c:pt idx="4130">
                  <c:v>0.64847428240740734</c:v>
                </c:pt>
                <c:pt idx="4131">
                  <c:v>0.64847996527777785</c:v>
                </c:pt>
                <c:pt idx="4132">
                  <c:v>0.64848390046296289</c:v>
                </c:pt>
                <c:pt idx="4133">
                  <c:v>0.64848736111111116</c:v>
                </c:pt>
                <c:pt idx="4134">
                  <c:v>0.64849144675925929</c:v>
                </c:pt>
                <c:pt idx="4135">
                  <c:v>0.64849538194444445</c:v>
                </c:pt>
                <c:pt idx="4136">
                  <c:v>0.64849949074074076</c:v>
                </c:pt>
                <c:pt idx="4137">
                  <c:v>0.64850381944444446</c:v>
                </c:pt>
                <c:pt idx="4138">
                  <c:v>0.64850821759259258</c:v>
                </c:pt>
                <c:pt idx="4139">
                  <c:v>0.64851246527777773</c:v>
                </c:pt>
                <c:pt idx="4140">
                  <c:v>0.64851677083333337</c:v>
                </c:pt>
                <c:pt idx="4141">
                  <c:v>0.64852115740740734</c:v>
                </c:pt>
                <c:pt idx="4142">
                  <c:v>0.64852548611111105</c:v>
                </c:pt>
                <c:pt idx="4143">
                  <c:v>0.64852984953703707</c:v>
                </c:pt>
                <c:pt idx="4144">
                  <c:v>0.64853403935185183</c:v>
                </c:pt>
                <c:pt idx="4145">
                  <c:v>0.64853856481481487</c:v>
                </c:pt>
                <c:pt idx="4146">
                  <c:v>0.64854296296296299</c:v>
                </c:pt>
                <c:pt idx="4147">
                  <c:v>0.6485471990740741</c:v>
                </c:pt>
                <c:pt idx="4148">
                  <c:v>0.64855141203703703</c:v>
                </c:pt>
                <c:pt idx="4149">
                  <c:v>0.6485556944444445</c:v>
                </c:pt>
                <c:pt idx="4150">
                  <c:v>0.64855990740740743</c:v>
                </c:pt>
                <c:pt idx="4151">
                  <c:v>0.64856386574074076</c:v>
                </c:pt>
                <c:pt idx="4152">
                  <c:v>0.6485679513888889</c:v>
                </c:pt>
                <c:pt idx="4153">
                  <c:v>0.64857209490740741</c:v>
                </c:pt>
                <c:pt idx="4154">
                  <c:v>0.64857623842592593</c:v>
                </c:pt>
                <c:pt idx="4155">
                  <c:v>0.6485804629629629</c:v>
                </c:pt>
                <c:pt idx="4156">
                  <c:v>0.6485847569444444</c:v>
                </c:pt>
                <c:pt idx="4157">
                  <c:v>0.64859100694444438</c:v>
                </c:pt>
                <c:pt idx="4158">
                  <c:v>0.64859541666666665</c:v>
                </c:pt>
                <c:pt idx="4159">
                  <c:v>0.6485995370370371</c:v>
                </c:pt>
                <c:pt idx="4160">
                  <c:v>0.64860388888888887</c:v>
                </c:pt>
                <c:pt idx="4161">
                  <c:v>0.64860804398148153</c:v>
                </c:pt>
                <c:pt idx="4162">
                  <c:v>0.64861244212962965</c:v>
                </c:pt>
                <c:pt idx="4163">
                  <c:v>0.64861666666666673</c:v>
                </c:pt>
                <c:pt idx="4164">
                  <c:v>0.64862082175925928</c:v>
                </c:pt>
                <c:pt idx="4165">
                  <c:v>0.64862493055555559</c:v>
                </c:pt>
                <c:pt idx="4166">
                  <c:v>0.64862893518518516</c:v>
                </c:pt>
                <c:pt idx="4167">
                  <c:v>0.64863310185185186</c:v>
                </c:pt>
                <c:pt idx="4168">
                  <c:v>0.64863741898148153</c:v>
                </c:pt>
                <c:pt idx="4169">
                  <c:v>0.64864211805555561</c:v>
                </c:pt>
                <c:pt idx="4170">
                  <c:v>0.64864624999999998</c:v>
                </c:pt>
                <c:pt idx="4171">
                  <c:v>0.64865059027777783</c:v>
                </c:pt>
                <c:pt idx="4172">
                  <c:v>0.64865487268518518</c:v>
                </c:pt>
                <c:pt idx="4173">
                  <c:v>0.64865939814814821</c:v>
                </c:pt>
                <c:pt idx="4174">
                  <c:v>0.64866365740740739</c:v>
                </c:pt>
                <c:pt idx="4175">
                  <c:v>0.64866800925925927</c:v>
                </c:pt>
                <c:pt idx="4176">
                  <c:v>0.64867253472222219</c:v>
                </c:pt>
                <c:pt idx="4177">
                  <c:v>0.64867690972222225</c:v>
                </c:pt>
                <c:pt idx="4178">
                  <c:v>0.64868091435185182</c:v>
                </c:pt>
                <c:pt idx="4179">
                  <c:v>0.64868503472222228</c:v>
                </c:pt>
                <c:pt idx="4180">
                  <c:v>0.64868906250000002</c:v>
                </c:pt>
                <c:pt idx="4181">
                  <c:v>0.64869325231481478</c:v>
                </c:pt>
                <c:pt idx="4182">
                  <c:v>0.64869722222222226</c:v>
                </c:pt>
                <c:pt idx="4183">
                  <c:v>0.64870120370370377</c:v>
                </c:pt>
                <c:pt idx="4184">
                  <c:v>0.6487070601851852</c:v>
                </c:pt>
                <c:pt idx="4185">
                  <c:v>0.64871127314814814</c:v>
                </c:pt>
                <c:pt idx="4186">
                  <c:v>0.64871540509259262</c:v>
                </c:pt>
                <c:pt idx="4187">
                  <c:v>0.64871939814814816</c:v>
                </c:pt>
                <c:pt idx="4188">
                  <c:v>0.64872413194444445</c:v>
                </c:pt>
                <c:pt idx="4189">
                  <c:v>0.64872893518518515</c:v>
                </c:pt>
                <c:pt idx="4190">
                  <c:v>0.64873313657407405</c:v>
                </c:pt>
                <c:pt idx="4191">
                  <c:v>0.6487378240740741</c:v>
                </c:pt>
                <c:pt idx="4192">
                  <c:v>0.6487422800925926</c:v>
                </c:pt>
                <c:pt idx="4193">
                  <c:v>0.64874693287037044</c:v>
                </c:pt>
                <c:pt idx="4194">
                  <c:v>0.64875141203703701</c:v>
                </c:pt>
                <c:pt idx="4195">
                  <c:v>0.64875561342592591</c:v>
                </c:pt>
                <c:pt idx="4196">
                  <c:v>0.64875983796296299</c:v>
                </c:pt>
                <c:pt idx="4197">
                  <c:v>0.64876422453703697</c:v>
                </c:pt>
                <c:pt idx="4198">
                  <c:v>0.64876875000000001</c:v>
                </c:pt>
                <c:pt idx="4199">
                  <c:v>0.64877295138888891</c:v>
                </c:pt>
                <c:pt idx="4200">
                  <c:v>0.64877726851851858</c:v>
                </c:pt>
                <c:pt idx="4201">
                  <c:v>0.64878155092592593</c:v>
                </c:pt>
                <c:pt idx="4202">
                  <c:v>0.64878552083333341</c:v>
                </c:pt>
                <c:pt idx="4203">
                  <c:v>0.64878965277777778</c:v>
                </c:pt>
                <c:pt idx="4204">
                  <c:v>0.64879364583333332</c:v>
                </c:pt>
                <c:pt idx="4205">
                  <c:v>0.64879789351851846</c:v>
                </c:pt>
                <c:pt idx="4206">
                  <c:v>0.64880217592592593</c:v>
                </c:pt>
                <c:pt idx="4207">
                  <c:v>0.6488064004629629</c:v>
                </c:pt>
                <c:pt idx="4208">
                  <c:v>0.64881068287037036</c:v>
                </c:pt>
                <c:pt idx="4209">
                  <c:v>0.64881516203703704</c:v>
                </c:pt>
                <c:pt idx="4210">
                  <c:v>0.64882133101851858</c:v>
                </c:pt>
                <c:pt idx="4211">
                  <c:v>0.64882552083333334</c:v>
                </c:pt>
                <c:pt idx="4212">
                  <c:v>0.64883001157407405</c:v>
                </c:pt>
                <c:pt idx="4213">
                  <c:v>0.64883420138888892</c:v>
                </c:pt>
                <c:pt idx="4214">
                  <c:v>0.64883870370370367</c:v>
                </c:pt>
                <c:pt idx="4215">
                  <c:v>0.64884293981481478</c:v>
                </c:pt>
                <c:pt idx="4216">
                  <c:v>0.64884696759259264</c:v>
                </c:pt>
                <c:pt idx="4217">
                  <c:v>0.64885108796296298</c:v>
                </c:pt>
                <c:pt idx="4218">
                  <c:v>0.64885520833333332</c:v>
                </c:pt>
                <c:pt idx="4219">
                  <c:v>0.6488591782407408</c:v>
                </c:pt>
                <c:pt idx="4220">
                  <c:v>0.64886349537037036</c:v>
                </c:pt>
                <c:pt idx="4221">
                  <c:v>0.64886783564814821</c:v>
                </c:pt>
                <c:pt idx="4222">
                  <c:v>0.64887215277777777</c:v>
                </c:pt>
                <c:pt idx="4223">
                  <c:v>0.64887648148148147</c:v>
                </c:pt>
                <c:pt idx="4224">
                  <c:v>0.64888081018518518</c:v>
                </c:pt>
                <c:pt idx="4225">
                  <c:v>0.64888521990740744</c:v>
                </c:pt>
                <c:pt idx="4226">
                  <c:v>0.64888966435185191</c:v>
                </c:pt>
                <c:pt idx="4227">
                  <c:v>0.64889396990740744</c:v>
                </c:pt>
                <c:pt idx="4228">
                  <c:v>0.64889818287037038</c:v>
                </c:pt>
                <c:pt idx="4229">
                  <c:v>0.64890278935185186</c:v>
                </c:pt>
                <c:pt idx="4230">
                  <c:v>0.64890692129629624</c:v>
                </c:pt>
                <c:pt idx="4231">
                  <c:v>0.64891113425925928</c:v>
                </c:pt>
                <c:pt idx="4232">
                  <c:v>0.64891524305555559</c:v>
                </c:pt>
                <c:pt idx="4233">
                  <c:v>0.64891936342592593</c:v>
                </c:pt>
                <c:pt idx="4234">
                  <c:v>0.64892347222222224</c:v>
                </c:pt>
                <c:pt idx="4235">
                  <c:v>0.64892758101851855</c:v>
                </c:pt>
                <c:pt idx="4236">
                  <c:v>0.64893189814814811</c:v>
                </c:pt>
                <c:pt idx="4237">
                  <c:v>0.64893773148148148</c:v>
                </c:pt>
                <c:pt idx="4238">
                  <c:v>0.64894186342592597</c:v>
                </c:pt>
                <c:pt idx="4239">
                  <c:v>0.64894590277777775</c:v>
                </c:pt>
                <c:pt idx="4240">
                  <c:v>0.64894987268518511</c:v>
                </c:pt>
                <c:pt idx="4241">
                  <c:v>0.6489544444444445</c:v>
                </c:pt>
                <c:pt idx="4242">
                  <c:v>0.64895864583333329</c:v>
                </c:pt>
                <c:pt idx="4243">
                  <c:v>0.64896287037037037</c:v>
                </c:pt>
                <c:pt idx="4244">
                  <c:v>0.64896725694444446</c:v>
                </c:pt>
                <c:pt idx="4245">
                  <c:v>0.6489715972222222</c:v>
                </c:pt>
                <c:pt idx="4246">
                  <c:v>0.64897593750000004</c:v>
                </c:pt>
                <c:pt idx="4247">
                  <c:v>0.6489801273148148</c:v>
                </c:pt>
                <c:pt idx="4248">
                  <c:v>0.64898434027777785</c:v>
                </c:pt>
                <c:pt idx="4249">
                  <c:v>0.64898873842592597</c:v>
                </c:pt>
                <c:pt idx="4250">
                  <c:v>0.64899285879629631</c:v>
                </c:pt>
                <c:pt idx="4251">
                  <c:v>0.64899706018518521</c:v>
                </c:pt>
                <c:pt idx="4252">
                  <c:v>0.64900141203703698</c:v>
                </c:pt>
                <c:pt idx="4253">
                  <c:v>0.64900578703703704</c:v>
                </c:pt>
                <c:pt idx="4254">
                  <c:v>0.6490097222222222</c:v>
                </c:pt>
                <c:pt idx="4255">
                  <c:v>0.64901378472222226</c:v>
                </c:pt>
                <c:pt idx="4256">
                  <c:v>0.64901789351851857</c:v>
                </c:pt>
                <c:pt idx="4257">
                  <c:v>0.64902201388888892</c:v>
                </c:pt>
                <c:pt idx="4258">
                  <c:v>0.64902618055555561</c:v>
                </c:pt>
                <c:pt idx="4259">
                  <c:v>0.64903061342592594</c:v>
                </c:pt>
                <c:pt idx="4260">
                  <c:v>0.649034988425926</c:v>
                </c:pt>
                <c:pt idx="4261">
                  <c:v>0.64904119212962963</c:v>
                </c:pt>
                <c:pt idx="4262">
                  <c:v>0.6490453819444445</c:v>
                </c:pt>
                <c:pt idx="4263">
                  <c:v>0.64904973379629627</c:v>
                </c:pt>
                <c:pt idx="4264">
                  <c:v>0.64905398148148141</c:v>
                </c:pt>
                <c:pt idx="4265">
                  <c:v>0.64905843750000003</c:v>
                </c:pt>
                <c:pt idx="4266">
                  <c:v>0.64906267361111114</c:v>
                </c:pt>
                <c:pt idx="4267">
                  <c:v>0.64906701388888888</c:v>
                </c:pt>
                <c:pt idx="4268">
                  <c:v>0.6490709375</c:v>
                </c:pt>
                <c:pt idx="4269">
                  <c:v>0.64907512731481487</c:v>
                </c:pt>
                <c:pt idx="4270">
                  <c:v>0.64907907407407406</c:v>
                </c:pt>
                <c:pt idx="4271">
                  <c:v>0.64908315972222219</c:v>
                </c:pt>
                <c:pt idx="4272">
                  <c:v>0.64908753472222225</c:v>
                </c:pt>
                <c:pt idx="4273">
                  <c:v>0.64909187499999998</c:v>
                </c:pt>
                <c:pt idx="4274">
                  <c:v>0.64909613425925927</c:v>
                </c:pt>
                <c:pt idx="4275">
                  <c:v>0.64910049768518518</c:v>
                </c:pt>
                <c:pt idx="4276">
                  <c:v>0.64910491898148148</c:v>
                </c:pt>
                <c:pt idx="4277">
                  <c:v>0.64910924768518519</c:v>
                </c:pt>
                <c:pt idx="4278">
                  <c:v>0.64911355324074071</c:v>
                </c:pt>
                <c:pt idx="4279">
                  <c:v>0.6491179398148148</c:v>
                </c:pt>
                <c:pt idx="4280">
                  <c:v>0.64912241898148149</c:v>
                </c:pt>
                <c:pt idx="4281">
                  <c:v>0.64912670138888895</c:v>
                </c:pt>
                <c:pt idx="4282">
                  <c:v>0.64913108796296293</c:v>
                </c:pt>
                <c:pt idx="4283">
                  <c:v>0.64913523148148145</c:v>
                </c:pt>
                <c:pt idx="4284">
                  <c:v>0.6491413773148148</c:v>
                </c:pt>
                <c:pt idx="4285">
                  <c:v>0.6491455439814815</c:v>
                </c:pt>
                <c:pt idx="4286">
                  <c:v>0.64914965277777781</c:v>
                </c:pt>
                <c:pt idx="4287">
                  <c:v>0.64915374999999997</c:v>
                </c:pt>
                <c:pt idx="4288">
                  <c:v>0.64915777777777783</c:v>
                </c:pt>
                <c:pt idx="4289">
                  <c:v>0.64916188657407414</c:v>
                </c:pt>
                <c:pt idx="4290">
                  <c:v>0.64916589120370372</c:v>
                </c:pt>
                <c:pt idx="4291">
                  <c:v>0.64916982638888887</c:v>
                </c:pt>
                <c:pt idx="4292">
                  <c:v>0.64917395833333336</c:v>
                </c:pt>
                <c:pt idx="4293">
                  <c:v>0.6491780787037037</c:v>
                </c:pt>
                <c:pt idx="4294">
                  <c:v>0.64918243055555558</c:v>
                </c:pt>
                <c:pt idx="4295">
                  <c:v>0.64918667824074072</c:v>
                </c:pt>
                <c:pt idx="4296">
                  <c:v>0.6491911226851852</c:v>
                </c:pt>
                <c:pt idx="4297">
                  <c:v>0.64919531249999995</c:v>
                </c:pt>
                <c:pt idx="4298">
                  <c:v>0.64919953703703703</c:v>
                </c:pt>
                <c:pt idx="4299">
                  <c:v>0.64920392361111112</c:v>
                </c:pt>
                <c:pt idx="4300">
                  <c:v>0.6492084027777778</c:v>
                </c:pt>
                <c:pt idx="4301">
                  <c:v>0.64921262731481477</c:v>
                </c:pt>
                <c:pt idx="4302">
                  <c:v>0.64921687500000003</c:v>
                </c:pt>
                <c:pt idx="4303">
                  <c:v>0.64922124999999997</c:v>
                </c:pt>
                <c:pt idx="4304">
                  <c:v>0.64922562500000003</c:v>
                </c:pt>
                <c:pt idx="4305">
                  <c:v>0.64922986111111114</c:v>
                </c:pt>
                <c:pt idx="4306">
                  <c:v>0.64923577546296296</c:v>
                </c:pt>
                <c:pt idx="4307">
                  <c:v>0.64923973379629629</c:v>
                </c:pt>
                <c:pt idx="4308">
                  <c:v>0.64924393518518519</c:v>
                </c:pt>
                <c:pt idx="4309">
                  <c:v>0.64924783564814814</c:v>
                </c:pt>
                <c:pt idx="4310">
                  <c:v>0.64925222222222223</c:v>
                </c:pt>
                <c:pt idx="4311">
                  <c:v>0.64925650462962958</c:v>
                </c:pt>
                <c:pt idx="4312">
                  <c:v>0.64926097222222223</c:v>
                </c:pt>
                <c:pt idx="4313">
                  <c:v>0.64926535879629632</c:v>
                </c:pt>
                <c:pt idx="4314">
                  <c:v>0.64926976851851859</c:v>
                </c:pt>
                <c:pt idx="4315">
                  <c:v>0.64927406249999997</c:v>
                </c:pt>
                <c:pt idx="4316">
                  <c:v>0.64927858796296289</c:v>
                </c:pt>
                <c:pt idx="4317">
                  <c:v>0.64928274305555556</c:v>
                </c:pt>
                <c:pt idx="4318">
                  <c:v>0.64928707175925926</c:v>
                </c:pt>
                <c:pt idx="4319">
                  <c:v>0.64929134259259258</c:v>
                </c:pt>
                <c:pt idx="4320">
                  <c:v>0.64929554398148148</c:v>
                </c:pt>
                <c:pt idx="4321">
                  <c:v>0.64929951388888896</c:v>
                </c:pt>
                <c:pt idx="4322">
                  <c:v>0.64930357638888891</c:v>
                </c:pt>
                <c:pt idx="4323">
                  <c:v>0.64930766203703705</c:v>
                </c:pt>
                <c:pt idx="4324">
                  <c:v>0.64931180555555557</c:v>
                </c:pt>
                <c:pt idx="4325">
                  <c:v>0.64931611111111109</c:v>
                </c:pt>
                <c:pt idx="4326">
                  <c:v>0.64932046296296297</c:v>
                </c:pt>
                <c:pt idx="4327">
                  <c:v>0.64932495370370369</c:v>
                </c:pt>
                <c:pt idx="4328">
                  <c:v>0.6493311458333334</c:v>
                </c:pt>
                <c:pt idx="4329">
                  <c:v>0.64933549768518517</c:v>
                </c:pt>
                <c:pt idx="4330">
                  <c:v>0.64933997685185185</c:v>
                </c:pt>
                <c:pt idx="4331">
                  <c:v>0.64934420138888893</c:v>
                </c:pt>
                <c:pt idx="4332">
                  <c:v>0.64934873842592589</c:v>
                </c:pt>
                <c:pt idx="4333">
                  <c:v>0.64935320601851854</c:v>
                </c:pt>
                <c:pt idx="4334">
                  <c:v>0.64935755787037042</c:v>
                </c:pt>
                <c:pt idx="4335">
                  <c:v>0.64936151620370375</c:v>
                </c:pt>
                <c:pt idx="4336">
                  <c:v>0.64936570601851851</c:v>
                </c:pt>
                <c:pt idx="4337">
                  <c:v>0.64936969907407405</c:v>
                </c:pt>
                <c:pt idx="4338">
                  <c:v>0.64937388888888892</c:v>
                </c:pt>
                <c:pt idx="4339">
                  <c:v>0.64937788194444446</c:v>
                </c:pt>
                <c:pt idx="4340">
                  <c:v>0.64938211805555557</c:v>
                </c:pt>
                <c:pt idx="4341">
                  <c:v>0.64938613425925928</c:v>
                </c:pt>
                <c:pt idx="4342">
                  <c:v>0.64939020833333327</c:v>
                </c:pt>
                <c:pt idx="4343">
                  <c:v>0.64939437499999997</c:v>
                </c:pt>
                <c:pt idx="4344">
                  <c:v>0.64939843750000004</c:v>
                </c:pt>
                <c:pt idx="4345">
                  <c:v>0.64940268518518518</c:v>
                </c:pt>
                <c:pt idx="4346">
                  <c:v>0.64940715277777772</c:v>
                </c:pt>
                <c:pt idx="4347">
                  <c:v>0.64941160879629634</c:v>
                </c:pt>
                <c:pt idx="4348">
                  <c:v>0.6494159259259259</c:v>
                </c:pt>
                <c:pt idx="4349">
                  <c:v>0.64942032407407402</c:v>
                </c:pt>
                <c:pt idx="4350">
                  <c:v>0.64942674768518516</c:v>
                </c:pt>
                <c:pt idx="4351">
                  <c:v>0.64943098379629627</c:v>
                </c:pt>
                <c:pt idx="4352">
                  <c:v>0.6494355092592593</c:v>
                </c:pt>
                <c:pt idx="4353">
                  <c:v>0.64944001157407405</c:v>
                </c:pt>
                <c:pt idx="4354">
                  <c:v>0.6494443518518519</c:v>
                </c:pt>
                <c:pt idx="4355">
                  <c:v>0.64944870370370367</c:v>
                </c:pt>
                <c:pt idx="4356">
                  <c:v>0.64945310185185179</c:v>
                </c:pt>
                <c:pt idx="4357">
                  <c:v>0.649457650462963</c:v>
                </c:pt>
                <c:pt idx="4358">
                  <c:v>0.64946177083333334</c:v>
                </c:pt>
                <c:pt idx="4359">
                  <c:v>0.6494657407407407</c:v>
                </c:pt>
                <c:pt idx="4360">
                  <c:v>0.64946995370370375</c:v>
                </c:pt>
                <c:pt idx="4361">
                  <c:v>0.64947396990740736</c:v>
                </c:pt>
                <c:pt idx="4362">
                  <c:v>0.64947847222222221</c:v>
                </c:pt>
                <c:pt idx="4363">
                  <c:v>0.64948277777777774</c:v>
                </c:pt>
                <c:pt idx="4364">
                  <c:v>0.64948734953703702</c:v>
                </c:pt>
                <c:pt idx="4365">
                  <c:v>0.64949168981481475</c:v>
                </c:pt>
                <c:pt idx="4366">
                  <c:v>0.64949607638888895</c:v>
                </c:pt>
                <c:pt idx="4367">
                  <c:v>0.6495003240740741</c:v>
                </c:pt>
                <c:pt idx="4368">
                  <c:v>0.64950496527777779</c:v>
                </c:pt>
                <c:pt idx="4369">
                  <c:v>0.64950946759259265</c:v>
                </c:pt>
                <c:pt idx="4370">
                  <c:v>0.64951383101851856</c:v>
                </c:pt>
                <c:pt idx="4371">
                  <c:v>0.64951831018518524</c:v>
                </c:pt>
                <c:pt idx="4372">
                  <c:v>0.64952424768518513</c:v>
                </c:pt>
                <c:pt idx="4373">
                  <c:v>0.64952825231481481</c:v>
                </c:pt>
                <c:pt idx="4374">
                  <c:v>0.64953252314814813</c:v>
                </c:pt>
                <c:pt idx="4375">
                  <c:v>0.6495365856481482</c:v>
                </c:pt>
                <c:pt idx="4376">
                  <c:v>0.64954105324074074</c:v>
                </c:pt>
                <c:pt idx="4377">
                  <c:v>0.64954545138888886</c:v>
                </c:pt>
                <c:pt idx="4378">
                  <c:v>0.64954988425925919</c:v>
                </c:pt>
                <c:pt idx="4379">
                  <c:v>0.64955415509259262</c:v>
                </c:pt>
                <c:pt idx="4380">
                  <c:v>0.64955848379629633</c:v>
                </c:pt>
                <c:pt idx="4381">
                  <c:v>0.64956284722222224</c:v>
                </c:pt>
                <c:pt idx="4382">
                  <c:v>0.64956745370370372</c:v>
                </c:pt>
                <c:pt idx="4383">
                  <c:v>0.64957165509259263</c:v>
                </c:pt>
                <c:pt idx="4384">
                  <c:v>0.64957626157407411</c:v>
                </c:pt>
                <c:pt idx="4385">
                  <c:v>0.64958046296296301</c:v>
                </c:pt>
                <c:pt idx="4386">
                  <c:v>0.64958499999999997</c:v>
                </c:pt>
                <c:pt idx="4387">
                  <c:v>0.6495889583333333</c:v>
                </c:pt>
                <c:pt idx="4388">
                  <c:v>0.64959307870370375</c:v>
                </c:pt>
                <c:pt idx="4389">
                  <c:v>0.64959715277777774</c:v>
                </c:pt>
                <c:pt idx="4390">
                  <c:v>0.6496013078703704</c:v>
                </c:pt>
                <c:pt idx="4391">
                  <c:v>0.64960540509259257</c:v>
                </c:pt>
                <c:pt idx="4392">
                  <c:v>0.64960952546296291</c:v>
                </c:pt>
                <c:pt idx="4393">
                  <c:v>0.64961366898148143</c:v>
                </c:pt>
                <c:pt idx="4394">
                  <c:v>0.64961949074074077</c:v>
                </c:pt>
                <c:pt idx="4395">
                  <c:v>0.64962349537037034</c:v>
                </c:pt>
                <c:pt idx="4396">
                  <c:v>0.64962771990740742</c:v>
                </c:pt>
                <c:pt idx="4397">
                  <c:v>0.64963206018518516</c:v>
                </c:pt>
                <c:pt idx="4398">
                  <c:v>0.64963659722222222</c:v>
                </c:pt>
                <c:pt idx="4399">
                  <c:v>0.64964091435185189</c:v>
                </c:pt>
                <c:pt idx="4400">
                  <c:v>0.64964533564814808</c:v>
                </c:pt>
                <c:pt idx="4401">
                  <c:v>0.64964984953703697</c:v>
                </c:pt>
                <c:pt idx="4402">
                  <c:v>0.64965439814814818</c:v>
                </c:pt>
                <c:pt idx="4403">
                  <c:v>0.64965869212962957</c:v>
                </c:pt>
                <c:pt idx="4404">
                  <c:v>0.64966310185185183</c:v>
                </c:pt>
                <c:pt idx="4405">
                  <c:v>0.6496674189814815</c:v>
                </c:pt>
                <c:pt idx="4406">
                  <c:v>0.64967187500000001</c:v>
                </c:pt>
                <c:pt idx="4407">
                  <c:v>0.64967612268518515</c:v>
                </c:pt>
                <c:pt idx="4408">
                  <c:v>0.64968053240740742</c:v>
                </c:pt>
                <c:pt idx="4409">
                  <c:v>0.64968480324074074</c:v>
                </c:pt>
                <c:pt idx="4410">
                  <c:v>0.64968901620370367</c:v>
                </c:pt>
                <c:pt idx="4411">
                  <c:v>0.649692974537037</c:v>
                </c:pt>
                <c:pt idx="4412">
                  <c:v>0.64969707175925928</c:v>
                </c:pt>
                <c:pt idx="4413">
                  <c:v>0.64970120370370366</c:v>
                </c:pt>
                <c:pt idx="4414">
                  <c:v>0.64970552083333333</c:v>
                </c:pt>
                <c:pt idx="4415">
                  <c:v>0.64970975694444444</c:v>
                </c:pt>
                <c:pt idx="4416">
                  <c:v>0.64971407407407411</c:v>
                </c:pt>
                <c:pt idx="4417">
                  <c:v>0.64972024305555554</c:v>
                </c:pt>
                <c:pt idx="4418">
                  <c:v>0.64972464120370377</c:v>
                </c:pt>
                <c:pt idx="4419">
                  <c:v>0.64972910879629631</c:v>
                </c:pt>
                <c:pt idx="4420">
                  <c:v>0.64973333333333338</c:v>
                </c:pt>
                <c:pt idx="4421">
                  <c:v>0.64973762731481488</c:v>
                </c:pt>
                <c:pt idx="4422">
                  <c:v>0.64974208333333328</c:v>
                </c:pt>
                <c:pt idx="4423">
                  <c:v>0.64974634259259256</c:v>
                </c:pt>
                <c:pt idx="4424">
                  <c:v>0.64975030092592589</c:v>
                </c:pt>
                <c:pt idx="4425">
                  <c:v>0.64975431712962961</c:v>
                </c:pt>
                <c:pt idx="4426">
                  <c:v>0.64975841435185189</c:v>
                </c:pt>
                <c:pt idx="4427">
                  <c:v>0.64976253472222223</c:v>
                </c:pt>
                <c:pt idx="4428">
                  <c:v>0.64976671296296296</c:v>
                </c:pt>
                <c:pt idx="4429">
                  <c:v>0.64977123842592588</c:v>
                </c:pt>
                <c:pt idx="4430">
                  <c:v>0.64977570601851853</c:v>
                </c:pt>
                <c:pt idx="4431">
                  <c:v>0.64977995370370367</c:v>
                </c:pt>
                <c:pt idx="4432">
                  <c:v>0.64978423611111114</c:v>
                </c:pt>
                <c:pt idx="4433">
                  <c:v>0.64978863425925926</c:v>
                </c:pt>
                <c:pt idx="4434">
                  <c:v>0.64979307870370373</c:v>
                </c:pt>
                <c:pt idx="4435">
                  <c:v>0.64979729166666667</c:v>
                </c:pt>
                <c:pt idx="4436">
                  <c:v>0.64980158564814816</c:v>
                </c:pt>
                <c:pt idx="4437">
                  <c:v>0.64980604166666667</c:v>
                </c:pt>
                <c:pt idx="4438">
                  <c:v>0.64981045138888882</c:v>
                </c:pt>
                <c:pt idx="4439">
                  <c:v>0.64981614583333336</c:v>
                </c:pt>
                <c:pt idx="4440">
                  <c:v>0.64982011574074072</c:v>
                </c:pt>
                <c:pt idx="4441">
                  <c:v>0.64982416666666665</c:v>
                </c:pt>
                <c:pt idx="4442">
                  <c:v>0.64982825231481478</c:v>
                </c:pt>
                <c:pt idx="4443">
                  <c:v>0.64983234953703706</c:v>
                </c:pt>
                <c:pt idx="4444">
                  <c:v>0.6498363425925926</c:v>
                </c:pt>
                <c:pt idx="4445">
                  <c:v>0.64984049768518515</c:v>
                </c:pt>
                <c:pt idx="4446">
                  <c:v>0.64984454861111118</c:v>
                </c:pt>
                <c:pt idx="4447">
                  <c:v>0.64984863425925921</c:v>
                </c:pt>
                <c:pt idx="4448">
                  <c:v>0.64985262731481475</c:v>
                </c:pt>
                <c:pt idx="4449">
                  <c:v>0.64985711805555557</c:v>
                </c:pt>
                <c:pt idx="4450">
                  <c:v>0.64986131944444447</c:v>
                </c:pt>
                <c:pt idx="4451">
                  <c:v>0.64986586805555557</c:v>
                </c:pt>
                <c:pt idx="4452">
                  <c:v>0.64987006944444448</c:v>
                </c:pt>
                <c:pt idx="4453">
                  <c:v>0.64987460648148143</c:v>
                </c:pt>
                <c:pt idx="4454">
                  <c:v>0.64987880787037033</c:v>
                </c:pt>
                <c:pt idx="4455">
                  <c:v>0.64988320601851857</c:v>
                </c:pt>
                <c:pt idx="4456">
                  <c:v>0.64988751157407409</c:v>
                </c:pt>
                <c:pt idx="4457">
                  <c:v>0.64989214120370364</c:v>
                </c:pt>
                <c:pt idx="4458">
                  <c:v>0.64989633101851851</c:v>
                </c:pt>
                <c:pt idx="4459">
                  <c:v>0.64990086805555558</c:v>
                </c:pt>
                <c:pt idx="4460">
                  <c:v>0.64990515046296293</c:v>
                </c:pt>
                <c:pt idx="4461">
                  <c:v>0.64991118055555552</c:v>
                </c:pt>
                <c:pt idx="4462">
                  <c:v>0.64991534722222222</c:v>
                </c:pt>
                <c:pt idx="4463">
                  <c:v>0.64991946759259256</c:v>
                </c:pt>
                <c:pt idx="4464">
                  <c:v>0.64992349537037042</c:v>
                </c:pt>
                <c:pt idx="4465">
                  <c:v>0.64992758101851855</c:v>
                </c:pt>
                <c:pt idx="4466">
                  <c:v>0.64993202546296291</c:v>
                </c:pt>
                <c:pt idx="4467">
                  <c:v>0.64993635416666662</c:v>
                </c:pt>
                <c:pt idx="4468">
                  <c:v>0.64994056712962966</c:v>
                </c:pt>
                <c:pt idx="4469">
                  <c:v>0.64994491898148155</c:v>
                </c:pt>
                <c:pt idx="4470">
                  <c:v>0.64994937499999994</c:v>
                </c:pt>
                <c:pt idx="4471">
                  <c:v>0.64995375</c:v>
                </c:pt>
                <c:pt idx="4472">
                  <c:v>0.64995812500000005</c:v>
                </c:pt>
                <c:pt idx="4473">
                  <c:v>0.64996246527777779</c:v>
                </c:pt>
                <c:pt idx="4474">
                  <c:v>0.64996679398148149</c:v>
                </c:pt>
                <c:pt idx="4475">
                  <c:v>0.64997109953703702</c:v>
                </c:pt>
                <c:pt idx="4476">
                  <c:v>0.64997509259259256</c:v>
                </c:pt>
                <c:pt idx="4477">
                  <c:v>0.64997935185185185</c:v>
                </c:pt>
                <c:pt idx="4478">
                  <c:v>0.64998332175925932</c:v>
                </c:pt>
                <c:pt idx="4479">
                  <c:v>0.64998754629629629</c:v>
                </c:pt>
                <c:pt idx="4480">
                  <c:v>0.64999170138888884</c:v>
                </c:pt>
                <c:pt idx="4481">
                  <c:v>0.6499963310185185</c:v>
                </c:pt>
                <c:pt idx="4482">
                  <c:v>0.65000050925925923</c:v>
                </c:pt>
                <c:pt idx="4483">
                  <c:v>0.65000697916666661</c:v>
                </c:pt>
                <c:pt idx="4484">
                  <c:v>0.65001128472222225</c:v>
                </c:pt>
                <c:pt idx="4485">
                  <c:v>0.65001570601851855</c:v>
                </c:pt>
                <c:pt idx="4486">
                  <c:v>0.6500201157407407</c:v>
                </c:pt>
                <c:pt idx="4487">
                  <c:v>0.65002480324074075</c:v>
                </c:pt>
                <c:pt idx="4488">
                  <c:v>0.65002915509259263</c:v>
                </c:pt>
                <c:pt idx="4489">
                  <c:v>0.65003376157407411</c:v>
                </c:pt>
                <c:pt idx="4490">
                  <c:v>0.65003781250000003</c:v>
                </c:pt>
                <c:pt idx="4491">
                  <c:v>0.65004214120370374</c:v>
                </c:pt>
                <c:pt idx="4492">
                  <c:v>0.65004614583333331</c:v>
                </c:pt>
                <c:pt idx="4493">
                  <c:v>0.65005025462962962</c:v>
                </c:pt>
                <c:pt idx="4494">
                  <c:v>0.65005439814814814</c:v>
                </c:pt>
                <c:pt idx="4495">
                  <c:v>0.65005854166666666</c:v>
                </c:pt>
                <c:pt idx="4496">
                  <c:v>0.65006265046296297</c:v>
                </c:pt>
                <c:pt idx="4497">
                  <c:v>0.65006679398148148</c:v>
                </c:pt>
                <c:pt idx="4498">
                  <c:v>0.65007099537037039</c:v>
                </c:pt>
                <c:pt idx="4499">
                  <c:v>0.6500751388888889</c:v>
                </c:pt>
                <c:pt idx="4500">
                  <c:v>0.65007918981481483</c:v>
                </c:pt>
                <c:pt idx="4501">
                  <c:v>0.65008384259259266</c:v>
                </c:pt>
                <c:pt idx="4502">
                  <c:v>0.65008833333333327</c:v>
                </c:pt>
                <c:pt idx="4503">
                  <c:v>0.65009276620370371</c:v>
                </c:pt>
                <c:pt idx="4504">
                  <c:v>0.6500971527777778</c:v>
                </c:pt>
                <c:pt idx="4505">
                  <c:v>0.65010374999999998</c:v>
                </c:pt>
                <c:pt idx="4506">
                  <c:v>0.65010804398148148</c:v>
                </c:pt>
                <c:pt idx="4507">
                  <c:v>0.65011270833333334</c:v>
                </c:pt>
                <c:pt idx="4508">
                  <c:v>0.65011718750000003</c:v>
                </c:pt>
                <c:pt idx="4509">
                  <c:v>0.65012160879629632</c:v>
                </c:pt>
                <c:pt idx="4510">
                  <c:v>0.65012596064814809</c:v>
                </c:pt>
                <c:pt idx="4511">
                  <c:v>0.65013043981481478</c:v>
                </c:pt>
                <c:pt idx="4512">
                  <c:v>0.6501348379629629</c:v>
                </c:pt>
                <c:pt idx="4513">
                  <c:v>0.65013898148148141</c:v>
                </c:pt>
                <c:pt idx="4514">
                  <c:v>0.65014315972222225</c:v>
                </c:pt>
                <c:pt idx="4515">
                  <c:v>0.65014741898148143</c:v>
                </c:pt>
                <c:pt idx="4516">
                  <c:v>0.65015170138888889</c:v>
                </c:pt>
                <c:pt idx="4517">
                  <c:v>0.65015619212962961</c:v>
                </c:pt>
                <c:pt idx="4518">
                  <c:v>0.65016069444444446</c:v>
                </c:pt>
                <c:pt idx="4519">
                  <c:v>0.65016534722222219</c:v>
                </c:pt>
                <c:pt idx="4520">
                  <c:v>0.65016993055555561</c:v>
                </c:pt>
                <c:pt idx="4521">
                  <c:v>0.650174386574074</c:v>
                </c:pt>
                <c:pt idx="4522">
                  <c:v>0.65017872685185185</c:v>
                </c:pt>
                <c:pt idx="4523">
                  <c:v>0.65018325231481489</c:v>
                </c:pt>
                <c:pt idx="4524">
                  <c:v>0.65018771990740742</c:v>
                </c:pt>
                <c:pt idx="4525">
                  <c:v>0.6501922916666667</c:v>
                </c:pt>
                <c:pt idx="4526">
                  <c:v>0.65019656250000002</c:v>
                </c:pt>
                <c:pt idx="4527">
                  <c:v>0.65020263888888896</c:v>
                </c:pt>
                <c:pt idx="4528">
                  <c:v>0.65020667824074074</c:v>
                </c:pt>
                <c:pt idx="4529">
                  <c:v>0.65021089120370368</c:v>
                </c:pt>
                <c:pt idx="4530">
                  <c:v>0.650215162037037</c:v>
                </c:pt>
                <c:pt idx="4531">
                  <c:v>0.65021974537037031</c:v>
                </c:pt>
                <c:pt idx="4532">
                  <c:v>0.65022427083333334</c:v>
                </c:pt>
                <c:pt idx="4533">
                  <c:v>0.65022875000000002</c:v>
                </c:pt>
                <c:pt idx="4534">
                  <c:v>0.65023317129629632</c:v>
                </c:pt>
                <c:pt idx="4535">
                  <c:v>0.65023766203703703</c:v>
                </c:pt>
                <c:pt idx="4536">
                  <c:v>0.65024200231481488</c:v>
                </c:pt>
                <c:pt idx="4537">
                  <c:v>0.65024642361111107</c:v>
                </c:pt>
                <c:pt idx="4538">
                  <c:v>0.6502509490740741</c:v>
                </c:pt>
                <c:pt idx="4539">
                  <c:v>0.65025541666666664</c:v>
                </c:pt>
                <c:pt idx="4540">
                  <c:v>0.65025981481481476</c:v>
                </c:pt>
                <c:pt idx="4541">
                  <c:v>0.65026399305555549</c:v>
                </c:pt>
                <c:pt idx="4542">
                  <c:v>0.65026822916666671</c:v>
                </c:pt>
                <c:pt idx="4543">
                  <c:v>0.6502724305555555</c:v>
                </c:pt>
                <c:pt idx="4544">
                  <c:v>0.65027656249999999</c:v>
                </c:pt>
                <c:pt idx="4545">
                  <c:v>0.65028074074074071</c:v>
                </c:pt>
                <c:pt idx="4546">
                  <c:v>0.65028491898148155</c:v>
                </c:pt>
                <c:pt idx="4547">
                  <c:v>0.65028910879629631</c:v>
                </c:pt>
                <c:pt idx="4548">
                  <c:v>0.65029312500000003</c:v>
                </c:pt>
                <c:pt idx="4549">
                  <c:v>0.65029748842592594</c:v>
                </c:pt>
                <c:pt idx="4550">
                  <c:v>0.65030335648148141</c:v>
                </c:pt>
                <c:pt idx="4551">
                  <c:v>0.65030777777777782</c:v>
                </c:pt>
                <c:pt idx="4552">
                  <c:v>0.65031222222222229</c:v>
                </c:pt>
                <c:pt idx="4553">
                  <c:v>0.65031652777777771</c:v>
                </c:pt>
                <c:pt idx="4554">
                  <c:v>0.65032100694444439</c:v>
                </c:pt>
                <c:pt idx="4555">
                  <c:v>0.65032552083333328</c:v>
                </c:pt>
                <c:pt idx="4556">
                  <c:v>0.6503299768518519</c:v>
                </c:pt>
                <c:pt idx="4557">
                  <c:v>0.65033434027777781</c:v>
                </c:pt>
                <c:pt idx="4558">
                  <c:v>0.65033873842592593</c:v>
                </c:pt>
                <c:pt idx="4559">
                  <c:v>0.6503431481481482</c:v>
                </c:pt>
                <c:pt idx="4560">
                  <c:v>0.65034755787037035</c:v>
                </c:pt>
                <c:pt idx="4561">
                  <c:v>0.65035196759259262</c:v>
                </c:pt>
                <c:pt idx="4562">
                  <c:v>0.65035635416666671</c:v>
                </c:pt>
                <c:pt idx="4563">
                  <c:v>0.65036077546296289</c:v>
                </c:pt>
                <c:pt idx="4564">
                  <c:v>0.65036484953703699</c:v>
                </c:pt>
                <c:pt idx="4565">
                  <c:v>0.65036884259259253</c:v>
                </c:pt>
                <c:pt idx="4566">
                  <c:v>0.6503730324074074</c:v>
                </c:pt>
                <c:pt idx="4567">
                  <c:v>0.65037717592592592</c:v>
                </c:pt>
                <c:pt idx="4568">
                  <c:v>0.65038158564814819</c:v>
                </c:pt>
                <c:pt idx="4569">
                  <c:v>0.65038581018518515</c:v>
                </c:pt>
                <c:pt idx="4570">
                  <c:v>0.65039035879629636</c:v>
                </c:pt>
                <c:pt idx="4571">
                  <c:v>0.65039488425925929</c:v>
                </c:pt>
                <c:pt idx="4572">
                  <c:v>0.65040107638888889</c:v>
                </c:pt>
                <c:pt idx="4573">
                  <c:v>0.65040537037037038</c:v>
                </c:pt>
                <c:pt idx="4574">
                  <c:v>0.65040976851851851</c:v>
                </c:pt>
                <c:pt idx="4575">
                  <c:v>0.6504140625</c:v>
                </c:pt>
                <c:pt idx="4576">
                  <c:v>0.65041863425925928</c:v>
                </c:pt>
                <c:pt idx="4577">
                  <c:v>0.6504228125</c:v>
                </c:pt>
                <c:pt idx="4578">
                  <c:v>0.65042701388888891</c:v>
                </c:pt>
                <c:pt idx="4579">
                  <c:v>0.6504309953703703</c:v>
                </c:pt>
                <c:pt idx="4580">
                  <c:v>0.65043524305555556</c:v>
                </c:pt>
                <c:pt idx="4581">
                  <c:v>0.65043925925925927</c:v>
                </c:pt>
                <c:pt idx="4582">
                  <c:v>0.65044373842592595</c:v>
                </c:pt>
                <c:pt idx="4583">
                  <c:v>0.65044826388888888</c:v>
                </c:pt>
                <c:pt idx="4584">
                  <c:v>0.6504527893518518</c:v>
                </c:pt>
                <c:pt idx="4585">
                  <c:v>0.65045697916666667</c:v>
                </c:pt>
                <c:pt idx="4586">
                  <c:v>0.65046134259259258</c:v>
                </c:pt>
                <c:pt idx="4587">
                  <c:v>0.65046562499999994</c:v>
                </c:pt>
                <c:pt idx="4588">
                  <c:v>0.65047030092592595</c:v>
                </c:pt>
                <c:pt idx="4589">
                  <c:v>0.65047467592592589</c:v>
                </c:pt>
                <c:pt idx="4590">
                  <c:v>0.65047923611111114</c:v>
                </c:pt>
                <c:pt idx="4591">
                  <c:v>0.65048351851851849</c:v>
                </c:pt>
                <c:pt idx="4592">
                  <c:v>0.65048797453703699</c:v>
                </c:pt>
                <c:pt idx="4593">
                  <c:v>0.65049197916666668</c:v>
                </c:pt>
                <c:pt idx="4594">
                  <c:v>0.65049788194444447</c:v>
                </c:pt>
                <c:pt idx="4595">
                  <c:v>0.65050193287037039</c:v>
                </c:pt>
                <c:pt idx="4596">
                  <c:v>0.65050613425925929</c:v>
                </c:pt>
                <c:pt idx="4597">
                  <c:v>0.65051018518518522</c:v>
                </c:pt>
                <c:pt idx="4598">
                  <c:v>0.65051431712962959</c:v>
                </c:pt>
                <c:pt idx="4599">
                  <c:v>0.65051832175925928</c:v>
                </c:pt>
                <c:pt idx="4600">
                  <c:v>0.65052263888888884</c:v>
                </c:pt>
                <c:pt idx="4601">
                  <c:v>0.65052677083333332</c:v>
                </c:pt>
                <c:pt idx="4602">
                  <c:v>0.65053115740740741</c:v>
                </c:pt>
                <c:pt idx="4603">
                  <c:v>0.65053548611111112</c:v>
                </c:pt>
                <c:pt idx="4604">
                  <c:v>0.65054000000000001</c:v>
                </c:pt>
                <c:pt idx="4605">
                  <c:v>0.65054436342592592</c:v>
                </c:pt>
                <c:pt idx="4606">
                  <c:v>0.65054885416666663</c:v>
                </c:pt>
                <c:pt idx="4607">
                  <c:v>0.65055305555555554</c:v>
                </c:pt>
                <c:pt idx="4608">
                  <c:v>0.65055769675925923</c:v>
                </c:pt>
                <c:pt idx="4609">
                  <c:v>0.65056190972222228</c:v>
                </c:pt>
                <c:pt idx="4610">
                  <c:v>0.65056645833333338</c:v>
                </c:pt>
                <c:pt idx="4611">
                  <c:v>0.65057069444444438</c:v>
                </c:pt>
                <c:pt idx="4612">
                  <c:v>0.6505753125</c:v>
                </c:pt>
                <c:pt idx="4613">
                  <c:v>0.65057979166666668</c:v>
                </c:pt>
                <c:pt idx="4614">
                  <c:v>0.65058431712962961</c:v>
                </c:pt>
                <c:pt idx="4615">
                  <c:v>0.65058842592592592</c:v>
                </c:pt>
                <c:pt idx="4616">
                  <c:v>0.65059436342592591</c:v>
                </c:pt>
                <c:pt idx="4617">
                  <c:v>0.65059853009259261</c:v>
                </c:pt>
                <c:pt idx="4618">
                  <c:v>0.65060266203703698</c:v>
                </c:pt>
                <c:pt idx="4619">
                  <c:v>0.65060695601851848</c:v>
                </c:pt>
                <c:pt idx="4620">
                  <c:v>0.6506113541666666</c:v>
                </c:pt>
                <c:pt idx="4621">
                  <c:v>0.6506157407407408</c:v>
                </c:pt>
                <c:pt idx="4622">
                  <c:v>0.65062038194444438</c:v>
                </c:pt>
                <c:pt idx="4623">
                  <c:v>0.65062478009259261</c:v>
                </c:pt>
                <c:pt idx="4624">
                  <c:v>0.65062914351851853</c:v>
                </c:pt>
                <c:pt idx="4625">
                  <c:v>0.65063350694444444</c:v>
                </c:pt>
                <c:pt idx="4626">
                  <c:v>0.65063809027777775</c:v>
                </c:pt>
                <c:pt idx="4627">
                  <c:v>0.6506424652777778</c:v>
                </c:pt>
                <c:pt idx="4628">
                  <c:v>0.65064707175925929</c:v>
                </c:pt>
                <c:pt idx="4629">
                  <c:v>0.65065115740740742</c:v>
                </c:pt>
                <c:pt idx="4630">
                  <c:v>0.65065546296296295</c:v>
                </c:pt>
                <c:pt idx="4631">
                  <c:v>0.6506594907407407</c:v>
                </c:pt>
                <c:pt idx="4632">
                  <c:v>0.65066368055555557</c:v>
                </c:pt>
                <c:pt idx="4633">
                  <c:v>0.65066818287037032</c:v>
                </c:pt>
                <c:pt idx="4634">
                  <c:v>0.65067283564814815</c:v>
                </c:pt>
                <c:pt idx="4635">
                  <c:v>0.65067717592592589</c:v>
                </c:pt>
                <c:pt idx="4636">
                  <c:v>0.65068160879629633</c:v>
                </c:pt>
                <c:pt idx="4637">
                  <c:v>0.65068601851851848</c:v>
                </c:pt>
                <c:pt idx="4638">
                  <c:v>0.65069253472222222</c:v>
                </c:pt>
                <c:pt idx="4639">
                  <c:v>0.65069702546296293</c:v>
                </c:pt>
                <c:pt idx="4640">
                  <c:v>0.65070171296296297</c:v>
                </c:pt>
                <c:pt idx="4641">
                  <c:v>0.65070597222222226</c:v>
                </c:pt>
                <c:pt idx="4642">
                  <c:v>0.65071072916666661</c:v>
                </c:pt>
                <c:pt idx="4643">
                  <c:v>0.65071474537037044</c:v>
                </c:pt>
                <c:pt idx="4644">
                  <c:v>0.65071909722222221</c:v>
                </c:pt>
                <c:pt idx="4645">
                  <c:v>0.6507231365740741</c:v>
                </c:pt>
                <c:pt idx="4646">
                  <c:v>0.65072733796296289</c:v>
                </c:pt>
                <c:pt idx="4647">
                  <c:v>0.65073152777777776</c:v>
                </c:pt>
                <c:pt idx="4648">
                  <c:v>0.65073572916666667</c:v>
                </c:pt>
                <c:pt idx="4649">
                  <c:v>0.65073979166666673</c:v>
                </c:pt>
                <c:pt idx="4650">
                  <c:v>0.65074398148148149</c:v>
                </c:pt>
                <c:pt idx="4651">
                  <c:v>0.6507482175925926</c:v>
                </c:pt>
                <c:pt idx="4652">
                  <c:v>0.65075239583333333</c:v>
                </c:pt>
                <c:pt idx="4653">
                  <c:v>0.65075677083333339</c:v>
                </c:pt>
                <c:pt idx="4654">
                  <c:v>0.65076128472222228</c:v>
                </c:pt>
                <c:pt idx="4655">
                  <c:v>0.65076585648148144</c:v>
                </c:pt>
                <c:pt idx="4656">
                  <c:v>0.65077031250000006</c:v>
                </c:pt>
                <c:pt idx="4657">
                  <c:v>0.6507746527777778</c:v>
                </c:pt>
                <c:pt idx="4658">
                  <c:v>0.65077906249999995</c:v>
                </c:pt>
                <c:pt idx="4659">
                  <c:v>0.65078369212962961</c:v>
                </c:pt>
                <c:pt idx="4660">
                  <c:v>0.65079005787037036</c:v>
                </c:pt>
                <c:pt idx="4661">
                  <c:v>0.65079453703703705</c:v>
                </c:pt>
                <c:pt idx="4662">
                  <c:v>0.65079920138888891</c:v>
                </c:pt>
                <c:pt idx="4663">
                  <c:v>0.65080358796296289</c:v>
                </c:pt>
                <c:pt idx="4664">
                  <c:v>0.65080811342592593</c:v>
                </c:pt>
                <c:pt idx="4665">
                  <c:v>0.6508125578703704</c:v>
                </c:pt>
                <c:pt idx="4666">
                  <c:v>0.65081679398148151</c:v>
                </c:pt>
                <c:pt idx="4667">
                  <c:v>0.65082087962962965</c:v>
                </c:pt>
                <c:pt idx="4668">
                  <c:v>0.65082509259259258</c:v>
                </c:pt>
                <c:pt idx="4669">
                  <c:v>0.65082934027777772</c:v>
                </c:pt>
                <c:pt idx="4670">
                  <c:v>0.65083381944444441</c:v>
                </c:pt>
                <c:pt idx="4671">
                  <c:v>0.65083827546296302</c:v>
                </c:pt>
                <c:pt idx="4672">
                  <c:v>0.65084274305555556</c:v>
                </c:pt>
                <c:pt idx="4673">
                  <c:v>0.65084732638888887</c:v>
                </c:pt>
                <c:pt idx="4674">
                  <c:v>0.65085194444444439</c:v>
                </c:pt>
                <c:pt idx="4675">
                  <c:v>0.65085623842592588</c:v>
                </c:pt>
                <c:pt idx="4676">
                  <c:v>0.65086092592592593</c:v>
                </c:pt>
                <c:pt idx="4677">
                  <c:v>0.65086527777777781</c:v>
                </c:pt>
                <c:pt idx="4678">
                  <c:v>0.65086988425925929</c:v>
                </c:pt>
                <c:pt idx="4679">
                  <c:v>0.65087415509259261</c:v>
                </c:pt>
                <c:pt idx="4680">
                  <c:v>0.65087842592592593</c:v>
                </c:pt>
                <c:pt idx="4681">
                  <c:v>0.65088251157407406</c:v>
                </c:pt>
                <c:pt idx="4682">
                  <c:v>0.65088687499999998</c:v>
                </c:pt>
                <c:pt idx="4683">
                  <c:v>0.65089282407407401</c:v>
                </c:pt>
                <c:pt idx="4684">
                  <c:v>0.65089721064814821</c:v>
                </c:pt>
                <c:pt idx="4685">
                  <c:v>0.65090179398148151</c:v>
                </c:pt>
                <c:pt idx="4686">
                  <c:v>0.65090604166666666</c:v>
                </c:pt>
                <c:pt idx="4687">
                  <c:v>0.65091067129629632</c:v>
                </c:pt>
                <c:pt idx="4688">
                  <c:v>0.65091501157407405</c:v>
                </c:pt>
                <c:pt idx="4689">
                  <c:v>0.65091942129629632</c:v>
                </c:pt>
                <c:pt idx="4690">
                  <c:v>0.6509237731481482</c:v>
                </c:pt>
                <c:pt idx="4691">
                  <c:v>0.65092829861111112</c:v>
                </c:pt>
                <c:pt idx="4692">
                  <c:v>0.65093307870370365</c:v>
                </c:pt>
                <c:pt idx="4693">
                  <c:v>0.65093765046296304</c:v>
                </c:pt>
                <c:pt idx="4694">
                  <c:v>0.65094181712962962</c:v>
                </c:pt>
                <c:pt idx="4695">
                  <c:v>0.65094607638888891</c:v>
                </c:pt>
                <c:pt idx="4696">
                  <c:v>0.65095030092592598</c:v>
                </c:pt>
                <c:pt idx="4697">
                  <c:v>0.65095518518518525</c:v>
                </c:pt>
                <c:pt idx="4698">
                  <c:v>0.65095958333333337</c:v>
                </c:pt>
                <c:pt idx="4699">
                  <c:v>0.6509638888888889</c:v>
                </c:pt>
                <c:pt idx="4700">
                  <c:v>0.65096820601851857</c:v>
                </c:pt>
                <c:pt idx="4701">
                  <c:v>0.65097243055555554</c:v>
                </c:pt>
                <c:pt idx="4702">
                  <c:v>0.65097668981481482</c:v>
                </c:pt>
              </c:numCache>
            </c:numRef>
          </c:xVal>
          <c:yVal>
            <c:numRef>
              <c:f>'2015_10_28-15_09_51'!$B$2:$B$4711</c:f>
              <c:numCache>
                <c:formatCode>General</c:formatCode>
                <c:ptCount val="4710"/>
                <c:pt idx="0">
                  <c:v>46.32</c:v>
                </c:pt>
                <c:pt idx="1">
                  <c:v>46.32</c:v>
                </c:pt>
                <c:pt idx="2">
                  <c:v>46.32</c:v>
                </c:pt>
                <c:pt idx="3">
                  <c:v>46.32</c:v>
                </c:pt>
                <c:pt idx="4">
                  <c:v>46.31</c:v>
                </c:pt>
                <c:pt idx="5">
                  <c:v>46.31</c:v>
                </c:pt>
                <c:pt idx="6">
                  <c:v>46.31</c:v>
                </c:pt>
                <c:pt idx="7">
                  <c:v>46.3</c:v>
                </c:pt>
                <c:pt idx="8">
                  <c:v>46.3</c:v>
                </c:pt>
                <c:pt idx="9">
                  <c:v>46.3</c:v>
                </c:pt>
                <c:pt idx="10">
                  <c:v>46.3</c:v>
                </c:pt>
                <c:pt idx="11">
                  <c:v>46.3</c:v>
                </c:pt>
                <c:pt idx="12">
                  <c:v>46.29</c:v>
                </c:pt>
                <c:pt idx="13">
                  <c:v>46.29</c:v>
                </c:pt>
                <c:pt idx="14">
                  <c:v>46.28</c:v>
                </c:pt>
                <c:pt idx="15">
                  <c:v>46.28</c:v>
                </c:pt>
                <c:pt idx="16">
                  <c:v>46.28</c:v>
                </c:pt>
                <c:pt idx="17">
                  <c:v>46.28</c:v>
                </c:pt>
                <c:pt idx="18">
                  <c:v>46.27</c:v>
                </c:pt>
                <c:pt idx="19">
                  <c:v>46.27</c:v>
                </c:pt>
                <c:pt idx="20">
                  <c:v>46.27</c:v>
                </c:pt>
                <c:pt idx="21">
                  <c:v>46.26</c:v>
                </c:pt>
                <c:pt idx="22">
                  <c:v>46.26</c:v>
                </c:pt>
                <c:pt idx="23">
                  <c:v>46.26</c:v>
                </c:pt>
                <c:pt idx="24">
                  <c:v>46.26</c:v>
                </c:pt>
                <c:pt idx="25">
                  <c:v>46.26</c:v>
                </c:pt>
                <c:pt idx="26">
                  <c:v>46.26</c:v>
                </c:pt>
                <c:pt idx="27">
                  <c:v>46.25</c:v>
                </c:pt>
                <c:pt idx="28">
                  <c:v>46.25</c:v>
                </c:pt>
                <c:pt idx="29">
                  <c:v>46.24</c:v>
                </c:pt>
                <c:pt idx="30">
                  <c:v>46.23</c:v>
                </c:pt>
                <c:pt idx="31">
                  <c:v>46.22</c:v>
                </c:pt>
                <c:pt idx="32">
                  <c:v>46.22</c:v>
                </c:pt>
                <c:pt idx="33">
                  <c:v>46.22</c:v>
                </c:pt>
                <c:pt idx="34">
                  <c:v>46.22</c:v>
                </c:pt>
                <c:pt idx="35">
                  <c:v>46.22</c:v>
                </c:pt>
                <c:pt idx="36">
                  <c:v>46.22</c:v>
                </c:pt>
                <c:pt idx="37">
                  <c:v>46.22</c:v>
                </c:pt>
                <c:pt idx="38">
                  <c:v>46.22</c:v>
                </c:pt>
                <c:pt idx="39">
                  <c:v>46.21</c:v>
                </c:pt>
                <c:pt idx="40">
                  <c:v>46.21</c:v>
                </c:pt>
                <c:pt idx="41">
                  <c:v>46.21</c:v>
                </c:pt>
                <c:pt idx="42">
                  <c:v>46.2</c:v>
                </c:pt>
                <c:pt idx="43">
                  <c:v>46.19</c:v>
                </c:pt>
                <c:pt idx="44">
                  <c:v>46.19</c:v>
                </c:pt>
                <c:pt idx="45">
                  <c:v>46.18</c:v>
                </c:pt>
                <c:pt idx="46">
                  <c:v>46.17</c:v>
                </c:pt>
                <c:pt idx="47">
                  <c:v>46.17</c:v>
                </c:pt>
                <c:pt idx="48">
                  <c:v>46.16</c:v>
                </c:pt>
                <c:pt idx="49">
                  <c:v>46.16</c:v>
                </c:pt>
                <c:pt idx="50">
                  <c:v>46.15</c:v>
                </c:pt>
                <c:pt idx="51">
                  <c:v>46.15</c:v>
                </c:pt>
                <c:pt idx="52">
                  <c:v>46.14</c:v>
                </c:pt>
                <c:pt idx="53">
                  <c:v>46.13</c:v>
                </c:pt>
                <c:pt idx="54">
                  <c:v>46.12</c:v>
                </c:pt>
                <c:pt idx="55">
                  <c:v>46.12</c:v>
                </c:pt>
                <c:pt idx="56">
                  <c:v>46.11</c:v>
                </c:pt>
                <c:pt idx="57">
                  <c:v>46.11</c:v>
                </c:pt>
                <c:pt idx="58">
                  <c:v>46.1</c:v>
                </c:pt>
                <c:pt idx="59">
                  <c:v>46.1</c:v>
                </c:pt>
                <c:pt idx="60">
                  <c:v>46.09</c:v>
                </c:pt>
                <c:pt idx="61">
                  <c:v>46.09</c:v>
                </c:pt>
                <c:pt idx="62">
                  <c:v>46.08</c:v>
                </c:pt>
                <c:pt idx="63">
                  <c:v>46.08</c:v>
                </c:pt>
                <c:pt idx="64">
                  <c:v>46.08</c:v>
                </c:pt>
                <c:pt idx="65">
                  <c:v>46.07</c:v>
                </c:pt>
                <c:pt idx="66">
                  <c:v>46.06</c:v>
                </c:pt>
                <c:pt idx="67">
                  <c:v>46.05</c:v>
                </c:pt>
                <c:pt idx="68">
                  <c:v>46.04</c:v>
                </c:pt>
                <c:pt idx="69">
                  <c:v>46.04</c:v>
                </c:pt>
                <c:pt idx="70">
                  <c:v>46.04</c:v>
                </c:pt>
                <c:pt idx="71">
                  <c:v>46.03</c:v>
                </c:pt>
                <c:pt idx="72">
                  <c:v>46.03</c:v>
                </c:pt>
                <c:pt idx="73">
                  <c:v>46.03</c:v>
                </c:pt>
                <c:pt idx="74">
                  <c:v>46.03</c:v>
                </c:pt>
                <c:pt idx="75">
                  <c:v>46.04</c:v>
                </c:pt>
                <c:pt idx="76">
                  <c:v>46.05</c:v>
                </c:pt>
                <c:pt idx="77">
                  <c:v>46.07</c:v>
                </c:pt>
                <c:pt idx="78">
                  <c:v>46.08</c:v>
                </c:pt>
                <c:pt idx="79">
                  <c:v>46.1</c:v>
                </c:pt>
                <c:pt idx="80">
                  <c:v>46.13</c:v>
                </c:pt>
                <c:pt idx="81">
                  <c:v>46.15</c:v>
                </c:pt>
                <c:pt idx="82">
                  <c:v>46.18</c:v>
                </c:pt>
                <c:pt idx="83">
                  <c:v>46.21</c:v>
                </c:pt>
                <c:pt idx="84">
                  <c:v>46.24</c:v>
                </c:pt>
                <c:pt idx="85">
                  <c:v>46.27</c:v>
                </c:pt>
                <c:pt idx="86">
                  <c:v>46.3</c:v>
                </c:pt>
                <c:pt idx="87">
                  <c:v>46.34</c:v>
                </c:pt>
                <c:pt idx="88">
                  <c:v>46.36</c:v>
                </c:pt>
                <c:pt idx="89">
                  <c:v>46.37</c:v>
                </c:pt>
                <c:pt idx="90">
                  <c:v>46.39</c:v>
                </c:pt>
                <c:pt idx="91">
                  <c:v>46.41</c:v>
                </c:pt>
                <c:pt idx="92">
                  <c:v>46.45</c:v>
                </c:pt>
                <c:pt idx="93">
                  <c:v>46.5</c:v>
                </c:pt>
                <c:pt idx="94">
                  <c:v>46.56</c:v>
                </c:pt>
                <c:pt idx="95">
                  <c:v>46.64</c:v>
                </c:pt>
                <c:pt idx="96">
                  <c:v>46.73</c:v>
                </c:pt>
                <c:pt idx="97">
                  <c:v>46.82</c:v>
                </c:pt>
                <c:pt idx="98">
                  <c:v>46.89</c:v>
                </c:pt>
                <c:pt idx="99">
                  <c:v>46.97</c:v>
                </c:pt>
                <c:pt idx="100">
                  <c:v>47.04</c:v>
                </c:pt>
                <c:pt idx="101">
                  <c:v>47.11</c:v>
                </c:pt>
                <c:pt idx="102">
                  <c:v>47.19</c:v>
                </c:pt>
                <c:pt idx="103">
                  <c:v>47.28</c:v>
                </c:pt>
                <c:pt idx="104">
                  <c:v>47.36</c:v>
                </c:pt>
                <c:pt idx="105">
                  <c:v>47.44</c:v>
                </c:pt>
                <c:pt idx="106">
                  <c:v>47.51</c:v>
                </c:pt>
                <c:pt idx="107">
                  <c:v>47.59</c:v>
                </c:pt>
                <c:pt idx="108">
                  <c:v>47.67</c:v>
                </c:pt>
                <c:pt idx="109">
                  <c:v>47.77</c:v>
                </c:pt>
                <c:pt idx="110">
                  <c:v>47.87</c:v>
                </c:pt>
                <c:pt idx="111">
                  <c:v>47.99</c:v>
                </c:pt>
                <c:pt idx="112">
                  <c:v>48.1</c:v>
                </c:pt>
                <c:pt idx="113">
                  <c:v>48.23</c:v>
                </c:pt>
                <c:pt idx="114">
                  <c:v>48.35</c:v>
                </c:pt>
                <c:pt idx="115">
                  <c:v>48.47</c:v>
                </c:pt>
                <c:pt idx="116">
                  <c:v>48.55</c:v>
                </c:pt>
                <c:pt idx="117">
                  <c:v>48.66</c:v>
                </c:pt>
                <c:pt idx="118">
                  <c:v>48.77</c:v>
                </c:pt>
                <c:pt idx="119">
                  <c:v>48.88</c:v>
                </c:pt>
                <c:pt idx="120">
                  <c:v>48.99</c:v>
                </c:pt>
                <c:pt idx="121">
                  <c:v>49.14</c:v>
                </c:pt>
                <c:pt idx="122">
                  <c:v>49.27</c:v>
                </c:pt>
                <c:pt idx="123">
                  <c:v>49.39</c:v>
                </c:pt>
                <c:pt idx="124">
                  <c:v>49.51</c:v>
                </c:pt>
                <c:pt idx="125">
                  <c:v>49.62</c:v>
                </c:pt>
                <c:pt idx="126">
                  <c:v>49.74</c:v>
                </c:pt>
                <c:pt idx="127">
                  <c:v>49.84</c:v>
                </c:pt>
                <c:pt idx="128">
                  <c:v>49.96</c:v>
                </c:pt>
                <c:pt idx="129">
                  <c:v>50.11</c:v>
                </c:pt>
                <c:pt idx="130">
                  <c:v>50.25</c:v>
                </c:pt>
                <c:pt idx="131">
                  <c:v>50.37</c:v>
                </c:pt>
                <c:pt idx="132">
                  <c:v>50.46</c:v>
                </c:pt>
                <c:pt idx="133">
                  <c:v>50.6</c:v>
                </c:pt>
                <c:pt idx="134">
                  <c:v>50.74</c:v>
                </c:pt>
                <c:pt idx="135">
                  <c:v>50.88</c:v>
                </c:pt>
                <c:pt idx="136">
                  <c:v>51.04</c:v>
                </c:pt>
                <c:pt idx="137">
                  <c:v>51.24</c:v>
                </c:pt>
                <c:pt idx="138">
                  <c:v>51.39</c:v>
                </c:pt>
                <c:pt idx="139">
                  <c:v>51.51</c:v>
                </c:pt>
                <c:pt idx="140">
                  <c:v>51.65</c:v>
                </c:pt>
                <c:pt idx="141">
                  <c:v>51.79</c:v>
                </c:pt>
                <c:pt idx="142">
                  <c:v>51.93</c:v>
                </c:pt>
                <c:pt idx="143">
                  <c:v>52.07</c:v>
                </c:pt>
                <c:pt idx="144">
                  <c:v>52.24</c:v>
                </c:pt>
                <c:pt idx="145">
                  <c:v>52.41</c:v>
                </c:pt>
                <c:pt idx="146">
                  <c:v>52.58</c:v>
                </c:pt>
                <c:pt idx="147">
                  <c:v>52.72</c:v>
                </c:pt>
                <c:pt idx="148">
                  <c:v>52.85</c:v>
                </c:pt>
                <c:pt idx="149">
                  <c:v>52.99</c:v>
                </c:pt>
                <c:pt idx="150">
                  <c:v>53.13</c:v>
                </c:pt>
                <c:pt idx="151">
                  <c:v>53.26</c:v>
                </c:pt>
                <c:pt idx="152">
                  <c:v>53.41</c:v>
                </c:pt>
                <c:pt idx="153">
                  <c:v>53.6</c:v>
                </c:pt>
                <c:pt idx="154">
                  <c:v>53.75</c:v>
                </c:pt>
                <c:pt idx="155">
                  <c:v>53.88</c:v>
                </c:pt>
                <c:pt idx="156">
                  <c:v>54.02</c:v>
                </c:pt>
                <c:pt idx="157">
                  <c:v>54.18</c:v>
                </c:pt>
                <c:pt idx="158">
                  <c:v>54.32</c:v>
                </c:pt>
                <c:pt idx="159">
                  <c:v>54.47</c:v>
                </c:pt>
                <c:pt idx="160">
                  <c:v>54.64</c:v>
                </c:pt>
                <c:pt idx="161">
                  <c:v>54.81</c:v>
                </c:pt>
                <c:pt idx="162">
                  <c:v>54.96</c:v>
                </c:pt>
                <c:pt idx="163">
                  <c:v>55.09</c:v>
                </c:pt>
                <c:pt idx="164">
                  <c:v>55.25</c:v>
                </c:pt>
                <c:pt idx="165">
                  <c:v>55.35</c:v>
                </c:pt>
                <c:pt idx="166">
                  <c:v>55.5</c:v>
                </c:pt>
                <c:pt idx="167">
                  <c:v>55.66</c:v>
                </c:pt>
                <c:pt idx="168">
                  <c:v>55.82</c:v>
                </c:pt>
                <c:pt idx="169">
                  <c:v>56</c:v>
                </c:pt>
                <c:pt idx="170">
                  <c:v>56.17</c:v>
                </c:pt>
                <c:pt idx="171">
                  <c:v>56.32</c:v>
                </c:pt>
                <c:pt idx="172">
                  <c:v>56.47</c:v>
                </c:pt>
                <c:pt idx="173">
                  <c:v>56.61</c:v>
                </c:pt>
                <c:pt idx="174">
                  <c:v>56.75</c:v>
                </c:pt>
                <c:pt idx="175">
                  <c:v>56.91</c:v>
                </c:pt>
                <c:pt idx="176">
                  <c:v>57.04</c:v>
                </c:pt>
                <c:pt idx="177">
                  <c:v>57.18</c:v>
                </c:pt>
                <c:pt idx="178">
                  <c:v>57.3</c:v>
                </c:pt>
                <c:pt idx="179">
                  <c:v>57.46</c:v>
                </c:pt>
                <c:pt idx="180">
                  <c:v>57.62</c:v>
                </c:pt>
                <c:pt idx="181">
                  <c:v>57.78</c:v>
                </c:pt>
                <c:pt idx="182">
                  <c:v>57.91</c:v>
                </c:pt>
                <c:pt idx="183">
                  <c:v>58.08</c:v>
                </c:pt>
                <c:pt idx="184">
                  <c:v>58.22</c:v>
                </c:pt>
                <c:pt idx="185">
                  <c:v>58.35</c:v>
                </c:pt>
                <c:pt idx="186">
                  <c:v>58.5</c:v>
                </c:pt>
                <c:pt idx="187">
                  <c:v>58.65</c:v>
                </c:pt>
                <c:pt idx="188">
                  <c:v>58.8</c:v>
                </c:pt>
                <c:pt idx="189">
                  <c:v>58.92</c:v>
                </c:pt>
                <c:pt idx="190">
                  <c:v>59.03</c:v>
                </c:pt>
                <c:pt idx="191">
                  <c:v>59.14</c:v>
                </c:pt>
                <c:pt idx="192">
                  <c:v>59.26</c:v>
                </c:pt>
                <c:pt idx="193">
                  <c:v>59.38</c:v>
                </c:pt>
                <c:pt idx="194">
                  <c:v>59.52</c:v>
                </c:pt>
                <c:pt idx="195">
                  <c:v>59.66</c:v>
                </c:pt>
                <c:pt idx="196">
                  <c:v>59.81</c:v>
                </c:pt>
                <c:pt idx="197">
                  <c:v>59.94</c:v>
                </c:pt>
                <c:pt idx="198">
                  <c:v>60.03</c:v>
                </c:pt>
                <c:pt idx="199">
                  <c:v>60.16</c:v>
                </c:pt>
                <c:pt idx="200">
                  <c:v>60.29</c:v>
                </c:pt>
                <c:pt idx="201">
                  <c:v>60.42</c:v>
                </c:pt>
                <c:pt idx="202">
                  <c:v>60.54</c:v>
                </c:pt>
                <c:pt idx="203">
                  <c:v>60.66</c:v>
                </c:pt>
                <c:pt idx="204">
                  <c:v>60.73</c:v>
                </c:pt>
                <c:pt idx="205">
                  <c:v>60.82</c:v>
                </c:pt>
                <c:pt idx="206">
                  <c:v>60.9</c:v>
                </c:pt>
                <c:pt idx="207">
                  <c:v>61.03</c:v>
                </c:pt>
                <c:pt idx="208">
                  <c:v>61.17</c:v>
                </c:pt>
                <c:pt idx="209">
                  <c:v>61.3</c:v>
                </c:pt>
                <c:pt idx="210">
                  <c:v>61.42</c:v>
                </c:pt>
                <c:pt idx="211">
                  <c:v>61.52</c:v>
                </c:pt>
                <c:pt idx="212">
                  <c:v>61.6</c:v>
                </c:pt>
                <c:pt idx="213">
                  <c:v>61.68</c:v>
                </c:pt>
                <c:pt idx="214">
                  <c:v>61.76</c:v>
                </c:pt>
                <c:pt idx="215">
                  <c:v>61.85</c:v>
                </c:pt>
                <c:pt idx="216">
                  <c:v>61.96</c:v>
                </c:pt>
                <c:pt idx="217">
                  <c:v>62.05</c:v>
                </c:pt>
                <c:pt idx="218">
                  <c:v>62.12</c:v>
                </c:pt>
                <c:pt idx="219">
                  <c:v>62.18</c:v>
                </c:pt>
                <c:pt idx="220">
                  <c:v>62.23</c:v>
                </c:pt>
                <c:pt idx="221">
                  <c:v>62.28</c:v>
                </c:pt>
                <c:pt idx="222">
                  <c:v>62.34</c:v>
                </c:pt>
                <c:pt idx="223">
                  <c:v>62.41</c:v>
                </c:pt>
                <c:pt idx="224">
                  <c:v>62.48</c:v>
                </c:pt>
                <c:pt idx="225">
                  <c:v>62.56</c:v>
                </c:pt>
                <c:pt idx="226">
                  <c:v>62.63</c:v>
                </c:pt>
                <c:pt idx="227">
                  <c:v>62.69</c:v>
                </c:pt>
                <c:pt idx="228">
                  <c:v>62.77</c:v>
                </c:pt>
                <c:pt idx="229">
                  <c:v>62.83</c:v>
                </c:pt>
                <c:pt idx="230">
                  <c:v>62.89</c:v>
                </c:pt>
                <c:pt idx="231">
                  <c:v>62.94</c:v>
                </c:pt>
                <c:pt idx="232">
                  <c:v>62.98</c:v>
                </c:pt>
                <c:pt idx="233">
                  <c:v>63.01</c:v>
                </c:pt>
                <c:pt idx="234">
                  <c:v>63.04</c:v>
                </c:pt>
                <c:pt idx="235">
                  <c:v>63.06</c:v>
                </c:pt>
                <c:pt idx="236">
                  <c:v>63.08</c:v>
                </c:pt>
                <c:pt idx="237">
                  <c:v>63.1</c:v>
                </c:pt>
                <c:pt idx="238">
                  <c:v>63.13</c:v>
                </c:pt>
                <c:pt idx="239">
                  <c:v>63.15</c:v>
                </c:pt>
                <c:pt idx="240">
                  <c:v>63.18</c:v>
                </c:pt>
                <c:pt idx="241">
                  <c:v>63.21</c:v>
                </c:pt>
                <c:pt idx="242">
                  <c:v>63.23</c:v>
                </c:pt>
                <c:pt idx="243">
                  <c:v>63.25</c:v>
                </c:pt>
                <c:pt idx="244">
                  <c:v>63.28</c:v>
                </c:pt>
                <c:pt idx="245">
                  <c:v>63.3</c:v>
                </c:pt>
                <c:pt idx="246">
                  <c:v>63.31</c:v>
                </c:pt>
                <c:pt idx="247">
                  <c:v>63.33</c:v>
                </c:pt>
                <c:pt idx="248">
                  <c:v>63.34</c:v>
                </c:pt>
                <c:pt idx="249">
                  <c:v>63.34</c:v>
                </c:pt>
                <c:pt idx="250">
                  <c:v>63.34</c:v>
                </c:pt>
                <c:pt idx="251">
                  <c:v>63.35</c:v>
                </c:pt>
                <c:pt idx="252">
                  <c:v>63.36</c:v>
                </c:pt>
                <c:pt idx="253">
                  <c:v>63.36</c:v>
                </c:pt>
                <c:pt idx="254">
                  <c:v>63.36</c:v>
                </c:pt>
                <c:pt idx="255">
                  <c:v>63.36</c:v>
                </c:pt>
                <c:pt idx="256">
                  <c:v>63.35</c:v>
                </c:pt>
                <c:pt idx="257">
                  <c:v>63.35</c:v>
                </c:pt>
                <c:pt idx="258">
                  <c:v>63.35</c:v>
                </c:pt>
                <c:pt idx="259">
                  <c:v>63.34</c:v>
                </c:pt>
                <c:pt idx="260">
                  <c:v>63.33</c:v>
                </c:pt>
                <c:pt idx="261">
                  <c:v>63.31</c:v>
                </c:pt>
                <c:pt idx="262">
                  <c:v>63.3</c:v>
                </c:pt>
                <c:pt idx="263">
                  <c:v>63.28</c:v>
                </c:pt>
                <c:pt idx="264">
                  <c:v>63.27</c:v>
                </c:pt>
                <c:pt idx="265">
                  <c:v>63.25</c:v>
                </c:pt>
                <c:pt idx="266">
                  <c:v>63.24</c:v>
                </c:pt>
                <c:pt idx="267">
                  <c:v>63.22</c:v>
                </c:pt>
                <c:pt idx="268">
                  <c:v>63.2</c:v>
                </c:pt>
                <c:pt idx="269">
                  <c:v>63.17</c:v>
                </c:pt>
                <c:pt idx="270">
                  <c:v>63.15</c:v>
                </c:pt>
                <c:pt idx="271">
                  <c:v>63.13</c:v>
                </c:pt>
                <c:pt idx="272">
                  <c:v>63.12</c:v>
                </c:pt>
                <c:pt idx="273">
                  <c:v>63.1</c:v>
                </c:pt>
                <c:pt idx="274">
                  <c:v>63.09</c:v>
                </c:pt>
                <c:pt idx="275">
                  <c:v>63.07</c:v>
                </c:pt>
                <c:pt idx="276">
                  <c:v>63.06</c:v>
                </c:pt>
                <c:pt idx="277">
                  <c:v>63.04</c:v>
                </c:pt>
                <c:pt idx="278">
                  <c:v>63.02</c:v>
                </c:pt>
                <c:pt idx="279">
                  <c:v>63</c:v>
                </c:pt>
                <c:pt idx="280">
                  <c:v>62.98</c:v>
                </c:pt>
                <c:pt idx="281">
                  <c:v>62.95</c:v>
                </c:pt>
                <c:pt idx="282">
                  <c:v>62.92</c:v>
                </c:pt>
                <c:pt idx="283">
                  <c:v>62.89</c:v>
                </c:pt>
                <c:pt idx="284">
                  <c:v>62.85</c:v>
                </c:pt>
                <c:pt idx="285">
                  <c:v>62.81</c:v>
                </c:pt>
                <c:pt idx="286">
                  <c:v>62.78</c:v>
                </c:pt>
                <c:pt idx="287">
                  <c:v>62.75</c:v>
                </c:pt>
                <c:pt idx="288">
                  <c:v>62.7</c:v>
                </c:pt>
                <c:pt idx="289">
                  <c:v>62.67</c:v>
                </c:pt>
                <c:pt idx="290">
                  <c:v>62.64</c:v>
                </c:pt>
                <c:pt idx="291">
                  <c:v>62.59</c:v>
                </c:pt>
                <c:pt idx="292">
                  <c:v>62.55</c:v>
                </c:pt>
                <c:pt idx="293">
                  <c:v>62.51</c:v>
                </c:pt>
                <c:pt idx="294">
                  <c:v>62.47</c:v>
                </c:pt>
                <c:pt idx="295">
                  <c:v>62.43</c:v>
                </c:pt>
                <c:pt idx="296">
                  <c:v>62.38</c:v>
                </c:pt>
                <c:pt idx="297">
                  <c:v>62.33</c:v>
                </c:pt>
                <c:pt idx="298">
                  <c:v>62.3</c:v>
                </c:pt>
                <c:pt idx="299">
                  <c:v>62.27</c:v>
                </c:pt>
                <c:pt idx="300">
                  <c:v>62.25</c:v>
                </c:pt>
                <c:pt idx="301">
                  <c:v>62.25</c:v>
                </c:pt>
                <c:pt idx="302">
                  <c:v>62.24</c:v>
                </c:pt>
                <c:pt idx="303">
                  <c:v>62.23</c:v>
                </c:pt>
                <c:pt idx="304">
                  <c:v>62.21</c:v>
                </c:pt>
                <c:pt idx="305">
                  <c:v>62.18</c:v>
                </c:pt>
                <c:pt idx="306">
                  <c:v>62.15</c:v>
                </c:pt>
                <c:pt idx="307">
                  <c:v>62.12</c:v>
                </c:pt>
                <c:pt idx="308">
                  <c:v>62.08</c:v>
                </c:pt>
                <c:pt idx="309">
                  <c:v>62.05</c:v>
                </c:pt>
                <c:pt idx="310">
                  <c:v>62.02</c:v>
                </c:pt>
                <c:pt idx="311">
                  <c:v>61.98</c:v>
                </c:pt>
                <c:pt idx="312">
                  <c:v>61.94</c:v>
                </c:pt>
                <c:pt idx="313">
                  <c:v>61.9</c:v>
                </c:pt>
                <c:pt idx="314">
                  <c:v>61.86</c:v>
                </c:pt>
                <c:pt idx="315">
                  <c:v>61.81</c:v>
                </c:pt>
                <c:pt idx="316">
                  <c:v>61.78</c:v>
                </c:pt>
                <c:pt idx="317">
                  <c:v>61.74</c:v>
                </c:pt>
                <c:pt idx="318">
                  <c:v>61.71</c:v>
                </c:pt>
                <c:pt idx="319">
                  <c:v>61.68</c:v>
                </c:pt>
                <c:pt idx="320">
                  <c:v>61.66</c:v>
                </c:pt>
                <c:pt idx="321">
                  <c:v>61.62</c:v>
                </c:pt>
                <c:pt idx="322">
                  <c:v>61.59</c:v>
                </c:pt>
                <c:pt idx="323">
                  <c:v>61.55</c:v>
                </c:pt>
                <c:pt idx="324">
                  <c:v>61.51</c:v>
                </c:pt>
                <c:pt idx="325">
                  <c:v>61.47</c:v>
                </c:pt>
                <c:pt idx="326">
                  <c:v>61.42</c:v>
                </c:pt>
                <c:pt idx="327">
                  <c:v>61.37</c:v>
                </c:pt>
                <c:pt idx="328">
                  <c:v>61.32</c:v>
                </c:pt>
                <c:pt idx="329">
                  <c:v>61.28</c:v>
                </c:pt>
                <c:pt idx="330">
                  <c:v>61.23</c:v>
                </c:pt>
                <c:pt idx="331">
                  <c:v>61.18</c:v>
                </c:pt>
                <c:pt idx="332">
                  <c:v>61.13</c:v>
                </c:pt>
                <c:pt idx="333">
                  <c:v>61.07</c:v>
                </c:pt>
                <c:pt idx="334">
                  <c:v>61.02</c:v>
                </c:pt>
                <c:pt idx="335">
                  <c:v>60.97</c:v>
                </c:pt>
                <c:pt idx="336">
                  <c:v>60.93</c:v>
                </c:pt>
                <c:pt idx="337">
                  <c:v>60.89</c:v>
                </c:pt>
                <c:pt idx="338">
                  <c:v>60.85</c:v>
                </c:pt>
                <c:pt idx="339">
                  <c:v>60.82</c:v>
                </c:pt>
                <c:pt idx="340">
                  <c:v>60.79</c:v>
                </c:pt>
                <c:pt idx="341">
                  <c:v>60.77</c:v>
                </c:pt>
                <c:pt idx="342">
                  <c:v>60.75</c:v>
                </c:pt>
                <c:pt idx="343">
                  <c:v>60.73</c:v>
                </c:pt>
                <c:pt idx="344">
                  <c:v>60.72</c:v>
                </c:pt>
                <c:pt idx="345">
                  <c:v>60.71</c:v>
                </c:pt>
                <c:pt idx="346">
                  <c:v>60.69</c:v>
                </c:pt>
                <c:pt idx="347">
                  <c:v>60.68</c:v>
                </c:pt>
                <c:pt idx="348">
                  <c:v>60.65</c:v>
                </c:pt>
                <c:pt idx="349">
                  <c:v>60.62</c:v>
                </c:pt>
                <c:pt idx="350">
                  <c:v>60.58</c:v>
                </c:pt>
                <c:pt idx="351">
                  <c:v>60.55</c:v>
                </c:pt>
                <c:pt idx="352">
                  <c:v>60.5</c:v>
                </c:pt>
                <c:pt idx="353">
                  <c:v>60.46</c:v>
                </c:pt>
                <c:pt idx="354">
                  <c:v>60.41</c:v>
                </c:pt>
                <c:pt idx="355">
                  <c:v>60.37</c:v>
                </c:pt>
                <c:pt idx="356">
                  <c:v>60.32</c:v>
                </c:pt>
                <c:pt idx="357">
                  <c:v>60.28</c:v>
                </c:pt>
                <c:pt idx="358">
                  <c:v>60.23</c:v>
                </c:pt>
                <c:pt idx="359">
                  <c:v>60.2</c:v>
                </c:pt>
                <c:pt idx="360">
                  <c:v>60.15</c:v>
                </c:pt>
                <c:pt idx="361">
                  <c:v>60.12</c:v>
                </c:pt>
                <c:pt idx="362">
                  <c:v>60.08</c:v>
                </c:pt>
                <c:pt idx="363">
                  <c:v>60.06</c:v>
                </c:pt>
                <c:pt idx="364">
                  <c:v>60.03</c:v>
                </c:pt>
                <c:pt idx="365">
                  <c:v>60.02</c:v>
                </c:pt>
                <c:pt idx="366">
                  <c:v>60</c:v>
                </c:pt>
                <c:pt idx="367">
                  <c:v>59.97</c:v>
                </c:pt>
                <c:pt idx="368">
                  <c:v>59.94</c:v>
                </c:pt>
                <c:pt idx="369">
                  <c:v>59.91</c:v>
                </c:pt>
                <c:pt idx="370">
                  <c:v>59.88</c:v>
                </c:pt>
                <c:pt idx="371">
                  <c:v>59.85</c:v>
                </c:pt>
                <c:pt idx="372">
                  <c:v>59.81</c:v>
                </c:pt>
                <c:pt idx="373">
                  <c:v>59.77</c:v>
                </c:pt>
                <c:pt idx="374">
                  <c:v>59.72</c:v>
                </c:pt>
                <c:pt idx="375">
                  <c:v>59.67</c:v>
                </c:pt>
                <c:pt idx="376">
                  <c:v>59.62</c:v>
                </c:pt>
                <c:pt idx="377">
                  <c:v>59.57</c:v>
                </c:pt>
                <c:pt idx="378">
                  <c:v>59.53</c:v>
                </c:pt>
                <c:pt idx="379">
                  <c:v>59.49</c:v>
                </c:pt>
                <c:pt idx="380">
                  <c:v>59.44</c:v>
                </c:pt>
                <c:pt idx="381">
                  <c:v>59.41</c:v>
                </c:pt>
                <c:pt idx="382">
                  <c:v>59.38</c:v>
                </c:pt>
                <c:pt idx="383">
                  <c:v>59.34</c:v>
                </c:pt>
                <c:pt idx="384">
                  <c:v>59.31</c:v>
                </c:pt>
                <c:pt idx="385">
                  <c:v>59.29</c:v>
                </c:pt>
                <c:pt idx="386">
                  <c:v>59.28</c:v>
                </c:pt>
                <c:pt idx="387">
                  <c:v>59.27</c:v>
                </c:pt>
                <c:pt idx="388">
                  <c:v>59.26</c:v>
                </c:pt>
                <c:pt idx="389">
                  <c:v>59.26</c:v>
                </c:pt>
                <c:pt idx="390">
                  <c:v>59.24</c:v>
                </c:pt>
                <c:pt idx="391">
                  <c:v>59.22</c:v>
                </c:pt>
                <c:pt idx="392">
                  <c:v>59.2</c:v>
                </c:pt>
                <c:pt idx="393">
                  <c:v>59.18</c:v>
                </c:pt>
                <c:pt idx="394">
                  <c:v>59.16</c:v>
                </c:pt>
                <c:pt idx="395">
                  <c:v>59.13</c:v>
                </c:pt>
                <c:pt idx="396">
                  <c:v>59.1</c:v>
                </c:pt>
                <c:pt idx="397">
                  <c:v>59.06</c:v>
                </c:pt>
                <c:pt idx="398">
                  <c:v>59.03</c:v>
                </c:pt>
                <c:pt idx="399">
                  <c:v>58.99</c:v>
                </c:pt>
                <c:pt idx="400">
                  <c:v>58.95</c:v>
                </c:pt>
                <c:pt idx="401">
                  <c:v>58.92</c:v>
                </c:pt>
                <c:pt idx="402">
                  <c:v>58.89</c:v>
                </c:pt>
                <c:pt idx="403">
                  <c:v>58.85</c:v>
                </c:pt>
                <c:pt idx="404">
                  <c:v>58.83</c:v>
                </c:pt>
                <c:pt idx="405">
                  <c:v>58.8</c:v>
                </c:pt>
                <c:pt idx="406">
                  <c:v>58.77</c:v>
                </c:pt>
                <c:pt idx="407">
                  <c:v>58.74</c:v>
                </c:pt>
                <c:pt idx="408">
                  <c:v>58.72</c:v>
                </c:pt>
                <c:pt idx="409">
                  <c:v>58.7</c:v>
                </c:pt>
                <c:pt idx="410">
                  <c:v>58.67</c:v>
                </c:pt>
                <c:pt idx="411">
                  <c:v>58.64</c:v>
                </c:pt>
                <c:pt idx="412">
                  <c:v>58.62</c:v>
                </c:pt>
                <c:pt idx="413">
                  <c:v>58.6</c:v>
                </c:pt>
                <c:pt idx="414">
                  <c:v>58.57</c:v>
                </c:pt>
                <c:pt idx="415">
                  <c:v>58.53</c:v>
                </c:pt>
                <c:pt idx="416">
                  <c:v>58.49</c:v>
                </c:pt>
                <c:pt idx="417">
                  <c:v>58.44</c:v>
                </c:pt>
                <c:pt idx="418">
                  <c:v>58.4</c:v>
                </c:pt>
                <c:pt idx="419">
                  <c:v>58.36</c:v>
                </c:pt>
                <c:pt idx="420">
                  <c:v>58.32</c:v>
                </c:pt>
                <c:pt idx="421">
                  <c:v>58.3</c:v>
                </c:pt>
                <c:pt idx="422">
                  <c:v>58.27</c:v>
                </c:pt>
                <c:pt idx="423">
                  <c:v>58.25</c:v>
                </c:pt>
                <c:pt idx="424">
                  <c:v>58.22</c:v>
                </c:pt>
                <c:pt idx="425">
                  <c:v>58.19</c:v>
                </c:pt>
                <c:pt idx="426">
                  <c:v>58.17</c:v>
                </c:pt>
                <c:pt idx="427">
                  <c:v>58.15</c:v>
                </c:pt>
                <c:pt idx="428">
                  <c:v>58.12</c:v>
                </c:pt>
                <c:pt idx="429">
                  <c:v>58.1</c:v>
                </c:pt>
                <c:pt idx="430">
                  <c:v>58.09</c:v>
                </c:pt>
                <c:pt idx="431">
                  <c:v>58.07</c:v>
                </c:pt>
                <c:pt idx="432">
                  <c:v>58.06</c:v>
                </c:pt>
                <c:pt idx="433">
                  <c:v>58.05</c:v>
                </c:pt>
                <c:pt idx="434">
                  <c:v>58.04</c:v>
                </c:pt>
                <c:pt idx="435">
                  <c:v>58.04</c:v>
                </c:pt>
                <c:pt idx="436">
                  <c:v>58.03</c:v>
                </c:pt>
                <c:pt idx="437">
                  <c:v>58.02</c:v>
                </c:pt>
                <c:pt idx="438">
                  <c:v>58</c:v>
                </c:pt>
                <c:pt idx="439">
                  <c:v>57.99</c:v>
                </c:pt>
                <c:pt idx="440">
                  <c:v>57.97</c:v>
                </c:pt>
                <c:pt idx="441">
                  <c:v>57.94</c:v>
                </c:pt>
                <c:pt idx="442">
                  <c:v>57.92</c:v>
                </c:pt>
                <c:pt idx="443">
                  <c:v>57.89</c:v>
                </c:pt>
                <c:pt idx="444">
                  <c:v>57.87</c:v>
                </c:pt>
                <c:pt idx="445">
                  <c:v>57.83</c:v>
                </c:pt>
                <c:pt idx="446">
                  <c:v>57.81</c:v>
                </c:pt>
                <c:pt idx="447">
                  <c:v>57.78</c:v>
                </c:pt>
                <c:pt idx="448">
                  <c:v>57.75</c:v>
                </c:pt>
                <c:pt idx="449">
                  <c:v>57.73</c:v>
                </c:pt>
                <c:pt idx="450">
                  <c:v>57.71</c:v>
                </c:pt>
                <c:pt idx="451">
                  <c:v>57.68</c:v>
                </c:pt>
                <c:pt idx="452">
                  <c:v>57.66</c:v>
                </c:pt>
                <c:pt idx="453">
                  <c:v>57.63</c:v>
                </c:pt>
                <c:pt idx="454">
                  <c:v>57.61</c:v>
                </c:pt>
                <c:pt idx="455">
                  <c:v>57.58</c:v>
                </c:pt>
                <c:pt idx="456">
                  <c:v>57.54</c:v>
                </c:pt>
                <c:pt idx="457">
                  <c:v>57.5</c:v>
                </c:pt>
                <c:pt idx="458">
                  <c:v>57.47</c:v>
                </c:pt>
                <c:pt idx="459">
                  <c:v>57.44</c:v>
                </c:pt>
                <c:pt idx="460">
                  <c:v>57.41</c:v>
                </c:pt>
                <c:pt idx="461">
                  <c:v>57.38</c:v>
                </c:pt>
                <c:pt idx="462">
                  <c:v>57.35</c:v>
                </c:pt>
                <c:pt idx="463">
                  <c:v>57.33</c:v>
                </c:pt>
                <c:pt idx="464">
                  <c:v>57.3</c:v>
                </c:pt>
                <c:pt idx="465">
                  <c:v>57.28</c:v>
                </c:pt>
                <c:pt idx="466">
                  <c:v>57.27</c:v>
                </c:pt>
                <c:pt idx="467">
                  <c:v>57.26</c:v>
                </c:pt>
                <c:pt idx="468">
                  <c:v>57.24</c:v>
                </c:pt>
                <c:pt idx="469">
                  <c:v>57.23</c:v>
                </c:pt>
                <c:pt idx="470">
                  <c:v>57.22</c:v>
                </c:pt>
                <c:pt idx="471">
                  <c:v>57.21</c:v>
                </c:pt>
                <c:pt idx="472">
                  <c:v>57.19</c:v>
                </c:pt>
                <c:pt idx="473">
                  <c:v>57.18</c:v>
                </c:pt>
                <c:pt idx="474">
                  <c:v>57.16</c:v>
                </c:pt>
                <c:pt idx="475">
                  <c:v>57.15</c:v>
                </c:pt>
                <c:pt idx="476">
                  <c:v>57.13</c:v>
                </c:pt>
                <c:pt idx="477">
                  <c:v>57.12</c:v>
                </c:pt>
                <c:pt idx="478">
                  <c:v>57.1</c:v>
                </c:pt>
                <c:pt idx="479">
                  <c:v>57.08</c:v>
                </c:pt>
                <c:pt idx="480">
                  <c:v>57.04</c:v>
                </c:pt>
                <c:pt idx="481">
                  <c:v>57.01</c:v>
                </c:pt>
                <c:pt idx="482">
                  <c:v>56.98</c:v>
                </c:pt>
                <c:pt idx="483">
                  <c:v>56.95</c:v>
                </c:pt>
                <c:pt idx="484">
                  <c:v>56.92</c:v>
                </c:pt>
                <c:pt idx="485">
                  <c:v>56.91</c:v>
                </c:pt>
                <c:pt idx="486">
                  <c:v>56.89</c:v>
                </c:pt>
                <c:pt idx="487">
                  <c:v>56.87</c:v>
                </c:pt>
                <c:pt idx="488">
                  <c:v>56.86</c:v>
                </c:pt>
                <c:pt idx="489">
                  <c:v>56.84</c:v>
                </c:pt>
                <c:pt idx="490">
                  <c:v>56.83</c:v>
                </c:pt>
                <c:pt idx="491">
                  <c:v>56.81</c:v>
                </c:pt>
                <c:pt idx="492">
                  <c:v>56.79</c:v>
                </c:pt>
                <c:pt idx="493">
                  <c:v>56.77</c:v>
                </c:pt>
                <c:pt idx="494">
                  <c:v>56.76</c:v>
                </c:pt>
                <c:pt idx="495">
                  <c:v>56.75</c:v>
                </c:pt>
                <c:pt idx="496">
                  <c:v>56.73</c:v>
                </c:pt>
                <c:pt idx="497">
                  <c:v>56.72</c:v>
                </c:pt>
                <c:pt idx="498">
                  <c:v>56.71</c:v>
                </c:pt>
                <c:pt idx="499">
                  <c:v>56.7</c:v>
                </c:pt>
                <c:pt idx="500">
                  <c:v>56.69</c:v>
                </c:pt>
                <c:pt idx="501">
                  <c:v>56.68</c:v>
                </c:pt>
                <c:pt idx="502">
                  <c:v>56.67</c:v>
                </c:pt>
                <c:pt idx="503">
                  <c:v>56.66</c:v>
                </c:pt>
                <c:pt idx="504">
                  <c:v>56.65</c:v>
                </c:pt>
                <c:pt idx="505">
                  <c:v>56.63</c:v>
                </c:pt>
                <c:pt idx="506">
                  <c:v>56.62</c:v>
                </c:pt>
                <c:pt idx="507">
                  <c:v>56.6</c:v>
                </c:pt>
                <c:pt idx="508">
                  <c:v>56.58</c:v>
                </c:pt>
                <c:pt idx="509">
                  <c:v>56.56</c:v>
                </c:pt>
                <c:pt idx="510">
                  <c:v>56.54</c:v>
                </c:pt>
                <c:pt idx="511">
                  <c:v>56.52</c:v>
                </c:pt>
                <c:pt idx="512">
                  <c:v>56.51</c:v>
                </c:pt>
                <c:pt idx="513">
                  <c:v>56.49</c:v>
                </c:pt>
                <c:pt idx="514">
                  <c:v>56.47</c:v>
                </c:pt>
                <c:pt idx="515">
                  <c:v>56.46</c:v>
                </c:pt>
                <c:pt idx="516">
                  <c:v>56.45</c:v>
                </c:pt>
                <c:pt idx="517">
                  <c:v>56.43</c:v>
                </c:pt>
                <c:pt idx="518">
                  <c:v>56.41</c:v>
                </c:pt>
                <c:pt idx="519">
                  <c:v>56.39</c:v>
                </c:pt>
                <c:pt idx="520">
                  <c:v>56.38</c:v>
                </c:pt>
                <c:pt idx="521">
                  <c:v>56.36</c:v>
                </c:pt>
                <c:pt idx="522">
                  <c:v>56.34</c:v>
                </c:pt>
                <c:pt idx="523">
                  <c:v>56.33</c:v>
                </c:pt>
                <c:pt idx="524">
                  <c:v>56.32</c:v>
                </c:pt>
                <c:pt idx="525">
                  <c:v>56.3</c:v>
                </c:pt>
                <c:pt idx="526">
                  <c:v>56.28</c:v>
                </c:pt>
                <c:pt idx="527">
                  <c:v>56.26</c:v>
                </c:pt>
                <c:pt idx="528">
                  <c:v>56.24</c:v>
                </c:pt>
                <c:pt idx="529">
                  <c:v>56.22</c:v>
                </c:pt>
                <c:pt idx="530">
                  <c:v>56.21</c:v>
                </c:pt>
                <c:pt idx="531">
                  <c:v>56.19</c:v>
                </c:pt>
                <c:pt idx="532">
                  <c:v>56.17</c:v>
                </c:pt>
                <c:pt idx="533">
                  <c:v>56.15</c:v>
                </c:pt>
                <c:pt idx="534">
                  <c:v>56.13</c:v>
                </c:pt>
                <c:pt idx="535">
                  <c:v>56.11</c:v>
                </c:pt>
                <c:pt idx="536">
                  <c:v>56.1</c:v>
                </c:pt>
                <c:pt idx="537">
                  <c:v>56.08</c:v>
                </c:pt>
                <c:pt idx="538">
                  <c:v>56.07</c:v>
                </c:pt>
                <c:pt idx="539">
                  <c:v>56.06</c:v>
                </c:pt>
                <c:pt idx="540">
                  <c:v>56.04</c:v>
                </c:pt>
                <c:pt idx="541">
                  <c:v>56.04</c:v>
                </c:pt>
                <c:pt idx="542">
                  <c:v>56.04</c:v>
                </c:pt>
                <c:pt idx="543">
                  <c:v>56.03</c:v>
                </c:pt>
                <c:pt idx="544">
                  <c:v>56.03</c:v>
                </c:pt>
                <c:pt idx="545">
                  <c:v>56.02</c:v>
                </c:pt>
                <c:pt idx="546">
                  <c:v>56.01</c:v>
                </c:pt>
                <c:pt idx="547">
                  <c:v>56</c:v>
                </c:pt>
                <c:pt idx="548">
                  <c:v>55.99</c:v>
                </c:pt>
                <c:pt idx="549">
                  <c:v>55.97</c:v>
                </c:pt>
                <c:pt idx="550">
                  <c:v>55.96</c:v>
                </c:pt>
                <c:pt idx="551">
                  <c:v>55.94</c:v>
                </c:pt>
                <c:pt idx="552">
                  <c:v>55.92</c:v>
                </c:pt>
                <c:pt idx="553">
                  <c:v>55.91</c:v>
                </c:pt>
                <c:pt idx="554">
                  <c:v>55.89</c:v>
                </c:pt>
                <c:pt idx="555">
                  <c:v>55.88</c:v>
                </c:pt>
                <c:pt idx="556">
                  <c:v>55.86</c:v>
                </c:pt>
                <c:pt idx="557">
                  <c:v>55.83</c:v>
                </c:pt>
                <c:pt idx="558">
                  <c:v>55.81</c:v>
                </c:pt>
                <c:pt idx="559">
                  <c:v>55.79</c:v>
                </c:pt>
                <c:pt idx="560">
                  <c:v>55.76</c:v>
                </c:pt>
                <c:pt idx="561">
                  <c:v>55.74</c:v>
                </c:pt>
                <c:pt idx="562">
                  <c:v>55.73</c:v>
                </c:pt>
                <c:pt idx="563">
                  <c:v>55.71</c:v>
                </c:pt>
                <c:pt idx="564">
                  <c:v>55.69</c:v>
                </c:pt>
                <c:pt idx="565">
                  <c:v>55.67</c:v>
                </c:pt>
                <c:pt idx="566">
                  <c:v>55.65</c:v>
                </c:pt>
                <c:pt idx="567">
                  <c:v>55.63</c:v>
                </c:pt>
                <c:pt idx="568">
                  <c:v>55.62</c:v>
                </c:pt>
                <c:pt idx="569">
                  <c:v>55.6</c:v>
                </c:pt>
                <c:pt idx="570">
                  <c:v>55.58</c:v>
                </c:pt>
                <c:pt idx="571">
                  <c:v>55.56</c:v>
                </c:pt>
                <c:pt idx="572">
                  <c:v>55.54</c:v>
                </c:pt>
                <c:pt idx="573">
                  <c:v>55.52</c:v>
                </c:pt>
                <c:pt idx="574">
                  <c:v>55.5</c:v>
                </c:pt>
                <c:pt idx="575">
                  <c:v>55.48</c:v>
                </c:pt>
                <c:pt idx="576">
                  <c:v>55.47</c:v>
                </c:pt>
                <c:pt idx="577">
                  <c:v>55.46</c:v>
                </c:pt>
                <c:pt idx="578">
                  <c:v>55.45</c:v>
                </c:pt>
                <c:pt idx="579">
                  <c:v>55.44</c:v>
                </c:pt>
                <c:pt idx="580">
                  <c:v>55.42</c:v>
                </c:pt>
                <c:pt idx="581">
                  <c:v>55.4</c:v>
                </c:pt>
                <c:pt idx="582">
                  <c:v>55.38</c:v>
                </c:pt>
                <c:pt idx="583">
                  <c:v>55.35</c:v>
                </c:pt>
                <c:pt idx="584">
                  <c:v>55.33</c:v>
                </c:pt>
                <c:pt idx="585">
                  <c:v>55.31</c:v>
                </c:pt>
                <c:pt idx="586">
                  <c:v>55.3</c:v>
                </c:pt>
                <c:pt idx="587">
                  <c:v>55.29</c:v>
                </c:pt>
                <c:pt idx="588">
                  <c:v>55.29</c:v>
                </c:pt>
                <c:pt idx="589">
                  <c:v>55.29</c:v>
                </c:pt>
                <c:pt idx="590">
                  <c:v>55.28</c:v>
                </c:pt>
                <c:pt idx="591">
                  <c:v>55.27</c:v>
                </c:pt>
                <c:pt idx="592">
                  <c:v>55.27</c:v>
                </c:pt>
                <c:pt idx="593">
                  <c:v>55.26</c:v>
                </c:pt>
                <c:pt idx="594">
                  <c:v>55.26</c:v>
                </c:pt>
                <c:pt idx="595">
                  <c:v>55.26</c:v>
                </c:pt>
                <c:pt idx="596">
                  <c:v>55.26</c:v>
                </c:pt>
                <c:pt idx="597">
                  <c:v>55.26</c:v>
                </c:pt>
                <c:pt idx="598">
                  <c:v>55.26</c:v>
                </c:pt>
                <c:pt idx="599">
                  <c:v>55.26</c:v>
                </c:pt>
                <c:pt idx="600">
                  <c:v>55.26</c:v>
                </c:pt>
                <c:pt idx="601">
                  <c:v>55.26</c:v>
                </c:pt>
                <c:pt idx="602">
                  <c:v>55.25</c:v>
                </c:pt>
                <c:pt idx="603">
                  <c:v>55.25</c:v>
                </c:pt>
                <c:pt idx="604">
                  <c:v>55.25</c:v>
                </c:pt>
                <c:pt idx="605">
                  <c:v>55.24</c:v>
                </c:pt>
                <c:pt idx="606">
                  <c:v>55.24</c:v>
                </c:pt>
                <c:pt idx="607">
                  <c:v>55.23</c:v>
                </c:pt>
                <c:pt idx="608">
                  <c:v>55.23</c:v>
                </c:pt>
                <c:pt idx="609">
                  <c:v>55.22</c:v>
                </c:pt>
                <c:pt idx="610">
                  <c:v>55.21</c:v>
                </c:pt>
                <c:pt idx="611">
                  <c:v>55.2</c:v>
                </c:pt>
                <c:pt idx="612">
                  <c:v>55.19</c:v>
                </c:pt>
                <c:pt idx="613">
                  <c:v>55.18</c:v>
                </c:pt>
                <c:pt idx="614">
                  <c:v>55.18</c:v>
                </c:pt>
                <c:pt idx="615">
                  <c:v>55.17</c:v>
                </c:pt>
                <c:pt idx="616">
                  <c:v>55.17</c:v>
                </c:pt>
                <c:pt idx="617">
                  <c:v>55.17</c:v>
                </c:pt>
                <c:pt idx="618">
                  <c:v>55.16</c:v>
                </c:pt>
                <c:pt idx="619">
                  <c:v>55.15</c:v>
                </c:pt>
                <c:pt idx="620">
                  <c:v>55.14</c:v>
                </c:pt>
                <c:pt idx="621">
                  <c:v>55.13</c:v>
                </c:pt>
                <c:pt idx="622">
                  <c:v>55.12</c:v>
                </c:pt>
                <c:pt idx="623">
                  <c:v>55.11</c:v>
                </c:pt>
                <c:pt idx="624">
                  <c:v>55.1</c:v>
                </c:pt>
                <c:pt idx="625">
                  <c:v>55.09</c:v>
                </c:pt>
                <c:pt idx="626">
                  <c:v>55.09</c:v>
                </c:pt>
                <c:pt idx="627">
                  <c:v>55.08</c:v>
                </c:pt>
                <c:pt idx="628">
                  <c:v>55.07</c:v>
                </c:pt>
                <c:pt idx="629">
                  <c:v>55.07</c:v>
                </c:pt>
                <c:pt idx="630">
                  <c:v>55.06</c:v>
                </c:pt>
                <c:pt idx="631">
                  <c:v>55.05</c:v>
                </c:pt>
                <c:pt idx="632">
                  <c:v>55.04</c:v>
                </c:pt>
                <c:pt idx="633">
                  <c:v>55.03</c:v>
                </c:pt>
                <c:pt idx="634">
                  <c:v>55.01</c:v>
                </c:pt>
                <c:pt idx="635">
                  <c:v>55</c:v>
                </c:pt>
                <c:pt idx="636">
                  <c:v>54.98</c:v>
                </c:pt>
                <c:pt idx="637">
                  <c:v>54.97</c:v>
                </c:pt>
                <c:pt idx="638">
                  <c:v>54.95</c:v>
                </c:pt>
                <c:pt idx="639">
                  <c:v>54.94</c:v>
                </c:pt>
                <c:pt idx="640">
                  <c:v>54.93</c:v>
                </c:pt>
                <c:pt idx="641">
                  <c:v>54.92</c:v>
                </c:pt>
                <c:pt idx="642">
                  <c:v>54.91</c:v>
                </c:pt>
                <c:pt idx="643">
                  <c:v>54.9</c:v>
                </c:pt>
                <c:pt idx="644">
                  <c:v>54.9</c:v>
                </c:pt>
                <c:pt idx="645">
                  <c:v>54.89</c:v>
                </c:pt>
                <c:pt idx="646">
                  <c:v>54.88</c:v>
                </c:pt>
                <c:pt idx="647">
                  <c:v>54.87</c:v>
                </c:pt>
                <c:pt idx="648">
                  <c:v>54.87</c:v>
                </c:pt>
                <c:pt idx="649">
                  <c:v>54.86</c:v>
                </c:pt>
                <c:pt idx="650">
                  <c:v>54.85</c:v>
                </c:pt>
                <c:pt idx="651">
                  <c:v>54.84</c:v>
                </c:pt>
                <c:pt idx="652">
                  <c:v>54.82</c:v>
                </c:pt>
                <c:pt idx="653">
                  <c:v>54.81</c:v>
                </c:pt>
                <c:pt idx="654">
                  <c:v>54.8</c:v>
                </c:pt>
                <c:pt idx="655">
                  <c:v>54.79</c:v>
                </c:pt>
                <c:pt idx="656">
                  <c:v>54.78</c:v>
                </c:pt>
                <c:pt idx="657">
                  <c:v>54.77</c:v>
                </c:pt>
                <c:pt idx="658">
                  <c:v>54.77</c:v>
                </c:pt>
                <c:pt idx="659">
                  <c:v>54.76</c:v>
                </c:pt>
                <c:pt idx="660">
                  <c:v>54.75</c:v>
                </c:pt>
                <c:pt idx="661">
                  <c:v>54.75</c:v>
                </c:pt>
                <c:pt idx="662">
                  <c:v>54.74</c:v>
                </c:pt>
                <c:pt idx="663">
                  <c:v>54.74</c:v>
                </c:pt>
                <c:pt idx="664">
                  <c:v>54.73</c:v>
                </c:pt>
                <c:pt idx="665">
                  <c:v>54.73</c:v>
                </c:pt>
                <c:pt idx="666">
                  <c:v>54.72</c:v>
                </c:pt>
                <c:pt idx="667">
                  <c:v>54.71</c:v>
                </c:pt>
                <c:pt idx="668">
                  <c:v>54.71</c:v>
                </c:pt>
                <c:pt idx="669">
                  <c:v>54.7</c:v>
                </c:pt>
                <c:pt idx="670">
                  <c:v>54.7</c:v>
                </c:pt>
                <c:pt idx="671">
                  <c:v>54.69</c:v>
                </c:pt>
                <c:pt idx="672">
                  <c:v>54.69</c:v>
                </c:pt>
                <c:pt idx="673">
                  <c:v>54.68</c:v>
                </c:pt>
                <c:pt idx="674">
                  <c:v>54.68</c:v>
                </c:pt>
                <c:pt idx="675">
                  <c:v>54.67</c:v>
                </c:pt>
                <c:pt idx="676">
                  <c:v>54.66</c:v>
                </c:pt>
                <c:pt idx="677">
                  <c:v>54.66</c:v>
                </c:pt>
                <c:pt idx="678">
                  <c:v>54.65</c:v>
                </c:pt>
                <c:pt idx="679">
                  <c:v>54.65</c:v>
                </c:pt>
                <c:pt idx="680">
                  <c:v>54.65</c:v>
                </c:pt>
                <c:pt idx="681">
                  <c:v>54.65</c:v>
                </c:pt>
                <c:pt idx="682">
                  <c:v>54.65</c:v>
                </c:pt>
                <c:pt idx="683">
                  <c:v>54.64</c:v>
                </c:pt>
                <c:pt idx="684">
                  <c:v>54.64</c:v>
                </c:pt>
                <c:pt idx="685">
                  <c:v>54.64</c:v>
                </c:pt>
                <c:pt idx="686">
                  <c:v>54.63</c:v>
                </c:pt>
                <c:pt idx="687">
                  <c:v>54.63</c:v>
                </c:pt>
                <c:pt idx="688">
                  <c:v>54.63</c:v>
                </c:pt>
                <c:pt idx="689">
                  <c:v>54.63</c:v>
                </c:pt>
                <c:pt idx="690">
                  <c:v>54.62</c:v>
                </c:pt>
                <c:pt idx="691">
                  <c:v>54.62</c:v>
                </c:pt>
                <c:pt idx="692">
                  <c:v>54.61</c:v>
                </c:pt>
                <c:pt idx="693">
                  <c:v>54.61</c:v>
                </c:pt>
                <c:pt idx="694">
                  <c:v>54.61</c:v>
                </c:pt>
                <c:pt idx="695">
                  <c:v>54.61</c:v>
                </c:pt>
                <c:pt idx="696">
                  <c:v>54.6</c:v>
                </c:pt>
                <c:pt idx="697">
                  <c:v>54.59</c:v>
                </c:pt>
                <c:pt idx="698">
                  <c:v>54.59</c:v>
                </c:pt>
                <c:pt idx="699">
                  <c:v>54.58</c:v>
                </c:pt>
                <c:pt idx="700">
                  <c:v>54.58</c:v>
                </c:pt>
                <c:pt idx="701">
                  <c:v>54.58</c:v>
                </c:pt>
                <c:pt idx="702">
                  <c:v>54.58</c:v>
                </c:pt>
                <c:pt idx="703">
                  <c:v>54.57</c:v>
                </c:pt>
                <c:pt idx="704">
                  <c:v>54.57</c:v>
                </c:pt>
                <c:pt idx="705">
                  <c:v>54.56</c:v>
                </c:pt>
                <c:pt idx="706">
                  <c:v>54.56</c:v>
                </c:pt>
                <c:pt idx="707">
                  <c:v>54.55</c:v>
                </c:pt>
                <c:pt idx="708">
                  <c:v>54.54</c:v>
                </c:pt>
                <c:pt idx="709">
                  <c:v>54.53</c:v>
                </c:pt>
                <c:pt idx="710">
                  <c:v>54.53</c:v>
                </c:pt>
                <c:pt idx="711">
                  <c:v>54.52</c:v>
                </c:pt>
                <c:pt idx="712">
                  <c:v>54.52</c:v>
                </c:pt>
                <c:pt idx="713">
                  <c:v>54.51</c:v>
                </c:pt>
                <c:pt idx="714">
                  <c:v>54.51</c:v>
                </c:pt>
                <c:pt idx="715">
                  <c:v>54.51</c:v>
                </c:pt>
                <c:pt idx="716">
                  <c:v>54.5</c:v>
                </c:pt>
                <c:pt idx="717">
                  <c:v>54.49</c:v>
                </c:pt>
                <c:pt idx="718">
                  <c:v>54.49</c:v>
                </c:pt>
                <c:pt idx="719">
                  <c:v>54.48</c:v>
                </c:pt>
                <c:pt idx="720">
                  <c:v>54.47</c:v>
                </c:pt>
                <c:pt idx="721">
                  <c:v>54.47</c:v>
                </c:pt>
                <c:pt idx="722">
                  <c:v>54.46</c:v>
                </c:pt>
                <c:pt idx="723">
                  <c:v>54.45</c:v>
                </c:pt>
                <c:pt idx="724">
                  <c:v>54.44</c:v>
                </c:pt>
                <c:pt idx="725">
                  <c:v>54.44</c:v>
                </c:pt>
                <c:pt idx="726">
                  <c:v>54.43</c:v>
                </c:pt>
                <c:pt idx="727">
                  <c:v>54.43</c:v>
                </c:pt>
                <c:pt idx="728">
                  <c:v>54.43</c:v>
                </c:pt>
                <c:pt idx="729">
                  <c:v>54.43</c:v>
                </c:pt>
                <c:pt idx="730">
                  <c:v>54.43</c:v>
                </c:pt>
                <c:pt idx="731">
                  <c:v>54.42</c:v>
                </c:pt>
                <c:pt idx="732">
                  <c:v>54.42</c:v>
                </c:pt>
                <c:pt idx="733">
                  <c:v>54.42</c:v>
                </c:pt>
                <c:pt idx="734">
                  <c:v>54.42</c:v>
                </c:pt>
                <c:pt idx="735">
                  <c:v>54.41</c:v>
                </c:pt>
                <c:pt idx="736">
                  <c:v>54.41</c:v>
                </c:pt>
                <c:pt idx="737">
                  <c:v>54.41</c:v>
                </c:pt>
                <c:pt idx="738">
                  <c:v>54.4</c:v>
                </c:pt>
                <c:pt idx="739">
                  <c:v>54.4</c:v>
                </c:pt>
                <c:pt idx="740">
                  <c:v>54.39</c:v>
                </c:pt>
                <c:pt idx="741">
                  <c:v>54.39</c:v>
                </c:pt>
                <c:pt idx="742">
                  <c:v>54.38</c:v>
                </c:pt>
                <c:pt idx="743">
                  <c:v>54.38</c:v>
                </c:pt>
                <c:pt idx="744">
                  <c:v>54.38</c:v>
                </c:pt>
                <c:pt idx="745">
                  <c:v>54.37</c:v>
                </c:pt>
                <c:pt idx="746">
                  <c:v>54.37</c:v>
                </c:pt>
                <c:pt idx="747">
                  <c:v>54.37</c:v>
                </c:pt>
                <c:pt idx="748">
                  <c:v>54.36</c:v>
                </c:pt>
                <c:pt idx="749">
                  <c:v>54.37</c:v>
                </c:pt>
                <c:pt idx="750">
                  <c:v>54.37</c:v>
                </c:pt>
                <c:pt idx="751">
                  <c:v>54.37</c:v>
                </c:pt>
                <c:pt idx="752">
                  <c:v>54.36</c:v>
                </c:pt>
                <c:pt idx="753">
                  <c:v>54.36</c:v>
                </c:pt>
                <c:pt idx="754">
                  <c:v>54.36</c:v>
                </c:pt>
                <c:pt idx="755">
                  <c:v>54.36</c:v>
                </c:pt>
                <c:pt idx="756">
                  <c:v>54.36</c:v>
                </c:pt>
                <c:pt idx="757">
                  <c:v>54.36</c:v>
                </c:pt>
                <c:pt idx="758">
                  <c:v>54.36</c:v>
                </c:pt>
                <c:pt idx="759">
                  <c:v>54.36</c:v>
                </c:pt>
                <c:pt idx="760">
                  <c:v>54.36</c:v>
                </c:pt>
                <c:pt idx="761">
                  <c:v>54.36</c:v>
                </c:pt>
                <c:pt idx="762">
                  <c:v>54.36</c:v>
                </c:pt>
                <c:pt idx="763">
                  <c:v>54.36</c:v>
                </c:pt>
                <c:pt idx="764">
                  <c:v>54.36</c:v>
                </c:pt>
                <c:pt idx="765">
                  <c:v>54.36</c:v>
                </c:pt>
                <c:pt idx="766">
                  <c:v>54.36</c:v>
                </c:pt>
                <c:pt idx="767">
                  <c:v>54.36</c:v>
                </c:pt>
                <c:pt idx="768">
                  <c:v>54.36</c:v>
                </c:pt>
                <c:pt idx="769">
                  <c:v>54.35</c:v>
                </c:pt>
                <c:pt idx="770">
                  <c:v>54.35</c:v>
                </c:pt>
                <c:pt idx="771">
                  <c:v>54.35</c:v>
                </c:pt>
                <c:pt idx="772">
                  <c:v>54.35</c:v>
                </c:pt>
                <c:pt idx="773">
                  <c:v>54.35</c:v>
                </c:pt>
                <c:pt idx="774">
                  <c:v>54.35</c:v>
                </c:pt>
                <c:pt idx="775">
                  <c:v>54.36</c:v>
                </c:pt>
                <c:pt idx="776">
                  <c:v>54.36</c:v>
                </c:pt>
                <c:pt idx="777">
                  <c:v>54.35</c:v>
                </c:pt>
                <c:pt idx="778">
                  <c:v>54.35</c:v>
                </c:pt>
                <c:pt idx="779">
                  <c:v>54.36</c:v>
                </c:pt>
                <c:pt idx="780">
                  <c:v>54.35</c:v>
                </c:pt>
                <c:pt idx="781">
                  <c:v>54.35</c:v>
                </c:pt>
                <c:pt idx="782">
                  <c:v>54.36</c:v>
                </c:pt>
                <c:pt idx="783">
                  <c:v>54.36</c:v>
                </c:pt>
                <c:pt idx="784">
                  <c:v>54.36</c:v>
                </c:pt>
                <c:pt idx="785">
                  <c:v>54.36</c:v>
                </c:pt>
                <c:pt idx="786">
                  <c:v>54.36</c:v>
                </c:pt>
                <c:pt idx="787">
                  <c:v>54.36</c:v>
                </c:pt>
                <c:pt idx="788">
                  <c:v>54.37</c:v>
                </c:pt>
                <c:pt idx="789">
                  <c:v>54.37</c:v>
                </c:pt>
                <c:pt idx="790">
                  <c:v>54.37</c:v>
                </c:pt>
                <c:pt idx="791">
                  <c:v>54.37</c:v>
                </c:pt>
                <c:pt idx="792">
                  <c:v>54.38</c:v>
                </c:pt>
                <c:pt idx="793">
                  <c:v>54.38</c:v>
                </c:pt>
                <c:pt idx="794">
                  <c:v>54.38</c:v>
                </c:pt>
                <c:pt idx="795">
                  <c:v>54.38</c:v>
                </c:pt>
                <c:pt idx="796">
                  <c:v>54.38</c:v>
                </c:pt>
                <c:pt idx="797">
                  <c:v>54.38</c:v>
                </c:pt>
                <c:pt idx="798">
                  <c:v>54.38</c:v>
                </c:pt>
                <c:pt idx="799">
                  <c:v>54.38</c:v>
                </c:pt>
                <c:pt idx="800">
                  <c:v>54.38</c:v>
                </c:pt>
                <c:pt idx="801">
                  <c:v>54.38</c:v>
                </c:pt>
                <c:pt idx="802">
                  <c:v>54.38</c:v>
                </c:pt>
                <c:pt idx="803">
                  <c:v>54.38</c:v>
                </c:pt>
                <c:pt idx="804">
                  <c:v>54.38</c:v>
                </c:pt>
                <c:pt idx="805">
                  <c:v>54.38</c:v>
                </c:pt>
                <c:pt idx="806">
                  <c:v>54.38</c:v>
                </c:pt>
                <c:pt idx="807">
                  <c:v>54.38</c:v>
                </c:pt>
                <c:pt idx="808">
                  <c:v>54.38</c:v>
                </c:pt>
                <c:pt idx="809">
                  <c:v>54.38</c:v>
                </c:pt>
                <c:pt idx="810">
                  <c:v>54.38</c:v>
                </c:pt>
                <c:pt idx="811">
                  <c:v>54.39</c:v>
                </c:pt>
                <c:pt idx="812">
                  <c:v>54.39</c:v>
                </c:pt>
                <c:pt idx="813">
                  <c:v>54.39</c:v>
                </c:pt>
                <c:pt idx="814">
                  <c:v>54.39</c:v>
                </c:pt>
                <c:pt idx="815">
                  <c:v>54.4</c:v>
                </c:pt>
                <c:pt idx="816">
                  <c:v>54.41</c:v>
                </c:pt>
                <c:pt idx="817">
                  <c:v>54.41</c:v>
                </c:pt>
                <c:pt idx="818">
                  <c:v>54.41</c:v>
                </c:pt>
                <c:pt idx="819">
                  <c:v>54.42</c:v>
                </c:pt>
                <c:pt idx="820">
                  <c:v>54.42</c:v>
                </c:pt>
                <c:pt idx="821">
                  <c:v>54.43</c:v>
                </c:pt>
                <c:pt idx="822">
                  <c:v>54.43</c:v>
                </c:pt>
                <c:pt idx="823">
                  <c:v>54.44</c:v>
                </c:pt>
                <c:pt idx="824">
                  <c:v>54.44</c:v>
                </c:pt>
                <c:pt idx="825">
                  <c:v>54.44</c:v>
                </c:pt>
                <c:pt idx="826">
                  <c:v>54.44</c:v>
                </c:pt>
                <c:pt idx="827">
                  <c:v>54.44</c:v>
                </c:pt>
                <c:pt idx="828">
                  <c:v>54.44</c:v>
                </c:pt>
                <c:pt idx="829">
                  <c:v>54.44</c:v>
                </c:pt>
                <c:pt idx="830">
                  <c:v>54.44</c:v>
                </c:pt>
                <c:pt idx="831">
                  <c:v>54.45</c:v>
                </c:pt>
                <c:pt idx="832">
                  <c:v>54.46</c:v>
                </c:pt>
                <c:pt idx="833">
                  <c:v>54.47</c:v>
                </c:pt>
                <c:pt idx="834">
                  <c:v>54.47</c:v>
                </c:pt>
                <c:pt idx="835">
                  <c:v>54.47</c:v>
                </c:pt>
                <c:pt idx="836">
                  <c:v>54.48</c:v>
                </c:pt>
                <c:pt idx="837">
                  <c:v>54.48</c:v>
                </c:pt>
                <c:pt idx="838">
                  <c:v>54.48</c:v>
                </c:pt>
                <c:pt idx="839">
                  <c:v>54.49</c:v>
                </c:pt>
                <c:pt idx="840">
                  <c:v>54.48</c:v>
                </c:pt>
                <c:pt idx="841">
                  <c:v>54.49</c:v>
                </c:pt>
                <c:pt idx="842">
                  <c:v>54.49</c:v>
                </c:pt>
                <c:pt idx="843">
                  <c:v>54.49</c:v>
                </c:pt>
                <c:pt idx="844">
                  <c:v>54.5</c:v>
                </c:pt>
                <c:pt idx="845">
                  <c:v>54.51</c:v>
                </c:pt>
                <c:pt idx="846">
                  <c:v>54.52</c:v>
                </c:pt>
                <c:pt idx="847">
                  <c:v>54.53</c:v>
                </c:pt>
                <c:pt idx="848">
                  <c:v>54.53</c:v>
                </c:pt>
                <c:pt idx="849">
                  <c:v>54.54</c:v>
                </c:pt>
                <c:pt idx="850">
                  <c:v>54.54</c:v>
                </c:pt>
                <c:pt idx="851">
                  <c:v>54.56</c:v>
                </c:pt>
                <c:pt idx="852">
                  <c:v>54.56</c:v>
                </c:pt>
                <c:pt idx="853">
                  <c:v>54.57</c:v>
                </c:pt>
                <c:pt idx="854">
                  <c:v>54.57</c:v>
                </c:pt>
                <c:pt idx="855">
                  <c:v>54.57</c:v>
                </c:pt>
                <c:pt idx="856">
                  <c:v>54.58</c:v>
                </c:pt>
                <c:pt idx="857">
                  <c:v>54.58</c:v>
                </c:pt>
                <c:pt idx="858">
                  <c:v>54.59</c:v>
                </c:pt>
                <c:pt idx="859">
                  <c:v>54.59</c:v>
                </c:pt>
                <c:pt idx="860">
                  <c:v>54.59</c:v>
                </c:pt>
                <c:pt idx="861">
                  <c:v>54.59</c:v>
                </c:pt>
                <c:pt idx="862">
                  <c:v>54.59</c:v>
                </c:pt>
                <c:pt idx="863">
                  <c:v>54.59</c:v>
                </c:pt>
                <c:pt idx="864">
                  <c:v>54.6</c:v>
                </c:pt>
                <c:pt idx="865">
                  <c:v>54.6</c:v>
                </c:pt>
                <c:pt idx="866">
                  <c:v>54.61</c:v>
                </c:pt>
                <c:pt idx="867">
                  <c:v>54.61</c:v>
                </c:pt>
                <c:pt idx="868">
                  <c:v>54.61</c:v>
                </c:pt>
                <c:pt idx="869">
                  <c:v>54.61</c:v>
                </c:pt>
                <c:pt idx="870">
                  <c:v>54.62</c:v>
                </c:pt>
                <c:pt idx="871">
                  <c:v>54.62</c:v>
                </c:pt>
                <c:pt idx="872">
                  <c:v>54.62</c:v>
                </c:pt>
                <c:pt idx="873">
                  <c:v>54.62</c:v>
                </c:pt>
                <c:pt idx="874">
                  <c:v>54.63</c:v>
                </c:pt>
                <c:pt idx="875">
                  <c:v>54.63</c:v>
                </c:pt>
                <c:pt idx="876">
                  <c:v>54.64</c:v>
                </c:pt>
                <c:pt idx="877">
                  <c:v>54.64</c:v>
                </c:pt>
                <c:pt idx="878">
                  <c:v>54.64</c:v>
                </c:pt>
                <c:pt idx="879">
                  <c:v>54.65</c:v>
                </c:pt>
                <c:pt idx="880">
                  <c:v>54.66</c:v>
                </c:pt>
                <c:pt idx="881">
                  <c:v>54.66</c:v>
                </c:pt>
                <c:pt idx="882">
                  <c:v>54.66</c:v>
                </c:pt>
                <c:pt idx="883">
                  <c:v>54.66</c:v>
                </c:pt>
                <c:pt idx="884">
                  <c:v>54.67</c:v>
                </c:pt>
                <c:pt idx="885">
                  <c:v>54.67</c:v>
                </c:pt>
                <c:pt idx="886">
                  <c:v>54.67</c:v>
                </c:pt>
                <c:pt idx="887">
                  <c:v>54.68</c:v>
                </c:pt>
                <c:pt idx="888">
                  <c:v>54.68</c:v>
                </c:pt>
                <c:pt idx="889">
                  <c:v>54.68</c:v>
                </c:pt>
                <c:pt idx="890">
                  <c:v>54.68</c:v>
                </c:pt>
                <c:pt idx="891">
                  <c:v>54.69</c:v>
                </c:pt>
                <c:pt idx="892">
                  <c:v>54.7</c:v>
                </c:pt>
                <c:pt idx="893">
                  <c:v>54.7</c:v>
                </c:pt>
                <c:pt idx="894">
                  <c:v>54.7</c:v>
                </c:pt>
                <c:pt idx="895">
                  <c:v>54.71</c:v>
                </c:pt>
                <c:pt idx="896">
                  <c:v>54.72</c:v>
                </c:pt>
                <c:pt idx="897">
                  <c:v>54.72</c:v>
                </c:pt>
                <c:pt idx="898">
                  <c:v>54.73</c:v>
                </c:pt>
                <c:pt idx="899">
                  <c:v>54.73</c:v>
                </c:pt>
                <c:pt idx="900">
                  <c:v>54.73</c:v>
                </c:pt>
                <c:pt idx="901">
                  <c:v>54.74</c:v>
                </c:pt>
                <c:pt idx="902">
                  <c:v>54.75</c:v>
                </c:pt>
                <c:pt idx="903">
                  <c:v>54.76</c:v>
                </c:pt>
                <c:pt idx="904">
                  <c:v>54.77</c:v>
                </c:pt>
                <c:pt idx="905">
                  <c:v>54.77</c:v>
                </c:pt>
                <c:pt idx="906">
                  <c:v>54.78</c:v>
                </c:pt>
                <c:pt idx="907">
                  <c:v>54.78</c:v>
                </c:pt>
                <c:pt idx="908">
                  <c:v>54.78</c:v>
                </c:pt>
                <c:pt idx="909">
                  <c:v>54.79</c:v>
                </c:pt>
                <c:pt idx="910">
                  <c:v>54.8</c:v>
                </c:pt>
                <c:pt idx="911">
                  <c:v>54.8</c:v>
                </c:pt>
                <c:pt idx="912">
                  <c:v>54.8</c:v>
                </c:pt>
                <c:pt idx="913">
                  <c:v>54.8</c:v>
                </c:pt>
                <c:pt idx="914">
                  <c:v>54.81</c:v>
                </c:pt>
                <c:pt idx="915">
                  <c:v>54.81</c:v>
                </c:pt>
                <c:pt idx="916">
                  <c:v>54.81</c:v>
                </c:pt>
                <c:pt idx="917">
                  <c:v>54.81</c:v>
                </c:pt>
                <c:pt idx="918">
                  <c:v>54.81</c:v>
                </c:pt>
                <c:pt idx="919">
                  <c:v>54.81</c:v>
                </c:pt>
                <c:pt idx="920">
                  <c:v>54.81</c:v>
                </c:pt>
                <c:pt idx="921">
                  <c:v>54.82</c:v>
                </c:pt>
                <c:pt idx="922">
                  <c:v>54.82</c:v>
                </c:pt>
                <c:pt idx="923">
                  <c:v>54.81</c:v>
                </c:pt>
                <c:pt idx="924">
                  <c:v>54.82</c:v>
                </c:pt>
                <c:pt idx="925">
                  <c:v>54.81</c:v>
                </c:pt>
                <c:pt idx="926">
                  <c:v>54.81</c:v>
                </c:pt>
                <c:pt idx="927">
                  <c:v>54.81</c:v>
                </c:pt>
                <c:pt idx="928">
                  <c:v>54.82</c:v>
                </c:pt>
                <c:pt idx="929">
                  <c:v>54.81</c:v>
                </c:pt>
                <c:pt idx="930">
                  <c:v>54.81</c:v>
                </c:pt>
                <c:pt idx="931">
                  <c:v>54.8</c:v>
                </c:pt>
                <c:pt idx="932">
                  <c:v>54.81</c:v>
                </c:pt>
                <c:pt idx="933">
                  <c:v>54.8</c:v>
                </c:pt>
                <c:pt idx="934">
                  <c:v>54.81</c:v>
                </c:pt>
                <c:pt idx="935">
                  <c:v>54.81</c:v>
                </c:pt>
                <c:pt idx="936">
                  <c:v>54.81</c:v>
                </c:pt>
                <c:pt idx="937">
                  <c:v>54.81</c:v>
                </c:pt>
                <c:pt idx="938">
                  <c:v>54.82</c:v>
                </c:pt>
                <c:pt idx="939">
                  <c:v>54.82</c:v>
                </c:pt>
                <c:pt idx="940">
                  <c:v>54.81</c:v>
                </c:pt>
                <c:pt idx="941">
                  <c:v>54.8</c:v>
                </c:pt>
                <c:pt idx="942">
                  <c:v>54.8</c:v>
                </c:pt>
                <c:pt idx="943">
                  <c:v>54.8</c:v>
                </c:pt>
                <c:pt idx="944">
                  <c:v>54.8</c:v>
                </c:pt>
                <c:pt idx="945">
                  <c:v>54.8</c:v>
                </c:pt>
                <c:pt idx="946">
                  <c:v>54.79</c:v>
                </c:pt>
                <c:pt idx="947">
                  <c:v>54.79</c:v>
                </c:pt>
                <c:pt idx="948">
                  <c:v>54.79</c:v>
                </c:pt>
                <c:pt idx="949">
                  <c:v>54.79</c:v>
                </c:pt>
                <c:pt idx="950">
                  <c:v>54.78</c:v>
                </c:pt>
                <c:pt idx="951">
                  <c:v>54.78</c:v>
                </c:pt>
                <c:pt idx="952">
                  <c:v>54.78</c:v>
                </c:pt>
                <c:pt idx="953">
                  <c:v>54.78</c:v>
                </c:pt>
                <c:pt idx="954">
                  <c:v>54.77</c:v>
                </c:pt>
                <c:pt idx="955">
                  <c:v>54.77</c:v>
                </c:pt>
                <c:pt idx="956">
                  <c:v>54.76</c:v>
                </c:pt>
                <c:pt idx="957">
                  <c:v>54.76</c:v>
                </c:pt>
                <c:pt idx="958">
                  <c:v>54.75</c:v>
                </c:pt>
                <c:pt idx="959">
                  <c:v>54.75</c:v>
                </c:pt>
                <c:pt idx="960">
                  <c:v>54.75</c:v>
                </c:pt>
                <c:pt idx="961">
                  <c:v>54.75</c:v>
                </c:pt>
                <c:pt idx="962">
                  <c:v>54.75</c:v>
                </c:pt>
                <c:pt idx="963">
                  <c:v>54.74</c:v>
                </c:pt>
                <c:pt idx="964">
                  <c:v>54.74</c:v>
                </c:pt>
                <c:pt idx="965">
                  <c:v>54.73</c:v>
                </c:pt>
                <c:pt idx="966">
                  <c:v>54.73</c:v>
                </c:pt>
                <c:pt idx="967">
                  <c:v>54.73</c:v>
                </c:pt>
                <c:pt idx="968">
                  <c:v>54.73</c:v>
                </c:pt>
                <c:pt idx="969">
                  <c:v>54.73</c:v>
                </c:pt>
                <c:pt idx="970">
                  <c:v>54.73</c:v>
                </c:pt>
                <c:pt idx="971">
                  <c:v>54.73</c:v>
                </c:pt>
                <c:pt idx="972">
                  <c:v>54.73</c:v>
                </c:pt>
                <c:pt idx="973">
                  <c:v>54.73</c:v>
                </c:pt>
                <c:pt idx="974">
                  <c:v>54.72</c:v>
                </c:pt>
                <c:pt idx="975">
                  <c:v>54.72</c:v>
                </c:pt>
                <c:pt idx="976">
                  <c:v>54.72</c:v>
                </c:pt>
                <c:pt idx="977">
                  <c:v>54.71</c:v>
                </c:pt>
                <c:pt idx="978">
                  <c:v>54.71</c:v>
                </c:pt>
                <c:pt idx="979">
                  <c:v>54.71</c:v>
                </c:pt>
                <c:pt idx="980">
                  <c:v>54.71</c:v>
                </c:pt>
                <c:pt idx="981">
                  <c:v>54.7</c:v>
                </c:pt>
                <c:pt idx="982">
                  <c:v>54.7</c:v>
                </c:pt>
                <c:pt idx="983">
                  <c:v>54.7</c:v>
                </c:pt>
                <c:pt idx="984">
                  <c:v>54.69</c:v>
                </c:pt>
                <c:pt idx="985">
                  <c:v>54.69</c:v>
                </c:pt>
                <c:pt idx="986">
                  <c:v>54.69</c:v>
                </c:pt>
                <c:pt idx="987">
                  <c:v>54.68</c:v>
                </c:pt>
                <c:pt idx="988">
                  <c:v>54.68</c:v>
                </c:pt>
                <c:pt idx="989">
                  <c:v>54.68</c:v>
                </c:pt>
                <c:pt idx="990">
                  <c:v>54.67</c:v>
                </c:pt>
                <c:pt idx="991">
                  <c:v>54.67</c:v>
                </c:pt>
                <c:pt idx="992">
                  <c:v>54.67</c:v>
                </c:pt>
                <c:pt idx="993">
                  <c:v>54.67</c:v>
                </c:pt>
                <c:pt idx="994">
                  <c:v>54.67</c:v>
                </c:pt>
                <c:pt idx="995">
                  <c:v>54.66</c:v>
                </c:pt>
                <c:pt idx="996">
                  <c:v>54.66</c:v>
                </c:pt>
                <c:pt idx="997">
                  <c:v>54.66</c:v>
                </c:pt>
                <c:pt idx="998">
                  <c:v>54.66</c:v>
                </c:pt>
                <c:pt idx="999">
                  <c:v>54.66</c:v>
                </c:pt>
                <c:pt idx="1000">
                  <c:v>54.65</c:v>
                </c:pt>
                <c:pt idx="1001">
                  <c:v>54.65</c:v>
                </c:pt>
                <c:pt idx="1002">
                  <c:v>54.65</c:v>
                </c:pt>
                <c:pt idx="1003">
                  <c:v>54.64</c:v>
                </c:pt>
                <c:pt idx="1004">
                  <c:v>54.64</c:v>
                </c:pt>
                <c:pt idx="1005">
                  <c:v>54.64</c:v>
                </c:pt>
                <c:pt idx="1006">
                  <c:v>54.63</c:v>
                </c:pt>
                <c:pt idx="1007">
                  <c:v>54.63</c:v>
                </c:pt>
                <c:pt idx="1008">
                  <c:v>54.63</c:v>
                </c:pt>
                <c:pt idx="1009">
                  <c:v>54.63</c:v>
                </c:pt>
                <c:pt idx="1010">
                  <c:v>54.63</c:v>
                </c:pt>
                <c:pt idx="1011">
                  <c:v>54.62</c:v>
                </c:pt>
                <c:pt idx="1012">
                  <c:v>54.61</c:v>
                </c:pt>
                <c:pt idx="1013">
                  <c:v>54.61</c:v>
                </c:pt>
                <c:pt idx="1014">
                  <c:v>54.61</c:v>
                </c:pt>
                <c:pt idx="1015">
                  <c:v>54.6</c:v>
                </c:pt>
                <c:pt idx="1016">
                  <c:v>54.6</c:v>
                </c:pt>
                <c:pt idx="1017">
                  <c:v>54.59</c:v>
                </c:pt>
                <c:pt idx="1018">
                  <c:v>54.59</c:v>
                </c:pt>
                <c:pt idx="1019">
                  <c:v>54.58</c:v>
                </c:pt>
                <c:pt idx="1020">
                  <c:v>54.58</c:v>
                </c:pt>
                <c:pt idx="1021">
                  <c:v>54.57</c:v>
                </c:pt>
                <c:pt idx="1022">
                  <c:v>54.57</c:v>
                </c:pt>
                <c:pt idx="1023">
                  <c:v>54.56</c:v>
                </c:pt>
                <c:pt idx="1024">
                  <c:v>54.54</c:v>
                </c:pt>
                <c:pt idx="1025">
                  <c:v>54.54</c:v>
                </c:pt>
                <c:pt idx="1026">
                  <c:v>54.52</c:v>
                </c:pt>
                <c:pt idx="1027">
                  <c:v>54.51</c:v>
                </c:pt>
                <c:pt idx="1028">
                  <c:v>54.51</c:v>
                </c:pt>
                <c:pt idx="1029">
                  <c:v>54.5</c:v>
                </c:pt>
                <c:pt idx="1030">
                  <c:v>54.49</c:v>
                </c:pt>
                <c:pt idx="1031">
                  <c:v>54.49</c:v>
                </c:pt>
                <c:pt idx="1032">
                  <c:v>54.49</c:v>
                </c:pt>
                <c:pt idx="1033">
                  <c:v>54.48</c:v>
                </c:pt>
                <c:pt idx="1034">
                  <c:v>54.47</c:v>
                </c:pt>
                <c:pt idx="1035">
                  <c:v>54.46</c:v>
                </c:pt>
                <c:pt idx="1036">
                  <c:v>54.46</c:v>
                </c:pt>
                <c:pt idx="1037">
                  <c:v>54.44</c:v>
                </c:pt>
                <c:pt idx="1038">
                  <c:v>54.44</c:v>
                </c:pt>
                <c:pt idx="1039">
                  <c:v>54.43</c:v>
                </c:pt>
                <c:pt idx="1040">
                  <c:v>54.41</c:v>
                </c:pt>
                <c:pt idx="1041">
                  <c:v>54.4</c:v>
                </c:pt>
                <c:pt idx="1042">
                  <c:v>54.4</c:v>
                </c:pt>
                <c:pt idx="1043">
                  <c:v>54.39</c:v>
                </c:pt>
                <c:pt idx="1044">
                  <c:v>54.39</c:v>
                </c:pt>
                <c:pt idx="1045">
                  <c:v>54.38</c:v>
                </c:pt>
                <c:pt idx="1046">
                  <c:v>54.38</c:v>
                </c:pt>
                <c:pt idx="1047">
                  <c:v>54.38</c:v>
                </c:pt>
                <c:pt idx="1048">
                  <c:v>54.38</c:v>
                </c:pt>
                <c:pt idx="1049">
                  <c:v>54.37</c:v>
                </c:pt>
                <c:pt idx="1050">
                  <c:v>54.37</c:v>
                </c:pt>
                <c:pt idx="1051">
                  <c:v>54.36</c:v>
                </c:pt>
                <c:pt idx="1052">
                  <c:v>54.36</c:v>
                </c:pt>
                <c:pt idx="1053">
                  <c:v>54.35</c:v>
                </c:pt>
                <c:pt idx="1054">
                  <c:v>54.34</c:v>
                </c:pt>
                <c:pt idx="1055">
                  <c:v>54.33</c:v>
                </c:pt>
                <c:pt idx="1056">
                  <c:v>54.33</c:v>
                </c:pt>
                <c:pt idx="1057">
                  <c:v>54.32</c:v>
                </c:pt>
                <c:pt idx="1058">
                  <c:v>54.32</c:v>
                </c:pt>
                <c:pt idx="1059">
                  <c:v>54.32</c:v>
                </c:pt>
                <c:pt idx="1060">
                  <c:v>54.32</c:v>
                </c:pt>
                <c:pt idx="1061">
                  <c:v>54.31</c:v>
                </c:pt>
                <c:pt idx="1062">
                  <c:v>54.3</c:v>
                </c:pt>
                <c:pt idx="1063">
                  <c:v>54.29</c:v>
                </c:pt>
                <c:pt idx="1064">
                  <c:v>54.28</c:v>
                </c:pt>
                <c:pt idx="1065">
                  <c:v>54.27</c:v>
                </c:pt>
                <c:pt idx="1066">
                  <c:v>54.26</c:v>
                </c:pt>
                <c:pt idx="1067">
                  <c:v>54.26</c:v>
                </c:pt>
                <c:pt idx="1068">
                  <c:v>54.25</c:v>
                </c:pt>
                <c:pt idx="1069">
                  <c:v>54.25</c:v>
                </c:pt>
                <c:pt idx="1070">
                  <c:v>54.25</c:v>
                </c:pt>
                <c:pt idx="1071">
                  <c:v>54.24</c:v>
                </c:pt>
                <c:pt idx="1072">
                  <c:v>54.24</c:v>
                </c:pt>
                <c:pt idx="1073">
                  <c:v>54.24</c:v>
                </c:pt>
                <c:pt idx="1074">
                  <c:v>54.23</c:v>
                </c:pt>
                <c:pt idx="1075">
                  <c:v>54.23</c:v>
                </c:pt>
                <c:pt idx="1076">
                  <c:v>54.22</c:v>
                </c:pt>
                <c:pt idx="1077">
                  <c:v>54.23</c:v>
                </c:pt>
                <c:pt idx="1078">
                  <c:v>54.22</c:v>
                </c:pt>
                <c:pt idx="1079">
                  <c:v>54.21</c:v>
                </c:pt>
                <c:pt idx="1080">
                  <c:v>54.19</c:v>
                </c:pt>
                <c:pt idx="1081">
                  <c:v>54.19</c:v>
                </c:pt>
                <c:pt idx="1082">
                  <c:v>54.18</c:v>
                </c:pt>
                <c:pt idx="1083">
                  <c:v>54.17</c:v>
                </c:pt>
                <c:pt idx="1084">
                  <c:v>54.17</c:v>
                </c:pt>
                <c:pt idx="1085">
                  <c:v>54.17</c:v>
                </c:pt>
                <c:pt idx="1086">
                  <c:v>54.17</c:v>
                </c:pt>
                <c:pt idx="1087">
                  <c:v>54.17</c:v>
                </c:pt>
                <c:pt idx="1088">
                  <c:v>54.18</c:v>
                </c:pt>
                <c:pt idx="1089">
                  <c:v>54.18</c:v>
                </c:pt>
                <c:pt idx="1090">
                  <c:v>54.18</c:v>
                </c:pt>
                <c:pt idx="1091">
                  <c:v>54.18</c:v>
                </c:pt>
                <c:pt idx="1092">
                  <c:v>54.19</c:v>
                </c:pt>
                <c:pt idx="1093">
                  <c:v>54.19</c:v>
                </c:pt>
                <c:pt idx="1094">
                  <c:v>54.2</c:v>
                </c:pt>
                <c:pt idx="1095">
                  <c:v>54.2</c:v>
                </c:pt>
                <c:pt idx="1096">
                  <c:v>54.19</c:v>
                </c:pt>
                <c:pt idx="1097">
                  <c:v>54.19</c:v>
                </c:pt>
                <c:pt idx="1098">
                  <c:v>54.19</c:v>
                </c:pt>
                <c:pt idx="1099">
                  <c:v>54.2</c:v>
                </c:pt>
                <c:pt idx="1100">
                  <c:v>54.21</c:v>
                </c:pt>
                <c:pt idx="1101">
                  <c:v>54.2</c:v>
                </c:pt>
                <c:pt idx="1102">
                  <c:v>54.21</c:v>
                </c:pt>
                <c:pt idx="1103">
                  <c:v>54.2</c:v>
                </c:pt>
                <c:pt idx="1104">
                  <c:v>54.2</c:v>
                </c:pt>
                <c:pt idx="1105">
                  <c:v>54.21</c:v>
                </c:pt>
                <c:pt idx="1106">
                  <c:v>54.21</c:v>
                </c:pt>
                <c:pt idx="1107">
                  <c:v>54.21</c:v>
                </c:pt>
                <c:pt idx="1108">
                  <c:v>54.21</c:v>
                </c:pt>
                <c:pt idx="1109">
                  <c:v>54.21</c:v>
                </c:pt>
                <c:pt idx="1110">
                  <c:v>54.21</c:v>
                </c:pt>
                <c:pt idx="1111">
                  <c:v>54.21</c:v>
                </c:pt>
                <c:pt idx="1112">
                  <c:v>54.21</c:v>
                </c:pt>
                <c:pt idx="1113">
                  <c:v>54.21</c:v>
                </c:pt>
                <c:pt idx="1114">
                  <c:v>54.22</c:v>
                </c:pt>
                <c:pt idx="1115">
                  <c:v>54.23</c:v>
                </c:pt>
                <c:pt idx="1116">
                  <c:v>54.24</c:v>
                </c:pt>
                <c:pt idx="1117">
                  <c:v>54.26</c:v>
                </c:pt>
                <c:pt idx="1118">
                  <c:v>54.27</c:v>
                </c:pt>
                <c:pt idx="1119">
                  <c:v>54.28</c:v>
                </c:pt>
                <c:pt idx="1120">
                  <c:v>54.29</c:v>
                </c:pt>
                <c:pt idx="1121">
                  <c:v>54.31</c:v>
                </c:pt>
                <c:pt idx="1122">
                  <c:v>54.32</c:v>
                </c:pt>
                <c:pt idx="1123">
                  <c:v>54.33</c:v>
                </c:pt>
                <c:pt idx="1124">
                  <c:v>54.33</c:v>
                </c:pt>
                <c:pt idx="1125">
                  <c:v>54.34</c:v>
                </c:pt>
                <c:pt idx="1126">
                  <c:v>54.35</c:v>
                </c:pt>
                <c:pt idx="1127">
                  <c:v>54.36</c:v>
                </c:pt>
                <c:pt idx="1128">
                  <c:v>54.37</c:v>
                </c:pt>
                <c:pt idx="1129">
                  <c:v>54.39</c:v>
                </c:pt>
                <c:pt idx="1130">
                  <c:v>54.39</c:v>
                </c:pt>
                <c:pt idx="1131">
                  <c:v>54.4</c:v>
                </c:pt>
                <c:pt idx="1132">
                  <c:v>54.41</c:v>
                </c:pt>
                <c:pt idx="1133">
                  <c:v>54.42</c:v>
                </c:pt>
                <c:pt idx="1134">
                  <c:v>54.43</c:v>
                </c:pt>
                <c:pt idx="1135">
                  <c:v>54.44</c:v>
                </c:pt>
                <c:pt idx="1136">
                  <c:v>54.45</c:v>
                </c:pt>
                <c:pt idx="1137">
                  <c:v>54.46</c:v>
                </c:pt>
                <c:pt idx="1138">
                  <c:v>54.47</c:v>
                </c:pt>
                <c:pt idx="1139">
                  <c:v>54.49</c:v>
                </c:pt>
                <c:pt idx="1140">
                  <c:v>54.51</c:v>
                </c:pt>
                <c:pt idx="1141">
                  <c:v>54.52</c:v>
                </c:pt>
                <c:pt idx="1142">
                  <c:v>54.54</c:v>
                </c:pt>
                <c:pt idx="1143">
                  <c:v>54.55</c:v>
                </c:pt>
                <c:pt idx="1144">
                  <c:v>54.56</c:v>
                </c:pt>
                <c:pt idx="1145">
                  <c:v>54.56</c:v>
                </c:pt>
                <c:pt idx="1146">
                  <c:v>54.57</c:v>
                </c:pt>
                <c:pt idx="1147">
                  <c:v>54.57</c:v>
                </c:pt>
                <c:pt idx="1148">
                  <c:v>54.58</c:v>
                </c:pt>
                <c:pt idx="1149">
                  <c:v>54.59</c:v>
                </c:pt>
                <c:pt idx="1150">
                  <c:v>54.6</c:v>
                </c:pt>
                <c:pt idx="1151">
                  <c:v>54.61</c:v>
                </c:pt>
                <c:pt idx="1152">
                  <c:v>54.62</c:v>
                </c:pt>
                <c:pt idx="1153">
                  <c:v>54.63</c:v>
                </c:pt>
                <c:pt idx="1154">
                  <c:v>54.63</c:v>
                </c:pt>
                <c:pt idx="1155">
                  <c:v>54.63</c:v>
                </c:pt>
                <c:pt idx="1156">
                  <c:v>54.64</c:v>
                </c:pt>
                <c:pt idx="1157">
                  <c:v>54.64</c:v>
                </c:pt>
                <c:pt idx="1158">
                  <c:v>54.64</c:v>
                </c:pt>
                <c:pt idx="1159">
                  <c:v>54.64</c:v>
                </c:pt>
                <c:pt idx="1160">
                  <c:v>54.65</c:v>
                </c:pt>
                <c:pt idx="1161">
                  <c:v>54.65</c:v>
                </c:pt>
                <c:pt idx="1162">
                  <c:v>54.66</c:v>
                </c:pt>
                <c:pt idx="1163">
                  <c:v>54.66</c:v>
                </c:pt>
                <c:pt idx="1164">
                  <c:v>54.66</c:v>
                </c:pt>
                <c:pt idx="1165">
                  <c:v>54.66</c:v>
                </c:pt>
                <c:pt idx="1166">
                  <c:v>54.67</c:v>
                </c:pt>
                <c:pt idx="1167">
                  <c:v>54.67</c:v>
                </c:pt>
                <c:pt idx="1168">
                  <c:v>54.67</c:v>
                </c:pt>
                <c:pt idx="1169">
                  <c:v>54.67</c:v>
                </c:pt>
                <c:pt idx="1170">
                  <c:v>54.67</c:v>
                </c:pt>
                <c:pt idx="1171">
                  <c:v>54.68</c:v>
                </c:pt>
                <c:pt idx="1172">
                  <c:v>54.68</c:v>
                </c:pt>
                <c:pt idx="1173">
                  <c:v>54.68</c:v>
                </c:pt>
                <c:pt idx="1174">
                  <c:v>54.69</c:v>
                </c:pt>
                <c:pt idx="1175">
                  <c:v>54.7</c:v>
                </c:pt>
                <c:pt idx="1176">
                  <c:v>54.7</c:v>
                </c:pt>
                <c:pt idx="1177">
                  <c:v>54.71</c:v>
                </c:pt>
                <c:pt idx="1178">
                  <c:v>54.71</c:v>
                </c:pt>
                <c:pt idx="1179">
                  <c:v>54.72</c:v>
                </c:pt>
                <c:pt idx="1180">
                  <c:v>54.73</c:v>
                </c:pt>
                <c:pt idx="1181">
                  <c:v>54.73</c:v>
                </c:pt>
                <c:pt idx="1182">
                  <c:v>54.74</c:v>
                </c:pt>
                <c:pt idx="1183">
                  <c:v>54.75</c:v>
                </c:pt>
                <c:pt idx="1184">
                  <c:v>54.75</c:v>
                </c:pt>
                <c:pt idx="1185">
                  <c:v>54.77</c:v>
                </c:pt>
                <c:pt idx="1186">
                  <c:v>54.77</c:v>
                </c:pt>
                <c:pt idx="1187">
                  <c:v>54.78</c:v>
                </c:pt>
                <c:pt idx="1188">
                  <c:v>54.79</c:v>
                </c:pt>
                <c:pt idx="1189">
                  <c:v>54.8</c:v>
                </c:pt>
                <c:pt idx="1190">
                  <c:v>54.82</c:v>
                </c:pt>
                <c:pt idx="1191">
                  <c:v>54.83</c:v>
                </c:pt>
                <c:pt idx="1192">
                  <c:v>54.84</c:v>
                </c:pt>
                <c:pt idx="1193">
                  <c:v>54.85</c:v>
                </c:pt>
                <c:pt idx="1194">
                  <c:v>54.86</c:v>
                </c:pt>
                <c:pt idx="1195">
                  <c:v>54.86</c:v>
                </c:pt>
                <c:pt idx="1196">
                  <c:v>54.87</c:v>
                </c:pt>
                <c:pt idx="1197">
                  <c:v>54.88</c:v>
                </c:pt>
                <c:pt idx="1198">
                  <c:v>54.89</c:v>
                </c:pt>
                <c:pt idx="1199">
                  <c:v>54.89</c:v>
                </c:pt>
                <c:pt idx="1200">
                  <c:v>54.9</c:v>
                </c:pt>
                <c:pt idx="1201">
                  <c:v>54.9</c:v>
                </c:pt>
                <c:pt idx="1202">
                  <c:v>54.91</c:v>
                </c:pt>
                <c:pt idx="1203">
                  <c:v>54.91</c:v>
                </c:pt>
                <c:pt idx="1204">
                  <c:v>54.92</c:v>
                </c:pt>
                <c:pt idx="1205">
                  <c:v>54.92</c:v>
                </c:pt>
                <c:pt idx="1206">
                  <c:v>54.93</c:v>
                </c:pt>
                <c:pt idx="1207">
                  <c:v>54.94</c:v>
                </c:pt>
                <c:pt idx="1208">
                  <c:v>54.96</c:v>
                </c:pt>
                <c:pt idx="1209">
                  <c:v>54.98</c:v>
                </c:pt>
                <c:pt idx="1210">
                  <c:v>54.99</c:v>
                </c:pt>
                <c:pt idx="1211">
                  <c:v>55.01</c:v>
                </c:pt>
                <c:pt idx="1212">
                  <c:v>55.03</c:v>
                </c:pt>
                <c:pt idx="1213">
                  <c:v>55.04</c:v>
                </c:pt>
                <c:pt idx="1214">
                  <c:v>55.05</c:v>
                </c:pt>
                <c:pt idx="1215">
                  <c:v>55.06</c:v>
                </c:pt>
                <c:pt idx="1216">
                  <c:v>55.06</c:v>
                </c:pt>
                <c:pt idx="1217">
                  <c:v>55.06</c:v>
                </c:pt>
                <c:pt idx="1218">
                  <c:v>55.07</c:v>
                </c:pt>
                <c:pt idx="1219">
                  <c:v>55.08</c:v>
                </c:pt>
                <c:pt idx="1220">
                  <c:v>55.08</c:v>
                </c:pt>
                <c:pt idx="1221">
                  <c:v>55.09</c:v>
                </c:pt>
                <c:pt idx="1222">
                  <c:v>55.1</c:v>
                </c:pt>
                <c:pt idx="1223">
                  <c:v>55.12</c:v>
                </c:pt>
                <c:pt idx="1224">
                  <c:v>55.12</c:v>
                </c:pt>
                <c:pt idx="1225">
                  <c:v>55.14</c:v>
                </c:pt>
                <c:pt idx="1226">
                  <c:v>55.14</c:v>
                </c:pt>
                <c:pt idx="1227">
                  <c:v>55.15</c:v>
                </c:pt>
                <c:pt idx="1228">
                  <c:v>55.15</c:v>
                </c:pt>
                <c:pt idx="1229">
                  <c:v>55.15</c:v>
                </c:pt>
                <c:pt idx="1230">
                  <c:v>55.15</c:v>
                </c:pt>
                <c:pt idx="1231">
                  <c:v>55.16</c:v>
                </c:pt>
                <c:pt idx="1232">
                  <c:v>55.16</c:v>
                </c:pt>
                <c:pt idx="1233">
                  <c:v>55.16</c:v>
                </c:pt>
                <c:pt idx="1234">
                  <c:v>55.16</c:v>
                </c:pt>
                <c:pt idx="1235">
                  <c:v>55.16</c:v>
                </c:pt>
                <c:pt idx="1236">
                  <c:v>55.16</c:v>
                </c:pt>
                <c:pt idx="1237">
                  <c:v>55.17</c:v>
                </c:pt>
                <c:pt idx="1238">
                  <c:v>55.18</c:v>
                </c:pt>
                <c:pt idx="1239">
                  <c:v>55.18</c:v>
                </c:pt>
                <c:pt idx="1240">
                  <c:v>55.19</c:v>
                </c:pt>
                <c:pt idx="1241">
                  <c:v>55.19</c:v>
                </c:pt>
                <c:pt idx="1242">
                  <c:v>55.19</c:v>
                </c:pt>
                <c:pt idx="1243">
                  <c:v>55.2</c:v>
                </c:pt>
                <c:pt idx="1244">
                  <c:v>55.2</c:v>
                </c:pt>
                <c:pt idx="1245">
                  <c:v>55.2</c:v>
                </c:pt>
                <c:pt idx="1246">
                  <c:v>55.2</c:v>
                </c:pt>
                <c:pt idx="1247">
                  <c:v>55.19</c:v>
                </c:pt>
                <c:pt idx="1248">
                  <c:v>55.2</c:v>
                </c:pt>
                <c:pt idx="1249">
                  <c:v>55.2</c:v>
                </c:pt>
                <c:pt idx="1250">
                  <c:v>55.2</c:v>
                </c:pt>
                <c:pt idx="1251">
                  <c:v>55.2</c:v>
                </c:pt>
                <c:pt idx="1252">
                  <c:v>55.2</c:v>
                </c:pt>
                <c:pt idx="1253">
                  <c:v>55.2</c:v>
                </c:pt>
                <c:pt idx="1254">
                  <c:v>55.19</c:v>
                </c:pt>
                <c:pt idx="1255">
                  <c:v>55.2</c:v>
                </c:pt>
                <c:pt idx="1256">
                  <c:v>55.2</c:v>
                </c:pt>
                <c:pt idx="1257">
                  <c:v>55.2</c:v>
                </c:pt>
                <c:pt idx="1258">
                  <c:v>55.2</c:v>
                </c:pt>
                <c:pt idx="1259">
                  <c:v>55.2</c:v>
                </c:pt>
                <c:pt idx="1260">
                  <c:v>55.2</c:v>
                </c:pt>
                <c:pt idx="1261">
                  <c:v>55.2</c:v>
                </c:pt>
                <c:pt idx="1262">
                  <c:v>55.2</c:v>
                </c:pt>
                <c:pt idx="1263">
                  <c:v>55.2</c:v>
                </c:pt>
                <c:pt idx="1264">
                  <c:v>55.2</c:v>
                </c:pt>
                <c:pt idx="1265">
                  <c:v>55.19</c:v>
                </c:pt>
                <c:pt idx="1266">
                  <c:v>55.19</c:v>
                </c:pt>
                <c:pt idx="1267">
                  <c:v>55.19</c:v>
                </c:pt>
                <c:pt idx="1268">
                  <c:v>55.18</c:v>
                </c:pt>
                <c:pt idx="1269">
                  <c:v>55.18</c:v>
                </c:pt>
                <c:pt idx="1270">
                  <c:v>55.17</c:v>
                </c:pt>
                <c:pt idx="1271">
                  <c:v>55.17</c:v>
                </c:pt>
                <c:pt idx="1272">
                  <c:v>55.16</c:v>
                </c:pt>
                <c:pt idx="1273">
                  <c:v>55.16</c:v>
                </c:pt>
                <c:pt idx="1274">
                  <c:v>55.15</c:v>
                </c:pt>
                <c:pt idx="1275">
                  <c:v>55.14</c:v>
                </c:pt>
                <c:pt idx="1276">
                  <c:v>55.14</c:v>
                </c:pt>
                <c:pt idx="1277">
                  <c:v>55.13</c:v>
                </c:pt>
                <c:pt idx="1278">
                  <c:v>55.12</c:v>
                </c:pt>
                <c:pt idx="1279">
                  <c:v>55.12</c:v>
                </c:pt>
                <c:pt idx="1280">
                  <c:v>55.12</c:v>
                </c:pt>
                <c:pt idx="1281">
                  <c:v>55.12</c:v>
                </c:pt>
                <c:pt idx="1282">
                  <c:v>55.12</c:v>
                </c:pt>
                <c:pt idx="1283">
                  <c:v>55.12</c:v>
                </c:pt>
                <c:pt idx="1284">
                  <c:v>55.11</c:v>
                </c:pt>
                <c:pt idx="1285">
                  <c:v>55.11</c:v>
                </c:pt>
                <c:pt idx="1286">
                  <c:v>55.1</c:v>
                </c:pt>
                <c:pt idx="1287">
                  <c:v>55.09</c:v>
                </c:pt>
                <c:pt idx="1288">
                  <c:v>55.08</c:v>
                </c:pt>
                <c:pt idx="1289">
                  <c:v>55.07</c:v>
                </c:pt>
                <c:pt idx="1290">
                  <c:v>55.07</c:v>
                </c:pt>
                <c:pt idx="1291">
                  <c:v>55.05</c:v>
                </c:pt>
                <c:pt idx="1292">
                  <c:v>55.05</c:v>
                </c:pt>
                <c:pt idx="1293">
                  <c:v>55.03</c:v>
                </c:pt>
                <c:pt idx="1294">
                  <c:v>55.02</c:v>
                </c:pt>
                <c:pt idx="1295">
                  <c:v>55.01</c:v>
                </c:pt>
                <c:pt idx="1296">
                  <c:v>55</c:v>
                </c:pt>
                <c:pt idx="1297">
                  <c:v>54.98</c:v>
                </c:pt>
                <c:pt idx="1298">
                  <c:v>54.97</c:v>
                </c:pt>
                <c:pt idx="1299">
                  <c:v>54.96</c:v>
                </c:pt>
                <c:pt idx="1300">
                  <c:v>54.96</c:v>
                </c:pt>
                <c:pt idx="1301">
                  <c:v>54.95</c:v>
                </c:pt>
                <c:pt idx="1302">
                  <c:v>54.94</c:v>
                </c:pt>
                <c:pt idx="1303">
                  <c:v>54.93</c:v>
                </c:pt>
                <c:pt idx="1304">
                  <c:v>54.93</c:v>
                </c:pt>
                <c:pt idx="1305">
                  <c:v>54.92</c:v>
                </c:pt>
                <c:pt idx="1306">
                  <c:v>54.92</c:v>
                </c:pt>
                <c:pt idx="1307">
                  <c:v>54.91</c:v>
                </c:pt>
                <c:pt idx="1308">
                  <c:v>54.9</c:v>
                </c:pt>
                <c:pt idx="1309">
                  <c:v>54.88</c:v>
                </c:pt>
                <c:pt idx="1310">
                  <c:v>54.87</c:v>
                </c:pt>
                <c:pt idx="1311">
                  <c:v>54.85</c:v>
                </c:pt>
                <c:pt idx="1312">
                  <c:v>54.84</c:v>
                </c:pt>
                <c:pt idx="1313">
                  <c:v>54.83</c:v>
                </c:pt>
                <c:pt idx="1314">
                  <c:v>54.82</c:v>
                </c:pt>
                <c:pt idx="1315">
                  <c:v>54.81</c:v>
                </c:pt>
                <c:pt idx="1316">
                  <c:v>54.8</c:v>
                </c:pt>
                <c:pt idx="1317">
                  <c:v>54.79</c:v>
                </c:pt>
                <c:pt idx="1318">
                  <c:v>54.78</c:v>
                </c:pt>
                <c:pt idx="1319">
                  <c:v>54.77</c:v>
                </c:pt>
                <c:pt idx="1320">
                  <c:v>54.76</c:v>
                </c:pt>
                <c:pt idx="1321">
                  <c:v>54.75</c:v>
                </c:pt>
                <c:pt idx="1322">
                  <c:v>54.75</c:v>
                </c:pt>
                <c:pt idx="1323">
                  <c:v>54.75</c:v>
                </c:pt>
                <c:pt idx="1324">
                  <c:v>54.74</c:v>
                </c:pt>
                <c:pt idx="1325">
                  <c:v>54.73</c:v>
                </c:pt>
                <c:pt idx="1326">
                  <c:v>54.72</c:v>
                </c:pt>
                <c:pt idx="1327">
                  <c:v>54.71</c:v>
                </c:pt>
                <c:pt idx="1328">
                  <c:v>54.7</c:v>
                </c:pt>
                <c:pt idx="1329">
                  <c:v>54.7</c:v>
                </c:pt>
                <c:pt idx="1330">
                  <c:v>54.69</c:v>
                </c:pt>
                <c:pt idx="1331">
                  <c:v>54.69</c:v>
                </c:pt>
                <c:pt idx="1332">
                  <c:v>54.69</c:v>
                </c:pt>
                <c:pt idx="1333">
                  <c:v>54.69</c:v>
                </c:pt>
                <c:pt idx="1334">
                  <c:v>54.68</c:v>
                </c:pt>
                <c:pt idx="1335">
                  <c:v>54.68</c:v>
                </c:pt>
                <c:pt idx="1336">
                  <c:v>54.68</c:v>
                </c:pt>
                <c:pt idx="1337">
                  <c:v>54.68</c:v>
                </c:pt>
                <c:pt idx="1338">
                  <c:v>54.68</c:v>
                </c:pt>
                <c:pt idx="1339">
                  <c:v>54.67</c:v>
                </c:pt>
                <c:pt idx="1340">
                  <c:v>54.67</c:v>
                </c:pt>
                <c:pt idx="1341">
                  <c:v>54.67</c:v>
                </c:pt>
                <c:pt idx="1342">
                  <c:v>54.67</c:v>
                </c:pt>
                <c:pt idx="1343">
                  <c:v>54.67</c:v>
                </c:pt>
                <c:pt idx="1344">
                  <c:v>54.67</c:v>
                </c:pt>
                <c:pt idx="1345">
                  <c:v>54.67</c:v>
                </c:pt>
                <c:pt idx="1346">
                  <c:v>54.67</c:v>
                </c:pt>
                <c:pt idx="1347">
                  <c:v>54.66</c:v>
                </c:pt>
                <c:pt idx="1348">
                  <c:v>54.66</c:v>
                </c:pt>
                <c:pt idx="1349">
                  <c:v>54.66</c:v>
                </c:pt>
                <c:pt idx="1350">
                  <c:v>54.66</c:v>
                </c:pt>
                <c:pt idx="1351">
                  <c:v>54.65</c:v>
                </c:pt>
                <c:pt idx="1352">
                  <c:v>54.65</c:v>
                </c:pt>
                <c:pt idx="1353">
                  <c:v>54.65</c:v>
                </c:pt>
                <c:pt idx="1354">
                  <c:v>54.65</c:v>
                </c:pt>
                <c:pt idx="1355">
                  <c:v>54.65</c:v>
                </c:pt>
                <c:pt idx="1356">
                  <c:v>54.64</c:v>
                </c:pt>
                <c:pt idx="1357">
                  <c:v>54.64</c:v>
                </c:pt>
                <c:pt idx="1358">
                  <c:v>54.64</c:v>
                </c:pt>
                <c:pt idx="1359">
                  <c:v>54.64</c:v>
                </c:pt>
                <c:pt idx="1360">
                  <c:v>54.64</c:v>
                </c:pt>
                <c:pt idx="1361">
                  <c:v>54.63</c:v>
                </c:pt>
                <c:pt idx="1362">
                  <c:v>54.63</c:v>
                </c:pt>
                <c:pt idx="1363">
                  <c:v>54.63</c:v>
                </c:pt>
                <c:pt idx="1364">
                  <c:v>54.63</c:v>
                </c:pt>
                <c:pt idx="1365">
                  <c:v>54.63</c:v>
                </c:pt>
                <c:pt idx="1366">
                  <c:v>54.63</c:v>
                </c:pt>
                <c:pt idx="1367">
                  <c:v>54.63</c:v>
                </c:pt>
                <c:pt idx="1368">
                  <c:v>54.62</c:v>
                </c:pt>
                <c:pt idx="1369">
                  <c:v>54.62</c:v>
                </c:pt>
                <c:pt idx="1370">
                  <c:v>54.61</c:v>
                </c:pt>
                <c:pt idx="1371">
                  <c:v>54.6</c:v>
                </c:pt>
                <c:pt idx="1372">
                  <c:v>54.59</c:v>
                </c:pt>
                <c:pt idx="1373">
                  <c:v>54.59</c:v>
                </c:pt>
                <c:pt idx="1374">
                  <c:v>54.58</c:v>
                </c:pt>
                <c:pt idx="1375">
                  <c:v>54.58</c:v>
                </c:pt>
                <c:pt idx="1376">
                  <c:v>54.57</c:v>
                </c:pt>
                <c:pt idx="1377">
                  <c:v>54.56</c:v>
                </c:pt>
                <c:pt idx="1378">
                  <c:v>54.56</c:v>
                </c:pt>
                <c:pt idx="1379">
                  <c:v>54.55</c:v>
                </c:pt>
                <c:pt idx="1380">
                  <c:v>54.54</c:v>
                </c:pt>
                <c:pt idx="1381">
                  <c:v>54.54</c:v>
                </c:pt>
                <c:pt idx="1382">
                  <c:v>54.53</c:v>
                </c:pt>
                <c:pt idx="1383">
                  <c:v>54.52</c:v>
                </c:pt>
                <c:pt idx="1384">
                  <c:v>54.51</c:v>
                </c:pt>
                <c:pt idx="1385">
                  <c:v>54.51</c:v>
                </c:pt>
                <c:pt idx="1386">
                  <c:v>54.51</c:v>
                </c:pt>
                <c:pt idx="1387">
                  <c:v>54.5</c:v>
                </c:pt>
                <c:pt idx="1388">
                  <c:v>54.49</c:v>
                </c:pt>
                <c:pt idx="1389">
                  <c:v>54.48</c:v>
                </c:pt>
                <c:pt idx="1390">
                  <c:v>54.47</c:v>
                </c:pt>
                <c:pt idx="1391">
                  <c:v>54.46</c:v>
                </c:pt>
                <c:pt idx="1392">
                  <c:v>54.45</c:v>
                </c:pt>
                <c:pt idx="1393">
                  <c:v>54.44</c:v>
                </c:pt>
                <c:pt idx="1394">
                  <c:v>54.44</c:v>
                </c:pt>
                <c:pt idx="1395">
                  <c:v>54.43</c:v>
                </c:pt>
                <c:pt idx="1396">
                  <c:v>54.43</c:v>
                </c:pt>
                <c:pt idx="1397">
                  <c:v>54.43</c:v>
                </c:pt>
                <c:pt idx="1398">
                  <c:v>54.43</c:v>
                </c:pt>
                <c:pt idx="1399">
                  <c:v>54.43</c:v>
                </c:pt>
                <c:pt idx="1400">
                  <c:v>54.42</c:v>
                </c:pt>
                <c:pt idx="1401">
                  <c:v>54.42</c:v>
                </c:pt>
                <c:pt idx="1402">
                  <c:v>54.41</c:v>
                </c:pt>
                <c:pt idx="1403">
                  <c:v>54.4</c:v>
                </c:pt>
                <c:pt idx="1404">
                  <c:v>54.4</c:v>
                </c:pt>
                <c:pt idx="1405">
                  <c:v>54.39</c:v>
                </c:pt>
                <c:pt idx="1406">
                  <c:v>54.38</c:v>
                </c:pt>
                <c:pt idx="1407">
                  <c:v>54.37</c:v>
                </c:pt>
                <c:pt idx="1408">
                  <c:v>54.37</c:v>
                </c:pt>
                <c:pt idx="1409">
                  <c:v>54.37</c:v>
                </c:pt>
                <c:pt idx="1410">
                  <c:v>54.36</c:v>
                </c:pt>
                <c:pt idx="1411">
                  <c:v>54.37</c:v>
                </c:pt>
                <c:pt idx="1412">
                  <c:v>54.36</c:v>
                </c:pt>
                <c:pt idx="1413">
                  <c:v>54.36</c:v>
                </c:pt>
                <c:pt idx="1414">
                  <c:v>54.36</c:v>
                </c:pt>
                <c:pt idx="1415">
                  <c:v>54.36</c:v>
                </c:pt>
                <c:pt idx="1416">
                  <c:v>54.36</c:v>
                </c:pt>
                <c:pt idx="1417">
                  <c:v>54.36</c:v>
                </c:pt>
                <c:pt idx="1418">
                  <c:v>54.35</c:v>
                </c:pt>
                <c:pt idx="1419">
                  <c:v>54.34</c:v>
                </c:pt>
                <c:pt idx="1420">
                  <c:v>54.34</c:v>
                </c:pt>
                <c:pt idx="1421">
                  <c:v>54.33</c:v>
                </c:pt>
                <c:pt idx="1422">
                  <c:v>54.33</c:v>
                </c:pt>
                <c:pt idx="1423">
                  <c:v>54.32</c:v>
                </c:pt>
                <c:pt idx="1424">
                  <c:v>54.32</c:v>
                </c:pt>
                <c:pt idx="1425">
                  <c:v>54.32</c:v>
                </c:pt>
                <c:pt idx="1426">
                  <c:v>54.31</c:v>
                </c:pt>
                <c:pt idx="1427">
                  <c:v>54.31</c:v>
                </c:pt>
                <c:pt idx="1428">
                  <c:v>54.31</c:v>
                </c:pt>
                <c:pt idx="1429">
                  <c:v>54.31</c:v>
                </c:pt>
                <c:pt idx="1430">
                  <c:v>54.31</c:v>
                </c:pt>
                <c:pt idx="1431">
                  <c:v>54.31</c:v>
                </c:pt>
                <c:pt idx="1432">
                  <c:v>54.31</c:v>
                </c:pt>
                <c:pt idx="1433">
                  <c:v>54.31</c:v>
                </c:pt>
                <c:pt idx="1434">
                  <c:v>54.3</c:v>
                </c:pt>
                <c:pt idx="1435">
                  <c:v>54.3</c:v>
                </c:pt>
                <c:pt idx="1436">
                  <c:v>54.29</c:v>
                </c:pt>
                <c:pt idx="1437">
                  <c:v>54.29</c:v>
                </c:pt>
                <c:pt idx="1438">
                  <c:v>54.29</c:v>
                </c:pt>
                <c:pt idx="1439">
                  <c:v>54.28</c:v>
                </c:pt>
                <c:pt idx="1440">
                  <c:v>54.28</c:v>
                </c:pt>
                <c:pt idx="1441">
                  <c:v>54.28</c:v>
                </c:pt>
                <c:pt idx="1442">
                  <c:v>54.28</c:v>
                </c:pt>
                <c:pt idx="1443">
                  <c:v>54.27</c:v>
                </c:pt>
                <c:pt idx="1444">
                  <c:v>54.27</c:v>
                </c:pt>
                <c:pt idx="1445">
                  <c:v>54.28</c:v>
                </c:pt>
                <c:pt idx="1446">
                  <c:v>54.28</c:v>
                </c:pt>
                <c:pt idx="1447">
                  <c:v>54.28</c:v>
                </c:pt>
                <c:pt idx="1448">
                  <c:v>54.28</c:v>
                </c:pt>
                <c:pt idx="1449">
                  <c:v>54.28</c:v>
                </c:pt>
                <c:pt idx="1450">
                  <c:v>54.28</c:v>
                </c:pt>
                <c:pt idx="1451">
                  <c:v>54.28</c:v>
                </c:pt>
                <c:pt idx="1452">
                  <c:v>54.28</c:v>
                </c:pt>
                <c:pt idx="1453">
                  <c:v>54.29</c:v>
                </c:pt>
                <c:pt idx="1454">
                  <c:v>54.28</c:v>
                </c:pt>
                <c:pt idx="1455">
                  <c:v>54.28</c:v>
                </c:pt>
                <c:pt idx="1456">
                  <c:v>54.28</c:v>
                </c:pt>
                <c:pt idx="1457">
                  <c:v>54.28</c:v>
                </c:pt>
                <c:pt idx="1458">
                  <c:v>54.29</c:v>
                </c:pt>
                <c:pt idx="1459">
                  <c:v>54.29</c:v>
                </c:pt>
                <c:pt idx="1460">
                  <c:v>54.29</c:v>
                </c:pt>
                <c:pt idx="1461">
                  <c:v>54.29</c:v>
                </c:pt>
                <c:pt idx="1462">
                  <c:v>54.29</c:v>
                </c:pt>
                <c:pt idx="1463">
                  <c:v>54.3</c:v>
                </c:pt>
                <c:pt idx="1464">
                  <c:v>54.3</c:v>
                </c:pt>
                <c:pt idx="1465">
                  <c:v>54.3</c:v>
                </c:pt>
                <c:pt idx="1466">
                  <c:v>54.3</c:v>
                </c:pt>
                <c:pt idx="1467">
                  <c:v>54.3</c:v>
                </c:pt>
                <c:pt idx="1468">
                  <c:v>54.3</c:v>
                </c:pt>
                <c:pt idx="1469">
                  <c:v>54.29</c:v>
                </c:pt>
                <c:pt idx="1470">
                  <c:v>54.29</c:v>
                </c:pt>
                <c:pt idx="1471">
                  <c:v>54.29</c:v>
                </c:pt>
                <c:pt idx="1472">
                  <c:v>54.29</c:v>
                </c:pt>
                <c:pt idx="1473">
                  <c:v>54.3</c:v>
                </c:pt>
                <c:pt idx="1474">
                  <c:v>54.3</c:v>
                </c:pt>
                <c:pt idx="1475">
                  <c:v>54.31</c:v>
                </c:pt>
                <c:pt idx="1476">
                  <c:v>54.31</c:v>
                </c:pt>
                <c:pt idx="1477">
                  <c:v>54.32</c:v>
                </c:pt>
                <c:pt idx="1478">
                  <c:v>54.33</c:v>
                </c:pt>
                <c:pt idx="1479">
                  <c:v>54.34</c:v>
                </c:pt>
                <c:pt idx="1480">
                  <c:v>54.34</c:v>
                </c:pt>
                <c:pt idx="1481">
                  <c:v>54.34</c:v>
                </c:pt>
                <c:pt idx="1482">
                  <c:v>54.36</c:v>
                </c:pt>
                <c:pt idx="1483">
                  <c:v>54.36</c:v>
                </c:pt>
                <c:pt idx="1484">
                  <c:v>54.37</c:v>
                </c:pt>
                <c:pt idx="1485">
                  <c:v>54.39</c:v>
                </c:pt>
                <c:pt idx="1486">
                  <c:v>54.39</c:v>
                </c:pt>
                <c:pt idx="1487">
                  <c:v>54.39</c:v>
                </c:pt>
                <c:pt idx="1488">
                  <c:v>54.4</c:v>
                </c:pt>
                <c:pt idx="1489">
                  <c:v>54.4</c:v>
                </c:pt>
                <c:pt idx="1490">
                  <c:v>54.4</c:v>
                </c:pt>
                <c:pt idx="1491">
                  <c:v>54.41</c:v>
                </c:pt>
                <c:pt idx="1492">
                  <c:v>54.41</c:v>
                </c:pt>
                <c:pt idx="1493">
                  <c:v>54.41</c:v>
                </c:pt>
                <c:pt idx="1494">
                  <c:v>54.41</c:v>
                </c:pt>
                <c:pt idx="1495">
                  <c:v>54.42</c:v>
                </c:pt>
                <c:pt idx="1496">
                  <c:v>54.43</c:v>
                </c:pt>
                <c:pt idx="1497">
                  <c:v>54.44</c:v>
                </c:pt>
                <c:pt idx="1498">
                  <c:v>54.44</c:v>
                </c:pt>
                <c:pt idx="1499">
                  <c:v>54.45</c:v>
                </c:pt>
                <c:pt idx="1500">
                  <c:v>54.46</c:v>
                </c:pt>
                <c:pt idx="1501">
                  <c:v>54.46</c:v>
                </c:pt>
                <c:pt idx="1502">
                  <c:v>54.46</c:v>
                </c:pt>
                <c:pt idx="1503">
                  <c:v>54.47</c:v>
                </c:pt>
                <c:pt idx="1504">
                  <c:v>54.48</c:v>
                </c:pt>
                <c:pt idx="1505">
                  <c:v>54.49</c:v>
                </c:pt>
                <c:pt idx="1506">
                  <c:v>54.5</c:v>
                </c:pt>
                <c:pt idx="1507">
                  <c:v>54.51</c:v>
                </c:pt>
                <c:pt idx="1508">
                  <c:v>54.52</c:v>
                </c:pt>
                <c:pt idx="1509">
                  <c:v>54.53</c:v>
                </c:pt>
                <c:pt idx="1510">
                  <c:v>54.54</c:v>
                </c:pt>
                <c:pt idx="1511">
                  <c:v>54.54</c:v>
                </c:pt>
                <c:pt idx="1512">
                  <c:v>54.55</c:v>
                </c:pt>
                <c:pt idx="1513">
                  <c:v>54.56</c:v>
                </c:pt>
                <c:pt idx="1514">
                  <c:v>54.56</c:v>
                </c:pt>
                <c:pt idx="1515">
                  <c:v>54.57</c:v>
                </c:pt>
                <c:pt idx="1516">
                  <c:v>54.57</c:v>
                </c:pt>
                <c:pt idx="1517">
                  <c:v>54.58</c:v>
                </c:pt>
                <c:pt idx="1518">
                  <c:v>54.59</c:v>
                </c:pt>
                <c:pt idx="1519">
                  <c:v>54.59</c:v>
                </c:pt>
                <c:pt idx="1520">
                  <c:v>54.59</c:v>
                </c:pt>
                <c:pt idx="1521">
                  <c:v>54.6</c:v>
                </c:pt>
                <c:pt idx="1522">
                  <c:v>54.61</c:v>
                </c:pt>
                <c:pt idx="1523">
                  <c:v>54.61</c:v>
                </c:pt>
                <c:pt idx="1524">
                  <c:v>54.61</c:v>
                </c:pt>
                <c:pt idx="1525">
                  <c:v>54.61</c:v>
                </c:pt>
                <c:pt idx="1526">
                  <c:v>54.61</c:v>
                </c:pt>
                <c:pt idx="1527">
                  <c:v>54.61</c:v>
                </c:pt>
                <c:pt idx="1528">
                  <c:v>54.62</c:v>
                </c:pt>
                <c:pt idx="1529">
                  <c:v>54.62</c:v>
                </c:pt>
                <c:pt idx="1530">
                  <c:v>54.63</c:v>
                </c:pt>
                <c:pt idx="1531">
                  <c:v>54.63</c:v>
                </c:pt>
                <c:pt idx="1532">
                  <c:v>54.64</c:v>
                </c:pt>
                <c:pt idx="1533">
                  <c:v>54.64</c:v>
                </c:pt>
                <c:pt idx="1534">
                  <c:v>54.64</c:v>
                </c:pt>
                <c:pt idx="1535">
                  <c:v>54.65</c:v>
                </c:pt>
                <c:pt idx="1536">
                  <c:v>54.65</c:v>
                </c:pt>
                <c:pt idx="1537">
                  <c:v>54.65</c:v>
                </c:pt>
                <c:pt idx="1538">
                  <c:v>54.65</c:v>
                </c:pt>
                <c:pt idx="1539">
                  <c:v>54.65</c:v>
                </c:pt>
                <c:pt idx="1540">
                  <c:v>54.66</c:v>
                </c:pt>
                <c:pt idx="1541">
                  <c:v>54.66</c:v>
                </c:pt>
                <c:pt idx="1542">
                  <c:v>54.66</c:v>
                </c:pt>
                <c:pt idx="1543">
                  <c:v>54.67</c:v>
                </c:pt>
                <c:pt idx="1544">
                  <c:v>54.68</c:v>
                </c:pt>
                <c:pt idx="1545">
                  <c:v>54.68</c:v>
                </c:pt>
                <c:pt idx="1546">
                  <c:v>54.69</c:v>
                </c:pt>
                <c:pt idx="1547">
                  <c:v>54.69</c:v>
                </c:pt>
                <c:pt idx="1548">
                  <c:v>54.69</c:v>
                </c:pt>
                <c:pt idx="1549">
                  <c:v>54.69</c:v>
                </c:pt>
                <c:pt idx="1550">
                  <c:v>54.7</c:v>
                </c:pt>
                <c:pt idx="1551">
                  <c:v>54.7</c:v>
                </c:pt>
                <c:pt idx="1552">
                  <c:v>54.7</c:v>
                </c:pt>
                <c:pt idx="1553">
                  <c:v>54.7</c:v>
                </c:pt>
                <c:pt idx="1554">
                  <c:v>54.71</c:v>
                </c:pt>
                <c:pt idx="1555">
                  <c:v>54.71</c:v>
                </c:pt>
                <c:pt idx="1556">
                  <c:v>54.72</c:v>
                </c:pt>
                <c:pt idx="1557">
                  <c:v>54.72</c:v>
                </c:pt>
                <c:pt idx="1558">
                  <c:v>54.73</c:v>
                </c:pt>
                <c:pt idx="1559">
                  <c:v>54.73</c:v>
                </c:pt>
                <c:pt idx="1560">
                  <c:v>54.73</c:v>
                </c:pt>
                <c:pt idx="1561">
                  <c:v>54.74</c:v>
                </c:pt>
                <c:pt idx="1562">
                  <c:v>54.74</c:v>
                </c:pt>
                <c:pt idx="1563">
                  <c:v>54.75</c:v>
                </c:pt>
                <c:pt idx="1564">
                  <c:v>54.75</c:v>
                </c:pt>
                <c:pt idx="1565">
                  <c:v>54.75</c:v>
                </c:pt>
                <c:pt idx="1566">
                  <c:v>54.76</c:v>
                </c:pt>
                <c:pt idx="1567">
                  <c:v>54.77</c:v>
                </c:pt>
                <c:pt idx="1568">
                  <c:v>54.78</c:v>
                </c:pt>
                <c:pt idx="1569">
                  <c:v>54.79</c:v>
                </c:pt>
                <c:pt idx="1570">
                  <c:v>54.8</c:v>
                </c:pt>
                <c:pt idx="1571">
                  <c:v>54.8</c:v>
                </c:pt>
                <c:pt idx="1572">
                  <c:v>54.81</c:v>
                </c:pt>
                <c:pt idx="1573">
                  <c:v>54.81</c:v>
                </c:pt>
                <c:pt idx="1574">
                  <c:v>54.81</c:v>
                </c:pt>
                <c:pt idx="1575">
                  <c:v>54.81</c:v>
                </c:pt>
                <c:pt idx="1576">
                  <c:v>54.82</c:v>
                </c:pt>
                <c:pt idx="1577">
                  <c:v>54.83</c:v>
                </c:pt>
                <c:pt idx="1578">
                  <c:v>54.83</c:v>
                </c:pt>
                <c:pt idx="1579">
                  <c:v>54.84</c:v>
                </c:pt>
                <c:pt idx="1580">
                  <c:v>54.83</c:v>
                </c:pt>
                <c:pt idx="1581">
                  <c:v>54.84</c:v>
                </c:pt>
                <c:pt idx="1582">
                  <c:v>54.85</c:v>
                </c:pt>
                <c:pt idx="1583">
                  <c:v>54.85</c:v>
                </c:pt>
                <c:pt idx="1584">
                  <c:v>54.86</c:v>
                </c:pt>
                <c:pt idx="1585">
                  <c:v>54.86</c:v>
                </c:pt>
                <c:pt idx="1586">
                  <c:v>54.87</c:v>
                </c:pt>
                <c:pt idx="1587">
                  <c:v>54.87</c:v>
                </c:pt>
                <c:pt idx="1588">
                  <c:v>54.88</c:v>
                </c:pt>
                <c:pt idx="1589">
                  <c:v>54.88</c:v>
                </c:pt>
                <c:pt idx="1590">
                  <c:v>54.89</c:v>
                </c:pt>
                <c:pt idx="1591">
                  <c:v>54.89</c:v>
                </c:pt>
                <c:pt idx="1592">
                  <c:v>54.9</c:v>
                </c:pt>
                <c:pt idx="1593">
                  <c:v>54.89</c:v>
                </c:pt>
                <c:pt idx="1594">
                  <c:v>54.89</c:v>
                </c:pt>
                <c:pt idx="1595">
                  <c:v>54.89</c:v>
                </c:pt>
                <c:pt idx="1596">
                  <c:v>54.9</c:v>
                </c:pt>
                <c:pt idx="1597">
                  <c:v>54.9</c:v>
                </c:pt>
                <c:pt idx="1598">
                  <c:v>54.91</c:v>
                </c:pt>
                <c:pt idx="1599">
                  <c:v>54.91</c:v>
                </c:pt>
                <c:pt idx="1600">
                  <c:v>54.92</c:v>
                </c:pt>
                <c:pt idx="1601">
                  <c:v>54.92</c:v>
                </c:pt>
                <c:pt idx="1602">
                  <c:v>54.93</c:v>
                </c:pt>
                <c:pt idx="1603">
                  <c:v>54.94</c:v>
                </c:pt>
                <c:pt idx="1604">
                  <c:v>54.94</c:v>
                </c:pt>
                <c:pt idx="1605">
                  <c:v>54.94</c:v>
                </c:pt>
                <c:pt idx="1606">
                  <c:v>54.95</c:v>
                </c:pt>
                <c:pt idx="1607">
                  <c:v>54.96</c:v>
                </c:pt>
                <c:pt idx="1608">
                  <c:v>54.96</c:v>
                </c:pt>
                <c:pt idx="1609">
                  <c:v>54.96</c:v>
                </c:pt>
                <c:pt idx="1610">
                  <c:v>54.96</c:v>
                </c:pt>
                <c:pt idx="1611">
                  <c:v>54.96</c:v>
                </c:pt>
                <c:pt idx="1612">
                  <c:v>54.96</c:v>
                </c:pt>
                <c:pt idx="1613">
                  <c:v>54.96</c:v>
                </c:pt>
                <c:pt idx="1614">
                  <c:v>54.96</c:v>
                </c:pt>
                <c:pt idx="1615">
                  <c:v>54.96</c:v>
                </c:pt>
                <c:pt idx="1616">
                  <c:v>54.96</c:v>
                </c:pt>
                <c:pt idx="1617">
                  <c:v>54.96</c:v>
                </c:pt>
                <c:pt idx="1618">
                  <c:v>54.96</c:v>
                </c:pt>
                <c:pt idx="1619">
                  <c:v>54.96</c:v>
                </c:pt>
                <c:pt idx="1620">
                  <c:v>54.96</c:v>
                </c:pt>
                <c:pt idx="1621">
                  <c:v>54.95</c:v>
                </c:pt>
                <c:pt idx="1622">
                  <c:v>54.95</c:v>
                </c:pt>
                <c:pt idx="1623">
                  <c:v>54.95</c:v>
                </c:pt>
                <c:pt idx="1624">
                  <c:v>54.96</c:v>
                </c:pt>
                <c:pt idx="1625">
                  <c:v>54.96</c:v>
                </c:pt>
                <c:pt idx="1626">
                  <c:v>54.96</c:v>
                </c:pt>
                <c:pt idx="1627">
                  <c:v>54.96</c:v>
                </c:pt>
                <c:pt idx="1628">
                  <c:v>54.96</c:v>
                </c:pt>
                <c:pt idx="1629">
                  <c:v>54.96</c:v>
                </c:pt>
                <c:pt idx="1630">
                  <c:v>54.96</c:v>
                </c:pt>
                <c:pt idx="1631">
                  <c:v>54.96</c:v>
                </c:pt>
                <c:pt idx="1632">
                  <c:v>54.96</c:v>
                </c:pt>
                <c:pt idx="1633">
                  <c:v>54.96</c:v>
                </c:pt>
                <c:pt idx="1634">
                  <c:v>54.95</c:v>
                </c:pt>
                <c:pt idx="1635">
                  <c:v>54.95</c:v>
                </c:pt>
                <c:pt idx="1636">
                  <c:v>54.95</c:v>
                </c:pt>
                <c:pt idx="1637">
                  <c:v>54.94</c:v>
                </c:pt>
                <c:pt idx="1638">
                  <c:v>54.94</c:v>
                </c:pt>
                <c:pt idx="1639">
                  <c:v>54.94</c:v>
                </c:pt>
                <c:pt idx="1640">
                  <c:v>54.94</c:v>
                </c:pt>
                <c:pt idx="1641">
                  <c:v>54.93</c:v>
                </c:pt>
                <c:pt idx="1642">
                  <c:v>54.92</c:v>
                </c:pt>
                <c:pt idx="1643">
                  <c:v>54.92</c:v>
                </c:pt>
                <c:pt idx="1644">
                  <c:v>54.91</c:v>
                </c:pt>
                <c:pt idx="1645">
                  <c:v>54.91</c:v>
                </c:pt>
                <c:pt idx="1646">
                  <c:v>54.91</c:v>
                </c:pt>
                <c:pt idx="1647">
                  <c:v>54.91</c:v>
                </c:pt>
                <c:pt idx="1648">
                  <c:v>54.9</c:v>
                </c:pt>
                <c:pt idx="1649">
                  <c:v>54.9</c:v>
                </c:pt>
                <c:pt idx="1650">
                  <c:v>54.9</c:v>
                </c:pt>
                <c:pt idx="1651">
                  <c:v>54.89</c:v>
                </c:pt>
                <c:pt idx="1652">
                  <c:v>54.89</c:v>
                </c:pt>
                <c:pt idx="1653">
                  <c:v>54.89</c:v>
                </c:pt>
                <c:pt idx="1654">
                  <c:v>54.88</c:v>
                </c:pt>
                <c:pt idx="1655">
                  <c:v>54.88</c:v>
                </c:pt>
                <c:pt idx="1656">
                  <c:v>54.88</c:v>
                </c:pt>
                <c:pt idx="1657">
                  <c:v>54.88</c:v>
                </c:pt>
                <c:pt idx="1658">
                  <c:v>54.88</c:v>
                </c:pt>
                <c:pt idx="1659">
                  <c:v>54.87</c:v>
                </c:pt>
                <c:pt idx="1660">
                  <c:v>54.87</c:v>
                </c:pt>
                <c:pt idx="1661">
                  <c:v>54.87</c:v>
                </c:pt>
                <c:pt idx="1662">
                  <c:v>54.86</c:v>
                </c:pt>
                <c:pt idx="1663">
                  <c:v>54.85</c:v>
                </c:pt>
                <c:pt idx="1664">
                  <c:v>54.85</c:v>
                </c:pt>
                <c:pt idx="1665">
                  <c:v>54.85</c:v>
                </c:pt>
                <c:pt idx="1666">
                  <c:v>54.85</c:v>
                </c:pt>
                <c:pt idx="1667">
                  <c:v>54.84</c:v>
                </c:pt>
                <c:pt idx="1668">
                  <c:v>54.84</c:v>
                </c:pt>
                <c:pt idx="1669">
                  <c:v>54.83</c:v>
                </c:pt>
                <c:pt idx="1670">
                  <c:v>54.83</c:v>
                </c:pt>
                <c:pt idx="1671">
                  <c:v>54.83</c:v>
                </c:pt>
                <c:pt idx="1672">
                  <c:v>54.83</c:v>
                </c:pt>
                <c:pt idx="1673">
                  <c:v>54.83</c:v>
                </c:pt>
                <c:pt idx="1674">
                  <c:v>54.82</c:v>
                </c:pt>
                <c:pt idx="1675">
                  <c:v>54.83</c:v>
                </c:pt>
                <c:pt idx="1676">
                  <c:v>54.82</c:v>
                </c:pt>
                <c:pt idx="1677">
                  <c:v>54.82</c:v>
                </c:pt>
                <c:pt idx="1678">
                  <c:v>54.82</c:v>
                </c:pt>
                <c:pt idx="1679">
                  <c:v>54.83</c:v>
                </c:pt>
                <c:pt idx="1680">
                  <c:v>54.82</c:v>
                </c:pt>
                <c:pt idx="1681">
                  <c:v>54.83</c:v>
                </c:pt>
                <c:pt idx="1682">
                  <c:v>54.83</c:v>
                </c:pt>
                <c:pt idx="1683">
                  <c:v>54.83</c:v>
                </c:pt>
                <c:pt idx="1684">
                  <c:v>54.83</c:v>
                </c:pt>
                <c:pt idx="1685">
                  <c:v>54.83</c:v>
                </c:pt>
                <c:pt idx="1686">
                  <c:v>54.83</c:v>
                </c:pt>
                <c:pt idx="1687">
                  <c:v>54.84</c:v>
                </c:pt>
                <c:pt idx="1688">
                  <c:v>54.84</c:v>
                </c:pt>
                <c:pt idx="1689">
                  <c:v>54.84</c:v>
                </c:pt>
                <c:pt idx="1690">
                  <c:v>54.84</c:v>
                </c:pt>
                <c:pt idx="1691">
                  <c:v>54.84</c:v>
                </c:pt>
                <c:pt idx="1692">
                  <c:v>54.84</c:v>
                </c:pt>
                <c:pt idx="1693">
                  <c:v>54.85</c:v>
                </c:pt>
                <c:pt idx="1694">
                  <c:v>54.85</c:v>
                </c:pt>
                <c:pt idx="1695">
                  <c:v>54.85</c:v>
                </c:pt>
                <c:pt idx="1696">
                  <c:v>54.84</c:v>
                </c:pt>
                <c:pt idx="1697">
                  <c:v>54.84</c:v>
                </c:pt>
                <c:pt idx="1698">
                  <c:v>54.84</c:v>
                </c:pt>
                <c:pt idx="1699">
                  <c:v>54.85</c:v>
                </c:pt>
                <c:pt idx="1700">
                  <c:v>54.85</c:v>
                </c:pt>
                <c:pt idx="1701">
                  <c:v>54.85</c:v>
                </c:pt>
                <c:pt idx="1702">
                  <c:v>54.85</c:v>
                </c:pt>
                <c:pt idx="1703">
                  <c:v>54.85</c:v>
                </c:pt>
                <c:pt idx="1704">
                  <c:v>54.86</c:v>
                </c:pt>
                <c:pt idx="1705">
                  <c:v>54.87</c:v>
                </c:pt>
                <c:pt idx="1706">
                  <c:v>54.87</c:v>
                </c:pt>
                <c:pt idx="1707">
                  <c:v>54.88</c:v>
                </c:pt>
                <c:pt idx="1708">
                  <c:v>54.88</c:v>
                </c:pt>
                <c:pt idx="1709">
                  <c:v>54.88</c:v>
                </c:pt>
                <c:pt idx="1710">
                  <c:v>54.89</c:v>
                </c:pt>
                <c:pt idx="1711">
                  <c:v>54.89</c:v>
                </c:pt>
                <c:pt idx="1712">
                  <c:v>54.9</c:v>
                </c:pt>
                <c:pt idx="1713">
                  <c:v>54.91</c:v>
                </c:pt>
                <c:pt idx="1714">
                  <c:v>54.91</c:v>
                </c:pt>
                <c:pt idx="1715">
                  <c:v>54.92</c:v>
                </c:pt>
                <c:pt idx="1716">
                  <c:v>54.92</c:v>
                </c:pt>
                <c:pt idx="1717">
                  <c:v>54.92</c:v>
                </c:pt>
                <c:pt idx="1718">
                  <c:v>54.92</c:v>
                </c:pt>
                <c:pt idx="1719">
                  <c:v>54.92</c:v>
                </c:pt>
                <c:pt idx="1720">
                  <c:v>54.93</c:v>
                </c:pt>
                <c:pt idx="1721">
                  <c:v>54.92</c:v>
                </c:pt>
                <c:pt idx="1722">
                  <c:v>54.93</c:v>
                </c:pt>
                <c:pt idx="1723">
                  <c:v>54.93</c:v>
                </c:pt>
                <c:pt idx="1724">
                  <c:v>54.94</c:v>
                </c:pt>
                <c:pt idx="1725">
                  <c:v>54.95</c:v>
                </c:pt>
                <c:pt idx="1726">
                  <c:v>54.96</c:v>
                </c:pt>
                <c:pt idx="1727">
                  <c:v>54.97</c:v>
                </c:pt>
                <c:pt idx="1728">
                  <c:v>54.98</c:v>
                </c:pt>
                <c:pt idx="1729">
                  <c:v>54.98</c:v>
                </c:pt>
                <c:pt idx="1730">
                  <c:v>54.98</c:v>
                </c:pt>
                <c:pt idx="1731">
                  <c:v>54.98</c:v>
                </c:pt>
                <c:pt idx="1732">
                  <c:v>54.98</c:v>
                </c:pt>
                <c:pt idx="1733">
                  <c:v>54.99</c:v>
                </c:pt>
                <c:pt idx="1734">
                  <c:v>54.99</c:v>
                </c:pt>
                <c:pt idx="1735">
                  <c:v>55</c:v>
                </c:pt>
                <c:pt idx="1736">
                  <c:v>55</c:v>
                </c:pt>
                <c:pt idx="1737">
                  <c:v>55.01</c:v>
                </c:pt>
                <c:pt idx="1738">
                  <c:v>55.01</c:v>
                </c:pt>
                <c:pt idx="1739">
                  <c:v>55.02</c:v>
                </c:pt>
                <c:pt idx="1740">
                  <c:v>55.02</c:v>
                </c:pt>
                <c:pt idx="1741">
                  <c:v>55.02</c:v>
                </c:pt>
                <c:pt idx="1742">
                  <c:v>55.03</c:v>
                </c:pt>
                <c:pt idx="1743">
                  <c:v>55.03</c:v>
                </c:pt>
                <c:pt idx="1744">
                  <c:v>55.03</c:v>
                </c:pt>
                <c:pt idx="1745">
                  <c:v>55.04</c:v>
                </c:pt>
                <c:pt idx="1746">
                  <c:v>55.04</c:v>
                </c:pt>
                <c:pt idx="1747">
                  <c:v>55.04</c:v>
                </c:pt>
                <c:pt idx="1748">
                  <c:v>55.04</c:v>
                </c:pt>
                <c:pt idx="1749">
                  <c:v>55.03</c:v>
                </c:pt>
                <c:pt idx="1750">
                  <c:v>55.03</c:v>
                </c:pt>
                <c:pt idx="1751">
                  <c:v>55.03</c:v>
                </c:pt>
                <c:pt idx="1752">
                  <c:v>55.03</c:v>
                </c:pt>
                <c:pt idx="1753">
                  <c:v>55.03</c:v>
                </c:pt>
                <c:pt idx="1754">
                  <c:v>55.03</c:v>
                </c:pt>
                <c:pt idx="1755">
                  <c:v>55.03</c:v>
                </c:pt>
                <c:pt idx="1756">
                  <c:v>55.03</c:v>
                </c:pt>
                <c:pt idx="1757">
                  <c:v>55.03</c:v>
                </c:pt>
                <c:pt idx="1758">
                  <c:v>55.03</c:v>
                </c:pt>
                <c:pt idx="1759">
                  <c:v>55.03</c:v>
                </c:pt>
                <c:pt idx="1760">
                  <c:v>55.03</c:v>
                </c:pt>
                <c:pt idx="1761">
                  <c:v>55.03</c:v>
                </c:pt>
                <c:pt idx="1762">
                  <c:v>55.03</c:v>
                </c:pt>
                <c:pt idx="1763">
                  <c:v>55.03</c:v>
                </c:pt>
                <c:pt idx="1764">
                  <c:v>55.03</c:v>
                </c:pt>
                <c:pt idx="1765">
                  <c:v>55.03</c:v>
                </c:pt>
                <c:pt idx="1766">
                  <c:v>55.03</c:v>
                </c:pt>
                <c:pt idx="1767">
                  <c:v>55.03</c:v>
                </c:pt>
                <c:pt idx="1768">
                  <c:v>55.03</c:v>
                </c:pt>
                <c:pt idx="1769">
                  <c:v>55.02</c:v>
                </c:pt>
                <c:pt idx="1770">
                  <c:v>55.01</c:v>
                </c:pt>
                <c:pt idx="1771">
                  <c:v>55.01</c:v>
                </c:pt>
                <c:pt idx="1772">
                  <c:v>55</c:v>
                </c:pt>
                <c:pt idx="1773">
                  <c:v>55</c:v>
                </c:pt>
                <c:pt idx="1774">
                  <c:v>55</c:v>
                </c:pt>
                <c:pt idx="1775">
                  <c:v>54.99</c:v>
                </c:pt>
                <c:pt idx="1776">
                  <c:v>54.99</c:v>
                </c:pt>
                <c:pt idx="1777">
                  <c:v>54.99</c:v>
                </c:pt>
                <c:pt idx="1778">
                  <c:v>54.98</c:v>
                </c:pt>
                <c:pt idx="1779">
                  <c:v>54.98</c:v>
                </c:pt>
                <c:pt idx="1780">
                  <c:v>54.98</c:v>
                </c:pt>
                <c:pt idx="1781">
                  <c:v>54.98</c:v>
                </c:pt>
                <c:pt idx="1782">
                  <c:v>54.98</c:v>
                </c:pt>
                <c:pt idx="1783">
                  <c:v>54.97</c:v>
                </c:pt>
                <c:pt idx="1784">
                  <c:v>54.98</c:v>
                </c:pt>
                <c:pt idx="1785">
                  <c:v>54.97</c:v>
                </c:pt>
                <c:pt idx="1786">
                  <c:v>54.97</c:v>
                </c:pt>
                <c:pt idx="1787">
                  <c:v>54.96</c:v>
                </c:pt>
                <c:pt idx="1788">
                  <c:v>54.96</c:v>
                </c:pt>
                <c:pt idx="1789">
                  <c:v>54.96</c:v>
                </c:pt>
                <c:pt idx="1790">
                  <c:v>54.96</c:v>
                </c:pt>
                <c:pt idx="1791">
                  <c:v>54.95</c:v>
                </c:pt>
                <c:pt idx="1792">
                  <c:v>54.95</c:v>
                </c:pt>
                <c:pt idx="1793">
                  <c:v>54.94</c:v>
                </c:pt>
                <c:pt idx="1794">
                  <c:v>54.94</c:v>
                </c:pt>
                <c:pt idx="1795">
                  <c:v>54.94</c:v>
                </c:pt>
                <c:pt idx="1796">
                  <c:v>54.94</c:v>
                </c:pt>
                <c:pt idx="1797">
                  <c:v>54.95</c:v>
                </c:pt>
                <c:pt idx="1798">
                  <c:v>54.94</c:v>
                </c:pt>
                <c:pt idx="1799">
                  <c:v>54.94</c:v>
                </c:pt>
                <c:pt idx="1800">
                  <c:v>54.94</c:v>
                </c:pt>
                <c:pt idx="1801">
                  <c:v>54.94</c:v>
                </c:pt>
                <c:pt idx="1802">
                  <c:v>54.93</c:v>
                </c:pt>
                <c:pt idx="1803">
                  <c:v>54.92</c:v>
                </c:pt>
                <c:pt idx="1804">
                  <c:v>54.91</c:v>
                </c:pt>
                <c:pt idx="1805">
                  <c:v>54.91</c:v>
                </c:pt>
                <c:pt idx="1806">
                  <c:v>54.91</c:v>
                </c:pt>
                <c:pt idx="1807">
                  <c:v>54.9</c:v>
                </c:pt>
                <c:pt idx="1808">
                  <c:v>54.91</c:v>
                </c:pt>
                <c:pt idx="1809">
                  <c:v>54.9</c:v>
                </c:pt>
                <c:pt idx="1810">
                  <c:v>54.9</c:v>
                </c:pt>
                <c:pt idx="1811">
                  <c:v>54.9</c:v>
                </c:pt>
                <c:pt idx="1812">
                  <c:v>54.89</c:v>
                </c:pt>
                <c:pt idx="1813">
                  <c:v>54.89</c:v>
                </c:pt>
                <c:pt idx="1814">
                  <c:v>54.89</c:v>
                </c:pt>
                <c:pt idx="1815">
                  <c:v>54.89</c:v>
                </c:pt>
                <c:pt idx="1816">
                  <c:v>54.88</c:v>
                </c:pt>
                <c:pt idx="1817">
                  <c:v>54.88</c:v>
                </c:pt>
                <c:pt idx="1818">
                  <c:v>54.87</c:v>
                </c:pt>
                <c:pt idx="1819">
                  <c:v>54.87</c:v>
                </c:pt>
                <c:pt idx="1820">
                  <c:v>54.87</c:v>
                </c:pt>
                <c:pt idx="1821">
                  <c:v>54.87</c:v>
                </c:pt>
                <c:pt idx="1822">
                  <c:v>54.86</c:v>
                </c:pt>
                <c:pt idx="1823">
                  <c:v>54.85</c:v>
                </c:pt>
                <c:pt idx="1824">
                  <c:v>54.85</c:v>
                </c:pt>
                <c:pt idx="1825">
                  <c:v>54.85</c:v>
                </c:pt>
                <c:pt idx="1826">
                  <c:v>54.84</c:v>
                </c:pt>
                <c:pt idx="1827">
                  <c:v>54.84</c:v>
                </c:pt>
                <c:pt idx="1828">
                  <c:v>54.84</c:v>
                </c:pt>
                <c:pt idx="1829">
                  <c:v>54.83</c:v>
                </c:pt>
                <c:pt idx="1830">
                  <c:v>54.82</c:v>
                </c:pt>
                <c:pt idx="1831">
                  <c:v>54.81</c:v>
                </c:pt>
                <c:pt idx="1832">
                  <c:v>54.8</c:v>
                </c:pt>
                <c:pt idx="1833">
                  <c:v>54.8</c:v>
                </c:pt>
                <c:pt idx="1834">
                  <c:v>54.79</c:v>
                </c:pt>
                <c:pt idx="1835">
                  <c:v>54.78</c:v>
                </c:pt>
                <c:pt idx="1836">
                  <c:v>54.78</c:v>
                </c:pt>
                <c:pt idx="1837">
                  <c:v>54.78</c:v>
                </c:pt>
                <c:pt idx="1838">
                  <c:v>54.77</c:v>
                </c:pt>
                <c:pt idx="1839">
                  <c:v>54.77</c:v>
                </c:pt>
                <c:pt idx="1840">
                  <c:v>54.77</c:v>
                </c:pt>
                <c:pt idx="1841">
                  <c:v>54.77</c:v>
                </c:pt>
                <c:pt idx="1842">
                  <c:v>54.77</c:v>
                </c:pt>
                <c:pt idx="1843">
                  <c:v>54.76</c:v>
                </c:pt>
                <c:pt idx="1844">
                  <c:v>54.76</c:v>
                </c:pt>
                <c:pt idx="1845">
                  <c:v>54.76</c:v>
                </c:pt>
                <c:pt idx="1846">
                  <c:v>54.75</c:v>
                </c:pt>
                <c:pt idx="1847">
                  <c:v>54.75</c:v>
                </c:pt>
                <c:pt idx="1848">
                  <c:v>54.75</c:v>
                </c:pt>
                <c:pt idx="1849">
                  <c:v>54.75</c:v>
                </c:pt>
                <c:pt idx="1850">
                  <c:v>54.75</c:v>
                </c:pt>
                <c:pt idx="1851">
                  <c:v>54.74</c:v>
                </c:pt>
                <c:pt idx="1852">
                  <c:v>54.74</c:v>
                </c:pt>
                <c:pt idx="1853">
                  <c:v>54.74</c:v>
                </c:pt>
                <c:pt idx="1854">
                  <c:v>54.73</c:v>
                </c:pt>
                <c:pt idx="1855">
                  <c:v>54.73</c:v>
                </c:pt>
                <c:pt idx="1856">
                  <c:v>54.73</c:v>
                </c:pt>
                <c:pt idx="1857">
                  <c:v>54.73</c:v>
                </c:pt>
                <c:pt idx="1858">
                  <c:v>54.72</c:v>
                </c:pt>
                <c:pt idx="1859">
                  <c:v>54.72</c:v>
                </c:pt>
                <c:pt idx="1860">
                  <c:v>54.71</c:v>
                </c:pt>
                <c:pt idx="1861">
                  <c:v>54.71</c:v>
                </c:pt>
                <c:pt idx="1862">
                  <c:v>54.71</c:v>
                </c:pt>
                <c:pt idx="1863">
                  <c:v>54.71</c:v>
                </c:pt>
                <c:pt idx="1864">
                  <c:v>54.71</c:v>
                </c:pt>
                <c:pt idx="1865">
                  <c:v>54.71</c:v>
                </c:pt>
                <c:pt idx="1866">
                  <c:v>54.71</c:v>
                </c:pt>
                <c:pt idx="1867">
                  <c:v>54.7</c:v>
                </c:pt>
                <c:pt idx="1868">
                  <c:v>54.7</c:v>
                </c:pt>
                <c:pt idx="1869">
                  <c:v>54.7</c:v>
                </c:pt>
                <c:pt idx="1870">
                  <c:v>54.7</c:v>
                </c:pt>
                <c:pt idx="1871">
                  <c:v>54.69</c:v>
                </c:pt>
                <c:pt idx="1872">
                  <c:v>54.69</c:v>
                </c:pt>
                <c:pt idx="1873">
                  <c:v>54.68</c:v>
                </c:pt>
                <c:pt idx="1874">
                  <c:v>54.68</c:v>
                </c:pt>
                <c:pt idx="1875">
                  <c:v>54.68</c:v>
                </c:pt>
                <c:pt idx="1876">
                  <c:v>54.67</c:v>
                </c:pt>
                <c:pt idx="1877">
                  <c:v>54.66</c:v>
                </c:pt>
                <c:pt idx="1878">
                  <c:v>54.66</c:v>
                </c:pt>
                <c:pt idx="1879">
                  <c:v>54.66</c:v>
                </c:pt>
                <c:pt idx="1880">
                  <c:v>54.66</c:v>
                </c:pt>
                <c:pt idx="1881">
                  <c:v>54.66</c:v>
                </c:pt>
                <c:pt idx="1882">
                  <c:v>54.66</c:v>
                </c:pt>
                <c:pt idx="1883">
                  <c:v>54.66</c:v>
                </c:pt>
                <c:pt idx="1884">
                  <c:v>54.65</c:v>
                </c:pt>
                <c:pt idx="1885">
                  <c:v>54.65</c:v>
                </c:pt>
                <c:pt idx="1886">
                  <c:v>54.65</c:v>
                </c:pt>
                <c:pt idx="1887">
                  <c:v>54.64</c:v>
                </c:pt>
                <c:pt idx="1888">
                  <c:v>54.64</c:v>
                </c:pt>
                <c:pt idx="1889">
                  <c:v>54.64</c:v>
                </c:pt>
                <c:pt idx="1890">
                  <c:v>54.63</c:v>
                </c:pt>
                <c:pt idx="1891">
                  <c:v>54.63</c:v>
                </c:pt>
                <c:pt idx="1892">
                  <c:v>54.63</c:v>
                </c:pt>
                <c:pt idx="1893">
                  <c:v>54.63</c:v>
                </c:pt>
                <c:pt idx="1894">
                  <c:v>54.63</c:v>
                </c:pt>
                <c:pt idx="1895">
                  <c:v>54.62</c:v>
                </c:pt>
                <c:pt idx="1896">
                  <c:v>54.62</c:v>
                </c:pt>
                <c:pt idx="1897">
                  <c:v>54.62</c:v>
                </c:pt>
                <c:pt idx="1898">
                  <c:v>54.61</c:v>
                </c:pt>
                <c:pt idx="1899">
                  <c:v>54.61</c:v>
                </c:pt>
                <c:pt idx="1900">
                  <c:v>54.61</c:v>
                </c:pt>
                <c:pt idx="1901">
                  <c:v>54.6</c:v>
                </c:pt>
                <c:pt idx="1902">
                  <c:v>54.6</c:v>
                </c:pt>
                <c:pt idx="1903">
                  <c:v>54.59</c:v>
                </c:pt>
                <c:pt idx="1904">
                  <c:v>54.59</c:v>
                </c:pt>
                <c:pt idx="1905">
                  <c:v>54.58</c:v>
                </c:pt>
                <c:pt idx="1906">
                  <c:v>54.57</c:v>
                </c:pt>
                <c:pt idx="1907">
                  <c:v>54.56</c:v>
                </c:pt>
                <c:pt idx="1908">
                  <c:v>54.55</c:v>
                </c:pt>
                <c:pt idx="1909">
                  <c:v>54.54</c:v>
                </c:pt>
                <c:pt idx="1910">
                  <c:v>54.54</c:v>
                </c:pt>
                <c:pt idx="1911">
                  <c:v>54.53</c:v>
                </c:pt>
                <c:pt idx="1912">
                  <c:v>54.52</c:v>
                </c:pt>
                <c:pt idx="1913">
                  <c:v>54.51</c:v>
                </c:pt>
                <c:pt idx="1914">
                  <c:v>54.5</c:v>
                </c:pt>
                <c:pt idx="1915">
                  <c:v>54.49</c:v>
                </c:pt>
                <c:pt idx="1916">
                  <c:v>54.49</c:v>
                </c:pt>
                <c:pt idx="1917">
                  <c:v>54.48</c:v>
                </c:pt>
                <c:pt idx="1918">
                  <c:v>54.47</c:v>
                </c:pt>
                <c:pt idx="1919">
                  <c:v>54.46</c:v>
                </c:pt>
                <c:pt idx="1920">
                  <c:v>54.45</c:v>
                </c:pt>
                <c:pt idx="1921">
                  <c:v>54.44</c:v>
                </c:pt>
                <c:pt idx="1922">
                  <c:v>54.43</c:v>
                </c:pt>
                <c:pt idx="1923">
                  <c:v>54.42</c:v>
                </c:pt>
                <c:pt idx="1924">
                  <c:v>54.41</c:v>
                </c:pt>
                <c:pt idx="1925">
                  <c:v>54.41</c:v>
                </c:pt>
                <c:pt idx="1926">
                  <c:v>54.39</c:v>
                </c:pt>
                <c:pt idx="1927">
                  <c:v>54.39</c:v>
                </c:pt>
                <c:pt idx="1928">
                  <c:v>54.39</c:v>
                </c:pt>
                <c:pt idx="1929">
                  <c:v>54.38</c:v>
                </c:pt>
                <c:pt idx="1930">
                  <c:v>54.37</c:v>
                </c:pt>
                <c:pt idx="1931">
                  <c:v>54.36</c:v>
                </c:pt>
                <c:pt idx="1932">
                  <c:v>54.36</c:v>
                </c:pt>
                <c:pt idx="1933">
                  <c:v>54.36</c:v>
                </c:pt>
                <c:pt idx="1934">
                  <c:v>54.36</c:v>
                </c:pt>
                <c:pt idx="1935">
                  <c:v>54.35</c:v>
                </c:pt>
                <c:pt idx="1936">
                  <c:v>54.35</c:v>
                </c:pt>
                <c:pt idx="1937">
                  <c:v>54.34</c:v>
                </c:pt>
                <c:pt idx="1938">
                  <c:v>54.34</c:v>
                </c:pt>
                <c:pt idx="1939">
                  <c:v>54.33</c:v>
                </c:pt>
                <c:pt idx="1940">
                  <c:v>54.32</c:v>
                </c:pt>
                <c:pt idx="1941">
                  <c:v>54.32</c:v>
                </c:pt>
                <c:pt idx="1942">
                  <c:v>54.31</c:v>
                </c:pt>
                <c:pt idx="1943">
                  <c:v>54.31</c:v>
                </c:pt>
                <c:pt idx="1944">
                  <c:v>54.3</c:v>
                </c:pt>
                <c:pt idx="1945">
                  <c:v>54.29</c:v>
                </c:pt>
                <c:pt idx="1946">
                  <c:v>54.28</c:v>
                </c:pt>
                <c:pt idx="1947">
                  <c:v>54.27</c:v>
                </c:pt>
                <c:pt idx="1948">
                  <c:v>54.27</c:v>
                </c:pt>
                <c:pt idx="1949">
                  <c:v>54.26</c:v>
                </c:pt>
                <c:pt idx="1950">
                  <c:v>54.26</c:v>
                </c:pt>
                <c:pt idx="1951">
                  <c:v>54.26</c:v>
                </c:pt>
                <c:pt idx="1952">
                  <c:v>54.26</c:v>
                </c:pt>
                <c:pt idx="1953">
                  <c:v>54.25</c:v>
                </c:pt>
                <c:pt idx="1954">
                  <c:v>54.26</c:v>
                </c:pt>
                <c:pt idx="1955">
                  <c:v>54.26</c:v>
                </c:pt>
                <c:pt idx="1956">
                  <c:v>54.25</c:v>
                </c:pt>
                <c:pt idx="1957">
                  <c:v>54.24</c:v>
                </c:pt>
                <c:pt idx="1958">
                  <c:v>54.24</c:v>
                </c:pt>
                <c:pt idx="1959">
                  <c:v>54.24</c:v>
                </c:pt>
                <c:pt idx="1960">
                  <c:v>54.23</c:v>
                </c:pt>
                <c:pt idx="1961">
                  <c:v>54.24</c:v>
                </c:pt>
                <c:pt idx="1962">
                  <c:v>54.24</c:v>
                </c:pt>
                <c:pt idx="1963">
                  <c:v>54.23</c:v>
                </c:pt>
                <c:pt idx="1964">
                  <c:v>54.23</c:v>
                </c:pt>
                <c:pt idx="1965">
                  <c:v>54.24</c:v>
                </c:pt>
                <c:pt idx="1966">
                  <c:v>54.24</c:v>
                </c:pt>
                <c:pt idx="1967">
                  <c:v>54.24</c:v>
                </c:pt>
                <c:pt idx="1968">
                  <c:v>54.23</c:v>
                </c:pt>
                <c:pt idx="1969">
                  <c:v>54.24</c:v>
                </c:pt>
                <c:pt idx="1970">
                  <c:v>54.24</c:v>
                </c:pt>
                <c:pt idx="1971">
                  <c:v>54.24</c:v>
                </c:pt>
                <c:pt idx="1972">
                  <c:v>54.24</c:v>
                </c:pt>
                <c:pt idx="1973">
                  <c:v>54.24</c:v>
                </c:pt>
                <c:pt idx="1974">
                  <c:v>54.24</c:v>
                </c:pt>
                <c:pt idx="1975">
                  <c:v>54.23</c:v>
                </c:pt>
                <c:pt idx="1976">
                  <c:v>54.23</c:v>
                </c:pt>
                <c:pt idx="1977">
                  <c:v>54.23</c:v>
                </c:pt>
                <c:pt idx="1978">
                  <c:v>54.23</c:v>
                </c:pt>
                <c:pt idx="1979">
                  <c:v>54.23</c:v>
                </c:pt>
                <c:pt idx="1980">
                  <c:v>54.23</c:v>
                </c:pt>
                <c:pt idx="1981">
                  <c:v>54.23</c:v>
                </c:pt>
                <c:pt idx="1982">
                  <c:v>54.23</c:v>
                </c:pt>
                <c:pt idx="1983">
                  <c:v>54.24</c:v>
                </c:pt>
                <c:pt idx="1984">
                  <c:v>54.24</c:v>
                </c:pt>
                <c:pt idx="1985">
                  <c:v>54.24</c:v>
                </c:pt>
                <c:pt idx="1986">
                  <c:v>54.25</c:v>
                </c:pt>
                <c:pt idx="1987">
                  <c:v>54.26</c:v>
                </c:pt>
                <c:pt idx="1988">
                  <c:v>54.26</c:v>
                </c:pt>
                <c:pt idx="1989">
                  <c:v>54.28</c:v>
                </c:pt>
                <c:pt idx="1990">
                  <c:v>54.29</c:v>
                </c:pt>
                <c:pt idx="1991">
                  <c:v>54.3</c:v>
                </c:pt>
                <c:pt idx="1992">
                  <c:v>54.32</c:v>
                </c:pt>
                <c:pt idx="1993">
                  <c:v>54.33</c:v>
                </c:pt>
                <c:pt idx="1994">
                  <c:v>54.34</c:v>
                </c:pt>
                <c:pt idx="1995">
                  <c:v>54.35</c:v>
                </c:pt>
                <c:pt idx="1996">
                  <c:v>54.36</c:v>
                </c:pt>
                <c:pt idx="1997">
                  <c:v>54.37</c:v>
                </c:pt>
                <c:pt idx="1998">
                  <c:v>54.37</c:v>
                </c:pt>
                <c:pt idx="1999">
                  <c:v>54.38</c:v>
                </c:pt>
                <c:pt idx="2000">
                  <c:v>54.39</c:v>
                </c:pt>
                <c:pt idx="2001">
                  <c:v>54.39</c:v>
                </c:pt>
                <c:pt idx="2002">
                  <c:v>54.4</c:v>
                </c:pt>
                <c:pt idx="2003">
                  <c:v>54.41</c:v>
                </c:pt>
                <c:pt idx="2004">
                  <c:v>54.42</c:v>
                </c:pt>
                <c:pt idx="2005">
                  <c:v>54.43</c:v>
                </c:pt>
                <c:pt idx="2006">
                  <c:v>54.44</c:v>
                </c:pt>
                <c:pt idx="2007">
                  <c:v>54.45</c:v>
                </c:pt>
                <c:pt idx="2008">
                  <c:v>54.46</c:v>
                </c:pt>
                <c:pt idx="2009">
                  <c:v>54.47</c:v>
                </c:pt>
                <c:pt idx="2010">
                  <c:v>54.48</c:v>
                </c:pt>
                <c:pt idx="2011">
                  <c:v>54.49</c:v>
                </c:pt>
                <c:pt idx="2012">
                  <c:v>54.5</c:v>
                </c:pt>
                <c:pt idx="2013">
                  <c:v>54.51</c:v>
                </c:pt>
                <c:pt idx="2014">
                  <c:v>54.52</c:v>
                </c:pt>
                <c:pt idx="2015">
                  <c:v>54.54</c:v>
                </c:pt>
                <c:pt idx="2016">
                  <c:v>54.56</c:v>
                </c:pt>
                <c:pt idx="2017">
                  <c:v>54.57</c:v>
                </c:pt>
                <c:pt idx="2018">
                  <c:v>54.58</c:v>
                </c:pt>
                <c:pt idx="2019">
                  <c:v>54.59</c:v>
                </c:pt>
                <c:pt idx="2020">
                  <c:v>54.59</c:v>
                </c:pt>
                <c:pt idx="2021">
                  <c:v>54.6</c:v>
                </c:pt>
                <c:pt idx="2022">
                  <c:v>54.61</c:v>
                </c:pt>
                <c:pt idx="2023">
                  <c:v>54.61</c:v>
                </c:pt>
                <c:pt idx="2024">
                  <c:v>54.62</c:v>
                </c:pt>
                <c:pt idx="2025">
                  <c:v>54.63</c:v>
                </c:pt>
                <c:pt idx="2026">
                  <c:v>54.63</c:v>
                </c:pt>
                <c:pt idx="2027">
                  <c:v>54.63</c:v>
                </c:pt>
                <c:pt idx="2028">
                  <c:v>54.63</c:v>
                </c:pt>
                <c:pt idx="2029">
                  <c:v>54.64</c:v>
                </c:pt>
                <c:pt idx="2030">
                  <c:v>54.64</c:v>
                </c:pt>
                <c:pt idx="2031">
                  <c:v>54.64</c:v>
                </c:pt>
                <c:pt idx="2032">
                  <c:v>54.65</c:v>
                </c:pt>
                <c:pt idx="2033">
                  <c:v>54.65</c:v>
                </c:pt>
                <c:pt idx="2034">
                  <c:v>54.66</c:v>
                </c:pt>
                <c:pt idx="2035">
                  <c:v>54.66</c:v>
                </c:pt>
                <c:pt idx="2036">
                  <c:v>54.66</c:v>
                </c:pt>
                <c:pt idx="2037">
                  <c:v>54.67</c:v>
                </c:pt>
                <c:pt idx="2038">
                  <c:v>54.67</c:v>
                </c:pt>
                <c:pt idx="2039">
                  <c:v>54.67</c:v>
                </c:pt>
                <c:pt idx="2040">
                  <c:v>54.68</c:v>
                </c:pt>
                <c:pt idx="2041">
                  <c:v>54.68</c:v>
                </c:pt>
                <c:pt idx="2042">
                  <c:v>54.68</c:v>
                </c:pt>
                <c:pt idx="2043">
                  <c:v>54.69</c:v>
                </c:pt>
                <c:pt idx="2044">
                  <c:v>54.7</c:v>
                </c:pt>
                <c:pt idx="2045">
                  <c:v>54.7</c:v>
                </c:pt>
                <c:pt idx="2046">
                  <c:v>54.71</c:v>
                </c:pt>
                <c:pt idx="2047">
                  <c:v>54.73</c:v>
                </c:pt>
                <c:pt idx="2048">
                  <c:v>54.74</c:v>
                </c:pt>
                <c:pt idx="2049">
                  <c:v>54.75</c:v>
                </c:pt>
                <c:pt idx="2050">
                  <c:v>54.76</c:v>
                </c:pt>
                <c:pt idx="2051">
                  <c:v>54.77</c:v>
                </c:pt>
                <c:pt idx="2052">
                  <c:v>54.78</c:v>
                </c:pt>
                <c:pt idx="2053">
                  <c:v>54.78</c:v>
                </c:pt>
                <c:pt idx="2054">
                  <c:v>54.8</c:v>
                </c:pt>
                <c:pt idx="2055">
                  <c:v>54.8</c:v>
                </c:pt>
                <c:pt idx="2056">
                  <c:v>54.81</c:v>
                </c:pt>
                <c:pt idx="2057">
                  <c:v>54.82</c:v>
                </c:pt>
                <c:pt idx="2058">
                  <c:v>54.82</c:v>
                </c:pt>
                <c:pt idx="2059">
                  <c:v>54.83</c:v>
                </c:pt>
                <c:pt idx="2060">
                  <c:v>54.84</c:v>
                </c:pt>
                <c:pt idx="2061">
                  <c:v>54.85</c:v>
                </c:pt>
                <c:pt idx="2062">
                  <c:v>54.86</c:v>
                </c:pt>
                <c:pt idx="2063">
                  <c:v>54.87</c:v>
                </c:pt>
                <c:pt idx="2064">
                  <c:v>54.89</c:v>
                </c:pt>
                <c:pt idx="2065">
                  <c:v>54.91</c:v>
                </c:pt>
                <c:pt idx="2066">
                  <c:v>54.91</c:v>
                </c:pt>
                <c:pt idx="2067">
                  <c:v>54.92</c:v>
                </c:pt>
                <c:pt idx="2068">
                  <c:v>54.93</c:v>
                </c:pt>
                <c:pt idx="2069">
                  <c:v>54.95</c:v>
                </c:pt>
                <c:pt idx="2070">
                  <c:v>54.97</c:v>
                </c:pt>
                <c:pt idx="2071">
                  <c:v>54.99</c:v>
                </c:pt>
                <c:pt idx="2072">
                  <c:v>55</c:v>
                </c:pt>
                <c:pt idx="2073">
                  <c:v>55.02</c:v>
                </c:pt>
                <c:pt idx="2074">
                  <c:v>55.03</c:v>
                </c:pt>
                <c:pt idx="2075">
                  <c:v>55.04</c:v>
                </c:pt>
                <c:pt idx="2076">
                  <c:v>55.05</c:v>
                </c:pt>
                <c:pt idx="2077">
                  <c:v>55.07</c:v>
                </c:pt>
                <c:pt idx="2078">
                  <c:v>55.08</c:v>
                </c:pt>
                <c:pt idx="2079">
                  <c:v>55.09</c:v>
                </c:pt>
                <c:pt idx="2080">
                  <c:v>55.1</c:v>
                </c:pt>
                <c:pt idx="2081">
                  <c:v>55.1</c:v>
                </c:pt>
                <c:pt idx="2082">
                  <c:v>55.11</c:v>
                </c:pt>
                <c:pt idx="2083">
                  <c:v>55.12</c:v>
                </c:pt>
                <c:pt idx="2084">
                  <c:v>55.12</c:v>
                </c:pt>
                <c:pt idx="2085">
                  <c:v>55.13</c:v>
                </c:pt>
                <c:pt idx="2086">
                  <c:v>55.14</c:v>
                </c:pt>
                <c:pt idx="2087">
                  <c:v>55.15</c:v>
                </c:pt>
                <c:pt idx="2088">
                  <c:v>55.15</c:v>
                </c:pt>
                <c:pt idx="2089">
                  <c:v>55.16</c:v>
                </c:pt>
                <c:pt idx="2090">
                  <c:v>55.16</c:v>
                </c:pt>
                <c:pt idx="2091">
                  <c:v>55.17</c:v>
                </c:pt>
                <c:pt idx="2092">
                  <c:v>55.17</c:v>
                </c:pt>
                <c:pt idx="2093">
                  <c:v>55.18</c:v>
                </c:pt>
                <c:pt idx="2094">
                  <c:v>55.18</c:v>
                </c:pt>
                <c:pt idx="2095">
                  <c:v>55.19</c:v>
                </c:pt>
                <c:pt idx="2096">
                  <c:v>55.19</c:v>
                </c:pt>
                <c:pt idx="2097">
                  <c:v>55.2</c:v>
                </c:pt>
                <c:pt idx="2098">
                  <c:v>55.21</c:v>
                </c:pt>
                <c:pt idx="2099">
                  <c:v>55.21</c:v>
                </c:pt>
                <c:pt idx="2100">
                  <c:v>55.21</c:v>
                </c:pt>
                <c:pt idx="2101">
                  <c:v>55.22</c:v>
                </c:pt>
                <c:pt idx="2102">
                  <c:v>55.22</c:v>
                </c:pt>
                <c:pt idx="2103">
                  <c:v>55.23</c:v>
                </c:pt>
                <c:pt idx="2104">
                  <c:v>55.23</c:v>
                </c:pt>
                <c:pt idx="2105">
                  <c:v>55.23</c:v>
                </c:pt>
                <c:pt idx="2106">
                  <c:v>55.24</c:v>
                </c:pt>
                <c:pt idx="2107">
                  <c:v>55.24</c:v>
                </c:pt>
                <c:pt idx="2108">
                  <c:v>55.24</c:v>
                </c:pt>
                <c:pt idx="2109">
                  <c:v>55.24</c:v>
                </c:pt>
                <c:pt idx="2110">
                  <c:v>55.24</c:v>
                </c:pt>
                <c:pt idx="2111">
                  <c:v>55.25</c:v>
                </c:pt>
                <c:pt idx="2112">
                  <c:v>55.25</c:v>
                </c:pt>
                <c:pt idx="2113">
                  <c:v>55.25</c:v>
                </c:pt>
                <c:pt idx="2114">
                  <c:v>55.25</c:v>
                </c:pt>
                <c:pt idx="2115">
                  <c:v>55.26</c:v>
                </c:pt>
                <c:pt idx="2116">
                  <c:v>55.26</c:v>
                </c:pt>
                <c:pt idx="2117">
                  <c:v>55.25</c:v>
                </c:pt>
                <c:pt idx="2118">
                  <c:v>55.26</c:v>
                </c:pt>
                <c:pt idx="2119">
                  <c:v>55.26</c:v>
                </c:pt>
                <c:pt idx="2120">
                  <c:v>55.26</c:v>
                </c:pt>
                <c:pt idx="2121">
                  <c:v>55.26</c:v>
                </c:pt>
                <c:pt idx="2122">
                  <c:v>55.26</c:v>
                </c:pt>
                <c:pt idx="2123">
                  <c:v>55.26</c:v>
                </c:pt>
                <c:pt idx="2124">
                  <c:v>55.26</c:v>
                </c:pt>
                <c:pt idx="2125">
                  <c:v>55.26</c:v>
                </c:pt>
                <c:pt idx="2126">
                  <c:v>55.26</c:v>
                </c:pt>
                <c:pt idx="2127">
                  <c:v>55.26</c:v>
                </c:pt>
                <c:pt idx="2128">
                  <c:v>55.26</c:v>
                </c:pt>
                <c:pt idx="2129">
                  <c:v>55.26</c:v>
                </c:pt>
                <c:pt idx="2130">
                  <c:v>55.26</c:v>
                </c:pt>
                <c:pt idx="2131">
                  <c:v>55.25</c:v>
                </c:pt>
                <c:pt idx="2132">
                  <c:v>55.25</c:v>
                </c:pt>
                <c:pt idx="2133">
                  <c:v>55.25</c:v>
                </c:pt>
                <c:pt idx="2134">
                  <c:v>55.25</c:v>
                </c:pt>
                <c:pt idx="2135">
                  <c:v>55.25</c:v>
                </c:pt>
                <c:pt idx="2136">
                  <c:v>55.25</c:v>
                </c:pt>
                <c:pt idx="2137">
                  <c:v>55.25</c:v>
                </c:pt>
                <c:pt idx="2138">
                  <c:v>55.25</c:v>
                </c:pt>
                <c:pt idx="2139">
                  <c:v>55.24</c:v>
                </c:pt>
                <c:pt idx="2140">
                  <c:v>55.24</c:v>
                </c:pt>
                <c:pt idx="2141">
                  <c:v>55.24</c:v>
                </c:pt>
                <c:pt idx="2142">
                  <c:v>55.24</c:v>
                </c:pt>
                <c:pt idx="2143">
                  <c:v>55.24</c:v>
                </c:pt>
                <c:pt idx="2144">
                  <c:v>55.24</c:v>
                </c:pt>
                <c:pt idx="2145">
                  <c:v>55.24</c:v>
                </c:pt>
                <c:pt idx="2146">
                  <c:v>55.24</c:v>
                </c:pt>
                <c:pt idx="2147">
                  <c:v>55.23</c:v>
                </c:pt>
                <c:pt idx="2148">
                  <c:v>55.23</c:v>
                </c:pt>
                <c:pt idx="2149">
                  <c:v>55.23</c:v>
                </c:pt>
                <c:pt idx="2150">
                  <c:v>55.22</c:v>
                </c:pt>
                <c:pt idx="2151">
                  <c:v>55.22</c:v>
                </c:pt>
                <c:pt idx="2152">
                  <c:v>55.22</c:v>
                </c:pt>
                <c:pt idx="2153">
                  <c:v>55.21</c:v>
                </c:pt>
                <c:pt idx="2154">
                  <c:v>55.21</c:v>
                </c:pt>
                <c:pt idx="2155">
                  <c:v>55.2</c:v>
                </c:pt>
                <c:pt idx="2156">
                  <c:v>55.2</c:v>
                </c:pt>
                <c:pt idx="2157">
                  <c:v>55.19</c:v>
                </c:pt>
                <c:pt idx="2158">
                  <c:v>55.18</c:v>
                </c:pt>
                <c:pt idx="2159">
                  <c:v>55.18</c:v>
                </c:pt>
                <c:pt idx="2160">
                  <c:v>55.17</c:v>
                </c:pt>
                <c:pt idx="2161">
                  <c:v>55.17</c:v>
                </c:pt>
                <c:pt idx="2162">
                  <c:v>55.16</c:v>
                </c:pt>
                <c:pt idx="2163">
                  <c:v>55.16</c:v>
                </c:pt>
                <c:pt idx="2164">
                  <c:v>55.15</c:v>
                </c:pt>
                <c:pt idx="2165">
                  <c:v>55.15</c:v>
                </c:pt>
                <c:pt idx="2166">
                  <c:v>55.14</c:v>
                </c:pt>
                <c:pt idx="2167">
                  <c:v>55.14</c:v>
                </c:pt>
                <c:pt idx="2168">
                  <c:v>55.13</c:v>
                </c:pt>
                <c:pt idx="2169">
                  <c:v>55.12</c:v>
                </c:pt>
                <c:pt idx="2170">
                  <c:v>55.12</c:v>
                </c:pt>
                <c:pt idx="2171">
                  <c:v>55.11</c:v>
                </c:pt>
                <c:pt idx="2172">
                  <c:v>55.1</c:v>
                </c:pt>
                <c:pt idx="2173">
                  <c:v>55.09</c:v>
                </c:pt>
                <c:pt idx="2174">
                  <c:v>55.08</c:v>
                </c:pt>
                <c:pt idx="2175">
                  <c:v>55.07</c:v>
                </c:pt>
                <c:pt idx="2176">
                  <c:v>55.05</c:v>
                </c:pt>
                <c:pt idx="2177">
                  <c:v>55.05</c:v>
                </c:pt>
                <c:pt idx="2178">
                  <c:v>55.05</c:v>
                </c:pt>
                <c:pt idx="2179">
                  <c:v>55.04</c:v>
                </c:pt>
                <c:pt idx="2180">
                  <c:v>55.03</c:v>
                </c:pt>
                <c:pt idx="2181">
                  <c:v>55.02</c:v>
                </c:pt>
                <c:pt idx="2182">
                  <c:v>55.01</c:v>
                </c:pt>
                <c:pt idx="2183">
                  <c:v>55</c:v>
                </c:pt>
                <c:pt idx="2184">
                  <c:v>54.98</c:v>
                </c:pt>
                <c:pt idx="2185">
                  <c:v>54.97</c:v>
                </c:pt>
                <c:pt idx="2186">
                  <c:v>54.96</c:v>
                </c:pt>
                <c:pt idx="2187">
                  <c:v>54.94</c:v>
                </c:pt>
                <c:pt idx="2188">
                  <c:v>54.94</c:v>
                </c:pt>
                <c:pt idx="2189">
                  <c:v>54.92</c:v>
                </c:pt>
                <c:pt idx="2190">
                  <c:v>54.91</c:v>
                </c:pt>
                <c:pt idx="2191">
                  <c:v>54.9</c:v>
                </c:pt>
                <c:pt idx="2192">
                  <c:v>54.89</c:v>
                </c:pt>
                <c:pt idx="2193">
                  <c:v>54.88</c:v>
                </c:pt>
                <c:pt idx="2194">
                  <c:v>54.88</c:v>
                </c:pt>
                <c:pt idx="2195">
                  <c:v>54.87</c:v>
                </c:pt>
                <c:pt idx="2196">
                  <c:v>54.85</c:v>
                </c:pt>
                <c:pt idx="2197">
                  <c:v>54.85</c:v>
                </c:pt>
                <c:pt idx="2198">
                  <c:v>54.84</c:v>
                </c:pt>
                <c:pt idx="2199">
                  <c:v>54.82</c:v>
                </c:pt>
                <c:pt idx="2200">
                  <c:v>54.81</c:v>
                </c:pt>
                <c:pt idx="2201">
                  <c:v>54.8</c:v>
                </c:pt>
                <c:pt idx="2202">
                  <c:v>54.78</c:v>
                </c:pt>
                <c:pt idx="2203">
                  <c:v>54.78</c:v>
                </c:pt>
                <c:pt idx="2204">
                  <c:v>54.77</c:v>
                </c:pt>
                <c:pt idx="2205">
                  <c:v>54.76</c:v>
                </c:pt>
                <c:pt idx="2206">
                  <c:v>54.75</c:v>
                </c:pt>
                <c:pt idx="2207">
                  <c:v>54.74</c:v>
                </c:pt>
                <c:pt idx="2208">
                  <c:v>54.73</c:v>
                </c:pt>
                <c:pt idx="2209">
                  <c:v>54.73</c:v>
                </c:pt>
                <c:pt idx="2210">
                  <c:v>54.72</c:v>
                </c:pt>
                <c:pt idx="2211">
                  <c:v>54.72</c:v>
                </c:pt>
                <c:pt idx="2212">
                  <c:v>54.71</c:v>
                </c:pt>
                <c:pt idx="2213">
                  <c:v>54.71</c:v>
                </c:pt>
                <c:pt idx="2214">
                  <c:v>54.71</c:v>
                </c:pt>
                <c:pt idx="2215">
                  <c:v>54.7</c:v>
                </c:pt>
                <c:pt idx="2216">
                  <c:v>54.7</c:v>
                </c:pt>
                <c:pt idx="2217">
                  <c:v>54.7</c:v>
                </c:pt>
                <c:pt idx="2218">
                  <c:v>54.69</c:v>
                </c:pt>
                <c:pt idx="2219">
                  <c:v>54.69</c:v>
                </c:pt>
                <c:pt idx="2220">
                  <c:v>54.69</c:v>
                </c:pt>
                <c:pt idx="2221">
                  <c:v>54.69</c:v>
                </c:pt>
                <c:pt idx="2222">
                  <c:v>54.69</c:v>
                </c:pt>
                <c:pt idx="2223">
                  <c:v>54.69</c:v>
                </c:pt>
                <c:pt idx="2224">
                  <c:v>54.68</c:v>
                </c:pt>
                <c:pt idx="2225">
                  <c:v>54.68</c:v>
                </c:pt>
                <c:pt idx="2226">
                  <c:v>54.68</c:v>
                </c:pt>
                <c:pt idx="2227">
                  <c:v>54.68</c:v>
                </c:pt>
                <c:pt idx="2228">
                  <c:v>54.67</c:v>
                </c:pt>
                <c:pt idx="2229">
                  <c:v>54.67</c:v>
                </c:pt>
                <c:pt idx="2230">
                  <c:v>54.67</c:v>
                </c:pt>
                <c:pt idx="2231">
                  <c:v>54.67</c:v>
                </c:pt>
                <c:pt idx="2232">
                  <c:v>54.67</c:v>
                </c:pt>
                <c:pt idx="2233">
                  <c:v>54.66</c:v>
                </c:pt>
                <c:pt idx="2234">
                  <c:v>54.66</c:v>
                </c:pt>
                <c:pt idx="2235">
                  <c:v>54.66</c:v>
                </c:pt>
                <c:pt idx="2236">
                  <c:v>54.65</c:v>
                </c:pt>
                <c:pt idx="2237">
                  <c:v>54.65</c:v>
                </c:pt>
                <c:pt idx="2238">
                  <c:v>54.65</c:v>
                </c:pt>
                <c:pt idx="2239">
                  <c:v>54.64</c:v>
                </c:pt>
                <c:pt idx="2240">
                  <c:v>54.64</c:v>
                </c:pt>
                <c:pt idx="2241">
                  <c:v>54.64</c:v>
                </c:pt>
                <c:pt idx="2242">
                  <c:v>54.64</c:v>
                </c:pt>
                <c:pt idx="2243">
                  <c:v>54.63</c:v>
                </c:pt>
                <c:pt idx="2244">
                  <c:v>54.63</c:v>
                </c:pt>
                <c:pt idx="2245">
                  <c:v>54.63</c:v>
                </c:pt>
                <c:pt idx="2246">
                  <c:v>54.63</c:v>
                </c:pt>
                <c:pt idx="2247">
                  <c:v>54.63</c:v>
                </c:pt>
                <c:pt idx="2248">
                  <c:v>54.63</c:v>
                </c:pt>
                <c:pt idx="2249">
                  <c:v>54.62</c:v>
                </c:pt>
                <c:pt idx="2250">
                  <c:v>54.62</c:v>
                </c:pt>
                <c:pt idx="2251">
                  <c:v>54.61</c:v>
                </c:pt>
                <c:pt idx="2252">
                  <c:v>54.61</c:v>
                </c:pt>
                <c:pt idx="2253">
                  <c:v>54.61</c:v>
                </c:pt>
                <c:pt idx="2254">
                  <c:v>54.61</c:v>
                </c:pt>
                <c:pt idx="2255">
                  <c:v>54.61</c:v>
                </c:pt>
                <c:pt idx="2256">
                  <c:v>54.6</c:v>
                </c:pt>
                <c:pt idx="2257">
                  <c:v>54.6</c:v>
                </c:pt>
                <c:pt idx="2258">
                  <c:v>54.59</c:v>
                </c:pt>
                <c:pt idx="2259">
                  <c:v>54.58</c:v>
                </c:pt>
                <c:pt idx="2260">
                  <c:v>54.58</c:v>
                </c:pt>
                <c:pt idx="2261">
                  <c:v>54.57</c:v>
                </c:pt>
                <c:pt idx="2262">
                  <c:v>54.56</c:v>
                </c:pt>
                <c:pt idx="2263">
                  <c:v>54.56</c:v>
                </c:pt>
                <c:pt idx="2264">
                  <c:v>54.55</c:v>
                </c:pt>
                <c:pt idx="2265">
                  <c:v>54.54</c:v>
                </c:pt>
                <c:pt idx="2266">
                  <c:v>54.54</c:v>
                </c:pt>
                <c:pt idx="2267">
                  <c:v>54.53</c:v>
                </c:pt>
                <c:pt idx="2268">
                  <c:v>54.53</c:v>
                </c:pt>
                <c:pt idx="2269">
                  <c:v>54.53</c:v>
                </c:pt>
                <c:pt idx="2270">
                  <c:v>54.52</c:v>
                </c:pt>
                <c:pt idx="2271">
                  <c:v>54.52</c:v>
                </c:pt>
                <c:pt idx="2272">
                  <c:v>54.51</c:v>
                </c:pt>
                <c:pt idx="2273">
                  <c:v>54.52</c:v>
                </c:pt>
                <c:pt idx="2274">
                  <c:v>54.51</c:v>
                </c:pt>
                <c:pt idx="2275">
                  <c:v>54.5</c:v>
                </c:pt>
                <c:pt idx="2276">
                  <c:v>54.49</c:v>
                </c:pt>
                <c:pt idx="2277">
                  <c:v>54.49</c:v>
                </c:pt>
                <c:pt idx="2278">
                  <c:v>54.48</c:v>
                </c:pt>
                <c:pt idx="2279">
                  <c:v>54.48</c:v>
                </c:pt>
                <c:pt idx="2280">
                  <c:v>54.47</c:v>
                </c:pt>
                <c:pt idx="2281">
                  <c:v>54.47</c:v>
                </c:pt>
                <c:pt idx="2282">
                  <c:v>54.46</c:v>
                </c:pt>
                <c:pt idx="2283">
                  <c:v>54.46</c:v>
                </c:pt>
                <c:pt idx="2284">
                  <c:v>54.46</c:v>
                </c:pt>
                <c:pt idx="2285">
                  <c:v>54.46</c:v>
                </c:pt>
                <c:pt idx="2286">
                  <c:v>54.46</c:v>
                </c:pt>
                <c:pt idx="2287">
                  <c:v>54.46</c:v>
                </c:pt>
                <c:pt idx="2288">
                  <c:v>54.45</c:v>
                </c:pt>
                <c:pt idx="2289">
                  <c:v>54.44</c:v>
                </c:pt>
                <c:pt idx="2290">
                  <c:v>54.44</c:v>
                </c:pt>
                <c:pt idx="2291">
                  <c:v>54.43</c:v>
                </c:pt>
                <c:pt idx="2292">
                  <c:v>54.42</c:v>
                </c:pt>
                <c:pt idx="2293">
                  <c:v>54.42</c:v>
                </c:pt>
                <c:pt idx="2294">
                  <c:v>54.41</c:v>
                </c:pt>
                <c:pt idx="2295">
                  <c:v>54.41</c:v>
                </c:pt>
                <c:pt idx="2296">
                  <c:v>54.4</c:v>
                </c:pt>
                <c:pt idx="2297">
                  <c:v>54.4</c:v>
                </c:pt>
                <c:pt idx="2298">
                  <c:v>54.39</c:v>
                </c:pt>
                <c:pt idx="2299">
                  <c:v>54.39</c:v>
                </c:pt>
                <c:pt idx="2300">
                  <c:v>54.39</c:v>
                </c:pt>
                <c:pt idx="2301">
                  <c:v>54.39</c:v>
                </c:pt>
                <c:pt idx="2302">
                  <c:v>54.39</c:v>
                </c:pt>
                <c:pt idx="2303">
                  <c:v>54.39</c:v>
                </c:pt>
                <c:pt idx="2304">
                  <c:v>54.38</c:v>
                </c:pt>
                <c:pt idx="2305">
                  <c:v>54.38</c:v>
                </c:pt>
                <c:pt idx="2306">
                  <c:v>54.38</c:v>
                </c:pt>
                <c:pt idx="2307">
                  <c:v>54.38</c:v>
                </c:pt>
                <c:pt idx="2308">
                  <c:v>54.38</c:v>
                </c:pt>
                <c:pt idx="2309">
                  <c:v>54.37</c:v>
                </c:pt>
                <c:pt idx="2310">
                  <c:v>54.37</c:v>
                </c:pt>
                <c:pt idx="2311">
                  <c:v>54.38</c:v>
                </c:pt>
                <c:pt idx="2312">
                  <c:v>54.38</c:v>
                </c:pt>
                <c:pt idx="2313">
                  <c:v>54.38</c:v>
                </c:pt>
                <c:pt idx="2314">
                  <c:v>54.38</c:v>
                </c:pt>
                <c:pt idx="2315">
                  <c:v>54.37</c:v>
                </c:pt>
                <c:pt idx="2316">
                  <c:v>54.37</c:v>
                </c:pt>
                <c:pt idx="2317">
                  <c:v>54.37</c:v>
                </c:pt>
                <c:pt idx="2318">
                  <c:v>54.37</c:v>
                </c:pt>
                <c:pt idx="2319">
                  <c:v>54.37</c:v>
                </c:pt>
                <c:pt idx="2320">
                  <c:v>54.36</c:v>
                </c:pt>
                <c:pt idx="2321">
                  <c:v>54.36</c:v>
                </c:pt>
                <c:pt idx="2322">
                  <c:v>54.36</c:v>
                </c:pt>
                <c:pt idx="2323">
                  <c:v>54.36</c:v>
                </c:pt>
                <c:pt idx="2324">
                  <c:v>54.36</c:v>
                </c:pt>
                <c:pt idx="2325">
                  <c:v>54.35</c:v>
                </c:pt>
                <c:pt idx="2326">
                  <c:v>54.35</c:v>
                </c:pt>
                <c:pt idx="2327">
                  <c:v>54.35</c:v>
                </c:pt>
                <c:pt idx="2328">
                  <c:v>54.34</c:v>
                </c:pt>
                <c:pt idx="2329">
                  <c:v>54.34</c:v>
                </c:pt>
                <c:pt idx="2330">
                  <c:v>54.34</c:v>
                </c:pt>
                <c:pt idx="2331">
                  <c:v>54.34</c:v>
                </c:pt>
                <c:pt idx="2332">
                  <c:v>54.34</c:v>
                </c:pt>
                <c:pt idx="2333">
                  <c:v>54.34</c:v>
                </c:pt>
                <c:pt idx="2334">
                  <c:v>54.34</c:v>
                </c:pt>
                <c:pt idx="2335">
                  <c:v>54.34</c:v>
                </c:pt>
                <c:pt idx="2336">
                  <c:v>54.33</c:v>
                </c:pt>
                <c:pt idx="2337">
                  <c:v>54.33</c:v>
                </c:pt>
                <c:pt idx="2338">
                  <c:v>54.33</c:v>
                </c:pt>
                <c:pt idx="2339">
                  <c:v>54.33</c:v>
                </c:pt>
                <c:pt idx="2340">
                  <c:v>54.32</c:v>
                </c:pt>
                <c:pt idx="2341">
                  <c:v>54.32</c:v>
                </c:pt>
                <c:pt idx="2342">
                  <c:v>54.31</c:v>
                </c:pt>
                <c:pt idx="2343">
                  <c:v>54.3</c:v>
                </c:pt>
                <c:pt idx="2344">
                  <c:v>54.3</c:v>
                </c:pt>
                <c:pt idx="2345">
                  <c:v>54.29</c:v>
                </c:pt>
                <c:pt idx="2346">
                  <c:v>54.29</c:v>
                </c:pt>
                <c:pt idx="2347">
                  <c:v>54.29</c:v>
                </c:pt>
                <c:pt idx="2348">
                  <c:v>54.28</c:v>
                </c:pt>
                <c:pt idx="2349">
                  <c:v>54.28</c:v>
                </c:pt>
                <c:pt idx="2350">
                  <c:v>54.27</c:v>
                </c:pt>
                <c:pt idx="2351">
                  <c:v>54.26</c:v>
                </c:pt>
                <c:pt idx="2352">
                  <c:v>54.26</c:v>
                </c:pt>
                <c:pt idx="2353">
                  <c:v>54.26</c:v>
                </c:pt>
                <c:pt idx="2354">
                  <c:v>54.26</c:v>
                </c:pt>
                <c:pt idx="2355">
                  <c:v>54.26</c:v>
                </c:pt>
                <c:pt idx="2356">
                  <c:v>54.26</c:v>
                </c:pt>
                <c:pt idx="2357">
                  <c:v>54.26</c:v>
                </c:pt>
                <c:pt idx="2358">
                  <c:v>54.26</c:v>
                </c:pt>
                <c:pt idx="2359">
                  <c:v>54.26</c:v>
                </c:pt>
                <c:pt idx="2360">
                  <c:v>54.26</c:v>
                </c:pt>
                <c:pt idx="2361">
                  <c:v>54.26</c:v>
                </c:pt>
                <c:pt idx="2362">
                  <c:v>54.26</c:v>
                </c:pt>
                <c:pt idx="2363">
                  <c:v>54.26</c:v>
                </c:pt>
                <c:pt idx="2364">
                  <c:v>54.25</c:v>
                </c:pt>
                <c:pt idx="2365">
                  <c:v>54.26</c:v>
                </c:pt>
                <c:pt idx="2366">
                  <c:v>54.25</c:v>
                </c:pt>
                <c:pt idx="2367">
                  <c:v>54.24</c:v>
                </c:pt>
                <c:pt idx="2368">
                  <c:v>54.24</c:v>
                </c:pt>
                <c:pt idx="2369">
                  <c:v>54.24</c:v>
                </c:pt>
                <c:pt idx="2370">
                  <c:v>54.24</c:v>
                </c:pt>
                <c:pt idx="2371">
                  <c:v>54.23</c:v>
                </c:pt>
                <c:pt idx="2372">
                  <c:v>54.23</c:v>
                </c:pt>
                <c:pt idx="2373">
                  <c:v>54.23</c:v>
                </c:pt>
                <c:pt idx="2374">
                  <c:v>54.22</c:v>
                </c:pt>
                <c:pt idx="2375">
                  <c:v>54.22</c:v>
                </c:pt>
                <c:pt idx="2376">
                  <c:v>54.21</c:v>
                </c:pt>
                <c:pt idx="2377">
                  <c:v>54.22</c:v>
                </c:pt>
                <c:pt idx="2378">
                  <c:v>54.22</c:v>
                </c:pt>
                <c:pt idx="2379">
                  <c:v>54.22</c:v>
                </c:pt>
                <c:pt idx="2380">
                  <c:v>54.22</c:v>
                </c:pt>
                <c:pt idx="2381">
                  <c:v>54.23</c:v>
                </c:pt>
                <c:pt idx="2382">
                  <c:v>54.23</c:v>
                </c:pt>
                <c:pt idx="2383">
                  <c:v>54.23</c:v>
                </c:pt>
                <c:pt idx="2384">
                  <c:v>54.23</c:v>
                </c:pt>
                <c:pt idx="2385">
                  <c:v>54.23</c:v>
                </c:pt>
                <c:pt idx="2386">
                  <c:v>54.23</c:v>
                </c:pt>
                <c:pt idx="2387">
                  <c:v>54.23</c:v>
                </c:pt>
                <c:pt idx="2388">
                  <c:v>54.23</c:v>
                </c:pt>
                <c:pt idx="2389">
                  <c:v>54.24</c:v>
                </c:pt>
                <c:pt idx="2390">
                  <c:v>54.24</c:v>
                </c:pt>
                <c:pt idx="2391">
                  <c:v>54.24</c:v>
                </c:pt>
                <c:pt idx="2392">
                  <c:v>54.24</c:v>
                </c:pt>
                <c:pt idx="2393">
                  <c:v>54.25</c:v>
                </c:pt>
                <c:pt idx="2394">
                  <c:v>54.26</c:v>
                </c:pt>
                <c:pt idx="2395">
                  <c:v>54.27</c:v>
                </c:pt>
                <c:pt idx="2396">
                  <c:v>54.27</c:v>
                </c:pt>
                <c:pt idx="2397">
                  <c:v>54.28</c:v>
                </c:pt>
                <c:pt idx="2398">
                  <c:v>54.29</c:v>
                </c:pt>
                <c:pt idx="2399">
                  <c:v>54.29</c:v>
                </c:pt>
                <c:pt idx="2400">
                  <c:v>54.29</c:v>
                </c:pt>
                <c:pt idx="2401">
                  <c:v>54.3</c:v>
                </c:pt>
                <c:pt idx="2402">
                  <c:v>54.3</c:v>
                </c:pt>
                <c:pt idx="2403">
                  <c:v>54.31</c:v>
                </c:pt>
                <c:pt idx="2404">
                  <c:v>54.31</c:v>
                </c:pt>
                <c:pt idx="2405">
                  <c:v>54.32</c:v>
                </c:pt>
                <c:pt idx="2406">
                  <c:v>54.32</c:v>
                </c:pt>
                <c:pt idx="2407">
                  <c:v>54.32</c:v>
                </c:pt>
                <c:pt idx="2408">
                  <c:v>54.33</c:v>
                </c:pt>
                <c:pt idx="2409">
                  <c:v>54.33</c:v>
                </c:pt>
                <c:pt idx="2410">
                  <c:v>54.34</c:v>
                </c:pt>
                <c:pt idx="2411">
                  <c:v>54.34</c:v>
                </c:pt>
                <c:pt idx="2412">
                  <c:v>54.35</c:v>
                </c:pt>
                <c:pt idx="2413">
                  <c:v>54.36</c:v>
                </c:pt>
                <c:pt idx="2414">
                  <c:v>54.37</c:v>
                </c:pt>
                <c:pt idx="2415">
                  <c:v>54.39</c:v>
                </c:pt>
                <c:pt idx="2416">
                  <c:v>54.4</c:v>
                </c:pt>
                <c:pt idx="2417">
                  <c:v>54.41</c:v>
                </c:pt>
                <c:pt idx="2418">
                  <c:v>54.42</c:v>
                </c:pt>
                <c:pt idx="2419">
                  <c:v>54.44</c:v>
                </c:pt>
                <c:pt idx="2420">
                  <c:v>54.45</c:v>
                </c:pt>
                <c:pt idx="2421">
                  <c:v>54.46</c:v>
                </c:pt>
                <c:pt idx="2422">
                  <c:v>54.48</c:v>
                </c:pt>
                <c:pt idx="2423">
                  <c:v>54.5</c:v>
                </c:pt>
                <c:pt idx="2424">
                  <c:v>54.51</c:v>
                </c:pt>
                <c:pt idx="2425">
                  <c:v>54.52</c:v>
                </c:pt>
                <c:pt idx="2426">
                  <c:v>54.54</c:v>
                </c:pt>
                <c:pt idx="2427">
                  <c:v>54.56</c:v>
                </c:pt>
                <c:pt idx="2428">
                  <c:v>54.56</c:v>
                </c:pt>
                <c:pt idx="2429">
                  <c:v>54.58</c:v>
                </c:pt>
                <c:pt idx="2430">
                  <c:v>54.59</c:v>
                </c:pt>
                <c:pt idx="2431">
                  <c:v>54.59</c:v>
                </c:pt>
                <c:pt idx="2432">
                  <c:v>54.6</c:v>
                </c:pt>
                <c:pt idx="2433">
                  <c:v>54.61</c:v>
                </c:pt>
                <c:pt idx="2434">
                  <c:v>54.61</c:v>
                </c:pt>
                <c:pt idx="2435">
                  <c:v>54.62</c:v>
                </c:pt>
                <c:pt idx="2436">
                  <c:v>54.62</c:v>
                </c:pt>
                <c:pt idx="2437">
                  <c:v>54.63</c:v>
                </c:pt>
                <c:pt idx="2438">
                  <c:v>54.64</c:v>
                </c:pt>
                <c:pt idx="2439">
                  <c:v>54.64</c:v>
                </c:pt>
                <c:pt idx="2440">
                  <c:v>54.65</c:v>
                </c:pt>
                <c:pt idx="2441">
                  <c:v>54.66</c:v>
                </c:pt>
                <c:pt idx="2442">
                  <c:v>54.66</c:v>
                </c:pt>
                <c:pt idx="2443">
                  <c:v>54.67</c:v>
                </c:pt>
                <c:pt idx="2444">
                  <c:v>54.68</c:v>
                </c:pt>
                <c:pt idx="2445">
                  <c:v>54.69</c:v>
                </c:pt>
                <c:pt idx="2446">
                  <c:v>54.7</c:v>
                </c:pt>
                <c:pt idx="2447">
                  <c:v>54.71</c:v>
                </c:pt>
                <c:pt idx="2448">
                  <c:v>54.73</c:v>
                </c:pt>
                <c:pt idx="2449">
                  <c:v>54.75</c:v>
                </c:pt>
                <c:pt idx="2450">
                  <c:v>54.76</c:v>
                </c:pt>
                <c:pt idx="2451">
                  <c:v>54.78</c:v>
                </c:pt>
                <c:pt idx="2452">
                  <c:v>54.8</c:v>
                </c:pt>
                <c:pt idx="2453">
                  <c:v>54.83</c:v>
                </c:pt>
                <c:pt idx="2454">
                  <c:v>54.85</c:v>
                </c:pt>
                <c:pt idx="2455">
                  <c:v>54.87</c:v>
                </c:pt>
                <c:pt idx="2456">
                  <c:v>54.89</c:v>
                </c:pt>
                <c:pt idx="2457">
                  <c:v>54.9</c:v>
                </c:pt>
                <c:pt idx="2458">
                  <c:v>54.92</c:v>
                </c:pt>
                <c:pt idx="2459">
                  <c:v>54.94</c:v>
                </c:pt>
                <c:pt idx="2460">
                  <c:v>54.96</c:v>
                </c:pt>
                <c:pt idx="2461">
                  <c:v>54.98</c:v>
                </c:pt>
                <c:pt idx="2462">
                  <c:v>55</c:v>
                </c:pt>
                <c:pt idx="2463">
                  <c:v>55.02</c:v>
                </c:pt>
                <c:pt idx="2464">
                  <c:v>55.03</c:v>
                </c:pt>
                <c:pt idx="2465">
                  <c:v>55.05</c:v>
                </c:pt>
                <c:pt idx="2466">
                  <c:v>55.07</c:v>
                </c:pt>
                <c:pt idx="2467">
                  <c:v>55.08</c:v>
                </c:pt>
                <c:pt idx="2468">
                  <c:v>55.09</c:v>
                </c:pt>
                <c:pt idx="2469">
                  <c:v>55.1</c:v>
                </c:pt>
                <c:pt idx="2470">
                  <c:v>55.1</c:v>
                </c:pt>
                <c:pt idx="2471">
                  <c:v>55.12</c:v>
                </c:pt>
                <c:pt idx="2472">
                  <c:v>55.13</c:v>
                </c:pt>
                <c:pt idx="2473">
                  <c:v>55.14</c:v>
                </c:pt>
                <c:pt idx="2474">
                  <c:v>55.15</c:v>
                </c:pt>
                <c:pt idx="2475">
                  <c:v>55.16</c:v>
                </c:pt>
                <c:pt idx="2476">
                  <c:v>55.17</c:v>
                </c:pt>
                <c:pt idx="2477">
                  <c:v>55.18</c:v>
                </c:pt>
                <c:pt idx="2478">
                  <c:v>55.18</c:v>
                </c:pt>
                <c:pt idx="2479">
                  <c:v>55.2</c:v>
                </c:pt>
                <c:pt idx="2480">
                  <c:v>55.2</c:v>
                </c:pt>
                <c:pt idx="2481">
                  <c:v>55.21</c:v>
                </c:pt>
                <c:pt idx="2482">
                  <c:v>55.21</c:v>
                </c:pt>
                <c:pt idx="2483">
                  <c:v>55.22</c:v>
                </c:pt>
                <c:pt idx="2484">
                  <c:v>55.23</c:v>
                </c:pt>
                <c:pt idx="2485">
                  <c:v>55.23</c:v>
                </c:pt>
                <c:pt idx="2486">
                  <c:v>55.24</c:v>
                </c:pt>
                <c:pt idx="2487">
                  <c:v>55.24</c:v>
                </c:pt>
                <c:pt idx="2488">
                  <c:v>55.24</c:v>
                </c:pt>
                <c:pt idx="2489">
                  <c:v>55.25</c:v>
                </c:pt>
                <c:pt idx="2490">
                  <c:v>55.25</c:v>
                </c:pt>
                <c:pt idx="2491">
                  <c:v>55.25</c:v>
                </c:pt>
                <c:pt idx="2492">
                  <c:v>55.25</c:v>
                </c:pt>
                <c:pt idx="2493">
                  <c:v>55.26</c:v>
                </c:pt>
                <c:pt idx="2494">
                  <c:v>55.26</c:v>
                </c:pt>
                <c:pt idx="2495">
                  <c:v>55.26</c:v>
                </c:pt>
                <c:pt idx="2496">
                  <c:v>55.26</c:v>
                </c:pt>
                <c:pt idx="2497">
                  <c:v>55.26</c:v>
                </c:pt>
                <c:pt idx="2498">
                  <c:v>55.26</c:v>
                </c:pt>
                <c:pt idx="2499">
                  <c:v>55.26</c:v>
                </c:pt>
                <c:pt idx="2500">
                  <c:v>55.26</c:v>
                </c:pt>
                <c:pt idx="2501">
                  <c:v>55.26</c:v>
                </c:pt>
                <c:pt idx="2502">
                  <c:v>55.26</c:v>
                </c:pt>
                <c:pt idx="2503">
                  <c:v>55.26</c:v>
                </c:pt>
                <c:pt idx="2504">
                  <c:v>55.26</c:v>
                </c:pt>
                <c:pt idx="2505">
                  <c:v>55.26</c:v>
                </c:pt>
                <c:pt idx="2506">
                  <c:v>55.26</c:v>
                </c:pt>
                <c:pt idx="2507">
                  <c:v>55.26</c:v>
                </c:pt>
                <c:pt idx="2508">
                  <c:v>55.26</c:v>
                </c:pt>
                <c:pt idx="2509">
                  <c:v>55.26</c:v>
                </c:pt>
                <c:pt idx="2510">
                  <c:v>55.26</c:v>
                </c:pt>
                <c:pt idx="2511">
                  <c:v>55.26</c:v>
                </c:pt>
                <c:pt idx="2512">
                  <c:v>55.26</c:v>
                </c:pt>
                <c:pt idx="2513">
                  <c:v>55.26</c:v>
                </c:pt>
                <c:pt idx="2514">
                  <c:v>55.26</c:v>
                </c:pt>
                <c:pt idx="2515">
                  <c:v>55.26</c:v>
                </c:pt>
                <c:pt idx="2516">
                  <c:v>55.26</c:v>
                </c:pt>
                <c:pt idx="2517">
                  <c:v>55.26</c:v>
                </c:pt>
                <c:pt idx="2518">
                  <c:v>55.26</c:v>
                </c:pt>
                <c:pt idx="2519">
                  <c:v>55.26</c:v>
                </c:pt>
                <c:pt idx="2520">
                  <c:v>55.26</c:v>
                </c:pt>
                <c:pt idx="2521">
                  <c:v>55.26</c:v>
                </c:pt>
                <c:pt idx="2522">
                  <c:v>55.26</c:v>
                </c:pt>
                <c:pt idx="2523">
                  <c:v>55.26</c:v>
                </c:pt>
                <c:pt idx="2524">
                  <c:v>55.26</c:v>
                </c:pt>
                <c:pt idx="2525">
                  <c:v>55.26</c:v>
                </c:pt>
                <c:pt idx="2526">
                  <c:v>55.26</c:v>
                </c:pt>
                <c:pt idx="2527">
                  <c:v>55.26</c:v>
                </c:pt>
                <c:pt idx="2528">
                  <c:v>55.26</c:v>
                </c:pt>
                <c:pt idx="2529">
                  <c:v>55.26</c:v>
                </c:pt>
                <c:pt idx="2530">
                  <c:v>55.25</c:v>
                </c:pt>
                <c:pt idx="2531">
                  <c:v>55.25</c:v>
                </c:pt>
                <c:pt idx="2532">
                  <c:v>55.25</c:v>
                </c:pt>
                <c:pt idx="2533">
                  <c:v>55.25</c:v>
                </c:pt>
                <c:pt idx="2534">
                  <c:v>55.24</c:v>
                </c:pt>
                <c:pt idx="2535">
                  <c:v>55.24</c:v>
                </c:pt>
                <c:pt idx="2536">
                  <c:v>55.24</c:v>
                </c:pt>
                <c:pt idx="2537">
                  <c:v>55.24</c:v>
                </c:pt>
                <c:pt idx="2538">
                  <c:v>55.23</c:v>
                </c:pt>
                <c:pt idx="2539">
                  <c:v>55.23</c:v>
                </c:pt>
                <c:pt idx="2540">
                  <c:v>55.22</c:v>
                </c:pt>
                <c:pt idx="2541">
                  <c:v>55.21</c:v>
                </c:pt>
                <c:pt idx="2542">
                  <c:v>55.21</c:v>
                </c:pt>
                <c:pt idx="2543">
                  <c:v>55.2</c:v>
                </c:pt>
                <c:pt idx="2544">
                  <c:v>55.2</c:v>
                </c:pt>
                <c:pt idx="2545">
                  <c:v>55.19</c:v>
                </c:pt>
                <c:pt idx="2546">
                  <c:v>55.19</c:v>
                </c:pt>
                <c:pt idx="2547">
                  <c:v>55.18</c:v>
                </c:pt>
                <c:pt idx="2548">
                  <c:v>55.18</c:v>
                </c:pt>
                <c:pt idx="2549">
                  <c:v>55.17</c:v>
                </c:pt>
                <c:pt idx="2550">
                  <c:v>55.16</c:v>
                </c:pt>
                <c:pt idx="2551">
                  <c:v>55.14</c:v>
                </c:pt>
                <c:pt idx="2552">
                  <c:v>55.13</c:v>
                </c:pt>
                <c:pt idx="2553">
                  <c:v>55.12</c:v>
                </c:pt>
                <c:pt idx="2554">
                  <c:v>55.12</c:v>
                </c:pt>
                <c:pt idx="2555">
                  <c:v>55.12</c:v>
                </c:pt>
                <c:pt idx="2556">
                  <c:v>55.11</c:v>
                </c:pt>
                <c:pt idx="2557">
                  <c:v>55.1</c:v>
                </c:pt>
                <c:pt idx="2558">
                  <c:v>55.09</c:v>
                </c:pt>
                <c:pt idx="2559">
                  <c:v>55.08</c:v>
                </c:pt>
                <c:pt idx="2560">
                  <c:v>55.07</c:v>
                </c:pt>
                <c:pt idx="2561">
                  <c:v>55.07</c:v>
                </c:pt>
                <c:pt idx="2562">
                  <c:v>55.06</c:v>
                </c:pt>
                <c:pt idx="2563">
                  <c:v>55.05</c:v>
                </c:pt>
                <c:pt idx="2564">
                  <c:v>55.04</c:v>
                </c:pt>
                <c:pt idx="2565">
                  <c:v>55.03</c:v>
                </c:pt>
                <c:pt idx="2566">
                  <c:v>55.03</c:v>
                </c:pt>
                <c:pt idx="2567">
                  <c:v>55.02</c:v>
                </c:pt>
                <c:pt idx="2568">
                  <c:v>55.01</c:v>
                </c:pt>
                <c:pt idx="2569">
                  <c:v>55</c:v>
                </c:pt>
                <c:pt idx="2570">
                  <c:v>54.98</c:v>
                </c:pt>
                <c:pt idx="2571">
                  <c:v>54.96</c:v>
                </c:pt>
                <c:pt idx="2572">
                  <c:v>54.95</c:v>
                </c:pt>
                <c:pt idx="2573">
                  <c:v>54.94</c:v>
                </c:pt>
                <c:pt idx="2574">
                  <c:v>54.93</c:v>
                </c:pt>
                <c:pt idx="2575">
                  <c:v>54.92</c:v>
                </c:pt>
                <c:pt idx="2576">
                  <c:v>54.91</c:v>
                </c:pt>
                <c:pt idx="2577">
                  <c:v>54.89</c:v>
                </c:pt>
                <c:pt idx="2578">
                  <c:v>54.88</c:v>
                </c:pt>
                <c:pt idx="2579">
                  <c:v>54.87</c:v>
                </c:pt>
                <c:pt idx="2580">
                  <c:v>54.85</c:v>
                </c:pt>
                <c:pt idx="2581">
                  <c:v>54.84</c:v>
                </c:pt>
                <c:pt idx="2582">
                  <c:v>54.83</c:v>
                </c:pt>
                <c:pt idx="2583">
                  <c:v>54.82</c:v>
                </c:pt>
                <c:pt idx="2584">
                  <c:v>54.81</c:v>
                </c:pt>
                <c:pt idx="2585">
                  <c:v>54.8</c:v>
                </c:pt>
                <c:pt idx="2586">
                  <c:v>54.79</c:v>
                </c:pt>
                <c:pt idx="2587">
                  <c:v>54.78</c:v>
                </c:pt>
                <c:pt idx="2588">
                  <c:v>54.77</c:v>
                </c:pt>
                <c:pt idx="2589">
                  <c:v>54.76</c:v>
                </c:pt>
                <c:pt idx="2590">
                  <c:v>54.75</c:v>
                </c:pt>
                <c:pt idx="2591">
                  <c:v>54.75</c:v>
                </c:pt>
                <c:pt idx="2592">
                  <c:v>54.75</c:v>
                </c:pt>
                <c:pt idx="2593">
                  <c:v>54.74</c:v>
                </c:pt>
                <c:pt idx="2594">
                  <c:v>54.74</c:v>
                </c:pt>
                <c:pt idx="2595">
                  <c:v>54.73</c:v>
                </c:pt>
                <c:pt idx="2596">
                  <c:v>54.72</c:v>
                </c:pt>
                <c:pt idx="2597">
                  <c:v>54.72</c:v>
                </c:pt>
                <c:pt idx="2598">
                  <c:v>54.71</c:v>
                </c:pt>
                <c:pt idx="2599">
                  <c:v>54.71</c:v>
                </c:pt>
                <c:pt idx="2600">
                  <c:v>54.7</c:v>
                </c:pt>
                <c:pt idx="2601">
                  <c:v>54.7</c:v>
                </c:pt>
                <c:pt idx="2602">
                  <c:v>54.7</c:v>
                </c:pt>
                <c:pt idx="2603">
                  <c:v>54.69</c:v>
                </c:pt>
                <c:pt idx="2604">
                  <c:v>54.69</c:v>
                </c:pt>
                <c:pt idx="2605">
                  <c:v>54.68</c:v>
                </c:pt>
                <c:pt idx="2606">
                  <c:v>54.67</c:v>
                </c:pt>
                <c:pt idx="2607">
                  <c:v>54.67</c:v>
                </c:pt>
                <c:pt idx="2608">
                  <c:v>54.66</c:v>
                </c:pt>
                <c:pt idx="2609">
                  <c:v>54.66</c:v>
                </c:pt>
                <c:pt idx="2610">
                  <c:v>54.65</c:v>
                </c:pt>
                <c:pt idx="2611">
                  <c:v>54.65</c:v>
                </c:pt>
                <c:pt idx="2612">
                  <c:v>54.65</c:v>
                </c:pt>
                <c:pt idx="2613">
                  <c:v>54.65</c:v>
                </c:pt>
                <c:pt idx="2614">
                  <c:v>54.65</c:v>
                </c:pt>
                <c:pt idx="2615">
                  <c:v>54.65</c:v>
                </c:pt>
                <c:pt idx="2616">
                  <c:v>54.65</c:v>
                </c:pt>
                <c:pt idx="2617">
                  <c:v>54.65</c:v>
                </c:pt>
                <c:pt idx="2618">
                  <c:v>54.65</c:v>
                </c:pt>
                <c:pt idx="2619">
                  <c:v>54.64</c:v>
                </c:pt>
                <c:pt idx="2620">
                  <c:v>54.64</c:v>
                </c:pt>
                <c:pt idx="2621">
                  <c:v>54.64</c:v>
                </c:pt>
                <c:pt idx="2622">
                  <c:v>54.63</c:v>
                </c:pt>
                <c:pt idx="2623">
                  <c:v>54.63</c:v>
                </c:pt>
                <c:pt idx="2624">
                  <c:v>54.63</c:v>
                </c:pt>
                <c:pt idx="2625">
                  <c:v>54.63</c:v>
                </c:pt>
                <c:pt idx="2626">
                  <c:v>54.63</c:v>
                </c:pt>
                <c:pt idx="2627">
                  <c:v>54.63</c:v>
                </c:pt>
                <c:pt idx="2628">
                  <c:v>54.63</c:v>
                </c:pt>
                <c:pt idx="2629">
                  <c:v>54.63</c:v>
                </c:pt>
                <c:pt idx="2630">
                  <c:v>54.63</c:v>
                </c:pt>
                <c:pt idx="2631">
                  <c:v>54.63</c:v>
                </c:pt>
                <c:pt idx="2632">
                  <c:v>54.63</c:v>
                </c:pt>
                <c:pt idx="2633">
                  <c:v>54.62</c:v>
                </c:pt>
                <c:pt idx="2634">
                  <c:v>54.62</c:v>
                </c:pt>
                <c:pt idx="2635">
                  <c:v>54.61</c:v>
                </c:pt>
                <c:pt idx="2636">
                  <c:v>54.6</c:v>
                </c:pt>
                <c:pt idx="2637">
                  <c:v>54.6</c:v>
                </c:pt>
                <c:pt idx="2638">
                  <c:v>54.59</c:v>
                </c:pt>
                <c:pt idx="2639">
                  <c:v>54.59</c:v>
                </c:pt>
                <c:pt idx="2640">
                  <c:v>54.58</c:v>
                </c:pt>
                <c:pt idx="2641">
                  <c:v>54.58</c:v>
                </c:pt>
                <c:pt idx="2642">
                  <c:v>54.58</c:v>
                </c:pt>
                <c:pt idx="2643">
                  <c:v>54.58</c:v>
                </c:pt>
                <c:pt idx="2644">
                  <c:v>54.58</c:v>
                </c:pt>
                <c:pt idx="2645">
                  <c:v>54.57</c:v>
                </c:pt>
                <c:pt idx="2646">
                  <c:v>54.57</c:v>
                </c:pt>
                <c:pt idx="2647">
                  <c:v>54.56</c:v>
                </c:pt>
                <c:pt idx="2648">
                  <c:v>54.56</c:v>
                </c:pt>
                <c:pt idx="2649">
                  <c:v>54.55</c:v>
                </c:pt>
                <c:pt idx="2650">
                  <c:v>54.54</c:v>
                </c:pt>
                <c:pt idx="2651">
                  <c:v>54.53</c:v>
                </c:pt>
                <c:pt idx="2652">
                  <c:v>54.52</c:v>
                </c:pt>
                <c:pt idx="2653">
                  <c:v>54.52</c:v>
                </c:pt>
                <c:pt idx="2654">
                  <c:v>54.51</c:v>
                </c:pt>
                <c:pt idx="2655">
                  <c:v>54.51</c:v>
                </c:pt>
                <c:pt idx="2656">
                  <c:v>54.5</c:v>
                </c:pt>
                <c:pt idx="2657">
                  <c:v>54.49</c:v>
                </c:pt>
                <c:pt idx="2658">
                  <c:v>54.48</c:v>
                </c:pt>
                <c:pt idx="2659">
                  <c:v>54.47</c:v>
                </c:pt>
                <c:pt idx="2660">
                  <c:v>54.45</c:v>
                </c:pt>
                <c:pt idx="2661">
                  <c:v>54.44</c:v>
                </c:pt>
                <c:pt idx="2662">
                  <c:v>54.42</c:v>
                </c:pt>
                <c:pt idx="2663">
                  <c:v>54.42</c:v>
                </c:pt>
                <c:pt idx="2664">
                  <c:v>54.41</c:v>
                </c:pt>
                <c:pt idx="2665">
                  <c:v>54.41</c:v>
                </c:pt>
                <c:pt idx="2666">
                  <c:v>54.41</c:v>
                </c:pt>
                <c:pt idx="2667">
                  <c:v>54.4</c:v>
                </c:pt>
                <c:pt idx="2668">
                  <c:v>54.39</c:v>
                </c:pt>
                <c:pt idx="2669">
                  <c:v>54.39</c:v>
                </c:pt>
                <c:pt idx="2670">
                  <c:v>54.39</c:v>
                </c:pt>
                <c:pt idx="2671">
                  <c:v>54.38</c:v>
                </c:pt>
                <c:pt idx="2672">
                  <c:v>54.37</c:v>
                </c:pt>
                <c:pt idx="2673">
                  <c:v>54.37</c:v>
                </c:pt>
                <c:pt idx="2674">
                  <c:v>54.37</c:v>
                </c:pt>
                <c:pt idx="2675">
                  <c:v>54.36</c:v>
                </c:pt>
                <c:pt idx="2676">
                  <c:v>54.36</c:v>
                </c:pt>
                <c:pt idx="2677">
                  <c:v>54.35</c:v>
                </c:pt>
                <c:pt idx="2678">
                  <c:v>54.34</c:v>
                </c:pt>
                <c:pt idx="2679">
                  <c:v>54.34</c:v>
                </c:pt>
                <c:pt idx="2680">
                  <c:v>54.33</c:v>
                </c:pt>
                <c:pt idx="2681">
                  <c:v>54.33</c:v>
                </c:pt>
                <c:pt idx="2682">
                  <c:v>54.32</c:v>
                </c:pt>
                <c:pt idx="2683">
                  <c:v>54.32</c:v>
                </c:pt>
                <c:pt idx="2684">
                  <c:v>54.31</c:v>
                </c:pt>
                <c:pt idx="2685">
                  <c:v>54.31</c:v>
                </c:pt>
                <c:pt idx="2686">
                  <c:v>54.31</c:v>
                </c:pt>
                <c:pt idx="2687">
                  <c:v>54.31</c:v>
                </c:pt>
                <c:pt idx="2688">
                  <c:v>54.3</c:v>
                </c:pt>
                <c:pt idx="2689">
                  <c:v>54.3</c:v>
                </c:pt>
                <c:pt idx="2690">
                  <c:v>54.29</c:v>
                </c:pt>
                <c:pt idx="2691">
                  <c:v>54.28</c:v>
                </c:pt>
                <c:pt idx="2692">
                  <c:v>54.28</c:v>
                </c:pt>
                <c:pt idx="2693">
                  <c:v>54.27</c:v>
                </c:pt>
                <c:pt idx="2694">
                  <c:v>54.26</c:v>
                </c:pt>
                <c:pt idx="2695">
                  <c:v>54.26</c:v>
                </c:pt>
                <c:pt idx="2696">
                  <c:v>54.25</c:v>
                </c:pt>
                <c:pt idx="2697">
                  <c:v>54.25</c:v>
                </c:pt>
                <c:pt idx="2698">
                  <c:v>54.24</c:v>
                </c:pt>
                <c:pt idx="2699">
                  <c:v>54.24</c:v>
                </c:pt>
                <c:pt idx="2700">
                  <c:v>54.24</c:v>
                </c:pt>
                <c:pt idx="2701">
                  <c:v>54.24</c:v>
                </c:pt>
                <c:pt idx="2702">
                  <c:v>54.24</c:v>
                </c:pt>
                <c:pt idx="2703">
                  <c:v>54.23</c:v>
                </c:pt>
                <c:pt idx="2704">
                  <c:v>54.23</c:v>
                </c:pt>
                <c:pt idx="2705">
                  <c:v>54.22</c:v>
                </c:pt>
                <c:pt idx="2706">
                  <c:v>54.23</c:v>
                </c:pt>
                <c:pt idx="2707">
                  <c:v>54.23</c:v>
                </c:pt>
                <c:pt idx="2708">
                  <c:v>54.22</c:v>
                </c:pt>
                <c:pt idx="2709">
                  <c:v>54.21</c:v>
                </c:pt>
                <c:pt idx="2710">
                  <c:v>54.21</c:v>
                </c:pt>
                <c:pt idx="2711">
                  <c:v>54.21</c:v>
                </c:pt>
                <c:pt idx="2712">
                  <c:v>54.21</c:v>
                </c:pt>
                <c:pt idx="2713">
                  <c:v>54.21</c:v>
                </c:pt>
                <c:pt idx="2714">
                  <c:v>54.21</c:v>
                </c:pt>
                <c:pt idx="2715">
                  <c:v>54.21</c:v>
                </c:pt>
                <c:pt idx="2716">
                  <c:v>54.21</c:v>
                </c:pt>
                <c:pt idx="2717">
                  <c:v>54.21</c:v>
                </c:pt>
                <c:pt idx="2718">
                  <c:v>54.2</c:v>
                </c:pt>
                <c:pt idx="2719">
                  <c:v>54.19</c:v>
                </c:pt>
                <c:pt idx="2720">
                  <c:v>54.18</c:v>
                </c:pt>
                <c:pt idx="2721">
                  <c:v>54.18</c:v>
                </c:pt>
                <c:pt idx="2722">
                  <c:v>54.17</c:v>
                </c:pt>
                <c:pt idx="2723">
                  <c:v>54.16</c:v>
                </c:pt>
                <c:pt idx="2724">
                  <c:v>54.17</c:v>
                </c:pt>
                <c:pt idx="2725">
                  <c:v>54.17</c:v>
                </c:pt>
                <c:pt idx="2726">
                  <c:v>54.17</c:v>
                </c:pt>
                <c:pt idx="2727">
                  <c:v>54.18</c:v>
                </c:pt>
                <c:pt idx="2728">
                  <c:v>54.18</c:v>
                </c:pt>
                <c:pt idx="2729">
                  <c:v>54.19</c:v>
                </c:pt>
                <c:pt idx="2730">
                  <c:v>54.19</c:v>
                </c:pt>
                <c:pt idx="2731">
                  <c:v>54.19</c:v>
                </c:pt>
                <c:pt idx="2732">
                  <c:v>54.19</c:v>
                </c:pt>
                <c:pt idx="2733">
                  <c:v>54.19</c:v>
                </c:pt>
                <c:pt idx="2734">
                  <c:v>54.19</c:v>
                </c:pt>
                <c:pt idx="2735">
                  <c:v>54.19</c:v>
                </c:pt>
                <c:pt idx="2736">
                  <c:v>54.19</c:v>
                </c:pt>
                <c:pt idx="2737">
                  <c:v>54.2</c:v>
                </c:pt>
                <c:pt idx="2738">
                  <c:v>54.21</c:v>
                </c:pt>
                <c:pt idx="2739">
                  <c:v>54.2</c:v>
                </c:pt>
                <c:pt idx="2740">
                  <c:v>54.21</c:v>
                </c:pt>
                <c:pt idx="2741">
                  <c:v>54.22</c:v>
                </c:pt>
                <c:pt idx="2742">
                  <c:v>54.23</c:v>
                </c:pt>
                <c:pt idx="2743">
                  <c:v>54.23</c:v>
                </c:pt>
                <c:pt idx="2744">
                  <c:v>54.24</c:v>
                </c:pt>
                <c:pt idx="2745">
                  <c:v>54.25</c:v>
                </c:pt>
                <c:pt idx="2746">
                  <c:v>54.24</c:v>
                </c:pt>
                <c:pt idx="2747">
                  <c:v>54.24</c:v>
                </c:pt>
                <c:pt idx="2748">
                  <c:v>54.25</c:v>
                </c:pt>
                <c:pt idx="2749">
                  <c:v>54.25</c:v>
                </c:pt>
                <c:pt idx="2750">
                  <c:v>54.25</c:v>
                </c:pt>
                <c:pt idx="2751">
                  <c:v>54.26</c:v>
                </c:pt>
                <c:pt idx="2752">
                  <c:v>54.26</c:v>
                </c:pt>
                <c:pt idx="2753">
                  <c:v>54.27</c:v>
                </c:pt>
                <c:pt idx="2754">
                  <c:v>54.28</c:v>
                </c:pt>
                <c:pt idx="2755">
                  <c:v>54.29</c:v>
                </c:pt>
                <c:pt idx="2756">
                  <c:v>54.3</c:v>
                </c:pt>
                <c:pt idx="2757">
                  <c:v>54.31</c:v>
                </c:pt>
                <c:pt idx="2758">
                  <c:v>54.32</c:v>
                </c:pt>
                <c:pt idx="2759">
                  <c:v>54.33</c:v>
                </c:pt>
                <c:pt idx="2760">
                  <c:v>54.34</c:v>
                </c:pt>
                <c:pt idx="2761">
                  <c:v>54.36</c:v>
                </c:pt>
                <c:pt idx="2762">
                  <c:v>54.37</c:v>
                </c:pt>
                <c:pt idx="2763">
                  <c:v>54.39</c:v>
                </c:pt>
                <c:pt idx="2764">
                  <c:v>54.41</c:v>
                </c:pt>
                <c:pt idx="2765">
                  <c:v>54.42</c:v>
                </c:pt>
                <c:pt idx="2766">
                  <c:v>54.44</c:v>
                </c:pt>
                <c:pt idx="2767">
                  <c:v>54.45</c:v>
                </c:pt>
                <c:pt idx="2768">
                  <c:v>54.47</c:v>
                </c:pt>
                <c:pt idx="2769">
                  <c:v>54.49</c:v>
                </c:pt>
                <c:pt idx="2770">
                  <c:v>54.51</c:v>
                </c:pt>
                <c:pt idx="2771">
                  <c:v>54.54</c:v>
                </c:pt>
                <c:pt idx="2772">
                  <c:v>54.56</c:v>
                </c:pt>
                <c:pt idx="2773">
                  <c:v>54.58</c:v>
                </c:pt>
                <c:pt idx="2774">
                  <c:v>54.59</c:v>
                </c:pt>
                <c:pt idx="2775">
                  <c:v>54.59</c:v>
                </c:pt>
                <c:pt idx="2776">
                  <c:v>54.6</c:v>
                </c:pt>
                <c:pt idx="2777">
                  <c:v>54.6</c:v>
                </c:pt>
                <c:pt idx="2778">
                  <c:v>54.61</c:v>
                </c:pt>
                <c:pt idx="2779">
                  <c:v>54.62</c:v>
                </c:pt>
                <c:pt idx="2780">
                  <c:v>54.63</c:v>
                </c:pt>
                <c:pt idx="2781">
                  <c:v>54.64</c:v>
                </c:pt>
                <c:pt idx="2782">
                  <c:v>54.65</c:v>
                </c:pt>
                <c:pt idx="2783">
                  <c:v>54.66</c:v>
                </c:pt>
                <c:pt idx="2784">
                  <c:v>54.66</c:v>
                </c:pt>
                <c:pt idx="2785">
                  <c:v>54.67</c:v>
                </c:pt>
                <c:pt idx="2786">
                  <c:v>54.68</c:v>
                </c:pt>
                <c:pt idx="2787">
                  <c:v>54.68</c:v>
                </c:pt>
                <c:pt idx="2788">
                  <c:v>54.7</c:v>
                </c:pt>
                <c:pt idx="2789">
                  <c:v>54.71</c:v>
                </c:pt>
                <c:pt idx="2790">
                  <c:v>54.72</c:v>
                </c:pt>
                <c:pt idx="2791">
                  <c:v>54.73</c:v>
                </c:pt>
                <c:pt idx="2792">
                  <c:v>54.75</c:v>
                </c:pt>
                <c:pt idx="2793">
                  <c:v>54.76</c:v>
                </c:pt>
                <c:pt idx="2794">
                  <c:v>54.78</c:v>
                </c:pt>
                <c:pt idx="2795">
                  <c:v>54.79</c:v>
                </c:pt>
                <c:pt idx="2796">
                  <c:v>54.82</c:v>
                </c:pt>
                <c:pt idx="2797">
                  <c:v>54.84</c:v>
                </c:pt>
                <c:pt idx="2798">
                  <c:v>54.87</c:v>
                </c:pt>
                <c:pt idx="2799">
                  <c:v>54.89</c:v>
                </c:pt>
                <c:pt idx="2800">
                  <c:v>54.91</c:v>
                </c:pt>
                <c:pt idx="2801">
                  <c:v>54.92</c:v>
                </c:pt>
                <c:pt idx="2802">
                  <c:v>54.93</c:v>
                </c:pt>
                <c:pt idx="2803">
                  <c:v>54.94</c:v>
                </c:pt>
                <c:pt idx="2804">
                  <c:v>54.96</c:v>
                </c:pt>
                <c:pt idx="2805">
                  <c:v>54.99</c:v>
                </c:pt>
                <c:pt idx="2806">
                  <c:v>55.01</c:v>
                </c:pt>
                <c:pt idx="2807">
                  <c:v>55.04</c:v>
                </c:pt>
                <c:pt idx="2808">
                  <c:v>55.06</c:v>
                </c:pt>
                <c:pt idx="2809">
                  <c:v>55.08</c:v>
                </c:pt>
                <c:pt idx="2810">
                  <c:v>55.09</c:v>
                </c:pt>
                <c:pt idx="2811">
                  <c:v>55.1</c:v>
                </c:pt>
                <c:pt idx="2812">
                  <c:v>55.12</c:v>
                </c:pt>
                <c:pt idx="2813">
                  <c:v>55.13</c:v>
                </c:pt>
                <c:pt idx="2814">
                  <c:v>55.14</c:v>
                </c:pt>
                <c:pt idx="2815">
                  <c:v>55.16</c:v>
                </c:pt>
                <c:pt idx="2816">
                  <c:v>55.17</c:v>
                </c:pt>
                <c:pt idx="2817">
                  <c:v>55.18</c:v>
                </c:pt>
                <c:pt idx="2818">
                  <c:v>55.2</c:v>
                </c:pt>
                <c:pt idx="2819">
                  <c:v>55.21</c:v>
                </c:pt>
                <c:pt idx="2820">
                  <c:v>55.22</c:v>
                </c:pt>
                <c:pt idx="2821">
                  <c:v>55.23</c:v>
                </c:pt>
                <c:pt idx="2822">
                  <c:v>55.23</c:v>
                </c:pt>
                <c:pt idx="2823">
                  <c:v>55.23</c:v>
                </c:pt>
                <c:pt idx="2824">
                  <c:v>55.24</c:v>
                </c:pt>
                <c:pt idx="2825">
                  <c:v>55.25</c:v>
                </c:pt>
                <c:pt idx="2826">
                  <c:v>55.25</c:v>
                </c:pt>
                <c:pt idx="2827">
                  <c:v>55.25</c:v>
                </c:pt>
                <c:pt idx="2828">
                  <c:v>55.26</c:v>
                </c:pt>
                <c:pt idx="2829">
                  <c:v>55.26</c:v>
                </c:pt>
                <c:pt idx="2830">
                  <c:v>55.26</c:v>
                </c:pt>
                <c:pt idx="2831">
                  <c:v>55.26</c:v>
                </c:pt>
                <c:pt idx="2832">
                  <c:v>55.26</c:v>
                </c:pt>
                <c:pt idx="2833">
                  <c:v>55.26</c:v>
                </c:pt>
                <c:pt idx="2834">
                  <c:v>55.27</c:v>
                </c:pt>
                <c:pt idx="2835">
                  <c:v>55.27</c:v>
                </c:pt>
                <c:pt idx="2836">
                  <c:v>55.27</c:v>
                </c:pt>
                <c:pt idx="2837">
                  <c:v>55.28</c:v>
                </c:pt>
                <c:pt idx="2838">
                  <c:v>55.28</c:v>
                </c:pt>
                <c:pt idx="2839">
                  <c:v>55.28</c:v>
                </c:pt>
                <c:pt idx="2840">
                  <c:v>55.29</c:v>
                </c:pt>
                <c:pt idx="2841">
                  <c:v>55.29</c:v>
                </c:pt>
                <c:pt idx="2842">
                  <c:v>55.29</c:v>
                </c:pt>
                <c:pt idx="2843">
                  <c:v>55.3</c:v>
                </c:pt>
                <c:pt idx="2844">
                  <c:v>55.31</c:v>
                </c:pt>
                <c:pt idx="2845">
                  <c:v>55.31</c:v>
                </c:pt>
                <c:pt idx="2846">
                  <c:v>55.31</c:v>
                </c:pt>
                <c:pt idx="2847">
                  <c:v>55.32</c:v>
                </c:pt>
                <c:pt idx="2848">
                  <c:v>55.33</c:v>
                </c:pt>
                <c:pt idx="2849">
                  <c:v>55.33</c:v>
                </c:pt>
                <c:pt idx="2850">
                  <c:v>55.33</c:v>
                </c:pt>
                <c:pt idx="2851">
                  <c:v>55.34</c:v>
                </c:pt>
                <c:pt idx="2852">
                  <c:v>55.35</c:v>
                </c:pt>
                <c:pt idx="2853">
                  <c:v>55.35</c:v>
                </c:pt>
                <c:pt idx="2854">
                  <c:v>55.35</c:v>
                </c:pt>
                <c:pt idx="2855">
                  <c:v>55.35</c:v>
                </c:pt>
                <c:pt idx="2856">
                  <c:v>55.35</c:v>
                </c:pt>
                <c:pt idx="2857">
                  <c:v>55.35</c:v>
                </c:pt>
                <c:pt idx="2858">
                  <c:v>55.35</c:v>
                </c:pt>
                <c:pt idx="2859">
                  <c:v>55.35</c:v>
                </c:pt>
                <c:pt idx="2860">
                  <c:v>55.35</c:v>
                </c:pt>
                <c:pt idx="2861">
                  <c:v>55.35</c:v>
                </c:pt>
                <c:pt idx="2862">
                  <c:v>55.34</c:v>
                </c:pt>
                <c:pt idx="2863">
                  <c:v>55.34</c:v>
                </c:pt>
                <c:pt idx="2864">
                  <c:v>55.34</c:v>
                </c:pt>
                <c:pt idx="2865">
                  <c:v>55.34</c:v>
                </c:pt>
                <c:pt idx="2866">
                  <c:v>55.34</c:v>
                </c:pt>
                <c:pt idx="2867">
                  <c:v>55.34</c:v>
                </c:pt>
                <c:pt idx="2868">
                  <c:v>55.34</c:v>
                </c:pt>
                <c:pt idx="2869">
                  <c:v>55.33</c:v>
                </c:pt>
                <c:pt idx="2870">
                  <c:v>55.33</c:v>
                </c:pt>
                <c:pt idx="2871">
                  <c:v>55.33</c:v>
                </c:pt>
                <c:pt idx="2872">
                  <c:v>55.33</c:v>
                </c:pt>
                <c:pt idx="2873">
                  <c:v>55.33</c:v>
                </c:pt>
                <c:pt idx="2874">
                  <c:v>55.33</c:v>
                </c:pt>
                <c:pt idx="2875">
                  <c:v>55.33</c:v>
                </c:pt>
                <c:pt idx="2876">
                  <c:v>55.34</c:v>
                </c:pt>
                <c:pt idx="2877">
                  <c:v>55.33</c:v>
                </c:pt>
                <c:pt idx="2878">
                  <c:v>55.33</c:v>
                </c:pt>
                <c:pt idx="2879">
                  <c:v>55.33</c:v>
                </c:pt>
                <c:pt idx="2880">
                  <c:v>55.32</c:v>
                </c:pt>
                <c:pt idx="2881">
                  <c:v>55.31</c:v>
                </c:pt>
                <c:pt idx="2882">
                  <c:v>55.31</c:v>
                </c:pt>
                <c:pt idx="2883">
                  <c:v>55.3</c:v>
                </c:pt>
                <c:pt idx="2884">
                  <c:v>55.3</c:v>
                </c:pt>
                <c:pt idx="2885">
                  <c:v>55.3</c:v>
                </c:pt>
                <c:pt idx="2886">
                  <c:v>55.3</c:v>
                </c:pt>
                <c:pt idx="2887">
                  <c:v>55.3</c:v>
                </c:pt>
                <c:pt idx="2888">
                  <c:v>55.3</c:v>
                </c:pt>
                <c:pt idx="2889">
                  <c:v>55.29</c:v>
                </c:pt>
                <c:pt idx="2890">
                  <c:v>55.29</c:v>
                </c:pt>
                <c:pt idx="2891">
                  <c:v>55.29</c:v>
                </c:pt>
                <c:pt idx="2892">
                  <c:v>55.29</c:v>
                </c:pt>
                <c:pt idx="2893">
                  <c:v>55.28</c:v>
                </c:pt>
                <c:pt idx="2894">
                  <c:v>55.28</c:v>
                </c:pt>
                <c:pt idx="2895">
                  <c:v>55.28</c:v>
                </c:pt>
                <c:pt idx="2896">
                  <c:v>55.28</c:v>
                </c:pt>
                <c:pt idx="2897">
                  <c:v>55.28</c:v>
                </c:pt>
                <c:pt idx="2898">
                  <c:v>55.27</c:v>
                </c:pt>
                <c:pt idx="2899">
                  <c:v>55.27</c:v>
                </c:pt>
                <c:pt idx="2900">
                  <c:v>55.27</c:v>
                </c:pt>
                <c:pt idx="2901">
                  <c:v>55.27</c:v>
                </c:pt>
                <c:pt idx="2902">
                  <c:v>55.26</c:v>
                </c:pt>
                <c:pt idx="2903">
                  <c:v>55.26</c:v>
                </c:pt>
                <c:pt idx="2904">
                  <c:v>55.26</c:v>
                </c:pt>
                <c:pt idx="2905">
                  <c:v>55.26</c:v>
                </c:pt>
                <c:pt idx="2906">
                  <c:v>55.26</c:v>
                </c:pt>
                <c:pt idx="2907">
                  <c:v>55.26</c:v>
                </c:pt>
                <c:pt idx="2908">
                  <c:v>55.26</c:v>
                </c:pt>
                <c:pt idx="2909">
                  <c:v>55.26</c:v>
                </c:pt>
                <c:pt idx="2910">
                  <c:v>55.26</c:v>
                </c:pt>
                <c:pt idx="2911">
                  <c:v>55.26</c:v>
                </c:pt>
                <c:pt idx="2912">
                  <c:v>55.26</c:v>
                </c:pt>
                <c:pt idx="2913">
                  <c:v>55.26</c:v>
                </c:pt>
                <c:pt idx="2914">
                  <c:v>55.26</c:v>
                </c:pt>
                <c:pt idx="2915">
                  <c:v>55.25</c:v>
                </c:pt>
                <c:pt idx="2916">
                  <c:v>55.25</c:v>
                </c:pt>
                <c:pt idx="2917">
                  <c:v>55.25</c:v>
                </c:pt>
                <c:pt idx="2918">
                  <c:v>55.24</c:v>
                </c:pt>
                <c:pt idx="2919">
                  <c:v>55.24</c:v>
                </c:pt>
                <c:pt idx="2920">
                  <c:v>55.23</c:v>
                </c:pt>
                <c:pt idx="2921">
                  <c:v>55.23</c:v>
                </c:pt>
                <c:pt idx="2922">
                  <c:v>55.23</c:v>
                </c:pt>
                <c:pt idx="2923">
                  <c:v>55.22</c:v>
                </c:pt>
                <c:pt idx="2924">
                  <c:v>55.21</c:v>
                </c:pt>
                <c:pt idx="2925">
                  <c:v>55.21</c:v>
                </c:pt>
                <c:pt idx="2926">
                  <c:v>55.2</c:v>
                </c:pt>
                <c:pt idx="2927">
                  <c:v>55.19</c:v>
                </c:pt>
                <c:pt idx="2928">
                  <c:v>55.18</c:v>
                </c:pt>
                <c:pt idx="2929">
                  <c:v>55.18</c:v>
                </c:pt>
                <c:pt idx="2930">
                  <c:v>55.17</c:v>
                </c:pt>
                <c:pt idx="2931">
                  <c:v>55.16</c:v>
                </c:pt>
                <c:pt idx="2932">
                  <c:v>55.16</c:v>
                </c:pt>
                <c:pt idx="2933">
                  <c:v>55.15</c:v>
                </c:pt>
                <c:pt idx="2934">
                  <c:v>55.15</c:v>
                </c:pt>
                <c:pt idx="2935">
                  <c:v>55.14</c:v>
                </c:pt>
                <c:pt idx="2936">
                  <c:v>55.14</c:v>
                </c:pt>
                <c:pt idx="2937">
                  <c:v>55.13</c:v>
                </c:pt>
                <c:pt idx="2938">
                  <c:v>55.12</c:v>
                </c:pt>
                <c:pt idx="2939">
                  <c:v>55.12</c:v>
                </c:pt>
                <c:pt idx="2940">
                  <c:v>55.11</c:v>
                </c:pt>
                <c:pt idx="2941">
                  <c:v>55.1</c:v>
                </c:pt>
                <c:pt idx="2942">
                  <c:v>55.09</c:v>
                </c:pt>
                <c:pt idx="2943">
                  <c:v>55.09</c:v>
                </c:pt>
                <c:pt idx="2944">
                  <c:v>55.07</c:v>
                </c:pt>
                <c:pt idx="2945">
                  <c:v>55.06</c:v>
                </c:pt>
                <c:pt idx="2946">
                  <c:v>55.05</c:v>
                </c:pt>
                <c:pt idx="2947">
                  <c:v>55.04</c:v>
                </c:pt>
                <c:pt idx="2948">
                  <c:v>55.03</c:v>
                </c:pt>
                <c:pt idx="2949">
                  <c:v>55.02</c:v>
                </c:pt>
                <c:pt idx="2950">
                  <c:v>55.01</c:v>
                </c:pt>
                <c:pt idx="2951">
                  <c:v>55</c:v>
                </c:pt>
                <c:pt idx="2952">
                  <c:v>54.99</c:v>
                </c:pt>
                <c:pt idx="2953">
                  <c:v>54.98</c:v>
                </c:pt>
                <c:pt idx="2954">
                  <c:v>54.97</c:v>
                </c:pt>
                <c:pt idx="2955">
                  <c:v>54.96</c:v>
                </c:pt>
                <c:pt idx="2956">
                  <c:v>54.96</c:v>
                </c:pt>
                <c:pt idx="2957">
                  <c:v>54.95</c:v>
                </c:pt>
                <c:pt idx="2958">
                  <c:v>54.94</c:v>
                </c:pt>
                <c:pt idx="2959">
                  <c:v>54.92</c:v>
                </c:pt>
                <c:pt idx="2960">
                  <c:v>54.92</c:v>
                </c:pt>
                <c:pt idx="2961">
                  <c:v>54.91</c:v>
                </c:pt>
                <c:pt idx="2962">
                  <c:v>54.89</c:v>
                </c:pt>
                <c:pt idx="2963">
                  <c:v>54.89</c:v>
                </c:pt>
                <c:pt idx="2964">
                  <c:v>54.88</c:v>
                </c:pt>
                <c:pt idx="2965">
                  <c:v>54.87</c:v>
                </c:pt>
                <c:pt idx="2966">
                  <c:v>54.86</c:v>
                </c:pt>
                <c:pt idx="2967">
                  <c:v>54.85</c:v>
                </c:pt>
                <c:pt idx="2968">
                  <c:v>54.84</c:v>
                </c:pt>
                <c:pt idx="2969">
                  <c:v>54.83</c:v>
                </c:pt>
                <c:pt idx="2970">
                  <c:v>54.82</c:v>
                </c:pt>
                <c:pt idx="2971">
                  <c:v>54.82</c:v>
                </c:pt>
                <c:pt idx="2972">
                  <c:v>54.82</c:v>
                </c:pt>
                <c:pt idx="2973">
                  <c:v>54.81</c:v>
                </c:pt>
                <c:pt idx="2974">
                  <c:v>54.8</c:v>
                </c:pt>
                <c:pt idx="2975">
                  <c:v>54.79</c:v>
                </c:pt>
                <c:pt idx="2976">
                  <c:v>54.78</c:v>
                </c:pt>
                <c:pt idx="2977">
                  <c:v>54.77</c:v>
                </c:pt>
                <c:pt idx="2978">
                  <c:v>54.76</c:v>
                </c:pt>
                <c:pt idx="2979">
                  <c:v>54.75</c:v>
                </c:pt>
                <c:pt idx="2980">
                  <c:v>54.74</c:v>
                </c:pt>
                <c:pt idx="2981">
                  <c:v>54.73</c:v>
                </c:pt>
                <c:pt idx="2982">
                  <c:v>54.72</c:v>
                </c:pt>
                <c:pt idx="2983">
                  <c:v>54.72</c:v>
                </c:pt>
                <c:pt idx="2984">
                  <c:v>54.71</c:v>
                </c:pt>
                <c:pt idx="2985">
                  <c:v>54.71</c:v>
                </c:pt>
                <c:pt idx="2986">
                  <c:v>54.7</c:v>
                </c:pt>
                <c:pt idx="2987">
                  <c:v>54.7</c:v>
                </c:pt>
                <c:pt idx="2988">
                  <c:v>54.7</c:v>
                </c:pt>
                <c:pt idx="2989">
                  <c:v>54.69</c:v>
                </c:pt>
                <c:pt idx="2990">
                  <c:v>54.69</c:v>
                </c:pt>
                <c:pt idx="2991">
                  <c:v>54.69</c:v>
                </c:pt>
                <c:pt idx="2992">
                  <c:v>54.69</c:v>
                </c:pt>
                <c:pt idx="2993">
                  <c:v>54.69</c:v>
                </c:pt>
                <c:pt idx="2994">
                  <c:v>54.69</c:v>
                </c:pt>
                <c:pt idx="2995">
                  <c:v>54.69</c:v>
                </c:pt>
                <c:pt idx="2996">
                  <c:v>54.69</c:v>
                </c:pt>
                <c:pt idx="2997">
                  <c:v>54.69</c:v>
                </c:pt>
                <c:pt idx="2998">
                  <c:v>54.68</c:v>
                </c:pt>
                <c:pt idx="2999">
                  <c:v>54.68</c:v>
                </c:pt>
                <c:pt idx="3000">
                  <c:v>54.68</c:v>
                </c:pt>
                <c:pt idx="3001">
                  <c:v>54.68</c:v>
                </c:pt>
                <c:pt idx="3002">
                  <c:v>54.67</c:v>
                </c:pt>
                <c:pt idx="3003">
                  <c:v>54.67</c:v>
                </c:pt>
                <c:pt idx="3004">
                  <c:v>54.67</c:v>
                </c:pt>
                <c:pt idx="3005">
                  <c:v>54.66</c:v>
                </c:pt>
                <c:pt idx="3006">
                  <c:v>54.66</c:v>
                </c:pt>
                <c:pt idx="3007">
                  <c:v>54.66</c:v>
                </c:pt>
                <c:pt idx="3008">
                  <c:v>54.66</c:v>
                </c:pt>
                <c:pt idx="3009">
                  <c:v>54.66</c:v>
                </c:pt>
                <c:pt idx="3010">
                  <c:v>54.66</c:v>
                </c:pt>
                <c:pt idx="3011">
                  <c:v>54.66</c:v>
                </c:pt>
                <c:pt idx="3012">
                  <c:v>54.66</c:v>
                </c:pt>
                <c:pt idx="3013">
                  <c:v>54.65</c:v>
                </c:pt>
                <c:pt idx="3014">
                  <c:v>54.65</c:v>
                </c:pt>
                <c:pt idx="3015">
                  <c:v>54.64</c:v>
                </c:pt>
                <c:pt idx="3016">
                  <c:v>54.64</c:v>
                </c:pt>
                <c:pt idx="3017">
                  <c:v>54.64</c:v>
                </c:pt>
                <c:pt idx="3018">
                  <c:v>54.63</c:v>
                </c:pt>
                <c:pt idx="3019">
                  <c:v>54.63</c:v>
                </c:pt>
                <c:pt idx="3020">
                  <c:v>54.63</c:v>
                </c:pt>
                <c:pt idx="3021">
                  <c:v>54.63</c:v>
                </c:pt>
                <c:pt idx="3022">
                  <c:v>54.63</c:v>
                </c:pt>
                <c:pt idx="3023">
                  <c:v>54.62</c:v>
                </c:pt>
                <c:pt idx="3024">
                  <c:v>54.62</c:v>
                </c:pt>
                <c:pt idx="3025">
                  <c:v>54.61</c:v>
                </c:pt>
                <c:pt idx="3026">
                  <c:v>54.61</c:v>
                </c:pt>
                <c:pt idx="3027">
                  <c:v>54.61</c:v>
                </c:pt>
                <c:pt idx="3028">
                  <c:v>54.6</c:v>
                </c:pt>
                <c:pt idx="3029">
                  <c:v>54.59</c:v>
                </c:pt>
                <c:pt idx="3030">
                  <c:v>54.59</c:v>
                </c:pt>
                <c:pt idx="3031">
                  <c:v>54.58</c:v>
                </c:pt>
                <c:pt idx="3032">
                  <c:v>54.58</c:v>
                </c:pt>
                <c:pt idx="3033">
                  <c:v>54.57</c:v>
                </c:pt>
                <c:pt idx="3034">
                  <c:v>54.57</c:v>
                </c:pt>
                <c:pt idx="3035">
                  <c:v>54.57</c:v>
                </c:pt>
                <c:pt idx="3036">
                  <c:v>54.56</c:v>
                </c:pt>
                <c:pt idx="3037">
                  <c:v>54.55</c:v>
                </c:pt>
                <c:pt idx="3038">
                  <c:v>54.54</c:v>
                </c:pt>
                <c:pt idx="3039">
                  <c:v>54.54</c:v>
                </c:pt>
                <c:pt idx="3040">
                  <c:v>54.52</c:v>
                </c:pt>
                <c:pt idx="3041">
                  <c:v>54.52</c:v>
                </c:pt>
                <c:pt idx="3042">
                  <c:v>54.51</c:v>
                </c:pt>
                <c:pt idx="3043">
                  <c:v>54.5</c:v>
                </c:pt>
                <c:pt idx="3044">
                  <c:v>54.5</c:v>
                </c:pt>
                <c:pt idx="3045">
                  <c:v>54.49</c:v>
                </c:pt>
                <c:pt idx="3046">
                  <c:v>54.5</c:v>
                </c:pt>
                <c:pt idx="3047">
                  <c:v>54.49</c:v>
                </c:pt>
                <c:pt idx="3048">
                  <c:v>54.49</c:v>
                </c:pt>
                <c:pt idx="3049">
                  <c:v>54.48</c:v>
                </c:pt>
                <c:pt idx="3050">
                  <c:v>54.48</c:v>
                </c:pt>
                <c:pt idx="3051">
                  <c:v>54.47</c:v>
                </c:pt>
                <c:pt idx="3052">
                  <c:v>54.47</c:v>
                </c:pt>
                <c:pt idx="3053">
                  <c:v>54.46</c:v>
                </c:pt>
                <c:pt idx="3054">
                  <c:v>54.45</c:v>
                </c:pt>
                <c:pt idx="3055">
                  <c:v>54.44</c:v>
                </c:pt>
                <c:pt idx="3056">
                  <c:v>54.43</c:v>
                </c:pt>
                <c:pt idx="3057">
                  <c:v>54.43</c:v>
                </c:pt>
                <c:pt idx="3058">
                  <c:v>54.42</c:v>
                </c:pt>
                <c:pt idx="3059">
                  <c:v>54.42</c:v>
                </c:pt>
                <c:pt idx="3060">
                  <c:v>54.41</c:v>
                </c:pt>
                <c:pt idx="3061">
                  <c:v>54.41</c:v>
                </c:pt>
                <c:pt idx="3062">
                  <c:v>54.4</c:v>
                </c:pt>
                <c:pt idx="3063">
                  <c:v>54.39</c:v>
                </c:pt>
                <c:pt idx="3064">
                  <c:v>54.38</c:v>
                </c:pt>
                <c:pt idx="3065">
                  <c:v>54.38</c:v>
                </c:pt>
                <c:pt idx="3066">
                  <c:v>54.38</c:v>
                </c:pt>
                <c:pt idx="3067">
                  <c:v>54.37</c:v>
                </c:pt>
                <c:pt idx="3068">
                  <c:v>54.37</c:v>
                </c:pt>
                <c:pt idx="3069">
                  <c:v>54.37</c:v>
                </c:pt>
                <c:pt idx="3070">
                  <c:v>54.37</c:v>
                </c:pt>
                <c:pt idx="3071">
                  <c:v>54.37</c:v>
                </c:pt>
                <c:pt idx="3072">
                  <c:v>54.36</c:v>
                </c:pt>
                <c:pt idx="3073">
                  <c:v>54.36</c:v>
                </c:pt>
                <c:pt idx="3074">
                  <c:v>54.35</c:v>
                </c:pt>
                <c:pt idx="3075">
                  <c:v>54.35</c:v>
                </c:pt>
                <c:pt idx="3076">
                  <c:v>54.35</c:v>
                </c:pt>
                <c:pt idx="3077">
                  <c:v>54.35</c:v>
                </c:pt>
                <c:pt idx="3078">
                  <c:v>54.34</c:v>
                </c:pt>
                <c:pt idx="3079">
                  <c:v>54.34</c:v>
                </c:pt>
                <c:pt idx="3080">
                  <c:v>54.33</c:v>
                </c:pt>
                <c:pt idx="3081">
                  <c:v>54.33</c:v>
                </c:pt>
                <c:pt idx="3082">
                  <c:v>54.32</c:v>
                </c:pt>
                <c:pt idx="3083">
                  <c:v>54.32</c:v>
                </c:pt>
                <c:pt idx="3084">
                  <c:v>54.31</c:v>
                </c:pt>
                <c:pt idx="3085">
                  <c:v>54.3</c:v>
                </c:pt>
                <c:pt idx="3086">
                  <c:v>54.3</c:v>
                </c:pt>
                <c:pt idx="3087">
                  <c:v>54.3</c:v>
                </c:pt>
                <c:pt idx="3088">
                  <c:v>54.3</c:v>
                </c:pt>
                <c:pt idx="3089">
                  <c:v>54.29</c:v>
                </c:pt>
                <c:pt idx="3090">
                  <c:v>54.29</c:v>
                </c:pt>
                <c:pt idx="3091">
                  <c:v>54.29</c:v>
                </c:pt>
                <c:pt idx="3092">
                  <c:v>54.29</c:v>
                </c:pt>
                <c:pt idx="3093">
                  <c:v>54.29</c:v>
                </c:pt>
                <c:pt idx="3094">
                  <c:v>54.29</c:v>
                </c:pt>
                <c:pt idx="3095">
                  <c:v>54.29</c:v>
                </c:pt>
                <c:pt idx="3096">
                  <c:v>54.29</c:v>
                </c:pt>
                <c:pt idx="3097">
                  <c:v>54.29</c:v>
                </c:pt>
                <c:pt idx="3098">
                  <c:v>54.3</c:v>
                </c:pt>
                <c:pt idx="3099">
                  <c:v>54.3</c:v>
                </c:pt>
                <c:pt idx="3100">
                  <c:v>54.3</c:v>
                </c:pt>
                <c:pt idx="3101">
                  <c:v>54.31</c:v>
                </c:pt>
                <c:pt idx="3102">
                  <c:v>54.31</c:v>
                </c:pt>
                <c:pt idx="3103">
                  <c:v>54.31</c:v>
                </c:pt>
                <c:pt idx="3104">
                  <c:v>54.31</c:v>
                </c:pt>
                <c:pt idx="3105">
                  <c:v>54.31</c:v>
                </c:pt>
                <c:pt idx="3106">
                  <c:v>54.32</c:v>
                </c:pt>
                <c:pt idx="3107">
                  <c:v>54.32</c:v>
                </c:pt>
                <c:pt idx="3108">
                  <c:v>54.32</c:v>
                </c:pt>
                <c:pt idx="3109">
                  <c:v>54.32</c:v>
                </c:pt>
                <c:pt idx="3110">
                  <c:v>54.32</c:v>
                </c:pt>
                <c:pt idx="3111">
                  <c:v>54.32</c:v>
                </c:pt>
                <c:pt idx="3112">
                  <c:v>54.32</c:v>
                </c:pt>
                <c:pt idx="3113">
                  <c:v>54.32</c:v>
                </c:pt>
                <c:pt idx="3114">
                  <c:v>54.33</c:v>
                </c:pt>
                <c:pt idx="3115">
                  <c:v>54.33</c:v>
                </c:pt>
                <c:pt idx="3116">
                  <c:v>54.33</c:v>
                </c:pt>
                <c:pt idx="3117">
                  <c:v>54.34</c:v>
                </c:pt>
                <c:pt idx="3118">
                  <c:v>54.34</c:v>
                </c:pt>
                <c:pt idx="3119">
                  <c:v>54.35</c:v>
                </c:pt>
                <c:pt idx="3120">
                  <c:v>54.35</c:v>
                </c:pt>
                <c:pt idx="3121">
                  <c:v>54.35</c:v>
                </c:pt>
                <c:pt idx="3122">
                  <c:v>54.36</c:v>
                </c:pt>
                <c:pt idx="3123">
                  <c:v>54.36</c:v>
                </c:pt>
                <c:pt idx="3124">
                  <c:v>54.36</c:v>
                </c:pt>
                <c:pt idx="3125">
                  <c:v>54.37</c:v>
                </c:pt>
                <c:pt idx="3126">
                  <c:v>54.37</c:v>
                </c:pt>
                <c:pt idx="3127">
                  <c:v>54.37</c:v>
                </c:pt>
                <c:pt idx="3128">
                  <c:v>54.38</c:v>
                </c:pt>
                <c:pt idx="3129">
                  <c:v>54.39</c:v>
                </c:pt>
                <c:pt idx="3130">
                  <c:v>54.4</c:v>
                </c:pt>
                <c:pt idx="3131">
                  <c:v>54.4</c:v>
                </c:pt>
                <c:pt idx="3132">
                  <c:v>54.41</c:v>
                </c:pt>
                <c:pt idx="3133">
                  <c:v>54.42</c:v>
                </c:pt>
                <c:pt idx="3134">
                  <c:v>54.42</c:v>
                </c:pt>
                <c:pt idx="3135">
                  <c:v>54.44</c:v>
                </c:pt>
                <c:pt idx="3136">
                  <c:v>54.44</c:v>
                </c:pt>
                <c:pt idx="3137">
                  <c:v>54.45</c:v>
                </c:pt>
                <c:pt idx="3138">
                  <c:v>54.46</c:v>
                </c:pt>
                <c:pt idx="3139">
                  <c:v>54.47</c:v>
                </c:pt>
                <c:pt idx="3140">
                  <c:v>54.48</c:v>
                </c:pt>
                <c:pt idx="3141">
                  <c:v>54.49</c:v>
                </c:pt>
                <c:pt idx="3142">
                  <c:v>54.5</c:v>
                </c:pt>
                <c:pt idx="3143">
                  <c:v>54.51</c:v>
                </c:pt>
                <c:pt idx="3144">
                  <c:v>54.51</c:v>
                </c:pt>
                <c:pt idx="3145">
                  <c:v>54.52</c:v>
                </c:pt>
                <c:pt idx="3146">
                  <c:v>54.52</c:v>
                </c:pt>
                <c:pt idx="3147">
                  <c:v>54.52</c:v>
                </c:pt>
                <c:pt idx="3148">
                  <c:v>54.53</c:v>
                </c:pt>
                <c:pt idx="3149">
                  <c:v>54.54</c:v>
                </c:pt>
                <c:pt idx="3150">
                  <c:v>54.55</c:v>
                </c:pt>
                <c:pt idx="3151">
                  <c:v>54.56</c:v>
                </c:pt>
                <c:pt idx="3152">
                  <c:v>54.57</c:v>
                </c:pt>
                <c:pt idx="3153">
                  <c:v>54.58</c:v>
                </c:pt>
                <c:pt idx="3154">
                  <c:v>54.58</c:v>
                </c:pt>
                <c:pt idx="3155">
                  <c:v>54.59</c:v>
                </c:pt>
                <c:pt idx="3156">
                  <c:v>54.59</c:v>
                </c:pt>
                <c:pt idx="3157">
                  <c:v>54.6</c:v>
                </c:pt>
                <c:pt idx="3158">
                  <c:v>54.61</c:v>
                </c:pt>
                <c:pt idx="3159">
                  <c:v>54.61</c:v>
                </c:pt>
                <c:pt idx="3160">
                  <c:v>54.62</c:v>
                </c:pt>
                <c:pt idx="3161">
                  <c:v>54.62</c:v>
                </c:pt>
                <c:pt idx="3162">
                  <c:v>54.63</c:v>
                </c:pt>
                <c:pt idx="3163">
                  <c:v>54.63</c:v>
                </c:pt>
                <c:pt idx="3164">
                  <c:v>54.63</c:v>
                </c:pt>
                <c:pt idx="3165">
                  <c:v>54.64</c:v>
                </c:pt>
                <c:pt idx="3166">
                  <c:v>54.64</c:v>
                </c:pt>
                <c:pt idx="3167">
                  <c:v>54.64</c:v>
                </c:pt>
                <c:pt idx="3168">
                  <c:v>54.65</c:v>
                </c:pt>
                <c:pt idx="3169">
                  <c:v>54.66</c:v>
                </c:pt>
                <c:pt idx="3170">
                  <c:v>54.66</c:v>
                </c:pt>
                <c:pt idx="3171">
                  <c:v>54.66</c:v>
                </c:pt>
                <c:pt idx="3172">
                  <c:v>54.67</c:v>
                </c:pt>
                <c:pt idx="3173">
                  <c:v>54.67</c:v>
                </c:pt>
                <c:pt idx="3174">
                  <c:v>54.67</c:v>
                </c:pt>
                <c:pt idx="3175">
                  <c:v>54.67</c:v>
                </c:pt>
                <c:pt idx="3176">
                  <c:v>54.68</c:v>
                </c:pt>
                <c:pt idx="3177">
                  <c:v>54.68</c:v>
                </c:pt>
                <c:pt idx="3178">
                  <c:v>54.68</c:v>
                </c:pt>
                <c:pt idx="3179">
                  <c:v>54.68</c:v>
                </c:pt>
                <c:pt idx="3180">
                  <c:v>54.68</c:v>
                </c:pt>
                <c:pt idx="3181">
                  <c:v>54.69</c:v>
                </c:pt>
                <c:pt idx="3182">
                  <c:v>54.69</c:v>
                </c:pt>
                <c:pt idx="3183">
                  <c:v>54.7</c:v>
                </c:pt>
                <c:pt idx="3184">
                  <c:v>54.7</c:v>
                </c:pt>
                <c:pt idx="3185">
                  <c:v>54.71</c:v>
                </c:pt>
                <c:pt idx="3186">
                  <c:v>54.71</c:v>
                </c:pt>
                <c:pt idx="3187">
                  <c:v>54.72</c:v>
                </c:pt>
                <c:pt idx="3188">
                  <c:v>54.73</c:v>
                </c:pt>
                <c:pt idx="3189">
                  <c:v>54.73</c:v>
                </c:pt>
                <c:pt idx="3190">
                  <c:v>54.74</c:v>
                </c:pt>
                <c:pt idx="3191">
                  <c:v>54.75</c:v>
                </c:pt>
                <c:pt idx="3192">
                  <c:v>54.75</c:v>
                </c:pt>
                <c:pt idx="3193">
                  <c:v>54.76</c:v>
                </c:pt>
                <c:pt idx="3194">
                  <c:v>54.76</c:v>
                </c:pt>
                <c:pt idx="3195">
                  <c:v>54.77</c:v>
                </c:pt>
                <c:pt idx="3196">
                  <c:v>54.77</c:v>
                </c:pt>
                <c:pt idx="3197">
                  <c:v>54.77</c:v>
                </c:pt>
                <c:pt idx="3198">
                  <c:v>54.78</c:v>
                </c:pt>
                <c:pt idx="3199">
                  <c:v>54.78</c:v>
                </c:pt>
                <c:pt idx="3200">
                  <c:v>54.79</c:v>
                </c:pt>
                <c:pt idx="3201">
                  <c:v>54.8</c:v>
                </c:pt>
                <c:pt idx="3202">
                  <c:v>54.81</c:v>
                </c:pt>
                <c:pt idx="3203">
                  <c:v>54.8</c:v>
                </c:pt>
                <c:pt idx="3204">
                  <c:v>54.81</c:v>
                </c:pt>
                <c:pt idx="3205">
                  <c:v>54.81</c:v>
                </c:pt>
                <c:pt idx="3206">
                  <c:v>54.81</c:v>
                </c:pt>
                <c:pt idx="3207">
                  <c:v>54.81</c:v>
                </c:pt>
                <c:pt idx="3208">
                  <c:v>54.82</c:v>
                </c:pt>
                <c:pt idx="3209">
                  <c:v>54.82</c:v>
                </c:pt>
                <c:pt idx="3210">
                  <c:v>54.82</c:v>
                </c:pt>
                <c:pt idx="3211">
                  <c:v>54.82</c:v>
                </c:pt>
                <c:pt idx="3212">
                  <c:v>54.83</c:v>
                </c:pt>
                <c:pt idx="3213">
                  <c:v>54.84</c:v>
                </c:pt>
                <c:pt idx="3214">
                  <c:v>54.85</c:v>
                </c:pt>
                <c:pt idx="3215">
                  <c:v>54.85</c:v>
                </c:pt>
                <c:pt idx="3216">
                  <c:v>54.86</c:v>
                </c:pt>
                <c:pt idx="3217">
                  <c:v>54.87</c:v>
                </c:pt>
                <c:pt idx="3218">
                  <c:v>54.87</c:v>
                </c:pt>
                <c:pt idx="3219">
                  <c:v>54.87</c:v>
                </c:pt>
                <c:pt idx="3220">
                  <c:v>54.89</c:v>
                </c:pt>
                <c:pt idx="3221">
                  <c:v>54.89</c:v>
                </c:pt>
                <c:pt idx="3222">
                  <c:v>54.9</c:v>
                </c:pt>
                <c:pt idx="3223">
                  <c:v>54.9</c:v>
                </c:pt>
                <c:pt idx="3224">
                  <c:v>54.9</c:v>
                </c:pt>
                <c:pt idx="3225">
                  <c:v>54.91</c:v>
                </c:pt>
                <c:pt idx="3226">
                  <c:v>54.91</c:v>
                </c:pt>
                <c:pt idx="3227">
                  <c:v>54.91</c:v>
                </c:pt>
                <c:pt idx="3228">
                  <c:v>54.91</c:v>
                </c:pt>
                <c:pt idx="3229">
                  <c:v>54.91</c:v>
                </c:pt>
                <c:pt idx="3230">
                  <c:v>54.91</c:v>
                </c:pt>
                <c:pt idx="3231">
                  <c:v>54.92</c:v>
                </c:pt>
                <c:pt idx="3232">
                  <c:v>54.91</c:v>
                </c:pt>
                <c:pt idx="3233">
                  <c:v>54.91</c:v>
                </c:pt>
                <c:pt idx="3234">
                  <c:v>54.91</c:v>
                </c:pt>
                <c:pt idx="3235">
                  <c:v>54.91</c:v>
                </c:pt>
                <c:pt idx="3236">
                  <c:v>54.91</c:v>
                </c:pt>
                <c:pt idx="3237">
                  <c:v>54.91</c:v>
                </c:pt>
                <c:pt idx="3238">
                  <c:v>54.91</c:v>
                </c:pt>
                <c:pt idx="3239">
                  <c:v>54.92</c:v>
                </c:pt>
                <c:pt idx="3240">
                  <c:v>54.92</c:v>
                </c:pt>
                <c:pt idx="3241">
                  <c:v>54.93</c:v>
                </c:pt>
                <c:pt idx="3242">
                  <c:v>54.94</c:v>
                </c:pt>
                <c:pt idx="3243">
                  <c:v>54.95</c:v>
                </c:pt>
                <c:pt idx="3244">
                  <c:v>54.96</c:v>
                </c:pt>
                <c:pt idx="3245">
                  <c:v>54.96</c:v>
                </c:pt>
                <c:pt idx="3246">
                  <c:v>54.97</c:v>
                </c:pt>
                <c:pt idx="3247">
                  <c:v>54.97</c:v>
                </c:pt>
                <c:pt idx="3248">
                  <c:v>54.98</c:v>
                </c:pt>
                <c:pt idx="3249">
                  <c:v>54.98</c:v>
                </c:pt>
                <c:pt idx="3250">
                  <c:v>54.98</c:v>
                </c:pt>
                <c:pt idx="3251">
                  <c:v>54.98</c:v>
                </c:pt>
                <c:pt idx="3252">
                  <c:v>54.99</c:v>
                </c:pt>
                <c:pt idx="3253">
                  <c:v>55</c:v>
                </c:pt>
                <c:pt idx="3254">
                  <c:v>55</c:v>
                </c:pt>
                <c:pt idx="3255">
                  <c:v>55</c:v>
                </c:pt>
                <c:pt idx="3256">
                  <c:v>55</c:v>
                </c:pt>
                <c:pt idx="3257">
                  <c:v>55</c:v>
                </c:pt>
                <c:pt idx="3258">
                  <c:v>55.01</c:v>
                </c:pt>
                <c:pt idx="3259">
                  <c:v>55.01</c:v>
                </c:pt>
                <c:pt idx="3260">
                  <c:v>55.01</c:v>
                </c:pt>
                <c:pt idx="3261">
                  <c:v>55.02</c:v>
                </c:pt>
                <c:pt idx="3262">
                  <c:v>55.02</c:v>
                </c:pt>
                <c:pt idx="3263">
                  <c:v>55.03</c:v>
                </c:pt>
                <c:pt idx="3264">
                  <c:v>55.03</c:v>
                </c:pt>
                <c:pt idx="3265">
                  <c:v>55.03</c:v>
                </c:pt>
                <c:pt idx="3266">
                  <c:v>55.03</c:v>
                </c:pt>
                <c:pt idx="3267">
                  <c:v>55.03</c:v>
                </c:pt>
                <c:pt idx="3268">
                  <c:v>55.03</c:v>
                </c:pt>
                <c:pt idx="3269">
                  <c:v>55.03</c:v>
                </c:pt>
                <c:pt idx="3270">
                  <c:v>55.03</c:v>
                </c:pt>
                <c:pt idx="3271">
                  <c:v>55.03</c:v>
                </c:pt>
                <c:pt idx="3272">
                  <c:v>55.03</c:v>
                </c:pt>
                <c:pt idx="3273">
                  <c:v>55.03</c:v>
                </c:pt>
                <c:pt idx="3274">
                  <c:v>55.03</c:v>
                </c:pt>
                <c:pt idx="3275">
                  <c:v>55.04</c:v>
                </c:pt>
                <c:pt idx="3276">
                  <c:v>55.03</c:v>
                </c:pt>
                <c:pt idx="3277">
                  <c:v>55.04</c:v>
                </c:pt>
                <c:pt idx="3278">
                  <c:v>55.04</c:v>
                </c:pt>
                <c:pt idx="3279">
                  <c:v>55.04</c:v>
                </c:pt>
                <c:pt idx="3280">
                  <c:v>55.03</c:v>
                </c:pt>
                <c:pt idx="3281">
                  <c:v>55.04</c:v>
                </c:pt>
                <c:pt idx="3282">
                  <c:v>55.04</c:v>
                </c:pt>
                <c:pt idx="3283">
                  <c:v>55.04</c:v>
                </c:pt>
                <c:pt idx="3284">
                  <c:v>55.04</c:v>
                </c:pt>
                <c:pt idx="3285">
                  <c:v>55.04</c:v>
                </c:pt>
                <c:pt idx="3286">
                  <c:v>55.04</c:v>
                </c:pt>
                <c:pt idx="3287">
                  <c:v>55.03</c:v>
                </c:pt>
                <c:pt idx="3288">
                  <c:v>55.03</c:v>
                </c:pt>
                <c:pt idx="3289">
                  <c:v>55.03</c:v>
                </c:pt>
                <c:pt idx="3290">
                  <c:v>55.03</c:v>
                </c:pt>
                <c:pt idx="3291">
                  <c:v>55.03</c:v>
                </c:pt>
                <c:pt idx="3292">
                  <c:v>55.03</c:v>
                </c:pt>
                <c:pt idx="3293">
                  <c:v>55.03</c:v>
                </c:pt>
                <c:pt idx="3294">
                  <c:v>55.03</c:v>
                </c:pt>
                <c:pt idx="3295">
                  <c:v>55.03</c:v>
                </c:pt>
                <c:pt idx="3296">
                  <c:v>55.03</c:v>
                </c:pt>
                <c:pt idx="3297">
                  <c:v>55.03</c:v>
                </c:pt>
                <c:pt idx="3298">
                  <c:v>55.03</c:v>
                </c:pt>
                <c:pt idx="3299">
                  <c:v>55.03</c:v>
                </c:pt>
                <c:pt idx="3300">
                  <c:v>55.02</c:v>
                </c:pt>
                <c:pt idx="3301">
                  <c:v>55.02</c:v>
                </c:pt>
                <c:pt idx="3302">
                  <c:v>55.02</c:v>
                </c:pt>
                <c:pt idx="3303">
                  <c:v>55.01</c:v>
                </c:pt>
                <c:pt idx="3304">
                  <c:v>55.01</c:v>
                </c:pt>
                <c:pt idx="3305">
                  <c:v>55.01</c:v>
                </c:pt>
                <c:pt idx="3306">
                  <c:v>55.01</c:v>
                </c:pt>
                <c:pt idx="3307">
                  <c:v>55.01</c:v>
                </c:pt>
                <c:pt idx="3308">
                  <c:v>55.01</c:v>
                </c:pt>
                <c:pt idx="3309">
                  <c:v>55</c:v>
                </c:pt>
                <c:pt idx="3310">
                  <c:v>55</c:v>
                </c:pt>
                <c:pt idx="3311">
                  <c:v>55</c:v>
                </c:pt>
                <c:pt idx="3312">
                  <c:v>54.99</c:v>
                </c:pt>
                <c:pt idx="3313">
                  <c:v>54.98</c:v>
                </c:pt>
                <c:pt idx="3314">
                  <c:v>54.98</c:v>
                </c:pt>
                <c:pt idx="3315">
                  <c:v>54.98</c:v>
                </c:pt>
                <c:pt idx="3316">
                  <c:v>54.98</c:v>
                </c:pt>
                <c:pt idx="3317">
                  <c:v>54.98</c:v>
                </c:pt>
                <c:pt idx="3318">
                  <c:v>54.98</c:v>
                </c:pt>
                <c:pt idx="3319">
                  <c:v>54.98</c:v>
                </c:pt>
                <c:pt idx="3320">
                  <c:v>54.98</c:v>
                </c:pt>
                <c:pt idx="3321">
                  <c:v>54.97</c:v>
                </c:pt>
                <c:pt idx="3322">
                  <c:v>54.97</c:v>
                </c:pt>
                <c:pt idx="3323">
                  <c:v>54.97</c:v>
                </c:pt>
                <c:pt idx="3324">
                  <c:v>54.96</c:v>
                </c:pt>
                <c:pt idx="3325">
                  <c:v>54.95</c:v>
                </c:pt>
                <c:pt idx="3326">
                  <c:v>54.95</c:v>
                </c:pt>
                <c:pt idx="3327">
                  <c:v>54.95</c:v>
                </c:pt>
                <c:pt idx="3328">
                  <c:v>54.95</c:v>
                </c:pt>
                <c:pt idx="3329">
                  <c:v>54.95</c:v>
                </c:pt>
                <c:pt idx="3330">
                  <c:v>54.95</c:v>
                </c:pt>
                <c:pt idx="3331">
                  <c:v>54.94</c:v>
                </c:pt>
                <c:pt idx="3332">
                  <c:v>54.93</c:v>
                </c:pt>
                <c:pt idx="3333">
                  <c:v>54.92</c:v>
                </c:pt>
                <c:pt idx="3334">
                  <c:v>54.92</c:v>
                </c:pt>
                <c:pt idx="3335">
                  <c:v>54.92</c:v>
                </c:pt>
                <c:pt idx="3336">
                  <c:v>54.91</c:v>
                </c:pt>
                <c:pt idx="3337">
                  <c:v>54.91</c:v>
                </c:pt>
                <c:pt idx="3338">
                  <c:v>54.91</c:v>
                </c:pt>
                <c:pt idx="3339">
                  <c:v>54.91</c:v>
                </c:pt>
                <c:pt idx="3340">
                  <c:v>54.91</c:v>
                </c:pt>
                <c:pt idx="3341">
                  <c:v>54.9</c:v>
                </c:pt>
                <c:pt idx="3342">
                  <c:v>54.9</c:v>
                </c:pt>
                <c:pt idx="3343">
                  <c:v>54.89</c:v>
                </c:pt>
                <c:pt idx="3344">
                  <c:v>54.89</c:v>
                </c:pt>
                <c:pt idx="3345">
                  <c:v>54.89</c:v>
                </c:pt>
                <c:pt idx="3346">
                  <c:v>54.88</c:v>
                </c:pt>
                <c:pt idx="3347">
                  <c:v>54.87</c:v>
                </c:pt>
                <c:pt idx="3348">
                  <c:v>54.87</c:v>
                </c:pt>
                <c:pt idx="3349">
                  <c:v>54.86</c:v>
                </c:pt>
                <c:pt idx="3350">
                  <c:v>54.85</c:v>
                </c:pt>
                <c:pt idx="3351">
                  <c:v>54.86</c:v>
                </c:pt>
                <c:pt idx="3352">
                  <c:v>54.86</c:v>
                </c:pt>
                <c:pt idx="3353">
                  <c:v>54.85</c:v>
                </c:pt>
                <c:pt idx="3354">
                  <c:v>54.85</c:v>
                </c:pt>
                <c:pt idx="3355">
                  <c:v>54.85</c:v>
                </c:pt>
                <c:pt idx="3356">
                  <c:v>54.86</c:v>
                </c:pt>
                <c:pt idx="3357">
                  <c:v>54.86</c:v>
                </c:pt>
                <c:pt idx="3358">
                  <c:v>54.86</c:v>
                </c:pt>
                <c:pt idx="3359">
                  <c:v>54.87</c:v>
                </c:pt>
                <c:pt idx="3360">
                  <c:v>54.87</c:v>
                </c:pt>
                <c:pt idx="3361">
                  <c:v>54.87</c:v>
                </c:pt>
                <c:pt idx="3362">
                  <c:v>54.87</c:v>
                </c:pt>
                <c:pt idx="3363">
                  <c:v>54.86</c:v>
                </c:pt>
                <c:pt idx="3364">
                  <c:v>54.87</c:v>
                </c:pt>
                <c:pt idx="3365">
                  <c:v>54.87</c:v>
                </c:pt>
                <c:pt idx="3366">
                  <c:v>54.87</c:v>
                </c:pt>
                <c:pt idx="3367">
                  <c:v>54.87</c:v>
                </c:pt>
                <c:pt idx="3368">
                  <c:v>54.87</c:v>
                </c:pt>
                <c:pt idx="3369">
                  <c:v>54.86</c:v>
                </c:pt>
                <c:pt idx="3370">
                  <c:v>54.85</c:v>
                </c:pt>
                <c:pt idx="3371">
                  <c:v>54.85</c:v>
                </c:pt>
                <c:pt idx="3372">
                  <c:v>54.85</c:v>
                </c:pt>
                <c:pt idx="3373">
                  <c:v>54.84</c:v>
                </c:pt>
                <c:pt idx="3374">
                  <c:v>54.84</c:v>
                </c:pt>
                <c:pt idx="3375">
                  <c:v>54.85</c:v>
                </c:pt>
                <c:pt idx="3376">
                  <c:v>54.84</c:v>
                </c:pt>
                <c:pt idx="3377">
                  <c:v>54.84</c:v>
                </c:pt>
                <c:pt idx="3378">
                  <c:v>54.85</c:v>
                </c:pt>
                <c:pt idx="3379">
                  <c:v>54.85</c:v>
                </c:pt>
                <c:pt idx="3380">
                  <c:v>54.85</c:v>
                </c:pt>
                <c:pt idx="3381">
                  <c:v>54.85</c:v>
                </c:pt>
                <c:pt idx="3382">
                  <c:v>54.85</c:v>
                </c:pt>
                <c:pt idx="3383">
                  <c:v>54.85</c:v>
                </c:pt>
                <c:pt idx="3384">
                  <c:v>54.85</c:v>
                </c:pt>
                <c:pt idx="3385">
                  <c:v>54.85</c:v>
                </c:pt>
                <c:pt idx="3386">
                  <c:v>54.85</c:v>
                </c:pt>
                <c:pt idx="3387">
                  <c:v>54.86</c:v>
                </c:pt>
                <c:pt idx="3388">
                  <c:v>54.86</c:v>
                </c:pt>
                <c:pt idx="3389">
                  <c:v>54.86</c:v>
                </c:pt>
                <c:pt idx="3390">
                  <c:v>54.86</c:v>
                </c:pt>
                <c:pt idx="3391">
                  <c:v>54.85</c:v>
                </c:pt>
                <c:pt idx="3392">
                  <c:v>54.85</c:v>
                </c:pt>
                <c:pt idx="3393">
                  <c:v>54.84</c:v>
                </c:pt>
                <c:pt idx="3394">
                  <c:v>54.84</c:v>
                </c:pt>
                <c:pt idx="3395">
                  <c:v>54.83</c:v>
                </c:pt>
                <c:pt idx="3396">
                  <c:v>54.83</c:v>
                </c:pt>
                <c:pt idx="3397">
                  <c:v>54.83</c:v>
                </c:pt>
                <c:pt idx="3398">
                  <c:v>54.83</c:v>
                </c:pt>
                <c:pt idx="3399">
                  <c:v>54.83</c:v>
                </c:pt>
                <c:pt idx="3400">
                  <c:v>54.83</c:v>
                </c:pt>
                <c:pt idx="3401">
                  <c:v>54.83</c:v>
                </c:pt>
                <c:pt idx="3402">
                  <c:v>54.82</c:v>
                </c:pt>
                <c:pt idx="3403">
                  <c:v>54.82</c:v>
                </c:pt>
                <c:pt idx="3404">
                  <c:v>54.82</c:v>
                </c:pt>
                <c:pt idx="3405">
                  <c:v>54.82</c:v>
                </c:pt>
                <c:pt idx="3406">
                  <c:v>54.81</c:v>
                </c:pt>
                <c:pt idx="3407">
                  <c:v>54.81</c:v>
                </c:pt>
                <c:pt idx="3408">
                  <c:v>54.81</c:v>
                </c:pt>
                <c:pt idx="3409">
                  <c:v>54.8</c:v>
                </c:pt>
                <c:pt idx="3410">
                  <c:v>54.8</c:v>
                </c:pt>
                <c:pt idx="3411">
                  <c:v>54.8</c:v>
                </c:pt>
                <c:pt idx="3412">
                  <c:v>54.8</c:v>
                </c:pt>
                <c:pt idx="3413">
                  <c:v>54.79</c:v>
                </c:pt>
                <c:pt idx="3414">
                  <c:v>54.79</c:v>
                </c:pt>
                <c:pt idx="3415">
                  <c:v>54.78</c:v>
                </c:pt>
                <c:pt idx="3416">
                  <c:v>54.78</c:v>
                </c:pt>
                <c:pt idx="3417">
                  <c:v>54.78</c:v>
                </c:pt>
                <c:pt idx="3418">
                  <c:v>54.78</c:v>
                </c:pt>
                <c:pt idx="3419">
                  <c:v>54.77</c:v>
                </c:pt>
                <c:pt idx="3420">
                  <c:v>54.77</c:v>
                </c:pt>
                <c:pt idx="3421">
                  <c:v>54.76</c:v>
                </c:pt>
                <c:pt idx="3422">
                  <c:v>54.76</c:v>
                </c:pt>
                <c:pt idx="3423">
                  <c:v>54.75</c:v>
                </c:pt>
                <c:pt idx="3424">
                  <c:v>54.75</c:v>
                </c:pt>
                <c:pt idx="3425">
                  <c:v>54.75</c:v>
                </c:pt>
                <c:pt idx="3426">
                  <c:v>54.74</c:v>
                </c:pt>
                <c:pt idx="3427">
                  <c:v>54.74</c:v>
                </c:pt>
                <c:pt idx="3428">
                  <c:v>54.73</c:v>
                </c:pt>
                <c:pt idx="3429">
                  <c:v>54.73</c:v>
                </c:pt>
                <c:pt idx="3430">
                  <c:v>54.73</c:v>
                </c:pt>
                <c:pt idx="3431">
                  <c:v>54.73</c:v>
                </c:pt>
                <c:pt idx="3432">
                  <c:v>54.72</c:v>
                </c:pt>
                <c:pt idx="3433">
                  <c:v>54.72</c:v>
                </c:pt>
                <c:pt idx="3434">
                  <c:v>54.71</c:v>
                </c:pt>
                <c:pt idx="3435">
                  <c:v>54.71</c:v>
                </c:pt>
                <c:pt idx="3436">
                  <c:v>54.71</c:v>
                </c:pt>
                <c:pt idx="3437">
                  <c:v>54.71</c:v>
                </c:pt>
                <c:pt idx="3438">
                  <c:v>54.71</c:v>
                </c:pt>
                <c:pt idx="3439">
                  <c:v>54.71</c:v>
                </c:pt>
                <c:pt idx="3440">
                  <c:v>54.7</c:v>
                </c:pt>
                <c:pt idx="3441">
                  <c:v>54.7</c:v>
                </c:pt>
                <c:pt idx="3442">
                  <c:v>54.7</c:v>
                </c:pt>
                <c:pt idx="3443">
                  <c:v>54.7</c:v>
                </c:pt>
                <c:pt idx="3444">
                  <c:v>54.7</c:v>
                </c:pt>
                <c:pt idx="3445">
                  <c:v>54.7</c:v>
                </c:pt>
                <c:pt idx="3446">
                  <c:v>54.7</c:v>
                </c:pt>
                <c:pt idx="3447">
                  <c:v>54.7</c:v>
                </c:pt>
                <c:pt idx="3448">
                  <c:v>54.69</c:v>
                </c:pt>
                <c:pt idx="3449">
                  <c:v>54.69</c:v>
                </c:pt>
                <c:pt idx="3450">
                  <c:v>54.69</c:v>
                </c:pt>
                <c:pt idx="3451">
                  <c:v>54.68</c:v>
                </c:pt>
                <c:pt idx="3452">
                  <c:v>54.68</c:v>
                </c:pt>
                <c:pt idx="3453">
                  <c:v>54.68</c:v>
                </c:pt>
                <c:pt idx="3454">
                  <c:v>54.67</c:v>
                </c:pt>
                <c:pt idx="3455">
                  <c:v>54.67</c:v>
                </c:pt>
                <c:pt idx="3456">
                  <c:v>54.67</c:v>
                </c:pt>
                <c:pt idx="3457">
                  <c:v>54.67</c:v>
                </c:pt>
                <c:pt idx="3458">
                  <c:v>54.67</c:v>
                </c:pt>
                <c:pt idx="3459">
                  <c:v>54.67</c:v>
                </c:pt>
                <c:pt idx="3460">
                  <c:v>54.67</c:v>
                </c:pt>
                <c:pt idx="3461">
                  <c:v>54.67</c:v>
                </c:pt>
                <c:pt idx="3462">
                  <c:v>54.67</c:v>
                </c:pt>
                <c:pt idx="3463">
                  <c:v>54.66</c:v>
                </c:pt>
                <c:pt idx="3464">
                  <c:v>54.66</c:v>
                </c:pt>
                <c:pt idx="3465">
                  <c:v>54.66</c:v>
                </c:pt>
                <c:pt idx="3466">
                  <c:v>54.66</c:v>
                </c:pt>
                <c:pt idx="3467">
                  <c:v>54.65</c:v>
                </c:pt>
                <c:pt idx="3468">
                  <c:v>54.64</c:v>
                </c:pt>
                <c:pt idx="3469">
                  <c:v>54.64</c:v>
                </c:pt>
                <c:pt idx="3470">
                  <c:v>54.64</c:v>
                </c:pt>
                <c:pt idx="3471">
                  <c:v>54.63</c:v>
                </c:pt>
                <c:pt idx="3472">
                  <c:v>54.63</c:v>
                </c:pt>
                <c:pt idx="3473">
                  <c:v>54.63</c:v>
                </c:pt>
                <c:pt idx="3474">
                  <c:v>54.63</c:v>
                </c:pt>
                <c:pt idx="3475">
                  <c:v>54.63</c:v>
                </c:pt>
                <c:pt idx="3476">
                  <c:v>54.63</c:v>
                </c:pt>
                <c:pt idx="3477">
                  <c:v>54.62</c:v>
                </c:pt>
                <c:pt idx="3478">
                  <c:v>54.61</c:v>
                </c:pt>
                <c:pt idx="3479">
                  <c:v>54.6</c:v>
                </c:pt>
                <c:pt idx="3480">
                  <c:v>54.59</c:v>
                </c:pt>
                <c:pt idx="3481">
                  <c:v>54.58</c:v>
                </c:pt>
                <c:pt idx="3482">
                  <c:v>54.58</c:v>
                </c:pt>
                <c:pt idx="3483">
                  <c:v>54.58</c:v>
                </c:pt>
                <c:pt idx="3484">
                  <c:v>54.57</c:v>
                </c:pt>
                <c:pt idx="3485">
                  <c:v>54.57</c:v>
                </c:pt>
                <c:pt idx="3486">
                  <c:v>54.56</c:v>
                </c:pt>
                <c:pt idx="3487">
                  <c:v>54.56</c:v>
                </c:pt>
                <c:pt idx="3488">
                  <c:v>54.54</c:v>
                </c:pt>
                <c:pt idx="3489">
                  <c:v>54.54</c:v>
                </c:pt>
                <c:pt idx="3490">
                  <c:v>54.53</c:v>
                </c:pt>
                <c:pt idx="3491">
                  <c:v>54.53</c:v>
                </c:pt>
                <c:pt idx="3492">
                  <c:v>54.52</c:v>
                </c:pt>
                <c:pt idx="3493">
                  <c:v>54.51</c:v>
                </c:pt>
                <c:pt idx="3494">
                  <c:v>54.51</c:v>
                </c:pt>
                <c:pt idx="3495">
                  <c:v>54.51</c:v>
                </c:pt>
                <c:pt idx="3496">
                  <c:v>54.51</c:v>
                </c:pt>
                <c:pt idx="3497">
                  <c:v>54.5</c:v>
                </c:pt>
                <c:pt idx="3498">
                  <c:v>54.49</c:v>
                </c:pt>
                <c:pt idx="3499">
                  <c:v>54.49</c:v>
                </c:pt>
                <c:pt idx="3500">
                  <c:v>54.48</c:v>
                </c:pt>
                <c:pt idx="3501">
                  <c:v>54.47</c:v>
                </c:pt>
                <c:pt idx="3502">
                  <c:v>54.47</c:v>
                </c:pt>
                <c:pt idx="3503">
                  <c:v>54.47</c:v>
                </c:pt>
                <c:pt idx="3504">
                  <c:v>54.46</c:v>
                </c:pt>
                <c:pt idx="3505">
                  <c:v>54.45</c:v>
                </c:pt>
                <c:pt idx="3506">
                  <c:v>54.44</c:v>
                </c:pt>
                <c:pt idx="3507">
                  <c:v>54.44</c:v>
                </c:pt>
                <c:pt idx="3508">
                  <c:v>54.43</c:v>
                </c:pt>
                <c:pt idx="3509">
                  <c:v>54.42</c:v>
                </c:pt>
                <c:pt idx="3510">
                  <c:v>54.42</c:v>
                </c:pt>
                <c:pt idx="3511">
                  <c:v>54.42</c:v>
                </c:pt>
                <c:pt idx="3512">
                  <c:v>54.41</c:v>
                </c:pt>
                <c:pt idx="3513">
                  <c:v>54.41</c:v>
                </c:pt>
                <c:pt idx="3514">
                  <c:v>54.41</c:v>
                </c:pt>
                <c:pt idx="3515">
                  <c:v>54.4</c:v>
                </c:pt>
                <c:pt idx="3516">
                  <c:v>54.4</c:v>
                </c:pt>
                <c:pt idx="3517">
                  <c:v>54.4</c:v>
                </c:pt>
                <c:pt idx="3518">
                  <c:v>54.4</c:v>
                </c:pt>
                <c:pt idx="3519">
                  <c:v>54.39</c:v>
                </c:pt>
                <c:pt idx="3520">
                  <c:v>54.39</c:v>
                </c:pt>
                <c:pt idx="3521">
                  <c:v>54.38</c:v>
                </c:pt>
                <c:pt idx="3522">
                  <c:v>54.38</c:v>
                </c:pt>
                <c:pt idx="3523">
                  <c:v>54.38</c:v>
                </c:pt>
                <c:pt idx="3524">
                  <c:v>54.39</c:v>
                </c:pt>
                <c:pt idx="3525">
                  <c:v>54.39</c:v>
                </c:pt>
                <c:pt idx="3526">
                  <c:v>54.38</c:v>
                </c:pt>
                <c:pt idx="3527">
                  <c:v>54.38</c:v>
                </c:pt>
                <c:pt idx="3528">
                  <c:v>54.38</c:v>
                </c:pt>
                <c:pt idx="3529">
                  <c:v>54.38</c:v>
                </c:pt>
                <c:pt idx="3530">
                  <c:v>54.38</c:v>
                </c:pt>
                <c:pt idx="3531">
                  <c:v>54.38</c:v>
                </c:pt>
                <c:pt idx="3532">
                  <c:v>54.38</c:v>
                </c:pt>
                <c:pt idx="3533">
                  <c:v>54.38</c:v>
                </c:pt>
                <c:pt idx="3534">
                  <c:v>54.38</c:v>
                </c:pt>
                <c:pt idx="3535">
                  <c:v>54.37</c:v>
                </c:pt>
                <c:pt idx="3536">
                  <c:v>54.37</c:v>
                </c:pt>
                <c:pt idx="3537">
                  <c:v>54.37</c:v>
                </c:pt>
                <c:pt idx="3538">
                  <c:v>54.37</c:v>
                </c:pt>
                <c:pt idx="3539">
                  <c:v>54.37</c:v>
                </c:pt>
                <c:pt idx="3540">
                  <c:v>54.37</c:v>
                </c:pt>
                <c:pt idx="3541">
                  <c:v>54.37</c:v>
                </c:pt>
                <c:pt idx="3542">
                  <c:v>54.36</c:v>
                </c:pt>
                <c:pt idx="3543">
                  <c:v>54.36</c:v>
                </c:pt>
                <c:pt idx="3544">
                  <c:v>54.36</c:v>
                </c:pt>
                <c:pt idx="3545">
                  <c:v>54.36</c:v>
                </c:pt>
                <c:pt idx="3546">
                  <c:v>54.36</c:v>
                </c:pt>
                <c:pt idx="3547">
                  <c:v>54.36</c:v>
                </c:pt>
                <c:pt idx="3548">
                  <c:v>54.36</c:v>
                </c:pt>
                <c:pt idx="3549">
                  <c:v>54.36</c:v>
                </c:pt>
                <c:pt idx="3550">
                  <c:v>54.36</c:v>
                </c:pt>
                <c:pt idx="3551">
                  <c:v>54.36</c:v>
                </c:pt>
                <c:pt idx="3552">
                  <c:v>54.36</c:v>
                </c:pt>
                <c:pt idx="3553">
                  <c:v>54.36</c:v>
                </c:pt>
                <c:pt idx="3554">
                  <c:v>54.36</c:v>
                </c:pt>
                <c:pt idx="3555">
                  <c:v>54.35</c:v>
                </c:pt>
                <c:pt idx="3556">
                  <c:v>54.36</c:v>
                </c:pt>
                <c:pt idx="3557">
                  <c:v>54.35</c:v>
                </c:pt>
                <c:pt idx="3558">
                  <c:v>54.35</c:v>
                </c:pt>
                <c:pt idx="3559">
                  <c:v>54.34</c:v>
                </c:pt>
                <c:pt idx="3560">
                  <c:v>54.35</c:v>
                </c:pt>
                <c:pt idx="3561">
                  <c:v>54.35</c:v>
                </c:pt>
                <c:pt idx="3562">
                  <c:v>54.35</c:v>
                </c:pt>
                <c:pt idx="3563">
                  <c:v>54.36</c:v>
                </c:pt>
                <c:pt idx="3564">
                  <c:v>54.36</c:v>
                </c:pt>
                <c:pt idx="3565">
                  <c:v>54.35</c:v>
                </c:pt>
                <c:pt idx="3566">
                  <c:v>54.36</c:v>
                </c:pt>
                <c:pt idx="3567">
                  <c:v>54.36</c:v>
                </c:pt>
                <c:pt idx="3568">
                  <c:v>54.36</c:v>
                </c:pt>
                <c:pt idx="3569">
                  <c:v>54.36</c:v>
                </c:pt>
                <c:pt idx="3570">
                  <c:v>54.36</c:v>
                </c:pt>
                <c:pt idx="3571">
                  <c:v>54.36</c:v>
                </c:pt>
                <c:pt idx="3572">
                  <c:v>54.36</c:v>
                </c:pt>
                <c:pt idx="3573">
                  <c:v>54.36</c:v>
                </c:pt>
                <c:pt idx="3574">
                  <c:v>54.37</c:v>
                </c:pt>
                <c:pt idx="3575">
                  <c:v>54.37</c:v>
                </c:pt>
                <c:pt idx="3576">
                  <c:v>54.37</c:v>
                </c:pt>
                <c:pt idx="3577">
                  <c:v>54.38</c:v>
                </c:pt>
                <c:pt idx="3578">
                  <c:v>54.39</c:v>
                </c:pt>
                <c:pt idx="3579">
                  <c:v>54.39</c:v>
                </c:pt>
                <c:pt idx="3580">
                  <c:v>54.39</c:v>
                </c:pt>
                <c:pt idx="3581">
                  <c:v>54.39</c:v>
                </c:pt>
                <c:pt idx="3582">
                  <c:v>54.4</c:v>
                </c:pt>
                <c:pt idx="3583">
                  <c:v>54.4</c:v>
                </c:pt>
                <c:pt idx="3584">
                  <c:v>54.41</c:v>
                </c:pt>
                <c:pt idx="3585">
                  <c:v>54.41</c:v>
                </c:pt>
                <c:pt idx="3586">
                  <c:v>54.41</c:v>
                </c:pt>
                <c:pt idx="3587">
                  <c:v>54.41</c:v>
                </c:pt>
                <c:pt idx="3588">
                  <c:v>54.42</c:v>
                </c:pt>
                <c:pt idx="3589">
                  <c:v>54.42</c:v>
                </c:pt>
                <c:pt idx="3590">
                  <c:v>54.43</c:v>
                </c:pt>
                <c:pt idx="3591">
                  <c:v>54.43</c:v>
                </c:pt>
                <c:pt idx="3592">
                  <c:v>54.43</c:v>
                </c:pt>
                <c:pt idx="3593">
                  <c:v>54.44</c:v>
                </c:pt>
                <c:pt idx="3594">
                  <c:v>54.44</c:v>
                </c:pt>
                <c:pt idx="3595">
                  <c:v>54.45</c:v>
                </c:pt>
                <c:pt idx="3596">
                  <c:v>54.45</c:v>
                </c:pt>
                <c:pt idx="3597">
                  <c:v>54.46</c:v>
                </c:pt>
                <c:pt idx="3598">
                  <c:v>54.46</c:v>
                </c:pt>
                <c:pt idx="3599">
                  <c:v>54.46</c:v>
                </c:pt>
                <c:pt idx="3600">
                  <c:v>54.47</c:v>
                </c:pt>
                <c:pt idx="3601">
                  <c:v>54.47</c:v>
                </c:pt>
                <c:pt idx="3602">
                  <c:v>54.48</c:v>
                </c:pt>
                <c:pt idx="3603">
                  <c:v>54.49</c:v>
                </c:pt>
                <c:pt idx="3604">
                  <c:v>54.49</c:v>
                </c:pt>
                <c:pt idx="3605">
                  <c:v>54.5</c:v>
                </c:pt>
                <c:pt idx="3606">
                  <c:v>54.51</c:v>
                </c:pt>
                <c:pt idx="3607">
                  <c:v>54.51</c:v>
                </c:pt>
                <c:pt idx="3608">
                  <c:v>54.52</c:v>
                </c:pt>
                <c:pt idx="3609">
                  <c:v>54.52</c:v>
                </c:pt>
                <c:pt idx="3610">
                  <c:v>54.52</c:v>
                </c:pt>
                <c:pt idx="3611">
                  <c:v>54.53</c:v>
                </c:pt>
                <c:pt idx="3612">
                  <c:v>54.53</c:v>
                </c:pt>
                <c:pt idx="3613">
                  <c:v>54.54</c:v>
                </c:pt>
                <c:pt idx="3614">
                  <c:v>54.54</c:v>
                </c:pt>
                <c:pt idx="3615">
                  <c:v>54.54</c:v>
                </c:pt>
                <c:pt idx="3616">
                  <c:v>54.55</c:v>
                </c:pt>
                <c:pt idx="3617">
                  <c:v>54.55</c:v>
                </c:pt>
                <c:pt idx="3618">
                  <c:v>54.56</c:v>
                </c:pt>
                <c:pt idx="3619">
                  <c:v>54.56</c:v>
                </c:pt>
                <c:pt idx="3620">
                  <c:v>54.56</c:v>
                </c:pt>
                <c:pt idx="3621">
                  <c:v>54.57</c:v>
                </c:pt>
                <c:pt idx="3622">
                  <c:v>54.57</c:v>
                </c:pt>
                <c:pt idx="3623">
                  <c:v>54.57</c:v>
                </c:pt>
                <c:pt idx="3624">
                  <c:v>54.58</c:v>
                </c:pt>
                <c:pt idx="3625">
                  <c:v>54.58</c:v>
                </c:pt>
                <c:pt idx="3626">
                  <c:v>54.58</c:v>
                </c:pt>
                <c:pt idx="3627">
                  <c:v>54.59</c:v>
                </c:pt>
                <c:pt idx="3628">
                  <c:v>54.6</c:v>
                </c:pt>
                <c:pt idx="3629">
                  <c:v>54.61</c:v>
                </c:pt>
                <c:pt idx="3630">
                  <c:v>54.62</c:v>
                </c:pt>
                <c:pt idx="3631">
                  <c:v>54.63</c:v>
                </c:pt>
                <c:pt idx="3632">
                  <c:v>54.63</c:v>
                </c:pt>
                <c:pt idx="3633">
                  <c:v>54.64</c:v>
                </c:pt>
                <c:pt idx="3634">
                  <c:v>54.64</c:v>
                </c:pt>
                <c:pt idx="3635">
                  <c:v>54.64</c:v>
                </c:pt>
                <c:pt idx="3636">
                  <c:v>54.65</c:v>
                </c:pt>
                <c:pt idx="3637">
                  <c:v>54.65</c:v>
                </c:pt>
                <c:pt idx="3638">
                  <c:v>54.66</c:v>
                </c:pt>
                <c:pt idx="3639">
                  <c:v>54.66</c:v>
                </c:pt>
                <c:pt idx="3640">
                  <c:v>54.66</c:v>
                </c:pt>
                <c:pt idx="3641">
                  <c:v>54.67</c:v>
                </c:pt>
                <c:pt idx="3642">
                  <c:v>54.68</c:v>
                </c:pt>
                <c:pt idx="3643">
                  <c:v>54.68</c:v>
                </c:pt>
                <c:pt idx="3644">
                  <c:v>54.68</c:v>
                </c:pt>
                <c:pt idx="3645">
                  <c:v>54.69</c:v>
                </c:pt>
                <c:pt idx="3646">
                  <c:v>54.7</c:v>
                </c:pt>
                <c:pt idx="3647">
                  <c:v>54.7</c:v>
                </c:pt>
                <c:pt idx="3648">
                  <c:v>54.7</c:v>
                </c:pt>
                <c:pt idx="3649">
                  <c:v>54.71</c:v>
                </c:pt>
                <c:pt idx="3650">
                  <c:v>54.71</c:v>
                </c:pt>
                <c:pt idx="3651">
                  <c:v>54.72</c:v>
                </c:pt>
                <c:pt idx="3652">
                  <c:v>54.72</c:v>
                </c:pt>
                <c:pt idx="3653">
                  <c:v>54.73</c:v>
                </c:pt>
                <c:pt idx="3654">
                  <c:v>54.73</c:v>
                </c:pt>
                <c:pt idx="3655">
                  <c:v>54.73</c:v>
                </c:pt>
                <c:pt idx="3656">
                  <c:v>54.74</c:v>
                </c:pt>
                <c:pt idx="3657">
                  <c:v>54.75</c:v>
                </c:pt>
                <c:pt idx="3658">
                  <c:v>54.75</c:v>
                </c:pt>
                <c:pt idx="3659">
                  <c:v>54.76</c:v>
                </c:pt>
                <c:pt idx="3660">
                  <c:v>54.77</c:v>
                </c:pt>
                <c:pt idx="3661">
                  <c:v>54.78</c:v>
                </c:pt>
                <c:pt idx="3662">
                  <c:v>54.79</c:v>
                </c:pt>
                <c:pt idx="3663">
                  <c:v>54.8</c:v>
                </c:pt>
                <c:pt idx="3664">
                  <c:v>54.8</c:v>
                </c:pt>
                <c:pt idx="3665">
                  <c:v>54.8</c:v>
                </c:pt>
                <c:pt idx="3666">
                  <c:v>54.81</c:v>
                </c:pt>
                <c:pt idx="3667">
                  <c:v>54.81</c:v>
                </c:pt>
                <c:pt idx="3668">
                  <c:v>54.82</c:v>
                </c:pt>
                <c:pt idx="3669">
                  <c:v>54.82</c:v>
                </c:pt>
                <c:pt idx="3670">
                  <c:v>54.82</c:v>
                </c:pt>
                <c:pt idx="3671">
                  <c:v>54.83</c:v>
                </c:pt>
                <c:pt idx="3672">
                  <c:v>54.82</c:v>
                </c:pt>
                <c:pt idx="3673">
                  <c:v>54.83</c:v>
                </c:pt>
                <c:pt idx="3674">
                  <c:v>54.84</c:v>
                </c:pt>
                <c:pt idx="3675">
                  <c:v>54.83</c:v>
                </c:pt>
                <c:pt idx="3676">
                  <c:v>54.83</c:v>
                </c:pt>
                <c:pt idx="3677">
                  <c:v>54.83</c:v>
                </c:pt>
                <c:pt idx="3678">
                  <c:v>54.83</c:v>
                </c:pt>
                <c:pt idx="3679">
                  <c:v>54.84</c:v>
                </c:pt>
                <c:pt idx="3680">
                  <c:v>54.84</c:v>
                </c:pt>
                <c:pt idx="3681">
                  <c:v>54.84</c:v>
                </c:pt>
                <c:pt idx="3682">
                  <c:v>54.85</c:v>
                </c:pt>
                <c:pt idx="3683">
                  <c:v>54.84</c:v>
                </c:pt>
                <c:pt idx="3684">
                  <c:v>54.85</c:v>
                </c:pt>
                <c:pt idx="3685">
                  <c:v>54.86</c:v>
                </c:pt>
                <c:pt idx="3686">
                  <c:v>54.86</c:v>
                </c:pt>
                <c:pt idx="3687">
                  <c:v>54.87</c:v>
                </c:pt>
                <c:pt idx="3688">
                  <c:v>54.87</c:v>
                </c:pt>
                <c:pt idx="3689">
                  <c:v>54.87</c:v>
                </c:pt>
                <c:pt idx="3690">
                  <c:v>54.87</c:v>
                </c:pt>
                <c:pt idx="3691">
                  <c:v>54.86</c:v>
                </c:pt>
                <c:pt idx="3692">
                  <c:v>54.86</c:v>
                </c:pt>
                <c:pt idx="3693">
                  <c:v>54.85</c:v>
                </c:pt>
                <c:pt idx="3694">
                  <c:v>54.85</c:v>
                </c:pt>
                <c:pt idx="3695">
                  <c:v>54.85</c:v>
                </c:pt>
                <c:pt idx="3696">
                  <c:v>54.85</c:v>
                </c:pt>
                <c:pt idx="3697">
                  <c:v>54.85</c:v>
                </c:pt>
                <c:pt idx="3698">
                  <c:v>54.85</c:v>
                </c:pt>
                <c:pt idx="3699">
                  <c:v>54.84</c:v>
                </c:pt>
                <c:pt idx="3700">
                  <c:v>54.84</c:v>
                </c:pt>
                <c:pt idx="3701">
                  <c:v>54.83</c:v>
                </c:pt>
                <c:pt idx="3702">
                  <c:v>54.83</c:v>
                </c:pt>
                <c:pt idx="3703">
                  <c:v>54.83</c:v>
                </c:pt>
                <c:pt idx="3704">
                  <c:v>54.84</c:v>
                </c:pt>
                <c:pt idx="3705">
                  <c:v>54.84</c:v>
                </c:pt>
                <c:pt idx="3706">
                  <c:v>54.84</c:v>
                </c:pt>
                <c:pt idx="3707">
                  <c:v>54.83</c:v>
                </c:pt>
                <c:pt idx="3708">
                  <c:v>54.84</c:v>
                </c:pt>
                <c:pt idx="3709">
                  <c:v>54.84</c:v>
                </c:pt>
                <c:pt idx="3710">
                  <c:v>54.84</c:v>
                </c:pt>
                <c:pt idx="3711">
                  <c:v>54.84</c:v>
                </c:pt>
                <c:pt idx="3712">
                  <c:v>54.84</c:v>
                </c:pt>
                <c:pt idx="3713">
                  <c:v>54.84</c:v>
                </c:pt>
                <c:pt idx="3714">
                  <c:v>54.84</c:v>
                </c:pt>
                <c:pt idx="3715">
                  <c:v>54.85</c:v>
                </c:pt>
                <c:pt idx="3716">
                  <c:v>54.85</c:v>
                </c:pt>
                <c:pt idx="3717">
                  <c:v>54.84</c:v>
                </c:pt>
                <c:pt idx="3718">
                  <c:v>54.84</c:v>
                </c:pt>
                <c:pt idx="3719">
                  <c:v>54.84</c:v>
                </c:pt>
                <c:pt idx="3720">
                  <c:v>54.84</c:v>
                </c:pt>
                <c:pt idx="3721">
                  <c:v>54.84</c:v>
                </c:pt>
                <c:pt idx="3722">
                  <c:v>54.84</c:v>
                </c:pt>
                <c:pt idx="3723">
                  <c:v>54.83</c:v>
                </c:pt>
                <c:pt idx="3724">
                  <c:v>54.82</c:v>
                </c:pt>
                <c:pt idx="3725">
                  <c:v>54.82</c:v>
                </c:pt>
                <c:pt idx="3726">
                  <c:v>54.82</c:v>
                </c:pt>
                <c:pt idx="3727">
                  <c:v>54.81</c:v>
                </c:pt>
                <c:pt idx="3728">
                  <c:v>54.8</c:v>
                </c:pt>
                <c:pt idx="3729">
                  <c:v>54.8</c:v>
                </c:pt>
                <c:pt idx="3730">
                  <c:v>54.8</c:v>
                </c:pt>
                <c:pt idx="3731">
                  <c:v>54.79</c:v>
                </c:pt>
                <c:pt idx="3732">
                  <c:v>54.79</c:v>
                </c:pt>
                <c:pt idx="3733">
                  <c:v>54.79</c:v>
                </c:pt>
                <c:pt idx="3734">
                  <c:v>54.79</c:v>
                </c:pt>
                <c:pt idx="3735">
                  <c:v>54.79</c:v>
                </c:pt>
                <c:pt idx="3736">
                  <c:v>54.78</c:v>
                </c:pt>
                <c:pt idx="3737">
                  <c:v>54.78</c:v>
                </c:pt>
                <c:pt idx="3738">
                  <c:v>54.78</c:v>
                </c:pt>
                <c:pt idx="3739">
                  <c:v>54.77</c:v>
                </c:pt>
                <c:pt idx="3740">
                  <c:v>54.77</c:v>
                </c:pt>
                <c:pt idx="3741">
                  <c:v>54.76</c:v>
                </c:pt>
                <c:pt idx="3742">
                  <c:v>54.75</c:v>
                </c:pt>
                <c:pt idx="3743">
                  <c:v>54.75</c:v>
                </c:pt>
                <c:pt idx="3744">
                  <c:v>54.75</c:v>
                </c:pt>
                <c:pt idx="3745">
                  <c:v>54.75</c:v>
                </c:pt>
                <c:pt idx="3746">
                  <c:v>54.74</c:v>
                </c:pt>
                <c:pt idx="3747">
                  <c:v>54.74</c:v>
                </c:pt>
                <c:pt idx="3748">
                  <c:v>54.73</c:v>
                </c:pt>
                <c:pt idx="3749">
                  <c:v>54.73</c:v>
                </c:pt>
                <c:pt idx="3750">
                  <c:v>54.73</c:v>
                </c:pt>
                <c:pt idx="3751">
                  <c:v>54.73</c:v>
                </c:pt>
                <c:pt idx="3752">
                  <c:v>54.73</c:v>
                </c:pt>
                <c:pt idx="3753">
                  <c:v>54.73</c:v>
                </c:pt>
                <c:pt idx="3754">
                  <c:v>54.72</c:v>
                </c:pt>
                <c:pt idx="3755">
                  <c:v>54.72</c:v>
                </c:pt>
                <c:pt idx="3756">
                  <c:v>54.71</c:v>
                </c:pt>
                <c:pt idx="3757">
                  <c:v>54.71</c:v>
                </c:pt>
                <c:pt idx="3758">
                  <c:v>54.71</c:v>
                </c:pt>
                <c:pt idx="3759">
                  <c:v>54.7</c:v>
                </c:pt>
                <c:pt idx="3760">
                  <c:v>54.7</c:v>
                </c:pt>
                <c:pt idx="3761">
                  <c:v>54.7</c:v>
                </c:pt>
                <c:pt idx="3762">
                  <c:v>54.7</c:v>
                </c:pt>
                <c:pt idx="3763">
                  <c:v>54.69</c:v>
                </c:pt>
                <c:pt idx="3764">
                  <c:v>54.69</c:v>
                </c:pt>
                <c:pt idx="3765">
                  <c:v>54.69</c:v>
                </c:pt>
                <c:pt idx="3766">
                  <c:v>54.69</c:v>
                </c:pt>
                <c:pt idx="3767">
                  <c:v>54.68</c:v>
                </c:pt>
                <c:pt idx="3768">
                  <c:v>54.68</c:v>
                </c:pt>
                <c:pt idx="3769">
                  <c:v>54.68</c:v>
                </c:pt>
                <c:pt idx="3770">
                  <c:v>54.67</c:v>
                </c:pt>
                <c:pt idx="3771">
                  <c:v>54.67</c:v>
                </c:pt>
                <c:pt idx="3772">
                  <c:v>54.67</c:v>
                </c:pt>
                <c:pt idx="3773">
                  <c:v>54.67</c:v>
                </c:pt>
                <c:pt idx="3774">
                  <c:v>54.66</c:v>
                </c:pt>
                <c:pt idx="3775">
                  <c:v>54.66</c:v>
                </c:pt>
                <c:pt idx="3776">
                  <c:v>54.66</c:v>
                </c:pt>
                <c:pt idx="3777">
                  <c:v>54.66</c:v>
                </c:pt>
                <c:pt idx="3778">
                  <c:v>54.66</c:v>
                </c:pt>
                <c:pt idx="3779">
                  <c:v>54.65</c:v>
                </c:pt>
                <c:pt idx="3780">
                  <c:v>54.65</c:v>
                </c:pt>
                <c:pt idx="3781">
                  <c:v>54.64</c:v>
                </c:pt>
                <c:pt idx="3782">
                  <c:v>54.64</c:v>
                </c:pt>
                <c:pt idx="3783">
                  <c:v>54.64</c:v>
                </c:pt>
                <c:pt idx="3784">
                  <c:v>54.63</c:v>
                </c:pt>
                <c:pt idx="3785">
                  <c:v>54.63</c:v>
                </c:pt>
                <c:pt idx="3786">
                  <c:v>54.63</c:v>
                </c:pt>
                <c:pt idx="3787">
                  <c:v>54.63</c:v>
                </c:pt>
                <c:pt idx="3788">
                  <c:v>54.62</c:v>
                </c:pt>
                <c:pt idx="3789">
                  <c:v>54.62</c:v>
                </c:pt>
                <c:pt idx="3790">
                  <c:v>54.61</c:v>
                </c:pt>
                <c:pt idx="3791">
                  <c:v>54.6</c:v>
                </c:pt>
                <c:pt idx="3792">
                  <c:v>54.59</c:v>
                </c:pt>
                <c:pt idx="3793">
                  <c:v>54.59</c:v>
                </c:pt>
                <c:pt idx="3794">
                  <c:v>54.58</c:v>
                </c:pt>
                <c:pt idx="3795">
                  <c:v>54.57</c:v>
                </c:pt>
                <c:pt idx="3796">
                  <c:v>54.57</c:v>
                </c:pt>
                <c:pt idx="3797">
                  <c:v>54.56</c:v>
                </c:pt>
                <c:pt idx="3798">
                  <c:v>54.55</c:v>
                </c:pt>
                <c:pt idx="3799">
                  <c:v>54.54</c:v>
                </c:pt>
                <c:pt idx="3800">
                  <c:v>54.53</c:v>
                </c:pt>
                <c:pt idx="3801">
                  <c:v>54.52</c:v>
                </c:pt>
                <c:pt idx="3802">
                  <c:v>54.51</c:v>
                </c:pt>
                <c:pt idx="3803">
                  <c:v>54.51</c:v>
                </c:pt>
                <c:pt idx="3804">
                  <c:v>54.5</c:v>
                </c:pt>
                <c:pt idx="3805">
                  <c:v>54.49</c:v>
                </c:pt>
                <c:pt idx="3806">
                  <c:v>54.48</c:v>
                </c:pt>
                <c:pt idx="3807">
                  <c:v>54.47</c:v>
                </c:pt>
                <c:pt idx="3808">
                  <c:v>54.46</c:v>
                </c:pt>
                <c:pt idx="3809">
                  <c:v>54.44</c:v>
                </c:pt>
                <c:pt idx="3810">
                  <c:v>54.43</c:v>
                </c:pt>
                <c:pt idx="3811">
                  <c:v>54.42</c:v>
                </c:pt>
                <c:pt idx="3812">
                  <c:v>54.41</c:v>
                </c:pt>
                <c:pt idx="3813">
                  <c:v>54.4</c:v>
                </c:pt>
                <c:pt idx="3814">
                  <c:v>54.4</c:v>
                </c:pt>
                <c:pt idx="3815">
                  <c:v>54.39</c:v>
                </c:pt>
                <c:pt idx="3816">
                  <c:v>54.39</c:v>
                </c:pt>
                <c:pt idx="3817">
                  <c:v>54.38</c:v>
                </c:pt>
                <c:pt idx="3818">
                  <c:v>54.37</c:v>
                </c:pt>
                <c:pt idx="3819">
                  <c:v>54.36</c:v>
                </c:pt>
                <c:pt idx="3820">
                  <c:v>54.35</c:v>
                </c:pt>
                <c:pt idx="3821">
                  <c:v>54.34</c:v>
                </c:pt>
                <c:pt idx="3822">
                  <c:v>54.34</c:v>
                </c:pt>
                <c:pt idx="3823">
                  <c:v>54.33</c:v>
                </c:pt>
                <c:pt idx="3824">
                  <c:v>54.33</c:v>
                </c:pt>
                <c:pt idx="3825">
                  <c:v>54.32</c:v>
                </c:pt>
                <c:pt idx="3826">
                  <c:v>54.32</c:v>
                </c:pt>
                <c:pt idx="3827">
                  <c:v>54.31</c:v>
                </c:pt>
                <c:pt idx="3828">
                  <c:v>54.3</c:v>
                </c:pt>
                <c:pt idx="3829">
                  <c:v>54.29</c:v>
                </c:pt>
                <c:pt idx="3830">
                  <c:v>54.28</c:v>
                </c:pt>
                <c:pt idx="3831">
                  <c:v>54.27</c:v>
                </c:pt>
                <c:pt idx="3832">
                  <c:v>54.26</c:v>
                </c:pt>
                <c:pt idx="3833">
                  <c:v>54.26</c:v>
                </c:pt>
                <c:pt idx="3834">
                  <c:v>54.25</c:v>
                </c:pt>
                <c:pt idx="3835">
                  <c:v>54.24</c:v>
                </c:pt>
                <c:pt idx="3836">
                  <c:v>54.24</c:v>
                </c:pt>
                <c:pt idx="3837">
                  <c:v>54.24</c:v>
                </c:pt>
                <c:pt idx="3838">
                  <c:v>54.23</c:v>
                </c:pt>
                <c:pt idx="3839">
                  <c:v>54.23</c:v>
                </c:pt>
                <c:pt idx="3840">
                  <c:v>54.21</c:v>
                </c:pt>
                <c:pt idx="3841">
                  <c:v>54.21</c:v>
                </c:pt>
                <c:pt idx="3842">
                  <c:v>54.21</c:v>
                </c:pt>
                <c:pt idx="3843">
                  <c:v>54.2</c:v>
                </c:pt>
                <c:pt idx="3844">
                  <c:v>54.2</c:v>
                </c:pt>
                <c:pt idx="3845">
                  <c:v>54.2</c:v>
                </c:pt>
                <c:pt idx="3846">
                  <c:v>54.2</c:v>
                </c:pt>
                <c:pt idx="3847">
                  <c:v>54.2</c:v>
                </c:pt>
                <c:pt idx="3848">
                  <c:v>54.2</c:v>
                </c:pt>
                <c:pt idx="3849">
                  <c:v>54.2</c:v>
                </c:pt>
                <c:pt idx="3850">
                  <c:v>54.19</c:v>
                </c:pt>
                <c:pt idx="3851">
                  <c:v>54.19</c:v>
                </c:pt>
                <c:pt idx="3852">
                  <c:v>54.19</c:v>
                </c:pt>
                <c:pt idx="3853">
                  <c:v>54.19</c:v>
                </c:pt>
                <c:pt idx="3854">
                  <c:v>54.19</c:v>
                </c:pt>
                <c:pt idx="3855">
                  <c:v>54.18</c:v>
                </c:pt>
                <c:pt idx="3856">
                  <c:v>54.18</c:v>
                </c:pt>
                <c:pt idx="3857">
                  <c:v>54.18</c:v>
                </c:pt>
                <c:pt idx="3858">
                  <c:v>54.18</c:v>
                </c:pt>
                <c:pt idx="3859">
                  <c:v>54.17</c:v>
                </c:pt>
                <c:pt idx="3860">
                  <c:v>54.16</c:v>
                </c:pt>
                <c:pt idx="3861">
                  <c:v>54.16</c:v>
                </c:pt>
                <c:pt idx="3862">
                  <c:v>54.15</c:v>
                </c:pt>
                <c:pt idx="3863">
                  <c:v>54.14</c:v>
                </c:pt>
                <c:pt idx="3864">
                  <c:v>54.14</c:v>
                </c:pt>
                <c:pt idx="3865">
                  <c:v>54.14</c:v>
                </c:pt>
                <c:pt idx="3866">
                  <c:v>54.14</c:v>
                </c:pt>
                <c:pt idx="3867">
                  <c:v>54.15</c:v>
                </c:pt>
                <c:pt idx="3868">
                  <c:v>54.15</c:v>
                </c:pt>
                <c:pt idx="3869">
                  <c:v>54.15</c:v>
                </c:pt>
                <c:pt idx="3870">
                  <c:v>54.16</c:v>
                </c:pt>
                <c:pt idx="3871">
                  <c:v>54.16</c:v>
                </c:pt>
                <c:pt idx="3872">
                  <c:v>54.17</c:v>
                </c:pt>
                <c:pt idx="3873">
                  <c:v>54.18</c:v>
                </c:pt>
                <c:pt idx="3874">
                  <c:v>54.18</c:v>
                </c:pt>
                <c:pt idx="3875">
                  <c:v>54.19</c:v>
                </c:pt>
                <c:pt idx="3876">
                  <c:v>54.19</c:v>
                </c:pt>
                <c:pt idx="3877">
                  <c:v>54.19</c:v>
                </c:pt>
                <c:pt idx="3878">
                  <c:v>54.2</c:v>
                </c:pt>
                <c:pt idx="3879">
                  <c:v>54.21</c:v>
                </c:pt>
                <c:pt idx="3880">
                  <c:v>54.21</c:v>
                </c:pt>
                <c:pt idx="3881">
                  <c:v>54.22</c:v>
                </c:pt>
                <c:pt idx="3882">
                  <c:v>54.22</c:v>
                </c:pt>
                <c:pt idx="3883">
                  <c:v>54.23</c:v>
                </c:pt>
                <c:pt idx="3884">
                  <c:v>54.24</c:v>
                </c:pt>
                <c:pt idx="3885">
                  <c:v>54.24</c:v>
                </c:pt>
                <c:pt idx="3886">
                  <c:v>54.24</c:v>
                </c:pt>
                <c:pt idx="3887">
                  <c:v>54.25</c:v>
                </c:pt>
                <c:pt idx="3888">
                  <c:v>54.25</c:v>
                </c:pt>
                <c:pt idx="3889">
                  <c:v>54.25</c:v>
                </c:pt>
                <c:pt idx="3890">
                  <c:v>54.26</c:v>
                </c:pt>
                <c:pt idx="3891">
                  <c:v>54.27</c:v>
                </c:pt>
                <c:pt idx="3892">
                  <c:v>54.28</c:v>
                </c:pt>
                <c:pt idx="3893">
                  <c:v>54.28</c:v>
                </c:pt>
                <c:pt idx="3894">
                  <c:v>54.29</c:v>
                </c:pt>
                <c:pt idx="3895">
                  <c:v>54.3</c:v>
                </c:pt>
                <c:pt idx="3896">
                  <c:v>54.31</c:v>
                </c:pt>
                <c:pt idx="3897">
                  <c:v>54.32</c:v>
                </c:pt>
                <c:pt idx="3898">
                  <c:v>54.33</c:v>
                </c:pt>
                <c:pt idx="3899">
                  <c:v>54.35</c:v>
                </c:pt>
                <c:pt idx="3900">
                  <c:v>54.37</c:v>
                </c:pt>
                <c:pt idx="3901">
                  <c:v>54.38</c:v>
                </c:pt>
                <c:pt idx="3902">
                  <c:v>54.39</c:v>
                </c:pt>
                <c:pt idx="3903">
                  <c:v>54.41</c:v>
                </c:pt>
                <c:pt idx="3904">
                  <c:v>54.42</c:v>
                </c:pt>
                <c:pt idx="3905">
                  <c:v>54.44</c:v>
                </c:pt>
                <c:pt idx="3906">
                  <c:v>54.46</c:v>
                </c:pt>
                <c:pt idx="3907">
                  <c:v>54.49</c:v>
                </c:pt>
                <c:pt idx="3908">
                  <c:v>54.51</c:v>
                </c:pt>
                <c:pt idx="3909">
                  <c:v>54.53</c:v>
                </c:pt>
                <c:pt idx="3910">
                  <c:v>54.54</c:v>
                </c:pt>
                <c:pt idx="3911">
                  <c:v>54.55</c:v>
                </c:pt>
                <c:pt idx="3912">
                  <c:v>54.56</c:v>
                </c:pt>
                <c:pt idx="3913">
                  <c:v>54.58</c:v>
                </c:pt>
                <c:pt idx="3914">
                  <c:v>54.59</c:v>
                </c:pt>
                <c:pt idx="3915">
                  <c:v>54.6</c:v>
                </c:pt>
                <c:pt idx="3916">
                  <c:v>54.61</c:v>
                </c:pt>
                <c:pt idx="3917">
                  <c:v>54.62</c:v>
                </c:pt>
                <c:pt idx="3918">
                  <c:v>54.63</c:v>
                </c:pt>
                <c:pt idx="3919">
                  <c:v>54.63</c:v>
                </c:pt>
                <c:pt idx="3920">
                  <c:v>54.64</c:v>
                </c:pt>
                <c:pt idx="3921">
                  <c:v>54.64</c:v>
                </c:pt>
                <c:pt idx="3922">
                  <c:v>54.65</c:v>
                </c:pt>
                <c:pt idx="3923">
                  <c:v>54.66</c:v>
                </c:pt>
                <c:pt idx="3924">
                  <c:v>54.67</c:v>
                </c:pt>
                <c:pt idx="3925">
                  <c:v>54.68</c:v>
                </c:pt>
                <c:pt idx="3926">
                  <c:v>54.68</c:v>
                </c:pt>
                <c:pt idx="3927">
                  <c:v>54.69</c:v>
                </c:pt>
                <c:pt idx="3928">
                  <c:v>54.7</c:v>
                </c:pt>
                <c:pt idx="3929">
                  <c:v>54.71</c:v>
                </c:pt>
                <c:pt idx="3930">
                  <c:v>54.72</c:v>
                </c:pt>
                <c:pt idx="3931">
                  <c:v>54.73</c:v>
                </c:pt>
                <c:pt idx="3932">
                  <c:v>54.75</c:v>
                </c:pt>
                <c:pt idx="3933">
                  <c:v>54.77</c:v>
                </c:pt>
                <c:pt idx="3934">
                  <c:v>54.78</c:v>
                </c:pt>
                <c:pt idx="3935">
                  <c:v>54.8</c:v>
                </c:pt>
                <c:pt idx="3936">
                  <c:v>54.83</c:v>
                </c:pt>
                <c:pt idx="3937">
                  <c:v>54.85</c:v>
                </c:pt>
                <c:pt idx="3938">
                  <c:v>54.87</c:v>
                </c:pt>
                <c:pt idx="3939">
                  <c:v>54.89</c:v>
                </c:pt>
                <c:pt idx="3940">
                  <c:v>54.91</c:v>
                </c:pt>
                <c:pt idx="3941">
                  <c:v>54.92</c:v>
                </c:pt>
                <c:pt idx="3942">
                  <c:v>54.93</c:v>
                </c:pt>
                <c:pt idx="3943">
                  <c:v>54.94</c:v>
                </c:pt>
                <c:pt idx="3944">
                  <c:v>54.96</c:v>
                </c:pt>
                <c:pt idx="3945">
                  <c:v>54.98</c:v>
                </c:pt>
                <c:pt idx="3946">
                  <c:v>55</c:v>
                </c:pt>
                <c:pt idx="3947">
                  <c:v>55.01</c:v>
                </c:pt>
                <c:pt idx="3948">
                  <c:v>55.02</c:v>
                </c:pt>
                <c:pt idx="3949">
                  <c:v>55.03</c:v>
                </c:pt>
                <c:pt idx="3950">
                  <c:v>55.05</c:v>
                </c:pt>
                <c:pt idx="3951">
                  <c:v>55.06</c:v>
                </c:pt>
                <c:pt idx="3952">
                  <c:v>55.08</c:v>
                </c:pt>
                <c:pt idx="3953">
                  <c:v>55.1</c:v>
                </c:pt>
                <c:pt idx="3954">
                  <c:v>55.12</c:v>
                </c:pt>
                <c:pt idx="3955">
                  <c:v>55.13</c:v>
                </c:pt>
                <c:pt idx="3956">
                  <c:v>55.15</c:v>
                </c:pt>
                <c:pt idx="3957">
                  <c:v>55.16</c:v>
                </c:pt>
                <c:pt idx="3958">
                  <c:v>55.18</c:v>
                </c:pt>
                <c:pt idx="3959">
                  <c:v>55.18</c:v>
                </c:pt>
                <c:pt idx="3960">
                  <c:v>55.19</c:v>
                </c:pt>
                <c:pt idx="3961">
                  <c:v>55.2</c:v>
                </c:pt>
                <c:pt idx="3962">
                  <c:v>55.21</c:v>
                </c:pt>
                <c:pt idx="3963">
                  <c:v>55.21</c:v>
                </c:pt>
                <c:pt idx="3964">
                  <c:v>55.22</c:v>
                </c:pt>
                <c:pt idx="3965">
                  <c:v>55.23</c:v>
                </c:pt>
                <c:pt idx="3966">
                  <c:v>55.24</c:v>
                </c:pt>
                <c:pt idx="3967">
                  <c:v>55.25</c:v>
                </c:pt>
                <c:pt idx="3968">
                  <c:v>55.25</c:v>
                </c:pt>
                <c:pt idx="3969">
                  <c:v>55.26</c:v>
                </c:pt>
                <c:pt idx="3970">
                  <c:v>55.26</c:v>
                </c:pt>
                <c:pt idx="3971">
                  <c:v>55.26</c:v>
                </c:pt>
                <c:pt idx="3972">
                  <c:v>55.26</c:v>
                </c:pt>
                <c:pt idx="3973">
                  <c:v>55.26</c:v>
                </c:pt>
                <c:pt idx="3974">
                  <c:v>55.26</c:v>
                </c:pt>
                <c:pt idx="3975">
                  <c:v>55.26</c:v>
                </c:pt>
                <c:pt idx="3976">
                  <c:v>55.26</c:v>
                </c:pt>
                <c:pt idx="3977">
                  <c:v>55.27</c:v>
                </c:pt>
                <c:pt idx="3978">
                  <c:v>55.27</c:v>
                </c:pt>
                <c:pt idx="3979">
                  <c:v>55.27</c:v>
                </c:pt>
                <c:pt idx="3980">
                  <c:v>55.27</c:v>
                </c:pt>
                <c:pt idx="3981">
                  <c:v>55.28</c:v>
                </c:pt>
                <c:pt idx="3982">
                  <c:v>55.28</c:v>
                </c:pt>
                <c:pt idx="3983">
                  <c:v>55.28</c:v>
                </c:pt>
                <c:pt idx="3984">
                  <c:v>55.28</c:v>
                </c:pt>
                <c:pt idx="3985">
                  <c:v>55.28</c:v>
                </c:pt>
                <c:pt idx="3986">
                  <c:v>55.28</c:v>
                </c:pt>
                <c:pt idx="3987">
                  <c:v>55.29</c:v>
                </c:pt>
                <c:pt idx="3988">
                  <c:v>55.29</c:v>
                </c:pt>
                <c:pt idx="3989">
                  <c:v>55.29</c:v>
                </c:pt>
                <c:pt idx="3990">
                  <c:v>55.29</c:v>
                </c:pt>
                <c:pt idx="3991">
                  <c:v>55.29</c:v>
                </c:pt>
                <c:pt idx="3992">
                  <c:v>55.29</c:v>
                </c:pt>
                <c:pt idx="3993">
                  <c:v>55.29</c:v>
                </c:pt>
                <c:pt idx="3994">
                  <c:v>55.29</c:v>
                </c:pt>
                <c:pt idx="3995">
                  <c:v>55.29</c:v>
                </c:pt>
                <c:pt idx="3996">
                  <c:v>55.29</c:v>
                </c:pt>
                <c:pt idx="3997">
                  <c:v>55.29</c:v>
                </c:pt>
                <c:pt idx="3998">
                  <c:v>55.29</c:v>
                </c:pt>
                <c:pt idx="3999">
                  <c:v>55.29</c:v>
                </c:pt>
                <c:pt idx="4000">
                  <c:v>55.28</c:v>
                </c:pt>
                <c:pt idx="4001">
                  <c:v>55.28</c:v>
                </c:pt>
                <c:pt idx="4002">
                  <c:v>55.28</c:v>
                </c:pt>
                <c:pt idx="4003">
                  <c:v>55.29</c:v>
                </c:pt>
                <c:pt idx="4004">
                  <c:v>55.29</c:v>
                </c:pt>
                <c:pt idx="4005">
                  <c:v>55.28</c:v>
                </c:pt>
                <c:pt idx="4006">
                  <c:v>55.28</c:v>
                </c:pt>
                <c:pt idx="4007">
                  <c:v>55.27</c:v>
                </c:pt>
                <c:pt idx="4008">
                  <c:v>55.27</c:v>
                </c:pt>
                <c:pt idx="4009">
                  <c:v>55.27</c:v>
                </c:pt>
                <c:pt idx="4010">
                  <c:v>55.27</c:v>
                </c:pt>
                <c:pt idx="4011">
                  <c:v>55.27</c:v>
                </c:pt>
                <c:pt idx="4012">
                  <c:v>55.26</c:v>
                </c:pt>
                <c:pt idx="4013">
                  <c:v>55.26</c:v>
                </c:pt>
                <c:pt idx="4014">
                  <c:v>55.26</c:v>
                </c:pt>
                <c:pt idx="4015">
                  <c:v>55.26</c:v>
                </c:pt>
                <c:pt idx="4016">
                  <c:v>55.26</c:v>
                </c:pt>
                <c:pt idx="4017">
                  <c:v>55.26</c:v>
                </c:pt>
                <c:pt idx="4018">
                  <c:v>55.26</c:v>
                </c:pt>
                <c:pt idx="4019">
                  <c:v>55.26</c:v>
                </c:pt>
                <c:pt idx="4020">
                  <c:v>55.26</c:v>
                </c:pt>
                <c:pt idx="4021">
                  <c:v>55.26</c:v>
                </c:pt>
                <c:pt idx="4022">
                  <c:v>55.26</c:v>
                </c:pt>
                <c:pt idx="4023">
                  <c:v>55.26</c:v>
                </c:pt>
                <c:pt idx="4024">
                  <c:v>55.26</c:v>
                </c:pt>
                <c:pt idx="4025">
                  <c:v>55.25</c:v>
                </c:pt>
                <c:pt idx="4026">
                  <c:v>55.25</c:v>
                </c:pt>
                <c:pt idx="4027">
                  <c:v>55.25</c:v>
                </c:pt>
                <c:pt idx="4028">
                  <c:v>55.24</c:v>
                </c:pt>
                <c:pt idx="4029">
                  <c:v>55.23</c:v>
                </c:pt>
                <c:pt idx="4030">
                  <c:v>55.23</c:v>
                </c:pt>
                <c:pt idx="4031">
                  <c:v>55.23</c:v>
                </c:pt>
                <c:pt idx="4032">
                  <c:v>55.22</c:v>
                </c:pt>
                <c:pt idx="4033">
                  <c:v>55.21</c:v>
                </c:pt>
                <c:pt idx="4034">
                  <c:v>55.21</c:v>
                </c:pt>
                <c:pt idx="4035">
                  <c:v>55.2</c:v>
                </c:pt>
                <c:pt idx="4036">
                  <c:v>55.2</c:v>
                </c:pt>
                <c:pt idx="4037">
                  <c:v>55.19</c:v>
                </c:pt>
                <c:pt idx="4038">
                  <c:v>55.18</c:v>
                </c:pt>
                <c:pt idx="4039">
                  <c:v>55.17</c:v>
                </c:pt>
                <c:pt idx="4040">
                  <c:v>55.16</c:v>
                </c:pt>
                <c:pt idx="4041">
                  <c:v>55.16</c:v>
                </c:pt>
                <c:pt idx="4042">
                  <c:v>55.14</c:v>
                </c:pt>
                <c:pt idx="4043">
                  <c:v>55.14</c:v>
                </c:pt>
                <c:pt idx="4044">
                  <c:v>55.12</c:v>
                </c:pt>
                <c:pt idx="4045">
                  <c:v>55.11</c:v>
                </c:pt>
                <c:pt idx="4046">
                  <c:v>55.1</c:v>
                </c:pt>
                <c:pt idx="4047">
                  <c:v>55.09</c:v>
                </c:pt>
                <c:pt idx="4048">
                  <c:v>55.07</c:v>
                </c:pt>
                <c:pt idx="4049">
                  <c:v>55.06</c:v>
                </c:pt>
                <c:pt idx="4050">
                  <c:v>55.05</c:v>
                </c:pt>
                <c:pt idx="4051">
                  <c:v>55.05</c:v>
                </c:pt>
                <c:pt idx="4052">
                  <c:v>55.03</c:v>
                </c:pt>
                <c:pt idx="4053">
                  <c:v>55.01</c:v>
                </c:pt>
                <c:pt idx="4054">
                  <c:v>54.99</c:v>
                </c:pt>
                <c:pt idx="4055">
                  <c:v>54.97</c:v>
                </c:pt>
                <c:pt idx="4056">
                  <c:v>54.95</c:v>
                </c:pt>
                <c:pt idx="4057">
                  <c:v>54.94</c:v>
                </c:pt>
                <c:pt idx="4058">
                  <c:v>54.93</c:v>
                </c:pt>
                <c:pt idx="4059">
                  <c:v>54.92</c:v>
                </c:pt>
                <c:pt idx="4060">
                  <c:v>54.91</c:v>
                </c:pt>
                <c:pt idx="4061">
                  <c:v>54.9</c:v>
                </c:pt>
                <c:pt idx="4062">
                  <c:v>54.89</c:v>
                </c:pt>
                <c:pt idx="4063">
                  <c:v>54.88</c:v>
                </c:pt>
                <c:pt idx="4064">
                  <c:v>54.87</c:v>
                </c:pt>
                <c:pt idx="4065">
                  <c:v>54.86</c:v>
                </c:pt>
                <c:pt idx="4066">
                  <c:v>54.85</c:v>
                </c:pt>
                <c:pt idx="4067">
                  <c:v>54.84</c:v>
                </c:pt>
                <c:pt idx="4068">
                  <c:v>54.82</c:v>
                </c:pt>
                <c:pt idx="4069">
                  <c:v>54.82</c:v>
                </c:pt>
                <c:pt idx="4070">
                  <c:v>54.81</c:v>
                </c:pt>
                <c:pt idx="4071">
                  <c:v>54.8</c:v>
                </c:pt>
                <c:pt idx="4072">
                  <c:v>54.79</c:v>
                </c:pt>
                <c:pt idx="4073">
                  <c:v>54.78</c:v>
                </c:pt>
                <c:pt idx="4074">
                  <c:v>54.77</c:v>
                </c:pt>
                <c:pt idx="4075">
                  <c:v>54.76</c:v>
                </c:pt>
                <c:pt idx="4076">
                  <c:v>54.75</c:v>
                </c:pt>
                <c:pt idx="4077">
                  <c:v>54.75</c:v>
                </c:pt>
                <c:pt idx="4078">
                  <c:v>54.75</c:v>
                </c:pt>
                <c:pt idx="4079">
                  <c:v>54.74</c:v>
                </c:pt>
                <c:pt idx="4080">
                  <c:v>54.73</c:v>
                </c:pt>
                <c:pt idx="4081">
                  <c:v>54.73</c:v>
                </c:pt>
                <c:pt idx="4082">
                  <c:v>54.72</c:v>
                </c:pt>
                <c:pt idx="4083">
                  <c:v>54.71</c:v>
                </c:pt>
                <c:pt idx="4084">
                  <c:v>54.71</c:v>
                </c:pt>
                <c:pt idx="4085">
                  <c:v>54.7</c:v>
                </c:pt>
                <c:pt idx="4086">
                  <c:v>54.7</c:v>
                </c:pt>
                <c:pt idx="4087">
                  <c:v>54.7</c:v>
                </c:pt>
                <c:pt idx="4088">
                  <c:v>54.7</c:v>
                </c:pt>
                <c:pt idx="4089">
                  <c:v>54.69</c:v>
                </c:pt>
                <c:pt idx="4090">
                  <c:v>54.69</c:v>
                </c:pt>
                <c:pt idx="4091">
                  <c:v>54.69</c:v>
                </c:pt>
                <c:pt idx="4092">
                  <c:v>54.69</c:v>
                </c:pt>
                <c:pt idx="4093">
                  <c:v>54.69</c:v>
                </c:pt>
                <c:pt idx="4094">
                  <c:v>54.68</c:v>
                </c:pt>
                <c:pt idx="4095">
                  <c:v>54.68</c:v>
                </c:pt>
                <c:pt idx="4096">
                  <c:v>54.68</c:v>
                </c:pt>
                <c:pt idx="4097">
                  <c:v>54.68</c:v>
                </c:pt>
                <c:pt idx="4098">
                  <c:v>54.68</c:v>
                </c:pt>
                <c:pt idx="4099">
                  <c:v>54.67</c:v>
                </c:pt>
                <c:pt idx="4100">
                  <c:v>54.67</c:v>
                </c:pt>
                <c:pt idx="4101">
                  <c:v>54.67</c:v>
                </c:pt>
                <c:pt idx="4102">
                  <c:v>54.67</c:v>
                </c:pt>
                <c:pt idx="4103">
                  <c:v>54.67</c:v>
                </c:pt>
                <c:pt idx="4104">
                  <c:v>54.67</c:v>
                </c:pt>
                <c:pt idx="4105">
                  <c:v>54.67</c:v>
                </c:pt>
                <c:pt idx="4106">
                  <c:v>54.67</c:v>
                </c:pt>
                <c:pt idx="4107">
                  <c:v>54.67</c:v>
                </c:pt>
                <c:pt idx="4108">
                  <c:v>54.67</c:v>
                </c:pt>
                <c:pt idx="4109">
                  <c:v>54.66</c:v>
                </c:pt>
                <c:pt idx="4110">
                  <c:v>54.66</c:v>
                </c:pt>
                <c:pt idx="4111">
                  <c:v>54.66</c:v>
                </c:pt>
                <c:pt idx="4112">
                  <c:v>54.65</c:v>
                </c:pt>
                <c:pt idx="4113">
                  <c:v>54.65</c:v>
                </c:pt>
                <c:pt idx="4114">
                  <c:v>54.65</c:v>
                </c:pt>
                <c:pt idx="4115">
                  <c:v>54.65</c:v>
                </c:pt>
                <c:pt idx="4116">
                  <c:v>54.64</c:v>
                </c:pt>
                <c:pt idx="4117">
                  <c:v>54.64</c:v>
                </c:pt>
                <c:pt idx="4118">
                  <c:v>54.64</c:v>
                </c:pt>
                <c:pt idx="4119">
                  <c:v>54.63</c:v>
                </c:pt>
                <c:pt idx="4120">
                  <c:v>54.63</c:v>
                </c:pt>
                <c:pt idx="4121">
                  <c:v>54.63</c:v>
                </c:pt>
                <c:pt idx="4122">
                  <c:v>54.63</c:v>
                </c:pt>
                <c:pt idx="4123">
                  <c:v>54.62</c:v>
                </c:pt>
                <c:pt idx="4124">
                  <c:v>54.62</c:v>
                </c:pt>
                <c:pt idx="4125">
                  <c:v>54.61</c:v>
                </c:pt>
                <c:pt idx="4126">
                  <c:v>54.61</c:v>
                </c:pt>
                <c:pt idx="4127">
                  <c:v>54.61</c:v>
                </c:pt>
                <c:pt idx="4128">
                  <c:v>54.61</c:v>
                </c:pt>
                <c:pt idx="4129">
                  <c:v>54.61</c:v>
                </c:pt>
                <c:pt idx="4130">
                  <c:v>54.6</c:v>
                </c:pt>
                <c:pt idx="4131">
                  <c:v>54.59</c:v>
                </c:pt>
                <c:pt idx="4132">
                  <c:v>54.59</c:v>
                </c:pt>
                <c:pt idx="4133">
                  <c:v>54.58</c:v>
                </c:pt>
                <c:pt idx="4134">
                  <c:v>54.57</c:v>
                </c:pt>
                <c:pt idx="4135">
                  <c:v>54.56</c:v>
                </c:pt>
                <c:pt idx="4136">
                  <c:v>54.55</c:v>
                </c:pt>
                <c:pt idx="4137">
                  <c:v>54.54</c:v>
                </c:pt>
                <c:pt idx="4138">
                  <c:v>54.54</c:v>
                </c:pt>
                <c:pt idx="4139">
                  <c:v>54.53</c:v>
                </c:pt>
                <c:pt idx="4140">
                  <c:v>54.52</c:v>
                </c:pt>
                <c:pt idx="4141">
                  <c:v>54.52</c:v>
                </c:pt>
                <c:pt idx="4142">
                  <c:v>54.51</c:v>
                </c:pt>
                <c:pt idx="4143">
                  <c:v>54.51</c:v>
                </c:pt>
                <c:pt idx="4144">
                  <c:v>54.51</c:v>
                </c:pt>
                <c:pt idx="4145">
                  <c:v>54.5</c:v>
                </c:pt>
                <c:pt idx="4146">
                  <c:v>54.49</c:v>
                </c:pt>
                <c:pt idx="4147">
                  <c:v>54.49</c:v>
                </c:pt>
                <c:pt idx="4148">
                  <c:v>54.48</c:v>
                </c:pt>
                <c:pt idx="4149">
                  <c:v>54.48</c:v>
                </c:pt>
                <c:pt idx="4150">
                  <c:v>54.47</c:v>
                </c:pt>
                <c:pt idx="4151">
                  <c:v>54.47</c:v>
                </c:pt>
                <c:pt idx="4152">
                  <c:v>54.46</c:v>
                </c:pt>
                <c:pt idx="4153">
                  <c:v>54.46</c:v>
                </c:pt>
                <c:pt idx="4154">
                  <c:v>54.46</c:v>
                </c:pt>
                <c:pt idx="4155">
                  <c:v>54.46</c:v>
                </c:pt>
                <c:pt idx="4156">
                  <c:v>54.45</c:v>
                </c:pt>
                <c:pt idx="4157">
                  <c:v>54.45</c:v>
                </c:pt>
                <c:pt idx="4158">
                  <c:v>54.44</c:v>
                </c:pt>
                <c:pt idx="4159">
                  <c:v>54.44</c:v>
                </c:pt>
                <c:pt idx="4160">
                  <c:v>54.43</c:v>
                </c:pt>
                <c:pt idx="4161">
                  <c:v>54.42</c:v>
                </c:pt>
                <c:pt idx="4162">
                  <c:v>54.41</c:v>
                </c:pt>
                <c:pt idx="4163">
                  <c:v>54.41</c:v>
                </c:pt>
                <c:pt idx="4164">
                  <c:v>54.4</c:v>
                </c:pt>
                <c:pt idx="4165">
                  <c:v>54.4</c:v>
                </c:pt>
                <c:pt idx="4166">
                  <c:v>54.4</c:v>
                </c:pt>
                <c:pt idx="4167">
                  <c:v>54.39</c:v>
                </c:pt>
                <c:pt idx="4168">
                  <c:v>54.4</c:v>
                </c:pt>
                <c:pt idx="4169">
                  <c:v>54.4</c:v>
                </c:pt>
                <c:pt idx="4170">
                  <c:v>54.4</c:v>
                </c:pt>
                <c:pt idx="4171">
                  <c:v>54.4</c:v>
                </c:pt>
                <c:pt idx="4172">
                  <c:v>54.4</c:v>
                </c:pt>
                <c:pt idx="4173">
                  <c:v>54.39</c:v>
                </c:pt>
                <c:pt idx="4174">
                  <c:v>54.39</c:v>
                </c:pt>
                <c:pt idx="4175">
                  <c:v>54.39</c:v>
                </c:pt>
                <c:pt idx="4176">
                  <c:v>54.39</c:v>
                </c:pt>
                <c:pt idx="4177">
                  <c:v>54.39</c:v>
                </c:pt>
                <c:pt idx="4178">
                  <c:v>54.39</c:v>
                </c:pt>
                <c:pt idx="4179">
                  <c:v>54.39</c:v>
                </c:pt>
                <c:pt idx="4180">
                  <c:v>54.39</c:v>
                </c:pt>
                <c:pt idx="4181">
                  <c:v>54.39</c:v>
                </c:pt>
                <c:pt idx="4182">
                  <c:v>54.39</c:v>
                </c:pt>
                <c:pt idx="4183">
                  <c:v>54.39</c:v>
                </c:pt>
                <c:pt idx="4184">
                  <c:v>54.39</c:v>
                </c:pt>
                <c:pt idx="4185">
                  <c:v>54.38</c:v>
                </c:pt>
                <c:pt idx="4186">
                  <c:v>54.38</c:v>
                </c:pt>
                <c:pt idx="4187">
                  <c:v>54.38</c:v>
                </c:pt>
                <c:pt idx="4188">
                  <c:v>54.38</c:v>
                </c:pt>
                <c:pt idx="4189">
                  <c:v>54.38</c:v>
                </c:pt>
                <c:pt idx="4190">
                  <c:v>54.37</c:v>
                </c:pt>
                <c:pt idx="4191">
                  <c:v>54.37</c:v>
                </c:pt>
                <c:pt idx="4192">
                  <c:v>54.37</c:v>
                </c:pt>
                <c:pt idx="4193">
                  <c:v>54.37</c:v>
                </c:pt>
                <c:pt idx="4194">
                  <c:v>54.37</c:v>
                </c:pt>
                <c:pt idx="4195">
                  <c:v>54.38</c:v>
                </c:pt>
                <c:pt idx="4196">
                  <c:v>54.38</c:v>
                </c:pt>
                <c:pt idx="4197">
                  <c:v>54.38</c:v>
                </c:pt>
                <c:pt idx="4198">
                  <c:v>54.38</c:v>
                </c:pt>
                <c:pt idx="4199">
                  <c:v>54.39</c:v>
                </c:pt>
                <c:pt idx="4200">
                  <c:v>54.39</c:v>
                </c:pt>
                <c:pt idx="4201">
                  <c:v>54.39</c:v>
                </c:pt>
                <c:pt idx="4202">
                  <c:v>54.39</c:v>
                </c:pt>
                <c:pt idx="4203">
                  <c:v>54.39</c:v>
                </c:pt>
                <c:pt idx="4204">
                  <c:v>54.39</c:v>
                </c:pt>
                <c:pt idx="4205">
                  <c:v>54.39</c:v>
                </c:pt>
                <c:pt idx="4206">
                  <c:v>54.39</c:v>
                </c:pt>
                <c:pt idx="4207">
                  <c:v>54.39</c:v>
                </c:pt>
                <c:pt idx="4208">
                  <c:v>54.39</c:v>
                </c:pt>
                <c:pt idx="4209">
                  <c:v>54.39</c:v>
                </c:pt>
                <c:pt idx="4210">
                  <c:v>54.39</c:v>
                </c:pt>
                <c:pt idx="4211">
                  <c:v>54.39</c:v>
                </c:pt>
                <c:pt idx="4212">
                  <c:v>54.39</c:v>
                </c:pt>
                <c:pt idx="4213">
                  <c:v>54.39</c:v>
                </c:pt>
                <c:pt idx="4214">
                  <c:v>54.4</c:v>
                </c:pt>
                <c:pt idx="4215">
                  <c:v>54.4</c:v>
                </c:pt>
                <c:pt idx="4216">
                  <c:v>54.4</c:v>
                </c:pt>
                <c:pt idx="4217">
                  <c:v>54.4</c:v>
                </c:pt>
                <c:pt idx="4218">
                  <c:v>54.4</c:v>
                </c:pt>
                <c:pt idx="4219">
                  <c:v>54.4</c:v>
                </c:pt>
                <c:pt idx="4220">
                  <c:v>54.4</c:v>
                </c:pt>
                <c:pt idx="4221">
                  <c:v>54.4</c:v>
                </c:pt>
                <c:pt idx="4222">
                  <c:v>54.4</c:v>
                </c:pt>
                <c:pt idx="4223">
                  <c:v>54.4</c:v>
                </c:pt>
                <c:pt idx="4224">
                  <c:v>54.4</c:v>
                </c:pt>
                <c:pt idx="4225">
                  <c:v>54.41</c:v>
                </c:pt>
                <c:pt idx="4226">
                  <c:v>54.41</c:v>
                </c:pt>
                <c:pt idx="4227">
                  <c:v>54.41</c:v>
                </c:pt>
                <c:pt idx="4228">
                  <c:v>54.42</c:v>
                </c:pt>
                <c:pt idx="4229">
                  <c:v>54.43</c:v>
                </c:pt>
                <c:pt idx="4230">
                  <c:v>54.44</c:v>
                </c:pt>
                <c:pt idx="4231">
                  <c:v>54.45</c:v>
                </c:pt>
                <c:pt idx="4232">
                  <c:v>54.46</c:v>
                </c:pt>
                <c:pt idx="4233">
                  <c:v>54.47</c:v>
                </c:pt>
                <c:pt idx="4234">
                  <c:v>54.47</c:v>
                </c:pt>
                <c:pt idx="4235">
                  <c:v>54.47</c:v>
                </c:pt>
                <c:pt idx="4236">
                  <c:v>54.47</c:v>
                </c:pt>
                <c:pt idx="4237">
                  <c:v>54.48</c:v>
                </c:pt>
                <c:pt idx="4238">
                  <c:v>54.48</c:v>
                </c:pt>
                <c:pt idx="4239">
                  <c:v>54.48</c:v>
                </c:pt>
                <c:pt idx="4240">
                  <c:v>54.48</c:v>
                </c:pt>
                <c:pt idx="4241">
                  <c:v>54.48</c:v>
                </c:pt>
                <c:pt idx="4242">
                  <c:v>54.49</c:v>
                </c:pt>
                <c:pt idx="4243">
                  <c:v>54.49</c:v>
                </c:pt>
                <c:pt idx="4244">
                  <c:v>54.49</c:v>
                </c:pt>
                <c:pt idx="4245">
                  <c:v>54.49</c:v>
                </c:pt>
                <c:pt idx="4246">
                  <c:v>54.49</c:v>
                </c:pt>
                <c:pt idx="4247">
                  <c:v>54.5</c:v>
                </c:pt>
                <c:pt idx="4248">
                  <c:v>54.51</c:v>
                </c:pt>
                <c:pt idx="4249">
                  <c:v>54.52</c:v>
                </c:pt>
                <c:pt idx="4250">
                  <c:v>54.52</c:v>
                </c:pt>
                <c:pt idx="4251">
                  <c:v>54.54</c:v>
                </c:pt>
                <c:pt idx="4252">
                  <c:v>54.55</c:v>
                </c:pt>
                <c:pt idx="4253">
                  <c:v>54.56</c:v>
                </c:pt>
                <c:pt idx="4254">
                  <c:v>54.57</c:v>
                </c:pt>
                <c:pt idx="4255">
                  <c:v>54.58</c:v>
                </c:pt>
                <c:pt idx="4256">
                  <c:v>54.59</c:v>
                </c:pt>
                <c:pt idx="4257">
                  <c:v>54.59</c:v>
                </c:pt>
                <c:pt idx="4258">
                  <c:v>54.59</c:v>
                </c:pt>
                <c:pt idx="4259">
                  <c:v>54.6</c:v>
                </c:pt>
                <c:pt idx="4260">
                  <c:v>54.6</c:v>
                </c:pt>
                <c:pt idx="4261">
                  <c:v>54.61</c:v>
                </c:pt>
                <c:pt idx="4262">
                  <c:v>54.61</c:v>
                </c:pt>
                <c:pt idx="4263">
                  <c:v>54.61</c:v>
                </c:pt>
                <c:pt idx="4264">
                  <c:v>54.62</c:v>
                </c:pt>
                <c:pt idx="4265">
                  <c:v>54.62</c:v>
                </c:pt>
                <c:pt idx="4266">
                  <c:v>54.62</c:v>
                </c:pt>
                <c:pt idx="4267">
                  <c:v>54.63</c:v>
                </c:pt>
                <c:pt idx="4268">
                  <c:v>54.63</c:v>
                </c:pt>
                <c:pt idx="4269">
                  <c:v>54.64</c:v>
                </c:pt>
                <c:pt idx="4270">
                  <c:v>54.64</c:v>
                </c:pt>
                <c:pt idx="4271">
                  <c:v>54.65</c:v>
                </c:pt>
                <c:pt idx="4272">
                  <c:v>54.65</c:v>
                </c:pt>
                <c:pt idx="4273">
                  <c:v>54.65</c:v>
                </c:pt>
                <c:pt idx="4274">
                  <c:v>54.65</c:v>
                </c:pt>
                <c:pt idx="4275">
                  <c:v>54.65</c:v>
                </c:pt>
                <c:pt idx="4276">
                  <c:v>54.66</c:v>
                </c:pt>
                <c:pt idx="4277">
                  <c:v>54.66</c:v>
                </c:pt>
                <c:pt idx="4278">
                  <c:v>54.66</c:v>
                </c:pt>
                <c:pt idx="4279">
                  <c:v>54.67</c:v>
                </c:pt>
                <c:pt idx="4280">
                  <c:v>54.67</c:v>
                </c:pt>
                <c:pt idx="4281">
                  <c:v>54.67</c:v>
                </c:pt>
                <c:pt idx="4282">
                  <c:v>54.68</c:v>
                </c:pt>
                <c:pt idx="4283">
                  <c:v>54.68</c:v>
                </c:pt>
                <c:pt idx="4284">
                  <c:v>54.68</c:v>
                </c:pt>
                <c:pt idx="4285">
                  <c:v>54.69</c:v>
                </c:pt>
                <c:pt idx="4286">
                  <c:v>54.69</c:v>
                </c:pt>
                <c:pt idx="4287">
                  <c:v>54.7</c:v>
                </c:pt>
                <c:pt idx="4288">
                  <c:v>54.7</c:v>
                </c:pt>
                <c:pt idx="4289">
                  <c:v>54.7</c:v>
                </c:pt>
                <c:pt idx="4290">
                  <c:v>54.71</c:v>
                </c:pt>
                <c:pt idx="4291">
                  <c:v>54.71</c:v>
                </c:pt>
                <c:pt idx="4292">
                  <c:v>54.71</c:v>
                </c:pt>
                <c:pt idx="4293">
                  <c:v>54.72</c:v>
                </c:pt>
                <c:pt idx="4294">
                  <c:v>54.73</c:v>
                </c:pt>
                <c:pt idx="4295">
                  <c:v>54.73</c:v>
                </c:pt>
                <c:pt idx="4296">
                  <c:v>54.74</c:v>
                </c:pt>
                <c:pt idx="4297">
                  <c:v>54.74</c:v>
                </c:pt>
                <c:pt idx="4298">
                  <c:v>54.75</c:v>
                </c:pt>
                <c:pt idx="4299">
                  <c:v>54.75</c:v>
                </c:pt>
                <c:pt idx="4300">
                  <c:v>54.75</c:v>
                </c:pt>
                <c:pt idx="4301">
                  <c:v>54.75</c:v>
                </c:pt>
                <c:pt idx="4302">
                  <c:v>54.76</c:v>
                </c:pt>
                <c:pt idx="4303">
                  <c:v>54.77</c:v>
                </c:pt>
                <c:pt idx="4304">
                  <c:v>54.77</c:v>
                </c:pt>
                <c:pt idx="4305">
                  <c:v>54.78</c:v>
                </c:pt>
                <c:pt idx="4306">
                  <c:v>54.79</c:v>
                </c:pt>
                <c:pt idx="4307">
                  <c:v>54.8</c:v>
                </c:pt>
                <c:pt idx="4308">
                  <c:v>54.81</c:v>
                </c:pt>
                <c:pt idx="4309">
                  <c:v>54.82</c:v>
                </c:pt>
                <c:pt idx="4310">
                  <c:v>54.83</c:v>
                </c:pt>
                <c:pt idx="4311">
                  <c:v>54.84</c:v>
                </c:pt>
                <c:pt idx="4312">
                  <c:v>54.84</c:v>
                </c:pt>
                <c:pt idx="4313">
                  <c:v>54.85</c:v>
                </c:pt>
                <c:pt idx="4314">
                  <c:v>54.85</c:v>
                </c:pt>
                <c:pt idx="4315">
                  <c:v>54.86</c:v>
                </c:pt>
                <c:pt idx="4316">
                  <c:v>54.86</c:v>
                </c:pt>
                <c:pt idx="4317">
                  <c:v>54.87</c:v>
                </c:pt>
                <c:pt idx="4318">
                  <c:v>54.87</c:v>
                </c:pt>
                <c:pt idx="4319">
                  <c:v>54.87</c:v>
                </c:pt>
                <c:pt idx="4320">
                  <c:v>54.88</c:v>
                </c:pt>
                <c:pt idx="4321">
                  <c:v>54.89</c:v>
                </c:pt>
                <c:pt idx="4322">
                  <c:v>54.89</c:v>
                </c:pt>
                <c:pt idx="4323">
                  <c:v>54.9</c:v>
                </c:pt>
                <c:pt idx="4324">
                  <c:v>54.91</c:v>
                </c:pt>
                <c:pt idx="4325">
                  <c:v>54.91</c:v>
                </c:pt>
                <c:pt idx="4326">
                  <c:v>54.9</c:v>
                </c:pt>
                <c:pt idx="4327">
                  <c:v>54.91</c:v>
                </c:pt>
                <c:pt idx="4328">
                  <c:v>54.91</c:v>
                </c:pt>
                <c:pt idx="4329">
                  <c:v>54.91</c:v>
                </c:pt>
                <c:pt idx="4330">
                  <c:v>54.92</c:v>
                </c:pt>
                <c:pt idx="4331">
                  <c:v>54.92</c:v>
                </c:pt>
                <c:pt idx="4332">
                  <c:v>54.92</c:v>
                </c:pt>
                <c:pt idx="4333">
                  <c:v>54.92</c:v>
                </c:pt>
                <c:pt idx="4334">
                  <c:v>54.92</c:v>
                </c:pt>
                <c:pt idx="4335">
                  <c:v>54.92</c:v>
                </c:pt>
                <c:pt idx="4336">
                  <c:v>54.93</c:v>
                </c:pt>
                <c:pt idx="4337">
                  <c:v>54.94</c:v>
                </c:pt>
                <c:pt idx="4338">
                  <c:v>54.94</c:v>
                </c:pt>
                <c:pt idx="4339">
                  <c:v>54.94</c:v>
                </c:pt>
                <c:pt idx="4340">
                  <c:v>54.94</c:v>
                </c:pt>
                <c:pt idx="4341">
                  <c:v>54.94</c:v>
                </c:pt>
                <c:pt idx="4342">
                  <c:v>54.93</c:v>
                </c:pt>
                <c:pt idx="4343">
                  <c:v>54.93</c:v>
                </c:pt>
                <c:pt idx="4344">
                  <c:v>54.94</c:v>
                </c:pt>
                <c:pt idx="4345">
                  <c:v>54.94</c:v>
                </c:pt>
                <c:pt idx="4346">
                  <c:v>54.93</c:v>
                </c:pt>
                <c:pt idx="4347">
                  <c:v>54.92</c:v>
                </c:pt>
                <c:pt idx="4348">
                  <c:v>54.92</c:v>
                </c:pt>
                <c:pt idx="4349">
                  <c:v>54.92</c:v>
                </c:pt>
                <c:pt idx="4350">
                  <c:v>54.92</c:v>
                </c:pt>
                <c:pt idx="4351">
                  <c:v>54.92</c:v>
                </c:pt>
                <c:pt idx="4352">
                  <c:v>54.92</c:v>
                </c:pt>
                <c:pt idx="4353">
                  <c:v>54.92</c:v>
                </c:pt>
                <c:pt idx="4354">
                  <c:v>54.92</c:v>
                </c:pt>
                <c:pt idx="4355">
                  <c:v>54.92</c:v>
                </c:pt>
                <c:pt idx="4356">
                  <c:v>54.92</c:v>
                </c:pt>
                <c:pt idx="4357">
                  <c:v>54.92</c:v>
                </c:pt>
                <c:pt idx="4358">
                  <c:v>54.92</c:v>
                </c:pt>
                <c:pt idx="4359">
                  <c:v>54.92</c:v>
                </c:pt>
                <c:pt idx="4360">
                  <c:v>54.92</c:v>
                </c:pt>
                <c:pt idx="4361">
                  <c:v>54.92</c:v>
                </c:pt>
                <c:pt idx="4362">
                  <c:v>54.92</c:v>
                </c:pt>
                <c:pt idx="4363">
                  <c:v>54.92</c:v>
                </c:pt>
                <c:pt idx="4364">
                  <c:v>54.92</c:v>
                </c:pt>
                <c:pt idx="4365">
                  <c:v>54.92</c:v>
                </c:pt>
                <c:pt idx="4366">
                  <c:v>54.92</c:v>
                </c:pt>
                <c:pt idx="4367">
                  <c:v>54.92</c:v>
                </c:pt>
                <c:pt idx="4368">
                  <c:v>54.93</c:v>
                </c:pt>
                <c:pt idx="4369">
                  <c:v>54.94</c:v>
                </c:pt>
                <c:pt idx="4370">
                  <c:v>54.95</c:v>
                </c:pt>
                <c:pt idx="4371">
                  <c:v>54.95</c:v>
                </c:pt>
                <c:pt idx="4372">
                  <c:v>54.95</c:v>
                </c:pt>
                <c:pt idx="4373">
                  <c:v>54.94</c:v>
                </c:pt>
                <c:pt idx="4374">
                  <c:v>54.95</c:v>
                </c:pt>
                <c:pt idx="4375">
                  <c:v>54.94</c:v>
                </c:pt>
                <c:pt idx="4376">
                  <c:v>54.94</c:v>
                </c:pt>
                <c:pt idx="4377">
                  <c:v>54.93</c:v>
                </c:pt>
                <c:pt idx="4378">
                  <c:v>54.93</c:v>
                </c:pt>
                <c:pt idx="4379">
                  <c:v>54.93</c:v>
                </c:pt>
                <c:pt idx="4380">
                  <c:v>54.92</c:v>
                </c:pt>
                <c:pt idx="4381">
                  <c:v>54.92</c:v>
                </c:pt>
                <c:pt idx="4382">
                  <c:v>54.92</c:v>
                </c:pt>
                <c:pt idx="4383">
                  <c:v>54.92</c:v>
                </c:pt>
                <c:pt idx="4384">
                  <c:v>54.92</c:v>
                </c:pt>
                <c:pt idx="4385">
                  <c:v>54.92</c:v>
                </c:pt>
                <c:pt idx="4386">
                  <c:v>54.92</c:v>
                </c:pt>
                <c:pt idx="4387">
                  <c:v>54.91</c:v>
                </c:pt>
                <c:pt idx="4388">
                  <c:v>54.91</c:v>
                </c:pt>
                <c:pt idx="4389">
                  <c:v>54.92</c:v>
                </c:pt>
                <c:pt idx="4390">
                  <c:v>54.92</c:v>
                </c:pt>
                <c:pt idx="4391">
                  <c:v>54.92</c:v>
                </c:pt>
                <c:pt idx="4392">
                  <c:v>54.91</c:v>
                </c:pt>
                <c:pt idx="4393">
                  <c:v>54.91</c:v>
                </c:pt>
                <c:pt idx="4394">
                  <c:v>54.9</c:v>
                </c:pt>
                <c:pt idx="4395">
                  <c:v>54.91</c:v>
                </c:pt>
                <c:pt idx="4396">
                  <c:v>54.91</c:v>
                </c:pt>
                <c:pt idx="4397">
                  <c:v>54.9</c:v>
                </c:pt>
                <c:pt idx="4398">
                  <c:v>54.9</c:v>
                </c:pt>
                <c:pt idx="4399">
                  <c:v>54.89</c:v>
                </c:pt>
                <c:pt idx="4400">
                  <c:v>54.89</c:v>
                </c:pt>
                <c:pt idx="4401">
                  <c:v>54.89</c:v>
                </c:pt>
                <c:pt idx="4402">
                  <c:v>54.88</c:v>
                </c:pt>
                <c:pt idx="4403">
                  <c:v>54.87</c:v>
                </c:pt>
                <c:pt idx="4404">
                  <c:v>54.86</c:v>
                </c:pt>
                <c:pt idx="4405">
                  <c:v>54.85</c:v>
                </c:pt>
                <c:pt idx="4406">
                  <c:v>54.85</c:v>
                </c:pt>
                <c:pt idx="4407">
                  <c:v>54.85</c:v>
                </c:pt>
                <c:pt idx="4408">
                  <c:v>54.84</c:v>
                </c:pt>
                <c:pt idx="4409">
                  <c:v>54.84</c:v>
                </c:pt>
                <c:pt idx="4410">
                  <c:v>54.84</c:v>
                </c:pt>
                <c:pt idx="4411">
                  <c:v>54.84</c:v>
                </c:pt>
                <c:pt idx="4412">
                  <c:v>54.84</c:v>
                </c:pt>
                <c:pt idx="4413">
                  <c:v>54.84</c:v>
                </c:pt>
                <c:pt idx="4414">
                  <c:v>54.83</c:v>
                </c:pt>
                <c:pt idx="4415">
                  <c:v>54.83</c:v>
                </c:pt>
                <c:pt idx="4416">
                  <c:v>54.83</c:v>
                </c:pt>
                <c:pt idx="4417">
                  <c:v>54.82</c:v>
                </c:pt>
                <c:pt idx="4418">
                  <c:v>54.82</c:v>
                </c:pt>
                <c:pt idx="4419">
                  <c:v>54.82</c:v>
                </c:pt>
                <c:pt idx="4420">
                  <c:v>54.81</c:v>
                </c:pt>
                <c:pt idx="4421">
                  <c:v>54.8</c:v>
                </c:pt>
                <c:pt idx="4422">
                  <c:v>54.79</c:v>
                </c:pt>
                <c:pt idx="4423">
                  <c:v>54.78</c:v>
                </c:pt>
                <c:pt idx="4424">
                  <c:v>54.78</c:v>
                </c:pt>
                <c:pt idx="4425">
                  <c:v>54.78</c:v>
                </c:pt>
                <c:pt idx="4426">
                  <c:v>54.77</c:v>
                </c:pt>
                <c:pt idx="4427">
                  <c:v>54.77</c:v>
                </c:pt>
                <c:pt idx="4428">
                  <c:v>54.76</c:v>
                </c:pt>
                <c:pt idx="4429">
                  <c:v>54.76</c:v>
                </c:pt>
                <c:pt idx="4430">
                  <c:v>54.76</c:v>
                </c:pt>
                <c:pt idx="4431">
                  <c:v>54.75</c:v>
                </c:pt>
                <c:pt idx="4432">
                  <c:v>54.74</c:v>
                </c:pt>
                <c:pt idx="4433">
                  <c:v>54.74</c:v>
                </c:pt>
                <c:pt idx="4434">
                  <c:v>54.74</c:v>
                </c:pt>
                <c:pt idx="4435">
                  <c:v>54.73</c:v>
                </c:pt>
                <c:pt idx="4436">
                  <c:v>54.73</c:v>
                </c:pt>
                <c:pt idx="4437">
                  <c:v>54.73</c:v>
                </c:pt>
                <c:pt idx="4438">
                  <c:v>54.73</c:v>
                </c:pt>
                <c:pt idx="4439">
                  <c:v>54.73</c:v>
                </c:pt>
                <c:pt idx="4440">
                  <c:v>54.73</c:v>
                </c:pt>
                <c:pt idx="4441">
                  <c:v>54.73</c:v>
                </c:pt>
                <c:pt idx="4442">
                  <c:v>54.72</c:v>
                </c:pt>
                <c:pt idx="4443">
                  <c:v>54.72</c:v>
                </c:pt>
                <c:pt idx="4444">
                  <c:v>54.72</c:v>
                </c:pt>
                <c:pt idx="4445">
                  <c:v>54.71</c:v>
                </c:pt>
                <c:pt idx="4446">
                  <c:v>54.71</c:v>
                </c:pt>
                <c:pt idx="4447">
                  <c:v>54.71</c:v>
                </c:pt>
                <c:pt idx="4448">
                  <c:v>54.71</c:v>
                </c:pt>
                <c:pt idx="4449">
                  <c:v>54.71</c:v>
                </c:pt>
                <c:pt idx="4450">
                  <c:v>54.7</c:v>
                </c:pt>
                <c:pt idx="4451">
                  <c:v>54.7</c:v>
                </c:pt>
                <c:pt idx="4452">
                  <c:v>54.7</c:v>
                </c:pt>
                <c:pt idx="4453">
                  <c:v>54.7</c:v>
                </c:pt>
                <c:pt idx="4454">
                  <c:v>54.7</c:v>
                </c:pt>
                <c:pt idx="4455">
                  <c:v>54.7</c:v>
                </c:pt>
                <c:pt idx="4456">
                  <c:v>54.7</c:v>
                </c:pt>
                <c:pt idx="4457">
                  <c:v>54.7</c:v>
                </c:pt>
                <c:pt idx="4458">
                  <c:v>54.69</c:v>
                </c:pt>
                <c:pt idx="4459">
                  <c:v>54.69</c:v>
                </c:pt>
                <c:pt idx="4460">
                  <c:v>54.69</c:v>
                </c:pt>
                <c:pt idx="4461">
                  <c:v>54.69</c:v>
                </c:pt>
                <c:pt idx="4462">
                  <c:v>54.68</c:v>
                </c:pt>
                <c:pt idx="4463">
                  <c:v>54.68</c:v>
                </c:pt>
                <c:pt idx="4464">
                  <c:v>54.68</c:v>
                </c:pt>
                <c:pt idx="4465">
                  <c:v>54.67</c:v>
                </c:pt>
                <c:pt idx="4466">
                  <c:v>54.66</c:v>
                </c:pt>
                <c:pt idx="4467">
                  <c:v>54.66</c:v>
                </c:pt>
                <c:pt idx="4468">
                  <c:v>54.66</c:v>
                </c:pt>
                <c:pt idx="4469">
                  <c:v>54.65</c:v>
                </c:pt>
                <c:pt idx="4470">
                  <c:v>54.65</c:v>
                </c:pt>
                <c:pt idx="4471">
                  <c:v>54.65</c:v>
                </c:pt>
                <c:pt idx="4472">
                  <c:v>54.65</c:v>
                </c:pt>
                <c:pt idx="4473">
                  <c:v>54.65</c:v>
                </c:pt>
                <c:pt idx="4474">
                  <c:v>54.65</c:v>
                </c:pt>
                <c:pt idx="4475">
                  <c:v>54.65</c:v>
                </c:pt>
                <c:pt idx="4476">
                  <c:v>54.64</c:v>
                </c:pt>
                <c:pt idx="4477">
                  <c:v>54.64</c:v>
                </c:pt>
                <c:pt idx="4478">
                  <c:v>54.64</c:v>
                </c:pt>
                <c:pt idx="4479">
                  <c:v>54.63</c:v>
                </c:pt>
                <c:pt idx="4480">
                  <c:v>54.63</c:v>
                </c:pt>
                <c:pt idx="4481">
                  <c:v>54.63</c:v>
                </c:pt>
                <c:pt idx="4482">
                  <c:v>54.62</c:v>
                </c:pt>
                <c:pt idx="4483">
                  <c:v>54.62</c:v>
                </c:pt>
                <c:pt idx="4484">
                  <c:v>54.61</c:v>
                </c:pt>
                <c:pt idx="4485">
                  <c:v>54.61</c:v>
                </c:pt>
                <c:pt idx="4486">
                  <c:v>54.6</c:v>
                </c:pt>
                <c:pt idx="4487">
                  <c:v>54.59</c:v>
                </c:pt>
                <c:pt idx="4488">
                  <c:v>54.58</c:v>
                </c:pt>
                <c:pt idx="4489">
                  <c:v>54.58</c:v>
                </c:pt>
                <c:pt idx="4490">
                  <c:v>54.58</c:v>
                </c:pt>
                <c:pt idx="4491">
                  <c:v>54.56</c:v>
                </c:pt>
                <c:pt idx="4492">
                  <c:v>54.56</c:v>
                </c:pt>
                <c:pt idx="4493">
                  <c:v>54.55</c:v>
                </c:pt>
                <c:pt idx="4494">
                  <c:v>54.54</c:v>
                </c:pt>
                <c:pt idx="4495">
                  <c:v>54.52</c:v>
                </c:pt>
                <c:pt idx="4496">
                  <c:v>54.51</c:v>
                </c:pt>
                <c:pt idx="4497">
                  <c:v>54.5</c:v>
                </c:pt>
                <c:pt idx="4498">
                  <c:v>54.48</c:v>
                </c:pt>
                <c:pt idx="4499">
                  <c:v>54.47</c:v>
                </c:pt>
                <c:pt idx="4500">
                  <c:v>54.46</c:v>
                </c:pt>
                <c:pt idx="4501">
                  <c:v>54.45</c:v>
                </c:pt>
                <c:pt idx="4502">
                  <c:v>54.44</c:v>
                </c:pt>
                <c:pt idx="4503">
                  <c:v>54.44</c:v>
                </c:pt>
                <c:pt idx="4504">
                  <c:v>54.43</c:v>
                </c:pt>
                <c:pt idx="4505">
                  <c:v>54.42</c:v>
                </c:pt>
                <c:pt idx="4506">
                  <c:v>54.41</c:v>
                </c:pt>
                <c:pt idx="4507">
                  <c:v>54.4</c:v>
                </c:pt>
                <c:pt idx="4508">
                  <c:v>54.39</c:v>
                </c:pt>
                <c:pt idx="4509">
                  <c:v>54.38</c:v>
                </c:pt>
                <c:pt idx="4510">
                  <c:v>54.37</c:v>
                </c:pt>
                <c:pt idx="4511">
                  <c:v>54.36</c:v>
                </c:pt>
                <c:pt idx="4512">
                  <c:v>54.34</c:v>
                </c:pt>
                <c:pt idx="4513">
                  <c:v>54.33</c:v>
                </c:pt>
                <c:pt idx="4514">
                  <c:v>54.32</c:v>
                </c:pt>
                <c:pt idx="4515">
                  <c:v>54.32</c:v>
                </c:pt>
                <c:pt idx="4516">
                  <c:v>54.31</c:v>
                </c:pt>
                <c:pt idx="4517">
                  <c:v>54.31</c:v>
                </c:pt>
                <c:pt idx="4518">
                  <c:v>54.3</c:v>
                </c:pt>
                <c:pt idx="4519">
                  <c:v>54.29</c:v>
                </c:pt>
                <c:pt idx="4520">
                  <c:v>54.28</c:v>
                </c:pt>
                <c:pt idx="4521">
                  <c:v>54.27</c:v>
                </c:pt>
                <c:pt idx="4522">
                  <c:v>54.27</c:v>
                </c:pt>
                <c:pt idx="4523">
                  <c:v>54.26</c:v>
                </c:pt>
                <c:pt idx="4524">
                  <c:v>54.26</c:v>
                </c:pt>
                <c:pt idx="4525">
                  <c:v>54.25</c:v>
                </c:pt>
                <c:pt idx="4526">
                  <c:v>54.25</c:v>
                </c:pt>
                <c:pt idx="4527">
                  <c:v>54.24</c:v>
                </c:pt>
                <c:pt idx="4528">
                  <c:v>54.24</c:v>
                </c:pt>
                <c:pt idx="4529">
                  <c:v>54.23</c:v>
                </c:pt>
                <c:pt idx="4530">
                  <c:v>54.22</c:v>
                </c:pt>
                <c:pt idx="4531">
                  <c:v>54.21</c:v>
                </c:pt>
                <c:pt idx="4532">
                  <c:v>54.2</c:v>
                </c:pt>
                <c:pt idx="4533">
                  <c:v>54.19</c:v>
                </c:pt>
                <c:pt idx="4534">
                  <c:v>54.18</c:v>
                </c:pt>
                <c:pt idx="4535">
                  <c:v>54.18</c:v>
                </c:pt>
                <c:pt idx="4536">
                  <c:v>54.19</c:v>
                </c:pt>
                <c:pt idx="4537">
                  <c:v>54.19</c:v>
                </c:pt>
                <c:pt idx="4538">
                  <c:v>54.18</c:v>
                </c:pt>
                <c:pt idx="4539">
                  <c:v>54.18</c:v>
                </c:pt>
                <c:pt idx="4540">
                  <c:v>54.18</c:v>
                </c:pt>
                <c:pt idx="4541">
                  <c:v>54.18</c:v>
                </c:pt>
                <c:pt idx="4542">
                  <c:v>54.18</c:v>
                </c:pt>
                <c:pt idx="4543">
                  <c:v>54.18</c:v>
                </c:pt>
                <c:pt idx="4544">
                  <c:v>54.18</c:v>
                </c:pt>
                <c:pt idx="4545">
                  <c:v>54.17</c:v>
                </c:pt>
                <c:pt idx="4546">
                  <c:v>54.17</c:v>
                </c:pt>
                <c:pt idx="4547">
                  <c:v>54.18</c:v>
                </c:pt>
                <c:pt idx="4548">
                  <c:v>54.18</c:v>
                </c:pt>
                <c:pt idx="4549">
                  <c:v>54.19</c:v>
                </c:pt>
                <c:pt idx="4550">
                  <c:v>54.2</c:v>
                </c:pt>
                <c:pt idx="4551">
                  <c:v>54.21</c:v>
                </c:pt>
                <c:pt idx="4552">
                  <c:v>54.21</c:v>
                </c:pt>
                <c:pt idx="4553">
                  <c:v>54.21</c:v>
                </c:pt>
                <c:pt idx="4554">
                  <c:v>54.21</c:v>
                </c:pt>
                <c:pt idx="4555">
                  <c:v>54.22</c:v>
                </c:pt>
                <c:pt idx="4556">
                  <c:v>54.23</c:v>
                </c:pt>
                <c:pt idx="4557">
                  <c:v>54.24</c:v>
                </c:pt>
                <c:pt idx="4558">
                  <c:v>54.24</c:v>
                </c:pt>
                <c:pt idx="4559">
                  <c:v>54.24</c:v>
                </c:pt>
                <c:pt idx="4560">
                  <c:v>54.25</c:v>
                </c:pt>
                <c:pt idx="4561">
                  <c:v>54.26</c:v>
                </c:pt>
                <c:pt idx="4562">
                  <c:v>54.26</c:v>
                </c:pt>
                <c:pt idx="4563">
                  <c:v>54.26</c:v>
                </c:pt>
                <c:pt idx="4564">
                  <c:v>54.27</c:v>
                </c:pt>
                <c:pt idx="4565">
                  <c:v>54.28</c:v>
                </c:pt>
                <c:pt idx="4566">
                  <c:v>54.29</c:v>
                </c:pt>
                <c:pt idx="4567">
                  <c:v>54.31</c:v>
                </c:pt>
                <c:pt idx="4568">
                  <c:v>54.31</c:v>
                </c:pt>
                <c:pt idx="4569">
                  <c:v>54.33</c:v>
                </c:pt>
                <c:pt idx="4570">
                  <c:v>54.34</c:v>
                </c:pt>
                <c:pt idx="4571">
                  <c:v>54.35</c:v>
                </c:pt>
                <c:pt idx="4572">
                  <c:v>54.36</c:v>
                </c:pt>
                <c:pt idx="4573">
                  <c:v>54.38</c:v>
                </c:pt>
                <c:pt idx="4574">
                  <c:v>54.39</c:v>
                </c:pt>
                <c:pt idx="4575">
                  <c:v>54.4</c:v>
                </c:pt>
                <c:pt idx="4576">
                  <c:v>54.41</c:v>
                </c:pt>
                <c:pt idx="4577">
                  <c:v>54.42</c:v>
                </c:pt>
                <c:pt idx="4578">
                  <c:v>54.44</c:v>
                </c:pt>
                <c:pt idx="4579">
                  <c:v>54.45</c:v>
                </c:pt>
                <c:pt idx="4580">
                  <c:v>54.47</c:v>
                </c:pt>
                <c:pt idx="4581">
                  <c:v>54.49</c:v>
                </c:pt>
                <c:pt idx="4582">
                  <c:v>54.51</c:v>
                </c:pt>
                <c:pt idx="4583">
                  <c:v>54.52</c:v>
                </c:pt>
                <c:pt idx="4584">
                  <c:v>54.53</c:v>
                </c:pt>
                <c:pt idx="4585">
                  <c:v>54.54</c:v>
                </c:pt>
                <c:pt idx="4586">
                  <c:v>54.55</c:v>
                </c:pt>
                <c:pt idx="4587">
                  <c:v>54.56</c:v>
                </c:pt>
                <c:pt idx="4588">
                  <c:v>54.57</c:v>
                </c:pt>
                <c:pt idx="4589">
                  <c:v>54.58</c:v>
                </c:pt>
                <c:pt idx="4590">
                  <c:v>54.59</c:v>
                </c:pt>
                <c:pt idx="4591">
                  <c:v>54.61</c:v>
                </c:pt>
                <c:pt idx="4592">
                  <c:v>54.62</c:v>
                </c:pt>
                <c:pt idx="4593">
                  <c:v>54.63</c:v>
                </c:pt>
                <c:pt idx="4594">
                  <c:v>54.63</c:v>
                </c:pt>
                <c:pt idx="4595">
                  <c:v>54.64</c:v>
                </c:pt>
                <c:pt idx="4596">
                  <c:v>54.64</c:v>
                </c:pt>
                <c:pt idx="4597">
                  <c:v>54.65</c:v>
                </c:pt>
                <c:pt idx="4598">
                  <c:v>54.66</c:v>
                </c:pt>
                <c:pt idx="4599">
                  <c:v>54.66</c:v>
                </c:pt>
                <c:pt idx="4600">
                  <c:v>54.67</c:v>
                </c:pt>
                <c:pt idx="4601">
                  <c:v>54.68</c:v>
                </c:pt>
                <c:pt idx="4602">
                  <c:v>54.68</c:v>
                </c:pt>
                <c:pt idx="4603">
                  <c:v>54.69</c:v>
                </c:pt>
                <c:pt idx="4604">
                  <c:v>54.7</c:v>
                </c:pt>
                <c:pt idx="4605">
                  <c:v>54.71</c:v>
                </c:pt>
                <c:pt idx="4606">
                  <c:v>54.71</c:v>
                </c:pt>
                <c:pt idx="4607">
                  <c:v>54.72</c:v>
                </c:pt>
                <c:pt idx="4608">
                  <c:v>54.73</c:v>
                </c:pt>
                <c:pt idx="4609">
                  <c:v>54.74</c:v>
                </c:pt>
                <c:pt idx="4610">
                  <c:v>54.75</c:v>
                </c:pt>
                <c:pt idx="4611">
                  <c:v>54.76</c:v>
                </c:pt>
                <c:pt idx="4612">
                  <c:v>54.77</c:v>
                </c:pt>
                <c:pt idx="4613">
                  <c:v>54.78</c:v>
                </c:pt>
                <c:pt idx="4614">
                  <c:v>54.78</c:v>
                </c:pt>
                <c:pt idx="4615">
                  <c:v>54.79</c:v>
                </c:pt>
                <c:pt idx="4616">
                  <c:v>54.8</c:v>
                </c:pt>
                <c:pt idx="4617">
                  <c:v>54.81</c:v>
                </c:pt>
                <c:pt idx="4618">
                  <c:v>54.83</c:v>
                </c:pt>
                <c:pt idx="4619">
                  <c:v>54.85</c:v>
                </c:pt>
                <c:pt idx="4620">
                  <c:v>54.87</c:v>
                </c:pt>
                <c:pt idx="4621">
                  <c:v>54.88</c:v>
                </c:pt>
                <c:pt idx="4622">
                  <c:v>54.91</c:v>
                </c:pt>
                <c:pt idx="4623">
                  <c:v>54.92</c:v>
                </c:pt>
                <c:pt idx="4624">
                  <c:v>54.94</c:v>
                </c:pt>
                <c:pt idx="4625">
                  <c:v>54.96</c:v>
                </c:pt>
                <c:pt idx="4626">
                  <c:v>54.97</c:v>
                </c:pt>
                <c:pt idx="4627">
                  <c:v>54.98</c:v>
                </c:pt>
                <c:pt idx="4628">
                  <c:v>54.98</c:v>
                </c:pt>
                <c:pt idx="4629">
                  <c:v>54.99</c:v>
                </c:pt>
                <c:pt idx="4630">
                  <c:v>55</c:v>
                </c:pt>
                <c:pt idx="4631">
                  <c:v>55.02</c:v>
                </c:pt>
                <c:pt idx="4632">
                  <c:v>55.03</c:v>
                </c:pt>
                <c:pt idx="4633">
                  <c:v>55.04</c:v>
                </c:pt>
                <c:pt idx="4634">
                  <c:v>55.05</c:v>
                </c:pt>
                <c:pt idx="4635">
                  <c:v>55.06</c:v>
                </c:pt>
                <c:pt idx="4636">
                  <c:v>55.06</c:v>
                </c:pt>
                <c:pt idx="4637">
                  <c:v>55.07</c:v>
                </c:pt>
                <c:pt idx="4638">
                  <c:v>55.07</c:v>
                </c:pt>
                <c:pt idx="4639">
                  <c:v>55.08</c:v>
                </c:pt>
                <c:pt idx="4640">
                  <c:v>55.08</c:v>
                </c:pt>
                <c:pt idx="4641">
                  <c:v>55.09</c:v>
                </c:pt>
                <c:pt idx="4642">
                  <c:v>55.09</c:v>
                </c:pt>
                <c:pt idx="4643">
                  <c:v>55.1</c:v>
                </c:pt>
                <c:pt idx="4644">
                  <c:v>55.1</c:v>
                </c:pt>
                <c:pt idx="4645">
                  <c:v>55.11</c:v>
                </c:pt>
                <c:pt idx="4646">
                  <c:v>55.11</c:v>
                </c:pt>
                <c:pt idx="4647">
                  <c:v>55.12</c:v>
                </c:pt>
                <c:pt idx="4648">
                  <c:v>55.12</c:v>
                </c:pt>
                <c:pt idx="4649">
                  <c:v>55.13</c:v>
                </c:pt>
                <c:pt idx="4650">
                  <c:v>55.14</c:v>
                </c:pt>
                <c:pt idx="4651">
                  <c:v>55.14</c:v>
                </c:pt>
                <c:pt idx="4652">
                  <c:v>55.15</c:v>
                </c:pt>
                <c:pt idx="4653">
                  <c:v>55.15</c:v>
                </c:pt>
                <c:pt idx="4654">
                  <c:v>55.16</c:v>
                </c:pt>
                <c:pt idx="4655">
                  <c:v>55.16</c:v>
                </c:pt>
                <c:pt idx="4656">
                  <c:v>55.16</c:v>
                </c:pt>
                <c:pt idx="4657">
                  <c:v>55.16</c:v>
                </c:pt>
                <c:pt idx="4658">
                  <c:v>55.16</c:v>
                </c:pt>
                <c:pt idx="4659">
                  <c:v>55.17</c:v>
                </c:pt>
                <c:pt idx="4660">
                  <c:v>55.16</c:v>
                </c:pt>
                <c:pt idx="4661">
                  <c:v>55.17</c:v>
                </c:pt>
                <c:pt idx="4662">
                  <c:v>55.17</c:v>
                </c:pt>
                <c:pt idx="4663">
                  <c:v>55.18</c:v>
                </c:pt>
                <c:pt idx="4664">
                  <c:v>55.18</c:v>
                </c:pt>
                <c:pt idx="4665">
                  <c:v>55.18</c:v>
                </c:pt>
                <c:pt idx="4666">
                  <c:v>55.18</c:v>
                </c:pt>
                <c:pt idx="4667">
                  <c:v>55.18</c:v>
                </c:pt>
                <c:pt idx="4668">
                  <c:v>55.18</c:v>
                </c:pt>
                <c:pt idx="4669">
                  <c:v>55.18</c:v>
                </c:pt>
                <c:pt idx="4670">
                  <c:v>55.18</c:v>
                </c:pt>
                <c:pt idx="4671">
                  <c:v>55.18</c:v>
                </c:pt>
                <c:pt idx="4672">
                  <c:v>55.18</c:v>
                </c:pt>
                <c:pt idx="4673">
                  <c:v>55.18</c:v>
                </c:pt>
                <c:pt idx="4674">
                  <c:v>55.18</c:v>
                </c:pt>
                <c:pt idx="4675">
                  <c:v>55.18</c:v>
                </c:pt>
                <c:pt idx="4676">
                  <c:v>55.18</c:v>
                </c:pt>
                <c:pt idx="4677">
                  <c:v>55.18</c:v>
                </c:pt>
                <c:pt idx="4678">
                  <c:v>55.17</c:v>
                </c:pt>
                <c:pt idx="4679">
                  <c:v>55.17</c:v>
                </c:pt>
                <c:pt idx="4680">
                  <c:v>55.17</c:v>
                </c:pt>
                <c:pt idx="4681">
                  <c:v>55.17</c:v>
                </c:pt>
                <c:pt idx="4682">
                  <c:v>55.16</c:v>
                </c:pt>
                <c:pt idx="4683">
                  <c:v>55.16</c:v>
                </c:pt>
                <c:pt idx="4684">
                  <c:v>55.15</c:v>
                </c:pt>
                <c:pt idx="4685">
                  <c:v>55.15</c:v>
                </c:pt>
                <c:pt idx="4686">
                  <c:v>55.15</c:v>
                </c:pt>
                <c:pt idx="4687">
                  <c:v>55.14</c:v>
                </c:pt>
                <c:pt idx="4688">
                  <c:v>55.13</c:v>
                </c:pt>
                <c:pt idx="4689">
                  <c:v>55.13</c:v>
                </c:pt>
                <c:pt idx="4690">
                  <c:v>55.12</c:v>
                </c:pt>
                <c:pt idx="4691">
                  <c:v>55.12</c:v>
                </c:pt>
                <c:pt idx="4692">
                  <c:v>55.12</c:v>
                </c:pt>
                <c:pt idx="4693">
                  <c:v>55.12</c:v>
                </c:pt>
                <c:pt idx="4694">
                  <c:v>55.12</c:v>
                </c:pt>
                <c:pt idx="4695">
                  <c:v>55.1</c:v>
                </c:pt>
                <c:pt idx="4696">
                  <c:v>55.09</c:v>
                </c:pt>
                <c:pt idx="4697">
                  <c:v>55.08</c:v>
                </c:pt>
                <c:pt idx="4698">
                  <c:v>55.07</c:v>
                </c:pt>
                <c:pt idx="4699">
                  <c:v>55.06</c:v>
                </c:pt>
                <c:pt idx="4700">
                  <c:v>55.06</c:v>
                </c:pt>
                <c:pt idx="4701">
                  <c:v>55.05</c:v>
                </c:pt>
                <c:pt idx="4702">
                  <c:v>55.05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228200"/>
        <c:axId val="284228984"/>
      </c:scatterChart>
      <c:valAx>
        <c:axId val="2842282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8984"/>
        <c:crosses val="autoZero"/>
        <c:crossBetween val="midCat"/>
      </c:valAx>
      <c:valAx>
        <c:axId val="284228984"/>
        <c:scaling>
          <c:orientation val="minMax"/>
          <c:min val="5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82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'2015_10_28-15_09_51'!$B$1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'2015_10_28-15_09_51'!$A$2:$A$4711</c:f>
              <c:numCache>
                <c:formatCode>mm:ss.0</c:formatCode>
                <c:ptCount val="4710"/>
                <c:pt idx="0">
                  <c:v>0.63199802083333334</c:v>
                </c:pt>
                <c:pt idx="1">
                  <c:v>0.63200146990740735</c:v>
                </c:pt>
                <c:pt idx="2">
                  <c:v>0.63200481481481485</c:v>
                </c:pt>
                <c:pt idx="3">
                  <c:v>0.63200758101851851</c:v>
                </c:pt>
                <c:pt idx="4">
                  <c:v>0.63201098379629628</c:v>
                </c:pt>
                <c:pt idx="5">
                  <c:v>0.63201442129629626</c:v>
                </c:pt>
                <c:pt idx="6">
                  <c:v>0.63201792824074077</c:v>
                </c:pt>
                <c:pt idx="7">
                  <c:v>0.63202128472222219</c:v>
                </c:pt>
                <c:pt idx="8">
                  <c:v>0.63202484953703697</c:v>
                </c:pt>
                <c:pt idx="9">
                  <c:v>0.63202854166666667</c:v>
                </c:pt>
                <c:pt idx="10">
                  <c:v>0.63203219907407404</c:v>
                </c:pt>
                <c:pt idx="11">
                  <c:v>0.6320359143518518</c:v>
                </c:pt>
                <c:pt idx="12">
                  <c:v>0.63204002314814811</c:v>
                </c:pt>
                <c:pt idx="13">
                  <c:v>0.63204357638888886</c:v>
                </c:pt>
                <c:pt idx="14">
                  <c:v>0.63204724537037038</c:v>
                </c:pt>
                <c:pt idx="15">
                  <c:v>0.63205092592592593</c:v>
                </c:pt>
                <c:pt idx="16">
                  <c:v>0.63205444444444447</c:v>
                </c:pt>
                <c:pt idx="17">
                  <c:v>0.63205799768518511</c:v>
                </c:pt>
                <c:pt idx="18">
                  <c:v>0.63206162037037039</c:v>
                </c:pt>
                <c:pt idx="19">
                  <c:v>0.63206540509259257</c:v>
                </c:pt>
                <c:pt idx="20">
                  <c:v>0.63206903935185188</c:v>
                </c:pt>
                <c:pt idx="21">
                  <c:v>0.6320726504629629</c:v>
                </c:pt>
                <c:pt idx="22">
                  <c:v>0.63207631944444442</c:v>
                </c:pt>
                <c:pt idx="23">
                  <c:v>0.6320799768518518</c:v>
                </c:pt>
                <c:pt idx="24">
                  <c:v>0.63208270833333335</c:v>
                </c:pt>
                <c:pt idx="25">
                  <c:v>0.63208622685185178</c:v>
                </c:pt>
                <c:pt idx="26">
                  <c:v>0.63208956018518514</c:v>
                </c:pt>
                <c:pt idx="27">
                  <c:v>0.6320929282407407</c:v>
                </c:pt>
                <c:pt idx="28">
                  <c:v>0.63209628472222223</c:v>
                </c:pt>
                <c:pt idx="29">
                  <c:v>0.63209994212962961</c:v>
                </c:pt>
                <c:pt idx="30">
                  <c:v>0.63210348379629633</c:v>
                </c:pt>
                <c:pt idx="31">
                  <c:v>0.63210704861111111</c:v>
                </c:pt>
                <c:pt idx="32">
                  <c:v>0.63211067129629628</c:v>
                </c:pt>
                <c:pt idx="33">
                  <c:v>0.63211447916666663</c:v>
                </c:pt>
                <c:pt idx="34">
                  <c:v>0.6321180671296297</c:v>
                </c:pt>
                <c:pt idx="35">
                  <c:v>0.63212179398148149</c:v>
                </c:pt>
                <c:pt idx="36">
                  <c:v>0.63212537037037031</c:v>
                </c:pt>
                <c:pt idx="37">
                  <c:v>0.63212938657407414</c:v>
                </c:pt>
                <c:pt idx="38">
                  <c:v>0.6321329166666666</c:v>
                </c:pt>
                <c:pt idx="39">
                  <c:v>0.63213747685185184</c:v>
                </c:pt>
                <c:pt idx="40">
                  <c:v>0.63214114583333336</c:v>
                </c:pt>
                <c:pt idx="41">
                  <c:v>0.63214474537037035</c:v>
                </c:pt>
                <c:pt idx="42">
                  <c:v>0.63214896990740743</c:v>
                </c:pt>
                <c:pt idx="43">
                  <c:v>0.63215311342592595</c:v>
                </c:pt>
                <c:pt idx="44">
                  <c:v>0.6321575231481481</c:v>
                </c:pt>
                <c:pt idx="45">
                  <c:v>0.63216160879629635</c:v>
                </c:pt>
                <c:pt idx="46">
                  <c:v>0.6321660185185185</c:v>
                </c:pt>
                <c:pt idx="47">
                  <c:v>0.63216994212962963</c:v>
                </c:pt>
                <c:pt idx="48">
                  <c:v>0.63217409722222218</c:v>
                </c:pt>
                <c:pt idx="49">
                  <c:v>0.63217865740740742</c:v>
                </c:pt>
                <c:pt idx="50">
                  <c:v>0.63218267361111113</c:v>
                </c:pt>
                <c:pt idx="51">
                  <c:v>0.63218674768518512</c:v>
                </c:pt>
                <c:pt idx="52">
                  <c:v>0.632190462962963</c:v>
                </c:pt>
                <c:pt idx="53">
                  <c:v>0.63219506944444448</c:v>
                </c:pt>
                <c:pt idx="54">
                  <c:v>0.6321988657407408</c:v>
                </c:pt>
                <c:pt idx="55">
                  <c:v>0.63220444444444446</c:v>
                </c:pt>
                <c:pt idx="56">
                  <c:v>0.63220780092592588</c:v>
                </c:pt>
                <c:pt idx="57">
                  <c:v>0.63221178240740739</c:v>
                </c:pt>
                <c:pt idx="58">
                  <c:v>0.63221604166666667</c:v>
                </c:pt>
                <c:pt idx="59">
                  <c:v>0.63221945601851848</c:v>
                </c:pt>
                <c:pt idx="60">
                  <c:v>0.63222644675925921</c:v>
                </c:pt>
                <c:pt idx="61">
                  <c:v>0.6322315277777778</c:v>
                </c:pt>
                <c:pt idx="62">
                  <c:v>0.63223726851851858</c:v>
                </c:pt>
                <c:pt idx="63">
                  <c:v>0.63224333333333338</c:v>
                </c:pt>
                <c:pt idx="64">
                  <c:v>0.63225018518518517</c:v>
                </c:pt>
                <c:pt idx="65">
                  <c:v>0.63225576388888893</c:v>
                </c:pt>
                <c:pt idx="66">
                  <c:v>0.63225943287037034</c:v>
                </c:pt>
                <c:pt idx="67">
                  <c:v>0.63226230324074073</c:v>
                </c:pt>
                <c:pt idx="68">
                  <c:v>0.63226614583333329</c:v>
                </c:pt>
                <c:pt idx="69">
                  <c:v>0.63226986111111116</c:v>
                </c:pt>
                <c:pt idx="70">
                  <c:v>0.63227343749999998</c:v>
                </c:pt>
                <c:pt idx="71">
                  <c:v>0.63227728009259254</c:v>
                </c:pt>
                <c:pt idx="72">
                  <c:v>0.63228082175925926</c:v>
                </c:pt>
                <c:pt idx="73">
                  <c:v>0.63228436342592598</c:v>
                </c:pt>
                <c:pt idx="74">
                  <c:v>0.63228815972222219</c:v>
                </c:pt>
                <c:pt idx="75">
                  <c:v>0.63229175925925929</c:v>
                </c:pt>
                <c:pt idx="76">
                  <c:v>0.63229539351851849</c:v>
                </c:pt>
                <c:pt idx="77">
                  <c:v>0.63229900462962962</c:v>
                </c:pt>
                <c:pt idx="78">
                  <c:v>0.632302662037037</c:v>
                </c:pt>
                <c:pt idx="79">
                  <c:v>0.63230629629629631</c:v>
                </c:pt>
                <c:pt idx="80">
                  <c:v>0.63230966435185187</c:v>
                </c:pt>
                <c:pt idx="81">
                  <c:v>0.6323130555555555</c:v>
                </c:pt>
                <c:pt idx="82">
                  <c:v>0.63231644675925924</c:v>
                </c:pt>
                <c:pt idx="83">
                  <c:v>0.63231982638888884</c:v>
                </c:pt>
                <c:pt idx="84">
                  <c:v>0.63232332175925932</c:v>
                </c:pt>
                <c:pt idx="85">
                  <c:v>0.63232692129629631</c:v>
                </c:pt>
                <c:pt idx="86">
                  <c:v>0.63233050925925927</c:v>
                </c:pt>
                <c:pt idx="87">
                  <c:v>0.6323343402777778</c:v>
                </c:pt>
                <c:pt idx="88">
                  <c:v>0.63233798611111114</c:v>
                </c:pt>
                <c:pt idx="89">
                  <c:v>0.63234168981481476</c:v>
                </c:pt>
                <c:pt idx="90">
                  <c:v>0.63234525462962965</c:v>
                </c:pt>
                <c:pt idx="91">
                  <c:v>0.63234881944444443</c:v>
                </c:pt>
                <c:pt idx="92">
                  <c:v>0.6323525694444444</c:v>
                </c:pt>
                <c:pt idx="93">
                  <c:v>0.6323561689814815</c:v>
                </c:pt>
                <c:pt idx="94">
                  <c:v>0.63235978009259253</c:v>
                </c:pt>
                <c:pt idx="95">
                  <c:v>0.63236361111111117</c:v>
                </c:pt>
                <c:pt idx="96">
                  <c:v>0.63236658564814818</c:v>
                </c:pt>
                <c:pt idx="97">
                  <c:v>0.63237010416666661</c:v>
                </c:pt>
                <c:pt idx="98">
                  <c:v>0.63237349537037035</c:v>
                </c:pt>
                <c:pt idx="99">
                  <c:v>0.63237687499999995</c:v>
                </c:pt>
                <c:pt idx="100">
                  <c:v>0.63238028935185187</c:v>
                </c:pt>
                <c:pt idx="101">
                  <c:v>0.63238376157407405</c:v>
                </c:pt>
                <c:pt idx="102">
                  <c:v>0.63238684027777781</c:v>
                </c:pt>
                <c:pt idx="103">
                  <c:v>0.63239048611111104</c:v>
                </c:pt>
                <c:pt idx="104">
                  <c:v>0.63239410879629632</c:v>
                </c:pt>
                <c:pt idx="105">
                  <c:v>0.63239809027777782</c:v>
                </c:pt>
                <c:pt idx="106">
                  <c:v>0.63240170138888885</c:v>
                </c:pt>
                <c:pt idx="107">
                  <c:v>0.63240531249999998</c:v>
                </c:pt>
                <c:pt idx="108">
                  <c:v>0.63240893518518515</c:v>
                </c:pt>
                <c:pt idx="109">
                  <c:v>0.63241258101851849</c:v>
                </c:pt>
                <c:pt idx="110">
                  <c:v>0.63241633101851857</c:v>
                </c:pt>
                <c:pt idx="111">
                  <c:v>0.63241996527777777</c:v>
                </c:pt>
                <c:pt idx="112">
                  <c:v>0.63242355324074073</c:v>
                </c:pt>
                <c:pt idx="113">
                  <c:v>0.6324273032407407</c:v>
                </c:pt>
                <c:pt idx="114">
                  <c:v>0.63243011574074071</c:v>
                </c:pt>
                <c:pt idx="115">
                  <c:v>0.63243364583333339</c:v>
                </c:pt>
                <c:pt idx="116">
                  <c:v>0.63243704861111116</c:v>
                </c:pt>
                <c:pt idx="117">
                  <c:v>0.63244043981481479</c:v>
                </c:pt>
                <c:pt idx="118">
                  <c:v>0.63244386574074074</c:v>
                </c:pt>
                <c:pt idx="119">
                  <c:v>0.63244726851851851</c:v>
                </c:pt>
                <c:pt idx="120">
                  <c:v>0.63245081018518523</c:v>
                </c:pt>
                <c:pt idx="121">
                  <c:v>0.63245423611111107</c:v>
                </c:pt>
                <c:pt idx="122">
                  <c:v>0.63245763888888884</c:v>
                </c:pt>
                <c:pt idx="123">
                  <c:v>0.63246109953703711</c:v>
                </c:pt>
                <c:pt idx="124">
                  <c:v>0.63246452546296295</c:v>
                </c:pt>
                <c:pt idx="125">
                  <c:v>0.63246806712962966</c:v>
                </c:pt>
                <c:pt idx="126">
                  <c:v>0.6324714583333334</c:v>
                </c:pt>
                <c:pt idx="127">
                  <c:v>0.6324749652777778</c:v>
                </c:pt>
                <c:pt idx="128">
                  <c:v>0.63247863425925932</c:v>
                </c:pt>
                <c:pt idx="129">
                  <c:v>0.63248228009259255</c:v>
                </c:pt>
                <c:pt idx="130">
                  <c:v>0.6324853587962963</c:v>
                </c:pt>
                <c:pt idx="131">
                  <c:v>0.6324891782407408</c:v>
                </c:pt>
                <c:pt idx="132">
                  <c:v>0.63249278935185183</c:v>
                </c:pt>
                <c:pt idx="133">
                  <c:v>0.63249659722222218</c:v>
                </c:pt>
                <c:pt idx="134">
                  <c:v>0.63250018518518514</c:v>
                </c:pt>
                <c:pt idx="135">
                  <c:v>0.6325038657407408</c:v>
                </c:pt>
                <c:pt idx="136">
                  <c:v>0.63250747685185182</c:v>
                </c:pt>
                <c:pt idx="137">
                  <c:v>0.63251106481481478</c:v>
                </c:pt>
                <c:pt idx="138">
                  <c:v>0.63251478009259265</c:v>
                </c:pt>
                <c:pt idx="139">
                  <c:v>0.63251842592592589</c:v>
                </c:pt>
                <c:pt idx="140">
                  <c:v>0.63252210648148155</c:v>
                </c:pt>
                <c:pt idx="141">
                  <c:v>0.63252616898148151</c:v>
                </c:pt>
                <c:pt idx="142">
                  <c:v>0.63252975694444447</c:v>
                </c:pt>
                <c:pt idx="143">
                  <c:v>0.63253315972222224</c:v>
                </c:pt>
                <c:pt idx="144">
                  <c:v>0.63253660879629636</c:v>
                </c:pt>
                <c:pt idx="145">
                  <c:v>0.6325400347222222</c:v>
                </c:pt>
                <c:pt idx="146">
                  <c:v>0.63254299768518518</c:v>
                </c:pt>
                <c:pt idx="147">
                  <c:v>0.63254644675925931</c:v>
                </c:pt>
                <c:pt idx="148">
                  <c:v>0.63254997685185188</c:v>
                </c:pt>
                <c:pt idx="149">
                  <c:v>0.63255359953703705</c:v>
                </c:pt>
                <c:pt idx="150">
                  <c:v>0.63255717592592597</c:v>
                </c:pt>
                <c:pt idx="151">
                  <c:v>0.63256101851851854</c:v>
                </c:pt>
                <c:pt idx="152">
                  <c:v>0.63256466435185188</c:v>
                </c:pt>
                <c:pt idx="153">
                  <c:v>0.63256832175925926</c:v>
                </c:pt>
                <c:pt idx="154">
                  <c:v>0.63257210648148143</c:v>
                </c:pt>
                <c:pt idx="155">
                  <c:v>0.63257575231481489</c:v>
                </c:pt>
                <c:pt idx="156">
                  <c:v>0.63257936342592591</c:v>
                </c:pt>
                <c:pt idx="157">
                  <c:v>0.63258306712962964</c:v>
                </c:pt>
                <c:pt idx="158">
                  <c:v>0.6325866550925926</c:v>
                </c:pt>
                <c:pt idx="159">
                  <c:v>0.63259043981481489</c:v>
                </c:pt>
                <c:pt idx="160">
                  <c:v>0.6325938888888889</c:v>
                </c:pt>
                <c:pt idx="161">
                  <c:v>0.63259736111111109</c:v>
                </c:pt>
                <c:pt idx="162">
                  <c:v>0.63260091435185184</c:v>
                </c:pt>
                <c:pt idx="163">
                  <c:v>0.63260377314814809</c:v>
                </c:pt>
                <c:pt idx="164">
                  <c:v>0.63260733796296298</c:v>
                </c:pt>
                <c:pt idx="165">
                  <c:v>0.63261101851851853</c:v>
                </c:pt>
                <c:pt idx="166">
                  <c:v>0.63261461805555552</c:v>
                </c:pt>
                <c:pt idx="167">
                  <c:v>0.63261840277777781</c:v>
                </c:pt>
                <c:pt idx="168">
                  <c:v>0.63262146990740742</c:v>
                </c:pt>
                <c:pt idx="169">
                  <c:v>0.63262509259259259</c:v>
                </c:pt>
                <c:pt idx="170">
                  <c:v>0.63262869212962969</c:v>
                </c:pt>
                <c:pt idx="171">
                  <c:v>0.63263237268518513</c:v>
                </c:pt>
                <c:pt idx="172">
                  <c:v>0.63263616898148145</c:v>
                </c:pt>
                <c:pt idx="173">
                  <c:v>0.63263982638888894</c:v>
                </c:pt>
                <c:pt idx="174">
                  <c:v>0.63264347222222217</c:v>
                </c:pt>
                <c:pt idx="175">
                  <c:v>0.63264719907407407</c:v>
                </c:pt>
                <c:pt idx="176">
                  <c:v>0.63265033564814821</c:v>
                </c:pt>
                <c:pt idx="177">
                  <c:v>0.63265395833333338</c:v>
                </c:pt>
                <c:pt idx="178">
                  <c:v>0.63265740740740739</c:v>
                </c:pt>
                <c:pt idx="179">
                  <c:v>0.6326608217592592</c:v>
                </c:pt>
                <c:pt idx="180">
                  <c:v>0.63266431712962967</c:v>
                </c:pt>
                <c:pt idx="181">
                  <c:v>0.63266769675925927</c:v>
                </c:pt>
                <c:pt idx="182">
                  <c:v>0.63267113425925925</c:v>
                </c:pt>
                <c:pt idx="183">
                  <c:v>0.63267453703703702</c:v>
                </c:pt>
                <c:pt idx="184">
                  <c:v>0.63267805555555556</c:v>
                </c:pt>
                <c:pt idx="185">
                  <c:v>0.63268159722222228</c:v>
                </c:pt>
                <c:pt idx="186">
                  <c:v>0.63268500000000005</c:v>
                </c:pt>
                <c:pt idx="187">
                  <c:v>0.63268795138888889</c:v>
                </c:pt>
                <c:pt idx="188">
                  <c:v>0.63269136574074081</c:v>
                </c:pt>
                <c:pt idx="189">
                  <c:v>0.6326947453703704</c:v>
                </c:pt>
                <c:pt idx="190">
                  <c:v>0.63269814814814818</c:v>
                </c:pt>
                <c:pt idx="191">
                  <c:v>0.63270182870370373</c:v>
                </c:pt>
                <c:pt idx="192">
                  <c:v>0.6327055787037037</c:v>
                </c:pt>
                <c:pt idx="193">
                  <c:v>0.63270909722222224</c:v>
                </c:pt>
                <c:pt idx="194">
                  <c:v>0.63271274305555558</c:v>
                </c:pt>
                <c:pt idx="195">
                  <c:v>0.63271658564814814</c:v>
                </c:pt>
                <c:pt idx="196">
                  <c:v>0.6327196990740741</c:v>
                </c:pt>
                <c:pt idx="197">
                  <c:v>0.6327234259259259</c:v>
                </c:pt>
                <c:pt idx="198">
                  <c:v>0.63272699074074079</c:v>
                </c:pt>
                <c:pt idx="199">
                  <c:v>0.63273054398148154</c:v>
                </c:pt>
                <c:pt idx="200">
                  <c:v>0.63273439814814814</c:v>
                </c:pt>
                <c:pt idx="201">
                  <c:v>0.6327380208333333</c:v>
                </c:pt>
                <c:pt idx="202">
                  <c:v>0.63274155092592588</c:v>
                </c:pt>
                <c:pt idx="203">
                  <c:v>0.63274531249999999</c:v>
                </c:pt>
                <c:pt idx="204">
                  <c:v>0.63274887731481477</c:v>
                </c:pt>
                <c:pt idx="205">
                  <c:v>0.6327524537037037</c:v>
                </c:pt>
                <c:pt idx="206">
                  <c:v>0.63275600694444445</c:v>
                </c:pt>
                <c:pt idx="207">
                  <c:v>0.63275937500000001</c:v>
                </c:pt>
                <c:pt idx="208">
                  <c:v>0.63276289351851855</c:v>
                </c:pt>
                <c:pt idx="209">
                  <c:v>0.63276579861111115</c:v>
                </c:pt>
                <c:pt idx="210">
                  <c:v>0.63276931712962969</c:v>
                </c:pt>
                <c:pt idx="211">
                  <c:v>0.63277277777777774</c:v>
                </c:pt>
                <c:pt idx="212">
                  <c:v>0.63277634259259263</c:v>
                </c:pt>
                <c:pt idx="213">
                  <c:v>0.63278015046296299</c:v>
                </c:pt>
                <c:pt idx="214">
                  <c:v>0.63278368055555556</c:v>
                </c:pt>
                <c:pt idx="215">
                  <c:v>0.63278724537037034</c:v>
                </c:pt>
                <c:pt idx="216">
                  <c:v>0.63279087962962965</c:v>
                </c:pt>
                <c:pt idx="217">
                  <c:v>0.63279447916666665</c:v>
                </c:pt>
                <c:pt idx="218">
                  <c:v>0.63279858796296296</c:v>
                </c:pt>
                <c:pt idx="219">
                  <c:v>0.63280216435185188</c:v>
                </c:pt>
                <c:pt idx="220">
                  <c:v>0.63280567129629628</c:v>
                </c:pt>
                <c:pt idx="221">
                  <c:v>0.63280939814814818</c:v>
                </c:pt>
                <c:pt idx="222">
                  <c:v>0.63281297453703711</c:v>
                </c:pt>
                <c:pt idx="223">
                  <c:v>0.63281649305555554</c:v>
                </c:pt>
                <c:pt idx="224">
                  <c:v>0.63281997685185187</c:v>
                </c:pt>
                <c:pt idx="225">
                  <c:v>0.63282336805555561</c:v>
                </c:pt>
                <c:pt idx="226">
                  <c:v>0.63282689814814808</c:v>
                </c:pt>
                <c:pt idx="227">
                  <c:v>0.63283040509259258</c:v>
                </c:pt>
                <c:pt idx="228">
                  <c:v>0.63283379629629632</c:v>
                </c:pt>
                <c:pt idx="229">
                  <c:v>0.63283746527777784</c:v>
                </c:pt>
                <c:pt idx="230">
                  <c:v>0.63284100694444445</c:v>
                </c:pt>
                <c:pt idx="231">
                  <c:v>0.63284416666666665</c:v>
                </c:pt>
                <c:pt idx="232">
                  <c:v>0.63284777777777779</c:v>
                </c:pt>
                <c:pt idx="233">
                  <c:v>0.6328513541666666</c:v>
                </c:pt>
                <c:pt idx="234">
                  <c:v>0.63285523148148148</c:v>
                </c:pt>
                <c:pt idx="235">
                  <c:v>0.63285883101851848</c:v>
                </c:pt>
                <c:pt idx="236">
                  <c:v>0.6328625347222222</c:v>
                </c:pt>
                <c:pt idx="237">
                  <c:v>0.63286615740740737</c:v>
                </c:pt>
                <c:pt idx="238">
                  <c:v>0.6328697337962963</c:v>
                </c:pt>
                <c:pt idx="239">
                  <c:v>0.6328734027777777</c:v>
                </c:pt>
                <c:pt idx="240">
                  <c:v>0.6328769675925926</c:v>
                </c:pt>
                <c:pt idx="241">
                  <c:v>0.63288035879629623</c:v>
                </c:pt>
                <c:pt idx="242">
                  <c:v>0.63288376157407411</c:v>
                </c:pt>
                <c:pt idx="243">
                  <c:v>0.63288712962962956</c:v>
                </c:pt>
                <c:pt idx="244">
                  <c:v>0.63289017361111111</c:v>
                </c:pt>
                <c:pt idx="245">
                  <c:v>0.63289358796296302</c:v>
                </c:pt>
                <c:pt idx="246">
                  <c:v>0.632897025462963</c:v>
                </c:pt>
                <c:pt idx="247">
                  <c:v>0.63290049768518519</c:v>
                </c:pt>
                <c:pt idx="248">
                  <c:v>0.63290391203703711</c:v>
                </c:pt>
                <c:pt idx="249">
                  <c:v>0.63290743055555554</c:v>
                </c:pt>
                <c:pt idx="250">
                  <c:v>0.63291025462962958</c:v>
                </c:pt>
                <c:pt idx="251">
                  <c:v>0.63291380787037033</c:v>
                </c:pt>
                <c:pt idx="252">
                  <c:v>0.63291723379629627</c:v>
                </c:pt>
                <c:pt idx="253">
                  <c:v>0.63292061342592587</c:v>
                </c:pt>
                <c:pt idx="254">
                  <c:v>0.63292416666666662</c:v>
                </c:pt>
                <c:pt idx="255">
                  <c:v>0.63292762731481478</c:v>
                </c:pt>
                <c:pt idx="256">
                  <c:v>0.63293127314814812</c:v>
                </c:pt>
                <c:pt idx="257">
                  <c:v>0.63293478009259252</c:v>
                </c:pt>
                <c:pt idx="258">
                  <c:v>0.63293848379629625</c:v>
                </c:pt>
                <c:pt idx="259">
                  <c:v>0.63294223379629633</c:v>
                </c:pt>
                <c:pt idx="260">
                  <c:v>0.63294519675925931</c:v>
                </c:pt>
                <c:pt idx="261">
                  <c:v>0.63294894675925928</c:v>
                </c:pt>
                <c:pt idx="262">
                  <c:v>0.632952488425926</c:v>
                </c:pt>
                <c:pt idx="263">
                  <c:v>0.63295606481481481</c:v>
                </c:pt>
                <c:pt idx="264">
                  <c:v>0.6329598495370371</c:v>
                </c:pt>
                <c:pt idx="265">
                  <c:v>0.63296347222222227</c:v>
                </c:pt>
                <c:pt idx="266">
                  <c:v>0.63296707175925926</c:v>
                </c:pt>
                <c:pt idx="267">
                  <c:v>0.63297085648148144</c:v>
                </c:pt>
                <c:pt idx="268">
                  <c:v>0.63297450231481478</c:v>
                </c:pt>
                <c:pt idx="269">
                  <c:v>0.6329781712962963</c:v>
                </c:pt>
                <c:pt idx="270">
                  <c:v>0.63298179398148147</c:v>
                </c:pt>
                <c:pt idx="271">
                  <c:v>0.63298520833333327</c:v>
                </c:pt>
                <c:pt idx="272">
                  <c:v>0.63298885416666673</c:v>
                </c:pt>
                <c:pt idx="273">
                  <c:v>0.63299224537037035</c:v>
                </c:pt>
                <c:pt idx="274">
                  <c:v>0.6329956712962963</c:v>
                </c:pt>
                <c:pt idx="275">
                  <c:v>0.63299903935185187</c:v>
                </c:pt>
                <c:pt idx="276">
                  <c:v>0.63300269675925924</c:v>
                </c:pt>
                <c:pt idx="277">
                  <c:v>0.63300645833333335</c:v>
                </c:pt>
                <c:pt idx="278">
                  <c:v>0.63301005787037035</c:v>
                </c:pt>
                <c:pt idx="279">
                  <c:v>0.63301369212962966</c:v>
                </c:pt>
                <c:pt idx="280">
                  <c:v>0.63301740740740742</c:v>
                </c:pt>
                <c:pt idx="281">
                  <c:v>0.63302100694444441</c:v>
                </c:pt>
                <c:pt idx="282">
                  <c:v>0.63302471064814814</c:v>
                </c:pt>
                <c:pt idx="283">
                  <c:v>0.63302837962962966</c:v>
                </c:pt>
                <c:pt idx="284">
                  <c:v>0.63303199074074079</c:v>
                </c:pt>
                <c:pt idx="285">
                  <c:v>0.63303582175925921</c:v>
                </c:pt>
                <c:pt idx="286">
                  <c:v>0.63303945601851852</c:v>
                </c:pt>
                <c:pt idx="287">
                  <c:v>0.63304312500000004</c:v>
                </c:pt>
                <c:pt idx="288">
                  <c:v>0.63304672453703703</c:v>
                </c:pt>
                <c:pt idx="289">
                  <c:v>0.63305020833333336</c:v>
                </c:pt>
                <c:pt idx="290">
                  <c:v>0.63305362268518517</c:v>
                </c:pt>
                <c:pt idx="291">
                  <c:v>0.63305706018518515</c:v>
                </c:pt>
                <c:pt idx="292">
                  <c:v>0.63306054398148148</c:v>
                </c:pt>
                <c:pt idx="293">
                  <c:v>0.6330643402777778</c:v>
                </c:pt>
                <c:pt idx="294">
                  <c:v>0.63306798611111115</c:v>
                </c:pt>
                <c:pt idx="295">
                  <c:v>0.63307164351851852</c:v>
                </c:pt>
                <c:pt idx="296">
                  <c:v>0.63307535879629628</c:v>
                </c:pt>
                <c:pt idx="297">
                  <c:v>0.63307899305555548</c:v>
                </c:pt>
                <c:pt idx="298">
                  <c:v>0.63308271990740739</c:v>
                </c:pt>
                <c:pt idx="299">
                  <c:v>0.63308637731481487</c:v>
                </c:pt>
                <c:pt idx="300">
                  <c:v>0.63309005787037032</c:v>
                </c:pt>
                <c:pt idx="301">
                  <c:v>0.63309383101851846</c:v>
                </c:pt>
                <c:pt idx="302">
                  <c:v>0.63309747685185191</c:v>
                </c:pt>
                <c:pt idx="303">
                  <c:v>0.63310113425925929</c:v>
                </c:pt>
                <c:pt idx="304">
                  <c:v>0.63310486111111108</c:v>
                </c:pt>
                <c:pt idx="305">
                  <c:v>0.63310833333333327</c:v>
                </c:pt>
                <c:pt idx="306">
                  <c:v>0.63311179398148154</c:v>
                </c:pt>
                <c:pt idx="307">
                  <c:v>0.63311526620370373</c:v>
                </c:pt>
                <c:pt idx="308">
                  <c:v>0.63311871527777774</c:v>
                </c:pt>
                <c:pt idx="309">
                  <c:v>0.63312221064814811</c:v>
                </c:pt>
                <c:pt idx="310">
                  <c:v>0.63312564814814809</c:v>
                </c:pt>
                <c:pt idx="311">
                  <c:v>0.63312920138888884</c:v>
                </c:pt>
                <c:pt idx="312">
                  <c:v>0.63313265046296296</c:v>
                </c:pt>
                <c:pt idx="313">
                  <c:v>0.63313618055555554</c:v>
                </c:pt>
                <c:pt idx="314">
                  <c:v>0.63313973379629629</c:v>
                </c:pt>
                <c:pt idx="315">
                  <c:v>0.63314320601851859</c:v>
                </c:pt>
                <c:pt idx="316">
                  <c:v>0.63314664351851857</c:v>
                </c:pt>
                <c:pt idx="317">
                  <c:v>0.63315011574074076</c:v>
                </c:pt>
                <c:pt idx="318">
                  <c:v>0.6331538541666667</c:v>
                </c:pt>
                <c:pt idx="319">
                  <c:v>0.63315751157407407</c:v>
                </c:pt>
                <c:pt idx="320">
                  <c:v>0.63316114583333338</c:v>
                </c:pt>
                <c:pt idx="321">
                  <c:v>0.63316483796296297</c:v>
                </c:pt>
                <c:pt idx="322">
                  <c:v>0.63316862268518526</c:v>
                </c:pt>
                <c:pt idx="323">
                  <c:v>0.63317236111111108</c:v>
                </c:pt>
                <c:pt idx="324">
                  <c:v>0.63317598379629636</c:v>
                </c:pt>
                <c:pt idx="325">
                  <c:v>0.63317981481481478</c:v>
                </c:pt>
                <c:pt idx="326">
                  <c:v>0.63318351851851851</c:v>
                </c:pt>
                <c:pt idx="327">
                  <c:v>0.63318717592592588</c:v>
                </c:pt>
                <c:pt idx="328">
                  <c:v>0.63319101851851844</c:v>
                </c:pt>
                <c:pt idx="329">
                  <c:v>0.63319467592592593</c:v>
                </c:pt>
                <c:pt idx="330">
                  <c:v>0.63319840277777784</c:v>
                </c:pt>
                <c:pt idx="331">
                  <c:v>0.63320211805555549</c:v>
                </c:pt>
                <c:pt idx="332">
                  <c:v>0.63320576388888894</c:v>
                </c:pt>
                <c:pt idx="333">
                  <c:v>0.63320887731481479</c:v>
                </c:pt>
                <c:pt idx="334">
                  <c:v>0.63321236111111112</c:v>
                </c:pt>
                <c:pt idx="335">
                  <c:v>0.63321582175925928</c:v>
                </c:pt>
                <c:pt idx="336">
                  <c:v>0.63321928240740744</c:v>
                </c:pt>
                <c:pt idx="337">
                  <c:v>0.63322273148148145</c:v>
                </c:pt>
                <c:pt idx="338">
                  <c:v>0.63322633101851855</c:v>
                </c:pt>
                <c:pt idx="339">
                  <c:v>0.63323002314814814</c:v>
                </c:pt>
                <c:pt idx="340">
                  <c:v>0.63323370370370369</c:v>
                </c:pt>
                <c:pt idx="341">
                  <c:v>0.63323750000000001</c:v>
                </c:pt>
                <c:pt idx="342">
                  <c:v>0.63324063657407403</c:v>
                </c:pt>
                <c:pt idx="343">
                  <c:v>0.63324440972222218</c:v>
                </c:pt>
                <c:pt idx="344">
                  <c:v>0.63324810185185187</c:v>
                </c:pt>
                <c:pt idx="345">
                  <c:v>0.63325178240740743</c:v>
                </c:pt>
                <c:pt idx="346">
                  <c:v>0.63325541666666674</c:v>
                </c:pt>
                <c:pt idx="347">
                  <c:v>0.63325902777777776</c:v>
                </c:pt>
                <c:pt idx="348">
                  <c:v>0.63326275462962967</c:v>
                </c:pt>
                <c:pt idx="349">
                  <c:v>0.63326658564814819</c:v>
                </c:pt>
                <c:pt idx="350">
                  <c:v>0.63327017361111115</c:v>
                </c:pt>
                <c:pt idx="351">
                  <c:v>0.6332736342592592</c:v>
                </c:pt>
                <c:pt idx="352">
                  <c:v>0.6332771064814815</c:v>
                </c:pt>
                <c:pt idx="353">
                  <c:v>0.63328055555555551</c:v>
                </c:pt>
                <c:pt idx="354">
                  <c:v>0.63328413194444444</c:v>
                </c:pt>
                <c:pt idx="355">
                  <c:v>0.63328775462962961</c:v>
                </c:pt>
                <c:pt idx="356">
                  <c:v>0.63329134259259257</c:v>
                </c:pt>
                <c:pt idx="357">
                  <c:v>0.63329526620370369</c:v>
                </c:pt>
                <c:pt idx="358">
                  <c:v>0.63329888888888886</c:v>
                </c:pt>
                <c:pt idx="359">
                  <c:v>0.63330258101851855</c:v>
                </c:pt>
                <c:pt idx="360">
                  <c:v>0.63330622685185178</c:v>
                </c:pt>
                <c:pt idx="361">
                  <c:v>0.63330980324074071</c:v>
                </c:pt>
                <c:pt idx="362">
                  <c:v>0.63331355324074068</c:v>
                </c:pt>
                <c:pt idx="363">
                  <c:v>0.63331728009259258</c:v>
                </c:pt>
                <c:pt idx="364">
                  <c:v>0.63332098379629631</c:v>
                </c:pt>
                <c:pt idx="365">
                  <c:v>0.63332487268518511</c:v>
                </c:pt>
                <c:pt idx="366">
                  <c:v>0.63332855324074078</c:v>
                </c:pt>
                <c:pt idx="367">
                  <c:v>0.63333200231481479</c:v>
                </c:pt>
                <c:pt idx="368">
                  <c:v>0.63333571759259255</c:v>
                </c:pt>
                <c:pt idx="369">
                  <c:v>0.63333924768518524</c:v>
                </c:pt>
                <c:pt idx="370">
                  <c:v>0.63334276620370378</c:v>
                </c:pt>
                <c:pt idx="371">
                  <c:v>0.63334626157407403</c:v>
                </c:pt>
                <c:pt idx="372">
                  <c:v>0.63334978009259257</c:v>
                </c:pt>
                <c:pt idx="373">
                  <c:v>0.63335344907407409</c:v>
                </c:pt>
                <c:pt idx="374">
                  <c:v>0.63335701388888888</c:v>
                </c:pt>
                <c:pt idx="375">
                  <c:v>0.63336052083333338</c:v>
                </c:pt>
                <c:pt idx="376">
                  <c:v>0.63336414351851855</c:v>
                </c:pt>
                <c:pt idx="377">
                  <c:v>0.63336768518518516</c:v>
                </c:pt>
                <c:pt idx="378">
                  <c:v>0.63337125000000005</c:v>
                </c:pt>
                <c:pt idx="379">
                  <c:v>0.63337478009259263</c:v>
                </c:pt>
                <c:pt idx="380">
                  <c:v>0.6333784375</c:v>
                </c:pt>
                <c:pt idx="381">
                  <c:v>0.63338224537037036</c:v>
                </c:pt>
                <c:pt idx="382">
                  <c:v>0.63338552083333333</c:v>
                </c:pt>
                <c:pt idx="383">
                  <c:v>0.63338934027777782</c:v>
                </c:pt>
                <c:pt idx="384">
                  <c:v>0.63339340277777778</c:v>
                </c:pt>
                <c:pt idx="385">
                  <c:v>0.63339711805555554</c:v>
                </c:pt>
                <c:pt idx="386">
                  <c:v>0.63340090277777772</c:v>
                </c:pt>
                <c:pt idx="387">
                  <c:v>0.63340471064814818</c:v>
                </c:pt>
                <c:pt idx="388">
                  <c:v>0.63340848379629633</c:v>
                </c:pt>
                <c:pt idx="389">
                  <c:v>0.63341228009259265</c:v>
                </c:pt>
                <c:pt idx="390">
                  <c:v>0.63341611111111107</c:v>
                </c:pt>
                <c:pt idx="391">
                  <c:v>0.63341979166666673</c:v>
                </c:pt>
                <c:pt idx="392">
                  <c:v>0.63342306712962959</c:v>
                </c:pt>
                <c:pt idx="393">
                  <c:v>0.6334267939814815</c:v>
                </c:pt>
                <c:pt idx="394">
                  <c:v>0.63343057870370367</c:v>
                </c:pt>
                <c:pt idx="395">
                  <c:v>0.63343442129629624</c:v>
                </c:pt>
                <c:pt idx="396">
                  <c:v>0.63343796296296295</c:v>
                </c:pt>
                <c:pt idx="397">
                  <c:v>0.63344146990740746</c:v>
                </c:pt>
                <c:pt idx="398">
                  <c:v>0.63344501157407407</c:v>
                </c:pt>
                <c:pt idx="399">
                  <c:v>0.63344857638888896</c:v>
                </c:pt>
                <c:pt idx="400">
                  <c:v>0.63345270833333334</c:v>
                </c:pt>
                <c:pt idx="401">
                  <c:v>0.63345689814814821</c:v>
                </c:pt>
                <c:pt idx="402">
                  <c:v>0.63346091435185181</c:v>
                </c:pt>
                <c:pt idx="403">
                  <c:v>0.63346563657407406</c:v>
                </c:pt>
                <c:pt idx="404">
                  <c:v>0.63346969907407413</c:v>
                </c:pt>
                <c:pt idx="405">
                  <c:v>0.63347459490740743</c:v>
                </c:pt>
                <c:pt idx="406">
                  <c:v>0.63347827546296298</c:v>
                </c:pt>
                <c:pt idx="407">
                  <c:v>0.63348217592592593</c:v>
                </c:pt>
                <c:pt idx="408">
                  <c:v>0.63348593750000004</c:v>
                </c:pt>
                <c:pt idx="409">
                  <c:v>0.63348971064814819</c:v>
                </c:pt>
                <c:pt idx="410">
                  <c:v>0.63349356481481478</c:v>
                </c:pt>
                <c:pt idx="411">
                  <c:v>0.63349706018518515</c:v>
                </c:pt>
                <c:pt idx="412">
                  <c:v>0.63350056712962965</c:v>
                </c:pt>
                <c:pt idx="413">
                  <c:v>0.63350400462962964</c:v>
                </c:pt>
                <c:pt idx="414">
                  <c:v>0.63350746527777779</c:v>
                </c:pt>
                <c:pt idx="415">
                  <c:v>0.63351101851851854</c:v>
                </c:pt>
                <c:pt idx="416">
                  <c:v>0.63351466435185189</c:v>
                </c:pt>
                <c:pt idx="417">
                  <c:v>0.63351834490740744</c:v>
                </c:pt>
                <c:pt idx="418">
                  <c:v>0.63352211805555558</c:v>
                </c:pt>
                <c:pt idx="419">
                  <c:v>0.63352575231481478</c:v>
                </c:pt>
                <c:pt idx="420">
                  <c:v>0.63352934027777774</c:v>
                </c:pt>
                <c:pt idx="421">
                  <c:v>0.63353304398148147</c:v>
                </c:pt>
                <c:pt idx="422">
                  <c:v>0.63353658564814819</c:v>
                </c:pt>
                <c:pt idx="423">
                  <c:v>0.63354033564814816</c:v>
                </c:pt>
                <c:pt idx="424">
                  <c:v>0.63354395833333332</c:v>
                </c:pt>
                <c:pt idx="425">
                  <c:v>0.63354752314814811</c:v>
                </c:pt>
                <c:pt idx="426">
                  <c:v>0.63355120370370377</c:v>
                </c:pt>
                <c:pt idx="427">
                  <c:v>0.633554849537037</c:v>
                </c:pt>
                <c:pt idx="428">
                  <c:v>0.63355826388888892</c:v>
                </c:pt>
                <c:pt idx="429">
                  <c:v>0.63356168981481475</c:v>
                </c:pt>
                <c:pt idx="430">
                  <c:v>0.63356506944444446</c:v>
                </c:pt>
                <c:pt idx="431">
                  <c:v>0.63356857638888886</c:v>
                </c:pt>
                <c:pt idx="432">
                  <c:v>0.63357206018518519</c:v>
                </c:pt>
                <c:pt idx="433">
                  <c:v>0.63357546296296297</c:v>
                </c:pt>
                <c:pt idx="434">
                  <c:v>0.63357887731481488</c:v>
                </c:pt>
                <c:pt idx="435">
                  <c:v>0.63358230324074072</c:v>
                </c:pt>
                <c:pt idx="436">
                  <c:v>0.6335858333333334</c:v>
                </c:pt>
                <c:pt idx="437">
                  <c:v>0.63358922453703703</c:v>
                </c:pt>
                <c:pt idx="438">
                  <c:v>0.6335927199074074</c:v>
                </c:pt>
                <c:pt idx="439">
                  <c:v>0.63359608796296296</c:v>
                </c:pt>
                <c:pt idx="440">
                  <c:v>0.6335994791666667</c:v>
                </c:pt>
                <c:pt idx="441">
                  <c:v>0.63360292824074071</c:v>
                </c:pt>
                <c:pt idx="442">
                  <c:v>0.63360656250000003</c:v>
                </c:pt>
                <c:pt idx="443">
                  <c:v>0.63361024305555558</c:v>
                </c:pt>
                <c:pt idx="444">
                  <c:v>0.63361390046296295</c:v>
                </c:pt>
                <c:pt idx="445">
                  <c:v>0.63361746527777785</c:v>
                </c:pt>
                <c:pt idx="446">
                  <c:v>0.63362113425925926</c:v>
                </c:pt>
                <c:pt idx="447">
                  <c:v>0.63362472222222221</c:v>
                </c:pt>
                <c:pt idx="448">
                  <c:v>0.63362833333333335</c:v>
                </c:pt>
                <c:pt idx="449">
                  <c:v>0.63363181712962968</c:v>
                </c:pt>
                <c:pt idx="450">
                  <c:v>0.63363545138888888</c:v>
                </c:pt>
                <c:pt idx="451">
                  <c:v>0.63363909722222223</c:v>
                </c:pt>
                <c:pt idx="452">
                  <c:v>0.63364276620370374</c:v>
                </c:pt>
                <c:pt idx="453">
                  <c:v>0.63364638888888891</c:v>
                </c:pt>
                <c:pt idx="454">
                  <c:v>0.63365023148148147</c:v>
                </c:pt>
                <c:pt idx="455">
                  <c:v>0.63365388888888885</c:v>
                </c:pt>
                <c:pt idx="456">
                  <c:v>0.63365748842592595</c:v>
                </c:pt>
                <c:pt idx="457">
                  <c:v>0.63366109953703698</c:v>
                </c:pt>
                <c:pt idx="458">
                  <c:v>0.63366464120370369</c:v>
                </c:pt>
                <c:pt idx="459">
                  <c:v>0.63366812500000003</c:v>
                </c:pt>
                <c:pt idx="460">
                  <c:v>0.63367163194444442</c:v>
                </c:pt>
                <c:pt idx="461">
                  <c:v>0.63367506944444452</c:v>
                </c:pt>
                <c:pt idx="462">
                  <c:v>0.63367883101851852</c:v>
                </c:pt>
                <c:pt idx="463">
                  <c:v>0.63368243055555562</c:v>
                </c:pt>
                <c:pt idx="464">
                  <c:v>0.6336861226851852</c:v>
                </c:pt>
                <c:pt idx="465">
                  <c:v>0.63368996527777777</c:v>
                </c:pt>
                <c:pt idx="466">
                  <c:v>0.6336937037037037</c:v>
                </c:pt>
                <c:pt idx="467">
                  <c:v>0.6336974305555555</c:v>
                </c:pt>
                <c:pt idx="468">
                  <c:v>0.63370122685185182</c:v>
                </c:pt>
                <c:pt idx="469">
                  <c:v>0.63370489583333334</c:v>
                </c:pt>
                <c:pt idx="470">
                  <c:v>0.63370862268518524</c:v>
                </c:pt>
                <c:pt idx="471">
                  <c:v>0.63371237268518521</c:v>
                </c:pt>
                <c:pt idx="472">
                  <c:v>0.63371594907407414</c:v>
                </c:pt>
                <c:pt idx="473">
                  <c:v>0.63371981481481476</c:v>
                </c:pt>
                <c:pt idx="474">
                  <c:v>0.63372325231481474</c:v>
                </c:pt>
                <c:pt idx="475">
                  <c:v>0.63372673611111108</c:v>
                </c:pt>
                <c:pt idx="476">
                  <c:v>0.63373035879629624</c:v>
                </c:pt>
                <c:pt idx="477">
                  <c:v>0.63373381944444451</c:v>
                </c:pt>
                <c:pt idx="478">
                  <c:v>0.6337374189814815</c:v>
                </c:pt>
                <c:pt idx="479">
                  <c:v>0.63374112268518512</c:v>
                </c:pt>
                <c:pt idx="480">
                  <c:v>0.63374482638888885</c:v>
                </c:pt>
                <c:pt idx="481">
                  <c:v>0.63374864583333335</c:v>
                </c:pt>
                <c:pt idx="482">
                  <c:v>0.63375237268518514</c:v>
                </c:pt>
                <c:pt idx="483">
                  <c:v>0.63375598379629627</c:v>
                </c:pt>
                <c:pt idx="484">
                  <c:v>0.63375995370370364</c:v>
                </c:pt>
                <c:pt idx="485">
                  <c:v>0.63376356481481488</c:v>
                </c:pt>
                <c:pt idx="486">
                  <c:v>0.63376733796296303</c:v>
                </c:pt>
                <c:pt idx="487">
                  <c:v>0.6337712152777778</c:v>
                </c:pt>
                <c:pt idx="488">
                  <c:v>0.63377499999999998</c:v>
                </c:pt>
                <c:pt idx="489">
                  <c:v>0.63377862268518526</c:v>
                </c:pt>
                <c:pt idx="490">
                  <c:v>0.63378237268518511</c:v>
                </c:pt>
                <c:pt idx="491">
                  <c:v>0.63378583333333338</c:v>
                </c:pt>
                <c:pt idx="492">
                  <c:v>0.6337894097222222</c:v>
                </c:pt>
                <c:pt idx="493">
                  <c:v>0.63379289351851853</c:v>
                </c:pt>
                <c:pt idx="494">
                  <c:v>0.63379636574074072</c:v>
                </c:pt>
                <c:pt idx="495">
                  <c:v>0.63379997685185185</c:v>
                </c:pt>
                <c:pt idx="496">
                  <c:v>0.63380347222222222</c:v>
                </c:pt>
                <c:pt idx="497">
                  <c:v>0.63380701388888883</c:v>
                </c:pt>
                <c:pt idx="498">
                  <c:v>0.63381054398148151</c:v>
                </c:pt>
                <c:pt idx="499">
                  <c:v>0.63381405092592591</c:v>
                </c:pt>
                <c:pt idx="500">
                  <c:v>0.63381767361111108</c:v>
                </c:pt>
                <c:pt idx="501">
                  <c:v>0.63382114583333327</c:v>
                </c:pt>
                <c:pt idx="502">
                  <c:v>0.63382465277777778</c:v>
                </c:pt>
                <c:pt idx="503">
                  <c:v>0.63382817129629632</c:v>
                </c:pt>
                <c:pt idx="504">
                  <c:v>0.63383180555555552</c:v>
                </c:pt>
                <c:pt idx="505">
                  <c:v>0.6338356828703704</c:v>
                </c:pt>
                <c:pt idx="506">
                  <c:v>0.63383936342592595</c:v>
                </c:pt>
                <c:pt idx="507">
                  <c:v>0.63384307870370371</c:v>
                </c:pt>
                <c:pt idx="508">
                  <c:v>0.6338469907407408</c:v>
                </c:pt>
                <c:pt idx="509">
                  <c:v>0.63385068287037039</c:v>
                </c:pt>
                <c:pt idx="510">
                  <c:v>0.6338543171296297</c:v>
                </c:pt>
                <c:pt idx="511">
                  <c:v>0.63385815972222226</c:v>
                </c:pt>
                <c:pt idx="512">
                  <c:v>0.63386185185185184</c:v>
                </c:pt>
                <c:pt idx="513">
                  <c:v>0.6338655671296296</c:v>
                </c:pt>
                <c:pt idx="514">
                  <c:v>0.63386944444444449</c:v>
                </c:pt>
                <c:pt idx="515">
                  <c:v>0.63387314814814821</c:v>
                </c:pt>
                <c:pt idx="516">
                  <c:v>0.63387687500000001</c:v>
                </c:pt>
                <c:pt idx="517">
                  <c:v>0.63388054398148153</c:v>
                </c:pt>
                <c:pt idx="518">
                  <c:v>0.63388425925925929</c:v>
                </c:pt>
                <c:pt idx="519">
                  <c:v>0.63388784722222224</c:v>
                </c:pt>
                <c:pt idx="520">
                  <c:v>0.6338913078703704</c:v>
                </c:pt>
                <c:pt idx="521">
                  <c:v>0.63389478009259259</c:v>
                </c:pt>
                <c:pt idx="522">
                  <c:v>0.63389842592592593</c:v>
                </c:pt>
                <c:pt idx="523">
                  <c:v>0.63390196759259265</c:v>
                </c:pt>
                <c:pt idx="524">
                  <c:v>0.63390565972222224</c:v>
                </c:pt>
                <c:pt idx="525">
                  <c:v>0.63390932870370376</c:v>
                </c:pt>
                <c:pt idx="526">
                  <c:v>0.63391302083333334</c:v>
                </c:pt>
                <c:pt idx="527">
                  <c:v>0.63391685185185187</c:v>
                </c:pt>
                <c:pt idx="528">
                  <c:v>0.63392053240740742</c:v>
                </c:pt>
                <c:pt idx="529">
                  <c:v>0.63392424768518518</c:v>
                </c:pt>
                <c:pt idx="530">
                  <c:v>0.63392809027777774</c:v>
                </c:pt>
                <c:pt idx="531">
                  <c:v>0.63393188657407407</c:v>
                </c:pt>
                <c:pt idx="532">
                  <c:v>0.63393565972222221</c:v>
                </c:pt>
                <c:pt idx="533">
                  <c:v>0.63393947916666671</c:v>
                </c:pt>
                <c:pt idx="534">
                  <c:v>0.63394327546296292</c:v>
                </c:pt>
                <c:pt idx="535">
                  <c:v>0.63394687500000002</c:v>
                </c:pt>
                <c:pt idx="536">
                  <c:v>0.63395049768518519</c:v>
                </c:pt>
                <c:pt idx="537">
                  <c:v>0.63395402777777776</c:v>
                </c:pt>
                <c:pt idx="538">
                  <c:v>0.6339575462962963</c:v>
                </c:pt>
                <c:pt idx="539">
                  <c:v>0.63396107638888888</c:v>
                </c:pt>
                <c:pt idx="540">
                  <c:v>0.6339646527777778</c:v>
                </c:pt>
                <c:pt idx="541">
                  <c:v>0.63396844907407413</c:v>
                </c:pt>
                <c:pt idx="542">
                  <c:v>0.63397215277777774</c:v>
                </c:pt>
                <c:pt idx="543">
                  <c:v>0.63397578703703705</c:v>
                </c:pt>
                <c:pt idx="544">
                  <c:v>0.63397961805555558</c:v>
                </c:pt>
                <c:pt idx="545">
                  <c:v>0.63398329861111113</c:v>
                </c:pt>
                <c:pt idx="546">
                  <c:v>0.63398702546296293</c:v>
                </c:pt>
                <c:pt idx="547">
                  <c:v>0.63399087962962963</c:v>
                </c:pt>
                <c:pt idx="548">
                  <c:v>0.63399457175925933</c:v>
                </c:pt>
                <c:pt idx="549">
                  <c:v>0.63399828703703698</c:v>
                </c:pt>
                <c:pt idx="550">
                  <c:v>0.63400199074074071</c:v>
                </c:pt>
                <c:pt idx="551">
                  <c:v>0.63400572916666664</c:v>
                </c:pt>
                <c:pt idx="552">
                  <c:v>0.6340093171296296</c:v>
                </c:pt>
                <c:pt idx="553">
                  <c:v>0.63401281249999997</c:v>
                </c:pt>
                <c:pt idx="554">
                  <c:v>0.63401628472222227</c:v>
                </c:pt>
                <c:pt idx="555">
                  <c:v>0.63401990740740743</c:v>
                </c:pt>
                <c:pt idx="556">
                  <c:v>0.63402342592592598</c:v>
                </c:pt>
                <c:pt idx="557">
                  <c:v>0.63402694444444441</c:v>
                </c:pt>
                <c:pt idx="558">
                  <c:v>0.63403043981481477</c:v>
                </c:pt>
                <c:pt idx="559">
                  <c:v>0.63403400462962967</c:v>
                </c:pt>
                <c:pt idx="560">
                  <c:v>0.63403773148148146</c:v>
                </c:pt>
                <c:pt idx="561">
                  <c:v>0.63404123842592586</c:v>
                </c:pt>
                <c:pt idx="562">
                  <c:v>0.63404478009259257</c:v>
                </c:pt>
                <c:pt idx="563">
                  <c:v>0.63404829861111112</c:v>
                </c:pt>
                <c:pt idx="564">
                  <c:v>0.63405195601851849</c:v>
                </c:pt>
                <c:pt idx="565">
                  <c:v>0.6340557175925926</c:v>
                </c:pt>
                <c:pt idx="566">
                  <c:v>0.63405949074074075</c:v>
                </c:pt>
                <c:pt idx="567">
                  <c:v>0.63406318287037033</c:v>
                </c:pt>
                <c:pt idx="568">
                  <c:v>0.63406710648148146</c:v>
                </c:pt>
                <c:pt idx="569">
                  <c:v>0.63407081018518519</c:v>
                </c:pt>
                <c:pt idx="570">
                  <c:v>0.63407458333333333</c:v>
                </c:pt>
                <c:pt idx="571">
                  <c:v>0.63407854166666666</c:v>
                </c:pt>
                <c:pt idx="572">
                  <c:v>0.63408231481481481</c:v>
                </c:pt>
                <c:pt idx="573">
                  <c:v>0.63408606481481489</c:v>
                </c:pt>
                <c:pt idx="574">
                  <c:v>0.63408987268518524</c:v>
                </c:pt>
                <c:pt idx="575">
                  <c:v>0.63409363425925924</c:v>
                </c:pt>
                <c:pt idx="576">
                  <c:v>0.63409731481481479</c:v>
                </c:pt>
                <c:pt idx="577">
                  <c:v>0.63410124999999995</c:v>
                </c:pt>
                <c:pt idx="578">
                  <c:v>0.63410491898148147</c:v>
                </c:pt>
                <c:pt idx="579">
                  <c:v>0.63410866898148155</c:v>
                </c:pt>
                <c:pt idx="580">
                  <c:v>0.63411243055555555</c:v>
                </c:pt>
                <c:pt idx="581">
                  <c:v>0.63411605324074072</c:v>
                </c:pt>
                <c:pt idx="582">
                  <c:v>0.63411959490740744</c:v>
                </c:pt>
                <c:pt idx="583">
                  <c:v>0.63412315972222222</c:v>
                </c:pt>
                <c:pt idx="584">
                  <c:v>0.63412666666666662</c:v>
                </c:pt>
                <c:pt idx="585">
                  <c:v>0.63413052083333332</c:v>
                </c:pt>
                <c:pt idx="586">
                  <c:v>0.63413429398148147</c:v>
                </c:pt>
                <c:pt idx="587">
                  <c:v>0.63413792824074078</c:v>
                </c:pt>
                <c:pt idx="588">
                  <c:v>0.63414184027777776</c:v>
                </c:pt>
                <c:pt idx="589">
                  <c:v>0.63414554398148149</c:v>
                </c:pt>
                <c:pt idx="590">
                  <c:v>0.63414924768518521</c:v>
                </c:pt>
                <c:pt idx="591">
                  <c:v>0.63415314814814816</c:v>
                </c:pt>
                <c:pt idx="592">
                  <c:v>0.63415689814814813</c:v>
                </c:pt>
                <c:pt idx="593">
                  <c:v>0.63416082175925925</c:v>
                </c:pt>
                <c:pt idx="594">
                  <c:v>0.63416473379629623</c:v>
                </c:pt>
                <c:pt idx="595">
                  <c:v>0.63416849537037034</c:v>
                </c:pt>
                <c:pt idx="596">
                  <c:v>0.63417223379629628</c:v>
                </c:pt>
                <c:pt idx="597">
                  <c:v>0.63417583333333327</c:v>
                </c:pt>
                <c:pt idx="598">
                  <c:v>0.63417936342592596</c:v>
                </c:pt>
                <c:pt idx="599">
                  <c:v>0.63418293981481477</c:v>
                </c:pt>
                <c:pt idx="600">
                  <c:v>0.63418646990740746</c:v>
                </c:pt>
                <c:pt idx="601">
                  <c:v>0.63418996527777771</c:v>
                </c:pt>
                <c:pt idx="602">
                  <c:v>0.63419394675925933</c:v>
                </c:pt>
                <c:pt idx="603">
                  <c:v>0.63419769675925919</c:v>
                </c:pt>
                <c:pt idx="604">
                  <c:v>0.63420151620370369</c:v>
                </c:pt>
                <c:pt idx="605">
                  <c:v>0.63420541666666663</c:v>
                </c:pt>
                <c:pt idx="606">
                  <c:v>0.63420918981481478</c:v>
                </c:pt>
                <c:pt idx="607">
                  <c:v>0.63421293981481475</c:v>
                </c:pt>
                <c:pt idx="608">
                  <c:v>0.63421688657407405</c:v>
                </c:pt>
                <c:pt idx="609">
                  <c:v>0.63422060185185181</c:v>
                </c:pt>
                <c:pt idx="610">
                  <c:v>0.63422434027777774</c:v>
                </c:pt>
                <c:pt idx="611">
                  <c:v>0.63422813657407406</c:v>
                </c:pt>
                <c:pt idx="612">
                  <c:v>0.6342320023148148</c:v>
                </c:pt>
                <c:pt idx="613">
                  <c:v>0.6342355092592592</c:v>
                </c:pt>
                <c:pt idx="614">
                  <c:v>0.63423899305555553</c:v>
                </c:pt>
                <c:pt idx="615">
                  <c:v>0.63424243055555551</c:v>
                </c:pt>
                <c:pt idx="616">
                  <c:v>0.63424603009259262</c:v>
                </c:pt>
                <c:pt idx="617">
                  <c:v>0.63424956018518519</c:v>
                </c:pt>
                <c:pt idx="618">
                  <c:v>0.6342530092592592</c:v>
                </c:pt>
                <c:pt idx="619">
                  <c:v>0.63425650462962968</c:v>
                </c:pt>
                <c:pt idx="620">
                  <c:v>0.63425996527777773</c:v>
                </c:pt>
                <c:pt idx="621">
                  <c:v>0.63426363425925925</c:v>
                </c:pt>
                <c:pt idx="622">
                  <c:v>0.63426708333333337</c:v>
                </c:pt>
                <c:pt idx="623">
                  <c:v>0.63427057870370374</c:v>
                </c:pt>
                <c:pt idx="624">
                  <c:v>0.63427406249999996</c:v>
                </c:pt>
                <c:pt idx="625">
                  <c:v>0.6342775810185185</c:v>
                </c:pt>
                <c:pt idx="626">
                  <c:v>0.63428131944444444</c:v>
                </c:pt>
                <c:pt idx="627">
                  <c:v>0.6342849421296296</c:v>
                </c:pt>
                <c:pt idx="628">
                  <c:v>0.63428865740740747</c:v>
                </c:pt>
                <c:pt idx="629">
                  <c:v>0.63429261574074081</c:v>
                </c:pt>
                <c:pt idx="630">
                  <c:v>0.63429628472222221</c:v>
                </c:pt>
                <c:pt idx="631">
                  <c:v>0.63429991898148141</c:v>
                </c:pt>
                <c:pt idx="632">
                  <c:v>0.63430372685185188</c:v>
                </c:pt>
                <c:pt idx="633">
                  <c:v>0.63430747685185185</c:v>
                </c:pt>
                <c:pt idx="634">
                  <c:v>0.63431120370370364</c:v>
                </c:pt>
                <c:pt idx="635">
                  <c:v>0.63431504629629631</c:v>
                </c:pt>
                <c:pt idx="636">
                  <c:v>0.63431874999999993</c:v>
                </c:pt>
                <c:pt idx="637">
                  <c:v>0.6343224652777778</c:v>
                </c:pt>
                <c:pt idx="638">
                  <c:v>0.63432606481481479</c:v>
                </c:pt>
                <c:pt idx="639">
                  <c:v>0.63432976851851852</c:v>
                </c:pt>
                <c:pt idx="640">
                  <c:v>0.63433340277777772</c:v>
                </c:pt>
                <c:pt idx="641">
                  <c:v>0.63433701388888886</c:v>
                </c:pt>
                <c:pt idx="642">
                  <c:v>0.63434049768518519</c:v>
                </c:pt>
                <c:pt idx="643">
                  <c:v>0.63434407407407412</c:v>
                </c:pt>
                <c:pt idx="644">
                  <c:v>0.63434758101851851</c:v>
                </c:pt>
                <c:pt idx="645">
                  <c:v>0.63435107638888888</c:v>
                </c:pt>
                <c:pt idx="646">
                  <c:v>0.63435464120370366</c:v>
                </c:pt>
                <c:pt idx="647">
                  <c:v>0.63435843749999998</c:v>
                </c:pt>
                <c:pt idx="648">
                  <c:v>0.63436234953703707</c:v>
                </c:pt>
                <c:pt idx="649">
                  <c:v>0.63436603009259263</c:v>
                </c:pt>
                <c:pt idx="650">
                  <c:v>0.63436971064814818</c:v>
                </c:pt>
                <c:pt idx="651">
                  <c:v>0.6343735416666666</c:v>
                </c:pt>
                <c:pt idx="652">
                  <c:v>0.63437725694444447</c:v>
                </c:pt>
                <c:pt idx="653">
                  <c:v>0.63438093750000002</c:v>
                </c:pt>
                <c:pt idx="654">
                  <c:v>0.63438475694444441</c:v>
                </c:pt>
                <c:pt idx="655">
                  <c:v>0.63438858796296294</c:v>
                </c:pt>
                <c:pt idx="656">
                  <c:v>0.6343923032407407</c:v>
                </c:pt>
                <c:pt idx="657">
                  <c:v>0.63439606481481481</c:v>
                </c:pt>
                <c:pt idx="658">
                  <c:v>0.6343997222222223</c:v>
                </c:pt>
                <c:pt idx="659">
                  <c:v>0.63440320601851852</c:v>
                </c:pt>
                <c:pt idx="660">
                  <c:v>0.63440666666666667</c:v>
                </c:pt>
                <c:pt idx="661">
                  <c:v>0.63440957175925927</c:v>
                </c:pt>
                <c:pt idx="662">
                  <c:v>0.63441304398148146</c:v>
                </c:pt>
                <c:pt idx="663">
                  <c:v>0.6344166898148148</c:v>
                </c:pt>
                <c:pt idx="664">
                  <c:v>0.63442054398148151</c:v>
                </c:pt>
                <c:pt idx="665">
                  <c:v>0.63442421296296303</c:v>
                </c:pt>
                <c:pt idx="666">
                  <c:v>0.6344278356481482</c:v>
                </c:pt>
                <c:pt idx="667">
                  <c:v>0.63443175925925932</c:v>
                </c:pt>
                <c:pt idx="668">
                  <c:v>0.63443543981481476</c:v>
                </c:pt>
                <c:pt idx="669">
                  <c:v>0.63443914351851849</c:v>
                </c:pt>
                <c:pt idx="670">
                  <c:v>0.63444289351851857</c:v>
                </c:pt>
                <c:pt idx="671">
                  <c:v>0.63444659722222219</c:v>
                </c:pt>
                <c:pt idx="672">
                  <c:v>0.63445025462962967</c:v>
                </c:pt>
                <c:pt idx="673">
                  <c:v>0.63445401620370367</c:v>
                </c:pt>
                <c:pt idx="674">
                  <c:v>0.63445774305555558</c:v>
                </c:pt>
                <c:pt idx="675">
                  <c:v>0.6344612268518518</c:v>
                </c:pt>
                <c:pt idx="676">
                  <c:v>0.63446472222222228</c:v>
                </c:pt>
                <c:pt idx="677">
                  <c:v>0.63446819444444447</c:v>
                </c:pt>
                <c:pt idx="678">
                  <c:v>0.63447182870370378</c:v>
                </c:pt>
                <c:pt idx="679">
                  <c:v>0.63447534722222221</c:v>
                </c:pt>
                <c:pt idx="680">
                  <c:v>0.63447884259259257</c:v>
                </c:pt>
                <c:pt idx="681">
                  <c:v>0.63448240740740747</c:v>
                </c:pt>
                <c:pt idx="682">
                  <c:v>0.63448591435185187</c:v>
                </c:pt>
                <c:pt idx="683">
                  <c:v>0.63448945601851847</c:v>
                </c:pt>
                <c:pt idx="684">
                  <c:v>0.63449296296296298</c:v>
                </c:pt>
                <c:pt idx="685">
                  <c:v>0.63449642361111114</c:v>
                </c:pt>
                <c:pt idx="686">
                  <c:v>0.63450005787037034</c:v>
                </c:pt>
                <c:pt idx="687">
                  <c:v>0.63450351851851849</c:v>
                </c:pt>
                <c:pt idx="688">
                  <c:v>0.6345073726851852</c:v>
                </c:pt>
                <c:pt idx="689">
                  <c:v>0.63451108796296296</c:v>
                </c:pt>
                <c:pt idx="690">
                  <c:v>0.63451464120370371</c:v>
                </c:pt>
                <c:pt idx="691">
                  <c:v>0.63451856481481483</c:v>
                </c:pt>
                <c:pt idx="692">
                  <c:v>0.63452222222222221</c:v>
                </c:pt>
                <c:pt idx="693">
                  <c:v>0.63452593749999997</c:v>
                </c:pt>
                <c:pt idx="694">
                  <c:v>0.63452966435185187</c:v>
                </c:pt>
                <c:pt idx="695">
                  <c:v>0.63453334490740743</c:v>
                </c:pt>
                <c:pt idx="696">
                  <c:v>0.63453704861111115</c:v>
                </c:pt>
                <c:pt idx="697">
                  <c:v>0.63454097222222228</c:v>
                </c:pt>
                <c:pt idx="698">
                  <c:v>0.63454473379629628</c:v>
                </c:pt>
                <c:pt idx="699">
                  <c:v>0.63454848379629636</c:v>
                </c:pt>
                <c:pt idx="700">
                  <c:v>0.63455237268518516</c:v>
                </c:pt>
                <c:pt idx="701">
                  <c:v>0.6345561111111111</c:v>
                </c:pt>
                <c:pt idx="702">
                  <c:v>0.63455978009259262</c:v>
                </c:pt>
                <c:pt idx="703">
                  <c:v>0.63456348379629623</c:v>
                </c:pt>
                <c:pt idx="704">
                  <c:v>0.63456703703703699</c:v>
                </c:pt>
                <c:pt idx="705">
                  <c:v>0.63457075231481486</c:v>
                </c:pt>
                <c:pt idx="706">
                  <c:v>0.6345742708333334</c:v>
                </c:pt>
                <c:pt idx="707">
                  <c:v>0.63457776620370365</c:v>
                </c:pt>
                <c:pt idx="708">
                  <c:v>0.63458162037037036</c:v>
                </c:pt>
                <c:pt idx="709">
                  <c:v>0.63458532407407409</c:v>
                </c:pt>
                <c:pt idx="710">
                  <c:v>0.6345891203703703</c:v>
                </c:pt>
                <c:pt idx="711">
                  <c:v>0.63459295138888894</c:v>
                </c:pt>
                <c:pt idx="712">
                  <c:v>0.63459670138888891</c:v>
                </c:pt>
                <c:pt idx="713">
                  <c:v>0.63460045138888888</c:v>
                </c:pt>
                <c:pt idx="714">
                  <c:v>0.63460431712962961</c:v>
                </c:pt>
                <c:pt idx="715">
                  <c:v>0.63460810185185179</c:v>
                </c:pt>
                <c:pt idx="716">
                  <c:v>0.63461185185185187</c:v>
                </c:pt>
                <c:pt idx="717">
                  <c:v>0.63461584490740741</c:v>
                </c:pt>
                <c:pt idx="718">
                  <c:v>0.63461966435185191</c:v>
                </c:pt>
                <c:pt idx="719">
                  <c:v>0.63462340277777785</c:v>
                </c:pt>
                <c:pt idx="720">
                  <c:v>0.63462703703703705</c:v>
                </c:pt>
                <c:pt idx="721">
                  <c:v>0.63463064814814818</c:v>
                </c:pt>
                <c:pt idx="722">
                  <c:v>0.63463437499999997</c:v>
                </c:pt>
                <c:pt idx="723">
                  <c:v>0.63463797453703708</c:v>
                </c:pt>
                <c:pt idx="724">
                  <c:v>0.63464160879629627</c:v>
                </c:pt>
                <c:pt idx="725">
                  <c:v>0.6346454050925926</c:v>
                </c:pt>
                <c:pt idx="726">
                  <c:v>0.63464912037037036</c:v>
                </c:pt>
                <c:pt idx="727">
                  <c:v>0.63465284722222226</c:v>
                </c:pt>
                <c:pt idx="728">
                  <c:v>0.63465672453703703</c:v>
                </c:pt>
                <c:pt idx="729">
                  <c:v>0.634660474537037</c:v>
                </c:pt>
                <c:pt idx="730">
                  <c:v>0.63466423611111111</c:v>
                </c:pt>
                <c:pt idx="731">
                  <c:v>0.63466812500000003</c:v>
                </c:pt>
                <c:pt idx="732">
                  <c:v>0.63467195601851845</c:v>
                </c:pt>
                <c:pt idx="733">
                  <c:v>0.63467571759259256</c:v>
                </c:pt>
                <c:pt idx="734">
                  <c:v>0.63467954861111109</c:v>
                </c:pt>
                <c:pt idx="735">
                  <c:v>0.63468329861111117</c:v>
                </c:pt>
                <c:pt idx="736">
                  <c:v>0.63468682870370363</c:v>
                </c:pt>
                <c:pt idx="737">
                  <c:v>0.63469038194444438</c:v>
                </c:pt>
                <c:pt idx="738">
                  <c:v>0.63469388888888889</c:v>
                </c:pt>
                <c:pt idx="739">
                  <c:v>0.63469756944444444</c:v>
                </c:pt>
                <c:pt idx="740">
                  <c:v>0.63470108796296298</c:v>
                </c:pt>
                <c:pt idx="741">
                  <c:v>0.63470460648148153</c:v>
                </c:pt>
                <c:pt idx="742">
                  <c:v>0.63470837962962967</c:v>
                </c:pt>
                <c:pt idx="743">
                  <c:v>0.63471194444444445</c:v>
                </c:pt>
                <c:pt idx="744">
                  <c:v>0.63471557870370365</c:v>
                </c:pt>
                <c:pt idx="745">
                  <c:v>0.63471907407407413</c:v>
                </c:pt>
                <c:pt idx="746">
                  <c:v>0.63472261574074074</c:v>
                </c:pt>
                <c:pt idx="747">
                  <c:v>0.63472636574074071</c:v>
                </c:pt>
                <c:pt idx="748">
                  <c:v>0.63472993055555549</c:v>
                </c:pt>
                <c:pt idx="749">
                  <c:v>0.63473387731481479</c:v>
                </c:pt>
                <c:pt idx="750">
                  <c:v>0.63473790509259265</c:v>
                </c:pt>
                <c:pt idx="751">
                  <c:v>0.63474180555555548</c:v>
                </c:pt>
                <c:pt idx="752">
                  <c:v>0.63474554398148142</c:v>
                </c:pt>
                <c:pt idx="753">
                  <c:v>0.63474947916666669</c:v>
                </c:pt>
                <c:pt idx="754">
                  <c:v>0.63475325231481483</c:v>
                </c:pt>
                <c:pt idx="755">
                  <c:v>0.63475704861111104</c:v>
                </c:pt>
                <c:pt idx="756">
                  <c:v>0.63476106481481487</c:v>
                </c:pt>
                <c:pt idx="757">
                  <c:v>0.63476487268518522</c:v>
                </c:pt>
                <c:pt idx="758">
                  <c:v>0.63476861111111116</c:v>
                </c:pt>
                <c:pt idx="759">
                  <c:v>0.63477255787037035</c:v>
                </c:pt>
                <c:pt idx="760">
                  <c:v>0.63477649305555561</c:v>
                </c:pt>
                <c:pt idx="761">
                  <c:v>0.63478020833333326</c:v>
                </c:pt>
                <c:pt idx="762">
                  <c:v>0.63478423611111112</c:v>
                </c:pt>
                <c:pt idx="763">
                  <c:v>0.63478798611111109</c:v>
                </c:pt>
                <c:pt idx="764">
                  <c:v>0.63479155092592598</c:v>
                </c:pt>
                <c:pt idx="765">
                  <c:v>0.63479466435185183</c:v>
                </c:pt>
                <c:pt idx="766">
                  <c:v>0.63479822916666662</c:v>
                </c:pt>
                <c:pt idx="767">
                  <c:v>0.63480196759259255</c:v>
                </c:pt>
                <c:pt idx="768">
                  <c:v>0.63480557870370369</c:v>
                </c:pt>
                <c:pt idx="769">
                  <c:v>0.63480931712962962</c:v>
                </c:pt>
                <c:pt idx="770">
                  <c:v>0.63481322916666671</c:v>
                </c:pt>
                <c:pt idx="771">
                  <c:v>0.6348170486111111</c:v>
                </c:pt>
                <c:pt idx="772">
                  <c:v>0.63482089120370377</c:v>
                </c:pt>
                <c:pt idx="773">
                  <c:v>0.63482483796296296</c:v>
                </c:pt>
                <c:pt idx="774">
                  <c:v>0.63482866898148149</c:v>
                </c:pt>
                <c:pt idx="775">
                  <c:v>0.63483438657407409</c:v>
                </c:pt>
                <c:pt idx="776">
                  <c:v>0.63483822916666666</c:v>
                </c:pt>
                <c:pt idx="777">
                  <c:v>0.63484221064814816</c:v>
                </c:pt>
                <c:pt idx="778">
                  <c:v>0.63484604166666669</c:v>
                </c:pt>
                <c:pt idx="779">
                  <c:v>0.63484978009259263</c:v>
                </c:pt>
                <c:pt idx="780">
                  <c:v>0.63485349537037039</c:v>
                </c:pt>
                <c:pt idx="781">
                  <c:v>0.63485718749999998</c:v>
                </c:pt>
                <c:pt idx="782">
                  <c:v>0.63486077546296293</c:v>
                </c:pt>
                <c:pt idx="783">
                  <c:v>0.63486438657407407</c:v>
                </c:pt>
                <c:pt idx="784">
                  <c:v>0.63486814814814818</c:v>
                </c:pt>
                <c:pt idx="785">
                  <c:v>0.63487201388888892</c:v>
                </c:pt>
                <c:pt idx="786">
                  <c:v>0.6348757986111111</c:v>
                </c:pt>
                <c:pt idx="787">
                  <c:v>0.63487962962962963</c:v>
                </c:pt>
                <c:pt idx="788">
                  <c:v>0.6348835995370371</c:v>
                </c:pt>
                <c:pt idx="789">
                  <c:v>0.6348873611111111</c:v>
                </c:pt>
                <c:pt idx="790">
                  <c:v>0.63489120370370367</c:v>
                </c:pt>
                <c:pt idx="791">
                  <c:v>0.63489512731481479</c:v>
                </c:pt>
                <c:pt idx="792">
                  <c:v>0.6348988888888889</c:v>
                </c:pt>
                <c:pt idx="793">
                  <c:v>0.63490275462962964</c:v>
                </c:pt>
                <c:pt idx="794">
                  <c:v>0.63490667824074076</c:v>
                </c:pt>
                <c:pt idx="795">
                  <c:v>0.63491043981481476</c:v>
                </c:pt>
                <c:pt idx="796">
                  <c:v>0.63491401620370369</c:v>
                </c:pt>
                <c:pt idx="797">
                  <c:v>0.63491768518518521</c:v>
                </c:pt>
                <c:pt idx="798">
                  <c:v>0.63492123842592596</c:v>
                </c:pt>
                <c:pt idx="799">
                  <c:v>0.63492478009259257</c:v>
                </c:pt>
                <c:pt idx="800">
                  <c:v>0.63492844907407409</c:v>
                </c:pt>
                <c:pt idx="801">
                  <c:v>0.63493206018518522</c:v>
                </c:pt>
                <c:pt idx="802">
                  <c:v>0.63493563657407404</c:v>
                </c:pt>
                <c:pt idx="803">
                  <c:v>0.63493913194444451</c:v>
                </c:pt>
                <c:pt idx="804">
                  <c:v>0.63494266203703698</c:v>
                </c:pt>
                <c:pt idx="805">
                  <c:v>0.63494635416666667</c:v>
                </c:pt>
                <c:pt idx="806">
                  <c:v>0.63494991898148145</c:v>
                </c:pt>
                <c:pt idx="807">
                  <c:v>0.6349534375</c:v>
                </c:pt>
                <c:pt idx="808">
                  <c:v>0.63495696759259257</c:v>
                </c:pt>
                <c:pt idx="809">
                  <c:v>0.63496120370370368</c:v>
                </c:pt>
                <c:pt idx="810">
                  <c:v>0.63496490740740741</c:v>
                </c:pt>
                <c:pt idx="811">
                  <c:v>0.6349688541666666</c:v>
                </c:pt>
                <c:pt idx="812">
                  <c:v>0.6349725810185185</c:v>
                </c:pt>
                <c:pt idx="813">
                  <c:v>0.63497634259259261</c:v>
                </c:pt>
                <c:pt idx="814">
                  <c:v>0.63498004629629634</c:v>
                </c:pt>
                <c:pt idx="815">
                  <c:v>0.63498390046296294</c:v>
                </c:pt>
                <c:pt idx="816">
                  <c:v>0.63498777777777782</c:v>
                </c:pt>
                <c:pt idx="817">
                  <c:v>0.63499149305555558</c:v>
                </c:pt>
                <c:pt idx="818">
                  <c:v>0.63499525462962969</c:v>
                </c:pt>
                <c:pt idx="819">
                  <c:v>0.63499901620370369</c:v>
                </c:pt>
                <c:pt idx="820">
                  <c:v>0.63500278935185184</c:v>
                </c:pt>
                <c:pt idx="821">
                  <c:v>0.63500651620370363</c:v>
                </c:pt>
                <c:pt idx="822">
                  <c:v>0.63501048611111111</c:v>
                </c:pt>
                <c:pt idx="823">
                  <c:v>0.63501418981481483</c:v>
                </c:pt>
                <c:pt idx="824">
                  <c:v>0.63501774305555558</c:v>
                </c:pt>
                <c:pt idx="825">
                  <c:v>0.6350214120370371</c:v>
                </c:pt>
                <c:pt idx="826">
                  <c:v>0.63502495370370371</c:v>
                </c:pt>
                <c:pt idx="827">
                  <c:v>0.63502851851851849</c:v>
                </c:pt>
                <c:pt idx="828">
                  <c:v>0.63503210648148145</c:v>
                </c:pt>
                <c:pt idx="829">
                  <c:v>0.6350358796296296</c:v>
                </c:pt>
                <c:pt idx="830">
                  <c:v>0.63503990740740746</c:v>
                </c:pt>
                <c:pt idx="831">
                  <c:v>0.63504369212962963</c:v>
                </c:pt>
                <c:pt idx="832">
                  <c:v>0.63504738425925933</c:v>
                </c:pt>
                <c:pt idx="833">
                  <c:v>0.63505121527777775</c:v>
                </c:pt>
                <c:pt idx="834">
                  <c:v>0.63505501157407407</c:v>
                </c:pt>
                <c:pt idx="835">
                  <c:v>0.6350587152777778</c:v>
                </c:pt>
                <c:pt idx="836">
                  <c:v>0.63506258101851853</c:v>
                </c:pt>
                <c:pt idx="837">
                  <c:v>0.63506643518518524</c:v>
                </c:pt>
                <c:pt idx="838">
                  <c:v>0.63507032407407404</c:v>
                </c:pt>
                <c:pt idx="839">
                  <c:v>0.63507427083333334</c:v>
                </c:pt>
                <c:pt idx="840">
                  <c:v>0.63507797453703707</c:v>
                </c:pt>
                <c:pt idx="841">
                  <c:v>0.63508152777777782</c:v>
                </c:pt>
                <c:pt idx="842">
                  <c:v>0.63508525462962961</c:v>
                </c:pt>
                <c:pt idx="843">
                  <c:v>0.63508880787037036</c:v>
                </c:pt>
                <c:pt idx="844">
                  <c:v>0.63509233796296294</c:v>
                </c:pt>
                <c:pt idx="845">
                  <c:v>0.63509625000000003</c:v>
                </c:pt>
                <c:pt idx="846">
                  <c:v>0.63510011574074077</c:v>
                </c:pt>
                <c:pt idx="847">
                  <c:v>0.63510393518518515</c:v>
                </c:pt>
                <c:pt idx="848">
                  <c:v>0.63510792824074069</c:v>
                </c:pt>
                <c:pt idx="849">
                  <c:v>0.63511173611111105</c:v>
                </c:pt>
                <c:pt idx="850">
                  <c:v>0.63511554398148151</c:v>
                </c:pt>
                <c:pt idx="851">
                  <c:v>0.63511939814814811</c:v>
                </c:pt>
                <c:pt idx="852">
                  <c:v>0.63512327546296299</c:v>
                </c:pt>
                <c:pt idx="853">
                  <c:v>0.63512700231481478</c:v>
                </c:pt>
                <c:pt idx="854">
                  <c:v>0.63513091435185187</c:v>
                </c:pt>
                <c:pt idx="855">
                  <c:v>0.6351347453703704</c:v>
                </c:pt>
                <c:pt idx="856">
                  <c:v>0.63513829861111104</c:v>
                </c:pt>
                <c:pt idx="857">
                  <c:v>0.63514185185185179</c:v>
                </c:pt>
                <c:pt idx="858">
                  <c:v>0.63514538194444448</c:v>
                </c:pt>
                <c:pt idx="859">
                  <c:v>0.63514906250000003</c:v>
                </c:pt>
                <c:pt idx="860">
                  <c:v>0.63515267361111116</c:v>
                </c:pt>
                <c:pt idx="861">
                  <c:v>0.63515621527777777</c:v>
                </c:pt>
                <c:pt idx="862">
                  <c:v>0.63515993055555553</c:v>
                </c:pt>
                <c:pt idx="863">
                  <c:v>0.63516353009259252</c:v>
                </c:pt>
                <c:pt idx="864">
                  <c:v>0.63516708333333327</c:v>
                </c:pt>
                <c:pt idx="865">
                  <c:v>0.63517061342592596</c:v>
                </c:pt>
                <c:pt idx="866">
                  <c:v>0.63517415509259256</c:v>
                </c:pt>
                <c:pt idx="867">
                  <c:v>0.63517784722222226</c:v>
                </c:pt>
                <c:pt idx="868">
                  <c:v>0.63518141203703704</c:v>
                </c:pt>
                <c:pt idx="869">
                  <c:v>0.63518524305555557</c:v>
                </c:pt>
                <c:pt idx="870">
                  <c:v>0.63518931712962956</c:v>
                </c:pt>
                <c:pt idx="871">
                  <c:v>0.63519309027777771</c:v>
                </c:pt>
                <c:pt idx="872">
                  <c:v>0.63519685185185182</c:v>
                </c:pt>
                <c:pt idx="873">
                  <c:v>0.63520077546296294</c:v>
                </c:pt>
                <c:pt idx="874">
                  <c:v>0.6352044907407407</c:v>
                </c:pt>
                <c:pt idx="875">
                  <c:v>0.63520832175925923</c:v>
                </c:pt>
                <c:pt idx="876">
                  <c:v>0.63521241898148151</c:v>
                </c:pt>
                <c:pt idx="877">
                  <c:v>0.63521641203703705</c:v>
                </c:pt>
                <c:pt idx="878">
                  <c:v>0.63522037037037038</c:v>
                </c:pt>
                <c:pt idx="879">
                  <c:v>0.6352244212962963</c:v>
                </c:pt>
                <c:pt idx="880">
                  <c:v>0.63522837962962964</c:v>
                </c:pt>
                <c:pt idx="881">
                  <c:v>0.63523224537037037</c:v>
                </c:pt>
                <c:pt idx="882">
                  <c:v>0.63523628472222227</c:v>
                </c:pt>
                <c:pt idx="883">
                  <c:v>0.63524012731481483</c:v>
                </c:pt>
                <c:pt idx="884">
                  <c:v>0.63524380787037038</c:v>
                </c:pt>
                <c:pt idx="885">
                  <c:v>0.63524759259259256</c:v>
                </c:pt>
                <c:pt idx="886">
                  <c:v>0.63525116898148148</c:v>
                </c:pt>
                <c:pt idx="887">
                  <c:v>0.63525469907407406</c:v>
                </c:pt>
                <c:pt idx="888">
                  <c:v>0.63525853009259259</c:v>
                </c:pt>
                <c:pt idx="889">
                  <c:v>0.6352622916666667</c:v>
                </c:pt>
                <c:pt idx="890">
                  <c:v>0.63526612268518512</c:v>
                </c:pt>
                <c:pt idx="891">
                  <c:v>0.63527017361111116</c:v>
                </c:pt>
                <c:pt idx="892">
                  <c:v>0.63527392361111112</c:v>
                </c:pt>
                <c:pt idx="893">
                  <c:v>0.63527775462962965</c:v>
                </c:pt>
                <c:pt idx="894">
                  <c:v>0.63528171296296299</c:v>
                </c:pt>
                <c:pt idx="895">
                  <c:v>0.63528546296296295</c:v>
                </c:pt>
                <c:pt idx="896">
                  <c:v>0.63528929398148148</c:v>
                </c:pt>
                <c:pt idx="897">
                  <c:v>0.63529319444444443</c:v>
                </c:pt>
                <c:pt idx="898">
                  <c:v>0.63529702546296296</c:v>
                </c:pt>
                <c:pt idx="899">
                  <c:v>0.63530094907407408</c:v>
                </c:pt>
                <c:pt idx="900">
                  <c:v>0.6353046180555556</c:v>
                </c:pt>
                <c:pt idx="901">
                  <c:v>0.63530821759259259</c:v>
                </c:pt>
                <c:pt idx="902">
                  <c:v>0.63531182870370373</c:v>
                </c:pt>
                <c:pt idx="903">
                  <c:v>0.63531542824074072</c:v>
                </c:pt>
                <c:pt idx="904">
                  <c:v>0.63531902777777771</c:v>
                </c:pt>
                <c:pt idx="905">
                  <c:v>0.6353230671296296</c:v>
                </c:pt>
                <c:pt idx="906">
                  <c:v>0.63532687499999996</c:v>
                </c:pt>
                <c:pt idx="907">
                  <c:v>0.63533075231481484</c:v>
                </c:pt>
                <c:pt idx="908">
                  <c:v>0.63533465277777779</c:v>
                </c:pt>
                <c:pt idx="909">
                  <c:v>0.63533851851851852</c:v>
                </c:pt>
                <c:pt idx="910">
                  <c:v>0.63534225694444446</c:v>
                </c:pt>
                <c:pt idx="911">
                  <c:v>0.6353464699074074</c:v>
                </c:pt>
                <c:pt idx="912">
                  <c:v>0.63535026620370372</c:v>
                </c:pt>
                <c:pt idx="913">
                  <c:v>0.63535414351851849</c:v>
                </c:pt>
                <c:pt idx="914">
                  <c:v>0.63535810185185182</c:v>
                </c:pt>
                <c:pt idx="915">
                  <c:v>0.63536192129629632</c:v>
                </c:pt>
                <c:pt idx="916">
                  <c:v>0.63536565972222225</c:v>
                </c:pt>
                <c:pt idx="917">
                  <c:v>0.63536932870370377</c:v>
                </c:pt>
                <c:pt idx="918">
                  <c:v>0.63537287037037038</c:v>
                </c:pt>
                <c:pt idx="919">
                  <c:v>0.63537648148148151</c:v>
                </c:pt>
                <c:pt idx="920">
                  <c:v>0.63538016203703707</c:v>
                </c:pt>
                <c:pt idx="921">
                  <c:v>0.63538373842592588</c:v>
                </c:pt>
                <c:pt idx="922">
                  <c:v>0.63538732638888884</c:v>
                </c:pt>
                <c:pt idx="923">
                  <c:v>0.63539092592592594</c:v>
                </c:pt>
                <c:pt idx="924">
                  <c:v>0.63539452546296293</c:v>
                </c:pt>
                <c:pt idx="925">
                  <c:v>0.63539824074074069</c:v>
                </c:pt>
                <c:pt idx="926">
                  <c:v>0.63540181712962962</c:v>
                </c:pt>
                <c:pt idx="927">
                  <c:v>0.63540539351851855</c:v>
                </c:pt>
                <c:pt idx="928">
                  <c:v>0.63540927083333332</c:v>
                </c:pt>
                <c:pt idx="929">
                  <c:v>0.63541306712962964</c:v>
                </c:pt>
                <c:pt idx="930">
                  <c:v>0.63541688657407402</c:v>
                </c:pt>
                <c:pt idx="931">
                  <c:v>0.63542122685185187</c:v>
                </c:pt>
                <c:pt idx="932">
                  <c:v>0.63542508101851858</c:v>
                </c:pt>
                <c:pt idx="933">
                  <c:v>0.63542895833333335</c:v>
                </c:pt>
                <c:pt idx="934">
                  <c:v>0.63543300925925927</c:v>
                </c:pt>
                <c:pt idx="935">
                  <c:v>0.63543687500000001</c:v>
                </c:pt>
                <c:pt idx="936">
                  <c:v>0.63544064814814816</c:v>
                </c:pt>
                <c:pt idx="937">
                  <c:v>0.63544456018518514</c:v>
                </c:pt>
                <c:pt idx="938">
                  <c:v>0.63544841435185184</c:v>
                </c:pt>
                <c:pt idx="939">
                  <c:v>0.63545221064814816</c:v>
                </c:pt>
                <c:pt idx="940">
                  <c:v>0.63545619212962967</c:v>
                </c:pt>
                <c:pt idx="941">
                  <c:v>0.6354600578703703</c:v>
                </c:pt>
                <c:pt idx="942">
                  <c:v>0.63546388888888894</c:v>
                </c:pt>
                <c:pt idx="943">
                  <c:v>0.63546767361111112</c:v>
                </c:pt>
                <c:pt idx="944">
                  <c:v>0.63547133101851849</c:v>
                </c:pt>
                <c:pt idx="945">
                  <c:v>0.63547494212962963</c:v>
                </c:pt>
                <c:pt idx="946">
                  <c:v>0.63547873842592595</c:v>
                </c:pt>
                <c:pt idx="947">
                  <c:v>0.63548240740740736</c:v>
                </c:pt>
                <c:pt idx="948">
                  <c:v>0.63548627314814821</c:v>
                </c:pt>
                <c:pt idx="949">
                  <c:v>0.6354902546296296</c:v>
                </c:pt>
                <c:pt idx="950">
                  <c:v>0.63549427083333332</c:v>
                </c:pt>
                <c:pt idx="951">
                  <c:v>0.63549809027777771</c:v>
                </c:pt>
                <c:pt idx="952">
                  <c:v>0.63550209490740739</c:v>
                </c:pt>
                <c:pt idx="953">
                  <c:v>0.63550597222222216</c:v>
                </c:pt>
                <c:pt idx="954">
                  <c:v>0.63550986111111107</c:v>
                </c:pt>
                <c:pt idx="955">
                  <c:v>0.63551400462962959</c:v>
                </c:pt>
                <c:pt idx="956">
                  <c:v>0.63551789351851851</c:v>
                </c:pt>
                <c:pt idx="957">
                  <c:v>0.63552195601851846</c:v>
                </c:pt>
                <c:pt idx="958">
                  <c:v>0.63552615740740748</c:v>
                </c:pt>
                <c:pt idx="959">
                  <c:v>0.63553021990740743</c:v>
                </c:pt>
                <c:pt idx="960">
                  <c:v>0.63553409722222221</c:v>
                </c:pt>
                <c:pt idx="961">
                  <c:v>0.63553773148148152</c:v>
                </c:pt>
                <c:pt idx="962">
                  <c:v>0.63554136574074072</c:v>
                </c:pt>
                <c:pt idx="963">
                  <c:v>0.63554516203703704</c:v>
                </c:pt>
                <c:pt idx="964">
                  <c:v>0.63554914351851854</c:v>
                </c:pt>
                <c:pt idx="965">
                  <c:v>0.63555306712962956</c:v>
                </c:pt>
                <c:pt idx="966">
                  <c:v>0.63555687500000002</c:v>
                </c:pt>
                <c:pt idx="967">
                  <c:v>0.63556087962962959</c:v>
                </c:pt>
                <c:pt idx="968">
                  <c:v>0.63556487268518513</c:v>
                </c:pt>
                <c:pt idx="969">
                  <c:v>0.63556875000000002</c:v>
                </c:pt>
                <c:pt idx="970">
                  <c:v>0.63557261574074075</c:v>
                </c:pt>
                <c:pt idx="971">
                  <c:v>0.63557657407407409</c:v>
                </c:pt>
                <c:pt idx="972">
                  <c:v>0.63558050925925924</c:v>
                </c:pt>
                <c:pt idx="973">
                  <c:v>0.63558440972222219</c:v>
                </c:pt>
                <c:pt idx="974">
                  <c:v>0.63558837962962966</c:v>
                </c:pt>
                <c:pt idx="975">
                  <c:v>0.63559204861111118</c:v>
                </c:pt>
                <c:pt idx="976">
                  <c:v>0.63559570601851856</c:v>
                </c:pt>
                <c:pt idx="977">
                  <c:v>0.63559938657407411</c:v>
                </c:pt>
                <c:pt idx="978">
                  <c:v>0.63560304398148149</c:v>
                </c:pt>
                <c:pt idx="979">
                  <c:v>0.63560675925925925</c:v>
                </c:pt>
                <c:pt idx="980">
                  <c:v>0.63561042824074077</c:v>
                </c:pt>
                <c:pt idx="981">
                  <c:v>0.63561407407407411</c:v>
                </c:pt>
                <c:pt idx="982">
                  <c:v>0.63561791666666667</c:v>
                </c:pt>
                <c:pt idx="983">
                  <c:v>0.63562157407407405</c:v>
                </c:pt>
                <c:pt idx="984">
                  <c:v>0.63562521990740739</c:v>
                </c:pt>
                <c:pt idx="985">
                  <c:v>0.63562896990740747</c:v>
                </c:pt>
                <c:pt idx="986">
                  <c:v>0.6356326157407407</c:v>
                </c:pt>
                <c:pt idx="987">
                  <c:v>0.6356364351851852</c:v>
                </c:pt>
                <c:pt idx="988">
                  <c:v>0.63564039351851853</c:v>
                </c:pt>
                <c:pt idx="989">
                  <c:v>0.6356442708333333</c:v>
                </c:pt>
                <c:pt idx="990">
                  <c:v>0.63564812500000001</c:v>
                </c:pt>
                <c:pt idx="991">
                  <c:v>0.63565219907407411</c:v>
                </c:pt>
                <c:pt idx="992">
                  <c:v>0.63565771990740738</c:v>
                </c:pt>
                <c:pt idx="993">
                  <c:v>0.63566155092592591</c:v>
                </c:pt>
                <c:pt idx="994">
                  <c:v>0.63566535879629626</c:v>
                </c:pt>
                <c:pt idx="995">
                  <c:v>0.63566936342592595</c:v>
                </c:pt>
                <c:pt idx="996">
                  <c:v>0.63567314814814813</c:v>
                </c:pt>
                <c:pt idx="997">
                  <c:v>0.63567695601851859</c:v>
                </c:pt>
                <c:pt idx="998">
                  <c:v>0.6356808796296296</c:v>
                </c:pt>
                <c:pt idx="999">
                  <c:v>0.63568472222222228</c:v>
                </c:pt>
                <c:pt idx="1000">
                  <c:v>0.63568853009259263</c:v>
                </c:pt>
                <c:pt idx="1001">
                  <c:v>0.63569239583333337</c:v>
                </c:pt>
                <c:pt idx="1002">
                  <c:v>0.63569599537037036</c:v>
                </c:pt>
                <c:pt idx="1003">
                  <c:v>0.63569960648148149</c:v>
                </c:pt>
                <c:pt idx="1004">
                  <c:v>0.63570319444444445</c:v>
                </c:pt>
                <c:pt idx="1005">
                  <c:v>0.63570677083333338</c:v>
                </c:pt>
                <c:pt idx="1006">
                  <c:v>0.63571072916666671</c:v>
                </c:pt>
                <c:pt idx="1007">
                  <c:v>0.63571452546296292</c:v>
                </c:pt>
                <c:pt idx="1008">
                  <c:v>0.63571837962962963</c:v>
                </c:pt>
                <c:pt idx="1009">
                  <c:v>0.63572230324074075</c:v>
                </c:pt>
                <c:pt idx="1010">
                  <c:v>0.63572615740740746</c:v>
                </c:pt>
                <c:pt idx="1011">
                  <c:v>0.63572991898148146</c:v>
                </c:pt>
                <c:pt idx="1012">
                  <c:v>0.63573393518518517</c:v>
                </c:pt>
                <c:pt idx="1013">
                  <c:v>0.63573781250000005</c:v>
                </c:pt>
                <c:pt idx="1014">
                  <c:v>0.63574155092592599</c:v>
                </c:pt>
                <c:pt idx="1015">
                  <c:v>0.63574567129629633</c:v>
                </c:pt>
                <c:pt idx="1016">
                  <c:v>0.63574945601851851</c:v>
                </c:pt>
                <c:pt idx="1017">
                  <c:v>0.63575339120370378</c:v>
                </c:pt>
                <c:pt idx="1018">
                  <c:v>0.63575707175925922</c:v>
                </c:pt>
                <c:pt idx="1019">
                  <c:v>0.63576070601851853</c:v>
                </c:pt>
                <c:pt idx="1020">
                  <c:v>0.63576434027777784</c:v>
                </c:pt>
                <c:pt idx="1021">
                  <c:v>0.63576812500000002</c:v>
                </c:pt>
                <c:pt idx="1022">
                  <c:v>0.63577206018518517</c:v>
                </c:pt>
                <c:pt idx="1023">
                  <c:v>0.63577587962962967</c:v>
                </c:pt>
                <c:pt idx="1024">
                  <c:v>0.63578001157407404</c:v>
                </c:pt>
                <c:pt idx="1025">
                  <c:v>0.6357838194444444</c:v>
                </c:pt>
                <c:pt idx="1026">
                  <c:v>0.63578770833333331</c:v>
                </c:pt>
                <c:pt idx="1027">
                  <c:v>0.63579173611111106</c:v>
                </c:pt>
                <c:pt idx="1028">
                  <c:v>0.63579559027777777</c:v>
                </c:pt>
                <c:pt idx="1029">
                  <c:v>0.63579938657407409</c:v>
                </c:pt>
                <c:pt idx="1030">
                  <c:v>0.63580351851851857</c:v>
                </c:pt>
                <c:pt idx="1031">
                  <c:v>0.63580741898148141</c:v>
                </c:pt>
                <c:pt idx="1032">
                  <c:v>0.63581129629629629</c:v>
                </c:pt>
                <c:pt idx="1033">
                  <c:v>0.63581511574074068</c:v>
                </c:pt>
                <c:pt idx="1034">
                  <c:v>0.63581874999999999</c:v>
                </c:pt>
                <c:pt idx="1035">
                  <c:v>0.63582177083333336</c:v>
                </c:pt>
                <c:pt idx="1036">
                  <c:v>0.63582556712962968</c:v>
                </c:pt>
                <c:pt idx="1037">
                  <c:v>0.63582921296296291</c:v>
                </c:pt>
                <c:pt idx="1038">
                  <c:v>0.63583284722222222</c:v>
                </c:pt>
                <c:pt idx="1039">
                  <c:v>0.63583645833333335</c:v>
                </c:pt>
                <c:pt idx="1040">
                  <c:v>0.6358401041666667</c:v>
                </c:pt>
                <c:pt idx="1041">
                  <c:v>0.63584385416666667</c:v>
                </c:pt>
                <c:pt idx="1042">
                  <c:v>0.6358474652777778</c:v>
                </c:pt>
                <c:pt idx="1043">
                  <c:v>0.63585108796296297</c:v>
                </c:pt>
                <c:pt idx="1044">
                  <c:v>0.63585486111111111</c:v>
                </c:pt>
                <c:pt idx="1045">
                  <c:v>0.63585851851851849</c:v>
                </c:pt>
                <c:pt idx="1046">
                  <c:v>0.63586234953703702</c:v>
                </c:pt>
                <c:pt idx="1047">
                  <c:v>0.63586637731481488</c:v>
                </c:pt>
                <c:pt idx="1048">
                  <c:v>0.63587024305555551</c:v>
                </c:pt>
                <c:pt idx="1049">
                  <c:v>0.63587414351851856</c:v>
                </c:pt>
                <c:pt idx="1050">
                  <c:v>0.6358781018518519</c:v>
                </c:pt>
                <c:pt idx="1051">
                  <c:v>0.63588201388888888</c:v>
                </c:pt>
                <c:pt idx="1052">
                  <c:v>0.63588583333333337</c:v>
                </c:pt>
                <c:pt idx="1053">
                  <c:v>0.63588986111111112</c:v>
                </c:pt>
                <c:pt idx="1054">
                  <c:v>0.63589370370370368</c:v>
                </c:pt>
                <c:pt idx="1055">
                  <c:v>0.63589755787037039</c:v>
                </c:pt>
                <c:pt idx="1056">
                  <c:v>0.63590158564814814</c:v>
                </c:pt>
                <c:pt idx="1057">
                  <c:v>0.63590547453703705</c:v>
                </c:pt>
                <c:pt idx="1058">
                  <c:v>0.63590929398148155</c:v>
                </c:pt>
                <c:pt idx="1059">
                  <c:v>0.63591329861111112</c:v>
                </c:pt>
                <c:pt idx="1060">
                  <c:v>0.63591710648148148</c:v>
                </c:pt>
                <c:pt idx="1061">
                  <c:v>0.63592015046296291</c:v>
                </c:pt>
                <c:pt idx="1062">
                  <c:v>0.63592392361111105</c:v>
                </c:pt>
                <c:pt idx="1063">
                  <c:v>0.63592758101851854</c:v>
                </c:pt>
                <c:pt idx="1064">
                  <c:v>0.63593122685185188</c:v>
                </c:pt>
                <c:pt idx="1065">
                  <c:v>0.63593490740740743</c:v>
                </c:pt>
                <c:pt idx="1066">
                  <c:v>0.63593878472222221</c:v>
                </c:pt>
                <c:pt idx="1067">
                  <c:v>0.6359428240740741</c:v>
                </c:pt>
                <c:pt idx="1068">
                  <c:v>0.63594662037037042</c:v>
                </c:pt>
                <c:pt idx="1069">
                  <c:v>0.63595041666666663</c:v>
                </c:pt>
                <c:pt idx="1070">
                  <c:v>0.63595430555555554</c:v>
                </c:pt>
                <c:pt idx="1071">
                  <c:v>0.63595807870370369</c:v>
                </c:pt>
                <c:pt idx="1072">
                  <c:v>0.63596194444444443</c:v>
                </c:pt>
                <c:pt idx="1073">
                  <c:v>0.63596583333333334</c:v>
                </c:pt>
                <c:pt idx="1074">
                  <c:v>0.63596959490740745</c:v>
                </c:pt>
                <c:pt idx="1075">
                  <c:v>0.63597341435185184</c:v>
                </c:pt>
                <c:pt idx="1076">
                  <c:v>0.63597739583333335</c:v>
                </c:pt>
                <c:pt idx="1077">
                  <c:v>0.63598113425925928</c:v>
                </c:pt>
                <c:pt idx="1078">
                  <c:v>0.63598476851851848</c:v>
                </c:pt>
                <c:pt idx="1079">
                  <c:v>0.63598849537037039</c:v>
                </c:pt>
                <c:pt idx="1080">
                  <c:v>0.63599210648148141</c:v>
                </c:pt>
                <c:pt idx="1081">
                  <c:v>0.63599574074074072</c:v>
                </c:pt>
                <c:pt idx="1082">
                  <c:v>0.63599964120370367</c:v>
                </c:pt>
                <c:pt idx="1083">
                  <c:v>0.63600343749999999</c:v>
                </c:pt>
                <c:pt idx="1084">
                  <c:v>0.63600715277777775</c:v>
                </c:pt>
                <c:pt idx="1085">
                  <c:v>0.63601109953703705</c:v>
                </c:pt>
                <c:pt idx="1086">
                  <c:v>0.63601491898148155</c:v>
                </c:pt>
                <c:pt idx="1087">
                  <c:v>0.63601864583333334</c:v>
                </c:pt>
                <c:pt idx="1088">
                  <c:v>0.6360226157407407</c:v>
                </c:pt>
                <c:pt idx="1089">
                  <c:v>0.63602640046296299</c:v>
                </c:pt>
                <c:pt idx="1090">
                  <c:v>0.63603018518518517</c:v>
                </c:pt>
                <c:pt idx="1091">
                  <c:v>0.63603421296296292</c:v>
                </c:pt>
                <c:pt idx="1092">
                  <c:v>0.63603802083333327</c:v>
                </c:pt>
                <c:pt idx="1093">
                  <c:v>0.63604158564814817</c:v>
                </c:pt>
                <c:pt idx="1094">
                  <c:v>0.63604524305555554</c:v>
                </c:pt>
                <c:pt idx="1095">
                  <c:v>0.63604890046296292</c:v>
                </c:pt>
                <c:pt idx="1096">
                  <c:v>0.63605253472222223</c:v>
                </c:pt>
                <c:pt idx="1097">
                  <c:v>0.63605608796296298</c:v>
                </c:pt>
                <c:pt idx="1098">
                  <c:v>0.63605968749999997</c:v>
                </c:pt>
                <c:pt idx="1099">
                  <c:v>0.63606347222222226</c:v>
                </c:pt>
                <c:pt idx="1100">
                  <c:v>0.63606710648148146</c:v>
                </c:pt>
                <c:pt idx="1101">
                  <c:v>0.63607071759259259</c:v>
                </c:pt>
                <c:pt idx="1102">
                  <c:v>0.63607445601851853</c:v>
                </c:pt>
                <c:pt idx="1103">
                  <c:v>0.63607805555555552</c:v>
                </c:pt>
                <c:pt idx="1104">
                  <c:v>0.63608163194444445</c:v>
                </c:pt>
                <c:pt idx="1105">
                  <c:v>0.63608520833333337</c:v>
                </c:pt>
                <c:pt idx="1106">
                  <c:v>0.63608898148148152</c:v>
                </c:pt>
                <c:pt idx="1107">
                  <c:v>0.6360927662037037</c:v>
                </c:pt>
                <c:pt idx="1108">
                  <c:v>0.63609657407407405</c:v>
                </c:pt>
                <c:pt idx="1109">
                  <c:v>0.63610027777777778</c:v>
                </c:pt>
                <c:pt idx="1110">
                  <c:v>0.63610425925925929</c:v>
                </c:pt>
                <c:pt idx="1111">
                  <c:v>0.63610813657407406</c:v>
                </c:pt>
                <c:pt idx="1112">
                  <c:v>0.63611194444444441</c:v>
                </c:pt>
                <c:pt idx="1113">
                  <c:v>0.63611591435185189</c:v>
                </c:pt>
                <c:pt idx="1114">
                  <c:v>0.63611981481481483</c:v>
                </c:pt>
                <c:pt idx="1115">
                  <c:v>0.63612371527777778</c:v>
                </c:pt>
                <c:pt idx="1116">
                  <c:v>0.6361276388888889</c:v>
                </c:pt>
                <c:pt idx="1117">
                  <c:v>0.63613143518518511</c:v>
                </c:pt>
                <c:pt idx="1118">
                  <c:v>0.63613532407407403</c:v>
                </c:pt>
                <c:pt idx="1119">
                  <c:v>0.63613917824074073</c:v>
                </c:pt>
                <c:pt idx="1120">
                  <c:v>0.63614303240740744</c:v>
                </c:pt>
                <c:pt idx="1121">
                  <c:v>0.63614665509259261</c:v>
                </c:pt>
                <c:pt idx="1122">
                  <c:v>0.63615040509259257</c:v>
                </c:pt>
                <c:pt idx="1123">
                  <c:v>0.63615402777777774</c:v>
                </c:pt>
                <c:pt idx="1124">
                  <c:v>0.63615765046296302</c:v>
                </c:pt>
                <c:pt idx="1125">
                  <c:v>0.63616155092592586</c:v>
                </c:pt>
                <c:pt idx="1126">
                  <c:v>0.63616552083333333</c:v>
                </c:pt>
                <c:pt idx="1127">
                  <c:v>0.63616931712962965</c:v>
                </c:pt>
                <c:pt idx="1128">
                  <c:v>0.63617333333333337</c:v>
                </c:pt>
                <c:pt idx="1129">
                  <c:v>0.63617719907407411</c:v>
                </c:pt>
                <c:pt idx="1130">
                  <c:v>0.63618109953703705</c:v>
                </c:pt>
                <c:pt idx="1131">
                  <c:v>0.63618518518518519</c:v>
                </c:pt>
                <c:pt idx="1132">
                  <c:v>0.63618908564814813</c:v>
                </c:pt>
                <c:pt idx="1133">
                  <c:v>0.63619288194444445</c:v>
                </c:pt>
                <c:pt idx="1134">
                  <c:v>0.63619694444444441</c:v>
                </c:pt>
                <c:pt idx="1135">
                  <c:v>0.63620083333333333</c:v>
                </c:pt>
                <c:pt idx="1136">
                  <c:v>0.63620478009259263</c:v>
                </c:pt>
                <c:pt idx="1137">
                  <c:v>0.63620853009259259</c:v>
                </c:pt>
                <c:pt idx="1138">
                  <c:v>0.63621216435185179</c:v>
                </c:pt>
                <c:pt idx="1139">
                  <c:v>0.63621579861111111</c:v>
                </c:pt>
                <c:pt idx="1140">
                  <c:v>0.63621956018518522</c:v>
                </c:pt>
                <c:pt idx="1141">
                  <c:v>0.6362234722222222</c:v>
                </c:pt>
                <c:pt idx="1142">
                  <c:v>0.63622728009259266</c:v>
                </c:pt>
                <c:pt idx="1143">
                  <c:v>0.63623133101851848</c:v>
                </c:pt>
                <c:pt idx="1144">
                  <c:v>0.6362352546296296</c:v>
                </c:pt>
                <c:pt idx="1145">
                  <c:v>0.63623916666666669</c:v>
                </c:pt>
                <c:pt idx="1146">
                  <c:v>0.63624339120370366</c:v>
                </c:pt>
                <c:pt idx="1147">
                  <c:v>0.63624721064814815</c:v>
                </c:pt>
                <c:pt idx="1148">
                  <c:v>0.63625108796296292</c:v>
                </c:pt>
                <c:pt idx="1149">
                  <c:v>0.63625506944444443</c:v>
                </c:pt>
                <c:pt idx="1150">
                  <c:v>0.63625885416666661</c:v>
                </c:pt>
                <c:pt idx="1151">
                  <c:v>0.6362627662037037</c:v>
                </c:pt>
                <c:pt idx="1152">
                  <c:v>0.63626652777777781</c:v>
                </c:pt>
                <c:pt idx="1153">
                  <c:v>0.63627015046296298</c:v>
                </c:pt>
                <c:pt idx="1154">
                  <c:v>0.63627379629629632</c:v>
                </c:pt>
                <c:pt idx="1155">
                  <c:v>0.63627755787037044</c:v>
                </c:pt>
                <c:pt idx="1156">
                  <c:v>0.63628127314814809</c:v>
                </c:pt>
                <c:pt idx="1157">
                  <c:v>0.63628491898148154</c:v>
                </c:pt>
                <c:pt idx="1158">
                  <c:v>0.63628880787037034</c:v>
                </c:pt>
                <c:pt idx="1159">
                  <c:v>0.63629246527777783</c:v>
                </c:pt>
                <c:pt idx="1160">
                  <c:v>0.63629611111111106</c:v>
                </c:pt>
                <c:pt idx="1161">
                  <c:v>0.63629990740740738</c:v>
                </c:pt>
                <c:pt idx="1162">
                  <c:v>0.63630354166666669</c:v>
                </c:pt>
                <c:pt idx="1163">
                  <c:v>0.6363072106481481</c:v>
                </c:pt>
                <c:pt idx="1164">
                  <c:v>0.63631084490740741</c:v>
                </c:pt>
                <c:pt idx="1165">
                  <c:v>0.63631466435185191</c:v>
                </c:pt>
                <c:pt idx="1166">
                  <c:v>0.63631868055555552</c:v>
                </c:pt>
                <c:pt idx="1167">
                  <c:v>0.63632247685185184</c:v>
                </c:pt>
                <c:pt idx="1168">
                  <c:v>0.63632638888888893</c:v>
                </c:pt>
                <c:pt idx="1169">
                  <c:v>0.63633030092592591</c:v>
                </c:pt>
                <c:pt idx="1170">
                  <c:v>0.63633407407407405</c:v>
                </c:pt>
                <c:pt idx="1171">
                  <c:v>0.63633796296296297</c:v>
                </c:pt>
                <c:pt idx="1172">
                  <c:v>0.63634189814814812</c:v>
                </c:pt>
                <c:pt idx="1173">
                  <c:v>0.63634569444444444</c:v>
                </c:pt>
                <c:pt idx="1174">
                  <c:v>0.63634960648148142</c:v>
                </c:pt>
                <c:pt idx="1175">
                  <c:v>0.63635362268518525</c:v>
                </c:pt>
                <c:pt idx="1176">
                  <c:v>0.63635747685185184</c:v>
                </c:pt>
                <c:pt idx="1177">
                  <c:v>0.63636136574074076</c:v>
                </c:pt>
                <c:pt idx="1178">
                  <c:v>0.63636528935185188</c:v>
                </c:pt>
                <c:pt idx="1179">
                  <c:v>0.63636912037037041</c:v>
                </c:pt>
                <c:pt idx="1180">
                  <c:v>0.63637270833333337</c:v>
                </c:pt>
                <c:pt idx="1181">
                  <c:v>0.63637638888888892</c:v>
                </c:pt>
                <c:pt idx="1182">
                  <c:v>0.63638000000000006</c:v>
                </c:pt>
                <c:pt idx="1183">
                  <c:v>0.63638359953703705</c:v>
                </c:pt>
                <c:pt idx="1184">
                  <c:v>0.63638761574074076</c:v>
                </c:pt>
                <c:pt idx="1185">
                  <c:v>0.63639314814814818</c:v>
                </c:pt>
                <c:pt idx="1186">
                  <c:v>0.63639706018518516</c:v>
                </c:pt>
                <c:pt idx="1187">
                  <c:v>0.63640077546296292</c:v>
                </c:pt>
                <c:pt idx="1188">
                  <c:v>0.63640475694444443</c:v>
                </c:pt>
                <c:pt idx="1189">
                  <c:v>0.63640866898148152</c:v>
                </c:pt>
                <c:pt idx="1190">
                  <c:v>0.63641254629629629</c:v>
                </c:pt>
                <c:pt idx="1191">
                  <c:v>0.63641659722222221</c:v>
                </c:pt>
                <c:pt idx="1192">
                  <c:v>0.63642037037037036</c:v>
                </c:pt>
                <c:pt idx="1193">
                  <c:v>0.63642429398148148</c:v>
                </c:pt>
                <c:pt idx="1194">
                  <c:v>0.63642832175925923</c:v>
                </c:pt>
                <c:pt idx="1195">
                  <c:v>0.63643222222222218</c:v>
                </c:pt>
                <c:pt idx="1196">
                  <c:v>0.63643577546296293</c:v>
                </c:pt>
                <c:pt idx="1197">
                  <c:v>0.63643956018518522</c:v>
                </c:pt>
                <c:pt idx="1198">
                  <c:v>0.63644318287037038</c:v>
                </c:pt>
                <c:pt idx="1199">
                  <c:v>0.63644678240740737</c:v>
                </c:pt>
                <c:pt idx="1200">
                  <c:v>0.63645056712962966</c:v>
                </c:pt>
                <c:pt idx="1201">
                  <c:v>0.63645449074074067</c:v>
                </c:pt>
                <c:pt idx="1202">
                  <c:v>0.63645832175925932</c:v>
                </c:pt>
                <c:pt idx="1203">
                  <c:v>0.63646238425925927</c:v>
                </c:pt>
                <c:pt idx="1204">
                  <c:v>0.63646616898148145</c:v>
                </c:pt>
                <c:pt idx="1205">
                  <c:v>0.63646998842592595</c:v>
                </c:pt>
                <c:pt idx="1206">
                  <c:v>0.63647395833333331</c:v>
                </c:pt>
                <c:pt idx="1207">
                  <c:v>0.63647775462962963</c:v>
                </c:pt>
                <c:pt idx="1208">
                  <c:v>0.63648163194444451</c:v>
                </c:pt>
                <c:pt idx="1209">
                  <c:v>0.6364856712962963</c:v>
                </c:pt>
                <c:pt idx="1210">
                  <c:v>0.63648954861111118</c:v>
                </c:pt>
                <c:pt idx="1211">
                  <c:v>0.63649314814814817</c:v>
                </c:pt>
                <c:pt idx="1212">
                  <c:v>0.63649685185185179</c:v>
                </c:pt>
                <c:pt idx="1213">
                  <c:v>0.6365004861111111</c:v>
                </c:pt>
                <c:pt idx="1214">
                  <c:v>0.63650416666666665</c:v>
                </c:pt>
                <c:pt idx="1215">
                  <c:v>0.63650776620370364</c:v>
                </c:pt>
                <c:pt idx="1216">
                  <c:v>0.63651137731481489</c:v>
                </c:pt>
                <c:pt idx="1217">
                  <c:v>0.63651513888888889</c:v>
                </c:pt>
                <c:pt idx="1218">
                  <c:v>0.63651872685185185</c:v>
                </c:pt>
                <c:pt idx="1219">
                  <c:v>0.63652230324074077</c:v>
                </c:pt>
                <c:pt idx="1220">
                  <c:v>0.63652601851851853</c:v>
                </c:pt>
                <c:pt idx="1221">
                  <c:v>0.63652983796296303</c:v>
                </c:pt>
                <c:pt idx="1222">
                  <c:v>0.63653343750000002</c:v>
                </c:pt>
                <c:pt idx="1223">
                  <c:v>0.63653717592592596</c:v>
                </c:pt>
                <c:pt idx="1224">
                  <c:v>0.63654105324074073</c:v>
                </c:pt>
                <c:pt idx="1225">
                  <c:v>0.63654496527777782</c:v>
                </c:pt>
                <c:pt idx="1226">
                  <c:v>0.63654888888888894</c:v>
                </c:pt>
                <c:pt idx="1227">
                  <c:v>0.63655270833333333</c:v>
                </c:pt>
                <c:pt idx="1228">
                  <c:v>0.63655650462962965</c:v>
                </c:pt>
                <c:pt idx="1229">
                  <c:v>0.63656038194444442</c:v>
                </c:pt>
                <c:pt idx="1230">
                  <c:v>0.63656428240740748</c:v>
                </c:pt>
                <c:pt idx="1231">
                  <c:v>0.63656813657407407</c:v>
                </c:pt>
                <c:pt idx="1232">
                  <c:v>0.63657203703703702</c:v>
                </c:pt>
                <c:pt idx="1233">
                  <c:v>0.63657594907407411</c:v>
                </c:pt>
                <c:pt idx="1234">
                  <c:v>0.63657975694444446</c:v>
                </c:pt>
                <c:pt idx="1235">
                  <c:v>0.6365836226851852</c:v>
                </c:pt>
                <c:pt idx="1236">
                  <c:v>0.63658747685185191</c:v>
                </c:pt>
                <c:pt idx="1237">
                  <c:v>0.63659146990740745</c:v>
                </c:pt>
                <c:pt idx="1238">
                  <c:v>0.63659542824074078</c:v>
                </c:pt>
                <c:pt idx="1239">
                  <c:v>0.63659920138888892</c:v>
                </c:pt>
                <c:pt idx="1240">
                  <c:v>0.63660277777777774</c:v>
                </c:pt>
                <c:pt idx="1241">
                  <c:v>0.63660644675925926</c:v>
                </c:pt>
                <c:pt idx="1242">
                  <c:v>0.63661010416666663</c:v>
                </c:pt>
                <c:pt idx="1243">
                  <c:v>0.63661413194444438</c:v>
                </c:pt>
                <c:pt idx="1244">
                  <c:v>0.63661825231481484</c:v>
                </c:pt>
                <c:pt idx="1245">
                  <c:v>0.63662221064814817</c:v>
                </c:pt>
                <c:pt idx="1246">
                  <c:v>0.63662600694444438</c:v>
                </c:pt>
                <c:pt idx="1247">
                  <c:v>0.63662986111111108</c:v>
                </c:pt>
                <c:pt idx="1248">
                  <c:v>0.63663375</c:v>
                </c:pt>
                <c:pt idx="1249">
                  <c:v>0.63663755787037035</c:v>
                </c:pt>
                <c:pt idx="1250">
                  <c:v>0.63664148148148147</c:v>
                </c:pt>
                <c:pt idx="1251">
                  <c:v>0.63664542824074077</c:v>
                </c:pt>
                <c:pt idx="1252">
                  <c:v>0.63664928240740737</c:v>
                </c:pt>
                <c:pt idx="1253">
                  <c:v>0.6366532407407407</c:v>
                </c:pt>
                <c:pt idx="1254">
                  <c:v>0.63665711805555558</c:v>
                </c:pt>
                <c:pt idx="1255">
                  <c:v>0.63666071759259257</c:v>
                </c:pt>
                <c:pt idx="1256">
                  <c:v>0.63666450231481486</c:v>
                </c:pt>
                <c:pt idx="1257">
                  <c:v>0.63666813657407406</c:v>
                </c:pt>
                <c:pt idx="1258">
                  <c:v>0.63667180555555558</c:v>
                </c:pt>
                <c:pt idx="1259">
                  <c:v>0.63667557870370373</c:v>
                </c:pt>
                <c:pt idx="1260">
                  <c:v>0.63667944444444446</c:v>
                </c:pt>
                <c:pt idx="1261">
                  <c:v>0.63668344907407404</c:v>
                </c:pt>
                <c:pt idx="1262">
                  <c:v>0.63668734953703698</c:v>
                </c:pt>
                <c:pt idx="1263">
                  <c:v>0.63669113425925927</c:v>
                </c:pt>
                <c:pt idx="1264">
                  <c:v>0.63669510416666664</c:v>
                </c:pt>
                <c:pt idx="1265">
                  <c:v>0.63669912037037035</c:v>
                </c:pt>
                <c:pt idx="1266">
                  <c:v>0.63670299768518512</c:v>
                </c:pt>
                <c:pt idx="1267">
                  <c:v>0.63670681712962962</c:v>
                </c:pt>
                <c:pt idx="1268">
                  <c:v>0.63671081018518516</c:v>
                </c:pt>
                <c:pt idx="1269">
                  <c:v>0.63671472222222225</c:v>
                </c:pt>
                <c:pt idx="1270">
                  <c:v>0.63671835648148145</c:v>
                </c:pt>
                <c:pt idx="1271">
                  <c:v>0.63672200231481479</c:v>
                </c:pt>
                <c:pt idx="1272">
                  <c:v>0.63672562500000007</c:v>
                </c:pt>
                <c:pt idx="1273">
                  <c:v>0.63672931712962966</c:v>
                </c:pt>
                <c:pt idx="1274">
                  <c:v>0.63673297453703703</c:v>
                </c:pt>
                <c:pt idx="1275">
                  <c:v>0.63673664351851855</c:v>
                </c:pt>
                <c:pt idx="1276">
                  <c:v>0.6367405439814815</c:v>
                </c:pt>
                <c:pt idx="1277">
                  <c:v>0.63674421296296291</c:v>
                </c:pt>
                <c:pt idx="1278">
                  <c:v>0.63674783564814819</c:v>
                </c:pt>
                <c:pt idx="1279">
                  <c:v>0.63675159722222219</c:v>
                </c:pt>
                <c:pt idx="1280">
                  <c:v>0.63675525462962967</c:v>
                </c:pt>
                <c:pt idx="1281">
                  <c:v>0.63675887731481484</c:v>
                </c:pt>
                <c:pt idx="1282">
                  <c:v>0.63676252314814807</c:v>
                </c:pt>
                <c:pt idx="1283">
                  <c:v>0.63676635416666671</c:v>
                </c:pt>
                <c:pt idx="1284">
                  <c:v>0.6367703009259259</c:v>
                </c:pt>
                <c:pt idx="1285">
                  <c:v>0.63677413194444443</c:v>
                </c:pt>
                <c:pt idx="1286">
                  <c:v>0.63677796296296296</c:v>
                </c:pt>
                <c:pt idx="1287">
                  <c:v>0.63678194444444447</c:v>
                </c:pt>
                <c:pt idx="1288">
                  <c:v>0.63678597222222222</c:v>
                </c:pt>
                <c:pt idx="1289">
                  <c:v>0.63678990740740737</c:v>
                </c:pt>
                <c:pt idx="1290">
                  <c:v>0.63679364583333331</c:v>
                </c:pt>
                <c:pt idx="1291">
                  <c:v>0.63679761574074079</c:v>
                </c:pt>
                <c:pt idx="1292">
                  <c:v>0.63680164351851853</c:v>
                </c:pt>
                <c:pt idx="1293">
                  <c:v>0.63680554398148148</c:v>
                </c:pt>
                <c:pt idx="1294">
                  <c:v>0.63680959490740741</c:v>
                </c:pt>
                <c:pt idx="1295">
                  <c:v>0.63681357638888891</c:v>
                </c:pt>
                <c:pt idx="1296">
                  <c:v>0.63681745370370368</c:v>
                </c:pt>
                <c:pt idx="1297">
                  <c:v>0.6368213425925926</c:v>
                </c:pt>
                <c:pt idx="1298">
                  <c:v>0.63682501157407401</c:v>
                </c:pt>
                <c:pt idx="1299">
                  <c:v>0.63682869212962967</c:v>
                </c:pt>
                <c:pt idx="1300">
                  <c:v>0.63683250000000002</c:v>
                </c:pt>
                <c:pt idx="1301">
                  <c:v>0.63683621527777778</c:v>
                </c:pt>
                <c:pt idx="1302">
                  <c:v>0.63684013888888891</c:v>
                </c:pt>
                <c:pt idx="1303">
                  <c:v>0.63684420138888886</c:v>
                </c:pt>
                <c:pt idx="1304">
                  <c:v>0.63684814814814816</c:v>
                </c:pt>
                <c:pt idx="1305">
                  <c:v>0.6368520138888889</c:v>
                </c:pt>
                <c:pt idx="1306">
                  <c:v>0.63685606481481483</c:v>
                </c:pt>
                <c:pt idx="1307">
                  <c:v>0.63686006944444451</c:v>
                </c:pt>
                <c:pt idx="1308">
                  <c:v>0.63686412037037032</c:v>
                </c:pt>
                <c:pt idx="1309">
                  <c:v>0.63686825231481481</c:v>
                </c:pt>
                <c:pt idx="1310">
                  <c:v>0.63687223379629632</c:v>
                </c:pt>
                <c:pt idx="1311">
                  <c:v>0.63687621527777771</c:v>
                </c:pt>
                <c:pt idx="1312">
                  <c:v>0.63688025462962961</c:v>
                </c:pt>
                <c:pt idx="1313">
                  <c:v>0.6368840740740741</c:v>
                </c:pt>
                <c:pt idx="1314">
                  <c:v>0.63688776620370369</c:v>
                </c:pt>
                <c:pt idx="1315">
                  <c:v>0.63689156250000001</c:v>
                </c:pt>
                <c:pt idx="1316">
                  <c:v>0.63689523148148142</c:v>
                </c:pt>
                <c:pt idx="1317">
                  <c:v>0.6368989814814815</c:v>
                </c:pt>
                <c:pt idx="1318">
                  <c:v>0.63690296296296289</c:v>
                </c:pt>
                <c:pt idx="1319">
                  <c:v>0.63690695601851854</c:v>
                </c:pt>
                <c:pt idx="1320">
                  <c:v>0.63691091435185188</c:v>
                </c:pt>
                <c:pt idx="1321">
                  <c:v>0.63691491898148145</c:v>
                </c:pt>
                <c:pt idx="1322">
                  <c:v>0.63691907407407411</c:v>
                </c:pt>
                <c:pt idx="1323">
                  <c:v>0.63692300925925927</c:v>
                </c:pt>
                <c:pt idx="1324">
                  <c:v>0.63692685185185183</c:v>
                </c:pt>
                <c:pt idx="1325">
                  <c:v>0.63693096064814814</c:v>
                </c:pt>
                <c:pt idx="1326">
                  <c:v>0.63693489583333329</c:v>
                </c:pt>
                <c:pt idx="1327">
                  <c:v>0.63693881944444442</c:v>
                </c:pt>
                <c:pt idx="1328">
                  <c:v>0.63694274305555554</c:v>
                </c:pt>
                <c:pt idx="1329">
                  <c:v>0.63694652777777783</c:v>
                </c:pt>
                <c:pt idx="1330">
                  <c:v>0.63695020833333327</c:v>
                </c:pt>
                <c:pt idx="1331">
                  <c:v>0.63695409722222218</c:v>
                </c:pt>
                <c:pt idx="1332">
                  <c:v>0.63695778935185188</c:v>
                </c:pt>
                <c:pt idx="1333">
                  <c:v>0.63696148148148146</c:v>
                </c:pt>
                <c:pt idx="1334">
                  <c:v>0.63696533564814817</c:v>
                </c:pt>
                <c:pt idx="1335">
                  <c:v>0.63696899305555554</c:v>
                </c:pt>
                <c:pt idx="1336">
                  <c:v>0.63697276620370369</c:v>
                </c:pt>
                <c:pt idx="1337">
                  <c:v>0.63697638888888886</c:v>
                </c:pt>
                <c:pt idx="1338">
                  <c:v>0.63698006944444441</c:v>
                </c:pt>
                <c:pt idx="1339">
                  <c:v>0.63698383101851852</c:v>
                </c:pt>
                <c:pt idx="1340">
                  <c:v>0.63698756944444446</c:v>
                </c:pt>
                <c:pt idx="1341">
                  <c:v>0.63699148148148155</c:v>
                </c:pt>
                <c:pt idx="1342">
                  <c:v>0.63699559027777775</c:v>
                </c:pt>
                <c:pt idx="1343">
                  <c:v>0.63699954861111108</c:v>
                </c:pt>
                <c:pt idx="1344">
                  <c:v>0.63700343749999999</c:v>
                </c:pt>
                <c:pt idx="1345">
                  <c:v>0.63700748842592592</c:v>
                </c:pt>
                <c:pt idx="1346">
                  <c:v>0.63701143518518522</c:v>
                </c:pt>
                <c:pt idx="1347">
                  <c:v>0.63701527777777778</c:v>
                </c:pt>
                <c:pt idx="1348">
                  <c:v>0.63701930555555553</c:v>
                </c:pt>
                <c:pt idx="1349">
                  <c:v>0.63702332175925924</c:v>
                </c:pt>
                <c:pt idx="1350">
                  <c:v>0.63702725694444451</c:v>
                </c:pt>
                <c:pt idx="1351">
                  <c:v>0.63703116898148149</c:v>
                </c:pt>
                <c:pt idx="1352">
                  <c:v>0.63703521990740741</c:v>
                </c:pt>
                <c:pt idx="1353">
                  <c:v>0.6370391319444445</c:v>
                </c:pt>
                <c:pt idx="1354">
                  <c:v>0.63704303240740734</c:v>
                </c:pt>
                <c:pt idx="1355">
                  <c:v>0.63704687500000001</c:v>
                </c:pt>
                <c:pt idx="1356">
                  <c:v>0.63705055555555556</c:v>
                </c:pt>
                <c:pt idx="1357">
                  <c:v>0.63705420138888891</c:v>
                </c:pt>
                <c:pt idx="1358">
                  <c:v>0.63705793981481484</c:v>
                </c:pt>
                <c:pt idx="1359">
                  <c:v>0.63706163194444443</c:v>
                </c:pt>
                <c:pt idx="1360">
                  <c:v>0.63706553240740738</c:v>
                </c:pt>
                <c:pt idx="1361">
                  <c:v>0.63706954861111109</c:v>
                </c:pt>
                <c:pt idx="1362">
                  <c:v>0.63707343750000001</c:v>
                </c:pt>
                <c:pt idx="1363">
                  <c:v>0.63707728009259257</c:v>
                </c:pt>
                <c:pt idx="1364">
                  <c:v>0.63708127314814822</c:v>
                </c:pt>
                <c:pt idx="1365">
                  <c:v>0.63708515046296299</c:v>
                </c:pt>
                <c:pt idx="1366">
                  <c:v>0.63709092592592598</c:v>
                </c:pt>
                <c:pt idx="1367">
                  <c:v>0.63709481481481478</c:v>
                </c:pt>
                <c:pt idx="1368">
                  <c:v>0.63709887731481485</c:v>
                </c:pt>
                <c:pt idx="1369">
                  <c:v>0.63710287037037039</c:v>
                </c:pt>
                <c:pt idx="1370">
                  <c:v>0.63710682870370372</c:v>
                </c:pt>
                <c:pt idx="1371">
                  <c:v>0.63711065972222225</c:v>
                </c:pt>
                <c:pt idx="1372">
                  <c:v>0.63711436342592587</c:v>
                </c:pt>
                <c:pt idx="1373">
                  <c:v>0.63711802083333335</c:v>
                </c:pt>
                <c:pt idx="1374">
                  <c:v>0.63712180555555553</c:v>
                </c:pt>
                <c:pt idx="1375">
                  <c:v>0.63712569444444445</c:v>
                </c:pt>
                <c:pt idx="1376">
                  <c:v>0.63712953703703701</c:v>
                </c:pt>
                <c:pt idx="1377">
                  <c:v>0.63713355324074072</c:v>
                </c:pt>
                <c:pt idx="1378">
                  <c:v>0.63713753472222223</c:v>
                </c:pt>
                <c:pt idx="1379">
                  <c:v>0.63714137731481479</c:v>
                </c:pt>
                <c:pt idx="1380">
                  <c:v>0.63714541666666669</c:v>
                </c:pt>
                <c:pt idx="1381">
                  <c:v>0.63714932870370367</c:v>
                </c:pt>
                <c:pt idx="1382">
                  <c:v>0.63715311342592595</c:v>
                </c:pt>
                <c:pt idx="1383">
                  <c:v>0.63715746527777772</c:v>
                </c:pt>
                <c:pt idx="1384">
                  <c:v>0.63716119212962963</c:v>
                </c:pt>
                <c:pt idx="1385">
                  <c:v>0.63716515046296296</c:v>
                </c:pt>
                <c:pt idx="1386">
                  <c:v>0.63716899305555552</c:v>
                </c:pt>
                <c:pt idx="1387">
                  <c:v>0.63717268518518522</c:v>
                </c:pt>
                <c:pt idx="1388">
                  <c:v>0.63717636574074077</c:v>
                </c:pt>
                <c:pt idx="1389">
                  <c:v>0.63718017361111112</c:v>
                </c:pt>
                <c:pt idx="1390">
                  <c:v>0.63718385416666667</c:v>
                </c:pt>
                <c:pt idx="1391">
                  <c:v>0.63718751157407405</c:v>
                </c:pt>
                <c:pt idx="1392">
                  <c:v>0.63719136574074076</c:v>
                </c:pt>
                <c:pt idx="1393">
                  <c:v>0.63719503472222228</c:v>
                </c:pt>
                <c:pt idx="1394">
                  <c:v>0.63719871527777772</c:v>
                </c:pt>
                <c:pt idx="1395">
                  <c:v>0.63720238425925924</c:v>
                </c:pt>
                <c:pt idx="1396">
                  <c:v>0.63720605324074076</c:v>
                </c:pt>
                <c:pt idx="1397">
                  <c:v>0.6372098263888889</c:v>
                </c:pt>
                <c:pt idx="1398">
                  <c:v>0.63721349537037042</c:v>
                </c:pt>
                <c:pt idx="1399">
                  <c:v>0.63721736111111105</c:v>
                </c:pt>
                <c:pt idx="1400">
                  <c:v>0.63722130787037035</c:v>
                </c:pt>
                <c:pt idx="1401">
                  <c:v>0.63722526620370368</c:v>
                </c:pt>
                <c:pt idx="1402">
                  <c:v>0.63722921296296298</c:v>
                </c:pt>
                <c:pt idx="1403">
                  <c:v>0.63723336805555553</c:v>
                </c:pt>
                <c:pt idx="1404">
                  <c:v>0.63723740740740742</c:v>
                </c:pt>
                <c:pt idx="1405">
                  <c:v>0.63724143518518517</c:v>
                </c:pt>
                <c:pt idx="1406">
                  <c:v>0.63724543981481485</c:v>
                </c:pt>
                <c:pt idx="1407">
                  <c:v>0.63724949074074078</c:v>
                </c:pt>
                <c:pt idx="1408">
                  <c:v>0.63725340277777776</c:v>
                </c:pt>
                <c:pt idx="1409">
                  <c:v>0.63725730324074081</c:v>
                </c:pt>
                <c:pt idx="1410">
                  <c:v>0.63726126157407414</c:v>
                </c:pt>
                <c:pt idx="1411">
                  <c:v>0.63726516203703698</c:v>
                </c:pt>
                <c:pt idx="1412">
                  <c:v>0.63726913194444446</c:v>
                </c:pt>
                <c:pt idx="1413">
                  <c:v>0.63727299768518519</c:v>
                </c:pt>
                <c:pt idx="1414">
                  <c:v>0.6372766666666666</c:v>
                </c:pt>
                <c:pt idx="1415">
                  <c:v>0.63728032407407409</c:v>
                </c:pt>
                <c:pt idx="1416">
                  <c:v>0.63728409722222223</c:v>
                </c:pt>
                <c:pt idx="1417">
                  <c:v>0.63728780092592585</c:v>
                </c:pt>
                <c:pt idx="1418">
                  <c:v>0.63729172453703697</c:v>
                </c:pt>
                <c:pt idx="1419">
                  <c:v>0.63729579861111108</c:v>
                </c:pt>
                <c:pt idx="1420">
                  <c:v>0.63729969907407413</c:v>
                </c:pt>
                <c:pt idx="1421">
                  <c:v>0.63730348379629631</c:v>
                </c:pt>
                <c:pt idx="1422">
                  <c:v>0.63730750000000003</c:v>
                </c:pt>
                <c:pt idx="1423">
                  <c:v>0.63731142361111115</c:v>
                </c:pt>
                <c:pt idx="1424">
                  <c:v>0.63731530092592592</c:v>
                </c:pt>
                <c:pt idx="1425">
                  <c:v>0.63731935185185185</c:v>
                </c:pt>
                <c:pt idx="1426">
                  <c:v>0.63732320601851855</c:v>
                </c:pt>
                <c:pt idx="1427">
                  <c:v>0.63732719907407409</c:v>
                </c:pt>
                <c:pt idx="1428">
                  <c:v>0.63733128472222222</c:v>
                </c:pt>
                <c:pt idx="1429">
                  <c:v>0.63733521990740738</c:v>
                </c:pt>
                <c:pt idx="1430">
                  <c:v>0.63733892361111111</c:v>
                </c:pt>
                <c:pt idx="1431">
                  <c:v>0.63734280092592599</c:v>
                </c:pt>
                <c:pt idx="1432">
                  <c:v>0.63734651620370364</c:v>
                </c:pt>
                <c:pt idx="1433">
                  <c:v>0.6373503240740741</c:v>
                </c:pt>
                <c:pt idx="1434">
                  <c:v>0.63735437500000003</c:v>
                </c:pt>
                <c:pt idx="1435">
                  <c:v>0.63735840277777778</c:v>
                </c:pt>
                <c:pt idx="1436">
                  <c:v>0.63736246527777773</c:v>
                </c:pt>
                <c:pt idx="1437">
                  <c:v>0.63736659722222222</c:v>
                </c:pt>
                <c:pt idx="1438">
                  <c:v>0.63737056712962958</c:v>
                </c:pt>
                <c:pt idx="1439">
                  <c:v>0.63737457175925927</c:v>
                </c:pt>
                <c:pt idx="1440">
                  <c:v>0.63737863425925922</c:v>
                </c:pt>
                <c:pt idx="1441">
                  <c:v>0.63738270833333333</c:v>
                </c:pt>
                <c:pt idx="1442">
                  <c:v>0.63738665509259262</c:v>
                </c:pt>
                <c:pt idx="1443">
                  <c:v>0.63739070601851855</c:v>
                </c:pt>
                <c:pt idx="1444">
                  <c:v>0.63739454861111111</c:v>
                </c:pt>
                <c:pt idx="1445">
                  <c:v>0.63739831018518511</c:v>
                </c:pt>
                <c:pt idx="1446">
                  <c:v>0.63740199074074078</c:v>
                </c:pt>
                <c:pt idx="1447">
                  <c:v>0.6374056944444445</c:v>
                </c:pt>
                <c:pt idx="1448">
                  <c:v>0.63740936342592591</c:v>
                </c:pt>
                <c:pt idx="1449">
                  <c:v>0.63741313657407406</c:v>
                </c:pt>
                <c:pt idx="1450">
                  <c:v>0.63741687499999999</c:v>
                </c:pt>
                <c:pt idx="1451">
                  <c:v>0.63742055555555555</c:v>
                </c:pt>
                <c:pt idx="1452">
                  <c:v>0.63742437500000004</c:v>
                </c:pt>
                <c:pt idx="1453">
                  <c:v>0.63742807870370377</c:v>
                </c:pt>
                <c:pt idx="1454">
                  <c:v>0.63743177083333336</c:v>
                </c:pt>
                <c:pt idx="1455">
                  <c:v>0.63743564814814813</c:v>
                </c:pt>
                <c:pt idx="1456">
                  <c:v>0.63743940972222224</c:v>
                </c:pt>
                <c:pt idx="1457">
                  <c:v>0.63744341435185181</c:v>
                </c:pt>
                <c:pt idx="1458">
                  <c:v>0.63744752314814812</c:v>
                </c:pt>
                <c:pt idx="1459">
                  <c:v>0.6374515277777778</c:v>
                </c:pt>
                <c:pt idx="1460">
                  <c:v>0.6374555092592592</c:v>
                </c:pt>
                <c:pt idx="1461">
                  <c:v>0.63745976851851849</c:v>
                </c:pt>
                <c:pt idx="1462">
                  <c:v>0.63746383101851845</c:v>
                </c:pt>
                <c:pt idx="1463">
                  <c:v>0.6374678240740741</c:v>
                </c:pt>
                <c:pt idx="1464">
                  <c:v>0.6374718055555556</c:v>
                </c:pt>
                <c:pt idx="1465">
                  <c:v>0.6374758796296297</c:v>
                </c:pt>
                <c:pt idx="1466">
                  <c:v>0.63747981481481475</c:v>
                </c:pt>
                <c:pt idx="1467">
                  <c:v>0.6374838078703704</c:v>
                </c:pt>
                <c:pt idx="1468">
                  <c:v>0.63748798611111113</c:v>
                </c:pt>
                <c:pt idx="1469">
                  <c:v>0.63749202546296291</c:v>
                </c:pt>
                <c:pt idx="1470">
                  <c:v>0.63749605324074077</c:v>
                </c:pt>
                <c:pt idx="1471">
                  <c:v>0.6374998842592593</c:v>
                </c:pt>
                <c:pt idx="1472">
                  <c:v>0.63750361111111109</c:v>
                </c:pt>
                <c:pt idx="1473">
                  <c:v>0.63750741898148144</c:v>
                </c:pt>
                <c:pt idx="1474">
                  <c:v>0.6375112268518518</c:v>
                </c:pt>
                <c:pt idx="1475">
                  <c:v>0.63751513888888889</c:v>
                </c:pt>
                <c:pt idx="1476">
                  <c:v>0.63751922453703702</c:v>
                </c:pt>
                <c:pt idx="1477">
                  <c:v>0.63752336805555554</c:v>
                </c:pt>
                <c:pt idx="1478">
                  <c:v>0.63752753472222223</c:v>
                </c:pt>
                <c:pt idx="1479">
                  <c:v>0.63753155092592595</c:v>
                </c:pt>
                <c:pt idx="1480">
                  <c:v>0.63753552083333331</c:v>
                </c:pt>
                <c:pt idx="1481">
                  <c:v>0.63753959490740741</c:v>
                </c:pt>
                <c:pt idx="1482">
                  <c:v>0.63754361111111113</c:v>
                </c:pt>
                <c:pt idx="1483">
                  <c:v>0.63754765046296302</c:v>
                </c:pt>
                <c:pt idx="1484">
                  <c:v>0.6375516898148148</c:v>
                </c:pt>
                <c:pt idx="1485">
                  <c:v>0.63755584490740735</c:v>
                </c:pt>
                <c:pt idx="1486">
                  <c:v>0.63756150462962957</c:v>
                </c:pt>
                <c:pt idx="1487">
                  <c:v>0.63756537037037042</c:v>
                </c:pt>
                <c:pt idx="1488">
                  <c:v>0.63756920138888884</c:v>
                </c:pt>
                <c:pt idx="1489">
                  <c:v>0.63757298611111113</c:v>
                </c:pt>
                <c:pt idx="1490">
                  <c:v>0.63757700231481484</c:v>
                </c:pt>
                <c:pt idx="1491">
                  <c:v>0.6375811574074074</c:v>
                </c:pt>
                <c:pt idx="1492">
                  <c:v>0.63758525462962956</c:v>
                </c:pt>
                <c:pt idx="1493">
                  <c:v>0.63758931712962963</c:v>
                </c:pt>
                <c:pt idx="1494">
                  <c:v>0.6375933796296297</c:v>
                </c:pt>
                <c:pt idx="1495">
                  <c:v>0.63759743055555551</c:v>
                </c:pt>
                <c:pt idx="1496">
                  <c:v>0.63760145833333326</c:v>
                </c:pt>
                <c:pt idx="1497">
                  <c:v>0.63760545138888891</c:v>
                </c:pt>
                <c:pt idx="1498">
                  <c:v>0.63760962962962964</c:v>
                </c:pt>
                <c:pt idx="1499">
                  <c:v>0.63761361111111114</c:v>
                </c:pt>
                <c:pt idx="1500">
                  <c:v>0.63761763888888889</c:v>
                </c:pt>
                <c:pt idx="1501">
                  <c:v>0.63762150462962963</c:v>
                </c:pt>
                <c:pt idx="1502">
                  <c:v>0.63762524305555557</c:v>
                </c:pt>
                <c:pt idx="1503">
                  <c:v>0.63762900462962968</c:v>
                </c:pt>
                <c:pt idx="1504">
                  <c:v>0.63763295138888887</c:v>
                </c:pt>
                <c:pt idx="1505">
                  <c:v>0.63763670138888895</c:v>
                </c:pt>
                <c:pt idx="1506">
                  <c:v>0.63764047453703709</c:v>
                </c:pt>
                <c:pt idx="1507">
                  <c:v>0.63764430555555551</c:v>
                </c:pt>
                <c:pt idx="1508">
                  <c:v>0.63764805555555559</c:v>
                </c:pt>
                <c:pt idx="1509">
                  <c:v>0.63765178240740739</c:v>
                </c:pt>
                <c:pt idx="1510">
                  <c:v>0.63765572916666668</c:v>
                </c:pt>
                <c:pt idx="1511">
                  <c:v>0.63765945601851859</c:v>
                </c:pt>
                <c:pt idx="1512">
                  <c:v>0.63766318287037038</c:v>
                </c:pt>
                <c:pt idx="1513">
                  <c:v>0.6376673263888889</c:v>
                </c:pt>
                <c:pt idx="1514">
                  <c:v>0.63767133101851858</c:v>
                </c:pt>
                <c:pt idx="1515">
                  <c:v>0.63767539351851854</c:v>
                </c:pt>
                <c:pt idx="1516">
                  <c:v>0.63767957175925927</c:v>
                </c:pt>
                <c:pt idx="1517">
                  <c:v>0.6376836574074074</c:v>
                </c:pt>
                <c:pt idx="1518">
                  <c:v>0.63768766203703697</c:v>
                </c:pt>
                <c:pt idx="1519">
                  <c:v>0.6376916782407408</c:v>
                </c:pt>
                <c:pt idx="1520">
                  <c:v>0.63769577546296297</c:v>
                </c:pt>
                <c:pt idx="1521">
                  <c:v>0.63769981481481486</c:v>
                </c:pt>
                <c:pt idx="1522">
                  <c:v>0.63770386574074067</c:v>
                </c:pt>
                <c:pt idx="1523">
                  <c:v>0.63770798611111112</c:v>
                </c:pt>
                <c:pt idx="1524">
                  <c:v>0.63771195601851849</c:v>
                </c:pt>
                <c:pt idx="1525">
                  <c:v>0.63771598379629635</c:v>
                </c:pt>
                <c:pt idx="1526">
                  <c:v>0.63772009259259266</c:v>
                </c:pt>
                <c:pt idx="1527">
                  <c:v>0.63772394675925925</c:v>
                </c:pt>
                <c:pt idx="1528">
                  <c:v>0.63772777777777778</c:v>
                </c:pt>
                <c:pt idx="1529">
                  <c:v>0.63773160879629631</c:v>
                </c:pt>
                <c:pt idx="1530">
                  <c:v>0.63773540509259263</c:v>
                </c:pt>
                <c:pt idx="1531">
                  <c:v>0.6377392476851852</c:v>
                </c:pt>
                <c:pt idx="1532">
                  <c:v>0.63774340277777775</c:v>
                </c:pt>
                <c:pt idx="1533">
                  <c:v>0.63774776620370377</c:v>
                </c:pt>
                <c:pt idx="1534">
                  <c:v>0.63775179398148152</c:v>
                </c:pt>
                <c:pt idx="1535">
                  <c:v>0.63775572916666667</c:v>
                </c:pt>
                <c:pt idx="1536">
                  <c:v>0.63775987268518519</c:v>
                </c:pt>
                <c:pt idx="1537">
                  <c:v>0.63776388888888891</c:v>
                </c:pt>
                <c:pt idx="1538">
                  <c:v>0.63776785879629627</c:v>
                </c:pt>
                <c:pt idx="1539">
                  <c:v>0.63777197916666661</c:v>
                </c:pt>
                <c:pt idx="1540">
                  <c:v>0.63777593749999995</c:v>
                </c:pt>
                <c:pt idx="1541">
                  <c:v>0.63777989583333328</c:v>
                </c:pt>
                <c:pt idx="1542">
                  <c:v>0.63778392361111114</c:v>
                </c:pt>
                <c:pt idx="1543">
                  <c:v>0.6377876388888889</c:v>
                </c:pt>
                <c:pt idx="1544">
                  <c:v>0.63779137731481483</c:v>
                </c:pt>
                <c:pt idx="1545">
                  <c:v>0.63779516203703701</c:v>
                </c:pt>
                <c:pt idx="1546">
                  <c:v>0.63779891203703698</c:v>
                </c:pt>
                <c:pt idx="1547">
                  <c:v>0.6378028356481481</c:v>
                </c:pt>
                <c:pt idx="1548">
                  <c:v>0.6378069097222222</c:v>
                </c:pt>
                <c:pt idx="1549">
                  <c:v>0.63781106481481487</c:v>
                </c:pt>
                <c:pt idx="1550">
                  <c:v>0.63781505787037041</c:v>
                </c:pt>
                <c:pt idx="1551">
                  <c:v>0.63781902777777777</c:v>
                </c:pt>
                <c:pt idx="1552">
                  <c:v>0.63782313657407408</c:v>
                </c:pt>
                <c:pt idx="1553">
                  <c:v>0.63782711805555559</c:v>
                </c:pt>
                <c:pt idx="1554">
                  <c:v>0.63783111111111113</c:v>
                </c:pt>
                <c:pt idx="1555">
                  <c:v>0.63783528935185185</c:v>
                </c:pt>
                <c:pt idx="1556">
                  <c:v>0.6378393171296296</c:v>
                </c:pt>
                <c:pt idx="1557">
                  <c:v>0.63784329861111111</c:v>
                </c:pt>
                <c:pt idx="1558">
                  <c:v>0.63784717592592599</c:v>
                </c:pt>
                <c:pt idx="1559">
                  <c:v>0.63785089120370364</c:v>
                </c:pt>
                <c:pt idx="1560">
                  <c:v>0.63785462962962958</c:v>
                </c:pt>
                <c:pt idx="1561">
                  <c:v>0.63785848379629628</c:v>
                </c:pt>
                <c:pt idx="1562">
                  <c:v>0.63786226851851857</c:v>
                </c:pt>
                <c:pt idx="1563">
                  <c:v>0.63786605324074075</c:v>
                </c:pt>
                <c:pt idx="1564">
                  <c:v>0.6378699537037037</c:v>
                </c:pt>
                <c:pt idx="1565">
                  <c:v>0.63787368055555549</c:v>
                </c:pt>
                <c:pt idx="1566">
                  <c:v>0.63787740740740739</c:v>
                </c:pt>
                <c:pt idx="1567">
                  <c:v>0.63788128472222227</c:v>
                </c:pt>
                <c:pt idx="1568">
                  <c:v>0.63788502314814821</c:v>
                </c:pt>
                <c:pt idx="1569">
                  <c:v>0.63788875</c:v>
                </c:pt>
                <c:pt idx="1570">
                  <c:v>0.63789460648148155</c:v>
                </c:pt>
                <c:pt idx="1571">
                  <c:v>0.6378988541666667</c:v>
                </c:pt>
                <c:pt idx="1572">
                  <c:v>0.63790288194444444</c:v>
                </c:pt>
                <c:pt idx="1573">
                  <c:v>0.63790699074074075</c:v>
                </c:pt>
                <c:pt idx="1574">
                  <c:v>0.63791106481481485</c:v>
                </c:pt>
                <c:pt idx="1575">
                  <c:v>0.63791538194444442</c:v>
                </c:pt>
                <c:pt idx="1576">
                  <c:v>0.63791934027777775</c:v>
                </c:pt>
                <c:pt idx="1577">
                  <c:v>0.63792328703703705</c:v>
                </c:pt>
                <c:pt idx="1578">
                  <c:v>0.6379274768518518</c:v>
                </c:pt>
                <c:pt idx="1579">
                  <c:v>0.63793135416666669</c:v>
                </c:pt>
                <c:pt idx="1580">
                  <c:v>0.6379353703703704</c:v>
                </c:pt>
                <c:pt idx="1581">
                  <c:v>0.63793943287037036</c:v>
                </c:pt>
                <c:pt idx="1582">
                  <c:v>0.63794349537037032</c:v>
                </c:pt>
                <c:pt idx="1583">
                  <c:v>0.6379475</c:v>
                </c:pt>
                <c:pt idx="1584">
                  <c:v>0.63795130787037035</c:v>
                </c:pt>
                <c:pt idx="1585">
                  <c:v>0.63795449074074073</c:v>
                </c:pt>
                <c:pt idx="1586">
                  <c:v>0.63795818287037032</c:v>
                </c:pt>
                <c:pt idx="1587">
                  <c:v>0.63796203703703702</c:v>
                </c:pt>
                <c:pt idx="1588">
                  <c:v>0.63796587962962958</c:v>
                </c:pt>
                <c:pt idx="1589">
                  <c:v>0.63796982638888888</c:v>
                </c:pt>
                <c:pt idx="1590">
                  <c:v>0.63797392361111116</c:v>
                </c:pt>
                <c:pt idx="1591">
                  <c:v>0.63797799768518515</c:v>
                </c:pt>
                <c:pt idx="1592">
                  <c:v>0.63798193287037031</c:v>
                </c:pt>
                <c:pt idx="1593">
                  <c:v>0.63798612268518518</c:v>
                </c:pt>
                <c:pt idx="1594">
                  <c:v>0.63799023148148148</c:v>
                </c:pt>
                <c:pt idx="1595">
                  <c:v>0.63799423611111117</c:v>
                </c:pt>
                <c:pt idx="1596">
                  <c:v>0.63799837962962969</c:v>
                </c:pt>
                <c:pt idx="1597">
                  <c:v>0.63800251157407406</c:v>
                </c:pt>
                <c:pt idx="1598">
                  <c:v>0.63800656249999999</c:v>
                </c:pt>
                <c:pt idx="1599">
                  <c:v>0.63801056712962956</c:v>
                </c:pt>
                <c:pt idx="1600">
                  <c:v>0.63801449074074068</c:v>
                </c:pt>
                <c:pt idx="1601">
                  <c:v>0.63801818287037038</c:v>
                </c:pt>
                <c:pt idx="1602">
                  <c:v>0.63802187500000007</c:v>
                </c:pt>
                <c:pt idx="1603">
                  <c:v>0.63802577546296291</c:v>
                </c:pt>
                <c:pt idx="1604">
                  <c:v>0.63802971064814817</c:v>
                </c:pt>
                <c:pt idx="1605">
                  <c:v>0.63803368055555554</c:v>
                </c:pt>
                <c:pt idx="1606">
                  <c:v>0.63803797453703703</c:v>
                </c:pt>
                <c:pt idx="1607">
                  <c:v>0.63804231481481477</c:v>
                </c:pt>
                <c:pt idx="1608">
                  <c:v>0.63804637731481484</c:v>
                </c:pt>
                <c:pt idx="1609">
                  <c:v>0.63805105324074074</c:v>
                </c:pt>
                <c:pt idx="1610">
                  <c:v>0.63805556712962963</c:v>
                </c:pt>
                <c:pt idx="1611">
                  <c:v>0.63805973379629632</c:v>
                </c:pt>
                <c:pt idx="1612">
                  <c:v>0.63806387731481484</c:v>
                </c:pt>
                <c:pt idx="1613">
                  <c:v>0.6380679398148148</c:v>
                </c:pt>
                <c:pt idx="1614">
                  <c:v>0.63807185185185189</c:v>
                </c:pt>
                <c:pt idx="1615">
                  <c:v>0.63807565972222224</c:v>
                </c:pt>
                <c:pt idx="1616">
                  <c:v>0.63807951388888895</c:v>
                </c:pt>
                <c:pt idx="1617">
                  <c:v>0.63808362268518515</c:v>
                </c:pt>
                <c:pt idx="1618">
                  <c:v>0.63808741898148147</c:v>
                </c:pt>
                <c:pt idx="1619">
                  <c:v>0.63809123842592597</c:v>
                </c:pt>
                <c:pt idx="1620">
                  <c:v>0.63809538194444448</c:v>
                </c:pt>
                <c:pt idx="1621">
                  <c:v>0.63809935185185185</c:v>
                </c:pt>
                <c:pt idx="1622">
                  <c:v>0.63810312499999999</c:v>
                </c:pt>
                <c:pt idx="1623">
                  <c:v>0.63810715277777774</c:v>
                </c:pt>
                <c:pt idx="1624">
                  <c:v>0.63811155092592597</c:v>
                </c:pt>
                <c:pt idx="1625">
                  <c:v>0.63811564814814814</c:v>
                </c:pt>
                <c:pt idx="1626">
                  <c:v>0.63812026620370366</c:v>
                </c:pt>
                <c:pt idx="1627">
                  <c:v>0.63812459490740736</c:v>
                </c:pt>
                <c:pt idx="1628">
                  <c:v>0.63812871527777781</c:v>
                </c:pt>
                <c:pt idx="1629">
                  <c:v>0.63813337962962968</c:v>
                </c:pt>
                <c:pt idx="1630">
                  <c:v>0.6381378703703704</c:v>
                </c:pt>
                <c:pt idx="1631">
                  <c:v>0.63814216435185178</c:v>
                </c:pt>
                <c:pt idx="1632">
                  <c:v>0.63814670138888896</c:v>
                </c:pt>
                <c:pt idx="1633">
                  <c:v>0.63815096064814814</c:v>
                </c:pt>
                <c:pt idx="1634">
                  <c:v>0.63815542824074079</c:v>
                </c:pt>
                <c:pt idx="1635">
                  <c:v>0.63815987268518526</c:v>
                </c:pt>
                <c:pt idx="1636">
                  <c:v>0.63816443287037039</c:v>
                </c:pt>
                <c:pt idx="1637">
                  <c:v>0.63817032407407404</c:v>
                </c:pt>
                <c:pt idx="1638">
                  <c:v>0.63817449074074073</c:v>
                </c:pt>
                <c:pt idx="1639">
                  <c:v>0.6381782407407407</c:v>
                </c:pt>
                <c:pt idx="1640">
                  <c:v>0.63818233796296298</c:v>
                </c:pt>
                <c:pt idx="1641">
                  <c:v>0.63818655092592591</c:v>
                </c:pt>
                <c:pt idx="1642">
                  <c:v>0.6381906828703704</c:v>
                </c:pt>
                <c:pt idx="1643">
                  <c:v>0.63819519675925929</c:v>
                </c:pt>
                <c:pt idx="1644">
                  <c:v>0.63819965277777779</c:v>
                </c:pt>
                <c:pt idx="1645">
                  <c:v>0.63820424768518513</c:v>
                </c:pt>
                <c:pt idx="1646">
                  <c:v>0.63820892361111115</c:v>
                </c:pt>
                <c:pt idx="1647">
                  <c:v>0.63821409722222222</c:v>
                </c:pt>
                <c:pt idx="1648">
                  <c:v>0.63821886574074072</c:v>
                </c:pt>
                <c:pt idx="1649">
                  <c:v>0.63822342592592596</c:v>
                </c:pt>
                <c:pt idx="1650">
                  <c:v>0.63822776620370369</c:v>
                </c:pt>
                <c:pt idx="1651">
                  <c:v>0.63823201388888895</c:v>
                </c:pt>
                <c:pt idx="1652">
                  <c:v>0.63823581018518516</c:v>
                </c:pt>
                <c:pt idx="1653">
                  <c:v>0.6382400578703703</c:v>
                </c:pt>
                <c:pt idx="1654">
                  <c:v>0.6382440046296296</c:v>
                </c:pt>
                <c:pt idx="1655">
                  <c:v>0.63824799768518525</c:v>
                </c:pt>
                <c:pt idx="1656">
                  <c:v>0.6382521527777778</c:v>
                </c:pt>
                <c:pt idx="1657">
                  <c:v>0.63825750000000003</c:v>
                </c:pt>
                <c:pt idx="1658">
                  <c:v>0.63826202546296296</c:v>
                </c:pt>
                <c:pt idx="1659">
                  <c:v>0.63826655092592588</c:v>
                </c:pt>
                <c:pt idx="1660">
                  <c:v>0.63827101851851853</c:v>
                </c:pt>
                <c:pt idx="1661">
                  <c:v>0.63827530092592599</c:v>
                </c:pt>
                <c:pt idx="1662">
                  <c:v>0.63828038194444447</c:v>
                </c:pt>
                <c:pt idx="1663">
                  <c:v>0.63828440972222222</c:v>
                </c:pt>
                <c:pt idx="1664">
                  <c:v>0.63828883101851852</c:v>
                </c:pt>
                <c:pt idx="1665">
                  <c:v>0.63829303240740742</c:v>
                </c:pt>
                <c:pt idx="1666">
                  <c:v>0.63829709490740738</c:v>
                </c:pt>
                <c:pt idx="1667">
                  <c:v>0.63830105324074071</c:v>
                </c:pt>
                <c:pt idx="1668">
                  <c:v>0.63830506944444443</c:v>
                </c:pt>
                <c:pt idx="1669">
                  <c:v>0.63830901620370373</c:v>
                </c:pt>
                <c:pt idx="1670">
                  <c:v>0.63831303240740744</c:v>
                </c:pt>
                <c:pt idx="1671">
                  <c:v>0.6383170949074074</c:v>
                </c:pt>
                <c:pt idx="1672">
                  <c:v>0.63832112268518515</c:v>
                </c:pt>
                <c:pt idx="1673">
                  <c:v>0.63832530092592588</c:v>
                </c:pt>
                <c:pt idx="1674">
                  <c:v>0.63832932870370374</c:v>
                </c:pt>
                <c:pt idx="1675">
                  <c:v>0.63833361111111109</c:v>
                </c:pt>
                <c:pt idx="1676">
                  <c:v>0.63833748842592597</c:v>
                </c:pt>
                <c:pt idx="1677">
                  <c:v>0.6383415740740741</c:v>
                </c:pt>
                <c:pt idx="1678">
                  <c:v>0.63834593750000002</c:v>
                </c:pt>
                <c:pt idx="1679">
                  <c:v>0.63835031249999996</c:v>
                </c:pt>
                <c:pt idx="1680">
                  <c:v>0.63835464120370367</c:v>
                </c:pt>
                <c:pt idx="1681">
                  <c:v>0.63835888888888892</c:v>
                </c:pt>
                <c:pt idx="1682">
                  <c:v>0.63836307870370368</c:v>
                </c:pt>
                <c:pt idx="1683">
                  <c:v>0.63836714120370364</c:v>
                </c:pt>
                <c:pt idx="1684">
                  <c:v>0.63837123842592591</c:v>
                </c:pt>
                <c:pt idx="1685">
                  <c:v>0.63837567129629635</c:v>
                </c:pt>
                <c:pt idx="1686">
                  <c:v>0.63837980324074073</c:v>
                </c:pt>
                <c:pt idx="1687">
                  <c:v>0.63838400462962963</c:v>
                </c:pt>
                <c:pt idx="1688">
                  <c:v>0.63838837962962958</c:v>
                </c:pt>
                <c:pt idx="1689">
                  <c:v>0.63839302083333338</c:v>
                </c:pt>
                <c:pt idx="1690">
                  <c:v>0.63839724537037035</c:v>
                </c:pt>
                <c:pt idx="1691">
                  <c:v>0.63840127314814821</c:v>
                </c:pt>
                <c:pt idx="1692">
                  <c:v>0.63840523148148154</c:v>
                </c:pt>
                <c:pt idx="1693">
                  <c:v>0.63840922453703708</c:v>
                </c:pt>
                <c:pt idx="1694">
                  <c:v>0.63841310185185185</c:v>
                </c:pt>
                <c:pt idx="1695">
                  <c:v>0.63841730324074075</c:v>
                </c:pt>
                <c:pt idx="1696">
                  <c:v>0.63842165509259263</c:v>
                </c:pt>
                <c:pt idx="1697">
                  <c:v>0.63842592592592595</c:v>
                </c:pt>
                <c:pt idx="1698">
                  <c:v>0.63843004629629629</c:v>
                </c:pt>
                <c:pt idx="1699">
                  <c:v>0.63843449074074077</c:v>
                </c:pt>
                <c:pt idx="1700">
                  <c:v>0.63843900462962966</c:v>
                </c:pt>
                <c:pt idx="1701">
                  <c:v>0.63844340277777778</c:v>
                </c:pt>
                <c:pt idx="1702">
                  <c:v>0.63844763888888889</c:v>
                </c:pt>
                <c:pt idx="1703">
                  <c:v>0.63845215277777778</c:v>
                </c:pt>
                <c:pt idx="1704">
                  <c:v>0.63845657407407408</c:v>
                </c:pt>
                <c:pt idx="1705">
                  <c:v>0.63846079861111116</c:v>
                </c:pt>
                <c:pt idx="1706">
                  <c:v>0.63846472222222228</c:v>
                </c:pt>
                <c:pt idx="1707">
                  <c:v>0.6384688657407408</c:v>
                </c:pt>
                <c:pt idx="1708">
                  <c:v>0.63847378472222227</c:v>
                </c:pt>
                <c:pt idx="1709">
                  <c:v>0.6384777430555556</c:v>
                </c:pt>
                <c:pt idx="1710">
                  <c:v>0.63848193287037036</c:v>
                </c:pt>
                <c:pt idx="1711">
                  <c:v>0.63848638888888887</c:v>
                </c:pt>
                <c:pt idx="1712">
                  <c:v>0.63849072916666672</c:v>
                </c:pt>
                <c:pt idx="1713">
                  <c:v>0.63849509259259263</c:v>
                </c:pt>
                <c:pt idx="1714">
                  <c:v>0.63849954861111113</c:v>
                </c:pt>
                <c:pt idx="1715">
                  <c:v>0.63850600694444448</c:v>
                </c:pt>
                <c:pt idx="1716">
                  <c:v>0.63851025462962963</c:v>
                </c:pt>
                <c:pt idx="1717">
                  <c:v>0.63851489583333332</c:v>
                </c:pt>
                <c:pt idx="1718">
                  <c:v>0.63851920138888885</c:v>
                </c:pt>
                <c:pt idx="1719">
                  <c:v>0.63852304398148141</c:v>
                </c:pt>
                <c:pt idx="1720">
                  <c:v>0.63852729166666666</c:v>
                </c:pt>
                <c:pt idx="1721">
                  <c:v>0.6385312847222222</c:v>
                </c:pt>
                <c:pt idx="1722">
                  <c:v>0.63853533564814813</c:v>
                </c:pt>
                <c:pt idx="1723">
                  <c:v>0.63853925925925925</c:v>
                </c:pt>
                <c:pt idx="1724">
                  <c:v>0.63854331018518518</c:v>
                </c:pt>
                <c:pt idx="1725">
                  <c:v>0.63854716435185188</c:v>
                </c:pt>
                <c:pt idx="1726">
                  <c:v>0.63855119212962963</c:v>
                </c:pt>
                <c:pt idx="1727">
                  <c:v>0.63855533564814815</c:v>
                </c:pt>
                <c:pt idx="1728">
                  <c:v>0.63855935185185186</c:v>
                </c:pt>
                <c:pt idx="1729">
                  <c:v>0.63856326388888884</c:v>
                </c:pt>
                <c:pt idx="1730">
                  <c:v>0.63856734953703709</c:v>
                </c:pt>
                <c:pt idx="1731">
                  <c:v>0.63857144675925925</c:v>
                </c:pt>
                <c:pt idx="1732">
                  <c:v>0.63857611111111112</c:v>
                </c:pt>
                <c:pt idx="1733">
                  <c:v>0.63858012731481484</c:v>
                </c:pt>
                <c:pt idx="1734">
                  <c:v>0.63858451388888893</c:v>
                </c:pt>
                <c:pt idx="1735">
                  <c:v>0.63858881944444446</c:v>
                </c:pt>
                <c:pt idx="1736">
                  <c:v>0.63859310185185192</c:v>
                </c:pt>
                <c:pt idx="1737">
                  <c:v>0.63859736111111109</c:v>
                </c:pt>
                <c:pt idx="1738">
                  <c:v>0.63860197916666672</c:v>
                </c:pt>
                <c:pt idx="1739">
                  <c:v>0.63860621527777772</c:v>
                </c:pt>
                <c:pt idx="1740">
                  <c:v>0.63861052083333336</c:v>
                </c:pt>
                <c:pt idx="1741">
                  <c:v>0.63861449074074073</c:v>
                </c:pt>
                <c:pt idx="1742">
                  <c:v>0.63861901620370365</c:v>
                </c:pt>
                <c:pt idx="1743">
                  <c:v>0.63862331018518514</c:v>
                </c:pt>
                <c:pt idx="1744">
                  <c:v>0.63862714120370367</c:v>
                </c:pt>
                <c:pt idx="1745">
                  <c:v>0.63863130787037037</c:v>
                </c:pt>
                <c:pt idx="1746">
                  <c:v>0.63863517361111111</c:v>
                </c:pt>
                <c:pt idx="1747">
                  <c:v>0.63863914351851847</c:v>
                </c:pt>
                <c:pt idx="1748">
                  <c:v>0.63864319444444451</c:v>
                </c:pt>
                <c:pt idx="1749">
                  <c:v>0.63864766203703704</c:v>
                </c:pt>
                <c:pt idx="1750">
                  <c:v>0.63865192129629633</c:v>
                </c:pt>
                <c:pt idx="1751">
                  <c:v>0.63865625000000004</c:v>
                </c:pt>
                <c:pt idx="1752">
                  <c:v>0.63866055555555556</c:v>
                </c:pt>
                <c:pt idx="1753">
                  <c:v>0.63866493055555551</c:v>
                </c:pt>
                <c:pt idx="1754">
                  <c:v>0.63866915509259259</c:v>
                </c:pt>
                <c:pt idx="1755">
                  <c:v>0.63867322916666669</c:v>
                </c:pt>
                <c:pt idx="1756">
                  <c:v>0.6386778125</c:v>
                </c:pt>
                <c:pt idx="1757">
                  <c:v>0.63868230324074071</c:v>
                </c:pt>
                <c:pt idx="1758">
                  <c:v>0.6386864351851852</c:v>
                </c:pt>
                <c:pt idx="1759">
                  <c:v>0.63869026620370373</c:v>
                </c:pt>
                <c:pt idx="1760">
                  <c:v>0.63869428240740744</c:v>
                </c:pt>
                <c:pt idx="1761">
                  <c:v>0.63869829861111105</c:v>
                </c:pt>
                <c:pt idx="1762">
                  <c:v>0.6387021643518519</c:v>
                </c:pt>
                <c:pt idx="1763">
                  <c:v>0.63870658564814808</c:v>
                </c:pt>
                <c:pt idx="1764">
                  <c:v>0.63871065972222218</c:v>
                </c:pt>
                <c:pt idx="1765">
                  <c:v>0.63871472222222225</c:v>
                </c:pt>
                <c:pt idx="1766">
                  <c:v>0.63871886574074077</c:v>
                </c:pt>
                <c:pt idx="1767">
                  <c:v>0.63872332175925928</c:v>
                </c:pt>
                <c:pt idx="1768">
                  <c:v>0.63872755787037039</c:v>
                </c:pt>
                <c:pt idx="1769">
                  <c:v>0.63873170138888891</c:v>
                </c:pt>
                <c:pt idx="1770">
                  <c:v>0.63873616898148144</c:v>
                </c:pt>
                <c:pt idx="1771">
                  <c:v>0.63874049768518526</c:v>
                </c:pt>
                <c:pt idx="1772">
                  <c:v>0.63874459490740743</c:v>
                </c:pt>
                <c:pt idx="1773">
                  <c:v>0.63874868055555556</c:v>
                </c:pt>
                <c:pt idx="1774">
                  <c:v>0.6387525462962963</c:v>
                </c:pt>
                <c:pt idx="1775">
                  <c:v>0.63875658564814819</c:v>
                </c:pt>
                <c:pt idx="1776">
                  <c:v>0.63876106481481487</c:v>
                </c:pt>
                <c:pt idx="1777">
                  <c:v>0.63876500000000003</c:v>
                </c:pt>
                <c:pt idx="1778">
                  <c:v>0.63876899305555557</c:v>
                </c:pt>
                <c:pt idx="1779">
                  <c:v>0.63877289351851851</c:v>
                </c:pt>
                <c:pt idx="1780">
                  <c:v>0.63877674768518522</c:v>
                </c:pt>
                <c:pt idx="1781">
                  <c:v>0.63878077546296297</c:v>
                </c:pt>
                <c:pt idx="1782">
                  <c:v>0.63878607638888896</c:v>
                </c:pt>
                <c:pt idx="1783">
                  <c:v>0.63878990740740738</c:v>
                </c:pt>
                <c:pt idx="1784">
                  <c:v>0.63879387731481485</c:v>
                </c:pt>
                <c:pt idx="1785">
                  <c:v>0.63879797453703702</c:v>
                </c:pt>
                <c:pt idx="1786">
                  <c:v>0.63880202546296294</c:v>
                </c:pt>
                <c:pt idx="1787">
                  <c:v>0.63880586805555561</c:v>
                </c:pt>
                <c:pt idx="1788">
                  <c:v>0.63881009259259258</c:v>
                </c:pt>
                <c:pt idx="1789">
                  <c:v>0.63881392361111111</c:v>
                </c:pt>
                <c:pt idx="1790">
                  <c:v>0.63881784722222223</c:v>
                </c:pt>
                <c:pt idx="1791">
                  <c:v>0.63882206018518517</c:v>
                </c:pt>
                <c:pt idx="1792">
                  <c:v>0.63882599537037044</c:v>
                </c:pt>
                <c:pt idx="1793">
                  <c:v>0.63883013888888895</c:v>
                </c:pt>
                <c:pt idx="1794">
                  <c:v>0.63883422453703698</c:v>
                </c:pt>
                <c:pt idx="1795">
                  <c:v>0.63883827546296301</c:v>
                </c:pt>
                <c:pt idx="1796">
                  <c:v>0.6388424768518518</c:v>
                </c:pt>
                <c:pt idx="1797">
                  <c:v>0.63884648148148149</c:v>
                </c:pt>
                <c:pt idx="1798">
                  <c:v>0.63885060185185183</c:v>
                </c:pt>
                <c:pt idx="1799">
                  <c:v>0.63885451388888892</c:v>
                </c:pt>
                <c:pt idx="1800">
                  <c:v>0.63885848379629628</c:v>
                </c:pt>
                <c:pt idx="1801">
                  <c:v>0.63886248842592586</c:v>
                </c:pt>
                <c:pt idx="1802">
                  <c:v>0.63886640046296295</c:v>
                </c:pt>
                <c:pt idx="1803">
                  <c:v>0.63887037037037031</c:v>
                </c:pt>
                <c:pt idx="1804">
                  <c:v>0.63887443287037038</c:v>
                </c:pt>
                <c:pt idx="1805">
                  <c:v>0.63887839120370371</c:v>
                </c:pt>
                <c:pt idx="1806">
                  <c:v>0.63888269675925924</c:v>
                </c:pt>
                <c:pt idx="1807">
                  <c:v>0.63888666666666671</c:v>
                </c:pt>
                <c:pt idx="1808">
                  <c:v>0.63889107638888887</c:v>
                </c:pt>
                <c:pt idx="1809">
                  <c:v>0.63889528935185191</c:v>
                </c:pt>
                <c:pt idx="1810">
                  <c:v>0.63889944444444446</c:v>
                </c:pt>
                <c:pt idx="1811">
                  <c:v>0.63890383101851855</c:v>
                </c:pt>
                <c:pt idx="1812">
                  <c:v>0.63890817129629629</c:v>
                </c:pt>
                <c:pt idx="1813">
                  <c:v>0.63891218750000001</c:v>
                </c:pt>
                <c:pt idx="1814">
                  <c:v>0.63891593749999998</c:v>
                </c:pt>
                <c:pt idx="1815">
                  <c:v>0.63891978009259265</c:v>
                </c:pt>
                <c:pt idx="1816">
                  <c:v>0.63892361111111107</c:v>
                </c:pt>
                <c:pt idx="1817">
                  <c:v>0.63892737268518518</c:v>
                </c:pt>
                <c:pt idx="1818">
                  <c:v>0.63893135416666669</c:v>
                </c:pt>
                <c:pt idx="1819">
                  <c:v>0.63893540509259261</c:v>
                </c:pt>
                <c:pt idx="1820">
                  <c:v>0.63893952546296295</c:v>
                </c:pt>
                <c:pt idx="1821">
                  <c:v>0.63894350694444446</c:v>
                </c:pt>
                <c:pt idx="1822">
                  <c:v>0.6389488888888889</c:v>
                </c:pt>
                <c:pt idx="1823">
                  <c:v>0.63895285879629626</c:v>
                </c:pt>
                <c:pt idx="1824">
                  <c:v>0.63895679398148142</c:v>
                </c:pt>
                <c:pt idx="1825">
                  <c:v>0.6389607986111111</c:v>
                </c:pt>
                <c:pt idx="1826">
                  <c:v>0.63896491898148156</c:v>
                </c:pt>
                <c:pt idx="1827">
                  <c:v>0.63896892361111113</c:v>
                </c:pt>
                <c:pt idx="1828">
                  <c:v>0.63897289351851849</c:v>
                </c:pt>
                <c:pt idx="1829">
                  <c:v>0.63897677083333326</c:v>
                </c:pt>
                <c:pt idx="1830">
                  <c:v>0.63898057870370373</c:v>
                </c:pt>
                <c:pt idx="1831">
                  <c:v>0.63898437500000005</c:v>
                </c:pt>
                <c:pt idx="1832">
                  <c:v>0.63898825231481482</c:v>
                </c:pt>
                <c:pt idx="1833">
                  <c:v>0.63899206018518517</c:v>
                </c:pt>
                <c:pt idx="1834">
                  <c:v>0.63899581018518525</c:v>
                </c:pt>
                <c:pt idx="1835">
                  <c:v>0.63899971064814809</c:v>
                </c:pt>
                <c:pt idx="1836">
                  <c:v>0.63900349537037038</c:v>
                </c:pt>
                <c:pt idx="1837">
                  <c:v>0.63900725694444438</c:v>
                </c:pt>
                <c:pt idx="1838">
                  <c:v>0.63901099537037032</c:v>
                </c:pt>
                <c:pt idx="1839">
                  <c:v>0.63901475694444443</c:v>
                </c:pt>
                <c:pt idx="1840">
                  <c:v>0.63901857638888881</c:v>
                </c:pt>
                <c:pt idx="1841">
                  <c:v>0.63902259259259264</c:v>
                </c:pt>
                <c:pt idx="1842">
                  <c:v>0.63902670138888895</c:v>
                </c:pt>
                <c:pt idx="1843">
                  <c:v>0.63903074074074073</c:v>
                </c:pt>
                <c:pt idx="1844">
                  <c:v>0.63903493055555549</c:v>
                </c:pt>
                <c:pt idx="1845">
                  <c:v>0.63903902777777777</c:v>
                </c:pt>
                <c:pt idx="1846">
                  <c:v>0.63904304398148148</c:v>
                </c:pt>
                <c:pt idx="1847">
                  <c:v>0.63904716435185183</c:v>
                </c:pt>
                <c:pt idx="1848">
                  <c:v>0.63905118055555554</c:v>
                </c:pt>
                <c:pt idx="1849">
                  <c:v>0.63905519675925926</c:v>
                </c:pt>
                <c:pt idx="1850">
                  <c:v>0.63905927083333336</c:v>
                </c:pt>
                <c:pt idx="1851">
                  <c:v>0.63906340277777784</c:v>
                </c:pt>
                <c:pt idx="1852">
                  <c:v>0.63906738425925924</c:v>
                </c:pt>
                <c:pt idx="1853">
                  <c:v>0.63907141203703699</c:v>
                </c:pt>
                <c:pt idx="1854">
                  <c:v>0.63907556712962965</c:v>
                </c:pt>
                <c:pt idx="1855">
                  <c:v>0.6390793402777778</c:v>
                </c:pt>
                <c:pt idx="1856">
                  <c:v>0.63908307870370373</c:v>
                </c:pt>
                <c:pt idx="1857">
                  <c:v>0.63908696759259265</c:v>
                </c:pt>
                <c:pt idx="1858">
                  <c:v>0.63909071759259262</c:v>
                </c:pt>
                <c:pt idx="1859">
                  <c:v>0.63909450231481479</c:v>
                </c:pt>
                <c:pt idx="1860">
                  <c:v>0.63910048611111114</c:v>
                </c:pt>
                <c:pt idx="1861">
                  <c:v>0.63910482638888888</c:v>
                </c:pt>
                <c:pt idx="1862">
                  <c:v>0.6391088425925926</c:v>
                </c:pt>
                <c:pt idx="1863">
                  <c:v>0.63911221064814816</c:v>
                </c:pt>
                <c:pt idx="1864">
                  <c:v>0.63911646990740734</c:v>
                </c:pt>
                <c:pt idx="1865">
                  <c:v>0.63912052083333337</c:v>
                </c:pt>
                <c:pt idx="1866">
                  <c:v>0.63912473379629631</c:v>
                </c:pt>
                <c:pt idx="1867">
                  <c:v>0.63912872685185185</c:v>
                </c:pt>
                <c:pt idx="1868">
                  <c:v>0.63913284722222219</c:v>
                </c:pt>
                <c:pt idx="1869">
                  <c:v>0.63913685185185187</c:v>
                </c:pt>
                <c:pt idx="1870">
                  <c:v>0.63914061342592599</c:v>
                </c:pt>
                <c:pt idx="1871">
                  <c:v>0.63914434027777778</c:v>
                </c:pt>
                <c:pt idx="1872">
                  <c:v>0.63914982638888895</c:v>
                </c:pt>
                <c:pt idx="1873">
                  <c:v>0.6391535995370371</c:v>
                </c:pt>
                <c:pt idx="1874">
                  <c:v>0.63915760416666667</c:v>
                </c:pt>
                <c:pt idx="1875">
                  <c:v>0.63916163194444442</c:v>
                </c:pt>
                <c:pt idx="1876">
                  <c:v>0.6391657638888889</c:v>
                </c:pt>
                <c:pt idx="1877">
                  <c:v>0.63916984953703704</c:v>
                </c:pt>
                <c:pt idx="1878">
                  <c:v>0.63917390046296296</c:v>
                </c:pt>
                <c:pt idx="1879">
                  <c:v>0.63917803240740734</c:v>
                </c:pt>
                <c:pt idx="1880">
                  <c:v>0.63918209490740741</c:v>
                </c:pt>
                <c:pt idx="1881">
                  <c:v>0.63918608796296295</c:v>
                </c:pt>
                <c:pt idx="1882">
                  <c:v>0.63919027777777782</c:v>
                </c:pt>
                <c:pt idx="1883">
                  <c:v>0.63919436342592595</c:v>
                </c:pt>
                <c:pt idx="1884">
                  <c:v>0.63919831018518514</c:v>
                </c:pt>
                <c:pt idx="1885">
                  <c:v>0.63920212962962963</c:v>
                </c:pt>
                <c:pt idx="1886">
                  <c:v>0.63920585648148143</c:v>
                </c:pt>
                <c:pt idx="1887">
                  <c:v>0.63920958333333333</c:v>
                </c:pt>
                <c:pt idx="1888">
                  <c:v>0.63921347222222225</c:v>
                </c:pt>
                <c:pt idx="1889">
                  <c:v>0.63921717592592586</c:v>
                </c:pt>
                <c:pt idx="1890">
                  <c:v>0.63922096064814815</c:v>
                </c:pt>
                <c:pt idx="1891">
                  <c:v>0.63922484953703707</c:v>
                </c:pt>
                <c:pt idx="1892">
                  <c:v>0.639228587962963</c:v>
                </c:pt>
                <c:pt idx="1893">
                  <c:v>0.63923229166666673</c:v>
                </c:pt>
                <c:pt idx="1894">
                  <c:v>0.6392361689814815</c:v>
                </c:pt>
                <c:pt idx="1895">
                  <c:v>0.63923994212962965</c:v>
                </c:pt>
                <c:pt idx="1896">
                  <c:v>0.63924379629629635</c:v>
                </c:pt>
                <c:pt idx="1897">
                  <c:v>0.63924785879629631</c:v>
                </c:pt>
                <c:pt idx="1898">
                  <c:v>0.63925188657407406</c:v>
                </c:pt>
                <c:pt idx="1899">
                  <c:v>0.63925586805555557</c:v>
                </c:pt>
                <c:pt idx="1900">
                  <c:v>0.63926002314814812</c:v>
                </c:pt>
                <c:pt idx="1901">
                  <c:v>0.63926403935185183</c:v>
                </c:pt>
                <c:pt idx="1902">
                  <c:v>0.63926818287037035</c:v>
                </c:pt>
                <c:pt idx="1903">
                  <c:v>0.63927221064814821</c:v>
                </c:pt>
                <c:pt idx="1904">
                  <c:v>0.63927622685185181</c:v>
                </c:pt>
                <c:pt idx="1905">
                  <c:v>0.63928031250000006</c:v>
                </c:pt>
                <c:pt idx="1906">
                  <c:v>0.63928417824074069</c:v>
                </c:pt>
                <c:pt idx="1907">
                  <c:v>0.63928835648148141</c:v>
                </c:pt>
                <c:pt idx="1908">
                  <c:v>0.63929253472222225</c:v>
                </c:pt>
                <c:pt idx="1909">
                  <c:v>0.63929688657407413</c:v>
                </c:pt>
                <c:pt idx="1910">
                  <c:v>0.63930049768518515</c:v>
                </c:pt>
                <c:pt idx="1911">
                  <c:v>0.63930424768518523</c:v>
                </c:pt>
                <c:pt idx="1912">
                  <c:v>0.63930798611111117</c:v>
                </c:pt>
                <c:pt idx="1913">
                  <c:v>0.63931186342592594</c:v>
                </c:pt>
                <c:pt idx="1914">
                  <c:v>0.63931571759259265</c:v>
                </c:pt>
                <c:pt idx="1915">
                  <c:v>0.639319525462963</c:v>
                </c:pt>
                <c:pt idx="1916">
                  <c:v>0.63932361111111113</c:v>
                </c:pt>
                <c:pt idx="1917">
                  <c:v>0.6393275810185185</c:v>
                </c:pt>
                <c:pt idx="1918">
                  <c:v>0.63933158564814818</c:v>
                </c:pt>
                <c:pt idx="1919">
                  <c:v>0.63933582175925929</c:v>
                </c:pt>
                <c:pt idx="1920">
                  <c:v>0.63933994212962963</c:v>
                </c:pt>
                <c:pt idx="1921">
                  <c:v>0.63934396990740738</c:v>
                </c:pt>
                <c:pt idx="1922">
                  <c:v>0.63934797453703707</c:v>
                </c:pt>
                <c:pt idx="1923">
                  <c:v>0.63935212962962962</c:v>
                </c:pt>
                <c:pt idx="1924">
                  <c:v>0.63935613425925919</c:v>
                </c:pt>
                <c:pt idx="1925">
                  <c:v>0.63936012731481484</c:v>
                </c:pt>
                <c:pt idx="1926">
                  <c:v>0.63936422453703701</c:v>
                </c:pt>
                <c:pt idx="1927">
                  <c:v>0.6393695601851852</c:v>
                </c:pt>
                <c:pt idx="1928">
                  <c:v>0.63937333333333335</c:v>
                </c:pt>
                <c:pt idx="1929">
                  <c:v>0.63937707175925929</c:v>
                </c:pt>
                <c:pt idx="1930">
                  <c:v>0.63938097222222223</c:v>
                </c:pt>
                <c:pt idx="1931">
                  <c:v>0.63938498842592595</c:v>
                </c:pt>
                <c:pt idx="1932">
                  <c:v>0.63938899305555552</c:v>
                </c:pt>
                <c:pt idx="1933">
                  <c:v>0.63939317129629625</c:v>
                </c:pt>
                <c:pt idx="1934">
                  <c:v>0.63939716435185179</c:v>
                </c:pt>
                <c:pt idx="1935">
                  <c:v>0.63940120370370368</c:v>
                </c:pt>
                <c:pt idx="1936">
                  <c:v>0.63940526620370364</c:v>
                </c:pt>
                <c:pt idx="1937">
                  <c:v>0.63940937499999995</c:v>
                </c:pt>
                <c:pt idx="1938">
                  <c:v>0.63941343750000001</c:v>
                </c:pt>
                <c:pt idx="1939">
                  <c:v>0.63941746527777776</c:v>
                </c:pt>
                <c:pt idx="1940">
                  <c:v>0.63942157407407407</c:v>
                </c:pt>
                <c:pt idx="1941">
                  <c:v>0.6394254050925926</c:v>
                </c:pt>
                <c:pt idx="1942">
                  <c:v>0.63942921296296296</c:v>
                </c:pt>
                <c:pt idx="1943">
                  <c:v>0.63943309027777773</c:v>
                </c:pt>
                <c:pt idx="1944">
                  <c:v>0.63943684027777781</c:v>
                </c:pt>
                <c:pt idx="1945">
                  <c:v>0.63944062499999998</c:v>
                </c:pt>
                <c:pt idx="1946">
                  <c:v>0.63944446759259266</c:v>
                </c:pt>
                <c:pt idx="1947">
                  <c:v>0.63944832175925925</c:v>
                </c:pt>
                <c:pt idx="1948">
                  <c:v>0.63945207175925922</c:v>
                </c:pt>
                <c:pt idx="1949">
                  <c:v>0.63945583333333333</c:v>
                </c:pt>
                <c:pt idx="1950">
                  <c:v>0.63945956018518524</c:v>
                </c:pt>
                <c:pt idx="1951">
                  <c:v>0.63946339120370366</c:v>
                </c:pt>
                <c:pt idx="1952">
                  <c:v>0.63946709490740739</c:v>
                </c:pt>
                <c:pt idx="1953">
                  <c:v>0.63947086805555553</c:v>
                </c:pt>
                <c:pt idx="1954">
                  <c:v>0.63947509259259261</c:v>
                </c:pt>
                <c:pt idx="1955">
                  <c:v>0.63947929398148151</c:v>
                </c:pt>
                <c:pt idx="1956">
                  <c:v>0.63948331018518523</c:v>
                </c:pt>
                <c:pt idx="1957">
                  <c:v>0.63948736111111104</c:v>
                </c:pt>
                <c:pt idx="1958">
                  <c:v>0.6394915162037037</c:v>
                </c:pt>
                <c:pt idx="1959">
                  <c:v>0.63949555555555559</c:v>
                </c:pt>
                <c:pt idx="1960">
                  <c:v>0.63949968749999997</c:v>
                </c:pt>
                <c:pt idx="1961">
                  <c:v>0.6395039004629629</c:v>
                </c:pt>
                <c:pt idx="1962">
                  <c:v>0.63950785879629624</c:v>
                </c:pt>
                <c:pt idx="1963">
                  <c:v>0.63951182870370371</c:v>
                </c:pt>
                <c:pt idx="1964">
                  <c:v>0.63951589120370367</c:v>
                </c:pt>
                <c:pt idx="1965">
                  <c:v>0.63952015046296296</c:v>
                </c:pt>
                <c:pt idx="1966">
                  <c:v>0.63952432870370368</c:v>
                </c:pt>
                <c:pt idx="1967">
                  <c:v>0.63952853009259258</c:v>
                </c:pt>
                <c:pt idx="1968">
                  <c:v>0.63953251157407409</c:v>
                </c:pt>
                <c:pt idx="1969">
                  <c:v>0.63953641203703704</c:v>
                </c:pt>
                <c:pt idx="1970">
                  <c:v>0.63954030092592595</c:v>
                </c:pt>
                <c:pt idx="1971">
                  <c:v>0.63954478009259252</c:v>
                </c:pt>
                <c:pt idx="1972">
                  <c:v>0.63954888888888883</c:v>
                </c:pt>
                <c:pt idx="1973">
                  <c:v>0.63955299768518514</c:v>
                </c:pt>
                <c:pt idx="1974">
                  <c:v>0.63955714120370366</c:v>
                </c:pt>
                <c:pt idx="1975">
                  <c:v>0.63956145833333333</c:v>
                </c:pt>
                <c:pt idx="1976">
                  <c:v>0.63956607638888896</c:v>
                </c:pt>
                <c:pt idx="1977">
                  <c:v>0.63957034722222217</c:v>
                </c:pt>
                <c:pt idx="1978">
                  <c:v>0.6395747453703704</c:v>
                </c:pt>
                <c:pt idx="1979">
                  <c:v>0.63957906250000007</c:v>
                </c:pt>
                <c:pt idx="1980">
                  <c:v>0.63958327546296301</c:v>
                </c:pt>
                <c:pt idx="1981">
                  <c:v>0.6395874768518518</c:v>
                </c:pt>
                <c:pt idx="1982">
                  <c:v>0.63959171296296302</c:v>
                </c:pt>
                <c:pt idx="1983">
                  <c:v>0.63959630787037036</c:v>
                </c:pt>
                <c:pt idx="1984">
                  <c:v>0.63960093750000002</c:v>
                </c:pt>
                <c:pt idx="1985">
                  <c:v>0.6396052893518519</c:v>
                </c:pt>
                <c:pt idx="1986">
                  <c:v>0.63960994212962963</c:v>
                </c:pt>
                <c:pt idx="1987">
                  <c:v>0.63961443287037034</c:v>
                </c:pt>
                <c:pt idx="1988">
                  <c:v>0.63961884259259261</c:v>
                </c:pt>
                <c:pt idx="1989">
                  <c:v>0.63962346064814812</c:v>
                </c:pt>
                <c:pt idx="1990">
                  <c:v>0.63962806712962961</c:v>
                </c:pt>
                <c:pt idx="1991">
                  <c:v>0.63963328703703703</c:v>
                </c:pt>
                <c:pt idx="1992">
                  <c:v>0.63963799768518526</c:v>
                </c:pt>
                <c:pt idx="1993">
                  <c:v>0.6396426273148148</c:v>
                </c:pt>
                <c:pt idx="1994">
                  <c:v>0.63964718749999994</c:v>
                </c:pt>
                <c:pt idx="1995">
                  <c:v>0.63965138888888895</c:v>
                </c:pt>
                <c:pt idx="1996">
                  <c:v>0.63965560185185188</c:v>
                </c:pt>
                <c:pt idx="1997">
                  <c:v>0.63965984953703703</c:v>
                </c:pt>
                <c:pt idx="1998">
                  <c:v>0.63966376157407401</c:v>
                </c:pt>
                <c:pt idx="1999">
                  <c:v>0.63966943287037037</c:v>
                </c:pt>
                <c:pt idx="2000">
                  <c:v>0.63967328703703707</c:v>
                </c:pt>
                <c:pt idx="2001">
                  <c:v>0.63967734953703703</c:v>
                </c:pt>
                <c:pt idx="2002">
                  <c:v>0.63968127314814816</c:v>
                </c:pt>
                <c:pt idx="2003">
                  <c:v>0.6396853009259259</c:v>
                </c:pt>
                <c:pt idx="2004">
                  <c:v>0.63968927083333338</c:v>
                </c:pt>
                <c:pt idx="2005">
                  <c:v>0.63969325231481478</c:v>
                </c:pt>
                <c:pt idx="2006">
                  <c:v>0.63969718750000004</c:v>
                </c:pt>
                <c:pt idx="2007">
                  <c:v>0.63970138888888883</c:v>
                </c:pt>
                <c:pt idx="2008">
                  <c:v>0.63970584490740745</c:v>
                </c:pt>
                <c:pt idx="2009">
                  <c:v>0.63971004629629624</c:v>
                </c:pt>
                <c:pt idx="2010">
                  <c:v>0.63971409722222228</c:v>
                </c:pt>
                <c:pt idx="2011">
                  <c:v>0.63971848379629626</c:v>
                </c:pt>
                <c:pt idx="2012">
                  <c:v>0.63972278935185189</c:v>
                </c:pt>
                <c:pt idx="2013">
                  <c:v>0.63972700231481483</c:v>
                </c:pt>
                <c:pt idx="2014">
                  <c:v>0.63973118055555556</c:v>
                </c:pt>
                <c:pt idx="2015">
                  <c:v>0.63973561342592589</c:v>
                </c:pt>
                <c:pt idx="2016">
                  <c:v>0.63974040509259256</c:v>
                </c:pt>
                <c:pt idx="2017">
                  <c:v>0.63974451388888887</c:v>
                </c:pt>
                <c:pt idx="2018">
                  <c:v>0.63974876157407412</c:v>
                </c:pt>
                <c:pt idx="2019">
                  <c:v>0.63975295138888888</c:v>
                </c:pt>
                <c:pt idx="2020">
                  <c:v>0.63975675925925923</c:v>
                </c:pt>
                <c:pt idx="2021">
                  <c:v>0.63976077546296295</c:v>
                </c:pt>
                <c:pt idx="2022">
                  <c:v>0.63976476851851849</c:v>
                </c:pt>
                <c:pt idx="2023">
                  <c:v>0.63976885416666673</c:v>
                </c:pt>
                <c:pt idx="2024">
                  <c:v>0.63977296296296293</c:v>
                </c:pt>
                <c:pt idx="2025">
                  <c:v>0.63977721064814819</c:v>
                </c:pt>
                <c:pt idx="2026">
                  <c:v>0.63978159722222216</c:v>
                </c:pt>
                <c:pt idx="2027">
                  <c:v>0.63978591435185184</c:v>
                </c:pt>
                <c:pt idx="2028">
                  <c:v>0.63978969907407401</c:v>
                </c:pt>
                <c:pt idx="2029">
                  <c:v>0.63979398148148148</c:v>
                </c:pt>
                <c:pt idx="2030">
                  <c:v>0.63979819444444441</c:v>
                </c:pt>
                <c:pt idx="2031">
                  <c:v>0.63980231481481475</c:v>
                </c:pt>
                <c:pt idx="2032">
                  <c:v>0.63980656250000001</c:v>
                </c:pt>
                <c:pt idx="2033">
                  <c:v>0.63981089120370371</c:v>
                </c:pt>
                <c:pt idx="2034">
                  <c:v>0.6398153703703704</c:v>
                </c:pt>
                <c:pt idx="2035">
                  <c:v>0.63981936342592594</c:v>
                </c:pt>
                <c:pt idx="2036">
                  <c:v>0.63982319444444447</c:v>
                </c:pt>
                <c:pt idx="2037">
                  <c:v>0.63982730324074077</c:v>
                </c:pt>
                <c:pt idx="2038">
                  <c:v>0.63983121527777775</c:v>
                </c:pt>
                <c:pt idx="2039">
                  <c:v>0.63983552083333339</c:v>
                </c:pt>
                <c:pt idx="2040">
                  <c:v>0.63983986111111113</c:v>
                </c:pt>
                <c:pt idx="2041">
                  <c:v>0.63984437500000002</c:v>
                </c:pt>
                <c:pt idx="2042">
                  <c:v>0.63984862268518516</c:v>
                </c:pt>
                <c:pt idx="2043">
                  <c:v>0.63985305555555561</c:v>
                </c:pt>
                <c:pt idx="2044">
                  <c:v>0.63985726851851854</c:v>
                </c:pt>
                <c:pt idx="2045">
                  <c:v>0.63986163194444445</c:v>
                </c:pt>
                <c:pt idx="2046">
                  <c:v>0.63986585648148153</c:v>
                </c:pt>
                <c:pt idx="2047">
                  <c:v>0.63987017361111109</c:v>
                </c:pt>
                <c:pt idx="2048">
                  <c:v>0.63987454861111115</c:v>
                </c:pt>
                <c:pt idx="2049">
                  <c:v>0.63987854166666669</c:v>
                </c:pt>
                <c:pt idx="2050">
                  <c:v>0.63988240740740743</c:v>
                </c:pt>
                <c:pt idx="2051">
                  <c:v>0.63988623842592596</c:v>
                </c:pt>
                <c:pt idx="2052">
                  <c:v>0.63989011574074073</c:v>
                </c:pt>
                <c:pt idx="2053">
                  <c:v>0.63989409722222224</c:v>
                </c:pt>
                <c:pt idx="2054">
                  <c:v>0.63989798611111104</c:v>
                </c:pt>
                <c:pt idx="2055">
                  <c:v>0.63990197916666669</c:v>
                </c:pt>
                <c:pt idx="2056">
                  <c:v>0.63990583333333328</c:v>
                </c:pt>
                <c:pt idx="2057">
                  <c:v>0.63990975694444441</c:v>
                </c:pt>
                <c:pt idx="2058">
                  <c:v>0.63991372685185188</c:v>
                </c:pt>
                <c:pt idx="2059">
                  <c:v>0.63991785879629626</c:v>
                </c:pt>
                <c:pt idx="2060">
                  <c:v>0.63992172453703711</c:v>
                </c:pt>
                <c:pt idx="2061">
                  <c:v>0.63992614583333329</c:v>
                </c:pt>
                <c:pt idx="2062">
                  <c:v>0.63993031249999999</c:v>
                </c:pt>
                <c:pt idx="2063">
                  <c:v>0.63993439814814812</c:v>
                </c:pt>
                <c:pt idx="2064">
                  <c:v>0.6399386226851852</c:v>
                </c:pt>
                <c:pt idx="2065">
                  <c:v>0.63994287037037034</c:v>
                </c:pt>
                <c:pt idx="2066">
                  <c:v>0.63994885416666669</c:v>
                </c:pt>
                <c:pt idx="2067">
                  <c:v>0.63995284722222223</c:v>
                </c:pt>
                <c:pt idx="2068">
                  <c:v>0.6399568171296296</c:v>
                </c:pt>
                <c:pt idx="2069">
                  <c:v>0.63996096064814811</c:v>
                </c:pt>
                <c:pt idx="2070">
                  <c:v>0.63996500000000001</c:v>
                </c:pt>
                <c:pt idx="2071">
                  <c:v>0.63996918981481488</c:v>
                </c:pt>
                <c:pt idx="2072">
                  <c:v>0.63997348379629626</c:v>
                </c:pt>
                <c:pt idx="2073">
                  <c:v>0.63997771990740737</c:v>
                </c:pt>
                <c:pt idx="2074">
                  <c:v>0.63998170138888888</c:v>
                </c:pt>
                <c:pt idx="2075">
                  <c:v>0.63998557870370376</c:v>
                </c:pt>
                <c:pt idx="2076">
                  <c:v>0.63998951388888892</c:v>
                </c:pt>
                <c:pt idx="2077">
                  <c:v>0.63999343749999993</c:v>
                </c:pt>
                <c:pt idx="2078">
                  <c:v>0.63999730324074078</c:v>
                </c:pt>
                <c:pt idx="2079">
                  <c:v>0.64000156250000007</c:v>
                </c:pt>
                <c:pt idx="2080">
                  <c:v>0.64000608796296299</c:v>
                </c:pt>
                <c:pt idx="2081">
                  <c:v>0.64001012731481477</c:v>
                </c:pt>
                <c:pt idx="2082">
                  <c:v>0.64001421296296301</c:v>
                </c:pt>
                <c:pt idx="2083">
                  <c:v>0.64001861111111114</c:v>
                </c:pt>
                <c:pt idx="2084">
                  <c:v>0.64002275462962965</c:v>
                </c:pt>
                <c:pt idx="2085">
                  <c:v>0.64002694444444441</c:v>
                </c:pt>
                <c:pt idx="2086">
                  <c:v>0.64003089120370371</c:v>
                </c:pt>
                <c:pt idx="2087">
                  <c:v>0.64003504629629626</c:v>
                </c:pt>
                <c:pt idx="2088">
                  <c:v>0.64003907407407412</c:v>
                </c:pt>
                <c:pt idx="2089">
                  <c:v>0.64004303240740745</c:v>
                </c:pt>
                <c:pt idx="2090">
                  <c:v>0.64004689814814808</c:v>
                </c:pt>
                <c:pt idx="2091">
                  <c:v>0.64005059027777778</c:v>
                </c:pt>
                <c:pt idx="2092">
                  <c:v>0.64005430555555554</c:v>
                </c:pt>
                <c:pt idx="2093">
                  <c:v>0.64005813657407407</c:v>
                </c:pt>
                <c:pt idx="2094">
                  <c:v>0.64006214120370364</c:v>
                </c:pt>
                <c:pt idx="2095">
                  <c:v>0.64006621527777774</c:v>
                </c:pt>
                <c:pt idx="2096">
                  <c:v>0.64007026620370377</c:v>
                </c:pt>
                <c:pt idx="2097">
                  <c:v>0.64007421296296296</c:v>
                </c:pt>
                <c:pt idx="2098">
                  <c:v>0.64007815972222215</c:v>
                </c:pt>
                <c:pt idx="2099">
                  <c:v>0.64008230324074067</c:v>
                </c:pt>
                <c:pt idx="2100">
                  <c:v>0.64008626157407411</c:v>
                </c:pt>
                <c:pt idx="2101">
                  <c:v>0.6400903356481481</c:v>
                </c:pt>
                <c:pt idx="2102">
                  <c:v>0.6400944097222222</c:v>
                </c:pt>
                <c:pt idx="2103">
                  <c:v>0.64009849537037034</c:v>
                </c:pt>
                <c:pt idx="2104">
                  <c:v>0.64010232638888886</c:v>
                </c:pt>
                <c:pt idx="2105">
                  <c:v>0.64010603009259259</c:v>
                </c:pt>
                <c:pt idx="2106">
                  <c:v>0.64010973379629632</c:v>
                </c:pt>
                <c:pt idx="2107">
                  <c:v>0.64011354166666667</c:v>
                </c:pt>
                <c:pt idx="2108">
                  <c:v>0.64011729166666664</c:v>
                </c:pt>
                <c:pt idx="2109">
                  <c:v>0.64012101851851855</c:v>
                </c:pt>
                <c:pt idx="2110">
                  <c:v>0.64012475694444448</c:v>
                </c:pt>
                <c:pt idx="2111">
                  <c:v>0.6401285879629629</c:v>
                </c:pt>
                <c:pt idx="2112">
                  <c:v>0.64013230324074077</c:v>
                </c:pt>
                <c:pt idx="2113">
                  <c:v>0.64013608796296295</c:v>
                </c:pt>
                <c:pt idx="2114">
                  <c:v>0.64013991898148148</c:v>
                </c:pt>
                <c:pt idx="2115">
                  <c:v>0.64014365740740742</c:v>
                </c:pt>
                <c:pt idx="2116">
                  <c:v>0.64014736111111115</c:v>
                </c:pt>
                <c:pt idx="2117">
                  <c:v>0.6401515162037037</c:v>
                </c:pt>
                <c:pt idx="2118">
                  <c:v>0.64015555555555559</c:v>
                </c:pt>
                <c:pt idx="2119">
                  <c:v>0.64015951388888892</c:v>
                </c:pt>
                <c:pt idx="2120">
                  <c:v>0.64016350694444446</c:v>
                </c:pt>
                <c:pt idx="2121">
                  <c:v>0.64016747685185182</c:v>
                </c:pt>
                <c:pt idx="2122">
                  <c:v>0.64017146990740736</c:v>
                </c:pt>
                <c:pt idx="2123">
                  <c:v>0.64017550925925926</c:v>
                </c:pt>
                <c:pt idx="2124">
                  <c:v>0.64017972222222219</c:v>
                </c:pt>
                <c:pt idx="2125">
                  <c:v>0.64018373842592591</c:v>
                </c:pt>
                <c:pt idx="2126">
                  <c:v>0.640187650462963</c:v>
                </c:pt>
                <c:pt idx="2127">
                  <c:v>0.64019177083333334</c:v>
                </c:pt>
                <c:pt idx="2128">
                  <c:v>0.6401957407407407</c:v>
                </c:pt>
                <c:pt idx="2129">
                  <c:v>0.64019973379629624</c:v>
                </c:pt>
                <c:pt idx="2130">
                  <c:v>0.64020383101851852</c:v>
                </c:pt>
                <c:pt idx="2131">
                  <c:v>0.6402076157407407</c:v>
                </c:pt>
                <c:pt idx="2132">
                  <c:v>0.64021300925925928</c:v>
                </c:pt>
                <c:pt idx="2133">
                  <c:v>0.64021667824074069</c:v>
                </c:pt>
                <c:pt idx="2134">
                  <c:v>0.64022048611111104</c:v>
                </c:pt>
                <c:pt idx="2135">
                  <c:v>0.64022459490740735</c:v>
                </c:pt>
                <c:pt idx="2136">
                  <c:v>0.64022850694444444</c:v>
                </c:pt>
                <c:pt idx="2137">
                  <c:v>0.64023268518518517</c:v>
                </c:pt>
                <c:pt idx="2138">
                  <c:v>0.64023650462962955</c:v>
                </c:pt>
                <c:pt idx="2139">
                  <c:v>0.640240462962963</c:v>
                </c:pt>
                <c:pt idx="2140">
                  <c:v>0.64024450231481478</c:v>
                </c:pt>
                <c:pt idx="2141">
                  <c:v>0.64024848379629629</c:v>
                </c:pt>
                <c:pt idx="2142">
                  <c:v>0.64025247685185183</c:v>
                </c:pt>
                <c:pt idx="2143">
                  <c:v>0.64025659722222217</c:v>
                </c:pt>
                <c:pt idx="2144">
                  <c:v>0.64026062500000003</c:v>
                </c:pt>
                <c:pt idx="2145">
                  <c:v>0.64026460648148154</c:v>
                </c:pt>
                <c:pt idx="2146">
                  <c:v>0.64026832175925918</c:v>
                </c:pt>
                <c:pt idx="2147">
                  <c:v>0.64027214120370368</c:v>
                </c:pt>
                <c:pt idx="2148">
                  <c:v>0.64027586805555559</c:v>
                </c:pt>
                <c:pt idx="2149">
                  <c:v>0.64027964120370373</c:v>
                </c:pt>
                <c:pt idx="2150">
                  <c:v>0.64028342592592591</c:v>
                </c:pt>
                <c:pt idx="2151">
                  <c:v>0.64028734953703703</c:v>
                </c:pt>
                <c:pt idx="2152">
                  <c:v>0.64029130787037036</c:v>
                </c:pt>
                <c:pt idx="2153">
                  <c:v>0.64029546296296302</c:v>
                </c:pt>
                <c:pt idx="2154">
                  <c:v>0.64029940972222221</c:v>
                </c:pt>
                <c:pt idx="2155">
                  <c:v>0.64030334490740748</c:v>
                </c:pt>
                <c:pt idx="2156">
                  <c:v>0.64030745370370368</c:v>
                </c:pt>
                <c:pt idx="2157">
                  <c:v>0.64031152777777778</c:v>
                </c:pt>
                <c:pt idx="2158">
                  <c:v>0.64031550925925929</c:v>
                </c:pt>
                <c:pt idx="2159">
                  <c:v>0.64031964120370366</c:v>
                </c:pt>
                <c:pt idx="2160">
                  <c:v>0.64032365740740738</c:v>
                </c:pt>
                <c:pt idx="2161">
                  <c:v>0.6403277083333333</c:v>
                </c:pt>
                <c:pt idx="2162">
                  <c:v>0.64033150462962962</c:v>
                </c:pt>
                <c:pt idx="2163">
                  <c:v>0.64033531249999998</c:v>
                </c:pt>
                <c:pt idx="2164">
                  <c:v>0.64033905092592591</c:v>
                </c:pt>
                <c:pt idx="2165">
                  <c:v>0.64034299768518521</c:v>
                </c:pt>
                <c:pt idx="2166">
                  <c:v>0.64034671296296297</c:v>
                </c:pt>
                <c:pt idx="2167">
                  <c:v>0.64035046296296294</c:v>
                </c:pt>
                <c:pt idx="2168">
                  <c:v>0.64035425925925926</c:v>
                </c:pt>
                <c:pt idx="2169">
                  <c:v>0.64035813657407414</c:v>
                </c:pt>
                <c:pt idx="2170">
                  <c:v>0.64036187499999997</c:v>
                </c:pt>
                <c:pt idx="2171">
                  <c:v>0.64036577546296292</c:v>
                </c:pt>
                <c:pt idx="2172">
                  <c:v>0.640369525462963</c:v>
                </c:pt>
                <c:pt idx="2173">
                  <c:v>0.64037346064814815</c:v>
                </c:pt>
                <c:pt idx="2174">
                  <c:v>0.64037753472222225</c:v>
                </c:pt>
                <c:pt idx="2175">
                  <c:v>0.64038157407407403</c:v>
                </c:pt>
                <c:pt idx="2176">
                  <c:v>0.64038559027777775</c:v>
                </c:pt>
                <c:pt idx="2177">
                  <c:v>0.64038968750000003</c:v>
                </c:pt>
                <c:pt idx="2178">
                  <c:v>0.64039376157407413</c:v>
                </c:pt>
                <c:pt idx="2179">
                  <c:v>0.64039777777777773</c:v>
                </c:pt>
                <c:pt idx="2180">
                  <c:v>0.64040175925925924</c:v>
                </c:pt>
                <c:pt idx="2181">
                  <c:v>0.6404062615740741</c:v>
                </c:pt>
                <c:pt idx="2182">
                  <c:v>0.64041202546296294</c:v>
                </c:pt>
                <c:pt idx="2183">
                  <c:v>0.64041607638888887</c:v>
                </c:pt>
                <c:pt idx="2184">
                  <c:v>0.64042010416666673</c:v>
                </c:pt>
                <c:pt idx="2185">
                  <c:v>0.6404242361111111</c:v>
                </c:pt>
                <c:pt idx="2186">
                  <c:v>0.64042847222222221</c:v>
                </c:pt>
                <c:pt idx="2187">
                  <c:v>0.64043231481481488</c:v>
                </c:pt>
                <c:pt idx="2188">
                  <c:v>0.64043607638888889</c:v>
                </c:pt>
                <c:pt idx="2189">
                  <c:v>0.64043995370370366</c:v>
                </c:pt>
                <c:pt idx="2190">
                  <c:v>0.64044380787037036</c:v>
                </c:pt>
                <c:pt idx="2191">
                  <c:v>0.64044758101851851</c:v>
                </c:pt>
                <c:pt idx="2192">
                  <c:v>0.64045167824074067</c:v>
                </c:pt>
                <c:pt idx="2193">
                  <c:v>0.64045567129629632</c:v>
                </c:pt>
                <c:pt idx="2194">
                  <c:v>0.64045971064814811</c:v>
                </c:pt>
                <c:pt idx="2195">
                  <c:v>0.64046380787037038</c:v>
                </c:pt>
                <c:pt idx="2196">
                  <c:v>0.64046778935185189</c:v>
                </c:pt>
                <c:pt idx="2197">
                  <c:v>0.64047178240740743</c:v>
                </c:pt>
                <c:pt idx="2198">
                  <c:v>0.64047596064814816</c:v>
                </c:pt>
                <c:pt idx="2199">
                  <c:v>0.6404799537037037</c:v>
                </c:pt>
                <c:pt idx="2200">
                  <c:v>0.64048395833333338</c:v>
                </c:pt>
                <c:pt idx="2201">
                  <c:v>0.64048802083333334</c:v>
                </c:pt>
                <c:pt idx="2202">
                  <c:v>0.64049223379629627</c:v>
                </c:pt>
                <c:pt idx="2203">
                  <c:v>0.64049600694444442</c:v>
                </c:pt>
                <c:pt idx="2204">
                  <c:v>0.64049980324074074</c:v>
                </c:pt>
                <c:pt idx="2205">
                  <c:v>0.64050371527777783</c:v>
                </c:pt>
                <c:pt idx="2206">
                  <c:v>0.64050756944444442</c:v>
                </c:pt>
                <c:pt idx="2207">
                  <c:v>0.64051165509259256</c:v>
                </c:pt>
                <c:pt idx="2208">
                  <c:v>0.64051579861111108</c:v>
                </c:pt>
                <c:pt idx="2209">
                  <c:v>0.64051981481481479</c:v>
                </c:pt>
                <c:pt idx="2210">
                  <c:v>0.6405239236111111</c:v>
                </c:pt>
                <c:pt idx="2211">
                  <c:v>0.64052800925925923</c:v>
                </c:pt>
                <c:pt idx="2212">
                  <c:v>0.64053203703703698</c:v>
                </c:pt>
                <c:pt idx="2213">
                  <c:v>0.64053607638888888</c:v>
                </c:pt>
                <c:pt idx="2214">
                  <c:v>0.64054015046296298</c:v>
                </c:pt>
                <c:pt idx="2215">
                  <c:v>0.64054424768518514</c:v>
                </c:pt>
                <c:pt idx="2216">
                  <c:v>0.64054826388888886</c:v>
                </c:pt>
                <c:pt idx="2217">
                  <c:v>0.64055221064814816</c:v>
                </c:pt>
                <c:pt idx="2218">
                  <c:v>0.64055614583333331</c:v>
                </c:pt>
                <c:pt idx="2219">
                  <c:v>0.64055991898148146</c:v>
                </c:pt>
                <c:pt idx="2220">
                  <c:v>0.64056368055555557</c:v>
                </c:pt>
                <c:pt idx="2221">
                  <c:v>0.64056756944444448</c:v>
                </c:pt>
                <c:pt idx="2222">
                  <c:v>0.64057135416666666</c:v>
                </c:pt>
                <c:pt idx="2223">
                  <c:v>0.64057508101851857</c:v>
                </c:pt>
                <c:pt idx="2224">
                  <c:v>0.64057892361111113</c:v>
                </c:pt>
                <c:pt idx="2225">
                  <c:v>0.64058265046296292</c:v>
                </c:pt>
                <c:pt idx="2226">
                  <c:v>0.64058803240740747</c:v>
                </c:pt>
                <c:pt idx="2227">
                  <c:v>0.64059187500000003</c:v>
                </c:pt>
                <c:pt idx="2228">
                  <c:v>0.64059559027777779</c:v>
                </c:pt>
                <c:pt idx="2229">
                  <c:v>0.64059935185185191</c:v>
                </c:pt>
                <c:pt idx="2230">
                  <c:v>0.6406034259259259</c:v>
                </c:pt>
                <c:pt idx="2231">
                  <c:v>0.64060737268518519</c:v>
                </c:pt>
                <c:pt idx="2232">
                  <c:v>0.64061141203703709</c:v>
                </c:pt>
                <c:pt idx="2233">
                  <c:v>0.64061537037037042</c:v>
                </c:pt>
                <c:pt idx="2234">
                  <c:v>0.64061962962962959</c:v>
                </c:pt>
                <c:pt idx="2235">
                  <c:v>0.64062354166666668</c:v>
                </c:pt>
                <c:pt idx="2236">
                  <c:v>0.6406275578703704</c:v>
                </c:pt>
                <c:pt idx="2237">
                  <c:v>0.64063188657407411</c:v>
                </c:pt>
                <c:pt idx="2238">
                  <c:v>0.64063586805555561</c:v>
                </c:pt>
                <c:pt idx="2239">
                  <c:v>0.64063978009259259</c:v>
                </c:pt>
                <c:pt idx="2240">
                  <c:v>0.64064378472222228</c:v>
                </c:pt>
                <c:pt idx="2241">
                  <c:v>0.64064777777777782</c:v>
                </c:pt>
                <c:pt idx="2242">
                  <c:v>0.64065185185185192</c:v>
                </c:pt>
                <c:pt idx="2243">
                  <c:v>0.64065586805555552</c:v>
                </c:pt>
                <c:pt idx="2244">
                  <c:v>0.64065972222222223</c:v>
                </c:pt>
                <c:pt idx="2245">
                  <c:v>0.64066344907407402</c:v>
                </c:pt>
                <c:pt idx="2246">
                  <c:v>0.64066726851851852</c:v>
                </c:pt>
                <c:pt idx="2247">
                  <c:v>0.64067099537037031</c:v>
                </c:pt>
                <c:pt idx="2248">
                  <c:v>0.64067481481481481</c:v>
                </c:pt>
                <c:pt idx="2249">
                  <c:v>0.64067891203703697</c:v>
                </c:pt>
                <c:pt idx="2250">
                  <c:v>0.6406831481481482</c:v>
                </c:pt>
                <c:pt idx="2251">
                  <c:v>0.64068707175925932</c:v>
                </c:pt>
                <c:pt idx="2252">
                  <c:v>0.64069091435185188</c:v>
                </c:pt>
                <c:pt idx="2253">
                  <c:v>0.64069513888888896</c:v>
                </c:pt>
                <c:pt idx="2254">
                  <c:v>0.64069918981481477</c:v>
                </c:pt>
                <c:pt idx="2255">
                  <c:v>0.6407031134259259</c:v>
                </c:pt>
                <c:pt idx="2256">
                  <c:v>0.64070732638888883</c:v>
                </c:pt>
                <c:pt idx="2257">
                  <c:v>0.64071129629629631</c:v>
                </c:pt>
                <c:pt idx="2258">
                  <c:v>0.64071542824074068</c:v>
                </c:pt>
                <c:pt idx="2259">
                  <c:v>0.64071925925925932</c:v>
                </c:pt>
                <c:pt idx="2260">
                  <c:v>0.64072297453703697</c:v>
                </c:pt>
                <c:pt idx="2261">
                  <c:v>0.6407267708333334</c:v>
                </c:pt>
                <c:pt idx="2262">
                  <c:v>0.64073078703703701</c:v>
                </c:pt>
                <c:pt idx="2263">
                  <c:v>0.64073472222222227</c:v>
                </c:pt>
                <c:pt idx="2264">
                  <c:v>0.64073893518518521</c:v>
                </c:pt>
                <c:pt idx="2265">
                  <c:v>0.64074328703703698</c:v>
                </c:pt>
                <c:pt idx="2266">
                  <c:v>0.64074762731481483</c:v>
                </c:pt>
                <c:pt idx="2267">
                  <c:v>0.64075158564814816</c:v>
                </c:pt>
                <c:pt idx="2268">
                  <c:v>0.64075550925925928</c:v>
                </c:pt>
                <c:pt idx="2269">
                  <c:v>0.64075961805555559</c:v>
                </c:pt>
                <c:pt idx="2270">
                  <c:v>0.64076542824074079</c:v>
                </c:pt>
                <c:pt idx="2271">
                  <c:v>0.64076936342592594</c:v>
                </c:pt>
                <c:pt idx="2272">
                  <c:v>0.64077331018518524</c:v>
                </c:pt>
                <c:pt idx="2273">
                  <c:v>0.64077732638888885</c:v>
                </c:pt>
                <c:pt idx="2274">
                  <c:v>0.64078115740740738</c:v>
                </c:pt>
                <c:pt idx="2275">
                  <c:v>0.64078487268518514</c:v>
                </c:pt>
                <c:pt idx="2276">
                  <c:v>0.64078859953703704</c:v>
                </c:pt>
                <c:pt idx="2277">
                  <c:v>0.6407923148148148</c:v>
                </c:pt>
                <c:pt idx="2278">
                  <c:v>0.64079611111111112</c:v>
                </c:pt>
                <c:pt idx="2279">
                  <c:v>0.64079997685185186</c:v>
                </c:pt>
                <c:pt idx="2280">
                  <c:v>0.6408037152777778</c:v>
                </c:pt>
                <c:pt idx="2281">
                  <c:v>0.64080744212962959</c:v>
                </c:pt>
                <c:pt idx="2282">
                  <c:v>0.64081140046296292</c:v>
                </c:pt>
                <c:pt idx="2283">
                  <c:v>0.640815150462963</c:v>
                </c:pt>
                <c:pt idx="2284">
                  <c:v>0.64081883101851855</c:v>
                </c:pt>
                <c:pt idx="2285">
                  <c:v>0.64082265046296294</c:v>
                </c:pt>
                <c:pt idx="2286">
                  <c:v>0.64082664351851848</c:v>
                </c:pt>
                <c:pt idx="2287">
                  <c:v>0.64083061342592595</c:v>
                </c:pt>
                <c:pt idx="2288">
                  <c:v>0.64083467592592591</c:v>
                </c:pt>
                <c:pt idx="2289">
                  <c:v>0.6408386805555556</c:v>
                </c:pt>
                <c:pt idx="2290">
                  <c:v>0.6408427893518519</c:v>
                </c:pt>
                <c:pt idx="2291">
                  <c:v>0.64084685185185186</c:v>
                </c:pt>
                <c:pt idx="2292">
                  <c:v>0.64085083333333337</c:v>
                </c:pt>
                <c:pt idx="2293">
                  <c:v>0.64085482638888891</c:v>
                </c:pt>
                <c:pt idx="2294">
                  <c:v>0.64085903935185184</c:v>
                </c:pt>
                <c:pt idx="2295">
                  <c:v>0.64086310185185191</c:v>
                </c:pt>
                <c:pt idx="2296">
                  <c:v>0.64086708333333331</c:v>
                </c:pt>
                <c:pt idx="2297">
                  <c:v>0.64087111111111106</c:v>
                </c:pt>
                <c:pt idx="2298">
                  <c:v>0.6408753240740741</c:v>
                </c:pt>
                <c:pt idx="2299">
                  <c:v>0.64087921296296291</c:v>
                </c:pt>
                <c:pt idx="2300">
                  <c:v>0.64088310185185182</c:v>
                </c:pt>
                <c:pt idx="2301">
                  <c:v>0.64088696759259256</c:v>
                </c:pt>
                <c:pt idx="2302">
                  <c:v>0.64089077546296302</c:v>
                </c:pt>
                <c:pt idx="2303">
                  <c:v>0.64089451388888896</c:v>
                </c:pt>
                <c:pt idx="2304">
                  <c:v>0.64089837962962959</c:v>
                </c:pt>
                <c:pt idx="2305">
                  <c:v>0.64090238425925927</c:v>
                </c:pt>
                <c:pt idx="2306">
                  <c:v>0.64090648148148144</c:v>
                </c:pt>
                <c:pt idx="2307">
                  <c:v>0.64091056712962968</c:v>
                </c:pt>
                <c:pt idx="2308">
                  <c:v>0.64091453703703705</c:v>
                </c:pt>
                <c:pt idx="2309">
                  <c:v>0.64091864583333336</c:v>
                </c:pt>
                <c:pt idx="2310">
                  <c:v>0.64092270833333331</c:v>
                </c:pt>
                <c:pt idx="2311">
                  <c:v>0.64092678240740741</c:v>
                </c:pt>
                <c:pt idx="2312">
                  <c:v>0.64093075231481478</c:v>
                </c:pt>
                <c:pt idx="2313">
                  <c:v>0.64093473379629629</c:v>
                </c:pt>
                <c:pt idx="2314">
                  <c:v>0.64093891203703701</c:v>
                </c:pt>
                <c:pt idx="2315">
                  <c:v>0.64094436342592587</c:v>
                </c:pt>
                <c:pt idx="2316">
                  <c:v>0.64094809027777777</c:v>
                </c:pt>
                <c:pt idx="2317">
                  <c:v>0.6409517939814815</c:v>
                </c:pt>
                <c:pt idx="2318">
                  <c:v>0.64095567129629627</c:v>
                </c:pt>
                <c:pt idx="2319">
                  <c:v>0.64095946759259259</c:v>
                </c:pt>
                <c:pt idx="2320">
                  <c:v>0.64096335648148151</c:v>
                </c:pt>
                <c:pt idx="2321">
                  <c:v>0.64096750000000002</c:v>
                </c:pt>
                <c:pt idx="2322">
                  <c:v>0.64097143518518518</c:v>
                </c:pt>
                <c:pt idx="2323">
                  <c:v>0.64097538194444448</c:v>
                </c:pt>
                <c:pt idx="2324">
                  <c:v>0.640979525462963</c:v>
                </c:pt>
                <c:pt idx="2325">
                  <c:v>0.64098348379629633</c:v>
                </c:pt>
                <c:pt idx="2326">
                  <c:v>0.64098744212962966</c:v>
                </c:pt>
                <c:pt idx="2327">
                  <c:v>0.64099167824074077</c:v>
                </c:pt>
                <c:pt idx="2328">
                  <c:v>0.64099575231481476</c:v>
                </c:pt>
                <c:pt idx="2329">
                  <c:v>0.640999837962963</c:v>
                </c:pt>
                <c:pt idx="2330">
                  <c:v>0.6410039120370371</c:v>
                </c:pt>
                <c:pt idx="2331">
                  <c:v>0.64100781249999994</c:v>
                </c:pt>
                <c:pt idx="2332">
                  <c:v>0.64101157407407405</c:v>
                </c:pt>
                <c:pt idx="2333">
                  <c:v>0.6410153472222222</c:v>
                </c:pt>
                <c:pt idx="2334">
                  <c:v>0.6410191666666667</c:v>
                </c:pt>
                <c:pt idx="2335">
                  <c:v>0.64102297453703705</c:v>
                </c:pt>
                <c:pt idx="2336">
                  <c:v>0.64102679398148144</c:v>
                </c:pt>
                <c:pt idx="2337">
                  <c:v>0.64103057870370372</c:v>
                </c:pt>
                <c:pt idx="2338">
                  <c:v>0.64103434027777773</c:v>
                </c:pt>
                <c:pt idx="2339">
                  <c:v>0.64103820601851857</c:v>
                </c:pt>
                <c:pt idx="2340">
                  <c:v>0.64104196759259258</c:v>
                </c:pt>
                <c:pt idx="2341">
                  <c:v>0.64104570601851851</c:v>
                </c:pt>
                <c:pt idx="2342">
                  <c:v>0.64104958333333328</c:v>
                </c:pt>
                <c:pt idx="2343">
                  <c:v>0.64105369212962959</c:v>
                </c:pt>
                <c:pt idx="2344">
                  <c:v>0.64105774305555563</c:v>
                </c:pt>
                <c:pt idx="2345">
                  <c:v>0.641061875</c:v>
                </c:pt>
                <c:pt idx="2346">
                  <c:v>0.64106607638888891</c:v>
                </c:pt>
                <c:pt idx="2347">
                  <c:v>0.64107020833333339</c:v>
                </c:pt>
                <c:pt idx="2348">
                  <c:v>0.64107423611111114</c:v>
                </c:pt>
                <c:pt idx="2349">
                  <c:v>0.64107840277777772</c:v>
                </c:pt>
                <c:pt idx="2350">
                  <c:v>0.64108252314814818</c:v>
                </c:pt>
                <c:pt idx="2351">
                  <c:v>0.64108656250000007</c:v>
                </c:pt>
                <c:pt idx="2352">
                  <c:v>0.64109057870370367</c:v>
                </c:pt>
                <c:pt idx="2353">
                  <c:v>0.64109481481481478</c:v>
                </c:pt>
                <c:pt idx="2354">
                  <c:v>0.64109890046296292</c:v>
                </c:pt>
                <c:pt idx="2355">
                  <c:v>0.6411030324074074</c:v>
                </c:pt>
                <c:pt idx="2356">
                  <c:v>0.64110717592592592</c:v>
                </c:pt>
                <c:pt idx="2357">
                  <c:v>0.64111092592592589</c:v>
                </c:pt>
                <c:pt idx="2358">
                  <c:v>0.6411146875</c:v>
                </c:pt>
                <c:pt idx="2359">
                  <c:v>0.6411202777777778</c:v>
                </c:pt>
                <c:pt idx="2360">
                  <c:v>0.64112429398148152</c:v>
                </c:pt>
                <c:pt idx="2361">
                  <c:v>0.64112843750000004</c:v>
                </c:pt>
                <c:pt idx="2362">
                  <c:v>0.64113239583333337</c:v>
                </c:pt>
                <c:pt idx="2363">
                  <c:v>0.64113667824074072</c:v>
                </c:pt>
                <c:pt idx="2364">
                  <c:v>0.64114070601851847</c:v>
                </c:pt>
                <c:pt idx="2365">
                  <c:v>0.64114482638888892</c:v>
                </c:pt>
                <c:pt idx="2366">
                  <c:v>0.64114888888888888</c:v>
                </c:pt>
                <c:pt idx="2367">
                  <c:v>0.64115311342592596</c:v>
                </c:pt>
                <c:pt idx="2368">
                  <c:v>0.64115708333333332</c:v>
                </c:pt>
                <c:pt idx="2369">
                  <c:v>0.64116109953703704</c:v>
                </c:pt>
                <c:pt idx="2370">
                  <c:v>0.64116530092592594</c:v>
                </c:pt>
                <c:pt idx="2371">
                  <c:v>0.64116930555555551</c:v>
                </c:pt>
                <c:pt idx="2372">
                  <c:v>0.6411730902777778</c:v>
                </c:pt>
                <c:pt idx="2373">
                  <c:v>0.64117699074074075</c:v>
                </c:pt>
                <c:pt idx="2374">
                  <c:v>0.64118072916666669</c:v>
                </c:pt>
                <c:pt idx="2375">
                  <c:v>0.64118457175925925</c:v>
                </c:pt>
                <c:pt idx="2376">
                  <c:v>0.64118880787037036</c:v>
                </c:pt>
                <c:pt idx="2377">
                  <c:v>0.64119292824074081</c:v>
                </c:pt>
                <c:pt idx="2378">
                  <c:v>0.64119696759259259</c:v>
                </c:pt>
                <c:pt idx="2379">
                  <c:v>0.64120104166666669</c:v>
                </c:pt>
                <c:pt idx="2380">
                  <c:v>0.64120515046296289</c:v>
                </c:pt>
                <c:pt idx="2381">
                  <c:v>0.64120913194444451</c:v>
                </c:pt>
                <c:pt idx="2382">
                  <c:v>0.64121312500000005</c:v>
                </c:pt>
                <c:pt idx="2383">
                  <c:v>0.64121738425925923</c:v>
                </c:pt>
                <c:pt idx="2384">
                  <c:v>0.64122133101851853</c:v>
                </c:pt>
                <c:pt idx="2385">
                  <c:v>0.64122549768518522</c:v>
                </c:pt>
                <c:pt idx="2386">
                  <c:v>0.64122939814814817</c:v>
                </c:pt>
                <c:pt idx="2387">
                  <c:v>0.64123324074074073</c:v>
                </c:pt>
                <c:pt idx="2388">
                  <c:v>0.64123708333333329</c:v>
                </c:pt>
                <c:pt idx="2389">
                  <c:v>0.64124082175925923</c:v>
                </c:pt>
                <c:pt idx="2390">
                  <c:v>0.64124456018518516</c:v>
                </c:pt>
                <c:pt idx="2391">
                  <c:v>0.64124836805555552</c:v>
                </c:pt>
                <c:pt idx="2392">
                  <c:v>0.64125225694444443</c:v>
                </c:pt>
                <c:pt idx="2393">
                  <c:v>0.64125596064814816</c:v>
                </c:pt>
                <c:pt idx="2394">
                  <c:v>0.64125973379629631</c:v>
                </c:pt>
                <c:pt idx="2395">
                  <c:v>0.64126373842592599</c:v>
                </c:pt>
                <c:pt idx="2396">
                  <c:v>0.64126748842592596</c:v>
                </c:pt>
                <c:pt idx="2397">
                  <c:v>0.64127125000000007</c:v>
                </c:pt>
                <c:pt idx="2398">
                  <c:v>0.64127513888888887</c:v>
                </c:pt>
                <c:pt idx="2399">
                  <c:v>0.64127923611111115</c:v>
                </c:pt>
                <c:pt idx="2400">
                  <c:v>0.64128319444444448</c:v>
                </c:pt>
                <c:pt idx="2401">
                  <c:v>0.64128719907407405</c:v>
                </c:pt>
                <c:pt idx="2402">
                  <c:v>0.6412913194444444</c:v>
                </c:pt>
                <c:pt idx="2403">
                  <c:v>0.64129719907407401</c:v>
                </c:pt>
                <c:pt idx="2404">
                  <c:v>0.6413011111111111</c:v>
                </c:pt>
                <c:pt idx="2405">
                  <c:v>0.64130519675925923</c:v>
                </c:pt>
                <c:pt idx="2406">
                  <c:v>0.6413094791666667</c:v>
                </c:pt>
                <c:pt idx="2407">
                  <c:v>0.64131350694444444</c:v>
                </c:pt>
                <c:pt idx="2408">
                  <c:v>0.64131736111111104</c:v>
                </c:pt>
                <c:pt idx="2409">
                  <c:v>0.64132145833333332</c:v>
                </c:pt>
                <c:pt idx="2410">
                  <c:v>0.64132543981481482</c:v>
                </c:pt>
                <c:pt idx="2411">
                  <c:v>0.64132951388888892</c:v>
                </c:pt>
                <c:pt idx="2412">
                  <c:v>0.64133346064814811</c:v>
                </c:pt>
                <c:pt idx="2413">
                  <c:v>0.64133719907407405</c:v>
                </c:pt>
                <c:pt idx="2414">
                  <c:v>0.64134091435185192</c:v>
                </c:pt>
                <c:pt idx="2415">
                  <c:v>0.64134484953703697</c:v>
                </c:pt>
                <c:pt idx="2416">
                  <c:v>0.64134856481481484</c:v>
                </c:pt>
                <c:pt idx="2417">
                  <c:v>0.64135255787037038</c:v>
                </c:pt>
                <c:pt idx="2418">
                  <c:v>0.64135664351851851</c:v>
                </c:pt>
                <c:pt idx="2419">
                  <c:v>0.64136076388888885</c:v>
                </c:pt>
                <c:pt idx="2420">
                  <c:v>0.64136476851851854</c:v>
                </c:pt>
                <c:pt idx="2421">
                  <c:v>0.64136883101851849</c:v>
                </c:pt>
                <c:pt idx="2422">
                  <c:v>0.64137295138888895</c:v>
                </c:pt>
                <c:pt idx="2423">
                  <c:v>0.6413771064814815</c:v>
                </c:pt>
                <c:pt idx="2424">
                  <c:v>0.64138122685185184</c:v>
                </c:pt>
                <c:pt idx="2425">
                  <c:v>0.64138561342592593</c:v>
                </c:pt>
                <c:pt idx="2426">
                  <c:v>0.64138980324074069</c:v>
                </c:pt>
                <c:pt idx="2427">
                  <c:v>0.64139417824074074</c:v>
                </c:pt>
                <c:pt idx="2428">
                  <c:v>0.64139793981481474</c:v>
                </c:pt>
                <c:pt idx="2429">
                  <c:v>0.64140181712962963</c:v>
                </c:pt>
                <c:pt idx="2430">
                  <c:v>0.64140563657407401</c:v>
                </c:pt>
                <c:pt idx="2431">
                  <c:v>0.64140946759259265</c:v>
                </c:pt>
                <c:pt idx="2432">
                  <c:v>0.64141344907407405</c:v>
                </c:pt>
                <c:pt idx="2433">
                  <c:v>0.64141746527777777</c:v>
                </c:pt>
                <c:pt idx="2434">
                  <c:v>0.64142146990740734</c:v>
                </c:pt>
                <c:pt idx="2435">
                  <c:v>0.64142567129629635</c:v>
                </c:pt>
                <c:pt idx="2436">
                  <c:v>0.64142962962962968</c:v>
                </c:pt>
                <c:pt idx="2437">
                  <c:v>0.64143362268518522</c:v>
                </c:pt>
                <c:pt idx="2438">
                  <c:v>0.64143770833333336</c:v>
                </c:pt>
                <c:pt idx="2439">
                  <c:v>0.64144186342592591</c:v>
                </c:pt>
                <c:pt idx="2440">
                  <c:v>0.64144581018518521</c:v>
                </c:pt>
                <c:pt idx="2441">
                  <c:v>0.64144980324074075</c:v>
                </c:pt>
                <c:pt idx="2442">
                  <c:v>0.64145398148148147</c:v>
                </c:pt>
                <c:pt idx="2443">
                  <c:v>0.6414578125</c:v>
                </c:pt>
                <c:pt idx="2444">
                  <c:v>0.641461574074074</c:v>
                </c:pt>
                <c:pt idx="2445">
                  <c:v>0.64146547453703706</c:v>
                </c:pt>
                <c:pt idx="2446">
                  <c:v>0.64146925925925924</c:v>
                </c:pt>
                <c:pt idx="2447">
                  <c:v>0.64147311342592594</c:v>
                </c:pt>
                <c:pt idx="2448">
                  <c:v>0.6414786921296296</c:v>
                </c:pt>
                <c:pt idx="2449">
                  <c:v>0.64148258101851852</c:v>
                </c:pt>
                <c:pt idx="2450">
                  <c:v>0.64148637731481484</c:v>
                </c:pt>
                <c:pt idx="2451">
                  <c:v>0.64149010416666663</c:v>
                </c:pt>
                <c:pt idx="2452">
                  <c:v>0.64149413194444438</c:v>
                </c:pt>
                <c:pt idx="2453">
                  <c:v>0.64149792824074081</c:v>
                </c:pt>
                <c:pt idx="2454">
                  <c:v>0.64150180555555558</c:v>
                </c:pt>
                <c:pt idx="2455">
                  <c:v>0.64150596064814813</c:v>
                </c:pt>
                <c:pt idx="2456">
                  <c:v>0.64151005787037041</c:v>
                </c:pt>
                <c:pt idx="2457">
                  <c:v>0.64151403935185181</c:v>
                </c:pt>
                <c:pt idx="2458">
                  <c:v>0.64151819444444447</c:v>
                </c:pt>
                <c:pt idx="2459">
                  <c:v>0.64152219907407404</c:v>
                </c:pt>
                <c:pt idx="2460">
                  <c:v>0.64152624999999996</c:v>
                </c:pt>
                <c:pt idx="2461">
                  <c:v>0.64153031250000003</c:v>
                </c:pt>
                <c:pt idx="2462">
                  <c:v>0.64153438657407402</c:v>
                </c:pt>
                <c:pt idx="2463">
                  <c:v>0.64153839120370371</c:v>
                </c:pt>
                <c:pt idx="2464">
                  <c:v>0.64154247685185184</c:v>
                </c:pt>
                <c:pt idx="2465">
                  <c:v>0.64154659722222218</c:v>
                </c:pt>
                <c:pt idx="2466">
                  <c:v>0.64155054398148148</c:v>
                </c:pt>
                <c:pt idx="2467">
                  <c:v>0.6415545601851852</c:v>
                </c:pt>
                <c:pt idx="2468">
                  <c:v>0.64155868055555554</c:v>
                </c:pt>
                <c:pt idx="2469">
                  <c:v>0.64156245370370368</c:v>
                </c:pt>
                <c:pt idx="2470">
                  <c:v>0.64156615740740741</c:v>
                </c:pt>
                <c:pt idx="2471">
                  <c:v>0.64157008101851853</c:v>
                </c:pt>
                <c:pt idx="2472">
                  <c:v>0.64157385416666668</c:v>
                </c:pt>
                <c:pt idx="2473">
                  <c:v>0.64157769675925924</c:v>
                </c:pt>
                <c:pt idx="2474">
                  <c:v>0.64158179398148152</c:v>
                </c:pt>
                <c:pt idx="2475">
                  <c:v>0.64158582175925927</c:v>
                </c:pt>
                <c:pt idx="2476">
                  <c:v>0.64158991898148143</c:v>
                </c:pt>
                <c:pt idx="2477">
                  <c:v>0.64159396990740747</c:v>
                </c:pt>
                <c:pt idx="2478">
                  <c:v>0.64159802083333328</c:v>
                </c:pt>
                <c:pt idx="2479">
                  <c:v>0.64160204861111114</c:v>
                </c:pt>
                <c:pt idx="2480">
                  <c:v>0.64160609953703707</c:v>
                </c:pt>
                <c:pt idx="2481">
                  <c:v>0.64161021990740741</c:v>
                </c:pt>
                <c:pt idx="2482">
                  <c:v>0.64161418981481477</c:v>
                </c:pt>
                <c:pt idx="2483">
                  <c:v>0.64161832175925926</c:v>
                </c:pt>
                <c:pt idx="2484">
                  <c:v>0.64162228009259259</c:v>
                </c:pt>
                <c:pt idx="2485">
                  <c:v>0.64162606481481477</c:v>
                </c:pt>
                <c:pt idx="2486">
                  <c:v>0.64162996527777783</c:v>
                </c:pt>
                <c:pt idx="2487">
                  <c:v>0.64163377314814818</c:v>
                </c:pt>
                <c:pt idx="2488">
                  <c:v>0.64163759259259256</c:v>
                </c:pt>
                <c:pt idx="2489">
                  <c:v>0.64164151620370369</c:v>
                </c:pt>
                <c:pt idx="2490">
                  <c:v>0.64164556712962961</c:v>
                </c:pt>
                <c:pt idx="2491">
                  <c:v>0.64164958333333333</c:v>
                </c:pt>
                <c:pt idx="2492">
                  <c:v>0.64165545138888891</c:v>
                </c:pt>
                <c:pt idx="2493">
                  <c:v>0.64165946759259262</c:v>
                </c:pt>
                <c:pt idx="2494">
                  <c:v>0.64166344907407413</c:v>
                </c:pt>
                <c:pt idx="2495">
                  <c:v>0.64166758101851851</c:v>
                </c:pt>
                <c:pt idx="2496">
                  <c:v>0.64167181712962962</c:v>
                </c:pt>
                <c:pt idx="2497">
                  <c:v>0.64167621527777785</c:v>
                </c:pt>
                <c:pt idx="2498">
                  <c:v>0.64168045138888885</c:v>
                </c:pt>
                <c:pt idx="2499">
                  <c:v>0.64168424768518517</c:v>
                </c:pt>
                <c:pt idx="2500">
                  <c:v>0.64168810185185188</c:v>
                </c:pt>
                <c:pt idx="2501">
                  <c:v>0.64169201388888886</c:v>
                </c:pt>
                <c:pt idx="2502">
                  <c:v>0.64169579861111115</c:v>
                </c:pt>
                <c:pt idx="2503">
                  <c:v>0.64169959490740747</c:v>
                </c:pt>
                <c:pt idx="2504">
                  <c:v>0.64170354166666665</c:v>
                </c:pt>
                <c:pt idx="2505">
                  <c:v>0.64170732638888894</c:v>
                </c:pt>
                <c:pt idx="2506">
                  <c:v>0.64171112268518515</c:v>
                </c:pt>
                <c:pt idx="2507">
                  <c:v>0.64171497685185186</c:v>
                </c:pt>
                <c:pt idx="2508">
                  <c:v>0.64171881944444442</c:v>
                </c:pt>
                <c:pt idx="2509">
                  <c:v>0.64172261574074074</c:v>
                </c:pt>
                <c:pt idx="2510">
                  <c:v>0.64172650462962966</c:v>
                </c:pt>
                <c:pt idx="2511">
                  <c:v>0.64173055555555558</c:v>
                </c:pt>
                <c:pt idx="2512">
                  <c:v>0.64173467592592592</c:v>
                </c:pt>
                <c:pt idx="2513">
                  <c:v>0.6417387152777777</c:v>
                </c:pt>
                <c:pt idx="2514">
                  <c:v>0.64174281249999998</c:v>
                </c:pt>
                <c:pt idx="2515">
                  <c:v>0.64174689814814811</c:v>
                </c:pt>
                <c:pt idx="2516">
                  <c:v>0.64175105324074078</c:v>
                </c:pt>
                <c:pt idx="2517">
                  <c:v>0.64175543981481475</c:v>
                </c:pt>
                <c:pt idx="2518">
                  <c:v>0.64175951388888886</c:v>
                </c:pt>
                <c:pt idx="2519">
                  <c:v>0.64176353009259257</c:v>
                </c:pt>
                <c:pt idx="2520">
                  <c:v>0.64176775462962965</c:v>
                </c:pt>
                <c:pt idx="2521">
                  <c:v>0.64177197916666662</c:v>
                </c:pt>
                <c:pt idx="2522">
                  <c:v>0.64177605324074072</c:v>
                </c:pt>
                <c:pt idx="2523">
                  <c:v>0.64178006944444443</c:v>
                </c:pt>
                <c:pt idx="2524">
                  <c:v>0.64178439814814814</c:v>
                </c:pt>
                <c:pt idx="2525">
                  <c:v>0.64178818287037032</c:v>
                </c:pt>
                <c:pt idx="2526">
                  <c:v>0.6417919675925926</c:v>
                </c:pt>
                <c:pt idx="2527">
                  <c:v>0.64179589120370373</c:v>
                </c:pt>
                <c:pt idx="2528">
                  <c:v>0.64179980324074071</c:v>
                </c:pt>
                <c:pt idx="2529">
                  <c:v>0.64180369212962962</c:v>
                </c:pt>
                <c:pt idx="2530">
                  <c:v>0.64180795138888891</c:v>
                </c:pt>
                <c:pt idx="2531">
                  <c:v>0.64181202546296301</c:v>
                </c:pt>
                <c:pt idx="2532">
                  <c:v>0.64181620370370374</c:v>
                </c:pt>
                <c:pt idx="2533">
                  <c:v>0.64182021990740734</c:v>
                </c:pt>
                <c:pt idx="2534">
                  <c:v>0.64182431712962962</c:v>
                </c:pt>
                <c:pt idx="2535">
                  <c:v>0.64182834490740748</c:v>
                </c:pt>
                <c:pt idx="2536">
                  <c:v>0.64183443287037034</c:v>
                </c:pt>
                <c:pt idx="2537">
                  <c:v>0.64183855324074079</c:v>
                </c:pt>
                <c:pt idx="2538">
                  <c:v>0.64184275462962959</c:v>
                </c:pt>
                <c:pt idx="2539">
                  <c:v>0.64184679398148148</c:v>
                </c:pt>
                <c:pt idx="2540">
                  <c:v>0.64185072916666663</c:v>
                </c:pt>
                <c:pt idx="2541">
                  <c:v>0.64185449074074075</c:v>
                </c:pt>
                <c:pt idx="2542">
                  <c:v>0.64185840277777773</c:v>
                </c:pt>
                <c:pt idx="2543">
                  <c:v>0.64186231481481482</c:v>
                </c:pt>
                <c:pt idx="2544">
                  <c:v>0.6418664467592593</c:v>
                </c:pt>
                <c:pt idx="2545">
                  <c:v>0.64187064814814809</c:v>
                </c:pt>
                <c:pt idx="2546">
                  <c:v>0.64187465277777778</c:v>
                </c:pt>
                <c:pt idx="2547">
                  <c:v>0.64187868055555553</c:v>
                </c:pt>
                <c:pt idx="2548">
                  <c:v>0.64188300925925923</c:v>
                </c:pt>
                <c:pt idx="2549">
                  <c:v>0.64188699074074074</c:v>
                </c:pt>
                <c:pt idx="2550">
                  <c:v>0.64189107638888887</c:v>
                </c:pt>
                <c:pt idx="2551">
                  <c:v>0.64189527777777777</c:v>
                </c:pt>
                <c:pt idx="2552">
                  <c:v>0.64189956018518524</c:v>
                </c:pt>
                <c:pt idx="2553">
                  <c:v>0.64190362268518519</c:v>
                </c:pt>
                <c:pt idx="2554">
                  <c:v>0.64190752314814814</c:v>
                </c:pt>
                <c:pt idx="2555">
                  <c:v>0.64191143518518523</c:v>
                </c:pt>
                <c:pt idx="2556">
                  <c:v>0.64191530092592586</c:v>
                </c:pt>
                <c:pt idx="2557">
                  <c:v>0.64191908564814815</c:v>
                </c:pt>
                <c:pt idx="2558">
                  <c:v>0.64192298611111109</c:v>
                </c:pt>
                <c:pt idx="2559">
                  <c:v>0.64192677083333327</c:v>
                </c:pt>
                <c:pt idx="2560">
                  <c:v>0.64193071759259257</c:v>
                </c:pt>
                <c:pt idx="2561">
                  <c:v>0.64193464120370369</c:v>
                </c:pt>
                <c:pt idx="2562">
                  <c:v>0.64193842592592587</c:v>
                </c:pt>
                <c:pt idx="2563">
                  <c:v>0.64194219907407402</c:v>
                </c:pt>
                <c:pt idx="2564">
                  <c:v>0.64194616898148149</c:v>
                </c:pt>
                <c:pt idx="2565">
                  <c:v>0.64194991898148146</c:v>
                </c:pt>
                <c:pt idx="2566">
                  <c:v>0.64195370370370364</c:v>
                </c:pt>
                <c:pt idx="2567">
                  <c:v>0.64195791666666668</c:v>
                </c:pt>
                <c:pt idx="2568">
                  <c:v>0.6419620601851852</c:v>
                </c:pt>
                <c:pt idx="2569">
                  <c:v>0.64196605324074074</c:v>
                </c:pt>
                <c:pt idx="2570">
                  <c:v>0.64197010416666667</c:v>
                </c:pt>
                <c:pt idx="2571">
                  <c:v>0.64197427083333336</c:v>
                </c:pt>
                <c:pt idx="2572">
                  <c:v>0.64197834490740735</c:v>
                </c:pt>
                <c:pt idx="2573">
                  <c:v>0.64198230324074068</c:v>
                </c:pt>
                <c:pt idx="2574">
                  <c:v>0.64198671296296295</c:v>
                </c:pt>
                <c:pt idx="2575">
                  <c:v>0.64199068287037042</c:v>
                </c:pt>
                <c:pt idx="2576">
                  <c:v>0.64199482638888894</c:v>
                </c:pt>
                <c:pt idx="2577">
                  <c:v>0.64199905092592591</c:v>
                </c:pt>
                <c:pt idx="2578">
                  <c:v>0.64200315972222222</c:v>
                </c:pt>
                <c:pt idx="2579">
                  <c:v>0.64200725694444449</c:v>
                </c:pt>
                <c:pt idx="2580">
                  <c:v>0.64201125000000003</c:v>
                </c:pt>
                <c:pt idx="2581">
                  <c:v>0.64201671296296292</c:v>
                </c:pt>
                <c:pt idx="2582">
                  <c:v>0.64202063657407404</c:v>
                </c:pt>
                <c:pt idx="2583">
                  <c:v>0.64202440972222219</c:v>
                </c:pt>
                <c:pt idx="2584">
                  <c:v>0.6420281712962963</c:v>
                </c:pt>
                <c:pt idx="2585">
                  <c:v>0.64203236111111106</c:v>
                </c:pt>
                <c:pt idx="2586">
                  <c:v>0.64203634259259257</c:v>
                </c:pt>
                <c:pt idx="2587">
                  <c:v>0.64204025462962966</c:v>
                </c:pt>
                <c:pt idx="2588">
                  <c:v>0.64204432870370376</c:v>
                </c:pt>
                <c:pt idx="2589">
                  <c:v>0.6420483217592593</c:v>
                </c:pt>
                <c:pt idx="2590">
                  <c:v>0.64205228009259263</c:v>
                </c:pt>
                <c:pt idx="2591">
                  <c:v>0.64205641203703701</c:v>
                </c:pt>
                <c:pt idx="2592">
                  <c:v>0.64206038194444448</c:v>
                </c:pt>
                <c:pt idx="2593">
                  <c:v>0.64206446759259261</c:v>
                </c:pt>
                <c:pt idx="2594">
                  <c:v>0.64206849537037036</c:v>
                </c:pt>
                <c:pt idx="2595">
                  <c:v>0.64207241898148149</c:v>
                </c:pt>
                <c:pt idx="2596">
                  <c:v>0.64207627314814808</c:v>
                </c:pt>
                <c:pt idx="2597">
                  <c:v>0.64208012731481479</c:v>
                </c:pt>
                <c:pt idx="2598">
                  <c:v>0.64208393518518514</c:v>
                </c:pt>
                <c:pt idx="2599">
                  <c:v>0.64208776620370367</c:v>
                </c:pt>
                <c:pt idx="2600">
                  <c:v>0.64209177083333335</c:v>
                </c:pt>
                <c:pt idx="2601">
                  <c:v>0.64209585648148149</c:v>
                </c:pt>
                <c:pt idx="2602">
                  <c:v>0.6420997453703704</c:v>
                </c:pt>
                <c:pt idx="2603">
                  <c:v>0.64210362268518517</c:v>
                </c:pt>
                <c:pt idx="2604">
                  <c:v>0.64210761574074071</c:v>
                </c:pt>
                <c:pt idx="2605">
                  <c:v>0.64211173611111116</c:v>
                </c:pt>
                <c:pt idx="2606">
                  <c:v>0.64211574074074074</c:v>
                </c:pt>
                <c:pt idx="2607">
                  <c:v>0.64211997685185185</c:v>
                </c:pt>
                <c:pt idx="2608">
                  <c:v>0.64212407407407401</c:v>
                </c:pt>
                <c:pt idx="2609">
                  <c:v>0.64212811342592591</c:v>
                </c:pt>
                <c:pt idx="2610">
                  <c:v>0.64213218750000001</c:v>
                </c:pt>
                <c:pt idx="2611">
                  <c:v>0.64213593749999998</c:v>
                </c:pt>
                <c:pt idx="2612">
                  <c:v>0.64213978009259265</c:v>
                </c:pt>
                <c:pt idx="2613">
                  <c:v>0.642143587962963</c:v>
                </c:pt>
                <c:pt idx="2614">
                  <c:v>0.642147349537037</c:v>
                </c:pt>
                <c:pt idx="2615">
                  <c:v>0.64215108796296294</c:v>
                </c:pt>
                <c:pt idx="2616">
                  <c:v>0.64215495370370368</c:v>
                </c:pt>
                <c:pt idx="2617">
                  <c:v>0.64215876157407414</c:v>
                </c:pt>
                <c:pt idx="2618">
                  <c:v>0.64216252314814815</c:v>
                </c:pt>
                <c:pt idx="2619">
                  <c:v>0.64216638888888888</c:v>
                </c:pt>
                <c:pt idx="2620">
                  <c:v>0.64217017361111106</c:v>
                </c:pt>
                <c:pt idx="2621">
                  <c:v>0.64217408564814815</c:v>
                </c:pt>
                <c:pt idx="2622">
                  <c:v>0.64217799768518524</c:v>
                </c:pt>
                <c:pt idx="2623">
                  <c:v>0.64218216435185183</c:v>
                </c:pt>
                <c:pt idx="2624">
                  <c:v>0.6421862615740741</c:v>
                </c:pt>
                <c:pt idx="2625">
                  <c:v>0.64219233796296293</c:v>
                </c:pt>
                <c:pt idx="2626">
                  <c:v>0.64219635416666665</c:v>
                </c:pt>
                <c:pt idx="2627">
                  <c:v>0.64220047453703699</c:v>
                </c:pt>
                <c:pt idx="2628">
                  <c:v>0.64220449074074071</c:v>
                </c:pt>
                <c:pt idx="2629">
                  <c:v>0.64220856481481481</c:v>
                </c:pt>
                <c:pt idx="2630">
                  <c:v>0.64221275462962957</c:v>
                </c:pt>
                <c:pt idx="2631">
                  <c:v>0.64221672453703704</c:v>
                </c:pt>
                <c:pt idx="2632">
                  <c:v>0.64222081018518518</c:v>
                </c:pt>
                <c:pt idx="2633">
                  <c:v>0.64222484953703707</c:v>
                </c:pt>
                <c:pt idx="2634">
                  <c:v>0.64222896990740741</c:v>
                </c:pt>
                <c:pt idx="2635">
                  <c:v>0.64223292824074074</c:v>
                </c:pt>
                <c:pt idx="2636">
                  <c:v>0.64223688657407407</c:v>
                </c:pt>
                <c:pt idx="2637">
                  <c:v>0.64224086805555558</c:v>
                </c:pt>
                <c:pt idx="2638">
                  <c:v>0.64224464120370373</c:v>
                </c:pt>
                <c:pt idx="2639">
                  <c:v>0.64224844907407408</c:v>
                </c:pt>
                <c:pt idx="2640">
                  <c:v>0.64225241898148144</c:v>
                </c:pt>
                <c:pt idx="2641">
                  <c:v>0.6422565740740741</c:v>
                </c:pt>
                <c:pt idx="2642">
                  <c:v>0.64226060185185185</c:v>
                </c:pt>
                <c:pt idx="2643">
                  <c:v>0.64226474537037037</c:v>
                </c:pt>
                <c:pt idx="2644">
                  <c:v>0.64226869212962956</c:v>
                </c:pt>
                <c:pt idx="2645">
                  <c:v>0.64227276620370366</c:v>
                </c:pt>
                <c:pt idx="2646">
                  <c:v>0.64227688657407411</c:v>
                </c:pt>
                <c:pt idx="2647">
                  <c:v>0.64228096064814821</c:v>
                </c:pt>
                <c:pt idx="2648">
                  <c:v>0.64228499999999999</c:v>
                </c:pt>
                <c:pt idx="2649">
                  <c:v>0.64228909722222227</c:v>
                </c:pt>
                <c:pt idx="2650">
                  <c:v>0.64229315972222223</c:v>
                </c:pt>
                <c:pt idx="2651">
                  <c:v>0.64229707175925921</c:v>
                </c:pt>
                <c:pt idx="2652">
                  <c:v>0.64230081018518514</c:v>
                </c:pt>
                <c:pt idx="2653">
                  <c:v>0.64230479166666665</c:v>
                </c:pt>
                <c:pt idx="2654">
                  <c:v>0.64230854166666662</c:v>
                </c:pt>
                <c:pt idx="2655">
                  <c:v>0.64231232638888891</c:v>
                </c:pt>
                <c:pt idx="2656">
                  <c:v>0.64231643518518522</c:v>
                </c:pt>
                <c:pt idx="2657">
                  <c:v>0.64232050925925932</c:v>
                </c:pt>
                <c:pt idx="2658">
                  <c:v>0.64232447916666668</c:v>
                </c:pt>
                <c:pt idx="2659">
                  <c:v>0.64232864583333338</c:v>
                </c:pt>
                <c:pt idx="2660">
                  <c:v>0.64233261574074074</c:v>
                </c:pt>
                <c:pt idx="2661">
                  <c:v>0.64233687500000003</c:v>
                </c:pt>
                <c:pt idx="2662">
                  <c:v>0.64234093749999999</c:v>
                </c:pt>
                <c:pt idx="2663">
                  <c:v>0.64234516203703707</c:v>
                </c:pt>
                <c:pt idx="2664">
                  <c:v>0.64234913194444443</c:v>
                </c:pt>
                <c:pt idx="2665">
                  <c:v>0.64235326388888891</c:v>
                </c:pt>
                <c:pt idx="2666">
                  <c:v>0.64235750000000003</c:v>
                </c:pt>
                <c:pt idx="2667">
                  <c:v>0.64236129629629624</c:v>
                </c:pt>
                <c:pt idx="2668">
                  <c:v>0.64236515046296294</c:v>
                </c:pt>
                <c:pt idx="2669">
                  <c:v>0.64237087962962958</c:v>
                </c:pt>
                <c:pt idx="2670">
                  <c:v>0.64237484953703705</c:v>
                </c:pt>
                <c:pt idx="2671">
                  <c:v>0.64237863425925923</c:v>
                </c:pt>
                <c:pt idx="2672">
                  <c:v>0.64238253472222218</c:v>
                </c:pt>
                <c:pt idx="2673">
                  <c:v>0.64238648148148147</c:v>
                </c:pt>
                <c:pt idx="2674">
                  <c:v>0.64239025462962962</c:v>
                </c:pt>
                <c:pt idx="2675">
                  <c:v>0.64239408564814815</c:v>
                </c:pt>
                <c:pt idx="2676">
                  <c:v>0.6423979861111111</c:v>
                </c:pt>
                <c:pt idx="2677">
                  <c:v>0.64240187500000001</c:v>
                </c:pt>
                <c:pt idx="2678">
                  <c:v>0.64240582175925931</c:v>
                </c:pt>
                <c:pt idx="2679">
                  <c:v>0.64240993055555562</c:v>
                </c:pt>
                <c:pt idx="2680">
                  <c:v>0.64241394675925922</c:v>
                </c:pt>
                <c:pt idx="2681">
                  <c:v>0.64241811342592592</c:v>
                </c:pt>
                <c:pt idx="2682">
                  <c:v>0.64242210648148146</c:v>
                </c:pt>
                <c:pt idx="2683">
                  <c:v>0.64242635416666671</c:v>
                </c:pt>
                <c:pt idx="2684">
                  <c:v>0.64243028935185187</c:v>
                </c:pt>
                <c:pt idx="2685">
                  <c:v>0.64243435185185183</c:v>
                </c:pt>
                <c:pt idx="2686">
                  <c:v>0.64243856481481487</c:v>
                </c:pt>
                <c:pt idx="2687">
                  <c:v>0.64244266203703704</c:v>
                </c:pt>
                <c:pt idx="2688">
                  <c:v>0.64244672453703699</c:v>
                </c:pt>
                <c:pt idx="2689">
                  <c:v>0.64245091435185187</c:v>
                </c:pt>
                <c:pt idx="2690">
                  <c:v>0.64245508101851845</c:v>
                </c:pt>
                <c:pt idx="2691">
                  <c:v>0.64245917824074072</c:v>
                </c:pt>
                <c:pt idx="2692">
                  <c:v>0.64246310185185185</c:v>
                </c:pt>
                <c:pt idx="2693">
                  <c:v>0.6424671296296296</c:v>
                </c:pt>
                <c:pt idx="2694">
                  <c:v>0.64247094907407409</c:v>
                </c:pt>
                <c:pt idx="2695">
                  <c:v>0.64247474537037041</c:v>
                </c:pt>
                <c:pt idx="2696">
                  <c:v>0.64247877314814816</c:v>
                </c:pt>
                <c:pt idx="2697">
                  <c:v>0.64248292824074071</c:v>
                </c:pt>
                <c:pt idx="2698">
                  <c:v>0.64248692129629636</c:v>
                </c:pt>
                <c:pt idx="2699">
                  <c:v>0.64249100694444439</c:v>
                </c:pt>
                <c:pt idx="2700">
                  <c:v>0.64249525462962964</c:v>
                </c:pt>
                <c:pt idx="2701">
                  <c:v>0.64249950231481479</c:v>
                </c:pt>
                <c:pt idx="2702">
                  <c:v>0.64250369212962966</c:v>
                </c:pt>
                <c:pt idx="2703">
                  <c:v>0.64250802083333336</c:v>
                </c:pt>
                <c:pt idx="2704">
                  <c:v>0.64251221064814812</c:v>
                </c:pt>
                <c:pt idx="2705">
                  <c:v>0.64251642361111105</c:v>
                </c:pt>
                <c:pt idx="2706">
                  <c:v>0.64252045138888891</c:v>
                </c:pt>
                <c:pt idx="2707">
                  <c:v>0.64252445601851849</c:v>
                </c:pt>
                <c:pt idx="2708">
                  <c:v>0.64252827546296298</c:v>
                </c:pt>
                <c:pt idx="2709">
                  <c:v>0.64253217592592593</c:v>
                </c:pt>
                <c:pt idx="2710">
                  <c:v>0.6425361805555555</c:v>
                </c:pt>
                <c:pt idx="2711">
                  <c:v>0.64254009259259259</c:v>
                </c:pt>
                <c:pt idx="2712">
                  <c:v>0.64254421296296294</c:v>
                </c:pt>
                <c:pt idx="2713">
                  <c:v>0.64254848379629637</c:v>
                </c:pt>
                <c:pt idx="2714">
                  <c:v>0.64255436342592598</c:v>
                </c:pt>
                <c:pt idx="2715">
                  <c:v>0.64255849537037035</c:v>
                </c:pt>
                <c:pt idx="2716">
                  <c:v>0.64256255787037031</c:v>
                </c:pt>
                <c:pt idx="2717">
                  <c:v>0.64256688657407401</c:v>
                </c:pt>
                <c:pt idx="2718">
                  <c:v>0.64257104166666668</c:v>
                </c:pt>
                <c:pt idx="2719">
                  <c:v>0.64257518518518519</c:v>
                </c:pt>
                <c:pt idx="2720">
                  <c:v>0.64257925925925929</c:v>
                </c:pt>
                <c:pt idx="2721">
                  <c:v>0.64258347222222223</c:v>
                </c:pt>
                <c:pt idx="2722">
                  <c:v>0.64258733796296297</c:v>
                </c:pt>
                <c:pt idx="2723">
                  <c:v>0.64259119212962956</c:v>
                </c:pt>
                <c:pt idx="2724">
                  <c:v>0.64259505787037041</c:v>
                </c:pt>
                <c:pt idx="2725">
                  <c:v>0.64259886574074077</c:v>
                </c:pt>
                <c:pt idx="2726">
                  <c:v>0.64260275462962968</c:v>
                </c:pt>
                <c:pt idx="2727">
                  <c:v>0.64260663194444445</c:v>
                </c:pt>
                <c:pt idx="2728">
                  <c:v>0.6426104398148148</c:v>
                </c:pt>
                <c:pt idx="2729">
                  <c:v>0.64261424768518516</c:v>
                </c:pt>
                <c:pt idx="2730">
                  <c:v>0.64261814814814822</c:v>
                </c:pt>
                <c:pt idx="2731">
                  <c:v>0.64262201388888884</c:v>
                </c:pt>
                <c:pt idx="2732">
                  <c:v>0.64262586805555555</c:v>
                </c:pt>
                <c:pt idx="2733">
                  <c:v>0.64262980324074082</c:v>
                </c:pt>
                <c:pt idx="2734">
                  <c:v>0.64263410879629623</c:v>
                </c:pt>
                <c:pt idx="2735">
                  <c:v>0.64263812500000006</c:v>
                </c:pt>
                <c:pt idx="2736">
                  <c:v>0.64264206018518522</c:v>
                </c:pt>
                <c:pt idx="2737">
                  <c:v>0.64264622685185191</c:v>
                </c:pt>
                <c:pt idx="2738">
                  <c:v>0.64265024305555551</c:v>
                </c:pt>
                <c:pt idx="2739">
                  <c:v>0.64265429398148155</c:v>
                </c:pt>
                <c:pt idx="2740">
                  <c:v>0.64265853009259255</c:v>
                </c:pt>
                <c:pt idx="2741">
                  <c:v>0.64266262731481483</c:v>
                </c:pt>
                <c:pt idx="2742">
                  <c:v>0.64266682870370373</c:v>
                </c:pt>
                <c:pt idx="2743">
                  <c:v>0.6426709259259259</c:v>
                </c:pt>
                <c:pt idx="2744">
                  <c:v>0.64267513888888883</c:v>
                </c:pt>
                <c:pt idx="2745">
                  <c:v>0.6426790740740741</c:v>
                </c:pt>
                <c:pt idx="2746">
                  <c:v>0.64268319444444444</c:v>
                </c:pt>
                <c:pt idx="2747">
                  <c:v>0.64268729166666672</c:v>
                </c:pt>
                <c:pt idx="2748">
                  <c:v>0.6426911111111111</c:v>
                </c:pt>
                <c:pt idx="2749">
                  <c:v>0.64269500000000002</c:v>
                </c:pt>
                <c:pt idx="2750">
                  <c:v>0.64269894675925932</c:v>
                </c:pt>
                <c:pt idx="2751">
                  <c:v>0.64270269675925928</c:v>
                </c:pt>
                <c:pt idx="2752">
                  <c:v>0.6427066203703703</c:v>
                </c:pt>
                <c:pt idx="2753">
                  <c:v>0.64271085648148152</c:v>
                </c:pt>
                <c:pt idx="2754">
                  <c:v>0.64271505787037031</c:v>
                </c:pt>
                <c:pt idx="2755">
                  <c:v>0.64271903935185182</c:v>
                </c:pt>
                <c:pt idx="2756">
                  <c:v>0.64272303240740747</c:v>
                </c:pt>
                <c:pt idx="2757">
                  <c:v>0.64272716435185184</c:v>
                </c:pt>
                <c:pt idx="2758">
                  <c:v>0.64273300925925925</c:v>
                </c:pt>
                <c:pt idx="2759">
                  <c:v>0.64273702546296296</c:v>
                </c:pt>
                <c:pt idx="2760">
                  <c:v>0.64274099537037033</c:v>
                </c:pt>
                <c:pt idx="2761">
                  <c:v>0.64274510416666664</c:v>
                </c:pt>
                <c:pt idx="2762">
                  <c:v>0.64274916666666659</c:v>
                </c:pt>
                <c:pt idx="2763">
                  <c:v>0.64275293981481485</c:v>
                </c:pt>
                <c:pt idx="2764">
                  <c:v>0.6427568402777778</c:v>
                </c:pt>
                <c:pt idx="2765">
                  <c:v>0.64276063657407401</c:v>
                </c:pt>
                <c:pt idx="2766">
                  <c:v>0.64276456018518513</c:v>
                </c:pt>
                <c:pt idx="2767">
                  <c:v>0.64276878472222221</c:v>
                </c:pt>
                <c:pt idx="2768">
                  <c:v>0.64277289351851852</c:v>
                </c:pt>
                <c:pt idx="2769">
                  <c:v>0.64277688657407406</c:v>
                </c:pt>
                <c:pt idx="2770">
                  <c:v>0.64278097222222219</c:v>
                </c:pt>
                <c:pt idx="2771">
                  <c:v>0.6427852083333333</c:v>
                </c:pt>
                <c:pt idx="2772">
                  <c:v>0.64278930555555558</c:v>
                </c:pt>
                <c:pt idx="2773">
                  <c:v>0.64279347222222227</c:v>
                </c:pt>
                <c:pt idx="2774">
                  <c:v>0.64279767361111106</c:v>
                </c:pt>
                <c:pt idx="2775">
                  <c:v>0.64280177083333334</c:v>
                </c:pt>
                <c:pt idx="2776">
                  <c:v>0.6428058333333333</c:v>
                </c:pt>
                <c:pt idx="2777">
                  <c:v>0.64280972222222221</c:v>
                </c:pt>
                <c:pt idx="2778">
                  <c:v>0.64281362268518516</c:v>
                </c:pt>
                <c:pt idx="2779">
                  <c:v>0.64281741898148148</c:v>
                </c:pt>
                <c:pt idx="2780">
                  <c:v>0.64282123842592587</c:v>
                </c:pt>
                <c:pt idx="2781">
                  <c:v>0.64282512731481478</c:v>
                </c:pt>
                <c:pt idx="2782">
                  <c:v>0.64282894675925928</c:v>
                </c:pt>
                <c:pt idx="2783">
                  <c:v>0.64283270833333328</c:v>
                </c:pt>
                <c:pt idx="2784">
                  <c:v>0.64283660879629634</c:v>
                </c:pt>
                <c:pt idx="2785">
                  <c:v>0.64284041666666669</c:v>
                </c:pt>
                <c:pt idx="2786">
                  <c:v>0.64284429398148146</c:v>
                </c:pt>
                <c:pt idx="2787">
                  <c:v>0.64284819444444441</c:v>
                </c:pt>
                <c:pt idx="2788">
                  <c:v>0.64285211805555553</c:v>
                </c:pt>
                <c:pt idx="2789">
                  <c:v>0.64285594907407406</c:v>
                </c:pt>
                <c:pt idx="2790">
                  <c:v>0.64286019675925921</c:v>
                </c:pt>
                <c:pt idx="2791">
                  <c:v>0.64286425925925927</c:v>
                </c:pt>
                <c:pt idx="2792">
                  <c:v>0.64286824074074078</c:v>
                </c:pt>
                <c:pt idx="2793">
                  <c:v>0.64287239583333333</c:v>
                </c:pt>
                <c:pt idx="2794">
                  <c:v>0.64287643518518511</c:v>
                </c:pt>
                <c:pt idx="2795">
                  <c:v>0.64288046296296297</c:v>
                </c:pt>
                <c:pt idx="2796">
                  <c:v>0.64288458333333331</c:v>
                </c:pt>
                <c:pt idx="2797">
                  <c:v>0.64288872685185183</c:v>
                </c:pt>
                <c:pt idx="2798">
                  <c:v>0.64289283564814814</c:v>
                </c:pt>
                <c:pt idx="2799">
                  <c:v>0.64289679398148147</c:v>
                </c:pt>
                <c:pt idx="2800">
                  <c:v>0.64290091435185193</c:v>
                </c:pt>
                <c:pt idx="2801">
                  <c:v>0.64290490740740747</c:v>
                </c:pt>
                <c:pt idx="2802">
                  <c:v>0.64291090277777785</c:v>
                </c:pt>
                <c:pt idx="2803">
                  <c:v>0.64291480324074068</c:v>
                </c:pt>
                <c:pt idx="2804">
                  <c:v>0.64291870370370374</c:v>
                </c:pt>
                <c:pt idx="2805">
                  <c:v>0.64292248842592592</c:v>
                </c:pt>
                <c:pt idx="2806">
                  <c:v>0.64292634259259263</c:v>
                </c:pt>
                <c:pt idx="2807">
                  <c:v>0.64293023148148143</c:v>
                </c:pt>
                <c:pt idx="2808">
                  <c:v>0.64293422453703697</c:v>
                </c:pt>
                <c:pt idx="2809">
                  <c:v>0.64293843750000002</c:v>
                </c:pt>
                <c:pt idx="2810">
                  <c:v>0.64294245370370373</c:v>
                </c:pt>
                <c:pt idx="2811">
                  <c:v>0.64294675925925926</c:v>
                </c:pt>
                <c:pt idx="2812">
                  <c:v>0.64295076388888883</c:v>
                </c:pt>
                <c:pt idx="2813">
                  <c:v>0.64295472222222216</c:v>
                </c:pt>
                <c:pt idx="2814">
                  <c:v>0.6429591203703704</c:v>
                </c:pt>
                <c:pt idx="2815">
                  <c:v>0.64296314814814814</c:v>
                </c:pt>
                <c:pt idx="2816">
                  <c:v>0.64296721064814821</c:v>
                </c:pt>
                <c:pt idx="2817">
                  <c:v>0.64297124999999999</c:v>
                </c:pt>
                <c:pt idx="2818">
                  <c:v>0.64297537037037034</c:v>
                </c:pt>
                <c:pt idx="2819">
                  <c:v>0.64297917824074069</c:v>
                </c:pt>
                <c:pt idx="2820">
                  <c:v>0.64298297453703701</c:v>
                </c:pt>
                <c:pt idx="2821">
                  <c:v>0.64298685185185189</c:v>
                </c:pt>
                <c:pt idx="2822">
                  <c:v>0.64299078703703705</c:v>
                </c:pt>
                <c:pt idx="2823">
                  <c:v>0.64299487268518518</c:v>
                </c:pt>
                <c:pt idx="2824">
                  <c:v>0.64299918981481474</c:v>
                </c:pt>
                <c:pt idx="2825">
                  <c:v>0.6430032175925926</c:v>
                </c:pt>
                <c:pt idx="2826">
                  <c:v>0.64300725694444438</c:v>
                </c:pt>
                <c:pt idx="2827">
                  <c:v>0.64301134259259263</c:v>
                </c:pt>
                <c:pt idx="2828">
                  <c:v>0.64301538194444452</c:v>
                </c:pt>
                <c:pt idx="2829">
                  <c:v>0.64301940972222227</c:v>
                </c:pt>
                <c:pt idx="2830">
                  <c:v>0.64302350694444443</c:v>
                </c:pt>
                <c:pt idx="2831">
                  <c:v>0.6430276967592593</c:v>
                </c:pt>
                <c:pt idx="2832">
                  <c:v>0.64303165509259264</c:v>
                </c:pt>
                <c:pt idx="2833">
                  <c:v>0.64303560185185182</c:v>
                </c:pt>
                <c:pt idx="2834">
                  <c:v>0.64303964120370372</c:v>
                </c:pt>
                <c:pt idx="2835">
                  <c:v>0.64304349537037042</c:v>
                </c:pt>
                <c:pt idx="2836">
                  <c:v>0.64304730324074078</c:v>
                </c:pt>
                <c:pt idx="2837">
                  <c:v>0.64305123842592593</c:v>
                </c:pt>
                <c:pt idx="2838">
                  <c:v>0.64305511574074081</c:v>
                </c:pt>
                <c:pt idx="2839">
                  <c:v>0.64305898148148144</c:v>
                </c:pt>
                <c:pt idx="2840">
                  <c:v>0.64306297453703698</c:v>
                </c:pt>
                <c:pt idx="2841">
                  <c:v>0.64306687500000004</c:v>
                </c:pt>
                <c:pt idx="2842">
                  <c:v>0.6430707175925926</c:v>
                </c:pt>
                <c:pt idx="2843">
                  <c:v>0.64307468749999996</c:v>
                </c:pt>
                <c:pt idx="2844">
                  <c:v>0.64307854166666667</c:v>
                </c:pt>
                <c:pt idx="2845">
                  <c:v>0.6430825</c:v>
                </c:pt>
                <c:pt idx="2846">
                  <c:v>0.64308854166666662</c:v>
                </c:pt>
                <c:pt idx="2847">
                  <c:v>0.64309277777777785</c:v>
                </c:pt>
                <c:pt idx="2848">
                  <c:v>0.64309700231481481</c:v>
                </c:pt>
                <c:pt idx="2849">
                  <c:v>0.64310111111111112</c:v>
                </c:pt>
                <c:pt idx="2850">
                  <c:v>0.6431051157407407</c:v>
                </c:pt>
                <c:pt idx="2851">
                  <c:v>0.64310940972222219</c:v>
                </c:pt>
                <c:pt idx="2852">
                  <c:v>0.64311354166666668</c:v>
                </c:pt>
                <c:pt idx="2853">
                  <c:v>0.64311784722222221</c:v>
                </c:pt>
                <c:pt idx="2854">
                  <c:v>0.64312185185185189</c:v>
                </c:pt>
                <c:pt idx="2855">
                  <c:v>0.64312607638888886</c:v>
                </c:pt>
                <c:pt idx="2856">
                  <c:v>0.64313034722222218</c:v>
                </c:pt>
                <c:pt idx="2857">
                  <c:v>0.64313446759259263</c:v>
                </c:pt>
                <c:pt idx="2858">
                  <c:v>0.64313862268518518</c:v>
                </c:pt>
                <c:pt idx="2859">
                  <c:v>0.64314248842592592</c:v>
                </c:pt>
                <c:pt idx="2860">
                  <c:v>0.64314629629629627</c:v>
                </c:pt>
                <c:pt idx="2861">
                  <c:v>0.64315020833333336</c:v>
                </c:pt>
                <c:pt idx="2862">
                  <c:v>0.64315409722222217</c:v>
                </c:pt>
                <c:pt idx="2863">
                  <c:v>0.64315820601851847</c:v>
                </c:pt>
                <c:pt idx="2864">
                  <c:v>0.64316276620370372</c:v>
                </c:pt>
                <c:pt idx="2865">
                  <c:v>0.64316701388888886</c:v>
                </c:pt>
                <c:pt idx="2866">
                  <c:v>0.64317106481481479</c:v>
                </c:pt>
                <c:pt idx="2867">
                  <c:v>0.64317504629629629</c:v>
                </c:pt>
                <c:pt idx="2868">
                  <c:v>0.64317951388888883</c:v>
                </c:pt>
                <c:pt idx="2869">
                  <c:v>0.64318362268518514</c:v>
                </c:pt>
                <c:pt idx="2870">
                  <c:v>0.64318768518518521</c:v>
                </c:pt>
                <c:pt idx="2871">
                  <c:v>0.64319189814814814</c:v>
                </c:pt>
                <c:pt idx="2872">
                  <c:v>0.6431961458333334</c:v>
                </c:pt>
                <c:pt idx="2873">
                  <c:v>0.64320026620370374</c:v>
                </c:pt>
                <c:pt idx="2874">
                  <c:v>0.64320356481481478</c:v>
                </c:pt>
                <c:pt idx="2875">
                  <c:v>0.64320753472222225</c:v>
                </c:pt>
                <c:pt idx="2876">
                  <c:v>0.64321133101851846</c:v>
                </c:pt>
                <c:pt idx="2877">
                  <c:v>0.64321521990740738</c:v>
                </c:pt>
                <c:pt idx="2878">
                  <c:v>0.64321950231481484</c:v>
                </c:pt>
                <c:pt idx="2879">
                  <c:v>0.64322357638888883</c:v>
                </c:pt>
                <c:pt idx="2880">
                  <c:v>0.64322964120370374</c:v>
                </c:pt>
                <c:pt idx="2881">
                  <c:v>0.64323377314814811</c:v>
                </c:pt>
                <c:pt idx="2882">
                  <c:v>0.64323795138888895</c:v>
                </c:pt>
                <c:pt idx="2883">
                  <c:v>0.64324225694444448</c:v>
                </c:pt>
                <c:pt idx="2884">
                  <c:v>0.64324631944444444</c:v>
                </c:pt>
                <c:pt idx="2885">
                  <c:v>0.6432505092592592</c:v>
                </c:pt>
                <c:pt idx="2886">
                  <c:v>0.64325497685185185</c:v>
                </c:pt>
                <c:pt idx="2887">
                  <c:v>0.64325918981481478</c:v>
                </c:pt>
                <c:pt idx="2888">
                  <c:v>0.64326303240740745</c:v>
                </c:pt>
                <c:pt idx="2889">
                  <c:v>0.64326694444444443</c:v>
                </c:pt>
                <c:pt idx="2890">
                  <c:v>0.64327090277777776</c:v>
                </c:pt>
                <c:pt idx="2891">
                  <c:v>0.64327472222222226</c:v>
                </c:pt>
                <c:pt idx="2892">
                  <c:v>0.64327863425925924</c:v>
                </c:pt>
                <c:pt idx="2893">
                  <c:v>0.64328268518518517</c:v>
                </c:pt>
                <c:pt idx="2894">
                  <c:v>0.64328649305555563</c:v>
                </c:pt>
                <c:pt idx="2895">
                  <c:v>0.64329039351851847</c:v>
                </c:pt>
                <c:pt idx="2896">
                  <c:v>0.64329438657407401</c:v>
                </c:pt>
                <c:pt idx="2897">
                  <c:v>0.64329821759259265</c:v>
                </c:pt>
                <c:pt idx="2898">
                  <c:v>0.64330209490740742</c:v>
                </c:pt>
                <c:pt idx="2899">
                  <c:v>0.64330607638888893</c:v>
                </c:pt>
                <c:pt idx="2900">
                  <c:v>0.64331010416666667</c:v>
                </c:pt>
                <c:pt idx="2901">
                  <c:v>0.6433144097222222</c:v>
                </c:pt>
                <c:pt idx="2902">
                  <c:v>0.64331850694444448</c:v>
                </c:pt>
                <c:pt idx="2903">
                  <c:v>0.64332266203703703</c:v>
                </c:pt>
                <c:pt idx="2904">
                  <c:v>0.64332681712962969</c:v>
                </c:pt>
                <c:pt idx="2905">
                  <c:v>0.64333078703703706</c:v>
                </c:pt>
                <c:pt idx="2906">
                  <c:v>0.64333508101851855</c:v>
                </c:pt>
                <c:pt idx="2907">
                  <c:v>0.64333928240740745</c:v>
                </c:pt>
                <c:pt idx="2908">
                  <c:v>0.64334332175925923</c:v>
                </c:pt>
                <c:pt idx="2909">
                  <c:v>0.64334746527777775</c:v>
                </c:pt>
                <c:pt idx="2910">
                  <c:v>0.64335166666666666</c:v>
                </c:pt>
                <c:pt idx="2911">
                  <c:v>0.64335562499999999</c:v>
                </c:pt>
                <c:pt idx="2912">
                  <c:v>0.64335960648148149</c:v>
                </c:pt>
                <c:pt idx="2913">
                  <c:v>0.64336552083333332</c:v>
                </c:pt>
                <c:pt idx="2914">
                  <c:v>0.64336946759259261</c:v>
                </c:pt>
                <c:pt idx="2915">
                  <c:v>0.64337327546296297</c:v>
                </c:pt>
                <c:pt idx="2916">
                  <c:v>0.64337722222222216</c:v>
                </c:pt>
                <c:pt idx="2917">
                  <c:v>0.64338121527777781</c:v>
                </c:pt>
                <c:pt idx="2918">
                  <c:v>0.64338535879629632</c:v>
                </c:pt>
                <c:pt idx="2919">
                  <c:v>0.64338949074074081</c:v>
                </c:pt>
                <c:pt idx="2920">
                  <c:v>0.6433936921296296</c:v>
                </c:pt>
                <c:pt idx="2921">
                  <c:v>0.64339788194444447</c:v>
                </c:pt>
                <c:pt idx="2922">
                  <c:v>0.64340200231481481</c:v>
                </c:pt>
                <c:pt idx="2923">
                  <c:v>0.64340594907407411</c:v>
                </c:pt>
                <c:pt idx="2924">
                  <c:v>0.64341005787037042</c:v>
                </c:pt>
                <c:pt idx="2925">
                  <c:v>0.64341417824074076</c:v>
                </c:pt>
                <c:pt idx="2926">
                  <c:v>0.64341814814814813</c:v>
                </c:pt>
                <c:pt idx="2927">
                  <c:v>0.64342222222222223</c:v>
                </c:pt>
                <c:pt idx="2928">
                  <c:v>0.64342624999999998</c:v>
                </c:pt>
                <c:pt idx="2929">
                  <c:v>0.64343003472222227</c:v>
                </c:pt>
                <c:pt idx="2930">
                  <c:v>0.64343394675925925</c:v>
                </c:pt>
                <c:pt idx="2931">
                  <c:v>0.64343781249999998</c:v>
                </c:pt>
                <c:pt idx="2932">
                  <c:v>0.64344164351851851</c:v>
                </c:pt>
                <c:pt idx="2933">
                  <c:v>0.64344583333333338</c:v>
                </c:pt>
                <c:pt idx="2934">
                  <c:v>0.64345002314814814</c:v>
                </c:pt>
                <c:pt idx="2935">
                  <c:v>0.64345399305555551</c:v>
                </c:pt>
                <c:pt idx="2936">
                  <c:v>0.64345797453703701</c:v>
                </c:pt>
                <c:pt idx="2937">
                  <c:v>0.64346222222222227</c:v>
                </c:pt>
                <c:pt idx="2938">
                  <c:v>0.64346625000000002</c:v>
                </c:pt>
                <c:pt idx="2939">
                  <c:v>0.64347023148148141</c:v>
                </c:pt>
                <c:pt idx="2940">
                  <c:v>0.64347445601851849</c:v>
                </c:pt>
                <c:pt idx="2941">
                  <c:v>0.64347848379629624</c:v>
                </c:pt>
                <c:pt idx="2942">
                  <c:v>0.64348265046296294</c:v>
                </c:pt>
                <c:pt idx="2943">
                  <c:v>0.64348677083333328</c:v>
                </c:pt>
                <c:pt idx="2944">
                  <c:v>0.64349068287037037</c:v>
                </c:pt>
                <c:pt idx="2945">
                  <c:v>0.64349450231481475</c:v>
                </c:pt>
                <c:pt idx="2946">
                  <c:v>0.64349844907407405</c:v>
                </c:pt>
                <c:pt idx="2947">
                  <c:v>0.6435039583333334</c:v>
                </c:pt>
                <c:pt idx="2948">
                  <c:v>0.64350787037037038</c:v>
                </c:pt>
                <c:pt idx="2949">
                  <c:v>0.6435117592592593</c:v>
                </c:pt>
                <c:pt idx="2950">
                  <c:v>0.64351561342592589</c:v>
                </c:pt>
                <c:pt idx="2951">
                  <c:v>0.6435195949074074</c:v>
                </c:pt>
                <c:pt idx="2952">
                  <c:v>0.64352343749999996</c:v>
                </c:pt>
                <c:pt idx="2953">
                  <c:v>0.64352731481481484</c:v>
                </c:pt>
                <c:pt idx="2954">
                  <c:v>0.64353122685185182</c:v>
                </c:pt>
                <c:pt idx="2955">
                  <c:v>0.64353519675925919</c:v>
                </c:pt>
                <c:pt idx="2956">
                  <c:v>0.64353918981481484</c:v>
                </c:pt>
                <c:pt idx="2957">
                  <c:v>0.64354342592592595</c:v>
                </c:pt>
                <c:pt idx="2958">
                  <c:v>0.64354747685185187</c:v>
                </c:pt>
                <c:pt idx="2959">
                  <c:v>0.64355156250000001</c:v>
                </c:pt>
                <c:pt idx="2960">
                  <c:v>0.64355575231481488</c:v>
                </c:pt>
                <c:pt idx="2961">
                  <c:v>0.64355996527777781</c:v>
                </c:pt>
                <c:pt idx="2962">
                  <c:v>0.64356401620370374</c:v>
                </c:pt>
                <c:pt idx="2963">
                  <c:v>0.64356797453703707</c:v>
                </c:pt>
                <c:pt idx="2964">
                  <c:v>0.64357212962962962</c:v>
                </c:pt>
                <c:pt idx="2965">
                  <c:v>0.64357614583333334</c:v>
                </c:pt>
                <c:pt idx="2966">
                  <c:v>0.6435802083333334</c:v>
                </c:pt>
                <c:pt idx="2967">
                  <c:v>0.64358450231481479</c:v>
                </c:pt>
                <c:pt idx="2968">
                  <c:v>0.64358855324074071</c:v>
                </c:pt>
                <c:pt idx="2969">
                  <c:v>0.64359247685185184</c:v>
                </c:pt>
                <c:pt idx="2970">
                  <c:v>0.64359624999999998</c:v>
                </c:pt>
                <c:pt idx="2971">
                  <c:v>0.6436001388888889</c:v>
                </c:pt>
                <c:pt idx="2972">
                  <c:v>0.64360405092592587</c:v>
                </c:pt>
                <c:pt idx="2973">
                  <c:v>0.64360791666666672</c:v>
                </c:pt>
                <c:pt idx="2974">
                  <c:v>0.64361211805555552</c:v>
                </c:pt>
                <c:pt idx="2975">
                  <c:v>0.64361614583333326</c:v>
                </c:pt>
                <c:pt idx="2976">
                  <c:v>0.6436201041666666</c:v>
                </c:pt>
                <c:pt idx="2977">
                  <c:v>0.64362425925925926</c:v>
                </c:pt>
                <c:pt idx="2978">
                  <c:v>0.64362822916666673</c:v>
                </c:pt>
                <c:pt idx="2979">
                  <c:v>0.64363225694444448</c:v>
                </c:pt>
                <c:pt idx="2980">
                  <c:v>0.64363842592592591</c:v>
                </c:pt>
                <c:pt idx="2981">
                  <c:v>0.64364255787037039</c:v>
                </c:pt>
                <c:pt idx="2982">
                  <c:v>0.64364671296296294</c:v>
                </c:pt>
                <c:pt idx="2983">
                  <c:v>0.64365082175925925</c:v>
                </c:pt>
                <c:pt idx="2984">
                  <c:v>0.6436545949074074</c:v>
                </c:pt>
                <c:pt idx="2985">
                  <c:v>0.64365851851851852</c:v>
                </c:pt>
                <c:pt idx="2986">
                  <c:v>0.64366240740740743</c:v>
                </c:pt>
                <c:pt idx="2987">
                  <c:v>0.64366616898148143</c:v>
                </c:pt>
                <c:pt idx="2988">
                  <c:v>0.64367033564814813</c:v>
                </c:pt>
                <c:pt idx="2989">
                  <c:v>0.64367447916666665</c:v>
                </c:pt>
                <c:pt idx="2990">
                  <c:v>0.64367853009259257</c:v>
                </c:pt>
                <c:pt idx="2991">
                  <c:v>0.64368262731481485</c:v>
                </c:pt>
                <c:pt idx="2992">
                  <c:v>0.64368670138888884</c:v>
                </c:pt>
                <c:pt idx="2993">
                  <c:v>0.64369070601851852</c:v>
                </c:pt>
                <c:pt idx="2994">
                  <c:v>0.64369481481481483</c:v>
                </c:pt>
                <c:pt idx="2995">
                  <c:v>0.64369910879629633</c:v>
                </c:pt>
                <c:pt idx="2996">
                  <c:v>0.64370322916666667</c:v>
                </c:pt>
                <c:pt idx="2997">
                  <c:v>0.64370732638888895</c:v>
                </c:pt>
                <c:pt idx="2998">
                  <c:v>0.64371162037037044</c:v>
                </c:pt>
                <c:pt idx="2999">
                  <c:v>0.64371540509259262</c:v>
                </c:pt>
                <c:pt idx="3000">
                  <c:v>0.64371921296296297</c:v>
                </c:pt>
                <c:pt idx="3001">
                  <c:v>0.64372320601851851</c:v>
                </c:pt>
                <c:pt idx="3002">
                  <c:v>0.64372699074074069</c:v>
                </c:pt>
                <c:pt idx="3003">
                  <c:v>0.64373079861111104</c:v>
                </c:pt>
                <c:pt idx="3004">
                  <c:v>0.64373478009259266</c:v>
                </c:pt>
                <c:pt idx="3005">
                  <c:v>0.64373855324074081</c:v>
                </c:pt>
                <c:pt idx="3006">
                  <c:v>0.64374237268518519</c:v>
                </c:pt>
                <c:pt idx="3007">
                  <c:v>0.64374634259259256</c:v>
                </c:pt>
                <c:pt idx="3008">
                  <c:v>0.64375013888888888</c:v>
                </c:pt>
                <c:pt idx="3009">
                  <c:v>0.64375408564814818</c:v>
                </c:pt>
                <c:pt idx="3010">
                  <c:v>0.64375825231481476</c:v>
                </c:pt>
                <c:pt idx="3011">
                  <c:v>0.64376278935185183</c:v>
                </c:pt>
                <c:pt idx="3012">
                  <c:v>0.64376692129629631</c:v>
                </c:pt>
                <c:pt idx="3013">
                  <c:v>0.64377305555555553</c:v>
                </c:pt>
                <c:pt idx="3014">
                  <c:v>0.64377719907407405</c:v>
                </c:pt>
                <c:pt idx="3015">
                  <c:v>0.64378149305555554</c:v>
                </c:pt>
                <c:pt idx="3016">
                  <c:v>0.64378578703703704</c:v>
                </c:pt>
                <c:pt idx="3017">
                  <c:v>0.64379002314814815</c:v>
                </c:pt>
                <c:pt idx="3018">
                  <c:v>0.64379415509259263</c:v>
                </c:pt>
                <c:pt idx="3019">
                  <c:v>0.6437985069444444</c:v>
                </c:pt>
                <c:pt idx="3020">
                  <c:v>0.64380251157407409</c:v>
                </c:pt>
                <c:pt idx="3021">
                  <c:v>0.64380659722222222</c:v>
                </c:pt>
                <c:pt idx="3022">
                  <c:v>0.64381068287037035</c:v>
                </c:pt>
                <c:pt idx="3023">
                  <c:v>0.64381496527777771</c:v>
                </c:pt>
                <c:pt idx="3024">
                  <c:v>0.64381885416666662</c:v>
                </c:pt>
                <c:pt idx="3025">
                  <c:v>0.64382278935185189</c:v>
                </c:pt>
                <c:pt idx="3026">
                  <c:v>0.64382681712962964</c:v>
                </c:pt>
                <c:pt idx="3027">
                  <c:v>0.64383072916666662</c:v>
                </c:pt>
                <c:pt idx="3028">
                  <c:v>0.64383479166666668</c:v>
                </c:pt>
                <c:pt idx="3029">
                  <c:v>0.64383894675925923</c:v>
                </c:pt>
                <c:pt idx="3030">
                  <c:v>0.64384305555555554</c:v>
                </c:pt>
                <c:pt idx="3031">
                  <c:v>0.64384724537037041</c:v>
                </c:pt>
                <c:pt idx="3032">
                  <c:v>0.643851412037037</c:v>
                </c:pt>
                <c:pt idx="3033">
                  <c:v>0.64385564814814822</c:v>
                </c:pt>
                <c:pt idx="3034">
                  <c:v>0.64385978009259259</c:v>
                </c:pt>
                <c:pt idx="3035">
                  <c:v>0.64386377314814813</c:v>
                </c:pt>
                <c:pt idx="3036">
                  <c:v>0.64386811342592598</c:v>
                </c:pt>
                <c:pt idx="3037">
                  <c:v>0.64387245370370372</c:v>
                </c:pt>
                <c:pt idx="3038">
                  <c:v>0.64387642361111108</c:v>
                </c:pt>
                <c:pt idx="3039">
                  <c:v>0.64388026620370364</c:v>
                </c:pt>
                <c:pt idx="3040">
                  <c:v>0.6438843865740741</c:v>
                </c:pt>
                <c:pt idx="3041">
                  <c:v>0.64388832175925925</c:v>
                </c:pt>
                <c:pt idx="3042">
                  <c:v>0.64389215277777778</c:v>
                </c:pt>
                <c:pt idx="3043">
                  <c:v>0.6438965509259259</c:v>
                </c:pt>
                <c:pt idx="3044">
                  <c:v>0.64390067129629636</c:v>
                </c:pt>
                <c:pt idx="3045">
                  <c:v>0.64390480324074073</c:v>
                </c:pt>
                <c:pt idx="3046">
                  <c:v>0.64391093749999995</c:v>
                </c:pt>
                <c:pt idx="3047">
                  <c:v>0.64391506944444443</c:v>
                </c:pt>
                <c:pt idx="3048">
                  <c:v>0.64391927083333333</c:v>
                </c:pt>
                <c:pt idx="3049">
                  <c:v>0.6439234606481482</c:v>
                </c:pt>
                <c:pt idx="3050">
                  <c:v>0.64392758101851855</c:v>
                </c:pt>
                <c:pt idx="3051">
                  <c:v>0.64393187499999993</c:v>
                </c:pt>
                <c:pt idx="3052">
                  <c:v>0.64393620370370364</c:v>
                </c:pt>
                <c:pt idx="3053">
                  <c:v>0.64394038194444447</c:v>
                </c:pt>
                <c:pt idx="3054">
                  <c:v>0.64394420138888886</c:v>
                </c:pt>
                <c:pt idx="3055">
                  <c:v>0.64394829861111114</c:v>
                </c:pt>
                <c:pt idx="3056">
                  <c:v>0.64395218749999994</c:v>
                </c:pt>
                <c:pt idx="3057">
                  <c:v>0.64395601851851858</c:v>
                </c:pt>
                <c:pt idx="3058">
                  <c:v>0.64396012731481489</c:v>
                </c:pt>
                <c:pt idx="3059">
                  <c:v>0.64396401620370369</c:v>
                </c:pt>
                <c:pt idx="3060">
                  <c:v>0.64396785879629637</c:v>
                </c:pt>
                <c:pt idx="3061">
                  <c:v>0.6439719791666666</c:v>
                </c:pt>
                <c:pt idx="3062">
                  <c:v>0.64397584490740745</c:v>
                </c:pt>
                <c:pt idx="3063">
                  <c:v>0.64397971064814818</c:v>
                </c:pt>
                <c:pt idx="3064">
                  <c:v>0.64398380787037035</c:v>
                </c:pt>
                <c:pt idx="3065">
                  <c:v>0.64398806712962964</c:v>
                </c:pt>
                <c:pt idx="3066">
                  <c:v>0.64399212962962959</c:v>
                </c:pt>
                <c:pt idx="3067">
                  <c:v>0.64399630787037043</c:v>
                </c:pt>
                <c:pt idx="3068">
                  <c:v>0.64400055555555558</c:v>
                </c:pt>
                <c:pt idx="3069">
                  <c:v>0.64400476851851851</c:v>
                </c:pt>
                <c:pt idx="3070">
                  <c:v>0.64400908564814818</c:v>
                </c:pt>
                <c:pt idx="3071">
                  <c:v>0.64401358796296293</c:v>
                </c:pt>
                <c:pt idx="3072">
                  <c:v>0.64401791666666663</c:v>
                </c:pt>
                <c:pt idx="3073">
                  <c:v>0.64402216435185189</c:v>
                </c:pt>
                <c:pt idx="3074">
                  <c:v>0.64402628472222223</c:v>
                </c:pt>
                <c:pt idx="3075">
                  <c:v>0.64403037037037036</c:v>
                </c:pt>
                <c:pt idx="3076">
                  <c:v>0.64403465277777772</c:v>
                </c:pt>
                <c:pt idx="3077">
                  <c:v>0.64403881944444441</c:v>
                </c:pt>
                <c:pt idx="3078">
                  <c:v>0.64404289351851851</c:v>
                </c:pt>
                <c:pt idx="3079">
                  <c:v>0.64404699074074079</c:v>
                </c:pt>
                <c:pt idx="3080">
                  <c:v>0.64405248842592588</c:v>
                </c:pt>
                <c:pt idx="3081">
                  <c:v>0.64405626157407403</c:v>
                </c:pt>
                <c:pt idx="3082">
                  <c:v>0.64406009259259256</c:v>
                </c:pt>
                <c:pt idx="3083">
                  <c:v>0.64406445601851858</c:v>
                </c:pt>
                <c:pt idx="3084">
                  <c:v>0.64406849537037036</c:v>
                </c:pt>
                <c:pt idx="3085">
                  <c:v>0.64407259259259264</c:v>
                </c:pt>
                <c:pt idx="3086">
                  <c:v>0.64407667824074077</c:v>
                </c:pt>
                <c:pt idx="3087">
                  <c:v>0.64408077546296294</c:v>
                </c:pt>
                <c:pt idx="3088">
                  <c:v>0.64408475694444445</c:v>
                </c:pt>
                <c:pt idx="3089">
                  <c:v>0.64408884259259258</c:v>
                </c:pt>
                <c:pt idx="3090">
                  <c:v>0.64409300925925927</c:v>
                </c:pt>
                <c:pt idx="3091">
                  <c:v>0.64409696759259261</c:v>
                </c:pt>
                <c:pt idx="3092">
                  <c:v>0.64410099537037035</c:v>
                </c:pt>
                <c:pt idx="3093">
                  <c:v>0.64410491898148148</c:v>
                </c:pt>
                <c:pt idx="3094">
                  <c:v>0.64410877314814818</c:v>
                </c:pt>
                <c:pt idx="3095">
                  <c:v>0.64411262731481489</c:v>
                </c:pt>
                <c:pt idx="3096">
                  <c:v>0.64411653935185187</c:v>
                </c:pt>
                <c:pt idx="3097">
                  <c:v>0.64412042824074078</c:v>
                </c:pt>
                <c:pt idx="3098">
                  <c:v>0.64412459490740737</c:v>
                </c:pt>
                <c:pt idx="3099">
                  <c:v>0.64412872685185185</c:v>
                </c:pt>
                <c:pt idx="3100">
                  <c:v>0.64413291666666661</c:v>
                </c:pt>
                <c:pt idx="3101">
                  <c:v>0.64413697916666668</c:v>
                </c:pt>
                <c:pt idx="3102">
                  <c:v>0.64414092592592598</c:v>
                </c:pt>
                <c:pt idx="3103">
                  <c:v>0.64414509259259256</c:v>
                </c:pt>
                <c:pt idx="3104">
                  <c:v>0.64414912037037031</c:v>
                </c:pt>
                <c:pt idx="3105">
                  <c:v>0.64415310185185182</c:v>
                </c:pt>
                <c:pt idx="3106">
                  <c:v>0.64415740740740735</c:v>
                </c:pt>
                <c:pt idx="3107">
                  <c:v>0.64416155092592586</c:v>
                </c:pt>
                <c:pt idx="3108">
                  <c:v>0.64416579861111112</c:v>
                </c:pt>
                <c:pt idx="3109">
                  <c:v>0.64416964120370368</c:v>
                </c:pt>
                <c:pt idx="3110">
                  <c:v>0.64417364583333336</c:v>
                </c:pt>
                <c:pt idx="3111">
                  <c:v>0.64417745370370372</c:v>
                </c:pt>
                <c:pt idx="3112">
                  <c:v>0.64418122685185186</c:v>
                </c:pt>
                <c:pt idx="3113">
                  <c:v>0.64418692129629629</c:v>
                </c:pt>
                <c:pt idx="3114">
                  <c:v>0.64419083333333338</c:v>
                </c:pt>
                <c:pt idx="3115">
                  <c:v>0.64419462962962959</c:v>
                </c:pt>
                <c:pt idx="3116">
                  <c:v>0.64419850694444447</c:v>
                </c:pt>
                <c:pt idx="3117">
                  <c:v>0.64420247685185184</c:v>
                </c:pt>
                <c:pt idx="3118">
                  <c:v>0.64420633101851854</c:v>
                </c:pt>
                <c:pt idx="3119">
                  <c:v>0.64421025462962966</c:v>
                </c:pt>
                <c:pt idx="3120">
                  <c:v>0.64421384259259262</c:v>
                </c:pt>
                <c:pt idx="3121">
                  <c:v>0.64421783564814816</c:v>
                </c:pt>
                <c:pt idx="3122">
                  <c:v>0.64422189814814812</c:v>
                </c:pt>
                <c:pt idx="3123">
                  <c:v>0.64422622685185182</c:v>
                </c:pt>
                <c:pt idx="3124">
                  <c:v>0.64423033564814813</c:v>
                </c:pt>
                <c:pt idx="3125">
                  <c:v>0.64423457175925924</c:v>
                </c:pt>
                <c:pt idx="3126">
                  <c:v>0.64423866898148152</c:v>
                </c:pt>
                <c:pt idx="3127">
                  <c:v>0.64424271990740734</c:v>
                </c:pt>
                <c:pt idx="3128">
                  <c:v>0.64424684027777779</c:v>
                </c:pt>
                <c:pt idx="3129">
                  <c:v>0.6442508564814815</c:v>
                </c:pt>
                <c:pt idx="3130">
                  <c:v>0.64425509259259262</c:v>
                </c:pt>
                <c:pt idx="3131">
                  <c:v>0.64425920138888892</c:v>
                </c:pt>
                <c:pt idx="3132">
                  <c:v>0.64426329861111109</c:v>
                </c:pt>
                <c:pt idx="3133">
                  <c:v>0.64426743055555558</c:v>
                </c:pt>
                <c:pt idx="3134">
                  <c:v>0.64427133101851852</c:v>
                </c:pt>
                <c:pt idx="3135">
                  <c:v>0.64427513888888888</c:v>
                </c:pt>
                <c:pt idx="3136">
                  <c:v>0.64427905092592586</c:v>
                </c:pt>
                <c:pt idx="3137">
                  <c:v>0.64428298611111112</c:v>
                </c:pt>
                <c:pt idx="3138">
                  <c:v>0.64428707175925926</c:v>
                </c:pt>
                <c:pt idx="3139">
                  <c:v>0.64429126157407401</c:v>
                </c:pt>
                <c:pt idx="3140">
                  <c:v>0.64429561342592589</c:v>
                </c:pt>
                <c:pt idx="3141">
                  <c:v>0.64429960648148155</c:v>
                </c:pt>
                <c:pt idx="3142">
                  <c:v>0.64430358796296294</c:v>
                </c:pt>
                <c:pt idx="3143">
                  <c:v>0.64430776620370367</c:v>
                </c:pt>
                <c:pt idx="3144">
                  <c:v>0.6443118171296297</c:v>
                </c:pt>
                <c:pt idx="3145">
                  <c:v>0.64431591435185187</c:v>
                </c:pt>
                <c:pt idx="3146">
                  <c:v>0.64432196759259253</c:v>
                </c:pt>
                <c:pt idx="3147">
                  <c:v>0.64432604166666663</c:v>
                </c:pt>
                <c:pt idx="3148">
                  <c:v>0.64433005787037034</c:v>
                </c:pt>
                <c:pt idx="3149">
                  <c:v>0.64433398148148147</c:v>
                </c:pt>
                <c:pt idx="3150">
                  <c:v>0.64433777777777779</c:v>
                </c:pt>
                <c:pt idx="3151">
                  <c:v>0.64434174768518515</c:v>
                </c:pt>
                <c:pt idx="3152">
                  <c:v>0.64434571759259263</c:v>
                </c:pt>
                <c:pt idx="3153">
                  <c:v>0.64434980324074076</c:v>
                </c:pt>
                <c:pt idx="3154">
                  <c:v>0.64435394675925928</c:v>
                </c:pt>
                <c:pt idx="3155">
                  <c:v>0.64435806712962962</c:v>
                </c:pt>
                <c:pt idx="3156">
                  <c:v>0.64436209490740748</c:v>
                </c:pt>
                <c:pt idx="3157">
                  <c:v>0.64436607638888888</c:v>
                </c:pt>
                <c:pt idx="3158">
                  <c:v>0.6443702546296296</c:v>
                </c:pt>
                <c:pt idx="3159">
                  <c:v>0.64437436342592591</c:v>
                </c:pt>
                <c:pt idx="3160">
                  <c:v>0.64437836805555559</c:v>
                </c:pt>
                <c:pt idx="3161">
                  <c:v>0.64438274305555554</c:v>
                </c:pt>
                <c:pt idx="3162">
                  <c:v>0.64438688657407406</c:v>
                </c:pt>
                <c:pt idx="3163">
                  <c:v>0.64439115740740738</c:v>
                </c:pt>
                <c:pt idx="3164">
                  <c:v>0.64439511574074071</c:v>
                </c:pt>
                <c:pt idx="3165">
                  <c:v>0.6443990277777778</c:v>
                </c:pt>
                <c:pt idx="3166">
                  <c:v>0.64440283564814815</c:v>
                </c:pt>
                <c:pt idx="3167">
                  <c:v>0.64440672453703707</c:v>
                </c:pt>
                <c:pt idx="3168">
                  <c:v>0.64441065972222222</c:v>
                </c:pt>
                <c:pt idx="3169">
                  <c:v>0.64441456018518517</c:v>
                </c:pt>
                <c:pt idx="3170">
                  <c:v>0.64441846064814812</c:v>
                </c:pt>
                <c:pt idx="3171">
                  <c:v>0.6444224652777778</c:v>
                </c:pt>
                <c:pt idx="3172">
                  <c:v>0.64442631944444451</c:v>
                </c:pt>
                <c:pt idx="3173">
                  <c:v>0.64443025462962966</c:v>
                </c:pt>
                <c:pt idx="3174">
                  <c:v>0.64443417824074067</c:v>
                </c:pt>
                <c:pt idx="3175">
                  <c:v>0.64443826388888892</c:v>
                </c:pt>
                <c:pt idx="3176">
                  <c:v>0.6444424305555555</c:v>
                </c:pt>
                <c:pt idx="3177">
                  <c:v>0.644446724537037</c:v>
                </c:pt>
                <c:pt idx="3178">
                  <c:v>0.6444509259259259</c:v>
                </c:pt>
                <c:pt idx="3179">
                  <c:v>0.64445701388888887</c:v>
                </c:pt>
                <c:pt idx="3180">
                  <c:v>0.64446105324074077</c:v>
                </c:pt>
                <c:pt idx="3181">
                  <c:v>0.64446506944444437</c:v>
                </c:pt>
                <c:pt idx="3182">
                  <c:v>0.64446954861111105</c:v>
                </c:pt>
                <c:pt idx="3183">
                  <c:v>0.6444736342592593</c:v>
                </c:pt>
                <c:pt idx="3184">
                  <c:v>0.64447767361111108</c:v>
                </c:pt>
                <c:pt idx="3185">
                  <c:v>0.64448185185185192</c:v>
                </c:pt>
                <c:pt idx="3186">
                  <c:v>0.64448621527777783</c:v>
                </c:pt>
                <c:pt idx="3187">
                  <c:v>0.64449033564814817</c:v>
                </c:pt>
                <c:pt idx="3188">
                  <c:v>0.6444944212962963</c:v>
                </c:pt>
                <c:pt idx="3189">
                  <c:v>0.64449844907407405</c:v>
                </c:pt>
                <c:pt idx="3190">
                  <c:v>0.64450232638888882</c:v>
                </c:pt>
                <c:pt idx="3191">
                  <c:v>0.64450635416666668</c:v>
                </c:pt>
                <c:pt idx="3192">
                  <c:v>0.64451043981481482</c:v>
                </c:pt>
                <c:pt idx="3193">
                  <c:v>0.64451471064814814</c:v>
                </c:pt>
                <c:pt idx="3194">
                  <c:v>0.64451888888888886</c:v>
                </c:pt>
                <c:pt idx="3195">
                  <c:v>0.64452292824074076</c:v>
                </c:pt>
                <c:pt idx="3196">
                  <c:v>0.64452718749999993</c:v>
                </c:pt>
                <c:pt idx="3197">
                  <c:v>0.64453146990740739</c:v>
                </c:pt>
                <c:pt idx="3198">
                  <c:v>0.64453555555555553</c:v>
                </c:pt>
                <c:pt idx="3199">
                  <c:v>0.64453973379629625</c:v>
                </c:pt>
                <c:pt idx="3200">
                  <c:v>0.64454412037037034</c:v>
                </c:pt>
                <c:pt idx="3201">
                  <c:v>0.64454831018518521</c:v>
                </c:pt>
                <c:pt idx="3202">
                  <c:v>0.64455233796296296</c:v>
                </c:pt>
                <c:pt idx="3203">
                  <c:v>0.64455648148148148</c:v>
                </c:pt>
                <c:pt idx="3204">
                  <c:v>0.6445604050925926</c:v>
                </c:pt>
                <c:pt idx="3205">
                  <c:v>0.64456429398148141</c:v>
                </c:pt>
                <c:pt idx="3206">
                  <c:v>0.64456834490740744</c:v>
                </c:pt>
                <c:pt idx="3207">
                  <c:v>0.6445722800925926</c:v>
                </c:pt>
                <c:pt idx="3208">
                  <c:v>0.64457649305555553</c:v>
                </c:pt>
                <c:pt idx="3209">
                  <c:v>0.64458075231481482</c:v>
                </c:pt>
                <c:pt idx="3210">
                  <c:v>0.64458500000000007</c:v>
                </c:pt>
                <c:pt idx="3211">
                  <c:v>0.64458913194444445</c:v>
                </c:pt>
                <c:pt idx="3212">
                  <c:v>0.64459340277777777</c:v>
                </c:pt>
                <c:pt idx="3213">
                  <c:v>0.6445994791666666</c:v>
                </c:pt>
                <c:pt idx="3214">
                  <c:v>0.64460364583333341</c:v>
                </c:pt>
                <c:pt idx="3215">
                  <c:v>0.64460791666666661</c:v>
                </c:pt>
                <c:pt idx="3216">
                  <c:v>0.6446120486111111</c:v>
                </c:pt>
                <c:pt idx="3217">
                  <c:v>0.64461619212962962</c:v>
                </c:pt>
                <c:pt idx="3218">
                  <c:v>0.64462033564814814</c:v>
                </c:pt>
                <c:pt idx="3219">
                  <c:v>0.6446243055555555</c:v>
                </c:pt>
                <c:pt idx="3220">
                  <c:v>0.64462827546296297</c:v>
                </c:pt>
                <c:pt idx="3221">
                  <c:v>0.64463223379629631</c:v>
                </c:pt>
                <c:pt idx="3222">
                  <c:v>0.64463629629629626</c:v>
                </c:pt>
                <c:pt idx="3223">
                  <c:v>0.6446402893518518</c:v>
                </c:pt>
                <c:pt idx="3224">
                  <c:v>0.64464413194444448</c:v>
                </c:pt>
                <c:pt idx="3225">
                  <c:v>0.64464822916666664</c:v>
                </c:pt>
                <c:pt idx="3226">
                  <c:v>0.64465212962962959</c:v>
                </c:pt>
                <c:pt idx="3227">
                  <c:v>0.64465599537037044</c:v>
                </c:pt>
                <c:pt idx="3228">
                  <c:v>0.64466006944444443</c:v>
                </c:pt>
                <c:pt idx="3229">
                  <c:v>0.6446641666666667</c:v>
                </c:pt>
                <c:pt idx="3230">
                  <c:v>0.64466827546296301</c:v>
                </c:pt>
                <c:pt idx="3231">
                  <c:v>0.64467271990740738</c:v>
                </c:pt>
                <c:pt idx="3232">
                  <c:v>0.64467687500000004</c:v>
                </c:pt>
                <c:pt idx="3233">
                  <c:v>0.64468089120370375</c:v>
                </c:pt>
                <c:pt idx="3234">
                  <c:v>0.64468498842592592</c:v>
                </c:pt>
                <c:pt idx="3235">
                  <c:v>0.64468936342592598</c:v>
                </c:pt>
                <c:pt idx="3236">
                  <c:v>0.64469350694444449</c:v>
                </c:pt>
                <c:pt idx="3237">
                  <c:v>0.64469768518518522</c:v>
                </c:pt>
                <c:pt idx="3238">
                  <c:v>0.64470173611111115</c:v>
                </c:pt>
                <c:pt idx="3239">
                  <c:v>0.64470605324074071</c:v>
                </c:pt>
                <c:pt idx="3240">
                  <c:v>0.64471028935185182</c:v>
                </c:pt>
                <c:pt idx="3241">
                  <c:v>0.64471438657407409</c:v>
                </c:pt>
                <c:pt idx="3242">
                  <c:v>0.64471873842592597</c:v>
                </c:pt>
                <c:pt idx="3243">
                  <c:v>0.64472268518518516</c:v>
                </c:pt>
                <c:pt idx="3244">
                  <c:v>0.64472670138888888</c:v>
                </c:pt>
                <c:pt idx="3245">
                  <c:v>0.64473057870370376</c:v>
                </c:pt>
                <c:pt idx="3246">
                  <c:v>0.64473640046296299</c:v>
                </c:pt>
                <c:pt idx="3247">
                  <c:v>0.64474060185185189</c:v>
                </c:pt>
                <c:pt idx="3248">
                  <c:v>0.64474479166666665</c:v>
                </c:pt>
                <c:pt idx="3249">
                  <c:v>0.6447490393518519</c:v>
                </c:pt>
                <c:pt idx="3250">
                  <c:v>0.64475325231481484</c:v>
                </c:pt>
                <c:pt idx="3251">
                  <c:v>0.64475728009259259</c:v>
                </c:pt>
                <c:pt idx="3252">
                  <c:v>0.64476157407407408</c:v>
                </c:pt>
                <c:pt idx="3253">
                  <c:v>0.64476578703703702</c:v>
                </c:pt>
                <c:pt idx="3254">
                  <c:v>0.64476994212962968</c:v>
                </c:pt>
                <c:pt idx="3255">
                  <c:v>0.64477412037037041</c:v>
                </c:pt>
                <c:pt idx="3256">
                  <c:v>0.6447781018518518</c:v>
                </c:pt>
                <c:pt idx="3257">
                  <c:v>0.64478201388888889</c:v>
                </c:pt>
                <c:pt idx="3258">
                  <c:v>0.64478594907407405</c:v>
                </c:pt>
                <c:pt idx="3259">
                  <c:v>0.64478980324074076</c:v>
                </c:pt>
                <c:pt idx="3260">
                  <c:v>0.64479374999999994</c:v>
                </c:pt>
                <c:pt idx="3261">
                  <c:v>0.64479776620370377</c:v>
                </c:pt>
                <c:pt idx="3262">
                  <c:v>0.64480187499999997</c:v>
                </c:pt>
                <c:pt idx="3263">
                  <c:v>0.64480592592592589</c:v>
                </c:pt>
                <c:pt idx="3264">
                  <c:v>0.64481021990740739</c:v>
                </c:pt>
                <c:pt idx="3265">
                  <c:v>0.64481429398148149</c:v>
                </c:pt>
                <c:pt idx="3266">
                  <c:v>0.6448184027777778</c:v>
                </c:pt>
                <c:pt idx="3267">
                  <c:v>0.6448227314814815</c:v>
                </c:pt>
                <c:pt idx="3268">
                  <c:v>0.6448267708333334</c:v>
                </c:pt>
                <c:pt idx="3269">
                  <c:v>0.64483091435185191</c:v>
                </c:pt>
                <c:pt idx="3270">
                  <c:v>0.6448349884259259</c:v>
                </c:pt>
                <c:pt idx="3271">
                  <c:v>0.64483921296296298</c:v>
                </c:pt>
                <c:pt idx="3272">
                  <c:v>0.64484332175925929</c:v>
                </c:pt>
                <c:pt idx="3273">
                  <c:v>0.64484721064814809</c:v>
                </c:pt>
                <c:pt idx="3274">
                  <c:v>0.64485118055555557</c:v>
                </c:pt>
                <c:pt idx="3275">
                  <c:v>0.64485502314814813</c:v>
                </c:pt>
                <c:pt idx="3276">
                  <c:v>0.6448589583333334</c:v>
                </c:pt>
                <c:pt idx="3277">
                  <c:v>0.644862974537037</c:v>
                </c:pt>
                <c:pt idx="3278">
                  <c:v>0.64486681712962957</c:v>
                </c:pt>
                <c:pt idx="3279">
                  <c:v>0.64487248842592593</c:v>
                </c:pt>
                <c:pt idx="3280">
                  <c:v>0.64487630787037042</c:v>
                </c:pt>
                <c:pt idx="3281">
                  <c:v>0.6448803125</c:v>
                </c:pt>
                <c:pt idx="3282">
                  <c:v>0.64488428240740736</c:v>
                </c:pt>
                <c:pt idx="3283">
                  <c:v>0.64488813657407407</c:v>
                </c:pt>
                <c:pt idx="3284">
                  <c:v>0.6448925694444444</c:v>
                </c:pt>
                <c:pt idx="3285">
                  <c:v>0.64489685185185186</c:v>
                </c:pt>
                <c:pt idx="3286">
                  <c:v>0.64490091435185182</c:v>
                </c:pt>
                <c:pt idx="3287">
                  <c:v>0.64490488425925929</c:v>
                </c:pt>
                <c:pt idx="3288">
                  <c:v>0.64490923611111117</c:v>
                </c:pt>
                <c:pt idx="3289">
                  <c:v>0.64491333333333334</c:v>
                </c:pt>
                <c:pt idx="3290">
                  <c:v>0.64491745370370368</c:v>
                </c:pt>
                <c:pt idx="3291">
                  <c:v>0.64492170138888893</c:v>
                </c:pt>
                <c:pt idx="3292">
                  <c:v>0.64492611111111109</c:v>
                </c:pt>
                <c:pt idx="3293">
                  <c:v>0.6449300925925926</c:v>
                </c:pt>
                <c:pt idx="3294">
                  <c:v>0.64493434027777774</c:v>
                </c:pt>
                <c:pt idx="3295">
                  <c:v>0.64493854166666664</c:v>
                </c:pt>
                <c:pt idx="3296">
                  <c:v>0.64494271990740748</c:v>
                </c:pt>
                <c:pt idx="3297">
                  <c:v>0.64494670138888888</c:v>
                </c:pt>
                <c:pt idx="3298">
                  <c:v>0.64495054398148144</c:v>
                </c:pt>
                <c:pt idx="3299">
                  <c:v>0.64495447916666671</c:v>
                </c:pt>
                <c:pt idx="3300">
                  <c:v>0.6449584606481481</c:v>
                </c:pt>
                <c:pt idx="3301">
                  <c:v>0.64496230324074078</c:v>
                </c:pt>
                <c:pt idx="3302">
                  <c:v>0.64496663194444448</c:v>
                </c:pt>
                <c:pt idx="3303">
                  <c:v>0.64497083333333338</c:v>
                </c:pt>
                <c:pt idx="3304">
                  <c:v>0.64497487268518516</c:v>
                </c:pt>
                <c:pt idx="3305">
                  <c:v>0.64497908564814821</c:v>
                </c:pt>
                <c:pt idx="3306">
                  <c:v>0.64498327546296297</c:v>
                </c:pt>
                <c:pt idx="3307">
                  <c:v>0.64498738425925928</c:v>
                </c:pt>
                <c:pt idx="3308">
                  <c:v>0.64499146990740741</c:v>
                </c:pt>
                <c:pt idx="3309">
                  <c:v>0.64499581018518526</c:v>
                </c:pt>
                <c:pt idx="3310">
                  <c:v>0.64499979166666666</c:v>
                </c:pt>
                <c:pt idx="3311">
                  <c:v>0.64500377314814816</c:v>
                </c:pt>
                <c:pt idx="3312">
                  <c:v>0.64500949074074077</c:v>
                </c:pt>
                <c:pt idx="3313">
                  <c:v>0.64501351851851851</c:v>
                </c:pt>
                <c:pt idx="3314">
                  <c:v>0.64501744212962964</c:v>
                </c:pt>
                <c:pt idx="3315">
                  <c:v>0.64502138888888882</c:v>
                </c:pt>
                <c:pt idx="3316">
                  <c:v>0.64502560185185187</c:v>
                </c:pt>
                <c:pt idx="3317">
                  <c:v>0.64502982638888884</c:v>
                </c:pt>
                <c:pt idx="3318">
                  <c:v>0.6450339814814815</c:v>
                </c:pt>
                <c:pt idx="3319">
                  <c:v>0.64503798611111118</c:v>
                </c:pt>
                <c:pt idx="3320">
                  <c:v>0.64504230324074074</c:v>
                </c:pt>
                <c:pt idx="3321">
                  <c:v>0.64504650462962965</c:v>
                </c:pt>
                <c:pt idx="3322">
                  <c:v>0.64505064814814816</c:v>
                </c:pt>
                <c:pt idx="3323">
                  <c:v>0.64505471064814812</c:v>
                </c:pt>
                <c:pt idx="3324">
                  <c:v>0.64505894675925923</c:v>
                </c:pt>
                <c:pt idx="3325">
                  <c:v>0.64506318287037034</c:v>
                </c:pt>
                <c:pt idx="3326">
                  <c:v>0.6450672106481482</c:v>
                </c:pt>
                <c:pt idx="3327">
                  <c:v>0.64507121527777778</c:v>
                </c:pt>
                <c:pt idx="3328">
                  <c:v>0.64507502314814813</c:v>
                </c:pt>
                <c:pt idx="3329">
                  <c:v>0.64507881944444445</c:v>
                </c:pt>
                <c:pt idx="3330">
                  <c:v>0.64508292824074076</c:v>
                </c:pt>
                <c:pt idx="3331">
                  <c:v>0.64508686342592592</c:v>
                </c:pt>
                <c:pt idx="3332">
                  <c:v>0.64509085648148146</c:v>
                </c:pt>
                <c:pt idx="3333">
                  <c:v>0.64509487268518517</c:v>
                </c:pt>
                <c:pt idx="3334">
                  <c:v>0.64509872685185188</c:v>
                </c:pt>
                <c:pt idx="3335">
                  <c:v>0.64510256944444444</c:v>
                </c:pt>
                <c:pt idx="3336">
                  <c:v>0.64510670138888893</c:v>
                </c:pt>
                <c:pt idx="3337">
                  <c:v>0.64511055555555552</c:v>
                </c:pt>
                <c:pt idx="3338">
                  <c:v>0.64511458333333327</c:v>
                </c:pt>
                <c:pt idx="3339">
                  <c:v>0.64511886574074073</c:v>
                </c:pt>
                <c:pt idx="3340">
                  <c:v>0.64512304398148146</c:v>
                </c:pt>
                <c:pt idx="3341">
                  <c:v>0.64512715277777777</c:v>
                </c:pt>
                <c:pt idx="3342">
                  <c:v>0.64513127314814811</c:v>
                </c:pt>
                <c:pt idx="3343">
                  <c:v>0.64513548611111105</c:v>
                </c:pt>
                <c:pt idx="3344">
                  <c:v>0.64513965277777785</c:v>
                </c:pt>
                <c:pt idx="3345">
                  <c:v>0.6451439351851852</c:v>
                </c:pt>
                <c:pt idx="3346">
                  <c:v>0.64515004629629635</c:v>
                </c:pt>
                <c:pt idx="3347">
                  <c:v>0.64515418981481487</c:v>
                </c:pt>
                <c:pt idx="3348">
                  <c:v>0.64515879629629624</c:v>
                </c:pt>
                <c:pt idx="3349">
                  <c:v>0.64516302083333332</c:v>
                </c:pt>
                <c:pt idx="3350">
                  <c:v>0.64516715277777781</c:v>
                </c:pt>
                <c:pt idx="3351">
                  <c:v>0.6451712268518518</c:v>
                </c:pt>
                <c:pt idx="3352">
                  <c:v>0.64517534722222225</c:v>
                </c:pt>
                <c:pt idx="3353">
                  <c:v>0.64517922453703702</c:v>
                </c:pt>
                <c:pt idx="3354">
                  <c:v>0.64518313657407411</c:v>
                </c:pt>
                <c:pt idx="3355">
                  <c:v>0.64518728009259263</c:v>
                </c:pt>
                <c:pt idx="3356">
                  <c:v>0.64519131944444441</c:v>
                </c:pt>
                <c:pt idx="3357">
                  <c:v>0.6451954513888889</c:v>
                </c:pt>
                <c:pt idx="3358">
                  <c:v>0.64519967592592586</c:v>
                </c:pt>
                <c:pt idx="3359">
                  <c:v>0.6452039814814815</c:v>
                </c:pt>
                <c:pt idx="3360">
                  <c:v>0.64520810185185185</c:v>
                </c:pt>
                <c:pt idx="3361">
                  <c:v>0.64521221064814815</c:v>
                </c:pt>
                <c:pt idx="3362">
                  <c:v>0.64521648148148147</c:v>
                </c:pt>
                <c:pt idx="3363">
                  <c:v>0.64522070601851855</c:v>
                </c:pt>
                <c:pt idx="3364">
                  <c:v>0.64522490740740734</c:v>
                </c:pt>
                <c:pt idx="3365">
                  <c:v>0.64522900462962962</c:v>
                </c:pt>
                <c:pt idx="3366">
                  <c:v>0.6452331018518519</c:v>
                </c:pt>
                <c:pt idx="3367">
                  <c:v>0.64523703703703705</c:v>
                </c:pt>
                <c:pt idx="3368">
                  <c:v>0.64524091435185182</c:v>
                </c:pt>
                <c:pt idx="3369">
                  <c:v>0.64524493055555554</c:v>
                </c:pt>
                <c:pt idx="3370">
                  <c:v>0.64524895833333329</c:v>
                </c:pt>
                <c:pt idx="3371">
                  <c:v>0.64525325231481478</c:v>
                </c:pt>
                <c:pt idx="3372">
                  <c:v>0.64525733796296303</c:v>
                </c:pt>
                <c:pt idx="3373">
                  <c:v>0.64526184027777778</c:v>
                </c:pt>
                <c:pt idx="3374">
                  <c:v>0.64526600694444447</c:v>
                </c:pt>
                <c:pt idx="3375">
                  <c:v>0.64527023148148144</c:v>
                </c:pt>
                <c:pt idx="3376">
                  <c:v>0.64527461805555553</c:v>
                </c:pt>
                <c:pt idx="3377">
                  <c:v>0.64527881944444443</c:v>
                </c:pt>
                <c:pt idx="3378">
                  <c:v>0.64528304398148151</c:v>
                </c:pt>
                <c:pt idx="3379">
                  <c:v>0.64528928240740735</c:v>
                </c:pt>
                <c:pt idx="3380">
                  <c:v>0.64529326388888886</c:v>
                </c:pt>
                <c:pt idx="3381">
                  <c:v>0.64529732638888893</c:v>
                </c:pt>
                <c:pt idx="3382">
                  <c:v>0.64530128472222226</c:v>
                </c:pt>
                <c:pt idx="3383">
                  <c:v>0.64530530092592586</c:v>
                </c:pt>
                <c:pt idx="3384">
                  <c:v>0.64530929398148151</c:v>
                </c:pt>
                <c:pt idx="3385">
                  <c:v>0.64531343750000003</c:v>
                </c:pt>
                <c:pt idx="3386">
                  <c:v>0.64531739583333336</c:v>
                </c:pt>
                <c:pt idx="3387">
                  <c:v>0.64532127314814813</c:v>
                </c:pt>
                <c:pt idx="3388">
                  <c:v>0.64532537037037041</c:v>
                </c:pt>
                <c:pt idx="3389">
                  <c:v>0.64532928240740739</c:v>
                </c:pt>
                <c:pt idx="3390">
                  <c:v>0.64533314814814813</c:v>
                </c:pt>
                <c:pt idx="3391">
                  <c:v>0.64533725694444444</c:v>
                </c:pt>
                <c:pt idx="3392">
                  <c:v>0.64534137731481478</c:v>
                </c:pt>
                <c:pt idx="3393">
                  <c:v>0.64534547453703706</c:v>
                </c:pt>
                <c:pt idx="3394">
                  <c:v>0.64534980324074076</c:v>
                </c:pt>
                <c:pt idx="3395">
                  <c:v>0.64535402777777773</c:v>
                </c:pt>
                <c:pt idx="3396">
                  <c:v>0.64535813657407404</c:v>
                </c:pt>
                <c:pt idx="3397">
                  <c:v>0.64536240740740747</c:v>
                </c:pt>
                <c:pt idx="3398">
                  <c:v>0.64536667824074068</c:v>
                </c:pt>
                <c:pt idx="3399">
                  <c:v>0.64537079861111113</c:v>
                </c:pt>
                <c:pt idx="3400">
                  <c:v>0.64537498842592589</c:v>
                </c:pt>
                <c:pt idx="3401">
                  <c:v>0.64537910879629623</c:v>
                </c:pt>
                <c:pt idx="3402">
                  <c:v>0.64538370370370368</c:v>
                </c:pt>
                <c:pt idx="3403">
                  <c:v>0.64538793981481479</c:v>
                </c:pt>
                <c:pt idx="3404">
                  <c:v>0.6453922685185185</c:v>
                </c:pt>
                <c:pt idx="3405">
                  <c:v>0.64539640046296298</c:v>
                </c:pt>
                <c:pt idx="3406">
                  <c:v>0.64540050925925929</c:v>
                </c:pt>
                <c:pt idx="3407">
                  <c:v>0.64540442129629627</c:v>
                </c:pt>
                <c:pt idx="3408">
                  <c:v>0.64540831018518519</c:v>
                </c:pt>
                <c:pt idx="3409">
                  <c:v>0.64541243055555553</c:v>
                </c:pt>
                <c:pt idx="3410">
                  <c:v>0.64541651620370366</c:v>
                </c:pt>
                <c:pt idx="3411">
                  <c:v>0.64542065972222218</c:v>
                </c:pt>
                <c:pt idx="3412">
                  <c:v>0.64542703703703708</c:v>
                </c:pt>
                <c:pt idx="3413">
                  <c:v>0.64543120370370366</c:v>
                </c:pt>
                <c:pt idx="3414">
                  <c:v>0.64543547453703709</c:v>
                </c:pt>
                <c:pt idx="3415">
                  <c:v>0.64543965277777782</c:v>
                </c:pt>
                <c:pt idx="3416">
                  <c:v>0.64544385416666661</c:v>
                </c:pt>
                <c:pt idx="3417">
                  <c:v>0.64544813657407407</c:v>
                </c:pt>
                <c:pt idx="3418">
                  <c:v>0.64545233796296297</c:v>
                </c:pt>
                <c:pt idx="3419">
                  <c:v>0.64545634259259266</c:v>
                </c:pt>
                <c:pt idx="3420">
                  <c:v>0.64546015046296301</c:v>
                </c:pt>
                <c:pt idx="3421">
                  <c:v>0.64546421296296297</c:v>
                </c:pt>
                <c:pt idx="3422">
                  <c:v>0.6454680439814815</c:v>
                </c:pt>
                <c:pt idx="3423">
                  <c:v>0.64547189814814809</c:v>
                </c:pt>
                <c:pt idx="3424">
                  <c:v>0.64547613425925932</c:v>
                </c:pt>
                <c:pt idx="3425">
                  <c:v>0.64548023148148148</c:v>
                </c:pt>
                <c:pt idx="3426">
                  <c:v>0.64548431712962961</c:v>
                </c:pt>
                <c:pt idx="3427">
                  <c:v>0.64548876157407409</c:v>
                </c:pt>
                <c:pt idx="3428">
                  <c:v>0.6454927777777778</c:v>
                </c:pt>
                <c:pt idx="3429">
                  <c:v>0.64549687499999997</c:v>
                </c:pt>
                <c:pt idx="3430">
                  <c:v>0.64550099537037042</c:v>
                </c:pt>
                <c:pt idx="3431">
                  <c:v>0.64550533564814816</c:v>
                </c:pt>
                <c:pt idx="3432">
                  <c:v>0.6455094560185185</c:v>
                </c:pt>
                <c:pt idx="3433">
                  <c:v>0.64551371527777779</c:v>
                </c:pt>
                <c:pt idx="3434">
                  <c:v>0.64551781249999995</c:v>
                </c:pt>
                <c:pt idx="3435">
                  <c:v>0.64552180555555549</c:v>
                </c:pt>
                <c:pt idx="3436">
                  <c:v>0.64552579861111115</c:v>
                </c:pt>
                <c:pt idx="3437">
                  <c:v>0.64552962962962968</c:v>
                </c:pt>
                <c:pt idx="3438">
                  <c:v>0.64553361111111107</c:v>
                </c:pt>
                <c:pt idx="3439">
                  <c:v>0.64553754629629634</c:v>
                </c:pt>
                <c:pt idx="3440">
                  <c:v>0.64554136574074072</c:v>
                </c:pt>
                <c:pt idx="3441">
                  <c:v>0.64554532407407406</c:v>
                </c:pt>
                <c:pt idx="3442">
                  <c:v>0.64554929398148142</c:v>
                </c:pt>
                <c:pt idx="3443">
                  <c:v>0.64555311342592592</c:v>
                </c:pt>
                <c:pt idx="3444">
                  <c:v>0.64555710648148146</c:v>
                </c:pt>
                <c:pt idx="3445">
                  <c:v>0.64556271990740743</c:v>
                </c:pt>
                <c:pt idx="3446">
                  <c:v>0.64556684027777778</c:v>
                </c:pt>
                <c:pt idx="3447">
                  <c:v>0.64557085648148149</c:v>
                </c:pt>
                <c:pt idx="3448">
                  <c:v>0.6455750925925926</c:v>
                </c:pt>
                <c:pt idx="3449">
                  <c:v>0.64557920138888891</c:v>
                </c:pt>
                <c:pt idx="3450">
                  <c:v>0.64558341435185185</c:v>
                </c:pt>
                <c:pt idx="3451">
                  <c:v>0.64558758101851854</c:v>
                </c:pt>
                <c:pt idx="3452">
                  <c:v>0.64559184027777772</c:v>
                </c:pt>
                <c:pt idx="3453">
                  <c:v>0.64559585648148154</c:v>
                </c:pt>
                <c:pt idx="3454">
                  <c:v>0.64560000000000006</c:v>
                </c:pt>
                <c:pt idx="3455">
                  <c:v>0.64560430555555559</c:v>
                </c:pt>
                <c:pt idx="3456">
                  <c:v>0.64560868055555554</c:v>
                </c:pt>
                <c:pt idx="3457">
                  <c:v>0.64561305555555559</c:v>
                </c:pt>
                <c:pt idx="3458">
                  <c:v>0.6456171643518519</c:v>
                </c:pt>
                <c:pt idx="3459">
                  <c:v>0.64562137731481484</c:v>
                </c:pt>
                <c:pt idx="3460">
                  <c:v>0.6456253472222222</c:v>
                </c:pt>
                <c:pt idx="3461">
                  <c:v>0.64562920138888891</c:v>
                </c:pt>
                <c:pt idx="3462">
                  <c:v>0.64563315972222224</c:v>
                </c:pt>
                <c:pt idx="3463">
                  <c:v>0.64563710648148154</c:v>
                </c:pt>
                <c:pt idx="3464">
                  <c:v>0.64564127314814812</c:v>
                </c:pt>
                <c:pt idx="3465">
                  <c:v>0.64564539351851857</c:v>
                </c:pt>
                <c:pt idx="3466">
                  <c:v>0.6456496990740741</c:v>
                </c:pt>
                <c:pt idx="3467">
                  <c:v>0.64565372685185185</c:v>
                </c:pt>
                <c:pt idx="3468">
                  <c:v>0.64565773148148142</c:v>
                </c:pt>
                <c:pt idx="3469">
                  <c:v>0.64566201388888889</c:v>
                </c:pt>
                <c:pt idx="3470">
                  <c:v>0.64566620370370365</c:v>
                </c:pt>
                <c:pt idx="3471">
                  <c:v>0.64567038194444448</c:v>
                </c:pt>
                <c:pt idx="3472">
                  <c:v>0.64567456018518521</c:v>
                </c:pt>
                <c:pt idx="3473">
                  <c:v>0.64567873842592594</c:v>
                </c:pt>
                <c:pt idx="3474">
                  <c:v>0.64568288194444445</c:v>
                </c:pt>
                <c:pt idx="3475">
                  <c:v>0.64568688657407403</c:v>
                </c:pt>
                <c:pt idx="3476">
                  <c:v>0.64569093750000006</c:v>
                </c:pt>
                <c:pt idx="3477">
                  <c:v>0.6456948379629629</c:v>
                </c:pt>
                <c:pt idx="3478">
                  <c:v>0.64570089120370378</c:v>
                </c:pt>
                <c:pt idx="3479">
                  <c:v>0.64570510416666671</c:v>
                </c:pt>
                <c:pt idx="3480">
                  <c:v>0.64570927083333329</c:v>
                </c:pt>
                <c:pt idx="3481">
                  <c:v>0.64571384259259257</c:v>
                </c:pt>
                <c:pt idx="3482">
                  <c:v>0.64571812500000003</c:v>
                </c:pt>
                <c:pt idx="3483">
                  <c:v>0.64572244212962959</c:v>
                </c:pt>
                <c:pt idx="3484">
                  <c:v>0.64572662037037032</c:v>
                </c:pt>
                <c:pt idx="3485">
                  <c:v>0.64573221064814812</c:v>
                </c:pt>
                <c:pt idx="3486">
                  <c:v>0.64573687499999999</c:v>
                </c:pt>
                <c:pt idx="3487">
                  <c:v>0.64574166666666666</c:v>
                </c:pt>
                <c:pt idx="3488">
                  <c:v>0.64574584490740738</c:v>
                </c:pt>
                <c:pt idx="3489">
                  <c:v>0.64574983796296292</c:v>
                </c:pt>
                <c:pt idx="3490">
                  <c:v>0.64575408564814818</c:v>
                </c:pt>
                <c:pt idx="3491">
                  <c:v>0.64575797453703709</c:v>
                </c:pt>
                <c:pt idx="3492">
                  <c:v>0.64576187499999993</c:v>
                </c:pt>
                <c:pt idx="3493">
                  <c:v>0.64576620370370363</c:v>
                </c:pt>
                <c:pt idx="3494">
                  <c:v>0.6457701388888889</c:v>
                </c:pt>
                <c:pt idx="3495">
                  <c:v>0.64577418981481483</c:v>
                </c:pt>
                <c:pt idx="3496">
                  <c:v>0.64577821759259257</c:v>
                </c:pt>
                <c:pt idx="3497">
                  <c:v>0.64578230324074071</c:v>
                </c:pt>
                <c:pt idx="3498">
                  <c:v>0.64578635416666663</c:v>
                </c:pt>
                <c:pt idx="3499">
                  <c:v>0.64579048611111112</c:v>
                </c:pt>
                <c:pt idx="3500">
                  <c:v>0.64579519675925923</c:v>
                </c:pt>
                <c:pt idx="3501">
                  <c:v>0.64580049768518522</c:v>
                </c:pt>
                <c:pt idx="3502">
                  <c:v>0.64580478009259257</c:v>
                </c:pt>
                <c:pt idx="3503">
                  <c:v>0.64580916666666666</c:v>
                </c:pt>
                <c:pt idx="3504">
                  <c:v>0.64581340277777777</c:v>
                </c:pt>
                <c:pt idx="3505">
                  <c:v>0.64581795138888887</c:v>
                </c:pt>
                <c:pt idx="3506">
                  <c:v>0.64582222222222219</c:v>
                </c:pt>
                <c:pt idx="3507">
                  <c:v>0.64582664351851848</c:v>
                </c:pt>
                <c:pt idx="3508">
                  <c:v>0.64583092592592595</c:v>
                </c:pt>
                <c:pt idx="3509">
                  <c:v>0.64583593750000001</c:v>
                </c:pt>
                <c:pt idx="3510">
                  <c:v>0.64584049768518514</c:v>
                </c:pt>
                <c:pt idx="3511">
                  <c:v>0.64584776620370377</c:v>
                </c:pt>
                <c:pt idx="3512">
                  <c:v>0.64585189814814814</c:v>
                </c:pt>
                <c:pt idx="3513">
                  <c:v>0.64585606481481483</c:v>
                </c:pt>
                <c:pt idx="3514">
                  <c:v>0.645860162037037</c:v>
                </c:pt>
                <c:pt idx="3515">
                  <c:v>0.64586443287037032</c:v>
                </c:pt>
                <c:pt idx="3516">
                  <c:v>0.64586880787037038</c:v>
                </c:pt>
                <c:pt idx="3517">
                  <c:v>0.64587309027777773</c:v>
                </c:pt>
                <c:pt idx="3518">
                  <c:v>0.64587714120370376</c:v>
                </c:pt>
                <c:pt idx="3519">
                  <c:v>0.64588158564814813</c:v>
                </c:pt>
                <c:pt idx="3520">
                  <c:v>0.64588581018518521</c:v>
                </c:pt>
                <c:pt idx="3521">
                  <c:v>0.64588998842592593</c:v>
                </c:pt>
                <c:pt idx="3522">
                  <c:v>0.64589432870370367</c:v>
                </c:pt>
                <c:pt idx="3523">
                  <c:v>0.64589878472222229</c:v>
                </c:pt>
                <c:pt idx="3524">
                  <c:v>0.64590298611111108</c:v>
                </c:pt>
                <c:pt idx="3525">
                  <c:v>0.64590717592592595</c:v>
                </c:pt>
                <c:pt idx="3526">
                  <c:v>0.64591122685185187</c:v>
                </c:pt>
                <c:pt idx="3527">
                  <c:v>0.64591523148148144</c:v>
                </c:pt>
                <c:pt idx="3528">
                  <c:v>0.64591914351851853</c:v>
                </c:pt>
                <c:pt idx="3529">
                  <c:v>0.64592315972222225</c:v>
                </c:pt>
                <c:pt idx="3530">
                  <c:v>0.64592736111111104</c:v>
                </c:pt>
                <c:pt idx="3531">
                  <c:v>0.64593144675925929</c:v>
                </c:pt>
                <c:pt idx="3532">
                  <c:v>0.64593564814814808</c:v>
                </c:pt>
                <c:pt idx="3533">
                  <c:v>0.64594002314814813</c:v>
                </c:pt>
                <c:pt idx="3534">
                  <c:v>0.64594422453703704</c:v>
                </c:pt>
                <c:pt idx="3535">
                  <c:v>0.64594846064814815</c:v>
                </c:pt>
                <c:pt idx="3536">
                  <c:v>0.64595267361111108</c:v>
                </c:pt>
                <c:pt idx="3537">
                  <c:v>0.64595689814814816</c:v>
                </c:pt>
                <c:pt idx="3538">
                  <c:v>0.64596105324074071</c:v>
                </c:pt>
                <c:pt idx="3539">
                  <c:v>0.64596523148148155</c:v>
                </c:pt>
                <c:pt idx="3540">
                  <c:v>0.64596944444444448</c:v>
                </c:pt>
                <c:pt idx="3541">
                  <c:v>0.64597356481481483</c:v>
                </c:pt>
                <c:pt idx="3542">
                  <c:v>0.64597748842592595</c:v>
                </c:pt>
                <c:pt idx="3543">
                  <c:v>0.64598137731481475</c:v>
                </c:pt>
                <c:pt idx="3544">
                  <c:v>0.64598715277777774</c:v>
                </c:pt>
                <c:pt idx="3545">
                  <c:v>0.64599122685185184</c:v>
                </c:pt>
                <c:pt idx="3546">
                  <c:v>0.64599511574074076</c:v>
                </c:pt>
                <c:pt idx="3547">
                  <c:v>0.64599909722222215</c:v>
                </c:pt>
                <c:pt idx="3548">
                  <c:v>0.64600313657407404</c:v>
                </c:pt>
                <c:pt idx="3549">
                  <c:v>0.64600702546296296</c:v>
                </c:pt>
                <c:pt idx="3550">
                  <c:v>0.64601109953703706</c:v>
                </c:pt>
                <c:pt idx="3551">
                  <c:v>0.64601513888888895</c:v>
                </c:pt>
                <c:pt idx="3552">
                  <c:v>0.64601950231481486</c:v>
                </c:pt>
                <c:pt idx="3553">
                  <c:v>0.64602368055555559</c:v>
                </c:pt>
                <c:pt idx="3554">
                  <c:v>0.64602787037037035</c:v>
                </c:pt>
                <c:pt idx="3555">
                  <c:v>0.64603226851851858</c:v>
                </c:pt>
                <c:pt idx="3556">
                  <c:v>0.64603637731481478</c:v>
                </c:pt>
                <c:pt idx="3557">
                  <c:v>0.6460406481481481</c:v>
                </c:pt>
                <c:pt idx="3558">
                  <c:v>0.64604489583333335</c:v>
                </c:pt>
                <c:pt idx="3559">
                  <c:v>0.64604928240740744</c:v>
                </c:pt>
                <c:pt idx="3560">
                  <c:v>0.64605357638888894</c:v>
                </c:pt>
                <c:pt idx="3561">
                  <c:v>0.64605775462962967</c:v>
                </c:pt>
                <c:pt idx="3562">
                  <c:v>0.64606206018518519</c:v>
                </c:pt>
                <c:pt idx="3563">
                  <c:v>0.64606637731481487</c:v>
                </c:pt>
                <c:pt idx="3564">
                  <c:v>0.64607045138888886</c:v>
                </c:pt>
                <c:pt idx="3565">
                  <c:v>0.64607458333333334</c:v>
                </c:pt>
                <c:pt idx="3566">
                  <c:v>0.64607877314814821</c:v>
                </c:pt>
                <c:pt idx="3567">
                  <c:v>0.64608282407407402</c:v>
                </c:pt>
                <c:pt idx="3568">
                  <c:v>0.64608686342592592</c:v>
                </c:pt>
                <c:pt idx="3569">
                  <c:v>0.64609074074074069</c:v>
                </c:pt>
                <c:pt idx="3570">
                  <c:v>0.64609549768518515</c:v>
                </c:pt>
                <c:pt idx="3571">
                  <c:v>0.64609979166666665</c:v>
                </c:pt>
                <c:pt idx="3572">
                  <c:v>0.64610599537037039</c:v>
                </c:pt>
                <c:pt idx="3573">
                  <c:v>0.64611019675925929</c:v>
                </c:pt>
                <c:pt idx="3574">
                  <c:v>0.64611435185185184</c:v>
                </c:pt>
                <c:pt idx="3575">
                  <c:v>0.64611879629629632</c:v>
                </c:pt>
                <c:pt idx="3576">
                  <c:v>0.64612293981481483</c:v>
                </c:pt>
                <c:pt idx="3577">
                  <c:v>0.64612726851851854</c:v>
                </c:pt>
                <c:pt idx="3578">
                  <c:v>0.64613149305555562</c:v>
                </c:pt>
                <c:pt idx="3579">
                  <c:v>0.64613564814814817</c:v>
                </c:pt>
                <c:pt idx="3580">
                  <c:v>0.64613971064814812</c:v>
                </c:pt>
                <c:pt idx="3581">
                  <c:v>0.64614363425925925</c:v>
                </c:pt>
                <c:pt idx="3582">
                  <c:v>0.6461478819444445</c:v>
                </c:pt>
                <c:pt idx="3583">
                  <c:v>0.64615185185185187</c:v>
                </c:pt>
                <c:pt idx="3584">
                  <c:v>0.64615614583333336</c:v>
                </c:pt>
                <c:pt idx="3585">
                  <c:v>0.6461603587962963</c:v>
                </c:pt>
                <c:pt idx="3586">
                  <c:v>0.6461650347222222</c:v>
                </c:pt>
                <c:pt idx="3587">
                  <c:v>0.64616972222222224</c:v>
                </c:pt>
                <c:pt idx="3588">
                  <c:v>0.64617423611111113</c:v>
                </c:pt>
                <c:pt idx="3589">
                  <c:v>0.64617866898148146</c:v>
                </c:pt>
                <c:pt idx="3590">
                  <c:v>0.6461830671296297</c:v>
                </c:pt>
                <c:pt idx="3591">
                  <c:v>0.64618715277777772</c:v>
                </c:pt>
                <c:pt idx="3592">
                  <c:v>0.64619129629629624</c:v>
                </c:pt>
                <c:pt idx="3593">
                  <c:v>0.64619534722222227</c:v>
                </c:pt>
                <c:pt idx="3594">
                  <c:v>0.6461994328703704</c:v>
                </c:pt>
                <c:pt idx="3595">
                  <c:v>0.64620326388888893</c:v>
                </c:pt>
                <c:pt idx="3596">
                  <c:v>0.64620724537037033</c:v>
                </c:pt>
                <c:pt idx="3597">
                  <c:v>0.64621123842592587</c:v>
                </c:pt>
                <c:pt idx="3598">
                  <c:v>0.64621510416666672</c:v>
                </c:pt>
                <c:pt idx="3599">
                  <c:v>0.6462208796296296</c:v>
                </c:pt>
                <c:pt idx="3600">
                  <c:v>0.64622472222222227</c:v>
                </c:pt>
                <c:pt idx="3601">
                  <c:v>0.64622881944444444</c:v>
                </c:pt>
                <c:pt idx="3602">
                  <c:v>0.64623270833333335</c:v>
                </c:pt>
                <c:pt idx="3603">
                  <c:v>0.64623677083333331</c:v>
                </c:pt>
                <c:pt idx="3604">
                  <c:v>0.64624094907407403</c:v>
                </c:pt>
                <c:pt idx="3605">
                  <c:v>0.64624516203703697</c:v>
                </c:pt>
                <c:pt idx="3606">
                  <c:v>0.64624940972222222</c:v>
                </c:pt>
                <c:pt idx="3607">
                  <c:v>0.64625355324074074</c:v>
                </c:pt>
                <c:pt idx="3608">
                  <c:v>0.64625787037037041</c:v>
                </c:pt>
                <c:pt idx="3609">
                  <c:v>0.64626199074074075</c:v>
                </c:pt>
                <c:pt idx="3610">
                  <c:v>0.64626624999999993</c:v>
                </c:pt>
                <c:pt idx="3611">
                  <c:v>0.64627062499999999</c:v>
                </c:pt>
                <c:pt idx="3612">
                  <c:v>0.64627500000000004</c:v>
                </c:pt>
                <c:pt idx="3613">
                  <c:v>0.64627930555555557</c:v>
                </c:pt>
                <c:pt idx="3614">
                  <c:v>0.64628340277777785</c:v>
                </c:pt>
                <c:pt idx="3615">
                  <c:v>0.64628785879629624</c:v>
                </c:pt>
                <c:pt idx="3616">
                  <c:v>0.64629211805555553</c:v>
                </c:pt>
                <c:pt idx="3617">
                  <c:v>0.64629621527777781</c:v>
                </c:pt>
                <c:pt idx="3618">
                  <c:v>0.6463002893518518</c:v>
                </c:pt>
                <c:pt idx="3619">
                  <c:v>0.64630422453703706</c:v>
                </c:pt>
                <c:pt idx="3620">
                  <c:v>0.64630804398148145</c:v>
                </c:pt>
                <c:pt idx="3621">
                  <c:v>0.6463119444444444</c:v>
                </c:pt>
                <c:pt idx="3622">
                  <c:v>0.64631597222222226</c:v>
                </c:pt>
                <c:pt idx="3623">
                  <c:v>0.64632030092592596</c:v>
                </c:pt>
                <c:pt idx="3624">
                  <c:v>0.64632440972222216</c:v>
                </c:pt>
                <c:pt idx="3625">
                  <c:v>0.64632857638888885</c:v>
                </c:pt>
                <c:pt idx="3626">
                  <c:v>0.64633472222222221</c:v>
                </c:pt>
                <c:pt idx="3627">
                  <c:v>0.64633915509259265</c:v>
                </c:pt>
                <c:pt idx="3628">
                  <c:v>0.64634325231481482</c:v>
                </c:pt>
                <c:pt idx="3629">
                  <c:v>0.64634746527777776</c:v>
                </c:pt>
                <c:pt idx="3630">
                  <c:v>0.6463517129629629</c:v>
                </c:pt>
                <c:pt idx="3631">
                  <c:v>0.64635613425925931</c:v>
                </c:pt>
                <c:pt idx="3632">
                  <c:v>0.64636023148148147</c:v>
                </c:pt>
                <c:pt idx="3633">
                  <c:v>0.64636421296296298</c:v>
                </c:pt>
                <c:pt idx="3634">
                  <c:v>0.64636820601851852</c:v>
                </c:pt>
                <c:pt idx="3635">
                  <c:v>0.64637219907407406</c:v>
                </c:pt>
                <c:pt idx="3636">
                  <c:v>0.64637626157407413</c:v>
                </c:pt>
                <c:pt idx="3637">
                  <c:v>0.64638049768518513</c:v>
                </c:pt>
                <c:pt idx="3638">
                  <c:v>0.64638508101851855</c:v>
                </c:pt>
                <c:pt idx="3639">
                  <c:v>0.64638921296296303</c:v>
                </c:pt>
                <c:pt idx="3640">
                  <c:v>0.64639344907407403</c:v>
                </c:pt>
                <c:pt idx="3641">
                  <c:v>0.64639754629629631</c:v>
                </c:pt>
                <c:pt idx="3642">
                  <c:v>0.64640197916666664</c:v>
                </c:pt>
                <c:pt idx="3643">
                  <c:v>0.64640604166666671</c:v>
                </c:pt>
                <c:pt idx="3644">
                  <c:v>0.64641008101851849</c:v>
                </c:pt>
                <c:pt idx="3645">
                  <c:v>0.64641447916666672</c:v>
                </c:pt>
                <c:pt idx="3646">
                  <c:v>0.64641872685185187</c:v>
                </c:pt>
                <c:pt idx="3647">
                  <c:v>0.6464226851851852</c:v>
                </c:pt>
                <c:pt idx="3648">
                  <c:v>0.64642655092592594</c:v>
                </c:pt>
                <c:pt idx="3649">
                  <c:v>0.64643054398148148</c:v>
                </c:pt>
                <c:pt idx="3650">
                  <c:v>0.64643450231481481</c:v>
                </c:pt>
                <c:pt idx="3651">
                  <c:v>0.64643834490740737</c:v>
                </c:pt>
                <c:pt idx="3652">
                  <c:v>0.64644418981481488</c:v>
                </c:pt>
                <c:pt idx="3653">
                  <c:v>0.64644818287037042</c:v>
                </c:pt>
                <c:pt idx="3654">
                  <c:v>0.64645211805555558</c:v>
                </c:pt>
                <c:pt idx="3655">
                  <c:v>0.6464560416666667</c:v>
                </c:pt>
                <c:pt idx="3656">
                  <c:v>0.64646002314814821</c:v>
                </c:pt>
                <c:pt idx="3657">
                  <c:v>0.64646401620370375</c:v>
                </c:pt>
                <c:pt idx="3658">
                  <c:v>0.64646789351851852</c:v>
                </c:pt>
                <c:pt idx="3659">
                  <c:v>0.64647223379629626</c:v>
                </c:pt>
                <c:pt idx="3660">
                  <c:v>0.64647645833333334</c:v>
                </c:pt>
                <c:pt idx="3661">
                  <c:v>0.64648063657407406</c:v>
                </c:pt>
                <c:pt idx="3662">
                  <c:v>0.64648483796296297</c:v>
                </c:pt>
                <c:pt idx="3663">
                  <c:v>0.64648928240740744</c:v>
                </c:pt>
                <c:pt idx="3664">
                  <c:v>0.64649346064814817</c:v>
                </c:pt>
                <c:pt idx="3665">
                  <c:v>0.64649753472222227</c:v>
                </c:pt>
                <c:pt idx="3666">
                  <c:v>0.64650156250000002</c:v>
                </c:pt>
                <c:pt idx="3667">
                  <c:v>0.64650596064814814</c:v>
                </c:pt>
                <c:pt idx="3668">
                  <c:v>0.64651019675925925</c:v>
                </c:pt>
                <c:pt idx="3669">
                  <c:v>0.64651487268518515</c:v>
                </c:pt>
                <c:pt idx="3670">
                  <c:v>0.64651896990740743</c:v>
                </c:pt>
                <c:pt idx="3671">
                  <c:v>0.64652341435185179</c:v>
                </c:pt>
                <c:pt idx="3672">
                  <c:v>0.6465273032407407</c:v>
                </c:pt>
                <c:pt idx="3673">
                  <c:v>0.64653123842592597</c:v>
                </c:pt>
                <c:pt idx="3674">
                  <c:v>0.64653543981481476</c:v>
                </c:pt>
                <c:pt idx="3675">
                  <c:v>0.64653936342592588</c:v>
                </c:pt>
                <c:pt idx="3676">
                  <c:v>0.64654366898148152</c:v>
                </c:pt>
                <c:pt idx="3677">
                  <c:v>0.64654785879629628</c:v>
                </c:pt>
                <c:pt idx="3678">
                  <c:v>0.64655223379629623</c:v>
                </c:pt>
                <c:pt idx="3679">
                  <c:v>0.64655824074074075</c:v>
                </c:pt>
                <c:pt idx="3680">
                  <c:v>0.64656234953703706</c:v>
                </c:pt>
                <c:pt idx="3681">
                  <c:v>0.64656689814814816</c:v>
                </c:pt>
                <c:pt idx="3682">
                  <c:v>0.64657096064814812</c:v>
                </c:pt>
                <c:pt idx="3683">
                  <c:v>0.64657538194444442</c:v>
                </c:pt>
                <c:pt idx="3684">
                  <c:v>0.64657959490740746</c:v>
                </c:pt>
                <c:pt idx="3685">
                  <c:v>0.64658372685185184</c:v>
                </c:pt>
                <c:pt idx="3686">
                  <c:v>0.64658787037037035</c:v>
                </c:pt>
                <c:pt idx="3687">
                  <c:v>0.64659174768518513</c:v>
                </c:pt>
                <c:pt idx="3688">
                  <c:v>0.64659600694444441</c:v>
                </c:pt>
                <c:pt idx="3689">
                  <c:v>0.64659994212962968</c:v>
                </c:pt>
                <c:pt idx="3690">
                  <c:v>0.64660422453703703</c:v>
                </c:pt>
                <c:pt idx="3691">
                  <c:v>0.64660851851851853</c:v>
                </c:pt>
                <c:pt idx="3692">
                  <c:v>0.64661258101851848</c:v>
                </c:pt>
                <c:pt idx="3693">
                  <c:v>0.64661696759259257</c:v>
                </c:pt>
                <c:pt idx="3694">
                  <c:v>0.64662128472222224</c:v>
                </c:pt>
                <c:pt idx="3695">
                  <c:v>0.64662538194444441</c:v>
                </c:pt>
                <c:pt idx="3696">
                  <c:v>0.6466295138888889</c:v>
                </c:pt>
                <c:pt idx="3697">
                  <c:v>0.64663392361111105</c:v>
                </c:pt>
                <c:pt idx="3698">
                  <c:v>0.64663815972222227</c:v>
                </c:pt>
                <c:pt idx="3699">
                  <c:v>0.64664239583333327</c:v>
                </c:pt>
                <c:pt idx="3700">
                  <c:v>0.64664672453703698</c:v>
                </c:pt>
                <c:pt idx="3701">
                  <c:v>0.64665081018518522</c:v>
                </c:pt>
                <c:pt idx="3702">
                  <c:v>0.64665475694444441</c:v>
                </c:pt>
                <c:pt idx="3703">
                  <c:v>0.6466587962962963</c:v>
                </c:pt>
                <c:pt idx="3704">
                  <c:v>0.64666285879629626</c:v>
                </c:pt>
                <c:pt idx="3705">
                  <c:v>0.64666864583333339</c:v>
                </c:pt>
                <c:pt idx="3706">
                  <c:v>0.64667254629629622</c:v>
                </c:pt>
                <c:pt idx="3707">
                  <c:v>0.64667646990740735</c:v>
                </c:pt>
                <c:pt idx="3708">
                  <c:v>0.64668060185185183</c:v>
                </c:pt>
                <c:pt idx="3709">
                  <c:v>0.64668451388888892</c:v>
                </c:pt>
                <c:pt idx="3710">
                  <c:v>0.64668862268518523</c:v>
                </c:pt>
                <c:pt idx="3711">
                  <c:v>0.64669254629629636</c:v>
                </c:pt>
                <c:pt idx="3712">
                  <c:v>0.64669697916666669</c:v>
                </c:pt>
                <c:pt idx="3713">
                  <c:v>0.64670118055555559</c:v>
                </c:pt>
                <c:pt idx="3714">
                  <c:v>0.64670523148148151</c:v>
                </c:pt>
                <c:pt idx="3715">
                  <c:v>0.64670967592592599</c:v>
                </c:pt>
                <c:pt idx="3716">
                  <c:v>0.64671387731481478</c:v>
                </c:pt>
                <c:pt idx="3717">
                  <c:v>0.64671807870370368</c:v>
                </c:pt>
                <c:pt idx="3718">
                  <c:v>0.64672231481481479</c:v>
                </c:pt>
                <c:pt idx="3719">
                  <c:v>0.6467265509259259</c:v>
                </c:pt>
                <c:pt idx="3720">
                  <c:v>0.64673079861111116</c:v>
                </c:pt>
                <c:pt idx="3721">
                  <c:v>0.64673508101851851</c:v>
                </c:pt>
                <c:pt idx="3722">
                  <c:v>0.64673961805555558</c:v>
                </c:pt>
                <c:pt idx="3723">
                  <c:v>0.6467439236111111</c:v>
                </c:pt>
                <c:pt idx="3724">
                  <c:v>0.64674805555555559</c:v>
                </c:pt>
                <c:pt idx="3725">
                  <c:v>0.64675217592592593</c:v>
                </c:pt>
                <c:pt idx="3726">
                  <c:v>0.64675607638888888</c:v>
                </c:pt>
                <c:pt idx="3727">
                  <c:v>0.64676027777777778</c:v>
                </c:pt>
                <c:pt idx="3728">
                  <c:v>0.64676428240740746</c:v>
                </c:pt>
                <c:pt idx="3729">
                  <c:v>0.64676837962962963</c:v>
                </c:pt>
                <c:pt idx="3730">
                  <c:v>0.64677281249999996</c:v>
                </c:pt>
                <c:pt idx="3731">
                  <c:v>0.64677694444444445</c:v>
                </c:pt>
                <c:pt idx="3732">
                  <c:v>0.64678309027777781</c:v>
                </c:pt>
                <c:pt idx="3733">
                  <c:v>0.64678732638888892</c:v>
                </c:pt>
                <c:pt idx="3734">
                  <c:v>0.64679156250000003</c:v>
                </c:pt>
                <c:pt idx="3735">
                  <c:v>0.64679597222222218</c:v>
                </c:pt>
                <c:pt idx="3736">
                  <c:v>0.64680008101851849</c:v>
                </c:pt>
                <c:pt idx="3737">
                  <c:v>0.64680437499999999</c:v>
                </c:pt>
                <c:pt idx="3738">
                  <c:v>0.64680859953703707</c:v>
                </c:pt>
                <c:pt idx="3739">
                  <c:v>0.64681284722222221</c:v>
                </c:pt>
                <c:pt idx="3740">
                  <c:v>0.64681673611111112</c:v>
                </c:pt>
                <c:pt idx="3741">
                  <c:v>0.64682061342592589</c:v>
                </c:pt>
                <c:pt idx="3742">
                  <c:v>0.64682474537037038</c:v>
                </c:pt>
                <c:pt idx="3743">
                  <c:v>0.64682865740740747</c:v>
                </c:pt>
                <c:pt idx="3744">
                  <c:v>0.64683317129629636</c:v>
                </c:pt>
                <c:pt idx="3745">
                  <c:v>0.6468374189814815</c:v>
                </c:pt>
                <c:pt idx="3746">
                  <c:v>0.64684189814814819</c:v>
                </c:pt>
                <c:pt idx="3747">
                  <c:v>0.64684611111111112</c:v>
                </c:pt>
                <c:pt idx="3748">
                  <c:v>0.64685046296296289</c:v>
                </c:pt>
                <c:pt idx="3749">
                  <c:v>0.64685465277777776</c:v>
                </c:pt>
                <c:pt idx="3750">
                  <c:v>0.64685902777777782</c:v>
                </c:pt>
                <c:pt idx="3751">
                  <c:v>0.64686326388888882</c:v>
                </c:pt>
                <c:pt idx="3752">
                  <c:v>0.64686730324074071</c:v>
                </c:pt>
                <c:pt idx="3753">
                  <c:v>0.64687157407407414</c:v>
                </c:pt>
                <c:pt idx="3754">
                  <c:v>0.64687552083333333</c:v>
                </c:pt>
                <c:pt idx="3755">
                  <c:v>0.64687940972222224</c:v>
                </c:pt>
                <c:pt idx="3756">
                  <c:v>0.64688343749999999</c:v>
                </c:pt>
                <c:pt idx="3757">
                  <c:v>0.64688748842592592</c:v>
                </c:pt>
                <c:pt idx="3758">
                  <c:v>0.64689146990740742</c:v>
                </c:pt>
                <c:pt idx="3759">
                  <c:v>0.64689708333333329</c:v>
                </c:pt>
                <c:pt idx="3760">
                  <c:v>0.64690092592592585</c:v>
                </c:pt>
                <c:pt idx="3761">
                  <c:v>0.64690503472222216</c:v>
                </c:pt>
                <c:pt idx="3762">
                  <c:v>0.64690893518518522</c:v>
                </c:pt>
                <c:pt idx="3763">
                  <c:v>0.64691292824074076</c:v>
                </c:pt>
                <c:pt idx="3764">
                  <c:v>0.64691697916666668</c:v>
                </c:pt>
                <c:pt idx="3765">
                  <c:v>0.64692107638888896</c:v>
                </c:pt>
                <c:pt idx="3766">
                  <c:v>0.64692520833333333</c:v>
                </c:pt>
                <c:pt idx="3767">
                  <c:v>0.6469296180555556</c:v>
                </c:pt>
                <c:pt idx="3768">
                  <c:v>0.64693418981481476</c:v>
                </c:pt>
                <c:pt idx="3769">
                  <c:v>0.64693832175925925</c:v>
                </c:pt>
                <c:pt idx="3770">
                  <c:v>0.64694244212962959</c:v>
                </c:pt>
                <c:pt idx="3771">
                  <c:v>0.64694675925925926</c:v>
                </c:pt>
                <c:pt idx="3772">
                  <c:v>0.64695093749999999</c:v>
                </c:pt>
                <c:pt idx="3773">
                  <c:v>0.64695521990740745</c:v>
                </c:pt>
                <c:pt idx="3774">
                  <c:v>0.64695925925925923</c:v>
                </c:pt>
                <c:pt idx="3775">
                  <c:v>0.64696374999999995</c:v>
                </c:pt>
                <c:pt idx="3776">
                  <c:v>0.64696788194444443</c:v>
                </c:pt>
                <c:pt idx="3777">
                  <c:v>0.64697197916666671</c:v>
                </c:pt>
                <c:pt idx="3778">
                  <c:v>0.64697614583333329</c:v>
                </c:pt>
                <c:pt idx="3779">
                  <c:v>0.6469801273148148</c:v>
                </c:pt>
                <c:pt idx="3780">
                  <c:v>0.64698418981481487</c:v>
                </c:pt>
                <c:pt idx="3781">
                  <c:v>0.64698806712962964</c:v>
                </c:pt>
                <c:pt idx="3782">
                  <c:v>0.64699209490740739</c:v>
                </c:pt>
                <c:pt idx="3783">
                  <c:v>0.64699627314814812</c:v>
                </c:pt>
                <c:pt idx="3784">
                  <c:v>0.64700033564814818</c:v>
                </c:pt>
                <c:pt idx="3785">
                  <c:v>0.64700660879629635</c:v>
                </c:pt>
                <c:pt idx="3786">
                  <c:v>0.64701078703703707</c:v>
                </c:pt>
                <c:pt idx="3787">
                  <c:v>0.64701504629629636</c:v>
                </c:pt>
                <c:pt idx="3788">
                  <c:v>0.64701931712962957</c:v>
                </c:pt>
                <c:pt idx="3789">
                  <c:v>0.64702343750000002</c:v>
                </c:pt>
                <c:pt idx="3790">
                  <c:v>0.64702776620370372</c:v>
                </c:pt>
                <c:pt idx="3791">
                  <c:v>0.64703202546296301</c:v>
                </c:pt>
                <c:pt idx="3792">
                  <c:v>0.64703626157407401</c:v>
                </c:pt>
                <c:pt idx="3793">
                  <c:v>0.64704012731481486</c:v>
                </c:pt>
                <c:pt idx="3794">
                  <c:v>0.64704407407407405</c:v>
                </c:pt>
                <c:pt idx="3795">
                  <c:v>0.64704806712962959</c:v>
                </c:pt>
                <c:pt idx="3796">
                  <c:v>0.64705193287037044</c:v>
                </c:pt>
                <c:pt idx="3797">
                  <c:v>0.64705636574074077</c:v>
                </c:pt>
                <c:pt idx="3798">
                  <c:v>0.64706042824074073</c:v>
                </c:pt>
                <c:pt idx="3799">
                  <c:v>0.64706462962962963</c:v>
                </c:pt>
                <c:pt idx="3800">
                  <c:v>0.64706884259259256</c:v>
                </c:pt>
                <c:pt idx="3801">
                  <c:v>0.64707320601851859</c:v>
                </c:pt>
                <c:pt idx="3802">
                  <c:v>0.64707753472222229</c:v>
                </c:pt>
                <c:pt idx="3803">
                  <c:v>0.64708172453703705</c:v>
                </c:pt>
                <c:pt idx="3804">
                  <c:v>0.64708604166666672</c:v>
                </c:pt>
                <c:pt idx="3805">
                  <c:v>0.64709043981481484</c:v>
                </c:pt>
                <c:pt idx="3806">
                  <c:v>0.64709460648148143</c:v>
                </c:pt>
                <c:pt idx="3807">
                  <c:v>0.64709865740740746</c:v>
                </c:pt>
                <c:pt idx="3808">
                  <c:v>0.64710271990740742</c:v>
                </c:pt>
                <c:pt idx="3809">
                  <c:v>0.6471067245370371</c:v>
                </c:pt>
                <c:pt idx="3810">
                  <c:v>0.64711064814814812</c:v>
                </c:pt>
                <c:pt idx="3811">
                  <c:v>0.64711462962962962</c:v>
                </c:pt>
                <c:pt idx="3812">
                  <c:v>0.64712028935185184</c:v>
                </c:pt>
                <c:pt idx="3813">
                  <c:v>0.64712414351851855</c:v>
                </c:pt>
                <c:pt idx="3814">
                  <c:v>0.64712814814814812</c:v>
                </c:pt>
                <c:pt idx="3815">
                  <c:v>0.64713208333333327</c:v>
                </c:pt>
                <c:pt idx="3816">
                  <c:v>0.64713597222222219</c:v>
                </c:pt>
                <c:pt idx="3817">
                  <c:v>0.64713999999999994</c:v>
                </c:pt>
                <c:pt idx="3818">
                  <c:v>0.64714394675925924</c:v>
                </c:pt>
                <c:pt idx="3819">
                  <c:v>0.64714833333333333</c:v>
                </c:pt>
                <c:pt idx="3820">
                  <c:v>0.64715247685185184</c:v>
                </c:pt>
                <c:pt idx="3821">
                  <c:v>0.64715670138888892</c:v>
                </c:pt>
                <c:pt idx="3822">
                  <c:v>0.64716097222222224</c:v>
                </c:pt>
                <c:pt idx="3823">
                  <c:v>0.64716523148148142</c:v>
                </c:pt>
                <c:pt idx="3824">
                  <c:v>0.64716939814814811</c:v>
                </c:pt>
                <c:pt idx="3825">
                  <c:v>0.64717354166666663</c:v>
                </c:pt>
                <c:pt idx="3826">
                  <c:v>0.64717804398148149</c:v>
                </c:pt>
                <c:pt idx="3827">
                  <c:v>0.64718217592592586</c:v>
                </c:pt>
                <c:pt idx="3828">
                  <c:v>0.64718636574074073</c:v>
                </c:pt>
                <c:pt idx="3829">
                  <c:v>0.64719082175925924</c:v>
                </c:pt>
                <c:pt idx="3830">
                  <c:v>0.64719518518518515</c:v>
                </c:pt>
                <c:pt idx="3831">
                  <c:v>0.64719944444444444</c:v>
                </c:pt>
                <c:pt idx="3832">
                  <c:v>0.64720342592592595</c:v>
                </c:pt>
                <c:pt idx="3833">
                  <c:v>0.6472074884259259</c:v>
                </c:pt>
                <c:pt idx="3834">
                  <c:v>0.64721146990740741</c:v>
                </c:pt>
                <c:pt idx="3835">
                  <c:v>0.64721543981481477</c:v>
                </c:pt>
                <c:pt idx="3836">
                  <c:v>0.64721945601851849</c:v>
                </c:pt>
                <c:pt idx="3837">
                  <c:v>0.64722365740740739</c:v>
                </c:pt>
                <c:pt idx="3838">
                  <c:v>0.64722973379629634</c:v>
                </c:pt>
                <c:pt idx="3839">
                  <c:v>0.64723396990740734</c:v>
                </c:pt>
                <c:pt idx="3840">
                  <c:v>0.64723820601851856</c:v>
                </c:pt>
                <c:pt idx="3841">
                  <c:v>0.64724240740740735</c:v>
                </c:pt>
                <c:pt idx="3842">
                  <c:v>0.64724677083333326</c:v>
                </c:pt>
                <c:pt idx="3843">
                  <c:v>0.64725098379629631</c:v>
                </c:pt>
                <c:pt idx="3844">
                  <c:v>0.6472550578703703</c:v>
                </c:pt>
                <c:pt idx="3845">
                  <c:v>0.647259386574074</c:v>
                </c:pt>
                <c:pt idx="3846">
                  <c:v>0.64726365740740743</c:v>
                </c:pt>
                <c:pt idx="3847">
                  <c:v>0.64726756944444441</c:v>
                </c:pt>
                <c:pt idx="3848">
                  <c:v>0.64727168981481487</c:v>
                </c:pt>
                <c:pt idx="3849">
                  <c:v>0.64727579861111117</c:v>
                </c:pt>
                <c:pt idx="3850">
                  <c:v>0.64727989583333334</c:v>
                </c:pt>
                <c:pt idx="3851">
                  <c:v>0.64728405092592589</c:v>
                </c:pt>
                <c:pt idx="3852">
                  <c:v>0.64728849537037036</c:v>
                </c:pt>
                <c:pt idx="3853">
                  <c:v>0.64729291666666666</c:v>
                </c:pt>
                <c:pt idx="3854">
                  <c:v>0.6472971296296296</c:v>
                </c:pt>
                <c:pt idx="3855">
                  <c:v>0.64730141203703706</c:v>
                </c:pt>
                <c:pt idx="3856">
                  <c:v>0.64730581018518518</c:v>
                </c:pt>
                <c:pt idx="3857">
                  <c:v>0.64731005787037044</c:v>
                </c:pt>
                <c:pt idx="3858">
                  <c:v>0.64731440972222221</c:v>
                </c:pt>
                <c:pt idx="3859">
                  <c:v>0.64731854166666669</c:v>
                </c:pt>
                <c:pt idx="3860">
                  <c:v>0.64732303240740741</c:v>
                </c:pt>
                <c:pt idx="3861">
                  <c:v>0.64732697916666659</c:v>
                </c:pt>
                <c:pt idx="3862">
                  <c:v>0.64733111111111108</c:v>
                </c:pt>
                <c:pt idx="3863">
                  <c:v>0.64733504629629623</c:v>
                </c:pt>
                <c:pt idx="3864">
                  <c:v>0.64733909722222227</c:v>
                </c:pt>
                <c:pt idx="3865">
                  <c:v>0.64734476851851852</c:v>
                </c:pt>
                <c:pt idx="3866">
                  <c:v>0.64734879629629627</c:v>
                </c:pt>
                <c:pt idx="3867">
                  <c:v>0.64735281249999999</c:v>
                </c:pt>
                <c:pt idx="3868">
                  <c:v>0.64735689814814812</c:v>
                </c:pt>
                <c:pt idx="3869">
                  <c:v>0.64736082175925924</c:v>
                </c:pt>
                <c:pt idx="3870">
                  <c:v>0.64736481481481478</c:v>
                </c:pt>
                <c:pt idx="3871">
                  <c:v>0.64736896990740744</c:v>
                </c:pt>
                <c:pt idx="3872">
                  <c:v>0.64737339120370374</c:v>
                </c:pt>
                <c:pt idx="3873">
                  <c:v>0.64737763888888888</c:v>
                </c:pt>
                <c:pt idx="3874">
                  <c:v>0.64738174768518519</c:v>
                </c:pt>
                <c:pt idx="3875">
                  <c:v>0.64738629629629629</c:v>
                </c:pt>
                <c:pt idx="3876">
                  <c:v>0.64739069444444441</c:v>
                </c:pt>
                <c:pt idx="3877">
                  <c:v>0.64739505787037033</c:v>
                </c:pt>
                <c:pt idx="3878">
                  <c:v>0.64739922453703702</c:v>
                </c:pt>
                <c:pt idx="3879">
                  <c:v>0.64740376157407409</c:v>
                </c:pt>
                <c:pt idx="3880">
                  <c:v>0.64740811342592586</c:v>
                </c:pt>
                <c:pt idx="3881">
                  <c:v>0.64741238425925929</c:v>
                </c:pt>
                <c:pt idx="3882">
                  <c:v>0.64741690972222221</c:v>
                </c:pt>
                <c:pt idx="3883">
                  <c:v>0.64742121527777774</c:v>
                </c:pt>
                <c:pt idx="3884">
                  <c:v>0.64742561342592586</c:v>
                </c:pt>
                <c:pt idx="3885">
                  <c:v>0.64742953703703698</c:v>
                </c:pt>
                <c:pt idx="3886">
                  <c:v>0.64743343750000004</c:v>
                </c:pt>
                <c:pt idx="3887">
                  <c:v>0.64743765046296298</c:v>
                </c:pt>
                <c:pt idx="3888">
                  <c:v>0.6474415740740741</c:v>
                </c:pt>
                <c:pt idx="3889">
                  <c:v>0.64744561342592599</c:v>
                </c:pt>
                <c:pt idx="3890">
                  <c:v>0.64744996527777776</c:v>
                </c:pt>
                <c:pt idx="3891">
                  <c:v>0.64745428240740743</c:v>
                </c:pt>
                <c:pt idx="3892">
                  <c:v>0.64746030092592599</c:v>
                </c:pt>
                <c:pt idx="3893">
                  <c:v>0.64746449074074075</c:v>
                </c:pt>
                <c:pt idx="3894">
                  <c:v>0.64746871527777772</c:v>
                </c:pt>
                <c:pt idx="3895">
                  <c:v>0.64747312499999998</c:v>
                </c:pt>
                <c:pt idx="3896">
                  <c:v>0.64747731481481485</c:v>
                </c:pt>
                <c:pt idx="3897">
                  <c:v>0.64748164351851856</c:v>
                </c:pt>
                <c:pt idx="3898">
                  <c:v>0.64748582175925928</c:v>
                </c:pt>
                <c:pt idx="3899">
                  <c:v>0.64749003472222222</c:v>
                </c:pt>
                <c:pt idx="3900">
                  <c:v>0.6474939467592592</c:v>
                </c:pt>
                <c:pt idx="3901">
                  <c:v>0.64749805555555551</c:v>
                </c:pt>
                <c:pt idx="3902">
                  <c:v>0.64750210648148154</c:v>
                </c:pt>
                <c:pt idx="3903">
                  <c:v>0.64750608796296294</c:v>
                </c:pt>
                <c:pt idx="3904">
                  <c:v>0.64751031250000002</c:v>
                </c:pt>
                <c:pt idx="3905">
                  <c:v>0.64751472222222228</c:v>
                </c:pt>
                <c:pt idx="3906">
                  <c:v>0.64751943287037039</c:v>
                </c:pt>
                <c:pt idx="3907">
                  <c:v>0.64752359953703709</c:v>
                </c:pt>
                <c:pt idx="3908">
                  <c:v>0.64752797453703703</c:v>
                </c:pt>
                <c:pt idx="3909">
                  <c:v>0.64753230324074074</c:v>
                </c:pt>
                <c:pt idx="3910">
                  <c:v>0.64753663194444444</c:v>
                </c:pt>
                <c:pt idx="3911">
                  <c:v>0.6475408796296297</c:v>
                </c:pt>
                <c:pt idx="3912">
                  <c:v>0.64754517361111108</c:v>
                </c:pt>
                <c:pt idx="3913">
                  <c:v>0.64754956018518517</c:v>
                </c:pt>
                <c:pt idx="3914">
                  <c:v>0.64755370370370369</c:v>
                </c:pt>
                <c:pt idx="3915">
                  <c:v>0.64755768518518519</c:v>
                </c:pt>
                <c:pt idx="3916">
                  <c:v>0.64756172453703698</c:v>
                </c:pt>
                <c:pt idx="3917">
                  <c:v>0.64756575231481484</c:v>
                </c:pt>
                <c:pt idx="3918">
                  <c:v>0.64757152777777771</c:v>
                </c:pt>
                <c:pt idx="3919">
                  <c:v>0.64757542824074077</c:v>
                </c:pt>
                <c:pt idx="3920">
                  <c:v>0.64757930555555554</c:v>
                </c:pt>
                <c:pt idx="3921">
                  <c:v>0.64758335648148146</c:v>
                </c:pt>
                <c:pt idx="3922">
                  <c:v>0.6475872222222222</c:v>
                </c:pt>
                <c:pt idx="3923">
                  <c:v>0.64759131944444448</c:v>
                </c:pt>
                <c:pt idx="3924">
                  <c:v>0.64759524305555549</c:v>
                </c:pt>
                <c:pt idx="3925">
                  <c:v>0.64759968749999997</c:v>
                </c:pt>
                <c:pt idx="3926">
                  <c:v>0.64760384259259263</c:v>
                </c:pt>
                <c:pt idx="3927">
                  <c:v>0.64760796296296297</c:v>
                </c:pt>
                <c:pt idx="3928">
                  <c:v>0.64761237268518512</c:v>
                </c:pt>
                <c:pt idx="3929">
                  <c:v>0.64761664351851855</c:v>
                </c:pt>
                <c:pt idx="3930">
                  <c:v>0.6476208912037037</c:v>
                </c:pt>
                <c:pt idx="3931">
                  <c:v>0.64762510416666663</c:v>
                </c:pt>
                <c:pt idx="3932">
                  <c:v>0.64762936342592592</c:v>
                </c:pt>
                <c:pt idx="3933">
                  <c:v>0.64763355324074079</c:v>
                </c:pt>
                <c:pt idx="3934">
                  <c:v>0.64763788194444449</c:v>
                </c:pt>
                <c:pt idx="3935">
                  <c:v>0.64764216435185185</c:v>
                </c:pt>
                <c:pt idx="3936">
                  <c:v>0.64764670138888891</c:v>
                </c:pt>
                <c:pt idx="3937">
                  <c:v>0.64765091435185185</c:v>
                </c:pt>
                <c:pt idx="3938">
                  <c:v>0.64765488425925921</c:v>
                </c:pt>
                <c:pt idx="3939">
                  <c:v>0.64765886574074072</c:v>
                </c:pt>
                <c:pt idx="3940">
                  <c:v>0.64766302083333327</c:v>
                </c:pt>
                <c:pt idx="3941">
                  <c:v>0.64766693287037036</c:v>
                </c:pt>
                <c:pt idx="3942">
                  <c:v>0.64767099537037043</c:v>
                </c:pt>
                <c:pt idx="3943">
                  <c:v>0.64767524305555557</c:v>
                </c:pt>
                <c:pt idx="3944">
                  <c:v>0.64767932870370371</c:v>
                </c:pt>
                <c:pt idx="3945">
                  <c:v>0.64768563657407408</c:v>
                </c:pt>
                <c:pt idx="3946">
                  <c:v>0.64768989583333336</c:v>
                </c:pt>
                <c:pt idx="3947">
                  <c:v>0.64769425925925928</c:v>
                </c:pt>
                <c:pt idx="3948">
                  <c:v>0.64769857638888884</c:v>
                </c:pt>
                <c:pt idx="3949">
                  <c:v>0.64770277777777785</c:v>
                </c:pt>
                <c:pt idx="3950">
                  <c:v>0.64770701388888885</c:v>
                </c:pt>
                <c:pt idx="3951">
                  <c:v>0.64771115740740737</c:v>
                </c:pt>
                <c:pt idx="3952">
                  <c:v>0.64771541666666665</c:v>
                </c:pt>
                <c:pt idx="3953">
                  <c:v>0.64771936342592595</c:v>
                </c:pt>
                <c:pt idx="3954">
                  <c:v>0.64772337962962967</c:v>
                </c:pt>
                <c:pt idx="3955">
                  <c:v>0.64772743055555548</c:v>
                </c:pt>
                <c:pt idx="3956">
                  <c:v>0.64773135416666661</c:v>
                </c:pt>
                <c:pt idx="3957">
                  <c:v>0.64773569444444445</c:v>
                </c:pt>
                <c:pt idx="3958">
                  <c:v>0.64773990740740739</c:v>
                </c:pt>
                <c:pt idx="3959">
                  <c:v>0.64774431712962965</c:v>
                </c:pt>
                <c:pt idx="3960">
                  <c:v>0.64774872685185192</c:v>
                </c:pt>
                <c:pt idx="3961">
                  <c:v>0.64775303240740734</c:v>
                </c:pt>
                <c:pt idx="3962">
                  <c:v>0.6477571875</c:v>
                </c:pt>
                <c:pt idx="3963">
                  <c:v>0.64776141203703708</c:v>
                </c:pt>
                <c:pt idx="3964">
                  <c:v>0.6477658101851852</c:v>
                </c:pt>
                <c:pt idx="3965">
                  <c:v>0.64776995370370372</c:v>
                </c:pt>
                <c:pt idx="3966">
                  <c:v>0.6477744328703704</c:v>
                </c:pt>
                <c:pt idx="3967">
                  <c:v>0.64777834490740738</c:v>
                </c:pt>
                <c:pt idx="3968">
                  <c:v>0.64778229166666668</c:v>
                </c:pt>
                <c:pt idx="3969">
                  <c:v>0.64778630787037039</c:v>
                </c:pt>
                <c:pt idx="3970">
                  <c:v>0.64779031249999997</c:v>
                </c:pt>
                <c:pt idx="3971">
                  <c:v>0.64779606481481478</c:v>
                </c:pt>
                <c:pt idx="3972">
                  <c:v>0.64780001157407407</c:v>
                </c:pt>
                <c:pt idx="3973">
                  <c:v>0.64780388888888896</c:v>
                </c:pt>
                <c:pt idx="3974">
                  <c:v>0.64780802083333333</c:v>
                </c:pt>
                <c:pt idx="3975">
                  <c:v>0.64781193287037031</c:v>
                </c:pt>
                <c:pt idx="3976">
                  <c:v>0.64781593749999999</c:v>
                </c:pt>
                <c:pt idx="3977">
                  <c:v>0.64782001157407409</c:v>
                </c:pt>
                <c:pt idx="3978">
                  <c:v>0.64782427083333338</c:v>
                </c:pt>
                <c:pt idx="3979">
                  <c:v>0.64782855324074073</c:v>
                </c:pt>
                <c:pt idx="3980">
                  <c:v>0.64783275462962964</c:v>
                </c:pt>
                <c:pt idx="3981">
                  <c:v>0.64783719907407411</c:v>
                </c:pt>
                <c:pt idx="3982">
                  <c:v>0.64784134259259263</c:v>
                </c:pt>
                <c:pt idx="3983">
                  <c:v>0.64784570601851854</c:v>
                </c:pt>
                <c:pt idx="3984">
                  <c:v>0.64784988425925927</c:v>
                </c:pt>
                <c:pt idx="3985">
                  <c:v>0.64785416666666673</c:v>
                </c:pt>
                <c:pt idx="3986">
                  <c:v>0.6478585185185185</c:v>
                </c:pt>
                <c:pt idx="3987">
                  <c:v>0.64786260416666663</c:v>
                </c:pt>
                <c:pt idx="3988">
                  <c:v>0.64786718750000005</c:v>
                </c:pt>
                <c:pt idx="3989">
                  <c:v>0.64787135416666664</c:v>
                </c:pt>
                <c:pt idx="3990">
                  <c:v>0.64787555555555554</c:v>
                </c:pt>
                <c:pt idx="3991">
                  <c:v>0.64787967592592588</c:v>
                </c:pt>
                <c:pt idx="3992">
                  <c:v>0.64788370370370374</c:v>
                </c:pt>
                <c:pt idx="3993">
                  <c:v>0.64788777777777773</c:v>
                </c:pt>
                <c:pt idx="3994">
                  <c:v>0.64789173611111106</c:v>
                </c:pt>
                <c:pt idx="3995">
                  <c:v>0.64789590277777775</c:v>
                </c:pt>
                <c:pt idx="3996">
                  <c:v>0.64790019675925925</c:v>
                </c:pt>
                <c:pt idx="3997">
                  <c:v>0.64790436342592594</c:v>
                </c:pt>
                <c:pt idx="3998">
                  <c:v>0.64791059027777775</c:v>
                </c:pt>
                <c:pt idx="3999">
                  <c:v>0.64791475694444445</c:v>
                </c:pt>
                <c:pt idx="4000">
                  <c:v>0.64791927083333334</c:v>
                </c:pt>
                <c:pt idx="4001">
                  <c:v>0.64792369212962964</c:v>
                </c:pt>
                <c:pt idx="4002">
                  <c:v>0.64792798611111113</c:v>
                </c:pt>
                <c:pt idx="4003">
                  <c:v>0.64793224537037031</c:v>
                </c:pt>
                <c:pt idx="4004">
                  <c:v>0.64793666666666672</c:v>
                </c:pt>
                <c:pt idx="4005">
                  <c:v>0.64794093750000004</c:v>
                </c:pt>
                <c:pt idx="4006">
                  <c:v>0.64794493055555558</c:v>
                </c:pt>
                <c:pt idx="4007">
                  <c:v>0.6479488541666667</c:v>
                </c:pt>
                <c:pt idx="4008">
                  <c:v>0.64795303240740743</c:v>
                </c:pt>
                <c:pt idx="4009">
                  <c:v>0.64795702546296297</c:v>
                </c:pt>
                <c:pt idx="4010">
                  <c:v>0.64796128472222225</c:v>
                </c:pt>
                <c:pt idx="4011">
                  <c:v>0.64796561342592596</c:v>
                </c:pt>
                <c:pt idx="4012">
                  <c:v>0.64797006944444446</c:v>
                </c:pt>
                <c:pt idx="4013">
                  <c:v>0.64797434027777778</c:v>
                </c:pt>
                <c:pt idx="4014">
                  <c:v>0.6479784837962963</c:v>
                </c:pt>
                <c:pt idx="4015">
                  <c:v>0.64798298611111116</c:v>
                </c:pt>
                <c:pt idx="4016">
                  <c:v>0.64798755787037032</c:v>
                </c:pt>
                <c:pt idx="4017">
                  <c:v>0.6479917824074074</c:v>
                </c:pt>
                <c:pt idx="4018">
                  <c:v>0.64799612268518525</c:v>
                </c:pt>
                <c:pt idx="4019">
                  <c:v>0.64800031250000001</c:v>
                </c:pt>
                <c:pt idx="4020">
                  <c:v>0.64800442129629632</c:v>
                </c:pt>
                <c:pt idx="4021">
                  <c:v>0.64800839120370368</c:v>
                </c:pt>
                <c:pt idx="4022">
                  <c:v>0.64801252314814817</c:v>
                </c:pt>
                <c:pt idx="4023">
                  <c:v>0.64801663194444448</c:v>
                </c:pt>
                <c:pt idx="4024">
                  <c:v>0.64802071759259261</c:v>
                </c:pt>
                <c:pt idx="4025">
                  <c:v>0.64802652777777781</c:v>
                </c:pt>
                <c:pt idx="4026">
                  <c:v>0.64803047453703699</c:v>
                </c:pt>
                <c:pt idx="4027">
                  <c:v>0.64803464120370369</c:v>
                </c:pt>
                <c:pt idx="4028">
                  <c:v>0.64803854166666663</c:v>
                </c:pt>
                <c:pt idx="4029">
                  <c:v>0.64804262731481488</c:v>
                </c:pt>
                <c:pt idx="4030">
                  <c:v>0.64804662037037042</c:v>
                </c:pt>
                <c:pt idx="4031">
                  <c:v>0.64805091435185191</c:v>
                </c:pt>
                <c:pt idx="4032">
                  <c:v>0.64805526620370368</c:v>
                </c:pt>
                <c:pt idx="4033">
                  <c:v>0.64805939814814817</c:v>
                </c:pt>
                <c:pt idx="4034">
                  <c:v>0.64806393518518524</c:v>
                </c:pt>
                <c:pt idx="4035">
                  <c:v>0.64806822916666673</c:v>
                </c:pt>
                <c:pt idx="4036">
                  <c:v>0.64807266203703706</c:v>
                </c:pt>
                <c:pt idx="4037">
                  <c:v>0.64807686342592585</c:v>
                </c:pt>
                <c:pt idx="4038">
                  <c:v>0.64808129629629629</c:v>
                </c:pt>
                <c:pt idx="4039">
                  <c:v>0.64808577546296298</c:v>
                </c:pt>
                <c:pt idx="4040">
                  <c:v>0.6480900462962963</c:v>
                </c:pt>
                <c:pt idx="4041">
                  <c:v>0.64809445601851856</c:v>
                </c:pt>
                <c:pt idx="4042">
                  <c:v>0.64809872685185188</c:v>
                </c:pt>
                <c:pt idx="4043">
                  <c:v>0.64810315972222221</c:v>
                </c:pt>
                <c:pt idx="4044">
                  <c:v>0.64810724537037034</c:v>
                </c:pt>
                <c:pt idx="4045">
                  <c:v>0.64811121527777782</c:v>
                </c:pt>
                <c:pt idx="4046">
                  <c:v>0.64811540509259258</c:v>
                </c:pt>
                <c:pt idx="4047">
                  <c:v>0.64811937499999994</c:v>
                </c:pt>
                <c:pt idx="4048">
                  <c:v>0.6481236226851852</c:v>
                </c:pt>
                <c:pt idx="4049">
                  <c:v>0.64812784722222216</c:v>
                </c:pt>
                <c:pt idx="4050">
                  <c:v>0.64813225694444443</c:v>
                </c:pt>
                <c:pt idx="4051">
                  <c:v>0.6481384375</c:v>
                </c:pt>
                <c:pt idx="4052">
                  <c:v>0.64814266203703708</c:v>
                </c:pt>
                <c:pt idx="4053">
                  <c:v>0.64814688657407404</c:v>
                </c:pt>
                <c:pt idx="4054">
                  <c:v>0.64815122685185178</c:v>
                </c:pt>
                <c:pt idx="4055">
                  <c:v>0.64815552083333328</c:v>
                </c:pt>
                <c:pt idx="4056">
                  <c:v>0.64815984953703698</c:v>
                </c:pt>
                <c:pt idx="4057">
                  <c:v>0.64816409722222224</c:v>
                </c:pt>
                <c:pt idx="4058">
                  <c:v>0.64816821759259258</c:v>
                </c:pt>
                <c:pt idx="4059">
                  <c:v>0.64817230324074071</c:v>
                </c:pt>
                <c:pt idx="4060">
                  <c:v>0.64817625000000001</c:v>
                </c:pt>
                <c:pt idx="4061">
                  <c:v>0.64818030092592593</c:v>
                </c:pt>
                <c:pt idx="4062">
                  <c:v>0.64818456018518522</c:v>
                </c:pt>
                <c:pt idx="4063">
                  <c:v>0.64818895833333334</c:v>
                </c:pt>
                <c:pt idx="4064">
                  <c:v>0.64819322916666666</c:v>
                </c:pt>
                <c:pt idx="4065">
                  <c:v>0.64819752314814816</c:v>
                </c:pt>
                <c:pt idx="4066">
                  <c:v>0.64820194444444446</c:v>
                </c:pt>
                <c:pt idx="4067">
                  <c:v>0.64820620370370363</c:v>
                </c:pt>
                <c:pt idx="4068">
                  <c:v>0.64821062500000004</c:v>
                </c:pt>
                <c:pt idx="4069">
                  <c:v>0.64821498842592595</c:v>
                </c:pt>
                <c:pt idx="4070">
                  <c:v>0.64821961805555561</c:v>
                </c:pt>
                <c:pt idx="4071">
                  <c:v>0.64822392361111114</c:v>
                </c:pt>
                <c:pt idx="4072">
                  <c:v>0.6482279861111111</c:v>
                </c:pt>
                <c:pt idx="4073">
                  <c:v>0.64823207175925923</c:v>
                </c:pt>
                <c:pt idx="4074">
                  <c:v>0.64823618055555554</c:v>
                </c:pt>
                <c:pt idx="4075">
                  <c:v>0.64824027777777771</c:v>
                </c:pt>
                <c:pt idx="4076">
                  <c:v>0.64824423611111104</c:v>
                </c:pt>
                <c:pt idx="4077">
                  <c:v>0.64824831018518514</c:v>
                </c:pt>
                <c:pt idx="4078">
                  <c:v>0.64825399305555553</c:v>
                </c:pt>
                <c:pt idx="4079">
                  <c:v>0.6482580555555556</c:v>
                </c:pt>
                <c:pt idx="4080">
                  <c:v>0.64826215277777777</c:v>
                </c:pt>
                <c:pt idx="4081">
                  <c:v>0.64826619212962966</c:v>
                </c:pt>
                <c:pt idx="4082">
                  <c:v>0.64827013888888885</c:v>
                </c:pt>
                <c:pt idx="4083">
                  <c:v>0.64827428240740737</c:v>
                </c:pt>
                <c:pt idx="4084">
                  <c:v>0.64827853009259262</c:v>
                </c:pt>
                <c:pt idx="4085">
                  <c:v>0.64828298611111113</c:v>
                </c:pt>
                <c:pt idx="4086">
                  <c:v>0.6482872106481482</c:v>
                </c:pt>
                <c:pt idx="4087">
                  <c:v>0.64829156249999997</c:v>
                </c:pt>
                <c:pt idx="4088">
                  <c:v>0.64829581018518512</c:v>
                </c:pt>
                <c:pt idx="4089">
                  <c:v>0.64830012731481479</c:v>
                </c:pt>
                <c:pt idx="4090">
                  <c:v>0.64830432870370369</c:v>
                </c:pt>
                <c:pt idx="4091">
                  <c:v>0.64830858796296298</c:v>
                </c:pt>
                <c:pt idx="4092">
                  <c:v>0.64831292824074072</c:v>
                </c:pt>
                <c:pt idx="4093">
                  <c:v>0.6483174074074074</c:v>
                </c:pt>
                <c:pt idx="4094">
                  <c:v>0.64832159722222216</c:v>
                </c:pt>
                <c:pt idx="4095">
                  <c:v>0.64832608796296298</c:v>
                </c:pt>
                <c:pt idx="4096">
                  <c:v>0.64833019675925929</c:v>
                </c:pt>
                <c:pt idx="4097">
                  <c:v>0.64833422453703704</c:v>
                </c:pt>
                <c:pt idx="4098">
                  <c:v>0.64833812499999999</c:v>
                </c:pt>
                <c:pt idx="4099">
                  <c:v>0.64834218750000006</c:v>
                </c:pt>
                <c:pt idx="4100">
                  <c:v>0.64834628472222222</c:v>
                </c:pt>
                <c:pt idx="4101">
                  <c:v>0.64835042824074074</c:v>
                </c:pt>
                <c:pt idx="4102">
                  <c:v>0.64835469907407406</c:v>
                </c:pt>
                <c:pt idx="4103">
                  <c:v>0.64835905092592594</c:v>
                </c:pt>
                <c:pt idx="4104">
                  <c:v>0.64836542824074073</c:v>
                </c:pt>
                <c:pt idx="4105">
                  <c:v>0.64836969907407405</c:v>
                </c:pt>
                <c:pt idx="4106">
                  <c:v>0.64837393518518516</c:v>
                </c:pt>
                <c:pt idx="4107">
                  <c:v>0.64837835648148145</c:v>
                </c:pt>
                <c:pt idx="4108">
                  <c:v>0.64838262731481489</c:v>
                </c:pt>
                <c:pt idx="4109">
                  <c:v>0.64838704861111107</c:v>
                </c:pt>
                <c:pt idx="4110">
                  <c:v>0.6483913194444445</c:v>
                </c:pt>
                <c:pt idx="4111">
                  <c:v>0.64839462962962957</c:v>
                </c:pt>
                <c:pt idx="4112">
                  <c:v>0.64839875000000002</c:v>
                </c:pt>
                <c:pt idx="4113">
                  <c:v>0.64840265046296297</c:v>
                </c:pt>
                <c:pt idx="4114">
                  <c:v>0.64840668981481475</c:v>
                </c:pt>
                <c:pt idx="4115">
                  <c:v>0.64841112268518519</c:v>
                </c:pt>
                <c:pt idx="4116">
                  <c:v>0.64841598379629628</c:v>
                </c:pt>
                <c:pt idx="4117">
                  <c:v>0.64842023148148142</c:v>
                </c:pt>
                <c:pt idx="4118">
                  <c:v>0.6484244560185185</c:v>
                </c:pt>
                <c:pt idx="4119">
                  <c:v>0.64842872685185182</c:v>
                </c:pt>
                <c:pt idx="4120">
                  <c:v>0.64843310185185188</c:v>
                </c:pt>
                <c:pt idx="4121">
                  <c:v>0.64843736111111105</c:v>
                </c:pt>
                <c:pt idx="4122">
                  <c:v>0.64844156250000007</c:v>
                </c:pt>
                <c:pt idx="4123">
                  <c:v>0.64844591435185184</c:v>
                </c:pt>
                <c:pt idx="4124">
                  <c:v>0.64845017361111112</c:v>
                </c:pt>
                <c:pt idx="4125">
                  <c:v>0.64845407407407407</c:v>
                </c:pt>
                <c:pt idx="4126">
                  <c:v>0.64845811342592585</c:v>
                </c:pt>
                <c:pt idx="4127">
                  <c:v>0.64846221064814813</c:v>
                </c:pt>
                <c:pt idx="4128">
                  <c:v>0.64846629629629626</c:v>
                </c:pt>
                <c:pt idx="4129">
                  <c:v>0.64847019675925932</c:v>
                </c:pt>
                <c:pt idx="4130">
                  <c:v>0.64847428240740734</c:v>
                </c:pt>
                <c:pt idx="4131">
                  <c:v>0.64847996527777785</c:v>
                </c:pt>
                <c:pt idx="4132">
                  <c:v>0.64848390046296289</c:v>
                </c:pt>
                <c:pt idx="4133">
                  <c:v>0.64848736111111116</c:v>
                </c:pt>
                <c:pt idx="4134">
                  <c:v>0.64849144675925929</c:v>
                </c:pt>
                <c:pt idx="4135">
                  <c:v>0.64849538194444445</c:v>
                </c:pt>
                <c:pt idx="4136">
                  <c:v>0.64849949074074076</c:v>
                </c:pt>
                <c:pt idx="4137">
                  <c:v>0.64850381944444446</c:v>
                </c:pt>
                <c:pt idx="4138">
                  <c:v>0.64850821759259258</c:v>
                </c:pt>
                <c:pt idx="4139">
                  <c:v>0.64851246527777773</c:v>
                </c:pt>
                <c:pt idx="4140">
                  <c:v>0.64851677083333337</c:v>
                </c:pt>
                <c:pt idx="4141">
                  <c:v>0.64852115740740734</c:v>
                </c:pt>
                <c:pt idx="4142">
                  <c:v>0.64852548611111105</c:v>
                </c:pt>
                <c:pt idx="4143">
                  <c:v>0.64852984953703707</c:v>
                </c:pt>
                <c:pt idx="4144">
                  <c:v>0.64853403935185183</c:v>
                </c:pt>
                <c:pt idx="4145">
                  <c:v>0.64853856481481487</c:v>
                </c:pt>
                <c:pt idx="4146">
                  <c:v>0.64854296296296299</c:v>
                </c:pt>
                <c:pt idx="4147">
                  <c:v>0.6485471990740741</c:v>
                </c:pt>
                <c:pt idx="4148">
                  <c:v>0.64855141203703703</c:v>
                </c:pt>
                <c:pt idx="4149">
                  <c:v>0.6485556944444445</c:v>
                </c:pt>
                <c:pt idx="4150">
                  <c:v>0.64855990740740743</c:v>
                </c:pt>
                <c:pt idx="4151">
                  <c:v>0.64856386574074076</c:v>
                </c:pt>
                <c:pt idx="4152">
                  <c:v>0.6485679513888889</c:v>
                </c:pt>
                <c:pt idx="4153">
                  <c:v>0.64857209490740741</c:v>
                </c:pt>
                <c:pt idx="4154">
                  <c:v>0.64857623842592593</c:v>
                </c:pt>
                <c:pt idx="4155">
                  <c:v>0.6485804629629629</c:v>
                </c:pt>
                <c:pt idx="4156">
                  <c:v>0.6485847569444444</c:v>
                </c:pt>
                <c:pt idx="4157">
                  <c:v>0.64859100694444438</c:v>
                </c:pt>
                <c:pt idx="4158">
                  <c:v>0.64859541666666665</c:v>
                </c:pt>
                <c:pt idx="4159">
                  <c:v>0.6485995370370371</c:v>
                </c:pt>
                <c:pt idx="4160">
                  <c:v>0.64860388888888887</c:v>
                </c:pt>
                <c:pt idx="4161">
                  <c:v>0.64860804398148153</c:v>
                </c:pt>
                <c:pt idx="4162">
                  <c:v>0.64861244212962965</c:v>
                </c:pt>
                <c:pt idx="4163">
                  <c:v>0.64861666666666673</c:v>
                </c:pt>
                <c:pt idx="4164">
                  <c:v>0.64862082175925928</c:v>
                </c:pt>
                <c:pt idx="4165">
                  <c:v>0.64862493055555559</c:v>
                </c:pt>
                <c:pt idx="4166">
                  <c:v>0.64862893518518516</c:v>
                </c:pt>
                <c:pt idx="4167">
                  <c:v>0.64863310185185186</c:v>
                </c:pt>
                <c:pt idx="4168">
                  <c:v>0.64863741898148153</c:v>
                </c:pt>
                <c:pt idx="4169">
                  <c:v>0.64864211805555561</c:v>
                </c:pt>
                <c:pt idx="4170">
                  <c:v>0.64864624999999998</c:v>
                </c:pt>
                <c:pt idx="4171">
                  <c:v>0.64865059027777783</c:v>
                </c:pt>
                <c:pt idx="4172">
                  <c:v>0.64865487268518518</c:v>
                </c:pt>
                <c:pt idx="4173">
                  <c:v>0.64865939814814821</c:v>
                </c:pt>
                <c:pt idx="4174">
                  <c:v>0.64866365740740739</c:v>
                </c:pt>
                <c:pt idx="4175">
                  <c:v>0.64866800925925927</c:v>
                </c:pt>
                <c:pt idx="4176">
                  <c:v>0.64867253472222219</c:v>
                </c:pt>
                <c:pt idx="4177">
                  <c:v>0.64867690972222225</c:v>
                </c:pt>
                <c:pt idx="4178">
                  <c:v>0.64868091435185182</c:v>
                </c:pt>
                <c:pt idx="4179">
                  <c:v>0.64868503472222228</c:v>
                </c:pt>
                <c:pt idx="4180">
                  <c:v>0.64868906250000002</c:v>
                </c:pt>
                <c:pt idx="4181">
                  <c:v>0.64869325231481478</c:v>
                </c:pt>
                <c:pt idx="4182">
                  <c:v>0.64869722222222226</c:v>
                </c:pt>
                <c:pt idx="4183">
                  <c:v>0.64870120370370377</c:v>
                </c:pt>
                <c:pt idx="4184">
                  <c:v>0.6487070601851852</c:v>
                </c:pt>
                <c:pt idx="4185">
                  <c:v>0.64871127314814814</c:v>
                </c:pt>
                <c:pt idx="4186">
                  <c:v>0.64871540509259262</c:v>
                </c:pt>
                <c:pt idx="4187">
                  <c:v>0.64871939814814816</c:v>
                </c:pt>
                <c:pt idx="4188">
                  <c:v>0.64872413194444445</c:v>
                </c:pt>
                <c:pt idx="4189">
                  <c:v>0.64872893518518515</c:v>
                </c:pt>
                <c:pt idx="4190">
                  <c:v>0.64873313657407405</c:v>
                </c:pt>
                <c:pt idx="4191">
                  <c:v>0.6487378240740741</c:v>
                </c:pt>
                <c:pt idx="4192">
                  <c:v>0.6487422800925926</c:v>
                </c:pt>
                <c:pt idx="4193">
                  <c:v>0.64874693287037044</c:v>
                </c:pt>
                <c:pt idx="4194">
                  <c:v>0.64875141203703701</c:v>
                </c:pt>
                <c:pt idx="4195">
                  <c:v>0.64875561342592591</c:v>
                </c:pt>
                <c:pt idx="4196">
                  <c:v>0.64875983796296299</c:v>
                </c:pt>
                <c:pt idx="4197">
                  <c:v>0.64876422453703697</c:v>
                </c:pt>
                <c:pt idx="4198">
                  <c:v>0.64876875000000001</c:v>
                </c:pt>
                <c:pt idx="4199">
                  <c:v>0.64877295138888891</c:v>
                </c:pt>
                <c:pt idx="4200">
                  <c:v>0.64877726851851858</c:v>
                </c:pt>
                <c:pt idx="4201">
                  <c:v>0.64878155092592593</c:v>
                </c:pt>
                <c:pt idx="4202">
                  <c:v>0.64878552083333341</c:v>
                </c:pt>
                <c:pt idx="4203">
                  <c:v>0.64878965277777778</c:v>
                </c:pt>
                <c:pt idx="4204">
                  <c:v>0.64879364583333332</c:v>
                </c:pt>
                <c:pt idx="4205">
                  <c:v>0.64879789351851846</c:v>
                </c:pt>
                <c:pt idx="4206">
                  <c:v>0.64880217592592593</c:v>
                </c:pt>
                <c:pt idx="4207">
                  <c:v>0.6488064004629629</c:v>
                </c:pt>
                <c:pt idx="4208">
                  <c:v>0.64881068287037036</c:v>
                </c:pt>
                <c:pt idx="4209">
                  <c:v>0.64881516203703704</c:v>
                </c:pt>
                <c:pt idx="4210">
                  <c:v>0.64882133101851858</c:v>
                </c:pt>
                <c:pt idx="4211">
                  <c:v>0.64882552083333334</c:v>
                </c:pt>
                <c:pt idx="4212">
                  <c:v>0.64883001157407405</c:v>
                </c:pt>
                <c:pt idx="4213">
                  <c:v>0.64883420138888892</c:v>
                </c:pt>
                <c:pt idx="4214">
                  <c:v>0.64883870370370367</c:v>
                </c:pt>
                <c:pt idx="4215">
                  <c:v>0.64884293981481478</c:v>
                </c:pt>
                <c:pt idx="4216">
                  <c:v>0.64884696759259264</c:v>
                </c:pt>
                <c:pt idx="4217">
                  <c:v>0.64885108796296298</c:v>
                </c:pt>
                <c:pt idx="4218">
                  <c:v>0.64885520833333332</c:v>
                </c:pt>
                <c:pt idx="4219">
                  <c:v>0.6488591782407408</c:v>
                </c:pt>
                <c:pt idx="4220">
                  <c:v>0.64886349537037036</c:v>
                </c:pt>
                <c:pt idx="4221">
                  <c:v>0.64886783564814821</c:v>
                </c:pt>
                <c:pt idx="4222">
                  <c:v>0.64887215277777777</c:v>
                </c:pt>
                <c:pt idx="4223">
                  <c:v>0.64887648148148147</c:v>
                </c:pt>
                <c:pt idx="4224">
                  <c:v>0.64888081018518518</c:v>
                </c:pt>
                <c:pt idx="4225">
                  <c:v>0.64888521990740744</c:v>
                </c:pt>
                <c:pt idx="4226">
                  <c:v>0.64888966435185191</c:v>
                </c:pt>
                <c:pt idx="4227">
                  <c:v>0.64889396990740744</c:v>
                </c:pt>
                <c:pt idx="4228">
                  <c:v>0.64889818287037038</c:v>
                </c:pt>
                <c:pt idx="4229">
                  <c:v>0.64890278935185186</c:v>
                </c:pt>
                <c:pt idx="4230">
                  <c:v>0.64890692129629624</c:v>
                </c:pt>
                <c:pt idx="4231">
                  <c:v>0.64891113425925928</c:v>
                </c:pt>
                <c:pt idx="4232">
                  <c:v>0.64891524305555559</c:v>
                </c:pt>
                <c:pt idx="4233">
                  <c:v>0.64891936342592593</c:v>
                </c:pt>
                <c:pt idx="4234">
                  <c:v>0.64892347222222224</c:v>
                </c:pt>
                <c:pt idx="4235">
                  <c:v>0.64892758101851855</c:v>
                </c:pt>
                <c:pt idx="4236">
                  <c:v>0.64893189814814811</c:v>
                </c:pt>
                <c:pt idx="4237">
                  <c:v>0.64893773148148148</c:v>
                </c:pt>
                <c:pt idx="4238">
                  <c:v>0.64894186342592597</c:v>
                </c:pt>
                <c:pt idx="4239">
                  <c:v>0.64894590277777775</c:v>
                </c:pt>
                <c:pt idx="4240">
                  <c:v>0.64894987268518511</c:v>
                </c:pt>
                <c:pt idx="4241">
                  <c:v>0.6489544444444445</c:v>
                </c:pt>
                <c:pt idx="4242">
                  <c:v>0.64895864583333329</c:v>
                </c:pt>
                <c:pt idx="4243">
                  <c:v>0.64896287037037037</c:v>
                </c:pt>
                <c:pt idx="4244">
                  <c:v>0.64896725694444446</c:v>
                </c:pt>
                <c:pt idx="4245">
                  <c:v>0.6489715972222222</c:v>
                </c:pt>
                <c:pt idx="4246">
                  <c:v>0.64897593750000004</c:v>
                </c:pt>
                <c:pt idx="4247">
                  <c:v>0.6489801273148148</c:v>
                </c:pt>
                <c:pt idx="4248">
                  <c:v>0.64898434027777785</c:v>
                </c:pt>
                <c:pt idx="4249">
                  <c:v>0.64898873842592597</c:v>
                </c:pt>
                <c:pt idx="4250">
                  <c:v>0.64899285879629631</c:v>
                </c:pt>
                <c:pt idx="4251">
                  <c:v>0.64899706018518521</c:v>
                </c:pt>
                <c:pt idx="4252">
                  <c:v>0.64900141203703698</c:v>
                </c:pt>
                <c:pt idx="4253">
                  <c:v>0.64900578703703704</c:v>
                </c:pt>
                <c:pt idx="4254">
                  <c:v>0.6490097222222222</c:v>
                </c:pt>
                <c:pt idx="4255">
                  <c:v>0.64901378472222226</c:v>
                </c:pt>
                <c:pt idx="4256">
                  <c:v>0.64901789351851857</c:v>
                </c:pt>
                <c:pt idx="4257">
                  <c:v>0.64902201388888892</c:v>
                </c:pt>
                <c:pt idx="4258">
                  <c:v>0.64902618055555561</c:v>
                </c:pt>
                <c:pt idx="4259">
                  <c:v>0.64903061342592594</c:v>
                </c:pt>
                <c:pt idx="4260">
                  <c:v>0.649034988425926</c:v>
                </c:pt>
                <c:pt idx="4261">
                  <c:v>0.64904119212962963</c:v>
                </c:pt>
                <c:pt idx="4262">
                  <c:v>0.6490453819444445</c:v>
                </c:pt>
                <c:pt idx="4263">
                  <c:v>0.64904973379629627</c:v>
                </c:pt>
                <c:pt idx="4264">
                  <c:v>0.64905398148148141</c:v>
                </c:pt>
                <c:pt idx="4265">
                  <c:v>0.64905843750000003</c:v>
                </c:pt>
                <c:pt idx="4266">
                  <c:v>0.64906267361111114</c:v>
                </c:pt>
                <c:pt idx="4267">
                  <c:v>0.64906701388888888</c:v>
                </c:pt>
                <c:pt idx="4268">
                  <c:v>0.6490709375</c:v>
                </c:pt>
                <c:pt idx="4269">
                  <c:v>0.64907512731481487</c:v>
                </c:pt>
                <c:pt idx="4270">
                  <c:v>0.64907907407407406</c:v>
                </c:pt>
                <c:pt idx="4271">
                  <c:v>0.64908315972222219</c:v>
                </c:pt>
                <c:pt idx="4272">
                  <c:v>0.64908753472222225</c:v>
                </c:pt>
                <c:pt idx="4273">
                  <c:v>0.64909187499999998</c:v>
                </c:pt>
                <c:pt idx="4274">
                  <c:v>0.64909613425925927</c:v>
                </c:pt>
                <c:pt idx="4275">
                  <c:v>0.64910049768518518</c:v>
                </c:pt>
                <c:pt idx="4276">
                  <c:v>0.64910491898148148</c:v>
                </c:pt>
                <c:pt idx="4277">
                  <c:v>0.64910924768518519</c:v>
                </c:pt>
                <c:pt idx="4278">
                  <c:v>0.64911355324074071</c:v>
                </c:pt>
                <c:pt idx="4279">
                  <c:v>0.6491179398148148</c:v>
                </c:pt>
                <c:pt idx="4280">
                  <c:v>0.64912241898148149</c:v>
                </c:pt>
                <c:pt idx="4281">
                  <c:v>0.64912670138888895</c:v>
                </c:pt>
                <c:pt idx="4282">
                  <c:v>0.64913108796296293</c:v>
                </c:pt>
                <c:pt idx="4283">
                  <c:v>0.64913523148148145</c:v>
                </c:pt>
                <c:pt idx="4284">
                  <c:v>0.6491413773148148</c:v>
                </c:pt>
                <c:pt idx="4285">
                  <c:v>0.6491455439814815</c:v>
                </c:pt>
                <c:pt idx="4286">
                  <c:v>0.64914965277777781</c:v>
                </c:pt>
                <c:pt idx="4287">
                  <c:v>0.64915374999999997</c:v>
                </c:pt>
                <c:pt idx="4288">
                  <c:v>0.64915777777777783</c:v>
                </c:pt>
                <c:pt idx="4289">
                  <c:v>0.64916188657407414</c:v>
                </c:pt>
                <c:pt idx="4290">
                  <c:v>0.64916589120370372</c:v>
                </c:pt>
                <c:pt idx="4291">
                  <c:v>0.64916982638888887</c:v>
                </c:pt>
                <c:pt idx="4292">
                  <c:v>0.64917395833333336</c:v>
                </c:pt>
                <c:pt idx="4293">
                  <c:v>0.6491780787037037</c:v>
                </c:pt>
                <c:pt idx="4294">
                  <c:v>0.64918243055555558</c:v>
                </c:pt>
                <c:pt idx="4295">
                  <c:v>0.64918667824074072</c:v>
                </c:pt>
                <c:pt idx="4296">
                  <c:v>0.6491911226851852</c:v>
                </c:pt>
                <c:pt idx="4297">
                  <c:v>0.64919531249999995</c:v>
                </c:pt>
                <c:pt idx="4298">
                  <c:v>0.64919953703703703</c:v>
                </c:pt>
                <c:pt idx="4299">
                  <c:v>0.64920392361111112</c:v>
                </c:pt>
                <c:pt idx="4300">
                  <c:v>0.6492084027777778</c:v>
                </c:pt>
                <c:pt idx="4301">
                  <c:v>0.64921262731481477</c:v>
                </c:pt>
                <c:pt idx="4302">
                  <c:v>0.64921687500000003</c:v>
                </c:pt>
                <c:pt idx="4303">
                  <c:v>0.64922124999999997</c:v>
                </c:pt>
                <c:pt idx="4304">
                  <c:v>0.64922562500000003</c:v>
                </c:pt>
                <c:pt idx="4305">
                  <c:v>0.64922986111111114</c:v>
                </c:pt>
                <c:pt idx="4306">
                  <c:v>0.64923577546296296</c:v>
                </c:pt>
                <c:pt idx="4307">
                  <c:v>0.64923973379629629</c:v>
                </c:pt>
                <c:pt idx="4308">
                  <c:v>0.64924393518518519</c:v>
                </c:pt>
                <c:pt idx="4309">
                  <c:v>0.64924783564814814</c:v>
                </c:pt>
                <c:pt idx="4310">
                  <c:v>0.64925222222222223</c:v>
                </c:pt>
                <c:pt idx="4311">
                  <c:v>0.64925650462962958</c:v>
                </c:pt>
                <c:pt idx="4312">
                  <c:v>0.64926097222222223</c:v>
                </c:pt>
                <c:pt idx="4313">
                  <c:v>0.64926535879629632</c:v>
                </c:pt>
                <c:pt idx="4314">
                  <c:v>0.64926976851851859</c:v>
                </c:pt>
                <c:pt idx="4315">
                  <c:v>0.64927406249999997</c:v>
                </c:pt>
                <c:pt idx="4316">
                  <c:v>0.64927858796296289</c:v>
                </c:pt>
                <c:pt idx="4317">
                  <c:v>0.64928274305555556</c:v>
                </c:pt>
                <c:pt idx="4318">
                  <c:v>0.64928707175925926</c:v>
                </c:pt>
                <c:pt idx="4319">
                  <c:v>0.64929134259259258</c:v>
                </c:pt>
                <c:pt idx="4320">
                  <c:v>0.64929554398148148</c:v>
                </c:pt>
                <c:pt idx="4321">
                  <c:v>0.64929951388888896</c:v>
                </c:pt>
                <c:pt idx="4322">
                  <c:v>0.64930357638888891</c:v>
                </c:pt>
                <c:pt idx="4323">
                  <c:v>0.64930766203703705</c:v>
                </c:pt>
                <c:pt idx="4324">
                  <c:v>0.64931180555555557</c:v>
                </c:pt>
                <c:pt idx="4325">
                  <c:v>0.64931611111111109</c:v>
                </c:pt>
                <c:pt idx="4326">
                  <c:v>0.64932046296296297</c:v>
                </c:pt>
                <c:pt idx="4327">
                  <c:v>0.64932495370370369</c:v>
                </c:pt>
                <c:pt idx="4328">
                  <c:v>0.6493311458333334</c:v>
                </c:pt>
                <c:pt idx="4329">
                  <c:v>0.64933549768518517</c:v>
                </c:pt>
                <c:pt idx="4330">
                  <c:v>0.64933997685185185</c:v>
                </c:pt>
                <c:pt idx="4331">
                  <c:v>0.64934420138888893</c:v>
                </c:pt>
                <c:pt idx="4332">
                  <c:v>0.64934873842592589</c:v>
                </c:pt>
                <c:pt idx="4333">
                  <c:v>0.64935320601851854</c:v>
                </c:pt>
                <c:pt idx="4334">
                  <c:v>0.64935755787037042</c:v>
                </c:pt>
                <c:pt idx="4335">
                  <c:v>0.64936151620370375</c:v>
                </c:pt>
                <c:pt idx="4336">
                  <c:v>0.64936570601851851</c:v>
                </c:pt>
                <c:pt idx="4337">
                  <c:v>0.64936969907407405</c:v>
                </c:pt>
                <c:pt idx="4338">
                  <c:v>0.64937388888888892</c:v>
                </c:pt>
                <c:pt idx="4339">
                  <c:v>0.64937788194444446</c:v>
                </c:pt>
                <c:pt idx="4340">
                  <c:v>0.64938211805555557</c:v>
                </c:pt>
                <c:pt idx="4341">
                  <c:v>0.64938613425925928</c:v>
                </c:pt>
                <c:pt idx="4342">
                  <c:v>0.64939020833333327</c:v>
                </c:pt>
                <c:pt idx="4343">
                  <c:v>0.64939437499999997</c:v>
                </c:pt>
                <c:pt idx="4344">
                  <c:v>0.64939843750000004</c:v>
                </c:pt>
                <c:pt idx="4345">
                  <c:v>0.64940268518518518</c:v>
                </c:pt>
                <c:pt idx="4346">
                  <c:v>0.64940715277777772</c:v>
                </c:pt>
                <c:pt idx="4347">
                  <c:v>0.64941160879629634</c:v>
                </c:pt>
                <c:pt idx="4348">
                  <c:v>0.6494159259259259</c:v>
                </c:pt>
                <c:pt idx="4349">
                  <c:v>0.64942032407407402</c:v>
                </c:pt>
                <c:pt idx="4350">
                  <c:v>0.64942674768518516</c:v>
                </c:pt>
                <c:pt idx="4351">
                  <c:v>0.64943098379629627</c:v>
                </c:pt>
                <c:pt idx="4352">
                  <c:v>0.6494355092592593</c:v>
                </c:pt>
                <c:pt idx="4353">
                  <c:v>0.64944001157407405</c:v>
                </c:pt>
                <c:pt idx="4354">
                  <c:v>0.6494443518518519</c:v>
                </c:pt>
                <c:pt idx="4355">
                  <c:v>0.64944870370370367</c:v>
                </c:pt>
                <c:pt idx="4356">
                  <c:v>0.64945310185185179</c:v>
                </c:pt>
                <c:pt idx="4357">
                  <c:v>0.649457650462963</c:v>
                </c:pt>
                <c:pt idx="4358">
                  <c:v>0.64946177083333334</c:v>
                </c:pt>
                <c:pt idx="4359">
                  <c:v>0.6494657407407407</c:v>
                </c:pt>
                <c:pt idx="4360">
                  <c:v>0.64946995370370375</c:v>
                </c:pt>
                <c:pt idx="4361">
                  <c:v>0.64947396990740736</c:v>
                </c:pt>
                <c:pt idx="4362">
                  <c:v>0.64947847222222221</c:v>
                </c:pt>
                <c:pt idx="4363">
                  <c:v>0.64948277777777774</c:v>
                </c:pt>
                <c:pt idx="4364">
                  <c:v>0.64948734953703702</c:v>
                </c:pt>
                <c:pt idx="4365">
                  <c:v>0.64949168981481475</c:v>
                </c:pt>
                <c:pt idx="4366">
                  <c:v>0.64949607638888895</c:v>
                </c:pt>
                <c:pt idx="4367">
                  <c:v>0.6495003240740741</c:v>
                </c:pt>
                <c:pt idx="4368">
                  <c:v>0.64950496527777779</c:v>
                </c:pt>
                <c:pt idx="4369">
                  <c:v>0.64950946759259265</c:v>
                </c:pt>
                <c:pt idx="4370">
                  <c:v>0.64951383101851856</c:v>
                </c:pt>
                <c:pt idx="4371">
                  <c:v>0.64951831018518524</c:v>
                </c:pt>
                <c:pt idx="4372">
                  <c:v>0.64952424768518513</c:v>
                </c:pt>
                <c:pt idx="4373">
                  <c:v>0.64952825231481481</c:v>
                </c:pt>
                <c:pt idx="4374">
                  <c:v>0.64953252314814813</c:v>
                </c:pt>
                <c:pt idx="4375">
                  <c:v>0.6495365856481482</c:v>
                </c:pt>
                <c:pt idx="4376">
                  <c:v>0.64954105324074074</c:v>
                </c:pt>
                <c:pt idx="4377">
                  <c:v>0.64954545138888886</c:v>
                </c:pt>
                <c:pt idx="4378">
                  <c:v>0.64954988425925919</c:v>
                </c:pt>
                <c:pt idx="4379">
                  <c:v>0.64955415509259262</c:v>
                </c:pt>
                <c:pt idx="4380">
                  <c:v>0.64955848379629633</c:v>
                </c:pt>
                <c:pt idx="4381">
                  <c:v>0.64956284722222224</c:v>
                </c:pt>
                <c:pt idx="4382">
                  <c:v>0.64956745370370372</c:v>
                </c:pt>
                <c:pt idx="4383">
                  <c:v>0.64957165509259263</c:v>
                </c:pt>
                <c:pt idx="4384">
                  <c:v>0.64957626157407411</c:v>
                </c:pt>
                <c:pt idx="4385">
                  <c:v>0.64958046296296301</c:v>
                </c:pt>
                <c:pt idx="4386">
                  <c:v>0.64958499999999997</c:v>
                </c:pt>
                <c:pt idx="4387">
                  <c:v>0.6495889583333333</c:v>
                </c:pt>
                <c:pt idx="4388">
                  <c:v>0.64959307870370375</c:v>
                </c:pt>
                <c:pt idx="4389">
                  <c:v>0.64959715277777774</c:v>
                </c:pt>
                <c:pt idx="4390">
                  <c:v>0.6496013078703704</c:v>
                </c:pt>
                <c:pt idx="4391">
                  <c:v>0.64960540509259257</c:v>
                </c:pt>
                <c:pt idx="4392">
                  <c:v>0.64960952546296291</c:v>
                </c:pt>
                <c:pt idx="4393">
                  <c:v>0.64961366898148143</c:v>
                </c:pt>
                <c:pt idx="4394">
                  <c:v>0.64961949074074077</c:v>
                </c:pt>
                <c:pt idx="4395">
                  <c:v>0.64962349537037034</c:v>
                </c:pt>
                <c:pt idx="4396">
                  <c:v>0.64962771990740742</c:v>
                </c:pt>
                <c:pt idx="4397">
                  <c:v>0.64963206018518516</c:v>
                </c:pt>
                <c:pt idx="4398">
                  <c:v>0.64963659722222222</c:v>
                </c:pt>
                <c:pt idx="4399">
                  <c:v>0.64964091435185189</c:v>
                </c:pt>
                <c:pt idx="4400">
                  <c:v>0.64964533564814808</c:v>
                </c:pt>
                <c:pt idx="4401">
                  <c:v>0.64964984953703697</c:v>
                </c:pt>
                <c:pt idx="4402">
                  <c:v>0.64965439814814818</c:v>
                </c:pt>
                <c:pt idx="4403">
                  <c:v>0.64965869212962957</c:v>
                </c:pt>
                <c:pt idx="4404">
                  <c:v>0.64966310185185183</c:v>
                </c:pt>
                <c:pt idx="4405">
                  <c:v>0.6496674189814815</c:v>
                </c:pt>
                <c:pt idx="4406">
                  <c:v>0.64967187500000001</c:v>
                </c:pt>
                <c:pt idx="4407">
                  <c:v>0.64967612268518515</c:v>
                </c:pt>
                <c:pt idx="4408">
                  <c:v>0.64968053240740742</c:v>
                </c:pt>
                <c:pt idx="4409">
                  <c:v>0.64968480324074074</c:v>
                </c:pt>
                <c:pt idx="4410">
                  <c:v>0.64968901620370367</c:v>
                </c:pt>
                <c:pt idx="4411">
                  <c:v>0.649692974537037</c:v>
                </c:pt>
                <c:pt idx="4412">
                  <c:v>0.64969707175925928</c:v>
                </c:pt>
                <c:pt idx="4413">
                  <c:v>0.64970120370370366</c:v>
                </c:pt>
                <c:pt idx="4414">
                  <c:v>0.64970552083333333</c:v>
                </c:pt>
                <c:pt idx="4415">
                  <c:v>0.64970975694444444</c:v>
                </c:pt>
                <c:pt idx="4416">
                  <c:v>0.64971407407407411</c:v>
                </c:pt>
                <c:pt idx="4417">
                  <c:v>0.64972024305555554</c:v>
                </c:pt>
                <c:pt idx="4418">
                  <c:v>0.64972464120370377</c:v>
                </c:pt>
                <c:pt idx="4419">
                  <c:v>0.64972910879629631</c:v>
                </c:pt>
                <c:pt idx="4420">
                  <c:v>0.64973333333333338</c:v>
                </c:pt>
                <c:pt idx="4421">
                  <c:v>0.64973762731481488</c:v>
                </c:pt>
                <c:pt idx="4422">
                  <c:v>0.64974208333333328</c:v>
                </c:pt>
                <c:pt idx="4423">
                  <c:v>0.64974634259259256</c:v>
                </c:pt>
                <c:pt idx="4424">
                  <c:v>0.64975030092592589</c:v>
                </c:pt>
                <c:pt idx="4425">
                  <c:v>0.64975431712962961</c:v>
                </c:pt>
                <c:pt idx="4426">
                  <c:v>0.64975841435185189</c:v>
                </c:pt>
                <c:pt idx="4427">
                  <c:v>0.64976253472222223</c:v>
                </c:pt>
                <c:pt idx="4428">
                  <c:v>0.64976671296296296</c:v>
                </c:pt>
                <c:pt idx="4429">
                  <c:v>0.64977123842592588</c:v>
                </c:pt>
                <c:pt idx="4430">
                  <c:v>0.64977570601851853</c:v>
                </c:pt>
                <c:pt idx="4431">
                  <c:v>0.64977995370370367</c:v>
                </c:pt>
                <c:pt idx="4432">
                  <c:v>0.64978423611111114</c:v>
                </c:pt>
                <c:pt idx="4433">
                  <c:v>0.64978863425925926</c:v>
                </c:pt>
                <c:pt idx="4434">
                  <c:v>0.64979307870370373</c:v>
                </c:pt>
                <c:pt idx="4435">
                  <c:v>0.64979729166666667</c:v>
                </c:pt>
                <c:pt idx="4436">
                  <c:v>0.64980158564814816</c:v>
                </c:pt>
                <c:pt idx="4437">
                  <c:v>0.64980604166666667</c:v>
                </c:pt>
                <c:pt idx="4438">
                  <c:v>0.64981045138888882</c:v>
                </c:pt>
                <c:pt idx="4439">
                  <c:v>0.64981614583333336</c:v>
                </c:pt>
                <c:pt idx="4440">
                  <c:v>0.64982011574074072</c:v>
                </c:pt>
                <c:pt idx="4441">
                  <c:v>0.64982416666666665</c:v>
                </c:pt>
                <c:pt idx="4442">
                  <c:v>0.64982825231481478</c:v>
                </c:pt>
                <c:pt idx="4443">
                  <c:v>0.64983234953703706</c:v>
                </c:pt>
                <c:pt idx="4444">
                  <c:v>0.6498363425925926</c:v>
                </c:pt>
                <c:pt idx="4445">
                  <c:v>0.64984049768518515</c:v>
                </c:pt>
                <c:pt idx="4446">
                  <c:v>0.64984454861111118</c:v>
                </c:pt>
                <c:pt idx="4447">
                  <c:v>0.64984863425925921</c:v>
                </c:pt>
                <c:pt idx="4448">
                  <c:v>0.64985262731481475</c:v>
                </c:pt>
                <c:pt idx="4449">
                  <c:v>0.64985711805555557</c:v>
                </c:pt>
                <c:pt idx="4450">
                  <c:v>0.64986131944444447</c:v>
                </c:pt>
                <c:pt idx="4451">
                  <c:v>0.64986586805555557</c:v>
                </c:pt>
                <c:pt idx="4452">
                  <c:v>0.64987006944444448</c:v>
                </c:pt>
                <c:pt idx="4453">
                  <c:v>0.64987460648148143</c:v>
                </c:pt>
                <c:pt idx="4454">
                  <c:v>0.64987880787037033</c:v>
                </c:pt>
                <c:pt idx="4455">
                  <c:v>0.64988320601851857</c:v>
                </c:pt>
                <c:pt idx="4456">
                  <c:v>0.64988751157407409</c:v>
                </c:pt>
                <c:pt idx="4457">
                  <c:v>0.64989214120370364</c:v>
                </c:pt>
                <c:pt idx="4458">
                  <c:v>0.64989633101851851</c:v>
                </c:pt>
                <c:pt idx="4459">
                  <c:v>0.64990086805555558</c:v>
                </c:pt>
                <c:pt idx="4460">
                  <c:v>0.64990515046296293</c:v>
                </c:pt>
                <c:pt idx="4461">
                  <c:v>0.64991118055555552</c:v>
                </c:pt>
                <c:pt idx="4462">
                  <c:v>0.64991534722222222</c:v>
                </c:pt>
                <c:pt idx="4463">
                  <c:v>0.64991946759259256</c:v>
                </c:pt>
                <c:pt idx="4464">
                  <c:v>0.64992349537037042</c:v>
                </c:pt>
                <c:pt idx="4465">
                  <c:v>0.64992758101851855</c:v>
                </c:pt>
                <c:pt idx="4466">
                  <c:v>0.64993202546296291</c:v>
                </c:pt>
                <c:pt idx="4467">
                  <c:v>0.64993635416666662</c:v>
                </c:pt>
                <c:pt idx="4468">
                  <c:v>0.64994056712962966</c:v>
                </c:pt>
                <c:pt idx="4469">
                  <c:v>0.64994491898148155</c:v>
                </c:pt>
                <c:pt idx="4470">
                  <c:v>0.64994937499999994</c:v>
                </c:pt>
                <c:pt idx="4471">
                  <c:v>0.64995375</c:v>
                </c:pt>
                <c:pt idx="4472">
                  <c:v>0.64995812500000005</c:v>
                </c:pt>
                <c:pt idx="4473">
                  <c:v>0.64996246527777779</c:v>
                </c:pt>
                <c:pt idx="4474">
                  <c:v>0.64996679398148149</c:v>
                </c:pt>
                <c:pt idx="4475">
                  <c:v>0.64997109953703702</c:v>
                </c:pt>
                <c:pt idx="4476">
                  <c:v>0.64997509259259256</c:v>
                </c:pt>
                <c:pt idx="4477">
                  <c:v>0.64997935185185185</c:v>
                </c:pt>
                <c:pt idx="4478">
                  <c:v>0.64998332175925932</c:v>
                </c:pt>
                <c:pt idx="4479">
                  <c:v>0.64998754629629629</c:v>
                </c:pt>
                <c:pt idx="4480">
                  <c:v>0.64999170138888884</c:v>
                </c:pt>
                <c:pt idx="4481">
                  <c:v>0.6499963310185185</c:v>
                </c:pt>
                <c:pt idx="4482">
                  <c:v>0.65000050925925923</c:v>
                </c:pt>
                <c:pt idx="4483">
                  <c:v>0.65000697916666661</c:v>
                </c:pt>
                <c:pt idx="4484">
                  <c:v>0.65001128472222225</c:v>
                </c:pt>
                <c:pt idx="4485">
                  <c:v>0.65001570601851855</c:v>
                </c:pt>
                <c:pt idx="4486">
                  <c:v>0.6500201157407407</c:v>
                </c:pt>
                <c:pt idx="4487">
                  <c:v>0.65002480324074075</c:v>
                </c:pt>
                <c:pt idx="4488">
                  <c:v>0.65002915509259263</c:v>
                </c:pt>
                <c:pt idx="4489">
                  <c:v>0.65003376157407411</c:v>
                </c:pt>
                <c:pt idx="4490">
                  <c:v>0.65003781250000003</c:v>
                </c:pt>
                <c:pt idx="4491">
                  <c:v>0.65004214120370374</c:v>
                </c:pt>
                <c:pt idx="4492">
                  <c:v>0.65004614583333331</c:v>
                </c:pt>
                <c:pt idx="4493">
                  <c:v>0.65005025462962962</c:v>
                </c:pt>
                <c:pt idx="4494">
                  <c:v>0.65005439814814814</c:v>
                </c:pt>
                <c:pt idx="4495">
                  <c:v>0.65005854166666666</c:v>
                </c:pt>
                <c:pt idx="4496">
                  <c:v>0.65006265046296297</c:v>
                </c:pt>
                <c:pt idx="4497">
                  <c:v>0.65006679398148148</c:v>
                </c:pt>
                <c:pt idx="4498">
                  <c:v>0.65007099537037039</c:v>
                </c:pt>
                <c:pt idx="4499">
                  <c:v>0.6500751388888889</c:v>
                </c:pt>
                <c:pt idx="4500">
                  <c:v>0.65007918981481483</c:v>
                </c:pt>
                <c:pt idx="4501">
                  <c:v>0.65008384259259266</c:v>
                </c:pt>
                <c:pt idx="4502">
                  <c:v>0.65008833333333327</c:v>
                </c:pt>
                <c:pt idx="4503">
                  <c:v>0.65009276620370371</c:v>
                </c:pt>
                <c:pt idx="4504">
                  <c:v>0.6500971527777778</c:v>
                </c:pt>
                <c:pt idx="4505">
                  <c:v>0.65010374999999998</c:v>
                </c:pt>
                <c:pt idx="4506">
                  <c:v>0.65010804398148148</c:v>
                </c:pt>
                <c:pt idx="4507">
                  <c:v>0.65011270833333334</c:v>
                </c:pt>
                <c:pt idx="4508">
                  <c:v>0.65011718750000003</c:v>
                </c:pt>
                <c:pt idx="4509">
                  <c:v>0.65012160879629632</c:v>
                </c:pt>
                <c:pt idx="4510">
                  <c:v>0.65012596064814809</c:v>
                </c:pt>
                <c:pt idx="4511">
                  <c:v>0.65013043981481478</c:v>
                </c:pt>
                <c:pt idx="4512">
                  <c:v>0.6501348379629629</c:v>
                </c:pt>
                <c:pt idx="4513">
                  <c:v>0.65013898148148141</c:v>
                </c:pt>
                <c:pt idx="4514">
                  <c:v>0.65014315972222225</c:v>
                </c:pt>
                <c:pt idx="4515">
                  <c:v>0.65014741898148143</c:v>
                </c:pt>
                <c:pt idx="4516">
                  <c:v>0.65015170138888889</c:v>
                </c:pt>
                <c:pt idx="4517">
                  <c:v>0.65015619212962961</c:v>
                </c:pt>
                <c:pt idx="4518">
                  <c:v>0.65016069444444446</c:v>
                </c:pt>
                <c:pt idx="4519">
                  <c:v>0.65016534722222219</c:v>
                </c:pt>
                <c:pt idx="4520">
                  <c:v>0.65016993055555561</c:v>
                </c:pt>
                <c:pt idx="4521">
                  <c:v>0.650174386574074</c:v>
                </c:pt>
                <c:pt idx="4522">
                  <c:v>0.65017872685185185</c:v>
                </c:pt>
                <c:pt idx="4523">
                  <c:v>0.65018325231481489</c:v>
                </c:pt>
                <c:pt idx="4524">
                  <c:v>0.65018771990740742</c:v>
                </c:pt>
                <c:pt idx="4525">
                  <c:v>0.6501922916666667</c:v>
                </c:pt>
                <c:pt idx="4526">
                  <c:v>0.65019656250000002</c:v>
                </c:pt>
                <c:pt idx="4527">
                  <c:v>0.65020263888888896</c:v>
                </c:pt>
                <c:pt idx="4528">
                  <c:v>0.65020667824074074</c:v>
                </c:pt>
                <c:pt idx="4529">
                  <c:v>0.65021089120370368</c:v>
                </c:pt>
                <c:pt idx="4530">
                  <c:v>0.650215162037037</c:v>
                </c:pt>
                <c:pt idx="4531">
                  <c:v>0.65021974537037031</c:v>
                </c:pt>
                <c:pt idx="4532">
                  <c:v>0.65022427083333334</c:v>
                </c:pt>
                <c:pt idx="4533">
                  <c:v>0.65022875000000002</c:v>
                </c:pt>
                <c:pt idx="4534">
                  <c:v>0.65023317129629632</c:v>
                </c:pt>
                <c:pt idx="4535">
                  <c:v>0.65023766203703703</c:v>
                </c:pt>
                <c:pt idx="4536">
                  <c:v>0.65024200231481488</c:v>
                </c:pt>
                <c:pt idx="4537">
                  <c:v>0.65024642361111107</c:v>
                </c:pt>
                <c:pt idx="4538">
                  <c:v>0.6502509490740741</c:v>
                </c:pt>
                <c:pt idx="4539">
                  <c:v>0.65025541666666664</c:v>
                </c:pt>
                <c:pt idx="4540">
                  <c:v>0.65025981481481476</c:v>
                </c:pt>
                <c:pt idx="4541">
                  <c:v>0.65026399305555549</c:v>
                </c:pt>
                <c:pt idx="4542">
                  <c:v>0.65026822916666671</c:v>
                </c:pt>
                <c:pt idx="4543">
                  <c:v>0.6502724305555555</c:v>
                </c:pt>
                <c:pt idx="4544">
                  <c:v>0.65027656249999999</c:v>
                </c:pt>
                <c:pt idx="4545">
                  <c:v>0.65028074074074071</c:v>
                </c:pt>
                <c:pt idx="4546">
                  <c:v>0.65028491898148155</c:v>
                </c:pt>
                <c:pt idx="4547">
                  <c:v>0.65028910879629631</c:v>
                </c:pt>
                <c:pt idx="4548">
                  <c:v>0.65029312500000003</c:v>
                </c:pt>
                <c:pt idx="4549">
                  <c:v>0.65029748842592594</c:v>
                </c:pt>
                <c:pt idx="4550">
                  <c:v>0.65030335648148141</c:v>
                </c:pt>
                <c:pt idx="4551">
                  <c:v>0.65030777777777782</c:v>
                </c:pt>
                <c:pt idx="4552">
                  <c:v>0.65031222222222229</c:v>
                </c:pt>
                <c:pt idx="4553">
                  <c:v>0.65031652777777771</c:v>
                </c:pt>
                <c:pt idx="4554">
                  <c:v>0.65032100694444439</c:v>
                </c:pt>
                <c:pt idx="4555">
                  <c:v>0.65032552083333328</c:v>
                </c:pt>
                <c:pt idx="4556">
                  <c:v>0.6503299768518519</c:v>
                </c:pt>
                <c:pt idx="4557">
                  <c:v>0.65033434027777781</c:v>
                </c:pt>
                <c:pt idx="4558">
                  <c:v>0.65033873842592593</c:v>
                </c:pt>
                <c:pt idx="4559">
                  <c:v>0.6503431481481482</c:v>
                </c:pt>
                <c:pt idx="4560">
                  <c:v>0.65034755787037035</c:v>
                </c:pt>
                <c:pt idx="4561">
                  <c:v>0.65035196759259262</c:v>
                </c:pt>
                <c:pt idx="4562">
                  <c:v>0.65035635416666671</c:v>
                </c:pt>
                <c:pt idx="4563">
                  <c:v>0.65036077546296289</c:v>
                </c:pt>
                <c:pt idx="4564">
                  <c:v>0.65036484953703699</c:v>
                </c:pt>
                <c:pt idx="4565">
                  <c:v>0.65036884259259253</c:v>
                </c:pt>
                <c:pt idx="4566">
                  <c:v>0.6503730324074074</c:v>
                </c:pt>
                <c:pt idx="4567">
                  <c:v>0.65037717592592592</c:v>
                </c:pt>
                <c:pt idx="4568">
                  <c:v>0.65038158564814819</c:v>
                </c:pt>
                <c:pt idx="4569">
                  <c:v>0.65038581018518515</c:v>
                </c:pt>
                <c:pt idx="4570">
                  <c:v>0.65039035879629636</c:v>
                </c:pt>
                <c:pt idx="4571">
                  <c:v>0.65039488425925929</c:v>
                </c:pt>
                <c:pt idx="4572">
                  <c:v>0.65040107638888889</c:v>
                </c:pt>
                <c:pt idx="4573">
                  <c:v>0.65040537037037038</c:v>
                </c:pt>
                <c:pt idx="4574">
                  <c:v>0.65040976851851851</c:v>
                </c:pt>
                <c:pt idx="4575">
                  <c:v>0.6504140625</c:v>
                </c:pt>
                <c:pt idx="4576">
                  <c:v>0.65041863425925928</c:v>
                </c:pt>
                <c:pt idx="4577">
                  <c:v>0.6504228125</c:v>
                </c:pt>
                <c:pt idx="4578">
                  <c:v>0.65042701388888891</c:v>
                </c:pt>
                <c:pt idx="4579">
                  <c:v>0.6504309953703703</c:v>
                </c:pt>
                <c:pt idx="4580">
                  <c:v>0.65043524305555556</c:v>
                </c:pt>
                <c:pt idx="4581">
                  <c:v>0.65043925925925927</c:v>
                </c:pt>
                <c:pt idx="4582">
                  <c:v>0.65044373842592595</c:v>
                </c:pt>
                <c:pt idx="4583">
                  <c:v>0.65044826388888888</c:v>
                </c:pt>
                <c:pt idx="4584">
                  <c:v>0.6504527893518518</c:v>
                </c:pt>
                <c:pt idx="4585">
                  <c:v>0.65045697916666667</c:v>
                </c:pt>
                <c:pt idx="4586">
                  <c:v>0.65046134259259258</c:v>
                </c:pt>
                <c:pt idx="4587">
                  <c:v>0.65046562499999994</c:v>
                </c:pt>
                <c:pt idx="4588">
                  <c:v>0.65047030092592595</c:v>
                </c:pt>
                <c:pt idx="4589">
                  <c:v>0.65047467592592589</c:v>
                </c:pt>
                <c:pt idx="4590">
                  <c:v>0.65047923611111114</c:v>
                </c:pt>
                <c:pt idx="4591">
                  <c:v>0.65048351851851849</c:v>
                </c:pt>
                <c:pt idx="4592">
                  <c:v>0.65048797453703699</c:v>
                </c:pt>
                <c:pt idx="4593">
                  <c:v>0.65049197916666668</c:v>
                </c:pt>
                <c:pt idx="4594">
                  <c:v>0.65049788194444447</c:v>
                </c:pt>
                <c:pt idx="4595">
                  <c:v>0.65050193287037039</c:v>
                </c:pt>
                <c:pt idx="4596">
                  <c:v>0.65050613425925929</c:v>
                </c:pt>
                <c:pt idx="4597">
                  <c:v>0.65051018518518522</c:v>
                </c:pt>
                <c:pt idx="4598">
                  <c:v>0.65051431712962959</c:v>
                </c:pt>
                <c:pt idx="4599">
                  <c:v>0.65051832175925928</c:v>
                </c:pt>
                <c:pt idx="4600">
                  <c:v>0.65052263888888884</c:v>
                </c:pt>
                <c:pt idx="4601">
                  <c:v>0.65052677083333332</c:v>
                </c:pt>
                <c:pt idx="4602">
                  <c:v>0.65053115740740741</c:v>
                </c:pt>
                <c:pt idx="4603">
                  <c:v>0.65053548611111112</c:v>
                </c:pt>
                <c:pt idx="4604">
                  <c:v>0.65054000000000001</c:v>
                </c:pt>
                <c:pt idx="4605">
                  <c:v>0.65054436342592592</c:v>
                </c:pt>
                <c:pt idx="4606">
                  <c:v>0.65054885416666663</c:v>
                </c:pt>
                <c:pt idx="4607">
                  <c:v>0.65055305555555554</c:v>
                </c:pt>
                <c:pt idx="4608">
                  <c:v>0.65055769675925923</c:v>
                </c:pt>
                <c:pt idx="4609">
                  <c:v>0.65056190972222228</c:v>
                </c:pt>
                <c:pt idx="4610">
                  <c:v>0.65056645833333338</c:v>
                </c:pt>
                <c:pt idx="4611">
                  <c:v>0.65057069444444438</c:v>
                </c:pt>
                <c:pt idx="4612">
                  <c:v>0.6505753125</c:v>
                </c:pt>
                <c:pt idx="4613">
                  <c:v>0.65057979166666668</c:v>
                </c:pt>
                <c:pt idx="4614">
                  <c:v>0.65058431712962961</c:v>
                </c:pt>
                <c:pt idx="4615">
                  <c:v>0.65058842592592592</c:v>
                </c:pt>
                <c:pt idx="4616">
                  <c:v>0.65059436342592591</c:v>
                </c:pt>
                <c:pt idx="4617">
                  <c:v>0.65059853009259261</c:v>
                </c:pt>
                <c:pt idx="4618">
                  <c:v>0.65060266203703698</c:v>
                </c:pt>
                <c:pt idx="4619">
                  <c:v>0.65060695601851848</c:v>
                </c:pt>
                <c:pt idx="4620">
                  <c:v>0.6506113541666666</c:v>
                </c:pt>
                <c:pt idx="4621">
                  <c:v>0.6506157407407408</c:v>
                </c:pt>
                <c:pt idx="4622">
                  <c:v>0.65062038194444438</c:v>
                </c:pt>
                <c:pt idx="4623">
                  <c:v>0.65062478009259261</c:v>
                </c:pt>
                <c:pt idx="4624">
                  <c:v>0.65062914351851853</c:v>
                </c:pt>
                <c:pt idx="4625">
                  <c:v>0.65063350694444444</c:v>
                </c:pt>
                <c:pt idx="4626">
                  <c:v>0.65063809027777775</c:v>
                </c:pt>
                <c:pt idx="4627">
                  <c:v>0.6506424652777778</c:v>
                </c:pt>
                <c:pt idx="4628">
                  <c:v>0.65064707175925929</c:v>
                </c:pt>
                <c:pt idx="4629">
                  <c:v>0.65065115740740742</c:v>
                </c:pt>
                <c:pt idx="4630">
                  <c:v>0.65065546296296295</c:v>
                </c:pt>
                <c:pt idx="4631">
                  <c:v>0.6506594907407407</c:v>
                </c:pt>
                <c:pt idx="4632">
                  <c:v>0.65066368055555557</c:v>
                </c:pt>
                <c:pt idx="4633">
                  <c:v>0.65066818287037032</c:v>
                </c:pt>
                <c:pt idx="4634">
                  <c:v>0.65067283564814815</c:v>
                </c:pt>
                <c:pt idx="4635">
                  <c:v>0.65067717592592589</c:v>
                </c:pt>
                <c:pt idx="4636">
                  <c:v>0.65068160879629633</c:v>
                </c:pt>
                <c:pt idx="4637">
                  <c:v>0.65068601851851848</c:v>
                </c:pt>
                <c:pt idx="4638">
                  <c:v>0.65069253472222222</c:v>
                </c:pt>
                <c:pt idx="4639">
                  <c:v>0.65069702546296293</c:v>
                </c:pt>
                <c:pt idx="4640">
                  <c:v>0.65070171296296297</c:v>
                </c:pt>
                <c:pt idx="4641">
                  <c:v>0.65070597222222226</c:v>
                </c:pt>
                <c:pt idx="4642">
                  <c:v>0.65071072916666661</c:v>
                </c:pt>
                <c:pt idx="4643">
                  <c:v>0.65071474537037044</c:v>
                </c:pt>
                <c:pt idx="4644">
                  <c:v>0.65071909722222221</c:v>
                </c:pt>
                <c:pt idx="4645">
                  <c:v>0.6507231365740741</c:v>
                </c:pt>
                <c:pt idx="4646">
                  <c:v>0.65072733796296289</c:v>
                </c:pt>
                <c:pt idx="4647">
                  <c:v>0.65073152777777776</c:v>
                </c:pt>
                <c:pt idx="4648">
                  <c:v>0.65073572916666667</c:v>
                </c:pt>
                <c:pt idx="4649">
                  <c:v>0.65073979166666673</c:v>
                </c:pt>
                <c:pt idx="4650">
                  <c:v>0.65074398148148149</c:v>
                </c:pt>
                <c:pt idx="4651">
                  <c:v>0.6507482175925926</c:v>
                </c:pt>
                <c:pt idx="4652">
                  <c:v>0.65075239583333333</c:v>
                </c:pt>
                <c:pt idx="4653">
                  <c:v>0.65075677083333339</c:v>
                </c:pt>
                <c:pt idx="4654">
                  <c:v>0.65076128472222228</c:v>
                </c:pt>
                <c:pt idx="4655">
                  <c:v>0.65076585648148144</c:v>
                </c:pt>
                <c:pt idx="4656">
                  <c:v>0.65077031250000006</c:v>
                </c:pt>
                <c:pt idx="4657">
                  <c:v>0.6507746527777778</c:v>
                </c:pt>
                <c:pt idx="4658">
                  <c:v>0.65077906249999995</c:v>
                </c:pt>
                <c:pt idx="4659">
                  <c:v>0.65078369212962961</c:v>
                </c:pt>
                <c:pt idx="4660">
                  <c:v>0.65079005787037036</c:v>
                </c:pt>
                <c:pt idx="4661">
                  <c:v>0.65079453703703705</c:v>
                </c:pt>
                <c:pt idx="4662">
                  <c:v>0.65079920138888891</c:v>
                </c:pt>
                <c:pt idx="4663">
                  <c:v>0.65080358796296289</c:v>
                </c:pt>
                <c:pt idx="4664">
                  <c:v>0.65080811342592593</c:v>
                </c:pt>
                <c:pt idx="4665">
                  <c:v>0.6508125578703704</c:v>
                </c:pt>
                <c:pt idx="4666">
                  <c:v>0.65081679398148151</c:v>
                </c:pt>
                <c:pt idx="4667">
                  <c:v>0.65082087962962965</c:v>
                </c:pt>
                <c:pt idx="4668">
                  <c:v>0.65082509259259258</c:v>
                </c:pt>
                <c:pt idx="4669">
                  <c:v>0.65082934027777772</c:v>
                </c:pt>
                <c:pt idx="4670">
                  <c:v>0.65083381944444441</c:v>
                </c:pt>
                <c:pt idx="4671">
                  <c:v>0.65083827546296302</c:v>
                </c:pt>
                <c:pt idx="4672">
                  <c:v>0.65084274305555556</c:v>
                </c:pt>
                <c:pt idx="4673">
                  <c:v>0.65084732638888887</c:v>
                </c:pt>
                <c:pt idx="4674">
                  <c:v>0.65085194444444439</c:v>
                </c:pt>
                <c:pt idx="4675">
                  <c:v>0.65085623842592588</c:v>
                </c:pt>
                <c:pt idx="4676">
                  <c:v>0.65086092592592593</c:v>
                </c:pt>
                <c:pt idx="4677">
                  <c:v>0.65086527777777781</c:v>
                </c:pt>
                <c:pt idx="4678">
                  <c:v>0.65086988425925929</c:v>
                </c:pt>
                <c:pt idx="4679">
                  <c:v>0.65087415509259261</c:v>
                </c:pt>
                <c:pt idx="4680">
                  <c:v>0.65087842592592593</c:v>
                </c:pt>
                <c:pt idx="4681">
                  <c:v>0.65088251157407406</c:v>
                </c:pt>
                <c:pt idx="4682">
                  <c:v>0.65088687499999998</c:v>
                </c:pt>
                <c:pt idx="4683">
                  <c:v>0.65089282407407401</c:v>
                </c:pt>
                <c:pt idx="4684">
                  <c:v>0.65089721064814821</c:v>
                </c:pt>
                <c:pt idx="4685">
                  <c:v>0.65090179398148151</c:v>
                </c:pt>
                <c:pt idx="4686">
                  <c:v>0.65090604166666666</c:v>
                </c:pt>
                <c:pt idx="4687">
                  <c:v>0.65091067129629632</c:v>
                </c:pt>
                <c:pt idx="4688">
                  <c:v>0.65091501157407405</c:v>
                </c:pt>
                <c:pt idx="4689">
                  <c:v>0.65091942129629632</c:v>
                </c:pt>
                <c:pt idx="4690">
                  <c:v>0.6509237731481482</c:v>
                </c:pt>
                <c:pt idx="4691">
                  <c:v>0.65092829861111112</c:v>
                </c:pt>
                <c:pt idx="4692">
                  <c:v>0.65093307870370365</c:v>
                </c:pt>
                <c:pt idx="4693">
                  <c:v>0.65093765046296304</c:v>
                </c:pt>
                <c:pt idx="4694">
                  <c:v>0.65094181712962962</c:v>
                </c:pt>
                <c:pt idx="4695">
                  <c:v>0.65094607638888891</c:v>
                </c:pt>
                <c:pt idx="4696">
                  <c:v>0.65095030092592598</c:v>
                </c:pt>
                <c:pt idx="4697">
                  <c:v>0.65095518518518525</c:v>
                </c:pt>
                <c:pt idx="4698">
                  <c:v>0.65095958333333337</c:v>
                </c:pt>
                <c:pt idx="4699">
                  <c:v>0.6509638888888889</c:v>
                </c:pt>
                <c:pt idx="4700">
                  <c:v>0.65096820601851857</c:v>
                </c:pt>
                <c:pt idx="4701">
                  <c:v>0.65097243055555554</c:v>
                </c:pt>
                <c:pt idx="4702">
                  <c:v>0.65097668981481482</c:v>
                </c:pt>
              </c:numCache>
            </c:numRef>
          </c:xVal>
          <c:yVal>
            <c:numRef>
              <c:f>'2015_10_28-15_09_51'!$B$2:$B$4711</c:f>
              <c:numCache>
                <c:formatCode>General</c:formatCode>
                <c:ptCount val="4710"/>
                <c:pt idx="0">
                  <c:v>46.32</c:v>
                </c:pt>
                <c:pt idx="1">
                  <c:v>46.32</c:v>
                </c:pt>
                <c:pt idx="2">
                  <c:v>46.32</c:v>
                </c:pt>
                <c:pt idx="3">
                  <c:v>46.32</c:v>
                </c:pt>
                <c:pt idx="4">
                  <c:v>46.31</c:v>
                </c:pt>
                <c:pt idx="5">
                  <c:v>46.31</c:v>
                </c:pt>
                <c:pt idx="6">
                  <c:v>46.31</c:v>
                </c:pt>
                <c:pt idx="7">
                  <c:v>46.3</c:v>
                </c:pt>
                <c:pt idx="8">
                  <c:v>46.3</c:v>
                </c:pt>
                <c:pt idx="9">
                  <c:v>46.3</c:v>
                </c:pt>
                <c:pt idx="10">
                  <c:v>46.3</c:v>
                </c:pt>
                <c:pt idx="11">
                  <c:v>46.3</c:v>
                </c:pt>
                <c:pt idx="12">
                  <c:v>46.29</c:v>
                </c:pt>
                <c:pt idx="13">
                  <c:v>46.29</c:v>
                </c:pt>
                <c:pt idx="14">
                  <c:v>46.28</c:v>
                </c:pt>
                <c:pt idx="15">
                  <c:v>46.28</c:v>
                </c:pt>
                <c:pt idx="16">
                  <c:v>46.28</c:v>
                </c:pt>
                <c:pt idx="17">
                  <c:v>46.28</c:v>
                </c:pt>
                <c:pt idx="18">
                  <c:v>46.27</c:v>
                </c:pt>
                <c:pt idx="19">
                  <c:v>46.27</c:v>
                </c:pt>
                <c:pt idx="20">
                  <c:v>46.27</c:v>
                </c:pt>
                <c:pt idx="21">
                  <c:v>46.26</c:v>
                </c:pt>
                <c:pt idx="22">
                  <c:v>46.26</c:v>
                </c:pt>
                <c:pt idx="23">
                  <c:v>46.26</c:v>
                </c:pt>
                <c:pt idx="24">
                  <c:v>46.26</c:v>
                </c:pt>
                <c:pt idx="25">
                  <c:v>46.26</c:v>
                </c:pt>
                <c:pt idx="26">
                  <c:v>46.26</c:v>
                </c:pt>
                <c:pt idx="27">
                  <c:v>46.25</c:v>
                </c:pt>
                <c:pt idx="28">
                  <c:v>46.25</c:v>
                </c:pt>
                <c:pt idx="29">
                  <c:v>46.24</c:v>
                </c:pt>
                <c:pt idx="30">
                  <c:v>46.23</c:v>
                </c:pt>
                <c:pt idx="31">
                  <c:v>46.22</c:v>
                </c:pt>
                <c:pt idx="32">
                  <c:v>46.22</c:v>
                </c:pt>
                <c:pt idx="33">
                  <c:v>46.22</c:v>
                </c:pt>
                <c:pt idx="34">
                  <c:v>46.22</c:v>
                </c:pt>
                <c:pt idx="35">
                  <c:v>46.22</c:v>
                </c:pt>
                <c:pt idx="36">
                  <c:v>46.22</c:v>
                </c:pt>
                <c:pt idx="37">
                  <c:v>46.22</c:v>
                </c:pt>
                <c:pt idx="38">
                  <c:v>46.22</c:v>
                </c:pt>
                <c:pt idx="39">
                  <c:v>46.21</c:v>
                </c:pt>
                <c:pt idx="40">
                  <c:v>46.21</c:v>
                </c:pt>
                <c:pt idx="41">
                  <c:v>46.21</c:v>
                </c:pt>
                <c:pt idx="42">
                  <c:v>46.2</c:v>
                </c:pt>
                <c:pt idx="43">
                  <c:v>46.19</c:v>
                </c:pt>
                <c:pt idx="44">
                  <c:v>46.19</c:v>
                </c:pt>
                <c:pt idx="45">
                  <c:v>46.18</c:v>
                </c:pt>
                <c:pt idx="46">
                  <c:v>46.17</c:v>
                </c:pt>
                <c:pt idx="47">
                  <c:v>46.17</c:v>
                </c:pt>
                <c:pt idx="48">
                  <c:v>46.16</c:v>
                </c:pt>
                <c:pt idx="49">
                  <c:v>46.16</c:v>
                </c:pt>
                <c:pt idx="50">
                  <c:v>46.15</c:v>
                </c:pt>
                <c:pt idx="51">
                  <c:v>46.15</c:v>
                </c:pt>
                <c:pt idx="52">
                  <c:v>46.14</c:v>
                </c:pt>
                <c:pt idx="53">
                  <c:v>46.13</c:v>
                </c:pt>
                <c:pt idx="54">
                  <c:v>46.12</c:v>
                </c:pt>
                <c:pt idx="55">
                  <c:v>46.12</c:v>
                </c:pt>
                <c:pt idx="56">
                  <c:v>46.11</c:v>
                </c:pt>
                <c:pt idx="57">
                  <c:v>46.11</c:v>
                </c:pt>
                <c:pt idx="58">
                  <c:v>46.1</c:v>
                </c:pt>
                <c:pt idx="59">
                  <c:v>46.1</c:v>
                </c:pt>
                <c:pt idx="60">
                  <c:v>46.09</c:v>
                </c:pt>
                <c:pt idx="61">
                  <c:v>46.09</c:v>
                </c:pt>
                <c:pt idx="62">
                  <c:v>46.08</c:v>
                </c:pt>
                <c:pt idx="63">
                  <c:v>46.08</c:v>
                </c:pt>
                <c:pt idx="64">
                  <c:v>46.08</c:v>
                </c:pt>
                <c:pt idx="65">
                  <c:v>46.07</c:v>
                </c:pt>
                <c:pt idx="66">
                  <c:v>46.06</c:v>
                </c:pt>
                <c:pt idx="67">
                  <c:v>46.05</c:v>
                </c:pt>
                <c:pt idx="68">
                  <c:v>46.04</c:v>
                </c:pt>
                <c:pt idx="69">
                  <c:v>46.04</c:v>
                </c:pt>
                <c:pt idx="70">
                  <c:v>46.04</c:v>
                </c:pt>
                <c:pt idx="71">
                  <c:v>46.03</c:v>
                </c:pt>
                <c:pt idx="72">
                  <c:v>46.03</c:v>
                </c:pt>
                <c:pt idx="73">
                  <c:v>46.03</c:v>
                </c:pt>
                <c:pt idx="74">
                  <c:v>46.03</c:v>
                </c:pt>
                <c:pt idx="75">
                  <c:v>46.04</c:v>
                </c:pt>
                <c:pt idx="76">
                  <c:v>46.05</c:v>
                </c:pt>
                <c:pt idx="77">
                  <c:v>46.07</c:v>
                </c:pt>
                <c:pt idx="78">
                  <c:v>46.08</c:v>
                </c:pt>
                <c:pt idx="79">
                  <c:v>46.1</c:v>
                </c:pt>
                <c:pt idx="80">
                  <c:v>46.13</c:v>
                </c:pt>
                <c:pt idx="81">
                  <c:v>46.15</c:v>
                </c:pt>
                <c:pt idx="82">
                  <c:v>46.18</c:v>
                </c:pt>
                <c:pt idx="83">
                  <c:v>46.21</c:v>
                </c:pt>
                <c:pt idx="84">
                  <c:v>46.24</c:v>
                </c:pt>
                <c:pt idx="85">
                  <c:v>46.27</c:v>
                </c:pt>
                <c:pt idx="86">
                  <c:v>46.3</c:v>
                </c:pt>
                <c:pt idx="87">
                  <c:v>46.34</c:v>
                </c:pt>
                <c:pt idx="88">
                  <c:v>46.36</c:v>
                </c:pt>
                <c:pt idx="89">
                  <c:v>46.37</c:v>
                </c:pt>
                <c:pt idx="90">
                  <c:v>46.39</c:v>
                </c:pt>
                <c:pt idx="91">
                  <c:v>46.41</c:v>
                </c:pt>
                <c:pt idx="92">
                  <c:v>46.45</c:v>
                </c:pt>
                <c:pt idx="93">
                  <c:v>46.5</c:v>
                </c:pt>
                <c:pt idx="94">
                  <c:v>46.56</c:v>
                </c:pt>
                <c:pt idx="95">
                  <c:v>46.64</c:v>
                </c:pt>
                <c:pt idx="96">
                  <c:v>46.73</c:v>
                </c:pt>
                <c:pt idx="97">
                  <c:v>46.82</c:v>
                </c:pt>
                <c:pt idx="98">
                  <c:v>46.89</c:v>
                </c:pt>
                <c:pt idx="99">
                  <c:v>46.97</c:v>
                </c:pt>
                <c:pt idx="100">
                  <c:v>47.04</c:v>
                </c:pt>
                <c:pt idx="101">
                  <c:v>47.11</c:v>
                </c:pt>
                <c:pt idx="102">
                  <c:v>47.19</c:v>
                </c:pt>
                <c:pt idx="103">
                  <c:v>47.28</c:v>
                </c:pt>
                <c:pt idx="104">
                  <c:v>47.36</c:v>
                </c:pt>
                <c:pt idx="105">
                  <c:v>47.44</c:v>
                </c:pt>
                <c:pt idx="106">
                  <c:v>47.51</c:v>
                </c:pt>
                <c:pt idx="107">
                  <c:v>47.59</c:v>
                </c:pt>
                <c:pt idx="108">
                  <c:v>47.67</c:v>
                </c:pt>
                <c:pt idx="109">
                  <c:v>47.77</c:v>
                </c:pt>
                <c:pt idx="110">
                  <c:v>47.87</c:v>
                </c:pt>
                <c:pt idx="111">
                  <c:v>47.99</c:v>
                </c:pt>
                <c:pt idx="112">
                  <c:v>48.1</c:v>
                </c:pt>
                <c:pt idx="113">
                  <c:v>48.23</c:v>
                </c:pt>
                <c:pt idx="114">
                  <c:v>48.35</c:v>
                </c:pt>
                <c:pt idx="115">
                  <c:v>48.47</c:v>
                </c:pt>
                <c:pt idx="116">
                  <c:v>48.55</c:v>
                </c:pt>
                <c:pt idx="117">
                  <c:v>48.66</c:v>
                </c:pt>
                <c:pt idx="118">
                  <c:v>48.77</c:v>
                </c:pt>
                <c:pt idx="119">
                  <c:v>48.88</c:v>
                </c:pt>
                <c:pt idx="120">
                  <c:v>48.99</c:v>
                </c:pt>
                <c:pt idx="121">
                  <c:v>49.14</c:v>
                </c:pt>
                <c:pt idx="122">
                  <c:v>49.27</c:v>
                </c:pt>
                <c:pt idx="123">
                  <c:v>49.39</c:v>
                </c:pt>
                <c:pt idx="124">
                  <c:v>49.51</c:v>
                </c:pt>
                <c:pt idx="125">
                  <c:v>49.62</c:v>
                </c:pt>
                <c:pt idx="126">
                  <c:v>49.74</c:v>
                </c:pt>
                <c:pt idx="127">
                  <c:v>49.84</c:v>
                </c:pt>
                <c:pt idx="128">
                  <c:v>49.96</c:v>
                </c:pt>
                <c:pt idx="129">
                  <c:v>50.11</c:v>
                </c:pt>
                <c:pt idx="130">
                  <c:v>50.25</c:v>
                </c:pt>
                <c:pt idx="131">
                  <c:v>50.37</c:v>
                </c:pt>
                <c:pt idx="132">
                  <c:v>50.46</c:v>
                </c:pt>
                <c:pt idx="133">
                  <c:v>50.6</c:v>
                </c:pt>
                <c:pt idx="134">
                  <c:v>50.74</c:v>
                </c:pt>
                <c:pt idx="135">
                  <c:v>50.88</c:v>
                </c:pt>
                <c:pt idx="136">
                  <c:v>51.04</c:v>
                </c:pt>
                <c:pt idx="137">
                  <c:v>51.24</c:v>
                </c:pt>
                <c:pt idx="138">
                  <c:v>51.39</c:v>
                </c:pt>
                <c:pt idx="139">
                  <c:v>51.51</c:v>
                </c:pt>
                <c:pt idx="140">
                  <c:v>51.65</c:v>
                </c:pt>
                <c:pt idx="141">
                  <c:v>51.79</c:v>
                </c:pt>
                <c:pt idx="142">
                  <c:v>51.93</c:v>
                </c:pt>
                <c:pt idx="143">
                  <c:v>52.07</c:v>
                </c:pt>
                <c:pt idx="144">
                  <c:v>52.24</c:v>
                </c:pt>
                <c:pt idx="145">
                  <c:v>52.41</c:v>
                </c:pt>
                <c:pt idx="146">
                  <c:v>52.58</c:v>
                </c:pt>
                <c:pt idx="147">
                  <c:v>52.72</c:v>
                </c:pt>
                <c:pt idx="148">
                  <c:v>52.85</c:v>
                </c:pt>
                <c:pt idx="149">
                  <c:v>52.99</c:v>
                </c:pt>
                <c:pt idx="150">
                  <c:v>53.13</c:v>
                </c:pt>
                <c:pt idx="151">
                  <c:v>53.26</c:v>
                </c:pt>
                <c:pt idx="152">
                  <c:v>53.41</c:v>
                </c:pt>
                <c:pt idx="153">
                  <c:v>53.6</c:v>
                </c:pt>
                <c:pt idx="154">
                  <c:v>53.75</c:v>
                </c:pt>
                <c:pt idx="155">
                  <c:v>53.88</c:v>
                </c:pt>
                <c:pt idx="156">
                  <c:v>54.02</c:v>
                </c:pt>
                <c:pt idx="157">
                  <c:v>54.18</c:v>
                </c:pt>
                <c:pt idx="158">
                  <c:v>54.32</c:v>
                </c:pt>
                <c:pt idx="159">
                  <c:v>54.47</c:v>
                </c:pt>
                <c:pt idx="160">
                  <c:v>54.64</c:v>
                </c:pt>
                <c:pt idx="161">
                  <c:v>54.81</c:v>
                </c:pt>
                <c:pt idx="162">
                  <c:v>54.96</c:v>
                </c:pt>
                <c:pt idx="163">
                  <c:v>55.09</c:v>
                </c:pt>
                <c:pt idx="164">
                  <c:v>55.25</c:v>
                </c:pt>
                <c:pt idx="165">
                  <c:v>55.35</c:v>
                </c:pt>
                <c:pt idx="166">
                  <c:v>55.5</c:v>
                </c:pt>
                <c:pt idx="167">
                  <c:v>55.66</c:v>
                </c:pt>
                <c:pt idx="168">
                  <c:v>55.82</c:v>
                </c:pt>
                <c:pt idx="169">
                  <c:v>56</c:v>
                </c:pt>
                <c:pt idx="170">
                  <c:v>56.17</c:v>
                </c:pt>
                <c:pt idx="171">
                  <c:v>56.32</c:v>
                </c:pt>
                <c:pt idx="172">
                  <c:v>56.47</c:v>
                </c:pt>
                <c:pt idx="173">
                  <c:v>56.61</c:v>
                </c:pt>
                <c:pt idx="174">
                  <c:v>56.75</c:v>
                </c:pt>
                <c:pt idx="175">
                  <c:v>56.91</c:v>
                </c:pt>
                <c:pt idx="176">
                  <c:v>57.04</c:v>
                </c:pt>
                <c:pt idx="177">
                  <c:v>57.18</c:v>
                </c:pt>
                <c:pt idx="178">
                  <c:v>57.3</c:v>
                </c:pt>
                <c:pt idx="179">
                  <c:v>57.46</c:v>
                </c:pt>
                <c:pt idx="180">
                  <c:v>57.62</c:v>
                </c:pt>
                <c:pt idx="181">
                  <c:v>57.78</c:v>
                </c:pt>
                <c:pt idx="182">
                  <c:v>57.91</c:v>
                </c:pt>
                <c:pt idx="183">
                  <c:v>58.08</c:v>
                </c:pt>
                <c:pt idx="184">
                  <c:v>58.22</c:v>
                </c:pt>
                <c:pt idx="185">
                  <c:v>58.35</c:v>
                </c:pt>
                <c:pt idx="186">
                  <c:v>58.5</c:v>
                </c:pt>
                <c:pt idx="187">
                  <c:v>58.65</c:v>
                </c:pt>
                <c:pt idx="188">
                  <c:v>58.8</c:v>
                </c:pt>
                <c:pt idx="189">
                  <c:v>58.92</c:v>
                </c:pt>
                <c:pt idx="190">
                  <c:v>59.03</c:v>
                </c:pt>
                <c:pt idx="191">
                  <c:v>59.14</c:v>
                </c:pt>
                <c:pt idx="192">
                  <c:v>59.26</c:v>
                </c:pt>
                <c:pt idx="193">
                  <c:v>59.38</c:v>
                </c:pt>
                <c:pt idx="194">
                  <c:v>59.52</c:v>
                </c:pt>
                <c:pt idx="195">
                  <c:v>59.66</c:v>
                </c:pt>
                <c:pt idx="196">
                  <c:v>59.81</c:v>
                </c:pt>
                <c:pt idx="197">
                  <c:v>59.94</c:v>
                </c:pt>
                <c:pt idx="198">
                  <c:v>60.03</c:v>
                </c:pt>
                <c:pt idx="199">
                  <c:v>60.16</c:v>
                </c:pt>
                <c:pt idx="200">
                  <c:v>60.29</c:v>
                </c:pt>
                <c:pt idx="201">
                  <c:v>60.42</c:v>
                </c:pt>
                <c:pt idx="202">
                  <c:v>60.54</c:v>
                </c:pt>
                <c:pt idx="203">
                  <c:v>60.66</c:v>
                </c:pt>
                <c:pt idx="204">
                  <c:v>60.73</c:v>
                </c:pt>
                <c:pt idx="205">
                  <c:v>60.82</c:v>
                </c:pt>
                <c:pt idx="206">
                  <c:v>60.9</c:v>
                </c:pt>
                <c:pt idx="207">
                  <c:v>61.03</c:v>
                </c:pt>
                <c:pt idx="208">
                  <c:v>61.17</c:v>
                </c:pt>
                <c:pt idx="209">
                  <c:v>61.3</c:v>
                </c:pt>
                <c:pt idx="210">
                  <c:v>61.42</c:v>
                </c:pt>
                <c:pt idx="211">
                  <c:v>61.52</c:v>
                </c:pt>
                <c:pt idx="212">
                  <c:v>61.6</c:v>
                </c:pt>
                <c:pt idx="213">
                  <c:v>61.68</c:v>
                </c:pt>
                <c:pt idx="214">
                  <c:v>61.76</c:v>
                </c:pt>
                <c:pt idx="215">
                  <c:v>61.85</c:v>
                </c:pt>
                <c:pt idx="216">
                  <c:v>61.96</c:v>
                </c:pt>
                <c:pt idx="217">
                  <c:v>62.05</c:v>
                </c:pt>
                <c:pt idx="218">
                  <c:v>62.12</c:v>
                </c:pt>
                <c:pt idx="219">
                  <c:v>62.18</c:v>
                </c:pt>
                <c:pt idx="220">
                  <c:v>62.23</c:v>
                </c:pt>
                <c:pt idx="221">
                  <c:v>62.28</c:v>
                </c:pt>
                <c:pt idx="222">
                  <c:v>62.34</c:v>
                </c:pt>
                <c:pt idx="223">
                  <c:v>62.41</c:v>
                </c:pt>
                <c:pt idx="224">
                  <c:v>62.48</c:v>
                </c:pt>
                <c:pt idx="225">
                  <c:v>62.56</c:v>
                </c:pt>
                <c:pt idx="226">
                  <c:v>62.63</c:v>
                </c:pt>
                <c:pt idx="227">
                  <c:v>62.69</c:v>
                </c:pt>
                <c:pt idx="228">
                  <c:v>62.77</c:v>
                </c:pt>
                <c:pt idx="229">
                  <c:v>62.83</c:v>
                </c:pt>
                <c:pt idx="230">
                  <c:v>62.89</c:v>
                </c:pt>
                <c:pt idx="231">
                  <c:v>62.94</c:v>
                </c:pt>
                <c:pt idx="232">
                  <c:v>62.98</c:v>
                </c:pt>
                <c:pt idx="233">
                  <c:v>63.01</c:v>
                </c:pt>
                <c:pt idx="234">
                  <c:v>63.04</c:v>
                </c:pt>
                <c:pt idx="235">
                  <c:v>63.06</c:v>
                </c:pt>
                <c:pt idx="236">
                  <c:v>63.08</c:v>
                </c:pt>
                <c:pt idx="237">
                  <c:v>63.1</c:v>
                </c:pt>
                <c:pt idx="238">
                  <c:v>63.13</c:v>
                </c:pt>
                <c:pt idx="239">
                  <c:v>63.15</c:v>
                </c:pt>
                <c:pt idx="240">
                  <c:v>63.18</c:v>
                </c:pt>
                <c:pt idx="241">
                  <c:v>63.21</c:v>
                </c:pt>
                <c:pt idx="242">
                  <c:v>63.23</c:v>
                </c:pt>
                <c:pt idx="243">
                  <c:v>63.25</c:v>
                </c:pt>
                <c:pt idx="244">
                  <c:v>63.28</c:v>
                </c:pt>
                <c:pt idx="245">
                  <c:v>63.3</c:v>
                </c:pt>
                <c:pt idx="246">
                  <c:v>63.31</c:v>
                </c:pt>
                <c:pt idx="247">
                  <c:v>63.33</c:v>
                </c:pt>
                <c:pt idx="248">
                  <c:v>63.34</c:v>
                </c:pt>
                <c:pt idx="249">
                  <c:v>63.34</c:v>
                </c:pt>
                <c:pt idx="250">
                  <c:v>63.34</c:v>
                </c:pt>
                <c:pt idx="251">
                  <c:v>63.35</c:v>
                </c:pt>
                <c:pt idx="252">
                  <c:v>63.36</c:v>
                </c:pt>
                <c:pt idx="253">
                  <c:v>63.36</c:v>
                </c:pt>
                <c:pt idx="254">
                  <c:v>63.36</c:v>
                </c:pt>
                <c:pt idx="255">
                  <c:v>63.36</c:v>
                </c:pt>
                <c:pt idx="256">
                  <c:v>63.35</c:v>
                </c:pt>
                <c:pt idx="257">
                  <c:v>63.35</c:v>
                </c:pt>
                <c:pt idx="258">
                  <c:v>63.35</c:v>
                </c:pt>
                <c:pt idx="259">
                  <c:v>63.34</c:v>
                </c:pt>
                <c:pt idx="260">
                  <c:v>63.33</c:v>
                </c:pt>
                <c:pt idx="261">
                  <c:v>63.31</c:v>
                </c:pt>
                <c:pt idx="262">
                  <c:v>63.3</c:v>
                </c:pt>
                <c:pt idx="263">
                  <c:v>63.28</c:v>
                </c:pt>
                <c:pt idx="264">
                  <c:v>63.27</c:v>
                </c:pt>
                <c:pt idx="265">
                  <c:v>63.25</c:v>
                </c:pt>
                <c:pt idx="266">
                  <c:v>63.24</c:v>
                </c:pt>
                <c:pt idx="267">
                  <c:v>63.22</c:v>
                </c:pt>
                <c:pt idx="268">
                  <c:v>63.2</c:v>
                </c:pt>
                <c:pt idx="269">
                  <c:v>63.17</c:v>
                </c:pt>
                <c:pt idx="270">
                  <c:v>63.15</c:v>
                </c:pt>
                <c:pt idx="271">
                  <c:v>63.13</c:v>
                </c:pt>
                <c:pt idx="272">
                  <c:v>63.12</c:v>
                </c:pt>
                <c:pt idx="273">
                  <c:v>63.1</c:v>
                </c:pt>
                <c:pt idx="274">
                  <c:v>63.09</c:v>
                </c:pt>
                <c:pt idx="275">
                  <c:v>63.07</c:v>
                </c:pt>
                <c:pt idx="276">
                  <c:v>63.06</c:v>
                </c:pt>
                <c:pt idx="277">
                  <c:v>63.04</c:v>
                </c:pt>
                <c:pt idx="278">
                  <c:v>63.02</c:v>
                </c:pt>
                <c:pt idx="279">
                  <c:v>63</c:v>
                </c:pt>
                <c:pt idx="280">
                  <c:v>62.98</c:v>
                </c:pt>
                <c:pt idx="281">
                  <c:v>62.95</c:v>
                </c:pt>
                <c:pt idx="282">
                  <c:v>62.92</c:v>
                </c:pt>
                <c:pt idx="283">
                  <c:v>62.89</c:v>
                </c:pt>
                <c:pt idx="284">
                  <c:v>62.85</c:v>
                </c:pt>
                <c:pt idx="285">
                  <c:v>62.81</c:v>
                </c:pt>
                <c:pt idx="286">
                  <c:v>62.78</c:v>
                </c:pt>
                <c:pt idx="287">
                  <c:v>62.75</c:v>
                </c:pt>
                <c:pt idx="288">
                  <c:v>62.7</c:v>
                </c:pt>
                <c:pt idx="289">
                  <c:v>62.67</c:v>
                </c:pt>
                <c:pt idx="290">
                  <c:v>62.64</c:v>
                </c:pt>
                <c:pt idx="291">
                  <c:v>62.59</c:v>
                </c:pt>
                <c:pt idx="292">
                  <c:v>62.55</c:v>
                </c:pt>
                <c:pt idx="293">
                  <c:v>62.51</c:v>
                </c:pt>
                <c:pt idx="294">
                  <c:v>62.47</c:v>
                </c:pt>
                <c:pt idx="295">
                  <c:v>62.43</c:v>
                </c:pt>
                <c:pt idx="296">
                  <c:v>62.38</c:v>
                </c:pt>
                <c:pt idx="297">
                  <c:v>62.33</c:v>
                </c:pt>
                <c:pt idx="298">
                  <c:v>62.3</c:v>
                </c:pt>
                <c:pt idx="299">
                  <c:v>62.27</c:v>
                </c:pt>
                <c:pt idx="300">
                  <c:v>62.25</c:v>
                </c:pt>
                <c:pt idx="301">
                  <c:v>62.25</c:v>
                </c:pt>
                <c:pt idx="302">
                  <c:v>62.24</c:v>
                </c:pt>
                <c:pt idx="303">
                  <c:v>62.23</c:v>
                </c:pt>
                <c:pt idx="304">
                  <c:v>62.21</c:v>
                </c:pt>
                <c:pt idx="305">
                  <c:v>62.18</c:v>
                </c:pt>
                <c:pt idx="306">
                  <c:v>62.15</c:v>
                </c:pt>
                <c:pt idx="307">
                  <c:v>62.12</c:v>
                </c:pt>
                <c:pt idx="308">
                  <c:v>62.08</c:v>
                </c:pt>
                <c:pt idx="309">
                  <c:v>62.05</c:v>
                </c:pt>
                <c:pt idx="310">
                  <c:v>62.02</c:v>
                </c:pt>
                <c:pt idx="311">
                  <c:v>61.98</c:v>
                </c:pt>
                <c:pt idx="312">
                  <c:v>61.94</c:v>
                </c:pt>
                <c:pt idx="313">
                  <c:v>61.9</c:v>
                </c:pt>
                <c:pt idx="314">
                  <c:v>61.86</c:v>
                </c:pt>
                <c:pt idx="315">
                  <c:v>61.81</c:v>
                </c:pt>
                <c:pt idx="316">
                  <c:v>61.78</c:v>
                </c:pt>
                <c:pt idx="317">
                  <c:v>61.74</c:v>
                </c:pt>
                <c:pt idx="318">
                  <c:v>61.71</c:v>
                </c:pt>
                <c:pt idx="319">
                  <c:v>61.68</c:v>
                </c:pt>
                <c:pt idx="320">
                  <c:v>61.66</c:v>
                </c:pt>
                <c:pt idx="321">
                  <c:v>61.62</c:v>
                </c:pt>
                <c:pt idx="322">
                  <c:v>61.59</c:v>
                </c:pt>
                <c:pt idx="323">
                  <c:v>61.55</c:v>
                </c:pt>
                <c:pt idx="324">
                  <c:v>61.51</c:v>
                </c:pt>
                <c:pt idx="325">
                  <c:v>61.47</c:v>
                </c:pt>
                <c:pt idx="326">
                  <c:v>61.42</c:v>
                </c:pt>
                <c:pt idx="327">
                  <c:v>61.37</c:v>
                </c:pt>
                <c:pt idx="328">
                  <c:v>61.32</c:v>
                </c:pt>
                <c:pt idx="329">
                  <c:v>61.28</c:v>
                </c:pt>
                <c:pt idx="330">
                  <c:v>61.23</c:v>
                </c:pt>
                <c:pt idx="331">
                  <c:v>61.18</c:v>
                </c:pt>
                <c:pt idx="332">
                  <c:v>61.13</c:v>
                </c:pt>
                <c:pt idx="333">
                  <c:v>61.07</c:v>
                </c:pt>
                <c:pt idx="334">
                  <c:v>61.02</c:v>
                </c:pt>
                <c:pt idx="335">
                  <c:v>60.97</c:v>
                </c:pt>
                <c:pt idx="336">
                  <c:v>60.93</c:v>
                </c:pt>
                <c:pt idx="337">
                  <c:v>60.89</c:v>
                </c:pt>
                <c:pt idx="338">
                  <c:v>60.85</c:v>
                </c:pt>
                <c:pt idx="339">
                  <c:v>60.82</c:v>
                </c:pt>
                <c:pt idx="340">
                  <c:v>60.79</c:v>
                </c:pt>
                <c:pt idx="341">
                  <c:v>60.77</c:v>
                </c:pt>
                <c:pt idx="342">
                  <c:v>60.75</c:v>
                </c:pt>
                <c:pt idx="343">
                  <c:v>60.73</c:v>
                </c:pt>
                <c:pt idx="344">
                  <c:v>60.72</c:v>
                </c:pt>
                <c:pt idx="345">
                  <c:v>60.71</c:v>
                </c:pt>
                <c:pt idx="346">
                  <c:v>60.69</c:v>
                </c:pt>
                <c:pt idx="347">
                  <c:v>60.68</c:v>
                </c:pt>
                <c:pt idx="348">
                  <c:v>60.65</c:v>
                </c:pt>
                <c:pt idx="349">
                  <c:v>60.62</c:v>
                </c:pt>
                <c:pt idx="350">
                  <c:v>60.58</c:v>
                </c:pt>
                <c:pt idx="351">
                  <c:v>60.55</c:v>
                </c:pt>
                <c:pt idx="352">
                  <c:v>60.5</c:v>
                </c:pt>
                <c:pt idx="353">
                  <c:v>60.46</c:v>
                </c:pt>
                <c:pt idx="354">
                  <c:v>60.41</c:v>
                </c:pt>
                <c:pt idx="355">
                  <c:v>60.37</c:v>
                </c:pt>
                <c:pt idx="356">
                  <c:v>60.32</c:v>
                </c:pt>
                <c:pt idx="357">
                  <c:v>60.28</c:v>
                </c:pt>
                <c:pt idx="358">
                  <c:v>60.23</c:v>
                </c:pt>
                <c:pt idx="359">
                  <c:v>60.2</c:v>
                </c:pt>
                <c:pt idx="360">
                  <c:v>60.15</c:v>
                </c:pt>
                <c:pt idx="361">
                  <c:v>60.12</c:v>
                </c:pt>
                <c:pt idx="362">
                  <c:v>60.08</c:v>
                </c:pt>
                <c:pt idx="363">
                  <c:v>60.06</c:v>
                </c:pt>
                <c:pt idx="364">
                  <c:v>60.03</c:v>
                </c:pt>
                <c:pt idx="365">
                  <c:v>60.02</c:v>
                </c:pt>
                <c:pt idx="366">
                  <c:v>60</c:v>
                </c:pt>
                <c:pt idx="367">
                  <c:v>59.97</c:v>
                </c:pt>
                <c:pt idx="368">
                  <c:v>59.94</c:v>
                </c:pt>
                <c:pt idx="369">
                  <c:v>59.91</c:v>
                </c:pt>
                <c:pt idx="370">
                  <c:v>59.88</c:v>
                </c:pt>
                <c:pt idx="371">
                  <c:v>59.85</c:v>
                </c:pt>
                <c:pt idx="372">
                  <c:v>59.81</c:v>
                </c:pt>
                <c:pt idx="373">
                  <c:v>59.77</c:v>
                </c:pt>
                <c:pt idx="374">
                  <c:v>59.72</c:v>
                </c:pt>
                <c:pt idx="375">
                  <c:v>59.67</c:v>
                </c:pt>
                <c:pt idx="376">
                  <c:v>59.62</c:v>
                </c:pt>
                <c:pt idx="377">
                  <c:v>59.57</c:v>
                </c:pt>
                <c:pt idx="378">
                  <c:v>59.53</c:v>
                </c:pt>
                <c:pt idx="379">
                  <c:v>59.49</c:v>
                </c:pt>
                <c:pt idx="380">
                  <c:v>59.44</c:v>
                </c:pt>
                <c:pt idx="381">
                  <c:v>59.41</c:v>
                </c:pt>
                <c:pt idx="382">
                  <c:v>59.38</c:v>
                </c:pt>
                <c:pt idx="383">
                  <c:v>59.34</c:v>
                </c:pt>
                <c:pt idx="384">
                  <c:v>59.31</c:v>
                </c:pt>
                <c:pt idx="385">
                  <c:v>59.29</c:v>
                </c:pt>
                <c:pt idx="386">
                  <c:v>59.28</c:v>
                </c:pt>
                <c:pt idx="387">
                  <c:v>59.27</c:v>
                </c:pt>
                <c:pt idx="388">
                  <c:v>59.26</c:v>
                </c:pt>
                <c:pt idx="389">
                  <c:v>59.26</c:v>
                </c:pt>
                <c:pt idx="390">
                  <c:v>59.24</c:v>
                </c:pt>
                <c:pt idx="391">
                  <c:v>59.22</c:v>
                </c:pt>
                <c:pt idx="392">
                  <c:v>59.2</c:v>
                </c:pt>
                <c:pt idx="393">
                  <c:v>59.18</c:v>
                </c:pt>
                <c:pt idx="394">
                  <c:v>59.16</c:v>
                </c:pt>
                <c:pt idx="395">
                  <c:v>59.13</c:v>
                </c:pt>
                <c:pt idx="396">
                  <c:v>59.1</c:v>
                </c:pt>
                <c:pt idx="397">
                  <c:v>59.06</c:v>
                </c:pt>
                <c:pt idx="398">
                  <c:v>59.03</c:v>
                </c:pt>
                <c:pt idx="399">
                  <c:v>58.99</c:v>
                </c:pt>
                <c:pt idx="400">
                  <c:v>58.95</c:v>
                </c:pt>
                <c:pt idx="401">
                  <c:v>58.92</c:v>
                </c:pt>
                <c:pt idx="402">
                  <c:v>58.89</c:v>
                </c:pt>
                <c:pt idx="403">
                  <c:v>58.85</c:v>
                </c:pt>
                <c:pt idx="404">
                  <c:v>58.83</c:v>
                </c:pt>
                <c:pt idx="405">
                  <c:v>58.8</c:v>
                </c:pt>
                <c:pt idx="406">
                  <c:v>58.77</c:v>
                </c:pt>
                <c:pt idx="407">
                  <c:v>58.74</c:v>
                </c:pt>
                <c:pt idx="408">
                  <c:v>58.72</c:v>
                </c:pt>
                <c:pt idx="409">
                  <c:v>58.7</c:v>
                </c:pt>
                <c:pt idx="410">
                  <c:v>58.67</c:v>
                </c:pt>
                <c:pt idx="411">
                  <c:v>58.64</c:v>
                </c:pt>
                <c:pt idx="412">
                  <c:v>58.62</c:v>
                </c:pt>
                <c:pt idx="413">
                  <c:v>58.6</c:v>
                </c:pt>
                <c:pt idx="414">
                  <c:v>58.57</c:v>
                </c:pt>
                <c:pt idx="415">
                  <c:v>58.53</c:v>
                </c:pt>
                <c:pt idx="416">
                  <c:v>58.49</c:v>
                </c:pt>
                <c:pt idx="417">
                  <c:v>58.44</c:v>
                </c:pt>
                <c:pt idx="418">
                  <c:v>58.4</c:v>
                </c:pt>
                <c:pt idx="419">
                  <c:v>58.36</c:v>
                </c:pt>
                <c:pt idx="420">
                  <c:v>58.32</c:v>
                </c:pt>
                <c:pt idx="421">
                  <c:v>58.3</c:v>
                </c:pt>
                <c:pt idx="422">
                  <c:v>58.27</c:v>
                </c:pt>
                <c:pt idx="423">
                  <c:v>58.25</c:v>
                </c:pt>
                <c:pt idx="424">
                  <c:v>58.22</c:v>
                </c:pt>
                <c:pt idx="425">
                  <c:v>58.19</c:v>
                </c:pt>
                <c:pt idx="426">
                  <c:v>58.17</c:v>
                </c:pt>
                <c:pt idx="427">
                  <c:v>58.15</c:v>
                </c:pt>
                <c:pt idx="428">
                  <c:v>58.12</c:v>
                </c:pt>
                <c:pt idx="429">
                  <c:v>58.1</c:v>
                </c:pt>
                <c:pt idx="430">
                  <c:v>58.09</c:v>
                </c:pt>
                <c:pt idx="431">
                  <c:v>58.07</c:v>
                </c:pt>
                <c:pt idx="432">
                  <c:v>58.06</c:v>
                </c:pt>
                <c:pt idx="433">
                  <c:v>58.05</c:v>
                </c:pt>
                <c:pt idx="434">
                  <c:v>58.04</c:v>
                </c:pt>
                <c:pt idx="435">
                  <c:v>58.04</c:v>
                </c:pt>
                <c:pt idx="436">
                  <c:v>58.03</c:v>
                </c:pt>
                <c:pt idx="437">
                  <c:v>58.02</c:v>
                </c:pt>
                <c:pt idx="438">
                  <c:v>58</c:v>
                </c:pt>
                <c:pt idx="439">
                  <c:v>57.99</c:v>
                </c:pt>
                <c:pt idx="440">
                  <c:v>57.97</c:v>
                </c:pt>
                <c:pt idx="441">
                  <c:v>57.94</c:v>
                </c:pt>
                <c:pt idx="442">
                  <c:v>57.92</c:v>
                </c:pt>
                <c:pt idx="443">
                  <c:v>57.89</c:v>
                </c:pt>
                <c:pt idx="444">
                  <c:v>57.87</c:v>
                </c:pt>
                <c:pt idx="445">
                  <c:v>57.83</c:v>
                </c:pt>
                <c:pt idx="446">
                  <c:v>57.81</c:v>
                </c:pt>
                <c:pt idx="447">
                  <c:v>57.78</c:v>
                </c:pt>
                <c:pt idx="448">
                  <c:v>57.75</c:v>
                </c:pt>
                <c:pt idx="449">
                  <c:v>57.73</c:v>
                </c:pt>
                <c:pt idx="450">
                  <c:v>57.71</c:v>
                </c:pt>
                <c:pt idx="451">
                  <c:v>57.68</c:v>
                </c:pt>
                <c:pt idx="452">
                  <c:v>57.66</c:v>
                </c:pt>
                <c:pt idx="453">
                  <c:v>57.63</c:v>
                </c:pt>
                <c:pt idx="454">
                  <c:v>57.61</c:v>
                </c:pt>
                <c:pt idx="455">
                  <c:v>57.58</c:v>
                </c:pt>
                <c:pt idx="456">
                  <c:v>57.54</c:v>
                </c:pt>
                <c:pt idx="457">
                  <c:v>57.5</c:v>
                </c:pt>
                <c:pt idx="458">
                  <c:v>57.47</c:v>
                </c:pt>
                <c:pt idx="459">
                  <c:v>57.44</c:v>
                </c:pt>
                <c:pt idx="460">
                  <c:v>57.41</c:v>
                </c:pt>
                <c:pt idx="461">
                  <c:v>57.38</c:v>
                </c:pt>
                <c:pt idx="462">
                  <c:v>57.35</c:v>
                </c:pt>
                <c:pt idx="463">
                  <c:v>57.33</c:v>
                </c:pt>
                <c:pt idx="464">
                  <c:v>57.3</c:v>
                </c:pt>
                <c:pt idx="465">
                  <c:v>57.28</c:v>
                </c:pt>
                <c:pt idx="466">
                  <c:v>57.27</c:v>
                </c:pt>
                <c:pt idx="467">
                  <c:v>57.26</c:v>
                </c:pt>
                <c:pt idx="468">
                  <c:v>57.24</c:v>
                </c:pt>
                <c:pt idx="469">
                  <c:v>57.23</c:v>
                </c:pt>
                <c:pt idx="470">
                  <c:v>57.22</c:v>
                </c:pt>
                <c:pt idx="471">
                  <c:v>57.21</c:v>
                </c:pt>
                <c:pt idx="472">
                  <c:v>57.19</c:v>
                </c:pt>
                <c:pt idx="473">
                  <c:v>57.18</c:v>
                </c:pt>
                <c:pt idx="474">
                  <c:v>57.16</c:v>
                </c:pt>
                <c:pt idx="475">
                  <c:v>57.15</c:v>
                </c:pt>
                <c:pt idx="476">
                  <c:v>57.13</c:v>
                </c:pt>
                <c:pt idx="477">
                  <c:v>57.12</c:v>
                </c:pt>
                <c:pt idx="478">
                  <c:v>57.1</c:v>
                </c:pt>
                <c:pt idx="479">
                  <c:v>57.08</c:v>
                </c:pt>
                <c:pt idx="480">
                  <c:v>57.04</c:v>
                </c:pt>
                <c:pt idx="481">
                  <c:v>57.01</c:v>
                </c:pt>
                <c:pt idx="482">
                  <c:v>56.98</c:v>
                </c:pt>
                <c:pt idx="483">
                  <c:v>56.95</c:v>
                </c:pt>
                <c:pt idx="484">
                  <c:v>56.92</c:v>
                </c:pt>
                <c:pt idx="485">
                  <c:v>56.91</c:v>
                </c:pt>
                <c:pt idx="486">
                  <c:v>56.89</c:v>
                </c:pt>
                <c:pt idx="487">
                  <c:v>56.87</c:v>
                </c:pt>
                <c:pt idx="488">
                  <c:v>56.86</c:v>
                </c:pt>
                <c:pt idx="489">
                  <c:v>56.84</c:v>
                </c:pt>
                <c:pt idx="490">
                  <c:v>56.83</c:v>
                </c:pt>
                <c:pt idx="491">
                  <c:v>56.81</c:v>
                </c:pt>
                <c:pt idx="492">
                  <c:v>56.79</c:v>
                </c:pt>
                <c:pt idx="493">
                  <c:v>56.77</c:v>
                </c:pt>
                <c:pt idx="494">
                  <c:v>56.76</c:v>
                </c:pt>
                <c:pt idx="495">
                  <c:v>56.75</c:v>
                </c:pt>
                <c:pt idx="496">
                  <c:v>56.73</c:v>
                </c:pt>
                <c:pt idx="497">
                  <c:v>56.72</c:v>
                </c:pt>
                <c:pt idx="498">
                  <c:v>56.71</c:v>
                </c:pt>
                <c:pt idx="499">
                  <c:v>56.7</c:v>
                </c:pt>
                <c:pt idx="500">
                  <c:v>56.69</c:v>
                </c:pt>
                <c:pt idx="501">
                  <c:v>56.68</c:v>
                </c:pt>
                <c:pt idx="502">
                  <c:v>56.67</c:v>
                </c:pt>
                <c:pt idx="503">
                  <c:v>56.66</c:v>
                </c:pt>
                <c:pt idx="504">
                  <c:v>56.65</c:v>
                </c:pt>
                <c:pt idx="505">
                  <c:v>56.63</c:v>
                </c:pt>
                <c:pt idx="506">
                  <c:v>56.62</c:v>
                </c:pt>
                <c:pt idx="507">
                  <c:v>56.6</c:v>
                </c:pt>
                <c:pt idx="508">
                  <c:v>56.58</c:v>
                </c:pt>
                <c:pt idx="509">
                  <c:v>56.56</c:v>
                </c:pt>
                <c:pt idx="510">
                  <c:v>56.54</c:v>
                </c:pt>
                <c:pt idx="511">
                  <c:v>56.52</c:v>
                </c:pt>
                <c:pt idx="512">
                  <c:v>56.51</c:v>
                </c:pt>
                <c:pt idx="513">
                  <c:v>56.49</c:v>
                </c:pt>
                <c:pt idx="514">
                  <c:v>56.47</c:v>
                </c:pt>
                <c:pt idx="515">
                  <c:v>56.46</c:v>
                </c:pt>
                <c:pt idx="516">
                  <c:v>56.45</c:v>
                </c:pt>
                <c:pt idx="517">
                  <c:v>56.43</c:v>
                </c:pt>
                <c:pt idx="518">
                  <c:v>56.41</c:v>
                </c:pt>
                <c:pt idx="519">
                  <c:v>56.39</c:v>
                </c:pt>
                <c:pt idx="520">
                  <c:v>56.38</c:v>
                </c:pt>
                <c:pt idx="521">
                  <c:v>56.36</c:v>
                </c:pt>
                <c:pt idx="522">
                  <c:v>56.34</c:v>
                </c:pt>
                <c:pt idx="523">
                  <c:v>56.33</c:v>
                </c:pt>
                <c:pt idx="524">
                  <c:v>56.32</c:v>
                </c:pt>
                <c:pt idx="525">
                  <c:v>56.3</c:v>
                </c:pt>
                <c:pt idx="526">
                  <c:v>56.28</c:v>
                </c:pt>
                <c:pt idx="527">
                  <c:v>56.26</c:v>
                </c:pt>
                <c:pt idx="528">
                  <c:v>56.24</c:v>
                </c:pt>
                <c:pt idx="529">
                  <c:v>56.22</c:v>
                </c:pt>
                <c:pt idx="530">
                  <c:v>56.21</c:v>
                </c:pt>
                <c:pt idx="531">
                  <c:v>56.19</c:v>
                </c:pt>
                <c:pt idx="532">
                  <c:v>56.17</c:v>
                </c:pt>
                <c:pt idx="533">
                  <c:v>56.15</c:v>
                </c:pt>
                <c:pt idx="534">
                  <c:v>56.13</c:v>
                </c:pt>
                <c:pt idx="535">
                  <c:v>56.11</c:v>
                </c:pt>
                <c:pt idx="536">
                  <c:v>56.1</c:v>
                </c:pt>
                <c:pt idx="537">
                  <c:v>56.08</c:v>
                </c:pt>
                <c:pt idx="538">
                  <c:v>56.07</c:v>
                </c:pt>
                <c:pt idx="539">
                  <c:v>56.06</c:v>
                </c:pt>
                <c:pt idx="540">
                  <c:v>56.04</c:v>
                </c:pt>
                <c:pt idx="541">
                  <c:v>56.04</c:v>
                </c:pt>
                <c:pt idx="542">
                  <c:v>56.04</c:v>
                </c:pt>
                <c:pt idx="543">
                  <c:v>56.03</c:v>
                </c:pt>
                <c:pt idx="544">
                  <c:v>56.03</c:v>
                </c:pt>
                <c:pt idx="545">
                  <c:v>56.02</c:v>
                </c:pt>
                <c:pt idx="546">
                  <c:v>56.01</c:v>
                </c:pt>
                <c:pt idx="547">
                  <c:v>56</c:v>
                </c:pt>
                <c:pt idx="548">
                  <c:v>55.99</c:v>
                </c:pt>
                <c:pt idx="549">
                  <c:v>55.97</c:v>
                </c:pt>
                <c:pt idx="550">
                  <c:v>55.96</c:v>
                </c:pt>
                <c:pt idx="551">
                  <c:v>55.94</c:v>
                </c:pt>
                <c:pt idx="552">
                  <c:v>55.92</c:v>
                </c:pt>
                <c:pt idx="553">
                  <c:v>55.91</c:v>
                </c:pt>
                <c:pt idx="554">
                  <c:v>55.89</c:v>
                </c:pt>
                <c:pt idx="555">
                  <c:v>55.88</c:v>
                </c:pt>
                <c:pt idx="556">
                  <c:v>55.86</c:v>
                </c:pt>
                <c:pt idx="557">
                  <c:v>55.83</c:v>
                </c:pt>
                <c:pt idx="558">
                  <c:v>55.81</c:v>
                </c:pt>
                <c:pt idx="559">
                  <c:v>55.79</c:v>
                </c:pt>
                <c:pt idx="560">
                  <c:v>55.76</c:v>
                </c:pt>
                <c:pt idx="561">
                  <c:v>55.74</c:v>
                </c:pt>
                <c:pt idx="562">
                  <c:v>55.73</c:v>
                </c:pt>
                <c:pt idx="563">
                  <c:v>55.71</c:v>
                </c:pt>
                <c:pt idx="564">
                  <c:v>55.69</c:v>
                </c:pt>
                <c:pt idx="565">
                  <c:v>55.67</c:v>
                </c:pt>
                <c:pt idx="566">
                  <c:v>55.65</c:v>
                </c:pt>
                <c:pt idx="567">
                  <c:v>55.63</c:v>
                </c:pt>
                <c:pt idx="568">
                  <c:v>55.62</c:v>
                </c:pt>
                <c:pt idx="569">
                  <c:v>55.6</c:v>
                </c:pt>
                <c:pt idx="570">
                  <c:v>55.58</c:v>
                </c:pt>
                <c:pt idx="571">
                  <c:v>55.56</c:v>
                </c:pt>
                <c:pt idx="572">
                  <c:v>55.54</c:v>
                </c:pt>
                <c:pt idx="573">
                  <c:v>55.52</c:v>
                </c:pt>
                <c:pt idx="574">
                  <c:v>55.5</c:v>
                </c:pt>
                <c:pt idx="575">
                  <c:v>55.48</c:v>
                </c:pt>
                <c:pt idx="576">
                  <c:v>55.47</c:v>
                </c:pt>
                <c:pt idx="577">
                  <c:v>55.46</c:v>
                </c:pt>
                <c:pt idx="578">
                  <c:v>55.45</c:v>
                </c:pt>
                <c:pt idx="579">
                  <c:v>55.44</c:v>
                </c:pt>
                <c:pt idx="580">
                  <c:v>55.42</c:v>
                </c:pt>
                <c:pt idx="581">
                  <c:v>55.4</c:v>
                </c:pt>
                <c:pt idx="582">
                  <c:v>55.38</c:v>
                </c:pt>
                <c:pt idx="583">
                  <c:v>55.35</c:v>
                </c:pt>
                <c:pt idx="584">
                  <c:v>55.33</c:v>
                </c:pt>
                <c:pt idx="585">
                  <c:v>55.31</c:v>
                </c:pt>
                <c:pt idx="586">
                  <c:v>55.3</c:v>
                </c:pt>
                <c:pt idx="587">
                  <c:v>55.29</c:v>
                </c:pt>
                <c:pt idx="588">
                  <c:v>55.29</c:v>
                </c:pt>
                <c:pt idx="589">
                  <c:v>55.29</c:v>
                </c:pt>
                <c:pt idx="590">
                  <c:v>55.28</c:v>
                </c:pt>
                <c:pt idx="591">
                  <c:v>55.27</c:v>
                </c:pt>
                <c:pt idx="592">
                  <c:v>55.27</c:v>
                </c:pt>
                <c:pt idx="593">
                  <c:v>55.26</c:v>
                </c:pt>
                <c:pt idx="594">
                  <c:v>55.26</c:v>
                </c:pt>
                <c:pt idx="595">
                  <c:v>55.26</c:v>
                </c:pt>
                <c:pt idx="596">
                  <c:v>55.26</c:v>
                </c:pt>
                <c:pt idx="597">
                  <c:v>55.26</c:v>
                </c:pt>
                <c:pt idx="598">
                  <c:v>55.26</c:v>
                </c:pt>
                <c:pt idx="599">
                  <c:v>55.26</c:v>
                </c:pt>
                <c:pt idx="600">
                  <c:v>55.26</c:v>
                </c:pt>
                <c:pt idx="601">
                  <c:v>55.26</c:v>
                </c:pt>
                <c:pt idx="602">
                  <c:v>55.25</c:v>
                </c:pt>
                <c:pt idx="603">
                  <c:v>55.25</c:v>
                </c:pt>
                <c:pt idx="604">
                  <c:v>55.25</c:v>
                </c:pt>
                <c:pt idx="605">
                  <c:v>55.24</c:v>
                </c:pt>
                <c:pt idx="606">
                  <c:v>55.24</c:v>
                </c:pt>
                <c:pt idx="607">
                  <c:v>55.23</c:v>
                </c:pt>
                <c:pt idx="608">
                  <c:v>55.23</c:v>
                </c:pt>
                <c:pt idx="609">
                  <c:v>55.22</c:v>
                </c:pt>
                <c:pt idx="610">
                  <c:v>55.21</c:v>
                </c:pt>
                <c:pt idx="611">
                  <c:v>55.2</c:v>
                </c:pt>
                <c:pt idx="612">
                  <c:v>55.19</c:v>
                </c:pt>
                <c:pt idx="613">
                  <c:v>55.18</c:v>
                </c:pt>
                <c:pt idx="614">
                  <c:v>55.18</c:v>
                </c:pt>
                <c:pt idx="615">
                  <c:v>55.17</c:v>
                </c:pt>
                <c:pt idx="616">
                  <c:v>55.17</c:v>
                </c:pt>
                <c:pt idx="617">
                  <c:v>55.17</c:v>
                </c:pt>
                <c:pt idx="618">
                  <c:v>55.16</c:v>
                </c:pt>
                <c:pt idx="619">
                  <c:v>55.15</c:v>
                </c:pt>
                <c:pt idx="620">
                  <c:v>55.14</c:v>
                </c:pt>
                <c:pt idx="621">
                  <c:v>55.13</c:v>
                </c:pt>
                <c:pt idx="622">
                  <c:v>55.12</c:v>
                </c:pt>
                <c:pt idx="623">
                  <c:v>55.11</c:v>
                </c:pt>
                <c:pt idx="624">
                  <c:v>55.1</c:v>
                </c:pt>
                <c:pt idx="625">
                  <c:v>55.09</c:v>
                </c:pt>
                <c:pt idx="626">
                  <c:v>55.09</c:v>
                </c:pt>
                <c:pt idx="627">
                  <c:v>55.08</c:v>
                </c:pt>
                <c:pt idx="628">
                  <c:v>55.07</c:v>
                </c:pt>
                <c:pt idx="629">
                  <c:v>55.07</c:v>
                </c:pt>
                <c:pt idx="630">
                  <c:v>55.06</c:v>
                </c:pt>
                <c:pt idx="631">
                  <c:v>55.05</c:v>
                </c:pt>
                <c:pt idx="632">
                  <c:v>55.04</c:v>
                </c:pt>
                <c:pt idx="633">
                  <c:v>55.03</c:v>
                </c:pt>
                <c:pt idx="634">
                  <c:v>55.01</c:v>
                </c:pt>
                <c:pt idx="635">
                  <c:v>55</c:v>
                </c:pt>
                <c:pt idx="636">
                  <c:v>54.98</c:v>
                </c:pt>
                <c:pt idx="637">
                  <c:v>54.97</c:v>
                </c:pt>
                <c:pt idx="638">
                  <c:v>54.95</c:v>
                </c:pt>
                <c:pt idx="639">
                  <c:v>54.94</c:v>
                </c:pt>
                <c:pt idx="640">
                  <c:v>54.93</c:v>
                </c:pt>
                <c:pt idx="641">
                  <c:v>54.92</c:v>
                </c:pt>
                <c:pt idx="642">
                  <c:v>54.91</c:v>
                </c:pt>
                <c:pt idx="643">
                  <c:v>54.9</c:v>
                </c:pt>
                <c:pt idx="644">
                  <c:v>54.9</c:v>
                </c:pt>
                <c:pt idx="645">
                  <c:v>54.89</c:v>
                </c:pt>
                <c:pt idx="646">
                  <c:v>54.88</c:v>
                </c:pt>
                <c:pt idx="647">
                  <c:v>54.87</c:v>
                </c:pt>
                <c:pt idx="648">
                  <c:v>54.87</c:v>
                </c:pt>
                <c:pt idx="649">
                  <c:v>54.86</c:v>
                </c:pt>
                <c:pt idx="650">
                  <c:v>54.85</c:v>
                </c:pt>
                <c:pt idx="651">
                  <c:v>54.84</c:v>
                </c:pt>
                <c:pt idx="652">
                  <c:v>54.82</c:v>
                </c:pt>
                <c:pt idx="653">
                  <c:v>54.81</c:v>
                </c:pt>
                <c:pt idx="654">
                  <c:v>54.8</c:v>
                </c:pt>
                <c:pt idx="655">
                  <c:v>54.79</c:v>
                </c:pt>
                <c:pt idx="656">
                  <c:v>54.78</c:v>
                </c:pt>
                <c:pt idx="657">
                  <c:v>54.77</c:v>
                </c:pt>
                <c:pt idx="658">
                  <c:v>54.77</c:v>
                </c:pt>
                <c:pt idx="659">
                  <c:v>54.76</c:v>
                </c:pt>
                <c:pt idx="660">
                  <c:v>54.75</c:v>
                </c:pt>
                <c:pt idx="661">
                  <c:v>54.75</c:v>
                </c:pt>
                <c:pt idx="662">
                  <c:v>54.74</c:v>
                </c:pt>
                <c:pt idx="663">
                  <c:v>54.74</c:v>
                </c:pt>
                <c:pt idx="664">
                  <c:v>54.73</c:v>
                </c:pt>
                <c:pt idx="665">
                  <c:v>54.73</c:v>
                </c:pt>
                <c:pt idx="666">
                  <c:v>54.72</c:v>
                </c:pt>
                <c:pt idx="667">
                  <c:v>54.71</c:v>
                </c:pt>
                <c:pt idx="668">
                  <c:v>54.71</c:v>
                </c:pt>
                <c:pt idx="669">
                  <c:v>54.7</c:v>
                </c:pt>
                <c:pt idx="670">
                  <c:v>54.7</c:v>
                </c:pt>
                <c:pt idx="671">
                  <c:v>54.69</c:v>
                </c:pt>
                <c:pt idx="672">
                  <c:v>54.69</c:v>
                </c:pt>
                <c:pt idx="673">
                  <c:v>54.68</c:v>
                </c:pt>
                <c:pt idx="674">
                  <c:v>54.68</c:v>
                </c:pt>
                <c:pt idx="675">
                  <c:v>54.67</c:v>
                </c:pt>
                <c:pt idx="676">
                  <c:v>54.66</c:v>
                </c:pt>
                <c:pt idx="677">
                  <c:v>54.66</c:v>
                </c:pt>
                <c:pt idx="678">
                  <c:v>54.65</c:v>
                </c:pt>
                <c:pt idx="679">
                  <c:v>54.65</c:v>
                </c:pt>
                <c:pt idx="680">
                  <c:v>54.65</c:v>
                </c:pt>
                <c:pt idx="681">
                  <c:v>54.65</c:v>
                </c:pt>
                <c:pt idx="682">
                  <c:v>54.65</c:v>
                </c:pt>
                <c:pt idx="683">
                  <c:v>54.64</c:v>
                </c:pt>
                <c:pt idx="684">
                  <c:v>54.64</c:v>
                </c:pt>
                <c:pt idx="685">
                  <c:v>54.64</c:v>
                </c:pt>
                <c:pt idx="686">
                  <c:v>54.63</c:v>
                </c:pt>
                <c:pt idx="687">
                  <c:v>54.63</c:v>
                </c:pt>
                <c:pt idx="688">
                  <c:v>54.63</c:v>
                </c:pt>
                <c:pt idx="689">
                  <c:v>54.63</c:v>
                </c:pt>
                <c:pt idx="690">
                  <c:v>54.62</c:v>
                </c:pt>
                <c:pt idx="691">
                  <c:v>54.62</c:v>
                </c:pt>
                <c:pt idx="692">
                  <c:v>54.61</c:v>
                </c:pt>
                <c:pt idx="693">
                  <c:v>54.61</c:v>
                </c:pt>
                <c:pt idx="694">
                  <c:v>54.61</c:v>
                </c:pt>
                <c:pt idx="695">
                  <c:v>54.61</c:v>
                </c:pt>
                <c:pt idx="696">
                  <c:v>54.6</c:v>
                </c:pt>
                <c:pt idx="697">
                  <c:v>54.59</c:v>
                </c:pt>
                <c:pt idx="698">
                  <c:v>54.59</c:v>
                </c:pt>
                <c:pt idx="699">
                  <c:v>54.58</c:v>
                </c:pt>
                <c:pt idx="700">
                  <c:v>54.58</c:v>
                </c:pt>
                <c:pt idx="701">
                  <c:v>54.58</c:v>
                </c:pt>
                <c:pt idx="702">
                  <c:v>54.58</c:v>
                </c:pt>
                <c:pt idx="703">
                  <c:v>54.57</c:v>
                </c:pt>
                <c:pt idx="704">
                  <c:v>54.57</c:v>
                </c:pt>
                <c:pt idx="705">
                  <c:v>54.56</c:v>
                </c:pt>
                <c:pt idx="706">
                  <c:v>54.56</c:v>
                </c:pt>
                <c:pt idx="707">
                  <c:v>54.55</c:v>
                </c:pt>
                <c:pt idx="708">
                  <c:v>54.54</c:v>
                </c:pt>
                <c:pt idx="709">
                  <c:v>54.53</c:v>
                </c:pt>
                <c:pt idx="710">
                  <c:v>54.53</c:v>
                </c:pt>
                <c:pt idx="711">
                  <c:v>54.52</c:v>
                </c:pt>
                <c:pt idx="712">
                  <c:v>54.52</c:v>
                </c:pt>
                <c:pt idx="713">
                  <c:v>54.51</c:v>
                </c:pt>
                <c:pt idx="714">
                  <c:v>54.51</c:v>
                </c:pt>
                <c:pt idx="715">
                  <c:v>54.51</c:v>
                </c:pt>
                <c:pt idx="716">
                  <c:v>54.5</c:v>
                </c:pt>
                <c:pt idx="717">
                  <c:v>54.49</c:v>
                </c:pt>
                <c:pt idx="718">
                  <c:v>54.49</c:v>
                </c:pt>
                <c:pt idx="719">
                  <c:v>54.48</c:v>
                </c:pt>
                <c:pt idx="720">
                  <c:v>54.47</c:v>
                </c:pt>
                <c:pt idx="721">
                  <c:v>54.47</c:v>
                </c:pt>
                <c:pt idx="722">
                  <c:v>54.46</c:v>
                </c:pt>
                <c:pt idx="723">
                  <c:v>54.45</c:v>
                </c:pt>
                <c:pt idx="724">
                  <c:v>54.44</c:v>
                </c:pt>
                <c:pt idx="725">
                  <c:v>54.44</c:v>
                </c:pt>
                <c:pt idx="726">
                  <c:v>54.43</c:v>
                </c:pt>
                <c:pt idx="727">
                  <c:v>54.43</c:v>
                </c:pt>
                <c:pt idx="728">
                  <c:v>54.43</c:v>
                </c:pt>
                <c:pt idx="729">
                  <c:v>54.43</c:v>
                </c:pt>
                <c:pt idx="730">
                  <c:v>54.43</c:v>
                </c:pt>
                <c:pt idx="731">
                  <c:v>54.42</c:v>
                </c:pt>
                <c:pt idx="732">
                  <c:v>54.42</c:v>
                </c:pt>
                <c:pt idx="733">
                  <c:v>54.42</c:v>
                </c:pt>
                <c:pt idx="734">
                  <c:v>54.42</c:v>
                </c:pt>
                <c:pt idx="735">
                  <c:v>54.41</c:v>
                </c:pt>
                <c:pt idx="736">
                  <c:v>54.41</c:v>
                </c:pt>
                <c:pt idx="737">
                  <c:v>54.41</c:v>
                </c:pt>
                <c:pt idx="738">
                  <c:v>54.4</c:v>
                </c:pt>
                <c:pt idx="739">
                  <c:v>54.4</c:v>
                </c:pt>
                <c:pt idx="740">
                  <c:v>54.39</c:v>
                </c:pt>
                <c:pt idx="741">
                  <c:v>54.39</c:v>
                </c:pt>
                <c:pt idx="742">
                  <c:v>54.38</c:v>
                </c:pt>
                <c:pt idx="743">
                  <c:v>54.38</c:v>
                </c:pt>
                <c:pt idx="744">
                  <c:v>54.38</c:v>
                </c:pt>
                <c:pt idx="745">
                  <c:v>54.37</c:v>
                </c:pt>
                <c:pt idx="746">
                  <c:v>54.37</c:v>
                </c:pt>
                <c:pt idx="747">
                  <c:v>54.37</c:v>
                </c:pt>
                <c:pt idx="748">
                  <c:v>54.36</c:v>
                </c:pt>
                <c:pt idx="749">
                  <c:v>54.37</c:v>
                </c:pt>
                <c:pt idx="750">
                  <c:v>54.37</c:v>
                </c:pt>
                <c:pt idx="751">
                  <c:v>54.37</c:v>
                </c:pt>
                <c:pt idx="752">
                  <c:v>54.36</c:v>
                </c:pt>
                <c:pt idx="753">
                  <c:v>54.36</c:v>
                </c:pt>
                <c:pt idx="754">
                  <c:v>54.36</c:v>
                </c:pt>
                <c:pt idx="755">
                  <c:v>54.36</c:v>
                </c:pt>
                <c:pt idx="756">
                  <c:v>54.36</c:v>
                </c:pt>
                <c:pt idx="757">
                  <c:v>54.36</c:v>
                </c:pt>
                <c:pt idx="758">
                  <c:v>54.36</c:v>
                </c:pt>
                <c:pt idx="759">
                  <c:v>54.36</c:v>
                </c:pt>
                <c:pt idx="760">
                  <c:v>54.36</c:v>
                </c:pt>
                <c:pt idx="761">
                  <c:v>54.36</c:v>
                </c:pt>
                <c:pt idx="762">
                  <c:v>54.36</c:v>
                </c:pt>
                <c:pt idx="763">
                  <c:v>54.36</c:v>
                </c:pt>
                <c:pt idx="764">
                  <c:v>54.36</c:v>
                </c:pt>
                <c:pt idx="765">
                  <c:v>54.36</c:v>
                </c:pt>
                <c:pt idx="766">
                  <c:v>54.36</c:v>
                </c:pt>
                <c:pt idx="767">
                  <c:v>54.36</c:v>
                </c:pt>
                <c:pt idx="768">
                  <c:v>54.36</c:v>
                </c:pt>
                <c:pt idx="769">
                  <c:v>54.35</c:v>
                </c:pt>
                <c:pt idx="770">
                  <c:v>54.35</c:v>
                </c:pt>
                <c:pt idx="771">
                  <c:v>54.35</c:v>
                </c:pt>
                <c:pt idx="772">
                  <c:v>54.35</c:v>
                </c:pt>
                <c:pt idx="773">
                  <c:v>54.35</c:v>
                </c:pt>
                <c:pt idx="774">
                  <c:v>54.35</c:v>
                </c:pt>
                <c:pt idx="775">
                  <c:v>54.36</c:v>
                </c:pt>
                <c:pt idx="776">
                  <c:v>54.36</c:v>
                </c:pt>
                <c:pt idx="777">
                  <c:v>54.35</c:v>
                </c:pt>
                <c:pt idx="778">
                  <c:v>54.35</c:v>
                </c:pt>
                <c:pt idx="779">
                  <c:v>54.36</c:v>
                </c:pt>
                <c:pt idx="780">
                  <c:v>54.35</c:v>
                </c:pt>
                <c:pt idx="781">
                  <c:v>54.35</c:v>
                </c:pt>
                <c:pt idx="782">
                  <c:v>54.36</c:v>
                </c:pt>
                <c:pt idx="783">
                  <c:v>54.36</c:v>
                </c:pt>
                <c:pt idx="784">
                  <c:v>54.36</c:v>
                </c:pt>
                <c:pt idx="785">
                  <c:v>54.36</c:v>
                </c:pt>
                <c:pt idx="786">
                  <c:v>54.36</c:v>
                </c:pt>
                <c:pt idx="787">
                  <c:v>54.36</c:v>
                </c:pt>
                <c:pt idx="788">
                  <c:v>54.37</c:v>
                </c:pt>
                <c:pt idx="789">
                  <c:v>54.37</c:v>
                </c:pt>
                <c:pt idx="790">
                  <c:v>54.37</c:v>
                </c:pt>
                <c:pt idx="791">
                  <c:v>54.37</c:v>
                </c:pt>
                <c:pt idx="792">
                  <c:v>54.38</c:v>
                </c:pt>
                <c:pt idx="793">
                  <c:v>54.38</c:v>
                </c:pt>
                <c:pt idx="794">
                  <c:v>54.38</c:v>
                </c:pt>
                <c:pt idx="795">
                  <c:v>54.38</c:v>
                </c:pt>
                <c:pt idx="796">
                  <c:v>54.38</c:v>
                </c:pt>
                <c:pt idx="797">
                  <c:v>54.38</c:v>
                </c:pt>
                <c:pt idx="798">
                  <c:v>54.38</c:v>
                </c:pt>
                <c:pt idx="799">
                  <c:v>54.38</c:v>
                </c:pt>
                <c:pt idx="800">
                  <c:v>54.38</c:v>
                </c:pt>
                <c:pt idx="801">
                  <c:v>54.38</c:v>
                </c:pt>
                <c:pt idx="802">
                  <c:v>54.38</c:v>
                </c:pt>
                <c:pt idx="803">
                  <c:v>54.38</c:v>
                </c:pt>
                <c:pt idx="804">
                  <c:v>54.38</c:v>
                </c:pt>
                <c:pt idx="805">
                  <c:v>54.38</c:v>
                </c:pt>
                <c:pt idx="806">
                  <c:v>54.38</c:v>
                </c:pt>
                <c:pt idx="807">
                  <c:v>54.38</c:v>
                </c:pt>
                <c:pt idx="808">
                  <c:v>54.38</c:v>
                </c:pt>
                <c:pt idx="809">
                  <c:v>54.38</c:v>
                </c:pt>
                <c:pt idx="810">
                  <c:v>54.38</c:v>
                </c:pt>
                <c:pt idx="811">
                  <c:v>54.39</c:v>
                </c:pt>
                <c:pt idx="812">
                  <c:v>54.39</c:v>
                </c:pt>
                <c:pt idx="813">
                  <c:v>54.39</c:v>
                </c:pt>
                <c:pt idx="814">
                  <c:v>54.39</c:v>
                </c:pt>
                <c:pt idx="815">
                  <c:v>54.4</c:v>
                </c:pt>
                <c:pt idx="816">
                  <c:v>54.41</c:v>
                </c:pt>
                <c:pt idx="817">
                  <c:v>54.41</c:v>
                </c:pt>
                <c:pt idx="818">
                  <c:v>54.41</c:v>
                </c:pt>
                <c:pt idx="819">
                  <c:v>54.42</c:v>
                </c:pt>
                <c:pt idx="820">
                  <c:v>54.42</c:v>
                </c:pt>
                <c:pt idx="821">
                  <c:v>54.43</c:v>
                </c:pt>
                <c:pt idx="822">
                  <c:v>54.43</c:v>
                </c:pt>
                <c:pt idx="823">
                  <c:v>54.44</c:v>
                </c:pt>
                <c:pt idx="824">
                  <c:v>54.44</c:v>
                </c:pt>
                <c:pt idx="825">
                  <c:v>54.44</c:v>
                </c:pt>
                <c:pt idx="826">
                  <c:v>54.44</c:v>
                </c:pt>
                <c:pt idx="827">
                  <c:v>54.44</c:v>
                </c:pt>
                <c:pt idx="828">
                  <c:v>54.44</c:v>
                </c:pt>
                <c:pt idx="829">
                  <c:v>54.44</c:v>
                </c:pt>
                <c:pt idx="830">
                  <c:v>54.44</c:v>
                </c:pt>
                <c:pt idx="831">
                  <c:v>54.45</c:v>
                </c:pt>
                <c:pt idx="832">
                  <c:v>54.46</c:v>
                </c:pt>
                <c:pt idx="833">
                  <c:v>54.47</c:v>
                </c:pt>
                <c:pt idx="834">
                  <c:v>54.47</c:v>
                </c:pt>
                <c:pt idx="835">
                  <c:v>54.47</c:v>
                </c:pt>
                <c:pt idx="836">
                  <c:v>54.48</c:v>
                </c:pt>
                <c:pt idx="837">
                  <c:v>54.48</c:v>
                </c:pt>
                <c:pt idx="838">
                  <c:v>54.48</c:v>
                </c:pt>
                <c:pt idx="839">
                  <c:v>54.49</c:v>
                </c:pt>
                <c:pt idx="840">
                  <c:v>54.48</c:v>
                </c:pt>
                <c:pt idx="841">
                  <c:v>54.49</c:v>
                </c:pt>
                <c:pt idx="842">
                  <c:v>54.49</c:v>
                </c:pt>
                <c:pt idx="843">
                  <c:v>54.49</c:v>
                </c:pt>
                <c:pt idx="844">
                  <c:v>54.5</c:v>
                </c:pt>
                <c:pt idx="845">
                  <c:v>54.51</c:v>
                </c:pt>
                <c:pt idx="846">
                  <c:v>54.52</c:v>
                </c:pt>
                <c:pt idx="847">
                  <c:v>54.53</c:v>
                </c:pt>
                <c:pt idx="848">
                  <c:v>54.53</c:v>
                </c:pt>
                <c:pt idx="849">
                  <c:v>54.54</c:v>
                </c:pt>
                <c:pt idx="850">
                  <c:v>54.54</c:v>
                </c:pt>
                <c:pt idx="851">
                  <c:v>54.56</c:v>
                </c:pt>
                <c:pt idx="852">
                  <c:v>54.56</c:v>
                </c:pt>
                <c:pt idx="853">
                  <c:v>54.57</c:v>
                </c:pt>
                <c:pt idx="854">
                  <c:v>54.57</c:v>
                </c:pt>
                <c:pt idx="855">
                  <c:v>54.57</c:v>
                </c:pt>
                <c:pt idx="856">
                  <c:v>54.58</c:v>
                </c:pt>
                <c:pt idx="857">
                  <c:v>54.58</c:v>
                </c:pt>
                <c:pt idx="858">
                  <c:v>54.59</c:v>
                </c:pt>
                <c:pt idx="859">
                  <c:v>54.59</c:v>
                </c:pt>
                <c:pt idx="860">
                  <c:v>54.59</c:v>
                </c:pt>
                <c:pt idx="861">
                  <c:v>54.59</c:v>
                </c:pt>
                <c:pt idx="862">
                  <c:v>54.59</c:v>
                </c:pt>
                <c:pt idx="863">
                  <c:v>54.59</c:v>
                </c:pt>
                <c:pt idx="864">
                  <c:v>54.6</c:v>
                </c:pt>
                <c:pt idx="865">
                  <c:v>54.6</c:v>
                </c:pt>
                <c:pt idx="866">
                  <c:v>54.61</c:v>
                </c:pt>
                <c:pt idx="867">
                  <c:v>54.61</c:v>
                </c:pt>
                <c:pt idx="868">
                  <c:v>54.61</c:v>
                </c:pt>
                <c:pt idx="869">
                  <c:v>54.61</c:v>
                </c:pt>
                <c:pt idx="870">
                  <c:v>54.62</c:v>
                </c:pt>
                <c:pt idx="871">
                  <c:v>54.62</c:v>
                </c:pt>
                <c:pt idx="872">
                  <c:v>54.62</c:v>
                </c:pt>
                <c:pt idx="873">
                  <c:v>54.62</c:v>
                </c:pt>
                <c:pt idx="874">
                  <c:v>54.63</c:v>
                </c:pt>
                <c:pt idx="875">
                  <c:v>54.63</c:v>
                </c:pt>
                <c:pt idx="876">
                  <c:v>54.64</c:v>
                </c:pt>
                <c:pt idx="877">
                  <c:v>54.64</c:v>
                </c:pt>
                <c:pt idx="878">
                  <c:v>54.64</c:v>
                </c:pt>
                <c:pt idx="879">
                  <c:v>54.65</c:v>
                </c:pt>
                <c:pt idx="880">
                  <c:v>54.66</c:v>
                </c:pt>
                <c:pt idx="881">
                  <c:v>54.66</c:v>
                </c:pt>
                <c:pt idx="882">
                  <c:v>54.66</c:v>
                </c:pt>
                <c:pt idx="883">
                  <c:v>54.66</c:v>
                </c:pt>
                <c:pt idx="884">
                  <c:v>54.67</c:v>
                </c:pt>
                <c:pt idx="885">
                  <c:v>54.67</c:v>
                </c:pt>
                <c:pt idx="886">
                  <c:v>54.67</c:v>
                </c:pt>
                <c:pt idx="887">
                  <c:v>54.68</c:v>
                </c:pt>
                <c:pt idx="888">
                  <c:v>54.68</c:v>
                </c:pt>
                <c:pt idx="889">
                  <c:v>54.68</c:v>
                </c:pt>
                <c:pt idx="890">
                  <c:v>54.68</c:v>
                </c:pt>
                <c:pt idx="891">
                  <c:v>54.69</c:v>
                </c:pt>
                <c:pt idx="892">
                  <c:v>54.7</c:v>
                </c:pt>
                <c:pt idx="893">
                  <c:v>54.7</c:v>
                </c:pt>
                <c:pt idx="894">
                  <c:v>54.7</c:v>
                </c:pt>
                <c:pt idx="895">
                  <c:v>54.71</c:v>
                </c:pt>
                <c:pt idx="896">
                  <c:v>54.72</c:v>
                </c:pt>
                <c:pt idx="897">
                  <c:v>54.72</c:v>
                </c:pt>
                <c:pt idx="898">
                  <c:v>54.73</c:v>
                </c:pt>
                <c:pt idx="899">
                  <c:v>54.73</c:v>
                </c:pt>
                <c:pt idx="900">
                  <c:v>54.73</c:v>
                </c:pt>
                <c:pt idx="901">
                  <c:v>54.74</c:v>
                </c:pt>
                <c:pt idx="902">
                  <c:v>54.75</c:v>
                </c:pt>
                <c:pt idx="903">
                  <c:v>54.76</c:v>
                </c:pt>
                <c:pt idx="904">
                  <c:v>54.77</c:v>
                </c:pt>
                <c:pt idx="905">
                  <c:v>54.77</c:v>
                </c:pt>
                <c:pt idx="906">
                  <c:v>54.78</c:v>
                </c:pt>
                <c:pt idx="907">
                  <c:v>54.78</c:v>
                </c:pt>
                <c:pt idx="908">
                  <c:v>54.78</c:v>
                </c:pt>
                <c:pt idx="909">
                  <c:v>54.79</c:v>
                </c:pt>
                <c:pt idx="910">
                  <c:v>54.8</c:v>
                </c:pt>
                <c:pt idx="911">
                  <c:v>54.8</c:v>
                </c:pt>
                <c:pt idx="912">
                  <c:v>54.8</c:v>
                </c:pt>
                <c:pt idx="913">
                  <c:v>54.8</c:v>
                </c:pt>
                <c:pt idx="914">
                  <c:v>54.81</c:v>
                </c:pt>
                <c:pt idx="915">
                  <c:v>54.81</c:v>
                </c:pt>
                <c:pt idx="916">
                  <c:v>54.81</c:v>
                </c:pt>
                <c:pt idx="917">
                  <c:v>54.81</c:v>
                </c:pt>
                <c:pt idx="918">
                  <c:v>54.81</c:v>
                </c:pt>
                <c:pt idx="919">
                  <c:v>54.81</c:v>
                </c:pt>
                <c:pt idx="920">
                  <c:v>54.81</c:v>
                </c:pt>
                <c:pt idx="921">
                  <c:v>54.82</c:v>
                </c:pt>
                <c:pt idx="922">
                  <c:v>54.82</c:v>
                </c:pt>
                <c:pt idx="923">
                  <c:v>54.81</c:v>
                </c:pt>
                <c:pt idx="924">
                  <c:v>54.82</c:v>
                </c:pt>
                <c:pt idx="925">
                  <c:v>54.81</c:v>
                </c:pt>
                <c:pt idx="926">
                  <c:v>54.81</c:v>
                </c:pt>
                <c:pt idx="927">
                  <c:v>54.81</c:v>
                </c:pt>
                <c:pt idx="928">
                  <c:v>54.82</c:v>
                </c:pt>
                <c:pt idx="929">
                  <c:v>54.81</c:v>
                </c:pt>
                <c:pt idx="930">
                  <c:v>54.81</c:v>
                </c:pt>
                <c:pt idx="931">
                  <c:v>54.8</c:v>
                </c:pt>
                <c:pt idx="932">
                  <c:v>54.81</c:v>
                </c:pt>
                <c:pt idx="933">
                  <c:v>54.8</c:v>
                </c:pt>
                <c:pt idx="934">
                  <c:v>54.81</c:v>
                </c:pt>
                <c:pt idx="935">
                  <c:v>54.81</c:v>
                </c:pt>
                <c:pt idx="936">
                  <c:v>54.81</c:v>
                </c:pt>
                <c:pt idx="937">
                  <c:v>54.81</c:v>
                </c:pt>
                <c:pt idx="938">
                  <c:v>54.82</c:v>
                </c:pt>
                <c:pt idx="939">
                  <c:v>54.82</c:v>
                </c:pt>
                <c:pt idx="940">
                  <c:v>54.81</c:v>
                </c:pt>
                <c:pt idx="941">
                  <c:v>54.8</c:v>
                </c:pt>
                <c:pt idx="942">
                  <c:v>54.8</c:v>
                </c:pt>
                <c:pt idx="943">
                  <c:v>54.8</c:v>
                </c:pt>
                <c:pt idx="944">
                  <c:v>54.8</c:v>
                </c:pt>
                <c:pt idx="945">
                  <c:v>54.8</c:v>
                </c:pt>
                <c:pt idx="946">
                  <c:v>54.79</c:v>
                </c:pt>
                <c:pt idx="947">
                  <c:v>54.79</c:v>
                </c:pt>
                <c:pt idx="948">
                  <c:v>54.79</c:v>
                </c:pt>
                <c:pt idx="949">
                  <c:v>54.79</c:v>
                </c:pt>
                <c:pt idx="950">
                  <c:v>54.78</c:v>
                </c:pt>
                <c:pt idx="951">
                  <c:v>54.78</c:v>
                </c:pt>
                <c:pt idx="952">
                  <c:v>54.78</c:v>
                </c:pt>
                <c:pt idx="953">
                  <c:v>54.78</c:v>
                </c:pt>
                <c:pt idx="954">
                  <c:v>54.77</c:v>
                </c:pt>
                <c:pt idx="955">
                  <c:v>54.77</c:v>
                </c:pt>
                <c:pt idx="956">
                  <c:v>54.76</c:v>
                </c:pt>
                <c:pt idx="957">
                  <c:v>54.76</c:v>
                </c:pt>
                <c:pt idx="958">
                  <c:v>54.75</c:v>
                </c:pt>
                <c:pt idx="959">
                  <c:v>54.75</c:v>
                </c:pt>
                <c:pt idx="960">
                  <c:v>54.75</c:v>
                </c:pt>
                <c:pt idx="961">
                  <c:v>54.75</c:v>
                </c:pt>
                <c:pt idx="962">
                  <c:v>54.75</c:v>
                </c:pt>
                <c:pt idx="963">
                  <c:v>54.74</c:v>
                </c:pt>
                <c:pt idx="964">
                  <c:v>54.74</c:v>
                </c:pt>
                <c:pt idx="965">
                  <c:v>54.73</c:v>
                </c:pt>
                <c:pt idx="966">
                  <c:v>54.73</c:v>
                </c:pt>
                <c:pt idx="967">
                  <c:v>54.73</c:v>
                </c:pt>
                <c:pt idx="968">
                  <c:v>54.73</c:v>
                </c:pt>
                <c:pt idx="969">
                  <c:v>54.73</c:v>
                </c:pt>
                <c:pt idx="970">
                  <c:v>54.73</c:v>
                </c:pt>
                <c:pt idx="971">
                  <c:v>54.73</c:v>
                </c:pt>
                <c:pt idx="972">
                  <c:v>54.73</c:v>
                </c:pt>
                <c:pt idx="973">
                  <c:v>54.73</c:v>
                </c:pt>
                <c:pt idx="974">
                  <c:v>54.72</c:v>
                </c:pt>
                <c:pt idx="975">
                  <c:v>54.72</c:v>
                </c:pt>
                <c:pt idx="976">
                  <c:v>54.72</c:v>
                </c:pt>
                <c:pt idx="977">
                  <c:v>54.71</c:v>
                </c:pt>
                <c:pt idx="978">
                  <c:v>54.71</c:v>
                </c:pt>
                <c:pt idx="979">
                  <c:v>54.71</c:v>
                </c:pt>
                <c:pt idx="980">
                  <c:v>54.71</c:v>
                </c:pt>
                <c:pt idx="981">
                  <c:v>54.7</c:v>
                </c:pt>
                <c:pt idx="982">
                  <c:v>54.7</c:v>
                </c:pt>
                <c:pt idx="983">
                  <c:v>54.7</c:v>
                </c:pt>
                <c:pt idx="984">
                  <c:v>54.69</c:v>
                </c:pt>
                <c:pt idx="985">
                  <c:v>54.69</c:v>
                </c:pt>
                <c:pt idx="986">
                  <c:v>54.69</c:v>
                </c:pt>
                <c:pt idx="987">
                  <c:v>54.68</c:v>
                </c:pt>
                <c:pt idx="988">
                  <c:v>54.68</c:v>
                </c:pt>
                <c:pt idx="989">
                  <c:v>54.68</c:v>
                </c:pt>
                <c:pt idx="990">
                  <c:v>54.67</c:v>
                </c:pt>
                <c:pt idx="991">
                  <c:v>54.67</c:v>
                </c:pt>
                <c:pt idx="992">
                  <c:v>54.67</c:v>
                </c:pt>
                <c:pt idx="993">
                  <c:v>54.67</c:v>
                </c:pt>
                <c:pt idx="994">
                  <c:v>54.67</c:v>
                </c:pt>
                <c:pt idx="995">
                  <c:v>54.66</c:v>
                </c:pt>
                <c:pt idx="996">
                  <c:v>54.66</c:v>
                </c:pt>
                <c:pt idx="997">
                  <c:v>54.66</c:v>
                </c:pt>
                <c:pt idx="998">
                  <c:v>54.66</c:v>
                </c:pt>
                <c:pt idx="999">
                  <c:v>54.66</c:v>
                </c:pt>
                <c:pt idx="1000">
                  <c:v>54.65</c:v>
                </c:pt>
                <c:pt idx="1001">
                  <c:v>54.65</c:v>
                </c:pt>
                <c:pt idx="1002">
                  <c:v>54.65</c:v>
                </c:pt>
                <c:pt idx="1003">
                  <c:v>54.64</c:v>
                </c:pt>
                <c:pt idx="1004">
                  <c:v>54.64</c:v>
                </c:pt>
                <c:pt idx="1005">
                  <c:v>54.64</c:v>
                </c:pt>
                <c:pt idx="1006">
                  <c:v>54.63</c:v>
                </c:pt>
                <c:pt idx="1007">
                  <c:v>54.63</c:v>
                </c:pt>
                <c:pt idx="1008">
                  <c:v>54.63</c:v>
                </c:pt>
                <c:pt idx="1009">
                  <c:v>54.63</c:v>
                </c:pt>
                <c:pt idx="1010">
                  <c:v>54.63</c:v>
                </c:pt>
                <c:pt idx="1011">
                  <c:v>54.62</c:v>
                </c:pt>
                <c:pt idx="1012">
                  <c:v>54.61</c:v>
                </c:pt>
                <c:pt idx="1013">
                  <c:v>54.61</c:v>
                </c:pt>
                <c:pt idx="1014">
                  <c:v>54.61</c:v>
                </c:pt>
                <c:pt idx="1015">
                  <c:v>54.6</c:v>
                </c:pt>
                <c:pt idx="1016">
                  <c:v>54.6</c:v>
                </c:pt>
                <c:pt idx="1017">
                  <c:v>54.59</c:v>
                </c:pt>
                <c:pt idx="1018">
                  <c:v>54.59</c:v>
                </c:pt>
                <c:pt idx="1019">
                  <c:v>54.58</c:v>
                </c:pt>
                <c:pt idx="1020">
                  <c:v>54.58</c:v>
                </c:pt>
                <c:pt idx="1021">
                  <c:v>54.57</c:v>
                </c:pt>
                <c:pt idx="1022">
                  <c:v>54.57</c:v>
                </c:pt>
                <c:pt idx="1023">
                  <c:v>54.56</c:v>
                </c:pt>
                <c:pt idx="1024">
                  <c:v>54.54</c:v>
                </c:pt>
                <c:pt idx="1025">
                  <c:v>54.54</c:v>
                </c:pt>
                <c:pt idx="1026">
                  <c:v>54.52</c:v>
                </c:pt>
                <c:pt idx="1027">
                  <c:v>54.51</c:v>
                </c:pt>
                <c:pt idx="1028">
                  <c:v>54.51</c:v>
                </c:pt>
                <c:pt idx="1029">
                  <c:v>54.5</c:v>
                </c:pt>
                <c:pt idx="1030">
                  <c:v>54.49</c:v>
                </c:pt>
                <c:pt idx="1031">
                  <c:v>54.49</c:v>
                </c:pt>
                <c:pt idx="1032">
                  <c:v>54.49</c:v>
                </c:pt>
                <c:pt idx="1033">
                  <c:v>54.48</c:v>
                </c:pt>
                <c:pt idx="1034">
                  <c:v>54.47</c:v>
                </c:pt>
                <c:pt idx="1035">
                  <c:v>54.46</c:v>
                </c:pt>
                <c:pt idx="1036">
                  <c:v>54.46</c:v>
                </c:pt>
                <c:pt idx="1037">
                  <c:v>54.44</c:v>
                </c:pt>
                <c:pt idx="1038">
                  <c:v>54.44</c:v>
                </c:pt>
                <c:pt idx="1039">
                  <c:v>54.43</c:v>
                </c:pt>
                <c:pt idx="1040">
                  <c:v>54.41</c:v>
                </c:pt>
                <c:pt idx="1041">
                  <c:v>54.4</c:v>
                </c:pt>
                <c:pt idx="1042">
                  <c:v>54.4</c:v>
                </c:pt>
                <c:pt idx="1043">
                  <c:v>54.39</c:v>
                </c:pt>
                <c:pt idx="1044">
                  <c:v>54.39</c:v>
                </c:pt>
                <c:pt idx="1045">
                  <c:v>54.38</c:v>
                </c:pt>
                <c:pt idx="1046">
                  <c:v>54.38</c:v>
                </c:pt>
                <c:pt idx="1047">
                  <c:v>54.38</c:v>
                </c:pt>
                <c:pt idx="1048">
                  <c:v>54.38</c:v>
                </c:pt>
                <c:pt idx="1049">
                  <c:v>54.37</c:v>
                </c:pt>
                <c:pt idx="1050">
                  <c:v>54.37</c:v>
                </c:pt>
                <c:pt idx="1051">
                  <c:v>54.36</c:v>
                </c:pt>
                <c:pt idx="1052">
                  <c:v>54.36</c:v>
                </c:pt>
                <c:pt idx="1053">
                  <c:v>54.35</c:v>
                </c:pt>
                <c:pt idx="1054">
                  <c:v>54.34</c:v>
                </c:pt>
                <c:pt idx="1055">
                  <c:v>54.33</c:v>
                </c:pt>
                <c:pt idx="1056">
                  <c:v>54.33</c:v>
                </c:pt>
                <c:pt idx="1057">
                  <c:v>54.32</c:v>
                </c:pt>
                <c:pt idx="1058">
                  <c:v>54.32</c:v>
                </c:pt>
                <c:pt idx="1059">
                  <c:v>54.32</c:v>
                </c:pt>
                <c:pt idx="1060">
                  <c:v>54.32</c:v>
                </c:pt>
                <c:pt idx="1061">
                  <c:v>54.31</c:v>
                </c:pt>
                <c:pt idx="1062">
                  <c:v>54.3</c:v>
                </c:pt>
                <c:pt idx="1063">
                  <c:v>54.29</c:v>
                </c:pt>
                <c:pt idx="1064">
                  <c:v>54.28</c:v>
                </c:pt>
                <c:pt idx="1065">
                  <c:v>54.27</c:v>
                </c:pt>
                <c:pt idx="1066">
                  <c:v>54.26</c:v>
                </c:pt>
                <c:pt idx="1067">
                  <c:v>54.26</c:v>
                </c:pt>
                <c:pt idx="1068">
                  <c:v>54.25</c:v>
                </c:pt>
                <c:pt idx="1069">
                  <c:v>54.25</c:v>
                </c:pt>
                <c:pt idx="1070">
                  <c:v>54.25</c:v>
                </c:pt>
                <c:pt idx="1071">
                  <c:v>54.24</c:v>
                </c:pt>
                <c:pt idx="1072">
                  <c:v>54.24</c:v>
                </c:pt>
                <c:pt idx="1073">
                  <c:v>54.24</c:v>
                </c:pt>
                <c:pt idx="1074">
                  <c:v>54.23</c:v>
                </c:pt>
                <c:pt idx="1075">
                  <c:v>54.23</c:v>
                </c:pt>
                <c:pt idx="1076">
                  <c:v>54.22</c:v>
                </c:pt>
                <c:pt idx="1077">
                  <c:v>54.23</c:v>
                </c:pt>
                <c:pt idx="1078">
                  <c:v>54.22</c:v>
                </c:pt>
                <c:pt idx="1079">
                  <c:v>54.21</c:v>
                </c:pt>
                <c:pt idx="1080">
                  <c:v>54.19</c:v>
                </c:pt>
                <c:pt idx="1081">
                  <c:v>54.19</c:v>
                </c:pt>
                <c:pt idx="1082">
                  <c:v>54.18</c:v>
                </c:pt>
                <c:pt idx="1083">
                  <c:v>54.17</c:v>
                </c:pt>
                <c:pt idx="1084">
                  <c:v>54.17</c:v>
                </c:pt>
                <c:pt idx="1085">
                  <c:v>54.17</c:v>
                </c:pt>
                <c:pt idx="1086">
                  <c:v>54.17</c:v>
                </c:pt>
                <c:pt idx="1087">
                  <c:v>54.17</c:v>
                </c:pt>
                <c:pt idx="1088">
                  <c:v>54.18</c:v>
                </c:pt>
                <c:pt idx="1089">
                  <c:v>54.18</c:v>
                </c:pt>
                <c:pt idx="1090">
                  <c:v>54.18</c:v>
                </c:pt>
                <c:pt idx="1091">
                  <c:v>54.18</c:v>
                </c:pt>
                <c:pt idx="1092">
                  <c:v>54.19</c:v>
                </c:pt>
                <c:pt idx="1093">
                  <c:v>54.19</c:v>
                </c:pt>
                <c:pt idx="1094">
                  <c:v>54.2</c:v>
                </c:pt>
                <c:pt idx="1095">
                  <c:v>54.2</c:v>
                </c:pt>
                <c:pt idx="1096">
                  <c:v>54.19</c:v>
                </c:pt>
                <c:pt idx="1097">
                  <c:v>54.19</c:v>
                </c:pt>
                <c:pt idx="1098">
                  <c:v>54.19</c:v>
                </c:pt>
                <c:pt idx="1099">
                  <c:v>54.2</c:v>
                </c:pt>
                <c:pt idx="1100">
                  <c:v>54.21</c:v>
                </c:pt>
                <c:pt idx="1101">
                  <c:v>54.2</c:v>
                </c:pt>
                <c:pt idx="1102">
                  <c:v>54.21</c:v>
                </c:pt>
                <c:pt idx="1103">
                  <c:v>54.2</c:v>
                </c:pt>
                <c:pt idx="1104">
                  <c:v>54.2</c:v>
                </c:pt>
                <c:pt idx="1105">
                  <c:v>54.21</c:v>
                </c:pt>
                <c:pt idx="1106">
                  <c:v>54.21</c:v>
                </c:pt>
                <c:pt idx="1107">
                  <c:v>54.21</c:v>
                </c:pt>
                <c:pt idx="1108">
                  <c:v>54.21</c:v>
                </c:pt>
                <c:pt idx="1109">
                  <c:v>54.21</c:v>
                </c:pt>
                <c:pt idx="1110">
                  <c:v>54.21</c:v>
                </c:pt>
                <c:pt idx="1111">
                  <c:v>54.21</c:v>
                </c:pt>
                <c:pt idx="1112">
                  <c:v>54.21</c:v>
                </c:pt>
                <c:pt idx="1113">
                  <c:v>54.21</c:v>
                </c:pt>
                <c:pt idx="1114">
                  <c:v>54.22</c:v>
                </c:pt>
                <c:pt idx="1115">
                  <c:v>54.23</c:v>
                </c:pt>
                <c:pt idx="1116">
                  <c:v>54.24</c:v>
                </c:pt>
                <c:pt idx="1117">
                  <c:v>54.26</c:v>
                </c:pt>
                <c:pt idx="1118">
                  <c:v>54.27</c:v>
                </c:pt>
                <c:pt idx="1119">
                  <c:v>54.28</c:v>
                </c:pt>
                <c:pt idx="1120">
                  <c:v>54.29</c:v>
                </c:pt>
                <c:pt idx="1121">
                  <c:v>54.31</c:v>
                </c:pt>
                <c:pt idx="1122">
                  <c:v>54.32</c:v>
                </c:pt>
                <c:pt idx="1123">
                  <c:v>54.33</c:v>
                </c:pt>
                <c:pt idx="1124">
                  <c:v>54.33</c:v>
                </c:pt>
                <c:pt idx="1125">
                  <c:v>54.34</c:v>
                </c:pt>
                <c:pt idx="1126">
                  <c:v>54.35</c:v>
                </c:pt>
                <c:pt idx="1127">
                  <c:v>54.36</c:v>
                </c:pt>
                <c:pt idx="1128">
                  <c:v>54.37</c:v>
                </c:pt>
                <c:pt idx="1129">
                  <c:v>54.39</c:v>
                </c:pt>
                <c:pt idx="1130">
                  <c:v>54.39</c:v>
                </c:pt>
                <c:pt idx="1131">
                  <c:v>54.4</c:v>
                </c:pt>
                <c:pt idx="1132">
                  <c:v>54.41</c:v>
                </c:pt>
                <c:pt idx="1133">
                  <c:v>54.42</c:v>
                </c:pt>
                <c:pt idx="1134">
                  <c:v>54.43</c:v>
                </c:pt>
                <c:pt idx="1135">
                  <c:v>54.44</c:v>
                </c:pt>
                <c:pt idx="1136">
                  <c:v>54.45</c:v>
                </c:pt>
                <c:pt idx="1137">
                  <c:v>54.46</c:v>
                </c:pt>
                <c:pt idx="1138">
                  <c:v>54.47</c:v>
                </c:pt>
                <c:pt idx="1139">
                  <c:v>54.49</c:v>
                </c:pt>
                <c:pt idx="1140">
                  <c:v>54.51</c:v>
                </c:pt>
                <c:pt idx="1141">
                  <c:v>54.52</c:v>
                </c:pt>
                <c:pt idx="1142">
                  <c:v>54.54</c:v>
                </c:pt>
                <c:pt idx="1143">
                  <c:v>54.55</c:v>
                </c:pt>
                <c:pt idx="1144">
                  <c:v>54.56</c:v>
                </c:pt>
                <c:pt idx="1145">
                  <c:v>54.56</c:v>
                </c:pt>
                <c:pt idx="1146">
                  <c:v>54.57</c:v>
                </c:pt>
                <c:pt idx="1147">
                  <c:v>54.57</c:v>
                </c:pt>
                <c:pt idx="1148">
                  <c:v>54.58</c:v>
                </c:pt>
                <c:pt idx="1149">
                  <c:v>54.59</c:v>
                </c:pt>
                <c:pt idx="1150">
                  <c:v>54.6</c:v>
                </c:pt>
                <c:pt idx="1151">
                  <c:v>54.61</c:v>
                </c:pt>
                <c:pt idx="1152">
                  <c:v>54.62</c:v>
                </c:pt>
                <c:pt idx="1153">
                  <c:v>54.63</c:v>
                </c:pt>
                <c:pt idx="1154">
                  <c:v>54.63</c:v>
                </c:pt>
                <c:pt idx="1155">
                  <c:v>54.63</c:v>
                </c:pt>
                <c:pt idx="1156">
                  <c:v>54.64</c:v>
                </c:pt>
                <c:pt idx="1157">
                  <c:v>54.64</c:v>
                </c:pt>
                <c:pt idx="1158">
                  <c:v>54.64</c:v>
                </c:pt>
                <c:pt idx="1159">
                  <c:v>54.64</c:v>
                </c:pt>
                <c:pt idx="1160">
                  <c:v>54.65</c:v>
                </c:pt>
                <c:pt idx="1161">
                  <c:v>54.65</c:v>
                </c:pt>
                <c:pt idx="1162">
                  <c:v>54.66</c:v>
                </c:pt>
                <c:pt idx="1163">
                  <c:v>54.66</c:v>
                </c:pt>
                <c:pt idx="1164">
                  <c:v>54.66</c:v>
                </c:pt>
                <c:pt idx="1165">
                  <c:v>54.66</c:v>
                </c:pt>
                <c:pt idx="1166">
                  <c:v>54.67</c:v>
                </c:pt>
                <c:pt idx="1167">
                  <c:v>54.67</c:v>
                </c:pt>
                <c:pt idx="1168">
                  <c:v>54.67</c:v>
                </c:pt>
                <c:pt idx="1169">
                  <c:v>54.67</c:v>
                </c:pt>
                <c:pt idx="1170">
                  <c:v>54.67</c:v>
                </c:pt>
                <c:pt idx="1171">
                  <c:v>54.68</c:v>
                </c:pt>
                <c:pt idx="1172">
                  <c:v>54.68</c:v>
                </c:pt>
                <c:pt idx="1173">
                  <c:v>54.68</c:v>
                </c:pt>
                <c:pt idx="1174">
                  <c:v>54.69</c:v>
                </c:pt>
                <c:pt idx="1175">
                  <c:v>54.7</c:v>
                </c:pt>
                <c:pt idx="1176">
                  <c:v>54.7</c:v>
                </c:pt>
                <c:pt idx="1177">
                  <c:v>54.71</c:v>
                </c:pt>
                <c:pt idx="1178">
                  <c:v>54.71</c:v>
                </c:pt>
                <c:pt idx="1179">
                  <c:v>54.72</c:v>
                </c:pt>
                <c:pt idx="1180">
                  <c:v>54.73</c:v>
                </c:pt>
                <c:pt idx="1181">
                  <c:v>54.73</c:v>
                </c:pt>
                <c:pt idx="1182">
                  <c:v>54.74</c:v>
                </c:pt>
                <c:pt idx="1183">
                  <c:v>54.75</c:v>
                </c:pt>
                <c:pt idx="1184">
                  <c:v>54.75</c:v>
                </c:pt>
                <c:pt idx="1185">
                  <c:v>54.77</c:v>
                </c:pt>
                <c:pt idx="1186">
                  <c:v>54.77</c:v>
                </c:pt>
                <c:pt idx="1187">
                  <c:v>54.78</c:v>
                </c:pt>
                <c:pt idx="1188">
                  <c:v>54.79</c:v>
                </c:pt>
                <c:pt idx="1189">
                  <c:v>54.8</c:v>
                </c:pt>
                <c:pt idx="1190">
                  <c:v>54.82</c:v>
                </c:pt>
                <c:pt idx="1191">
                  <c:v>54.83</c:v>
                </c:pt>
                <c:pt idx="1192">
                  <c:v>54.84</c:v>
                </c:pt>
                <c:pt idx="1193">
                  <c:v>54.85</c:v>
                </c:pt>
                <c:pt idx="1194">
                  <c:v>54.86</c:v>
                </c:pt>
                <c:pt idx="1195">
                  <c:v>54.86</c:v>
                </c:pt>
                <c:pt idx="1196">
                  <c:v>54.87</c:v>
                </c:pt>
                <c:pt idx="1197">
                  <c:v>54.88</c:v>
                </c:pt>
                <c:pt idx="1198">
                  <c:v>54.89</c:v>
                </c:pt>
                <c:pt idx="1199">
                  <c:v>54.89</c:v>
                </c:pt>
                <c:pt idx="1200">
                  <c:v>54.9</c:v>
                </c:pt>
                <c:pt idx="1201">
                  <c:v>54.9</c:v>
                </c:pt>
                <c:pt idx="1202">
                  <c:v>54.91</c:v>
                </c:pt>
                <c:pt idx="1203">
                  <c:v>54.91</c:v>
                </c:pt>
                <c:pt idx="1204">
                  <c:v>54.92</c:v>
                </c:pt>
                <c:pt idx="1205">
                  <c:v>54.92</c:v>
                </c:pt>
                <c:pt idx="1206">
                  <c:v>54.93</c:v>
                </c:pt>
                <c:pt idx="1207">
                  <c:v>54.94</c:v>
                </c:pt>
                <c:pt idx="1208">
                  <c:v>54.96</c:v>
                </c:pt>
                <c:pt idx="1209">
                  <c:v>54.98</c:v>
                </c:pt>
                <c:pt idx="1210">
                  <c:v>54.99</c:v>
                </c:pt>
                <c:pt idx="1211">
                  <c:v>55.01</c:v>
                </c:pt>
                <c:pt idx="1212">
                  <c:v>55.03</c:v>
                </c:pt>
                <c:pt idx="1213">
                  <c:v>55.04</c:v>
                </c:pt>
                <c:pt idx="1214">
                  <c:v>55.05</c:v>
                </c:pt>
                <c:pt idx="1215">
                  <c:v>55.06</c:v>
                </c:pt>
                <c:pt idx="1216">
                  <c:v>55.06</c:v>
                </c:pt>
                <c:pt idx="1217">
                  <c:v>55.06</c:v>
                </c:pt>
                <c:pt idx="1218">
                  <c:v>55.07</c:v>
                </c:pt>
                <c:pt idx="1219">
                  <c:v>55.08</c:v>
                </c:pt>
                <c:pt idx="1220">
                  <c:v>55.08</c:v>
                </c:pt>
                <c:pt idx="1221">
                  <c:v>55.09</c:v>
                </c:pt>
                <c:pt idx="1222">
                  <c:v>55.1</c:v>
                </c:pt>
                <c:pt idx="1223">
                  <c:v>55.12</c:v>
                </c:pt>
                <c:pt idx="1224">
                  <c:v>55.12</c:v>
                </c:pt>
                <c:pt idx="1225">
                  <c:v>55.14</c:v>
                </c:pt>
                <c:pt idx="1226">
                  <c:v>55.14</c:v>
                </c:pt>
                <c:pt idx="1227">
                  <c:v>55.15</c:v>
                </c:pt>
                <c:pt idx="1228">
                  <c:v>55.15</c:v>
                </c:pt>
                <c:pt idx="1229">
                  <c:v>55.15</c:v>
                </c:pt>
                <c:pt idx="1230">
                  <c:v>55.15</c:v>
                </c:pt>
                <c:pt idx="1231">
                  <c:v>55.16</c:v>
                </c:pt>
                <c:pt idx="1232">
                  <c:v>55.16</c:v>
                </c:pt>
                <c:pt idx="1233">
                  <c:v>55.16</c:v>
                </c:pt>
                <c:pt idx="1234">
                  <c:v>55.16</c:v>
                </c:pt>
                <c:pt idx="1235">
                  <c:v>55.16</c:v>
                </c:pt>
                <c:pt idx="1236">
                  <c:v>55.16</c:v>
                </c:pt>
                <c:pt idx="1237">
                  <c:v>55.17</c:v>
                </c:pt>
                <c:pt idx="1238">
                  <c:v>55.18</c:v>
                </c:pt>
                <c:pt idx="1239">
                  <c:v>55.18</c:v>
                </c:pt>
                <c:pt idx="1240">
                  <c:v>55.19</c:v>
                </c:pt>
                <c:pt idx="1241">
                  <c:v>55.19</c:v>
                </c:pt>
                <c:pt idx="1242">
                  <c:v>55.19</c:v>
                </c:pt>
                <c:pt idx="1243">
                  <c:v>55.2</c:v>
                </c:pt>
                <c:pt idx="1244">
                  <c:v>55.2</c:v>
                </c:pt>
                <c:pt idx="1245">
                  <c:v>55.2</c:v>
                </c:pt>
                <c:pt idx="1246">
                  <c:v>55.2</c:v>
                </c:pt>
                <c:pt idx="1247">
                  <c:v>55.19</c:v>
                </c:pt>
                <c:pt idx="1248">
                  <c:v>55.2</c:v>
                </c:pt>
                <c:pt idx="1249">
                  <c:v>55.2</c:v>
                </c:pt>
                <c:pt idx="1250">
                  <c:v>55.2</c:v>
                </c:pt>
                <c:pt idx="1251">
                  <c:v>55.2</c:v>
                </c:pt>
                <c:pt idx="1252">
                  <c:v>55.2</c:v>
                </c:pt>
                <c:pt idx="1253">
                  <c:v>55.2</c:v>
                </c:pt>
                <c:pt idx="1254">
                  <c:v>55.19</c:v>
                </c:pt>
                <c:pt idx="1255">
                  <c:v>55.2</c:v>
                </c:pt>
                <c:pt idx="1256">
                  <c:v>55.2</c:v>
                </c:pt>
                <c:pt idx="1257">
                  <c:v>55.2</c:v>
                </c:pt>
                <c:pt idx="1258">
                  <c:v>55.2</c:v>
                </c:pt>
                <c:pt idx="1259">
                  <c:v>55.2</c:v>
                </c:pt>
                <c:pt idx="1260">
                  <c:v>55.2</c:v>
                </c:pt>
                <c:pt idx="1261">
                  <c:v>55.2</c:v>
                </c:pt>
                <c:pt idx="1262">
                  <c:v>55.2</c:v>
                </c:pt>
                <c:pt idx="1263">
                  <c:v>55.2</c:v>
                </c:pt>
                <c:pt idx="1264">
                  <c:v>55.2</c:v>
                </c:pt>
                <c:pt idx="1265">
                  <c:v>55.19</c:v>
                </c:pt>
                <c:pt idx="1266">
                  <c:v>55.19</c:v>
                </c:pt>
                <c:pt idx="1267">
                  <c:v>55.19</c:v>
                </c:pt>
                <c:pt idx="1268">
                  <c:v>55.18</c:v>
                </c:pt>
                <c:pt idx="1269">
                  <c:v>55.18</c:v>
                </c:pt>
                <c:pt idx="1270">
                  <c:v>55.17</c:v>
                </c:pt>
                <c:pt idx="1271">
                  <c:v>55.17</c:v>
                </c:pt>
                <c:pt idx="1272">
                  <c:v>55.16</c:v>
                </c:pt>
                <c:pt idx="1273">
                  <c:v>55.16</c:v>
                </c:pt>
                <c:pt idx="1274">
                  <c:v>55.15</c:v>
                </c:pt>
                <c:pt idx="1275">
                  <c:v>55.14</c:v>
                </c:pt>
                <c:pt idx="1276">
                  <c:v>55.14</c:v>
                </c:pt>
                <c:pt idx="1277">
                  <c:v>55.13</c:v>
                </c:pt>
                <c:pt idx="1278">
                  <c:v>55.12</c:v>
                </c:pt>
                <c:pt idx="1279">
                  <c:v>55.12</c:v>
                </c:pt>
                <c:pt idx="1280">
                  <c:v>55.12</c:v>
                </c:pt>
                <c:pt idx="1281">
                  <c:v>55.12</c:v>
                </c:pt>
                <c:pt idx="1282">
                  <c:v>55.12</c:v>
                </c:pt>
                <c:pt idx="1283">
                  <c:v>55.12</c:v>
                </c:pt>
                <c:pt idx="1284">
                  <c:v>55.11</c:v>
                </c:pt>
                <c:pt idx="1285">
                  <c:v>55.11</c:v>
                </c:pt>
                <c:pt idx="1286">
                  <c:v>55.1</c:v>
                </c:pt>
                <c:pt idx="1287">
                  <c:v>55.09</c:v>
                </c:pt>
                <c:pt idx="1288">
                  <c:v>55.08</c:v>
                </c:pt>
                <c:pt idx="1289">
                  <c:v>55.07</c:v>
                </c:pt>
                <c:pt idx="1290">
                  <c:v>55.07</c:v>
                </c:pt>
                <c:pt idx="1291">
                  <c:v>55.05</c:v>
                </c:pt>
                <c:pt idx="1292">
                  <c:v>55.05</c:v>
                </c:pt>
                <c:pt idx="1293">
                  <c:v>55.03</c:v>
                </c:pt>
                <c:pt idx="1294">
                  <c:v>55.02</c:v>
                </c:pt>
                <c:pt idx="1295">
                  <c:v>55.01</c:v>
                </c:pt>
                <c:pt idx="1296">
                  <c:v>55</c:v>
                </c:pt>
                <c:pt idx="1297">
                  <c:v>54.98</c:v>
                </c:pt>
                <c:pt idx="1298">
                  <c:v>54.97</c:v>
                </c:pt>
                <c:pt idx="1299">
                  <c:v>54.96</c:v>
                </c:pt>
                <c:pt idx="1300">
                  <c:v>54.96</c:v>
                </c:pt>
                <c:pt idx="1301">
                  <c:v>54.95</c:v>
                </c:pt>
                <c:pt idx="1302">
                  <c:v>54.94</c:v>
                </c:pt>
                <c:pt idx="1303">
                  <c:v>54.93</c:v>
                </c:pt>
                <c:pt idx="1304">
                  <c:v>54.93</c:v>
                </c:pt>
                <c:pt idx="1305">
                  <c:v>54.92</c:v>
                </c:pt>
                <c:pt idx="1306">
                  <c:v>54.92</c:v>
                </c:pt>
                <c:pt idx="1307">
                  <c:v>54.91</c:v>
                </c:pt>
                <c:pt idx="1308">
                  <c:v>54.9</c:v>
                </c:pt>
                <c:pt idx="1309">
                  <c:v>54.88</c:v>
                </c:pt>
                <c:pt idx="1310">
                  <c:v>54.87</c:v>
                </c:pt>
                <c:pt idx="1311">
                  <c:v>54.85</c:v>
                </c:pt>
                <c:pt idx="1312">
                  <c:v>54.84</c:v>
                </c:pt>
                <c:pt idx="1313">
                  <c:v>54.83</c:v>
                </c:pt>
                <c:pt idx="1314">
                  <c:v>54.82</c:v>
                </c:pt>
                <c:pt idx="1315">
                  <c:v>54.81</c:v>
                </c:pt>
                <c:pt idx="1316">
                  <c:v>54.8</c:v>
                </c:pt>
                <c:pt idx="1317">
                  <c:v>54.79</c:v>
                </c:pt>
                <c:pt idx="1318">
                  <c:v>54.78</c:v>
                </c:pt>
                <c:pt idx="1319">
                  <c:v>54.77</c:v>
                </c:pt>
                <c:pt idx="1320">
                  <c:v>54.76</c:v>
                </c:pt>
                <c:pt idx="1321">
                  <c:v>54.75</c:v>
                </c:pt>
                <c:pt idx="1322">
                  <c:v>54.75</c:v>
                </c:pt>
                <c:pt idx="1323">
                  <c:v>54.75</c:v>
                </c:pt>
                <c:pt idx="1324">
                  <c:v>54.74</c:v>
                </c:pt>
                <c:pt idx="1325">
                  <c:v>54.73</c:v>
                </c:pt>
                <c:pt idx="1326">
                  <c:v>54.72</c:v>
                </c:pt>
                <c:pt idx="1327">
                  <c:v>54.71</c:v>
                </c:pt>
                <c:pt idx="1328">
                  <c:v>54.7</c:v>
                </c:pt>
                <c:pt idx="1329">
                  <c:v>54.7</c:v>
                </c:pt>
                <c:pt idx="1330">
                  <c:v>54.69</c:v>
                </c:pt>
                <c:pt idx="1331">
                  <c:v>54.69</c:v>
                </c:pt>
                <c:pt idx="1332">
                  <c:v>54.69</c:v>
                </c:pt>
                <c:pt idx="1333">
                  <c:v>54.69</c:v>
                </c:pt>
                <c:pt idx="1334">
                  <c:v>54.68</c:v>
                </c:pt>
                <c:pt idx="1335">
                  <c:v>54.68</c:v>
                </c:pt>
                <c:pt idx="1336">
                  <c:v>54.68</c:v>
                </c:pt>
                <c:pt idx="1337">
                  <c:v>54.68</c:v>
                </c:pt>
                <c:pt idx="1338">
                  <c:v>54.68</c:v>
                </c:pt>
                <c:pt idx="1339">
                  <c:v>54.67</c:v>
                </c:pt>
                <c:pt idx="1340">
                  <c:v>54.67</c:v>
                </c:pt>
                <c:pt idx="1341">
                  <c:v>54.67</c:v>
                </c:pt>
                <c:pt idx="1342">
                  <c:v>54.67</c:v>
                </c:pt>
                <c:pt idx="1343">
                  <c:v>54.67</c:v>
                </c:pt>
                <c:pt idx="1344">
                  <c:v>54.67</c:v>
                </c:pt>
                <c:pt idx="1345">
                  <c:v>54.67</c:v>
                </c:pt>
                <c:pt idx="1346">
                  <c:v>54.67</c:v>
                </c:pt>
                <c:pt idx="1347">
                  <c:v>54.66</c:v>
                </c:pt>
                <c:pt idx="1348">
                  <c:v>54.66</c:v>
                </c:pt>
                <c:pt idx="1349">
                  <c:v>54.66</c:v>
                </c:pt>
                <c:pt idx="1350">
                  <c:v>54.66</c:v>
                </c:pt>
                <c:pt idx="1351">
                  <c:v>54.65</c:v>
                </c:pt>
                <c:pt idx="1352">
                  <c:v>54.65</c:v>
                </c:pt>
                <c:pt idx="1353">
                  <c:v>54.65</c:v>
                </c:pt>
                <c:pt idx="1354">
                  <c:v>54.65</c:v>
                </c:pt>
                <c:pt idx="1355">
                  <c:v>54.65</c:v>
                </c:pt>
                <c:pt idx="1356">
                  <c:v>54.64</c:v>
                </c:pt>
                <c:pt idx="1357">
                  <c:v>54.64</c:v>
                </c:pt>
                <c:pt idx="1358">
                  <c:v>54.64</c:v>
                </c:pt>
                <c:pt idx="1359">
                  <c:v>54.64</c:v>
                </c:pt>
                <c:pt idx="1360">
                  <c:v>54.64</c:v>
                </c:pt>
                <c:pt idx="1361">
                  <c:v>54.63</c:v>
                </c:pt>
                <c:pt idx="1362">
                  <c:v>54.63</c:v>
                </c:pt>
                <c:pt idx="1363">
                  <c:v>54.63</c:v>
                </c:pt>
                <c:pt idx="1364">
                  <c:v>54.63</c:v>
                </c:pt>
                <c:pt idx="1365">
                  <c:v>54.63</c:v>
                </c:pt>
                <c:pt idx="1366">
                  <c:v>54.63</c:v>
                </c:pt>
                <c:pt idx="1367">
                  <c:v>54.63</c:v>
                </c:pt>
                <c:pt idx="1368">
                  <c:v>54.62</c:v>
                </c:pt>
                <c:pt idx="1369">
                  <c:v>54.62</c:v>
                </c:pt>
                <c:pt idx="1370">
                  <c:v>54.61</c:v>
                </c:pt>
                <c:pt idx="1371">
                  <c:v>54.6</c:v>
                </c:pt>
                <c:pt idx="1372">
                  <c:v>54.59</c:v>
                </c:pt>
                <c:pt idx="1373">
                  <c:v>54.59</c:v>
                </c:pt>
                <c:pt idx="1374">
                  <c:v>54.58</c:v>
                </c:pt>
                <c:pt idx="1375">
                  <c:v>54.58</c:v>
                </c:pt>
                <c:pt idx="1376">
                  <c:v>54.57</c:v>
                </c:pt>
                <c:pt idx="1377">
                  <c:v>54.56</c:v>
                </c:pt>
                <c:pt idx="1378">
                  <c:v>54.56</c:v>
                </c:pt>
                <c:pt idx="1379">
                  <c:v>54.55</c:v>
                </c:pt>
                <c:pt idx="1380">
                  <c:v>54.54</c:v>
                </c:pt>
                <c:pt idx="1381">
                  <c:v>54.54</c:v>
                </c:pt>
                <c:pt idx="1382">
                  <c:v>54.53</c:v>
                </c:pt>
                <c:pt idx="1383">
                  <c:v>54.52</c:v>
                </c:pt>
                <c:pt idx="1384">
                  <c:v>54.51</c:v>
                </c:pt>
                <c:pt idx="1385">
                  <c:v>54.51</c:v>
                </c:pt>
                <c:pt idx="1386">
                  <c:v>54.51</c:v>
                </c:pt>
                <c:pt idx="1387">
                  <c:v>54.5</c:v>
                </c:pt>
                <c:pt idx="1388">
                  <c:v>54.49</c:v>
                </c:pt>
                <c:pt idx="1389">
                  <c:v>54.48</c:v>
                </c:pt>
                <c:pt idx="1390">
                  <c:v>54.47</c:v>
                </c:pt>
                <c:pt idx="1391">
                  <c:v>54.46</c:v>
                </c:pt>
                <c:pt idx="1392">
                  <c:v>54.45</c:v>
                </c:pt>
                <c:pt idx="1393">
                  <c:v>54.44</c:v>
                </c:pt>
                <c:pt idx="1394">
                  <c:v>54.44</c:v>
                </c:pt>
                <c:pt idx="1395">
                  <c:v>54.43</c:v>
                </c:pt>
                <c:pt idx="1396">
                  <c:v>54.43</c:v>
                </c:pt>
                <c:pt idx="1397">
                  <c:v>54.43</c:v>
                </c:pt>
                <c:pt idx="1398">
                  <c:v>54.43</c:v>
                </c:pt>
                <c:pt idx="1399">
                  <c:v>54.43</c:v>
                </c:pt>
                <c:pt idx="1400">
                  <c:v>54.42</c:v>
                </c:pt>
                <c:pt idx="1401">
                  <c:v>54.42</c:v>
                </c:pt>
                <c:pt idx="1402">
                  <c:v>54.41</c:v>
                </c:pt>
                <c:pt idx="1403">
                  <c:v>54.4</c:v>
                </c:pt>
                <c:pt idx="1404">
                  <c:v>54.4</c:v>
                </c:pt>
                <c:pt idx="1405">
                  <c:v>54.39</c:v>
                </c:pt>
                <c:pt idx="1406">
                  <c:v>54.38</c:v>
                </c:pt>
                <c:pt idx="1407">
                  <c:v>54.37</c:v>
                </c:pt>
                <c:pt idx="1408">
                  <c:v>54.37</c:v>
                </c:pt>
                <c:pt idx="1409">
                  <c:v>54.37</c:v>
                </c:pt>
                <c:pt idx="1410">
                  <c:v>54.36</c:v>
                </c:pt>
                <c:pt idx="1411">
                  <c:v>54.37</c:v>
                </c:pt>
                <c:pt idx="1412">
                  <c:v>54.36</c:v>
                </c:pt>
                <c:pt idx="1413">
                  <c:v>54.36</c:v>
                </c:pt>
                <c:pt idx="1414">
                  <c:v>54.36</c:v>
                </c:pt>
                <c:pt idx="1415">
                  <c:v>54.36</c:v>
                </c:pt>
                <c:pt idx="1416">
                  <c:v>54.36</c:v>
                </c:pt>
                <c:pt idx="1417">
                  <c:v>54.36</c:v>
                </c:pt>
                <c:pt idx="1418">
                  <c:v>54.35</c:v>
                </c:pt>
                <c:pt idx="1419">
                  <c:v>54.34</c:v>
                </c:pt>
                <c:pt idx="1420">
                  <c:v>54.34</c:v>
                </c:pt>
                <c:pt idx="1421">
                  <c:v>54.33</c:v>
                </c:pt>
                <c:pt idx="1422">
                  <c:v>54.33</c:v>
                </c:pt>
                <c:pt idx="1423">
                  <c:v>54.32</c:v>
                </c:pt>
                <c:pt idx="1424">
                  <c:v>54.32</c:v>
                </c:pt>
                <c:pt idx="1425">
                  <c:v>54.32</c:v>
                </c:pt>
                <c:pt idx="1426">
                  <c:v>54.31</c:v>
                </c:pt>
                <c:pt idx="1427">
                  <c:v>54.31</c:v>
                </c:pt>
                <c:pt idx="1428">
                  <c:v>54.31</c:v>
                </c:pt>
                <c:pt idx="1429">
                  <c:v>54.31</c:v>
                </c:pt>
                <c:pt idx="1430">
                  <c:v>54.31</c:v>
                </c:pt>
                <c:pt idx="1431">
                  <c:v>54.31</c:v>
                </c:pt>
                <c:pt idx="1432">
                  <c:v>54.31</c:v>
                </c:pt>
                <c:pt idx="1433">
                  <c:v>54.31</c:v>
                </c:pt>
                <c:pt idx="1434">
                  <c:v>54.3</c:v>
                </c:pt>
                <c:pt idx="1435">
                  <c:v>54.3</c:v>
                </c:pt>
                <c:pt idx="1436">
                  <c:v>54.29</c:v>
                </c:pt>
                <c:pt idx="1437">
                  <c:v>54.29</c:v>
                </c:pt>
                <c:pt idx="1438">
                  <c:v>54.29</c:v>
                </c:pt>
                <c:pt idx="1439">
                  <c:v>54.28</c:v>
                </c:pt>
                <c:pt idx="1440">
                  <c:v>54.28</c:v>
                </c:pt>
                <c:pt idx="1441">
                  <c:v>54.28</c:v>
                </c:pt>
                <c:pt idx="1442">
                  <c:v>54.28</c:v>
                </c:pt>
                <c:pt idx="1443">
                  <c:v>54.27</c:v>
                </c:pt>
                <c:pt idx="1444">
                  <c:v>54.27</c:v>
                </c:pt>
                <c:pt idx="1445">
                  <c:v>54.28</c:v>
                </c:pt>
                <c:pt idx="1446">
                  <c:v>54.28</c:v>
                </c:pt>
                <c:pt idx="1447">
                  <c:v>54.28</c:v>
                </c:pt>
                <c:pt idx="1448">
                  <c:v>54.28</c:v>
                </c:pt>
                <c:pt idx="1449">
                  <c:v>54.28</c:v>
                </c:pt>
                <c:pt idx="1450">
                  <c:v>54.28</c:v>
                </c:pt>
                <c:pt idx="1451">
                  <c:v>54.28</c:v>
                </c:pt>
                <c:pt idx="1452">
                  <c:v>54.28</c:v>
                </c:pt>
                <c:pt idx="1453">
                  <c:v>54.29</c:v>
                </c:pt>
                <c:pt idx="1454">
                  <c:v>54.28</c:v>
                </c:pt>
                <c:pt idx="1455">
                  <c:v>54.28</c:v>
                </c:pt>
                <c:pt idx="1456">
                  <c:v>54.28</c:v>
                </c:pt>
                <c:pt idx="1457">
                  <c:v>54.28</c:v>
                </c:pt>
                <c:pt idx="1458">
                  <c:v>54.29</c:v>
                </c:pt>
                <c:pt idx="1459">
                  <c:v>54.29</c:v>
                </c:pt>
                <c:pt idx="1460">
                  <c:v>54.29</c:v>
                </c:pt>
                <c:pt idx="1461">
                  <c:v>54.29</c:v>
                </c:pt>
                <c:pt idx="1462">
                  <c:v>54.29</c:v>
                </c:pt>
                <c:pt idx="1463">
                  <c:v>54.3</c:v>
                </c:pt>
                <c:pt idx="1464">
                  <c:v>54.3</c:v>
                </c:pt>
                <c:pt idx="1465">
                  <c:v>54.3</c:v>
                </c:pt>
                <c:pt idx="1466">
                  <c:v>54.3</c:v>
                </c:pt>
                <c:pt idx="1467">
                  <c:v>54.3</c:v>
                </c:pt>
                <c:pt idx="1468">
                  <c:v>54.3</c:v>
                </c:pt>
                <c:pt idx="1469">
                  <c:v>54.29</c:v>
                </c:pt>
                <c:pt idx="1470">
                  <c:v>54.29</c:v>
                </c:pt>
                <c:pt idx="1471">
                  <c:v>54.29</c:v>
                </c:pt>
                <c:pt idx="1472">
                  <c:v>54.29</c:v>
                </c:pt>
                <c:pt idx="1473">
                  <c:v>54.3</c:v>
                </c:pt>
                <c:pt idx="1474">
                  <c:v>54.3</c:v>
                </c:pt>
                <c:pt idx="1475">
                  <c:v>54.31</c:v>
                </c:pt>
                <c:pt idx="1476">
                  <c:v>54.31</c:v>
                </c:pt>
                <c:pt idx="1477">
                  <c:v>54.32</c:v>
                </c:pt>
                <c:pt idx="1478">
                  <c:v>54.33</c:v>
                </c:pt>
                <c:pt idx="1479">
                  <c:v>54.34</c:v>
                </c:pt>
                <c:pt idx="1480">
                  <c:v>54.34</c:v>
                </c:pt>
                <c:pt idx="1481">
                  <c:v>54.34</c:v>
                </c:pt>
                <c:pt idx="1482">
                  <c:v>54.36</c:v>
                </c:pt>
                <c:pt idx="1483">
                  <c:v>54.36</c:v>
                </c:pt>
                <c:pt idx="1484">
                  <c:v>54.37</c:v>
                </c:pt>
                <c:pt idx="1485">
                  <c:v>54.39</c:v>
                </c:pt>
                <c:pt idx="1486">
                  <c:v>54.39</c:v>
                </c:pt>
                <c:pt idx="1487">
                  <c:v>54.39</c:v>
                </c:pt>
                <c:pt idx="1488">
                  <c:v>54.4</c:v>
                </c:pt>
                <c:pt idx="1489">
                  <c:v>54.4</c:v>
                </c:pt>
                <c:pt idx="1490">
                  <c:v>54.4</c:v>
                </c:pt>
                <c:pt idx="1491">
                  <c:v>54.41</c:v>
                </c:pt>
                <c:pt idx="1492">
                  <c:v>54.41</c:v>
                </c:pt>
                <c:pt idx="1493">
                  <c:v>54.41</c:v>
                </c:pt>
                <c:pt idx="1494">
                  <c:v>54.41</c:v>
                </c:pt>
                <c:pt idx="1495">
                  <c:v>54.42</c:v>
                </c:pt>
                <c:pt idx="1496">
                  <c:v>54.43</c:v>
                </c:pt>
                <c:pt idx="1497">
                  <c:v>54.44</c:v>
                </c:pt>
                <c:pt idx="1498">
                  <c:v>54.44</c:v>
                </c:pt>
                <c:pt idx="1499">
                  <c:v>54.45</c:v>
                </c:pt>
                <c:pt idx="1500">
                  <c:v>54.46</c:v>
                </c:pt>
                <c:pt idx="1501">
                  <c:v>54.46</c:v>
                </c:pt>
                <c:pt idx="1502">
                  <c:v>54.46</c:v>
                </c:pt>
                <c:pt idx="1503">
                  <c:v>54.47</c:v>
                </c:pt>
                <c:pt idx="1504">
                  <c:v>54.48</c:v>
                </c:pt>
                <c:pt idx="1505">
                  <c:v>54.49</c:v>
                </c:pt>
                <c:pt idx="1506">
                  <c:v>54.5</c:v>
                </c:pt>
                <c:pt idx="1507">
                  <c:v>54.51</c:v>
                </c:pt>
                <c:pt idx="1508">
                  <c:v>54.52</c:v>
                </c:pt>
                <c:pt idx="1509">
                  <c:v>54.53</c:v>
                </c:pt>
                <c:pt idx="1510">
                  <c:v>54.54</c:v>
                </c:pt>
                <c:pt idx="1511">
                  <c:v>54.54</c:v>
                </c:pt>
                <c:pt idx="1512">
                  <c:v>54.55</c:v>
                </c:pt>
                <c:pt idx="1513">
                  <c:v>54.56</c:v>
                </c:pt>
                <c:pt idx="1514">
                  <c:v>54.56</c:v>
                </c:pt>
                <c:pt idx="1515">
                  <c:v>54.57</c:v>
                </c:pt>
                <c:pt idx="1516">
                  <c:v>54.57</c:v>
                </c:pt>
                <c:pt idx="1517">
                  <c:v>54.58</c:v>
                </c:pt>
                <c:pt idx="1518">
                  <c:v>54.59</c:v>
                </c:pt>
                <c:pt idx="1519">
                  <c:v>54.59</c:v>
                </c:pt>
                <c:pt idx="1520">
                  <c:v>54.59</c:v>
                </c:pt>
                <c:pt idx="1521">
                  <c:v>54.6</c:v>
                </c:pt>
                <c:pt idx="1522">
                  <c:v>54.61</c:v>
                </c:pt>
                <c:pt idx="1523">
                  <c:v>54.61</c:v>
                </c:pt>
                <c:pt idx="1524">
                  <c:v>54.61</c:v>
                </c:pt>
                <c:pt idx="1525">
                  <c:v>54.61</c:v>
                </c:pt>
                <c:pt idx="1526">
                  <c:v>54.61</c:v>
                </c:pt>
                <c:pt idx="1527">
                  <c:v>54.61</c:v>
                </c:pt>
                <c:pt idx="1528">
                  <c:v>54.62</c:v>
                </c:pt>
                <c:pt idx="1529">
                  <c:v>54.62</c:v>
                </c:pt>
                <c:pt idx="1530">
                  <c:v>54.63</c:v>
                </c:pt>
                <c:pt idx="1531">
                  <c:v>54.63</c:v>
                </c:pt>
                <c:pt idx="1532">
                  <c:v>54.64</c:v>
                </c:pt>
                <c:pt idx="1533">
                  <c:v>54.64</c:v>
                </c:pt>
                <c:pt idx="1534">
                  <c:v>54.64</c:v>
                </c:pt>
                <c:pt idx="1535">
                  <c:v>54.65</c:v>
                </c:pt>
                <c:pt idx="1536">
                  <c:v>54.65</c:v>
                </c:pt>
                <c:pt idx="1537">
                  <c:v>54.65</c:v>
                </c:pt>
                <c:pt idx="1538">
                  <c:v>54.65</c:v>
                </c:pt>
                <c:pt idx="1539">
                  <c:v>54.65</c:v>
                </c:pt>
                <c:pt idx="1540">
                  <c:v>54.66</c:v>
                </c:pt>
                <c:pt idx="1541">
                  <c:v>54.66</c:v>
                </c:pt>
                <c:pt idx="1542">
                  <c:v>54.66</c:v>
                </c:pt>
                <c:pt idx="1543">
                  <c:v>54.67</c:v>
                </c:pt>
                <c:pt idx="1544">
                  <c:v>54.68</c:v>
                </c:pt>
                <c:pt idx="1545">
                  <c:v>54.68</c:v>
                </c:pt>
                <c:pt idx="1546">
                  <c:v>54.69</c:v>
                </c:pt>
                <c:pt idx="1547">
                  <c:v>54.69</c:v>
                </c:pt>
                <c:pt idx="1548">
                  <c:v>54.69</c:v>
                </c:pt>
                <c:pt idx="1549">
                  <c:v>54.69</c:v>
                </c:pt>
                <c:pt idx="1550">
                  <c:v>54.7</c:v>
                </c:pt>
                <c:pt idx="1551">
                  <c:v>54.7</c:v>
                </c:pt>
                <c:pt idx="1552">
                  <c:v>54.7</c:v>
                </c:pt>
                <c:pt idx="1553">
                  <c:v>54.7</c:v>
                </c:pt>
                <c:pt idx="1554">
                  <c:v>54.71</c:v>
                </c:pt>
                <c:pt idx="1555">
                  <c:v>54.71</c:v>
                </c:pt>
                <c:pt idx="1556">
                  <c:v>54.72</c:v>
                </c:pt>
                <c:pt idx="1557">
                  <c:v>54.72</c:v>
                </c:pt>
                <c:pt idx="1558">
                  <c:v>54.73</c:v>
                </c:pt>
                <c:pt idx="1559">
                  <c:v>54.73</c:v>
                </c:pt>
                <c:pt idx="1560">
                  <c:v>54.73</c:v>
                </c:pt>
                <c:pt idx="1561">
                  <c:v>54.74</c:v>
                </c:pt>
                <c:pt idx="1562">
                  <c:v>54.74</c:v>
                </c:pt>
                <c:pt idx="1563">
                  <c:v>54.75</c:v>
                </c:pt>
                <c:pt idx="1564">
                  <c:v>54.75</c:v>
                </c:pt>
                <c:pt idx="1565">
                  <c:v>54.75</c:v>
                </c:pt>
                <c:pt idx="1566">
                  <c:v>54.76</c:v>
                </c:pt>
                <c:pt idx="1567">
                  <c:v>54.77</c:v>
                </c:pt>
                <c:pt idx="1568">
                  <c:v>54.78</c:v>
                </c:pt>
                <c:pt idx="1569">
                  <c:v>54.79</c:v>
                </c:pt>
                <c:pt idx="1570">
                  <c:v>54.8</c:v>
                </c:pt>
                <c:pt idx="1571">
                  <c:v>54.8</c:v>
                </c:pt>
                <c:pt idx="1572">
                  <c:v>54.81</c:v>
                </c:pt>
                <c:pt idx="1573">
                  <c:v>54.81</c:v>
                </c:pt>
                <c:pt idx="1574">
                  <c:v>54.81</c:v>
                </c:pt>
                <c:pt idx="1575">
                  <c:v>54.81</c:v>
                </c:pt>
                <c:pt idx="1576">
                  <c:v>54.82</c:v>
                </c:pt>
                <c:pt idx="1577">
                  <c:v>54.83</c:v>
                </c:pt>
                <c:pt idx="1578">
                  <c:v>54.83</c:v>
                </c:pt>
                <c:pt idx="1579">
                  <c:v>54.84</c:v>
                </c:pt>
                <c:pt idx="1580">
                  <c:v>54.83</c:v>
                </c:pt>
                <c:pt idx="1581">
                  <c:v>54.84</c:v>
                </c:pt>
                <c:pt idx="1582">
                  <c:v>54.85</c:v>
                </c:pt>
                <c:pt idx="1583">
                  <c:v>54.85</c:v>
                </c:pt>
                <c:pt idx="1584">
                  <c:v>54.86</c:v>
                </c:pt>
                <c:pt idx="1585">
                  <c:v>54.86</c:v>
                </c:pt>
                <c:pt idx="1586">
                  <c:v>54.87</c:v>
                </c:pt>
                <c:pt idx="1587">
                  <c:v>54.87</c:v>
                </c:pt>
                <c:pt idx="1588">
                  <c:v>54.88</c:v>
                </c:pt>
                <c:pt idx="1589">
                  <c:v>54.88</c:v>
                </c:pt>
                <c:pt idx="1590">
                  <c:v>54.89</c:v>
                </c:pt>
                <c:pt idx="1591">
                  <c:v>54.89</c:v>
                </c:pt>
                <c:pt idx="1592">
                  <c:v>54.9</c:v>
                </c:pt>
                <c:pt idx="1593">
                  <c:v>54.89</c:v>
                </c:pt>
                <c:pt idx="1594">
                  <c:v>54.89</c:v>
                </c:pt>
                <c:pt idx="1595">
                  <c:v>54.89</c:v>
                </c:pt>
                <c:pt idx="1596">
                  <c:v>54.9</c:v>
                </c:pt>
                <c:pt idx="1597">
                  <c:v>54.9</c:v>
                </c:pt>
                <c:pt idx="1598">
                  <c:v>54.91</c:v>
                </c:pt>
                <c:pt idx="1599">
                  <c:v>54.91</c:v>
                </c:pt>
                <c:pt idx="1600">
                  <c:v>54.92</c:v>
                </c:pt>
                <c:pt idx="1601">
                  <c:v>54.92</c:v>
                </c:pt>
                <c:pt idx="1602">
                  <c:v>54.93</c:v>
                </c:pt>
                <c:pt idx="1603">
                  <c:v>54.94</c:v>
                </c:pt>
                <c:pt idx="1604">
                  <c:v>54.94</c:v>
                </c:pt>
                <c:pt idx="1605">
                  <c:v>54.94</c:v>
                </c:pt>
                <c:pt idx="1606">
                  <c:v>54.95</c:v>
                </c:pt>
                <c:pt idx="1607">
                  <c:v>54.96</c:v>
                </c:pt>
                <c:pt idx="1608">
                  <c:v>54.96</c:v>
                </c:pt>
                <c:pt idx="1609">
                  <c:v>54.96</c:v>
                </c:pt>
                <c:pt idx="1610">
                  <c:v>54.96</c:v>
                </c:pt>
                <c:pt idx="1611">
                  <c:v>54.96</c:v>
                </c:pt>
                <c:pt idx="1612">
                  <c:v>54.96</c:v>
                </c:pt>
                <c:pt idx="1613">
                  <c:v>54.96</c:v>
                </c:pt>
                <c:pt idx="1614">
                  <c:v>54.96</c:v>
                </c:pt>
                <c:pt idx="1615">
                  <c:v>54.96</c:v>
                </c:pt>
                <c:pt idx="1616">
                  <c:v>54.96</c:v>
                </c:pt>
                <c:pt idx="1617">
                  <c:v>54.96</c:v>
                </c:pt>
                <c:pt idx="1618">
                  <c:v>54.96</c:v>
                </c:pt>
                <c:pt idx="1619">
                  <c:v>54.96</c:v>
                </c:pt>
                <c:pt idx="1620">
                  <c:v>54.96</c:v>
                </c:pt>
                <c:pt idx="1621">
                  <c:v>54.95</c:v>
                </c:pt>
                <c:pt idx="1622">
                  <c:v>54.95</c:v>
                </c:pt>
                <c:pt idx="1623">
                  <c:v>54.95</c:v>
                </c:pt>
                <c:pt idx="1624">
                  <c:v>54.96</c:v>
                </c:pt>
                <c:pt idx="1625">
                  <c:v>54.96</c:v>
                </c:pt>
                <c:pt idx="1626">
                  <c:v>54.96</c:v>
                </c:pt>
                <c:pt idx="1627">
                  <c:v>54.96</c:v>
                </c:pt>
                <c:pt idx="1628">
                  <c:v>54.96</c:v>
                </c:pt>
                <c:pt idx="1629">
                  <c:v>54.96</c:v>
                </c:pt>
                <c:pt idx="1630">
                  <c:v>54.96</c:v>
                </c:pt>
                <c:pt idx="1631">
                  <c:v>54.96</c:v>
                </c:pt>
                <c:pt idx="1632">
                  <c:v>54.96</c:v>
                </c:pt>
                <c:pt idx="1633">
                  <c:v>54.96</c:v>
                </c:pt>
                <c:pt idx="1634">
                  <c:v>54.95</c:v>
                </c:pt>
                <c:pt idx="1635">
                  <c:v>54.95</c:v>
                </c:pt>
                <c:pt idx="1636">
                  <c:v>54.95</c:v>
                </c:pt>
                <c:pt idx="1637">
                  <c:v>54.94</c:v>
                </c:pt>
                <c:pt idx="1638">
                  <c:v>54.94</c:v>
                </c:pt>
                <c:pt idx="1639">
                  <c:v>54.94</c:v>
                </c:pt>
                <c:pt idx="1640">
                  <c:v>54.94</c:v>
                </c:pt>
                <c:pt idx="1641">
                  <c:v>54.93</c:v>
                </c:pt>
                <c:pt idx="1642">
                  <c:v>54.92</c:v>
                </c:pt>
                <c:pt idx="1643">
                  <c:v>54.92</c:v>
                </c:pt>
                <c:pt idx="1644">
                  <c:v>54.91</c:v>
                </c:pt>
                <c:pt idx="1645">
                  <c:v>54.91</c:v>
                </c:pt>
                <c:pt idx="1646">
                  <c:v>54.91</c:v>
                </c:pt>
                <c:pt idx="1647">
                  <c:v>54.91</c:v>
                </c:pt>
                <c:pt idx="1648">
                  <c:v>54.9</c:v>
                </c:pt>
                <c:pt idx="1649">
                  <c:v>54.9</c:v>
                </c:pt>
                <c:pt idx="1650">
                  <c:v>54.9</c:v>
                </c:pt>
                <c:pt idx="1651">
                  <c:v>54.89</c:v>
                </c:pt>
                <c:pt idx="1652">
                  <c:v>54.89</c:v>
                </c:pt>
                <c:pt idx="1653">
                  <c:v>54.89</c:v>
                </c:pt>
                <c:pt idx="1654">
                  <c:v>54.88</c:v>
                </c:pt>
                <c:pt idx="1655">
                  <c:v>54.88</c:v>
                </c:pt>
                <c:pt idx="1656">
                  <c:v>54.88</c:v>
                </c:pt>
                <c:pt idx="1657">
                  <c:v>54.88</c:v>
                </c:pt>
                <c:pt idx="1658">
                  <c:v>54.88</c:v>
                </c:pt>
                <c:pt idx="1659">
                  <c:v>54.87</c:v>
                </c:pt>
                <c:pt idx="1660">
                  <c:v>54.87</c:v>
                </c:pt>
                <c:pt idx="1661">
                  <c:v>54.87</c:v>
                </c:pt>
                <c:pt idx="1662">
                  <c:v>54.86</c:v>
                </c:pt>
                <c:pt idx="1663">
                  <c:v>54.85</c:v>
                </c:pt>
                <c:pt idx="1664">
                  <c:v>54.85</c:v>
                </c:pt>
                <c:pt idx="1665">
                  <c:v>54.85</c:v>
                </c:pt>
                <c:pt idx="1666">
                  <c:v>54.85</c:v>
                </c:pt>
                <c:pt idx="1667">
                  <c:v>54.84</c:v>
                </c:pt>
                <c:pt idx="1668">
                  <c:v>54.84</c:v>
                </c:pt>
                <c:pt idx="1669">
                  <c:v>54.83</c:v>
                </c:pt>
                <c:pt idx="1670">
                  <c:v>54.83</c:v>
                </c:pt>
                <c:pt idx="1671">
                  <c:v>54.83</c:v>
                </c:pt>
                <c:pt idx="1672">
                  <c:v>54.83</c:v>
                </c:pt>
                <c:pt idx="1673">
                  <c:v>54.83</c:v>
                </c:pt>
                <c:pt idx="1674">
                  <c:v>54.82</c:v>
                </c:pt>
                <c:pt idx="1675">
                  <c:v>54.83</c:v>
                </c:pt>
                <c:pt idx="1676">
                  <c:v>54.82</c:v>
                </c:pt>
                <c:pt idx="1677">
                  <c:v>54.82</c:v>
                </c:pt>
                <c:pt idx="1678">
                  <c:v>54.82</c:v>
                </c:pt>
                <c:pt idx="1679">
                  <c:v>54.83</c:v>
                </c:pt>
                <c:pt idx="1680">
                  <c:v>54.82</c:v>
                </c:pt>
                <c:pt idx="1681">
                  <c:v>54.83</c:v>
                </c:pt>
                <c:pt idx="1682">
                  <c:v>54.83</c:v>
                </c:pt>
                <c:pt idx="1683">
                  <c:v>54.83</c:v>
                </c:pt>
                <c:pt idx="1684">
                  <c:v>54.83</c:v>
                </c:pt>
                <c:pt idx="1685">
                  <c:v>54.83</c:v>
                </c:pt>
                <c:pt idx="1686">
                  <c:v>54.83</c:v>
                </c:pt>
                <c:pt idx="1687">
                  <c:v>54.84</c:v>
                </c:pt>
                <c:pt idx="1688">
                  <c:v>54.84</c:v>
                </c:pt>
                <c:pt idx="1689">
                  <c:v>54.84</c:v>
                </c:pt>
                <c:pt idx="1690">
                  <c:v>54.84</c:v>
                </c:pt>
                <c:pt idx="1691">
                  <c:v>54.84</c:v>
                </c:pt>
                <c:pt idx="1692">
                  <c:v>54.84</c:v>
                </c:pt>
                <c:pt idx="1693">
                  <c:v>54.85</c:v>
                </c:pt>
                <c:pt idx="1694">
                  <c:v>54.85</c:v>
                </c:pt>
                <c:pt idx="1695">
                  <c:v>54.85</c:v>
                </c:pt>
                <c:pt idx="1696">
                  <c:v>54.84</c:v>
                </c:pt>
                <c:pt idx="1697">
                  <c:v>54.84</c:v>
                </c:pt>
                <c:pt idx="1698">
                  <c:v>54.84</c:v>
                </c:pt>
                <c:pt idx="1699">
                  <c:v>54.85</c:v>
                </c:pt>
                <c:pt idx="1700">
                  <c:v>54.85</c:v>
                </c:pt>
                <c:pt idx="1701">
                  <c:v>54.85</c:v>
                </c:pt>
                <c:pt idx="1702">
                  <c:v>54.85</c:v>
                </c:pt>
                <c:pt idx="1703">
                  <c:v>54.85</c:v>
                </c:pt>
                <c:pt idx="1704">
                  <c:v>54.86</c:v>
                </c:pt>
                <c:pt idx="1705">
                  <c:v>54.87</c:v>
                </c:pt>
                <c:pt idx="1706">
                  <c:v>54.87</c:v>
                </c:pt>
                <c:pt idx="1707">
                  <c:v>54.88</c:v>
                </c:pt>
                <c:pt idx="1708">
                  <c:v>54.88</c:v>
                </c:pt>
                <c:pt idx="1709">
                  <c:v>54.88</c:v>
                </c:pt>
                <c:pt idx="1710">
                  <c:v>54.89</c:v>
                </c:pt>
                <c:pt idx="1711">
                  <c:v>54.89</c:v>
                </c:pt>
                <c:pt idx="1712">
                  <c:v>54.9</c:v>
                </c:pt>
                <c:pt idx="1713">
                  <c:v>54.91</c:v>
                </c:pt>
                <c:pt idx="1714">
                  <c:v>54.91</c:v>
                </c:pt>
                <c:pt idx="1715">
                  <c:v>54.92</c:v>
                </c:pt>
                <c:pt idx="1716">
                  <c:v>54.92</c:v>
                </c:pt>
                <c:pt idx="1717">
                  <c:v>54.92</c:v>
                </c:pt>
                <c:pt idx="1718">
                  <c:v>54.92</c:v>
                </c:pt>
                <c:pt idx="1719">
                  <c:v>54.92</c:v>
                </c:pt>
                <c:pt idx="1720">
                  <c:v>54.93</c:v>
                </c:pt>
                <c:pt idx="1721">
                  <c:v>54.92</c:v>
                </c:pt>
                <c:pt idx="1722">
                  <c:v>54.93</c:v>
                </c:pt>
                <c:pt idx="1723">
                  <c:v>54.93</c:v>
                </c:pt>
                <c:pt idx="1724">
                  <c:v>54.94</c:v>
                </c:pt>
                <c:pt idx="1725">
                  <c:v>54.95</c:v>
                </c:pt>
                <c:pt idx="1726">
                  <c:v>54.96</c:v>
                </c:pt>
                <c:pt idx="1727">
                  <c:v>54.97</c:v>
                </c:pt>
                <c:pt idx="1728">
                  <c:v>54.98</c:v>
                </c:pt>
                <c:pt idx="1729">
                  <c:v>54.98</c:v>
                </c:pt>
                <c:pt idx="1730">
                  <c:v>54.98</c:v>
                </c:pt>
                <c:pt idx="1731">
                  <c:v>54.98</c:v>
                </c:pt>
                <c:pt idx="1732">
                  <c:v>54.98</c:v>
                </c:pt>
                <c:pt idx="1733">
                  <c:v>54.99</c:v>
                </c:pt>
                <c:pt idx="1734">
                  <c:v>54.99</c:v>
                </c:pt>
                <c:pt idx="1735">
                  <c:v>55</c:v>
                </c:pt>
                <c:pt idx="1736">
                  <c:v>55</c:v>
                </c:pt>
                <c:pt idx="1737">
                  <c:v>55.01</c:v>
                </c:pt>
                <c:pt idx="1738">
                  <c:v>55.01</c:v>
                </c:pt>
                <c:pt idx="1739">
                  <c:v>55.02</c:v>
                </c:pt>
                <c:pt idx="1740">
                  <c:v>55.02</c:v>
                </c:pt>
                <c:pt idx="1741">
                  <c:v>55.02</c:v>
                </c:pt>
                <c:pt idx="1742">
                  <c:v>55.03</c:v>
                </c:pt>
                <c:pt idx="1743">
                  <c:v>55.03</c:v>
                </c:pt>
                <c:pt idx="1744">
                  <c:v>55.03</c:v>
                </c:pt>
                <c:pt idx="1745">
                  <c:v>55.04</c:v>
                </c:pt>
                <c:pt idx="1746">
                  <c:v>55.04</c:v>
                </c:pt>
                <c:pt idx="1747">
                  <c:v>55.04</c:v>
                </c:pt>
                <c:pt idx="1748">
                  <c:v>55.04</c:v>
                </c:pt>
                <c:pt idx="1749">
                  <c:v>55.03</c:v>
                </c:pt>
                <c:pt idx="1750">
                  <c:v>55.03</c:v>
                </c:pt>
                <c:pt idx="1751">
                  <c:v>55.03</c:v>
                </c:pt>
                <c:pt idx="1752">
                  <c:v>55.03</c:v>
                </c:pt>
                <c:pt idx="1753">
                  <c:v>55.03</c:v>
                </c:pt>
                <c:pt idx="1754">
                  <c:v>55.03</c:v>
                </c:pt>
                <c:pt idx="1755">
                  <c:v>55.03</c:v>
                </c:pt>
                <c:pt idx="1756">
                  <c:v>55.03</c:v>
                </c:pt>
                <c:pt idx="1757">
                  <c:v>55.03</c:v>
                </c:pt>
                <c:pt idx="1758">
                  <c:v>55.03</c:v>
                </c:pt>
                <c:pt idx="1759">
                  <c:v>55.03</c:v>
                </c:pt>
                <c:pt idx="1760">
                  <c:v>55.03</c:v>
                </c:pt>
                <c:pt idx="1761">
                  <c:v>55.03</c:v>
                </c:pt>
                <c:pt idx="1762">
                  <c:v>55.03</c:v>
                </c:pt>
                <c:pt idx="1763">
                  <c:v>55.03</c:v>
                </c:pt>
                <c:pt idx="1764">
                  <c:v>55.03</c:v>
                </c:pt>
                <c:pt idx="1765">
                  <c:v>55.03</c:v>
                </c:pt>
                <c:pt idx="1766">
                  <c:v>55.03</c:v>
                </c:pt>
                <c:pt idx="1767">
                  <c:v>55.03</c:v>
                </c:pt>
                <c:pt idx="1768">
                  <c:v>55.03</c:v>
                </c:pt>
                <c:pt idx="1769">
                  <c:v>55.02</c:v>
                </c:pt>
                <c:pt idx="1770">
                  <c:v>55.01</c:v>
                </c:pt>
                <c:pt idx="1771">
                  <c:v>55.01</c:v>
                </c:pt>
                <c:pt idx="1772">
                  <c:v>55</c:v>
                </c:pt>
                <c:pt idx="1773">
                  <c:v>55</c:v>
                </c:pt>
                <c:pt idx="1774">
                  <c:v>55</c:v>
                </c:pt>
                <c:pt idx="1775">
                  <c:v>54.99</c:v>
                </c:pt>
                <c:pt idx="1776">
                  <c:v>54.99</c:v>
                </c:pt>
                <c:pt idx="1777">
                  <c:v>54.99</c:v>
                </c:pt>
                <c:pt idx="1778">
                  <c:v>54.98</c:v>
                </c:pt>
                <c:pt idx="1779">
                  <c:v>54.98</c:v>
                </c:pt>
                <c:pt idx="1780">
                  <c:v>54.98</c:v>
                </c:pt>
                <c:pt idx="1781">
                  <c:v>54.98</c:v>
                </c:pt>
                <c:pt idx="1782">
                  <c:v>54.98</c:v>
                </c:pt>
                <c:pt idx="1783">
                  <c:v>54.97</c:v>
                </c:pt>
                <c:pt idx="1784">
                  <c:v>54.98</c:v>
                </c:pt>
                <c:pt idx="1785">
                  <c:v>54.97</c:v>
                </c:pt>
                <c:pt idx="1786">
                  <c:v>54.97</c:v>
                </c:pt>
                <c:pt idx="1787">
                  <c:v>54.96</c:v>
                </c:pt>
                <c:pt idx="1788">
                  <c:v>54.96</c:v>
                </c:pt>
                <c:pt idx="1789">
                  <c:v>54.96</c:v>
                </c:pt>
                <c:pt idx="1790">
                  <c:v>54.96</c:v>
                </c:pt>
                <c:pt idx="1791">
                  <c:v>54.95</c:v>
                </c:pt>
                <c:pt idx="1792">
                  <c:v>54.95</c:v>
                </c:pt>
                <c:pt idx="1793">
                  <c:v>54.94</c:v>
                </c:pt>
                <c:pt idx="1794">
                  <c:v>54.94</c:v>
                </c:pt>
                <c:pt idx="1795">
                  <c:v>54.94</c:v>
                </c:pt>
                <c:pt idx="1796">
                  <c:v>54.94</c:v>
                </c:pt>
                <c:pt idx="1797">
                  <c:v>54.95</c:v>
                </c:pt>
                <c:pt idx="1798">
                  <c:v>54.94</c:v>
                </c:pt>
                <c:pt idx="1799">
                  <c:v>54.94</c:v>
                </c:pt>
                <c:pt idx="1800">
                  <c:v>54.94</c:v>
                </c:pt>
                <c:pt idx="1801">
                  <c:v>54.94</c:v>
                </c:pt>
                <c:pt idx="1802">
                  <c:v>54.93</c:v>
                </c:pt>
                <c:pt idx="1803">
                  <c:v>54.92</c:v>
                </c:pt>
                <c:pt idx="1804">
                  <c:v>54.91</c:v>
                </c:pt>
                <c:pt idx="1805">
                  <c:v>54.91</c:v>
                </c:pt>
                <c:pt idx="1806">
                  <c:v>54.91</c:v>
                </c:pt>
                <c:pt idx="1807">
                  <c:v>54.9</c:v>
                </c:pt>
                <c:pt idx="1808">
                  <c:v>54.91</c:v>
                </c:pt>
                <c:pt idx="1809">
                  <c:v>54.9</c:v>
                </c:pt>
                <c:pt idx="1810">
                  <c:v>54.9</c:v>
                </c:pt>
                <c:pt idx="1811">
                  <c:v>54.9</c:v>
                </c:pt>
                <c:pt idx="1812">
                  <c:v>54.89</c:v>
                </c:pt>
                <c:pt idx="1813">
                  <c:v>54.89</c:v>
                </c:pt>
                <c:pt idx="1814">
                  <c:v>54.89</c:v>
                </c:pt>
                <c:pt idx="1815">
                  <c:v>54.89</c:v>
                </c:pt>
                <c:pt idx="1816">
                  <c:v>54.88</c:v>
                </c:pt>
                <c:pt idx="1817">
                  <c:v>54.88</c:v>
                </c:pt>
                <c:pt idx="1818">
                  <c:v>54.87</c:v>
                </c:pt>
                <c:pt idx="1819">
                  <c:v>54.87</c:v>
                </c:pt>
                <c:pt idx="1820">
                  <c:v>54.87</c:v>
                </c:pt>
                <c:pt idx="1821">
                  <c:v>54.87</c:v>
                </c:pt>
                <c:pt idx="1822">
                  <c:v>54.86</c:v>
                </c:pt>
                <c:pt idx="1823">
                  <c:v>54.85</c:v>
                </c:pt>
                <c:pt idx="1824">
                  <c:v>54.85</c:v>
                </c:pt>
                <c:pt idx="1825">
                  <c:v>54.85</c:v>
                </c:pt>
                <c:pt idx="1826">
                  <c:v>54.84</c:v>
                </c:pt>
                <c:pt idx="1827">
                  <c:v>54.84</c:v>
                </c:pt>
                <c:pt idx="1828">
                  <c:v>54.84</c:v>
                </c:pt>
                <c:pt idx="1829">
                  <c:v>54.83</c:v>
                </c:pt>
                <c:pt idx="1830">
                  <c:v>54.82</c:v>
                </c:pt>
                <c:pt idx="1831">
                  <c:v>54.81</c:v>
                </c:pt>
                <c:pt idx="1832">
                  <c:v>54.8</c:v>
                </c:pt>
                <c:pt idx="1833">
                  <c:v>54.8</c:v>
                </c:pt>
                <c:pt idx="1834">
                  <c:v>54.79</c:v>
                </c:pt>
                <c:pt idx="1835">
                  <c:v>54.78</c:v>
                </c:pt>
                <c:pt idx="1836">
                  <c:v>54.78</c:v>
                </c:pt>
                <c:pt idx="1837">
                  <c:v>54.78</c:v>
                </c:pt>
                <c:pt idx="1838">
                  <c:v>54.77</c:v>
                </c:pt>
                <c:pt idx="1839">
                  <c:v>54.77</c:v>
                </c:pt>
                <c:pt idx="1840">
                  <c:v>54.77</c:v>
                </c:pt>
                <c:pt idx="1841">
                  <c:v>54.77</c:v>
                </c:pt>
                <c:pt idx="1842">
                  <c:v>54.77</c:v>
                </c:pt>
                <c:pt idx="1843">
                  <c:v>54.76</c:v>
                </c:pt>
                <c:pt idx="1844">
                  <c:v>54.76</c:v>
                </c:pt>
                <c:pt idx="1845">
                  <c:v>54.76</c:v>
                </c:pt>
                <c:pt idx="1846">
                  <c:v>54.75</c:v>
                </c:pt>
                <c:pt idx="1847">
                  <c:v>54.75</c:v>
                </c:pt>
                <c:pt idx="1848">
                  <c:v>54.75</c:v>
                </c:pt>
                <c:pt idx="1849">
                  <c:v>54.75</c:v>
                </c:pt>
                <c:pt idx="1850">
                  <c:v>54.75</c:v>
                </c:pt>
                <c:pt idx="1851">
                  <c:v>54.74</c:v>
                </c:pt>
                <c:pt idx="1852">
                  <c:v>54.74</c:v>
                </c:pt>
                <c:pt idx="1853">
                  <c:v>54.74</c:v>
                </c:pt>
                <c:pt idx="1854">
                  <c:v>54.73</c:v>
                </c:pt>
                <c:pt idx="1855">
                  <c:v>54.73</c:v>
                </c:pt>
                <c:pt idx="1856">
                  <c:v>54.73</c:v>
                </c:pt>
                <c:pt idx="1857">
                  <c:v>54.73</c:v>
                </c:pt>
                <c:pt idx="1858">
                  <c:v>54.72</c:v>
                </c:pt>
                <c:pt idx="1859">
                  <c:v>54.72</c:v>
                </c:pt>
                <c:pt idx="1860">
                  <c:v>54.71</c:v>
                </c:pt>
                <c:pt idx="1861">
                  <c:v>54.71</c:v>
                </c:pt>
                <c:pt idx="1862">
                  <c:v>54.71</c:v>
                </c:pt>
                <c:pt idx="1863">
                  <c:v>54.71</c:v>
                </c:pt>
                <c:pt idx="1864">
                  <c:v>54.71</c:v>
                </c:pt>
                <c:pt idx="1865">
                  <c:v>54.71</c:v>
                </c:pt>
                <c:pt idx="1866">
                  <c:v>54.71</c:v>
                </c:pt>
                <c:pt idx="1867">
                  <c:v>54.7</c:v>
                </c:pt>
                <c:pt idx="1868">
                  <c:v>54.7</c:v>
                </c:pt>
                <c:pt idx="1869">
                  <c:v>54.7</c:v>
                </c:pt>
                <c:pt idx="1870">
                  <c:v>54.7</c:v>
                </c:pt>
                <c:pt idx="1871">
                  <c:v>54.69</c:v>
                </c:pt>
                <c:pt idx="1872">
                  <c:v>54.69</c:v>
                </c:pt>
                <c:pt idx="1873">
                  <c:v>54.68</c:v>
                </c:pt>
                <c:pt idx="1874">
                  <c:v>54.68</c:v>
                </c:pt>
                <c:pt idx="1875">
                  <c:v>54.68</c:v>
                </c:pt>
                <c:pt idx="1876">
                  <c:v>54.67</c:v>
                </c:pt>
                <c:pt idx="1877">
                  <c:v>54.66</c:v>
                </c:pt>
                <c:pt idx="1878">
                  <c:v>54.66</c:v>
                </c:pt>
                <c:pt idx="1879">
                  <c:v>54.66</c:v>
                </c:pt>
                <c:pt idx="1880">
                  <c:v>54.66</c:v>
                </c:pt>
                <c:pt idx="1881">
                  <c:v>54.66</c:v>
                </c:pt>
                <c:pt idx="1882">
                  <c:v>54.66</c:v>
                </c:pt>
                <c:pt idx="1883">
                  <c:v>54.66</c:v>
                </c:pt>
                <c:pt idx="1884">
                  <c:v>54.65</c:v>
                </c:pt>
                <c:pt idx="1885">
                  <c:v>54.65</c:v>
                </c:pt>
                <c:pt idx="1886">
                  <c:v>54.65</c:v>
                </c:pt>
                <c:pt idx="1887">
                  <c:v>54.64</c:v>
                </c:pt>
                <c:pt idx="1888">
                  <c:v>54.64</c:v>
                </c:pt>
                <c:pt idx="1889">
                  <c:v>54.64</c:v>
                </c:pt>
                <c:pt idx="1890">
                  <c:v>54.63</c:v>
                </c:pt>
                <c:pt idx="1891">
                  <c:v>54.63</c:v>
                </c:pt>
                <c:pt idx="1892">
                  <c:v>54.63</c:v>
                </c:pt>
                <c:pt idx="1893">
                  <c:v>54.63</c:v>
                </c:pt>
                <c:pt idx="1894">
                  <c:v>54.63</c:v>
                </c:pt>
                <c:pt idx="1895">
                  <c:v>54.62</c:v>
                </c:pt>
                <c:pt idx="1896">
                  <c:v>54.62</c:v>
                </c:pt>
                <c:pt idx="1897">
                  <c:v>54.62</c:v>
                </c:pt>
                <c:pt idx="1898">
                  <c:v>54.61</c:v>
                </c:pt>
                <c:pt idx="1899">
                  <c:v>54.61</c:v>
                </c:pt>
                <c:pt idx="1900">
                  <c:v>54.61</c:v>
                </c:pt>
                <c:pt idx="1901">
                  <c:v>54.6</c:v>
                </c:pt>
                <c:pt idx="1902">
                  <c:v>54.6</c:v>
                </c:pt>
                <c:pt idx="1903">
                  <c:v>54.59</c:v>
                </c:pt>
                <c:pt idx="1904">
                  <c:v>54.59</c:v>
                </c:pt>
                <c:pt idx="1905">
                  <c:v>54.58</c:v>
                </c:pt>
                <c:pt idx="1906">
                  <c:v>54.57</c:v>
                </c:pt>
                <c:pt idx="1907">
                  <c:v>54.56</c:v>
                </c:pt>
                <c:pt idx="1908">
                  <c:v>54.55</c:v>
                </c:pt>
                <c:pt idx="1909">
                  <c:v>54.54</c:v>
                </c:pt>
                <c:pt idx="1910">
                  <c:v>54.54</c:v>
                </c:pt>
                <c:pt idx="1911">
                  <c:v>54.53</c:v>
                </c:pt>
                <c:pt idx="1912">
                  <c:v>54.52</c:v>
                </c:pt>
                <c:pt idx="1913">
                  <c:v>54.51</c:v>
                </c:pt>
                <c:pt idx="1914">
                  <c:v>54.5</c:v>
                </c:pt>
                <c:pt idx="1915">
                  <c:v>54.49</c:v>
                </c:pt>
                <c:pt idx="1916">
                  <c:v>54.49</c:v>
                </c:pt>
                <c:pt idx="1917">
                  <c:v>54.48</c:v>
                </c:pt>
                <c:pt idx="1918">
                  <c:v>54.47</c:v>
                </c:pt>
                <c:pt idx="1919">
                  <c:v>54.46</c:v>
                </c:pt>
                <c:pt idx="1920">
                  <c:v>54.45</c:v>
                </c:pt>
                <c:pt idx="1921">
                  <c:v>54.44</c:v>
                </c:pt>
                <c:pt idx="1922">
                  <c:v>54.43</c:v>
                </c:pt>
                <c:pt idx="1923">
                  <c:v>54.42</c:v>
                </c:pt>
                <c:pt idx="1924">
                  <c:v>54.41</c:v>
                </c:pt>
                <c:pt idx="1925">
                  <c:v>54.41</c:v>
                </c:pt>
                <c:pt idx="1926">
                  <c:v>54.39</c:v>
                </c:pt>
                <c:pt idx="1927">
                  <c:v>54.39</c:v>
                </c:pt>
                <c:pt idx="1928">
                  <c:v>54.39</c:v>
                </c:pt>
                <c:pt idx="1929">
                  <c:v>54.38</c:v>
                </c:pt>
                <c:pt idx="1930">
                  <c:v>54.37</c:v>
                </c:pt>
                <c:pt idx="1931">
                  <c:v>54.36</c:v>
                </c:pt>
                <c:pt idx="1932">
                  <c:v>54.36</c:v>
                </c:pt>
                <c:pt idx="1933">
                  <c:v>54.36</c:v>
                </c:pt>
                <c:pt idx="1934">
                  <c:v>54.36</c:v>
                </c:pt>
                <c:pt idx="1935">
                  <c:v>54.35</c:v>
                </c:pt>
                <c:pt idx="1936">
                  <c:v>54.35</c:v>
                </c:pt>
                <c:pt idx="1937">
                  <c:v>54.34</c:v>
                </c:pt>
                <c:pt idx="1938">
                  <c:v>54.34</c:v>
                </c:pt>
                <c:pt idx="1939">
                  <c:v>54.33</c:v>
                </c:pt>
                <c:pt idx="1940">
                  <c:v>54.32</c:v>
                </c:pt>
                <c:pt idx="1941">
                  <c:v>54.32</c:v>
                </c:pt>
                <c:pt idx="1942">
                  <c:v>54.31</c:v>
                </c:pt>
                <c:pt idx="1943">
                  <c:v>54.31</c:v>
                </c:pt>
                <c:pt idx="1944">
                  <c:v>54.3</c:v>
                </c:pt>
                <c:pt idx="1945">
                  <c:v>54.29</c:v>
                </c:pt>
                <c:pt idx="1946">
                  <c:v>54.28</c:v>
                </c:pt>
                <c:pt idx="1947">
                  <c:v>54.27</c:v>
                </c:pt>
                <c:pt idx="1948">
                  <c:v>54.27</c:v>
                </c:pt>
                <c:pt idx="1949">
                  <c:v>54.26</c:v>
                </c:pt>
                <c:pt idx="1950">
                  <c:v>54.26</c:v>
                </c:pt>
                <c:pt idx="1951">
                  <c:v>54.26</c:v>
                </c:pt>
                <c:pt idx="1952">
                  <c:v>54.26</c:v>
                </c:pt>
                <c:pt idx="1953">
                  <c:v>54.25</c:v>
                </c:pt>
                <c:pt idx="1954">
                  <c:v>54.26</c:v>
                </c:pt>
                <c:pt idx="1955">
                  <c:v>54.26</c:v>
                </c:pt>
                <c:pt idx="1956">
                  <c:v>54.25</c:v>
                </c:pt>
                <c:pt idx="1957">
                  <c:v>54.24</c:v>
                </c:pt>
                <c:pt idx="1958">
                  <c:v>54.24</c:v>
                </c:pt>
                <c:pt idx="1959">
                  <c:v>54.24</c:v>
                </c:pt>
                <c:pt idx="1960">
                  <c:v>54.23</c:v>
                </c:pt>
                <c:pt idx="1961">
                  <c:v>54.24</c:v>
                </c:pt>
                <c:pt idx="1962">
                  <c:v>54.24</c:v>
                </c:pt>
                <c:pt idx="1963">
                  <c:v>54.23</c:v>
                </c:pt>
                <c:pt idx="1964">
                  <c:v>54.23</c:v>
                </c:pt>
                <c:pt idx="1965">
                  <c:v>54.24</c:v>
                </c:pt>
                <c:pt idx="1966">
                  <c:v>54.24</c:v>
                </c:pt>
                <c:pt idx="1967">
                  <c:v>54.24</c:v>
                </c:pt>
                <c:pt idx="1968">
                  <c:v>54.23</c:v>
                </c:pt>
                <c:pt idx="1969">
                  <c:v>54.24</c:v>
                </c:pt>
                <c:pt idx="1970">
                  <c:v>54.24</c:v>
                </c:pt>
                <c:pt idx="1971">
                  <c:v>54.24</c:v>
                </c:pt>
                <c:pt idx="1972">
                  <c:v>54.24</c:v>
                </c:pt>
                <c:pt idx="1973">
                  <c:v>54.24</c:v>
                </c:pt>
                <c:pt idx="1974">
                  <c:v>54.24</c:v>
                </c:pt>
                <c:pt idx="1975">
                  <c:v>54.23</c:v>
                </c:pt>
                <c:pt idx="1976">
                  <c:v>54.23</c:v>
                </c:pt>
                <c:pt idx="1977">
                  <c:v>54.23</c:v>
                </c:pt>
                <c:pt idx="1978">
                  <c:v>54.23</c:v>
                </c:pt>
                <c:pt idx="1979">
                  <c:v>54.23</c:v>
                </c:pt>
                <c:pt idx="1980">
                  <c:v>54.23</c:v>
                </c:pt>
                <c:pt idx="1981">
                  <c:v>54.23</c:v>
                </c:pt>
                <c:pt idx="1982">
                  <c:v>54.23</c:v>
                </c:pt>
                <c:pt idx="1983">
                  <c:v>54.24</c:v>
                </c:pt>
                <c:pt idx="1984">
                  <c:v>54.24</c:v>
                </c:pt>
                <c:pt idx="1985">
                  <c:v>54.24</c:v>
                </c:pt>
                <c:pt idx="1986">
                  <c:v>54.25</c:v>
                </c:pt>
                <c:pt idx="1987">
                  <c:v>54.26</c:v>
                </c:pt>
                <c:pt idx="1988">
                  <c:v>54.26</c:v>
                </c:pt>
                <c:pt idx="1989">
                  <c:v>54.28</c:v>
                </c:pt>
                <c:pt idx="1990">
                  <c:v>54.29</c:v>
                </c:pt>
                <c:pt idx="1991">
                  <c:v>54.3</c:v>
                </c:pt>
                <c:pt idx="1992">
                  <c:v>54.32</c:v>
                </c:pt>
                <c:pt idx="1993">
                  <c:v>54.33</c:v>
                </c:pt>
                <c:pt idx="1994">
                  <c:v>54.34</c:v>
                </c:pt>
                <c:pt idx="1995">
                  <c:v>54.35</c:v>
                </c:pt>
                <c:pt idx="1996">
                  <c:v>54.36</c:v>
                </c:pt>
                <c:pt idx="1997">
                  <c:v>54.37</c:v>
                </c:pt>
                <c:pt idx="1998">
                  <c:v>54.37</c:v>
                </c:pt>
                <c:pt idx="1999">
                  <c:v>54.38</c:v>
                </c:pt>
                <c:pt idx="2000">
                  <c:v>54.39</c:v>
                </c:pt>
                <c:pt idx="2001">
                  <c:v>54.39</c:v>
                </c:pt>
                <c:pt idx="2002">
                  <c:v>54.4</c:v>
                </c:pt>
                <c:pt idx="2003">
                  <c:v>54.41</c:v>
                </c:pt>
                <c:pt idx="2004">
                  <c:v>54.42</c:v>
                </c:pt>
                <c:pt idx="2005">
                  <c:v>54.43</c:v>
                </c:pt>
                <c:pt idx="2006">
                  <c:v>54.44</c:v>
                </c:pt>
                <c:pt idx="2007">
                  <c:v>54.45</c:v>
                </c:pt>
                <c:pt idx="2008">
                  <c:v>54.46</c:v>
                </c:pt>
                <c:pt idx="2009">
                  <c:v>54.47</c:v>
                </c:pt>
                <c:pt idx="2010">
                  <c:v>54.48</c:v>
                </c:pt>
                <c:pt idx="2011">
                  <c:v>54.49</c:v>
                </c:pt>
                <c:pt idx="2012">
                  <c:v>54.5</c:v>
                </c:pt>
                <c:pt idx="2013">
                  <c:v>54.51</c:v>
                </c:pt>
                <c:pt idx="2014">
                  <c:v>54.52</c:v>
                </c:pt>
                <c:pt idx="2015">
                  <c:v>54.54</c:v>
                </c:pt>
                <c:pt idx="2016">
                  <c:v>54.56</c:v>
                </c:pt>
                <c:pt idx="2017">
                  <c:v>54.57</c:v>
                </c:pt>
                <c:pt idx="2018">
                  <c:v>54.58</c:v>
                </c:pt>
                <c:pt idx="2019">
                  <c:v>54.59</c:v>
                </c:pt>
                <c:pt idx="2020">
                  <c:v>54.59</c:v>
                </c:pt>
                <c:pt idx="2021">
                  <c:v>54.6</c:v>
                </c:pt>
                <c:pt idx="2022">
                  <c:v>54.61</c:v>
                </c:pt>
                <c:pt idx="2023">
                  <c:v>54.61</c:v>
                </c:pt>
                <c:pt idx="2024">
                  <c:v>54.62</c:v>
                </c:pt>
                <c:pt idx="2025">
                  <c:v>54.63</c:v>
                </c:pt>
                <c:pt idx="2026">
                  <c:v>54.63</c:v>
                </c:pt>
                <c:pt idx="2027">
                  <c:v>54.63</c:v>
                </c:pt>
                <c:pt idx="2028">
                  <c:v>54.63</c:v>
                </c:pt>
                <c:pt idx="2029">
                  <c:v>54.64</c:v>
                </c:pt>
                <c:pt idx="2030">
                  <c:v>54.64</c:v>
                </c:pt>
                <c:pt idx="2031">
                  <c:v>54.64</c:v>
                </c:pt>
                <c:pt idx="2032">
                  <c:v>54.65</c:v>
                </c:pt>
                <c:pt idx="2033">
                  <c:v>54.65</c:v>
                </c:pt>
                <c:pt idx="2034">
                  <c:v>54.66</c:v>
                </c:pt>
                <c:pt idx="2035">
                  <c:v>54.66</c:v>
                </c:pt>
                <c:pt idx="2036">
                  <c:v>54.66</c:v>
                </c:pt>
                <c:pt idx="2037">
                  <c:v>54.67</c:v>
                </c:pt>
                <c:pt idx="2038">
                  <c:v>54.67</c:v>
                </c:pt>
                <c:pt idx="2039">
                  <c:v>54.67</c:v>
                </c:pt>
                <c:pt idx="2040">
                  <c:v>54.68</c:v>
                </c:pt>
                <c:pt idx="2041">
                  <c:v>54.68</c:v>
                </c:pt>
                <c:pt idx="2042">
                  <c:v>54.68</c:v>
                </c:pt>
                <c:pt idx="2043">
                  <c:v>54.69</c:v>
                </c:pt>
                <c:pt idx="2044">
                  <c:v>54.7</c:v>
                </c:pt>
                <c:pt idx="2045">
                  <c:v>54.7</c:v>
                </c:pt>
                <c:pt idx="2046">
                  <c:v>54.71</c:v>
                </c:pt>
                <c:pt idx="2047">
                  <c:v>54.73</c:v>
                </c:pt>
                <c:pt idx="2048">
                  <c:v>54.74</c:v>
                </c:pt>
                <c:pt idx="2049">
                  <c:v>54.75</c:v>
                </c:pt>
                <c:pt idx="2050">
                  <c:v>54.76</c:v>
                </c:pt>
                <c:pt idx="2051">
                  <c:v>54.77</c:v>
                </c:pt>
                <c:pt idx="2052">
                  <c:v>54.78</c:v>
                </c:pt>
                <c:pt idx="2053">
                  <c:v>54.78</c:v>
                </c:pt>
                <c:pt idx="2054">
                  <c:v>54.8</c:v>
                </c:pt>
                <c:pt idx="2055">
                  <c:v>54.8</c:v>
                </c:pt>
                <c:pt idx="2056">
                  <c:v>54.81</c:v>
                </c:pt>
                <c:pt idx="2057">
                  <c:v>54.82</c:v>
                </c:pt>
                <c:pt idx="2058">
                  <c:v>54.82</c:v>
                </c:pt>
                <c:pt idx="2059">
                  <c:v>54.83</c:v>
                </c:pt>
                <c:pt idx="2060">
                  <c:v>54.84</c:v>
                </c:pt>
                <c:pt idx="2061">
                  <c:v>54.85</c:v>
                </c:pt>
                <c:pt idx="2062">
                  <c:v>54.86</c:v>
                </c:pt>
                <c:pt idx="2063">
                  <c:v>54.87</c:v>
                </c:pt>
                <c:pt idx="2064">
                  <c:v>54.89</c:v>
                </c:pt>
                <c:pt idx="2065">
                  <c:v>54.91</c:v>
                </c:pt>
                <c:pt idx="2066">
                  <c:v>54.91</c:v>
                </c:pt>
                <c:pt idx="2067">
                  <c:v>54.92</c:v>
                </c:pt>
                <c:pt idx="2068">
                  <c:v>54.93</c:v>
                </c:pt>
                <c:pt idx="2069">
                  <c:v>54.95</c:v>
                </c:pt>
                <c:pt idx="2070">
                  <c:v>54.97</c:v>
                </c:pt>
                <c:pt idx="2071">
                  <c:v>54.99</c:v>
                </c:pt>
                <c:pt idx="2072">
                  <c:v>55</c:v>
                </c:pt>
                <c:pt idx="2073">
                  <c:v>55.02</c:v>
                </c:pt>
                <c:pt idx="2074">
                  <c:v>55.03</c:v>
                </c:pt>
                <c:pt idx="2075">
                  <c:v>55.04</c:v>
                </c:pt>
                <c:pt idx="2076">
                  <c:v>55.05</c:v>
                </c:pt>
                <c:pt idx="2077">
                  <c:v>55.07</c:v>
                </c:pt>
                <c:pt idx="2078">
                  <c:v>55.08</c:v>
                </c:pt>
                <c:pt idx="2079">
                  <c:v>55.09</c:v>
                </c:pt>
                <c:pt idx="2080">
                  <c:v>55.1</c:v>
                </c:pt>
                <c:pt idx="2081">
                  <c:v>55.1</c:v>
                </c:pt>
                <c:pt idx="2082">
                  <c:v>55.11</c:v>
                </c:pt>
                <c:pt idx="2083">
                  <c:v>55.12</c:v>
                </c:pt>
                <c:pt idx="2084">
                  <c:v>55.12</c:v>
                </c:pt>
                <c:pt idx="2085">
                  <c:v>55.13</c:v>
                </c:pt>
                <c:pt idx="2086">
                  <c:v>55.14</c:v>
                </c:pt>
                <c:pt idx="2087">
                  <c:v>55.15</c:v>
                </c:pt>
                <c:pt idx="2088">
                  <c:v>55.15</c:v>
                </c:pt>
                <c:pt idx="2089">
                  <c:v>55.16</c:v>
                </c:pt>
                <c:pt idx="2090">
                  <c:v>55.16</c:v>
                </c:pt>
                <c:pt idx="2091">
                  <c:v>55.17</c:v>
                </c:pt>
                <c:pt idx="2092">
                  <c:v>55.17</c:v>
                </c:pt>
                <c:pt idx="2093">
                  <c:v>55.18</c:v>
                </c:pt>
                <c:pt idx="2094">
                  <c:v>55.18</c:v>
                </c:pt>
                <c:pt idx="2095">
                  <c:v>55.19</c:v>
                </c:pt>
                <c:pt idx="2096">
                  <c:v>55.19</c:v>
                </c:pt>
                <c:pt idx="2097">
                  <c:v>55.2</c:v>
                </c:pt>
                <c:pt idx="2098">
                  <c:v>55.21</c:v>
                </c:pt>
                <c:pt idx="2099">
                  <c:v>55.21</c:v>
                </c:pt>
                <c:pt idx="2100">
                  <c:v>55.21</c:v>
                </c:pt>
                <c:pt idx="2101">
                  <c:v>55.22</c:v>
                </c:pt>
                <c:pt idx="2102">
                  <c:v>55.22</c:v>
                </c:pt>
                <c:pt idx="2103">
                  <c:v>55.23</c:v>
                </c:pt>
                <c:pt idx="2104">
                  <c:v>55.23</c:v>
                </c:pt>
                <c:pt idx="2105">
                  <c:v>55.23</c:v>
                </c:pt>
                <c:pt idx="2106">
                  <c:v>55.24</c:v>
                </c:pt>
                <c:pt idx="2107">
                  <c:v>55.24</c:v>
                </c:pt>
                <c:pt idx="2108">
                  <c:v>55.24</c:v>
                </c:pt>
                <c:pt idx="2109">
                  <c:v>55.24</c:v>
                </c:pt>
                <c:pt idx="2110">
                  <c:v>55.24</c:v>
                </c:pt>
                <c:pt idx="2111">
                  <c:v>55.25</c:v>
                </c:pt>
                <c:pt idx="2112">
                  <c:v>55.25</c:v>
                </c:pt>
                <c:pt idx="2113">
                  <c:v>55.25</c:v>
                </c:pt>
                <c:pt idx="2114">
                  <c:v>55.25</c:v>
                </c:pt>
                <c:pt idx="2115">
                  <c:v>55.26</c:v>
                </c:pt>
                <c:pt idx="2116">
                  <c:v>55.26</c:v>
                </c:pt>
                <c:pt idx="2117">
                  <c:v>55.25</c:v>
                </c:pt>
                <c:pt idx="2118">
                  <c:v>55.26</c:v>
                </c:pt>
                <c:pt idx="2119">
                  <c:v>55.26</c:v>
                </c:pt>
                <c:pt idx="2120">
                  <c:v>55.26</c:v>
                </c:pt>
                <c:pt idx="2121">
                  <c:v>55.26</c:v>
                </c:pt>
                <c:pt idx="2122">
                  <c:v>55.26</c:v>
                </c:pt>
                <c:pt idx="2123">
                  <c:v>55.26</c:v>
                </c:pt>
                <c:pt idx="2124">
                  <c:v>55.26</c:v>
                </c:pt>
                <c:pt idx="2125">
                  <c:v>55.26</c:v>
                </c:pt>
                <c:pt idx="2126">
                  <c:v>55.26</c:v>
                </c:pt>
                <c:pt idx="2127">
                  <c:v>55.26</c:v>
                </c:pt>
                <c:pt idx="2128">
                  <c:v>55.26</c:v>
                </c:pt>
                <c:pt idx="2129">
                  <c:v>55.26</c:v>
                </c:pt>
                <c:pt idx="2130">
                  <c:v>55.26</c:v>
                </c:pt>
                <c:pt idx="2131">
                  <c:v>55.25</c:v>
                </c:pt>
                <c:pt idx="2132">
                  <c:v>55.25</c:v>
                </c:pt>
                <c:pt idx="2133">
                  <c:v>55.25</c:v>
                </c:pt>
                <c:pt idx="2134">
                  <c:v>55.25</c:v>
                </c:pt>
                <c:pt idx="2135">
                  <c:v>55.25</c:v>
                </c:pt>
                <c:pt idx="2136">
                  <c:v>55.25</c:v>
                </c:pt>
                <c:pt idx="2137">
                  <c:v>55.25</c:v>
                </c:pt>
                <c:pt idx="2138">
                  <c:v>55.25</c:v>
                </c:pt>
                <c:pt idx="2139">
                  <c:v>55.24</c:v>
                </c:pt>
                <c:pt idx="2140">
                  <c:v>55.24</c:v>
                </c:pt>
                <c:pt idx="2141">
                  <c:v>55.24</c:v>
                </c:pt>
                <c:pt idx="2142">
                  <c:v>55.24</c:v>
                </c:pt>
                <c:pt idx="2143">
                  <c:v>55.24</c:v>
                </c:pt>
                <c:pt idx="2144">
                  <c:v>55.24</c:v>
                </c:pt>
                <c:pt idx="2145">
                  <c:v>55.24</c:v>
                </c:pt>
                <c:pt idx="2146">
                  <c:v>55.24</c:v>
                </c:pt>
                <c:pt idx="2147">
                  <c:v>55.23</c:v>
                </c:pt>
                <c:pt idx="2148">
                  <c:v>55.23</c:v>
                </c:pt>
                <c:pt idx="2149">
                  <c:v>55.23</c:v>
                </c:pt>
                <c:pt idx="2150">
                  <c:v>55.22</c:v>
                </c:pt>
                <c:pt idx="2151">
                  <c:v>55.22</c:v>
                </c:pt>
                <c:pt idx="2152">
                  <c:v>55.22</c:v>
                </c:pt>
                <c:pt idx="2153">
                  <c:v>55.21</c:v>
                </c:pt>
                <c:pt idx="2154">
                  <c:v>55.21</c:v>
                </c:pt>
                <c:pt idx="2155">
                  <c:v>55.2</c:v>
                </c:pt>
                <c:pt idx="2156">
                  <c:v>55.2</c:v>
                </c:pt>
                <c:pt idx="2157">
                  <c:v>55.19</c:v>
                </c:pt>
                <c:pt idx="2158">
                  <c:v>55.18</c:v>
                </c:pt>
                <c:pt idx="2159">
                  <c:v>55.18</c:v>
                </c:pt>
                <c:pt idx="2160">
                  <c:v>55.17</c:v>
                </c:pt>
                <c:pt idx="2161">
                  <c:v>55.17</c:v>
                </c:pt>
                <c:pt idx="2162">
                  <c:v>55.16</c:v>
                </c:pt>
                <c:pt idx="2163">
                  <c:v>55.16</c:v>
                </c:pt>
                <c:pt idx="2164">
                  <c:v>55.15</c:v>
                </c:pt>
                <c:pt idx="2165">
                  <c:v>55.15</c:v>
                </c:pt>
                <c:pt idx="2166">
                  <c:v>55.14</c:v>
                </c:pt>
                <c:pt idx="2167">
                  <c:v>55.14</c:v>
                </c:pt>
                <c:pt idx="2168">
                  <c:v>55.13</c:v>
                </c:pt>
                <c:pt idx="2169">
                  <c:v>55.12</c:v>
                </c:pt>
                <c:pt idx="2170">
                  <c:v>55.12</c:v>
                </c:pt>
                <c:pt idx="2171">
                  <c:v>55.11</c:v>
                </c:pt>
                <c:pt idx="2172">
                  <c:v>55.1</c:v>
                </c:pt>
                <c:pt idx="2173">
                  <c:v>55.09</c:v>
                </c:pt>
                <c:pt idx="2174">
                  <c:v>55.08</c:v>
                </c:pt>
                <c:pt idx="2175">
                  <c:v>55.07</c:v>
                </c:pt>
                <c:pt idx="2176">
                  <c:v>55.05</c:v>
                </c:pt>
                <c:pt idx="2177">
                  <c:v>55.05</c:v>
                </c:pt>
                <c:pt idx="2178">
                  <c:v>55.05</c:v>
                </c:pt>
                <c:pt idx="2179">
                  <c:v>55.04</c:v>
                </c:pt>
                <c:pt idx="2180">
                  <c:v>55.03</c:v>
                </c:pt>
                <c:pt idx="2181">
                  <c:v>55.02</c:v>
                </c:pt>
                <c:pt idx="2182">
                  <c:v>55.01</c:v>
                </c:pt>
                <c:pt idx="2183">
                  <c:v>55</c:v>
                </c:pt>
                <c:pt idx="2184">
                  <c:v>54.98</c:v>
                </c:pt>
                <c:pt idx="2185">
                  <c:v>54.97</c:v>
                </c:pt>
                <c:pt idx="2186">
                  <c:v>54.96</c:v>
                </c:pt>
                <c:pt idx="2187">
                  <c:v>54.94</c:v>
                </c:pt>
                <c:pt idx="2188">
                  <c:v>54.94</c:v>
                </c:pt>
                <c:pt idx="2189">
                  <c:v>54.92</c:v>
                </c:pt>
                <c:pt idx="2190">
                  <c:v>54.91</c:v>
                </c:pt>
                <c:pt idx="2191">
                  <c:v>54.9</c:v>
                </c:pt>
                <c:pt idx="2192">
                  <c:v>54.89</c:v>
                </c:pt>
                <c:pt idx="2193">
                  <c:v>54.88</c:v>
                </c:pt>
                <c:pt idx="2194">
                  <c:v>54.88</c:v>
                </c:pt>
                <c:pt idx="2195">
                  <c:v>54.87</c:v>
                </c:pt>
                <c:pt idx="2196">
                  <c:v>54.85</c:v>
                </c:pt>
                <c:pt idx="2197">
                  <c:v>54.85</c:v>
                </c:pt>
                <c:pt idx="2198">
                  <c:v>54.84</c:v>
                </c:pt>
                <c:pt idx="2199">
                  <c:v>54.82</c:v>
                </c:pt>
                <c:pt idx="2200">
                  <c:v>54.81</c:v>
                </c:pt>
                <c:pt idx="2201">
                  <c:v>54.8</c:v>
                </c:pt>
                <c:pt idx="2202">
                  <c:v>54.78</c:v>
                </c:pt>
                <c:pt idx="2203">
                  <c:v>54.78</c:v>
                </c:pt>
                <c:pt idx="2204">
                  <c:v>54.77</c:v>
                </c:pt>
                <c:pt idx="2205">
                  <c:v>54.76</c:v>
                </c:pt>
                <c:pt idx="2206">
                  <c:v>54.75</c:v>
                </c:pt>
                <c:pt idx="2207">
                  <c:v>54.74</c:v>
                </c:pt>
                <c:pt idx="2208">
                  <c:v>54.73</c:v>
                </c:pt>
                <c:pt idx="2209">
                  <c:v>54.73</c:v>
                </c:pt>
                <c:pt idx="2210">
                  <c:v>54.72</c:v>
                </c:pt>
                <c:pt idx="2211">
                  <c:v>54.72</c:v>
                </c:pt>
                <c:pt idx="2212">
                  <c:v>54.71</c:v>
                </c:pt>
                <c:pt idx="2213">
                  <c:v>54.71</c:v>
                </c:pt>
                <c:pt idx="2214">
                  <c:v>54.71</c:v>
                </c:pt>
                <c:pt idx="2215">
                  <c:v>54.7</c:v>
                </c:pt>
                <c:pt idx="2216">
                  <c:v>54.7</c:v>
                </c:pt>
                <c:pt idx="2217">
                  <c:v>54.7</c:v>
                </c:pt>
                <c:pt idx="2218">
                  <c:v>54.69</c:v>
                </c:pt>
                <c:pt idx="2219">
                  <c:v>54.69</c:v>
                </c:pt>
                <c:pt idx="2220">
                  <c:v>54.69</c:v>
                </c:pt>
                <c:pt idx="2221">
                  <c:v>54.69</c:v>
                </c:pt>
                <c:pt idx="2222">
                  <c:v>54.69</c:v>
                </c:pt>
                <c:pt idx="2223">
                  <c:v>54.69</c:v>
                </c:pt>
                <c:pt idx="2224">
                  <c:v>54.68</c:v>
                </c:pt>
                <c:pt idx="2225">
                  <c:v>54.68</c:v>
                </c:pt>
                <c:pt idx="2226">
                  <c:v>54.68</c:v>
                </c:pt>
                <c:pt idx="2227">
                  <c:v>54.68</c:v>
                </c:pt>
                <c:pt idx="2228">
                  <c:v>54.67</c:v>
                </c:pt>
                <c:pt idx="2229">
                  <c:v>54.67</c:v>
                </c:pt>
                <c:pt idx="2230">
                  <c:v>54.67</c:v>
                </c:pt>
                <c:pt idx="2231">
                  <c:v>54.67</c:v>
                </c:pt>
                <c:pt idx="2232">
                  <c:v>54.67</c:v>
                </c:pt>
                <c:pt idx="2233">
                  <c:v>54.66</c:v>
                </c:pt>
                <c:pt idx="2234">
                  <c:v>54.66</c:v>
                </c:pt>
                <c:pt idx="2235">
                  <c:v>54.66</c:v>
                </c:pt>
                <c:pt idx="2236">
                  <c:v>54.65</c:v>
                </c:pt>
                <c:pt idx="2237">
                  <c:v>54.65</c:v>
                </c:pt>
                <c:pt idx="2238">
                  <c:v>54.65</c:v>
                </c:pt>
                <c:pt idx="2239">
                  <c:v>54.64</c:v>
                </c:pt>
                <c:pt idx="2240">
                  <c:v>54.64</c:v>
                </c:pt>
                <c:pt idx="2241">
                  <c:v>54.64</c:v>
                </c:pt>
                <c:pt idx="2242">
                  <c:v>54.64</c:v>
                </c:pt>
                <c:pt idx="2243">
                  <c:v>54.63</c:v>
                </c:pt>
                <c:pt idx="2244">
                  <c:v>54.63</c:v>
                </c:pt>
                <c:pt idx="2245">
                  <c:v>54.63</c:v>
                </c:pt>
                <c:pt idx="2246">
                  <c:v>54.63</c:v>
                </c:pt>
                <c:pt idx="2247">
                  <c:v>54.63</c:v>
                </c:pt>
                <c:pt idx="2248">
                  <c:v>54.63</c:v>
                </c:pt>
                <c:pt idx="2249">
                  <c:v>54.62</c:v>
                </c:pt>
                <c:pt idx="2250">
                  <c:v>54.62</c:v>
                </c:pt>
                <c:pt idx="2251">
                  <c:v>54.61</c:v>
                </c:pt>
                <c:pt idx="2252">
                  <c:v>54.61</c:v>
                </c:pt>
                <c:pt idx="2253">
                  <c:v>54.61</c:v>
                </c:pt>
                <c:pt idx="2254">
                  <c:v>54.61</c:v>
                </c:pt>
                <c:pt idx="2255">
                  <c:v>54.61</c:v>
                </c:pt>
                <c:pt idx="2256">
                  <c:v>54.6</c:v>
                </c:pt>
                <c:pt idx="2257">
                  <c:v>54.6</c:v>
                </c:pt>
                <c:pt idx="2258">
                  <c:v>54.59</c:v>
                </c:pt>
                <c:pt idx="2259">
                  <c:v>54.58</c:v>
                </c:pt>
                <c:pt idx="2260">
                  <c:v>54.58</c:v>
                </c:pt>
                <c:pt idx="2261">
                  <c:v>54.57</c:v>
                </c:pt>
                <c:pt idx="2262">
                  <c:v>54.56</c:v>
                </c:pt>
                <c:pt idx="2263">
                  <c:v>54.56</c:v>
                </c:pt>
                <c:pt idx="2264">
                  <c:v>54.55</c:v>
                </c:pt>
                <c:pt idx="2265">
                  <c:v>54.54</c:v>
                </c:pt>
                <c:pt idx="2266">
                  <c:v>54.54</c:v>
                </c:pt>
                <c:pt idx="2267">
                  <c:v>54.53</c:v>
                </c:pt>
                <c:pt idx="2268">
                  <c:v>54.53</c:v>
                </c:pt>
                <c:pt idx="2269">
                  <c:v>54.53</c:v>
                </c:pt>
                <c:pt idx="2270">
                  <c:v>54.52</c:v>
                </c:pt>
                <c:pt idx="2271">
                  <c:v>54.52</c:v>
                </c:pt>
                <c:pt idx="2272">
                  <c:v>54.51</c:v>
                </c:pt>
                <c:pt idx="2273">
                  <c:v>54.52</c:v>
                </c:pt>
                <c:pt idx="2274">
                  <c:v>54.51</c:v>
                </c:pt>
                <c:pt idx="2275">
                  <c:v>54.5</c:v>
                </c:pt>
                <c:pt idx="2276">
                  <c:v>54.49</c:v>
                </c:pt>
                <c:pt idx="2277">
                  <c:v>54.49</c:v>
                </c:pt>
                <c:pt idx="2278">
                  <c:v>54.48</c:v>
                </c:pt>
                <c:pt idx="2279">
                  <c:v>54.48</c:v>
                </c:pt>
                <c:pt idx="2280">
                  <c:v>54.47</c:v>
                </c:pt>
                <c:pt idx="2281">
                  <c:v>54.47</c:v>
                </c:pt>
                <c:pt idx="2282">
                  <c:v>54.46</c:v>
                </c:pt>
                <c:pt idx="2283">
                  <c:v>54.46</c:v>
                </c:pt>
                <c:pt idx="2284">
                  <c:v>54.46</c:v>
                </c:pt>
                <c:pt idx="2285">
                  <c:v>54.46</c:v>
                </c:pt>
                <c:pt idx="2286">
                  <c:v>54.46</c:v>
                </c:pt>
                <c:pt idx="2287">
                  <c:v>54.46</c:v>
                </c:pt>
                <c:pt idx="2288">
                  <c:v>54.45</c:v>
                </c:pt>
                <c:pt idx="2289">
                  <c:v>54.44</c:v>
                </c:pt>
                <c:pt idx="2290">
                  <c:v>54.44</c:v>
                </c:pt>
                <c:pt idx="2291">
                  <c:v>54.43</c:v>
                </c:pt>
                <c:pt idx="2292">
                  <c:v>54.42</c:v>
                </c:pt>
                <c:pt idx="2293">
                  <c:v>54.42</c:v>
                </c:pt>
                <c:pt idx="2294">
                  <c:v>54.41</c:v>
                </c:pt>
                <c:pt idx="2295">
                  <c:v>54.41</c:v>
                </c:pt>
                <c:pt idx="2296">
                  <c:v>54.4</c:v>
                </c:pt>
                <c:pt idx="2297">
                  <c:v>54.4</c:v>
                </c:pt>
                <c:pt idx="2298">
                  <c:v>54.39</c:v>
                </c:pt>
                <c:pt idx="2299">
                  <c:v>54.39</c:v>
                </c:pt>
                <c:pt idx="2300">
                  <c:v>54.39</c:v>
                </c:pt>
                <c:pt idx="2301">
                  <c:v>54.39</c:v>
                </c:pt>
                <c:pt idx="2302">
                  <c:v>54.39</c:v>
                </c:pt>
                <c:pt idx="2303">
                  <c:v>54.39</c:v>
                </c:pt>
                <c:pt idx="2304">
                  <c:v>54.38</c:v>
                </c:pt>
                <c:pt idx="2305">
                  <c:v>54.38</c:v>
                </c:pt>
                <c:pt idx="2306">
                  <c:v>54.38</c:v>
                </c:pt>
                <c:pt idx="2307">
                  <c:v>54.38</c:v>
                </c:pt>
                <c:pt idx="2308">
                  <c:v>54.38</c:v>
                </c:pt>
                <c:pt idx="2309">
                  <c:v>54.37</c:v>
                </c:pt>
                <c:pt idx="2310">
                  <c:v>54.37</c:v>
                </c:pt>
                <c:pt idx="2311">
                  <c:v>54.38</c:v>
                </c:pt>
                <c:pt idx="2312">
                  <c:v>54.38</c:v>
                </c:pt>
                <c:pt idx="2313">
                  <c:v>54.38</c:v>
                </c:pt>
                <c:pt idx="2314">
                  <c:v>54.38</c:v>
                </c:pt>
                <c:pt idx="2315">
                  <c:v>54.37</c:v>
                </c:pt>
                <c:pt idx="2316">
                  <c:v>54.37</c:v>
                </c:pt>
                <c:pt idx="2317">
                  <c:v>54.37</c:v>
                </c:pt>
                <c:pt idx="2318">
                  <c:v>54.37</c:v>
                </c:pt>
                <c:pt idx="2319">
                  <c:v>54.37</c:v>
                </c:pt>
                <c:pt idx="2320">
                  <c:v>54.36</c:v>
                </c:pt>
                <c:pt idx="2321">
                  <c:v>54.36</c:v>
                </c:pt>
                <c:pt idx="2322">
                  <c:v>54.36</c:v>
                </c:pt>
                <c:pt idx="2323">
                  <c:v>54.36</c:v>
                </c:pt>
                <c:pt idx="2324">
                  <c:v>54.36</c:v>
                </c:pt>
                <c:pt idx="2325">
                  <c:v>54.35</c:v>
                </c:pt>
                <c:pt idx="2326">
                  <c:v>54.35</c:v>
                </c:pt>
                <c:pt idx="2327">
                  <c:v>54.35</c:v>
                </c:pt>
                <c:pt idx="2328">
                  <c:v>54.34</c:v>
                </c:pt>
                <c:pt idx="2329">
                  <c:v>54.34</c:v>
                </c:pt>
                <c:pt idx="2330">
                  <c:v>54.34</c:v>
                </c:pt>
                <c:pt idx="2331">
                  <c:v>54.34</c:v>
                </c:pt>
                <c:pt idx="2332">
                  <c:v>54.34</c:v>
                </c:pt>
                <c:pt idx="2333">
                  <c:v>54.34</c:v>
                </c:pt>
                <c:pt idx="2334">
                  <c:v>54.34</c:v>
                </c:pt>
                <c:pt idx="2335">
                  <c:v>54.34</c:v>
                </c:pt>
                <c:pt idx="2336">
                  <c:v>54.33</c:v>
                </c:pt>
                <c:pt idx="2337">
                  <c:v>54.33</c:v>
                </c:pt>
                <c:pt idx="2338">
                  <c:v>54.33</c:v>
                </c:pt>
                <c:pt idx="2339">
                  <c:v>54.33</c:v>
                </c:pt>
                <c:pt idx="2340">
                  <c:v>54.32</c:v>
                </c:pt>
                <c:pt idx="2341">
                  <c:v>54.32</c:v>
                </c:pt>
                <c:pt idx="2342">
                  <c:v>54.31</c:v>
                </c:pt>
                <c:pt idx="2343">
                  <c:v>54.3</c:v>
                </c:pt>
                <c:pt idx="2344">
                  <c:v>54.3</c:v>
                </c:pt>
                <c:pt idx="2345">
                  <c:v>54.29</c:v>
                </c:pt>
                <c:pt idx="2346">
                  <c:v>54.29</c:v>
                </c:pt>
                <c:pt idx="2347">
                  <c:v>54.29</c:v>
                </c:pt>
                <c:pt idx="2348">
                  <c:v>54.28</c:v>
                </c:pt>
                <c:pt idx="2349">
                  <c:v>54.28</c:v>
                </c:pt>
                <c:pt idx="2350">
                  <c:v>54.27</c:v>
                </c:pt>
                <c:pt idx="2351">
                  <c:v>54.26</c:v>
                </c:pt>
                <c:pt idx="2352">
                  <c:v>54.26</c:v>
                </c:pt>
                <c:pt idx="2353">
                  <c:v>54.26</c:v>
                </c:pt>
                <c:pt idx="2354">
                  <c:v>54.26</c:v>
                </c:pt>
                <c:pt idx="2355">
                  <c:v>54.26</c:v>
                </c:pt>
                <c:pt idx="2356">
                  <c:v>54.26</c:v>
                </c:pt>
                <c:pt idx="2357">
                  <c:v>54.26</c:v>
                </c:pt>
                <c:pt idx="2358">
                  <c:v>54.26</c:v>
                </c:pt>
                <c:pt idx="2359">
                  <c:v>54.26</c:v>
                </c:pt>
                <c:pt idx="2360">
                  <c:v>54.26</c:v>
                </c:pt>
                <c:pt idx="2361">
                  <c:v>54.26</c:v>
                </c:pt>
                <c:pt idx="2362">
                  <c:v>54.26</c:v>
                </c:pt>
                <c:pt idx="2363">
                  <c:v>54.26</c:v>
                </c:pt>
                <c:pt idx="2364">
                  <c:v>54.25</c:v>
                </c:pt>
                <c:pt idx="2365">
                  <c:v>54.26</c:v>
                </c:pt>
                <c:pt idx="2366">
                  <c:v>54.25</c:v>
                </c:pt>
                <c:pt idx="2367">
                  <c:v>54.24</c:v>
                </c:pt>
                <c:pt idx="2368">
                  <c:v>54.24</c:v>
                </c:pt>
                <c:pt idx="2369">
                  <c:v>54.24</c:v>
                </c:pt>
                <c:pt idx="2370">
                  <c:v>54.24</c:v>
                </c:pt>
                <c:pt idx="2371">
                  <c:v>54.23</c:v>
                </c:pt>
                <c:pt idx="2372">
                  <c:v>54.23</c:v>
                </c:pt>
                <c:pt idx="2373">
                  <c:v>54.23</c:v>
                </c:pt>
                <c:pt idx="2374">
                  <c:v>54.22</c:v>
                </c:pt>
                <c:pt idx="2375">
                  <c:v>54.22</c:v>
                </c:pt>
                <c:pt idx="2376">
                  <c:v>54.21</c:v>
                </c:pt>
                <c:pt idx="2377">
                  <c:v>54.22</c:v>
                </c:pt>
                <c:pt idx="2378">
                  <c:v>54.22</c:v>
                </c:pt>
                <c:pt idx="2379">
                  <c:v>54.22</c:v>
                </c:pt>
                <c:pt idx="2380">
                  <c:v>54.22</c:v>
                </c:pt>
                <c:pt idx="2381">
                  <c:v>54.23</c:v>
                </c:pt>
                <c:pt idx="2382">
                  <c:v>54.23</c:v>
                </c:pt>
                <c:pt idx="2383">
                  <c:v>54.23</c:v>
                </c:pt>
                <c:pt idx="2384">
                  <c:v>54.23</c:v>
                </c:pt>
                <c:pt idx="2385">
                  <c:v>54.23</c:v>
                </c:pt>
                <c:pt idx="2386">
                  <c:v>54.23</c:v>
                </c:pt>
                <c:pt idx="2387">
                  <c:v>54.23</c:v>
                </c:pt>
                <c:pt idx="2388">
                  <c:v>54.23</c:v>
                </c:pt>
                <c:pt idx="2389">
                  <c:v>54.24</c:v>
                </c:pt>
                <c:pt idx="2390">
                  <c:v>54.24</c:v>
                </c:pt>
                <c:pt idx="2391">
                  <c:v>54.24</c:v>
                </c:pt>
                <c:pt idx="2392">
                  <c:v>54.24</c:v>
                </c:pt>
                <c:pt idx="2393">
                  <c:v>54.25</c:v>
                </c:pt>
                <c:pt idx="2394">
                  <c:v>54.26</c:v>
                </c:pt>
                <c:pt idx="2395">
                  <c:v>54.27</c:v>
                </c:pt>
                <c:pt idx="2396">
                  <c:v>54.27</c:v>
                </c:pt>
                <c:pt idx="2397">
                  <c:v>54.28</c:v>
                </c:pt>
                <c:pt idx="2398">
                  <c:v>54.29</c:v>
                </c:pt>
                <c:pt idx="2399">
                  <c:v>54.29</c:v>
                </c:pt>
                <c:pt idx="2400">
                  <c:v>54.29</c:v>
                </c:pt>
                <c:pt idx="2401">
                  <c:v>54.3</c:v>
                </c:pt>
                <c:pt idx="2402">
                  <c:v>54.3</c:v>
                </c:pt>
                <c:pt idx="2403">
                  <c:v>54.31</c:v>
                </c:pt>
                <c:pt idx="2404">
                  <c:v>54.31</c:v>
                </c:pt>
                <c:pt idx="2405">
                  <c:v>54.32</c:v>
                </c:pt>
                <c:pt idx="2406">
                  <c:v>54.32</c:v>
                </c:pt>
                <c:pt idx="2407">
                  <c:v>54.32</c:v>
                </c:pt>
                <c:pt idx="2408">
                  <c:v>54.33</c:v>
                </c:pt>
                <c:pt idx="2409">
                  <c:v>54.33</c:v>
                </c:pt>
                <c:pt idx="2410">
                  <c:v>54.34</c:v>
                </c:pt>
                <c:pt idx="2411">
                  <c:v>54.34</c:v>
                </c:pt>
                <c:pt idx="2412">
                  <c:v>54.35</c:v>
                </c:pt>
                <c:pt idx="2413">
                  <c:v>54.36</c:v>
                </c:pt>
                <c:pt idx="2414">
                  <c:v>54.37</c:v>
                </c:pt>
                <c:pt idx="2415">
                  <c:v>54.39</c:v>
                </c:pt>
                <c:pt idx="2416">
                  <c:v>54.4</c:v>
                </c:pt>
                <c:pt idx="2417">
                  <c:v>54.41</c:v>
                </c:pt>
                <c:pt idx="2418">
                  <c:v>54.42</c:v>
                </c:pt>
                <c:pt idx="2419">
                  <c:v>54.44</c:v>
                </c:pt>
                <c:pt idx="2420">
                  <c:v>54.45</c:v>
                </c:pt>
                <c:pt idx="2421">
                  <c:v>54.46</c:v>
                </c:pt>
                <c:pt idx="2422">
                  <c:v>54.48</c:v>
                </c:pt>
                <c:pt idx="2423">
                  <c:v>54.5</c:v>
                </c:pt>
                <c:pt idx="2424">
                  <c:v>54.51</c:v>
                </c:pt>
                <c:pt idx="2425">
                  <c:v>54.52</c:v>
                </c:pt>
                <c:pt idx="2426">
                  <c:v>54.54</c:v>
                </c:pt>
                <c:pt idx="2427">
                  <c:v>54.56</c:v>
                </c:pt>
                <c:pt idx="2428">
                  <c:v>54.56</c:v>
                </c:pt>
                <c:pt idx="2429">
                  <c:v>54.58</c:v>
                </c:pt>
                <c:pt idx="2430">
                  <c:v>54.59</c:v>
                </c:pt>
                <c:pt idx="2431">
                  <c:v>54.59</c:v>
                </c:pt>
                <c:pt idx="2432">
                  <c:v>54.6</c:v>
                </c:pt>
                <c:pt idx="2433">
                  <c:v>54.61</c:v>
                </c:pt>
                <c:pt idx="2434">
                  <c:v>54.61</c:v>
                </c:pt>
                <c:pt idx="2435">
                  <c:v>54.62</c:v>
                </c:pt>
                <c:pt idx="2436">
                  <c:v>54.62</c:v>
                </c:pt>
                <c:pt idx="2437">
                  <c:v>54.63</c:v>
                </c:pt>
                <c:pt idx="2438">
                  <c:v>54.64</c:v>
                </c:pt>
                <c:pt idx="2439">
                  <c:v>54.64</c:v>
                </c:pt>
                <c:pt idx="2440">
                  <c:v>54.65</c:v>
                </c:pt>
                <c:pt idx="2441">
                  <c:v>54.66</c:v>
                </c:pt>
                <c:pt idx="2442">
                  <c:v>54.66</c:v>
                </c:pt>
                <c:pt idx="2443">
                  <c:v>54.67</c:v>
                </c:pt>
                <c:pt idx="2444">
                  <c:v>54.68</c:v>
                </c:pt>
                <c:pt idx="2445">
                  <c:v>54.69</c:v>
                </c:pt>
                <c:pt idx="2446">
                  <c:v>54.7</c:v>
                </c:pt>
                <c:pt idx="2447">
                  <c:v>54.71</c:v>
                </c:pt>
                <c:pt idx="2448">
                  <c:v>54.73</c:v>
                </c:pt>
                <c:pt idx="2449">
                  <c:v>54.75</c:v>
                </c:pt>
                <c:pt idx="2450">
                  <c:v>54.76</c:v>
                </c:pt>
                <c:pt idx="2451">
                  <c:v>54.78</c:v>
                </c:pt>
                <c:pt idx="2452">
                  <c:v>54.8</c:v>
                </c:pt>
                <c:pt idx="2453">
                  <c:v>54.83</c:v>
                </c:pt>
                <c:pt idx="2454">
                  <c:v>54.85</c:v>
                </c:pt>
                <c:pt idx="2455">
                  <c:v>54.87</c:v>
                </c:pt>
                <c:pt idx="2456">
                  <c:v>54.89</c:v>
                </c:pt>
                <c:pt idx="2457">
                  <c:v>54.9</c:v>
                </c:pt>
                <c:pt idx="2458">
                  <c:v>54.92</c:v>
                </c:pt>
                <c:pt idx="2459">
                  <c:v>54.94</c:v>
                </c:pt>
                <c:pt idx="2460">
                  <c:v>54.96</c:v>
                </c:pt>
                <c:pt idx="2461">
                  <c:v>54.98</c:v>
                </c:pt>
                <c:pt idx="2462">
                  <c:v>55</c:v>
                </c:pt>
                <c:pt idx="2463">
                  <c:v>55.02</c:v>
                </c:pt>
                <c:pt idx="2464">
                  <c:v>55.03</c:v>
                </c:pt>
                <c:pt idx="2465">
                  <c:v>55.05</c:v>
                </c:pt>
                <c:pt idx="2466">
                  <c:v>55.07</c:v>
                </c:pt>
                <c:pt idx="2467">
                  <c:v>55.08</c:v>
                </c:pt>
                <c:pt idx="2468">
                  <c:v>55.09</c:v>
                </c:pt>
                <c:pt idx="2469">
                  <c:v>55.1</c:v>
                </c:pt>
                <c:pt idx="2470">
                  <c:v>55.1</c:v>
                </c:pt>
                <c:pt idx="2471">
                  <c:v>55.12</c:v>
                </c:pt>
                <c:pt idx="2472">
                  <c:v>55.13</c:v>
                </c:pt>
                <c:pt idx="2473">
                  <c:v>55.14</c:v>
                </c:pt>
                <c:pt idx="2474">
                  <c:v>55.15</c:v>
                </c:pt>
                <c:pt idx="2475">
                  <c:v>55.16</c:v>
                </c:pt>
                <c:pt idx="2476">
                  <c:v>55.17</c:v>
                </c:pt>
                <c:pt idx="2477">
                  <c:v>55.18</c:v>
                </c:pt>
                <c:pt idx="2478">
                  <c:v>55.18</c:v>
                </c:pt>
                <c:pt idx="2479">
                  <c:v>55.2</c:v>
                </c:pt>
                <c:pt idx="2480">
                  <c:v>55.2</c:v>
                </c:pt>
                <c:pt idx="2481">
                  <c:v>55.21</c:v>
                </c:pt>
                <c:pt idx="2482">
                  <c:v>55.21</c:v>
                </c:pt>
                <c:pt idx="2483">
                  <c:v>55.22</c:v>
                </c:pt>
                <c:pt idx="2484">
                  <c:v>55.23</c:v>
                </c:pt>
                <c:pt idx="2485">
                  <c:v>55.23</c:v>
                </c:pt>
                <c:pt idx="2486">
                  <c:v>55.24</c:v>
                </c:pt>
                <c:pt idx="2487">
                  <c:v>55.24</c:v>
                </c:pt>
                <c:pt idx="2488">
                  <c:v>55.24</c:v>
                </c:pt>
                <c:pt idx="2489">
                  <c:v>55.25</c:v>
                </c:pt>
                <c:pt idx="2490">
                  <c:v>55.25</c:v>
                </c:pt>
                <c:pt idx="2491">
                  <c:v>55.25</c:v>
                </c:pt>
                <c:pt idx="2492">
                  <c:v>55.25</c:v>
                </c:pt>
                <c:pt idx="2493">
                  <c:v>55.26</c:v>
                </c:pt>
                <c:pt idx="2494">
                  <c:v>55.26</c:v>
                </c:pt>
                <c:pt idx="2495">
                  <c:v>55.26</c:v>
                </c:pt>
                <c:pt idx="2496">
                  <c:v>55.26</c:v>
                </c:pt>
                <c:pt idx="2497">
                  <c:v>55.26</c:v>
                </c:pt>
                <c:pt idx="2498">
                  <c:v>55.26</c:v>
                </c:pt>
                <c:pt idx="2499">
                  <c:v>55.26</c:v>
                </c:pt>
                <c:pt idx="2500">
                  <c:v>55.26</c:v>
                </c:pt>
                <c:pt idx="2501">
                  <c:v>55.26</c:v>
                </c:pt>
                <c:pt idx="2502">
                  <c:v>55.26</c:v>
                </c:pt>
                <c:pt idx="2503">
                  <c:v>55.26</c:v>
                </c:pt>
                <c:pt idx="2504">
                  <c:v>55.26</c:v>
                </c:pt>
                <c:pt idx="2505">
                  <c:v>55.26</c:v>
                </c:pt>
                <c:pt idx="2506">
                  <c:v>55.26</c:v>
                </c:pt>
                <c:pt idx="2507">
                  <c:v>55.26</c:v>
                </c:pt>
                <c:pt idx="2508">
                  <c:v>55.26</c:v>
                </c:pt>
                <c:pt idx="2509">
                  <c:v>55.26</c:v>
                </c:pt>
                <c:pt idx="2510">
                  <c:v>55.26</c:v>
                </c:pt>
                <c:pt idx="2511">
                  <c:v>55.26</c:v>
                </c:pt>
                <c:pt idx="2512">
                  <c:v>55.26</c:v>
                </c:pt>
                <c:pt idx="2513">
                  <c:v>55.26</c:v>
                </c:pt>
                <c:pt idx="2514">
                  <c:v>55.26</c:v>
                </c:pt>
                <c:pt idx="2515">
                  <c:v>55.26</c:v>
                </c:pt>
                <c:pt idx="2516">
                  <c:v>55.26</c:v>
                </c:pt>
                <c:pt idx="2517">
                  <c:v>55.26</c:v>
                </c:pt>
                <c:pt idx="2518">
                  <c:v>55.26</c:v>
                </c:pt>
                <c:pt idx="2519">
                  <c:v>55.26</c:v>
                </c:pt>
                <c:pt idx="2520">
                  <c:v>55.26</c:v>
                </c:pt>
                <c:pt idx="2521">
                  <c:v>55.26</c:v>
                </c:pt>
                <c:pt idx="2522">
                  <c:v>55.26</c:v>
                </c:pt>
                <c:pt idx="2523">
                  <c:v>55.26</c:v>
                </c:pt>
                <c:pt idx="2524">
                  <c:v>55.26</c:v>
                </c:pt>
                <c:pt idx="2525">
                  <c:v>55.26</c:v>
                </c:pt>
                <c:pt idx="2526">
                  <c:v>55.26</c:v>
                </c:pt>
                <c:pt idx="2527">
                  <c:v>55.26</c:v>
                </c:pt>
                <c:pt idx="2528">
                  <c:v>55.26</c:v>
                </c:pt>
                <c:pt idx="2529">
                  <c:v>55.26</c:v>
                </c:pt>
                <c:pt idx="2530">
                  <c:v>55.25</c:v>
                </c:pt>
                <c:pt idx="2531">
                  <c:v>55.25</c:v>
                </c:pt>
                <c:pt idx="2532">
                  <c:v>55.25</c:v>
                </c:pt>
                <c:pt idx="2533">
                  <c:v>55.25</c:v>
                </c:pt>
                <c:pt idx="2534">
                  <c:v>55.24</c:v>
                </c:pt>
                <c:pt idx="2535">
                  <c:v>55.24</c:v>
                </c:pt>
                <c:pt idx="2536">
                  <c:v>55.24</c:v>
                </c:pt>
                <c:pt idx="2537">
                  <c:v>55.24</c:v>
                </c:pt>
                <c:pt idx="2538">
                  <c:v>55.23</c:v>
                </c:pt>
                <c:pt idx="2539">
                  <c:v>55.23</c:v>
                </c:pt>
                <c:pt idx="2540">
                  <c:v>55.22</c:v>
                </c:pt>
                <c:pt idx="2541">
                  <c:v>55.21</c:v>
                </c:pt>
                <c:pt idx="2542">
                  <c:v>55.21</c:v>
                </c:pt>
                <c:pt idx="2543">
                  <c:v>55.2</c:v>
                </c:pt>
                <c:pt idx="2544">
                  <c:v>55.2</c:v>
                </c:pt>
                <c:pt idx="2545">
                  <c:v>55.19</c:v>
                </c:pt>
                <c:pt idx="2546">
                  <c:v>55.19</c:v>
                </c:pt>
                <c:pt idx="2547">
                  <c:v>55.18</c:v>
                </c:pt>
                <c:pt idx="2548">
                  <c:v>55.18</c:v>
                </c:pt>
                <c:pt idx="2549">
                  <c:v>55.17</c:v>
                </c:pt>
                <c:pt idx="2550">
                  <c:v>55.16</c:v>
                </c:pt>
                <c:pt idx="2551">
                  <c:v>55.14</c:v>
                </c:pt>
                <c:pt idx="2552">
                  <c:v>55.13</c:v>
                </c:pt>
                <c:pt idx="2553">
                  <c:v>55.12</c:v>
                </c:pt>
                <c:pt idx="2554">
                  <c:v>55.12</c:v>
                </c:pt>
                <c:pt idx="2555">
                  <c:v>55.12</c:v>
                </c:pt>
                <c:pt idx="2556">
                  <c:v>55.11</c:v>
                </c:pt>
                <c:pt idx="2557">
                  <c:v>55.1</c:v>
                </c:pt>
                <c:pt idx="2558">
                  <c:v>55.09</c:v>
                </c:pt>
                <c:pt idx="2559">
                  <c:v>55.08</c:v>
                </c:pt>
                <c:pt idx="2560">
                  <c:v>55.07</c:v>
                </c:pt>
                <c:pt idx="2561">
                  <c:v>55.07</c:v>
                </c:pt>
                <c:pt idx="2562">
                  <c:v>55.06</c:v>
                </c:pt>
                <c:pt idx="2563">
                  <c:v>55.05</c:v>
                </c:pt>
                <c:pt idx="2564">
                  <c:v>55.04</c:v>
                </c:pt>
                <c:pt idx="2565">
                  <c:v>55.03</c:v>
                </c:pt>
                <c:pt idx="2566">
                  <c:v>55.03</c:v>
                </c:pt>
                <c:pt idx="2567">
                  <c:v>55.02</c:v>
                </c:pt>
                <c:pt idx="2568">
                  <c:v>55.01</c:v>
                </c:pt>
                <c:pt idx="2569">
                  <c:v>55</c:v>
                </c:pt>
                <c:pt idx="2570">
                  <c:v>54.98</c:v>
                </c:pt>
                <c:pt idx="2571">
                  <c:v>54.96</c:v>
                </c:pt>
                <c:pt idx="2572">
                  <c:v>54.95</c:v>
                </c:pt>
                <c:pt idx="2573">
                  <c:v>54.94</c:v>
                </c:pt>
                <c:pt idx="2574">
                  <c:v>54.93</c:v>
                </c:pt>
                <c:pt idx="2575">
                  <c:v>54.92</c:v>
                </c:pt>
                <c:pt idx="2576">
                  <c:v>54.91</c:v>
                </c:pt>
                <c:pt idx="2577">
                  <c:v>54.89</c:v>
                </c:pt>
                <c:pt idx="2578">
                  <c:v>54.88</c:v>
                </c:pt>
                <c:pt idx="2579">
                  <c:v>54.87</c:v>
                </c:pt>
                <c:pt idx="2580">
                  <c:v>54.85</c:v>
                </c:pt>
                <c:pt idx="2581">
                  <c:v>54.84</c:v>
                </c:pt>
                <c:pt idx="2582">
                  <c:v>54.83</c:v>
                </c:pt>
                <c:pt idx="2583">
                  <c:v>54.82</c:v>
                </c:pt>
                <c:pt idx="2584">
                  <c:v>54.81</c:v>
                </c:pt>
                <c:pt idx="2585">
                  <c:v>54.8</c:v>
                </c:pt>
                <c:pt idx="2586">
                  <c:v>54.79</c:v>
                </c:pt>
                <c:pt idx="2587">
                  <c:v>54.78</c:v>
                </c:pt>
                <c:pt idx="2588">
                  <c:v>54.77</c:v>
                </c:pt>
                <c:pt idx="2589">
                  <c:v>54.76</c:v>
                </c:pt>
                <c:pt idx="2590">
                  <c:v>54.75</c:v>
                </c:pt>
                <c:pt idx="2591">
                  <c:v>54.75</c:v>
                </c:pt>
                <c:pt idx="2592">
                  <c:v>54.75</c:v>
                </c:pt>
                <c:pt idx="2593">
                  <c:v>54.74</c:v>
                </c:pt>
                <c:pt idx="2594">
                  <c:v>54.74</c:v>
                </c:pt>
                <c:pt idx="2595">
                  <c:v>54.73</c:v>
                </c:pt>
                <c:pt idx="2596">
                  <c:v>54.72</c:v>
                </c:pt>
                <c:pt idx="2597">
                  <c:v>54.72</c:v>
                </c:pt>
                <c:pt idx="2598">
                  <c:v>54.71</c:v>
                </c:pt>
                <c:pt idx="2599">
                  <c:v>54.71</c:v>
                </c:pt>
                <c:pt idx="2600">
                  <c:v>54.7</c:v>
                </c:pt>
                <c:pt idx="2601">
                  <c:v>54.7</c:v>
                </c:pt>
                <c:pt idx="2602">
                  <c:v>54.7</c:v>
                </c:pt>
                <c:pt idx="2603">
                  <c:v>54.69</c:v>
                </c:pt>
                <c:pt idx="2604">
                  <c:v>54.69</c:v>
                </c:pt>
                <c:pt idx="2605">
                  <c:v>54.68</c:v>
                </c:pt>
                <c:pt idx="2606">
                  <c:v>54.67</c:v>
                </c:pt>
                <c:pt idx="2607">
                  <c:v>54.67</c:v>
                </c:pt>
                <c:pt idx="2608">
                  <c:v>54.66</c:v>
                </c:pt>
                <c:pt idx="2609">
                  <c:v>54.66</c:v>
                </c:pt>
                <c:pt idx="2610">
                  <c:v>54.65</c:v>
                </c:pt>
                <c:pt idx="2611">
                  <c:v>54.65</c:v>
                </c:pt>
                <c:pt idx="2612">
                  <c:v>54.65</c:v>
                </c:pt>
                <c:pt idx="2613">
                  <c:v>54.65</c:v>
                </c:pt>
                <c:pt idx="2614">
                  <c:v>54.65</c:v>
                </c:pt>
                <c:pt idx="2615">
                  <c:v>54.65</c:v>
                </c:pt>
                <c:pt idx="2616">
                  <c:v>54.65</c:v>
                </c:pt>
                <c:pt idx="2617">
                  <c:v>54.65</c:v>
                </c:pt>
                <c:pt idx="2618">
                  <c:v>54.65</c:v>
                </c:pt>
                <c:pt idx="2619">
                  <c:v>54.64</c:v>
                </c:pt>
                <c:pt idx="2620">
                  <c:v>54.64</c:v>
                </c:pt>
                <c:pt idx="2621">
                  <c:v>54.64</c:v>
                </c:pt>
                <c:pt idx="2622">
                  <c:v>54.63</c:v>
                </c:pt>
                <c:pt idx="2623">
                  <c:v>54.63</c:v>
                </c:pt>
                <c:pt idx="2624">
                  <c:v>54.63</c:v>
                </c:pt>
                <c:pt idx="2625">
                  <c:v>54.63</c:v>
                </c:pt>
                <c:pt idx="2626">
                  <c:v>54.63</c:v>
                </c:pt>
                <c:pt idx="2627">
                  <c:v>54.63</c:v>
                </c:pt>
                <c:pt idx="2628">
                  <c:v>54.63</c:v>
                </c:pt>
                <c:pt idx="2629">
                  <c:v>54.63</c:v>
                </c:pt>
                <c:pt idx="2630">
                  <c:v>54.63</c:v>
                </c:pt>
                <c:pt idx="2631">
                  <c:v>54.63</c:v>
                </c:pt>
                <c:pt idx="2632">
                  <c:v>54.63</c:v>
                </c:pt>
                <c:pt idx="2633">
                  <c:v>54.62</c:v>
                </c:pt>
                <c:pt idx="2634">
                  <c:v>54.62</c:v>
                </c:pt>
                <c:pt idx="2635">
                  <c:v>54.61</c:v>
                </c:pt>
                <c:pt idx="2636">
                  <c:v>54.6</c:v>
                </c:pt>
                <c:pt idx="2637">
                  <c:v>54.6</c:v>
                </c:pt>
                <c:pt idx="2638">
                  <c:v>54.59</c:v>
                </c:pt>
                <c:pt idx="2639">
                  <c:v>54.59</c:v>
                </c:pt>
                <c:pt idx="2640">
                  <c:v>54.58</c:v>
                </c:pt>
                <c:pt idx="2641">
                  <c:v>54.58</c:v>
                </c:pt>
                <c:pt idx="2642">
                  <c:v>54.58</c:v>
                </c:pt>
                <c:pt idx="2643">
                  <c:v>54.58</c:v>
                </c:pt>
                <c:pt idx="2644">
                  <c:v>54.58</c:v>
                </c:pt>
                <c:pt idx="2645">
                  <c:v>54.57</c:v>
                </c:pt>
                <c:pt idx="2646">
                  <c:v>54.57</c:v>
                </c:pt>
                <c:pt idx="2647">
                  <c:v>54.56</c:v>
                </c:pt>
                <c:pt idx="2648">
                  <c:v>54.56</c:v>
                </c:pt>
                <c:pt idx="2649">
                  <c:v>54.55</c:v>
                </c:pt>
                <c:pt idx="2650">
                  <c:v>54.54</c:v>
                </c:pt>
                <c:pt idx="2651">
                  <c:v>54.53</c:v>
                </c:pt>
                <c:pt idx="2652">
                  <c:v>54.52</c:v>
                </c:pt>
                <c:pt idx="2653">
                  <c:v>54.52</c:v>
                </c:pt>
                <c:pt idx="2654">
                  <c:v>54.51</c:v>
                </c:pt>
                <c:pt idx="2655">
                  <c:v>54.51</c:v>
                </c:pt>
                <c:pt idx="2656">
                  <c:v>54.5</c:v>
                </c:pt>
                <c:pt idx="2657">
                  <c:v>54.49</c:v>
                </c:pt>
                <c:pt idx="2658">
                  <c:v>54.48</c:v>
                </c:pt>
                <c:pt idx="2659">
                  <c:v>54.47</c:v>
                </c:pt>
                <c:pt idx="2660">
                  <c:v>54.45</c:v>
                </c:pt>
                <c:pt idx="2661">
                  <c:v>54.44</c:v>
                </c:pt>
                <c:pt idx="2662">
                  <c:v>54.42</c:v>
                </c:pt>
                <c:pt idx="2663">
                  <c:v>54.42</c:v>
                </c:pt>
                <c:pt idx="2664">
                  <c:v>54.41</c:v>
                </c:pt>
                <c:pt idx="2665">
                  <c:v>54.41</c:v>
                </c:pt>
                <c:pt idx="2666">
                  <c:v>54.41</c:v>
                </c:pt>
                <c:pt idx="2667">
                  <c:v>54.4</c:v>
                </c:pt>
                <c:pt idx="2668">
                  <c:v>54.39</c:v>
                </c:pt>
                <c:pt idx="2669">
                  <c:v>54.39</c:v>
                </c:pt>
                <c:pt idx="2670">
                  <c:v>54.39</c:v>
                </c:pt>
                <c:pt idx="2671">
                  <c:v>54.38</c:v>
                </c:pt>
                <c:pt idx="2672">
                  <c:v>54.37</c:v>
                </c:pt>
                <c:pt idx="2673">
                  <c:v>54.37</c:v>
                </c:pt>
                <c:pt idx="2674">
                  <c:v>54.37</c:v>
                </c:pt>
                <c:pt idx="2675">
                  <c:v>54.36</c:v>
                </c:pt>
                <c:pt idx="2676">
                  <c:v>54.36</c:v>
                </c:pt>
                <c:pt idx="2677">
                  <c:v>54.35</c:v>
                </c:pt>
                <c:pt idx="2678">
                  <c:v>54.34</c:v>
                </c:pt>
                <c:pt idx="2679">
                  <c:v>54.34</c:v>
                </c:pt>
                <c:pt idx="2680">
                  <c:v>54.33</c:v>
                </c:pt>
                <c:pt idx="2681">
                  <c:v>54.33</c:v>
                </c:pt>
                <c:pt idx="2682">
                  <c:v>54.32</c:v>
                </c:pt>
                <c:pt idx="2683">
                  <c:v>54.32</c:v>
                </c:pt>
                <c:pt idx="2684">
                  <c:v>54.31</c:v>
                </c:pt>
                <c:pt idx="2685">
                  <c:v>54.31</c:v>
                </c:pt>
                <c:pt idx="2686">
                  <c:v>54.31</c:v>
                </c:pt>
                <c:pt idx="2687">
                  <c:v>54.31</c:v>
                </c:pt>
                <c:pt idx="2688">
                  <c:v>54.3</c:v>
                </c:pt>
                <c:pt idx="2689">
                  <c:v>54.3</c:v>
                </c:pt>
                <c:pt idx="2690">
                  <c:v>54.29</c:v>
                </c:pt>
                <c:pt idx="2691">
                  <c:v>54.28</c:v>
                </c:pt>
                <c:pt idx="2692">
                  <c:v>54.28</c:v>
                </c:pt>
                <c:pt idx="2693">
                  <c:v>54.27</c:v>
                </c:pt>
                <c:pt idx="2694">
                  <c:v>54.26</c:v>
                </c:pt>
                <c:pt idx="2695">
                  <c:v>54.26</c:v>
                </c:pt>
                <c:pt idx="2696">
                  <c:v>54.25</c:v>
                </c:pt>
                <c:pt idx="2697">
                  <c:v>54.25</c:v>
                </c:pt>
                <c:pt idx="2698">
                  <c:v>54.24</c:v>
                </c:pt>
                <c:pt idx="2699">
                  <c:v>54.24</c:v>
                </c:pt>
                <c:pt idx="2700">
                  <c:v>54.24</c:v>
                </c:pt>
                <c:pt idx="2701">
                  <c:v>54.24</c:v>
                </c:pt>
                <c:pt idx="2702">
                  <c:v>54.24</c:v>
                </c:pt>
                <c:pt idx="2703">
                  <c:v>54.23</c:v>
                </c:pt>
                <c:pt idx="2704">
                  <c:v>54.23</c:v>
                </c:pt>
                <c:pt idx="2705">
                  <c:v>54.22</c:v>
                </c:pt>
                <c:pt idx="2706">
                  <c:v>54.23</c:v>
                </c:pt>
                <c:pt idx="2707">
                  <c:v>54.23</c:v>
                </c:pt>
                <c:pt idx="2708">
                  <c:v>54.22</c:v>
                </c:pt>
                <c:pt idx="2709">
                  <c:v>54.21</c:v>
                </c:pt>
                <c:pt idx="2710">
                  <c:v>54.21</c:v>
                </c:pt>
                <c:pt idx="2711">
                  <c:v>54.21</c:v>
                </c:pt>
                <c:pt idx="2712">
                  <c:v>54.21</c:v>
                </c:pt>
                <c:pt idx="2713">
                  <c:v>54.21</c:v>
                </c:pt>
                <c:pt idx="2714">
                  <c:v>54.21</c:v>
                </c:pt>
                <c:pt idx="2715">
                  <c:v>54.21</c:v>
                </c:pt>
                <c:pt idx="2716">
                  <c:v>54.21</c:v>
                </c:pt>
                <c:pt idx="2717">
                  <c:v>54.21</c:v>
                </c:pt>
                <c:pt idx="2718">
                  <c:v>54.2</c:v>
                </c:pt>
                <c:pt idx="2719">
                  <c:v>54.19</c:v>
                </c:pt>
                <c:pt idx="2720">
                  <c:v>54.18</c:v>
                </c:pt>
                <c:pt idx="2721">
                  <c:v>54.18</c:v>
                </c:pt>
                <c:pt idx="2722">
                  <c:v>54.17</c:v>
                </c:pt>
                <c:pt idx="2723">
                  <c:v>54.16</c:v>
                </c:pt>
                <c:pt idx="2724">
                  <c:v>54.17</c:v>
                </c:pt>
                <c:pt idx="2725">
                  <c:v>54.17</c:v>
                </c:pt>
                <c:pt idx="2726">
                  <c:v>54.17</c:v>
                </c:pt>
                <c:pt idx="2727">
                  <c:v>54.18</c:v>
                </c:pt>
                <c:pt idx="2728">
                  <c:v>54.18</c:v>
                </c:pt>
                <c:pt idx="2729">
                  <c:v>54.19</c:v>
                </c:pt>
                <c:pt idx="2730">
                  <c:v>54.19</c:v>
                </c:pt>
                <c:pt idx="2731">
                  <c:v>54.19</c:v>
                </c:pt>
                <c:pt idx="2732">
                  <c:v>54.19</c:v>
                </c:pt>
                <c:pt idx="2733">
                  <c:v>54.19</c:v>
                </c:pt>
                <c:pt idx="2734">
                  <c:v>54.19</c:v>
                </c:pt>
                <c:pt idx="2735">
                  <c:v>54.19</c:v>
                </c:pt>
                <c:pt idx="2736">
                  <c:v>54.19</c:v>
                </c:pt>
                <c:pt idx="2737">
                  <c:v>54.2</c:v>
                </c:pt>
                <c:pt idx="2738">
                  <c:v>54.21</c:v>
                </c:pt>
                <c:pt idx="2739">
                  <c:v>54.2</c:v>
                </c:pt>
                <c:pt idx="2740">
                  <c:v>54.21</c:v>
                </c:pt>
                <c:pt idx="2741">
                  <c:v>54.22</c:v>
                </c:pt>
                <c:pt idx="2742">
                  <c:v>54.23</c:v>
                </c:pt>
                <c:pt idx="2743">
                  <c:v>54.23</c:v>
                </c:pt>
                <c:pt idx="2744">
                  <c:v>54.24</c:v>
                </c:pt>
                <c:pt idx="2745">
                  <c:v>54.25</c:v>
                </c:pt>
                <c:pt idx="2746">
                  <c:v>54.24</c:v>
                </c:pt>
                <c:pt idx="2747">
                  <c:v>54.24</c:v>
                </c:pt>
                <c:pt idx="2748">
                  <c:v>54.25</c:v>
                </c:pt>
                <c:pt idx="2749">
                  <c:v>54.25</c:v>
                </c:pt>
                <c:pt idx="2750">
                  <c:v>54.25</c:v>
                </c:pt>
                <c:pt idx="2751">
                  <c:v>54.26</c:v>
                </c:pt>
                <c:pt idx="2752">
                  <c:v>54.26</c:v>
                </c:pt>
                <c:pt idx="2753">
                  <c:v>54.27</c:v>
                </c:pt>
                <c:pt idx="2754">
                  <c:v>54.28</c:v>
                </c:pt>
                <c:pt idx="2755">
                  <c:v>54.29</c:v>
                </c:pt>
                <c:pt idx="2756">
                  <c:v>54.3</c:v>
                </c:pt>
                <c:pt idx="2757">
                  <c:v>54.31</c:v>
                </c:pt>
                <c:pt idx="2758">
                  <c:v>54.32</c:v>
                </c:pt>
                <c:pt idx="2759">
                  <c:v>54.33</c:v>
                </c:pt>
                <c:pt idx="2760">
                  <c:v>54.34</c:v>
                </c:pt>
                <c:pt idx="2761">
                  <c:v>54.36</c:v>
                </c:pt>
                <c:pt idx="2762">
                  <c:v>54.37</c:v>
                </c:pt>
                <c:pt idx="2763">
                  <c:v>54.39</c:v>
                </c:pt>
                <c:pt idx="2764">
                  <c:v>54.41</c:v>
                </c:pt>
                <c:pt idx="2765">
                  <c:v>54.42</c:v>
                </c:pt>
                <c:pt idx="2766">
                  <c:v>54.44</c:v>
                </c:pt>
                <c:pt idx="2767">
                  <c:v>54.45</c:v>
                </c:pt>
                <c:pt idx="2768">
                  <c:v>54.47</c:v>
                </c:pt>
                <c:pt idx="2769">
                  <c:v>54.49</c:v>
                </c:pt>
                <c:pt idx="2770">
                  <c:v>54.51</c:v>
                </c:pt>
                <c:pt idx="2771">
                  <c:v>54.54</c:v>
                </c:pt>
                <c:pt idx="2772">
                  <c:v>54.56</c:v>
                </c:pt>
                <c:pt idx="2773">
                  <c:v>54.58</c:v>
                </c:pt>
                <c:pt idx="2774">
                  <c:v>54.59</c:v>
                </c:pt>
                <c:pt idx="2775">
                  <c:v>54.59</c:v>
                </c:pt>
                <c:pt idx="2776">
                  <c:v>54.6</c:v>
                </c:pt>
                <c:pt idx="2777">
                  <c:v>54.6</c:v>
                </c:pt>
                <c:pt idx="2778">
                  <c:v>54.61</c:v>
                </c:pt>
                <c:pt idx="2779">
                  <c:v>54.62</c:v>
                </c:pt>
                <c:pt idx="2780">
                  <c:v>54.63</c:v>
                </c:pt>
                <c:pt idx="2781">
                  <c:v>54.64</c:v>
                </c:pt>
                <c:pt idx="2782">
                  <c:v>54.65</c:v>
                </c:pt>
                <c:pt idx="2783">
                  <c:v>54.66</c:v>
                </c:pt>
                <c:pt idx="2784">
                  <c:v>54.66</c:v>
                </c:pt>
                <c:pt idx="2785">
                  <c:v>54.67</c:v>
                </c:pt>
                <c:pt idx="2786">
                  <c:v>54.68</c:v>
                </c:pt>
                <c:pt idx="2787">
                  <c:v>54.68</c:v>
                </c:pt>
                <c:pt idx="2788">
                  <c:v>54.7</c:v>
                </c:pt>
                <c:pt idx="2789">
                  <c:v>54.71</c:v>
                </c:pt>
                <c:pt idx="2790">
                  <c:v>54.72</c:v>
                </c:pt>
                <c:pt idx="2791">
                  <c:v>54.73</c:v>
                </c:pt>
                <c:pt idx="2792">
                  <c:v>54.75</c:v>
                </c:pt>
                <c:pt idx="2793">
                  <c:v>54.76</c:v>
                </c:pt>
                <c:pt idx="2794">
                  <c:v>54.78</c:v>
                </c:pt>
                <c:pt idx="2795">
                  <c:v>54.79</c:v>
                </c:pt>
                <c:pt idx="2796">
                  <c:v>54.82</c:v>
                </c:pt>
                <c:pt idx="2797">
                  <c:v>54.84</c:v>
                </c:pt>
                <c:pt idx="2798">
                  <c:v>54.87</c:v>
                </c:pt>
                <c:pt idx="2799">
                  <c:v>54.89</c:v>
                </c:pt>
                <c:pt idx="2800">
                  <c:v>54.91</c:v>
                </c:pt>
                <c:pt idx="2801">
                  <c:v>54.92</c:v>
                </c:pt>
                <c:pt idx="2802">
                  <c:v>54.93</c:v>
                </c:pt>
                <c:pt idx="2803">
                  <c:v>54.94</c:v>
                </c:pt>
                <c:pt idx="2804">
                  <c:v>54.96</c:v>
                </c:pt>
                <c:pt idx="2805">
                  <c:v>54.99</c:v>
                </c:pt>
                <c:pt idx="2806">
                  <c:v>55.01</c:v>
                </c:pt>
                <c:pt idx="2807">
                  <c:v>55.04</c:v>
                </c:pt>
                <c:pt idx="2808">
                  <c:v>55.06</c:v>
                </c:pt>
                <c:pt idx="2809">
                  <c:v>55.08</c:v>
                </c:pt>
                <c:pt idx="2810">
                  <c:v>55.09</c:v>
                </c:pt>
                <c:pt idx="2811">
                  <c:v>55.1</c:v>
                </c:pt>
                <c:pt idx="2812">
                  <c:v>55.12</c:v>
                </c:pt>
                <c:pt idx="2813">
                  <c:v>55.13</c:v>
                </c:pt>
                <c:pt idx="2814">
                  <c:v>55.14</c:v>
                </c:pt>
                <c:pt idx="2815">
                  <c:v>55.16</c:v>
                </c:pt>
                <c:pt idx="2816">
                  <c:v>55.17</c:v>
                </c:pt>
                <c:pt idx="2817">
                  <c:v>55.18</c:v>
                </c:pt>
                <c:pt idx="2818">
                  <c:v>55.2</c:v>
                </c:pt>
                <c:pt idx="2819">
                  <c:v>55.21</c:v>
                </c:pt>
                <c:pt idx="2820">
                  <c:v>55.22</c:v>
                </c:pt>
                <c:pt idx="2821">
                  <c:v>55.23</c:v>
                </c:pt>
                <c:pt idx="2822">
                  <c:v>55.23</c:v>
                </c:pt>
                <c:pt idx="2823">
                  <c:v>55.23</c:v>
                </c:pt>
                <c:pt idx="2824">
                  <c:v>55.24</c:v>
                </c:pt>
                <c:pt idx="2825">
                  <c:v>55.25</c:v>
                </c:pt>
                <c:pt idx="2826">
                  <c:v>55.25</c:v>
                </c:pt>
                <c:pt idx="2827">
                  <c:v>55.25</c:v>
                </c:pt>
                <c:pt idx="2828">
                  <c:v>55.26</c:v>
                </c:pt>
                <c:pt idx="2829">
                  <c:v>55.26</c:v>
                </c:pt>
                <c:pt idx="2830">
                  <c:v>55.26</c:v>
                </c:pt>
                <c:pt idx="2831">
                  <c:v>55.26</c:v>
                </c:pt>
                <c:pt idx="2832">
                  <c:v>55.26</c:v>
                </c:pt>
                <c:pt idx="2833">
                  <c:v>55.26</c:v>
                </c:pt>
                <c:pt idx="2834">
                  <c:v>55.27</c:v>
                </c:pt>
                <c:pt idx="2835">
                  <c:v>55.27</c:v>
                </c:pt>
                <c:pt idx="2836">
                  <c:v>55.27</c:v>
                </c:pt>
                <c:pt idx="2837">
                  <c:v>55.28</c:v>
                </c:pt>
                <c:pt idx="2838">
                  <c:v>55.28</c:v>
                </c:pt>
                <c:pt idx="2839">
                  <c:v>55.28</c:v>
                </c:pt>
                <c:pt idx="2840">
                  <c:v>55.29</c:v>
                </c:pt>
                <c:pt idx="2841">
                  <c:v>55.29</c:v>
                </c:pt>
                <c:pt idx="2842">
                  <c:v>55.29</c:v>
                </c:pt>
                <c:pt idx="2843">
                  <c:v>55.3</c:v>
                </c:pt>
                <c:pt idx="2844">
                  <c:v>55.31</c:v>
                </c:pt>
                <c:pt idx="2845">
                  <c:v>55.31</c:v>
                </c:pt>
                <c:pt idx="2846">
                  <c:v>55.31</c:v>
                </c:pt>
                <c:pt idx="2847">
                  <c:v>55.32</c:v>
                </c:pt>
                <c:pt idx="2848">
                  <c:v>55.33</c:v>
                </c:pt>
                <c:pt idx="2849">
                  <c:v>55.33</c:v>
                </c:pt>
                <c:pt idx="2850">
                  <c:v>55.33</c:v>
                </c:pt>
                <c:pt idx="2851">
                  <c:v>55.34</c:v>
                </c:pt>
                <c:pt idx="2852">
                  <c:v>55.35</c:v>
                </c:pt>
                <c:pt idx="2853">
                  <c:v>55.35</c:v>
                </c:pt>
                <c:pt idx="2854">
                  <c:v>55.35</c:v>
                </c:pt>
                <c:pt idx="2855">
                  <c:v>55.35</c:v>
                </c:pt>
                <c:pt idx="2856">
                  <c:v>55.35</c:v>
                </c:pt>
                <c:pt idx="2857">
                  <c:v>55.35</c:v>
                </c:pt>
                <c:pt idx="2858">
                  <c:v>55.35</c:v>
                </c:pt>
                <c:pt idx="2859">
                  <c:v>55.35</c:v>
                </c:pt>
                <c:pt idx="2860">
                  <c:v>55.35</c:v>
                </c:pt>
                <c:pt idx="2861">
                  <c:v>55.35</c:v>
                </c:pt>
                <c:pt idx="2862">
                  <c:v>55.34</c:v>
                </c:pt>
                <c:pt idx="2863">
                  <c:v>55.34</c:v>
                </c:pt>
                <c:pt idx="2864">
                  <c:v>55.34</c:v>
                </c:pt>
                <c:pt idx="2865">
                  <c:v>55.34</c:v>
                </c:pt>
                <c:pt idx="2866">
                  <c:v>55.34</c:v>
                </c:pt>
                <c:pt idx="2867">
                  <c:v>55.34</c:v>
                </c:pt>
                <c:pt idx="2868">
                  <c:v>55.34</c:v>
                </c:pt>
                <c:pt idx="2869">
                  <c:v>55.33</c:v>
                </c:pt>
                <c:pt idx="2870">
                  <c:v>55.33</c:v>
                </c:pt>
                <c:pt idx="2871">
                  <c:v>55.33</c:v>
                </c:pt>
                <c:pt idx="2872">
                  <c:v>55.33</c:v>
                </c:pt>
                <c:pt idx="2873">
                  <c:v>55.33</c:v>
                </c:pt>
                <c:pt idx="2874">
                  <c:v>55.33</c:v>
                </c:pt>
                <c:pt idx="2875">
                  <c:v>55.33</c:v>
                </c:pt>
                <c:pt idx="2876">
                  <c:v>55.34</c:v>
                </c:pt>
                <c:pt idx="2877">
                  <c:v>55.33</c:v>
                </c:pt>
                <c:pt idx="2878">
                  <c:v>55.33</c:v>
                </c:pt>
                <c:pt idx="2879">
                  <c:v>55.33</c:v>
                </c:pt>
                <c:pt idx="2880">
                  <c:v>55.32</c:v>
                </c:pt>
                <c:pt idx="2881">
                  <c:v>55.31</c:v>
                </c:pt>
                <c:pt idx="2882">
                  <c:v>55.31</c:v>
                </c:pt>
                <c:pt idx="2883">
                  <c:v>55.3</c:v>
                </c:pt>
                <c:pt idx="2884">
                  <c:v>55.3</c:v>
                </c:pt>
                <c:pt idx="2885">
                  <c:v>55.3</c:v>
                </c:pt>
                <c:pt idx="2886">
                  <c:v>55.3</c:v>
                </c:pt>
                <c:pt idx="2887">
                  <c:v>55.3</c:v>
                </c:pt>
                <c:pt idx="2888">
                  <c:v>55.3</c:v>
                </c:pt>
                <c:pt idx="2889">
                  <c:v>55.29</c:v>
                </c:pt>
                <c:pt idx="2890">
                  <c:v>55.29</c:v>
                </c:pt>
                <c:pt idx="2891">
                  <c:v>55.29</c:v>
                </c:pt>
                <c:pt idx="2892">
                  <c:v>55.29</c:v>
                </c:pt>
                <c:pt idx="2893">
                  <c:v>55.28</c:v>
                </c:pt>
                <c:pt idx="2894">
                  <c:v>55.28</c:v>
                </c:pt>
                <c:pt idx="2895">
                  <c:v>55.28</c:v>
                </c:pt>
                <c:pt idx="2896">
                  <c:v>55.28</c:v>
                </c:pt>
                <c:pt idx="2897">
                  <c:v>55.28</c:v>
                </c:pt>
                <c:pt idx="2898">
                  <c:v>55.27</c:v>
                </c:pt>
                <c:pt idx="2899">
                  <c:v>55.27</c:v>
                </c:pt>
                <c:pt idx="2900">
                  <c:v>55.27</c:v>
                </c:pt>
                <c:pt idx="2901">
                  <c:v>55.27</c:v>
                </c:pt>
                <c:pt idx="2902">
                  <c:v>55.26</c:v>
                </c:pt>
                <c:pt idx="2903">
                  <c:v>55.26</c:v>
                </c:pt>
                <c:pt idx="2904">
                  <c:v>55.26</c:v>
                </c:pt>
                <c:pt idx="2905">
                  <c:v>55.26</c:v>
                </c:pt>
                <c:pt idx="2906">
                  <c:v>55.26</c:v>
                </c:pt>
                <c:pt idx="2907">
                  <c:v>55.26</c:v>
                </c:pt>
                <c:pt idx="2908">
                  <c:v>55.26</c:v>
                </c:pt>
                <c:pt idx="2909">
                  <c:v>55.26</c:v>
                </c:pt>
                <c:pt idx="2910">
                  <c:v>55.26</c:v>
                </c:pt>
                <c:pt idx="2911">
                  <c:v>55.26</c:v>
                </c:pt>
                <c:pt idx="2912">
                  <c:v>55.26</c:v>
                </c:pt>
                <c:pt idx="2913">
                  <c:v>55.26</c:v>
                </c:pt>
                <c:pt idx="2914">
                  <c:v>55.26</c:v>
                </c:pt>
                <c:pt idx="2915">
                  <c:v>55.25</c:v>
                </c:pt>
                <c:pt idx="2916">
                  <c:v>55.25</c:v>
                </c:pt>
                <c:pt idx="2917">
                  <c:v>55.25</c:v>
                </c:pt>
                <c:pt idx="2918">
                  <c:v>55.24</c:v>
                </c:pt>
                <c:pt idx="2919">
                  <c:v>55.24</c:v>
                </c:pt>
                <c:pt idx="2920">
                  <c:v>55.23</c:v>
                </c:pt>
                <c:pt idx="2921">
                  <c:v>55.23</c:v>
                </c:pt>
                <c:pt idx="2922">
                  <c:v>55.23</c:v>
                </c:pt>
                <c:pt idx="2923">
                  <c:v>55.22</c:v>
                </c:pt>
                <c:pt idx="2924">
                  <c:v>55.21</c:v>
                </c:pt>
                <c:pt idx="2925">
                  <c:v>55.21</c:v>
                </c:pt>
                <c:pt idx="2926">
                  <c:v>55.2</c:v>
                </c:pt>
                <c:pt idx="2927">
                  <c:v>55.19</c:v>
                </c:pt>
                <c:pt idx="2928">
                  <c:v>55.18</c:v>
                </c:pt>
                <c:pt idx="2929">
                  <c:v>55.18</c:v>
                </c:pt>
                <c:pt idx="2930">
                  <c:v>55.17</c:v>
                </c:pt>
                <c:pt idx="2931">
                  <c:v>55.16</c:v>
                </c:pt>
                <c:pt idx="2932">
                  <c:v>55.16</c:v>
                </c:pt>
                <c:pt idx="2933">
                  <c:v>55.15</c:v>
                </c:pt>
                <c:pt idx="2934">
                  <c:v>55.15</c:v>
                </c:pt>
                <c:pt idx="2935">
                  <c:v>55.14</c:v>
                </c:pt>
                <c:pt idx="2936">
                  <c:v>55.14</c:v>
                </c:pt>
                <c:pt idx="2937">
                  <c:v>55.13</c:v>
                </c:pt>
                <c:pt idx="2938">
                  <c:v>55.12</c:v>
                </c:pt>
                <c:pt idx="2939">
                  <c:v>55.12</c:v>
                </c:pt>
                <c:pt idx="2940">
                  <c:v>55.11</c:v>
                </c:pt>
                <c:pt idx="2941">
                  <c:v>55.1</c:v>
                </c:pt>
                <c:pt idx="2942">
                  <c:v>55.09</c:v>
                </c:pt>
                <c:pt idx="2943">
                  <c:v>55.09</c:v>
                </c:pt>
                <c:pt idx="2944">
                  <c:v>55.07</c:v>
                </c:pt>
                <c:pt idx="2945">
                  <c:v>55.06</c:v>
                </c:pt>
                <c:pt idx="2946">
                  <c:v>55.05</c:v>
                </c:pt>
                <c:pt idx="2947">
                  <c:v>55.04</c:v>
                </c:pt>
                <c:pt idx="2948">
                  <c:v>55.03</c:v>
                </c:pt>
                <c:pt idx="2949">
                  <c:v>55.02</c:v>
                </c:pt>
                <c:pt idx="2950">
                  <c:v>55.01</c:v>
                </c:pt>
                <c:pt idx="2951">
                  <c:v>55</c:v>
                </c:pt>
                <c:pt idx="2952">
                  <c:v>54.99</c:v>
                </c:pt>
                <c:pt idx="2953">
                  <c:v>54.98</c:v>
                </c:pt>
                <c:pt idx="2954">
                  <c:v>54.97</c:v>
                </c:pt>
                <c:pt idx="2955">
                  <c:v>54.96</c:v>
                </c:pt>
                <c:pt idx="2956">
                  <c:v>54.96</c:v>
                </c:pt>
                <c:pt idx="2957">
                  <c:v>54.95</c:v>
                </c:pt>
                <c:pt idx="2958">
                  <c:v>54.94</c:v>
                </c:pt>
                <c:pt idx="2959">
                  <c:v>54.92</c:v>
                </c:pt>
                <c:pt idx="2960">
                  <c:v>54.92</c:v>
                </c:pt>
                <c:pt idx="2961">
                  <c:v>54.91</c:v>
                </c:pt>
                <c:pt idx="2962">
                  <c:v>54.89</c:v>
                </c:pt>
                <c:pt idx="2963">
                  <c:v>54.89</c:v>
                </c:pt>
                <c:pt idx="2964">
                  <c:v>54.88</c:v>
                </c:pt>
                <c:pt idx="2965">
                  <c:v>54.87</c:v>
                </c:pt>
                <c:pt idx="2966">
                  <c:v>54.86</c:v>
                </c:pt>
                <c:pt idx="2967">
                  <c:v>54.85</c:v>
                </c:pt>
                <c:pt idx="2968">
                  <c:v>54.84</c:v>
                </c:pt>
                <c:pt idx="2969">
                  <c:v>54.83</c:v>
                </c:pt>
                <c:pt idx="2970">
                  <c:v>54.82</c:v>
                </c:pt>
                <c:pt idx="2971">
                  <c:v>54.82</c:v>
                </c:pt>
                <c:pt idx="2972">
                  <c:v>54.82</c:v>
                </c:pt>
                <c:pt idx="2973">
                  <c:v>54.81</c:v>
                </c:pt>
                <c:pt idx="2974">
                  <c:v>54.8</c:v>
                </c:pt>
                <c:pt idx="2975">
                  <c:v>54.79</c:v>
                </c:pt>
                <c:pt idx="2976">
                  <c:v>54.78</c:v>
                </c:pt>
                <c:pt idx="2977">
                  <c:v>54.77</c:v>
                </c:pt>
                <c:pt idx="2978">
                  <c:v>54.76</c:v>
                </c:pt>
                <c:pt idx="2979">
                  <c:v>54.75</c:v>
                </c:pt>
                <c:pt idx="2980">
                  <c:v>54.74</c:v>
                </c:pt>
                <c:pt idx="2981">
                  <c:v>54.73</c:v>
                </c:pt>
                <c:pt idx="2982">
                  <c:v>54.72</c:v>
                </c:pt>
                <c:pt idx="2983">
                  <c:v>54.72</c:v>
                </c:pt>
                <c:pt idx="2984">
                  <c:v>54.71</c:v>
                </c:pt>
                <c:pt idx="2985">
                  <c:v>54.71</c:v>
                </c:pt>
                <c:pt idx="2986">
                  <c:v>54.7</c:v>
                </c:pt>
                <c:pt idx="2987">
                  <c:v>54.7</c:v>
                </c:pt>
                <c:pt idx="2988">
                  <c:v>54.7</c:v>
                </c:pt>
                <c:pt idx="2989">
                  <c:v>54.69</c:v>
                </c:pt>
                <c:pt idx="2990">
                  <c:v>54.69</c:v>
                </c:pt>
                <c:pt idx="2991">
                  <c:v>54.69</c:v>
                </c:pt>
                <c:pt idx="2992">
                  <c:v>54.69</c:v>
                </c:pt>
                <c:pt idx="2993">
                  <c:v>54.69</c:v>
                </c:pt>
                <c:pt idx="2994">
                  <c:v>54.69</c:v>
                </c:pt>
                <c:pt idx="2995">
                  <c:v>54.69</c:v>
                </c:pt>
                <c:pt idx="2996">
                  <c:v>54.69</c:v>
                </c:pt>
                <c:pt idx="2997">
                  <c:v>54.69</c:v>
                </c:pt>
                <c:pt idx="2998">
                  <c:v>54.68</c:v>
                </c:pt>
                <c:pt idx="2999">
                  <c:v>54.68</c:v>
                </c:pt>
                <c:pt idx="3000">
                  <c:v>54.68</c:v>
                </c:pt>
                <c:pt idx="3001">
                  <c:v>54.68</c:v>
                </c:pt>
                <c:pt idx="3002">
                  <c:v>54.67</c:v>
                </c:pt>
                <c:pt idx="3003">
                  <c:v>54.67</c:v>
                </c:pt>
                <c:pt idx="3004">
                  <c:v>54.67</c:v>
                </c:pt>
                <c:pt idx="3005">
                  <c:v>54.66</c:v>
                </c:pt>
                <c:pt idx="3006">
                  <c:v>54.66</c:v>
                </c:pt>
                <c:pt idx="3007">
                  <c:v>54.66</c:v>
                </c:pt>
                <c:pt idx="3008">
                  <c:v>54.66</c:v>
                </c:pt>
                <c:pt idx="3009">
                  <c:v>54.66</c:v>
                </c:pt>
                <c:pt idx="3010">
                  <c:v>54.66</c:v>
                </c:pt>
                <c:pt idx="3011">
                  <c:v>54.66</c:v>
                </c:pt>
                <c:pt idx="3012">
                  <c:v>54.66</c:v>
                </c:pt>
                <c:pt idx="3013">
                  <c:v>54.65</c:v>
                </c:pt>
                <c:pt idx="3014">
                  <c:v>54.65</c:v>
                </c:pt>
                <c:pt idx="3015">
                  <c:v>54.64</c:v>
                </c:pt>
                <c:pt idx="3016">
                  <c:v>54.64</c:v>
                </c:pt>
                <c:pt idx="3017">
                  <c:v>54.64</c:v>
                </c:pt>
                <c:pt idx="3018">
                  <c:v>54.63</c:v>
                </c:pt>
                <c:pt idx="3019">
                  <c:v>54.63</c:v>
                </c:pt>
                <c:pt idx="3020">
                  <c:v>54.63</c:v>
                </c:pt>
                <c:pt idx="3021">
                  <c:v>54.63</c:v>
                </c:pt>
                <c:pt idx="3022">
                  <c:v>54.63</c:v>
                </c:pt>
                <c:pt idx="3023">
                  <c:v>54.62</c:v>
                </c:pt>
                <c:pt idx="3024">
                  <c:v>54.62</c:v>
                </c:pt>
                <c:pt idx="3025">
                  <c:v>54.61</c:v>
                </c:pt>
                <c:pt idx="3026">
                  <c:v>54.61</c:v>
                </c:pt>
                <c:pt idx="3027">
                  <c:v>54.61</c:v>
                </c:pt>
                <c:pt idx="3028">
                  <c:v>54.6</c:v>
                </c:pt>
                <c:pt idx="3029">
                  <c:v>54.59</c:v>
                </c:pt>
                <c:pt idx="3030">
                  <c:v>54.59</c:v>
                </c:pt>
                <c:pt idx="3031">
                  <c:v>54.58</c:v>
                </c:pt>
                <c:pt idx="3032">
                  <c:v>54.58</c:v>
                </c:pt>
                <c:pt idx="3033">
                  <c:v>54.57</c:v>
                </c:pt>
                <c:pt idx="3034">
                  <c:v>54.57</c:v>
                </c:pt>
                <c:pt idx="3035">
                  <c:v>54.57</c:v>
                </c:pt>
                <c:pt idx="3036">
                  <c:v>54.56</c:v>
                </c:pt>
                <c:pt idx="3037">
                  <c:v>54.55</c:v>
                </c:pt>
                <c:pt idx="3038">
                  <c:v>54.54</c:v>
                </c:pt>
                <c:pt idx="3039">
                  <c:v>54.54</c:v>
                </c:pt>
                <c:pt idx="3040">
                  <c:v>54.52</c:v>
                </c:pt>
                <c:pt idx="3041">
                  <c:v>54.52</c:v>
                </c:pt>
                <c:pt idx="3042">
                  <c:v>54.51</c:v>
                </c:pt>
                <c:pt idx="3043">
                  <c:v>54.5</c:v>
                </c:pt>
                <c:pt idx="3044">
                  <c:v>54.5</c:v>
                </c:pt>
                <c:pt idx="3045">
                  <c:v>54.49</c:v>
                </c:pt>
                <c:pt idx="3046">
                  <c:v>54.5</c:v>
                </c:pt>
                <c:pt idx="3047">
                  <c:v>54.49</c:v>
                </c:pt>
                <c:pt idx="3048">
                  <c:v>54.49</c:v>
                </c:pt>
                <c:pt idx="3049">
                  <c:v>54.48</c:v>
                </c:pt>
                <c:pt idx="3050">
                  <c:v>54.48</c:v>
                </c:pt>
                <c:pt idx="3051">
                  <c:v>54.47</c:v>
                </c:pt>
                <c:pt idx="3052">
                  <c:v>54.47</c:v>
                </c:pt>
                <c:pt idx="3053">
                  <c:v>54.46</c:v>
                </c:pt>
                <c:pt idx="3054">
                  <c:v>54.45</c:v>
                </c:pt>
                <c:pt idx="3055">
                  <c:v>54.44</c:v>
                </c:pt>
                <c:pt idx="3056">
                  <c:v>54.43</c:v>
                </c:pt>
                <c:pt idx="3057">
                  <c:v>54.43</c:v>
                </c:pt>
                <c:pt idx="3058">
                  <c:v>54.42</c:v>
                </c:pt>
                <c:pt idx="3059">
                  <c:v>54.42</c:v>
                </c:pt>
                <c:pt idx="3060">
                  <c:v>54.41</c:v>
                </c:pt>
                <c:pt idx="3061">
                  <c:v>54.41</c:v>
                </c:pt>
                <c:pt idx="3062">
                  <c:v>54.4</c:v>
                </c:pt>
                <c:pt idx="3063">
                  <c:v>54.39</c:v>
                </c:pt>
                <c:pt idx="3064">
                  <c:v>54.38</c:v>
                </c:pt>
                <c:pt idx="3065">
                  <c:v>54.38</c:v>
                </c:pt>
                <c:pt idx="3066">
                  <c:v>54.38</c:v>
                </c:pt>
                <c:pt idx="3067">
                  <c:v>54.37</c:v>
                </c:pt>
                <c:pt idx="3068">
                  <c:v>54.37</c:v>
                </c:pt>
                <c:pt idx="3069">
                  <c:v>54.37</c:v>
                </c:pt>
                <c:pt idx="3070">
                  <c:v>54.37</c:v>
                </c:pt>
                <c:pt idx="3071">
                  <c:v>54.37</c:v>
                </c:pt>
                <c:pt idx="3072">
                  <c:v>54.36</c:v>
                </c:pt>
                <c:pt idx="3073">
                  <c:v>54.36</c:v>
                </c:pt>
                <c:pt idx="3074">
                  <c:v>54.35</c:v>
                </c:pt>
                <c:pt idx="3075">
                  <c:v>54.35</c:v>
                </c:pt>
                <c:pt idx="3076">
                  <c:v>54.35</c:v>
                </c:pt>
                <c:pt idx="3077">
                  <c:v>54.35</c:v>
                </c:pt>
                <c:pt idx="3078">
                  <c:v>54.34</c:v>
                </c:pt>
                <c:pt idx="3079">
                  <c:v>54.34</c:v>
                </c:pt>
                <c:pt idx="3080">
                  <c:v>54.33</c:v>
                </c:pt>
                <c:pt idx="3081">
                  <c:v>54.33</c:v>
                </c:pt>
                <c:pt idx="3082">
                  <c:v>54.32</c:v>
                </c:pt>
                <c:pt idx="3083">
                  <c:v>54.32</c:v>
                </c:pt>
                <c:pt idx="3084">
                  <c:v>54.31</c:v>
                </c:pt>
                <c:pt idx="3085">
                  <c:v>54.3</c:v>
                </c:pt>
                <c:pt idx="3086">
                  <c:v>54.3</c:v>
                </c:pt>
                <c:pt idx="3087">
                  <c:v>54.3</c:v>
                </c:pt>
                <c:pt idx="3088">
                  <c:v>54.3</c:v>
                </c:pt>
                <c:pt idx="3089">
                  <c:v>54.29</c:v>
                </c:pt>
                <c:pt idx="3090">
                  <c:v>54.29</c:v>
                </c:pt>
                <c:pt idx="3091">
                  <c:v>54.29</c:v>
                </c:pt>
                <c:pt idx="3092">
                  <c:v>54.29</c:v>
                </c:pt>
                <c:pt idx="3093">
                  <c:v>54.29</c:v>
                </c:pt>
                <c:pt idx="3094">
                  <c:v>54.29</c:v>
                </c:pt>
                <c:pt idx="3095">
                  <c:v>54.29</c:v>
                </c:pt>
                <c:pt idx="3096">
                  <c:v>54.29</c:v>
                </c:pt>
                <c:pt idx="3097">
                  <c:v>54.29</c:v>
                </c:pt>
                <c:pt idx="3098">
                  <c:v>54.3</c:v>
                </c:pt>
                <c:pt idx="3099">
                  <c:v>54.3</c:v>
                </c:pt>
                <c:pt idx="3100">
                  <c:v>54.3</c:v>
                </c:pt>
                <c:pt idx="3101">
                  <c:v>54.31</c:v>
                </c:pt>
                <c:pt idx="3102">
                  <c:v>54.31</c:v>
                </c:pt>
                <c:pt idx="3103">
                  <c:v>54.31</c:v>
                </c:pt>
                <c:pt idx="3104">
                  <c:v>54.31</c:v>
                </c:pt>
                <c:pt idx="3105">
                  <c:v>54.31</c:v>
                </c:pt>
                <c:pt idx="3106">
                  <c:v>54.32</c:v>
                </c:pt>
                <c:pt idx="3107">
                  <c:v>54.32</c:v>
                </c:pt>
                <c:pt idx="3108">
                  <c:v>54.32</c:v>
                </c:pt>
                <c:pt idx="3109">
                  <c:v>54.32</c:v>
                </c:pt>
                <c:pt idx="3110">
                  <c:v>54.32</c:v>
                </c:pt>
                <c:pt idx="3111">
                  <c:v>54.32</c:v>
                </c:pt>
                <c:pt idx="3112">
                  <c:v>54.32</c:v>
                </c:pt>
                <c:pt idx="3113">
                  <c:v>54.32</c:v>
                </c:pt>
                <c:pt idx="3114">
                  <c:v>54.33</c:v>
                </c:pt>
                <c:pt idx="3115">
                  <c:v>54.33</c:v>
                </c:pt>
                <c:pt idx="3116">
                  <c:v>54.33</c:v>
                </c:pt>
                <c:pt idx="3117">
                  <c:v>54.34</c:v>
                </c:pt>
                <c:pt idx="3118">
                  <c:v>54.34</c:v>
                </c:pt>
                <c:pt idx="3119">
                  <c:v>54.35</c:v>
                </c:pt>
                <c:pt idx="3120">
                  <c:v>54.35</c:v>
                </c:pt>
                <c:pt idx="3121">
                  <c:v>54.35</c:v>
                </c:pt>
                <c:pt idx="3122">
                  <c:v>54.36</c:v>
                </c:pt>
                <c:pt idx="3123">
                  <c:v>54.36</c:v>
                </c:pt>
                <c:pt idx="3124">
                  <c:v>54.36</c:v>
                </c:pt>
                <c:pt idx="3125">
                  <c:v>54.37</c:v>
                </c:pt>
                <c:pt idx="3126">
                  <c:v>54.37</c:v>
                </c:pt>
                <c:pt idx="3127">
                  <c:v>54.37</c:v>
                </c:pt>
                <c:pt idx="3128">
                  <c:v>54.38</c:v>
                </c:pt>
                <c:pt idx="3129">
                  <c:v>54.39</c:v>
                </c:pt>
                <c:pt idx="3130">
                  <c:v>54.4</c:v>
                </c:pt>
                <c:pt idx="3131">
                  <c:v>54.4</c:v>
                </c:pt>
                <c:pt idx="3132">
                  <c:v>54.41</c:v>
                </c:pt>
                <c:pt idx="3133">
                  <c:v>54.42</c:v>
                </c:pt>
                <c:pt idx="3134">
                  <c:v>54.42</c:v>
                </c:pt>
                <c:pt idx="3135">
                  <c:v>54.44</c:v>
                </c:pt>
                <c:pt idx="3136">
                  <c:v>54.44</c:v>
                </c:pt>
                <c:pt idx="3137">
                  <c:v>54.45</c:v>
                </c:pt>
                <c:pt idx="3138">
                  <c:v>54.46</c:v>
                </c:pt>
                <c:pt idx="3139">
                  <c:v>54.47</c:v>
                </c:pt>
                <c:pt idx="3140">
                  <c:v>54.48</c:v>
                </c:pt>
                <c:pt idx="3141">
                  <c:v>54.49</c:v>
                </c:pt>
                <c:pt idx="3142">
                  <c:v>54.5</c:v>
                </c:pt>
                <c:pt idx="3143">
                  <c:v>54.51</c:v>
                </c:pt>
                <c:pt idx="3144">
                  <c:v>54.51</c:v>
                </c:pt>
                <c:pt idx="3145">
                  <c:v>54.52</c:v>
                </c:pt>
                <c:pt idx="3146">
                  <c:v>54.52</c:v>
                </c:pt>
                <c:pt idx="3147">
                  <c:v>54.52</c:v>
                </c:pt>
                <c:pt idx="3148">
                  <c:v>54.53</c:v>
                </c:pt>
                <c:pt idx="3149">
                  <c:v>54.54</c:v>
                </c:pt>
                <c:pt idx="3150">
                  <c:v>54.55</c:v>
                </c:pt>
                <c:pt idx="3151">
                  <c:v>54.56</c:v>
                </c:pt>
                <c:pt idx="3152">
                  <c:v>54.57</c:v>
                </c:pt>
                <c:pt idx="3153">
                  <c:v>54.58</c:v>
                </c:pt>
                <c:pt idx="3154">
                  <c:v>54.58</c:v>
                </c:pt>
                <c:pt idx="3155">
                  <c:v>54.59</c:v>
                </c:pt>
                <c:pt idx="3156">
                  <c:v>54.59</c:v>
                </c:pt>
                <c:pt idx="3157">
                  <c:v>54.6</c:v>
                </c:pt>
                <c:pt idx="3158">
                  <c:v>54.61</c:v>
                </c:pt>
                <c:pt idx="3159">
                  <c:v>54.61</c:v>
                </c:pt>
                <c:pt idx="3160">
                  <c:v>54.62</c:v>
                </c:pt>
                <c:pt idx="3161">
                  <c:v>54.62</c:v>
                </c:pt>
                <c:pt idx="3162">
                  <c:v>54.63</c:v>
                </c:pt>
                <c:pt idx="3163">
                  <c:v>54.63</c:v>
                </c:pt>
                <c:pt idx="3164">
                  <c:v>54.63</c:v>
                </c:pt>
                <c:pt idx="3165">
                  <c:v>54.64</c:v>
                </c:pt>
                <c:pt idx="3166">
                  <c:v>54.64</c:v>
                </c:pt>
                <c:pt idx="3167">
                  <c:v>54.64</c:v>
                </c:pt>
                <c:pt idx="3168">
                  <c:v>54.65</c:v>
                </c:pt>
                <c:pt idx="3169">
                  <c:v>54.66</c:v>
                </c:pt>
                <c:pt idx="3170">
                  <c:v>54.66</c:v>
                </c:pt>
                <c:pt idx="3171">
                  <c:v>54.66</c:v>
                </c:pt>
                <c:pt idx="3172">
                  <c:v>54.67</c:v>
                </c:pt>
                <c:pt idx="3173">
                  <c:v>54.67</c:v>
                </c:pt>
                <c:pt idx="3174">
                  <c:v>54.67</c:v>
                </c:pt>
                <c:pt idx="3175">
                  <c:v>54.67</c:v>
                </c:pt>
                <c:pt idx="3176">
                  <c:v>54.68</c:v>
                </c:pt>
                <c:pt idx="3177">
                  <c:v>54.68</c:v>
                </c:pt>
                <c:pt idx="3178">
                  <c:v>54.68</c:v>
                </c:pt>
                <c:pt idx="3179">
                  <c:v>54.68</c:v>
                </c:pt>
                <c:pt idx="3180">
                  <c:v>54.68</c:v>
                </c:pt>
                <c:pt idx="3181">
                  <c:v>54.69</c:v>
                </c:pt>
                <c:pt idx="3182">
                  <c:v>54.69</c:v>
                </c:pt>
                <c:pt idx="3183">
                  <c:v>54.7</c:v>
                </c:pt>
                <c:pt idx="3184">
                  <c:v>54.7</c:v>
                </c:pt>
                <c:pt idx="3185">
                  <c:v>54.71</c:v>
                </c:pt>
                <c:pt idx="3186">
                  <c:v>54.71</c:v>
                </c:pt>
                <c:pt idx="3187">
                  <c:v>54.72</c:v>
                </c:pt>
                <c:pt idx="3188">
                  <c:v>54.73</c:v>
                </c:pt>
                <c:pt idx="3189">
                  <c:v>54.73</c:v>
                </c:pt>
                <c:pt idx="3190">
                  <c:v>54.74</c:v>
                </c:pt>
                <c:pt idx="3191">
                  <c:v>54.75</c:v>
                </c:pt>
                <c:pt idx="3192">
                  <c:v>54.75</c:v>
                </c:pt>
                <c:pt idx="3193">
                  <c:v>54.76</c:v>
                </c:pt>
                <c:pt idx="3194">
                  <c:v>54.76</c:v>
                </c:pt>
                <c:pt idx="3195">
                  <c:v>54.77</c:v>
                </c:pt>
                <c:pt idx="3196">
                  <c:v>54.77</c:v>
                </c:pt>
                <c:pt idx="3197">
                  <c:v>54.77</c:v>
                </c:pt>
                <c:pt idx="3198">
                  <c:v>54.78</c:v>
                </c:pt>
                <c:pt idx="3199">
                  <c:v>54.78</c:v>
                </c:pt>
                <c:pt idx="3200">
                  <c:v>54.79</c:v>
                </c:pt>
                <c:pt idx="3201">
                  <c:v>54.8</c:v>
                </c:pt>
                <c:pt idx="3202">
                  <c:v>54.81</c:v>
                </c:pt>
                <c:pt idx="3203">
                  <c:v>54.8</c:v>
                </c:pt>
                <c:pt idx="3204">
                  <c:v>54.81</c:v>
                </c:pt>
                <c:pt idx="3205">
                  <c:v>54.81</c:v>
                </c:pt>
                <c:pt idx="3206">
                  <c:v>54.81</c:v>
                </c:pt>
                <c:pt idx="3207">
                  <c:v>54.81</c:v>
                </c:pt>
                <c:pt idx="3208">
                  <c:v>54.82</c:v>
                </c:pt>
                <c:pt idx="3209">
                  <c:v>54.82</c:v>
                </c:pt>
                <c:pt idx="3210">
                  <c:v>54.82</c:v>
                </c:pt>
                <c:pt idx="3211">
                  <c:v>54.82</c:v>
                </c:pt>
                <c:pt idx="3212">
                  <c:v>54.83</c:v>
                </c:pt>
                <c:pt idx="3213">
                  <c:v>54.84</c:v>
                </c:pt>
                <c:pt idx="3214">
                  <c:v>54.85</c:v>
                </c:pt>
                <c:pt idx="3215">
                  <c:v>54.85</c:v>
                </c:pt>
                <c:pt idx="3216">
                  <c:v>54.86</c:v>
                </c:pt>
                <c:pt idx="3217">
                  <c:v>54.87</c:v>
                </c:pt>
                <c:pt idx="3218">
                  <c:v>54.87</c:v>
                </c:pt>
                <c:pt idx="3219">
                  <c:v>54.87</c:v>
                </c:pt>
                <c:pt idx="3220">
                  <c:v>54.89</c:v>
                </c:pt>
                <c:pt idx="3221">
                  <c:v>54.89</c:v>
                </c:pt>
                <c:pt idx="3222">
                  <c:v>54.9</c:v>
                </c:pt>
                <c:pt idx="3223">
                  <c:v>54.9</c:v>
                </c:pt>
                <c:pt idx="3224">
                  <c:v>54.9</c:v>
                </c:pt>
                <c:pt idx="3225">
                  <c:v>54.91</c:v>
                </c:pt>
                <c:pt idx="3226">
                  <c:v>54.91</c:v>
                </c:pt>
                <c:pt idx="3227">
                  <c:v>54.91</c:v>
                </c:pt>
                <c:pt idx="3228">
                  <c:v>54.91</c:v>
                </c:pt>
                <c:pt idx="3229">
                  <c:v>54.91</c:v>
                </c:pt>
                <c:pt idx="3230">
                  <c:v>54.91</c:v>
                </c:pt>
                <c:pt idx="3231">
                  <c:v>54.92</c:v>
                </c:pt>
                <c:pt idx="3232">
                  <c:v>54.91</c:v>
                </c:pt>
                <c:pt idx="3233">
                  <c:v>54.91</c:v>
                </c:pt>
                <c:pt idx="3234">
                  <c:v>54.91</c:v>
                </c:pt>
                <c:pt idx="3235">
                  <c:v>54.91</c:v>
                </c:pt>
                <c:pt idx="3236">
                  <c:v>54.91</c:v>
                </c:pt>
                <c:pt idx="3237">
                  <c:v>54.91</c:v>
                </c:pt>
                <c:pt idx="3238">
                  <c:v>54.91</c:v>
                </c:pt>
                <c:pt idx="3239">
                  <c:v>54.92</c:v>
                </c:pt>
                <c:pt idx="3240">
                  <c:v>54.92</c:v>
                </c:pt>
                <c:pt idx="3241">
                  <c:v>54.93</c:v>
                </c:pt>
                <c:pt idx="3242">
                  <c:v>54.94</c:v>
                </c:pt>
                <c:pt idx="3243">
                  <c:v>54.95</c:v>
                </c:pt>
                <c:pt idx="3244">
                  <c:v>54.96</c:v>
                </c:pt>
                <c:pt idx="3245">
                  <c:v>54.96</c:v>
                </c:pt>
                <c:pt idx="3246">
                  <c:v>54.97</c:v>
                </c:pt>
                <c:pt idx="3247">
                  <c:v>54.97</c:v>
                </c:pt>
                <c:pt idx="3248">
                  <c:v>54.98</c:v>
                </c:pt>
                <c:pt idx="3249">
                  <c:v>54.98</c:v>
                </c:pt>
                <c:pt idx="3250">
                  <c:v>54.98</c:v>
                </c:pt>
                <c:pt idx="3251">
                  <c:v>54.98</c:v>
                </c:pt>
                <c:pt idx="3252">
                  <c:v>54.99</c:v>
                </c:pt>
                <c:pt idx="3253">
                  <c:v>55</c:v>
                </c:pt>
                <c:pt idx="3254">
                  <c:v>55</c:v>
                </c:pt>
                <c:pt idx="3255">
                  <c:v>55</c:v>
                </c:pt>
                <c:pt idx="3256">
                  <c:v>55</c:v>
                </c:pt>
                <c:pt idx="3257">
                  <c:v>55</c:v>
                </c:pt>
                <c:pt idx="3258">
                  <c:v>55.01</c:v>
                </c:pt>
                <c:pt idx="3259">
                  <c:v>55.01</c:v>
                </c:pt>
                <c:pt idx="3260">
                  <c:v>55.01</c:v>
                </c:pt>
                <c:pt idx="3261">
                  <c:v>55.02</c:v>
                </c:pt>
                <c:pt idx="3262">
                  <c:v>55.02</c:v>
                </c:pt>
                <c:pt idx="3263">
                  <c:v>55.03</c:v>
                </c:pt>
                <c:pt idx="3264">
                  <c:v>55.03</c:v>
                </c:pt>
                <c:pt idx="3265">
                  <c:v>55.03</c:v>
                </c:pt>
                <c:pt idx="3266">
                  <c:v>55.03</c:v>
                </c:pt>
                <c:pt idx="3267">
                  <c:v>55.03</c:v>
                </c:pt>
                <c:pt idx="3268">
                  <c:v>55.03</c:v>
                </c:pt>
                <c:pt idx="3269">
                  <c:v>55.03</c:v>
                </c:pt>
                <c:pt idx="3270">
                  <c:v>55.03</c:v>
                </c:pt>
                <c:pt idx="3271">
                  <c:v>55.03</c:v>
                </c:pt>
                <c:pt idx="3272">
                  <c:v>55.03</c:v>
                </c:pt>
                <c:pt idx="3273">
                  <c:v>55.03</c:v>
                </c:pt>
                <c:pt idx="3274">
                  <c:v>55.03</c:v>
                </c:pt>
                <c:pt idx="3275">
                  <c:v>55.04</c:v>
                </c:pt>
                <c:pt idx="3276">
                  <c:v>55.03</c:v>
                </c:pt>
                <c:pt idx="3277">
                  <c:v>55.04</c:v>
                </c:pt>
                <c:pt idx="3278">
                  <c:v>55.04</c:v>
                </c:pt>
                <c:pt idx="3279">
                  <c:v>55.04</c:v>
                </c:pt>
                <c:pt idx="3280">
                  <c:v>55.03</c:v>
                </c:pt>
                <c:pt idx="3281">
                  <c:v>55.04</c:v>
                </c:pt>
                <c:pt idx="3282">
                  <c:v>55.04</c:v>
                </c:pt>
                <c:pt idx="3283">
                  <c:v>55.04</c:v>
                </c:pt>
                <c:pt idx="3284">
                  <c:v>55.04</c:v>
                </c:pt>
                <c:pt idx="3285">
                  <c:v>55.04</c:v>
                </c:pt>
                <c:pt idx="3286">
                  <c:v>55.04</c:v>
                </c:pt>
                <c:pt idx="3287">
                  <c:v>55.03</c:v>
                </c:pt>
                <c:pt idx="3288">
                  <c:v>55.03</c:v>
                </c:pt>
                <c:pt idx="3289">
                  <c:v>55.03</c:v>
                </c:pt>
                <c:pt idx="3290">
                  <c:v>55.03</c:v>
                </c:pt>
                <c:pt idx="3291">
                  <c:v>55.03</c:v>
                </c:pt>
                <c:pt idx="3292">
                  <c:v>55.03</c:v>
                </c:pt>
                <c:pt idx="3293">
                  <c:v>55.03</c:v>
                </c:pt>
                <c:pt idx="3294">
                  <c:v>55.03</c:v>
                </c:pt>
                <c:pt idx="3295">
                  <c:v>55.03</c:v>
                </c:pt>
                <c:pt idx="3296">
                  <c:v>55.03</c:v>
                </c:pt>
                <c:pt idx="3297">
                  <c:v>55.03</c:v>
                </c:pt>
                <c:pt idx="3298">
                  <c:v>55.03</c:v>
                </c:pt>
                <c:pt idx="3299">
                  <c:v>55.03</c:v>
                </c:pt>
                <c:pt idx="3300">
                  <c:v>55.02</c:v>
                </c:pt>
                <c:pt idx="3301">
                  <c:v>55.02</c:v>
                </c:pt>
                <c:pt idx="3302">
                  <c:v>55.02</c:v>
                </c:pt>
                <c:pt idx="3303">
                  <c:v>55.01</c:v>
                </c:pt>
                <c:pt idx="3304">
                  <c:v>55.01</c:v>
                </c:pt>
                <c:pt idx="3305">
                  <c:v>55.01</c:v>
                </c:pt>
                <c:pt idx="3306">
                  <c:v>55.01</c:v>
                </c:pt>
                <c:pt idx="3307">
                  <c:v>55.01</c:v>
                </c:pt>
                <c:pt idx="3308">
                  <c:v>55.01</c:v>
                </c:pt>
                <c:pt idx="3309">
                  <c:v>55</c:v>
                </c:pt>
                <c:pt idx="3310">
                  <c:v>55</c:v>
                </c:pt>
                <c:pt idx="3311">
                  <c:v>55</c:v>
                </c:pt>
                <c:pt idx="3312">
                  <c:v>54.99</c:v>
                </c:pt>
                <c:pt idx="3313">
                  <c:v>54.98</c:v>
                </c:pt>
                <c:pt idx="3314">
                  <c:v>54.98</c:v>
                </c:pt>
                <c:pt idx="3315">
                  <c:v>54.98</c:v>
                </c:pt>
                <c:pt idx="3316">
                  <c:v>54.98</c:v>
                </c:pt>
                <c:pt idx="3317">
                  <c:v>54.98</c:v>
                </c:pt>
                <c:pt idx="3318">
                  <c:v>54.98</c:v>
                </c:pt>
                <c:pt idx="3319">
                  <c:v>54.98</c:v>
                </c:pt>
                <c:pt idx="3320">
                  <c:v>54.98</c:v>
                </c:pt>
                <c:pt idx="3321">
                  <c:v>54.97</c:v>
                </c:pt>
                <c:pt idx="3322">
                  <c:v>54.97</c:v>
                </c:pt>
                <c:pt idx="3323">
                  <c:v>54.97</c:v>
                </c:pt>
                <c:pt idx="3324">
                  <c:v>54.96</c:v>
                </c:pt>
                <c:pt idx="3325">
                  <c:v>54.95</c:v>
                </c:pt>
                <c:pt idx="3326">
                  <c:v>54.95</c:v>
                </c:pt>
                <c:pt idx="3327">
                  <c:v>54.95</c:v>
                </c:pt>
                <c:pt idx="3328">
                  <c:v>54.95</c:v>
                </c:pt>
                <c:pt idx="3329">
                  <c:v>54.95</c:v>
                </c:pt>
                <c:pt idx="3330">
                  <c:v>54.95</c:v>
                </c:pt>
                <c:pt idx="3331">
                  <c:v>54.94</c:v>
                </c:pt>
                <c:pt idx="3332">
                  <c:v>54.93</c:v>
                </c:pt>
                <c:pt idx="3333">
                  <c:v>54.92</c:v>
                </c:pt>
                <c:pt idx="3334">
                  <c:v>54.92</c:v>
                </c:pt>
                <c:pt idx="3335">
                  <c:v>54.92</c:v>
                </c:pt>
                <c:pt idx="3336">
                  <c:v>54.91</c:v>
                </c:pt>
                <c:pt idx="3337">
                  <c:v>54.91</c:v>
                </c:pt>
                <c:pt idx="3338">
                  <c:v>54.91</c:v>
                </c:pt>
                <c:pt idx="3339">
                  <c:v>54.91</c:v>
                </c:pt>
                <c:pt idx="3340">
                  <c:v>54.91</c:v>
                </c:pt>
                <c:pt idx="3341">
                  <c:v>54.9</c:v>
                </c:pt>
                <c:pt idx="3342">
                  <c:v>54.9</c:v>
                </c:pt>
                <c:pt idx="3343">
                  <c:v>54.89</c:v>
                </c:pt>
                <c:pt idx="3344">
                  <c:v>54.89</c:v>
                </c:pt>
                <c:pt idx="3345">
                  <c:v>54.89</c:v>
                </c:pt>
                <c:pt idx="3346">
                  <c:v>54.88</c:v>
                </c:pt>
                <c:pt idx="3347">
                  <c:v>54.87</c:v>
                </c:pt>
                <c:pt idx="3348">
                  <c:v>54.87</c:v>
                </c:pt>
                <c:pt idx="3349">
                  <c:v>54.86</c:v>
                </c:pt>
                <c:pt idx="3350">
                  <c:v>54.85</c:v>
                </c:pt>
                <c:pt idx="3351">
                  <c:v>54.86</c:v>
                </c:pt>
                <c:pt idx="3352">
                  <c:v>54.86</c:v>
                </c:pt>
                <c:pt idx="3353">
                  <c:v>54.85</c:v>
                </c:pt>
                <c:pt idx="3354">
                  <c:v>54.85</c:v>
                </c:pt>
                <c:pt idx="3355">
                  <c:v>54.85</c:v>
                </c:pt>
                <c:pt idx="3356">
                  <c:v>54.86</c:v>
                </c:pt>
                <c:pt idx="3357">
                  <c:v>54.86</c:v>
                </c:pt>
                <c:pt idx="3358">
                  <c:v>54.86</c:v>
                </c:pt>
                <c:pt idx="3359">
                  <c:v>54.87</c:v>
                </c:pt>
                <c:pt idx="3360">
                  <c:v>54.87</c:v>
                </c:pt>
                <c:pt idx="3361">
                  <c:v>54.87</c:v>
                </c:pt>
                <c:pt idx="3362">
                  <c:v>54.87</c:v>
                </c:pt>
                <c:pt idx="3363">
                  <c:v>54.86</c:v>
                </c:pt>
                <c:pt idx="3364">
                  <c:v>54.87</c:v>
                </c:pt>
                <c:pt idx="3365">
                  <c:v>54.87</c:v>
                </c:pt>
                <c:pt idx="3366">
                  <c:v>54.87</c:v>
                </c:pt>
                <c:pt idx="3367">
                  <c:v>54.87</c:v>
                </c:pt>
                <c:pt idx="3368">
                  <c:v>54.87</c:v>
                </c:pt>
                <c:pt idx="3369">
                  <c:v>54.86</c:v>
                </c:pt>
                <c:pt idx="3370">
                  <c:v>54.85</c:v>
                </c:pt>
                <c:pt idx="3371">
                  <c:v>54.85</c:v>
                </c:pt>
                <c:pt idx="3372">
                  <c:v>54.85</c:v>
                </c:pt>
                <c:pt idx="3373">
                  <c:v>54.84</c:v>
                </c:pt>
                <c:pt idx="3374">
                  <c:v>54.84</c:v>
                </c:pt>
                <c:pt idx="3375">
                  <c:v>54.85</c:v>
                </c:pt>
                <c:pt idx="3376">
                  <c:v>54.84</c:v>
                </c:pt>
                <c:pt idx="3377">
                  <c:v>54.84</c:v>
                </c:pt>
                <c:pt idx="3378">
                  <c:v>54.85</c:v>
                </c:pt>
                <c:pt idx="3379">
                  <c:v>54.85</c:v>
                </c:pt>
                <c:pt idx="3380">
                  <c:v>54.85</c:v>
                </c:pt>
                <c:pt idx="3381">
                  <c:v>54.85</c:v>
                </c:pt>
                <c:pt idx="3382">
                  <c:v>54.85</c:v>
                </c:pt>
                <c:pt idx="3383">
                  <c:v>54.85</c:v>
                </c:pt>
                <c:pt idx="3384">
                  <c:v>54.85</c:v>
                </c:pt>
                <c:pt idx="3385">
                  <c:v>54.85</c:v>
                </c:pt>
                <c:pt idx="3386">
                  <c:v>54.85</c:v>
                </c:pt>
                <c:pt idx="3387">
                  <c:v>54.86</c:v>
                </c:pt>
                <c:pt idx="3388">
                  <c:v>54.86</c:v>
                </c:pt>
                <c:pt idx="3389">
                  <c:v>54.86</c:v>
                </c:pt>
                <c:pt idx="3390">
                  <c:v>54.86</c:v>
                </c:pt>
                <c:pt idx="3391">
                  <c:v>54.85</c:v>
                </c:pt>
                <c:pt idx="3392">
                  <c:v>54.85</c:v>
                </c:pt>
                <c:pt idx="3393">
                  <c:v>54.84</c:v>
                </c:pt>
                <c:pt idx="3394">
                  <c:v>54.84</c:v>
                </c:pt>
                <c:pt idx="3395">
                  <c:v>54.83</c:v>
                </c:pt>
                <c:pt idx="3396">
                  <c:v>54.83</c:v>
                </c:pt>
                <c:pt idx="3397">
                  <c:v>54.83</c:v>
                </c:pt>
                <c:pt idx="3398">
                  <c:v>54.83</c:v>
                </c:pt>
                <c:pt idx="3399">
                  <c:v>54.83</c:v>
                </c:pt>
                <c:pt idx="3400">
                  <c:v>54.83</c:v>
                </c:pt>
                <c:pt idx="3401">
                  <c:v>54.83</c:v>
                </c:pt>
                <c:pt idx="3402">
                  <c:v>54.82</c:v>
                </c:pt>
                <c:pt idx="3403">
                  <c:v>54.82</c:v>
                </c:pt>
                <c:pt idx="3404">
                  <c:v>54.82</c:v>
                </c:pt>
                <c:pt idx="3405">
                  <c:v>54.82</c:v>
                </c:pt>
                <c:pt idx="3406">
                  <c:v>54.81</c:v>
                </c:pt>
                <c:pt idx="3407">
                  <c:v>54.81</c:v>
                </c:pt>
                <c:pt idx="3408">
                  <c:v>54.81</c:v>
                </c:pt>
                <c:pt idx="3409">
                  <c:v>54.8</c:v>
                </c:pt>
                <c:pt idx="3410">
                  <c:v>54.8</c:v>
                </c:pt>
                <c:pt idx="3411">
                  <c:v>54.8</c:v>
                </c:pt>
                <c:pt idx="3412">
                  <c:v>54.8</c:v>
                </c:pt>
                <c:pt idx="3413">
                  <c:v>54.79</c:v>
                </c:pt>
                <c:pt idx="3414">
                  <c:v>54.79</c:v>
                </c:pt>
                <c:pt idx="3415">
                  <c:v>54.78</c:v>
                </c:pt>
                <c:pt idx="3416">
                  <c:v>54.78</c:v>
                </c:pt>
                <c:pt idx="3417">
                  <c:v>54.78</c:v>
                </c:pt>
                <c:pt idx="3418">
                  <c:v>54.78</c:v>
                </c:pt>
                <c:pt idx="3419">
                  <c:v>54.77</c:v>
                </c:pt>
                <c:pt idx="3420">
                  <c:v>54.77</c:v>
                </c:pt>
                <c:pt idx="3421">
                  <c:v>54.76</c:v>
                </c:pt>
                <c:pt idx="3422">
                  <c:v>54.76</c:v>
                </c:pt>
                <c:pt idx="3423">
                  <c:v>54.75</c:v>
                </c:pt>
                <c:pt idx="3424">
                  <c:v>54.75</c:v>
                </c:pt>
                <c:pt idx="3425">
                  <c:v>54.75</c:v>
                </c:pt>
                <c:pt idx="3426">
                  <c:v>54.74</c:v>
                </c:pt>
                <c:pt idx="3427">
                  <c:v>54.74</c:v>
                </c:pt>
                <c:pt idx="3428">
                  <c:v>54.73</c:v>
                </c:pt>
                <c:pt idx="3429">
                  <c:v>54.73</c:v>
                </c:pt>
                <c:pt idx="3430">
                  <c:v>54.73</c:v>
                </c:pt>
                <c:pt idx="3431">
                  <c:v>54.73</c:v>
                </c:pt>
                <c:pt idx="3432">
                  <c:v>54.72</c:v>
                </c:pt>
                <c:pt idx="3433">
                  <c:v>54.72</c:v>
                </c:pt>
                <c:pt idx="3434">
                  <c:v>54.71</c:v>
                </c:pt>
                <c:pt idx="3435">
                  <c:v>54.71</c:v>
                </c:pt>
                <c:pt idx="3436">
                  <c:v>54.71</c:v>
                </c:pt>
                <c:pt idx="3437">
                  <c:v>54.71</c:v>
                </c:pt>
                <c:pt idx="3438">
                  <c:v>54.71</c:v>
                </c:pt>
                <c:pt idx="3439">
                  <c:v>54.71</c:v>
                </c:pt>
                <c:pt idx="3440">
                  <c:v>54.7</c:v>
                </c:pt>
                <c:pt idx="3441">
                  <c:v>54.7</c:v>
                </c:pt>
                <c:pt idx="3442">
                  <c:v>54.7</c:v>
                </c:pt>
                <c:pt idx="3443">
                  <c:v>54.7</c:v>
                </c:pt>
                <c:pt idx="3444">
                  <c:v>54.7</c:v>
                </c:pt>
                <c:pt idx="3445">
                  <c:v>54.7</c:v>
                </c:pt>
                <c:pt idx="3446">
                  <c:v>54.7</c:v>
                </c:pt>
                <c:pt idx="3447">
                  <c:v>54.7</c:v>
                </c:pt>
                <c:pt idx="3448">
                  <c:v>54.69</c:v>
                </c:pt>
                <c:pt idx="3449">
                  <c:v>54.69</c:v>
                </c:pt>
                <c:pt idx="3450">
                  <c:v>54.69</c:v>
                </c:pt>
                <c:pt idx="3451">
                  <c:v>54.68</c:v>
                </c:pt>
                <c:pt idx="3452">
                  <c:v>54.68</c:v>
                </c:pt>
                <c:pt idx="3453">
                  <c:v>54.68</c:v>
                </c:pt>
                <c:pt idx="3454">
                  <c:v>54.67</c:v>
                </c:pt>
                <c:pt idx="3455">
                  <c:v>54.67</c:v>
                </c:pt>
                <c:pt idx="3456">
                  <c:v>54.67</c:v>
                </c:pt>
                <c:pt idx="3457">
                  <c:v>54.67</c:v>
                </c:pt>
                <c:pt idx="3458">
                  <c:v>54.67</c:v>
                </c:pt>
                <c:pt idx="3459">
                  <c:v>54.67</c:v>
                </c:pt>
                <c:pt idx="3460">
                  <c:v>54.67</c:v>
                </c:pt>
                <c:pt idx="3461">
                  <c:v>54.67</c:v>
                </c:pt>
                <c:pt idx="3462">
                  <c:v>54.67</c:v>
                </c:pt>
                <c:pt idx="3463">
                  <c:v>54.66</c:v>
                </c:pt>
                <c:pt idx="3464">
                  <c:v>54.66</c:v>
                </c:pt>
                <c:pt idx="3465">
                  <c:v>54.66</c:v>
                </c:pt>
                <c:pt idx="3466">
                  <c:v>54.66</c:v>
                </c:pt>
                <c:pt idx="3467">
                  <c:v>54.65</c:v>
                </c:pt>
                <c:pt idx="3468">
                  <c:v>54.64</c:v>
                </c:pt>
                <c:pt idx="3469">
                  <c:v>54.64</c:v>
                </c:pt>
                <c:pt idx="3470">
                  <c:v>54.64</c:v>
                </c:pt>
                <c:pt idx="3471">
                  <c:v>54.63</c:v>
                </c:pt>
                <c:pt idx="3472">
                  <c:v>54.63</c:v>
                </c:pt>
                <c:pt idx="3473">
                  <c:v>54.63</c:v>
                </c:pt>
                <c:pt idx="3474">
                  <c:v>54.63</c:v>
                </c:pt>
                <c:pt idx="3475">
                  <c:v>54.63</c:v>
                </c:pt>
                <c:pt idx="3476">
                  <c:v>54.63</c:v>
                </c:pt>
                <c:pt idx="3477">
                  <c:v>54.62</c:v>
                </c:pt>
                <c:pt idx="3478">
                  <c:v>54.61</c:v>
                </c:pt>
                <c:pt idx="3479">
                  <c:v>54.6</c:v>
                </c:pt>
                <c:pt idx="3480">
                  <c:v>54.59</c:v>
                </c:pt>
                <c:pt idx="3481">
                  <c:v>54.58</c:v>
                </c:pt>
                <c:pt idx="3482">
                  <c:v>54.58</c:v>
                </c:pt>
                <c:pt idx="3483">
                  <c:v>54.58</c:v>
                </c:pt>
                <c:pt idx="3484">
                  <c:v>54.57</c:v>
                </c:pt>
                <c:pt idx="3485">
                  <c:v>54.57</c:v>
                </c:pt>
                <c:pt idx="3486">
                  <c:v>54.56</c:v>
                </c:pt>
                <c:pt idx="3487">
                  <c:v>54.56</c:v>
                </c:pt>
                <c:pt idx="3488">
                  <c:v>54.54</c:v>
                </c:pt>
                <c:pt idx="3489">
                  <c:v>54.54</c:v>
                </c:pt>
                <c:pt idx="3490">
                  <c:v>54.53</c:v>
                </c:pt>
                <c:pt idx="3491">
                  <c:v>54.53</c:v>
                </c:pt>
                <c:pt idx="3492">
                  <c:v>54.52</c:v>
                </c:pt>
                <c:pt idx="3493">
                  <c:v>54.51</c:v>
                </c:pt>
                <c:pt idx="3494">
                  <c:v>54.51</c:v>
                </c:pt>
                <c:pt idx="3495">
                  <c:v>54.51</c:v>
                </c:pt>
                <c:pt idx="3496">
                  <c:v>54.51</c:v>
                </c:pt>
                <c:pt idx="3497">
                  <c:v>54.5</c:v>
                </c:pt>
                <c:pt idx="3498">
                  <c:v>54.49</c:v>
                </c:pt>
                <c:pt idx="3499">
                  <c:v>54.49</c:v>
                </c:pt>
                <c:pt idx="3500">
                  <c:v>54.48</c:v>
                </c:pt>
                <c:pt idx="3501">
                  <c:v>54.47</c:v>
                </c:pt>
                <c:pt idx="3502">
                  <c:v>54.47</c:v>
                </c:pt>
                <c:pt idx="3503">
                  <c:v>54.47</c:v>
                </c:pt>
                <c:pt idx="3504">
                  <c:v>54.46</c:v>
                </c:pt>
                <c:pt idx="3505">
                  <c:v>54.45</c:v>
                </c:pt>
                <c:pt idx="3506">
                  <c:v>54.44</c:v>
                </c:pt>
                <c:pt idx="3507">
                  <c:v>54.44</c:v>
                </c:pt>
                <c:pt idx="3508">
                  <c:v>54.43</c:v>
                </c:pt>
                <c:pt idx="3509">
                  <c:v>54.42</c:v>
                </c:pt>
                <c:pt idx="3510">
                  <c:v>54.42</c:v>
                </c:pt>
                <c:pt idx="3511">
                  <c:v>54.42</c:v>
                </c:pt>
                <c:pt idx="3512">
                  <c:v>54.41</c:v>
                </c:pt>
                <c:pt idx="3513">
                  <c:v>54.41</c:v>
                </c:pt>
                <c:pt idx="3514">
                  <c:v>54.41</c:v>
                </c:pt>
                <c:pt idx="3515">
                  <c:v>54.4</c:v>
                </c:pt>
                <c:pt idx="3516">
                  <c:v>54.4</c:v>
                </c:pt>
                <c:pt idx="3517">
                  <c:v>54.4</c:v>
                </c:pt>
                <c:pt idx="3518">
                  <c:v>54.4</c:v>
                </c:pt>
                <c:pt idx="3519">
                  <c:v>54.39</c:v>
                </c:pt>
                <c:pt idx="3520">
                  <c:v>54.39</c:v>
                </c:pt>
                <c:pt idx="3521">
                  <c:v>54.38</c:v>
                </c:pt>
                <c:pt idx="3522">
                  <c:v>54.38</c:v>
                </c:pt>
                <c:pt idx="3523">
                  <c:v>54.38</c:v>
                </c:pt>
                <c:pt idx="3524">
                  <c:v>54.39</c:v>
                </c:pt>
                <c:pt idx="3525">
                  <c:v>54.39</c:v>
                </c:pt>
                <c:pt idx="3526">
                  <c:v>54.38</c:v>
                </c:pt>
                <c:pt idx="3527">
                  <c:v>54.38</c:v>
                </c:pt>
                <c:pt idx="3528">
                  <c:v>54.38</c:v>
                </c:pt>
                <c:pt idx="3529">
                  <c:v>54.38</c:v>
                </c:pt>
                <c:pt idx="3530">
                  <c:v>54.38</c:v>
                </c:pt>
                <c:pt idx="3531">
                  <c:v>54.38</c:v>
                </c:pt>
                <c:pt idx="3532">
                  <c:v>54.38</c:v>
                </c:pt>
                <c:pt idx="3533">
                  <c:v>54.38</c:v>
                </c:pt>
                <c:pt idx="3534">
                  <c:v>54.38</c:v>
                </c:pt>
                <c:pt idx="3535">
                  <c:v>54.37</c:v>
                </c:pt>
                <c:pt idx="3536">
                  <c:v>54.37</c:v>
                </c:pt>
                <c:pt idx="3537">
                  <c:v>54.37</c:v>
                </c:pt>
                <c:pt idx="3538">
                  <c:v>54.37</c:v>
                </c:pt>
                <c:pt idx="3539">
                  <c:v>54.37</c:v>
                </c:pt>
                <c:pt idx="3540">
                  <c:v>54.37</c:v>
                </c:pt>
                <c:pt idx="3541">
                  <c:v>54.37</c:v>
                </c:pt>
                <c:pt idx="3542">
                  <c:v>54.36</c:v>
                </c:pt>
                <c:pt idx="3543">
                  <c:v>54.36</c:v>
                </c:pt>
                <c:pt idx="3544">
                  <c:v>54.36</c:v>
                </c:pt>
                <c:pt idx="3545">
                  <c:v>54.36</c:v>
                </c:pt>
                <c:pt idx="3546">
                  <c:v>54.36</c:v>
                </c:pt>
                <c:pt idx="3547">
                  <c:v>54.36</c:v>
                </c:pt>
                <c:pt idx="3548">
                  <c:v>54.36</c:v>
                </c:pt>
                <c:pt idx="3549">
                  <c:v>54.36</c:v>
                </c:pt>
                <c:pt idx="3550">
                  <c:v>54.36</c:v>
                </c:pt>
                <c:pt idx="3551">
                  <c:v>54.36</c:v>
                </c:pt>
                <c:pt idx="3552">
                  <c:v>54.36</c:v>
                </c:pt>
                <c:pt idx="3553">
                  <c:v>54.36</c:v>
                </c:pt>
                <c:pt idx="3554">
                  <c:v>54.36</c:v>
                </c:pt>
                <c:pt idx="3555">
                  <c:v>54.35</c:v>
                </c:pt>
                <c:pt idx="3556">
                  <c:v>54.36</c:v>
                </c:pt>
                <c:pt idx="3557">
                  <c:v>54.35</c:v>
                </c:pt>
                <c:pt idx="3558">
                  <c:v>54.35</c:v>
                </c:pt>
                <c:pt idx="3559">
                  <c:v>54.34</c:v>
                </c:pt>
                <c:pt idx="3560">
                  <c:v>54.35</c:v>
                </c:pt>
                <c:pt idx="3561">
                  <c:v>54.35</c:v>
                </c:pt>
                <c:pt idx="3562">
                  <c:v>54.35</c:v>
                </c:pt>
                <c:pt idx="3563">
                  <c:v>54.36</c:v>
                </c:pt>
                <c:pt idx="3564">
                  <c:v>54.36</c:v>
                </c:pt>
                <c:pt idx="3565">
                  <c:v>54.35</c:v>
                </c:pt>
                <c:pt idx="3566">
                  <c:v>54.36</c:v>
                </c:pt>
                <c:pt idx="3567">
                  <c:v>54.36</c:v>
                </c:pt>
                <c:pt idx="3568">
                  <c:v>54.36</c:v>
                </c:pt>
                <c:pt idx="3569">
                  <c:v>54.36</c:v>
                </c:pt>
                <c:pt idx="3570">
                  <c:v>54.36</c:v>
                </c:pt>
                <c:pt idx="3571">
                  <c:v>54.36</c:v>
                </c:pt>
                <c:pt idx="3572">
                  <c:v>54.36</c:v>
                </c:pt>
                <c:pt idx="3573">
                  <c:v>54.36</c:v>
                </c:pt>
                <c:pt idx="3574">
                  <c:v>54.37</c:v>
                </c:pt>
                <c:pt idx="3575">
                  <c:v>54.37</c:v>
                </c:pt>
                <c:pt idx="3576">
                  <c:v>54.37</c:v>
                </c:pt>
                <c:pt idx="3577">
                  <c:v>54.38</c:v>
                </c:pt>
                <c:pt idx="3578">
                  <c:v>54.39</c:v>
                </c:pt>
                <c:pt idx="3579">
                  <c:v>54.39</c:v>
                </c:pt>
                <c:pt idx="3580">
                  <c:v>54.39</c:v>
                </c:pt>
                <c:pt idx="3581">
                  <c:v>54.39</c:v>
                </c:pt>
                <c:pt idx="3582">
                  <c:v>54.4</c:v>
                </c:pt>
                <c:pt idx="3583">
                  <c:v>54.4</c:v>
                </c:pt>
                <c:pt idx="3584">
                  <c:v>54.41</c:v>
                </c:pt>
                <c:pt idx="3585">
                  <c:v>54.41</c:v>
                </c:pt>
                <c:pt idx="3586">
                  <c:v>54.41</c:v>
                </c:pt>
                <c:pt idx="3587">
                  <c:v>54.41</c:v>
                </c:pt>
                <c:pt idx="3588">
                  <c:v>54.42</c:v>
                </c:pt>
                <c:pt idx="3589">
                  <c:v>54.42</c:v>
                </c:pt>
                <c:pt idx="3590">
                  <c:v>54.43</c:v>
                </c:pt>
                <c:pt idx="3591">
                  <c:v>54.43</c:v>
                </c:pt>
                <c:pt idx="3592">
                  <c:v>54.43</c:v>
                </c:pt>
                <c:pt idx="3593">
                  <c:v>54.44</c:v>
                </c:pt>
                <c:pt idx="3594">
                  <c:v>54.44</c:v>
                </c:pt>
                <c:pt idx="3595">
                  <c:v>54.45</c:v>
                </c:pt>
                <c:pt idx="3596">
                  <c:v>54.45</c:v>
                </c:pt>
                <c:pt idx="3597">
                  <c:v>54.46</c:v>
                </c:pt>
                <c:pt idx="3598">
                  <c:v>54.46</c:v>
                </c:pt>
                <c:pt idx="3599">
                  <c:v>54.46</c:v>
                </c:pt>
                <c:pt idx="3600">
                  <c:v>54.47</c:v>
                </c:pt>
                <c:pt idx="3601">
                  <c:v>54.47</c:v>
                </c:pt>
                <c:pt idx="3602">
                  <c:v>54.48</c:v>
                </c:pt>
                <c:pt idx="3603">
                  <c:v>54.49</c:v>
                </c:pt>
                <c:pt idx="3604">
                  <c:v>54.49</c:v>
                </c:pt>
                <c:pt idx="3605">
                  <c:v>54.5</c:v>
                </c:pt>
                <c:pt idx="3606">
                  <c:v>54.51</c:v>
                </c:pt>
                <c:pt idx="3607">
                  <c:v>54.51</c:v>
                </c:pt>
                <c:pt idx="3608">
                  <c:v>54.52</c:v>
                </c:pt>
                <c:pt idx="3609">
                  <c:v>54.52</c:v>
                </c:pt>
                <c:pt idx="3610">
                  <c:v>54.52</c:v>
                </c:pt>
                <c:pt idx="3611">
                  <c:v>54.53</c:v>
                </c:pt>
                <c:pt idx="3612">
                  <c:v>54.53</c:v>
                </c:pt>
                <c:pt idx="3613">
                  <c:v>54.54</c:v>
                </c:pt>
                <c:pt idx="3614">
                  <c:v>54.54</c:v>
                </c:pt>
                <c:pt idx="3615">
                  <c:v>54.54</c:v>
                </c:pt>
                <c:pt idx="3616">
                  <c:v>54.55</c:v>
                </c:pt>
                <c:pt idx="3617">
                  <c:v>54.55</c:v>
                </c:pt>
                <c:pt idx="3618">
                  <c:v>54.56</c:v>
                </c:pt>
                <c:pt idx="3619">
                  <c:v>54.56</c:v>
                </c:pt>
                <c:pt idx="3620">
                  <c:v>54.56</c:v>
                </c:pt>
                <c:pt idx="3621">
                  <c:v>54.57</c:v>
                </c:pt>
                <c:pt idx="3622">
                  <c:v>54.57</c:v>
                </c:pt>
                <c:pt idx="3623">
                  <c:v>54.57</c:v>
                </c:pt>
                <c:pt idx="3624">
                  <c:v>54.58</c:v>
                </c:pt>
                <c:pt idx="3625">
                  <c:v>54.58</c:v>
                </c:pt>
                <c:pt idx="3626">
                  <c:v>54.58</c:v>
                </c:pt>
                <c:pt idx="3627">
                  <c:v>54.59</c:v>
                </c:pt>
                <c:pt idx="3628">
                  <c:v>54.6</c:v>
                </c:pt>
                <c:pt idx="3629">
                  <c:v>54.61</c:v>
                </c:pt>
                <c:pt idx="3630">
                  <c:v>54.62</c:v>
                </c:pt>
                <c:pt idx="3631">
                  <c:v>54.63</c:v>
                </c:pt>
                <c:pt idx="3632">
                  <c:v>54.63</c:v>
                </c:pt>
                <c:pt idx="3633">
                  <c:v>54.64</c:v>
                </c:pt>
                <c:pt idx="3634">
                  <c:v>54.64</c:v>
                </c:pt>
                <c:pt idx="3635">
                  <c:v>54.64</c:v>
                </c:pt>
                <c:pt idx="3636">
                  <c:v>54.65</c:v>
                </c:pt>
                <c:pt idx="3637">
                  <c:v>54.65</c:v>
                </c:pt>
                <c:pt idx="3638">
                  <c:v>54.66</c:v>
                </c:pt>
                <c:pt idx="3639">
                  <c:v>54.66</c:v>
                </c:pt>
                <c:pt idx="3640">
                  <c:v>54.66</c:v>
                </c:pt>
                <c:pt idx="3641">
                  <c:v>54.67</c:v>
                </c:pt>
                <c:pt idx="3642">
                  <c:v>54.68</c:v>
                </c:pt>
                <c:pt idx="3643">
                  <c:v>54.68</c:v>
                </c:pt>
                <c:pt idx="3644">
                  <c:v>54.68</c:v>
                </c:pt>
                <c:pt idx="3645">
                  <c:v>54.69</c:v>
                </c:pt>
                <c:pt idx="3646">
                  <c:v>54.7</c:v>
                </c:pt>
                <c:pt idx="3647">
                  <c:v>54.7</c:v>
                </c:pt>
                <c:pt idx="3648">
                  <c:v>54.7</c:v>
                </c:pt>
                <c:pt idx="3649">
                  <c:v>54.71</c:v>
                </c:pt>
                <c:pt idx="3650">
                  <c:v>54.71</c:v>
                </c:pt>
                <c:pt idx="3651">
                  <c:v>54.72</c:v>
                </c:pt>
                <c:pt idx="3652">
                  <c:v>54.72</c:v>
                </c:pt>
                <c:pt idx="3653">
                  <c:v>54.73</c:v>
                </c:pt>
                <c:pt idx="3654">
                  <c:v>54.73</c:v>
                </c:pt>
                <c:pt idx="3655">
                  <c:v>54.73</c:v>
                </c:pt>
                <c:pt idx="3656">
                  <c:v>54.74</c:v>
                </c:pt>
                <c:pt idx="3657">
                  <c:v>54.75</c:v>
                </c:pt>
                <c:pt idx="3658">
                  <c:v>54.75</c:v>
                </c:pt>
                <c:pt idx="3659">
                  <c:v>54.76</c:v>
                </c:pt>
                <c:pt idx="3660">
                  <c:v>54.77</c:v>
                </c:pt>
                <c:pt idx="3661">
                  <c:v>54.78</c:v>
                </c:pt>
                <c:pt idx="3662">
                  <c:v>54.79</c:v>
                </c:pt>
                <c:pt idx="3663">
                  <c:v>54.8</c:v>
                </c:pt>
                <c:pt idx="3664">
                  <c:v>54.8</c:v>
                </c:pt>
                <c:pt idx="3665">
                  <c:v>54.8</c:v>
                </c:pt>
                <c:pt idx="3666">
                  <c:v>54.81</c:v>
                </c:pt>
                <c:pt idx="3667">
                  <c:v>54.81</c:v>
                </c:pt>
                <c:pt idx="3668">
                  <c:v>54.82</c:v>
                </c:pt>
                <c:pt idx="3669">
                  <c:v>54.82</c:v>
                </c:pt>
                <c:pt idx="3670">
                  <c:v>54.82</c:v>
                </c:pt>
                <c:pt idx="3671">
                  <c:v>54.83</c:v>
                </c:pt>
                <c:pt idx="3672">
                  <c:v>54.82</c:v>
                </c:pt>
                <c:pt idx="3673">
                  <c:v>54.83</c:v>
                </c:pt>
                <c:pt idx="3674">
                  <c:v>54.84</c:v>
                </c:pt>
                <c:pt idx="3675">
                  <c:v>54.83</c:v>
                </c:pt>
                <c:pt idx="3676">
                  <c:v>54.83</c:v>
                </c:pt>
                <c:pt idx="3677">
                  <c:v>54.83</c:v>
                </c:pt>
                <c:pt idx="3678">
                  <c:v>54.83</c:v>
                </c:pt>
                <c:pt idx="3679">
                  <c:v>54.84</c:v>
                </c:pt>
                <c:pt idx="3680">
                  <c:v>54.84</c:v>
                </c:pt>
                <c:pt idx="3681">
                  <c:v>54.84</c:v>
                </c:pt>
                <c:pt idx="3682">
                  <c:v>54.85</c:v>
                </c:pt>
                <c:pt idx="3683">
                  <c:v>54.84</c:v>
                </c:pt>
                <c:pt idx="3684">
                  <c:v>54.85</c:v>
                </c:pt>
                <c:pt idx="3685">
                  <c:v>54.86</c:v>
                </c:pt>
                <c:pt idx="3686">
                  <c:v>54.86</c:v>
                </c:pt>
                <c:pt idx="3687">
                  <c:v>54.87</c:v>
                </c:pt>
                <c:pt idx="3688">
                  <c:v>54.87</c:v>
                </c:pt>
                <c:pt idx="3689">
                  <c:v>54.87</c:v>
                </c:pt>
                <c:pt idx="3690">
                  <c:v>54.87</c:v>
                </c:pt>
                <c:pt idx="3691">
                  <c:v>54.86</c:v>
                </c:pt>
                <c:pt idx="3692">
                  <c:v>54.86</c:v>
                </c:pt>
                <c:pt idx="3693">
                  <c:v>54.85</c:v>
                </c:pt>
                <c:pt idx="3694">
                  <c:v>54.85</c:v>
                </c:pt>
                <c:pt idx="3695">
                  <c:v>54.85</c:v>
                </c:pt>
                <c:pt idx="3696">
                  <c:v>54.85</c:v>
                </c:pt>
                <c:pt idx="3697">
                  <c:v>54.85</c:v>
                </c:pt>
                <c:pt idx="3698">
                  <c:v>54.85</c:v>
                </c:pt>
                <c:pt idx="3699">
                  <c:v>54.84</c:v>
                </c:pt>
                <c:pt idx="3700">
                  <c:v>54.84</c:v>
                </c:pt>
                <c:pt idx="3701">
                  <c:v>54.83</c:v>
                </c:pt>
                <c:pt idx="3702">
                  <c:v>54.83</c:v>
                </c:pt>
                <c:pt idx="3703">
                  <c:v>54.83</c:v>
                </c:pt>
                <c:pt idx="3704">
                  <c:v>54.84</c:v>
                </c:pt>
                <c:pt idx="3705">
                  <c:v>54.84</c:v>
                </c:pt>
                <c:pt idx="3706">
                  <c:v>54.84</c:v>
                </c:pt>
                <c:pt idx="3707">
                  <c:v>54.83</c:v>
                </c:pt>
                <c:pt idx="3708">
                  <c:v>54.84</c:v>
                </c:pt>
                <c:pt idx="3709">
                  <c:v>54.84</c:v>
                </c:pt>
                <c:pt idx="3710">
                  <c:v>54.84</c:v>
                </c:pt>
                <c:pt idx="3711">
                  <c:v>54.84</c:v>
                </c:pt>
                <c:pt idx="3712">
                  <c:v>54.84</c:v>
                </c:pt>
                <c:pt idx="3713">
                  <c:v>54.84</c:v>
                </c:pt>
                <c:pt idx="3714">
                  <c:v>54.84</c:v>
                </c:pt>
                <c:pt idx="3715">
                  <c:v>54.85</c:v>
                </c:pt>
                <c:pt idx="3716">
                  <c:v>54.85</c:v>
                </c:pt>
                <c:pt idx="3717">
                  <c:v>54.84</c:v>
                </c:pt>
                <c:pt idx="3718">
                  <c:v>54.84</c:v>
                </c:pt>
                <c:pt idx="3719">
                  <c:v>54.84</c:v>
                </c:pt>
                <c:pt idx="3720">
                  <c:v>54.84</c:v>
                </c:pt>
                <c:pt idx="3721">
                  <c:v>54.84</c:v>
                </c:pt>
                <c:pt idx="3722">
                  <c:v>54.84</c:v>
                </c:pt>
                <c:pt idx="3723">
                  <c:v>54.83</c:v>
                </c:pt>
                <c:pt idx="3724">
                  <c:v>54.82</c:v>
                </c:pt>
                <c:pt idx="3725">
                  <c:v>54.82</c:v>
                </c:pt>
                <c:pt idx="3726">
                  <c:v>54.82</c:v>
                </c:pt>
                <c:pt idx="3727">
                  <c:v>54.81</c:v>
                </c:pt>
                <c:pt idx="3728">
                  <c:v>54.8</c:v>
                </c:pt>
                <c:pt idx="3729">
                  <c:v>54.8</c:v>
                </c:pt>
                <c:pt idx="3730">
                  <c:v>54.8</c:v>
                </c:pt>
                <c:pt idx="3731">
                  <c:v>54.79</c:v>
                </c:pt>
                <c:pt idx="3732">
                  <c:v>54.79</c:v>
                </c:pt>
                <c:pt idx="3733">
                  <c:v>54.79</c:v>
                </c:pt>
                <c:pt idx="3734">
                  <c:v>54.79</c:v>
                </c:pt>
                <c:pt idx="3735">
                  <c:v>54.79</c:v>
                </c:pt>
                <c:pt idx="3736">
                  <c:v>54.78</c:v>
                </c:pt>
                <c:pt idx="3737">
                  <c:v>54.78</c:v>
                </c:pt>
                <c:pt idx="3738">
                  <c:v>54.78</c:v>
                </c:pt>
                <c:pt idx="3739">
                  <c:v>54.77</c:v>
                </c:pt>
                <c:pt idx="3740">
                  <c:v>54.77</c:v>
                </c:pt>
                <c:pt idx="3741">
                  <c:v>54.76</c:v>
                </c:pt>
                <c:pt idx="3742">
                  <c:v>54.75</c:v>
                </c:pt>
                <c:pt idx="3743">
                  <c:v>54.75</c:v>
                </c:pt>
                <c:pt idx="3744">
                  <c:v>54.75</c:v>
                </c:pt>
                <c:pt idx="3745">
                  <c:v>54.75</c:v>
                </c:pt>
                <c:pt idx="3746">
                  <c:v>54.74</c:v>
                </c:pt>
                <c:pt idx="3747">
                  <c:v>54.74</c:v>
                </c:pt>
                <c:pt idx="3748">
                  <c:v>54.73</c:v>
                </c:pt>
                <c:pt idx="3749">
                  <c:v>54.73</c:v>
                </c:pt>
                <c:pt idx="3750">
                  <c:v>54.73</c:v>
                </c:pt>
                <c:pt idx="3751">
                  <c:v>54.73</c:v>
                </c:pt>
                <c:pt idx="3752">
                  <c:v>54.73</c:v>
                </c:pt>
                <c:pt idx="3753">
                  <c:v>54.73</c:v>
                </c:pt>
                <c:pt idx="3754">
                  <c:v>54.72</c:v>
                </c:pt>
                <c:pt idx="3755">
                  <c:v>54.72</c:v>
                </c:pt>
                <c:pt idx="3756">
                  <c:v>54.71</c:v>
                </c:pt>
                <c:pt idx="3757">
                  <c:v>54.71</c:v>
                </c:pt>
                <c:pt idx="3758">
                  <c:v>54.71</c:v>
                </c:pt>
                <c:pt idx="3759">
                  <c:v>54.7</c:v>
                </c:pt>
                <c:pt idx="3760">
                  <c:v>54.7</c:v>
                </c:pt>
                <c:pt idx="3761">
                  <c:v>54.7</c:v>
                </c:pt>
                <c:pt idx="3762">
                  <c:v>54.7</c:v>
                </c:pt>
                <c:pt idx="3763">
                  <c:v>54.69</c:v>
                </c:pt>
                <c:pt idx="3764">
                  <c:v>54.69</c:v>
                </c:pt>
                <c:pt idx="3765">
                  <c:v>54.69</c:v>
                </c:pt>
                <c:pt idx="3766">
                  <c:v>54.69</c:v>
                </c:pt>
                <c:pt idx="3767">
                  <c:v>54.68</c:v>
                </c:pt>
                <c:pt idx="3768">
                  <c:v>54.68</c:v>
                </c:pt>
                <c:pt idx="3769">
                  <c:v>54.68</c:v>
                </c:pt>
                <c:pt idx="3770">
                  <c:v>54.67</c:v>
                </c:pt>
                <c:pt idx="3771">
                  <c:v>54.67</c:v>
                </c:pt>
                <c:pt idx="3772">
                  <c:v>54.67</c:v>
                </c:pt>
                <c:pt idx="3773">
                  <c:v>54.67</c:v>
                </c:pt>
                <c:pt idx="3774">
                  <c:v>54.66</c:v>
                </c:pt>
                <c:pt idx="3775">
                  <c:v>54.66</c:v>
                </c:pt>
                <c:pt idx="3776">
                  <c:v>54.66</c:v>
                </c:pt>
                <c:pt idx="3777">
                  <c:v>54.66</c:v>
                </c:pt>
                <c:pt idx="3778">
                  <c:v>54.66</c:v>
                </c:pt>
                <c:pt idx="3779">
                  <c:v>54.65</c:v>
                </c:pt>
                <c:pt idx="3780">
                  <c:v>54.65</c:v>
                </c:pt>
                <c:pt idx="3781">
                  <c:v>54.64</c:v>
                </c:pt>
                <c:pt idx="3782">
                  <c:v>54.64</c:v>
                </c:pt>
                <c:pt idx="3783">
                  <c:v>54.64</c:v>
                </c:pt>
                <c:pt idx="3784">
                  <c:v>54.63</c:v>
                </c:pt>
                <c:pt idx="3785">
                  <c:v>54.63</c:v>
                </c:pt>
                <c:pt idx="3786">
                  <c:v>54.63</c:v>
                </c:pt>
                <c:pt idx="3787">
                  <c:v>54.63</c:v>
                </c:pt>
                <c:pt idx="3788">
                  <c:v>54.62</c:v>
                </c:pt>
                <c:pt idx="3789">
                  <c:v>54.62</c:v>
                </c:pt>
                <c:pt idx="3790">
                  <c:v>54.61</c:v>
                </c:pt>
                <c:pt idx="3791">
                  <c:v>54.6</c:v>
                </c:pt>
                <c:pt idx="3792">
                  <c:v>54.59</c:v>
                </c:pt>
                <c:pt idx="3793">
                  <c:v>54.59</c:v>
                </c:pt>
                <c:pt idx="3794">
                  <c:v>54.58</c:v>
                </c:pt>
                <c:pt idx="3795">
                  <c:v>54.57</c:v>
                </c:pt>
                <c:pt idx="3796">
                  <c:v>54.57</c:v>
                </c:pt>
                <c:pt idx="3797">
                  <c:v>54.56</c:v>
                </c:pt>
                <c:pt idx="3798">
                  <c:v>54.55</c:v>
                </c:pt>
                <c:pt idx="3799">
                  <c:v>54.54</c:v>
                </c:pt>
                <c:pt idx="3800">
                  <c:v>54.53</c:v>
                </c:pt>
                <c:pt idx="3801">
                  <c:v>54.52</c:v>
                </c:pt>
                <c:pt idx="3802">
                  <c:v>54.51</c:v>
                </c:pt>
                <c:pt idx="3803">
                  <c:v>54.51</c:v>
                </c:pt>
                <c:pt idx="3804">
                  <c:v>54.5</c:v>
                </c:pt>
                <c:pt idx="3805">
                  <c:v>54.49</c:v>
                </c:pt>
                <c:pt idx="3806">
                  <c:v>54.48</c:v>
                </c:pt>
                <c:pt idx="3807">
                  <c:v>54.47</c:v>
                </c:pt>
                <c:pt idx="3808">
                  <c:v>54.46</c:v>
                </c:pt>
                <c:pt idx="3809">
                  <c:v>54.44</c:v>
                </c:pt>
                <c:pt idx="3810">
                  <c:v>54.43</c:v>
                </c:pt>
                <c:pt idx="3811">
                  <c:v>54.42</c:v>
                </c:pt>
                <c:pt idx="3812">
                  <c:v>54.41</c:v>
                </c:pt>
                <c:pt idx="3813">
                  <c:v>54.4</c:v>
                </c:pt>
                <c:pt idx="3814">
                  <c:v>54.4</c:v>
                </c:pt>
                <c:pt idx="3815">
                  <c:v>54.39</c:v>
                </c:pt>
                <c:pt idx="3816">
                  <c:v>54.39</c:v>
                </c:pt>
                <c:pt idx="3817">
                  <c:v>54.38</c:v>
                </c:pt>
                <c:pt idx="3818">
                  <c:v>54.37</c:v>
                </c:pt>
                <c:pt idx="3819">
                  <c:v>54.36</c:v>
                </c:pt>
                <c:pt idx="3820">
                  <c:v>54.35</c:v>
                </c:pt>
                <c:pt idx="3821">
                  <c:v>54.34</c:v>
                </c:pt>
                <c:pt idx="3822">
                  <c:v>54.34</c:v>
                </c:pt>
                <c:pt idx="3823">
                  <c:v>54.33</c:v>
                </c:pt>
                <c:pt idx="3824">
                  <c:v>54.33</c:v>
                </c:pt>
                <c:pt idx="3825">
                  <c:v>54.32</c:v>
                </c:pt>
                <c:pt idx="3826">
                  <c:v>54.32</c:v>
                </c:pt>
                <c:pt idx="3827">
                  <c:v>54.31</c:v>
                </c:pt>
                <c:pt idx="3828">
                  <c:v>54.3</c:v>
                </c:pt>
                <c:pt idx="3829">
                  <c:v>54.29</c:v>
                </c:pt>
                <c:pt idx="3830">
                  <c:v>54.28</c:v>
                </c:pt>
                <c:pt idx="3831">
                  <c:v>54.27</c:v>
                </c:pt>
                <c:pt idx="3832">
                  <c:v>54.26</c:v>
                </c:pt>
                <c:pt idx="3833">
                  <c:v>54.26</c:v>
                </c:pt>
                <c:pt idx="3834">
                  <c:v>54.25</c:v>
                </c:pt>
                <c:pt idx="3835">
                  <c:v>54.24</c:v>
                </c:pt>
                <c:pt idx="3836">
                  <c:v>54.24</c:v>
                </c:pt>
                <c:pt idx="3837">
                  <c:v>54.24</c:v>
                </c:pt>
                <c:pt idx="3838">
                  <c:v>54.23</c:v>
                </c:pt>
                <c:pt idx="3839">
                  <c:v>54.23</c:v>
                </c:pt>
                <c:pt idx="3840">
                  <c:v>54.21</c:v>
                </c:pt>
                <c:pt idx="3841">
                  <c:v>54.21</c:v>
                </c:pt>
                <c:pt idx="3842">
                  <c:v>54.21</c:v>
                </c:pt>
                <c:pt idx="3843">
                  <c:v>54.2</c:v>
                </c:pt>
                <c:pt idx="3844">
                  <c:v>54.2</c:v>
                </c:pt>
                <c:pt idx="3845">
                  <c:v>54.2</c:v>
                </c:pt>
                <c:pt idx="3846">
                  <c:v>54.2</c:v>
                </c:pt>
                <c:pt idx="3847">
                  <c:v>54.2</c:v>
                </c:pt>
                <c:pt idx="3848">
                  <c:v>54.2</c:v>
                </c:pt>
                <c:pt idx="3849">
                  <c:v>54.2</c:v>
                </c:pt>
                <c:pt idx="3850">
                  <c:v>54.19</c:v>
                </c:pt>
                <c:pt idx="3851">
                  <c:v>54.19</c:v>
                </c:pt>
                <c:pt idx="3852">
                  <c:v>54.19</c:v>
                </c:pt>
                <c:pt idx="3853">
                  <c:v>54.19</c:v>
                </c:pt>
                <c:pt idx="3854">
                  <c:v>54.19</c:v>
                </c:pt>
                <c:pt idx="3855">
                  <c:v>54.18</c:v>
                </c:pt>
                <c:pt idx="3856">
                  <c:v>54.18</c:v>
                </c:pt>
                <c:pt idx="3857">
                  <c:v>54.18</c:v>
                </c:pt>
                <c:pt idx="3858">
                  <c:v>54.18</c:v>
                </c:pt>
                <c:pt idx="3859">
                  <c:v>54.17</c:v>
                </c:pt>
                <c:pt idx="3860">
                  <c:v>54.16</c:v>
                </c:pt>
                <c:pt idx="3861">
                  <c:v>54.16</c:v>
                </c:pt>
                <c:pt idx="3862">
                  <c:v>54.15</c:v>
                </c:pt>
                <c:pt idx="3863">
                  <c:v>54.14</c:v>
                </c:pt>
                <c:pt idx="3864">
                  <c:v>54.14</c:v>
                </c:pt>
                <c:pt idx="3865">
                  <c:v>54.14</c:v>
                </c:pt>
                <c:pt idx="3866">
                  <c:v>54.14</c:v>
                </c:pt>
                <c:pt idx="3867">
                  <c:v>54.15</c:v>
                </c:pt>
                <c:pt idx="3868">
                  <c:v>54.15</c:v>
                </c:pt>
                <c:pt idx="3869">
                  <c:v>54.15</c:v>
                </c:pt>
                <c:pt idx="3870">
                  <c:v>54.16</c:v>
                </c:pt>
                <c:pt idx="3871">
                  <c:v>54.16</c:v>
                </c:pt>
                <c:pt idx="3872">
                  <c:v>54.17</c:v>
                </c:pt>
                <c:pt idx="3873">
                  <c:v>54.18</c:v>
                </c:pt>
                <c:pt idx="3874">
                  <c:v>54.18</c:v>
                </c:pt>
                <c:pt idx="3875">
                  <c:v>54.19</c:v>
                </c:pt>
                <c:pt idx="3876">
                  <c:v>54.19</c:v>
                </c:pt>
                <c:pt idx="3877">
                  <c:v>54.19</c:v>
                </c:pt>
                <c:pt idx="3878">
                  <c:v>54.2</c:v>
                </c:pt>
                <c:pt idx="3879">
                  <c:v>54.21</c:v>
                </c:pt>
                <c:pt idx="3880">
                  <c:v>54.21</c:v>
                </c:pt>
                <c:pt idx="3881">
                  <c:v>54.22</c:v>
                </c:pt>
                <c:pt idx="3882">
                  <c:v>54.22</c:v>
                </c:pt>
                <c:pt idx="3883">
                  <c:v>54.23</c:v>
                </c:pt>
                <c:pt idx="3884">
                  <c:v>54.24</c:v>
                </c:pt>
                <c:pt idx="3885">
                  <c:v>54.24</c:v>
                </c:pt>
                <c:pt idx="3886">
                  <c:v>54.24</c:v>
                </c:pt>
                <c:pt idx="3887">
                  <c:v>54.25</c:v>
                </c:pt>
                <c:pt idx="3888">
                  <c:v>54.25</c:v>
                </c:pt>
                <c:pt idx="3889">
                  <c:v>54.25</c:v>
                </c:pt>
                <c:pt idx="3890">
                  <c:v>54.26</c:v>
                </c:pt>
                <c:pt idx="3891">
                  <c:v>54.27</c:v>
                </c:pt>
                <c:pt idx="3892">
                  <c:v>54.28</c:v>
                </c:pt>
                <c:pt idx="3893">
                  <c:v>54.28</c:v>
                </c:pt>
                <c:pt idx="3894">
                  <c:v>54.29</c:v>
                </c:pt>
                <c:pt idx="3895">
                  <c:v>54.3</c:v>
                </c:pt>
                <c:pt idx="3896">
                  <c:v>54.31</c:v>
                </c:pt>
                <c:pt idx="3897">
                  <c:v>54.32</c:v>
                </c:pt>
                <c:pt idx="3898">
                  <c:v>54.33</c:v>
                </c:pt>
                <c:pt idx="3899">
                  <c:v>54.35</c:v>
                </c:pt>
                <c:pt idx="3900">
                  <c:v>54.37</c:v>
                </c:pt>
                <c:pt idx="3901">
                  <c:v>54.38</c:v>
                </c:pt>
                <c:pt idx="3902">
                  <c:v>54.39</c:v>
                </c:pt>
                <c:pt idx="3903">
                  <c:v>54.41</c:v>
                </c:pt>
                <c:pt idx="3904">
                  <c:v>54.42</c:v>
                </c:pt>
                <c:pt idx="3905">
                  <c:v>54.44</c:v>
                </c:pt>
                <c:pt idx="3906">
                  <c:v>54.46</c:v>
                </c:pt>
                <c:pt idx="3907">
                  <c:v>54.49</c:v>
                </c:pt>
                <c:pt idx="3908">
                  <c:v>54.51</c:v>
                </c:pt>
                <c:pt idx="3909">
                  <c:v>54.53</c:v>
                </c:pt>
                <c:pt idx="3910">
                  <c:v>54.54</c:v>
                </c:pt>
                <c:pt idx="3911">
                  <c:v>54.55</c:v>
                </c:pt>
                <c:pt idx="3912">
                  <c:v>54.56</c:v>
                </c:pt>
                <c:pt idx="3913">
                  <c:v>54.58</c:v>
                </c:pt>
                <c:pt idx="3914">
                  <c:v>54.59</c:v>
                </c:pt>
                <c:pt idx="3915">
                  <c:v>54.6</c:v>
                </c:pt>
                <c:pt idx="3916">
                  <c:v>54.61</c:v>
                </c:pt>
                <c:pt idx="3917">
                  <c:v>54.62</c:v>
                </c:pt>
                <c:pt idx="3918">
                  <c:v>54.63</c:v>
                </c:pt>
                <c:pt idx="3919">
                  <c:v>54.63</c:v>
                </c:pt>
                <c:pt idx="3920">
                  <c:v>54.64</c:v>
                </c:pt>
                <c:pt idx="3921">
                  <c:v>54.64</c:v>
                </c:pt>
                <c:pt idx="3922">
                  <c:v>54.65</c:v>
                </c:pt>
                <c:pt idx="3923">
                  <c:v>54.66</c:v>
                </c:pt>
                <c:pt idx="3924">
                  <c:v>54.67</c:v>
                </c:pt>
                <c:pt idx="3925">
                  <c:v>54.68</c:v>
                </c:pt>
                <c:pt idx="3926">
                  <c:v>54.68</c:v>
                </c:pt>
                <c:pt idx="3927">
                  <c:v>54.69</c:v>
                </c:pt>
                <c:pt idx="3928">
                  <c:v>54.7</c:v>
                </c:pt>
                <c:pt idx="3929">
                  <c:v>54.71</c:v>
                </c:pt>
                <c:pt idx="3930">
                  <c:v>54.72</c:v>
                </c:pt>
                <c:pt idx="3931">
                  <c:v>54.73</c:v>
                </c:pt>
                <c:pt idx="3932">
                  <c:v>54.75</c:v>
                </c:pt>
                <c:pt idx="3933">
                  <c:v>54.77</c:v>
                </c:pt>
                <c:pt idx="3934">
                  <c:v>54.78</c:v>
                </c:pt>
                <c:pt idx="3935">
                  <c:v>54.8</c:v>
                </c:pt>
                <c:pt idx="3936">
                  <c:v>54.83</c:v>
                </c:pt>
                <c:pt idx="3937">
                  <c:v>54.85</c:v>
                </c:pt>
                <c:pt idx="3938">
                  <c:v>54.87</c:v>
                </c:pt>
                <c:pt idx="3939">
                  <c:v>54.89</c:v>
                </c:pt>
                <c:pt idx="3940">
                  <c:v>54.91</c:v>
                </c:pt>
                <c:pt idx="3941">
                  <c:v>54.92</c:v>
                </c:pt>
                <c:pt idx="3942">
                  <c:v>54.93</c:v>
                </c:pt>
                <c:pt idx="3943">
                  <c:v>54.94</c:v>
                </c:pt>
                <c:pt idx="3944">
                  <c:v>54.96</c:v>
                </c:pt>
                <c:pt idx="3945">
                  <c:v>54.98</c:v>
                </c:pt>
                <c:pt idx="3946">
                  <c:v>55</c:v>
                </c:pt>
                <c:pt idx="3947">
                  <c:v>55.01</c:v>
                </c:pt>
                <c:pt idx="3948">
                  <c:v>55.02</c:v>
                </c:pt>
                <c:pt idx="3949">
                  <c:v>55.03</c:v>
                </c:pt>
                <c:pt idx="3950">
                  <c:v>55.05</c:v>
                </c:pt>
                <c:pt idx="3951">
                  <c:v>55.06</c:v>
                </c:pt>
                <c:pt idx="3952">
                  <c:v>55.08</c:v>
                </c:pt>
                <c:pt idx="3953">
                  <c:v>55.1</c:v>
                </c:pt>
                <c:pt idx="3954">
                  <c:v>55.12</c:v>
                </c:pt>
                <c:pt idx="3955">
                  <c:v>55.13</c:v>
                </c:pt>
                <c:pt idx="3956">
                  <c:v>55.15</c:v>
                </c:pt>
                <c:pt idx="3957">
                  <c:v>55.16</c:v>
                </c:pt>
                <c:pt idx="3958">
                  <c:v>55.18</c:v>
                </c:pt>
                <c:pt idx="3959">
                  <c:v>55.18</c:v>
                </c:pt>
                <c:pt idx="3960">
                  <c:v>55.19</c:v>
                </c:pt>
                <c:pt idx="3961">
                  <c:v>55.2</c:v>
                </c:pt>
                <c:pt idx="3962">
                  <c:v>55.21</c:v>
                </c:pt>
                <c:pt idx="3963">
                  <c:v>55.21</c:v>
                </c:pt>
                <c:pt idx="3964">
                  <c:v>55.22</c:v>
                </c:pt>
                <c:pt idx="3965">
                  <c:v>55.23</c:v>
                </c:pt>
                <c:pt idx="3966">
                  <c:v>55.24</c:v>
                </c:pt>
                <c:pt idx="3967">
                  <c:v>55.25</c:v>
                </c:pt>
                <c:pt idx="3968">
                  <c:v>55.25</c:v>
                </c:pt>
                <c:pt idx="3969">
                  <c:v>55.26</c:v>
                </c:pt>
                <c:pt idx="3970">
                  <c:v>55.26</c:v>
                </c:pt>
                <c:pt idx="3971">
                  <c:v>55.26</c:v>
                </c:pt>
                <c:pt idx="3972">
                  <c:v>55.26</c:v>
                </c:pt>
                <c:pt idx="3973">
                  <c:v>55.26</c:v>
                </c:pt>
                <c:pt idx="3974">
                  <c:v>55.26</c:v>
                </c:pt>
                <c:pt idx="3975">
                  <c:v>55.26</c:v>
                </c:pt>
                <c:pt idx="3976">
                  <c:v>55.26</c:v>
                </c:pt>
                <c:pt idx="3977">
                  <c:v>55.27</c:v>
                </c:pt>
                <c:pt idx="3978">
                  <c:v>55.27</c:v>
                </c:pt>
                <c:pt idx="3979">
                  <c:v>55.27</c:v>
                </c:pt>
                <c:pt idx="3980">
                  <c:v>55.27</c:v>
                </c:pt>
                <c:pt idx="3981">
                  <c:v>55.28</c:v>
                </c:pt>
                <c:pt idx="3982">
                  <c:v>55.28</c:v>
                </c:pt>
                <c:pt idx="3983">
                  <c:v>55.28</c:v>
                </c:pt>
                <c:pt idx="3984">
                  <c:v>55.28</c:v>
                </c:pt>
                <c:pt idx="3985">
                  <c:v>55.28</c:v>
                </c:pt>
                <c:pt idx="3986">
                  <c:v>55.28</c:v>
                </c:pt>
                <c:pt idx="3987">
                  <c:v>55.29</c:v>
                </c:pt>
                <c:pt idx="3988">
                  <c:v>55.29</c:v>
                </c:pt>
                <c:pt idx="3989">
                  <c:v>55.29</c:v>
                </c:pt>
                <c:pt idx="3990">
                  <c:v>55.29</c:v>
                </c:pt>
                <c:pt idx="3991">
                  <c:v>55.29</c:v>
                </c:pt>
                <c:pt idx="3992">
                  <c:v>55.29</c:v>
                </c:pt>
                <c:pt idx="3993">
                  <c:v>55.29</c:v>
                </c:pt>
                <c:pt idx="3994">
                  <c:v>55.29</c:v>
                </c:pt>
                <c:pt idx="3995">
                  <c:v>55.29</c:v>
                </c:pt>
                <c:pt idx="3996">
                  <c:v>55.29</c:v>
                </c:pt>
                <c:pt idx="3997">
                  <c:v>55.29</c:v>
                </c:pt>
                <c:pt idx="3998">
                  <c:v>55.29</c:v>
                </c:pt>
                <c:pt idx="3999">
                  <c:v>55.29</c:v>
                </c:pt>
                <c:pt idx="4000">
                  <c:v>55.28</c:v>
                </c:pt>
                <c:pt idx="4001">
                  <c:v>55.28</c:v>
                </c:pt>
                <c:pt idx="4002">
                  <c:v>55.28</c:v>
                </c:pt>
                <c:pt idx="4003">
                  <c:v>55.29</c:v>
                </c:pt>
                <c:pt idx="4004">
                  <c:v>55.29</c:v>
                </c:pt>
                <c:pt idx="4005">
                  <c:v>55.28</c:v>
                </c:pt>
                <c:pt idx="4006">
                  <c:v>55.28</c:v>
                </c:pt>
                <c:pt idx="4007">
                  <c:v>55.27</c:v>
                </c:pt>
                <c:pt idx="4008">
                  <c:v>55.27</c:v>
                </c:pt>
                <c:pt idx="4009">
                  <c:v>55.27</c:v>
                </c:pt>
                <c:pt idx="4010">
                  <c:v>55.27</c:v>
                </c:pt>
                <c:pt idx="4011">
                  <c:v>55.27</c:v>
                </c:pt>
                <c:pt idx="4012">
                  <c:v>55.26</c:v>
                </c:pt>
                <c:pt idx="4013">
                  <c:v>55.26</c:v>
                </c:pt>
                <c:pt idx="4014">
                  <c:v>55.26</c:v>
                </c:pt>
                <c:pt idx="4015">
                  <c:v>55.26</c:v>
                </c:pt>
                <c:pt idx="4016">
                  <c:v>55.26</c:v>
                </c:pt>
                <c:pt idx="4017">
                  <c:v>55.26</c:v>
                </c:pt>
                <c:pt idx="4018">
                  <c:v>55.26</c:v>
                </c:pt>
                <c:pt idx="4019">
                  <c:v>55.26</c:v>
                </c:pt>
                <c:pt idx="4020">
                  <c:v>55.26</c:v>
                </c:pt>
                <c:pt idx="4021">
                  <c:v>55.26</c:v>
                </c:pt>
                <c:pt idx="4022">
                  <c:v>55.26</c:v>
                </c:pt>
                <c:pt idx="4023">
                  <c:v>55.26</c:v>
                </c:pt>
                <c:pt idx="4024">
                  <c:v>55.26</c:v>
                </c:pt>
                <c:pt idx="4025">
                  <c:v>55.25</c:v>
                </c:pt>
                <c:pt idx="4026">
                  <c:v>55.25</c:v>
                </c:pt>
                <c:pt idx="4027">
                  <c:v>55.25</c:v>
                </c:pt>
                <c:pt idx="4028">
                  <c:v>55.24</c:v>
                </c:pt>
                <c:pt idx="4029">
                  <c:v>55.23</c:v>
                </c:pt>
                <c:pt idx="4030">
                  <c:v>55.23</c:v>
                </c:pt>
                <c:pt idx="4031">
                  <c:v>55.23</c:v>
                </c:pt>
                <c:pt idx="4032">
                  <c:v>55.22</c:v>
                </c:pt>
                <c:pt idx="4033">
                  <c:v>55.21</c:v>
                </c:pt>
                <c:pt idx="4034">
                  <c:v>55.21</c:v>
                </c:pt>
                <c:pt idx="4035">
                  <c:v>55.2</c:v>
                </c:pt>
                <c:pt idx="4036">
                  <c:v>55.2</c:v>
                </c:pt>
                <c:pt idx="4037">
                  <c:v>55.19</c:v>
                </c:pt>
                <c:pt idx="4038">
                  <c:v>55.18</c:v>
                </c:pt>
                <c:pt idx="4039">
                  <c:v>55.17</c:v>
                </c:pt>
                <c:pt idx="4040">
                  <c:v>55.16</c:v>
                </c:pt>
                <c:pt idx="4041">
                  <c:v>55.16</c:v>
                </c:pt>
                <c:pt idx="4042">
                  <c:v>55.14</c:v>
                </c:pt>
                <c:pt idx="4043">
                  <c:v>55.14</c:v>
                </c:pt>
                <c:pt idx="4044">
                  <c:v>55.12</c:v>
                </c:pt>
                <c:pt idx="4045">
                  <c:v>55.11</c:v>
                </c:pt>
                <c:pt idx="4046">
                  <c:v>55.1</c:v>
                </c:pt>
                <c:pt idx="4047">
                  <c:v>55.09</c:v>
                </c:pt>
                <c:pt idx="4048">
                  <c:v>55.07</c:v>
                </c:pt>
                <c:pt idx="4049">
                  <c:v>55.06</c:v>
                </c:pt>
                <c:pt idx="4050">
                  <c:v>55.05</c:v>
                </c:pt>
                <c:pt idx="4051">
                  <c:v>55.05</c:v>
                </c:pt>
                <c:pt idx="4052">
                  <c:v>55.03</c:v>
                </c:pt>
                <c:pt idx="4053">
                  <c:v>55.01</c:v>
                </c:pt>
                <c:pt idx="4054">
                  <c:v>54.99</c:v>
                </c:pt>
                <c:pt idx="4055">
                  <c:v>54.97</c:v>
                </c:pt>
                <c:pt idx="4056">
                  <c:v>54.95</c:v>
                </c:pt>
                <c:pt idx="4057">
                  <c:v>54.94</c:v>
                </c:pt>
                <c:pt idx="4058">
                  <c:v>54.93</c:v>
                </c:pt>
                <c:pt idx="4059">
                  <c:v>54.92</c:v>
                </c:pt>
                <c:pt idx="4060">
                  <c:v>54.91</c:v>
                </c:pt>
                <c:pt idx="4061">
                  <c:v>54.9</c:v>
                </c:pt>
                <c:pt idx="4062">
                  <c:v>54.89</c:v>
                </c:pt>
                <c:pt idx="4063">
                  <c:v>54.88</c:v>
                </c:pt>
                <c:pt idx="4064">
                  <c:v>54.87</c:v>
                </c:pt>
                <c:pt idx="4065">
                  <c:v>54.86</c:v>
                </c:pt>
                <c:pt idx="4066">
                  <c:v>54.85</c:v>
                </c:pt>
                <c:pt idx="4067">
                  <c:v>54.84</c:v>
                </c:pt>
                <c:pt idx="4068">
                  <c:v>54.82</c:v>
                </c:pt>
                <c:pt idx="4069">
                  <c:v>54.82</c:v>
                </c:pt>
                <c:pt idx="4070">
                  <c:v>54.81</c:v>
                </c:pt>
                <c:pt idx="4071">
                  <c:v>54.8</c:v>
                </c:pt>
                <c:pt idx="4072">
                  <c:v>54.79</c:v>
                </c:pt>
                <c:pt idx="4073">
                  <c:v>54.78</c:v>
                </c:pt>
                <c:pt idx="4074">
                  <c:v>54.77</c:v>
                </c:pt>
                <c:pt idx="4075">
                  <c:v>54.76</c:v>
                </c:pt>
                <c:pt idx="4076">
                  <c:v>54.75</c:v>
                </c:pt>
                <c:pt idx="4077">
                  <c:v>54.75</c:v>
                </c:pt>
                <c:pt idx="4078">
                  <c:v>54.75</c:v>
                </c:pt>
                <c:pt idx="4079">
                  <c:v>54.74</c:v>
                </c:pt>
                <c:pt idx="4080">
                  <c:v>54.73</c:v>
                </c:pt>
                <c:pt idx="4081">
                  <c:v>54.73</c:v>
                </c:pt>
                <c:pt idx="4082">
                  <c:v>54.72</c:v>
                </c:pt>
                <c:pt idx="4083">
                  <c:v>54.71</c:v>
                </c:pt>
                <c:pt idx="4084">
                  <c:v>54.71</c:v>
                </c:pt>
                <c:pt idx="4085">
                  <c:v>54.7</c:v>
                </c:pt>
                <c:pt idx="4086">
                  <c:v>54.7</c:v>
                </c:pt>
                <c:pt idx="4087">
                  <c:v>54.7</c:v>
                </c:pt>
                <c:pt idx="4088">
                  <c:v>54.7</c:v>
                </c:pt>
                <c:pt idx="4089">
                  <c:v>54.69</c:v>
                </c:pt>
                <c:pt idx="4090">
                  <c:v>54.69</c:v>
                </c:pt>
                <c:pt idx="4091">
                  <c:v>54.69</c:v>
                </c:pt>
                <c:pt idx="4092">
                  <c:v>54.69</c:v>
                </c:pt>
                <c:pt idx="4093">
                  <c:v>54.69</c:v>
                </c:pt>
                <c:pt idx="4094">
                  <c:v>54.68</c:v>
                </c:pt>
                <c:pt idx="4095">
                  <c:v>54.68</c:v>
                </c:pt>
                <c:pt idx="4096">
                  <c:v>54.68</c:v>
                </c:pt>
                <c:pt idx="4097">
                  <c:v>54.68</c:v>
                </c:pt>
                <c:pt idx="4098">
                  <c:v>54.68</c:v>
                </c:pt>
                <c:pt idx="4099">
                  <c:v>54.67</c:v>
                </c:pt>
                <c:pt idx="4100">
                  <c:v>54.67</c:v>
                </c:pt>
                <c:pt idx="4101">
                  <c:v>54.67</c:v>
                </c:pt>
                <c:pt idx="4102">
                  <c:v>54.67</c:v>
                </c:pt>
                <c:pt idx="4103">
                  <c:v>54.67</c:v>
                </c:pt>
                <c:pt idx="4104">
                  <c:v>54.67</c:v>
                </c:pt>
                <c:pt idx="4105">
                  <c:v>54.67</c:v>
                </c:pt>
                <c:pt idx="4106">
                  <c:v>54.67</c:v>
                </c:pt>
                <c:pt idx="4107">
                  <c:v>54.67</c:v>
                </c:pt>
                <c:pt idx="4108">
                  <c:v>54.67</c:v>
                </c:pt>
                <c:pt idx="4109">
                  <c:v>54.66</c:v>
                </c:pt>
                <c:pt idx="4110">
                  <c:v>54.66</c:v>
                </c:pt>
                <c:pt idx="4111">
                  <c:v>54.66</c:v>
                </c:pt>
                <c:pt idx="4112">
                  <c:v>54.65</c:v>
                </c:pt>
                <c:pt idx="4113">
                  <c:v>54.65</c:v>
                </c:pt>
                <c:pt idx="4114">
                  <c:v>54.65</c:v>
                </c:pt>
                <c:pt idx="4115">
                  <c:v>54.65</c:v>
                </c:pt>
                <c:pt idx="4116">
                  <c:v>54.64</c:v>
                </c:pt>
                <c:pt idx="4117">
                  <c:v>54.64</c:v>
                </c:pt>
                <c:pt idx="4118">
                  <c:v>54.64</c:v>
                </c:pt>
                <c:pt idx="4119">
                  <c:v>54.63</c:v>
                </c:pt>
                <c:pt idx="4120">
                  <c:v>54.63</c:v>
                </c:pt>
                <c:pt idx="4121">
                  <c:v>54.63</c:v>
                </c:pt>
                <c:pt idx="4122">
                  <c:v>54.63</c:v>
                </c:pt>
                <c:pt idx="4123">
                  <c:v>54.62</c:v>
                </c:pt>
                <c:pt idx="4124">
                  <c:v>54.62</c:v>
                </c:pt>
                <c:pt idx="4125">
                  <c:v>54.61</c:v>
                </c:pt>
                <c:pt idx="4126">
                  <c:v>54.61</c:v>
                </c:pt>
                <c:pt idx="4127">
                  <c:v>54.61</c:v>
                </c:pt>
                <c:pt idx="4128">
                  <c:v>54.61</c:v>
                </c:pt>
                <c:pt idx="4129">
                  <c:v>54.61</c:v>
                </c:pt>
                <c:pt idx="4130">
                  <c:v>54.6</c:v>
                </c:pt>
                <c:pt idx="4131">
                  <c:v>54.59</c:v>
                </c:pt>
                <c:pt idx="4132">
                  <c:v>54.59</c:v>
                </c:pt>
                <c:pt idx="4133">
                  <c:v>54.58</c:v>
                </c:pt>
                <c:pt idx="4134">
                  <c:v>54.57</c:v>
                </c:pt>
                <c:pt idx="4135">
                  <c:v>54.56</c:v>
                </c:pt>
                <c:pt idx="4136">
                  <c:v>54.55</c:v>
                </c:pt>
                <c:pt idx="4137">
                  <c:v>54.54</c:v>
                </c:pt>
                <c:pt idx="4138">
                  <c:v>54.54</c:v>
                </c:pt>
                <c:pt idx="4139">
                  <c:v>54.53</c:v>
                </c:pt>
                <c:pt idx="4140">
                  <c:v>54.52</c:v>
                </c:pt>
                <c:pt idx="4141">
                  <c:v>54.52</c:v>
                </c:pt>
                <c:pt idx="4142">
                  <c:v>54.51</c:v>
                </c:pt>
                <c:pt idx="4143">
                  <c:v>54.51</c:v>
                </c:pt>
                <c:pt idx="4144">
                  <c:v>54.51</c:v>
                </c:pt>
                <c:pt idx="4145">
                  <c:v>54.5</c:v>
                </c:pt>
                <c:pt idx="4146">
                  <c:v>54.49</c:v>
                </c:pt>
                <c:pt idx="4147">
                  <c:v>54.49</c:v>
                </c:pt>
                <c:pt idx="4148">
                  <c:v>54.48</c:v>
                </c:pt>
                <c:pt idx="4149">
                  <c:v>54.48</c:v>
                </c:pt>
                <c:pt idx="4150">
                  <c:v>54.47</c:v>
                </c:pt>
                <c:pt idx="4151">
                  <c:v>54.47</c:v>
                </c:pt>
                <c:pt idx="4152">
                  <c:v>54.46</c:v>
                </c:pt>
                <c:pt idx="4153">
                  <c:v>54.46</c:v>
                </c:pt>
                <c:pt idx="4154">
                  <c:v>54.46</c:v>
                </c:pt>
                <c:pt idx="4155">
                  <c:v>54.46</c:v>
                </c:pt>
                <c:pt idx="4156">
                  <c:v>54.45</c:v>
                </c:pt>
                <c:pt idx="4157">
                  <c:v>54.45</c:v>
                </c:pt>
                <c:pt idx="4158">
                  <c:v>54.44</c:v>
                </c:pt>
                <c:pt idx="4159">
                  <c:v>54.44</c:v>
                </c:pt>
                <c:pt idx="4160">
                  <c:v>54.43</c:v>
                </c:pt>
                <c:pt idx="4161">
                  <c:v>54.42</c:v>
                </c:pt>
                <c:pt idx="4162">
                  <c:v>54.41</c:v>
                </c:pt>
                <c:pt idx="4163">
                  <c:v>54.41</c:v>
                </c:pt>
                <c:pt idx="4164">
                  <c:v>54.4</c:v>
                </c:pt>
                <c:pt idx="4165">
                  <c:v>54.4</c:v>
                </c:pt>
                <c:pt idx="4166">
                  <c:v>54.4</c:v>
                </c:pt>
                <c:pt idx="4167">
                  <c:v>54.39</c:v>
                </c:pt>
                <c:pt idx="4168">
                  <c:v>54.4</c:v>
                </c:pt>
                <c:pt idx="4169">
                  <c:v>54.4</c:v>
                </c:pt>
                <c:pt idx="4170">
                  <c:v>54.4</c:v>
                </c:pt>
                <c:pt idx="4171">
                  <c:v>54.4</c:v>
                </c:pt>
                <c:pt idx="4172">
                  <c:v>54.4</c:v>
                </c:pt>
                <c:pt idx="4173">
                  <c:v>54.39</c:v>
                </c:pt>
                <c:pt idx="4174">
                  <c:v>54.39</c:v>
                </c:pt>
                <c:pt idx="4175">
                  <c:v>54.39</c:v>
                </c:pt>
                <c:pt idx="4176">
                  <c:v>54.39</c:v>
                </c:pt>
                <c:pt idx="4177">
                  <c:v>54.39</c:v>
                </c:pt>
                <c:pt idx="4178">
                  <c:v>54.39</c:v>
                </c:pt>
                <c:pt idx="4179">
                  <c:v>54.39</c:v>
                </c:pt>
                <c:pt idx="4180">
                  <c:v>54.39</c:v>
                </c:pt>
                <c:pt idx="4181">
                  <c:v>54.39</c:v>
                </c:pt>
                <c:pt idx="4182">
                  <c:v>54.39</c:v>
                </c:pt>
                <c:pt idx="4183">
                  <c:v>54.39</c:v>
                </c:pt>
                <c:pt idx="4184">
                  <c:v>54.39</c:v>
                </c:pt>
                <c:pt idx="4185">
                  <c:v>54.38</c:v>
                </c:pt>
                <c:pt idx="4186">
                  <c:v>54.38</c:v>
                </c:pt>
                <c:pt idx="4187">
                  <c:v>54.38</c:v>
                </c:pt>
                <c:pt idx="4188">
                  <c:v>54.38</c:v>
                </c:pt>
                <c:pt idx="4189">
                  <c:v>54.38</c:v>
                </c:pt>
                <c:pt idx="4190">
                  <c:v>54.37</c:v>
                </c:pt>
                <c:pt idx="4191">
                  <c:v>54.37</c:v>
                </c:pt>
                <c:pt idx="4192">
                  <c:v>54.37</c:v>
                </c:pt>
                <c:pt idx="4193">
                  <c:v>54.37</c:v>
                </c:pt>
                <c:pt idx="4194">
                  <c:v>54.37</c:v>
                </c:pt>
                <c:pt idx="4195">
                  <c:v>54.38</c:v>
                </c:pt>
                <c:pt idx="4196">
                  <c:v>54.38</c:v>
                </c:pt>
                <c:pt idx="4197">
                  <c:v>54.38</c:v>
                </c:pt>
                <c:pt idx="4198">
                  <c:v>54.38</c:v>
                </c:pt>
                <c:pt idx="4199">
                  <c:v>54.39</c:v>
                </c:pt>
                <c:pt idx="4200">
                  <c:v>54.39</c:v>
                </c:pt>
                <c:pt idx="4201">
                  <c:v>54.39</c:v>
                </c:pt>
                <c:pt idx="4202">
                  <c:v>54.39</c:v>
                </c:pt>
                <c:pt idx="4203">
                  <c:v>54.39</c:v>
                </c:pt>
                <c:pt idx="4204">
                  <c:v>54.39</c:v>
                </c:pt>
                <c:pt idx="4205">
                  <c:v>54.39</c:v>
                </c:pt>
                <c:pt idx="4206">
                  <c:v>54.39</c:v>
                </c:pt>
                <c:pt idx="4207">
                  <c:v>54.39</c:v>
                </c:pt>
                <c:pt idx="4208">
                  <c:v>54.39</c:v>
                </c:pt>
                <c:pt idx="4209">
                  <c:v>54.39</c:v>
                </c:pt>
                <c:pt idx="4210">
                  <c:v>54.39</c:v>
                </c:pt>
                <c:pt idx="4211">
                  <c:v>54.39</c:v>
                </c:pt>
                <c:pt idx="4212">
                  <c:v>54.39</c:v>
                </c:pt>
                <c:pt idx="4213">
                  <c:v>54.39</c:v>
                </c:pt>
                <c:pt idx="4214">
                  <c:v>54.4</c:v>
                </c:pt>
                <c:pt idx="4215">
                  <c:v>54.4</c:v>
                </c:pt>
                <c:pt idx="4216">
                  <c:v>54.4</c:v>
                </c:pt>
                <c:pt idx="4217">
                  <c:v>54.4</c:v>
                </c:pt>
                <c:pt idx="4218">
                  <c:v>54.4</c:v>
                </c:pt>
                <c:pt idx="4219">
                  <c:v>54.4</c:v>
                </c:pt>
                <c:pt idx="4220">
                  <c:v>54.4</c:v>
                </c:pt>
                <c:pt idx="4221">
                  <c:v>54.4</c:v>
                </c:pt>
                <c:pt idx="4222">
                  <c:v>54.4</c:v>
                </c:pt>
                <c:pt idx="4223">
                  <c:v>54.4</c:v>
                </c:pt>
                <c:pt idx="4224">
                  <c:v>54.4</c:v>
                </c:pt>
                <c:pt idx="4225">
                  <c:v>54.41</c:v>
                </c:pt>
                <c:pt idx="4226">
                  <c:v>54.41</c:v>
                </c:pt>
                <c:pt idx="4227">
                  <c:v>54.41</c:v>
                </c:pt>
                <c:pt idx="4228">
                  <c:v>54.42</c:v>
                </c:pt>
                <c:pt idx="4229">
                  <c:v>54.43</c:v>
                </c:pt>
                <c:pt idx="4230">
                  <c:v>54.44</c:v>
                </c:pt>
                <c:pt idx="4231">
                  <c:v>54.45</c:v>
                </c:pt>
                <c:pt idx="4232">
                  <c:v>54.46</c:v>
                </c:pt>
                <c:pt idx="4233">
                  <c:v>54.47</c:v>
                </c:pt>
                <c:pt idx="4234">
                  <c:v>54.47</c:v>
                </c:pt>
                <c:pt idx="4235">
                  <c:v>54.47</c:v>
                </c:pt>
                <c:pt idx="4236">
                  <c:v>54.47</c:v>
                </c:pt>
                <c:pt idx="4237">
                  <c:v>54.48</c:v>
                </c:pt>
                <c:pt idx="4238">
                  <c:v>54.48</c:v>
                </c:pt>
                <c:pt idx="4239">
                  <c:v>54.48</c:v>
                </c:pt>
                <c:pt idx="4240">
                  <c:v>54.48</c:v>
                </c:pt>
                <c:pt idx="4241">
                  <c:v>54.48</c:v>
                </c:pt>
                <c:pt idx="4242">
                  <c:v>54.49</c:v>
                </c:pt>
                <c:pt idx="4243">
                  <c:v>54.49</c:v>
                </c:pt>
                <c:pt idx="4244">
                  <c:v>54.49</c:v>
                </c:pt>
                <c:pt idx="4245">
                  <c:v>54.49</c:v>
                </c:pt>
                <c:pt idx="4246">
                  <c:v>54.49</c:v>
                </c:pt>
                <c:pt idx="4247">
                  <c:v>54.5</c:v>
                </c:pt>
                <c:pt idx="4248">
                  <c:v>54.51</c:v>
                </c:pt>
                <c:pt idx="4249">
                  <c:v>54.52</c:v>
                </c:pt>
                <c:pt idx="4250">
                  <c:v>54.52</c:v>
                </c:pt>
                <c:pt idx="4251">
                  <c:v>54.54</c:v>
                </c:pt>
                <c:pt idx="4252">
                  <c:v>54.55</c:v>
                </c:pt>
                <c:pt idx="4253">
                  <c:v>54.56</c:v>
                </c:pt>
                <c:pt idx="4254">
                  <c:v>54.57</c:v>
                </c:pt>
                <c:pt idx="4255">
                  <c:v>54.58</c:v>
                </c:pt>
                <c:pt idx="4256">
                  <c:v>54.59</c:v>
                </c:pt>
                <c:pt idx="4257">
                  <c:v>54.59</c:v>
                </c:pt>
                <c:pt idx="4258">
                  <c:v>54.59</c:v>
                </c:pt>
                <c:pt idx="4259">
                  <c:v>54.6</c:v>
                </c:pt>
                <c:pt idx="4260">
                  <c:v>54.6</c:v>
                </c:pt>
                <c:pt idx="4261">
                  <c:v>54.61</c:v>
                </c:pt>
                <c:pt idx="4262">
                  <c:v>54.61</c:v>
                </c:pt>
                <c:pt idx="4263">
                  <c:v>54.61</c:v>
                </c:pt>
                <c:pt idx="4264">
                  <c:v>54.62</c:v>
                </c:pt>
                <c:pt idx="4265">
                  <c:v>54.62</c:v>
                </c:pt>
                <c:pt idx="4266">
                  <c:v>54.62</c:v>
                </c:pt>
                <c:pt idx="4267">
                  <c:v>54.63</c:v>
                </c:pt>
                <c:pt idx="4268">
                  <c:v>54.63</c:v>
                </c:pt>
                <c:pt idx="4269">
                  <c:v>54.64</c:v>
                </c:pt>
                <c:pt idx="4270">
                  <c:v>54.64</c:v>
                </c:pt>
                <c:pt idx="4271">
                  <c:v>54.65</c:v>
                </c:pt>
                <c:pt idx="4272">
                  <c:v>54.65</c:v>
                </c:pt>
                <c:pt idx="4273">
                  <c:v>54.65</c:v>
                </c:pt>
                <c:pt idx="4274">
                  <c:v>54.65</c:v>
                </c:pt>
                <c:pt idx="4275">
                  <c:v>54.65</c:v>
                </c:pt>
                <c:pt idx="4276">
                  <c:v>54.66</c:v>
                </c:pt>
                <c:pt idx="4277">
                  <c:v>54.66</c:v>
                </c:pt>
                <c:pt idx="4278">
                  <c:v>54.66</c:v>
                </c:pt>
                <c:pt idx="4279">
                  <c:v>54.67</c:v>
                </c:pt>
                <c:pt idx="4280">
                  <c:v>54.67</c:v>
                </c:pt>
                <c:pt idx="4281">
                  <c:v>54.67</c:v>
                </c:pt>
                <c:pt idx="4282">
                  <c:v>54.68</c:v>
                </c:pt>
                <c:pt idx="4283">
                  <c:v>54.68</c:v>
                </c:pt>
                <c:pt idx="4284">
                  <c:v>54.68</c:v>
                </c:pt>
                <c:pt idx="4285">
                  <c:v>54.69</c:v>
                </c:pt>
                <c:pt idx="4286">
                  <c:v>54.69</c:v>
                </c:pt>
                <c:pt idx="4287">
                  <c:v>54.7</c:v>
                </c:pt>
                <c:pt idx="4288">
                  <c:v>54.7</c:v>
                </c:pt>
                <c:pt idx="4289">
                  <c:v>54.7</c:v>
                </c:pt>
                <c:pt idx="4290">
                  <c:v>54.71</c:v>
                </c:pt>
                <c:pt idx="4291">
                  <c:v>54.71</c:v>
                </c:pt>
                <c:pt idx="4292">
                  <c:v>54.71</c:v>
                </c:pt>
                <c:pt idx="4293">
                  <c:v>54.72</c:v>
                </c:pt>
                <c:pt idx="4294">
                  <c:v>54.73</c:v>
                </c:pt>
                <c:pt idx="4295">
                  <c:v>54.73</c:v>
                </c:pt>
                <c:pt idx="4296">
                  <c:v>54.74</c:v>
                </c:pt>
                <c:pt idx="4297">
                  <c:v>54.74</c:v>
                </c:pt>
                <c:pt idx="4298">
                  <c:v>54.75</c:v>
                </c:pt>
                <c:pt idx="4299">
                  <c:v>54.75</c:v>
                </c:pt>
                <c:pt idx="4300">
                  <c:v>54.75</c:v>
                </c:pt>
                <c:pt idx="4301">
                  <c:v>54.75</c:v>
                </c:pt>
                <c:pt idx="4302">
                  <c:v>54.76</c:v>
                </c:pt>
                <c:pt idx="4303">
                  <c:v>54.77</c:v>
                </c:pt>
                <c:pt idx="4304">
                  <c:v>54.77</c:v>
                </c:pt>
                <c:pt idx="4305">
                  <c:v>54.78</c:v>
                </c:pt>
                <c:pt idx="4306">
                  <c:v>54.79</c:v>
                </c:pt>
                <c:pt idx="4307">
                  <c:v>54.8</c:v>
                </c:pt>
                <c:pt idx="4308">
                  <c:v>54.81</c:v>
                </c:pt>
                <c:pt idx="4309">
                  <c:v>54.82</c:v>
                </c:pt>
                <c:pt idx="4310">
                  <c:v>54.83</c:v>
                </c:pt>
                <c:pt idx="4311">
                  <c:v>54.84</c:v>
                </c:pt>
                <c:pt idx="4312">
                  <c:v>54.84</c:v>
                </c:pt>
                <c:pt idx="4313">
                  <c:v>54.85</c:v>
                </c:pt>
                <c:pt idx="4314">
                  <c:v>54.85</c:v>
                </c:pt>
                <c:pt idx="4315">
                  <c:v>54.86</c:v>
                </c:pt>
                <c:pt idx="4316">
                  <c:v>54.86</c:v>
                </c:pt>
                <c:pt idx="4317">
                  <c:v>54.87</c:v>
                </c:pt>
                <c:pt idx="4318">
                  <c:v>54.87</c:v>
                </c:pt>
                <c:pt idx="4319">
                  <c:v>54.87</c:v>
                </c:pt>
                <c:pt idx="4320">
                  <c:v>54.88</c:v>
                </c:pt>
                <c:pt idx="4321">
                  <c:v>54.89</c:v>
                </c:pt>
                <c:pt idx="4322">
                  <c:v>54.89</c:v>
                </c:pt>
                <c:pt idx="4323">
                  <c:v>54.9</c:v>
                </c:pt>
                <c:pt idx="4324">
                  <c:v>54.91</c:v>
                </c:pt>
                <c:pt idx="4325">
                  <c:v>54.91</c:v>
                </c:pt>
                <c:pt idx="4326">
                  <c:v>54.9</c:v>
                </c:pt>
                <c:pt idx="4327">
                  <c:v>54.91</c:v>
                </c:pt>
                <c:pt idx="4328">
                  <c:v>54.91</c:v>
                </c:pt>
                <c:pt idx="4329">
                  <c:v>54.91</c:v>
                </c:pt>
                <c:pt idx="4330">
                  <c:v>54.92</c:v>
                </c:pt>
                <c:pt idx="4331">
                  <c:v>54.92</c:v>
                </c:pt>
                <c:pt idx="4332">
                  <c:v>54.92</c:v>
                </c:pt>
                <c:pt idx="4333">
                  <c:v>54.92</c:v>
                </c:pt>
                <c:pt idx="4334">
                  <c:v>54.92</c:v>
                </c:pt>
                <c:pt idx="4335">
                  <c:v>54.92</c:v>
                </c:pt>
                <c:pt idx="4336">
                  <c:v>54.93</c:v>
                </c:pt>
                <c:pt idx="4337">
                  <c:v>54.94</c:v>
                </c:pt>
                <c:pt idx="4338">
                  <c:v>54.94</c:v>
                </c:pt>
                <c:pt idx="4339">
                  <c:v>54.94</c:v>
                </c:pt>
                <c:pt idx="4340">
                  <c:v>54.94</c:v>
                </c:pt>
                <c:pt idx="4341">
                  <c:v>54.94</c:v>
                </c:pt>
                <c:pt idx="4342">
                  <c:v>54.93</c:v>
                </c:pt>
                <c:pt idx="4343">
                  <c:v>54.93</c:v>
                </c:pt>
                <c:pt idx="4344">
                  <c:v>54.94</c:v>
                </c:pt>
                <c:pt idx="4345">
                  <c:v>54.94</c:v>
                </c:pt>
                <c:pt idx="4346">
                  <c:v>54.93</c:v>
                </c:pt>
                <c:pt idx="4347">
                  <c:v>54.92</c:v>
                </c:pt>
                <c:pt idx="4348">
                  <c:v>54.92</c:v>
                </c:pt>
                <c:pt idx="4349">
                  <c:v>54.92</c:v>
                </c:pt>
                <c:pt idx="4350">
                  <c:v>54.92</c:v>
                </c:pt>
                <c:pt idx="4351">
                  <c:v>54.92</c:v>
                </c:pt>
                <c:pt idx="4352">
                  <c:v>54.92</c:v>
                </c:pt>
                <c:pt idx="4353">
                  <c:v>54.92</c:v>
                </c:pt>
                <c:pt idx="4354">
                  <c:v>54.92</c:v>
                </c:pt>
                <c:pt idx="4355">
                  <c:v>54.92</c:v>
                </c:pt>
                <c:pt idx="4356">
                  <c:v>54.92</c:v>
                </c:pt>
                <c:pt idx="4357">
                  <c:v>54.92</c:v>
                </c:pt>
                <c:pt idx="4358">
                  <c:v>54.92</c:v>
                </c:pt>
                <c:pt idx="4359">
                  <c:v>54.92</c:v>
                </c:pt>
                <c:pt idx="4360">
                  <c:v>54.92</c:v>
                </c:pt>
                <c:pt idx="4361">
                  <c:v>54.92</c:v>
                </c:pt>
                <c:pt idx="4362">
                  <c:v>54.92</c:v>
                </c:pt>
                <c:pt idx="4363">
                  <c:v>54.92</c:v>
                </c:pt>
                <c:pt idx="4364">
                  <c:v>54.92</c:v>
                </c:pt>
                <c:pt idx="4365">
                  <c:v>54.92</c:v>
                </c:pt>
                <c:pt idx="4366">
                  <c:v>54.92</c:v>
                </c:pt>
                <c:pt idx="4367">
                  <c:v>54.92</c:v>
                </c:pt>
                <c:pt idx="4368">
                  <c:v>54.93</c:v>
                </c:pt>
                <c:pt idx="4369">
                  <c:v>54.94</c:v>
                </c:pt>
                <c:pt idx="4370">
                  <c:v>54.95</c:v>
                </c:pt>
                <c:pt idx="4371">
                  <c:v>54.95</c:v>
                </c:pt>
                <c:pt idx="4372">
                  <c:v>54.95</c:v>
                </c:pt>
                <c:pt idx="4373">
                  <c:v>54.94</c:v>
                </c:pt>
                <c:pt idx="4374">
                  <c:v>54.95</c:v>
                </c:pt>
                <c:pt idx="4375">
                  <c:v>54.94</c:v>
                </c:pt>
                <c:pt idx="4376">
                  <c:v>54.94</c:v>
                </c:pt>
                <c:pt idx="4377">
                  <c:v>54.93</c:v>
                </c:pt>
                <c:pt idx="4378">
                  <c:v>54.93</c:v>
                </c:pt>
                <c:pt idx="4379">
                  <c:v>54.93</c:v>
                </c:pt>
                <c:pt idx="4380">
                  <c:v>54.92</c:v>
                </c:pt>
                <c:pt idx="4381">
                  <c:v>54.92</c:v>
                </c:pt>
                <c:pt idx="4382">
                  <c:v>54.92</c:v>
                </c:pt>
                <c:pt idx="4383">
                  <c:v>54.92</c:v>
                </c:pt>
                <c:pt idx="4384">
                  <c:v>54.92</c:v>
                </c:pt>
                <c:pt idx="4385">
                  <c:v>54.92</c:v>
                </c:pt>
                <c:pt idx="4386">
                  <c:v>54.92</c:v>
                </c:pt>
                <c:pt idx="4387">
                  <c:v>54.91</c:v>
                </c:pt>
                <c:pt idx="4388">
                  <c:v>54.91</c:v>
                </c:pt>
                <c:pt idx="4389">
                  <c:v>54.92</c:v>
                </c:pt>
                <c:pt idx="4390">
                  <c:v>54.92</c:v>
                </c:pt>
                <c:pt idx="4391">
                  <c:v>54.92</c:v>
                </c:pt>
                <c:pt idx="4392">
                  <c:v>54.91</c:v>
                </c:pt>
                <c:pt idx="4393">
                  <c:v>54.91</c:v>
                </c:pt>
                <c:pt idx="4394">
                  <c:v>54.9</c:v>
                </c:pt>
                <c:pt idx="4395">
                  <c:v>54.91</c:v>
                </c:pt>
                <c:pt idx="4396">
                  <c:v>54.91</c:v>
                </c:pt>
                <c:pt idx="4397">
                  <c:v>54.9</c:v>
                </c:pt>
                <c:pt idx="4398">
                  <c:v>54.9</c:v>
                </c:pt>
                <c:pt idx="4399">
                  <c:v>54.89</c:v>
                </c:pt>
                <c:pt idx="4400">
                  <c:v>54.89</c:v>
                </c:pt>
                <c:pt idx="4401">
                  <c:v>54.89</c:v>
                </c:pt>
                <c:pt idx="4402">
                  <c:v>54.88</c:v>
                </c:pt>
                <c:pt idx="4403">
                  <c:v>54.87</c:v>
                </c:pt>
                <c:pt idx="4404">
                  <c:v>54.86</c:v>
                </c:pt>
                <c:pt idx="4405">
                  <c:v>54.85</c:v>
                </c:pt>
                <c:pt idx="4406">
                  <c:v>54.85</c:v>
                </c:pt>
                <c:pt idx="4407">
                  <c:v>54.85</c:v>
                </c:pt>
                <c:pt idx="4408">
                  <c:v>54.84</c:v>
                </c:pt>
                <c:pt idx="4409">
                  <c:v>54.84</c:v>
                </c:pt>
                <c:pt idx="4410">
                  <c:v>54.84</c:v>
                </c:pt>
                <c:pt idx="4411">
                  <c:v>54.84</c:v>
                </c:pt>
                <c:pt idx="4412">
                  <c:v>54.84</c:v>
                </c:pt>
                <c:pt idx="4413">
                  <c:v>54.84</c:v>
                </c:pt>
                <c:pt idx="4414">
                  <c:v>54.83</c:v>
                </c:pt>
                <c:pt idx="4415">
                  <c:v>54.83</c:v>
                </c:pt>
                <c:pt idx="4416">
                  <c:v>54.83</c:v>
                </c:pt>
                <c:pt idx="4417">
                  <c:v>54.82</c:v>
                </c:pt>
                <c:pt idx="4418">
                  <c:v>54.82</c:v>
                </c:pt>
                <c:pt idx="4419">
                  <c:v>54.82</c:v>
                </c:pt>
                <c:pt idx="4420">
                  <c:v>54.81</c:v>
                </c:pt>
                <c:pt idx="4421">
                  <c:v>54.8</c:v>
                </c:pt>
                <c:pt idx="4422">
                  <c:v>54.79</c:v>
                </c:pt>
                <c:pt idx="4423">
                  <c:v>54.78</c:v>
                </c:pt>
                <c:pt idx="4424">
                  <c:v>54.78</c:v>
                </c:pt>
                <c:pt idx="4425">
                  <c:v>54.78</c:v>
                </c:pt>
                <c:pt idx="4426">
                  <c:v>54.77</c:v>
                </c:pt>
                <c:pt idx="4427">
                  <c:v>54.77</c:v>
                </c:pt>
                <c:pt idx="4428">
                  <c:v>54.76</c:v>
                </c:pt>
                <c:pt idx="4429">
                  <c:v>54.76</c:v>
                </c:pt>
                <c:pt idx="4430">
                  <c:v>54.76</c:v>
                </c:pt>
                <c:pt idx="4431">
                  <c:v>54.75</c:v>
                </c:pt>
                <c:pt idx="4432">
                  <c:v>54.74</c:v>
                </c:pt>
                <c:pt idx="4433">
                  <c:v>54.74</c:v>
                </c:pt>
                <c:pt idx="4434">
                  <c:v>54.74</c:v>
                </c:pt>
                <c:pt idx="4435">
                  <c:v>54.73</c:v>
                </c:pt>
                <c:pt idx="4436">
                  <c:v>54.73</c:v>
                </c:pt>
                <c:pt idx="4437">
                  <c:v>54.73</c:v>
                </c:pt>
                <c:pt idx="4438">
                  <c:v>54.73</c:v>
                </c:pt>
                <c:pt idx="4439">
                  <c:v>54.73</c:v>
                </c:pt>
                <c:pt idx="4440">
                  <c:v>54.73</c:v>
                </c:pt>
                <c:pt idx="4441">
                  <c:v>54.73</c:v>
                </c:pt>
                <c:pt idx="4442">
                  <c:v>54.72</c:v>
                </c:pt>
                <c:pt idx="4443">
                  <c:v>54.72</c:v>
                </c:pt>
                <c:pt idx="4444">
                  <c:v>54.72</c:v>
                </c:pt>
                <c:pt idx="4445">
                  <c:v>54.71</c:v>
                </c:pt>
                <c:pt idx="4446">
                  <c:v>54.71</c:v>
                </c:pt>
                <c:pt idx="4447">
                  <c:v>54.71</c:v>
                </c:pt>
                <c:pt idx="4448">
                  <c:v>54.71</c:v>
                </c:pt>
                <c:pt idx="4449">
                  <c:v>54.71</c:v>
                </c:pt>
                <c:pt idx="4450">
                  <c:v>54.7</c:v>
                </c:pt>
                <c:pt idx="4451">
                  <c:v>54.7</c:v>
                </c:pt>
                <c:pt idx="4452">
                  <c:v>54.7</c:v>
                </c:pt>
                <c:pt idx="4453">
                  <c:v>54.7</c:v>
                </c:pt>
                <c:pt idx="4454">
                  <c:v>54.7</c:v>
                </c:pt>
                <c:pt idx="4455">
                  <c:v>54.7</c:v>
                </c:pt>
                <c:pt idx="4456">
                  <c:v>54.7</c:v>
                </c:pt>
                <c:pt idx="4457">
                  <c:v>54.7</c:v>
                </c:pt>
                <c:pt idx="4458">
                  <c:v>54.69</c:v>
                </c:pt>
                <c:pt idx="4459">
                  <c:v>54.69</c:v>
                </c:pt>
                <c:pt idx="4460">
                  <c:v>54.69</c:v>
                </c:pt>
                <c:pt idx="4461">
                  <c:v>54.69</c:v>
                </c:pt>
                <c:pt idx="4462">
                  <c:v>54.68</c:v>
                </c:pt>
                <c:pt idx="4463">
                  <c:v>54.68</c:v>
                </c:pt>
                <c:pt idx="4464">
                  <c:v>54.68</c:v>
                </c:pt>
                <c:pt idx="4465">
                  <c:v>54.67</c:v>
                </c:pt>
                <c:pt idx="4466">
                  <c:v>54.66</c:v>
                </c:pt>
                <c:pt idx="4467">
                  <c:v>54.66</c:v>
                </c:pt>
                <c:pt idx="4468">
                  <c:v>54.66</c:v>
                </c:pt>
                <c:pt idx="4469">
                  <c:v>54.65</c:v>
                </c:pt>
                <c:pt idx="4470">
                  <c:v>54.65</c:v>
                </c:pt>
                <c:pt idx="4471">
                  <c:v>54.65</c:v>
                </c:pt>
                <c:pt idx="4472">
                  <c:v>54.65</c:v>
                </c:pt>
                <c:pt idx="4473">
                  <c:v>54.65</c:v>
                </c:pt>
                <c:pt idx="4474">
                  <c:v>54.65</c:v>
                </c:pt>
                <c:pt idx="4475">
                  <c:v>54.65</c:v>
                </c:pt>
                <c:pt idx="4476">
                  <c:v>54.64</c:v>
                </c:pt>
                <c:pt idx="4477">
                  <c:v>54.64</c:v>
                </c:pt>
                <c:pt idx="4478">
                  <c:v>54.64</c:v>
                </c:pt>
                <c:pt idx="4479">
                  <c:v>54.63</c:v>
                </c:pt>
                <c:pt idx="4480">
                  <c:v>54.63</c:v>
                </c:pt>
                <c:pt idx="4481">
                  <c:v>54.63</c:v>
                </c:pt>
                <c:pt idx="4482">
                  <c:v>54.62</c:v>
                </c:pt>
                <c:pt idx="4483">
                  <c:v>54.62</c:v>
                </c:pt>
                <c:pt idx="4484">
                  <c:v>54.61</c:v>
                </c:pt>
                <c:pt idx="4485">
                  <c:v>54.61</c:v>
                </c:pt>
                <c:pt idx="4486">
                  <c:v>54.6</c:v>
                </c:pt>
                <c:pt idx="4487">
                  <c:v>54.59</c:v>
                </c:pt>
                <c:pt idx="4488">
                  <c:v>54.58</c:v>
                </c:pt>
                <c:pt idx="4489">
                  <c:v>54.58</c:v>
                </c:pt>
                <c:pt idx="4490">
                  <c:v>54.58</c:v>
                </c:pt>
                <c:pt idx="4491">
                  <c:v>54.56</c:v>
                </c:pt>
                <c:pt idx="4492">
                  <c:v>54.56</c:v>
                </c:pt>
                <c:pt idx="4493">
                  <c:v>54.55</c:v>
                </c:pt>
                <c:pt idx="4494">
                  <c:v>54.54</c:v>
                </c:pt>
                <c:pt idx="4495">
                  <c:v>54.52</c:v>
                </c:pt>
                <c:pt idx="4496">
                  <c:v>54.51</c:v>
                </c:pt>
                <c:pt idx="4497">
                  <c:v>54.5</c:v>
                </c:pt>
                <c:pt idx="4498">
                  <c:v>54.48</c:v>
                </c:pt>
                <c:pt idx="4499">
                  <c:v>54.47</c:v>
                </c:pt>
                <c:pt idx="4500">
                  <c:v>54.46</c:v>
                </c:pt>
                <c:pt idx="4501">
                  <c:v>54.45</c:v>
                </c:pt>
                <c:pt idx="4502">
                  <c:v>54.44</c:v>
                </c:pt>
                <c:pt idx="4503">
                  <c:v>54.44</c:v>
                </c:pt>
                <c:pt idx="4504">
                  <c:v>54.43</c:v>
                </c:pt>
                <c:pt idx="4505">
                  <c:v>54.42</c:v>
                </c:pt>
                <c:pt idx="4506">
                  <c:v>54.41</c:v>
                </c:pt>
                <c:pt idx="4507">
                  <c:v>54.4</c:v>
                </c:pt>
                <c:pt idx="4508">
                  <c:v>54.39</c:v>
                </c:pt>
                <c:pt idx="4509">
                  <c:v>54.38</c:v>
                </c:pt>
                <c:pt idx="4510">
                  <c:v>54.37</c:v>
                </c:pt>
                <c:pt idx="4511">
                  <c:v>54.36</c:v>
                </c:pt>
                <c:pt idx="4512">
                  <c:v>54.34</c:v>
                </c:pt>
                <c:pt idx="4513">
                  <c:v>54.33</c:v>
                </c:pt>
                <c:pt idx="4514">
                  <c:v>54.32</c:v>
                </c:pt>
                <c:pt idx="4515">
                  <c:v>54.32</c:v>
                </c:pt>
                <c:pt idx="4516">
                  <c:v>54.31</c:v>
                </c:pt>
                <c:pt idx="4517">
                  <c:v>54.31</c:v>
                </c:pt>
                <c:pt idx="4518">
                  <c:v>54.3</c:v>
                </c:pt>
                <c:pt idx="4519">
                  <c:v>54.29</c:v>
                </c:pt>
                <c:pt idx="4520">
                  <c:v>54.28</c:v>
                </c:pt>
                <c:pt idx="4521">
                  <c:v>54.27</c:v>
                </c:pt>
                <c:pt idx="4522">
                  <c:v>54.27</c:v>
                </c:pt>
                <c:pt idx="4523">
                  <c:v>54.26</c:v>
                </c:pt>
                <c:pt idx="4524">
                  <c:v>54.26</c:v>
                </c:pt>
                <c:pt idx="4525">
                  <c:v>54.25</c:v>
                </c:pt>
                <c:pt idx="4526">
                  <c:v>54.25</c:v>
                </c:pt>
                <c:pt idx="4527">
                  <c:v>54.24</c:v>
                </c:pt>
                <c:pt idx="4528">
                  <c:v>54.24</c:v>
                </c:pt>
                <c:pt idx="4529">
                  <c:v>54.23</c:v>
                </c:pt>
                <c:pt idx="4530">
                  <c:v>54.22</c:v>
                </c:pt>
                <c:pt idx="4531">
                  <c:v>54.21</c:v>
                </c:pt>
                <c:pt idx="4532">
                  <c:v>54.2</c:v>
                </c:pt>
                <c:pt idx="4533">
                  <c:v>54.19</c:v>
                </c:pt>
                <c:pt idx="4534">
                  <c:v>54.18</c:v>
                </c:pt>
                <c:pt idx="4535">
                  <c:v>54.18</c:v>
                </c:pt>
                <c:pt idx="4536">
                  <c:v>54.19</c:v>
                </c:pt>
                <c:pt idx="4537">
                  <c:v>54.19</c:v>
                </c:pt>
                <c:pt idx="4538">
                  <c:v>54.18</c:v>
                </c:pt>
                <c:pt idx="4539">
                  <c:v>54.18</c:v>
                </c:pt>
                <c:pt idx="4540">
                  <c:v>54.18</c:v>
                </c:pt>
                <c:pt idx="4541">
                  <c:v>54.18</c:v>
                </c:pt>
                <c:pt idx="4542">
                  <c:v>54.18</c:v>
                </c:pt>
                <c:pt idx="4543">
                  <c:v>54.18</c:v>
                </c:pt>
                <c:pt idx="4544">
                  <c:v>54.18</c:v>
                </c:pt>
                <c:pt idx="4545">
                  <c:v>54.17</c:v>
                </c:pt>
                <c:pt idx="4546">
                  <c:v>54.17</c:v>
                </c:pt>
                <c:pt idx="4547">
                  <c:v>54.18</c:v>
                </c:pt>
                <c:pt idx="4548">
                  <c:v>54.18</c:v>
                </c:pt>
                <c:pt idx="4549">
                  <c:v>54.19</c:v>
                </c:pt>
                <c:pt idx="4550">
                  <c:v>54.2</c:v>
                </c:pt>
                <c:pt idx="4551">
                  <c:v>54.21</c:v>
                </c:pt>
                <c:pt idx="4552">
                  <c:v>54.21</c:v>
                </c:pt>
                <c:pt idx="4553">
                  <c:v>54.21</c:v>
                </c:pt>
                <c:pt idx="4554">
                  <c:v>54.21</c:v>
                </c:pt>
                <c:pt idx="4555">
                  <c:v>54.22</c:v>
                </c:pt>
                <c:pt idx="4556">
                  <c:v>54.23</c:v>
                </c:pt>
                <c:pt idx="4557">
                  <c:v>54.24</c:v>
                </c:pt>
                <c:pt idx="4558">
                  <c:v>54.24</c:v>
                </c:pt>
                <c:pt idx="4559">
                  <c:v>54.24</c:v>
                </c:pt>
                <c:pt idx="4560">
                  <c:v>54.25</c:v>
                </c:pt>
                <c:pt idx="4561">
                  <c:v>54.26</c:v>
                </c:pt>
                <c:pt idx="4562">
                  <c:v>54.26</c:v>
                </c:pt>
                <c:pt idx="4563">
                  <c:v>54.26</c:v>
                </c:pt>
                <c:pt idx="4564">
                  <c:v>54.27</c:v>
                </c:pt>
                <c:pt idx="4565">
                  <c:v>54.28</c:v>
                </c:pt>
                <c:pt idx="4566">
                  <c:v>54.29</c:v>
                </c:pt>
                <c:pt idx="4567">
                  <c:v>54.31</c:v>
                </c:pt>
                <c:pt idx="4568">
                  <c:v>54.31</c:v>
                </c:pt>
                <c:pt idx="4569">
                  <c:v>54.33</c:v>
                </c:pt>
                <c:pt idx="4570">
                  <c:v>54.34</c:v>
                </c:pt>
                <c:pt idx="4571">
                  <c:v>54.35</c:v>
                </c:pt>
                <c:pt idx="4572">
                  <c:v>54.36</c:v>
                </c:pt>
                <c:pt idx="4573">
                  <c:v>54.38</c:v>
                </c:pt>
                <c:pt idx="4574">
                  <c:v>54.39</c:v>
                </c:pt>
                <c:pt idx="4575">
                  <c:v>54.4</c:v>
                </c:pt>
                <c:pt idx="4576">
                  <c:v>54.41</c:v>
                </c:pt>
                <c:pt idx="4577">
                  <c:v>54.42</c:v>
                </c:pt>
                <c:pt idx="4578">
                  <c:v>54.44</c:v>
                </c:pt>
                <c:pt idx="4579">
                  <c:v>54.45</c:v>
                </c:pt>
                <c:pt idx="4580">
                  <c:v>54.47</c:v>
                </c:pt>
                <c:pt idx="4581">
                  <c:v>54.49</c:v>
                </c:pt>
                <c:pt idx="4582">
                  <c:v>54.51</c:v>
                </c:pt>
                <c:pt idx="4583">
                  <c:v>54.52</c:v>
                </c:pt>
                <c:pt idx="4584">
                  <c:v>54.53</c:v>
                </c:pt>
                <c:pt idx="4585">
                  <c:v>54.54</c:v>
                </c:pt>
                <c:pt idx="4586">
                  <c:v>54.55</c:v>
                </c:pt>
                <c:pt idx="4587">
                  <c:v>54.56</c:v>
                </c:pt>
                <c:pt idx="4588">
                  <c:v>54.57</c:v>
                </c:pt>
                <c:pt idx="4589">
                  <c:v>54.58</c:v>
                </c:pt>
                <c:pt idx="4590">
                  <c:v>54.59</c:v>
                </c:pt>
                <c:pt idx="4591">
                  <c:v>54.61</c:v>
                </c:pt>
                <c:pt idx="4592">
                  <c:v>54.62</c:v>
                </c:pt>
                <c:pt idx="4593">
                  <c:v>54.63</c:v>
                </c:pt>
                <c:pt idx="4594">
                  <c:v>54.63</c:v>
                </c:pt>
                <c:pt idx="4595">
                  <c:v>54.64</c:v>
                </c:pt>
                <c:pt idx="4596">
                  <c:v>54.64</c:v>
                </c:pt>
                <c:pt idx="4597">
                  <c:v>54.65</c:v>
                </c:pt>
                <c:pt idx="4598">
                  <c:v>54.66</c:v>
                </c:pt>
                <c:pt idx="4599">
                  <c:v>54.66</c:v>
                </c:pt>
                <c:pt idx="4600">
                  <c:v>54.67</c:v>
                </c:pt>
                <c:pt idx="4601">
                  <c:v>54.68</c:v>
                </c:pt>
                <c:pt idx="4602">
                  <c:v>54.68</c:v>
                </c:pt>
                <c:pt idx="4603">
                  <c:v>54.69</c:v>
                </c:pt>
                <c:pt idx="4604">
                  <c:v>54.7</c:v>
                </c:pt>
                <c:pt idx="4605">
                  <c:v>54.71</c:v>
                </c:pt>
                <c:pt idx="4606">
                  <c:v>54.71</c:v>
                </c:pt>
                <c:pt idx="4607">
                  <c:v>54.72</c:v>
                </c:pt>
                <c:pt idx="4608">
                  <c:v>54.73</c:v>
                </c:pt>
                <c:pt idx="4609">
                  <c:v>54.74</c:v>
                </c:pt>
                <c:pt idx="4610">
                  <c:v>54.75</c:v>
                </c:pt>
                <c:pt idx="4611">
                  <c:v>54.76</c:v>
                </c:pt>
                <c:pt idx="4612">
                  <c:v>54.77</c:v>
                </c:pt>
                <c:pt idx="4613">
                  <c:v>54.78</c:v>
                </c:pt>
                <c:pt idx="4614">
                  <c:v>54.78</c:v>
                </c:pt>
                <c:pt idx="4615">
                  <c:v>54.79</c:v>
                </c:pt>
                <c:pt idx="4616">
                  <c:v>54.8</c:v>
                </c:pt>
                <c:pt idx="4617">
                  <c:v>54.81</c:v>
                </c:pt>
                <c:pt idx="4618">
                  <c:v>54.83</c:v>
                </c:pt>
                <c:pt idx="4619">
                  <c:v>54.85</c:v>
                </c:pt>
                <c:pt idx="4620">
                  <c:v>54.87</c:v>
                </c:pt>
                <c:pt idx="4621">
                  <c:v>54.88</c:v>
                </c:pt>
                <c:pt idx="4622">
                  <c:v>54.91</c:v>
                </c:pt>
                <c:pt idx="4623">
                  <c:v>54.92</c:v>
                </c:pt>
                <c:pt idx="4624">
                  <c:v>54.94</c:v>
                </c:pt>
                <c:pt idx="4625">
                  <c:v>54.96</c:v>
                </c:pt>
                <c:pt idx="4626">
                  <c:v>54.97</c:v>
                </c:pt>
                <c:pt idx="4627">
                  <c:v>54.98</c:v>
                </c:pt>
                <c:pt idx="4628">
                  <c:v>54.98</c:v>
                </c:pt>
                <c:pt idx="4629">
                  <c:v>54.99</c:v>
                </c:pt>
                <c:pt idx="4630">
                  <c:v>55</c:v>
                </c:pt>
                <c:pt idx="4631">
                  <c:v>55.02</c:v>
                </c:pt>
                <c:pt idx="4632">
                  <c:v>55.03</c:v>
                </c:pt>
                <c:pt idx="4633">
                  <c:v>55.04</c:v>
                </c:pt>
                <c:pt idx="4634">
                  <c:v>55.05</c:v>
                </c:pt>
                <c:pt idx="4635">
                  <c:v>55.06</c:v>
                </c:pt>
                <c:pt idx="4636">
                  <c:v>55.06</c:v>
                </c:pt>
                <c:pt idx="4637">
                  <c:v>55.07</c:v>
                </c:pt>
                <c:pt idx="4638">
                  <c:v>55.07</c:v>
                </c:pt>
                <c:pt idx="4639">
                  <c:v>55.08</c:v>
                </c:pt>
                <c:pt idx="4640">
                  <c:v>55.08</c:v>
                </c:pt>
                <c:pt idx="4641">
                  <c:v>55.09</c:v>
                </c:pt>
                <c:pt idx="4642">
                  <c:v>55.09</c:v>
                </c:pt>
                <c:pt idx="4643">
                  <c:v>55.1</c:v>
                </c:pt>
                <c:pt idx="4644">
                  <c:v>55.1</c:v>
                </c:pt>
                <c:pt idx="4645">
                  <c:v>55.11</c:v>
                </c:pt>
                <c:pt idx="4646">
                  <c:v>55.11</c:v>
                </c:pt>
                <c:pt idx="4647">
                  <c:v>55.12</c:v>
                </c:pt>
                <c:pt idx="4648">
                  <c:v>55.12</c:v>
                </c:pt>
                <c:pt idx="4649">
                  <c:v>55.13</c:v>
                </c:pt>
                <c:pt idx="4650">
                  <c:v>55.14</c:v>
                </c:pt>
                <c:pt idx="4651">
                  <c:v>55.14</c:v>
                </c:pt>
                <c:pt idx="4652">
                  <c:v>55.15</c:v>
                </c:pt>
                <c:pt idx="4653">
                  <c:v>55.15</c:v>
                </c:pt>
                <c:pt idx="4654">
                  <c:v>55.16</c:v>
                </c:pt>
                <c:pt idx="4655">
                  <c:v>55.16</c:v>
                </c:pt>
                <c:pt idx="4656">
                  <c:v>55.16</c:v>
                </c:pt>
                <c:pt idx="4657">
                  <c:v>55.16</c:v>
                </c:pt>
                <c:pt idx="4658">
                  <c:v>55.16</c:v>
                </c:pt>
                <c:pt idx="4659">
                  <c:v>55.17</c:v>
                </c:pt>
                <c:pt idx="4660">
                  <c:v>55.16</c:v>
                </c:pt>
                <c:pt idx="4661">
                  <c:v>55.17</c:v>
                </c:pt>
                <c:pt idx="4662">
                  <c:v>55.17</c:v>
                </c:pt>
                <c:pt idx="4663">
                  <c:v>55.18</c:v>
                </c:pt>
                <c:pt idx="4664">
                  <c:v>55.18</c:v>
                </c:pt>
                <c:pt idx="4665">
                  <c:v>55.18</c:v>
                </c:pt>
                <c:pt idx="4666">
                  <c:v>55.18</c:v>
                </c:pt>
                <c:pt idx="4667">
                  <c:v>55.18</c:v>
                </c:pt>
                <c:pt idx="4668">
                  <c:v>55.18</c:v>
                </c:pt>
                <c:pt idx="4669">
                  <c:v>55.18</c:v>
                </c:pt>
                <c:pt idx="4670">
                  <c:v>55.18</c:v>
                </c:pt>
                <c:pt idx="4671">
                  <c:v>55.18</c:v>
                </c:pt>
                <c:pt idx="4672">
                  <c:v>55.18</c:v>
                </c:pt>
                <c:pt idx="4673">
                  <c:v>55.18</c:v>
                </c:pt>
                <c:pt idx="4674">
                  <c:v>55.18</c:v>
                </c:pt>
                <c:pt idx="4675">
                  <c:v>55.18</c:v>
                </c:pt>
                <c:pt idx="4676">
                  <c:v>55.18</c:v>
                </c:pt>
                <c:pt idx="4677">
                  <c:v>55.18</c:v>
                </c:pt>
                <c:pt idx="4678">
                  <c:v>55.17</c:v>
                </c:pt>
                <c:pt idx="4679">
                  <c:v>55.17</c:v>
                </c:pt>
                <c:pt idx="4680">
                  <c:v>55.17</c:v>
                </c:pt>
                <c:pt idx="4681">
                  <c:v>55.17</c:v>
                </c:pt>
                <c:pt idx="4682">
                  <c:v>55.16</c:v>
                </c:pt>
                <c:pt idx="4683">
                  <c:v>55.16</c:v>
                </c:pt>
                <c:pt idx="4684">
                  <c:v>55.15</c:v>
                </c:pt>
                <c:pt idx="4685">
                  <c:v>55.15</c:v>
                </c:pt>
                <c:pt idx="4686">
                  <c:v>55.15</c:v>
                </c:pt>
                <c:pt idx="4687">
                  <c:v>55.14</c:v>
                </c:pt>
                <c:pt idx="4688">
                  <c:v>55.13</c:v>
                </c:pt>
                <c:pt idx="4689">
                  <c:v>55.13</c:v>
                </c:pt>
                <c:pt idx="4690">
                  <c:v>55.12</c:v>
                </c:pt>
                <c:pt idx="4691">
                  <c:v>55.12</c:v>
                </c:pt>
                <c:pt idx="4692">
                  <c:v>55.12</c:v>
                </c:pt>
                <c:pt idx="4693">
                  <c:v>55.12</c:v>
                </c:pt>
                <c:pt idx="4694">
                  <c:v>55.12</c:v>
                </c:pt>
                <c:pt idx="4695">
                  <c:v>55.1</c:v>
                </c:pt>
                <c:pt idx="4696">
                  <c:v>55.09</c:v>
                </c:pt>
                <c:pt idx="4697">
                  <c:v>55.08</c:v>
                </c:pt>
                <c:pt idx="4698">
                  <c:v>55.07</c:v>
                </c:pt>
                <c:pt idx="4699">
                  <c:v>55.06</c:v>
                </c:pt>
                <c:pt idx="4700">
                  <c:v>55.06</c:v>
                </c:pt>
                <c:pt idx="4701">
                  <c:v>55.05</c:v>
                </c:pt>
                <c:pt idx="4702">
                  <c:v>55.05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229376"/>
        <c:axId val="284222712"/>
      </c:scatterChart>
      <c:valAx>
        <c:axId val="2842293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2712"/>
        <c:crosses val="autoZero"/>
        <c:crossBetween val="midCat"/>
      </c:valAx>
      <c:valAx>
        <c:axId val="284222712"/>
        <c:scaling>
          <c:orientation val="minMax"/>
          <c:max val="56"/>
          <c:min val="5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93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'2015_10_28-15_53_06'!$B$1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'2015_10_28-15_53_06'!$A$2:$A$4745</c:f>
              <c:numCache>
                <c:formatCode>mm:ss.0</c:formatCode>
                <c:ptCount val="4744"/>
                <c:pt idx="0">
                  <c:v>0.66208967592592594</c:v>
                </c:pt>
                <c:pt idx="1">
                  <c:v>0.66209255787037036</c:v>
                </c:pt>
                <c:pt idx="2">
                  <c:v>0.66209600694444448</c:v>
                </c:pt>
                <c:pt idx="3">
                  <c:v>0.66209870370370372</c:v>
                </c:pt>
                <c:pt idx="4">
                  <c:v>0.66210195601851851</c:v>
                </c:pt>
                <c:pt idx="5">
                  <c:v>0.66210518518518524</c:v>
                </c:pt>
                <c:pt idx="6">
                  <c:v>0.6621085532407408</c:v>
                </c:pt>
                <c:pt idx="7">
                  <c:v>0.66211187500000002</c:v>
                </c:pt>
                <c:pt idx="8">
                  <c:v>0.66211515046296299</c:v>
                </c:pt>
                <c:pt idx="9">
                  <c:v>0.66211861111111114</c:v>
                </c:pt>
                <c:pt idx="10">
                  <c:v>0.66212149305555557</c:v>
                </c:pt>
                <c:pt idx="11">
                  <c:v>0.66212494212962969</c:v>
                </c:pt>
                <c:pt idx="12">
                  <c:v>0.66212785879629632</c:v>
                </c:pt>
                <c:pt idx="13">
                  <c:v>0.6621312962962963</c:v>
                </c:pt>
                <c:pt idx="14">
                  <c:v>0.66213472222222225</c:v>
                </c:pt>
                <c:pt idx="15">
                  <c:v>0.662138275462963</c:v>
                </c:pt>
                <c:pt idx="16">
                  <c:v>0.66214166666666674</c:v>
                </c:pt>
                <c:pt idx="17">
                  <c:v>0.66214508101851854</c:v>
                </c:pt>
                <c:pt idx="18">
                  <c:v>0.66214813657407412</c:v>
                </c:pt>
                <c:pt idx="19">
                  <c:v>0.66215160879629631</c:v>
                </c:pt>
                <c:pt idx="20">
                  <c:v>0.66215519675925927</c:v>
                </c:pt>
                <c:pt idx="21">
                  <c:v>0.66215864583333339</c:v>
                </c:pt>
                <c:pt idx="22">
                  <c:v>0.66216192129629625</c:v>
                </c:pt>
                <c:pt idx="23">
                  <c:v>0.6621652199074074</c:v>
                </c:pt>
                <c:pt idx="24">
                  <c:v>0.66216788194444443</c:v>
                </c:pt>
                <c:pt idx="25">
                  <c:v>0.66217118055555557</c:v>
                </c:pt>
                <c:pt idx="26">
                  <c:v>0.66217387731481481</c:v>
                </c:pt>
                <c:pt idx="27">
                  <c:v>0.66217738425925921</c:v>
                </c:pt>
                <c:pt idx="28">
                  <c:v>0.6621809490740741</c:v>
                </c:pt>
                <c:pt idx="29">
                  <c:v>0.66218460648148147</c:v>
                </c:pt>
                <c:pt idx="30">
                  <c:v>0.6621884027777778</c:v>
                </c:pt>
                <c:pt idx="31">
                  <c:v>0.66219136574074067</c:v>
                </c:pt>
                <c:pt idx="32">
                  <c:v>0.66219487268518518</c:v>
                </c:pt>
                <c:pt idx="33">
                  <c:v>0.66219840277777775</c:v>
                </c:pt>
                <c:pt idx="34">
                  <c:v>0.66220199074074071</c:v>
                </c:pt>
                <c:pt idx="35">
                  <c:v>0.66220545138888887</c:v>
                </c:pt>
                <c:pt idx="36">
                  <c:v>0.6622083333333334</c:v>
                </c:pt>
                <c:pt idx="37">
                  <c:v>0.662211712962963</c:v>
                </c:pt>
                <c:pt idx="38">
                  <c:v>0.66221457175925924</c:v>
                </c:pt>
                <c:pt idx="39">
                  <c:v>0.66221802083333337</c:v>
                </c:pt>
                <c:pt idx="40">
                  <c:v>0.66222128472222219</c:v>
                </c:pt>
                <c:pt idx="41">
                  <c:v>0.66222468749999996</c:v>
                </c:pt>
                <c:pt idx="42">
                  <c:v>0.66222798611111111</c:v>
                </c:pt>
                <c:pt idx="43">
                  <c:v>0.66223135416666667</c:v>
                </c:pt>
                <c:pt idx="44">
                  <c:v>0.66223471064814821</c:v>
                </c:pt>
                <c:pt idx="45">
                  <c:v>0.66223740740740744</c:v>
                </c:pt>
                <c:pt idx="46">
                  <c:v>0.66224070601851859</c:v>
                </c:pt>
                <c:pt idx="47">
                  <c:v>0.6622434606481481</c:v>
                </c:pt>
                <c:pt idx="48">
                  <c:v>0.66224675925925924</c:v>
                </c:pt>
                <c:pt idx="49">
                  <c:v>0.66225008101851845</c:v>
                </c:pt>
                <c:pt idx="50">
                  <c:v>0.66225343749999999</c:v>
                </c:pt>
                <c:pt idx="51">
                  <c:v>0.66225671296296296</c:v>
                </c:pt>
                <c:pt idx="52">
                  <c:v>0.66226013888888891</c:v>
                </c:pt>
                <c:pt idx="53">
                  <c:v>0.66226342592592591</c:v>
                </c:pt>
                <c:pt idx="54">
                  <c:v>0.66226623842592591</c:v>
                </c:pt>
                <c:pt idx="55">
                  <c:v>0.66226973379629628</c:v>
                </c:pt>
                <c:pt idx="56">
                  <c:v>0.6622726157407407</c:v>
                </c:pt>
                <c:pt idx="57">
                  <c:v>0.66227609953703703</c:v>
                </c:pt>
                <c:pt idx="58">
                  <c:v>0.66227956018518519</c:v>
                </c:pt>
                <c:pt idx="59">
                  <c:v>0.6622830671296297</c:v>
                </c:pt>
                <c:pt idx="60">
                  <c:v>0.66228649305555554</c:v>
                </c:pt>
                <c:pt idx="61">
                  <c:v>0.66228940972222217</c:v>
                </c:pt>
                <c:pt idx="62">
                  <c:v>0.66229288194444447</c:v>
                </c:pt>
                <c:pt idx="63">
                  <c:v>0.66229635416666666</c:v>
                </c:pt>
                <c:pt idx="64">
                  <c:v>0.66229989583333337</c:v>
                </c:pt>
                <c:pt idx="65">
                  <c:v>0.66230336805555556</c:v>
                </c:pt>
                <c:pt idx="66">
                  <c:v>0.66230731481481475</c:v>
                </c:pt>
                <c:pt idx="67">
                  <c:v>0.66231021990740746</c:v>
                </c:pt>
                <c:pt idx="68">
                  <c:v>0.66231371527777771</c:v>
                </c:pt>
                <c:pt idx="69">
                  <c:v>0.66231721064814819</c:v>
                </c:pt>
                <c:pt idx="70">
                  <c:v>0.66232068287037038</c:v>
                </c:pt>
                <c:pt idx="71">
                  <c:v>0.66232409722222219</c:v>
                </c:pt>
                <c:pt idx="72">
                  <c:v>0.66232680555555556</c:v>
                </c:pt>
                <c:pt idx="73">
                  <c:v>0.66233012731481489</c:v>
                </c:pt>
                <c:pt idx="74">
                  <c:v>0.66233289351851854</c:v>
                </c:pt>
                <c:pt idx="75">
                  <c:v>0.66233616898148151</c:v>
                </c:pt>
                <c:pt idx="76">
                  <c:v>0.66233890046296295</c:v>
                </c:pt>
                <c:pt idx="77">
                  <c:v>0.66234244212962967</c:v>
                </c:pt>
                <c:pt idx="78">
                  <c:v>0.6623460532407407</c:v>
                </c:pt>
                <c:pt idx="79">
                  <c:v>0.6623495601851852</c:v>
                </c:pt>
                <c:pt idx="80">
                  <c:v>0.66235310185185192</c:v>
                </c:pt>
                <c:pt idx="81">
                  <c:v>0.66235598379629634</c:v>
                </c:pt>
                <c:pt idx="82">
                  <c:v>0.66235944444444439</c:v>
                </c:pt>
                <c:pt idx="83">
                  <c:v>0.66236289351851851</c:v>
                </c:pt>
                <c:pt idx="84">
                  <c:v>0.66236641203703706</c:v>
                </c:pt>
                <c:pt idx="85">
                  <c:v>0.66236989583333339</c:v>
                </c:pt>
                <c:pt idx="86">
                  <c:v>0.66237339120370364</c:v>
                </c:pt>
                <c:pt idx="87">
                  <c:v>0.66237658564814816</c:v>
                </c:pt>
                <c:pt idx="88">
                  <c:v>0.66238019675925919</c:v>
                </c:pt>
                <c:pt idx="89">
                  <c:v>0.66238366898148149</c:v>
                </c:pt>
                <c:pt idx="90">
                  <c:v>0.66238707175925926</c:v>
                </c:pt>
                <c:pt idx="91">
                  <c:v>0.66239035879629626</c:v>
                </c:pt>
                <c:pt idx="92">
                  <c:v>0.66239365740740741</c:v>
                </c:pt>
                <c:pt idx="93">
                  <c:v>0.66239644675925924</c:v>
                </c:pt>
                <c:pt idx="94">
                  <c:v>0.6623998148148148</c:v>
                </c:pt>
                <c:pt idx="95">
                  <c:v>0.66240277777777778</c:v>
                </c:pt>
                <c:pt idx="96">
                  <c:v>0.66240628472222218</c:v>
                </c:pt>
                <c:pt idx="97">
                  <c:v>0.66240981481481487</c:v>
                </c:pt>
                <c:pt idx="98">
                  <c:v>0.66241328703703706</c:v>
                </c:pt>
                <c:pt idx="99">
                  <c:v>0.66241689814814808</c:v>
                </c:pt>
                <c:pt idx="100">
                  <c:v>0.66241987268518521</c:v>
                </c:pt>
                <c:pt idx="101">
                  <c:v>0.6624234722222222</c:v>
                </c:pt>
                <c:pt idx="102">
                  <c:v>0.66242734953703708</c:v>
                </c:pt>
                <c:pt idx="103">
                  <c:v>0.66243089120370369</c:v>
                </c:pt>
                <c:pt idx="104">
                  <c:v>0.6624344328703704</c:v>
                </c:pt>
                <c:pt idx="105">
                  <c:v>0.66243743055555548</c:v>
                </c:pt>
                <c:pt idx="106">
                  <c:v>0.66244091435185182</c:v>
                </c:pt>
                <c:pt idx="107">
                  <c:v>0.66244452546296295</c:v>
                </c:pt>
                <c:pt idx="108">
                  <c:v>0.66244784722222227</c:v>
                </c:pt>
                <c:pt idx="109">
                  <c:v>0.66245125000000005</c:v>
                </c:pt>
                <c:pt idx="110">
                  <c:v>0.66245460648148147</c:v>
                </c:pt>
                <c:pt idx="111">
                  <c:v>0.66245733796296291</c:v>
                </c:pt>
                <c:pt idx="112">
                  <c:v>0.66246072916666665</c:v>
                </c:pt>
                <c:pt idx="113">
                  <c:v>0.66246346064814821</c:v>
                </c:pt>
                <c:pt idx="114">
                  <c:v>0.66246678240740742</c:v>
                </c:pt>
                <c:pt idx="115">
                  <c:v>0.66247010416666663</c:v>
                </c:pt>
                <c:pt idx="116">
                  <c:v>0.66247354166666661</c:v>
                </c:pt>
                <c:pt idx="117">
                  <c:v>0.66247686342592593</c:v>
                </c:pt>
                <c:pt idx="118">
                  <c:v>0.66248025462962967</c:v>
                </c:pt>
                <c:pt idx="119">
                  <c:v>0.66248307870370371</c:v>
                </c:pt>
                <c:pt idx="120">
                  <c:v>0.66248643518518524</c:v>
                </c:pt>
                <c:pt idx="121">
                  <c:v>0.66248917824074072</c:v>
                </c:pt>
                <c:pt idx="122">
                  <c:v>0.66249266203703705</c:v>
                </c:pt>
                <c:pt idx="123">
                  <c:v>0.66249637731481481</c:v>
                </c:pt>
                <c:pt idx="124">
                  <c:v>0.66249990740740738</c:v>
                </c:pt>
                <c:pt idx="125">
                  <c:v>0.66250355324074073</c:v>
                </c:pt>
                <c:pt idx="126">
                  <c:v>0.66250702546296292</c:v>
                </c:pt>
                <c:pt idx="127">
                  <c:v>0.6625104629629629</c:v>
                </c:pt>
                <c:pt idx="128">
                  <c:v>0.66251396990740741</c:v>
                </c:pt>
                <c:pt idx="129">
                  <c:v>0.66251741898148142</c:v>
                </c:pt>
                <c:pt idx="130">
                  <c:v>0.6625209143518519</c:v>
                </c:pt>
                <c:pt idx="131">
                  <c:v>0.66252436342592591</c:v>
                </c:pt>
                <c:pt idx="132">
                  <c:v>0.66252721064814812</c:v>
                </c:pt>
                <c:pt idx="133">
                  <c:v>0.66253068287037042</c:v>
                </c:pt>
                <c:pt idx="134">
                  <c:v>0.66253413194444444</c:v>
                </c:pt>
                <c:pt idx="135">
                  <c:v>0.66253769675925922</c:v>
                </c:pt>
                <c:pt idx="136">
                  <c:v>0.6625411342592592</c:v>
                </c:pt>
                <c:pt idx="137">
                  <c:v>0.66254458333333333</c:v>
                </c:pt>
                <c:pt idx="138">
                  <c:v>0.66254754629629631</c:v>
                </c:pt>
                <c:pt idx="139">
                  <c:v>0.66255084490740745</c:v>
                </c:pt>
                <c:pt idx="140">
                  <c:v>0.66255427083333329</c:v>
                </c:pt>
                <c:pt idx="141">
                  <c:v>0.66255754629629626</c:v>
                </c:pt>
                <c:pt idx="142">
                  <c:v>0.66256094907407415</c:v>
                </c:pt>
                <c:pt idx="143">
                  <c:v>0.66256423611111115</c:v>
                </c:pt>
                <c:pt idx="144">
                  <c:v>0.66256769675925919</c:v>
                </c:pt>
                <c:pt idx="145">
                  <c:v>0.66257059027777776</c:v>
                </c:pt>
                <c:pt idx="146">
                  <c:v>0.66257408564814813</c:v>
                </c:pt>
                <c:pt idx="147">
                  <c:v>0.66257763888888888</c:v>
                </c:pt>
                <c:pt idx="148">
                  <c:v>0.66258137731481481</c:v>
                </c:pt>
                <c:pt idx="149">
                  <c:v>0.66258488425925932</c:v>
                </c:pt>
                <c:pt idx="150">
                  <c:v>0.66258782407407402</c:v>
                </c:pt>
                <c:pt idx="151">
                  <c:v>0.66259133101851853</c:v>
                </c:pt>
                <c:pt idx="152">
                  <c:v>0.66259481481481475</c:v>
                </c:pt>
                <c:pt idx="153">
                  <c:v>0.66259832175925926</c:v>
                </c:pt>
                <c:pt idx="154">
                  <c:v>0.66260199074074078</c:v>
                </c:pt>
                <c:pt idx="155">
                  <c:v>0.66260496527777779</c:v>
                </c:pt>
                <c:pt idx="156">
                  <c:v>0.66260844907407412</c:v>
                </c:pt>
                <c:pt idx="157">
                  <c:v>0.66261172453703698</c:v>
                </c:pt>
                <c:pt idx="158">
                  <c:v>0.66261504629629631</c:v>
                </c:pt>
                <c:pt idx="159">
                  <c:v>0.66261850694444446</c:v>
                </c:pt>
                <c:pt idx="160">
                  <c:v>0.66262185185185185</c:v>
                </c:pt>
                <c:pt idx="161">
                  <c:v>0.66262526620370366</c:v>
                </c:pt>
                <c:pt idx="162">
                  <c:v>0.66262819444444443</c:v>
                </c:pt>
                <c:pt idx="163">
                  <c:v>0.66263171296296297</c:v>
                </c:pt>
                <c:pt idx="164">
                  <c:v>0.66263520833333334</c:v>
                </c:pt>
                <c:pt idx="165">
                  <c:v>0.66263871527777785</c:v>
                </c:pt>
                <c:pt idx="166">
                  <c:v>0.66264240740740743</c:v>
                </c:pt>
                <c:pt idx="167">
                  <c:v>0.66264589120370376</c:v>
                </c:pt>
                <c:pt idx="168">
                  <c:v>0.66264878472222222</c:v>
                </c:pt>
                <c:pt idx="169">
                  <c:v>0.66265226851851855</c:v>
                </c:pt>
                <c:pt idx="170">
                  <c:v>0.66265575231481477</c:v>
                </c:pt>
                <c:pt idx="171">
                  <c:v>0.66265931712962967</c:v>
                </c:pt>
                <c:pt idx="172">
                  <c:v>0.66266281250000003</c:v>
                </c:pt>
                <c:pt idx="173">
                  <c:v>0.66266572916666666</c:v>
                </c:pt>
                <c:pt idx="174">
                  <c:v>0.66266923611111117</c:v>
                </c:pt>
                <c:pt idx="175">
                  <c:v>0.66267260416666673</c:v>
                </c:pt>
                <c:pt idx="176">
                  <c:v>0.66267590277777777</c:v>
                </c:pt>
                <c:pt idx="177">
                  <c:v>0.66267922453703709</c:v>
                </c:pt>
                <c:pt idx="178">
                  <c:v>0.6626826388888889</c:v>
                </c:pt>
                <c:pt idx="179">
                  <c:v>0.66268591435185187</c:v>
                </c:pt>
                <c:pt idx="180">
                  <c:v>0.66268872685185187</c:v>
                </c:pt>
                <c:pt idx="181">
                  <c:v>0.66269203703703705</c:v>
                </c:pt>
                <c:pt idx="182">
                  <c:v>0.66269484953703706</c:v>
                </c:pt>
                <c:pt idx="183">
                  <c:v>0.66269814814814809</c:v>
                </c:pt>
                <c:pt idx="184">
                  <c:v>0.66270144675925924</c:v>
                </c:pt>
                <c:pt idx="185">
                  <c:v>0.6627046875</c:v>
                </c:pt>
                <c:pt idx="186">
                  <c:v>0.66270802083333336</c:v>
                </c:pt>
                <c:pt idx="187">
                  <c:v>0.66271136574074074</c:v>
                </c:pt>
                <c:pt idx="188">
                  <c:v>0.66271468749999995</c:v>
                </c:pt>
                <c:pt idx="189">
                  <c:v>0.66271810185185187</c:v>
                </c:pt>
                <c:pt idx="190">
                  <c:v>0.66272100694444447</c:v>
                </c:pt>
                <c:pt idx="191">
                  <c:v>0.66272449074074069</c:v>
                </c:pt>
                <c:pt idx="192">
                  <c:v>0.66272790509259261</c:v>
                </c:pt>
                <c:pt idx="193">
                  <c:v>0.66273140046296297</c:v>
                </c:pt>
                <c:pt idx="194">
                  <c:v>0.66273520833333333</c:v>
                </c:pt>
                <c:pt idx="195">
                  <c:v>0.66273825231481476</c:v>
                </c:pt>
                <c:pt idx="196">
                  <c:v>0.66274203703703705</c:v>
                </c:pt>
                <c:pt idx="197">
                  <c:v>0.6627455902777778</c:v>
                </c:pt>
                <c:pt idx="198">
                  <c:v>0.66274917824074076</c:v>
                </c:pt>
                <c:pt idx="199">
                  <c:v>0.66275277777777775</c:v>
                </c:pt>
                <c:pt idx="200">
                  <c:v>0.66275575231481476</c:v>
                </c:pt>
                <c:pt idx="201">
                  <c:v>0.6627593634259259</c:v>
                </c:pt>
                <c:pt idx="202">
                  <c:v>0.66276284722222223</c:v>
                </c:pt>
                <c:pt idx="203">
                  <c:v>0.66276631944444442</c:v>
                </c:pt>
                <c:pt idx="204">
                  <c:v>0.66276997685185191</c:v>
                </c:pt>
                <c:pt idx="205">
                  <c:v>0.66277295138888892</c:v>
                </c:pt>
                <c:pt idx="206">
                  <c:v>0.66277631944444437</c:v>
                </c:pt>
                <c:pt idx="207">
                  <c:v>0.66277965277777773</c:v>
                </c:pt>
                <c:pt idx="208">
                  <c:v>0.66278297453703705</c:v>
                </c:pt>
                <c:pt idx="209">
                  <c:v>0.66278628472222223</c:v>
                </c:pt>
                <c:pt idx="210">
                  <c:v>0.66278962962962962</c:v>
                </c:pt>
                <c:pt idx="211">
                  <c:v>0.66279309027777777</c:v>
                </c:pt>
                <c:pt idx="212">
                  <c:v>0.66279614583333335</c:v>
                </c:pt>
                <c:pt idx="213">
                  <c:v>0.66279987268518525</c:v>
                </c:pt>
                <c:pt idx="214">
                  <c:v>0.66280354166666666</c:v>
                </c:pt>
                <c:pt idx="215">
                  <c:v>0.66280725694444442</c:v>
                </c:pt>
                <c:pt idx="216">
                  <c:v>0.66281089120370373</c:v>
                </c:pt>
                <c:pt idx="217">
                  <c:v>0.66281439814814813</c:v>
                </c:pt>
                <c:pt idx="218">
                  <c:v>0.66281798611111109</c:v>
                </c:pt>
                <c:pt idx="219">
                  <c:v>0.66282156250000002</c:v>
                </c:pt>
                <c:pt idx="220">
                  <c:v>0.6628253819444444</c:v>
                </c:pt>
                <c:pt idx="221">
                  <c:v>0.66282891203703709</c:v>
                </c:pt>
                <c:pt idx="222">
                  <c:v>0.66283269675925927</c:v>
                </c:pt>
                <c:pt idx="223">
                  <c:v>0.66283616898148146</c:v>
                </c:pt>
                <c:pt idx="224">
                  <c:v>0.66283978009259259</c:v>
                </c:pt>
                <c:pt idx="225">
                  <c:v>0.66284315972222219</c:v>
                </c:pt>
                <c:pt idx="226">
                  <c:v>0.66284653935185178</c:v>
                </c:pt>
                <c:pt idx="227">
                  <c:v>0.66284987268518514</c:v>
                </c:pt>
                <c:pt idx="228">
                  <c:v>0.66285333333333341</c:v>
                </c:pt>
                <c:pt idx="229">
                  <c:v>0.66285701388888885</c:v>
                </c:pt>
                <c:pt idx="230">
                  <c:v>0.66286001157407404</c:v>
                </c:pt>
                <c:pt idx="231">
                  <c:v>0.66286374999999997</c:v>
                </c:pt>
                <c:pt idx="232">
                  <c:v>0.66286730324074072</c:v>
                </c:pt>
                <c:pt idx="233">
                  <c:v>0.66287098379629628</c:v>
                </c:pt>
                <c:pt idx="234">
                  <c:v>0.66287453703703703</c:v>
                </c:pt>
                <c:pt idx="235">
                  <c:v>0.66287836805555556</c:v>
                </c:pt>
                <c:pt idx="236">
                  <c:v>0.66288200231481487</c:v>
                </c:pt>
                <c:pt idx="237">
                  <c:v>0.66288586805555549</c:v>
                </c:pt>
                <c:pt idx="238">
                  <c:v>0.66289409722222226</c:v>
                </c:pt>
                <c:pt idx="239">
                  <c:v>0.66289769675925925</c:v>
                </c:pt>
                <c:pt idx="240">
                  <c:v>0.66290122685185182</c:v>
                </c:pt>
                <c:pt idx="241">
                  <c:v>0.6629046643518518</c:v>
                </c:pt>
                <c:pt idx="242">
                  <c:v>0.66290807870370372</c:v>
                </c:pt>
                <c:pt idx="243">
                  <c:v>0.66291158564814812</c:v>
                </c:pt>
                <c:pt idx="244">
                  <c:v>0.66291495370370368</c:v>
                </c:pt>
                <c:pt idx="245">
                  <c:v>0.6629184027777778</c:v>
                </c:pt>
                <c:pt idx="246">
                  <c:v>0.66292196759259259</c:v>
                </c:pt>
                <c:pt idx="247">
                  <c:v>0.6629254166666666</c:v>
                </c:pt>
                <c:pt idx="248">
                  <c:v>0.66292885416666669</c:v>
                </c:pt>
                <c:pt idx="249">
                  <c:v>0.66293228009259264</c:v>
                </c:pt>
                <c:pt idx="250">
                  <c:v>0.66293506944444447</c:v>
                </c:pt>
                <c:pt idx="251">
                  <c:v>0.6629386458333334</c:v>
                </c:pt>
                <c:pt idx="252">
                  <c:v>0.66294209490740741</c:v>
                </c:pt>
                <c:pt idx="253">
                  <c:v>0.66294583333333335</c:v>
                </c:pt>
                <c:pt idx="254">
                  <c:v>0.66294990740740734</c:v>
                </c:pt>
                <c:pt idx="255">
                  <c:v>0.66295315972222224</c:v>
                </c:pt>
                <c:pt idx="256">
                  <c:v>0.66295737268518518</c:v>
                </c:pt>
                <c:pt idx="257">
                  <c:v>0.66296135416666668</c:v>
                </c:pt>
                <c:pt idx="258">
                  <c:v>0.66296538194444443</c:v>
                </c:pt>
                <c:pt idx="259">
                  <c:v>0.6629694791666666</c:v>
                </c:pt>
                <c:pt idx="260">
                  <c:v>0.66297348379629628</c:v>
                </c:pt>
                <c:pt idx="261">
                  <c:v>0.66297748842592596</c:v>
                </c:pt>
                <c:pt idx="262">
                  <c:v>0.66298168981481476</c:v>
                </c:pt>
                <c:pt idx="263">
                  <c:v>0.66298576388888886</c:v>
                </c:pt>
                <c:pt idx="264">
                  <c:v>0.66298994212962958</c:v>
                </c:pt>
                <c:pt idx="265">
                  <c:v>0.66299290509259257</c:v>
                </c:pt>
                <c:pt idx="266">
                  <c:v>0.66299642361111111</c:v>
                </c:pt>
                <c:pt idx="267">
                  <c:v>0.66300003472222224</c:v>
                </c:pt>
                <c:pt idx="268">
                  <c:v>0.66300335648148145</c:v>
                </c:pt>
                <c:pt idx="269">
                  <c:v>0.66300666666666663</c:v>
                </c:pt>
                <c:pt idx="270">
                  <c:v>0.66301010416666661</c:v>
                </c:pt>
                <c:pt idx="271">
                  <c:v>0.66301282407407414</c:v>
                </c:pt>
                <c:pt idx="272">
                  <c:v>0.66301616898148141</c:v>
                </c:pt>
                <c:pt idx="273">
                  <c:v>0.66301914351851854</c:v>
                </c:pt>
                <c:pt idx="274">
                  <c:v>0.66302262731481487</c:v>
                </c:pt>
                <c:pt idx="275">
                  <c:v>0.66302613425925927</c:v>
                </c:pt>
                <c:pt idx="276">
                  <c:v>0.66302960648148146</c:v>
                </c:pt>
                <c:pt idx="277">
                  <c:v>0.66303317129629635</c:v>
                </c:pt>
                <c:pt idx="278">
                  <c:v>0.66303620370370375</c:v>
                </c:pt>
                <c:pt idx="279">
                  <c:v>0.6630399768518519</c:v>
                </c:pt>
                <c:pt idx="280">
                  <c:v>0.66304369212962966</c:v>
                </c:pt>
                <c:pt idx="281">
                  <c:v>0.66304748842592598</c:v>
                </c:pt>
                <c:pt idx="282">
                  <c:v>0.66305124999999998</c:v>
                </c:pt>
                <c:pt idx="283">
                  <c:v>0.66305501157407409</c:v>
                </c:pt>
                <c:pt idx="284">
                  <c:v>0.66305925925925924</c:v>
                </c:pt>
                <c:pt idx="285">
                  <c:v>0.66306236111111116</c:v>
                </c:pt>
                <c:pt idx="286">
                  <c:v>0.66306585648148142</c:v>
                </c:pt>
                <c:pt idx="287">
                  <c:v>0.66306929398148151</c:v>
                </c:pt>
                <c:pt idx="288">
                  <c:v>0.6630727662037037</c:v>
                </c:pt>
                <c:pt idx="289">
                  <c:v>0.66307621527777771</c:v>
                </c:pt>
                <c:pt idx="290">
                  <c:v>0.6630835995370371</c:v>
                </c:pt>
                <c:pt idx="291">
                  <c:v>0.66308724537037034</c:v>
                </c:pt>
                <c:pt idx="292">
                  <c:v>0.66309096064814821</c:v>
                </c:pt>
                <c:pt idx="293">
                  <c:v>0.66309457175925923</c:v>
                </c:pt>
                <c:pt idx="294">
                  <c:v>0.66309826388888882</c:v>
                </c:pt>
                <c:pt idx="295">
                  <c:v>0.66310199074074072</c:v>
                </c:pt>
                <c:pt idx="296">
                  <c:v>0.6631055555555555</c:v>
                </c:pt>
                <c:pt idx="297">
                  <c:v>0.6631086458333334</c:v>
                </c:pt>
                <c:pt idx="298">
                  <c:v>0.6631122800925926</c:v>
                </c:pt>
                <c:pt idx="299">
                  <c:v>0.66311587962962959</c:v>
                </c:pt>
                <c:pt idx="300">
                  <c:v>0.66311961805555553</c:v>
                </c:pt>
                <c:pt idx="301">
                  <c:v>0.66312307870370368</c:v>
                </c:pt>
                <c:pt idx="302">
                  <c:v>0.66312589120370369</c:v>
                </c:pt>
                <c:pt idx="303">
                  <c:v>0.66312929398148146</c:v>
                </c:pt>
                <c:pt idx="304">
                  <c:v>0.66313271990740741</c:v>
                </c:pt>
                <c:pt idx="305">
                  <c:v>0.66313612268518518</c:v>
                </c:pt>
                <c:pt idx="306">
                  <c:v>0.66313950231481489</c:v>
                </c:pt>
                <c:pt idx="307">
                  <c:v>0.6631429513888889</c:v>
                </c:pt>
                <c:pt idx="308">
                  <c:v>0.6631464583333333</c:v>
                </c:pt>
                <c:pt idx="309">
                  <c:v>0.66314984953703704</c:v>
                </c:pt>
                <c:pt idx="310">
                  <c:v>0.66315324074074067</c:v>
                </c:pt>
                <c:pt idx="311">
                  <c:v>0.66315665509259258</c:v>
                </c:pt>
                <c:pt idx="312">
                  <c:v>0.66316012731481477</c:v>
                </c:pt>
                <c:pt idx="313">
                  <c:v>0.66316351851851851</c:v>
                </c:pt>
                <c:pt idx="314">
                  <c:v>0.66316643518518525</c:v>
                </c:pt>
                <c:pt idx="315">
                  <c:v>0.66317001157407407</c:v>
                </c:pt>
                <c:pt idx="316">
                  <c:v>0.66317359953703703</c:v>
                </c:pt>
                <c:pt idx="317">
                  <c:v>0.66317736111111114</c:v>
                </c:pt>
                <c:pt idx="318">
                  <c:v>0.66318098379629631</c:v>
                </c:pt>
                <c:pt idx="319">
                  <c:v>0.66318414351851851</c:v>
                </c:pt>
                <c:pt idx="320">
                  <c:v>0.66318768518518512</c:v>
                </c:pt>
                <c:pt idx="321">
                  <c:v>0.66319125000000001</c:v>
                </c:pt>
                <c:pt idx="322">
                  <c:v>0.66319504629629633</c:v>
                </c:pt>
                <c:pt idx="323">
                  <c:v>0.66319865740740747</c:v>
                </c:pt>
                <c:pt idx="324">
                  <c:v>0.66320247685185185</c:v>
                </c:pt>
                <c:pt idx="325">
                  <c:v>0.66320611111111105</c:v>
                </c:pt>
                <c:pt idx="326">
                  <c:v>0.66320969907407401</c:v>
                </c:pt>
                <c:pt idx="327">
                  <c:v>0.66321288194444439</c:v>
                </c:pt>
                <c:pt idx="328">
                  <c:v>0.66321655092592591</c:v>
                </c:pt>
                <c:pt idx="329">
                  <c:v>0.66322012731481483</c:v>
                </c:pt>
                <c:pt idx="330">
                  <c:v>0.66322388888888895</c:v>
                </c:pt>
                <c:pt idx="331">
                  <c:v>0.66322741898148141</c:v>
                </c:pt>
                <c:pt idx="332">
                  <c:v>0.66323034722222218</c:v>
                </c:pt>
                <c:pt idx="333">
                  <c:v>0.66323377314814813</c:v>
                </c:pt>
                <c:pt idx="334">
                  <c:v>0.66323722222222226</c:v>
                </c:pt>
                <c:pt idx="335">
                  <c:v>0.6632406481481482</c:v>
                </c:pt>
                <c:pt idx="336">
                  <c:v>0.66324414351851846</c:v>
                </c:pt>
                <c:pt idx="337">
                  <c:v>0.66324805555555555</c:v>
                </c:pt>
                <c:pt idx="338">
                  <c:v>0.66325172453703707</c:v>
                </c:pt>
                <c:pt idx="339">
                  <c:v>0.6632553356481482</c:v>
                </c:pt>
                <c:pt idx="340">
                  <c:v>0.66325922453703701</c:v>
                </c:pt>
                <c:pt idx="341">
                  <c:v>0.66326226851851855</c:v>
                </c:pt>
                <c:pt idx="342">
                  <c:v>0.66326606481481487</c:v>
                </c:pt>
                <c:pt idx="343">
                  <c:v>0.6632697106481481</c:v>
                </c:pt>
                <c:pt idx="344">
                  <c:v>0.66327326388888885</c:v>
                </c:pt>
                <c:pt idx="345">
                  <c:v>0.66327642361111117</c:v>
                </c:pt>
                <c:pt idx="346">
                  <c:v>0.66328012731481478</c:v>
                </c:pt>
                <c:pt idx="347">
                  <c:v>0.66328384259259254</c:v>
                </c:pt>
                <c:pt idx="348">
                  <c:v>0.663287488425926</c:v>
                </c:pt>
                <c:pt idx="349">
                  <c:v>0.66329105324074067</c:v>
                </c:pt>
                <c:pt idx="350">
                  <c:v>0.66329400462962962</c:v>
                </c:pt>
                <c:pt idx="351">
                  <c:v>0.66329747685185192</c:v>
                </c:pt>
                <c:pt idx="352">
                  <c:v>0.66330098379629632</c:v>
                </c:pt>
                <c:pt idx="353">
                  <c:v>0.6633045486111111</c:v>
                </c:pt>
                <c:pt idx="354">
                  <c:v>0.66330825231481483</c:v>
                </c:pt>
                <c:pt idx="355">
                  <c:v>0.66331143518518521</c:v>
                </c:pt>
                <c:pt idx="356">
                  <c:v>0.66331504629629634</c:v>
                </c:pt>
                <c:pt idx="357">
                  <c:v>0.66331875000000007</c:v>
                </c:pt>
                <c:pt idx="358">
                  <c:v>0.66332243055555551</c:v>
                </c:pt>
                <c:pt idx="359">
                  <c:v>0.66332546296296291</c:v>
                </c:pt>
                <c:pt idx="360">
                  <c:v>0.66332932870370376</c:v>
                </c:pt>
                <c:pt idx="361">
                  <c:v>0.66333291666666672</c:v>
                </c:pt>
                <c:pt idx="362">
                  <c:v>0.66333657407407409</c:v>
                </c:pt>
                <c:pt idx="363">
                  <c:v>0.66334032407407406</c:v>
                </c:pt>
                <c:pt idx="364">
                  <c:v>0.66334370370370366</c:v>
                </c:pt>
                <c:pt idx="365">
                  <c:v>0.66334732638888882</c:v>
                </c:pt>
                <c:pt idx="366">
                  <c:v>0.66335075231481488</c:v>
                </c:pt>
                <c:pt idx="367">
                  <c:v>0.66335415509259266</c:v>
                </c:pt>
                <c:pt idx="368">
                  <c:v>0.66335771990740744</c:v>
                </c:pt>
                <c:pt idx="369">
                  <c:v>0.66336119212962963</c:v>
                </c:pt>
                <c:pt idx="370">
                  <c:v>0.66336469907407414</c:v>
                </c:pt>
                <c:pt idx="371">
                  <c:v>0.66336817129629633</c:v>
                </c:pt>
                <c:pt idx="372">
                  <c:v>0.66337167824074073</c:v>
                </c:pt>
                <c:pt idx="373">
                  <c:v>0.66337462962962956</c:v>
                </c:pt>
                <c:pt idx="374">
                  <c:v>0.66337803240740734</c:v>
                </c:pt>
                <c:pt idx="375">
                  <c:v>0.66338151620370367</c:v>
                </c:pt>
                <c:pt idx="376">
                  <c:v>0.66338489583333338</c:v>
                </c:pt>
                <c:pt idx="377">
                  <c:v>0.66338827546296297</c:v>
                </c:pt>
                <c:pt idx="378">
                  <c:v>0.66339171296296295</c:v>
                </c:pt>
                <c:pt idx="379">
                  <c:v>0.66339516203703697</c:v>
                </c:pt>
                <c:pt idx="380">
                  <c:v>0.66339827546296293</c:v>
                </c:pt>
                <c:pt idx="381">
                  <c:v>0.66340179398148147</c:v>
                </c:pt>
                <c:pt idx="382">
                  <c:v>0.6634053703703704</c:v>
                </c:pt>
                <c:pt idx="383">
                  <c:v>0.66340908564814816</c:v>
                </c:pt>
                <c:pt idx="384">
                  <c:v>0.66341269675925929</c:v>
                </c:pt>
                <c:pt idx="385">
                  <c:v>0.66341631944444446</c:v>
                </c:pt>
                <c:pt idx="386">
                  <c:v>0.6634199652777778</c:v>
                </c:pt>
                <c:pt idx="387">
                  <c:v>0.66342358796296297</c:v>
                </c:pt>
                <c:pt idx="388">
                  <c:v>0.6634272916666667</c:v>
                </c:pt>
                <c:pt idx="389">
                  <c:v>0.6634309259259259</c:v>
                </c:pt>
                <c:pt idx="390">
                  <c:v>0.663434525462963</c:v>
                </c:pt>
                <c:pt idx="391">
                  <c:v>0.66343820601851855</c:v>
                </c:pt>
                <c:pt idx="392">
                  <c:v>0.66344122685185181</c:v>
                </c:pt>
                <c:pt idx="393">
                  <c:v>0.66344506944444448</c:v>
                </c:pt>
                <c:pt idx="394">
                  <c:v>0.66344863425925926</c:v>
                </c:pt>
                <c:pt idx="395">
                  <c:v>0.66345217592592587</c:v>
                </c:pt>
                <c:pt idx="396">
                  <c:v>0.66345571759259259</c:v>
                </c:pt>
                <c:pt idx="397">
                  <c:v>0.66345858796296298</c:v>
                </c:pt>
                <c:pt idx="398">
                  <c:v>0.66346211805555555</c:v>
                </c:pt>
                <c:pt idx="399">
                  <c:v>0.66346556712962956</c:v>
                </c:pt>
                <c:pt idx="400">
                  <c:v>0.66346898148148148</c:v>
                </c:pt>
                <c:pt idx="401">
                  <c:v>0.66347262731481482</c:v>
                </c:pt>
                <c:pt idx="402">
                  <c:v>0.66347630787037037</c:v>
                </c:pt>
                <c:pt idx="403">
                  <c:v>0.66347940972222219</c:v>
                </c:pt>
                <c:pt idx="404">
                  <c:v>0.66348303240740736</c:v>
                </c:pt>
                <c:pt idx="405">
                  <c:v>0.66348668981481485</c:v>
                </c:pt>
                <c:pt idx="406">
                  <c:v>0.66349026620370377</c:v>
                </c:pt>
                <c:pt idx="407">
                  <c:v>0.66349385416666673</c:v>
                </c:pt>
                <c:pt idx="408">
                  <c:v>0.66349758101851852</c:v>
                </c:pt>
                <c:pt idx="409">
                  <c:v>0.66350121527777783</c:v>
                </c:pt>
                <c:pt idx="410">
                  <c:v>0.6635047453703703</c:v>
                </c:pt>
                <c:pt idx="411">
                  <c:v>0.66350789351851847</c:v>
                </c:pt>
                <c:pt idx="412">
                  <c:v>0.66351166666666661</c:v>
                </c:pt>
                <c:pt idx="413">
                  <c:v>0.66351533564814813</c:v>
                </c:pt>
                <c:pt idx="414">
                  <c:v>0.66351877314814811</c:v>
                </c:pt>
                <c:pt idx="415">
                  <c:v>0.66352217592592588</c:v>
                </c:pt>
                <c:pt idx="416">
                  <c:v>0.66352509259259262</c:v>
                </c:pt>
                <c:pt idx="417">
                  <c:v>0.66352854166666664</c:v>
                </c:pt>
                <c:pt idx="418">
                  <c:v>0.66353224537037037</c:v>
                </c:pt>
                <c:pt idx="419">
                  <c:v>0.66353586805555553</c:v>
                </c:pt>
                <c:pt idx="420">
                  <c:v>0.66353943287037043</c:v>
                </c:pt>
                <c:pt idx="421">
                  <c:v>0.66354311342592587</c:v>
                </c:pt>
                <c:pt idx="422">
                  <c:v>0.66354679398148153</c:v>
                </c:pt>
                <c:pt idx="423">
                  <c:v>0.6635504166666667</c:v>
                </c:pt>
                <c:pt idx="424">
                  <c:v>0.66355431712962964</c:v>
                </c:pt>
                <c:pt idx="425">
                  <c:v>0.66355733796296301</c:v>
                </c:pt>
                <c:pt idx="426">
                  <c:v>0.66356111111111116</c:v>
                </c:pt>
                <c:pt idx="427">
                  <c:v>0.66356472222222218</c:v>
                </c:pt>
                <c:pt idx="428">
                  <c:v>0.66356832175925928</c:v>
                </c:pt>
                <c:pt idx="429">
                  <c:v>0.66357194444444445</c:v>
                </c:pt>
                <c:pt idx="430">
                  <c:v>0.66357534722222222</c:v>
                </c:pt>
                <c:pt idx="431">
                  <c:v>0.66357877314814817</c:v>
                </c:pt>
                <c:pt idx="432">
                  <c:v>0.66358216435185191</c:v>
                </c:pt>
                <c:pt idx="433">
                  <c:v>0.66358559027777775</c:v>
                </c:pt>
                <c:pt idx="434">
                  <c:v>0.66358908564814811</c:v>
                </c:pt>
                <c:pt idx="435">
                  <c:v>0.66359190972222215</c:v>
                </c:pt>
                <c:pt idx="436">
                  <c:v>0.66359542824074069</c:v>
                </c:pt>
                <c:pt idx="437">
                  <c:v>0.66359881944444443</c:v>
                </c:pt>
                <c:pt idx="438">
                  <c:v>0.66360223379629624</c:v>
                </c:pt>
                <c:pt idx="439">
                  <c:v>0.66360565972222219</c:v>
                </c:pt>
                <c:pt idx="440">
                  <c:v>0.66360913194444449</c:v>
                </c:pt>
                <c:pt idx="441">
                  <c:v>0.66361206018518515</c:v>
                </c:pt>
                <c:pt idx="442">
                  <c:v>0.66361552083333331</c:v>
                </c:pt>
                <c:pt idx="443">
                  <c:v>0.66361893518518522</c:v>
                </c:pt>
                <c:pt idx="444">
                  <c:v>0.66362254629629625</c:v>
                </c:pt>
                <c:pt idx="445">
                  <c:v>0.6636261342592592</c:v>
                </c:pt>
                <c:pt idx="446">
                  <c:v>0.6636299537037037</c:v>
                </c:pt>
                <c:pt idx="447">
                  <c:v>0.66363363425925925</c:v>
                </c:pt>
                <c:pt idx="448">
                  <c:v>0.6636373148148148</c:v>
                </c:pt>
                <c:pt idx="449">
                  <c:v>0.66364103009259257</c:v>
                </c:pt>
                <c:pt idx="450">
                  <c:v>0.66364408564814814</c:v>
                </c:pt>
                <c:pt idx="451">
                  <c:v>0.66364781249999993</c:v>
                </c:pt>
                <c:pt idx="452">
                  <c:v>0.66365150462962963</c:v>
                </c:pt>
                <c:pt idx="453">
                  <c:v>0.66365517361111104</c:v>
                </c:pt>
                <c:pt idx="454">
                  <c:v>0.66365890046296294</c:v>
                </c:pt>
                <c:pt idx="455">
                  <c:v>0.6636626157407407</c:v>
                </c:pt>
                <c:pt idx="456">
                  <c:v>0.66366619212962963</c:v>
                </c:pt>
                <c:pt idx="457">
                  <c:v>0.66366976851851855</c:v>
                </c:pt>
                <c:pt idx="458">
                  <c:v>0.66367278935185181</c:v>
                </c:pt>
                <c:pt idx="459">
                  <c:v>0.66367652777777775</c:v>
                </c:pt>
                <c:pt idx="460">
                  <c:v>0.6636799537037037</c:v>
                </c:pt>
                <c:pt idx="461">
                  <c:v>0.66368339120370368</c:v>
                </c:pt>
                <c:pt idx="462">
                  <c:v>0.66368687500000001</c:v>
                </c:pt>
                <c:pt idx="463">
                  <c:v>0.66369030092592596</c:v>
                </c:pt>
                <c:pt idx="464">
                  <c:v>0.66369318287037038</c:v>
                </c:pt>
                <c:pt idx="465">
                  <c:v>0.66369690972222217</c:v>
                </c:pt>
                <c:pt idx="466">
                  <c:v>0.66370056712962966</c:v>
                </c:pt>
                <c:pt idx="467">
                  <c:v>0.66370420138888886</c:v>
                </c:pt>
                <c:pt idx="468">
                  <c:v>0.66370782407407403</c:v>
                </c:pt>
                <c:pt idx="469">
                  <c:v>0.66371092592592595</c:v>
                </c:pt>
                <c:pt idx="470">
                  <c:v>0.66371460648148151</c:v>
                </c:pt>
                <c:pt idx="471">
                  <c:v>0.66371821759259253</c:v>
                </c:pt>
                <c:pt idx="472">
                  <c:v>0.66372196759259261</c:v>
                </c:pt>
                <c:pt idx="473">
                  <c:v>0.66372505787037039</c:v>
                </c:pt>
                <c:pt idx="474">
                  <c:v>0.6637287268518518</c:v>
                </c:pt>
                <c:pt idx="475">
                  <c:v>0.66373224537037034</c:v>
                </c:pt>
                <c:pt idx="476">
                  <c:v>0.66373582175925927</c:v>
                </c:pt>
                <c:pt idx="477">
                  <c:v>0.66373969907407404</c:v>
                </c:pt>
                <c:pt idx="478">
                  <c:v>0.66374313657407413</c:v>
                </c:pt>
                <c:pt idx="479">
                  <c:v>0.66374653935185191</c:v>
                </c:pt>
                <c:pt idx="480">
                  <c:v>0.66374993055555553</c:v>
                </c:pt>
                <c:pt idx="481">
                  <c:v>0.66375340277777772</c:v>
                </c:pt>
                <c:pt idx="482">
                  <c:v>0.66375711805555559</c:v>
                </c:pt>
                <c:pt idx="483">
                  <c:v>0.66376072916666662</c:v>
                </c:pt>
                <c:pt idx="484">
                  <c:v>0.66376436342592593</c:v>
                </c:pt>
                <c:pt idx="485">
                  <c:v>0.66376806712962966</c:v>
                </c:pt>
                <c:pt idx="486">
                  <c:v>0.6637710185185185</c:v>
                </c:pt>
                <c:pt idx="487">
                  <c:v>0.66377476851851858</c:v>
                </c:pt>
                <c:pt idx="488">
                  <c:v>0.66377839120370374</c:v>
                </c:pt>
                <c:pt idx="489">
                  <c:v>0.66378192129629632</c:v>
                </c:pt>
                <c:pt idx="490">
                  <c:v>0.66378569444444446</c:v>
                </c:pt>
                <c:pt idx="491">
                  <c:v>0.66378873842592589</c:v>
                </c:pt>
                <c:pt idx="492">
                  <c:v>0.6637924652777778</c:v>
                </c:pt>
                <c:pt idx="493">
                  <c:v>0.66379608796296297</c:v>
                </c:pt>
                <c:pt idx="494">
                  <c:v>0.66379962962962968</c:v>
                </c:pt>
                <c:pt idx="495">
                  <c:v>0.66380310185185187</c:v>
                </c:pt>
                <c:pt idx="496">
                  <c:v>0.6638061111111111</c:v>
                </c:pt>
                <c:pt idx="497">
                  <c:v>0.66380982638888886</c:v>
                </c:pt>
                <c:pt idx="498">
                  <c:v>0.66381326388888884</c:v>
                </c:pt>
                <c:pt idx="499">
                  <c:v>0.66381668981481479</c:v>
                </c:pt>
                <c:pt idx="500">
                  <c:v>0.66382016203703709</c:v>
                </c:pt>
                <c:pt idx="501">
                  <c:v>0.66382315972222228</c:v>
                </c:pt>
                <c:pt idx="502">
                  <c:v>0.66382674768518524</c:v>
                </c:pt>
                <c:pt idx="503">
                  <c:v>0.66383016203703704</c:v>
                </c:pt>
                <c:pt idx="504">
                  <c:v>0.66383355324074078</c:v>
                </c:pt>
                <c:pt idx="505">
                  <c:v>0.66383697916666662</c:v>
                </c:pt>
                <c:pt idx="506">
                  <c:v>0.66384038194444439</c:v>
                </c:pt>
                <c:pt idx="507">
                  <c:v>0.66384387731481487</c:v>
                </c:pt>
                <c:pt idx="508">
                  <c:v>0.66384743055555562</c:v>
                </c:pt>
                <c:pt idx="509">
                  <c:v>0.66385106481481482</c:v>
                </c:pt>
                <c:pt idx="510">
                  <c:v>0.66385483796296296</c:v>
                </c:pt>
                <c:pt idx="511">
                  <c:v>0.6638583564814815</c:v>
                </c:pt>
                <c:pt idx="512">
                  <c:v>0.66386212962962965</c:v>
                </c:pt>
                <c:pt idx="513">
                  <c:v>0.66386577546296299</c:v>
                </c:pt>
                <c:pt idx="514">
                  <c:v>0.66386935185185181</c:v>
                </c:pt>
                <c:pt idx="515">
                  <c:v>0.66387253472222219</c:v>
                </c:pt>
                <c:pt idx="516">
                  <c:v>0.6638762037037037</c:v>
                </c:pt>
                <c:pt idx="517">
                  <c:v>0.66387974537037031</c:v>
                </c:pt>
                <c:pt idx="518">
                  <c:v>0.66388337962962962</c:v>
                </c:pt>
                <c:pt idx="519">
                  <c:v>0.66388704861111114</c:v>
                </c:pt>
                <c:pt idx="520">
                  <c:v>0.66389015046296296</c:v>
                </c:pt>
                <c:pt idx="521">
                  <c:v>0.66389387731481475</c:v>
                </c:pt>
                <c:pt idx="522">
                  <c:v>0.66389760416666665</c:v>
                </c:pt>
                <c:pt idx="523">
                  <c:v>0.66390149305555557</c:v>
                </c:pt>
                <c:pt idx="524">
                  <c:v>0.66390438657407402</c:v>
                </c:pt>
                <c:pt idx="525">
                  <c:v>0.66390791666666671</c:v>
                </c:pt>
                <c:pt idx="526">
                  <c:v>0.6639113888888889</c:v>
                </c:pt>
                <c:pt idx="527">
                  <c:v>0.66391483796296302</c:v>
                </c:pt>
                <c:pt idx="528">
                  <c:v>0.66391831018518521</c:v>
                </c:pt>
                <c:pt idx="529">
                  <c:v>0.66392199074074076</c:v>
                </c:pt>
                <c:pt idx="530">
                  <c:v>0.66392577546296294</c:v>
                </c:pt>
                <c:pt idx="531">
                  <c:v>0.66392945601851849</c:v>
                </c:pt>
                <c:pt idx="532">
                  <c:v>0.6639330902777778</c:v>
                </c:pt>
                <c:pt idx="533">
                  <c:v>0.66393635416666663</c:v>
                </c:pt>
                <c:pt idx="534">
                  <c:v>0.66394005787037036</c:v>
                </c:pt>
                <c:pt idx="535">
                  <c:v>0.66394374999999994</c:v>
                </c:pt>
                <c:pt idx="536">
                  <c:v>0.66394741898148146</c:v>
                </c:pt>
                <c:pt idx="537">
                  <c:v>0.6639510300925926</c:v>
                </c:pt>
                <c:pt idx="538">
                  <c:v>0.66395480324074074</c:v>
                </c:pt>
                <c:pt idx="539">
                  <c:v>0.66395848379629629</c:v>
                </c:pt>
                <c:pt idx="540">
                  <c:v>0.66396222222222223</c:v>
                </c:pt>
                <c:pt idx="541">
                  <c:v>0.66396542824074067</c:v>
                </c:pt>
                <c:pt idx="542">
                  <c:v>0.66396886574074077</c:v>
                </c:pt>
                <c:pt idx="543">
                  <c:v>0.66397233796296296</c:v>
                </c:pt>
                <c:pt idx="544">
                  <c:v>0.66397583333333332</c:v>
                </c:pt>
                <c:pt idx="545">
                  <c:v>0.66397929398148148</c:v>
                </c:pt>
                <c:pt idx="546">
                  <c:v>0.66398248842592589</c:v>
                </c:pt>
                <c:pt idx="547">
                  <c:v>0.66398620370370376</c:v>
                </c:pt>
                <c:pt idx="548">
                  <c:v>0.6639898842592592</c:v>
                </c:pt>
                <c:pt idx="549">
                  <c:v>0.66399340277777774</c:v>
                </c:pt>
                <c:pt idx="550">
                  <c:v>0.66399711805555561</c:v>
                </c:pt>
                <c:pt idx="551">
                  <c:v>0.66400028935185185</c:v>
                </c:pt>
                <c:pt idx="552">
                  <c:v>0.66400416666666662</c:v>
                </c:pt>
                <c:pt idx="553">
                  <c:v>0.66400797453703697</c:v>
                </c:pt>
                <c:pt idx="554">
                  <c:v>0.66401185185185185</c:v>
                </c:pt>
                <c:pt idx="555">
                  <c:v>0.664015625</c:v>
                </c:pt>
                <c:pt idx="556">
                  <c:v>0.66401934027777776</c:v>
                </c:pt>
                <c:pt idx="557">
                  <c:v>0.66402315972222226</c:v>
                </c:pt>
                <c:pt idx="558">
                  <c:v>0.66402611111111109</c:v>
                </c:pt>
                <c:pt idx="559">
                  <c:v>0.66402979166666665</c:v>
                </c:pt>
                <c:pt idx="560">
                  <c:v>0.66403343749999999</c:v>
                </c:pt>
                <c:pt idx="561">
                  <c:v>0.66403694444444439</c:v>
                </c:pt>
                <c:pt idx="562">
                  <c:v>0.66404054398148149</c:v>
                </c:pt>
                <c:pt idx="563">
                  <c:v>0.66404399305555561</c:v>
                </c:pt>
                <c:pt idx="564">
                  <c:v>0.66404751157407405</c:v>
                </c:pt>
                <c:pt idx="565">
                  <c:v>0.66405100694444441</c:v>
                </c:pt>
                <c:pt idx="566">
                  <c:v>0.6640544791666666</c:v>
                </c:pt>
                <c:pt idx="567">
                  <c:v>0.6640580787037037</c:v>
                </c:pt>
                <c:pt idx="568">
                  <c:v>0.6640615856481481</c:v>
                </c:pt>
                <c:pt idx="569">
                  <c:v>0.66406509259259261</c:v>
                </c:pt>
                <c:pt idx="570">
                  <c:v>0.66406857638888883</c:v>
                </c:pt>
                <c:pt idx="571">
                  <c:v>0.66407211805555555</c:v>
                </c:pt>
                <c:pt idx="572">
                  <c:v>0.66407533564814814</c:v>
                </c:pt>
                <c:pt idx="573">
                  <c:v>0.66407902777777783</c:v>
                </c:pt>
                <c:pt idx="574">
                  <c:v>0.66408274305555559</c:v>
                </c:pt>
                <c:pt idx="575">
                  <c:v>0.66408640046296297</c:v>
                </c:pt>
                <c:pt idx="576">
                  <c:v>0.66408961805555555</c:v>
                </c:pt>
                <c:pt idx="577">
                  <c:v>0.66409346064814812</c:v>
                </c:pt>
                <c:pt idx="578">
                  <c:v>0.66409716435185184</c:v>
                </c:pt>
                <c:pt idx="579">
                  <c:v>0.66410074074074077</c:v>
                </c:pt>
                <c:pt idx="580">
                  <c:v>0.66410467592592592</c:v>
                </c:pt>
                <c:pt idx="581">
                  <c:v>0.66410847222222225</c:v>
                </c:pt>
                <c:pt idx="582">
                  <c:v>0.66411233796296298</c:v>
                </c:pt>
                <c:pt idx="583">
                  <c:v>0.66411628472222228</c:v>
                </c:pt>
                <c:pt idx="584">
                  <c:v>0.66412015046296291</c:v>
                </c:pt>
                <c:pt idx="585">
                  <c:v>0.66412394675925923</c:v>
                </c:pt>
                <c:pt idx="586">
                  <c:v>0.66412781249999997</c:v>
                </c:pt>
                <c:pt idx="587">
                  <c:v>0.66413140046296293</c:v>
                </c:pt>
                <c:pt idx="588">
                  <c:v>0.66413498842592589</c:v>
                </c:pt>
                <c:pt idx="589">
                  <c:v>0.66413859953703702</c:v>
                </c:pt>
                <c:pt idx="590">
                  <c:v>0.66414162037037039</c:v>
                </c:pt>
                <c:pt idx="591">
                  <c:v>0.664145162037037</c:v>
                </c:pt>
                <c:pt idx="592">
                  <c:v>0.6641488888888889</c:v>
                </c:pt>
                <c:pt idx="593">
                  <c:v>0.66415260416666666</c:v>
                </c:pt>
                <c:pt idx="594">
                  <c:v>0.66415637731481481</c:v>
                </c:pt>
                <c:pt idx="595">
                  <c:v>0.66415995370370373</c:v>
                </c:pt>
                <c:pt idx="596">
                  <c:v>0.66416362268518514</c:v>
                </c:pt>
                <c:pt idx="597">
                  <c:v>0.66416739583333329</c:v>
                </c:pt>
                <c:pt idx="598">
                  <c:v>0.66417043981481483</c:v>
                </c:pt>
                <c:pt idx="599">
                  <c:v>0.66417434027777777</c:v>
                </c:pt>
                <c:pt idx="600">
                  <c:v>0.66417815972222216</c:v>
                </c:pt>
                <c:pt idx="601">
                  <c:v>0.66418194444444445</c:v>
                </c:pt>
                <c:pt idx="602">
                  <c:v>0.66418517361111118</c:v>
                </c:pt>
                <c:pt idx="603">
                  <c:v>0.66418885416666662</c:v>
                </c:pt>
                <c:pt idx="604">
                  <c:v>0.6641926041666667</c:v>
                </c:pt>
                <c:pt idx="605">
                  <c:v>0.66419608796296303</c:v>
                </c:pt>
                <c:pt idx="606">
                  <c:v>0.66419956018518522</c:v>
                </c:pt>
                <c:pt idx="607">
                  <c:v>0.66420253472222224</c:v>
                </c:pt>
                <c:pt idx="608">
                  <c:v>0.66420605324074067</c:v>
                </c:pt>
                <c:pt idx="609">
                  <c:v>0.66420972222222219</c:v>
                </c:pt>
                <c:pt idx="610">
                  <c:v>0.66421363425925928</c:v>
                </c:pt>
                <c:pt idx="611">
                  <c:v>0.66421724537037041</c:v>
                </c:pt>
                <c:pt idx="612">
                  <c:v>0.66422112268518518</c:v>
                </c:pt>
                <c:pt idx="613">
                  <c:v>0.66422475694444449</c:v>
                </c:pt>
                <c:pt idx="614">
                  <c:v>0.66422848379629629</c:v>
                </c:pt>
                <c:pt idx="615">
                  <c:v>0.66423170138888887</c:v>
                </c:pt>
                <c:pt idx="616">
                  <c:v>0.66423538194444443</c:v>
                </c:pt>
                <c:pt idx="617">
                  <c:v>0.66423912037037036</c:v>
                </c:pt>
                <c:pt idx="618">
                  <c:v>0.66424299768518524</c:v>
                </c:pt>
                <c:pt idx="619">
                  <c:v>0.66424612268518513</c:v>
                </c:pt>
                <c:pt idx="620">
                  <c:v>0.66424994212962962</c:v>
                </c:pt>
                <c:pt idx="621">
                  <c:v>0.6642533796296296</c:v>
                </c:pt>
                <c:pt idx="622">
                  <c:v>0.66425682870370373</c:v>
                </c:pt>
                <c:pt idx="623">
                  <c:v>0.66426039351851851</c:v>
                </c:pt>
                <c:pt idx="624">
                  <c:v>0.66426337962962967</c:v>
                </c:pt>
                <c:pt idx="625">
                  <c:v>0.66426704861111108</c:v>
                </c:pt>
                <c:pt idx="626">
                  <c:v>0.66427052083333338</c:v>
                </c:pt>
                <c:pt idx="627">
                  <c:v>0.6642741319444444</c:v>
                </c:pt>
                <c:pt idx="628">
                  <c:v>0.6642776967592593</c:v>
                </c:pt>
                <c:pt idx="629">
                  <c:v>0.66428067129629631</c:v>
                </c:pt>
                <c:pt idx="630">
                  <c:v>0.66428439814814821</c:v>
                </c:pt>
                <c:pt idx="631">
                  <c:v>0.66428788194444444</c:v>
                </c:pt>
                <c:pt idx="632">
                  <c:v>0.66429149305555557</c:v>
                </c:pt>
                <c:pt idx="633">
                  <c:v>0.66429505787037035</c:v>
                </c:pt>
                <c:pt idx="634">
                  <c:v>0.66429832175925929</c:v>
                </c:pt>
                <c:pt idx="635">
                  <c:v>0.66430218750000003</c:v>
                </c:pt>
                <c:pt idx="636">
                  <c:v>0.66430592592592597</c:v>
                </c:pt>
                <c:pt idx="637">
                  <c:v>0.66430956018518517</c:v>
                </c:pt>
                <c:pt idx="638">
                  <c:v>0.6643128240740741</c:v>
                </c:pt>
                <c:pt idx="639">
                  <c:v>0.66431651620370369</c:v>
                </c:pt>
                <c:pt idx="640">
                  <c:v>0.66432023148148145</c:v>
                </c:pt>
                <c:pt idx="641">
                  <c:v>0.66432390046296297</c:v>
                </c:pt>
                <c:pt idx="642">
                  <c:v>0.66432699074074075</c:v>
                </c:pt>
                <c:pt idx="643">
                  <c:v>0.66433078703703707</c:v>
                </c:pt>
                <c:pt idx="644">
                  <c:v>0.66433452546296301</c:v>
                </c:pt>
                <c:pt idx="645">
                  <c:v>0.66433835648148143</c:v>
                </c:pt>
                <c:pt idx="646">
                  <c:v>0.66434158564814816</c:v>
                </c:pt>
                <c:pt idx="647">
                  <c:v>0.66434525462962968</c:v>
                </c:pt>
                <c:pt idx="648">
                  <c:v>0.6643490856481481</c:v>
                </c:pt>
                <c:pt idx="649">
                  <c:v>0.66435280092592597</c:v>
                </c:pt>
                <c:pt idx="650">
                  <c:v>0.66435576388888895</c:v>
                </c:pt>
                <c:pt idx="651">
                  <c:v>0.66435921296296296</c:v>
                </c:pt>
                <c:pt idx="652">
                  <c:v>0.66436268518518515</c:v>
                </c:pt>
                <c:pt idx="653">
                  <c:v>0.66436629629629629</c:v>
                </c:pt>
                <c:pt idx="654">
                  <c:v>0.66436979166666665</c:v>
                </c:pt>
                <c:pt idx="655">
                  <c:v>0.66437340277777779</c:v>
                </c:pt>
                <c:pt idx="656">
                  <c:v>0.66437728009259256</c:v>
                </c:pt>
                <c:pt idx="657">
                  <c:v>0.6643809259259259</c:v>
                </c:pt>
                <c:pt idx="658">
                  <c:v>0.66438460648148145</c:v>
                </c:pt>
                <c:pt idx="659">
                  <c:v>0.66438787037037039</c:v>
                </c:pt>
                <c:pt idx="660">
                  <c:v>0.66439160879629633</c:v>
                </c:pt>
                <c:pt idx="661">
                  <c:v>0.66439549768518524</c:v>
                </c:pt>
                <c:pt idx="662">
                  <c:v>0.66439924768518521</c:v>
                </c:pt>
                <c:pt idx="663">
                  <c:v>0.66440237268518521</c:v>
                </c:pt>
                <c:pt idx="664">
                  <c:v>0.66440624999999998</c:v>
                </c:pt>
                <c:pt idx="665">
                  <c:v>0.66440990740740735</c:v>
                </c:pt>
                <c:pt idx="666">
                  <c:v>0.66441361111111108</c:v>
                </c:pt>
                <c:pt idx="667">
                  <c:v>0.66441692129629637</c:v>
                </c:pt>
                <c:pt idx="668">
                  <c:v>0.66442038194444442</c:v>
                </c:pt>
                <c:pt idx="669">
                  <c:v>0.66442394675925931</c:v>
                </c:pt>
                <c:pt idx="670">
                  <c:v>0.66442755787037033</c:v>
                </c:pt>
                <c:pt idx="671">
                  <c:v>0.66443103009259252</c:v>
                </c:pt>
                <c:pt idx="672">
                  <c:v>0.66443450231481482</c:v>
                </c:pt>
                <c:pt idx="673">
                  <c:v>0.66443826388888894</c:v>
                </c:pt>
                <c:pt idx="674">
                  <c:v>0.66444211805555553</c:v>
                </c:pt>
                <c:pt idx="675">
                  <c:v>0.66444577546296302</c:v>
                </c:pt>
                <c:pt idx="676">
                  <c:v>0.66444947916666663</c:v>
                </c:pt>
                <c:pt idx="677">
                  <c:v>0.6644535416666667</c:v>
                </c:pt>
                <c:pt idx="678">
                  <c:v>0.6644573032407407</c:v>
                </c:pt>
                <c:pt idx="679">
                  <c:v>0.66446090277777781</c:v>
                </c:pt>
                <c:pt idx="680">
                  <c:v>0.66446465277777778</c:v>
                </c:pt>
                <c:pt idx="681">
                  <c:v>0.66446827546296294</c:v>
                </c:pt>
                <c:pt idx="682">
                  <c:v>0.6644718634259259</c:v>
                </c:pt>
                <c:pt idx="683">
                  <c:v>0.6644756828703704</c:v>
                </c:pt>
                <c:pt idx="684">
                  <c:v>0.66447915509259259</c:v>
                </c:pt>
                <c:pt idx="685">
                  <c:v>0.6644826620370371</c:v>
                </c:pt>
                <c:pt idx="686">
                  <c:v>0.66448611111111111</c:v>
                </c:pt>
                <c:pt idx="687">
                  <c:v>0.6644889814814815</c:v>
                </c:pt>
                <c:pt idx="688">
                  <c:v>0.6644923958333333</c:v>
                </c:pt>
                <c:pt idx="689">
                  <c:v>0.66449594907407405</c:v>
                </c:pt>
                <c:pt idx="690">
                  <c:v>0.66449943287037039</c:v>
                </c:pt>
                <c:pt idx="691">
                  <c:v>0.66450293981481479</c:v>
                </c:pt>
                <c:pt idx="692">
                  <c:v>0.66450643518518515</c:v>
                </c:pt>
                <c:pt idx="693">
                  <c:v>0.66450990740740734</c:v>
                </c:pt>
                <c:pt idx="694">
                  <c:v>0.66451332175925926</c:v>
                </c:pt>
                <c:pt idx="695">
                  <c:v>0.66451700231481481</c:v>
                </c:pt>
                <c:pt idx="696">
                  <c:v>0.66452043981481479</c:v>
                </c:pt>
                <c:pt idx="697">
                  <c:v>0.66452336805555556</c:v>
                </c:pt>
                <c:pt idx="698">
                  <c:v>0.66452704861111112</c:v>
                </c:pt>
                <c:pt idx="699">
                  <c:v>0.66453068287037043</c:v>
                </c:pt>
                <c:pt idx="700">
                  <c:v>0.66453438657407404</c:v>
                </c:pt>
                <c:pt idx="701">
                  <c:v>0.66453807870370374</c:v>
                </c:pt>
                <c:pt idx="702">
                  <c:v>0.66454115740740738</c:v>
                </c:pt>
                <c:pt idx="703">
                  <c:v>0.66454475694444448</c:v>
                </c:pt>
                <c:pt idx="704">
                  <c:v>0.66454842592592589</c:v>
                </c:pt>
                <c:pt idx="705">
                  <c:v>0.66455222222222221</c:v>
                </c:pt>
                <c:pt idx="706">
                  <c:v>0.66455590277777776</c:v>
                </c:pt>
                <c:pt idx="707">
                  <c:v>0.66455971064814812</c:v>
                </c:pt>
                <c:pt idx="708">
                  <c:v>0.66456357638888885</c:v>
                </c:pt>
                <c:pt idx="709">
                  <c:v>0.66456724537037037</c:v>
                </c:pt>
                <c:pt idx="710">
                  <c:v>0.66457085648148151</c:v>
                </c:pt>
                <c:pt idx="711">
                  <c:v>0.66457471064814821</c:v>
                </c:pt>
                <c:pt idx="712">
                  <c:v>0.66457836805555559</c:v>
                </c:pt>
                <c:pt idx="713">
                  <c:v>0.66458127314814808</c:v>
                </c:pt>
                <c:pt idx="714">
                  <c:v>0.66458476851851855</c:v>
                </c:pt>
                <c:pt idx="715">
                  <c:v>0.66458829861111113</c:v>
                </c:pt>
                <c:pt idx="716">
                  <c:v>0.66459208333333331</c:v>
                </c:pt>
                <c:pt idx="717">
                  <c:v>0.66459559027777781</c:v>
                </c:pt>
                <c:pt idx="718">
                  <c:v>0.66459939814814817</c:v>
                </c:pt>
                <c:pt idx="719">
                  <c:v>0.6646031365740741</c:v>
                </c:pt>
                <c:pt idx="720">
                  <c:v>0.66460694444444446</c:v>
                </c:pt>
                <c:pt idx="721">
                  <c:v>0.66461072916666664</c:v>
                </c:pt>
                <c:pt idx="722">
                  <c:v>0.66461443287037036</c:v>
                </c:pt>
                <c:pt idx="723">
                  <c:v>0.66461818287037044</c:v>
                </c:pt>
                <c:pt idx="724">
                  <c:v>0.6646219907407408</c:v>
                </c:pt>
                <c:pt idx="725">
                  <c:v>0.66462517361111118</c:v>
                </c:pt>
                <c:pt idx="726">
                  <c:v>0.66462887731481479</c:v>
                </c:pt>
                <c:pt idx="727">
                  <c:v>0.66463280092592592</c:v>
                </c:pt>
                <c:pt idx="728">
                  <c:v>0.66463650462962964</c:v>
                </c:pt>
                <c:pt idx="729">
                  <c:v>0.66463966435185184</c:v>
                </c:pt>
                <c:pt idx="730">
                  <c:v>0.66464344907407413</c:v>
                </c:pt>
                <c:pt idx="731">
                  <c:v>0.66464711805555554</c:v>
                </c:pt>
                <c:pt idx="732">
                  <c:v>0.66465075231481474</c:v>
                </c:pt>
                <c:pt idx="733">
                  <c:v>0.66465365740740745</c:v>
                </c:pt>
                <c:pt idx="734">
                  <c:v>0.66465716435185185</c:v>
                </c:pt>
                <c:pt idx="735">
                  <c:v>0.66466091435185182</c:v>
                </c:pt>
                <c:pt idx="736">
                  <c:v>0.6646645370370371</c:v>
                </c:pt>
                <c:pt idx="737">
                  <c:v>0.66466827546296303</c:v>
                </c:pt>
                <c:pt idx="738">
                  <c:v>0.66467150462962965</c:v>
                </c:pt>
                <c:pt idx="739">
                  <c:v>0.6646754050925926</c:v>
                </c:pt>
                <c:pt idx="740">
                  <c:v>0.66467934027777775</c:v>
                </c:pt>
                <c:pt idx="741">
                  <c:v>0.66468306712962966</c:v>
                </c:pt>
                <c:pt idx="742">
                  <c:v>0.66468682870370366</c:v>
                </c:pt>
                <c:pt idx="743">
                  <c:v>0.66469092592592594</c:v>
                </c:pt>
                <c:pt idx="744">
                  <c:v>0.66469474537037032</c:v>
                </c:pt>
                <c:pt idx="745">
                  <c:v>0.66469832175925925</c:v>
                </c:pt>
                <c:pt idx="746">
                  <c:v>0.66470228009259258</c:v>
                </c:pt>
                <c:pt idx="747">
                  <c:v>0.66470581018518515</c:v>
                </c:pt>
                <c:pt idx="748">
                  <c:v>0.66470872685185178</c:v>
                </c:pt>
                <c:pt idx="749">
                  <c:v>0.66471236111111109</c:v>
                </c:pt>
                <c:pt idx="750">
                  <c:v>0.66471601851851847</c:v>
                </c:pt>
                <c:pt idx="751">
                  <c:v>0.66471971064814817</c:v>
                </c:pt>
                <c:pt idx="752">
                  <c:v>0.66472318287037035</c:v>
                </c:pt>
                <c:pt idx="753">
                  <c:v>0.66472619212962958</c:v>
                </c:pt>
                <c:pt idx="754">
                  <c:v>0.66472972222222226</c:v>
                </c:pt>
                <c:pt idx="755">
                  <c:v>0.66473322916666666</c:v>
                </c:pt>
                <c:pt idx="756">
                  <c:v>0.66473678240740741</c:v>
                </c:pt>
                <c:pt idx="757">
                  <c:v>0.66474031249999999</c:v>
                </c:pt>
                <c:pt idx="758">
                  <c:v>0.6647438541666667</c:v>
                </c:pt>
                <c:pt idx="759">
                  <c:v>0.6647473611111111</c:v>
                </c:pt>
                <c:pt idx="760">
                  <c:v>0.66475108796296289</c:v>
                </c:pt>
                <c:pt idx="761">
                  <c:v>0.66475496527777778</c:v>
                </c:pt>
                <c:pt idx="762">
                  <c:v>0.66475807870370374</c:v>
                </c:pt>
                <c:pt idx="763">
                  <c:v>0.66476203703703707</c:v>
                </c:pt>
                <c:pt idx="764">
                  <c:v>0.66476567129629627</c:v>
                </c:pt>
                <c:pt idx="765">
                  <c:v>0.6647692824074074</c:v>
                </c:pt>
                <c:pt idx="766">
                  <c:v>0.66477251157407402</c:v>
                </c:pt>
                <c:pt idx="767">
                  <c:v>0.66477618055555554</c:v>
                </c:pt>
                <c:pt idx="768">
                  <c:v>0.66477979166666668</c:v>
                </c:pt>
                <c:pt idx="769">
                  <c:v>0.66478350694444444</c:v>
                </c:pt>
                <c:pt idx="770">
                  <c:v>0.66478733796296297</c:v>
                </c:pt>
                <c:pt idx="771">
                  <c:v>0.6647910763888889</c:v>
                </c:pt>
                <c:pt idx="772">
                  <c:v>0.66479469907407407</c:v>
                </c:pt>
                <c:pt idx="773">
                  <c:v>0.66479841435185183</c:v>
                </c:pt>
                <c:pt idx="774">
                  <c:v>0.66480184027777778</c:v>
                </c:pt>
                <c:pt idx="775">
                  <c:v>0.66480548611111112</c:v>
                </c:pt>
                <c:pt idx="776">
                  <c:v>0.66480893518518525</c:v>
                </c:pt>
                <c:pt idx="777">
                  <c:v>0.66481239583333329</c:v>
                </c:pt>
                <c:pt idx="778">
                  <c:v>0.6648159027777778</c:v>
                </c:pt>
                <c:pt idx="779">
                  <c:v>0.66481884259259261</c:v>
                </c:pt>
                <c:pt idx="780">
                  <c:v>0.66482238425925921</c:v>
                </c:pt>
                <c:pt idx="781">
                  <c:v>0.66482620370370371</c:v>
                </c:pt>
                <c:pt idx="782">
                  <c:v>0.66482983796296302</c:v>
                </c:pt>
                <c:pt idx="783">
                  <c:v>0.66483347222222222</c:v>
                </c:pt>
                <c:pt idx="784">
                  <c:v>0.66483666666666663</c:v>
                </c:pt>
                <c:pt idx="785">
                  <c:v>0.66484032407407401</c:v>
                </c:pt>
                <c:pt idx="786">
                  <c:v>0.66484391203703697</c:v>
                </c:pt>
                <c:pt idx="787">
                  <c:v>0.6648476504629629</c:v>
                </c:pt>
                <c:pt idx="788">
                  <c:v>0.66485076388888886</c:v>
                </c:pt>
                <c:pt idx="789">
                  <c:v>0.6648546296296296</c:v>
                </c:pt>
                <c:pt idx="790">
                  <c:v>0.66485829861111112</c:v>
                </c:pt>
                <c:pt idx="791">
                  <c:v>0.66486189814814811</c:v>
                </c:pt>
                <c:pt idx="792">
                  <c:v>0.66486510416666667</c:v>
                </c:pt>
                <c:pt idx="793">
                  <c:v>0.66486899305555558</c:v>
                </c:pt>
                <c:pt idx="794">
                  <c:v>0.66487243055555556</c:v>
                </c:pt>
                <c:pt idx="795">
                  <c:v>0.6648759490740741</c:v>
                </c:pt>
                <c:pt idx="796">
                  <c:v>0.66487940972222226</c:v>
                </c:pt>
                <c:pt idx="797">
                  <c:v>0.6648823611111111</c:v>
                </c:pt>
                <c:pt idx="798">
                  <c:v>0.66488605324074068</c:v>
                </c:pt>
                <c:pt idx="799">
                  <c:v>0.66488988425925932</c:v>
                </c:pt>
                <c:pt idx="800">
                  <c:v>0.66489358796296294</c:v>
                </c:pt>
                <c:pt idx="801">
                  <c:v>0.66489718749999993</c:v>
                </c:pt>
                <c:pt idx="802">
                  <c:v>0.66490092592592587</c:v>
                </c:pt>
                <c:pt idx="803">
                  <c:v>0.6649046296296296</c:v>
                </c:pt>
                <c:pt idx="804">
                  <c:v>0.66490824074074073</c:v>
                </c:pt>
                <c:pt idx="805">
                  <c:v>0.66491146990740735</c:v>
                </c:pt>
                <c:pt idx="806">
                  <c:v>0.66491509259259263</c:v>
                </c:pt>
                <c:pt idx="807">
                  <c:v>0.66491881944444442</c:v>
                </c:pt>
                <c:pt idx="808">
                  <c:v>0.66492256944444439</c:v>
                </c:pt>
                <c:pt idx="809">
                  <c:v>0.66492623842592591</c:v>
                </c:pt>
                <c:pt idx="810">
                  <c:v>0.66492976851851848</c:v>
                </c:pt>
                <c:pt idx="811">
                  <c:v>0.66493326388888885</c:v>
                </c:pt>
                <c:pt idx="812">
                  <c:v>0.66493678240740739</c:v>
                </c:pt>
                <c:pt idx="813">
                  <c:v>0.66494031249999996</c:v>
                </c:pt>
                <c:pt idx="814">
                  <c:v>0.6649431944444445</c:v>
                </c:pt>
                <c:pt idx="815">
                  <c:v>0.66494679398148149</c:v>
                </c:pt>
                <c:pt idx="816">
                  <c:v>0.66495027777777771</c:v>
                </c:pt>
                <c:pt idx="817">
                  <c:v>0.66495375000000001</c:v>
                </c:pt>
                <c:pt idx="818">
                  <c:v>0.66495730324074076</c:v>
                </c:pt>
                <c:pt idx="819">
                  <c:v>0.66496083333333333</c:v>
                </c:pt>
                <c:pt idx="820">
                  <c:v>0.66496378472222217</c:v>
                </c:pt>
                <c:pt idx="821">
                  <c:v>0.66496726851851851</c:v>
                </c:pt>
                <c:pt idx="822">
                  <c:v>0.66497072916666666</c:v>
                </c:pt>
                <c:pt idx="823">
                  <c:v>0.66497427083333338</c:v>
                </c:pt>
                <c:pt idx="824">
                  <c:v>0.66497799768518517</c:v>
                </c:pt>
                <c:pt idx="825">
                  <c:v>0.66498106481481478</c:v>
                </c:pt>
                <c:pt idx="826">
                  <c:v>0.6649849884259259</c:v>
                </c:pt>
                <c:pt idx="827">
                  <c:v>0.66498873842592598</c:v>
                </c:pt>
                <c:pt idx="828">
                  <c:v>0.66499260416666661</c:v>
                </c:pt>
                <c:pt idx="829">
                  <c:v>0.6649962615740741</c:v>
                </c:pt>
                <c:pt idx="830">
                  <c:v>0.66499997685185186</c:v>
                </c:pt>
                <c:pt idx="831">
                  <c:v>0.66500364583333338</c:v>
                </c:pt>
                <c:pt idx="832">
                  <c:v>0.66500679398148155</c:v>
                </c:pt>
                <c:pt idx="833">
                  <c:v>0.66501063657407411</c:v>
                </c:pt>
                <c:pt idx="834">
                  <c:v>0.66501432870370369</c:v>
                </c:pt>
                <c:pt idx="835">
                  <c:v>0.66501805555555549</c:v>
                </c:pt>
                <c:pt idx="836">
                  <c:v>0.6650218171296296</c:v>
                </c:pt>
                <c:pt idx="837">
                  <c:v>0.6650255439814815</c:v>
                </c:pt>
                <c:pt idx="838">
                  <c:v>0.66502910879629629</c:v>
                </c:pt>
                <c:pt idx="839">
                  <c:v>0.66503275462962963</c:v>
                </c:pt>
                <c:pt idx="840">
                  <c:v>0.66503561342592599</c:v>
                </c:pt>
                <c:pt idx="841">
                  <c:v>0.66503917824074077</c:v>
                </c:pt>
                <c:pt idx="842">
                  <c:v>0.66504265046296296</c:v>
                </c:pt>
                <c:pt idx="843">
                  <c:v>0.66504611111111112</c:v>
                </c:pt>
                <c:pt idx="844">
                  <c:v>0.66504982638888888</c:v>
                </c:pt>
                <c:pt idx="845">
                  <c:v>0.66505363425925923</c:v>
                </c:pt>
                <c:pt idx="846">
                  <c:v>0.66505740740740737</c:v>
                </c:pt>
                <c:pt idx="847">
                  <c:v>0.6650611111111111</c:v>
                </c:pt>
                <c:pt idx="848">
                  <c:v>0.66506484953703704</c:v>
                </c:pt>
                <c:pt idx="849">
                  <c:v>0.66506793981481482</c:v>
                </c:pt>
                <c:pt idx="850">
                  <c:v>0.66507187499999998</c:v>
                </c:pt>
                <c:pt idx="851">
                  <c:v>0.66507546296296294</c:v>
                </c:pt>
                <c:pt idx="852">
                  <c:v>0.66507928240740743</c:v>
                </c:pt>
                <c:pt idx="853">
                  <c:v>0.66508237268518522</c:v>
                </c:pt>
                <c:pt idx="854">
                  <c:v>0.66508622685185192</c:v>
                </c:pt>
                <c:pt idx="855">
                  <c:v>0.66508986111111112</c:v>
                </c:pt>
                <c:pt idx="856">
                  <c:v>0.66509361111111109</c:v>
                </c:pt>
                <c:pt idx="857">
                  <c:v>0.66509656249999993</c:v>
                </c:pt>
                <c:pt idx="858">
                  <c:v>0.66510006944444444</c:v>
                </c:pt>
                <c:pt idx="859">
                  <c:v>0.66510357638888895</c:v>
                </c:pt>
                <c:pt idx="860">
                  <c:v>0.66510706018518517</c:v>
                </c:pt>
                <c:pt idx="861">
                  <c:v>0.66511060185185189</c:v>
                </c:pt>
                <c:pt idx="862">
                  <c:v>0.66511435185185186</c:v>
                </c:pt>
                <c:pt idx="863">
                  <c:v>0.66511804398148155</c:v>
                </c:pt>
                <c:pt idx="864">
                  <c:v>0.66512167824074075</c:v>
                </c:pt>
                <c:pt idx="865">
                  <c:v>0.66512555555555553</c:v>
                </c:pt>
                <c:pt idx="866">
                  <c:v>0.66512865740740745</c:v>
                </c:pt>
                <c:pt idx="867">
                  <c:v>0.66513248842592587</c:v>
                </c:pt>
                <c:pt idx="868">
                  <c:v>0.66513614583333336</c:v>
                </c:pt>
                <c:pt idx="869">
                  <c:v>0.66513974537037035</c:v>
                </c:pt>
                <c:pt idx="870">
                  <c:v>0.66514299768518514</c:v>
                </c:pt>
                <c:pt idx="871">
                  <c:v>0.66514695601851848</c:v>
                </c:pt>
                <c:pt idx="872">
                  <c:v>0.66515081018518518</c:v>
                </c:pt>
                <c:pt idx="873">
                  <c:v>0.66515443287037035</c:v>
                </c:pt>
                <c:pt idx="874">
                  <c:v>0.66515732638888891</c:v>
                </c:pt>
                <c:pt idx="875">
                  <c:v>0.66516104166666667</c:v>
                </c:pt>
                <c:pt idx="876">
                  <c:v>0.66516450231481483</c:v>
                </c:pt>
                <c:pt idx="877">
                  <c:v>0.66516796296296299</c:v>
                </c:pt>
                <c:pt idx="878">
                  <c:v>0.66517164351851854</c:v>
                </c:pt>
                <c:pt idx="879">
                  <c:v>0.66517452546296296</c:v>
                </c:pt>
                <c:pt idx="880">
                  <c:v>0.66517825231481476</c:v>
                </c:pt>
                <c:pt idx="881">
                  <c:v>0.66518172453703706</c:v>
                </c:pt>
                <c:pt idx="882">
                  <c:v>0.66518524305555549</c:v>
                </c:pt>
                <c:pt idx="883">
                  <c:v>0.66518903935185192</c:v>
                </c:pt>
                <c:pt idx="884">
                  <c:v>0.66519196759259258</c:v>
                </c:pt>
                <c:pt idx="885">
                  <c:v>0.66519553240740736</c:v>
                </c:pt>
                <c:pt idx="886">
                  <c:v>0.66519906250000005</c:v>
                </c:pt>
                <c:pt idx="887">
                  <c:v>0.66520277777777781</c:v>
                </c:pt>
                <c:pt idx="888">
                  <c:v>0.66520662037037037</c:v>
                </c:pt>
                <c:pt idx="889">
                  <c:v>0.66520972222222219</c:v>
                </c:pt>
                <c:pt idx="890">
                  <c:v>0.66521354166666669</c:v>
                </c:pt>
                <c:pt idx="891">
                  <c:v>0.6652172453703703</c:v>
                </c:pt>
                <c:pt idx="892">
                  <c:v>0.66522094907407403</c:v>
                </c:pt>
                <c:pt idx="893">
                  <c:v>0.66522432870370374</c:v>
                </c:pt>
                <c:pt idx="894">
                  <c:v>0.66522800925925929</c:v>
                </c:pt>
                <c:pt idx="895">
                  <c:v>0.66523171296296291</c:v>
                </c:pt>
                <c:pt idx="896">
                  <c:v>0.665235625</c:v>
                </c:pt>
                <c:pt idx="897">
                  <c:v>0.6652386574074074</c:v>
                </c:pt>
                <c:pt idx="898">
                  <c:v>0.66524255787037034</c:v>
                </c:pt>
                <c:pt idx="899">
                  <c:v>0.66524620370370369</c:v>
                </c:pt>
                <c:pt idx="900">
                  <c:v>0.66524990740740741</c:v>
                </c:pt>
                <c:pt idx="901">
                  <c:v>0.66525309027777779</c:v>
                </c:pt>
                <c:pt idx="902">
                  <c:v>0.66525690972222218</c:v>
                </c:pt>
                <c:pt idx="903">
                  <c:v>0.66526040509259265</c:v>
                </c:pt>
                <c:pt idx="904">
                  <c:v>0.66526387731481484</c:v>
                </c:pt>
                <c:pt idx="905">
                  <c:v>0.66526743055555559</c:v>
                </c:pt>
                <c:pt idx="906">
                  <c:v>0.66527052083333327</c:v>
                </c:pt>
                <c:pt idx="907">
                  <c:v>0.66527402777777778</c:v>
                </c:pt>
                <c:pt idx="908">
                  <c:v>0.66527776620370371</c:v>
                </c:pt>
                <c:pt idx="909">
                  <c:v>0.66528150462962965</c:v>
                </c:pt>
                <c:pt idx="910">
                  <c:v>0.66528480324074069</c:v>
                </c:pt>
                <c:pt idx="911">
                  <c:v>0.66528870370370374</c:v>
                </c:pt>
                <c:pt idx="912">
                  <c:v>0.66529247685185189</c:v>
                </c:pt>
                <c:pt idx="913">
                  <c:v>0.66529641203703704</c:v>
                </c:pt>
                <c:pt idx="914">
                  <c:v>0.66529976851851858</c:v>
                </c:pt>
                <c:pt idx="915">
                  <c:v>0.66530348379629622</c:v>
                </c:pt>
                <c:pt idx="916">
                  <c:v>0.66530729166666669</c:v>
                </c:pt>
                <c:pt idx="917">
                  <c:v>0.66531135416666665</c:v>
                </c:pt>
                <c:pt idx="918">
                  <c:v>0.66531523148148153</c:v>
                </c:pt>
                <c:pt idx="919">
                  <c:v>0.66531905092592591</c:v>
                </c:pt>
                <c:pt idx="920">
                  <c:v>0.66532209490740735</c:v>
                </c:pt>
                <c:pt idx="921">
                  <c:v>0.66532561342592589</c:v>
                </c:pt>
                <c:pt idx="922">
                  <c:v>0.66532918981481481</c:v>
                </c:pt>
                <c:pt idx="923">
                  <c:v>0.66533269675925932</c:v>
                </c:pt>
                <c:pt idx="924">
                  <c:v>0.66533626157407411</c:v>
                </c:pt>
                <c:pt idx="925">
                  <c:v>0.6653402083333334</c:v>
                </c:pt>
                <c:pt idx="926">
                  <c:v>0.66534387731481481</c:v>
                </c:pt>
                <c:pt idx="927">
                  <c:v>0.6653476967592592</c:v>
                </c:pt>
                <c:pt idx="928">
                  <c:v>0.66535146990740734</c:v>
                </c:pt>
                <c:pt idx="929">
                  <c:v>0.66535521990740742</c:v>
                </c:pt>
                <c:pt idx="930">
                  <c:v>0.66535907407407413</c:v>
                </c:pt>
                <c:pt idx="931">
                  <c:v>0.66536298611111111</c:v>
                </c:pt>
                <c:pt idx="932">
                  <c:v>0.66536614583333331</c:v>
                </c:pt>
                <c:pt idx="933">
                  <c:v>0.66537006944444443</c:v>
                </c:pt>
                <c:pt idx="934">
                  <c:v>0.66537380787037037</c:v>
                </c:pt>
                <c:pt idx="935">
                  <c:v>0.66537746527777775</c:v>
                </c:pt>
                <c:pt idx="936">
                  <c:v>0.66538105324074071</c:v>
                </c:pt>
                <c:pt idx="937">
                  <c:v>0.66538454861111107</c:v>
                </c:pt>
                <c:pt idx="938">
                  <c:v>0.66538811342592596</c:v>
                </c:pt>
                <c:pt idx="939">
                  <c:v>0.66539163194444451</c:v>
                </c:pt>
                <c:pt idx="940">
                  <c:v>0.66539467592592594</c:v>
                </c:pt>
                <c:pt idx="941">
                  <c:v>0.66539835648148149</c:v>
                </c:pt>
                <c:pt idx="942">
                  <c:v>0.66540187500000003</c:v>
                </c:pt>
                <c:pt idx="943">
                  <c:v>0.66540539351851857</c:v>
                </c:pt>
                <c:pt idx="944">
                  <c:v>0.66540888888888883</c:v>
                </c:pt>
                <c:pt idx="945">
                  <c:v>0.66541185185185181</c:v>
                </c:pt>
                <c:pt idx="946">
                  <c:v>0.6654154166666667</c:v>
                </c:pt>
                <c:pt idx="947">
                  <c:v>0.66541893518518525</c:v>
                </c:pt>
                <c:pt idx="948">
                  <c:v>0.66542246527777771</c:v>
                </c:pt>
                <c:pt idx="949">
                  <c:v>0.66542601851851846</c:v>
                </c:pt>
                <c:pt idx="950">
                  <c:v>0.66542968749999998</c:v>
                </c:pt>
                <c:pt idx="951">
                  <c:v>0.66543354166666668</c:v>
                </c:pt>
                <c:pt idx="952">
                  <c:v>0.66543716435185185</c:v>
                </c:pt>
                <c:pt idx="953">
                  <c:v>0.66544092592592585</c:v>
                </c:pt>
                <c:pt idx="954">
                  <c:v>0.66544403935185181</c:v>
                </c:pt>
                <c:pt idx="955">
                  <c:v>0.66544790509259266</c:v>
                </c:pt>
                <c:pt idx="956">
                  <c:v>0.66545336805555555</c:v>
                </c:pt>
                <c:pt idx="957">
                  <c:v>0.66545712962962966</c:v>
                </c:pt>
                <c:pt idx="958">
                  <c:v>0.66546077546296301</c:v>
                </c:pt>
                <c:pt idx="959">
                  <c:v>0.66546434027777779</c:v>
                </c:pt>
                <c:pt idx="960">
                  <c:v>0.66546815972222217</c:v>
                </c:pt>
                <c:pt idx="961">
                  <c:v>0.66547184027777784</c:v>
                </c:pt>
                <c:pt idx="962">
                  <c:v>0.66547559027777781</c:v>
                </c:pt>
                <c:pt idx="963">
                  <c:v>0.66547895833333337</c:v>
                </c:pt>
                <c:pt idx="964">
                  <c:v>0.6654827893518519</c:v>
                </c:pt>
                <c:pt idx="965">
                  <c:v>0.66548626157407409</c:v>
                </c:pt>
                <c:pt idx="966">
                  <c:v>0.66548975694444445</c:v>
                </c:pt>
                <c:pt idx="967">
                  <c:v>0.66549320601851847</c:v>
                </c:pt>
                <c:pt idx="968">
                  <c:v>0.66549679398148143</c:v>
                </c:pt>
                <c:pt idx="969">
                  <c:v>0.6655002546296297</c:v>
                </c:pt>
                <c:pt idx="970">
                  <c:v>0.6655041435185185</c:v>
                </c:pt>
                <c:pt idx="971">
                  <c:v>0.66550804398148145</c:v>
                </c:pt>
                <c:pt idx="972">
                  <c:v>0.66551173611111114</c:v>
                </c:pt>
                <c:pt idx="973">
                  <c:v>0.66551565972222215</c:v>
                </c:pt>
                <c:pt idx="974">
                  <c:v>0.66551986111111117</c:v>
                </c:pt>
                <c:pt idx="975">
                  <c:v>0.66552373842592594</c:v>
                </c:pt>
                <c:pt idx="976">
                  <c:v>0.6655273611111111</c:v>
                </c:pt>
                <c:pt idx="977">
                  <c:v>0.66553052083333331</c:v>
                </c:pt>
                <c:pt idx="978">
                  <c:v>0.665534212962963</c:v>
                </c:pt>
                <c:pt idx="979">
                  <c:v>0.66553814814814816</c:v>
                </c:pt>
                <c:pt idx="980">
                  <c:v>0.66554182870370371</c:v>
                </c:pt>
                <c:pt idx="981">
                  <c:v>0.665545613425926</c:v>
                </c:pt>
                <c:pt idx="982">
                  <c:v>0.6655491550925926</c:v>
                </c:pt>
                <c:pt idx="983">
                  <c:v>0.66555267361111115</c:v>
                </c:pt>
                <c:pt idx="984">
                  <c:v>0.66555619212962969</c:v>
                </c:pt>
                <c:pt idx="985">
                  <c:v>0.66555971064814812</c:v>
                </c:pt>
                <c:pt idx="986">
                  <c:v>0.6655628009259259</c:v>
                </c:pt>
                <c:pt idx="987">
                  <c:v>0.66556689814814818</c:v>
                </c:pt>
                <c:pt idx="988">
                  <c:v>0.66557059027777776</c:v>
                </c:pt>
                <c:pt idx="989">
                  <c:v>0.66557421296296293</c:v>
                </c:pt>
                <c:pt idx="990">
                  <c:v>0.66557793981481483</c:v>
                </c:pt>
                <c:pt idx="991">
                  <c:v>0.66558166666666663</c:v>
                </c:pt>
                <c:pt idx="992">
                  <c:v>0.66558542824074074</c:v>
                </c:pt>
                <c:pt idx="993">
                  <c:v>0.66558855324074073</c:v>
                </c:pt>
                <c:pt idx="994">
                  <c:v>0.66559230324074081</c:v>
                </c:pt>
                <c:pt idx="995">
                  <c:v>0.6655961226851852</c:v>
                </c:pt>
                <c:pt idx="996">
                  <c:v>0.66559974537037037</c:v>
                </c:pt>
                <c:pt idx="997">
                  <c:v>0.66560289351851853</c:v>
                </c:pt>
                <c:pt idx="998">
                  <c:v>0.66560656249999994</c:v>
                </c:pt>
                <c:pt idx="999">
                  <c:v>0.66561005787037042</c:v>
                </c:pt>
                <c:pt idx="1000">
                  <c:v>0.66561358796296299</c:v>
                </c:pt>
                <c:pt idx="1001">
                  <c:v>0.66561707175925922</c:v>
                </c:pt>
                <c:pt idx="1002">
                  <c:v>0.66562053240740737</c:v>
                </c:pt>
                <c:pt idx="1003">
                  <c:v>0.66562414351851851</c:v>
                </c:pt>
                <c:pt idx="1004">
                  <c:v>0.66562771990740743</c:v>
                </c:pt>
                <c:pt idx="1005">
                  <c:v>0.6656314699074074</c:v>
                </c:pt>
                <c:pt idx="1006">
                  <c:v>0.66563496527777777</c:v>
                </c:pt>
                <c:pt idx="1007">
                  <c:v>0.66563846064814813</c:v>
                </c:pt>
                <c:pt idx="1008">
                  <c:v>0.66564209490740744</c:v>
                </c:pt>
                <c:pt idx="1009">
                  <c:v>0.66564557870370378</c:v>
                </c:pt>
                <c:pt idx="1010">
                  <c:v>0.66564902777777779</c:v>
                </c:pt>
                <c:pt idx="1011">
                  <c:v>0.66565208333333337</c:v>
                </c:pt>
                <c:pt idx="1012">
                  <c:v>0.66565578703703709</c:v>
                </c:pt>
                <c:pt idx="1013">
                  <c:v>0.66565952546296303</c:v>
                </c:pt>
                <c:pt idx="1014">
                  <c:v>0.66566334490740742</c:v>
                </c:pt>
                <c:pt idx="1015">
                  <c:v>0.66566701388888883</c:v>
                </c:pt>
                <c:pt idx="1016">
                  <c:v>0.66567082175925929</c:v>
                </c:pt>
                <c:pt idx="1017">
                  <c:v>0.66567467592592588</c:v>
                </c:pt>
                <c:pt idx="1018">
                  <c:v>0.6656784375</c:v>
                </c:pt>
                <c:pt idx="1019">
                  <c:v>0.66568248842592592</c:v>
                </c:pt>
                <c:pt idx="1020">
                  <c:v>0.66568638888888887</c:v>
                </c:pt>
                <c:pt idx="1021">
                  <c:v>0.66569004629629636</c:v>
                </c:pt>
                <c:pt idx="1022">
                  <c:v>0.66569392361111113</c:v>
                </c:pt>
                <c:pt idx="1023">
                  <c:v>0.66569759259259265</c:v>
                </c:pt>
                <c:pt idx="1024">
                  <c:v>0.66570134259259262</c:v>
                </c:pt>
                <c:pt idx="1025">
                  <c:v>0.66570446759259261</c:v>
                </c:pt>
                <c:pt idx="1026">
                  <c:v>0.66570818287037037</c:v>
                </c:pt>
                <c:pt idx="1027">
                  <c:v>0.6657117939814815</c:v>
                </c:pt>
                <c:pt idx="1028">
                  <c:v>0.66571527777777784</c:v>
                </c:pt>
                <c:pt idx="1029">
                  <c:v>0.66571876157407406</c:v>
                </c:pt>
                <c:pt idx="1030">
                  <c:v>0.66572164351851859</c:v>
                </c:pt>
                <c:pt idx="1031">
                  <c:v>0.66572517361111105</c:v>
                </c:pt>
                <c:pt idx="1032">
                  <c:v>0.66572905092592594</c:v>
                </c:pt>
                <c:pt idx="1033">
                  <c:v>0.66573277777777784</c:v>
                </c:pt>
                <c:pt idx="1034">
                  <c:v>0.6657363657407408</c:v>
                </c:pt>
                <c:pt idx="1035">
                  <c:v>0.66574026620370363</c:v>
                </c:pt>
                <c:pt idx="1036">
                  <c:v>0.6657440740740741</c:v>
                </c:pt>
                <c:pt idx="1037">
                  <c:v>0.66574773148148148</c:v>
                </c:pt>
                <c:pt idx="1038">
                  <c:v>0.66575084490740744</c:v>
                </c:pt>
                <c:pt idx="1039">
                  <c:v>0.66575472222222221</c:v>
                </c:pt>
                <c:pt idx="1040">
                  <c:v>0.66575853009259256</c:v>
                </c:pt>
                <c:pt idx="1041">
                  <c:v>0.66576219907407408</c:v>
                </c:pt>
                <c:pt idx="1042">
                  <c:v>0.66576527777777772</c:v>
                </c:pt>
                <c:pt idx="1043">
                  <c:v>0.66576913194444443</c:v>
                </c:pt>
                <c:pt idx="1044">
                  <c:v>0.66577275462962959</c:v>
                </c:pt>
                <c:pt idx="1045">
                  <c:v>0.66577628472222228</c:v>
                </c:pt>
                <c:pt idx="1046">
                  <c:v>0.66577923611111112</c:v>
                </c:pt>
                <c:pt idx="1047">
                  <c:v>0.66578274305555551</c:v>
                </c:pt>
                <c:pt idx="1048">
                  <c:v>0.66578623842592599</c:v>
                </c:pt>
                <c:pt idx="1049">
                  <c:v>0.66578993055555558</c:v>
                </c:pt>
                <c:pt idx="1050">
                  <c:v>0.66579394675925929</c:v>
                </c:pt>
                <c:pt idx="1051">
                  <c:v>0.66579702546296293</c:v>
                </c:pt>
                <c:pt idx="1052">
                  <c:v>0.66580070601851848</c:v>
                </c:pt>
                <c:pt idx="1053">
                  <c:v>0.66580473379629634</c:v>
                </c:pt>
                <c:pt idx="1054">
                  <c:v>0.66580851851851852</c:v>
                </c:pt>
                <c:pt idx="1055">
                  <c:v>0.66581156249999995</c:v>
                </c:pt>
                <c:pt idx="1056">
                  <c:v>0.6658153356481481</c:v>
                </c:pt>
                <c:pt idx="1057">
                  <c:v>0.66581912037037039</c:v>
                </c:pt>
                <c:pt idx="1058">
                  <c:v>0.66582298611111113</c:v>
                </c:pt>
                <c:pt idx="1059">
                  <c:v>0.66582601851851853</c:v>
                </c:pt>
                <c:pt idx="1060">
                  <c:v>0.66582988425925926</c:v>
                </c:pt>
                <c:pt idx="1061">
                  <c:v>0.66583343750000001</c:v>
                </c:pt>
                <c:pt idx="1062">
                  <c:v>0.66583693287037038</c:v>
                </c:pt>
                <c:pt idx="1063">
                  <c:v>0.66584061342592593</c:v>
                </c:pt>
                <c:pt idx="1064">
                  <c:v>0.66584414351851851</c:v>
                </c:pt>
                <c:pt idx="1065">
                  <c:v>0.66584771990740743</c:v>
                </c:pt>
                <c:pt idx="1066">
                  <c:v>0.6658513425925926</c:v>
                </c:pt>
                <c:pt idx="1067">
                  <c:v>0.66585488425925921</c:v>
                </c:pt>
                <c:pt idx="1068">
                  <c:v>0.66585850694444437</c:v>
                </c:pt>
                <c:pt idx="1069">
                  <c:v>0.66586206018518512</c:v>
                </c:pt>
                <c:pt idx="1070">
                  <c:v>0.66586556712962963</c:v>
                </c:pt>
                <c:pt idx="1071">
                  <c:v>0.66586910879629635</c:v>
                </c:pt>
                <c:pt idx="1072">
                  <c:v>0.66587203703703701</c:v>
                </c:pt>
                <c:pt idx="1073">
                  <c:v>0.66587555555555555</c:v>
                </c:pt>
                <c:pt idx="1074">
                  <c:v>0.66587921296296293</c:v>
                </c:pt>
                <c:pt idx="1075">
                  <c:v>0.66588306712962964</c:v>
                </c:pt>
                <c:pt idx="1076">
                  <c:v>0.66588679398148154</c:v>
                </c:pt>
                <c:pt idx="1077">
                  <c:v>0.66589070601851852</c:v>
                </c:pt>
                <c:pt idx="1078">
                  <c:v>0.66589437500000004</c:v>
                </c:pt>
                <c:pt idx="1079">
                  <c:v>0.66589818287037039</c:v>
                </c:pt>
                <c:pt idx="1080">
                  <c:v>0.66590126157407414</c:v>
                </c:pt>
                <c:pt idx="1081">
                  <c:v>0.66590497685185179</c:v>
                </c:pt>
                <c:pt idx="1082">
                  <c:v>0.66590880787037043</c:v>
                </c:pt>
                <c:pt idx="1083">
                  <c:v>0.66591248842592587</c:v>
                </c:pt>
                <c:pt idx="1084">
                  <c:v>0.66591576388888896</c:v>
                </c:pt>
                <c:pt idx="1085">
                  <c:v>0.66591957175925931</c:v>
                </c:pt>
                <c:pt idx="1086">
                  <c:v>0.66592324074074072</c:v>
                </c:pt>
                <c:pt idx="1087">
                  <c:v>0.6659270254629629</c:v>
                </c:pt>
                <c:pt idx="1088">
                  <c:v>0.66593035879629625</c:v>
                </c:pt>
                <c:pt idx="1089">
                  <c:v>0.66593400462962959</c:v>
                </c:pt>
                <c:pt idx="1090">
                  <c:v>0.66593758101851852</c:v>
                </c:pt>
                <c:pt idx="1091">
                  <c:v>0.66594109953703706</c:v>
                </c:pt>
                <c:pt idx="1092">
                  <c:v>0.66594459490740743</c:v>
                </c:pt>
                <c:pt idx="1093">
                  <c:v>0.66594752314814809</c:v>
                </c:pt>
                <c:pt idx="1094">
                  <c:v>0.66595104166666663</c:v>
                </c:pt>
                <c:pt idx="1095">
                  <c:v>0.66595501157407411</c:v>
                </c:pt>
                <c:pt idx="1096">
                  <c:v>0.66595862268518513</c:v>
                </c:pt>
                <c:pt idx="1097">
                  <c:v>0.66596174768518523</c:v>
                </c:pt>
                <c:pt idx="1098">
                  <c:v>0.665965462962963</c:v>
                </c:pt>
                <c:pt idx="1099">
                  <c:v>0.66596928240740738</c:v>
                </c:pt>
                <c:pt idx="1100">
                  <c:v>0.66597315972222215</c:v>
                </c:pt>
                <c:pt idx="1101">
                  <c:v>0.66597630787037032</c:v>
                </c:pt>
                <c:pt idx="1102">
                  <c:v>0.6659800578703704</c:v>
                </c:pt>
                <c:pt idx="1103">
                  <c:v>0.66598388888888882</c:v>
                </c:pt>
                <c:pt idx="1104">
                  <c:v>0.66598781249999994</c:v>
                </c:pt>
                <c:pt idx="1105">
                  <c:v>0.6659909259259259</c:v>
                </c:pt>
                <c:pt idx="1106">
                  <c:v>0.66599466435185184</c:v>
                </c:pt>
                <c:pt idx="1107">
                  <c:v>0.66599853009259258</c:v>
                </c:pt>
                <c:pt idx="1108">
                  <c:v>0.66600216435185189</c:v>
                </c:pt>
                <c:pt idx="1109">
                  <c:v>0.66600511574074073</c:v>
                </c:pt>
                <c:pt idx="1110">
                  <c:v>0.66600863425925927</c:v>
                </c:pt>
                <c:pt idx="1111">
                  <c:v>0.6660122106481482</c:v>
                </c:pt>
                <c:pt idx="1112">
                  <c:v>0.66601593749999999</c:v>
                </c:pt>
                <c:pt idx="1113">
                  <c:v>0.66602003472222215</c:v>
                </c:pt>
                <c:pt idx="1114">
                  <c:v>0.66602375000000003</c:v>
                </c:pt>
                <c:pt idx="1115">
                  <c:v>0.66602746527777779</c:v>
                </c:pt>
                <c:pt idx="1116">
                  <c:v>0.66603128472222217</c:v>
                </c:pt>
                <c:pt idx="1117">
                  <c:v>0.66603444444444448</c:v>
                </c:pt>
                <c:pt idx="1118">
                  <c:v>0.66603826388888887</c:v>
                </c:pt>
                <c:pt idx="1119">
                  <c:v>0.66604195601851857</c:v>
                </c:pt>
                <c:pt idx="1120">
                  <c:v>0.6660456944444445</c:v>
                </c:pt>
                <c:pt idx="1121">
                  <c:v>0.66604900462962957</c:v>
                </c:pt>
                <c:pt idx="1122">
                  <c:v>0.66605273148148147</c:v>
                </c:pt>
                <c:pt idx="1123">
                  <c:v>0.6660564351851852</c:v>
                </c:pt>
                <c:pt idx="1124">
                  <c:v>0.66606009259259258</c:v>
                </c:pt>
                <c:pt idx="1125">
                  <c:v>0.6660631018518518</c:v>
                </c:pt>
                <c:pt idx="1126">
                  <c:v>0.66606671296296294</c:v>
                </c:pt>
                <c:pt idx="1127">
                  <c:v>0.66607024305555551</c:v>
                </c:pt>
                <c:pt idx="1128">
                  <c:v>0.66607378472222223</c:v>
                </c:pt>
                <c:pt idx="1129">
                  <c:v>0.66607761574074076</c:v>
                </c:pt>
                <c:pt idx="1130">
                  <c:v>0.66608065972222219</c:v>
                </c:pt>
                <c:pt idx="1131">
                  <c:v>0.66608423611111112</c:v>
                </c:pt>
                <c:pt idx="1132">
                  <c:v>0.66608774305555551</c:v>
                </c:pt>
                <c:pt idx="1133">
                  <c:v>0.6660912731481482</c:v>
                </c:pt>
                <c:pt idx="1134">
                  <c:v>0.66609486111111116</c:v>
                </c:pt>
                <c:pt idx="1135">
                  <c:v>0.6660978125</c:v>
                </c:pt>
                <c:pt idx="1136">
                  <c:v>0.66610143518518516</c:v>
                </c:pt>
                <c:pt idx="1137">
                  <c:v>0.66610525462962966</c:v>
                </c:pt>
                <c:pt idx="1138">
                  <c:v>0.66610887731481483</c:v>
                </c:pt>
                <c:pt idx="1139">
                  <c:v>0.6661130092592592</c:v>
                </c:pt>
                <c:pt idx="1140">
                  <c:v>0.66611699074074071</c:v>
                </c:pt>
                <c:pt idx="1141">
                  <c:v>0.66612087962962963</c:v>
                </c:pt>
                <c:pt idx="1142">
                  <c:v>0.66612403935185183</c:v>
                </c:pt>
                <c:pt idx="1143">
                  <c:v>0.66612788194444439</c:v>
                </c:pt>
                <c:pt idx="1144">
                  <c:v>0.66613179398148148</c:v>
                </c:pt>
                <c:pt idx="1145">
                  <c:v>0.66613561342592587</c:v>
                </c:pt>
                <c:pt idx="1146">
                  <c:v>0.66613949074074075</c:v>
                </c:pt>
                <c:pt idx="1147">
                  <c:v>0.66614340277777784</c:v>
                </c:pt>
                <c:pt idx="1148">
                  <c:v>0.66614726851851847</c:v>
                </c:pt>
                <c:pt idx="1149">
                  <c:v>0.66615099537037037</c:v>
                </c:pt>
                <c:pt idx="1150">
                  <c:v>0.66615462962962957</c:v>
                </c:pt>
                <c:pt idx="1151">
                  <c:v>0.66615849537037042</c:v>
                </c:pt>
                <c:pt idx="1152">
                  <c:v>0.66616141203703705</c:v>
                </c:pt>
                <c:pt idx="1153">
                  <c:v>0.66616500000000001</c:v>
                </c:pt>
                <c:pt idx="1154">
                  <c:v>0.66616848379629634</c:v>
                </c:pt>
                <c:pt idx="1155">
                  <c:v>0.66617196759259256</c:v>
                </c:pt>
                <c:pt idx="1156">
                  <c:v>0.66617562500000005</c:v>
                </c:pt>
                <c:pt idx="1157">
                  <c:v>0.66617874999999993</c:v>
                </c:pt>
                <c:pt idx="1158">
                  <c:v>0.6661825578703704</c:v>
                </c:pt>
                <c:pt idx="1159">
                  <c:v>0.66618633101851854</c:v>
                </c:pt>
                <c:pt idx="1160">
                  <c:v>0.66619008101851851</c:v>
                </c:pt>
                <c:pt idx="1161">
                  <c:v>0.66619515046296296</c:v>
                </c:pt>
                <c:pt idx="1162">
                  <c:v>0.66619910879629629</c:v>
                </c:pt>
                <c:pt idx="1163">
                  <c:v>0.66620228009259252</c:v>
                </c:pt>
                <c:pt idx="1164">
                  <c:v>0.6662061226851852</c:v>
                </c:pt>
                <c:pt idx="1165">
                  <c:v>0.66620995370370373</c:v>
                </c:pt>
                <c:pt idx="1166">
                  <c:v>0.66621368055555552</c:v>
                </c:pt>
                <c:pt idx="1167">
                  <c:v>0.66621697916666667</c:v>
                </c:pt>
                <c:pt idx="1168">
                  <c:v>0.66622089120370365</c:v>
                </c:pt>
                <c:pt idx="1169">
                  <c:v>0.66622457175925931</c:v>
                </c:pt>
                <c:pt idx="1170">
                  <c:v>0.6662281712962963</c:v>
                </c:pt>
                <c:pt idx="1171">
                  <c:v>0.66623181712962964</c:v>
                </c:pt>
                <c:pt idx="1172">
                  <c:v>0.66623532407407404</c:v>
                </c:pt>
                <c:pt idx="1173">
                  <c:v>0.66623894675925921</c:v>
                </c:pt>
                <c:pt idx="1174">
                  <c:v>0.66624266203703708</c:v>
                </c:pt>
                <c:pt idx="1175">
                  <c:v>0.66624657407407406</c:v>
                </c:pt>
                <c:pt idx="1176">
                  <c:v>0.66625030092592585</c:v>
                </c:pt>
                <c:pt idx="1177">
                  <c:v>0.66625405092592593</c:v>
                </c:pt>
                <c:pt idx="1178">
                  <c:v>0.6662572916666667</c:v>
                </c:pt>
                <c:pt idx="1179">
                  <c:v>0.66626100694444446</c:v>
                </c:pt>
                <c:pt idx="1180">
                  <c:v>0.66626469907407404</c:v>
                </c:pt>
                <c:pt idx="1181">
                  <c:v>0.66626855324074075</c:v>
                </c:pt>
                <c:pt idx="1182">
                  <c:v>0.66627165509259256</c:v>
                </c:pt>
                <c:pt idx="1183">
                  <c:v>0.66627540509259264</c:v>
                </c:pt>
                <c:pt idx="1184">
                  <c:v>0.66627909722222223</c:v>
                </c:pt>
                <c:pt idx="1185">
                  <c:v>0.66628273148148154</c:v>
                </c:pt>
                <c:pt idx="1186">
                  <c:v>0.66628577546296297</c:v>
                </c:pt>
                <c:pt idx="1187">
                  <c:v>0.66628925925925919</c:v>
                </c:pt>
                <c:pt idx="1188">
                  <c:v>0.6662928935185185</c:v>
                </c:pt>
                <c:pt idx="1189">
                  <c:v>0.66629637731481484</c:v>
                </c:pt>
                <c:pt idx="1190">
                  <c:v>0.66629989583333338</c:v>
                </c:pt>
                <c:pt idx="1191">
                  <c:v>0.6663035069444444</c:v>
                </c:pt>
                <c:pt idx="1192">
                  <c:v>0.66630702546296294</c:v>
                </c:pt>
                <c:pt idx="1193">
                  <c:v>0.66631050925925928</c:v>
                </c:pt>
                <c:pt idx="1194">
                  <c:v>0.66631402777777782</c:v>
                </c:pt>
                <c:pt idx="1195">
                  <c:v>0.66631756944444442</c:v>
                </c:pt>
                <c:pt idx="1196">
                  <c:v>0.66632060185185182</c:v>
                </c:pt>
                <c:pt idx="1197">
                  <c:v>0.66632409722222219</c:v>
                </c:pt>
                <c:pt idx="1198">
                  <c:v>0.66632768518518526</c:v>
                </c:pt>
                <c:pt idx="1199">
                  <c:v>0.66633160879629627</c:v>
                </c:pt>
                <c:pt idx="1200">
                  <c:v>0.66633545138888894</c:v>
                </c:pt>
                <c:pt idx="1201">
                  <c:v>0.66633924768518515</c:v>
                </c:pt>
                <c:pt idx="1202">
                  <c:v>0.66634315972222224</c:v>
                </c:pt>
                <c:pt idx="1203">
                  <c:v>0.6663468402777778</c:v>
                </c:pt>
                <c:pt idx="1204">
                  <c:v>0.66635062499999997</c:v>
                </c:pt>
                <c:pt idx="1205">
                  <c:v>0.66635429398148149</c:v>
                </c:pt>
                <c:pt idx="1206">
                  <c:v>0.66635798611111108</c:v>
                </c:pt>
                <c:pt idx="1207">
                  <c:v>0.66636129629629626</c:v>
                </c:pt>
                <c:pt idx="1208">
                  <c:v>0.66636499999999999</c:v>
                </c:pt>
                <c:pt idx="1209">
                  <c:v>0.66636883101851851</c:v>
                </c:pt>
                <c:pt idx="1210">
                  <c:v>0.66637273148148146</c:v>
                </c:pt>
                <c:pt idx="1211">
                  <c:v>0.66637591435185184</c:v>
                </c:pt>
                <c:pt idx="1212">
                  <c:v>0.66637969907407413</c:v>
                </c:pt>
                <c:pt idx="1213">
                  <c:v>0.66638336805555554</c:v>
                </c:pt>
                <c:pt idx="1214">
                  <c:v>0.66638693287037032</c:v>
                </c:pt>
                <c:pt idx="1215">
                  <c:v>0.66638993055555551</c:v>
                </c:pt>
                <c:pt idx="1216">
                  <c:v>0.66639344907407405</c:v>
                </c:pt>
                <c:pt idx="1217">
                  <c:v>0.66639696759259259</c:v>
                </c:pt>
                <c:pt idx="1218">
                  <c:v>0.66640047453703699</c:v>
                </c:pt>
                <c:pt idx="1219">
                  <c:v>0.66640405092592592</c:v>
                </c:pt>
                <c:pt idx="1220">
                  <c:v>0.66640789351851859</c:v>
                </c:pt>
                <c:pt idx="1221">
                  <c:v>0.66641160879629624</c:v>
                </c:pt>
                <c:pt idx="1222">
                  <c:v>0.6664152893518519</c:v>
                </c:pt>
                <c:pt idx="1223">
                  <c:v>0.66641915509259253</c:v>
                </c:pt>
                <c:pt idx="1224">
                  <c:v>0.66642303240740741</c:v>
                </c:pt>
                <c:pt idx="1225">
                  <c:v>0.66642666666666661</c:v>
                </c:pt>
                <c:pt idx="1226">
                  <c:v>0.6664306712962963</c:v>
                </c:pt>
                <c:pt idx="1227">
                  <c:v>0.66643379629629629</c:v>
                </c:pt>
                <c:pt idx="1228">
                  <c:v>0.66643759259259261</c:v>
                </c:pt>
                <c:pt idx="1229">
                  <c:v>0.66644129629629634</c:v>
                </c:pt>
                <c:pt idx="1230">
                  <c:v>0.66644510416666669</c:v>
                </c:pt>
                <c:pt idx="1231">
                  <c:v>0.66644836805555563</c:v>
                </c:pt>
                <c:pt idx="1232">
                  <c:v>0.66645184027777782</c:v>
                </c:pt>
                <c:pt idx="1233">
                  <c:v>0.66645545138888884</c:v>
                </c:pt>
                <c:pt idx="1234">
                  <c:v>0.66645905092592594</c:v>
                </c:pt>
                <c:pt idx="1235">
                  <c:v>0.66646256944444449</c:v>
                </c:pt>
                <c:pt idx="1236">
                  <c:v>0.6664657986111111</c:v>
                </c:pt>
                <c:pt idx="1237">
                  <c:v>0.66646956018518522</c:v>
                </c:pt>
                <c:pt idx="1238">
                  <c:v>0.66647329861111115</c:v>
                </c:pt>
                <c:pt idx="1239">
                  <c:v>0.66647743055555553</c:v>
                </c:pt>
                <c:pt idx="1240">
                  <c:v>0.6664810879629629</c:v>
                </c:pt>
                <c:pt idx="1241">
                  <c:v>0.66648480324074078</c:v>
                </c:pt>
                <c:pt idx="1242">
                  <c:v>0.66648874999999996</c:v>
                </c:pt>
                <c:pt idx="1243">
                  <c:v>0.66649261574074081</c:v>
                </c:pt>
                <c:pt idx="1244">
                  <c:v>0.66649646990740741</c:v>
                </c:pt>
                <c:pt idx="1245">
                  <c:v>0.666500324074074</c:v>
                </c:pt>
                <c:pt idx="1246">
                  <c:v>0.6665040162037037</c:v>
                </c:pt>
                <c:pt idx="1247">
                  <c:v>0.66650771990740743</c:v>
                </c:pt>
                <c:pt idx="1248">
                  <c:v>0.66651127314814818</c:v>
                </c:pt>
                <c:pt idx="1249">
                  <c:v>0.66651417824074077</c:v>
                </c:pt>
                <c:pt idx="1250">
                  <c:v>0.66651776620370373</c:v>
                </c:pt>
                <c:pt idx="1251">
                  <c:v>0.6665212615740741</c:v>
                </c:pt>
                <c:pt idx="1252">
                  <c:v>0.66652478009259253</c:v>
                </c:pt>
                <c:pt idx="1253">
                  <c:v>0.666528275462963</c:v>
                </c:pt>
                <c:pt idx="1254">
                  <c:v>0.66653184027777779</c:v>
                </c:pt>
                <c:pt idx="1255">
                  <c:v>0.66653483796296298</c:v>
                </c:pt>
                <c:pt idx="1256">
                  <c:v>0.66653853009259256</c:v>
                </c:pt>
                <c:pt idx="1257">
                  <c:v>0.6665420486111111</c:v>
                </c:pt>
                <c:pt idx="1258">
                  <c:v>0.66654554398148147</c:v>
                </c:pt>
                <c:pt idx="1259">
                  <c:v>0.6665490277777778</c:v>
                </c:pt>
                <c:pt idx="1260">
                  <c:v>0.66655200231481482</c:v>
                </c:pt>
                <c:pt idx="1261">
                  <c:v>0.66655571759259258</c:v>
                </c:pt>
                <c:pt idx="1262">
                  <c:v>0.66655940972222216</c:v>
                </c:pt>
                <c:pt idx="1263">
                  <c:v>0.66656348379629626</c:v>
                </c:pt>
                <c:pt idx="1264">
                  <c:v>0.66656660879629637</c:v>
                </c:pt>
                <c:pt idx="1265">
                  <c:v>0.66657055555555556</c:v>
                </c:pt>
                <c:pt idx="1266">
                  <c:v>0.66657436342592591</c:v>
                </c:pt>
                <c:pt idx="1267">
                  <c:v>0.66657828703703703</c:v>
                </c:pt>
                <c:pt idx="1268">
                  <c:v>0.66658145833333327</c:v>
                </c:pt>
                <c:pt idx="1269">
                  <c:v>0.66658530092592594</c:v>
                </c:pt>
                <c:pt idx="1270">
                  <c:v>0.66658900462962956</c:v>
                </c:pt>
                <c:pt idx="1271">
                  <c:v>0.66659287037037041</c:v>
                </c:pt>
                <c:pt idx="1272">
                  <c:v>0.66659666666666662</c:v>
                </c:pt>
                <c:pt idx="1273">
                  <c:v>0.66660028935185178</c:v>
                </c:pt>
                <c:pt idx="1274">
                  <c:v>0.66660434027777782</c:v>
                </c:pt>
                <c:pt idx="1275">
                  <c:v>0.66660804398148155</c:v>
                </c:pt>
                <c:pt idx="1276">
                  <c:v>0.6666117592592592</c:v>
                </c:pt>
                <c:pt idx="1277">
                  <c:v>0.6666153587962963</c:v>
                </c:pt>
                <c:pt idx="1278">
                  <c:v>0.66661825231481486</c:v>
                </c:pt>
                <c:pt idx="1279">
                  <c:v>0.66662187500000003</c:v>
                </c:pt>
                <c:pt idx="1280">
                  <c:v>0.66662535879629636</c:v>
                </c:pt>
                <c:pt idx="1281">
                  <c:v>0.66662886574074076</c:v>
                </c:pt>
                <c:pt idx="1282">
                  <c:v>0.66663267361111112</c:v>
                </c:pt>
                <c:pt idx="1283">
                  <c:v>0.66663637731481484</c:v>
                </c:pt>
                <c:pt idx="1284">
                  <c:v>0.66664015046296299</c:v>
                </c:pt>
                <c:pt idx="1285">
                  <c:v>0.66664391203703699</c:v>
                </c:pt>
                <c:pt idx="1286">
                  <c:v>0.66664766203703707</c:v>
                </c:pt>
                <c:pt idx="1287">
                  <c:v>0.66665087962962966</c:v>
                </c:pt>
                <c:pt idx="1288">
                  <c:v>0.66665459490740742</c:v>
                </c:pt>
                <c:pt idx="1289">
                  <c:v>0.66665822916666662</c:v>
                </c:pt>
                <c:pt idx="1290">
                  <c:v>0.66666215277777774</c:v>
                </c:pt>
                <c:pt idx="1291">
                  <c:v>0.6666652662037037</c:v>
                </c:pt>
                <c:pt idx="1292">
                  <c:v>0.66666923611111117</c:v>
                </c:pt>
                <c:pt idx="1293">
                  <c:v>0.66667344907407411</c:v>
                </c:pt>
                <c:pt idx="1294">
                  <c:v>0.66667641203703709</c:v>
                </c:pt>
                <c:pt idx="1295">
                  <c:v>0.66668005787037032</c:v>
                </c:pt>
                <c:pt idx="1296">
                  <c:v>0.66668361111111107</c:v>
                </c:pt>
                <c:pt idx="1297">
                  <c:v>0.66668715277777768</c:v>
                </c:pt>
                <c:pt idx="1298">
                  <c:v>0.66669114583333344</c:v>
                </c:pt>
                <c:pt idx="1299">
                  <c:v>0.66669460648148149</c:v>
                </c:pt>
                <c:pt idx="1300">
                  <c:v>0.66669837962962963</c:v>
                </c:pt>
                <c:pt idx="1301">
                  <c:v>0.66670211805555557</c:v>
                </c:pt>
                <c:pt idx="1302">
                  <c:v>0.66670587962962957</c:v>
                </c:pt>
                <c:pt idx="1303">
                  <c:v>0.66670968750000004</c:v>
                </c:pt>
                <c:pt idx="1304">
                  <c:v>0.66671356481481492</c:v>
                </c:pt>
                <c:pt idx="1305">
                  <c:v>0.66671731481481489</c:v>
                </c:pt>
                <c:pt idx="1306">
                  <c:v>0.66672113425925927</c:v>
                </c:pt>
                <c:pt idx="1307">
                  <c:v>0.66672481481481471</c:v>
                </c:pt>
                <c:pt idx="1308">
                  <c:v>0.6667286574074075</c:v>
                </c:pt>
                <c:pt idx="1309">
                  <c:v>0.66673194444444439</c:v>
                </c:pt>
                <c:pt idx="1310">
                  <c:v>0.66673548611111111</c:v>
                </c:pt>
                <c:pt idx="1311">
                  <c:v>0.66673903935185186</c:v>
                </c:pt>
                <c:pt idx="1312">
                  <c:v>0.66674259259259261</c:v>
                </c:pt>
                <c:pt idx="1313">
                  <c:v>0.66674616898148154</c:v>
                </c:pt>
                <c:pt idx="1314">
                  <c:v>0.66674976851851853</c:v>
                </c:pt>
                <c:pt idx="1315">
                  <c:v>0.66675334490740745</c:v>
                </c:pt>
                <c:pt idx="1316">
                  <c:v>0.66675695601851848</c:v>
                </c:pt>
                <c:pt idx="1317">
                  <c:v>0.66676061342592596</c:v>
                </c:pt>
                <c:pt idx="1318">
                  <c:v>0.66676415509259257</c:v>
                </c:pt>
                <c:pt idx="1319">
                  <c:v>0.66676789351851851</c:v>
                </c:pt>
                <c:pt idx="1320">
                  <c:v>0.66677157407407417</c:v>
                </c:pt>
                <c:pt idx="1321">
                  <c:v>0.66677516203703702</c:v>
                </c:pt>
                <c:pt idx="1322">
                  <c:v>0.66677880787037036</c:v>
                </c:pt>
                <c:pt idx="1323">
                  <c:v>0.6667828935185186</c:v>
                </c:pt>
                <c:pt idx="1324">
                  <c:v>0.66678663194444443</c:v>
                </c:pt>
                <c:pt idx="1325">
                  <c:v>0.66679053240740738</c:v>
                </c:pt>
                <c:pt idx="1326">
                  <c:v>0.66679453703703706</c:v>
                </c:pt>
                <c:pt idx="1327">
                  <c:v>0.66679828703703714</c:v>
                </c:pt>
                <c:pt idx="1328">
                  <c:v>0.66680217592592594</c:v>
                </c:pt>
                <c:pt idx="1329">
                  <c:v>0.66680604166666668</c:v>
                </c:pt>
                <c:pt idx="1330">
                  <c:v>0.66680969907407406</c:v>
                </c:pt>
                <c:pt idx="1331">
                  <c:v>0.66681298611111117</c:v>
                </c:pt>
                <c:pt idx="1332">
                  <c:v>0.66681696759259257</c:v>
                </c:pt>
                <c:pt idx="1333">
                  <c:v>0.66682076388888889</c:v>
                </c:pt>
                <c:pt idx="1334">
                  <c:v>0.66682466435185184</c:v>
                </c:pt>
                <c:pt idx="1335">
                  <c:v>0.66682841435185181</c:v>
                </c:pt>
                <c:pt idx="1336">
                  <c:v>0.66683222222222227</c:v>
                </c:pt>
                <c:pt idx="1337">
                  <c:v>0.66683613425925925</c:v>
                </c:pt>
                <c:pt idx="1338">
                  <c:v>0.66683988425925922</c:v>
                </c:pt>
                <c:pt idx="1339">
                  <c:v>0.66684342592592583</c:v>
                </c:pt>
                <c:pt idx="1340">
                  <c:v>0.66684695601851851</c:v>
                </c:pt>
                <c:pt idx="1341">
                  <c:v>0.66685003472222215</c:v>
                </c:pt>
                <c:pt idx="1342">
                  <c:v>0.66685364583333329</c:v>
                </c:pt>
                <c:pt idx="1343">
                  <c:v>0.66685736111111105</c:v>
                </c:pt>
                <c:pt idx="1344">
                  <c:v>0.66686111111111102</c:v>
                </c:pt>
                <c:pt idx="1345">
                  <c:v>0.66686491898148148</c:v>
                </c:pt>
                <c:pt idx="1346">
                  <c:v>0.66686866898148145</c:v>
                </c:pt>
                <c:pt idx="1347">
                  <c:v>0.66687234953703711</c:v>
                </c:pt>
                <c:pt idx="1348">
                  <c:v>0.66687613425925918</c:v>
                </c:pt>
                <c:pt idx="1349">
                  <c:v>0.66687928240740746</c:v>
                </c:pt>
                <c:pt idx="1350">
                  <c:v>0.66688328703703703</c:v>
                </c:pt>
                <c:pt idx="1351">
                  <c:v>0.66688701388888882</c:v>
                </c:pt>
                <c:pt idx="1352">
                  <c:v>0.66689074074074073</c:v>
                </c:pt>
                <c:pt idx="1353">
                  <c:v>0.66689405092592591</c:v>
                </c:pt>
                <c:pt idx="1354">
                  <c:v>0.66689950231481487</c:v>
                </c:pt>
                <c:pt idx="1355">
                  <c:v>0.6669030208333333</c:v>
                </c:pt>
                <c:pt idx="1356">
                  <c:v>0.66690655092592588</c:v>
                </c:pt>
                <c:pt idx="1357">
                  <c:v>0.66691013888888895</c:v>
                </c:pt>
                <c:pt idx="1358">
                  <c:v>0.66691366898148141</c:v>
                </c:pt>
                <c:pt idx="1359">
                  <c:v>0.66691688657407411</c:v>
                </c:pt>
                <c:pt idx="1360">
                  <c:v>0.6669206134259259</c:v>
                </c:pt>
                <c:pt idx="1361">
                  <c:v>0.6669245601851852</c:v>
                </c:pt>
                <c:pt idx="1362">
                  <c:v>0.66692835648148152</c:v>
                </c:pt>
                <c:pt idx="1363">
                  <c:v>0.6669315393518519</c:v>
                </c:pt>
                <c:pt idx="1364">
                  <c:v>0.66693546296296302</c:v>
                </c:pt>
                <c:pt idx="1365">
                  <c:v>0.66693927083333326</c:v>
                </c:pt>
                <c:pt idx="1366">
                  <c:v>0.66694293981481489</c:v>
                </c:pt>
                <c:pt idx="1367">
                  <c:v>0.66694690972222226</c:v>
                </c:pt>
                <c:pt idx="1368">
                  <c:v>0.66695067129629626</c:v>
                </c:pt>
                <c:pt idx="1369">
                  <c:v>0.66695438657407413</c:v>
                </c:pt>
                <c:pt idx="1370">
                  <c:v>0.6669576967592592</c:v>
                </c:pt>
                <c:pt idx="1371">
                  <c:v>0.66696119212962968</c:v>
                </c:pt>
                <c:pt idx="1372">
                  <c:v>0.66696474537037043</c:v>
                </c:pt>
                <c:pt idx="1373">
                  <c:v>0.66696825231481471</c:v>
                </c:pt>
                <c:pt idx="1374">
                  <c:v>0.66697177083333337</c:v>
                </c:pt>
                <c:pt idx="1375">
                  <c:v>0.66697480324074077</c:v>
                </c:pt>
                <c:pt idx="1376">
                  <c:v>0.66697831018518527</c:v>
                </c:pt>
                <c:pt idx="1377">
                  <c:v>0.66698190972222227</c:v>
                </c:pt>
                <c:pt idx="1378">
                  <c:v>0.66698553240740743</c:v>
                </c:pt>
                <c:pt idx="1379">
                  <c:v>0.66698905092592586</c:v>
                </c:pt>
                <c:pt idx="1380">
                  <c:v>0.66699210648148144</c:v>
                </c:pt>
                <c:pt idx="1381">
                  <c:v>0.66699578703703699</c:v>
                </c:pt>
                <c:pt idx="1382">
                  <c:v>0.66699936342592592</c:v>
                </c:pt>
                <c:pt idx="1383">
                  <c:v>0.66700292824074081</c:v>
                </c:pt>
                <c:pt idx="1384">
                  <c:v>0.6670065277777778</c:v>
                </c:pt>
                <c:pt idx="1385">
                  <c:v>0.6670103819444444</c:v>
                </c:pt>
                <c:pt idx="1386">
                  <c:v>0.6670141087962963</c:v>
                </c:pt>
                <c:pt idx="1387">
                  <c:v>0.66701792824074069</c:v>
                </c:pt>
                <c:pt idx="1388">
                  <c:v>0.66702128472222222</c:v>
                </c:pt>
                <c:pt idx="1389">
                  <c:v>0.66702509259259257</c:v>
                </c:pt>
                <c:pt idx="1390">
                  <c:v>0.66702906250000005</c:v>
                </c:pt>
                <c:pt idx="1391">
                  <c:v>0.66703278935185184</c:v>
                </c:pt>
                <c:pt idx="1392">
                  <c:v>0.66703656249999999</c:v>
                </c:pt>
                <c:pt idx="1393">
                  <c:v>0.66704026620370371</c:v>
                </c:pt>
                <c:pt idx="1394">
                  <c:v>0.66704396990740744</c:v>
                </c:pt>
                <c:pt idx="1395">
                  <c:v>0.66704703703703705</c:v>
                </c:pt>
                <c:pt idx="1396">
                  <c:v>0.66705097222222232</c:v>
                </c:pt>
                <c:pt idx="1397">
                  <c:v>0.66705490740740736</c:v>
                </c:pt>
                <c:pt idx="1398">
                  <c:v>0.66705865740740744</c:v>
                </c:pt>
                <c:pt idx="1399">
                  <c:v>0.66706247685185183</c:v>
                </c:pt>
                <c:pt idx="1400">
                  <c:v>0.66706604166666672</c:v>
                </c:pt>
                <c:pt idx="1401">
                  <c:v>0.66706971064814813</c:v>
                </c:pt>
                <c:pt idx="1402">
                  <c:v>0.6670726388888889</c:v>
                </c:pt>
                <c:pt idx="1403">
                  <c:v>0.66707619212962965</c:v>
                </c:pt>
                <c:pt idx="1404">
                  <c:v>0.66707975694444455</c:v>
                </c:pt>
                <c:pt idx="1405">
                  <c:v>0.66708348379629623</c:v>
                </c:pt>
                <c:pt idx="1406">
                  <c:v>0.66708722222222228</c:v>
                </c:pt>
                <c:pt idx="1407">
                  <c:v>0.66709050925925928</c:v>
                </c:pt>
                <c:pt idx="1408">
                  <c:v>0.66709447916666675</c:v>
                </c:pt>
                <c:pt idx="1409">
                  <c:v>0.66709829861111114</c:v>
                </c:pt>
                <c:pt idx="1410">
                  <c:v>0.66710204861111111</c:v>
                </c:pt>
                <c:pt idx="1411">
                  <c:v>0.66710583333333329</c:v>
                </c:pt>
                <c:pt idx="1412">
                  <c:v>0.66710960648148143</c:v>
                </c:pt>
                <c:pt idx="1413">
                  <c:v>0.66711348379629631</c:v>
                </c:pt>
                <c:pt idx="1414">
                  <c:v>0.66711663194444437</c:v>
                </c:pt>
                <c:pt idx="1415">
                  <c:v>0.6671205208333334</c:v>
                </c:pt>
                <c:pt idx="1416">
                  <c:v>0.66712430555555546</c:v>
                </c:pt>
                <c:pt idx="1417">
                  <c:v>0.66712781249999997</c:v>
                </c:pt>
                <c:pt idx="1418">
                  <c:v>0.6671307870370371</c:v>
                </c:pt>
                <c:pt idx="1419">
                  <c:v>0.66713430555555553</c:v>
                </c:pt>
                <c:pt idx="1420">
                  <c:v>0.66713791666666677</c:v>
                </c:pt>
                <c:pt idx="1421">
                  <c:v>0.66714148148148145</c:v>
                </c:pt>
                <c:pt idx="1422">
                  <c:v>0.66714531250000009</c:v>
                </c:pt>
                <c:pt idx="1423">
                  <c:v>0.66714858796296295</c:v>
                </c:pt>
                <c:pt idx="1424">
                  <c:v>0.6671523958333333</c:v>
                </c:pt>
                <c:pt idx="1425">
                  <c:v>0.66715623842592597</c:v>
                </c:pt>
                <c:pt idx="1426">
                  <c:v>0.66716008101851854</c:v>
                </c:pt>
                <c:pt idx="1427">
                  <c:v>0.6671637962962963</c:v>
                </c:pt>
                <c:pt idx="1428">
                  <c:v>0.66716762731481483</c:v>
                </c:pt>
                <c:pt idx="1429">
                  <c:v>0.66717142361111115</c:v>
                </c:pt>
                <c:pt idx="1430">
                  <c:v>0.66717450231481479</c:v>
                </c:pt>
                <c:pt idx="1431">
                  <c:v>0.66717836805555553</c:v>
                </c:pt>
                <c:pt idx="1432">
                  <c:v>0.66718223379629638</c:v>
                </c:pt>
                <c:pt idx="1433">
                  <c:v>0.66718582175925922</c:v>
                </c:pt>
                <c:pt idx="1434">
                  <c:v>0.66718875000000011</c:v>
                </c:pt>
                <c:pt idx="1435">
                  <c:v>0.66719231481481478</c:v>
                </c:pt>
                <c:pt idx="1436">
                  <c:v>0.66719590277777785</c:v>
                </c:pt>
                <c:pt idx="1437">
                  <c:v>0.66719944444444446</c:v>
                </c:pt>
                <c:pt idx="1438">
                  <c:v>0.66720307870370377</c:v>
                </c:pt>
                <c:pt idx="1439">
                  <c:v>0.66720606481481493</c:v>
                </c:pt>
                <c:pt idx="1440">
                  <c:v>0.66720964120370374</c:v>
                </c:pt>
                <c:pt idx="1441">
                  <c:v>0.66721326388888891</c:v>
                </c:pt>
                <c:pt idx="1442">
                  <c:v>0.66721701388888899</c:v>
                </c:pt>
                <c:pt idx="1443">
                  <c:v>0.6672205902777778</c:v>
                </c:pt>
                <c:pt idx="1444">
                  <c:v>0.66722351851851858</c:v>
                </c:pt>
                <c:pt idx="1445">
                  <c:v>0.66722704861111115</c:v>
                </c:pt>
                <c:pt idx="1446">
                  <c:v>0.66723087962962957</c:v>
                </c:pt>
                <c:pt idx="1447">
                  <c:v>0.66723461805555562</c:v>
                </c:pt>
                <c:pt idx="1448">
                  <c:v>0.6672384375</c:v>
                </c:pt>
                <c:pt idx="1449">
                  <c:v>0.66724249999999996</c:v>
                </c:pt>
                <c:pt idx="1450">
                  <c:v>0.66724622685185186</c:v>
                </c:pt>
                <c:pt idx="1451">
                  <c:v>0.66724945601851848</c:v>
                </c:pt>
                <c:pt idx="1452">
                  <c:v>0.66725336805555557</c:v>
                </c:pt>
                <c:pt idx="1453">
                  <c:v>0.66725714120370372</c:v>
                </c:pt>
                <c:pt idx="1454">
                  <c:v>0.66726103009259263</c:v>
                </c:pt>
                <c:pt idx="1455">
                  <c:v>0.66726414351851859</c:v>
                </c:pt>
                <c:pt idx="1456">
                  <c:v>0.66726809027777778</c:v>
                </c:pt>
                <c:pt idx="1457">
                  <c:v>0.66727200231481476</c:v>
                </c:pt>
                <c:pt idx="1458">
                  <c:v>0.66727571759259252</c:v>
                </c:pt>
                <c:pt idx="1459">
                  <c:v>0.66727952546296299</c:v>
                </c:pt>
                <c:pt idx="1460">
                  <c:v>0.66728355324074073</c:v>
                </c:pt>
                <c:pt idx="1461">
                  <c:v>0.66728724537037032</c:v>
                </c:pt>
                <c:pt idx="1462">
                  <c:v>0.6672909374999999</c:v>
                </c:pt>
                <c:pt idx="1463">
                  <c:v>0.66729465277777777</c:v>
                </c:pt>
                <c:pt idx="1464">
                  <c:v>0.66729821759259256</c:v>
                </c:pt>
                <c:pt idx="1465">
                  <c:v>0.66730193287037043</c:v>
                </c:pt>
                <c:pt idx="1466">
                  <c:v>0.66730547453703704</c:v>
                </c:pt>
                <c:pt idx="1467">
                  <c:v>0.66730947916666672</c:v>
                </c:pt>
                <c:pt idx="1468">
                  <c:v>0.66731355324074071</c:v>
                </c:pt>
                <c:pt idx="1469">
                  <c:v>0.66731730324074068</c:v>
                </c:pt>
                <c:pt idx="1470">
                  <c:v>0.66732101851851855</c:v>
                </c:pt>
                <c:pt idx="1471">
                  <c:v>0.66732487268518526</c:v>
                </c:pt>
                <c:pt idx="1472">
                  <c:v>0.66732866898148158</c:v>
                </c:pt>
                <c:pt idx="1473">
                  <c:v>0.66733245370370364</c:v>
                </c:pt>
                <c:pt idx="1474">
                  <c:v>0.66733630787037035</c:v>
                </c:pt>
                <c:pt idx="1475">
                  <c:v>0.66733939814814824</c:v>
                </c:pt>
                <c:pt idx="1476">
                  <c:v>0.66734319444444445</c:v>
                </c:pt>
                <c:pt idx="1477">
                  <c:v>0.66734730324074076</c:v>
                </c:pt>
                <c:pt idx="1478">
                  <c:v>0.66735111111111112</c:v>
                </c:pt>
                <c:pt idx="1479">
                  <c:v>0.66735461805555563</c:v>
                </c:pt>
                <c:pt idx="1480">
                  <c:v>0.66735819444444455</c:v>
                </c:pt>
                <c:pt idx="1481">
                  <c:v>0.66736174768518508</c:v>
                </c:pt>
                <c:pt idx="1482">
                  <c:v>0.66736549768518516</c:v>
                </c:pt>
                <c:pt idx="1483">
                  <c:v>0.66736931712962966</c:v>
                </c:pt>
                <c:pt idx="1484">
                  <c:v>0.66737326388888896</c:v>
                </c:pt>
                <c:pt idx="1485">
                  <c:v>0.66737708333333334</c:v>
                </c:pt>
                <c:pt idx="1486">
                  <c:v>0.66738097222222226</c:v>
                </c:pt>
                <c:pt idx="1487">
                  <c:v>0.66738483796296288</c:v>
                </c:pt>
                <c:pt idx="1488">
                  <c:v>0.66738870370370373</c:v>
                </c:pt>
                <c:pt idx="1489">
                  <c:v>0.66739260416666657</c:v>
                </c:pt>
                <c:pt idx="1490">
                  <c:v>0.66739658564814819</c:v>
                </c:pt>
                <c:pt idx="1491">
                  <c:v>0.66740053240740738</c:v>
                </c:pt>
                <c:pt idx="1492">
                  <c:v>0.66740619212962959</c:v>
                </c:pt>
                <c:pt idx="1493">
                  <c:v>0.66740995370370371</c:v>
                </c:pt>
                <c:pt idx="1494">
                  <c:v>0.66741353009259263</c:v>
                </c:pt>
                <c:pt idx="1495">
                  <c:v>0.66741714120370377</c:v>
                </c:pt>
                <c:pt idx="1496">
                  <c:v>0.66742023148148144</c:v>
                </c:pt>
                <c:pt idx="1497">
                  <c:v>0.66742379629629633</c:v>
                </c:pt>
                <c:pt idx="1498">
                  <c:v>0.6674275462962963</c:v>
                </c:pt>
                <c:pt idx="1499">
                  <c:v>0.66743128472222224</c:v>
                </c:pt>
                <c:pt idx="1500">
                  <c:v>0.66743496527777779</c:v>
                </c:pt>
                <c:pt idx="1501">
                  <c:v>0.66743856481481478</c:v>
                </c:pt>
                <c:pt idx="1502">
                  <c:v>0.66744216435185189</c:v>
                </c:pt>
                <c:pt idx="1503">
                  <c:v>0.66744584490740744</c:v>
                </c:pt>
                <c:pt idx="1504">
                  <c:v>0.66744893518518522</c:v>
                </c:pt>
                <c:pt idx="1505">
                  <c:v>0.66745263888888884</c:v>
                </c:pt>
                <c:pt idx="1506">
                  <c:v>0.66745622685185191</c:v>
                </c:pt>
                <c:pt idx="1507">
                  <c:v>0.66746006944444447</c:v>
                </c:pt>
                <c:pt idx="1508">
                  <c:v>0.66746395833333327</c:v>
                </c:pt>
                <c:pt idx="1509">
                  <c:v>0.66746771990740739</c:v>
                </c:pt>
                <c:pt idx="1510">
                  <c:v>0.66747158564814812</c:v>
                </c:pt>
                <c:pt idx="1511">
                  <c:v>0.66747538194444445</c:v>
                </c:pt>
                <c:pt idx="1512">
                  <c:v>0.66747917824074066</c:v>
                </c:pt>
                <c:pt idx="1513">
                  <c:v>0.66748298611111112</c:v>
                </c:pt>
                <c:pt idx="1514">
                  <c:v>0.667486863425926</c:v>
                </c:pt>
                <c:pt idx="1515">
                  <c:v>0.66749068287037039</c:v>
                </c:pt>
                <c:pt idx="1516">
                  <c:v>0.66749488425925929</c:v>
                </c:pt>
                <c:pt idx="1517">
                  <c:v>0.66749872685185185</c:v>
                </c:pt>
                <c:pt idx="1518">
                  <c:v>0.66750253472222221</c:v>
                </c:pt>
                <c:pt idx="1519">
                  <c:v>0.66750633101851842</c:v>
                </c:pt>
                <c:pt idx="1520">
                  <c:v>0.6675103935185186</c:v>
                </c:pt>
                <c:pt idx="1521">
                  <c:v>0.66751410879629625</c:v>
                </c:pt>
                <c:pt idx="1522">
                  <c:v>0.66751777777777777</c:v>
                </c:pt>
                <c:pt idx="1523">
                  <c:v>0.66752140046296293</c:v>
                </c:pt>
                <c:pt idx="1524">
                  <c:v>0.66752437500000006</c:v>
                </c:pt>
                <c:pt idx="1525">
                  <c:v>0.66752795138888887</c:v>
                </c:pt>
                <c:pt idx="1526">
                  <c:v>0.66753155092592598</c:v>
                </c:pt>
                <c:pt idx="1527">
                  <c:v>0.66753533564814804</c:v>
                </c:pt>
                <c:pt idx="1528">
                  <c:v>0.66753925925925917</c:v>
                </c:pt>
                <c:pt idx="1529">
                  <c:v>0.66754322916666664</c:v>
                </c:pt>
                <c:pt idx="1530">
                  <c:v>0.66754701388888893</c:v>
                </c:pt>
                <c:pt idx="1531">
                  <c:v>0.66755087962962956</c:v>
                </c:pt>
                <c:pt idx="1532">
                  <c:v>0.66755464120370378</c:v>
                </c:pt>
                <c:pt idx="1533">
                  <c:v>0.66755846064814817</c:v>
                </c:pt>
                <c:pt idx="1534">
                  <c:v>0.6675622916666667</c:v>
                </c:pt>
                <c:pt idx="1535">
                  <c:v>0.66756611111111119</c:v>
                </c:pt>
                <c:pt idx="1536">
                  <c:v>0.66756979166666663</c:v>
                </c:pt>
                <c:pt idx="1537">
                  <c:v>0.66757365740740748</c:v>
                </c:pt>
                <c:pt idx="1538">
                  <c:v>0.66757743055555563</c:v>
                </c:pt>
                <c:pt idx="1539">
                  <c:v>0.6675809606481482</c:v>
                </c:pt>
                <c:pt idx="1540">
                  <c:v>0.66758461805555547</c:v>
                </c:pt>
                <c:pt idx="1541">
                  <c:v>0.66758814814814815</c:v>
                </c:pt>
                <c:pt idx="1542">
                  <c:v>0.6675917013888889</c:v>
                </c:pt>
                <c:pt idx="1543">
                  <c:v>0.66759564814814809</c:v>
                </c:pt>
                <c:pt idx="1544">
                  <c:v>0.66759940972222231</c:v>
                </c:pt>
                <c:pt idx="1545">
                  <c:v>0.66760258101851855</c:v>
                </c:pt>
                <c:pt idx="1546">
                  <c:v>0.66760657407407409</c:v>
                </c:pt>
                <c:pt idx="1547">
                  <c:v>0.66761028935185196</c:v>
                </c:pt>
                <c:pt idx="1548">
                  <c:v>0.66761412037037038</c:v>
                </c:pt>
                <c:pt idx="1549">
                  <c:v>0.66761726851851855</c:v>
                </c:pt>
                <c:pt idx="1550">
                  <c:v>0.66762105324074072</c:v>
                </c:pt>
                <c:pt idx="1551">
                  <c:v>0.66762497685185185</c:v>
                </c:pt>
                <c:pt idx="1552">
                  <c:v>0.66762877314814817</c:v>
                </c:pt>
                <c:pt idx="1553">
                  <c:v>0.66763248842592582</c:v>
                </c:pt>
                <c:pt idx="1554">
                  <c:v>0.66763627314814811</c:v>
                </c:pt>
                <c:pt idx="1555">
                  <c:v>0.66763984953703703</c:v>
                </c:pt>
                <c:pt idx="1556">
                  <c:v>0.6676428703703704</c:v>
                </c:pt>
                <c:pt idx="1557">
                  <c:v>0.66764642361111104</c:v>
                </c:pt>
                <c:pt idx="1558">
                  <c:v>0.66765027777777775</c:v>
                </c:pt>
                <c:pt idx="1559">
                  <c:v>0.66765394675925915</c:v>
                </c:pt>
                <c:pt idx="1560">
                  <c:v>0.66765748842592598</c:v>
                </c:pt>
                <c:pt idx="1561">
                  <c:v>0.66766056712962962</c:v>
                </c:pt>
                <c:pt idx="1562">
                  <c:v>0.66766414351851855</c:v>
                </c:pt>
                <c:pt idx="1563">
                  <c:v>0.66766767361111112</c:v>
                </c:pt>
                <c:pt idx="1564">
                  <c:v>0.66767126157407397</c:v>
                </c:pt>
                <c:pt idx="1565">
                  <c:v>0.66767648148148151</c:v>
                </c:pt>
                <c:pt idx="1566">
                  <c:v>0.66767939814814825</c:v>
                </c:pt>
                <c:pt idx="1567">
                  <c:v>0.66768321759259264</c:v>
                </c:pt>
                <c:pt idx="1568">
                  <c:v>0.66768640046296301</c:v>
                </c:pt>
                <c:pt idx="1569">
                  <c:v>0.66769027777777767</c:v>
                </c:pt>
                <c:pt idx="1570">
                  <c:v>0.66769405092592582</c:v>
                </c:pt>
                <c:pt idx="1571">
                  <c:v>0.6676979282407407</c:v>
                </c:pt>
                <c:pt idx="1572">
                  <c:v>0.66770106481481484</c:v>
                </c:pt>
                <c:pt idx="1573">
                  <c:v>0.66770483796296298</c:v>
                </c:pt>
                <c:pt idx="1574">
                  <c:v>0.66770872685185179</c:v>
                </c:pt>
                <c:pt idx="1575">
                  <c:v>0.66771253472222225</c:v>
                </c:pt>
                <c:pt idx="1576">
                  <c:v>0.66771628472222222</c:v>
                </c:pt>
                <c:pt idx="1577">
                  <c:v>0.66772004629629633</c:v>
                </c:pt>
                <c:pt idx="1578">
                  <c:v>0.66772400462962966</c:v>
                </c:pt>
                <c:pt idx="1579">
                  <c:v>0.66772716435185187</c:v>
                </c:pt>
                <c:pt idx="1580">
                  <c:v>0.66773087962962963</c:v>
                </c:pt>
                <c:pt idx="1581">
                  <c:v>0.66773462962962959</c:v>
                </c:pt>
                <c:pt idx="1582">
                  <c:v>0.66773837962962956</c:v>
                </c:pt>
                <c:pt idx="1583">
                  <c:v>0.66774142361111111</c:v>
                </c:pt>
                <c:pt idx="1584">
                  <c:v>0.66774495370370379</c:v>
                </c:pt>
                <c:pt idx="1585">
                  <c:v>0.66774847222222222</c:v>
                </c:pt>
                <c:pt idx="1586">
                  <c:v>0.66775207175925921</c:v>
                </c:pt>
                <c:pt idx="1587">
                  <c:v>0.66775563657407411</c:v>
                </c:pt>
                <c:pt idx="1588">
                  <c:v>0.66775906250000006</c:v>
                </c:pt>
                <c:pt idx="1589">
                  <c:v>0.66776293981481472</c:v>
                </c:pt>
                <c:pt idx="1590">
                  <c:v>0.66776674768518518</c:v>
                </c:pt>
                <c:pt idx="1591">
                  <c:v>0.66777060185185189</c:v>
                </c:pt>
                <c:pt idx="1592">
                  <c:v>0.66777431712962965</c:v>
                </c:pt>
                <c:pt idx="1593">
                  <c:v>0.66777800925925923</c:v>
                </c:pt>
                <c:pt idx="1594">
                  <c:v>0.66778190972222218</c:v>
                </c:pt>
                <c:pt idx="1595">
                  <c:v>0.66778517361111112</c:v>
                </c:pt>
                <c:pt idx="1596">
                  <c:v>0.6677889583333334</c:v>
                </c:pt>
                <c:pt idx="1597">
                  <c:v>0.66779271990740741</c:v>
                </c:pt>
                <c:pt idx="1598">
                  <c:v>0.66779650462962969</c:v>
                </c:pt>
                <c:pt idx="1599">
                  <c:v>0.66780052083333341</c:v>
                </c:pt>
                <c:pt idx="1600">
                  <c:v>0.66780416666666664</c:v>
                </c:pt>
                <c:pt idx="1601">
                  <c:v>0.66780778935185181</c:v>
                </c:pt>
                <c:pt idx="1602">
                  <c:v>0.66781083333333335</c:v>
                </c:pt>
                <c:pt idx="1603">
                  <c:v>0.66781437499999996</c:v>
                </c:pt>
                <c:pt idx="1604">
                  <c:v>0.66781795138888889</c:v>
                </c:pt>
                <c:pt idx="1605">
                  <c:v>0.66782178240740742</c:v>
                </c:pt>
                <c:pt idx="1606">
                  <c:v>0.66782548611111114</c:v>
                </c:pt>
                <c:pt idx="1607">
                  <c:v>0.66782937500000006</c:v>
                </c:pt>
                <c:pt idx="1608">
                  <c:v>0.6678331481481482</c:v>
                </c:pt>
                <c:pt idx="1609">
                  <c:v>0.66783686342592585</c:v>
                </c:pt>
                <c:pt idx="1610">
                  <c:v>0.66784010416666673</c:v>
                </c:pt>
                <c:pt idx="1611">
                  <c:v>0.66784388888888879</c:v>
                </c:pt>
                <c:pt idx="1612">
                  <c:v>0.66784762731481484</c:v>
                </c:pt>
                <c:pt idx="1613">
                  <c:v>0.66785151620370364</c:v>
                </c:pt>
                <c:pt idx="1614">
                  <c:v>0.66785531249999996</c:v>
                </c:pt>
                <c:pt idx="1615">
                  <c:v>0.66785903935185187</c:v>
                </c:pt>
                <c:pt idx="1616">
                  <c:v>0.66786270833333328</c:v>
                </c:pt>
                <c:pt idx="1617">
                  <c:v>0.66786570601851858</c:v>
                </c:pt>
                <c:pt idx="1618">
                  <c:v>0.66786932870370375</c:v>
                </c:pt>
                <c:pt idx="1619">
                  <c:v>0.66787289351851842</c:v>
                </c:pt>
                <c:pt idx="1620">
                  <c:v>0.66787644675925917</c:v>
                </c:pt>
                <c:pt idx="1621">
                  <c:v>0.66788013888888897</c:v>
                </c:pt>
                <c:pt idx="1622">
                  <c:v>0.66788309027777781</c:v>
                </c:pt>
                <c:pt idx="1623">
                  <c:v>0.66788692129629634</c:v>
                </c:pt>
                <c:pt idx="1624">
                  <c:v>0.66789045138888892</c:v>
                </c:pt>
                <c:pt idx="1625">
                  <c:v>0.66789405092592602</c:v>
                </c:pt>
                <c:pt idx="1626">
                  <c:v>0.66789767361111119</c:v>
                </c:pt>
                <c:pt idx="1627">
                  <c:v>0.66790060185185185</c:v>
                </c:pt>
                <c:pt idx="1628">
                  <c:v>0.66790423611111116</c:v>
                </c:pt>
                <c:pt idx="1629">
                  <c:v>0.66790777777777777</c:v>
                </c:pt>
                <c:pt idx="1630">
                  <c:v>0.66791155092592591</c:v>
                </c:pt>
                <c:pt idx="1631">
                  <c:v>0.66791543981481472</c:v>
                </c:pt>
                <c:pt idx="1632">
                  <c:v>0.66791916666666662</c:v>
                </c:pt>
                <c:pt idx="1633">
                  <c:v>0.66792314814814813</c:v>
                </c:pt>
                <c:pt idx="1634">
                  <c:v>0.66792715277777781</c:v>
                </c:pt>
                <c:pt idx="1635">
                  <c:v>0.66793085648148143</c:v>
                </c:pt>
                <c:pt idx="1636">
                  <c:v>0.66793464120370372</c:v>
                </c:pt>
                <c:pt idx="1637">
                  <c:v>0.66793861111111108</c:v>
                </c:pt>
                <c:pt idx="1638">
                  <c:v>0.66794241898148154</c:v>
                </c:pt>
                <c:pt idx="1639">
                  <c:v>0.66794621527777787</c:v>
                </c:pt>
                <c:pt idx="1640">
                  <c:v>0.66795011574074081</c:v>
                </c:pt>
                <c:pt idx="1641">
                  <c:v>0.66795384259259249</c:v>
                </c:pt>
                <c:pt idx="1642">
                  <c:v>0.66795780092592594</c:v>
                </c:pt>
                <c:pt idx="1643">
                  <c:v>0.66796175925925916</c:v>
                </c:pt>
                <c:pt idx="1644">
                  <c:v>0.66796555555555559</c:v>
                </c:pt>
                <c:pt idx="1645">
                  <c:v>0.66796927083333335</c:v>
                </c:pt>
                <c:pt idx="1646">
                  <c:v>0.66797297453703708</c:v>
                </c:pt>
                <c:pt idx="1647">
                  <c:v>0.66797663194444434</c:v>
                </c:pt>
                <c:pt idx="1648">
                  <c:v>0.6679802777777778</c:v>
                </c:pt>
                <c:pt idx="1649">
                  <c:v>0.6679858680555556</c:v>
                </c:pt>
                <c:pt idx="1650">
                  <c:v>0.66798976851851855</c:v>
                </c:pt>
                <c:pt idx="1651">
                  <c:v>0.66799361111111111</c:v>
                </c:pt>
                <c:pt idx="1652">
                  <c:v>0.66799736111111108</c:v>
                </c:pt>
                <c:pt idx="1653">
                  <c:v>0.66800130787037038</c:v>
                </c:pt>
                <c:pt idx="1654">
                  <c:v>0.66800513888888891</c:v>
                </c:pt>
                <c:pt idx="1655">
                  <c:v>0.66800894675925926</c:v>
                </c:pt>
                <c:pt idx="1656">
                  <c:v>0.66801290509259259</c:v>
                </c:pt>
                <c:pt idx="1657">
                  <c:v>0.66801673611111101</c:v>
                </c:pt>
                <c:pt idx="1658">
                  <c:v>0.66802042824074082</c:v>
                </c:pt>
                <c:pt idx="1659">
                  <c:v>0.66802423611111106</c:v>
                </c:pt>
                <c:pt idx="1660">
                  <c:v>0.66802814814814815</c:v>
                </c:pt>
                <c:pt idx="1661">
                  <c:v>0.66803180555555552</c:v>
                </c:pt>
                <c:pt idx="1662">
                  <c:v>0.66803532407407407</c:v>
                </c:pt>
                <c:pt idx="1663">
                  <c:v>0.66803894675925923</c:v>
                </c:pt>
                <c:pt idx="1664">
                  <c:v>0.6680425694444444</c:v>
                </c:pt>
                <c:pt idx="1665">
                  <c:v>0.66804635416666669</c:v>
                </c:pt>
                <c:pt idx="1666">
                  <c:v>0.66805004629629627</c:v>
                </c:pt>
                <c:pt idx="1667">
                  <c:v>0.66805407407407413</c:v>
                </c:pt>
                <c:pt idx="1668">
                  <c:v>0.66805806712962967</c:v>
                </c:pt>
                <c:pt idx="1669">
                  <c:v>0.66806193287037041</c:v>
                </c:pt>
                <c:pt idx="1670">
                  <c:v>0.66806614583333335</c:v>
                </c:pt>
                <c:pt idx="1671">
                  <c:v>0.66807019675925927</c:v>
                </c:pt>
                <c:pt idx="1672">
                  <c:v>0.66807407407407415</c:v>
                </c:pt>
                <c:pt idx="1673">
                  <c:v>0.66807755787037026</c:v>
                </c:pt>
                <c:pt idx="1674">
                  <c:v>0.66808133101851841</c:v>
                </c:pt>
                <c:pt idx="1675">
                  <c:v>0.66808513888888887</c:v>
                </c:pt>
                <c:pt idx="1676">
                  <c:v>0.66808891203703702</c:v>
                </c:pt>
                <c:pt idx="1677">
                  <c:v>0.66809256944444451</c:v>
                </c:pt>
                <c:pt idx="1678">
                  <c:v>0.66809630787037033</c:v>
                </c:pt>
                <c:pt idx="1679">
                  <c:v>0.6680999305555555</c:v>
                </c:pt>
                <c:pt idx="1680">
                  <c:v>0.66810297453703704</c:v>
                </c:pt>
                <c:pt idx="1681">
                  <c:v>0.66810664351851845</c:v>
                </c:pt>
                <c:pt idx="1682">
                  <c:v>0.66811026620370362</c:v>
                </c:pt>
                <c:pt idx="1683">
                  <c:v>0.66811385416666669</c:v>
                </c:pt>
                <c:pt idx="1684">
                  <c:v>0.66811741898148147</c:v>
                </c:pt>
                <c:pt idx="1685">
                  <c:v>0.66812047453703693</c:v>
                </c:pt>
                <c:pt idx="1686">
                  <c:v>0.66812421296296298</c:v>
                </c:pt>
                <c:pt idx="1687">
                  <c:v>0.66812791666666671</c:v>
                </c:pt>
                <c:pt idx="1688">
                  <c:v>0.66813149305555564</c:v>
                </c:pt>
                <c:pt idx="1689">
                  <c:v>0.66813530092592588</c:v>
                </c:pt>
                <c:pt idx="1690">
                  <c:v>0.6681391898148149</c:v>
                </c:pt>
                <c:pt idx="1691">
                  <c:v>0.66814307870370371</c:v>
                </c:pt>
                <c:pt idx="1692">
                  <c:v>0.66814709490740742</c:v>
                </c:pt>
                <c:pt idx="1693">
                  <c:v>0.66815112268518517</c:v>
                </c:pt>
                <c:pt idx="1694">
                  <c:v>0.66815490740740735</c:v>
                </c:pt>
                <c:pt idx="1695">
                  <c:v>0.66815818287037043</c:v>
                </c:pt>
                <c:pt idx="1696">
                  <c:v>0.66816201388888885</c:v>
                </c:pt>
                <c:pt idx="1697">
                  <c:v>0.66816598379629621</c:v>
                </c:pt>
                <c:pt idx="1698">
                  <c:v>0.6681697685185185</c:v>
                </c:pt>
                <c:pt idx="1699">
                  <c:v>0.66817361111111107</c:v>
                </c:pt>
                <c:pt idx="1700">
                  <c:v>0.66817753472222219</c:v>
                </c:pt>
                <c:pt idx="1701">
                  <c:v>0.66818135416666669</c:v>
                </c:pt>
                <c:pt idx="1702">
                  <c:v>0.66818520833333339</c:v>
                </c:pt>
                <c:pt idx="1703">
                  <c:v>0.66818917824074076</c:v>
                </c:pt>
                <c:pt idx="1704">
                  <c:v>0.66819288194444448</c:v>
                </c:pt>
                <c:pt idx="1705">
                  <c:v>0.66819662037037031</c:v>
                </c:pt>
                <c:pt idx="1706">
                  <c:v>0.6682002777777778</c:v>
                </c:pt>
                <c:pt idx="1707">
                  <c:v>0.66820391203703711</c:v>
                </c:pt>
                <c:pt idx="1708">
                  <c:v>0.66820749999999995</c:v>
                </c:pt>
                <c:pt idx="1709">
                  <c:v>0.66821149305555549</c:v>
                </c:pt>
                <c:pt idx="1710">
                  <c:v>0.6682153472222222</c:v>
                </c:pt>
                <c:pt idx="1711">
                  <c:v>0.66821913194444438</c:v>
                </c:pt>
                <c:pt idx="1712">
                  <c:v>0.66822343750000002</c:v>
                </c:pt>
                <c:pt idx="1713">
                  <c:v>0.6682270949074075</c:v>
                </c:pt>
                <c:pt idx="1714">
                  <c:v>0.6682303819444444</c:v>
                </c:pt>
                <c:pt idx="1715">
                  <c:v>0.66823434027777784</c:v>
                </c:pt>
                <c:pt idx="1716">
                  <c:v>0.66824015046296292</c:v>
                </c:pt>
                <c:pt idx="1717">
                  <c:v>0.66824391203703704</c:v>
                </c:pt>
                <c:pt idx="1718">
                  <c:v>0.66824774305555545</c:v>
                </c:pt>
                <c:pt idx="1719">
                  <c:v>0.66825126157407411</c:v>
                </c:pt>
                <c:pt idx="1720">
                  <c:v>0.66825510416666667</c:v>
                </c:pt>
                <c:pt idx="1721">
                  <c:v>0.66825872685185184</c:v>
                </c:pt>
                <c:pt idx="1722">
                  <c:v>0.668262349537037</c:v>
                </c:pt>
                <c:pt idx="1723">
                  <c:v>0.66826605324074073</c:v>
                </c:pt>
                <c:pt idx="1724">
                  <c:v>0.66826976851851849</c:v>
                </c:pt>
                <c:pt idx="1725">
                  <c:v>0.66827358796296299</c:v>
                </c:pt>
                <c:pt idx="1726">
                  <c:v>0.66827679398148154</c:v>
                </c:pt>
                <c:pt idx="1727">
                  <c:v>0.66828078703703708</c:v>
                </c:pt>
                <c:pt idx="1728">
                  <c:v>0.66828464120370368</c:v>
                </c:pt>
                <c:pt idx="1729">
                  <c:v>0.66828835648148155</c:v>
                </c:pt>
                <c:pt idx="1730">
                  <c:v>0.66829180555555556</c:v>
                </c:pt>
                <c:pt idx="1731">
                  <c:v>0.66829569444444437</c:v>
                </c:pt>
                <c:pt idx="1732">
                  <c:v>0.66829947916666665</c:v>
                </c:pt>
                <c:pt idx="1733">
                  <c:v>0.66830276620370377</c:v>
                </c:pt>
                <c:pt idx="1734">
                  <c:v>0.66830680555555555</c:v>
                </c:pt>
                <c:pt idx="1735">
                  <c:v>0.66831082175925927</c:v>
                </c:pt>
                <c:pt idx="1736">
                  <c:v>0.66831444444444443</c:v>
                </c:pt>
                <c:pt idx="1737">
                  <c:v>0.66831745370370366</c:v>
                </c:pt>
                <c:pt idx="1738">
                  <c:v>0.66832115740740738</c:v>
                </c:pt>
                <c:pt idx="1739">
                  <c:v>0.66832472222222217</c:v>
                </c:pt>
                <c:pt idx="1740">
                  <c:v>0.6683283912037038</c:v>
                </c:pt>
                <c:pt idx="1741">
                  <c:v>0.66833138888888888</c:v>
                </c:pt>
                <c:pt idx="1742">
                  <c:v>0.6683349652777778</c:v>
                </c:pt>
                <c:pt idx="1743">
                  <c:v>0.66833865740740739</c:v>
                </c:pt>
                <c:pt idx="1744">
                  <c:v>0.66834222222222228</c:v>
                </c:pt>
                <c:pt idx="1745">
                  <c:v>0.66834583333333331</c:v>
                </c:pt>
                <c:pt idx="1746">
                  <c:v>0.66834884259259253</c:v>
                </c:pt>
                <c:pt idx="1747">
                  <c:v>0.66835240740740742</c:v>
                </c:pt>
                <c:pt idx="1748">
                  <c:v>0.66835607638888883</c:v>
                </c:pt>
                <c:pt idx="1749">
                  <c:v>0.66835975694444449</c:v>
                </c:pt>
                <c:pt idx="1750">
                  <c:v>0.6683635532407407</c:v>
                </c:pt>
                <c:pt idx="1751">
                  <c:v>0.66836675925925926</c:v>
                </c:pt>
                <c:pt idx="1752">
                  <c:v>0.66837060185185182</c:v>
                </c:pt>
                <c:pt idx="1753">
                  <c:v>0.66837450231481477</c:v>
                </c:pt>
                <c:pt idx="1754">
                  <c:v>0.66837822916666667</c:v>
                </c:pt>
                <c:pt idx="1755">
                  <c:v>0.66838202546296299</c:v>
                </c:pt>
                <c:pt idx="1756">
                  <c:v>0.66838596064814826</c:v>
                </c:pt>
                <c:pt idx="1757">
                  <c:v>0.66838972222222226</c:v>
                </c:pt>
                <c:pt idx="1758">
                  <c:v>0.66839305555555562</c:v>
                </c:pt>
                <c:pt idx="1759">
                  <c:v>0.66839702546296298</c:v>
                </c:pt>
                <c:pt idx="1760">
                  <c:v>0.66840081018518516</c:v>
                </c:pt>
                <c:pt idx="1761">
                  <c:v>0.66840407407407409</c:v>
                </c:pt>
                <c:pt idx="1762">
                  <c:v>0.6684080902777777</c:v>
                </c:pt>
                <c:pt idx="1763">
                  <c:v>0.66841194444444441</c:v>
                </c:pt>
                <c:pt idx="1764">
                  <c:v>0.66841575231481487</c:v>
                </c:pt>
                <c:pt idx="1765">
                  <c:v>0.66841931712962965</c:v>
                </c:pt>
                <c:pt idx="1766">
                  <c:v>0.66842288194444455</c:v>
                </c:pt>
                <c:pt idx="1767">
                  <c:v>0.66842655092592596</c:v>
                </c:pt>
                <c:pt idx="1768">
                  <c:v>0.66843015046296295</c:v>
                </c:pt>
                <c:pt idx="1769">
                  <c:v>0.66843384259259253</c:v>
                </c:pt>
                <c:pt idx="1770">
                  <c:v>0.66843776620370365</c:v>
                </c:pt>
                <c:pt idx="1771">
                  <c:v>0.66844170138888892</c:v>
                </c:pt>
                <c:pt idx="1772">
                  <c:v>0.66844494212962957</c:v>
                </c:pt>
                <c:pt idx="1773">
                  <c:v>0.66844898148148146</c:v>
                </c:pt>
                <c:pt idx="1774">
                  <c:v>0.66845276620370375</c:v>
                </c:pt>
                <c:pt idx="1775">
                  <c:v>0.6684566666666667</c:v>
                </c:pt>
                <c:pt idx="1776">
                  <c:v>0.66846041666666667</c:v>
                </c:pt>
                <c:pt idx="1777">
                  <c:v>0.6684641550925926</c:v>
                </c:pt>
                <c:pt idx="1778">
                  <c:v>0.66846800925925931</c:v>
                </c:pt>
                <c:pt idx="1779">
                  <c:v>0.66847179398148138</c:v>
                </c:pt>
                <c:pt idx="1780">
                  <c:v>0.6684755555555556</c:v>
                </c:pt>
                <c:pt idx="1781">
                  <c:v>0.66847943287037037</c:v>
                </c:pt>
                <c:pt idx="1782">
                  <c:v>0.6684830092592593</c:v>
                </c:pt>
                <c:pt idx="1783">
                  <c:v>0.6684865509259259</c:v>
                </c:pt>
                <c:pt idx="1784">
                  <c:v>0.66849019675925925</c:v>
                </c:pt>
                <c:pt idx="1785">
                  <c:v>0.66849377314814806</c:v>
                </c:pt>
                <c:pt idx="1786">
                  <c:v>0.66849702546296286</c:v>
                </c:pt>
                <c:pt idx="1787">
                  <c:v>0.66850084490740747</c:v>
                </c:pt>
                <c:pt idx="1788">
                  <c:v>0.66850469907407406</c:v>
                </c:pt>
                <c:pt idx="1789">
                  <c:v>0.66850847222222221</c:v>
                </c:pt>
                <c:pt idx="1790">
                  <c:v>0.66851225694444449</c:v>
                </c:pt>
                <c:pt idx="1791">
                  <c:v>0.66851600694444446</c:v>
                </c:pt>
                <c:pt idx="1792">
                  <c:v>0.66852</c:v>
                </c:pt>
                <c:pt idx="1793">
                  <c:v>0.66852372685185191</c:v>
                </c:pt>
                <c:pt idx="1794">
                  <c:v>0.66852932870370374</c:v>
                </c:pt>
                <c:pt idx="1795">
                  <c:v>0.66853312500000006</c:v>
                </c:pt>
                <c:pt idx="1796">
                  <c:v>0.66853703703703704</c:v>
                </c:pt>
                <c:pt idx="1797">
                  <c:v>0.66854005787037041</c:v>
                </c:pt>
                <c:pt idx="1798">
                  <c:v>0.66854362268518519</c:v>
                </c:pt>
                <c:pt idx="1799">
                  <c:v>0.66854718750000008</c:v>
                </c:pt>
                <c:pt idx="1800">
                  <c:v>0.66855083333333332</c:v>
                </c:pt>
                <c:pt idx="1801">
                  <c:v>0.66855447916666666</c:v>
                </c:pt>
                <c:pt idx="1802">
                  <c:v>0.66855750000000003</c:v>
                </c:pt>
                <c:pt idx="1803">
                  <c:v>0.66856111111111105</c:v>
                </c:pt>
                <c:pt idx="1804">
                  <c:v>0.66856468749999998</c:v>
                </c:pt>
                <c:pt idx="1805">
                  <c:v>0.66856824074074073</c:v>
                </c:pt>
                <c:pt idx="1806">
                  <c:v>0.66857197916666677</c:v>
                </c:pt>
                <c:pt idx="1807">
                  <c:v>0.66857501157407417</c:v>
                </c:pt>
                <c:pt idx="1808">
                  <c:v>0.66857859953703702</c:v>
                </c:pt>
                <c:pt idx="1809">
                  <c:v>0.66858216435185192</c:v>
                </c:pt>
                <c:pt idx="1810">
                  <c:v>0.66858576388888891</c:v>
                </c:pt>
                <c:pt idx="1811">
                  <c:v>0.66858972222222224</c:v>
                </c:pt>
                <c:pt idx="1812">
                  <c:v>0.66859349537037038</c:v>
                </c:pt>
                <c:pt idx="1813">
                  <c:v>0.66859738425925919</c:v>
                </c:pt>
                <c:pt idx="1814">
                  <c:v>0.66860134259259263</c:v>
                </c:pt>
                <c:pt idx="1815">
                  <c:v>0.66860528935185182</c:v>
                </c:pt>
                <c:pt idx="1816">
                  <c:v>0.66860907407407411</c:v>
                </c:pt>
                <c:pt idx="1817">
                  <c:v>0.66861239583333332</c:v>
                </c:pt>
                <c:pt idx="1818">
                  <c:v>0.6686162731481482</c:v>
                </c:pt>
                <c:pt idx="1819">
                  <c:v>0.66862002314814817</c:v>
                </c:pt>
                <c:pt idx="1820">
                  <c:v>0.66862399305555564</c:v>
                </c:pt>
                <c:pt idx="1821">
                  <c:v>0.66862778935185185</c:v>
                </c:pt>
                <c:pt idx="1822">
                  <c:v>0.66863153935185193</c:v>
                </c:pt>
                <c:pt idx="1823">
                  <c:v>0.6686355439814814</c:v>
                </c:pt>
                <c:pt idx="1824">
                  <c:v>0.66863893518518525</c:v>
                </c:pt>
                <c:pt idx="1825">
                  <c:v>0.66864304398148144</c:v>
                </c:pt>
                <c:pt idx="1826">
                  <c:v>0.66864675925925932</c:v>
                </c:pt>
                <c:pt idx="1827">
                  <c:v>0.66864982638888881</c:v>
                </c:pt>
                <c:pt idx="1828">
                  <c:v>0.6686534837962963</c:v>
                </c:pt>
                <c:pt idx="1829">
                  <c:v>0.66865707175925937</c:v>
                </c:pt>
                <c:pt idx="1830">
                  <c:v>0.6686607175925926</c:v>
                </c:pt>
                <c:pt idx="1831">
                  <c:v>0.66866452546296296</c:v>
                </c:pt>
                <c:pt idx="1832">
                  <c:v>0.6686683912037038</c:v>
                </c:pt>
                <c:pt idx="1833">
                  <c:v>0.66867212962962963</c:v>
                </c:pt>
                <c:pt idx="1834">
                  <c:v>0.66867604166666661</c:v>
                </c:pt>
                <c:pt idx="1835">
                  <c:v>0.66867932870370372</c:v>
                </c:pt>
                <c:pt idx="1836">
                  <c:v>0.66868329861111109</c:v>
                </c:pt>
                <c:pt idx="1837">
                  <c:v>0.66868712962962962</c:v>
                </c:pt>
                <c:pt idx="1838">
                  <c:v>0.66869096064814826</c:v>
                </c:pt>
                <c:pt idx="1839">
                  <c:v>0.66869478009259264</c:v>
                </c:pt>
                <c:pt idx="1840">
                  <c:v>0.66869853009259261</c:v>
                </c:pt>
                <c:pt idx="1841">
                  <c:v>0.66870231481481479</c:v>
                </c:pt>
                <c:pt idx="1842">
                  <c:v>0.66870623842592591</c:v>
                </c:pt>
                <c:pt idx="1843">
                  <c:v>0.66870980324074081</c:v>
                </c:pt>
                <c:pt idx="1844">
                  <c:v>0.66871342592592597</c:v>
                </c:pt>
                <c:pt idx="1845">
                  <c:v>0.66871648148148155</c:v>
                </c:pt>
                <c:pt idx="1846">
                  <c:v>0.6687200694444444</c:v>
                </c:pt>
                <c:pt idx="1847">
                  <c:v>0.66872398148148149</c:v>
                </c:pt>
                <c:pt idx="1848">
                  <c:v>0.66872773148148157</c:v>
                </c:pt>
                <c:pt idx="1849">
                  <c:v>0.66873096064814819</c:v>
                </c:pt>
                <c:pt idx="1850">
                  <c:v>0.66873493055555555</c:v>
                </c:pt>
                <c:pt idx="1851">
                  <c:v>0.66873868055555563</c:v>
                </c:pt>
                <c:pt idx="1852">
                  <c:v>0.66874254629629626</c:v>
                </c:pt>
                <c:pt idx="1853">
                  <c:v>0.66874599537037038</c:v>
                </c:pt>
                <c:pt idx="1854">
                  <c:v>0.66874980324074074</c:v>
                </c:pt>
                <c:pt idx="1855">
                  <c:v>0.66875362268518523</c:v>
                </c:pt>
                <c:pt idx="1856">
                  <c:v>0.66875765046296298</c:v>
                </c:pt>
                <c:pt idx="1857">
                  <c:v>0.66876158564814814</c:v>
                </c:pt>
                <c:pt idx="1858">
                  <c:v>0.66876533564814811</c:v>
                </c:pt>
                <c:pt idx="1859">
                  <c:v>0.66876847222222224</c:v>
                </c:pt>
                <c:pt idx="1860">
                  <c:v>0.6687721527777778</c:v>
                </c:pt>
                <c:pt idx="1861">
                  <c:v>0.6687776851851851</c:v>
                </c:pt>
                <c:pt idx="1862">
                  <c:v>0.66878144675925932</c:v>
                </c:pt>
                <c:pt idx="1863">
                  <c:v>0.66878506944444449</c:v>
                </c:pt>
                <c:pt idx="1864">
                  <c:v>0.66878878472222214</c:v>
                </c:pt>
                <c:pt idx="1865">
                  <c:v>0.66879192129629628</c:v>
                </c:pt>
                <c:pt idx="1866">
                  <c:v>0.66879554398148144</c:v>
                </c:pt>
                <c:pt idx="1867">
                  <c:v>0.66879924768518517</c:v>
                </c:pt>
                <c:pt idx="1868">
                  <c:v>0.66880290509259266</c:v>
                </c:pt>
                <c:pt idx="1869">
                  <c:v>0.66880652777777783</c:v>
                </c:pt>
                <c:pt idx="1870">
                  <c:v>0.66881032407407404</c:v>
                </c:pt>
                <c:pt idx="1871">
                  <c:v>0.66881429398148151</c:v>
                </c:pt>
                <c:pt idx="1872">
                  <c:v>0.66881828703703705</c:v>
                </c:pt>
                <c:pt idx="1873">
                  <c:v>0.66882232638888883</c:v>
                </c:pt>
                <c:pt idx="1874">
                  <c:v>0.66882615740740736</c:v>
                </c:pt>
                <c:pt idx="1875">
                  <c:v>0.66882938657407409</c:v>
                </c:pt>
                <c:pt idx="1876">
                  <c:v>0.6688333680555556</c:v>
                </c:pt>
                <c:pt idx="1877">
                  <c:v>0.66883728009259258</c:v>
                </c:pt>
                <c:pt idx="1878">
                  <c:v>0.66884112268518514</c:v>
                </c:pt>
                <c:pt idx="1879">
                  <c:v>0.668845150462963</c:v>
                </c:pt>
                <c:pt idx="1880">
                  <c:v>0.6688490393518518</c:v>
                </c:pt>
                <c:pt idx="1881">
                  <c:v>0.66885289351851851</c:v>
                </c:pt>
                <c:pt idx="1882">
                  <c:v>0.66885697916666664</c:v>
                </c:pt>
                <c:pt idx="1883">
                  <c:v>0.66886081018518517</c:v>
                </c:pt>
                <c:pt idx="1884">
                  <c:v>0.66886412037037035</c:v>
                </c:pt>
                <c:pt idx="1885">
                  <c:v>0.66886817129629639</c:v>
                </c:pt>
                <c:pt idx="1886">
                  <c:v>0.66887179398148155</c:v>
                </c:pt>
                <c:pt idx="1887">
                  <c:v>0.66887546296296296</c:v>
                </c:pt>
                <c:pt idx="1888">
                  <c:v>0.66887850694444451</c:v>
                </c:pt>
                <c:pt idx="1889">
                  <c:v>0.66888214120370371</c:v>
                </c:pt>
                <c:pt idx="1890">
                  <c:v>0.66888592592592599</c:v>
                </c:pt>
                <c:pt idx="1891">
                  <c:v>0.66888982638888894</c:v>
                </c:pt>
                <c:pt idx="1892">
                  <c:v>0.66889312499999998</c:v>
                </c:pt>
                <c:pt idx="1893">
                  <c:v>0.66889732638888899</c:v>
                </c:pt>
                <c:pt idx="1894">
                  <c:v>0.66890124999999989</c:v>
                </c:pt>
                <c:pt idx="1895">
                  <c:v>0.66890518518518516</c:v>
                </c:pt>
                <c:pt idx="1896">
                  <c:v>0.66890921296296302</c:v>
                </c:pt>
                <c:pt idx="1897">
                  <c:v>0.66891311342592585</c:v>
                </c:pt>
                <c:pt idx="1898">
                  <c:v>0.66891637731481479</c:v>
                </c:pt>
                <c:pt idx="1899">
                  <c:v>0.66892027777777774</c:v>
                </c:pt>
                <c:pt idx="1900">
                  <c:v>0.66892423611111118</c:v>
                </c:pt>
                <c:pt idx="1901">
                  <c:v>0.66892817129629634</c:v>
                </c:pt>
                <c:pt idx="1902">
                  <c:v>0.6689323611111111</c:v>
                </c:pt>
                <c:pt idx="1903">
                  <c:v>0.6689360300925925</c:v>
                </c:pt>
                <c:pt idx="1904">
                  <c:v>0.66893968749999999</c:v>
                </c:pt>
                <c:pt idx="1905">
                  <c:v>0.66894347222222228</c:v>
                </c:pt>
                <c:pt idx="1906">
                  <c:v>0.66894711805555562</c:v>
                </c:pt>
                <c:pt idx="1907">
                  <c:v>0.66895106481481481</c:v>
                </c:pt>
                <c:pt idx="1908">
                  <c:v>0.66895501157407411</c:v>
                </c:pt>
                <c:pt idx="1909">
                  <c:v>0.6689588657407407</c:v>
                </c:pt>
                <c:pt idx="1910">
                  <c:v>0.66896271990740741</c:v>
                </c:pt>
                <c:pt idx="1911">
                  <c:v>0.66896656249999997</c:v>
                </c:pt>
                <c:pt idx="1912">
                  <c:v>0.66897034722222226</c:v>
                </c:pt>
                <c:pt idx="1913">
                  <c:v>0.66897422453703703</c:v>
                </c:pt>
                <c:pt idx="1914">
                  <c:v>0.66897806712962959</c:v>
                </c:pt>
                <c:pt idx="1915">
                  <c:v>0.66898185185185188</c:v>
                </c:pt>
                <c:pt idx="1916">
                  <c:v>0.66898578703703704</c:v>
                </c:pt>
                <c:pt idx="1917">
                  <c:v>0.66898960648148142</c:v>
                </c:pt>
                <c:pt idx="1918">
                  <c:v>0.66899321759259267</c:v>
                </c:pt>
                <c:pt idx="1919">
                  <c:v>0.66899689814814811</c:v>
                </c:pt>
                <c:pt idx="1920">
                  <c:v>0.66899991898148148</c:v>
                </c:pt>
                <c:pt idx="1921">
                  <c:v>0.66900351851851847</c:v>
                </c:pt>
                <c:pt idx="1922">
                  <c:v>0.66900710648148154</c:v>
                </c:pt>
                <c:pt idx="1923">
                  <c:v>0.66901069444444439</c:v>
                </c:pt>
                <c:pt idx="1924">
                  <c:v>0.66901447916666668</c:v>
                </c:pt>
                <c:pt idx="1925">
                  <c:v>0.66901753472222225</c:v>
                </c:pt>
                <c:pt idx="1926">
                  <c:v>0.6690211226851851</c:v>
                </c:pt>
                <c:pt idx="1927">
                  <c:v>0.66902488425925932</c:v>
                </c:pt>
                <c:pt idx="1928">
                  <c:v>0.66902847222222217</c:v>
                </c:pt>
                <c:pt idx="1929">
                  <c:v>0.66903221064814822</c:v>
                </c:pt>
                <c:pt idx="1930">
                  <c:v>0.66903583333333339</c:v>
                </c:pt>
                <c:pt idx="1931">
                  <c:v>0.66903966435185191</c:v>
                </c:pt>
                <c:pt idx="1932">
                  <c:v>0.66904362268518514</c:v>
                </c:pt>
                <c:pt idx="1933">
                  <c:v>0.66904692129629628</c:v>
                </c:pt>
                <c:pt idx="1934">
                  <c:v>0.66905070601851857</c:v>
                </c:pt>
                <c:pt idx="1935">
                  <c:v>0.66905458333333334</c:v>
                </c:pt>
                <c:pt idx="1936">
                  <c:v>0.66905847222222226</c:v>
                </c:pt>
                <c:pt idx="1937">
                  <c:v>0.66906222222222222</c:v>
                </c:pt>
                <c:pt idx="1938">
                  <c:v>0.66906605324074075</c:v>
                </c:pt>
                <c:pt idx="1939">
                  <c:v>0.66907172453703712</c:v>
                </c:pt>
                <c:pt idx="1940">
                  <c:v>0.66907547453703708</c:v>
                </c:pt>
                <c:pt idx="1941">
                  <c:v>0.66907937500000003</c:v>
                </c:pt>
                <c:pt idx="1942">
                  <c:v>0.66908315972222221</c:v>
                </c:pt>
                <c:pt idx="1943">
                  <c:v>0.66908699074074074</c:v>
                </c:pt>
                <c:pt idx="1944">
                  <c:v>0.66909046296296293</c:v>
                </c:pt>
                <c:pt idx="1945">
                  <c:v>0.66909442129629626</c:v>
                </c:pt>
                <c:pt idx="1946">
                  <c:v>0.66909803240740739</c:v>
                </c:pt>
                <c:pt idx="1947">
                  <c:v>0.66910174768518516</c:v>
                </c:pt>
                <c:pt idx="1948">
                  <c:v>0.66910549768518512</c:v>
                </c:pt>
                <c:pt idx="1949">
                  <c:v>0.6691091203703704</c:v>
                </c:pt>
                <c:pt idx="1950">
                  <c:v>0.66911295138888882</c:v>
                </c:pt>
                <c:pt idx="1951">
                  <c:v>0.66911627314814826</c:v>
                </c:pt>
                <c:pt idx="1952">
                  <c:v>0.66912005787037032</c:v>
                </c:pt>
                <c:pt idx="1953">
                  <c:v>0.66912391203703703</c:v>
                </c:pt>
                <c:pt idx="1954">
                  <c:v>0.66912773148148152</c:v>
                </c:pt>
                <c:pt idx="1955">
                  <c:v>0.66913152777777773</c:v>
                </c:pt>
                <c:pt idx="1956">
                  <c:v>0.66913534722222223</c:v>
                </c:pt>
                <c:pt idx="1957">
                  <c:v>0.66913920138888894</c:v>
                </c:pt>
                <c:pt idx="1958">
                  <c:v>0.66914309027777774</c:v>
                </c:pt>
                <c:pt idx="1959">
                  <c:v>0.66914696759259262</c:v>
                </c:pt>
                <c:pt idx="1960">
                  <c:v>0.66915076388888883</c:v>
                </c:pt>
                <c:pt idx="1961">
                  <c:v>0.66915459490740747</c:v>
                </c:pt>
                <c:pt idx="1962">
                  <c:v>0.66915828703703706</c:v>
                </c:pt>
                <c:pt idx="1963">
                  <c:v>0.66916196759259261</c:v>
                </c:pt>
                <c:pt idx="1964">
                  <c:v>0.66916504629629625</c:v>
                </c:pt>
                <c:pt idx="1965">
                  <c:v>0.66916868055555556</c:v>
                </c:pt>
                <c:pt idx="1966">
                  <c:v>0.66917225694444449</c:v>
                </c:pt>
                <c:pt idx="1967">
                  <c:v>0.66917611111111108</c:v>
                </c:pt>
                <c:pt idx="1968">
                  <c:v>0.66917996527777779</c:v>
                </c:pt>
                <c:pt idx="1969">
                  <c:v>0.66918381944444449</c:v>
                </c:pt>
                <c:pt idx="1970">
                  <c:v>0.66918763888888888</c:v>
                </c:pt>
                <c:pt idx="1971">
                  <c:v>0.66919149305555559</c:v>
                </c:pt>
                <c:pt idx="1972">
                  <c:v>0.66919533564814815</c:v>
                </c:pt>
                <c:pt idx="1973">
                  <c:v>0.66919915509259253</c:v>
                </c:pt>
                <c:pt idx="1974">
                  <c:v>0.66920290509259261</c:v>
                </c:pt>
                <c:pt idx="1975">
                  <c:v>0.6692068518518518</c:v>
                </c:pt>
                <c:pt idx="1976">
                  <c:v>0.66921064814814812</c:v>
                </c:pt>
                <c:pt idx="1977">
                  <c:v>0.66921456018518521</c:v>
                </c:pt>
                <c:pt idx="1978">
                  <c:v>0.66921831018518529</c:v>
                </c:pt>
                <c:pt idx="1979">
                  <c:v>0.66922196759259256</c:v>
                </c:pt>
                <c:pt idx="1980">
                  <c:v>0.66922557870370369</c:v>
                </c:pt>
                <c:pt idx="1981">
                  <c:v>0.66922884259259252</c:v>
                </c:pt>
                <c:pt idx="1982">
                  <c:v>0.66923251157407415</c:v>
                </c:pt>
                <c:pt idx="1983">
                  <c:v>0.66923614583333324</c:v>
                </c:pt>
                <c:pt idx="1984">
                  <c:v>0.66923978009259255</c:v>
                </c:pt>
                <c:pt idx="1985">
                  <c:v>0.66924344907407407</c:v>
                </c:pt>
                <c:pt idx="1986">
                  <c:v>0.66924733796296298</c:v>
                </c:pt>
                <c:pt idx="1987">
                  <c:v>0.66925098379629633</c:v>
                </c:pt>
                <c:pt idx="1988">
                  <c:v>0.66925459490740735</c:v>
                </c:pt>
                <c:pt idx="1989">
                  <c:v>0.66925771990740746</c:v>
                </c:pt>
                <c:pt idx="1990">
                  <c:v>0.6692613078703703</c:v>
                </c:pt>
                <c:pt idx="1991">
                  <c:v>0.66926520833333336</c:v>
                </c:pt>
                <c:pt idx="1992">
                  <c:v>0.66926918981481487</c:v>
                </c:pt>
                <c:pt idx="1993">
                  <c:v>0.66927252314814811</c:v>
                </c:pt>
                <c:pt idx="1994">
                  <c:v>0.66927658564814818</c:v>
                </c:pt>
                <c:pt idx="1995">
                  <c:v>0.66928059027777775</c:v>
                </c:pt>
                <c:pt idx="1996">
                  <c:v>0.66928377314814813</c:v>
                </c:pt>
                <c:pt idx="1997">
                  <c:v>0.66928769675925925</c:v>
                </c:pt>
                <c:pt idx="1998">
                  <c:v>0.66929152777777778</c:v>
                </c:pt>
                <c:pt idx="1999">
                  <c:v>0.66929543981481476</c:v>
                </c:pt>
                <c:pt idx="2000">
                  <c:v>0.66929935185185185</c:v>
                </c:pt>
                <c:pt idx="2001">
                  <c:v>0.66930329861111115</c:v>
                </c:pt>
                <c:pt idx="2002">
                  <c:v>0.66930708333333333</c:v>
                </c:pt>
                <c:pt idx="2003">
                  <c:v>0.66931104166666666</c:v>
                </c:pt>
                <c:pt idx="2004">
                  <c:v>0.66931501157407414</c:v>
                </c:pt>
                <c:pt idx="2005">
                  <c:v>0.66931900462962968</c:v>
                </c:pt>
                <c:pt idx="2006">
                  <c:v>0.66932427083333323</c:v>
                </c:pt>
                <c:pt idx="2007">
                  <c:v>0.66932799768518514</c:v>
                </c:pt>
                <c:pt idx="2008">
                  <c:v>0.66933159722222213</c:v>
                </c:pt>
                <c:pt idx="2009">
                  <c:v>0.66933517361111106</c:v>
                </c:pt>
                <c:pt idx="2010">
                  <c:v>0.6693392592592593</c:v>
                </c:pt>
                <c:pt idx="2011">
                  <c:v>0.66934309027777772</c:v>
                </c:pt>
                <c:pt idx="2012">
                  <c:v>0.66934694444444442</c:v>
                </c:pt>
                <c:pt idx="2013">
                  <c:v>0.66935037037037037</c:v>
                </c:pt>
                <c:pt idx="2014">
                  <c:v>0.669354236111111</c:v>
                </c:pt>
                <c:pt idx="2015">
                  <c:v>0.66935810185185185</c:v>
                </c:pt>
                <c:pt idx="2016">
                  <c:v>0.66936226851851854</c:v>
                </c:pt>
                <c:pt idx="2017">
                  <c:v>0.66936604166666669</c:v>
                </c:pt>
                <c:pt idx="2018">
                  <c:v>0.66936993055555549</c:v>
                </c:pt>
                <c:pt idx="2019">
                  <c:v>0.66937401620370374</c:v>
                </c:pt>
                <c:pt idx="2020">
                  <c:v>0.66937793981481475</c:v>
                </c:pt>
                <c:pt idx="2021">
                  <c:v>0.66938185185185184</c:v>
                </c:pt>
                <c:pt idx="2022">
                  <c:v>0.66938493055555559</c:v>
                </c:pt>
                <c:pt idx="2023">
                  <c:v>0.66938853009259258</c:v>
                </c:pt>
                <c:pt idx="2024">
                  <c:v>0.66939225694444449</c:v>
                </c:pt>
                <c:pt idx="2025">
                  <c:v>0.66939603009259263</c:v>
                </c:pt>
                <c:pt idx="2026">
                  <c:v>0.66940030092592595</c:v>
                </c:pt>
                <c:pt idx="2027">
                  <c:v>0.6694042013888889</c:v>
                </c:pt>
                <c:pt idx="2028">
                  <c:v>0.66940836805555559</c:v>
                </c:pt>
                <c:pt idx="2029">
                  <c:v>0.66941251157407411</c:v>
                </c:pt>
                <c:pt idx="2030">
                  <c:v>0.6694178472222222</c:v>
                </c:pt>
                <c:pt idx="2031">
                  <c:v>0.66942326388888895</c:v>
                </c:pt>
                <c:pt idx="2032">
                  <c:v>0.66942804398148148</c:v>
                </c:pt>
                <c:pt idx="2033">
                  <c:v>0.66943245370370363</c:v>
                </c:pt>
                <c:pt idx="2034">
                  <c:v>0.66943696759259252</c:v>
                </c:pt>
                <c:pt idx="2035">
                  <c:v>0.66944077546296299</c:v>
                </c:pt>
                <c:pt idx="2036">
                  <c:v>0.66944464120370373</c:v>
                </c:pt>
                <c:pt idx="2037">
                  <c:v>0.66944864583333341</c:v>
                </c:pt>
                <c:pt idx="2038">
                  <c:v>0.66945240740740741</c:v>
                </c:pt>
                <c:pt idx="2039">
                  <c:v>0.66945636574074074</c:v>
                </c:pt>
                <c:pt idx="2040">
                  <c:v>0.66946049768518512</c:v>
                </c:pt>
                <c:pt idx="2041">
                  <c:v>0.66946454861111115</c:v>
                </c:pt>
                <c:pt idx="2042">
                  <c:v>0.6694685763888889</c:v>
                </c:pt>
                <c:pt idx="2043">
                  <c:v>0.6694725231481482</c:v>
                </c:pt>
                <c:pt idx="2044">
                  <c:v>0.66947649305555557</c:v>
                </c:pt>
                <c:pt idx="2045">
                  <c:v>0.66948025462962957</c:v>
                </c:pt>
                <c:pt idx="2046">
                  <c:v>0.66948369212962966</c:v>
                </c:pt>
                <c:pt idx="2047">
                  <c:v>0.66948747685185184</c:v>
                </c:pt>
                <c:pt idx="2048">
                  <c:v>0.66949160879629632</c:v>
                </c:pt>
                <c:pt idx="2049">
                  <c:v>0.66949614583333339</c:v>
                </c:pt>
                <c:pt idx="2050">
                  <c:v>0.66950013888888893</c:v>
                </c:pt>
                <c:pt idx="2051">
                  <c:v>0.66950409722222215</c:v>
                </c:pt>
                <c:pt idx="2052">
                  <c:v>0.66950835648148155</c:v>
                </c:pt>
                <c:pt idx="2053">
                  <c:v>0.66951270833333332</c:v>
                </c:pt>
                <c:pt idx="2054">
                  <c:v>0.66951685185185184</c:v>
                </c:pt>
                <c:pt idx="2055">
                  <c:v>0.66952087962962958</c:v>
                </c:pt>
                <c:pt idx="2056">
                  <c:v>0.66952468750000005</c:v>
                </c:pt>
                <c:pt idx="2057">
                  <c:v>0.66952873842592586</c:v>
                </c:pt>
                <c:pt idx="2058">
                  <c:v>0.66953271990740737</c:v>
                </c:pt>
                <c:pt idx="2059">
                  <c:v>0.66953697916666666</c:v>
                </c:pt>
                <c:pt idx="2060">
                  <c:v>0.66954113425925932</c:v>
                </c:pt>
                <c:pt idx="2061">
                  <c:v>0.66954461805555565</c:v>
                </c:pt>
                <c:pt idx="2062">
                  <c:v>0.6695483912037038</c:v>
                </c:pt>
                <c:pt idx="2063">
                  <c:v>0.66955211805555559</c:v>
                </c:pt>
                <c:pt idx="2064">
                  <c:v>0.66955574074074076</c:v>
                </c:pt>
                <c:pt idx="2065">
                  <c:v>0.6695590393518519</c:v>
                </c:pt>
                <c:pt idx="2066">
                  <c:v>0.66956291666666667</c:v>
                </c:pt>
                <c:pt idx="2067">
                  <c:v>0.6695670949074074</c:v>
                </c:pt>
                <c:pt idx="2068">
                  <c:v>0.66957086805555555</c:v>
                </c:pt>
                <c:pt idx="2069">
                  <c:v>0.66957487268518523</c:v>
                </c:pt>
                <c:pt idx="2070">
                  <c:v>0.66957881944444442</c:v>
                </c:pt>
                <c:pt idx="2071">
                  <c:v>0.66958259259259256</c:v>
                </c:pt>
                <c:pt idx="2072">
                  <c:v>0.6695868055555555</c:v>
                </c:pt>
                <c:pt idx="2073">
                  <c:v>0.66959093750000009</c:v>
                </c:pt>
                <c:pt idx="2074">
                  <c:v>0.66959511574074071</c:v>
                </c:pt>
                <c:pt idx="2075">
                  <c:v>0.66959910879629625</c:v>
                </c:pt>
                <c:pt idx="2076">
                  <c:v>0.6696028472222223</c:v>
                </c:pt>
                <c:pt idx="2077">
                  <c:v>0.6696069560185185</c:v>
                </c:pt>
                <c:pt idx="2078">
                  <c:v>0.66961253472222226</c:v>
                </c:pt>
                <c:pt idx="2079">
                  <c:v>0.66961619212962964</c:v>
                </c:pt>
                <c:pt idx="2080">
                  <c:v>0.66961928240740731</c:v>
                </c:pt>
                <c:pt idx="2081">
                  <c:v>0.66962309027777778</c:v>
                </c:pt>
                <c:pt idx="2082">
                  <c:v>0.66962731481481486</c:v>
                </c:pt>
                <c:pt idx="2083">
                  <c:v>0.66963133101851857</c:v>
                </c:pt>
                <c:pt idx="2084">
                  <c:v>0.66963567129629631</c:v>
                </c:pt>
                <c:pt idx="2085">
                  <c:v>0.66964008101851846</c:v>
                </c:pt>
                <c:pt idx="2086">
                  <c:v>0.66964436342592604</c:v>
                </c:pt>
                <c:pt idx="2087">
                  <c:v>0.66964832175925926</c:v>
                </c:pt>
                <c:pt idx="2088">
                  <c:v>0.66965210648148155</c:v>
                </c:pt>
                <c:pt idx="2089">
                  <c:v>0.66965629629629631</c:v>
                </c:pt>
                <c:pt idx="2090">
                  <c:v>0.66966031250000002</c:v>
                </c:pt>
                <c:pt idx="2091">
                  <c:v>0.66966456018518528</c:v>
                </c:pt>
                <c:pt idx="2092">
                  <c:v>0.66966831018518524</c:v>
                </c:pt>
                <c:pt idx="2093">
                  <c:v>0.66967141203703706</c:v>
                </c:pt>
                <c:pt idx="2094">
                  <c:v>0.6696752199074073</c:v>
                </c:pt>
                <c:pt idx="2095">
                  <c:v>0.66967888888888893</c:v>
                </c:pt>
                <c:pt idx="2096">
                  <c:v>0.66968253472222228</c:v>
                </c:pt>
                <c:pt idx="2097">
                  <c:v>0.66968634259259252</c:v>
                </c:pt>
                <c:pt idx="2098">
                  <c:v>0.66969003472222222</c:v>
                </c:pt>
                <c:pt idx="2099">
                  <c:v>0.66969376157407412</c:v>
                </c:pt>
                <c:pt idx="2100">
                  <c:v>0.66969743055555553</c:v>
                </c:pt>
                <c:pt idx="2101">
                  <c:v>0.6697005787037037</c:v>
                </c:pt>
                <c:pt idx="2102">
                  <c:v>0.66970437499999991</c:v>
                </c:pt>
                <c:pt idx="2103">
                  <c:v>0.66970820601851855</c:v>
                </c:pt>
                <c:pt idx="2104">
                  <c:v>0.66971186342592592</c:v>
                </c:pt>
                <c:pt idx="2105">
                  <c:v>0.66971560185185186</c:v>
                </c:pt>
                <c:pt idx="2106">
                  <c:v>0.66971973379629635</c:v>
                </c:pt>
                <c:pt idx="2107">
                  <c:v>0.66972361111111101</c:v>
                </c:pt>
                <c:pt idx="2108">
                  <c:v>0.66972775462962952</c:v>
                </c:pt>
                <c:pt idx="2109">
                  <c:v>0.66973172453703711</c:v>
                </c:pt>
                <c:pt idx="2110">
                  <c:v>0.66973568287037033</c:v>
                </c:pt>
                <c:pt idx="2111">
                  <c:v>0.66973980324074078</c:v>
                </c:pt>
                <c:pt idx="2112">
                  <c:v>0.66974384259259256</c:v>
                </c:pt>
                <c:pt idx="2113">
                  <c:v>0.66974812500000003</c:v>
                </c:pt>
                <c:pt idx="2114">
                  <c:v>0.66975238425925931</c:v>
                </c:pt>
                <c:pt idx="2115">
                  <c:v>0.66975599537037034</c:v>
                </c:pt>
                <c:pt idx="2116">
                  <c:v>0.6697600925925925</c:v>
                </c:pt>
                <c:pt idx="2117">
                  <c:v>0.66976400462962971</c:v>
                </c:pt>
                <c:pt idx="2118">
                  <c:v>0.66976785879629619</c:v>
                </c:pt>
                <c:pt idx="2119">
                  <c:v>0.66977185185185195</c:v>
                </c:pt>
                <c:pt idx="2120">
                  <c:v>0.66977550925925922</c:v>
                </c:pt>
                <c:pt idx="2121">
                  <c:v>0.66977870370370374</c:v>
                </c:pt>
                <c:pt idx="2122">
                  <c:v>0.66978238425925929</c:v>
                </c:pt>
                <c:pt idx="2123">
                  <c:v>0.66978601851851849</c:v>
                </c:pt>
                <c:pt idx="2124">
                  <c:v>0.66979001157407403</c:v>
                </c:pt>
                <c:pt idx="2125">
                  <c:v>0.66979340277777777</c:v>
                </c:pt>
                <c:pt idx="2126">
                  <c:v>0.66979760416666656</c:v>
                </c:pt>
                <c:pt idx="2127">
                  <c:v>0.66980164351851856</c:v>
                </c:pt>
                <c:pt idx="2128">
                  <c:v>0.66980508101851843</c:v>
                </c:pt>
                <c:pt idx="2129">
                  <c:v>0.66980925925925927</c:v>
                </c:pt>
                <c:pt idx="2130">
                  <c:v>0.66981341435185182</c:v>
                </c:pt>
                <c:pt idx="2131">
                  <c:v>0.66981743055555565</c:v>
                </c:pt>
                <c:pt idx="2132">
                  <c:v>0.66982181712962963</c:v>
                </c:pt>
                <c:pt idx="2133">
                  <c:v>0.66982545138888883</c:v>
                </c:pt>
                <c:pt idx="2134">
                  <c:v>0.66982958333333331</c:v>
                </c:pt>
                <c:pt idx="2135">
                  <c:v>0.66983359953703703</c:v>
                </c:pt>
                <c:pt idx="2136">
                  <c:v>0.66983737268518517</c:v>
                </c:pt>
                <c:pt idx="2137">
                  <c:v>0.66984104166666658</c:v>
                </c:pt>
                <c:pt idx="2138">
                  <c:v>0.66984467592592589</c:v>
                </c:pt>
                <c:pt idx="2139">
                  <c:v>0.66984793981481483</c:v>
                </c:pt>
                <c:pt idx="2140">
                  <c:v>0.66985208333333335</c:v>
                </c:pt>
                <c:pt idx="2141">
                  <c:v>0.6698561111111111</c:v>
                </c:pt>
                <c:pt idx="2142">
                  <c:v>0.66986041666666674</c:v>
                </c:pt>
                <c:pt idx="2143">
                  <c:v>0.66986462962962967</c:v>
                </c:pt>
                <c:pt idx="2144">
                  <c:v>0.66986872685185184</c:v>
                </c:pt>
                <c:pt idx="2145">
                  <c:v>0.66987291666666671</c:v>
                </c:pt>
                <c:pt idx="2146">
                  <c:v>0.66987695601851849</c:v>
                </c:pt>
                <c:pt idx="2147">
                  <c:v>0.66988047453703714</c:v>
                </c:pt>
                <c:pt idx="2148">
                  <c:v>0.66988473379629632</c:v>
                </c:pt>
                <c:pt idx="2149">
                  <c:v>0.66988902777777781</c:v>
                </c:pt>
                <c:pt idx="2150">
                  <c:v>0.66989468749999992</c:v>
                </c:pt>
                <c:pt idx="2151">
                  <c:v>0.66989840277777779</c:v>
                </c:pt>
                <c:pt idx="2152">
                  <c:v>0.66990204861111113</c:v>
                </c:pt>
                <c:pt idx="2153">
                  <c:v>0.66990570601851862</c:v>
                </c:pt>
                <c:pt idx="2154">
                  <c:v>0.66990879629629629</c:v>
                </c:pt>
                <c:pt idx="2155">
                  <c:v>0.66991258101851858</c:v>
                </c:pt>
                <c:pt idx="2156">
                  <c:v>0.66991627314814817</c:v>
                </c:pt>
                <c:pt idx="2157">
                  <c:v>0.66991990740740748</c:v>
                </c:pt>
                <c:pt idx="2158">
                  <c:v>0.66992318287037034</c:v>
                </c:pt>
                <c:pt idx="2159">
                  <c:v>0.66992681712962965</c:v>
                </c:pt>
                <c:pt idx="2160">
                  <c:v>0.66993055555555558</c:v>
                </c:pt>
                <c:pt idx="2161">
                  <c:v>0.66993428240740738</c:v>
                </c:pt>
                <c:pt idx="2162">
                  <c:v>0.66993799768518514</c:v>
                </c:pt>
                <c:pt idx="2163">
                  <c:v>0.66994226851851846</c:v>
                </c:pt>
                <c:pt idx="2164">
                  <c:v>0.66994643518518515</c:v>
                </c:pt>
                <c:pt idx="2165">
                  <c:v>0.66995015046296302</c:v>
                </c:pt>
                <c:pt idx="2166">
                  <c:v>0.66995430555555557</c:v>
                </c:pt>
                <c:pt idx="2167">
                  <c:v>0.66995854166666657</c:v>
                </c:pt>
                <c:pt idx="2168">
                  <c:v>0.66996280092592597</c:v>
                </c:pt>
                <c:pt idx="2169">
                  <c:v>0.66996672453703709</c:v>
                </c:pt>
                <c:pt idx="2170">
                  <c:v>0.66997116898148146</c:v>
                </c:pt>
                <c:pt idx="2171">
                  <c:v>0.66997526620370362</c:v>
                </c:pt>
                <c:pt idx="2172">
                  <c:v>0.66997874999999996</c:v>
                </c:pt>
                <c:pt idx="2173">
                  <c:v>0.66998284722222223</c:v>
                </c:pt>
                <c:pt idx="2174">
                  <c:v>0.66998701388888893</c:v>
                </c:pt>
                <c:pt idx="2175">
                  <c:v>0.66999101851851861</c:v>
                </c:pt>
                <c:pt idx="2176">
                  <c:v>0.66999500000000001</c:v>
                </c:pt>
                <c:pt idx="2177">
                  <c:v>0.6699987847222223</c:v>
                </c:pt>
                <c:pt idx="2178">
                  <c:v>0.67000262731481486</c:v>
                </c:pt>
                <c:pt idx="2179">
                  <c:v>0.67000626157407417</c:v>
                </c:pt>
                <c:pt idx="2180">
                  <c:v>0.67000991898148143</c:v>
                </c:pt>
                <c:pt idx="2181">
                  <c:v>0.67001310185185181</c:v>
                </c:pt>
                <c:pt idx="2182">
                  <c:v>0.67001766203703694</c:v>
                </c:pt>
                <c:pt idx="2183">
                  <c:v>0.67002212962962959</c:v>
                </c:pt>
                <c:pt idx="2184">
                  <c:v>0.67002615740740745</c:v>
                </c:pt>
                <c:pt idx="2185">
                  <c:v>0.67003015046296299</c:v>
                </c:pt>
                <c:pt idx="2186">
                  <c:v>0.67003396990740738</c:v>
                </c:pt>
                <c:pt idx="2187">
                  <c:v>0.67003800925925916</c:v>
                </c:pt>
                <c:pt idx="2188">
                  <c:v>0.67004211805555558</c:v>
                </c:pt>
                <c:pt idx="2189">
                  <c:v>0.67004630787037034</c:v>
                </c:pt>
                <c:pt idx="2190">
                  <c:v>0.67005050925925935</c:v>
                </c:pt>
                <c:pt idx="2191">
                  <c:v>0.67005407407407402</c:v>
                </c:pt>
                <c:pt idx="2192">
                  <c:v>0.67005811342592592</c:v>
                </c:pt>
                <c:pt idx="2193">
                  <c:v>0.67006180555555561</c:v>
                </c:pt>
                <c:pt idx="2194">
                  <c:v>0.67006490740740743</c:v>
                </c:pt>
                <c:pt idx="2195">
                  <c:v>0.67007037037037032</c:v>
                </c:pt>
                <c:pt idx="2196">
                  <c:v>0.67007423611111117</c:v>
                </c:pt>
                <c:pt idx="2197">
                  <c:v>0.67007824074074074</c:v>
                </c:pt>
                <c:pt idx="2198">
                  <c:v>0.6700822106481481</c:v>
                </c:pt>
                <c:pt idx="2199">
                  <c:v>0.67008592592592597</c:v>
                </c:pt>
                <c:pt idx="2200">
                  <c:v>0.67008994212962969</c:v>
                </c:pt>
                <c:pt idx="2201">
                  <c:v>0.67009387731481473</c:v>
                </c:pt>
                <c:pt idx="2202">
                  <c:v>0.67009761574074078</c:v>
                </c:pt>
                <c:pt idx="2203">
                  <c:v>0.67010170138888892</c:v>
                </c:pt>
                <c:pt idx="2204">
                  <c:v>0.67010560185185186</c:v>
                </c:pt>
                <c:pt idx="2205">
                  <c:v>0.67010984953703712</c:v>
                </c:pt>
                <c:pt idx="2206">
                  <c:v>0.67011396990740746</c:v>
                </c:pt>
                <c:pt idx="2207">
                  <c:v>0.67011747685185175</c:v>
                </c:pt>
                <c:pt idx="2208">
                  <c:v>0.67012124999999989</c:v>
                </c:pt>
                <c:pt idx="2209">
                  <c:v>0.67012491898148152</c:v>
                </c:pt>
                <c:pt idx="2210">
                  <c:v>0.67012854166666669</c:v>
                </c:pt>
                <c:pt idx="2211">
                  <c:v>0.67013193287037032</c:v>
                </c:pt>
                <c:pt idx="2212">
                  <c:v>0.67013555555555548</c:v>
                </c:pt>
                <c:pt idx="2213">
                  <c:v>0.67013917824074076</c:v>
                </c:pt>
                <c:pt idx="2214">
                  <c:v>0.67014299768518526</c:v>
                </c:pt>
                <c:pt idx="2215">
                  <c:v>0.6701462037037037</c:v>
                </c:pt>
                <c:pt idx="2216">
                  <c:v>0.67015001157407406</c:v>
                </c:pt>
                <c:pt idx="2217">
                  <c:v>0.67015390046296297</c:v>
                </c:pt>
                <c:pt idx="2218">
                  <c:v>0.67015766203703697</c:v>
                </c:pt>
                <c:pt idx="2219">
                  <c:v>0.67016158564814809</c:v>
                </c:pt>
                <c:pt idx="2220">
                  <c:v>0.67016539351851856</c:v>
                </c:pt>
                <c:pt idx="2221">
                  <c:v>0.67016961805555553</c:v>
                </c:pt>
                <c:pt idx="2222">
                  <c:v>0.67017379629629625</c:v>
                </c:pt>
                <c:pt idx="2223">
                  <c:v>0.67017790509259256</c:v>
                </c:pt>
                <c:pt idx="2224">
                  <c:v>0.67018143518518514</c:v>
                </c:pt>
                <c:pt idx="2225">
                  <c:v>0.67018575231481481</c:v>
                </c:pt>
                <c:pt idx="2226">
                  <c:v>0.67019034722222226</c:v>
                </c:pt>
                <c:pt idx="2227">
                  <c:v>0.67019465277777768</c:v>
                </c:pt>
                <c:pt idx="2228">
                  <c:v>0.67019872685185178</c:v>
                </c:pt>
                <c:pt idx="2229">
                  <c:v>0.67020329861111116</c:v>
                </c:pt>
                <c:pt idx="2230">
                  <c:v>0.67020761574074073</c:v>
                </c:pt>
                <c:pt idx="2231">
                  <c:v>0.67021181712962974</c:v>
                </c:pt>
                <c:pt idx="2232">
                  <c:v>0.67021583333333334</c:v>
                </c:pt>
                <c:pt idx="2233">
                  <c:v>0.67022006944444446</c:v>
                </c:pt>
                <c:pt idx="2234">
                  <c:v>0.6702238425925926</c:v>
                </c:pt>
                <c:pt idx="2235">
                  <c:v>0.67022701388888883</c:v>
                </c:pt>
                <c:pt idx="2236">
                  <c:v>0.67023089120370372</c:v>
                </c:pt>
                <c:pt idx="2237">
                  <c:v>0.67023462962962965</c:v>
                </c:pt>
                <c:pt idx="2238">
                  <c:v>0.670238275462963</c:v>
                </c:pt>
                <c:pt idx="2239">
                  <c:v>0.6702421643518518</c:v>
                </c:pt>
                <c:pt idx="2240">
                  <c:v>0.67024621527777783</c:v>
                </c:pt>
                <c:pt idx="2241">
                  <c:v>0.6702501851851852</c:v>
                </c:pt>
                <c:pt idx="2242">
                  <c:v>0.6702539120370371</c:v>
                </c:pt>
                <c:pt idx="2243">
                  <c:v>0.6702601041666667</c:v>
                </c:pt>
                <c:pt idx="2244">
                  <c:v>0.67026409722222224</c:v>
                </c:pt>
                <c:pt idx="2245">
                  <c:v>0.67026809027777778</c:v>
                </c:pt>
                <c:pt idx="2246">
                  <c:v>0.67027224537037033</c:v>
                </c:pt>
                <c:pt idx="2247">
                  <c:v>0.67027623842592599</c:v>
                </c:pt>
                <c:pt idx="2248">
                  <c:v>0.67027973379629635</c:v>
                </c:pt>
                <c:pt idx="2249">
                  <c:v>0.67028386574074073</c:v>
                </c:pt>
                <c:pt idx="2250">
                  <c:v>0.67028763888888887</c:v>
                </c:pt>
                <c:pt idx="2251">
                  <c:v>0.67029081018518522</c:v>
                </c:pt>
                <c:pt idx="2252">
                  <c:v>0.67029465277777778</c:v>
                </c:pt>
                <c:pt idx="2253">
                  <c:v>0.67029832175925919</c:v>
                </c:pt>
                <c:pt idx="2254">
                  <c:v>0.67030223379629639</c:v>
                </c:pt>
                <c:pt idx="2255">
                  <c:v>0.67030614583333337</c:v>
                </c:pt>
                <c:pt idx="2256">
                  <c:v>0.67031023148148139</c:v>
                </c:pt>
                <c:pt idx="2257">
                  <c:v>0.67031434027777781</c:v>
                </c:pt>
                <c:pt idx="2258">
                  <c:v>0.6703186342592593</c:v>
                </c:pt>
                <c:pt idx="2259">
                  <c:v>0.6703229629629629</c:v>
                </c:pt>
                <c:pt idx="2260">
                  <c:v>0.67032715277777777</c:v>
                </c:pt>
                <c:pt idx="2261">
                  <c:v>0.67033116898148137</c:v>
                </c:pt>
                <c:pt idx="2262">
                  <c:v>0.67033480324074068</c:v>
                </c:pt>
                <c:pt idx="2263">
                  <c:v>0.67033909722222218</c:v>
                </c:pt>
                <c:pt idx="2264">
                  <c:v>0.67034336805555561</c:v>
                </c:pt>
                <c:pt idx="2265">
                  <c:v>0.67034728009259259</c:v>
                </c:pt>
                <c:pt idx="2266">
                  <c:v>0.67035098379629632</c:v>
                </c:pt>
                <c:pt idx="2267">
                  <c:v>0.67035479166666667</c:v>
                </c:pt>
                <c:pt idx="2268">
                  <c:v>0.67035858796296299</c:v>
                </c:pt>
                <c:pt idx="2269">
                  <c:v>0.67036236111111114</c:v>
                </c:pt>
                <c:pt idx="2270">
                  <c:v>0.67036630787037044</c:v>
                </c:pt>
                <c:pt idx="2271">
                  <c:v>0.67037018518518521</c:v>
                </c:pt>
                <c:pt idx="2272">
                  <c:v>0.67037390046296297</c:v>
                </c:pt>
                <c:pt idx="2273">
                  <c:v>0.67037752314814814</c:v>
                </c:pt>
                <c:pt idx="2274">
                  <c:v>0.6703813657407407</c:v>
                </c:pt>
                <c:pt idx="2275">
                  <c:v>0.67038510416666675</c:v>
                </c:pt>
                <c:pt idx="2276">
                  <c:v>0.67038872685185191</c:v>
                </c:pt>
                <c:pt idx="2277">
                  <c:v>0.67039246527777774</c:v>
                </c:pt>
                <c:pt idx="2278">
                  <c:v>0.67039648148148145</c:v>
                </c:pt>
                <c:pt idx="2279">
                  <c:v>0.67040057870370362</c:v>
                </c:pt>
                <c:pt idx="2280">
                  <c:v>0.67040423611111111</c:v>
                </c:pt>
                <c:pt idx="2281">
                  <c:v>0.67040825231481482</c:v>
                </c:pt>
                <c:pt idx="2282">
                  <c:v>0.67041223379629633</c:v>
                </c:pt>
                <c:pt idx="2283">
                  <c:v>0.67041584490740735</c:v>
                </c:pt>
                <c:pt idx="2284">
                  <c:v>0.6704198032407408</c:v>
                </c:pt>
                <c:pt idx="2285">
                  <c:v>0.67042377314814816</c:v>
                </c:pt>
                <c:pt idx="2286">
                  <c:v>0.6704273842592593</c:v>
                </c:pt>
                <c:pt idx="2287">
                  <c:v>0.67043356481481486</c:v>
                </c:pt>
                <c:pt idx="2288">
                  <c:v>0.67043765046296289</c:v>
                </c:pt>
                <c:pt idx="2289">
                  <c:v>0.67044167824074075</c:v>
                </c:pt>
                <c:pt idx="2290">
                  <c:v>0.67044587962962965</c:v>
                </c:pt>
                <c:pt idx="2291">
                  <c:v>0.67044966435185183</c:v>
                </c:pt>
                <c:pt idx="2292">
                  <c:v>0.67045269675925923</c:v>
                </c:pt>
                <c:pt idx="2293">
                  <c:v>0.67045643518518527</c:v>
                </c:pt>
                <c:pt idx="2294">
                  <c:v>0.67046011574074071</c:v>
                </c:pt>
                <c:pt idx="2295">
                  <c:v>0.67046379629629627</c:v>
                </c:pt>
                <c:pt idx="2296">
                  <c:v>0.67046812500000008</c:v>
                </c:pt>
                <c:pt idx="2297">
                  <c:v>0.67047236111111108</c:v>
                </c:pt>
                <c:pt idx="2298">
                  <c:v>0.67047636574074077</c:v>
                </c:pt>
                <c:pt idx="2299">
                  <c:v>0.6704805787037037</c:v>
                </c:pt>
                <c:pt idx="2300">
                  <c:v>0.67048478009259249</c:v>
                </c:pt>
                <c:pt idx="2301">
                  <c:v>0.67048880787037035</c:v>
                </c:pt>
                <c:pt idx="2302">
                  <c:v>0.67049275462962965</c:v>
                </c:pt>
                <c:pt idx="2303">
                  <c:v>0.67049709490740739</c:v>
                </c:pt>
                <c:pt idx="2304">
                  <c:v>0.67050126157407408</c:v>
                </c:pt>
                <c:pt idx="2305">
                  <c:v>0.67050520833333327</c:v>
                </c:pt>
                <c:pt idx="2306">
                  <c:v>0.6705096412037036</c:v>
                </c:pt>
                <c:pt idx="2307">
                  <c:v>0.67051335648148147</c:v>
                </c:pt>
                <c:pt idx="2308">
                  <c:v>0.67051638888888887</c:v>
                </c:pt>
                <c:pt idx="2309">
                  <c:v>0.67052017361111105</c:v>
                </c:pt>
                <c:pt idx="2310">
                  <c:v>0.67052388888888892</c:v>
                </c:pt>
                <c:pt idx="2311">
                  <c:v>0.67052789351851849</c:v>
                </c:pt>
                <c:pt idx="2312">
                  <c:v>0.67053155092592587</c:v>
                </c:pt>
                <c:pt idx="2313">
                  <c:v>0.67053550925925931</c:v>
                </c:pt>
                <c:pt idx="2314">
                  <c:v>0.67053944444444447</c:v>
                </c:pt>
                <c:pt idx="2315">
                  <c:v>0.67054322916666675</c:v>
                </c:pt>
                <c:pt idx="2316">
                  <c:v>0.67054723379629622</c:v>
                </c:pt>
                <c:pt idx="2317">
                  <c:v>0.67055119212962966</c:v>
                </c:pt>
                <c:pt idx="2318">
                  <c:v>0.67055547453703701</c:v>
                </c:pt>
                <c:pt idx="2319">
                  <c:v>0.67055972222222227</c:v>
                </c:pt>
                <c:pt idx="2320">
                  <c:v>0.67056321759259252</c:v>
                </c:pt>
                <c:pt idx="2321">
                  <c:v>0.6705673148148148</c:v>
                </c:pt>
                <c:pt idx="2322">
                  <c:v>0.6705710416666667</c:v>
                </c:pt>
                <c:pt idx="2323">
                  <c:v>0.67057415509259266</c:v>
                </c:pt>
                <c:pt idx="2324">
                  <c:v>0.67057792824074081</c:v>
                </c:pt>
                <c:pt idx="2325">
                  <c:v>0.67058157407407404</c:v>
                </c:pt>
                <c:pt idx="2326">
                  <c:v>0.67058520833333335</c:v>
                </c:pt>
                <c:pt idx="2327">
                  <c:v>0.67058905092592591</c:v>
                </c:pt>
                <c:pt idx="2328">
                  <c:v>0.67059275462962964</c:v>
                </c:pt>
                <c:pt idx="2329">
                  <c:v>0.67059643518518508</c:v>
                </c:pt>
                <c:pt idx="2330">
                  <c:v>0.67060009259259257</c:v>
                </c:pt>
                <c:pt idx="2331">
                  <c:v>0.67060325231481477</c:v>
                </c:pt>
                <c:pt idx="2332">
                  <c:v>0.67060866898148142</c:v>
                </c:pt>
                <c:pt idx="2333">
                  <c:v>0.67061244212962956</c:v>
                </c:pt>
                <c:pt idx="2334">
                  <c:v>0.67061619212962953</c:v>
                </c:pt>
                <c:pt idx="2335">
                  <c:v>0.67062028935185181</c:v>
                </c:pt>
                <c:pt idx="2336">
                  <c:v>0.67062401620370371</c:v>
                </c:pt>
                <c:pt idx="2337">
                  <c:v>0.6706281481481482</c:v>
                </c:pt>
                <c:pt idx="2338">
                  <c:v>0.67063210648148142</c:v>
                </c:pt>
                <c:pt idx="2339">
                  <c:v>0.67063569444444449</c:v>
                </c:pt>
                <c:pt idx="2340">
                  <c:v>0.67063976851851859</c:v>
                </c:pt>
                <c:pt idx="2341">
                  <c:v>0.67064370370370374</c:v>
                </c:pt>
                <c:pt idx="2342">
                  <c:v>0.67064725694444449</c:v>
                </c:pt>
                <c:pt idx="2343">
                  <c:v>0.67065133101851859</c:v>
                </c:pt>
                <c:pt idx="2344">
                  <c:v>0.67065527777777778</c:v>
                </c:pt>
                <c:pt idx="2345">
                  <c:v>0.67065901620370372</c:v>
                </c:pt>
                <c:pt idx="2346">
                  <c:v>0.67066320601851848</c:v>
                </c:pt>
                <c:pt idx="2347">
                  <c:v>0.67066730324074075</c:v>
                </c:pt>
                <c:pt idx="2348">
                  <c:v>0.67067153935185175</c:v>
                </c:pt>
                <c:pt idx="2349">
                  <c:v>0.6706752777777778</c:v>
                </c:pt>
                <c:pt idx="2350">
                  <c:v>0.6706783449074073</c:v>
                </c:pt>
                <c:pt idx="2351">
                  <c:v>0.670682199074074</c:v>
                </c:pt>
                <c:pt idx="2352">
                  <c:v>0.67068600694444447</c:v>
                </c:pt>
                <c:pt idx="2353">
                  <c:v>0.67068964120370367</c:v>
                </c:pt>
                <c:pt idx="2354">
                  <c:v>0.67069354166666661</c:v>
                </c:pt>
                <c:pt idx="2355">
                  <c:v>0.67069758101851862</c:v>
                </c:pt>
                <c:pt idx="2356">
                  <c:v>0.67070158564814808</c:v>
                </c:pt>
                <c:pt idx="2357">
                  <c:v>0.67070543981481479</c:v>
                </c:pt>
                <c:pt idx="2358">
                  <c:v>0.67070949074074082</c:v>
                </c:pt>
                <c:pt idx="2359">
                  <c:v>0.67071358796296299</c:v>
                </c:pt>
                <c:pt idx="2360">
                  <c:v>0.67071777777777786</c:v>
                </c:pt>
                <c:pt idx="2361">
                  <c:v>0.67072185185185196</c:v>
                </c:pt>
                <c:pt idx="2362">
                  <c:v>0.67072534722222221</c:v>
                </c:pt>
                <c:pt idx="2363">
                  <c:v>0.67072988425925928</c:v>
                </c:pt>
                <c:pt idx="2364">
                  <c:v>0.67073521990740748</c:v>
                </c:pt>
                <c:pt idx="2365">
                  <c:v>0.67073892361111109</c:v>
                </c:pt>
                <c:pt idx="2366">
                  <c:v>0.67074197916666656</c:v>
                </c:pt>
                <c:pt idx="2367">
                  <c:v>0.67074577546296299</c:v>
                </c:pt>
                <c:pt idx="2368">
                  <c:v>0.67074959490740749</c:v>
                </c:pt>
                <c:pt idx="2369">
                  <c:v>0.67075346064814811</c:v>
                </c:pt>
                <c:pt idx="2370">
                  <c:v>0.67075718750000002</c:v>
                </c:pt>
                <c:pt idx="2371">
                  <c:v>0.67076123842592594</c:v>
                </c:pt>
                <c:pt idx="2372">
                  <c:v>0.67076521990740734</c:v>
                </c:pt>
                <c:pt idx="2373">
                  <c:v>0.67076881944444444</c:v>
                </c:pt>
                <c:pt idx="2374">
                  <c:v>0.67077283564814805</c:v>
                </c:pt>
                <c:pt idx="2375">
                  <c:v>0.67077679398148149</c:v>
                </c:pt>
                <c:pt idx="2376">
                  <c:v>0.67078252314814824</c:v>
                </c:pt>
                <c:pt idx="2377">
                  <c:v>0.67078672453703703</c:v>
                </c:pt>
                <c:pt idx="2378">
                  <c:v>0.67079064814814815</c:v>
                </c:pt>
                <c:pt idx="2379">
                  <c:v>0.67079468749999993</c:v>
                </c:pt>
                <c:pt idx="2380">
                  <c:v>0.67079854166666664</c:v>
                </c:pt>
                <c:pt idx="2381">
                  <c:v>0.67080217592592595</c:v>
                </c:pt>
                <c:pt idx="2382">
                  <c:v>0.67080584490740736</c:v>
                </c:pt>
                <c:pt idx="2383">
                  <c:v>0.67080973379629627</c:v>
                </c:pt>
                <c:pt idx="2384">
                  <c:v>0.67081351851851856</c:v>
                </c:pt>
                <c:pt idx="2385">
                  <c:v>0.67081719907407411</c:v>
                </c:pt>
                <c:pt idx="2386">
                  <c:v>0.67082045138888891</c:v>
                </c:pt>
                <c:pt idx="2387">
                  <c:v>0.67082421296296291</c:v>
                </c:pt>
                <c:pt idx="2388">
                  <c:v>0.67082797453703702</c:v>
                </c:pt>
                <c:pt idx="2389">
                  <c:v>0.67083168981481478</c:v>
                </c:pt>
                <c:pt idx="2390">
                  <c:v>0.67083478009259256</c:v>
                </c:pt>
                <c:pt idx="2391">
                  <c:v>0.67083866898148148</c:v>
                </c:pt>
                <c:pt idx="2392">
                  <c:v>0.67084250000000001</c:v>
                </c:pt>
                <c:pt idx="2393">
                  <c:v>0.67084673611111112</c:v>
                </c:pt>
                <c:pt idx="2394">
                  <c:v>0.6708509027777777</c:v>
                </c:pt>
                <c:pt idx="2395">
                  <c:v>0.67085499999999998</c:v>
                </c:pt>
                <c:pt idx="2396">
                  <c:v>0.67085864583333332</c:v>
                </c:pt>
                <c:pt idx="2397">
                  <c:v>0.67086268518518521</c:v>
                </c:pt>
                <c:pt idx="2398">
                  <c:v>0.6708669791666666</c:v>
                </c:pt>
                <c:pt idx="2399">
                  <c:v>0.67087111111111108</c:v>
                </c:pt>
                <c:pt idx="2400">
                  <c:v>0.67087519675925922</c:v>
                </c:pt>
                <c:pt idx="2401">
                  <c:v>0.6708790740740741</c:v>
                </c:pt>
                <c:pt idx="2402">
                  <c:v>0.6708831481481482</c:v>
                </c:pt>
                <c:pt idx="2403">
                  <c:v>0.67088721064814816</c:v>
                </c:pt>
                <c:pt idx="2404">
                  <c:v>0.67089156250000004</c:v>
                </c:pt>
                <c:pt idx="2405">
                  <c:v>0.67089594907407413</c:v>
                </c:pt>
                <c:pt idx="2406">
                  <c:v>0.67089991898148149</c:v>
                </c:pt>
                <c:pt idx="2407">
                  <c:v>0.67090373842592588</c:v>
                </c:pt>
                <c:pt idx="2408">
                  <c:v>0.67090701388888885</c:v>
                </c:pt>
                <c:pt idx="2409">
                  <c:v>0.67091081018518517</c:v>
                </c:pt>
                <c:pt idx="2410">
                  <c:v>0.67091452546296304</c:v>
                </c:pt>
                <c:pt idx="2411">
                  <c:v>0.67091855324074068</c:v>
                </c:pt>
                <c:pt idx="2412">
                  <c:v>0.67092223379629623</c:v>
                </c:pt>
                <c:pt idx="2413">
                  <c:v>0.67092659722222214</c:v>
                </c:pt>
                <c:pt idx="2414">
                  <c:v>0.67093083333333337</c:v>
                </c:pt>
                <c:pt idx="2415">
                  <c:v>0.6709349189814815</c:v>
                </c:pt>
                <c:pt idx="2416">
                  <c:v>0.67093900462962963</c:v>
                </c:pt>
                <c:pt idx="2417">
                  <c:v>0.67094292824074075</c:v>
                </c:pt>
                <c:pt idx="2418">
                  <c:v>0.67094700231481486</c:v>
                </c:pt>
                <c:pt idx="2419">
                  <c:v>0.67095118055555558</c:v>
                </c:pt>
                <c:pt idx="2420">
                  <c:v>0.67095760416666661</c:v>
                </c:pt>
                <c:pt idx="2421">
                  <c:v>0.67096162037037033</c:v>
                </c:pt>
                <c:pt idx="2422">
                  <c:v>0.67096484953703694</c:v>
                </c:pt>
                <c:pt idx="2423">
                  <c:v>0.67096850694444443</c:v>
                </c:pt>
                <c:pt idx="2424">
                  <c:v>0.67097238425925931</c:v>
                </c:pt>
                <c:pt idx="2425">
                  <c:v>0.67097611111111111</c:v>
                </c:pt>
                <c:pt idx="2426">
                  <c:v>0.67097947916666667</c:v>
                </c:pt>
                <c:pt idx="2427">
                  <c:v>0.67098388888888882</c:v>
                </c:pt>
                <c:pt idx="2428">
                  <c:v>0.6709881134259259</c:v>
                </c:pt>
                <c:pt idx="2429">
                  <c:v>0.67099180555555549</c:v>
                </c:pt>
                <c:pt idx="2430">
                  <c:v>0.67099591435185191</c:v>
                </c:pt>
                <c:pt idx="2431">
                  <c:v>0.67100023148148147</c:v>
                </c:pt>
                <c:pt idx="2432">
                  <c:v>0.67100452546296296</c:v>
                </c:pt>
                <c:pt idx="2433">
                  <c:v>0.67100866898148148</c:v>
                </c:pt>
                <c:pt idx="2434">
                  <c:v>0.67101288194444442</c:v>
                </c:pt>
                <c:pt idx="2435">
                  <c:v>0.67101711805555553</c:v>
                </c:pt>
                <c:pt idx="2436">
                  <c:v>0.67102122685185195</c:v>
                </c:pt>
                <c:pt idx="2437">
                  <c:v>0.67102490740740739</c:v>
                </c:pt>
                <c:pt idx="2438">
                  <c:v>0.67102877314814824</c:v>
                </c:pt>
                <c:pt idx="2439">
                  <c:v>0.67103258101851848</c:v>
                </c:pt>
                <c:pt idx="2440">
                  <c:v>0.67103653935185192</c:v>
                </c:pt>
                <c:pt idx="2441">
                  <c:v>0.67104037037037034</c:v>
                </c:pt>
                <c:pt idx="2442">
                  <c:v>0.67104416666666677</c:v>
                </c:pt>
                <c:pt idx="2443">
                  <c:v>0.67104797453703702</c:v>
                </c:pt>
                <c:pt idx="2444">
                  <c:v>0.67105206018518515</c:v>
                </c:pt>
                <c:pt idx="2445">
                  <c:v>0.67105581018518512</c:v>
                </c:pt>
                <c:pt idx="2446">
                  <c:v>0.67105952546296299</c:v>
                </c:pt>
                <c:pt idx="2447">
                  <c:v>0.6710633796296297</c:v>
                </c:pt>
                <c:pt idx="2448">
                  <c:v>0.67106734953703706</c:v>
                </c:pt>
                <c:pt idx="2449">
                  <c:v>0.67107144675925923</c:v>
                </c:pt>
                <c:pt idx="2450">
                  <c:v>0.67107586805555552</c:v>
                </c:pt>
                <c:pt idx="2451">
                  <c:v>0.67107998842592587</c:v>
                </c:pt>
                <c:pt idx="2452">
                  <c:v>0.67108434027777786</c:v>
                </c:pt>
                <c:pt idx="2453">
                  <c:v>0.67108844907407406</c:v>
                </c:pt>
                <c:pt idx="2454">
                  <c:v>0.67109271990740738</c:v>
                </c:pt>
                <c:pt idx="2455">
                  <c:v>0.67109684027777783</c:v>
                </c:pt>
                <c:pt idx="2456">
                  <c:v>0.67110090277777779</c:v>
                </c:pt>
                <c:pt idx="2457">
                  <c:v>0.67110473379629632</c:v>
                </c:pt>
                <c:pt idx="2458">
                  <c:v>0.67110886574074069</c:v>
                </c:pt>
                <c:pt idx="2459">
                  <c:v>0.67111289351851855</c:v>
                </c:pt>
                <c:pt idx="2460">
                  <c:v>0.67111718750000005</c:v>
                </c:pt>
                <c:pt idx="2461">
                  <c:v>0.67112153935185181</c:v>
                </c:pt>
                <c:pt idx="2462">
                  <c:v>0.67112559027777774</c:v>
                </c:pt>
                <c:pt idx="2463">
                  <c:v>0.67112924768518523</c:v>
                </c:pt>
                <c:pt idx="2464">
                  <c:v>0.67113314814814817</c:v>
                </c:pt>
                <c:pt idx="2465">
                  <c:v>0.67113846064814808</c:v>
                </c:pt>
                <c:pt idx="2466">
                  <c:v>0.67114229166666661</c:v>
                </c:pt>
                <c:pt idx="2467">
                  <c:v>0.67114640046296303</c:v>
                </c:pt>
                <c:pt idx="2468">
                  <c:v>0.67115064814814807</c:v>
                </c:pt>
                <c:pt idx="2469">
                  <c:v>0.67115474537037034</c:v>
                </c:pt>
                <c:pt idx="2470">
                  <c:v>0.67115873842592588</c:v>
                </c:pt>
                <c:pt idx="2471">
                  <c:v>0.67116271990740739</c:v>
                </c:pt>
                <c:pt idx="2472">
                  <c:v>0.6711668287037037</c:v>
                </c:pt>
                <c:pt idx="2473">
                  <c:v>0.67117087962962962</c:v>
                </c:pt>
                <c:pt idx="2474">
                  <c:v>0.67117491898148141</c:v>
                </c:pt>
                <c:pt idx="2475">
                  <c:v>0.67117914351851848</c:v>
                </c:pt>
                <c:pt idx="2476">
                  <c:v>0.67118331018518518</c:v>
                </c:pt>
                <c:pt idx="2477">
                  <c:v>0.67118755787037043</c:v>
                </c:pt>
                <c:pt idx="2478">
                  <c:v>0.67119083333333329</c:v>
                </c:pt>
                <c:pt idx="2479">
                  <c:v>0.67119465277777779</c:v>
                </c:pt>
                <c:pt idx="2480">
                  <c:v>0.67119836805555566</c:v>
                </c:pt>
                <c:pt idx="2481">
                  <c:v>0.6712023958333333</c:v>
                </c:pt>
                <c:pt idx="2482">
                  <c:v>0.67120667824074076</c:v>
                </c:pt>
                <c:pt idx="2483">
                  <c:v>0.67121059027777774</c:v>
                </c:pt>
                <c:pt idx="2484">
                  <c:v>0.67121440972222224</c:v>
                </c:pt>
                <c:pt idx="2485">
                  <c:v>0.67121844907407402</c:v>
                </c:pt>
                <c:pt idx="2486">
                  <c:v>0.67122240740740746</c:v>
                </c:pt>
                <c:pt idx="2487">
                  <c:v>0.67122629629629627</c:v>
                </c:pt>
                <c:pt idx="2488">
                  <c:v>0.67123040509259269</c:v>
                </c:pt>
                <c:pt idx="2489">
                  <c:v>0.6712345486111112</c:v>
                </c:pt>
                <c:pt idx="2490">
                  <c:v>0.67123861111111116</c:v>
                </c:pt>
                <c:pt idx="2491">
                  <c:v>0.67124269675925918</c:v>
                </c:pt>
                <c:pt idx="2492">
                  <c:v>0.67124607638888889</c:v>
                </c:pt>
                <c:pt idx="2493">
                  <c:v>0.6712498726851851</c:v>
                </c:pt>
                <c:pt idx="2494">
                  <c:v>0.671253599537037</c:v>
                </c:pt>
                <c:pt idx="2495">
                  <c:v>0.67125723379629632</c:v>
                </c:pt>
                <c:pt idx="2496">
                  <c:v>0.67126101851851849</c:v>
                </c:pt>
                <c:pt idx="2497">
                  <c:v>0.67126471064814819</c:v>
                </c:pt>
                <c:pt idx="2498">
                  <c:v>0.67126832175925921</c:v>
                </c:pt>
                <c:pt idx="2499">
                  <c:v>0.67127164351851853</c:v>
                </c:pt>
                <c:pt idx="2500">
                  <c:v>0.67127540509259254</c:v>
                </c:pt>
                <c:pt idx="2501">
                  <c:v>0.67127910879629626</c:v>
                </c:pt>
                <c:pt idx="2502">
                  <c:v>0.67128283564814817</c:v>
                </c:pt>
                <c:pt idx="2503">
                  <c:v>0.67128591435185181</c:v>
                </c:pt>
                <c:pt idx="2504">
                  <c:v>0.67128976851851851</c:v>
                </c:pt>
                <c:pt idx="2505">
                  <c:v>0.67129357638888887</c:v>
                </c:pt>
                <c:pt idx="2506">
                  <c:v>0.6712975925925927</c:v>
                </c:pt>
                <c:pt idx="2507">
                  <c:v>0.67130133101851852</c:v>
                </c:pt>
                <c:pt idx="2508">
                  <c:v>0.67130530092592589</c:v>
                </c:pt>
                <c:pt idx="2509">
                  <c:v>0.6713116203703704</c:v>
                </c:pt>
                <c:pt idx="2510">
                  <c:v>0.67131564814814826</c:v>
                </c:pt>
                <c:pt idx="2511">
                  <c:v>0.67131995370370368</c:v>
                </c:pt>
                <c:pt idx="2512">
                  <c:v>0.67132410879629623</c:v>
                </c:pt>
                <c:pt idx="2513">
                  <c:v>0.6713282060185185</c:v>
                </c:pt>
                <c:pt idx="2514">
                  <c:v>0.67133217592592587</c:v>
                </c:pt>
                <c:pt idx="2515">
                  <c:v>0.67133591435185191</c:v>
                </c:pt>
                <c:pt idx="2516">
                  <c:v>0.67133994212962966</c:v>
                </c:pt>
                <c:pt idx="2517">
                  <c:v>0.67134398148148156</c:v>
                </c:pt>
                <c:pt idx="2518">
                  <c:v>0.67134760416666672</c:v>
                </c:pt>
                <c:pt idx="2519">
                  <c:v>0.6713516435185185</c:v>
                </c:pt>
                <c:pt idx="2520">
                  <c:v>0.67135530092592599</c:v>
                </c:pt>
                <c:pt idx="2521">
                  <c:v>0.67135855324074079</c:v>
                </c:pt>
                <c:pt idx="2522">
                  <c:v>0.67136228009259258</c:v>
                </c:pt>
                <c:pt idx="2523">
                  <c:v>0.67136606481481476</c:v>
                </c:pt>
                <c:pt idx="2524">
                  <c:v>0.67137009259259262</c:v>
                </c:pt>
                <c:pt idx="2525">
                  <c:v>0.67137423611111113</c:v>
                </c:pt>
                <c:pt idx="2526">
                  <c:v>0.67137813657407408</c:v>
                </c:pt>
                <c:pt idx="2527">
                  <c:v>0.67138218750000001</c:v>
                </c:pt>
                <c:pt idx="2528">
                  <c:v>0.67138624999999996</c:v>
                </c:pt>
                <c:pt idx="2529">
                  <c:v>0.6713903356481481</c:v>
                </c:pt>
                <c:pt idx="2530">
                  <c:v>0.6713940625</c:v>
                </c:pt>
                <c:pt idx="2531">
                  <c:v>0.67139825231481476</c:v>
                </c:pt>
                <c:pt idx="2532">
                  <c:v>0.671402337962963</c:v>
                </c:pt>
                <c:pt idx="2533">
                  <c:v>0.6714066319444445</c:v>
                </c:pt>
                <c:pt idx="2534">
                  <c:v>0.67141060185185186</c:v>
                </c:pt>
                <c:pt idx="2535">
                  <c:v>0.67141474537037038</c:v>
                </c:pt>
                <c:pt idx="2536">
                  <c:v>0.67141842592592582</c:v>
                </c:pt>
                <c:pt idx="2537">
                  <c:v>0.67142222222222225</c:v>
                </c:pt>
                <c:pt idx="2538">
                  <c:v>0.67142593750000001</c:v>
                </c:pt>
                <c:pt idx="2539">
                  <c:v>0.67143001157407411</c:v>
                </c:pt>
                <c:pt idx="2540">
                  <c:v>0.67143425925925937</c:v>
                </c:pt>
                <c:pt idx="2541">
                  <c:v>0.67143841435185181</c:v>
                </c:pt>
                <c:pt idx="2542">
                  <c:v>0.67144269675925916</c:v>
                </c:pt>
                <c:pt idx="2543">
                  <c:v>0.67144690972222232</c:v>
                </c:pt>
                <c:pt idx="2544">
                  <c:v>0.67145093749999996</c:v>
                </c:pt>
                <c:pt idx="2545">
                  <c:v>0.67145451388888888</c:v>
                </c:pt>
                <c:pt idx="2546">
                  <c:v>0.67145862268518519</c:v>
                </c:pt>
                <c:pt idx="2547">
                  <c:v>0.67146274305555564</c:v>
                </c:pt>
                <c:pt idx="2548">
                  <c:v>0.67146616898148148</c:v>
                </c:pt>
                <c:pt idx="2549">
                  <c:v>0.6714705671296296</c:v>
                </c:pt>
                <c:pt idx="2550">
                  <c:v>0.67147423611111112</c:v>
                </c:pt>
                <c:pt idx="2551">
                  <c:v>0.67147788194444447</c:v>
                </c:pt>
                <c:pt idx="2552">
                  <c:v>0.67148170138888885</c:v>
                </c:pt>
                <c:pt idx="2553">
                  <c:v>0.67148718750000003</c:v>
                </c:pt>
                <c:pt idx="2554">
                  <c:v>0.6714903356481482</c:v>
                </c:pt>
                <c:pt idx="2555">
                  <c:v>0.6714940046296296</c:v>
                </c:pt>
                <c:pt idx="2556">
                  <c:v>0.67149723379629622</c:v>
                </c:pt>
                <c:pt idx="2557">
                  <c:v>0.67150096064814813</c:v>
                </c:pt>
                <c:pt idx="2558">
                  <c:v>0.67150481481481483</c:v>
                </c:pt>
                <c:pt idx="2559">
                  <c:v>0.67150857638888883</c:v>
                </c:pt>
                <c:pt idx="2560">
                  <c:v>0.67151166666666662</c:v>
                </c:pt>
                <c:pt idx="2561">
                  <c:v>0.67151555555555553</c:v>
                </c:pt>
                <c:pt idx="2562">
                  <c:v>0.67151938657407406</c:v>
                </c:pt>
                <c:pt idx="2563">
                  <c:v>0.67152335648148143</c:v>
                </c:pt>
                <c:pt idx="2564">
                  <c:v>0.67152695601851853</c:v>
                </c:pt>
                <c:pt idx="2565">
                  <c:v>0.67153111111111119</c:v>
                </c:pt>
                <c:pt idx="2566">
                  <c:v>0.67153533564814805</c:v>
                </c:pt>
                <c:pt idx="2567">
                  <c:v>0.67153964120370369</c:v>
                </c:pt>
                <c:pt idx="2568">
                  <c:v>0.67154366898148155</c:v>
                </c:pt>
                <c:pt idx="2569">
                  <c:v>0.67154721064814815</c:v>
                </c:pt>
                <c:pt idx="2570">
                  <c:v>0.67155162037037031</c:v>
                </c:pt>
                <c:pt idx="2571">
                  <c:v>0.67155568287037026</c:v>
                </c:pt>
                <c:pt idx="2572">
                  <c:v>0.67155997685185176</c:v>
                </c:pt>
                <c:pt idx="2573">
                  <c:v>0.67156410879629636</c:v>
                </c:pt>
                <c:pt idx="2574">
                  <c:v>0.6715686111111111</c:v>
                </c:pt>
                <c:pt idx="2575">
                  <c:v>0.67157263888888885</c:v>
                </c:pt>
                <c:pt idx="2576">
                  <c:v>0.67157659722222229</c:v>
                </c:pt>
                <c:pt idx="2577">
                  <c:v>0.67158049768518513</c:v>
                </c:pt>
                <c:pt idx="2578">
                  <c:v>0.671584212962963</c:v>
                </c:pt>
                <c:pt idx="2579">
                  <c:v>0.67158792824074076</c:v>
                </c:pt>
                <c:pt idx="2580">
                  <c:v>0.67159178240740747</c:v>
                </c:pt>
                <c:pt idx="2581">
                  <c:v>0.67159586805555549</c:v>
                </c:pt>
                <c:pt idx="2582">
                  <c:v>0.67159928240740741</c:v>
                </c:pt>
                <c:pt idx="2583">
                  <c:v>0.67160363425925917</c:v>
                </c:pt>
                <c:pt idx="2584">
                  <c:v>0.67160776620370377</c:v>
                </c:pt>
                <c:pt idx="2585">
                  <c:v>0.67161206018518527</c:v>
                </c:pt>
                <c:pt idx="2586">
                  <c:v>0.67161606481481473</c:v>
                </c:pt>
                <c:pt idx="2587">
                  <c:v>0.67162041666666672</c:v>
                </c:pt>
                <c:pt idx="2588">
                  <c:v>0.6716246412037038</c:v>
                </c:pt>
                <c:pt idx="2589">
                  <c:v>0.67162819444444455</c:v>
                </c:pt>
                <c:pt idx="2590">
                  <c:v>0.67163253472222229</c:v>
                </c:pt>
                <c:pt idx="2591">
                  <c:v>0.67163657407407407</c:v>
                </c:pt>
                <c:pt idx="2592">
                  <c:v>0.67164069444444452</c:v>
                </c:pt>
                <c:pt idx="2593">
                  <c:v>0.67164453703703708</c:v>
                </c:pt>
                <c:pt idx="2594">
                  <c:v>0.67164777777777784</c:v>
                </c:pt>
                <c:pt idx="2595">
                  <c:v>0.67165157407407416</c:v>
                </c:pt>
                <c:pt idx="2596">
                  <c:v>0.67165553240740739</c:v>
                </c:pt>
                <c:pt idx="2597">
                  <c:v>0.67165981481481485</c:v>
                </c:pt>
                <c:pt idx="2598">
                  <c:v>0.67166612268518522</c:v>
                </c:pt>
                <c:pt idx="2599">
                  <c:v>0.67167028935185191</c:v>
                </c:pt>
                <c:pt idx="2600">
                  <c:v>0.67167429398148137</c:v>
                </c:pt>
                <c:pt idx="2601">
                  <c:v>0.67167854166666663</c:v>
                </c:pt>
                <c:pt idx="2602">
                  <c:v>0.67168266203703697</c:v>
                </c:pt>
                <c:pt idx="2603">
                  <c:v>0.67168637731481484</c:v>
                </c:pt>
                <c:pt idx="2604">
                  <c:v>0.67169064814814805</c:v>
                </c:pt>
                <c:pt idx="2605">
                  <c:v>0.67169505787037043</c:v>
                </c:pt>
                <c:pt idx="2606">
                  <c:v>0.67169914351851856</c:v>
                </c:pt>
                <c:pt idx="2607">
                  <c:v>0.67170284722222229</c:v>
                </c:pt>
                <c:pt idx="2608">
                  <c:v>0.67170674768518523</c:v>
                </c:pt>
                <c:pt idx="2609">
                  <c:v>0.67171057870370365</c:v>
                </c:pt>
                <c:pt idx="2610">
                  <c:v>0.67171436342592594</c:v>
                </c:pt>
                <c:pt idx="2611">
                  <c:v>0.67171760416666659</c:v>
                </c:pt>
                <c:pt idx="2612">
                  <c:v>0.67172131944444446</c:v>
                </c:pt>
                <c:pt idx="2613">
                  <c:v>0.67172512731481471</c:v>
                </c:pt>
                <c:pt idx="2614">
                  <c:v>0.67172892361111114</c:v>
                </c:pt>
                <c:pt idx="2615">
                  <c:v>0.67173210648148152</c:v>
                </c:pt>
                <c:pt idx="2616">
                  <c:v>0.67173598379629629</c:v>
                </c:pt>
                <c:pt idx="2617">
                  <c:v>0.67173975694444443</c:v>
                </c:pt>
                <c:pt idx="2618">
                  <c:v>0.6717435069444444</c:v>
                </c:pt>
                <c:pt idx="2619">
                  <c:v>0.67174795138888888</c:v>
                </c:pt>
                <c:pt idx="2620">
                  <c:v>0.67175202546296298</c:v>
                </c:pt>
                <c:pt idx="2621">
                  <c:v>0.67175644675925927</c:v>
                </c:pt>
                <c:pt idx="2622">
                  <c:v>0.67176063657407414</c:v>
                </c:pt>
                <c:pt idx="2623">
                  <c:v>0.67176438657407411</c:v>
                </c:pt>
                <c:pt idx="2624">
                  <c:v>0.67176856481481473</c:v>
                </c:pt>
                <c:pt idx="2625">
                  <c:v>0.671772662037037</c:v>
                </c:pt>
                <c:pt idx="2626">
                  <c:v>0.6717770833333333</c:v>
                </c:pt>
                <c:pt idx="2627">
                  <c:v>0.67178109953703702</c:v>
                </c:pt>
                <c:pt idx="2628">
                  <c:v>0.67178528935185178</c:v>
                </c:pt>
                <c:pt idx="2629">
                  <c:v>0.67178951388888886</c:v>
                </c:pt>
                <c:pt idx="2630">
                  <c:v>0.6717931250000001</c:v>
                </c:pt>
                <c:pt idx="2631">
                  <c:v>0.67179731481481486</c:v>
                </c:pt>
                <c:pt idx="2632">
                  <c:v>0.67180125000000002</c:v>
                </c:pt>
                <c:pt idx="2633">
                  <c:v>0.67180505787037037</c:v>
                </c:pt>
                <c:pt idx="2634">
                  <c:v>0.67180891203703696</c:v>
                </c:pt>
                <c:pt idx="2635">
                  <c:v>0.67181262731481484</c:v>
                </c:pt>
                <c:pt idx="2636">
                  <c:v>0.67181590277777781</c:v>
                </c:pt>
                <c:pt idx="2637">
                  <c:v>0.67181966435185192</c:v>
                </c:pt>
                <c:pt idx="2638">
                  <c:v>0.67182383101851861</c:v>
                </c:pt>
                <c:pt idx="2639">
                  <c:v>0.67182740740740743</c:v>
                </c:pt>
                <c:pt idx="2640">
                  <c:v>0.67183140046296297</c:v>
                </c:pt>
                <c:pt idx="2641">
                  <c:v>0.67183562499999994</c:v>
                </c:pt>
                <c:pt idx="2642">
                  <c:v>0.67184128472222227</c:v>
                </c:pt>
                <c:pt idx="2643">
                  <c:v>0.6718454976851852</c:v>
                </c:pt>
                <c:pt idx="2644">
                  <c:v>0.67184966435185178</c:v>
                </c:pt>
                <c:pt idx="2645">
                  <c:v>0.67185372685185196</c:v>
                </c:pt>
                <c:pt idx="2646">
                  <c:v>0.67185799768518517</c:v>
                </c:pt>
                <c:pt idx="2647">
                  <c:v>0.67186203703703706</c:v>
                </c:pt>
                <c:pt idx="2648">
                  <c:v>0.67186621527777779</c:v>
                </c:pt>
                <c:pt idx="2649">
                  <c:v>0.67186993055555566</c:v>
                </c:pt>
                <c:pt idx="2650">
                  <c:v>0.67187372685185187</c:v>
                </c:pt>
                <c:pt idx="2651">
                  <c:v>0.67187745370370378</c:v>
                </c:pt>
                <c:pt idx="2652">
                  <c:v>0.67188148148148141</c:v>
                </c:pt>
                <c:pt idx="2653">
                  <c:v>0.67188557870370369</c:v>
                </c:pt>
                <c:pt idx="2654">
                  <c:v>0.67188976851851845</c:v>
                </c:pt>
                <c:pt idx="2655">
                  <c:v>0.67189377314814813</c:v>
                </c:pt>
                <c:pt idx="2656">
                  <c:v>0.67189734953703706</c:v>
                </c:pt>
                <c:pt idx="2657">
                  <c:v>0.67190144675925934</c:v>
                </c:pt>
                <c:pt idx="2658">
                  <c:v>0.67190549768518515</c:v>
                </c:pt>
                <c:pt idx="2659">
                  <c:v>0.67190982638888885</c:v>
                </c:pt>
                <c:pt idx="2660">
                  <c:v>0.67191409722222228</c:v>
                </c:pt>
                <c:pt idx="2661">
                  <c:v>0.67191750000000006</c:v>
                </c:pt>
                <c:pt idx="2662">
                  <c:v>0.67192193287037039</c:v>
                </c:pt>
                <c:pt idx="2663">
                  <c:v>0.67192560185185179</c:v>
                </c:pt>
                <c:pt idx="2664">
                  <c:v>0.67192927083333343</c:v>
                </c:pt>
                <c:pt idx="2665">
                  <c:v>0.67193309027777781</c:v>
                </c:pt>
                <c:pt idx="2666">
                  <c:v>0.67193695601851855</c:v>
                </c:pt>
                <c:pt idx="2667">
                  <c:v>0.67194013888888893</c:v>
                </c:pt>
                <c:pt idx="2668">
                  <c:v>0.67194398148148149</c:v>
                </c:pt>
                <c:pt idx="2669">
                  <c:v>0.6719476504629629</c:v>
                </c:pt>
                <c:pt idx="2670">
                  <c:v>0.67195141203703701</c:v>
                </c:pt>
                <c:pt idx="2671">
                  <c:v>0.67195461805555556</c:v>
                </c:pt>
                <c:pt idx="2672">
                  <c:v>0.67195826388888891</c:v>
                </c:pt>
                <c:pt idx="2673">
                  <c:v>0.67196211805555561</c:v>
                </c:pt>
                <c:pt idx="2674">
                  <c:v>0.67196586805555558</c:v>
                </c:pt>
                <c:pt idx="2675">
                  <c:v>0.6719689699074074</c:v>
                </c:pt>
                <c:pt idx="2676">
                  <c:v>0.67197332175925928</c:v>
                </c:pt>
                <c:pt idx="2677">
                  <c:v>0.67197758101851857</c:v>
                </c:pt>
                <c:pt idx="2678">
                  <c:v>0.6719812268518518</c:v>
                </c:pt>
                <c:pt idx="2679">
                  <c:v>0.67198560185185185</c:v>
                </c:pt>
                <c:pt idx="2680">
                  <c:v>0.67198971064814816</c:v>
                </c:pt>
                <c:pt idx="2681">
                  <c:v>0.67199394675925916</c:v>
                </c:pt>
                <c:pt idx="2682">
                  <c:v>0.6719979976851852</c:v>
                </c:pt>
                <c:pt idx="2683">
                  <c:v>0.67200171296296307</c:v>
                </c:pt>
                <c:pt idx="2684">
                  <c:v>0.67200589120370369</c:v>
                </c:pt>
                <c:pt idx="2685">
                  <c:v>0.67200995370370364</c:v>
                </c:pt>
                <c:pt idx="2686">
                  <c:v>0.67201627314814816</c:v>
                </c:pt>
                <c:pt idx="2687">
                  <c:v>0.67202050925925916</c:v>
                </c:pt>
                <c:pt idx="2688">
                  <c:v>0.67202454861111116</c:v>
                </c:pt>
                <c:pt idx="2689">
                  <c:v>0.67202862268518515</c:v>
                </c:pt>
                <c:pt idx="2690">
                  <c:v>0.67203241898148158</c:v>
                </c:pt>
                <c:pt idx="2691">
                  <c:v>0.67203559027777782</c:v>
                </c:pt>
                <c:pt idx="2692">
                  <c:v>0.67203925925925923</c:v>
                </c:pt>
                <c:pt idx="2693">
                  <c:v>0.67204309027777775</c:v>
                </c:pt>
                <c:pt idx="2694">
                  <c:v>0.67204715277777771</c:v>
                </c:pt>
                <c:pt idx="2695">
                  <c:v>0.67205061342592598</c:v>
                </c:pt>
                <c:pt idx="2696">
                  <c:v>0.67205497685185189</c:v>
                </c:pt>
                <c:pt idx="2697">
                  <c:v>0.67205915509259262</c:v>
                </c:pt>
                <c:pt idx="2698">
                  <c:v>0.67206340277777776</c:v>
                </c:pt>
                <c:pt idx="2699">
                  <c:v>0.67206736111111109</c:v>
                </c:pt>
                <c:pt idx="2700">
                  <c:v>0.67207184027777778</c:v>
                </c:pt>
                <c:pt idx="2701">
                  <c:v>0.67207592592592602</c:v>
                </c:pt>
                <c:pt idx="2702">
                  <c:v>0.67207952546296301</c:v>
                </c:pt>
                <c:pt idx="2703">
                  <c:v>0.67208400462962958</c:v>
                </c:pt>
                <c:pt idx="2704">
                  <c:v>0.6720882060185186</c:v>
                </c:pt>
                <c:pt idx="2705">
                  <c:v>0.67209217592592596</c:v>
                </c:pt>
                <c:pt idx="2706">
                  <c:v>0.67209593749999996</c:v>
                </c:pt>
                <c:pt idx="2707">
                  <c:v>0.67209910879629631</c:v>
                </c:pt>
                <c:pt idx="2708">
                  <c:v>0.67210280092592589</c:v>
                </c:pt>
                <c:pt idx="2709">
                  <c:v>0.67210672453703701</c:v>
                </c:pt>
                <c:pt idx="2710">
                  <c:v>0.67211093749999995</c:v>
                </c:pt>
                <c:pt idx="2711">
                  <c:v>0.67211444444444446</c:v>
                </c:pt>
                <c:pt idx="2712">
                  <c:v>0.67211879629629623</c:v>
                </c:pt>
                <c:pt idx="2713">
                  <c:v>0.67212287037037033</c:v>
                </c:pt>
                <c:pt idx="2714">
                  <c:v>0.67212706018518509</c:v>
                </c:pt>
                <c:pt idx="2715">
                  <c:v>0.67213101851851853</c:v>
                </c:pt>
                <c:pt idx="2716">
                  <c:v>0.67213490740740733</c:v>
                </c:pt>
                <c:pt idx="2717">
                  <c:v>0.67213903935185193</c:v>
                </c:pt>
                <c:pt idx="2718">
                  <c:v>0.67214315972222227</c:v>
                </c:pt>
                <c:pt idx="2719">
                  <c:v>0.67214743055555559</c:v>
                </c:pt>
                <c:pt idx="2720">
                  <c:v>0.67215118055555545</c:v>
                </c:pt>
                <c:pt idx="2721">
                  <c:v>0.67215425925925931</c:v>
                </c:pt>
                <c:pt idx="2722">
                  <c:v>0.67215817129629629</c:v>
                </c:pt>
                <c:pt idx="2723">
                  <c:v>0.67216196759259261</c:v>
                </c:pt>
                <c:pt idx="2724">
                  <c:v>0.67216569444444441</c:v>
                </c:pt>
                <c:pt idx="2725">
                  <c:v>0.6721689120370371</c:v>
                </c:pt>
                <c:pt idx="2726">
                  <c:v>0.67217271990740735</c:v>
                </c:pt>
                <c:pt idx="2727">
                  <c:v>0.67217650462962963</c:v>
                </c:pt>
                <c:pt idx="2728">
                  <c:v>0.67218017361111115</c:v>
                </c:pt>
                <c:pt idx="2729">
                  <c:v>0.67218326388888894</c:v>
                </c:pt>
                <c:pt idx="2730">
                  <c:v>0.6721872337962963</c:v>
                </c:pt>
                <c:pt idx="2731">
                  <c:v>0.67219261574074085</c:v>
                </c:pt>
                <c:pt idx="2732">
                  <c:v>0.6721965509259259</c:v>
                </c:pt>
                <c:pt idx="2733">
                  <c:v>0.67220068287037027</c:v>
                </c:pt>
                <c:pt idx="2734">
                  <c:v>0.67220503472222226</c:v>
                </c:pt>
                <c:pt idx="2735">
                  <c:v>0.67220907407407404</c:v>
                </c:pt>
                <c:pt idx="2736">
                  <c:v>0.67221263888888894</c:v>
                </c:pt>
                <c:pt idx="2737">
                  <c:v>0.67221699074074071</c:v>
                </c:pt>
                <c:pt idx="2738">
                  <c:v>0.6722212500000001</c:v>
                </c:pt>
                <c:pt idx="2739">
                  <c:v>0.67222555555555552</c:v>
                </c:pt>
                <c:pt idx="2740">
                  <c:v>0.67222976851851846</c:v>
                </c:pt>
                <c:pt idx="2741">
                  <c:v>0.67223402777777774</c:v>
                </c:pt>
                <c:pt idx="2742">
                  <c:v>0.67223825231481482</c:v>
                </c:pt>
                <c:pt idx="2743">
                  <c:v>0.67224192129629623</c:v>
                </c:pt>
                <c:pt idx="2744">
                  <c:v>0.67224614583333331</c:v>
                </c:pt>
                <c:pt idx="2745">
                  <c:v>0.67225017361111117</c:v>
                </c:pt>
                <c:pt idx="2746">
                  <c:v>0.67225442129629631</c:v>
                </c:pt>
                <c:pt idx="2747">
                  <c:v>0.67225810185185175</c:v>
                </c:pt>
                <c:pt idx="2748">
                  <c:v>0.67226145833333328</c:v>
                </c:pt>
                <c:pt idx="2749">
                  <c:v>0.67226524305555557</c:v>
                </c:pt>
                <c:pt idx="2750">
                  <c:v>0.67226920138888879</c:v>
                </c:pt>
                <c:pt idx="2751">
                  <c:v>0.67227335648148145</c:v>
                </c:pt>
                <c:pt idx="2752">
                  <c:v>0.67227756944444439</c:v>
                </c:pt>
                <c:pt idx="2753">
                  <c:v>0.67228155092592601</c:v>
                </c:pt>
                <c:pt idx="2754">
                  <c:v>0.67228599537037026</c:v>
                </c:pt>
                <c:pt idx="2755">
                  <c:v>0.67229012731481486</c:v>
                </c:pt>
                <c:pt idx="2756">
                  <c:v>0.67229364583333329</c:v>
                </c:pt>
                <c:pt idx="2757">
                  <c:v>0.67229799768518517</c:v>
                </c:pt>
                <c:pt idx="2758">
                  <c:v>0.67230229166666666</c:v>
                </c:pt>
                <c:pt idx="2759">
                  <c:v>0.67230646990740739</c:v>
                </c:pt>
                <c:pt idx="2760">
                  <c:v>0.67231050925925928</c:v>
                </c:pt>
                <c:pt idx="2761">
                  <c:v>0.67231495370370364</c:v>
                </c:pt>
                <c:pt idx="2762">
                  <c:v>0.67231888888888891</c:v>
                </c:pt>
                <c:pt idx="2763">
                  <c:v>0.67232202546296305</c:v>
                </c:pt>
                <c:pt idx="2764">
                  <c:v>0.67232591435185185</c:v>
                </c:pt>
                <c:pt idx="2765">
                  <c:v>0.67232986111111115</c:v>
                </c:pt>
                <c:pt idx="2766">
                  <c:v>0.67233402777777773</c:v>
                </c:pt>
                <c:pt idx="2767">
                  <c:v>0.67233824074074067</c:v>
                </c:pt>
                <c:pt idx="2768">
                  <c:v>0.67234232638888891</c:v>
                </c:pt>
                <c:pt idx="2769">
                  <c:v>0.67234577546296304</c:v>
                </c:pt>
                <c:pt idx="2770">
                  <c:v>0.67235019675925933</c:v>
                </c:pt>
                <c:pt idx="2771">
                  <c:v>0.6723544212962963</c:v>
                </c:pt>
                <c:pt idx="2772">
                  <c:v>0.67235853009259261</c:v>
                </c:pt>
                <c:pt idx="2773">
                  <c:v>0.67236251157407401</c:v>
                </c:pt>
                <c:pt idx="2774">
                  <c:v>0.67236700231481483</c:v>
                </c:pt>
                <c:pt idx="2775">
                  <c:v>0.67237302083333328</c:v>
                </c:pt>
                <c:pt idx="2776">
                  <c:v>0.67237667824074077</c:v>
                </c:pt>
                <c:pt idx="2777">
                  <c:v>0.6723807638888889</c:v>
                </c:pt>
                <c:pt idx="2778">
                  <c:v>0.67238494212962963</c:v>
                </c:pt>
                <c:pt idx="2779">
                  <c:v>0.6723887268518518</c:v>
                </c:pt>
                <c:pt idx="2780">
                  <c:v>0.67239247685185177</c:v>
                </c:pt>
                <c:pt idx="2781">
                  <c:v>0.67239641203703704</c:v>
                </c:pt>
                <c:pt idx="2782">
                  <c:v>0.67240040509259258</c:v>
                </c:pt>
                <c:pt idx="2783">
                  <c:v>0.67240415509259266</c:v>
                </c:pt>
                <c:pt idx="2784">
                  <c:v>0.67240803240740743</c:v>
                </c:pt>
                <c:pt idx="2785">
                  <c:v>0.67241187499999999</c:v>
                </c:pt>
                <c:pt idx="2786">
                  <c:v>0.67241578703703697</c:v>
                </c:pt>
                <c:pt idx="2787">
                  <c:v>0.672419675925926</c:v>
                </c:pt>
                <c:pt idx="2788">
                  <c:v>0.67242383101851855</c:v>
                </c:pt>
                <c:pt idx="2789">
                  <c:v>0.67242802083333331</c:v>
                </c:pt>
                <c:pt idx="2790">
                  <c:v>0.67243214120370365</c:v>
                </c:pt>
                <c:pt idx="2791">
                  <c:v>0.67243649305555564</c:v>
                </c:pt>
                <c:pt idx="2792">
                  <c:v>0.67244064814814808</c:v>
                </c:pt>
                <c:pt idx="2793">
                  <c:v>0.6724444097222223</c:v>
                </c:pt>
                <c:pt idx="2794">
                  <c:v>0.67244878472222214</c:v>
                </c:pt>
                <c:pt idx="2795">
                  <c:v>0.67245288194444441</c:v>
                </c:pt>
                <c:pt idx="2796">
                  <c:v>0.67245724537037033</c:v>
                </c:pt>
                <c:pt idx="2797">
                  <c:v>0.67246148148148155</c:v>
                </c:pt>
                <c:pt idx="2798">
                  <c:v>0.67246621527777783</c:v>
                </c:pt>
                <c:pt idx="2799">
                  <c:v>0.67247061342592584</c:v>
                </c:pt>
                <c:pt idx="2800">
                  <c:v>0.67247474537037044</c:v>
                </c:pt>
                <c:pt idx="2801">
                  <c:v>0.67247873842592598</c:v>
                </c:pt>
                <c:pt idx="2802">
                  <c:v>0.67248277777777776</c:v>
                </c:pt>
                <c:pt idx="2803">
                  <c:v>0.67248653935185188</c:v>
                </c:pt>
                <c:pt idx="2804">
                  <c:v>0.67248968750000004</c:v>
                </c:pt>
                <c:pt idx="2805">
                  <c:v>0.67249355324074067</c:v>
                </c:pt>
                <c:pt idx="2806">
                  <c:v>0.67249763888888892</c:v>
                </c:pt>
                <c:pt idx="2807">
                  <c:v>0.67250171296296291</c:v>
                </c:pt>
                <c:pt idx="2808">
                  <c:v>0.67250606481481479</c:v>
                </c:pt>
                <c:pt idx="2809">
                  <c:v>0.67251023148148148</c:v>
                </c:pt>
                <c:pt idx="2810">
                  <c:v>0.67251427083333326</c:v>
                </c:pt>
                <c:pt idx="2811">
                  <c:v>0.6725185763888889</c:v>
                </c:pt>
                <c:pt idx="2812">
                  <c:v>0.67252224537037042</c:v>
                </c:pt>
                <c:pt idx="2813">
                  <c:v>0.67252631944444452</c:v>
                </c:pt>
                <c:pt idx="2814">
                  <c:v>0.6725304861111111</c:v>
                </c:pt>
                <c:pt idx="2815">
                  <c:v>0.67253431712962952</c:v>
                </c:pt>
                <c:pt idx="2816">
                  <c:v>0.67253840277777777</c:v>
                </c:pt>
                <c:pt idx="2817">
                  <c:v>0.67254259259259264</c:v>
                </c:pt>
                <c:pt idx="2818">
                  <c:v>0.67254650462962962</c:v>
                </c:pt>
                <c:pt idx="2819">
                  <c:v>0.67255186342592588</c:v>
                </c:pt>
                <c:pt idx="2820">
                  <c:v>0.67255517361111117</c:v>
                </c:pt>
                <c:pt idx="2821">
                  <c:v>0.67255910879629621</c:v>
                </c:pt>
                <c:pt idx="2822">
                  <c:v>0.67256296296296292</c:v>
                </c:pt>
                <c:pt idx="2823">
                  <c:v>0.67256724537037027</c:v>
                </c:pt>
                <c:pt idx="2824">
                  <c:v>0.67257136574074072</c:v>
                </c:pt>
                <c:pt idx="2825">
                  <c:v>0.67257555555555548</c:v>
                </c:pt>
                <c:pt idx="2826">
                  <c:v>0.67257961805555555</c:v>
                </c:pt>
                <c:pt idx="2827">
                  <c:v>0.67258309027777774</c:v>
                </c:pt>
                <c:pt idx="2828">
                  <c:v>0.67258747685185183</c:v>
                </c:pt>
                <c:pt idx="2829">
                  <c:v>0.67259156250000007</c:v>
                </c:pt>
                <c:pt idx="2830">
                  <c:v>0.67259587962962952</c:v>
                </c:pt>
                <c:pt idx="2831">
                  <c:v>0.67259988425925921</c:v>
                </c:pt>
                <c:pt idx="2832">
                  <c:v>0.67260365740740735</c:v>
                </c:pt>
                <c:pt idx="2833">
                  <c:v>0.67260738425925926</c:v>
                </c:pt>
                <c:pt idx="2834">
                  <c:v>0.67261114583333337</c:v>
                </c:pt>
                <c:pt idx="2835">
                  <c:v>0.67261443287037037</c:v>
                </c:pt>
                <c:pt idx="2836">
                  <c:v>0.67261821759259266</c:v>
                </c:pt>
                <c:pt idx="2837">
                  <c:v>0.67262218750000002</c:v>
                </c:pt>
                <c:pt idx="2838">
                  <c:v>0.67262608796296297</c:v>
                </c:pt>
                <c:pt idx="2839">
                  <c:v>0.67262980324074073</c:v>
                </c:pt>
                <c:pt idx="2840">
                  <c:v>0.6726336111111112</c:v>
                </c:pt>
                <c:pt idx="2841">
                  <c:v>0.67263744212962961</c:v>
                </c:pt>
                <c:pt idx="2842">
                  <c:v>0.67264062499999999</c:v>
                </c:pt>
                <c:pt idx="2843">
                  <c:v>0.67264449074074084</c:v>
                </c:pt>
                <c:pt idx="2844">
                  <c:v>0.67264835648148147</c:v>
                </c:pt>
                <c:pt idx="2845">
                  <c:v>0.67265241898148143</c:v>
                </c:pt>
                <c:pt idx="2846">
                  <c:v>0.67265671296296292</c:v>
                </c:pt>
                <c:pt idx="2847">
                  <c:v>0.67266085648148144</c:v>
                </c:pt>
                <c:pt idx="2848">
                  <c:v>0.67266506944444437</c:v>
                </c:pt>
                <c:pt idx="2849">
                  <c:v>0.67266920138888897</c:v>
                </c:pt>
                <c:pt idx="2850">
                  <c:v>0.6726730671296296</c:v>
                </c:pt>
                <c:pt idx="2851">
                  <c:v>0.67267723379629629</c:v>
                </c:pt>
                <c:pt idx="2852">
                  <c:v>0.67268136574074067</c:v>
                </c:pt>
                <c:pt idx="2853">
                  <c:v>0.67268582175925928</c:v>
                </c:pt>
                <c:pt idx="2854">
                  <c:v>0.67269005787037039</c:v>
                </c:pt>
                <c:pt idx="2855">
                  <c:v>0.67269421296296306</c:v>
                </c:pt>
                <c:pt idx="2856">
                  <c:v>0.67269828703703693</c:v>
                </c:pt>
                <c:pt idx="2857">
                  <c:v>0.67270256944444451</c:v>
                </c:pt>
                <c:pt idx="2858">
                  <c:v>0.67270637731481475</c:v>
                </c:pt>
                <c:pt idx="2859">
                  <c:v>0.67270957175925927</c:v>
                </c:pt>
                <c:pt idx="2860">
                  <c:v>0.6727149189814815</c:v>
                </c:pt>
                <c:pt idx="2861">
                  <c:v>0.67271859953703705</c:v>
                </c:pt>
                <c:pt idx="2862">
                  <c:v>0.67272236111111106</c:v>
                </c:pt>
                <c:pt idx="2863">
                  <c:v>0.67272663194444438</c:v>
                </c:pt>
                <c:pt idx="2864">
                  <c:v>0.67273060185185185</c:v>
                </c:pt>
                <c:pt idx="2865">
                  <c:v>0.67273475694444451</c:v>
                </c:pt>
                <c:pt idx="2866">
                  <c:v>0.67273888888888889</c:v>
                </c:pt>
                <c:pt idx="2867">
                  <c:v>0.67274314814814817</c:v>
                </c:pt>
                <c:pt idx="2868">
                  <c:v>0.67274721064814813</c:v>
                </c:pt>
                <c:pt idx="2869">
                  <c:v>0.67275089120370379</c:v>
                </c:pt>
                <c:pt idx="2870">
                  <c:v>0.67275521990740739</c:v>
                </c:pt>
                <c:pt idx="2871">
                  <c:v>0.67275944444444447</c:v>
                </c:pt>
                <c:pt idx="2872">
                  <c:v>0.67276376157407414</c:v>
                </c:pt>
                <c:pt idx="2873">
                  <c:v>0.67276784722222216</c:v>
                </c:pt>
                <c:pt idx="2874">
                  <c:v>0.67277165509259262</c:v>
                </c:pt>
                <c:pt idx="2875">
                  <c:v>0.67277545138888895</c:v>
                </c:pt>
                <c:pt idx="2876">
                  <c:v>0.67277914351851853</c:v>
                </c:pt>
                <c:pt idx="2877">
                  <c:v>0.67278300925925916</c:v>
                </c:pt>
                <c:pt idx="2878">
                  <c:v>0.67278722222222231</c:v>
                </c:pt>
                <c:pt idx="2879">
                  <c:v>0.6727912615740741</c:v>
                </c:pt>
                <c:pt idx="2880">
                  <c:v>0.67279559027777769</c:v>
                </c:pt>
                <c:pt idx="2881">
                  <c:v>0.67279967592592593</c:v>
                </c:pt>
                <c:pt idx="2882">
                  <c:v>0.67280392361111108</c:v>
                </c:pt>
                <c:pt idx="2883">
                  <c:v>0.67280802083333324</c:v>
                </c:pt>
                <c:pt idx="2884">
                  <c:v>0.67281193287037044</c:v>
                </c:pt>
                <c:pt idx="2885">
                  <c:v>0.67281605324074079</c:v>
                </c:pt>
                <c:pt idx="2886">
                  <c:v>0.67282015046296306</c:v>
                </c:pt>
                <c:pt idx="2887">
                  <c:v>0.67282444444444434</c:v>
                </c:pt>
                <c:pt idx="2888">
                  <c:v>0.6728282523148148</c:v>
                </c:pt>
                <c:pt idx="2889">
                  <c:v>0.67283133101851844</c:v>
                </c:pt>
                <c:pt idx="2890">
                  <c:v>0.67283520833333332</c:v>
                </c:pt>
                <c:pt idx="2891">
                  <c:v>0.67283894675925915</c:v>
                </c:pt>
                <c:pt idx="2892">
                  <c:v>0.67284261574074078</c:v>
                </c:pt>
                <c:pt idx="2893">
                  <c:v>0.67284753472222214</c:v>
                </c:pt>
                <c:pt idx="2894">
                  <c:v>0.67285138888888885</c:v>
                </c:pt>
                <c:pt idx="2895">
                  <c:v>0.67285451388888884</c:v>
                </c:pt>
                <c:pt idx="2896">
                  <c:v>0.67285844907407411</c:v>
                </c:pt>
                <c:pt idx="2897">
                  <c:v>0.67286219907407407</c:v>
                </c:pt>
                <c:pt idx="2898">
                  <c:v>0.67286591435185183</c:v>
                </c:pt>
                <c:pt idx="2899">
                  <c:v>0.67286927083333337</c:v>
                </c:pt>
                <c:pt idx="2900">
                  <c:v>0.67287298611111102</c:v>
                </c:pt>
                <c:pt idx="2901">
                  <c:v>0.67287726851851859</c:v>
                </c:pt>
                <c:pt idx="2902">
                  <c:v>0.6728811226851853</c:v>
                </c:pt>
                <c:pt idx="2903">
                  <c:v>0.67288517361111111</c:v>
                </c:pt>
                <c:pt idx="2904">
                  <c:v>0.67288916666666665</c:v>
                </c:pt>
                <c:pt idx="2905">
                  <c:v>0.67289309027777777</c:v>
                </c:pt>
                <c:pt idx="2906">
                  <c:v>0.67289721064814811</c:v>
                </c:pt>
                <c:pt idx="2907">
                  <c:v>0.67290126157407404</c:v>
                </c:pt>
                <c:pt idx="2908">
                  <c:v>0.67290550925925929</c:v>
                </c:pt>
                <c:pt idx="2909">
                  <c:v>0.67290950231481483</c:v>
                </c:pt>
                <c:pt idx="2910">
                  <c:v>0.67291351851851855</c:v>
                </c:pt>
                <c:pt idx="2911">
                  <c:v>0.67291800925925926</c:v>
                </c:pt>
                <c:pt idx="2912">
                  <c:v>0.67292189814814807</c:v>
                </c:pt>
                <c:pt idx="2913">
                  <c:v>0.67292607638888891</c:v>
                </c:pt>
                <c:pt idx="2914">
                  <c:v>0.67293015046296301</c:v>
                </c:pt>
                <c:pt idx="2915">
                  <c:v>0.67293403935185181</c:v>
                </c:pt>
                <c:pt idx="2916">
                  <c:v>0.67293792824074072</c:v>
                </c:pt>
                <c:pt idx="2917">
                  <c:v>0.67294118055555552</c:v>
                </c:pt>
                <c:pt idx="2918">
                  <c:v>0.67294509259259261</c:v>
                </c:pt>
                <c:pt idx="2919">
                  <c:v>0.67294891203703699</c:v>
                </c:pt>
                <c:pt idx="2920">
                  <c:v>0.67295322916666667</c:v>
                </c:pt>
                <c:pt idx="2921">
                  <c:v>0.67295746527777778</c:v>
                </c:pt>
                <c:pt idx="2922">
                  <c:v>0.67296157407407409</c:v>
                </c:pt>
                <c:pt idx="2923">
                  <c:v>0.67296530092592599</c:v>
                </c:pt>
                <c:pt idx="2924">
                  <c:v>0.67296954861111102</c:v>
                </c:pt>
                <c:pt idx="2925">
                  <c:v>0.67297359953703706</c:v>
                </c:pt>
                <c:pt idx="2926">
                  <c:v>0.67297990740740732</c:v>
                </c:pt>
                <c:pt idx="2927">
                  <c:v>0.67298402777777777</c:v>
                </c:pt>
                <c:pt idx="2928">
                  <c:v>0.67298837962962965</c:v>
                </c:pt>
                <c:pt idx="2929">
                  <c:v>0.6729929745370371</c:v>
                </c:pt>
                <c:pt idx="2930">
                  <c:v>0.67299621527777775</c:v>
                </c:pt>
                <c:pt idx="2931">
                  <c:v>0.67299994212962966</c:v>
                </c:pt>
                <c:pt idx="2932">
                  <c:v>0.67300391203703702</c:v>
                </c:pt>
                <c:pt idx="2933">
                  <c:v>0.67300769675925931</c:v>
                </c:pt>
                <c:pt idx="2934">
                  <c:v>0.67301135416666658</c:v>
                </c:pt>
                <c:pt idx="2935">
                  <c:v>0.67301581018518519</c:v>
                </c:pt>
                <c:pt idx="2936">
                  <c:v>0.67301990740740747</c:v>
                </c:pt>
                <c:pt idx="2937">
                  <c:v>0.67302414351851858</c:v>
                </c:pt>
                <c:pt idx="2938">
                  <c:v>0.673028449074074</c:v>
                </c:pt>
                <c:pt idx="2939">
                  <c:v>0.67303273148148157</c:v>
                </c:pt>
                <c:pt idx="2940">
                  <c:v>0.67303677083333335</c:v>
                </c:pt>
                <c:pt idx="2941">
                  <c:v>0.6730403240740741</c:v>
                </c:pt>
                <c:pt idx="2942">
                  <c:v>0.67304472222222211</c:v>
                </c:pt>
                <c:pt idx="2943">
                  <c:v>0.67304885416666671</c:v>
                </c:pt>
                <c:pt idx="2944">
                  <c:v>0.67305315972222213</c:v>
                </c:pt>
                <c:pt idx="2945">
                  <c:v>0.67305690972222221</c:v>
                </c:pt>
                <c:pt idx="2946">
                  <c:v>0.67306023148148153</c:v>
                </c:pt>
                <c:pt idx="2947">
                  <c:v>0.67306414351851851</c:v>
                </c:pt>
                <c:pt idx="2948">
                  <c:v>0.67306803240740731</c:v>
                </c:pt>
                <c:pt idx="2949">
                  <c:v>0.67307140046296299</c:v>
                </c:pt>
                <c:pt idx="2950">
                  <c:v>0.67307521990740737</c:v>
                </c:pt>
                <c:pt idx="2951">
                  <c:v>0.67307912037037043</c:v>
                </c:pt>
                <c:pt idx="2952">
                  <c:v>0.67308285879629626</c:v>
                </c:pt>
                <c:pt idx="2953">
                  <c:v>0.67308607638888895</c:v>
                </c:pt>
                <c:pt idx="2954">
                  <c:v>0.67308994212962958</c:v>
                </c:pt>
                <c:pt idx="2955">
                  <c:v>0.67309375000000005</c:v>
                </c:pt>
                <c:pt idx="2956">
                  <c:v>0.67309759259259261</c:v>
                </c:pt>
                <c:pt idx="2957">
                  <c:v>0.67310200231481476</c:v>
                </c:pt>
                <c:pt idx="2958">
                  <c:v>0.67310615740740742</c:v>
                </c:pt>
                <c:pt idx="2959">
                  <c:v>0.6731120601851851</c:v>
                </c:pt>
                <c:pt idx="2960">
                  <c:v>0.67311612268518528</c:v>
                </c:pt>
                <c:pt idx="2961">
                  <c:v>0.67312047453703705</c:v>
                </c:pt>
                <c:pt idx="2962">
                  <c:v>0.67312431712962961</c:v>
                </c:pt>
                <c:pt idx="2963">
                  <c:v>0.67312866898148149</c:v>
                </c:pt>
                <c:pt idx="2964">
                  <c:v>0.67313274305555559</c:v>
                </c:pt>
                <c:pt idx="2965">
                  <c:v>0.67313731481481476</c:v>
                </c:pt>
                <c:pt idx="2966">
                  <c:v>0.67314144675925924</c:v>
                </c:pt>
                <c:pt idx="2967">
                  <c:v>0.67314554398148152</c:v>
                </c:pt>
                <c:pt idx="2968">
                  <c:v>0.67314968750000004</c:v>
                </c:pt>
                <c:pt idx="2969">
                  <c:v>0.67315351851851846</c:v>
                </c:pt>
                <c:pt idx="2970">
                  <c:v>0.67315752314814814</c:v>
                </c:pt>
                <c:pt idx="2971">
                  <c:v>0.67316152777777782</c:v>
                </c:pt>
                <c:pt idx="2972">
                  <c:v>0.67316559027777778</c:v>
                </c:pt>
                <c:pt idx="2973">
                  <c:v>0.67316942129629631</c:v>
                </c:pt>
                <c:pt idx="2974">
                  <c:v>0.67317275462962967</c:v>
                </c:pt>
                <c:pt idx="2975">
                  <c:v>0.67317711805555558</c:v>
                </c:pt>
                <c:pt idx="2976">
                  <c:v>0.67318134259259255</c:v>
                </c:pt>
                <c:pt idx="2977">
                  <c:v>0.67318497685185186</c:v>
                </c:pt>
                <c:pt idx="2978">
                  <c:v>0.67318944444444451</c:v>
                </c:pt>
                <c:pt idx="2979">
                  <c:v>0.67319356481481485</c:v>
                </c:pt>
                <c:pt idx="2980">
                  <c:v>0.67319783564814817</c:v>
                </c:pt>
                <c:pt idx="2981">
                  <c:v>0.67320202546296304</c:v>
                </c:pt>
                <c:pt idx="2982">
                  <c:v>0.67320627314814818</c:v>
                </c:pt>
                <c:pt idx="2983">
                  <c:v>0.67321050925925929</c:v>
                </c:pt>
                <c:pt idx="2984">
                  <c:v>0.67321390046296292</c:v>
                </c:pt>
                <c:pt idx="2985">
                  <c:v>0.67321824074074066</c:v>
                </c:pt>
                <c:pt idx="2986">
                  <c:v>0.6732222337962962</c:v>
                </c:pt>
                <c:pt idx="2987">
                  <c:v>0.67322598379629628</c:v>
                </c:pt>
                <c:pt idx="2988">
                  <c:v>0.67322982638888895</c:v>
                </c:pt>
                <c:pt idx="2989">
                  <c:v>0.67323393518518515</c:v>
                </c:pt>
                <c:pt idx="2990">
                  <c:v>0.67323814814814809</c:v>
                </c:pt>
                <c:pt idx="2991">
                  <c:v>0.67324217592592595</c:v>
                </c:pt>
                <c:pt idx="2992">
                  <c:v>0.67324600694444448</c:v>
                </c:pt>
                <c:pt idx="2993">
                  <c:v>0.67325204861111121</c:v>
                </c:pt>
                <c:pt idx="2994">
                  <c:v>0.67325612268518509</c:v>
                </c:pt>
                <c:pt idx="2995">
                  <c:v>0.67326012731481477</c:v>
                </c:pt>
                <c:pt idx="2996">
                  <c:v>0.6732645601851851</c:v>
                </c:pt>
                <c:pt idx="2997">
                  <c:v>0.6732686921296297</c:v>
                </c:pt>
                <c:pt idx="2998">
                  <c:v>0.67327288194444446</c:v>
                </c:pt>
                <c:pt idx="2999">
                  <c:v>0.67327692129629624</c:v>
                </c:pt>
                <c:pt idx="3000">
                  <c:v>0.67328012731481479</c:v>
                </c:pt>
                <c:pt idx="3001">
                  <c:v>0.67328387731481476</c:v>
                </c:pt>
                <c:pt idx="3002">
                  <c:v>0.67328776620370367</c:v>
                </c:pt>
                <c:pt idx="3003">
                  <c:v>0.67329145833333337</c:v>
                </c:pt>
                <c:pt idx="3004">
                  <c:v>0.67329512731481478</c:v>
                </c:pt>
                <c:pt idx="3005">
                  <c:v>0.67329903935185176</c:v>
                </c:pt>
                <c:pt idx="3006">
                  <c:v>0.67330289351851846</c:v>
                </c:pt>
                <c:pt idx="3007">
                  <c:v>0.67330599537037028</c:v>
                </c:pt>
                <c:pt idx="3008">
                  <c:v>0.67330990740740748</c:v>
                </c:pt>
                <c:pt idx="3009">
                  <c:v>0.67331369212962955</c:v>
                </c:pt>
                <c:pt idx="3010">
                  <c:v>0.6733174305555556</c:v>
                </c:pt>
                <c:pt idx="3011">
                  <c:v>0.6733213773148149</c:v>
                </c:pt>
                <c:pt idx="3012">
                  <c:v>0.67332528935185187</c:v>
                </c:pt>
                <c:pt idx="3013">
                  <c:v>0.67332932870370366</c:v>
                </c:pt>
                <c:pt idx="3014">
                  <c:v>0.67333363425925929</c:v>
                </c:pt>
                <c:pt idx="3015">
                  <c:v>0.67333773148148157</c:v>
                </c:pt>
                <c:pt idx="3016">
                  <c:v>0.67334156249999999</c:v>
                </c:pt>
                <c:pt idx="3017">
                  <c:v>0.67334584490740745</c:v>
                </c:pt>
                <c:pt idx="3018">
                  <c:v>0.67334982638888885</c:v>
                </c:pt>
                <c:pt idx="3019">
                  <c:v>0.67335388888888892</c:v>
                </c:pt>
                <c:pt idx="3020">
                  <c:v>0.67335799768518523</c:v>
                </c:pt>
                <c:pt idx="3021">
                  <c:v>0.673361875</c:v>
                </c:pt>
                <c:pt idx="3022">
                  <c:v>0.67336592592592603</c:v>
                </c:pt>
                <c:pt idx="3023">
                  <c:v>0.67337004629629627</c:v>
                </c:pt>
                <c:pt idx="3024">
                  <c:v>0.67337445601851853</c:v>
                </c:pt>
                <c:pt idx="3025">
                  <c:v>0.67337855324074081</c:v>
                </c:pt>
                <c:pt idx="3026">
                  <c:v>0.67338439814814821</c:v>
                </c:pt>
                <c:pt idx="3027">
                  <c:v>0.67338810185185183</c:v>
                </c:pt>
                <c:pt idx="3028">
                  <c:v>0.67339193287037036</c:v>
                </c:pt>
                <c:pt idx="3029">
                  <c:v>0.67339571759259265</c:v>
                </c:pt>
                <c:pt idx="3030">
                  <c:v>0.67339951388888897</c:v>
                </c:pt>
                <c:pt idx="3031">
                  <c:v>0.67340391203703698</c:v>
                </c:pt>
                <c:pt idx="3032">
                  <c:v>0.67340777777777783</c:v>
                </c:pt>
                <c:pt idx="3033">
                  <c:v>0.6734120949074075</c:v>
                </c:pt>
                <c:pt idx="3034">
                  <c:v>0.67341614583333331</c:v>
                </c:pt>
                <c:pt idx="3035">
                  <c:v>0.67342049768518519</c:v>
                </c:pt>
                <c:pt idx="3036">
                  <c:v>0.67342453703703697</c:v>
                </c:pt>
                <c:pt idx="3037">
                  <c:v>0.67342856481481483</c:v>
                </c:pt>
                <c:pt idx="3038">
                  <c:v>0.67343299768518516</c:v>
                </c:pt>
                <c:pt idx="3039">
                  <c:v>0.67343670138888889</c:v>
                </c:pt>
                <c:pt idx="3040">
                  <c:v>0.67344089120370365</c:v>
                </c:pt>
                <c:pt idx="3041">
                  <c:v>0.67344502314814825</c:v>
                </c:pt>
                <c:pt idx="3042">
                  <c:v>0.67344888888888887</c:v>
                </c:pt>
                <c:pt idx="3043">
                  <c:v>0.67345263888888895</c:v>
                </c:pt>
                <c:pt idx="3044">
                  <c:v>0.67345638888888892</c:v>
                </c:pt>
                <c:pt idx="3045">
                  <c:v>0.67345978009259255</c:v>
                </c:pt>
                <c:pt idx="3046">
                  <c:v>0.67346390046296289</c:v>
                </c:pt>
                <c:pt idx="3047">
                  <c:v>0.67346795138888893</c:v>
                </c:pt>
                <c:pt idx="3048">
                  <c:v>0.67347223379629628</c:v>
                </c:pt>
                <c:pt idx="3049">
                  <c:v>0.6734763773148148</c:v>
                </c:pt>
                <c:pt idx="3050">
                  <c:v>0.67348002314814825</c:v>
                </c:pt>
                <c:pt idx="3051">
                  <c:v>0.6734843402777777</c:v>
                </c:pt>
                <c:pt idx="3052">
                  <c:v>0.67348853009259269</c:v>
                </c:pt>
                <c:pt idx="3053">
                  <c:v>0.67349281250000004</c:v>
                </c:pt>
                <c:pt idx="3054">
                  <c:v>0.67349686342592596</c:v>
                </c:pt>
                <c:pt idx="3055">
                  <c:v>0.67350115740740746</c:v>
                </c:pt>
                <c:pt idx="3056">
                  <c:v>0.673505150462963</c:v>
                </c:pt>
                <c:pt idx="3057">
                  <c:v>0.67350826388888896</c:v>
                </c:pt>
                <c:pt idx="3058">
                  <c:v>0.67351199074074064</c:v>
                </c:pt>
                <c:pt idx="3059">
                  <c:v>0.67351762731481479</c:v>
                </c:pt>
                <c:pt idx="3060">
                  <c:v>0.67352129629629631</c:v>
                </c:pt>
                <c:pt idx="3061">
                  <c:v>0.67352513888888887</c:v>
                </c:pt>
                <c:pt idx="3062">
                  <c:v>0.67352908564814806</c:v>
                </c:pt>
                <c:pt idx="3063">
                  <c:v>0.67353281249999997</c:v>
                </c:pt>
                <c:pt idx="3064">
                  <c:v>0.67353668981481485</c:v>
                </c:pt>
                <c:pt idx="3065">
                  <c:v>0.6735405902777778</c:v>
                </c:pt>
                <c:pt idx="3066">
                  <c:v>0.67354443287037036</c:v>
                </c:pt>
                <c:pt idx="3067">
                  <c:v>0.67354834490740734</c:v>
                </c:pt>
                <c:pt idx="3068">
                  <c:v>0.67355214120370377</c:v>
                </c:pt>
                <c:pt idx="3069">
                  <c:v>0.67355634259259256</c:v>
                </c:pt>
                <c:pt idx="3070">
                  <c:v>0.67356045138888898</c:v>
                </c:pt>
                <c:pt idx="3071">
                  <c:v>0.6735649421296297</c:v>
                </c:pt>
                <c:pt idx="3072">
                  <c:v>0.67356903935185175</c:v>
                </c:pt>
                <c:pt idx="3073">
                  <c:v>0.67357267361111106</c:v>
                </c:pt>
                <c:pt idx="3074">
                  <c:v>0.6735771990740741</c:v>
                </c:pt>
                <c:pt idx="3075">
                  <c:v>0.67358133101851847</c:v>
                </c:pt>
                <c:pt idx="3076">
                  <c:v>0.67358547453703699</c:v>
                </c:pt>
                <c:pt idx="3077">
                  <c:v>0.67358956018518512</c:v>
                </c:pt>
                <c:pt idx="3078">
                  <c:v>0.67359390046296286</c:v>
                </c:pt>
                <c:pt idx="3079">
                  <c:v>0.67359809027777784</c:v>
                </c:pt>
                <c:pt idx="3080">
                  <c:v>0.67360166666666677</c:v>
                </c:pt>
                <c:pt idx="3081">
                  <c:v>0.67360599537037036</c:v>
                </c:pt>
                <c:pt idx="3082">
                  <c:v>0.67360974537037033</c:v>
                </c:pt>
                <c:pt idx="3083">
                  <c:v>0.6736129861111112</c:v>
                </c:pt>
                <c:pt idx="3084">
                  <c:v>0.67361695601851856</c:v>
                </c:pt>
                <c:pt idx="3085">
                  <c:v>0.67362076388888881</c:v>
                </c:pt>
                <c:pt idx="3086">
                  <c:v>0.67362410879629631</c:v>
                </c:pt>
                <c:pt idx="3087">
                  <c:v>0.67362855324074067</c:v>
                </c:pt>
                <c:pt idx="3088">
                  <c:v>0.67363270833333333</c:v>
                </c:pt>
                <c:pt idx="3089">
                  <c:v>0.6736363310185185</c:v>
                </c:pt>
                <c:pt idx="3090">
                  <c:v>0.67364075231481479</c:v>
                </c:pt>
                <c:pt idx="3091">
                  <c:v>0.6736448611111111</c:v>
                </c:pt>
                <c:pt idx="3092">
                  <c:v>0.67365119212962965</c:v>
                </c:pt>
                <c:pt idx="3093">
                  <c:v>0.67365541666666662</c:v>
                </c:pt>
                <c:pt idx="3094">
                  <c:v>0.67365944444444448</c:v>
                </c:pt>
                <c:pt idx="3095">
                  <c:v>0.67366400462962961</c:v>
                </c:pt>
                <c:pt idx="3096">
                  <c:v>0.67366810185185189</c:v>
                </c:pt>
                <c:pt idx="3097">
                  <c:v>0.6736722453703704</c:v>
                </c:pt>
                <c:pt idx="3098">
                  <c:v>0.67367607638888893</c:v>
                </c:pt>
                <c:pt idx="3099">
                  <c:v>0.67367943287037046</c:v>
                </c:pt>
                <c:pt idx="3100">
                  <c:v>0.67368321759259253</c:v>
                </c:pt>
                <c:pt idx="3101">
                  <c:v>0.67368743055555547</c:v>
                </c:pt>
                <c:pt idx="3102">
                  <c:v>0.67369124999999996</c:v>
                </c:pt>
                <c:pt idx="3103">
                  <c:v>0.67369541666666677</c:v>
                </c:pt>
                <c:pt idx="3104">
                  <c:v>0.67369978009259268</c:v>
                </c:pt>
                <c:pt idx="3105">
                  <c:v>0.67370402777777771</c:v>
                </c:pt>
                <c:pt idx="3106">
                  <c:v>0.67370806712962972</c:v>
                </c:pt>
                <c:pt idx="3107">
                  <c:v>0.67371244212962955</c:v>
                </c:pt>
                <c:pt idx="3108">
                  <c:v>0.67371658564814807</c:v>
                </c:pt>
                <c:pt idx="3109">
                  <c:v>0.67372026620370373</c:v>
                </c:pt>
                <c:pt idx="3110">
                  <c:v>0.67372459490740744</c:v>
                </c:pt>
                <c:pt idx="3111">
                  <c:v>0.67372873842592595</c:v>
                </c:pt>
                <c:pt idx="3112">
                  <c:v>0.67373263888888879</c:v>
                </c:pt>
                <c:pt idx="3113">
                  <c:v>0.67373648148148157</c:v>
                </c:pt>
                <c:pt idx="3114">
                  <c:v>0.67374025462962972</c:v>
                </c:pt>
                <c:pt idx="3115">
                  <c:v>0.67374420138888891</c:v>
                </c:pt>
                <c:pt idx="3116">
                  <c:v>0.6737480555555555</c:v>
                </c:pt>
                <c:pt idx="3117">
                  <c:v>0.67375179398148155</c:v>
                </c:pt>
                <c:pt idx="3118">
                  <c:v>0.67375568287037035</c:v>
                </c:pt>
                <c:pt idx="3119">
                  <c:v>0.67375957175925916</c:v>
                </c:pt>
                <c:pt idx="3120">
                  <c:v>0.67376329861111106</c:v>
                </c:pt>
                <c:pt idx="3121">
                  <c:v>0.67376721064814815</c:v>
                </c:pt>
                <c:pt idx="3122">
                  <c:v>0.67377116898148148</c:v>
                </c:pt>
                <c:pt idx="3123">
                  <c:v>0.67377500000000001</c:v>
                </c:pt>
                <c:pt idx="3124">
                  <c:v>0.67377931712962968</c:v>
                </c:pt>
                <c:pt idx="3125">
                  <c:v>0.67378373842592598</c:v>
                </c:pt>
                <c:pt idx="3126">
                  <c:v>0.67378990740740752</c:v>
                </c:pt>
                <c:pt idx="3127">
                  <c:v>0.6737940740740741</c:v>
                </c:pt>
                <c:pt idx="3128">
                  <c:v>0.67379825231481483</c:v>
                </c:pt>
                <c:pt idx="3129">
                  <c:v>0.67380273148148151</c:v>
                </c:pt>
                <c:pt idx="3130">
                  <c:v>0.6738068981481482</c:v>
                </c:pt>
                <c:pt idx="3131">
                  <c:v>0.67381113425925931</c:v>
                </c:pt>
                <c:pt idx="3132">
                  <c:v>0.67381550925925937</c:v>
                </c:pt>
                <c:pt idx="3133">
                  <c:v>0.67381979166666672</c:v>
                </c:pt>
                <c:pt idx="3134">
                  <c:v>0.67382390046296292</c:v>
                </c:pt>
                <c:pt idx="3135">
                  <c:v>0.67382832175925922</c:v>
                </c:pt>
                <c:pt idx="3136">
                  <c:v>0.67383239583333332</c:v>
                </c:pt>
                <c:pt idx="3137">
                  <c:v>0.67383594907407407</c:v>
                </c:pt>
                <c:pt idx="3138">
                  <c:v>0.67384001157407403</c:v>
                </c:pt>
                <c:pt idx="3139">
                  <c:v>0.67384374999999996</c:v>
                </c:pt>
                <c:pt idx="3140">
                  <c:v>0.67384712962962956</c:v>
                </c:pt>
                <c:pt idx="3141">
                  <c:v>0.67385101851851859</c:v>
                </c:pt>
                <c:pt idx="3142">
                  <c:v>0.67385539351851842</c:v>
                </c:pt>
                <c:pt idx="3143">
                  <c:v>0.67385917824074071</c:v>
                </c:pt>
                <c:pt idx="3144">
                  <c:v>0.6738635648148148</c:v>
                </c:pt>
                <c:pt idx="3145">
                  <c:v>0.67386768518518514</c:v>
                </c:pt>
                <c:pt idx="3146">
                  <c:v>0.67387239583333336</c:v>
                </c:pt>
                <c:pt idx="3147">
                  <c:v>0.67387695601851849</c:v>
                </c:pt>
                <c:pt idx="3148">
                  <c:v>0.67388118055555557</c:v>
                </c:pt>
                <c:pt idx="3149">
                  <c:v>0.6738854861111111</c:v>
                </c:pt>
                <c:pt idx="3150">
                  <c:v>0.6738899074074074</c:v>
                </c:pt>
                <c:pt idx="3151">
                  <c:v>0.67389390046296294</c:v>
                </c:pt>
                <c:pt idx="3152">
                  <c:v>0.67389790509259262</c:v>
                </c:pt>
                <c:pt idx="3153">
                  <c:v>0.67390171296296286</c:v>
                </c:pt>
                <c:pt idx="3154">
                  <c:v>0.6739050347222223</c:v>
                </c:pt>
                <c:pt idx="3155">
                  <c:v>0.67390880787037044</c:v>
                </c:pt>
                <c:pt idx="3156">
                  <c:v>0.67391285879629637</c:v>
                </c:pt>
                <c:pt idx="3157">
                  <c:v>0.6739169444444445</c:v>
                </c:pt>
                <c:pt idx="3158">
                  <c:v>0.67392111111111108</c:v>
                </c:pt>
                <c:pt idx="3159">
                  <c:v>0.67392737268518521</c:v>
                </c:pt>
                <c:pt idx="3160">
                  <c:v>0.67393136574074075</c:v>
                </c:pt>
                <c:pt idx="3161">
                  <c:v>0.67393572916666666</c:v>
                </c:pt>
                <c:pt idx="3162">
                  <c:v>0.67393999999999998</c:v>
                </c:pt>
                <c:pt idx="3163">
                  <c:v>0.67394420138888889</c:v>
                </c:pt>
                <c:pt idx="3164">
                  <c:v>0.67394818287037028</c:v>
                </c:pt>
                <c:pt idx="3165">
                  <c:v>0.67395207175925931</c:v>
                </c:pt>
                <c:pt idx="3166">
                  <c:v>0.67395619212962965</c:v>
                </c:pt>
                <c:pt idx="3167">
                  <c:v>0.67395988425925923</c:v>
                </c:pt>
                <c:pt idx="3168">
                  <c:v>0.67396403935185178</c:v>
                </c:pt>
                <c:pt idx="3169">
                  <c:v>0.67396784722222225</c:v>
                </c:pt>
                <c:pt idx="3170">
                  <c:v>0.67397160879629636</c:v>
                </c:pt>
                <c:pt idx="3171">
                  <c:v>0.67397557870370373</c:v>
                </c:pt>
                <c:pt idx="3172">
                  <c:v>0.67397937500000005</c:v>
                </c:pt>
                <c:pt idx="3173">
                  <c:v>0.67398311342592587</c:v>
                </c:pt>
                <c:pt idx="3174">
                  <c:v>0.67398708333333335</c:v>
                </c:pt>
                <c:pt idx="3175">
                  <c:v>0.67399090277777773</c:v>
                </c:pt>
                <c:pt idx="3176">
                  <c:v>0.67399459490740743</c:v>
                </c:pt>
                <c:pt idx="3177">
                  <c:v>0.67399858796296297</c:v>
                </c:pt>
                <c:pt idx="3178">
                  <c:v>0.67400245370370371</c:v>
                </c:pt>
                <c:pt idx="3179">
                  <c:v>0.67400652777777781</c:v>
                </c:pt>
                <c:pt idx="3180">
                  <c:v>0.6740108217592593</c:v>
                </c:pt>
                <c:pt idx="3181">
                  <c:v>0.67401487268518512</c:v>
                </c:pt>
                <c:pt idx="3182">
                  <c:v>0.67401925925925932</c:v>
                </c:pt>
                <c:pt idx="3183">
                  <c:v>0.67402346064814811</c:v>
                </c:pt>
                <c:pt idx="3184">
                  <c:v>0.67402726851851857</c:v>
                </c:pt>
                <c:pt idx="3185">
                  <c:v>0.67403155092592593</c:v>
                </c:pt>
                <c:pt idx="3186">
                  <c:v>0.67403568287037041</c:v>
                </c:pt>
                <c:pt idx="3187">
                  <c:v>0.67403998842592594</c:v>
                </c:pt>
                <c:pt idx="3188">
                  <c:v>0.67404416666666667</c:v>
                </c:pt>
                <c:pt idx="3189">
                  <c:v>0.6740484375000001</c:v>
                </c:pt>
                <c:pt idx="3190">
                  <c:v>0.67405268518518513</c:v>
                </c:pt>
                <c:pt idx="3191">
                  <c:v>0.67405697916666663</c:v>
                </c:pt>
                <c:pt idx="3192">
                  <c:v>0.67406262731481481</c:v>
                </c:pt>
                <c:pt idx="3193">
                  <c:v>0.67406592592592596</c:v>
                </c:pt>
                <c:pt idx="3194">
                  <c:v>0.67406964120370372</c:v>
                </c:pt>
                <c:pt idx="3195">
                  <c:v>0.67407307870370381</c:v>
                </c:pt>
                <c:pt idx="3196">
                  <c:v>0.67407682870370367</c:v>
                </c:pt>
                <c:pt idx="3197">
                  <c:v>0.67408115740740737</c:v>
                </c:pt>
                <c:pt idx="3198">
                  <c:v>0.67408490740740745</c:v>
                </c:pt>
                <c:pt idx="3199">
                  <c:v>0.67408921296296287</c:v>
                </c:pt>
                <c:pt idx="3200">
                  <c:v>0.67409332175925929</c:v>
                </c:pt>
                <c:pt idx="3201">
                  <c:v>0.67409763888888896</c:v>
                </c:pt>
                <c:pt idx="3202">
                  <c:v>0.67410188657407411</c:v>
                </c:pt>
                <c:pt idx="3203">
                  <c:v>0.67410621527777781</c:v>
                </c:pt>
                <c:pt idx="3204">
                  <c:v>0.67411034722222229</c:v>
                </c:pt>
                <c:pt idx="3205">
                  <c:v>0.67411417824074071</c:v>
                </c:pt>
                <c:pt idx="3206">
                  <c:v>0.67411834490740741</c:v>
                </c:pt>
                <c:pt idx="3207">
                  <c:v>0.6741226388888889</c:v>
                </c:pt>
                <c:pt idx="3208">
                  <c:v>0.67412650462962953</c:v>
                </c:pt>
                <c:pt idx="3209">
                  <c:v>0.67413028935185182</c:v>
                </c:pt>
                <c:pt idx="3210">
                  <c:v>0.67413351851851855</c:v>
                </c:pt>
                <c:pt idx="3211">
                  <c:v>0.67413744212962967</c:v>
                </c:pt>
                <c:pt idx="3212">
                  <c:v>0.67414163194444443</c:v>
                </c:pt>
                <c:pt idx="3213">
                  <c:v>0.67414523148148142</c:v>
                </c:pt>
                <c:pt idx="3214">
                  <c:v>0.67414961805555551</c:v>
                </c:pt>
                <c:pt idx="3215">
                  <c:v>0.67415369212962961</c:v>
                </c:pt>
                <c:pt idx="3216">
                  <c:v>0.67415728009259268</c:v>
                </c:pt>
                <c:pt idx="3217">
                  <c:v>0.67416166666666666</c:v>
                </c:pt>
                <c:pt idx="3218">
                  <c:v>0.67416576388888894</c:v>
                </c:pt>
                <c:pt idx="3219">
                  <c:v>0.67416997685185187</c:v>
                </c:pt>
                <c:pt idx="3220">
                  <c:v>0.67417398148148155</c:v>
                </c:pt>
                <c:pt idx="3221">
                  <c:v>0.67417834490740747</c:v>
                </c:pt>
                <c:pt idx="3222">
                  <c:v>0.67418226851851859</c:v>
                </c:pt>
                <c:pt idx="3223">
                  <c:v>0.67418541666666665</c:v>
                </c:pt>
                <c:pt idx="3224">
                  <c:v>0.6741893518518518</c:v>
                </c:pt>
                <c:pt idx="3225">
                  <c:v>0.67419505787037037</c:v>
                </c:pt>
                <c:pt idx="3226">
                  <c:v>0.67419884259259266</c:v>
                </c:pt>
                <c:pt idx="3227">
                  <c:v>0.67420266203703705</c:v>
                </c:pt>
                <c:pt idx="3228">
                  <c:v>0.67420609953703703</c:v>
                </c:pt>
                <c:pt idx="3229">
                  <c:v>0.67420989583333324</c:v>
                </c:pt>
                <c:pt idx="3230">
                  <c:v>0.67421377314814812</c:v>
                </c:pt>
                <c:pt idx="3231">
                  <c:v>0.67421768518518521</c:v>
                </c:pt>
                <c:pt idx="3232">
                  <c:v>0.67422140046296297</c:v>
                </c:pt>
                <c:pt idx="3233">
                  <c:v>0.67422525462962968</c:v>
                </c:pt>
                <c:pt idx="3234">
                  <c:v>0.67422947916666665</c:v>
                </c:pt>
                <c:pt idx="3235">
                  <c:v>0.67423363425925931</c:v>
                </c:pt>
                <c:pt idx="3236">
                  <c:v>0.67423771990740733</c:v>
                </c:pt>
                <c:pt idx="3237">
                  <c:v>0.67424217592592595</c:v>
                </c:pt>
                <c:pt idx="3238">
                  <c:v>0.67424628472222226</c:v>
                </c:pt>
                <c:pt idx="3239">
                  <c:v>0.67424986111111107</c:v>
                </c:pt>
                <c:pt idx="3240">
                  <c:v>0.6742543518518519</c:v>
                </c:pt>
                <c:pt idx="3241">
                  <c:v>0.67425840277777782</c:v>
                </c:pt>
                <c:pt idx="3242">
                  <c:v>0.6742625000000001</c:v>
                </c:pt>
                <c:pt idx="3243">
                  <c:v>0.67426674768518513</c:v>
                </c:pt>
                <c:pt idx="3244">
                  <c:v>0.67427113425925933</c:v>
                </c:pt>
                <c:pt idx="3245">
                  <c:v>0.67427533564814812</c:v>
                </c:pt>
                <c:pt idx="3246">
                  <c:v>0.67427987268518519</c:v>
                </c:pt>
                <c:pt idx="3247">
                  <c:v>0.67428390046296294</c:v>
                </c:pt>
                <c:pt idx="3248">
                  <c:v>0.67428777777777782</c:v>
                </c:pt>
                <c:pt idx="3249">
                  <c:v>0.67429167824074077</c:v>
                </c:pt>
                <c:pt idx="3250">
                  <c:v>0.67429538194444438</c:v>
                </c:pt>
                <c:pt idx="3251">
                  <c:v>0.67429864583333332</c:v>
                </c:pt>
                <c:pt idx="3252">
                  <c:v>0.67430259259259262</c:v>
                </c:pt>
                <c:pt idx="3253">
                  <c:v>0.67430687499999997</c:v>
                </c:pt>
                <c:pt idx="3254">
                  <c:v>0.67431078703703706</c:v>
                </c:pt>
                <c:pt idx="3255">
                  <c:v>0.67431505787037038</c:v>
                </c:pt>
                <c:pt idx="3256">
                  <c:v>0.67431931712962967</c:v>
                </c:pt>
                <c:pt idx="3257">
                  <c:v>0.67432372685185182</c:v>
                </c:pt>
                <c:pt idx="3258">
                  <c:v>0.67432796296296293</c:v>
                </c:pt>
                <c:pt idx="3259">
                  <c:v>0.674334201388889</c:v>
                </c:pt>
                <c:pt idx="3260">
                  <c:v>0.6743384375</c:v>
                </c:pt>
                <c:pt idx="3261">
                  <c:v>0.67434263888888879</c:v>
                </c:pt>
                <c:pt idx="3262">
                  <c:v>0.67434726851851856</c:v>
                </c:pt>
                <c:pt idx="3263">
                  <c:v>0.67435052083333336</c:v>
                </c:pt>
                <c:pt idx="3264">
                  <c:v>0.67435428240740736</c:v>
                </c:pt>
                <c:pt idx="3265">
                  <c:v>0.67435825231481472</c:v>
                </c:pt>
                <c:pt idx="3266">
                  <c:v>0.67436204861111104</c:v>
                </c:pt>
                <c:pt idx="3267">
                  <c:v>0.67436637731481486</c:v>
                </c:pt>
                <c:pt idx="3268">
                  <c:v>0.67437064814814818</c:v>
                </c:pt>
                <c:pt idx="3269">
                  <c:v>0.67437445601851842</c:v>
                </c:pt>
                <c:pt idx="3270">
                  <c:v>0.67437862268518511</c:v>
                </c:pt>
                <c:pt idx="3271">
                  <c:v>0.67438280092592595</c:v>
                </c:pt>
                <c:pt idx="3272">
                  <c:v>0.67438719907407407</c:v>
                </c:pt>
                <c:pt idx="3273">
                  <c:v>0.67439142361111104</c:v>
                </c:pt>
                <c:pt idx="3274">
                  <c:v>0.67439560185185188</c:v>
                </c:pt>
                <c:pt idx="3275">
                  <c:v>0.6743997453703704</c:v>
                </c:pt>
                <c:pt idx="3276">
                  <c:v>0.67440417824074073</c:v>
                </c:pt>
                <c:pt idx="3277">
                  <c:v>0.67440809027777782</c:v>
                </c:pt>
                <c:pt idx="3278">
                  <c:v>0.67441125000000002</c:v>
                </c:pt>
                <c:pt idx="3279">
                  <c:v>0.67441518518518517</c:v>
                </c:pt>
                <c:pt idx="3280">
                  <c:v>0.67441907407407398</c:v>
                </c:pt>
                <c:pt idx="3281">
                  <c:v>0.6744228356481482</c:v>
                </c:pt>
                <c:pt idx="3282">
                  <c:v>0.67442675925925932</c:v>
                </c:pt>
                <c:pt idx="3283">
                  <c:v>0.67443069444444437</c:v>
                </c:pt>
                <c:pt idx="3284">
                  <c:v>0.67443443287037042</c:v>
                </c:pt>
                <c:pt idx="3285">
                  <c:v>0.67443840277777778</c:v>
                </c:pt>
                <c:pt idx="3286">
                  <c:v>0.67444225694444437</c:v>
                </c:pt>
                <c:pt idx="3287">
                  <c:v>0.67444606481481484</c:v>
                </c:pt>
                <c:pt idx="3288">
                  <c:v>0.67444994212962961</c:v>
                </c:pt>
                <c:pt idx="3289">
                  <c:v>0.67445388888888891</c:v>
                </c:pt>
                <c:pt idx="3290">
                  <c:v>0.67445800925925925</c:v>
                </c:pt>
                <c:pt idx="3291">
                  <c:v>0.67446245370370372</c:v>
                </c:pt>
                <c:pt idx="3292">
                  <c:v>0.67446861111111112</c:v>
                </c:pt>
                <c:pt idx="3293">
                  <c:v>0.67447302083333327</c:v>
                </c:pt>
                <c:pt idx="3294">
                  <c:v>0.67447719907407411</c:v>
                </c:pt>
                <c:pt idx="3295">
                  <c:v>0.67448129629629638</c:v>
                </c:pt>
                <c:pt idx="3296">
                  <c:v>0.67448569444444439</c:v>
                </c:pt>
                <c:pt idx="3297">
                  <c:v>0.67448987268518523</c:v>
                </c:pt>
                <c:pt idx="3298">
                  <c:v>0.67449417824074065</c:v>
                </c:pt>
                <c:pt idx="3299">
                  <c:v>0.67449848379629629</c:v>
                </c:pt>
                <c:pt idx="3300">
                  <c:v>0.67450289351851855</c:v>
                </c:pt>
                <c:pt idx="3301">
                  <c:v>0.67450718750000005</c:v>
                </c:pt>
                <c:pt idx="3302">
                  <c:v>0.67451144675925923</c:v>
                </c:pt>
                <c:pt idx="3303">
                  <c:v>0.67451523148148151</c:v>
                </c:pt>
                <c:pt idx="3304">
                  <c:v>0.67451873842592602</c:v>
                </c:pt>
                <c:pt idx="3305">
                  <c:v>0.67452266203703715</c:v>
                </c:pt>
                <c:pt idx="3306">
                  <c:v>0.67452650462962971</c:v>
                </c:pt>
                <c:pt idx="3307">
                  <c:v>0.6745304861111111</c:v>
                </c:pt>
                <c:pt idx="3308">
                  <c:v>0.67453487268518508</c:v>
                </c:pt>
                <c:pt idx="3309">
                  <c:v>0.67453899305555554</c:v>
                </c:pt>
                <c:pt idx="3310">
                  <c:v>0.67454350694444443</c:v>
                </c:pt>
                <c:pt idx="3311">
                  <c:v>0.67454762731481477</c:v>
                </c:pt>
                <c:pt idx="3312">
                  <c:v>0.67455190972222223</c:v>
                </c:pt>
                <c:pt idx="3313">
                  <c:v>0.6745563194444445</c:v>
                </c:pt>
                <c:pt idx="3314">
                  <c:v>0.67456061342592599</c:v>
                </c:pt>
                <c:pt idx="3315">
                  <c:v>0.67456497685185191</c:v>
                </c:pt>
                <c:pt idx="3316">
                  <c:v>0.67456928240740732</c:v>
                </c:pt>
                <c:pt idx="3317">
                  <c:v>0.67457361111111114</c:v>
                </c:pt>
                <c:pt idx="3318">
                  <c:v>0.67457760416666668</c:v>
                </c:pt>
                <c:pt idx="3319">
                  <c:v>0.6745815624999999</c:v>
                </c:pt>
                <c:pt idx="3320">
                  <c:v>0.67458479166666674</c:v>
                </c:pt>
                <c:pt idx="3321">
                  <c:v>0.67458880787037045</c:v>
                </c:pt>
                <c:pt idx="3322">
                  <c:v>0.67459300925925925</c:v>
                </c:pt>
                <c:pt idx="3323">
                  <c:v>0.67459726851851853</c:v>
                </c:pt>
                <c:pt idx="3324">
                  <c:v>0.67460156250000003</c:v>
                </c:pt>
                <c:pt idx="3325">
                  <c:v>0.67460776620370366</c:v>
                </c:pt>
                <c:pt idx="3326">
                  <c:v>0.67461225694444449</c:v>
                </c:pt>
                <c:pt idx="3327">
                  <c:v>0.67461648148148157</c:v>
                </c:pt>
                <c:pt idx="3328">
                  <c:v>0.67462021990740739</c:v>
                </c:pt>
                <c:pt idx="3329">
                  <c:v>0.67462460648148148</c:v>
                </c:pt>
                <c:pt idx="3330">
                  <c:v>0.67462871527777779</c:v>
                </c:pt>
                <c:pt idx="3331">
                  <c:v>0.67463292824074073</c:v>
                </c:pt>
                <c:pt idx="3332">
                  <c:v>0.67463667824074081</c:v>
                </c:pt>
                <c:pt idx="3333">
                  <c:v>0.6746398726851851</c:v>
                </c:pt>
                <c:pt idx="3334">
                  <c:v>0.67464376157407413</c:v>
                </c:pt>
                <c:pt idx="3335">
                  <c:v>0.67464762731481487</c:v>
                </c:pt>
                <c:pt idx="3336">
                  <c:v>0.67465144675925925</c:v>
                </c:pt>
                <c:pt idx="3337">
                  <c:v>0.67465530092592596</c:v>
                </c:pt>
                <c:pt idx="3338">
                  <c:v>0.67465917824074084</c:v>
                </c:pt>
                <c:pt idx="3339">
                  <c:v>0.67466290509259252</c:v>
                </c:pt>
                <c:pt idx="3340">
                  <c:v>0.67466615740740743</c:v>
                </c:pt>
                <c:pt idx="3341">
                  <c:v>0.67467011574074076</c:v>
                </c:pt>
                <c:pt idx="3342">
                  <c:v>0.67467387731481487</c:v>
                </c:pt>
                <c:pt idx="3343">
                  <c:v>0.67467784722222224</c:v>
                </c:pt>
                <c:pt idx="3344">
                  <c:v>0.67468240740740748</c:v>
                </c:pt>
                <c:pt idx="3345">
                  <c:v>0.67468652777777782</c:v>
                </c:pt>
                <c:pt idx="3346">
                  <c:v>0.67469103009259257</c:v>
                </c:pt>
                <c:pt idx="3347">
                  <c:v>0.67469535879629638</c:v>
                </c:pt>
                <c:pt idx="3348">
                  <c:v>0.67469983796296296</c:v>
                </c:pt>
                <c:pt idx="3349">
                  <c:v>0.67470408564814821</c:v>
                </c:pt>
                <c:pt idx="3350">
                  <c:v>0.67470815972222231</c:v>
                </c:pt>
                <c:pt idx="3351">
                  <c:v>0.67471222222222227</c:v>
                </c:pt>
                <c:pt idx="3352">
                  <c:v>0.67471668981481481</c:v>
                </c:pt>
                <c:pt idx="3353">
                  <c:v>0.67472082175925918</c:v>
                </c:pt>
                <c:pt idx="3354">
                  <c:v>0.67472425925925927</c:v>
                </c:pt>
                <c:pt idx="3355">
                  <c:v>0.67472883101851855</c:v>
                </c:pt>
                <c:pt idx="3356">
                  <c:v>0.67473296296296292</c:v>
                </c:pt>
                <c:pt idx="3357">
                  <c:v>0.67473700231481482</c:v>
                </c:pt>
                <c:pt idx="3358">
                  <c:v>0.67474262731481482</c:v>
                </c:pt>
                <c:pt idx="3359">
                  <c:v>0.67474579861111117</c:v>
                </c:pt>
                <c:pt idx="3360">
                  <c:v>0.67474957175925931</c:v>
                </c:pt>
                <c:pt idx="3361">
                  <c:v>0.67475302083333333</c:v>
                </c:pt>
                <c:pt idx="3362">
                  <c:v>0.67475730324074068</c:v>
                </c:pt>
                <c:pt idx="3363">
                  <c:v>0.67476134259259257</c:v>
                </c:pt>
                <c:pt idx="3364">
                  <c:v>0.67476560185185186</c:v>
                </c:pt>
                <c:pt idx="3365">
                  <c:v>0.67476981481481479</c:v>
                </c:pt>
                <c:pt idx="3366">
                  <c:v>0.67477351851851852</c:v>
                </c:pt>
                <c:pt idx="3367">
                  <c:v>0.67477785879629637</c:v>
                </c:pt>
                <c:pt idx="3368">
                  <c:v>0.67478192129629633</c:v>
                </c:pt>
                <c:pt idx="3369">
                  <c:v>0.67478621527777782</c:v>
                </c:pt>
                <c:pt idx="3370">
                  <c:v>0.67479038194444441</c:v>
                </c:pt>
                <c:pt idx="3371">
                  <c:v>0.67479475694444446</c:v>
                </c:pt>
                <c:pt idx="3372">
                  <c:v>0.67479900462962961</c:v>
                </c:pt>
                <c:pt idx="3373">
                  <c:v>0.67480302083333343</c:v>
                </c:pt>
                <c:pt idx="3374">
                  <c:v>0.67480675925925926</c:v>
                </c:pt>
                <c:pt idx="3375">
                  <c:v>0.6748105324074074</c:v>
                </c:pt>
                <c:pt idx="3376">
                  <c:v>0.67481461805555554</c:v>
                </c:pt>
                <c:pt idx="3377">
                  <c:v>0.67481899305555559</c:v>
                </c:pt>
                <c:pt idx="3378">
                  <c:v>0.67482260416666673</c:v>
                </c:pt>
                <c:pt idx="3379">
                  <c:v>0.67482733796296301</c:v>
                </c:pt>
                <c:pt idx="3380">
                  <c:v>0.67483170138888893</c:v>
                </c:pt>
                <c:pt idx="3381">
                  <c:v>0.67483582175925927</c:v>
                </c:pt>
                <c:pt idx="3382">
                  <c:v>0.67483998842592596</c:v>
                </c:pt>
                <c:pt idx="3383">
                  <c:v>0.67484438657407397</c:v>
                </c:pt>
                <c:pt idx="3384">
                  <c:v>0.67484855324074078</c:v>
                </c:pt>
                <c:pt idx="3385">
                  <c:v>0.67485285879629631</c:v>
                </c:pt>
                <c:pt idx="3386">
                  <c:v>0.67485704861111107</c:v>
                </c:pt>
                <c:pt idx="3387">
                  <c:v>0.67486097222222219</c:v>
                </c:pt>
                <c:pt idx="3388">
                  <c:v>0.67486487268518525</c:v>
                </c:pt>
                <c:pt idx="3389">
                  <c:v>0.67486861111111107</c:v>
                </c:pt>
                <c:pt idx="3390">
                  <c:v>0.67487252314814816</c:v>
                </c:pt>
                <c:pt idx="3391">
                  <c:v>0.67487643518518514</c:v>
                </c:pt>
                <c:pt idx="3392">
                  <c:v>0.67488197916666659</c:v>
                </c:pt>
                <c:pt idx="3393">
                  <c:v>0.67488568287037032</c:v>
                </c:pt>
                <c:pt idx="3394">
                  <c:v>0.6748895601851852</c:v>
                </c:pt>
                <c:pt idx="3395">
                  <c:v>0.67489343750000008</c:v>
                </c:pt>
                <c:pt idx="3396">
                  <c:v>0.67489718750000005</c:v>
                </c:pt>
                <c:pt idx="3397">
                  <c:v>0.67490050925925926</c:v>
                </c:pt>
                <c:pt idx="3398">
                  <c:v>0.67490435185185182</c:v>
                </c:pt>
                <c:pt idx="3399">
                  <c:v>0.67490868055555564</c:v>
                </c:pt>
                <c:pt idx="3400">
                  <c:v>0.67491239583333329</c:v>
                </c:pt>
                <c:pt idx="3401">
                  <c:v>0.67491658564814816</c:v>
                </c:pt>
                <c:pt idx="3402">
                  <c:v>0.67492081018518524</c:v>
                </c:pt>
                <c:pt idx="3403">
                  <c:v>0.67492508101851856</c:v>
                </c:pt>
                <c:pt idx="3404">
                  <c:v>0.67492925925925917</c:v>
                </c:pt>
                <c:pt idx="3405">
                  <c:v>0.6749329629629629</c:v>
                </c:pt>
                <c:pt idx="3406">
                  <c:v>0.67493728009259257</c:v>
                </c:pt>
                <c:pt idx="3407">
                  <c:v>0.67494178240740743</c:v>
                </c:pt>
                <c:pt idx="3408">
                  <c:v>0.67494611111111114</c:v>
                </c:pt>
                <c:pt idx="3409">
                  <c:v>0.67495045138888887</c:v>
                </c:pt>
                <c:pt idx="3410">
                  <c:v>0.67495482638888893</c:v>
                </c:pt>
                <c:pt idx="3411">
                  <c:v>0.67495863425925917</c:v>
                </c:pt>
                <c:pt idx="3412">
                  <c:v>0.67496282407407404</c:v>
                </c:pt>
                <c:pt idx="3413">
                  <c:v>0.67496666666666671</c:v>
                </c:pt>
                <c:pt idx="3414">
                  <c:v>0.67497003472222217</c:v>
                </c:pt>
                <c:pt idx="3415">
                  <c:v>0.67497391203703705</c:v>
                </c:pt>
                <c:pt idx="3416">
                  <c:v>0.67497777777777779</c:v>
                </c:pt>
                <c:pt idx="3417">
                  <c:v>0.67498222222222226</c:v>
                </c:pt>
                <c:pt idx="3418">
                  <c:v>0.67498640046296299</c:v>
                </c:pt>
                <c:pt idx="3419">
                  <c:v>0.6749905092592593</c:v>
                </c:pt>
                <c:pt idx="3420">
                  <c:v>0.67499482638888886</c:v>
                </c:pt>
                <c:pt idx="3421">
                  <c:v>0.67499903935185179</c:v>
                </c:pt>
                <c:pt idx="3422">
                  <c:v>0.67500329861111108</c:v>
                </c:pt>
                <c:pt idx="3423">
                  <c:v>0.67500758101851854</c:v>
                </c:pt>
                <c:pt idx="3424">
                  <c:v>0.6750119907407407</c:v>
                </c:pt>
                <c:pt idx="3425">
                  <c:v>0.67501831018518521</c:v>
                </c:pt>
                <c:pt idx="3426">
                  <c:v>0.67502241898148141</c:v>
                </c:pt>
                <c:pt idx="3427">
                  <c:v>0.67502643518518513</c:v>
                </c:pt>
                <c:pt idx="3428">
                  <c:v>0.67503030092592597</c:v>
                </c:pt>
                <c:pt idx="3429">
                  <c:v>0.67503351851851845</c:v>
                </c:pt>
                <c:pt idx="3430">
                  <c:v>0.67503731481481477</c:v>
                </c:pt>
                <c:pt idx="3431">
                  <c:v>0.67504148148148146</c:v>
                </c:pt>
                <c:pt idx="3432">
                  <c:v>0.67504560185185181</c:v>
                </c:pt>
                <c:pt idx="3433">
                  <c:v>0.67504996527777772</c:v>
                </c:pt>
                <c:pt idx="3434">
                  <c:v>0.67505423611111104</c:v>
                </c:pt>
                <c:pt idx="3435">
                  <c:v>0.67505862268518513</c:v>
                </c:pt>
                <c:pt idx="3436">
                  <c:v>0.67506284722222221</c:v>
                </c:pt>
                <c:pt idx="3437">
                  <c:v>0.67506746527777783</c:v>
                </c:pt>
                <c:pt idx="3438">
                  <c:v>0.67507182870370375</c:v>
                </c:pt>
                <c:pt idx="3439">
                  <c:v>0.67507648148148147</c:v>
                </c:pt>
                <c:pt idx="3440">
                  <c:v>0.67508032407407415</c:v>
                </c:pt>
                <c:pt idx="3441">
                  <c:v>0.67508440972222228</c:v>
                </c:pt>
                <c:pt idx="3442">
                  <c:v>0.6750883333333334</c:v>
                </c:pt>
                <c:pt idx="3443">
                  <c:v>0.67509223379629635</c:v>
                </c:pt>
                <c:pt idx="3444">
                  <c:v>0.67509604166666659</c:v>
                </c:pt>
                <c:pt idx="3445">
                  <c:v>0.67509986111111109</c:v>
                </c:pt>
                <c:pt idx="3446">
                  <c:v>0.67510376157407403</c:v>
                </c:pt>
                <c:pt idx="3447">
                  <c:v>0.6751076967592593</c:v>
                </c:pt>
                <c:pt idx="3448">
                  <c:v>0.6751116435185186</c:v>
                </c:pt>
                <c:pt idx="3449">
                  <c:v>0.67511560185185182</c:v>
                </c:pt>
                <c:pt idx="3450">
                  <c:v>0.67511952546296294</c:v>
                </c:pt>
                <c:pt idx="3451">
                  <c:v>0.67512335648148147</c:v>
                </c:pt>
                <c:pt idx="3452">
                  <c:v>0.67512725694444453</c:v>
                </c:pt>
                <c:pt idx="3453">
                  <c:v>0.67513118055555565</c:v>
                </c:pt>
                <c:pt idx="3454">
                  <c:v>0.67513546296296301</c:v>
                </c:pt>
                <c:pt idx="3455">
                  <c:v>0.67513990740740748</c:v>
                </c:pt>
                <c:pt idx="3456">
                  <c:v>0.67514415509259262</c:v>
                </c:pt>
                <c:pt idx="3457">
                  <c:v>0.67514841435185191</c:v>
                </c:pt>
                <c:pt idx="3458">
                  <c:v>0.67515490740740747</c:v>
                </c:pt>
                <c:pt idx="3459">
                  <c:v>0.6751589930555556</c:v>
                </c:pt>
                <c:pt idx="3460">
                  <c:v>0.67516336805555566</c:v>
                </c:pt>
                <c:pt idx="3461">
                  <c:v>0.67516716435185187</c:v>
                </c:pt>
                <c:pt idx="3462">
                  <c:v>0.67517151620370364</c:v>
                </c:pt>
                <c:pt idx="3463">
                  <c:v>0.6751756712962963</c:v>
                </c:pt>
                <c:pt idx="3464">
                  <c:v>0.67518027777777778</c:v>
                </c:pt>
                <c:pt idx="3465">
                  <c:v>0.67518440972222216</c:v>
                </c:pt>
                <c:pt idx="3466">
                  <c:v>0.67518848379629626</c:v>
                </c:pt>
                <c:pt idx="3467">
                  <c:v>0.67519252314814804</c:v>
                </c:pt>
                <c:pt idx="3468">
                  <c:v>0.67519643518518524</c:v>
                </c:pt>
                <c:pt idx="3469">
                  <c:v>0.67520028935185195</c:v>
                </c:pt>
                <c:pt idx="3470">
                  <c:v>0.6752044791666667</c:v>
                </c:pt>
                <c:pt idx="3471">
                  <c:v>0.67520901620370377</c:v>
                </c:pt>
                <c:pt idx="3472">
                  <c:v>0.67521339120370361</c:v>
                </c:pt>
                <c:pt idx="3473">
                  <c:v>0.67521788194444443</c:v>
                </c:pt>
                <c:pt idx="3474">
                  <c:v>0.67522199074074074</c:v>
                </c:pt>
                <c:pt idx="3475">
                  <c:v>0.67522640046296301</c:v>
                </c:pt>
                <c:pt idx="3476">
                  <c:v>0.67523068287037036</c:v>
                </c:pt>
                <c:pt idx="3477">
                  <c:v>0.67523481481481484</c:v>
                </c:pt>
                <c:pt idx="3478">
                  <c:v>0.67523918981481479</c:v>
                </c:pt>
                <c:pt idx="3479">
                  <c:v>0.67524391203703704</c:v>
                </c:pt>
                <c:pt idx="3480">
                  <c:v>0.6752481018518518</c:v>
                </c:pt>
                <c:pt idx="3481">
                  <c:v>0.67525218749999993</c:v>
                </c:pt>
                <c:pt idx="3482">
                  <c:v>0.67525631944444442</c:v>
                </c:pt>
                <c:pt idx="3483">
                  <c:v>0.67526012731481488</c:v>
                </c:pt>
                <c:pt idx="3484">
                  <c:v>0.67526394675925927</c:v>
                </c:pt>
                <c:pt idx="3485">
                  <c:v>0.67526839120370363</c:v>
                </c:pt>
                <c:pt idx="3486">
                  <c:v>0.67527273148148159</c:v>
                </c:pt>
                <c:pt idx="3487">
                  <c:v>0.67527695601851845</c:v>
                </c:pt>
                <c:pt idx="3488">
                  <c:v>0.67528124999999994</c:v>
                </c:pt>
                <c:pt idx="3489">
                  <c:v>0.67528596064814816</c:v>
                </c:pt>
                <c:pt idx="3490">
                  <c:v>0.67529068287037042</c:v>
                </c:pt>
                <c:pt idx="3491">
                  <c:v>0.67529660879629627</c:v>
                </c:pt>
                <c:pt idx="3492">
                  <c:v>0.67530103009259257</c:v>
                </c:pt>
                <c:pt idx="3493">
                  <c:v>0.67530533564814821</c:v>
                </c:pt>
                <c:pt idx="3494">
                  <c:v>0.67530907407407403</c:v>
                </c:pt>
                <c:pt idx="3495">
                  <c:v>0.67531290509259267</c:v>
                </c:pt>
                <c:pt idx="3496">
                  <c:v>0.67531689814814821</c:v>
                </c:pt>
                <c:pt idx="3497">
                  <c:v>0.67532017361111107</c:v>
                </c:pt>
                <c:pt idx="3498">
                  <c:v>0.67532393518518508</c:v>
                </c:pt>
                <c:pt idx="3499">
                  <c:v>0.67532773148148151</c:v>
                </c:pt>
                <c:pt idx="3500">
                  <c:v>0.67533175925925926</c:v>
                </c:pt>
                <c:pt idx="3501">
                  <c:v>0.67533547453703713</c:v>
                </c:pt>
                <c:pt idx="3502">
                  <c:v>0.67533918981481478</c:v>
                </c:pt>
                <c:pt idx="3503">
                  <c:v>0.67534318287037032</c:v>
                </c:pt>
                <c:pt idx="3504">
                  <c:v>0.67534707175925923</c:v>
                </c:pt>
                <c:pt idx="3505">
                  <c:v>0.67535079861111103</c:v>
                </c:pt>
                <c:pt idx="3506">
                  <c:v>0.6753548958333333</c:v>
                </c:pt>
                <c:pt idx="3507">
                  <c:v>0.67535900462962972</c:v>
                </c:pt>
                <c:pt idx="3508">
                  <c:v>0.67536325231481475</c:v>
                </c:pt>
                <c:pt idx="3509">
                  <c:v>0.6753671180555556</c:v>
                </c:pt>
                <c:pt idx="3510">
                  <c:v>0.67537124999999998</c:v>
                </c:pt>
                <c:pt idx="3511">
                  <c:v>0.67537533564814811</c:v>
                </c:pt>
                <c:pt idx="3512">
                  <c:v>0.67537945601851845</c:v>
                </c:pt>
                <c:pt idx="3513">
                  <c:v>0.67538381944444448</c:v>
                </c:pt>
                <c:pt idx="3514">
                  <c:v>0.67538795138888885</c:v>
                </c:pt>
                <c:pt idx="3515">
                  <c:v>0.67539230324074084</c:v>
                </c:pt>
                <c:pt idx="3516">
                  <c:v>0.67539604166666667</c:v>
                </c:pt>
                <c:pt idx="3517">
                  <c:v>0.6754004398148149</c:v>
                </c:pt>
                <c:pt idx="3518">
                  <c:v>0.67540431712962956</c:v>
                </c:pt>
                <c:pt idx="3519">
                  <c:v>0.6754086226851852</c:v>
                </c:pt>
                <c:pt idx="3520">
                  <c:v>0.67541284722222228</c:v>
                </c:pt>
                <c:pt idx="3521">
                  <c:v>0.67541679398148158</c:v>
                </c:pt>
                <c:pt idx="3522">
                  <c:v>0.67542054398148155</c:v>
                </c:pt>
                <c:pt idx="3523">
                  <c:v>0.67542385416666662</c:v>
                </c:pt>
                <c:pt idx="3524">
                  <c:v>0.67542968749999999</c:v>
                </c:pt>
                <c:pt idx="3525">
                  <c:v>0.6754337962962963</c:v>
                </c:pt>
                <c:pt idx="3526">
                  <c:v>0.67543783564814808</c:v>
                </c:pt>
                <c:pt idx="3527">
                  <c:v>0.67544201388888891</c:v>
                </c:pt>
                <c:pt idx="3528">
                  <c:v>0.67544633101851848</c:v>
                </c:pt>
                <c:pt idx="3529">
                  <c:v>0.67545056712962959</c:v>
                </c:pt>
                <c:pt idx="3530">
                  <c:v>0.67545467592592601</c:v>
                </c:pt>
                <c:pt idx="3531">
                  <c:v>0.67545906249999998</c:v>
                </c:pt>
                <c:pt idx="3532">
                  <c:v>0.67546319444444436</c:v>
                </c:pt>
                <c:pt idx="3533">
                  <c:v>0.67546745370370376</c:v>
                </c:pt>
                <c:pt idx="3534">
                  <c:v>0.675471261574074</c:v>
                </c:pt>
                <c:pt idx="3535">
                  <c:v>0.67547563657407406</c:v>
                </c:pt>
                <c:pt idx="3536">
                  <c:v>0.6754790625</c:v>
                </c:pt>
                <c:pt idx="3537">
                  <c:v>0.67548281249999997</c:v>
                </c:pt>
                <c:pt idx="3538">
                  <c:v>0.67548656250000005</c:v>
                </c:pt>
                <c:pt idx="3539">
                  <c:v>0.6754905902777778</c:v>
                </c:pt>
                <c:pt idx="3540">
                  <c:v>0.67549429398148142</c:v>
                </c:pt>
                <c:pt idx="3541">
                  <c:v>0.67549861111111109</c:v>
                </c:pt>
                <c:pt idx="3542">
                  <c:v>0.67550282407407414</c:v>
                </c:pt>
                <c:pt idx="3543">
                  <c:v>0.67550695601851851</c:v>
                </c:pt>
                <c:pt idx="3544">
                  <c:v>0.67551123842592586</c:v>
                </c:pt>
                <c:pt idx="3545">
                  <c:v>0.67551546296296294</c:v>
                </c:pt>
                <c:pt idx="3546">
                  <c:v>0.67551966435185185</c:v>
                </c:pt>
                <c:pt idx="3547">
                  <c:v>0.67552379629629622</c:v>
                </c:pt>
                <c:pt idx="3548">
                  <c:v>0.67552822916666677</c:v>
                </c:pt>
                <c:pt idx="3549">
                  <c:v>0.67553244212962971</c:v>
                </c:pt>
                <c:pt idx="3550">
                  <c:v>0.67553633101851851</c:v>
                </c:pt>
                <c:pt idx="3551">
                  <c:v>0.67553973379629628</c:v>
                </c:pt>
                <c:pt idx="3552">
                  <c:v>0.67554358796296299</c:v>
                </c:pt>
                <c:pt idx="3553">
                  <c:v>0.67554746527777787</c:v>
                </c:pt>
                <c:pt idx="3554">
                  <c:v>0.67555142361111109</c:v>
                </c:pt>
                <c:pt idx="3555">
                  <c:v>0.67555517361111106</c:v>
                </c:pt>
                <c:pt idx="3556">
                  <c:v>0.6755609953703704</c:v>
                </c:pt>
                <c:pt idx="3557">
                  <c:v>0.67556474537037037</c:v>
                </c:pt>
                <c:pt idx="3558">
                  <c:v>0.67556884259259264</c:v>
                </c:pt>
                <c:pt idx="3559">
                  <c:v>0.67557262731481471</c:v>
                </c:pt>
                <c:pt idx="3560">
                  <c:v>0.67557638888888893</c:v>
                </c:pt>
                <c:pt idx="3561">
                  <c:v>0.67558041666666668</c:v>
                </c:pt>
                <c:pt idx="3562">
                  <c:v>0.67558462962962962</c:v>
                </c:pt>
                <c:pt idx="3563">
                  <c:v>0.67558896990740747</c:v>
                </c:pt>
                <c:pt idx="3564">
                  <c:v>0.67559274305555561</c:v>
                </c:pt>
                <c:pt idx="3565">
                  <c:v>0.67559694444444451</c:v>
                </c:pt>
                <c:pt idx="3566">
                  <c:v>0.67560113425925927</c:v>
                </c:pt>
                <c:pt idx="3567">
                  <c:v>0.67560545138888894</c:v>
                </c:pt>
                <c:pt idx="3568">
                  <c:v>0.67561011574074081</c:v>
                </c:pt>
                <c:pt idx="3569">
                  <c:v>0.67561435185185192</c:v>
                </c:pt>
                <c:pt idx="3570">
                  <c:v>0.67561871527777784</c:v>
                </c:pt>
                <c:pt idx="3571">
                  <c:v>0.67562295138888884</c:v>
                </c:pt>
                <c:pt idx="3572">
                  <c:v>0.67562737268518525</c:v>
                </c:pt>
                <c:pt idx="3573">
                  <c:v>0.67563174768518508</c:v>
                </c:pt>
                <c:pt idx="3574">
                  <c:v>0.6756359837962963</c:v>
                </c:pt>
                <c:pt idx="3575">
                  <c:v>0.67564006944444444</c:v>
                </c:pt>
                <c:pt idx="3576">
                  <c:v>0.6756440046296297</c:v>
                </c:pt>
                <c:pt idx="3577">
                  <c:v>0.67564787037037044</c:v>
                </c:pt>
                <c:pt idx="3578">
                  <c:v>0.67565168981481483</c:v>
                </c:pt>
                <c:pt idx="3579">
                  <c:v>0.67565565972222219</c:v>
                </c:pt>
                <c:pt idx="3580">
                  <c:v>0.67565994212962954</c:v>
                </c:pt>
                <c:pt idx="3581">
                  <c:v>0.6756641898148148</c:v>
                </c:pt>
                <c:pt idx="3582">
                  <c:v>0.67566802083333333</c:v>
                </c:pt>
                <c:pt idx="3583">
                  <c:v>0.6756742361111111</c:v>
                </c:pt>
                <c:pt idx="3584">
                  <c:v>0.67567856481481481</c:v>
                </c:pt>
                <c:pt idx="3585">
                  <c:v>0.67568275462962957</c:v>
                </c:pt>
                <c:pt idx="3586">
                  <c:v>0.67568718750000001</c:v>
                </c:pt>
                <c:pt idx="3587">
                  <c:v>0.67569081018518518</c:v>
                </c:pt>
                <c:pt idx="3588">
                  <c:v>0.6756951157407407</c:v>
                </c:pt>
                <c:pt idx="3589">
                  <c:v>0.67569938657407402</c:v>
                </c:pt>
                <c:pt idx="3590">
                  <c:v>0.67570366898148138</c:v>
                </c:pt>
                <c:pt idx="3591">
                  <c:v>0.67570765046296299</c:v>
                </c:pt>
                <c:pt idx="3592">
                  <c:v>0.67571164351851853</c:v>
                </c:pt>
                <c:pt idx="3593">
                  <c:v>0.67571546296296292</c:v>
                </c:pt>
                <c:pt idx="3594">
                  <c:v>0.67571982638888883</c:v>
                </c:pt>
                <c:pt idx="3595">
                  <c:v>0.67572425925925927</c:v>
                </c:pt>
                <c:pt idx="3596">
                  <c:v>0.67572837962962973</c:v>
                </c:pt>
                <c:pt idx="3597">
                  <c:v>0.6757327314814815</c:v>
                </c:pt>
                <c:pt idx="3598">
                  <c:v>0.67573704861111106</c:v>
                </c:pt>
                <c:pt idx="3599">
                  <c:v>0.67574136574074073</c:v>
                </c:pt>
                <c:pt idx="3600">
                  <c:v>0.67574561342592598</c:v>
                </c:pt>
                <c:pt idx="3601">
                  <c:v>0.67574974537037036</c:v>
                </c:pt>
                <c:pt idx="3602">
                  <c:v>0.67575424768518522</c:v>
                </c:pt>
                <c:pt idx="3603">
                  <c:v>0.67575842592592583</c:v>
                </c:pt>
                <c:pt idx="3604">
                  <c:v>0.67576270833333341</c:v>
                </c:pt>
                <c:pt idx="3605">
                  <c:v>0.67576655092592597</c:v>
                </c:pt>
                <c:pt idx="3606">
                  <c:v>0.67577054398148151</c:v>
                </c:pt>
                <c:pt idx="3607">
                  <c:v>0.67577445601851849</c:v>
                </c:pt>
                <c:pt idx="3608">
                  <c:v>0.67577829861111116</c:v>
                </c:pt>
                <c:pt idx="3609">
                  <c:v>0.67578414351851857</c:v>
                </c:pt>
                <c:pt idx="3610">
                  <c:v>0.67578748842592595</c:v>
                </c:pt>
                <c:pt idx="3611">
                  <c:v>0.67579143518518514</c:v>
                </c:pt>
                <c:pt idx="3612">
                  <c:v>0.67579531250000002</c:v>
                </c:pt>
                <c:pt idx="3613">
                  <c:v>0.6757990972222222</c:v>
                </c:pt>
                <c:pt idx="3614">
                  <c:v>0.67580310185185188</c:v>
                </c:pt>
                <c:pt idx="3615">
                  <c:v>0.67580644675925916</c:v>
                </c:pt>
                <c:pt idx="3616">
                  <c:v>0.67581083333333336</c:v>
                </c:pt>
                <c:pt idx="3617">
                  <c:v>0.67581510416666657</c:v>
                </c:pt>
                <c:pt idx="3618">
                  <c:v>0.67581940972222221</c:v>
                </c:pt>
                <c:pt idx="3619">
                  <c:v>0.6758239236111111</c:v>
                </c:pt>
                <c:pt idx="3620">
                  <c:v>0.67582842592592585</c:v>
                </c:pt>
                <c:pt idx="3621">
                  <c:v>0.67583284722222225</c:v>
                </c:pt>
                <c:pt idx="3622">
                  <c:v>0.67583707175925933</c:v>
                </c:pt>
                <c:pt idx="3623">
                  <c:v>0.67584153935185187</c:v>
                </c:pt>
                <c:pt idx="3624">
                  <c:v>0.67584587962962972</c:v>
                </c:pt>
                <c:pt idx="3625">
                  <c:v>0.67585027777777773</c:v>
                </c:pt>
                <c:pt idx="3626">
                  <c:v>0.67585457175925923</c:v>
                </c:pt>
                <c:pt idx="3627">
                  <c:v>0.67585896990740746</c:v>
                </c:pt>
                <c:pt idx="3628">
                  <c:v>0.67586354166666673</c:v>
                </c:pt>
                <c:pt idx="3629">
                  <c:v>0.6758668518518518</c:v>
                </c:pt>
                <c:pt idx="3630">
                  <c:v>0.67587064814814812</c:v>
                </c:pt>
                <c:pt idx="3631">
                  <c:v>0.67587453703703704</c:v>
                </c:pt>
                <c:pt idx="3632">
                  <c:v>0.67587842592592595</c:v>
                </c:pt>
                <c:pt idx="3633">
                  <c:v>0.67588240740740746</c:v>
                </c:pt>
                <c:pt idx="3634">
                  <c:v>0.67588680555555547</c:v>
                </c:pt>
                <c:pt idx="3635">
                  <c:v>0.67589064814814825</c:v>
                </c:pt>
                <c:pt idx="3636">
                  <c:v>0.67589711805555552</c:v>
                </c:pt>
                <c:pt idx="3637">
                  <c:v>0.67590144675925934</c:v>
                </c:pt>
                <c:pt idx="3638">
                  <c:v>0.67590537037037046</c:v>
                </c:pt>
                <c:pt idx="3639">
                  <c:v>0.67590978009259262</c:v>
                </c:pt>
                <c:pt idx="3640">
                  <c:v>0.67591349537037038</c:v>
                </c:pt>
                <c:pt idx="3641">
                  <c:v>0.67591773148148138</c:v>
                </c:pt>
                <c:pt idx="3642">
                  <c:v>0.67592217592592585</c:v>
                </c:pt>
                <c:pt idx="3643">
                  <c:v>0.67592662037037032</c:v>
                </c:pt>
                <c:pt idx="3644">
                  <c:v>0.67593062500000001</c:v>
                </c:pt>
                <c:pt idx="3645">
                  <c:v>0.67593451388888892</c:v>
                </c:pt>
                <c:pt idx="3646">
                  <c:v>0.67593844907407397</c:v>
                </c:pt>
                <c:pt idx="3647">
                  <c:v>0.67594181712962964</c:v>
                </c:pt>
                <c:pt idx="3648">
                  <c:v>0.67594637731481477</c:v>
                </c:pt>
                <c:pt idx="3649">
                  <c:v>0.6759508680555556</c:v>
                </c:pt>
                <c:pt idx="3650">
                  <c:v>0.67595520833333333</c:v>
                </c:pt>
                <c:pt idx="3651">
                  <c:v>0.67595945601851859</c:v>
                </c:pt>
                <c:pt idx="3652">
                  <c:v>0.67596368055555545</c:v>
                </c:pt>
                <c:pt idx="3653">
                  <c:v>0.67596806712962965</c:v>
                </c:pt>
                <c:pt idx="3654">
                  <c:v>0.67597231481481479</c:v>
                </c:pt>
                <c:pt idx="3655">
                  <c:v>0.67597672453703705</c:v>
                </c:pt>
                <c:pt idx="3656">
                  <c:v>0.67598043981481482</c:v>
                </c:pt>
                <c:pt idx="3657">
                  <c:v>0.67598484953703697</c:v>
                </c:pt>
                <c:pt idx="3658">
                  <c:v>0.67598861111111119</c:v>
                </c:pt>
                <c:pt idx="3659">
                  <c:v>0.67599247685185182</c:v>
                </c:pt>
                <c:pt idx="3660">
                  <c:v>0.67599655092592592</c:v>
                </c:pt>
                <c:pt idx="3661">
                  <c:v>0.6759999884259259</c:v>
                </c:pt>
                <c:pt idx="3662">
                  <c:v>0.67600569444444447</c:v>
                </c:pt>
                <c:pt idx="3663">
                  <c:v>0.67600947916666676</c:v>
                </c:pt>
                <c:pt idx="3664">
                  <c:v>0.676013287037037</c:v>
                </c:pt>
                <c:pt idx="3665">
                  <c:v>0.67601733796296293</c:v>
                </c:pt>
                <c:pt idx="3666">
                  <c:v>0.67602054398148148</c:v>
                </c:pt>
                <c:pt idx="3667">
                  <c:v>0.67602449074074078</c:v>
                </c:pt>
                <c:pt idx="3668">
                  <c:v>0.67602829861111113</c:v>
                </c:pt>
                <c:pt idx="3669">
                  <c:v>0.67603162037037035</c:v>
                </c:pt>
                <c:pt idx="3670">
                  <c:v>0.67603593750000002</c:v>
                </c:pt>
                <c:pt idx="3671">
                  <c:v>0.67604021990740737</c:v>
                </c:pt>
                <c:pt idx="3672">
                  <c:v>0.67604386574074071</c:v>
                </c:pt>
                <c:pt idx="3673">
                  <c:v>0.67604811342592586</c:v>
                </c:pt>
                <c:pt idx="3674">
                  <c:v>0.67605262731481475</c:v>
                </c:pt>
                <c:pt idx="3675">
                  <c:v>0.67605679398148144</c:v>
                </c:pt>
                <c:pt idx="3676">
                  <c:v>0.6760610763888889</c:v>
                </c:pt>
                <c:pt idx="3677">
                  <c:v>0.6760653703703704</c:v>
                </c:pt>
                <c:pt idx="3678">
                  <c:v>0.6760696990740741</c:v>
                </c:pt>
                <c:pt idx="3679">
                  <c:v>0.6760739351851851</c:v>
                </c:pt>
                <c:pt idx="3680">
                  <c:v>0.67607843750000007</c:v>
                </c:pt>
                <c:pt idx="3681">
                  <c:v>0.67608278935185184</c:v>
                </c:pt>
                <c:pt idx="3682">
                  <c:v>0.67608704861111113</c:v>
                </c:pt>
                <c:pt idx="3683">
                  <c:v>0.67609107638888888</c:v>
                </c:pt>
                <c:pt idx="3684">
                  <c:v>0.67609510416666663</c:v>
                </c:pt>
                <c:pt idx="3685">
                  <c:v>0.67609839120370374</c:v>
                </c:pt>
                <c:pt idx="3686">
                  <c:v>0.6761023263888889</c:v>
                </c:pt>
                <c:pt idx="3687">
                  <c:v>0.67610628472222223</c:v>
                </c:pt>
                <c:pt idx="3688">
                  <c:v>0.67611012731481479</c:v>
                </c:pt>
                <c:pt idx="3689">
                  <c:v>0.67611657407407411</c:v>
                </c:pt>
                <c:pt idx="3690">
                  <c:v>0.6761206481481481</c:v>
                </c:pt>
                <c:pt idx="3691">
                  <c:v>0.67612520833333323</c:v>
                </c:pt>
                <c:pt idx="3692">
                  <c:v>0.67612968750000002</c:v>
                </c:pt>
                <c:pt idx="3693">
                  <c:v>0.67613349537037026</c:v>
                </c:pt>
                <c:pt idx="3694">
                  <c:v>0.67613788194444446</c:v>
                </c:pt>
                <c:pt idx="3695">
                  <c:v>0.67614212962962961</c:v>
                </c:pt>
                <c:pt idx="3696">
                  <c:v>0.67614658564814822</c:v>
                </c:pt>
                <c:pt idx="3697">
                  <c:v>0.67615089120370364</c:v>
                </c:pt>
                <c:pt idx="3698">
                  <c:v>0.67615490740740736</c:v>
                </c:pt>
                <c:pt idx="3699">
                  <c:v>0.67615892361111118</c:v>
                </c:pt>
                <c:pt idx="3700">
                  <c:v>0.67616281249999999</c:v>
                </c:pt>
                <c:pt idx="3701">
                  <c:v>0.67616667824074073</c:v>
                </c:pt>
                <c:pt idx="3702">
                  <c:v>0.67617101851851846</c:v>
                </c:pt>
                <c:pt idx="3703">
                  <c:v>0.67617540509259255</c:v>
                </c:pt>
                <c:pt idx="3704">
                  <c:v>0.67617964120370377</c:v>
                </c:pt>
                <c:pt idx="3705">
                  <c:v>0.67618385416666671</c:v>
                </c:pt>
                <c:pt idx="3706">
                  <c:v>0.67618833333333328</c:v>
                </c:pt>
                <c:pt idx="3707">
                  <c:v>0.6761924768518518</c:v>
                </c:pt>
                <c:pt idx="3708">
                  <c:v>0.67619708333333328</c:v>
                </c:pt>
                <c:pt idx="3709">
                  <c:v>0.67620116898148153</c:v>
                </c:pt>
                <c:pt idx="3710">
                  <c:v>0.67620559027777771</c:v>
                </c:pt>
                <c:pt idx="3711">
                  <c:v>0.67620991898148153</c:v>
                </c:pt>
                <c:pt idx="3712">
                  <c:v>0.67621398148148149</c:v>
                </c:pt>
                <c:pt idx="3713">
                  <c:v>0.67621738425925926</c:v>
                </c:pt>
                <c:pt idx="3714">
                  <c:v>0.67622119212962961</c:v>
                </c:pt>
                <c:pt idx="3715">
                  <c:v>0.67622520833333333</c:v>
                </c:pt>
                <c:pt idx="3716">
                  <c:v>0.67623018518518518</c:v>
                </c:pt>
                <c:pt idx="3717">
                  <c:v>0.67623418981481487</c:v>
                </c:pt>
                <c:pt idx="3718">
                  <c:v>0.67623818287037041</c:v>
                </c:pt>
                <c:pt idx="3719">
                  <c:v>0.67624193287037038</c:v>
                </c:pt>
                <c:pt idx="3720">
                  <c:v>0.67624601851851851</c:v>
                </c:pt>
                <c:pt idx="3721">
                  <c:v>0.67624987268518522</c:v>
                </c:pt>
                <c:pt idx="3722">
                  <c:v>0.67625362268518519</c:v>
                </c:pt>
                <c:pt idx="3723">
                  <c:v>0.67625770833333332</c:v>
                </c:pt>
                <c:pt idx="3724">
                  <c:v>0.67626185185185184</c:v>
                </c:pt>
                <c:pt idx="3725">
                  <c:v>0.67626629629629631</c:v>
                </c:pt>
                <c:pt idx="3726">
                  <c:v>0.67626994212962954</c:v>
                </c:pt>
                <c:pt idx="3727">
                  <c:v>0.67627422453703712</c:v>
                </c:pt>
                <c:pt idx="3728">
                  <c:v>0.67627815972222216</c:v>
                </c:pt>
                <c:pt idx="3729">
                  <c:v>0.67628224537037041</c:v>
                </c:pt>
                <c:pt idx="3730">
                  <c:v>0.67628673611111101</c:v>
                </c:pt>
                <c:pt idx="3731">
                  <c:v>0.67629083333333329</c:v>
                </c:pt>
                <c:pt idx="3732">
                  <c:v>0.67629521990740737</c:v>
                </c:pt>
                <c:pt idx="3733">
                  <c:v>0.67629938657407418</c:v>
                </c:pt>
                <c:pt idx="3734">
                  <c:v>0.67630368055555545</c:v>
                </c:pt>
                <c:pt idx="3735">
                  <c:v>0.67630805555555551</c:v>
                </c:pt>
                <c:pt idx="3736">
                  <c:v>0.67631233796296286</c:v>
                </c:pt>
                <c:pt idx="3737">
                  <c:v>0.67631600694444449</c:v>
                </c:pt>
                <c:pt idx="3738">
                  <c:v>0.67631994212962965</c:v>
                </c:pt>
                <c:pt idx="3739">
                  <c:v>0.6763239699074074</c:v>
                </c:pt>
                <c:pt idx="3740">
                  <c:v>0.67632740740740738</c:v>
                </c:pt>
                <c:pt idx="3741">
                  <c:v>0.67633127314814823</c:v>
                </c:pt>
                <c:pt idx="3742">
                  <c:v>0.67633762731481484</c:v>
                </c:pt>
                <c:pt idx="3743">
                  <c:v>0.67634143518518519</c:v>
                </c:pt>
                <c:pt idx="3744">
                  <c:v>0.67634561342592592</c:v>
                </c:pt>
                <c:pt idx="3745">
                  <c:v>0.67634994212962962</c:v>
                </c:pt>
                <c:pt idx="3746">
                  <c:v>0.6763540393518519</c:v>
                </c:pt>
                <c:pt idx="3747">
                  <c:v>0.67635848379629626</c:v>
                </c:pt>
                <c:pt idx="3748">
                  <c:v>0.67636237268518518</c:v>
                </c:pt>
                <c:pt idx="3749">
                  <c:v>0.67636673611111109</c:v>
                </c:pt>
                <c:pt idx="3750">
                  <c:v>0.67637108796296286</c:v>
                </c:pt>
                <c:pt idx="3751">
                  <c:v>0.67637524305555552</c:v>
                </c:pt>
                <c:pt idx="3752">
                  <c:v>0.67637983796296297</c:v>
                </c:pt>
                <c:pt idx="3753">
                  <c:v>0.67638372685185189</c:v>
                </c:pt>
                <c:pt idx="3754">
                  <c:v>0.67638797453703703</c:v>
                </c:pt>
                <c:pt idx="3755">
                  <c:v>0.67640180555555551</c:v>
                </c:pt>
                <c:pt idx="3756">
                  <c:v>0.67640592592592597</c:v>
                </c:pt>
                <c:pt idx="3757">
                  <c:v>0.67641040509259254</c:v>
                </c:pt>
                <c:pt idx="3758">
                  <c:v>0.67641466435185194</c:v>
                </c:pt>
                <c:pt idx="3759">
                  <c:v>0.67641885416666669</c:v>
                </c:pt>
                <c:pt idx="3760">
                  <c:v>0.67642314814814819</c:v>
                </c:pt>
                <c:pt idx="3761">
                  <c:v>0.6764273842592593</c:v>
                </c:pt>
                <c:pt idx="3762">
                  <c:v>0.67643179398148146</c:v>
                </c:pt>
                <c:pt idx="3763">
                  <c:v>0.67643605324074063</c:v>
                </c:pt>
                <c:pt idx="3764">
                  <c:v>0.67643997685185175</c:v>
                </c:pt>
                <c:pt idx="3765">
                  <c:v>0.67644394675925923</c:v>
                </c:pt>
                <c:pt idx="3766">
                  <c:v>0.67644789351851842</c:v>
                </c:pt>
                <c:pt idx="3767">
                  <c:v>0.67645178240740744</c:v>
                </c:pt>
                <c:pt idx="3768">
                  <c:v>0.67645568287037039</c:v>
                </c:pt>
                <c:pt idx="3769">
                  <c:v>0.67646133101851857</c:v>
                </c:pt>
                <c:pt idx="3770">
                  <c:v>0.67646518518518517</c:v>
                </c:pt>
                <c:pt idx="3771">
                  <c:v>0.6764691435185185</c:v>
                </c:pt>
                <c:pt idx="3772">
                  <c:v>0.67647307870370366</c:v>
                </c:pt>
                <c:pt idx="3773">
                  <c:v>0.67647700231481478</c:v>
                </c:pt>
                <c:pt idx="3774">
                  <c:v>0.67648091435185187</c:v>
                </c:pt>
                <c:pt idx="3775">
                  <c:v>0.67648488425925934</c:v>
                </c:pt>
                <c:pt idx="3776">
                  <c:v>0.67648917824074084</c:v>
                </c:pt>
                <c:pt idx="3777">
                  <c:v>0.67649334490740742</c:v>
                </c:pt>
                <c:pt idx="3778">
                  <c:v>0.67649759259259257</c:v>
                </c:pt>
                <c:pt idx="3779">
                  <c:v>0.67650188657407406</c:v>
                </c:pt>
                <c:pt idx="3780">
                  <c:v>0.67650605324074065</c:v>
                </c:pt>
                <c:pt idx="3781">
                  <c:v>0.67651039351851849</c:v>
                </c:pt>
                <c:pt idx="3782">
                  <c:v>0.67651456018518508</c:v>
                </c:pt>
                <c:pt idx="3783">
                  <c:v>0.67651906250000005</c:v>
                </c:pt>
                <c:pt idx="3784">
                  <c:v>0.67652329861111105</c:v>
                </c:pt>
                <c:pt idx="3785">
                  <c:v>0.67652745370370371</c:v>
                </c:pt>
                <c:pt idx="3786">
                  <c:v>0.67653157407407416</c:v>
                </c:pt>
                <c:pt idx="3787">
                  <c:v>0.67653590277777775</c:v>
                </c:pt>
                <c:pt idx="3788">
                  <c:v>0.67654015046296301</c:v>
                </c:pt>
                <c:pt idx="3789">
                  <c:v>0.67654395833333336</c:v>
                </c:pt>
                <c:pt idx="3790">
                  <c:v>0.67654803240740735</c:v>
                </c:pt>
                <c:pt idx="3791">
                  <c:v>0.67655188657407406</c:v>
                </c:pt>
                <c:pt idx="3792">
                  <c:v>0.67655567129629635</c:v>
                </c:pt>
                <c:pt idx="3793">
                  <c:v>0.67655981481481486</c:v>
                </c:pt>
                <c:pt idx="3794">
                  <c:v>0.67656394675925924</c:v>
                </c:pt>
                <c:pt idx="3795">
                  <c:v>0.67657050925925921</c:v>
                </c:pt>
                <c:pt idx="3796">
                  <c:v>0.67657475694444447</c:v>
                </c:pt>
                <c:pt idx="3797">
                  <c:v>0.67657892361111116</c:v>
                </c:pt>
                <c:pt idx="3798">
                  <c:v>0.67658340277777773</c:v>
                </c:pt>
                <c:pt idx="3799">
                  <c:v>0.67658761574074067</c:v>
                </c:pt>
                <c:pt idx="3800">
                  <c:v>0.67659187500000006</c:v>
                </c:pt>
                <c:pt idx="3801">
                  <c:v>0.67659597222222223</c:v>
                </c:pt>
                <c:pt idx="3802">
                  <c:v>0.67660027777777776</c:v>
                </c:pt>
                <c:pt idx="3803">
                  <c:v>0.67660428240740744</c:v>
                </c:pt>
                <c:pt idx="3804">
                  <c:v>0.67660811342592586</c:v>
                </c:pt>
                <c:pt idx="3805">
                  <c:v>0.67661211805555554</c:v>
                </c:pt>
                <c:pt idx="3806">
                  <c:v>0.67661601851851849</c:v>
                </c:pt>
                <c:pt idx="3807">
                  <c:v>0.67662035879629634</c:v>
                </c:pt>
                <c:pt idx="3808">
                  <c:v>0.67662446759259254</c:v>
                </c:pt>
                <c:pt idx="3809">
                  <c:v>0.67662886574074077</c:v>
                </c:pt>
                <c:pt idx="3810">
                  <c:v>0.67663312499999995</c:v>
                </c:pt>
                <c:pt idx="3811">
                  <c:v>0.67663745370370376</c:v>
                </c:pt>
                <c:pt idx="3812">
                  <c:v>0.67664194444444448</c:v>
                </c:pt>
                <c:pt idx="3813">
                  <c:v>0.67664618055555559</c:v>
                </c:pt>
                <c:pt idx="3814">
                  <c:v>0.67665040509259267</c:v>
                </c:pt>
                <c:pt idx="3815">
                  <c:v>0.67665471064814808</c:v>
                </c:pt>
                <c:pt idx="3816">
                  <c:v>0.67665888888888892</c:v>
                </c:pt>
                <c:pt idx="3817">
                  <c:v>0.67666333333333339</c:v>
                </c:pt>
                <c:pt idx="3818">
                  <c:v>0.6766672222222222</c:v>
                </c:pt>
                <c:pt idx="3819">
                  <c:v>0.67667113425925918</c:v>
                </c:pt>
                <c:pt idx="3820">
                  <c:v>0.67667504629629638</c:v>
                </c:pt>
                <c:pt idx="3821">
                  <c:v>0.67667890046296286</c:v>
                </c:pt>
                <c:pt idx="3822">
                  <c:v>0.67668459490740751</c:v>
                </c:pt>
                <c:pt idx="3823">
                  <c:v>0.67668853009259256</c:v>
                </c:pt>
                <c:pt idx="3824">
                  <c:v>0.67669265046296301</c:v>
                </c:pt>
                <c:pt idx="3825">
                  <c:v>0.67669664351851855</c:v>
                </c:pt>
                <c:pt idx="3826">
                  <c:v>0.67670056712962967</c:v>
                </c:pt>
                <c:pt idx="3827">
                  <c:v>0.67670476851851857</c:v>
                </c:pt>
                <c:pt idx="3828">
                  <c:v>0.6767086921296297</c:v>
                </c:pt>
                <c:pt idx="3829">
                  <c:v>0.67671288194444446</c:v>
                </c:pt>
                <c:pt idx="3830">
                  <c:v>0.67671717592592595</c:v>
                </c:pt>
                <c:pt idx="3831">
                  <c:v>0.67672128472222226</c:v>
                </c:pt>
                <c:pt idx="3832">
                  <c:v>0.67672552083333326</c:v>
                </c:pt>
                <c:pt idx="3833">
                  <c:v>0.67672956018518515</c:v>
                </c:pt>
                <c:pt idx="3834">
                  <c:v>0.67673398148148145</c:v>
                </c:pt>
                <c:pt idx="3835">
                  <c:v>0.67673813657407411</c:v>
                </c:pt>
                <c:pt idx="3836">
                  <c:v>0.6767423379629629</c:v>
                </c:pt>
                <c:pt idx="3837">
                  <c:v>0.67674655092592595</c:v>
                </c:pt>
                <c:pt idx="3838">
                  <c:v>0.67675081018518524</c:v>
                </c:pt>
                <c:pt idx="3839">
                  <c:v>0.67675506944444441</c:v>
                </c:pt>
                <c:pt idx="3840">
                  <c:v>0.67675917824074083</c:v>
                </c:pt>
                <c:pt idx="3841">
                  <c:v>0.67676351851851857</c:v>
                </c:pt>
                <c:pt idx="3842">
                  <c:v>0.67676759259259256</c:v>
                </c:pt>
                <c:pt idx="3843">
                  <c:v>0.67677144675925927</c:v>
                </c:pt>
                <c:pt idx="3844">
                  <c:v>0.67677528935185183</c:v>
                </c:pt>
                <c:pt idx="3845">
                  <c:v>0.67677905092592594</c:v>
                </c:pt>
                <c:pt idx="3846">
                  <c:v>0.67678310185185186</c:v>
                </c:pt>
                <c:pt idx="3847">
                  <c:v>0.67678723379629624</c:v>
                </c:pt>
                <c:pt idx="3848">
                  <c:v>0.67679165509259265</c:v>
                </c:pt>
                <c:pt idx="3849">
                  <c:v>0.67679766203703695</c:v>
                </c:pt>
                <c:pt idx="3850">
                  <c:v>0.67680170138888895</c:v>
                </c:pt>
                <c:pt idx="3851">
                  <c:v>0.67680596064814813</c:v>
                </c:pt>
                <c:pt idx="3852">
                  <c:v>0.67681006944444444</c:v>
                </c:pt>
                <c:pt idx="3853">
                  <c:v>0.67681454861111112</c:v>
                </c:pt>
                <c:pt idx="3854">
                  <c:v>0.6768186458333334</c:v>
                </c:pt>
                <c:pt idx="3855">
                  <c:v>0.67682271990740739</c:v>
                </c:pt>
                <c:pt idx="3856">
                  <c:v>0.6768270833333333</c:v>
                </c:pt>
                <c:pt idx="3857">
                  <c:v>0.67683091435185183</c:v>
                </c:pt>
                <c:pt idx="3858">
                  <c:v>0.67683478009259257</c:v>
                </c:pt>
                <c:pt idx="3859">
                  <c:v>0.67683864583333342</c:v>
                </c:pt>
                <c:pt idx="3860">
                  <c:v>0.67684247685185184</c:v>
                </c:pt>
                <c:pt idx="3861">
                  <c:v>0.67684635416666661</c:v>
                </c:pt>
                <c:pt idx="3862">
                  <c:v>0.67685069444444446</c:v>
                </c:pt>
                <c:pt idx="3863">
                  <c:v>0.67685506944444451</c:v>
                </c:pt>
                <c:pt idx="3864">
                  <c:v>0.67685946759259252</c:v>
                </c:pt>
                <c:pt idx="3865">
                  <c:v>0.67686390046296296</c:v>
                </c:pt>
                <c:pt idx="3866">
                  <c:v>0.67686810185185176</c:v>
                </c:pt>
                <c:pt idx="3867">
                  <c:v>0.67687236111111115</c:v>
                </c:pt>
                <c:pt idx="3868">
                  <c:v>0.67687656249999995</c:v>
                </c:pt>
                <c:pt idx="3869">
                  <c:v>0.67688061342592587</c:v>
                </c:pt>
                <c:pt idx="3870">
                  <c:v>0.6768850462962962</c:v>
                </c:pt>
                <c:pt idx="3871">
                  <c:v>0.67688922453703704</c:v>
                </c:pt>
                <c:pt idx="3872">
                  <c:v>0.67689307870370374</c:v>
                </c:pt>
                <c:pt idx="3873">
                  <c:v>0.67689688657407399</c:v>
                </c:pt>
                <c:pt idx="3874">
                  <c:v>0.67690081018518511</c:v>
                </c:pt>
                <c:pt idx="3875">
                  <c:v>0.676906550925926</c:v>
                </c:pt>
                <c:pt idx="3876">
                  <c:v>0.67691042824074066</c:v>
                </c:pt>
                <c:pt idx="3877">
                  <c:v>0.67691429398148151</c:v>
                </c:pt>
                <c:pt idx="3878">
                  <c:v>0.6769182754629629</c:v>
                </c:pt>
                <c:pt idx="3879">
                  <c:v>0.67692210648148154</c:v>
                </c:pt>
                <c:pt idx="3880">
                  <c:v>0.67692608796296294</c:v>
                </c:pt>
                <c:pt idx="3881">
                  <c:v>0.67693001157407406</c:v>
                </c:pt>
                <c:pt idx="3882">
                  <c:v>0.67693399305555557</c:v>
                </c:pt>
                <c:pt idx="3883">
                  <c:v>0.67693821759259265</c:v>
                </c:pt>
                <c:pt idx="3884">
                  <c:v>0.67694245370370376</c:v>
                </c:pt>
                <c:pt idx="3885">
                  <c:v>0.67694672453703708</c:v>
                </c:pt>
                <c:pt idx="3886">
                  <c:v>0.67695094907407405</c:v>
                </c:pt>
                <c:pt idx="3887">
                  <c:v>0.67695523148148151</c:v>
                </c:pt>
                <c:pt idx="3888">
                  <c:v>0.67695965277777781</c:v>
                </c:pt>
                <c:pt idx="3889">
                  <c:v>0.67696376157407412</c:v>
                </c:pt>
                <c:pt idx="3890">
                  <c:v>0.67696789351851849</c:v>
                </c:pt>
                <c:pt idx="3891">
                  <c:v>0.67697234953703711</c:v>
                </c:pt>
                <c:pt idx="3892">
                  <c:v>0.67697700231481484</c:v>
                </c:pt>
                <c:pt idx="3893">
                  <c:v>0.67698118055555556</c:v>
                </c:pt>
                <c:pt idx="3894">
                  <c:v>0.67698554398148147</c:v>
                </c:pt>
                <c:pt idx="3895">
                  <c:v>0.67698971064814817</c:v>
                </c:pt>
                <c:pt idx="3896">
                  <c:v>0.67699393518518525</c:v>
                </c:pt>
                <c:pt idx="3897">
                  <c:v>0.67699785879629637</c:v>
                </c:pt>
                <c:pt idx="3898">
                  <c:v>0.67700166666666661</c:v>
                </c:pt>
                <c:pt idx="3899">
                  <c:v>0.6770057060185185</c:v>
                </c:pt>
                <c:pt idx="3900">
                  <c:v>0.6770096180555556</c:v>
                </c:pt>
                <c:pt idx="3901">
                  <c:v>0.67701371527777787</c:v>
                </c:pt>
                <c:pt idx="3902">
                  <c:v>0.67702019675925929</c:v>
                </c:pt>
                <c:pt idx="3903">
                  <c:v>0.67702435185185184</c:v>
                </c:pt>
                <c:pt idx="3904">
                  <c:v>0.6770286689814814</c:v>
                </c:pt>
                <c:pt idx="3905">
                  <c:v>0.67703280092592599</c:v>
                </c:pt>
                <c:pt idx="3906">
                  <c:v>0.67703680555555545</c:v>
                </c:pt>
                <c:pt idx="3907">
                  <c:v>0.67704121527777783</c:v>
                </c:pt>
                <c:pt idx="3908">
                  <c:v>0.6770453472222222</c:v>
                </c:pt>
                <c:pt idx="3909">
                  <c:v>0.67704965277777784</c:v>
                </c:pt>
                <c:pt idx="3910">
                  <c:v>0.67705378472222222</c:v>
                </c:pt>
                <c:pt idx="3911">
                  <c:v>0.67705784722222218</c:v>
                </c:pt>
                <c:pt idx="3912">
                  <c:v>0.67706158564814822</c:v>
                </c:pt>
                <c:pt idx="3913">
                  <c:v>0.67706537037037029</c:v>
                </c:pt>
                <c:pt idx="3914">
                  <c:v>0.67706936342592583</c:v>
                </c:pt>
                <c:pt idx="3915">
                  <c:v>0.67707363425925926</c:v>
                </c:pt>
                <c:pt idx="3916">
                  <c:v>0.67707798611111114</c:v>
                </c:pt>
                <c:pt idx="3917">
                  <c:v>0.67708221064814822</c:v>
                </c:pt>
                <c:pt idx="3918">
                  <c:v>0.67708664351851855</c:v>
                </c:pt>
                <c:pt idx="3919">
                  <c:v>0.67709098379629629</c:v>
                </c:pt>
                <c:pt idx="3920">
                  <c:v>0.67709519675925922</c:v>
                </c:pt>
                <c:pt idx="3921">
                  <c:v>0.67709968750000005</c:v>
                </c:pt>
                <c:pt idx="3922">
                  <c:v>0.67710401620370364</c:v>
                </c:pt>
                <c:pt idx="3923">
                  <c:v>0.67710833333333331</c:v>
                </c:pt>
                <c:pt idx="3924">
                  <c:v>0.6771124652777778</c:v>
                </c:pt>
                <c:pt idx="3925">
                  <c:v>0.67711651620370372</c:v>
                </c:pt>
                <c:pt idx="3926">
                  <c:v>0.67712045138888888</c:v>
                </c:pt>
                <c:pt idx="3927">
                  <c:v>0.67712434027777768</c:v>
                </c:pt>
                <c:pt idx="3928">
                  <c:v>0.6771302199074074</c:v>
                </c:pt>
                <c:pt idx="3929">
                  <c:v>0.67713403935185179</c:v>
                </c:pt>
                <c:pt idx="3930">
                  <c:v>0.67713787037037043</c:v>
                </c:pt>
                <c:pt idx="3931">
                  <c:v>0.67714200231481481</c:v>
                </c:pt>
                <c:pt idx="3932">
                  <c:v>0.67714586805555566</c:v>
                </c:pt>
                <c:pt idx="3933">
                  <c:v>0.67714997685185185</c:v>
                </c:pt>
                <c:pt idx="3934">
                  <c:v>0.67715384259259259</c:v>
                </c:pt>
                <c:pt idx="3935">
                  <c:v>0.6771576388888888</c:v>
                </c:pt>
                <c:pt idx="3936">
                  <c:v>0.6771617129629629</c:v>
                </c:pt>
                <c:pt idx="3937">
                  <c:v>0.67716582175925932</c:v>
                </c:pt>
                <c:pt idx="3938">
                  <c:v>0.67717006944444436</c:v>
                </c:pt>
                <c:pt idx="3939">
                  <c:v>0.67717435185185193</c:v>
                </c:pt>
                <c:pt idx="3940">
                  <c:v>0.6771787962962964</c:v>
                </c:pt>
                <c:pt idx="3941">
                  <c:v>0.67718307870370376</c:v>
                </c:pt>
                <c:pt idx="3942">
                  <c:v>0.67718718749999995</c:v>
                </c:pt>
                <c:pt idx="3943">
                  <c:v>0.67719158564814819</c:v>
                </c:pt>
                <c:pt idx="3944">
                  <c:v>0.67719581018518527</c:v>
                </c:pt>
                <c:pt idx="3945">
                  <c:v>0.67720008101851858</c:v>
                </c:pt>
                <c:pt idx="3946">
                  <c:v>0.67720432870370362</c:v>
                </c:pt>
                <c:pt idx="3947">
                  <c:v>0.67720862268518511</c:v>
                </c:pt>
                <c:pt idx="3948">
                  <c:v>0.67721307870370373</c:v>
                </c:pt>
                <c:pt idx="3949">
                  <c:v>0.67721724537037042</c:v>
                </c:pt>
                <c:pt idx="3950">
                  <c:v>0.6772211574074074</c:v>
                </c:pt>
                <c:pt idx="3951">
                  <c:v>0.67722511574074085</c:v>
                </c:pt>
                <c:pt idx="3952">
                  <c:v>0.67722915509259263</c:v>
                </c:pt>
                <c:pt idx="3953">
                  <c:v>0.67723296296296287</c:v>
                </c:pt>
                <c:pt idx="3954">
                  <c:v>0.67723695601851841</c:v>
                </c:pt>
                <c:pt idx="3955">
                  <c:v>0.67724312499999995</c:v>
                </c:pt>
                <c:pt idx="3956">
                  <c:v>0.67724724537037029</c:v>
                </c:pt>
                <c:pt idx="3957">
                  <c:v>0.6772515740740741</c:v>
                </c:pt>
                <c:pt idx="3958">
                  <c:v>0.67725592592592587</c:v>
                </c:pt>
                <c:pt idx="3959">
                  <c:v>0.67726018518518527</c:v>
                </c:pt>
                <c:pt idx="3960">
                  <c:v>0.6772644328703703</c:v>
                </c:pt>
                <c:pt idx="3961">
                  <c:v>0.67726856481481479</c:v>
                </c:pt>
                <c:pt idx="3962">
                  <c:v>0.67727297453703705</c:v>
                </c:pt>
                <c:pt idx="3963">
                  <c:v>0.67727736111111103</c:v>
                </c:pt>
                <c:pt idx="3964">
                  <c:v>0.67728134259259265</c:v>
                </c:pt>
                <c:pt idx="3965">
                  <c:v>0.67728519675925936</c:v>
                </c:pt>
                <c:pt idx="3966">
                  <c:v>0.67728917824074075</c:v>
                </c:pt>
                <c:pt idx="3967">
                  <c:v>0.67729319444444436</c:v>
                </c:pt>
                <c:pt idx="3968">
                  <c:v>0.67729708333333338</c:v>
                </c:pt>
                <c:pt idx="3969">
                  <c:v>0.67730168981481487</c:v>
                </c:pt>
                <c:pt idx="3970">
                  <c:v>0.6773059027777778</c:v>
                </c:pt>
                <c:pt idx="3971">
                  <c:v>0.67731004629629632</c:v>
                </c:pt>
                <c:pt idx="3972">
                  <c:v>0.67731444444444444</c:v>
                </c:pt>
                <c:pt idx="3973">
                  <c:v>0.67731884259259256</c:v>
                </c:pt>
                <c:pt idx="3974">
                  <c:v>0.67732321759259262</c:v>
                </c:pt>
                <c:pt idx="3975">
                  <c:v>0.67732767361111101</c:v>
                </c:pt>
                <c:pt idx="3976">
                  <c:v>0.67733180555555561</c:v>
                </c:pt>
                <c:pt idx="3977">
                  <c:v>0.67733633101851842</c:v>
                </c:pt>
                <c:pt idx="3978">
                  <c:v>0.677340613425926</c:v>
                </c:pt>
                <c:pt idx="3979">
                  <c:v>0.67734465277777778</c:v>
                </c:pt>
                <c:pt idx="3980">
                  <c:v>0.6773484490740741</c:v>
                </c:pt>
                <c:pt idx="3981">
                  <c:v>0.67735256944444444</c:v>
                </c:pt>
                <c:pt idx="3982">
                  <c:v>0.67735817129629627</c:v>
                </c:pt>
                <c:pt idx="3983">
                  <c:v>0.67736202546296298</c:v>
                </c:pt>
                <c:pt idx="3984">
                  <c:v>0.67736603009259255</c:v>
                </c:pt>
                <c:pt idx="3985">
                  <c:v>0.67737013888888897</c:v>
                </c:pt>
                <c:pt idx="3986">
                  <c:v>0.67737424768518517</c:v>
                </c:pt>
                <c:pt idx="3987">
                  <c:v>0.67737805555555564</c:v>
                </c:pt>
                <c:pt idx="3988">
                  <c:v>0.67738204861111118</c:v>
                </c:pt>
                <c:pt idx="3989">
                  <c:v>0.67738598379629622</c:v>
                </c:pt>
                <c:pt idx="3990">
                  <c:v>0.67739018518518523</c:v>
                </c:pt>
                <c:pt idx="3991">
                  <c:v>0.67739458333333336</c:v>
                </c:pt>
                <c:pt idx="3992">
                  <c:v>0.67739909722222225</c:v>
                </c:pt>
                <c:pt idx="3993">
                  <c:v>0.67740341435185192</c:v>
                </c:pt>
                <c:pt idx="3994">
                  <c:v>0.67740768518518513</c:v>
                </c:pt>
                <c:pt idx="3995">
                  <c:v>0.6774117824074074</c:v>
                </c:pt>
                <c:pt idx="3996">
                  <c:v>0.67741623842592602</c:v>
                </c:pt>
                <c:pt idx="3997">
                  <c:v>0.67742046296296288</c:v>
                </c:pt>
                <c:pt idx="3998">
                  <c:v>0.67742467592592603</c:v>
                </c:pt>
                <c:pt idx="3999">
                  <c:v>0.67742895833333339</c:v>
                </c:pt>
                <c:pt idx="4000">
                  <c:v>0.67743306712962958</c:v>
                </c:pt>
                <c:pt idx="4001">
                  <c:v>0.67743731481481484</c:v>
                </c:pt>
                <c:pt idx="4002">
                  <c:v>0.67744141203703701</c:v>
                </c:pt>
                <c:pt idx="4003">
                  <c:v>0.67744586805555551</c:v>
                </c:pt>
                <c:pt idx="4004">
                  <c:v>0.67744969907407404</c:v>
                </c:pt>
                <c:pt idx="4005">
                  <c:v>0.67745346064814804</c:v>
                </c:pt>
                <c:pt idx="4006">
                  <c:v>0.67745747685185187</c:v>
                </c:pt>
                <c:pt idx="4007">
                  <c:v>0.67746134259259261</c:v>
                </c:pt>
                <c:pt idx="4008">
                  <c:v>0.67746773148148154</c:v>
                </c:pt>
                <c:pt idx="4009">
                  <c:v>0.67747196759259254</c:v>
                </c:pt>
                <c:pt idx="4010">
                  <c:v>0.6774760300925925</c:v>
                </c:pt>
                <c:pt idx="4011">
                  <c:v>0.67748046296296305</c:v>
                </c:pt>
                <c:pt idx="4012">
                  <c:v>0.67748460648148157</c:v>
                </c:pt>
                <c:pt idx="4013">
                  <c:v>0.67748890046296306</c:v>
                </c:pt>
                <c:pt idx="4014">
                  <c:v>0.6774930208333334</c:v>
                </c:pt>
                <c:pt idx="4015">
                  <c:v>0.67749745370370373</c:v>
                </c:pt>
                <c:pt idx="4016">
                  <c:v>0.67750175925925926</c:v>
                </c:pt>
                <c:pt idx="4017">
                  <c:v>0.67750579861111104</c:v>
                </c:pt>
                <c:pt idx="4018">
                  <c:v>0.67750981481481487</c:v>
                </c:pt>
                <c:pt idx="4019">
                  <c:v>0.67751362268518511</c:v>
                </c:pt>
                <c:pt idx="4020">
                  <c:v>0.67751756944444441</c:v>
                </c:pt>
                <c:pt idx="4021">
                  <c:v>0.67752152777777785</c:v>
                </c:pt>
                <c:pt idx="4022">
                  <c:v>0.67752570601851847</c:v>
                </c:pt>
                <c:pt idx="4023">
                  <c:v>0.67752988425925931</c:v>
                </c:pt>
                <c:pt idx="4024">
                  <c:v>0.67753393518518523</c:v>
                </c:pt>
                <c:pt idx="4025">
                  <c:v>0.67753842592592595</c:v>
                </c:pt>
                <c:pt idx="4026">
                  <c:v>0.67754280092592589</c:v>
                </c:pt>
                <c:pt idx="4027">
                  <c:v>0.67754719907407412</c:v>
                </c:pt>
                <c:pt idx="4028">
                  <c:v>0.67755127314814823</c:v>
                </c:pt>
                <c:pt idx="4029">
                  <c:v>0.6775556597222222</c:v>
                </c:pt>
                <c:pt idx="4030">
                  <c:v>0.67755990740740746</c:v>
                </c:pt>
                <c:pt idx="4031">
                  <c:v>0.67756410879629625</c:v>
                </c:pt>
                <c:pt idx="4032">
                  <c:v>0.67756810185185179</c:v>
                </c:pt>
                <c:pt idx="4033">
                  <c:v>0.67757196759259264</c:v>
                </c:pt>
                <c:pt idx="4034">
                  <c:v>0.67757586805555559</c:v>
                </c:pt>
                <c:pt idx="4035">
                  <c:v>0.67758157407407404</c:v>
                </c:pt>
                <c:pt idx="4036">
                  <c:v>0.67758535879629633</c:v>
                </c:pt>
                <c:pt idx="4037">
                  <c:v>0.67758929398148149</c:v>
                </c:pt>
                <c:pt idx="4038">
                  <c:v>0.67759329861111117</c:v>
                </c:pt>
                <c:pt idx="4039">
                  <c:v>0.67759714120370373</c:v>
                </c:pt>
                <c:pt idx="4040">
                  <c:v>0.67760112268518524</c:v>
                </c:pt>
                <c:pt idx="4041">
                  <c:v>0.6776049652777778</c:v>
                </c:pt>
                <c:pt idx="4042">
                  <c:v>0.67760887731481478</c:v>
                </c:pt>
                <c:pt idx="4043">
                  <c:v>0.67761288194444447</c:v>
                </c:pt>
                <c:pt idx="4044">
                  <c:v>0.67761712962962972</c:v>
                </c:pt>
                <c:pt idx="4045">
                  <c:v>0.6776211689814815</c:v>
                </c:pt>
                <c:pt idx="4046">
                  <c:v>0.67762554398148145</c:v>
                </c:pt>
                <c:pt idx="4047">
                  <c:v>0.67762975694444449</c:v>
                </c:pt>
                <c:pt idx="4048">
                  <c:v>0.67763399305555561</c:v>
                </c:pt>
                <c:pt idx="4049">
                  <c:v>0.67763812499999998</c:v>
                </c:pt>
                <c:pt idx="4050">
                  <c:v>0.6776425231481481</c:v>
                </c:pt>
                <c:pt idx="4051">
                  <c:v>0.67764663194444441</c:v>
                </c:pt>
                <c:pt idx="4052">
                  <c:v>0.6776507638888889</c:v>
                </c:pt>
                <c:pt idx="4053">
                  <c:v>0.67765493055555559</c:v>
                </c:pt>
                <c:pt idx="4054">
                  <c:v>0.67765944444444448</c:v>
                </c:pt>
                <c:pt idx="4055">
                  <c:v>0.67766362268518521</c:v>
                </c:pt>
                <c:pt idx="4056">
                  <c:v>0.67766812499999995</c:v>
                </c:pt>
                <c:pt idx="4057">
                  <c:v>0.67767204861111108</c:v>
                </c:pt>
                <c:pt idx="4058">
                  <c:v>0.6776758449074074</c:v>
                </c:pt>
                <c:pt idx="4059">
                  <c:v>0.67767982638888891</c:v>
                </c:pt>
                <c:pt idx="4060">
                  <c:v>0.67768365740740732</c:v>
                </c:pt>
                <c:pt idx="4061">
                  <c:v>0.67768966435185185</c:v>
                </c:pt>
                <c:pt idx="4062">
                  <c:v>0.67769405092592594</c:v>
                </c:pt>
                <c:pt idx="4063">
                  <c:v>0.67769834490740744</c:v>
                </c:pt>
                <c:pt idx="4064">
                  <c:v>0.67770254629629623</c:v>
                </c:pt>
                <c:pt idx="4065">
                  <c:v>0.67770688657407396</c:v>
                </c:pt>
                <c:pt idx="4066">
                  <c:v>0.67771148148148141</c:v>
                </c:pt>
                <c:pt idx="4067">
                  <c:v>0.67771562499999993</c:v>
                </c:pt>
                <c:pt idx="4068">
                  <c:v>0.67771968749999989</c:v>
                </c:pt>
                <c:pt idx="4069">
                  <c:v>0.67772405092592602</c:v>
                </c:pt>
                <c:pt idx="4070">
                  <c:v>0.67772815972222222</c:v>
                </c:pt>
                <c:pt idx="4071">
                  <c:v>0.67773233796296306</c:v>
                </c:pt>
                <c:pt idx="4072">
                  <c:v>0.67773615740740745</c:v>
                </c:pt>
                <c:pt idx="4073">
                  <c:v>0.67774023148148155</c:v>
                </c:pt>
                <c:pt idx="4074">
                  <c:v>0.67774405092592593</c:v>
                </c:pt>
                <c:pt idx="4075">
                  <c:v>0.67774787037037043</c:v>
                </c:pt>
                <c:pt idx="4076">
                  <c:v>0.67775217592592585</c:v>
                </c:pt>
                <c:pt idx="4077">
                  <c:v>0.67775637731481486</c:v>
                </c:pt>
                <c:pt idx="4078">
                  <c:v>0.67776067129629636</c:v>
                </c:pt>
                <c:pt idx="4079">
                  <c:v>0.67776486111111112</c:v>
                </c:pt>
                <c:pt idx="4080">
                  <c:v>0.67776923611111117</c:v>
                </c:pt>
                <c:pt idx="4081">
                  <c:v>0.6777737037037036</c:v>
                </c:pt>
                <c:pt idx="4082">
                  <c:v>0.67777782407407405</c:v>
                </c:pt>
                <c:pt idx="4083">
                  <c:v>0.67778224537037035</c:v>
                </c:pt>
                <c:pt idx="4084">
                  <c:v>0.67778659722222223</c:v>
                </c:pt>
                <c:pt idx="4085">
                  <c:v>0.67779090277777776</c:v>
                </c:pt>
                <c:pt idx="4086">
                  <c:v>0.67779472222222215</c:v>
                </c:pt>
                <c:pt idx="4087">
                  <c:v>0.67779869212962962</c:v>
                </c:pt>
                <c:pt idx="4088">
                  <c:v>0.67780434027777769</c:v>
                </c:pt>
                <c:pt idx="4089">
                  <c:v>0.67780826388888882</c:v>
                </c:pt>
                <c:pt idx="4090">
                  <c:v>0.67781218749999994</c:v>
                </c:pt>
                <c:pt idx="4091">
                  <c:v>0.6778162499999999</c:v>
                </c:pt>
                <c:pt idx="4092">
                  <c:v>0.67782013888888892</c:v>
                </c:pt>
                <c:pt idx="4093">
                  <c:v>0.67782412037037032</c:v>
                </c:pt>
                <c:pt idx="4094">
                  <c:v>0.67782813657407404</c:v>
                </c:pt>
                <c:pt idx="4095">
                  <c:v>0.6778321990740741</c:v>
                </c:pt>
                <c:pt idx="4096">
                  <c:v>0.67783616898148147</c:v>
                </c:pt>
                <c:pt idx="4097">
                  <c:v>0.67784013888888894</c:v>
                </c:pt>
                <c:pt idx="4098">
                  <c:v>0.67784471064814822</c:v>
                </c:pt>
                <c:pt idx="4099">
                  <c:v>0.67784901620370375</c:v>
                </c:pt>
                <c:pt idx="4100">
                  <c:v>0.67785326388888889</c:v>
                </c:pt>
                <c:pt idx="4101">
                  <c:v>0.67785755787037039</c:v>
                </c:pt>
                <c:pt idx="4102">
                  <c:v>0.67786204861111121</c:v>
                </c:pt>
                <c:pt idx="4103">
                  <c:v>0.67786623842592597</c:v>
                </c:pt>
                <c:pt idx="4104">
                  <c:v>0.67787046296296294</c:v>
                </c:pt>
                <c:pt idx="4105">
                  <c:v>0.6778747800925925</c:v>
                </c:pt>
                <c:pt idx="4106">
                  <c:v>0.67787920138888891</c:v>
                </c:pt>
                <c:pt idx="4107">
                  <c:v>0.67788341435185184</c:v>
                </c:pt>
                <c:pt idx="4108">
                  <c:v>0.67788755787037036</c:v>
                </c:pt>
                <c:pt idx="4109">
                  <c:v>0.6778918981481481</c:v>
                </c:pt>
                <c:pt idx="4110">
                  <c:v>0.67789628472222219</c:v>
                </c:pt>
                <c:pt idx="4111">
                  <c:v>0.67790013888888889</c:v>
                </c:pt>
                <c:pt idx="4112">
                  <c:v>0.67790409722222222</c:v>
                </c:pt>
                <c:pt idx="4113">
                  <c:v>0.6779081018518518</c:v>
                </c:pt>
                <c:pt idx="4114">
                  <c:v>0.67791221064814822</c:v>
                </c:pt>
                <c:pt idx="4115">
                  <c:v>0.67791843749999992</c:v>
                </c:pt>
                <c:pt idx="4116">
                  <c:v>0.67792265046296307</c:v>
                </c:pt>
                <c:pt idx="4117">
                  <c:v>0.67792697916666667</c:v>
                </c:pt>
                <c:pt idx="4118">
                  <c:v>0.67793136574074075</c:v>
                </c:pt>
                <c:pt idx="4119">
                  <c:v>0.67793570601851849</c:v>
                </c:pt>
                <c:pt idx="4120">
                  <c:v>0.6779399421296296</c:v>
                </c:pt>
                <c:pt idx="4121">
                  <c:v>0.67794416666666668</c:v>
                </c:pt>
                <c:pt idx="4122">
                  <c:v>0.67794890046296297</c:v>
                </c:pt>
                <c:pt idx="4123">
                  <c:v>0.67795318287037043</c:v>
                </c:pt>
                <c:pt idx="4124">
                  <c:v>0.67795744212962961</c:v>
                </c:pt>
                <c:pt idx="4125">
                  <c:v>0.67796141203703708</c:v>
                </c:pt>
                <c:pt idx="4126">
                  <c:v>0.67796532407407406</c:v>
                </c:pt>
                <c:pt idx="4127">
                  <c:v>0.67796937499999999</c:v>
                </c:pt>
                <c:pt idx="4128">
                  <c:v>0.67797322916666669</c:v>
                </c:pt>
                <c:pt idx="4129">
                  <c:v>0.67797775462962961</c:v>
                </c:pt>
                <c:pt idx="4130">
                  <c:v>0.67798195601851852</c:v>
                </c:pt>
                <c:pt idx="4131">
                  <c:v>0.67798643518518509</c:v>
                </c:pt>
                <c:pt idx="4132">
                  <c:v>0.67799059027777775</c:v>
                </c:pt>
                <c:pt idx="4133">
                  <c:v>0.67799500000000001</c:v>
                </c:pt>
                <c:pt idx="4134">
                  <c:v>0.67799940972222217</c:v>
                </c:pt>
                <c:pt idx="4135">
                  <c:v>0.67800370370370366</c:v>
                </c:pt>
                <c:pt idx="4136">
                  <c:v>0.67800805555555554</c:v>
                </c:pt>
                <c:pt idx="4137">
                  <c:v>0.67801237268518522</c:v>
                </c:pt>
                <c:pt idx="4138">
                  <c:v>0.67801648148148141</c:v>
                </c:pt>
                <c:pt idx="4139">
                  <c:v>0.67802037037037044</c:v>
                </c:pt>
                <c:pt idx="4140">
                  <c:v>0.67802436342592598</c:v>
                </c:pt>
                <c:pt idx="4141">
                  <c:v>0.67803016203703714</c:v>
                </c:pt>
                <c:pt idx="4142">
                  <c:v>0.6780340393518518</c:v>
                </c:pt>
                <c:pt idx="4143">
                  <c:v>0.67803814814814822</c:v>
                </c:pt>
                <c:pt idx="4144">
                  <c:v>0.67804222222222232</c:v>
                </c:pt>
                <c:pt idx="4145">
                  <c:v>0.67804609953703698</c:v>
                </c:pt>
                <c:pt idx="4146">
                  <c:v>0.67805005787037043</c:v>
                </c:pt>
                <c:pt idx="4147">
                  <c:v>0.67805408564814817</c:v>
                </c:pt>
                <c:pt idx="4148">
                  <c:v>0.67805806712962957</c:v>
                </c:pt>
                <c:pt idx="4149">
                  <c:v>0.67806200231481484</c:v>
                </c:pt>
                <c:pt idx="4150">
                  <c:v>0.6780660648148148</c:v>
                </c:pt>
                <c:pt idx="4151">
                  <c:v>0.67807041666666656</c:v>
                </c:pt>
                <c:pt idx="4152">
                  <c:v>0.67807480324074076</c:v>
                </c:pt>
                <c:pt idx="4153">
                  <c:v>0.67807918981481485</c:v>
                </c:pt>
                <c:pt idx="4154">
                  <c:v>0.67808342592592596</c:v>
                </c:pt>
                <c:pt idx="4155">
                  <c:v>0.67808788194444436</c:v>
                </c:pt>
                <c:pt idx="4156">
                  <c:v>0.67809230324074077</c:v>
                </c:pt>
                <c:pt idx="4157">
                  <c:v>0.67809637731481487</c:v>
                </c:pt>
                <c:pt idx="4158">
                  <c:v>0.67810064814814819</c:v>
                </c:pt>
                <c:pt idx="4159">
                  <c:v>0.67810509259259266</c:v>
                </c:pt>
                <c:pt idx="4160">
                  <c:v>0.67810934027777769</c:v>
                </c:pt>
                <c:pt idx="4161">
                  <c:v>0.67811383101851852</c:v>
                </c:pt>
                <c:pt idx="4162">
                  <c:v>0.67811791666666676</c:v>
                </c:pt>
                <c:pt idx="4163">
                  <c:v>0.67812223379629633</c:v>
                </c:pt>
                <c:pt idx="4164">
                  <c:v>0.6781261111111111</c:v>
                </c:pt>
                <c:pt idx="4165">
                  <c:v>0.67813002314814819</c:v>
                </c:pt>
                <c:pt idx="4166">
                  <c:v>0.67813405092592582</c:v>
                </c:pt>
                <c:pt idx="4167">
                  <c:v>0.67813821759259252</c:v>
                </c:pt>
                <c:pt idx="4168">
                  <c:v>0.67814451388888886</c:v>
                </c:pt>
                <c:pt idx="4169">
                  <c:v>0.67814873842592593</c:v>
                </c:pt>
                <c:pt idx="4170">
                  <c:v>0.67815302083333329</c:v>
                </c:pt>
                <c:pt idx="4171">
                  <c:v>0.67815740740740738</c:v>
                </c:pt>
                <c:pt idx="4172">
                  <c:v>0.67816172453703694</c:v>
                </c:pt>
                <c:pt idx="4173">
                  <c:v>0.67816594907407401</c:v>
                </c:pt>
                <c:pt idx="4174">
                  <c:v>0.67817017361111109</c:v>
                </c:pt>
                <c:pt idx="4175">
                  <c:v>0.6781745949074075</c:v>
                </c:pt>
                <c:pt idx="4176">
                  <c:v>0.67817884259259253</c:v>
                </c:pt>
                <c:pt idx="4177">
                  <c:v>0.6781829976851852</c:v>
                </c:pt>
                <c:pt idx="4178">
                  <c:v>0.67818690972222218</c:v>
                </c:pt>
                <c:pt idx="4179">
                  <c:v>0.67819081018518512</c:v>
                </c:pt>
                <c:pt idx="4180">
                  <c:v>0.67819465277777768</c:v>
                </c:pt>
                <c:pt idx="4181">
                  <c:v>0.67819865740740737</c:v>
                </c:pt>
                <c:pt idx="4182">
                  <c:v>0.67820311342592587</c:v>
                </c:pt>
                <c:pt idx="4183">
                  <c:v>0.67820729166666671</c:v>
                </c:pt>
                <c:pt idx="4184">
                  <c:v>0.67821155092592589</c:v>
                </c:pt>
                <c:pt idx="4185">
                  <c:v>0.67821596064814804</c:v>
                </c:pt>
                <c:pt idx="4186">
                  <c:v>0.6782201157407407</c:v>
                </c:pt>
                <c:pt idx="4187">
                  <c:v>0.67822437499999999</c:v>
                </c:pt>
                <c:pt idx="4188">
                  <c:v>0.67822859953703707</c:v>
                </c:pt>
                <c:pt idx="4189">
                  <c:v>0.67823306712962961</c:v>
                </c:pt>
                <c:pt idx="4190">
                  <c:v>0.67823740740740746</c:v>
                </c:pt>
                <c:pt idx="4191">
                  <c:v>0.67824170138888895</c:v>
                </c:pt>
                <c:pt idx="4192">
                  <c:v>0.67824554398148151</c:v>
                </c:pt>
                <c:pt idx="4193">
                  <c:v>0.67824952546296302</c:v>
                </c:pt>
                <c:pt idx="4194">
                  <c:v>0.67825516203703706</c:v>
                </c:pt>
                <c:pt idx="4195">
                  <c:v>0.67825913194444443</c:v>
                </c:pt>
                <c:pt idx="4196">
                  <c:v>0.67826305555555555</c:v>
                </c:pt>
                <c:pt idx="4197">
                  <c:v>0.67826702546296291</c:v>
                </c:pt>
                <c:pt idx="4198">
                  <c:v>0.67827084490740741</c:v>
                </c:pt>
                <c:pt idx="4199">
                  <c:v>0.67827471064814804</c:v>
                </c:pt>
                <c:pt idx="4200">
                  <c:v>0.67827863425925916</c:v>
                </c:pt>
                <c:pt idx="4201">
                  <c:v>0.67828265046296299</c:v>
                </c:pt>
                <c:pt idx="4202">
                  <c:v>0.67828643518518517</c:v>
                </c:pt>
                <c:pt idx="4203">
                  <c:v>0.678290613425926</c:v>
                </c:pt>
                <c:pt idx="4204">
                  <c:v>0.67829482638888894</c:v>
                </c:pt>
                <c:pt idx="4205">
                  <c:v>0.67829890046296304</c:v>
                </c:pt>
                <c:pt idx="4206">
                  <c:v>0.67830324074074078</c:v>
                </c:pt>
                <c:pt idx="4207">
                  <c:v>0.6783075462962963</c:v>
                </c:pt>
                <c:pt idx="4208">
                  <c:v>0.67831175925925924</c:v>
                </c:pt>
                <c:pt idx="4209">
                  <c:v>0.67831587962962958</c:v>
                </c:pt>
                <c:pt idx="4210">
                  <c:v>0.67832025462962964</c:v>
                </c:pt>
                <c:pt idx="4211">
                  <c:v>0.67832468749999997</c:v>
                </c:pt>
                <c:pt idx="4212">
                  <c:v>0.6783289004629629</c:v>
                </c:pt>
                <c:pt idx="4213">
                  <c:v>0.6783330671296296</c:v>
                </c:pt>
                <c:pt idx="4214">
                  <c:v>0.67833751157407407</c:v>
                </c:pt>
                <c:pt idx="4215">
                  <c:v>0.67834218750000008</c:v>
                </c:pt>
                <c:pt idx="4216">
                  <c:v>0.67834630787037042</c:v>
                </c:pt>
                <c:pt idx="4217">
                  <c:v>0.67835008101851857</c:v>
                </c:pt>
                <c:pt idx="4218">
                  <c:v>0.67835413194444438</c:v>
                </c:pt>
                <c:pt idx="4219">
                  <c:v>0.67835796296296291</c:v>
                </c:pt>
                <c:pt idx="4220">
                  <c:v>0.67836385416666667</c:v>
                </c:pt>
                <c:pt idx="4221">
                  <c:v>0.67836812499999999</c:v>
                </c:pt>
                <c:pt idx="4222">
                  <c:v>0.67837233796296292</c:v>
                </c:pt>
                <c:pt idx="4223">
                  <c:v>0.67837685185185181</c:v>
                </c:pt>
                <c:pt idx="4224">
                  <c:v>0.67838100694444448</c:v>
                </c:pt>
                <c:pt idx="4225">
                  <c:v>0.67838520833333327</c:v>
                </c:pt>
                <c:pt idx="4226">
                  <c:v>0.67838958333333332</c:v>
                </c:pt>
                <c:pt idx="4227">
                  <c:v>0.67839425925925922</c:v>
                </c:pt>
                <c:pt idx="4228">
                  <c:v>0.67839836805555553</c:v>
                </c:pt>
                <c:pt idx="4229">
                  <c:v>0.6784025578703704</c:v>
                </c:pt>
                <c:pt idx="4230">
                  <c:v>0.67840700231481488</c:v>
                </c:pt>
                <c:pt idx="4231">
                  <c:v>0.67841083333333341</c:v>
                </c:pt>
                <c:pt idx="4232">
                  <c:v>0.67841489583333336</c:v>
                </c:pt>
                <c:pt idx="4233">
                  <c:v>0.6784187615740741</c:v>
                </c:pt>
                <c:pt idx="4234">
                  <c:v>0.67842280092592588</c:v>
                </c:pt>
                <c:pt idx="4235">
                  <c:v>0.67842689814814816</c:v>
                </c:pt>
                <c:pt idx="4236">
                  <c:v>0.67843105324074082</c:v>
                </c:pt>
                <c:pt idx="4237">
                  <c:v>0.6784354976851853</c:v>
                </c:pt>
                <c:pt idx="4238">
                  <c:v>0.67843960648148149</c:v>
                </c:pt>
                <c:pt idx="4239">
                  <c:v>0.67844409722222221</c:v>
                </c:pt>
                <c:pt idx="4240">
                  <c:v>0.67844819444444449</c:v>
                </c:pt>
                <c:pt idx="4241">
                  <c:v>0.67845266203703714</c:v>
                </c:pt>
                <c:pt idx="4242">
                  <c:v>0.67845716435185188</c:v>
                </c:pt>
                <c:pt idx="4243">
                  <c:v>0.6784614351851852</c:v>
                </c:pt>
                <c:pt idx="4244">
                  <c:v>0.6784656365740741</c:v>
                </c:pt>
                <c:pt idx="4245">
                  <c:v>0.67846996527777781</c:v>
                </c:pt>
                <c:pt idx="4246">
                  <c:v>0.67847381944444451</c:v>
                </c:pt>
                <c:pt idx="4247">
                  <c:v>0.67847968749999998</c:v>
                </c:pt>
                <c:pt idx="4248">
                  <c:v>0.67848355324074072</c:v>
                </c:pt>
                <c:pt idx="4249">
                  <c:v>0.678487650462963</c:v>
                </c:pt>
                <c:pt idx="4250">
                  <c:v>0.67849156249999998</c:v>
                </c:pt>
                <c:pt idx="4251">
                  <c:v>0.67849556712962966</c:v>
                </c:pt>
                <c:pt idx="4252">
                  <c:v>0.67849951388888885</c:v>
                </c:pt>
                <c:pt idx="4253">
                  <c:v>0.67850356481481489</c:v>
                </c:pt>
                <c:pt idx="4254">
                  <c:v>0.67850756944444435</c:v>
                </c:pt>
                <c:pt idx="4255">
                  <c:v>0.67851156250000011</c:v>
                </c:pt>
                <c:pt idx="4256">
                  <c:v>0.67851554398148151</c:v>
                </c:pt>
                <c:pt idx="4257">
                  <c:v>0.6785199999999999</c:v>
                </c:pt>
                <c:pt idx="4258">
                  <c:v>0.67852417824074074</c:v>
                </c:pt>
                <c:pt idx="4259">
                  <c:v>0.67852875000000001</c:v>
                </c:pt>
                <c:pt idx="4260">
                  <c:v>0.67853315972222228</c:v>
                </c:pt>
                <c:pt idx="4261">
                  <c:v>0.67853744212962963</c:v>
                </c:pt>
                <c:pt idx="4262">
                  <c:v>0.67854170138888892</c:v>
                </c:pt>
                <c:pt idx="4263">
                  <c:v>0.67854608796296301</c:v>
                </c:pt>
                <c:pt idx="4264">
                  <c:v>0.67855057870370372</c:v>
                </c:pt>
                <c:pt idx="4265">
                  <c:v>0.67855484953703693</c:v>
                </c:pt>
                <c:pt idx="4266">
                  <c:v>0.67855922453703699</c:v>
                </c:pt>
                <c:pt idx="4267">
                  <c:v>0.67856368055555549</c:v>
                </c:pt>
                <c:pt idx="4268">
                  <c:v>0.67856812499999997</c:v>
                </c:pt>
                <c:pt idx="4269">
                  <c:v>0.67857259259259262</c:v>
                </c:pt>
                <c:pt idx="4270">
                  <c:v>0.67857833333333328</c:v>
                </c:pt>
                <c:pt idx="4271">
                  <c:v>0.67858226851851855</c:v>
                </c:pt>
                <c:pt idx="4272">
                  <c:v>0.67858630787037033</c:v>
                </c:pt>
                <c:pt idx="4273">
                  <c:v>0.67859027777777781</c:v>
                </c:pt>
                <c:pt idx="4274">
                  <c:v>0.67859454861111113</c:v>
                </c:pt>
                <c:pt idx="4275">
                  <c:v>0.67859871527777782</c:v>
                </c:pt>
                <c:pt idx="4276">
                  <c:v>0.67860326388888892</c:v>
                </c:pt>
                <c:pt idx="4277">
                  <c:v>0.67860756944444445</c:v>
                </c:pt>
                <c:pt idx="4278">
                  <c:v>0.6786119791666666</c:v>
                </c:pt>
                <c:pt idx="4279">
                  <c:v>0.67861609953703705</c:v>
                </c:pt>
                <c:pt idx="4280">
                  <c:v>0.67862061342592594</c:v>
                </c:pt>
                <c:pt idx="4281">
                  <c:v>0.67862471064814811</c:v>
                </c:pt>
                <c:pt idx="4282">
                  <c:v>0.67862905092592596</c:v>
                </c:pt>
                <c:pt idx="4283">
                  <c:v>0.6786331712962963</c:v>
                </c:pt>
                <c:pt idx="4284">
                  <c:v>0.67863723379629626</c:v>
                </c:pt>
                <c:pt idx="4285">
                  <c:v>0.67864107638888882</c:v>
                </c:pt>
                <c:pt idx="4286">
                  <c:v>0.67864498842592591</c:v>
                </c:pt>
                <c:pt idx="4287">
                  <c:v>0.67864895833333339</c:v>
                </c:pt>
                <c:pt idx="4288">
                  <c:v>0.67865312499999997</c:v>
                </c:pt>
                <c:pt idx="4289">
                  <c:v>0.67865737268518522</c:v>
                </c:pt>
                <c:pt idx="4290">
                  <c:v>0.67866177083333323</c:v>
                </c:pt>
                <c:pt idx="4291">
                  <c:v>0.67866622685185185</c:v>
                </c:pt>
                <c:pt idx="4292">
                  <c:v>0.678672337962963</c:v>
                </c:pt>
                <c:pt idx="4293">
                  <c:v>0.678676574074074</c:v>
                </c:pt>
                <c:pt idx="4294">
                  <c:v>0.67868092592592599</c:v>
                </c:pt>
                <c:pt idx="4295">
                  <c:v>0.67868517361111114</c:v>
                </c:pt>
                <c:pt idx="4296">
                  <c:v>0.67868960648148147</c:v>
                </c:pt>
                <c:pt idx="4297">
                  <c:v>0.67869371527777778</c:v>
                </c:pt>
                <c:pt idx="4298">
                  <c:v>0.67869766203703696</c:v>
                </c:pt>
                <c:pt idx="4299">
                  <c:v>0.678701712962963</c:v>
                </c:pt>
                <c:pt idx="4300">
                  <c:v>0.6787057291666666</c:v>
                </c:pt>
                <c:pt idx="4301">
                  <c:v>0.67870961805555563</c:v>
                </c:pt>
                <c:pt idx="4302">
                  <c:v>0.67871370370370376</c:v>
                </c:pt>
                <c:pt idx="4303">
                  <c:v>0.67871760416666671</c:v>
                </c:pt>
                <c:pt idx="4304">
                  <c:v>0.67872172453703705</c:v>
                </c:pt>
                <c:pt idx="4305">
                  <c:v>0.67872559027777779</c:v>
                </c:pt>
                <c:pt idx="4306">
                  <c:v>0.67872965277777775</c:v>
                </c:pt>
                <c:pt idx="4307">
                  <c:v>0.67873357638888887</c:v>
                </c:pt>
                <c:pt idx="4308">
                  <c:v>0.67873753472222231</c:v>
                </c:pt>
                <c:pt idx="4309">
                  <c:v>0.67874156249999995</c:v>
                </c:pt>
                <c:pt idx="4310">
                  <c:v>0.67874582175925935</c:v>
                </c:pt>
                <c:pt idx="4311">
                  <c:v>0.67875012731481477</c:v>
                </c:pt>
                <c:pt idx="4312">
                  <c:v>0.67875447916666676</c:v>
                </c:pt>
                <c:pt idx="4313">
                  <c:v>0.67875888888888891</c:v>
                </c:pt>
                <c:pt idx="4314">
                  <c:v>0.67876520833333343</c:v>
                </c:pt>
                <c:pt idx="4315">
                  <c:v>0.67876939814814818</c:v>
                </c:pt>
                <c:pt idx="4316">
                  <c:v>0.67877387731481476</c:v>
                </c:pt>
                <c:pt idx="4317">
                  <c:v>0.67877802083333327</c:v>
                </c:pt>
                <c:pt idx="4318">
                  <c:v>0.67878260416666658</c:v>
                </c:pt>
                <c:pt idx="4319">
                  <c:v>0.67878678240740742</c:v>
                </c:pt>
                <c:pt idx="4320">
                  <c:v>0.67879119212962957</c:v>
                </c:pt>
                <c:pt idx="4321">
                  <c:v>0.67879539351851859</c:v>
                </c:pt>
                <c:pt idx="4322">
                  <c:v>0.67879984953703698</c:v>
                </c:pt>
                <c:pt idx="4323">
                  <c:v>0.67880391203703694</c:v>
                </c:pt>
                <c:pt idx="4324">
                  <c:v>0.67880788194444441</c:v>
                </c:pt>
                <c:pt idx="4325">
                  <c:v>0.67881185185185178</c:v>
                </c:pt>
                <c:pt idx="4326">
                  <c:v>0.67881585648148146</c:v>
                </c:pt>
                <c:pt idx="4327">
                  <c:v>0.67882031249999997</c:v>
                </c:pt>
                <c:pt idx="4328">
                  <c:v>0.67882468750000002</c:v>
                </c:pt>
                <c:pt idx="4329">
                  <c:v>0.67882916666666659</c:v>
                </c:pt>
                <c:pt idx="4330">
                  <c:v>0.67883361111111107</c:v>
                </c:pt>
                <c:pt idx="4331">
                  <c:v>0.67883778935185191</c:v>
                </c:pt>
                <c:pt idx="4332">
                  <c:v>0.6788418981481481</c:v>
                </c:pt>
                <c:pt idx="4333">
                  <c:v>0.67884628472222219</c:v>
                </c:pt>
                <c:pt idx="4334">
                  <c:v>0.6788504861111111</c:v>
                </c:pt>
                <c:pt idx="4335">
                  <c:v>0.67885478009259259</c:v>
                </c:pt>
                <c:pt idx="4336">
                  <c:v>0.67886085648148153</c:v>
                </c:pt>
                <c:pt idx="4337">
                  <c:v>0.67886466435185178</c:v>
                </c:pt>
                <c:pt idx="4338">
                  <c:v>0.67886876157407405</c:v>
                </c:pt>
                <c:pt idx="4339">
                  <c:v>0.67887263888888894</c:v>
                </c:pt>
                <c:pt idx="4340">
                  <c:v>0.67887663194444448</c:v>
                </c:pt>
                <c:pt idx="4341">
                  <c:v>0.67888111111111105</c:v>
                </c:pt>
                <c:pt idx="4342">
                  <c:v>0.67888530092592603</c:v>
                </c:pt>
                <c:pt idx="4343">
                  <c:v>0.67888962962962962</c:v>
                </c:pt>
                <c:pt idx="4344">
                  <c:v>0.67889383101851852</c:v>
                </c:pt>
                <c:pt idx="4345">
                  <c:v>0.67889831018518521</c:v>
                </c:pt>
                <c:pt idx="4346">
                  <c:v>0.67890267361111112</c:v>
                </c:pt>
                <c:pt idx="4347">
                  <c:v>0.67890697916666676</c:v>
                </c:pt>
                <c:pt idx="4348">
                  <c:v>0.67891126157407411</c:v>
                </c:pt>
                <c:pt idx="4349">
                  <c:v>0.67891564814814809</c:v>
                </c:pt>
                <c:pt idx="4350">
                  <c:v>0.67891990740740737</c:v>
                </c:pt>
                <c:pt idx="4351">
                  <c:v>0.67892377314814822</c:v>
                </c:pt>
                <c:pt idx="4352">
                  <c:v>0.67892784722222232</c:v>
                </c:pt>
                <c:pt idx="4353">
                  <c:v>0.67893170138888881</c:v>
                </c:pt>
                <c:pt idx="4354">
                  <c:v>0.67893572916666667</c:v>
                </c:pt>
                <c:pt idx="4355">
                  <c:v>0.67893954861111105</c:v>
                </c:pt>
                <c:pt idx="4356">
                  <c:v>0.67894349537037035</c:v>
                </c:pt>
                <c:pt idx="4357">
                  <c:v>0.67894747685185186</c:v>
                </c:pt>
                <c:pt idx="4358">
                  <c:v>0.67895328703703706</c:v>
                </c:pt>
                <c:pt idx="4359">
                  <c:v>0.67895725694444442</c:v>
                </c:pt>
                <c:pt idx="4360">
                  <c:v>0.67896136574074084</c:v>
                </c:pt>
                <c:pt idx="4361">
                  <c:v>0.67896523148148147</c:v>
                </c:pt>
                <c:pt idx="4362">
                  <c:v>0.67896956018518517</c:v>
                </c:pt>
                <c:pt idx="4363">
                  <c:v>0.67897403935185185</c:v>
                </c:pt>
                <c:pt idx="4364">
                  <c:v>0.67897847222222218</c:v>
                </c:pt>
                <c:pt idx="4365">
                  <c:v>0.67898274305555562</c:v>
                </c:pt>
                <c:pt idx="4366">
                  <c:v>0.67898700231481479</c:v>
                </c:pt>
                <c:pt idx="4367">
                  <c:v>0.6789914583333333</c:v>
                </c:pt>
                <c:pt idx="4368">
                  <c:v>0.67899581018518518</c:v>
                </c:pt>
                <c:pt idx="4369">
                  <c:v>0.67900019675925927</c:v>
                </c:pt>
                <c:pt idx="4370">
                  <c:v>0.67900438657407403</c:v>
                </c:pt>
                <c:pt idx="4371">
                  <c:v>0.6790088310185185</c:v>
                </c:pt>
                <c:pt idx="4372">
                  <c:v>0.67901335648148153</c:v>
                </c:pt>
                <c:pt idx="4373">
                  <c:v>0.67901766203703706</c:v>
                </c:pt>
                <c:pt idx="4374">
                  <c:v>0.67902186342592596</c:v>
                </c:pt>
                <c:pt idx="4375">
                  <c:v>0.67902597222222216</c:v>
                </c:pt>
                <c:pt idx="4376">
                  <c:v>0.6790299652777777</c:v>
                </c:pt>
                <c:pt idx="4377">
                  <c:v>0.679033912037037</c:v>
                </c:pt>
                <c:pt idx="4378">
                  <c:v>0.67903787037037044</c:v>
                </c:pt>
                <c:pt idx="4379">
                  <c:v>0.67904174768518522</c:v>
                </c:pt>
                <c:pt idx="4380">
                  <c:v>0.67904819444444442</c:v>
                </c:pt>
                <c:pt idx="4381">
                  <c:v>0.67905239583333332</c:v>
                </c:pt>
                <c:pt idx="4382">
                  <c:v>0.67905659722222211</c:v>
                </c:pt>
                <c:pt idx="4383">
                  <c:v>0.67906096064814825</c:v>
                </c:pt>
                <c:pt idx="4384">
                  <c:v>0.67906523148148146</c:v>
                </c:pt>
                <c:pt idx="4385">
                  <c:v>0.67906962962962958</c:v>
                </c:pt>
                <c:pt idx="4386">
                  <c:v>0.67907392361111107</c:v>
                </c:pt>
                <c:pt idx="4387">
                  <c:v>0.67907831018518516</c:v>
                </c:pt>
                <c:pt idx="4388">
                  <c:v>0.67908297453703703</c:v>
                </c:pt>
                <c:pt idx="4389">
                  <c:v>0.67908686342592584</c:v>
                </c:pt>
                <c:pt idx="4390">
                  <c:v>0.6790907986111111</c:v>
                </c:pt>
                <c:pt idx="4391">
                  <c:v>0.67909482638888896</c:v>
                </c:pt>
                <c:pt idx="4392">
                  <c:v>0.67909886574074074</c:v>
                </c:pt>
                <c:pt idx="4393">
                  <c:v>0.67910275462962966</c:v>
                </c:pt>
                <c:pt idx="4394">
                  <c:v>0.67910730324074076</c:v>
                </c:pt>
                <c:pt idx="4395">
                  <c:v>0.67911173611111109</c:v>
                </c:pt>
                <c:pt idx="4396">
                  <c:v>0.67911611111111114</c:v>
                </c:pt>
                <c:pt idx="4397">
                  <c:v>0.67912020833333331</c:v>
                </c:pt>
                <c:pt idx="4398">
                  <c:v>0.67912471064814817</c:v>
                </c:pt>
                <c:pt idx="4399">
                  <c:v>0.67912913194444446</c:v>
                </c:pt>
                <c:pt idx="4400">
                  <c:v>0.67913344907407414</c:v>
                </c:pt>
                <c:pt idx="4401">
                  <c:v>0.67913754629629619</c:v>
                </c:pt>
                <c:pt idx="4402">
                  <c:v>0.67914207175925922</c:v>
                </c:pt>
                <c:pt idx="4403">
                  <c:v>0.67914810185185193</c:v>
                </c:pt>
                <c:pt idx="4404">
                  <c:v>0.67915203703703708</c:v>
                </c:pt>
                <c:pt idx="4405">
                  <c:v>0.67915606481481483</c:v>
                </c:pt>
                <c:pt idx="4406">
                  <c:v>0.67915986111111115</c:v>
                </c:pt>
                <c:pt idx="4407">
                  <c:v>0.67916388888888879</c:v>
                </c:pt>
                <c:pt idx="4408">
                  <c:v>0.67916776620370367</c:v>
                </c:pt>
                <c:pt idx="4409">
                  <c:v>0.67917179398148153</c:v>
                </c:pt>
                <c:pt idx="4410">
                  <c:v>0.67917577546296293</c:v>
                </c:pt>
                <c:pt idx="4411">
                  <c:v>0.67917981481481482</c:v>
                </c:pt>
                <c:pt idx="4412">
                  <c:v>0.67918373842592594</c:v>
                </c:pt>
                <c:pt idx="4413">
                  <c:v>0.6791878587962964</c:v>
                </c:pt>
                <c:pt idx="4414">
                  <c:v>0.67919181712962962</c:v>
                </c:pt>
                <c:pt idx="4415">
                  <c:v>0.6791962037037037</c:v>
                </c:pt>
                <c:pt idx="4416">
                  <c:v>0.67920045138888885</c:v>
                </c:pt>
                <c:pt idx="4417">
                  <c:v>0.67920501157407409</c:v>
                </c:pt>
                <c:pt idx="4418">
                  <c:v>0.67920914351851858</c:v>
                </c:pt>
                <c:pt idx="4419">
                  <c:v>0.67921363425925929</c:v>
                </c:pt>
                <c:pt idx="4420">
                  <c:v>0.67921783564814808</c:v>
                </c:pt>
                <c:pt idx="4421">
                  <c:v>0.67922241898148139</c:v>
                </c:pt>
                <c:pt idx="4422">
                  <c:v>0.67922689814814818</c:v>
                </c:pt>
                <c:pt idx="4423">
                  <c:v>0.67923120370370371</c:v>
                </c:pt>
                <c:pt idx="4424">
                  <c:v>0.67923540509259261</c:v>
                </c:pt>
                <c:pt idx="4425">
                  <c:v>0.67924217592592584</c:v>
                </c:pt>
                <c:pt idx="4426">
                  <c:v>0.67924667824074081</c:v>
                </c:pt>
                <c:pt idx="4427">
                  <c:v>0.67925115740740738</c:v>
                </c:pt>
                <c:pt idx="4428">
                  <c:v>0.67925506944444447</c:v>
                </c:pt>
                <c:pt idx="4429">
                  <c:v>0.6792590277777778</c:v>
                </c:pt>
                <c:pt idx="4430">
                  <c:v>0.67926314814814814</c:v>
                </c:pt>
                <c:pt idx="4431">
                  <c:v>0.67926718749999992</c:v>
                </c:pt>
                <c:pt idx="4432">
                  <c:v>0.67927160879629633</c:v>
                </c:pt>
                <c:pt idx="4433">
                  <c:v>0.67927586805555551</c:v>
                </c:pt>
                <c:pt idx="4434">
                  <c:v>0.6792802546296296</c:v>
                </c:pt>
                <c:pt idx="4435">
                  <c:v>0.6792845833333333</c:v>
                </c:pt>
                <c:pt idx="4436">
                  <c:v>0.67928895833333336</c:v>
                </c:pt>
                <c:pt idx="4437">
                  <c:v>0.67929325231481474</c:v>
                </c:pt>
                <c:pt idx="4438">
                  <c:v>0.67929770833333336</c:v>
                </c:pt>
                <c:pt idx="4439">
                  <c:v>0.67930212962962966</c:v>
                </c:pt>
                <c:pt idx="4440">
                  <c:v>0.67930641203703701</c:v>
                </c:pt>
                <c:pt idx="4441">
                  <c:v>0.67931056712962956</c:v>
                </c:pt>
                <c:pt idx="4442">
                  <c:v>0.67931466435185184</c:v>
                </c:pt>
                <c:pt idx="4443">
                  <c:v>0.67931875000000008</c:v>
                </c:pt>
                <c:pt idx="4444">
                  <c:v>0.67932268518518513</c:v>
                </c:pt>
                <c:pt idx="4445">
                  <c:v>0.67932686342592596</c:v>
                </c:pt>
                <c:pt idx="4446">
                  <c:v>0.67933138888888889</c:v>
                </c:pt>
                <c:pt idx="4447">
                  <c:v>0.67933763888888887</c:v>
                </c:pt>
                <c:pt idx="4448">
                  <c:v>0.67934187499999998</c:v>
                </c:pt>
                <c:pt idx="4449">
                  <c:v>0.67934633101851849</c:v>
                </c:pt>
                <c:pt idx="4450">
                  <c:v>0.67935074074074076</c:v>
                </c:pt>
                <c:pt idx="4451">
                  <c:v>0.67935523148148158</c:v>
                </c:pt>
                <c:pt idx="4452">
                  <c:v>0.67935945601851844</c:v>
                </c:pt>
                <c:pt idx="4453">
                  <c:v>0.67936387731481485</c:v>
                </c:pt>
                <c:pt idx="4454">
                  <c:v>0.67936817129629634</c:v>
                </c:pt>
                <c:pt idx="4455">
                  <c:v>0.67937260416666667</c:v>
                </c:pt>
                <c:pt idx="4456">
                  <c:v>0.67937648148148144</c:v>
                </c:pt>
                <c:pt idx="4457">
                  <c:v>0.67938048611111113</c:v>
                </c:pt>
                <c:pt idx="4458">
                  <c:v>0.67938453703703694</c:v>
                </c:pt>
                <c:pt idx="4459">
                  <c:v>0.67938868055555546</c:v>
                </c:pt>
                <c:pt idx="4460">
                  <c:v>0.67939258101851852</c:v>
                </c:pt>
                <c:pt idx="4461">
                  <c:v>0.67939675925925924</c:v>
                </c:pt>
                <c:pt idx="4462">
                  <c:v>0.67940081018518528</c:v>
                </c:pt>
                <c:pt idx="4463">
                  <c:v>0.67940480324074082</c:v>
                </c:pt>
                <c:pt idx="4464">
                  <c:v>0.67940876157407404</c:v>
                </c:pt>
                <c:pt idx="4465">
                  <c:v>0.67941290509259256</c:v>
                </c:pt>
                <c:pt idx="4466">
                  <c:v>0.67941684027777782</c:v>
                </c:pt>
                <c:pt idx="4467">
                  <c:v>0.67942112268518517</c:v>
                </c:pt>
                <c:pt idx="4468">
                  <c:v>0.67942556712962965</c:v>
                </c:pt>
                <c:pt idx="4469">
                  <c:v>0.67943208333333338</c:v>
                </c:pt>
                <c:pt idx="4470">
                  <c:v>0.6794365740740741</c:v>
                </c:pt>
                <c:pt idx="4471">
                  <c:v>0.67944094907407404</c:v>
                </c:pt>
                <c:pt idx="4472">
                  <c:v>0.6794452314814815</c:v>
                </c:pt>
                <c:pt idx="4473">
                  <c:v>0.67944966435185183</c:v>
                </c:pt>
                <c:pt idx="4474">
                  <c:v>0.67945402777777775</c:v>
                </c:pt>
                <c:pt idx="4475">
                  <c:v>0.67945858796296299</c:v>
                </c:pt>
                <c:pt idx="4476">
                  <c:v>0.67946287037037034</c:v>
                </c:pt>
                <c:pt idx="4477">
                  <c:v>0.67946726851851846</c:v>
                </c:pt>
                <c:pt idx="4478">
                  <c:v>0.67947175925925929</c:v>
                </c:pt>
                <c:pt idx="4479">
                  <c:v>0.67947621527777768</c:v>
                </c:pt>
                <c:pt idx="4480">
                  <c:v>0.6794801967592593</c:v>
                </c:pt>
                <c:pt idx="4481">
                  <c:v>0.67948420138888899</c:v>
                </c:pt>
                <c:pt idx="4482">
                  <c:v>0.67948841435185192</c:v>
                </c:pt>
                <c:pt idx="4483">
                  <c:v>0.67949249999999994</c:v>
                </c:pt>
                <c:pt idx="4484">
                  <c:v>0.67949677083333337</c:v>
                </c:pt>
                <c:pt idx="4485">
                  <c:v>0.67950115740740735</c:v>
                </c:pt>
                <c:pt idx="4486">
                  <c:v>0.67950547453703702</c:v>
                </c:pt>
                <c:pt idx="4487">
                  <c:v>0.67950984953703708</c:v>
                </c:pt>
                <c:pt idx="4488">
                  <c:v>0.67951401620370377</c:v>
                </c:pt>
                <c:pt idx="4489">
                  <c:v>0.67951853009259267</c:v>
                </c:pt>
                <c:pt idx="4490">
                  <c:v>0.67952304398148156</c:v>
                </c:pt>
                <c:pt idx="4491">
                  <c:v>0.67952957175925921</c:v>
                </c:pt>
                <c:pt idx="4492">
                  <c:v>0.67953384259259264</c:v>
                </c:pt>
                <c:pt idx="4493">
                  <c:v>0.67953805555555558</c:v>
                </c:pt>
                <c:pt idx="4494">
                  <c:v>0.67954185185185179</c:v>
                </c:pt>
                <c:pt idx="4495">
                  <c:v>0.67954585648148147</c:v>
                </c:pt>
                <c:pt idx="4496">
                  <c:v>0.67954973379629635</c:v>
                </c:pt>
                <c:pt idx="4497">
                  <c:v>0.67955373842592592</c:v>
                </c:pt>
                <c:pt idx="4498">
                  <c:v>0.67955814814814808</c:v>
                </c:pt>
                <c:pt idx="4499">
                  <c:v>0.67956244212962957</c:v>
                </c:pt>
                <c:pt idx="4500">
                  <c:v>0.67956668981481483</c:v>
                </c:pt>
                <c:pt idx="4501">
                  <c:v>0.67957111111111113</c:v>
                </c:pt>
                <c:pt idx="4502">
                  <c:v>0.67957553240740742</c:v>
                </c:pt>
                <c:pt idx="4503">
                  <c:v>0.67957988425925919</c:v>
                </c:pt>
                <c:pt idx="4504">
                  <c:v>0.67958418981481483</c:v>
                </c:pt>
                <c:pt idx="4505">
                  <c:v>0.67958848379629633</c:v>
                </c:pt>
                <c:pt idx="4506">
                  <c:v>0.67959278935185186</c:v>
                </c:pt>
                <c:pt idx="4507">
                  <c:v>0.67959708333333335</c:v>
                </c:pt>
                <c:pt idx="4508">
                  <c:v>0.67960094907407409</c:v>
                </c:pt>
                <c:pt idx="4509">
                  <c:v>0.67960511574074067</c:v>
                </c:pt>
                <c:pt idx="4510">
                  <c:v>0.67960899305555555</c:v>
                </c:pt>
                <c:pt idx="4511">
                  <c:v>0.67961297453703706</c:v>
                </c:pt>
                <c:pt idx="4512">
                  <c:v>0.67961690972222222</c:v>
                </c:pt>
                <c:pt idx="4513">
                  <c:v>0.67962269675925924</c:v>
                </c:pt>
                <c:pt idx="4514">
                  <c:v>0.67962659722222218</c:v>
                </c:pt>
                <c:pt idx="4515">
                  <c:v>0.6796307407407407</c:v>
                </c:pt>
                <c:pt idx="4516">
                  <c:v>0.67963464120370365</c:v>
                </c:pt>
                <c:pt idx="4517">
                  <c:v>0.67963865740740736</c:v>
                </c:pt>
                <c:pt idx="4518">
                  <c:v>0.67964261574074081</c:v>
                </c:pt>
                <c:pt idx="4519">
                  <c:v>0.67964697916666672</c:v>
                </c:pt>
                <c:pt idx="4520">
                  <c:v>0.67965131944444446</c:v>
                </c:pt>
                <c:pt idx="4521">
                  <c:v>0.67965569444444451</c:v>
                </c:pt>
                <c:pt idx="4522">
                  <c:v>0.67965993055555562</c:v>
                </c:pt>
                <c:pt idx="4523">
                  <c:v>0.67966424768518519</c:v>
                </c:pt>
                <c:pt idx="4524">
                  <c:v>0.67966866898148137</c:v>
                </c:pt>
                <c:pt idx="4525">
                  <c:v>0.67967297453703701</c:v>
                </c:pt>
                <c:pt idx="4526">
                  <c:v>0.67967728009259254</c:v>
                </c:pt>
                <c:pt idx="4527">
                  <c:v>0.67968162037037028</c:v>
                </c:pt>
                <c:pt idx="4528">
                  <c:v>0.67968600694444448</c:v>
                </c:pt>
                <c:pt idx="4529">
                  <c:v>0.6796903125</c:v>
                </c:pt>
                <c:pt idx="4530">
                  <c:v>0.67969465277777774</c:v>
                </c:pt>
                <c:pt idx="4531">
                  <c:v>0.67969900462962973</c:v>
                </c:pt>
                <c:pt idx="4532">
                  <c:v>0.67970317129629632</c:v>
                </c:pt>
                <c:pt idx="4533">
                  <c:v>0.67970732638888887</c:v>
                </c:pt>
                <c:pt idx="4534">
                  <c:v>0.67971114583333325</c:v>
                </c:pt>
                <c:pt idx="4535">
                  <c:v>0.67971527777777785</c:v>
                </c:pt>
                <c:pt idx="4536">
                  <c:v>0.67972112268518525</c:v>
                </c:pt>
                <c:pt idx="4537">
                  <c:v>0.67972525462962963</c:v>
                </c:pt>
                <c:pt idx="4538">
                  <c:v>0.67972946759259256</c:v>
                </c:pt>
                <c:pt idx="4539">
                  <c:v>0.67973356481481473</c:v>
                </c:pt>
                <c:pt idx="4540">
                  <c:v>0.67973803240740738</c:v>
                </c:pt>
                <c:pt idx="4541">
                  <c:v>0.67974226851851849</c:v>
                </c:pt>
                <c:pt idx="4542">
                  <c:v>0.67974685185185191</c:v>
                </c:pt>
                <c:pt idx="4543">
                  <c:v>0.67975094907407418</c:v>
                </c:pt>
                <c:pt idx="4544">
                  <c:v>0.67975553240740749</c:v>
                </c:pt>
                <c:pt idx="4545">
                  <c:v>0.67975978009259252</c:v>
                </c:pt>
                <c:pt idx="4546">
                  <c:v>0.67976398148148143</c:v>
                </c:pt>
                <c:pt idx="4547">
                  <c:v>0.67976783564814813</c:v>
                </c:pt>
                <c:pt idx="4548">
                  <c:v>0.67977181712962953</c:v>
                </c:pt>
                <c:pt idx="4549">
                  <c:v>0.67977581018518529</c:v>
                </c:pt>
                <c:pt idx="4550">
                  <c:v>0.67977979166666669</c:v>
                </c:pt>
                <c:pt idx="4551">
                  <c:v>0.67978418981481481</c:v>
                </c:pt>
                <c:pt idx="4552">
                  <c:v>0.67978849537037034</c:v>
                </c:pt>
                <c:pt idx="4553">
                  <c:v>0.67979259259259261</c:v>
                </c:pt>
                <c:pt idx="4554">
                  <c:v>0.67979702546296294</c:v>
                </c:pt>
                <c:pt idx="4555">
                  <c:v>0.67980129629629626</c:v>
                </c:pt>
                <c:pt idx="4556">
                  <c:v>0.67980557870370373</c:v>
                </c:pt>
                <c:pt idx="4557">
                  <c:v>0.67980973379629628</c:v>
                </c:pt>
                <c:pt idx="4558">
                  <c:v>0.67981623842592587</c:v>
                </c:pt>
                <c:pt idx="4559">
                  <c:v>0.67982038194444439</c:v>
                </c:pt>
                <c:pt idx="4560">
                  <c:v>0.67982468750000002</c:v>
                </c:pt>
                <c:pt idx="4561">
                  <c:v>0.67982857638888883</c:v>
                </c:pt>
                <c:pt idx="4562">
                  <c:v>0.67983259259259254</c:v>
                </c:pt>
                <c:pt idx="4563">
                  <c:v>0.67983663194444455</c:v>
                </c:pt>
                <c:pt idx="4564">
                  <c:v>0.67984062500000009</c:v>
                </c:pt>
                <c:pt idx="4565">
                  <c:v>0.67984452546296303</c:v>
                </c:pt>
                <c:pt idx="4566">
                  <c:v>0.67984873842592597</c:v>
                </c:pt>
                <c:pt idx="4567">
                  <c:v>0.67985261574074085</c:v>
                </c:pt>
                <c:pt idx="4568">
                  <c:v>0.67985665509259263</c:v>
                </c:pt>
                <c:pt idx="4569">
                  <c:v>0.67986050925925923</c:v>
                </c:pt>
                <c:pt idx="4570">
                  <c:v>0.67986461805555554</c:v>
                </c:pt>
                <c:pt idx="4571">
                  <c:v>0.67986866898148157</c:v>
                </c:pt>
                <c:pt idx="4572">
                  <c:v>0.67987314814814814</c:v>
                </c:pt>
                <c:pt idx="4573">
                  <c:v>0.67987762731481471</c:v>
                </c:pt>
                <c:pt idx="4574">
                  <c:v>0.6798821990740741</c:v>
                </c:pt>
                <c:pt idx="4575">
                  <c:v>0.67988644675925924</c:v>
                </c:pt>
                <c:pt idx="4576">
                  <c:v>0.67989090277777775</c:v>
                </c:pt>
                <c:pt idx="4577">
                  <c:v>0.67989539351851846</c:v>
                </c:pt>
                <c:pt idx="4578">
                  <c:v>0.67989995370370371</c:v>
                </c:pt>
                <c:pt idx="4579">
                  <c:v>0.67990429398148144</c:v>
                </c:pt>
                <c:pt idx="4580">
                  <c:v>0.67991091435185191</c:v>
                </c:pt>
                <c:pt idx="4581">
                  <c:v>0.67991520833333341</c:v>
                </c:pt>
                <c:pt idx="4582">
                  <c:v>0.67991964120370374</c:v>
                </c:pt>
                <c:pt idx="4583">
                  <c:v>0.679924525462963</c:v>
                </c:pt>
                <c:pt idx="4584">
                  <c:v>0.67992921296296294</c:v>
                </c:pt>
                <c:pt idx="4585">
                  <c:v>0.67993309027777782</c:v>
                </c:pt>
                <c:pt idx="4586">
                  <c:v>0.67993710648148153</c:v>
                </c:pt>
                <c:pt idx="4587">
                  <c:v>0.67994112268518514</c:v>
                </c:pt>
                <c:pt idx="4588">
                  <c:v>0.67994526620370366</c:v>
                </c:pt>
                <c:pt idx="4589">
                  <c:v>0.67994978009259255</c:v>
                </c:pt>
                <c:pt idx="4590">
                  <c:v>0.67995408564814808</c:v>
                </c:pt>
                <c:pt idx="4591">
                  <c:v>0.67995853009259255</c:v>
                </c:pt>
                <c:pt idx="4592">
                  <c:v>0.67996283564814819</c:v>
                </c:pt>
                <c:pt idx="4593">
                  <c:v>0.67996731481481476</c:v>
                </c:pt>
                <c:pt idx="4594">
                  <c:v>0.67997184027777779</c:v>
                </c:pt>
                <c:pt idx="4595">
                  <c:v>0.67997606481481476</c:v>
                </c:pt>
                <c:pt idx="4596">
                  <c:v>0.6799804050925925</c:v>
                </c:pt>
                <c:pt idx="4597">
                  <c:v>0.67998524305555552</c:v>
                </c:pt>
                <c:pt idx="4598">
                  <c:v>0.67998939814814818</c:v>
                </c:pt>
                <c:pt idx="4599">
                  <c:v>0.67999342592592582</c:v>
                </c:pt>
                <c:pt idx="4600">
                  <c:v>0.67999753472222224</c:v>
                </c:pt>
                <c:pt idx="4601">
                  <c:v>0.68000160879629634</c:v>
                </c:pt>
                <c:pt idx="4602">
                  <c:v>0.68000771990740738</c:v>
                </c:pt>
                <c:pt idx="4603">
                  <c:v>0.68001193287037032</c:v>
                </c:pt>
                <c:pt idx="4604">
                  <c:v>0.68001634259259258</c:v>
                </c:pt>
                <c:pt idx="4605">
                  <c:v>0.68002049768518524</c:v>
                </c:pt>
                <c:pt idx="4606">
                  <c:v>0.68002508101851855</c:v>
                </c:pt>
                <c:pt idx="4607">
                  <c:v>0.68002924768518513</c:v>
                </c:pt>
                <c:pt idx="4608">
                  <c:v>0.6800337500000001</c:v>
                </c:pt>
                <c:pt idx="4609">
                  <c:v>0.68003792824074072</c:v>
                </c:pt>
                <c:pt idx="4610">
                  <c:v>0.68004248842592585</c:v>
                </c:pt>
                <c:pt idx="4611">
                  <c:v>0.68004665509259254</c:v>
                </c:pt>
                <c:pt idx="4612">
                  <c:v>0.68005085648148145</c:v>
                </c:pt>
                <c:pt idx="4613">
                  <c:v>0.68005483796296307</c:v>
                </c:pt>
                <c:pt idx="4614">
                  <c:v>0.68005890046296302</c:v>
                </c:pt>
                <c:pt idx="4615">
                  <c:v>0.68006296296296298</c:v>
                </c:pt>
                <c:pt idx="4616">
                  <c:v>0.68006693287037034</c:v>
                </c:pt>
                <c:pt idx="4617">
                  <c:v>0.68007115740740742</c:v>
                </c:pt>
                <c:pt idx="4618">
                  <c:v>0.68007518518518528</c:v>
                </c:pt>
                <c:pt idx="4619">
                  <c:v>0.68007906249999994</c:v>
                </c:pt>
                <c:pt idx="4620">
                  <c:v>0.68008332175925934</c:v>
                </c:pt>
                <c:pt idx="4621">
                  <c:v>0.680087199074074</c:v>
                </c:pt>
                <c:pt idx="4622">
                  <c:v>0.68009135416666666</c:v>
                </c:pt>
                <c:pt idx="4623">
                  <c:v>0.68009537037037038</c:v>
                </c:pt>
                <c:pt idx="4624">
                  <c:v>0.68010196759259267</c:v>
                </c:pt>
                <c:pt idx="4625">
                  <c:v>0.68010631944444444</c:v>
                </c:pt>
                <c:pt idx="4626">
                  <c:v>0.68011075231481488</c:v>
                </c:pt>
                <c:pt idx="4627">
                  <c:v>0.68011502314814809</c:v>
                </c:pt>
                <c:pt idx="4628">
                  <c:v>0.68011944444444439</c:v>
                </c:pt>
                <c:pt idx="4629">
                  <c:v>0.68012393518518521</c:v>
                </c:pt>
                <c:pt idx="4630">
                  <c:v>0.68012840277777775</c:v>
                </c:pt>
                <c:pt idx="4631">
                  <c:v>0.68013266203703704</c:v>
                </c:pt>
                <c:pt idx="4632">
                  <c:v>0.6801369791666666</c:v>
                </c:pt>
                <c:pt idx="4633">
                  <c:v>0.68014143518518522</c:v>
                </c:pt>
                <c:pt idx="4634">
                  <c:v>0.6801457291666666</c:v>
                </c:pt>
                <c:pt idx="4635">
                  <c:v>0.68015006944444434</c:v>
                </c:pt>
                <c:pt idx="4636">
                  <c:v>0.68015427083333335</c:v>
                </c:pt>
                <c:pt idx="4637">
                  <c:v>0.68015834490740745</c:v>
                </c:pt>
                <c:pt idx="4638">
                  <c:v>0.68016254629629636</c:v>
                </c:pt>
                <c:pt idx="4639">
                  <c:v>0.68016656250000007</c:v>
                </c:pt>
                <c:pt idx="4640">
                  <c:v>0.68017114583333338</c:v>
                </c:pt>
                <c:pt idx="4641">
                  <c:v>0.68017637731481484</c:v>
                </c:pt>
                <c:pt idx="4642">
                  <c:v>0.68018103009259256</c:v>
                </c:pt>
                <c:pt idx="4643">
                  <c:v>0.68018541666666665</c:v>
                </c:pt>
                <c:pt idx="4644">
                  <c:v>0.68018993055555554</c:v>
                </c:pt>
                <c:pt idx="4645">
                  <c:v>0.68019409722222213</c:v>
                </c:pt>
                <c:pt idx="4646">
                  <c:v>0.68020103009259258</c:v>
                </c:pt>
                <c:pt idx="4647">
                  <c:v>0.68020571759259252</c:v>
                </c:pt>
                <c:pt idx="4648">
                  <c:v>0.68021033564814815</c:v>
                </c:pt>
                <c:pt idx="4649">
                  <c:v>0.6802146180555555</c:v>
                </c:pt>
                <c:pt idx="4650">
                  <c:v>0.68021892361111114</c:v>
                </c:pt>
                <c:pt idx="4651">
                  <c:v>0.68022282407407408</c:v>
                </c:pt>
                <c:pt idx="4652">
                  <c:v>0.68022724537037027</c:v>
                </c:pt>
                <c:pt idx="4653">
                  <c:v>0.68023121527777775</c:v>
                </c:pt>
                <c:pt idx="4654">
                  <c:v>0.68023561342592587</c:v>
                </c:pt>
                <c:pt idx="4655">
                  <c:v>0.6802398842592593</c:v>
                </c:pt>
                <c:pt idx="4656">
                  <c:v>0.68024429398148145</c:v>
                </c:pt>
                <c:pt idx="4657">
                  <c:v>0.68024868055555554</c:v>
                </c:pt>
                <c:pt idx="4658">
                  <c:v>0.68025303240740742</c:v>
                </c:pt>
                <c:pt idx="4659">
                  <c:v>0.68025738425925919</c:v>
                </c:pt>
                <c:pt idx="4660">
                  <c:v>0.68026195601851847</c:v>
                </c:pt>
                <c:pt idx="4661">
                  <c:v>0.68026624999999996</c:v>
                </c:pt>
                <c:pt idx="4662">
                  <c:v>0.68027056712962963</c:v>
                </c:pt>
                <c:pt idx="4663">
                  <c:v>0.68027483796296295</c:v>
                </c:pt>
                <c:pt idx="4664">
                  <c:v>0.68027890046296291</c:v>
                </c:pt>
                <c:pt idx="4665">
                  <c:v>0.68028281250000011</c:v>
                </c:pt>
                <c:pt idx="4666">
                  <c:v>0.68028684027777775</c:v>
                </c:pt>
                <c:pt idx="4667">
                  <c:v>0.68029082175925926</c:v>
                </c:pt>
                <c:pt idx="4668">
                  <c:v>0.68029498842592595</c:v>
                </c:pt>
                <c:pt idx="4669">
                  <c:v>0.68030079861111104</c:v>
                </c:pt>
                <c:pt idx="4670">
                  <c:v>0.68030465277777774</c:v>
                </c:pt>
                <c:pt idx="4671">
                  <c:v>0.68030872685185184</c:v>
                </c:pt>
                <c:pt idx="4672">
                  <c:v>0.680312662037037</c:v>
                </c:pt>
                <c:pt idx="4673">
                  <c:v>0.68031662037037044</c:v>
                </c:pt>
                <c:pt idx="4674">
                  <c:v>0.68032074074074078</c:v>
                </c:pt>
                <c:pt idx="4675">
                  <c:v>0.68032505787037045</c:v>
                </c:pt>
                <c:pt idx="4676">
                  <c:v>0.68032951388888885</c:v>
                </c:pt>
                <c:pt idx="4677">
                  <c:v>0.68033383101851852</c:v>
                </c:pt>
                <c:pt idx="4678">
                  <c:v>0.68033825231481482</c:v>
                </c:pt>
                <c:pt idx="4679">
                  <c:v>0.6803425115740741</c:v>
                </c:pt>
                <c:pt idx="4680">
                  <c:v>0.68034681712962952</c:v>
                </c:pt>
                <c:pt idx="4681">
                  <c:v>0.68035107638888892</c:v>
                </c:pt>
                <c:pt idx="4682">
                  <c:v>0.68035550925925925</c:v>
                </c:pt>
                <c:pt idx="4683">
                  <c:v>0.6803601388888888</c:v>
                </c:pt>
                <c:pt idx="4684">
                  <c:v>0.68036437500000002</c:v>
                </c:pt>
                <c:pt idx="4685">
                  <c:v>0.68036856481481489</c:v>
                </c:pt>
                <c:pt idx="4686">
                  <c:v>0.68037295138888887</c:v>
                </c:pt>
                <c:pt idx="4687">
                  <c:v>0.68037717592592595</c:v>
                </c:pt>
                <c:pt idx="4688">
                  <c:v>0.68038114583333342</c:v>
                </c:pt>
                <c:pt idx="4689">
                  <c:v>0.6803850578703704</c:v>
                </c:pt>
                <c:pt idx="4690">
                  <c:v>0.68038902777777777</c:v>
                </c:pt>
                <c:pt idx="4691">
                  <c:v>0.68039495370370373</c:v>
                </c:pt>
                <c:pt idx="4692">
                  <c:v>0.68039915509259252</c:v>
                </c:pt>
                <c:pt idx="4693">
                  <c:v>0.68040378472222229</c:v>
                </c:pt>
                <c:pt idx="4694">
                  <c:v>0.68040805555555561</c:v>
                </c:pt>
                <c:pt idx="4695">
                  <c:v>0.6804124768518518</c:v>
                </c:pt>
                <c:pt idx="4696">
                  <c:v>0.68041681712962954</c:v>
                </c:pt>
                <c:pt idx="4697">
                  <c:v>0.68042111111111103</c:v>
                </c:pt>
                <c:pt idx="4698">
                  <c:v>0.68043503472222222</c:v>
                </c:pt>
                <c:pt idx="4699">
                  <c:v>0.68044092592592598</c:v>
                </c:pt>
                <c:pt idx="4700">
                  <c:v>0.68044515046296306</c:v>
                </c:pt>
                <c:pt idx="4701">
                  <c:v>0.68044951388888897</c:v>
                </c:pt>
                <c:pt idx="4702">
                  <c:v>0.68045366898148141</c:v>
                </c:pt>
                <c:pt idx="4703">
                  <c:v>0.68045791666666666</c:v>
                </c:pt>
                <c:pt idx="4704">
                  <c:v>0.68046234953703699</c:v>
                </c:pt>
                <c:pt idx="4705">
                  <c:v>0.68046681712962964</c:v>
                </c:pt>
                <c:pt idx="4706">
                  <c:v>0.68047150462962958</c:v>
                </c:pt>
                <c:pt idx="4707">
                  <c:v>0.68047636574074077</c:v>
                </c:pt>
                <c:pt idx="4708">
                  <c:v>0.68048099537037032</c:v>
                </c:pt>
                <c:pt idx="4709">
                  <c:v>0.68048539351851856</c:v>
                </c:pt>
                <c:pt idx="4710">
                  <c:v>0.68048960648148149</c:v>
                </c:pt>
                <c:pt idx="4711">
                  <c:v>0.68049410879629635</c:v>
                </c:pt>
                <c:pt idx="4712">
                  <c:v>0.68049844907407409</c:v>
                </c:pt>
                <c:pt idx="4713">
                  <c:v>0.68050434027777784</c:v>
                </c:pt>
                <c:pt idx="4714">
                  <c:v>0.68050826388888896</c:v>
                </c:pt>
                <c:pt idx="4715">
                  <c:v>0.68051246527777776</c:v>
                </c:pt>
                <c:pt idx="4716">
                  <c:v>0.6805165856481481</c:v>
                </c:pt>
                <c:pt idx="4717">
                  <c:v>0.68052064814814817</c:v>
                </c:pt>
                <c:pt idx="4718">
                  <c:v>0.68052686342592594</c:v>
                </c:pt>
                <c:pt idx="4719">
                  <c:v>0.68053129629629627</c:v>
                </c:pt>
                <c:pt idx="4720">
                  <c:v>0.68053606481481488</c:v>
                </c:pt>
                <c:pt idx="4721">
                  <c:v>0.68054021990740743</c:v>
                </c:pt>
                <c:pt idx="4722">
                  <c:v>0.68054423611111103</c:v>
                </c:pt>
                <c:pt idx="4723">
                  <c:v>0.68054858796296303</c:v>
                </c:pt>
                <c:pt idx="4724">
                  <c:v>0.68055339120370373</c:v>
                </c:pt>
                <c:pt idx="4725">
                  <c:v>0.6805583101851852</c:v>
                </c:pt>
                <c:pt idx="4726">
                  <c:v>0.6805632060185185</c:v>
                </c:pt>
                <c:pt idx="4727">
                  <c:v>0.68056777777777777</c:v>
                </c:pt>
                <c:pt idx="4728">
                  <c:v>0.68057210648148148</c:v>
                </c:pt>
                <c:pt idx="4729">
                  <c:v>0.68057679398148141</c:v>
                </c:pt>
                <c:pt idx="4730">
                  <c:v>0.68058196759259248</c:v>
                </c:pt>
                <c:pt idx="4731">
                  <c:v>0.68058657407407408</c:v>
                </c:pt>
                <c:pt idx="4732">
                  <c:v>0.68059087962962961</c:v>
                </c:pt>
                <c:pt idx="4733">
                  <c:v>0.68059543981481474</c:v>
                </c:pt>
                <c:pt idx="4734">
                  <c:v>0.68059983796296297</c:v>
                </c:pt>
                <c:pt idx="4735">
                  <c:v>0.68060594907407401</c:v>
                </c:pt>
              </c:numCache>
            </c:numRef>
          </c:xVal>
          <c:yVal>
            <c:numRef>
              <c:f>'2015_10_28-15_53_06'!$B$2:$B$4745</c:f>
              <c:numCache>
                <c:formatCode>General</c:formatCode>
                <c:ptCount val="4744"/>
                <c:pt idx="0">
                  <c:v>21.9</c:v>
                </c:pt>
                <c:pt idx="1">
                  <c:v>21.9</c:v>
                </c:pt>
                <c:pt idx="2">
                  <c:v>21.9</c:v>
                </c:pt>
                <c:pt idx="3">
                  <c:v>21.91</c:v>
                </c:pt>
                <c:pt idx="4">
                  <c:v>21.91</c:v>
                </c:pt>
                <c:pt idx="5">
                  <c:v>21.91</c:v>
                </c:pt>
                <c:pt idx="6">
                  <c:v>21.92</c:v>
                </c:pt>
                <c:pt idx="7">
                  <c:v>21.91</c:v>
                </c:pt>
                <c:pt idx="8">
                  <c:v>21.91</c:v>
                </c:pt>
                <c:pt idx="9">
                  <c:v>21.91</c:v>
                </c:pt>
                <c:pt idx="10">
                  <c:v>21.91</c:v>
                </c:pt>
                <c:pt idx="11">
                  <c:v>21.91</c:v>
                </c:pt>
                <c:pt idx="12">
                  <c:v>21.91</c:v>
                </c:pt>
                <c:pt idx="13">
                  <c:v>21.91</c:v>
                </c:pt>
                <c:pt idx="14">
                  <c:v>21.91</c:v>
                </c:pt>
                <c:pt idx="15">
                  <c:v>21.91</c:v>
                </c:pt>
                <c:pt idx="16">
                  <c:v>21.91</c:v>
                </c:pt>
                <c:pt idx="17">
                  <c:v>21.91</c:v>
                </c:pt>
                <c:pt idx="18">
                  <c:v>21.91</c:v>
                </c:pt>
                <c:pt idx="19">
                  <c:v>21.9</c:v>
                </c:pt>
                <c:pt idx="20">
                  <c:v>21.9</c:v>
                </c:pt>
                <c:pt idx="21">
                  <c:v>21.9</c:v>
                </c:pt>
                <c:pt idx="22">
                  <c:v>21.89</c:v>
                </c:pt>
                <c:pt idx="23">
                  <c:v>21.89</c:v>
                </c:pt>
                <c:pt idx="24">
                  <c:v>21.89</c:v>
                </c:pt>
                <c:pt idx="25">
                  <c:v>21.89</c:v>
                </c:pt>
                <c:pt idx="26">
                  <c:v>21.89</c:v>
                </c:pt>
                <c:pt idx="27">
                  <c:v>21.89</c:v>
                </c:pt>
                <c:pt idx="28">
                  <c:v>21.89</c:v>
                </c:pt>
                <c:pt idx="29">
                  <c:v>21.89</c:v>
                </c:pt>
                <c:pt idx="30">
                  <c:v>21.89</c:v>
                </c:pt>
                <c:pt idx="31">
                  <c:v>21.89</c:v>
                </c:pt>
                <c:pt idx="32">
                  <c:v>21.89</c:v>
                </c:pt>
                <c:pt idx="33">
                  <c:v>21.89</c:v>
                </c:pt>
                <c:pt idx="34">
                  <c:v>21.89</c:v>
                </c:pt>
                <c:pt idx="35">
                  <c:v>21.89</c:v>
                </c:pt>
                <c:pt idx="36">
                  <c:v>21.89</c:v>
                </c:pt>
                <c:pt idx="37">
                  <c:v>21.89</c:v>
                </c:pt>
                <c:pt idx="38">
                  <c:v>21.89</c:v>
                </c:pt>
                <c:pt idx="39">
                  <c:v>21.89</c:v>
                </c:pt>
                <c:pt idx="40">
                  <c:v>21.89</c:v>
                </c:pt>
                <c:pt idx="41">
                  <c:v>21.91</c:v>
                </c:pt>
                <c:pt idx="42">
                  <c:v>21.97</c:v>
                </c:pt>
                <c:pt idx="43">
                  <c:v>22.05</c:v>
                </c:pt>
                <c:pt idx="44">
                  <c:v>22.17</c:v>
                </c:pt>
                <c:pt idx="45">
                  <c:v>22.31</c:v>
                </c:pt>
                <c:pt idx="46">
                  <c:v>22.48</c:v>
                </c:pt>
                <c:pt idx="47">
                  <c:v>22.61</c:v>
                </c:pt>
                <c:pt idx="48">
                  <c:v>22.8</c:v>
                </c:pt>
                <c:pt idx="49">
                  <c:v>22.95</c:v>
                </c:pt>
                <c:pt idx="50">
                  <c:v>23.29</c:v>
                </c:pt>
                <c:pt idx="51">
                  <c:v>23.68</c:v>
                </c:pt>
                <c:pt idx="52">
                  <c:v>24.18</c:v>
                </c:pt>
                <c:pt idx="53">
                  <c:v>24.69</c:v>
                </c:pt>
                <c:pt idx="54">
                  <c:v>25.32</c:v>
                </c:pt>
                <c:pt idx="55">
                  <c:v>25.82</c:v>
                </c:pt>
                <c:pt idx="56">
                  <c:v>26.23</c:v>
                </c:pt>
                <c:pt idx="57">
                  <c:v>26.72</c:v>
                </c:pt>
                <c:pt idx="58">
                  <c:v>27.12</c:v>
                </c:pt>
                <c:pt idx="59">
                  <c:v>27.53</c:v>
                </c:pt>
                <c:pt idx="60">
                  <c:v>27.94</c:v>
                </c:pt>
                <c:pt idx="61">
                  <c:v>28.42</c:v>
                </c:pt>
                <c:pt idx="62">
                  <c:v>28.77</c:v>
                </c:pt>
                <c:pt idx="63">
                  <c:v>29.12</c:v>
                </c:pt>
                <c:pt idx="64">
                  <c:v>29.48</c:v>
                </c:pt>
                <c:pt idx="65">
                  <c:v>29.84</c:v>
                </c:pt>
                <c:pt idx="66">
                  <c:v>30.2</c:v>
                </c:pt>
                <c:pt idx="67">
                  <c:v>30.58</c:v>
                </c:pt>
                <c:pt idx="68">
                  <c:v>31.02</c:v>
                </c:pt>
                <c:pt idx="69">
                  <c:v>31.33</c:v>
                </c:pt>
                <c:pt idx="70">
                  <c:v>31.67</c:v>
                </c:pt>
                <c:pt idx="71">
                  <c:v>31.99</c:v>
                </c:pt>
                <c:pt idx="72">
                  <c:v>32.31</c:v>
                </c:pt>
                <c:pt idx="73">
                  <c:v>32.65</c:v>
                </c:pt>
                <c:pt idx="74">
                  <c:v>32.99</c:v>
                </c:pt>
                <c:pt idx="75">
                  <c:v>33.33</c:v>
                </c:pt>
                <c:pt idx="76">
                  <c:v>33.61</c:v>
                </c:pt>
                <c:pt idx="77">
                  <c:v>33.950000000000003</c:v>
                </c:pt>
                <c:pt idx="78">
                  <c:v>34.19</c:v>
                </c:pt>
                <c:pt idx="79">
                  <c:v>34.549999999999997</c:v>
                </c:pt>
                <c:pt idx="80">
                  <c:v>34.82</c:v>
                </c:pt>
                <c:pt idx="81">
                  <c:v>35.130000000000003</c:v>
                </c:pt>
                <c:pt idx="82">
                  <c:v>35.369999999999997</c:v>
                </c:pt>
                <c:pt idx="83">
                  <c:v>35.61</c:v>
                </c:pt>
                <c:pt idx="84">
                  <c:v>35.770000000000003</c:v>
                </c:pt>
                <c:pt idx="85">
                  <c:v>35.94</c:v>
                </c:pt>
                <c:pt idx="86">
                  <c:v>36.11</c:v>
                </c:pt>
                <c:pt idx="87">
                  <c:v>36.25</c:v>
                </c:pt>
                <c:pt idx="88">
                  <c:v>36.42</c:v>
                </c:pt>
                <c:pt idx="89">
                  <c:v>36.549999999999997</c:v>
                </c:pt>
                <c:pt idx="90">
                  <c:v>36.659999999999997</c:v>
                </c:pt>
                <c:pt idx="91">
                  <c:v>36.76</c:v>
                </c:pt>
                <c:pt idx="92">
                  <c:v>36.85</c:v>
                </c:pt>
                <c:pt idx="93">
                  <c:v>36.950000000000003</c:v>
                </c:pt>
                <c:pt idx="94">
                  <c:v>37.049999999999997</c:v>
                </c:pt>
                <c:pt idx="95">
                  <c:v>37.130000000000003</c:v>
                </c:pt>
                <c:pt idx="96">
                  <c:v>37.200000000000003</c:v>
                </c:pt>
                <c:pt idx="97">
                  <c:v>37.25</c:v>
                </c:pt>
                <c:pt idx="98">
                  <c:v>37.32</c:v>
                </c:pt>
                <c:pt idx="99">
                  <c:v>37.4</c:v>
                </c:pt>
                <c:pt idx="100">
                  <c:v>37.49</c:v>
                </c:pt>
                <c:pt idx="101">
                  <c:v>37.56</c:v>
                </c:pt>
                <c:pt idx="102">
                  <c:v>37.619999999999997</c:v>
                </c:pt>
                <c:pt idx="103">
                  <c:v>37.659999999999997</c:v>
                </c:pt>
                <c:pt idx="104">
                  <c:v>37.69</c:v>
                </c:pt>
                <c:pt idx="105">
                  <c:v>37.71</c:v>
                </c:pt>
                <c:pt idx="106">
                  <c:v>37.75</c:v>
                </c:pt>
                <c:pt idx="107">
                  <c:v>37.78</c:v>
                </c:pt>
                <c:pt idx="108">
                  <c:v>37.83</c:v>
                </c:pt>
                <c:pt idx="109">
                  <c:v>37.880000000000003</c:v>
                </c:pt>
                <c:pt idx="110">
                  <c:v>37.92</c:v>
                </c:pt>
                <c:pt idx="111">
                  <c:v>37.96</c:v>
                </c:pt>
                <c:pt idx="112">
                  <c:v>38</c:v>
                </c:pt>
                <c:pt idx="113">
                  <c:v>38.03</c:v>
                </c:pt>
                <c:pt idx="114">
                  <c:v>38.049999999999997</c:v>
                </c:pt>
                <c:pt idx="115">
                  <c:v>38.06</c:v>
                </c:pt>
                <c:pt idx="116">
                  <c:v>38.08</c:v>
                </c:pt>
                <c:pt idx="117">
                  <c:v>38.090000000000003</c:v>
                </c:pt>
                <c:pt idx="118">
                  <c:v>38.11</c:v>
                </c:pt>
                <c:pt idx="119">
                  <c:v>38.130000000000003</c:v>
                </c:pt>
                <c:pt idx="120">
                  <c:v>38.159999999999997</c:v>
                </c:pt>
                <c:pt idx="121">
                  <c:v>38.18</c:v>
                </c:pt>
                <c:pt idx="122">
                  <c:v>38.200000000000003</c:v>
                </c:pt>
                <c:pt idx="123">
                  <c:v>38.21</c:v>
                </c:pt>
                <c:pt idx="124">
                  <c:v>38.229999999999997</c:v>
                </c:pt>
                <c:pt idx="125">
                  <c:v>38.24</c:v>
                </c:pt>
                <c:pt idx="126">
                  <c:v>38.26</c:v>
                </c:pt>
                <c:pt idx="127">
                  <c:v>38.270000000000003</c:v>
                </c:pt>
                <c:pt idx="128">
                  <c:v>38.28</c:v>
                </c:pt>
                <c:pt idx="129">
                  <c:v>38.29</c:v>
                </c:pt>
                <c:pt idx="130">
                  <c:v>38.299999999999997</c:v>
                </c:pt>
                <c:pt idx="131">
                  <c:v>38.31</c:v>
                </c:pt>
                <c:pt idx="132">
                  <c:v>38.33</c:v>
                </c:pt>
                <c:pt idx="133">
                  <c:v>38.340000000000003</c:v>
                </c:pt>
                <c:pt idx="134">
                  <c:v>38.35</c:v>
                </c:pt>
                <c:pt idx="135">
                  <c:v>38.36</c:v>
                </c:pt>
                <c:pt idx="136">
                  <c:v>38.369999999999997</c:v>
                </c:pt>
                <c:pt idx="137">
                  <c:v>38.369999999999997</c:v>
                </c:pt>
                <c:pt idx="138">
                  <c:v>38.369999999999997</c:v>
                </c:pt>
                <c:pt idx="139">
                  <c:v>38.380000000000003</c:v>
                </c:pt>
                <c:pt idx="140">
                  <c:v>38.380000000000003</c:v>
                </c:pt>
                <c:pt idx="141">
                  <c:v>38.380000000000003</c:v>
                </c:pt>
                <c:pt idx="142">
                  <c:v>38.380000000000003</c:v>
                </c:pt>
                <c:pt idx="143">
                  <c:v>38.380000000000003</c:v>
                </c:pt>
                <c:pt idx="144">
                  <c:v>38.380000000000003</c:v>
                </c:pt>
                <c:pt idx="145">
                  <c:v>38.380000000000003</c:v>
                </c:pt>
                <c:pt idx="146">
                  <c:v>38.380000000000003</c:v>
                </c:pt>
                <c:pt idx="147">
                  <c:v>38.380000000000003</c:v>
                </c:pt>
                <c:pt idx="148">
                  <c:v>38.380000000000003</c:v>
                </c:pt>
                <c:pt idx="149">
                  <c:v>38.380000000000003</c:v>
                </c:pt>
                <c:pt idx="150">
                  <c:v>38.380000000000003</c:v>
                </c:pt>
                <c:pt idx="151">
                  <c:v>38.380000000000003</c:v>
                </c:pt>
                <c:pt idx="152">
                  <c:v>38.380000000000003</c:v>
                </c:pt>
                <c:pt idx="153">
                  <c:v>38.380000000000003</c:v>
                </c:pt>
                <c:pt idx="154">
                  <c:v>38.380000000000003</c:v>
                </c:pt>
                <c:pt idx="155">
                  <c:v>38.380000000000003</c:v>
                </c:pt>
                <c:pt idx="156">
                  <c:v>38.380000000000003</c:v>
                </c:pt>
                <c:pt idx="157">
                  <c:v>38.380000000000003</c:v>
                </c:pt>
                <c:pt idx="158">
                  <c:v>38.380000000000003</c:v>
                </c:pt>
                <c:pt idx="159">
                  <c:v>38.380000000000003</c:v>
                </c:pt>
                <c:pt idx="160">
                  <c:v>38.380000000000003</c:v>
                </c:pt>
                <c:pt idx="161">
                  <c:v>38.380000000000003</c:v>
                </c:pt>
                <c:pt idx="162">
                  <c:v>38.380000000000003</c:v>
                </c:pt>
                <c:pt idx="163">
                  <c:v>38.380000000000003</c:v>
                </c:pt>
                <c:pt idx="164">
                  <c:v>38.380000000000003</c:v>
                </c:pt>
                <c:pt idx="165">
                  <c:v>38.380000000000003</c:v>
                </c:pt>
                <c:pt idx="166">
                  <c:v>38.380000000000003</c:v>
                </c:pt>
                <c:pt idx="167">
                  <c:v>38.380000000000003</c:v>
                </c:pt>
                <c:pt idx="168">
                  <c:v>38.380000000000003</c:v>
                </c:pt>
                <c:pt idx="169">
                  <c:v>38.380000000000003</c:v>
                </c:pt>
                <c:pt idx="170">
                  <c:v>38.380000000000003</c:v>
                </c:pt>
                <c:pt idx="171">
                  <c:v>38.380000000000003</c:v>
                </c:pt>
                <c:pt idx="172">
                  <c:v>38.380000000000003</c:v>
                </c:pt>
                <c:pt idx="173">
                  <c:v>38.380000000000003</c:v>
                </c:pt>
                <c:pt idx="174">
                  <c:v>38.380000000000003</c:v>
                </c:pt>
                <c:pt idx="175">
                  <c:v>38.380000000000003</c:v>
                </c:pt>
                <c:pt idx="176">
                  <c:v>38.380000000000003</c:v>
                </c:pt>
                <c:pt idx="177">
                  <c:v>38.369999999999997</c:v>
                </c:pt>
                <c:pt idx="178">
                  <c:v>38.369999999999997</c:v>
                </c:pt>
                <c:pt idx="179">
                  <c:v>38.369999999999997</c:v>
                </c:pt>
                <c:pt idx="180">
                  <c:v>38.36</c:v>
                </c:pt>
                <c:pt idx="181">
                  <c:v>38.36</c:v>
                </c:pt>
                <c:pt idx="182">
                  <c:v>38.36</c:v>
                </c:pt>
                <c:pt idx="183">
                  <c:v>38.36</c:v>
                </c:pt>
                <c:pt idx="184">
                  <c:v>38.36</c:v>
                </c:pt>
                <c:pt idx="185">
                  <c:v>38.35</c:v>
                </c:pt>
                <c:pt idx="186">
                  <c:v>38.35</c:v>
                </c:pt>
                <c:pt idx="187">
                  <c:v>38.35</c:v>
                </c:pt>
                <c:pt idx="188">
                  <c:v>38.35</c:v>
                </c:pt>
                <c:pt idx="189">
                  <c:v>38.340000000000003</c:v>
                </c:pt>
                <c:pt idx="190">
                  <c:v>38.340000000000003</c:v>
                </c:pt>
                <c:pt idx="191">
                  <c:v>38.33</c:v>
                </c:pt>
                <c:pt idx="192">
                  <c:v>38.33</c:v>
                </c:pt>
                <c:pt idx="193">
                  <c:v>38.32</c:v>
                </c:pt>
                <c:pt idx="194">
                  <c:v>38.32</c:v>
                </c:pt>
                <c:pt idx="195">
                  <c:v>38.32</c:v>
                </c:pt>
                <c:pt idx="196">
                  <c:v>38.32</c:v>
                </c:pt>
                <c:pt idx="197">
                  <c:v>38.32</c:v>
                </c:pt>
                <c:pt idx="198">
                  <c:v>38.32</c:v>
                </c:pt>
                <c:pt idx="199">
                  <c:v>38.32</c:v>
                </c:pt>
                <c:pt idx="200">
                  <c:v>38.32</c:v>
                </c:pt>
                <c:pt idx="201">
                  <c:v>38.32</c:v>
                </c:pt>
                <c:pt idx="202">
                  <c:v>38.31</c:v>
                </c:pt>
                <c:pt idx="203">
                  <c:v>38.31</c:v>
                </c:pt>
                <c:pt idx="204">
                  <c:v>38.299999999999997</c:v>
                </c:pt>
                <c:pt idx="205">
                  <c:v>38.299999999999997</c:v>
                </c:pt>
                <c:pt idx="206">
                  <c:v>38.299999999999997</c:v>
                </c:pt>
                <c:pt idx="207">
                  <c:v>38.299999999999997</c:v>
                </c:pt>
                <c:pt idx="208">
                  <c:v>38.299999999999997</c:v>
                </c:pt>
                <c:pt idx="209">
                  <c:v>38.29</c:v>
                </c:pt>
                <c:pt idx="210">
                  <c:v>38.29</c:v>
                </c:pt>
                <c:pt idx="211">
                  <c:v>38.28</c:v>
                </c:pt>
                <c:pt idx="212">
                  <c:v>38.28</c:v>
                </c:pt>
                <c:pt idx="213">
                  <c:v>38.28</c:v>
                </c:pt>
                <c:pt idx="214">
                  <c:v>38.28</c:v>
                </c:pt>
                <c:pt idx="215">
                  <c:v>38.270000000000003</c:v>
                </c:pt>
                <c:pt idx="216">
                  <c:v>38.270000000000003</c:v>
                </c:pt>
                <c:pt idx="217">
                  <c:v>38.270000000000003</c:v>
                </c:pt>
                <c:pt idx="218">
                  <c:v>38.270000000000003</c:v>
                </c:pt>
                <c:pt idx="219">
                  <c:v>38.26</c:v>
                </c:pt>
                <c:pt idx="220">
                  <c:v>38.26</c:v>
                </c:pt>
                <c:pt idx="221">
                  <c:v>38.26</c:v>
                </c:pt>
                <c:pt idx="222">
                  <c:v>38.26</c:v>
                </c:pt>
                <c:pt idx="223">
                  <c:v>38.26</c:v>
                </c:pt>
                <c:pt idx="224">
                  <c:v>38.26</c:v>
                </c:pt>
                <c:pt idx="225">
                  <c:v>38.26</c:v>
                </c:pt>
                <c:pt idx="226">
                  <c:v>38.26</c:v>
                </c:pt>
                <c:pt idx="227">
                  <c:v>38.26</c:v>
                </c:pt>
                <c:pt idx="228">
                  <c:v>38.26</c:v>
                </c:pt>
                <c:pt idx="229">
                  <c:v>38.25</c:v>
                </c:pt>
                <c:pt idx="230">
                  <c:v>38.25</c:v>
                </c:pt>
                <c:pt idx="231">
                  <c:v>38.25</c:v>
                </c:pt>
                <c:pt idx="232">
                  <c:v>38.24</c:v>
                </c:pt>
                <c:pt idx="233">
                  <c:v>38.24</c:v>
                </c:pt>
                <c:pt idx="234">
                  <c:v>38.24</c:v>
                </c:pt>
                <c:pt idx="235">
                  <c:v>38.24</c:v>
                </c:pt>
                <c:pt idx="236">
                  <c:v>38.24</c:v>
                </c:pt>
                <c:pt idx="237">
                  <c:v>38.24</c:v>
                </c:pt>
                <c:pt idx="238">
                  <c:v>38.24</c:v>
                </c:pt>
                <c:pt idx="239">
                  <c:v>38.24</c:v>
                </c:pt>
                <c:pt idx="240">
                  <c:v>38.24</c:v>
                </c:pt>
                <c:pt idx="241">
                  <c:v>38.24</c:v>
                </c:pt>
                <c:pt idx="242">
                  <c:v>38.24</c:v>
                </c:pt>
                <c:pt idx="243">
                  <c:v>38.24</c:v>
                </c:pt>
                <c:pt idx="244">
                  <c:v>38.24</c:v>
                </c:pt>
                <c:pt idx="245">
                  <c:v>38.229999999999997</c:v>
                </c:pt>
                <c:pt idx="246">
                  <c:v>38.24</c:v>
                </c:pt>
                <c:pt idx="247">
                  <c:v>38.229999999999997</c:v>
                </c:pt>
                <c:pt idx="248">
                  <c:v>38.229999999999997</c:v>
                </c:pt>
                <c:pt idx="249">
                  <c:v>38.229999999999997</c:v>
                </c:pt>
                <c:pt idx="250">
                  <c:v>38.229999999999997</c:v>
                </c:pt>
                <c:pt idx="251">
                  <c:v>38.229999999999997</c:v>
                </c:pt>
                <c:pt idx="252">
                  <c:v>38.22</c:v>
                </c:pt>
                <c:pt idx="253">
                  <c:v>38.22</c:v>
                </c:pt>
                <c:pt idx="254">
                  <c:v>38.22</c:v>
                </c:pt>
                <c:pt idx="255">
                  <c:v>38.21</c:v>
                </c:pt>
                <c:pt idx="256">
                  <c:v>38.21</c:v>
                </c:pt>
                <c:pt idx="257">
                  <c:v>38.21</c:v>
                </c:pt>
                <c:pt idx="258">
                  <c:v>38.21</c:v>
                </c:pt>
                <c:pt idx="259">
                  <c:v>38.21</c:v>
                </c:pt>
                <c:pt idx="260">
                  <c:v>38.21</c:v>
                </c:pt>
                <c:pt idx="261">
                  <c:v>38.21</c:v>
                </c:pt>
                <c:pt idx="262">
                  <c:v>38.21</c:v>
                </c:pt>
                <c:pt idx="263">
                  <c:v>38.21</c:v>
                </c:pt>
                <c:pt idx="264">
                  <c:v>38.21</c:v>
                </c:pt>
                <c:pt idx="265">
                  <c:v>38.21</c:v>
                </c:pt>
                <c:pt idx="266">
                  <c:v>38.21</c:v>
                </c:pt>
                <c:pt idx="267">
                  <c:v>38.21</c:v>
                </c:pt>
                <c:pt idx="268">
                  <c:v>38.21</c:v>
                </c:pt>
                <c:pt idx="269">
                  <c:v>38.21</c:v>
                </c:pt>
                <c:pt idx="270">
                  <c:v>38.21</c:v>
                </c:pt>
                <c:pt idx="271">
                  <c:v>38.22</c:v>
                </c:pt>
                <c:pt idx="272">
                  <c:v>38.22</c:v>
                </c:pt>
                <c:pt idx="273">
                  <c:v>38.22</c:v>
                </c:pt>
                <c:pt idx="274">
                  <c:v>38.22</c:v>
                </c:pt>
                <c:pt idx="275">
                  <c:v>38.22</c:v>
                </c:pt>
                <c:pt idx="276">
                  <c:v>38.229999999999997</c:v>
                </c:pt>
                <c:pt idx="277">
                  <c:v>38.24</c:v>
                </c:pt>
                <c:pt idx="278">
                  <c:v>38.25</c:v>
                </c:pt>
                <c:pt idx="279">
                  <c:v>38.26</c:v>
                </c:pt>
                <c:pt idx="280">
                  <c:v>38.28</c:v>
                </c:pt>
                <c:pt idx="281">
                  <c:v>38.29</c:v>
                </c:pt>
                <c:pt idx="282">
                  <c:v>38.31</c:v>
                </c:pt>
                <c:pt idx="283">
                  <c:v>38.33</c:v>
                </c:pt>
                <c:pt idx="284">
                  <c:v>38.35</c:v>
                </c:pt>
                <c:pt idx="285">
                  <c:v>38.369999999999997</c:v>
                </c:pt>
                <c:pt idx="286">
                  <c:v>38.380000000000003</c:v>
                </c:pt>
                <c:pt idx="287">
                  <c:v>38.380000000000003</c:v>
                </c:pt>
                <c:pt idx="288">
                  <c:v>38.409999999999997</c:v>
                </c:pt>
                <c:pt idx="289">
                  <c:v>38.450000000000003</c:v>
                </c:pt>
                <c:pt idx="290">
                  <c:v>38.5</c:v>
                </c:pt>
                <c:pt idx="291">
                  <c:v>38.56</c:v>
                </c:pt>
                <c:pt idx="292">
                  <c:v>38.64</c:v>
                </c:pt>
                <c:pt idx="293">
                  <c:v>38.700000000000003</c:v>
                </c:pt>
                <c:pt idx="294">
                  <c:v>38.770000000000003</c:v>
                </c:pt>
                <c:pt idx="295">
                  <c:v>38.85</c:v>
                </c:pt>
                <c:pt idx="296">
                  <c:v>38.94</c:v>
                </c:pt>
                <c:pt idx="297">
                  <c:v>39.020000000000003</c:v>
                </c:pt>
                <c:pt idx="298">
                  <c:v>39.090000000000003</c:v>
                </c:pt>
                <c:pt idx="299">
                  <c:v>39.15</c:v>
                </c:pt>
                <c:pt idx="300">
                  <c:v>39.21</c:v>
                </c:pt>
                <c:pt idx="301">
                  <c:v>39.270000000000003</c:v>
                </c:pt>
                <c:pt idx="302">
                  <c:v>39.35</c:v>
                </c:pt>
                <c:pt idx="303">
                  <c:v>39.450000000000003</c:v>
                </c:pt>
                <c:pt idx="304">
                  <c:v>39.549999999999997</c:v>
                </c:pt>
                <c:pt idx="305">
                  <c:v>39.65</c:v>
                </c:pt>
                <c:pt idx="306">
                  <c:v>39.75</c:v>
                </c:pt>
                <c:pt idx="307">
                  <c:v>39.83</c:v>
                </c:pt>
                <c:pt idx="308">
                  <c:v>39.909999999999997</c:v>
                </c:pt>
                <c:pt idx="309">
                  <c:v>40.01</c:v>
                </c:pt>
                <c:pt idx="310">
                  <c:v>40.090000000000003</c:v>
                </c:pt>
                <c:pt idx="311">
                  <c:v>40.18</c:v>
                </c:pt>
                <c:pt idx="312">
                  <c:v>40.270000000000003</c:v>
                </c:pt>
                <c:pt idx="313">
                  <c:v>40.36</c:v>
                </c:pt>
                <c:pt idx="314">
                  <c:v>40.47</c:v>
                </c:pt>
                <c:pt idx="315">
                  <c:v>40.590000000000003</c:v>
                </c:pt>
                <c:pt idx="316">
                  <c:v>40.67</c:v>
                </c:pt>
                <c:pt idx="317">
                  <c:v>40.78</c:v>
                </c:pt>
                <c:pt idx="318">
                  <c:v>40.880000000000003</c:v>
                </c:pt>
                <c:pt idx="319">
                  <c:v>40.99</c:v>
                </c:pt>
                <c:pt idx="320">
                  <c:v>41.11</c:v>
                </c:pt>
                <c:pt idx="321">
                  <c:v>41.22</c:v>
                </c:pt>
                <c:pt idx="322">
                  <c:v>41.34</c:v>
                </c:pt>
                <c:pt idx="323">
                  <c:v>41.48</c:v>
                </c:pt>
                <c:pt idx="324">
                  <c:v>41.6</c:v>
                </c:pt>
                <c:pt idx="325">
                  <c:v>41.71</c:v>
                </c:pt>
                <c:pt idx="326">
                  <c:v>41.86</c:v>
                </c:pt>
                <c:pt idx="327">
                  <c:v>41.98</c:v>
                </c:pt>
                <c:pt idx="328">
                  <c:v>42.09</c:v>
                </c:pt>
                <c:pt idx="329">
                  <c:v>42.19</c:v>
                </c:pt>
                <c:pt idx="330">
                  <c:v>42.33</c:v>
                </c:pt>
                <c:pt idx="331">
                  <c:v>42.43</c:v>
                </c:pt>
                <c:pt idx="332">
                  <c:v>42.56</c:v>
                </c:pt>
                <c:pt idx="333">
                  <c:v>42.7</c:v>
                </c:pt>
                <c:pt idx="334">
                  <c:v>42.84</c:v>
                </c:pt>
                <c:pt idx="335">
                  <c:v>42.96</c:v>
                </c:pt>
                <c:pt idx="336">
                  <c:v>43.12</c:v>
                </c:pt>
                <c:pt idx="337">
                  <c:v>43.26</c:v>
                </c:pt>
                <c:pt idx="338">
                  <c:v>43.36</c:v>
                </c:pt>
                <c:pt idx="339">
                  <c:v>43.51</c:v>
                </c:pt>
                <c:pt idx="340">
                  <c:v>43.66</c:v>
                </c:pt>
                <c:pt idx="341">
                  <c:v>43.79</c:v>
                </c:pt>
                <c:pt idx="342">
                  <c:v>43.94</c:v>
                </c:pt>
                <c:pt idx="343">
                  <c:v>44.07</c:v>
                </c:pt>
                <c:pt idx="344">
                  <c:v>44.23</c:v>
                </c:pt>
                <c:pt idx="345">
                  <c:v>44.36</c:v>
                </c:pt>
                <c:pt idx="346">
                  <c:v>44.51</c:v>
                </c:pt>
                <c:pt idx="347">
                  <c:v>44.61</c:v>
                </c:pt>
                <c:pt idx="348">
                  <c:v>44.77</c:v>
                </c:pt>
                <c:pt idx="349">
                  <c:v>44.91</c:v>
                </c:pt>
                <c:pt idx="350">
                  <c:v>45.07</c:v>
                </c:pt>
                <c:pt idx="351">
                  <c:v>45.21</c:v>
                </c:pt>
                <c:pt idx="352">
                  <c:v>45.36</c:v>
                </c:pt>
                <c:pt idx="353">
                  <c:v>45.5</c:v>
                </c:pt>
                <c:pt idx="354">
                  <c:v>45.62</c:v>
                </c:pt>
                <c:pt idx="355">
                  <c:v>45.75</c:v>
                </c:pt>
                <c:pt idx="356">
                  <c:v>45.9</c:v>
                </c:pt>
                <c:pt idx="357">
                  <c:v>46.05</c:v>
                </c:pt>
                <c:pt idx="358">
                  <c:v>46.18</c:v>
                </c:pt>
                <c:pt idx="359">
                  <c:v>46.32</c:v>
                </c:pt>
                <c:pt idx="360">
                  <c:v>46.48</c:v>
                </c:pt>
                <c:pt idx="361">
                  <c:v>46.59</c:v>
                </c:pt>
                <c:pt idx="362">
                  <c:v>46.74</c:v>
                </c:pt>
                <c:pt idx="363">
                  <c:v>46.92</c:v>
                </c:pt>
                <c:pt idx="364">
                  <c:v>47.08</c:v>
                </c:pt>
                <c:pt idx="365">
                  <c:v>47.22</c:v>
                </c:pt>
                <c:pt idx="366">
                  <c:v>47.35</c:v>
                </c:pt>
                <c:pt idx="367">
                  <c:v>47.5</c:v>
                </c:pt>
                <c:pt idx="368">
                  <c:v>47.63</c:v>
                </c:pt>
                <c:pt idx="369">
                  <c:v>47.74</c:v>
                </c:pt>
                <c:pt idx="370">
                  <c:v>47.88</c:v>
                </c:pt>
                <c:pt idx="371">
                  <c:v>48.05</c:v>
                </c:pt>
                <c:pt idx="372">
                  <c:v>48.19</c:v>
                </c:pt>
                <c:pt idx="373">
                  <c:v>48.33</c:v>
                </c:pt>
                <c:pt idx="374">
                  <c:v>48.46</c:v>
                </c:pt>
                <c:pt idx="375">
                  <c:v>48.55</c:v>
                </c:pt>
                <c:pt idx="376">
                  <c:v>48.68</c:v>
                </c:pt>
                <c:pt idx="377">
                  <c:v>48.79</c:v>
                </c:pt>
                <c:pt idx="378">
                  <c:v>48.92</c:v>
                </c:pt>
                <c:pt idx="379">
                  <c:v>49.06</c:v>
                </c:pt>
                <c:pt idx="380">
                  <c:v>49.24</c:v>
                </c:pt>
                <c:pt idx="381">
                  <c:v>49.36</c:v>
                </c:pt>
                <c:pt idx="382">
                  <c:v>49.46</c:v>
                </c:pt>
                <c:pt idx="383">
                  <c:v>49.57</c:v>
                </c:pt>
                <c:pt idx="384">
                  <c:v>49.69</c:v>
                </c:pt>
                <c:pt idx="385">
                  <c:v>49.78</c:v>
                </c:pt>
                <c:pt idx="386">
                  <c:v>49.89</c:v>
                </c:pt>
                <c:pt idx="387">
                  <c:v>50.03</c:v>
                </c:pt>
                <c:pt idx="388">
                  <c:v>50.17</c:v>
                </c:pt>
                <c:pt idx="389">
                  <c:v>50.29</c:v>
                </c:pt>
                <c:pt idx="390">
                  <c:v>50.4</c:v>
                </c:pt>
                <c:pt idx="391">
                  <c:v>50.51</c:v>
                </c:pt>
                <c:pt idx="392">
                  <c:v>50.62</c:v>
                </c:pt>
                <c:pt idx="393">
                  <c:v>50.72</c:v>
                </c:pt>
                <c:pt idx="394">
                  <c:v>50.8</c:v>
                </c:pt>
                <c:pt idx="395">
                  <c:v>50.94</c:v>
                </c:pt>
                <c:pt idx="396">
                  <c:v>51.05</c:v>
                </c:pt>
                <c:pt idx="397">
                  <c:v>51.16</c:v>
                </c:pt>
                <c:pt idx="398">
                  <c:v>51.26</c:v>
                </c:pt>
                <c:pt idx="399">
                  <c:v>51.37</c:v>
                </c:pt>
                <c:pt idx="400">
                  <c:v>51.45</c:v>
                </c:pt>
                <c:pt idx="401">
                  <c:v>51.53</c:v>
                </c:pt>
                <c:pt idx="402">
                  <c:v>51.59</c:v>
                </c:pt>
                <c:pt idx="403">
                  <c:v>51.64</c:v>
                </c:pt>
                <c:pt idx="404">
                  <c:v>51.72</c:v>
                </c:pt>
                <c:pt idx="405">
                  <c:v>51.77</c:v>
                </c:pt>
                <c:pt idx="406">
                  <c:v>51.85</c:v>
                </c:pt>
                <c:pt idx="407">
                  <c:v>51.94</c:v>
                </c:pt>
                <c:pt idx="408">
                  <c:v>52.03</c:v>
                </c:pt>
                <c:pt idx="409">
                  <c:v>52.11</c:v>
                </c:pt>
                <c:pt idx="410">
                  <c:v>52.19</c:v>
                </c:pt>
                <c:pt idx="411">
                  <c:v>52.24</c:v>
                </c:pt>
                <c:pt idx="412">
                  <c:v>52.28</c:v>
                </c:pt>
                <c:pt idx="413">
                  <c:v>52.32</c:v>
                </c:pt>
                <c:pt idx="414">
                  <c:v>52.36</c:v>
                </c:pt>
                <c:pt idx="415">
                  <c:v>52.41</c:v>
                </c:pt>
                <c:pt idx="416">
                  <c:v>52.47</c:v>
                </c:pt>
                <c:pt idx="417">
                  <c:v>52.53</c:v>
                </c:pt>
                <c:pt idx="418">
                  <c:v>52.6</c:v>
                </c:pt>
                <c:pt idx="419">
                  <c:v>52.65</c:v>
                </c:pt>
                <c:pt idx="420">
                  <c:v>52.69</c:v>
                </c:pt>
                <c:pt idx="421">
                  <c:v>52.74</c:v>
                </c:pt>
                <c:pt idx="422">
                  <c:v>52.78</c:v>
                </c:pt>
                <c:pt idx="423">
                  <c:v>52.82</c:v>
                </c:pt>
                <c:pt idx="424">
                  <c:v>52.85</c:v>
                </c:pt>
                <c:pt idx="425">
                  <c:v>52.89</c:v>
                </c:pt>
                <c:pt idx="426">
                  <c:v>52.91</c:v>
                </c:pt>
                <c:pt idx="427">
                  <c:v>52.93</c:v>
                </c:pt>
                <c:pt idx="428">
                  <c:v>52.95</c:v>
                </c:pt>
                <c:pt idx="429">
                  <c:v>52.96</c:v>
                </c:pt>
                <c:pt idx="430">
                  <c:v>52.96</c:v>
                </c:pt>
                <c:pt idx="431">
                  <c:v>52.97</c:v>
                </c:pt>
                <c:pt idx="432">
                  <c:v>52.97</c:v>
                </c:pt>
                <c:pt idx="433">
                  <c:v>52.97</c:v>
                </c:pt>
                <c:pt idx="434">
                  <c:v>52.98</c:v>
                </c:pt>
                <c:pt idx="435">
                  <c:v>52.98</c:v>
                </c:pt>
                <c:pt idx="436">
                  <c:v>52.99</c:v>
                </c:pt>
                <c:pt idx="437">
                  <c:v>52.99</c:v>
                </c:pt>
                <c:pt idx="438">
                  <c:v>52.99</c:v>
                </c:pt>
                <c:pt idx="439">
                  <c:v>52.99</c:v>
                </c:pt>
                <c:pt idx="440">
                  <c:v>52.99</c:v>
                </c:pt>
                <c:pt idx="441">
                  <c:v>52.99</c:v>
                </c:pt>
                <c:pt idx="442">
                  <c:v>52.99</c:v>
                </c:pt>
                <c:pt idx="443">
                  <c:v>52.99</c:v>
                </c:pt>
                <c:pt idx="444">
                  <c:v>52.99</c:v>
                </c:pt>
                <c:pt idx="445">
                  <c:v>52.99</c:v>
                </c:pt>
                <c:pt idx="446">
                  <c:v>52.99</c:v>
                </c:pt>
                <c:pt idx="447">
                  <c:v>52.99</c:v>
                </c:pt>
                <c:pt idx="448">
                  <c:v>52.99</c:v>
                </c:pt>
                <c:pt idx="449">
                  <c:v>52.99</c:v>
                </c:pt>
                <c:pt idx="450">
                  <c:v>52.98</c:v>
                </c:pt>
                <c:pt idx="451">
                  <c:v>52.98</c:v>
                </c:pt>
                <c:pt idx="452">
                  <c:v>52.97</c:v>
                </c:pt>
                <c:pt idx="453">
                  <c:v>52.97</c:v>
                </c:pt>
                <c:pt idx="454">
                  <c:v>52.97</c:v>
                </c:pt>
                <c:pt idx="455">
                  <c:v>52.96</c:v>
                </c:pt>
                <c:pt idx="456">
                  <c:v>52.96</c:v>
                </c:pt>
                <c:pt idx="457">
                  <c:v>52.95</c:v>
                </c:pt>
                <c:pt idx="458">
                  <c:v>52.94</c:v>
                </c:pt>
                <c:pt idx="459">
                  <c:v>52.94</c:v>
                </c:pt>
                <c:pt idx="460">
                  <c:v>52.93</c:v>
                </c:pt>
                <c:pt idx="461">
                  <c:v>52.92</c:v>
                </c:pt>
                <c:pt idx="462">
                  <c:v>52.9</c:v>
                </c:pt>
                <c:pt idx="463">
                  <c:v>52.88</c:v>
                </c:pt>
                <c:pt idx="464">
                  <c:v>52.86</c:v>
                </c:pt>
                <c:pt idx="465">
                  <c:v>52.83</c:v>
                </c:pt>
                <c:pt idx="466">
                  <c:v>52.82</c:v>
                </c:pt>
                <c:pt idx="467">
                  <c:v>52.79</c:v>
                </c:pt>
                <c:pt idx="468">
                  <c:v>52.76</c:v>
                </c:pt>
                <c:pt idx="469">
                  <c:v>52.74</c:v>
                </c:pt>
                <c:pt idx="470">
                  <c:v>52.71</c:v>
                </c:pt>
                <c:pt idx="471">
                  <c:v>52.68</c:v>
                </c:pt>
                <c:pt idx="472">
                  <c:v>52.67</c:v>
                </c:pt>
                <c:pt idx="473">
                  <c:v>52.65</c:v>
                </c:pt>
                <c:pt idx="474">
                  <c:v>52.62</c:v>
                </c:pt>
                <c:pt idx="475">
                  <c:v>52.6</c:v>
                </c:pt>
                <c:pt idx="476">
                  <c:v>52.56</c:v>
                </c:pt>
                <c:pt idx="477">
                  <c:v>52.52</c:v>
                </c:pt>
                <c:pt idx="478">
                  <c:v>52.48</c:v>
                </c:pt>
                <c:pt idx="479">
                  <c:v>52.44</c:v>
                </c:pt>
                <c:pt idx="480">
                  <c:v>52.39</c:v>
                </c:pt>
                <c:pt idx="481">
                  <c:v>52.36</c:v>
                </c:pt>
                <c:pt idx="482">
                  <c:v>52.33</c:v>
                </c:pt>
                <c:pt idx="483">
                  <c:v>52.31</c:v>
                </c:pt>
                <c:pt idx="484">
                  <c:v>52.29</c:v>
                </c:pt>
                <c:pt idx="485">
                  <c:v>52.28</c:v>
                </c:pt>
                <c:pt idx="486">
                  <c:v>52.26</c:v>
                </c:pt>
                <c:pt idx="487">
                  <c:v>52.25</c:v>
                </c:pt>
                <c:pt idx="488">
                  <c:v>52.24</c:v>
                </c:pt>
                <c:pt idx="489">
                  <c:v>52.22</c:v>
                </c:pt>
                <c:pt idx="490">
                  <c:v>52.19</c:v>
                </c:pt>
                <c:pt idx="491">
                  <c:v>52.17</c:v>
                </c:pt>
                <c:pt idx="492">
                  <c:v>52.14</c:v>
                </c:pt>
                <c:pt idx="493">
                  <c:v>52.1</c:v>
                </c:pt>
                <c:pt idx="494">
                  <c:v>52.07</c:v>
                </c:pt>
                <c:pt idx="495">
                  <c:v>52.04</c:v>
                </c:pt>
                <c:pt idx="496">
                  <c:v>52</c:v>
                </c:pt>
                <c:pt idx="497">
                  <c:v>51.97</c:v>
                </c:pt>
                <c:pt idx="498">
                  <c:v>51.93</c:v>
                </c:pt>
                <c:pt idx="499">
                  <c:v>51.89</c:v>
                </c:pt>
                <c:pt idx="500">
                  <c:v>51.85</c:v>
                </c:pt>
                <c:pt idx="501">
                  <c:v>51.82</c:v>
                </c:pt>
                <c:pt idx="502">
                  <c:v>51.78</c:v>
                </c:pt>
                <c:pt idx="503">
                  <c:v>51.74</c:v>
                </c:pt>
                <c:pt idx="504">
                  <c:v>51.71</c:v>
                </c:pt>
                <c:pt idx="505">
                  <c:v>51.69</c:v>
                </c:pt>
                <c:pt idx="506">
                  <c:v>51.67</c:v>
                </c:pt>
                <c:pt idx="507">
                  <c:v>51.67</c:v>
                </c:pt>
                <c:pt idx="508">
                  <c:v>51.66</c:v>
                </c:pt>
                <c:pt idx="509">
                  <c:v>51.66</c:v>
                </c:pt>
                <c:pt idx="510">
                  <c:v>51.65</c:v>
                </c:pt>
                <c:pt idx="511">
                  <c:v>51.63</c:v>
                </c:pt>
                <c:pt idx="512">
                  <c:v>51.61</c:v>
                </c:pt>
                <c:pt idx="513">
                  <c:v>51.58</c:v>
                </c:pt>
                <c:pt idx="514">
                  <c:v>51.56</c:v>
                </c:pt>
                <c:pt idx="515">
                  <c:v>51.53</c:v>
                </c:pt>
                <c:pt idx="516">
                  <c:v>51.5</c:v>
                </c:pt>
                <c:pt idx="517">
                  <c:v>51.47</c:v>
                </c:pt>
                <c:pt idx="518">
                  <c:v>51.44</c:v>
                </c:pt>
                <c:pt idx="519">
                  <c:v>51.39</c:v>
                </c:pt>
                <c:pt idx="520">
                  <c:v>51.35</c:v>
                </c:pt>
                <c:pt idx="521">
                  <c:v>51.32</c:v>
                </c:pt>
                <c:pt idx="522">
                  <c:v>51.29</c:v>
                </c:pt>
                <c:pt idx="523">
                  <c:v>51.26</c:v>
                </c:pt>
                <c:pt idx="524">
                  <c:v>51.24</c:v>
                </c:pt>
                <c:pt idx="525">
                  <c:v>51.23</c:v>
                </c:pt>
                <c:pt idx="526">
                  <c:v>51.21</c:v>
                </c:pt>
                <c:pt idx="527">
                  <c:v>51.19</c:v>
                </c:pt>
                <c:pt idx="528">
                  <c:v>51.17</c:v>
                </c:pt>
                <c:pt idx="529">
                  <c:v>51.14</c:v>
                </c:pt>
                <c:pt idx="530">
                  <c:v>51.1</c:v>
                </c:pt>
                <c:pt idx="531">
                  <c:v>51.06</c:v>
                </c:pt>
                <c:pt idx="532">
                  <c:v>51.01</c:v>
                </c:pt>
                <c:pt idx="533">
                  <c:v>50.98</c:v>
                </c:pt>
                <c:pt idx="534">
                  <c:v>50.94</c:v>
                </c:pt>
                <c:pt idx="535">
                  <c:v>50.91</c:v>
                </c:pt>
                <c:pt idx="536">
                  <c:v>50.87</c:v>
                </c:pt>
                <c:pt idx="537">
                  <c:v>50.83</c:v>
                </c:pt>
                <c:pt idx="538">
                  <c:v>50.79</c:v>
                </c:pt>
                <c:pt idx="539">
                  <c:v>50.75</c:v>
                </c:pt>
                <c:pt idx="540">
                  <c:v>50.71</c:v>
                </c:pt>
                <c:pt idx="541">
                  <c:v>50.67</c:v>
                </c:pt>
                <c:pt idx="542">
                  <c:v>50.65</c:v>
                </c:pt>
                <c:pt idx="543">
                  <c:v>50.62</c:v>
                </c:pt>
                <c:pt idx="544">
                  <c:v>50.6</c:v>
                </c:pt>
                <c:pt idx="545">
                  <c:v>50.58</c:v>
                </c:pt>
                <c:pt idx="546">
                  <c:v>50.57</c:v>
                </c:pt>
                <c:pt idx="547">
                  <c:v>50.56</c:v>
                </c:pt>
                <c:pt idx="548">
                  <c:v>50.55</c:v>
                </c:pt>
                <c:pt idx="549">
                  <c:v>50.54</c:v>
                </c:pt>
                <c:pt idx="550">
                  <c:v>50.53</c:v>
                </c:pt>
                <c:pt idx="551">
                  <c:v>50.52</c:v>
                </c:pt>
                <c:pt idx="552">
                  <c:v>50.5</c:v>
                </c:pt>
                <c:pt idx="553">
                  <c:v>50.49</c:v>
                </c:pt>
                <c:pt idx="554">
                  <c:v>50.46</c:v>
                </c:pt>
                <c:pt idx="555">
                  <c:v>50.44</c:v>
                </c:pt>
                <c:pt idx="556">
                  <c:v>50.4</c:v>
                </c:pt>
                <c:pt idx="557">
                  <c:v>50.37</c:v>
                </c:pt>
                <c:pt idx="558">
                  <c:v>50.32</c:v>
                </c:pt>
                <c:pt idx="559">
                  <c:v>50.29</c:v>
                </c:pt>
                <c:pt idx="560">
                  <c:v>50.26</c:v>
                </c:pt>
                <c:pt idx="561">
                  <c:v>50.22</c:v>
                </c:pt>
                <c:pt idx="562">
                  <c:v>50.19</c:v>
                </c:pt>
                <c:pt idx="563">
                  <c:v>50.15</c:v>
                </c:pt>
                <c:pt idx="564">
                  <c:v>50.12</c:v>
                </c:pt>
                <c:pt idx="565">
                  <c:v>50.08</c:v>
                </c:pt>
                <c:pt idx="566">
                  <c:v>50.06</c:v>
                </c:pt>
                <c:pt idx="567">
                  <c:v>50.04</c:v>
                </c:pt>
                <c:pt idx="568">
                  <c:v>50.03</c:v>
                </c:pt>
                <c:pt idx="569">
                  <c:v>50.02</c:v>
                </c:pt>
                <c:pt idx="570">
                  <c:v>50</c:v>
                </c:pt>
                <c:pt idx="571">
                  <c:v>49.98</c:v>
                </c:pt>
                <c:pt idx="572">
                  <c:v>49.96</c:v>
                </c:pt>
                <c:pt idx="573">
                  <c:v>49.95</c:v>
                </c:pt>
                <c:pt idx="574">
                  <c:v>49.93</c:v>
                </c:pt>
                <c:pt idx="575">
                  <c:v>49.9</c:v>
                </c:pt>
                <c:pt idx="576">
                  <c:v>49.87</c:v>
                </c:pt>
                <c:pt idx="577">
                  <c:v>49.84</c:v>
                </c:pt>
                <c:pt idx="578">
                  <c:v>49.81</c:v>
                </c:pt>
                <c:pt idx="579">
                  <c:v>49.77</c:v>
                </c:pt>
                <c:pt idx="580">
                  <c:v>49.75</c:v>
                </c:pt>
                <c:pt idx="581">
                  <c:v>49.73</c:v>
                </c:pt>
                <c:pt idx="582">
                  <c:v>49.71</c:v>
                </c:pt>
                <c:pt idx="583">
                  <c:v>49.68</c:v>
                </c:pt>
                <c:pt idx="584">
                  <c:v>49.66</c:v>
                </c:pt>
                <c:pt idx="585">
                  <c:v>49.64</c:v>
                </c:pt>
                <c:pt idx="586">
                  <c:v>49.62</c:v>
                </c:pt>
                <c:pt idx="587">
                  <c:v>49.61</c:v>
                </c:pt>
                <c:pt idx="588">
                  <c:v>49.6</c:v>
                </c:pt>
                <c:pt idx="589">
                  <c:v>49.6</c:v>
                </c:pt>
                <c:pt idx="590">
                  <c:v>49.59</c:v>
                </c:pt>
                <c:pt idx="591">
                  <c:v>49.59</c:v>
                </c:pt>
                <c:pt idx="592">
                  <c:v>49.58</c:v>
                </c:pt>
                <c:pt idx="593">
                  <c:v>49.56</c:v>
                </c:pt>
                <c:pt idx="594">
                  <c:v>49.54</c:v>
                </c:pt>
                <c:pt idx="595">
                  <c:v>49.52</c:v>
                </c:pt>
                <c:pt idx="596">
                  <c:v>49.48</c:v>
                </c:pt>
                <c:pt idx="597">
                  <c:v>49.45</c:v>
                </c:pt>
                <c:pt idx="598">
                  <c:v>49.42</c:v>
                </c:pt>
                <c:pt idx="599">
                  <c:v>49.39</c:v>
                </c:pt>
                <c:pt idx="600">
                  <c:v>49.36</c:v>
                </c:pt>
                <c:pt idx="601">
                  <c:v>49.34</c:v>
                </c:pt>
                <c:pt idx="602">
                  <c:v>49.31</c:v>
                </c:pt>
                <c:pt idx="603">
                  <c:v>49.28</c:v>
                </c:pt>
                <c:pt idx="604">
                  <c:v>49.26</c:v>
                </c:pt>
                <c:pt idx="605">
                  <c:v>49.23</c:v>
                </c:pt>
                <c:pt idx="606">
                  <c:v>49.2</c:v>
                </c:pt>
                <c:pt idx="607">
                  <c:v>49.18</c:v>
                </c:pt>
                <c:pt idx="608">
                  <c:v>49.15</c:v>
                </c:pt>
                <c:pt idx="609">
                  <c:v>49.13</c:v>
                </c:pt>
                <c:pt idx="610">
                  <c:v>49.11</c:v>
                </c:pt>
                <c:pt idx="611">
                  <c:v>49.09</c:v>
                </c:pt>
                <c:pt idx="612">
                  <c:v>49.08</c:v>
                </c:pt>
                <c:pt idx="613">
                  <c:v>49.06</c:v>
                </c:pt>
                <c:pt idx="614">
                  <c:v>49.05</c:v>
                </c:pt>
                <c:pt idx="615">
                  <c:v>49.04</c:v>
                </c:pt>
                <c:pt idx="616">
                  <c:v>49.03</c:v>
                </c:pt>
                <c:pt idx="617">
                  <c:v>49.02</c:v>
                </c:pt>
                <c:pt idx="618">
                  <c:v>49.01</c:v>
                </c:pt>
                <c:pt idx="619">
                  <c:v>48.98</c:v>
                </c:pt>
                <c:pt idx="620">
                  <c:v>48.96</c:v>
                </c:pt>
                <c:pt idx="621">
                  <c:v>48.94</c:v>
                </c:pt>
                <c:pt idx="622">
                  <c:v>48.91</c:v>
                </c:pt>
                <c:pt idx="623">
                  <c:v>48.87</c:v>
                </c:pt>
                <c:pt idx="624">
                  <c:v>48.85</c:v>
                </c:pt>
                <c:pt idx="625">
                  <c:v>48.82</c:v>
                </c:pt>
                <c:pt idx="626">
                  <c:v>48.79</c:v>
                </c:pt>
                <c:pt idx="627">
                  <c:v>48.76</c:v>
                </c:pt>
                <c:pt idx="628">
                  <c:v>48.74</c:v>
                </c:pt>
                <c:pt idx="629">
                  <c:v>48.72</c:v>
                </c:pt>
                <c:pt idx="630">
                  <c:v>48.7</c:v>
                </c:pt>
                <c:pt idx="631">
                  <c:v>48.67</c:v>
                </c:pt>
                <c:pt idx="632">
                  <c:v>48.66</c:v>
                </c:pt>
                <c:pt idx="633">
                  <c:v>48.64</c:v>
                </c:pt>
                <c:pt idx="634">
                  <c:v>48.63</c:v>
                </c:pt>
                <c:pt idx="635">
                  <c:v>48.62</c:v>
                </c:pt>
                <c:pt idx="636">
                  <c:v>48.61</c:v>
                </c:pt>
                <c:pt idx="637">
                  <c:v>48.59</c:v>
                </c:pt>
                <c:pt idx="638">
                  <c:v>48.58</c:v>
                </c:pt>
                <c:pt idx="639">
                  <c:v>48.56</c:v>
                </c:pt>
                <c:pt idx="640">
                  <c:v>48.55</c:v>
                </c:pt>
                <c:pt idx="641">
                  <c:v>48.54</c:v>
                </c:pt>
                <c:pt idx="642">
                  <c:v>48.54</c:v>
                </c:pt>
                <c:pt idx="643">
                  <c:v>48.54</c:v>
                </c:pt>
                <c:pt idx="644">
                  <c:v>48.53</c:v>
                </c:pt>
                <c:pt idx="645">
                  <c:v>48.53</c:v>
                </c:pt>
                <c:pt idx="646">
                  <c:v>48.52</c:v>
                </c:pt>
                <c:pt idx="647">
                  <c:v>48.52</c:v>
                </c:pt>
                <c:pt idx="648">
                  <c:v>48.51</c:v>
                </c:pt>
                <c:pt idx="649">
                  <c:v>48.5</c:v>
                </c:pt>
                <c:pt idx="650">
                  <c:v>48.48</c:v>
                </c:pt>
                <c:pt idx="651">
                  <c:v>48.46</c:v>
                </c:pt>
                <c:pt idx="652">
                  <c:v>48.45</c:v>
                </c:pt>
                <c:pt idx="653">
                  <c:v>48.42</c:v>
                </c:pt>
                <c:pt idx="654">
                  <c:v>48.4</c:v>
                </c:pt>
                <c:pt idx="655">
                  <c:v>48.39</c:v>
                </c:pt>
                <c:pt idx="656">
                  <c:v>48.37</c:v>
                </c:pt>
                <c:pt idx="657">
                  <c:v>48.34</c:v>
                </c:pt>
                <c:pt idx="658">
                  <c:v>48.32</c:v>
                </c:pt>
                <c:pt idx="659">
                  <c:v>48.3</c:v>
                </c:pt>
                <c:pt idx="660">
                  <c:v>48.28</c:v>
                </c:pt>
                <c:pt idx="661">
                  <c:v>48.26</c:v>
                </c:pt>
                <c:pt idx="662">
                  <c:v>48.25</c:v>
                </c:pt>
                <c:pt idx="663">
                  <c:v>48.24</c:v>
                </c:pt>
                <c:pt idx="664">
                  <c:v>48.23</c:v>
                </c:pt>
                <c:pt idx="665">
                  <c:v>48.22</c:v>
                </c:pt>
                <c:pt idx="666">
                  <c:v>48.2</c:v>
                </c:pt>
                <c:pt idx="667">
                  <c:v>48.17</c:v>
                </c:pt>
                <c:pt idx="668">
                  <c:v>48.15</c:v>
                </c:pt>
                <c:pt idx="669">
                  <c:v>48.13</c:v>
                </c:pt>
                <c:pt idx="670">
                  <c:v>48.1</c:v>
                </c:pt>
                <c:pt idx="671">
                  <c:v>48.08</c:v>
                </c:pt>
                <c:pt idx="672">
                  <c:v>48.07</c:v>
                </c:pt>
                <c:pt idx="673">
                  <c:v>48.05</c:v>
                </c:pt>
                <c:pt idx="674">
                  <c:v>48.04</c:v>
                </c:pt>
                <c:pt idx="675">
                  <c:v>48.01</c:v>
                </c:pt>
                <c:pt idx="676">
                  <c:v>48</c:v>
                </c:pt>
                <c:pt idx="677">
                  <c:v>47.99</c:v>
                </c:pt>
                <c:pt idx="678">
                  <c:v>47.97</c:v>
                </c:pt>
                <c:pt idx="679">
                  <c:v>47.96</c:v>
                </c:pt>
                <c:pt idx="680">
                  <c:v>47.95</c:v>
                </c:pt>
                <c:pt idx="681">
                  <c:v>47.94</c:v>
                </c:pt>
                <c:pt idx="682">
                  <c:v>47.93</c:v>
                </c:pt>
                <c:pt idx="683">
                  <c:v>47.92</c:v>
                </c:pt>
                <c:pt idx="684">
                  <c:v>47.91</c:v>
                </c:pt>
                <c:pt idx="685">
                  <c:v>47.91</c:v>
                </c:pt>
                <c:pt idx="686">
                  <c:v>47.9</c:v>
                </c:pt>
                <c:pt idx="687">
                  <c:v>47.89</c:v>
                </c:pt>
                <c:pt idx="688">
                  <c:v>47.89</c:v>
                </c:pt>
                <c:pt idx="689">
                  <c:v>47.88</c:v>
                </c:pt>
                <c:pt idx="690">
                  <c:v>47.88</c:v>
                </c:pt>
                <c:pt idx="691">
                  <c:v>47.87</c:v>
                </c:pt>
                <c:pt idx="692">
                  <c:v>47.87</c:v>
                </c:pt>
                <c:pt idx="693">
                  <c:v>47.86</c:v>
                </c:pt>
                <c:pt idx="694">
                  <c:v>47.84</c:v>
                </c:pt>
                <c:pt idx="695">
                  <c:v>47.82</c:v>
                </c:pt>
                <c:pt idx="696">
                  <c:v>47.81</c:v>
                </c:pt>
                <c:pt idx="697">
                  <c:v>47.8</c:v>
                </c:pt>
                <c:pt idx="698">
                  <c:v>47.78</c:v>
                </c:pt>
                <c:pt idx="699">
                  <c:v>47.77</c:v>
                </c:pt>
                <c:pt idx="700">
                  <c:v>47.75</c:v>
                </c:pt>
                <c:pt idx="701">
                  <c:v>47.73</c:v>
                </c:pt>
                <c:pt idx="702">
                  <c:v>47.71</c:v>
                </c:pt>
                <c:pt idx="703">
                  <c:v>47.69</c:v>
                </c:pt>
                <c:pt idx="704">
                  <c:v>47.68</c:v>
                </c:pt>
                <c:pt idx="705">
                  <c:v>47.66</c:v>
                </c:pt>
                <c:pt idx="706">
                  <c:v>47.65</c:v>
                </c:pt>
                <c:pt idx="707">
                  <c:v>47.65</c:v>
                </c:pt>
                <c:pt idx="708">
                  <c:v>47.64</c:v>
                </c:pt>
                <c:pt idx="709">
                  <c:v>47.63</c:v>
                </c:pt>
                <c:pt idx="710">
                  <c:v>47.62</c:v>
                </c:pt>
                <c:pt idx="711">
                  <c:v>47.61</c:v>
                </c:pt>
                <c:pt idx="712">
                  <c:v>47.6</c:v>
                </c:pt>
                <c:pt idx="713">
                  <c:v>47.59</c:v>
                </c:pt>
                <c:pt idx="714">
                  <c:v>47.58</c:v>
                </c:pt>
                <c:pt idx="715">
                  <c:v>47.57</c:v>
                </c:pt>
                <c:pt idx="716">
                  <c:v>47.56</c:v>
                </c:pt>
                <c:pt idx="717">
                  <c:v>47.55</c:v>
                </c:pt>
                <c:pt idx="718">
                  <c:v>47.54</c:v>
                </c:pt>
                <c:pt idx="719">
                  <c:v>47.54</c:v>
                </c:pt>
                <c:pt idx="720">
                  <c:v>47.53</c:v>
                </c:pt>
                <c:pt idx="721">
                  <c:v>47.52</c:v>
                </c:pt>
                <c:pt idx="722">
                  <c:v>47.51</c:v>
                </c:pt>
                <c:pt idx="723">
                  <c:v>47.51</c:v>
                </c:pt>
                <c:pt idx="724">
                  <c:v>47.5</c:v>
                </c:pt>
                <c:pt idx="725">
                  <c:v>47.5</c:v>
                </c:pt>
                <c:pt idx="726">
                  <c:v>47.49</c:v>
                </c:pt>
                <c:pt idx="727">
                  <c:v>47.49</c:v>
                </c:pt>
                <c:pt idx="728">
                  <c:v>47.49</c:v>
                </c:pt>
                <c:pt idx="729">
                  <c:v>47.48</c:v>
                </c:pt>
                <c:pt idx="730">
                  <c:v>47.46</c:v>
                </c:pt>
                <c:pt idx="731">
                  <c:v>47.45</c:v>
                </c:pt>
                <c:pt idx="732">
                  <c:v>47.44</c:v>
                </c:pt>
                <c:pt idx="733">
                  <c:v>47.42</c:v>
                </c:pt>
                <c:pt idx="734">
                  <c:v>47.41</c:v>
                </c:pt>
                <c:pt idx="735">
                  <c:v>47.39</c:v>
                </c:pt>
                <c:pt idx="736">
                  <c:v>47.38</c:v>
                </c:pt>
                <c:pt idx="737">
                  <c:v>47.37</c:v>
                </c:pt>
                <c:pt idx="738">
                  <c:v>47.36</c:v>
                </c:pt>
                <c:pt idx="739">
                  <c:v>47.35</c:v>
                </c:pt>
                <c:pt idx="740">
                  <c:v>47.34</c:v>
                </c:pt>
                <c:pt idx="741">
                  <c:v>47.33</c:v>
                </c:pt>
                <c:pt idx="742">
                  <c:v>47.32</c:v>
                </c:pt>
                <c:pt idx="743">
                  <c:v>47.31</c:v>
                </c:pt>
                <c:pt idx="744">
                  <c:v>47.3</c:v>
                </c:pt>
                <c:pt idx="745">
                  <c:v>47.29</c:v>
                </c:pt>
                <c:pt idx="746">
                  <c:v>47.28</c:v>
                </c:pt>
                <c:pt idx="747">
                  <c:v>47.27</c:v>
                </c:pt>
                <c:pt idx="748">
                  <c:v>47.26</c:v>
                </c:pt>
                <c:pt idx="749">
                  <c:v>47.25</c:v>
                </c:pt>
                <c:pt idx="750">
                  <c:v>47.24</c:v>
                </c:pt>
                <c:pt idx="751">
                  <c:v>47.24</c:v>
                </c:pt>
                <c:pt idx="752">
                  <c:v>47.23</c:v>
                </c:pt>
                <c:pt idx="753">
                  <c:v>47.22</c:v>
                </c:pt>
                <c:pt idx="754">
                  <c:v>47.21</c:v>
                </c:pt>
                <c:pt idx="755">
                  <c:v>47.19</c:v>
                </c:pt>
                <c:pt idx="756">
                  <c:v>47.18</c:v>
                </c:pt>
                <c:pt idx="757">
                  <c:v>47.16</c:v>
                </c:pt>
                <c:pt idx="758">
                  <c:v>47.15</c:v>
                </c:pt>
                <c:pt idx="759">
                  <c:v>47.13</c:v>
                </c:pt>
                <c:pt idx="760">
                  <c:v>47.11</c:v>
                </c:pt>
                <c:pt idx="761">
                  <c:v>47.09</c:v>
                </c:pt>
                <c:pt idx="762">
                  <c:v>47.08</c:v>
                </c:pt>
                <c:pt idx="763">
                  <c:v>47.06</c:v>
                </c:pt>
                <c:pt idx="764">
                  <c:v>47.05</c:v>
                </c:pt>
                <c:pt idx="765">
                  <c:v>47.05</c:v>
                </c:pt>
                <c:pt idx="766">
                  <c:v>47.04</c:v>
                </c:pt>
                <c:pt idx="767">
                  <c:v>47.04</c:v>
                </c:pt>
                <c:pt idx="768">
                  <c:v>47.03</c:v>
                </c:pt>
                <c:pt idx="769">
                  <c:v>47.03</c:v>
                </c:pt>
                <c:pt idx="770">
                  <c:v>47.02</c:v>
                </c:pt>
                <c:pt idx="771">
                  <c:v>47.01</c:v>
                </c:pt>
                <c:pt idx="772">
                  <c:v>47.01</c:v>
                </c:pt>
                <c:pt idx="773">
                  <c:v>47</c:v>
                </c:pt>
                <c:pt idx="774">
                  <c:v>47</c:v>
                </c:pt>
                <c:pt idx="775">
                  <c:v>47</c:v>
                </c:pt>
                <c:pt idx="776">
                  <c:v>47</c:v>
                </c:pt>
                <c:pt idx="777">
                  <c:v>46.99</c:v>
                </c:pt>
                <c:pt idx="778">
                  <c:v>46.98</c:v>
                </c:pt>
                <c:pt idx="779">
                  <c:v>46.98</c:v>
                </c:pt>
                <c:pt idx="780">
                  <c:v>46.97</c:v>
                </c:pt>
                <c:pt idx="781">
                  <c:v>46.96</c:v>
                </c:pt>
                <c:pt idx="782">
                  <c:v>46.96</c:v>
                </c:pt>
                <c:pt idx="783">
                  <c:v>46.95</c:v>
                </c:pt>
                <c:pt idx="784">
                  <c:v>46.95</c:v>
                </c:pt>
                <c:pt idx="785">
                  <c:v>46.94</c:v>
                </c:pt>
                <c:pt idx="786">
                  <c:v>46.93</c:v>
                </c:pt>
                <c:pt idx="787">
                  <c:v>46.93</c:v>
                </c:pt>
                <c:pt idx="788">
                  <c:v>46.92</c:v>
                </c:pt>
                <c:pt idx="789">
                  <c:v>46.91</c:v>
                </c:pt>
                <c:pt idx="790">
                  <c:v>46.9</c:v>
                </c:pt>
                <c:pt idx="791">
                  <c:v>46.89</c:v>
                </c:pt>
                <c:pt idx="792">
                  <c:v>46.88</c:v>
                </c:pt>
                <c:pt idx="793">
                  <c:v>46.87</c:v>
                </c:pt>
                <c:pt idx="794">
                  <c:v>46.86</c:v>
                </c:pt>
                <c:pt idx="795">
                  <c:v>46.85</c:v>
                </c:pt>
                <c:pt idx="796">
                  <c:v>46.84</c:v>
                </c:pt>
                <c:pt idx="797">
                  <c:v>46.83</c:v>
                </c:pt>
                <c:pt idx="798">
                  <c:v>46.82</c:v>
                </c:pt>
                <c:pt idx="799">
                  <c:v>46.81</c:v>
                </c:pt>
                <c:pt idx="800">
                  <c:v>46.8</c:v>
                </c:pt>
                <c:pt idx="801">
                  <c:v>46.78</c:v>
                </c:pt>
                <c:pt idx="802">
                  <c:v>46.77</c:v>
                </c:pt>
                <c:pt idx="803">
                  <c:v>46.75</c:v>
                </c:pt>
                <c:pt idx="804">
                  <c:v>46.73</c:v>
                </c:pt>
                <c:pt idx="805">
                  <c:v>46.71</c:v>
                </c:pt>
                <c:pt idx="806">
                  <c:v>46.7</c:v>
                </c:pt>
                <c:pt idx="807">
                  <c:v>46.68</c:v>
                </c:pt>
                <c:pt idx="808">
                  <c:v>46.67</c:v>
                </c:pt>
                <c:pt idx="809">
                  <c:v>46.67</c:v>
                </c:pt>
                <c:pt idx="810">
                  <c:v>46.66</c:v>
                </c:pt>
                <c:pt idx="811">
                  <c:v>46.65</c:v>
                </c:pt>
                <c:pt idx="812">
                  <c:v>46.64</c:v>
                </c:pt>
                <c:pt idx="813">
                  <c:v>46.63</c:v>
                </c:pt>
                <c:pt idx="814">
                  <c:v>46.62</c:v>
                </c:pt>
                <c:pt idx="815">
                  <c:v>46.61</c:v>
                </c:pt>
                <c:pt idx="816">
                  <c:v>46.6</c:v>
                </c:pt>
                <c:pt idx="817">
                  <c:v>46.6</c:v>
                </c:pt>
                <c:pt idx="818">
                  <c:v>46.59</c:v>
                </c:pt>
                <c:pt idx="819">
                  <c:v>46.58</c:v>
                </c:pt>
                <c:pt idx="820">
                  <c:v>46.57</c:v>
                </c:pt>
                <c:pt idx="821">
                  <c:v>46.56</c:v>
                </c:pt>
                <c:pt idx="822">
                  <c:v>46.55</c:v>
                </c:pt>
                <c:pt idx="823">
                  <c:v>46.53</c:v>
                </c:pt>
                <c:pt idx="824">
                  <c:v>46.52</c:v>
                </c:pt>
                <c:pt idx="825">
                  <c:v>46.5</c:v>
                </c:pt>
                <c:pt idx="826">
                  <c:v>46.49</c:v>
                </c:pt>
                <c:pt idx="827">
                  <c:v>46.48</c:v>
                </c:pt>
                <c:pt idx="828">
                  <c:v>46.46</c:v>
                </c:pt>
                <c:pt idx="829">
                  <c:v>46.45</c:v>
                </c:pt>
                <c:pt idx="830">
                  <c:v>46.44</c:v>
                </c:pt>
                <c:pt idx="831">
                  <c:v>46.43</c:v>
                </c:pt>
                <c:pt idx="832">
                  <c:v>46.42</c:v>
                </c:pt>
                <c:pt idx="833">
                  <c:v>46.42</c:v>
                </c:pt>
                <c:pt idx="834">
                  <c:v>46.41</c:v>
                </c:pt>
                <c:pt idx="835">
                  <c:v>46.4</c:v>
                </c:pt>
                <c:pt idx="836">
                  <c:v>46.4</c:v>
                </c:pt>
                <c:pt idx="837">
                  <c:v>46.4</c:v>
                </c:pt>
                <c:pt idx="838">
                  <c:v>46.39</c:v>
                </c:pt>
                <c:pt idx="839">
                  <c:v>46.39</c:v>
                </c:pt>
                <c:pt idx="840">
                  <c:v>46.39</c:v>
                </c:pt>
                <c:pt idx="841">
                  <c:v>46.38</c:v>
                </c:pt>
                <c:pt idx="842">
                  <c:v>46.38</c:v>
                </c:pt>
                <c:pt idx="843">
                  <c:v>46.38</c:v>
                </c:pt>
                <c:pt idx="844">
                  <c:v>46.38</c:v>
                </c:pt>
                <c:pt idx="845">
                  <c:v>46.38</c:v>
                </c:pt>
                <c:pt idx="846">
                  <c:v>46.38</c:v>
                </c:pt>
                <c:pt idx="847">
                  <c:v>46.38</c:v>
                </c:pt>
                <c:pt idx="848">
                  <c:v>46.38</c:v>
                </c:pt>
                <c:pt idx="849">
                  <c:v>46.38</c:v>
                </c:pt>
                <c:pt idx="850">
                  <c:v>46.38</c:v>
                </c:pt>
                <c:pt idx="851">
                  <c:v>46.38</c:v>
                </c:pt>
                <c:pt idx="852">
                  <c:v>46.38</c:v>
                </c:pt>
                <c:pt idx="853">
                  <c:v>46.38</c:v>
                </c:pt>
                <c:pt idx="854">
                  <c:v>46.38</c:v>
                </c:pt>
                <c:pt idx="855">
                  <c:v>46.38</c:v>
                </c:pt>
                <c:pt idx="856">
                  <c:v>46.38</c:v>
                </c:pt>
                <c:pt idx="857">
                  <c:v>46.38</c:v>
                </c:pt>
                <c:pt idx="858">
                  <c:v>46.38</c:v>
                </c:pt>
                <c:pt idx="859">
                  <c:v>46.37</c:v>
                </c:pt>
                <c:pt idx="860">
                  <c:v>46.36</c:v>
                </c:pt>
                <c:pt idx="861">
                  <c:v>46.35</c:v>
                </c:pt>
                <c:pt idx="862">
                  <c:v>46.34</c:v>
                </c:pt>
                <c:pt idx="863">
                  <c:v>46.33</c:v>
                </c:pt>
                <c:pt idx="864">
                  <c:v>46.32</c:v>
                </c:pt>
                <c:pt idx="865">
                  <c:v>46.32</c:v>
                </c:pt>
                <c:pt idx="866">
                  <c:v>46.31</c:v>
                </c:pt>
                <c:pt idx="867">
                  <c:v>46.31</c:v>
                </c:pt>
                <c:pt idx="868">
                  <c:v>46.3</c:v>
                </c:pt>
                <c:pt idx="869">
                  <c:v>46.3</c:v>
                </c:pt>
                <c:pt idx="870">
                  <c:v>46.29</c:v>
                </c:pt>
                <c:pt idx="871">
                  <c:v>46.28</c:v>
                </c:pt>
                <c:pt idx="872">
                  <c:v>46.28</c:v>
                </c:pt>
                <c:pt idx="873">
                  <c:v>46.27</c:v>
                </c:pt>
                <c:pt idx="874">
                  <c:v>46.27</c:v>
                </c:pt>
                <c:pt idx="875">
                  <c:v>46.26</c:v>
                </c:pt>
                <c:pt idx="876">
                  <c:v>46.25</c:v>
                </c:pt>
                <c:pt idx="877">
                  <c:v>46.24</c:v>
                </c:pt>
                <c:pt idx="878">
                  <c:v>46.23</c:v>
                </c:pt>
                <c:pt idx="879">
                  <c:v>46.22</c:v>
                </c:pt>
                <c:pt idx="880">
                  <c:v>46.22</c:v>
                </c:pt>
                <c:pt idx="881">
                  <c:v>46.21</c:v>
                </c:pt>
                <c:pt idx="882">
                  <c:v>46.21</c:v>
                </c:pt>
                <c:pt idx="883">
                  <c:v>46.2</c:v>
                </c:pt>
                <c:pt idx="884">
                  <c:v>46.19</c:v>
                </c:pt>
                <c:pt idx="885">
                  <c:v>46.18</c:v>
                </c:pt>
                <c:pt idx="886">
                  <c:v>46.18</c:v>
                </c:pt>
                <c:pt idx="887">
                  <c:v>46.16</c:v>
                </c:pt>
                <c:pt idx="888">
                  <c:v>46.15</c:v>
                </c:pt>
                <c:pt idx="889">
                  <c:v>46.13</c:v>
                </c:pt>
                <c:pt idx="890">
                  <c:v>46.11</c:v>
                </c:pt>
                <c:pt idx="891">
                  <c:v>46.1</c:v>
                </c:pt>
                <c:pt idx="892">
                  <c:v>46.09</c:v>
                </c:pt>
                <c:pt idx="893">
                  <c:v>46.09</c:v>
                </c:pt>
                <c:pt idx="894">
                  <c:v>46.09</c:v>
                </c:pt>
                <c:pt idx="895">
                  <c:v>46.08</c:v>
                </c:pt>
                <c:pt idx="896">
                  <c:v>46.08</c:v>
                </c:pt>
                <c:pt idx="897">
                  <c:v>46.07</c:v>
                </c:pt>
                <c:pt idx="898">
                  <c:v>46.06</c:v>
                </c:pt>
                <c:pt idx="899">
                  <c:v>46.05</c:v>
                </c:pt>
                <c:pt idx="900">
                  <c:v>46.05</c:v>
                </c:pt>
                <c:pt idx="901">
                  <c:v>46.04</c:v>
                </c:pt>
                <c:pt idx="902">
                  <c:v>46.04</c:v>
                </c:pt>
                <c:pt idx="903">
                  <c:v>46.03</c:v>
                </c:pt>
                <c:pt idx="904">
                  <c:v>46.02</c:v>
                </c:pt>
                <c:pt idx="905">
                  <c:v>46.01</c:v>
                </c:pt>
                <c:pt idx="906">
                  <c:v>46.01</c:v>
                </c:pt>
                <c:pt idx="907">
                  <c:v>46</c:v>
                </c:pt>
                <c:pt idx="908">
                  <c:v>46</c:v>
                </c:pt>
                <c:pt idx="909">
                  <c:v>45.99</c:v>
                </c:pt>
                <c:pt idx="910">
                  <c:v>45.99</c:v>
                </c:pt>
                <c:pt idx="911">
                  <c:v>45.99</c:v>
                </c:pt>
                <c:pt idx="912">
                  <c:v>45.98</c:v>
                </c:pt>
                <c:pt idx="913">
                  <c:v>45.98</c:v>
                </c:pt>
                <c:pt idx="914">
                  <c:v>45.97</c:v>
                </c:pt>
                <c:pt idx="915">
                  <c:v>45.97</c:v>
                </c:pt>
                <c:pt idx="916">
                  <c:v>45.97</c:v>
                </c:pt>
                <c:pt idx="917">
                  <c:v>45.97</c:v>
                </c:pt>
                <c:pt idx="918">
                  <c:v>45.97</c:v>
                </c:pt>
                <c:pt idx="919">
                  <c:v>45.96</c:v>
                </c:pt>
                <c:pt idx="920">
                  <c:v>45.95</c:v>
                </c:pt>
                <c:pt idx="921">
                  <c:v>45.95</c:v>
                </c:pt>
                <c:pt idx="922">
                  <c:v>45.94</c:v>
                </c:pt>
                <c:pt idx="923">
                  <c:v>45.94</c:v>
                </c:pt>
                <c:pt idx="924">
                  <c:v>45.94</c:v>
                </c:pt>
                <c:pt idx="925">
                  <c:v>45.94</c:v>
                </c:pt>
                <c:pt idx="926">
                  <c:v>45.94</c:v>
                </c:pt>
                <c:pt idx="927">
                  <c:v>45.94</c:v>
                </c:pt>
                <c:pt idx="928">
                  <c:v>45.94</c:v>
                </c:pt>
                <c:pt idx="929">
                  <c:v>45.93</c:v>
                </c:pt>
                <c:pt idx="930">
                  <c:v>45.93</c:v>
                </c:pt>
                <c:pt idx="931">
                  <c:v>45.93</c:v>
                </c:pt>
                <c:pt idx="932">
                  <c:v>45.93</c:v>
                </c:pt>
                <c:pt idx="933">
                  <c:v>45.93</c:v>
                </c:pt>
                <c:pt idx="934">
                  <c:v>45.93</c:v>
                </c:pt>
                <c:pt idx="935">
                  <c:v>45.93</c:v>
                </c:pt>
                <c:pt idx="936">
                  <c:v>45.93</c:v>
                </c:pt>
                <c:pt idx="937">
                  <c:v>45.92</c:v>
                </c:pt>
                <c:pt idx="938">
                  <c:v>45.92</c:v>
                </c:pt>
                <c:pt idx="939">
                  <c:v>45.92</c:v>
                </c:pt>
                <c:pt idx="940">
                  <c:v>45.92</c:v>
                </c:pt>
                <c:pt idx="941">
                  <c:v>45.92</c:v>
                </c:pt>
                <c:pt idx="942">
                  <c:v>45.92</c:v>
                </c:pt>
                <c:pt idx="943">
                  <c:v>45.92</c:v>
                </c:pt>
                <c:pt idx="944">
                  <c:v>45.92</c:v>
                </c:pt>
                <c:pt idx="945">
                  <c:v>45.92</c:v>
                </c:pt>
                <c:pt idx="946">
                  <c:v>45.92</c:v>
                </c:pt>
                <c:pt idx="947">
                  <c:v>45.91</c:v>
                </c:pt>
                <c:pt idx="948">
                  <c:v>45.91</c:v>
                </c:pt>
                <c:pt idx="949">
                  <c:v>45.91</c:v>
                </c:pt>
                <c:pt idx="950">
                  <c:v>45.91</c:v>
                </c:pt>
                <c:pt idx="951">
                  <c:v>45.91</c:v>
                </c:pt>
                <c:pt idx="952">
                  <c:v>45.91</c:v>
                </c:pt>
                <c:pt idx="953">
                  <c:v>45.91</c:v>
                </c:pt>
                <c:pt idx="954">
                  <c:v>45.91</c:v>
                </c:pt>
                <c:pt idx="955">
                  <c:v>45.91</c:v>
                </c:pt>
                <c:pt idx="956">
                  <c:v>45.91</c:v>
                </c:pt>
                <c:pt idx="957">
                  <c:v>45.91</c:v>
                </c:pt>
                <c:pt idx="958">
                  <c:v>45.91</c:v>
                </c:pt>
                <c:pt idx="959">
                  <c:v>45.91</c:v>
                </c:pt>
                <c:pt idx="960">
                  <c:v>45.91</c:v>
                </c:pt>
                <c:pt idx="961">
                  <c:v>45.9</c:v>
                </c:pt>
                <c:pt idx="962">
                  <c:v>45.9</c:v>
                </c:pt>
                <c:pt idx="963">
                  <c:v>45.9</c:v>
                </c:pt>
                <c:pt idx="964">
                  <c:v>45.9</c:v>
                </c:pt>
                <c:pt idx="965">
                  <c:v>45.9</c:v>
                </c:pt>
                <c:pt idx="966">
                  <c:v>45.9</c:v>
                </c:pt>
                <c:pt idx="967">
                  <c:v>45.89</c:v>
                </c:pt>
                <c:pt idx="968">
                  <c:v>45.89</c:v>
                </c:pt>
                <c:pt idx="969">
                  <c:v>45.89</c:v>
                </c:pt>
                <c:pt idx="970">
                  <c:v>45.89</c:v>
                </c:pt>
                <c:pt idx="971">
                  <c:v>45.89</c:v>
                </c:pt>
                <c:pt idx="972">
                  <c:v>45.89</c:v>
                </c:pt>
                <c:pt idx="973">
                  <c:v>45.88</c:v>
                </c:pt>
                <c:pt idx="974">
                  <c:v>45.88</c:v>
                </c:pt>
                <c:pt idx="975">
                  <c:v>45.88</c:v>
                </c:pt>
                <c:pt idx="976">
                  <c:v>45.88</c:v>
                </c:pt>
                <c:pt idx="977">
                  <c:v>45.87</c:v>
                </c:pt>
                <c:pt idx="978">
                  <c:v>45.86</c:v>
                </c:pt>
                <c:pt idx="979">
                  <c:v>45.86</c:v>
                </c:pt>
                <c:pt idx="980">
                  <c:v>45.86</c:v>
                </c:pt>
                <c:pt idx="981">
                  <c:v>45.86</c:v>
                </c:pt>
                <c:pt idx="982">
                  <c:v>45.85</c:v>
                </c:pt>
                <c:pt idx="983">
                  <c:v>45.85</c:v>
                </c:pt>
                <c:pt idx="984">
                  <c:v>45.84</c:v>
                </c:pt>
                <c:pt idx="985">
                  <c:v>45.84</c:v>
                </c:pt>
                <c:pt idx="986">
                  <c:v>45.83</c:v>
                </c:pt>
                <c:pt idx="987">
                  <c:v>45.82</c:v>
                </c:pt>
                <c:pt idx="988">
                  <c:v>45.81</c:v>
                </c:pt>
                <c:pt idx="989">
                  <c:v>45.81</c:v>
                </c:pt>
                <c:pt idx="990">
                  <c:v>45.8</c:v>
                </c:pt>
                <c:pt idx="991">
                  <c:v>45.8</c:v>
                </c:pt>
                <c:pt idx="992">
                  <c:v>45.8</c:v>
                </c:pt>
                <c:pt idx="993">
                  <c:v>45.8</c:v>
                </c:pt>
                <c:pt idx="994">
                  <c:v>45.8</c:v>
                </c:pt>
                <c:pt idx="995">
                  <c:v>45.8</c:v>
                </c:pt>
                <c:pt idx="996">
                  <c:v>45.79</c:v>
                </c:pt>
                <c:pt idx="997">
                  <c:v>45.78</c:v>
                </c:pt>
                <c:pt idx="998">
                  <c:v>45.77</c:v>
                </c:pt>
                <c:pt idx="999">
                  <c:v>45.77</c:v>
                </c:pt>
                <c:pt idx="1000">
                  <c:v>45.76</c:v>
                </c:pt>
                <c:pt idx="1001">
                  <c:v>45.75</c:v>
                </c:pt>
                <c:pt idx="1002">
                  <c:v>45.75</c:v>
                </c:pt>
                <c:pt idx="1003">
                  <c:v>45.74</c:v>
                </c:pt>
                <c:pt idx="1004">
                  <c:v>45.73</c:v>
                </c:pt>
                <c:pt idx="1005">
                  <c:v>45.73</c:v>
                </c:pt>
                <c:pt idx="1006">
                  <c:v>45.73</c:v>
                </c:pt>
                <c:pt idx="1007">
                  <c:v>45.73</c:v>
                </c:pt>
                <c:pt idx="1008">
                  <c:v>45.72</c:v>
                </c:pt>
                <c:pt idx="1009">
                  <c:v>45.72</c:v>
                </c:pt>
                <c:pt idx="1010">
                  <c:v>45.72</c:v>
                </c:pt>
                <c:pt idx="1011">
                  <c:v>45.71</c:v>
                </c:pt>
                <c:pt idx="1012">
                  <c:v>45.71</c:v>
                </c:pt>
                <c:pt idx="1013">
                  <c:v>45.71</c:v>
                </c:pt>
                <c:pt idx="1014">
                  <c:v>45.7</c:v>
                </c:pt>
                <c:pt idx="1015">
                  <c:v>45.7</c:v>
                </c:pt>
                <c:pt idx="1016">
                  <c:v>45.7</c:v>
                </c:pt>
                <c:pt idx="1017">
                  <c:v>45.7</c:v>
                </c:pt>
                <c:pt idx="1018">
                  <c:v>45.7</c:v>
                </c:pt>
                <c:pt idx="1019">
                  <c:v>45.7</c:v>
                </c:pt>
                <c:pt idx="1020">
                  <c:v>45.69</c:v>
                </c:pt>
                <c:pt idx="1021">
                  <c:v>45.69</c:v>
                </c:pt>
                <c:pt idx="1022">
                  <c:v>45.69</c:v>
                </c:pt>
                <c:pt idx="1023">
                  <c:v>45.68</c:v>
                </c:pt>
                <c:pt idx="1024">
                  <c:v>45.67</c:v>
                </c:pt>
                <c:pt idx="1025">
                  <c:v>45.67</c:v>
                </c:pt>
                <c:pt idx="1026">
                  <c:v>45.67</c:v>
                </c:pt>
                <c:pt idx="1027">
                  <c:v>45.67</c:v>
                </c:pt>
                <c:pt idx="1028">
                  <c:v>45.67</c:v>
                </c:pt>
                <c:pt idx="1029">
                  <c:v>45.67</c:v>
                </c:pt>
                <c:pt idx="1030">
                  <c:v>45.67</c:v>
                </c:pt>
                <c:pt idx="1031">
                  <c:v>45.67</c:v>
                </c:pt>
                <c:pt idx="1032">
                  <c:v>45.67</c:v>
                </c:pt>
                <c:pt idx="1033">
                  <c:v>45.67</c:v>
                </c:pt>
                <c:pt idx="1034">
                  <c:v>45.67</c:v>
                </c:pt>
                <c:pt idx="1035">
                  <c:v>45.67</c:v>
                </c:pt>
                <c:pt idx="1036">
                  <c:v>45.67</c:v>
                </c:pt>
                <c:pt idx="1037">
                  <c:v>45.67</c:v>
                </c:pt>
                <c:pt idx="1038">
                  <c:v>45.67</c:v>
                </c:pt>
                <c:pt idx="1039">
                  <c:v>45.67</c:v>
                </c:pt>
                <c:pt idx="1040">
                  <c:v>45.68</c:v>
                </c:pt>
                <c:pt idx="1041">
                  <c:v>45.68</c:v>
                </c:pt>
                <c:pt idx="1042">
                  <c:v>45.68</c:v>
                </c:pt>
                <c:pt idx="1043">
                  <c:v>45.68</c:v>
                </c:pt>
                <c:pt idx="1044">
                  <c:v>45.68</c:v>
                </c:pt>
                <c:pt idx="1045">
                  <c:v>45.69</c:v>
                </c:pt>
                <c:pt idx="1046">
                  <c:v>45.69</c:v>
                </c:pt>
                <c:pt idx="1047">
                  <c:v>45.69</c:v>
                </c:pt>
                <c:pt idx="1048">
                  <c:v>45.69</c:v>
                </c:pt>
                <c:pt idx="1049">
                  <c:v>45.69</c:v>
                </c:pt>
                <c:pt idx="1050">
                  <c:v>45.69</c:v>
                </c:pt>
                <c:pt idx="1051">
                  <c:v>45.68</c:v>
                </c:pt>
                <c:pt idx="1052">
                  <c:v>45.68</c:v>
                </c:pt>
                <c:pt idx="1053">
                  <c:v>45.68</c:v>
                </c:pt>
                <c:pt idx="1054">
                  <c:v>45.69</c:v>
                </c:pt>
                <c:pt idx="1055">
                  <c:v>45.69</c:v>
                </c:pt>
                <c:pt idx="1056">
                  <c:v>45.69</c:v>
                </c:pt>
                <c:pt idx="1057">
                  <c:v>45.69</c:v>
                </c:pt>
                <c:pt idx="1058">
                  <c:v>45.69</c:v>
                </c:pt>
                <c:pt idx="1059">
                  <c:v>45.69</c:v>
                </c:pt>
                <c:pt idx="1060">
                  <c:v>45.7</c:v>
                </c:pt>
                <c:pt idx="1061">
                  <c:v>45.7</c:v>
                </c:pt>
                <c:pt idx="1062">
                  <c:v>45.69</c:v>
                </c:pt>
                <c:pt idx="1063">
                  <c:v>45.69</c:v>
                </c:pt>
                <c:pt idx="1064">
                  <c:v>45.69</c:v>
                </c:pt>
                <c:pt idx="1065">
                  <c:v>45.69</c:v>
                </c:pt>
                <c:pt idx="1066">
                  <c:v>45.69</c:v>
                </c:pt>
                <c:pt idx="1067">
                  <c:v>45.69</c:v>
                </c:pt>
                <c:pt idx="1068">
                  <c:v>45.69</c:v>
                </c:pt>
                <c:pt idx="1069">
                  <c:v>45.69</c:v>
                </c:pt>
                <c:pt idx="1070">
                  <c:v>45.69</c:v>
                </c:pt>
                <c:pt idx="1071">
                  <c:v>45.69</c:v>
                </c:pt>
                <c:pt idx="1072">
                  <c:v>45.69</c:v>
                </c:pt>
                <c:pt idx="1073">
                  <c:v>45.68</c:v>
                </c:pt>
                <c:pt idx="1074">
                  <c:v>45.68</c:v>
                </c:pt>
                <c:pt idx="1075">
                  <c:v>45.68</c:v>
                </c:pt>
                <c:pt idx="1076">
                  <c:v>45.68</c:v>
                </c:pt>
                <c:pt idx="1077">
                  <c:v>45.68</c:v>
                </c:pt>
                <c:pt idx="1078">
                  <c:v>45.68</c:v>
                </c:pt>
                <c:pt idx="1079">
                  <c:v>45.68</c:v>
                </c:pt>
                <c:pt idx="1080">
                  <c:v>45.68</c:v>
                </c:pt>
                <c:pt idx="1081">
                  <c:v>45.68</c:v>
                </c:pt>
                <c:pt idx="1082">
                  <c:v>45.68</c:v>
                </c:pt>
                <c:pt idx="1083">
                  <c:v>45.68</c:v>
                </c:pt>
                <c:pt idx="1084">
                  <c:v>45.68</c:v>
                </c:pt>
                <c:pt idx="1085">
                  <c:v>45.68</c:v>
                </c:pt>
                <c:pt idx="1086">
                  <c:v>45.67</c:v>
                </c:pt>
                <c:pt idx="1087">
                  <c:v>45.67</c:v>
                </c:pt>
                <c:pt idx="1088">
                  <c:v>45.67</c:v>
                </c:pt>
                <c:pt idx="1089">
                  <c:v>45.67</c:v>
                </c:pt>
                <c:pt idx="1090">
                  <c:v>45.67</c:v>
                </c:pt>
                <c:pt idx="1091">
                  <c:v>45.67</c:v>
                </c:pt>
                <c:pt idx="1092">
                  <c:v>45.67</c:v>
                </c:pt>
                <c:pt idx="1093">
                  <c:v>45.67</c:v>
                </c:pt>
                <c:pt idx="1094">
                  <c:v>45.67</c:v>
                </c:pt>
                <c:pt idx="1095">
                  <c:v>45.67</c:v>
                </c:pt>
                <c:pt idx="1096">
                  <c:v>45.67</c:v>
                </c:pt>
                <c:pt idx="1097">
                  <c:v>45.67</c:v>
                </c:pt>
                <c:pt idx="1098">
                  <c:v>45.67</c:v>
                </c:pt>
                <c:pt idx="1099">
                  <c:v>45.67</c:v>
                </c:pt>
                <c:pt idx="1100">
                  <c:v>45.67</c:v>
                </c:pt>
                <c:pt idx="1101">
                  <c:v>45.67</c:v>
                </c:pt>
                <c:pt idx="1102">
                  <c:v>45.67</c:v>
                </c:pt>
                <c:pt idx="1103">
                  <c:v>45.67</c:v>
                </c:pt>
                <c:pt idx="1104">
                  <c:v>45.67</c:v>
                </c:pt>
                <c:pt idx="1105">
                  <c:v>45.67</c:v>
                </c:pt>
                <c:pt idx="1106">
                  <c:v>45.67</c:v>
                </c:pt>
                <c:pt idx="1107">
                  <c:v>45.67</c:v>
                </c:pt>
                <c:pt idx="1108">
                  <c:v>45.67</c:v>
                </c:pt>
                <c:pt idx="1109">
                  <c:v>45.67</c:v>
                </c:pt>
                <c:pt idx="1110">
                  <c:v>45.67</c:v>
                </c:pt>
                <c:pt idx="1111">
                  <c:v>45.67</c:v>
                </c:pt>
                <c:pt idx="1112">
                  <c:v>45.67</c:v>
                </c:pt>
                <c:pt idx="1113">
                  <c:v>45.67</c:v>
                </c:pt>
                <c:pt idx="1114">
                  <c:v>45.67</c:v>
                </c:pt>
                <c:pt idx="1115">
                  <c:v>45.67</c:v>
                </c:pt>
                <c:pt idx="1116">
                  <c:v>45.67</c:v>
                </c:pt>
                <c:pt idx="1117">
                  <c:v>45.67</c:v>
                </c:pt>
                <c:pt idx="1118">
                  <c:v>45.67</c:v>
                </c:pt>
                <c:pt idx="1119">
                  <c:v>45.67</c:v>
                </c:pt>
                <c:pt idx="1120">
                  <c:v>45.67</c:v>
                </c:pt>
                <c:pt idx="1121">
                  <c:v>45.67</c:v>
                </c:pt>
                <c:pt idx="1122">
                  <c:v>45.67</c:v>
                </c:pt>
                <c:pt idx="1123">
                  <c:v>45.67</c:v>
                </c:pt>
                <c:pt idx="1124">
                  <c:v>45.67</c:v>
                </c:pt>
                <c:pt idx="1125">
                  <c:v>45.67</c:v>
                </c:pt>
                <c:pt idx="1126">
                  <c:v>45.67</c:v>
                </c:pt>
                <c:pt idx="1127">
                  <c:v>45.67</c:v>
                </c:pt>
                <c:pt idx="1128">
                  <c:v>45.67</c:v>
                </c:pt>
                <c:pt idx="1129">
                  <c:v>45.67</c:v>
                </c:pt>
                <c:pt idx="1130">
                  <c:v>45.67</c:v>
                </c:pt>
                <c:pt idx="1131">
                  <c:v>45.67</c:v>
                </c:pt>
                <c:pt idx="1132">
                  <c:v>45.67</c:v>
                </c:pt>
                <c:pt idx="1133">
                  <c:v>45.67</c:v>
                </c:pt>
                <c:pt idx="1134">
                  <c:v>45.67</c:v>
                </c:pt>
                <c:pt idx="1135">
                  <c:v>45.67</c:v>
                </c:pt>
                <c:pt idx="1136">
                  <c:v>45.66</c:v>
                </c:pt>
                <c:pt idx="1137">
                  <c:v>45.66</c:v>
                </c:pt>
                <c:pt idx="1138">
                  <c:v>45.66</c:v>
                </c:pt>
                <c:pt idx="1139">
                  <c:v>45.66</c:v>
                </c:pt>
                <c:pt idx="1140">
                  <c:v>45.66</c:v>
                </c:pt>
                <c:pt idx="1141">
                  <c:v>45.66</c:v>
                </c:pt>
                <c:pt idx="1142">
                  <c:v>45.66</c:v>
                </c:pt>
                <c:pt idx="1143">
                  <c:v>45.67</c:v>
                </c:pt>
                <c:pt idx="1144">
                  <c:v>45.67</c:v>
                </c:pt>
                <c:pt idx="1145">
                  <c:v>45.67</c:v>
                </c:pt>
                <c:pt idx="1146">
                  <c:v>45.66</c:v>
                </c:pt>
                <c:pt idx="1147">
                  <c:v>45.66</c:v>
                </c:pt>
                <c:pt idx="1148">
                  <c:v>45.66</c:v>
                </c:pt>
                <c:pt idx="1149">
                  <c:v>45.66</c:v>
                </c:pt>
                <c:pt idx="1150">
                  <c:v>45.66</c:v>
                </c:pt>
                <c:pt idx="1151">
                  <c:v>45.66</c:v>
                </c:pt>
                <c:pt idx="1152">
                  <c:v>45.66</c:v>
                </c:pt>
                <c:pt idx="1153">
                  <c:v>45.66</c:v>
                </c:pt>
                <c:pt idx="1154">
                  <c:v>45.66</c:v>
                </c:pt>
                <c:pt idx="1155">
                  <c:v>45.66</c:v>
                </c:pt>
                <c:pt idx="1156">
                  <c:v>45.66</c:v>
                </c:pt>
                <c:pt idx="1157">
                  <c:v>45.65</c:v>
                </c:pt>
                <c:pt idx="1158">
                  <c:v>45.65</c:v>
                </c:pt>
                <c:pt idx="1159">
                  <c:v>45.66</c:v>
                </c:pt>
                <c:pt idx="1160">
                  <c:v>45.65</c:v>
                </c:pt>
                <c:pt idx="1161">
                  <c:v>45.65</c:v>
                </c:pt>
                <c:pt idx="1162">
                  <c:v>45.65</c:v>
                </c:pt>
                <c:pt idx="1163">
                  <c:v>45.65</c:v>
                </c:pt>
                <c:pt idx="1164">
                  <c:v>45.65</c:v>
                </c:pt>
                <c:pt idx="1165">
                  <c:v>45.65</c:v>
                </c:pt>
                <c:pt idx="1166">
                  <c:v>45.66</c:v>
                </c:pt>
                <c:pt idx="1167">
                  <c:v>45.66</c:v>
                </c:pt>
                <c:pt idx="1168">
                  <c:v>45.66</c:v>
                </c:pt>
                <c:pt idx="1169">
                  <c:v>45.66</c:v>
                </c:pt>
                <c:pt idx="1170">
                  <c:v>45.66</c:v>
                </c:pt>
                <c:pt idx="1171">
                  <c:v>45.66</c:v>
                </c:pt>
                <c:pt idx="1172">
                  <c:v>45.66</c:v>
                </c:pt>
                <c:pt idx="1173">
                  <c:v>45.67</c:v>
                </c:pt>
                <c:pt idx="1174">
                  <c:v>45.67</c:v>
                </c:pt>
                <c:pt idx="1175">
                  <c:v>45.67</c:v>
                </c:pt>
                <c:pt idx="1176">
                  <c:v>45.67</c:v>
                </c:pt>
                <c:pt idx="1177">
                  <c:v>45.67</c:v>
                </c:pt>
                <c:pt idx="1178">
                  <c:v>45.67</c:v>
                </c:pt>
                <c:pt idx="1179">
                  <c:v>45.67</c:v>
                </c:pt>
                <c:pt idx="1180">
                  <c:v>45.67</c:v>
                </c:pt>
                <c:pt idx="1181">
                  <c:v>45.67</c:v>
                </c:pt>
                <c:pt idx="1182">
                  <c:v>45.67</c:v>
                </c:pt>
                <c:pt idx="1183">
                  <c:v>45.67</c:v>
                </c:pt>
                <c:pt idx="1184">
                  <c:v>45.67</c:v>
                </c:pt>
                <c:pt idx="1185">
                  <c:v>45.67</c:v>
                </c:pt>
                <c:pt idx="1186">
                  <c:v>45.67</c:v>
                </c:pt>
                <c:pt idx="1187">
                  <c:v>45.68</c:v>
                </c:pt>
                <c:pt idx="1188">
                  <c:v>45.68</c:v>
                </c:pt>
                <c:pt idx="1189">
                  <c:v>45.68</c:v>
                </c:pt>
                <c:pt idx="1190">
                  <c:v>45.68</c:v>
                </c:pt>
                <c:pt idx="1191">
                  <c:v>45.68</c:v>
                </c:pt>
                <c:pt idx="1192">
                  <c:v>45.68</c:v>
                </c:pt>
                <c:pt idx="1193">
                  <c:v>45.68</c:v>
                </c:pt>
                <c:pt idx="1194">
                  <c:v>45.68</c:v>
                </c:pt>
                <c:pt idx="1195">
                  <c:v>45.69</c:v>
                </c:pt>
                <c:pt idx="1196">
                  <c:v>45.69</c:v>
                </c:pt>
                <c:pt idx="1197">
                  <c:v>45.69</c:v>
                </c:pt>
                <c:pt idx="1198">
                  <c:v>45.7</c:v>
                </c:pt>
                <c:pt idx="1199">
                  <c:v>45.7</c:v>
                </c:pt>
                <c:pt idx="1200">
                  <c:v>45.7</c:v>
                </c:pt>
                <c:pt idx="1201">
                  <c:v>45.7</c:v>
                </c:pt>
                <c:pt idx="1202">
                  <c:v>45.7</c:v>
                </c:pt>
                <c:pt idx="1203">
                  <c:v>45.7</c:v>
                </c:pt>
                <c:pt idx="1204">
                  <c:v>45.7</c:v>
                </c:pt>
                <c:pt idx="1205">
                  <c:v>45.7</c:v>
                </c:pt>
                <c:pt idx="1206">
                  <c:v>45.7</c:v>
                </c:pt>
                <c:pt idx="1207">
                  <c:v>45.7</c:v>
                </c:pt>
                <c:pt idx="1208">
                  <c:v>45.7</c:v>
                </c:pt>
                <c:pt idx="1209">
                  <c:v>45.7</c:v>
                </c:pt>
                <c:pt idx="1210">
                  <c:v>45.71</c:v>
                </c:pt>
                <c:pt idx="1211">
                  <c:v>45.71</c:v>
                </c:pt>
                <c:pt idx="1212">
                  <c:v>45.71</c:v>
                </c:pt>
                <c:pt idx="1213">
                  <c:v>45.71</c:v>
                </c:pt>
                <c:pt idx="1214">
                  <c:v>45.7</c:v>
                </c:pt>
                <c:pt idx="1215">
                  <c:v>45.7</c:v>
                </c:pt>
                <c:pt idx="1216">
                  <c:v>45.7</c:v>
                </c:pt>
                <c:pt idx="1217">
                  <c:v>45.7</c:v>
                </c:pt>
                <c:pt idx="1218">
                  <c:v>45.7</c:v>
                </c:pt>
                <c:pt idx="1219">
                  <c:v>45.7</c:v>
                </c:pt>
                <c:pt idx="1220">
                  <c:v>45.7</c:v>
                </c:pt>
                <c:pt idx="1221">
                  <c:v>45.7</c:v>
                </c:pt>
                <c:pt idx="1222">
                  <c:v>45.7</c:v>
                </c:pt>
                <c:pt idx="1223">
                  <c:v>45.7</c:v>
                </c:pt>
                <c:pt idx="1224">
                  <c:v>45.7</c:v>
                </c:pt>
                <c:pt idx="1225">
                  <c:v>45.7</c:v>
                </c:pt>
                <c:pt idx="1226">
                  <c:v>45.7</c:v>
                </c:pt>
                <c:pt idx="1227">
                  <c:v>45.7</c:v>
                </c:pt>
                <c:pt idx="1228">
                  <c:v>45.7</c:v>
                </c:pt>
                <c:pt idx="1229">
                  <c:v>45.7</c:v>
                </c:pt>
                <c:pt idx="1230">
                  <c:v>45.7</c:v>
                </c:pt>
                <c:pt idx="1231">
                  <c:v>45.7</c:v>
                </c:pt>
                <c:pt idx="1232">
                  <c:v>45.7</c:v>
                </c:pt>
                <c:pt idx="1233">
                  <c:v>45.69</c:v>
                </c:pt>
                <c:pt idx="1234">
                  <c:v>45.69</c:v>
                </c:pt>
                <c:pt idx="1235">
                  <c:v>45.69</c:v>
                </c:pt>
                <c:pt idx="1236">
                  <c:v>45.69</c:v>
                </c:pt>
                <c:pt idx="1237">
                  <c:v>45.69</c:v>
                </c:pt>
                <c:pt idx="1238">
                  <c:v>45.69</c:v>
                </c:pt>
                <c:pt idx="1239">
                  <c:v>45.69</c:v>
                </c:pt>
                <c:pt idx="1240">
                  <c:v>45.69</c:v>
                </c:pt>
                <c:pt idx="1241">
                  <c:v>45.68</c:v>
                </c:pt>
                <c:pt idx="1242">
                  <c:v>45.68</c:v>
                </c:pt>
                <c:pt idx="1243">
                  <c:v>45.68</c:v>
                </c:pt>
                <c:pt idx="1244">
                  <c:v>45.68</c:v>
                </c:pt>
                <c:pt idx="1245">
                  <c:v>45.67</c:v>
                </c:pt>
                <c:pt idx="1246">
                  <c:v>45.67</c:v>
                </c:pt>
                <c:pt idx="1247">
                  <c:v>45.67</c:v>
                </c:pt>
                <c:pt idx="1248">
                  <c:v>45.67</c:v>
                </c:pt>
                <c:pt idx="1249">
                  <c:v>45.67</c:v>
                </c:pt>
                <c:pt idx="1250">
                  <c:v>45.67</c:v>
                </c:pt>
                <c:pt idx="1251">
                  <c:v>45.66</c:v>
                </c:pt>
                <c:pt idx="1252">
                  <c:v>45.66</c:v>
                </c:pt>
                <c:pt idx="1253">
                  <c:v>45.66</c:v>
                </c:pt>
                <c:pt idx="1254">
                  <c:v>45.65</c:v>
                </c:pt>
                <c:pt idx="1255">
                  <c:v>45.65</c:v>
                </c:pt>
                <c:pt idx="1256">
                  <c:v>45.65</c:v>
                </c:pt>
                <c:pt idx="1257">
                  <c:v>45.65</c:v>
                </c:pt>
                <c:pt idx="1258">
                  <c:v>45.65</c:v>
                </c:pt>
                <c:pt idx="1259">
                  <c:v>45.65</c:v>
                </c:pt>
                <c:pt idx="1260">
                  <c:v>45.65</c:v>
                </c:pt>
                <c:pt idx="1261">
                  <c:v>45.65</c:v>
                </c:pt>
                <c:pt idx="1262">
                  <c:v>45.64</c:v>
                </c:pt>
                <c:pt idx="1263">
                  <c:v>45.64</c:v>
                </c:pt>
                <c:pt idx="1264">
                  <c:v>45.64</c:v>
                </c:pt>
                <c:pt idx="1265">
                  <c:v>45.63</c:v>
                </c:pt>
                <c:pt idx="1266">
                  <c:v>45.63</c:v>
                </c:pt>
                <c:pt idx="1267">
                  <c:v>45.63</c:v>
                </c:pt>
                <c:pt idx="1268">
                  <c:v>45.63</c:v>
                </c:pt>
                <c:pt idx="1269">
                  <c:v>45.62</c:v>
                </c:pt>
                <c:pt idx="1270">
                  <c:v>45.62</c:v>
                </c:pt>
                <c:pt idx="1271">
                  <c:v>45.62</c:v>
                </c:pt>
                <c:pt idx="1272">
                  <c:v>45.62</c:v>
                </c:pt>
                <c:pt idx="1273">
                  <c:v>45.61</c:v>
                </c:pt>
                <c:pt idx="1274">
                  <c:v>45.61</c:v>
                </c:pt>
                <c:pt idx="1275">
                  <c:v>45.61</c:v>
                </c:pt>
                <c:pt idx="1276">
                  <c:v>45.61</c:v>
                </c:pt>
                <c:pt idx="1277">
                  <c:v>45.61</c:v>
                </c:pt>
                <c:pt idx="1278">
                  <c:v>45.61</c:v>
                </c:pt>
                <c:pt idx="1279">
                  <c:v>45.61</c:v>
                </c:pt>
                <c:pt idx="1280">
                  <c:v>45.61</c:v>
                </c:pt>
                <c:pt idx="1281">
                  <c:v>45.6</c:v>
                </c:pt>
                <c:pt idx="1282">
                  <c:v>45.6</c:v>
                </c:pt>
                <c:pt idx="1283">
                  <c:v>45.6</c:v>
                </c:pt>
                <c:pt idx="1284">
                  <c:v>45.6</c:v>
                </c:pt>
                <c:pt idx="1285">
                  <c:v>45.6</c:v>
                </c:pt>
                <c:pt idx="1286">
                  <c:v>45.59</c:v>
                </c:pt>
                <c:pt idx="1287">
                  <c:v>45.59</c:v>
                </c:pt>
                <c:pt idx="1288">
                  <c:v>45.58</c:v>
                </c:pt>
                <c:pt idx="1289">
                  <c:v>45.58</c:v>
                </c:pt>
                <c:pt idx="1290">
                  <c:v>45.58</c:v>
                </c:pt>
                <c:pt idx="1291">
                  <c:v>45.58</c:v>
                </c:pt>
                <c:pt idx="1292">
                  <c:v>45.58</c:v>
                </c:pt>
                <c:pt idx="1293">
                  <c:v>45.58</c:v>
                </c:pt>
                <c:pt idx="1294">
                  <c:v>45.58</c:v>
                </c:pt>
                <c:pt idx="1295">
                  <c:v>45.57</c:v>
                </c:pt>
                <c:pt idx="1296">
                  <c:v>45.57</c:v>
                </c:pt>
                <c:pt idx="1297">
                  <c:v>45.57</c:v>
                </c:pt>
                <c:pt idx="1298">
                  <c:v>45.57</c:v>
                </c:pt>
                <c:pt idx="1299">
                  <c:v>45.57</c:v>
                </c:pt>
                <c:pt idx="1300">
                  <c:v>45.57</c:v>
                </c:pt>
                <c:pt idx="1301">
                  <c:v>45.57</c:v>
                </c:pt>
                <c:pt idx="1302">
                  <c:v>45.57</c:v>
                </c:pt>
                <c:pt idx="1303">
                  <c:v>45.57</c:v>
                </c:pt>
                <c:pt idx="1304">
                  <c:v>45.57</c:v>
                </c:pt>
                <c:pt idx="1305">
                  <c:v>45.57</c:v>
                </c:pt>
                <c:pt idx="1306">
                  <c:v>45.57</c:v>
                </c:pt>
                <c:pt idx="1307">
                  <c:v>45.56</c:v>
                </c:pt>
                <c:pt idx="1308">
                  <c:v>45.56</c:v>
                </c:pt>
                <c:pt idx="1309">
                  <c:v>45.56</c:v>
                </c:pt>
                <c:pt idx="1310">
                  <c:v>45.56</c:v>
                </c:pt>
                <c:pt idx="1311">
                  <c:v>45.56</c:v>
                </c:pt>
                <c:pt idx="1312">
                  <c:v>45.55</c:v>
                </c:pt>
                <c:pt idx="1313">
                  <c:v>45.55</c:v>
                </c:pt>
                <c:pt idx="1314">
                  <c:v>45.55</c:v>
                </c:pt>
                <c:pt idx="1315">
                  <c:v>45.55</c:v>
                </c:pt>
                <c:pt idx="1316">
                  <c:v>45.55</c:v>
                </c:pt>
                <c:pt idx="1317">
                  <c:v>45.55</c:v>
                </c:pt>
                <c:pt idx="1318">
                  <c:v>45.55</c:v>
                </c:pt>
                <c:pt idx="1319">
                  <c:v>45.55</c:v>
                </c:pt>
                <c:pt idx="1320">
                  <c:v>45.55</c:v>
                </c:pt>
                <c:pt idx="1321">
                  <c:v>45.55</c:v>
                </c:pt>
                <c:pt idx="1322">
                  <c:v>45.55</c:v>
                </c:pt>
                <c:pt idx="1323">
                  <c:v>45.55</c:v>
                </c:pt>
                <c:pt idx="1324">
                  <c:v>45.56</c:v>
                </c:pt>
                <c:pt idx="1325">
                  <c:v>45.56</c:v>
                </c:pt>
                <c:pt idx="1326">
                  <c:v>45.56</c:v>
                </c:pt>
                <c:pt idx="1327">
                  <c:v>45.55</c:v>
                </c:pt>
                <c:pt idx="1328">
                  <c:v>45.55</c:v>
                </c:pt>
                <c:pt idx="1329">
                  <c:v>45.55</c:v>
                </c:pt>
                <c:pt idx="1330">
                  <c:v>45.55</c:v>
                </c:pt>
                <c:pt idx="1331">
                  <c:v>45.55</c:v>
                </c:pt>
                <c:pt idx="1332">
                  <c:v>45.55</c:v>
                </c:pt>
                <c:pt idx="1333">
                  <c:v>45.55</c:v>
                </c:pt>
                <c:pt idx="1334">
                  <c:v>45.55</c:v>
                </c:pt>
                <c:pt idx="1335">
                  <c:v>45.55</c:v>
                </c:pt>
                <c:pt idx="1336">
                  <c:v>45.55</c:v>
                </c:pt>
                <c:pt idx="1337">
                  <c:v>45.55</c:v>
                </c:pt>
                <c:pt idx="1338">
                  <c:v>45.55</c:v>
                </c:pt>
                <c:pt idx="1339">
                  <c:v>45.55</c:v>
                </c:pt>
                <c:pt idx="1340">
                  <c:v>45.55</c:v>
                </c:pt>
                <c:pt idx="1341">
                  <c:v>45.55</c:v>
                </c:pt>
                <c:pt idx="1342">
                  <c:v>45.55</c:v>
                </c:pt>
                <c:pt idx="1343">
                  <c:v>45.55</c:v>
                </c:pt>
                <c:pt idx="1344">
                  <c:v>45.55</c:v>
                </c:pt>
                <c:pt idx="1345">
                  <c:v>45.55</c:v>
                </c:pt>
                <c:pt idx="1346">
                  <c:v>45.55</c:v>
                </c:pt>
                <c:pt idx="1347">
                  <c:v>45.55</c:v>
                </c:pt>
                <c:pt idx="1348">
                  <c:v>45.55</c:v>
                </c:pt>
                <c:pt idx="1349">
                  <c:v>45.55</c:v>
                </c:pt>
                <c:pt idx="1350">
                  <c:v>45.55</c:v>
                </c:pt>
                <c:pt idx="1351">
                  <c:v>45.55</c:v>
                </c:pt>
                <c:pt idx="1352">
                  <c:v>45.55</c:v>
                </c:pt>
                <c:pt idx="1353">
                  <c:v>45.55</c:v>
                </c:pt>
                <c:pt idx="1354">
                  <c:v>45.55</c:v>
                </c:pt>
                <c:pt idx="1355">
                  <c:v>45.55</c:v>
                </c:pt>
                <c:pt idx="1356">
                  <c:v>45.55</c:v>
                </c:pt>
                <c:pt idx="1357">
                  <c:v>45.55</c:v>
                </c:pt>
                <c:pt idx="1358">
                  <c:v>45.54</c:v>
                </c:pt>
                <c:pt idx="1359">
                  <c:v>45.54</c:v>
                </c:pt>
                <c:pt idx="1360">
                  <c:v>45.54</c:v>
                </c:pt>
                <c:pt idx="1361">
                  <c:v>45.54</c:v>
                </c:pt>
                <c:pt idx="1362">
                  <c:v>45.54</c:v>
                </c:pt>
                <c:pt idx="1363">
                  <c:v>45.54</c:v>
                </c:pt>
                <c:pt idx="1364">
                  <c:v>45.53</c:v>
                </c:pt>
                <c:pt idx="1365">
                  <c:v>45.53</c:v>
                </c:pt>
                <c:pt idx="1366">
                  <c:v>45.53</c:v>
                </c:pt>
                <c:pt idx="1367">
                  <c:v>45.53</c:v>
                </c:pt>
                <c:pt idx="1368">
                  <c:v>45.53</c:v>
                </c:pt>
                <c:pt idx="1369">
                  <c:v>45.53</c:v>
                </c:pt>
                <c:pt idx="1370">
                  <c:v>45.53</c:v>
                </c:pt>
                <c:pt idx="1371">
                  <c:v>45.53</c:v>
                </c:pt>
                <c:pt idx="1372">
                  <c:v>45.53</c:v>
                </c:pt>
                <c:pt idx="1373">
                  <c:v>45.53</c:v>
                </c:pt>
                <c:pt idx="1374">
                  <c:v>45.53</c:v>
                </c:pt>
                <c:pt idx="1375">
                  <c:v>45.53</c:v>
                </c:pt>
                <c:pt idx="1376">
                  <c:v>45.53</c:v>
                </c:pt>
                <c:pt idx="1377">
                  <c:v>45.53</c:v>
                </c:pt>
                <c:pt idx="1378">
                  <c:v>45.53</c:v>
                </c:pt>
                <c:pt idx="1379">
                  <c:v>45.53</c:v>
                </c:pt>
                <c:pt idx="1380">
                  <c:v>45.53</c:v>
                </c:pt>
                <c:pt idx="1381">
                  <c:v>45.53</c:v>
                </c:pt>
                <c:pt idx="1382">
                  <c:v>45.52</c:v>
                </c:pt>
                <c:pt idx="1383">
                  <c:v>45.52</c:v>
                </c:pt>
                <c:pt idx="1384">
                  <c:v>45.52</c:v>
                </c:pt>
                <c:pt idx="1385">
                  <c:v>45.52</c:v>
                </c:pt>
                <c:pt idx="1386">
                  <c:v>45.52</c:v>
                </c:pt>
                <c:pt idx="1387">
                  <c:v>45.52</c:v>
                </c:pt>
                <c:pt idx="1388">
                  <c:v>45.52</c:v>
                </c:pt>
                <c:pt idx="1389">
                  <c:v>45.52</c:v>
                </c:pt>
                <c:pt idx="1390">
                  <c:v>45.52</c:v>
                </c:pt>
                <c:pt idx="1391">
                  <c:v>45.51</c:v>
                </c:pt>
                <c:pt idx="1392">
                  <c:v>45.51</c:v>
                </c:pt>
                <c:pt idx="1393">
                  <c:v>45.51</c:v>
                </c:pt>
                <c:pt idx="1394">
                  <c:v>45.51</c:v>
                </c:pt>
                <c:pt idx="1395">
                  <c:v>45.51</c:v>
                </c:pt>
                <c:pt idx="1396">
                  <c:v>45.5</c:v>
                </c:pt>
                <c:pt idx="1397">
                  <c:v>45.5</c:v>
                </c:pt>
                <c:pt idx="1398">
                  <c:v>45.49</c:v>
                </c:pt>
                <c:pt idx="1399">
                  <c:v>45.49</c:v>
                </c:pt>
                <c:pt idx="1400">
                  <c:v>45.48</c:v>
                </c:pt>
                <c:pt idx="1401">
                  <c:v>45.48</c:v>
                </c:pt>
                <c:pt idx="1402">
                  <c:v>45.48</c:v>
                </c:pt>
                <c:pt idx="1403">
                  <c:v>45.48</c:v>
                </c:pt>
                <c:pt idx="1404">
                  <c:v>45.48</c:v>
                </c:pt>
                <c:pt idx="1405">
                  <c:v>45.47</c:v>
                </c:pt>
                <c:pt idx="1406">
                  <c:v>45.47</c:v>
                </c:pt>
                <c:pt idx="1407">
                  <c:v>45.46</c:v>
                </c:pt>
                <c:pt idx="1408">
                  <c:v>45.46</c:v>
                </c:pt>
                <c:pt idx="1409">
                  <c:v>45.45</c:v>
                </c:pt>
                <c:pt idx="1410">
                  <c:v>45.45</c:v>
                </c:pt>
                <c:pt idx="1411">
                  <c:v>45.44</c:v>
                </c:pt>
                <c:pt idx="1412">
                  <c:v>45.44</c:v>
                </c:pt>
                <c:pt idx="1413">
                  <c:v>45.43</c:v>
                </c:pt>
                <c:pt idx="1414">
                  <c:v>45.43</c:v>
                </c:pt>
                <c:pt idx="1415">
                  <c:v>45.43</c:v>
                </c:pt>
                <c:pt idx="1416">
                  <c:v>45.43</c:v>
                </c:pt>
                <c:pt idx="1417">
                  <c:v>45.43</c:v>
                </c:pt>
                <c:pt idx="1418">
                  <c:v>45.43</c:v>
                </c:pt>
                <c:pt idx="1419">
                  <c:v>45.43</c:v>
                </c:pt>
                <c:pt idx="1420">
                  <c:v>45.43</c:v>
                </c:pt>
                <c:pt idx="1421">
                  <c:v>45.43</c:v>
                </c:pt>
                <c:pt idx="1422">
                  <c:v>45.42</c:v>
                </c:pt>
                <c:pt idx="1423">
                  <c:v>45.42</c:v>
                </c:pt>
                <c:pt idx="1424">
                  <c:v>45.42</c:v>
                </c:pt>
                <c:pt idx="1425">
                  <c:v>45.42</c:v>
                </c:pt>
                <c:pt idx="1426">
                  <c:v>45.42</c:v>
                </c:pt>
                <c:pt idx="1427">
                  <c:v>45.41</c:v>
                </c:pt>
                <c:pt idx="1428">
                  <c:v>45.41</c:v>
                </c:pt>
                <c:pt idx="1429">
                  <c:v>45.41</c:v>
                </c:pt>
                <c:pt idx="1430">
                  <c:v>45.41</c:v>
                </c:pt>
                <c:pt idx="1431">
                  <c:v>45.41</c:v>
                </c:pt>
                <c:pt idx="1432">
                  <c:v>45.41</c:v>
                </c:pt>
                <c:pt idx="1433">
                  <c:v>45.41</c:v>
                </c:pt>
                <c:pt idx="1434">
                  <c:v>45.41</c:v>
                </c:pt>
                <c:pt idx="1435">
                  <c:v>45.41</c:v>
                </c:pt>
                <c:pt idx="1436">
                  <c:v>45.41</c:v>
                </c:pt>
                <c:pt idx="1437">
                  <c:v>45.41</c:v>
                </c:pt>
                <c:pt idx="1438">
                  <c:v>45.41</c:v>
                </c:pt>
                <c:pt idx="1439">
                  <c:v>45.4</c:v>
                </c:pt>
                <c:pt idx="1440">
                  <c:v>45.4</c:v>
                </c:pt>
                <c:pt idx="1441">
                  <c:v>45.4</c:v>
                </c:pt>
                <c:pt idx="1442">
                  <c:v>45.4</c:v>
                </c:pt>
                <c:pt idx="1443">
                  <c:v>45.4</c:v>
                </c:pt>
                <c:pt idx="1444">
                  <c:v>45.4</c:v>
                </c:pt>
                <c:pt idx="1445">
                  <c:v>45.39</c:v>
                </c:pt>
                <c:pt idx="1446">
                  <c:v>45.39</c:v>
                </c:pt>
                <c:pt idx="1447">
                  <c:v>45.39</c:v>
                </c:pt>
                <c:pt idx="1448">
                  <c:v>45.39</c:v>
                </c:pt>
                <c:pt idx="1449">
                  <c:v>45.39</c:v>
                </c:pt>
                <c:pt idx="1450">
                  <c:v>45.39</c:v>
                </c:pt>
                <c:pt idx="1451">
                  <c:v>45.39</c:v>
                </c:pt>
                <c:pt idx="1452">
                  <c:v>45.38</c:v>
                </c:pt>
                <c:pt idx="1453">
                  <c:v>45.38</c:v>
                </c:pt>
                <c:pt idx="1454">
                  <c:v>45.38</c:v>
                </c:pt>
                <c:pt idx="1455">
                  <c:v>45.38</c:v>
                </c:pt>
                <c:pt idx="1456">
                  <c:v>45.38</c:v>
                </c:pt>
                <c:pt idx="1457">
                  <c:v>45.38</c:v>
                </c:pt>
                <c:pt idx="1458">
                  <c:v>45.38</c:v>
                </c:pt>
                <c:pt idx="1459">
                  <c:v>45.38</c:v>
                </c:pt>
                <c:pt idx="1460">
                  <c:v>45.37</c:v>
                </c:pt>
                <c:pt idx="1461">
                  <c:v>45.37</c:v>
                </c:pt>
                <c:pt idx="1462">
                  <c:v>45.37</c:v>
                </c:pt>
                <c:pt idx="1463">
                  <c:v>45.36</c:v>
                </c:pt>
                <c:pt idx="1464">
                  <c:v>45.36</c:v>
                </c:pt>
                <c:pt idx="1465">
                  <c:v>45.36</c:v>
                </c:pt>
                <c:pt idx="1466">
                  <c:v>45.36</c:v>
                </c:pt>
                <c:pt idx="1467">
                  <c:v>45.36</c:v>
                </c:pt>
                <c:pt idx="1468">
                  <c:v>45.36</c:v>
                </c:pt>
                <c:pt idx="1469">
                  <c:v>45.36</c:v>
                </c:pt>
                <c:pt idx="1470">
                  <c:v>45.36</c:v>
                </c:pt>
                <c:pt idx="1471">
                  <c:v>45.35</c:v>
                </c:pt>
                <c:pt idx="1472">
                  <c:v>45.35</c:v>
                </c:pt>
                <c:pt idx="1473">
                  <c:v>45.35</c:v>
                </c:pt>
                <c:pt idx="1474">
                  <c:v>45.35</c:v>
                </c:pt>
                <c:pt idx="1475">
                  <c:v>45.35</c:v>
                </c:pt>
                <c:pt idx="1476">
                  <c:v>45.34</c:v>
                </c:pt>
                <c:pt idx="1477">
                  <c:v>45.35</c:v>
                </c:pt>
                <c:pt idx="1478">
                  <c:v>45.34</c:v>
                </c:pt>
                <c:pt idx="1479">
                  <c:v>45.34</c:v>
                </c:pt>
                <c:pt idx="1480">
                  <c:v>45.34</c:v>
                </c:pt>
                <c:pt idx="1481">
                  <c:v>45.34</c:v>
                </c:pt>
                <c:pt idx="1482">
                  <c:v>45.34</c:v>
                </c:pt>
                <c:pt idx="1483">
                  <c:v>45.35</c:v>
                </c:pt>
                <c:pt idx="1484">
                  <c:v>45.35</c:v>
                </c:pt>
                <c:pt idx="1485">
                  <c:v>45.35</c:v>
                </c:pt>
                <c:pt idx="1486">
                  <c:v>45.34</c:v>
                </c:pt>
                <c:pt idx="1487">
                  <c:v>45.34</c:v>
                </c:pt>
                <c:pt idx="1488">
                  <c:v>45.34</c:v>
                </c:pt>
                <c:pt idx="1489">
                  <c:v>45.34</c:v>
                </c:pt>
                <c:pt idx="1490">
                  <c:v>45.34</c:v>
                </c:pt>
                <c:pt idx="1491">
                  <c:v>45.34</c:v>
                </c:pt>
                <c:pt idx="1492">
                  <c:v>45.34</c:v>
                </c:pt>
                <c:pt idx="1493">
                  <c:v>45.34</c:v>
                </c:pt>
                <c:pt idx="1494">
                  <c:v>45.34</c:v>
                </c:pt>
                <c:pt idx="1495">
                  <c:v>45.34</c:v>
                </c:pt>
                <c:pt idx="1496">
                  <c:v>45.34</c:v>
                </c:pt>
                <c:pt idx="1497">
                  <c:v>45.35</c:v>
                </c:pt>
                <c:pt idx="1498">
                  <c:v>45.35</c:v>
                </c:pt>
                <c:pt idx="1499">
                  <c:v>45.35</c:v>
                </c:pt>
                <c:pt idx="1500">
                  <c:v>45.35</c:v>
                </c:pt>
                <c:pt idx="1501">
                  <c:v>45.36</c:v>
                </c:pt>
                <c:pt idx="1502">
                  <c:v>45.36</c:v>
                </c:pt>
                <c:pt idx="1503">
                  <c:v>45.36</c:v>
                </c:pt>
                <c:pt idx="1504">
                  <c:v>45.36</c:v>
                </c:pt>
                <c:pt idx="1505">
                  <c:v>45.36</c:v>
                </c:pt>
                <c:pt idx="1506">
                  <c:v>45.36</c:v>
                </c:pt>
                <c:pt idx="1507">
                  <c:v>45.36</c:v>
                </c:pt>
                <c:pt idx="1508">
                  <c:v>45.37</c:v>
                </c:pt>
                <c:pt idx="1509">
                  <c:v>45.37</c:v>
                </c:pt>
                <c:pt idx="1510">
                  <c:v>45.37</c:v>
                </c:pt>
                <c:pt idx="1511">
                  <c:v>45.38</c:v>
                </c:pt>
                <c:pt idx="1512">
                  <c:v>45.38</c:v>
                </c:pt>
                <c:pt idx="1513">
                  <c:v>45.38</c:v>
                </c:pt>
                <c:pt idx="1514">
                  <c:v>45.39</c:v>
                </c:pt>
                <c:pt idx="1515">
                  <c:v>45.39</c:v>
                </c:pt>
                <c:pt idx="1516">
                  <c:v>45.39</c:v>
                </c:pt>
                <c:pt idx="1517">
                  <c:v>45.4</c:v>
                </c:pt>
                <c:pt idx="1518">
                  <c:v>45.4</c:v>
                </c:pt>
                <c:pt idx="1519">
                  <c:v>45.4</c:v>
                </c:pt>
                <c:pt idx="1520">
                  <c:v>45.41</c:v>
                </c:pt>
                <c:pt idx="1521">
                  <c:v>45.41</c:v>
                </c:pt>
                <c:pt idx="1522">
                  <c:v>45.42</c:v>
                </c:pt>
                <c:pt idx="1523">
                  <c:v>45.42</c:v>
                </c:pt>
                <c:pt idx="1524">
                  <c:v>45.42</c:v>
                </c:pt>
                <c:pt idx="1525">
                  <c:v>45.43</c:v>
                </c:pt>
                <c:pt idx="1526">
                  <c:v>45.43</c:v>
                </c:pt>
                <c:pt idx="1527">
                  <c:v>45.44</c:v>
                </c:pt>
                <c:pt idx="1528">
                  <c:v>45.44</c:v>
                </c:pt>
                <c:pt idx="1529">
                  <c:v>45.45</c:v>
                </c:pt>
                <c:pt idx="1530">
                  <c:v>45.46</c:v>
                </c:pt>
                <c:pt idx="1531">
                  <c:v>45.47</c:v>
                </c:pt>
                <c:pt idx="1532">
                  <c:v>45.48</c:v>
                </c:pt>
                <c:pt idx="1533">
                  <c:v>45.48</c:v>
                </c:pt>
                <c:pt idx="1534">
                  <c:v>45.49</c:v>
                </c:pt>
                <c:pt idx="1535">
                  <c:v>45.49</c:v>
                </c:pt>
                <c:pt idx="1536">
                  <c:v>45.5</c:v>
                </c:pt>
                <c:pt idx="1537">
                  <c:v>45.5</c:v>
                </c:pt>
                <c:pt idx="1538">
                  <c:v>45.51</c:v>
                </c:pt>
                <c:pt idx="1539">
                  <c:v>45.51</c:v>
                </c:pt>
                <c:pt idx="1540">
                  <c:v>45.51</c:v>
                </c:pt>
                <c:pt idx="1541">
                  <c:v>45.52</c:v>
                </c:pt>
                <c:pt idx="1542">
                  <c:v>45.52</c:v>
                </c:pt>
                <c:pt idx="1543">
                  <c:v>45.52</c:v>
                </c:pt>
                <c:pt idx="1544">
                  <c:v>45.52</c:v>
                </c:pt>
                <c:pt idx="1545">
                  <c:v>45.52</c:v>
                </c:pt>
                <c:pt idx="1546">
                  <c:v>45.52</c:v>
                </c:pt>
                <c:pt idx="1547">
                  <c:v>45.53</c:v>
                </c:pt>
                <c:pt idx="1548">
                  <c:v>45.53</c:v>
                </c:pt>
                <c:pt idx="1549">
                  <c:v>45.53</c:v>
                </c:pt>
                <c:pt idx="1550">
                  <c:v>45.53</c:v>
                </c:pt>
                <c:pt idx="1551">
                  <c:v>45.53</c:v>
                </c:pt>
                <c:pt idx="1552">
                  <c:v>45.53</c:v>
                </c:pt>
                <c:pt idx="1553">
                  <c:v>45.53</c:v>
                </c:pt>
                <c:pt idx="1554">
                  <c:v>45.53</c:v>
                </c:pt>
                <c:pt idx="1555">
                  <c:v>45.53</c:v>
                </c:pt>
                <c:pt idx="1556">
                  <c:v>45.53</c:v>
                </c:pt>
                <c:pt idx="1557">
                  <c:v>45.53</c:v>
                </c:pt>
                <c:pt idx="1558">
                  <c:v>45.53</c:v>
                </c:pt>
                <c:pt idx="1559">
                  <c:v>45.53</c:v>
                </c:pt>
                <c:pt idx="1560">
                  <c:v>45.54</c:v>
                </c:pt>
                <c:pt idx="1561">
                  <c:v>45.54</c:v>
                </c:pt>
                <c:pt idx="1562">
                  <c:v>45.54</c:v>
                </c:pt>
                <c:pt idx="1563">
                  <c:v>45.54</c:v>
                </c:pt>
                <c:pt idx="1564">
                  <c:v>45.55</c:v>
                </c:pt>
                <c:pt idx="1565">
                  <c:v>45.55</c:v>
                </c:pt>
                <c:pt idx="1566">
                  <c:v>45.55</c:v>
                </c:pt>
                <c:pt idx="1567">
                  <c:v>45.55</c:v>
                </c:pt>
                <c:pt idx="1568">
                  <c:v>45.55</c:v>
                </c:pt>
                <c:pt idx="1569">
                  <c:v>45.55</c:v>
                </c:pt>
                <c:pt idx="1570">
                  <c:v>45.55</c:v>
                </c:pt>
                <c:pt idx="1571">
                  <c:v>45.55</c:v>
                </c:pt>
                <c:pt idx="1572">
                  <c:v>45.55</c:v>
                </c:pt>
                <c:pt idx="1573">
                  <c:v>45.55</c:v>
                </c:pt>
                <c:pt idx="1574">
                  <c:v>45.55</c:v>
                </c:pt>
                <c:pt idx="1575">
                  <c:v>45.55</c:v>
                </c:pt>
                <c:pt idx="1576">
                  <c:v>45.55</c:v>
                </c:pt>
                <c:pt idx="1577">
                  <c:v>45.55</c:v>
                </c:pt>
                <c:pt idx="1578">
                  <c:v>45.55</c:v>
                </c:pt>
                <c:pt idx="1579">
                  <c:v>45.55</c:v>
                </c:pt>
                <c:pt idx="1580">
                  <c:v>45.55</c:v>
                </c:pt>
                <c:pt idx="1581">
                  <c:v>45.55</c:v>
                </c:pt>
                <c:pt idx="1582">
                  <c:v>45.55</c:v>
                </c:pt>
                <c:pt idx="1583">
                  <c:v>45.55</c:v>
                </c:pt>
                <c:pt idx="1584">
                  <c:v>45.55</c:v>
                </c:pt>
                <c:pt idx="1585">
                  <c:v>45.55</c:v>
                </c:pt>
                <c:pt idx="1586">
                  <c:v>45.56</c:v>
                </c:pt>
                <c:pt idx="1587">
                  <c:v>45.56</c:v>
                </c:pt>
                <c:pt idx="1588">
                  <c:v>45.56</c:v>
                </c:pt>
                <c:pt idx="1589">
                  <c:v>45.55</c:v>
                </c:pt>
                <c:pt idx="1590">
                  <c:v>45.56</c:v>
                </c:pt>
                <c:pt idx="1591">
                  <c:v>45.56</c:v>
                </c:pt>
                <c:pt idx="1592">
                  <c:v>45.55</c:v>
                </c:pt>
                <c:pt idx="1593">
                  <c:v>45.55</c:v>
                </c:pt>
                <c:pt idx="1594">
                  <c:v>45.55</c:v>
                </c:pt>
                <c:pt idx="1595">
                  <c:v>45.55</c:v>
                </c:pt>
                <c:pt idx="1596">
                  <c:v>45.55</c:v>
                </c:pt>
                <c:pt idx="1597">
                  <c:v>45.55</c:v>
                </c:pt>
                <c:pt idx="1598">
                  <c:v>45.55</c:v>
                </c:pt>
                <c:pt idx="1599">
                  <c:v>45.55</c:v>
                </c:pt>
                <c:pt idx="1600">
                  <c:v>45.55</c:v>
                </c:pt>
                <c:pt idx="1601">
                  <c:v>45.55</c:v>
                </c:pt>
                <c:pt idx="1602">
                  <c:v>45.54</c:v>
                </c:pt>
                <c:pt idx="1603">
                  <c:v>45.54</c:v>
                </c:pt>
                <c:pt idx="1604">
                  <c:v>45.54</c:v>
                </c:pt>
                <c:pt idx="1605">
                  <c:v>45.54</c:v>
                </c:pt>
                <c:pt idx="1606">
                  <c:v>45.54</c:v>
                </c:pt>
                <c:pt idx="1607">
                  <c:v>45.53</c:v>
                </c:pt>
                <c:pt idx="1608">
                  <c:v>45.53</c:v>
                </c:pt>
                <c:pt idx="1609">
                  <c:v>45.53</c:v>
                </c:pt>
                <c:pt idx="1610">
                  <c:v>45.53</c:v>
                </c:pt>
                <c:pt idx="1611">
                  <c:v>45.53</c:v>
                </c:pt>
                <c:pt idx="1612">
                  <c:v>45.53</c:v>
                </c:pt>
                <c:pt idx="1613">
                  <c:v>45.53</c:v>
                </c:pt>
                <c:pt idx="1614">
                  <c:v>45.53</c:v>
                </c:pt>
                <c:pt idx="1615">
                  <c:v>45.53</c:v>
                </c:pt>
                <c:pt idx="1616">
                  <c:v>45.53</c:v>
                </c:pt>
                <c:pt idx="1617">
                  <c:v>45.53</c:v>
                </c:pt>
                <c:pt idx="1618">
                  <c:v>45.53</c:v>
                </c:pt>
                <c:pt idx="1619">
                  <c:v>45.53</c:v>
                </c:pt>
                <c:pt idx="1620">
                  <c:v>45.53</c:v>
                </c:pt>
                <c:pt idx="1621">
                  <c:v>45.53</c:v>
                </c:pt>
                <c:pt idx="1622">
                  <c:v>45.53</c:v>
                </c:pt>
                <c:pt idx="1623">
                  <c:v>45.53</c:v>
                </c:pt>
                <c:pt idx="1624">
                  <c:v>45.53</c:v>
                </c:pt>
                <c:pt idx="1625">
                  <c:v>45.53</c:v>
                </c:pt>
                <c:pt idx="1626">
                  <c:v>45.53</c:v>
                </c:pt>
                <c:pt idx="1627">
                  <c:v>45.53</c:v>
                </c:pt>
                <c:pt idx="1628">
                  <c:v>45.52</c:v>
                </c:pt>
                <c:pt idx="1629">
                  <c:v>45.52</c:v>
                </c:pt>
                <c:pt idx="1630">
                  <c:v>45.52</c:v>
                </c:pt>
                <c:pt idx="1631">
                  <c:v>45.52</c:v>
                </c:pt>
                <c:pt idx="1632">
                  <c:v>45.52</c:v>
                </c:pt>
                <c:pt idx="1633">
                  <c:v>45.52</c:v>
                </c:pt>
                <c:pt idx="1634">
                  <c:v>45.51</c:v>
                </c:pt>
                <c:pt idx="1635">
                  <c:v>45.51</c:v>
                </c:pt>
                <c:pt idx="1636">
                  <c:v>45.51</c:v>
                </c:pt>
                <c:pt idx="1637">
                  <c:v>45.5</c:v>
                </c:pt>
                <c:pt idx="1638">
                  <c:v>45.5</c:v>
                </c:pt>
                <c:pt idx="1639">
                  <c:v>45.5</c:v>
                </c:pt>
                <c:pt idx="1640">
                  <c:v>45.49</c:v>
                </c:pt>
                <c:pt idx="1641">
                  <c:v>45.48</c:v>
                </c:pt>
                <c:pt idx="1642">
                  <c:v>45.48</c:v>
                </c:pt>
                <c:pt idx="1643">
                  <c:v>45.47</c:v>
                </c:pt>
                <c:pt idx="1644">
                  <c:v>45.46</c:v>
                </c:pt>
                <c:pt idx="1645">
                  <c:v>45.45</c:v>
                </c:pt>
                <c:pt idx="1646">
                  <c:v>45.45</c:v>
                </c:pt>
                <c:pt idx="1647">
                  <c:v>45.44</c:v>
                </c:pt>
                <c:pt idx="1648">
                  <c:v>45.43</c:v>
                </c:pt>
                <c:pt idx="1649">
                  <c:v>45.43</c:v>
                </c:pt>
                <c:pt idx="1650">
                  <c:v>45.42</c:v>
                </c:pt>
                <c:pt idx="1651">
                  <c:v>45.41</c:v>
                </c:pt>
                <c:pt idx="1652">
                  <c:v>45.41</c:v>
                </c:pt>
                <c:pt idx="1653">
                  <c:v>45.4</c:v>
                </c:pt>
                <c:pt idx="1654">
                  <c:v>45.39</c:v>
                </c:pt>
                <c:pt idx="1655">
                  <c:v>45.39</c:v>
                </c:pt>
                <c:pt idx="1656">
                  <c:v>45.38</c:v>
                </c:pt>
                <c:pt idx="1657">
                  <c:v>45.38</c:v>
                </c:pt>
                <c:pt idx="1658">
                  <c:v>45.38</c:v>
                </c:pt>
                <c:pt idx="1659">
                  <c:v>45.38</c:v>
                </c:pt>
                <c:pt idx="1660">
                  <c:v>45.38</c:v>
                </c:pt>
                <c:pt idx="1661">
                  <c:v>45.38</c:v>
                </c:pt>
                <c:pt idx="1662">
                  <c:v>45.38</c:v>
                </c:pt>
                <c:pt idx="1663">
                  <c:v>45.38</c:v>
                </c:pt>
                <c:pt idx="1664">
                  <c:v>45.38</c:v>
                </c:pt>
                <c:pt idx="1665">
                  <c:v>45.38</c:v>
                </c:pt>
                <c:pt idx="1666">
                  <c:v>45.37</c:v>
                </c:pt>
                <c:pt idx="1667">
                  <c:v>45.38</c:v>
                </c:pt>
                <c:pt idx="1668">
                  <c:v>45.38</c:v>
                </c:pt>
                <c:pt idx="1669">
                  <c:v>45.37</c:v>
                </c:pt>
                <c:pt idx="1670">
                  <c:v>45.37</c:v>
                </c:pt>
                <c:pt idx="1671">
                  <c:v>45.37</c:v>
                </c:pt>
                <c:pt idx="1672">
                  <c:v>45.38</c:v>
                </c:pt>
                <c:pt idx="1673">
                  <c:v>45.38</c:v>
                </c:pt>
                <c:pt idx="1674">
                  <c:v>45.38</c:v>
                </c:pt>
                <c:pt idx="1675">
                  <c:v>45.38</c:v>
                </c:pt>
                <c:pt idx="1676">
                  <c:v>45.37</c:v>
                </c:pt>
                <c:pt idx="1677">
                  <c:v>45.37</c:v>
                </c:pt>
                <c:pt idx="1678">
                  <c:v>45.38</c:v>
                </c:pt>
                <c:pt idx="1679">
                  <c:v>45.38</c:v>
                </c:pt>
                <c:pt idx="1680">
                  <c:v>45.38</c:v>
                </c:pt>
                <c:pt idx="1681">
                  <c:v>45.38</c:v>
                </c:pt>
                <c:pt idx="1682">
                  <c:v>45.38</c:v>
                </c:pt>
                <c:pt idx="1683">
                  <c:v>45.38</c:v>
                </c:pt>
                <c:pt idx="1684">
                  <c:v>45.39</c:v>
                </c:pt>
                <c:pt idx="1685">
                  <c:v>45.39</c:v>
                </c:pt>
                <c:pt idx="1686">
                  <c:v>45.39</c:v>
                </c:pt>
                <c:pt idx="1687">
                  <c:v>45.39</c:v>
                </c:pt>
                <c:pt idx="1688">
                  <c:v>45.39</c:v>
                </c:pt>
                <c:pt idx="1689">
                  <c:v>45.39</c:v>
                </c:pt>
                <c:pt idx="1690">
                  <c:v>45.39</c:v>
                </c:pt>
                <c:pt idx="1691">
                  <c:v>45.39</c:v>
                </c:pt>
                <c:pt idx="1692">
                  <c:v>45.39</c:v>
                </c:pt>
                <c:pt idx="1693">
                  <c:v>45.39</c:v>
                </c:pt>
                <c:pt idx="1694">
                  <c:v>45.39</c:v>
                </c:pt>
                <c:pt idx="1695">
                  <c:v>45.39</c:v>
                </c:pt>
                <c:pt idx="1696">
                  <c:v>45.4</c:v>
                </c:pt>
                <c:pt idx="1697">
                  <c:v>45.4</c:v>
                </c:pt>
                <c:pt idx="1698">
                  <c:v>45.4</c:v>
                </c:pt>
                <c:pt idx="1699">
                  <c:v>45.41</c:v>
                </c:pt>
                <c:pt idx="1700">
                  <c:v>45.41</c:v>
                </c:pt>
                <c:pt idx="1701">
                  <c:v>45.41</c:v>
                </c:pt>
                <c:pt idx="1702">
                  <c:v>45.42</c:v>
                </c:pt>
                <c:pt idx="1703">
                  <c:v>45.42</c:v>
                </c:pt>
                <c:pt idx="1704">
                  <c:v>45.42</c:v>
                </c:pt>
                <c:pt idx="1705">
                  <c:v>45.41</c:v>
                </c:pt>
                <c:pt idx="1706">
                  <c:v>45.42</c:v>
                </c:pt>
                <c:pt idx="1707">
                  <c:v>45.42</c:v>
                </c:pt>
                <c:pt idx="1708">
                  <c:v>45.42</c:v>
                </c:pt>
                <c:pt idx="1709">
                  <c:v>45.42</c:v>
                </c:pt>
                <c:pt idx="1710">
                  <c:v>45.42</c:v>
                </c:pt>
                <c:pt idx="1711">
                  <c:v>45.42</c:v>
                </c:pt>
                <c:pt idx="1712">
                  <c:v>45.42</c:v>
                </c:pt>
                <c:pt idx="1713">
                  <c:v>45.42</c:v>
                </c:pt>
                <c:pt idx="1714">
                  <c:v>45.42</c:v>
                </c:pt>
                <c:pt idx="1715">
                  <c:v>45.42</c:v>
                </c:pt>
                <c:pt idx="1716">
                  <c:v>45.41</c:v>
                </c:pt>
                <c:pt idx="1717">
                  <c:v>45.42</c:v>
                </c:pt>
                <c:pt idx="1718">
                  <c:v>45.42</c:v>
                </c:pt>
                <c:pt idx="1719">
                  <c:v>45.42</c:v>
                </c:pt>
                <c:pt idx="1720">
                  <c:v>45.42</c:v>
                </c:pt>
                <c:pt idx="1721">
                  <c:v>45.43</c:v>
                </c:pt>
                <c:pt idx="1722">
                  <c:v>45.44</c:v>
                </c:pt>
                <c:pt idx="1723">
                  <c:v>45.44</c:v>
                </c:pt>
                <c:pt idx="1724">
                  <c:v>45.44</c:v>
                </c:pt>
                <c:pt idx="1725">
                  <c:v>45.44</c:v>
                </c:pt>
                <c:pt idx="1726">
                  <c:v>45.45</c:v>
                </c:pt>
                <c:pt idx="1727">
                  <c:v>45.44</c:v>
                </c:pt>
                <c:pt idx="1728">
                  <c:v>45.43</c:v>
                </c:pt>
                <c:pt idx="1729">
                  <c:v>45.43</c:v>
                </c:pt>
                <c:pt idx="1730">
                  <c:v>45.43</c:v>
                </c:pt>
                <c:pt idx="1731">
                  <c:v>45.43</c:v>
                </c:pt>
                <c:pt idx="1732">
                  <c:v>45.43</c:v>
                </c:pt>
                <c:pt idx="1733">
                  <c:v>45.44</c:v>
                </c:pt>
                <c:pt idx="1734">
                  <c:v>45.44</c:v>
                </c:pt>
                <c:pt idx="1735">
                  <c:v>45.44</c:v>
                </c:pt>
                <c:pt idx="1736">
                  <c:v>45.44</c:v>
                </c:pt>
                <c:pt idx="1737">
                  <c:v>45.45</c:v>
                </c:pt>
                <c:pt idx="1738">
                  <c:v>45.45</c:v>
                </c:pt>
                <c:pt idx="1739">
                  <c:v>45.45</c:v>
                </c:pt>
                <c:pt idx="1740">
                  <c:v>45.45</c:v>
                </c:pt>
                <c:pt idx="1741">
                  <c:v>45.45</c:v>
                </c:pt>
                <c:pt idx="1742">
                  <c:v>45.45</c:v>
                </c:pt>
                <c:pt idx="1743">
                  <c:v>45.45</c:v>
                </c:pt>
                <c:pt idx="1744">
                  <c:v>45.45</c:v>
                </c:pt>
                <c:pt idx="1745">
                  <c:v>45.45</c:v>
                </c:pt>
                <c:pt idx="1746">
                  <c:v>45.45</c:v>
                </c:pt>
                <c:pt idx="1747">
                  <c:v>45.45</c:v>
                </c:pt>
                <c:pt idx="1748">
                  <c:v>45.45</c:v>
                </c:pt>
                <c:pt idx="1749">
                  <c:v>45.45</c:v>
                </c:pt>
                <c:pt idx="1750">
                  <c:v>45.46</c:v>
                </c:pt>
                <c:pt idx="1751">
                  <c:v>45.46</c:v>
                </c:pt>
                <c:pt idx="1752">
                  <c:v>45.46</c:v>
                </c:pt>
                <c:pt idx="1753">
                  <c:v>45.46</c:v>
                </c:pt>
                <c:pt idx="1754">
                  <c:v>45.45</c:v>
                </c:pt>
                <c:pt idx="1755">
                  <c:v>45.45</c:v>
                </c:pt>
                <c:pt idx="1756">
                  <c:v>45.45</c:v>
                </c:pt>
                <c:pt idx="1757">
                  <c:v>45.45</c:v>
                </c:pt>
                <c:pt idx="1758">
                  <c:v>45.45</c:v>
                </c:pt>
                <c:pt idx="1759">
                  <c:v>45.45</c:v>
                </c:pt>
                <c:pt idx="1760">
                  <c:v>45.45</c:v>
                </c:pt>
                <c:pt idx="1761">
                  <c:v>45.45</c:v>
                </c:pt>
                <c:pt idx="1762">
                  <c:v>45.45</c:v>
                </c:pt>
                <c:pt idx="1763">
                  <c:v>45.45</c:v>
                </c:pt>
                <c:pt idx="1764">
                  <c:v>45.46</c:v>
                </c:pt>
                <c:pt idx="1765">
                  <c:v>45.46</c:v>
                </c:pt>
                <c:pt idx="1766">
                  <c:v>45.46</c:v>
                </c:pt>
                <c:pt idx="1767">
                  <c:v>45.46</c:v>
                </c:pt>
                <c:pt idx="1768">
                  <c:v>45.47</c:v>
                </c:pt>
                <c:pt idx="1769">
                  <c:v>45.47</c:v>
                </c:pt>
                <c:pt idx="1770">
                  <c:v>45.47</c:v>
                </c:pt>
                <c:pt idx="1771">
                  <c:v>45.47</c:v>
                </c:pt>
                <c:pt idx="1772">
                  <c:v>45.47</c:v>
                </c:pt>
                <c:pt idx="1773">
                  <c:v>45.47</c:v>
                </c:pt>
                <c:pt idx="1774">
                  <c:v>45.47</c:v>
                </c:pt>
                <c:pt idx="1775">
                  <c:v>45.47</c:v>
                </c:pt>
                <c:pt idx="1776">
                  <c:v>45.48</c:v>
                </c:pt>
                <c:pt idx="1777">
                  <c:v>45.47</c:v>
                </c:pt>
                <c:pt idx="1778">
                  <c:v>45.47</c:v>
                </c:pt>
                <c:pt idx="1779">
                  <c:v>45.47</c:v>
                </c:pt>
                <c:pt idx="1780">
                  <c:v>45.47</c:v>
                </c:pt>
                <c:pt idx="1781">
                  <c:v>45.48</c:v>
                </c:pt>
                <c:pt idx="1782">
                  <c:v>45.48</c:v>
                </c:pt>
                <c:pt idx="1783">
                  <c:v>45.48</c:v>
                </c:pt>
                <c:pt idx="1784">
                  <c:v>45.48</c:v>
                </c:pt>
                <c:pt idx="1785">
                  <c:v>45.48</c:v>
                </c:pt>
                <c:pt idx="1786">
                  <c:v>45.49</c:v>
                </c:pt>
                <c:pt idx="1787">
                  <c:v>45.49</c:v>
                </c:pt>
                <c:pt idx="1788">
                  <c:v>45.49</c:v>
                </c:pt>
                <c:pt idx="1789">
                  <c:v>45.49</c:v>
                </c:pt>
                <c:pt idx="1790">
                  <c:v>45.5</c:v>
                </c:pt>
                <c:pt idx="1791">
                  <c:v>45.5</c:v>
                </c:pt>
                <c:pt idx="1792">
                  <c:v>45.5</c:v>
                </c:pt>
                <c:pt idx="1793">
                  <c:v>45.5</c:v>
                </c:pt>
                <c:pt idx="1794">
                  <c:v>45.5</c:v>
                </c:pt>
                <c:pt idx="1795">
                  <c:v>45.51</c:v>
                </c:pt>
                <c:pt idx="1796">
                  <c:v>45.51</c:v>
                </c:pt>
                <c:pt idx="1797">
                  <c:v>45.51</c:v>
                </c:pt>
                <c:pt idx="1798">
                  <c:v>45.51</c:v>
                </c:pt>
                <c:pt idx="1799">
                  <c:v>45.51</c:v>
                </c:pt>
                <c:pt idx="1800">
                  <c:v>45.51</c:v>
                </c:pt>
                <c:pt idx="1801">
                  <c:v>45.51</c:v>
                </c:pt>
                <c:pt idx="1802">
                  <c:v>45.51</c:v>
                </c:pt>
                <c:pt idx="1803">
                  <c:v>45.51</c:v>
                </c:pt>
                <c:pt idx="1804">
                  <c:v>45.51</c:v>
                </c:pt>
                <c:pt idx="1805">
                  <c:v>45.51</c:v>
                </c:pt>
                <c:pt idx="1806">
                  <c:v>45.51</c:v>
                </c:pt>
                <c:pt idx="1807">
                  <c:v>45.51</c:v>
                </c:pt>
                <c:pt idx="1808">
                  <c:v>45.51</c:v>
                </c:pt>
                <c:pt idx="1809">
                  <c:v>45.52</c:v>
                </c:pt>
                <c:pt idx="1810">
                  <c:v>45.52</c:v>
                </c:pt>
                <c:pt idx="1811">
                  <c:v>45.52</c:v>
                </c:pt>
                <c:pt idx="1812">
                  <c:v>45.52</c:v>
                </c:pt>
                <c:pt idx="1813">
                  <c:v>45.52</c:v>
                </c:pt>
                <c:pt idx="1814">
                  <c:v>45.52</c:v>
                </c:pt>
                <c:pt idx="1815">
                  <c:v>45.52</c:v>
                </c:pt>
                <c:pt idx="1816">
                  <c:v>45.52</c:v>
                </c:pt>
                <c:pt idx="1817">
                  <c:v>45.52</c:v>
                </c:pt>
                <c:pt idx="1818">
                  <c:v>45.52</c:v>
                </c:pt>
                <c:pt idx="1819">
                  <c:v>45.53</c:v>
                </c:pt>
                <c:pt idx="1820">
                  <c:v>45.53</c:v>
                </c:pt>
                <c:pt idx="1821">
                  <c:v>45.53</c:v>
                </c:pt>
                <c:pt idx="1822">
                  <c:v>45.53</c:v>
                </c:pt>
                <c:pt idx="1823">
                  <c:v>45.53</c:v>
                </c:pt>
                <c:pt idx="1824">
                  <c:v>45.53</c:v>
                </c:pt>
                <c:pt idx="1825">
                  <c:v>45.53</c:v>
                </c:pt>
                <c:pt idx="1826">
                  <c:v>45.53</c:v>
                </c:pt>
                <c:pt idx="1827">
                  <c:v>45.53</c:v>
                </c:pt>
                <c:pt idx="1828">
                  <c:v>45.53</c:v>
                </c:pt>
                <c:pt idx="1829">
                  <c:v>45.53</c:v>
                </c:pt>
                <c:pt idx="1830">
                  <c:v>45.53</c:v>
                </c:pt>
                <c:pt idx="1831">
                  <c:v>45.53</c:v>
                </c:pt>
                <c:pt idx="1832">
                  <c:v>45.53</c:v>
                </c:pt>
                <c:pt idx="1833">
                  <c:v>45.53</c:v>
                </c:pt>
                <c:pt idx="1834">
                  <c:v>45.53</c:v>
                </c:pt>
                <c:pt idx="1835">
                  <c:v>45.53</c:v>
                </c:pt>
                <c:pt idx="1836">
                  <c:v>45.53</c:v>
                </c:pt>
                <c:pt idx="1837">
                  <c:v>45.54</c:v>
                </c:pt>
                <c:pt idx="1838">
                  <c:v>45.53</c:v>
                </c:pt>
                <c:pt idx="1839">
                  <c:v>45.53</c:v>
                </c:pt>
                <c:pt idx="1840">
                  <c:v>45.53</c:v>
                </c:pt>
                <c:pt idx="1841">
                  <c:v>45.54</c:v>
                </c:pt>
                <c:pt idx="1842">
                  <c:v>45.54</c:v>
                </c:pt>
                <c:pt idx="1843">
                  <c:v>45.54</c:v>
                </c:pt>
                <c:pt idx="1844">
                  <c:v>45.54</c:v>
                </c:pt>
                <c:pt idx="1845">
                  <c:v>45.54</c:v>
                </c:pt>
                <c:pt idx="1846">
                  <c:v>45.54</c:v>
                </c:pt>
                <c:pt idx="1847">
                  <c:v>45.54</c:v>
                </c:pt>
                <c:pt idx="1848">
                  <c:v>45.54</c:v>
                </c:pt>
                <c:pt idx="1849">
                  <c:v>45.55</c:v>
                </c:pt>
                <c:pt idx="1850">
                  <c:v>45.55</c:v>
                </c:pt>
                <c:pt idx="1851">
                  <c:v>45.55</c:v>
                </c:pt>
                <c:pt idx="1852">
                  <c:v>45.55</c:v>
                </c:pt>
                <c:pt idx="1853">
                  <c:v>45.54</c:v>
                </c:pt>
                <c:pt idx="1854">
                  <c:v>45.54</c:v>
                </c:pt>
                <c:pt idx="1855">
                  <c:v>45.54</c:v>
                </c:pt>
                <c:pt idx="1856">
                  <c:v>45.54</c:v>
                </c:pt>
                <c:pt idx="1857">
                  <c:v>45.54</c:v>
                </c:pt>
                <c:pt idx="1858">
                  <c:v>45.54</c:v>
                </c:pt>
                <c:pt idx="1859">
                  <c:v>45.54</c:v>
                </c:pt>
                <c:pt idx="1860">
                  <c:v>45.54</c:v>
                </c:pt>
                <c:pt idx="1861">
                  <c:v>45.54</c:v>
                </c:pt>
                <c:pt idx="1862">
                  <c:v>45.54</c:v>
                </c:pt>
                <c:pt idx="1863">
                  <c:v>45.54</c:v>
                </c:pt>
                <c:pt idx="1864">
                  <c:v>45.55</c:v>
                </c:pt>
                <c:pt idx="1865">
                  <c:v>45.55</c:v>
                </c:pt>
                <c:pt idx="1866">
                  <c:v>45.55</c:v>
                </c:pt>
                <c:pt idx="1867">
                  <c:v>45.54</c:v>
                </c:pt>
                <c:pt idx="1868">
                  <c:v>45.54</c:v>
                </c:pt>
                <c:pt idx="1869">
                  <c:v>45.54</c:v>
                </c:pt>
                <c:pt idx="1870">
                  <c:v>45.54</c:v>
                </c:pt>
                <c:pt idx="1871">
                  <c:v>45.54</c:v>
                </c:pt>
                <c:pt idx="1872">
                  <c:v>45.54</c:v>
                </c:pt>
                <c:pt idx="1873">
                  <c:v>45.53</c:v>
                </c:pt>
                <c:pt idx="1874">
                  <c:v>45.53</c:v>
                </c:pt>
                <c:pt idx="1875">
                  <c:v>45.53</c:v>
                </c:pt>
                <c:pt idx="1876">
                  <c:v>45.53</c:v>
                </c:pt>
                <c:pt idx="1877">
                  <c:v>45.53</c:v>
                </c:pt>
                <c:pt idx="1878">
                  <c:v>45.53</c:v>
                </c:pt>
                <c:pt idx="1879">
                  <c:v>45.53</c:v>
                </c:pt>
                <c:pt idx="1880">
                  <c:v>45.53</c:v>
                </c:pt>
                <c:pt idx="1881">
                  <c:v>45.53</c:v>
                </c:pt>
                <c:pt idx="1882">
                  <c:v>45.53</c:v>
                </c:pt>
                <c:pt idx="1883">
                  <c:v>45.53</c:v>
                </c:pt>
                <c:pt idx="1884">
                  <c:v>45.53</c:v>
                </c:pt>
                <c:pt idx="1885">
                  <c:v>45.53</c:v>
                </c:pt>
                <c:pt idx="1886">
                  <c:v>45.53</c:v>
                </c:pt>
                <c:pt idx="1887">
                  <c:v>45.53</c:v>
                </c:pt>
                <c:pt idx="1888">
                  <c:v>45.53</c:v>
                </c:pt>
                <c:pt idx="1889">
                  <c:v>45.53</c:v>
                </c:pt>
                <c:pt idx="1890">
                  <c:v>45.53</c:v>
                </c:pt>
                <c:pt idx="1891">
                  <c:v>45.53</c:v>
                </c:pt>
                <c:pt idx="1892">
                  <c:v>45.52</c:v>
                </c:pt>
                <c:pt idx="1893">
                  <c:v>45.52</c:v>
                </c:pt>
                <c:pt idx="1894">
                  <c:v>45.52</c:v>
                </c:pt>
                <c:pt idx="1895">
                  <c:v>45.51</c:v>
                </c:pt>
                <c:pt idx="1896">
                  <c:v>45.51</c:v>
                </c:pt>
                <c:pt idx="1897">
                  <c:v>45.51</c:v>
                </c:pt>
                <c:pt idx="1898">
                  <c:v>45.51</c:v>
                </c:pt>
                <c:pt idx="1899">
                  <c:v>45.51</c:v>
                </c:pt>
                <c:pt idx="1900">
                  <c:v>45.51</c:v>
                </c:pt>
                <c:pt idx="1901">
                  <c:v>45.51</c:v>
                </c:pt>
                <c:pt idx="1902">
                  <c:v>45.51</c:v>
                </c:pt>
                <c:pt idx="1903">
                  <c:v>45.51</c:v>
                </c:pt>
                <c:pt idx="1904">
                  <c:v>45.5</c:v>
                </c:pt>
                <c:pt idx="1905">
                  <c:v>45.5</c:v>
                </c:pt>
                <c:pt idx="1906">
                  <c:v>45.5</c:v>
                </c:pt>
                <c:pt idx="1907">
                  <c:v>45.49</c:v>
                </c:pt>
                <c:pt idx="1908">
                  <c:v>45.49</c:v>
                </c:pt>
                <c:pt idx="1909">
                  <c:v>45.48</c:v>
                </c:pt>
                <c:pt idx="1910">
                  <c:v>45.48</c:v>
                </c:pt>
                <c:pt idx="1911">
                  <c:v>45.47</c:v>
                </c:pt>
                <c:pt idx="1912">
                  <c:v>45.46</c:v>
                </c:pt>
                <c:pt idx="1913">
                  <c:v>45.46</c:v>
                </c:pt>
                <c:pt idx="1914">
                  <c:v>45.45</c:v>
                </c:pt>
                <c:pt idx="1915">
                  <c:v>45.45</c:v>
                </c:pt>
                <c:pt idx="1916">
                  <c:v>45.45</c:v>
                </c:pt>
                <c:pt idx="1917">
                  <c:v>45.45</c:v>
                </c:pt>
                <c:pt idx="1918">
                  <c:v>45.44</c:v>
                </c:pt>
                <c:pt idx="1919">
                  <c:v>45.44</c:v>
                </c:pt>
                <c:pt idx="1920">
                  <c:v>45.43</c:v>
                </c:pt>
                <c:pt idx="1921">
                  <c:v>45.41</c:v>
                </c:pt>
                <c:pt idx="1922">
                  <c:v>45.4</c:v>
                </c:pt>
                <c:pt idx="1923">
                  <c:v>45.39</c:v>
                </c:pt>
                <c:pt idx="1924">
                  <c:v>45.38</c:v>
                </c:pt>
                <c:pt idx="1925">
                  <c:v>45.38</c:v>
                </c:pt>
                <c:pt idx="1926">
                  <c:v>45.37</c:v>
                </c:pt>
                <c:pt idx="1927">
                  <c:v>45.37</c:v>
                </c:pt>
                <c:pt idx="1928">
                  <c:v>45.36</c:v>
                </c:pt>
                <c:pt idx="1929">
                  <c:v>45.36</c:v>
                </c:pt>
                <c:pt idx="1930">
                  <c:v>45.35</c:v>
                </c:pt>
                <c:pt idx="1931">
                  <c:v>45.35</c:v>
                </c:pt>
                <c:pt idx="1932">
                  <c:v>45.34</c:v>
                </c:pt>
                <c:pt idx="1933">
                  <c:v>45.34</c:v>
                </c:pt>
                <c:pt idx="1934">
                  <c:v>45.34</c:v>
                </c:pt>
                <c:pt idx="1935">
                  <c:v>45.34</c:v>
                </c:pt>
                <c:pt idx="1936">
                  <c:v>45.34</c:v>
                </c:pt>
                <c:pt idx="1937">
                  <c:v>45.33</c:v>
                </c:pt>
                <c:pt idx="1938">
                  <c:v>45.33</c:v>
                </c:pt>
                <c:pt idx="1939">
                  <c:v>45.33</c:v>
                </c:pt>
                <c:pt idx="1940">
                  <c:v>45.33</c:v>
                </c:pt>
                <c:pt idx="1941">
                  <c:v>45.33</c:v>
                </c:pt>
                <c:pt idx="1942">
                  <c:v>45.33</c:v>
                </c:pt>
                <c:pt idx="1943">
                  <c:v>45.33</c:v>
                </c:pt>
                <c:pt idx="1944">
                  <c:v>45.33</c:v>
                </c:pt>
                <c:pt idx="1945">
                  <c:v>45.33</c:v>
                </c:pt>
                <c:pt idx="1946">
                  <c:v>45.33</c:v>
                </c:pt>
                <c:pt idx="1947">
                  <c:v>45.32</c:v>
                </c:pt>
                <c:pt idx="1948">
                  <c:v>45.32</c:v>
                </c:pt>
                <c:pt idx="1949">
                  <c:v>45.32</c:v>
                </c:pt>
                <c:pt idx="1950">
                  <c:v>45.32</c:v>
                </c:pt>
                <c:pt idx="1951">
                  <c:v>45.32</c:v>
                </c:pt>
                <c:pt idx="1952">
                  <c:v>45.32</c:v>
                </c:pt>
                <c:pt idx="1953">
                  <c:v>45.32</c:v>
                </c:pt>
                <c:pt idx="1954">
                  <c:v>45.32</c:v>
                </c:pt>
                <c:pt idx="1955">
                  <c:v>45.32</c:v>
                </c:pt>
                <c:pt idx="1956">
                  <c:v>45.31</c:v>
                </c:pt>
                <c:pt idx="1957">
                  <c:v>45.31</c:v>
                </c:pt>
                <c:pt idx="1958">
                  <c:v>45.31</c:v>
                </c:pt>
                <c:pt idx="1959">
                  <c:v>45.31</c:v>
                </c:pt>
                <c:pt idx="1960">
                  <c:v>45.31</c:v>
                </c:pt>
                <c:pt idx="1961">
                  <c:v>45.31</c:v>
                </c:pt>
                <c:pt idx="1962">
                  <c:v>45.31</c:v>
                </c:pt>
                <c:pt idx="1963">
                  <c:v>45.31</c:v>
                </c:pt>
                <c:pt idx="1964">
                  <c:v>45.31</c:v>
                </c:pt>
                <c:pt idx="1965">
                  <c:v>45.31</c:v>
                </c:pt>
                <c:pt idx="1966">
                  <c:v>45.31</c:v>
                </c:pt>
                <c:pt idx="1967">
                  <c:v>45.31</c:v>
                </c:pt>
                <c:pt idx="1968">
                  <c:v>45.31</c:v>
                </c:pt>
                <c:pt idx="1969">
                  <c:v>45.31</c:v>
                </c:pt>
                <c:pt idx="1970">
                  <c:v>45.31</c:v>
                </c:pt>
                <c:pt idx="1971">
                  <c:v>45.31</c:v>
                </c:pt>
                <c:pt idx="1972">
                  <c:v>45.31</c:v>
                </c:pt>
                <c:pt idx="1973">
                  <c:v>45.31</c:v>
                </c:pt>
                <c:pt idx="1974">
                  <c:v>45.31</c:v>
                </c:pt>
                <c:pt idx="1975">
                  <c:v>45.31</c:v>
                </c:pt>
                <c:pt idx="1976">
                  <c:v>45.31</c:v>
                </c:pt>
                <c:pt idx="1977">
                  <c:v>45.31</c:v>
                </c:pt>
                <c:pt idx="1978">
                  <c:v>45.31</c:v>
                </c:pt>
                <c:pt idx="1979">
                  <c:v>45.31</c:v>
                </c:pt>
                <c:pt idx="1980">
                  <c:v>45.31</c:v>
                </c:pt>
                <c:pt idx="1981">
                  <c:v>45.31</c:v>
                </c:pt>
                <c:pt idx="1982">
                  <c:v>45.31</c:v>
                </c:pt>
                <c:pt idx="1983">
                  <c:v>45.31</c:v>
                </c:pt>
                <c:pt idx="1984">
                  <c:v>45.31</c:v>
                </c:pt>
                <c:pt idx="1985">
                  <c:v>45.31</c:v>
                </c:pt>
                <c:pt idx="1986">
                  <c:v>45.31</c:v>
                </c:pt>
                <c:pt idx="1987">
                  <c:v>45.31</c:v>
                </c:pt>
                <c:pt idx="1988">
                  <c:v>45.31</c:v>
                </c:pt>
                <c:pt idx="1989">
                  <c:v>45.31</c:v>
                </c:pt>
                <c:pt idx="1990">
                  <c:v>45.31</c:v>
                </c:pt>
                <c:pt idx="1991">
                  <c:v>45.31</c:v>
                </c:pt>
                <c:pt idx="1992">
                  <c:v>45.31</c:v>
                </c:pt>
                <c:pt idx="1993">
                  <c:v>45.31</c:v>
                </c:pt>
                <c:pt idx="1994">
                  <c:v>45.31</c:v>
                </c:pt>
                <c:pt idx="1995">
                  <c:v>45.31</c:v>
                </c:pt>
                <c:pt idx="1996">
                  <c:v>45.31</c:v>
                </c:pt>
                <c:pt idx="1997">
                  <c:v>45.31</c:v>
                </c:pt>
                <c:pt idx="1998">
                  <c:v>45.31</c:v>
                </c:pt>
                <c:pt idx="1999">
                  <c:v>45.31</c:v>
                </c:pt>
                <c:pt idx="2000">
                  <c:v>45.31</c:v>
                </c:pt>
                <c:pt idx="2001">
                  <c:v>45.31</c:v>
                </c:pt>
                <c:pt idx="2002">
                  <c:v>45.31</c:v>
                </c:pt>
                <c:pt idx="2003">
                  <c:v>45.32</c:v>
                </c:pt>
                <c:pt idx="2004">
                  <c:v>45.32</c:v>
                </c:pt>
                <c:pt idx="2005">
                  <c:v>45.33</c:v>
                </c:pt>
                <c:pt idx="2006">
                  <c:v>45.33</c:v>
                </c:pt>
                <c:pt idx="2007">
                  <c:v>45.33</c:v>
                </c:pt>
                <c:pt idx="2008">
                  <c:v>45.32</c:v>
                </c:pt>
                <c:pt idx="2009">
                  <c:v>45.33</c:v>
                </c:pt>
                <c:pt idx="2010">
                  <c:v>45.33</c:v>
                </c:pt>
                <c:pt idx="2011">
                  <c:v>45.33</c:v>
                </c:pt>
                <c:pt idx="2012">
                  <c:v>45.33</c:v>
                </c:pt>
                <c:pt idx="2013">
                  <c:v>45.33</c:v>
                </c:pt>
                <c:pt idx="2014">
                  <c:v>45.33</c:v>
                </c:pt>
                <c:pt idx="2015">
                  <c:v>45.33</c:v>
                </c:pt>
                <c:pt idx="2016">
                  <c:v>45.34</c:v>
                </c:pt>
                <c:pt idx="2017">
                  <c:v>45.34</c:v>
                </c:pt>
                <c:pt idx="2018">
                  <c:v>45.34</c:v>
                </c:pt>
                <c:pt idx="2019">
                  <c:v>45.34</c:v>
                </c:pt>
                <c:pt idx="2020">
                  <c:v>45.34</c:v>
                </c:pt>
                <c:pt idx="2021">
                  <c:v>45.33</c:v>
                </c:pt>
                <c:pt idx="2022">
                  <c:v>45.33</c:v>
                </c:pt>
                <c:pt idx="2023">
                  <c:v>45.33</c:v>
                </c:pt>
                <c:pt idx="2024">
                  <c:v>45.33</c:v>
                </c:pt>
                <c:pt idx="2025">
                  <c:v>45.33</c:v>
                </c:pt>
                <c:pt idx="2026">
                  <c:v>45.33</c:v>
                </c:pt>
                <c:pt idx="2027">
                  <c:v>45.33</c:v>
                </c:pt>
                <c:pt idx="2028">
                  <c:v>45.33</c:v>
                </c:pt>
                <c:pt idx="2029">
                  <c:v>45.34</c:v>
                </c:pt>
                <c:pt idx="2030">
                  <c:v>45.34</c:v>
                </c:pt>
                <c:pt idx="2031">
                  <c:v>45.34</c:v>
                </c:pt>
                <c:pt idx="2032">
                  <c:v>45.35</c:v>
                </c:pt>
                <c:pt idx="2033">
                  <c:v>45.35</c:v>
                </c:pt>
                <c:pt idx="2034">
                  <c:v>45.35</c:v>
                </c:pt>
                <c:pt idx="2035">
                  <c:v>45.35</c:v>
                </c:pt>
                <c:pt idx="2036">
                  <c:v>45.35</c:v>
                </c:pt>
                <c:pt idx="2037">
                  <c:v>45.35</c:v>
                </c:pt>
                <c:pt idx="2038">
                  <c:v>45.35</c:v>
                </c:pt>
                <c:pt idx="2039">
                  <c:v>45.36</c:v>
                </c:pt>
                <c:pt idx="2040">
                  <c:v>45.36</c:v>
                </c:pt>
                <c:pt idx="2041">
                  <c:v>45.37</c:v>
                </c:pt>
                <c:pt idx="2042">
                  <c:v>45.37</c:v>
                </c:pt>
                <c:pt idx="2043">
                  <c:v>45.38</c:v>
                </c:pt>
                <c:pt idx="2044">
                  <c:v>45.38</c:v>
                </c:pt>
                <c:pt idx="2045">
                  <c:v>45.38</c:v>
                </c:pt>
                <c:pt idx="2046">
                  <c:v>45.38</c:v>
                </c:pt>
                <c:pt idx="2047">
                  <c:v>45.38</c:v>
                </c:pt>
                <c:pt idx="2048">
                  <c:v>45.39</c:v>
                </c:pt>
                <c:pt idx="2049">
                  <c:v>45.39</c:v>
                </c:pt>
                <c:pt idx="2050">
                  <c:v>45.39</c:v>
                </c:pt>
                <c:pt idx="2051">
                  <c:v>45.4</c:v>
                </c:pt>
                <c:pt idx="2052">
                  <c:v>45.4</c:v>
                </c:pt>
                <c:pt idx="2053">
                  <c:v>45.41</c:v>
                </c:pt>
                <c:pt idx="2054">
                  <c:v>45.41</c:v>
                </c:pt>
                <c:pt idx="2055">
                  <c:v>45.41</c:v>
                </c:pt>
                <c:pt idx="2056">
                  <c:v>45.41</c:v>
                </c:pt>
                <c:pt idx="2057">
                  <c:v>45.42</c:v>
                </c:pt>
                <c:pt idx="2058">
                  <c:v>45.42</c:v>
                </c:pt>
                <c:pt idx="2059">
                  <c:v>45.42</c:v>
                </c:pt>
                <c:pt idx="2060">
                  <c:v>45.43</c:v>
                </c:pt>
                <c:pt idx="2061">
                  <c:v>45.43</c:v>
                </c:pt>
                <c:pt idx="2062">
                  <c:v>45.44</c:v>
                </c:pt>
                <c:pt idx="2063">
                  <c:v>45.44</c:v>
                </c:pt>
                <c:pt idx="2064">
                  <c:v>45.45</c:v>
                </c:pt>
                <c:pt idx="2065">
                  <c:v>45.46</c:v>
                </c:pt>
                <c:pt idx="2066">
                  <c:v>45.46</c:v>
                </c:pt>
                <c:pt idx="2067">
                  <c:v>45.47</c:v>
                </c:pt>
                <c:pt idx="2068">
                  <c:v>45.48</c:v>
                </c:pt>
                <c:pt idx="2069">
                  <c:v>45.48</c:v>
                </c:pt>
                <c:pt idx="2070">
                  <c:v>45.49</c:v>
                </c:pt>
                <c:pt idx="2071">
                  <c:v>45.5</c:v>
                </c:pt>
                <c:pt idx="2072">
                  <c:v>45.5</c:v>
                </c:pt>
                <c:pt idx="2073">
                  <c:v>45.5</c:v>
                </c:pt>
                <c:pt idx="2074">
                  <c:v>45.5</c:v>
                </c:pt>
                <c:pt idx="2075">
                  <c:v>45.51</c:v>
                </c:pt>
                <c:pt idx="2076">
                  <c:v>45.51</c:v>
                </c:pt>
                <c:pt idx="2077">
                  <c:v>45.51</c:v>
                </c:pt>
                <c:pt idx="2078">
                  <c:v>45.51</c:v>
                </c:pt>
                <c:pt idx="2079">
                  <c:v>45.51</c:v>
                </c:pt>
                <c:pt idx="2080">
                  <c:v>45.52</c:v>
                </c:pt>
                <c:pt idx="2081">
                  <c:v>45.52</c:v>
                </c:pt>
                <c:pt idx="2082">
                  <c:v>45.52</c:v>
                </c:pt>
                <c:pt idx="2083">
                  <c:v>45.52</c:v>
                </c:pt>
                <c:pt idx="2084">
                  <c:v>45.52</c:v>
                </c:pt>
                <c:pt idx="2085">
                  <c:v>45.52</c:v>
                </c:pt>
                <c:pt idx="2086">
                  <c:v>45.52</c:v>
                </c:pt>
                <c:pt idx="2087">
                  <c:v>45.52</c:v>
                </c:pt>
                <c:pt idx="2088">
                  <c:v>45.52</c:v>
                </c:pt>
                <c:pt idx="2089">
                  <c:v>45.52</c:v>
                </c:pt>
                <c:pt idx="2090">
                  <c:v>45.53</c:v>
                </c:pt>
                <c:pt idx="2091">
                  <c:v>45.52</c:v>
                </c:pt>
                <c:pt idx="2092">
                  <c:v>45.53</c:v>
                </c:pt>
                <c:pt idx="2093">
                  <c:v>45.53</c:v>
                </c:pt>
                <c:pt idx="2094">
                  <c:v>45.53</c:v>
                </c:pt>
                <c:pt idx="2095">
                  <c:v>45.53</c:v>
                </c:pt>
                <c:pt idx="2096">
                  <c:v>45.53</c:v>
                </c:pt>
                <c:pt idx="2097">
                  <c:v>45.53</c:v>
                </c:pt>
                <c:pt idx="2098">
                  <c:v>45.53</c:v>
                </c:pt>
                <c:pt idx="2099">
                  <c:v>45.53</c:v>
                </c:pt>
                <c:pt idx="2100">
                  <c:v>45.53</c:v>
                </c:pt>
                <c:pt idx="2101">
                  <c:v>45.53</c:v>
                </c:pt>
                <c:pt idx="2102">
                  <c:v>45.53</c:v>
                </c:pt>
                <c:pt idx="2103">
                  <c:v>45.53</c:v>
                </c:pt>
                <c:pt idx="2104">
                  <c:v>45.53</c:v>
                </c:pt>
                <c:pt idx="2105">
                  <c:v>45.53</c:v>
                </c:pt>
                <c:pt idx="2106">
                  <c:v>45.53</c:v>
                </c:pt>
                <c:pt idx="2107">
                  <c:v>45.53</c:v>
                </c:pt>
                <c:pt idx="2108">
                  <c:v>45.53</c:v>
                </c:pt>
                <c:pt idx="2109">
                  <c:v>45.53</c:v>
                </c:pt>
                <c:pt idx="2110">
                  <c:v>45.53</c:v>
                </c:pt>
                <c:pt idx="2111">
                  <c:v>45.53</c:v>
                </c:pt>
                <c:pt idx="2112">
                  <c:v>45.53</c:v>
                </c:pt>
                <c:pt idx="2113">
                  <c:v>45.53</c:v>
                </c:pt>
                <c:pt idx="2114">
                  <c:v>45.53</c:v>
                </c:pt>
                <c:pt idx="2115">
                  <c:v>45.53</c:v>
                </c:pt>
                <c:pt idx="2116">
                  <c:v>45.53</c:v>
                </c:pt>
                <c:pt idx="2117">
                  <c:v>45.53</c:v>
                </c:pt>
                <c:pt idx="2118">
                  <c:v>45.53</c:v>
                </c:pt>
                <c:pt idx="2119">
                  <c:v>45.53</c:v>
                </c:pt>
                <c:pt idx="2120">
                  <c:v>45.53</c:v>
                </c:pt>
                <c:pt idx="2121">
                  <c:v>45.53</c:v>
                </c:pt>
                <c:pt idx="2122">
                  <c:v>45.53</c:v>
                </c:pt>
                <c:pt idx="2123">
                  <c:v>45.53</c:v>
                </c:pt>
                <c:pt idx="2124">
                  <c:v>45.53</c:v>
                </c:pt>
                <c:pt idx="2125">
                  <c:v>45.53</c:v>
                </c:pt>
                <c:pt idx="2126">
                  <c:v>45.53</c:v>
                </c:pt>
                <c:pt idx="2127">
                  <c:v>45.53</c:v>
                </c:pt>
                <c:pt idx="2128">
                  <c:v>45.53</c:v>
                </c:pt>
                <c:pt idx="2129">
                  <c:v>45.53</c:v>
                </c:pt>
                <c:pt idx="2130">
                  <c:v>45.53</c:v>
                </c:pt>
                <c:pt idx="2131">
                  <c:v>45.53</c:v>
                </c:pt>
                <c:pt idx="2132">
                  <c:v>45.53</c:v>
                </c:pt>
                <c:pt idx="2133">
                  <c:v>45.53</c:v>
                </c:pt>
                <c:pt idx="2134">
                  <c:v>45.53</c:v>
                </c:pt>
                <c:pt idx="2135">
                  <c:v>45.53</c:v>
                </c:pt>
                <c:pt idx="2136">
                  <c:v>45.53</c:v>
                </c:pt>
                <c:pt idx="2137">
                  <c:v>45.53</c:v>
                </c:pt>
                <c:pt idx="2138">
                  <c:v>45.53</c:v>
                </c:pt>
                <c:pt idx="2139">
                  <c:v>45.53</c:v>
                </c:pt>
                <c:pt idx="2140">
                  <c:v>45.53</c:v>
                </c:pt>
                <c:pt idx="2141">
                  <c:v>45.53</c:v>
                </c:pt>
                <c:pt idx="2142">
                  <c:v>45.53</c:v>
                </c:pt>
                <c:pt idx="2143">
                  <c:v>45.53</c:v>
                </c:pt>
                <c:pt idx="2144">
                  <c:v>45.52</c:v>
                </c:pt>
                <c:pt idx="2145">
                  <c:v>45.52</c:v>
                </c:pt>
                <c:pt idx="2146">
                  <c:v>45.52</c:v>
                </c:pt>
                <c:pt idx="2147">
                  <c:v>45.52</c:v>
                </c:pt>
                <c:pt idx="2148">
                  <c:v>45.52</c:v>
                </c:pt>
                <c:pt idx="2149">
                  <c:v>45.52</c:v>
                </c:pt>
                <c:pt idx="2150">
                  <c:v>45.52</c:v>
                </c:pt>
                <c:pt idx="2151">
                  <c:v>45.52</c:v>
                </c:pt>
                <c:pt idx="2152">
                  <c:v>45.51</c:v>
                </c:pt>
                <c:pt idx="2153">
                  <c:v>45.51</c:v>
                </c:pt>
                <c:pt idx="2154">
                  <c:v>45.51</c:v>
                </c:pt>
                <c:pt idx="2155">
                  <c:v>45.51</c:v>
                </c:pt>
                <c:pt idx="2156">
                  <c:v>45.51</c:v>
                </c:pt>
                <c:pt idx="2157">
                  <c:v>45.51</c:v>
                </c:pt>
                <c:pt idx="2158">
                  <c:v>45.51</c:v>
                </c:pt>
                <c:pt idx="2159">
                  <c:v>45.51</c:v>
                </c:pt>
                <c:pt idx="2160">
                  <c:v>45.51</c:v>
                </c:pt>
                <c:pt idx="2161">
                  <c:v>45.51</c:v>
                </c:pt>
                <c:pt idx="2162">
                  <c:v>45.51</c:v>
                </c:pt>
                <c:pt idx="2163">
                  <c:v>45.5</c:v>
                </c:pt>
                <c:pt idx="2164">
                  <c:v>45.5</c:v>
                </c:pt>
                <c:pt idx="2165">
                  <c:v>45.49</c:v>
                </c:pt>
                <c:pt idx="2166">
                  <c:v>45.49</c:v>
                </c:pt>
                <c:pt idx="2167">
                  <c:v>45.48</c:v>
                </c:pt>
                <c:pt idx="2168">
                  <c:v>45.48</c:v>
                </c:pt>
                <c:pt idx="2169">
                  <c:v>45.48</c:v>
                </c:pt>
                <c:pt idx="2170">
                  <c:v>45.48</c:v>
                </c:pt>
                <c:pt idx="2171">
                  <c:v>45.47</c:v>
                </c:pt>
                <c:pt idx="2172">
                  <c:v>45.47</c:v>
                </c:pt>
                <c:pt idx="2173">
                  <c:v>45.46</c:v>
                </c:pt>
                <c:pt idx="2174">
                  <c:v>45.46</c:v>
                </c:pt>
                <c:pt idx="2175">
                  <c:v>45.46</c:v>
                </c:pt>
                <c:pt idx="2176">
                  <c:v>45.45</c:v>
                </c:pt>
                <c:pt idx="2177">
                  <c:v>45.45</c:v>
                </c:pt>
                <c:pt idx="2178">
                  <c:v>45.45</c:v>
                </c:pt>
                <c:pt idx="2179">
                  <c:v>45.45</c:v>
                </c:pt>
                <c:pt idx="2180">
                  <c:v>45.45</c:v>
                </c:pt>
                <c:pt idx="2181">
                  <c:v>45.45</c:v>
                </c:pt>
                <c:pt idx="2182">
                  <c:v>45.44</c:v>
                </c:pt>
                <c:pt idx="2183">
                  <c:v>45.44</c:v>
                </c:pt>
                <c:pt idx="2184">
                  <c:v>45.43</c:v>
                </c:pt>
                <c:pt idx="2185">
                  <c:v>45.43</c:v>
                </c:pt>
                <c:pt idx="2186">
                  <c:v>45.43</c:v>
                </c:pt>
                <c:pt idx="2187">
                  <c:v>45.42</c:v>
                </c:pt>
                <c:pt idx="2188">
                  <c:v>45.42</c:v>
                </c:pt>
                <c:pt idx="2189">
                  <c:v>45.42</c:v>
                </c:pt>
                <c:pt idx="2190">
                  <c:v>45.42</c:v>
                </c:pt>
                <c:pt idx="2191">
                  <c:v>45.42</c:v>
                </c:pt>
                <c:pt idx="2192">
                  <c:v>45.41</c:v>
                </c:pt>
                <c:pt idx="2193">
                  <c:v>45.41</c:v>
                </c:pt>
                <c:pt idx="2194">
                  <c:v>45.4</c:v>
                </c:pt>
                <c:pt idx="2195">
                  <c:v>45.4</c:v>
                </c:pt>
                <c:pt idx="2196">
                  <c:v>45.4</c:v>
                </c:pt>
                <c:pt idx="2197">
                  <c:v>45.4</c:v>
                </c:pt>
                <c:pt idx="2198">
                  <c:v>45.4</c:v>
                </c:pt>
                <c:pt idx="2199">
                  <c:v>45.4</c:v>
                </c:pt>
                <c:pt idx="2200">
                  <c:v>45.4</c:v>
                </c:pt>
                <c:pt idx="2201">
                  <c:v>45.4</c:v>
                </c:pt>
                <c:pt idx="2202">
                  <c:v>45.4</c:v>
                </c:pt>
                <c:pt idx="2203">
                  <c:v>45.4</c:v>
                </c:pt>
                <c:pt idx="2204">
                  <c:v>45.41</c:v>
                </c:pt>
                <c:pt idx="2205">
                  <c:v>45.41</c:v>
                </c:pt>
                <c:pt idx="2206">
                  <c:v>45.41</c:v>
                </c:pt>
                <c:pt idx="2207">
                  <c:v>45.41</c:v>
                </c:pt>
                <c:pt idx="2208">
                  <c:v>45.41</c:v>
                </c:pt>
                <c:pt idx="2209">
                  <c:v>45.41</c:v>
                </c:pt>
                <c:pt idx="2210">
                  <c:v>45.41</c:v>
                </c:pt>
                <c:pt idx="2211">
                  <c:v>45.41</c:v>
                </c:pt>
                <c:pt idx="2212">
                  <c:v>45.42</c:v>
                </c:pt>
                <c:pt idx="2213">
                  <c:v>45.42</c:v>
                </c:pt>
                <c:pt idx="2214">
                  <c:v>45.42</c:v>
                </c:pt>
                <c:pt idx="2215">
                  <c:v>45.43</c:v>
                </c:pt>
                <c:pt idx="2216">
                  <c:v>45.43</c:v>
                </c:pt>
                <c:pt idx="2217">
                  <c:v>45.44</c:v>
                </c:pt>
                <c:pt idx="2218">
                  <c:v>45.44</c:v>
                </c:pt>
                <c:pt idx="2219">
                  <c:v>45.44</c:v>
                </c:pt>
                <c:pt idx="2220">
                  <c:v>45.44</c:v>
                </c:pt>
                <c:pt idx="2221">
                  <c:v>45.45</c:v>
                </c:pt>
                <c:pt idx="2222">
                  <c:v>45.45</c:v>
                </c:pt>
                <c:pt idx="2223">
                  <c:v>45.45</c:v>
                </c:pt>
                <c:pt idx="2224">
                  <c:v>45.45</c:v>
                </c:pt>
                <c:pt idx="2225">
                  <c:v>45.45</c:v>
                </c:pt>
                <c:pt idx="2226">
                  <c:v>45.45</c:v>
                </c:pt>
                <c:pt idx="2227">
                  <c:v>45.46</c:v>
                </c:pt>
                <c:pt idx="2228">
                  <c:v>45.46</c:v>
                </c:pt>
                <c:pt idx="2229">
                  <c:v>45.46</c:v>
                </c:pt>
                <c:pt idx="2230">
                  <c:v>45.47</c:v>
                </c:pt>
                <c:pt idx="2231">
                  <c:v>45.47</c:v>
                </c:pt>
                <c:pt idx="2232">
                  <c:v>45.47</c:v>
                </c:pt>
                <c:pt idx="2233">
                  <c:v>45.47</c:v>
                </c:pt>
                <c:pt idx="2234">
                  <c:v>45.47</c:v>
                </c:pt>
                <c:pt idx="2235">
                  <c:v>45.48</c:v>
                </c:pt>
                <c:pt idx="2236">
                  <c:v>45.48</c:v>
                </c:pt>
                <c:pt idx="2237">
                  <c:v>45.48</c:v>
                </c:pt>
                <c:pt idx="2238">
                  <c:v>45.49</c:v>
                </c:pt>
                <c:pt idx="2239">
                  <c:v>45.49</c:v>
                </c:pt>
                <c:pt idx="2240">
                  <c:v>45.49</c:v>
                </c:pt>
                <c:pt idx="2241">
                  <c:v>45.5</c:v>
                </c:pt>
                <c:pt idx="2242">
                  <c:v>45.51</c:v>
                </c:pt>
                <c:pt idx="2243">
                  <c:v>45.51</c:v>
                </c:pt>
                <c:pt idx="2244">
                  <c:v>45.51</c:v>
                </c:pt>
                <c:pt idx="2245">
                  <c:v>45.51</c:v>
                </c:pt>
                <c:pt idx="2246">
                  <c:v>45.51</c:v>
                </c:pt>
                <c:pt idx="2247">
                  <c:v>45.51</c:v>
                </c:pt>
                <c:pt idx="2248">
                  <c:v>45.51</c:v>
                </c:pt>
                <c:pt idx="2249">
                  <c:v>45.52</c:v>
                </c:pt>
                <c:pt idx="2250">
                  <c:v>45.52</c:v>
                </c:pt>
                <c:pt idx="2251">
                  <c:v>45.52</c:v>
                </c:pt>
                <c:pt idx="2252">
                  <c:v>45.52</c:v>
                </c:pt>
                <c:pt idx="2253">
                  <c:v>45.52</c:v>
                </c:pt>
                <c:pt idx="2254">
                  <c:v>45.52</c:v>
                </c:pt>
                <c:pt idx="2255">
                  <c:v>45.52</c:v>
                </c:pt>
                <c:pt idx="2256">
                  <c:v>45.52</c:v>
                </c:pt>
                <c:pt idx="2257">
                  <c:v>45.52</c:v>
                </c:pt>
                <c:pt idx="2258">
                  <c:v>45.52</c:v>
                </c:pt>
                <c:pt idx="2259">
                  <c:v>45.52</c:v>
                </c:pt>
                <c:pt idx="2260">
                  <c:v>45.52</c:v>
                </c:pt>
                <c:pt idx="2261">
                  <c:v>45.52</c:v>
                </c:pt>
                <c:pt idx="2262">
                  <c:v>45.52</c:v>
                </c:pt>
                <c:pt idx="2263">
                  <c:v>45.52</c:v>
                </c:pt>
                <c:pt idx="2264">
                  <c:v>45.52</c:v>
                </c:pt>
                <c:pt idx="2265">
                  <c:v>45.52</c:v>
                </c:pt>
                <c:pt idx="2266">
                  <c:v>45.52</c:v>
                </c:pt>
                <c:pt idx="2267">
                  <c:v>45.52</c:v>
                </c:pt>
                <c:pt idx="2268">
                  <c:v>45.52</c:v>
                </c:pt>
                <c:pt idx="2269">
                  <c:v>45.53</c:v>
                </c:pt>
                <c:pt idx="2270">
                  <c:v>45.53</c:v>
                </c:pt>
                <c:pt idx="2271">
                  <c:v>45.53</c:v>
                </c:pt>
                <c:pt idx="2272">
                  <c:v>45.53</c:v>
                </c:pt>
                <c:pt idx="2273">
                  <c:v>45.53</c:v>
                </c:pt>
                <c:pt idx="2274">
                  <c:v>45.53</c:v>
                </c:pt>
                <c:pt idx="2275">
                  <c:v>45.53</c:v>
                </c:pt>
                <c:pt idx="2276">
                  <c:v>45.53</c:v>
                </c:pt>
                <c:pt idx="2277">
                  <c:v>45.53</c:v>
                </c:pt>
                <c:pt idx="2278">
                  <c:v>45.53</c:v>
                </c:pt>
                <c:pt idx="2279">
                  <c:v>45.53</c:v>
                </c:pt>
                <c:pt idx="2280">
                  <c:v>45.53</c:v>
                </c:pt>
                <c:pt idx="2281">
                  <c:v>45.53</c:v>
                </c:pt>
                <c:pt idx="2282">
                  <c:v>45.53</c:v>
                </c:pt>
                <c:pt idx="2283">
                  <c:v>45.53</c:v>
                </c:pt>
                <c:pt idx="2284">
                  <c:v>45.53</c:v>
                </c:pt>
                <c:pt idx="2285">
                  <c:v>45.53</c:v>
                </c:pt>
                <c:pt idx="2286">
                  <c:v>45.53</c:v>
                </c:pt>
                <c:pt idx="2287">
                  <c:v>45.53</c:v>
                </c:pt>
                <c:pt idx="2288">
                  <c:v>45.53</c:v>
                </c:pt>
                <c:pt idx="2289">
                  <c:v>45.53</c:v>
                </c:pt>
                <c:pt idx="2290">
                  <c:v>45.53</c:v>
                </c:pt>
                <c:pt idx="2291">
                  <c:v>45.53</c:v>
                </c:pt>
                <c:pt idx="2292">
                  <c:v>45.53</c:v>
                </c:pt>
                <c:pt idx="2293">
                  <c:v>45.53</c:v>
                </c:pt>
                <c:pt idx="2294">
                  <c:v>45.53</c:v>
                </c:pt>
                <c:pt idx="2295">
                  <c:v>45.53</c:v>
                </c:pt>
                <c:pt idx="2296">
                  <c:v>45.53</c:v>
                </c:pt>
                <c:pt idx="2297">
                  <c:v>45.53</c:v>
                </c:pt>
                <c:pt idx="2298">
                  <c:v>45.53</c:v>
                </c:pt>
                <c:pt idx="2299">
                  <c:v>45.53</c:v>
                </c:pt>
                <c:pt idx="2300">
                  <c:v>45.53</c:v>
                </c:pt>
                <c:pt idx="2301">
                  <c:v>45.53</c:v>
                </c:pt>
                <c:pt idx="2302">
                  <c:v>45.53</c:v>
                </c:pt>
                <c:pt idx="2303">
                  <c:v>45.53</c:v>
                </c:pt>
                <c:pt idx="2304">
                  <c:v>45.53</c:v>
                </c:pt>
                <c:pt idx="2305">
                  <c:v>45.53</c:v>
                </c:pt>
                <c:pt idx="2306">
                  <c:v>45.53</c:v>
                </c:pt>
                <c:pt idx="2307">
                  <c:v>45.53</c:v>
                </c:pt>
                <c:pt idx="2308">
                  <c:v>45.53</c:v>
                </c:pt>
                <c:pt idx="2309">
                  <c:v>45.53</c:v>
                </c:pt>
                <c:pt idx="2310">
                  <c:v>45.53</c:v>
                </c:pt>
                <c:pt idx="2311">
                  <c:v>45.53</c:v>
                </c:pt>
                <c:pt idx="2312">
                  <c:v>45.53</c:v>
                </c:pt>
                <c:pt idx="2313">
                  <c:v>45.53</c:v>
                </c:pt>
                <c:pt idx="2314">
                  <c:v>45.53</c:v>
                </c:pt>
                <c:pt idx="2315">
                  <c:v>45.53</c:v>
                </c:pt>
                <c:pt idx="2316">
                  <c:v>45.53</c:v>
                </c:pt>
                <c:pt idx="2317">
                  <c:v>45.53</c:v>
                </c:pt>
                <c:pt idx="2318">
                  <c:v>45.53</c:v>
                </c:pt>
                <c:pt idx="2319">
                  <c:v>45.53</c:v>
                </c:pt>
                <c:pt idx="2320">
                  <c:v>45.53</c:v>
                </c:pt>
                <c:pt idx="2321">
                  <c:v>45.53</c:v>
                </c:pt>
                <c:pt idx="2322">
                  <c:v>45.53</c:v>
                </c:pt>
                <c:pt idx="2323">
                  <c:v>45.53</c:v>
                </c:pt>
                <c:pt idx="2324">
                  <c:v>45.53</c:v>
                </c:pt>
                <c:pt idx="2325">
                  <c:v>45.53</c:v>
                </c:pt>
                <c:pt idx="2326">
                  <c:v>45.53</c:v>
                </c:pt>
                <c:pt idx="2327">
                  <c:v>45.53</c:v>
                </c:pt>
                <c:pt idx="2328">
                  <c:v>45.53</c:v>
                </c:pt>
                <c:pt idx="2329">
                  <c:v>45.53</c:v>
                </c:pt>
                <c:pt idx="2330">
                  <c:v>45.53</c:v>
                </c:pt>
                <c:pt idx="2331">
                  <c:v>45.53</c:v>
                </c:pt>
                <c:pt idx="2332">
                  <c:v>45.53</c:v>
                </c:pt>
                <c:pt idx="2333">
                  <c:v>45.52</c:v>
                </c:pt>
                <c:pt idx="2334">
                  <c:v>45.52</c:v>
                </c:pt>
                <c:pt idx="2335">
                  <c:v>45.52</c:v>
                </c:pt>
                <c:pt idx="2336">
                  <c:v>45.52</c:v>
                </c:pt>
                <c:pt idx="2337">
                  <c:v>45.52</c:v>
                </c:pt>
                <c:pt idx="2338">
                  <c:v>45.52</c:v>
                </c:pt>
                <c:pt idx="2339">
                  <c:v>45.52</c:v>
                </c:pt>
                <c:pt idx="2340">
                  <c:v>45.52</c:v>
                </c:pt>
                <c:pt idx="2341">
                  <c:v>45.52</c:v>
                </c:pt>
                <c:pt idx="2342">
                  <c:v>45.52</c:v>
                </c:pt>
                <c:pt idx="2343">
                  <c:v>45.52</c:v>
                </c:pt>
                <c:pt idx="2344">
                  <c:v>45.52</c:v>
                </c:pt>
                <c:pt idx="2345">
                  <c:v>45.52</c:v>
                </c:pt>
                <c:pt idx="2346">
                  <c:v>45.52</c:v>
                </c:pt>
                <c:pt idx="2347">
                  <c:v>45.51</c:v>
                </c:pt>
                <c:pt idx="2348">
                  <c:v>45.51</c:v>
                </c:pt>
                <c:pt idx="2349">
                  <c:v>45.51</c:v>
                </c:pt>
                <c:pt idx="2350">
                  <c:v>45.51</c:v>
                </c:pt>
                <c:pt idx="2351">
                  <c:v>45.5</c:v>
                </c:pt>
                <c:pt idx="2352">
                  <c:v>45.5</c:v>
                </c:pt>
                <c:pt idx="2353">
                  <c:v>45.5</c:v>
                </c:pt>
                <c:pt idx="2354">
                  <c:v>45.5</c:v>
                </c:pt>
                <c:pt idx="2355">
                  <c:v>45.5</c:v>
                </c:pt>
                <c:pt idx="2356">
                  <c:v>45.49</c:v>
                </c:pt>
                <c:pt idx="2357">
                  <c:v>45.49</c:v>
                </c:pt>
                <c:pt idx="2358">
                  <c:v>45.48</c:v>
                </c:pt>
                <c:pt idx="2359">
                  <c:v>45.48</c:v>
                </c:pt>
                <c:pt idx="2360">
                  <c:v>45.47</c:v>
                </c:pt>
                <c:pt idx="2361">
                  <c:v>45.47</c:v>
                </c:pt>
                <c:pt idx="2362">
                  <c:v>45.46</c:v>
                </c:pt>
                <c:pt idx="2363">
                  <c:v>45.45</c:v>
                </c:pt>
                <c:pt idx="2364">
                  <c:v>45.43</c:v>
                </c:pt>
                <c:pt idx="2365">
                  <c:v>45.42</c:v>
                </c:pt>
                <c:pt idx="2366">
                  <c:v>45.41</c:v>
                </c:pt>
                <c:pt idx="2367">
                  <c:v>45.4</c:v>
                </c:pt>
                <c:pt idx="2368">
                  <c:v>45.4</c:v>
                </c:pt>
                <c:pt idx="2369">
                  <c:v>45.4</c:v>
                </c:pt>
                <c:pt idx="2370">
                  <c:v>45.39</c:v>
                </c:pt>
                <c:pt idx="2371">
                  <c:v>45.39</c:v>
                </c:pt>
                <c:pt idx="2372">
                  <c:v>45.39</c:v>
                </c:pt>
                <c:pt idx="2373">
                  <c:v>45.38</c:v>
                </c:pt>
                <c:pt idx="2374">
                  <c:v>45.38</c:v>
                </c:pt>
                <c:pt idx="2375">
                  <c:v>45.37</c:v>
                </c:pt>
                <c:pt idx="2376">
                  <c:v>45.37</c:v>
                </c:pt>
                <c:pt idx="2377">
                  <c:v>45.37</c:v>
                </c:pt>
                <c:pt idx="2378">
                  <c:v>45.36</c:v>
                </c:pt>
                <c:pt idx="2379">
                  <c:v>45.36</c:v>
                </c:pt>
                <c:pt idx="2380">
                  <c:v>45.35</c:v>
                </c:pt>
                <c:pt idx="2381">
                  <c:v>45.35</c:v>
                </c:pt>
                <c:pt idx="2382">
                  <c:v>45.34</c:v>
                </c:pt>
                <c:pt idx="2383">
                  <c:v>45.34</c:v>
                </c:pt>
                <c:pt idx="2384">
                  <c:v>45.33</c:v>
                </c:pt>
                <c:pt idx="2385">
                  <c:v>45.33</c:v>
                </c:pt>
                <c:pt idx="2386">
                  <c:v>45.33</c:v>
                </c:pt>
                <c:pt idx="2387">
                  <c:v>45.33</c:v>
                </c:pt>
                <c:pt idx="2388">
                  <c:v>45.33</c:v>
                </c:pt>
                <c:pt idx="2389">
                  <c:v>45.32</c:v>
                </c:pt>
                <c:pt idx="2390">
                  <c:v>45.32</c:v>
                </c:pt>
                <c:pt idx="2391">
                  <c:v>45.31</c:v>
                </c:pt>
                <c:pt idx="2392">
                  <c:v>45.31</c:v>
                </c:pt>
                <c:pt idx="2393">
                  <c:v>45.3</c:v>
                </c:pt>
                <c:pt idx="2394">
                  <c:v>45.3</c:v>
                </c:pt>
                <c:pt idx="2395">
                  <c:v>45.3</c:v>
                </c:pt>
                <c:pt idx="2396">
                  <c:v>45.3</c:v>
                </c:pt>
                <c:pt idx="2397">
                  <c:v>45.29</c:v>
                </c:pt>
                <c:pt idx="2398">
                  <c:v>45.29</c:v>
                </c:pt>
                <c:pt idx="2399">
                  <c:v>45.29</c:v>
                </c:pt>
                <c:pt idx="2400">
                  <c:v>45.28</c:v>
                </c:pt>
                <c:pt idx="2401">
                  <c:v>45.27</c:v>
                </c:pt>
                <c:pt idx="2402">
                  <c:v>45.27</c:v>
                </c:pt>
                <c:pt idx="2403">
                  <c:v>45.26</c:v>
                </c:pt>
                <c:pt idx="2404">
                  <c:v>45.26</c:v>
                </c:pt>
                <c:pt idx="2405">
                  <c:v>45.26</c:v>
                </c:pt>
                <c:pt idx="2406">
                  <c:v>45.26</c:v>
                </c:pt>
                <c:pt idx="2407">
                  <c:v>45.26</c:v>
                </c:pt>
                <c:pt idx="2408">
                  <c:v>45.25</c:v>
                </c:pt>
                <c:pt idx="2409">
                  <c:v>45.25</c:v>
                </c:pt>
                <c:pt idx="2410">
                  <c:v>45.25</c:v>
                </c:pt>
                <c:pt idx="2411">
                  <c:v>45.25</c:v>
                </c:pt>
                <c:pt idx="2412">
                  <c:v>45.26</c:v>
                </c:pt>
                <c:pt idx="2413">
                  <c:v>45.25</c:v>
                </c:pt>
                <c:pt idx="2414">
                  <c:v>45.26</c:v>
                </c:pt>
                <c:pt idx="2415">
                  <c:v>45.26</c:v>
                </c:pt>
                <c:pt idx="2416">
                  <c:v>45.26</c:v>
                </c:pt>
                <c:pt idx="2417">
                  <c:v>45.26</c:v>
                </c:pt>
                <c:pt idx="2418">
                  <c:v>45.26</c:v>
                </c:pt>
                <c:pt idx="2419">
                  <c:v>45.26</c:v>
                </c:pt>
                <c:pt idx="2420">
                  <c:v>45.26</c:v>
                </c:pt>
                <c:pt idx="2421">
                  <c:v>45.26</c:v>
                </c:pt>
                <c:pt idx="2422">
                  <c:v>45.26</c:v>
                </c:pt>
                <c:pt idx="2423">
                  <c:v>45.26</c:v>
                </c:pt>
                <c:pt idx="2424">
                  <c:v>45.26</c:v>
                </c:pt>
                <c:pt idx="2425">
                  <c:v>45.26</c:v>
                </c:pt>
                <c:pt idx="2426">
                  <c:v>45.26</c:v>
                </c:pt>
                <c:pt idx="2427">
                  <c:v>45.27</c:v>
                </c:pt>
                <c:pt idx="2428">
                  <c:v>45.27</c:v>
                </c:pt>
                <c:pt idx="2429">
                  <c:v>45.27</c:v>
                </c:pt>
                <c:pt idx="2430">
                  <c:v>45.28</c:v>
                </c:pt>
                <c:pt idx="2431">
                  <c:v>45.28</c:v>
                </c:pt>
                <c:pt idx="2432">
                  <c:v>45.28</c:v>
                </c:pt>
                <c:pt idx="2433">
                  <c:v>45.28</c:v>
                </c:pt>
                <c:pt idx="2434">
                  <c:v>45.29</c:v>
                </c:pt>
                <c:pt idx="2435">
                  <c:v>45.29</c:v>
                </c:pt>
                <c:pt idx="2436">
                  <c:v>45.29</c:v>
                </c:pt>
                <c:pt idx="2437">
                  <c:v>45.3</c:v>
                </c:pt>
                <c:pt idx="2438">
                  <c:v>45.3</c:v>
                </c:pt>
                <c:pt idx="2439">
                  <c:v>45.3</c:v>
                </c:pt>
                <c:pt idx="2440">
                  <c:v>45.31</c:v>
                </c:pt>
                <c:pt idx="2441">
                  <c:v>45.31</c:v>
                </c:pt>
                <c:pt idx="2442">
                  <c:v>45.31</c:v>
                </c:pt>
                <c:pt idx="2443">
                  <c:v>45.31</c:v>
                </c:pt>
                <c:pt idx="2444">
                  <c:v>45.32</c:v>
                </c:pt>
                <c:pt idx="2445">
                  <c:v>45.32</c:v>
                </c:pt>
                <c:pt idx="2446">
                  <c:v>45.32</c:v>
                </c:pt>
                <c:pt idx="2447">
                  <c:v>45.32</c:v>
                </c:pt>
                <c:pt idx="2448">
                  <c:v>45.33</c:v>
                </c:pt>
                <c:pt idx="2449">
                  <c:v>45.33</c:v>
                </c:pt>
                <c:pt idx="2450">
                  <c:v>45.33</c:v>
                </c:pt>
                <c:pt idx="2451">
                  <c:v>45.34</c:v>
                </c:pt>
                <c:pt idx="2452">
                  <c:v>45.35</c:v>
                </c:pt>
                <c:pt idx="2453">
                  <c:v>45.35</c:v>
                </c:pt>
                <c:pt idx="2454">
                  <c:v>45.36</c:v>
                </c:pt>
                <c:pt idx="2455">
                  <c:v>45.36</c:v>
                </c:pt>
                <c:pt idx="2456">
                  <c:v>45.36</c:v>
                </c:pt>
                <c:pt idx="2457">
                  <c:v>45.36</c:v>
                </c:pt>
                <c:pt idx="2458">
                  <c:v>45.37</c:v>
                </c:pt>
                <c:pt idx="2459">
                  <c:v>45.37</c:v>
                </c:pt>
                <c:pt idx="2460">
                  <c:v>45.38</c:v>
                </c:pt>
                <c:pt idx="2461">
                  <c:v>45.38</c:v>
                </c:pt>
                <c:pt idx="2462">
                  <c:v>45.38</c:v>
                </c:pt>
                <c:pt idx="2463">
                  <c:v>45.38</c:v>
                </c:pt>
                <c:pt idx="2464">
                  <c:v>45.38</c:v>
                </c:pt>
                <c:pt idx="2465">
                  <c:v>45.39</c:v>
                </c:pt>
                <c:pt idx="2466">
                  <c:v>45.39</c:v>
                </c:pt>
                <c:pt idx="2467">
                  <c:v>45.4</c:v>
                </c:pt>
                <c:pt idx="2468">
                  <c:v>45.41</c:v>
                </c:pt>
                <c:pt idx="2469">
                  <c:v>45.42</c:v>
                </c:pt>
                <c:pt idx="2470">
                  <c:v>45.43</c:v>
                </c:pt>
                <c:pt idx="2471">
                  <c:v>45.44</c:v>
                </c:pt>
                <c:pt idx="2472">
                  <c:v>45.44</c:v>
                </c:pt>
                <c:pt idx="2473">
                  <c:v>45.44</c:v>
                </c:pt>
                <c:pt idx="2474">
                  <c:v>45.45</c:v>
                </c:pt>
                <c:pt idx="2475">
                  <c:v>45.45</c:v>
                </c:pt>
                <c:pt idx="2476">
                  <c:v>45.45</c:v>
                </c:pt>
                <c:pt idx="2477">
                  <c:v>45.46</c:v>
                </c:pt>
                <c:pt idx="2478">
                  <c:v>45.48</c:v>
                </c:pt>
                <c:pt idx="2479">
                  <c:v>45.49</c:v>
                </c:pt>
                <c:pt idx="2480">
                  <c:v>45.5</c:v>
                </c:pt>
                <c:pt idx="2481">
                  <c:v>45.5</c:v>
                </c:pt>
                <c:pt idx="2482">
                  <c:v>45.5</c:v>
                </c:pt>
                <c:pt idx="2483">
                  <c:v>45.5</c:v>
                </c:pt>
                <c:pt idx="2484">
                  <c:v>45.51</c:v>
                </c:pt>
                <c:pt idx="2485">
                  <c:v>45.51</c:v>
                </c:pt>
                <c:pt idx="2486">
                  <c:v>45.51</c:v>
                </c:pt>
                <c:pt idx="2487">
                  <c:v>45.51</c:v>
                </c:pt>
                <c:pt idx="2488">
                  <c:v>45.52</c:v>
                </c:pt>
                <c:pt idx="2489">
                  <c:v>45.52</c:v>
                </c:pt>
                <c:pt idx="2490">
                  <c:v>45.52</c:v>
                </c:pt>
                <c:pt idx="2491">
                  <c:v>45.52</c:v>
                </c:pt>
                <c:pt idx="2492">
                  <c:v>45.52</c:v>
                </c:pt>
                <c:pt idx="2493">
                  <c:v>45.52</c:v>
                </c:pt>
                <c:pt idx="2494">
                  <c:v>45.52</c:v>
                </c:pt>
                <c:pt idx="2495">
                  <c:v>45.52</c:v>
                </c:pt>
                <c:pt idx="2496">
                  <c:v>45.52</c:v>
                </c:pt>
                <c:pt idx="2497">
                  <c:v>45.52</c:v>
                </c:pt>
                <c:pt idx="2498">
                  <c:v>45.52</c:v>
                </c:pt>
                <c:pt idx="2499">
                  <c:v>45.52</c:v>
                </c:pt>
                <c:pt idx="2500">
                  <c:v>45.52</c:v>
                </c:pt>
                <c:pt idx="2501">
                  <c:v>45.52</c:v>
                </c:pt>
                <c:pt idx="2502">
                  <c:v>45.52</c:v>
                </c:pt>
                <c:pt idx="2503">
                  <c:v>45.52</c:v>
                </c:pt>
                <c:pt idx="2504">
                  <c:v>45.52</c:v>
                </c:pt>
                <c:pt idx="2505">
                  <c:v>45.53</c:v>
                </c:pt>
                <c:pt idx="2506">
                  <c:v>45.53</c:v>
                </c:pt>
                <c:pt idx="2507">
                  <c:v>45.53</c:v>
                </c:pt>
                <c:pt idx="2508">
                  <c:v>45.53</c:v>
                </c:pt>
                <c:pt idx="2509">
                  <c:v>45.53</c:v>
                </c:pt>
                <c:pt idx="2510">
                  <c:v>45.53</c:v>
                </c:pt>
                <c:pt idx="2511">
                  <c:v>45.53</c:v>
                </c:pt>
                <c:pt idx="2512">
                  <c:v>45.53</c:v>
                </c:pt>
                <c:pt idx="2513">
                  <c:v>45.53</c:v>
                </c:pt>
                <c:pt idx="2514">
                  <c:v>45.53</c:v>
                </c:pt>
                <c:pt idx="2515">
                  <c:v>45.53</c:v>
                </c:pt>
                <c:pt idx="2516">
                  <c:v>45.53</c:v>
                </c:pt>
                <c:pt idx="2517">
                  <c:v>45.53</c:v>
                </c:pt>
                <c:pt idx="2518">
                  <c:v>45.53</c:v>
                </c:pt>
                <c:pt idx="2519">
                  <c:v>45.53</c:v>
                </c:pt>
                <c:pt idx="2520">
                  <c:v>45.53</c:v>
                </c:pt>
                <c:pt idx="2521">
                  <c:v>45.53</c:v>
                </c:pt>
                <c:pt idx="2522">
                  <c:v>45.53</c:v>
                </c:pt>
                <c:pt idx="2523">
                  <c:v>45.54</c:v>
                </c:pt>
                <c:pt idx="2524">
                  <c:v>45.54</c:v>
                </c:pt>
                <c:pt idx="2525">
                  <c:v>45.54</c:v>
                </c:pt>
                <c:pt idx="2526">
                  <c:v>45.54</c:v>
                </c:pt>
                <c:pt idx="2527">
                  <c:v>45.54</c:v>
                </c:pt>
                <c:pt idx="2528">
                  <c:v>45.54</c:v>
                </c:pt>
                <c:pt idx="2529">
                  <c:v>45.54</c:v>
                </c:pt>
                <c:pt idx="2530">
                  <c:v>45.54</c:v>
                </c:pt>
                <c:pt idx="2531">
                  <c:v>45.54</c:v>
                </c:pt>
                <c:pt idx="2532">
                  <c:v>45.54</c:v>
                </c:pt>
                <c:pt idx="2533">
                  <c:v>45.54</c:v>
                </c:pt>
                <c:pt idx="2534">
                  <c:v>45.54</c:v>
                </c:pt>
                <c:pt idx="2535">
                  <c:v>45.54</c:v>
                </c:pt>
                <c:pt idx="2536">
                  <c:v>45.54</c:v>
                </c:pt>
                <c:pt idx="2537">
                  <c:v>45.54</c:v>
                </c:pt>
                <c:pt idx="2538">
                  <c:v>45.54</c:v>
                </c:pt>
                <c:pt idx="2539">
                  <c:v>45.54</c:v>
                </c:pt>
                <c:pt idx="2540">
                  <c:v>45.53</c:v>
                </c:pt>
                <c:pt idx="2541">
                  <c:v>45.53</c:v>
                </c:pt>
                <c:pt idx="2542">
                  <c:v>45.53</c:v>
                </c:pt>
                <c:pt idx="2543">
                  <c:v>45.53</c:v>
                </c:pt>
                <c:pt idx="2544">
                  <c:v>45.53</c:v>
                </c:pt>
                <c:pt idx="2545">
                  <c:v>45.53</c:v>
                </c:pt>
                <c:pt idx="2546">
                  <c:v>45.53</c:v>
                </c:pt>
                <c:pt idx="2547">
                  <c:v>45.53</c:v>
                </c:pt>
                <c:pt idx="2548">
                  <c:v>45.53</c:v>
                </c:pt>
                <c:pt idx="2549">
                  <c:v>45.53</c:v>
                </c:pt>
                <c:pt idx="2550">
                  <c:v>45.53</c:v>
                </c:pt>
                <c:pt idx="2551">
                  <c:v>45.53</c:v>
                </c:pt>
                <c:pt idx="2552">
                  <c:v>45.53</c:v>
                </c:pt>
                <c:pt idx="2553">
                  <c:v>45.53</c:v>
                </c:pt>
                <c:pt idx="2554">
                  <c:v>45.53</c:v>
                </c:pt>
                <c:pt idx="2555">
                  <c:v>45.53</c:v>
                </c:pt>
                <c:pt idx="2556">
                  <c:v>45.53</c:v>
                </c:pt>
                <c:pt idx="2557">
                  <c:v>45.53</c:v>
                </c:pt>
                <c:pt idx="2558">
                  <c:v>45.53</c:v>
                </c:pt>
                <c:pt idx="2559">
                  <c:v>45.53</c:v>
                </c:pt>
                <c:pt idx="2560">
                  <c:v>45.53</c:v>
                </c:pt>
                <c:pt idx="2561">
                  <c:v>45.53</c:v>
                </c:pt>
                <c:pt idx="2562">
                  <c:v>45.53</c:v>
                </c:pt>
                <c:pt idx="2563">
                  <c:v>45.53</c:v>
                </c:pt>
                <c:pt idx="2564">
                  <c:v>45.53</c:v>
                </c:pt>
                <c:pt idx="2565">
                  <c:v>45.52</c:v>
                </c:pt>
                <c:pt idx="2566">
                  <c:v>45.52</c:v>
                </c:pt>
                <c:pt idx="2567">
                  <c:v>45.52</c:v>
                </c:pt>
                <c:pt idx="2568">
                  <c:v>45.52</c:v>
                </c:pt>
                <c:pt idx="2569">
                  <c:v>45.52</c:v>
                </c:pt>
                <c:pt idx="2570">
                  <c:v>45.52</c:v>
                </c:pt>
                <c:pt idx="2571">
                  <c:v>45.52</c:v>
                </c:pt>
                <c:pt idx="2572">
                  <c:v>45.52</c:v>
                </c:pt>
                <c:pt idx="2573">
                  <c:v>45.52</c:v>
                </c:pt>
                <c:pt idx="2574">
                  <c:v>45.52</c:v>
                </c:pt>
                <c:pt idx="2575">
                  <c:v>45.51</c:v>
                </c:pt>
                <c:pt idx="2576">
                  <c:v>45.51</c:v>
                </c:pt>
                <c:pt idx="2577">
                  <c:v>45.51</c:v>
                </c:pt>
                <c:pt idx="2578">
                  <c:v>45.51</c:v>
                </c:pt>
                <c:pt idx="2579">
                  <c:v>45.51</c:v>
                </c:pt>
                <c:pt idx="2580">
                  <c:v>45.5</c:v>
                </c:pt>
                <c:pt idx="2581">
                  <c:v>45.5</c:v>
                </c:pt>
                <c:pt idx="2582">
                  <c:v>45.5</c:v>
                </c:pt>
                <c:pt idx="2583">
                  <c:v>45.5</c:v>
                </c:pt>
                <c:pt idx="2584">
                  <c:v>45.5</c:v>
                </c:pt>
                <c:pt idx="2585">
                  <c:v>45.5</c:v>
                </c:pt>
                <c:pt idx="2586">
                  <c:v>45.5</c:v>
                </c:pt>
                <c:pt idx="2587">
                  <c:v>45.49</c:v>
                </c:pt>
                <c:pt idx="2588">
                  <c:v>45.49</c:v>
                </c:pt>
                <c:pt idx="2589">
                  <c:v>45.49</c:v>
                </c:pt>
                <c:pt idx="2590">
                  <c:v>45.49</c:v>
                </c:pt>
                <c:pt idx="2591">
                  <c:v>45.49</c:v>
                </c:pt>
                <c:pt idx="2592">
                  <c:v>45.49</c:v>
                </c:pt>
                <c:pt idx="2593">
                  <c:v>45.49</c:v>
                </c:pt>
                <c:pt idx="2594">
                  <c:v>45.49</c:v>
                </c:pt>
                <c:pt idx="2595">
                  <c:v>45.49</c:v>
                </c:pt>
                <c:pt idx="2596">
                  <c:v>45.49</c:v>
                </c:pt>
                <c:pt idx="2597">
                  <c:v>45.48</c:v>
                </c:pt>
                <c:pt idx="2598">
                  <c:v>45.48</c:v>
                </c:pt>
                <c:pt idx="2599">
                  <c:v>45.48</c:v>
                </c:pt>
                <c:pt idx="2600">
                  <c:v>45.49</c:v>
                </c:pt>
                <c:pt idx="2601">
                  <c:v>45.49</c:v>
                </c:pt>
                <c:pt idx="2602">
                  <c:v>45.49</c:v>
                </c:pt>
                <c:pt idx="2603">
                  <c:v>45.49</c:v>
                </c:pt>
                <c:pt idx="2604">
                  <c:v>45.49</c:v>
                </c:pt>
                <c:pt idx="2605">
                  <c:v>45.48</c:v>
                </c:pt>
                <c:pt idx="2606">
                  <c:v>45.48</c:v>
                </c:pt>
                <c:pt idx="2607">
                  <c:v>45.48</c:v>
                </c:pt>
                <c:pt idx="2608">
                  <c:v>45.48</c:v>
                </c:pt>
                <c:pt idx="2609">
                  <c:v>45.48</c:v>
                </c:pt>
                <c:pt idx="2610">
                  <c:v>45.47</c:v>
                </c:pt>
                <c:pt idx="2611">
                  <c:v>45.47</c:v>
                </c:pt>
                <c:pt idx="2612">
                  <c:v>45.47</c:v>
                </c:pt>
                <c:pt idx="2613">
                  <c:v>45.47</c:v>
                </c:pt>
                <c:pt idx="2614">
                  <c:v>45.47</c:v>
                </c:pt>
                <c:pt idx="2615">
                  <c:v>45.48</c:v>
                </c:pt>
                <c:pt idx="2616">
                  <c:v>45.48</c:v>
                </c:pt>
                <c:pt idx="2617">
                  <c:v>45.48</c:v>
                </c:pt>
                <c:pt idx="2618">
                  <c:v>45.48</c:v>
                </c:pt>
                <c:pt idx="2619">
                  <c:v>45.48</c:v>
                </c:pt>
                <c:pt idx="2620">
                  <c:v>45.49</c:v>
                </c:pt>
                <c:pt idx="2621">
                  <c:v>45.49</c:v>
                </c:pt>
                <c:pt idx="2622">
                  <c:v>45.49</c:v>
                </c:pt>
                <c:pt idx="2623">
                  <c:v>45.48</c:v>
                </c:pt>
                <c:pt idx="2624">
                  <c:v>45.49</c:v>
                </c:pt>
                <c:pt idx="2625">
                  <c:v>45.49</c:v>
                </c:pt>
                <c:pt idx="2626">
                  <c:v>45.49</c:v>
                </c:pt>
                <c:pt idx="2627">
                  <c:v>45.49</c:v>
                </c:pt>
                <c:pt idx="2628">
                  <c:v>45.49</c:v>
                </c:pt>
                <c:pt idx="2629">
                  <c:v>45.49</c:v>
                </c:pt>
                <c:pt idx="2630">
                  <c:v>45.49</c:v>
                </c:pt>
                <c:pt idx="2631">
                  <c:v>45.5</c:v>
                </c:pt>
                <c:pt idx="2632">
                  <c:v>45.5</c:v>
                </c:pt>
                <c:pt idx="2633">
                  <c:v>45.5</c:v>
                </c:pt>
                <c:pt idx="2634">
                  <c:v>45.5</c:v>
                </c:pt>
                <c:pt idx="2635">
                  <c:v>45.5</c:v>
                </c:pt>
                <c:pt idx="2636">
                  <c:v>45.5</c:v>
                </c:pt>
                <c:pt idx="2637">
                  <c:v>45.5</c:v>
                </c:pt>
                <c:pt idx="2638">
                  <c:v>45.51</c:v>
                </c:pt>
                <c:pt idx="2639">
                  <c:v>45.51</c:v>
                </c:pt>
                <c:pt idx="2640">
                  <c:v>45.51</c:v>
                </c:pt>
                <c:pt idx="2641">
                  <c:v>45.51</c:v>
                </c:pt>
                <c:pt idx="2642">
                  <c:v>45.51</c:v>
                </c:pt>
                <c:pt idx="2643">
                  <c:v>45.51</c:v>
                </c:pt>
                <c:pt idx="2644">
                  <c:v>45.51</c:v>
                </c:pt>
                <c:pt idx="2645">
                  <c:v>45.51</c:v>
                </c:pt>
                <c:pt idx="2646">
                  <c:v>45.51</c:v>
                </c:pt>
                <c:pt idx="2647">
                  <c:v>45.51</c:v>
                </c:pt>
                <c:pt idx="2648">
                  <c:v>45.51</c:v>
                </c:pt>
                <c:pt idx="2649">
                  <c:v>45.51</c:v>
                </c:pt>
                <c:pt idx="2650">
                  <c:v>45.51</c:v>
                </c:pt>
                <c:pt idx="2651">
                  <c:v>45.51</c:v>
                </c:pt>
                <c:pt idx="2652">
                  <c:v>45.51</c:v>
                </c:pt>
                <c:pt idx="2653">
                  <c:v>45.52</c:v>
                </c:pt>
                <c:pt idx="2654">
                  <c:v>45.51</c:v>
                </c:pt>
                <c:pt idx="2655">
                  <c:v>45.52</c:v>
                </c:pt>
                <c:pt idx="2656">
                  <c:v>45.52</c:v>
                </c:pt>
                <c:pt idx="2657">
                  <c:v>45.52</c:v>
                </c:pt>
                <c:pt idx="2658">
                  <c:v>45.52</c:v>
                </c:pt>
                <c:pt idx="2659">
                  <c:v>45.52</c:v>
                </c:pt>
                <c:pt idx="2660">
                  <c:v>45.52</c:v>
                </c:pt>
                <c:pt idx="2661">
                  <c:v>45.52</c:v>
                </c:pt>
                <c:pt idx="2662">
                  <c:v>45.52</c:v>
                </c:pt>
                <c:pt idx="2663">
                  <c:v>45.52</c:v>
                </c:pt>
                <c:pt idx="2664">
                  <c:v>45.52</c:v>
                </c:pt>
                <c:pt idx="2665">
                  <c:v>45.52</c:v>
                </c:pt>
                <c:pt idx="2666">
                  <c:v>45.52</c:v>
                </c:pt>
                <c:pt idx="2667">
                  <c:v>45.52</c:v>
                </c:pt>
                <c:pt idx="2668">
                  <c:v>45.52</c:v>
                </c:pt>
                <c:pt idx="2669">
                  <c:v>45.52</c:v>
                </c:pt>
                <c:pt idx="2670">
                  <c:v>45.52</c:v>
                </c:pt>
                <c:pt idx="2671">
                  <c:v>45.52</c:v>
                </c:pt>
                <c:pt idx="2672">
                  <c:v>45.52</c:v>
                </c:pt>
                <c:pt idx="2673">
                  <c:v>45.53</c:v>
                </c:pt>
                <c:pt idx="2674">
                  <c:v>45.53</c:v>
                </c:pt>
                <c:pt idx="2675">
                  <c:v>45.53</c:v>
                </c:pt>
                <c:pt idx="2676">
                  <c:v>45.53</c:v>
                </c:pt>
                <c:pt idx="2677">
                  <c:v>45.53</c:v>
                </c:pt>
                <c:pt idx="2678">
                  <c:v>45.53</c:v>
                </c:pt>
                <c:pt idx="2679">
                  <c:v>45.53</c:v>
                </c:pt>
                <c:pt idx="2680">
                  <c:v>45.53</c:v>
                </c:pt>
                <c:pt idx="2681">
                  <c:v>45.53</c:v>
                </c:pt>
                <c:pt idx="2682">
                  <c:v>45.53</c:v>
                </c:pt>
                <c:pt idx="2683">
                  <c:v>45.53</c:v>
                </c:pt>
                <c:pt idx="2684">
                  <c:v>45.53</c:v>
                </c:pt>
                <c:pt idx="2685">
                  <c:v>45.53</c:v>
                </c:pt>
                <c:pt idx="2686">
                  <c:v>45.53</c:v>
                </c:pt>
                <c:pt idx="2687">
                  <c:v>45.53</c:v>
                </c:pt>
                <c:pt idx="2688">
                  <c:v>45.53</c:v>
                </c:pt>
                <c:pt idx="2689">
                  <c:v>45.53</c:v>
                </c:pt>
                <c:pt idx="2690">
                  <c:v>45.53</c:v>
                </c:pt>
                <c:pt idx="2691">
                  <c:v>45.53</c:v>
                </c:pt>
                <c:pt idx="2692">
                  <c:v>45.53</c:v>
                </c:pt>
                <c:pt idx="2693">
                  <c:v>45.53</c:v>
                </c:pt>
                <c:pt idx="2694">
                  <c:v>45.53</c:v>
                </c:pt>
                <c:pt idx="2695">
                  <c:v>45.53</c:v>
                </c:pt>
                <c:pt idx="2696">
                  <c:v>45.53</c:v>
                </c:pt>
                <c:pt idx="2697">
                  <c:v>45.53</c:v>
                </c:pt>
                <c:pt idx="2698">
                  <c:v>45.53</c:v>
                </c:pt>
                <c:pt idx="2699">
                  <c:v>45.53</c:v>
                </c:pt>
                <c:pt idx="2700">
                  <c:v>45.53</c:v>
                </c:pt>
                <c:pt idx="2701">
                  <c:v>45.53</c:v>
                </c:pt>
                <c:pt idx="2702">
                  <c:v>45.53</c:v>
                </c:pt>
                <c:pt idx="2703">
                  <c:v>45.53</c:v>
                </c:pt>
                <c:pt idx="2704">
                  <c:v>45.53</c:v>
                </c:pt>
                <c:pt idx="2705">
                  <c:v>45.53</c:v>
                </c:pt>
                <c:pt idx="2706">
                  <c:v>45.53</c:v>
                </c:pt>
                <c:pt idx="2707">
                  <c:v>45.53</c:v>
                </c:pt>
                <c:pt idx="2708">
                  <c:v>45.53</c:v>
                </c:pt>
                <c:pt idx="2709">
                  <c:v>45.53</c:v>
                </c:pt>
                <c:pt idx="2710">
                  <c:v>45.53</c:v>
                </c:pt>
                <c:pt idx="2711">
                  <c:v>45.52</c:v>
                </c:pt>
                <c:pt idx="2712">
                  <c:v>45.52</c:v>
                </c:pt>
                <c:pt idx="2713">
                  <c:v>45.52</c:v>
                </c:pt>
                <c:pt idx="2714">
                  <c:v>45.52</c:v>
                </c:pt>
                <c:pt idx="2715">
                  <c:v>45.52</c:v>
                </c:pt>
                <c:pt idx="2716">
                  <c:v>45.52</c:v>
                </c:pt>
                <c:pt idx="2717">
                  <c:v>45.52</c:v>
                </c:pt>
                <c:pt idx="2718">
                  <c:v>45.52</c:v>
                </c:pt>
                <c:pt idx="2719">
                  <c:v>45.52</c:v>
                </c:pt>
                <c:pt idx="2720">
                  <c:v>45.52</c:v>
                </c:pt>
                <c:pt idx="2721">
                  <c:v>45.52</c:v>
                </c:pt>
                <c:pt idx="2722">
                  <c:v>45.52</c:v>
                </c:pt>
                <c:pt idx="2723">
                  <c:v>45.52</c:v>
                </c:pt>
                <c:pt idx="2724">
                  <c:v>45.52</c:v>
                </c:pt>
                <c:pt idx="2725">
                  <c:v>45.52</c:v>
                </c:pt>
                <c:pt idx="2726">
                  <c:v>45.51</c:v>
                </c:pt>
                <c:pt idx="2727">
                  <c:v>45.51</c:v>
                </c:pt>
                <c:pt idx="2728">
                  <c:v>45.51</c:v>
                </c:pt>
                <c:pt idx="2729">
                  <c:v>45.51</c:v>
                </c:pt>
                <c:pt idx="2730">
                  <c:v>45.5</c:v>
                </c:pt>
                <c:pt idx="2731">
                  <c:v>45.5</c:v>
                </c:pt>
                <c:pt idx="2732">
                  <c:v>45.5</c:v>
                </c:pt>
                <c:pt idx="2733">
                  <c:v>45.5</c:v>
                </c:pt>
                <c:pt idx="2734">
                  <c:v>45.5</c:v>
                </c:pt>
                <c:pt idx="2735">
                  <c:v>45.49</c:v>
                </c:pt>
                <c:pt idx="2736">
                  <c:v>45.48</c:v>
                </c:pt>
                <c:pt idx="2737">
                  <c:v>45.48</c:v>
                </c:pt>
                <c:pt idx="2738">
                  <c:v>45.47</c:v>
                </c:pt>
                <c:pt idx="2739">
                  <c:v>45.46</c:v>
                </c:pt>
                <c:pt idx="2740">
                  <c:v>45.46</c:v>
                </c:pt>
                <c:pt idx="2741">
                  <c:v>45.45</c:v>
                </c:pt>
                <c:pt idx="2742">
                  <c:v>45.44</c:v>
                </c:pt>
                <c:pt idx="2743">
                  <c:v>45.43</c:v>
                </c:pt>
                <c:pt idx="2744">
                  <c:v>45.43</c:v>
                </c:pt>
                <c:pt idx="2745">
                  <c:v>45.42</c:v>
                </c:pt>
                <c:pt idx="2746">
                  <c:v>45.42</c:v>
                </c:pt>
                <c:pt idx="2747">
                  <c:v>45.42</c:v>
                </c:pt>
                <c:pt idx="2748">
                  <c:v>45.41</c:v>
                </c:pt>
                <c:pt idx="2749">
                  <c:v>45.4</c:v>
                </c:pt>
                <c:pt idx="2750">
                  <c:v>45.39</c:v>
                </c:pt>
                <c:pt idx="2751">
                  <c:v>45.39</c:v>
                </c:pt>
                <c:pt idx="2752">
                  <c:v>45.39</c:v>
                </c:pt>
                <c:pt idx="2753">
                  <c:v>45.38</c:v>
                </c:pt>
                <c:pt idx="2754">
                  <c:v>45.38</c:v>
                </c:pt>
                <c:pt idx="2755">
                  <c:v>45.38</c:v>
                </c:pt>
                <c:pt idx="2756">
                  <c:v>45.38</c:v>
                </c:pt>
                <c:pt idx="2757">
                  <c:v>45.37</c:v>
                </c:pt>
                <c:pt idx="2758">
                  <c:v>45.37</c:v>
                </c:pt>
                <c:pt idx="2759">
                  <c:v>45.37</c:v>
                </c:pt>
                <c:pt idx="2760">
                  <c:v>45.37</c:v>
                </c:pt>
                <c:pt idx="2761">
                  <c:v>45.37</c:v>
                </c:pt>
                <c:pt idx="2762">
                  <c:v>45.37</c:v>
                </c:pt>
                <c:pt idx="2763">
                  <c:v>45.36</c:v>
                </c:pt>
                <c:pt idx="2764">
                  <c:v>45.36</c:v>
                </c:pt>
                <c:pt idx="2765">
                  <c:v>45.36</c:v>
                </c:pt>
                <c:pt idx="2766">
                  <c:v>45.36</c:v>
                </c:pt>
                <c:pt idx="2767">
                  <c:v>45.36</c:v>
                </c:pt>
                <c:pt idx="2768">
                  <c:v>45.36</c:v>
                </c:pt>
                <c:pt idx="2769">
                  <c:v>45.36</c:v>
                </c:pt>
                <c:pt idx="2770">
                  <c:v>45.37</c:v>
                </c:pt>
                <c:pt idx="2771">
                  <c:v>45.38</c:v>
                </c:pt>
                <c:pt idx="2772">
                  <c:v>45.38</c:v>
                </c:pt>
                <c:pt idx="2773">
                  <c:v>45.38</c:v>
                </c:pt>
                <c:pt idx="2774">
                  <c:v>45.38</c:v>
                </c:pt>
                <c:pt idx="2775">
                  <c:v>45.38</c:v>
                </c:pt>
                <c:pt idx="2776">
                  <c:v>45.38</c:v>
                </c:pt>
                <c:pt idx="2777">
                  <c:v>45.38</c:v>
                </c:pt>
                <c:pt idx="2778">
                  <c:v>45.38</c:v>
                </c:pt>
                <c:pt idx="2779">
                  <c:v>45.38</c:v>
                </c:pt>
                <c:pt idx="2780">
                  <c:v>45.38</c:v>
                </c:pt>
                <c:pt idx="2781">
                  <c:v>45.38</c:v>
                </c:pt>
                <c:pt idx="2782">
                  <c:v>45.38</c:v>
                </c:pt>
                <c:pt idx="2783">
                  <c:v>45.39</c:v>
                </c:pt>
                <c:pt idx="2784">
                  <c:v>45.39</c:v>
                </c:pt>
                <c:pt idx="2785">
                  <c:v>45.39</c:v>
                </c:pt>
                <c:pt idx="2786">
                  <c:v>45.39</c:v>
                </c:pt>
                <c:pt idx="2787">
                  <c:v>45.39</c:v>
                </c:pt>
                <c:pt idx="2788">
                  <c:v>45.4</c:v>
                </c:pt>
                <c:pt idx="2789">
                  <c:v>45.4</c:v>
                </c:pt>
                <c:pt idx="2790">
                  <c:v>45.41</c:v>
                </c:pt>
                <c:pt idx="2791">
                  <c:v>45.41</c:v>
                </c:pt>
                <c:pt idx="2792">
                  <c:v>45.42</c:v>
                </c:pt>
                <c:pt idx="2793">
                  <c:v>45.42</c:v>
                </c:pt>
                <c:pt idx="2794">
                  <c:v>45.43</c:v>
                </c:pt>
                <c:pt idx="2795">
                  <c:v>45.43</c:v>
                </c:pt>
                <c:pt idx="2796">
                  <c:v>45.44</c:v>
                </c:pt>
                <c:pt idx="2797">
                  <c:v>45.45</c:v>
                </c:pt>
                <c:pt idx="2798">
                  <c:v>45.46</c:v>
                </c:pt>
                <c:pt idx="2799">
                  <c:v>45.47</c:v>
                </c:pt>
                <c:pt idx="2800">
                  <c:v>45.48</c:v>
                </c:pt>
                <c:pt idx="2801">
                  <c:v>45.48</c:v>
                </c:pt>
                <c:pt idx="2802">
                  <c:v>45.49</c:v>
                </c:pt>
                <c:pt idx="2803">
                  <c:v>45.49</c:v>
                </c:pt>
                <c:pt idx="2804">
                  <c:v>45.5</c:v>
                </c:pt>
                <c:pt idx="2805">
                  <c:v>45.5</c:v>
                </c:pt>
                <c:pt idx="2806">
                  <c:v>45.51</c:v>
                </c:pt>
                <c:pt idx="2807">
                  <c:v>45.51</c:v>
                </c:pt>
                <c:pt idx="2808">
                  <c:v>45.51</c:v>
                </c:pt>
                <c:pt idx="2809">
                  <c:v>45.51</c:v>
                </c:pt>
                <c:pt idx="2810">
                  <c:v>45.51</c:v>
                </c:pt>
                <c:pt idx="2811">
                  <c:v>45.51</c:v>
                </c:pt>
                <c:pt idx="2812">
                  <c:v>45.51</c:v>
                </c:pt>
                <c:pt idx="2813">
                  <c:v>45.51</c:v>
                </c:pt>
                <c:pt idx="2814">
                  <c:v>45.51</c:v>
                </c:pt>
                <c:pt idx="2815">
                  <c:v>45.51</c:v>
                </c:pt>
                <c:pt idx="2816">
                  <c:v>45.52</c:v>
                </c:pt>
                <c:pt idx="2817">
                  <c:v>45.52</c:v>
                </c:pt>
                <c:pt idx="2818">
                  <c:v>45.52</c:v>
                </c:pt>
                <c:pt idx="2819">
                  <c:v>45.52</c:v>
                </c:pt>
                <c:pt idx="2820">
                  <c:v>45.52</c:v>
                </c:pt>
                <c:pt idx="2821">
                  <c:v>45.53</c:v>
                </c:pt>
                <c:pt idx="2822">
                  <c:v>45.53</c:v>
                </c:pt>
                <c:pt idx="2823">
                  <c:v>45.53</c:v>
                </c:pt>
                <c:pt idx="2824">
                  <c:v>45.53</c:v>
                </c:pt>
                <c:pt idx="2825">
                  <c:v>45.53</c:v>
                </c:pt>
                <c:pt idx="2826">
                  <c:v>45.53</c:v>
                </c:pt>
                <c:pt idx="2827">
                  <c:v>45.53</c:v>
                </c:pt>
                <c:pt idx="2828">
                  <c:v>45.53</c:v>
                </c:pt>
                <c:pt idx="2829">
                  <c:v>45.53</c:v>
                </c:pt>
                <c:pt idx="2830">
                  <c:v>45.53</c:v>
                </c:pt>
                <c:pt idx="2831">
                  <c:v>45.53</c:v>
                </c:pt>
                <c:pt idx="2832">
                  <c:v>45.53</c:v>
                </c:pt>
                <c:pt idx="2833">
                  <c:v>45.54</c:v>
                </c:pt>
                <c:pt idx="2834">
                  <c:v>45.54</c:v>
                </c:pt>
                <c:pt idx="2835">
                  <c:v>45.54</c:v>
                </c:pt>
                <c:pt idx="2836">
                  <c:v>45.54</c:v>
                </c:pt>
                <c:pt idx="2837">
                  <c:v>45.54</c:v>
                </c:pt>
                <c:pt idx="2838">
                  <c:v>45.54</c:v>
                </c:pt>
                <c:pt idx="2839">
                  <c:v>45.54</c:v>
                </c:pt>
                <c:pt idx="2840">
                  <c:v>45.55</c:v>
                </c:pt>
                <c:pt idx="2841">
                  <c:v>45.55</c:v>
                </c:pt>
                <c:pt idx="2842">
                  <c:v>45.55</c:v>
                </c:pt>
                <c:pt idx="2843">
                  <c:v>45.55</c:v>
                </c:pt>
                <c:pt idx="2844">
                  <c:v>45.55</c:v>
                </c:pt>
                <c:pt idx="2845">
                  <c:v>45.55</c:v>
                </c:pt>
                <c:pt idx="2846">
                  <c:v>45.56</c:v>
                </c:pt>
                <c:pt idx="2847">
                  <c:v>45.56</c:v>
                </c:pt>
                <c:pt idx="2848">
                  <c:v>45.56</c:v>
                </c:pt>
                <c:pt idx="2849">
                  <c:v>45.56</c:v>
                </c:pt>
                <c:pt idx="2850">
                  <c:v>45.56</c:v>
                </c:pt>
                <c:pt idx="2851">
                  <c:v>45.56</c:v>
                </c:pt>
                <c:pt idx="2852">
                  <c:v>45.56</c:v>
                </c:pt>
                <c:pt idx="2853">
                  <c:v>45.56</c:v>
                </c:pt>
                <c:pt idx="2854">
                  <c:v>45.56</c:v>
                </c:pt>
                <c:pt idx="2855">
                  <c:v>45.57</c:v>
                </c:pt>
                <c:pt idx="2856">
                  <c:v>45.57</c:v>
                </c:pt>
                <c:pt idx="2857">
                  <c:v>45.57</c:v>
                </c:pt>
                <c:pt idx="2858">
                  <c:v>45.57</c:v>
                </c:pt>
                <c:pt idx="2859">
                  <c:v>45.57</c:v>
                </c:pt>
                <c:pt idx="2860">
                  <c:v>45.57</c:v>
                </c:pt>
                <c:pt idx="2861">
                  <c:v>45.57</c:v>
                </c:pt>
                <c:pt idx="2862">
                  <c:v>45.57</c:v>
                </c:pt>
                <c:pt idx="2863">
                  <c:v>45.56</c:v>
                </c:pt>
                <c:pt idx="2864">
                  <c:v>45.56</c:v>
                </c:pt>
                <c:pt idx="2865">
                  <c:v>45.56</c:v>
                </c:pt>
                <c:pt idx="2866">
                  <c:v>45.56</c:v>
                </c:pt>
                <c:pt idx="2867">
                  <c:v>45.56</c:v>
                </c:pt>
                <c:pt idx="2868">
                  <c:v>45.55</c:v>
                </c:pt>
                <c:pt idx="2869">
                  <c:v>45.55</c:v>
                </c:pt>
                <c:pt idx="2870">
                  <c:v>45.54</c:v>
                </c:pt>
                <c:pt idx="2871">
                  <c:v>45.55</c:v>
                </c:pt>
                <c:pt idx="2872">
                  <c:v>45.55</c:v>
                </c:pt>
                <c:pt idx="2873">
                  <c:v>45.55</c:v>
                </c:pt>
                <c:pt idx="2874">
                  <c:v>45.55</c:v>
                </c:pt>
                <c:pt idx="2875">
                  <c:v>45.55</c:v>
                </c:pt>
                <c:pt idx="2876">
                  <c:v>45.55</c:v>
                </c:pt>
                <c:pt idx="2877">
                  <c:v>45.55</c:v>
                </c:pt>
                <c:pt idx="2878">
                  <c:v>45.55</c:v>
                </c:pt>
                <c:pt idx="2879">
                  <c:v>45.55</c:v>
                </c:pt>
                <c:pt idx="2880">
                  <c:v>45.55</c:v>
                </c:pt>
                <c:pt idx="2881">
                  <c:v>45.55</c:v>
                </c:pt>
                <c:pt idx="2882">
                  <c:v>45.55</c:v>
                </c:pt>
                <c:pt idx="2883">
                  <c:v>45.55</c:v>
                </c:pt>
                <c:pt idx="2884">
                  <c:v>45.55</c:v>
                </c:pt>
                <c:pt idx="2885">
                  <c:v>45.55</c:v>
                </c:pt>
                <c:pt idx="2886">
                  <c:v>45.55</c:v>
                </c:pt>
                <c:pt idx="2887">
                  <c:v>45.55</c:v>
                </c:pt>
                <c:pt idx="2888">
                  <c:v>45.55</c:v>
                </c:pt>
                <c:pt idx="2889">
                  <c:v>45.54</c:v>
                </c:pt>
                <c:pt idx="2890">
                  <c:v>45.54</c:v>
                </c:pt>
                <c:pt idx="2891">
                  <c:v>45.54</c:v>
                </c:pt>
                <c:pt idx="2892">
                  <c:v>45.54</c:v>
                </c:pt>
                <c:pt idx="2893">
                  <c:v>45.53</c:v>
                </c:pt>
                <c:pt idx="2894">
                  <c:v>45.53</c:v>
                </c:pt>
                <c:pt idx="2895">
                  <c:v>45.53</c:v>
                </c:pt>
                <c:pt idx="2896">
                  <c:v>45.53</c:v>
                </c:pt>
                <c:pt idx="2897">
                  <c:v>45.53</c:v>
                </c:pt>
                <c:pt idx="2898">
                  <c:v>45.53</c:v>
                </c:pt>
                <c:pt idx="2899">
                  <c:v>45.53</c:v>
                </c:pt>
                <c:pt idx="2900">
                  <c:v>45.53</c:v>
                </c:pt>
                <c:pt idx="2901">
                  <c:v>45.53</c:v>
                </c:pt>
                <c:pt idx="2902">
                  <c:v>45.53</c:v>
                </c:pt>
                <c:pt idx="2903">
                  <c:v>45.53</c:v>
                </c:pt>
                <c:pt idx="2904">
                  <c:v>45.53</c:v>
                </c:pt>
                <c:pt idx="2905">
                  <c:v>45.53</c:v>
                </c:pt>
                <c:pt idx="2906">
                  <c:v>45.53</c:v>
                </c:pt>
                <c:pt idx="2907">
                  <c:v>45.53</c:v>
                </c:pt>
                <c:pt idx="2908">
                  <c:v>45.53</c:v>
                </c:pt>
                <c:pt idx="2909">
                  <c:v>45.53</c:v>
                </c:pt>
                <c:pt idx="2910">
                  <c:v>45.53</c:v>
                </c:pt>
                <c:pt idx="2911">
                  <c:v>45.53</c:v>
                </c:pt>
                <c:pt idx="2912">
                  <c:v>45.53</c:v>
                </c:pt>
                <c:pt idx="2913">
                  <c:v>45.53</c:v>
                </c:pt>
                <c:pt idx="2914">
                  <c:v>45.53</c:v>
                </c:pt>
                <c:pt idx="2915">
                  <c:v>45.53</c:v>
                </c:pt>
                <c:pt idx="2916">
                  <c:v>45.53</c:v>
                </c:pt>
                <c:pt idx="2917">
                  <c:v>45.53</c:v>
                </c:pt>
                <c:pt idx="2918">
                  <c:v>45.53</c:v>
                </c:pt>
                <c:pt idx="2919">
                  <c:v>45.53</c:v>
                </c:pt>
                <c:pt idx="2920">
                  <c:v>45.53</c:v>
                </c:pt>
                <c:pt idx="2921">
                  <c:v>45.53</c:v>
                </c:pt>
                <c:pt idx="2922">
                  <c:v>45.53</c:v>
                </c:pt>
                <c:pt idx="2923">
                  <c:v>45.53</c:v>
                </c:pt>
                <c:pt idx="2924">
                  <c:v>45.53</c:v>
                </c:pt>
                <c:pt idx="2925">
                  <c:v>45.53</c:v>
                </c:pt>
                <c:pt idx="2926">
                  <c:v>45.53</c:v>
                </c:pt>
                <c:pt idx="2927">
                  <c:v>45.52</c:v>
                </c:pt>
                <c:pt idx="2928">
                  <c:v>45.52</c:v>
                </c:pt>
                <c:pt idx="2929">
                  <c:v>45.52</c:v>
                </c:pt>
                <c:pt idx="2930">
                  <c:v>45.52</c:v>
                </c:pt>
                <c:pt idx="2931">
                  <c:v>45.52</c:v>
                </c:pt>
                <c:pt idx="2932">
                  <c:v>45.52</c:v>
                </c:pt>
                <c:pt idx="2933">
                  <c:v>45.52</c:v>
                </c:pt>
                <c:pt idx="2934">
                  <c:v>45.52</c:v>
                </c:pt>
                <c:pt idx="2935">
                  <c:v>45.52</c:v>
                </c:pt>
                <c:pt idx="2936">
                  <c:v>45.52</c:v>
                </c:pt>
                <c:pt idx="2937">
                  <c:v>45.52</c:v>
                </c:pt>
                <c:pt idx="2938">
                  <c:v>45.52</c:v>
                </c:pt>
                <c:pt idx="2939">
                  <c:v>45.52</c:v>
                </c:pt>
                <c:pt idx="2940">
                  <c:v>45.52</c:v>
                </c:pt>
                <c:pt idx="2941">
                  <c:v>45.52</c:v>
                </c:pt>
                <c:pt idx="2942">
                  <c:v>45.52</c:v>
                </c:pt>
                <c:pt idx="2943">
                  <c:v>45.52</c:v>
                </c:pt>
                <c:pt idx="2944">
                  <c:v>45.52</c:v>
                </c:pt>
                <c:pt idx="2945">
                  <c:v>45.51</c:v>
                </c:pt>
                <c:pt idx="2946">
                  <c:v>45.51</c:v>
                </c:pt>
                <c:pt idx="2947">
                  <c:v>45.51</c:v>
                </c:pt>
                <c:pt idx="2948">
                  <c:v>45.51</c:v>
                </c:pt>
                <c:pt idx="2949">
                  <c:v>45.51</c:v>
                </c:pt>
                <c:pt idx="2950">
                  <c:v>45.51</c:v>
                </c:pt>
                <c:pt idx="2951">
                  <c:v>45.51</c:v>
                </c:pt>
                <c:pt idx="2952">
                  <c:v>45.51</c:v>
                </c:pt>
                <c:pt idx="2953">
                  <c:v>45.51</c:v>
                </c:pt>
                <c:pt idx="2954">
                  <c:v>45.51</c:v>
                </c:pt>
                <c:pt idx="2955">
                  <c:v>45.51</c:v>
                </c:pt>
                <c:pt idx="2956">
                  <c:v>45.51</c:v>
                </c:pt>
                <c:pt idx="2957">
                  <c:v>45.5</c:v>
                </c:pt>
                <c:pt idx="2958">
                  <c:v>45.5</c:v>
                </c:pt>
                <c:pt idx="2959">
                  <c:v>45.5</c:v>
                </c:pt>
                <c:pt idx="2960">
                  <c:v>45.5</c:v>
                </c:pt>
                <c:pt idx="2961">
                  <c:v>45.5</c:v>
                </c:pt>
                <c:pt idx="2962">
                  <c:v>45.49</c:v>
                </c:pt>
                <c:pt idx="2963">
                  <c:v>45.49</c:v>
                </c:pt>
                <c:pt idx="2964">
                  <c:v>45.48</c:v>
                </c:pt>
                <c:pt idx="2965">
                  <c:v>45.48</c:v>
                </c:pt>
                <c:pt idx="2966">
                  <c:v>45.47</c:v>
                </c:pt>
                <c:pt idx="2967">
                  <c:v>45.47</c:v>
                </c:pt>
                <c:pt idx="2968">
                  <c:v>45.46</c:v>
                </c:pt>
                <c:pt idx="2969">
                  <c:v>45.46</c:v>
                </c:pt>
                <c:pt idx="2970">
                  <c:v>45.46</c:v>
                </c:pt>
                <c:pt idx="2971">
                  <c:v>45.46</c:v>
                </c:pt>
                <c:pt idx="2972">
                  <c:v>45.46</c:v>
                </c:pt>
                <c:pt idx="2973">
                  <c:v>45.45</c:v>
                </c:pt>
                <c:pt idx="2974">
                  <c:v>45.45</c:v>
                </c:pt>
                <c:pt idx="2975">
                  <c:v>45.44</c:v>
                </c:pt>
                <c:pt idx="2976">
                  <c:v>45.43</c:v>
                </c:pt>
                <c:pt idx="2977">
                  <c:v>45.42</c:v>
                </c:pt>
                <c:pt idx="2978">
                  <c:v>45.42</c:v>
                </c:pt>
                <c:pt idx="2979">
                  <c:v>45.42</c:v>
                </c:pt>
                <c:pt idx="2980">
                  <c:v>45.42</c:v>
                </c:pt>
                <c:pt idx="2981">
                  <c:v>45.42</c:v>
                </c:pt>
                <c:pt idx="2982">
                  <c:v>45.42</c:v>
                </c:pt>
                <c:pt idx="2983">
                  <c:v>45.42</c:v>
                </c:pt>
                <c:pt idx="2984">
                  <c:v>45.41</c:v>
                </c:pt>
                <c:pt idx="2985">
                  <c:v>45.41</c:v>
                </c:pt>
                <c:pt idx="2986">
                  <c:v>45.41</c:v>
                </c:pt>
                <c:pt idx="2987">
                  <c:v>45.4</c:v>
                </c:pt>
                <c:pt idx="2988">
                  <c:v>45.4</c:v>
                </c:pt>
                <c:pt idx="2989">
                  <c:v>45.4</c:v>
                </c:pt>
                <c:pt idx="2990">
                  <c:v>45.4</c:v>
                </c:pt>
                <c:pt idx="2991">
                  <c:v>45.4</c:v>
                </c:pt>
                <c:pt idx="2992">
                  <c:v>45.4</c:v>
                </c:pt>
                <c:pt idx="2993">
                  <c:v>45.4</c:v>
                </c:pt>
                <c:pt idx="2994">
                  <c:v>45.4</c:v>
                </c:pt>
                <c:pt idx="2995">
                  <c:v>45.4</c:v>
                </c:pt>
                <c:pt idx="2996">
                  <c:v>45.4</c:v>
                </c:pt>
                <c:pt idx="2997">
                  <c:v>45.41</c:v>
                </c:pt>
                <c:pt idx="2998">
                  <c:v>45.41</c:v>
                </c:pt>
                <c:pt idx="2999">
                  <c:v>45.42</c:v>
                </c:pt>
                <c:pt idx="3000">
                  <c:v>45.43</c:v>
                </c:pt>
                <c:pt idx="3001">
                  <c:v>45.44</c:v>
                </c:pt>
                <c:pt idx="3002">
                  <c:v>45.45</c:v>
                </c:pt>
                <c:pt idx="3003">
                  <c:v>45.45</c:v>
                </c:pt>
                <c:pt idx="3004">
                  <c:v>45.45</c:v>
                </c:pt>
                <c:pt idx="3005">
                  <c:v>45.46</c:v>
                </c:pt>
                <c:pt idx="3006">
                  <c:v>45.46</c:v>
                </c:pt>
                <c:pt idx="3007">
                  <c:v>45.47</c:v>
                </c:pt>
                <c:pt idx="3008">
                  <c:v>45.47</c:v>
                </c:pt>
                <c:pt idx="3009">
                  <c:v>45.47</c:v>
                </c:pt>
                <c:pt idx="3010">
                  <c:v>45.47</c:v>
                </c:pt>
                <c:pt idx="3011">
                  <c:v>45.48</c:v>
                </c:pt>
                <c:pt idx="3012">
                  <c:v>45.48</c:v>
                </c:pt>
                <c:pt idx="3013">
                  <c:v>45.48</c:v>
                </c:pt>
                <c:pt idx="3014">
                  <c:v>45.48</c:v>
                </c:pt>
                <c:pt idx="3015">
                  <c:v>45.48</c:v>
                </c:pt>
                <c:pt idx="3016">
                  <c:v>45.49</c:v>
                </c:pt>
                <c:pt idx="3017">
                  <c:v>45.49</c:v>
                </c:pt>
                <c:pt idx="3018">
                  <c:v>45.49</c:v>
                </c:pt>
                <c:pt idx="3019">
                  <c:v>45.5</c:v>
                </c:pt>
                <c:pt idx="3020">
                  <c:v>45.5</c:v>
                </c:pt>
                <c:pt idx="3021">
                  <c:v>45.5</c:v>
                </c:pt>
                <c:pt idx="3022">
                  <c:v>45.5</c:v>
                </c:pt>
                <c:pt idx="3023">
                  <c:v>45.5</c:v>
                </c:pt>
                <c:pt idx="3024">
                  <c:v>45.51</c:v>
                </c:pt>
                <c:pt idx="3025">
                  <c:v>45.51</c:v>
                </c:pt>
                <c:pt idx="3026">
                  <c:v>45.51</c:v>
                </c:pt>
                <c:pt idx="3027">
                  <c:v>45.51</c:v>
                </c:pt>
                <c:pt idx="3028">
                  <c:v>45.51</c:v>
                </c:pt>
                <c:pt idx="3029">
                  <c:v>45.52</c:v>
                </c:pt>
                <c:pt idx="3030">
                  <c:v>45.52</c:v>
                </c:pt>
                <c:pt idx="3031">
                  <c:v>45.52</c:v>
                </c:pt>
                <c:pt idx="3032">
                  <c:v>45.52</c:v>
                </c:pt>
                <c:pt idx="3033">
                  <c:v>45.53</c:v>
                </c:pt>
                <c:pt idx="3034">
                  <c:v>45.53</c:v>
                </c:pt>
                <c:pt idx="3035">
                  <c:v>45.53</c:v>
                </c:pt>
                <c:pt idx="3036">
                  <c:v>45.53</c:v>
                </c:pt>
                <c:pt idx="3037">
                  <c:v>45.53</c:v>
                </c:pt>
                <c:pt idx="3038">
                  <c:v>45.53</c:v>
                </c:pt>
                <c:pt idx="3039">
                  <c:v>45.53</c:v>
                </c:pt>
                <c:pt idx="3040">
                  <c:v>45.53</c:v>
                </c:pt>
                <c:pt idx="3041">
                  <c:v>45.53</c:v>
                </c:pt>
                <c:pt idx="3042">
                  <c:v>45.53</c:v>
                </c:pt>
                <c:pt idx="3043">
                  <c:v>45.53</c:v>
                </c:pt>
                <c:pt idx="3044">
                  <c:v>45.53</c:v>
                </c:pt>
                <c:pt idx="3045">
                  <c:v>45.53</c:v>
                </c:pt>
                <c:pt idx="3046">
                  <c:v>45.53</c:v>
                </c:pt>
                <c:pt idx="3047">
                  <c:v>45.53</c:v>
                </c:pt>
                <c:pt idx="3048">
                  <c:v>45.53</c:v>
                </c:pt>
                <c:pt idx="3049">
                  <c:v>45.53</c:v>
                </c:pt>
                <c:pt idx="3050">
                  <c:v>45.53</c:v>
                </c:pt>
                <c:pt idx="3051">
                  <c:v>45.53</c:v>
                </c:pt>
                <c:pt idx="3052">
                  <c:v>45.53</c:v>
                </c:pt>
                <c:pt idx="3053">
                  <c:v>45.53</c:v>
                </c:pt>
                <c:pt idx="3054">
                  <c:v>45.53</c:v>
                </c:pt>
                <c:pt idx="3055">
                  <c:v>45.53</c:v>
                </c:pt>
                <c:pt idx="3056">
                  <c:v>45.53</c:v>
                </c:pt>
                <c:pt idx="3057">
                  <c:v>45.53</c:v>
                </c:pt>
                <c:pt idx="3058">
                  <c:v>45.53</c:v>
                </c:pt>
                <c:pt idx="3059">
                  <c:v>45.53</c:v>
                </c:pt>
                <c:pt idx="3060">
                  <c:v>45.53</c:v>
                </c:pt>
                <c:pt idx="3061">
                  <c:v>45.53</c:v>
                </c:pt>
                <c:pt idx="3062">
                  <c:v>45.53</c:v>
                </c:pt>
                <c:pt idx="3063">
                  <c:v>45.53</c:v>
                </c:pt>
                <c:pt idx="3064">
                  <c:v>45.53</c:v>
                </c:pt>
                <c:pt idx="3065">
                  <c:v>45.53</c:v>
                </c:pt>
                <c:pt idx="3066">
                  <c:v>45.53</c:v>
                </c:pt>
                <c:pt idx="3067">
                  <c:v>45.53</c:v>
                </c:pt>
                <c:pt idx="3068">
                  <c:v>45.53</c:v>
                </c:pt>
                <c:pt idx="3069">
                  <c:v>45.53</c:v>
                </c:pt>
                <c:pt idx="3070">
                  <c:v>45.53</c:v>
                </c:pt>
                <c:pt idx="3071">
                  <c:v>45.53</c:v>
                </c:pt>
                <c:pt idx="3072">
                  <c:v>45.53</c:v>
                </c:pt>
                <c:pt idx="3073">
                  <c:v>45.53</c:v>
                </c:pt>
                <c:pt idx="3074">
                  <c:v>45.53</c:v>
                </c:pt>
                <c:pt idx="3075">
                  <c:v>45.52</c:v>
                </c:pt>
                <c:pt idx="3076">
                  <c:v>45.53</c:v>
                </c:pt>
                <c:pt idx="3077">
                  <c:v>45.53</c:v>
                </c:pt>
                <c:pt idx="3078">
                  <c:v>45.52</c:v>
                </c:pt>
                <c:pt idx="3079">
                  <c:v>45.52</c:v>
                </c:pt>
                <c:pt idx="3080">
                  <c:v>45.52</c:v>
                </c:pt>
                <c:pt idx="3081">
                  <c:v>45.52</c:v>
                </c:pt>
                <c:pt idx="3082">
                  <c:v>45.52</c:v>
                </c:pt>
                <c:pt idx="3083">
                  <c:v>45.52</c:v>
                </c:pt>
                <c:pt idx="3084">
                  <c:v>45.52</c:v>
                </c:pt>
                <c:pt idx="3085">
                  <c:v>45.52</c:v>
                </c:pt>
                <c:pt idx="3086">
                  <c:v>45.52</c:v>
                </c:pt>
                <c:pt idx="3087">
                  <c:v>45.52</c:v>
                </c:pt>
                <c:pt idx="3088">
                  <c:v>45.51</c:v>
                </c:pt>
                <c:pt idx="3089">
                  <c:v>45.51</c:v>
                </c:pt>
                <c:pt idx="3090">
                  <c:v>45.51</c:v>
                </c:pt>
                <c:pt idx="3091">
                  <c:v>45.51</c:v>
                </c:pt>
                <c:pt idx="3092">
                  <c:v>45.5</c:v>
                </c:pt>
                <c:pt idx="3093">
                  <c:v>45.5</c:v>
                </c:pt>
                <c:pt idx="3094">
                  <c:v>45.5</c:v>
                </c:pt>
                <c:pt idx="3095">
                  <c:v>45.49</c:v>
                </c:pt>
                <c:pt idx="3096">
                  <c:v>45.49</c:v>
                </c:pt>
                <c:pt idx="3097">
                  <c:v>45.49</c:v>
                </c:pt>
                <c:pt idx="3098">
                  <c:v>45.48</c:v>
                </c:pt>
                <c:pt idx="3099">
                  <c:v>45.48</c:v>
                </c:pt>
                <c:pt idx="3100">
                  <c:v>45.48</c:v>
                </c:pt>
                <c:pt idx="3101">
                  <c:v>45.48</c:v>
                </c:pt>
                <c:pt idx="3102">
                  <c:v>45.48</c:v>
                </c:pt>
                <c:pt idx="3103">
                  <c:v>45.47</c:v>
                </c:pt>
                <c:pt idx="3104">
                  <c:v>45.47</c:v>
                </c:pt>
                <c:pt idx="3105">
                  <c:v>45.46</c:v>
                </c:pt>
                <c:pt idx="3106">
                  <c:v>45.46</c:v>
                </c:pt>
                <c:pt idx="3107">
                  <c:v>45.45</c:v>
                </c:pt>
                <c:pt idx="3108">
                  <c:v>45.44</c:v>
                </c:pt>
                <c:pt idx="3109">
                  <c:v>45.43</c:v>
                </c:pt>
                <c:pt idx="3110">
                  <c:v>45.43</c:v>
                </c:pt>
                <c:pt idx="3111">
                  <c:v>45.42</c:v>
                </c:pt>
                <c:pt idx="3112">
                  <c:v>45.42</c:v>
                </c:pt>
                <c:pt idx="3113">
                  <c:v>45.42</c:v>
                </c:pt>
                <c:pt idx="3114">
                  <c:v>45.42</c:v>
                </c:pt>
                <c:pt idx="3115">
                  <c:v>45.41</c:v>
                </c:pt>
                <c:pt idx="3116">
                  <c:v>45.41</c:v>
                </c:pt>
                <c:pt idx="3117">
                  <c:v>45.41</c:v>
                </c:pt>
                <c:pt idx="3118">
                  <c:v>45.41</c:v>
                </c:pt>
                <c:pt idx="3119">
                  <c:v>45.41</c:v>
                </c:pt>
                <c:pt idx="3120">
                  <c:v>45.41</c:v>
                </c:pt>
                <c:pt idx="3121">
                  <c:v>45.4</c:v>
                </c:pt>
                <c:pt idx="3122">
                  <c:v>45.4</c:v>
                </c:pt>
                <c:pt idx="3123">
                  <c:v>45.39</c:v>
                </c:pt>
                <c:pt idx="3124">
                  <c:v>45.39</c:v>
                </c:pt>
                <c:pt idx="3125">
                  <c:v>45.38</c:v>
                </c:pt>
                <c:pt idx="3126">
                  <c:v>45.38</c:v>
                </c:pt>
                <c:pt idx="3127">
                  <c:v>45.38</c:v>
                </c:pt>
                <c:pt idx="3128">
                  <c:v>45.38</c:v>
                </c:pt>
                <c:pt idx="3129">
                  <c:v>45.38</c:v>
                </c:pt>
                <c:pt idx="3130">
                  <c:v>45.38</c:v>
                </c:pt>
                <c:pt idx="3131">
                  <c:v>45.38</c:v>
                </c:pt>
                <c:pt idx="3132">
                  <c:v>45.38</c:v>
                </c:pt>
                <c:pt idx="3133">
                  <c:v>45.38</c:v>
                </c:pt>
                <c:pt idx="3134">
                  <c:v>45.38</c:v>
                </c:pt>
                <c:pt idx="3135">
                  <c:v>45.38</c:v>
                </c:pt>
                <c:pt idx="3136">
                  <c:v>45.38</c:v>
                </c:pt>
                <c:pt idx="3137">
                  <c:v>45.38</c:v>
                </c:pt>
                <c:pt idx="3138">
                  <c:v>45.38</c:v>
                </c:pt>
                <c:pt idx="3139">
                  <c:v>45.38</c:v>
                </c:pt>
                <c:pt idx="3140">
                  <c:v>45.38</c:v>
                </c:pt>
                <c:pt idx="3141">
                  <c:v>45.38</c:v>
                </c:pt>
                <c:pt idx="3142">
                  <c:v>45.38</c:v>
                </c:pt>
                <c:pt idx="3143">
                  <c:v>45.39</c:v>
                </c:pt>
                <c:pt idx="3144">
                  <c:v>45.39</c:v>
                </c:pt>
                <c:pt idx="3145">
                  <c:v>45.39</c:v>
                </c:pt>
                <c:pt idx="3146">
                  <c:v>45.39</c:v>
                </c:pt>
                <c:pt idx="3147">
                  <c:v>45.39</c:v>
                </c:pt>
                <c:pt idx="3148">
                  <c:v>45.4</c:v>
                </c:pt>
                <c:pt idx="3149">
                  <c:v>45.4</c:v>
                </c:pt>
                <c:pt idx="3150">
                  <c:v>45.39</c:v>
                </c:pt>
                <c:pt idx="3151">
                  <c:v>45.39</c:v>
                </c:pt>
                <c:pt idx="3152">
                  <c:v>45.4</c:v>
                </c:pt>
                <c:pt idx="3153">
                  <c:v>45.4</c:v>
                </c:pt>
                <c:pt idx="3154">
                  <c:v>45.4</c:v>
                </c:pt>
                <c:pt idx="3155">
                  <c:v>45.4</c:v>
                </c:pt>
                <c:pt idx="3156">
                  <c:v>45.4</c:v>
                </c:pt>
                <c:pt idx="3157">
                  <c:v>45.4</c:v>
                </c:pt>
                <c:pt idx="3158">
                  <c:v>45.41</c:v>
                </c:pt>
                <c:pt idx="3159">
                  <c:v>45.41</c:v>
                </c:pt>
                <c:pt idx="3160">
                  <c:v>45.42</c:v>
                </c:pt>
                <c:pt idx="3161">
                  <c:v>45.42</c:v>
                </c:pt>
                <c:pt idx="3162">
                  <c:v>45.43</c:v>
                </c:pt>
                <c:pt idx="3163">
                  <c:v>45.43</c:v>
                </c:pt>
                <c:pt idx="3164">
                  <c:v>45.44</c:v>
                </c:pt>
                <c:pt idx="3165">
                  <c:v>45.45</c:v>
                </c:pt>
                <c:pt idx="3166">
                  <c:v>45.45</c:v>
                </c:pt>
                <c:pt idx="3167">
                  <c:v>45.46</c:v>
                </c:pt>
                <c:pt idx="3168">
                  <c:v>45.47</c:v>
                </c:pt>
                <c:pt idx="3169">
                  <c:v>45.47</c:v>
                </c:pt>
                <c:pt idx="3170">
                  <c:v>45.47</c:v>
                </c:pt>
                <c:pt idx="3171">
                  <c:v>45.48</c:v>
                </c:pt>
                <c:pt idx="3172">
                  <c:v>45.48</c:v>
                </c:pt>
                <c:pt idx="3173">
                  <c:v>45.48</c:v>
                </c:pt>
                <c:pt idx="3174">
                  <c:v>45.48</c:v>
                </c:pt>
                <c:pt idx="3175">
                  <c:v>45.48</c:v>
                </c:pt>
                <c:pt idx="3176">
                  <c:v>45.49</c:v>
                </c:pt>
                <c:pt idx="3177">
                  <c:v>45.49</c:v>
                </c:pt>
                <c:pt idx="3178">
                  <c:v>45.5</c:v>
                </c:pt>
                <c:pt idx="3179">
                  <c:v>45.5</c:v>
                </c:pt>
                <c:pt idx="3180">
                  <c:v>45.51</c:v>
                </c:pt>
                <c:pt idx="3181">
                  <c:v>45.51</c:v>
                </c:pt>
                <c:pt idx="3182">
                  <c:v>45.5</c:v>
                </c:pt>
                <c:pt idx="3183">
                  <c:v>45.5</c:v>
                </c:pt>
                <c:pt idx="3184">
                  <c:v>45.51</c:v>
                </c:pt>
                <c:pt idx="3185">
                  <c:v>45.51</c:v>
                </c:pt>
                <c:pt idx="3186">
                  <c:v>45.51</c:v>
                </c:pt>
                <c:pt idx="3187">
                  <c:v>45.51</c:v>
                </c:pt>
                <c:pt idx="3188">
                  <c:v>45.51</c:v>
                </c:pt>
                <c:pt idx="3189">
                  <c:v>45.51</c:v>
                </c:pt>
                <c:pt idx="3190">
                  <c:v>45.51</c:v>
                </c:pt>
                <c:pt idx="3191">
                  <c:v>45.51</c:v>
                </c:pt>
                <c:pt idx="3192">
                  <c:v>45.51</c:v>
                </c:pt>
                <c:pt idx="3193">
                  <c:v>45.51</c:v>
                </c:pt>
                <c:pt idx="3194">
                  <c:v>45.51</c:v>
                </c:pt>
                <c:pt idx="3195">
                  <c:v>45.51</c:v>
                </c:pt>
                <c:pt idx="3196">
                  <c:v>45.52</c:v>
                </c:pt>
                <c:pt idx="3197">
                  <c:v>45.52</c:v>
                </c:pt>
                <c:pt idx="3198">
                  <c:v>45.52</c:v>
                </c:pt>
                <c:pt idx="3199">
                  <c:v>45.52</c:v>
                </c:pt>
                <c:pt idx="3200">
                  <c:v>45.53</c:v>
                </c:pt>
                <c:pt idx="3201">
                  <c:v>45.53</c:v>
                </c:pt>
                <c:pt idx="3202">
                  <c:v>45.53</c:v>
                </c:pt>
                <c:pt idx="3203">
                  <c:v>45.53</c:v>
                </c:pt>
                <c:pt idx="3204">
                  <c:v>45.53</c:v>
                </c:pt>
                <c:pt idx="3205">
                  <c:v>45.53</c:v>
                </c:pt>
                <c:pt idx="3206">
                  <c:v>45.53</c:v>
                </c:pt>
                <c:pt idx="3207">
                  <c:v>45.53</c:v>
                </c:pt>
                <c:pt idx="3208">
                  <c:v>45.53</c:v>
                </c:pt>
                <c:pt idx="3209">
                  <c:v>45.53</c:v>
                </c:pt>
                <c:pt idx="3210">
                  <c:v>45.53</c:v>
                </c:pt>
                <c:pt idx="3211">
                  <c:v>45.53</c:v>
                </c:pt>
                <c:pt idx="3212">
                  <c:v>45.53</c:v>
                </c:pt>
                <c:pt idx="3213">
                  <c:v>45.53</c:v>
                </c:pt>
                <c:pt idx="3214">
                  <c:v>45.53</c:v>
                </c:pt>
                <c:pt idx="3215">
                  <c:v>45.53</c:v>
                </c:pt>
                <c:pt idx="3216">
                  <c:v>45.53</c:v>
                </c:pt>
                <c:pt idx="3217">
                  <c:v>45.53</c:v>
                </c:pt>
                <c:pt idx="3218">
                  <c:v>45.53</c:v>
                </c:pt>
                <c:pt idx="3219">
                  <c:v>45.53</c:v>
                </c:pt>
                <c:pt idx="3220">
                  <c:v>45.53</c:v>
                </c:pt>
                <c:pt idx="3221">
                  <c:v>45.53</c:v>
                </c:pt>
                <c:pt idx="3222">
                  <c:v>45.53</c:v>
                </c:pt>
                <c:pt idx="3223">
                  <c:v>45.53</c:v>
                </c:pt>
                <c:pt idx="3224">
                  <c:v>45.53</c:v>
                </c:pt>
                <c:pt idx="3225">
                  <c:v>45.53</c:v>
                </c:pt>
                <c:pt idx="3226">
                  <c:v>45.53</c:v>
                </c:pt>
                <c:pt idx="3227">
                  <c:v>45.53</c:v>
                </c:pt>
                <c:pt idx="3228">
                  <c:v>45.53</c:v>
                </c:pt>
                <c:pt idx="3229">
                  <c:v>45.53</c:v>
                </c:pt>
                <c:pt idx="3230">
                  <c:v>45.53</c:v>
                </c:pt>
                <c:pt idx="3231">
                  <c:v>45.53</c:v>
                </c:pt>
                <c:pt idx="3232">
                  <c:v>45.53</c:v>
                </c:pt>
                <c:pt idx="3233">
                  <c:v>45.53</c:v>
                </c:pt>
                <c:pt idx="3234">
                  <c:v>45.53</c:v>
                </c:pt>
                <c:pt idx="3235">
                  <c:v>45.52</c:v>
                </c:pt>
                <c:pt idx="3236">
                  <c:v>45.52</c:v>
                </c:pt>
                <c:pt idx="3237">
                  <c:v>45.52</c:v>
                </c:pt>
                <c:pt idx="3238">
                  <c:v>45.52</c:v>
                </c:pt>
                <c:pt idx="3239">
                  <c:v>45.52</c:v>
                </c:pt>
                <c:pt idx="3240">
                  <c:v>45.52</c:v>
                </c:pt>
                <c:pt idx="3241">
                  <c:v>45.52</c:v>
                </c:pt>
                <c:pt idx="3242">
                  <c:v>45.52</c:v>
                </c:pt>
                <c:pt idx="3243">
                  <c:v>45.52</c:v>
                </c:pt>
                <c:pt idx="3244">
                  <c:v>45.52</c:v>
                </c:pt>
                <c:pt idx="3245">
                  <c:v>45.52</c:v>
                </c:pt>
                <c:pt idx="3246">
                  <c:v>45.52</c:v>
                </c:pt>
                <c:pt idx="3247">
                  <c:v>45.51</c:v>
                </c:pt>
                <c:pt idx="3248">
                  <c:v>45.51</c:v>
                </c:pt>
                <c:pt idx="3249">
                  <c:v>45.51</c:v>
                </c:pt>
                <c:pt idx="3250">
                  <c:v>45.51</c:v>
                </c:pt>
                <c:pt idx="3251">
                  <c:v>45.51</c:v>
                </c:pt>
                <c:pt idx="3252">
                  <c:v>45.51</c:v>
                </c:pt>
                <c:pt idx="3253">
                  <c:v>45.51</c:v>
                </c:pt>
                <c:pt idx="3254">
                  <c:v>45.51</c:v>
                </c:pt>
                <c:pt idx="3255">
                  <c:v>45.51</c:v>
                </c:pt>
                <c:pt idx="3256">
                  <c:v>45.51</c:v>
                </c:pt>
                <c:pt idx="3257">
                  <c:v>45.51</c:v>
                </c:pt>
                <c:pt idx="3258">
                  <c:v>45.51</c:v>
                </c:pt>
                <c:pt idx="3259">
                  <c:v>45.51</c:v>
                </c:pt>
                <c:pt idx="3260">
                  <c:v>45.5</c:v>
                </c:pt>
                <c:pt idx="3261">
                  <c:v>45.5</c:v>
                </c:pt>
                <c:pt idx="3262">
                  <c:v>45.49</c:v>
                </c:pt>
                <c:pt idx="3263">
                  <c:v>45.48</c:v>
                </c:pt>
                <c:pt idx="3264">
                  <c:v>45.48</c:v>
                </c:pt>
                <c:pt idx="3265">
                  <c:v>45.47</c:v>
                </c:pt>
                <c:pt idx="3266">
                  <c:v>45.47</c:v>
                </c:pt>
                <c:pt idx="3267">
                  <c:v>45.46</c:v>
                </c:pt>
                <c:pt idx="3268">
                  <c:v>45.46</c:v>
                </c:pt>
                <c:pt idx="3269">
                  <c:v>45.45</c:v>
                </c:pt>
                <c:pt idx="3270">
                  <c:v>45.45</c:v>
                </c:pt>
                <c:pt idx="3271">
                  <c:v>45.45</c:v>
                </c:pt>
                <c:pt idx="3272">
                  <c:v>45.45</c:v>
                </c:pt>
                <c:pt idx="3273">
                  <c:v>45.45</c:v>
                </c:pt>
                <c:pt idx="3274">
                  <c:v>45.44</c:v>
                </c:pt>
                <c:pt idx="3275">
                  <c:v>45.45</c:v>
                </c:pt>
                <c:pt idx="3276">
                  <c:v>45.45</c:v>
                </c:pt>
                <c:pt idx="3277">
                  <c:v>45.45</c:v>
                </c:pt>
                <c:pt idx="3278">
                  <c:v>45.45</c:v>
                </c:pt>
                <c:pt idx="3279">
                  <c:v>45.45</c:v>
                </c:pt>
                <c:pt idx="3280">
                  <c:v>45.45</c:v>
                </c:pt>
                <c:pt idx="3281">
                  <c:v>45.46</c:v>
                </c:pt>
                <c:pt idx="3282">
                  <c:v>45.46</c:v>
                </c:pt>
                <c:pt idx="3283">
                  <c:v>45.47</c:v>
                </c:pt>
                <c:pt idx="3284">
                  <c:v>45.47</c:v>
                </c:pt>
                <c:pt idx="3285">
                  <c:v>45.47</c:v>
                </c:pt>
                <c:pt idx="3286">
                  <c:v>45.47</c:v>
                </c:pt>
                <c:pt idx="3287">
                  <c:v>45.47</c:v>
                </c:pt>
                <c:pt idx="3288">
                  <c:v>45.48</c:v>
                </c:pt>
                <c:pt idx="3289">
                  <c:v>45.48</c:v>
                </c:pt>
                <c:pt idx="3290">
                  <c:v>45.48</c:v>
                </c:pt>
                <c:pt idx="3291">
                  <c:v>45.48</c:v>
                </c:pt>
                <c:pt idx="3292">
                  <c:v>45.48</c:v>
                </c:pt>
                <c:pt idx="3293">
                  <c:v>45.48</c:v>
                </c:pt>
                <c:pt idx="3294">
                  <c:v>45.49</c:v>
                </c:pt>
                <c:pt idx="3295">
                  <c:v>45.49</c:v>
                </c:pt>
                <c:pt idx="3296">
                  <c:v>45.49</c:v>
                </c:pt>
                <c:pt idx="3297">
                  <c:v>45.5</c:v>
                </c:pt>
                <c:pt idx="3298">
                  <c:v>45.5</c:v>
                </c:pt>
                <c:pt idx="3299">
                  <c:v>45.5</c:v>
                </c:pt>
                <c:pt idx="3300">
                  <c:v>45.51</c:v>
                </c:pt>
                <c:pt idx="3301">
                  <c:v>45.51</c:v>
                </c:pt>
                <c:pt idx="3302">
                  <c:v>45.51</c:v>
                </c:pt>
                <c:pt idx="3303">
                  <c:v>45.51</c:v>
                </c:pt>
                <c:pt idx="3304">
                  <c:v>45.51</c:v>
                </c:pt>
                <c:pt idx="3305">
                  <c:v>45.51</c:v>
                </c:pt>
                <c:pt idx="3306">
                  <c:v>45.51</c:v>
                </c:pt>
                <c:pt idx="3307">
                  <c:v>45.52</c:v>
                </c:pt>
                <c:pt idx="3308">
                  <c:v>45.52</c:v>
                </c:pt>
                <c:pt idx="3309">
                  <c:v>45.52</c:v>
                </c:pt>
                <c:pt idx="3310">
                  <c:v>45.52</c:v>
                </c:pt>
                <c:pt idx="3311">
                  <c:v>45.52</c:v>
                </c:pt>
                <c:pt idx="3312">
                  <c:v>45.52</c:v>
                </c:pt>
                <c:pt idx="3313">
                  <c:v>45.52</c:v>
                </c:pt>
                <c:pt idx="3314">
                  <c:v>45.52</c:v>
                </c:pt>
                <c:pt idx="3315">
                  <c:v>45.52</c:v>
                </c:pt>
                <c:pt idx="3316">
                  <c:v>45.52</c:v>
                </c:pt>
                <c:pt idx="3317">
                  <c:v>45.52</c:v>
                </c:pt>
                <c:pt idx="3318">
                  <c:v>45.52</c:v>
                </c:pt>
                <c:pt idx="3319">
                  <c:v>45.52</c:v>
                </c:pt>
                <c:pt idx="3320">
                  <c:v>45.53</c:v>
                </c:pt>
                <c:pt idx="3321">
                  <c:v>45.53</c:v>
                </c:pt>
                <c:pt idx="3322">
                  <c:v>45.53</c:v>
                </c:pt>
                <c:pt idx="3323">
                  <c:v>45.53</c:v>
                </c:pt>
                <c:pt idx="3324">
                  <c:v>45.53</c:v>
                </c:pt>
                <c:pt idx="3325">
                  <c:v>45.53</c:v>
                </c:pt>
                <c:pt idx="3326">
                  <c:v>45.53</c:v>
                </c:pt>
                <c:pt idx="3327">
                  <c:v>45.53</c:v>
                </c:pt>
                <c:pt idx="3328">
                  <c:v>45.53</c:v>
                </c:pt>
                <c:pt idx="3329">
                  <c:v>45.53</c:v>
                </c:pt>
                <c:pt idx="3330">
                  <c:v>45.53</c:v>
                </c:pt>
                <c:pt idx="3331">
                  <c:v>45.53</c:v>
                </c:pt>
                <c:pt idx="3332">
                  <c:v>45.53</c:v>
                </c:pt>
                <c:pt idx="3333">
                  <c:v>45.53</c:v>
                </c:pt>
                <c:pt idx="3334">
                  <c:v>45.53</c:v>
                </c:pt>
                <c:pt idx="3335">
                  <c:v>45.53</c:v>
                </c:pt>
                <c:pt idx="3336">
                  <c:v>45.53</c:v>
                </c:pt>
                <c:pt idx="3337">
                  <c:v>45.53</c:v>
                </c:pt>
                <c:pt idx="3338">
                  <c:v>45.53</c:v>
                </c:pt>
                <c:pt idx="3339">
                  <c:v>45.53</c:v>
                </c:pt>
                <c:pt idx="3340">
                  <c:v>45.53</c:v>
                </c:pt>
                <c:pt idx="3341">
                  <c:v>45.53</c:v>
                </c:pt>
                <c:pt idx="3342">
                  <c:v>45.53</c:v>
                </c:pt>
                <c:pt idx="3343">
                  <c:v>45.53</c:v>
                </c:pt>
                <c:pt idx="3344">
                  <c:v>45.53</c:v>
                </c:pt>
                <c:pt idx="3345">
                  <c:v>45.53</c:v>
                </c:pt>
                <c:pt idx="3346">
                  <c:v>45.53</c:v>
                </c:pt>
                <c:pt idx="3347">
                  <c:v>45.53</c:v>
                </c:pt>
                <c:pt idx="3348">
                  <c:v>45.53</c:v>
                </c:pt>
                <c:pt idx="3349">
                  <c:v>45.53</c:v>
                </c:pt>
                <c:pt idx="3350">
                  <c:v>45.53</c:v>
                </c:pt>
                <c:pt idx="3351">
                  <c:v>45.53</c:v>
                </c:pt>
                <c:pt idx="3352">
                  <c:v>45.53</c:v>
                </c:pt>
                <c:pt idx="3353">
                  <c:v>45.53</c:v>
                </c:pt>
                <c:pt idx="3354">
                  <c:v>45.53</c:v>
                </c:pt>
                <c:pt idx="3355">
                  <c:v>45.53</c:v>
                </c:pt>
                <c:pt idx="3356">
                  <c:v>45.53</c:v>
                </c:pt>
                <c:pt idx="3357">
                  <c:v>45.53</c:v>
                </c:pt>
                <c:pt idx="3358">
                  <c:v>45.53</c:v>
                </c:pt>
                <c:pt idx="3359">
                  <c:v>45.53</c:v>
                </c:pt>
                <c:pt idx="3360">
                  <c:v>45.53</c:v>
                </c:pt>
                <c:pt idx="3361">
                  <c:v>45.53</c:v>
                </c:pt>
                <c:pt idx="3362">
                  <c:v>45.53</c:v>
                </c:pt>
                <c:pt idx="3363">
                  <c:v>45.53</c:v>
                </c:pt>
                <c:pt idx="3364">
                  <c:v>45.53</c:v>
                </c:pt>
                <c:pt idx="3365">
                  <c:v>45.53</c:v>
                </c:pt>
                <c:pt idx="3366">
                  <c:v>45.53</c:v>
                </c:pt>
                <c:pt idx="3367">
                  <c:v>45.53</c:v>
                </c:pt>
                <c:pt idx="3368">
                  <c:v>45.53</c:v>
                </c:pt>
                <c:pt idx="3369">
                  <c:v>45.53</c:v>
                </c:pt>
                <c:pt idx="3370">
                  <c:v>45.53</c:v>
                </c:pt>
                <c:pt idx="3371">
                  <c:v>45.53</c:v>
                </c:pt>
                <c:pt idx="3372">
                  <c:v>45.53</c:v>
                </c:pt>
                <c:pt idx="3373">
                  <c:v>45.53</c:v>
                </c:pt>
                <c:pt idx="3374">
                  <c:v>45.53</c:v>
                </c:pt>
                <c:pt idx="3375">
                  <c:v>45.53</c:v>
                </c:pt>
                <c:pt idx="3376">
                  <c:v>45.52</c:v>
                </c:pt>
                <c:pt idx="3377">
                  <c:v>45.52</c:v>
                </c:pt>
                <c:pt idx="3378">
                  <c:v>45.52</c:v>
                </c:pt>
                <c:pt idx="3379">
                  <c:v>45.52</c:v>
                </c:pt>
                <c:pt idx="3380">
                  <c:v>45.52</c:v>
                </c:pt>
                <c:pt idx="3381">
                  <c:v>45.52</c:v>
                </c:pt>
                <c:pt idx="3382">
                  <c:v>45.52</c:v>
                </c:pt>
                <c:pt idx="3383">
                  <c:v>45.52</c:v>
                </c:pt>
                <c:pt idx="3384">
                  <c:v>45.51</c:v>
                </c:pt>
                <c:pt idx="3385">
                  <c:v>45.51</c:v>
                </c:pt>
                <c:pt idx="3386">
                  <c:v>45.51</c:v>
                </c:pt>
                <c:pt idx="3387">
                  <c:v>45.51</c:v>
                </c:pt>
                <c:pt idx="3388">
                  <c:v>45.51</c:v>
                </c:pt>
                <c:pt idx="3389">
                  <c:v>45.5</c:v>
                </c:pt>
                <c:pt idx="3390">
                  <c:v>45.5</c:v>
                </c:pt>
                <c:pt idx="3391">
                  <c:v>45.5</c:v>
                </c:pt>
                <c:pt idx="3392">
                  <c:v>45.5</c:v>
                </c:pt>
                <c:pt idx="3393">
                  <c:v>45.5</c:v>
                </c:pt>
                <c:pt idx="3394">
                  <c:v>45.49</c:v>
                </c:pt>
                <c:pt idx="3395">
                  <c:v>45.48</c:v>
                </c:pt>
                <c:pt idx="3396">
                  <c:v>45.48</c:v>
                </c:pt>
                <c:pt idx="3397">
                  <c:v>45.48</c:v>
                </c:pt>
                <c:pt idx="3398">
                  <c:v>45.48</c:v>
                </c:pt>
                <c:pt idx="3399">
                  <c:v>45.47</c:v>
                </c:pt>
                <c:pt idx="3400">
                  <c:v>45.46</c:v>
                </c:pt>
                <c:pt idx="3401">
                  <c:v>45.45</c:v>
                </c:pt>
                <c:pt idx="3402">
                  <c:v>45.45</c:v>
                </c:pt>
                <c:pt idx="3403">
                  <c:v>45.44</c:v>
                </c:pt>
                <c:pt idx="3404">
                  <c:v>45.43</c:v>
                </c:pt>
                <c:pt idx="3405">
                  <c:v>45.42</c:v>
                </c:pt>
                <c:pt idx="3406">
                  <c:v>45.42</c:v>
                </c:pt>
                <c:pt idx="3407">
                  <c:v>45.41</c:v>
                </c:pt>
                <c:pt idx="3408">
                  <c:v>45.4</c:v>
                </c:pt>
                <c:pt idx="3409">
                  <c:v>45.4</c:v>
                </c:pt>
                <c:pt idx="3410">
                  <c:v>45.39</c:v>
                </c:pt>
                <c:pt idx="3411">
                  <c:v>45.39</c:v>
                </c:pt>
                <c:pt idx="3412">
                  <c:v>45.39</c:v>
                </c:pt>
                <c:pt idx="3413">
                  <c:v>45.39</c:v>
                </c:pt>
                <c:pt idx="3414">
                  <c:v>45.39</c:v>
                </c:pt>
                <c:pt idx="3415">
                  <c:v>45.39</c:v>
                </c:pt>
                <c:pt idx="3416">
                  <c:v>45.39</c:v>
                </c:pt>
                <c:pt idx="3417">
                  <c:v>45.39</c:v>
                </c:pt>
                <c:pt idx="3418">
                  <c:v>45.39</c:v>
                </c:pt>
                <c:pt idx="3419">
                  <c:v>45.38</c:v>
                </c:pt>
                <c:pt idx="3420">
                  <c:v>45.37</c:v>
                </c:pt>
                <c:pt idx="3421">
                  <c:v>45.37</c:v>
                </c:pt>
                <c:pt idx="3422">
                  <c:v>45.37</c:v>
                </c:pt>
                <c:pt idx="3423">
                  <c:v>45.37</c:v>
                </c:pt>
                <c:pt idx="3424">
                  <c:v>45.36</c:v>
                </c:pt>
                <c:pt idx="3425">
                  <c:v>45.36</c:v>
                </c:pt>
                <c:pt idx="3426">
                  <c:v>45.36</c:v>
                </c:pt>
                <c:pt idx="3427">
                  <c:v>45.36</c:v>
                </c:pt>
                <c:pt idx="3428">
                  <c:v>45.36</c:v>
                </c:pt>
                <c:pt idx="3429">
                  <c:v>45.36</c:v>
                </c:pt>
                <c:pt idx="3430">
                  <c:v>45.36</c:v>
                </c:pt>
                <c:pt idx="3431">
                  <c:v>45.36</c:v>
                </c:pt>
                <c:pt idx="3432">
                  <c:v>45.35</c:v>
                </c:pt>
                <c:pt idx="3433">
                  <c:v>45.35</c:v>
                </c:pt>
                <c:pt idx="3434">
                  <c:v>45.35</c:v>
                </c:pt>
                <c:pt idx="3435">
                  <c:v>45.35</c:v>
                </c:pt>
                <c:pt idx="3436">
                  <c:v>45.35</c:v>
                </c:pt>
                <c:pt idx="3437">
                  <c:v>45.34</c:v>
                </c:pt>
                <c:pt idx="3438">
                  <c:v>45.34</c:v>
                </c:pt>
                <c:pt idx="3439">
                  <c:v>45.35</c:v>
                </c:pt>
                <c:pt idx="3440">
                  <c:v>45.35</c:v>
                </c:pt>
                <c:pt idx="3441">
                  <c:v>45.35</c:v>
                </c:pt>
                <c:pt idx="3442">
                  <c:v>45.35</c:v>
                </c:pt>
                <c:pt idx="3443">
                  <c:v>45.36</c:v>
                </c:pt>
                <c:pt idx="3444">
                  <c:v>45.36</c:v>
                </c:pt>
                <c:pt idx="3445">
                  <c:v>45.36</c:v>
                </c:pt>
                <c:pt idx="3446">
                  <c:v>45.36</c:v>
                </c:pt>
                <c:pt idx="3447">
                  <c:v>45.37</c:v>
                </c:pt>
                <c:pt idx="3448">
                  <c:v>45.37</c:v>
                </c:pt>
                <c:pt idx="3449">
                  <c:v>45.37</c:v>
                </c:pt>
                <c:pt idx="3450">
                  <c:v>45.37</c:v>
                </c:pt>
                <c:pt idx="3451">
                  <c:v>45.38</c:v>
                </c:pt>
                <c:pt idx="3452">
                  <c:v>45.38</c:v>
                </c:pt>
                <c:pt idx="3453">
                  <c:v>45.38</c:v>
                </c:pt>
                <c:pt idx="3454">
                  <c:v>45.38</c:v>
                </c:pt>
                <c:pt idx="3455">
                  <c:v>45.38</c:v>
                </c:pt>
                <c:pt idx="3456">
                  <c:v>45.38</c:v>
                </c:pt>
                <c:pt idx="3457">
                  <c:v>45.39</c:v>
                </c:pt>
                <c:pt idx="3458">
                  <c:v>45.39</c:v>
                </c:pt>
                <c:pt idx="3459">
                  <c:v>45.39</c:v>
                </c:pt>
                <c:pt idx="3460">
                  <c:v>45.39</c:v>
                </c:pt>
                <c:pt idx="3461">
                  <c:v>45.39</c:v>
                </c:pt>
                <c:pt idx="3462">
                  <c:v>45.4</c:v>
                </c:pt>
                <c:pt idx="3463">
                  <c:v>45.4</c:v>
                </c:pt>
                <c:pt idx="3464">
                  <c:v>45.41</c:v>
                </c:pt>
                <c:pt idx="3465">
                  <c:v>45.41</c:v>
                </c:pt>
                <c:pt idx="3466">
                  <c:v>45.41</c:v>
                </c:pt>
                <c:pt idx="3467">
                  <c:v>45.42</c:v>
                </c:pt>
                <c:pt idx="3468">
                  <c:v>45.42</c:v>
                </c:pt>
                <c:pt idx="3469">
                  <c:v>45.42</c:v>
                </c:pt>
                <c:pt idx="3470">
                  <c:v>45.42</c:v>
                </c:pt>
                <c:pt idx="3471">
                  <c:v>45.43</c:v>
                </c:pt>
                <c:pt idx="3472">
                  <c:v>45.43</c:v>
                </c:pt>
                <c:pt idx="3473">
                  <c:v>45.43</c:v>
                </c:pt>
                <c:pt idx="3474">
                  <c:v>45.43</c:v>
                </c:pt>
                <c:pt idx="3475">
                  <c:v>45.44</c:v>
                </c:pt>
                <c:pt idx="3476">
                  <c:v>45.44</c:v>
                </c:pt>
                <c:pt idx="3477">
                  <c:v>45.44</c:v>
                </c:pt>
                <c:pt idx="3478">
                  <c:v>45.45</c:v>
                </c:pt>
                <c:pt idx="3479">
                  <c:v>45.45</c:v>
                </c:pt>
                <c:pt idx="3480">
                  <c:v>45.46</c:v>
                </c:pt>
                <c:pt idx="3481">
                  <c:v>45.47</c:v>
                </c:pt>
                <c:pt idx="3482">
                  <c:v>45.47</c:v>
                </c:pt>
                <c:pt idx="3483">
                  <c:v>45.47</c:v>
                </c:pt>
                <c:pt idx="3484">
                  <c:v>45.47</c:v>
                </c:pt>
                <c:pt idx="3485">
                  <c:v>45.47</c:v>
                </c:pt>
                <c:pt idx="3486">
                  <c:v>45.47</c:v>
                </c:pt>
                <c:pt idx="3487">
                  <c:v>45.47</c:v>
                </c:pt>
                <c:pt idx="3488">
                  <c:v>45.47</c:v>
                </c:pt>
                <c:pt idx="3489">
                  <c:v>45.47</c:v>
                </c:pt>
                <c:pt idx="3490">
                  <c:v>45.47</c:v>
                </c:pt>
                <c:pt idx="3491">
                  <c:v>45.47</c:v>
                </c:pt>
                <c:pt idx="3492">
                  <c:v>45.47</c:v>
                </c:pt>
                <c:pt idx="3493">
                  <c:v>45.48</c:v>
                </c:pt>
                <c:pt idx="3494">
                  <c:v>45.48</c:v>
                </c:pt>
                <c:pt idx="3495">
                  <c:v>45.48</c:v>
                </c:pt>
                <c:pt idx="3496">
                  <c:v>45.48</c:v>
                </c:pt>
                <c:pt idx="3497">
                  <c:v>45.49</c:v>
                </c:pt>
                <c:pt idx="3498">
                  <c:v>45.5</c:v>
                </c:pt>
                <c:pt idx="3499">
                  <c:v>45.5</c:v>
                </c:pt>
                <c:pt idx="3500">
                  <c:v>45.5</c:v>
                </c:pt>
                <c:pt idx="3501">
                  <c:v>45.5</c:v>
                </c:pt>
                <c:pt idx="3502">
                  <c:v>45.5</c:v>
                </c:pt>
                <c:pt idx="3503">
                  <c:v>45.5</c:v>
                </c:pt>
                <c:pt idx="3504">
                  <c:v>45.51</c:v>
                </c:pt>
                <c:pt idx="3505">
                  <c:v>45.51</c:v>
                </c:pt>
                <c:pt idx="3506">
                  <c:v>45.51</c:v>
                </c:pt>
                <c:pt idx="3507">
                  <c:v>45.51</c:v>
                </c:pt>
                <c:pt idx="3508">
                  <c:v>45.52</c:v>
                </c:pt>
                <c:pt idx="3509">
                  <c:v>45.52</c:v>
                </c:pt>
                <c:pt idx="3510">
                  <c:v>45.52</c:v>
                </c:pt>
                <c:pt idx="3511">
                  <c:v>45.52</c:v>
                </c:pt>
                <c:pt idx="3512">
                  <c:v>45.52</c:v>
                </c:pt>
                <c:pt idx="3513">
                  <c:v>45.52</c:v>
                </c:pt>
                <c:pt idx="3514">
                  <c:v>45.52</c:v>
                </c:pt>
                <c:pt idx="3515">
                  <c:v>45.52</c:v>
                </c:pt>
                <c:pt idx="3516">
                  <c:v>45.52</c:v>
                </c:pt>
                <c:pt idx="3517">
                  <c:v>45.52</c:v>
                </c:pt>
                <c:pt idx="3518">
                  <c:v>45.52</c:v>
                </c:pt>
                <c:pt idx="3519">
                  <c:v>45.52</c:v>
                </c:pt>
                <c:pt idx="3520">
                  <c:v>45.52</c:v>
                </c:pt>
                <c:pt idx="3521">
                  <c:v>45.52</c:v>
                </c:pt>
                <c:pt idx="3522">
                  <c:v>45.52</c:v>
                </c:pt>
                <c:pt idx="3523">
                  <c:v>45.52</c:v>
                </c:pt>
                <c:pt idx="3524">
                  <c:v>45.52</c:v>
                </c:pt>
                <c:pt idx="3525">
                  <c:v>45.52</c:v>
                </c:pt>
                <c:pt idx="3526">
                  <c:v>45.52</c:v>
                </c:pt>
                <c:pt idx="3527">
                  <c:v>45.53</c:v>
                </c:pt>
                <c:pt idx="3528">
                  <c:v>45.53</c:v>
                </c:pt>
                <c:pt idx="3529">
                  <c:v>45.53</c:v>
                </c:pt>
                <c:pt idx="3530">
                  <c:v>45.53</c:v>
                </c:pt>
                <c:pt idx="3531">
                  <c:v>45.53</c:v>
                </c:pt>
                <c:pt idx="3532">
                  <c:v>45.53</c:v>
                </c:pt>
                <c:pt idx="3533">
                  <c:v>45.53</c:v>
                </c:pt>
                <c:pt idx="3534">
                  <c:v>45.53</c:v>
                </c:pt>
                <c:pt idx="3535">
                  <c:v>45.53</c:v>
                </c:pt>
                <c:pt idx="3536">
                  <c:v>45.53</c:v>
                </c:pt>
                <c:pt idx="3537">
                  <c:v>45.53</c:v>
                </c:pt>
                <c:pt idx="3538">
                  <c:v>45.53</c:v>
                </c:pt>
                <c:pt idx="3539">
                  <c:v>45.53</c:v>
                </c:pt>
                <c:pt idx="3540">
                  <c:v>45.53</c:v>
                </c:pt>
                <c:pt idx="3541">
                  <c:v>45.54</c:v>
                </c:pt>
                <c:pt idx="3542">
                  <c:v>45.54</c:v>
                </c:pt>
                <c:pt idx="3543">
                  <c:v>45.54</c:v>
                </c:pt>
                <c:pt idx="3544">
                  <c:v>45.54</c:v>
                </c:pt>
                <c:pt idx="3545">
                  <c:v>45.55</c:v>
                </c:pt>
                <c:pt idx="3546">
                  <c:v>45.55</c:v>
                </c:pt>
                <c:pt idx="3547">
                  <c:v>45.55</c:v>
                </c:pt>
                <c:pt idx="3548">
                  <c:v>45.55</c:v>
                </c:pt>
                <c:pt idx="3549">
                  <c:v>45.55</c:v>
                </c:pt>
                <c:pt idx="3550">
                  <c:v>45.56</c:v>
                </c:pt>
                <c:pt idx="3551">
                  <c:v>45.56</c:v>
                </c:pt>
                <c:pt idx="3552">
                  <c:v>45.56</c:v>
                </c:pt>
                <c:pt idx="3553">
                  <c:v>45.56</c:v>
                </c:pt>
                <c:pt idx="3554">
                  <c:v>45.56</c:v>
                </c:pt>
                <c:pt idx="3555">
                  <c:v>45.56</c:v>
                </c:pt>
                <c:pt idx="3556">
                  <c:v>45.56</c:v>
                </c:pt>
                <c:pt idx="3557">
                  <c:v>45.56</c:v>
                </c:pt>
                <c:pt idx="3558">
                  <c:v>45.55</c:v>
                </c:pt>
                <c:pt idx="3559">
                  <c:v>45.55</c:v>
                </c:pt>
                <c:pt idx="3560">
                  <c:v>45.55</c:v>
                </c:pt>
                <c:pt idx="3561">
                  <c:v>45.55</c:v>
                </c:pt>
                <c:pt idx="3562">
                  <c:v>45.55</c:v>
                </c:pt>
                <c:pt idx="3563">
                  <c:v>45.55</c:v>
                </c:pt>
                <c:pt idx="3564">
                  <c:v>45.55</c:v>
                </c:pt>
                <c:pt idx="3565">
                  <c:v>45.55</c:v>
                </c:pt>
                <c:pt idx="3566">
                  <c:v>45.55</c:v>
                </c:pt>
                <c:pt idx="3567">
                  <c:v>45.55</c:v>
                </c:pt>
                <c:pt idx="3568">
                  <c:v>45.55</c:v>
                </c:pt>
                <c:pt idx="3569">
                  <c:v>45.55</c:v>
                </c:pt>
                <c:pt idx="3570">
                  <c:v>45.55</c:v>
                </c:pt>
                <c:pt idx="3571">
                  <c:v>45.55</c:v>
                </c:pt>
                <c:pt idx="3572">
                  <c:v>45.55</c:v>
                </c:pt>
                <c:pt idx="3573">
                  <c:v>45.55</c:v>
                </c:pt>
                <c:pt idx="3574">
                  <c:v>45.55</c:v>
                </c:pt>
                <c:pt idx="3575">
                  <c:v>45.55</c:v>
                </c:pt>
                <c:pt idx="3576">
                  <c:v>45.55</c:v>
                </c:pt>
                <c:pt idx="3577">
                  <c:v>45.55</c:v>
                </c:pt>
                <c:pt idx="3578">
                  <c:v>45.55</c:v>
                </c:pt>
                <c:pt idx="3579">
                  <c:v>45.55</c:v>
                </c:pt>
                <c:pt idx="3580">
                  <c:v>45.55</c:v>
                </c:pt>
                <c:pt idx="3581">
                  <c:v>45.55</c:v>
                </c:pt>
                <c:pt idx="3582">
                  <c:v>45.55</c:v>
                </c:pt>
                <c:pt idx="3583">
                  <c:v>45.55</c:v>
                </c:pt>
                <c:pt idx="3584">
                  <c:v>45.55</c:v>
                </c:pt>
                <c:pt idx="3585">
                  <c:v>45.55</c:v>
                </c:pt>
                <c:pt idx="3586">
                  <c:v>45.55</c:v>
                </c:pt>
                <c:pt idx="3587">
                  <c:v>45.54</c:v>
                </c:pt>
                <c:pt idx="3588">
                  <c:v>45.54</c:v>
                </c:pt>
                <c:pt idx="3589">
                  <c:v>45.54</c:v>
                </c:pt>
                <c:pt idx="3590">
                  <c:v>45.54</c:v>
                </c:pt>
                <c:pt idx="3591">
                  <c:v>45.53</c:v>
                </c:pt>
                <c:pt idx="3592">
                  <c:v>45.53</c:v>
                </c:pt>
                <c:pt idx="3593">
                  <c:v>45.53</c:v>
                </c:pt>
                <c:pt idx="3594">
                  <c:v>45.53</c:v>
                </c:pt>
                <c:pt idx="3595">
                  <c:v>45.53</c:v>
                </c:pt>
                <c:pt idx="3596">
                  <c:v>45.53</c:v>
                </c:pt>
                <c:pt idx="3597">
                  <c:v>45.53</c:v>
                </c:pt>
                <c:pt idx="3598">
                  <c:v>45.53</c:v>
                </c:pt>
                <c:pt idx="3599">
                  <c:v>45.53</c:v>
                </c:pt>
                <c:pt idx="3600">
                  <c:v>45.53</c:v>
                </c:pt>
                <c:pt idx="3601">
                  <c:v>45.53</c:v>
                </c:pt>
                <c:pt idx="3602">
                  <c:v>45.53</c:v>
                </c:pt>
                <c:pt idx="3603">
                  <c:v>45.53</c:v>
                </c:pt>
                <c:pt idx="3604">
                  <c:v>45.53</c:v>
                </c:pt>
                <c:pt idx="3605">
                  <c:v>45.53</c:v>
                </c:pt>
                <c:pt idx="3606">
                  <c:v>45.53</c:v>
                </c:pt>
                <c:pt idx="3607">
                  <c:v>45.53</c:v>
                </c:pt>
                <c:pt idx="3608">
                  <c:v>45.53</c:v>
                </c:pt>
                <c:pt idx="3609">
                  <c:v>45.53</c:v>
                </c:pt>
                <c:pt idx="3610">
                  <c:v>45.53</c:v>
                </c:pt>
                <c:pt idx="3611">
                  <c:v>45.53</c:v>
                </c:pt>
                <c:pt idx="3612">
                  <c:v>45.53</c:v>
                </c:pt>
                <c:pt idx="3613">
                  <c:v>45.53</c:v>
                </c:pt>
                <c:pt idx="3614">
                  <c:v>45.53</c:v>
                </c:pt>
                <c:pt idx="3615">
                  <c:v>45.53</c:v>
                </c:pt>
                <c:pt idx="3616">
                  <c:v>45.53</c:v>
                </c:pt>
                <c:pt idx="3617">
                  <c:v>45.53</c:v>
                </c:pt>
                <c:pt idx="3618">
                  <c:v>45.52</c:v>
                </c:pt>
                <c:pt idx="3619">
                  <c:v>45.52</c:v>
                </c:pt>
                <c:pt idx="3620">
                  <c:v>45.52</c:v>
                </c:pt>
                <c:pt idx="3621">
                  <c:v>45.51</c:v>
                </c:pt>
                <c:pt idx="3622">
                  <c:v>45.51</c:v>
                </c:pt>
                <c:pt idx="3623">
                  <c:v>45.51</c:v>
                </c:pt>
                <c:pt idx="3624">
                  <c:v>45.51</c:v>
                </c:pt>
                <c:pt idx="3625">
                  <c:v>45.5</c:v>
                </c:pt>
                <c:pt idx="3626">
                  <c:v>45.5</c:v>
                </c:pt>
                <c:pt idx="3627">
                  <c:v>45.5</c:v>
                </c:pt>
                <c:pt idx="3628">
                  <c:v>45.5</c:v>
                </c:pt>
                <c:pt idx="3629">
                  <c:v>45.5</c:v>
                </c:pt>
                <c:pt idx="3630">
                  <c:v>45.5</c:v>
                </c:pt>
                <c:pt idx="3631">
                  <c:v>45.5</c:v>
                </c:pt>
                <c:pt idx="3632">
                  <c:v>45.5</c:v>
                </c:pt>
                <c:pt idx="3633">
                  <c:v>45.5</c:v>
                </c:pt>
                <c:pt idx="3634">
                  <c:v>45.5</c:v>
                </c:pt>
                <c:pt idx="3635">
                  <c:v>45.49</c:v>
                </c:pt>
                <c:pt idx="3636">
                  <c:v>45.49</c:v>
                </c:pt>
                <c:pt idx="3637">
                  <c:v>45.49</c:v>
                </c:pt>
                <c:pt idx="3638">
                  <c:v>45.49</c:v>
                </c:pt>
                <c:pt idx="3639">
                  <c:v>45.49</c:v>
                </c:pt>
                <c:pt idx="3640">
                  <c:v>45.49</c:v>
                </c:pt>
                <c:pt idx="3641">
                  <c:v>45.49</c:v>
                </c:pt>
                <c:pt idx="3642">
                  <c:v>45.49</c:v>
                </c:pt>
                <c:pt idx="3643">
                  <c:v>45.5</c:v>
                </c:pt>
                <c:pt idx="3644">
                  <c:v>45.5</c:v>
                </c:pt>
                <c:pt idx="3645">
                  <c:v>45.5</c:v>
                </c:pt>
                <c:pt idx="3646">
                  <c:v>45.5</c:v>
                </c:pt>
                <c:pt idx="3647">
                  <c:v>45.5</c:v>
                </c:pt>
                <c:pt idx="3648">
                  <c:v>45.5</c:v>
                </c:pt>
                <c:pt idx="3649">
                  <c:v>45.5</c:v>
                </c:pt>
                <c:pt idx="3650">
                  <c:v>45.5</c:v>
                </c:pt>
                <c:pt idx="3651">
                  <c:v>45.5</c:v>
                </c:pt>
                <c:pt idx="3652">
                  <c:v>45.5</c:v>
                </c:pt>
                <c:pt idx="3653">
                  <c:v>45.5</c:v>
                </c:pt>
                <c:pt idx="3654">
                  <c:v>45.5</c:v>
                </c:pt>
                <c:pt idx="3655">
                  <c:v>45.5</c:v>
                </c:pt>
                <c:pt idx="3656">
                  <c:v>45.5</c:v>
                </c:pt>
                <c:pt idx="3657">
                  <c:v>45.5</c:v>
                </c:pt>
                <c:pt idx="3658">
                  <c:v>45.5</c:v>
                </c:pt>
                <c:pt idx="3659">
                  <c:v>45.5</c:v>
                </c:pt>
                <c:pt idx="3660">
                  <c:v>45.5</c:v>
                </c:pt>
                <c:pt idx="3661">
                  <c:v>45.5</c:v>
                </c:pt>
                <c:pt idx="3662">
                  <c:v>45.5</c:v>
                </c:pt>
                <c:pt idx="3663">
                  <c:v>45.5</c:v>
                </c:pt>
                <c:pt idx="3664">
                  <c:v>45.5</c:v>
                </c:pt>
                <c:pt idx="3665">
                  <c:v>45.5</c:v>
                </c:pt>
                <c:pt idx="3666">
                  <c:v>45.5</c:v>
                </c:pt>
                <c:pt idx="3667">
                  <c:v>45.5</c:v>
                </c:pt>
                <c:pt idx="3668">
                  <c:v>45.51</c:v>
                </c:pt>
                <c:pt idx="3669">
                  <c:v>45.51</c:v>
                </c:pt>
                <c:pt idx="3670">
                  <c:v>45.51</c:v>
                </c:pt>
                <c:pt idx="3671">
                  <c:v>45.51</c:v>
                </c:pt>
                <c:pt idx="3672">
                  <c:v>45.51</c:v>
                </c:pt>
                <c:pt idx="3673">
                  <c:v>45.51</c:v>
                </c:pt>
                <c:pt idx="3674">
                  <c:v>45.51</c:v>
                </c:pt>
                <c:pt idx="3675">
                  <c:v>45.51</c:v>
                </c:pt>
                <c:pt idx="3676">
                  <c:v>45.51</c:v>
                </c:pt>
                <c:pt idx="3677">
                  <c:v>45.51</c:v>
                </c:pt>
                <c:pt idx="3678">
                  <c:v>45.51</c:v>
                </c:pt>
                <c:pt idx="3679">
                  <c:v>45.5</c:v>
                </c:pt>
                <c:pt idx="3680">
                  <c:v>45.51</c:v>
                </c:pt>
                <c:pt idx="3681">
                  <c:v>45.51</c:v>
                </c:pt>
                <c:pt idx="3682">
                  <c:v>45.51</c:v>
                </c:pt>
                <c:pt idx="3683">
                  <c:v>45.51</c:v>
                </c:pt>
                <c:pt idx="3684">
                  <c:v>45.51</c:v>
                </c:pt>
                <c:pt idx="3685">
                  <c:v>45.51</c:v>
                </c:pt>
                <c:pt idx="3686">
                  <c:v>45.51</c:v>
                </c:pt>
                <c:pt idx="3687">
                  <c:v>45.51</c:v>
                </c:pt>
                <c:pt idx="3688">
                  <c:v>45.51</c:v>
                </c:pt>
                <c:pt idx="3689">
                  <c:v>45.51</c:v>
                </c:pt>
                <c:pt idx="3690">
                  <c:v>45.5</c:v>
                </c:pt>
                <c:pt idx="3691">
                  <c:v>45.5</c:v>
                </c:pt>
                <c:pt idx="3692">
                  <c:v>45.5</c:v>
                </c:pt>
                <c:pt idx="3693">
                  <c:v>45.49</c:v>
                </c:pt>
                <c:pt idx="3694">
                  <c:v>45.49</c:v>
                </c:pt>
                <c:pt idx="3695">
                  <c:v>45.49</c:v>
                </c:pt>
                <c:pt idx="3696">
                  <c:v>45.49</c:v>
                </c:pt>
                <c:pt idx="3697">
                  <c:v>45.5</c:v>
                </c:pt>
                <c:pt idx="3698">
                  <c:v>45.49</c:v>
                </c:pt>
                <c:pt idx="3699">
                  <c:v>45.49</c:v>
                </c:pt>
                <c:pt idx="3700">
                  <c:v>45.49</c:v>
                </c:pt>
                <c:pt idx="3701">
                  <c:v>45.49</c:v>
                </c:pt>
                <c:pt idx="3702">
                  <c:v>45.49</c:v>
                </c:pt>
                <c:pt idx="3703">
                  <c:v>45.49</c:v>
                </c:pt>
                <c:pt idx="3704">
                  <c:v>45.49</c:v>
                </c:pt>
                <c:pt idx="3705">
                  <c:v>45.49</c:v>
                </c:pt>
                <c:pt idx="3706">
                  <c:v>45.49</c:v>
                </c:pt>
                <c:pt idx="3707">
                  <c:v>45.49</c:v>
                </c:pt>
                <c:pt idx="3708">
                  <c:v>45.49</c:v>
                </c:pt>
                <c:pt idx="3709">
                  <c:v>45.48</c:v>
                </c:pt>
                <c:pt idx="3710">
                  <c:v>45.48</c:v>
                </c:pt>
                <c:pt idx="3711">
                  <c:v>45.48</c:v>
                </c:pt>
                <c:pt idx="3712">
                  <c:v>45.48</c:v>
                </c:pt>
                <c:pt idx="3713">
                  <c:v>45.48</c:v>
                </c:pt>
                <c:pt idx="3714">
                  <c:v>45.47</c:v>
                </c:pt>
                <c:pt idx="3715">
                  <c:v>45.47</c:v>
                </c:pt>
                <c:pt idx="3716">
                  <c:v>45.46</c:v>
                </c:pt>
                <c:pt idx="3717">
                  <c:v>45.46</c:v>
                </c:pt>
                <c:pt idx="3718">
                  <c:v>45.46</c:v>
                </c:pt>
                <c:pt idx="3719">
                  <c:v>45.46</c:v>
                </c:pt>
                <c:pt idx="3720">
                  <c:v>45.45</c:v>
                </c:pt>
                <c:pt idx="3721">
                  <c:v>45.46</c:v>
                </c:pt>
                <c:pt idx="3722">
                  <c:v>45.46</c:v>
                </c:pt>
                <c:pt idx="3723">
                  <c:v>45.46</c:v>
                </c:pt>
                <c:pt idx="3724">
                  <c:v>45.47</c:v>
                </c:pt>
                <c:pt idx="3725">
                  <c:v>45.47</c:v>
                </c:pt>
                <c:pt idx="3726">
                  <c:v>45.46</c:v>
                </c:pt>
                <c:pt idx="3727">
                  <c:v>45.46</c:v>
                </c:pt>
                <c:pt idx="3728">
                  <c:v>45.47</c:v>
                </c:pt>
                <c:pt idx="3729">
                  <c:v>45.48</c:v>
                </c:pt>
                <c:pt idx="3730">
                  <c:v>45.48</c:v>
                </c:pt>
                <c:pt idx="3731">
                  <c:v>45.48</c:v>
                </c:pt>
                <c:pt idx="3732">
                  <c:v>45.48</c:v>
                </c:pt>
                <c:pt idx="3733">
                  <c:v>45.47</c:v>
                </c:pt>
                <c:pt idx="3734">
                  <c:v>45.48</c:v>
                </c:pt>
                <c:pt idx="3735">
                  <c:v>45.48</c:v>
                </c:pt>
                <c:pt idx="3736">
                  <c:v>45.48</c:v>
                </c:pt>
                <c:pt idx="3737">
                  <c:v>45.48</c:v>
                </c:pt>
                <c:pt idx="3738">
                  <c:v>45.48</c:v>
                </c:pt>
                <c:pt idx="3739">
                  <c:v>45.48</c:v>
                </c:pt>
                <c:pt idx="3740">
                  <c:v>45.49</c:v>
                </c:pt>
                <c:pt idx="3741">
                  <c:v>45.49</c:v>
                </c:pt>
                <c:pt idx="3742">
                  <c:v>45.49</c:v>
                </c:pt>
                <c:pt idx="3743">
                  <c:v>45.49</c:v>
                </c:pt>
                <c:pt idx="3744">
                  <c:v>45.49</c:v>
                </c:pt>
                <c:pt idx="3745">
                  <c:v>45.49</c:v>
                </c:pt>
                <c:pt idx="3746">
                  <c:v>45.48</c:v>
                </c:pt>
                <c:pt idx="3747">
                  <c:v>45.48</c:v>
                </c:pt>
                <c:pt idx="3748">
                  <c:v>45.48</c:v>
                </c:pt>
                <c:pt idx="3749">
                  <c:v>45.48</c:v>
                </c:pt>
                <c:pt idx="3750">
                  <c:v>45.49</c:v>
                </c:pt>
                <c:pt idx="3751">
                  <c:v>45.48</c:v>
                </c:pt>
                <c:pt idx="3752">
                  <c:v>45.48</c:v>
                </c:pt>
                <c:pt idx="3753">
                  <c:v>45.49</c:v>
                </c:pt>
                <c:pt idx="3754">
                  <c:v>45.49</c:v>
                </c:pt>
                <c:pt idx="3755">
                  <c:v>45.49</c:v>
                </c:pt>
                <c:pt idx="3756">
                  <c:v>45.49</c:v>
                </c:pt>
                <c:pt idx="3757">
                  <c:v>45.49</c:v>
                </c:pt>
                <c:pt idx="3758">
                  <c:v>45.49</c:v>
                </c:pt>
                <c:pt idx="3759">
                  <c:v>45.49</c:v>
                </c:pt>
                <c:pt idx="3760">
                  <c:v>45.49</c:v>
                </c:pt>
                <c:pt idx="3761">
                  <c:v>45.5</c:v>
                </c:pt>
                <c:pt idx="3762">
                  <c:v>45.5</c:v>
                </c:pt>
                <c:pt idx="3763">
                  <c:v>45.5</c:v>
                </c:pt>
                <c:pt idx="3764">
                  <c:v>45.5</c:v>
                </c:pt>
                <c:pt idx="3765">
                  <c:v>45.5</c:v>
                </c:pt>
                <c:pt idx="3766">
                  <c:v>45.5</c:v>
                </c:pt>
                <c:pt idx="3767">
                  <c:v>45.51</c:v>
                </c:pt>
                <c:pt idx="3768">
                  <c:v>45.51</c:v>
                </c:pt>
                <c:pt idx="3769">
                  <c:v>45.51</c:v>
                </c:pt>
                <c:pt idx="3770">
                  <c:v>45.51</c:v>
                </c:pt>
                <c:pt idx="3771">
                  <c:v>45.5</c:v>
                </c:pt>
                <c:pt idx="3772">
                  <c:v>45.51</c:v>
                </c:pt>
                <c:pt idx="3773">
                  <c:v>45.51</c:v>
                </c:pt>
                <c:pt idx="3774">
                  <c:v>45.51</c:v>
                </c:pt>
                <c:pt idx="3775">
                  <c:v>45.51</c:v>
                </c:pt>
                <c:pt idx="3776">
                  <c:v>45.51</c:v>
                </c:pt>
                <c:pt idx="3777">
                  <c:v>45.51</c:v>
                </c:pt>
                <c:pt idx="3778">
                  <c:v>45.51</c:v>
                </c:pt>
                <c:pt idx="3779">
                  <c:v>45.51</c:v>
                </c:pt>
                <c:pt idx="3780">
                  <c:v>45.51</c:v>
                </c:pt>
                <c:pt idx="3781">
                  <c:v>45.51</c:v>
                </c:pt>
                <c:pt idx="3782">
                  <c:v>45.51</c:v>
                </c:pt>
                <c:pt idx="3783">
                  <c:v>45.51</c:v>
                </c:pt>
                <c:pt idx="3784">
                  <c:v>45.51</c:v>
                </c:pt>
                <c:pt idx="3785">
                  <c:v>45.51</c:v>
                </c:pt>
                <c:pt idx="3786">
                  <c:v>45.51</c:v>
                </c:pt>
                <c:pt idx="3787">
                  <c:v>45.51</c:v>
                </c:pt>
                <c:pt idx="3788">
                  <c:v>45.51</c:v>
                </c:pt>
                <c:pt idx="3789">
                  <c:v>45.51</c:v>
                </c:pt>
                <c:pt idx="3790">
                  <c:v>45.51</c:v>
                </c:pt>
                <c:pt idx="3791">
                  <c:v>45.51</c:v>
                </c:pt>
                <c:pt idx="3792">
                  <c:v>45.51</c:v>
                </c:pt>
                <c:pt idx="3793">
                  <c:v>45.51</c:v>
                </c:pt>
                <c:pt idx="3794">
                  <c:v>45.51</c:v>
                </c:pt>
                <c:pt idx="3795">
                  <c:v>45.52</c:v>
                </c:pt>
                <c:pt idx="3796">
                  <c:v>45.52</c:v>
                </c:pt>
                <c:pt idx="3797">
                  <c:v>45.52</c:v>
                </c:pt>
                <c:pt idx="3798">
                  <c:v>45.52</c:v>
                </c:pt>
                <c:pt idx="3799">
                  <c:v>45.52</c:v>
                </c:pt>
                <c:pt idx="3800">
                  <c:v>45.51</c:v>
                </c:pt>
                <c:pt idx="3801">
                  <c:v>45.51</c:v>
                </c:pt>
                <c:pt idx="3802">
                  <c:v>45.51</c:v>
                </c:pt>
                <c:pt idx="3803">
                  <c:v>45.51</c:v>
                </c:pt>
                <c:pt idx="3804">
                  <c:v>45.51</c:v>
                </c:pt>
                <c:pt idx="3805">
                  <c:v>45.51</c:v>
                </c:pt>
                <c:pt idx="3806">
                  <c:v>45.51</c:v>
                </c:pt>
                <c:pt idx="3807">
                  <c:v>45.51</c:v>
                </c:pt>
                <c:pt idx="3808">
                  <c:v>45.51</c:v>
                </c:pt>
                <c:pt idx="3809">
                  <c:v>45.51</c:v>
                </c:pt>
                <c:pt idx="3810">
                  <c:v>45.51</c:v>
                </c:pt>
                <c:pt idx="3811">
                  <c:v>45.51</c:v>
                </c:pt>
                <c:pt idx="3812">
                  <c:v>45.51</c:v>
                </c:pt>
                <c:pt idx="3813">
                  <c:v>45.51</c:v>
                </c:pt>
                <c:pt idx="3814">
                  <c:v>45.5</c:v>
                </c:pt>
                <c:pt idx="3815">
                  <c:v>45.5</c:v>
                </c:pt>
                <c:pt idx="3816">
                  <c:v>45.5</c:v>
                </c:pt>
                <c:pt idx="3817">
                  <c:v>45.5</c:v>
                </c:pt>
                <c:pt idx="3818">
                  <c:v>45.5</c:v>
                </c:pt>
                <c:pt idx="3819">
                  <c:v>45.5</c:v>
                </c:pt>
                <c:pt idx="3820">
                  <c:v>45.5</c:v>
                </c:pt>
                <c:pt idx="3821">
                  <c:v>45.5</c:v>
                </c:pt>
                <c:pt idx="3822">
                  <c:v>45.5</c:v>
                </c:pt>
                <c:pt idx="3823">
                  <c:v>45.5</c:v>
                </c:pt>
                <c:pt idx="3824">
                  <c:v>45.5</c:v>
                </c:pt>
                <c:pt idx="3825">
                  <c:v>45.5</c:v>
                </c:pt>
                <c:pt idx="3826">
                  <c:v>45.5</c:v>
                </c:pt>
                <c:pt idx="3827">
                  <c:v>45.5</c:v>
                </c:pt>
                <c:pt idx="3828">
                  <c:v>45.5</c:v>
                </c:pt>
                <c:pt idx="3829">
                  <c:v>45.5</c:v>
                </c:pt>
                <c:pt idx="3830">
                  <c:v>45.5</c:v>
                </c:pt>
                <c:pt idx="3831">
                  <c:v>45.5</c:v>
                </c:pt>
                <c:pt idx="3832">
                  <c:v>45.5</c:v>
                </c:pt>
                <c:pt idx="3833">
                  <c:v>45.49</c:v>
                </c:pt>
                <c:pt idx="3834">
                  <c:v>45.49</c:v>
                </c:pt>
                <c:pt idx="3835">
                  <c:v>45.5</c:v>
                </c:pt>
                <c:pt idx="3836">
                  <c:v>45.5</c:v>
                </c:pt>
                <c:pt idx="3837">
                  <c:v>45.49</c:v>
                </c:pt>
                <c:pt idx="3838">
                  <c:v>45.5</c:v>
                </c:pt>
                <c:pt idx="3839">
                  <c:v>45.5</c:v>
                </c:pt>
                <c:pt idx="3840">
                  <c:v>45.5</c:v>
                </c:pt>
                <c:pt idx="3841">
                  <c:v>45.5</c:v>
                </c:pt>
                <c:pt idx="3842">
                  <c:v>45.5</c:v>
                </c:pt>
                <c:pt idx="3843">
                  <c:v>45.5</c:v>
                </c:pt>
                <c:pt idx="3844">
                  <c:v>45.5</c:v>
                </c:pt>
                <c:pt idx="3845">
                  <c:v>45.5</c:v>
                </c:pt>
                <c:pt idx="3846">
                  <c:v>45.5</c:v>
                </c:pt>
                <c:pt idx="3847">
                  <c:v>45.5</c:v>
                </c:pt>
                <c:pt idx="3848">
                  <c:v>45.5</c:v>
                </c:pt>
                <c:pt idx="3849">
                  <c:v>45.5</c:v>
                </c:pt>
                <c:pt idx="3850">
                  <c:v>45.5</c:v>
                </c:pt>
                <c:pt idx="3851">
                  <c:v>45.49</c:v>
                </c:pt>
                <c:pt idx="3852">
                  <c:v>45.49</c:v>
                </c:pt>
                <c:pt idx="3853">
                  <c:v>45.49</c:v>
                </c:pt>
                <c:pt idx="3854">
                  <c:v>45.5</c:v>
                </c:pt>
                <c:pt idx="3855">
                  <c:v>45.5</c:v>
                </c:pt>
                <c:pt idx="3856">
                  <c:v>45.5</c:v>
                </c:pt>
                <c:pt idx="3857">
                  <c:v>45.5</c:v>
                </c:pt>
                <c:pt idx="3858">
                  <c:v>45.5</c:v>
                </c:pt>
                <c:pt idx="3859">
                  <c:v>45.5</c:v>
                </c:pt>
                <c:pt idx="3860">
                  <c:v>45.5</c:v>
                </c:pt>
                <c:pt idx="3861">
                  <c:v>45.5</c:v>
                </c:pt>
                <c:pt idx="3862">
                  <c:v>45.5</c:v>
                </c:pt>
                <c:pt idx="3863">
                  <c:v>45.5</c:v>
                </c:pt>
                <c:pt idx="3864">
                  <c:v>45.5</c:v>
                </c:pt>
                <c:pt idx="3865">
                  <c:v>45.5</c:v>
                </c:pt>
                <c:pt idx="3866">
                  <c:v>45.5</c:v>
                </c:pt>
                <c:pt idx="3867">
                  <c:v>45.5</c:v>
                </c:pt>
                <c:pt idx="3868">
                  <c:v>45.5</c:v>
                </c:pt>
                <c:pt idx="3869">
                  <c:v>45.5</c:v>
                </c:pt>
                <c:pt idx="3870">
                  <c:v>45.5</c:v>
                </c:pt>
                <c:pt idx="3871">
                  <c:v>45.5</c:v>
                </c:pt>
                <c:pt idx="3872">
                  <c:v>45.5</c:v>
                </c:pt>
                <c:pt idx="3873">
                  <c:v>45.5</c:v>
                </c:pt>
                <c:pt idx="3874">
                  <c:v>45.5</c:v>
                </c:pt>
                <c:pt idx="3875">
                  <c:v>45.5</c:v>
                </c:pt>
                <c:pt idx="3876">
                  <c:v>45.5</c:v>
                </c:pt>
                <c:pt idx="3877">
                  <c:v>45.5</c:v>
                </c:pt>
                <c:pt idx="3878">
                  <c:v>45.5</c:v>
                </c:pt>
                <c:pt idx="3879">
                  <c:v>45.5</c:v>
                </c:pt>
                <c:pt idx="3880">
                  <c:v>45.5</c:v>
                </c:pt>
                <c:pt idx="3881">
                  <c:v>45.5</c:v>
                </c:pt>
                <c:pt idx="3882">
                  <c:v>45.5</c:v>
                </c:pt>
                <c:pt idx="3883">
                  <c:v>45.5</c:v>
                </c:pt>
                <c:pt idx="3884">
                  <c:v>45.5</c:v>
                </c:pt>
                <c:pt idx="3885">
                  <c:v>45.5</c:v>
                </c:pt>
                <c:pt idx="3886">
                  <c:v>45.5</c:v>
                </c:pt>
                <c:pt idx="3887">
                  <c:v>45.5</c:v>
                </c:pt>
                <c:pt idx="3888">
                  <c:v>45.5</c:v>
                </c:pt>
                <c:pt idx="3889">
                  <c:v>45.51</c:v>
                </c:pt>
                <c:pt idx="3890">
                  <c:v>45.51</c:v>
                </c:pt>
                <c:pt idx="3891">
                  <c:v>45.51</c:v>
                </c:pt>
                <c:pt idx="3892">
                  <c:v>45.51</c:v>
                </c:pt>
                <c:pt idx="3893">
                  <c:v>45.51</c:v>
                </c:pt>
                <c:pt idx="3894">
                  <c:v>45.51</c:v>
                </c:pt>
                <c:pt idx="3895">
                  <c:v>45.52</c:v>
                </c:pt>
                <c:pt idx="3896">
                  <c:v>45.52</c:v>
                </c:pt>
                <c:pt idx="3897">
                  <c:v>45.52</c:v>
                </c:pt>
                <c:pt idx="3898">
                  <c:v>45.52</c:v>
                </c:pt>
                <c:pt idx="3899">
                  <c:v>45.52</c:v>
                </c:pt>
                <c:pt idx="3900">
                  <c:v>45.52</c:v>
                </c:pt>
                <c:pt idx="3901">
                  <c:v>45.52</c:v>
                </c:pt>
                <c:pt idx="3902">
                  <c:v>45.52</c:v>
                </c:pt>
                <c:pt idx="3903">
                  <c:v>45.52</c:v>
                </c:pt>
                <c:pt idx="3904">
                  <c:v>45.52</c:v>
                </c:pt>
                <c:pt idx="3905">
                  <c:v>45.52</c:v>
                </c:pt>
                <c:pt idx="3906">
                  <c:v>45.52</c:v>
                </c:pt>
                <c:pt idx="3907">
                  <c:v>45.52</c:v>
                </c:pt>
                <c:pt idx="3908">
                  <c:v>45.52</c:v>
                </c:pt>
                <c:pt idx="3909">
                  <c:v>45.52</c:v>
                </c:pt>
                <c:pt idx="3910">
                  <c:v>45.52</c:v>
                </c:pt>
                <c:pt idx="3911">
                  <c:v>45.52</c:v>
                </c:pt>
                <c:pt idx="3912">
                  <c:v>45.52</c:v>
                </c:pt>
                <c:pt idx="3913">
                  <c:v>45.52</c:v>
                </c:pt>
                <c:pt idx="3914">
                  <c:v>45.53</c:v>
                </c:pt>
                <c:pt idx="3915">
                  <c:v>45.53</c:v>
                </c:pt>
                <c:pt idx="3916">
                  <c:v>45.53</c:v>
                </c:pt>
                <c:pt idx="3917">
                  <c:v>45.53</c:v>
                </c:pt>
                <c:pt idx="3918">
                  <c:v>45.53</c:v>
                </c:pt>
                <c:pt idx="3919">
                  <c:v>45.53</c:v>
                </c:pt>
                <c:pt idx="3920">
                  <c:v>45.53</c:v>
                </c:pt>
                <c:pt idx="3921">
                  <c:v>45.53</c:v>
                </c:pt>
                <c:pt idx="3922">
                  <c:v>45.53</c:v>
                </c:pt>
                <c:pt idx="3923">
                  <c:v>45.53</c:v>
                </c:pt>
                <c:pt idx="3924">
                  <c:v>45.53</c:v>
                </c:pt>
                <c:pt idx="3925">
                  <c:v>45.53</c:v>
                </c:pt>
                <c:pt idx="3926">
                  <c:v>45.53</c:v>
                </c:pt>
                <c:pt idx="3927">
                  <c:v>45.53</c:v>
                </c:pt>
                <c:pt idx="3928">
                  <c:v>45.53</c:v>
                </c:pt>
                <c:pt idx="3929">
                  <c:v>45.53</c:v>
                </c:pt>
                <c:pt idx="3930">
                  <c:v>45.53</c:v>
                </c:pt>
                <c:pt idx="3931">
                  <c:v>45.53</c:v>
                </c:pt>
                <c:pt idx="3932">
                  <c:v>45.53</c:v>
                </c:pt>
                <c:pt idx="3933">
                  <c:v>45.53</c:v>
                </c:pt>
                <c:pt idx="3934">
                  <c:v>45.53</c:v>
                </c:pt>
                <c:pt idx="3935">
                  <c:v>45.53</c:v>
                </c:pt>
                <c:pt idx="3936">
                  <c:v>45.53</c:v>
                </c:pt>
                <c:pt idx="3937">
                  <c:v>45.53</c:v>
                </c:pt>
                <c:pt idx="3938">
                  <c:v>45.53</c:v>
                </c:pt>
                <c:pt idx="3939">
                  <c:v>45.53</c:v>
                </c:pt>
                <c:pt idx="3940">
                  <c:v>45.54</c:v>
                </c:pt>
                <c:pt idx="3941">
                  <c:v>45.53</c:v>
                </c:pt>
                <c:pt idx="3942">
                  <c:v>45.53</c:v>
                </c:pt>
                <c:pt idx="3943">
                  <c:v>45.53</c:v>
                </c:pt>
                <c:pt idx="3944">
                  <c:v>45.53</c:v>
                </c:pt>
                <c:pt idx="3945">
                  <c:v>45.53</c:v>
                </c:pt>
                <c:pt idx="3946">
                  <c:v>45.53</c:v>
                </c:pt>
                <c:pt idx="3947">
                  <c:v>45.53</c:v>
                </c:pt>
                <c:pt idx="3948">
                  <c:v>45.53</c:v>
                </c:pt>
                <c:pt idx="3949">
                  <c:v>45.53</c:v>
                </c:pt>
                <c:pt idx="3950">
                  <c:v>45.53</c:v>
                </c:pt>
                <c:pt idx="3951">
                  <c:v>45.53</c:v>
                </c:pt>
                <c:pt idx="3952">
                  <c:v>45.53</c:v>
                </c:pt>
                <c:pt idx="3953">
                  <c:v>45.53</c:v>
                </c:pt>
                <c:pt idx="3954">
                  <c:v>45.53</c:v>
                </c:pt>
                <c:pt idx="3955">
                  <c:v>45.53</c:v>
                </c:pt>
                <c:pt idx="3956">
                  <c:v>45.53</c:v>
                </c:pt>
                <c:pt idx="3957">
                  <c:v>45.53</c:v>
                </c:pt>
                <c:pt idx="3958">
                  <c:v>45.53</c:v>
                </c:pt>
                <c:pt idx="3959">
                  <c:v>45.53</c:v>
                </c:pt>
                <c:pt idx="3960">
                  <c:v>45.53</c:v>
                </c:pt>
                <c:pt idx="3961">
                  <c:v>45.53</c:v>
                </c:pt>
                <c:pt idx="3962">
                  <c:v>45.53</c:v>
                </c:pt>
                <c:pt idx="3963">
                  <c:v>45.53</c:v>
                </c:pt>
                <c:pt idx="3964">
                  <c:v>45.53</c:v>
                </c:pt>
                <c:pt idx="3965">
                  <c:v>45.53</c:v>
                </c:pt>
                <c:pt idx="3966">
                  <c:v>45.53</c:v>
                </c:pt>
                <c:pt idx="3967">
                  <c:v>45.53</c:v>
                </c:pt>
                <c:pt idx="3968">
                  <c:v>45.53</c:v>
                </c:pt>
                <c:pt idx="3969">
                  <c:v>45.53</c:v>
                </c:pt>
                <c:pt idx="3970">
                  <c:v>45.53</c:v>
                </c:pt>
                <c:pt idx="3971">
                  <c:v>45.53</c:v>
                </c:pt>
                <c:pt idx="3972">
                  <c:v>45.53</c:v>
                </c:pt>
                <c:pt idx="3973">
                  <c:v>45.53</c:v>
                </c:pt>
                <c:pt idx="3974">
                  <c:v>45.53</c:v>
                </c:pt>
                <c:pt idx="3975">
                  <c:v>45.53</c:v>
                </c:pt>
                <c:pt idx="3976">
                  <c:v>45.53</c:v>
                </c:pt>
                <c:pt idx="3977">
                  <c:v>45.53</c:v>
                </c:pt>
                <c:pt idx="3978">
                  <c:v>45.53</c:v>
                </c:pt>
                <c:pt idx="3979">
                  <c:v>45.53</c:v>
                </c:pt>
                <c:pt idx="3980">
                  <c:v>45.53</c:v>
                </c:pt>
                <c:pt idx="3981">
                  <c:v>45.53</c:v>
                </c:pt>
                <c:pt idx="3982">
                  <c:v>45.52</c:v>
                </c:pt>
                <c:pt idx="3983">
                  <c:v>45.52</c:v>
                </c:pt>
                <c:pt idx="3984">
                  <c:v>45.52</c:v>
                </c:pt>
                <c:pt idx="3985">
                  <c:v>45.52</c:v>
                </c:pt>
                <c:pt idx="3986">
                  <c:v>45.52</c:v>
                </c:pt>
                <c:pt idx="3987">
                  <c:v>45.52</c:v>
                </c:pt>
                <c:pt idx="3988">
                  <c:v>45.52</c:v>
                </c:pt>
                <c:pt idx="3989">
                  <c:v>45.52</c:v>
                </c:pt>
                <c:pt idx="3990">
                  <c:v>45.52</c:v>
                </c:pt>
                <c:pt idx="3991">
                  <c:v>45.52</c:v>
                </c:pt>
                <c:pt idx="3992">
                  <c:v>45.52</c:v>
                </c:pt>
                <c:pt idx="3993">
                  <c:v>45.52</c:v>
                </c:pt>
                <c:pt idx="3994">
                  <c:v>45.52</c:v>
                </c:pt>
                <c:pt idx="3995">
                  <c:v>45.52</c:v>
                </c:pt>
                <c:pt idx="3996">
                  <c:v>45.52</c:v>
                </c:pt>
                <c:pt idx="3997">
                  <c:v>45.52</c:v>
                </c:pt>
                <c:pt idx="3998">
                  <c:v>45.52</c:v>
                </c:pt>
                <c:pt idx="3999">
                  <c:v>45.52</c:v>
                </c:pt>
                <c:pt idx="4000">
                  <c:v>45.52</c:v>
                </c:pt>
                <c:pt idx="4001">
                  <c:v>45.52</c:v>
                </c:pt>
                <c:pt idx="4002">
                  <c:v>45.52</c:v>
                </c:pt>
                <c:pt idx="4003">
                  <c:v>45.51</c:v>
                </c:pt>
                <c:pt idx="4004">
                  <c:v>45.51</c:v>
                </c:pt>
                <c:pt idx="4005">
                  <c:v>45.51</c:v>
                </c:pt>
                <c:pt idx="4006">
                  <c:v>45.51</c:v>
                </c:pt>
                <c:pt idx="4007">
                  <c:v>45.51</c:v>
                </c:pt>
                <c:pt idx="4008">
                  <c:v>45.51</c:v>
                </c:pt>
                <c:pt idx="4009">
                  <c:v>45.51</c:v>
                </c:pt>
                <c:pt idx="4010">
                  <c:v>45.51</c:v>
                </c:pt>
                <c:pt idx="4011">
                  <c:v>45.51</c:v>
                </c:pt>
                <c:pt idx="4012">
                  <c:v>45.51</c:v>
                </c:pt>
                <c:pt idx="4013">
                  <c:v>45.51</c:v>
                </c:pt>
                <c:pt idx="4014">
                  <c:v>45.5</c:v>
                </c:pt>
                <c:pt idx="4015">
                  <c:v>45.5</c:v>
                </c:pt>
                <c:pt idx="4016">
                  <c:v>45.5</c:v>
                </c:pt>
                <c:pt idx="4017">
                  <c:v>45.49</c:v>
                </c:pt>
                <c:pt idx="4018">
                  <c:v>45.49</c:v>
                </c:pt>
                <c:pt idx="4019">
                  <c:v>45.49</c:v>
                </c:pt>
                <c:pt idx="4020">
                  <c:v>45.49</c:v>
                </c:pt>
                <c:pt idx="4021">
                  <c:v>45.49</c:v>
                </c:pt>
                <c:pt idx="4022">
                  <c:v>45.49</c:v>
                </c:pt>
                <c:pt idx="4023">
                  <c:v>45.5</c:v>
                </c:pt>
                <c:pt idx="4024">
                  <c:v>45.5</c:v>
                </c:pt>
                <c:pt idx="4025">
                  <c:v>45.5</c:v>
                </c:pt>
                <c:pt idx="4026">
                  <c:v>45.5</c:v>
                </c:pt>
                <c:pt idx="4027">
                  <c:v>45.5</c:v>
                </c:pt>
                <c:pt idx="4028">
                  <c:v>45.5</c:v>
                </c:pt>
                <c:pt idx="4029">
                  <c:v>45.5</c:v>
                </c:pt>
                <c:pt idx="4030">
                  <c:v>45.5</c:v>
                </c:pt>
                <c:pt idx="4031">
                  <c:v>45.5</c:v>
                </c:pt>
                <c:pt idx="4032">
                  <c:v>45.5</c:v>
                </c:pt>
                <c:pt idx="4033">
                  <c:v>45.5</c:v>
                </c:pt>
                <c:pt idx="4034">
                  <c:v>45.5</c:v>
                </c:pt>
                <c:pt idx="4035">
                  <c:v>45.5</c:v>
                </c:pt>
                <c:pt idx="4036">
                  <c:v>45.5</c:v>
                </c:pt>
                <c:pt idx="4037">
                  <c:v>45.5</c:v>
                </c:pt>
                <c:pt idx="4038">
                  <c:v>45.5</c:v>
                </c:pt>
                <c:pt idx="4039">
                  <c:v>45.5</c:v>
                </c:pt>
                <c:pt idx="4040">
                  <c:v>45.5</c:v>
                </c:pt>
                <c:pt idx="4041">
                  <c:v>45.5</c:v>
                </c:pt>
                <c:pt idx="4042">
                  <c:v>45.5</c:v>
                </c:pt>
                <c:pt idx="4043">
                  <c:v>45.5</c:v>
                </c:pt>
                <c:pt idx="4044">
                  <c:v>45.5</c:v>
                </c:pt>
                <c:pt idx="4045">
                  <c:v>45.5</c:v>
                </c:pt>
                <c:pt idx="4046">
                  <c:v>45.5</c:v>
                </c:pt>
                <c:pt idx="4047">
                  <c:v>45.5</c:v>
                </c:pt>
                <c:pt idx="4048">
                  <c:v>45.5</c:v>
                </c:pt>
                <c:pt idx="4049">
                  <c:v>45.5</c:v>
                </c:pt>
                <c:pt idx="4050">
                  <c:v>45.51</c:v>
                </c:pt>
                <c:pt idx="4051">
                  <c:v>45.51</c:v>
                </c:pt>
                <c:pt idx="4052">
                  <c:v>45.51</c:v>
                </c:pt>
                <c:pt idx="4053">
                  <c:v>45.5</c:v>
                </c:pt>
                <c:pt idx="4054">
                  <c:v>45.5</c:v>
                </c:pt>
                <c:pt idx="4055">
                  <c:v>45.5</c:v>
                </c:pt>
                <c:pt idx="4056">
                  <c:v>45.51</c:v>
                </c:pt>
                <c:pt idx="4057">
                  <c:v>45.51</c:v>
                </c:pt>
                <c:pt idx="4058">
                  <c:v>45.51</c:v>
                </c:pt>
                <c:pt idx="4059">
                  <c:v>45.51</c:v>
                </c:pt>
                <c:pt idx="4060">
                  <c:v>45.51</c:v>
                </c:pt>
                <c:pt idx="4061">
                  <c:v>45.51</c:v>
                </c:pt>
                <c:pt idx="4062">
                  <c:v>45.51</c:v>
                </c:pt>
                <c:pt idx="4063">
                  <c:v>45.51</c:v>
                </c:pt>
                <c:pt idx="4064">
                  <c:v>45.52</c:v>
                </c:pt>
                <c:pt idx="4065">
                  <c:v>45.52</c:v>
                </c:pt>
                <c:pt idx="4066">
                  <c:v>45.52</c:v>
                </c:pt>
                <c:pt idx="4067">
                  <c:v>45.52</c:v>
                </c:pt>
                <c:pt idx="4068">
                  <c:v>45.52</c:v>
                </c:pt>
                <c:pt idx="4069">
                  <c:v>45.52</c:v>
                </c:pt>
                <c:pt idx="4070">
                  <c:v>45.52</c:v>
                </c:pt>
                <c:pt idx="4071">
                  <c:v>45.52</c:v>
                </c:pt>
                <c:pt idx="4072">
                  <c:v>45.52</c:v>
                </c:pt>
                <c:pt idx="4073">
                  <c:v>45.52</c:v>
                </c:pt>
                <c:pt idx="4074">
                  <c:v>45.52</c:v>
                </c:pt>
                <c:pt idx="4075">
                  <c:v>45.52</c:v>
                </c:pt>
                <c:pt idx="4076">
                  <c:v>45.52</c:v>
                </c:pt>
                <c:pt idx="4077">
                  <c:v>45.52</c:v>
                </c:pt>
                <c:pt idx="4078">
                  <c:v>45.52</c:v>
                </c:pt>
                <c:pt idx="4079">
                  <c:v>45.52</c:v>
                </c:pt>
                <c:pt idx="4080">
                  <c:v>45.52</c:v>
                </c:pt>
                <c:pt idx="4081">
                  <c:v>45.52</c:v>
                </c:pt>
                <c:pt idx="4082">
                  <c:v>45.52</c:v>
                </c:pt>
                <c:pt idx="4083">
                  <c:v>45.52</c:v>
                </c:pt>
                <c:pt idx="4084">
                  <c:v>45.52</c:v>
                </c:pt>
                <c:pt idx="4085">
                  <c:v>45.52</c:v>
                </c:pt>
                <c:pt idx="4086">
                  <c:v>45.52</c:v>
                </c:pt>
                <c:pt idx="4087">
                  <c:v>45.52</c:v>
                </c:pt>
                <c:pt idx="4088">
                  <c:v>45.52</c:v>
                </c:pt>
                <c:pt idx="4089">
                  <c:v>45.52</c:v>
                </c:pt>
                <c:pt idx="4090">
                  <c:v>45.52</c:v>
                </c:pt>
                <c:pt idx="4091">
                  <c:v>45.52</c:v>
                </c:pt>
                <c:pt idx="4092">
                  <c:v>45.52</c:v>
                </c:pt>
                <c:pt idx="4093">
                  <c:v>45.52</c:v>
                </c:pt>
                <c:pt idx="4094">
                  <c:v>45.52</c:v>
                </c:pt>
                <c:pt idx="4095">
                  <c:v>45.52</c:v>
                </c:pt>
                <c:pt idx="4096">
                  <c:v>45.52</c:v>
                </c:pt>
                <c:pt idx="4097">
                  <c:v>45.52</c:v>
                </c:pt>
                <c:pt idx="4098">
                  <c:v>45.52</c:v>
                </c:pt>
                <c:pt idx="4099">
                  <c:v>45.52</c:v>
                </c:pt>
                <c:pt idx="4100">
                  <c:v>45.52</c:v>
                </c:pt>
                <c:pt idx="4101">
                  <c:v>45.52</c:v>
                </c:pt>
                <c:pt idx="4102">
                  <c:v>45.52</c:v>
                </c:pt>
                <c:pt idx="4103">
                  <c:v>45.52</c:v>
                </c:pt>
                <c:pt idx="4104">
                  <c:v>45.52</c:v>
                </c:pt>
                <c:pt idx="4105">
                  <c:v>45.51</c:v>
                </c:pt>
                <c:pt idx="4106">
                  <c:v>45.51</c:v>
                </c:pt>
                <c:pt idx="4107">
                  <c:v>45.51</c:v>
                </c:pt>
                <c:pt idx="4108">
                  <c:v>45.51</c:v>
                </c:pt>
                <c:pt idx="4109">
                  <c:v>45.51</c:v>
                </c:pt>
                <c:pt idx="4110">
                  <c:v>45.51</c:v>
                </c:pt>
                <c:pt idx="4111">
                  <c:v>45.51</c:v>
                </c:pt>
                <c:pt idx="4112">
                  <c:v>45.51</c:v>
                </c:pt>
                <c:pt idx="4113">
                  <c:v>45.51</c:v>
                </c:pt>
                <c:pt idx="4114">
                  <c:v>45.51</c:v>
                </c:pt>
                <c:pt idx="4115">
                  <c:v>45.51</c:v>
                </c:pt>
                <c:pt idx="4116">
                  <c:v>45.51</c:v>
                </c:pt>
                <c:pt idx="4117">
                  <c:v>45.51</c:v>
                </c:pt>
                <c:pt idx="4118">
                  <c:v>45.51</c:v>
                </c:pt>
                <c:pt idx="4119">
                  <c:v>45.51</c:v>
                </c:pt>
                <c:pt idx="4120">
                  <c:v>45.5</c:v>
                </c:pt>
                <c:pt idx="4121">
                  <c:v>45.5</c:v>
                </c:pt>
                <c:pt idx="4122">
                  <c:v>45.5</c:v>
                </c:pt>
                <c:pt idx="4123">
                  <c:v>45.5</c:v>
                </c:pt>
                <c:pt idx="4124">
                  <c:v>45.5</c:v>
                </c:pt>
                <c:pt idx="4125">
                  <c:v>45.49</c:v>
                </c:pt>
                <c:pt idx="4126">
                  <c:v>45.49</c:v>
                </c:pt>
                <c:pt idx="4127">
                  <c:v>45.49</c:v>
                </c:pt>
                <c:pt idx="4128">
                  <c:v>45.48</c:v>
                </c:pt>
                <c:pt idx="4129">
                  <c:v>45.48</c:v>
                </c:pt>
                <c:pt idx="4130">
                  <c:v>45.48</c:v>
                </c:pt>
                <c:pt idx="4131">
                  <c:v>45.48</c:v>
                </c:pt>
                <c:pt idx="4132">
                  <c:v>45.48</c:v>
                </c:pt>
                <c:pt idx="4133">
                  <c:v>45.48</c:v>
                </c:pt>
                <c:pt idx="4134">
                  <c:v>45.48</c:v>
                </c:pt>
                <c:pt idx="4135">
                  <c:v>45.49</c:v>
                </c:pt>
                <c:pt idx="4136">
                  <c:v>45.49</c:v>
                </c:pt>
                <c:pt idx="4137">
                  <c:v>45.49</c:v>
                </c:pt>
                <c:pt idx="4138">
                  <c:v>45.49</c:v>
                </c:pt>
                <c:pt idx="4139">
                  <c:v>45.48</c:v>
                </c:pt>
                <c:pt idx="4140">
                  <c:v>45.48</c:v>
                </c:pt>
                <c:pt idx="4141">
                  <c:v>45.48</c:v>
                </c:pt>
                <c:pt idx="4142">
                  <c:v>45.48</c:v>
                </c:pt>
                <c:pt idx="4143">
                  <c:v>45.48</c:v>
                </c:pt>
                <c:pt idx="4144">
                  <c:v>45.48</c:v>
                </c:pt>
                <c:pt idx="4145">
                  <c:v>45.48</c:v>
                </c:pt>
                <c:pt idx="4146">
                  <c:v>45.48</c:v>
                </c:pt>
                <c:pt idx="4147">
                  <c:v>45.48</c:v>
                </c:pt>
                <c:pt idx="4148">
                  <c:v>45.48</c:v>
                </c:pt>
                <c:pt idx="4149">
                  <c:v>45.48</c:v>
                </c:pt>
                <c:pt idx="4150">
                  <c:v>45.48</c:v>
                </c:pt>
                <c:pt idx="4151">
                  <c:v>45.48</c:v>
                </c:pt>
                <c:pt idx="4152">
                  <c:v>45.48</c:v>
                </c:pt>
                <c:pt idx="4153">
                  <c:v>45.48</c:v>
                </c:pt>
                <c:pt idx="4154">
                  <c:v>45.48</c:v>
                </c:pt>
                <c:pt idx="4155">
                  <c:v>45.47</c:v>
                </c:pt>
                <c:pt idx="4156">
                  <c:v>45.47</c:v>
                </c:pt>
                <c:pt idx="4157">
                  <c:v>45.47</c:v>
                </c:pt>
                <c:pt idx="4158">
                  <c:v>45.47</c:v>
                </c:pt>
                <c:pt idx="4159">
                  <c:v>45.47</c:v>
                </c:pt>
                <c:pt idx="4160">
                  <c:v>45.47</c:v>
                </c:pt>
                <c:pt idx="4161">
                  <c:v>45.47</c:v>
                </c:pt>
                <c:pt idx="4162">
                  <c:v>45.47</c:v>
                </c:pt>
                <c:pt idx="4163">
                  <c:v>45.47</c:v>
                </c:pt>
                <c:pt idx="4164">
                  <c:v>45.47</c:v>
                </c:pt>
                <c:pt idx="4165">
                  <c:v>45.47</c:v>
                </c:pt>
                <c:pt idx="4166">
                  <c:v>45.47</c:v>
                </c:pt>
                <c:pt idx="4167">
                  <c:v>45.46</c:v>
                </c:pt>
                <c:pt idx="4168">
                  <c:v>45.46</c:v>
                </c:pt>
                <c:pt idx="4169">
                  <c:v>45.46</c:v>
                </c:pt>
                <c:pt idx="4170">
                  <c:v>45.45</c:v>
                </c:pt>
                <c:pt idx="4171">
                  <c:v>45.45</c:v>
                </c:pt>
                <c:pt idx="4172">
                  <c:v>45.45</c:v>
                </c:pt>
                <c:pt idx="4173">
                  <c:v>45.44</c:v>
                </c:pt>
                <c:pt idx="4174">
                  <c:v>45.44</c:v>
                </c:pt>
                <c:pt idx="4175">
                  <c:v>45.44</c:v>
                </c:pt>
                <c:pt idx="4176">
                  <c:v>45.44</c:v>
                </c:pt>
                <c:pt idx="4177">
                  <c:v>45.44</c:v>
                </c:pt>
                <c:pt idx="4178">
                  <c:v>45.43</c:v>
                </c:pt>
                <c:pt idx="4179">
                  <c:v>45.43</c:v>
                </c:pt>
                <c:pt idx="4180">
                  <c:v>45.43</c:v>
                </c:pt>
                <c:pt idx="4181">
                  <c:v>45.43</c:v>
                </c:pt>
                <c:pt idx="4182">
                  <c:v>45.43</c:v>
                </c:pt>
                <c:pt idx="4183">
                  <c:v>45.43</c:v>
                </c:pt>
                <c:pt idx="4184">
                  <c:v>45.43</c:v>
                </c:pt>
                <c:pt idx="4185">
                  <c:v>45.43</c:v>
                </c:pt>
                <c:pt idx="4186">
                  <c:v>45.43</c:v>
                </c:pt>
                <c:pt idx="4187">
                  <c:v>45.44</c:v>
                </c:pt>
                <c:pt idx="4188">
                  <c:v>45.44</c:v>
                </c:pt>
                <c:pt idx="4189">
                  <c:v>45.44</c:v>
                </c:pt>
                <c:pt idx="4190">
                  <c:v>45.44</c:v>
                </c:pt>
                <c:pt idx="4191">
                  <c:v>45.44</c:v>
                </c:pt>
                <c:pt idx="4192">
                  <c:v>45.45</c:v>
                </c:pt>
                <c:pt idx="4193">
                  <c:v>45.45</c:v>
                </c:pt>
                <c:pt idx="4194">
                  <c:v>45.46</c:v>
                </c:pt>
                <c:pt idx="4195">
                  <c:v>45.47</c:v>
                </c:pt>
                <c:pt idx="4196">
                  <c:v>45.47</c:v>
                </c:pt>
                <c:pt idx="4197">
                  <c:v>45.47</c:v>
                </c:pt>
                <c:pt idx="4198">
                  <c:v>45.47</c:v>
                </c:pt>
                <c:pt idx="4199">
                  <c:v>45.48</c:v>
                </c:pt>
                <c:pt idx="4200">
                  <c:v>45.48</c:v>
                </c:pt>
                <c:pt idx="4201">
                  <c:v>45.48</c:v>
                </c:pt>
                <c:pt idx="4202">
                  <c:v>45.48</c:v>
                </c:pt>
                <c:pt idx="4203">
                  <c:v>45.49</c:v>
                </c:pt>
                <c:pt idx="4204">
                  <c:v>45.49</c:v>
                </c:pt>
                <c:pt idx="4205">
                  <c:v>45.49</c:v>
                </c:pt>
                <c:pt idx="4206">
                  <c:v>45.49</c:v>
                </c:pt>
                <c:pt idx="4207">
                  <c:v>45.5</c:v>
                </c:pt>
                <c:pt idx="4208">
                  <c:v>45.5</c:v>
                </c:pt>
                <c:pt idx="4209">
                  <c:v>45.5</c:v>
                </c:pt>
                <c:pt idx="4210">
                  <c:v>45.5</c:v>
                </c:pt>
                <c:pt idx="4211">
                  <c:v>45.51</c:v>
                </c:pt>
                <c:pt idx="4212">
                  <c:v>45.51</c:v>
                </c:pt>
                <c:pt idx="4213">
                  <c:v>45.51</c:v>
                </c:pt>
                <c:pt idx="4214">
                  <c:v>45.51</c:v>
                </c:pt>
                <c:pt idx="4215">
                  <c:v>45.52</c:v>
                </c:pt>
                <c:pt idx="4216">
                  <c:v>45.52</c:v>
                </c:pt>
                <c:pt idx="4217">
                  <c:v>45.52</c:v>
                </c:pt>
                <c:pt idx="4218">
                  <c:v>45.52</c:v>
                </c:pt>
                <c:pt idx="4219">
                  <c:v>45.52</c:v>
                </c:pt>
                <c:pt idx="4220">
                  <c:v>45.53</c:v>
                </c:pt>
                <c:pt idx="4221">
                  <c:v>45.53</c:v>
                </c:pt>
                <c:pt idx="4222">
                  <c:v>45.53</c:v>
                </c:pt>
                <c:pt idx="4223">
                  <c:v>45.53</c:v>
                </c:pt>
                <c:pt idx="4224">
                  <c:v>45.53</c:v>
                </c:pt>
                <c:pt idx="4225">
                  <c:v>45.53</c:v>
                </c:pt>
                <c:pt idx="4226">
                  <c:v>45.53</c:v>
                </c:pt>
                <c:pt idx="4227">
                  <c:v>45.54</c:v>
                </c:pt>
                <c:pt idx="4228">
                  <c:v>45.54</c:v>
                </c:pt>
                <c:pt idx="4229">
                  <c:v>45.54</c:v>
                </c:pt>
                <c:pt idx="4230">
                  <c:v>45.54</c:v>
                </c:pt>
                <c:pt idx="4231">
                  <c:v>45.55</c:v>
                </c:pt>
                <c:pt idx="4232">
                  <c:v>45.55</c:v>
                </c:pt>
                <c:pt idx="4233">
                  <c:v>45.56</c:v>
                </c:pt>
                <c:pt idx="4234">
                  <c:v>45.56</c:v>
                </c:pt>
                <c:pt idx="4235">
                  <c:v>45.56</c:v>
                </c:pt>
                <c:pt idx="4236">
                  <c:v>45.56</c:v>
                </c:pt>
                <c:pt idx="4237">
                  <c:v>45.57</c:v>
                </c:pt>
                <c:pt idx="4238">
                  <c:v>45.57</c:v>
                </c:pt>
                <c:pt idx="4239">
                  <c:v>45.57</c:v>
                </c:pt>
                <c:pt idx="4240">
                  <c:v>45.57</c:v>
                </c:pt>
                <c:pt idx="4241">
                  <c:v>45.58</c:v>
                </c:pt>
                <c:pt idx="4242">
                  <c:v>45.58</c:v>
                </c:pt>
                <c:pt idx="4243">
                  <c:v>45.58</c:v>
                </c:pt>
                <c:pt idx="4244">
                  <c:v>45.59</c:v>
                </c:pt>
                <c:pt idx="4245">
                  <c:v>45.59</c:v>
                </c:pt>
                <c:pt idx="4246">
                  <c:v>45.59</c:v>
                </c:pt>
                <c:pt idx="4247">
                  <c:v>45.59</c:v>
                </c:pt>
                <c:pt idx="4248">
                  <c:v>45.6</c:v>
                </c:pt>
                <c:pt idx="4249">
                  <c:v>45.6</c:v>
                </c:pt>
                <c:pt idx="4250">
                  <c:v>45.6</c:v>
                </c:pt>
                <c:pt idx="4251">
                  <c:v>45.6</c:v>
                </c:pt>
                <c:pt idx="4252">
                  <c:v>45.6</c:v>
                </c:pt>
                <c:pt idx="4253">
                  <c:v>45.6</c:v>
                </c:pt>
                <c:pt idx="4254">
                  <c:v>45.61</c:v>
                </c:pt>
                <c:pt idx="4255">
                  <c:v>45.61</c:v>
                </c:pt>
                <c:pt idx="4256">
                  <c:v>45.61</c:v>
                </c:pt>
                <c:pt idx="4257">
                  <c:v>45.61</c:v>
                </c:pt>
                <c:pt idx="4258">
                  <c:v>45.61</c:v>
                </c:pt>
                <c:pt idx="4259">
                  <c:v>45.61</c:v>
                </c:pt>
                <c:pt idx="4260">
                  <c:v>45.61</c:v>
                </c:pt>
                <c:pt idx="4261">
                  <c:v>45.61</c:v>
                </c:pt>
                <c:pt idx="4262">
                  <c:v>45.61</c:v>
                </c:pt>
                <c:pt idx="4263">
                  <c:v>45.62</c:v>
                </c:pt>
                <c:pt idx="4264">
                  <c:v>45.62</c:v>
                </c:pt>
                <c:pt idx="4265">
                  <c:v>45.62</c:v>
                </c:pt>
                <c:pt idx="4266">
                  <c:v>45.62</c:v>
                </c:pt>
                <c:pt idx="4267">
                  <c:v>45.62</c:v>
                </c:pt>
                <c:pt idx="4268">
                  <c:v>45.63</c:v>
                </c:pt>
                <c:pt idx="4269">
                  <c:v>45.63</c:v>
                </c:pt>
                <c:pt idx="4270">
                  <c:v>45.63</c:v>
                </c:pt>
                <c:pt idx="4271">
                  <c:v>45.63</c:v>
                </c:pt>
                <c:pt idx="4272">
                  <c:v>45.64</c:v>
                </c:pt>
                <c:pt idx="4273">
                  <c:v>45.64</c:v>
                </c:pt>
                <c:pt idx="4274">
                  <c:v>45.64</c:v>
                </c:pt>
                <c:pt idx="4275">
                  <c:v>45.65</c:v>
                </c:pt>
                <c:pt idx="4276">
                  <c:v>45.66</c:v>
                </c:pt>
                <c:pt idx="4277">
                  <c:v>45.66</c:v>
                </c:pt>
                <c:pt idx="4278">
                  <c:v>45.67</c:v>
                </c:pt>
                <c:pt idx="4279">
                  <c:v>45.67</c:v>
                </c:pt>
                <c:pt idx="4280">
                  <c:v>45.67</c:v>
                </c:pt>
                <c:pt idx="4281">
                  <c:v>45.67</c:v>
                </c:pt>
                <c:pt idx="4282">
                  <c:v>45.67</c:v>
                </c:pt>
                <c:pt idx="4283">
                  <c:v>45.67</c:v>
                </c:pt>
                <c:pt idx="4284">
                  <c:v>45.67</c:v>
                </c:pt>
                <c:pt idx="4285">
                  <c:v>45.67</c:v>
                </c:pt>
                <c:pt idx="4286">
                  <c:v>45.68</c:v>
                </c:pt>
                <c:pt idx="4287">
                  <c:v>45.67</c:v>
                </c:pt>
                <c:pt idx="4288">
                  <c:v>45.68</c:v>
                </c:pt>
                <c:pt idx="4289">
                  <c:v>45.68</c:v>
                </c:pt>
                <c:pt idx="4290">
                  <c:v>45.68</c:v>
                </c:pt>
                <c:pt idx="4291">
                  <c:v>45.69</c:v>
                </c:pt>
                <c:pt idx="4292">
                  <c:v>45.69</c:v>
                </c:pt>
                <c:pt idx="4293">
                  <c:v>45.69</c:v>
                </c:pt>
                <c:pt idx="4294">
                  <c:v>45.7</c:v>
                </c:pt>
                <c:pt idx="4295">
                  <c:v>45.7</c:v>
                </c:pt>
                <c:pt idx="4296">
                  <c:v>45.7</c:v>
                </c:pt>
                <c:pt idx="4297">
                  <c:v>45.7</c:v>
                </c:pt>
                <c:pt idx="4298">
                  <c:v>45.7</c:v>
                </c:pt>
                <c:pt idx="4299">
                  <c:v>45.71</c:v>
                </c:pt>
                <c:pt idx="4300">
                  <c:v>45.71</c:v>
                </c:pt>
                <c:pt idx="4301">
                  <c:v>45.72</c:v>
                </c:pt>
                <c:pt idx="4302">
                  <c:v>45.72</c:v>
                </c:pt>
                <c:pt idx="4303">
                  <c:v>45.73</c:v>
                </c:pt>
                <c:pt idx="4304">
                  <c:v>45.73</c:v>
                </c:pt>
                <c:pt idx="4305">
                  <c:v>45.73</c:v>
                </c:pt>
                <c:pt idx="4306">
                  <c:v>45.73</c:v>
                </c:pt>
                <c:pt idx="4307">
                  <c:v>45.73</c:v>
                </c:pt>
                <c:pt idx="4308">
                  <c:v>45.73</c:v>
                </c:pt>
                <c:pt idx="4309">
                  <c:v>45.73</c:v>
                </c:pt>
                <c:pt idx="4310">
                  <c:v>45.73</c:v>
                </c:pt>
                <c:pt idx="4311">
                  <c:v>45.73</c:v>
                </c:pt>
                <c:pt idx="4312">
                  <c:v>45.73</c:v>
                </c:pt>
                <c:pt idx="4313">
                  <c:v>45.74</c:v>
                </c:pt>
                <c:pt idx="4314">
                  <c:v>45.74</c:v>
                </c:pt>
                <c:pt idx="4315">
                  <c:v>45.74</c:v>
                </c:pt>
                <c:pt idx="4316">
                  <c:v>45.75</c:v>
                </c:pt>
                <c:pt idx="4317">
                  <c:v>45.75</c:v>
                </c:pt>
                <c:pt idx="4318">
                  <c:v>45.76</c:v>
                </c:pt>
                <c:pt idx="4319">
                  <c:v>45.76</c:v>
                </c:pt>
                <c:pt idx="4320">
                  <c:v>45.76</c:v>
                </c:pt>
                <c:pt idx="4321">
                  <c:v>45.76</c:v>
                </c:pt>
                <c:pt idx="4322">
                  <c:v>45.77</c:v>
                </c:pt>
                <c:pt idx="4323">
                  <c:v>45.77</c:v>
                </c:pt>
                <c:pt idx="4324">
                  <c:v>45.77</c:v>
                </c:pt>
                <c:pt idx="4325">
                  <c:v>45.78</c:v>
                </c:pt>
                <c:pt idx="4326">
                  <c:v>45.78</c:v>
                </c:pt>
                <c:pt idx="4327">
                  <c:v>45.78</c:v>
                </c:pt>
                <c:pt idx="4328">
                  <c:v>45.79</c:v>
                </c:pt>
                <c:pt idx="4329">
                  <c:v>45.79</c:v>
                </c:pt>
                <c:pt idx="4330">
                  <c:v>45.79</c:v>
                </c:pt>
                <c:pt idx="4331">
                  <c:v>45.79</c:v>
                </c:pt>
                <c:pt idx="4332">
                  <c:v>45.8</c:v>
                </c:pt>
                <c:pt idx="4333">
                  <c:v>45.8</c:v>
                </c:pt>
                <c:pt idx="4334">
                  <c:v>45.8</c:v>
                </c:pt>
                <c:pt idx="4335">
                  <c:v>45.8</c:v>
                </c:pt>
                <c:pt idx="4336">
                  <c:v>45.8</c:v>
                </c:pt>
                <c:pt idx="4337">
                  <c:v>45.8</c:v>
                </c:pt>
                <c:pt idx="4338">
                  <c:v>45.8</c:v>
                </c:pt>
                <c:pt idx="4339">
                  <c:v>45.8</c:v>
                </c:pt>
                <c:pt idx="4340">
                  <c:v>45.81</c:v>
                </c:pt>
                <c:pt idx="4341">
                  <c:v>45.81</c:v>
                </c:pt>
                <c:pt idx="4342">
                  <c:v>45.81</c:v>
                </c:pt>
                <c:pt idx="4343">
                  <c:v>45.82</c:v>
                </c:pt>
                <c:pt idx="4344">
                  <c:v>45.82</c:v>
                </c:pt>
                <c:pt idx="4345">
                  <c:v>45.82</c:v>
                </c:pt>
                <c:pt idx="4346">
                  <c:v>45.82</c:v>
                </c:pt>
                <c:pt idx="4347">
                  <c:v>45.82</c:v>
                </c:pt>
                <c:pt idx="4348">
                  <c:v>45.83</c:v>
                </c:pt>
                <c:pt idx="4349">
                  <c:v>45.83</c:v>
                </c:pt>
                <c:pt idx="4350">
                  <c:v>45.83</c:v>
                </c:pt>
                <c:pt idx="4351">
                  <c:v>45.84</c:v>
                </c:pt>
                <c:pt idx="4352">
                  <c:v>45.84</c:v>
                </c:pt>
                <c:pt idx="4353">
                  <c:v>45.85</c:v>
                </c:pt>
                <c:pt idx="4354">
                  <c:v>45.86</c:v>
                </c:pt>
                <c:pt idx="4355">
                  <c:v>45.86</c:v>
                </c:pt>
                <c:pt idx="4356">
                  <c:v>45.86</c:v>
                </c:pt>
                <c:pt idx="4357">
                  <c:v>45.86</c:v>
                </c:pt>
                <c:pt idx="4358">
                  <c:v>45.86</c:v>
                </c:pt>
                <c:pt idx="4359">
                  <c:v>45.87</c:v>
                </c:pt>
                <c:pt idx="4360">
                  <c:v>45.87</c:v>
                </c:pt>
                <c:pt idx="4361">
                  <c:v>45.87</c:v>
                </c:pt>
                <c:pt idx="4362">
                  <c:v>45.88</c:v>
                </c:pt>
                <c:pt idx="4363">
                  <c:v>45.88</c:v>
                </c:pt>
                <c:pt idx="4364">
                  <c:v>45.89</c:v>
                </c:pt>
                <c:pt idx="4365">
                  <c:v>45.89</c:v>
                </c:pt>
                <c:pt idx="4366">
                  <c:v>45.89</c:v>
                </c:pt>
                <c:pt idx="4367">
                  <c:v>45.9</c:v>
                </c:pt>
                <c:pt idx="4368">
                  <c:v>45.9</c:v>
                </c:pt>
                <c:pt idx="4369">
                  <c:v>45.9</c:v>
                </c:pt>
                <c:pt idx="4370">
                  <c:v>45.9</c:v>
                </c:pt>
                <c:pt idx="4371">
                  <c:v>45.9</c:v>
                </c:pt>
                <c:pt idx="4372">
                  <c:v>45.9</c:v>
                </c:pt>
                <c:pt idx="4373">
                  <c:v>45.9</c:v>
                </c:pt>
                <c:pt idx="4374">
                  <c:v>45.9</c:v>
                </c:pt>
                <c:pt idx="4375">
                  <c:v>45.9</c:v>
                </c:pt>
                <c:pt idx="4376">
                  <c:v>45.9</c:v>
                </c:pt>
                <c:pt idx="4377">
                  <c:v>45.9</c:v>
                </c:pt>
                <c:pt idx="4378">
                  <c:v>45.9</c:v>
                </c:pt>
                <c:pt idx="4379">
                  <c:v>45.9</c:v>
                </c:pt>
                <c:pt idx="4380">
                  <c:v>45.91</c:v>
                </c:pt>
                <c:pt idx="4381">
                  <c:v>45.91</c:v>
                </c:pt>
                <c:pt idx="4382">
                  <c:v>45.91</c:v>
                </c:pt>
                <c:pt idx="4383">
                  <c:v>45.91</c:v>
                </c:pt>
                <c:pt idx="4384">
                  <c:v>45.91</c:v>
                </c:pt>
                <c:pt idx="4385">
                  <c:v>45.91</c:v>
                </c:pt>
                <c:pt idx="4386">
                  <c:v>45.92</c:v>
                </c:pt>
                <c:pt idx="4387">
                  <c:v>45.92</c:v>
                </c:pt>
                <c:pt idx="4388">
                  <c:v>45.92</c:v>
                </c:pt>
                <c:pt idx="4389">
                  <c:v>45.92</c:v>
                </c:pt>
                <c:pt idx="4390">
                  <c:v>45.92</c:v>
                </c:pt>
                <c:pt idx="4391">
                  <c:v>45.92</c:v>
                </c:pt>
                <c:pt idx="4392">
                  <c:v>45.93</c:v>
                </c:pt>
                <c:pt idx="4393">
                  <c:v>45.93</c:v>
                </c:pt>
                <c:pt idx="4394">
                  <c:v>45.93</c:v>
                </c:pt>
                <c:pt idx="4395">
                  <c:v>45.93</c:v>
                </c:pt>
                <c:pt idx="4396">
                  <c:v>45.93</c:v>
                </c:pt>
                <c:pt idx="4397">
                  <c:v>45.93</c:v>
                </c:pt>
                <c:pt idx="4398">
                  <c:v>45.93</c:v>
                </c:pt>
                <c:pt idx="4399">
                  <c:v>45.93</c:v>
                </c:pt>
                <c:pt idx="4400">
                  <c:v>45.93</c:v>
                </c:pt>
                <c:pt idx="4401">
                  <c:v>45.93</c:v>
                </c:pt>
                <c:pt idx="4402">
                  <c:v>45.93</c:v>
                </c:pt>
                <c:pt idx="4403">
                  <c:v>45.93</c:v>
                </c:pt>
                <c:pt idx="4404">
                  <c:v>45.93</c:v>
                </c:pt>
                <c:pt idx="4405">
                  <c:v>45.93</c:v>
                </c:pt>
                <c:pt idx="4406">
                  <c:v>45.93</c:v>
                </c:pt>
                <c:pt idx="4407">
                  <c:v>45.93</c:v>
                </c:pt>
                <c:pt idx="4408">
                  <c:v>45.93</c:v>
                </c:pt>
                <c:pt idx="4409">
                  <c:v>45.93</c:v>
                </c:pt>
                <c:pt idx="4410">
                  <c:v>45.93</c:v>
                </c:pt>
                <c:pt idx="4411">
                  <c:v>45.93</c:v>
                </c:pt>
                <c:pt idx="4412">
                  <c:v>45.93</c:v>
                </c:pt>
                <c:pt idx="4413">
                  <c:v>45.93</c:v>
                </c:pt>
                <c:pt idx="4414">
                  <c:v>45.93</c:v>
                </c:pt>
                <c:pt idx="4415">
                  <c:v>45.93</c:v>
                </c:pt>
                <c:pt idx="4416">
                  <c:v>45.93</c:v>
                </c:pt>
                <c:pt idx="4417">
                  <c:v>45.93</c:v>
                </c:pt>
                <c:pt idx="4418">
                  <c:v>45.93</c:v>
                </c:pt>
                <c:pt idx="4419">
                  <c:v>45.93</c:v>
                </c:pt>
                <c:pt idx="4420">
                  <c:v>45.93</c:v>
                </c:pt>
                <c:pt idx="4421">
                  <c:v>45.93</c:v>
                </c:pt>
                <c:pt idx="4422">
                  <c:v>45.93</c:v>
                </c:pt>
                <c:pt idx="4423">
                  <c:v>45.93</c:v>
                </c:pt>
                <c:pt idx="4424">
                  <c:v>45.93</c:v>
                </c:pt>
                <c:pt idx="4425">
                  <c:v>45.92</c:v>
                </c:pt>
                <c:pt idx="4426">
                  <c:v>45.92</c:v>
                </c:pt>
                <c:pt idx="4427">
                  <c:v>45.92</c:v>
                </c:pt>
                <c:pt idx="4428">
                  <c:v>45.91</c:v>
                </c:pt>
                <c:pt idx="4429">
                  <c:v>45.91</c:v>
                </c:pt>
                <c:pt idx="4430">
                  <c:v>45.91</c:v>
                </c:pt>
                <c:pt idx="4431">
                  <c:v>45.91</c:v>
                </c:pt>
                <c:pt idx="4432">
                  <c:v>45.91</c:v>
                </c:pt>
                <c:pt idx="4433">
                  <c:v>45.91</c:v>
                </c:pt>
                <c:pt idx="4434">
                  <c:v>45.9</c:v>
                </c:pt>
                <c:pt idx="4435">
                  <c:v>45.9</c:v>
                </c:pt>
                <c:pt idx="4436">
                  <c:v>45.9</c:v>
                </c:pt>
                <c:pt idx="4437">
                  <c:v>45.9</c:v>
                </c:pt>
                <c:pt idx="4438">
                  <c:v>45.9</c:v>
                </c:pt>
                <c:pt idx="4439">
                  <c:v>45.9</c:v>
                </c:pt>
                <c:pt idx="4440">
                  <c:v>45.9</c:v>
                </c:pt>
                <c:pt idx="4441">
                  <c:v>45.9</c:v>
                </c:pt>
                <c:pt idx="4442">
                  <c:v>45.9</c:v>
                </c:pt>
                <c:pt idx="4443">
                  <c:v>45.9</c:v>
                </c:pt>
                <c:pt idx="4444">
                  <c:v>45.9</c:v>
                </c:pt>
                <c:pt idx="4445">
                  <c:v>45.9</c:v>
                </c:pt>
                <c:pt idx="4446">
                  <c:v>45.9</c:v>
                </c:pt>
                <c:pt idx="4447">
                  <c:v>45.89</c:v>
                </c:pt>
                <c:pt idx="4448">
                  <c:v>45.89</c:v>
                </c:pt>
                <c:pt idx="4449">
                  <c:v>45.89</c:v>
                </c:pt>
                <c:pt idx="4450">
                  <c:v>45.88</c:v>
                </c:pt>
                <c:pt idx="4451">
                  <c:v>45.88</c:v>
                </c:pt>
                <c:pt idx="4452">
                  <c:v>45.88</c:v>
                </c:pt>
                <c:pt idx="4453">
                  <c:v>45.87</c:v>
                </c:pt>
                <c:pt idx="4454">
                  <c:v>45.87</c:v>
                </c:pt>
                <c:pt idx="4455">
                  <c:v>45.87</c:v>
                </c:pt>
                <c:pt idx="4456">
                  <c:v>45.86</c:v>
                </c:pt>
                <c:pt idx="4457">
                  <c:v>45.86</c:v>
                </c:pt>
                <c:pt idx="4458">
                  <c:v>45.86</c:v>
                </c:pt>
                <c:pt idx="4459">
                  <c:v>45.85</c:v>
                </c:pt>
                <c:pt idx="4460">
                  <c:v>45.85</c:v>
                </c:pt>
                <c:pt idx="4461">
                  <c:v>45.84</c:v>
                </c:pt>
                <c:pt idx="4462">
                  <c:v>45.83</c:v>
                </c:pt>
                <c:pt idx="4463">
                  <c:v>45.82</c:v>
                </c:pt>
                <c:pt idx="4464">
                  <c:v>45.82</c:v>
                </c:pt>
                <c:pt idx="4465">
                  <c:v>45.81</c:v>
                </c:pt>
                <c:pt idx="4466">
                  <c:v>45.8</c:v>
                </c:pt>
                <c:pt idx="4467">
                  <c:v>45.8</c:v>
                </c:pt>
                <c:pt idx="4468">
                  <c:v>45.8</c:v>
                </c:pt>
                <c:pt idx="4469">
                  <c:v>45.79</c:v>
                </c:pt>
                <c:pt idx="4470">
                  <c:v>45.79</c:v>
                </c:pt>
                <c:pt idx="4471">
                  <c:v>45.78</c:v>
                </c:pt>
                <c:pt idx="4472">
                  <c:v>45.77</c:v>
                </c:pt>
                <c:pt idx="4473">
                  <c:v>45.77</c:v>
                </c:pt>
                <c:pt idx="4474">
                  <c:v>45.76</c:v>
                </c:pt>
                <c:pt idx="4475">
                  <c:v>45.76</c:v>
                </c:pt>
                <c:pt idx="4476">
                  <c:v>45.75</c:v>
                </c:pt>
                <c:pt idx="4477">
                  <c:v>45.74</c:v>
                </c:pt>
                <c:pt idx="4478">
                  <c:v>45.74</c:v>
                </c:pt>
                <c:pt idx="4479">
                  <c:v>45.73</c:v>
                </c:pt>
                <c:pt idx="4480">
                  <c:v>45.73</c:v>
                </c:pt>
                <c:pt idx="4481">
                  <c:v>45.73</c:v>
                </c:pt>
                <c:pt idx="4482">
                  <c:v>45.73</c:v>
                </c:pt>
                <c:pt idx="4483">
                  <c:v>45.73</c:v>
                </c:pt>
                <c:pt idx="4484">
                  <c:v>45.73</c:v>
                </c:pt>
                <c:pt idx="4485">
                  <c:v>45.73</c:v>
                </c:pt>
                <c:pt idx="4486">
                  <c:v>45.73</c:v>
                </c:pt>
                <c:pt idx="4487">
                  <c:v>45.73</c:v>
                </c:pt>
                <c:pt idx="4488">
                  <c:v>45.73</c:v>
                </c:pt>
                <c:pt idx="4489">
                  <c:v>45.73</c:v>
                </c:pt>
                <c:pt idx="4490">
                  <c:v>45.73</c:v>
                </c:pt>
                <c:pt idx="4491">
                  <c:v>45.73</c:v>
                </c:pt>
                <c:pt idx="4492">
                  <c:v>45.73</c:v>
                </c:pt>
                <c:pt idx="4493">
                  <c:v>45.73</c:v>
                </c:pt>
                <c:pt idx="4494">
                  <c:v>45.74</c:v>
                </c:pt>
                <c:pt idx="4495">
                  <c:v>45.74</c:v>
                </c:pt>
                <c:pt idx="4496">
                  <c:v>45.74</c:v>
                </c:pt>
                <c:pt idx="4497">
                  <c:v>45.75</c:v>
                </c:pt>
                <c:pt idx="4498">
                  <c:v>45.75</c:v>
                </c:pt>
                <c:pt idx="4499">
                  <c:v>45.75</c:v>
                </c:pt>
                <c:pt idx="4500">
                  <c:v>45.76</c:v>
                </c:pt>
                <c:pt idx="4501">
                  <c:v>45.76</c:v>
                </c:pt>
                <c:pt idx="4502">
                  <c:v>45.77</c:v>
                </c:pt>
                <c:pt idx="4503">
                  <c:v>45.77</c:v>
                </c:pt>
                <c:pt idx="4504">
                  <c:v>45.78</c:v>
                </c:pt>
                <c:pt idx="4505">
                  <c:v>45.78</c:v>
                </c:pt>
                <c:pt idx="4506">
                  <c:v>45.79</c:v>
                </c:pt>
                <c:pt idx="4507">
                  <c:v>45.8</c:v>
                </c:pt>
                <c:pt idx="4508">
                  <c:v>45.81</c:v>
                </c:pt>
                <c:pt idx="4509">
                  <c:v>45.81</c:v>
                </c:pt>
                <c:pt idx="4510">
                  <c:v>45.8</c:v>
                </c:pt>
                <c:pt idx="4511">
                  <c:v>45.8</c:v>
                </c:pt>
                <c:pt idx="4512">
                  <c:v>45.81</c:v>
                </c:pt>
                <c:pt idx="4513">
                  <c:v>45.81</c:v>
                </c:pt>
                <c:pt idx="4514">
                  <c:v>45.8</c:v>
                </c:pt>
                <c:pt idx="4515">
                  <c:v>45.8</c:v>
                </c:pt>
                <c:pt idx="4516">
                  <c:v>45.81</c:v>
                </c:pt>
                <c:pt idx="4517">
                  <c:v>45.81</c:v>
                </c:pt>
                <c:pt idx="4518">
                  <c:v>45.82</c:v>
                </c:pt>
                <c:pt idx="4519">
                  <c:v>45.83</c:v>
                </c:pt>
                <c:pt idx="4520">
                  <c:v>45.83</c:v>
                </c:pt>
                <c:pt idx="4521">
                  <c:v>45.84</c:v>
                </c:pt>
                <c:pt idx="4522">
                  <c:v>45.84</c:v>
                </c:pt>
                <c:pt idx="4523">
                  <c:v>45.84</c:v>
                </c:pt>
                <c:pt idx="4524">
                  <c:v>45.85</c:v>
                </c:pt>
                <c:pt idx="4525">
                  <c:v>45.85</c:v>
                </c:pt>
                <c:pt idx="4526">
                  <c:v>45.85</c:v>
                </c:pt>
                <c:pt idx="4527">
                  <c:v>45.85</c:v>
                </c:pt>
                <c:pt idx="4528">
                  <c:v>45.85</c:v>
                </c:pt>
                <c:pt idx="4529">
                  <c:v>45.85</c:v>
                </c:pt>
                <c:pt idx="4530">
                  <c:v>45.85</c:v>
                </c:pt>
                <c:pt idx="4531">
                  <c:v>45.85</c:v>
                </c:pt>
                <c:pt idx="4532">
                  <c:v>45.85</c:v>
                </c:pt>
                <c:pt idx="4533">
                  <c:v>45.85</c:v>
                </c:pt>
                <c:pt idx="4534">
                  <c:v>45.86</c:v>
                </c:pt>
                <c:pt idx="4535">
                  <c:v>45.86</c:v>
                </c:pt>
                <c:pt idx="4536">
                  <c:v>45.86</c:v>
                </c:pt>
                <c:pt idx="4537">
                  <c:v>45.87</c:v>
                </c:pt>
                <c:pt idx="4538">
                  <c:v>45.87</c:v>
                </c:pt>
                <c:pt idx="4539">
                  <c:v>45.88</c:v>
                </c:pt>
                <c:pt idx="4540">
                  <c:v>45.88</c:v>
                </c:pt>
                <c:pt idx="4541">
                  <c:v>45.89</c:v>
                </c:pt>
                <c:pt idx="4542">
                  <c:v>45.89</c:v>
                </c:pt>
                <c:pt idx="4543">
                  <c:v>45.89</c:v>
                </c:pt>
                <c:pt idx="4544">
                  <c:v>45.9</c:v>
                </c:pt>
                <c:pt idx="4545">
                  <c:v>45.9</c:v>
                </c:pt>
                <c:pt idx="4546">
                  <c:v>45.9</c:v>
                </c:pt>
                <c:pt idx="4547">
                  <c:v>45.9</c:v>
                </c:pt>
                <c:pt idx="4548">
                  <c:v>45.9</c:v>
                </c:pt>
                <c:pt idx="4549">
                  <c:v>45.9</c:v>
                </c:pt>
                <c:pt idx="4550">
                  <c:v>45.9</c:v>
                </c:pt>
                <c:pt idx="4551">
                  <c:v>45.9</c:v>
                </c:pt>
                <c:pt idx="4552">
                  <c:v>45.9</c:v>
                </c:pt>
                <c:pt idx="4553">
                  <c:v>45.9</c:v>
                </c:pt>
                <c:pt idx="4554">
                  <c:v>45.9</c:v>
                </c:pt>
                <c:pt idx="4555">
                  <c:v>45.91</c:v>
                </c:pt>
                <c:pt idx="4556">
                  <c:v>45.91</c:v>
                </c:pt>
                <c:pt idx="4557">
                  <c:v>45.91</c:v>
                </c:pt>
                <c:pt idx="4558">
                  <c:v>45.91</c:v>
                </c:pt>
                <c:pt idx="4559">
                  <c:v>45.91</c:v>
                </c:pt>
                <c:pt idx="4560">
                  <c:v>45.91</c:v>
                </c:pt>
                <c:pt idx="4561">
                  <c:v>45.91</c:v>
                </c:pt>
                <c:pt idx="4562">
                  <c:v>45.91</c:v>
                </c:pt>
                <c:pt idx="4563">
                  <c:v>45.91</c:v>
                </c:pt>
                <c:pt idx="4564">
                  <c:v>45.92</c:v>
                </c:pt>
                <c:pt idx="4565">
                  <c:v>45.92</c:v>
                </c:pt>
                <c:pt idx="4566">
                  <c:v>45.92</c:v>
                </c:pt>
                <c:pt idx="4567">
                  <c:v>45.93</c:v>
                </c:pt>
                <c:pt idx="4568">
                  <c:v>45.93</c:v>
                </c:pt>
                <c:pt idx="4569">
                  <c:v>45.93</c:v>
                </c:pt>
                <c:pt idx="4570">
                  <c:v>45.94</c:v>
                </c:pt>
                <c:pt idx="4571">
                  <c:v>45.94</c:v>
                </c:pt>
                <c:pt idx="4572">
                  <c:v>45.94</c:v>
                </c:pt>
                <c:pt idx="4573">
                  <c:v>45.94</c:v>
                </c:pt>
                <c:pt idx="4574">
                  <c:v>45.94</c:v>
                </c:pt>
                <c:pt idx="4575">
                  <c:v>45.94</c:v>
                </c:pt>
                <c:pt idx="4576">
                  <c:v>45.94</c:v>
                </c:pt>
                <c:pt idx="4577">
                  <c:v>45.94</c:v>
                </c:pt>
                <c:pt idx="4578">
                  <c:v>45.94</c:v>
                </c:pt>
                <c:pt idx="4579">
                  <c:v>45.94</c:v>
                </c:pt>
                <c:pt idx="4580">
                  <c:v>45.94</c:v>
                </c:pt>
                <c:pt idx="4581">
                  <c:v>45.94</c:v>
                </c:pt>
                <c:pt idx="4582">
                  <c:v>45.94</c:v>
                </c:pt>
                <c:pt idx="4583">
                  <c:v>45.94</c:v>
                </c:pt>
                <c:pt idx="4584">
                  <c:v>45.94</c:v>
                </c:pt>
                <c:pt idx="4585">
                  <c:v>45.94</c:v>
                </c:pt>
                <c:pt idx="4586">
                  <c:v>45.94</c:v>
                </c:pt>
                <c:pt idx="4587">
                  <c:v>45.94</c:v>
                </c:pt>
                <c:pt idx="4588">
                  <c:v>45.94</c:v>
                </c:pt>
                <c:pt idx="4589">
                  <c:v>45.94</c:v>
                </c:pt>
                <c:pt idx="4590">
                  <c:v>45.94</c:v>
                </c:pt>
                <c:pt idx="4591">
                  <c:v>45.95</c:v>
                </c:pt>
                <c:pt idx="4592">
                  <c:v>45.95</c:v>
                </c:pt>
                <c:pt idx="4593">
                  <c:v>45.95</c:v>
                </c:pt>
                <c:pt idx="4594">
                  <c:v>45.95</c:v>
                </c:pt>
                <c:pt idx="4595">
                  <c:v>45.95</c:v>
                </c:pt>
                <c:pt idx="4596">
                  <c:v>45.95</c:v>
                </c:pt>
                <c:pt idx="4597">
                  <c:v>45.95</c:v>
                </c:pt>
                <c:pt idx="4598">
                  <c:v>45.95</c:v>
                </c:pt>
                <c:pt idx="4599">
                  <c:v>45.95</c:v>
                </c:pt>
                <c:pt idx="4600">
                  <c:v>45.94</c:v>
                </c:pt>
                <c:pt idx="4601">
                  <c:v>45.94</c:v>
                </c:pt>
                <c:pt idx="4602">
                  <c:v>45.94</c:v>
                </c:pt>
                <c:pt idx="4603">
                  <c:v>45.94</c:v>
                </c:pt>
                <c:pt idx="4604">
                  <c:v>45.94</c:v>
                </c:pt>
                <c:pt idx="4605">
                  <c:v>45.93</c:v>
                </c:pt>
                <c:pt idx="4606">
                  <c:v>45.93</c:v>
                </c:pt>
                <c:pt idx="4607">
                  <c:v>45.93</c:v>
                </c:pt>
                <c:pt idx="4608">
                  <c:v>45.93</c:v>
                </c:pt>
                <c:pt idx="4609">
                  <c:v>45.93</c:v>
                </c:pt>
                <c:pt idx="4610">
                  <c:v>45.93</c:v>
                </c:pt>
                <c:pt idx="4611">
                  <c:v>45.93</c:v>
                </c:pt>
                <c:pt idx="4612">
                  <c:v>45.93</c:v>
                </c:pt>
                <c:pt idx="4613">
                  <c:v>45.93</c:v>
                </c:pt>
                <c:pt idx="4614">
                  <c:v>45.93</c:v>
                </c:pt>
                <c:pt idx="4615">
                  <c:v>45.93</c:v>
                </c:pt>
                <c:pt idx="4616">
                  <c:v>45.93</c:v>
                </c:pt>
                <c:pt idx="4617">
                  <c:v>45.92</c:v>
                </c:pt>
                <c:pt idx="4618">
                  <c:v>45.92</c:v>
                </c:pt>
                <c:pt idx="4619">
                  <c:v>45.92</c:v>
                </c:pt>
                <c:pt idx="4620">
                  <c:v>45.92</c:v>
                </c:pt>
                <c:pt idx="4621">
                  <c:v>45.91</c:v>
                </c:pt>
                <c:pt idx="4622">
                  <c:v>45.91</c:v>
                </c:pt>
                <c:pt idx="4623">
                  <c:v>45.91</c:v>
                </c:pt>
                <c:pt idx="4624">
                  <c:v>45.91</c:v>
                </c:pt>
                <c:pt idx="4625">
                  <c:v>45.91</c:v>
                </c:pt>
                <c:pt idx="4626">
                  <c:v>45.91</c:v>
                </c:pt>
                <c:pt idx="4627">
                  <c:v>45.91</c:v>
                </c:pt>
                <c:pt idx="4628">
                  <c:v>45.91</c:v>
                </c:pt>
                <c:pt idx="4629">
                  <c:v>45.91</c:v>
                </c:pt>
                <c:pt idx="4630">
                  <c:v>45.91</c:v>
                </c:pt>
                <c:pt idx="4631">
                  <c:v>45.91</c:v>
                </c:pt>
                <c:pt idx="4632">
                  <c:v>45.91</c:v>
                </c:pt>
                <c:pt idx="4633">
                  <c:v>45.91</c:v>
                </c:pt>
                <c:pt idx="4634">
                  <c:v>45.91</c:v>
                </c:pt>
                <c:pt idx="4635">
                  <c:v>45.91</c:v>
                </c:pt>
                <c:pt idx="4636">
                  <c:v>45.9</c:v>
                </c:pt>
                <c:pt idx="4637">
                  <c:v>45.9</c:v>
                </c:pt>
                <c:pt idx="4638">
                  <c:v>45.9</c:v>
                </c:pt>
                <c:pt idx="4639">
                  <c:v>45.9</c:v>
                </c:pt>
                <c:pt idx="4640">
                  <c:v>45.9</c:v>
                </c:pt>
                <c:pt idx="4641">
                  <c:v>45.9</c:v>
                </c:pt>
                <c:pt idx="4642">
                  <c:v>45.9</c:v>
                </c:pt>
                <c:pt idx="4643">
                  <c:v>45.9</c:v>
                </c:pt>
                <c:pt idx="4644">
                  <c:v>45.9</c:v>
                </c:pt>
                <c:pt idx="4645">
                  <c:v>45.9</c:v>
                </c:pt>
                <c:pt idx="4646">
                  <c:v>45.9</c:v>
                </c:pt>
                <c:pt idx="4647">
                  <c:v>45.9</c:v>
                </c:pt>
                <c:pt idx="4648">
                  <c:v>45.9</c:v>
                </c:pt>
                <c:pt idx="4649">
                  <c:v>45.9</c:v>
                </c:pt>
                <c:pt idx="4650">
                  <c:v>45.9</c:v>
                </c:pt>
                <c:pt idx="4651">
                  <c:v>45.9</c:v>
                </c:pt>
                <c:pt idx="4652">
                  <c:v>45.9</c:v>
                </c:pt>
                <c:pt idx="4653">
                  <c:v>45.9</c:v>
                </c:pt>
                <c:pt idx="4654">
                  <c:v>45.9</c:v>
                </c:pt>
                <c:pt idx="4655">
                  <c:v>45.89</c:v>
                </c:pt>
                <c:pt idx="4656">
                  <c:v>45.9</c:v>
                </c:pt>
                <c:pt idx="4657">
                  <c:v>45.89</c:v>
                </c:pt>
                <c:pt idx="4658">
                  <c:v>45.89</c:v>
                </c:pt>
                <c:pt idx="4659">
                  <c:v>45.89</c:v>
                </c:pt>
                <c:pt idx="4660">
                  <c:v>45.89</c:v>
                </c:pt>
                <c:pt idx="4661">
                  <c:v>45.89</c:v>
                </c:pt>
                <c:pt idx="4662">
                  <c:v>45.89</c:v>
                </c:pt>
                <c:pt idx="4663">
                  <c:v>45.89</c:v>
                </c:pt>
                <c:pt idx="4664">
                  <c:v>45.89</c:v>
                </c:pt>
                <c:pt idx="4665">
                  <c:v>45.88</c:v>
                </c:pt>
                <c:pt idx="4666">
                  <c:v>45.88</c:v>
                </c:pt>
                <c:pt idx="4667">
                  <c:v>45.88</c:v>
                </c:pt>
                <c:pt idx="4668">
                  <c:v>45.88</c:v>
                </c:pt>
                <c:pt idx="4669">
                  <c:v>45.88</c:v>
                </c:pt>
                <c:pt idx="4670">
                  <c:v>45.88</c:v>
                </c:pt>
                <c:pt idx="4671">
                  <c:v>45.88</c:v>
                </c:pt>
                <c:pt idx="4672">
                  <c:v>45.88</c:v>
                </c:pt>
                <c:pt idx="4673">
                  <c:v>45.87</c:v>
                </c:pt>
                <c:pt idx="4674">
                  <c:v>45.87</c:v>
                </c:pt>
                <c:pt idx="4675">
                  <c:v>45.87</c:v>
                </c:pt>
                <c:pt idx="4676">
                  <c:v>45.86</c:v>
                </c:pt>
                <c:pt idx="4677">
                  <c:v>45.86</c:v>
                </c:pt>
                <c:pt idx="4678">
                  <c:v>45.86</c:v>
                </c:pt>
                <c:pt idx="4679">
                  <c:v>45.86</c:v>
                </c:pt>
                <c:pt idx="4680">
                  <c:v>45.86</c:v>
                </c:pt>
                <c:pt idx="4681">
                  <c:v>45.86</c:v>
                </c:pt>
                <c:pt idx="4682">
                  <c:v>45.86</c:v>
                </c:pt>
                <c:pt idx="4683">
                  <c:v>45.86</c:v>
                </c:pt>
                <c:pt idx="4684">
                  <c:v>45.86</c:v>
                </c:pt>
                <c:pt idx="4685">
                  <c:v>45.86</c:v>
                </c:pt>
                <c:pt idx="4686">
                  <c:v>45.86</c:v>
                </c:pt>
                <c:pt idx="4687">
                  <c:v>45.86</c:v>
                </c:pt>
                <c:pt idx="4688">
                  <c:v>45.86</c:v>
                </c:pt>
                <c:pt idx="4689">
                  <c:v>45.85</c:v>
                </c:pt>
                <c:pt idx="4690">
                  <c:v>45.86</c:v>
                </c:pt>
                <c:pt idx="4691">
                  <c:v>45.85</c:v>
                </c:pt>
                <c:pt idx="4692">
                  <c:v>45.85</c:v>
                </c:pt>
                <c:pt idx="4693">
                  <c:v>45.84</c:v>
                </c:pt>
                <c:pt idx="4694">
                  <c:v>45.84</c:v>
                </c:pt>
                <c:pt idx="4695">
                  <c:v>45.84</c:v>
                </c:pt>
                <c:pt idx="4696">
                  <c:v>45.84</c:v>
                </c:pt>
                <c:pt idx="4697">
                  <c:v>45.84</c:v>
                </c:pt>
                <c:pt idx="4698">
                  <c:v>45.85</c:v>
                </c:pt>
                <c:pt idx="4699">
                  <c:v>45.85</c:v>
                </c:pt>
                <c:pt idx="4700">
                  <c:v>45.85</c:v>
                </c:pt>
                <c:pt idx="4701">
                  <c:v>45.86</c:v>
                </c:pt>
                <c:pt idx="4702">
                  <c:v>45.86</c:v>
                </c:pt>
                <c:pt idx="4703">
                  <c:v>45.86</c:v>
                </c:pt>
                <c:pt idx="4704">
                  <c:v>45.86</c:v>
                </c:pt>
                <c:pt idx="4705">
                  <c:v>45.86</c:v>
                </c:pt>
                <c:pt idx="4706">
                  <c:v>45.86</c:v>
                </c:pt>
                <c:pt idx="4707">
                  <c:v>45.86</c:v>
                </c:pt>
                <c:pt idx="4708">
                  <c:v>45.86</c:v>
                </c:pt>
                <c:pt idx="4709">
                  <c:v>45.86</c:v>
                </c:pt>
                <c:pt idx="4710">
                  <c:v>45.86</c:v>
                </c:pt>
                <c:pt idx="4711">
                  <c:v>45.85</c:v>
                </c:pt>
                <c:pt idx="4712">
                  <c:v>45.85</c:v>
                </c:pt>
                <c:pt idx="4713">
                  <c:v>45.86</c:v>
                </c:pt>
                <c:pt idx="4714">
                  <c:v>45.86</c:v>
                </c:pt>
                <c:pt idx="4715">
                  <c:v>45.86</c:v>
                </c:pt>
                <c:pt idx="4716">
                  <c:v>45.85</c:v>
                </c:pt>
                <c:pt idx="4717">
                  <c:v>45.85</c:v>
                </c:pt>
                <c:pt idx="4718">
                  <c:v>45.85</c:v>
                </c:pt>
                <c:pt idx="4719">
                  <c:v>45.85</c:v>
                </c:pt>
                <c:pt idx="4720">
                  <c:v>45.85</c:v>
                </c:pt>
                <c:pt idx="4721">
                  <c:v>45.86</c:v>
                </c:pt>
                <c:pt idx="4722">
                  <c:v>45.86</c:v>
                </c:pt>
                <c:pt idx="4723">
                  <c:v>45.86</c:v>
                </c:pt>
                <c:pt idx="4724">
                  <c:v>45.86</c:v>
                </c:pt>
                <c:pt idx="4725">
                  <c:v>45.86</c:v>
                </c:pt>
                <c:pt idx="4726">
                  <c:v>45.86</c:v>
                </c:pt>
                <c:pt idx="4727">
                  <c:v>45.87</c:v>
                </c:pt>
                <c:pt idx="4728">
                  <c:v>45.87</c:v>
                </c:pt>
                <c:pt idx="4729">
                  <c:v>45.87</c:v>
                </c:pt>
                <c:pt idx="4730">
                  <c:v>45.88</c:v>
                </c:pt>
                <c:pt idx="4731">
                  <c:v>45.88</c:v>
                </c:pt>
                <c:pt idx="4732">
                  <c:v>45.88</c:v>
                </c:pt>
                <c:pt idx="4733">
                  <c:v>45.88</c:v>
                </c:pt>
                <c:pt idx="4734">
                  <c:v>45.88</c:v>
                </c:pt>
                <c:pt idx="4735">
                  <c:v>45.88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223888"/>
        <c:axId val="284226240"/>
      </c:scatterChart>
      <c:valAx>
        <c:axId val="2842238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6240"/>
        <c:crosses val="autoZero"/>
        <c:crossBetween val="midCat"/>
      </c:valAx>
      <c:valAx>
        <c:axId val="284226240"/>
        <c:scaling>
          <c:orientation val="minMax"/>
          <c:min val="4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22388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'2015_10_28-15_53_06'!$B$1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'2015_10_28-15_53_06'!$A$2:$A$4745</c:f>
              <c:numCache>
                <c:formatCode>mm:ss.0</c:formatCode>
                <c:ptCount val="4744"/>
                <c:pt idx="0">
                  <c:v>0.66208967592592594</c:v>
                </c:pt>
                <c:pt idx="1">
                  <c:v>0.66209255787037036</c:v>
                </c:pt>
                <c:pt idx="2">
                  <c:v>0.66209600694444448</c:v>
                </c:pt>
                <c:pt idx="3">
                  <c:v>0.66209870370370372</c:v>
                </c:pt>
                <c:pt idx="4">
                  <c:v>0.66210195601851851</c:v>
                </c:pt>
                <c:pt idx="5">
                  <c:v>0.66210518518518524</c:v>
                </c:pt>
                <c:pt idx="6">
                  <c:v>0.6621085532407408</c:v>
                </c:pt>
                <c:pt idx="7">
                  <c:v>0.66211187500000002</c:v>
                </c:pt>
                <c:pt idx="8">
                  <c:v>0.66211515046296299</c:v>
                </c:pt>
                <c:pt idx="9">
                  <c:v>0.66211861111111114</c:v>
                </c:pt>
                <c:pt idx="10">
                  <c:v>0.66212149305555557</c:v>
                </c:pt>
                <c:pt idx="11">
                  <c:v>0.66212494212962969</c:v>
                </c:pt>
                <c:pt idx="12">
                  <c:v>0.66212785879629632</c:v>
                </c:pt>
                <c:pt idx="13">
                  <c:v>0.6621312962962963</c:v>
                </c:pt>
                <c:pt idx="14">
                  <c:v>0.66213472222222225</c:v>
                </c:pt>
                <c:pt idx="15">
                  <c:v>0.662138275462963</c:v>
                </c:pt>
                <c:pt idx="16">
                  <c:v>0.66214166666666674</c:v>
                </c:pt>
                <c:pt idx="17">
                  <c:v>0.66214508101851854</c:v>
                </c:pt>
                <c:pt idx="18">
                  <c:v>0.66214813657407412</c:v>
                </c:pt>
                <c:pt idx="19">
                  <c:v>0.66215160879629631</c:v>
                </c:pt>
                <c:pt idx="20">
                  <c:v>0.66215519675925927</c:v>
                </c:pt>
                <c:pt idx="21">
                  <c:v>0.66215864583333339</c:v>
                </c:pt>
                <c:pt idx="22">
                  <c:v>0.66216192129629625</c:v>
                </c:pt>
                <c:pt idx="23">
                  <c:v>0.6621652199074074</c:v>
                </c:pt>
                <c:pt idx="24">
                  <c:v>0.66216788194444443</c:v>
                </c:pt>
                <c:pt idx="25">
                  <c:v>0.66217118055555557</c:v>
                </c:pt>
                <c:pt idx="26">
                  <c:v>0.66217387731481481</c:v>
                </c:pt>
                <c:pt idx="27">
                  <c:v>0.66217738425925921</c:v>
                </c:pt>
                <c:pt idx="28">
                  <c:v>0.6621809490740741</c:v>
                </c:pt>
                <c:pt idx="29">
                  <c:v>0.66218460648148147</c:v>
                </c:pt>
                <c:pt idx="30">
                  <c:v>0.6621884027777778</c:v>
                </c:pt>
                <c:pt idx="31">
                  <c:v>0.66219136574074067</c:v>
                </c:pt>
                <c:pt idx="32">
                  <c:v>0.66219487268518518</c:v>
                </c:pt>
                <c:pt idx="33">
                  <c:v>0.66219840277777775</c:v>
                </c:pt>
                <c:pt idx="34">
                  <c:v>0.66220199074074071</c:v>
                </c:pt>
                <c:pt idx="35">
                  <c:v>0.66220545138888887</c:v>
                </c:pt>
                <c:pt idx="36">
                  <c:v>0.6622083333333334</c:v>
                </c:pt>
                <c:pt idx="37">
                  <c:v>0.662211712962963</c:v>
                </c:pt>
                <c:pt idx="38">
                  <c:v>0.66221457175925924</c:v>
                </c:pt>
                <c:pt idx="39">
                  <c:v>0.66221802083333337</c:v>
                </c:pt>
                <c:pt idx="40">
                  <c:v>0.66222128472222219</c:v>
                </c:pt>
                <c:pt idx="41">
                  <c:v>0.66222468749999996</c:v>
                </c:pt>
                <c:pt idx="42">
                  <c:v>0.66222798611111111</c:v>
                </c:pt>
                <c:pt idx="43">
                  <c:v>0.66223135416666667</c:v>
                </c:pt>
                <c:pt idx="44">
                  <c:v>0.66223471064814821</c:v>
                </c:pt>
                <c:pt idx="45">
                  <c:v>0.66223740740740744</c:v>
                </c:pt>
                <c:pt idx="46">
                  <c:v>0.66224070601851859</c:v>
                </c:pt>
                <c:pt idx="47">
                  <c:v>0.6622434606481481</c:v>
                </c:pt>
                <c:pt idx="48">
                  <c:v>0.66224675925925924</c:v>
                </c:pt>
                <c:pt idx="49">
                  <c:v>0.66225008101851845</c:v>
                </c:pt>
                <c:pt idx="50">
                  <c:v>0.66225343749999999</c:v>
                </c:pt>
                <c:pt idx="51">
                  <c:v>0.66225671296296296</c:v>
                </c:pt>
                <c:pt idx="52">
                  <c:v>0.66226013888888891</c:v>
                </c:pt>
                <c:pt idx="53">
                  <c:v>0.66226342592592591</c:v>
                </c:pt>
                <c:pt idx="54">
                  <c:v>0.66226623842592591</c:v>
                </c:pt>
                <c:pt idx="55">
                  <c:v>0.66226973379629628</c:v>
                </c:pt>
                <c:pt idx="56">
                  <c:v>0.6622726157407407</c:v>
                </c:pt>
                <c:pt idx="57">
                  <c:v>0.66227609953703703</c:v>
                </c:pt>
                <c:pt idx="58">
                  <c:v>0.66227956018518519</c:v>
                </c:pt>
                <c:pt idx="59">
                  <c:v>0.6622830671296297</c:v>
                </c:pt>
                <c:pt idx="60">
                  <c:v>0.66228649305555554</c:v>
                </c:pt>
                <c:pt idx="61">
                  <c:v>0.66228940972222217</c:v>
                </c:pt>
                <c:pt idx="62">
                  <c:v>0.66229288194444447</c:v>
                </c:pt>
                <c:pt idx="63">
                  <c:v>0.66229635416666666</c:v>
                </c:pt>
                <c:pt idx="64">
                  <c:v>0.66229989583333337</c:v>
                </c:pt>
                <c:pt idx="65">
                  <c:v>0.66230336805555556</c:v>
                </c:pt>
                <c:pt idx="66">
                  <c:v>0.66230731481481475</c:v>
                </c:pt>
                <c:pt idx="67">
                  <c:v>0.66231021990740746</c:v>
                </c:pt>
                <c:pt idx="68">
                  <c:v>0.66231371527777771</c:v>
                </c:pt>
                <c:pt idx="69">
                  <c:v>0.66231721064814819</c:v>
                </c:pt>
                <c:pt idx="70">
                  <c:v>0.66232068287037038</c:v>
                </c:pt>
                <c:pt idx="71">
                  <c:v>0.66232409722222219</c:v>
                </c:pt>
                <c:pt idx="72">
                  <c:v>0.66232680555555556</c:v>
                </c:pt>
                <c:pt idx="73">
                  <c:v>0.66233012731481489</c:v>
                </c:pt>
                <c:pt idx="74">
                  <c:v>0.66233289351851854</c:v>
                </c:pt>
                <c:pt idx="75">
                  <c:v>0.66233616898148151</c:v>
                </c:pt>
                <c:pt idx="76">
                  <c:v>0.66233890046296295</c:v>
                </c:pt>
                <c:pt idx="77">
                  <c:v>0.66234244212962967</c:v>
                </c:pt>
                <c:pt idx="78">
                  <c:v>0.6623460532407407</c:v>
                </c:pt>
                <c:pt idx="79">
                  <c:v>0.6623495601851852</c:v>
                </c:pt>
                <c:pt idx="80">
                  <c:v>0.66235310185185192</c:v>
                </c:pt>
                <c:pt idx="81">
                  <c:v>0.66235598379629634</c:v>
                </c:pt>
                <c:pt idx="82">
                  <c:v>0.66235944444444439</c:v>
                </c:pt>
                <c:pt idx="83">
                  <c:v>0.66236289351851851</c:v>
                </c:pt>
                <c:pt idx="84">
                  <c:v>0.66236641203703706</c:v>
                </c:pt>
                <c:pt idx="85">
                  <c:v>0.66236989583333339</c:v>
                </c:pt>
                <c:pt idx="86">
                  <c:v>0.66237339120370364</c:v>
                </c:pt>
                <c:pt idx="87">
                  <c:v>0.66237658564814816</c:v>
                </c:pt>
                <c:pt idx="88">
                  <c:v>0.66238019675925919</c:v>
                </c:pt>
                <c:pt idx="89">
                  <c:v>0.66238366898148149</c:v>
                </c:pt>
                <c:pt idx="90">
                  <c:v>0.66238707175925926</c:v>
                </c:pt>
                <c:pt idx="91">
                  <c:v>0.66239035879629626</c:v>
                </c:pt>
                <c:pt idx="92">
                  <c:v>0.66239365740740741</c:v>
                </c:pt>
                <c:pt idx="93">
                  <c:v>0.66239644675925924</c:v>
                </c:pt>
                <c:pt idx="94">
                  <c:v>0.6623998148148148</c:v>
                </c:pt>
                <c:pt idx="95">
                  <c:v>0.66240277777777778</c:v>
                </c:pt>
                <c:pt idx="96">
                  <c:v>0.66240628472222218</c:v>
                </c:pt>
                <c:pt idx="97">
                  <c:v>0.66240981481481487</c:v>
                </c:pt>
                <c:pt idx="98">
                  <c:v>0.66241328703703706</c:v>
                </c:pt>
                <c:pt idx="99">
                  <c:v>0.66241689814814808</c:v>
                </c:pt>
                <c:pt idx="100">
                  <c:v>0.66241987268518521</c:v>
                </c:pt>
                <c:pt idx="101">
                  <c:v>0.6624234722222222</c:v>
                </c:pt>
                <c:pt idx="102">
                  <c:v>0.66242734953703708</c:v>
                </c:pt>
                <c:pt idx="103">
                  <c:v>0.66243089120370369</c:v>
                </c:pt>
                <c:pt idx="104">
                  <c:v>0.6624344328703704</c:v>
                </c:pt>
                <c:pt idx="105">
                  <c:v>0.66243743055555548</c:v>
                </c:pt>
                <c:pt idx="106">
                  <c:v>0.66244091435185182</c:v>
                </c:pt>
                <c:pt idx="107">
                  <c:v>0.66244452546296295</c:v>
                </c:pt>
                <c:pt idx="108">
                  <c:v>0.66244784722222227</c:v>
                </c:pt>
                <c:pt idx="109">
                  <c:v>0.66245125000000005</c:v>
                </c:pt>
                <c:pt idx="110">
                  <c:v>0.66245460648148147</c:v>
                </c:pt>
                <c:pt idx="111">
                  <c:v>0.66245733796296291</c:v>
                </c:pt>
                <c:pt idx="112">
                  <c:v>0.66246072916666665</c:v>
                </c:pt>
                <c:pt idx="113">
                  <c:v>0.66246346064814821</c:v>
                </c:pt>
                <c:pt idx="114">
                  <c:v>0.66246678240740742</c:v>
                </c:pt>
                <c:pt idx="115">
                  <c:v>0.66247010416666663</c:v>
                </c:pt>
                <c:pt idx="116">
                  <c:v>0.66247354166666661</c:v>
                </c:pt>
                <c:pt idx="117">
                  <c:v>0.66247686342592593</c:v>
                </c:pt>
                <c:pt idx="118">
                  <c:v>0.66248025462962967</c:v>
                </c:pt>
                <c:pt idx="119">
                  <c:v>0.66248307870370371</c:v>
                </c:pt>
                <c:pt idx="120">
                  <c:v>0.66248643518518524</c:v>
                </c:pt>
                <c:pt idx="121">
                  <c:v>0.66248917824074072</c:v>
                </c:pt>
                <c:pt idx="122">
                  <c:v>0.66249266203703705</c:v>
                </c:pt>
                <c:pt idx="123">
                  <c:v>0.66249637731481481</c:v>
                </c:pt>
                <c:pt idx="124">
                  <c:v>0.66249990740740738</c:v>
                </c:pt>
                <c:pt idx="125">
                  <c:v>0.66250355324074073</c:v>
                </c:pt>
                <c:pt idx="126">
                  <c:v>0.66250702546296292</c:v>
                </c:pt>
                <c:pt idx="127">
                  <c:v>0.6625104629629629</c:v>
                </c:pt>
                <c:pt idx="128">
                  <c:v>0.66251396990740741</c:v>
                </c:pt>
                <c:pt idx="129">
                  <c:v>0.66251741898148142</c:v>
                </c:pt>
                <c:pt idx="130">
                  <c:v>0.6625209143518519</c:v>
                </c:pt>
                <c:pt idx="131">
                  <c:v>0.66252436342592591</c:v>
                </c:pt>
                <c:pt idx="132">
                  <c:v>0.66252721064814812</c:v>
                </c:pt>
                <c:pt idx="133">
                  <c:v>0.66253068287037042</c:v>
                </c:pt>
                <c:pt idx="134">
                  <c:v>0.66253413194444444</c:v>
                </c:pt>
                <c:pt idx="135">
                  <c:v>0.66253769675925922</c:v>
                </c:pt>
                <c:pt idx="136">
                  <c:v>0.6625411342592592</c:v>
                </c:pt>
                <c:pt idx="137">
                  <c:v>0.66254458333333333</c:v>
                </c:pt>
                <c:pt idx="138">
                  <c:v>0.66254754629629631</c:v>
                </c:pt>
                <c:pt idx="139">
                  <c:v>0.66255084490740745</c:v>
                </c:pt>
                <c:pt idx="140">
                  <c:v>0.66255427083333329</c:v>
                </c:pt>
                <c:pt idx="141">
                  <c:v>0.66255754629629626</c:v>
                </c:pt>
                <c:pt idx="142">
                  <c:v>0.66256094907407415</c:v>
                </c:pt>
                <c:pt idx="143">
                  <c:v>0.66256423611111115</c:v>
                </c:pt>
                <c:pt idx="144">
                  <c:v>0.66256769675925919</c:v>
                </c:pt>
                <c:pt idx="145">
                  <c:v>0.66257059027777776</c:v>
                </c:pt>
                <c:pt idx="146">
                  <c:v>0.66257408564814813</c:v>
                </c:pt>
                <c:pt idx="147">
                  <c:v>0.66257763888888888</c:v>
                </c:pt>
                <c:pt idx="148">
                  <c:v>0.66258137731481481</c:v>
                </c:pt>
                <c:pt idx="149">
                  <c:v>0.66258488425925932</c:v>
                </c:pt>
                <c:pt idx="150">
                  <c:v>0.66258782407407402</c:v>
                </c:pt>
                <c:pt idx="151">
                  <c:v>0.66259133101851853</c:v>
                </c:pt>
                <c:pt idx="152">
                  <c:v>0.66259481481481475</c:v>
                </c:pt>
                <c:pt idx="153">
                  <c:v>0.66259832175925926</c:v>
                </c:pt>
                <c:pt idx="154">
                  <c:v>0.66260199074074078</c:v>
                </c:pt>
                <c:pt idx="155">
                  <c:v>0.66260496527777779</c:v>
                </c:pt>
                <c:pt idx="156">
                  <c:v>0.66260844907407412</c:v>
                </c:pt>
                <c:pt idx="157">
                  <c:v>0.66261172453703698</c:v>
                </c:pt>
                <c:pt idx="158">
                  <c:v>0.66261504629629631</c:v>
                </c:pt>
                <c:pt idx="159">
                  <c:v>0.66261850694444446</c:v>
                </c:pt>
                <c:pt idx="160">
                  <c:v>0.66262185185185185</c:v>
                </c:pt>
                <c:pt idx="161">
                  <c:v>0.66262526620370366</c:v>
                </c:pt>
                <c:pt idx="162">
                  <c:v>0.66262819444444443</c:v>
                </c:pt>
                <c:pt idx="163">
                  <c:v>0.66263171296296297</c:v>
                </c:pt>
                <c:pt idx="164">
                  <c:v>0.66263520833333334</c:v>
                </c:pt>
                <c:pt idx="165">
                  <c:v>0.66263871527777785</c:v>
                </c:pt>
                <c:pt idx="166">
                  <c:v>0.66264240740740743</c:v>
                </c:pt>
                <c:pt idx="167">
                  <c:v>0.66264589120370376</c:v>
                </c:pt>
                <c:pt idx="168">
                  <c:v>0.66264878472222222</c:v>
                </c:pt>
                <c:pt idx="169">
                  <c:v>0.66265226851851855</c:v>
                </c:pt>
                <c:pt idx="170">
                  <c:v>0.66265575231481477</c:v>
                </c:pt>
                <c:pt idx="171">
                  <c:v>0.66265931712962967</c:v>
                </c:pt>
                <c:pt idx="172">
                  <c:v>0.66266281250000003</c:v>
                </c:pt>
                <c:pt idx="173">
                  <c:v>0.66266572916666666</c:v>
                </c:pt>
                <c:pt idx="174">
                  <c:v>0.66266923611111117</c:v>
                </c:pt>
                <c:pt idx="175">
                  <c:v>0.66267260416666673</c:v>
                </c:pt>
                <c:pt idx="176">
                  <c:v>0.66267590277777777</c:v>
                </c:pt>
                <c:pt idx="177">
                  <c:v>0.66267922453703709</c:v>
                </c:pt>
                <c:pt idx="178">
                  <c:v>0.6626826388888889</c:v>
                </c:pt>
                <c:pt idx="179">
                  <c:v>0.66268591435185187</c:v>
                </c:pt>
                <c:pt idx="180">
                  <c:v>0.66268872685185187</c:v>
                </c:pt>
                <c:pt idx="181">
                  <c:v>0.66269203703703705</c:v>
                </c:pt>
                <c:pt idx="182">
                  <c:v>0.66269484953703706</c:v>
                </c:pt>
                <c:pt idx="183">
                  <c:v>0.66269814814814809</c:v>
                </c:pt>
                <c:pt idx="184">
                  <c:v>0.66270144675925924</c:v>
                </c:pt>
                <c:pt idx="185">
                  <c:v>0.6627046875</c:v>
                </c:pt>
                <c:pt idx="186">
                  <c:v>0.66270802083333336</c:v>
                </c:pt>
                <c:pt idx="187">
                  <c:v>0.66271136574074074</c:v>
                </c:pt>
                <c:pt idx="188">
                  <c:v>0.66271468749999995</c:v>
                </c:pt>
                <c:pt idx="189">
                  <c:v>0.66271810185185187</c:v>
                </c:pt>
                <c:pt idx="190">
                  <c:v>0.66272100694444447</c:v>
                </c:pt>
                <c:pt idx="191">
                  <c:v>0.66272449074074069</c:v>
                </c:pt>
                <c:pt idx="192">
                  <c:v>0.66272790509259261</c:v>
                </c:pt>
                <c:pt idx="193">
                  <c:v>0.66273140046296297</c:v>
                </c:pt>
                <c:pt idx="194">
                  <c:v>0.66273520833333333</c:v>
                </c:pt>
                <c:pt idx="195">
                  <c:v>0.66273825231481476</c:v>
                </c:pt>
                <c:pt idx="196">
                  <c:v>0.66274203703703705</c:v>
                </c:pt>
                <c:pt idx="197">
                  <c:v>0.6627455902777778</c:v>
                </c:pt>
                <c:pt idx="198">
                  <c:v>0.66274917824074076</c:v>
                </c:pt>
                <c:pt idx="199">
                  <c:v>0.66275277777777775</c:v>
                </c:pt>
                <c:pt idx="200">
                  <c:v>0.66275575231481476</c:v>
                </c:pt>
                <c:pt idx="201">
                  <c:v>0.6627593634259259</c:v>
                </c:pt>
                <c:pt idx="202">
                  <c:v>0.66276284722222223</c:v>
                </c:pt>
                <c:pt idx="203">
                  <c:v>0.66276631944444442</c:v>
                </c:pt>
                <c:pt idx="204">
                  <c:v>0.66276997685185191</c:v>
                </c:pt>
                <c:pt idx="205">
                  <c:v>0.66277295138888892</c:v>
                </c:pt>
                <c:pt idx="206">
                  <c:v>0.66277631944444437</c:v>
                </c:pt>
                <c:pt idx="207">
                  <c:v>0.66277965277777773</c:v>
                </c:pt>
                <c:pt idx="208">
                  <c:v>0.66278297453703705</c:v>
                </c:pt>
                <c:pt idx="209">
                  <c:v>0.66278628472222223</c:v>
                </c:pt>
                <c:pt idx="210">
                  <c:v>0.66278962962962962</c:v>
                </c:pt>
                <c:pt idx="211">
                  <c:v>0.66279309027777777</c:v>
                </c:pt>
                <c:pt idx="212">
                  <c:v>0.66279614583333335</c:v>
                </c:pt>
                <c:pt idx="213">
                  <c:v>0.66279987268518525</c:v>
                </c:pt>
                <c:pt idx="214">
                  <c:v>0.66280354166666666</c:v>
                </c:pt>
                <c:pt idx="215">
                  <c:v>0.66280725694444442</c:v>
                </c:pt>
                <c:pt idx="216">
                  <c:v>0.66281089120370373</c:v>
                </c:pt>
                <c:pt idx="217">
                  <c:v>0.66281439814814813</c:v>
                </c:pt>
                <c:pt idx="218">
                  <c:v>0.66281798611111109</c:v>
                </c:pt>
                <c:pt idx="219">
                  <c:v>0.66282156250000002</c:v>
                </c:pt>
                <c:pt idx="220">
                  <c:v>0.6628253819444444</c:v>
                </c:pt>
                <c:pt idx="221">
                  <c:v>0.66282891203703709</c:v>
                </c:pt>
                <c:pt idx="222">
                  <c:v>0.66283269675925927</c:v>
                </c:pt>
                <c:pt idx="223">
                  <c:v>0.66283616898148146</c:v>
                </c:pt>
                <c:pt idx="224">
                  <c:v>0.66283978009259259</c:v>
                </c:pt>
                <c:pt idx="225">
                  <c:v>0.66284315972222219</c:v>
                </c:pt>
                <c:pt idx="226">
                  <c:v>0.66284653935185178</c:v>
                </c:pt>
                <c:pt idx="227">
                  <c:v>0.66284987268518514</c:v>
                </c:pt>
                <c:pt idx="228">
                  <c:v>0.66285333333333341</c:v>
                </c:pt>
                <c:pt idx="229">
                  <c:v>0.66285701388888885</c:v>
                </c:pt>
                <c:pt idx="230">
                  <c:v>0.66286001157407404</c:v>
                </c:pt>
                <c:pt idx="231">
                  <c:v>0.66286374999999997</c:v>
                </c:pt>
                <c:pt idx="232">
                  <c:v>0.66286730324074072</c:v>
                </c:pt>
                <c:pt idx="233">
                  <c:v>0.66287098379629628</c:v>
                </c:pt>
                <c:pt idx="234">
                  <c:v>0.66287453703703703</c:v>
                </c:pt>
                <c:pt idx="235">
                  <c:v>0.66287836805555556</c:v>
                </c:pt>
                <c:pt idx="236">
                  <c:v>0.66288200231481487</c:v>
                </c:pt>
                <c:pt idx="237">
                  <c:v>0.66288586805555549</c:v>
                </c:pt>
                <c:pt idx="238">
                  <c:v>0.66289409722222226</c:v>
                </c:pt>
                <c:pt idx="239">
                  <c:v>0.66289769675925925</c:v>
                </c:pt>
                <c:pt idx="240">
                  <c:v>0.66290122685185182</c:v>
                </c:pt>
                <c:pt idx="241">
                  <c:v>0.6629046643518518</c:v>
                </c:pt>
                <c:pt idx="242">
                  <c:v>0.66290807870370372</c:v>
                </c:pt>
                <c:pt idx="243">
                  <c:v>0.66291158564814812</c:v>
                </c:pt>
                <c:pt idx="244">
                  <c:v>0.66291495370370368</c:v>
                </c:pt>
                <c:pt idx="245">
                  <c:v>0.6629184027777778</c:v>
                </c:pt>
                <c:pt idx="246">
                  <c:v>0.66292196759259259</c:v>
                </c:pt>
                <c:pt idx="247">
                  <c:v>0.6629254166666666</c:v>
                </c:pt>
                <c:pt idx="248">
                  <c:v>0.66292885416666669</c:v>
                </c:pt>
                <c:pt idx="249">
                  <c:v>0.66293228009259264</c:v>
                </c:pt>
                <c:pt idx="250">
                  <c:v>0.66293506944444447</c:v>
                </c:pt>
                <c:pt idx="251">
                  <c:v>0.6629386458333334</c:v>
                </c:pt>
                <c:pt idx="252">
                  <c:v>0.66294209490740741</c:v>
                </c:pt>
                <c:pt idx="253">
                  <c:v>0.66294583333333335</c:v>
                </c:pt>
                <c:pt idx="254">
                  <c:v>0.66294990740740734</c:v>
                </c:pt>
                <c:pt idx="255">
                  <c:v>0.66295315972222224</c:v>
                </c:pt>
                <c:pt idx="256">
                  <c:v>0.66295737268518518</c:v>
                </c:pt>
                <c:pt idx="257">
                  <c:v>0.66296135416666668</c:v>
                </c:pt>
                <c:pt idx="258">
                  <c:v>0.66296538194444443</c:v>
                </c:pt>
                <c:pt idx="259">
                  <c:v>0.6629694791666666</c:v>
                </c:pt>
                <c:pt idx="260">
                  <c:v>0.66297348379629628</c:v>
                </c:pt>
                <c:pt idx="261">
                  <c:v>0.66297748842592596</c:v>
                </c:pt>
                <c:pt idx="262">
                  <c:v>0.66298168981481476</c:v>
                </c:pt>
                <c:pt idx="263">
                  <c:v>0.66298576388888886</c:v>
                </c:pt>
                <c:pt idx="264">
                  <c:v>0.66298994212962958</c:v>
                </c:pt>
                <c:pt idx="265">
                  <c:v>0.66299290509259257</c:v>
                </c:pt>
                <c:pt idx="266">
                  <c:v>0.66299642361111111</c:v>
                </c:pt>
                <c:pt idx="267">
                  <c:v>0.66300003472222224</c:v>
                </c:pt>
                <c:pt idx="268">
                  <c:v>0.66300335648148145</c:v>
                </c:pt>
                <c:pt idx="269">
                  <c:v>0.66300666666666663</c:v>
                </c:pt>
                <c:pt idx="270">
                  <c:v>0.66301010416666661</c:v>
                </c:pt>
                <c:pt idx="271">
                  <c:v>0.66301282407407414</c:v>
                </c:pt>
                <c:pt idx="272">
                  <c:v>0.66301616898148141</c:v>
                </c:pt>
                <c:pt idx="273">
                  <c:v>0.66301914351851854</c:v>
                </c:pt>
                <c:pt idx="274">
                  <c:v>0.66302262731481487</c:v>
                </c:pt>
                <c:pt idx="275">
                  <c:v>0.66302613425925927</c:v>
                </c:pt>
                <c:pt idx="276">
                  <c:v>0.66302960648148146</c:v>
                </c:pt>
                <c:pt idx="277">
                  <c:v>0.66303317129629635</c:v>
                </c:pt>
                <c:pt idx="278">
                  <c:v>0.66303620370370375</c:v>
                </c:pt>
                <c:pt idx="279">
                  <c:v>0.6630399768518519</c:v>
                </c:pt>
                <c:pt idx="280">
                  <c:v>0.66304369212962966</c:v>
                </c:pt>
                <c:pt idx="281">
                  <c:v>0.66304748842592598</c:v>
                </c:pt>
                <c:pt idx="282">
                  <c:v>0.66305124999999998</c:v>
                </c:pt>
                <c:pt idx="283">
                  <c:v>0.66305501157407409</c:v>
                </c:pt>
                <c:pt idx="284">
                  <c:v>0.66305925925925924</c:v>
                </c:pt>
                <c:pt idx="285">
                  <c:v>0.66306236111111116</c:v>
                </c:pt>
                <c:pt idx="286">
                  <c:v>0.66306585648148142</c:v>
                </c:pt>
                <c:pt idx="287">
                  <c:v>0.66306929398148151</c:v>
                </c:pt>
                <c:pt idx="288">
                  <c:v>0.6630727662037037</c:v>
                </c:pt>
                <c:pt idx="289">
                  <c:v>0.66307621527777771</c:v>
                </c:pt>
                <c:pt idx="290">
                  <c:v>0.6630835995370371</c:v>
                </c:pt>
                <c:pt idx="291">
                  <c:v>0.66308724537037034</c:v>
                </c:pt>
                <c:pt idx="292">
                  <c:v>0.66309096064814821</c:v>
                </c:pt>
                <c:pt idx="293">
                  <c:v>0.66309457175925923</c:v>
                </c:pt>
                <c:pt idx="294">
                  <c:v>0.66309826388888882</c:v>
                </c:pt>
                <c:pt idx="295">
                  <c:v>0.66310199074074072</c:v>
                </c:pt>
                <c:pt idx="296">
                  <c:v>0.6631055555555555</c:v>
                </c:pt>
                <c:pt idx="297">
                  <c:v>0.6631086458333334</c:v>
                </c:pt>
                <c:pt idx="298">
                  <c:v>0.6631122800925926</c:v>
                </c:pt>
                <c:pt idx="299">
                  <c:v>0.66311587962962959</c:v>
                </c:pt>
                <c:pt idx="300">
                  <c:v>0.66311961805555553</c:v>
                </c:pt>
                <c:pt idx="301">
                  <c:v>0.66312307870370368</c:v>
                </c:pt>
                <c:pt idx="302">
                  <c:v>0.66312589120370369</c:v>
                </c:pt>
                <c:pt idx="303">
                  <c:v>0.66312929398148146</c:v>
                </c:pt>
                <c:pt idx="304">
                  <c:v>0.66313271990740741</c:v>
                </c:pt>
                <c:pt idx="305">
                  <c:v>0.66313612268518518</c:v>
                </c:pt>
                <c:pt idx="306">
                  <c:v>0.66313950231481489</c:v>
                </c:pt>
                <c:pt idx="307">
                  <c:v>0.6631429513888889</c:v>
                </c:pt>
                <c:pt idx="308">
                  <c:v>0.6631464583333333</c:v>
                </c:pt>
                <c:pt idx="309">
                  <c:v>0.66314984953703704</c:v>
                </c:pt>
                <c:pt idx="310">
                  <c:v>0.66315324074074067</c:v>
                </c:pt>
                <c:pt idx="311">
                  <c:v>0.66315665509259258</c:v>
                </c:pt>
                <c:pt idx="312">
                  <c:v>0.66316012731481477</c:v>
                </c:pt>
                <c:pt idx="313">
                  <c:v>0.66316351851851851</c:v>
                </c:pt>
                <c:pt idx="314">
                  <c:v>0.66316643518518525</c:v>
                </c:pt>
                <c:pt idx="315">
                  <c:v>0.66317001157407407</c:v>
                </c:pt>
                <c:pt idx="316">
                  <c:v>0.66317359953703703</c:v>
                </c:pt>
                <c:pt idx="317">
                  <c:v>0.66317736111111114</c:v>
                </c:pt>
                <c:pt idx="318">
                  <c:v>0.66318098379629631</c:v>
                </c:pt>
                <c:pt idx="319">
                  <c:v>0.66318414351851851</c:v>
                </c:pt>
                <c:pt idx="320">
                  <c:v>0.66318768518518512</c:v>
                </c:pt>
                <c:pt idx="321">
                  <c:v>0.66319125000000001</c:v>
                </c:pt>
                <c:pt idx="322">
                  <c:v>0.66319504629629633</c:v>
                </c:pt>
                <c:pt idx="323">
                  <c:v>0.66319865740740747</c:v>
                </c:pt>
                <c:pt idx="324">
                  <c:v>0.66320247685185185</c:v>
                </c:pt>
                <c:pt idx="325">
                  <c:v>0.66320611111111105</c:v>
                </c:pt>
                <c:pt idx="326">
                  <c:v>0.66320969907407401</c:v>
                </c:pt>
                <c:pt idx="327">
                  <c:v>0.66321288194444439</c:v>
                </c:pt>
                <c:pt idx="328">
                  <c:v>0.66321655092592591</c:v>
                </c:pt>
                <c:pt idx="329">
                  <c:v>0.66322012731481483</c:v>
                </c:pt>
                <c:pt idx="330">
                  <c:v>0.66322388888888895</c:v>
                </c:pt>
                <c:pt idx="331">
                  <c:v>0.66322741898148141</c:v>
                </c:pt>
                <c:pt idx="332">
                  <c:v>0.66323034722222218</c:v>
                </c:pt>
                <c:pt idx="333">
                  <c:v>0.66323377314814813</c:v>
                </c:pt>
                <c:pt idx="334">
                  <c:v>0.66323722222222226</c:v>
                </c:pt>
                <c:pt idx="335">
                  <c:v>0.6632406481481482</c:v>
                </c:pt>
                <c:pt idx="336">
                  <c:v>0.66324414351851846</c:v>
                </c:pt>
                <c:pt idx="337">
                  <c:v>0.66324805555555555</c:v>
                </c:pt>
                <c:pt idx="338">
                  <c:v>0.66325172453703707</c:v>
                </c:pt>
                <c:pt idx="339">
                  <c:v>0.6632553356481482</c:v>
                </c:pt>
                <c:pt idx="340">
                  <c:v>0.66325922453703701</c:v>
                </c:pt>
                <c:pt idx="341">
                  <c:v>0.66326226851851855</c:v>
                </c:pt>
                <c:pt idx="342">
                  <c:v>0.66326606481481487</c:v>
                </c:pt>
                <c:pt idx="343">
                  <c:v>0.6632697106481481</c:v>
                </c:pt>
                <c:pt idx="344">
                  <c:v>0.66327326388888885</c:v>
                </c:pt>
                <c:pt idx="345">
                  <c:v>0.66327642361111117</c:v>
                </c:pt>
                <c:pt idx="346">
                  <c:v>0.66328012731481478</c:v>
                </c:pt>
                <c:pt idx="347">
                  <c:v>0.66328384259259254</c:v>
                </c:pt>
                <c:pt idx="348">
                  <c:v>0.663287488425926</c:v>
                </c:pt>
                <c:pt idx="349">
                  <c:v>0.66329105324074067</c:v>
                </c:pt>
                <c:pt idx="350">
                  <c:v>0.66329400462962962</c:v>
                </c:pt>
                <c:pt idx="351">
                  <c:v>0.66329747685185192</c:v>
                </c:pt>
                <c:pt idx="352">
                  <c:v>0.66330098379629632</c:v>
                </c:pt>
                <c:pt idx="353">
                  <c:v>0.6633045486111111</c:v>
                </c:pt>
                <c:pt idx="354">
                  <c:v>0.66330825231481483</c:v>
                </c:pt>
                <c:pt idx="355">
                  <c:v>0.66331143518518521</c:v>
                </c:pt>
                <c:pt idx="356">
                  <c:v>0.66331504629629634</c:v>
                </c:pt>
                <c:pt idx="357">
                  <c:v>0.66331875000000007</c:v>
                </c:pt>
                <c:pt idx="358">
                  <c:v>0.66332243055555551</c:v>
                </c:pt>
                <c:pt idx="359">
                  <c:v>0.66332546296296291</c:v>
                </c:pt>
                <c:pt idx="360">
                  <c:v>0.66332932870370376</c:v>
                </c:pt>
                <c:pt idx="361">
                  <c:v>0.66333291666666672</c:v>
                </c:pt>
                <c:pt idx="362">
                  <c:v>0.66333657407407409</c:v>
                </c:pt>
                <c:pt idx="363">
                  <c:v>0.66334032407407406</c:v>
                </c:pt>
                <c:pt idx="364">
                  <c:v>0.66334370370370366</c:v>
                </c:pt>
                <c:pt idx="365">
                  <c:v>0.66334732638888882</c:v>
                </c:pt>
                <c:pt idx="366">
                  <c:v>0.66335075231481488</c:v>
                </c:pt>
                <c:pt idx="367">
                  <c:v>0.66335415509259266</c:v>
                </c:pt>
                <c:pt idx="368">
                  <c:v>0.66335771990740744</c:v>
                </c:pt>
                <c:pt idx="369">
                  <c:v>0.66336119212962963</c:v>
                </c:pt>
                <c:pt idx="370">
                  <c:v>0.66336469907407414</c:v>
                </c:pt>
                <c:pt idx="371">
                  <c:v>0.66336817129629633</c:v>
                </c:pt>
                <c:pt idx="372">
                  <c:v>0.66337167824074073</c:v>
                </c:pt>
                <c:pt idx="373">
                  <c:v>0.66337462962962956</c:v>
                </c:pt>
                <c:pt idx="374">
                  <c:v>0.66337803240740734</c:v>
                </c:pt>
                <c:pt idx="375">
                  <c:v>0.66338151620370367</c:v>
                </c:pt>
                <c:pt idx="376">
                  <c:v>0.66338489583333338</c:v>
                </c:pt>
                <c:pt idx="377">
                  <c:v>0.66338827546296297</c:v>
                </c:pt>
                <c:pt idx="378">
                  <c:v>0.66339171296296295</c:v>
                </c:pt>
                <c:pt idx="379">
                  <c:v>0.66339516203703697</c:v>
                </c:pt>
                <c:pt idx="380">
                  <c:v>0.66339827546296293</c:v>
                </c:pt>
                <c:pt idx="381">
                  <c:v>0.66340179398148147</c:v>
                </c:pt>
                <c:pt idx="382">
                  <c:v>0.6634053703703704</c:v>
                </c:pt>
                <c:pt idx="383">
                  <c:v>0.66340908564814816</c:v>
                </c:pt>
                <c:pt idx="384">
                  <c:v>0.66341269675925929</c:v>
                </c:pt>
                <c:pt idx="385">
                  <c:v>0.66341631944444446</c:v>
                </c:pt>
                <c:pt idx="386">
                  <c:v>0.6634199652777778</c:v>
                </c:pt>
                <c:pt idx="387">
                  <c:v>0.66342358796296297</c:v>
                </c:pt>
                <c:pt idx="388">
                  <c:v>0.6634272916666667</c:v>
                </c:pt>
                <c:pt idx="389">
                  <c:v>0.6634309259259259</c:v>
                </c:pt>
                <c:pt idx="390">
                  <c:v>0.663434525462963</c:v>
                </c:pt>
                <c:pt idx="391">
                  <c:v>0.66343820601851855</c:v>
                </c:pt>
                <c:pt idx="392">
                  <c:v>0.66344122685185181</c:v>
                </c:pt>
                <c:pt idx="393">
                  <c:v>0.66344506944444448</c:v>
                </c:pt>
                <c:pt idx="394">
                  <c:v>0.66344863425925926</c:v>
                </c:pt>
                <c:pt idx="395">
                  <c:v>0.66345217592592587</c:v>
                </c:pt>
                <c:pt idx="396">
                  <c:v>0.66345571759259259</c:v>
                </c:pt>
                <c:pt idx="397">
                  <c:v>0.66345858796296298</c:v>
                </c:pt>
                <c:pt idx="398">
                  <c:v>0.66346211805555555</c:v>
                </c:pt>
                <c:pt idx="399">
                  <c:v>0.66346556712962956</c:v>
                </c:pt>
                <c:pt idx="400">
                  <c:v>0.66346898148148148</c:v>
                </c:pt>
                <c:pt idx="401">
                  <c:v>0.66347262731481482</c:v>
                </c:pt>
                <c:pt idx="402">
                  <c:v>0.66347630787037037</c:v>
                </c:pt>
                <c:pt idx="403">
                  <c:v>0.66347940972222219</c:v>
                </c:pt>
                <c:pt idx="404">
                  <c:v>0.66348303240740736</c:v>
                </c:pt>
                <c:pt idx="405">
                  <c:v>0.66348668981481485</c:v>
                </c:pt>
                <c:pt idx="406">
                  <c:v>0.66349026620370377</c:v>
                </c:pt>
                <c:pt idx="407">
                  <c:v>0.66349385416666673</c:v>
                </c:pt>
                <c:pt idx="408">
                  <c:v>0.66349758101851852</c:v>
                </c:pt>
                <c:pt idx="409">
                  <c:v>0.66350121527777783</c:v>
                </c:pt>
                <c:pt idx="410">
                  <c:v>0.6635047453703703</c:v>
                </c:pt>
                <c:pt idx="411">
                  <c:v>0.66350789351851847</c:v>
                </c:pt>
                <c:pt idx="412">
                  <c:v>0.66351166666666661</c:v>
                </c:pt>
                <c:pt idx="413">
                  <c:v>0.66351533564814813</c:v>
                </c:pt>
                <c:pt idx="414">
                  <c:v>0.66351877314814811</c:v>
                </c:pt>
                <c:pt idx="415">
                  <c:v>0.66352217592592588</c:v>
                </c:pt>
                <c:pt idx="416">
                  <c:v>0.66352509259259262</c:v>
                </c:pt>
                <c:pt idx="417">
                  <c:v>0.66352854166666664</c:v>
                </c:pt>
                <c:pt idx="418">
                  <c:v>0.66353224537037037</c:v>
                </c:pt>
                <c:pt idx="419">
                  <c:v>0.66353586805555553</c:v>
                </c:pt>
                <c:pt idx="420">
                  <c:v>0.66353943287037043</c:v>
                </c:pt>
                <c:pt idx="421">
                  <c:v>0.66354311342592587</c:v>
                </c:pt>
                <c:pt idx="422">
                  <c:v>0.66354679398148153</c:v>
                </c:pt>
                <c:pt idx="423">
                  <c:v>0.6635504166666667</c:v>
                </c:pt>
                <c:pt idx="424">
                  <c:v>0.66355431712962964</c:v>
                </c:pt>
                <c:pt idx="425">
                  <c:v>0.66355733796296301</c:v>
                </c:pt>
                <c:pt idx="426">
                  <c:v>0.66356111111111116</c:v>
                </c:pt>
                <c:pt idx="427">
                  <c:v>0.66356472222222218</c:v>
                </c:pt>
                <c:pt idx="428">
                  <c:v>0.66356832175925928</c:v>
                </c:pt>
                <c:pt idx="429">
                  <c:v>0.66357194444444445</c:v>
                </c:pt>
                <c:pt idx="430">
                  <c:v>0.66357534722222222</c:v>
                </c:pt>
                <c:pt idx="431">
                  <c:v>0.66357877314814817</c:v>
                </c:pt>
                <c:pt idx="432">
                  <c:v>0.66358216435185191</c:v>
                </c:pt>
                <c:pt idx="433">
                  <c:v>0.66358559027777775</c:v>
                </c:pt>
                <c:pt idx="434">
                  <c:v>0.66358908564814811</c:v>
                </c:pt>
                <c:pt idx="435">
                  <c:v>0.66359190972222215</c:v>
                </c:pt>
                <c:pt idx="436">
                  <c:v>0.66359542824074069</c:v>
                </c:pt>
                <c:pt idx="437">
                  <c:v>0.66359881944444443</c:v>
                </c:pt>
                <c:pt idx="438">
                  <c:v>0.66360223379629624</c:v>
                </c:pt>
                <c:pt idx="439">
                  <c:v>0.66360565972222219</c:v>
                </c:pt>
                <c:pt idx="440">
                  <c:v>0.66360913194444449</c:v>
                </c:pt>
                <c:pt idx="441">
                  <c:v>0.66361206018518515</c:v>
                </c:pt>
                <c:pt idx="442">
                  <c:v>0.66361552083333331</c:v>
                </c:pt>
                <c:pt idx="443">
                  <c:v>0.66361893518518522</c:v>
                </c:pt>
                <c:pt idx="444">
                  <c:v>0.66362254629629625</c:v>
                </c:pt>
                <c:pt idx="445">
                  <c:v>0.6636261342592592</c:v>
                </c:pt>
                <c:pt idx="446">
                  <c:v>0.6636299537037037</c:v>
                </c:pt>
                <c:pt idx="447">
                  <c:v>0.66363363425925925</c:v>
                </c:pt>
                <c:pt idx="448">
                  <c:v>0.6636373148148148</c:v>
                </c:pt>
                <c:pt idx="449">
                  <c:v>0.66364103009259257</c:v>
                </c:pt>
                <c:pt idx="450">
                  <c:v>0.66364408564814814</c:v>
                </c:pt>
                <c:pt idx="451">
                  <c:v>0.66364781249999993</c:v>
                </c:pt>
                <c:pt idx="452">
                  <c:v>0.66365150462962963</c:v>
                </c:pt>
                <c:pt idx="453">
                  <c:v>0.66365517361111104</c:v>
                </c:pt>
                <c:pt idx="454">
                  <c:v>0.66365890046296294</c:v>
                </c:pt>
                <c:pt idx="455">
                  <c:v>0.6636626157407407</c:v>
                </c:pt>
                <c:pt idx="456">
                  <c:v>0.66366619212962963</c:v>
                </c:pt>
                <c:pt idx="457">
                  <c:v>0.66366976851851855</c:v>
                </c:pt>
                <c:pt idx="458">
                  <c:v>0.66367278935185181</c:v>
                </c:pt>
                <c:pt idx="459">
                  <c:v>0.66367652777777775</c:v>
                </c:pt>
                <c:pt idx="460">
                  <c:v>0.6636799537037037</c:v>
                </c:pt>
                <c:pt idx="461">
                  <c:v>0.66368339120370368</c:v>
                </c:pt>
                <c:pt idx="462">
                  <c:v>0.66368687500000001</c:v>
                </c:pt>
                <c:pt idx="463">
                  <c:v>0.66369030092592596</c:v>
                </c:pt>
                <c:pt idx="464">
                  <c:v>0.66369318287037038</c:v>
                </c:pt>
                <c:pt idx="465">
                  <c:v>0.66369690972222217</c:v>
                </c:pt>
                <c:pt idx="466">
                  <c:v>0.66370056712962966</c:v>
                </c:pt>
                <c:pt idx="467">
                  <c:v>0.66370420138888886</c:v>
                </c:pt>
                <c:pt idx="468">
                  <c:v>0.66370782407407403</c:v>
                </c:pt>
                <c:pt idx="469">
                  <c:v>0.66371092592592595</c:v>
                </c:pt>
                <c:pt idx="470">
                  <c:v>0.66371460648148151</c:v>
                </c:pt>
                <c:pt idx="471">
                  <c:v>0.66371821759259253</c:v>
                </c:pt>
                <c:pt idx="472">
                  <c:v>0.66372196759259261</c:v>
                </c:pt>
                <c:pt idx="473">
                  <c:v>0.66372505787037039</c:v>
                </c:pt>
                <c:pt idx="474">
                  <c:v>0.6637287268518518</c:v>
                </c:pt>
                <c:pt idx="475">
                  <c:v>0.66373224537037034</c:v>
                </c:pt>
                <c:pt idx="476">
                  <c:v>0.66373582175925927</c:v>
                </c:pt>
                <c:pt idx="477">
                  <c:v>0.66373969907407404</c:v>
                </c:pt>
                <c:pt idx="478">
                  <c:v>0.66374313657407413</c:v>
                </c:pt>
                <c:pt idx="479">
                  <c:v>0.66374653935185191</c:v>
                </c:pt>
                <c:pt idx="480">
                  <c:v>0.66374993055555553</c:v>
                </c:pt>
                <c:pt idx="481">
                  <c:v>0.66375340277777772</c:v>
                </c:pt>
                <c:pt idx="482">
                  <c:v>0.66375711805555559</c:v>
                </c:pt>
                <c:pt idx="483">
                  <c:v>0.66376072916666662</c:v>
                </c:pt>
                <c:pt idx="484">
                  <c:v>0.66376436342592593</c:v>
                </c:pt>
                <c:pt idx="485">
                  <c:v>0.66376806712962966</c:v>
                </c:pt>
                <c:pt idx="486">
                  <c:v>0.6637710185185185</c:v>
                </c:pt>
                <c:pt idx="487">
                  <c:v>0.66377476851851858</c:v>
                </c:pt>
                <c:pt idx="488">
                  <c:v>0.66377839120370374</c:v>
                </c:pt>
                <c:pt idx="489">
                  <c:v>0.66378192129629632</c:v>
                </c:pt>
                <c:pt idx="490">
                  <c:v>0.66378569444444446</c:v>
                </c:pt>
                <c:pt idx="491">
                  <c:v>0.66378873842592589</c:v>
                </c:pt>
                <c:pt idx="492">
                  <c:v>0.6637924652777778</c:v>
                </c:pt>
                <c:pt idx="493">
                  <c:v>0.66379608796296297</c:v>
                </c:pt>
                <c:pt idx="494">
                  <c:v>0.66379962962962968</c:v>
                </c:pt>
                <c:pt idx="495">
                  <c:v>0.66380310185185187</c:v>
                </c:pt>
                <c:pt idx="496">
                  <c:v>0.6638061111111111</c:v>
                </c:pt>
                <c:pt idx="497">
                  <c:v>0.66380982638888886</c:v>
                </c:pt>
                <c:pt idx="498">
                  <c:v>0.66381326388888884</c:v>
                </c:pt>
                <c:pt idx="499">
                  <c:v>0.66381668981481479</c:v>
                </c:pt>
                <c:pt idx="500">
                  <c:v>0.66382016203703709</c:v>
                </c:pt>
                <c:pt idx="501">
                  <c:v>0.66382315972222228</c:v>
                </c:pt>
                <c:pt idx="502">
                  <c:v>0.66382674768518524</c:v>
                </c:pt>
                <c:pt idx="503">
                  <c:v>0.66383016203703704</c:v>
                </c:pt>
                <c:pt idx="504">
                  <c:v>0.66383355324074078</c:v>
                </c:pt>
                <c:pt idx="505">
                  <c:v>0.66383697916666662</c:v>
                </c:pt>
                <c:pt idx="506">
                  <c:v>0.66384038194444439</c:v>
                </c:pt>
                <c:pt idx="507">
                  <c:v>0.66384387731481487</c:v>
                </c:pt>
                <c:pt idx="508">
                  <c:v>0.66384743055555562</c:v>
                </c:pt>
                <c:pt idx="509">
                  <c:v>0.66385106481481482</c:v>
                </c:pt>
                <c:pt idx="510">
                  <c:v>0.66385483796296296</c:v>
                </c:pt>
                <c:pt idx="511">
                  <c:v>0.6638583564814815</c:v>
                </c:pt>
                <c:pt idx="512">
                  <c:v>0.66386212962962965</c:v>
                </c:pt>
                <c:pt idx="513">
                  <c:v>0.66386577546296299</c:v>
                </c:pt>
                <c:pt idx="514">
                  <c:v>0.66386935185185181</c:v>
                </c:pt>
                <c:pt idx="515">
                  <c:v>0.66387253472222219</c:v>
                </c:pt>
                <c:pt idx="516">
                  <c:v>0.6638762037037037</c:v>
                </c:pt>
                <c:pt idx="517">
                  <c:v>0.66387974537037031</c:v>
                </c:pt>
                <c:pt idx="518">
                  <c:v>0.66388337962962962</c:v>
                </c:pt>
                <c:pt idx="519">
                  <c:v>0.66388704861111114</c:v>
                </c:pt>
                <c:pt idx="520">
                  <c:v>0.66389015046296296</c:v>
                </c:pt>
                <c:pt idx="521">
                  <c:v>0.66389387731481475</c:v>
                </c:pt>
                <c:pt idx="522">
                  <c:v>0.66389760416666665</c:v>
                </c:pt>
                <c:pt idx="523">
                  <c:v>0.66390149305555557</c:v>
                </c:pt>
                <c:pt idx="524">
                  <c:v>0.66390438657407402</c:v>
                </c:pt>
                <c:pt idx="525">
                  <c:v>0.66390791666666671</c:v>
                </c:pt>
                <c:pt idx="526">
                  <c:v>0.6639113888888889</c:v>
                </c:pt>
                <c:pt idx="527">
                  <c:v>0.66391483796296302</c:v>
                </c:pt>
                <c:pt idx="528">
                  <c:v>0.66391831018518521</c:v>
                </c:pt>
                <c:pt idx="529">
                  <c:v>0.66392199074074076</c:v>
                </c:pt>
                <c:pt idx="530">
                  <c:v>0.66392577546296294</c:v>
                </c:pt>
                <c:pt idx="531">
                  <c:v>0.66392945601851849</c:v>
                </c:pt>
                <c:pt idx="532">
                  <c:v>0.6639330902777778</c:v>
                </c:pt>
                <c:pt idx="533">
                  <c:v>0.66393635416666663</c:v>
                </c:pt>
                <c:pt idx="534">
                  <c:v>0.66394005787037036</c:v>
                </c:pt>
                <c:pt idx="535">
                  <c:v>0.66394374999999994</c:v>
                </c:pt>
                <c:pt idx="536">
                  <c:v>0.66394741898148146</c:v>
                </c:pt>
                <c:pt idx="537">
                  <c:v>0.6639510300925926</c:v>
                </c:pt>
                <c:pt idx="538">
                  <c:v>0.66395480324074074</c:v>
                </c:pt>
                <c:pt idx="539">
                  <c:v>0.66395848379629629</c:v>
                </c:pt>
                <c:pt idx="540">
                  <c:v>0.66396222222222223</c:v>
                </c:pt>
                <c:pt idx="541">
                  <c:v>0.66396542824074067</c:v>
                </c:pt>
                <c:pt idx="542">
                  <c:v>0.66396886574074077</c:v>
                </c:pt>
                <c:pt idx="543">
                  <c:v>0.66397233796296296</c:v>
                </c:pt>
                <c:pt idx="544">
                  <c:v>0.66397583333333332</c:v>
                </c:pt>
                <c:pt idx="545">
                  <c:v>0.66397929398148148</c:v>
                </c:pt>
                <c:pt idx="546">
                  <c:v>0.66398248842592589</c:v>
                </c:pt>
                <c:pt idx="547">
                  <c:v>0.66398620370370376</c:v>
                </c:pt>
                <c:pt idx="548">
                  <c:v>0.6639898842592592</c:v>
                </c:pt>
                <c:pt idx="549">
                  <c:v>0.66399340277777774</c:v>
                </c:pt>
                <c:pt idx="550">
                  <c:v>0.66399711805555561</c:v>
                </c:pt>
                <c:pt idx="551">
                  <c:v>0.66400028935185185</c:v>
                </c:pt>
                <c:pt idx="552">
                  <c:v>0.66400416666666662</c:v>
                </c:pt>
                <c:pt idx="553">
                  <c:v>0.66400797453703697</c:v>
                </c:pt>
                <c:pt idx="554">
                  <c:v>0.66401185185185185</c:v>
                </c:pt>
                <c:pt idx="555">
                  <c:v>0.664015625</c:v>
                </c:pt>
                <c:pt idx="556">
                  <c:v>0.66401934027777776</c:v>
                </c:pt>
                <c:pt idx="557">
                  <c:v>0.66402315972222226</c:v>
                </c:pt>
                <c:pt idx="558">
                  <c:v>0.66402611111111109</c:v>
                </c:pt>
                <c:pt idx="559">
                  <c:v>0.66402979166666665</c:v>
                </c:pt>
                <c:pt idx="560">
                  <c:v>0.66403343749999999</c:v>
                </c:pt>
                <c:pt idx="561">
                  <c:v>0.66403694444444439</c:v>
                </c:pt>
                <c:pt idx="562">
                  <c:v>0.66404054398148149</c:v>
                </c:pt>
                <c:pt idx="563">
                  <c:v>0.66404399305555561</c:v>
                </c:pt>
                <c:pt idx="564">
                  <c:v>0.66404751157407405</c:v>
                </c:pt>
                <c:pt idx="565">
                  <c:v>0.66405100694444441</c:v>
                </c:pt>
                <c:pt idx="566">
                  <c:v>0.6640544791666666</c:v>
                </c:pt>
                <c:pt idx="567">
                  <c:v>0.6640580787037037</c:v>
                </c:pt>
                <c:pt idx="568">
                  <c:v>0.6640615856481481</c:v>
                </c:pt>
                <c:pt idx="569">
                  <c:v>0.66406509259259261</c:v>
                </c:pt>
                <c:pt idx="570">
                  <c:v>0.66406857638888883</c:v>
                </c:pt>
                <c:pt idx="571">
                  <c:v>0.66407211805555555</c:v>
                </c:pt>
                <c:pt idx="572">
                  <c:v>0.66407533564814814</c:v>
                </c:pt>
                <c:pt idx="573">
                  <c:v>0.66407902777777783</c:v>
                </c:pt>
                <c:pt idx="574">
                  <c:v>0.66408274305555559</c:v>
                </c:pt>
                <c:pt idx="575">
                  <c:v>0.66408640046296297</c:v>
                </c:pt>
                <c:pt idx="576">
                  <c:v>0.66408961805555555</c:v>
                </c:pt>
                <c:pt idx="577">
                  <c:v>0.66409346064814812</c:v>
                </c:pt>
                <c:pt idx="578">
                  <c:v>0.66409716435185184</c:v>
                </c:pt>
                <c:pt idx="579">
                  <c:v>0.66410074074074077</c:v>
                </c:pt>
                <c:pt idx="580">
                  <c:v>0.66410467592592592</c:v>
                </c:pt>
                <c:pt idx="581">
                  <c:v>0.66410847222222225</c:v>
                </c:pt>
                <c:pt idx="582">
                  <c:v>0.66411233796296298</c:v>
                </c:pt>
                <c:pt idx="583">
                  <c:v>0.66411628472222228</c:v>
                </c:pt>
                <c:pt idx="584">
                  <c:v>0.66412015046296291</c:v>
                </c:pt>
                <c:pt idx="585">
                  <c:v>0.66412394675925923</c:v>
                </c:pt>
                <c:pt idx="586">
                  <c:v>0.66412781249999997</c:v>
                </c:pt>
                <c:pt idx="587">
                  <c:v>0.66413140046296293</c:v>
                </c:pt>
                <c:pt idx="588">
                  <c:v>0.66413498842592589</c:v>
                </c:pt>
                <c:pt idx="589">
                  <c:v>0.66413859953703702</c:v>
                </c:pt>
                <c:pt idx="590">
                  <c:v>0.66414162037037039</c:v>
                </c:pt>
                <c:pt idx="591">
                  <c:v>0.664145162037037</c:v>
                </c:pt>
                <c:pt idx="592">
                  <c:v>0.6641488888888889</c:v>
                </c:pt>
                <c:pt idx="593">
                  <c:v>0.66415260416666666</c:v>
                </c:pt>
                <c:pt idx="594">
                  <c:v>0.66415637731481481</c:v>
                </c:pt>
                <c:pt idx="595">
                  <c:v>0.66415995370370373</c:v>
                </c:pt>
                <c:pt idx="596">
                  <c:v>0.66416362268518514</c:v>
                </c:pt>
                <c:pt idx="597">
                  <c:v>0.66416739583333329</c:v>
                </c:pt>
                <c:pt idx="598">
                  <c:v>0.66417043981481483</c:v>
                </c:pt>
                <c:pt idx="599">
                  <c:v>0.66417434027777777</c:v>
                </c:pt>
                <c:pt idx="600">
                  <c:v>0.66417815972222216</c:v>
                </c:pt>
                <c:pt idx="601">
                  <c:v>0.66418194444444445</c:v>
                </c:pt>
                <c:pt idx="602">
                  <c:v>0.66418517361111118</c:v>
                </c:pt>
                <c:pt idx="603">
                  <c:v>0.66418885416666662</c:v>
                </c:pt>
                <c:pt idx="604">
                  <c:v>0.6641926041666667</c:v>
                </c:pt>
                <c:pt idx="605">
                  <c:v>0.66419608796296303</c:v>
                </c:pt>
                <c:pt idx="606">
                  <c:v>0.66419956018518522</c:v>
                </c:pt>
                <c:pt idx="607">
                  <c:v>0.66420253472222224</c:v>
                </c:pt>
                <c:pt idx="608">
                  <c:v>0.66420605324074067</c:v>
                </c:pt>
                <c:pt idx="609">
                  <c:v>0.66420972222222219</c:v>
                </c:pt>
                <c:pt idx="610">
                  <c:v>0.66421363425925928</c:v>
                </c:pt>
                <c:pt idx="611">
                  <c:v>0.66421724537037041</c:v>
                </c:pt>
                <c:pt idx="612">
                  <c:v>0.66422112268518518</c:v>
                </c:pt>
                <c:pt idx="613">
                  <c:v>0.66422475694444449</c:v>
                </c:pt>
                <c:pt idx="614">
                  <c:v>0.66422848379629629</c:v>
                </c:pt>
                <c:pt idx="615">
                  <c:v>0.66423170138888887</c:v>
                </c:pt>
                <c:pt idx="616">
                  <c:v>0.66423538194444443</c:v>
                </c:pt>
                <c:pt idx="617">
                  <c:v>0.66423912037037036</c:v>
                </c:pt>
                <c:pt idx="618">
                  <c:v>0.66424299768518524</c:v>
                </c:pt>
                <c:pt idx="619">
                  <c:v>0.66424612268518513</c:v>
                </c:pt>
                <c:pt idx="620">
                  <c:v>0.66424994212962962</c:v>
                </c:pt>
                <c:pt idx="621">
                  <c:v>0.6642533796296296</c:v>
                </c:pt>
                <c:pt idx="622">
                  <c:v>0.66425682870370373</c:v>
                </c:pt>
                <c:pt idx="623">
                  <c:v>0.66426039351851851</c:v>
                </c:pt>
                <c:pt idx="624">
                  <c:v>0.66426337962962967</c:v>
                </c:pt>
                <c:pt idx="625">
                  <c:v>0.66426704861111108</c:v>
                </c:pt>
                <c:pt idx="626">
                  <c:v>0.66427052083333338</c:v>
                </c:pt>
                <c:pt idx="627">
                  <c:v>0.6642741319444444</c:v>
                </c:pt>
                <c:pt idx="628">
                  <c:v>0.6642776967592593</c:v>
                </c:pt>
                <c:pt idx="629">
                  <c:v>0.66428067129629631</c:v>
                </c:pt>
                <c:pt idx="630">
                  <c:v>0.66428439814814821</c:v>
                </c:pt>
                <c:pt idx="631">
                  <c:v>0.66428788194444444</c:v>
                </c:pt>
                <c:pt idx="632">
                  <c:v>0.66429149305555557</c:v>
                </c:pt>
                <c:pt idx="633">
                  <c:v>0.66429505787037035</c:v>
                </c:pt>
                <c:pt idx="634">
                  <c:v>0.66429832175925929</c:v>
                </c:pt>
                <c:pt idx="635">
                  <c:v>0.66430218750000003</c:v>
                </c:pt>
                <c:pt idx="636">
                  <c:v>0.66430592592592597</c:v>
                </c:pt>
                <c:pt idx="637">
                  <c:v>0.66430956018518517</c:v>
                </c:pt>
                <c:pt idx="638">
                  <c:v>0.6643128240740741</c:v>
                </c:pt>
                <c:pt idx="639">
                  <c:v>0.66431651620370369</c:v>
                </c:pt>
                <c:pt idx="640">
                  <c:v>0.66432023148148145</c:v>
                </c:pt>
                <c:pt idx="641">
                  <c:v>0.66432390046296297</c:v>
                </c:pt>
                <c:pt idx="642">
                  <c:v>0.66432699074074075</c:v>
                </c:pt>
                <c:pt idx="643">
                  <c:v>0.66433078703703707</c:v>
                </c:pt>
                <c:pt idx="644">
                  <c:v>0.66433452546296301</c:v>
                </c:pt>
                <c:pt idx="645">
                  <c:v>0.66433835648148143</c:v>
                </c:pt>
                <c:pt idx="646">
                  <c:v>0.66434158564814816</c:v>
                </c:pt>
                <c:pt idx="647">
                  <c:v>0.66434525462962968</c:v>
                </c:pt>
                <c:pt idx="648">
                  <c:v>0.6643490856481481</c:v>
                </c:pt>
                <c:pt idx="649">
                  <c:v>0.66435280092592597</c:v>
                </c:pt>
                <c:pt idx="650">
                  <c:v>0.66435576388888895</c:v>
                </c:pt>
                <c:pt idx="651">
                  <c:v>0.66435921296296296</c:v>
                </c:pt>
                <c:pt idx="652">
                  <c:v>0.66436268518518515</c:v>
                </c:pt>
                <c:pt idx="653">
                  <c:v>0.66436629629629629</c:v>
                </c:pt>
                <c:pt idx="654">
                  <c:v>0.66436979166666665</c:v>
                </c:pt>
                <c:pt idx="655">
                  <c:v>0.66437340277777779</c:v>
                </c:pt>
                <c:pt idx="656">
                  <c:v>0.66437728009259256</c:v>
                </c:pt>
                <c:pt idx="657">
                  <c:v>0.6643809259259259</c:v>
                </c:pt>
                <c:pt idx="658">
                  <c:v>0.66438460648148145</c:v>
                </c:pt>
                <c:pt idx="659">
                  <c:v>0.66438787037037039</c:v>
                </c:pt>
                <c:pt idx="660">
                  <c:v>0.66439160879629633</c:v>
                </c:pt>
                <c:pt idx="661">
                  <c:v>0.66439549768518524</c:v>
                </c:pt>
                <c:pt idx="662">
                  <c:v>0.66439924768518521</c:v>
                </c:pt>
                <c:pt idx="663">
                  <c:v>0.66440237268518521</c:v>
                </c:pt>
                <c:pt idx="664">
                  <c:v>0.66440624999999998</c:v>
                </c:pt>
                <c:pt idx="665">
                  <c:v>0.66440990740740735</c:v>
                </c:pt>
                <c:pt idx="666">
                  <c:v>0.66441361111111108</c:v>
                </c:pt>
                <c:pt idx="667">
                  <c:v>0.66441692129629637</c:v>
                </c:pt>
                <c:pt idx="668">
                  <c:v>0.66442038194444442</c:v>
                </c:pt>
                <c:pt idx="669">
                  <c:v>0.66442394675925931</c:v>
                </c:pt>
                <c:pt idx="670">
                  <c:v>0.66442755787037033</c:v>
                </c:pt>
                <c:pt idx="671">
                  <c:v>0.66443103009259252</c:v>
                </c:pt>
                <c:pt idx="672">
                  <c:v>0.66443450231481482</c:v>
                </c:pt>
                <c:pt idx="673">
                  <c:v>0.66443826388888894</c:v>
                </c:pt>
                <c:pt idx="674">
                  <c:v>0.66444211805555553</c:v>
                </c:pt>
                <c:pt idx="675">
                  <c:v>0.66444577546296302</c:v>
                </c:pt>
                <c:pt idx="676">
                  <c:v>0.66444947916666663</c:v>
                </c:pt>
                <c:pt idx="677">
                  <c:v>0.6644535416666667</c:v>
                </c:pt>
                <c:pt idx="678">
                  <c:v>0.6644573032407407</c:v>
                </c:pt>
                <c:pt idx="679">
                  <c:v>0.66446090277777781</c:v>
                </c:pt>
                <c:pt idx="680">
                  <c:v>0.66446465277777778</c:v>
                </c:pt>
                <c:pt idx="681">
                  <c:v>0.66446827546296294</c:v>
                </c:pt>
                <c:pt idx="682">
                  <c:v>0.6644718634259259</c:v>
                </c:pt>
                <c:pt idx="683">
                  <c:v>0.6644756828703704</c:v>
                </c:pt>
                <c:pt idx="684">
                  <c:v>0.66447915509259259</c:v>
                </c:pt>
                <c:pt idx="685">
                  <c:v>0.6644826620370371</c:v>
                </c:pt>
                <c:pt idx="686">
                  <c:v>0.66448611111111111</c:v>
                </c:pt>
                <c:pt idx="687">
                  <c:v>0.6644889814814815</c:v>
                </c:pt>
                <c:pt idx="688">
                  <c:v>0.6644923958333333</c:v>
                </c:pt>
                <c:pt idx="689">
                  <c:v>0.66449594907407405</c:v>
                </c:pt>
                <c:pt idx="690">
                  <c:v>0.66449943287037039</c:v>
                </c:pt>
                <c:pt idx="691">
                  <c:v>0.66450293981481479</c:v>
                </c:pt>
                <c:pt idx="692">
                  <c:v>0.66450643518518515</c:v>
                </c:pt>
                <c:pt idx="693">
                  <c:v>0.66450990740740734</c:v>
                </c:pt>
                <c:pt idx="694">
                  <c:v>0.66451332175925926</c:v>
                </c:pt>
                <c:pt idx="695">
                  <c:v>0.66451700231481481</c:v>
                </c:pt>
                <c:pt idx="696">
                  <c:v>0.66452043981481479</c:v>
                </c:pt>
                <c:pt idx="697">
                  <c:v>0.66452336805555556</c:v>
                </c:pt>
                <c:pt idx="698">
                  <c:v>0.66452704861111112</c:v>
                </c:pt>
                <c:pt idx="699">
                  <c:v>0.66453068287037043</c:v>
                </c:pt>
                <c:pt idx="700">
                  <c:v>0.66453438657407404</c:v>
                </c:pt>
                <c:pt idx="701">
                  <c:v>0.66453807870370374</c:v>
                </c:pt>
                <c:pt idx="702">
                  <c:v>0.66454115740740738</c:v>
                </c:pt>
                <c:pt idx="703">
                  <c:v>0.66454475694444448</c:v>
                </c:pt>
                <c:pt idx="704">
                  <c:v>0.66454842592592589</c:v>
                </c:pt>
                <c:pt idx="705">
                  <c:v>0.66455222222222221</c:v>
                </c:pt>
                <c:pt idx="706">
                  <c:v>0.66455590277777776</c:v>
                </c:pt>
                <c:pt idx="707">
                  <c:v>0.66455971064814812</c:v>
                </c:pt>
                <c:pt idx="708">
                  <c:v>0.66456357638888885</c:v>
                </c:pt>
                <c:pt idx="709">
                  <c:v>0.66456724537037037</c:v>
                </c:pt>
                <c:pt idx="710">
                  <c:v>0.66457085648148151</c:v>
                </c:pt>
                <c:pt idx="711">
                  <c:v>0.66457471064814821</c:v>
                </c:pt>
                <c:pt idx="712">
                  <c:v>0.66457836805555559</c:v>
                </c:pt>
                <c:pt idx="713">
                  <c:v>0.66458127314814808</c:v>
                </c:pt>
                <c:pt idx="714">
                  <c:v>0.66458476851851855</c:v>
                </c:pt>
                <c:pt idx="715">
                  <c:v>0.66458829861111113</c:v>
                </c:pt>
                <c:pt idx="716">
                  <c:v>0.66459208333333331</c:v>
                </c:pt>
                <c:pt idx="717">
                  <c:v>0.66459559027777781</c:v>
                </c:pt>
                <c:pt idx="718">
                  <c:v>0.66459939814814817</c:v>
                </c:pt>
                <c:pt idx="719">
                  <c:v>0.6646031365740741</c:v>
                </c:pt>
                <c:pt idx="720">
                  <c:v>0.66460694444444446</c:v>
                </c:pt>
                <c:pt idx="721">
                  <c:v>0.66461072916666664</c:v>
                </c:pt>
                <c:pt idx="722">
                  <c:v>0.66461443287037036</c:v>
                </c:pt>
                <c:pt idx="723">
                  <c:v>0.66461818287037044</c:v>
                </c:pt>
                <c:pt idx="724">
                  <c:v>0.6646219907407408</c:v>
                </c:pt>
                <c:pt idx="725">
                  <c:v>0.66462517361111118</c:v>
                </c:pt>
                <c:pt idx="726">
                  <c:v>0.66462887731481479</c:v>
                </c:pt>
                <c:pt idx="727">
                  <c:v>0.66463280092592592</c:v>
                </c:pt>
                <c:pt idx="728">
                  <c:v>0.66463650462962964</c:v>
                </c:pt>
                <c:pt idx="729">
                  <c:v>0.66463966435185184</c:v>
                </c:pt>
                <c:pt idx="730">
                  <c:v>0.66464344907407413</c:v>
                </c:pt>
                <c:pt idx="731">
                  <c:v>0.66464711805555554</c:v>
                </c:pt>
                <c:pt idx="732">
                  <c:v>0.66465075231481474</c:v>
                </c:pt>
                <c:pt idx="733">
                  <c:v>0.66465365740740745</c:v>
                </c:pt>
                <c:pt idx="734">
                  <c:v>0.66465716435185185</c:v>
                </c:pt>
                <c:pt idx="735">
                  <c:v>0.66466091435185182</c:v>
                </c:pt>
                <c:pt idx="736">
                  <c:v>0.6646645370370371</c:v>
                </c:pt>
                <c:pt idx="737">
                  <c:v>0.66466827546296303</c:v>
                </c:pt>
                <c:pt idx="738">
                  <c:v>0.66467150462962965</c:v>
                </c:pt>
                <c:pt idx="739">
                  <c:v>0.6646754050925926</c:v>
                </c:pt>
                <c:pt idx="740">
                  <c:v>0.66467934027777775</c:v>
                </c:pt>
                <c:pt idx="741">
                  <c:v>0.66468306712962966</c:v>
                </c:pt>
                <c:pt idx="742">
                  <c:v>0.66468682870370366</c:v>
                </c:pt>
                <c:pt idx="743">
                  <c:v>0.66469092592592594</c:v>
                </c:pt>
                <c:pt idx="744">
                  <c:v>0.66469474537037032</c:v>
                </c:pt>
                <c:pt idx="745">
                  <c:v>0.66469832175925925</c:v>
                </c:pt>
                <c:pt idx="746">
                  <c:v>0.66470228009259258</c:v>
                </c:pt>
                <c:pt idx="747">
                  <c:v>0.66470581018518515</c:v>
                </c:pt>
                <c:pt idx="748">
                  <c:v>0.66470872685185178</c:v>
                </c:pt>
                <c:pt idx="749">
                  <c:v>0.66471236111111109</c:v>
                </c:pt>
                <c:pt idx="750">
                  <c:v>0.66471601851851847</c:v>
                </c:pt>
                <c:pt idx="751">
                  <c:v>0.66471971064814817</c:v>
                </c:pt>
                <c:pt idx="752">
                  <c:v>0.66472318287037035</c:v>
                </c:pt>
                <c:pt idx="753">
                  <c:v>0.66472619212962958</c:v>
                </c:pt>
                <c:pt idx="754">
                  <c:v>0.66472972222222226</c:v>
                </c:pt>
                <c:pt idx="755">
                  <c:v>0.66473322916666666</c:v>
                </c:pt>
                <c:pt idx="756">
                  <c:v>0.66473678240740741</c:v>
                </c:pt>
                <c:pt idx="757">
                  <c:v>0.66474031249999999</c:v>
                </c:pt>
                <c:pt idx="758">
                  <c:v>0.6647438541666667</c:v>
                </c:pt>
                <c:pt idx="759">
                  <c:v>0.6647473611111111</c:v>
                </c:pt>
                <c:pt idx="760">
                  <c:v>0.66475108796296289</c:v>
                </c:pt>
                <c:pt idx="761">
                  <c:v>0.66475496527777778</c:v>
                </c:pt>
                <c:pt idx="762">
                  <c:v>0.66475807870370374</c:v>
                </c:pt>
                <c:pt idx="763">
                  <c:v>0.66476203703703707</c:v>
                </c:pt>
                <c:pt idx="764">
                  <c:v>0.66476567129629627</c:v>
                </c:pt>
                <c:pt idx="765">
                  <c:v>0.6647692824074074</c:v>
                </c:pt>
                <c:pt idx="766">
                  <c:v>0.66477251157407402</c:v>
                </c:pt>
                <c:pt idx="767">
                  <c:v>0.66477618055555554</c:v>
                </c:pt>
                <c:pt idx="768">
                  <c:v>0.66477979166666668</c:v>
                </c:pt>
                <c:pt idx="769">
                  <c:v>0.66478350694444444</c:v>
                </c:pt>
                <c:pt idx="770">
                  <c:v>0.66478733796296297</c:v>
                </c:pt>
                <c:pt idx="771">
                  <c:v>0.6647910763888889</c:v>
                </c:pt>
                <c:pt idx="772">
                  <c:v>0.66479469907407407</c:v>
                </c:pt>
                <c:pt idx="773">
                  <c:v>0.66479841435185183</c:v>
                </c:pt>
                <c:pt idx="774">
                  <c:v>0.66480184027777778</c:v>
                </c:pt>
                <c:pt idx="775">
                  <c:v>0.66480548611111112</c:v>
                </c:pt>
                <c:pt idx="776">
                  <c:v>0.66480893518518525</c:v>
                </c:pt>
                <c:pt idx="777">
                  <c:v>0.66481239583333329</c:v>
                </c:pt>
                <c:pt idx="778">
                  <c:v>0.6648159027777778</c:v>
                </c:pt>
                <c:pt idx="779">
                  <c:v>0.66481884259259261</c:v>
                </c:pt>
                <c:pt idx="780">
                  <c:v>0.66482238425925921</c:v>
                </c:pt>
                <c:pt idx="781">
                  <c:v>0.66482620370370371</c:v>
                </c:pt>
                <c:pt idx="782">
                  <c:v>0.66482983796296302</c:v>
                </c:pt>
                <c:pt idx="783">
                  <c:v>0.66483347222222222</c:v>
                </c:pt>
                <c:pt idx="784">
                  <c:v>0.66483666666666663</c:v>
                </c:pt>
                <c:pt idx="785">
                  <c:v>0.66484032407407401</c:v>
                </c:pt>
                <c:pt idx="786">
                  <c:v>0.66484391203703697</c:v>
                </c:pt>
                <c:pt idx="787">
                  <c:v>0.6648476504629629</c:v>
                </c:pt>
                <c:pt idx="788">
                  <c:v>0.66485076388888886</c:v>
                </c:pt>
                <c:pt idx="789">
                  <c:v>0.6648546296296296</c:v>
                </c:pt>
                <c:pt idx="790">
                  <c:v>0.66485829861111112</c:v>
                </c:pt>
                <c:pt idx="791">
                  <c:v>0.66486189814814811</c:v>
                </c:pt>
                <c:pt idx="792">
                  <c:v>0.66486510416666667</c:v>
                </c:pt>
                <c:pt idx="793">
                  <c:v>0.66486899305555558</c:v>
                </c:pt>
                <c:pt idx="794">
                  <c:v>0.66487243055555556</c:v>
                </c:pt>
                <c:pt idx="795">
                  <c:v>0.6648759490740741</c:v>
                </c:pt>
                <c:pt idx="796">
                  <c:v>0.66487940972222226</c:v>
                </c:pt>
                <c:pt idx="797">
                  <c:v>0.6648823611111111</c:v>
                </c:pt>
                <c:pt idx="798">
                  <c:v>0.66488605324074068</c:v>
                </c:pt>
                <c:pt idx="799">
                  <c:v>0.66488988425925932</c:v>
                </c:pt>
                <c:pt idx="800">
                  <c:v>0.66489358796296294</c:v>
                </c:pt>
                <c:pt idx="801">
                  <c:v>0.66489718749999993</c:v>
                </c:pt>
                <c:pt idx="802">
                  <c:v>0.66490092592592587</c:v>
                </c:pt>
                <c:pt idx="803">
                  <c:v>0.6649046296296296</c:v>
                </c:pt>
                <c:pt idx="804">
                  <c:v>0.66490824074074073</c:v>
                </c:pt>
                <c:pt idx="805">
                  <c:v>0.66491146990740735</c:v>
                </c:pt>
                <c:pt idx="806">
                  <c:v>0.66491509259259263</c:v>
                </c:pt>
                <c:pt idx="807">
                  <c:v>0.66491881944444442</c:v>
                </c:pt>
                <c:pt idx="808">
                  <c:v>0.66492256944444439</c:v>
                </c:pt>
                <c:pt idx="809">
                  <c:v>0.66492623842592591</c:v>
                </c:pt>
                <c:pt idx="810">
                  <c:v>0.66492976851851848</c:v>
                </c:pt>
                <c:pt idx="811">
                  <c:v>0.66493326388888885</c:v>
                </c:pt>
                <c:pt idx="812">
                  <c:v>0.66493678240740739</c:v>
                </c:pt>
                <c:pt idx="813">
                  <c:v>0.66494031249999996</c:v>
                </c:pt>
                <c:pt idx="814">
                  <c:v>0.6649431944444445</c:v>
                </c:pt>
                <c:pt idx="815">
                  <c:v>0.66494679398148149</c:v>
                </c:pt>
                <c:pt idx="816">
                  <c:v>0.66495027777777771</c:v>
                </c:pt>
                <c:pt idx="817">
                  <c:v>0.66495375000000001</c:v>
                </c:pt>
                <c:pt idx="818">
                  <c:v>0.66495730324074076</c:v>
                </c:pt>
                <c:pt idx="819">
                  <c:v>0.66496083333333333</c:v>
                </c:pt>
                <c:pt idx="820">
                  <c:v>0.66496378472222217</c:v>
                </c:pt>
                <c:pt idx="821">
                  <c:v>0.66496726851851851</c:v>
                </c:pt>
                <c:pt idx="822">
                  <c:v>0.66497072916666666</c:v>
                </c:pt>
                <c:pt idx="823">
                  <c:v>0.66497427083333338</c:v>
                </c:pt>
                <c:pt idx="824">
                  <c:v>0.66497799768518517</c:v>
                </c:pt>
                <c:pt idx="825">
                  <c:v>0.66498106481481478</c:v>
                </c:pt>
                <c:pt idx="826">
                  <c:v>0.6649849884259259</c:v>
                </c:pt>
                <c:pt idx="827">
                  <c:v>0.66498873842592598</c:v>
                </c:pt>
                <c:pt idx="828">
                  <c:v>0.66499260416666661</c:v>
                </c:pt>
                <c:pt idx="829">
                  <c:v>0.6649962615740741</c:v>
                </c:pt>
                <c:pt idx="830">
                  <c:v>0.66499997685185186</c:v>
                </c:pt>
                <c:pt idx="831">
                  <c:v>0.66500364583333338</c:v>
                </c:pt>
                <c:pt idx="832">
                  <c:v>0.66500679398148155</c:v>
                </c:pt>
                <c:pt idx="833">
                  <c:v>0.66501063657407411</c:v>
                </c:pt>
                <c:pt idx="834">
                  <c:v>0.66501432870370369</c:v>
                </c:pt>
                <c:pt idx="835">
                  <c:v>0.66501805555555549</c:v>
                </c:pt>
                <c:pt idx="836">
                  <c:v>0.6650218171296296</c:v>
                </c:pt>
                <c:pt idx="837">
                  <c:v>0.6650255439814815</c:v>
                </c:pt>
                <c:pt idx="838">
                  <c:v>0.66502910879629629</c:v>
                </c:pt>
                <c:pt idx="839">
                  <c:v>0.66503275462962963</c:v>
                </c:pt>
                <c:pt idx="840">
                  <c:v>0.66503561342592599</c:v>
                </c:pt>
                <c:pt idx="841">
                  <c:v>0.66503917824074077</c:v>
                </c:pt>
                <c:pt idx="842">
                  <c:v>0.66504265046296296</c:v>
                </c:pt>
                <c:pt idx="843">
                  <c:v>0.66504611111111112</c:v>
                </c:pt>
                <c:pt idx="844">
                  <c:v>0.66504982638888888</c:v>
                </c:pt>
                <c:pt idx="845">
                  <c:v>0.66505363425925923</c:v>
                </c:pt>
                <c:pt idx="846">
                  <c:v>0.66505740740740737</c:v>
                </c:pt>
                <c:pt idx="847">
                  <c:v>0.6650611111111111</c:v>
                </c:pt>
                <c:pt idx="848">
                  <c:v>0.66506484953703704</c:v>
                </c:pt>
                <c:pt idx="849">
                  <c:v>0.66506793981481482</c:v>
                </c:pt>
                <c:pt idx="850">
                  <c:v>0.66507187499999998</c:v>
                </c:pt>
                <c:pt idx="851">
                  <c:v>0.66507546296296294</c:v>
                </c:pt>
                <c:pt idx="852">
                  <c:v>0.66507928240740743</c:v>
                </c:pt>
                <c:pt idx="853">
                  <c:v>0.66508237268518522</c:v>
                </c:pt>
                <c:pt idx="854">
                  <c:v>0.66508622685185192</c:v>
                </c:pt>
                <c:pt idx="855">
                  <c:v>0.66508986111111112</c:v>
                </c:pt>
                <c:pt idx="856">
                  <c:v>0.66509361111111109</c:v>
                </c:pt>
                <c:pt idx="857">
                  <c:v>0.66509656249999993</c:v>
                </c:pt>
                <c:pt idx="858">
                  <c:v>0.66510006944444444</c:v>
                </c:pt>
                <c:pt idx="859">
                  <c:v>0.66510357638888895</c:v>
                </c:pt>
                <c:pt idx="860">
                  <c:v>0.66510706018518517</c:v>
                </c:pt>
                <c:pt idx="861">
                  <c:v>0.66511060185185189</c:v>
                </c:pt>
                <c:pt idx="862">
                  <c:v>0.66511435185185186</c:v>
                </c:pt>
                <c:pt idx="863">
                  <c:v>0.66511804398148155</c:v>
                </c:pt>
                <c:pt idx="864">
                  <c:v>0.66512167824074075</c:v>
                </c:pt>
                <c:pt idx="865">
                  <c:v>0.66512555555555553</c:v>
                </c:pt>
                <c:pt idx="866">
                  <c:v>0.66512865740740745</c:v>
                </c:pt>
                <c:pt idx="867">
                  <c:v>0.66513248842592587</c:v>
                </c:pt>
                <c:pt idx="868">
                  <c:v>0.66513614583333336</c:v>
                </c:pt>
                <c:pt idx="869">
                  <c:v>0.66513974537037035</c:v>
                </c:pt>
                <c:pt idx="870">
                  <c:v>0.66514299768518514</c:v>
                </c:pt>
                <c:pt idx="871">
                  <c:v>0.66514695601851848</c:v>
                </c:pt>
                <c:pt idx="872">
                  <c:v>0.66515081018518518</c:v>
                </c:pt>
                <c:pt idx="873">
                  <c:v>0.66515443287037035</c:v>
                </c:pt>
                <c:pt idx="874">
                  <c:v>0.66515732638888891</c:v>
                </c:pt>
                <c:pt idx="875">
                  <c:v>0.66516104166666667</c:v>
                </c:pt>
                <c:pt idx="876">
                  <c:v>0.66516450231481483</c:v>
                </c:pt>
                <c:pt idx="877">
                  <c:v>0.66516796296296299</c:v>
                </c:pt>
                <c:pt idx="878">
                  <c:v>0.66517164351851854</c:v>
                </c:pt>
                <c:pt idx="879">
                  <c:v>0.66517452546296296</c:v>
                </c:pt>
                <c:pt idx="880">
                  <c:v>0.66517825231481476</c:v>
                </c:pt>
                <c:pt idx="881">
                  <c:v>0.66518172453703706</c:v>
                </c:pt>
                <c:pt idx="882">
                  <c:v>0.66518524305555549</c:v>
                </c:pt>
                <c:pt idx="883">
                  <c:v>0.66518903935185192</c:v>
                </c:pt>
                <c:pt idx="884">
                  <c:v>0.66519196759259258</c:v>
                </c:pt>
                <c:pt idx="885">
                  <c:v>0.66519553240740736</c:v>
                </c:pt>
                <c:pt idx="886">
                  <c:v>0.66519906250000005</c:v>
                </c:pt>
                <c:pt idx="887">
                  <c:v>0.66520277777777781</c:v>
                </c:pt>
                <c:pt idx="888">
                  <c:v>0.66520662037037037</c:v>
                </c:pt>
                <c:pt idx="889">
                  <c:v>0.66520972222222219</c:v>
                </c:pt>
                <c:pt idx="890">
                  <c:v>0.66521354166666669</c:v>
                </c:pt>
                <c:pt idx="891">
                  <c:v>0.6652172453703703</c:v>
                </c:pt>
                <c:pt idx="892">
                  <c:v>0.66522094907407403</c:v>
                </c:pt>
                <c:pt idx="893">
                  <c:v>0.66522432870370374</c:v>
                </c:pt>
                <c:pt idx="894">
                  <c:v>0.66522800925925929</c:v>
                </c:pt>
                <c:pt idx="895">
                  <c:v>0.66523171296296291</c:v>
                </c:pt>
                <c:pt idx="896">
                  <c:v>0.665235625</c:v>
                </c:pt>
                <c:pt idx="897">
                  <c:v>0.6652386574074074</c:v>
                </c:pt>
                <c:pt idx="898">
                  <c:v>0.66524255787037034</c:v>
                </c:pt>
                <c:pt idx="899">
                  <c:v>0.66524620370370369</c:v>
                </c:pt>
                <c:pt idx="900">
                  <c:v>0.66524990740740741</c:v>
                </c:pt>
                <c:pt idx="901">
                  <c:v>0.66525309027777779</c:v>
                </c:pt>
                <c:pt idx="902">
                  <c:v>0.66525690972222218</c:v>
                </c:pt>
                <c:pt idx="903">
                  <c:v>0.66526040509259265</c:v>
                </c:pt>
                <c:pt idx="904">
                  <c:v>0.66526387731481484</c:v>
                </c:pt>
                <c:pt idx="905">
                  <c:v>0.66526743055555559</c:v>
                </c:pt>
                <c:pt idx="906">
                  <c:v>0.66527052083333327</c:v>
                </c:pt>
                <c:pt idx="907">
                  <c:v>0.66527402777777778</c:v>
                </c:pt>
                <c:pt idx="908">
                  <c:v>0.66527776620370371</c:v>
                </c:pt>
                <c:pt idx="909">
                  <c:v>0.66528150462962965</c:v>
                </c:pt>
                <c:pt idx="910">
                  <c:v>0.66528480324074069</c:v>
                </c:pt>
                <c:pt idx="911">
                  <c:v>0.66528870370370374</c:v>
                </c:pt>
                <c:pt idx="912">
                  <c:v>0.66529247685185189</c:v>
                </c:pt>
                <c:pt idx="913">
                  <c:v>0.66529641203703704</c:v>
                </c:pt>
                <c:pt idx="914">
                  <c:v>0.66529976851851858</c:v>
                </c:pt>
                <c:pt idx="915">
                  <c:v>0.66530348379629622</c:v>
                </c:pt>
                <c:pt idx="916">
                  <c:v>0.66530729166666669</c:v>
                </c:pt>
                <c:pt idx="917">
                  <c:v>0.66531135416666665</c:v>
                </c:pt>
                <c:pt idx="918">
                  <c:v>0.66531523148148153</c:v>
                </c:pt>
                <c:pt idx="919">
                  <c:v>0.66531905092592591</c:v>
                </c:pt>
                <c:pt idx="920">
                  <c:v>0.66532209490740735</c:v>
                </c:pt>
                <c:pt idx="921">
                  <c:v>0.66532561342592589</c:v>
                </c:pt>
                <c:pt idx="922">
                  <c:v>0.66532918981481481</c:v>
                </c:pt>
                <c:pt idx="923">
                  <c:v>0.66533269675925932</c:v>
                </c:pt>
                <c:pt idx="924">
                  <c:v>0.66533626157407411</c:v>
                </c:pt>
                <c:pt idx="925">
                  <c:v>0.6653402083333334</c:v>
                </c:pt>
                <c:pt idx="926">
                  <c:v>0.66534387731481481</c:v>
                </c:pt>
                <c:pt idx="927">
                  <c:v>0.6653476967592592</c:v>
                </c:pt>
                <c:pt idx="928">
                  <c:v>0.66535146990740734</c:v>
                </c:pt>
                <c:pt idx="929">
                  <c:v>0.66535521990740742</c:v>
                </c:pt>
                <c:pt idx="930">
                  <c:v>0.66535907407407413</c:v>
                </c:pt>
                <c:pt idx="931">
                  <c:v>0.66536298611111111</c:v>
                </c:pt>
                <c:pt idx="932">
                  <c:v>0.66536614583333331</c:v>
                </c:pt>
                <c:pt idx="933">
                  <c:v>0.66537006944444443</c:v>
                </c:pt>
                <c:pt idx="934">
                  <c:v>0.66537380787037037</c:v>
                </c:pt>
                <c:pt idx="935">
                  <c:v>0.66537746527777775</c:v>
                </c:pt>
                <c:pt idx="936">
                  <c:v>0.66538105324074071</c:v>
                </c:pt>
                <c:pt idx="937">
                  <c:v>0.66538454861111107</c:v>
                </c:pt>
                <c:pt idx="938">
                  <c:v>0.66538811342592596</c:v>
                </c:pt>
                <c:pt idx="939">
                  <c:v>0.66539163194444451</c:v>
                </c:pt>
                <c:pt idx="940">
                  <c:v>0.66539467592592594</c:v>
                </c:pt>
                <c:pt idx="941">
                  <c:v>0.66539835648148149</c:v>
                </c:pt>
                <c:pt idx="942">
                  <c:v>0.66540187500000003</c:v>
                </c:pt>
                <c:pt idx="943">
                  <c:v>0.66540539351851857</c:v>
                </c:pt>
                <c:pt idx="944">
                  <c:v>0.66540888888888883</c:v>
                </c:pt>
                <c:pt idx="945">
                  <c:v>0.66541185185185181</c:v>
                </c:pt>
                <c:pt idx="946">
                  <c:v>0.6654154166666667</c:v>
                </c:pt>
                <c:pt idx="947">
                  <c:v>0.66541893518518525</c:v>
                </c:pt>
                <c:pt idx="948">
                  <c:v>0.66542246527777771</c:v>
                </c:pt>
                <c:pt idx="949">
                  <c:v>0.66542601851851846</c:v>
                </c:pt>
                <c:pt idx="950">
                  <c:v>0.66542968749999998</c:v>
                </c:pt>
                <c:pt idx="951">
                  <c:v>0.66543354166666668</c:v>
                </c:pt>
                <c:pt idx="952">
                  <c:v>0.66543716435185185</c:v>
                </c:pt>
                <c:pt idx="953">
                  <c:v>0.66544092592592585</c:v>
                </c:pt>
                <c:pt idx="954">
                  <c:v>0.66544403935185181</c:v>
                </c:pt>
                <c:pt idx="955">
                  <c:v>0.66544790509259266</c:v>
                </c:pt>
                <c:pt idx="956">
                  <c:v>0.66545336805555555</c:v>
                </c:pt>
                <c:pt idx="957">
                  <c:v>0.66545712962962966</c:v>
                </c:pt>
                <c:pt idx="958">
                  <c:v>0.66546077546296301</c:v>
                </c:pt>
                <c:pt idx="959">
                  <c:v>0.66546434027777779</c:v>
                </c:pt>
                <c:pt idx="960">
                  <c:v>0.66546815972222217</c:v>
                </c:pt>
                <c:pt idx="961">
                  <c:v>0.66547184027777784</c:v>
                </c:pt>
                <c:pt idx="962">
                  <c:v>0.66547559027777781</c:v>
                </c:pt>
                <c:pt idx="963">
                  <c:v>0.66547895833333337</c:v>
                </c:pt>
                <c:pt idx="964">
                  <c:v>0.6654827893518519</c:v>
                </c:pt>
                <c:pt idx="965">
                  <c:v>0.66548626157407409</c:v>
                </c:pt>
                <c:pt idx="966">
                  <c:v>0.66548975694444445</c:v>
                </c:pt>
                <c:pt idx="967">
                  <c:v>0.66549320601851847</c:v>
                </c:pt>
                <c:pt idx="968">
                  <c:v>0.66549679398148143</c:v>
                </c:pt>
                <c:pt idx="969">
                  <c:v>0.6655002546296297</c:v>
                </c:pt>
                <c:pt idx="970">
                  <c:v>0.6655041435185185</c:v>
                </c:pt>
                <c:pt idx="971">
                  <c:v>0.66550804398148145</c:v>
                </c:pt>
                <c:pt idx="972">
                  <c:v>0.66551173611111114</c:v>
                </c:pt>
                <c:pt idx="973">
                  <c:v>0.66551565972222215</c:v>
                </c:pt>
                <c:pt idx="974">
                  <c:v>0.66551986111111117</c:v>
                </c:pt>
                <c:pt idx="975">
                  <c:v>0.66552373842592594</c:v>
                </c:pt>
                <c:pt idx="976">
                  <c:v>0.6655273611111111</c:v>
                </c:pt>
                <c:pt idx="977">
                  <c:v>0.66553052083333331</c:v>
                </c:pt>
                <c:pt idx="978">
                  <c:v>0.665534212962963</c:v>
                </c:pt>
                <c:pt idx="979">
                  <c:v>0.66553814814814816</c:v>
                </c:pt>
                <c:pt idx="980">
                  <c:v>0.66554182870370371</c:v>
                </c:pt>
                <c:pt idx="981">
                  <c:v>0.665545613425926</c:v>
                </c:pt>
                <c:pt idx="982">
                  <c:v>0.6655491550925926</c:v>
                </c:pt>
                <c:pt idx="983">
                  <c:v>0.66555267361111115</c:v>
                </c:pt>
                <c:pt idx="984">
                  <c:v>0.66555619212962969</c:v>
                </c:pt>
                <c:pt idx="985">
                  <c:v>0.66555971064814812</c:v>
                </c:pt>
                <c:pt idx="986">
                  <c:v>0.6655628009259259</c:v>
                </c:pt>
                <c:pt idx="987">
                  <c:v>0.66556689814814818</c:v>
                </c:pt>
                <c:pt idx="988">
                  <c:v>0.66557059027777776</c:v>
                </c:pt>
                <c:pt idx="989">
                  <c:v>0.66557421296296293</c:v>
                </c:pt>
                <c:pt idx="990">
                  <c:v>0.66557793981481483</c:v>
                </c:pt>
                <c:pt idx="991">
                  <c:v>0.66558166666666663</c:v>
                </c:pt>
                <c:pt idx="992">
                  <c:v>0.66558542824074074</c:v>
                </c:pt>
                <c:pt idx="993">
                  <c:v>0.66558855324074073</c:v>
                </c:pt>
                <c:pt idx="994">
                  <c:v>0.66559230324074081</c:v>
                </c:pt>
                <c:pt idx="995">
                  <c:v>0.6655961226851852</c:v>
                </c:pt>
                <c:pt idx="996">
                  <c:v>0.66559974537037037</c:v>
                </c:pt>
                <c:pt idx="997">
                  <c:v>0.66560289351851853</c:v>
                </c:pt>
                <c:pt idx="998">
                  <c:v>0.66560656249999994</c:v>
                </c:pt>
                <c:pt idx="999">
                  <c:v>0.66561005787037042</c:v>
                </c:pt>
                <c:pt idx="1000">
                  <c:v>0.66561358796296299</c:v>
                </c:pt>
                <c:pt idx="1001">
                  <c:v>0.66561707175925922</c:v>
                </c:pt>
                <c:pt idx="1002">
                  <c:v>0.66562053240740737</c:v>
                </c:pt>
                <c:pt idx="1003">
                  <c:v>0.66562414351851851</c:v>
                </c:pt>
                <c:pt idx="1004">
                  <c:v>0.66562771990740743</c:v>
                </c:pt>
                <c:pt idx="1005">
                  <c:v>0.6656314699074074</c:v>
                </c:pt>
                <c:pt idx="1006">
                  <c:v>0.66563496527777777</c:v>
                </c:pt>
                <c:pt idx="1007">
                  <c:v>0.66563846064814813</c:v>
                </c:pt>
                <c:pt idx="1008">
                  <c:v>0.66564209490740744</c:v>
                </c:pt>
                <c:pt idx="1009">
                  <c:v>0.66564557870370378</c:v>
                </c:pt>
                <c:pt idx="1010">
                  <c:v>0.66564902777777779</c:v>
                </c:pt>
                <c:pt idx="1011">
                  <c:v>0.66565208333333337</c:v>
                </c:pt>
                <c:pt idx="1012">
                  <c:v>0.66565578703703709</c:v>
                </c:pt>
                <c:pt idx="1013">
                  <c:v>0.66565952546296303</c:v>
                </c:pt>
                <c:pt idx="1014">
                  <c:v>0.66566334490740742</c:v>
                </c:pt>
                <c:pt idx="1015">
                  <c:v>0.66566701388888883</c:v>
                </c:pt>
                <c:pt idx="1016">
                  <c:v>0.66567082175925929</c:v>
                </c:pt>
                <c:pt idx="1017">
                  <c:v>0.66567467592592588</c:v>
                </c:pt>
                <c:pt idx="1018">
                  <c:v>0.6656784375</c:v>
                </c:pt>
                <c:pt idx="1019">
                  <c:v>0.66568248842592592</c:v>
                </c:pt>
                <c:pt idx="1020">
                  <c:v>0.66568638888888887</c:v>
                </c:pt>
                <c:pt idx="1021">
                  <c:v>0.66569004629629636</c:v>
                </c:pt>
                <c:pt idx="1022">
                  <c:v>0.66569392361111113</c:v>
                </c:pt>
                <c:pt idx="1023">
                  <c:v>0.66569759259259265</c:v>
                </c:pt>
                <c:pt idx="1024">
                  <c:v>0.66570134259259262</c:v>
                </c:pt>
                <c:pt idx="1025">
                  <c:v>0.66570446759259261</c:v>
                </c:pt>
                <c:pt idx="1026">
                  <c:v>0.66570818287037037</c:v>
                </c:pt>
                <c:pt idx="1027">
                  <c:v>0.6657117939814815</c:v>
                </c:pt>
                <c:pt idx="1028">
                  <c:v>0.66571527777777784</c:v>
                </c:pt>
                <c:pt idx="1029">
                  <c:v>0.66571876157407406</c:v>
                </c:pt>
                <c:pt idx="1030">
                  <c:v>0.66572164351851859</c:v>
                </c:pt>
                <c:pt idx="1031">
                  <c:v>0.66572517361111105</c:v>
                </c:pt>
                <c:pt idx="1032">
                  <c:v>0.66572905092592594</c:v>
                </c:pt>
                <c:pt idx="1033">
                  <c:v>0.66573277777777784</c:v>
                </c:pt>
                <c:pt idx="1034">
                  <c:v>0.6657363657407408</c:v>
                </c:pt>
                <c:pt idx="1035">
                  <c:v>0.66574026620370363</c:v>
                </c:pt>
                <c:pt idx="1036">
                  <c:v>0.6657440740740741</c:v>
                </c:pt>
                <c:pt idx="1037">
                  <c:v>0.66574773148148148</c:v>
                </c:pt>
                <c:pt idx="1038">
                  <c:v>0.66575084490740744</c:v>
                </c:pt>
                <c:pt idx="1039">
                  <c:v>0.66575472222222221</c:v>
                </c:pt>
                <c:pt idx="1040">
                  <c:v>0.66575853009259256</c:v>
                </c:pt>
                <c:pt idx="1041">
                  <c:v>0.66576219907407408</c:v>
                </c:pt>
                <c:pt idx="1042">
                  <c:v>0.66576527777777772</c:v>
                </c:pt>
                <c:pt idx="1043">
                  <c:v>0.66576913194444443</c:v>
                </c:pt>
                <c:pt idx="1044">
                  <c:v>0.66577275462962959</c:v>
                </c:pt>
                <c:pt idx="1045">
                  <c:v>0.66577628472222228</c:v>
                </c:pt>
                <c:pt idx="1046">
                  <c:v>0.66577923611111112</c:v>
                </c:pt>
                <c:pt idx="1047">
                  <c:v>0.66578274305555551</c:v>
                </c:pt>
                <c:pt idx="1048">
                  <c:v>0.66578623842592599</c:v>
                </c:pt>
                <c:pt idx="1049">
                  <c:v>0.66578993055555558</c:v>
                </c:pt>
                <c:pt idx="1050">
                  <c:v>0.66579394675925929</c:v>
                </c:pt>
                <c:pt idx="1051">
                  <c:v>0.66579702546296293</c:v>
                </c:pt>
                <c:pt idx="1052">
                  <c:v>0.66580070601851848</c:v>
                </c:pt>
                <c:pt idx="1053">
                  <c:v>0.66580473379629634</c:v>
                </c:pt>
                <c:pt idx="1054">
                  <c:v>0.66580851851851852</c:v>
                </c:pt>
                <c:pt idx="1055">
                  <c:v>0.66581156249999995</c:v>
                </c:pt>
                <c:pt idx="1056">
                  <c:v>0.6658153356481481</c:v>
                </c:pt>
                <c:pt idx="1057">
                  <c:v>0.66581912037037039</c:v>
                </c:pt>
                <c:pt idx="1058">
                  <c:v>0.66582298611111113</c:v>
                </c:pt>
                <c:pt idx="1059">
                  <c:v>0.66582601851851853</c:v>
                </c:pt>
                <c:pt idx="1060">
                  <c:v>0.66582988425925926</c:v>
                </c:pt>
                <c:pt idx="1061">
                  <c:v>0.66583343750000001</c:v>
                </c:pt>
                <c:pt idx="1062">
                  <c:v>0.66583693287037038</c:v>
                </c:pt>
                <c:pt idx="1063">
                  <c:v>0.66584061342592593</c:v>
                </c:pt>
                <c:pt idx="1064">
                  <c:v>0.66584414351851851</c:v>
                </c:pt>
                <c:pt idx="1065">
                  <c:v>0.66584771990740743</c:v>
                </c:pt>
                <c:pt idx="1066">
                  <c:v>0.6658513425925926</c:v>
                </c:pt>
                <c:pt idx="1067">
                  <c:v>0.66585488425925921</c:v>
                </c:pt>
                <c:pt idx="1068">
                  <c:v>0.66585850694444437</c:v>
                </c:pt>
                <c:pt idx="1069">
                  <c:v>0.66586206018518512</c:v>
                </c:pt>
                <c:pt idx="1070">
                  <c:v>0.66586556712962963</c:v>
                </c:pt>
                <c:pt idx="1071">
                  <c:v>0.66586910879629635</c:v>
                </c:pt>
                <c:pt idx="1072">
                  <c:v>0.66587203703703701</c:v>
                </c:pt>
                <c:pt idx="1073">
                  <c:v>0.66587555555555555</c:v>
                </c:pt>
                <c:pt idx="1074">
                  <c:v>0.66587921296296293</c:v>
                </c:pt>
                <c:pt idx="1075">
                  <c:v>0.66588306712962964</c:v>
                </c:pt>
                <c:pt idx="1076">
                  <c:v>0.66588679398148154</c:v>
                </c:pt>
                <c:pt idx="1077">
                  <c:v>0.66589070601851852</c:v>
                </c:pt>
                <c:pt idx="1078">
                  <c:v>0.66589437500000004</c:v>
                </c:pt>
                <c:pt idx="1079">
                  <c:v>0.66589818287037039</c:v>
                </c:pt>
                <c:pt idx="1080">
                  <c:v>0.66590126157407414</c:v>
                </c:pt>
                <c:pt idx="1081">
                  <c:v>0.66590497685185179</c:v>
                </c:pt>
                <c:pt idx="1082">
                  <c:v>0.66590880787037043</c:v>
                </c:pt>
                <c:pt idx="1083">
                  <c:v>0.66591248842592587</c:v>
                </c:pt>
                <c:pt idx="1084">
                  <c:v>0.66591576388888896</c:v>
                </c:pt>
                <c:pt idx="1085">
                  <c:v>0.66591957175925931</c:v>
                </c:pt>
                <c:pt idx="1086">
                  <c:v>0.66592324074074072</c:v>
                </c:pt>
                <c:pt idx="1087">
                  <c:v>0.6659270254629629</c:v>
                </c:pt>
                <c:pt idx="1088">
                  <c:v>0.66593035879629625</c:v>
                </c:pt>
                <c:pt idx="1089">
                  <c:v>0.66593400462962959</c:v>
                </c:pt>
                <c:pt idx="1090">
                  <c:v>0.66593758101851852</c:v>
                </c:pt>
                <c:pt idx="1091">
                  <c:v>0.66594109953703706</c:v>
                </c:pt>
                <c:pt idx="1092">
                  <c:v>0.66594459490740743</c:v>
                </c:pt>
                <c:pt idx="1093">
                  <c:v>0.66594752314814809</c:v>
                </c:pt>
                <c:pt idx="1094">
                  <c:v>0.66595104166666663</c:v>
                </c:pt>
                <c:pt idx="1095">
                  <c:v>0.66595501157407411</c:v>
                </c:pt>
                <c:pt idx="1096">
                  <c:v>0.66595862268518513</c:v>
                </c:pt>
                <c:pt idx="1097">
                  <c:v>0.66596174768518523</c:v>
                </c:pt>
                <c:pt idx="1098">
                  <c:v>0.665965462962963</c:v>
                </c:pt>
                <c:pt idx="1099">
                  <c:v>0.66596928240740738</c:v>
                </c:pt>
                <c:pt idx="1100">
                  <c:v>0.66597315972222215</c:v>
                </c:pt>
                <c:pt idx="1101">
                  <c:v>0.66597630787037032</c:v>
                </c:pt>
                <c:pt idx="1102">
                  <c:v>0.6659800578703704</c:v>
                </c:pt>
                <c:pt idx="1103">
                  <c:v>0.66598388888888882</c:v>
                </c:pt>
                <c:pt idx="1104">
                  <c:v>0.66598781249999994</c:v>
                </c:pt>
                <c:pt idx="1105">
                  <c:v>0.6659909259259259</c:v>
                </c:pt>
                <c:pt idx="1106">
                  <c:v>0.66599466435185184</c:v>
                </c:pt>
                <c:pt idx="1107">
                  <c:v>0.66599853009259258</c:v>
                </c:pt>
                <c:pt idx="1108">
                  <c:v>0.66600216435185189</c:v>
                </c:pt>
                <c:pt idx="1109">
                  <c:v>0.66600511574074073</c:v>
                </c:pt>
                <c:pt idx="1110">
                  <c:v>0.66600863425925927</c:v>
                </c:pt>
                <c:pt idx="1111">
                  <c:v>0.6660122106481482</c:v>
                </c:pt>
                <c:pt idx="1112">
                  <c:v>0.66601593749999999</c:v>
                </c:pt>
                <c:pt idx="1113">
                  <c:v>0.66602003472222215</c:v>
                </c:pt>
                <c:pt idx="1114">
                  <c:v>0.66602375000000003</c:v>
                </c:pt>
                <c:pt idx="1115">
                  <c:v>0.66602746527777779</c:v>
                </c:pt>
                <c:pt idx="1116">
                  <c:v>0.66603128472222217</c:v>
                </c:pt>
                <c:pt idx="1117">
                  <c:v>0.66603444444444448</c:v>
                </c:pt>
                <c:pt idx="1118">
                  <c:v>0.66603826388888887</c:v>
                </c:pt>
                <c:pt idx="1119">
                  <c:v>0.66604195601851857</c:v>
                </c:pt>
                <c:pt idx="1120">
                  <c:v>0.6660456944444445</c:v>
                </c:pt>
                <c:pt idx="1121">
                  <c:v>0.66604900462962957</c:v>
                </c:pt>
                <c:pt idx="1122">
                  <c:v>0.66605273148148147</c:v>
                </c:pt>
                <c:pt idx="1123">
                  <c:v>0.6660564351851852</c:v>
                </c:pt>
                <c:pt idx="1124">
                  <c:v>0.66606009259259258</c:v>
                </c:pt>
                <c:pt idx="1125">
                  <c:v>0.6660631018518518</c:v>
                </c:pt>
                <c:pt idx="1126">
                  <c:v>0.66606671296296294</c:v>
                </c:pt>
                <c:pt idx="1127">
                  <c:v>0.66607024305555551</c:v>
                </c:pt>
                <c:pt idx="1128">
                  <c:v>0.66607378472222223</c:v>
                </c:pt>
                <c:pt idx="1129">
                  <c:v>0.66607761574074076</c:v>
                </c:pt>
                <c:pt idx="1130">
                  <c:v>0.66608065972222219</c:v>
                </c:pt>
                <c:pt idx="1131">
                  <c:v>0.66608423611111112</c:v>
                </c:pt>
                <c:pt idx="1132">
                  <c:v>0.66608774305555551</c:v>
                </c:pt>
                <c:pt idx="1133">
                  <c:v>0.6660912731481482</c:v>
                </c:pt>
                <c:pt idx="1134">
                  <c:v>0.66609486111111116</c:v>
                </c:pt>
                <c:pt idx="1135">
                  <c:v>0.6660978125</c:v>
                </c:pt>
                <c:pt idx="1136">
                  <c:v>0.66610143518518516</c:v>
                </c:pt>
                <c:pt idx="1137">
                  <c:v>0.66610525462962966</c:v>
                </c:pt>
                <c:pt idx="1138">
                  <c:v>0.66610887731481483</c:v>
                </c:pt>
                <c:pt idx="1139">
                  <c:v>0.6661130092592592</c:v>
                </c:pt>
                <c:pt idx="1140">
                  <c:v>0.66611699074074071</c:v>
                </c:pt>
                <c:pt idx="1141">
                  <c:v>0.66612087962962963</c:v>
                </c:pt>
                <c:pt idx="1142">
                  <c:v>0.66612403935185183</c:v>
                </c:pt>
                <c:pt idx="1143">
                  <c:v>0.66612788194444439</c:v>
                </c:pt>
                <c:pt idx="1144">
                  <c:v>0.66613179398148148</c:v>
                </c:pt>
                <c:pt idx="1145">
                  <c:v>0.66613561342592587</c:v>
                </c:pt>
                <c:pt idx="1146">
                  <c:v>0.66613949074074075</c:v>
                </c:pt>
                <c:pt idx="1147">
                  <c:v>0.66614340277777784</c:v>
                </c:pt>
                <c:pt idx="1148">
                  <c:v>0.66614726851851847</c:v>
                </c:pt>
                <c:pt idx="1149">
                  <c:v>0.66615099537037037</c:v>
                </c:pt>
                <c:pt idx="1150">
                  <c:v>0.66615462962962957</c:v>
                </c:pt>
                <c:pt idx="1151">
                  <c:v>0.66615849537037042</c:v>
                </c:pt>
                <c:pt idx="1152">
                  <c:v>0.66616141203703705</c:v>
                </c:pt>
                <c:pt idx="1153">
                  <c:v>0.66616500000000001</c:v>
                </c:pt>
                <c:pt idx="1154">
                  <c:v>0.66616848379629634</c:v>
                </c:pt>
                <c:pt idx="1155">
                  <c:v>0.66617196759259256</c:v>
                </c:pt>
                <c:pt idx="1156">
                  <c:v>0.66617562500000005</c:v>
                </c:pt>
                <c:pt idx="1157">
                  <c:v>0.66617874999999993</c:v>
                </c:pt>
                <c:pt idx="1158">
                  <c:v>0.6661825578703704</c:v>
                </c:pt>
                <c:pt idx="1159">
                  <c:v>0.66618633101851854</c:v>
                </c:pt>
                <c:pt idx="1160">
                  <c:v>0.66619008101851851</c:v>
                </c:pt>
                <c:pt idx="1161">
                  <c:v>0.66619515046296296</c:v>
                </c:pt>
                <c:pt idx="1162">
                  <c:v>0.66619910879629629</c:v>
                </c:pt>
                <c:pt idx="1163">
                  <c:v>0.66620228009259252</c:v>
                </c:pt>
                <c:pt idx="1164">
                  <c:v>0.6662061226851852</c:v>
                </c:pt>
                <c:pt idx="1165">
                  <c:v>0.66620995370370373</c:v>
                </c:pt>
                <c:pt idx="1166">
                  <c:v>0.66621368055555552</c:v>
                </c:pt>
                <c:pt idx="1167">
                  <c:v>0.66621697916666667</c:v>
                </c:pt>
                <c:pt idx="1168">
                  <c:v>0.66622089120370365</c:v>
                </c:pt>
                <c:pt idx="1169">
                  <c:v>0.66622457175925931</c:v>
                </c:pt>
                <c:pt idx="1170">
                  <c:v>0.6662281712962963</c:v>
                </c:pt>
                <c:pt idx="1171">
                  <c:v>0.66623181712962964</c:v>
                </c:pt>
                <c:pt idx="1172">
                  <c:v>0.66623532407407404</c:v>
                </c:pt>
                <c:pt idx="1173">
                  <c:v>0.66623894675925921</c:v>
                </c:pt>
                <c:pt idx="1174">
                  <c:v>0.66624266203703708</c:v>
                </c:pt>
                <c:pt idx="1175">
                  <c:v>0.66624657407407406</c:v>
                </c:pt>
                <c:pt idx="1176">
                  <c:v>0.66625030092592585</c:v>
                </c:pt>
                <c:pt idx="1177">
                  <c:v>0.66625405092592593</c:v>
                </c:pt>
                <c:pt idx="1178">
                  <c:v>0.6662572916666667</c:v>
                </c:pt>
                <c:pt idx="1179">
                  <c:v>0.66626100694444446</c:v>
                </c:pt>
                <c:pt idx="1180">
                  <c:v>0.66626469907407404</c:v>
                </c:pt>
                <c:pt idx="1181">
                  <c:v>0.66626855324074075</c:v>
                </c:pt>
                <c:pt idx="1182">
                  <c:v>0.66627165509259256</c:v>
                </c:pt>
                <c:pt idx="1183">
                  <c:v>0.66627540509259264</c:v>
                </c:pt>
                <c:pt idx="1184">
                  <c:v>0.66627909722222223</c:v>
                </c:pt>
                <c:pt idx="1185">
                  <c:v>0.66628273148148154</c:v>
                </c:pt>
                <c:pt idx="1186">
                  <c:v>0.66628577546296297</c:v>
                </c:pt>
                <c:pt idx="1187">
                  <c:v>0.66628925925925919</c:v>
                </c:pt>
                <c:pt idx="1188">
                  <c:v>0.6662928935185185</c:v>
                </c:pt>
                <c:pt idx="1189">
                  <c:v>0.66629637731481484</c:v>
                </c:pt>
                <c:pt idx="1190">
                  <c:v>0.66629989583333338</c:v>
                </c:pt>
                <c:pt idx="1191">
                  <c:v>0.6663035069444444</c:v>
                </c:pt>
                <c:pt idx="1192">
                  <c:v>0.66630702546296294</c:v>
                </c:pt>
                <c:pt idx="1193">
                  <c:v>0.66631050925925928</c:v>
                </c:pt>
                <c:pt idx="1194">
                  <c:v>0.66631402777777782</c:v>
                </c:pt>
                <c:pt idx="1195">
                  <c:v>0.66631756944444442</c:v>
                </c:pt>
                <c:pt idx="1196">
                  <c:v>0.66632060185185182</c:v>
                </c:pt>
                <c:pt idx="1197">
                  <c:v>0.66632409722222219</c:v>
                </c:pt>
                <c:pt idx="1198">
                  <c:v>0.66632768518518526</c:v>
                </c:pt>
                <c:pt idx="1199">
                  <c:v>0.66633160879629627</c:v>
                </c:pt>
                <c:pt idx="1200">
                  <c:v>0.66633545138888894</c:v>
                </c:pt>
                <c:pt idx="1201">
                  <c:v>0.66633924768518515</c:v>
                </c:pt>
                <c:pt idx="1202">
                  <c:v>0.66634315972222224</c:v>
                </c:pt>
                <c:pt idx="1203">
                  <c:v>0.6663468402777778</c:v>
                </c:pt>
                <c:pt idx="1204">
                  <c:v>0.66635062499999997</c:v>
                </c:pt>
                <c:pt idx="1205">
                  <c:v>0.66635429398148149</c:v>
                </c:pt>
                <c:pt idx="1206">
                  <c:v>0.66635798611111108</c:v>
                </c:pt>
                <c:pt idx="1207">
                  <c:v>0.66636129629629626</c:v>
                </c:pt>
                <c:pt idx="1208">
                  <c:v>0.66636499999999999</c:v>
                </c:pt>
                <c:pt idx="1209">
                  <c:v>0.66636883101851851</c:v>
                </c:pt>
                <c:pt idx="1210">
                  <c:v>0.66637273148148146</c:v>
                </c:pt>
                <c:pt idx="1211">
                  <c:v>0.66637591435185184</c:v>
                </c:pt>
                <c:pt idx="1212">
                  <c:v>0.66637969907407413</c:v>
                </c:pt>
                <c:pt idx="1213">
                  <c:v>0.66638336805555554</c:v>
                </c:pt>
                <c:pt idx="1214">
                  <c:v>0.66638693287037032</c:v>
                </c:pt>
                <c:pt idx="1215">
                  <c:v>0.66638993055555551</c:v>
                </c:pt>
                <c:pt idx="1216">
                  <c:v>0.66639344907407405</c:v>
                </c:pt>
                <c:pt idx="1217">
                  <c:v>0.66639696759259259</c:v>
                </c:pt>
                <c:pt idx="1218">
                  <c:v>0.66640047453703699</c:v>
                </c:pt>
                <c:pt idx="1219">
                  <c:v>0.66640405092592592</c:v>
                </c:pt>
                <c:pt idx="1220">
                  <c:v>0.66640789351851859</c:v>
                </c:pt>
                <c:pt idx="1221">
                  <c:v>0.66641160879629624</c:v>
                </c:pt>
                <c:pt idx="1222">
                  <c:v>0.6664152893518519</c:v>
                </c:pt>
                <c:pt idx="1223">
                  <c:v>0.66641915509259253</c:v>
                </c:pt>
                <c:pt idx="1224">
                  <c:v>0.66642303240740741</c:v>
                </c:pt>
                <c:pt idx="1225">
                  <c:v>0.66642666666666661</c:v>
                </c:pt>
                <c:pt idx="1226">
                  <c:v>0.6664306712962963</c:v>
                </c:pt>
                <c:pt idx="1227">
                  <c:v>0.66643379629629629</c:v>
                </c:pt>
                <c:pt idx="1228">
                  <c:v>0.66643759259259261</c:v>
                </c:pt>
                <c:pt idx="1229">
                  <c:v>0.66644129629629634</c:v>
                </c:pt>
                <c:pt idx="1230">
                  <c:v>0.66644510416666669</c:v>
                </c:pt>
                <c:pt idx="1231">
                  <c:v>0.66644836805555563</c:v>
                </c:pt>
                <c:pt idx="1232">
                  <c:v>0.66645184027777782</c:v>
                </c:pt>
                <c:pt idx="1233">
                  <c:v>0.66645545138888884</c:v>
                </c:pt>
                <c:pt idx="1234">
                  <c:v>0.66645905092592594</c:v>
                </c:pt>
                <c:pt idx="1235">
                  <c:v>0.66646256944444449</c:v>
                </c:pt>
                <c:pt idx="1236">
                  <c:v>0.6664657986111111</c:v>
                </c:pt>
                <c:pt idx="1237">
                  <c:v>0.66646956018518522</c:v>
                </c:pt>
                <c:pt idx="1238">
                  <c:v>0.66647329861111115</c:v>
                </c:pt>
                <c:pt idx="1239">
                  <c:v>0.66647743055555553</c:v>
                </c:pt>
                <c:pt idx="1240">
                  <c:v>0.6664810879629629</c:v>
                </c:pt>
                <c:pt idx="1241">
                  <c:v>0.66648480324074078</c:v>
                </c:pt>
                <c:pt idx="1242">
                  <c:v>0.66648874999999996</c:v>
                </c:pt>
                <c:pt idx="1243">
                  <c:v>0.66649261574074081</c:v>
                </c:pt>
                <c:pt idx="1244">
                  <c:v>0.66649646990740741</c:v>
                </c:pt>
                <c:pt idx="1245">
                  <c:v>0.666500324074074</c:v>
                </c:pt>
                <c:pt idx="1246">
                  <c:v>0.6665040162037037</c:v>
                </c:pt>
                <c:pt idx="1247">
                  <c:v>0.66650771990740743</c:v>
                </c:pt>
                <c:pt idx="1248">
                  <c:v>0.66651127314814818</c:v>
                </c:pt>
                <c:pt idx="1249">
                  <c:v>0.66651417824074077</c:v>
                </c:pt>
                <c:pt idx="1250">
                  <c:v>0.66651776620370373</c:v>
                </c:pt>
                <c:pt idx="1251">
                  <c:v>0.6665212615740741</c:v>
                </c:pt>
                <c:pt idx="1252">
                  <c:v>0.66652478009259253</c:v>
                </c:pt>
                <c:pt idx="1253">
                  <c:v>0.666528275462963</c:v>
                </c:pt>
                <c:pt idx="1254">
                  <c:v>0.66653184027777779</c:v>
                </c:pt>
                <c:pt idx="1255">
                  <c:v>0.66653483796296298</c:v>
                </c:pt>
                <c:pt idx="1256">
                  <c:v>0.66653853009259256</c:v>
                </c:pt>
                <c:pt idx="1257">
                  <c:v>0.6665420486111111</c:v>
                </c:pt>
                <c:pt idx="1258">
                  <c:v>0.66654554398148147</c:v>
                </c:pt>
                <c:pt idx="1259">
                  <c:v>0.6665490277777778</c:v>
                </c:pt>
                <c:pt idx="1260">
                  <c:v>0.66655200231481482</c:v>
                </c:pt>
                <c:pt idx="1261">
                  <c:v>0.66655571759259258</c:v>
                </c:pt>
                <c:pt idx="1262">
                  <c:v>0.66655940972222216</c:v>
                </c:pt>
                <c:pt idx="1263">
                  <c:v>0.66656348379629626</c:v>
                </c:pt>
                <c:pt idx="1264">
                  <c:v>0.66656660879629637</c:v>
                </c:pt>
                <c:pt idx="1265">
                  <c:v>0.66657055555555556</c:v>
                </c:pt>
                <c:pt idx="1266">
                  <c:v>0.66657436342592591</c:v>
                </c:pt>
                <c:pt idx="1267">
                  <c:v>0.66657828703703703</c:v>
                </c:pt>
                <c:pt idx="1268">
                  <c:v>0.66658145833333327</c:v>
                </c:pt>
                <c:pt idx="1269">
                  <c:v>0.66658530092592594</c:v>
                </c:pt>
                <c:pt idx="1270">
                  <c:v>0.66658900462962956</c:v>
                </c:pt>
                <c:pt idx="1271">
                  <c:v>0.66659287037037041</c:v>
                </c:pt>
                <c:pt idx="1272">
                  <c:v>0.66659666666666662</c:v>
                </c:pt>
                <c:pt idx="1273">
                  <c:v>0.66660028935185178</c:v>
                </c:pt>
                <c:pt idx="1274">
                  <c:v>0.66660434027777782</c:v>
                </c:pt>
                <c:pt idx="1275">
                  <c:v>0.66660804398148155</c:v>
                </c:pt>
                <c:pt idx="1276">
                  <c:v>0.6666117592592592</c:v>
                </c:pt>
                <c:pt idx="1277">
                  <c:v>0.6666153587962963</c:v>
                </c:pt>
                <c:pt idx="1278">
                  <c:v>0.66661825231481486</c:v>
                </c:pt>
                <c:pt idx="1279">
                  <c:v>0.66662187500000003</c:v>
                </c:pt>
                <c:pt idx="1280">
                  <c:v>0.66662535879629636</c:v>
                </c:pt>
                <c:pt idx="1281">
                  <c:v>0.66662886574074076</c:v>
                </c:pt>
                <c:pt idx="1282">
                  <c:v>0.66663267361111112</c:v>
                </c:pt>
                <c:pt idx="1283">
                  <c:v>0.66663637731481484</c:v>
                </c:pt>
                <c:pt idx="1284">
                  <c:v>0.66664015046296299</c:v>
                </c:pt>
                <c:pt idx="1285">
                  <c:v>0.66664391203703699</c:v>
                </c:pt>
                <c:pt idx="1286">
                  <c:v>0.66664766203703707</c:v>
                </c:pt>
                <c:pt idx="1287">
                  <c:v>0.66665087962962966</c:v>
                </c:pt>
                <c:pt idx="1288">
                  <c:v>0.66665459490740742</c:v>
                </c:pt>
                <c:pt idx="1289">
                  <c:v>0.66665822916666662</c:v>
                </c:pt>
                <c:pt idx="1290">
                  <c:v>0.66666215277777774</c:v>
                </c:pt>
                <c:pt idx="1291">
                  <c:v>0.6666652662037037</c:v>
                </c:pt>
                <c:pt idx="1292">
                  <c:v>0.66666923611111117</c:v>
                </c:pt>
                <c:pt idx="1293">
                  <c:v>0.66667344907407411</c:v>
                </c:pt>
                <c:pt idx="1294">
                  <c:v>0.66667641203703709</c:v>
                </c:pt>
                <c:pt idx="1295">
                  <c:v>0.66668005787037032</c:v>
                </c:pt>
                <c:pt idx="1296">
                  <c:v>0.66668361111111107</c:v>
                </c:pt>
                <c:pt idx="1297">
                  <c:v>0.66668715277777768</c:v>
                </c:pt>
                <c:pt idx="1298">
                  <c:v>0.66669114583333344</c:v>
                </c:pt>
                <c:pt idx="1299">
                  <c:v>0.66669460648148149</c:v>
                </c:pt>
                <c:pt idx="1300">
                  <c:v>0.66669837962962963</c:v>
                </c:pt>
                <c:pt idx="1301">
                  <c:v>0.66670211805555557</c:v>
                </c:pt>
                <c:pt idx="1302">
                  <c:v>0.66670587962962957</c:v>
                </c:pt>
                <c:pt idx="1303">
                  <c:v>0.66670968750000004</c:v>
                </c:pt>
                <c:pt idx="1304">
                  <c:v>0.66671356481481492</c:v>
                </c:pt>
                <c:pt idx="1305">
                  <c:v>0.66671731481481489</c:v>
                </c:pt>
                <c:pt idx="1306">
                  <c:v>0.66672113425925927</c:v>
                </c:pt>
                <c:pt idx="1307">
                  <c:v>0.66672481481481471</c:v>
                </c:pt>
                <c:pt idx="1308">
                  <c:v>0.6667286574074075</c:v>
                </c:pt>
                <c:pt idx="1309">
                  <c:v>0.66673194444444439</c:v>
                </c:pt>
                <c:pt idx="1310">
                  <c:v>0.66673548611111111</c:v>
                </c:pt>
                <c:pt idx="1311">
                  <c:v>0.66673903935185186</c:v>
                </c:pt>
                <c:pt idx="1312">
                  <c:v>0.66674259259259261</c:v>
                </c:pt>
                <c:pt idx="1313">
                  <c:v>0.66674616898148154</c:v>
                </c:pt>
                <c:pt idx="1314">
                  <c:v>0.66674976851851853</c:v>
                </c:pt>
                <c:pt idx="1315">
                  <c:v>0.66675334490740745</c:v>
                </c:pt>
                <c:pt idx="1316">
                  <c:v>0.66675695601851848</c:v>
                </c:pt>
                <c:pt idx="1317">
                  <c:v>0.66676061342592596</c:v>
                </c:pt>
                <c:pt idx="1318">
                  <c:v>0.66676415509259257</c:v>
                </c:pt>
                <c:pt idx="1319">
                  <c:v>0.66676789351851851</c:v>
                </c:pt>
                <c:pt idx="1320">
                  <c:v>0.66677157407407417</c:v>
                </c:pt>
                <c:pt idx="1321">
                  <c:v>0.66677516203703702</c:v>
                </c:pt>
                <c:pt idx="1322">
                  <c:v>0.66677880787037036</c:v>
                </c:pt>
                <c:pt idx="1323">
                  <c:v>0.6667828935185186</c:v>
                </c:pt>
                <c:pt idx="1324">
                  <c:v>0.66678663194444443</c:v>
                </c:pt>
                <c:pt idx="1325">
                  <c:v>0.66679053240740738</c:v>
                </c:pt>
                <c:pt idx="1326">
                  <c:v>0.66679453703703706</c:v>
                </c:pt>
                <c:pt idx="1327">
                  <c:v>0.66679828703703714</c:v>
                </c:pt>
                <c:pt idx="1328">
                  <c:v>0.66680217592592594</c:v>
                </c:pt>
                <c:pt idx="1329">
                  <c:v>0.66680604166666668</c:v>
                </c:pt>
                <c:pt idx="1330">
                  <c:v>0.66680969907407406</c:v>
                </c:pt>
                <c:pt idx="1331">
                  <c:v>0.66681298611111117</c:v>
                </c:pt>
                <c:pt idx="1332">
                  <c:v>0.66681696759259257</c:v>
                </c:pt>
                <c:pt idx="1333">
                  <c:v>0.66682076388888889</c:v>
                </c:pt>
                <c:pt idx="1334">
                  <c:v>0.66682466435185184</c:v>
                </c:pt>
                <c:pt idx="1335">
                  <c:v>0.66682841435185181</c:v>
                </c:pt>
                <c:pt idx="1336">
                  <c:v>0.66683222222222227</c:v>
                </c:pt>
                <c:pt idx="1337">
                  <c:v>0.66683613425925925</c:v>
                </c:pt>
                <c:pt idx="1338">
                  <c:v>0.66683988425925922</c:v>
                </c:pt>
                <c:pt idx="1339">
                  <c:v>0.66684342592592583</c:v>
                </c:pt>
                <c:pt idx="1340">
                  <c:v>0.66684695601851851</c:v>
                </c:pt>
                <c:pt idx="1341">
                  <c:v>0.66685003472222215</c:v>
                </c:pt>
                <c:pt idx="1342">
                  <c:v>0.66685364583333329</c:v>
                </c:pt>
                <c:pt idx="1343">
                  <c:v>0.66685736111111105</c:v>
                </c:pt>
                <c:pt idx="1344">
                  <c:v>0.66686111111111102</c:v>
                </c:pt>
                <c:pt idx="1345">
                  <c:v>0.66686491898148148</c:v>
                </c:pt>
                <c:pt idx="1346">
                  <c:v>0.66686866898148145</c:v>
                </c:pt>
                <c:pt idx="1347">
                  <c:v>0.66687234953703711</c:v>
                </c:pt>
                <c:pt idx="1348">
                  <c:v>0.66687613425925918</c:v>
                </c:pt>
                <c:pt idx="1349">
                  <c:v>0.66687928240740746</c:v>
                </c:pt>
                <c:pt idx="1350">
                  <c:v>0.66688328703703703</c:v>
                </c:pt>
                <c:pt idx="1351">
                  <c:v>0.66688701388888882</c:v>
                </c:pt>
                <c:pt idx="1352">
                  <c:v>0.66689074074074073</c:v>
                </c:pt>
                <c:pt idx="1353">
                  <c:v>0.66689405092592591</c:v>
                </c:pt>
                <c:pt idx="1354">
                  <c:v>0.66689950231481487</c:v>
                </c:pt>
                <c:pt idx="1355">
                  <c:v>0.6669030208333333</c:v>
                </c:pt>
                <c:pt idx="1356">
                  <c:v>0.66690655092592588</c:v>
                </c:pt>
                <c:pt idx="1357">
                  <c:v>0.66691013888888895</c:v>
                </c:pt>
                <c:pt idx="1358">
                  <c:v>0.66691366898148141</c:v>
                </c:pt>
                <c:pt idx="1359">
                  <c:v>0.66691688657407411</c:v>
                </c:pt>
                <c:pt idx="1360">
                  <c:v>0.6669206134259259</c:v>
                </c:pt>
                <c:pt idx="1361">
                  <c:v>0.6669245601851852</c:v>
                </c:pt>
                <c:pt idx="1362">
                  <c:v>0.66692835648148152</c:v>
                </c:pt>
                <c:pt idx="1363">
                  <c:v>0.6669315393518519</c:v>
                </c:pt>
                <c:pt idx="1364">
                  <c:v>0.66693546296296302</c:v>
                </c:pt>
                <c:pt idx="1365">
                  <c:v>0.66693927083333326</c:v>
                </c:pt>
                <c:pt idx="1366">
                  <c:v>0.66694293981481489</c:v>
                </c:pt>
                <c:pt idx="1367">
                  <c:v>0.66694690972222226</c:v>
                </c:pt>
                <c:pt idx="1368">
                  <c:v>0.66695067129629626</c:v>
                </c:pt>
                <c:pt idx="1369">
                  <c:v>0.66695438657407413</c:v>
                </c:pt>
                <c:pt idx="1370">
                  <c:v>0.6669576967592592</c:v>
                </c:pt>
                <c:pt idx="1371">
                  <c:v>0.66696119212962968</c:v>
                </c:pt>
                <c:pt idx="1372">
                  <c:v>0.66696474537037043</c:v>
                </c:pt>
                <c:pt idx="1373">
                  <c:v>0.66696825231481471</c:v>
                </c:pt>
                <c:pt idx="1374">
                  <c:v>0.66697177083333337</c:v>
                </c:pt>
                <c:pt idx="1375">
                  <c:v>0.66697480324074077</c:v>
                </c:pt>
                <c:pt idx="1376">
                  <c:v>0.66697831018518527</c:v>
                </c:pt>
                <c:pt idx="1377">
                  <c:v>0.66698190972222227</c:v>
                </c:pt>
                <c:pt idx="1378">
                  <c:v>0.66698553240740743</c:v>
                </c:pt>
                <c:pt idx="1379">
                  <c:v>0.66698905092592586</c:v>
                </c:pt>
                <c:pt idx="1380">
                  <c:v>0.66699210648148144</c:v>
                </c:pt>
                <c:pt idx="1381">
                  <c:v>0.66699578703703699</c:v>
                </c:pt>
                <c:pt idx="1382">
                  <c:v>0.66699936342592592</c:v>
                </c:pt>
                <c:pt idx="1383">
                  <c:v>0.66700292824074081</c:v>
                </c:pt>
                <c:pt idx="1384">
                  <c:v>0.6670065277777778</c:v>
                </c:pt>
                <c:pt idx="1385">
                  <c:v>0.6670103819444444</c:v>
                </c:pt>
                <c:pt idx="1386">
                  <c:v>0.6670141087962963</c:v>
                </c:pt>
                <c:pt idx="1387">
                  <c:v>0.66701792824074069</c:v>
                </c:pt>
                <c:pt idx="1388">
                  <c:v>0.66702128472222222</c:v>
                </c:pt>
                <c:pt idx="1389">
                  <c:v>0.66702509259259257</c:v>
                </c:pt>
                <c:pt idx="1390">
                  <c:v>0.66702906250000005</c:v>
                </c:pt>
                <c:pt idx="1391">
                  <c:v>0.66703278935185184</c:v>
                </c:pt>
                <c:pt idx="1392">
                  <c:v>0.66703656249999999</c:v>
                </c:pt>
                <c:pt idx="1393">
                  <c:v>0.66704026620370371</c:v>
                </c:pt>
                <c:pt idx="1394">
                  <c:v>0.66704396990740744</c:v>
                </c:pt>
                <c:pt idx="1395">
                  <c:v>0.66704703703703705</c:v>
                </c:pt>
                <c:pt idx="1396">
                  <c:v>0.66705097222222232</c:v>
                </c:pt>
                <c:pt idx="1397">
                  <c:v>0.66705490740740736</c:v>
                </c:pt>
                <c:pt idx="1398">
                  <c:v>0.66705865740740744</c:v>
                </c:pt>
                <c:pt idx="1399">
                  <c:v>0.66706247685185183</c:v>
                </c:pt>
                <c:pt idx="1400">
                  <c:v>0.66706604166666672</c:v>
                </c:pt>
                <c:pt idx="1401">
                  <c:v>0.66706971064814813</c:v>
                </c:pt>
                <c:pt idx="1402">
                  <c:v>0.6670726388888889</c:v>
                </c:pt>
                <c:pt idx="1403">
                  <c:v>0.66707619212962965</c:v>
                </c:pt>
                <c:pt idx="1404">
                  <c:v>0.66707975694444455</c:v>
                </c:pt>
                <c:pt idx="1405">
                  <c:v>0.66708348379629623</c:v>
                </c:pt>
                <c:pt idx="1406">
                  <c:v>0.66708722222222228</c:v>
                </c:pt>
                <c:pt idx="1407">
                  <c:v>0.66709050925925928</c:v>
                </c:pt>
                <c:pt idx="1408">
                  <c:v>0.66709447916666675</c:v>
                </c:pt>
                <c:pt idx="1409">
                  <c:v>0.66709829861111114</c:v>
                </c:pt>
                <c:pt idx="1410">
                  <c:v>0.66710204861111111</c:v>
                </c:pt>
                <c:pt idx="1411">
                  <c:v>0.66710583333333329</c:v>
                </c:pt>
                <c:pt idx="1412">
                  <c:v>0.66710960648148143</c:v>
                </c:pt>
                <c:pt idx="1413">
                  <c:v>0.66711348379629631</c:v>
                </c:pt>
                <c:pt idx="1414">
                  <c:v>0.66711663194444437</c:v>
                </c:pt>
                <c:pt idx="1415">
                  <c:v>0.6671205208333334</c:v>
                </c:pt>
                <c:pt idx="1416">
                  <c:v>0.66712430555555546</c:v>
                </c:pt>
                <c:pt idx="1417">
                  <c:v>0.66712781249999997</c:v>
                </c:pt>
                <c:pt idx="1418">
                  <c:v>0.6671307870370371</c:v>
                </c:pt>
                <c:pt idx="1419">
                  <c:v>0.66713430555555553</c:v>
                </c:pt>
                <c:pt idx="1420">
                  <c:v>0.66713791666666677</c:v>
                </c:pt>
                <c:pt idx="1421">
                  <c:v>0.66714148148148145</c:v>
                </c:pt>
                <c:pt idx="1422">
                  <c:v>0.66714531250000009</c:v>
                </c:pt>
                <c:pt idx="1423">
                  <c:v>0.66714858796296295</c:v>
                </c:pt>
                <c:pt idx="1424">
                  <c:v>0.6671523958333333</c:v>
                </c:pt>
                <c:pt idx="1425">
                  <c:v>0.66715623842592597</c:v>
                </c:pt>
                <c:pt idx="1426">
                  <c:v>0.66716008101851854</c:v>
                </c:pt>
                <c:pt idx="1427">
                  <c:v>0.6671637962962963</c:v>
                </c:pt>
                <c:pt idx="1428">
                  <c:v>0.66716762731481483</c:v>
                </c:pt>
                <c:pt idx="1429">
                  <c:v>0.66717142361111115</c:v>
                </c:pt>
                <c:pt idx="1430">
                  <c:v>0.66717450231481479</c:v>
                </c:pt>
                <c:pt idx="1431">
                  <c:v>0.66717836805555553</c:v>
                </c:pt>
                <c:pt idx="1432">
                  <c:v>0.66718223379629638</c:v>
                </c:pt>
                <c:pt idx="1433">
                  <c:v>0.66718582175925922</c:v>
                </c:pt>
                <c:pt idx="1434">
                  <c:v>0.66718875000000011</c:v>
                </c:pt>
                <c:pt idx="1435">
                  <c:v>0.66719231481481478</c:v>
                </c:pt>
                <c:pt idx="1436">
                  <c:v>0.66719590277777785</c:v>
                </c:pt>
                <c:pt idx="1437">
                  <c:v>0.66719944444444446</c:v>
                </c:pt>
                <c:pt idx="1438">
                  <c:v>0.66720307870370377</c:v>
                </c:pt>
                <c:pt idx="1439">
                  <c:v>0.66720606481481493</c:v>
                </c:pt>
                <c:pt idx="1440">
                  <c:v>0.66720964120370374</c:v>
                </c:pt>
                <c:pt idx="1441">
                  <c:v>0.66721326388888891</c:v>
                </c:pt>
                <c:pt idx="1442">
                  <c:v>0.66721701388888899</c:v>
                </c:pt>
                <c:pt idx="1443">
                  <c:v>0.6672205902777778</c:v>
                </c:pt>
                <c:pt idx="1444">
                  <c:v>0.66722351851851858</c:v>
                </c:pt>
                <c:pt idx="1445">
                  <c:v>0.66722704861111115</c:v>
                </c:pt>
                <c:pt idx="1446">
                  <c:v>0.66723087962962957</c:v>
                </c:pt>
                <c:pt idx="1447">
                  <c:v>0.66723461805555562</c:v>
                </c:pt>
                <c:pt idx="1448">
                  <c:v>0.6672384375</c:v>
                </c:pt>
                <c:pt idx="1449">
                  <c:v>0.66724249999999996</c:v>
                </c:pt>
                <c:pt idx="1450">
                  <c:v>0.66724622685185186</c:v>
                </c:pt>
                <c:pt idx="1451">
                  <c:v>0.66724945601851848</c:v>
                </c:pt>
                <c:pt idx="1452">
                  <c:v>0.66725336805555557</c:v>
                </c:pt>
                <c:pt idx="1453">
                  <c:v>0.66725714120370372</c:v>
                </c:pt>
                <c:pt idx="1454">
                  <c:v>0.66726103009259263</c:v>
                </c:pt>
                <c:pt idx="1455">
                  <c:v>0.66726414351851859</c:v>
                </c:pt>
                <c:pt idx="1456">
                  <c:v>0.66726809027777778</c:v>
                </c:pt>
                <c:pt idx="1457">
                  <c:v>0.66727200231481476</c:v>
                </c:pt>
                <c:pt idx="1458">
                  <c:v>0.66727571759259252</c:v>
                </c:pt>
                <c:pt idx="1459">
                  <c:v>0.66727952546296299</c:v>
                </c:pt>
                <c:pt idx="1460">
                  <c:v>0.66728355324074073</c:v>
                </c:pt>
                <c:pt idx="1461">
                  <c:v>0.66728724537037032</c:v>
                </c:pt>
                <c:pt idx="1462">
                  <c:v>0.6672909374999999</c:v>
                </c:pt>
                <c:pt idx="1463">
                  <c:v>0.66729465277777777</c:v>
                </c:pt>
                <c:pt idx="1464">
                  <c:v>0.66729821759259256</c:v>
                </c:pt>
                <c:pt idx="1465">
                  <c:v>0.66730193287037043</c:v>
                </c:pt>
                <c:pt idx="1466">
                  <c:v>0.66730547453703704</c:v>
                </c:pt>
                <c:pt idx="1467">
                  <c:v>0.66730947916666672</c:v>
                </c:pt>
                <c:pt idx="1468">
                  <c:v>0.66731355324074071</c:v>
                </c:pt>
                <c:pt idx="1469">
                  <c:v>0.66731730324074068</c:v>
                </c:pt>
                <c:pt idx="1470">
                  <c:v>0.66732101851851855</c:v>
                </c:pt>
                <c:pt idx="1471">
                  <c:v>0.66732487268518526</c:v>
                </c:pt>
                <c:pt idx="1472">
                  <c:v>0.66732866898148158</c:v>
                </c:pt>
                <c:pt idx="1473">
                  <c:v>0.66733245370370364</c:v>
                </c:pt>
                <c:pt idx="1474">
                  <c:v>0.66733630787037035</c:v>
                </c:pt>
                <c:pt idx="1475">
                  <c:v>0.66733939814814824</c:v>
                </c:pt>
                <c:pt idx="1476">
                  <c:v>0.66734319444444445</c:v>
                </c:pt>
                <c:pt idx="1477">
                  <c:v>0.66734730324074076</c:v>
                </c:pt>
                <c:pt idx="1478">
                  <c:v>0.66735111111111112</c:v>
                </c:pt>
                <c:pt idx="1479">
                  <c:v>0.66735461805555563</c:v>
                </c:pt>
                <c:pt idx="1480">
                  <c:v>0.66735819444444455</c:v>
                </c:pt>
                <c:pt idx="1481">
                  <c:v>0.66736174768518508</c:v>
                </c:pt>
                <c:pt idx="1482">
                  <c:v>0.66736549768518516</c:v>
                </c:pt>
                <c:pt idx="1483">
                  <c:v>0.66736931712962966</c:v>
                </c:pt>
                <c:pt idx="1484">
                  <c:v>0.66737326388888896</c:v>
                </c:pt>
                <c:pt idx="1485">
                  <c:v>0.66737708333333334</c:v>
                </c:pt>
                <c:pt idx="1486">
                  <c:v>0.66738097222222226</c:v>
                </c:pt>
                <c:pt idx="1487">
                  <c:v>0.66738483796296288</c:v>
                </c:pt>
                <c:pt idx="1488">
                  <c:v>0.66738870370370373</c:v>
                </c:pt>
                <c:pt idx="1489">
                  <c:v>0.66739260416666657</c:v>
                </c:pt>
                <c:pt idx="1490">
                  <c:v>0.66739658564814819</c:v>
                </c:pt>
                <c:pt idx="1491">
                  <c:v>0.66740053240740738</c:v>
                </c:pt>
                <c:pt idx="1492">
                  <c:v>0.66740619212962959</c:v>
                </c:pt>
                <c:pt idx="1493">
                  <c:v>0.66740995370370371</c:v>
                </c:pt>
                <c:pt idx="1494">
                  <c:v>0.66741353009259263</c:v>
                </c:pt>
                <c:pt idx="1495">
                  <c:v>0.66741714120370377</c:v>
                </c:pt>
                <c:pt idx="1496">
                  <c:v>0.66742023148148144</c:v>
                </c:pt>
                <c:pt idx="1497">
                  <c:v>0.66742379629629633</c:v>
                </c:pt>
                <c:pt idx="1498">
                  <c:v>0.6674275462962963</c:v>
                </c:pt>
                <c:pt idx="1499">
                  <c:v>0.66743128472222224</c:v>
                </c:pt>
                <c:pt idx="1500">
                  <c:v>0.66743496527777779</c:v>
                </c:pt>
                <c:pt idx="1501">
                  <c:v>0.66743856481481478</c:v>
                </c:pt>
                <c:pt idx="1502">
                  <c:v>0.66744216435185189</c:v>
                </c:pt>
                <c:pt idx="1503">
                  <c:v>0.66744584490740744</c:v>
                </c:pt>
                <c:pt idx="1504">
                  <c:v>0.66744893518518522</c:v>
                </c:pt>
                <c:pt idx="1505">
                  <c:v>0.66745263888888884</c:v>
                </c:pt>
                <c:pt idx="1506">
                  <c:v>0.66745622685185191</c:v>
                </c:pt>
                <c:pt idx="1507">
                  <c:v>0.66746006944444447</c:v>
                </c:pt>
                <c:pt idx="1508">
                  <c:v>0.66746395833333327</c:v>
                </c:pt>
                <c:pt idx="1509">
                  <c:v>0.66746771990740739</c:v>
                </c:pt>
                <c:pt idx="1510">
                  <c:v>0.66747158564814812</c:v>
                </c:pt>
                <c:pt idx="1511">
                  <c:v>0.66747538194444445</c:v>
                </c:pt>
                <c:pt idx="1512">
                  <c:v>0.66747917824074066</c:v>
                </c:pt>
                <c:pt idx="1513">
                  <c:v>0.66748298611111112</c:v>
                </c:pt>
                <c:pt idx="1514">
                  <c:v>0.667486863425926</c:v>
                </c:pt>
                <c:pt idx="1515">
                  <c:v>0.66749068287037039</c:v>
                </c:pt>
                <c:pt idx="1516">
                  <c:v>0.66749488425925929</c:v>
                </c:pt>
                <c:pt idx="1517">
                  <c:v>0.66749872685185185</c:v>
                </c:pt>
                <c:pt idx="1518">
                  <c:v>0.66750253472222221</c:v>
                </c:pt>
                <c:pt idx="1519">
                  <c:v>0.66750633101851842</c:v>
                </c:pt>
                <c:pt idx="1520">
                  <c:v>0.6675103935185186</c:v>
                </c:pt>
                <c:pt idx="1521">
                  <c:v>0.66751410879629625</c:v>
                </c:pt>
                <c:pt idx="1522">
                  <c:v>0.66751777777777777</c:v>
                </c:pt>
                <c:pt idx="1523">
                  <c:v>0.66752140046296293</c:v>
                </c:pt>
                <c:pt idx="1524">
                  <c:v>0.66752437500000006</c:v>
                </c:pt>
                <c:pt idx="1525">
                  <c:v>0.66752795138888887</c:v>
                </c:pt>
                <c:pt idx="1526">
                  <c:v>0.66753155092592598</c:v>
                </c:pt>
                <c:pt idx="1527">
                  <c:v>0.66753533564814804</c:v>
                </c:pt>
                <c:pt idx="1528">
                  <c:v>0.66753925925925917</c:v>
                </c:pt>
                <c:pt idx="1529">
                  <c:v>0.66754322916666664</c:v>
                </c:pt>
                <c:pt idx="1530">
                  <c:v>0.66754701388888893</c:v>
                </c:pt>
                <c:pt idx="1531">
                  <c:v>0.66755087962962956</c:v>
                </c:pt>
                <c:pt idx="1532">
                  <c:v>0.66755464120370378</c:v>
                </c:pt>
                <c:pt idx="1533">
                  <c:v>0.66755846064814817</c:v>
                </c:pt>
                <c:pt idx="1534">
                  <c:v>0.6675622916666667</c:v>
                </c:pt>
                <c:pt idx="1535">
                  <c:v>0.66756611111111119</c:v>
                </c:pt>
                <c:pt idx="1536">
                  <c:v>0.66756979166666663</c:v>
                </c:pt>
                <c:pt idx="1537">
                  <c:v>0.66757365740740748</c:v>
                </c:pt>
                <c:pt idx="1538">
                  <c:v>0.66757743055555563</c:v>
                </c:pt>
                <c:pt idx="1539">
                  <c:v>0.6675809606481482</c:v>
                </c:pt>
                <c:pt idx="1540">
                  <c:v>0.66758461805555547</c:v>
                </c:pt>
                <c:pt idx="1541">
                  <c:v>0.66758814814814815</c:v>
                </c:pt>
                <c:pt idx="1542">
                  <c:v>0.6675917013888889</c:v>
                </c:pt>
                <c:pt idx="1543">
                  <c:v>0.66759564814814809</c:v>
                </c:pt>
                <c:pt idx="1544">
                  <c:v>0.66759940972222231</c:v>
                </c:pt>
                <c:pt idx="1545">
                  <c:v>0.66760258101851855</c:v>
                </c:pt>
                <c:pt idx="1546">
                  <c:v>0.66760657407407409</c:v>
                </c:pt>
                <c:pt idx="1547">
                  <c:v>0.66761028935185196</c:v>
                </c:pt>
                <c:pt idx="1548">
                  <c:v>0.66761412037037038</c:v>
                </c:pt>
                <c:pt idx="1549">
                  <c:v>0.66761726851851855</c:v>
                </c:pt>
                <c:pt idx="1550">
                  <c:v>0.66762105324074072</c:v>
                </c:pt>
                <c:pt idx="1551">
                  <c:v>0.66762497685185185</c:v>
                </c:pt>
                <c:pt idx="1552">
                  <c:v>0.66762877314814817</c:v>
                </c:pt>
                <c:pt idx="1553">
                  <c:v>0.66763248842592582</c:v>
                </c:pt>
                <c:pt idx="1554">
                  <c:v>0.66763627314814811</c:v>
                </c:pt>
                <c:pt idx="1555">
                  <c:v>0.66763984953703703</c:v>
                </c:pt>
                <c:pt idx="1556">
                  <c:v>0.6676428703703704</c:v>
                </c:pt>
                <c:pt idx="1557">
                  <c:v>0.66764642361111104</c:v>
                </c:pt>
                <c:pt idx="1558">
                  <c:v>0.66765027777777775</c:v>
                </c:pt>
                <c:pt idx="1559">
                  <c:v>0.66765394675925915</c:v>
                </c:pt>
                <c:pt idx="1560">
                  <c:v>0.66765748842592598</c:v>
                </c:pt>
                <c:pt idx="1561">
                  <c:v>0.66766056712962962</c:v>
                </c:pt>
                <c:pt idx="1562">
                  <c:v>0.66766414351851855</c:v>
                </c:pt>
                <c:pt idx="1563">
                  <c:v>0.66766767361111112</c:v>
                </c:pt>
                <c:pt idx="1564">
                  <c:v>0.66767126157407397</c:v>
                </c:pt>
                <c:pt idx="1565">
                  <c:v>0.66767648148148151</c:v>
                </c:pt>
                <c:pt idx="1566">
                  <c:v>0.66767939814814825</c:v>
                </c:pt>
                <c:pt idx="1567">
                  <c:v>0.66768321759259264</c:v>
                </c:pt>
                <c:pt idx="1568">
                  <c:v>0.66768640046296301</c:v>
                </c:pt>
                <c:pt idx="1569">
                  <c:v>0.66769027777777767</c:v>
                </c:pt>
                <c:pt idx="1570">
                  <c:v>0.66769405092592582</c:v>
                </c:pt>
                <c:pt idx="1571">
                  <c:v>0.6676979282407407</c:v>
                </c:pt>
                <c:pt idx="1572">
                  <c:v>0.66770106481481484</c:v>
                </c:pt>
                <c:pt idx="1573">
                  <c:v>0.66770483796296298</c:v>
                </c:pt>
                <c:pt idx="1574">
                  <c:v>0.66770872685185179</c:v>
                </c:pt>
                <c:pt idx="1575">
                  <c:v>0.66771253472222225</c:v>
                </c:pt>
                <c:pt idx="1576">
                  <c:v>0.66771628472222222</c:v>
                </c:pt>
                <c:pt idx="1577">
                  <c:v>0.66772004629629633</c:v>
                </c:pt>
                <c:pt idx="1578">
                  <c:v>0.66772400462962966</c:v>
                </c:pt>
                <c:pt idx="1579">
                  <c:v>0.66772716435185187</c:v>
                </c:pt>
                <c:pt idx="1580">
                  <c:v>0.66773087962962963</c:v>
                </c:pt>
                <c:pt idx="1581">
                  <c:v>0.66773462962962959</c:v>
                </c:pt>
                <c:pt idx="1582">
                  <c:v>0.66773837962962956</c:v>
                </c:pt>
                <c:pt idx="1583">
                  <c:v>0.66774142361111111</c:v>
                </c:pt>
                <c:pt idx="1584">
                  <c:v>0.66774495370370379</c:v>
                </c:pt>
                <c:pt idx="1585">
                  <c:v>0.66774847222222222</c:v>
                </c:pt>
                <c:pt idx="1586">
                  <c:v>0.66775207175925921</c:v>
                </c:pt>
                <c:pt idx="1587">
                  <c:v>0.66775563657407411</c:v>
                </c:pt>
                <c:pt idx="1588">
                  <c:v>0.66775906250000006</c:v>
                </c:pt>
                <c:pt idx="1589">
                  <c:v>0.66776293981481472</c:v>
                </c:pt>
                <c:pt idx="1590">
                  <c:v>0.66776674768518518</c:v>
                </c:pt>
                <c:pt idx="1591">
                  <c:v>0.66777060185185189</c:v>
                </c:pt>
                <c:pt idx="1592">
                  <c:v>0.66777431712962965</c:v>
                </c:pt>
                <c:pt idx="1593">
                  <c:v>0.66777800925925923</c:v>
                </c:pt>
                <c:pt idx="1594">
                  <c:v>0.66778190972222218</c:v>
                </c:pt>
                <c:pt idx="1595">
                  <c:v>0.66778517361111112</c:v>
                </c:pt>
                <c:pt idx="1596">
                  <c:v>0.6677889583333334</c:v>
                </c:pt>
                <c:pt idx="1597">
                  <c:v>0.66779271990740741</c:v>
                </c:pt>
                <c:pt idx="1598">
                  <c:v>0.66779650462962969</c:v>
                </c:pt>
                <c:pt idx="1599">
                  <c:v>0.66780052083333341</c:v>
                </c:pt>
                <c:pt idx="1600">
                  <c:v>0.66780416666666664</c:v>
                </c:pt>
                <c:pt idx="1601">
                  <c:v>0.66780778935185181</c:v>
                </c:pt>
                <c:pt idx="1602">
                  <c:v>0.66781083333333335</c:v>
                </c:pt>
                <c:pt idx="1603">
                  <c:v>0.66781437499999996</c:v>
                </c:pt>
                <c:pt idx="1604">
                  <c:v>0.66781795138888889</c:v>
                </c:pt>
                <c:pt idx="1605">
                  <c:v>0.66782178240740742</c:v>
                </c:pt>
                <c:pt idx="1606">
                  <c:v>0.66782548611111114</c:v>
                </c:pt>
                <c:pt idx="1607">
                  <c:v>0.66782937500000006</c:v>
                </c:pt>
                <c:pt idx="1608">
                  <c:v>0.6678331481481482</c:v>
                </c:pt>
                <c:pt idx="1609">
                  <c:v>0.66783686342592585</c:v>
                </c:pt>
                <c:pt idx="1610">
                  <c:v>0.66784010416666673</c:v>
                </c:pt>
                <c:pt idx="1611">
                  <c:v>0.66784388888888879</c:v>
                </c:pt>
                <c:pt idx="1612">
                  <c:v>0.66784762731481484</c:v>
                </c:pt>
                <c:pt idx="1613">
                  <c:v>0.66785151620370364</c:v>
                </c:pt>
                <c:pt idx="1614">
                  <c:v>0.66785531249999996</c:v>
                </c:pt>
                <c:pt idx="1615">
                  <c:v>0.66785903935185187</c:v>
                </c:pt>
                <c:pt idx="1616">
                  <c:v>0.66786270833333328</c:v>
                </c:pt>
                <c:pt idx="1617">
                  <c:v>0.66786570601851858</c:v>
                </c:pt>
                <c:pt idx="1618">
                  <c:v>0.66786932870370375</c:v>
                </c:pt>
                <c:pt idx="1619">
                  <c:v>0.66787289351851842</c:v>
                </c:pt>
                <c:pt idx="1620">
                  <c:v>0.66787644675925917</c:v>
                </c:pt>
                <c:pt idx="1621">
                  <c:v>0.66788013888888897</c:v>
                </c:pt>
                <c:pt idx="1622">
                  <c:v>0.66788309027777781</c:v>
                </c:pt>
                <c:pt idx="1623">
                  <c:v>0.66788692129629634</c:v>
                </c:pt>
                <c:pt idx="1624">
                  <c:v>0.66789045138888892</c:v>
                </c:pt>
                <c:pt idx="1625">
                  <c:v>0.66789405092592602</c:v>
                </c:pt>
                <c:pt idx="1626">
                  <c:v>0.66789767361111119</c:v>
                </c:pt>
                <c:pt idx="1627">
                  <c:v>0.66790060185185185</c:v>
                </c:pt>
                <c:pt idx="1628">
                  <c:v>0.66790423611111116</c:v>
                </c:pt>
                <c:pt idx="1629">
                  <c:v>0.66790777777777777</c:v>
                </c:pt>
                <c:pt idx="1630">
                  <c:v>0.66791155092592591</c:v>
                </c:pt>
                <c:pt idx="1631">
                  <c:v>0.66791543981481472</c:v>
                </c:pt>
                <c:pt idx="1632">
                  <c:v>0.66791916666666662</c:v>
                </c:pt>
                <c:pt idx="1633">
                  <c:v>0.66792314814814813</c:v>
                </c:pt>
                <c:pt idx="1634">
                  <c:v>0.66792715277777781</c:v>
                </c:pt>
                <c:pt idx="1635">
                  <c:v>0.66793085648148143</c:v>
                </c:pt>
                <c:pt idx="1636">
                  <c:v>0.66793464120370372</c:v>
                </c:pt>
                <c:pt idx="1637">
                  <c:v>0.66793861111111108</c:v>
                </c:pt>
                <c:pt idx="1638">
                  <c:v>0.66794241898148154</c:v>
                </c:pt>
                <c:pt idx="1639">
                  <c:v>0.66794621527777787</c:v>
                </c:pt>
                <c:pt idx="1640">
                  <c:v>0.66795011574074081</c:v>
                </c:pt>
                <c:pt idx="1641">
                  <c:v>0.66795384259259249</c:v>
                </c:pt>
                <c:pt idx="1642">
                  <c:v>0.66795780092592594</c:v>
                </c:pt>
                <c:pt idx="1643">
                  <c:v>0.66796175925925916</c:v>
                </c:pt>
                <c:pt idx="1644">
                  <c:v>0.66796555555555559</c:v>
                </c:pt>
                <c:pt idx="1645">
                  <c:v>0.66796927083333335</c:v>
                </c:pt>
                <c:pt idx="1646">
                  <c:v>0.66797297453703708</c:v>
                </c:pt>
                <c:pt idx="1647">
                  <c:v>0.66797663194444434</c:v>
                </c:pt>
                <c:pt idx="1648">
                  <c:v>0.6679802777777778</c:v>
                </c:pt>
                <c:pt idx="1649">
                  <c:v>0.6679858680555556</c:v>
                </c:pt>
                <c:pt idx="1650">
                  <c:v>0.66798976851851855</c:v>
                </c:pt>
                <c:pt idx="1651">
                  <c:v>0.66799361111111111</c:v>
                </c:pt>
                <c:pt idx="1652">
                  <c:v>0.66799736111111108</c:v>
                </c:pt>
                <c:pt idx="1653">
                  <c:v>0.66800130787037038</c:v>
                </c:pt>
                <c:pt idx="1654">
                  <c:v>0.66800513888888891</c:v>
                </c:pt>
                <c:pt idx="1655">
                  <c:v>0.66800894675925926</c:v>
                </c:pt>
                <c:pt idx="1656">
                  <c:v>0.66801290509259259</c:v>
                </c:pt>
                <c:pt idx="1657">
                  <c:v>0.66801673611111101</c:v>
                </c:pt>
                <c:pt idx="1658">
                  <c:v>0.66802042824074082</c:v>
                </c:pt>
                <c:pt idx="1659">
                  <c:v>0.66802423611111106</c:v>
                </c:pt>
                <c:pt idx="1660">
                  <c:v>0.66802814814814815</c:v>
                </c:pt>
                <c:pt idx="1661">
                  <c:v>0.66803180555555552</c:v>
                </c:pt>
                <c:pt idx="1662">
                  <c:v>0.66803532407407407</c:v>
                </c:pt>
                <c:pt idx="1663">
                  <c:v>0.66803894675925923</c:v>
                </c:pt>
                <c:pt idx="1664">
                  <c:v>0.6680425694444444</c:v>
                </c:pt>
                <c:pt idx="1665">
                  <c:v>0.66804635416666669</c:v>
                </c:pt>
                <c:pt idx="1666">
                  <c:v>0.66805004629629627</c:v>
                </c:pt>
                <c:pt idx="1667">
                  <c:v>0.66805407407407413</c:v>
                </c:pt>
                <c:pt idx="1668">
                  <c:v>0.66805806712962967</c:v>
                </c:pt>
                <c:pt idx="1669">
                  <c:v>0.66806193287037041</c:v>
                </c:pt>
                <c:pt idx="1670">
                  <c:v>0.66806614583333335</c:v>
                </c:pt>
                <c:pt idx="1671">
                  <c:v>0.66807019675925927</c:v>
                </c:pt>
                <c:pt idx="1672">
                  <c:v>0.66807407407407415</c:v>
                </c:pt>
                <c:pt idx="1673">
                  <c:v>0.66807755787037026</c:v>
                </c:pt>
                <c:pt idx="1674">
                  <c:v>0.66808133101851841</c:v>
                </c:pt>
                <c:pt idx="1675">
                  <c:v>0.66808513888888887</c:v>
                </c:pt>
                <c:pt idx="1676">
                  <c:v>0.66808891203703702</c:v>
                </c:pt>
                <c:pt idx="1677">
                  <c:v>0.66809256944444451</c:v>
                </c:pt>
                <c:pt idx="1678">
                  <c:v>0.66809630787037033</c:v>
                </c:pt>
                <c:pt idx="1679">
                  <c:v>0.6680999305555555</c:v>
                </c:pt>
                <c:pt idx="1680">
                  <c:v>0.66810297453703704</c:v>
                </c:pt>
                <c:pt idx="1681">
                  <c:v>0.66810664351851845</c:v>
                </c:pt>
                <c:pt idx="1682">
                  <c:v>0.66811026620370362</c:v>
                </c:pt>
                <c:pt idx="1683">
                  <c:v>0.66811385416666669</c:v>
                </c:pt>
                <c:pt idx="1684">
                  <c:v>0.66811741898148147</c:v>
                </c:pt>
                <c:pt idx="1685">
                  <c:v>0.66812047453703693</c:v>
                </c:pt>
                <c:pt idx="1686">
                  <c:v>0.66812421296296298</c:v>
                </c:pt>
                <c:pt idx="1687">
                  <c:v>0.66812791666666671</c:v>
                </c:pt>
                <c:pt idx="1688">
                  <c:v>0.66813149305555564</c:v>
                </c:pt>
                <c:pt idx="1689">
                  <c:v>0.66813530092592588</c:v>
                </c:pt>
                <c:pt idx="1690">
                  <c:v>0.6681391898148149</c:v>
                </c:pt>
                <c:pt idx="1691">
                  <c:v>0.66814307870370371</c:v>
                </c:pt>
                <c:pt idx="1692">
                  <c:v>0.66814709490740742</c:v>
                </c:pt>
                <c:pt idx="1693">
                  <c:v>0.66815112268518517</c:v>
                </c:pt>
                <c:pt idx="1694">
                  <c:v>0.66815490740740735</c:v>
                </c:pt>
                <c:pt idx="1695">
                  <c:v>0.66815818287037043</c:v>
                </c:pt>
                <c:pt idx="1696">
                  <c:v>0.66816201388888885</c:v>
                </c:pt>
                <c:pt idx="1697">
                  <c:v>0.66816598379629621</c:v>
                </c:pt>
                <c:pt idx="1698">
                  <c:v>0.6681697685185185</c:v>
                </c:pt>
                <c:pt idx="1699">
                  <c:v>0.66817361111111107</c:v>
                </c:pt>
                <c:pt idx="1700">
                  <c:v>0.66817753472222219</c:v>
                </c:pt>
                <c:pt idx="1701">
                  <c:v>0.66818135416666669</c:v>
                </c:pt>
                <c:pt idx="1702">
                  <c:v>0.66818520833333339</c:v>
                </c:pt>
                <c:pt idx="1703">
                  <c:v>0.66818917824074076</c:v>
                </c:pt>
                <c:pt idx="1704">
                  <c:v>0.66819288194444448</c:v>
                </c:pt>
                <c:pt idx="1705">
                  <c:v>0.66819662037037031</c:v>
                </c:pt>
                <c:pt idx="1706">
                  <c:v>0.6682002777777778</c:v>
                </c:pt>
                <c:pt idx="1707">
                  <c:v>0.66820391203703711</c:v>
                </c:pt>
                <c:pt idx="1708">
                  <c:v>0.66820749999999995</c:v>
                </c:pt>
                <c:pt idx="1709">
                  <c:v>0.66821149305555549</c:v>
                </c:pt>
                <c:pt idx="1710">
                  <c:v>0.6682153472222222</c:v>
                </c:pt>
                <c:pt idx="1711">
                  <c:v>0.66821913194444438</c:v>
                </c:pt>
                <c:pt idx="1712">
                  <c:v>0.66822343750000002</c:v>
                </c:pt>
                <c:pt idx="1713">
                  <c:v>0.6682270949074075</c:v>
                </c:pt>
                <c:pt idx="1714">
                  <c:v>0.6682303819444444</c:v>
                </c:pt>
                <c:pt idx="1715">
                  <c:v>0.66823434027777784</c:v>
                </c:pt>
                <c:pt idx="1716">
                  <c:v>0.66824015046296292</c:v>
                </c:pt>
                <c:pt idx="1717">
                  <c:v>0.66824391203703704</c:v>
                </c:pt>
                <c:pt idx="1718">
                  <c:v>0.66824774305555545</c:v>
                </c:pt>
                <c:pt idx="1719">
                  <c:v>0.66825126157407411</c:v>
                </c:pt>
                <c:pt idx="1720">
                  <c:v>0.66825510416666667</c:v>
                </c:pt>
                <c:pt idx="1721">
                  <c:v>0.66825872685185184</c:v>
                </c:pt>
                <c:pt idx="1722">
                  <c:v>0.668262349537037</c:v>
                </c:pt>
                <c:pt idx="1723">
                  <c:v>0.66826605324074073</c:v>
                </c:pt>
                <c:pt idx="1724">
                  <c:v>0.66826976851851849</c:v>
                </c:pt>
                <c:pt idx="1725">
                  <c:v>0.66827358796296299</c:v>
                </c:pt>
                <c:pt idx="1726">
                  <c:v>0.66827679398148154</c:v>
                </c:pt>
                <c:pt idx="1727">
                  <c:v>0.66828078703703708</c:v>
                </c:pt>
                <c:pt idx="1728">
                  <c:v>0.66828464120370368</c:v>
                </c:pt>
                <c:pt idx="1729">
                  <c:v>0.66828835648148155</c:v>
                </c:pt>
                <c:pt idx="1730">
                  <c:v>0.66829180555555556</c:v>
                </c:pt>
                <c:pt idx="1731">
                  <c:v>0.66829569444444437</c:v>
                </c:pt>
                <c:pt idx="1732">
                  <c:v>0.66829947916666665</c:v>
                </c:pt>
                <c:pt idx="1733">
                  <c:v>0.66830276620370377</c:v>
                </c:pt>
                <c:pt idx="1734">
                  <c:v>0.66830680555555555</c:v>
                </c:pt>
                <c:pt idx="1735">
                  <c:v>0.66831082175925927</c:v>
                </c:pt>
                <c:pt idx="1736">
                  <c:v>0.66831444444444443</c:v>
                </c:pt>
                <c:pt idx="1737">
                  <c:v>0.66831745370370366</c:v>
                </c:pt>
                <c:pt idx="1738">
                  <c:v>0.66832115740740738</c:v>
                </c:pt>
                <c:pt idx="1739">
                  <c:v>0.66832472222222217</c:v>
                </c:pt>
                <c:pt idx="1740">
                  <c:v>0.6683283912037038</c:v>
                </c:pt>
                <c:pt idx="1741">
                  <c:v>0.66833138888888888</c:v>
                </c:pt>
                <c:pt idx="1742">
                  <c:v>0.6683349652777778</c:v>
                </c:pt>
                <c:pt idx="1743">
                  <c:v>0.66833865740740739</c:v>
                </c:pt>
                <c:pt idx="1744">
                  <c:v>0.66834222222222228</c:v>
                </c:pt>
                <c:pt idx="1745">
                  <c:v>0.66834583333333331</c:v>
                </c:pt>
                <c:pt idx="1746">
                  <c:v>0.66834884259259253</c:v>
                </c:pt>
                <c:pt idx="1747">
                  <c:v>0.66835240740740742</c:v>
                </c:pt>
                <c:pt idx="1748">
                  <c:v>0.66835607638888883</c:v>
                </c:pt>
                <c:pt idx="1749">
                  <c:v>0.66835975694444449</c:v>
                </c:pt>
                <c:pt idx="1750">
                  <c:v>0.6683635532407407</c:v>
                </c:pt>
                <c:pt idx="1751">
                  <c:v>0.66836675925925926</c:v>
                </c:pt>
                <c:pt idx="1752">
                  <c:v>0.66837060185185182</c:v>
                </c:pt>
                <c:pt idx="1753">
                  <c:v>0.66837450231481477</c:v>
                </c:pt>
                <c:pt idx="1754">
                  <c:v>0.66837822916666667</c:v>
                </c:pt>
                <c:pt idx="1755">
                  <c:v>0.66838202546296299</c:v>
                </c:pt>
                <c:pt idx="1756">
                  <c:v>0.66838596064814826</c:v>
                </c:pt>
                <c:pt idx="1757">
                  <c:v>0.66838972222222226</c:v>
                </c:pt>
                <c:pt idx="1758">
                  <c:v>0.66839305555555562</c:v>
                </c:pt>
                <c:pt idx="1759">
                  <c:v>0.66839702546296298</c:v>
                </c:pt>
                <c:pt idx="1760">
                  <c:v>0.66840081018518516</c:v>
                </c:pt>
                <c:pt idx="1761">
                  <c:v>0.66840407407407409</c:v>
                </c:pt>
                <c:pt idx="1762">
                  <c:v>0.6684080902777777</c:v>
                </c:pt>
                <c:pt idx="1763">
                  <c:v>0.66841194444444441</c:v>
                </c:pt>
                <c:pt idx="1764">
                  <c:v>0.66841575231481487</c:v>
                </c:pt>
                <c:pt idx="1765">
                  <c:v>0.66841931712962965</c:v>
                </c:pt>
                <c:pt idx="1766">
                  <c:v>0.66842288194444455</c:v>
                </c:pt>
                <c:pt idx="1767">
                  <c:v>0.66842655092592596</c:v>
                </c:pt>
                <c:pt idx="1768">
                  <c:v>0.66843015046296295</c:v>
                </c:pt>
                <c:pt idx="1769">
                  <c:v>0.66843384259259253</c:v>
                </c:pt>
                <c:pt idx="1770">
                  <c:v>0.66843776620370365</c:v>
                </c:pt>
                <c:pt idx="1771">
                  <c:v>0.66844170138888892</c:v>
                </c:pt>
                <c:pt idx="1772">
                  <c:v>0.66844494212962957</c:v>
                </c:pt>
                <c:pt idx="1773">
                  <c:v>0.66844898148148146</c:v>
                </c:pt>
                <c:pt idx="1774">
                  <c:v>0.66845276620370375</c:v>
                </c:pt>
                <c:pt idx="1775">
                  <c:v>0.6684566666666667</c:v>
                </c:pt>
                <c:pt idx="1776">
                  <c:v>0.66846041666666667</c:v>
                </c:pt>
                <c:pt idx="1777">
                  <c:v>0.6684641550925926</c:v>
                </c:pt>
                <c:pt idx="1778">
                  <c:v>0.66846800925925931</c:v>
                </c:pt>
                <c:pt idx="1779">
                  <c:v>0.66847179398148138</c:v>
                </c:pt>
                <c:pt idx="1780">
                  <c:v>0.6684755555555556</c:v>
                </c:pt>
                <c:pt idx="1781">
                  <c:v>0.66847943287037037</c:v>
                </c:pt>
                <c:pt idx="1782">
                  <c:v>0.6684830092592593</c:v>
                </c:pt>
                <c:pt idx="1783">
                  <c:v>0.6684865509259259</c:v>
                </c:pt>
                <c:pt idx="1784">
                  <c:v>0.66849019675925925</c:v>
                </c:pt>
                <c:pt idx="1785">
                  <c:v>0.66849377314814806</c:v>
                </c:pt>
                <c:pt idx="1786">
                  <c:v>0.66849702546296286</c:v>
                </c:pt>
                <c:pt idx="1787">
                  <c:v>0.66850084490740747</c:v>
                </c:pt>
                <c:pt idx="1788">
                  <c:v>0.66850469907407406</c:v>
                </c:pt>
                <c:pt idx="1789">
                  <c:v>0.66850847222222221</c:v>
                </c:pt>
                <c:pt idx="1790">
                  <c:v>0.66851225694444449</c:v>
                </c:pt>
                <c:pt idx="1791">
                  <c:v>0.66851600694444446</c:v>
                </c:pt>
                <c:pt idx="1792">
                  <c:v>0.66852</c:v>
                </c:pt>
                <c:pt idx="1793">
                  <c:v>0.66852372685185191</c:v>
                </c:pt>
                <c:pt idx="1794">
                  <c:v>0.66852932870370374</c:v>
                </c:pt>
                <c:pt idx="1795">
                  <c:v>0.66853312500000006</c:v>
                </c:pt>
                <c:pt idx="1796">
                  <c:v>0.66853703703703704</c:v>
                </c:pt>
                <c:pt idx="1797">
                  <c:v>0.66854005787037041</c:v>
                </c:pt>
                <c:pt idx="1798">
                  <c:v>0.66854362268518519</c:v>
                </c:pt>
                <c:pt idx="1799">
                  <c:v>0.66854718750000008</c:v>
                </c:pt>
                <c:pt idx="1800">
                  <c:v>0.66855083333333332</c:v>
                </c:pt>
                <c:pt idx="1801">
                  <c:v>0.66855447916666666</c:v>
                </c:pt>
                <c:pt idx="1802">
                  <c:v>0.66855750000000003</c:v>
                </c:pt>
                <c:pt idx="1803">
                  <c:v>0.66856111111111105</c:v>
                </c:pt>
                <c:pt idx="1804">
                  <c:v>0.66856468749999998</c:v>
                </c:pt>
                <c:pt idx="1805">
                  <c:v>0.66856824074074073</c:v>
                </c:pt>
                <c:pt idx="1806">
                  <c:v>0.66857197916666677</c:v>
                </c:pt>
                <c:pt idx="1807">
                  <c:v>0.66857501157407417</c:v>
                </c:pt>
                <c:pt idx="1808">
                  <c:v>0.66857859953703702</c:v>
                </c:pt>
                <c:pt idx="1809">
                  <c:v>0.66858216435185192</c:v>
                </c:pt>
                <c:pt idx="1810">
                  <c:v>0.66858576388888891</c:v>
                </c:pt>
                <c:pt idx="1811">
                  <c:v>0.66858972222222224</c:v>
                </c:pt>
                <c:pt idx="1812">
                  <c:v>0.66859349537037038</c:v>
                </c:pt>
                <c:pt idx="1813">
                  <c:v>0.66859738425925919</c:v>
                </c:pt>
                <c:pt idx="1814">
                  <c:v>0.66860134259259263</c:v>
                </c:pt>
                <c:pt idx="1815">
                  <c:v>0.66860528935185182</c:v>
                </c:pt>
                <c:pt idx="1816">
                  <c:v>0.66860907407407411</c:v>
                </c:pt>
                <c:pt idx="1817">
                  <c:v>0.66861239583333332</c:v>
                </c:pt>
                <c:pt idx="1818">
                  <c:v>0.6686162731481482</c:v>
                </c:pt>
                <c:pt idx="1819">
                  <c:v>0.66862002314814817</c:v>
                </c:pt>
                <c:pt idx="1820">
                  <c:v>0.66862399305555564</c:v>
                </c:pt>
                <c:pt idx="1821">
                  <c:v>0.66862778935185185</c:v>
                </c:pt>
                <c:pt idx="1822">
                  <c:v>0.66863153935185193</c:v>
                </c:pt>
                <c:pt idx="1823">
                  <c:v>0.6686355439814814</c:v>
                </c:pt>
                <c:pt idx="1824">
                  <c:v>0.66863893518518525</c:v>
                </c:pt>
                <c:pt idx="1825">
                  <c:v>0.66864304398148144</c:v>
                </c:pt>
                <c:pt idx="1826">
                  <c:v>0.66864675925925932</c:v>
                </c:pt>
                <c:pt idx="1827">
                  <c:v>0.66864982638888881</c:v>
                </c:pt>
                <c:pt idx="1828">
                  <c:v>0.6686534837962963</c:v>
                </c:pt>
                <c:pt idx="1829">
                  <c:v>0.66865707175925937</c:v>
                </c:pt>
                <c:pt idx="1830">
                  <c:v>0.6686607175925926</c:v>
                </c:pt>
                <c:pt idx="1831">
                  <c:v>0.66866452546296296</c:v>
                </c:pt>
                <c:pt idx="1832">
                  <c:v>0.6686683912037038</c:v>
                </c:pt>
                <c:pt idx="1833">
                  <c:v>0.66867212962962963</c:v>
                </c:pt>
                <c:pt idx="1834">
                  <c:v>0.66867604166666661</c:v>
                </c:pt>
                <c:pt idx="1835">
                  <c:v>0.66867932870370372</c:v>
                </c:pt>
                <c:pt idx="1836">
                  <c:v>0.66868329861111109</c:v>
                </c:pt>
                <c:pt idx="1837">
                  <c:v>0.66868712962962962</c:v>
                </c:pt>
                <c:pt idx="1838">
                  <c:v>0.66869096064814826</c:v>
                </c:pt>
                <c:pt idx="1839">
                  <c:v>0.66869478009259264</c:v>
                </c:pt>
                <c:pt idx="1840">
                  <c:v>0.66869853009259261</c:v>
                </c:pt>
                <c:pt idx="1841">
                  <c:v>0.66870231481481479</c:v>
                </c:pt>
                <c:pt idx="1842">
                  <c:v>0.66870623842592591</c:v>
                </c:pt>
                <c:pt idx="1843">
                  <c:v>0.66870980324074081</c:v>
                </c:pt>
                <c:pt idx="1844">
                  <c:v>0.66871342592592597</c:v>
                </c:pt>
                <c:pt idx="1845">
                  <c:v>0.66871648148148155</c:v>
                </c:pt>
                <c:pt idx="1846">
                  <c:v>0.6687200694444444</c:v>
                </c:pt>
                <c:pt idx="1847">
                  <c:v>0.66872398148148149</c:v>
                </c:pt>
                <c:pt idx="1848">
                  <c:v>0.66872773148148157</c:v>
                </c:pt>
                <c:pt idx="1849">
                  <c:v>0.66873096064814819</c:v>
                </c:pt>
                <c:pt idx="1850">
                  <c:v>0.66873493055555555</c:v>
                </c:pt>
                <c:pt idx="1851">
                  <c:v>0.66873868055555563</c:v>
                </c:pt>
                <c:pt idx="1852">
                  <c:v>0.66874254629629626</c:v>
                </c:pt>
                <c:pt idx="1853">
                  <c:v>0.66874599537037038</c:v>
                </c:pt>
                <c:pt idx="1854">
                  <c:v>0.66874980324074074</c:v>
                </c:pt>
                <c:pt idx="1855">
                  <c:v>0.66875362268518523</c:v>
                </c:pt>
                <c:pt idx="1856">
                  <c:v>0.66875765046296298</c:v>
                </c:pt>
                <c:pt idx="1857">
                  <c:v>0.66876158564814814</c:v>
                </c:pt>
                <c:pt idx="1858">
                  <c:v>0.66876533564814811</c:v>
                </c:pt>
                <c:pt idx="1859">
                  <c:v>0.66876847222222224</c:v>
                </c:pt>
                <c:pt idx="1860">
                  <c:v>0.6687721527777778</c:v>
                </c:pt>
                <c:pt idx="1861">
                  <c:v>0.6687776851851851</c:v>
                </c:pt>
                <c:pt idx="1862">
                  <c:v>0.66878144675925932</c:v>
                </c:pt>
                <c:pt idx="1863">
                  <c:v>0.66878506944444449</c:v>
                </c:pt>
                <c:pt idx="1864">
                  <c:v>0.66878878472222214</c:v>
                </c:pt>
                <c:pt idx="1865">
                  <c:v>0.66879192129629628</c:v>
                </c:pt>
                <c:pt idx="1866">
                  <c:v>0.66879554398148144</c:v>
                </c:pt>
                <c:pt idx="1867">
                  <c:v>0.66879924768518517</c:v>
                </c:pt>
                <c:pt idx="1868">
                  <c:v>0.66880290509259266</c:v>
                </c:pt>
                <c:pt idx="1869">
                  <c:v>0.66880652777777783</c:v>
                </c:pt>
                <c:pt idx="1870">
                  <c:v>0.66881032407407404</c:v>
                </c:pt>
                <c:pt idx="1871">
                  <c:v>0.66881429398148151</c:v>
                </c:pt>
                <c:pt idx="1872">
                  <c:v>0.66881828703703705</c:v>
                </c:pt>
                <c:pt idx="1873">
                  <c:v>0.66882232638888883</c:v>
                </c:pt>
                <c:pt idx="1874">
                  <c:v>0.66882615740740736</c:v>
                </c:pt>
                <c:pt idx="1875">
                  <c:v>0.66882938657407409</c:v>
                </c:pt>
                <c:pt idx="1876">
                  <c:v>0.6688333680555556</c:v>
                </c:pt>
                <c:pt idx="1877">
                  <c:v>0.66883728009259258</c:v>
                </c:pt>
                <c:pt idx="1878">
                  <c:v>0.66884112268518514</c:v>
                </c:pt>
                <c:pt idx="1879">
                  <c:v>0.668845150462963</c:v>
                </c:pt>
                <c:pt idx="1880">
                  <c:v>0.6688490393518518</c:v>
                </c:pt>
                <c:pt idx="1881">
                  <c:v>0.66885289351851851</c:v>
                </c:pt>
                <c:pt idx="1882">
                  <c:v>0.66885697916666664</c:v>
                </c:pt>
                <c:pt idx="1883">
                  <c:v>0.66886081018518517</c:v>
                </c:pt>
                <c:pt idx="1884">
                  <c:v>0.66886412037037035</c:v>
                </c:pt>
                <c:pt idx="1885">
                  <c:v>0.66886817129629639</c:v>
                </c:pt>
                <c:pt idx="1886">
                  <c:v>0.66887179398148155</c:v>
                </c:pt>
                <c:pt idx="1887">
                  <c:v>0.66887546296296296</c:v>
                </c:pt>
                <c:pt idx="1888">
                  <c:v>0.66887850694444451</c:v>
                </c:pt>
                <c:pt idx="1889">
                  <c:v>0.66888214120370371</c:v>
                </c:pt>
                <c:pt idx="1890">
                  <c:v>0.66888592592592599</c:v>
                </c:pt>
                <c:pt idx="1891">
                  <c:v>0.66888982638888894</c:v>
                </c:pt>
                <c:pt idx="1892">
                  <c:v>0.66889312499999998</c:v>
                </c:pt>
                <c:pt idx="1893">
                  <c:v>0.66889732638888899</c:v>
                </c:pt>
                <c:pt idx="1894">
                  <c:v>0.66890124999999989</c:v>
                </c:pt>
                <c:pt idx="1895">
                  <c:v>0.66890518518518516</c:v>
                </c:pt>
                <c:pt idx="1896">
                  <c:v>0.66890921296296302</c:v>
                </c:pt>
                <c:pt idx="1897">
                  <c:v>0.66891311342592585</c:v>
                </c:pt>
                <c:pt idx="1898">
                  <c:v>0.66891637731481479</c:v>
                </c:pt>
                <c:pt idx="1899">
                  <c:v>0.66892027777777774</c:v>
                </c:pt>
                <c:pt idx="1900">
                  <c:v>0.66892423611111118</c:v>
                </c:pt>
                <c:pt idx="1901">
                  <c:v>0.66892817129629634</c:v>
                </c:pt>
                <c:pt idx="1902">
                  <c:v>0.6689323611111111</c:v>
                </c:pt>
                <c:pt idx="1903">
                  <c:v>0.6689360300925925</c:v>
                </c:pt>
                <c:pt idx="1904">
                  <c:v>0.66893968749999999</c:v>
                </c:pt>
                <c:pt idx="1905">
                  <c:v>0.66894347222222228</c:v>
                </c:pt>
                <c:pt idx="1906">
                  <c:v>0.66894711805555562</c:v>
                </c:pt>
                <c:pt idx="1907">
                  <c:v>0.66895106481481481</c:v>
                </c:pt>
                <c:pt idx="1908">
                  <c:v>0.66895501157407411</c:v>
                </c:pt>
                <c:pt idx="1909">
                  <c:v>0.6689588657407407</c:v>
                </c:pt>
                <c:pt idx="1910">
                  <c:v>0.66896271990740741</c:v>
                </c:pt>
                <c:pt idx="1911">
                  <c:v>0.66896656249999997</c:v>
                </c:pt>
                <c:pt idx="1912">
                  <c:v>0.66897034722222226</c:v>
                </c:pt>
                <c:pt idx="1913">
                  <c:v>0.66897422453703703</c:v>
                </c:pt>
                <c:pt idx="1914">
                  <c:v>0.66897806712962959</c:v>
                </c:pt>
                <c:pt idx="1915">
                  <c:v>0.66898185185185188</c:v>
                </c:pt>
                <c:pt idx="1916">
                  <c:v>0.66898578703703704</c:v>
                </c:pt>
                <c:pt idx="1917">
                  <c:v>0.66898960648148142</c:v>
                </c:pt>
                <c:pt idx="1918">
                  <c:v>0.66899321759259267</c:v>
                </c:pt>
                <c:pt idx="1919">
                  <c:v>0.66899689814814811</c:v>
                </c:pt>
                <c:pt idx="1920">
                  <c:v>0.66899991898148148</c:v>
                </c:pt>
                <c:pt idx="1921">
                  <c:v>0.66900351851851847</c:v>
                </c:pt>
                <c:pt idx="1922">
                  <c:v>0.66900710648148154</c:v>
                </c:pt>
                <c:pt idx="1923">
                  <c:v>0.66901069444444439</c:v>
                </c:pt>
                <c:pt idx="1924">
                  <c:v>0.66901447916666668</c:v>
                </c:pt>
                <c:pt idx="1925">
                  <c:v>0.66901753472222225</c:v>
                </c:pt>
                <c:pt idx="1926">
                  <c:v>0.6690211226851851</c:v>
                </c:pt>
                <c:pt idx="1927">
                  <c:v>0.66902488425925932</c:v>
                </c:pt>
                <c:pt idx="1928">
                  <c:v>0.66902847222222217</c:v>
                </c:pt>
                <c:pt idx="1929">
                  <c:v>0.66903221064814822</c:v>
                </c:pt>
                <c:pt idx="1930">
                  <c:v>0.66903583333333339</c:v>
                </c:pt>
                <c:pt idx="1931">
                  <c:v>0.66903966435185191</c:v>
                </c:pt>
                <c:pt idx="1932">
                  <c:v>0.66904362268518514</c:v>
                </c:pt>
                <c:pt idx="1933">
                  <c:v>0.66904692129629628</c:v>
                </c:pt>
                <c:pt idx="1934">
                  <c:v>0.66905070601851857</c:v>
                </c:pt>
                <c:pt idx="1935">
                  <c:v>0.66905458333333334</c:v>
                </c:pt>
                <c:pt idx="1936">
                  <c:v>0.66905847222222226</c:v>
                </c:pt>
                <c:pt idx="1937">
                  <c:v>0.66906222222222222</c:v>
                </c:pt>
                <c:pt idx="1938">
                  <c:v>0.66906605324074075</c:v>
                </c:pt>
                <c:pt idx="1939">
                  <c:v>0.66907172453703712</c:v>
                </c:pt>
                <c:pt idx="1940">
                  <c:v>0.66907547453703708</c:v>
                </c:pt>
                <c:pt idx="1941">
                  <c:v>0.66907937500000003</c:v>
                </c:pt>
                <c:pt idx="1942">
                  <c:v>0.66908315972222221</c:v>
                </c:pt>
                <c:pt idx="1943">
                  <c:v>0.66908699074074074</c:v>
                </c:pt>
                <c:pt idx="1944">
                  <c:v>0.66909046296296293</c:v>
                </c:pt>
                <c:pt idx="1945">
                  <c:v>0.66909442129629626</c:v>
                </c:pt>
                <c:pt idx="1946">
                  <c:v>0.66909803240740739</c:v>
                </c:pt>
                <c:pt idx="1947">
                  <c:v>0.66910174768518516</c:v>
                </c:pt>
                <c:pt idx="1948">
                  <c:v>0.66910549768518512</c:v>
                </c:pt>
                <c:pt idx="1949">
                  <c:v>0.6691091203703704</c:v>
                </c:pt>
                <c:pt idx="1950">
                  <c:v>0.66911295138888882</c:v>
                </c:pt>
                <c:pt idx="1951">
                  <c:v>0.66911627314814826</c:v>
                </c:pt>
                <c:pt idx="1952">
                  <c:v>0.66912005787037032</c:v>
                </c:pt>
                <c:pt idx="1953">
                  <c:v>0.66912391203703703</c:v>
                </c:pt>
                <c:pt idx="1954">
                  <c:v>0.66912773148148152</c:v>
                </c:pt>
                <c:pt idx="1955">
                  <c:v>0.66913152777777773</c:v>
                </c:pt>
                <c:pt idx="1956">
                  <c:v>0.66913534722222223</c:v>
                </c:pt>
                <c:pt idx="1957">
                  <c:v>0.66913920138888894</c:v>
                </c:pt>
                <c:pt idx="1958">
                  <c:v>0.66914309027777774</c:v>
                </c:pt>
                <c:pt idx="1959">
                  <c:v>0.66914696759259262</c:v>
                </c:pt>
                <c:pt idx="1960">
                  <c:v>0.66915076388888883</c:v>
                </c:pt>
                <c:pt idx="1961">
                  <c:v>0.66915459490740747</c:v>
                </c:pt>
                <c:pt idx="1962">
                  <c:v>0.66915828703703706</c:v>
                </c:pt>
                <c:pt idx="1963">
                  <c:v>0.66916196759259261</c:v>
                </c:pt>
                <c:pt idx="1964">
                  <c:v>0.66916504629629625</c:v>
                </c:pt>
                <c:pt idx="1965">
                  <c:v>0.66916868055555556</c:v>
                </c:pt>
                <c:pt idx="1966">
                  <c:v>0.66917225694444449</c:v>
                </c:pt>
                <c:pt idx="1967">
                  <c:v>0.66917611111111108</c:v>
                </c:pt>
                <c:pt idx="1968">
                  <c:v>0.66917996527777779</c:v>
                </c:pt>
                <c:pt idx="1969">
                  <c:v>0.66918381944444449</c:v>
                </c:pt>
                <c:pt idx="1970">
                  <c:v>0.66918763888888888</c:v>
                </c:pt>
                <c:pt idx="1971">
                  <c:v>0.66919149305555559</c:v>
                </c:pt>
                <c:pt idx="1972">
                  <c:v>0.66919533564814815</c:v>
                </c:pt>
                <c:pt idx="1973">
                  <c:v>0.66919915509259253</c:v>
                </c:pt>
                <c:pt idx="1974">
                  <c:v>0.66920290509259261</c:v>
                </c:pt>
                <c:pt idx="1975">
                  <c:v>0.6692068518518518</c:v>
                </c:pt>
                <c:pt idx="1976">
                  <c:v>0.66921064814814812</c:v>
                </c:pt>
                <c:pt idx="1977">
                  <c:v>0.66921456018518521</c:v>
                </c:pt>
                <c:pt idx="1978">
                  <c:v>0.66921831018518529</c:v>
                </c:pt>
                <c:pt idx="1979">
                  <c:v>0.66922196759259256</c:v>
                </c:pt>
                <c:pt idx="1980">
                  <c:v>0.66922557870370369</c:v>
                </c:pt>
                <c:pt idx="1981">
                  <c:v>0.66922884259259252</c:v>
                </c:pt>
                <c:pt idx="1982">
                  <c:v>0.66923251157407415</c:v>
                </c:pt>
                <c:pt idx="1983">
                  <c:v>0.66923614583333324</c:v>
                </c:pt>
                <c:pt idx="1984">
                  <c:v>0.66923978009259255</c:v>
                </c:pt>
                <c:pt idx="1985">
                  <c:v>0.66924344907407407</c:v>
                </c:pt>
                <c:pt idx="1986">
                  <c:v>0.66924733796296298</c:v>
                </c:pt>
                <c:pt idx="1987">
                  <c:v>0.66925098379629633</c:v>
                </c:pt>
                <c:pt idx="1988">
                  <c:v>0.66925459490740735</c:v>
                </c:pt>
                <c:pt idx="1989">
                  <c:v>0.66925771990740746</c:v>
                </c:pt>
                <c:pt idx="1990">
                  <c:v>0.6692613078703703</c:v>
                </c:pt>
                <c:pt idx="1991">
                  <c:v>0.66926520833333336</c:v>
                </c:pt>
                <c:pt idx="1992">
                  <c:v>0.66926918981481487</c:v>
                </c:pt>
                <c:pt idx="1993">
                  <c:v>0.66927252314814811</c:v>
                </c:pt>
                <c:pt idx="1994">
                  <c:v>0.66927658564814818</c:v>
                </c:pt>
                <c:pt idx="1995">
                  <c:v>0.66928059027777775</c:v>
                </c:pt>
                <c:pt idx="1996">
                  <c:v>0.66928377314814813</c:v>
                </c:pt>
                <c:pt idx="1997">
                  <c:v>0.66928769675925925</c:v>
                </c:pt>
                <c:pt idx="1998">
                  <c:v>0.66929152777777778</c:v>
                </c:pt>
                <c:pt idx="1999">
                  <c:v>0.66929543981481476</c:v>
                </c:pt>
                <c:pt idx="2000">
                  <c:v>0.66929935185185185</c:v>
                </c:pt>
                <c:pt idx="2001">
                  <c:v>0.66930329861111115</c:v>
                </c:pt>
                <c:pt idx="2002">
                  <c:v>0.66930708333333333</c:v>
                </c:pt>
                <c:pt idx="2003">
                  <c:v>0.66931104166666666</c:v>
                </c:pt>
                <c:pt idx="2004">
                  <c:v>0.66931501157407414</c:v>
                </c:pt>
                <c:pt idx="2005">
                  <c:v>0.66931900462962968</c:v>
                </c:pt>
                <c:pt idx="2006">
                  <c:v>0.66932427083333323</c:v>
                </c:pt>
                <c:pt idx="2007">
                  <c:v>0.66932799768518514</c:v>
                </c:pt>
                <c:pt idx="2008">
                  <c:v>0.66933159722222213</c:v>
                </c:pt>
                <c:pt idx="2009">
                  <c:v>0.66933517361111106</c:v>
                </c:pt>
                <c:pt idx="2010">
                  <c:v>0.6693392592592593</c:v>
                </c:pt>
                <c:pt idx="2011">
                  <c:v>0.66934309027777772</c:v>
                </c:pt>
                <c:pt idx="2012">
                  <c:v>0.66934694444444442</c:v>
                </c:pt>
                <c:pt idx="2013">
                  <c:v>0.66935037037037037</c:v>
                </c:pt>
                <c:pt idx="2014">
                  <c:v>0.669354236111111</c:v>
                </c:pt>
                <c:pt idx="2015">
                  <c:v>0.66935810185185185</c:v>
                </c:pt>
                <c:pt idx="2016">
                  <c:v>0.66936226851851854</c:v>
                </c:pt>
                <c:pt idx="2017">
                  <c:v>0.66936604166666669</c:v>
                </c:pt>
                <c:pt idx="2018">
                  <c:v>0.66936993055555549</c:v>
                </c:pt>
                <c:pt idx="2019">
                  <c:v>0.66937401620370374</c:v>
                </c:pt>
                <c:pt idx="2020">
                  <c:v>0.66937793981481475</c:v>
                </c:pt>
                <c:pt idx="2021">
                  <c:v>0.66938185185185184</c:v>
                </c:pt>
                <c:pt idx="2022">
                  <c:v>0.66938493055555559</c:v>
                </c:pt>
                <c:pt idx="2023">
                  <c:v>0.66938853009259258</c:v>
                </c:pt>
                <c:pt idx="2024">
                  <c:v>0.66939225694444449</c:v>
                </c:pt>
                <c:pt idx="2025">
                  <c:v>0.66939603009259263</c:v>
                </c:pt>
                <c:pt idx="2026">
                  <c:v>0.66940030092592595</c:v>
                </c:pt>
                <c:pt idx="2027">
                  <c:v>0.6694042013888889</c:v>
                </c:pt>
                <c:pt idx="2028">
                  <c:v>0.66940836805555559</c:v>
                </c:pt>
                <c:pt idx="2029">
                  <c:v>0.66941251157407411</c:v>
                </c:pt>
                <c:pt idx="2030">
                  <c:v>0.6694178472222222</c:v>
                </c:pt>
                <c:pt idx="2031">
                  <c:v>0.66942326388888895</c:v>
                </c:pt>
                <c:pt idx="2032">
                  <c:v>0.66942804398148148</c:v>
                </c:pt>
                <c:pt idx="2033">
                  <c:v>0.66943245370370363</c:v>
                </c:pt>
                <c:pt idx="2034">
                  <c:v>0.66943696759259252</c:v>
                </c:pt>
                <c:pt idx="2035">
                  <c:v>0.66944077546296299</c:v>
                </c:pt>
                <c:pt idx="2036">
                  <c:v>0.66944464120370373</c:v>
                </c:pt>
                <c:pt idx="2037">
                  <c:v>0.66944864583333341</c:v>
                </c:pt>
                <c:pt idx="2038">
                  <c:v>0.66945240740740741</c:v>
                </c:pt>
                <c:pt idx="2039">
                  <c:v>0.66945636574074074</c:v>
                </c:pt>
                <c:pt idx="2040">
                  <c:v>0.66946049768518512</c:v>
                </c:pt>
                <c:pt idx="2041">
                  <c:v>0.66946454861111115</c:v>
                </c:pt>
                <c:pt idx="2042">
                  <c:v>0.6694685763888889</c:v>
                </c:pt>
                <c:pt idx="2043">
                  <c:v>0.6694725231481482</c:v>
                </c:pt>
                <c:pt idx="2044">
                  <c:v>0.66947649305555557</c:v>
                </c:pt>
                <c:pt idx="2045">
                  <c:v>0.66948025462962957</c:v>
                </c:pt>
                <c:pt idx="2046">
                  <c:v>0.66948369212962966</c:v>
                </c:pt>
                <c:pt idx="2047">
                  <c:v>0.66948747685185184</c:v>
                </c:pt>
                <c:pt idx="2048">
                  <c:v>0.66949160879629632</c:v>
                </c:pt>
                <c:pt idx="2049">
                  <c:v>0.66949614583333339</c:v>
                </c:pt>
                <c:pt idx="2050">
                  <c:v>0.66950013888888893</c:v>
                </c:pt>
                <c:pt idx="2051">
                  <c:v>0.66950409722222215</c:v>
                </c:pt>
                <c:pt idx="2052">
                  <c:v>0.66950835648148155</c:v>
                </c:pt>
                <c:pt idx="2053">
                  <c:v>0.66951270833333332</c:v>
                </c:pt>
                <c:pt idx="2054">
                  <c:v>0.66951685185185184</c:v>
                </c:pt>
                <c:pt idx="2055">
                  <c:v>0.66952087962962958</c:v>
                </c:pt>
                <c:pt idx="2056">
                  <c:v>0.66952468750000005</c:v>
                </c:pt>
                <c:pt idx="2057">
                  <c:v>0.66952873842592586</c:v>
                </c:pt>
                <c:pt idx="2058">
                  <c:v>0.66953271990740737</c:v>
                </c:pt>
                <c:pt idx="2059">
                  <c:v>0.66953697916666666</c:v>
                </c:pt>
                <c:pt idx="2060">
                  <c:v>0.66954113425925932</c:v>
                </c:pt>
                <c:pt idx="2061">
                  <c:v>0.66954461805555565</c:v>
                </c:pt>
                <c:pt idx="2062">
                  <c:v>0.6695483912037038</c:v>
                </c:pt>
                <c:pt idx="2063">
                  <c:v>0.66955211805555559</c:v>
                </c:pt>
                <c:pt idx="2064">
                  <c:v>0.66955574074074076</c:v>
                </c:pt>
                <c:pt idx="2065">
                  <c:v>0.6695590393518519</c:v>
                </c:pt>
                <c:pt idx="2066">
                  <c:v>0.66956291666666667</c:v>
                </c:pt>
                <c:pt idx="2067">
                  <c:v>0.6695670949074074</c:v>
                </c:pt>
                <c:pt idx="2068">
                  <c:v>0.66957086805555555</c:v>
                </c:pt>
                <c:pt idx="2069">
                  <c:v>0.66957487268518523</c:v>
                </c:pt>
                <c:pt idx="2070">
                  <c:v>0.66957881944444442</c:v>
                </c:pt>
                <c:pt idx="2071">
                  <c:v>0.66958259259259256</c:v>
                </c:pt>
                <c:pt idx="2072">
                  <c:v>0.6695868055555555</c:v>
                </c:pt>
                <c:pt idx="2073">
                  <c:v>0.66959093750000009</c:v>
                </c:pt>
                <c:pt idx="2074">
                  <c:v>0.66959511574074071</c:v>
                </c:pt>
                <c:pt idx="2075">
                  <c:v>0.66959910879629625</c:v>
                </c:pt>
                <c:pt idx="2076">
                  <c:v>0.6696028472222223</c:v>
                </c:pt>
                <c:pt idx="2077">
                  <c:v>0.6696069560185185</c:v>
                </c:pt>
                <c:pt idx="2078">
                  <c:v>0.66961253472222226</c:v>
                </c:pt>
                <c:pt idx="2079">
                  <c:v>0.66961619212962964</c:v>
                </c:pt>
                <c:pt idx="2080">
                  <c:v>0.66961928240740731</c:v>
                </c:pt>
                <c:pt idx="2081">
                  <c:v>0.66962309027777778</c:v>
                </c:pt>
                <c:pt idx="2082">
                  <c:v>0.66962731481481486</c:v>
                </c:pt>
                <c:pt idx="2083">
                  <c:v>0.66963133101851857</c:v>
                </c:pt>
                <c:pt idx="2084">
                  <c:v>0.66963567129629631</c:v>
                </c:pt>
                <c:pt idx="2085">
                  <c:v>0.66964008101851846</c:v>
                </c:pt>
                <c:pt idx="2086">
                  <c:v>0.66964436342592604</c:v>
                </c:pt>
                <c:pt idx="2087">
                  <c:v>0.66964832175925926</c:v>
                </c:pt>
                <c:pt idx="2088">
                  <c:v>0.66965210648148155</c:v>
                </c:pt>
                <c:pt idx="2089">
                  <c:v>0.66965629629629631</c:v>
                </c:pt>
                <c:pt idx="2090">
                  <c:v>0.66966031250000002</c:v>
                </c:pt>
                <c:pt idx="2091">
                  <c:v>0.66966456018518528</c:v>
                </c:pt>
                <c:pt idx="2092">
                  <c:v>0.66966831018518524</c:v>
                </c:pt>
                <c:pt idx="2093">
                  <c:v>0.66967141203703706</c:v>
                </c:pt>
                <c:pt idx="2094">
                  <c:v>0.6696752199074073</c:v>
                </c:pt>
                <c:pt idx="2095">
                  <c:v>0.66967888888888893</c:v>
                </c:pt>
                <c:pt idx="2096">
                  <c:v>0.66968253472222228</c:v>
                </c:pt>
                <c:pt idx="2097">
                  <c:v>0.66968634259259252</c:v>
                </c:pt>
                <c:pt idx="2098">
                  <c:v>0.66969003472222222</c:v>
                </c:pt>
                <c:pt idx="2099">
                  <c:v>0.66969376157407412</c:v>
                </c:pt>
                <c:pt idx="2100">
                  <c:v>0.66969743055555553</c:v>
                </c:pt>
                <c:pt idx="2101">
                  <c:v>0.6697005787037037</c:v>
                </c:pt>
                <c:pt idx="2102">
                  <c:v>0.66970437499999991</c:v>
                </c:pt>
                <c:pt idx="2103">
                  <c:v>0.66970820601851855</c:v>
                </c:pt>
                <c:pt idx="2104">
                  <c:v>0.66971186342592592</c:v>
                </c:pt>
                <c:pt idx="2105">
                  <c:v>0.66971560185185186</c:v>
                </c:pt>
                <c:pt idx="2106">
                  <c:v>0.66971973379629635</c:v>
                </c:pt>
                <c:pt idx="2107">
                  <c:v>0.66972361111111101</c:v>
                </c:pt>
                <c:pt idx="2108">
                  <c:v>0.66972775462962952</c:v>
                </c:pt>
                <c:pt idx="2109">
                  <c:v>0.66973172453703711</c:v>
                </c:pt>
                <c:pt idx="2110">
                  <c:v>0.66973568287037033</c:v>
                </c:pt>
                <c:pt idx="2111">
                  <c:v>0.66973980324074078</c:v>
                </c:pt>
                <c:pt idx="2112">
                  <c:v>0.66974384259259256</c:v>
                </c:pt>
                <c:pt idx="2113">
                  <c:v>0.66974812500000003</c:v>
                </c:pt>
                <c:pt idx="2114">
                  <c:v>0.66975238425925931</c:v>
                </c:pt>
                <c:pt idx="2115">
                  <c:v>0.66975599537037034</c:v>
                </c:pt>
                <c:pt idx="2116">
                  <c:v>0.6697600925925925</c:v>
                </c:pt>
                <c:pt idx="2117">
                  <c:v>0.66976400462962971</c:v>
                </c:pt>
                <c:pt idx="2118">
                  <c:v>0.66976785879629619</c:v>
                </c:pt>
                <c:pt idx="2119">
                  <c:v>0.66977185185185195</c:v>
                </c:pt>
                <c:pt idx="2120">
                  <c:v>0.66977550925925922</c:v>
                </c:pt>
                <c:pt idx="2121">
                  <c:v>0.66977870370370374</c:v>
                </c:pt>
                <c:pt idx="2122">
                  <c:v>0.66978238425925929</c:v>
                </c:pt>
                <c:pt idx="2123">
                  <c:v>0.66978601851851849</c:v>
                </c:pt>
                <c:pt idx="2124">
                  <c:v>0.66979001157407403</c:v>
                </c:pt>
                <c:pt idx="2125">
                  <c:v>0.66979340277777777</c:v>
                </c:pt>
                <c:pt idx="2126">
                  <c:v>0.66979760416666656</c:v>
                </c:pt>
                <c:pt idx="2127">
                  <c:v>0.66980164351851856</c:v>
                </c:pt>
                <c:pt idx="2128">
                  <c:v>0.66980508101851843</c:v>
                </c:pt>
                <c:pt idx="2129">
                  <c:v>0.66980925925925927</c:v>
                </c:pt>
                <c:pt idx="2130">
                  <c:v>0.66981341435185182</c:v>
                </c:pt>
                <c:pt idx="2131">
                  <c:v>0.66981743055555565</c:v>
                </c:pt>
                <c:pt idx="2132">
                  <c:v>0.66982181712962963</c:v>
                </c:pt>
                <c:pt idx="2133">
                  <c:v>0.66982545138888883</c:v>
                </c:pt>
                <c:pt idx="2134">
                  <c:v>0.66982958333333331</c:v>
                </c:pt>
                <c:pt idx="2135">
                  <c:v>0.66983359953703703</c:v>
                </c:pt>
                <c:pt idx="2136">
                  <c:v>0.66983737268518517</c:v>
                </c:pt>
                <c:pt idx="2137">
                  <c:v>0.66984104166666658</c:v>
                </c:pt>
                <c:pt idx="2138">
                  <c:v>0.66984467592592589</c:v>
                </c:pt>
                <c:pt idx="2139">
                  <c:v>0.66984793981481483</c:v>
                </c:pt>
                <c:pt idx="2140">
                  <c:v>0.66985208333333335</c:v>
                </c:pt>
                <c:pt idx="2141">
                  <c:v>0.6698561111111111</c:v>
                </c:pt>
                <c:pt idx="2142">
                  <c:v>0.66986041666666674</c:v>
                </c:pt>
                <c:pt idx="2143">
                  <c:v>0.66986462962962967</c:v>
                </c:pt>
                <c:pt idx="2144">
                  <c:v>0.66986872685185184</c:v>
                </c:pt>
                <c:pt idx="2145">
                  <c:v>0.66987291666666671</c:v>
                </c:pt>
                <c:pt idx="2146">
                  <c:v>0.66987695601851849</c:v>
                </c:pt>
                <c:pt idx="2147">
                  <c:v>0.66988047453703714</c:v>
                </c:pt>
                <c:pt idx="2148">
                  <c:v>0.66988473379629632</c:v>
                </c:pt>
                <c:pt idx="2149">
                  <c:v>0.66988902777777781</c:v>
                </c:pt>
                <c:pt idx="2150">
                  <c:v>0.66989468749999992</c:v>
                </c:pt>
                <c:pt idx="2151">
                  <c:v>0.66989840277777779</c:v>
                </c:pt>
                <c:pt idx="2152">
                  <c:v>0.66990204861111113</c:v>
                </c:pt>
                <c:pt idx="2153">
                  <c:v>0.66990570601851862</c:v>
                </c:pt>
                <c:pt idx="2154">
                  <c:v>0.66990879629629629</c:v>
                </c:pt>
                <c:pt idx="2155">
                  <c:v>0.66991258101851858</c:v>
                </c:pt>
                <c:pt idx="2156">
                  <c:v>0.66991627314814817</c:v>
                </c:pt>
                <c:pt idx="2157">
                  <c:v>0.66991990740740748</c:v>
                </c:pt>
                <c:pt idx="2158">
                  <c:v>0.66992318287037034</c:v>
                </c:pt>
                <c:pt idx="2159">
                  <c:v>0.66992681712962965</c:v>
                </c:pt>
                <c:pt idx="2160">
                  <c:v>0.66993055555555558</c:v>
                </c:pt>
                <c:pt idx="2161">
                  <c:v>0.66993428240740738</c:v>
                </c:pt>
                <c:pt idx="2162">
                  <c:v>0.66993799768518514</c:v>
                </c:pt>
                <c:pt idx="2163">
                  <c:v>0.66994226851851846</c:v>
                </c:pt>
                <c:pt idx="2164">
                  <c:v>0.66994643518518515</c:v>
                </c:pt>
                <c:pt idx="2165">
                  <c:v>0.66995015046296302</c:v>
                </c:pt>
                <c:pt idx="2166">
                  <c:v>0.66995430555555557</c:v>
                </c:pt>
                <c:pt idx="2167">
                  <c:v>0.66995854166666657</c:v>
                </c:pt>
                <c:pt idx="2168">
                  <c:v>0.66996280092592597</c:v>
                </c:pt>
                <c:pt idx="2169">
                  <c:v>0.66996672453703709</c:v>
                </c:pt>
                <c:pt idx="2170">
                  <c:v>0.66997116898148146</c:v>
                </c:pt>
                <c:pt idx="2171">
                  <c:v>0.66997526620370362</c:v>
                </c:pt>
                <c:pt idx="2172">
                  <c:v>0.66997874999999996</c:v>
                </c:pt>
                <c:pt idx="2173">
                  <c:v>0.66998284722222223</c:v>
                </c:pt>
                <c:pt idx="2174">
                  <c:v>0.66998701388888893</c:v>
                </c:pt>
                <c:pt idx="2175">
                  <c:v>0.66999101851851861</c:v>
                </c:pt>
                <c:pt idx="2176">
                  <c:v>0.66999500000000001</c:v>
                </c:pt>
                <c:pt idx="2177">
                  <c:v>0.6699987847222223</c:v>
                </c:pt>
                <c:pt idx="2178">
                  <c:v>0.67000262731481486</c:v>
                </c:pt>
                <c:pt idx="2179">
                  <c:v>0.67000626157407417</c:v>
                </c:pt>
                <c:pt idx="2180">
                  <c:v>0.67000991898148143</c:v>
                </c:pt>
                <c:pt idx="2181">
                  <c:v>0.67001310185185181</c:v>
                </c:pt>
                <c:pt idx="2182">
                  <c:v>0.67001766203703694</c:v>
                </c:pt>
                <c:pt idx="2183">
                  <c:v>0.67002212962962959</c:v>
                </c:pt>
                <c:pt idx="2184">
                  <c:v>0.67002615740740745</c:v>
                </c:pt>
                <c:pt idx="2185">
                  <c:v>0.67003015046296299</c:v>
                </c:pt>
                <c:pt idx="2186">
                  <c:v>0.67003396990740738</c:v>
                </c:pt>
                <c:pt idx="2187">
                  <c:v>0.67003800925925916</c:v>
                </c:pt>
                <c:pt idx="2188">
                  <c:v>0.67004211805555558</c:v>
                </c:pt>
                <c:pt idx="2189">
                  <c:v>0.67004630787037034</c:v>
                </c:pt>
                <c:pt idx="2190">
                  <c:v>0.67005050925925935</c:v>
                </c:pt>
                <c:pt idx="2191">
                  <c:v>0.67005407407407402</c:v>
                </c:pt>
                <c:pt idx="2192">
                  <c:v>0.67005811342592592</c:v>
                </c:pt>
                <c:pt idx="2193">
                  <c:v>0.67006180555555561</c:v>
                </c:pt>
                <c:pt idx="2194">
                  <c:v>0.67006490740740743</c:v>
                </c:pt>
                <c:pt idx="2195">
                  <c:v>0.67007037037037032</c:v>
                </c:pt>
                <c:pt idx="2196">
                  <c:v>0.67007423611111117</c:v>
                </c:pt>
                <c:pt idx="2197">
                  <c:v>0.67007824074074074</c:v>
                </c:pt>
                <c:pt idx="2198">
                  <c:v>0.6700822106481481</c:v>
                </c:pt>
                <c:pt idx="2199">
                  <c:v>0.67008592592592597</c:v>
                </c:pt>
                <c:pt idx="2200">
                  <c:v>0.67008994212962969</c:v>
                </c:pt>
                <c:pt idx="2201">
                  <c:v>0.67009387731481473</c:v>
                </c:pt>
                <c:pt idx="2202">
                  <c:v>0.67009761574074078</c:v>
                </c:pt>
                <c:pt idx="2203">
                  <c:v>0.67010170138888892</c:v>
                </c:pt>
                <c:pt idx="2204">
                  <c:v>0.67010560185185186</c:v>
                </c:pt>
                <c:pt idx="2205">
                  <c:v>0.67010984953703712</c:v>
                </c:pt>
                <c:pt idx="2206">
                  <c:v>0.67011396990740746</c:v>
                </c:pt>
                <c:pt idx="2207">
                  <c:v>0.67011747685185175</c:v>
                </c:pt>
                <c:pt idx="2208">
                  <c:v>0.67012124999999989</c:v>
                </c:pt>
                <c:pt idx="2209">
                  <c:v>0.67012491898148152</c:v>
                </c:pt>
                <c:pt idx="2210">
                  <c:v>0.67012854166666669</c:v>
                </c:pt>
                <c:pt idx="2211">
                  <c:v>0.67013193287037032</c:v>
                </c:pt>
                <c:pt idx="2212">
                  <c:v>0.67013555555555548</c:v>
                </c:pt>
                <c:pt idx="2213">
                  <c:v>0.67013917824074076</c:v>
                </c:pt>
                <c:pt idx="2214">
                  <c:v>0.67014299768518526</c:v>
                </c:pt>
                <c:pt idx="2215">
                  <c:v>0.6701462037037037</c:v>
                </c:pt>
                <c:pt idx="2216">
                  <c:v>0.67015001157407406</c:v>
                </c:pt>
                <c:pt idx="2217">
                  <c:v>0.67015390046296297</c:v>
                </c:pt>
                <c:pt idx="2218">
                  <c:v>0.67015766203703697</c:v>
                </c:pt>
                <c:pt idx="2219">
                  <c:v>0.67016158564814809</c:v>
                </c:pt>
                <c:pt idx="2220">
                  <c:v>0.67016539351851856</c:v>
                </c:pt>
                <c:pt idx="2221">
                  <c:v>0.67016961805555553</c:v>
                </c:pt>
                <c:pt idx="2222">
                  <c:v>0.67017379629629625</c:v>
                </c:pt>
                <c:pt idx="2223">
                  <c:v>0.67017790509259256</c:v>
                </c:pt>
                <c:pt idx="2224">
                  <c:v>0.67018143518518514</c:v>
                </c:pt>
                <c:pt idx="2225">
                  <c:v>0.67018575231481481</c:v>
                </c:pt>
                <c:pt idx="2226">
                  <c:v>0.67019034722222226</c:v>
                </c:pt>
                <c:pt idx="2227">
                  <c:v>0.67019465277777768</c:v>
                </c:pt>
                <c:pt idx="2228">
                  <c:v>0.67019872685185178</c:v>
                </c:pt>
                <c:pt idx="2229">
                  <c:v>0.67020329861111116</c:v>
                </c:pt>
                <c:pt idx="2230">
                  <c:v>0.67020761574074073</c:v>
                </c:pt>
                <c:pt idx="2231">
                  <c:v>0.67021181712962974</c:v>
                </c:pt>
                <c:pt idx="2232">
                  <c:v>0.67021583333333334</c:v>
                </c:pt>
                <c:pt idx="2233">
                  <c:v>0.67022006944444446</c:v>
                </c:pt>
                <c:pt idx="2234">
                  <c:v>0.6702238425925926</c:v>
                </c:pt>
                <c:pt idx="2235">
                  <c:v>0.67022701388888883</c:v>
                </c:pt>
                <c:pt idx="2236">
                  <c:v>0.67023089120370372</c:v>
                </c:pt>
                <c:pt idx="2237">
                  <c:v>0.67023462962962965</c:v>
                </c:pt>
                <c:pt idx="2238">
                  <c:v>0.670238275462963</c:v>
                </c:pt>
                <c:pt idx="2239">
                  <c:v>0.6702421643518518</c:v>
                </c:pt>
                <c:pt idx="2240">
                  <c:v>0.67024621527777783</c:v>
                </c:pt>
                <c:pt idx="2241">
                  <c:v>0.6702501851851852</c:v>
                </c:pt>
                <c:pt idx="2242">
                  <c:v>0.6702539120370371</c:v>
                </c:pt>
                <c:pt idx="2243">
                  <c:v>0.6702601041666667</c:v>
                </c:pt>
                <c:pt idx="2244">
                  <c:v>0.67026409722222224</c:v>
                </c:pt>
                <c:pt idx="2245">
                  <c:v>0.67026809027777778</c:v>
                </c:pt>
                <c:pt idx="2246">
                  <c:v>0.67027224537037033</c:v>
                </c:pt>
                <c:pt idx="2247">
                  <c:v>0.67027623842592599</c:v>
                </c:pt>
                <c:pt idx="2248">
                  <c:v>0.67027973379629635</c:v>
                </c:pt>
                <c:pt idx="2249">
                  <c:v>0.67028386574074073</c:v>
                </c:pt>
                <c:pt idx="2250">
                  <c:v>0.67028763888888887</c:v>
                </c:pt>
                <c:pt idx="2251">
                  <c:v>0.67029081018518522</c:v>
                </c:pt>
                <c:pt idx="2252">
                  <c:v>0.67029465277777778</c:v>
                </c:pt>
                <c:pt idx="2253">
                  <c:v>0.67029832175925919</c:v>
                </c:pt>
                <c:pt idx="2254">
                  <c:v>0.67030223379629639</c:v>
                </c:pt>
                <c:pt idx="2255">
                  <c:v>0.67030614583333337</c:v>
                </c:pt>
                <c:pt idx="2256">
                  <c:v>0.67031023148148139</c:v>
                </c:pt>
                <c:pt idx="2257">
                  <c:v>0.67031434027777781</c:v>
                </c:pt>
                <c:pt idx="2258">
                  <c:v>0.6703186342592593</c:v>
                </c:pt>
                <c:pt idx="2259">
                  <c:v>0.6703229629629629</c:v>
                </c:pt>
                <c:pt idx="2260">
                  <c:v>0.67032715277777777</c:v>
                </c:pt>
                <c:pt idx="2261">
                  <c:v>0.67033116898148137</c:v>
                </c:pt>
                <c:pt idx="2262">
                  <c:v>0.67033480324074068</c:v>
                </c:pt>
                <c:pt idx="2263">
                  <c:v>0.67033909722222218</c:v>
                </c:pt>
                <c:pt idx="2264">
                  <c:v>0.67034336805555561</c:v>
                </c:pt>
                <c:pt idx="2265">
                  <c:v>0.67034728009259259</c:v>
                </c:pt>
                <c:pt idx="2266">
                  <c:v>0.67035098379629632</c:v>
                </c:pt>
                <c:pt idx="2267">
                  <c:v>0.67035479166666667</c:v>
                </c:pt>
                <c:pt idx="2268">
                  <c:v>0.67035858796296299</c:v>
                </c:pt>
                <c:pt idx="2269">
                  <c:v>0.67036236111111114</c:v>
                </c:pt>
                <c:pt idx="2270">
                  <c:v>0.67036630787037044</c:v>
                </c:pt>
                <c:pt idx="2271">
                  <c:v>0.67037018518518521</c:v>
                </c:pt>
                <c:pt idx="2272">
                  <c:v>0.67037390046296297</c:v>
                </c:pt>
                <c:pt idx="2273">
                  <c:v>0.67037752314814814</c:v>
                </c:pt>
                <c:pt idx="2274">
                  <c:v>0.6703813657407407</c:v>
                </c:pt>
                <c:pt idx="2275">
                  <c:v>0.67038510416666675</c:v>
                </c:pt>
                <c:pt idx="2276">
                  <c:v>0.67038872685185191</c:v>
                </c:pt>
                <c:pt idx="2277">
                  <c:v>0.67039246527777774</c:v>
                </c:pt>
                <c:pt idx="2278">
                  <c:v>0.67039648148148145</c:v>
                </c:pt>
                <c:pt idx="2279">
                  <c:v>0.67040057870370362</c:v>
                </c:pt>
                <c:pt idx="2280">
                  <c:v>0.67040423611111111</c:v>
                </c:pt>
                <c:pt idx="2281">
                  <c:v>0.67040825231481482</c:v>
                </c:pt>
                <c:pt idx="2282">
                  <c:v>0.67041223379629633</c:v>
                </c:pt>
                <c:pt idx="2283">
                  <c:v>0.67041584490740735</c:v>
                </c:pt>
                <c:pt idx="2284">
                  <c:v>0.6704198032407408</c:v>
                </c:pt>
                <c:pt idx="2285">
                  <c:v>0.67042377314814816</c:v>
                </c:pt>
                <c:pt idx="2286">
                  <c:v>0.6704273842592593</c:v>
                </c:pt>
                <c:pt idx="2287">
                  <c:v>0.67043356481481486</c:v>
                </c:pt>
                <c:pt idx="2288">
                  <c:v>0.67043765046296289</c:v>
                </c:pt>
                <c:pt idx="2289">
                  <c:v>0.67044167824074075</c:v>
                </c:pt>
                <c:pt idx="2290">
                  <c:v>0.67044587962962965</c:v>
                </c:pt>
                <c:pt idx="2291">
                  <c:v>0.67044966435185183</c:v>
                </c:pt>
                <c:pt idx="2292">
                  <c:v>0.67045269675925923</c:v>
                </c:pt>
                <c:pt idx="2293">
                  <c:v>0.67045643518518527</c:v>
                </c:pt>
                <c:pt idx="2294">
                  <c:v>0.67046011574074071</c:v>
                </c:pt>
                <c:pt idx="2295">
                  <c:v>0.67046379629629627</c:v>
                </c:pt>
                <c:pt idx="2296">
                  <c:v>0.67046812500000008</c:v>
                </c:pt>
                <c:pt idx="2297">
                  <c:v>0.67047236111111108</c:v>
                </c:pt>
                <c:pt idx="2298">
                  <c:v>0.67047636574074077</c:v>
                </c:pt>
                <c:pt idx="2299">
                  <c:v>0.6704805787037037</c:v>
                </c:pt>
                <c:pt idx="2300">
                  <c:v>0.67048478009259249</c:v>
                </c:pt>
                <c:pt idx="2301">
                  <c:v>0.67048880787037035</c:v>
                </c:pt>
                <c:pt idx="2302">
                  <c:v>0.67049275462962965</c:v>
                </c:pt>
                <c:pt idx="2303">
                  <c:v>0.67049709490740739</c:v>
                </c:pt>
                <c:pt idx="2304">
                  <c:v>0.67050126157407408</c:v>
                </c:pt>
                <c:pt idx="2305">
                  <c:v>0.67050520833333327</c:v>
                </c:pt>
                <c:pt idx="2306">
                  <c:v>0.6705096412037036</c:v>
                </c:pt>
                <c:pt idx="2307">
                  <c:v>0.67051335648148147</c:v>
                </c:pt>
                <c:pt idx="2308">
                  <c:v>0.67051638888888887</c:v>
                </c:pt>
                <c:pt idx="2309">
                  <c:v>0.67052017361111105</c:v>
                </c:pt>
                <c:pt idx="2310">
                  <c:v>0.67052388888888892</c:v>
                </c:pt>
                <c:pt idx="2311">
                  <c:v>0.67052789351851849</c:v>
                </c:pt>
                <c:pt idx="2312">
                  <c:v>0.67053155092592587</c:v>
                </c:pt>
                <c:pt idx="2313">
                  <c:v>0.67053550925925931</c:v>
                </c:pt>
                <c:pt idx="2314">
                  <c:v>0.67053944444444447</c:v>
                </c:pt>
                <c:pt idx="2315">
                  <c:v>0.67054322916666675</c:v>
                </c:pt>
                <c:pt idx="2316">
                  <c:v>0.67054723379629622</c:v>
                </c:pt>
                <c:pt idx="2317">
                  <c:v>0.67055119212962966</c:v>
                </c:pt>
                <c:pt idx="2318">
                  <c:v>0.67055547453703701</c:v>
                </c:pt>
                <c:pt idx="2319">
                  <c:v>0.67055972222222227</c:v>
                </c:pt>
                <c:pt idx="2320">
                  <c:v>0.67056321759259252</c:v>
                </c:pt>
                <c:pt idx="2321">
                  <c:v>0.6705673148148148</c:v>
                </c:pt>
                <c:pt idx="2322">
                  <c:v>0.6705710416666667</c:v>
                </c:pt>
                <c:pt idx="2323">
                  <c:v>0.67057415509259266</c:v>
                </c:pt>
                <c:pt idx="2324">
                  <c:v>0.67057792824074081</c:v>
                </c:pt>
                <c:pt idx="2325">
                  <c:v>0.67058157407407404</c:v>
                </c:pt>
                <c:pt idx="2326">
                  <c:v>0.67058520833333335</c:v>
                </c:pt>
                <c:pt idx="2327">
                  <c:v>0.67058905092592591</c:v>
                </c:pt>
                <c:pt idx="2328">
                  <c:v>0.67059275462962964</c:v>
                </c:pt>
                <c:pt idx="2329">
                  <c:v>0.67059643518518508</c:v>
                </c:pt>
                <c:pt idx="2330">
                  <c:v>0.67060009259259257</c:v>
                </c:pt>
                <c:pt idx="2331">
                  <c:v>0.67060325231481477</c:v>
                </c:pt>
                <c:pt idx="2332">
                  <c:v>0.67060866898148142</c:v>
                </c:pt>
                <c:pt idx="2333">
                  <c:v>0.67061244212962956</c:v>
                </c:pt>
                <c:pt idx="2334">
                  <c:v>0.67061619212962953</c:v>
                </c:pt>
                <c:pt idx="2335">
                  <c:v>0.67062028935185181</c:v>
                </c:pt>
                <c:pt idx="2336">
                  <c:v>0.67062401620370371</c:v>
                </c:pt>
                <c:pt idx="2337">
                  <c:v>0.6706281481481482</c:v>
                </c:pt>
                <c:pt idx="2338">
                  <c:v>0.67063210648148142</c:v>
                </c:pt>
                <c:pt idx="2339">
                  <c:v>0.67063569444444449</c:v>
                </c:pt>
                <c:pt idx="2340">
                  <c:v>0.67063976851851859</c:v>
                </c:pt>
                <c:pt idx="2341">
                  <c:v>0.67064370370370374</c:v>
                </c:pt>
                <c:pt idx="2342">
                  <c:v>0.67064725694444449</c:v>
                </c:pt>
                <c:pt idx="2343">
                  <c:v>0.67065133101851859</c:v>
                </c:pt>
                <c:pt idx="2344">
                  <c:v>0.67065527777777778</c:v>
                </c:pt>
                <c:pt idx="2345">
                  <c:v>0.67065901620370372</c:v>
                </c:pt>
                <c:pt idx="2346">
                  <c:v>0.67066320601851848</c:v>
                </c:pt>
                <c:pt idx="2347">
                  <c:v>0.67066730324074075</c:v>
                </c:pt>
                <c:pt idx="2348">
                  <c:v>0.67067153935185175</c:v>
                </c:pt>
                <c:pt idx="2349">
                  <c:v>0.6706752777777778</c:v>
                </c:pt>
                <c:pt idx="2350">
                  <c:v>0.6706783449074073</c:v>
                </c:pt>
                <c:pt idx="2351">
                  <c:v>0.670682199074074</c:v>
                </c:pt>
                <c:pt idx="2352">
                  <c:v>0.67068600694444447</c:v>
                </c:pt>
                <c:pt idx="2353">
                  <c:v>0.67068964120370367</c:v>
                </c:pt>
                <c:pt idx="2354">
                  <c:v>0.67069354166666661</c:v>
                </c:pt>
                <c:pt idx="2355">
                  <c:v>0.67069758101851862</c:v>
                </c:pt>
                <c:pt idx="2356">
                  <c:v>0.67070158564814808</c:v>
                </c:pt>
                <c:pt idx="2357">
                  <c:v>0.67070543981481479</c:v>
                </c:pt>
                <c:pt idx="2358">
                  <c:v>0.67070949074074082</c:v>
                </c:pt>
                <c:pt idx="2359">
                  <c:v>0.67071358796296299</c:v>
                </c:pt>
                <c:pt idx="2360">
                  <c:v>0.67071777777777786</c:v>
                </c:pt>
                <c:pt idx="2361">
                  <c:v>0.67072185185185196</c:v>
                </c:pt>
                <c:pt idx="2362">
                  <c:v>0.67072534722222221</c:v>
                </c:pt>
                <c:pt idx="2363">
                  <c:v>0.67072988425925928</c:v>
                </c:pt>
                <c:pt idx="2364">
                  <c:v>0.67073521990740748</c:v>
                </c:pt>
                <c:pt idx="2365">
                  <c:v>0.67073892361111109</c:v>
                </c:pt>
                <c:pt idx="2366">
                  <c:v>0.67074197916666656</c:v>
                </c:pt>
                <c:pt idx="2367">
                  <c:v>0.67074577546296299</c:v>
                </c:pt>
                <c:pt idx="2368">
                  <c:v>0.67074959490740749</c:v>
                </c:pt>
                <c:pt idx="2369">
                  <c:v>0.67075346064814811</c:v>
                </c:pt>
                <c:pt idx="2370">
                  <c:v>0.67075718750000002</c:v>
                </c:pt>
                <c:pt idx="2371">
                  <c:v>0.67076123842592594</c:v>
                </c:pt>
                <c:pt idx="2372">
                  <c:v>0.67076521990740734</c:v>
                </c:pt>
                <c:pt idx="2373">
                  <c:v>0.67076881944444444</c:v>
                </c:pt>
                <c:pt idx="2374">
                  <c:v>0.67077283564814805</c:v>
                </c:pt>
                <c:pt idx="2375">
                  <c:v>0.67077679398148149</c:v>
                </c:pt>
                <c:pt idx="2376">
                  <c:v>0.67078252314814824</c:v>
                </c:pt>
                <c:pt idx="2377">
                  <c:v>0.67078672453703703</c:v>
                </c:pt>
                <c:pt idx="2378">
                  <c:v>0.67079064814814815</c:v>
                </c:pt>
                <c:pt idx="2379">
                  <c:v>0.67079468749999993</c:v>
                </c:pt>
                <c:pt idx="2380">
                  <c:v>0.67079854166666664</c:v>
                </c:pt>
                <c:pt idx="2381">
                  <c:v>0.67080217592592595</c:v>
                </c:pt>
                <c:pt idx="2382">
                  <c:v>0.67080584490740736</c:v>
                </c:pt>
                <c:pt idx="2383">
                  <c:v>0.67080973379629627</c:v>
                </c:pt>
                <c:pt idx="2384">
                  <c:v>0.67081351851851856</c:v>
                </c:pt>
                <c:pt idx="2385">
                  <c:v>0.67081719907407411</c:v>
                </c:pt>
                <c:pt idx="2386">
                  <c:v>0.67082045138888891</c:v>
                </c:pt>
                <c:pt idx="2387">
                  <c:v>0.67082421296296291</c:v>
                </c:pt>
                <c:pt idx="2388">
                  <c:v>0.67082797453703702</c:v>
                </c:pt>
                <c:pt idx="2389">
                  <c:v>0.67083168981481478</c:v>
                </c:pt>
                <c:pt idx="2390">
                  <c:v>0.67083478009259256</c:v>
                </c:pt>
                <c:pt idx="2391">
                  <c:v>0.67083866898148148</c:v>
                </c:pt>
                <c:pt idx="2392">
                  <c:v>0.67084250000000001</c:v>
                </c:pt>
                <c:pt idx="2393">
                  <c:v>0.67084673611111112</c:v>
                </c:pt>
                <c:pt idx="2394">
                  <c:v>0.6708509027777777</c:v>
                </c:pt>
                <c:pt idx="2395">
                  <c:v>0.67085499999999998</c:v>
                </c:pt>
                <c:pt idx="2396">
                  <c:v>0.67085864583333332</c:v>
                </c:pt>
                <c:pt idx="2397">
                  <c:v>0.67086268518518521</c:v>
                </c:pt>
                <c:pt idx="2398">
                  <c:v>0.6708669791666666</c:v>
                </c:pt>
                <c:pt idx="2399">
                  <c:v>0.67087111111111108</c:v>
                </c:pt>
                <c:pt idx="2400">
                  <c:v>0.67087519675925922</c:v>
                </c:pt>
                <c:pt idx="2401">
                  <c:v>0.6708790740740741</c:v>
                </c:pt>
                <c:pt idx="2402">
                  <c:v>0.6708831481481482</c:v>
                </c:pt>
                <c:pt idx="2403">
                  <c:v>0.67088721064814816</c:v>
                </c:pt>
                <c:pt idx="2404">
                  <c:v>0.67089156250000004</c:v>
                </c:pt>
                <c:pt idx="2405">
                  <c:v>0.67089594907407413</c:v>
                </c:pt>
                <c:pt idx="2406">
                  <c:v>0.67089991898148149</c:v>
                </c:pt>
                <c:pt idx="2407">
                  <c:v>0.67090373842592588</c:v>
                </c:pt>
                <c:pt idx="2408">
                  <c:v>0.67090701388888885</c:v>
                </c:pt>
                <c:pt idx="2409">
                  <c:v>0.67091081018518517</c:v>
                </c:pt>
                <c:pt idx="2410">
                  <c:v>0.67091452546296304</c:v>
                </c:pt>
                <c:pt idx="2411">
                  <c:v>0.67091855324074068</c:v>
                </c:pt>
                <c:pt idx="2412">
                  <c:v>0.67092223379629623</c:v>
                </c:pt>
                <c:pt idx="2413">
                  <c:v>0.67092659722222214</c:v>
                </c:pt>
                <c:pt idx="2414">
                  <c:v>0.67093083333333337</c:v>
                </c:pt>
                <c:pt idx="2415">
                  <c:v>0.6709349189814815</c:v>
                </c:pt>
                <c:pt idx="2416">
                  <c:v>0.67093900462962963</c:v>
                </c:pt>
                <c:pt idx="2417">
                  <c:v>0.67094292824074075</c:v>
                </c:pt>
                <c:pt idx="2418">
                  <c:v>0.67094700231481486</c:v>
                </c:pt>
                <c:pt idx="2419">
                  <c:v>0.67095118055555558</c:v>
                </c:pt>
                <c:pt idx="2420">
                  <c:v>0.67095760416666661</c:v>
                </c:pt>
                <c:pt idx="2421">
                  <c:v>0.67096162037037033</c:v>
                </c:pt>
                <c:pt idx="2422">
                  <c:v>0.67096484953703694</c:v>
                </c:pt>
                <c:pt idx="2423">
                  <c:v>0.67096850694444443</c:v>
                </c:pt>
                <c:pt idx="2424">
                  <c:v>0.67097238425925931</c:v>
                </c:pt>
                <c:pt idx="2425">
                  <c:v>0.67097611111111111</c:v>
                </c:pt>
                <c:pt idx="2426">
                  <c:v>0.67097947916666667</c:v>
                </c:pt>
                <c:pt idx="2427">
                  <c:v>0.67098388888888882</c:v>
                </c:pt>
                <c:pt idx="2428">
                  <c:v>0.6709881134259259</c:v>
                </c:pt>
                <c:pt idx="2429">
                  <c:v>0.67099180555555549</c:v>
                </c:pt>
                <c:pt idx="2430">
                  <c:v>0.67099591435185191</c:v>
                </c:pt>
                <c:pt idx="2431">
                  <c:v>0.67100023148148147</c:v>
                </c:pt>
                <c:pt idx="2432">
                  <c:v>0.67100452546296296</c:v>
                </c:pt>
                <c:pt idx="2433">
                  <c:v>0.67100866898148148</c:v>
                </c:pt>
                <c:pt idx="2434">
                  <c:v>0.67101288194444442</c:v>
                </c:pt>
                <c:pt idx="2435">
                  <c:v>0.67101711805555553</c:v>
                </c:pt>
                <c:pt idx="2436">
                  <c:v>0.67102122685185195</c:v>
                </c:pt>
                <c:pt idx="2437">
                  <c:v>0.67102490740740739</c:v>
                </c:pt>
                <c:pt idx="2438">
                  <c:v>0.67102877314814824</c:v>
                </c:pt>
                <c:pt idx="2439">
                  <c:v>0.67103258101851848</c:v>
                </c:pt>
                <c:pt idx="2440">
                  <c:v>0.67103653935185192</c:v>
                </c:pt>
                <c:pt idx="2441">
                  <c:v>0.67104037037037034</c:v>
                </c:pt>
                <c:pt idx="2442">
                  <c:v>0.67104416666666677</c:v>
                </c:pt>
                <c:pt idx="2443">
                  <c:v>0.67104797453703702</c:v>
                </c:pt>
                <c:pt idx="2444">
                  <c:v>0.67105206018518515</c:v>
                </c:pt>
                <c:pt idx="2445">
                  <c:v>0.67105581018518512</c:v>
                </c:pt>
                <c:pt idx="2446">
                  <c:v>0.67105952546296299</c:v>
                </c:pt>
                <c:pt idx="2447">
                  <c:v>0.6710633796296297</c:v>
                </c:pt>
                <c:pt idx="2448">
                  <c:v>0.67106734953703706</c:v>
                </c:pt>
                <c:pt idx="2449">
                  <c:v>0.67107144675925923</c:v>
                </c:pt>
                <c:pt idx="2450">
                  <c:v>0.67107586805555552</c:v>
                </c:pt>
                <c:pt idx="2451">
                  <c:v>0.67107998842592587</c:v>
                </c:pt>
                <c:pt idx="2452">
                  <c:v>0.67108434027777786</c:v>
                </c:pt>
                <c:pt idx="2453">
                  <c:v>0.67108844907407406</c:v>
                </c:pt>
                <c:pt idx="2454">
                  <c:v>0.67109271990740738</c:v>
                </c:pt>
                <c:pt idx="2455">
                  <c:v>0.67109684027777783</c:v>
                </c:pt>
                <c:pt idx="2456">
                  <c:v>0.67110090277777779</c:v>
                </c:pt>
                <c:pt idx="2457">
                  <c:v>0.67110473379629632</c:v>
                </c:pt>
                <c:pt idx="2458">
                  <c:v>0.67110886574074069</c:v>
                </c:pt>
                <c:pt idx="2459">
                  <c:v>0.67111289351851855</c:v>
                </c:pt>
                <c:pt idx="2460">
                  <c:v>0.67111718750000005</c:v>
                </c:pt>
                <c:pt idx="2461">
                  <c:v>0.67112153935185181</c:v>
                </c:pt>
                <c:pt idx="2462">
                  <c:v>0.67112559027777774</c:v>
                </c:pt>
                <c:pt idx="2463">
                  <c:v>0.67112924768518523</c:v>
                </c:pt>
                <c:pt idx="2464">
                  <c:v>0.67113314814814817</c:v>
                </c:pt>
                <c:pt idx="2465">
                  <c:v>0.67113846064814808</c:v>
                </c:pt>
                <c:pt idx="2466">
                  <c:v>0.67114229166666661</c:v>
                </c:pt>
                <c:pt idx="2467">
                  <c:v>0.67114640046296303</c:v>
                </c:pt>
                <c:pt idx="2468">
                  <c:v>0.67115064814814807</c:v>
                </c:pt>
                <c:pt idx="2469">
                  <c:v>0.67115474537037034</c:v>
                </c:pt>
                <c:pt idx="2470">
                  <c:v>0.67115873842592588</c:v>
                </c:pt>
                <c:pt idx="2471">
                  <c:v>0.67116271990740739</c:v>
                </c:pt>
                <c:pt idx="2472">
                  <c:v>0.6711668287037037</c:v>
                </c:pt>
                <c:pt idx="2473">
                  <c:v>0.67117087962962962</c:v>
                </c:pt>
                <c:pt idx="2474">
                  <c:v>0.67117491898148141</c:v>
                </c:pt>
                <c:pt idx="2475">
                  <c:v>0.67117914351851848</c:v>
                </c:pt>
                <c:pt idx="2476">
                  <c:v>0.67118331018518518</c:v>
                </c:pt>
                <c:pt idx="2477">
                  <c:v>0.67118755787037043</c:v>
                </c:pt>
                <c:pt idx="2478">
                  <c:v>0.67119083333333329</c:v>
                </c:pt>
                <c:pt idx="2479">
                  <c:v>0.67119465277777779</c:v>
                </c:pt>
                <c:pt idx="2480">
                  <c:v>0.67119836805555566</c:v>
                </c:pt>
                <c:pt idx="2481">
                  <c:v>0.6712023958333333</c:v>
                </c:pt>
                <c:pt idx="2482">
                  <c:v>0.67120667824074076</c:v>
                </c:pt>
                <c:pt idx="2483">
                  <c:v>0.67121059027777774</c:v>
                </c:pt>
                <c:pt idx="2484">
                  <c:v>0.67121440972222224</c:v>
                </c:pt>
                <c:pt idx="2485">
                  <c:v>0.67121844907407402</c:v>
                </c:pt>
                <c:pt idx="2486">
                  <c:v>0.67122240740740746</c:v>
                </c:pt>
                <c:pt idx="2487">
                  <c:v>0.67122629629629627</c:v>
                </c:pt>
                <c:pt idx="2488">
                  <c:v>0.67123040509259269</c:v>
                </c:pt>
                <c:pt idx="2489">
                  <c:v>0.6712345486111112</c:v>
                </c:pt>
                <c:pt idx="2490">
                  <c:v>0.67123861111111116</c:v>
                </c:pt>
                <c:pt idx="2491">
                  <c:v>0.67124269675925918</c:v>
                </c:pt>
                <c:pt idx="2492">
                  <c:v>0.67124607638888889</c:v>
                </c:pt>
                <c:pt idx="2493">
                  <c:v>0.6712498726851851</c:v>
                </c:pt>
                <c:pt idx="2494">
                  <c:v>0.671253599537037</c:v>
                </c:pt>
                <c:pt idx="2495">
                  <c:v>0.67125723379629632</c:v>
                </c:pt>
                <c:pt idx="2496">
                  <c:v>0.67126101851851849</c:v>
                </c:pt>
                <c:pt idx="2497">
                  <c:v>0.67126471064814819</c:v>
                </c:pt>
                <c:pt idx="2498">
                  <c:v>0.67126832175925921</c:v>
                </c:pt>
                <c:pt idx="2499">
                  <c:v>0.67127164351851853</c:v>
                </c:pt>
                <c:pt idx="2500">
                  <c:v>0.67127540509259254</c:v>
                </c:pt>
                <c:pt idx="2501">
                  <c:v>0.67127910879629626</c:v>
                </c:pt>
                <c:pt idx="2502">
                  <c:v>0.67128283564814817</c:v>
                </c:pt>
                <c:pt idx="2503">
                  <c:v>0.67128591435185181</c:v>
                </c:pt>
                <c:pt idx="2504">
                  <c:v>0.67128976851851851</c:v>
                </c:pt>
                <c:pt idx="2505">
                  <c:v>0.67129357638888887</c:v>
                </c:pt>
                <c:pt idx="2506">
                  <c:v>0.6712975925925927</c:v>
                </c:pt>
                <c:pt idx="2507">
                  <c:v>0.67130133101851852</c:v>
                </c:pt>
                <c:pt idx="2508">
                  <c:v>0.67130530092592589</c:v>
                </c:pt>
                <c:pt idx="2509">
                  <c:v>0.6713116203703704</c:v>
                </c:pt>
                <c:pt idx="2510">
                  <c:v>0.67131564814814826</c:v>
                </c:pt>
                <c:pt idx="2511">
                  <c:v>0.67131995370370368</c:v>
                </c:pt>
                <c:pt idx="2512">
                  <c:v>0.67132410879629623</c:v>
                </c:pt>
                <c:pt idx="2513">
                  <c:v>0.6713282060185185</c:v>
                </c:pt>
                <c:pt idx="2514">
                  <c:v>0.67133217592592587</c:v>
                </c:pt>
                <c:pt idx="2515">
                  <c:v>0.67133591435185191</c:v>
                </c:pt>
                <c:pt idx="2516">
                  <c:v>0.67133994212962966</c:v>
                </c:pt>
                <c:pt idx="2517">
                  <c:v>0.67134398148148156</c:v>
                </c:pt>
                <c:pt idx="2518">
                  <c:v>0.67134760416666672</c:v>
                </c:pt>
                <c:pt idx="2519">
                  <c:v>0.6713516435185185</c:v>
                </c:pt>
                <c:pt idx="2520">
                  <c:v>0.67135530092592599</c:v>
                </c:pt>
                <c:pt idx="2521">
                  <c:v>0.67135855324074079</c:v>
                </c:pt>
                <c:pt idx="2522">
                  <c:v>0.67136228009259258</c:v>
                </c:pt>
                <c:pt idx="2523">
                  <c:v>0.67136606481481476</c:v>
                </c:pt>
                <c:pt idx="2524">
                  <c:v>0.67137009259259262</c:v>
                </c:pt>
                <c:pt idx="2525">
                  <c:v>0.67137423611111113</c:v>
                </c:pt>
                <c:pt idx="2526">
                  <c:v>0.67137813657407408</c:v>
                </c:pt>
                <c:pt idx="2527">
                  <c:v>0.67138218750000001</c:v>
                </c:pt>
                <c:pt idx="2528">
                  <c:v>0.67138624999999996</c:v>
                </c:pt>
                <c:pt idx="2529">
                  <c:v>0.6713903356481481</c:v>
                </c:pt>
                <c:pt idx="2530">
                  <c:v>0.6713940625</c:v>
                </c:pt>
                <c:pt idx="2531">
                  <c:v>0.67139825231481476</c:v>
                </c:pt>
                <c:pt idx="2532">
                  <c:v>0.671402337962963</c:v>
                </c:pt>
                <c:pt idx="2533">
                  <c:v>0.6714066319444445</c:v>
                </c:pt>
                <c:pt idx="2534">
                  <c:v>0.67141060185185186</c:v>
                </c:pt>
                <c:pt idx="2535">
                  <c:v>0.67141474537037038</c:v>
                </c:pt>
                <c:pt idx="2536">
                  <c:v>0.67141842592592582</c:v>
                </c:pt>
                <c:pt idx="2537">
                  <c:v>0.67142222222222225</c:v>
                </c:pt>
                <c:pt idx="2538">
                  <c:v>0.67142593750000001</c:v>
                </c:pt>
                <c:pt idx="2539">
                  <c:v>0.67143001157407411</c:v>
                </c:pt>
                <c:pt idx="2540">
                  <c:v>0.67143425925925937</c:v>
                </c:pt>
                <c:pt idx="2541">
                  <c:v>0.67143841435185181</c:v>
                </c:pt>
                <c:pt idx="2542">
                  <c:v>0.67144269675925916</c:v>
                </c:pt>
                <c:pt idx="2543">
                  <c:v>0.67144690972222232</c:v>
                </c:pt>
                <c:pt idx="2544">
                  <c:v>0.67145093749999996</c:v>
                </c:pt>
                <c:pt idx="2545">
                  <c:v>0.67145451388888888</c:v>
                </c:pt>
                <c:pt idx="2546">
                  <c:v>0.67145862268518519</c:v>
                </c:pt>
                <c:pt idx="2547">
                  <c:v>0.67146274305555564</c:v>
                </c:pt>
                <c:pt idx="2548">
                  <c:v>0.67146616898148148</c:v>
                </c:pt>
                <c:pt idx="2549">
                  <c:v>0.6714705671296296</c:v>
                </c:pt>
                <c:pt idx="2550">
                  <c:v>0.67147423611111112</c:v>
                </c:pt>
                <c:pt idx="2551">
                  <c:v>0.67147788194444447</c:v>
                </c:pt>
                <c:pt idx="2552">
                  <c:v>0.67148170138888885</c:v>
                </c:pt>
                <c:pt idx="2553">
                  <c:v>0.67148718750000003</c:v>
                </c:pt>
                <c:pt idx="2554">
                  <c:v>0.6714903356481482</c:v>
                </c:pt>
                <c:pt idx="2555">
                  <c:v>0.6714940046296296</c:v>
                </c:pt>
                <c:pt idx="2556">
                  <c:v>0.67149723379629622</c:v>
                </c:pt>
                <c:pt idx="2557">
                  <c:v>0.67150096064814813</c:v>
                </c:pt>
                <c:pt idx="2558">
                  <c:v>0.67150481481481483</c:v>
                </c:pt>
                <c:pt idx="2559">
                  <c:v>0.67150857638888883</c:v>
                </c:pt>
                <c:pt idx="2560">
                  <c:v>0.67151166666666662</c:v>
                </c:pt>
                <c:pt idx="2561">
                  <c:v>0.67151555555555553</c:v>
                </c:pt>
                <c:pt idx="2562">
                  <c:v>0.67151938657407406</c:v>
                </c:pt>
                <c:pt idx="2563">
                  <c:v>0.67152335648148143</c:v>
                </c:pt>
                <c:pt idx="2564">
                  <c:v>0.67152695601851853</c:v>
                </c:pt>
                <c:pt idx="2565">
                  <c:v>0.67153111111111119</c:v>
                </c:pt>
                <c:pt idx="2566">
                  <c:v>0.67153533564814805</c:v>
                </c:pt>
                <c:pt idx="2567">
                  <c:v>0.67153964120370369</c:v>
                </c:pt>
                <c:pt idx="2568">
                  <c:v>0.67154366898148155</c:v>
                </c:pt>
                <c:pt idx="2569">
                  <c:v>0.67154721064814815</c:v>
                </c:pt>
                <c:pt idx="2570">
                  <c:v>0.67155162037037031</c:v>
                </c:pt>
                <c:pt idx="2571">
                  <c:v>0.67155568287037026</c:v>
                </c:pt>
                <c:pt idx="2572">
                  <c:v>0.67155997685185176</c:v>
                </c:pt>
                <c:pt idx="2573">
                  <c:v>0.67156410879629636</c:v>
                </c:pt>
                <c:pt idx="2574">
                  <c:v>0.6715686111111111</c:v>
                </c:pt>
                <c:pt idx="2575">
                  <c:v>0.67157263888888885</c:v>
                </c:pt>
                <c:pt idx="2576">
                  <c:v>0.67157659722222229</c:v>
                </c:pt>
                <c:pt idx="2577">
                  <c:v>0.67158049768518513</c:v>
                </c:pt>
                <c:pt idx="2578">
                  <c:v>0.671584212962963</c:v>
                </c:pt>
                <c:pt idx="2579">
                  <c:v>0.67158792824074076</c:v>
                </c:pt>
                <c:pt idx="2580">
                  <c:v>0.67159178240740747</c:v>
                </c:pt>
                <c:pt idx="2581">
                  <c:v>0.67159586805555549</c:v>
                </c:pt>
                <c:pt idx="2582">
                  <c:v>0.67159928240740741</c:v>
                </c:pt>
                <c:pt idx="2583">
                  <c:v>0.67160363425925917</c:v>
                </c:pt>
                <c:pt idx="2584">
                  <c:v>0.67160776620370377</c:v>
                </c:pt>
                <c:pt idx="2585">
                  <c:v>0.67161206018518527</c:v>
                </c:pt>
                <c:pt idx="2586">
                  <c:v>0.67161606481481473</c:v>
                </c:pt>
                <c:pt idx="2587">
                  <c:v>0.67162041666666672</c:v>
                </c:pt>
                <c:pt idx="2588">
                  <c:v>0.6716246412037038</c:v>
                </c:pt>
                <c:pt idx="2589">
                  <c:v>0.67162819444444455</c:v>
                </c:pt>
                <c:pt idx="2590">
                  <c:v>0.67163253472222229</c:v>
                </c:pt>
                <c:pt idx="2591">
                  <c:v>0.67163657407407407</c:v>
                </c:pt>
                <c:pt idx="2592">
                  <c:v>0.67164069444444452</c:v>
                </c:pt>
                <c:pt idx="2593">
                  <c:v>0.67164453703703708</c:v>
                </c:pt>
                <c:pt idx="2594">
                  <c:v>0.67164777777777784</c:v>
                </c:pt>
                <c:pt idx="2595">
                  <c:v>0.67165157407407416</c:v>
                </c:pt>
                <c:pt idx="2596">
                  <c:v>0.67165553240740739</c:v>
                </c:pt>
                <c:pt idx="2597">
                  <c:v>0.67165981481481485</c:v>
                </c:pt>
                <c:pt idx="2598">
                  <c:v>0.67166612268518522</c:v>
                </c:pt>
                <c:pt idx="2599">
                  <c:v>0.67167028935185191</c:v>
                </c:pt>
                <c:pt idx="2600">
                  <c:v>0.67167429398148137</c:v>
                </c:pt>
                <c:pt idx="2601">
                  <c:v>0.67167854166666663</c:v>
                </c:pt>
                <c:pt idx="2602">
                  <c:v>0.67168266203703697</c:v>
                </c:pt>
                <c:pt idx="2603">
                  <c:v>0.67168637731481484</c:v>
                </c:pt>
                <c:pt idx="2604">
                  <c:v>0.67169064814814805</c:v>
                </c:pt>
                <c:pt idx="2605">
                  <c:v>0.67169505787037043</c:v>
                </c:pt>
                <c:pt idx="2606">
                  <c:v>0.67169914351851856</c:v>
                </c:pt>
                <c:pt idx="2607">
                  <c:v>0.67170284722222229</c:v>
                </c:pt>
                <c:pt idx="2608">
                  <c:v>0.67170674768518523</c:v>
                </c:pt>
                <c:pt idx="2609">
                  <c:v>0.67171057870370365</c:v>
                </c:pt>
                <c:pt idx="2610">
                  <c:v>0.67171436342592594</c:v>
                </c:pt>
                <c:pt idx="2611">
                  <c:v>0.67171760416666659</c:v>
                </c:pt>
                <c:pt idx="2612">
                  <c:v>0.67172131944444446</c:v>
                </c:pt>
                <c:pt idx="2613">
                  <c:v>0.67172512731481471</c:v>
                </c:pt>
                <c:pt idx="2614">
                  <c:v>0.67172892361111114</c:v>
                </c:pt>
                <c:pt idx="2615">
                  <c:v>0.67173210648148152</c:v>
                </c:pt>
                <c:pt idx="2616">
                  <c:v>0.67173598379629629</c:v>
                </c:pt>
                <c:pt idx="2617">
                  <c:v>0.67173975694444443</c:v>
                </c:pt>
                <c:pt idx="2618">
                  <c:v>0.6717435069444444</c:v>
                </c:pt>
                <c:pt idx="2619">
                  <c:v>0.67174795138888888</c:v>
                </c:pt>
                <c:pt idx="2620">
                  <c:v>0.67175202546296298</c:v>
                </c:pt>
                <c:pt idx="2621">
                  <c:v>0.67175644675925927</c:v>
                </c:pt>
                <c:pt idx="2622">
                  <c:v>0.67176063657407414</c:v>
                </c:pt>
                <c:pt idx="2623">
                  <c:v>0.67176438657407411</c:v>
                </c:pt>
                <c:pt idx="2624">
                  <c:v>0.67176856481481473</c:v>
                </c:pt>
                <c:pt idx="2625">
                  <c:v>0.671772662037037</c:v>
                </c:pt>
                <c:pt idx="2626">
                  <c:v>0.6717770833333333</c:v>
                </c:pt>
                <c:pt idx="2627">
                  <c:v>0.67178109953703702</c:v>
                </c:pt>
                <c:pt idx="2628">
                  <c:v>0.67178528935185178</c:v>
                </c:pt>
                <c:pt idx="2629">
                  <c:v>0.67178951388888886</c:v>
                </c:pt>
                <c:pt idx="2630">
                  <c:v>0.6717931250000001</c:v>
                </c:pt>
                <c:pt idx="2631">
                  <c:v>0.67179731481481486</c:v>
                </c:pt>
                <c:pt idx="2632">
                  <c:v>0.67180125000000002</c:v>
                </c:pt>
                <c:pt idx="2633">
                  <c:v>0.67180505787037037</c:v>
                </c:pt>
                <c:pt idx="2634">
                  <c:v>0.67180891203703696</c:v>
                </c:pt>
                <c:pt idx="2635">
                  <c:v>0.67181262731481484</c:v>
                </c:pt>
                <c:pt idx="2636">
                  <c:v>0.67181590277777781</c:v>
                </c:pt>
                <c:pt idx="2637">
                  <c:v>0.67181966435185192</c:v>
                </c:pt>
                <c:pt idx="2638">
                  <c:v>0.67182383101851861</c:v>
                </c:pt>
                <c:pt idx="2639">
                  <c:v>0.67182740740740743</c:v>
                </c:pt>
                <c:pt idx="2640">
                  <c:v>0.67183140046296297</c:v>
                </c:pt>
                <c:pt idx="2641">
                  <c:v>0.67183562499999994</c:v>
                </c:pt>
                <c:pt idx="2642">
                  <c:v>0.67184128472222227</c:v>
                </c:pt>
                <c:pt idx="2643">
                  <c:v>0.6718454976851852</c:v>
                </c:pt>
                <c:pt idx="2644">
                  <c:v>0.67184966435185178</c:v>
                </c:pt>
                <c:pt idx="2645">
                  <c:v>0.67185372685185196</c:v>
                </c:pt>
                <c:pt idx="2646">
                  <c:v>0.67185799768518517</c:v>
                </c:pt>
                <c:pt idx="2647">
                  <c:v>0.67186203703703706</c:v>
                </c:pt>
                <c:pt idx="2648">
                  <c:v>0.67186621527777779</c:v>
                </c:pt>
                <c:pt idx="2649">
                  <c:v>0.67186993055555566</c:v>
                </c:pt>
                <c:pt idx="2650">
                  <c:v>0.67187372685185187</c:v>
                </c:pt>
                <c:pt idx="2651">
                  <c:v>0.67187745370370378</c:v>
                </c:pt>
                <c:pt idx="2652">
                  <c:v>0.67188148148148141</c:v>
                </c:pt>
                <c:pt idx="2653">
                  <c:v>0.67188557870370369</c:v>
                </c:pt>
                <c:pt idx="2654">
                  <c:v>0.67188976851851845</c:v>
                </c:pt>
                <c:pt idx="2655">
                  <c:v>0.67189377314814813</c:v>
                </c:pt>
                <c:pt idx="2656">
                  <c:v>0.67189734953703706</c:v>
                </c:pt>
                <c:pt idx="2657">
                  <c:v>0.67190144675925934</c:v>
                </c:pt>
                <c:pt idx="2658">
                  <c:v>0.67190549768518515</c:v>
                </c:pt>
                <c:pt idx="2659">
                  <c:v>0.67190982638888885</c:v>
                </c:pt>
                <c:pt idx="2660">
                  <c:v>0.67191409722222228</c:v>
                </c:pt>
                <c:pt idx="2661">
                  <c:v>0.67191750000000006</c:v>
                </c:pt>
                <c:pt idx="2662">
                  <c:v>0.67192193287037039</c:v>
                </c:pt>
                <c:pt idx="2663">
                  <c:v>0.67192560185185179</c:v>
                </c:pt>
                <c:pt idx="2664">
                  <c:v>0.67192927083333343</c:v>
                </c:pt>
                <c:pt idx="2665">
                  <c:v>0.67193309027777781</c:v>
                </c:pt>
                <c:pt idx="2666">
                  <c:v>0.67193695601851855</c:v>
                </c:pt>
                <c:pt idx="2667">
                  <c:v>0.67194013888888893</c:v>
                </c:pt>
                <c:pt idx="2668">
                  <c:v>0.67194398148148149</c:v>
                </c:pt>
                <c:pt idx="2669">
                  <c:v>0.6719476504629629</c:v>
                </c:pt>
                <c:pt idx="2670">
                  <c:v>0.67195141203703701</c:v>
                </c:pt>
                <c:pt idx="2671">
                  <c:v>0.67195461805555556</c:v>
                </c:pt>
                <c:pt idx="2672">
                  <c:v>0.67195826388888891</c:v>
                </c:pt>
                <c:pt idx="2673">
                  <c:v>0.67196211805555561</c:v>
                </c:pt>
                <c:pt idx="2674">
                  <c:v>0.67196586805555558</c:v>
                </c:pt>
                <c:pt idx="2675">
                  <c:v>0.6719689699074074</c:v>
                </c:pt>
                <c:pt idx="2676">
                  <c:v>0.67197332175925928</c:v>
                </c:pt>
                <c:pt idx="2677">
                  <c:v>0.67197758101851857</c:v>
                </c:pt>
                <c:pt idx="2678">
                  <c:v>0.6719812268518518</c:v>
                </c:pt>
                <c:pt idx="2679">
                  <c:v>0.67198560185185185</c:v>
                </c:pt>
                <c:pt idx="2680">
                  <c:v>0.67198971064814816</c:v>
                </c:pt>
                <c:pt idx="2681">
                  <c:v>0.67199394675925916</c:v>
                </c:pt>
                <c:pt idx="2682">
                  <c:v>0.6719979976851852</c:v>
                </c:pt>
                <c:pt idx="2683">
                  <c:v>0.67200171296296307</c:v>
                </c:pt>
                <c:pt idx="2684">
                  <c:v>0.67200589120370369</c:v>
                </c:pt>
                <c:pt idx="2685">
                  <c:v>0.67200995370370364</c:v>
                </c:pt>
                <c:pt idx="2686">
                  <c:v>0.67201627314814816</c:v>
                </c:pt>
                <c:pt idx="2687">
                  <c:v>0.67202050925925916</c:v>
                </c:pt>
                <c:pt idx="2688">
                  <c:v>0.67202454861111116</c:v>
                </c:pt>
                <c:pt idx="2689">
                  <c:v>0.67202862268518515</c:v>
                </c:pt>
                <c:pt idx="2690">
                  <c:v>0.67203241898148158</c:v>
                </c:pt>
                <c:pt idx="2691">
                  <c:v>0.67203559027777782</c:v>
                </c:pt>
                <c:pt idx="2692">
                  <c:v>0.67203925925925923</c:v>
                </c:pt>
                <c:pt idx="2693">
                  <c:v>0.67204309027777775</c:v>
                </c:pt>
                <c:pt idx="2694">
                  <c:v>0.67204715277777771</c:v>
                </c:pt>
                <c:pt idx="2695">
                  <c:v>0.67205061342592598</c:v>
                </c:pt>
                <c:pt idx="2696">
                  <c:v>0.67205497685185189</c:v>
                </c:pt>
                <c:pt idx="2697">
                  <c:v>0.67205915509259262</c:v>
                </c:pt>
                <c:pt idx="2698">
                  <c:v>0.67206340277777776</c:v>
                </c:pt>
                <c:pt idx="2699">
                  <c:v>0.67206736111111109</c:v>
                </c:pt>
                <c:pt idx="2700">
                  <c:v>0.67207184027777778</c:v>
                </c:pt>
                <c:pt idx="2701">
                  <c:v>0.67207592592592602</c:v>
                </c:pt>
                <c:pt idx="2702">
                  <c:v>0.67207952546296301</c:v>
                </c:pt>
                <c:pt idx="2703">
                  <c:v>0.67208400462962958</c:v>
                </c:pt>
                <c:pt idx="2704">
                  <c:v>0.6720882060185186</c:v>
                </c:pt>
                <c:pt idx="2705">
                  <c:v>0.67209217592592596</c:v>
                </c:pt>
                <c:pt idx="2706">
                  <c:v>0.67209593749999996</c:v>
                </c:pt>
                <c:pt idx="2707">
                  <c:v>0.67209910879629631</c:v>
                </c:pt>
                <c:pt idx="2708">
                  <c:v>0.67210280092592589</c:v>
                </c:pt>
                <c:pt idx="2709">
                  <c:v>0.67210672453703701</c:v>
                </c:pt>
                <c:pt idx="2710">
                  <c:v>0.67211093749999995</c:v>
                </c:pt>
                <c:pt idx="2711">
                  <c:v>0.67211444444444446</c:v>
                </c:pt>
                <c:pt idx="2712">
                  <c:v>0.67211879629629623</c:v>
                </c:pt>
                <c:pt idx="2713">
                  <c:v>0.67212287037037033</c:v>
                </c:pt>
                <c:pt idx="2714">
                  <c:v>0.67212706018518509</c:v>
                </c:pt>
                <c:pt idx="2715">
                  <c:v>0.67213101851851853</c:v>
                </c:pt>
                <c:pt idx="2716">
                  <c:v>0.67213490740740733</c:v>
                </c:pt>
                <c:pt idx="2717">
                  <c:v>0.67213903935185193</c:v>
                </c:pt>
                <c:pt idx="2718">
                  <c:v>0.67214315972222227</c:v>
                </c:pt>
                <c:pt idx="2719">
                  <c:v>0.67214743055555559</c:v>
                </c:pt>
                <c:pt idx="2720">
                  <c:v>0.67215118055555545</c:v>
                </c:pt>
                <c:pt idx="2721">
                  <c:v>0.67215425925925931</c:v>
                </c:pt>
                <c:pt idx="2722">
                  <c:v>0.67215817129629629</c:v>
                </c:pt>
                <c:pt idx="2723">
                  <c:v>0.67216196759259261</c:v>
                </c:pt>
                <c:pt idx="2724">
                  <c:v>0.67216569444444441</c:v>
                </c:pt>
                <c:pt idx="2725">
                  <c:v>0.6721689120370371</c:v>
                </c:pt>
                <c:pt idx="2726">
                  <c:v>0.67217271990740735</c:v>
                </c:pt>
                <c:pt idx="2727">
                  <c:v>0.67217650462962963</c:v>
                </c:pt>
                <c:pt idx="2728">
                  <c:v>0.67218017361111115</c:v>
                </c:pt>
                <c:pt idx="2729">
                  <c:v>0.67218326388888894</c:v>
                </c:pt>
                <c:pt idx="2730">
                  <c:v>0.6721872337962963</c:v>
                </c:pt>
                <c:pt idx="2731">
                  <c:v>0.67219261574074085</c:v>
                </c:pt>
                <c:pt idx="2732">
                  <c:v>0.6721965509259259</c:v>
                </c:pt>
                <c:pt idx="2733">
                  <c:v>0.67220068287037027</c:v>
                </c:pt>
                <c:pt idx="2734">
                  <c:v>0.67220503472222226</c:v>
                </c:pt>
                <c:pt idx="2735">
                  <c:v>0.67220907407407404</c:v>
                </c:pt>
                <c:pt idx="2736">
                  <c:v>0.67221263888888894</c:v>
                </c:pt>
                <c:pt idx="2737">
                  <c:v>0.67221699074074071</c:v>
                </c:pt>
                <c:pt idx="2738">
                  <c:v>0.6722212500000001</c:v>
                </c:pt>
                <c:pt idx="2739">
                  <c:v>0.67222555555555552</c:v>
                </c:pt>
                <c:pt idx="2740">
                  <c:v>0.67222976851851846</c:v>
                </c:pt>
                <c:pt idx="2741">
                  <c:v>0.67223402777777774</c:v>
                </c:pt>
                <c:pt idx="2742">
                  <c:v>0.67223825231481482</c:v>
                </c:pt>
                <c:pt idx="2743">
                  <c:v>0.67224192129629623</c:v>
                </c:pt>
                <c:pt idx="2744">
                  <c:v>0.67224614583333331</c:v>
                </c:pt>
                <c:pt idx="2745">
                  <c:v>0.67225017361111117</c:v>
                </c:pt>
                <c:pt idx="2746">
                  <c:v>0.67225442129629631</c:v>
                </c:pt>
                <c:pt idx="2747">
                  <c:v>0.67225810185185175</c:v>
                </c:pt>
                <c:pt idx="2748">
                  <c:v>0.67226145833333328</c:v>
                </c:pt>
                <c:pt idx="2749">
                  <c:v>0.67226524305555557</c:v>
                </c:pt>
                <c:pt idx="2750">
                  <c:v>0.67226920138888879</c:v>
                </c:pt>
                <c:pt idx="2751">
                  <c:v>0.67227335648148145</c:v>
                </c:pt>
                <c:pt idx="2752">
                  <c:v>0.67227756944444439</c:v>
                </c:pt>
                <c:pt idx="2753">
                  <c:v>0.67228155092592601</c:v>
                </c:pt>
                <c:pt idx="2754">
                  <c:v>0.67228599537037026</c:v>
                </c:pt>
                <c:pt idx="2755">
                  <c:v>0.67229012731481486</c:v>
                </c:pt>
                <c:pt idx="2756">
                  <c:v>0.67229364583333329</c:v>
                </c:pt>
                <c:pt idx="2757">
                  <c:v>0.67229799768518517</c:v>
                </c:pt>
                <c:pt idx="2758">
                  <c:v>0.67230229166666666</c:v>
                </c:pt>
                <c:pt idx="2759">
                  <c:v>0.67230646990740739</c:v>
                </c:pt>
                <c:pt idx="2760">
                  <c:v>0.67231050925925928</c:v>
                </c:pt>
                <c:pt idx="2761">
                  <c:v>0.67231495370370364</c:v>
                </c:pt>
                <c:pt idx="2762">
                  <c:v>0.67231888888888891</c:v>
                </c:pt>
                <c:pt idx="2763">
                  <c:v>0.67232202546296305</c:v>
                </c:pt>
                <c:pt idx="2764">
                  <c:v>0.67232591435185185</c:v>
                </c:pt>
                <c:pt idx="2765">
                  <c:v>0.67232986111111115</c:v>
                </c:pt>
                <c:pt idx="2766">
                  <c:v>0.67233402777777773</c:v>
                </c:pt>
                <c:pt idx="2767">
                  <c:v>0.67233824074074067</c:v>
                </c:pt>
                <c:pt idx="2768">
                  <c:v>0.67234232638888891</c:v>
                </c:pt>
                <c:pt idx="2769">
                  <c:v>0.67234577546296304</c:v>
                </c:pt>
                <c:pt idx="2770">
                  <c:v>0.67235019675925933</c:v>
                </c:pt>
                <c:pt idx="2771">
                  <c:v>0.6723544212962963</c:v>
                </c:pt>
                <c:pt idx="2772">
                  <c:v>0.67235853009259261</c:v>
                </c:pt>
                <c:pt idx="2773">
                  <c:v>0.67236251157407401</c:v>
                </c:pt>
                <c:pt idx="2774">
                  <c:v>0.67236700231481483</c:v>
                </c:pt>
                <c:pt idx="2775">
                  <c:v>0.67237302083333328</c:v>
                </c:pt>
                <c:pt idx="2776">
                  <c:v>0.67237667824074077</c:v>
                </c:pt>
                <c:pt idx="2777">
                  <c:v>0.6723807638888889</c:v>
                </c:pt>
                <c:pt idx="2778">
                  <c:v>0.67238494212962963</c:v>
                </c:pt>
                <c:pt idx="2779">
                  <c:v>0.6723887268518518</c:v>
                </c:pt>
                <c:pt idx="2780">
                  <c:v>0.67239247685185177</c:v>
                </c:pt>
                <c:pt idx="2781">
                  <c:v>0.67239641203703704</c:v>
                </c:pt>
                <c:pt idx="2782">
                  <c:v>0.67240040509259258</c:v>
                </c:pt>
                <c:pt idx="2783">
                  <c:v>0.67240415509259266</c:v>
                </c:pt>
                <c:pt idx="2784">
                  <c:v>0.67240803240740743</c:v>
                </c:pt>
                <c:pt idx="2785">
                  <c:v>0.67241187499999999</c:v>
                </c:pt>
                <c:pt idx="2786">
                  <c:v>0.67241578703703697</c:v>
                </c:pt>
                <c:pt idx="2787">
                  <c:v>0.672419675925926</c:v>
                </c:pt>
                <c:pt idx="2788">
                  <c:v>0.67242383101851855</c:v>
                </c:pt>
                <c:pt idx="2789">
                  <c:v>0.67242802083333331</c:v>
                </c:pt>
                <c:pt idx="2790">
                  <c:v>0.67243214120370365</c:v>
                </c:pt>
                <c:pt idx="2791">
                  <c:v>0.67243649305555564</c:v>
                </c:pt>
                <c:pt idx="2792">
                  <c:v>0.67244064814814808</c:v>
                </c:pt>
                <c:pt idx="2793">
                  <c:v>0.6724444097222223</c:v>
                </c:pt>
                <c:pt idx="2794">
                  <c:v>0.67244878472222214</c:v>
                </c:pt>
                <c:pt idx="2795">
                  <c:v>0.67245288194444441</c:v>
                </c:pt>
                <c:pt idx="2796">
                  <c:v>0.67245724537037033</c:v>
                </c:pt>
                <c:pt idx="2797">
                  <c:v>0.67246148148148155</c:v>
                </c:pt>
                <c:pt idx="2798">
                  <c:v>0.67246621527777783</c:v>
                </c:pt>
                <c:pt idx="2799">
                  <c:v>0.67247061342592584</c:v>
                </c:pt>
                <c:pt idx="2800">
                  <c:v>0.67247474537037044</c:v>
                </c:pt>
                <c:pt idx="2801">
                  <c:v>0.67247873842592598</c:v>
                </c:pt>
                <c:pt idx="2802">
                  <c:v>0.67248277777777776</c:v>
                </c:pt>
                <c:pt idx="2803">
                  <c:v>0.67248653935185188</c:v>
                </c:pt>
                <c:pt idx="2804">
                  <c:v>0.67248968750000004</c:v>
                </c:pt>
                <c:pt idx="2805">
                  <c:v>0.67249355324074067</c:v>
                </c:pt>
                <c:pt idx="2806">
                  <c:v>0.67249763888888892</c:v>
                </c:pt>
                <c:pt idx="2807">
                  <c:v>0.67250171296296291</c:v>
                </c:pt>
                <c:pt idx="2808">
                  <c:v>0.67250606481481479</c:v>
                </c:pt>
                <c:pt idx="2809">
                  <c:v>0.67251023148148148</c:v>
                </c:pt>
                <c:pt idx="2810">
                  <c:v>0.67251427083333326</c:v>
                </c:pt>
                <c:pt idx="2811">
                  <c:v>0.6725185763888889</c:v>
                </c:pt>
                <c:pt idx="2812">
                  <c:v>0.67252224537037042</c:v>
                </c:pt>
                <c:pt idx="2813">
                  <c:v>0.67252631944444452</c:v>
                </c:pt>
                <c:pt idx="2814">
                  <c:v>0.6725304861111111</c:v>
                </c:pt>
                <c:pt idx="2815">
                  <c:v>0.67253431712962952</c:v>
                </c:pt>
                <c:pt idx="2816">
                  <c:v>0.67253840277777777</c:v>
                </c:pt>
                <c:pt idx="2817">
                  <c:v>0.67254259259259264</c:v>
                </c:pt>
                <c:pt idx="2818">
                  <c:v>0.67254650462962962</c:v>
                </c:pt>
                <c:pt idx="2819">
                  <c:v>0.67255186342592588</c:v>
                </c:pt>
                <c:pt idx="2820">
                  <c:v>0.67255517361111117</c:v>
                </c:pt>
                <c:pt idx="2821">
                  <c:v>0.67255910879629621</c:v>
                </c:pt>
                <c:pt idx="2822">
                  <c:v>0.67256296296296292</c:v>
                </c:pt>
                <c:pt idx="2823">
                  <c:v>0.67256724537037027</c:v>
                </c:pt>
                <c:pt idx="2824">
                  <c:v>0.67257136574074072</c:v>
                </c:pt>
                <c:pt idx="2825">
                  <c:v>0.67257555555555548</c:v>
                </c:pt>
                <c:pt idx="2826">
                  <c:v>0.67257961805555555</c:v>
                </c:pt>
                <c:pt idx="2827">
                  <c:v>0.67258309027777774</c:v>
                </c:pt>
                <c:pt idx="2828">
                  <c:v>0.67258747685185183</c:v>
                </c:pt>
                <c:pt idx="2829">
                  <c:v>0.67259156250000007</c:v>
                </c:pt>
                <c:pt idx="2830">
                  <c:v>0.67259587962962952</c:v>
                </c:pt>
                <c:pt idx="2831">
                  <c:v>0.67259988425925921</c:v>
                </c:pt>
                <c:pt idx="2832">
                  <c:v>0.67260365740740735</c:v>
                </c:pt>
                <c:pt idx="2833">
                  <c:v>0.67260738425925926</c:v>
                </c:pt>
                <c:pt idx="2834">
                  <c:v>0.67261114583333337</c:v>
                </c:pt>
                <c:pt idx="2835">
                  <c:v>0.67261443287037037</c:v>
                </c:pt>
                <c:pt idx="2836">
                  <c:v>0.67261821759259266</c:v>
                </c:pt>
                <c:pt idx="2837">
                  <c:v>0.67262218750000002</c:v>
                </c:pt>
                <c:pt idx="2838">
                  <c:v>0.67262608796296297</c:v>
                </c:pt>
                <c:pt idx="2839">
                  <c:v>0.67262980324074073</c:v>
                </c:pt>
                <c:pt idx="2840">
                  <c:v>0.6726336111111112</c:v>
                </c:pt>
                <c:pt idx="2841">
                  <c:v>0.67263744212962961</c:v>
                </c:pt>
                <c:pt idx="2842">
                  <c:v>0.67264062499999999</c:v>
                </c:pt>
                <c:pt idx="2843">
                  <c:v>0.67264449074074084</c:v>
                </c:pt>
                <c:pt idx="2844">
                  <c:v>0.67264835648148147</c:v>
                </c:pt>
                <c:pt idx="2845">
                  <c:v>0.67265241898148143</c:v>
                </c:pt>
                <c:pt idx="2846">
                  <c:v>0.67265671296296292</c:v>
                </c:pt>
                <c:pt idx="2847">
                  <c:v>0.67266085648148144</c:v>
                </c:pt>
                <c:pt idx="2848">
                  <c:v>0.67266506944444437</c:v>
                </c:pt>
                <c:pt idx="2849">
                  <c:v>0.67266920138888897</c:v>
                </c:pt>
                <c:pt idx="2850">
                  <c:v>0.6726730671296296</c:v>
                </c:pt>
                <c:pt idx="2851">
                  <c:v>0.67267723379629629</c:v>
                </c:pt>
                <c:pt idx="2852">
                  <c:v>0.67268136574074067</c:v>
                </c:pt>
                <c:pt idx="2853">
                  <c:v>0.67268582175925928</c:v>
                </c:pt>
                <c:pt idx="2854">
                  <c:v>0.67269005787037039</c:v>
                </c:pt>
                <c:pt idx="2855">
                  <c:v>0.67269421296296306</c:v>
                </c:pt>
                <c:pt idx="2856">
                  <c:v>0.67269828703703693</c:v>
                </c:pt>
                <c:pt idx="2857">
                  <c:v>0.67270256944444451</c:v>
                </c:pt>
                <c:pt idx="2858">
                  <c:v>0.67270637731481475</c:v>
                </c:pt>
                <c:pt idx="2859">
                  <c:v>0.67270957175925927</c:v>
                </c:pt>
                <c:pt idx="2860">
                  <c:v>0.6727149189814815</c:v>
                </c:pt>
                <c:pt idx="2861">
                  <c:v>0.67271859953703705</c:v>
                </c:pt>
                <c:pt idx="2862">
                  <c:v>0.67272236111111106</c:v>
                </c:pt>
                <c:pt idx="2863">
                  <c:v>0.67272663194444438</c:v>
                </c:pt>
                <c:pt idx="2864">
                  <c:v>0.67273060185185185</c:v>
                </c:pt>
                <c:pt idx="2865">
                  <c:v>0.67273475694444451</c:v>
                </c:pt>
                <c:pt idx="2866">
                  <c:v>0.67273888888888889</c:v>
                </c:pt>
                <c:pt idx="2867">
                  <c:v>0.67274314814814817</c:v>
                </c:pt>
                <c:pt idx="2868">
                  <c:v>0.67274721064814813</c:v>
                </c:pt>
                <c:pt idx="2869">
                  <c:v>0.67275089120370379</c:v>
                </c:pt>
                <c:pt idx="2870">
                  <c:v>0.67275521990740739</c:v>
                </c:pt>
                <c:pt idx="2871">
                  <c:v>0.67275944444444447</c:v>
                </c:pt>
                <c:pt idx="2872">
                  <c:v>0.67276376157407414</c:v>
                </c:pt>
                <c:pt idx="2873">
                  <c:v>0.67276784722222216</c:v>
                </c:pt>
                <c:pt idx="2874">
                  <c:v>0.67277165509259262</c:v>
                </c:pt>
                <c:pt idx="2875">
                  <c:v>0.67277545138888895</c:v>
                </c:pt>
                <c:pt idx="2876">
                  <c:v>0.67277914351851853</c:v>
                </c:pt>
                <c:pt idx="2877">
                  <c:v>0.67278300925925916</c:v>
                </c:pt>
                <c:pt idx="2878">
                  <c:v>0.67278722222222231</c:v>
                </c:pt>
                <c:pt idx="2879">
                  <c:v>0.6727912615740741</c:v>
                </c:pt>
                <c:pt idx="2880">
                  <c:v>0.67279559027777769</c:v>
                </c:pt>
                <c:pt idx="2881">
                  <c:v>0.67279967592592593</c:v>
                </c:pt>
                <c:pt idx="2882">
                  <c:v>0.67280392361111108</c:v>
                </c:pt>
                <c:pt idx="2883">
                  <c:v>0.67280802083333324</c:v>
                </c:pt>
                <c:pt idx="2884">
                  <c:v>0.67281193287037044</c:v>
                </c:pt>
                <c:pt idx="2885">
                  <c:v>0.67281605324074079</c:v>
                </c:pt>
                <c:pt idx="2886">
                  <c:v>0.67282015046296306</c:v>
                </c:pt>
                <c:pt idx="2887">
                  <c:v>0.67282444444444434</c:v>
                </c:pt>
                <c:pt idx="2888">
                  <c:v>0.6728282523148148</c:v>
                </c:pt>
                <c:pt idx="2889">
                  <c:v>0.67283133101851844</c:v>
                </c:pt>
                <c:pt idx="2890">
                  <c:v>0.67283520833333332</c:v>
                </c:pt>
                <c:pt idx="2891">
                  <c:v>0.67283894675925915</c:v>
                </c:pt>
                <c:pt idx="2892">
                  <c:v>0.67284261574074078</c:v>
                </c:pt>
                <c:pt idx="2893">
                  <c:v>0.67284753472222214</c:v>
                </c:pt>
                <c:pt idx="2894">
                  <c:v>0.67285138888888885</c:v>
                </c:pt>
                <c:pt idx="2895">
                  <c:v>0.67285451388888884</c:v>
                </c:pt>
                <c:pt idx="2896">
                  <c:v>0.67285844907407411</c:v>
                </c:pt>
                <c:pt idx="2897">
                  <c:v>0.67286219907407407</c:v>
                </c:pt>
                <c:pt idx="2898">
                  <c:v>0.67286591435185183</c:v>
                </c:pt>
                <c:pt idx="2899">
                  <c:v>0.67286927083333337</c:v>
                </c:pt>
                <c:pt idx="2900">
                  <c:v>0.67287298611111102</c:v>
                </c:pt>
                <c:pt idx="2901">
                  <c:v>0.67287726851851859</c:v>
                </c:pt>
                <c:pt idx="2902">
                  <c:v>0.6728811226851853</c:v>
                </c:pt>
                <c:pt idx="2903">
                  <c:v>0.67288517361111111</c:v>
                </c:pt>
                <c:pt idx="2904">
                  <c:v>0.67288916666666665</c:v>
                </c:pt>
                <c:pt idx="2905">
                  <c:v>0.67289309027777777</c:v>
                </c:pt>
                <c:pt idx="2906">
                  <c:v>0.67289721064814811</c:v>
                </c:pt>
                <c:pt idx="2907">
                  <c:v>0.67290126157407404</c:v>
                </c:pt>
                <c:pt idx="2908">
                  <c:v>0.67290550925925929</c:v>
                </c:pt>
                <c:pt idx="2909">
                  <c:v>0.67290950231481483</c:v>
                </c:pt>
                <c:pt idx="2910">
                  <c:v>0.67291351851851855</c:v>
                </c:pt>
                <c:pt idx="2911">
                  <c:v>0.67291800925925926</c:v>
                </c:pt>
                <c:pt idx="2912">
                  <c:v>0.67292189814814807</c:v>
                </c:pt>
                <c:pt idx="2913">
                  <c:v>0.67292607638888891</c:v>
                </c:pt>
                <c:pt idx="2914">
                  <c:v>0.67293015046296301</c:v>
                </c:pt>
                <c:pt idx="2915">
                  <c:v>0.67293403935185181</c:v>
                </c:pt>
                <c:pt idx="2916">
                  <c:v>0.67293792824074072</c:v>
                </c:pt>
                <c:pt idx="2917">
                  <c:v>0.67294118055555552</c:v>
                </c:pt>
                <c:pt idx="2918">
                  <c:v>0.67294509259259261</c:v>
                </c:pt>
                <c:pt idx="2919">
                  <c:v>0.67294891203703699</c:v>
                </c:pt>
                <c:pt idx="2920">
                  <c:v>0.67295322916666667</c:v>
                </c:pt>
                <c:pt idx="2921">
                  <c:v>0.67295746527777778</c:v>
                </c:pt>
                <c:pt idx="2922">
                  <c:v>0.67296157407407409</c:v>
                </c:pt>
                <c:pt idx="2923">
                  <c:v>0.67296530092592599</c:v>
                </c:pt>
                <c:pt idx="2924">
                  <c:v>0.67296954861111102</c:v>
                </c:pt>
                <c:pt idx="2925">
                  <c:v>0.67297359953703706</c:v>
                </c:pt>
                <c:pt idx="2926">
                  <c:v>0.67297990740740732</c:v>
                </c:pt>
                <c:pt idx="2927">
                  <c:v>0.67298402777777777</c:v>
                </c:pt>
                <c:pt idx="2928">
                  <c:v>0.67298837962962965</c:v>
                </c:pt>
                <c:pt idx="2929">
                  <c:v>0.6729929745370371</c:v>
                </c:pt>
                <c:pt idx="2930">
                  <c:v>0.67299621527777775</c:v>
                </c:pt>
                <c:pt idx="2931">
                  <c:v>0.67299994212962966</c:v>
                </c:pt>
                <c:pt idx="2932">
                  <c:v>0.67300391203703702</c:v>
                </c:pt>
                <c:pt idx="2933">
                  <c:v>0.67300769675925931</c:v>
                </c:pt>
                <c:pt idx="2934">
                  <c:v>0.67301135416666658</c:v>
                </c:pt>
                <c:pt idx="2935">
                  <c:v>0.67301581018518519</c:v>
                </c:pt>
                <c:pt idx="2936">
                  <c:v>0.67301990740740747</c:v>
                </c:pt>
                <c:pt idx="2937">
                  <c:v>0.67302414351851858</c:v>
                </c:pt>
                <c:pt idx="2938">
                  <c:v>0.673028449074074</c:v>
                </c:pt>
                <c:pt idx="2939">
                  <c:v>0.67303273148148157</c:v>
                </c:pt>
                <c:pt idx="2940">
                  <c:v>0.67303677083333335</c:v>
                </c:pt>
                <c:pt idx="2941">
                  <c:v>0.6730403240740741</c:v>
                </c:pt>
                <c:pt idx="2942">
                  <c:v>0.67304472222222211</c:v>
                </c:pt>
                <c:pt idx="2943">
                  <c:v>0.67304885416666671</c:v>
                </c:pt>
                <c:pt idx="2944">
                  <c:v>0.67305315972222213</c:v>
                </c:pt>
                <c:pt idx="2945">
                  <c:v>0.67305690972222221</c:v>
                </c:pt>
                <c:pt idx="2946">
                  <c:v>0.67306023148148153</c:v>
                </c:pt>
                <c:pt idx="2947">
                  <c:v>0.67306414351851851</c:v>
                </c:pt>
                <c:pt idx="2948">
                  <c:v>0.67306803240740731</c:v>
                </c:pt>
                <c:pt idx="2949">
                  <c:v>0.67307140046296299</c:v>
                </c:pt>
                <c:pt idx="2950">
                  <c:v>0.67307521990740737</c:v>
                </c:pt>
                <c:pt idx="2951">
                  <c:v>0.67307912037037043</c:v>
                </c:pt>
                <c:pt idx="2952">
                  <c:v>0.67308285879629626</c:v>
                </c:pt>
                <c:pt idx="2953">
                  <c:v>0.67308607638888895</c:v>
                </c:pt>
                <c:pt idx="2954">
                  <c:v>0.67308994212962958</c:v>
                </c:pt>
                <c:pt idx="2955">
                  <c:v>0.67309375000000005</c:v>
                </c:pt>
                <c:pt idx="2956">
                  <c:v>0.67309759259259261</c:v>
                </c:pt>
                <c:pt idx="2957">
                  <c:v>0.67310200231481476</c:v>
                </c:pt>
                <c:pt idx="2958">
                  <c:v>0.67310615740740742</c:v>
                </c:pt>
                <c:pt idx="2959">
                  <c:v>0.6731120601851851</c:v>
                </c:pt>
                <c:pt idx="2960">
                  <c:v>0.67311612268518528</c:v>
                </c:pt>
                <c:pt idx="2961">
                  <c:v>0.67312047453703705</c:v>
                </c:pt>
                <c:pt idx="2962">
                  <c:v>0.67312431712962961</c:v>
                </c:pt>
                <c:pt idx="2963">
                  <c:v>0.67312866898148149</c:v>
                </c:pt>
                <c:pt idx="2964">
                  <c:v>0.67313274305555559</c:v>
                </c:pt>
                <c:pt idx="2965">
                  <c:v>0.67313731481481476</c:v>
                </c:pt>
                <c:pt idx="2966">
                  <c:v>0.67314144675925924</c:v>
                </c:pt>
                <c:pt idx="2967">
                  <c:v>0.67314554398148152</c:v>
                </c:pt>
                <c:pt idx="2968">
                  <c:v>0.67314968750000004</c:v>
                </c:pt>
                <c:pt idx="2969">
                  <c:v>0.67315351851851846</c:v>
                </c:pt>
                <c:pt idx="2970">
                  <c:v>0.67315752314814814</c:v>
                </c:pt>
                <c:pt idx="2971">
                  <c:v>0.67316152777777782</c:v>
                </c:pt>
                <c:pt idx="2972">
                  <c:v>0.67316559027777778</c:v>
                </c:pt>
                <c:pt idx="2973">
                  <c:v>0.67316942129629631</c:v>
                </c:pt>
                <c:pt idx="2974">
                  <c:v>0.67317275462962967</c:v>
                </c:pt>
                <c:pt idx="2975">
                  <c:v>0.67317711805555558</c:v>
                </c:pt>
                <c:pt idx="2976">
                  <c:v>0.67318134259259255</c:v>
                </c:pt>
                <c:pt idx="2977">
                  <c:v>0.67318497685185186</c:v>
                </c:pt>
                <c:pt idx="2978">
                  <c:v>0.67318944444444451</c:v>
                </c:pt>
                <c:pt idx="2979">
                  <c:v>0.67319356481481485</c:v>
                </c:pt>
                <c:pt idx="2980">
                  <c:v>0.67319783564814817</c:v>
                </c:pt>
                <c:pt idx="2981">
                  <c:v>0.67320202546296304</c:v>
                </c:pt>
                <c:pt idx="2982">
                  <c:v>0.67320627314814818</c:v>
                </c:pt>
                <c:pt idx="2983">
                  <c:v>0.67321050925925929</c:v>
                </c:pt>
                <c:pt idx="2984">
                  <c:v>0.67321390046296292</c:v>
                </c:pt>
                <c:pt idx="2985">
                  <c:v>0.67321824074074066</c:v>
                </c:pt>
                <c:pt idx="2986">
                  <c:v>0.6732222337962962</c:v>
                </c:pt>
                <c:pt idx="2987">
                  <c:v>0.67322598379629628</c:v>
                </c:pt>
                <c:pt idx="2988">
                  <c:v>0.67322982638888895</c:v>
                </c:pt>
                <c:pt idx="2989">
                  <c:v>0.67323393518518515</c:v>
                </c:pt>
                <c:pt idx="2990">
                  <c:v>0.67323814814814809</c:v>
                </c:pt>
                <c:pt idx="2991">
                  <c:v>0.67324217592592595</c:v>
                </c:pt>
                <c:pt idx="2992">
                  <c:v>0.67324600694444448</c:v>
                </c:pt>
                <c:pt idx="2993">
                  <c:v>0.67325204861111121</c:v>
                </c:pt>
                <c:pt idx="2994">
                  <c:v>0.67325612268518509</c:v>
                </c:pt>
                <c:pt idx="2995">
                  <c:v>0.67326012731481477</c:v>
                </c:pt>
                <c:pt idx="2996">
                  <c:v>0.6732645601851851</c:v>
                </c:pt>
                <c:pt idx="2997">
                  <c:v>0.6732686921296297</c:v>
                </c:pt>
                <c:pt idx="2998">
                  <c:v>0.67327288194444446</c:v>
                </c:pt>
                <c:pt idx="2999">
                  <c:v>0.67327692129629624</c:v>
                </c:pt>
                <c:pt idx="3000">
                  <c:v>0.67328012731481479</c:v>
                </c:pt>
                <c:pt idx="3001">
                  <c:v>0.67328387731481476</c:v>
                </c:pt>
                <c:pt idx="3002">
                  <c:v>0.67328776620370367</c:v>
                </c:pt>
                <c:pt idx="3003">
                  <c:v>0.67329145833333337</c:v>
                </c:pt>
                <c:pt idx="3004">
                  <c:v>0.67329512731481478</c:v>
                </c:pt>
                <c:pt idx="3005">
                  <c:v>0.67329903935185176</c:v>
                </c:pt>
                <c:pt idx="3006">
                  <c:v>0.67330289351851846</c:v>
                </c:pt>
                <c:pt idx="3007">
                  <c:v>0.67330599537037028</c:v>
                </c:pt>
                <c:pt idx="3008">
                  <c:v>0.67330990740740748</c:v>
                </c:pt>
                <c:pt idx="3009">
                  <c:v>0.67331369212962955</c:v>
                </c:pt>
                <c:pt idx="3010">
                  <c:v>0.6733174305555556</c:v>
                </c:pt>
                <c:pt idx="3011">
                  <c:v>0.6733213773148149</c:v>
                </c:pt>
                <c:pt idx="3012">
                  <c:v>0.67332528935185187</c:v>
                </c:pt>
                <c:pt idx="3013">
                  <c:v>0.67332932870370366</c:v>
                </c:pt>
                <c:pt idx="3014">
                  <c:v>0.67333363425925929</c:v>
                </c:pt>
                <c:pt idx="3015">
                  <c:v>0.67333773148148157</c:v>
                </c:pt>
                <c:pt idx="3016">
                  <c:v>0.67334156249999999</c:v>
                </c:pt>
                <c:pt idx="3017">
                  <c:v>0.67334584490740745</c:v>
                </c:pt>
                <c:pt idx="3018">
                  <c:v>0.67334982638888885</c:v>
                </c:pt>
                <c:pt idx="3019">
                  <c:v>0.67335388888888892</c:v>
                </c:pt>
                <c:pt idx="3020">
                  <c:v>0.67335799768518523</c:v>
                </c:pt>
                <c:pt idx="3021">
                  <c:v>0.673361875</c:v>
                </c:pt>
                <c:pt idx="3022">
                  <c:v>0.67336592592592603</c:v>
                </c:pt>
                <c:pt idx="3023">
                  <c:v>0.67337004629629627</c:v>
                </c:pt>
                <c:pt idx="3024">
                  <c:v>0.67337445601851853</c:v>
                </c:pt>
                <c:pt idx="3025">
                  <c:v>0.67337855324074081</c:v>
                </c:pt>
                <c:pt idx="3026">
                  <c:v>0.67338439814814821</c:v>
                </c:pt>
                <c:pt idx="3027">
                  <c:v>0.67338810185185183</c:v>
                </c:pt>
                <c:pt idx="3028">
                  <c:v>0.67339193287037036</c:v>
                </c:pt>
                <c:pt idx="3029">
                  <c:v>0.67339571759259265</c:v>
                </c:pt>
                <c:pt idx="3030">
                  <c:v>0.67339951388888897</c:v>
                </c:pt>
                <c:pt idx="3031">
                  <c:v>0.67340391203703698</c:v>
                </c:pt>
                <c:pt idx="3032">
                  <c:v>0.67340777777777783</c:v>
                </c:pt>
                <c:pt idx="3033">
                  <c:v>0.6734120949074075</c:v>
                </c:pt>
                <c:pt idx="3034">
                  <c:v>0.67341614583333331</c:v>
                </c:pt>
                <c:pt idx="3035">
                  <c:v>0.67342049768518519</c:v>
                </c:pt>
                <c:pt idx="3036">
                  <c:v>0.67342453703703697</c:v>
                </c:pt>
                <c:pt idx="3037">
                  <c:v>0.67342856481481483</c:v>
                </c:pt>
                <c:pt idx="3038">
                  <c:v>0.67343299768518516</c:v>
                </c:pt>
                <c:pt idx="3039">
                  <c:v>0.67343670138888889</c:v>
                </c:pt>
                <c:pt idx="3040">
                  <c:v>0.67344089120370365</c:v>
                </c:pt>
                <c:pt idx="3041">
                  <c:v>0.67344502314814825</c:v>
                </c:pt>
                <c:pt idx="3042">
                  <c:v>0.67344888888888887</c:v>
                </c:pt>
                <c:pt idx="3043">
                  <c:v>0.67345263888888895</c:v>
                </c:pt>
                <c:pt idx="3044">
                  <c:v>0.67345638888888892</c:v>
                </c:pt>
                <c:pt idx="3045">
                  <c:v>0.67345978009259255</c:v>
                </c:pt>
                <c:pt idx="3046">
                  <c:v>0.67346390046296289</c:v>
                </c:pt>
                <c:pt idx="3047">
                  <c:v>0.67346795138888893</c:v>
                </c:pt>
                <c:pt idx="3048">
                  <c:v>0.67347223379629628</c:v>
                </c:pt>
                <c:pt idx="3049">
                  <c:v>0.6734763773148148</c:v>
                </c:pt>
                <c:pt idx="3050">
                  <c:v>0.67348002314814825</c:v>
                </c:pt>
                <c:pt idx="3051">
                  <c:v>0.6734843402777777</c:v>
                </c:pt>
                <c:pt idx="3052">
                  <c:v>0.67348853009259269</c:v>
                </c:pt>
                <c:pt idx="3053">
                  <c:v>0.67349281250000004</c:v>
                </c:pt>
                <c:pt idx="3054">
                  <c:v>0.67349686342592596</c:v>
                </c:pt>
                <c:pt idx="3055">
                  <c:v>0.67350115740740746</c:v>
                </c:pt>
                <c:pt idx="3056">
                  <c:v>0.673505150462963</c:v>
                </c:pt>
                <c:pt idx="3057">
                  <c:v>0.67350826388888896</c:v>
                </c:pt>
                <c:pt idx="3058">
                  <c:v>0.67351199074074064</c:v>
                </c:pt>
                <c:pt idx="3059">
                  <c:v>0.67351762731481479</c:v>
                </c:pt>
                <c:pt idx="3060">
                  <c:v>0.67352129629629631</c:v>
                </c:pt>
                <c:pt idx="3061">
                  <c:v>0.67352513888888887</c:v>
                </c:pt>
                <c:pt idx="3062">
                  <c:v>0.67352908564814806</c:v>
                </c:pt>
                <c:pt idx="3063">
                  <c:v>0.67353281249999997</c:v>
                </c:pt>
                <c:pt idx="3064">
                  <c:v>0.67353668981481485</c:v>
                </c:pt>
                <c:pt idx="3065">
                  <c:v>0.6735405902777778</c:v>
                </c:pt>
                <c:pt idx="3066">
                  <c:v>0.67354443287037036</c:v>
                </c:pt>
                <c:pt idx="3067">
                  <c:v>0.67354834490740734</c:v>
                </c:pt>
                <c:pt idx="3068">
                  <c:v>0.67355214120370377</c:v>
                </c:pt>
                <c:pt idx="3069">
                  <c:v>0.67355634259259256</c:v>
                </c:pt>
                <c:pt idx="3070">
                  <c:v>0.67356045138888898</c:v>
                </c:pt>
                <c:pt idx="3071">
                  <c:v>0.6735649421296297</c:v>
                </c:pt>
                <c:pt idx="3072">
                  <c:v>0.67356903935185175</c:v>
                </c:pt>
                <c:pt idx="3073">
                  <c:v>0.67357267361111106</c:v>
                </c:pt>
                <c:pt idx="3074">
                  <c:v>0.6735771990740741</c:v>
                </c:pt>
                <c:pt idx="3075">
                  <c:v>0.67358133101851847</c:v>
                </c:pt>
                <c:pt idx="3076">
                  <c:v>0.67358547453703699</c:v>
                </c:pt>
                <c:pt idx="3077">
                  <c:v>0.67358956018518512</c:v>
                </c:pt>
                <c:pt idx="3078">
                  <c:v>0.67359390046296286</c:v>
                </c:pt>
                <c:pt idx="3079">
                  <c:v>0.67359809027777784</c:v>
                </c:pt>
                <c:pt idx="3080">
                  <c:v>0.67360166666666677</c:v>
                </c:pt>
                <c:pt idx="3081">
                  <c:v>0.67360599537037036</c:v>
                </c:pt>
                <c:pt idx="3082">
                  <c:v>0.67360974537037033</c:v>
                </c:pt>
                <c:pt idx="3083">
                  <c:v>0.6736129861111112</c:v>
                </c:pt>
                <c:pt idx="3084">
                  <c:v>0.67361695601851856</c:v>
                </c:pt>
                <c:pt idx="3085">
                  <c:v>0.67362076388888881</c:v>
                </c:pt>
                <c:pt idx="3086">
                  <c:v>0.67362410879629631</c:v>
                </c:pt>
                <c:pt idx="3087">
                  <c:v>0.67362855324074067</c:v>
                </c:pt>
                <c:pt idx="3088">
                  <c:v>0.67363270833333333</c:v>
                </c:pt>
                <c:pt idx="3089">
                  <c:v>0.6736363310185185</c:v>
                </c:pt>
                <c:pt idx="3090">
                  <c:v>0.67364075231481479</c:v>
                </c:pt>
                <c:pt idx="3091">
                  <c:v>0.6736448611111111</c:v>
                </c:pt>
                <c:pt idx="3092">
                  <c:v>0.67365119212962965</c:v>
                </c:pt>
                <c:pt idx="3093">
                  <c:v>0.67365541666666662</c:v>
                </c:pt>
                <c:pt idx="3094">
                  <c:v>0.67365944444444448</c:v>
                </c:pt>
                <c:pt idx="3095">
                  <c:v>0.67366400462962961</c:v>
                </c:pt>
                <c:pt idx="3096">
                  <c:v>0.67366810185185189</c:v>
                </c:pt>
                <c:pt idx="3097">
                  <c:v>0.6736722453703704</c:v>
                </c:pt>
                <c:pt idx="3098">
                  <c:v>0.67367607638888893</c:v>
                </c:pt>
                <c:pt idx="3099">
                  <c:v>0.67367943287037046</c:v>
                </c:pt>
                <c:pt idx="3100">
                  <c:v>0.67368321759259253</c:v>
                </c:pt>
                <c:pt idx="3101">
                  <c:v>0.67368743055555547</c:v>
                </c:pt>
                <c:pt idx="3102">
                  <c:v>0.67369124999999996</c:v>
                </c:pt>
                <c:pt idx="3103">
                  <c:v>0.67369541666666677</c:v>
                </c:pt>
                <c:pt idx="3104">
                  <c:v>0.67369978009259268</c:v>
                </c:pt>
                <c:pt idx="3105">
                  <c:v>0.67370402777777771</c:v>
                </c:pt>
                <c:pt idx="3106">
                  <c:v>0.67370806712962972</c:v>
                </c:pt>
                <c:pt idx="3107">
                  <c:v>0.67371244212962955</c:v>
                </c:pt>
                <c:pt idx="3108">
                  <c:v>0.67371658564814807</c:v>
                </c:pt>
                <c:pt idx="3109">
                  <c:v>0.67372026620370373</c:v>
                </c:pt>
                <c:pt idx="3110">
                  <c:v>0.67372459490740744</c:v>
                </c:pt>
                <c:pt idx="3111">
                  <c:v>0.67372873842592595</c:v>
                </c:pt>
                <c:pt idx="3112">
                  <c:v>0.67373263888888879</c:v>
                </c:pt>
                <c:pt idx="3113">
                  <c:v>0.67373648148148157</c:v>
                </c:pt>
                <c:pt idx="3114">
                  <c:v>0.67374025462962972</c:v>
                </c:pt>
                <c:pt idx="3115">
                  <c:v>0.67374420138888891</c:v>
                </c:pt>
                <c:pt idx="3116">
                  <c:v>0.6737480555555555</c:v>
                </c:pt>
                <c:pt idx="3117">
                  <c:v>0.67375179398148155</c:v>
                </c:pt>
                <c:pt idx="3118">
                  <c:v>0.67375568287037035</c:v>
                </c:pt>
                <c:pt idx="3119">
                  <c:v>0.67375957175925916</c:v>
                </c:pt>
                <c:pt idx="3120">
                  <c:v>0.67376329861111106</c:v>
                </c:pt>
                <c:pt idx="3121">
                  <c:v>0.67376721064814815</c:v>
                </c:pt>
                <c:pt idx="3122">
                  <c:v>0.67377116898148148</c:v>
                </c:pt>
                <c:pt idx="3123">
                  <c:v>0.67377500000000001</c:v>
                </c:pt>
                <c:pt idx="3124">
                  <c:v>0.67377931712962968</c:v>
                </c:pt>
                <c:pt idx="3125">
                  <c:v>0.67378373842592598</c:v>
                </c:pt>
                <c:pt idx="3126">
                  <c:v>0.67378990740740752</c:v>
                </c:pt>
                <c:pt idx="3127">
                  <c:v>0.6737940740740741</c:v>
                </c:pt>
                <c:pt idx="3128">
                  <c:v>0.67379825231481483</c:v>
                </c:pt>
                <c:pt idx="3129">
                  <c:v>0.67380273148148151</c:v>
                </c:pt>
                <c:pt idx="3130">
                  <c:v>0.6738068981481482</c:v>
                </c:pt>
                <c:pt idx="3131">
                  <c:v>0.67381113425925931</c:v>
                </c:pt>
                <c:pt idx="3132">
                  <c:v>0.67381550925925937</c:v>
                </c:pt>
                <c:pt idx="3133">
                  <c:v>0.67381979166666672</c:v>
                </c:pt>
                <c:pt idx="3134">
                  <c:v>0.67382390046296292</c:v>
                </c:pt>
                <c:pt idx="3135">
                  <c:v>0.67382832175925922</c:v>
                </c:pt>
                <c:pt idx="3136">
                  <c:v>0.67383239583333332</c:v>
                </c:pt>
                <c:pt idx="3137">
                  <c:v>0.67383594907407407</c:v>
                </c:pt>
                <c:pt idx="3138">
                  <c:v>0.67384001157407403</c:v>
                </c:pt>
                <c:pt idx="3139">
                  <c:v>0.67384374999999996</c:v>
                </c:pt>
                <c:pt idx="3140">
                  <c:v>0.67384712962962956</c:v>
                </c:pt>
                <c:pt idx="3141">
                  <c:v>0.67385101851851859</c:v>
                </c:pt>
                <c:pt idx="3142">
                  <c:v>0.67385539351851842</c:v>
                </c:pt>
                <c:pt idx="3143">
                  <c:v>0.67385917824074071</c:v>
                </c:pt>
                <c:pt idx="3144">
                  <c:v>0.6738635648148148</c:v>
                </c:pt>
                <c:pt idx="3145">
                  <c:v>0.67386768518518514</c:v>
                </c:pt>
                <c:pt idx="3146">
                  <c:v>0.67387239583333336</c:v>
                </c:pt>
                <c:pt idx="3147">
                  <c:v>0.67387695601851849</c:v>
                </c:pt>
                <c:pt idx="3148">
                  <c:v>0.67388118055555557</c:v>
                </c:pt>
                <c:pt idx="3149">
                  <c:v>0.6738854861111111</c:v>
                </c:pt>
                <c:pt idx="3150">
                  <c:v>0.6738899074074074</c:v>
                </c:pt>
                <c:pt idx="3151">
                  <c:v>0.67389390046296294</c:v>
                </c:pt>
                <c:pt idx="3152">
                  <c:v>0.67389790509259262</c:v>
                </c:pt>
                <c:pt idx="3153">
                  <c:v>0.67390171296296286</c:v>
                </c:pt>
                <c:pt idx="3154">
                  <c:v>0.6739050347222223</c:v>
                </c:pt>
                <c:pt idx="3155">
                  <c:v>0.67390880787037044</c:v>
                </c:pt>
                <c:pt idx="3156">
                  <c:v>0.67391285879629637</c:v>
                </c:pt>
                <c:pt idx="3157">
                  <c:v>0.6739169444444445</c:v>
                </c:pt>
                <c:pt idx="3158">
                  <c:v>0.67392111111111108</c:v>
                </c:pt>
                <c:pt idx="3159">
                  <c:v>0.67392737268518521</c:v>
                </c:pt>
                <c:pt idx="3160">
                  <c:v>0.67393136574074075</c:v>
                </c:pt>
                <c:pt idx="3161">
                  <c:v>0.67393572916666666</c:v>
                </c:pt>
                <c:pt idx="3162">
                  <c:v>0.67393999999999998</c:v>
                </c:pt>
                <c:pt idx="3163">
                  <c:v>0.67394420138888889</c:v>
                </c:pt>
                <c:pt idx="3164">
                  <c:v>0.67394818287037028</c:v>
                </c:pt>
                <c:pt idx="3165">
                  <c:v>0.67395207175925931</c:v>
                </c:pt>
                <c:pt idx="3166">
                  <c:v>0.67395619212962965</c:v>
                </c:pt>
                <c:pt idx="3167">
                  <c:v>0.67395988425925923</c:v>
                </c:pt>
                <c:pt idx="3168">
                  <c:v>0.67396403935185178</c:v>
                </c:pt>
                <c:pt idx="3169">
                  <c:v>0.67396784722222225</c:v>
                </c:pt>
                <c:pt idx="3170">
                  <c:v>0.67397160879629636</c:v>
                </c:pt>
                <c:pt idx="3171">
                  <c:v>0.67397557870370373</c:v>
                </c:pt>
                <c:pt idx="3172">
                  <c:v>0.67397937500000005</c:v>
                </c:pt>
                <c:pt idx="3173">
                  <c:v>0.67398311342592587</c:v>
                </c:pt>
                <c:pt idx="3174">
                  <c:v>0.67398708333333335</c:v>
                </c:pt>
                <c:pt idx="3175">
                  <c:v>0.67399090277777773</c:v>
                </c:pt>
                <c:pt idx="3176">
                  <c:v>0.67399459490740743</c:v>
                </c:pt>
                <c:pt idx="3177">
                  <c:v>0.67399858796296297</c:v>
                </c:pt>
                <c:pt idx="3178">
                  <c:v>0.67400245370370371</c:v>
                </c:pt>
                <c:pt idx="3179">
                  <c:v>0.67400652777777781</c:v>
                </c:pt>
                <c:pt idx="3180">
                  <c:v>0.6740108217592593</c:v>
                </c:pt>
                <c:pt idx="3181">
                  <c:v>0.67401487268518512</c:v>
                </c:pt>
                <c:pt idx="3182">
                  <c:v>0.67401925925925932</c:v>
                </c:pt>
                <c:pt idx="3183">
                  <c:v>0.67402346064814811</c:v>
                </c:pt>
                <c:pt idx="3184">
                  <c:v>0.67402726851851857</c:v>
                </c:pt>
                <c:pt idx="3185">
                  <c:v>0.67403155092592593</c:v>
                </c:pt>
                <c:pt idx="3186">
                  <c:v>0.67403568287037041</c:v>
                </c:pt>
                <c:pt idx="3187">
                  <c:v>0.67403998842592594</c:v>
                </c:pt>
                <c:pt idx="3188">
                  <c:v>0.67404416666666667</c:v>
                </c:pt>
                <c:pt idx="3189">
                  <c:v>0.6740484375000001</c:v>
                </c:pt>
                <c:pt idx="3190">
                  <c:v>0.67405268518518513</c:v>
                </c:pt>
                <c:pt idx="3191">
                  <c:v>0.67405697916666663</c:v>
                </c:pt>
                <c:pt idx="3192">
                  <c:v>0.67406262731481481</c:v>
                </c:pt>
                <c:pt idx="3193">
                  <c:v>0.67406592592592596</c:v>
                </c:pt>
                <c:pt idx="3194">
                  <c:v>0.67406964120370372</c:v>
                </c:pt>
                <c:pt idx="3195">
                  <c:v>0.67407307870370381</c:v>
                </c:pt>
                <c:pt idx="3196">
                  <c:v>0.67407682870370367</c:v>
                </c:pt>
                <c:pt idx="3197">
                  <c:v>0.67408115740740737</c:v>
                </c:pt>
                <c:pt idx="3198">
                  <c:v>0.67408490740740745</c:v>
                </c:pt>
                <c:pt idx="3199">
                  <c:v>0.67408921296296287</c:v>
                </c:pt>
                <c:pt idx="3200">
                  <c:v>0.67409332175925929</c:v>
                </c:pt>
                <c:pt idx="3201">
                  <c:v>0.67409763888888896</c:v>
                </c:pt>
                <c:pt idx="3202">
                  <c:v>0.67410188657407411</c:v>
                </c:pt>
                <c:pt idx="3203">
                  <c:v>0.67410621527777781</c:v>
                </c:pt>
                <c:pt idx="3204">
                  <c:v>0.67411034722222229</c:v>
                </c:pt>
                <c:pt idx="3205">
                  <c:v>0.67411417824074071</c:v>
                </c:pt>
                <c:pt idx="3206">
                  <c:v>0.67411834490740741</c:v>
                </c:pt>
                <c:pt idx="3207">
                  <c:v>0.6741226388888889</c:v>
                </c:pt>
                <c:pt idx="3208">
                  <c:v>0.67412650462962953</c:v>
                </c:pt>
                <c:pt idx="3209">
                  <c:v>0.67413028935185182</c:v>
                </c:pt>
                <c:pt idx="3210">
                  <c:v>0.67413351851851855</c:v>
                </c:pt>
                <c:pt idx="3211">
                  <c:v>0.67413744212962967</c:v>
                </c:pt>
                <c:pt idx="3212">
                  <c:v>0.67414163194444443</c:v>
                </c:pt>
                <c:pt idx="3213">
                  <c:v>0.67414523148148142</c:v>
                </c:pt>
                <c:pt idx="3214">
                  <c:v>0.67414961805555551</c:v>
                </c:pt>
                <c:pt idx="3215">
                  <c:v>0.67415369212962961</c:v>
                </c:pt>
                <c:pt idx="3216">
                  <c:v>0.67415728009259268</c:v>
                </c:pt>
                <c:pt idx="3217">
                  <c:v>0.67416166666666666</c:v>
                </c:pt>
                <c:pt idx="3218">
                  <c:v>0.67416576388888894</c:v>
                </c:pt>
                <c:pt idx="3219">
                  <c:v>0.67416997685185187</c:v>
                </c:pt>
                <c:pt idx="3220">
                  <c:v>0.67417398148148155</c:v>
                </c:pt>
                <c:pt idx="3221">
                  <c:v>0.67417834490740747</c:v>
                </c:pt>
                <c:pt idx="3222">
                  <c:v>0.67418226851851859</c:v>
                </c:pt>
                <c:pt idx="3223">
                  <c:v>0.67418541666666665</c:v>
                </c:pt>
                <c:pt idx="3224">
                  <c:v>0.6741893518518518</c:v>
                </c:pt>
                <c:pt idx="3225">
                  <c:v>0.67419505787037037</c:v>
                </c:pt>
                <c:pt idx="3226">
                  <c:v>0.67419884259259266</c:v>
                </c:pt>
                <c:pt idx="3227">
                  <c:v>0.67420266203703705</c:v>
                </c:pt>
                <c:pt idx="3228">
                  <c:v>0.67420609953703703</c:v>
                </c:pt>
                <c:pt idx="3229">
                  <c:v>0.67420989583333324</c:v>
                </c:pt>
                <c:pt idx="3230">
                  <c:v>0.67421377314814812</c:v>
                </c:pt>
                <c:pt idx="3231">
                  <c:v>0.67421768518518521</c:v>
                </c:pt>
                <c:pt idx="3232">
                  <c:v>0.67422140046296297</c:v>
                </c:pt>
                <c:pt idx="3233">
                  <c:v>0.67422525462962968</c:v>
                </c:pt>
                <c:pt idx="3234">
                  <c:v>0.67422947916666665</c:v>
                </c:pt>
                <c:pt idx="3235">
                  <c:v>0.67423363425925931</c:v>
                </c:pt>
                <c:pt idx="3236">
                  <c:v>0.67423771990740733</c:v>
                </c:pt>
                <c:pt idx="3237">
                  <c:v>0.67424217592592595</c:v>
                </c:pt>
                <c:pt idx="3238">
                  <c:v>0.67424628472222226</c:v>
                </c:pt>
                <c:pt idx="3239">
                  <c:v>0.67424986111111107</c:v>
                </c:pt>
                <c:pt idx="3240">
                  <c:v>0.6742543518518519</c:v>
                </c:pt>
                <c:pt idx="3241">
                  <c:v>0.67425840277777782</c:v>
                </c:pt>
                <c:pt idx="3242">
                  <c:v>0.6742625000000001</c:v>
                </c:pt>
                <c:pt idx="3243">
                  <c:v>0.67426674768518513</c:v>
                </c:pt>
                <c:pt idx="3244">
                  <c:v>0.67427113425925933</c:v>
                </c:pt>
                <c:pt idx="3245">
                  <c:v>0.67427533564814812</c:v>
                </c:pt>
                <c:pt idx="3246">
                  <c:v>0.67427987268518519</c:v>
                </c:pt>
                <c:pt idx="3247">
                  <c:v>0.67428390046296294</c:v>
                </c:pt>
                <c:pt idx="3248">
                  <c:v>0.67428777777777782</c:v>
                </c:pt>
                <c:pt idx="3249">
                  <c:v>0.67429167824074077</c:v>
                </c:pt>
                <c:pt idx="3250">
                  <c:v>0.67429538194444438</c:v>
                </c:pt>
                <c:pt idx="3251">
                  <c:v>0.67429864583333332</c:v>
                </c:pt>
                <c:pt idx="3252">
                  <c:v>0.67430259259259262</c:v>
                </c:pt>
                <c:pt idx="3253">
                  <c:v>0.67430687499999997</c:v>
                </c:pt>
                <c:pt idx="3254">
                  <c:v>0.67431078703703706</c:v>
                </c:pt>
                <c:pt idx="3255">
                  <c:v>0.67431505787037038</c:v>
                </c:pt>
                <c:pt idx="3256">
                  <c:v>0.67431931712962967</c:v>
                </c:pt>
                <c:pt idx="3257">
                  <c:v>0.67432372685185182</c:v>
                </c:pt>
                <c:pt idx="3258">
                  <c:v>0.67432796296296293</c:v>
                </c:pt>
                <c:pt idx="3259">
                  <c:v>0.674334201388889</c:v>
                </c:pt>
                <c:pt idx="3260">
                  <c:v>0.6743384375</c:v>
                </c:pt>
                <c:pt idx="3261">
                  <c:v>0.67434263888888879</c:v>
                </c:pt>
                <c:pt idx="3262">
                  <c:v>0.67434726851851856</c:v>
                </c:pt>
                <c:pt idx="3263">
                  <c:v>0.67435052083333336</c:v>
                </c:pt>
                <c:pt idx="3264">
                  <c:v>0.67435428240740736</c:v>
                </c:pt>
                <c:pt idx="3265">
                  <c:v>0.67435825231481472</c:v>
                </c:pt>
                <c:pt idx="3266">
                  <c:v>0.67436204861111104</c:v>
                </c:pt>
                <c:pt idx="3267">
                  <c:v>0.67436637731481486</c:v>
                </c:pt>
                <c:pt idx="3268">
                  <c:v>0.67437064814814818</c:v>
                </c:pt>
                <c:pt idx="3269">
                  <c:v>0.67437445601851842</c:v>
                </c:pt>
                <c:pt idx="3270">
                  <c:v>0.67437862268518511</c:v>
                </c:pt>
                <c:pt idx="3271">
                  <c:v>0.67438280092592595</c:v>
                </c:pt>
                <c:pt idx="3272">
                  <c:v>0.67438719907407407</c:v>
                </c:pt>
                <c:pt idx="3273">
                  <c:v>0.67439142361111104</c:v>
                </c:pt>
                <c:pt idx="3274">
                  <c:v>0.67439560185185188</c:v>
                </c:pt>
                <c:pt idx="3275">
                  <c:v>0.6743997453703704</c:v>
                </c:pt>
                <c:pt idx="3276">
                  <c:v>0.67440417824074073</c:v>
                </c:pt>
                <c:pt idx="3277">
                  <c:v>0.67440809027777782</c:v>
                </c:pt>
                <c:pt idx="3278">
                  <c:v>0.67441125000000002</c:v>
                </c:pt>
                <c:pt idx="3279">
                  <c:v>0.67441518518518517</c:v>
                </c:pt>
                <c:pt idx="3280">
                  <c:v>0.67441907407407398</c:v>
                </c:pt>
                <c:pt idx="3281">
                  <c:v>0.6744228356481482</c:v>
                </c:pt>
                <c:pt idx="3282">
                  <c:v>0.67442675925925932</c:v>
                </c:pt>
                <c:pt idx="3283">
                  <c:v>0.67443069444444437</c:v>
                </c:pt>
                <c:pt idx="3284">
                  <c:v>0.67443443287037042</c:v>
                </c:pt>
                <c:pt idx="3285">
                  <c:v>0.67443840277777778</c:v>
                </c:pt>
                <c:pt idx="3286">
                  <c:v>0.67444225694444437</c:v>
                </c:pt>
                <c:pt idx="3287">
                  <c:v>0.67444606481481484</c:v>
                </c:pt>
                <c:pt idx="3288">
                  <c:v>0.67444994212962961</c:v>
                </c:pt>
                <c:pt idx="3289">
                  <c:v>0.67445388888888891</c:v>
                </c:pt>
                <c:pt idx="3290">
                  <c:v>0.67445800925925925</c:v>
                </c:pt>
                <c:pt idx="3291">
                  <c:v>0.67446245370370372</c:v>
                </c:pt>
                <c:pt idx="3292">
                  <c:v>0.67446861111111112</c:v>
                </c:pt>
                <c:pt idx="3293">
                  <c:v>0.67447302083333327</c:v>
                </c:pt>
                <c:pt idx="3294">
                  <c:v>0.67447719907407411</c:v>
                </c:pt>
                <c:pt idx="3295">
                  <c:v>0.67448129629629638</c:v>
                </c:pt>
                <c:pt idx="3296">
                  <c:v>0.67448569444444439</c:v>
                </c:pt>
                <c:pt idx="3297">
                  <c:v>0.67448987268518523</c:v>
                </c:pt>
                <c:pt idx="3298">
                  <c:v>0.67449417824074065</c:v>
                </c:pt>
                <c:pt idx="3299">
                  <c:v>0.67449848379629629</c:v>
                </c:pt>
                <c:pt idx="3300">
                  <c:v>0.67450289351851855</c:v>
                </c:pt>
                <c:pt idx="3301">
                  <c:v>0.67450718750000005</c:v>
                </c:pt>
                <c:pt idx="3302">
                  <c:v>0.67451144675925923</c:v>
                </c:pt>
                <c:pt idx="3303">
                  <c:v>0.67451523148148151</c:v>
                </c:pt>
                <c:pt idx="3304">
                  <c:v>0.67451873842592602</c:v>
                </c:pt>
                <c:pt idx="3305">
                  <c:v>0.67452266203703715</c:v>
                </c:pt>
                <c:pt idx="3306">
                  <c:v>0.67452650462962971</c:v>
                </c:pt>
                <c:pt idx="3307">
                  <c:v>0.6745304861111111</c:v>
                </c:pt>
                <c:pt idx="3308">
                  <c:v>0.67453487268518508</c:v>
                </c:pt>
                <c:pt idx="3309">
                  <c:v>0.67453899305555554</c:v>
                </c:pt>
                <c:pt idx="3310">
                  <c:v>0.67454350694444443</c:v>
                </c:pt>
                <c:pt idx="3311">
                  <c:v>0.67454762731481477</c:v>
                </c:pt>
                <c:pt idx="3312">
                  <c:v>0.67455190972222223</c:v>
                </c:pt>
                <c:pt idx="3313">
                  <c:v>0.6745563194444445</c:v>
                </c:pt>
                <c:pt idx="3314">
                  <c:v>0.67456061342592599</c:v>
                </c:pt>
                <c:pt idx="3315">
                  <c:v>0.67456497685185191</c:v>
                </c:pt>
                <c:pt idx="3316">
                  <c:v>0.67456928240740732</c:v>
                </c:pt>
                <c:pt idx="3317">
                  <c:v>0.67457361111111114</c:v>
                </c:pt>
                <c:pt idx="3318">
                  <c:v>0.67457760416666668</c:v>
                </c:pt>
                <c:pt idx="3319">
                  <c:v>0.6745815624999999</c:v>
                </c:pt>
                <c:pt idx="3320">
                  <c:v>0.67458479166666674</c:v>
                </c:pt>
                <c:pt idx="3321">
                  <c:v>0.67458880787037045</c:v>
                </c:pt>
                <c:pt idx="3322">
                  <c:v>0.67459300925925925</c:v>
                </c:pt>
                <c:pt idx="3323">
                  <c:v>0.67459726851851853</c:v>
                </c:pt>
                <c:pt idx="3324">
                  <c:v>0.67460156250000003</c:v>
                </c:pt>
                <c:pt idx="3325">
                  <c:v>0.67460776620370366</c:v>
                </c:pt>
                <c:pt idx="3326">
                  <c:v>0.67461225694444449</c:v>
                </c:pt>
                <c:pt idx="3327">
                  <c:v>0.67461648148148157</c:v>
                </c:pt>
                <c:pt idx="3328">
                  <c:v>0.67462021990740739</c:v>
                </c:pt>
                <c:pt idx="3329">
                  <c:v>0.67462460648148148</c:v>
                </c:pt>
                <c:pt idx="3330">
                  <c:v>0.67462871527777779</c:v>
                </c:pt>
                <c:pt idx="3331">
                  <c:v>0.67463292824074073</c:v>
                </c:pt>
                <c:pt idx="3332">
                  <c:v>0.67463667824074081</c:v>
                </c:pt>
                <c:pt idx="3333">
                  <c:v>0.6746398726851851</c:v>
                </c:pt>
                <c:pt idx="3334">
                  <c:v>0.67464376157407413</c:v>
                </c:pt>
                <c:pt idx="3335">
                  <c:v>0.67464762731481487</c:v>
                </c:pt>
                <c:pt idx="3336">
                  <c:v>0.67465144675925925</c:v>
                </c:pt>
                <c:pt idx="3337">
                  <c:v>0.67465530092592596</c:v>
                </c:pt>
                <c:pt idx="3338">
                  <c:v>0.67465917824074084</c:v>
                </c:pt>
                <c:pt idx="3339">
                  <c:v>0.67466290509259252</c:v>
                </c:pt>
                <c:pt idx="3340">
                  <c:v>0.67466615740740743</c:v>
                </c:pt>
                <c:pt idx="3341">
                  <c:v>0.67467011574074076</c:v>
                </c:pt>
                <c:pt idx="3342">
                  <c:v>0.67467387731481487</c:v>
                </c:pt>
                <c:pt idx="3343">
                  <c:v>0.67467784722222224</c:v>
                </c:pt>
                <c:pt idx="3344">
                  <c:v>0.67468240740740748</c:v>
                </c:pt>
                <c:pt idx="3345">
                  <c:v>0.67468652777777782</c:v>
                </c:pt>
                <c:pt idx="3346">
                  <c:v>0.67469103009259257</c:v>
                </c:pt>
                <c:pt idx="3347">
                  <c:v>0.67469535879629638</c:v>
                </c:pt>
                <c:pt idx="3348">
                  <c:v>0.67469983796296296</c:v>
                </c:pt>
                <c:pt idx="3349">
                  <c:v>0.67470408564814821</c:v>
                </c:pt>
                <c:pt idx="3350">
                  <c:v>0.67470815972222231</c:v>
                </c:pt>
                <c:pt idx="3351">
                  <c:v>0.67471222222222227</c:v>
                </c:pt>
                <c:pt idx="3352">
                  <c:v>0.67471668981481481</c:v>
                </c:pt>
                <c:pt idx="3353">
                  <c:v>0.67472082175925918</c:v>
                </c:pt>
                <c:pt idx="3354">
                  <c:v>0.67472425925925927</c:v>
                </c:pt>
                <c:pt idx="3355">
                  <c:v>0.67472883101851855</c:v>
                </c:pt>
                <c:pt idx="3356">
                  <c:v>0.67473296296296292</c:v>
                </c:pt>
                <c:pt idx="3357">
                  <c:v>0.67473700231481482</c:v>
                </c:pt>
                <c:pt idx="3358">
                  <c:v>0.67474262731481482</c:v>
                </c:pt>
                <c:pt idx="3359">
                  <c:v>0.67474579861111117</c:v>
                </c:pt>
                <c:pt idx="3360">
                  <c:v>0.67474957175925931</c:v>
                </c:pt>
                <c:pt idx="3361">
                  <c:v>0.67475302083333333</c:v>
                </c:pt>
                <c:pt idx="3362">
                  <c:v>0.67475730324074068</c:v>
                </c:pt>
                <c:pt idx="3363">
                  <c:v>0.67476134259259257</c:v>
                </c:pt>
                <c:pt idx="3364">
                  <c:v>0.67476560185185186</c:v>
                </c:pt>
                <c:pt idx="3365">
                  <c:v>0.67476981481481479</c:v>
                </c:pt>
                <c:pt idx="3366">
                  <c:v>0.67477351851851852</c:v>
                </c:pt>
                <c:pt idx="3367">
                  <c:v>0.67477785879629637</c:v>
                </c:pt>
                <c:pt idx="3368">
                  <c:v>0.67478192129629633</c:v>
                </c:pt>
                <c:pt idx="3369">
                  <c:v>0.67478621527777782</c:v>
                </c:pt>
                <c:pt idx="3370">
                  <c:v>0.67479038194444441</c:v>
                </c:pt>
                <c:pt idx="3371">
                  <c:v>0.67479475694444446</c:v>
                </c:pt>
                <c:pt idx="3372">
                  <c:v>0.67479900462962961</c:v>
                </c:pt>
                <c:pt idx="3373">
                  <c:v>0.67480302083333343</c:v>
                </c:pt>
                <c:pt idx="3374">
                  <c:v>0.67480675925925926</c:v>
                </c:pt>
                <c:pt idx="3375">
                  <c:v>0.6748105324074074</c:v>
                </c:pt>
                <c:pt idx="3376">
                  <c:v>0.67481461805555554</c:v>
                </c:pt>
                <c:pt idx="3377">
                  <c:v>0.67481899305555559</c:v>
                </c:pt>
                <c:pt idx="3378">
                  <c:v>0.67482260416666673</c:v>
                </c:pt>
                <c:pt idx="3379">
                  <c:v>0.67482733796296301</c:v>
                </c:pt>
                <c:pt idx="3380">
                  <c:v>0.67483170138888893</c:v>
                </c:pt>
                <c:pt idx="3381">
                  <c:v>0.67483582175925927</c:v>
                </c:pt>
                <c:pt idx="3382">
                  <c:v>0.67483998842592596</c:v>
                </c:pt>
                <c:pt idx="3383">
                  <c:v>0.67484438657407397</c:v>
                </c:pt>
                <c:pt idx="3384">
                  <c:v>0.67484855324074078</c:v>
                </c:pt>
                <c:pt idx="3385">
                  <c:v>0.67485285879629631</c:v>
                </c:pt>
                <c:pt idx="3386">
                  <c:v>0.67485704861111107</c:v>
                </c:pt>
                <c:pt idx="3387">
                  <c:v>0.67486097222222219</c:v>
                </c:pt>
                <c:pt idx="3388">
                  <c:v>0.67486487268518525</c:v>
                </c:pt>
                <c:pt idx="3389">
                  <c:v>0.67486861111111107</c:v>
                </c:pt>
                <c:pt idx="3390">
                  <c:v>0.67487252314814816</c:v>
                </c:pt>
                <c:pt idx="3391">
                  <c:v>0.67487643518518514</c:v>
                </c:pt>
                <c:pt idx="3392">
                  <c:v>0.67488197916666659</c:v>
                </c:pt>
                <c:pt idx="3393">
                  <c:v>0.67488568287037032</c:v>
                </c:pt>
                <c:pt idx="3394">
                  <c:v>0.6748895601851852</c:v>
                </c:pt>
                <c:pt idx="3395">
                  <c:v>0.67489343750000008</c:v>
                </c:pt>
                <c:pt idx="3396">
                  <c:v>0.67489718750000005</c:v>
                </c:pt>
                <c:pt idx="3397">
                  <c:v>0.67490050925925926</c:v>
                </c:pt>
                <c:pt idx="3398">
                  <c:v>0.67490435185185182</c:v>
                </c:pt>
                <c:pt idx="3399">
                  <c:v>0.67490868055555564</c:v>
                </c:pt>
                <c:pt idx="3400">
                  <c:v>0.67491239583333329</c:v>
                </c:pt>
                <c:pt idx="3401">
                  <c:v>0.67491658564814816</c:v>
                </c:pt>
                <c:pt idx="3402">
                  <c:v>0.67492081018518524</c:v>
                </c:pt>
                <c:pt idx="3403">
                  <c:v>0.67492508101851856</c:v>
                </c:pt>
                <c:pt idx="3404">
                  <c:v>0.67492925925925917</c:v>
                </c:pt>
                <c:pt idx="3405">
                  <c:v>0.6749329629629629</c:v>
                </c:pt>
                <c:pt idx="3406">
                  <c:v>0.67493728009259257</c:v>
                </c:pt>
                <c:pt idx="3407">
                  <c:v>0.67494178240740743</c:v>
                </c:pt>
                <c:pt idx="3408">
                  <c:v>0.67494611111111114</c:v>
                </c:pt>
                <c:pt idx="3409">
                  <c:v>0.67495045138888887</c:v>
                </c:pt>
                <c:pt idx="3410">
                  <c:v>0.67495482638888893</c:v>
                </c:pt>
                <c:pt idx="3411">
                  <c:v>0.67495863425925917</c:v>
                </c:pt>
                <c:pt idx="3412">
                  <c:v>0.67496282407407404</c:v>
                </c:pt>
                <c:pt idx="3413">
                  <c:v>0.67496666666666671</c:v>
                </c:pt>
                <c:pt idx="3414">
                  <c:v>0.67497003472222217</c:v>
                </c:pt>
                <c:pt idx="3415">
                  <c:v>0.67497391203703705</c:v>
                </c:pt>
                <c:pt idx="3416">
                  <c:v>0.67497777777777779</c:v>
                </c:pt>
                <c:pt idx="3417">
                  <c:v>0.67498222222222226</c:v>
                </c:pt>
                <c:pt idx="3418">
                  <c:v>0.67498640046296299</c:v>
                </c:pt>
                <c:pt idx="3419">
                  <c:v>0.6749905092592593</c:v>
                </c:pt>
                <c:pt idx="3420">
                  <c:v>0.67499482638888886</c:v>
                </c:pt>
                <c:pt idx="3421">
                  <c:v>0.67499903935185179</c:v>
                </c:pt>
                <c:pt idx="3422">
                  <c:v>0.67500329861111108</c:v>
                </c:pt>
                <c:pt idx="3423">
                  <c:v>0.67500758101851854</c:v>
                </c:pt>
                <c:pt idx="3424">
                  <c:v>0.6750119907407407</c:v>
                </c:pt>
                <c:pt idx="3425">
                  <c:v>0.67501831018518521</c:v>
                </c:pt>
                <c:pt idx="3426">
                  <c:v>0.67502241898148141</c:v>
                </c:pt>
                <c:pt idx="3427">
                  <c:v>0.67502643518518513</c:v>
                </c:pt>
                <c:pt idx="3428">
                  <c:v>0.67503030092592597</c:v>
                </c:pt>
                <c:pt idx="3429">
                  <c:v>0.67503351851851845</c:v>
                </c:pt>
                <c:pt idx="3430">
                  <c:v>0.67503731481481477</c:v>
                </c:pt>
                <c:pt idx="3431">
                  <c:v>0.67504148148148146</c:v>
                </c:pt>
                <c:pt idx="3432">
                  <c:v>0.67504560185185181</c:v>
                </c:pt>
                <c:pt idx="3433">
                  <c:v>0.67504996527777772</c:v>
                </c:pt>
                <c:pt idx="3434">
                  <c:v>0.67505423611111104</c:v>
                </c:pt>
                <c:pt idx="3435">
                  <c:v>0.67505862268518513</c:v>
                </c:pt>
                <c:pt idx="3436">
                  <c:v>0.67506284722222221</c:v>
                </c:pt>
                <c:pt idx="3437">
                  <c:v>0.67506746527777783</c:v>
                </c:pt>
                <c:pt idx="3438">
                  <c:v>0.67507182870370375</c:v>
                </c:pt>
                <c:pt idx="3439">
                  <c:v>0.67507648148148147</c:v>
                </c:pt>
                <c:pt idx="3440">
                  <c:v>0.67508032407407415</c:v>
                </c:pt>
                <c:pt idx="3441">
                  <c:v>0.67508440972222228</c:v>
                </c:pt>
                <c:pt idx="3442">
                  <c:v>0.6750883333333334</c:v>
                </c:pt>
                <c:pt idx="3443">
                  <c:v>0.67509223379629635</c:v>
                </c:pt>
                <c:pt idx="3444">
                  <c:v>0.67509604166666659</c:v>
                </c:pt>
                <c:pt idx="3445">
                  <c:v>0.67509986111111109</c:v>
                </c:pt>
                <c:pt idx="3446">
                  <c:v>0.67510376157407403</c:v>
                </c:pt>
                <c:pt idx="3447">
                  <c:v>0.6751076967592593</c:v>
                </c:pt>
                <c:pt idx="3448">
                  <c:v>0.6751116435185186</c:v>
                </c:pt>
                <c:pt idx="3449">
                  <c:v>0.67511560185185182</c:v>
                </c:pt>
                <c:pt idx="3450">
                  <c:v>0.67511952546296294</c:v>
                </c:pt>
                <c:pt idx="3451">
                  <c:v>0.67512335648148147</c:v>
                </c:pt>
                <c:pt idx="3452">
                  <c:v>0.67512725694444453</c:v>
                </c:pt>
                <c:pt idx="3453">
                  <c:v>0.67513118055555565</c:v>
                </c:pt>
                <c:pt idx="3454">
                  <c:v>0.67513546296296301</c:v>
                </c:pt>
                <c:pt idx="3455">
                  <c:v>0.67513990740740748</c:v>
                </c:pt>
                <c:pt idx="3456">
                  <c:v>0.67514415509259262</c:v>
                </c:pt>
                <c:pt idx="3457">
                  <c:v>0.67514841435185191</c:v>
                </c:pt>
                <c:pt idx="3458">
                  <c:v>0.67515490740740747</c:v>
                </c:pt>
                <c:pt idx="3459">
                  <c:v>0.6751589930555556</c:v>
                </c:pt>
                <c:pt idx="3460">
                  <c:v>0.67516336805555566</c:v>
                </c:pt>
                <c:pt idx="3461">
                  <c:v>0.67516716435185187</c:v>
                </c:pt>
                <c:pt idx="3462">
                  <c:v>0.67517151620370364</c:v>
                </c:pt>
                <c:pt idx="3463">
                  <c:v>0.6751756712962963</c:v>
                </c:pt>
                <c:pt idx="3464">
                  <c:v>0.67518027777777778</c:v>
                </c:pt>
                <c:pt idx="3465">
                  <c:v>0.67518440972222216</c:v>
                </c:pt>
                <c:pt idx="3466">
                  <c:v>0.67518848379629626</c:v>
                </c:pt>
                <c:pt idx="3467">
                  <c:v>0.67519252314814804</c:v>
                </c:pt>
                <c:pt idx="3468">
                  <c:v>0.67519643518518524</c:v>
                </c:pt>
                <c:pt idx="3469">
                  <c:v>0.67520028935185195</c:v>
                </c:pt>
                <c:pt idx="3470">
                  <c:v>0.6752044791666667</c:v>
                </c:pt>
                <c:pt idx="3471">
                  <c:v>0.67520901620370377</c:v>
                </c:pt>
                <c:pt idx="3472">
                  <c:v>0.67521339120370361</c:v>
                </c:pt>
                <c:pt idx="3473">
                  <c:v>0.67521788194444443</c:v>
                </c:pt>
                <c:pt idx="3474">
                  <c:v>0.67522199074074074</c:v>
                </c:pt>
                <c:pt idx="3475">
                  <c:v>0.67522640046296301</c:v>
                </c:pt>
                <c:pt idx="3476">
                  <c:v>0.67523068287037036</c:v>
                </c:pt>
                <c:pt idx="3477">
                  <c:v>0.67523481481481484</c:v>
                </c:pt>
                <c:pt idx="3478">
                  <c:v>0.67523918981481479</c:v>
                </c:pt>
                <c:pt idx="3479">
                  <c:v>0.67524391203703704</c:v>
                </c:pt>
                <c:pt idx="3480">
                  <c:v>0.6752481018518518</c:v>
                </c:pt>
                <c:pt idx="3481">
                  <c:v>0.67525218749999993</c:v>
                </c:pt>
                <c:pt idx="3482">
                  <c:v>0.67525631944444442</c:v>
                </c:pt>
                <c:pt idx="3483">
                  <c:v>0.67526012731481488</c:v>
                </c:pt>
                <c:pt idx="3484">
                  <c:v>0.67526394675925927</c:v>
                </c:pt>
                <c:pt idx="3485">
                  <c:v>0.67526839120370363</c:v>
                </c:pt>
                <c:pt idx="3486">
                  <c:v>0.67527273148148159</c:v>
                </c:pt>
                <c:pt idx="3487">
                  <c:v>0.67527695601851845</c:v>
                </c:pt>
                <c:pt idx="3488">
                  <c:v>0.67528124999999994</c:v>
                </c:pt>
                <c:pt idx="3489">
                  <c:v>0.67528596064814816</c:v>
                </c:pt>
                <c:pt idx="3490">
                  <c:v>0.67529068287037042</c:v>
                </c:pt>
                <c:pt idx="3491">
                  <c:v>0.67529660879629627</c:v>
                </c:pt>
                <c:pt idx="3492">
                  <c:v>0.67530103009259257</c:v>
                </c:pt>
                <c:pt idx="3493">
                  <c:v>0.67530533564814821</c:v>
                </c:pt>
                <c:pt idx="3494">
                  <c:v>0.67530907407407403</c:v>
                </c:pt>
                <c:pt idx="3495">
                  <c:v>0.67531290509259267</c:v>
                </c:pt>
                <c:pt idx="3496">
                  <c:v>0.67531689814814821</c:v>
                </c:pt>
                <c:pt idx="3497">
                  <c:v>0.67532017361111107</c:v>
                </c:pt>
                <c:pt idx="3498">
                  <c:v>0.67532393518518508</c:v>
                </c:pt>
                <c:pt idx="3499">
                  <c:v>0.67532773148148151</c:v>
                </c:pt>
                <c:pt idx="3500">
                  <c:v>0.67533175925925926</c:v>
                </c:pt>
                <c:pt idx="3501">
                  <c:v>0.67533547453703713</c:v>
                </c:pt>
                <c:pt idx="3502">
                  <c:v>0.67533918981481478</c:v>
                </c:pt>
                <c:pt idx="3503">
                  <c:v>0.67534318287037032</c:v>
                </c:pt>
                <c:pt idx="3504">
                  <c:v>0.67534707175925923</c:v>
                </c:pt>
                <c:pt idx="3505">
                  <c:v>0.67535079861111103</c:v>
                </c:pt>
                <c:pt idx="3506">
                  <c:v>0.6753548958333333</c:v>
                </c:pt>
                <c:pt idx="3507">
                  <c:v>0.67535900462962972</c:v>
                </c:pt>
                <c:pt idx="3508">
                  <c:v>0.67536325231481475</c:v>
                </c:pt>
                <c:pt idx="3509">
                  <c:v>0.6753671180555556</c:v>
                </c:pt>
                <c:pt idx="3510">
                  <c:v>0.67537124999999998</c:v>
                </c:pt>
                <c:pt idx="3511">
                  <c:v>0.67537533564814811</c:v>
                </c:pt>
                <c:pt idx="3512">
                  <c:v>0.67537945601851845</c:v>
                </c:pt>
                <c:pt idx="3513">
                  <c:v>0.67538381944444448</c:v>
                </c:pt>
                <c:pt idx="3514">
                  <c:v>0.67538795138888885</c:v>
                </c:pt>
                <c:pt idx="3515">
                  <c:v>0.67539230324074084</c:v>
                </c:pt>
                <c:pt idx="3516">
                  <c:v>0.67539604166666667</c:v>
                </c:pt>
                <c:pt idx="3517">
                  <c:v>0.6754004398148149</c:v>
                </c:pt>
                <c:pt idx="3518">
                  <c:v>0.67540431712962956</c:v>
                </c:pt>
                <c:pt idx="3519">
                  <c:v>0.6754086226851852</c:v>
                </c:pt>
                <c:pt idx="3520">
                  <c:v>0.67541284722222228</c:v>
                </c:pt>
                <c:pt idx="3521">
                  <c:v>0.67541679398148158</c:v>
                </c:pt>
                <c:pt idx="3522">
                  <c:v>0.67542054398148155</c:v>
                </c:pt>
                <c:pt idx="3523">
                  <c:v>0.67542385416666662</c:v>
                </c:pt>
                <c:pt idx="3524">
                  <c:v>0.67542968749999999</c:v>
                </c:pt>
                <c:pt idx="3525">
                  <c:v>0.6754337962962963</c:v>
                </c:pt>
                <c:pt idx="3526">
                  <c:v>0.67543783564814808</c:v>
                </c:pt>
                <c:pt idx="3527">
                  <c:v>0.67544201388888891</c:v>
                </c:pt>
                <c:pt idx="3528">
                  <c:v>0.67544633101851848</c:v>
                </c:pt>
                <c:pt idx="3529">
                  <c:v>0.67545056712962959</c:v>
                </c:pt>
                <c:pt idx="3530">
                  <c:v>0.67545467592592601</c:v>
                </c:pt>
                <c:pt idx="3531">
                  <c:v>0.67545906249999998</c:v>
                </c:pt>
                <c:pt idx="3532">
                  <c:v>0.67546319444444436</c:v>
                </c:pt>
                <c:pt idx="3533">
                  <c:v>0.67546745370370376</c:v>
                </c:pt>
                <c:pt idx="3534">
                  <c:v>0.675471261574074</c:v>
                </c:pt>
                <c:pt idx="3535">
                  <c:v>0.67547563657407406</c:v>
                </c:pt>
                <c:pt idx="3536">
                  <c:v>0.6754790625</c:v>
                </c:pt>
                <c:pt idx="3537">
                  <c:v>0.67548281249999997</c:v>
                </c:pt>
                <c:pt idx="3538">
                  <c:v>0.67548656250000005</c:v>
                </c:pt>
                <c:pt idx="3539">
                  <c:v>0.6754905902777778</c:v>
                </c:pt>
                <c:pt idx="3540">
                  <c:v>0.67549429398148142</c:v>
                </c:pt>
                <c:pt idx="3541">
                  <c:v>0.67549861111111109</c:v>
                </c:pt>
                <c:pt idx="3542">
                  <c:v>0.67550282407407414</c:v>
                </c:pt>
                <c:pt idx="3543">
                  <c:v>0.67550695601851851</c:v>
                </c:pt>
                <c:pt idx="3544">
                  <c:v>0.67551123842592586</c:v>
                </c:pt>
                <c:pt idx="3545">
                  <c:v>0.67551546296296294</c:v>
                </c:pt>
                <c:pt idx="3546">
                  <c:v>0.67551966435185185</c:v>
                </c:pt>
                <c:pt idx="3547">
                  <c:v>0.67552379629629622</c:v>
                </c:pt>
                <c:pt idx="3548">
                  <c:v>0.67552822916666677</c:v>
                </c:pt>
                <c:pt idx="3549">
                  <c:v>0.67553244212962971</c:v>
                </c:pt>
                <c:pt idx="3550">
                  <c:v>0.67553633101851851</c:v>
                </c:pt>
                <c:pt idx="3551">
                  <c:v>0.67553973379629628</c:v>
                </c:pt>
                <c:pt idx="3552">
                  <c:v>0.67554358796296299</c:v>
                </c:pt>
                <c:pt idx="3553">
                  <c:v>0.67554746527777787</c:v>
                </c:pt>
                <c:pt idx="3554">
                  <c:v>0.67555142361111109</c:v>
                </c:pt>
                <c:pt idx="3555">
                  <c:v>0.67555517361111106</c:v>
                </c:pt>
                <c:pt idx="3556">
                  <c:v>0.6755609953703704</c:v>
                </c:pt>
                <c:pt idx="3557">
                  <c:v>0.67556474537037037</c:v>
                </c:pt>
                <c:pt idx="3558">
                  <c:v>0.67556884259259264</c:v>
                </c:pt>
                <c:pt idx="3559">
                  <c:v>0.67557262731481471</c:v>
                </c:pt>
                <c:pt idx="3560">
                  <c:v>0.67557638888888893</c:v>
                </c:pt>
                <c:pt idx="3561">
                  <c:v>0.67558041666666668</c:v>
                </c:pt>
                <c:pt idx="3562">
                  <c:v>0.67558462962962962</c:v>
                </c:pt>
                <c:pt idx="3563">
                  <c:v>0.67558896990740747</c:v>
                </c:pt>
                <c:pt idx="3564">
                  <c:v>0.67559274305555561</c:v>
                </c:pt>
                <c:pt idx="3565">
                  <c:v>0.67559694444444451</c:v>
                </c:pt>
                <c:pt idx="3566">
                  <c:v>0.67560113425925927</c:v>
                </c:pt>
                <c:pt idx="3567">
                  <c:v>0.67560545138888894</c:v>
                </c:pt>
                <c:pt idx="3568">
                  <c:v>0.67561011574074081</c:v>
                </c:pt>
                <c:pt idx="3569">
                  <c:v>0.67561435185185192</c:v>
                </c:pt>
                <c:pt idx="3570">
                  <c:v>0.67561871527777784</c:v>
                </c:pt>
                <c:pt idx="3571">
                  <c:v>0.67562295138888884</c:v>
                </c:pt>
                <c:pt idx="3572">
                  <c:v>0.67562737268518525</c:v>
                </c:pt>
                <c:pt idx="3573">
                  <c:v>0.67563174768518508</c:v>
                </c:pt>
                <c:pt idx="3574">
                  <c:v>0.6756359837962963</c:v>
                </c:pt>
                <c:pt idx="3575">
                  <c:v>0.67564006944444444</c:v>
                </c:pt>
                <c:pt idx="3576">
                  <c:v>0.6756440046296297</c:v>
                </c:pt>
                <c:pt idx="3577">
                  <c:v>0.67564787037037044</c:v>
                </c:pt>
                <c:pt idx="3578">
                  <c:v>0.67565168981481483</c:v>
                </c:pt>
                <c:pt idx="3579">
                  <c:v>0.67565565972222219</c:v>
                </c:pt>
                <c:pt idx="3580">
                  <c:v>0.67565994212962954</c:v>
                </c:pt>
                <c:pt idx="3581">
                  <c:v>0.6756641898148148</c:v>
                </c:pt>
                <c:pt idx="3582">
                  <c:v>0.67566802083333333</c:v>
                </c:pt>
                <c:pt idx="3583">
                  <c:v>0.6756742361111111</c:v>
                </c:pt>
                <c:pt idx="3584">
                  <c:v>0.67567856481481481</c:v>
                </c:pt>
                <c:pt idx="3585">
                  <c:v>0.67568275462962957</c:v>
                </c:pt>
                <c:pt idx="3586">
                  <c:v>0.67568718750000001</c:v>
                </c:pt>
                <c:pt idx="3587">
                  <c:v>0.67569081018518518</c:v>
                </c:pt>
                <c:pt idx="3588">
                  <c:v>0.6756951157407407</c:v>
                </c:pt>
                <c:pt idx="3589">
                  <c:v>0.67569938657407402</c:v>
                </c:pt>
                <c:pt idx="3590">
                  <c:v>0.67570366898148138</c:v>
                </c:pt>
                <c:pt idx="3591">
                  <c:v>0.67570765046296299</c:v>
                </c:pt>
                <c:pt idx="3592">
                  <c:v>0.67571164351851853</c:v>
                </c:pt>
                <c:pt idx="3593">
                  <c:v>0.67571546296296292</c:v>
                </c:pt>
                <c:pt idx="3594">
                  <c:v>0.67571982638888883</c:v>
                </c:pt>
                <c:pt idx="3595">
                  <c:v>0.67572425925925927</c:v>
                </c:pt>
                <c:pt idx="3596">
                  <c:v>0.67572837962962973</c:v>
                </c:pt>
                <c:pt idx="3597">
                  <c:v>0.6757327314814815</c:v>
                </c:pt>
                <c:pt idx="3598">
                  <c:v>0.67573704861111106</c:v>
                </c:pt>
                <c:pt idx="3599">
                  <c:v>0.67574136574074073</c:v>
                </c:pt>
                <c:pt idx="3600">
                  <c:v>0.67574561342592598</c:v>
                </c:pt>
                <c:pt idx="3601">
                  <c:v>0.67574974537037036</c:v>
                </c:pt>
                <c:pt idx="3602">
                  <c:v>0.67575424768518522</c:v>
                </c:pt>
                <c:pt idx="3603">
                  <c:v>0.67575842592592583</c:v>
                </c:pt>
                <c:pt idx="3604">
                  <c:v>0.67576270833333341</c:v>
                </c:pt>
                <c:pt idx="3605">
                  <c:v>0.67576655092592597</c:v>
                </c:pt>
                <c:pt idx="3606">
                  <c:v>0.67577054398148151</c:v>
                </c:pt>
                <c:pt idx="3607">
                  <c:v>0.67577445601851849</c:v>
                </c:pt>
                <c:pt idx="3608">
                  <c:v>0.67577829861111116</c:v>
                </c:pt>
                <c:pt idx="3609">
                  <c:v>0.67578414351851857</c:v>
                </c:pt>
                <c:pt idx="3610">
                  <c:v>0.67578748842592595</c:v>
                </c:pt>
                <c:pt idx="3611">
                  <c:v>0.67579143518518514</c:v>
                </c:pt>
                <c:pt idx="3612">
                  <c:v>0.67579531250000002</c:v>
                </c:pt>
                <c:pt idx="3613">
                  <c:v>0.6757990972222222</c:v>
                </c:pt>
                <c:pt idx="3614">
                  <c:v>0.67580310185185188</c:v>
                </c:pt>
                <c:pt idx="3615">
                  <c:v>0.67580644675925916</c:v>
                </c:pt>
                <c:pt idx="3616">
                  <c:v>0.67581083333333336</c:v>
                </c:pt>
                <c:pt idx="3617">
                  <c:v>0.67581510416666657</c:v>
                </c:pt>
                <c:pt idx="3618">
                  <c:v>0.67581940972222221</c:v>
                </c:pt>
                <c:pt idx="3619">
                  <c:v>0.6758239236111111</c:v>
                </c:pt>
                <c:pt idx="3620">
                  <c:v>0.67582842592592585</c:v>
                </c:pt>
                <c:pt idx="3621">
                  <c:v>0.67583284722222225</c:v>
                </c:pt>
                <c:pt idx="3622">
                  <c:v>0.67583707175925933</c:v>
                </c:pt>
                <c:pt idx="3623">
                  <c:v>0.67584153935185187</c:v>
                </c:pt>
                <c:pt idx="3624">
                  <c:v>0.67584587962962972</c:v>
                </c:pt>
                <c:pt idx="3625">
                  <c:v>0.67585027777777773</c:v>
                </c:pt>
                <c:pt idx="3626">
                  <c:v>0.67585457175925923</c:v>
                </c:pt>
                <c:pt idx="3627">
                  <c:v>0.67585896990740746</c:v>
                </c:pt>
                <c:pt idx="3628">
                  <c:v>0.67586354166666673</c:v>
                </c:pt>
                <c:pt idx="3629">
                  <c:v>0.6758668518518518</c:v>
                </c:pt>
                <c:pt idx="3630">
                  <c:v>0.67587064814814812</c:v>
                </c:pt>
                <c:pt idx="3631">
                  <c:v>0.67587453703703704</c:v>
                </c:pt>
                <c:pt idx="3632">
                  <c:v>0.67587842592592595</c:v>
                </c:pt>
                <c:pt idx="3633">
                  <c:v>0.67588240740740746</c:v>
                </c:pt>
                <c:pt idx="3634">
                  <c:v>0.67588680555555547</c:v>
                </c:pt>
                <c:pt idx="3635">
                  <c:v>0.67589064814814825</c:v>
                </c:pt>
                <c:pt idx="3636">
                  <c:v>0.67589711805555552</c:v>
                </c:pt>
                <c:pt idx="3637">
                  <c:v>0.67590144675925934</c:v>
                </c:pt>
                <c:pt idx="3638">
                  <c:v>0.67590537037037046</c:v>
                </c:pt>
                <c:pt idx="3639">
                  <c:v>0.67590978009259262</c:v>
                </c:pt>
                <c:pt idx="3640">
                  <c:v>0.67591349537037038</c:v>
                </c:pt>
                <c:pt idx="3641">
                  <c:v>0.67591773148148138</c:v>
                </c:pt>
                <c:pt idx="3642">
                  <c:v>0.67592217592592585</c:v>
                </c:pt>
                <c:pt idx="3643">
                  <c:v>0.67592662037037032</c:v>
                </c:pt>
                <c:pt idx="3644">
                  <c:v>0.67593062500000001</c:v>
                </c:pt>
                <c:pt idx="3645">
                  <c:v>0.67593451388888892</c:v>
                </c:pt>
                <c:pt idx="3646">
                  <c:v>0.67593844907407397</c:v>
                </c:pt>
                <c:pt idx="3647">
                  <c:v>0.67594181712962964</c:v>
                </c:pt>
                <c:pt idx="3648">
                  <c:v>0.67594637731481477</c:v>
                </c:pt>
                <c:pt idx="3649">
                  <c:v>0.6759508680555556</c:v>
                </c:pt>
                <c:pt idx="3650">
                  <c:v>0.67595520833333333</c:v>
                </c:pt>
                <c:pt idx="3651">
                  <c:v>0.67595945601851859</c:v>
                </c:pt>
                <c:pt idx="3652">
                  <c:v>0.67596368055555545</c:v>
                </c:pt>
                <c:pt idx="3653">
                  <c:v>0.67596806712962965</c:v>
                </c:pt>
                <c:pt idx="3654">
                  <c:v>0.67597231481481479</c:v>
                </c:pt>
                <c:pt idx="3655">
                  <c:v>0.67597672453703705</c:v>
                </c:pt>
                <c:pt idx="3656">
                  <c:v>0.67598043981481482</c:v>
                </c:pt>
                <c:pt idx="3657">
                  <c:v>0.67598484953703697</c:v>
                </c:pt>
                <c:pt idx="3658">
                  <c:v>0.67598861111111119</c:v>
                </c:pt>
                <c:pt idx="3659">
                  <c:v>0.67599247685185182</c:v>
                </c:pt>
                <c:pt idx="3660">
                  <c:v>0.67599655092592592</c:v>
                </c:pt>
                <c:pt idx="3661">
                  <c:v>0.6759999884259259</c:v>
                </c:pt>
                <c:pt idx="3662">
                  <c:v>0.67600569444444447</c:v>
                </c:pt>
                <c:pt idx="3663">
                  <c:v>0.67600947916666676</c:v>
                </c:pt>
                <c:pt idx="3664">
                  <c:v>0.676013287037037</c:v>
                </c:pt>
                <c:pt idx="3665">
                  <c:v>0.67601733796296293</c:v>
                </c:pt>
                <c:pt idx="3666">
                  <c:v>0.67602054398148148</c:v>
                </c:pt>
                <c:pt idx="3667">
                  <c:v>0.67602449074074078</c:v>
                </c:pt>
                <c:pt idx="3668">
                  <c:v>0.67602829861111113</c:v>
                </c:pt>
                <c:pt idx="3669">
                  <c:v>0.67603162037037035</c:v>
                </c:pt>
                <c:pt idx="3670">
                  <c:v>0.67603593750000002</c:v>
                </c:pt>
                <c:pt idx="3671">
                  <c:v>0.67604021990740737</c:v>
                </c:pt>
                <c:pt idx="3672">
                  <c:v>0.67604386574074071</c:v>
                </c:pt>
                <c:pt idx="3673">
                  <c:v>0.67604811342592586</c:v>
                </c:pt>
                <c:pt idx="3674">
                  <c:v>0.67605262731481475</c:v>
                </c:pt>
                <c:pt idx="3675">
                  <c:v>0.67605679398148144</c:v>
                </c:pt>
                <c:pt idx="3676">
                  <c:v>0.6760610763888889</c:v>
                </c:pt>
                <c:pt idx="3677">
                  <c:v>0.6760653703703704</c:v>
                </c:pt>
                <c:pt idx="3678">
                  <c:v>0.6760696990740741</c:v>
                </c:pt>
                <c:pt idx="3679">
                  <c:v>0.6760739351851851</c:v>
                </c:pt>
                <c:pt idx="3680">
                  <c:v>0.67607843750000007</c:v>
                </c:pt>
                <c:pt idx="3681">
                  <c:v>0.67608278935185184</c:v>
                </c:pt>
                <c:pt idx="3682">
                  <c:v>0.67608704861111113</c:v>
                </c:pt>
                <c:pt idx="3683">
                  <c:v>0.67609107638888888</c:v>
                </c:pt>
                <c:pt idx="3684">
                  <c:v>0.67609510416666663</c:v>
                </c:pt>
                <c:pt idx="3685">
                  <c:v>0.67609839120370374</c:v>
                </c:pt>
                <c:pt idx="3686">
                  <c:v>0.6761023263888889</c:v>
                </c:pt>
                <c:pt idx="3687">
                  <c:v>0.67610628472222223</c:v>
                </c:pt>
                <c:pt idx="3688">
                  <c:v>0.67611012731481479</c:v>
                </c:pt>
                <c:pt idx="3689">
                  <c:v>0.67611657407407411</c:v>
                </c:pt>
                <c:pt idx="3690">
                  <c:v>0.6761206481481481</c:v>
                </c:pt>
                <c:pt idx="3691">
                  <c:v>0.67612520833333323</c:v>
                </c:pt>
                <c:pt idx="3692">
                  <c:v>0.67612968750000002</c:v>
                </c:pt>
                <c:pt idx="3693">
                  <c:v>0.67613349537037026</c:v>
                </c:pt>
                <c:pt idx="3694">
                  <c:v>0.67613788194444446</c:v>
                </c:pt>
                <c:pt idx="3695">
                  <c:v>0.67614212962962961</c:v>
                </c:pt>
                <c:pt idx="3696">
                  <c:v>0.67614658564814822</c:v>
                </c:pt>
                <c:pt idx="3697">
                  <c:v>0.67615089120370364</c:v>
                </c:pt>
                <c:pt idx="3698">
                  <c:v>0.67615490740740736</c:v>
                </c:pt>
                <c:pt idx="3699">
                  <c:v>0.67615892361111118</c:v>
                </c:pt>
                <c:pt idx="3700">
                  <c:v>0.67616281249999999</c:v>
                </c:pt>
                <c:pt idx="3701">
                  <c:v>0.67616667824074073</c:v>
                </c:pt>
                <c:pt idx="3702">
                  <c:v>0.67617101851851846</c:v>
                </c:pt>
                <c:pt idx="3703">
                  <c:v>0.67617540509259255</c:v>
                </c:pt>
                <c:pt idx="3704">
                  <c:v>0.67617964120370377</c:v>
                </c:pt>
                <c:pt idx="3705">
                  <c:v>0.67618385416666671</c:v>
                </c:pt>
                <c:pt idx="3706">
                  <c:v>0.67618833333333328</c:v>
                </c:pt>
                <c:pt idx="3707">
                  <c:v>0.6761924768518518</c:v>
                </c:pt>
                <c:pt idx="3708">
                  <c:v>0.67619708333333328</c:v>
                </c:pt>
                <c:pt idx="3709">
                  <c:v>0.67620116898148153</c:v>
                </c:pt>
                <c:pt idx="3710">
                  <c:v>0.67620559027777771</c:v>
                </c:pt>
                <c:pt idx="3711">
                  <c:v>0.67620991898148153</c:v>
                </c:pt>
                <c:pt idx="3712">
                  <c:v>0.67621398148148149</c:v>
                </c:pt>
                <c:pt idx="3713">
                  <c:v>0.67621738425925926</c:v>
                </c:pt>
                <c:pt idx="3714">
                  <c:v>0.67622119212962961</c:v>
                </c:pt>
                <c:pt idx="3715">
                  <c:v>0.67622520833333333</c:v>
                </c:pt>
                <c:pt idx="3716">
                  <c:v>0.67623018518518518</c:v>
                </c:pt>
                <c:pt idx="3717">
                  <c:v>0.67623418981481487</c:v>
                </c:pt>
                <c:pt idx="3718">
                  <c:v>0.67623818287037041</c:v>
                </c:pt>
                <c:pt idx="3719">
                  <c:v>0.67624193287037038</c:v>
                </c:pt>
                <c:pt idx="3720">
                  <c:v>0.67624601851851851</c:v>
                </c:pt>
                <c:pt idx="3721">
                  <c:v>0.67624987268518522</c:v>
                </c:pt>
                <c:pt idx="3722">
                  <c:v>0.67625362268518519</c:v>
                </c:pt>
                <c:pt idx="3723">
                  <c:v>0.67625770833333332</c:v>
                </c:pt>
                <c:pt idx="3724">
                  <c:v>0.67626185185185184</c:v>
                </c:pt>
                <c:pt idx="3725">
                  <c:v>0.67626629629629631</c:v>
                </c:pt>
                <c:pt idx="3726">
                  <c:v>0.67626994212962954</c:v>
                </c:pt>
                <c:pt idx="3727">
                  <c:v>0.67627422453703712</c:v>
                </c:pt>
                <c:pt idx="3728">
                  <c:v>0.67627815972222216</c:v>
                </c:pt>
                <c:pt idx="3729">
                  <c:v>0.67628224537037041</c:v>
                </c:pt>
                <c:pt idx="3730">
                  <c:v>0.67628673611111101</c:v>
                </c:pt>
                <c:pt idx="3731">
                  <c:v>0.67629083333333329</c:v>
                </c:pt>
                <c:pt idx="3732">
                  <c:v>0.67629521990740737</c:v>
                </c:pt>
                <c:pt idx="3733">
                  <c:v>0.67629938657407418</c:v>
                </c:pt>
                <c:pt idx="3734">
                  <c:v>0.67630368055555545</c:v>
                </c:pt>
                <c:pt idx="3735">
                  <c:v>0.67630805555555551</c:v>
                </c:pt>
                <c:pt idx="3736">
                  <c:v>0.67631233796296286</c:v>
                </c:pt>
                <c:pt idx="3737">
                  <c:v>0.67631600694444449</c:v>
                </c:pt>
                <c:pt idx="3738">
                  <c:v>0.67631994212962965</c:v>
                </c:pt>
                <c:pt idx="3739">
                  <c:v>0.6763239699074074</c:v>
                </c:pt>
                <c:pt idx="3740">
                  <c:v>0.67632740740740738</c:v>
                </c:pt>
                <c:pt idx="3741">
                  <c:v>0.67633127314814823</c:v>
                </c:pt>
                <c:pt idx="3742">
                  <c:v>0.67633762731481484</c:v>
                </c:pt>
                <c:pt idx="3743">
                  <c:v>0.67634143518518519</c:v>
                </c:pt>
                <c:pt idx="3744">
                  <c:v>0.67634561342592592</c:v>
                </c:pt>
                <c:pt idx="3745">
                  <c:v>0.67634994212962962</c:v>
                </c:pt>
                <c:pt idx="3746">
                  <c:v>0.6763540393518519</c:v>
                </c:pt>
                <c:pt idx="3747">
                  <c:v>0.67635848379629626</c:v>
                </c:pt>
                <c:pt idx="3748">
                  <c:v>0.67636237268518518</c:v>
                </c:pt>
                <c:pt idx="3749">
                  <c:v>0.67636673611111109</c:v>
                </c:pt>
                <c:pt idx="3750">
                  <c:v>0.67637108796296286</c:v>
                </c:pt>
                <c:pt idx="3751">
                  <c:v>0.67637524305555552</c:v>
                </c:pt>
                <c:pt idx="3752">
                  <c:v>0.67637983796296297</c:v>
                </c:pt>
                <c:pt idx="3753">
                  <c:v>0.67638372685185189</c:v>
                </c:pt>
                <c:pt idx="3754">
                  <c:v>0.67638797453703703</c:v>
                </c:pt>
                <c:pt idx="3755">
                  <c:v>0.67640180555555551</c:v>
                </c:pt>
                <c:pt idx="3756">
                  <c:v>0.67640592592592597</c:v>
                </c:pt>
                <c:pt idx="3757">
                  <c:v>0.67641040509259254</c:v>
                </c:pt>
                <c:pt idx="3758">
                  <c:v>0.67641466435185194</c:v>
                </c:pt>
                <c:pt idx="3759">
                  <c:v>0.67641885416666669</c:v>
                </c:pt>
                <c:pt idx="3760">
                  <c:v>0.67642314814814819</c:v>
                </c:pt>
                <c:pt idx="3761">
                  <c:v>0.6764273842592593</c:v>
                </c:pt>
                <c:pt idx="3762">
                  <c:v>0.67643179398148146</c:v>
                </c:pt>
                <c:pt idx="3763">
                  <c:v>0.67643605324074063</c:v>
                </c:pt>
                <c:pt idx="3764">
                  <c:v>0.67643997685185175</c:v>
                </c:pt>
                <c:pt idx="3765">
                  <c:v>0.67644394675925923</c:v>
                </c:pt>
                <c:pt idx="3766">
                  <c:v>0.67644789351851842</c:v>
                </c:pt>
                <c:pt idx="3767">
                  <c:v>0.67645178240740744</c:v>
                </c:pt>
                <c:pt idx="3768">
                  <c:v>0.67645568287037039</c:v>
                </c:pt>
                <c:pt idx="3769">
                  <c:v>0.67646133101851857</c:v>
                </c:pt>
                <c:pt idx="3770">
                  <c:v>0.67646518518518517</c:v>
                </c:pt>
                <c:pt idx="3771">
                  <c:v>0.6764691435185185</c:v>
                </c:pt>
                <c:pt idx="3772">
                  <c:v>0.67647307870370366</c:v>
                </c:pt>
                <c:pt idx="3773">
                  <c:v>0.67647700231481478</c:v>
                </c:pt>
                <c:pt idx="3774">
                  <c:v>0.67648091435185187</c:v>
                </c:pt>
                <c:pt idx="3775">
                  <c:v>0.67648488425925934</c:v>
                </c:pt>
                <c:pt idx="3776">
                  <c:v>0.67648917824074084</c:v>
                </c:pt>
                <c:pt idx="3777">
                  <c:v>0.67649334490740742</c:v>
                </c:pt>
                <c:pt idx="3778">
                  <c:v>0.67649759259259257</c:v>
                </c:pt>
                <c:pt idx="3779">
                  <c:v>0.67650188657407406</c:v>
                </c:pt>
                <c:pt idx="3780">
                  <c:v>0.67650605324074065</c:v>
                </c:pt>
                <c:pt idx="3781">
                  <c:v>0.67651039351851849</c:v>
                </c:pt>
                <c:pt idx="3782">
                  <c:v>0.67651456018518508</c:v>
                </c:pt>
                <c:pt idx="3783">
                  <c:v>0.67651906250000005</c:v>
                </c:pt>
                <c:pt idx="3784">
                  <c:v>0.67652329861111105</c:v>
                </c:pt>
                <c:pt idx="3785">
                  <c:v>0.67652745370370371</c:v>
                </c:pt>
                <c:pt idx="3786">
                  <c:v>0.67653157407407416</c:v>
                </c:pt>
                <c:pt idx="3787">
                  <c:v>0.67653590277777775</c:v>
                </c:pt>
                <c:pt idx="3788">
                  <c:v>0.67654015046296301</c:v>
                </c:pt>
                <c:pt idx="3789">
                  <c:v>0.67654395833333336</c:v>
                </c:pt>
                <c:pt idx="3790">
                  <c:v>0.67654803240740735</c:v>
                </c:pt>
                <c:pt idx="3791">
                  <c:v>0.67655188657407406</c:v>
                </c:pt>
                <c:pt idx="3792">
                  <c:v>0.67655567129629635</c:v>
                </c:pt>
                <c:pt idx="3793">
                  <c:v>0.67655981481481486</c:v>
                </c:pt>
                <c:pt idx="3794">
                  <c:v>0.67656394675925924</c:v>
                </c:pt>
                <c:pt idx="3795">
                  <c:v>0.67657050925925921</c:v>
                </c:pt>
                <c:pt idx="3796">
                  <c:v>0.67657475694444447</c:v>
                </c:pt>
                <c:pt idx="3797">
                  <c:v>0.67657892361111116</c:v>
                </c:pt>
                <c:pt idx="3798">
                  <c:v>0.67658340277777773</c:v>
                </c:pt>
                <c:pt idx="3799">
                  <c:v>0.67658761574074067</c:v>
                </c:pt>
                <c:pt idx="3800">
                  <c:v>0.67659187500000006</c:v>
                </c:pt>
                <c:pt idx="3801">
                  <c:v>0.67659597222222223</c:v>
                </c:pt>
                <c:pt idx="3802">
                  <c:v>0.67660027777777776</c:v>
                </c:pt>
                <c:pt idx="3803">
                  <c:v>0.67660428240740744</c:v>
                </c:pt>
                <c:pt idx="3804">
                  <c:v>0.67660811342592586</c:v>
                </c:pt>
                <c:pt idx="3805">
                  <c:v>0.67661211805555554</c:v>
                </c:pt>
                <c:pt idx="3806">
                  <c:v>0.67661601851851849</c:v>
                </c:pt>
                <c:pt idx="3807">
                  <c:v>0.67662035879629634</c:v>
                </c:pt>
                <c:pt idx="3808">
                  <c:v>0.67662446759259254</c:v>
                </c:pt>
                <c:pt idx="3809">
                  <c:v>0.67662886574074077</c:v>
                </c:pt>
                <c:pt idx="3810">
                  <c:v>0.67663312499999995</c:v>
                </c:pt>
                <c:pt idx="3811">
                  <c:v>0.67663745370370376</c:v>
                </c:pt>
                <c:pt idx="3812">
                  <c:v>0.67664194444444448</c:v>
                </c:pt>
                <c:pt idx="3813">
                  <c:v>0.67664618055555559</c:v>
                </c:pt>
                <c:pt idx="3814">
                  <c:v>0.67665040509259267</c:v>
                </c:pt>
                <c:pt idx="3815">
                  <c:v>0.67665471064814808</c:v>
                </c:pt>
                <c:pt idx="3816">
                  <c:v>0.67665888888888892</c:v>
                </c:pt>
                <c:pt idx="3817">
                  <c:v>0.67666333333333339</c:v>
                </c:pt>
                <c:pt idx="3818">
                  <c:v>0.6766672222222222</c:v>
                </c:pt>
                <c:pt idx="3819">
                  <c:v>0.67667113425925918</c:v>
                </c:pt>
                <c:pt idx="3820">
                  <c:v>0.67667504629629638</c:v>
                </c:pt>
                <c:pt idx="3821">
                  <c:v>0.67667890046296286</c:v>
                </c:pt>
                <c:pt idx="3822">
                  <c:v>0.67668459490740751</c:v>
                </c:pt>
                <c:pt idx="3823">
                  <c:v>0.67668853009259256</c:v>
                </c:pt>
                <c:pt idx="3824">
                  <c:v>0.67669265046296301</c:v>
                </c:pt>
                <c:pt idx="3825">
                  <c:v>0.67669664351851855</c:v>
                </c:pt>
                <c:pt idx="3826">
                  <c:v>0.67670056712962967</c:v>
                </c:pt>
                <c:pt idx="3827">
                  <c:v>0.67670476851851857</c:v>
                </c:pt>
                <c:pt idx="3828">
                  <c:v>0.6767086921296297</c:v>
                </c:pt>
                <c:pt idx="3829">
                  <c:v>0.67671288194444446</c:v>
                </c:pt>
                <c:pt idx="3830">
                  <c:v>0.67671717592592595</c:v>
                </c:pt>
                <c:pt idx="3831">
                  <c:v>0.67672128472222226</c:v>
                </c:pt>
                <c:pt idx="3832">
                  <c:v>0.67672552083333326</c:v>
                </c:pt>
                <c:pt idx="3833">
                  <c:v>0.67672956018518515</c:v>
                </c:pt>
                <c:pt idx="3834">
                  <c:v>0.67673398148148145</c:v>
                </c:pt>
                <c:pt idx="3835">
                  <c:v>0.67673813657407411</c:v>
                </c:pt>
                <c:pt idx="3836">
                  <c:v>0.6767423379629629</c:v>
                </c:pt>
                <c:pt idx="3837">
                  <c:v>0.67674655092592595</c:v>
                </c:pt>
                <c:pt idx="3838">
                  <c:v>0.67675081018518524</c:v>
                </c:pt>
                <c:pt idx="3839">
                  <c:v>0.67675506944444441</c:v>
                </c:pt>
                <c:pt idx="3840">
                  <c:v>0.67675917824074083</c:v>
                </c:pt>
                <c:pt idx="3841">
                  <c:v>0.67676351851851857</c:v>
                </c:pt>
                <c:pt idx="3842">
                  <c:v>0.67676759259259256</c:v>
                </c:pt>
                <c:pt idx="3843">
                  <c:v>0.67677144675925927</c:v>
                </c:pt>
                <c:pt idx="3844">
                  <c:v>0.67677528935185183</c:v>
                </c:pt>
                <c:pt idx="3845">
                  <c:v>0.67677905092592594</c:v>
                </c:pt>
                <c:pt idx="3846">
                  <c:v>0.67678310185185186</c:v>
                </c:pt>
                <c:pt idx="3847">
                  <c:v>0.67678723379629624</c:v>
                </c:pt>
                <c:pt idx="3848">
                  <c:v>0.67679165509259265</c:v>
                </c:pt>
                <c:pt idx="3849">
                  <c:v>0.67679766203703695</c:v>
                </c:pt>
                <c:pt idx="3850">
                  <c:v>0.67680170138888895</c:v>
                </c:pt>
                <c:pt idx="3851">
                  <c:v>0.67680596064814813</c:v>
                </c:pt>
                <c:pt idx="3852">
                  <c:v>0.67681006944444444</c:v>
                </c:pt>
                <c:pt idx="3853">
                  <c:v>0.67681454861111112</c:v>
                </c:pt>
                <c:pt idx="3854">
                  <c:v>0.6768186458333334</c:v>
                </c:pt>
                <c:pt idx="3855">
                  <c:v>0.67682271990740739</c:v>
                </c:pt>
                <c:pt idx="3856">
                  <c:v>0.6768270833333333</c:v>
                </c:pt>
                <c:pt idx="3857">
                  <c:v>0.67683091435185183</c:v>
                </c:pt>
                <c:pt idx="3858">
                  <c:v>0.67683478009259257</c:v>
                </c:pt>
                <c:pt idx="3859">
                  <c:v>0.67683864583333342</c:v>
                </c:pt>
                <c:pt idx="3860">
                  <c:v>0.67684247685185184</c:v>
                </c:pt>
                <c:pt idx="3861">
                  <c:v>0.67684635416666661</c:v>
                </c:pt>
                <c:pt idx="3862">
                  <c:v>0.67685069444444446</c:v>
                </c:pt>
                <c:pt idx="3863">
                  <c:v>0.67685506944444451</c:v>
                </c:pt>
                <c:pt idx="3864">
                  <c:v>0.67685946759259252</c:v>
                </c:pt>
                <c:pt idx="3865">
                  <c:v>0.67686390046296296</c:v>
                </c:pt>
                <c:pt idx="3866">
                  <c:v>0.67686810185185176</c:v>
                </c:pt>
                <c:pt idx="3867">
                  <c:v>0.67687236111111115</c:v>
                </c:pt>
                <c:pt idx="3868">
                  <c:v>0.67687656249999995</c:v>
                </c:pt>
                <c:pt idx="3869">
                  <c:v>0.67688061342592587</c:v>
                </c:pt>
                <c:pt idx="3870">
                  <c:v>0.6768850462962962</c:v>
                </c:pt>
                <c:pt idx="3871">
                  <c:v>0.67688922453703704</c:v>
                </c:pt>
                <c:pt idx="3872">
                  <c:v>0.67689307870370374</c:v>
                </c:pt>
                <c:pt idx="3873">
                  <c:v>0.67689688657407399</c:v>
                </c:pt>
                <c:pt idx="3874">
                  <c:v>0.67690081018518511</c:v>
                </c:pt>
                <c:pt idx="3875">
                  <c:v>0.676906550925926</c:v>
                </c:pt>
                <c:pt idx="3876">
                  <c:v>0.67691042824074066</c:v>
                </c:pt>
                <c:pt idx="3877">
                  <c:v>0.67691429398148151</c:v>
                </c:pt>
                <c:pt idx="3878">
                  <c:v>0.6769182754629629</c:v>
                </c:pt>
                <c:pt idx="3879">
                  <c:v>0.67692210648148154</c:v>
                </c:pt>
                <c:pt idx="3880">
                  <c:v>0.67692608796296294</c:v>
                </c:pt>
                <c:pt idx="3881">
                  <c:v>0.67693001157407406</c:v>
                </c:pt>
                <c:pt idx="3882">
                  <c:v>0.67693399305555557</c:v>
                </c:pt>
                <c:pt idx="3883">
                  <c:v>0.67693821759259265</c:v>
                </c:pt>
                <c:pt idx="3884">
                  <c:v>0.67694245370370376</c:v>
                </c:pt>
                <c:pt idx="3885">
                  <c:v>0.67694672453703708</c:v>
                </c:pt>
                <c:pt idx="3886">
                  <c:v>0.67695094907407405</c:v>
                </c:pt>
                <c:pt idx="3887">
                  <c:v>0.67695523148148151</c:v>
                </c:pt>
                <c:pt idx="3888">
                  <c:v>0.67695965277777781</c:v>
                </c:pt>
                <c:pt idx="3889">
                  <c:v>0.67696376157407412</c:v>
                </c:pt>
                <c:pt idx="3890">
                  <c:v>0.67696789351851849</c:v>
                </c:pt>
                <c:pt idx="3891">
                  <c:v>0.67697234953703711</c:v>
                </c:pt>
                <c:pt idx="3892">
                  <c:v>0.67697700231481484</c:v>
                </c:pt>
                <c:pt idx="3893">
                  <c:v>0.67698118055555556</c:v>
                </c:pt>
                <c:pt idx="3894">
                  <c:v>0.67698554398148147</c:v>
                </c:pt>
                <c:pt idx="3895">
                  <c:v>0.67698971064814817</c:v>
                </c:pt>
                <c:pt idx="3896">
                  <c:v>0.67699393518518525</c:v>
                </c:pt>
                <c:pt idx="3897">
                  <c:v>0.67699785879629637</c:v>
                </c:pt>
                <c:pt idx="3898">
                  <c:v>0.67700166666666661</c:v>
                </c:pt>
                <c:pt idx="3899">
                  <c:v>0.6770057060185185</c:v>
                </c:pt>
                <c:pt idx="3900">
                  <c:v>0.6770096180555556</c:v>
                </c:pt>
                <c:pt idx="3901">
                  <c:v>0.67701371527777787</c:v>
                </c:pt>
                <c:pt idx="3902">
                  <c:v>0.67702019675925929</c:v>
                </c:pt>
                <c:pt idx="3903">
                  <c:v>0.67702435185185184</c:v>
                </c:pt>
                <c:pt idx="3904">
                  <c:v>0.6770286689814814</c:v>
                </c:pt>
                <c:pt idx="3905">
                  <c:v>0.67703280092592599</c:v>
                </c:pt>
                <c:pt idx="3906">
                  <c:v>0.67703680555555545</c:v>
                </c:pt>
                <c:pt idx="3907">
                  <c:v>0.67704121527777783</c:v>
                </c:pt>
                <c:pt idx="3908">
                  <c:v>0.6770453472222222</c:v>
                </c:pt>
                <c:pt idx="3909">
                  <c:v>0.67704965277777784</c:v>
                </c:pt>
                <c:pt idx="3910">
                  <c:v>0.67705378472222222</c:v>
                </c:pt>
                <c:pt idx="3911">
                  <c:v>0.67705784722222218</c:v>
                </c:pt>
                <c:pt idx="3912">
                  <c:v>0.67706158564814822</c:v>
                </c:pt>
                <c:pt idx="3913">
                  <c:v>0.67706537037037029</c:v>
                </c:pt>
                <c:pt idx="3914">
                  <c:v>0.67706936342592583</c:v>
                </c:pt>
                <c:pt idx="3915">
                  <c:v>0.67707363425925926</c:v>
                </c:pt>
                <c:pt idx="3916">
                  <c:v>0.67707798611111114</c:v>
                </c:pt>
                <c:pt idx="3917">
                  <c:v>0.67708221064814822</c:v>
                </c:pt>
                <c:pt idx="3918">
                  <c:v>0.67708664351851855</c:v>
                </c:pt>
                <c:pt idx="3919">
                  <c:v>0.67709098379629629</c:v>
                </c:pt>
                <c:pt idx="3920">
                  <c:v>0.67709519675925922</c:v>
                </c:pt>
                <c:pt idx="3921">
                  <c:v>0.67709968750000005</c:v>
                </c:pt>
                <c:pt idx="3922">
                  <c:v>0.67710401620370364</c:v>
                </c:pt>
                <c:pt idx="3923">
                  <c:v>0.67710833333333331</c:v>
                </c:pt>
                <c:pt idx="3924">
                  <c:v>0.6771124652777778</c:v>
                </c:pt>
                <c:pt idx="3925">
                  <c:v>0.67711651620370372</c:v>
                </c:pt>
                <c:pt idx="3926">
                  <c:v>0.67712045138888888</c:v>
                </c:pt>
                <c:pt idx="3927">
                  <c:v>0.67712434027777768</c:v>
                </c:pt>
                <c:pt idx="3928">
                  <c:v>0.6771302199074074</c:v>
                </c:pt>
                <c:pt idx="3929">
                  <c:v>0.67713403935185179</c:v>
                </c:pt>
                <c:pt idx="3930">
                  <c:v>0.67713787037037043</c:v>
                </c:pt>
                <c:pt idx="3931">
                  <c:v>0.67714200231481481</c:v>
                </c:pt>
                <c:pt idx="3932">
                  <c:v>0.67714586805555566</c:v>
                </c:pt>
                <c:pt idx="3933">
                  <c:v>0.67714997685185185</c:v>
                </c:pt>
                <c:pt idx="3934">
                  <c:v>0.67715384259259259</c:v>
                </c:pt>
                <c:pt idx="3935">
                  <c:v>0.6771576388888888</c:v>
                </c:pt>
                <c:pt idx="3936">
                  <c:v>0.6771617129629629</c:v>
                </c:pt>
                <c:pt idx="3937">
                  <c:v>0.67716582175925932</c:v>
                </c:pt>
                <c:pt idx="3938">
                  <c:v>0.67717006944444436</c:v>
                </c:pt>
                <c:pt idx="3939">
                  <c:v>0.67717435185185193</c:v>
                </c:pt>
                <c:pt idx="3940">
                  <c:v>0.6771787962962964</c:v>
                </c:pt>
                <c:pt idx="3941">
                  <c:v>0.67718307870370376</c:v>
                </c:pt>
                <c:pt idx="3942">
                  <c:v>0.67718718749999995</c:v>
                </c:pt>
                <c:pt idx="3943">
                  <c:v>0.67719158564814819</c:v>
                </c:pt>
                <c:pt idx="3944">
                  <c:v>0.67719581018518527</c:v>
                </c:pt>
                <c:pt idx="3945">
                  <c:v>0.67720008101851858</c:v>
                </c:pt>
                <c:pt idx="3946">
                  <c:v>0.67720432870370362</c:v>
                </c:pt>
                <c:pt idx="3947">
                  <c:v>0.67720862268518511</c:v>
                </c:pt>
                <c:pt idx="3948">
                  <c:v>0.67721307870370373</c:v>
                </c:pt>
                <c:pt idx="3949">
                  <c:v>0.67721724537037042</c:v>
                </c:pt>
                <c:pt idx="3950">
                  <c:v>0.6772211574074074</c:v>
                </c:pt>
                <c:pt idx="3951">
                  <c:v>0.67722511574074085</c:v>
                </c:pt>
                <c:pt idx="3952">
                  <c:v>0.67722915509259263</c:v>
                </c:pt>
                <c:pt idx="3953">
                  <c:v>0.67723296296296287</c:v>
                </c:pt>
                <c:pt idx="3954">
                  <c:v>0.67723695601851841</c:v>
                </c:pt>
                <c:pt idx="3955">
                  <c:v>0.67724312499999995</c:v>
                </c:pt>
                <c:pt idx="3956">
                  <c:v>0.67724724537037029</c:v>
                </c:pt>
                <c:pt idx="3957">
                  <c:v>0.6772515740740741</c:v>
                </c:pt>
                <c:pt idx="3958">
                  <c:v>0.67725592592592587</c:v>
                </c:pt>
                <c:pt idx="3959">
                  <c:v>0.67726018518518527</c:v>
                </c:pt>
                <c:pt idx="3960">
                  <c:v>0.6772644328703703</c:v>
                </c:pt>
                <c:pt idx="3961">
                  <c:v>0.67726856481481479</c:v>
                </c:pt>
                <c:pt idx="3962">
                  <c:v>0.67727297453703705</c:v>
                </c:pt>
                <c:pt idx="3963">
                  <c:v>0.67727736111111103</c:v>
                </c:pt>
                <c:pt idx="3964">
                  <c:v>0.67728134259259265</c:v>
                </c:pt>
                <c:pt idx="3965">
                  <c:v>0.67728519675925936</c:v>
                </c:pt>
                <c:pt idx="3966">
                  <c:v>0.67728917824074075</c:v>
                </c:pt>
                <c:pt idx="3967">
                  <c:v>0.67729319444444436</c:v>
                </c:pt>
                <c:pt idx="3968">
                  <c:v>0.67729708333333338</c:v>
                </c:pt>
                <c:pt idx="3969">
                  <c:v>0.67730168981481487</c:v>
                </c:pt>
                <c:pt idx="3970">
                  <c:v>0.6773059027777778</c:v>
                </c:pt>
                <c:pt idx="3971">
                  <c:v>0.67731004629629632</c:v>
                </c:pt>
                <c:pt idx="3972">
                  <c:v>0.67731444444444444</c:v>
                </c:pt>
                <c:pt idx="3973">
                  <c:v>0.67731884259259256</c:v>
                </c:pt>
                <c:pt idx="3974">
                  <c:v>0.67732321759259262</c:v>
                </c:pt>
                <c:pt idx="3975">
                  <c:v>0.67732767361111101</c:v>
                </c:pt>
                <c:pt idx="3976">
                  <c:v>0.67733180555555561</c:v>
                </c:pt>
                <c:pt idx="3977">
                  <c:v>0.67733633101851842</c:v>
                </c:pt>
                <c:pt idx="3978">
                  <c:v>0.677340613425926</c:v>
                </c:pt>
                <c:pt idx="3979">
                  <c:v>0.67734465277777778</c:v>
                </c:pt>
                <c:pt idx="3980">
                  <c:v>0.6773484490740741</c:v>
                </c:pt>
                <c:pt idx="3981">
                  <c:v>0.67735256944444444</c:v>
                </c:pt>
                <c:pt idx="3982">
                  <c:v>0.67735817129629627</c:v>
                </c:pt>
                <c:pt idx="3983">
                  <c:v>0.67736202546296298</c:v>
                </c:pt>
                <c:pt idx="3984">
                  <c:v>0.67736603009259255</c:v>
                </c:pt>
                <c:pt idx="3985">
                  <c:v>0.67737013888888897</c:v>
                </c:pt>
                <c:pt idx="3986">
                  <c:v>0.67737424768518517</c:v>
                </c:pt>
                <c:pt idx="3987">
                  <c:v>0.67737805555555564</c:v>
                </c:pt>
                <c:pt idx="3988">
                  <c:v>0.67738204861111118</c:v>
                </c:pt>
                <c:pt idx="3989">
                  <c:v>0.67738598379629622</c:v>
                </c:pt>
                <c:pt idx="3990">
                  <c:v>0.67739018518518523</c:v>
                </c:pt>
                <c:pt idx="3991">
                  <c:v>0.67739458333333336</c:v>
                </c:pt>
                <c:pt idx="3992">
                  <c:v>0.67739909722222225</c:v>
                </c:pt>
                <c:pt idx="3993">
                  <c:v>0.67740341435185192</c:v>
                </c:pt>
                <c:pt idx="3994">
                  <c:v>0.67740768518518513</c:v>
                </c:pt>
                <c:pt idx="3995">
                  <c:v>0.6774117824074074</c:v>
                </c:pt>
                <c:pt idx="3996">
                  <c:v>0.67741623842592602</c:v>
                </c:pt>
                <c:pt idx="3997">
                  <c:v>0.67742046296296288</c:v>
                </c:pt>
                <c:pt idx="3998">
                  <c:v>0.67742467592592603</c:v>
                </c:pt>
                <c:pt idx="3999">
                  <c:v>0.67742895833333339</c:v>
                </c:pt>
                <c:pt idx="4000">
                  <c:v>0.67743306712962958</c:v>
                </c:pt>
                <c:pt idx="4001">
                  <c:v>0.67743731481481484</c:v>
                </c:pt>
                <c:pt idx="4002">
                  <c:v>0.67744141203703701</c:v>
                </c:pt>
                <c:pt idx="4003">
                  <c:v>0.67744586805555551</c:v>
                </c:pt>
                <c:pt idx="4004">
                  <c:v>0.67744969907407404</c:v>
                </c:pt>
                <c:pt idx="4005">
                  <c:v>0.67745346064814804</c:v>
                </c:pt>
                <c:pt idx="4006">
                  <c:v>0.67745747685185187</c:v>
                </c:pt>
                <c:pt idx="4007">
                  <c:v>0.67746134259259261</c:v>
                </c:pt>
                <c:pt idx="4008">
                  <c:v>0.67746773148148154</c:v>
                </c:pt>
                <c:pt idx="4009">
                  <c:v>0.67747196759259254</c:v>
                </c:pt>
                <c:pt idx="4010">
                  <c:v>0.6774760300925925</c:v>
                </c:pt>
                <c:pt idx="4011">
                  <c:v>0.67748046296296305</c:v>
                </c:pt>
                <c:pt idx="4012">
                  <c:v>0.67748460648148157</c:v>
                </c:pt>
                <c:pt idx="4013">
                  <c:v>0.67748890046296306</c:v>
                </c:pt>
                <c:pt idx="4014">
                  <c:v>0.6774930208333334</c:v>
                </c:pt>
                <c:pt idx="4015">
                  <c:v>0.67749745370370373</c:v>
                </c:pt>
                <c:pt idx="4016">
                  <c:v>0.67750175925925926</c:v>
                </c:pt>
                <c:pt idx="4017">
                  <c:v>0.67750579861111104</c:v>
                </c:pt>
                <c:pt idx="4018">
                  <c:v>0.67750981481481487</c:v>
                </c:pt>
                <c:pt idx="4019">
                  <c:v>0.67751362268518511</c:v>
                </c:pt>
                <c:pt idx="4020">
                  <c:v>0.67751756944444441</c:v>
                </c:pt>
                <c:pt idx="4021">
                  <c:v>0.67752152777777785</c:v>
                </c:pt>
                <c:pt idx="4022">
                  <c:v>0.67752570601851847</c:v>
                </c:pt>
                <c:pt idx="4023">
                  <c:v>0.67752988425925931</c:v>
                </c:pt>
                <c:pt idx="4024">
                  <c:v>0.67753393518518523</c:v>
                </c:pt>
                <c:pt idx="4025">
                  <c:v>0.67753842592592595</c:v>
                </c:pt>
                <c:pt idx="4026">
                  <c:v>0.67754280092592589</c:v>
                </c:pt>
                <c:pt idx="4027">
                  <c:v>0.67754719907407412</c:v>
                </c:pt>
                <c:pt idx="4028">
                  <c:v>0.67755127314814823</c:v>
                </c:pt>
                <c:pt idx="4029">
                  <c:v>0.6775556597222222</c:v>
                </c:pt>
                <c:pt idx="4030">
                  <c:v>0.67755990740740746</c:v>
                </c:pt>
                <c:pt idx="4031">
                  <c:v>0.67756410879629625</c:v>
                </c:pt>
                <c:pt idx="4032">
                  <c:v>0.67756810185185179</c:v>
                </c:pt>
                <c:pt idx="4033">
                  <c:v>0.67757196759259264</c:v>
                </c:pt>
                <c:pt idx="4034">
                  <c:v>0.67757586805555559</c:v>
                </c:pt>
                <c:pt idx="4035">
                  <c:v>0.67758157407407404</c:v>
                </c:pt>
                <c:pt idx="4036">
                  <c:v>0.67758535879629633</c:v>
                </c:pt>
                <c:pt idx="4037">
                  <c:v>0.67758929398148149</c:v>
                </c:pt>
                <c:pt idx="4038">
                  <c:v>0.67759329861111117</c:v>
                </c:pt>
                <c:pt idx="4039">
                  <c:v>0.67759714120370373</c:v>
                </c:pt>
                <c:pt idx="4040">
                  <c:v>0.67760112268518524</c:v>
                </c:pt>
                <c:pt idx="4041">
                  <c:v>0.6776049652777778</c:v>
                </c:pt>
                <c:pt idx="4042">
                  <c:v>0.67760887731481478</c:v>
                </c:pt>
                <c:pt idx="4043">
                  <c:v>0.67761288194444447</c:v>
                </c:pt>
                <c:pt idx="4044">
                  <c:v>0.67761712962962972</c:v>
                </c:pt>
                <c:pt idx="4045">
                  <c:v>0.6776211689814815</c:v>
                </c:pt>
                <c:pt idx="4046">
                  <c:v>0.67762554398148145</c:v>
                </c:pt>
                <c:pt idx="4047">
                  <c:v>0.67762975694444449</c:v>
                </c:pt>
                <c:pt idx="4048">
                  <c:v>0.67763399305555561</c:v>
                </c:pt>
                <c:pt idx="4049">
                  <c:v>0.67763812499999998</c:v>
                </c:pt>
                <c:pt idx="4050">
                  <c:v>0.6776425231481481</c:v>
                </c:pt>
                <c:pt idx="4051">
                  <c:v>0.67764663194444441</c:v>
                </c:pt>
                <c:pt idx="4052">
                  <c:v>0.6776507638888889</c:v>
                </c:pt>
                <c:pt idx="4053">
                  <c:v>0.67765493055555559</c:v>
                </c:pt>
                <c:pt idx="4054">
                  <c:v>0.67765944444444448</c:v>
                </c:pt>
                <c:pt idx="4055">
                  <c:v>0.67766362268518521</c:v>
                </c:pt>
                <c:pt idx="4056">
                  <c:v>0.67766812499999995</c:v>
                </c:pt>
                <c:pt idx="4057">
                  <c:v>0.67767204861111108</c:v>
                </c:pt>
                <c:pt idx="4058">
                  <c:v>0.6776758449074074</c:v>
                </c:pt>
                <c:pt idx="4059">
                  <c:v>0.67767982638888891</c:v>
                </c:pt>
                <c:pt idx="4060">
                  <c:v>0.67768365740740732</c:v>
                </c:pt>
                <c:pt idx="4061">
                  <c:v>0.67768966435185185</c:v>
                </c:pt>
                <c:pt idx="4062">
                  <c:v>0.67769405092592594</c:v>
                </c:pt>
                <c:pt idx="4063">
                  <c:v>0.67769834490740744</c:v>
                </c:pt>
                <c:pt idx="4064">
                  <c:v>0.67770254629629623</c:v>
                </c:pt>
                <c:pt idx="4065">
                  <c:v>0.67770688657407396</c:v>
                </c:pt>
                <c:pt idx="4066">
                  <c:v>0.67771148148148141</c:v>
                </c:pt>
                <c:pt idx="4067">
                  <c:v>0.67771562499999993</c:v>
                </c:pt>
                <c:pt idx="4068">
                  <c:v>0.67771968749999989</c:v>
                </c:pt>
                <c:pt idx="4069">
                  <c:v>0.67772405092592602</c:v>
                </c:pt>
                <c:pt idx="4070">
                  <c:v>0.67772815972222222</c:v>
                </c:pt>
                <c:pt idx="4071">
                  <c:v>0.67773233796296306</c:v>
                </c:pt>
                <c:pt idx="4072">
                  <c:v>0.67773615740740745</c:v>
                </c:pt>
                <c:pt idx="4073">
                  <c:v>0.67774023148148155</c:v>
                </c:pt>
                <c:pt idx="4074">
                  <c:v>0.67774405092592593</c:v>
                </c:pt>
                <c:pt idx="4075">
                  <c:v>0.67774787037037043</c:v>
                </c:pt>
                <c:pt idx="4076">
                  <c:v>0.67775217592592585</c:v>
                </c:pt>
                <c:pt idx="4077">
                  <c:v>0.67775637731481486</c:v>
                </c:pt>
                <c:pt idx="4078">
                  <c:v>0.67776067129629636</c:v>
                </c:pt>
                <c:pt idx="4079">
                  <c:v>0.67776486111111112</c:v>
                </c:pt>
                <c:pt idx="4080">
                  <c:v>0.67776923611111117</c:v>
                </c:pt>
                <c:pt idx="4081">
                  <c:v>0.6777737037037036</c:v>
                </c:pt>
                <c:pt idx="4082">
                  <c:v>0.67777782407407405</c:v>
                </c:pt>
                <c:pt idx="4083">
                  <c:v>0.67778224537037035</c:v>
                </c:pt>
                <c:pt idx="4084">
                  <c:v>0.67778659722222223</c:v>
                </c:pt>
                <c:pt idx="4085">
                  <c:v>0.67779090277777776</c:v>
                </c:pt>
                <c:pt idx="4086">
                  <c:v>0.67779472222222215</c:v>
                </c:pt>
                <c:pt idx="4087">
                  <c:v>0.67779869212962962</c:v>
                </c:pt>
                <c:pt idx="4088">
                  <c:v>0.67780434027777769</c:v>
                </c:pt>
                <c:pt idx="4089">
                  <c:v>0.67780826388888882</c:v>
                </c:pt>
                <c:pt idx="4090">
                  <c:v>0.67781218749999994</c:v>
                </c:pt>
                <c:pt idx="4091">
                  <c:v>0.6778162499999999</c:v>
                </c:pt>
                <c:pt idx="4092">
                  <c:v>0.67782013888888892</c:v>
                </c:pt>
                <c:pt idx="4093">
                  <c:v>0.67782412037037032</c:v>
                </c:pt>
                <c:pt idx="4094">
                  <c:v>0.67782813657407404</c:v>
                </c:pt>
                <c:pt idx="4095">
                  <c:v>0.6778321990740741</c:v>
                </c:pt>
                <c:pt idx="4096">
                  <c:v>0.67783616898148147</c:v>
                </c:pt>
                <c:pt idx="4097">
                  <c:v>0.67784013888888894</c:v>
                </c:pt>
                <c:pt idx="4098">
                  <c:v>0.67784471064814822</c:v>
                </c:pt>
                <c:pt idx="4099">
                  <c:v>0.67784901620370375</c:v>
                </c:pt>
                <c:pt idx="4100">
                  <c:v>0.67785326388888889</c:v>
                </c:pt>
                <c:pt idx="4101">
                  <c:v>0.67785755787037039</c:v>
                </c:pt>
                <c:pt idx="4102">
                  <c:v>0.67786204861111121</c:v>
                </c:pt>
                <c:pt idx="4103">
                  <c:v>0.67786623842592597</c:v>
                </c:pt>
                <c:pt idx="4104">
                  <c:v>0.67787046296296294</c:v>
                </c:pt>
                <c:pt idx="4105">
                  <c:v>0.6778747800925925</c:v>
                </c:pt>
                <c:pt idx="4106">
                  <c:v>0.67787920138888891</c:v>
                </c:pt>
                <c:pt idx="4107">
                  <c:v>0.67788341435185184</c:v>
                </c:pt>
                <c:pt idx="4108">
                  <c:v>0.67788755787037036</c:v>
                </c:pt>
                <c:pt idx="4109">
                  <c:v>0.6778918981481481</c:v>
                </c:pt>
                <c:pt idx="4110">
                  <c:v>0.67789628472222219</c:v>
                </c:pt>
                <c:pt idx="4111">
                  <c:v>0.67790013888888889</c:v>
                </c:pt>
                <c:pt idx="4112">
                  <c:v>0.67790409722222222</c:v>
                </c:pt>
                <c:pt idx="4113">
                  <c:v>0.6779081018518518</c:v>
                </c:pt>
                <c:pt idx="4114">
                  <c:v>0.67791221064814822</c:v>
                </c:pt>
                <c:pt idx="4115">
                  <c:v>0.67791843749999992</c:v>
                </c:pt>
                <c:pt idx="4116">
                  <c:v>0.67792265046296307</c:v>
                </c:pt>
                <c:pt idx="4117">
                  <c:v>0.67792697916666667</c:v>
                </c:pt>
                <c:pt idx="4118">
                  <c:v>0.67793136574074075</c:v>
                </c:pt>
                <c:pt idx="4119">
                  <c:v>0.67793570601851849</c:v>
                </c:pt>
                <c:pt idx="4120">
                  <c:v>0.6779399421296296</c:v>
                </c:pt>
                <c:pt idx="4121">
                  <c:v>0.67794416666666668</c:v>
                </c:pt>
                <c:pt idx="4122">
                  <c:v>0.67794890046296297</c:v>
                </c:pt>
                <c:pt idx="4123">
                  <c:v>0.67795318287037043</c:v>
                </c:pt>
                <c:pt idx="4124">
                  <c:v>0.67795744212962961</c:v>
                </c:pt>
                <c:pt idx="4125">
                  <c:v>0.67796141203703708</c:v>
                </c:pt>
                <c:pt idx="4126">
                  <c:v>0.67796532407407406</c:v>
                </c:pt>
                <c:pt idx="4127">
                  <c:v>0.67796937499999999</c:v>
                </c:pt>
                <c:pt idx="4128">
                  <c:v>0.67797322916666669</c:v>
                </c:pt>
                <c:pt idx="4129">
                  <c:v>0.67797775462962961</c:v>
                </c:pt>
                <c:pt idx="4130">
                  <c:v>0.67798195601851852</c:v>
                </c:pt>
                <c:pt idx="4131">
                  <c:v>0.67798643518518509</c:v>
                </c:pt>
                <c:pt idx="4132">
                  <c:v>0.67799059027777775</c:v>
                </c:pt>
                <c:pt idx="4133">
                  <c:v>0.67799500000000001</c:v>
                </c:pt>
                <c:pt idx="4134">
                  <c:v>0.67799940972222217</c:v>
                </c:pt>
                <c:pt idx="4135">
                  <c:v>0.67800370370370366</c:v>
                </c:pt>
                <c:pt idx="4136">
                  <c:v>0.67800805555555554</c:v>
                </c:pt>
                <c:pt idx="4137">
                  <c:v>0.67801237268518522</c:v>
                </c:pt>
                <c:pt idx="4138">
                  <c:v>0.67801648148148141</c:v>
                </c:pt>
                <c:pt idx="4139">
                  <c:v>0.67802037037037044</c:v>
                </c:pt>
                <c:pt idx="4140">
                  <c:v>0.67802436342592598</c:v>
                </c:pt>
                <c:pt idx="4141">
                  <c:v>0.67803016203703714</c:v>
                </c:pt>
                <c:pt idx="4142">
                  <c:v>0.6780340393518518</c:v>
                </c:pt>
                <c:pt idx="4143">
                  <c:v>0.67803814814814822</c:v>
                </c:pt>
                <c:pt idx="4144">
                  <c:v>0.67804222222222232</c:v>
                </c:pt>
                <c:pt idx="4145">
                  <c:v>0.67804609953703698</c:v>
                </c:pt>
                <c:pt idx="4146">
                  <c:v>0.67805005787037043</c:v>
                </c:pt>
                <c:pt idx="4147">
                  <c:v>0.67805408564814817</c:v>
                </c:pt>
                <c:pt idx="4148">
                  <c:v>0.67805806712962957</c:v>
                </c:pt>
                <c:pt idx="4149">
                  <c:v>0.67806200231481484</c:v>
                </c:pt>
                <c:pt idx="4150">
                  <c:v>0.6780660648148148</c:v>
                </c:pt>
                <c:pt idx="4151">
                  <c:v>0.67807041666666656</c:v>
                </c:pt>
                <c:pt idx="4152">
                  <c:v>0.67807480324074076</c:v>
                </c:pt>
                <c:pt idx="4153">
                  <c:v>0.67807918981481485</c:v>
                </c:pt>
                <c:pt idx="4154">
                  <c:v>0.67808342592592596</c:v>
                </c:pt>
                <c:pt idx="4155">
                  <c:v>0.67808788194444436</c:v>
                </c:pt>
                <c:pt idx="4156">
                  <c:v>0.67809230324074077</c:v>
                </c:pt>
                <c:pt idx="4157">
                  <c:v>0.67809637731481487</c:v>
                </c:pt>
                <c:pt idx="4158">
                  <c:v>0.67810064814814819</c:v>
                </c:pt>
                <c:pt idx="4159">
                  <c:v>0.67810509259259266</c:v>
                </c:pt>
                <c:pt idx="4160">
                  <c:v>0.67810934027777769</c:v>
                </c:pt>
                <c:pt idx="4161">
                  <c:v>0.67811383101851852</c:v>
                </c:pt>
                <c:pt idx="4162">
                  <c:v>0.67811791666666676</c:v>
                </c:pt>
                <c:pt idx="4163">
                  <c:v>0.67812223379629633</c:v>
                </c:pt>
                <c:pt idx="4164">
                  <c:v>0.6781261111111111</c:v>
                </c:pt>
                <c:pt idx="4165">
                  <c:v>0.67813002314814819</c:v>
                </c:pt>
                <c:pt idx="4166">
                  <c:v>0.67813405092592582</c:v>
                </c:pt>
                <c:pt idx="4167">
                  <c:v>0.67813821759259252</c:v>
                </c:pt>
                <c:pt idx="4168">
                  <c:v>0.67814451388888886</c:v>
                </c:pt>
                <c:pt idx="4169">
                  <c:v>0.67814873842592593</c:v>
                </c:pt>
                <c:pt idx="4170">
                  <c:v>0.67815302083333329</c:v>
                </c:pt>
                <c:pt idx="4171">
                  <c:v>0.67815740740740738</c:v>
                </c:pt>
                <c:pt idx="4172">
                  <c:v>0.67816172453703694</c:v>
                </c:pt>
                <c:pt idx="4173">
                  <c:v>0.67816594907407401</c:v>
                </c:pt>
                <c:pt idx="4174">
                  <c:v>0.67817017361111109</c:v>
                </c:pt>
                <c:pt idx="4175">
                  <c:v>0.6781745949074075</c:v>
                </c:pt>
                <c:pt idx="4176">
                  <c:v>0.67817884259259253</c:v>
                </c:pt>
                <c:pt idx="4177">
                  <c:v>0.6781829976851852</c:v>
                </c:pt>
                <c:pt idx="4178">
                  <c:v>0.67818690972222218</c:v>
                </c:pt>
                <c:pt idx="4179">
                  <c:v>0.67819081018518512</c:v>
                </c:pt>
                <c:pt idx="4180">
                  <c:v>0.67819465277777768</c:v>
                </c:pt>
                <c:pt idx="4181">
                  <c:v>0.67819865740740737</c:v>
                </c:pt>
                <c:pt idx="4182">
                  <c:v>0.67820311342592587</c:v>
                </c:pt>
                <c:pt idx="4183">
                  <c:v>0.67820729166666671</c:v>
                </c:pt>
                <c:pt idx="4184">
                  <c:v>0.67821155092592589</c:v>
                </c:pt>
                <c:pt idx="4185">
                  <c:v>0.67821596064814804</c:v>
                </c:pt>
                <c:pt idx="4186">
                  <c:v>0.6782201157407407</c:v>
                </c:pt>
                <c:pt idx="4187">
                  <c:v>0.67822437499999999</c:v>
                </c:pt>
                <c:pt idx="4188">
                  <c:v>0.67822859953703707</c:v>
                </c:pt>
                <c:pt idx="4189">
                  <c:v>0.67823306712962961</c:v>
                </c:pt>
                <c:pt idx="4190">
                  <c:v>0.67823740740740746</c:v>
                </c:pt>
                <c:pt idx="4191">
                  <c:v>0.67824170138888895</c:v>
                </c:pt>
                <c:pt idx="4192">
                  <c:v>0.67824554398148151</c:v>
                </c:pt>
                <c:pt idx="4193">
                  <c:v>0.67824952546296302</c:v>
                </c:pt>
                <c:pt idx="4194">
                  <c:v>0.67825516203703706</c:v>
                </c:pt>
                <c:pt idx="4195">
                  <c:v>0.67825913194444443</c:v>
                </c:pt>
                <c:pt idx="4196">
                  <c:v>0.67826305555555555</c:v>
                </c:pt>
                <c:pt idx="4197">
                  <c:v>0.67826702546296291</c:v>
                </c:pt>
                <c:pt idx="4198">
                  <c:v>0.67827084490740741</c:v>
                </c:pt>
                <c:pt idx="4199">
                  <c:v>0.67827471064814804</c:v>
                </c:pt>
                <c:pt idx="4200">
                  <c:v>0.67827863425925916</c:v>
                </c:pt>
                <c:pt idx="4201">
                  <c:v>0.67828265046296299</c:v>
                </c:pt>
                <c:pt idx="4202">
                  <c:v>0.67828643518518517</c:v>
                </c:pt>
                <c:pt idx="4203">
                  <c:v>0.678290613425926</c:v>
                </c:pt>
                <c:pt idx="4204">
                  <c:v>0.67829482638888894</c:v>
                </c:pt>
                <c:pt idx="4205">
                  <c:v>0.67829890046296304</c:v>
                </c:pt>
                <c:pt idx="4206">
                  <c:v>0.67830324074074078</c:v>
                </c:pt>
                <c:pt idx="4207">
                  <c:v>0.6783075462962963</c:v>
                </c:pt>
                <c:pt idx="4208">
                  <c:v>0.67831175925925924</c:v>
                </c:pt>
                <c:pt idx="4209">
                  <c:v>0.67831587962962958</c:v>
                </c:pt>
                <c:pt idx="4210">
                  <c:v>0.67832025462962964</c:v>
                </c:pt>
                <c:pt idx="4211">
                  <c:v>0.67832468749999997</c:v>
                </c:pt>
                <c:pt idx="4212">
                  <c:v>0.6783289004629629</c:v>
                </c:pt>
                <c:pt idx="4213">
                  <c:v>0.6783330671296296</c:v>
                </c:pt>
                <c:pt idx="4214">
                  <c:v>0.67833751157407407</c:v>
                </c:pt>
                <c:pt idx="4215">
                  <c:v>0.67834218750000008</c:v>
                </c:pt>
                <c:pt idx="4216">
                  <c:v>0.67834630787037042</c:v>
                </c:pt>
                <c:pt idx="4217">
                  <c:v>0.67835008101851857</c:v>
                </c:pt>
                <c:pt idx="4218">
                  <c:v>0.67835413194444438</c:v>
                </c:pt>
                <c:pt idx="4219">
                  <c:v>0.67835796296296291</c:v>
                </c:pt>
                <c:pt idx="4220">
                  <c:v>0.67836385416666667</c:v>
                </c:pt>
                <c:pt idx="4221">
                  <c:v>0.67836812499999999</c:v>
                </c:pt>
                <c:pt idx="4222">
                  <c:v>0.67837233796296292</c:v>
                </c:pt>
                <c:pt idx="4223">
                  <c:v>0.67837685185185181</c:v>
                </c:pt>
                <c:pt idx="4224">
                  <c:v>0.67838100694444448</c:v>
                </c:pt>
                <c:pt idx="4225">
                  <c:v>0.67838520833333327</c:v>
                </c:pt>
                <c:pt idx="4226">
                  <c:v>0.67838958333333332</c:v>
                </c:pt>
                <c:pt idx="4227">
                  <c:v>0.67839425925925922</c:v>
                </c:pt>
                <c:pt idx="4228">
                  <c:v>0.67839836805555553</c:v>
                </c:pt>
                <c:pt idx="4229">
                  <c:v>0.6784025578703704</c:v>
                </c:pt>
                <c:pt idx="4230">
                  <c:v>0.67840700231481488</c:v>
                </c:pt>
                <c:pt idx="4231">
                  <c:v>0.67841083333333341</c:v>
                </c:pt>
                <c:pt idx="4232">
                  <c:v>0.67841489583333336</c:v>
                </c:pt>
                <c:pt idx="4233">
                  <c:v>0.6784187615740741</c:v>
                </c:pt>
                <c:pt idx="4234">
                  <c:v>0.67842280092592588</c:v>
                </c:pt>
                <c:pt idx="4235">
                  <c:v>0.67842689814814816</c:v>
                </c:pt>
                <c:pt idx="4236">
                  <c:v>0.67843105324074082</c:v>
                </c:pt>
                <c:pt idx="4237">
                  <c:v>0.6784354976851853</c:v>
                </c:pt>
                <c:pt idx="4238">
                  <c:v>0.67843960648148149</c:v>
                </c:pt>
                <c:pt idx="4239">
                  <c:v>0.67844409722222221</c:v>
                </c:pt>
                <c:pt idx="4240">
                  <c:v>0.67844819444444449</c:v>
                </c:pt>
                <c:pt idx="4241">
                  <c:v>0.67845266203703714</c:v>
                </c:pt>
                <c:pt idx="4242">
                  <c:v>0.67845716435185188</c:v>
                </c:pt>
                <c:pt idx="4243">
                  <c:v>0.6784614351851852</c:v>
                </c:pt>
                <c:pt idx="4244">
                  <c:v>0.6784656365740741</c:v>
                </c:pt>
                <c:pt idx="4245">
                  <c:v>0.67846996527777781</c:v>
                </c:pt>
                <c:pt idx="4246">
                  <c:v>0.67847381944444451</c:v>
                </c:pt>
                <c:pt idx="4247">
                  <c:v>0.67847968749999998</c:v>
                </c:pt>
                <c:pt idx="4248">
                  <c:v>0.67848355324074072</c:v>
                </c:pt>
                <c:pt idx="4249">
                  <c:v>0.678487650462963</c:v>
                </c:pt>
                <c:pt idx="4250">
                  <c:v>0.67849156249999998</c:v>
                </c:pt>
                <c:pt idx="4251">
                  <c:v>0.67849556712962966</c:v>
                </c:pt>
                <c:pt idx="4252">
                  <c:v>0.67849951388888885</c:v>
                </c:pt>
                <c:pt idx="4253">
                  <c:v>0.67850356481481489</c:v>
                </c:pt>
                <c:pt idx="4254">
                  <c:v>0.67850756944444435</c:v>
                </c:pt>
                <c:pt idx="4255">
                  <c:v>0.67851156250000011</c:v>
                </c:pt>
                <c:pt idx="4256">
                  <c:v>0.67851554398148151</c:v>
                </c:pt>
                <c:pt idx="4257">
                  <c:v>0.6785199999999999</c:v>
                </c:pt>
                <c:pt idx="4258">
                  <c:v>0.67852417824074074</c:v>
                </c:pt>
                <c:pt idx="4259">
                  <c:v>0.67852875000000001</c:v>
                </c:pt>
                <c:pt idx="4260">
                  <c:v>0.67853315972222228</c:v>
                </c:pt>
                <c:pt idx="4261">
                  <c:v>0.67853744212962963</c:v>
                </c:pt>
                <c:pt idx="4262">
                  <c:v>0.67854170138888892</c:v>
                </c:pt>
                <c:pt idx="4263">
                  <c:v>0.67854608796296301</c:v>
                </c:pt>
                <c:pt idx="4264">
                  <c:v>0.67855057870370372</c:v>
                </c:pt>
                <c:pt idx="4265">
                  <c:v>0.67855484953703693</c:v>
                </c:pt>
                <c:pt idx="4266">
                  <c:v>0.67855922453703699</c:v>
                </c:pt>
                <c:pt idx="4267">
                  <c:v>0.67856368055555549</c:v>
                </c:pt>
                <c:pt idx="4268">
                  <c:v>0.67856812499999997</c:v>
                </c:pt>
                <c:pt idx="4269">
                  <c:v>0.67857259259259262</c:v>
                </c:pt>
                <c:pt idx="4270">
                  <c:v>0.67857833333333328</c:v>
                </c:pt>
                <c:pt idx="4271">
                  <c:v>0.67858226851851855</c:v>
                </c:pt>
                <c:pt idx="4272">
                  <c:v>0.67858630787037033</c:v>
                </c:pt>
                <c:pt idx="4273">
                  <c:v>0.67859027777777781</c:v>
                </c:pt>
                <c:pt idx="4274">
                  <c:v>0.67859454861111113</c:v>
                </c:pt>
                <c:pt idx="4275">
                  <c:v>0.67859871527777782</c:v>
                </c:pt>
                <c:pt idx="4276">
                  <c:v>0.67860326388888892</c:v>
                </c:pt>
                <c:pt idx="4277">
                  <c:v>0.67860756944444445</c:v>
                </c:pt>
                <c:pt idx="4278">
                  <c:v>0.6786119791666666</c:v>
                </c:pt>
                <c:pt idx="4279">
                  <c:v>0.67861609953703705</c:v>
                </c:pt>
                <c:pt idx="4280">
                  <c:v>0.67862061342592594</c:v>
                </c:pt>
                <c:pt idx="4281">
                  <c:v>0.67862471064814811</c:v>
                </c:pt>
                <c:pt idx="4282">
                  <c:v>0.67862905092592596</c:v>
                </c:pt>
                <c:pt idx="4283">
                  <c:v>0.6786331712962963</c:v>
                </c:pt>
                <c:pt idx="4284">
                  <c:v>0.67863723379629626</c:v>
                </c:pt>
                <c:pt idx="4285">
                  <c:v>0.67864107638888882</c:v>
                </c:pt>
                <c:pt idx="4286">
                  <c:v>0.67864498842592591</c:v>
                </c:pt>
                <c:pt idx="4287">
                  <c:v>0.67864895833333339</c:v>
                </c:pt>
                <c:pt idx="4288">
                  <c:v>0.67865312499999997</c:v>
                </c:pt>
                <c:pt idx="4289">
                  <c:v>0.67865737268518522</c:v>
                </c:pt>
                <c:pt idx="4290">
                  <c:v>0.67866177083333323</c:v>
                </c:pt>
                <c:pt idx="4291">
                  <c:v>0.67866622685185185</c:v>
                </c:pt>
                <c:pt idx="4292">
                  <c:v>0.678672337962963</c:v>
                </c:pt>
                <c:pt idx="4293">
                  <c:v>0.678676574074074</c:v>
                </c:pt>
                <c:pt idx="4294">
                  <c:v>0.67868092592592599</c:v>
                </c:pt>
                <c:pt idx="4295">
                  <c:v>0.67868517361111114</c:v>
                </c:pt>
                <c:pt idx="4296">
                  <c:v>0.67868960648148147</c:v>
                </c:pt>
                <c:pt idx="4297">
                  <c:v>0.67869371527777778</c:v>
                </c:pt>
                <c:pt idx="4298">
                  <c:v>0.67869766203703696</c:v>
                </c:pt>
                <c:pt idx="4299">
                  <c:v>0.678701712962963</c:v>
                </c:pt>
                <c:pt idx="4300">
                  <c:v>0.6787057291666666</c:v>
                </c:pt>
                <c:pt idx="4301">
                  <c:v>0.67870961805555563</c:v>
                </c:pt>
                <c:pt idx="4302">
                  <c:v>0.67871370370370376</c:v>
                </c:pt>
                <c:pt idx="4303">
                  <c:v>0.67871760416666671</c:v>
                </c:pt>
                <c:pt idx="4304">
                  <c:v>0.67872172453703705</c:v>
                </c:pt>
                <c:pt idx="4305">
                  <c:v>0.67872559027777779</c:v>
                </c:pt>
                <c:pt idx="4306">
                  <c:v>0.67872965277777775</c:v>
                </c:pt>
                <c:pt idx="4307">
                  <c:v>0.67873357638888887</c:v>
                </c:pt>
                <c:pt idx="4308">
                  <c:v>0.67873753472222231</c:v>
                </c:pt>
                <c:pt idx="4309">
                  <c:v>0.67874156249999995</c:v>
                </c:pt>
                <c:pt idx="4310">
                  <c:v>0.67874582175925935</c:v>
                </c:pt>
                <c:pt idx="4311">
                  <c:v>0.67875012731481477</c:v>
                </c:pt>
                <c:pt idx="4312">
                  <c:v>0.67875447916666676</c:v>
                </c:pt>
                <c:pt idx="4313">
                  <c:v>0.67875888888888891</c:v>
                </c:pt>
                <c:pt idx="4314">
                  <c:v>0.67876520833333343</c:v>
                </c:pt>
                <c:pt idx="4315">
                  <c:v>0.67876939814814818</c:v>
                </c:pt>
                <c:pt idx="4316">
                  <c:v>0.67877387731481476</c:v>
                </c:pt>
                <c:pt idx="4317">
                  <c:v>0.67877802083333327</c:v>
                </c:pt>
                <c:pt idx="4318">
                  <c:v>0.67878260416666658</c:v>
                </c:pt>
                <c:pt idx="4319">
                  <c:v>0.67878678240740742</c:v>
                </c:pt>
                <c:pt idx="4320">
                  <c:v>0.67879119212962957</c:v>
                </c:pt>
                <c:pt idx="4321">
                  <c:v>0.67879539351851859</c:v>
                </c:pt>
                <c:pt idx="4322">
                  <c:v>0.67879984953703698</c:v>
                </c:pt>
                <c:pt idx="4323">
                  <c:v>0.67880391203703694</c:v>
                </c:pt>
                <c:pt idx="4324">
                  <c:v>0.67880788194444441</c:v>
                </c:pt>
                <c:pt idx="4325">
                  <c:v>0.67881185185185178</c:v>
                </c:pt>
                <c:pt idx="4326">
                  <c:v>0.67881585648148146</c:v>
                </c:pt>
                <c:pt idx="4327">
                  <c:v>0.67882031249999997</c:v>
                </c:pt>
                <c:pt idx="4328">
                  <c:v>0.67882468750000002</c:v>
                </c:pt>
                <c:pt idx="4329">
                  <c:v>0.67882916666666659</c:v>
                </c:pt>
                <c:pt idx="4330">
                  <c:v>0.67883361111111107</c:v>
                </c:pt>
                <c:pt idx="4331">
                  <c:v>0.67883778935185191</c:v>
                </c:pt>
                <c:pt idx="4332">
                  <c:v>0.6788418981481481</c:v>
                </c:pt>
                <c:pt idx="4333">
                  <c:v>0.67884628472222219</c:v>
                </c:pt>
                <c:pt idx="4334">
                  <c:v>0.6788504861111111</c:v>
                </c:pt>
                <c:pt idx="4335">
                  <c:v>0.67885478009259259</c:v>
                </c:pt>
                <c:pt idx="4336">
                  <c:v>0.67886085648148153</c:v>
                </c:pt>
                <c:pt idx="4337">
                  <c:v>0.67886466435185178</c:v>
                </c:pt>
                <c:pt idx="4338">
                  <c:v>0.67886876157407405</c:v>
                </c:pt>
                <c:pt idx="4339">
                  <c:v>0.67887263888888894</c:v>
                </c:pt>
                <c:pt idx="4340">
                  <c:v>0.67887663194444448</c:v>
                </c:pt>
                <c:pt idx="4341">
                  <c:v>0.67888111111111105</c:v>
                </c:pt>
                <c:pt idx="4342">
                  <c:v>0.67888530092592603</c:v>
                </c:pt>
                <c:pt idx="4343">
                  <c:v>0.67888962962962962</c:v>
                </c:pt>
                <c:pt idx="4344">
                  <c:v>0.67889383101851852</c:v>
                </c:pt>
                <c:pt idx="4345">
                  <c:v>0.67889831018518521</c:v>
                </c:pt>
                <c:pt idx="4346">
                  <c:v>0.67890267361111112</c:v>
                </c:pt>
                <c:pt idx="4347">
                  <c:v>0.67890697916666676</c:v>
                </c:pt>
                <c:pt idx="4348">
                  <c:v>0.67891126157407411</c:v>
                </c:pt>
                <c:pt idx="4349">
                  <c:v>0.67891564814814809</c:v>
                </c:pt>
                <c:pt idx="4350">
                  <c:v>0.67891990740740737</c:v>
                </c:pt>
                <c:pt idx="4351">
                  <c:v>0.67892377314814822</c:v>
                </c:pt>
                <c:pt idx="4352">
                  <c:v>0.67892784722222232</c:v>
                </c:pt>
                <c:pt idx="4353">
                  <c:v>0.67893170138888881</c:v>
                </c:pt>
                <c:pt idx="4354">
                  <c:v>0.67893572916666667</c:v>
                </c:pt>
                <c:pt idx="4355">
                  <c:v>0.67893954861111105</c:v>
                </c:pt>
                <c:pt idx="4356">
                  <c:v>0.67894349537037035</c:v>
                </c:pt>
                <c:pt idx="4357">
                  <c:v>0.67894747685185186</c:v>
                </c:pt>
                <c:pt idx="4358">
                  <c:v>0.67895328703703706</c:v>
                </c:pt>
                <c:pt idx="4359">
                  <c:v>0.67895725694444442</c:v>
                </c:pt>
                <c:pt idx="4360">
                  <c:v>0.67896136574074084</c:v>
                </c:pt>
                <c:pt idx="4361">
                  <c:v>0.67896523148148147</c:v>
                </c:pt>
                <c:pt idx="4362">
                  <c:v>0.67896956018518517</c:v>
                </c:pt>
                <c:pt idx="4363">
                  <c:v>0.67897403935185185</c:v>
                </c:pt>
                <c:pt idx="4364">
                  <c:v>0.67897847222222218</c:v>
                </c:pt>
                <c:pt idx="4365">
                  <c:v>0.67898274305555562</c:v>
                </c:pt>
                <c:pt idx="4366">
                  <c:v>0.67898700231481479</c:v>
                </c:pt>
                <c:pt idx="4367">
                  <c:v>0.6789914583333333</c:v>
                </c:pt>
                <c:pt idx="4368">
                  <c:v>0.67899581018518518</c:v>
                </c:pt>
                <c:pt idx="4369">
                  <c:v>0.67900019675925927</c:v>
                </c:pt>
                <c:pt idx="4370">
                  <c:v>0.67900438657407403</c:v>
                </c:pt>
                <c:pt idx="4371">
                  <c:v>0.6790088310185185</c:v>
                </c:pt>
                <c:pt idx="4372">
                  <c:v>0.67901335648148153</c:v>
                </c:pt>
                <c:pt idx="4373">
                  <c:v>0.67901766203703706</c:v>
                </c:pt>
                <c:pt idx="4374">
                  <c:v>0.67902186342592596</c:v>
                </c:pt>
                <c:pt idx="4375">
                  <c:v>0.67902597222222216</c:v>
                </c:pt>
                <c:pt idx="4376">
                  <c:v>0.6790299652777777</c:v>
                </c:pt>
                <c:pt idx="4377">
                  <c:v>0.679033912037037</c:v>
                </c:pt>
                <c:pt idx="4378">
                  <c:v>0.67903787037037044</c:v>
                </c:pt>
                <c:pt idx="4379">
                  <c:v>0.67904174768518522</c:v>
                </c:pt>
                <c:pt idx="4380">
                  <c:v>0.67904819444444442</c:v>
                </c:pt>
                <c:pt idx="4381">
                  <c:v>0.67905239583333332</c:v>
                </c:pt>
                <c:pt idx="4382">
                  <c:v>0.67905659722222211</c:v>
                </c:pt>
                <c:pt idx="4383">
                  <c:v>0.67906096064814825</c:v>
                </c:pt>
                <c:pt idx="4384">
                  <c:v>0.67906523148148146</c:v>
                </c:pt>
                <c:pt idx="4385">
                  <c:v>0.67906962962962958</c:v>
                </c:pt>
                <c:pt idx="4386">
                  <c:v>0.67907392361111107</c:v>
                </c:pt>
                <c:pt idx="4387">
                  <c:v>0.67907831018518516</c:v>
                </c:pt>
                <c:pt idx="4388">
                  <c:v>0.67908297453703703</c:v>
                </c:pt>
                <c:pt idx="4389">
                  <c:v>0.67908686342592584</c:v>
                </c:pt>
                <c:pt idx="4390">
                  <c:v>0.6790907986111111</c:v>
                </c:pt>
                <c:pt idx="4391">
                  <c:v>0.67909482638888896</c:v>
                </c:pt>
                <c:pt idx="4392">
                  <c:v>0.67909886574074074</c:v>
                </c:pt>
                <c:pt idx="4393">
                  <c:v>0.67910275462962966</c:v>
                </c:pt>
                <c:pt idx="4394">
                  <c:v>0.67910730324074076</c:v>
                </c:pt>
                <c:pt idx="4395">
                  <c:v>0.67911173611111109</c:v>
                </c:pt>
                <c:pt idx="4396">
                  <c:v>0.67911611111111114</c:v>
                </c:pt>
                <c:pt idx="4397">
                  <c:v>0.67912020833333331</c:v>
                </c:pt>
                <c:pt idx="4398">
                  <c:v>0.67912471064814817</c:v>
                </c:pt>
                <c:pt idx="4399">
                  <c:v>0.67912913194444446</c:v>
                </c:pt>
                <c:pt idx="4400">
                  <c:v>0.67913344907407414</c:v>
                </c:pt>
                <c:pt idx="4401">
                  <c:v>0.67913754629629619</c:v>
                </c:pt>
                <c:pt idx="4402">
                  <c:v>0.67914207175925922</c:v>
                </c:pt>
                <c:pt idx="4403">
                  <c:v>0.67914810185185193</c:v>
                </c:pt>
                <c:pt idx="4404">
                  <c:v>0.67915203703703708</c:v>
                </c:pt>
                <c:pt idx="4405">
                  <c:v>0.67915606481481483</c:v>
                </c:pt>
                <c:pt idx="4406">
                  <c:v>0.67915986111111115</c:v>
                </c:pt>
                <c:pt idx="4407">
                  <c:v>0.67916388888888879</c:v>
                </c:pt>
                <c:pt idx="4408">
                  <c:v>0.67916776620370367</c:v>
                </c:pt>
                <c:pt idx="4409">
                  <c:v>0.67917179398148153</c:v>
                </c:pt>
                <c:pt idx="4410">
                  <c:v>0.67917577546296293</c:v>
                </c:pt>
                <c:pt idx="4411">
                  <c:v>0.67917981481481482</c:v>
                </c:pt>
                <c:pt idx="4412">
                  <c:v>0.67918373842592594</c:v>
                </c:pt>
                <c:pt idx="4413">
                  <c:v>0.6791878587962964</c:v>
                </c:pt>
                <c:pt idx="4414">
                  <c:v>0.67919181712962962</c:v>
                </c:pt>
                <c:pt idx="4415">
                  <c:v>0.6791962037037037</c:v>
                </c:pt>
                <c:pt idx="4416">
                  <c:v>0.67920045138888885</c:v>
                </c:pt>
                <c:pt idx="4417">
                  <c:v>0.67920501157407409</c:v>
                </c:pt>
                <c:pt idx="4418">
                  <c:v>0.67920914351851858</c:v>
                </c:pt>
                <c:pt idx="4419">
                  <c:v>0.67921363425925929</c:v>
                </c:pt>
                <c:pt idx="4420">
                  <c:v>0.67921783564814808</c:v>
                </c:pt>
                <c:pt idx="4421">
                  <c:v>0.67922241898148139</c:v>
                </c:pt>
                <c:pt idx="4422">
                  <c:v>0.67922689814814818</c:v>
                </c:pt>
                <c:pt idx="4423">
                  <c:v>0.67923120370370371</c:v>
                </c:pt>
                <c:pt idx="4424">
                  <c:v>0.67923540509259261</c:v>
                </c:pt>
                <c:pt idx="4425">
                  <c:v>0.67924217592592584</c:v>
                </c:pt>
                <c:pt idx="4426">
                  <c:v>0.67924667824074081</c:v>
                </c:pt>
                <c:pt idx="4427">
                  <c:v>0.67925115740740738</c:v>
                </c:pt>
                <c:pt idx="4428">
                  <c:v>0.67925506944444447</c:v>
                </c:pt>
                <c:pt idx="4429">
                  <c:v>0.6792590277777778</c:v>
                </c:pt>
                <c:pt idx="4430">
                  <c:v>0.67926314814814814</c:v>
                </c:pt>
                <c:pt idx="4431">
                  <c:v>0.67926718749999992</c:v>
                </c:pt>
                <c:pt idx="4432">
                  <c:v>0.67927160879629633</c:v>
                </c:pt>
                <c:pt idx="4433">
                  <c:v>0.67927586805555551</c:v>
                </c:pt>
                <c:pt idx="4434">
                  <c:v>0.6792802546296296</c:v>
                </c:pt>
                <c:pt idx="4435">
                  <c:v>0.6792845833333333</c:v>
                </c:pt>
                <c:pt idx="4436">
                  <c:v>0.67928895833333336</c:v>
                </c:pt>
                <c:pt idx="4437">
                  <c:v>0.67929325231481474</c:v>
                </c:pt>
                <c:pt idx="4438">
                  <c:v>0.67929770833333336</c:v>
                </c:pt>
                <c:pt idx="4439">
                  <c:v>0.67930212962962966</c:v>
                </c:pt>
                <c:pt idx="4440">
                  <c:v>0.67930641203703701</c:v>
                </c:pt>
                <c:pt idx="4441">
                  <c:v>0.67931056712962956</c:v>
                </c:pt>
                <c:pt idx="4442">
                  <c:v>0.67931466435185184</c:v>
                </c:pt>
                <c:pt idx="4443">
                  <c:v>0.67931875000000008</c:v>
                </c:pt>
                <c:pt idx="4444">
                  <c:v>0.67932268518518513</c:v>
                </c:pt>
                <c:pt idx="4445">
                  <c:v>0.67932686342592596</c:v>
                </c:pt>
                <c:pt idx="4446">
                  <c:v>0.67933138888888889</c:v>
                </c:pt>
                <c:pt idx="4447">
                  <c:v>0.67933763888888887</c:v>
                </c:pt>
                <c:pt idx="4448">
                  <c:v>0.67934187499999998</c:v>
                </c:pt>
                <c:pt idx="4449">
                  <c:v>0.67934633101851849</c:v>
                </c:pt>
                <c:pt idx="4450">
                  <c:v>0.67935074074074076</c:v>
                </c:pt>
                <c:pt idx="4451">
                  <c:v>0.67935523148148158</c:v>
                </c:pt>
                <c:pt idx="4452">
                  <c:v>0.67935945601851844</c:v>
                </c:pt>
                <c:pt idx="4453">
                  <c:v>0.67936387731481485</c:v>
                </c:pt>
                <c:pt idx="4454">
                  <c:v>0.67936817129629634</c:v>
                </c:pt>
                <c:pt idx="4455">
                  <c:v>0.67937260416666667</c:v>
                </c:pt>
                <c:pt idx="4456">
                  <c:v>0.67937648148148144</c:v>
                </c:pt>
                <c:pt idx="4457">
                  <c:v>0.67938048611111113</c:v>
                </c:pt>
                <c:pt idx="4458">
                  <c:v>0.67938453703703694</c:v>
                </c:pt>
                <c:pt idx="4459">
                  <c:v>0.67938868055555546</c:v>
                </c:pt>
                <c:pt idx="4460">
                  <c:v>0.67939258101851852</c:v>
                </c:pt>
                <c:pt idx="4461">
                  <c:v>0.67939675925925924</c:v>
                </c:pt>
                <c:pt idx="4462">
                  <c:v>0.67940081018518528</c:v>
                </c:pt>
                <c:pt idx="4463">
                  <c:v>0.67940480324074082</c:v>
                </c:pt>
                <c:pt idx="4464">
                  <c:v>0.67940876157407404</c:v>
                </c:pt>
                <c:pt idx="4465">
                  <c:v>0.67941290509259256</c:v>
                </c:pt>
                <c:pt idx="4466">
                  <c:v>0.67941684027777782</c:v>
                </c:pt>
                <c:pt idx="4467">
                  <c:v>0.67942112268518517</c:v>
                </c:pt>
                <c:pt idx="4468">
                  <c:v>0.67942556712962965</c:v>
                </c:pt>
                <c:pt idx="4469">
                  <c:v>0.67943208333333338</c:v>
                </c:pt>
                <c:pt idx="4470">
                  <c:v>0.6794365740740741</c:v>
                </c:pt>
                <c:pt idx="4471">
                  <c:v>0.67944094907407404</c:v>
                </c:pt>
                <c:pt idx="4472">
                  <c:v>0.6794452314814815</c:v>
                </c:pt>
                <c:pt idx="4473">
                  <c:v>0.67944966435185183</c:v>
                </c:pt>
                <c:pt idx="4474">
                  <c:v>0.67945402777777775</c:v>
                </c:pt>
                <c:pt idx="4475">
                  <c:v>0.67945858796296299</c:v>
                </c:pt>
                <c:pt idx="4476">
                  <c:v>0.67946287037037034</c:v>
                </c:pt>
                <c:pt idx="4477">
                  <c:v>0.67946726851851846</c:v>
                </c:pt>
                <c:pt idx="4478">
                  <c:v>0.67947175925925929</c:v>
                </c:pt>
                <c:pt idx="4479">
                  <c:v>0.67947621527777768</c:v>
                </c:pt>
                <c:pt idx="4480">
                  <c:v>0.6794801967592593</c:v>
                </c:pt>
                <c:pt idx="4481">
                  <c:v>0.67948420138888899</c:v>
                </c:pt>
                <c:pt idx="4482">
                  <c:v>0.67948841435185192</c:v>
                </c:pt>
                <c:pt idx="4483">
                  <c:v>0.67949249999999994</c:v>
                </c:pt>
                <c:pt idx="4484">
                  <c:v>0.67949677083333337</c:v>
                </c:pt>
                <c:pt idx="4485">
                  <c:v>0.67950115740740735</c:v>
                </c:pt>
                <c:pt idx="4486">
                  <c:v>0.67950547453703702</c:v>
                </c:pt>
                <c:pt idx="4487">
                  <c:v>0.67950984953703708</c:v>
                </c:pt>
                <c:pt idx="4488">
                  <c:v>0.67951401620370377</c:v>
                </c:pt>
                <c:pt idx="4489">
                  <c:v>0.67951853009259267</c:v>
                </c:pt>
                <c:pt idx="4490">
                  <c:v>0.67952304398148156</c:v>
                </c:pt>
                <c:pt idx="4491">
                  <c:v>0.67952957175925921</c:v>
                </c:pt>
                <c:pt idx="4492">
                  <c:v>0.67953384259259264</c:v>
                </c:pt>
                <c:pt idx="4493">
                  <c:v>0.67953805555555558</c:v>
                </c:pt>
                <c:pt idx="4494">
                  <c:v>0.67954185185185179</c:v>
                </c:pt>
                <c:pt idx="4495">
                  <c:v>0.67954585648148147</c:v>
                </c:pt>
                <c:pt idx="4496">
                  <c:v>0.67954973379629635</c:v>
                </c:pt>
                <c:pt idx="4497">
                  <c:v>0.67955373842592592</c:v>
                </c:pt>
                <c:pt idx="4498">
                  <c:v>0.67955814814814808</c:v>
                </c:pt>
                <c:pt idx="4499">
                  <c:v>0.67956244212962957</c:v>
                </c:pt>
                <c:pt idx="4500">
                  <c:v>0.67956668981481483</c:v>
                </c:pt>
                <c:pt idx="4501">
                  <c:v>0.67957111111111113</c:v>
                </c:pt>
                <c:pt idx="4502">
                  <c:v>0.67957553240740742</c:v>
                </c:pt>
                <c:pt idx="4503">
                  <c:v>0.67957988425925919</c:v>
                </c:pt>
                <c:pt idx="4504">
                  <c:v>0.67958418981481483</c:v>
                </c:pt>
                <c:pt idx="4505">
                  <c:v>0.67958848379629633</c:v>
                </c:pt>
                <c:pt idx="4506">
                  <c:v>0.67959278935185186</c:v>
                </c:pt>
                <c:pt idx="4507">
                  <c:v>0.67959708333333335</c:v>
                </c:pt>
                <c:pt idx="4508">
                  <c:v>0.67960094907407409</c:v>
                </c:pt>
                <c:pt idx="4509">
                  <c:v>0.67960511574074067</c:v>
                </c:pt>
                <c:pt idx="4510">
                  <c:v>0.67960899305555555</c:v>
                </c:pt>
                <c:pt idx="4511">
                  <c:v>0.67961297453703706</c:v>
                </c:pt>
                <c:pt idx="4512">
                  <c:v>0.67961690972222222</c:v>
                </c:pt>
                <c:pt idx="4513">
                  <c:v>0.67962269675925924</c:v>
                </c:pt>
                <c:pt idx="4514">
                  <c:v>0.67962659722222218</c:v>
                </c:pt>
                <c:pt idx="4515">
                  <c:v>0.6796307407407407</c:v>
                </c:pt>
                <c:pt idx="4516">
                  <c:v>0.67963464120370365</c:v>
                </c:pt>
                <c:pt idx="4517">
                  <c:v>0.67963865740740736</c:v>
                </c:pt>
                <c:pt idx="4518">
                  <c:v>0.67964261574074081</c:v>
                </c:pt>
                <c:pt idx="4519">
                  <c:v>0.67964697916666672</c:v>
                </c:pt>
                <c:pt idx="4520">
                  <c:v>0.67965131944444446</c:v>
                </c:pt>
                <c:pt idx="4521">
                  <c:v>0.67965569444444451</c:v>
                </c:pt>
                <c:pt idx="4522">
                  <c:v>0.67965993055555562</c:v>
                </c:pt>
                <c:pt idx="4523">
                  <c:v>0.67966424768518519</c:v>
                </c:pt>
                <c:pt idx="4524">
                  <c:v>0.67966866898148137</c:v>
                </c:pt>
                <c:pt idx="4525">
                  <c:v>0.67967297453703701</c:v>
                </c:pt>
                <c:pt idx="4526">
                  <c:v>0.67967728009259254</c:v>
                </c:pt>
                <c:pt idx="4527">
                  <c:v>0.67968162037037028</c:v>
                </c:pt>
                <c:pt idx="4528">
                  <c:v>0.67968600694444448</c:v>
                </c:pt>
                <c:pt idx="4529">
                  <c:v>0.6796903125</c:v>
                </c:pt>
                <c:pt idx="4530">
                  <c:v>0.67969465277777774</c:v>
                </c:pt>
                <c:pt idx="4531">
                  <c:v>0.67969900462962973</c:v>
                </c:pt>
                <c:pt idx="4532">
                  <c:v>0.67970317129629632</c:v>
                </c:pt>
                <c:pt idx="4533">
                  <c:v>0.67970732638888887</c:v>
                </c:pt>
                <c:pt idx="4534">
                  <c:v>0.67971114583333325</c:v>
                </c:pt>
                <c:pt idx="4535">
                  <c:v>0.67971527777777785</c:v>
                </c:pt>
                <c:pt idx="4536">
                  <c:v>0.67972112268518525</c:v>
                </c:pt>
                <c:pt idx="4537">
                  <c:v>0.67972525462962963</c:v>
                </c:pt>
                <c:pt idx="4538">
                  <c:v>0.67972946759259256</c:v>
                </c:pt>
                <c:pt idx="4539">
                  <c:v>0.67973356481481473</c:v>
                </c:pt>
                <c:pt idx="4540">
                  <c:v>0.67973803240740738</c:v>
                </c:pt>
                <c:pt idx="4541">
                  <c:v>0.67974226851851849</c:v>
                </c:pt>
                <c:pt idx="4542">
                  <c:v>0.67974685185185191</c:v>
                </c:pt>
                <c:pt idx="4543">
                  <c:v>0.67975094907407418</c:v>
                </c:pt>
                <c:pt idx="4544">
                  <c:v>0.67975553240740749</c:v>
                </c:pt>
                <c:pt idx="4545">
                  <c:v>0.67975978009259252</c:v>
                </c:pt>
                <c:pt idx="4546">
                  <c:v>0.67976398148148143</c:v>
                </c:pt>
                <c:pt idx="4547">
                  <c:v>0.67976783564814813</c:v>
                </c:pt>
                <c:pt idx="4548">
                  <c:v>0.67977181712962953</c:v>
                </c:pt>
                <c:pt idx="4549">
                  <c:v>0.67977581018518529</c:v>
                </c:pt>
                <c:pt idx="4550">
                  <c:v>0.67977979166666669</c:v>
                </c:pt>
                <c:pt idx="4551">
                  <c:v>0.67978418981481481</c:v>
                </c:pt>
                <c:pt idx="4552">
                  <c:v>0.67978849537037034</c:v>
                </c:pt>
                <c:pt idx="4553">
                  <c:v>0.67979259259259261</c:v>
                </c:pt>
                <c:pt idx="4554">
                  <c:v>0.67979702546296294</c:v>
                </c:pt>
                <c:pt idx="4555">
                  <c:v>0.67980129629629626</c:v>
                </c:pt>
                <c:pt idx="4556">
                  <c:v>0.67980557870370373</c:v>
                </c:pt>
                <c:pt idx="4557">
                  <c:v>0.67980973379629628</c:v>
                </c:pt>
                <c:pt idx="4558">
                  <c:v>0.67981623842592587</c:v>
                </c:pt>
                <c:pt idx="4559">
                  <c:v>0.67982038194444439</c:v>
                </c:pt>
                <c:pt idx="4560">
                  <c:v>0.67982468750000002</c:v>
                </c:pt>
                <c:pt idx="4561">
                  <c:v>0.67982857638888883</c:v>
                </c:pt>
                <c:pt idx="4562">
                  <c:v>0.67983259259259254</c:v>
                </c:pt>
                <c:pt idx="4563">
                  <c:v>0.67983663194444455</c:v>
                </c:pt>
                <c:pt idx="4564">
                  <c:v>0.67984062500000009</c:v>
                </c:pt>
                <c:pt idx="4565">
                  <c:v>0.67984452546296303</c:v>
                </c:pt>
                <c:pt idx="4566">
                  <c:v>0.67984873842592597</c:v>
                </c:pt>
                <c:pt idx="4567">
                  <c:v>0.67985261574074085</c:v>
                </c:pt>
                <c:pt idx="4568">
                  <c:v>0.67985665509259263</c:v>
                </c:pt>
                <c:pt idx="4569">
                  <c:v>0.67986050925925923</c:v>
                </c:pt>
                <c:pt idx="4570">
                  <c:v>0.67986461805555554</c:v>
                </c:pt>
                <c:pt idx="4571">
                  <c:v>0.67986866898148157</c:v>
                </c:pt>
                <c:pt idx="4572">
                  <c:v>0.67987314814814814</c:v>
                </c:pt>
                <c:pt idx="4573">
                  <c:v>0.67987762731481471</c:v>
                </c:pt>
                <c:pt idx="4574">
                  <c:v>0.6798821990740741</c:v>
                </c:pt>
                <c:pt idx="4575">
                  <c:v>0.67988644675925924</c:v>
                </c:pt>
                <c:pt idx="4576">
                  <c:v>0.67989090277777775</c:v>
                </c:pt>
                <c:pt idx="4577">
                  <c:v>0.67989539351851846</c:v>
                </c:pt>
                <c:pt idx="4578">
                  <c:v>0.67989995370370371</c:v>
                </c:pt>
                <c:pt idx="4579">
                  <c:v>0.67990429398148144</c:v>
                </c:pt>
                <c:pt idx="4580">
                  <c:v>0.67991091435185191</c:v>
                </c:pt>
                <c:pt idx="4581">
                  <c:v>0.67991520833333341</c:v>
                </c:pt>
                <c:pt idx="4582">
                  <c:v>0.67991964120370374</c:v>
                </c:pt>
                <c:pt idx="4583">
                  <c:v>0.679924525462963</c:v>
                </c:pt>
                <c:pt idx="4584">
                  <c:v>0.67992921296296294</c:v>
                </c:pt>
                <c:pt idx="4585">
                  <c:v>0.67993309027777782</c:v>
                </c:pt>
                <c:pt idx="4586">
                  <c:v>0.67993710648148153</c:v>
                </c:pt>
                <c:pt idx="4587">
                  <c:v>0.67994112268518514</c:v>
                </c:pt>
                <c:pt idx="4588">
                  <c:v>0.67994526620370366</c:v>
                </c:pt>
                <c:pt idx="4589">
                  <c:v>0.67994978009259255</c:v>
                </c:pt>
                <c:pt idx="4590">
                  <c:v>0.67995408564814808</c:v>
                </c:pt>
                <c:pt idx="4591">
                  <c:v>0.67995853009259255</c:v>
                </c:pt>
                <c:pt idx="4592">
                  <c:v>0.67996283564814819</c:v>
                </c:pt>
                <c:pt idx="4593">
                  <c:v>0.67996731481481476</c:v>
                </c:pt>
                <c:pt idx="4594">
                  <c:v>0.67997184027777779</c:v>
                </c:pt>
                <c:pt idx="4595">
                  <c:v>0.67997606481481476</c:v>
                </c:pt>
                <c:pt idx="4596">
                  <c:v>0.6799804050925925</c:v>
                </c:pt>
                <c:pt idx="4597">
                  <c:v>0.67998524305555552</c:v>
                </c:pt>
                <c:pt idx="4598">
                  <c:v>0.67998939814814818</c:v>
                </c:pt>
                <c:pt idx="4599">
                  <c:v>0.67999342592592582</c:v>
                </c:pt>
                <c:pt idx="4600">
                  <c:v>0.67999753472222224</c:v>
                </c:pt>
                <c:pt idx="4601">
                  <c:v>0.68000160879629634</c:v>
                </c:pt>
                <c:pt idx="4602">
                  <c:v>0.68000771990740738</c:v>
                </c:pt>
                <c:pt idx="4603">
                  <c:v>0.68001193287037032</c:v>
                </c:pt>
                <c:pt idx="4604">
                  <c:v>0.68001634259259258</c:v>
                </c:pt>
                <c:pt idx="4605">
                  <c:v>0.68002049768518524</c:v>
                </c:pt>
                <c:pt idx="4606">
                  <c:v>0.68002508101851855</c:v>
                </c:pt>
                <c:pt idx="4607">
                  <c:v>0.68002924768518513</c:v>
                </c:pt>
                <c:pt idx="4608">
                  <c:v>0.6800337500000001</c:v>
                </c:pt>
                <c:pt idx="4609">
                  <c:v>0.68003792824074072</c:v>
                </c:pt>
                <c:pt idx="4610">
                  <c:v>0.68004248842592585</c:v>
                </c:pt>
                <c:pt idx="4611">
                  <c:v>0.68004665509259254</c:v>
                </c:pt>
                <c:pt idx="4612">
                  <c:v>0.68005085648148145</c:v>
                </c:pt>
                <c:pt idx="4613">
                  <c:v>0.68005483796296307</c:v>
                </c:pt>
                <c:pt idx="4614">
                  <c:v>0.68005890046296302</c:v>
                </c:pt>
                <c:pt idx="4615">
                  <c:v>0.68006296296296298</c:v>
                </c:pt>
                <c:pt idx="4616">
                  <c:v>0.68006693287037034</c:v>
                </c:pt>
                <c:pt idx="4617">
                  <c:v>0.68007115740740742</c:v>
                </c:pt>
                <c:pt idx="4618">
                  <c:v>0.68007518518518528</c:v>
                </c:pt>
                <c:pt idx="4619">
                  <c:v>0.68007906249999994</c:v>
                </c:pt>
                <c:pt idx="4620">
                  <c:v>0.68008332175925934</c:v>
                </c:pt>
                <c:pt idx="4621">
                  <c:v>0.680087199074074</c:v>
                </c:pt>
                <c:pt idx="4622">
                  <c:v>0.68009135416666666</c:v>
                </c:pt>
                <c:pt idx="4623">
                  <c:v>0.68009537037037038</c:v>
                </c:pt>
                <c:pt idx="4624">
                  <c:v>0.68010196759259267</c:v>
                </c:pt>
                <c:pt idx="4625">
                  <c:v>0.68010631944444444</c:v>
                </c:pt>
                <c:pt idx="4626">
                  <c:v>0.68011075231481488</c:v>
                </c:pt>
                <c:pt idx="4627">
                  <c:v>0.68011502314814809</c:v>
                </c:pt>
                <c:pt idx="4628">
                  <c:v>0.68011944444444439</c:v>
                </c:pt>
                <c:pt idx="4629">
                  <c:v>0.68012393518518521</c:v>
                </c:pt>
                <c:pt idx="4630">
                  <c:v>0.68012840277777775</c:v>
                </c:pt>
                <c:pt idx="4631">
                  <c:v>0.68013266203703704</c:v>
                </c:pt>
                <c:pt idx="4632">
                  <c:v>0.6801369791666666</c:v>
                </c:pt>
                <c:pt idx="4633">
                  <c:v>0.68014143518518522</c:v>
                </c:pt>
                <c:pt idx="4634">
                  <c:v>0.6801457291666666</c:v>
                </c:pt>
                <c:pt idx="4635">
                  <c:v>0.68015006944444434</c:v>
                </c:pt>
                <c:pt idx="4636">
                  <c:v>0.68015427083333335</c:v>
                </c:pt>
                <c:pt idx="4637">
                  <c:v>0.68015834490740745</c:v>
                </c:pt>
                <c:pt idx="4638">
                  <c:v>0.68016254629629636</c:v>
                </c:pt>
                <c:pt idx="4639">
                  <c:v>0.68016656250000007</c:v>
                </c:pt>
                <c:pt idx="4640">
                  <c:v>0.68017114583333338</c:v>
                </c:pt>
                <c:pt idx="4641">
                  <c:v>0.68017637731481484</c:v>
                </c:pt>
                <c:pt idx="4642">
                  <c:v>0.68018103009259256</c:v>
                </c:pt>
                <c:pt idx="4643">
                  <c:v>0.68018541666666665</c:v>
                </c:pt>
                <c:pt idx="4644">
                  <c:v>0.68018993055555554</c:v>
                </c:pt>
                <c:pt idx="4645">
                  <c:v>0.68019409722222213</c:v>
                </c:pt>
                <c:pt idx="4646">
                  <c:v>0.68020103009259258</c:v>
                </c:pt>
                <c:pt idx="4647">
                  <c:v>0.68020571759259252</c:v>
                </c:pt>
                <c:pt idx="4648">
                  <c:v>0.68021033564814815</c:v>
                </c:pt>
                <c:pt idx="4649">
                  <c:v>0.6802146180555555</c:v>
                </c:pt>
                <c:pt idx="4650">
                  <c:v>0.68021892361111114</c:v>
                </c:pt>
                <c:pt idx="4651">
                  <c:v>0.68022282407407408</c:v>
                </c:pt>
                <c:pt idx="4652">
                  <c:v>0.68022724537037027</c:v>
                </c:pt>
                <c:pt idx="4653">
                  <c:v>0.68023121527777775</c:v>
                </c:pt>
                <c:pt idx="4654">
                  <c:v>0.68023561342592587</c:v>
                </c:pt>
                <c:pt idx="4655">
                  <c:v>0.6802398842592593</c:v>
                </c:pt>
                <c:pt idx="4656">
                  <c:v>0.68024429398148145</c:v>
                </c:pt>
                <c:pt idx="4657">
                  <c:v>0.68024868055555554</c:v>
                </c:pt>
                <c:pt idx="4658">
                  <c:v>0.68025303240740742</c:v>
                </c:pt>
                <c:pt idx="4659">
                  <c:v>0.68025738425925919</c:v>
                </c:pt>
                <c:pt idx="4660">
                  <c:v>0.68026195601851847</c:v>
                </c:pt>
                <c:pt idx="4661">
                  <c:v>0.68026624999999996</c:v>
                </c:pt>
                <c:pt idx="4662">
                  <c:v>0.68027056712962963</c:v>
                </c:pt>
                <c:pt idx="4663">
                  <c:v>0.68027483796296295</c:v>
                </c:pt>
                <c:pt idx="4664">
                  <c:v>0.68027890046296291</c:v>
                </c:pt>
                <c:pt idx="4665">
                  <c:v>0.68028281250000011</c:v>
                </c:pt>
                <c:pt idx="4666">
                  <c:v>0.68028684027777775</c:v>
                </c:pt>
                <c:pt idx="4667">
                  <c:v>0.68029082175925926</c:v>
                </c:pt>
                <c:pt idx="4668">
                  <c:v>0.68029498842592595</c:v>
                </c:pt>
                <c:pt idx="4669">
                  <c:v>0.68030079861111104</c:v>
                </c:pt>
                <c:pt idx="4670">
                  <c:v>0.68030465277777774</c:v>
                </c:pt>
                <c:pt idx="4671">
                  <c:v>0.68030872685185184</c:v>
                </c:pt>
                <c:pt idx="4672">
                  <c:v>0.680312662037037</c:v>
                </c:pt>
                <c:pt idx="4673">
                  <c:v>0.68031662037037044</c:v>
                </c:pt>
                <c:pt idx="4674">
                  <c:v>0.68032074074074078</c:v>
                </c:pt>
                <c:pt idx="4675">
                  <c:v>0.68032505787037045</c:v>
                </c:pt>
                <c:pt idx="4676">
                  <c:v>0.68032951388888885</c:v>
                </c:pt>
                <c:pt idx="4677">
                  <c:v>0.68033383101851852</c:v>
                </c:pt>
                <c:pt idx="4678">
                  <c:v>0.68033825231481482</c:v>
                </c:pt>
                <c:pt idx="4679">
                  <c:v>0.6803425115740741</c:v>
                </c:pt>
                <c:pt idx="4680">
                  <c:v>0.68034681712962952</c:v>
                </c:pt>
                <c:pt idx="4681">
                  <c:v>0.68035107638888892</c:v>
                </c:pt>
                <c:pt idx="4682">
                  <c:v>0.68035550925925925</c:v>
                </c:pt>
                <c:pt idx="4683">
                  <c:v>0.6803601388888888</c:v>
                </c:pt>
                <c:pt idx="4684">
                  <c:v>0.68036437500000002</c:v>
                </c:pt>
                <c:pt idx="4685">
                  <c:v>0.68036856481481489</c:v>
                </c:pt>
                <c:pt idx="4686">
                  <c:v>0.68037295138888887</c:v>
                </c:pt>
                <c:pt idx="4687">
                  <c:v>0.68037717592592595</c:v>
                </c:pt>
                <c:pt idx="4688">
                  <c:v>0.68038114583333342</c:v>
                </c:pt>
                <c:pt idx="4689">
                  <c:v>0.6803850578703704</c:v>
                </c:pt>
                <c:pt idx="4690">
                  <c:v>0.68038902777777777</c:v>
                </c:pt>
                <c:pt idx="4691">
                  <c:v>0.68039495370370373</c:v>
                </c:pt>
                <c:pt idx="4692">
                  <c:v>0.68039915509259252</c:v>
                </c:pt>
                <c:pt idx="4693">
                  <c:v>0.68040378472222229</c:v>
                </c:pt>
                <c:pt idx="4694">
                  <c:v>0.68040805555555561</c:v>
                </c:pt>
                <c:pt idx="4695">
                  <c:v>0.6804124768518518</c:v>
                </c:pt>
                <c:pt idx="4696">
                  <c:v>0.68041681712962954</c:v>
                </c:pt>
                <c:pt idx="4697">
                  <c:v>0.68042111111111103</c:v>
                </c:pt>
                <c:pt idx="4698">
                  <c:v>0.68043503472222222</c:v>
                </c:pt>
                <c:pt idx="4699">
                  <c:v>0.68044092592592598</c:v>
                </c:pt>
                <c:pt idx="4700">
                  <c:v>0.68044515046296306</c:v>
                </c:pt>
                <c:pt idx="4701">
                  <c:v>0.68044951388888897</c:v>
                </c:pt>
                <c:pt idx="4702">
                  <c:v>0.68045366898148141</c:v>
                </c:pt>
                <c:pt idx="4703">
                  <c:v>0.68045791666666666</c:v>
                </c:pt>
                <c:pt idx="4704">
                  <c:v>0.68046234953703699</c:v>
                </c:pt>
                <c:pt idx="4705">
                  <c:v>0.68046681712962964</c:v>
                </c:pt>
                <c:pt idx="4706">
                  <c:v>0.68047150462962958</c:v>
                </c:pt>
                <c:pt idx="4707">
                  <c:v>0.68047636574074077</c:v>
                </c:pt>
                <c:pt idx="4708">
                  <c:v>0.68048099537037032</c:v>
                </c:pt>
                <c:pt idx="4709">
                  <c:v>0.68048539351851856</c:v>
                </c:pt>
                <c:pt idx="4710">
                  <c:v>0.68048960648148149</c:v>
                </c:pt>
                <c:pt idx="4711">
                  <c:v>0.68049410879629635</c:v>
                </c:pt>
                <c:pt idx="4712">
                  <c:v>0.68049844907407409</c:v>
                </c:pt>
                <c:pt idx="4713">
                  <c:v>0.68050434027777784</c:v>
                </c:pt>
                <c:pt idx="4714">
                  <c:v>0.68050826388888896</c:v>
                </c:pt>
                <c:pt idx="4715">
                  <c:v>0.68051246527777776</c:v>
                </c:pt>
                <c:pt idx="4716">
                  <c:v>0.6805165856481481</c:v>
                </c:pt>
                <c:pt idx="4717">
                  <c:v>0.68052064814814817</c:v>
                </c:pt>
                <c:pt idx="4718">
                  <c:v>0.68052686342592594</c:v>
                </c:pt>
                <c:pt idx="4719">
                  <c:v>0.68053129629629627</c:v>
                </c:pt>
                <c:pt idx="4720">
                  <c:v>0.68053606481481488</c:v>
                </c:pt>
                <c:pt idx="4721">
                  <c:v>0.68054021990740743</c:v>
                </c:pt>
                <c:pt idx="4722">
                  <c:v>0.68054423611111103</c:v>
                </c:pt>
                <c:pt idx="4723">
                  <c:v>0.68054858796296303</c:v>
                </c:pt>
                <c:pt idx="4724">
                  <c:v>0.68055339120370373</c:v>
                </c:pt>
                <c:pt idx="4725">
                  <c:v>0.6805583101851852</c:v>
                </c:pt>
                <c:pt idx="4726">
                  <c:v>0.6805632060185185</c:v>
                </c:pt>
                <c:pt idx="4727">
                  <c:v>0.68056777777777777</c:v>
                </c:pt>
                <c:pt idx="4728">
                  <c:v>0.68057210648148148</c:v>
                </c:pt>
                <c:pt idx="4729">
                  <c:v>0.68057679398148141</c:v>
                </c:pt>
                <c:pt idx="4730">
                  <c:v>0.68058196759259248</c:v>
                </c:pt>
                <c:pt idx="4731">
                  <c:v>0.68058657407407408</c:v>
                </c:pt>
                <c:pt idx="4732">
                  <c:v>0.68059087962962961</c:v>
                </c:pt>
                <c:pt idx="4733">
                  <c:v>0.68059543981481474</c:v>
                </c:pt>
                <c:pt idx="4734">
                  <c:v>0.68059983796296297</c:v>
                </c:pt>
                <c:pt idx="4735">
                  <c:v>0.68060594907407401</c:v>
                </c:pt>
              </c:numCache>
            </c:numRef>
          </c:xVal>
          <c:yVal>
            <c:numRef>
              <c:f>'2015_10_28-15_53_06'!$B$2:$B$4745</c:f>
              <c:numCache>
                <c:formatCode>General</c:formatCode>
                <c:ptCount val="4744"/>
                <c:pt idx="0">
                  <c:v>21.9</c:v>
                </c:pt>
                <c:pt idx="1">
                  <c:v>21.9</c:v>
                </c:pt>
                <c:pt idx="2">
                  <c:v>21.9</c:v>
                </c:pt>
                <c:pt idx="3">
                  <c:v>21.91</c:v>
                </c:pt>
                <c:pt idx="4">
                  <c:v>21.91</c:v>
                </c:pt>
                <c:pt idx="5">
                  <c:v>21.91</c:v>
                </c:pt>
                <c:pt idx="6">
                  <c:v>21.92</c:v>
                </c:pt>
                <c:pt idx="7">
                  <c:v>21.91</c:v>
                </c:pt>
                <c:pt idx="8">
                  <c:v>21.91</c:v>
                </c:pt>
                <c:pt idx="9">
                  <c:v>21.91</c:v>
                </c:pt>
                <c:pt idx="10">
                  <c:v>21.91</c:v>
                </c:pt>
                <c:pt idx="11">
                  <c:v>21.91</c:v>
                </c:pt>
                <c:pt idx="12">
                  <c:v>21.91</c:v>
                </c:pt>
                <c:pt idx="13">
                  <c:v>21.91</c:v>
                </c:pt>
                <c:pt idx="14">
                  <c:v>21.91</c:v>
                </c:pt>
                <c:pt idx="15">
                  <c:v>21.91</c:v>
                </c:pt>
                <c:pt idx="16">
                  <c:v>21.91</c:v>
                </c:pt>
                <c:pt idx="17">
                  <c:v>21.91</c:v>
                </c:pt>
                <c:pt idx="18">
                  <c:v>21.91</c:v>
                </c:pt>
                <c:pt idx="19">
                  <c:v>21.9</c:v>
                </c:pt>
                <c:pt idx="20">
                  <c:v>21.9</c:v>
                </c:pt>
                <c:pt idx="21">
                  <c:v>21.9</c:v>
                </c:pt>
                <c:pt idx="22">
                  <c:v>21.89</c:v>
                </c:pt>
                <c:pt idx="23">
                  <c:v>21.89</c:v>
                </c:pt>
                <c:pt idx="24">
                  <c:v>21.89</c:v>
                </c:pt>
                <c:pt idx="25">
                  <c:v>21.89</c:v>
                </c:pt>
                <c:pt idx="26">
                  <c:v>21.89</c:v>
                </c:pt>
                <c:pt idx="27">
                  <c:v>21.89</c:v>
                </c:pt>
                <c:pt idx="28">
                  <c:v>21.89</c:v>
                </c:pt>
                <c:pt idx="29">
                  <c:v>21.89</c:v>
                </c:pt>
                <c:pt idx="30">
                  <c:v>21.89</c:v>
                </c:pt>
                <c:pt idx="31">
                  <c:v>21.89</c:v>
                </c:pt>
                <c:pt idx="32">
                  <c:v>21.89</c:v>
                </c:pt>
                <c:pt idx="33">
                  <c:v>21.89</c:v>
                </c:pt>
                <c:pt idx="34">
                  <c:v>21.89</c:v>
                </c:pt>
                <c:pt idx="35">
                  <c:v>21.89</c:v>
                </c:pt>
                <c:pt idx="36">
                  <c:v>21.89</c:v>
                </c:pt>
                <c:pt idx="37">
                  <c:v>21.89</c:v>
                </c:pt>
                <c:pt idx="38">
                  <c:v>21.89</c:v>
                </c:pt>
                <c:pt idx="39">
                  <c:v>21.89</c:v>
                </c:pt>
                <c:pt idx="40">
                  <c:v>21.89</c:v>
                </c:pt>
                <c:pt idx="41">
                  <c:v>21.91</c:v>
                </c:pt>
                <c:pt idx="42">
                  <c:v>21.97</c:v>
                </c:pt>
                <c:pt idx="43">
                  <c:v>22.05</c:v>
                </c:pt>
                <c:pt idx="44">
                  <c:v>22.17</c:v>
                </c:pt>
                <c:pt idx="45">
                  <c:v>22.31</c:v>
                </c:pt>
                <c:pt idx="46">
                  <c:v>22.48</c:v>
                </c:pt>
                <c:pt idx="47">
                  <c:v>22.61</c:v>
                </c:pt>
                <c:pt idx="48">
                  <c:v>22.8</c:v>
                </c:pt>
                <c:pt idx="49">
                  <c:v>22.95</c:v>
                </c:pt>
                <c:pt idx="50">
                  <c:v>23.29</c:v>
                </c:pt>
                <c:pt idx="51">
                  <c:v>23.68</c:v>
                </c:pt>
                <c:pt idx="52">
                  <c:v>24.18</c:v>
                </c:pt>
                <c:pt idx="53">
                  <c:v>24.69</c:v>
                </c:pt>
                <c:pt idx="54">
                  <c:v>25.32</c:v>
                </c:pt>
                <c:pt idx="55">
                  <c:v>25.82</c:v>
                </c:pt>
                <c:pt idx="56">
                  <c:v>26.23</c:v>
                </c:pt>
                <c:pt idx="57">
                  <c:v>26.72</c:v>
                </c:pt>
                <c:pt idx="58">
                  <c:v>27.12</c:v>
                </c:pt>
                <c:pt idx="59">
                  <c:v>27.53</c:v>
                </c:pt>
                <c:pt idx="60">
                  <c:v>27.94</c:v>
                </c:pt>
                <c:pt idx="61">
                  <c:v>28.42</c:v>
                </c:pt>
                <c:pt idx="62">
                  <c:v>28.77</c:v>
                </c:pt>
                <c:pt idx="63">
                  <c:v>29.12</c:v>
                </c:pt>
                <c:pt idx="64">
                  <c:v>29.48</c:v>
                </c:pt>
                <c:pt idx="65">
                  <c:v>29.84</c:v>
                </c:pt>
                <c:pt idx="66">
                  <c:v>30.2</c:v>
                </c:pt>
                <c:pt idx="67">
                  <c:v>30.58</c:v>
                </c:pt>
                <c:pt idx="68">
                  <c:v>31.02</c:v>
                </c:pt>
                <c:pt idx="69">
                  <c:v>31.33</c:v>
                </c:pt>
                <c:pt idx="70">
                  <c:v>31.67</c:v>
                </c:pt>
                <c:pt idx="71">
                  <c:v>31.99</c:v>
                </c:pt>
                <c:pt idx="72">
                  <c:v>32.31</c:v>
                </c:pt>
                <c:pt idx="73">
                  <c:v>32.65</c:v>
                </c:pt>
                <c:pt idx="74">
                  <c:v>32.99</c:v>
                </c:pt>
                <c:pt idx="75">
                  <c:v>33.33</c:v>
                </c:pt>
                <c:pt idx="76">
                  <c:v>33.61</c:v>
                </c:pt>
                <c:pt idx="77">
                  <c:v>33.950000000000003</c:v>
                </c:pt>
                <c:pt idx="78">
                  <c:v>34.19</c:v>
                </c:pt>
                <c:pt idx="79">
                  <c:v>34.549999999999997</c:v>
                </c:pt>
                <c:pt idx="80">
                  <c:v>34.82</c:v>
                </c:pt>
                <c:pt idx="81">
                  <c:v>35.130000000000003</c:v>
                </c:pt>
                <c:pt idx="82">
                  <c:v>35.369999999999997</c:v>
                </c:pt>
                <c:pt idx="83">
                  <c:v>35.61</c:v>
                </c:pt>
                <c:pt idx="84">
                  <c:v>35.770000000000003</c:v>
                </c:pt>
                <c:pt idx="85">
                  <c:v>35.94</c:v>
                </c:pt>
                <c:pt idx="86">
                  <c:v>36.11</c:v>
                </c:pt>
                <c:pt idx="87">
                  <c:v>36.25</c:v>
                </c:pt>
                <c:pt idx="88">
                  <c:v>36.42</c:v>
                </c:pt>
                <c:pt idx="89">
                  <c:v>36.549999999999997</c:v>
                </c:pt>
                <c:pt idx="90">
                  <c:v>36.659999999999997</c:v>
                </c:pt>
                <c:pt idx="91">
                  <c:v>36.76</c:v>
                </c:pt>
                <c:pt idx="92">
                  <c:v>36.85</c:v>
                </c:pt>
                <c:pt idx="93">
                  <c:v>36.950000000000003</c:v>
                </c:pt>
                <c:pt idx="94">
                  <c:v>37.049999999999997</c:v>
                </c:pt>
                <c:pt idx="95">
                  <c:v>37.130000000000003</c:v>
                </c:pt>
                <c:pt idx="96">
                  <c:v>37.200000000000003</c:v>
                </c:pt>
                <c:pt idx="97">
                  <c:v>37.25</c:v>
                </c:pt>
                <c:pt idx="98">
                  <c:v>37.32</c:v>
                </c:pt>
                <c:pt idx="99">
                  <c:v>37.4</c:v>
                </c:pt>
                <c:pt idx="100">
                  <c:v>37.49</c:v>
                </c:pt>
                <c:pt idx="101">
                  <c:v>37.56</c:v>
                </c:pt>
                <c:pt idx="102">
                  <c:v>37.619999999999997</c:v>
                </c:pt>
                <c:pt idx="103">
                  <c:v>37.659999999999997</c:v>
                </c:pt>
                <c:pt idx="104">
                  <c:v>37.69</c:v>
                </c:pt>
                <c:pt idx="105">
                  <c:v>37.71</c:v>
                </c:pt>
                <c:pt idx="106">
                  <c:v>37.75</c:v>
                </c:pt>
                <c:pt idx="107">
                  <c:v>37.78</c:v>
                </c:pt>
                <c:pt idx="108">
                  <c:v>37.83</c:v>
                </c:pt>
                <c:pt idx="109">
                  <c:v>37.880000000000003</c:v>
                </c:pt>
                <c:pt idx="110">
                  <c:v>37.92</c:v>
                </c:pt>
                <c:pt idx="111">
                  <c:v>37.96</c:v>
                </c:pt>
                <c:pt idx="112">
                  <c:v>38</c:v>
                </c:pt>
                <c:pt idx="113">
                  <c:v>38.03</c:v>
                </c:pt>
                <c:pt idx="114">
                  <c:v>38.049999999999997</c:v>
                </c:pt>
                <c:pt idx="115">
                  <c:v>38.06</c:v>
                </c:pt>
                <c:pt idx="116">
                  <c:v>38.08</c:v>
                </c:pt>
                <c:pt idx="117">
                  <c:v>38.090000000000003</c:v>
                </c:pt>
                <c:pt idx="118">
                  <c:v>38.11</c:v>
                </c:pt>
                <c:pt idx="119">
                  <c:v>38.130000000000003</c:v>
                </c:pt>
                <c:pt idx="120">
                  <c:v>38.159999999999997</c:v>
                </c:pt>
                <c:pt idx="121">
                  <c:v>38.18</c:v>
                </c:pt>
                <c:pt idx="122">
                  <c:v>38.200000000000003</c:v>
                </c:pt>
                <c:pt idx="123">
                  <c:v>38.21</c:v>
                </c:pt>
                <c:pt idx="124">
                  <c:v>38.229999999999997</c:v>
                </c:pt>
                <c:pt idx="125">
                  <c:v>38.24</c:v>
                </c:pt>
                <c:pt idx="126">
                  <c:v>38.26</c:v>
                </c:pt>
                <c:pt idx="127">
                  <c:v>38.270000000000003</c:v>
                </c:pt>
                <c:pt idx="128">
                  <c:v>38.28</c:v>
                </c:pt>
                <c:pt idx="129">
                  <c:v>38.29</c:v>
                </c:pt>
                <c:pt idx="130">
                  <c:v>38.299999999999997</c:v>
                </c:pt>
                <c:pt idx="131">
                  <c:v>38.31</c:v>
                </c:pt>
                <c:pt idx="132">
                  <c:v>38.33</c:v>
                </c:pt>
                <c:pt idx="133">
                  <c:v>38.340000000000003</c:v>
                </c:pt>
                <c:pt idx="134">
                  <c:v>38.35</c:v>
                </c:pt>
                <c:pt idx="135">
                  <c:v>38.36</c:v>
                </c:pt>
                <c:pt idx="136">
                  <c:v>38.369999999999997</c:v>
                </c:pt>
                <c:pt idx="137">
                  <c:v>38.369999999999997</c:v>
                </c:pt>
                <c:pt idx="138">
                  <c:v>38.369999999999997</c:v>
                </c:pt>
                <c:pt idx="139">
                  <c:v>38.380000000000003</c:v>
                </c:pt>
                <c:pt idx="140">
                  <c:v>38.380000000000003</c:v>
                </c:pt>
                <c:pt idx="141">
                  <c:v>38.380000000000003</c:v>
                </c:pt>
                <c:pt idx="142">
                  <c:v>38.380000000000003</c:v>
                </c:pt>
                <c:pt idx="143">
                  <c:v>38.380000000000003</c:v>
                </c:pt>
                <c:pt idx="144">
                  <c:v>38.380000000000003</c:v>
                </c:pt>
                <c:pt idx="145">
                  <c:v>38.380000000000003</c:v>
                </c:pt>
                <c:pt idx="146">
                  <c:v>38.380000000000003</c:v>
                </c:pt>
                <c:pt idx="147">
                  <c:v>38.380000000000003</c:v>
                </c:pt>
                <c:pt idx="148">
                  <c:v>38.380000000000003</c:v>
                </c:pt>
                <c:pt idx="149">
                  <c:v>38.380000000000003</c:v>
                </c:pt>
                <c:pt idx="150">
                  <c:v>38.380000000000003</c:v>
                </c:pt>
                <c:pt idx="151">
                  <c:v>38.380000000000003</c:v>
                </c:pt>
                <c:pt idx="152">
                  <c:v>38.380000000000003</c:v>
                </c:pt>
                <c:pt idx="153">
                  <c:v>38.380000000000003</c:v>
                </c:pt>
                <c:pt idx="154">
                  <c:v>38.380000000000003</c:v>
                </c:pt>
                <c:pt idx="155">
                  <c:v>38.380000000000003</c:v>
                </c:pt>
                <c:pt idx="156">
                  <c:v>38.380000000000003</c:v>
                </c:pt>
                <c:pt idx="157">
                  <c:v>38.380000000000003</c:v>
                </c:pt>
                <c:pt idx="158">
                  <c:v>38.380000000000003</c:v>
                </c:pt>
                <c:pt idx="159">
                  <c:v>38.380000000000003</c:v>
                </c:pt>
                <c:pt idx="160">
                  <c:v>38.380000000000003</c:v>
                </c:pt>
                <c:pt idx="161">
                  <c:v>38.380000000000003</c:v>
                </c:pt>
                <c:pt idx="162">
                  <c:v>38.380000000000003</c:v>
                </c:pt>
                <c:pt idx="163">
                  <c:v>38.380000000000003</c:v>
                </c:pt>
                <c:pt idx="164">
                  <c:v>38.380000000000003</c:v>
                </c:pt>
                <c:pt idx="165">
                  <c:v>38.380000000000003</c:v>
                </c:pt>
                <c:pt idx="166">
                  <c:v>38.380000000000003</c:v>
                </c:pt>
                <c:pt idx="167">
                  <c:v>38.380000000000003</c:v>
                </c:pt>
                <c:pt idx="168">
                  <c:v>38.380000000000003</c:v>
                </c:pt>
                <c:pt idx="169">
                  <c:v>38.380000000000003</c:v>
                </c:pt>
                <c:pt idx="170">
                  <c:v>38.380000000000003</c:v>
                </c:pt>
                <c:pt idx="171">
                  <c:v>38.380000000000003</c:v>
                </c:pt>
                <c:pt idx="172">
                  <c:v>38.380000000000003</c:v>
                </c:pt>
                <c:pt idx="173">
                  <c:v>38.380000000000003</c:v>
                </c:pt>
                <c:pt idx="174">
                  <c:v>38.380000000000003</c:v>
                </c:pt>
                <c:pt idx="175">
                  <c:v>38.380000000000003</c:v>
                </c:pt>
                <c:pt idx="176">
                  <c:v>38.380000000000003</c:v>
                </c:pt>
                <c:pt idx="177">
                  <c:v>38.369999999999997</c:v>
                </c:pt>
                <c:pt idx="178">
                  <c:v>38.369999999999997</c:v>
                </c:pt>
                <c:pt idx="179">
                  <c:v>38.369999999999997</c:v>
                </c:pt>
                <c:pt idx="180">
                  <c:v>38.36</c:v>
                </c:pt>
                <c:pt idx="181">
                  <c:v>38.36</c:v>
                </c:pt>
                <c:pt idx="182">
                  <c:v>38.36</c:v>
                </c:pt>
                <c:pt idx="183">
                  <c:v>38.36</c:v>
                </c:pt>
                <c:pt idx="184">
                  <c:v>38.36</c:v>
                </c:pt>
                <c:pt idx="185">
                  <c:v>38.35</c:v>
                </c:pt>
                <c:pt idx="186">
                  <c:v>38.35</c:v>
                </c:pt>
                <c:pt idx="187">
                  <c:v>38.35</c:v>
                </c:pt>
                <c:pt idx="188">
                  <c:v>38.35</c:v>
                </c:pt>
                <c:pt idx="189">
                  <c:v>38.340000000000003</c:v>
                </c:pt>
                <c:pt idx="190">
                  <c:v>38.340000000000003</c:v>
                </c:pt>
                <c:pt idx="191">
                  <c:v>38.33</c:v>
                </c:pt>
                <c:pt idx="192">
                  <c:v>38.33</c:v>
                </c:pt>
                <c:pt idx="193">
                  <c:v>38.32</c:v>
                </c:pt>
                <c:pt idx="194">
                  <c:v>38.32</c:v>
                </c:pt>
                <c:pt idx="195">
                  <c:v>38.32</c:v>
                </c:pt>
                <c:pt idx="196">
                  <c:v>38.32</c:v>
                </c:pt>
                <c:pt idx="197">
                  <c:v>38.32</c:v>
                </c:pt>
                <c:pt idx="198">
                  <c:v>38.32</c:v>
                </c:pt>
                <c:pt idx="199">
                  <c:v>38.32</c:v>
                </c:pt>
                <c:pt idx="200">
                  <c:v>38.32</c:v>
                </c:pt>
                <c:pt idx="201">
                  <c:v>38.32</c:v>
                </c:pt>
                <c:pt idx="202">
                  <c:v>38.31</c:v>
                </c:pt>
                <c:pt idx="203">
                  <c:v>38.31</c:v>
                </c:pt>
                <c:pt idx="204">
                  <c:v>38.299999999999997</c:v>
                </c:pt>
                <c:pt idx="205">
                  <c:v>38.299999999999997</c:v>
                </c:pt>
                <c:pt idx="206">
                  <c:v>38.299999999999997</c:v>
                </c:pt>
                <c:pt idx="207">
                  <c:v>38.299999999999997</c:v>
                </c:pt>
                <c:pt idx="208">
                  <c:v>38.299999999999997</c:v>
                </c:pt>
                <c:pt idx="209">
                  <c:v>38.29</c:v>
                </c:pt>
                <c:pt idx="210">
                  <c:v>38.29</c:v>
                </c:pt>
                <c:pt idx="211">
                  <c:v>38.28</c:v>
                </c:pt>
                <c:pt idx="212">
                  <c:v>38.28</c:v>
                </c:pt>
                <c:pt idx="213">
                  <c:v>38.28</c:v>
                </c:pt>
                <c:pt idx="214">
                  <c:v>38.28</c:v>
                </c:pt>
                <c:pt idx="215">
                  <c:v>38.270000000000003</c:v>
                </c:pt>
                <c:pt idx="216">
                  <c:v>38.270000000000003</c:v>
                </c:pt>
                <c:pt idx="217">
                  <c:v>38.270000000000003</c:v>
                </c:pt>
                <c:pt idx="218">
                  <c:v>38.270000000000003</c:v>
                </c:pt>
                <c:pt idx="219">
                  <c:v>38.26</c:v>
                </c:pt>
                <c:pt idx="220">
                  <c:v>38.26</c:v>
                </c:pt>
                <c:pt idx="221">
                  <c:v>38.26</c:v>
                </c:pt>
                <c:pt idx="222">
                  <c:v>38.26</c:v>
                </c:pt>
                <c:pt idx="223">
                  <c:v>38.26</c:v>
                </c:pt>
                <c:pt idx="224">
                  <c:v>38.26</c:v>
                </c:pt>
                <c:pt idx="225">
                  <c:v>38.26</c:v>
                </c:pt>
                <c:pt idx="226">
                  <c:v>38.26</c:v>
                </c:pt>
                <c:pt idx="227">
                  <c:v>38.26</c:v>
                </c:pt>
                <c:pt idx="228">
                  <c:v>38.26</c:v>
                </c:pt>
                <c:pt idx="229">
                  <c:v>38.25</c:v>
                </c:pt>
                <c:pt idx="230">
                  <c:v>38.25</c:v>
                </c:pt>
                <c:pt idx="231">
                  <c:v>38.25</c:v>
                </c:pt>
                <c:pt idx="232">
                  <c:v>38.24</c:v>
                </c:pt>
                <c:pt idx="233">
                  <c:v>38.24</c:v>
                </c:pt>
                <c:pt idx="234">
                  <c:v>38.24</c:v>
                </c:pt>
                <c:pt idx="235">
                  <c:v>38.24</c:v>
                </c:pt>
                <c:pt idx="236">
                  <c:v>38.24</c:v>
                </c:pt>
                <c:pt idx="237">
                  <c:v>38.24</c:v>
                </c:pt>
                <c:pt idx="238">
                  <c:v>38.24</c:v>
                </c:pt>
                <c:pt idx="239">
                  <c:v>38.24</c:v>
                </c:pt>
                <c:pt idx="240">
                  <c:v>38.24</c:v>
                </c:pt>
                <c:pt idx="241">
                  <c:v>38.24</c:v>
                </c:pt>
                <c:pt idx="242">
                  <c:v>38.24</c:v>
                </c:pt>
                <c:pt idx="243">
                  <c:v>38.24</c:v>
                </c:pt>
                <c:pt idx="244">
                  <c:v>38.24</c:v>
                </c:pt>
                <c:pt idx="245">
                  <c:v>38.229999999999997</c:v>
                </c:pt>
                <c:pt idx="246">
                  <c:v>38.24</c:v>
                </c:pt>
                <c:pt idx="247">
                  <c:v>38.229999999999997</c:v>
                </c:pt>
                <c:pt idx="248">
                  <c:v>38.229999999999997</c:v>
                </c:pt>
                <c:pt idx="249">
                  <c:v>38.229999999999997</c:v>
                </c:pt>
                <c:pt idx="250">
                  <c:v>38.229999999999997</c:v>
                </c:pt>
                <c:pt idx="251">
                  <c:v>38.229999999999997</c:v>
                </c:pt>
                <c:pt idx="252">
                  <c:v>38.22</c:v>
                </c:pt>
                <c:pt idx="253">
                  <c:v>38.22</c:v>
                </c:pt>
                <c:pt idx="254">
                  <c:v>38.22</c:v>
                </c:pt>
                <c:pt idx="255">
                  <c:v>38.21</c:v>
                </c:pt>
                <c:pt idx="256">
                  <c:v>38.21</c:v>
                </c:pt>
                <c:pt idx="257">
                  <c:v>38.21</c:v>
                </c:pt>
                <c:pt idx="258">
                  <c:v>38.21</c:v>
                </c:pt>
                <c:pt idx="259">
                  <c:v>38.21</c:v>
                </c:pt>
                <c:pt idx="260">
                  <c:v>38.21</c:v>
                </c:pt>
                <c:pt idx="261">
                  <c:v>38.21</c:v>
                </c:pt>
                <c:pt idx="262">
                  <c:v>38.21</c:v>
                </c:pt>
                <c:pt idx="263">
                  <c:v>38.21</c:v>
                </c:pt>
                <c:pt idx="264">
                  <c:v>38.21</c:v>
                </c:pt>
                <c:pt idx="265">
                  <c:v>38.21</c:v>
                </c:pt>
                <c:pt idx="266">
                  <c:v>38.21</c:v>
                </c:pt>
                <c:pt idx="267">
                  <c:v>38.21</c:v>
                </c:pt>
                <c:pt idx="268">
                  <c:v>38.21</c:v>
                </c:pt>
                <c:pt idx="269">
                  <c:v>38.21</c:v>
                </c:pt>
                <c:pt idx="270">
                  <c:v>38.21</c:v>
                </c:pt>
                <c:pt idx="271">
                  <c:v>38.22</c:v>
                </c:pt>
                <c:pt idx="272">
                  <c:v>38.22</c:v>
                </c:pt>
                <c:pt idx="273">
                  <c:v>38.22</c:v>
                </c:pt>
                <c:pt idx="274">
                  <c:v>38.22</c:v>
                </c:pt>
                <c:pt idx="275">
                  <c:v>38.22</c:v>
                </c:pt>
                <c:pt idx="276">
                  <c:v>38.229999999999997</c:v>
                </c:pt>
                <c:pt idx="277">
                  <c:v>38.24</c:v>
                </c:pt>
                <c:pt idx="278">
                  <c:v>38.25</c:v>
                </c:pt>
                <c:pt idx="279">
                  <c:v>38.26</c:v>
                </c:pt>
                <c:pt idx="280">
                  <c:v>38.28</c:v>
                </c:pt>
                <c:pt idx="281">
                  <c:v>38.29</c:v>
                </c:pt>
                <c:pt idx="282">
                  <c:v>38.31</c:v>
                </c:pt>
                <c:pt idx="283">
                  <c:v>38.33</c:v>
                </c:pt>
                <c:pt idx="284">
                  <c:v>38.35</c:v>
                </c:pt>
                <c:pt idx="285">
                  <c:v>38.369999999999997</c:v>
                </c:pt>
                <c:pt idx="286">
                  <c:v>38.380000000000003</c:v>
                </c:pt>
                <c:pt idx="287">
                  <c:v>38.380000000000003</c:v>
                </c:pt>
                <c:pt idx="288">
                  <c:v>38.409999999999997</c:v>
                </c:pt>
                <c:pt idx="289">
                  <c:v>38.450000000000003</c:v>
                </c:pt>
                <c:pt idx="290">
                  <c:v>38.5</c:v>
                </c:pt>
                <c:pt idx="291">
                  <c:v>38.56</c:v>
                </c:pt>
                <c:pt idx="292">
                  <c:v>38.64</c:v>
                </c:pt>
                <c:pt idx="293">
                  <c:v>38.700000000000003</c:v>
                </c:pt>
                <c:pt idx="294">
                  <c:v>38.770000000000003</c:v>
                </c:pt>
                <c:pt idx="295">
                  <c:v>38.85</c:v>
                </c:pt>
                <c:pt idx="296">
                  <c:v>38.94</c:v>
                </c:pt>
                <c:pt idx="297">
                  <c:v>39.020000000000003</c:v>
                </c:pt>
                <c:pt idx="298">
                  <c:v>39.090000000000003</c:v>
                </c:pt>
                <c:pt idx="299">
                  <c:v>39.15</c:v>
                </c:pt>
                <c:pt idx="300">
                  <c:v>39.21</c:v>
                </c:pt>
                <c:pt idx="301">
                  <c:v>39.270000000000003</c:v>
                </c:pt>
                <c:pt idx="302">
                  <c:v>39.35</c:v>
                </c:pt>
                <c:pt idx="303">
                  <c:v>39.450000000000003</c:v>
                </c:pt>
                <c:pt idx="304">
                  <c:v>39.549999999999997</c:v>
                </c:pt>
                <c:pt idx="305">
                  <c:v>39.65</c:v>
                </c:pt>
                <c:pt idx="306">
                  <c:v>39.75</c:v>
                </c:pt>
                <c:pt idx="307">
                  <c:v>39.83</c:v>
                </c:pt>
                <c:pt idx="308">
                  <c:v>39.909999999999997</c:v>
                </c:pt>
                <c:pt idx="309">
                  <c:v>40.01</c:v>
                </c:pt>
                <c:pt idx="310">
                  <c:v>40.090000000000003</c:v>
                </c:pt>
                <c:pt idx="311">
                  <c:v>40.18</c:v>
                </c:pt>
                <c:pt idx="312">
                  <c:v>40.270000000000003</c:v>
                </c:pt>
                <c:pt idx="313">
                  <c:v>40.36</c:v>
                </c:pt>
                <c:pt idx="314">
                  <c:v>40.47</c:v>
                </c:pt>
                <c:pt idx="315">
                  <c:v>40.590000000000003</c:v>
                </c:pt>
                <c:pt idx="316">
                  <c:v>40.67</c:v>
                </c:pt>
                <c:pt idx="317">
                  <c:v>40.78</c:v>
                </c:pt>
                <c:pt idx="318">
                  <c:v>40.880000000000003</c:v>
                </c:pt>
                <c:pt idx="319">
                  <c:v>40.99</c:v>
                </c:pt>
                <c:pt idx="320">
                  <c:v>41.11</c:v>
                </c:pt>
                <c:pt idx="321">
                  <c:v>41.22</c:v>
                </c:pt>
                <c:pt idx="322">
                  <c:v>41.34</c:v>
                </c:pt>
                <c:pt idx="323">
                  <c:v>41.48</c:v>
                </c:pt>
                <c:pt idx="324">
                  <c:v>41.6</c:v>
                </c:pt>
                <c:pt idx="325">
                  <c:v>41.71</c:v>
                </c:pt>
                <c:pt idx="326">
                  <c:v>41.86</c:v>
                </c:pt>
                <c:pt idx="327">
                  <c:v>41.98</c:v>
                </c:pt>
                <c:pt idx="328">
                  <c:v>42.09</c:v>
                </c:pt>
                <c:pt idx="329">
                  <c:v>42.19</c:v>
                </c:pt>
                <c:pt idx="330">
                  <c:v>42.33</c:v>
                </c:pt>
                <c:pt idx="331">
                  <c:v>42.43</c:v>
                </c:pt>
                <c:pt idx="332">
                  <c:v>42.56</c:v>
                </c:pt>
                <c:pt idx="333">
                  <c:v>42.7</c:v>
                </c:pt>
                <c:pt idx="334">
                  <c:v>42.84</c:v>
                </c:pt>
                <c:pt idx="335">
                  <c:v>42.96</c:v>
                </c:pt>
                <c:pt idx="336">
                  <c:v>43.12</c:v>
                </c:pt>
                <c:pt idx="337">
                  <c:v>43.26</c:v>
                </c:pt>
                <c:pt idx="338">
                  <c:v>43.36</c:v>
                </c:pt>
                <c:pt idx="339">
                  <c:v>43.51</c:v>
                </c:pt>
                <c:pt idx="340">
                  <c:v>43.66</c:v>
                </c:pt>
                <c:pt idx="341">
                  <c:v>43.79</c:v>
                </c:pt>
                <c:pt idx="342">
                  <c:v>43.94</c:v>
                </c:pt>
                <c:pt idx="343">
                  <c:v>44.07</c:v>
                </c:pt>
                <c:pt idx="344">
                  <c:v>44.23</c:v>
                </c:pt>
                <c:pt idx="345">
                  <c:v>44.36</c:v>
                </c:pt>
                <c:pt idx="346">
                  <c:v>44.51</c:v>
                </c:pt>
                <c:pt idx="347">
                  <c:v>44.61</c:v>
                </c:pt>
                <c:pt idx="348">
                  <c:v>44.77</c:v>
                </c:pt>
                <c:pt idx="349">
                  <c:v>44.91</c:v>
                </c:pt>
                <c:pt idx="350">
                  <c:v>45.07</c:v>
                </c:pt>
                <c:pt idx="351">
                  <c:v>45.21</c:v>
                </c:pt>
                <c:pt idx="352">
                  <c:v>45.36</c:v>
                </c:pt>
                <c:pt idx="353">
                  <c:v>45.5</c:v>
                </c:pt>
                <c:pt idx="354">
                  <c:v>45.62</c:v>
                </c:pt>
                <c:pt idx="355">
                  <c:v>45.75</c:v>
                </c:pt>
                <c:pt idx="356">
                  <c:v>45.9</c:v>
                </c:pt>
                <c:pt idx="357">
                  <c:v>46.05</c:v>
                </c:pt>
                <c:pt idx="358">
                  <c:v>46.18</c:v>
                </c:pt>
                <c:pt idx="359">
                  <c:v>46.32</c:v>
                </c:pt>
                <c:pt idx="360">
                  <c:v>46.48</c:v>
                </c:pt>
                <c:pt idx="361">
                  <c:v>46.59</c:v>
                </c:pt>
                <c:pt idx="362">
                  <c:v>46.74</c:v>
                </c:pt>
                <c:pt idx="363">
                  <c:v>46.92</c:v>
                </c:pt>
                <c:pt idx="364">
                  <c:v>47.08</c:v>
                </c:pt>
                <c:pt idx="365">
                  <c:v>47.22</c:v>
                </c:pt>
                <c:pt idx="366">
                  <c:v>47.35</c:v>
                </c:pt>
                <c:pt idx="367">
                  <c:v>47.5</c:v>
                </c:pt>
                <c:pt idx="368">
                  <c:v>47.63</c:v>
                </c:pt>
                <c:pt idx="369">
                  <c:v>47.74</c:v>
                </c:pt>
                <c:pt idx="370">
                  <c:v>47.88</c:v>
                </c:pt>
                <c:pt idx="371">
                  <c:v>48.05</c:v>
                </c:pt>
                <c:pt idx="372">
                  <c:v>48.19</c:v>
                </c:pt>
                <c:pt idx="373">
                  <c:v>48.33</c:v>
                </c:pt>
                <c:pt idx="374">
                  <c:v>48.46</c:v>
                </c:pt>
                <c:pt idx="375">
                  <c:v>48.55</c:v>
                </c:pt>
                <c:pt idx="376">
                  <c:v>48.68</c:v>
                </c:pt>
                <c:pt idx="377">
                  <c:v>48.79</c:v>
                </c:pt>
                <c:pt idx="378">
                  <c:v>48.92</c:v>
                </c:pt>
                <c:pt idx="379">
                  <c:v>49.06</c:v>
                </c:pt>
                <c:pt idx="380">
                  <c:v>49.24</c:v>
                </c:pt>
                <c:pt idx="381">
                  <c:v>49.36</c:v>
                </c:pt>
                <c:pt idx="382">
                  <c:v>49.46</c:v>
                </c:pt>
                <c:pt idx="383">
                  <c:v>49.57</c:v>
                </c:pt>
                <c:pt idx="384">
                  <c:v>49.69</c:v>
                </c:pt>
                <c:pt idx="385">
                  <c:v>49.78</c:v>
                </c:pt>
                <c:pt idx="386">
                  <c:v>49.89</c:v>
                </c:pt>
                <c:pt idx="387">
                  <c:v>50.03</c:v>
                </c:pt>
                <c:pt idx="388">
                  <c:v>50.17</c:v>
                </c:pt>
                <c:pt idx="389">
                  <c:v>50.29</c:v>
                </c:pt>
                <c:pt idx="390">
                  <c:v>50.4</c:v>
                </c:pt>
                <c:pt idx="391">
                  <c:v>50.51</c:v>
                </c:pt>
                <c:pt idx="392">
                  <c:v>50.62</c:v>
                </c:pt>
                <c:pt idx="393">
                  <c:v>50.72</c:v>
                </c:pt>
                <c:pt idx="394">
                  <c:v>50.8</c:v>
                </c:pt>
                <c:pt idx="395">
                  <c:v>50.94</c:v>
                </c:pt>
                <c:pt idx="396">
                  <c:v>51.05</c:v>
                </c:pt>
                <c:pt idx="397">
                  <c:v>51.16</c:v>
                </c:pt>
                <c:pt idx="398">
                  <c:v>51.26</c:v>
                </c:pt>
                <c:pt idx="399">
                  <c:v>51.37</c:v>
                </c:pt>
                <c:pt idx="400">
                  <c:v>51.45</c:v>
                </c:pt>
                <c:pt idx="401">
                  <c:v>51.53</c:v>
                </c:pt>
                <c:pt idx="402">
                  <c:v>51.59</c:v>
                </c:pt>
                <c:pt idx="403">
                  <c:v>51.64</c:v>
                </c:pt>
                <c:pt idx="404">
                  <c:v>51.72</c:v>
                </c:pt>
                <c:pt idx="405">
                  <c:v>51.77</c:v>
                </c:pt>
                <c:pt idx="406">
                  <c:v>51.85</c:v>
                </c:pt>
                <c:pt idx="407">
                  <c:v>51.94</c:v>
                </c:pt>
                <c:pt idx="408">
                  <c:v>52.03</c:v>
                </c:pt>
                <c:pt idx="409">
                  <c:v>52.11</c:v>
                </c:pt>
                <c:pt idx="410">
                  <c:v>52.19</c:v>
                </c:pt>
                <c:pt idx="411">
                  <c:v>52.24</c:v>
                </c:pt>
                <c:pt idx="412">
                  <c:v>52.28</c:v>
                </c:pt>
                <c:pt idx="413">
                  <c:v>52.32</c:v>
                </c:pt>
                <c:pt idx="414">
                  <c:v>52.36</c:v>
                </c:pt>
                <c:pt idx="415">
                  <c:v>52.41</c:v>
                </c:pt>
                <c:pt idx="416">
                  <c:v>52.47</c:v>
                </c:pt>
                <c:pt idx="417">
                  <c:v>52.53</c:v>
                </c:pt>
                <c:pt idx="418">
                  <c:v>52.6</c:v>
                </c:pt>
                <c:pt idx="419">
                  <c:v>52.65</c:v>
                </c:pt>
                <c:pt idx="420">
                  <c:v>52.69</c:v>
                </c:pt>
                <c:pt idx="421">
                  <c:v>52.74</c:v>
                </c:pt>
                <c:pt idx="422">
                  <c:v>52.78</c:v>
                </c:pt>
                <c:pt idx="423">
                  <c:v>52.82</c:v>
                </c:pt>
                <c:pt idx="424">
                  <c:v>52.85</c:v>
                </c:pt>
                <c:pt idx="425">
                  <c:v>52.89</c:v>
                </c:pt>
                <c:pt idx="426">
                  <c:v>52.91</c:v>
                </c:pt>
                <c:pt idx="427">
                  <c:v>52.93</c:v>
                </c:pt>
                <c:pt idx="428">
                  <c:v>52.95</c:v>
                </c:pt>
                <c:pt idx="429">
                  <c:v>52.96</c:v>
                </c:pt>
                <c:pt idx="430">
                  <c:v>52.96</c:v>
                </c:pt>
                <c:pt idx="431">
                  <c:v>52.97</c:v>
                </c:pt>
                <c:pt idx="432">
                  <c:v>52.97</c:v>
                </c:pt>
                <c:pt idx="433">
                  <c:v>52.97</c:v>
                </c:pt>
                <c:pt idx="434">
                  <c:v>52.98</c:v>
                </c:pt>
                <c:pt idx="435">
                  <c:v>52.98</c:v>
                </c:pt>
                <c:pt idx="436">
                  <c:v>52.99</c:v>
                </c:pt>
                <c:pt idx="437">
                  <c:v>52.99</c:v>
                </c:pt>
                <c:pt idx="438">
                  <c:v>52.99</c:v>
                </c:pt>
                <c:pt idx="439">
                  <c:v>52.99</c:v>
                </c:pt>
                <c:pt idx="440">
                  <c:v>52.99</c:v>
                </c:pt>
                <c:pt idx="441">
                  <c:v>52.99</c:v>
                </c:pt>
                <c:pt idx="442">
                  <c:v>52.99</c:v>
                </c:pt>
                <c:pt idx="443">
                  <c:v>52.99</c:v>
                </c:pt>
                <c:pt idx="444">
                  <c:v>52.99</c:v>
                </c:pt>
                <c:pt idx="445">
                  <c:v>52.99</c:v>
                </c:pt>
                <c:pt idx="446">
                  <c:v>52.99</c:v>
                </c:pt>
                <c:pt idx="447">
                  <c:v>52.99</c:v>
                </c:pt>
                <c:pt idx="448">
                  <c:v>52.99</c:v>
                </c:pt>
                <c:pt idx="449">
                  <c:v>52.99</c:v>
                </c:pt>
                <c:pt idx="450">
                  <c:v>52.98</c:v>
                </c:pt>
                <c:pt idx="451">
                  <c:v>52.98</c:v>
                </c:pt>
                <c:pt idx="452">
                  <c:v>52.97</c:v>
                </c:pt>
                <c:pt idx="453">
                  <c:v>52.97</c:v>
                </c:pt>
                <c:pt idx="454">
                  <c:v>52.97</c:v>
                </c:pt>
                <c:pt idx="455">
                  <c:v>52.96</c:v>
                </c:pt>
                <c:pt idx="456">
                  <c:v>52.96</c:v>
                </c:pt>
                <c:pt idx="457">
                  <c:v>52.95</c:v>
                </c:pt>
                <c:pt idx="458">
                  <c:v>52.94</c:v>
                </c:pt>
                <c:pt idx="459">
                  <c:v>52.94</c:v>
                </c:pt>
                <c:pt idx="460">
                  <c:v>52.93</c:v>
                </c:pt>
                <c:pt idx="461">
                  <c:v>52.92</c:v>
                </c:pt>
                <c:pt idx="462">
                  <c:v>52.9</c:v>
                </c:pt>
                <c:pt idx="463">
                  <c:v>52.88</c:v>
                </c:pt>
                <c:pt idx="464">
                  <c:v>52.86</c:v>
                </c:pt>
                <c:pt idx="465">
                  <c:v>52.83</c:v>
                </c:pt>
                <c:pt idx="466">
                  <c:v>52.82</c:v>
                </c:pt>
                <c:pt idx="467">
                  <c:v>52.79</c:v>
                </c:pt>
                <c:pt idx="468">
                  <c:v>52.76</c:v>
                </c:pt>
                <c:pt idx="469">
                  <c:v>52.74</c:v>
                </c:pt>
                <c:pt idx="470">
                  <c:v>52.71</c:v>
                </c:pt>
                <c:pt idx="471">
                  <c:v>52.68</c:v>
                </c:pt>
                <c:pt idx="472">
                  <c:v>52.67</c:v>
                </c:pt>
                <c:pt idx="473">
                  <c:v>52.65</c:v>
                </c:pt>
                <c:pt idx="474">
                  <c:v>52.62</c:v>
                </c:pt>
                <c:pt idx="475">
                  <c:v>52.6</c:v>
                </c:pt>
                <c:pt idx="476">
                  <c:v>52.56</c:v>
                </c:pt>
                <c:pt idx="477">
                  <c:v>52.52</c:v>
                </c:pt>
                <c:pt idx="478">
                  <c:v>52.48</c:v>
                </c:pt>
                <c:pt idx="479">
                  <c:v>52.44</c:v>
                </c:pt>
                <c:pt idx="480">
                  <c:v>52.39</c:v>
                </c:pt>
                <c:pt idx="481">
                  <c:v>52.36</c:v>
                </c:pt>
                <c:pt idx="482">
                  <c:v>52.33</c:v>
                </c:pt>
                <c:pt idx="483">
                  <c:v>52.31</c:v>
                </c:pt>
                <c:pt idx="484">
                  <c:v>52.29</c:v>
                </c:pt>
                <c:pt idx="485">
                  <c:v>52.28</c:v>
                </c:pt>
                <c:pt idx="486">
                  <c:v>52.26</c:v>
                </c:pt>
                <c:pt idx="487">
                  <c:v>52.25</c:v>
                </c:pt>
                <c:pt idx="488">
                  <c:v>52.24</c:v>
                </c:pt>
                <c:pt idx="489">
                  <c:v>52.22</c:v>
                </c:pt>
                <c:pt idx="490">
                  <c:v>52.19</c:v>
                </c:pt>
                <c:pt idx="491">
                  <c:v>52.17</c:v>
                </c:pt>
                <c:pt idx="492">
                  <c:v>52.14</c:v>
                </c:pt>
                <c:pt idx="493">
                  <c:v>52.1</c:v>
                </c:pt>
                <c:pt idx="494">
                  <c:v>52.07</c:v>
                </c:pt>
                <c:pt idx="495">
                  <c:v>52.04</c:v>
                </c:pt>
                <c:pt idx="496">
                  <c:v>52</c:v>
                </c:pt>
                <c:pt idx="497">
                  <c:v>51.97</c:v>
                </c:pt>
                <c:pt idx="498">
                  <c:v>51.93</c:v>
                </c:pt>
                <c:pt idx="499">
                  <c:v>51.89</c:v>
                </c:pt>
                <c:pt idx="500">
                  <c:v>51.85</c:v>
                </c:pt>
                <c:pt idx="501">
                  <c:v>51.82</c:v>
                </c:pt>
                <c:pt idx="502">
                  <c:v>51.78</c:v>
                </c:pt>
                <c:pt idx="503">
                  <c:v>51.74</c:v>
                </c:pt>
                <c:pt idx="504">
                  <c:v>51.71</c:v>
                </c:pt>
                <c:pt idx="505">
                  <c:v>51.69</c:v>
                </c:pt>
                <c:pt idx="506">
                  <c:v>51.67</c:v>
                </c:pt>
                <c:pt idx="507">
                  <c:v>51.67</c:v>
                </c:pt>
                <c:pt idx="508">
                  <c:v>51.66</c:v>
                </c:pt>
                <c:pt idx="509">
                  <c:v>51.66</c:v>
                </c:pt>
                <c:pt idx="510">
                  <c:v>51.65</c:v>
                </c:pt>
                <c:pt idx="511">
                  <c:v>51.63</c:v>
                </c:pt>
                <c:pt idx="512">
                  <c:v>51.61</c:v>
                </c:pt>
                <c:pt idx="513">
                  <c:v>51.58</c:v>
                </c:pt>
                <c:pt idx="514">
                  <c:v>51.56</c:v>
                </c:pt>
                <c:pt idx="515">
                  <c:v>51.53</c:v>
                </c:pt>
                <c:pt idx="516">
                  <c:v>51.5</c:v>
                </c:pt>
                <c:pt idx="517">
                  <c:v>51.47</c:v>
                </c:pt>
                <c:pt idx="518">
                  <c:v>51.44</c:v>
                </c:pt>
                <c:pt idx="519">
                  <c:v>51.39</c:v>
                </c:pt>
                <c:pt idx="520">
                  <c:v>51.35</c:v>
                </c:pt>
                <c:pt idx="521">
                  <c:v>51.32</c:v>
                </c:pt>
                <c:pt idx="522">
                  <c:v>51.29</c:v>
                </c:pt>
                <c:pt idx="523">
                  <c:v>51.26</c:v>
                </c:pt>
                <c:pt idx="524">
                  <c:v>51.24</c:v>
                </c:pt>
                <c:pt idx="525">
                  <c:v>51.23</c:v>
                </c:pt>
                <c:pt idx="526">
                  <c:v>51.21</c:v>
                </c:pt>
                <c:pt idx="527">
                  <c:v>51.19</c:v>
                </c:pt>
                <c:pt idx="528">
                  <c:v>51.17</c:v>
                </c:pt>
                <c:pt idx="529">
                  <c:v>51.14</c:v>
                </c:pt>
                <c:pt idx="530">
                  <c:v>51.1</c:v>
                </c:pt>
                <c:pt idx="531">
                  <c:v>51.06</c:v>
                </c:pt>
                <c:pt idx="532">
                  <c:v>51.01</c:v>
                </c:pt>
                <c:pt idx="533">
                  <c:v>50.98</c:v>
                </c:pt>
                <c:pt idx="534">
                  <c:v>50.94</c:v>
                </c:pt>
                <c:pt idx="535">
                  <c:v>50.91</c:v>
                </c:pt>
                <c:pt idx="536">
                  <c:v>50.87</c:v>
                </c:pt>
                <c:pt idx="537">
                  <c:v>50.83</c:v>
                </c:pt>
                <c:pt idx="538">
                  <c:v>50.79</c:v>
                </c:pt>
                <c:pt idx="539">
                  <c:v>50.75</c:v>
                </c:pt>
                <c:pt idx="540">
                  <c:v>50.71</c:v>
                </c:pt>
                <c:pt idx="541">
                  <c:v>50.67</c:v>
                </c:pt>
                <c:pt idx="542">
                  <c:v>50.65</c:v>
                </c:pt>
                <c:pt idx="543">
                  <c:v>50.62</c:v>
                </c:pt>
                <c:pt idx="544">
                  <c:v>50.6</c:v>
                </c:pt>
                <c:pt idx="545">
                  <c:v>50.58</c:v>
                </c:pt>
                <c:pt idx="546">
                  <c:v>50.57</c:v>
                </c:pt>
                <c:pt idx="547">
                  <c:v>50.56</c:v>
                </c:pt>
                <c:pt idx="548">
                  <c:v>50.55</c:v>
                </c:pt>
                <c:pt idx="549">
                  <c:v>50.54</c:v>
                </c:pt>
                <c:pt idx="550">
                  <c:v>50.53</c:v>
                </c:pt>
                <c:pt idx="551">
                  <c:v>50.52</c:v>
                </c:pt>
                <c:pt idx="552">
                  <c:v>50.5</c:v>
                </c:pt>
                <c:pt idx="553">
                  <c:v>50.49</c:v>
                </c:pt>
                <c:pt idx="554">
                  <c:v>50.46</c:v>
                </c:pt>
                <c:pt idx="555">
                  <c:v>50.44</c:v>
                </c:pt>
                <c:pt idx="556">
                  <c:v>50.4</c:v>
                </c:pt>
                <c:pt idx="557">
                  <c:v>50.37</c:v>
                </c:pt>
                <c:pt idx="558">
                  <c:v>50.32</c:v>
                </c:pt>
                <c:pt idx="559">
                  <c:v>50.29</c:v>
                </c:pt>
                <c:pt idx="560">
                  <c:v>50.26</c:v>
                </c:pt>
                <c:pt idx="561">
                  <c:v>50.22</c:v>
                </c:pt>
                <c:pt idx="562">
                  <c:v>50.19</c:v>
                </c:pt>
                <c:pt idx="563">
                  <c:v>50.15</c:v>
                </c:pt>
                <c:pt idx="564">
                  <c:v>50.12</c:v>
                </c:pt>
                <c:pt idx="565">
                  <c:v>50.08</c:v>
                </c:pt>
                <c:pt idx="566">
                  <c:v>50.06</c:v>
                </c:pt>
                <c:pt idx="567">
                  <c:v>50.04</c:v>
                </c:pt>
                <c:pt idx="568">
                  <c:v>50.03</c:v>
                </c:pt>
                <c:pt idx="569">
                  <c:v>50.02</c:v>
                </c:pt>
                <c:pt idx="570">
                  <c:v>50</c:v>
                </c:pt>
                <c:pt idx="571">
                  <c:v>49.98</c:v>
                </c:pt>
                <c:pt idx="572">
                  <c:v>49.96</c:v>
                </c:pt>
                <c:pt idx="573">
                  <c:v>49.95</c:v>
                </c:pt>
                <c:pt idx="574">
                  <c:v>49.93</c:v>
                </c:pt>
                <c:pt idx="575">
                  <c:v>49.9</c:v>
                </c:pt>
                <c:pt idx="576">
                  <c:v>49.87</c:v>
                </c:pt>
                <c:pt idx="577">
                  <c:v>49.84</c:v>
                </c:pt>
                <c:pt idx="578">
                  <c:v>49.81</c:v>
                </c:pt>
                <c:pt idx="579">
                  <c:v>49.77</c:v>
                </c:pt>
                <c:pt idx="580">
                  <c:v>49.75</c:v>
                </c:pt>
                <c:pt idx="581">
                  <c:v>49.73</c:v>
                </c:pt>
                <c:pt idx="582">
                  <c:v>49.71</c:v>
                </c:pt>
                <c:pt idx="583">
                  <c:v>49.68</c:v>
                </c:pt>
                <c:pt idx="584">
                  <c:v>49.66</c:v>
                </c:pt>
                <c:pt idx="585">
                  <c:v>49.64</c:v>
                </c:pt>
                <c:pt idx="586">
                  <c:v>49.62</c:v>
                </c:pt>
                <c:pt idx="587">
                  <c:v>49.61</c:v>
                </c:pt>
                <c:pt idx="588">
                  <c:v>49.6</c:v>
                </c:pt>
                <c:pt idx="589">
                  <c:v>49.6</c:v>
                </c:pt>
                <c:pt idx="590">
                  <c:v>49.59</c:v>
                </c:pt>
                <c:pt idx="591">
                  <c:v>49.59</c:v>
                </c:pt>
                <c:pt idx="592">
                  <c:v>49.58</c:v>
                </c:pt>
                <c:pt idx="593">
                  <c:v>49.56</c:v>
                </c:pt>
                <c:pt idx="594">
                  <c:v>49.54</c:v>
                </c:pt>
                <c:pt idx="595">
                  <c:v>49.52</c:v>
                </c:pt>
                <c:pt idx="596">
                  <c:v>49.48</c:v>
                </c:pt>
                <c:pt idx="597">
                  <c:v>49.45</c:v>
                </c:pt>
                <c:pt idx="598">
                  <c:v>49.42</c:v>
                </c:pt>
                <c:pt idx="599">
                  <c:v>49.39</c:v>
                </c:pt>
                <c:pt idx="600">
                  <c:v>49.36</c:v>
                </c:pt>
                <c:pt idx="601">
                  <c:v>49.34</c:v>
                </c:pt>
                <c:pt idx="602">
                  <c:v>49.31</c:v>
                </c:pt>
                <c:pt idx="603">
                  <c:v>49.28</c:v>
                </c:pt>
                <c:pt idx="604">
                  <c:v>49.26</c:v>
                </c:pt>
                <c:pt idx="605">
                  <c:v>49.23</c:v>
                </c:pt>
                <c:pt idx="606">
                  <c:v>49.2</c:v>
                </c:pt>
                <c:pt idx="607">
                  <c:v>49.18</c:v>
                </c:pt>
                <c:pt idx="608">
                  <c:v>49.15</c:v>
                </c:pt>
                <c:pt idx="609">
                  <c:v>49.13</c:v>
                </c:pt>
                <c:pt idx="610">
                  <c:v>49.11</c:v>
                </c:pt>
                <c:pt idx="611">
                  <c:v>49.09</c:v>
                </c:pt>
                <c:pt idx="612">
                  <c:v>49.08</c:v>
                </c:pt>
                <c:pt idx="613">
                  <c:v>49.06</c:v>
                </c:pt>
                <c:pt idx="614">
                  <c:v>49.05</c:v>
                </c:pt>
                <c:pt idx="615">
                  <c:v>49.04</c:v>
                </c:pt>
                <c:pt idx="616">
                  <c:v>49.03</c:v>
                </c:pt>
                <c:pt idx="617">
                  <c:v>49.02</c:v>
                </c:pt>
                <c:pt idx="618">
                  <c:v>49.01</c:v>
                </c:pt>
                <c:pt idx="619">
                  <c:v>48.98</c:v>
                </c:pt>
                <c:pt idx="620">
                  <c:v>48.96</c:v>
                </c:pt>
                <c:pt idx="621">
                  <c:v>48.94</c:v>
                </c:pt>
                <c:pt idx="622">
                  <c:v>48.91</c:v>
                </c:pt>
                <c:pt idx="623">
                  <c:v>48.87</c:v>
                </c:pt>
                <c:pt idx="624">
                  <c:v>48.85</c:v>
                </c:pt>
                <c:pt idx="625">
                  <c:v>48.82</c:v>
                </c:pt>
                <c:pt idx="626">
                  <c:v>48.79</c:v>
                </c:pt>
                <c:pt idx="627">
                  <c:v>48.76</c:v>
                </c:pt>
                <c:pt idx="628">
                  <c:v>48.74</c:v>
                </c:pt>
                <c:pt idx="629">
                  <c:v>48.72</c:v>
                </c:pt>
                <c:pt idx="630">
                  <c:v>48.7</c:v>
                </c:pt>
                <c:pt idx="631">
                  <c:v>48.67</c:v>
                </c:pt>
                <c:pt idx="632">
                  <c:v>48.66</c:v>
                </c:pt>
                <c:pt idx="633">
                  <c:v>48.64</c:v>
                </c:pt>
                <c:pt idx="634">
                  <c:v>48.63</c:v>
                </c:pt>
                <c:pt idx="635">
                  <c:v>48.62</c:v>
                </c:pt>
                <c:pt idx="636">
                  <c:v>48.61</c:v>
                </c:pt>
                <c:pt idx="637">
                  <c:v>48.59</c:v>
                </c:pt>
                <c:pt idx="638">
                  <c:v>48.58</c:v>
                </c:pt>
                <c:pt idx="639">
                  <c:v>48.56</c:v>
                </c:pt>
                <c:pt idx="640">
                  <c:v>48.55</c:v>
                </c:pt>
                <c:pt idx="641">
                  <c:v>48.54</c:v>
                </c:pt>
                <c:pt idx="642">
                  <c:v>48.54</c:v>
                </c:pt>
                <c:pt idx="643">
                  <c:v>48.54</c:v>
                </c:pt>
                <c:pt idx="644">
                  <c:v>48.53</c:v>
                </c:pt>
                <c:pt idx="645">
                  <c:v>48.53</c:v>
                </c:pt>
                <c:pt idx="646">
                  <c:v>48.52</c:v>
                </c:pt>
                <c:pt idx="647">
                  <c:v>48.52</c:v>
                </c:pt>
                <c:pt idx="648">
                  <c:v>48.51</c:v>
                </c:pt>
                <c:pt idx="649">
                  <c:v>48.5</c:v>
                </c:pt>
                <c:pt idx="650">
                  <c:v>48.48</c:v>
                </c:pt>
                <c:pt idx="651">
                  <c:v>48.46</c:v>
                </c:pt>
                <c:pt idx="652">
                  <c:v>48.45</c:v>
                </c:pt>
                <c:pt idx="653">
                  <c:v>48.42</c:v>
                </c:pt>
                <c:pt idx="654">
                  <c:v>48.4</c:v>
                </c:pt>
                <c:pt idx="655">
                  <c:v>48.39</c:v>
                </c:pt>
                <c:pt idx="656">
                  <c:v>48.37</c:v>
                </c:pt>
                <c:pt idx="657">
                  <c:v>48.34</c:v>
                </c:pt>
                <c:pt idx="658">
                  <c:v>48.32</c:v>
                </c:pt>
                <c:pt idx="659">
                  <c:v>48.3</c:v>
                </c:pt>
                <c:pt idx="660">
                  <c:v>48.28</c:v>
                </c:pt>
                <c:pt idx="661">
                  <c:v>48.26</c:v>
                </c:pt>
                <c:pt idx="662">
                  <c:v>48.25</c:v>
                </c:pt>
                <c:pt idx="663">
                  <c:v>48.24</c:v>
                </c:pt>
                <c:pt idx="664">
                  <c:v>48.23</c:v>
                </c:pt>
                <c:pt idx="665">
                  <c:v>48.22</c:v>
                </c:pt>
                <c:pt idx="666">
                  <c:v>48.2</c:v>
                </c:pt>
                <c:pt idx="667">
                  <c:v>48.17</c:v>
                </c:pt>
                <c:pt idx="668">
                  <c:v>48.15</c:v>
                </c:pt>
                <c:pt idx="669">
                  <c:v>48.13</c:v>
                </c:pt>
                <c:pt idx="670">
                  <c:v>48.1</c:v>
                </c:pt>
                <c:pt idx="671">
                  <c:v>48.08</c:v>
                </c:pt>
                <c:pt idx="672">
                  <c:v>48.07</c:v>
                </c:pt>
                <c:pt idx="673">
                  <c:v>48.05</c:v>
                </c:pt>
                <c:pt idx="674">
                  <c:v>48.04</c:v>
                </c:pt>
                <c:pt idx="675">
                  <c:v>48.01</c:v>
                </c:pt>
                <c:pt idx="676">
                  <c:v>48</c:v>
                </c:pt>
                <c:pt idx="677">
                  <c:v>47.99</c:v>
                </c:pt>
                <c:pt idx="678">
                  <c:v>47.97</c:v>
                </c:pt>
                <c:pt idx="679">
                  <c:v>47.96</c:v>
                </c:pt>
                <c:pt idx="680">
                  <c:v>47.95</c:v>
                </c:pt>
                <c:pt idx="681">
                  <c:v>47.94</c:v>
                </c:pt>
                <c:pt idx="682">
                  <c:v>47.93</c:v>
                </c:pt>
                <c:pt idx="683">
                  <c:v>47.92</c:v>
                </c:pt>
                <c:pt idx="684">
                  <c:v>47.91</c:v>
                </c:pt>
                <c:pt idx="685">
                  <c:v>47.91</c:v>
                </c:pt>
                <c:pt idx="686">
                  <c:v>47.9</c:v>
                </c:pt>
                <c:pt idx="687">
                  <c:v>47.89</c:v>
                </c:pt>
                <c:pt idx="688">
                  <c:v>47.89</c:v>
                </c:pt>
                <c:pt idx="689">
                  <c:v>47.88</c:v>
                </c:pt>
                <c:pt idx="690">
                  <c:v>47.88</c:v>
                </c:pt>
                <c:pt idx="691">
                  <c:v>47.87</c:v>
                </c:pt>
                <c:pt idx="692">
                  <c:v>47.87</c:v>
                </c:pt>
                <c:pt idx="693">
                  <c:v>47.86</c:v>
                </c:pt>
                <c:pt idx="694">
                  <c:v>47.84</c:v>
                </c:pt>
                <c:pt idx="695">
                  <c:v>47.82</c:v>
                </c:pt>
                <c:pt idx="696">
                  <c:v>47.81</c:v>
                </c:pt>
                <c:pt idx="697">
                  <c:v>47.8</c:v>
                </c:pt>
                <c:pt idx="698">
                  <c:v>47.78</c:v>
                </c:pt>
                <c:pt idx="699">
                  <c:v>47.77</c:v>
                </c:pt>
                <c:pt idx="700">
                  <c:v>47.75</c:v>
                </c:pt>
                <c:pt idx="701">
                  <c:v>47.73</c:v>
                </c:pt>
                <c:pt idx="702">
                  <c:v>47.71</c:v>
                </c:pt>
                <c:pt idx="703">
                  <c:v>47.69</c:v>
                </c:pt>
                <c:pt idx="704">
                  <c:v>47.68</c:v>
                </c:pt>
                <c:pt idx="705">
                  <c:v>47.66</c:v>
                </c:pt>
                <c:pt idx="706">
                  <c:v>47.65</c:v>
                </c:pt>
                <c:pt idx="707">
                  <c:v>47.65</c:v>
                </c:pt>
                <c:pt idx="708">
                  <c:v>47.64</c:v>
                </c:pt>
                <c:pt idx="709">
                  <c:v>47.63</c:v>
                </c:pt>
                <c:pt idx="710">
                  <c:v>47.62</c:v>
                </c:pt>
                <c:pt idx="711">
                  <c:v>47.61</c:v>
                </c:pt>
                <c:pt idx="712">
                  <c:v>47.6</c:v>
                </c:pt>
                <c:pt idx="713">
                  <c:v>47.59</c:v>
                </c:pt>
                <c:pt idx="714">
                  <c:v>47.58</c:v>
                </c:pt>
                <c:pt idx="715">
                  <c:v>47.57</c:v>
                </c:pt>
                <c:pt idx="716">
                  <c:v>47.56</c:v>
                </c:pt>
                <c:pt idx="717">
                  <c:v>47.55</c:v>
                </c:pt>
                <c:pt idx="718">
                  <c:v>47.54</c:v>
                </c:pt>
                <c:pt idx="719">
                  <c:v>47.54</c:v>
                </c:pt>
                <c:pt idx="720">
                  <c:v>47.53</c:v>
                </c:pt>
                <c:pt idx="721">
                  <c:v>47.52</c:v>
                </c:pt>
                <c:pt idx="722">
                  <c:v>47.51</c:v>
                </c:pt>
                <c:pt idx="723">
                  <c:v>47.51</c:v>
                </c:pt>
                <c:pt idx="724">
                  <c:v>47.5</c:v>
                </c:pt>
                <c:pt idx="725">
                  <c:v>47.5</c:v>
                </c:pt>
                <c:pt idx="726">
                  <c:v>47.49</c:v>
                </c:pt>
                <c:pt idx="727">
                  <c:v>47.49</c:v>
                </c:pt>
                <c:pt idx="728">
                  <c:v>47.49</c:v>
                </c:pt>
                <c:pt idx="729">
                  <c:v>47.48</c:v>
                </c:pt>
                <c:pt idx="730">
                  <c:v>47.46</c:v>
                </c:pt>
                <c:pt idx="731">
                  <c:v>47.45</c:v>
                </c:pt>
                <c:pt idx="732">
                  <c:v>47.44</c:v>
                </c:pt>
                <c:pt idx="733">
                  <c:v>47.42</c:v>
                </c:pt>
                <c:pt idx="734">
                  <c:v>47.41</c:v>
                </c:pt>
                <c:pt idx="735">
                  <c:v>47.39</c:v>
                </c:pt>
                <c:pt idx="736">
                  <c:v>47.38</c:v>
                </c:pt>
                <c:pt idx="737">
                  <c:v>47.37</c:v>
                </c:pt>
                <c:pt idx="738">
                  <c:v>47.36</c:v>
                </c:pt>
                <c:pt idx="739">
                  <c:v>47.35</c:v>
                </c:pt>
                <c:pt idx="740">
                  <c:v>47.34</c:v>
                </c:pt>
                <c:pt idx="741">
                  <c:v>47.33</c:v>
                </c:pt>
                <c:pt idx="742">
                  <c:v>47.32</c:v>
                </c:pt>
                <c:pt idx="743">
                  <c:v>47.31</c:v>
                </c:pt>
                <c:pt idx="744">
                  <c:v>47.3</c:v>
                </c:pt>
                <c:pt idx="745">
                  <c:v>47.29</c:v>
                </c:pt>
                <c:pt idx="746">
                  <c:v>47.28</c:v>
                </c:pt>
                <c:pt idx="747">
                  <c:v>47.27</c:v>
                </c:pt>
                <c:pt idx="748">
                  <c:v>47.26</c:v>
                </c:pt>
                <c:pt idx="749">
                  <c:v>47.25</c:v>
                </c:pt>
                <c:pt idx="750">
                  <c:v>47.24</c:v>
                </c:pt>
                <c:pt idx="751">
                  <c:v>47.24</c:v>
                </c:pt>
                <c:pt idx="752">
                  <c:v>47.23</c:v>
                </c:pt>
                <c:pt idx="753">
                  <c:v>47.22</c:v>
                </c:pt>
                <c:pt idx="754">
                  <c:v>47.21</c:v>
                </c:pt>
                <c:pt idx="755">
                  <c:v>47.19</c:v>
                </c:pt>
                <c:pt idx="756">
                  <c:v>47.18</c:v>
                </c:pt>
                <c:pt idx="757">
                  <c:v>47.16</c:v>
                </c:pt>
                <c:pt idx="758">
                  <c:v>47.15</c:v>
                </c:pt>
                <c:pt idx="759">
                  <c:v>47.13</c:v>
                </c:pt>
                <c:pt idx="760">
                  <c:v>47.11</c:v>
                </c:pt>
                <c:pt idx="761">
                  <c:v>47.09</c:v>
                </c:pt>
                <c:pt idx="762">
                  <c:v>47.08</c:v>
                </c:pt>
                <c:pt idx="763">
                  <c:v>47.06</c:v>
                </c:pt>
                <c:pt idx="764">
                  <c:v>47.05</c:v>
                </c:pt>
                <c:pt idx="765">
                  <c:v>47.05</c:v>
                </c:pt>
                <c:pt idx="766">
                  <c:v>47.04</c:v>
                </c:pt>
                <c:pt idx="767">
                  <c:v>47.04</c:v>
                </c:pt>
                <c:pt idx="768">
                  <c:v>47.03</c:v>
                </c:pt>
                <c:pt idx="769">
                  <c:v>47.03</c:v>
                </c:pt>
                <c:pt idx="770">
                  <c:v>47.02</c:v>
                </c:pt>
                <c:pt idx="771">
                  <c:v>47.01</c:v>
                </c:pt>
                <c:pt idx="772">
                  <c:v>47.01</c:v>
                </c:pt>
                <c:pt idx="773">
                  <c:v>47</c:v>
                </c:pt>
                <c:pt idx="774">
                  <c:v>47</c:v>
                </c:pt>
                <c:pt idx="775">
                  <c:v>47</c:v>
                </c:pt>
                <c:pt idx="776">
                  <c:v>47</c:v>
                </c:pt>
                <c:pt idx="777">
                  <c:v>46.99</c:v>
                </c:pt>
                <c:pt idx="778">
                  <c:v>46.98</c:v>
                </c:pt>
                <c:pt idx="779">
                  <c:v>46.98</c:v>
                </c:pt>
                <c:pt idx="780">
                  <c:v>46.97</c:v>
                </c:pt>
                <c:pt idx="781">
                  <c:v>46.96</c:v>
                </c:pt>
                <c:pt idx="782">
                  <c:v>46.96</c:v>
                </c:pt>
                <c:pt idx="783">
                  <c:v>46.95</c:v>
                </c:pt>
                <c:pt idx="784">
                  <c:v>46.95</c:v>
                </c:pt>
                <c:pt idx="785">
                  <c:v>46.94</c:v>
                </c:pt>
                <c:pt idx="786">
                  <c:v>46.93</c:v>
                </c:pt>
                <c:pt idx="787">
                  <c:v>46.93</c:v>
                </c:pt>
                <c:pt idx="788">
                  <c:v>46.92</c:v>
                </c:pt>
                <c:pt idx="789">
                  <c:v>46.91</c:v>
                </c:pt>
                <c:pt idx="790">
                  <c:v>46.9</c:v>
                </c:pt>
                <c:pt idx="791">
                  <c:v>46.89</c:v>
                </c:pt>
                <c:pt idx="792">
                  <c:v>46.88</c:v>
                </c:pt>
                <c:pt idx="793">
                  <c:v>46.87</c:v>
                </c:pt>
                <c:pt idx="794">
                  <c:v>46.86</c:v>
                </c:pt>
                <c:pt idx="795">
                  <c:v>46.85</c:v>
                </c:pt>
                <c:pt idx="796">
                  <c:v>46.84</c:v>
                </c:pt>
                <c:pt idx="797">
                  <c:v>46.83</c:v>
                </c:pt>
                <c:pt idx="798">
                  <c:v>46.82</c:v>
                </c:pt>
                <c:pt idx="799">
                  <c:v>46.81</c:v>
                </c:pt>
                <c:pt idx="800">
                  <c:v>46.8</c:v>
                </c:pt>
                <c:pt idx="801">
                  <c:v>46.78</c:v>
                </c:pt>
                <c:pt idx="802">
                  <c:v>46.77</c:v>
                </c:pt>
                <c:pt idx="803">
                  <c:v>46.75</c:v>
                </c:pt>
                <c:pt idx="804">
                  <c:v>46.73</c:v>
                </c:pt>
                <c:pt idx="805">
                  <c:v>46.71</c:v>
                </c:pt>
                <c:pt idx="806">
                  <c:v>46.7</c:v>
                </c:pt>
                <c:pt idx="807">
                  <c:v>46.68</c:v>
                </c:pt>
                <c:pt idx="808">
                  <c:v>46.67</c:v>
                </c:pt>
                <c:pt idx="809">
                  <c:v>46.67</c:v>
                </c:pt>
                <c:pt idx="810">
                  <c:v>46.66</c:v>
                </c:pt>
                <c:pt idx="811">
                  <c:v>46.65</c:v>
                </c:pt>
                <c:pt idx="812">
                  <c:v>46.64</c:v>
                </c:pt>
                <c:pt idx="813">
                  <c:v>46.63</c:v>
                </c:pt>
                <c:pt idx="814">
                  <c:v>46.62</c:v>
                </c:pt>
                <c:pt idx="815">
                  <c:v>46.61</c:v>
                </c:pt>
                <c:pt idx="816">
                  <c:v>46.6</c:v>
                </c:pt>
                <c:pt idx="817">
                  <c:v>46.6</c:v>
                </c:pt>
                <c:pt idx="818">
                  <c:v>46.59</c:v>
                </c:pt>
                <c:pt idx="819">
                  <c:v>46.58</c:v>
                </c:pt>
                <c:pt idx="820">
                  <c:v>46.57</c:v>
                </c:pt>
                <c:pt idx="821">
                  <c:v>46.56</c:v>
                </c:pt>
                <c:pt idx="822">
                  <c:v>46.55</c:v>
                </c:pt>
                <c:pt idx="823">
                  <c:v>46.53</c:v>
                </c:pt>
                <c:pt idx="824">
                  <c:v>46.52</c:v>
                </c:pt>
                <c:pt idx="825">
                  <c:v>46.5</c:v>
                </c:pt>
                <c:pt idx="826">
                  <c:v>46.49</c:v>
                </c:pt>
                <c:pt idx="827">
                  <c:v>46.48</c:v>
                </c:pt>
                <c:pt idx="828">
                  <c:v>46.46</c:v>
                </c:pt>
                <c:pt idx="829">
                  <c:v>46.45</c:v>
                </c:pt>
                <c:pt idx="830">
                  <c:v>46.44</c:v>
                </c:pt>
                <c:pt idx="831">
                  <c:v>46.43</c:v>
                </c:pt>
                <c:pt idx="832">
                  <c:v>46.42</c:v>
                </c:pt>
                <c:pt idx="833">
                  <c:v>46.42</c:v>
                </c:pt>
                <c:pt idx="834">
                  <c:v>46.41</c:v>
                </c:pt>
                <c:pt idx="835">
                  <c:v>46.4</c:v>
                </c:pt>
                <c:pt idx="836">
                  <c:v>46.4</c:v>
                </c:pt>
                <c:pt idx="837">
                  <c:v>46.4</c:v>
                </c:pt>
                <c:pt idx="838">
                  <c:v>46.39</c:v>
                </c:pt>
                <c:pt idx="839">
                  <c:v>46.39</c:v>
                </c:pt>
                <c:pt idx="840">
                  <c:v>46.39</c:v>
                </c:pt>
                <c:pt idx="841">
                  <c:v>46.38</c:v>
                </c:pt>
                <c:pt idx="842">
                  <c:v>46.38</c:v>
                </c:pt>
                <c:pt idx="843">
                  <c:v>46.38</c:v>
                </c:pt>
                <c:pt idx="844">
                  <c:v>46.38</c:v>
                </c:pt>
                <c:pt idx="845">
                  <c:v>46.38</c:v>
                </c:pt>
                <c:pt idx="846">
                  <c:v>46.38</c:v>
                </c:pt>
                <c:pt idx="847">
                  <c:v>46.38</c:v>
                </c:pt>
                <c:pt idx="848">
                  <c:v>46.38</c:v>
                </c:pt>
                <c:pt idx="849">
                  <c:v>46.38</c:v>
                </c:pt>
                <c:pt idx="850">
                  <c:v>46.38</c:v>
                </c:pt>
                <c:pt idx="851">
                  <c:v>46.38</c:v>
                </c:pt>
                <c:pt idx="852">
                  <c:v>46.38</c:v>
                </c:pt>
                <c:pt idx="853">
                  <c:v>46.38</c:v>
                </c:pt>
                <c:pt idx="854">
                  <c:v>46.38</c:v>
                </c:pt>
                <c:pt idx="855">
                  <c:v>46.38</c:v>
                </c:pt>
                <c:pt idx="856">
                  <c:v>46.38</c:v>
                </c:pt>
                <c:pt idx="857">
                  <c:v>46.38</c:v>
                </c:pt>
                <c:pt idx="858">
                  <c:v>46.38</c:v>
                </c:pt>
                <c:pt idx="859">
                  <c:v>46.37</c:v>
                </c:pt>
                <c:pt idx="860">
                  <c:v>46.36</c:v>
                </c:pt>
                <c:pt idx="861">
                  <c:v>46.35</c:v>
                </c:pt>
                <c:pt idx="862">
                  <c:v>46.34</c:v>
                </c:pt>
                <c:pt idx="863">
                  <c:v>46.33</c:v>
                </c:pt>
                <c:pt idx="864">
                  <c:v>46.32</c:v>
                </c:pt>
                <c:pt idx="865">
                  <c:v>46.32</c:v>
                </c:pt>
                <c:pt idx="866">
                  <c:v>46.31</c:v>
                </c:pt>
                <c:pt idx="867">
                  <c:v>46.31</c:v>
                </c:pt>
                <c:pt idx="868">
                  <c:v>46.3</c:v>
                </c:pt>
                <c:pt idx="869">
                  <c:v>46.3</c:v>
                </c:pt>
                <c:pt idx="870">
                  <c:v>46.29</c:v>
                </c:pt>
                <c:pt idx="871">
                  <c:v>46.28</c:v>
                </c:pt>
                <c:pt idx="872">
                  <c:v>46.28</c:v>
                </c:pt>
                <c:pt idx="873">
                  <c:v>46.27</c:v>
                </c:pt>
                <c:pt idx="874">
                  <c:v>46.27</c:v>
                </c:pt>
                <c:pt idx="875">
                  <c:v>46.26</c:v>
                </c:pt>
                <c:pt idx="876">
                  <c:v>46.25</c:v>
                </c:pt>
                <c:pt idx="877">
                  <c:v>46.24</c:v>
                </c:pt>
                <c:pt idx="878">
                  <c:v>46.23</c:v>
                </c:pt>
                <c:pt idx="879">
                  <c:v>46.22</c:v>
                </c:pt>
                <c:pt idx="880">
                  <c:v>46.22</c:v>
                </c:pt>
                <c:pt idx="881">
                  <c:v>46.21</c:v>
                </c:pt>
                <c:pt idx="882">
                  <c:v>46.21</c:v>
                </c:pt>
                <c:pt idx="883">
                  <c:v>46.2</c:v>
                </c:pt>
                <c:pt idx="884">
                  <c:v>46.19</c:v>
                </c:pt>
                <c:pt idx="885">
                  <c:v>46.18</c:v>
                </c:pt>
                <c:pt idx="886">
                  <c:v>46.18</c:v>
                </c:pt>
                <c:pt idx="887">
                  <c:v>46.16</c:v>
                </c:pt>
                <c:pt idx="888">
                  <c:v>46.15</c:v>
                </c:pt>
                <c:pt idx="889">
                  <c:v>46.13</c:v>
                </c:pt>
                <c:pt idx="890">
                  <c:v>46.11</c:v>
                </c:pt>
                <c:pt idx="891">
                  <c:v>46.1</c:v>
                </c:pt>
                <c:pt idx="892">
                  <c:v>46.09</c:v>
                </c:pt>
                <c:pt idx="893">
                  <c:v>46.09</c:v>
                </c:pt>
                <c:pt idx="894">
                  <c:v>46.09</c:v>
                </c:pt>
                <c:pt idx="895">
                  <c:v>46.08</c:v>
                </c:pt>
                <c:pt idx="896">
                  <c:v>46.08</c:v>
                </c:pt>
                <c:pt idx="897">
                  <c:v>46.07</c:v>
                </c:pt>
                <c:pt idx="898">
                  <c:v>46.06</c:v>
                </c:pt>
                <c:pt idx="899">
                  <c:v>46.05</c:v>
                </c:pt>
                <c:pt idx="900">
                  <c:v>46.05</c:v>
                </c:pt>
                <c:pt idx="901">
                  <c:v>46.04</c:v>
                </c:pt>
                <c:pt idx="902">
                  <c:v>46.04</c:v>
                </c:pt>
                <c:pt idx="903">
                  <c:v>46.03</c:v>
                </c:pt>
                <c:pt idx="904">
                  <c:v>46.02</c:v>
                </c:pt>
                <c:pt idx="905">
                  <c:v>46.01</c:v>
                </c:pt>
                <c:pt idx="906">
                  <c:v>46.01</c:v>
                </c:pt>
                <c:pt idx="907">
                  <c:v>46</c:v>
                </c:pt>
                <c:pt idx="908">
                  <c:v>46</c:v>
                </c:pt>
                <c:pt idx="909">
                  <c:v>45.99</c:v>
                </c:pt>
                <c:pt idx="910">
                  <c:v>45.99</c:v>
                </c:pt>
                <c:pt idx="911">
                  <c:v>45.99</c:v>
                </c:pt>
                <c:pt idx="912">
                  <c:v>45.98</c:v>
                </c:pt>
                <c:pt idx="913">
                  <c:v>45.98</c:v>
                </c:pt>
                <c:pt idx="914">
                  <c:v>45.97</c:v>
                </c:pt>
                <c:pt idx="915">
                  <c:v>45.97</c:v>
                </c:pt>
                <c:pt idx="916">
                  <c:v>45.97</c:v>
                </c:pt>
                <c:pt idx="917">
                  <c:v>45.97</c:v>
                </c:pt>
                <c:pt idx="918">
                  <c:v>45.97</c:v>
                </c:pt>
                <c:pt idx="919">
                  <c:v>45.96</c:v>
                </c:pt>
                <c:pt idx="920">
                  <c:v>45.95</c:v>
                </c:pt>
                <c:pt idx="921">
                  <c:v>45.95</c:v>
                </c:pt>
                <c:pt idx="922">
                  <c:v>45.94</c:v>
                </c:pt>
                <c:pt idx="923">
                  <c:v>45.94</c:v>
                </c:pt>
                <c:pt idx="924">
                  <c:v>45.94</c:v>
                </c:pt>
                <c:pt idx="925">
                  <c:v>45.94</c:v>
                </c:pt>
                <c:pt idx="926">
                  <c:v>45.94</c:v>
                </c:pt>
                <c:pt idx="927">
                  <c:v>45.94</c:v>
                </c:pt>
                <c:pt idx="928">
                  <c:v>45.94</c:v>
                </c:pt>
                <c:pt idx="929">
                  <c:v>45.93</c:v>
                </c:pt>
                <c:pt idx="930">
                  <c:v>45.93</c:v>
                </c:pt>
                <c:pt idx="931">
                  <c:v>45.93</c:v>
                </c:pt>
                <c:pt idx="932">
                  <c:v>45.93</c:v>
                </c:pt>
                <c:pt idx="933">
                  <c:v>45.93</c:v>
                </c:pt>
                <c:pt idx="934">
                  <c:v>45.93</c:v>
                </c:pt>
                <c:pt idx="935">
                  <c:v>45.93</c:v>
                </c:pt>
                <c:pt idx="936">
                  <c:v>45.93</c:v>
                </c:pt>
                <c:pt idx="937">
                  <c:v>45.92</c:v>
                </c:pt>
                <c:pt idx="938">
                  <c:v>45.92</c:v>
                </c:pt>
                <c:pt idx="939">
                  <c:v>45.92</c:v>
                </c:pt>
                <c:pt idx="940">
                  <c:v>45.92</c:v>
                </c:pt>
                <c:pt idx="941">
                  <c:v>45.92</c:v>
                </c:pt>
                <c:pt idx="942">
                  <c:v>45.92</c:v>
                </c:pt>
                <c:pt idx="943">
                  <c:v>45.92</c:v>
                </c:pt>
                <c:pt idx="944">
                  <c:v>45.92</c:v>
                </c:pt>
                <c:pt idx="945">
                  <c:v>45.92</c:v>
                </c:pt>
                <c:pt idx="946">
                  <c:v>45.92</c:v>
                </c:pt>
                <c:pt idx="947">
                  <c:v>45.91</c:v>
                </c:pt>
                <c:pt idx="948">
                  <c:v>45.91</c:v>
                </c:pt>
                <c:pt idx="949">
                  <c:v>45.91</c:v>
                </c:pt>
                <c:pt idx="950">
                  <c:v>45.91</c:v>
                </c:pt>
                <c:pt idx="951">
                  <c:v>45.91</c:v>
                </c:pt>
                <c:pt idx="952">
                  <c:v>45.91</c:v>
                </c:pt>
                <c:pt idx="953">
                  <c:v>45.91</c:v>
                </c:pt>
                <c:pt idx="954">
                  <c:v>45.91</c:v>
                </c:pt>
                <c:pt idx="955">
                  <c:v>45.91</c:v>
                </c:pt>
                <c:pt idx="956">
                  <c:v>45.91</c:v>
                </c:pt>
                <c:pt idx="957">
                  <c:v>45.91</c:v>
                </c:pt>
                <c:pt idx="958">
                  <c:v>45.91</c:v>
                </c:pt>
                <c:pt idx="959">
                  <c:v>45.91</c:v>
                </c:pt>
                <c:pt idx="960">
                  <c:v>45.91</c:v>
                </c:pt>
                <c:pt idx="961">
                  <c:v>45.9</c:v>
                </c:pt>
                <c:pt idx="962">
                  <c:v>45.9</c:v>
                </c:pt>
                <c:pt idx="963">
                  <c:v>45.9</c:v>
                </c:pt>
                <c:pt idx="964">
                  <c:v>45.9</c:v>
                </c:pt>
                <c:pt idx="965">
                  <c:v>45.9</c:v>
                </c:pt>
                <c:pt idx="966">
                  <c:v>45.9</c:v>
                </c:pt>
                <c:pt idx="967">
                  <c:v>45.89</c:v>
                </c:pt>
                <c:pt idx="968">
                  <c:v>45.89</c:v>
                </c:pt>
                <c:pt idx="969">
                  <c:v>45.89</c:v>
                </c:pt>
                <c:pt idx="970">
                  <c:v>45.89</c:v>
                </c:pt>
                <c:pt idx="971">
                  <c:v>45.89</c:v>
                </c:pt>
                <c:pt idx="972">
                  <c:v>45.89</c:v>
                </c:pt>
                <c:pt idx="973">
                  <c:v>45.88</c:v>
                </c:pt>
                <c:pt idx="974">
                  <c:v>45.88</c:v>
                </c:pt>
                <c:pt idx="975">
                  <c:v>45.88</c:v>
                </c:pt>
                <c:pt idx="976">
                  <c:v>45.88</c:v>
                </c:pt>
                <c:pt idx="977">
                  <c:v>45.87</c:v>
                </c:pt>
                <c:pt idx="978">
                  <c:v>45.86</c:v>
                </c:pt>
                <c:pt idx="979">
                  <c:v>45.86</c:v>
                </c:pt>
                <c:pt idx="980">
                  <c:v>45.86</c:v>
                </c:pt>
                <c:pt idx="981">
                  <c:v>45.86</c:v>
                </c:pt>
                <c:pt idx="982">
                  <c:v>45.85</c:v>
                </c:pt>
                <c:pt idx="983">
                  <c:v>45.85</c:v>
                </c:pt>
                <c:pt idx="984">
                  <c:v>45.84</c:v>
                </c:pt>
                <c:pt idx="985">
                  <c:v>45.84</c:v>
                </c:pt>
                <c:pt idx="986">
                  <c:v>45.83</c:v>
                </c:pt>
                <c:pt idx="987">
                  <c:v>45.82</c:v>
                </c:pt>
                <c:pt idx="988">
                  <c:v>45.81</c:v>
                </c:pt>
                <c:pt idx="989">
                  <c:v>45.81</c:v>
                </c:pt>
                <c:pt idx="990">
                  <c:v>45.8</c:v>
                </c:pt>
                <c:pt idx="991">
                  <c:v>45.8</c:v>
                </c:pt>
                <c:pt idx="992">
                  <c:v>45.8</c:v>
                </c:pt>
                <c:pt idx="993">
                  <c:v>45.8</c:v>
                </c:pt>
                <c:pt idx="994">
                  <c:v>45.8</c:v>
                </c:pt>
                <c:pt idx="995">
                  <c:v>45.8</c:v>
                </c:pt>
                <c:pt idx="996">
                  <c:v>45.79</c:v>
                </c:pt>
                <c:pt idx="997">
                  <c:v>45.78</c:v>
                </c:pt>
                <c:pt idx="998">
                  <c:v>45.77</c:v>
                </c:pt>
                <c:pt idx="999">
                  <c:v>45.77</c:v>
                </c:pt>
                <c:pt idx="1000">
                  <c:v>45.76</c:v>
                </c:pt>
                <c:pt idx="1001">
                  <c:v>45.75</c:v>
                </c:pt>
                <c:pt idx="1002">
                  <c:v>45.75</c:v>
                </c:pt>
                <c:pt idx="1003">
                  <c:v>45.74</c:v>
                </c:pt>
                <c:pt idx="1004">
                  <c:v>45.73</c:v>
                </c:pt>
                <c:pt idx="1005">
                  <c:v>45.73</c:v>
                </c:pt>
                <c:pt idx="1006">
                  <c:v>45.73</c:v>
                </c:pt>
                <c:pt idx="1007">
                  <c:v>45.73</c:v>
                </c:pt>
                <c:pt idx="1008">
                  <c:v>45.72</c:v>
                </c:pt>
                <c:pt idx="1009">
                  <c:v>45.72</c:v>
                </c:pt>
                <c:pt idx="1010">
                  <c:v>45.72</c:v>
                </c:pt>
                <c:pt idx="1011">
                  <c:v>45.71</c:v>
                </c:pt>
                <c:pt idx="1012">
                  <c:v>45.71</c:v>
                </c:pt>
                <c:pt idx="1013">
                  <c:v>45.71</c:v>
                </c:pt>
                <c:pt idx="1014">
                  <c:v>45.7</c:v>
                </c:pt>
                <c:pt idx="1015">
                  <c:v>45.7</c:v>
                </c:pt>
                <c:pt idx="1016">
                  <c:v>45.7</c:v>
                </c:pt>
                <c:pt idx="1017">
                  <c:v>45.7</c:v>
                </c:pt>
                <c:pt idx="1018">
                  <c:v>45.7</c:v>
                </c:pt>
                <c:pt idx="1019">
                  <c:v>45.7</c:v>
                </c:pt>
                <c:pt idx="1020">
                  <c:v>45.69</c:v>
                </c:pt>
                <c:pt idx="1021">
                  <c:v>45.69</c:v>
                </c:pt>
                <c:pt idx="1022">
                  <c:v>45.69</c:v>
                </c:pt>
                <c:pt idx="1023">
                  <c:v>45.68</c:v>
                </c:pt>
                <c:pt idx="1024">
                  <c:v>45.67</c:v>
                </c:pt>
                <c:pt idx="1025">
                  <c:v>45.67</c:v>
                </c:pt>
                <c:pt idx="1026">
                  <c:v>45.67</c:v>
                </c:pt>
                <c:pt idx="1027">
                  <c:v>45.67</c:v>
                </c:pt>
                <c:pt idx="1028">
                  <c:v>45.67</c:v>
                </c:pt>
                <c:pt idx="1029">
                  <c:v>45.67</c:v>
                </c:pt>
                <c:pt idx="1030">
                  <c:v>45.67</c:v>
                </c:pt>
                <c:pt idx="1031">
                  <c:v>45.67</c:v>
                </c:pt>
                <c:pt idx="1032">
                  <c:v>45.67</c:v>
                </c:pt>
                <c:pt idx="1033">
                  <c:v>45.67</c:v>
                </c:pt>
                <c:pt idx="1034">
                  <c:v>45.67</c:v>
                </c:pt>
                <c:pt idx="1035">
                  <c:v>45.67</c:v>
                </c:pt>
                <c:pt idx="1036">
                  <c:v>45.67</c:v>
                </c:pt>
                <c:pt idx="1037">
                  <c:v>45.67</c:v>
                </c:pt>
                <c:pt idx="1038">
                  <c:v>45.67</c:v>
                </c:pt>
                <c:pt idx="1039">
                  <c:v>45.67</c:v>
                </c:pt>
                <c:pt idx="1040">
                  <c:v>45.68</c:v>
                </c:pt>
                <c:pt idx="1041">
                  <c:v>45.68</c:v>
                </c:pt>
                <c:pt idx="1042">
                  <c:v>45.68</c:v>
                </c:pt>
                <c:pt idx="1043">
                  <c:v>45.68</c:v>
                </c:pt>
                <c:pt idx="1044">
                  <c:v>45.68</c:v>
                </c:pt>
                <c:pt idx="1045">
                  <c:v>45.69</c:v>
                </c:pt>
                <c:pt idx="1046">
                  <c:v>45.69</c:v>
                </c:pt>
                <c:pt idx="1047">
                  <c:v>45.69</c:v>
                </c:pt>
                <c:pt idx="1048">
                  <c:v>45.69</c:v>
                </c:pt>
                <c:pt idx="1049">
                  <c:v>45.69</c:v>
                </c:pt>
                <c:pt idx="1050">
                  <c:v>45.69</c:v>
                </c:pt>
                <c:pt idx="1051">
                  <c:v>45.68</c:v>
                </c:pt>
                <c:pt idx="1052">
                  <c:v>45.68</c:v>
                </c:pt>
                <c:pt idx="1053">
                  <c:v>45.68</c:v>
                </c:pt>
                <c:pt idx="1054">
                  <c:v>45.69</c:v>
                </c:pt>
                <c:pt idx="1055">
                  <c:v>45.69</c:v>
                </c:pt>
                <c:pt idx="1056">
                  <c:v>45.69</c:v>
                </c:pt>
                <c:pt idx="1057">
                  <c:v>45.69</c:v>
                </c:pt>
                <c:pt idx="1058">
                  <c:v>45.69</c:v>
                </c:pt>
                <c:pt idx="1059">
                  <c:v>45.69</c:v>
                </c:pt>
                <c:pt idx="1060">
                  <c:v>45.7</c:v>
                </c:pt>
                <c:pt idx="1061">
                  <c:v>45.7</c:v>
                </c:pt>
                <c:pt idx="1062">
                  <c:v>45.69</c:v>
                </c:pt>
                <c:pt idx="1063">
                  <c:v>45.69</c:v>
                </c:pt>
                <c:pt idx="1064">
                  <c:v>45.69</c:v>
                </c:pt>
                <c:pt idx="1065">
                  <c:v>45.69</c:v>
                </c:pt>
                <c:pt idx="1066">
                  <c:v>45.69</c:v>
                </c:pt>
                <c:pt idx="1067">
                  <c:v>45.69</c:v>
                </c:pt>
                <c:pt idx="1068">
                  <c:v>45.69</c:v>
                </c:pt>
                <c:pt idx="1069">
                  <c:v>45.69</c:v>
                </c:pt>
                <c:pt idx="1070">
                  <c:v>45.69</c:v>
                </c:pt>
                <c:pt idx="1071">
                  <c:v>45.69</c:v>
                </c:pt>
                <c:pt idx="1072">
                  <c:v>45.69</c:v>
                </c:pt>
                <c:pt idx="1073">
                  <c:v>45.68</c:v>
                </c:pt>
                <c:pt idx="1074">
                  <c:v>45.68</c:v>
                </c:pt>
                <c:pt idx="1075">
                  <c:v>45.68</c:v>
                </c:pt>
                <c:pt idx="1076">
                  <c:v>45.68</c:v>
                </c:pt>
                <c:pt idx="1077">
                  <c:v>45.68</c:v>
                </c:pt>
                <c:pt idx="1078">
                  <c:v>45.68</c:v>
                </c:pt>
                <c:pt idx="1079">
                  <c:v>45.68</c:v>
                </c:pt>
                <c:pt idx="1080">
                  <c:v>45.68</c:v>
                </c:pt>
                <c:pt idx="1081">
                  <c:v>45.68</c:v>
                </c:pt>
                <c:pt idx="1082">
                  <c:v>45.68</c:v>
                </c:pt>
                <c:pt idx="1083">
                  <c:v>45.68</c:v>
                </c:pt>
                <c:pt idx="1084">
                  <c:v>45.68</c:v>
                </c:pt>
                <c:pt idx="1085">
                  <c:v>45.68</c:v>
                </c:pt>
                <c:pt idx="1086">
                  <c:v>45.67</c:v>
                </c:pt>
                <c:pt idx="1087">
                  <c:v>45.67</c:v>
                </c:pt>
                <c:pt idx="1088">
                  <c:v>45.67</c:v>
                </c:pt>
                <c:pt idx="1089">
                  <c:v>45.67</c:v>
                </c:pt>
                <c:pt idx="1090">
                  <c:v>45.67</c:v>
                </c:pt>
                <c:pt idx="1091">
                  <c:v>45.67</c:v>
                </c:pt>
                <c:pt idx="1092">
                  <c:v>45.67</c:v>
                </c:pt>
                <c:pt idx="1093">
                  <c:v>45.67</c:v>
                </c:pt>
                <c:pt idx="1094">
                  <c:v>45.67</c:v>
                </c:pt>
                <c:pt idx="1095">
                  <c:v>45.67</c:v>
                </c:pt>
                <c:pt idx="1096">
                  <c:v>45.67</c:v>
                </c:pt>
                <c:pt idx="1097">
                  <c:v>45.67</c:v>
                </c:pt>
                <c:pt idx="1098">
                  <c:v>45.67</c:v>
                </c:pt>
                <c:pt idx="1099">
                  <c:v>45.67</c:v>
                </c:pt>
                <c:pt idx="1100">
                  <c:v>45.67</c:v>
                </c:pt>
                <c:pt idx="1101">
                  <c:v>45.67</c:v>
                </c:pt>
                <c:pt idx="1102">
                  <c:v>45.67</c:v>
                </c:pt>
                <c:pt idx="1103">
                  <c:v>45.67</c:v>
                </c:pt>
                <c:pt idx="1104">
                  <c:v>45.67</c:v>
                </c:pt>
                <c:pt idx="1105">
                  <c:v>45.67</c:v>
                </c:pt>
                <c:pt idx="1106">
                  <c:v>45.67</c:v>
                </c:pt>
                <c:pt idx="1107">
                  <c:v>45.67</c:v>
                </c:pt>
                <c:pt idx="1108">
                  <c:v>45.67</c:v>
                </c:pt>
                <c:pt idx="1109">
                  <c:v>45.67</c:v>
                </c:pt>
                <c:pt idx="1110">
                  <c:v>45.67</c:v>
                </c:pt>
                <c:pt idx="1111">
                  <c:v>45.67</c:v>
                </c:pt>
                <c:pt idx="1112">
                  <c:v>45.67</c:v>
                </c:pt>
                <c:pt idx="1113">
                  <c:v>45.67</c:v>
                </c:pt>
                <c:pt idx="1114">
                  <c:v>45.67</c:v>
                </c:pt>
                <c:pt idx="1115">
                  <c:v>45.67</c:v>
                </c:pt>
                <c:pt idx="1116">
                  <c:v>45.67</c:v>
                </c:pt>
                <c:pt idx="1117">
                  <c:v>45.67</c:v>
                </c:pt>
                <c:pt idx="1118">
                  <c:v>45.67</c:v>
                </c:pt>
                <c:pt idx="1119">
                  <c:v>45.67</c:v>
                </c:pt>
                <c:pt idx="1120">
                  <c:v>45.67</c:v>
                </c:pt>
                <c:pt idx="1121">
                  <c:v>45.67</c:v>
                </c:pt>
                <c:pt idx="1122">
                  <c:v>45.67</c:v>
                </c:pt>
                <c:pt idx="1123">
                  <c:v>45.67</c:v>
                </c:pt>
                <c:pt idx="1124">
                  <c:v>45.67</c:v>
                </c:pt>
                <c:pt idx="1125">
                  <c:v>45.67</c:v>
                </c:pt>
                <c:pt idx="1126">
                  <c:v>45.67</c:v>
                </c:pt>
                <c:pt idx="1127">
                  <c:v>45.67</c:v>
                </c:pt>
                <c:pt idx="1128">
                  <c:v>45.67</c:v>
                </c:pt>
                <c:pt idx="1129">
                  <c:v>45.67</c:v>
                </c:pt>
                <c:pt idx="1130">
                  <c:v>45.67</c:v>
                </c:pt>
                <c:pt idx="1131">
                  <c:v>45.67</c:v>
                </c:pt>
                <c:pt idx="1132">
                  <c:v>45.67</c:v>
                </c:pt>
                <c:pt idx="1133">
                  <c:v>45.67</c:v>
                </c:pt>
                <c:pt idx="1134">
                  <c:v>45.67</c:v>
                </c:pt>
                <c:pt idx="1135">
                  <c:v>45.67</c:v>
                </c:pt>
                <c:pt idx="1136">
                  <c:v>45.66</c:v>
                </c:pt>
                <c:pt idx="1137">
                  <c:v>45.66</c:v>
                </c:pt>
                <c:pt idx="1138">
                  <c:v>45.66</c:v>
                </c:pt>
                <c:pt idx="1139">
                  <c:v>45.66</c:v>
                </c:pt>
                <c:pt idx="1140">
                  <c:v>45.66</c:v>
                </c:pt>
                <c:pt idx="1141">
                  <c:v>45.66</c:v>
                </c:pt>
                <c:pt idx="1142">
                  <c:v>45.66</c:v>
                </c:pt>
                <c:pt idx="1143">
                  <c:v>45.67</c:v>
                </c:pt>
                <c:pt idx="1144">
                  <c:v>45.67</c:v>
                </c:pt>
                <c:pt idx="1145">
                  <c:v>45.67</c:v>
                </c:pt>
                <c:pt idx="1146">
                  <c:v>45.66</c:v>
                </c:pt>
                <c:pt idx="1147">
                  <c:v>45.66</c:v>
                </c:pt>
                <c:pt idx="1148">
                  <c:v>45.66</c:v>
                </c:pt>
                <c:pt idx="1149">
                  <c:v>45.66</c:v>
                </c:pt>
                <c:pt idx="1150">
                  <c:v>45.66</c:v>
                </c:pt>
                <c:pt idx="1151">
                  <c:v>45.66</c:v>
                </c:pt>
                <c:pt idx="1152">
                  <c:v>45.66</c:v>
                </c:pt>
                <c:pt idx="1153">
                  <c:v>45.66</c:v>
                </c:pt>
                <c:pt idx="1154">
                  <c:v>45.66</c:v>
                </c:pt>
                <c:pt idx="1155">
                  <c:v>45.66</c:v>
                </c:pt>
                <c:pt idx="1156">
                  <c:v>45.66</c:v>
                </c:pt>
                <c:pt idx="1157">
                  <c:v>45.65</c:v>
                </c:pt>
                <c:pt idx="1158">
                  <c:v>45.65</c:v>
                </c:pt>
                <c:pt idx="1159">
                  <c:v>45.66</c:v>
                </c:pt>
                <c:pt idx="1160">
                  <c:v>45.65</c:v>
                </c:pt>
                <c:pt idx="1161">
                  <c:v>45.65</c:v>
                </c:pt>
                <c:pt idx="1162">
                  <c:v>45.65</c:v>
                </c:pt>
                <c:pt idx="1163">
                  <c:v>45.65</c:v>
                </c:pt>
                <c:pt idx="1164">
                  <c:v>45.65</c:v>
                </c:pt>
                <c:pt idx="1165">
                  <c:v>45.65</c:v>
                </c:pt>
                <c:pt idx="1166">
                  <c:v>45.66</c:v>
                </c:pt>
                <c:pt idx="1167">
                  <c:v>45.66</c:v>
                </c:pt>
                <c:pt idx="1168">
                  <c:v>45.66</c:v>
                </c:pt>
                <c:pt idx="1169">
                  <c:v>45.66</c:v>
                </c:pt>
                <c:pt idx="1170">
                  <c:v>45.66</c:v>
                </c:pt>
                <c:pt idx="1171">
                  <c:v>45.66</c:v>
                </c:pt>
                <c:pt idx="1172">
                  <c:v>45.66</c:v>
                </c:pt>
                <c:pt idx="1173">
                  <c:v>45.67</c:v>
                </c:pt>
                <c:pt idx="1174">
                  <c:v>45.67</c:v>
                </c:pt>
                <c:pt idx="1175">
                  <c:v>45.67</c:v>
                </c:pt>
                <c:pt idx="1176">
                  <c:v>45.67</c:v>
                </c:pt>
                <c:pt idx="1177">
                  <c:v>45.67</c:v>
                </c:pt>
                <c:pt idx="1178">
                  <c:v>45.67</c:v>
                </c:pt>
                <c:pt idx="1179">
                  <c:v>45.67</c:v>
                </c:pt>
                <c:pt idx="1180">
                  <c:v>45.67</c:v>
                </c:pt>
                <c:pt idx="1181">
                  <c:v>45.67</c:v>
                </c:pt>
                <c:pt idx="1182">
                  <c:v>45.67</c:v>
                </c:pt>
                <c:pt idx="1183">
                  <c:v>45.67</c:v>
                </c:pt>
                <c:pt idx="1184">
                  <c:v>45.67</c:v>
                </c:pt>
                <c:pt idx="1185">
                  <c:v>45.67</c:v>
                </c:pt>
                <c:pt idx="1186">
                  <c:v>45.67</c:v>
                </c:pt>
                <c:pt idx="1187">
                  <c:v>45.68</c:v>
                </c:pt>
                <c:pt idx="1188">
                  <c:v>45.68</c:v>
                </c:pt>
                <c:pt idx="1189">
                  <c:v>45.68</c:v>
                </c:pt>
                <c:pt idx="1190">
                  <c:v>45.68</c:v>
                </c:pt>
                <c:pt idx="1191">
                  <c:v>45.68</c:v>
                </c:pt>
                <c:pt idx="1192">
                  <c:v>45.68</c:v>
                </c:pt>
                <c:pt idx="1193">
                  <c:v>45.68</c:v>
                </c:pt>
                <c:pt idx="1194">
                  <c:v>45.68</c:v>
                </c:pt>
                <c:pt idx="1195">
                  <c:v>45.69</c:v>
                </c:pt>
                <c:pt idx="1196">
                  <c:v>45.69</c:v>
                </c:pt>
                <c:pt idx="1197">
                  <c:v>45.69</c:v>
                </c:pt>
                <c:pt idx="1198">
                  <c:v>45.7</c:v>
                </c:pt>
                <c:pt idx="1199">
                  <c:v>45.7</c:v>
                </c:pt>
                <c:pt idx="1200">
                  <c:v>45.7</c:v>
                </c:pt>
                <c:pt idx="1201">
                  <c:v>45.7</c:v>
                </c:pt>
                <c:pt idx="1202">
                  <c:v>45.7</c:v>
                </c:pt>
                <c:pt idx="1203">
                  <c:v>45.7</c:v>
                </c:pt>
                <c:pt idx="1204">
                  <c:v>45.7</c:v>
                </c:pt>
                <c:pt idx="1205">
                  <c:v>45.7</c:v>
                </c:pt>
                <c:pt idx="1206">
                  <c:v>45.7</c:v>
                </c:pt>
                <c:pt idx="1207">
                  <c:v>45.7</c:v>
                </c:pt>
                <c:pt idx="1208">
                  <c:v>45.7</c:v>
                </c:pt>
                <c:pt idx="1209">
                  <c:v>45.7</c:v>
                </c:pt>
                <c:pt idx="1210">
                  <c:v>45.71</c:v>
                </c:pt>
                <c:pt idx="1211">
                  <c:v>45.71</c:v>
                </c:pt>
                <c:pt idx="1212">
                  <c:v>45.71</c:v>
                </c:pt>
                <c:pt idx="1213">
                  <c:v>45.71</c:v>
                </c:pt>
                <c:pt idx="1214">
                  <c:v>45.7</c:v>
                </c:pt>
                <c:pt idx="1215">
                  <c:v>45.7</c:v>
                </c:pt>
                <c:pt idx="1216">
                  <c:v>45.7</c:v>
                </c:pt>
                <c:pt idx="1217">
                  <c:v>45.7</c:v>
                </c:pt>
                <c:pt idx="1218">
                  <c:v>45.7</c:v>
                </c:pt>
                <c:pt idx="1219">
                  <c:v>45.7</c:v>
                </c:pt>
                <c:pt idx="1220">
                  <c:v>45.7</c:v>
                </c:pt>
                <c:pt idx="1221">
                  <c:v>45.7</c:v>
                </c:pt>
                <c:pt idx="1222">
                  <c:v>45.7</c:v>
                </c:pt>
                <c:pt idx="1223">
                  <c:v>45.7</c:v>
                </c:pt>
                <c:pt idx="1224">
                  <c:v>45.7</c:v>
                </c:pt>
                <c:pt idx="1225">
                  <c:v>45.7</c:v>
                </c:pt>
                <c:pt idx="1226">
                  <c:v>45.7</c:v>
                </c:pt>
                <c:pt idx="1227">
                  <c:v>45.7</c:v>
                </c:pt>
                <c:pt idx="1228">
                  <c:v>45.7</c:v>
                </c:pt>
                <c:pt idx="1229">
                  <c:v>45.7</c:v>
                </c:pt>
                <c:pt idx="1230">
                  <c:v>45.7</c:v>
                </c:pt>
                <c:pt idx="1231">
                  <c:v>45.7</c:v>
                </c:pt>
                <c:pt idx="1232">
                  <c:v>45.7</c:v>
                </c:pt>
                <c:pt idx="1233">
                  <c:v>45.69</c:v>
                </c:pt>
                <c:pt idx="1234">
                  <c:v>45.69</c:v>
                </c:pt>
                <c:pt idx="1235">
                  <c:v>45.69</c:v>
                </c:pt>
                <c:pt idx="1236">
                  <c:v>45.69</c:v>
                </c:pt>
                <c:pt idx="1237">
                  <c:v>45.69</c:v>
                </c:pt>
                <c:pt idx="1238">
                  <c:v>45.69</c:v>
                </c:pt>
                <c:pt idx="1239">
                  <c:v>45.69</c:v>
                </c:pt>
                <c:pt idx="1240">
                  <c:v>45.69</c:v>
                </c:pt>
                <c:pt idx="1241">
                  <c:v>45.68</c:v>
                </c:pt>
                <c:pt idx="1242">
                  <c:v>45.68</c:v>
                </c:pt>
                <c:pt idx="1243">
                  <c:v>45.68</c:v>
                </c:pt>
                <c:pt idx="1244">
                  <c:v>45.68</c:v>
                </c:pt>
                <c:pt idx="1245">
                  <c:v>45.67</c:v>
                </c:pt>
                <c:pt idx="1246">
                  <c:v>45.67</c:v>
                </c:pt>
                <c:pt idx="1247">
                  <c:v>45.67</c:v>
                </c:pt>
                <c:pt idx="1248">
                  <c:v>45.67</c:v>
                </c:pt>
                <c:pt idx="1249">
                  <c:v>45.67</c:v>
                </c:pt>
                <c:pt idx="1250">
                  <c:v>45.67</c:v>
                </c:pt>
                <c:pt idx="1251">
                  <c:v>45.66</c:v>
                </c:pt>
                <c:pt idx="1252">
                  <c:v>45.66</c:v>
                </c:pt>
                <c:pt idx="1253">
                  <c:v>45.66</c:v>
                </c:pt>
                <c:pt idx="1254">
                  <c:v>45.65</c:v>
                </c:pt>
                <c:pt idx="1255">
                  <c:v>45.65</c:v>
                </c:pt>
                <c:pt idx="1256">
                  <c:v>45.65</c:v>
                </c:pt>
                <c:pt idx="1257">
                  <c:v>45.65</c:v>
                </c:pt>
                <c:pt idx="1258">
                  <c:v>45.65</c:v>
                </c:pt>
                <c:pt idx="1259">
                  <c:v>45.65</c:v>
                </c:pt>
                <c:pt idx="1260">
                  <c:v>45.65</c:v>
                </c:pt>
                <c:pt idx="1261">
                  <c:v>45.65</c:v>
                </c:pt>
                <c:pt idx="1262">
                  <c:v>45.64</c:v>
                </c:pt>
                <c:pt idx="1263">
                  <c:v>45.64</c:v>
                </c:pt>
                <c:pt idx="1264">
                  <c:v>45.64</c:v>
                </c:pt>
                <c:pt idx="1265">
                  <c:v>45.63</c:v>
                </c:pt>
                <c:pt idx="1266">
                  <c:v>45.63</c:v>
                </c:pt>
                <c:pt idx="1267">
                  <c:v>45.63</c:v>
                </c:pt>
                <c:pt idx="1268">
                  <c:v>45.63</c:v>
                </c:pt>
                <c:pt idx="1269">
                  <c:v>45.62</c:v>
                </c:pt>
                <c:pt idx="1270">
                  <c:v>45.62</c:v>
                </c:pt>
                <c:pt idx="1271">
                  <c:v>45.62</c:v>
                </c:pt>
                <c:pt idx="1272">
                  <c:v>45.62</c:v>
                </c:pt>
                <c:pt idx="1273">
                  <c:v>45.61</c:v>
                </c:pt>
                <c:pt idx="1274">
                  <c:v>45.61</c:v>
                </c:pt>
                <c:pt idx="1275">
                  <c:v>45.61</c:v>
                </c:pt>
                <c:pt idx="1276">
                  <c:v>45.61</c:v>
                </c:pt>
                <c:pt idx="1277">
                  <c:v>45.61</c:v>
                </c:pt>
                <c:pt idx="1278">
                  <c:v>45.61</c:v>
                </c:pt>
                <c:pt idx="1279">
                  <c:v>45.61</c:v>
                </c:pt>
                <c:pt idx="1280">
                  <c:v>45.61</c:v>
                </c:pt>
                <c:pt idx="1281">
                  <c:v>45.6</c:v>
                </c:pt>
                <c:pt idx="1282">
                  <c:v>45.6</c:v>
                </c:pt>
                <c:pt idx="1283">
                  <c:v>45.6</c:v>
                </c:pt>
                <c:pt idx="1284">
                  <c:v>45.6</c:v>
                </c:pt>
                <c:pt idx="1285">
                  <c:v>45.6</c:v>
                </c:pt>
                <c:pt idx="1286">
                  <c:v>45.59</c:v>
                </c:pt>
                <c:pt idx="1287">
                  <c:v>45.59</c:v>
                </c:pt>
                <c:pt idx="1288">
                  <c:v>45.58</c:v>
                </c:pt>
                <c:pt idx="1289">
                  <c:v>45.58</c:v>
                </c:pt>
                <c:pt idx="1290">
                  <c:v>45.58</c:v>
                </c:pt>
                <c:pt idx="1291">
                  <c:v>45.58</c:v>
                </c:pt>
                <c:pt idx="1292">
                  <c:v>45.58</c:v>
                </c:pt>
                <c:pt idx="1293">
                  <c:v>45.58</c:v>
                </c:pt>
                <c:pt idx="1294">
                  <c:v>45.58</c:v>
                </c:pt>
                <c:pt idx="1295">
                  <c:v>45.57</c:v>
                </c:pt>
                <c:pt idx="1296">
                  <c:v>45.57</c:v>
                </c:pt>
                <c:pt idx="1297">
                  <c:v>45.57</c:v>
                </c:pt>
                <c:pt idx="1298">
                  <c:v>45.57</c:v>
                </c:pt>
                <c:pt idx="1299">
                  <c:v>45.57</c:v>
                </c:pt>
                <c:pt idx="1300">
                  <c:v>45.57</c:v>
                </c:pt>
                <c:pt idx="1301">
                  <c:v>45.57</c:v>
                </c:pt>
                <c:pt idx="1302">
                  <c:v>45.57</c:v>
                </c:pt>
                <c:pt idx="1303">
                  <c:v>45.57</c:v>
                </c:pt>
                <c:pt idx="1304">
                  <c:v>45.57</c:v>
                </c:pt>
                <c:pt idx="1305">
                  <c:v>45.57</c:v>
                </c:pt>
                <c:pt idx="1306">
                  <c:v>45.57</c:v>
                </c:pt>
                <c:pt idx="1307">
                  <c:v>45.56</c:v>
                </c:pt>
                <c:pt idx="1308">
                  <c:v>45.56</c:v>
                </c:pt>
                <c:pt idx="1309">
                  <c:v>45.56</c:v>
                </c:pt>
                <c:pt idx="1310">
                  <c:v>45.56</c:v>
                </c:pt>
                <c:pt idx="1311">
                  <c:v>45.56</c:v>
                </c:pt>
                <c:pt idx="1312">
                  <c:v>45.55</c:v>
                </c:pt>
                <c:pt idx="1313">
                  <c:v>45.55</c:v>
                </c:pt>
                <c:pt idx="1314">
                  <c:v>45.55</c:v>
                </c:pt>
                <c:pt idx="1315">
                  <c:v>45.55</c:v>
                </c:pt>
                <c:pt idx="1316">
                  <c:v>45.55</c:v>
                </c:pt>
                <c:pt idx="1317">
                  <c:v>45.55</c:v>
                </c:pt>
                <c:pt idx="1318">
                  <c:v>45.55</c:v>
                </c:pt>
                <c:pt idx="1319">
                  <c:v>45.55</c:v>
                </c:pt>
                <c:pt idx="1320">
                  <c:v>45.55</c:v>
                </c:pt>
                <c:pt idx="1321">
                  <c:v>45.55</c:v>
                </c:pt>
                <c:pt idx="1322">
                  <c:v>45.55</c:v>
                </c:pt>
                <c:pt idx="1323">
                  <c:v>45.55</c:v>
                </c:pt>
                <c:pt idx="1324">
                  <c:v>45.56</c:v>
                </c:pt>
                <c:pt idx="1325">
                  <c:v>45.56</c:v>
                </c:pt>
                <c:pt idx="1326">
                  <c:v>45.56</c:v>
                </c:pt>
                <c:pt idx="1327">
                  <c:v>45.55</c:v>
                </c:pt>
                <c:pt idx="1328">
                  <c:v>45.55</c:v>
                </c:pt>
                <c:pt idx="1329">
                  <c:v>45.55</c:v>
                </c:pt>
                <c:pt idx="1330">
                  <c:v>45.55</c:v>
                </c:pt>
                <c:pt idx="1331">
                  <c:v>45.55</c:v>
                </c:pt>
                <c:pt idx="1332">
                  <c:v>45.55</c:v>
                </c:pt>
                <c:pt idx="1333">
                  <c:v>45.55</c:v>
                </c:pt>
                <c:pt idx="1334">
                  <c:v>45.55</c:v>
                </c:pt>
                <c:pt idx="1335">
                  <c:v>45.55</c:v>
                </c:pt>
                <c:pt idx="1336">
                  <c:v>45.55</c:v>
                </c:pt>
                <c:pt idx="1337">
                  <c:v>45.55</c:v>
                </c:pt>
                <c:pt idx="1338">
                  <c:v>45.55</c:v>
                </c:pt>
                <c:pt idx="1339">
                  <c:v>45.55</c:v>
                </c:pt>
                <c:pt idx="1340">
                  <c:v>45.55</c:v>
                </c:pt>
                <c:pt idx="1341">
                  <c:v>45.55</c:v>
                </c:pt>
                <c:pt idx="1342">
                  <c:v>45.55</c:v>
                </c:pt>
                <c:pt idx="1343">
                  <c:v>45.55</c:v>
                </c:pt>
                <c:pt idx="1344">
                  <c:v>45.55</c:v>
                </c:pt>
                <c:pt idx="1345">
                  <c:v>45.55</c:v>
                </c:pt>
                <c:pt idx="1346">
                  <c:v>45.55</c:v>
                </c:pt>
                <c:pt idx="1347">
                  <c:v>45.55</c:v>
                </c:pt>
                <c:pt idx="1348">
                  <c:v>45.55</c:v>
                </c:pt>
                <c:pt idx="1349">
                  <c:v>45.55</c:v>
                </c:pt>
                <c:pt idx="1350">
                  <c:v>45.55</c:v>
                </c:pt>
                <c:pt idx="1351">
                  <c:v>45.55</c:v>
                </c:pt>
                <c:pt idx="1352">
                  <c:v>45.55</c:v>
                </c:pt>
                <c:pt idx="1353">
                  <c:v>45.55</c:v>
                </c:pt>
                <c:pt idx="1354">
                  <c:v>45.55</c:v>
                </c:pt>
                <c:pt idx="1355">
                  <c:v>45.55</c:v>
                </c:pt>
                <c:pt idx="1356">
                  <c:v>45.55</c:v>
                </c:pt>
                <c:pt idx="1357">
                  <c:v>45.55</c:v>
                </c:pt>
                <c:pt idx="1358">
                  <c:v>45.54</c:v>
                </c:pt>
                <c:pt idx="1359">
                  <c:v>45.54</c:v>
                </c:pt>
                <c:pt idx="1360">
                  <c:v>45.54</c:v>
                </c:pt>
                <c:pt idx="1361">
                  <c:v>45.54</c:v>
                </c:pt>
                <c:pt idx="1362">
                  <c:v>45.54</c:v>
                </c:pt>
                <c:pt idx="1363">
                  <c:v>45.54</c:v>
                </c:pt>
                <c:pt idx="1364">
                  <c:v>45.53</c:v>
                </c:pt>
                <c:pt idx="1365">
                  <c:v>45.53</c:v>
                </c:pt>
                <c:pt idx="1366">
                  <c:v>45.53</c:v>
                </c:pt>
                <c:pt idx="1367">
                  <c:v>45.53</c:v>
                </c:pt>
                <c:pt idx="1368">
                  <c:v>45.53</c:v>
                </c:pt>
                <c:pt idx="1369">
                  <c:v>45.53</c:v>
                </c:pt>
                <c:pt idx="1370">
                  <c:v>45.53</c:v>
                </c:pt>
                <c:pt idx="1371">
                  <c:v>45.53</c:v>
                </c:pt>
                <c:pt idx="1372">
                  <c:v>45.53</c:v>
                </c:pt>
                <c:pt idx="1373">
                  <c:v>45.53</c:v>
                </c:pt>
                <c:pt idx="1374">
                  <c:v>45.53</c:v>
                </c:pt>
                <c:pt idx="1375">
                  <c:v>45.53</c:v>
                </c:pt>
                <c:pt idx="1376">
                  <c:v>45.53</c:v>
                </c:pt>
                <c:pt idx="1377">
                  <c:v>45.53</c:v>
                </c:pt>
                <c:pt idx="1378">
                  <c:v>45.53</c:v>
                </c:pt>
                <c:pt idx="1379">
                  <c:v>45.53</c:v>
                </c:pt>
                <c:pt idx="1380">
                  <c:v>45.53</c:v>
                </c:pt>
                <c:pt idx="1381">
                  <c:v>45.53</c:v>
                </c:pt>
                <c:pt idx="1382">
                  <c:v>45.52</c:v>
                </c:pt>
                <c:pt idx="1383">
                  <c:v>45.52</c:v>
                </c:pt>
                <c:pt idx="1384">
                  <c:v>45.52</c:v>
                </c:pt>
                <c:pt idx="1385">
                  <c:v>45.52</c:v>
                </c:pt>
                <c:pt idx="1386">
                  <c:v>45.52</c:v>
                </c:pt>
                <c:pt idx="1387">
                  <c:v>45.52</c:v>
                </c:pt>
                <c:pt idx="1388">
                  <c:v>45.52</c:v>
                </c:pt>
                <c:pt idx="1389">
                  <c:v>45.52</c:v>
                </c:pt>
                <c:pt idx="1390">
                  <c:v>45.52</c:v>
                </c:pt>
                <c:pt idx="1391">
                  <c:v>45.51</c:v>
                </c:pt>
                <c:pt idx="1392">
                  <c:v>45.51</c:v>
                </c:pt>
                <c:pt idx="1393">
                  <c:v>45.51</c:v>
                </c:pt>
                <c:pt idx="1394">
                  <c:v>45.51</c:v>
                </c:pt>
                <c:pt idx="1395">
                  <c:v>45.51</c:v>
                </c:pt>
                <c:pt idx="1396">
                  <c:v>45.5</c:v>
                </c:pt>
                <c:pt idx="1397">
                  <c:v>45.5</c:v>
                </c:pt>
                <c:pt idx="1398">
                  <c:v>45.49</c:v>
                </c:pt>
                <c:pt idx="1399">
                  <c:v>45.49</c:v>
                </c:pt>
                <c:pt idx="1400">
                  <c:v>45.48</c:v>
                </c:pt>
                <c:pt idx="1401">
                  <c:v>45.48</c:v>
                </c:pt>
                <c:pt idx="1402">
                  <c:v>45.48</c:v>
                </c:pt>
                <c:pt idx="1403">
                  <c:v>45.48</c:v>
                </c:pt>
                <c:pt idx="1404">
                  <c:v>45.48</c:v>
                </c:pt>
                <c:pt idx="1405">
                  <c:v>45.47</c:v>
                </c:pt>
                <c:pt idx="1406">
                  <c:v>45.47</c:v>
                </c:pt>
                <c:pt idx="1407">
                  <c:v>45.46</c:v>
                </c:pt>
                <c:pt idx="1408">
                  <c:v>45.46</c:v>
                </c:pt>
                <c:pt idx="1409">
                  <c:v>45.45</c:v>
                </c:pt>
                <c:pt idx="1410">
                  <c:v>45.45</c:v>
                </c:pt>
                <c:pt idx="1411">
                  <c:v>45.44</c:v>
                </c:pt>
                <c:pt idx="1412">
                  <c:v>45.44</c:v>
                </c:pt>
                <c:pt idx="1413">
                  <c:v>45.43</c:v>
                </c:pt>
                <c:pt idx="1414">
                  <c:v>45.43</c:v>
                </c:pt>
                <c:pt idx="1415">
                  <c:v>45.43</c:v>
                </c:pt>
                <c:pt idx="1416">
                  <c:v>45.43</c:v>
                </c:pt>
                <c:pt idx="1417">
                  <c:v>45.43</c:v>
                </c:pt>
                <c:pt idx="1418">
                  <c:v>45.43</c:v>
                </c:pt>
                <c:pt idx="1419">
                  <c:v>45.43</c:v>
                </c:pt>
                <c:pt idx="1420">
                  <c:v>45.43</c:v>
                </c:pt>
                <c:pt idx="1421">
                  <c:v>45.43</c:v>
                </c:pt>
                <c:pt idx="1422">
                  <c:v>45.42</c:v>
                </c:pt>
                <c:pt idx="1423">
                  <c:v>45.42</c:v>
                </c:pt>
                <c:pt idx="1424">
                  <c:v>45.42</c:v>
                </c:pt>
                <c:pt idx="1425">
                  <c:v>45.42</c:v>
                </c:pt>
                <c:pt idx="1426">
                  <c:v>45.42</c:v>
                </c:pt>
                <c:pt idx="1427">
                  <c:v>45.41</c:v>
                </c:pt>
                <c:pt idx="1428">
                  <c:v>45.41</c:v>
                </c:pt>
                <c:pt idx="1429">
                  <c:v>45.41</c:v>
                </c:pt>
                <c:pt idx="1430">
                  <c:v>45.41</c:v>
                </c:pt>
                <c:pt idx="1431">
                  <c:v>45.41</c:v>
                </c:pt>
                <c:pt idx="1432">
                  <c:v>45.41</c:v>
                </c:pt>
                <c:pt idx="1433">
                  <c:v>45.41</c:v>
                </c:pt>
                <c:pt idx="1434">
                  <c:v>45.41</c:v>
                </c:pt>
                <c:pt idx="1435">
                  <c:v>45.41</c:v>
                </c:pt>
                <c:pt idx="1436">
                  <c:v>45.41</c:v>
                </c:pt>
                <c:pt idx="1437">
                  <c:v>45.41</c:v>
                </c:pt>
                <c:pt idx="1438">
                  <c:v>45.41</c:v>
                </c:pt>
                <c:pt idx="1439">
                  <c:v>45.4</c:v>
                </c:pt>
                <c:pt idx="1440">
                  <c:v>45.4</c:v>
                </c:pt>
                <c:pt idx="1441">
                  <c:v>45.4</c:v>
                </c:pt>
                <c:pt idx="1442">
                  <c:v>45.4</c:v>
                </c:pt>
                <c:pt idx="1443">
                  <c:v>45.4</c:v>
                </c:pt>
                <c:pt idx="1444">
                  <c:v>45.4</c:v>
                </c:pt>
                <c:pt idx="1445">
                  <c:v>45.39</c:v>
                </c:pt>
                <c:pt idx="1446">
                  <c:v>45.39</c:v>
                </c:pt>
                <c:pt idx="1447">
                  <c:v>45.39</c:v>
                </c:pt>
                <c:pt idx="1448">
                  <c:v>45.39</c:v>
                </c:pt>
                <c:pt idx="1449">
                  <c:v>45.39</c:v>
                </c:pt>
                <c:pt idx="1450">
                  <c:v>45.39</c:v>
                </c:pt>
                <c:pt idx="1451">
                  <c:v>45.39</c:v>
                </c:pt>
                <c:pt idx="1452">
                  <c:v>45.38</c:v>
                </c:pt>
                <c:pt idx="1453">
                  <c:v>45.38</c:v>
                </c:pt>
                <c:pt idx="1454">
                  <c:v>45.38</c:v>
                </c:pt>
                <c:pt idx="1455">
                  <c:v>45.38</c:v>
                </c:pt>
                <c:pt idx="1456">
                  <c:v>45.38</c:v>
                </c:pt>
                <c:pt idx="1457">
                  <c:v>45.38</c:v>
                </c:pt>
                <c:pt idx="1458">
                  <c:v>45.38</c:v>
                </c:pt>
                <c:pt idx="1459">
                  <c:v>45.38</c:v>
                </c:pt>
                <c:pt idx="1460">
                  <c:v>45.37</c:v>
                </c:pt>
                <c:pt idx="1461">
                  <c:v>45.37</c:v>
                </c:pt>
                <c:pt idx="1462">
                  <c:v>45.37</c:v>
                </c:pt>
                <c:pt idx="1463">
                  <c:v>45.36</c:v>
                </c:pt>
                <c:pt idx="1464">
                  <c:v>45.36</c:v>
                </c:pt>
                <c:pt idx="1465">
                  <c:v>45.36</c:v>
                </c:pt>
                <c:pt idx="1466">
                  <c:v>45.36</c:v>
                </c:pt>
                <c:pt idx="1467">
                  <c:v>45.36</c:v>
                </c:pt>
                <c:pt idx="1468">
                  <c:v>45.36</c:v>
                </c:pt>
                <c:pt idx="1469">
                  <c:v>45.36</c:v>
                </c:pt>
                <c:pt idx="1470">
                  <c:v>45.36</c:v>
                </c:pt>
                <c:pt idx="1471">
                  <c:v>45.35</c:v>
                </c:pt>
                <c:pt idx="1472">
                  <c:v>45.35</c:v>
                </c:pt>
                <c:pt idx="1473">
                  <c:v>45.35</c:v>
                </c:pt>
                <c:pt idx="1474">
                  <c:v>45.35</c:v>
                </c:pt>
                <c:pt idx="1475">
                  <c:v>45.35</c:v>
                </c:pt>
                <c:pt idx="1476">
                  <c:v>45.34</c:v>
                </c:pt>
                <c:pt idx="1477">
                  <c:v>45.35</c:v>
                </c:pt>
                <c:pt idx="1478">
                  <c:v>45.34</c:v>
                </c:pt>
                <c:pt idx="1479">
                  <c:v>45.34</c:v>
                </c:pt>
                <c:pt idx="1480">
                  <c:v>45.34</c:v>
                </c:pt>
                <c:pt idx="1481">
                  <c:v>45.34</c:v>
                </c:pt>
                <c:pt idx="1482">
                  <c:v>45.34</c:v>
                </c:pt>
                <c:pt idx="1483">
                  <c:v>45.35</c:v>
                </c:pt>
                <c:pt idx="1484">
                  <c:v>45.35</c:v>
                </c:pt>
                <c:pt idx="1485">
                  <c:v>45.35</c:v>
                </c:pt>
                <c:pt idx="1486">
                  <c:v>45.34</c:v>
                </c:pt>
                <c:pt idx="1487">
                  <c:v>45.34</c:v>
                </c:pt>
                <c:pt idx="1488">
                  <c:v>45.34</c:v>
                </c:pt>
                <c:pt idx="1489">
                  <c:v>45.34</c:v>
                </c:pt>
                <c:pt idx="1490">
                  <c:v>45.34</c:v>
                </c:pt>
                <c:pt idx="1491">
                  <c:v>45.34</c:v>
                </c:pt>
                <c:pt idx="1492">
                  <c:v>45.34</c:v>
                </c:pt>
                <c:pt idx="1493">
                  <c:v>45.34</c:v>
                </c:pt>
                <c:pt idx="1494">
                  <c:v>45.34</c:v>
                </c:pt>
                <c:pt idx="1495">
                  <c:v>45.34</c:v>
                </c:pt>
                <c:pt idx="1496">
                  <c:v>45.34</c:v>
                </c:pt>
                <c:pt idx="1497">
                  <c:v>45.35</c:v>
                </c:pt>
                <c:pt idx="1498">
                  <c:v>45.35</c:v>
                </c:pt>
                <c:pt idx="1499">
                  <c:v>45.35</c:v>
                </c:pt>
                <c:pt idx="1500">
                  <c:v>45.35</c:v>
                </c:pt>
                <c:pt idx="1501">
                  <c:v>45.36</c:v>
                </c:pt>
                <c:pt idx="1502">
                  <c:v>45.36</c:v>
                </c:pt>
                <c:pt idx="1503">
                  <c:v>45.36</c:v>
                </c:pt>
                <c:pt idx="1504">
                  <c:v>45.36</c:v>
                </c:pt>
                <c:pt idx="1505">
                  <c:v>45.36</c:v>
                </c:pt>
                <c:pt idx="1506">
                  <c:v>45.36</c:v>
                </c:pt>
                <c:pt idx="1507">
                  <c:v>45.36</c:v>
                </c:pt>
                <c:pt idx="1508">
                  <c:v>45.37</c:v>
                </c:pt>
                <c:pt idx="1509">
                  <c:v>45.37</c:v>
                </c:pt>
                <c:pt idx="1510">
                  <c:v>45.37</c:v>
                </c:pt>
                <c:pt idx="1511">
                  <c:v>45.38</c:v>
                </c:pt>
                <c:pt idx="1512">
                  <c:v>45.38</c:v>
                </c:pt>
                <c:pt idx="1513">
                  <c:v>45.38</c:v>
                </c:pt>
                <c:pt idx="1514">
                  <c:v>45.39</c:v>
                </c:pt>
                <c:pt idx="1515">
                  <c:v>45.39</c:v>
                </c:pt>
                <c:pt idx="1516">
                  <c:v>45.39</c:v>
                </c:pt>
                <c:pt idx="1517">
                  <c:v>45.4</c:v>
                </c:pt>
                <c:pt idx="1518">
                  <c:v>45.4</c:v>
                </c:pt>
                <c:pt idx="1519">
                  <c:v>45.4</c:v>
                </c:pt>
                <c:pt idx="1520">
                  <c:v>45.41</c:v>
                </c:pt>
                <c:pt idx="1521">
                  <c:v>45.41</c:v>
                </c:pt>
                <c:pt idx="1522">
                  <c:v>45.42</c:v>
                </c:pt>
                <c:pt idx="1523">
                  <c:v>45.42</c:v>
                </c:pt>
                <c:pt idx="1524">
                  <c:v>45.42</c:v>
                </c:pt>
                <c:pt idx="1525">
                  <c:v>45.43</c:v>
                </c:pt>
                <c:pt idx="1526">
                  <c:v>45.43</c:v>
                </c:pt>
                <c:pt idx="1527">
                  <c:v>45.44</c:v>
                </c:pt>
                <c:pt idx="1528">
                  <c:v>45.44</c:v>
                </c:pt>
                <c:pt idx="1529">
                  <c:v>45.45</c:v>
                </c:pt>
                <c:pt idx="1530">
                  <c:v>45.46</c:v>
                </c:pt>
                <c:pt idx="1531">
                  <c:v>45.47</c:v>
                </c:pt>
                <c:pt idx="1532">
                  <c:v>45.48</c:v>
                </c:pt>
                <c:pt idx="1533">
                  <c:v>45.48</c:v>
                </c:pt>
                <c:pt idx="1534">
                  <c:v>45.49</c:v>
                </c:pt>
                <c:pt idx="1535">
                  <c:v>45.49</c:v>
                </c:pt>
                <c:pt idx="1536">
                  <c:v>45.5</c:v>
                </c:pt>
                <c:pt idx="1537">
                  <c:v>45.5</c:v>
                </c:pt>
                <c:pt idx="1538">
                  <c:v>45.51</c:v>
                </c:pt>
                <c:pt idx="1539">
                  <c:v>45.51</c:v>
                </c:pt>
                <c:pt idx="1540">
                  <c:v>45.51</c:v>
                </c:pt>
                <c:pt idx="1541">
                  <c:v>45.52</c:v>
                </c:pt>
                <c:pt idx="1542">
                  <c:v>45.52</c:v>
                </c:pt>
                <c:pt idx="1543">
                  <c:v>45.52</c:v>
                </c:pt>
                <c:pt idx="1544">
                  <c:v>45.52</c:v>
                </c:pt>
                <c:pt idx="1545">
                  <c:v>45.52</c:v>
                </c:pt>
                <c:pt idx="1546">
                  <c:v>45.52</c:v>
                </c:pt>
                <c:pt idx="1547">
                  <c:v>45.53</c:v>
                </c:pt>
                <c:pt idx="1548">
                  <c:v>45.53</c:v>
                </c:pt>
                <c:pt idx="1549">
                  <c:v>45.53</c:v>
                </c:pt>
                <c:pt idx="1550">
                  <c:v>45.53</c:v>
                </c:pt>
                <c:pt idx="1551">
                  <c:v>45.53</c:v>
                </c:pt>
                <c:pt idx="1552">
                  <c:v>45.53</c:v>
                </c:pt>
                <c:pt idx="1553">
                  <c:v>45.53</c:v>
                </c:pt>
                <c:pt idx="1554">
                  <c:v>45.53</c:v>
                </c:pt>
                <c:pt idx="1555">
                  <c:v>45.53</c:v>
                </c:pt>
                <c:pt idx="1556">
                  <c:v>45.53</c:v>
                </c:pt>
                <c:pt idx="1557">
                  <c:v>45.53</c:v>
                </c:pt>
                <c:pt idx="1558">
                  <c:v>45.53</c:v>
                </c:pt>
                <c:pt idx="1559">
                  <c:v>45.53</c:v>
                </c:pt>
                <c:pt idx="1560">
                  <c:v>45.54</c:v>
                </c:pt>
                <c:pt idx="1561">
                  <c:v>45.54</c:v>
                </c:pt>
                <c:pt idx="1562">
                  <c:v>45.54</c:v>
                </c:pt>
                <c:pt idx="1563">
                  <c:v>45.54</c:v>
                </c:pt>
                <c:pt idx="1564">
                  <c:v>45.55</c:v>
                </c:pt>
                <c:pt idx="1565">
                  <c:v>45.55</c:v>
                </c:pt>
                <c:pt idx="1566">
                  <c:v>45.55</c:v>
                </c:pt>
                <c:pt idx="1567">
                  <c:v>45.55</c:v>
                </c:pt>
                <c:pt idx="1568">
                  <c:v>45.55</c:v>
                </c:pt>
                <c:pt idx="1569">
                  <c:v>45.55</c:v>
                </c:pt>
                <c:pt idx="1570">
                  <c:v>45.55</c:v>
                </c:pt>
                <c:pt idx="1571">
                  <c:v>45.55</c:v>
                </c:pt>
                <c:pt idx="1572">
                  <c:v>45.55</c:v>
                </c:pt>
                <c:pt idx="1573">
                  <c:v>45.55</c:v>
                </c:pt>
                <c:pt idx="1574">
                  <c:v>45.55</c:v>
                </c:pt>
                <c:pt idx="1575">
                  <c:v>45.55</c:v>
                </c:pt>
                <c:pt idx="1576">
                  <c:v>45.55</c:v>
                </c:pt>
                <c:pt idx="1577">
                  <c:v>45.55</c:v>
                </c:pt>
                <c:pt idx="1578">
                  <c:v>45.55</c:v>
                </c:pt>
                <c:pt idx="1579">
                  <c:v>45.55</c:v>
                </c:pt>
                <c:pt idx="1580">
                  <c:v>45.55</c:v>
                </c:pt>
                <c:pt idx="1581">
                  <c:v>45.55</c:v>
                </c:pt>
                <c:pt idx="1582">
                  <c:v>45.55</c:v>
                </c:pt>
                <c:pt idx="1583">
                  <c:v>45.55</c:v>
                </c:pt>
                <c:pt idx="1584">
                  <c:v>45.55</c:v>
                </c:pt>
                <c:pt idx="1585">
                  <c:v>45.55</c:v>
                </c:pt>
                <c:pt idx="1586">
                  <c:v>45.56</c:v>
                </c:pt>
                <c:pt idx="1587">
                  <c:v>45.56</c:v>
                </c:pt>
                <c:pt idx="1588">
                  <c:v>45.56</c:v>
                </c:pt>
                <c:pt idx="1589">
                  <c:v>45.55</c:v>
                </c:pt>
                <c:pt idx="1590">
                  <c:v>45.56</c:v>
                </c:pt>
                <c:pt idx="1591">
                  <c:v>45.56</c:v>
                </c:pt>
                <c:pt idx="1592">
                  <c:v>45.55</c:v>
                </c:pt>
                <c:pt idx="1593">
                  <c:v>45.55</c:v>
                </c:pt>
                <c:pt idx="1594">
                  <c:v>45.55</c:v>
                </c:pt>
                <c:pt idx="1595">
                  <c:v>45.55</c:v>
                </c:pt>
                <c:pt idx="1596">
                  <c:v>45.55</c:v>
                </c:pt>
                <c:pt idx="1597">
                  <c:v>45.55</c:v>
                </c:pt>
                <c:pt idx="1598">
                  <c:v>45.55</c:v>
                </c:pt>
                <c:pt idx="1599">
                  <c:v>45.55</c:v>
                </c:pt>
                <c:pt idx="1600">
                  <c:v>45.55</c:v>
                </c:pt>
                <c:pt idx="1601">
                  <c:v>45.55</c:v>
                </c:pt>
                <c:pt idx="1602">
                  <c:v>45.54</c:v>
                </c:pt>
                <c:pt idx="1603">
                  <c:v>45.54</c:v>
                </c:pt>
                <c:pt idx="1604">
                  <c:v>45.54</c:v>
                </c:pt>
                <c:pt idx="1605">
                  <c:v>45.54</c:v>
                </c:pt>
                <c:pt idx="1606">
                  <c:v>45.54</c:v>
                </c:pt>
                <c:pt idx="1607">
                  <c:v>45.53</c:v>
                </c:pt>
                <c:pt idx="1608">
                  <c:v>45.53</c:v>
                </c:pt>
                <c:pt idx="1609">
                  <c:v>45.53</c:v>
                </c:pt>
                <c:pt idx="1610">
                  <c:v>45.53</c:v>
                </c:pt>
                <c:pt idx="1611">
                  <c:v>45.53</c:v>
                </c:pt>
                <c:pt idx="1612">
                  <c:v>45.53</c:v>
                </c:pt>
                <c:pt idx="1613">
                  <c:v>45.53</c:v>
                </c:pt>
                <c:pt idx="1614">
                  <c:v>45.53</c:v>
                </c:pt>
                <c:pt idx="1615">
                  <c:v>45.53</c:v>
                </c:pt>
                <c:pt idx="1616">
                  <c:v>45.53</c:v>
                </c:pt>
                <c:pt idx="1617">
                  <c:v>45.53</c:v>
                </c:pt>
                <c:pt idx="1618">
                  <c:v>45.53</c:v>
                </c:pt>
                <c:pt idx="1619">
                  <c:v>45.53</c:v>
                </c:pt>
                <c:pt idx="1620">
                  <c:v>45.53</c:v>
                </c:pt>
                <c:pt idx="1621">
                  <c:v>45.53</c:v>
                </c:pt>
                <c:pt idx="1622">
                  <c:v>45.53</c:v>
                </c:pt>
                <c:pt idx="1623">
                  <c:v>45.53</c:v>
                </c:pt>
                <c:pt idx="1624">
                  <c:v>45.53</c:v>
                </c:pt>
                <c:pt idx="1625">
                  <c:v>45.53</c:v>
                </c:pt>
                <c:pt idx="1626">
                  <c:v>45.53</c:v>
                </c:pt>
                <c:pt idx="1627">
                  <c:v>45.53</c:v>
                </c:pt>
                <c:pt idx="1628">
                  <c:v>45.52</c:v>
                </c:pt>
                <c:pt idx="1629">
                  <c:v>45.52</c:v>
                </c:pt>
                <c:pt idx="1630">
                  <c:v>45.52</c:v>
                </c:pt>
                <c:pt idx="1631">
                  <c:v>45.52</c:v>
                </c:pt>
                <c:pt idx="1632">
                  <c:v>45.52</c:v>
                </c:pt>
                <c:pt idx="1633">
                  <c:v>45.52</c:v>
                </c:pt>
                <c:pt idx="1634">
                  <c:v>45.51</c:v>
                </c:pt>
                <c:pt idx="1635">
                  <c:v>45.51</c:v>
                </c:pt>
                <c:pt idx="1636">
                  <c:v>45.51</c:v>
                </c:pt>
                <c:pt idx="1637">
                  <c:v>45.5</c:v>
                </c:pt>
                <c:pt idx="1638">
                  <c:v>45.5</c:v>
                </c:pt>
                <c:pt idx="1639">
                  <c:v>45.5</c:v>
                </c:pt>
                <c:pt idx="1640">
                  <c:v>45.49</c:v>
                </c:pt>
                <c:pt idx="1641">
                  <c:v>45.48</c:v>
                </c:pt>
                <c:pt idx="1642">
                  <c:v>45.48</c:v>
                </c:pt>
                <c:pt idx="1643">
                  <c:v>45.47</c:v>
                </c:pt>
                <c:pt idx="1644">
                  <c:v>45.46</c:v>
                </c:pt>
                <c:pt idx="1645">
                  <c:v>45.45</c:v>
                </c:pt>
                <c:pt idx="1646">
                  <c:v>45.45</c:v>
                </c:pt>
                <c:pt idx="1647">
                  <c:v>45.44</c:v>
                </c:pt>
                <c:pt idx="1648">
                  <c:v>45.43</c:v>
                </c:pt>
                <c:pt idx="1649">
                  <c:v>45.43</c:v>
                </c:pt>
                <c:pt idx="1650">
                  <c:v>45.42</c:v>
                </c:pt>
                <c:pt idx="1651">
                  <c:v>45.41</c:v>
                </c:pt>
                <c:pt idx="1652">
                  <c:v>45.41</c:v>
                </c:pt>
                <c:pt idx="1653">
                  <c:v>45.4</c:v>
                </c:pt>
                <c:pt idx="1654">
                  <c:v>45.39</c:v>
                </c:pt>
                <c:pt idx="1655">
                  <c:v>45.39</c:v>
                </c:pt>
                <c:pt idx="1656">
                  <c:v>45.38</c:v>
                </c:pt>
                <c:pt idx="1657">
                  <c:v>45.38</c:v>
                </c:pt>
                <c:pt idx="1658">
                  <c:v>45.38</c:v>
                </c:pt>
                <c:pt idx="1659">
                  <c:v>45.38</c:v>
                </c:pt>
                <c:pt idx="1660">
                  <c:v>45.38</c:v>
                </c:pt>
                <c:pt idx="1661">
                  <c:v>45.38</c:v>
                </c:pt>
                <c:pt idx="1662">
                  <c:v>45.38</c:v>
                </c:pt>
                <c:pt idx="1663">
                  <c:v>45.38</c:v>
                </c:pt>
                <c:pt idx="1664">
                  <c:v>45.38</c:v>
                </c:pt>
                <c:pt idx="1665">
                  <c:v>45.38</c:v>
                </c:pt>
                <c:pt idx="1666">
                  <c:v>45.37</c:v>
                </c:pt>
                <c:pt idx="1667">
                  <c:v>45.38</c:v>
                </c:pt>
                <c:pt idx="1668">
                  <c:v>45.38</c:v>
                </c:pt>
                <c:pt idx="1669">
                  <c:v>45.37</c:v>
                </c:pt>
                <c:pt idx="1670">
                  <c:v>45.37</c:v>
                </c:pt>
                <c:pt idx="1671">
                  <c:v>45.37</c:v>
                </c:pt>
                <c:pt idx="1672">
                  <c:v>45.38</c:v>
                </c:pt>
                <c:pt idx="1673">
                  <c:v>45.38</c:v>
                </c:pt>
                <c:pt idx="1674">
                  <c:v>45.38</c:v>
                </c:pt>
                <c:pt idx="1675">
                  <c:v>45.38</c:v>
                </c:pt>
                <c:pt idx="1676">
                  <c:v>45.37</c:v>
                </c:pt>
                <c:pt idx="1677">
                  <c:v>45.37</c:v>
                </c:pt>
                <c:pt idx="1678">
                  <c:v>45.38</c:v>
                </c:pt>
                <c:pt idx="1679">
                  <c:v>45.38</c:v>
                </c:pt>
                <c:pt idx="1680">
                  <c:v>45.38</c:v>
                </c:pt>
                <c:pt idx="1681">
                  <c:v>45.38</c:v>
                </c:pt>
                <c:pt idx="1682">
                  <c:v>45.38</c:v>
                </c:pt>
                <c:pt idx="1683">
                  <c:v>45.38</c:v>
                </c:pt>
                <c:pt idx="1684">
                  <c:v>45.39</c:v>
                </c:pt>
                <c:pt idx="1685">
                  <c:v>45.39</c:v>
                </c:pt>
                <c:pt idx="1686">
                  <c:v>45.39</c:v>
                </c:pt>
                <c:pt idx="1687">
                  <c:v>45.39</c:v>
                </c:pt>
                <c:pt idx="1688">
                  <c:v>45.39</c:v>
                </c:pt>
                <c:pt idx="1689">
                  <c:v>45.39</c:v>
                </c:pt>
                <c:pt idx="1690">
                  <c:v>45.39</c:v>
                </c:pt>
                <c:pt idx="1691">
                  <c:v>45.39</c:v>
                </c:pt>
                <c:pt idx="1692">
                  <c:v>45.39</c:v>
                </c:pt>
                <c:pt idx="1693">
                  <c:v>45.39</c:v>
                </c:pt>
                <c:pt idx="1694">
                  <c:v>45.39</c:v>
                </c:pt>
                <c:pt idx="1695">
                  <c:v>45.39</c:v>
                </c:pt>
                <c:pt idx="1696">
                  <c:v>45.4</c:v>
                </c:pt>
                <c:pt idx="1697">
                  <c:v>45.4</c:v>
                </c:pt>
                <c:pt idx="1698">
                  <c:v>45.4</c:v>
                </c:pt>
                <c:pt idx="1699">
                  <c:v>45.41</c:v>
                </c:pt>
                <c:pt idx="1700">
                  <c:v>45.41</c:v>
                </c:pt>
                <c:pt idx="1701">
                  <c:v>45.41</c:v>
                </c:pt>
                <c:pt idx="1702">
                  <c:v>45.42</c:v>
                </c:pt>
                <c:pt idx="1703">
                  <c:v>45.42</c:v>
                </c:pt>
                <c:pt idx="1704">
                  <c:v>45.42</c:v>
                </c:pt>
                <c:pt idx="1705">
                  <c:v>45.41</c:v>
                </c:pt>
                <c:pt idx="1706">
                  <c:v>45.42</c:v>
                </c:pt>
                <c:pt idx="1707">
                  <c:v>45.42</c:v>
                </c:pt>
                <c:pt idx="1708">
                  <c:v>45.42</c:v>
                </c:pt>
                <c:pt idx="1709">
                  <c:v>45.42</c:v>
                </c:pt>
                <c:pt idx="1710">
                  <c:v>45.42</c:v>
                </c:pt>
                <c:pt idx="1711">
                  <c:v>45.42</c:v>
                </c:pt>
                <c:pt idx="1712">
                  <c:v>45.42</c:v>
                </c:pt>
                <c:pt idx="1713">
                  <c:v>45.42</c:v>
                </c:pt>
                <c:pt idx="1714">
                  <c:v>45.42</c:v>
                </c:pt>
                <c:pt idx="1715">
                  <c:v>45.42</c:v>
                </c:pt>
                <c:pt idx="1716">
                  <c:v>45.41</c:v>
                </c:pt>
                <c:pt idx="1717">
                  <c:v>45.42</c:v>
                </c:pt>
                <c:pt idx="1718">
                  <c:v>45.42</c:v>
                </c:pt>
                <c:pt idx="1719">
                  <c:v>45.42</c:v>
                </c:pt>
                <c:pt idx="1720">
                  <c:v>45.42</c:v>
                </c:pt>
                <c:pt idx="1721">
                  <c:v>45.43</c:v>
                </c:pt>
                <c:pt idx="1722">
                  <c:v>45.44</c:v>
                </c:pt>
                <c:pt idx="1723">
                  <c:v>45.44</c:v>
                </c:pt>
                <c:pt idx="1724">
                  <c:v>45.44</c:v>
                </c:pt>
                <c:pt idx="1725">
                  <c:v>45.44</c:v>
                </c:pt>
                <c:pt idx="1726">
                  <c:v>45.45</c:v>
                </c:pt>
                <c:pt idx="1727">
                  <c:v>45.44</c:v>
                </c:pt>
                <c:pt idx="1728">
                  <c:v>45.43</c:v>
                </c:pt>
                <c:pt idx="1729">
                  <c:v>45.43</c:v>
                </c:pt>
                <c:pt idx="1730">
                  <c:v>45.43</c:v>
                </c:pt>
                <c:pt idx="1731">
                  <c:v>45.43</c:v>
                </c:pt>
                <c:pt idx="1732">
                  <c:v>45.43</c:v>
                </c:pt>
                <c:pt idx="1733">
                  <c:v>45.44</c:v>
                </c:pt>
                <c:pt idx="1734">
                  <c:v>45.44</c:v>
                </c:pt>
                <c:pt idx="1735">
                  <c:v>45.44</c:v>
                </c:pt>
                <c:pt idx="1736">
                  <c:v>45.44</c:v>
                </c:pt>
                <c:pt idx="1737">
                  <c:v>45.45</c:v>
                </c:pt>
                <c:pt idx="1738">
                  <c:v>45.45</c:v>
                </c:pt>
                <c:pt idx="1739">
                  <c:v>45.45</c:v>
                </c:pt>
                <c:pt idx="1740">
                  <c:v>45.45</c:v>
                </c:pt>
                <c:pt idx="1741">
                  <c:v>45.45</c:v>
                </c:pt>
                <c:pt idx="1742">
                  <c:v>45.45</c:v>
                </c:pt>
                <c:pt idx="1743">
                  <c:v>45.45</c:v>
                </c:pt>
                <c:pt idx="1744">
                  <c:v>45.45</c:v>
                </c:pt>
                <c:pt idx="1745">
                  <c:v>45.45</c:v>
                </c:pt>
                <c:pt idx="1746">
                  <c:v>45.45</c:v>
                </c:pt>
                <c:pt idx="1747">
                  <c:v>45.45</c:v>
                </c:pt>
                <c:pt idx="1748">
                  <c:v>45.45</c:v>
                </c:pt>
                <c:pt idx="1749">
                  <c:v>45.45</c:v>
                </c:pt>
                <c:pt idx="1750">
                  <c:v>45.46</c:v>
                </c:pt>
                <c:pt idx="1751">
                  <c:v>45.46</c:v>
                </c:pt>
                <c:pt idx="1752">
                  <c:v>45.46</c:v>
                </c:pt>
                <c:pt idx="1753">
                  <c:v>45.46</c:v>
                </c:pt>
                <c:pt idx="1754">
                  <c:v>45.45</c:v>
                </c:pt>
                <c:pt idx="1755">
                  <c:v>45.45</c:v>
                </c:pt>
                <c:pt idx="1756">
                  <c:v>45.45</c:v>
                </c:pt>
                <c:pt idx="1757">
                  <c:v>45.45</c:v>
                </c:pt>
                <c:pt idx="1758">
                  <c:v>45.45</c:v>
                </c:pt>
                <c:pt idx="1759">
                  <c:v>45.45</c:v>
                </c:pt>
                <c:pt idx="1760">
                  <c:v>45.45</c:v>
                </c:pt>
                <c:pt idx="1761">
                  <c:v>45.45</c:v>
                </c:pt>
                <c:pt idx="1762">
                  <c:v>45.45</c:v>
                </c:pt>
                <c:pt idx="1763">
                  <c:v>45.45</c:v>
                </c:pt>
                <c:pt idx="1764">
                  <c:v>45.46</c:v>
                </c:pt>
                <c:pt idx="1765">
                  <c:v>45.46</c:v>
                </c:pt>
                <c:pt idx="1766">
                  <c:v>45.46</c:v>
                </c:pt>
                <c:pt idx="1767">
                  <c:v>45.46</c:v>
                </c:pt>
                <c:pt idx="1768">
                  <c:v>45.47</c:v>
                </c:pt>
                <c:pt idx="1769">
                  <c:v>45.47</c:v>
                </c:pt>
                <c:pt idx="1770">
                  <c:v>45.47</c:v>
                </c:pt>
                <c:pt idx="1771">
                  <c:v>45.47</c:v>
                </c:pt>
                <c:pt idx="1772">
                  <c:v>45.47</c:v>
                </c:pt>
                <c:pt idx="1773">
                  <c:v>45.47</c:v>
                </c:pt>
                <c:pt idx="1774">
                  <c:v>45.47</c:v>
                </c:pt>
                <c:pt idx="1775">
                  <c:v>45.47</c:v>
                </c:pt>
                <c:pt idx="1776">
                  <c:v>45.48</c:v>
                </c:pt>
                <c:pt idx="1777">
                  <c:v>45.47</c:v>
                </c:pt>
                <c:pt idx="1778">
                  <c:v>45.47</c:v>
                </c:pt>
                <c:pt idx="1779">
                  <c:v>45.47</c:v>
                </c:pt>
                <c:pt idx="1780">
                  <c:v>45.47</c:v>
                </c:pt>
                <c:pt idx="1781">
                  <c:v>45.48</c:v>
                </c:pt>
                <c:pt idx="1782">
                  <c:v>45.48</c:v>
                </c:pt>
                <c:pt idx="1783">
                  <c:v>45.48</c:v>
                </c:pt>
                <c:pt idx="1784">
                  <c:v>45.48</c:v>
                </c:pt>
                <c:pt idx="1785">
                  <c:v>45.48</c:v>
                </c:pt>
                <c:pt idx="1786">
                  <c:v>45.49</c:v>
                </c:pt>
                <c:pt idx="1787">
                  <c:v>45.49</c:v>
                </c:pt>
                <c:pt idx="1788">
                  <c:v>45.49</c:v>
                </c:pt>
                <c:pt idx="1789">
                  <c:v>45.49</c:v>
                </c:pt>
                <c:pt idx="1790">
                  <c:v>45.5</c:v>
                </c:pt>
                <c:pt idx="1791">
                  <c:v>45.5</c:v>
                </c:pt>
                <c:pt idx="1792">
                  <c:v>45.5</c:v>
                </c:pt>
                <c:pt idx="1793">
                  <c:v>45.5</c:v>
                </c:pt>
                <c:pt idx="1794">
                  <c:v>45.5</c:v>
                </c:pt>
                <c:pt idx="1795">
                  <c:v>45.51</c:v>
                </c:pt>
                <c:pt idx="1796">
                  <c:v>45.51</c:v>
                </c:pt>
                <c:pt idx="1797">
                  <c:v>45.51</c:v>
                </c:pt>
                <c:pt idx="1798">
                  <c:v>45.51</c:v>
                </c:pt>
                <c:pt idx="1799">
                  <c:v>45.51</c:v>
                </c:pt>
                <c:pt idx="1800">
                  <c:v>45.51</c:v>
                </c:pt>
                <c:pt idx="1801">
                  <c:v>45.51</c:v>
                </c:pt>
                <c:pt idx="1802">
                  <c:v>45.51</c:v>
                </c:pt>
                <c:pt idx="1803">
                  <c:v>45.51</c:v>
                </c:pt>
                <c:pt idx="1804">
                  <c:v>45.51</c:v>
                </c:pt>
                <c:pt idx="1805">
                  <c:v>45.51</c:v>
                </c:pt>
                <c:pt idx="1806">
                  <c:v>45.51</c:v>
                </c:pt>
                <c:pt idx="1807">
                  <c:v>45.51</c:v>
                </c:pt>
                <c:pt idx="1808">
                  <c:v>45.51</c:v>
                </c:pt>
                <c:pt idx="1809">
                  <c:v>45.52</c:v>
                </c:pt>
                <c:pt idx="1810">
                  <c:v>45.52</c:v>
                </c:pt>
                <c:pt idx="1811">
                  <c:v>45.52</c:v>
                </c:pt>
                <c:pt idx="1812">
                  <c:v>45.52</c:v>
                </c:pt>
                <c:pt idx="1813">
                  <c:v>45.52</c:v>
                </c:pt>
                <c:pt idx="1814">
                  <c:v>45.52</c:v>
                </c:pt>
                <c:pt idx="1815">
                  <c:v>45.52</c:v>
                </c:pt>
                <c:pt idx="1816">
                  <c:v>45.52</c:v>
                </c:pt>
                <c:pt idx="1817">
                  <c:v>45.52</c:v>
                </c:pt>
                <c:pt idx="1818">
                  <c:v>45.52</c:v>
                </c:pt>
                <c:pt idx="1819">
                  <c:v>45.53</c:v>
                </c:pt>
                <c:pt idx="1820">
                  <c:v>45.53</c:v>
                </c:pt>
                <c:pt idx="1821">
                  <c:v>45.53</c:v>
                </c:pt>
                <c:pt idx="1822">
                  <c:v>45.53</c:v>
                </c:pt>
                <c:pt idx="1823">
                  <c:v>45.53</c:v>
                </c:pt>
                <c:pt idx="1824">
                  <c:v>45.53</c:v>
                </c:pt>
                <c:pt idx="1825">
                  <c:v>45.53</c:v>
                </c:pt>
                <c:pt idx="1826">
                  <c:v>45.53</c:v>
                </c:pt>
                <c:pt idx="1827">
                  <c:v>45.53</c:v>
                </c:pt>
                <c:pt idx="1828">
                  <c:v>45.53</c:v>
                </c:pt>
                <c:pt idx="1829">
                  <c:v>45.53</c:v>
                </c:pt>
                <c:pt idx="1830">
                  <c:v>45.53</c:v>
                </c:pt>
                <c:pt idx="1831">
                  <c:v>45.53</c:v>
                </c:pt>
                <c:pt idx="1832">
                  <c:v>45.53</c:v>
                </c:pt>
                <c:pt idx="1833">
                  <c:v>45.53</c:v>
                </c:pt>
                <c:pt idx="1834">
                  <c:v>45.53</c:v>
                </c:pt>
                <c:pt idx="1835">
                  <c:v>45.53</c:v>
                </c:pt>
                <c:pt idx="1836">
                  <c:v>45.53</c:v>
                </c:pt>
                <c:pt idx="1837">
                  <c:v>45.54</c:v>
                </c:pt>
                <c:pt idx="1838">
                  <c:v>45.53</c:v>
                </c:pt>
                <c:pt idx="1839">
                  <c:v>45.53</c:v>
                </c:pt>
                <c:pt idx="1840">
                  <c:v>45.53</c:v>
                </c:pt>
                <c:pt idx="1841">
                  <c:v>45.54</c:v>
                </c:pt>
                <c:pt idx="1842">
                  <c:v>45.54</c:v>
                </c:pt>
                <c:pt idx="1843">
                  <c:v>45.54</c:v>
                </c:pt>
                <c:pt idx="1844">
                  <c:v>45.54</c:v>
                </c:pt>
                <c:pt idx="1845">
                  <c:v>45.54</c:v>
                </c:pt>
                <c:pt idx="1846">
                  <c:v>45.54</c:v>
                </c:pt>
                <c:pt idx="1847">
                  <c:v>45.54</c:v>
                </c:pt>
                <c:pt idx="1848">
                  <c:v>45.54</c:v>
                </c:pt>
                <c:pt idx="1849">
                  <c:v>45.55</c:v>
                </c:pt>
                <c:pt idx="1850">
                  <c:v>45.55</c:v>
                </c:pt>
                <c:pt idx="1851">
                  <c:v>45.55</c:v>
                </c:pt>
                <c:pt idx="1852">
                  <c:v>45.55</c:v>
                </c:pt>
                <c:pt idx="1853">
                  <c:v>45.54</c:v>
                </c:pt>
                <c:pt idx="1854">
                  <c:v>45.54</c:v>
                </c:pt>
                <c:pt idx="1855">
                  <c:v>45.54</c:v>
                </c:pt>
                <c:pt idx="1856">
                  <c:v>45.54</c:v>
                </c:pt>
                <c:pt idx="1857">
                  <c:v>45.54</c:v>
                </c:pt>
                <c:pt idx="1858">
                  <c:v>45.54</c:v>
                </c:pt>
                <c:pt idx="1859">
                  <c:v>45.54</c:v>
                </c:pt>
                <c:pt idx="1860">
                  <c:v>45.54</c:v>
                </c:pt>
                <c:pt idx="1861">
                  <c:v>45.54</c:v>
                </c:pt>
                <c:pt idx="1862">
                  <c:v>45.54</c:v>
                </c:pt>
                <c:pt idx="1863">
                  <c:v>45.54</c:v>
                </c:pt>
                <c:pt idx="1864">
                  <c:v>45.55</c:v>
                </c:pt>
                <c:pt idx="1865">
                  <c:v>45.55</c:v>
                </c:pt>
                <c:pt idx="1866">
                  <c:v>45.55</c:v>
                </c:pt>
                <c:pt idx="1867">
                  <c:v>45.54</c:v>
                </c:pt>
                <c:pt idx="1868">
                  <c:v>45.54</c:v>
                </c:pt>
                <c:pt idx="1869">
                  <c:v>45.54</c:v>
                </c:pt>
                <c:pt idx="1870">
                  <c:v>45.54</c:v>
                </c:pt>
                <c:pt idx="1871">
                  <c:v>45.54</c:v>
                </c:pt>
                <c:pt idx="1872">
                  <c:v>45.54</c:v>
                </c:pt>
                <c:pt idx="1873">
                  <c:v>45.53</c:v>
                </c:pt>
                <c:pt idx="1874">
                  <c:v>45.53</c:v>
                </c:pt>
                <c:pt idx="1875">
                  <c:v>45.53</c:v>
                </c:pt>
                <c:pt idx="1876">
                  <c:v>45.53</c:v>
                </c:pt>
                <c:pt idx="1877">
                  <c:v>45.53</c:v>
                </c:pt>
                <c:pt idx="1878">
                  <c:v>45.53</c:v>
                </c:pt>
                <c:pt idx="1879">
                  <c:v>45.53</c:v>
                </c:pt>
                <c:pt idx="1880">
                  <c:v>45.53</c:v>
                </c:pt>
                <c:pt idx="1881">
                  <c:v>45.53</c:v>
                </c:pt>
                <c:pt idx="1882">
                  <c:v>45.53</c:v>
                </c:pt>
                <c:pt idx="1883">
                  <c:v>45.53</c:v>
                </c:pt>
                <c:pt idx="1884">
                  <c:v>45.53</c:v>
                </c:pt>
                <c:pt idx="1885">
                  <c:v>45.53</c:v>
                </c:pt>
                <c:pt idx="1886">
                  <c:v>45.53</c:v>
                </c:pt>
                <c:pt idx="1887">
                  <c:v>45.53</c:v>
                </c:pt>
                <c:pt idx="1888">
                  <c:v>45.53</c:v>
                </c:pt>
                <c:pt idx="1889">
                  <c:v>45.53</c:v>
                </c:pt>
                <c:pt idx="1890">
                  <c:v>45.53</c:v>
                </c:pt>
                <c:pt idx="1891">
                  <c:v>45.53</c:v>
                </c:pt>
                <c:pt idx="1892">
                  <c:v>45.52</c:v>
                </c:pt>
                <c:pt idx="1893">
                  <c:v>45.52</c:v>
                </c:pt>
                <c:pt idx="1894">
                  <c:v>45.52</c:v>
                </c:pt>
                <c:pt idx="1895">
                  <c:v>45.51</c:v>
                </c:pt>
                <c:pt idx="1896">
                  <c:v>45.51</c:v>
                </c:pt>
                <c:pt idx="1897">
                  <c:v>45.51</c:v>
                </c:pt>
                <c:pt idx="1898">
                  <c:v>45.51</c:v>
                </c:pt>
                <c:pt idx="1899">
                  <c:v>45.51</c:v>
                </c:pt>
                <c:pt idx="1900">
                  <c:v>45.51</c:v>
                </c:pt>
                <c:pt idx="1901">
                  <c:v>45.51</c:v>
                </c:pt>
                <c:pt idx="1902">
                  <c:v>45.51</c:v>
                </c:pt>
                <c:pt idx="1903">
                  <c:v>45.51</c:v>
                </c:pt>
                <c:pt idx="1904">
                  <c:v>45.5</c:v>
                </c:pt>
                <c:pt idx="1905">
                  <c:v>45.5</c:v>
                </c:pt>
                <c:pt idx="1906">
                  <c:v>45.5</c:v>
                </c:pt>
                <c:pt idx="1907">
                  <c:v>45.49</c:v>
                </c:pt>
                <c:pt idx="1908">
                  <c:v>45.49</c:v>
                </c:pt>
                <c:pt idx="1909">
                  <c:v>45.48</c:v>
                </c:pt>
                <c:pt idx="1910">
                  <c:v>45.48</c:v>
                </c:pt>
                <c:pt idx="1911">
                  <c:v>45.47</c:v>
                </c:pt>
                <c:pt idx="1912">
                  <c:v>45.46</c:v>
                </c:pt>
                <c:pt idx="1913">
                  <c:v>45.46</c:v>
                </c:pt>
                <c:pt idx="1914">
                  <c:v>45.45</c:v>
                </c:pt>
                <c:pt idx="1915">
                  <c:v>45.45</c:v>
                </c:pt>
                <c:pt idx="1916">
                  <c:v>45.45</c:v>
                </c:pt>
                <c:pt idx="1917">
                  <c:v>45.45</c:v>
                </c:pt>
                <c:pt idx="1918">
                  <c:v>45.44</c:v>
                </c:pt>
                <c:pt idx="1919">
                  <c:v>45.44</c:v>
                </c:pt>
                <c:pt idx="1920">
                  <c:v>45.43</c:v>
                </c:pt>
                <c:pt idx="1921">
                  <c:v>45.41</c:v>
                </c:pt>
                <c:pt idx="1922">
                  <c:v>45.4</c:v>
                </c:pt>
                <c:pt idx="1923">
                  <c:v>45.39</c:v>
                </c:pt>
                <c:pt idx="1924">
                  <c:v>45.38</c:v>
                </c:pt>
                <c:pt idx="1925">
                  <c:v>45.38</c:v>
                </c:pt>
                <c:pt idx="1926">
                  <c:v>45.37</c:v>
                </c:pt>
                <c:pt idx="1927">
                  <c:v>45.37</c:v>
                </c:pt>
                <c:pt idx="1928">
                  <c:v>45.36</c:v>
                </c:pt>
                <c:pt idx="1929">
                  <c:v>45.36</c:v>
                </c:pt>
                <c:pt idx="1930">
                  <c:v>45.35</c:v>
                </c:pt>
                <c:pt idx="1931">
                  <c:v>45.35</c:v>
                </c:pt>
                <c:pt idx="1932">
                  <c:v>45.34</c:v>
                </c:pt>
                <c:pt idx="1933">
                  <c:v>45.34</c:v>
                </c:pt>
                <c:pt idx="1934">
                  <c:v>45.34</c:v>
                </c:pt>
                <c:pt idx="1935">
                  <c:v>45.34</c:v>
                </c:pt>
                <c:pt idx="1936">
                  <c:v>45.34</c:v>
                </c:pt>
                <c:pt idx="1937">
                  <c:v>45.33</c:v>
                </c:pt>
                <c:pt idx="1938">
                  <c:v>45.33</c:v>
                </c:pt>
                <c:pt idx="1939">
                  <c:v>45.33</c:v>
                </c:pt>
                <c:pt idx="1940">
                  <c:v>45.33</c:v>
                </c:pt>
                <c:pt idx="1941">
                  <c:v>45.33</c:v>
                </c:pt>
                <c:pt idx="1942">
                  <c:v>45.33</c:v>
                </c:pt>
                <c:pt idx="1943">
                  <c:v>45.33</c:v>
                </c:pt>
                <c:pt idx="1944">
                  <c:v>45.33</c:v>
                </c:pt>
                <c:pt idx="1945">
                  <c:v>45.33</c:v>
                </c:pt>
                <c:pt idx="1946">
                  <c:v>45.33</c:v>
                </c:pt>
                <c:pt idx="1947">
                  <c:v>45.32</c:v>
                </c:pt>
                <c:pt idx="1948">
                  <c:v>45.32</c:v>
                </c:pt>
                <c:pt idx="1949">
                  <c:v>45.32</c:v>
                </c:pt>
                <c:pt idx="1950">
                  <c:v>45.32</c:v>
                </c:pt>
                <c:pt idx="1951">
                  <c:v>45.32</c:v>
                </c:pt>
                <c:pt idx="1952">
                  <c:v>45.32</c:v>
                </c:pt>
                <c:pt idx="1953">
                  <c:v>45.32</c:v>
                </c:pt>
                <c:pt idx="1954">
                  <c:v>45.32</c:v>
                </c:pt>
                <c:pt idx="1955">
                  <c:v>45.32</c:v>
                </c:pt>
                <c:pt idx="1956">
                  <c:v>45.31</c:v>
                </c:pt>
                <c:pt idx="1957">
                  <c:v>45.31</c:v>
                </c:pt>
                <c:pt idx="1958">
                  <c:v>45.31</c:v>
                </c:pt>
                <c:pt idx="1959">
                  <c:v>45.31</c:v>
                </c:pt>
                <c:pt idx="1960">
                  <c:v>45.31</c:v>
                </c:pt>
                <c:pt idx="1961">
                  <c:v>45.31</c:v>
                </c:pt>
                <c:pt idx="1962">
                  <c:v>45.31</c:v>
                </c:pt>
                <c:pt idx="1963">
                  <c:v>45.31</c:v>
                </c:pt>
                <c:pt idx="1964">
                  <c:v>45.31</c:v>
                </c:pt>
                <c:pt idx="1965">
                  <c:v>45.31</c:v>
                </c:pt>
                <c:pt idx="1966">
                  <c:v>45.31</c:v>
                </c:pt>
                <c:pt idx="1967">
                  <c:v>45.31</c:v>
                </c:pt>
                <c:pt idx="1968">
                  <c:v>45.31</c:v>
                </c:pt>
                <c:pt idx="1969">
                  <c:v>45.31</c:v>
                </c:pt>
                <c:pt idx="1970">
                  <c:v>45.31</c:v>
                </c:pt>
                <c:pt idx="1971">
                  <c:v>45.31</c:v>
                </c:pt>
                <c:pt idx="1972">
                  <c:v>45.31</c:v>
                </c:pt>
                <c:pt idx="1973">
                  <c:v>45.31</c:v>
                </c:pt>
                <c:pt idx="1974">
                  <c:v>45.31</c:v>
                </c:pt>
                <c:pt idx="1975">
                  <c:v>45.31</c:v>
                </c:pt>
                <c:pt idx="1976">
                  <c:v>45.31</c:v>
                </c:pt>
                <c:pt idx="1977">
                  <c:v>45.31</c:v>
                </c:pt>
                <c:pt idx="1978">
                  <c:v>45.31</c:v>
                </c:pt>
                <c:pt idx="1979">
                  <c:v>45.31</c:v>
                </c:pt>
                <c:pt idx="1980">
                  <c:v>45.31</c:v>
                </c:pt>
                <c:pt idx="1981">
                  <c:v>45.31</c:v>
                </c:pt>
                <c:pt idx="1982">
                  <c:v>45.31</c:v>
                </c:pt>
                <c:pt idx="1983">
                  <c:v>45.31</c:v>
                </c:pt>
                <c:pt idx="1984">
                  <c:v>45.31</c:v>
                </c:pt>
                <c:pt idx="1985">
                  <c:v>45.31</c:v>
                </c:pt>
                <c:pt idx="1986">
                  <c:v>45.31</c:v>
                </c:pt>
                <c:pt idx="1987">
                  <c:v>45.31</c:v>
                </c:pt>
                <c:pt idx="1988">
                  <c:v>45.31</c:v>
                </c:pt>
                <c:pt idx="1989">
                  <c:v>45.31</c:v>
                </c:pt>
                <c:pt idx="1990">
                  <c:v>45.31</c:v>
                </c:pt>
                <c:pt idx="1991">
                  <c:v>45.31</c:v>
                </c:pt>
                <c:pt idx="1992">
                  <c:v>45.31</c:v>
                </c:pt>
                <c:pt idx="1993">
                  <c:v>45.31</c:v>
                </c:pt>
                <c:pt idx="1994">
                  <c:v>45.31</c:v>
                </c:pt>
                <c:pt idx="1995">
                  <c:v>45.31</c:v>
                </c:pt>
                <c:pt idx="1996">
                  <c:v>45.31</c:v>
                </c:pt>
                <c:pt idx="1997">
                  <c:v>45.31</c:v>
                </c:pt>
                <c:pt idx="1998">
                  <c:v>45.31</c:v>
                </c:pt>
                <c:pt idx="1999">
                  <c:v>45.31</c:v>
                </c:pt>
                <c:pt idx="2000">
                  <c:v>45.31</c:v>
                </c:pt>
                <c:pt idx="2001">
                  <c:v>45.31</c:v>
                </c:pt>
                <c:pt idx="2002">
                  <c:v>45.31</c:v>
                </c:pt>
                <c:pt idx="2003">
                  <c:v>45.32</c:v>
                </c:pt>
                <c:pt idx="2004">
                  <c:v>45.32</c:v>
                </c:pt>
                <c:pt idx="2005">
                  <c:v>45.33</c:v>
                </c:pt>
                <c:pt idx="2006">
                  <c:v>45.33</c:v>
                </c:pt>
                <c:pt idx="2007">
                  <c:v>45.33</c:v>
                </c:pt>
                <c:pt idx="2008">
                  <c:v>45.32</c:v>
                </c:pt>
                <c:pt idx="2009">
                  <c:v>45.33</c:v>
                </c:pt>
                <c:pt idx="2010">
                  <c:v>45.33</c:v>
                </c:pt>
                <c:pt idx="2011">
                  <c:v>45.33</c:v>
                </c:pt>
                <c:pt idx="2012">
                  <c:v>45.33</c:v>
                </c:pt>
                <c:pt idx="2013">
                  <c:v>45.33</c:v>
                </c:pt>
                <c:pt idx="2014">
                  <c:v>45.33</c:v>
                </c:pt>
                <c:pt idx="2015">
                  <c:v>45.33</c:v>
                </c:pt>
                <c:pt idx="2016">
                  <c:v>45.34</c:v>
                </c:pt>
                <c:pt idx="2017">
                  <c:v>45.34</c:v>
                </c:pt>
                <c:pt idx="2018">
                  <c:v>45.34</c:v>
                </c:pt>
                <c:pt idx="2019">
                  <c:v>45.34</c:v>
                </c:pt>
                <c:pt idx="2020">
                  <c:v>45.34</c:v>
                </c:pt>
                <c:pt idx="2021">
                  <c:v>45.33</c:v>
                </c:pt>
                <c:pt idx="2022">
                  <c:v>45.33</c:v>
                </c:pt>
                <c:pt idx="2023">
                  <c:v>45.33</c:v>
                </c:pt>
                <c:pt idx="2024">
                  <c:v>45.33</c:v>
                </c:pt>
                <c:pt idx="2025">
                  <c:v>45.33</c:v>
                </c:pt>
                <c:pt idx="2026">
                  <c:v>45.33</c:v>
                </c:pt>
                <c:pt idx="2027">
                  <c:v>45.33</c:v>
                </c:pt>
                <c:pt idx="2028">
                  <c:v>45.33</c:v>
                </c:pt>
                <c:pt idx="2029">
                  <c:v>45.34</c:v>
                </c:pt>
                <c:pt idx="2030">
                  <c:v>45.34</c:v>
                </c:pt>
                <c:pt idx="2031">
                  <c:v>45.34</c:v>
                </c:pt>
                <c:pt idx="2032">
                  <c:v>45.35</c:v>
                </c:pt>
                <c:pt idx="2033">
                  <c:v>45.35</c:v>
                </c:pt>
                <c:pt idx="2034">
                  <c:v>45.35</c:v>
                </c:pt>
                <c:pt idx="2035">
                  <c:v>45.35</c:v>
                </c:pt>
                <c:pt idx="2036">
                  <c:v>45.35</c:v>
                </c:pt>
                <c:pt idx="2037">
                  <c:v>45.35</c:v>
                </c:pt>
                <c:pt idx="2038">
                  <c:v>45.35</c:v>
                </c:pt>
                <c:pt idx="2039">
                  <c:v>45.36</c:v>
                </c:pt>
                <c:pt idx="2040">
                  <c:v>45.36</c:v>
                </c:pt>
                <c:pt idx="2041">
                  <c:v>45.37</c:v>
                </c:pt>
                <c:pt idx="2042">
                  <c:v>45.37</c:v>
                </c:pt>
                <c:pt idx="2043">
                  <c:v>45.38</c:v>
                </c:pt>
                <c:pt idx="2044">
                  <c:v>45.38</c:v>
                </c:pt>
                <c:pt idx="2045">
                  <c:v>45.38</c:v>
                </c:pt>
                <c:pt idx="2046">
                  <c:v>45.38</c:v>
                </c:pt>
                <c:pt idx="2047">
                  <c:v>45.38</c:v>
                </c:pt>
                <c:pt idx="2048">
                  <c:v>45.39</c:v>
                </c:pt>
                <c:pt idx="2049">
                  <c:v>45.39</c:v>
                </c:pt>
                <c:pt idx="2050">
                  <c:v>45.39</c:v>
                </c:pt>
                <c:pt idx="2051">
                  <c:v>45.4</c:v>
                </c:pt>
                <c:pt idx="2052">
                  <c:v>45.4</c:v>
                </c:pt>
                <c:pt idx="2053">
                  <c:v>45.41</c:v>
                </c:pt>
                <c:pt idx="2054">
                  <c:v>45.41</c:v>
                </c:pt>
                <c:pt idx="2055">
                  <c:v>45.41</c:v>
                </c:pt>
                <c:pt idx="2056">
                  <c:v>45.41</c:v>
                </c:pt>
                <c:pt idx="2057">
                  <c:v>45.42</c:v>
                </c:pt>
                <c:pt idx="2058">
                  <c:v>45.42</c:v>
                </c:pt>
                <c:pt idx="2059">
                  <c:v>45.42</c:v>
                </c:pt>
                <c:pt idx="2060">
                  <c:v>45.43</c:v>
                </c:pt>
                <c:pt idx="2061">
                  <c:v>45.43</c:v>
                </c:pt>
                <c:pt idx="2062">
                  <c:v>45.44</c:v>
                </c:pt>
                <c:pt idx="2063">
                  <c:v>45.44</c:v>
                </c:pt>
                <c:pt idx="2064">
                  <c:v>45.45</c:v>
                </c:pt>
                <c:pt idx="2065">
                  <c:v>45.46</c:v>
                </c:pt>
                <c:pt idx="2066">
                  <c:v>45.46</c:v>
                </c:pt>
                <c:pt idx="2067">
                  <c:v>45.47</c:v>
                </c:pt>
                <c:pt idx="2068">
                  <c:v>45.48</c:v>
                </c:pt>
                <c:pt idx="2069">
                  <c:v>45.48</c:v>
                </c:pt>
                <c:pt idx="2070">
                  <c:v>45.49</c:v>
                </c:pt>
                <c:pt idx="2071">
                  <c:v>45.5</c:v>
                </c:pt>
                <c:pt idx="2072">
                  <c:v>45.5</c:v>
                </c:pt>
                <c:pt idx="2073">
                  <c:v>45.5</c:v>
                </c:pt>
                <c:pt idx="2074">
                  <c:v>45.5</c:v>
                </c:pt>
                <c:pt idx="2075">
                  <c:v>45.51</c:v>
                </c:pt>
                <c:pt idx="2076">
                  <c:v>45.51</c:v>
                </c:pt>
                <c:pt idx="2077">
                  <c:v>45.51</c:v>
                </c:pt>
                <c:pt idx="2078">
                  <c:v>45.51</c:v>
                </c:pt>
                <c:pt idx="2079">
                  <c:v>45.51</c:v>
                </c:pt>
                <c:pt idx="2080">
                  <c:v>45.52</c:v>
                </c:pt>
                <c:pt idx="2081">
                  <c:v>45.52</c:v>
                </c:pt>
                <c:pt idx="2082">
                  <c:v>45.52</c:v>
                </c:pt>
                <c:pt idx="2083">
                  <c:v>45.52</c:v>
                </c:pt>
                <c:pt idx="2084">
                  <c:v>45.52</c:v>
                </c:pt>
                <c:pt idx="2085">
                  <c:v>45.52</c:v>
                </c:pt>
                <c:pt idx="2086">
                  <c:v>45.52</c:v>
                </c:pt>
                <c:pt idx="2087">
                  <c:v>45.52</c:v>
                </c:pt>
                <c:pt idx="2088">
                  <c:v>45.52</c:v>
                </c:pt>
                <c:pt idx="2089">
                  <c:v>45.52</c:v>
                </c:pt>
                <c:pt idx="2090">
                  <c:v>45.53</c:v>
                </c:pt>
                <c:pt idx="2091">
                  <c:v>45.52</c:v>
                </c:pt>
                <c:pt idx="2092">
                  <c:v>45.53</c:v>
                </c:pt>
                <c:pt idx="2093">
                  <c:v>45.53</c:v>
                </c:pt>
                <c:pt idx="2094">
                  <c:v>45.53</c:v>
                </c:pt>
                <c:pt idx="2095">
                  <c:v>45.53</c:v>
                </c:pt>
                <c:pt idx="2096">
                  <c:v>45.53</c:v>
                </c:pt>
                <c:pt idx="2097">
                  <c:v>45.53</c:v>
                </c:pt>
                <c:pt idx="2098">
                  <c:v>45.53</c:v>
                </c:pt>
                <c:pt idx="2099">
                  <c:v>45.53</c:v>
                </c:pt>
                <c:pt idx="2100">
                  <c:v>45.53</c:v>
                </c:pt>
                <c:pt idx="2101">
                  <c:v>45.53</c:v>
                </c:pt>
                <c:pt idx="2102">
                  <c:v>45.53</c:v>
                </c:pt>
                <c:pt idx="2103">
                  <c:v>45.53</c:v>
                </c:pt>
                <c:pt idx="2104">
                  <c:v>45.53</c:v>
                </c:pt>
                <c:pt idx="2105">
                  <c:v>45.53</c:v>
                </c:pt>
                <c:pt idx="2106">
                  <c:v>45.53</c:v>
                </c:pt>
                <c:pt idx="2107">
                  <c:v>45.53</c:v>
                </c:pt>
                <c:pt idx="2108">
                  <c:v>45.53</c:v>
                </c:pt>
                <c:pt idx="2109">
                  <c:v>45.53</c:v>
                </c:pt>
                <c:pt idx="2110">
                  <c:v>45.53</c:v>
                </c:pt>
                <c:pt idx="2111">
                  <c:v>45.53</c:v>
                </c:pt>
                <c:pt idx="2112">
                  <c:v>45.53</c:v>
                </c:pt>
                <c:pt idx="2113">
                  <c:v>45.53</c:v>
                </c:pt>
                <c:pt idx="2114">
                  <c:v>45.53</c:v>
                </c:pt>
                <c:pt idx="2115">
                  <c:v>45.53</c:v>
                </c:pt>
                <c:pt idx="2116">
                  <c:v>45.53</c:v>
                </c:pt>
                <c:pt idx="2117">
                  <c:v>45.53</c:v>
                </c:pt>
                <c:pt idx="2118">
                  <c:v>45.53</c:v>
                </c:pt>
                <c:pt idx="2119">
                  <c:v>45.53</c:v>
                </c:pt>
                <c:pt idx="2120">
                  <c:v>45.53</c:v>
                </c:pt>
                <c:pt idx="2121">
                  <c:v>45.53</c:v>
                </c:pt>
                <c:pt idx="2122">
                  <c:v>45.53</c:v>
                </c:pt>
                <c:pt idx="2123">
                  <c:v>45.53</c:v>
                </c:pt>
                <c:pt idx="2124">
                  <c:v>45.53</c:v>
                </c:pt>
                <c:pt idx="2125">
                  <c:v>45.53</c:v>
                </c:pt>
                <c:pt idx="2126">
                  <c:v>45.53</c:v>
                </c:pt>
                <c:pt idx="2127">
                  <c:v>45.53</c:v>
                </c:pt>
                <c:pt idx="2128">
                  <c:v>45.53</c:v>
                </c:pt>
                <c:pt idx="2129">
                  <c:v>45.53</c:v>
                </c:pt>
                <c:pt idx="2130">
                  <c:v>45.53</c:v>
                </c:pt>
                <c:pt idx="2131">
                  <c:v>45.53</c:v>
                </c:pt>
                <c:pt idx="2132">
                  <c:v>45.53</c:v>
                </c:pt>
                <c:pt idx="2133">
                  <c:v>45.53</c:v>
                </c:pt>
                <c:pt idx="2134">
                  <c:v>45.53</c:v>
                </c:pt>
                <c:pt idx="2135">
                  <c:v>45.53</c:v>
                </c:pt>
                <c:pt idx="2136">
                  <c:v>45.53</c:v>
                </c:pt>
                <c:pt idx="2137">
                  <c:v>45.53</c:v>
                </c:pt>
                <c:pt idx="2138">
                  <c:v>45.53</c:v>
                </c:pt>
                <c:pt idx="2139">
                  <c:v>45.53</c:v>
                </c:pt>
                <c:pt idx="2140">
                  <c:v>45.53</c:v>
                </c:pt>
                <c:pt idx="2141">
                  <c:v>45.53</c:v>
                </c:pt>
                <c:pt idx="2142">
                  <c:v>45.53</c:v>
                </c:pt>
                <c:pt idx="2143">
                  <c:v>45.53</c:v>
                </c:pt>
                <c:pt idx="2144">
                  <c:v>45.52</c:v>
                </c:pt>
                <c:pt idx="2145">
                  <c:v>45.52</c:v>
                </c:pt>
                <c:pt idx="2146">
                  <c:v>45.52</c:v>
                </c:pt>
                <c:pt idx="2147">
                  <c:v>45.52</c:v>
                </c:pt>
                <c:pt idx="2148">
                  <c:v>45.52</c:v>
                </c:pt>
                <c:pt idx="2149">
                  <c:v>45.52</c:v>
                </c:pt>
                <c:pt idx="2150">
                  <c:v>45.52</c:v>
                </c:pt>
                <c:pt idx="2151">
                  <c:v>45.52</c:v>
                </c:pt>
                <c:pt idx="2152">
                  <c:v>45.51</c:v>
                </c:pt>
                <c:pt idx="2153">
                  <c:v>45.51</c:v>
                </c:pt>
                <c:pt idx="2154">
                  <c:v>45.51</c:v>
                </c:pt>
                <c:pt idx="2155">
                  <c:v>45.51</c:v>
                </c:pt>
                <c:pt idx="2156">
                  <c:v>45.51</c:v>
                </c:pt>
                <c:pt idx="2157">
                  <c:v>45.51</c:v>
                </c:pt>
                <c:pt idx="2158">
                  <c:v>45.51</c:v>
                </c:pt>
                <c:pt idx="2159">
                  <c:v>45.51</c:v>
                </c:pt>
                <c:pt idx="2160">
                  <c:v>45.51</c:v>
                </c:pt>
                <c:pt idx="2161">
                  <c:v>45.51</c:v>
                </c:pt>
                <c:pt idx="2162">
                  <c:v>45.51</c:v>
                </c:pt>
                <c:pt idx="2163">
                  <c:v>45.5</c:v>
                </c:pt>
                <c:pt idx="2164">
                  <c:v>45.5</c:v>
                </c:pt>
                <c:pt idx="2165">
                  <c:v>45.49</c:v>
                </c:pt>
                <c:pt idx="2166">
                  <c:v>45.49</c:v>
                </c:pt>
                <c:pt idx="2167">
                  <c:v>45.48</c:v>
                </c:pt>
                <c:pt idx="2168">
                  <c:v>45.48</c:v>
                </c:pt>
                <c:pt idx="2169">
                  <c:v>45.48</c:v>
                </c:pt>
                <c:pt idx="2170">
                  <c:v>45.48</c:v>
                </c:pt>
                <c:pt idx="2171">
                  <c:v>45.47</c:v>
                </c:pt>
                <c:pt idx="2172">
                  <c:v>45.47</c:v>
                </c:pt>
                <c:pt idx="2173">
                  <c:v>45.46</c:v>
                </c:pt>
                <c:pt idx="2174">
                  <c:v>45.46</c:v>
                </c:pt>
                <c:pt idx="2175">
                  <c:v>45.46</c:v>
                </c:pt>
                <c:pt idx="2176">
                  <c:v>45.45</c:v>
                </c:pt>
                <c:pt idx="2177">
                  <c:v>45.45</c:v>
                </c:pt>
                <c:pt idx="2178">
                  <c:v>45.45</c:v>
                </c:pt>
                <c:pt idx="2179">
                  <c:v>45.45</c:v>
                </c:pt>
                <c:pt idx="2180">
                  <c:v>45.45</c:v>
                </c:pt>
                <c:pt idx="2181">
                  <c:v>45.45</c:v>
                </c:pt>
                <c:pt idx="2182">
                  <c:v>45.44</c:v>
                </c:pt>
                <c:pt idx="2183">
                  <c:v>45.44</c:v>
                </c:pt>
                <c:pt idx="2184">
                  <c:v>45.43</c:v>
                </c:pt>
                <c:pt idx="2185">
                  <c:v>45.43</c:v>
                </c:pt>
                <c:pt idx="2186">
                  <c:v>45.43</c:v>
                </c:pt>
                <c:pt idx="2187">
                  <c:v>45.42</c:v>
                </c:pt>
                <c:pt idx="2188">
                  <c:v>45.42</c:v>
                </c:pt>
                <c:pt idx="2189">
                  <c:v>45.42</c:v>
                </c:pt>
                <c:pt idx="2190">
                  <c:v>45.42</c:v>
                </c:pt>
                <c:pt idx="2191">
                  <c:v>45.42</c:v>
                </c:pt>
                <c:pt idx="2192">
                  <c:v>45.41</c:v>
                </c:pt>
                <c:pt idx="2193">
                  <c:v>45.41</c:v>
                </c:pt>
                <c:pt idx="2194">
                  <c:v>45.4</c:v>
                </c:pt>
                <c:pt idx="2195">
                  <c:v>45.4</c:v>
                </c:pt>
                <c:pt idx="2196">
                  <c:v>45.4</c:v>
                </c:pt>
                <c:pt idx="2197">
                  <c:v>45.4</c:v>
                </c:pt>
                <c:pt idx="2198">
                  <c:v>45.4</c:v>
                </c:pt>
                <c:pt idx="2199">
                  <c:v>45.4</c:v>
                </c:pt>
                <c:pt idx="2200">
                  <c:v>45.4</c:v>
                </c:pt>
                <c:pt idx="2201">
                  <c:v>45.4</c:v>
                </c:pt>
                <c:pt idx="2202">
                  <c:v>45.4</c:v>
                </c:pt>
                <c:pt idx="2203">
                  <c:v>45.4</c:v>
                </c:pt>
                <c:pt idx="2204">
                  <c:v>45.41</c:v>
                </c:pt>
                <c:pt idx="2205">
                  <c:v>45.41</c:v>
                </c:pt>
                <c:pt idx="2206">
                  <c:v>45.41</c:v>
                </c:pt>
                <c:pt idx="2207">
                  <c:v>45.41</c:v>
                </c:pt>
                <c:pt idx="2208">
                  <c:v>45.41</c:v>
                </c:pt>
                <c:pt idx="2209">
                  <c:v>45.41</c:v>
                </c:pt>
                <c:pt idx="2210">
                  <c:v>45.41</c:v>
                </c:pt>
                <c:pt idx="2211">
                  <c:v>45.41</c:v>
                </c:pt>
                <c:pt idx="2212">
                  <c:v>45.42</c:v>
                </c:pt>
                <c:pt idx="2213">
                  <c:v>45.42</c:v>
                </c:pt>
                <c:pt idx="2214">
                  <c:v>45.42</c:v>
                </c:pt>
                <c:pt idx="2215">
                  <c:v>45.43</c:v>
                </c:pt>
                <c:pt idx="2216">
                  <c:v>45.43</c:v>
                </c:pt>
                <c:pt idx="2217">
                  <c:v>45.44</c:v>
                </c:pt>
                <c:pt idx="2218">
                  <c:v>45.44</c:v>
                </c:pt>
                <c:pt idx="2219">
                  <c:v>45.44</c:v>
                </c:pt>
                <c:pt idx="2220">
                  <c:v>45.44</c:v>
                </c:pt>
                <c:pt idx="2221">
                  <c:v>45.45</c:v>
                </c:pt>
                <c:pt idx="2222">
                  <c:v>45.45</c:v>
                </c:pt>
                <c:pt idx="2223">
                  <c:v>45.45</c:v>
                </c:pt>
                <c:pt idx="2224">
                  <c:v>45.45</c:v>
                </c:pt>
                <c:pt idx="2225">
                  <c:v>45.45</c:v>
                </c:pt>
                <c:pt idx="2226">
                  <c:v>45.45</c:v>
                </c:pt>
                <c:pt idx="2227">
                  <c:v>45.46</c:v>
                </c:pt>
                <c:pt idx="2228">
                  <c:v>45.46</c:v>
                </c:pt>
                <c:pt idx="2229">
                  <c:v>45.46</c:v>
                </c:pt>
                <c:pt idx="2230">
                  <c:v>45.47</c:v>
                </c:pt>
                <c:pt idx="2231">
                  <c:v>45.47</c:v>
                </c:pt>
                <c:pt idx="2232">
                  <c:v>45.47</c:v>
                </c:pt>
                <c:pt idx="2233">
                  <c:v>45.47</c:v>
                </c:pt>
                <c:pt idx="2234">
                  <c:v>45.47</c:v>
                </c:pt>
                <c:pt idx="2235">
                  <c:v>45.48</c:v>
                </c:pt>
                <c:pt idx="2236">
                  <c:v>45.48</c:v>
                </c:pt>
                <c:pt idx="2237">
                  <c:v>45.48</c:v>
                </c:pt>
                <c:pt idx="2238">
                  <c:v>45.49</c:v>
                </c:pt>
                <c:pt idx="2239">
                  <c:v>45.49</c:v>
                </c:pt>
                <c:pt idx="2240">
                  <c:v>45.49</c:v>
                </c:pt>
                <c:pt idx="2241">
                  <c:v>45.5</c:v>
                </c:pt>
                <c:pt idx="2242">
                  <c:v>45.51</c:v>
                </c:pt>
                <c:pt idx="2243">
                  <c:v>45.51</c:v>
                </c:pt>
                <c:pt idx="2244">
                  <c:v>45.51</c:v>
                </c:pt>
                <c:pt idx="2245">
                  <c:v>45.51</c:v>
                </c:pt>
                <c:pt idx="2246">
                  <c:v>45.51</c:v>
                </c:pt>
                <c:pt idx="2247">
                  <c:v>45.51</c:v>
                </c:pt>
                <c:pt idx="2248">
                  <c:v>45.51</c:v>
                </c:pt>
                <c:pt idx="2249">
                  <c:v>45.52</c:v>
                </c:pt>
                <c:pt idx="2250">
                  <c:v>45.52</c:v>
                </c:pt>
                <c:pt idx="2251">
                  <c:v>45.52</c:v>
                </c:pt>
                <c:pt idx="2252">
                  <c:v>45.52</c:v>
                </c:pt>
                <c:pt idx="2253">
                  <c:v>45.52</c:v>
                </c:pt>
                <c:pt idx="2254">
                  <c:v>45.52</c:v>
                </c:pt>
                <c:pt idx="2255">
                  <c:v>45.52</c:v>
                </c:pt>
                <c:pt idx="2256">
                  <c:v>45.52</c:v>
                </c:pt>
                <c:pt idx="2257">
                  <c:v>45.52</c:v>
                </c:pt>
                <c:pt idx="2258">
                  <c:v>45.52</c:v>
                </c:pt>
                <c:pt idx="2259">
                  <c:v>45.52</c:v>
                </c:pt>
                <c:pt idx="2260">
                  <c:v>45.52</c:v>
                </c:pt>
                <c:pt idx="2261">
                  <c:v>45.52</c:v>
                </c:pt>
                <c:pt idx="2262">
                  <c:v>45.52</c:v>
                </c:pt>
                <c:pt idx="2263">
                  <c:v>45.52</c:v>
                </c:pt>
                <c:pt idx="2264">
                  <c:v>45.52</c:v>
                </c:pt>
                <c:pt idx="2265">
                  <c:v>45.52</c:v>
                </c:pt>
                <c:pt idx="2266">
                  <c:v>45.52</c:v>
                </c:pt>
                <c:pt idx="2267">
                  <c:v>45.52</c:v>
                </c:pt>
                <c:pt idx="2268">
                  <c:v>45.52</c:v>
                </c:pt>
                <c:pt idx="2269">
                  <c:v>45.53</c:v>
                </c:pt>
                <c:pt idx="2270">
                  <c:v>45.53</c:v>
                </c:pt>
                <c:pt idx="2271">
                  <c:v>45.53</c:v>
                </c:pt>
                <c:pt idx="2272">
                  <c:v>45.53</c:v>
                </c:pt>
                <c:pt idx="2273">
                  <c:v>45.53</c:v>
                </c:pt>
                <c:pt idx="2274">
                  <c:v>45.53</c:v>
                </c:pt>
                <c:pt idx="2275">
                  <c:v>45.53</c:v>
                </c:pt>
                <c:pt idx="2276">
                  <c:v>45.53</c:v>
                </c:pt>
                <c:pt idx="2277">
                  <c:v>45.53</c:v>
                </c:pt>
                <c:pt idx="2278">
                  <c:v>45.53</c:v>
                </c:pt>
                <c:pt idx="2279">
                  <c:v>45.53</c:v>
                </c:pt>
                <c:pt idx="2280">
                  <c:v>45.53</c:v>
                </c:pt>
                <c:pt idx="2281">
                  <c:v>45.53</c:v>
                </c:pt>
                <c:pt idx="2282">
                  <c:v>45.53</c:v>
                </c:pt>
                <c:pt idx="2283">
                  <c:v>45.53</c:v>
                </c:pt>
                <c:pt idx="2284">
                  <c:v>45.53</c:v>
                </c:pt>
                <c:pt idx="2285">
                  <c:v>45.53</c:v>
                </c:pt>
                <c:pt idx="2286">
                  <c:v>45.53</c:v>
                </c:pt>
                <c:pt idx="2287">
                  <c:v>45.53</c:v>
                </c:pt>
                <c:pt idx="2288">
                  <c:v>45.53</c:v>
                </c:pt>
                <c:pt idx="2289">
                  <c:v>45.53</c:v>
                </c:pt>
                <c:pt idx="2290">
                  <c:v>45.53</c:v>
                </c:pt>
                <c:pt idx="2291">
                  <c:v>45.53</c:v>
                </c:pt>
                <c:pt idx="2292">
                  <c:v>45.53</c:v>
                </c:pt>
                <c:pt idx="2293">
                  <c:v>45.53</c:v>
                </c:pt>
                <c:pt idx="2294">
                  <c:v>45.53</c:v>
                </c:pt>
                <c:pt idx="2295">
                  <c:v>45.53</c:v>
                </c:pt>
                <c:pt idx="2296">
                  <c:v>45.53</c:v>
                </c:pt>
                <c:pt idx="2297">
                  <c:v>45.53</c:v>
                </c:pt>
                <c:pt idx="2298">
                  <c:v>45.53</c:v>
                </c:pt>
                <c:pt idx="2299">
                  <c:v>45.53</c:v>
                </c:pt>
                <c:pt idx="2300">
                  <c:v>45.53</c:v>
                </c:pt>
                <c:pt idx="2301">
                  <c:v>45.53</c:v>
                </c:pt>
                <c:pt idx="2302">
                  <c:v>45.53</c:v>
                </c:pt>
                <c:pt idx="2303">
                  <c:v>45.53</c:v>
                </c:pt>
                <c:pt idx="2304">
                  <c:v>45.53</c:v>
                </c:pt>
                <c:pt idx="2305">
                  <c:v>45.53</c:v>
                </c:pt>
                <c:pt idx="2306">
                  <c:v>45.53</c:v>
                </c:pt>
                <c:pt idx="2307">
                  <c:v>45.53</c:v>
                </c:pt>
                <c:pt idx="2308">
                  <c:v>45.53</c:v>
                </c:pt>
                <c:pt idx="2309">
                  <c:v>45.53</c:v>
                </c:pt>
                <c:pt idx="2310">
                  <c:v>45.53</c:v>
                </c:pt>
                <c:pt idx="2311">
                  <c:v>45.53</c:v>
                </c:pt>
                <c:pt idx="2312">
                  <c:v>45.53</c:v>
                </c:pt>
                <c:pt idx="2313">
                  <c:v>45.53</c:v>
                </c:pt>
                <c:pt idx="2314">
                  <c:v>45.53</c:v>
                </c:pt>
                <c:pt idx="2315">
                  <c:v>45.53</c:v>
                </c:pt>
                <c:pt idx="2316">
                  <c:v>45.53</c:v>
                </c:pt>
                <c:pt idx="2317">
                  <c:v>45.53</c:v>
                </c:pt>
                <c:pt idx="2318">
                  <c:v>45.53</c:v>
                </c:pt>
                <c:pt idx="2319">
                  <c:v>45.53</c:v>
                </c:pt>
                <c:pt idx="2320">
                  <c:v>45.53</c:v>
                </c:pt>
                <c:pt idx="2321">
                  <c:v>45.53</c:v>
                </c:pt>
                <c:pt idx="2322">
                  <c:v>45.53</c:v>
                </c:pt>
                <c:pt idx="2323">
                  <c:v>45.53</c:v>
                </c:pt>
                <c:pt idx="2324">
                  <c:v>45.53</c:v>
                </c:pt>
                <c:pt idx="2325">
                  <c:v>45.53</c:v>
                </c:pt>
                <c:pt idx="2326">
                  <c:v>45.53</c:v>
                </c:pt>
                <c:pt idx="2327">
                  <c:v>45.53</c:v>
                </c:pt>
                <c:pt idx="2328">
                  <c:v>45.53</c:v>
                </c:pt>
                <c:pt idx="2329">
                  <c:v>45.53</c:v>
                </c:pt>
                <c:pt idx="2330">
                  <c:v>45.53</c:v>
                </c:pt>
                <c:pt idx="2331">
                  <c:v>45.53</c:v>
                </c:pt>
                <c:pt idx="2332">
                  <c:v>45.53</c:v>
                </c:pt>
                <c:pt idx="2333">
                  <c:v>45.52</c:v>
                </c:pt>
                <c:pt idx="2334">
                  <c:v>45.52</c:v>
                </c:pt>
                <c:pt idx="2335">
                  <c:v>45.52</c:v>
                </c:pt>
                <c:pt idx="2336">
                  <c:v>45.52</c:v>
                </c:pt>
                <c:pt idx="2337">
                  <c:v>45.52</c:v>
                </c:pt>
                <c:pt idx="2338">
                  <c:v>45.52</c:v>
                </c:pt>
                <c:pt idx="2339">
                  <c:v>45.52</c:v>
                </c:pt>
                <c:pt idx="2340">
                  <c:v>45.52</c:v>
                </c:pt>
                <c:pt idx="2341">
                  <c:v>45.52</c:v>
                </c:pt>
                <c:pt idx="2342">
                  <c:v>45.52</c:v>
                </c:pt>
                <c:pt idx="2343">
                  <c:v>45.52</c:v>
                </c:pt>
                <c:pt idx="2344">
                  <c:v>45.52</c:v>
                </c:pt>
                <c:pt idx="2345">
                  <c:v>45.52</c:v>
                </c:pt>
                <c:pt idx="2346">
                  <c:v>45.52</c:v>
                </c:pt>
                <c:pt idx="2347">
                  <c:v>45.51</c:v>
                </c:pt>
                <c:pt idx="2348">
                  <c:v>45.51</c:v>
                </c:pt>
                <c:pt idx="2349">
                  <c:v>45.51</c:v>
                </c:pt>
                <c:pt idx="2350">
                  <c:v>45.51</c:v>
                </c:pt>
                <c:pt idx="2351">
                  <c:v>45.5</c:v>
                </c:pt>
                <c:pt idx="2352">
                  <c:v>45.5</c:v>
                </c:pt>
                <c:pt idx="2353">
                  <c:v>45.5</c:v>
                </c:pt>
                <c:pt idx="2354">
                  <c:v>45.5</c:v>
                </c:pt>
                <c:pt idx="2355">
                  <c:v>45.5</c:v>
                </c:pt>
                <c:pt idx="2356">
                  <c:v>45.49</c:v>
                </c:pt>
                <c:pt idx="2357">
                  <c:v>45.49</c:v>
                </c:pt>
                <c:pt idx="2358">
                  <c:v>45.48</c:v>
                </c:pt>
                <c:pt idx="2359">
                  <c:v>45.48</c:v>
                </c:pt>
                <c:pt idx="2360">
                  <c:v>45.47</c:v>
                </c:pt>
                <c:pt idx="2361">
                  <c:v>45.47</c:v>
                </c:pt>
                <c:pt idx="2362">
                  <c:v>45.46</c:v>
                </c:pt>
                <c:pt idx="2363">
                  <c:v>45.45</c:v>
                </c:pt>
                <c:pt idx="2364">
                  <c:v>45.43</c:v>
                </c:pt>
                <c:pt idx="2365">
                  <c:v>45.42</c:v>
                </c:pt>
                <c:pt idx="2366">
                  <c:v>45.41</c:v>
                </c:pt>
                <c:pt idx="2367">
                  <c:v>45.4</c:v>
                </c:pt>
                <c:pt idx="2368">
                  <c:v>45.4</c:v>
                </c:pt>
                <c:pt idx="2369">
                  <c:v>45.4</c:v>
                </c:pt>
                <c:pt idx="2370">
                  <c:v>45.39</c:v>
                </c:pt>
                <c:pt idx="2371">
                  <c:v>45.39</c:v>
                </c:pt>
                <c:pt idx="2372">
                  <c:v>45.39</c:v>
                </c:pt>
                <c:pt idx="2373">
                  <c:v>45.38</c:v>
                </c:pt>
                <c:pt idx="2374">
                  <c:v>45.38</c:v>
                </c:pt>
                <c:pt idx="2375">
                  <c:v>45.37</c:v>
                </c:pt>
                <c:pt idx="2376">
                  <c:v>45.37</c:v>
                </c:pt>
                <c:pt idx="2377">
                  <c:v>45.37</c:v>
                </c:pt>
                <c:pt idx="2378">
                  <c:v>45.36</c:v>
                </c:pt>
                <c:pt idx="2379">
                  <c:v>45.36</c:v>
                </c:pt>
                <c:pt idx="2380">
                  <c:v>45.35</c:v>
                </c:pt>
                <c:pt idx="2381">
                  <c:v>45.35</c:v>
                </c:pt>
                <c:pt idx="2382">
                  <c:v>45.34</c:v>
                </c:pt>
                <c:pt idx="2383">
                  <c:v>45.34</c:v>
                </c:pt>
                <c:pt idx="2384">
                  <c:v>45.33</c:v>
                </c:pt>
                <c:pt idx="2385">
                  <c:v>45.33</c:v>
                </c:pt>
                <c:pt idx="2386">
                  <c:v>45.33</c:v>
                </c:pt>
                <c:pt idx="2387">
                  <c:v>45.33</c:v>
                </c:pt>
                <c:pt idx="2388">
                  <c:v>45.33</c:v>
                </c:pt>
                <c:pt idx="2389">
                  <c:v>45.32</c:v>
                </c:pt>
                <c:pt idx="2390">
                  <c:v>45.32</c:v>
                </c:pt>
                <c:pt idx="2391">
                  <c:v>45.31</c:v>
                </c:pt>
                <c:pt idx="2392">
                  <c:v>45.31</c:v>
                </c:pt>
                <c:pt idx="2393">
                  <c:v>45.3</c:v>
                </c:pt>
                <c:pt idx="2394">
                  <c:v>45.3</c:v>
                </c:pt>
                <c:pt idx="2395">
                  <c:v>45.3</c:v>
                </c:pt>
                <c:pt idx="2396">
                  <c:v>45.3</c:v>
                </c:pt>
                <c:pt idx="2397">
                  <c:v>45.29</c:v>
                </c:pt>
                <c:pt idx="2398">
                  <c:v>45.29</c:v>
                </c:pt>
                <c:pt idx="2399">
                  <c:v>45.29</c:v>
                </c:pt>
                <c:pt idx="2400">
                  <c:v>45.28</c:v>
                </c:pt>
                <c:pt idx="2401">
                  <c:v>45.27</c:v>
                </c:pt>
                <c:pt idx="2402">
                  <c:v>45.27</c:v>
                </c:pt>
                <c:pt idx="2403">
                  <c:v>45.26</c:v>
                </c:pt>
                <c:pt idx="2404">
                  <c:v>45.26</c:v>
                </c:pt>
                <c:pt idx="2405">
                  <c:v>45.26</c:v>
                </c:pt>
                <c:pt idx="2406">
                  <c:v>45.26</c:v>
                </c:pt>
                <c:pt idx="2407">
                  <c:v>45.26</c:v>
                </c:pt>
                <c:pt idx="2408">
                  <c:v>45.25</c:v>
                </c:pt>
                <c:pt idx="2409">
                  <c:v>45.25</c:v>
                </c:pt>
                <c:pt idx="2410">
                  <c:v>45.25</c:v>
                </c:pt>
                <c:pt idx="2411">
                  <c:v>45.25</c:v>
                </c:pt>
                <c:pt idx="2412">
                  <c:v>45.26</c:v>
                </c:pt>
                <c:pt idx="2413">
                  <c:v>45.25</c:v>
                </c:pt>
                <c:pt idx="2414">
                  <c:v>45.26</c:v>
                </c:pt>
                <c:pt idx="2415">
                  <c:v>45.26</c:v>
                </c:pt>
                <c:pt idx="2416">
                  <c:v>45.26</c:v>
                </c:pt>
                <c:pt idx="2417">
                  <c:v>45.26</c:v>
                </c:pt>
                <c:pt idx="2418">
                  <c:v>45.26</c:v>
                </c:pt>
                <c:pt idx="2419">
                  <c:v>45.26</c:v>
                </c:pt>
                <c:pt idx="2420">
                  <c:v>45.26</c:v>
                </c:pt>
                <c:pt idx="2421">
                  <c:v>45.26</c:v>
                </c:pt>
                <c:pt idx="2422">
                  <c:v>45.26</c:v>
                </c:pt>
                <c:pt idx="2423">
                  <c:v>45.26</c:v>
                </c:pt>
                <c:pt idx="2424">
                  <c:v>45.26</c:v>
                </c:pt>
                <c:pt idx="2425">
                  <c:v>45.26</c:v>
                </c:pt>
                <c:pt idx="2426">
                  <c:v>45.26</c:v>
                </c:pt>
                <c:pt idx="2427">
                  <c:v>45.27</c:v>
                </c:pt>
                <c:pt idx="2428">
                  <c:v>45.27</c:v>
                </c:pt>
                <c:pt idx="2429">
                  <c:v>45.27</c:v>
                </c:pt>
                <c:pt idx="2430">
                  <c:v>45.28</c:v>
                </c:pt>
                <c:pt idx="2431">
                  <c:v>45.28</c:v>
                </c:pt>
                <c:pt idx="2432">
                  <c:v>45.28</c:v>
                </c:pt>
                <c:pt idx="2433">
                  <c:v>45.28</c:v>
                </c:pt>
                <c:pt idx="2434">
                  <c:v>45.29</c:v>
                </c:pt>
                <c:pt idx="2435">
                  <c:v>45.29</c:v>
                </c:pt>
                <c:pt idx="2436">
                  <c:v>45.29</c:v>
                </c:pt>
                <c:pt idx="2437">
                  <c:v>45.3</c:v>
                </c:pt>
                <c:pt idx="2438">
                  <c:v>45.3</c:v>
                </c:pt>
                <c:pt idx="2439">
                  <c:v>45.3</c:v>
                </c:pt>
                <c:pt idx="2440">
                  <c:v>45.31</c:v>
                </c:pt>
                <c:pt idx="2441">
                  <c:v>45.31</c:v>
                </c:pt>
                <c:pt idx="2442">
                  <c:v>45.31</c:v>
                </c:pt>
                <c:pt idx="2443">
                  <c:v>45.31</c:v>
                </c:pt>
                <c:pt idx="2444">
                  <c:v>45.32</c:v>
                </c:pt>
                <c:pt idx="2445">
                  <c:v>45.32</c:v>
                </c:pt>
                <c:pt idx="2446">
                  <c:v>45.32</c:v>
                </c:pt>
                <c:pt idx="2447">
                  <c:v>45.32</c:v>
                </c:pt>
                <c:pt idx="2448">
                  <c:v>45.33</c:v>
                </c:pt>
                <c:pt idx="2449">
                  <c:v>45.33</c:v>
                </c:pt>
                <c:pt idx="2450">
                  <c:v>45.33</c:v>
                </c:pt>
                <c:pt idx="2451">
                  <c:v>45.34</c:v>
                </c:pt>
                <c:pt idx="2452">
                  <c:v>45.35</c:v>
                </c:pt>
                <c:pt idx="2453">
                  <c:v>45.35</c:v>
                </c:pt>
                <c:pt idx="2454">
                  <c:v>45.36</c:v>
                </c:pt>
                <c:pt idx="2455">
                  <c:v>45.36</c:v>
                </c:pt>
                <c:pt idx="2456">
                  <c:v>45.36</c:v>
                </c:pt>
                <c:pt idx="2457">
                  <c:v>45.36</c:v>
                </c:pt>
                <c:pt idx="2458">
                  <c:v>45.37</c:v>
                </c:pt>
                <c:pt idx="2459">
                  <c:v>45.37</c:v>
                </c:pt>
                <c:pt idx="2460">
                  <c:v>45.38</c:v>
                </c:pt>
                <c:pt idx="2461">
                  <c:v>45.38</c:v>
                </c:pt>
                <c:pt idx="2462">
                  <c:v>45.38</c:v>
                </c:pt>
                <c:pt idx="2463">
                  <c:v>45.38</c:v>
                </c:pt>
                <c:pt idx="2464">
                  <c:v>45.38</c:v>
                </c:pt>
                <c:pt idx="2465">
                  <c:v>45.39</c:v>
                </c:pt>
                <c:pt idx="2466">
                  <c:v>45.39</c:v>
                </c:pt>
                <c:pt idx="2467">
                  <c:v>45.4</c:v>
                </c:pt>
                <c:pt idx="2468">
                  <c:v>45.41</c:v>
                </c:pt>
                <c:pt idx="2469">
                  <c:v>45.42</c:v>
                </c:pt>
                <c:pt idx="2470">
                  <c:v>45.43</c:v>
                </c:pt>
                <c:pt idx="2471">
                  <c:v>45.44</c:v>
                </c:pt>
                <c:pt idx="2472">
                  <c:v>45.44</c:v>
                </c:pt>
                <c:pt idx="2473">
                  <c:v>45.44</c:v>
                </c:pt>
                <c:pt idx="2474">
                  <c:v>45.45</c:v>
                </c:pt>
                <c:pt idx="2475">
                  <c:v>45.45</c:v>
                </c:pt>
                <c:pt idx="2476">
                  <c:v>45.45</c:v>
                </c:pt>
                <c:pt idx="2477">
                  <c:v>45.46</c:v>
                </c:pt>
                <c:pt idx="2478">
                  <c:v>45.48</c:v>
                </c:pt>
                <c:pt idx="2479">
                  <c:v>45.49</c:v>
                </c:pt>
                <c:pt idx="2480">
                  <c:v>45.5</c:v>
                </c:pt>
                <c:pt idx="2481">
                  <c:v>45.5</c:v>
                </c:pt>
                <c:pt idx="2482">
                  <c:v>45.5</c:v>
                </c:pt>
                <c:pt idx="2483">
                  <c:v>45.5</c:v>
                </c:pt>
                <c:pt idx="2484">
                  <c:v>45.51</c:v>
                </c:pt>
                <c:pt idx="2485">
                  <c:v>45.51</c:v>
                </c:pt>
                <c:pt idx="2486">
                  <c:v>45.51</c:v>
                </c:pt>
                <c:pt idx="2487">
                  <c:v>45.51</c:v>
                </c:pt>
                <c:pt idx="2488">
                  <c:v>45.52</c:v>
                </c:pt>
                <c:pt idx="2489">
                  <c:v>45.52</c:v>
                </c:pt>
                <c:pt idx="2490">
                  <c:v>45.52</c:v>
                </c:pt>
                <c:pt idx="2491">
                  <c:v>45.52</c:v>
                </c:pt>
                <c:pt idx="2492">
                  <c:v>45.52</c:v>
                </c:pt>
                <c:pt idx="2493">
                  <c:v>45.52</c:v>
                </c:pt>
                <c:pt idx="2494">
                  <c:v>45.52</c:v>
                </c:pt>
                <c:pt idx="2495">
                  <c:v>45.52</c:v>
                </c:pt>
                <c:pt idx="2496">
                  <c:v>45.52</c:v>
                </c:pt>
                <c:pt idx="2497">
                  <c:v>45.52</c:v>
                </c:pt>
                <c:pt idx="2498">
                  <c:v>45.52</c:v>
                </c:pt>
                <c:pt idx="2499">
                  <c:v>45.52</c:v>
                </c:pt>
                <c:pt idx="2500">
                  <c:v>45.52</c:v>
                </c:pt>
                <c:pt idx="2501">
                  <c:v>45.52</c:v>
                </c:pt>
                <c:pt idx="2502">
                  <c:v>45.52</c:v>
                </c:pt>
                <c:pt idx="2503">
                  <c:v>45.52</c:v>
                </c:pt>
                <c:pt idx="2504">
                  <c:v>45.52</c:v>
                </c:pt>
                <c:pt idx="2505">
                  <c:v>45.53</c:v>
                </c:pt>
                <c:pt idx="2506">
                  <c:v>45.53</c:v>
                </c:pt>
                <c:pt idx="2507">
                  <c:v>45.53</c:v>
                </c:pt>
                <c:pt idx="2508">
                  <c:v>45.53</c:v>
                </c:pt>
                <c:pt idx="2509">
                  <c:v>45.53</c:v>
                </c:pt>
                <c:pt idx="2510">
                  <c:v>45.53</c:v>
                </c:pt>
                <c:pt idx="2511">
                  <c:v>45.53</c:v>
                </c:pt>
                <c:pt idx="2512">
                  <c:v>45.53</c:v>
                </c:pt>
                <c:pt idx="2513">
                  <c:v>45.53</c:v>
                </c:pt>
                <c:pt idx="2514">
                  <c:v>45.53</c:v>
                </c:pt>
                <c:pt idx="2515">
                  <c:v>45.53</c:v>
                </c:pt>
                <c:pt idx="2516">
                  <c:v>45.53</c:v>
                </c:pt>
                <c:pt idx="2517">
                  <c:v>45.53</c:v>
                </c:pt>
                <c:pt idx="2518">
                  <c:v>45.53</c:v>
                </c:pt>
                <c:pt idx="2519">
                  <c:v>45.53</c:v>
                </c:pt>
                <c:pt idx="2520">
                  <c:v>45.53</c:v>
                </c:pt>
                <c:pt idx="2521">
                  <c:v>45.53</c:v>
                </c:pt>
                <c:pt idx="2522">
                  <c:v>45.53</c:v>
                </c:pt>
                <c:pt idx="2523">
                  <c:v>45.54</c:v>
                </c:pt>
                <c:pt idx="2524">
                  <c:v>45.54</c:v>
                </c:pt>
                <c:pt idx="2525">
                  <c:v>45.54</c:v>
                </c:pt>
                <c:pt idx="2526">
                  <c:v>45.54</c:v>
                </c:pt>
                <c:pt idx="2527">
                  <c:v>45.54</c:v>
                </c:pt>
                <c:pt idx="2528">
                  <c:v>45.54</c:v>
                </c:pt>
                <c:pt idx="2529">
                  <c:v>45.54</c:v>
                </c:pt>
                <c:pt idx="2530">
                  <c:v>45.54</c:v>
                </c:pt>
                <c:pt idx="2531">
                  <c:v>45.54</c:v>
                </c:pt>
                <c:pt idx="2532">
                  <c:v>45.54</c:v>
                </c:pt>
                <c:pt idx="2533">
                  <c:v>45.54</c:v>
                </c:pt>
                <c:pt idx="2534">
                  <c:v>45.54</c:v>
                </c:pt>
                <c:pt idx="2535">
                  <c:v>45.54</c:v>
                </c:pt>
                <c:pt idx="2536">
                  <c:v>45.54</c:v>
                </c:pt>
                <c:pt idx="2537">
                  <c:v>45.54</c:v>
                </c:pt>
                <c:pt idx="2538">
                  <c:v>45.54</c:v>
                </c:pt>
                <c:pt idx="2539">
                  <c:v>45.54</c:v>
                </c:pt>
                <c:pt idx="2540">
                  <c:v>45.53</c:v>
                </c:pt>
                <c:pt idx="2541">
                  <c:v>45.53</c:v>
                </c:pt>
                <c:pt idx="2542">
                  <c:v>45.53</c:v>
                </c:pt>
                <c:pt idx="2543">
                  <c:v>45.53</c:v>
                </c:pt>
                <c:pt idx="2544">
                  <c:v>45.53</c:v>
                </c:pt>
                <c:pt idx="2545">
                  <c:v>45.53</c:v>
                </c:pt>
                <c:pt idx="2546">
                  <c:v>45.53</c:v>
                </c:pt>
                <c:pt idx="2547">
                  <c:v>45.53</c:v>
                </c:pt>
                <c:pt idx="2548">
                  <c:v>45.53</c:v>
                </c:pt>
                <c:pt idx="2549">
                  <c:v>45.53</c:v>
                </c:pt>
                <c:pt idx="2550">
                  <c:v>45.53</c:v>
                </c:pt>
                <c:pt idx="2551">
                  <c:v>45.53</c:v>
                </c:pt>
                <c:pt idx="2552">
                  <c:v>45.53</c:v>
                </c:pt>
                <c:pt idx="2553">
                  <c:v>45.53</c:v>
                </c:pt>
                <c:pt idx="2554">
                  <c:v>45.53</c:v>
                </c:pt>
                <c:pt idx="2555">
                  <c:v>45.53</c:v>
                </c:pt>
                <c:pt idx="2556">
                  <c:v>45.53</c:v>
                </c:pt>
                <c:pt idx="2557">
                  <c:v>45.53</c:v>
                </c:pt>
                <c:pt idx="2558">
                  <c:v>45.53</c:v>
                </c:pt>
                <c:pt idx="2559">
                  <c:v>45.53</c:v>
                </c:pt>
                <c:pt idx="2560">
                  <c:v>45.53</c:v>
                </c:pt>
                <c:pt idx="2561">
                  <c:v>45.53</c:v>
                </c:pt>
                <c:pt idx="2562">
                  <c:v>45.53</c:v>
                </c:pt>
                <c:pt idx="2563">
                  <c:v>45.53</c:v>
                </c:pt>
                <c:pt idx="2564">
                  <c:v>45.53</c:v>
                </c:pt>
                <c:pt idx="2565">
                  <c:v>45.52</c:v>
                </c:pt>
                <c:pt idx="2566">
                  <c:v>45.52</c:v>
                </c:pt>
                <c:pt idx="2567">
                  <c:v>45.52</c:v>
                </c:pt>
                <c:pt idx="2568">
                  <c:v>45.52</c:v>
                </c:pt>
                <c:pt idx="2569">
                  <c:v>45.52</c:v>
                </c:pt>
                <c:pt idx="2570">
                  <c:v>45.52</c:v>
                </c:pt>
                <c:pt idx="2571">
                  <c:v>45.52</c:v>
                </c:pt>
                <c:pt idx="2572">
                  <c:v>45.52</c:v>
                </c:pt>
                <c:pt idx="2573">
                  <c:v>45.52</c:v>
                </c:pt>
                <c:pt idx="2574">
                  <c:v>45.52</c:v>
                </c:pt>
                <c:pt idx="2575">
                  <c:v>45.51</c:v>
                </c:pt>
                <c:pt idx="2576">
                  <c:v>45.51</c:v>
                </c:pt>
                <c:pt idx="2577">
                  <c:v>45.51</c:v>
                </c:pt>
                <c:pt idx="2578">
                  <c:v>45.51</c:v>
                </c:pt>
                <c:pt idx="2579">
                  <c:v>45.51</c:v>
                </c:pt>
                <c:pt idx="2580">
                  <c:v>45.5</c:v>
                </c:pt>
                <c:pt idx="2581">
                  <c:v>45.5</c:v>
                </c:pt>
                <c:pt idx="2582">
                  <c:v>45.5</c:v>
                </c:pt>
                <c:pt idx="2583">
                  <c:v>45.5</c:v>
                </c:pt>
                <c:pt idx="2584">
                  <c:v>45.5</c:v>
                </c:pt>
                <c:pt idx="2585">
                  <c:v>45.5</c:v>
                </c:pt>
                <c:pt idx="2586">
                  <c:v>45.5</c:v>
                </c:pt>
                <c:pt idx="2587">
                  <c:v>45.49</c:v>
                </c:pt>
                <c:pt idx="2588">
                  <c:v>45.49</c:v>
                </c:pt>
                <c:pt idx="2589">
                  <c:v>45.49</c:v>
                </c:pt>
                <c:pt idx="2590">
                  <c:v>45.49</c:v>
                </c:pt>
                <c:pt idx="2591">
                  <c:v>45.49</c:v>
                </c:pt>
                <c:pt idx="2592">
                  <c:v>45.49</c:v>
                </c:pt>
                <c:pt idx="2593">
                  <c:v>45.49</c:v>
                </c:pt>
                <c:pt idx="2594">
                  <c:v>45.49</c:v>
                </c:pt>
                <c:pt idx="2595">
                  <c:v>45.49</c:v>
                </c:pt>
                <c:pt idx="2596">
                  <c:v>45.49</c:v>
                </c:pt>
                <c:pt idx="2597">
                  <c:v>45.48</c:v>
                </c:pt>
                <c:pt idx="2598">
                  <c:v>45.48</c:v>
                </c:pt>
                <c:pt idx="2599">
                  <c:v>45.48</c:v>
                </c:pt>
                <c:pt idx="2600">
                  <c:v>45.49</c:v>
                </c:pt>
                <c:pt idx="2601">
                  <c:v>45.49</c:v>
                </c:pt>
                <c:pt idx="2602">
                  <c:v>45.49</c:v>
                </c:pt>
                <c:pt idx="2603">
                  <c:v>45.49</c:v>
                </c:pt>
                <c:pt idx="2604">
                  <c:v>45.49</c:v>
                </c:pt>
                <c:pt idx="2605">
                  <c:v>45.48</c:v>
                </c:pt>
                <c:pt idx="2606">
                  <c:v>45.48</c:v>
                </c:pt>
                <c:pt idx="2607">
                  <c:v>45.48</c:v>
                </c:pt>
                <c:pt idx="2608">
                  <c:v>45.48</c:v>
                </c:pt>
                <c:pt idx="2609">
                  <c:v>45.48</c:v>
                </c:pt>
                <c:pt idx="2610">
                  <c:v>45.47</c:v>
                </c:pt>
                <c:pt idx="2611">
                  <c:v>45.47</c:v>
                </c:pt>
                <c:pt idx="2612">
                  <c:v>45.47</c:v>
                </c:pt>
                <c:pt idx="2613">
                  <c:v>45.47</c:v>
                </c:pt>
                <c:pt idx="2614">
                  <c:v>45.47</c:v>
                </c:pt>
                <c:pt idx="2615">
                  <c:v>45.48</c:v>
                </c:pt>
                <c:pt idx="2616">
                  <c:v>45.48</c:v>
                </c:pt>
                <c:pt idx="2617">
                  <c:v>45.48</c:v>
                </c:pt>
                <c:pt idx="2618">
                  <c:v>45.48</c:v>
                </c:pt>
                <c:pt idx="2619">
                  <c:v>45.48</c:v>
                </c:pt>
                <c:pt idx="2620">
                  <c:v>45.49</c:v>
                </c:pt>
                <c:pt idx="2621">
                  <c:v>45.49</c:v>
                </c:pt>
                <c:pt idx="2622">
                  <c:v>45.49</c:v>
                </c:pt>
                <c:pt idx="2623">
                  <c:v>45.48</c:v>
                </c:pt>
                <c:pt idx="2624">
                  <c:v>45.49</c:v>
                </c:pt>
                <c:pt idx="2625">
                  <c:v>45.49</c:v>
                </c:pt>
                <c:pt idx="2626">
                  <c:v>45.49</c:v>
                </c:pt>
                <c:pt idx="2627">
                  <c:v>45.49</c:v>
                </c:pt>
                <c:pt idx="2628">
                  <c:v>45.49</c:v>
                </c:pt>
                <c:pt idx="2629">
                  <c:v>45.49</c:v>
                </c:pt>
                <c:pt idx="2630">
                  <c:v>45.49</c:v>
                </c:pt>
                <c:pt idx="2631">
                  <c:v>45.5</c:v>
                </c:pt>
                <c:pt idx="2632">
                  <c:v>45.5</c:v>
                </c:pt>
                <c:pt idx="2633">
                  <c:v>45.5</c:v>
                </c:pt>
                <c:pt idx="2634">
                  <c:v>45.5</c:v>
                </c:pt>
                <c:pt idx="2635">
                  <c:v>45.5</c:v>
                </c:pt>
                <c:pt idx="2636">
                  <c:v>45.5</c:v>
                </c:pt>
                <c:pt idx="2637">
                  <c:v>45.5</c:v>
                </c:pt>
                <c:pt idx="2638">
                  <c:v>45.51</c:v>
                </c:pt>
                <c:pt idx="2639">
                  <c:v>45.51</c:v>
                </c:pt>
                <c:pt idx="2640">
                  <c:v>45.51</c:v>
                </c:pt>
                <c:pt idx="2641">
                  <c:v>45.51</c:v>
                </c:pt>
                <c:pt idx="2642">
                  <c:v>45.51</c:v>
                </c:pt>
                <c:pt idx="2643">
                  <c:v>45.51</c:v>
                </c:pt>
                <c:pt idx="2644">
                  <c:v>45.51</c:v>
                </c:pt>
                <c:pt idx="2645">
                  <c:v>45.51</c:v>
                </c:pt>
                <c:pt idx="2646">
                  <c:v>45.51</c:v>
                </c:pt>
                <c:pt idx="2647">
                  <c:v>45.51</c:v>
                </c:pt>
                <c:pt idx="2648">
                  <c:v>45.51</c:v>
                </c:pt>
                <c:pt idx="2649">
                  <c:v>45.51</c:v>
                </c:pt>
                <c:pt idx="2650">
                  <c:v>45.51</c:v>
                </c:pt>
                <c:pt idx="2651">
                  <c:v>45.51</c:v>
                </c:pt>
                <c:pt idx="2652">
                  <c:v>45.51</c:v>
                </c:pt>
                <c:pt idx="2653">
                  <c:v>45.52</c:v>
                </c:pt>
                <c:pt idx="2654">
                  <c:v>45.51</c:v>
                </c:pt>
                <c:pt idx="2655">
                  <c:v>45.52</c:v>
                </c:pt>
                <c:pt idx="2656">
                  <c:v>45.52</c:v>
                </c:pt>
                <c:pt idx="2657">
                  <c:v>45.52</c:v>
                </c:pt>
                <c:pt idx="2658">
                  <c:v>45.52</c:v>
                </c:pt>
                <c:pt idx="2659">
                  <c:v>45.52</c:v>
                </c:pt>
                <c:pt idx="2660">
                  <c:v>45.52</c:v>
                </c:pt>
                <c:pt idx="2661">
                  <c:v>45.52</c:v>
                </c:pt>
                <c:pt idx="2662">
                  <c:v>45.52</c:v>
                </c:pt>
                <c:pt idx="2663">
                  <c:v>45.52</c:v>
                </c:pt>
                <c:pt idx="2664">
                  <c:v>45.52</c:v>
                </c:pt>
                <c:pt idx="2665">
                  <c:v>45.52</c:v>
                </c:pt>
                <c:pt idx="2666">
                  <c:v>45.52</c:v>
                </c:pt>
                <c:pt idx="2667">
                  <c:v>45.52</c:v>
                </c:pt>
                <c:pt idx="2668">
                  <c:v>45.52</c:v>
                </c:pt>
                <c:pt idx="2669">
                  <c:v>45.52</c:v>
                </c:pt>
                <c:pt idx="2670">
                  <c:v>45.52</c:v>
                </c:pt>
                <c:pt idx="2671">
                  <c:v>45.52</c:v>
                </c:pt>
                <c:pt idx="2672">
                  <c:v>45.52</c:v>
                </c:pt>
                <c:pt idx="2673">
                  <c:v>45.53</c:v>
                </c:pt>
                <c:pt idx="2674">
                  <c:v>45.53</c:v>
                </c:pt>
                <c:pt idx="2675">
                  <c:v>45.53</c:v>
                </c:pt>
                <c:pt idx="2676">
                  <c:v>45.53</c:v>
                </c:pt>
                <c:pt idx="2677">
                  <c:v>45.53</c:v>
                </c:pt>
                <c:pt idx="2678">
                  <c:v>45.53</c:v>
                </c:pt>
                <c:pt idx="2679">
                  <c:v>45.53</c:v>
                </c:pt>
                <c:pt idx="2680">
                  <c:v>45.53</c:v>
                </c:pt>
                <c:pt idx="2681">
                  <c:v>45.53</c:v>
                </c:pt>
                <c:pt idx="2682">
                  <c:v>45.53</c:v>
                </c:pt>
                <c:pt idx="2683">
                  <c:v>45.53</c:v>
                </c:pt>
                <c:pt idx="2684">
                  <c:v>45.53</c:v>
                </c:pt>
                <c:pt idx="2685">
                  <c:v>45.53</c:v>
                </c:pt>
                <c:pt idx="2686">
                  <c:v>45.53</c:v>
                </c:pt>
                <c:pt idx="2687">
                  <c:v>45.53</c:v>
                </c:pt>
                <c:pt idx="2688">
                  <c:v>45.53</c:v>
                </c:pt>
                <c:pt idx="2689">
                  <c:v>45.53</c:v>
                </c:pt>
                <c:pt idx="2690">
                  <c:v>45.53</c:v>
                </c:pt>
                <c:pt idx="2691">
                  <c:v>45.53</c:v>
                </c:pt>
                <c:pt idx="2692">
                  <c:v>45.53</c:v>
                </c:pt>
                <c:pt idx="2693">
                  <c:v>45.53</c:v>
                </c:pt>
                <c:pt idx="2694">
                  <c:v>45.53</c:v>
                </c:pt>
                <c:pt idx="2695">
                  <c:v>45.53</c:v>
                </c:pt>
                <c:pt idx="2696">
                  <c:v>45.53</c:v>
                </c:pt>
                <c:pt idx="2697">
                  <c:v>45.53</c:v>
                </c:pt>
                <c:pt idx="2698">
                  <c:v>45.53</c:v>
                </c:pt>
                <c:pt idx="2699">
                  <c:v>45.53</c:v>
                </c:pt>
                <c:pt idx="2700">
                  <c:v>45.53</c:v>
                </c:pt>
                <c:pt idx="2701">
                  <c:v>45.53</c:v>
                </c:pt>
                <c:pt idx="2702">
                  <c:v>45.53</c:v>
                </c:pt>
                <c:pt idx="2703">
                  <c:v>45.53</c:v>
                </c:pt>
                <c:pt idx="2704">
                  <c:v>45.53</c:v>
                </c:pt>
                <c:pt idx="2705">
                  <c:v>45.53</c:v>
                </c:pt>
                <c:pt idx="2706">
                  <c:v>45.53</c:v>
                </c:pt>
                <c:pt idx="2707">
                  <c:v>45.53</c:v>
                </c:pt>
                <c:pt idx="2708">
                  <c:v>45.53</c:v>
                </c:pt>
                <c:pt idx="2709">
                  <c:v>45.53</c:v>
                </c:pt>
                <c:pt idx="2710">
                  <c:v>45.53</c:v>
                </c:pt>
                <c:pt idx="2711">
                  <c:v>45.52</c:v>
                </c:pt>
                <c:pt idx="2712">
                  <c:v>45.52</c:v>
                </c:pt>
                <c:pt idx="2713">
                  <c:v>45.52</c:v>
                </c:pt>
                <c:pt idx="2714">
                  <c:v>45.52</c:v>
                </c:pt>
                <c:pt idx="2715">
                  <c:v>45.52</c:v>
                </c:pt>
                <c:pt idx="2716">
                  <c:v>45.52</c:v>
                </c:pt>
                <c:pt idx="2717">
                  <c:v>45.52</c:v>
                </c:pt>
                <c:pt idx="2718">
                  <c:v>45.52</c:v>
                </c:pt>
                <c:pt idx="2719">
                  <c:v>45.52</c:v>
                </c:pt>
                <c:pt idx="2720">
                  <c:v>45.52</c:v>
                </c:pt>
                <c:pt idx="2721">
                  <c:v>45.52</c:v>
                </c:pt>
                <c:pt idx="2722">
                  <c:v>45.52</c:v>
                </c:pt>
                <c:pt idx="2723">
                  <c:v>45.52</c:v>
                </c:pt>
                <c:pt idx="2724">
                  <c:v>45.52</c:v>
                </c:pt>
                <c:pt idx="2725">
                  <c:v>45.52</c:v>
                </c:pt>
                <c:pt idx="2726">
                  <c:v>45.51</c:v>
                </c:pt>
                <c:pt idx="2727">
                  <c:v>45.51</c:v>
                </c:pt>
                <c:pt idx="2728">
                  <c:v>45.51</c:v>
                </c:pt>
                <c:pt idx="2729">
                  <c:v>45.51</c:v>
                </c:pt>
                <c:pt idx="2730">
                  <c:v>45.5</c:v>
                </c:pt>
                <c:pt idx="2731">
                  <c:v>45.5</c:v>
                </c:pt>
                <c:pt idx="2732">
                  <c:v>45.5</c:v>
                </c:pt>
                <c:pt idx="2733">
                  <c:v>45.5</c:v>
                </c:pt>
                <c:pt idx="2734">
                  <c:v>45.5</c:v>
                </c:pt>
                <c:pt idx="2735">
                  <c:v>45.49</c:v>
                </c:pt>
                <c:pt idx="2736">
                  <c:v>45.48</c:v>
                </c:pt>
                <c:pt idx="2737">
                  <c:v>45.48</c:v>
                </c:pt>
                <c:pt idx="2738">
                  <c:v>45.47</c:v>
                </c:pt>
                <c:pt idx="2739">
                  <c:v>45.46</c:v>
                </c:pt>
                <c:pt idx="2740">
                  <c:v>45.46</c:v>
                </c:pt>
                <c:pt idx="2741">
                  <c:v>45.45</c:v>
                </c:pt>
                <c:pt idx="2742">
                  <c:v>45.44</c:v>
                </c:pt>
                <c:pt idx="2743">
                  <c:v>45.43</c:v>
                </c:pt>
                <c:pt idx="2744">
                  <c:v>45.43</c:v>
                </c:pt>
                <c:pt idx="2745">
                  <c:v>45.42</c:v>
                </c:pt>
                <c:pt idx="2746">
                  <c:v>45.42</c:v>
                </c:pt>
                <c:pt idx="2747">
                  <c:v>45.42</c:v>
                </c:pt>
                <c:pt idx="2748">
                  <c:v>45.41</c:v>
                </c:pt>
                <c:pt idx="2749">
                  <c:v>45.4</c:v>
                </c:pt>
                <c:pt idx="2750">
                  <c:v>45.39</c:v>
                </c:pt>
                <c:pt idx="2751">
                  <c:v>45.39</c:v>
                </c:pt>
                <c:pt idx="2752">
                  <c:v>45.39</c:v>
                </c:pt>
                <c:pt idx="2753">
                  <c:v>45.38</c:v>
                </c:pt>
                <c:pt idx="2754">
                  <c:v>45.38</c:v>
                </c:pt>
                <c:pt idx="2755">
                  <c:v>45.38</c:v>
                </c:pt>
                <c:pt idx="2756">
                  <c:v>45.38</c:v>
                </c:pt>
                <c:pt idx="2757">
                  <c:v>45.37</c:v>
                </c:pt>
                <c:pt idx="2758">
                  <c:v>45.37</c:v>
                </c:pt>
                <c:pt idx="2759">
                  <c:v>45.37</c:v>
                </c:pt>
                <c:pt idx="2760">
                  <c:v>45.37</c:v>
                </c:pt>
                <c:pt idx="2761">
                  <c:v>45.37</c:v>
                </c:pt>
                <c:pt idx="2762">
                  <c:v>45.37</c:v>
                </c:pt>
                <c:pt idx="2763">
                  <c:v>45.36</c:v>
                </c:pt>
                <c:pt idx="2764">
                  <c:v>45.36</c:v>
                </c:pt>
                <c:pt idx="2765">
                  <c:v>45.36</c:v>
                </c:pt>
                <c:pt idx="2766">
                  <c:v>45.36</c:v>
                </c:pt>
                <c:pt idx="2767">
                  <c:v>45.36</c:v>
                </c:pt>
                <c:pt idx="2768">
                  <c:v>45.36</c:v>
                </c:pt>
                <c:pt idx="2769">
                  <c:v>45.36</c:v>
                </c:pt>
                <c:pt idx="2770">
                  <c:v>45.37</c:v>
                </c:pt>
                <c:pt idx="2771">
                  <c:v>45.38</c:v>
                </c:pt>
                <c:pt idx="2772">
                  <c:v>45.38</c:v>
                </c:pt>
                <c:pt idx="2773">
                  <c:v>45.38</c:v>
                </c:pt>
                <c:pt idx="2774">
                  <c:v>45.38</c:v>
                </c:pt>
                <c:pt idx="2775">
                  <c:v>45.38</c:v>
                </c:pt>
                <c:pt idx="2776">
                  <c:v>45.38</c:v>
                </c:pt>
                <c:pt idx="2777">
                  <c:v>45.38</c:v>
                </c:pt>
                <c:pt idx="2778">
                  <c:v>45.38</c:v>
                </c:pt>
                <c:pt idx="2779">
                  <c:v>45.38</c:v>
                </c:pt>
                <c:pt idx="2780">
                  <c:v>45.38</c:v>
                </c:pt>
                <c:pt idx="2781">
                  <c:v>45.38</c:v>
                </c:pt>
                <c:pt idx="2782">
                  <c:v>45.38</c:v>
                </c:pt>
                <c:pt idx="2783">
                  <c:v>45.39</c:v>
                </c:pt>
                <c:pt idx="2784">
                  <c:v>45.39</c:v>
                </c:pt>
                <c:pt idx="2785">
                  <c:v>45.39</c:v>
                </c:pt>
                <c:pt idx="2786">
                  <c:v>45.39</c:v>
                </c:pt>
                <c:pt idx="2787">
                  <c:v>45.39</c:v>
                </c:pt>
                <c:pt idx="2788">
                  <c:v>45.4</c:v>
                </c:pt>
                <c:pt idx="2789">
                  <c:v>45.4</c:v>
                </c:pt>
                <c:pt idx="2790">
                  <c:v>45.41</c:v>
                </c:pt>
                <c:pt idx="2791">
                  <c:v>45.41</c:v>
                </c:pt>
                <c:pt idx="2792">
                  <c:v>45.42</c:v>
                </c:pt>
                <c:pt idx="2793">
                  <c:v>45.42</c:v>
                </c:pt>
                <c:pt idx="2794">
                  <c:v>45.43</c:v>
                </c:pt>
                <c:pt idx="2795">
                  <c:v>45.43</c:v>
                </c:pt>
                <c:pt idx="2796">
                  <c:v>45.44</c:v>
                </c:pt>
                <c:pt idx="2797">
                  <c:v>45.45</c:v>
                </c:pt>
                <c:pt idx="2798">
                  <c:v>45.46</c:v>
                </c:pt>
                <c:pt idx="2799">
                  <c:v>45.47</c:v>
                </c:pt>
                <c:pt idx="2800">
                  <c:v>45.48</c:v>
                </c:pt>
                <c:pt idx="2801">
                  <c:v>45.48</c:v>
                </c:pt>
                <c:pt idx="2802">
                  <c:v>45.49</c:v>
                </c:pt>
                <c:pt idx="2803">
                  <c:v>45.49</c:v>
                </c:pt>
                <c:pt idx="2804">
                  <c:v>45.5</c:v>
                </c:pt>
                <c:pt idx="2805">
                  <c:v>45.5</c:v>
                </c:pt>
                <c:pt idx="2806">
                  <c:v>45.51</c:v>
                </c:pt>
                <c:pt idx="2807">
                  <c:v>45.51</c:v>
                </c:pt>
                <c:pt idx="2808">
                  <c:v>45.51</c:v>
                </c:pt>
                <c:pt idx="2809">
                  <c:v>45.51</c:v>
                </c:pt>
                <c:pt idx="2810">
                  <c:v>45.51</c:v>
                </c:pt>
                <c:pt idx="2811">
                  <c:v>45.51</c:v>
                </c:pt>
                <c:pt idx="2812">
                  <c:v>45.51</c:v>
                </c:pt>
                <c:pt idx="2813">
                  <c:v>45.51</c:v>
                </c:pt>
                <c:pt idx="2814">
                  <c:v>45.51</c:v>
                </c:pt>
                <c:pt idx="2815">
                  <c:v>45.51</c:v>
                </c:pt>
                <c:pt idx="2816">
                  <c:v>45.52</c:v>
                </c:pt>
                <c:pt idx="2817">
                  <c:v>45.52</c:v>
                </c:pt>
                <c:pt idx="2818">
                  <c:v>45.52</c:v>
                </c:pt>
                <c:pt idx="2819">
                  <c:v>45.52</c:v>
                </c:pt>
                <c:pt idx="2820">
                  <c:v>45.52</c:v>
                </c:pt>
                <c:pt idx="2821">
                  <c:v>45.53</c:v>
                </c:pt>
                <c:pt idx="2822">
                  <c:v>45.53</c:v>
                </c:pt>
                <c:pt idx="2823">
                  <c:v>45.53</c:v>
                </c:pt>
                <c:pt idx="2824">
                  <c:v>45.53</c:v>
                </c:pt>
                <c:pt idx="2825">
                  <c:v>45.53</c:v>
                </c:pt>
                <c:pt idx="2826">
                  <c:v>45.53</c:v>
                </c:pt>
                <c:pt idx="2827">
                  <c:v>45.53</c:v>
                </c:pt>
                <c:pt idx="2828">
                  <c:v>45.53</c:v>
                </c:pt>
                <c:pt idx="2829">
                  <c:v>45.53</c:v>
                </c:pt>
                <c:pt idx="2830">
                  <c:v>45.53</c:v>
                </c:pt>
                <c:pt idx="2831">
                  <c:v>45.53</c:v>
                </c:pt>
                <c:pt idx="2832">
                  <c:v>45.53</c:v>
                </c:pt>
                <c:pt idx="2833">
                  <c:v>45.54</c:v>
                </c:pt>
                <c:pt idx="2834">
                  <c:v>45.54</c:v>
                </c:pt>
                <c:pt idx="2835">
                  <c:v>45.54</c:v>
                </c:pt>
                <c:pt idx="2836">
                  <c:v>45.54</c:v>
                </c:pt>
                <c:pt idx="2837">
                  <c:v>45.54</c:v>
                </c:pt>
                <c:pt idx="2838">
                  <c:v>45.54</c:v>
                </c:pt>
                <c:pt idx="2839">
                  <c:v>45.54</c:v>
                </c:pt>
                <c:pt idx="2840">
                  <c:v>45.55</c:v>
                </c:pt>
                <c:pt idx="2841">
                  <c:v>45.55</c:v>
                </c:pt>
                <c:pt idx="2842">
                  <c:v>45.55</c:v>
                </c:pt>
                <c:pt idx="2843">
                  <c:v>45.55</c:v>
                </c:pt>
                <c:pt idx="2844">
                  <c:v>45.55</c:v>
                </c:pt>
                <c:pt idx="2845">
                  <c:v>45.55</c:v>
                </c:pt>
                <c:pt idx="2846">
                  <c:v>45.56</c:v>
                </c:pt>
                <c:pt idx="2847">
                  <c:v>45.56</c:v>
                </c:pt>
                <c:pt idx="2848">
                  <c:v>45.56</c:v>
                </c:pt>
                <c:pt idx="2849">
                  <c:v>45.56</c:v>
                </c:pt>
                <c:pt idx="2850">
                  <c:v>45.56</c:v>
                </c:pt>
                <c:pt idx="2851">
                  <c:v>45.56</c:v>
                </c:pt>
                <c:pt idx="2852">
                  <c:v>45.56</c:v>
                </c:pt>
                <c:pt idx="2853">
                  <c:v>45.56</c:v>
                </c:pt>
                <c:pt idx="2854">
                  <c:v>45.56</c:v>
                </c:pt>
                <c:pt idx="2855">
                  <c:v>45.57</c:v>
                </c:pt>
                <c:pt idx="2856">
                  <c:v>45.57</c:v>
                </c:pt>
                <c:pt idx="2857">
                  <c:v>45.57</c:v>
                </c:pt>
                <c:pt idx="2858">
                  <c:v>45.57</c:v>
                </c:pt>
                <c:pt idx="2859">
                  <c:v>45.57</c:v>
                </c:pt>
                <c:pt idx="2860">
                  <c:v>45.57</c:v>
                </c:pt>
                <c:pt idx="2861">
                  <c:v>45.57</c:v>
                </c:pt>
                <c:pt idx="2862">
                  <c:v>45.57</c:v>
                </c:pt>
                <c:pt idx="2863">
                  <c:v>45.56</c:v>
                </c:pt>
                <c:pt idx="2864">
                  <c:v>45.56</c:v>
                </c:pt>
                <c:pt idx="2865">
                  <c:v>45.56</c:v>
                </c:pt>
                <c:pt idx="2866">
                  <c:v>45.56</c:v>
                </c:pt>
                <c:pt idx="2867">
                  <c:v>45.56</c:v>
                </c:pt>
                <c:pt idx="2868">
                  <c:v>45.55</c:v>
                </c:pt>
                <c:pt idx="2869">
                  <c:v>45.55</c:v>
                </c:pt>
                <c:pt idx="2870">
                  <c:v>45.54</c:v>
                </c:pt>
                <c:pt idx="2871">
                  <c:v>45.55</c:v>
                </c:pt>
                <c:pt idx="2872">
                  <c:v>45.55</c:v>
                </c:pt>
                <c:pt idx="2873">
                  <c:v>45.55</c:v>
                </c:pt>
                <c:pt idx="2874">
                  <c:v>45.55</c:v>
                </c:pt>
                <c:pt idx="2875">
                  <c:v>45.55</c:v>
                </c:pt>
                <c:pt idx="2876">
                  <c:v>45.55</c:v>
                </c:pt>
                <c:pt idx="2877">
                  <c:v>45.55</c:v>
                </c:pt>
                <c:pt idx="2878">
                  <c:v>45.55</c:v>
                </c:pt>
                <c:pt idx="2879">
                  <c:v>45.55</c:v>
                </c:pt>
                <c:pt idx="2880">
                  <c:v>45.55</c:v>
                </c:pt>
                <c:pt idx="2881">
                  <c:v>45.55</c:v>
                </c:pt>
                <c:pt idx="2882">
                  <c:v>45.55</c:v>
                </c:pt>
                <c:pt idx="2883">
                  <c:v>45.55</c:v>
                </c:pt>
                <c:pt idx="2884">
                  <c:v>45.55</c:v>
                </c:pt>
                <c:pt idx="2885">
                  <c:v>45.55</c:v>
                </c:pt>
                <c:pt idx="2886">
                  <c:v>45.55</c:v>
                </c:pt>
                <c:pt idx="2887">
                  <c:v>45.55</c:v>
                </c:pt>
                <c:pt idx="2888">
                  <c:v>45.55</c:v>
                </c:pt>
                <c:pt idx="2889">
                  <c:v>45.54</c:v>
                </c:pt>
                <c:pt idx="2890">
                  <c:v>45.54</c:v>
                </c:pt>
                <c:pt idx="2891">
                  <c:v>45.54</c:v>
                </c:pt>
                <c:pt idx="2892">
                  <c:v>45.54</c:v>
                </c:pt>
                <c:pt idx="2893">
                  <c:v>45.53</c:v>
                </c:pt>
                <c:pt idx="2894">
                  <c:v>45.53</c:v>
                </c:pt>
                <c:pt idx="2895">
                  <c:v>45.53</c:v>
                </c:pt>
                <c:pt idx="2896">
                  <c:v>45.53</c:v>
                </c:pt>
                <c:pt idx="2897">
                  <c:v>45.53</c:v>
                </c:pt>
                <c:pt idx="2898">
                  <c:v>45.53</c:v>
                </c:pt>
                <c:pt idx="2899">
                  <c:v>45.53</c:v>
                </c:pt>
                <c:pt idx="2900">
                  <c:v>45.53</c:v>
                </c:pt>
                <c:pt idx="2901">
                  <c:v>45.53</c:v>
                </c:pt>
                <c:pt idx="2902">
                  <c:v>45.53</c:v>
                </c:pt>
                <c:pt idx="2903">
                  <c:v>45.53</c:v>
                </c:pt>
                <c:pt idx="2904">
                  <c:v>45.53</c:v>
                </c:pt>
                <c:pt idx="2905">
                  <c:v>45.53</c:v>
                </c:pt>
                <c:pt idx="2906">
                  <c:v>45.53</c:v>
                </c:pt>
                <c:pt idx="2907">
                  <c:v>45.53</c:v>
                </c:pt>
                <c:pt idx="2908">
                  <c:v>45.53</c:v>
                </c:pt>
                <c:pt idx="2909">
                  <c:v>45.53</c:v>
                </c:pt>
                <c:pt idx="2910">
                  <c:v>45.53</c:v>
                </c:pt>
                <c:pt idx="2911">
                  <c:v>45.53</c:v>
                </c:pt>
                <c:pt idx="2912">
                  <c:v>45.53</c:v>
                </c:pt>
                <c:pt idx="2913">
                  <c:v>45.53</c:v>
                </c:pt>
                <c:pt idx="2914">
                  <c:v>45.53</c:v>
                </c:pt>
                <c:pt idx="2915">
                  <c:v>45.53</c:v>
                </c:pt>
                <c:pt idx="2916">
                  <c:v>45.53</c:v>
                </c:pt>
                <c:pt idx="2917">
                  <c:v>45.53</c:v>
                </c:pt>
                <c:pt idx="2918">
                  <c:v>45.53</c:v>
                </c:pt>
                <c:pt idx="2919">
                  <c:v>45.53</c:v>
                </c:pt>
                <c:pt idx="2920">
                  <c:v>45.53</c:v>
                </c:pt>
                <c:pt idx="2921">
                  <c:v>45.53</c:v>
                </c:pt>
                <c:pt idx="2922">
                  <c:v>45.53</c:v>
                </c:pt>
                <c:pt idx="2923">
                  <c:v>45.53</c:v>
                </c:pt>
                <c:pt idx="2924">
                  <c:v>45.53</c:v>
                </c:pt>
                <c:pt idx="2925">
                  <c:v>45.53</c:v>
                </c:pt>
                <c:pt idx="2926">
                  <c:v>45.53</c:v>
                </c:pt>
                <c:pt idx="2927">
                  <c:v>45.52</c:v>
                </c:pt>
                <c:pt idx="2928">
                  <c:v>45.52</c:v>
                </c:pt>
                <c:pt idx="2929">
                  <c:v>45.52</c:v>
                </c:pt>
                <c:pt idx="2930">
                  <c:v>45.52</c:v>
                </c:pt>
                <c:pt idx="2931">
                  <c:v>45.52</c:v>
                </c:pt>
                <c:pt idx="2932">
                  <c:v>45.52</c:v>
                </c:pt>
                <c:pt idx="2933">
                  <c:v>45.52</c:v>
                </c:pt>
                <c:pt idx="2934">
                  <c:v>45.52</c:v>
                </c:pt>
                <c:pt idx="2935">
                  <c:v>45.52</c:v>
                </c:pt>
                <c:pt idx="2936">
                  <c:v>45.52</c:v>
                </c:pt>
                <c:pt idx="2937">
                  <c:v>45.52</c:v>
                </c:pt>
                <c:pt idx="2938">
                  <c:v>45.52</c:v>
                </c:pt>
                <c:pt idx="2939">
                  <c:v>45.52</c:v>
                </c:pt>
                <c:pt idx="2940">
                  <c:v>45.52</c:v>
                </c:pt>
                <c:pt idx="2941">
                  <c:v>45.52</c:v>
                </c:pt>
                <c:pt idx="2942">
                  <c:v>45.52</c:v>
                </c:pt>
                <c:pt idx="2943">
                  <c:v>45.52</c:v>
                </c:pt>
                <c:pt idx="2944">
                  <c:v>45.52</c:v>
                </c:pt>
                <c:pt idx="2945">
                  <c:v>45.51</c:v>
                </c:pt>
                <c:pt idx="2946">
                  <c:v>45.51</c:v>
                </c:pt>
                <c:pt idx="2947">
                  <c:v>45.51</c:v>
                </c:pt>
                <c:pt idx="2948">
                  <c:v>45.51</c:v>
                </c:pt>
                <c:pt idx="2949">
                  <c:v>45.51</c:v>
                </c:pt>
                <c:pt idx="2950">
                  <c:v>45.51</c:v>
                </c:pt>
                <c:pt idx="2951">
                  <c:v>45.51</c:v>
                </c:pt>
                <c:pt idx="2952">
                  <c:v>45.51</c:v>
                </c:pt>
                <c:pt idx="2953">
                  <c:v>45.51</c:v>
                </c:pt>
                <c:pt idx="2954">
                  <c:v>45.51</c:v>
                </c:pt>
                <c:pt idx="2955">
                  <c:v>45.51</c:v>
                </c:pt>
                <c:pt idx="2956">
                  <c:v>45.51</c:v>
                </c:pt>
                <c:pt idx="2957">
                  <c:v>45.5</c:v>
                </c:pt>
                <c:pt idx="2958">
                  <c:v>45.5</c:v>
                </c:pt>
                <c:pt idx="2959">
                  <c:v>45.5</c:v>
                </c:pt>
                <c:pt idx="2960">
                  <c:v>45.5</c:v>
                </c:pt>
                <c:pt idx="2961">
                  <c:v>45.5</c:v>
                </c:pt>
                <c:pt idx="2962">
                  <c:v>45.49</c:v>
                </c:pt>
                <c:pt idx="2963">
                  <c:v>45.49</c:v>
                </c:pt>
                <c:pt idx="2964">
                  <c:v>45.48</c:v>
                </c:pt>
                <c:pt idx="2965">
                  <c:v>45.48</c:v>
                </c:pt>
                <c:pt idx="2966">
                  <c:v>45.47</c:v>
                </c:pt>
                <c:pt idx="2967">
                  <c:v>45.47</c:v>
                </c:pt>
                <c:pt idx="2968">
                  <c:v>45.46</c:v>
                </c:pt>
                <c:pt idx="2969">
                  <c:v>45.46</c:v>
                </c:pt>
                <c:pt idx="2970">
                  <c:v>45.46</c:v>
                </c:pt>
                <c:pt idx="2971">
                  <c:v>45.46</c:v>
                </c:pt>
                <c:pt idx="2972">
                  <c:v>45.46</c:v>
                </c:pt>
                <c:pt idx="2973">
                  <c:v>45.45</c:v>
                </c:pt>
                <c:pt idx="2974">
                  <c:v>45.45</c:v>
                </c:pt>
                <c:pt idx="2975">
                  <c:v>45.44</c:v>
                </c:pt>
                <c:pt idx="2976">
                  <c:v>45.43</c:v>
                </c:pt>
                <c:pt idx="2977">
                  <c:v>45.42</c:v>
                </c:pt>
                <c:pt idx="2978">
                  <c:v>45.42</c:v>
                </c:pt>
                <c:pt idx="2979">
                  <c:v>45.42</c:v>
                </c:pt>
                <c:pt idx="2980">
                  <c:v>45.42</c:v>
                </c:pt>
                <c:pt idx="2981">
                  <c:v>45.42</c:v>
                </c:pt>
                <c:pt idx="2982">
                  <c:v>45.42</c:v>
                </c:pt>
                <c:pt idx="2983">
                  <c:v>45.42</c:v>
                </c:pt>
                <c:pt idx="2984">
                  <c:v>45.41</c:v>
                </c:pt>
                <c:pt idx="2985">
                  <c:v>45.41</c:v>
                </c:pt>
                <c:pt idx="2986">
                  <c:v>45.41</c:v>
                </c:pt>
                <c:pt idx="2987">
                  <c:v>45.4</c:v>
                </c:pt>
                <c:pt idx="2988">
                  <c:v>45.4</c:v>
                </c:pt>
                <c:pt idx="2989">
                  <c:v>45.4</c:v>
                </c:pt>
                <c:pt idx="2990">
                  <c:v>45.4</c:v>
                </c:pt>
                <c:pt idx="2991">
                  <c:v>45.4</c:v>
                </c:pt>
                <c:pt idx="2992">
                  <c:v>45.4</c:v>
                </c:pt>
                <c:pt idx="2993">
                  <c:v>45.4</c:v>
                </c:pt>
                <c:pt idx="2994">
                  <c:v>45.4</c:v>
                </c:pt>
                <c:pt idx="2995">
                  <c:v>45.4</c:v>
                </c:pt>
                <c:pt idx="2996">
                  <c:v>45.4</c:v>
                </c:pt>
                <c:pt idx="2997">
                  <c:v>45.41</c:v>
                </c:pt>
                <c:pt idx="2998">
                  <c:v>45.41</c:v>
                </c:pt>
                <c:pt idx="2999">
                  <c:v>45.42</c:v>
                </c:pt>
                <c:pt idx="3000">
                  <c:v>45.43</c:v>
                </c:pt>
                <c:pt idx="3001">
                  <c:v>45.44</c:v>
                </c:pt>
                <c:pt idx="3002">
                  <c:v>45.45</c:v>
                </c:pt>
                <c:pt idx="3003">
                  <c:v>45.45</c:v>
                </c:pt>
                <c:pt idx="3004">
                  <c:v>45.45</c:v>
                </c:pt>
                <c:pt idx="3005">
                  <c:v>45.46</c:v>
                </c:pt>
                <c:pt idx="3006">
                  <c:v>45.46</c:v>
                </c:pt>
                <c:pt idx="3007">
                  <c:v>45.47</c:v>
                </c:pt>
                <c:pt idx="3008">
                  <c:v>45.47</c:v>
                </c:pt>
                <c:pt idx="3009">
                  <c:v>45.47</c:v>
                </c:pt>
                <c:pt idx="3010">
                  <c:v>45.47</c:v>
                </c:pt>
                <c:pt idx="3011">
                  <c:v>45.48</c:v>
                </c:pt>
                <c:pt idx="3012">
                  <c:v>45.48</c:v>
                </c:pt>
                <c:pt idx="3013">
                  <c:v>45.48</c:v>
                </c:pt>
                <c:pt idx="3014">
                  <c:v>45.48</c:v>
                </c:pt>
                <c:pt idx="3015">
                  <c:v>45.48</c:v>
                </c:pt>
                <c:pt idx="3016">
                  <c:v>45.49</c:v>
                </c:pt>
                <c:pt idx="3017">
                  <c:v>45.49</c:v>
                </c:pt>
                <c:pt idx="3018">
                  <c:v>45.49</c:v>
                </c:pt>
                <c:pt idx="3019">
                  <c:v>45.5</c:v>
                </c:pt>
                <c:pt idx="3020">
                  <c:v>45.5</c:v>
                </c:pt>
                <c:pt idx="3021">
                  <c:v>45.5</c:v>
                </c:pt>
                <c:pt idx="3022">
                  <c:v>45.5</c:v>
                </c:pt>
                <c:pt idx="3023">
                  <c:v>45.5</c:v>
                </c:pt>
                <c:pt idx="3024">
                  <c:v>45.51</c:v>
                </c:pt>
                <c:pt idx="3025">
                  <c:v>45.51</c:v>
                </c:pt>
                <c:pt idx="3026">
                  <c:v>45.51</c:v>
                </c:pt>
                <c:pt idx="3027">
                  <c:v>45.51</c:v>
                </c:pt>
                <c:pt idx="3028">
                  <c:v>45.51</c:v>
                </c:pt>
                <c:pt idx="3029">
                  <c:v>45.52</c:v>
                </c:pt>
                <c:pt idx="3030">
                  <c:v>45.52</c:v>
                </c:pt>
                <c:pt idx="3031">
                  <c:v>45.52</c:v>
                </c:pt>
                <c:pt idx="3032">
                  <c:v>45.52</c:v>
                </c:pt>
                <c:pt idx="3033">
                  <c:v>45.53</c:v>
                </c:pt>
                <c:pt idx="3034">
                  <c:v>45.53</c:v>
                </c:pt>
                <c:pt idx="3035">
                  <c:v>45.53</c:v>
                </c:pt>
                <c:pt idx="3036">
                  <c:v>45.53</c:v>
                </c:pt>
                <c:pt idx="3037">
                  <c:v>45.53</c:v>
                </c:pt>
                <c:pt idx="3038">
                  <c:v>45.53</c:v>
                </c:pt>
                <c:pt idx="3039">
                  <c:v>45.53</c:v>
                </c:pt>
                <c:pt idx="3040">
                  <c:v>45.53</c:v>
                </c:pt>
                <c:pt idx="3041">
                  <c:v>45.53</c:v>
                </c:pt>
                <c:pt idx="3042">
                  <c:v>45.53</c:v>
                </c:pt>
                <c:pt idx="3043">
                  <c:v>45.53</c:v>
                </c:pt>
                <c:pt idx="3044">
                  <c:v>45.53</c:v>
                </c:pt>
                <c:pt idx="3045">
                  <c:v>45.53</c:v>
                </c:pt>
                <c:pt idx="3046">
                  <c:v>45.53</c:v>
                </c:pt>
                <c:pt idx="3047">
                  <c:v>45.53</c:v>
                </c:pt>
                <c:pt idx="3048">
                  <c:v>45.53</c:v>
                </c:pt>
                <c:pt idx="3049">
                  <c:v>45.53</c:v>
                </c:pt>
                <c:pt idx="3050">
                  <c:v>45.53</c:v>
                </c:pt>
                <c:pt idx="3051">
                  <c:v>45.53</c:v>
                </c:pt>
                <c:pt idx="3052">
                  <c:v>45.53</c:v>
                </c:pt>
                <c:pt idx="3053">
                  <c:v>45.53</c:v>
                </c:pt>
                <c:pt idx="3054">
                  <c:v>45.53</c:v>
                </c:pt>
                <c:pt idx="3055">
                  <c:v>45.53</c:v>
                </c:pt>
                <c:pt idx="3056">
                  <c:v>45.53</c:v>
                </c:pt>
                <c:pt idx="3057">
                  <c:v>45.53</c:v>
                </c:pt>
                <c:pt idx="3058">
                  <c:v>45.53</c:v>
                </c:pt>
                <c:pt idx="3059">
                  <c:v>45.53</c:v>
                </c:pt>
                <c:pt idx="3060">
                  <c:v>45.53</c:v>
                </c:pt>
                <c:pt idx="3061">
                  <c:v>45.53</c:v>
                </c:pt>
                <c:pt idx="3062">
                  <c:v>45.53</c:v>
                </c:pt>
                <c:pt idx="3063">
                  <c:v>45.53</c:v>
                </c:pt>
                <c:pt idx="3064">
                  <c:v>45.53</c:v>
                </c:pt>
                <c:pt idx="3065">
                  <c:v>45.53</c:v>
                </c:pt>
                <c:pt idx="3066">
                  <c:v>45.53</c:v>
                </c:pt>
                <c:pt idx="3067">
                  <c:v>45.53</c:v>
                </c:pt>
                <c:pt idx="3068">
                  <c:v>45.53</c:v>
                </c:pt>
                <c:pt idx="3069">
                  <c:v>45.53</c:v>
                </c:pt>
                <c:pt idx="3070">
                  <c:v>45.53</c:v>
                </c:pt>
                <c:pt idx="3071">
                  <c:v>45.53</c:v>
                </c:pt>
                <c:pt idx="3072">
                  <c:v>45.53</c:v>
                </c:pt>
                <c:pt idx="3073">
                  <c:v>45.53</c:v>
                </c:pt>
                <c:pt idx="3074">
                  <c:v>45.53</c:v>
                </c:pt>
                <c:pt idx="3075">
                  <c:v>45.52</c:v>
                </c:pt>
                <c:pt idx="3076">
                  <c:v>45.53</c:v>
                </c:pt>
                <c:pt idx="3077">
                  <c:v>45.53</c:v>
                </c:pt>
                <c:pt idx="3078">
                  <c:v>45.52</c:v>
                </c:pt>
                <c:pt idx="3079">
                  <c:v>45.52</c:v>
                </c:pt>
                <c:pt idx="3080">
                  <c:v>45.52</c:v>
                </c:pt>
                <c:pt idx="3081">
                  <c:v>45.52</c:v>
                </c:pt>
                <c:pt idx="3082">
                  <c:v>45.52</c:v>
                </c:pt>
                <c:pt idx="3083">
                  <c:v>45.52</c:v>
                </c:pt>
                <c:pt idx="3084">
                  <c:v>45.52</c:v>
                </c:pt>
                <c:pt idx="3085">
                  <c:v>45.52</c:v>
                </c:pt>
                <c:pt idx="3086">
                  <c:v>45.52</c:v>
                </c:pt>
                <c:pt idx="3087">
                  <c:v>45.52</c:v>
                </c:pt>
                <c:pt idx="3088">
                  <c:v>45.51</c:v>
                </c:pt>
                <c:pt idx="3089">
                  <c:v>45.51</c:v>
                </c:pt>
                <c:pt idx="3090">
                  <c:v>45.51</c:v>
                </c:pt>
                <c:pt idx="3091">
                  <c:v>45.51</c:v>
                </c:pt>
                <c:pt idx="3092">
                  <c:v>45.5</c:v>
                </c:pt>
                <c:pt idx="3093">
                  <c:v>45.5</c:v>
                </c:pt>
                <c:pt idx="3094">
                  <c:v>45.5</c:v>
                </c:pt>
                <c:pt idx="3095">
                  <c:v>45.49</c:v>
                </c:pt>
                <c:pt idx="3096">
                  <c:v>45.49</c:v>
                </c:pt>
                <c:pt idx="3097">
                  <c:v>45.49</c:v>
                </c:pt>
                <c:pt idx="3098">
                  <c:v>45.48</c:v>
                </c:pt>
                <c:pt idx="3099">
                  <c:v>45.48</c:v>
                </c:pt>
                <c:pt idx="3100">
                  <c:v>45.48</c:v>
                </c:pt>
                <c:pt idx="3101">
                  <c:v>45.48</c:v>
                </c:pt>
                <c:pt idx="3102">
                  <c:v>45.48</c:v>
                </c:pt>
                <c:pt idx="3103">
                  <c:v>45.47</c:v>
                </c:pt>
                <c:pt idx="3104">
                  <c:v>45.47</c:v>
                </c:pt>
                <c:pt idx="3105">
                  <c:v>45.46</c:v>
                </c:pt>
                <c:pt idx="3106">
                  <c:v>45.46</c:v>
                </c:pt>
                <c:pt idx="3107">
                  <c:v>45.45</c:v>
                </c:pt>
                <c:pt idx="3108">
                  <c:v>45.44</c:v>
                </c:pt>
                <c:pt idx="3109">
                  <c:v>45.43</c:v>
                </c:pt>
                <c:pt idx="3110">
                  <c:v>45.43</c:v>
                </c:pt>
                <c:pt idx="3111">
                  <c:v>45.42</c:v>
                </c:pt>
                <c:pt idx="3112">
                  <c:v>45.42</c:v>
                </c:pt>
                <c:pt idx="3113">
                  <c:v>45.42</c:v>
                </c:pt>
                <c:pt idx="3114">
                  <c:v>45.42</c:v>
                </c:pt>
                <c:pt idx="3115">
                  <c:v>45.41</c:v>
                </c:pt>
                <c:pt idx="3116">
                  <c:v>45.41</c:v>
                </c:pt>
                <c:pt idx="3117">
                  <c:v>45.41</c:v>
                </c:pt>
                <c:pt idx="3118">
                  <c:v>45.41</c:v>
                </c:pt>
                <c:pt idx="3119">
                  <c:v>45.41</c:v>
                </c:pt>
                <c:pt idx="3120">
                  <c:v>45.41</c:v>
                </c:pt>
                <c:pt idx="3121">
                  <c:v>45.4</c:v>
                </c:pt>
                <c:pt idx="3122">
                  <c:v>45.4</c:v>
                </c:pt>
                <c:pt idx="3123">
                  <c:v>45.39</c:v>
                </c:pt>
                <c:pt idx="3124">
                  <c:v>45.39</c:v>
                </c:pt>
                <c:pt idx="3125">
                  <c:v>45.38</c:v>
                </c:pt>
                <c:pt idx="3126">
                  <c:v>45.38</c:v>
                </c:pt>
                <c:pt idx="3127">
                  <c:v>45.38</c:v>
                </c:pt>
                <c:pt idx="3128">
                  <c:v>45.38</c:v>
                </c:pt>
                <c:pt idx="3129">
                  <c:v>45.38</c:v>
                </c:pt>
                <c:pt idx="3130">
                  <c:v>45.38</c:v>
                </c:pt>
                <c:pt idx="3131">
                  <c:v>45.38</c:v>
                </c:pt>
                <c:pt idx="3132">
                  <c:v>45.38</c:v>
                </c:pt>
                <c:pt idx="3133">
                  <c:v>45.38</c:v>
                </c:pt>
                <c:pt idx="3134">
                  <c:v>45.38</c:v>
                </c:pt>
                <c:pt idx="3135">
                  <c:v>45.38</c:v>
                </c:pt>
                <c:pt idx="3136">
                  <c:v>45.38</c:v>
                </c:pt>
                <c:pt idx="3137">
                  <c:v>45.38</c:v>
                </c:pt>
                <c:pt idx="3138">
                  <c:v>45.38</c:v>
                </c:pt>
                <c:pt idx="3139">
                  <c:v>45.38</c:v>
                </c:pt>
                <c:pt idx="3140">
                  <c:v>45.38</c:v>
                </c:pt>
                <c:pt idx="3141">
                  <c:v>45.38</c:v>
                </c:pt>
                <c:pt idx="3142">
                  <c:v>45.38</c:v>
                </c:pt>
                <c:pt idx="3143">
                  <c:v>45.39</c:v>
                </c:pt>
                <c:pt idx="3144">
                  <c:v>45.39</c:v>
                </c:pt>
                <c:pt idx="3145">
                  <c:v>45.39</c:v>
                </c:pt>
                <c:pt idx="3146">
                  <c:v>45.39</c:v>
                </c:pt>
                <c:pt idx="3147">
                  <c:v>45.39</c:v>
                </c:pt>
                <c:pt idx="3148">
                  <c:v>45.4</c:v>
                </c:pt>
                <c:pt idx="3149">
                  <c:v>45.4</c:v>
                </c:pt>
                <c:pt idx="3150">
                  <c:v>45.39</c:v>
                </c:pt>
                <c:pt idx="3151">
                  <c:v>45.39</c:v>
                </c:pt>
                <c:pt idx="3152">
                  <c:v>45.4</c:v>
                </c:pt>
                <c:pt idx="3153">
                  <c:v>45.4</c:v>
                </c:pt>
                <c:pt idx="3154">
                  <c:v>45.4</c:v>
                </c:pt>
                <c:pt idx="3155">
                  <c:v>45.4</c:v>
                </c:pt>
                <c:pt idx="3156">
                  <c:v>45.4</c:v>
                </c:pt>
                <c:pt idx="3157">
                  <c:v>45.4</c:v>
                </c:pt>
                <c:pt idx="3158">
                  <c:v>45.41</c:v>
                </c:pt>
                <c:pt idx="3159">
                  <c:v>45.41</c:v>
                </c:pt>
                <c:pt idx="3160">
                  <c:v>45.42</c:v>
                </c:pt>
                <c:pt idx="3161">
                  <c:v>45.42</c:v>
                </c:pt>
                <c:pt idx="3162">
                  <c:v>45.43</c:v>
                </c:pt>
                <c:pt idx="3163">
                  <c:v>45.43</c:v>
                </c:pt>
                <c:pt idx="3164">
                  <c:v>45.44</c:v>
                </c:pt>
                <c:pt idx="3165">
                  <c:v>45.45</c:v>
                </c:pt>
                <c:pt idx="3166">
                  <c:v>45.45</c:v>
                </c:pt>
                <c:pt idx="3167">
                  <c:v>45.46</c:v>
                </c:pt>
                <c:pt idx="3168">
                  <c:v>45.47</c:v>
                </c:pt>
                <c:pt idx="3169">
                  <c:v>45.47</c:v>
                </c:pt>
                <c:pt idx="3170">
                  <c:v>45.47</c:v>
                </c:pt>
                <c:pt idx="3171">
                  <c:v>45.48</c:v>
                </c:pt>
                <c:pt idx="3172">
                  <c:v>45.48</c:v>
                </c:pt>
                <c:pt idx="3173">
                  <c:v>45.48</c:v>
                </c:pt>
                <c:pt idx="3174">
                  <c:v>45.48</c:v>
                </c:pt>
                <c:pt idx="3175">
                  <c:v>45.48</c:v>
                </c:pt>
                <c:pt idx="3176">
                  <c:v>45.49</c:v>
                </c:pt>
                <c:pt idx="3177">
                  <c:v>45.49</c:v>
                </c:pt>
                <c:pt idx="3178">
                  <c:v>45.5</c:v>
                </c:pt>
                <c:pt idx="3179">
                  <c:v>45.5</c:v>
                </c:pt>
                <c:pt idx="3180">
                  <c:v>45.51</c:v>
                </c:pt>
                <c:pt idx="3181">
                  <c:v>45.51</c:v>
                </c:pt>
                <c:pt idx="3182">
                  <c:v>45.5</c:v>
                </c:pt>
                <c:pt idx="3183">
                  <c:v>45.5</c:v>
                </c:pt>
                <c:pt idx="3184">
                  <c:v>45.51</c:v>
                </c:pt>
                <c:pt idx="3185">
                  <c:v>45.51</c:v>
                </c:pt>
                <c:pt idx="3186">
                  <c:v>45.51</c:v>
                </c:pt>
                <c:pt idx="3187">
                  <c:v>45.51</c:v>
                </c:pt>
                <c:pt idx="3188">
                  <c:v>45.51</c:v>
                </c:pt>
                <c:pt idx="3189">
                  <c:v>45.51</c:v>
                </c:pt>
                <c:pt idx="3190">
                  <c:v>45.51</c:v>
                </c:pt>
                <c:pt idx="3191">
                  <c:v>45.51</c:v>
                </c:pt>
                <c:pt idx="3192">
                  <c:v>45.51</c:v>
                </c:pt>
                <c:pt idx="3193">
                  <c:v>45.51</c:v>
                </c:pt>
                <c:pt idx="3194">
                  <c:v>45.51</c:v>
                </c:pt>
                <c:pt idx="3195">
                  <c:v>45.51</c:v>
                </c:pt>
                <c:pt idx="3196">
                  <c:v>45.52</c:v>
                </c:pt>
                <c:pt idx="3197">
                  <c:v>45.52</c:v>
                </c:pt>
                <c:pt idx="3198">
                  <c:v>45.52</c:v>
                </c:pt>
                <c:pt idx="3199">
                  <c:v>45.52</c:v>
                </c:pt>
                <c:pt idx="3200">
                  <c:v>45.53</c:v>
                </c:pt>
                <c:pt idx="3201">
                  <c:v>45.53</c:v>
                </c:pt>
                <c:pt idx="3202">
                  <c:v>45.53</c:v>
                </c:pt>
                <c:pt idx="3203">
                  <c:v>45.53</c:v>
                </c:pt>
                <c:pt idx="3204">
                  <c:v>45.53</c:v>
                </c:pt>
                <c:pt idx="3205">
                  <c:v>45.53</c:v>
                </c:pt>
                <c:pt idx="3206">
                  <c:v>45.53</c:v>
                </c:pt>
                <c:pt idx="3207">
                  <c:v>45.53</c:v>
                </c:pt>
                <c:pt idx="3208">
                  <c:v>45.53</c:v>
                </c:pt>
                <c:pt idx="3209">
                  <c:v>45.53</c:v>
                </c:pt>
                <c:pt idx="3210">
                  <c:v>45.53</c:v>
                </c:pt>
                <c:pt idx="3211">
                  <c:v>45.53</c:v>
                </c:pt>
                <c:pt idx="3212">
                  <c:v>45.53</c:v>
                </c:pt>
                <c:pt idx="3213">
                  <c:v>45.53</c:v>
                </c:pt>
                <c:pt idx="3214">
                  <c:v>45.53</c:v>
                </c:pt>
                <c:pt idx="3215">
                  <c:v>45.53</c:v>
                </c:pt>
                <c:pt idx="3216">
                  <c:v>45.53</c:v>
                </c:pt>
                <c:pt idx="3217">
                  <c:v>45.53</c:v>
                </c:pt>
                <c:pt idx="3218">
                  <c:v>45.53</c:v>
                </c:pt>
                <c:pt idx="3219">
                  <c:v>45.53</c:v>
                </c:pt>
                <c:pt idx="3220">
                  <c:v>45.53</c:v>
                </c:pt>
                <c:pt idx="3221">
                  <c:v>45.53</c:v>
                </c:pt>
                <c:pt idx="3222">
                  <c:v>45.53</c:v>
                </c:pt>
                <c:pt idx="3223">
                  <c:v>45.53</c:v>
                </c:pt>
                <c:pt idx="3224">
                  <c:v>45.53</c:v>
                </c:pt>
                <c:pt idx="3225">
                  <c:v>45.53</c:v>
                </c:pt>
                <c:pt idx="3226">
                  <c:v>45.53</c:v>
                </c:pt>
                <c:pt idx="3227">
                  <c:v>45.53</c:v>
                </c:pt>
                <c:pt idx="3228">
                  <c:v>45.53</c:v>
                </c:pt>
                <c:pt idx="3229">
                  <c:v>45.53</c:v>
                </c:pt>
                <c:pt idx="3230">
                  <c:v>45.53</c:v>
                </c:pt>
                <c:pt idx="3231">
                  <c:v>45.53</c:v>
                </c:pt>
                <c:pt idx="3232">
                  <c:v>45.53</c:v>
                </c:pt>
                <c:pt idx="3233">
                  <c:v>45.53</c:v>
                </c:pt>
                <c:pt idx="3234">
                  <c:v>45.53</c:v>
                </c:pt>
                <c:pt idx="3235">
                  <c:v>45.52</c:v>
                </c:pt>
                <c:pt idx="3236">
                  <c:v>45.52</c:v>
                </c:pt>
                <c:pt idx="3237">
                  <c:v>45.52</c:v>
                </c:pt>
                <c:pt idx="3238">
                  <c:v>45.52</c:v>
                </c:pt>
                <c:pt idx="3239">
                  <c:v>45.52</c:v>
                </c:pt>
                <c:pt idx="3240">
                  <c:v>45.52</c:v>
                </c:pt>
                <c:pt idx="3241">
                  <c:v>45.52</c:v>
                </c:pt>
                <c:pt idx="3242">
                  <c:v>45.52</c:v>
                </c:pt>
                <c:pt idx="3243">
                  <c:v>45.52</c:v>
                </c:pt>
                <c:pt idx="3244">
                  <c:v>45.52</c:v>
                </c:pt>
                <c:pt idx="3245">
                  <c:v>45.52</c:v>
                </c:pt>
                <c:pt idx="3246">
                  <c:v>45.52</c:v>
                </c:pt>
                <c:pt idx="3247">
                  <c:v>45.51</c:v>
                </c:pt>
                <c:pt idx="3248">
                  <c:v>45.51</c:v>
                </c:pt>
                <c:pt idx="3249">
                  <c:v>45.51</c:v>
                </c:pt>
                <c:pt idx="3250">
                  <c:v>45.51</c:v>
                </c:pt>
                <c:pt idx="3251">
                  <c:v>45.51</c:v>
                </c:pt>
                <c:pt idx="3252">
                  <c:v>45.51</c:v>
                </c:pt>
                <c:pt idx="3253">
                  <c:v>45.51</c:v>
                </c:pt>
                <c:pt idx="3254">
                  <c:v>45.51</c:v>
                </c:pt>
                <c:pt idx="3255">
                  <c:v>45.51</c:v>
                </c:pt>
                <c:pt idx="3256">
                  <c:v>45.51</c:v>
                </c:pt>
                <c:pt idx="3257">
                  <c:v>45.51</c:v>
                </c:pt>
                <c:pt idx="3258">
                  <c:v>45.51</c:v>
                </c:pt>
                <c:pt idx="3259">
                  <c:v>45.51</c:v>
                </c:pt>
                <c:pt idx="3260">
                  <c:v>45.5</c:v>
                </c:pt>
                <c:pt idx="3261">
                  <c:v>45.5</c:v>
                </c:pt>
                <c:pt idx="3262">
                  <c:v>45.49</c:v>
                </c:pt>
                <c:pt idx="3263">
                  <c:v>45.48</c:v>
                </c:pt>
                <c:pt idx="3264">
                  <c:v>45.48</c:v>
                </c:pt>
                <c:pt idx="3265">
                  <c:v>45.47</c:v>
                </c:pt>
                <c:pt idx="3266">
                  <c:v>45.47</c:v>
                </c:pt>
                <c:pt idx="3267">
                  <c:v>45.46</c:v>
                </c:pt>
                <c:pt idx="3268">
                  <c:v>45.46</c:v>
                </c:pt>
                <c:pt idx="3269">
                  <c:v>45.45</c:v>
                </c:pt>
                <c:pt idx="3270">
                  <c:v>45.45</c:v>
                </c:pt>
                <c:pt idx="3271">
                  <c:v>45.45</c:v>
                </c:pt>
                <c:pt idx="3272">
                  <c:v>45.45</c:v>
                </c:pt>
                <c:pt idx="3273">
                  <c:v>45.45</c:v>
                </c:pt>
                <c:pt idx="3274">
                  <c:v>45.44</c:v>
                </c:pt>
                <c:pt idx="3275">
                  <c:v>45.45</c:v>
                </c:pt>
                <c:pt idx="3276">
                  <c:v>45.45</c:v>
                </c:pt>
                <c:pt idx="3277">
                  <c:v>45.45</c:v>
                </c:pt>
                <c:pt idx="3278">
                  <c:v>45.45</c:v>
                </c:pt>
                <c:pt idx="3279">
                  <c:v>45.45</c:v>
                </c:pt>
                <c:pt idx="3280">
                  <c:v>45.45</c:v>
                </c:pt>
                <c:pt idx="3281">
                  <c:v>45.46</c:v>
                </c:pt>
                <c:pt idx="3282">
                  <c:v>45.46</c:v>
                </c:pt>
                <c:pt idx="3283">
                  <c:v>45.47</c:v>
                </c:pt>
                <c:pt idx="3284">
                  <c:v>45.47</c:v>
                </c:pt>
                <c:pt idx="3285">
                  <c:v>45.47</c:v>
                </c:pt>
                <c:pt idx="3286">
                  <c:v>45.47</c:v>
                </c:pt>
                <c:pt idx="3287">
                  <c:v>45.47</c:v>
                </c:pt>
                <c:pt idx="3288">
                  <c:v>45.48</c:v>
                </c:pt>
                <c:pt idx="3289">
                  <c:v>45.48</c:v>
                </c:pt>
                <c:pt idx="3290">
                  <c:v>45.48</c:v>
                </c:pt>
                <c:pt idx="3291">
                  <c:v>45.48</c:v>
                </c:pt>
                <c:pt idx="3292">
                  <c:v>45.48</c:v>
                </c:pt>
                <c:pt idx="3293">
                  <c:v>45.48</c:v>
                </c:pt>
                <c:pt idx="3294">
                  <c:v>45.49</c:v>
                </c:pt>
                <c:pt idx="3295">
                  <c:v>45.49</c:v>
                </c:pt>
                <c:pt idx="3296">
                  <c:v>45.49</c:v>
                </c:pt>
                <c:pt idx="3297">
                  <c:v>45.5</c:v>
                </c:pt>
                <c:pt idx="3298">
                  <c:v>45.5</c:v>
                </c:pt>
                <c:pt idx="3299">
                  <c:v>45.5</c:v>
                </c:pt>
                <c:pt idx="3300">
                  <c:v>45.51</c:v>
                </c:pt>
                <c:pt idx="3301">
                  <c:v>45.51</c:v>
                </c:pt>
                <c:pt idx="3302">
                  <c:v>45.51</c:v>
                </c:pt>
                <c:pt idx="3303">
                  <c:v>45.51</c:v>
                </c:pt>
                <c:pt idx="3304">
                  <c:v>45.51</c:v>
                </c:pt>
                <c:pt idx="3305">
                  <c:v>45.51</c:v>
                </c:pt>
                <c:pt idx="3306">
                  <c:v>45.51</c:v>
                </c:pt>
                <c:pt idx="3307">
                  <c:v>45.52</c:v>
                </c:pt>
                <c:pt idx="3308">
                  <c:v>45.52</c:v>
                </c:pt>
                <c:pt idx="3309">
                  <c:v>45.52</c:v>
                </c:pt>
                <c:pt idx="3310">
                  <c:v>45.52</c:v>
                </c:pt>
                <c:pt idx="3311">
                  <c:v>45.52</c:v>
                </c:pt>
                <c:pt idx="3312">
                  <c:v>45.52</c:v>
                </c:pt>
                <c:pt idx="3313">
                  <c:v>45.52</c:v>
                </c:pt>
                <c:pt idx="3314">
                  <c:v>45.52</c:v>
                </c:pt>
                <c:pt idx="3315">
                  <c:v>45.52</c:v>
                </c:pt>
                <c:pt idx="3316">
                  <c:v>45.52</c:v>
                </c:pt>
                <c:pt idx="3317">
                  <c:v>45.52</c:v>
                </c:pt>
                <c:pt idx="3318">
                  <c:v>45.52</c:v>
                </c:pt>
                <c:pt idx="3319">
                  <c:v>45.52</c:v>
                </c:pt>
                <c:pt idx="3320">
                  <c:v>45.53</c:v>
                </c:pt>
                <c:pt idx="3321">
                  <c:v>45.53</c:v>
                </c:pt>
                <c:pt idx="3322">
                  <c:v>45.53</c:v>
                </c:pt>
                <c:pt idx="3323">
                  <c:v>45.53</c:v>
                </c:pt>
                <c:pt idx="3324">
                  <c:v>45.53</c:v>
                </c:pt>
                <c:pt idx="3325">
                  <c:v>45.53</c:v>
                </c:pt>
                <c:pt idx="3326">
                  <c:v>45.53</c:v>
                </c:pt>
                <c:pt idx="3327">
                  <c:v>45.53</c:v>
                </c:pt>
                <c:pt idx="3328">
                  <c:v>45.53</c:v>
                </c:pt>
                <c:pt idx="3329">
                  <c:v>45.53</c:v>
                </c:pt>
                <c:pt idx="3330">
                  <c:v>45.53</c:v>
                </c:pt>
                <c:pt idx="3331">
                  <c:v>45.53</c:v>
                </c:pt>
                <c:pt idx="3332">
                  <c:v>45.53</c:v>
                </c:pt>
                <c:pt idx="3333">
                  <c:v>45.53</c:v>
                </c:pt>
                <c:pt idx="3334">
                  <c:v>45.53</c:v>
                </c:pt>
                <c:pt idx="3335">
                  <c:v>45.53</c:v>
                </c:pt>
                <c:pt idx="3336">
                  <c:v>45.53</c:v>
                </c:pt>
                <c:pt idx="3337">
                  <c:v>45.53</c:v>
                </c:pt>
                <c:pt idx="3338">
                  <c:v>45.53</c:v>
                </c:pt>
                <c:pt idx="3339">
                  <c:v>45.53</c:v>
                </c:pt>
                <c:pt idx="3340">
                  <c:v>45.53</c:v>
                </c:pt>
                <c:pt idx="3341">
                  <c:v>45.53</c:v>
                </c:pt>
                <c:pt idx="3342">
                  <c:v>45.53</c:v>
                </c:pt>
                <c:pt idx="3343">
                  <c:v>45.53</c:v>
                </c:pt>
                <c:pt idx="3344">
                  <c:v>45.53</c:v>
                </c:pt>
                <c:pt idx="3345">
                  <c:v>45.53</c:v>
                </c:pt>
                <c:pt idx="3346">
                  <c:v>45.53</c:v>
                </c:pt>
                <c:pt idx="3347">
                  <c:v>45.53</c:v>
                </c:pt>
                <c:pt idx="3348">
                  <c:v>45.53</c:v>
                </c:pt>
                <c:pt idx="3349">
                  <c:v>45.53</c:v>
                </c:pt>
                <c:pt idx="3350">
                  <c:v>45.53</c:v>
                </c:pt>
                <c:pt idx="3351">
                  <c:v>45.53</c:v>
                </c:pt>
                <c:pt idx="3352">
                  <c:v>45.53</c:v>
                </c:pt>
                <c:pt idx="3353">
                  <c:v>45.53</c:v>
                </c:pt>
                <c:pt idx="3354">
                  <c:v>45.53</c:v>
                </c:pt>
                <c:pt idx="3355">
                  <c:v>45.53</c:v>
                </c:pt>
                <c:pt idx="3356">
                  <c:v>45.53</c:v>
                </c:pt>
                <c:pt idx="3357">
                  <c:v>45.53</c:v>
                </c:pt>
                <c:pt idx="3358">
                  <c:v>45.53</c:v>
                </c:pt>
                <c:pt idx="3359">
                  <c:v>45.53</c:v>
                </c:pt>
                <c:pt idx="3360">
                  <c:v>45.53</c:v>
                </c:pt>
                <c:pt idx="3361">
                  <c:v>45.53</c:v>
                </c:pt>
                <c:pt idx="3362">
                  <c:v>45.53</c:v>
                </c:pt>
                <c:pt idx="3363">
                  <c:v>45.53</c:v>
                </c:pt>
                <c:pt idx="3364">
                  <c:v>45.53</c:v>
                </c:pt>
                <c:pt idx="3365">
                  <c:v>45.53</c:v>
                </c:pt>
                <c:pt idx="3366">
                  <c:v>45.53</c:v>
                </c:pt>
                <c:pt idx="3367">
                  <c:v>45.53</c:v>
                </c:pt>
                <c:pt idx="3368">
                  <c:v>45.53</c:v>
                </c:pt>
                <c:pt idx="3369">
                  <c:v>45.53</c:v>
                </c:pt>
                <c:pt idx="3370">
                  <c:v>45.53</c:v>
                </c:pt>
                <c:pt idx="3371">
                  <c:v>45.53</c:v>
                </c:pt>
                <c:pt idx="3372">
                  <c:v>45.53</c:v>
                </c:pt>
                <c:pt idx="3373">
                  <c:v>45.53</c:v>
                </c:pt>
                <c:pt idx="3374">
                  <c:v>45.53</c:v>
                </c:pt>
                <c:pt idx="3375">
                  <c:v>45.53</c:v>
                </c:pt>
                <c:pt idx="3376">
                  <c:v>45.52</c:v>
                </c:pt>
                <c:pt idx="3377">
                  <c:v>45.52</c:v>
                </c:pt>
                <c:pt idx="3378">
                  <c:v>45.52</c:v>
                </c:pt>
                <c:pt idx="3379">
                  <c:v>45.52</c:v>
                </c:pt>
                <c:pt idx="3380">
                  <c:v>45.52</c:v>
                </c:pt>
                <c:pt idx="3381">
                  <c:v>45.52</c:v>
                </c:pt>
                <c:pt idx="3382">
                  <c:v>45.52</c:v>
                </c:pt>
                <c:pt idx="3383">
                  <c:v>45.52</c:v>
                </c:pt>
                <c:pt idx="3384">
                  <c:v>45.51</c:v>
                </c:pt>
                <c:pt idx="3385">
                  <c:v>45.51</c:v>
                </c:pt>
                <c:pt idx="3386">
                  <c:v>45.51</c:v>
                </c:pt>
                <c:pt idx="3387">
                  <c:v>45.51</c:v>
                </c:pt>
                <c:pt idx="3388">
                  <c:v>45.51</c:v>
                </c:pt>
                <c:pt idx="3389">
                  <c:v>45.5</c:v>
                </c:pt>
                <c:pt idx="3390">
                  <c:v>45.5</c:v>
                </c:pt>
                <c:pt idx="3391">
                  <c:v>45.5</c:v>
                </c:pt>
                <c:pt idx="3392">
                  <c:v>45.5</c:v>
                </c:pt>
                <c:pt idx="3393">
                  <c:v>45.5</c:v>
                </c:pt>
                <c:pt idx="3394">
                  <c:v>45.49</c:v>
                </c:pt>
                <c:pt idx="3395">
                  <c:v>45.48</c:v>
                </c:pt>
                <c:pt idx="3396">
                  <c:v>45.48</c:v>
                </c:pt>
                <c:pt idx="3397">
                  <c:v>45.48</c:v>
                </c:pt>
                <c:pt idx="3398">
                  <c:v>45.48</c:v>
                </c:pt>
                <c:pt idx="3399">
                  <c:v>45.47</c:v>
                </c:pt>
                <c:pt idx="3400">
                  <c:v>45.46</c:v>
                </c:pt>
                <c:pt idx="3401">
                  <c:v>45.45</c:v>
                </c:pt>
                <c:pt idx="3402">
                  <c:v>45.45</c:v>
                </c:pt>
                <c:pt idx="3403">
                  <c:v>45.44</c:v>
                </c:pt>
                <c:pt idx="3404">
                  <c:v>45.43</c:v>
                </c:pt>
                <c:pt idx="3405">
                  <c:v>45.42</c:v>
                </c:pt>
                <c:pt idx="3406">
                  <c:v>45.42</c:v>
                </c:pt>
                <c:pt idx="3407">
                  <c:v>45.41</c:v>
                </c:pt>
                <c:pt idx="3408">
                  <c:v>45.4</c:v>
                </c:pt>
                <c:pt idx="3409">
                  <c:v>45.4</c:v>
                </c:pt>
                <c:pt idx="3410">
                  <c:v>45.39</c:v>
                </c:pt>
                <c:pt idx="3411">
                  <c:v>45.39</c:v>
                </c:pt>
                <c:pt idx="3412">
                  <c:v>45.39</c:v>
                </c:pt>
                <c:pt idx="3413">
                  <c:v>45.39</c:v>
                </c:pt>
                <c:pt idx="3414">
                  <c:v>45.39</c:v>
                </c:pt>
                <c:pt idx="3415">
                  <c:v>45.39</c:v>
                </c:pt>
                <c:pt idx="3416">
                  <c:v>45.39</c:v>
                </c:pt>
                <c:pt idx="3417">
                  <c:v>45.39</c:v>
                </c:pt>
                <c:pt idx="3418">
                  <c:v>45.39</c:v>
                </c:pt>
                <c:pt idx="3419">
                  <c:v>45.38</c:v>
                </c:pt>
                <c:pt idx="3420">
                  <c:v>45.37</c:v>
                </c:pt>
                <c:pt idx="3421">
                  <c:v>45.37</c:v>
                </c:pt>
                <c:pt idx="3422">
                  <c:v>45.37</c:v>
                </c:pt>
                <c:pt idx="3423">
                  <c:v>45.37</c:v>
                </c:pt>
                <c:pt idx="3424">
                  <c:v>45.36</c:v>
                </c:pt>
                <c:pt idx="3425">
                  <c:v>45.36</c:v>
                </c:pt>
                <c:pt idx="3426">
                  <c:v>45.36</c:v>
                </c:pt>
                <c:pt idx="3427">
                  <c:v>45.36</c:v>
                </c:pt>
                <c:pt idx="3428">
                  <c:v>45.36</c:v>
                </c:pt>
                <c:pt idx="3429">
                  <c:v>45.36</c:v>
                </c:pt>
                <c:pt idx="3430">
                  <c:v>45.36</c:v>
                </c:pt>
                <c:pt idx="3431">
                  <c:v>45.36</c:v>
                </c:pt>
                <c:pt idx="3432">
                  <c:v>45.35</c:v>
                </c:pt>
                <c:pt idx="3433">
                  <c:v>45.35</c:v>
                </c:pt>
                <c:pt idx="3434">
                  <c:v>45.35</c:v>
                </c:pt>
                <c:pt idx="3435">
                  <c:v>45.35</c:v>
                </c:pt>
                <c:pt idx="3436">
                  <c:v>45.35</c:v>
                </c:pt>
                <c:pt idx="3437">
                  <c:v>45.34</c:v>
                </c:pt>
                <c:pt idx="3438">
                  <c:v>45.34</c:v>
                </c:pt>
                <c:pt idx="3439">
                  <c:v>45.35</c:v>
                </c:pt>
                <c:pt idx="3440">
                  <c:v>45.35</c:v>
                </c:pt>
                <c:pt idx="3441">
                  <c:v>45.35</c:v>
                </c:pt>
                <c:pt idx="3442">
                  <c:v>45.35</c:v>
                </c:pt>
                <c:pt idx="3443">
                  <c:v>45.36</c:v>
                </c:pt>
                <c:pt idx="3444">
                  <c:v>45.36</c:v>
                </c:pt>
                <c:pt idx="3445">
                  <c:v>45.36</c:v>
                </c:pt>
                <c:pt idx="3446">
                  <c:v>45.36</c:v>
                </c:pt>
                <c:pt idx="3447">
                  <c:v>45.37</c:v>
                </c:pt>
                <c:pt idx="3448">
                  <c:v>45.37</c:v>
                </c:pt>
                <c:pt idx="3449">
                  <c:v>45.37</c:v>
                </c:pt>
                <c:pt idx="3450">
                  <c:v>45.37</c:v>
                </c:pt>
                <c:pt idx="3451">
                  <c:v>45.38</c:v>
                </c:pt>
                <c:pt idx="3452">
                  <c:v>45.38</c:v>
                </c:pt>
                <c:pt idx="3453">
                  <c:v>45.38</c:v>
                </c:pt>
                <c:pt idx="3454">
                  <c:v>45.38</c:v>
                </c:pt>
                <c:pt idx="3455">
                  <c:v>45.38</c:v>
                </c:pt>
                <c:pt idx="3456">
                  <c:v>45.38</c:v>
                </c:pt>
                <c:pt idx="3457">
                  <c:v>45.39</c:v>
                </c:pt>
                <c:pt idx="3458">
                  <c:v>45.39</c:v>
                </c:pt>
                <c:pt idx="3459">
                  <c:v>45.39</c:v>
                </c:pt>
                <c:pt idx="3460">
                  <c:v>45.39</c:v>
                </c:pt>
                <c:pt idx="3461">
                  <c:v>45.39</c:v>
                </c:pt>
                <c:pt idx="3462">
                  <c:v>45.4</c:v>
                </c:pt>
                <c:pt idx="3463">
                  <c:v>45.4</c:v>
                </c:pt>
                <c:pt idx="3464">
                  <c:v>45.41</c:v>
                </c:pt>
                <c:pt idx="3465">
                  <c:v>45.41</c:v>
                </c:pt>
                <c:pt idx="3466">
                  <c:v>45.41</c:v>
                </c:pt>
                <c:pt idx="3467">
                  <c:v>45.42</c:v>
                </c:pt>
                <c:pt idx="3468">
                  <c:v>45.42</c:v>
                </c:pt>
                <c:pt idx="3469">
                  <c:v>45.42</c:v>
                </c:pt>
                <c:pt idx="3470">
                  <c:v>45.42</c:v>
                </c:pt>
                <c:pt idx="3471">
                  <c:v>45.43</c:v>
                </c:pt>
                <c:pt idx="3472">
                  <c:v>45.43</c:v>
                </c:pt>
                <c:pt idx="3473">
                  <c:v>45.43</c:v>
                </c:pt>
                <c:pt idx="3474">
                  <c:v>45.43</c:v>
                </c:pt>
                <c:pt idx="3475">
                  <c:v>45.44</c:v>
                </c:pt>
                <c:pt idx="3476">
                  <c:v>45.44</c:v>
                </c:pt>
                <c:pt idx="3477">
                  <c:v>45.44</c:v>
                </c:pt>
                <c:pt idx="3478">
                  <c:v>45.45</c:v>
                </c:pt>
                <c:pt idx="3479">
                  <c:v>45.45</c:v>
                </c:pt>
                <c:pt idx="3480">
                  <c:v>45.46</c:v>
                </c:pt>
                <c:pt idx="3481">
                  <c:v>45.47</c:v>
                </c:pt>
                <c:pt idx="3482">
                  <c:v>45.47</c:v>
                </c:pt>
                <c:pt idx="3483">
                  <c:v>45.47</c:v>
                </c:pt>
                <c:pt idx="3484">
                  <c:v>45.47</c:v>
                </c:pt>
                <c:pt idx="3485">
                  <c:v>45.47</c:v>
                </c:pt>
                <c:pt idx="3486">
                  <c:v>45.47</c:v>
                </c:pt>
                <c:pt idx="3487">
                  <c:v>45.47</c:v>
                </c:pt>
                <c:pt idx="3488">
                  <c:v>45.47</c:v>
                </c:pt>
                <c:pt idx="3489">
                  <c:v>45.47</c:v>
                </c:pt>
                <c:pt idx="3490">
                  <c:v>45.47</c:v>
                </c:pt>
                <c:pt idx="3491">
                  <c:v>45.47</c:v>
                </c:pt>
                <c:pt idx="3492">
                  <c:v>45.47</c:v>
                </c:pt>
                <c:pt idx="3493">
                  <c:v>45.48</c:v>
                </c:pt>
                <c:pt idx="3494">
                  <c:v>45.48</c:v>
                </c:pt>
                <c:pt idx="3495">
                  <c:v>45.48</c:v>
                </c:pt>
                <c:pt idx="3496">
                  <c:v>45.48</c:v>
                </c:pt>
                <c:pt idx="3497">
                  <c:v>45.49</c:v>
                </c:pt>
                <c:pt idx="3498">
                  <c:v>45.5</c:v>
                </c:pt>
                <c:pt idx="3499">
                  <c:v>45.5</c:v>
                </c:pt>
                <c:pt idx="3500">
                  <c:v>45.5</c:v>
                </c:pt>
                <c:pt idx="3501">
                  <c:v>45.5</c:v>
                </c:pt>
                <c:pt idx="3502">
                  <c:v>45.5</c:v>
                </c:pt>
                <c:pt idx="3503">
                  <c:v>45.5</c:v>
                </c:pt>
                <c:pt idx="3504">
                  <c:v>45.51</c:v>
                </c:pt>
                <c:pt idx="3505">
                  <c:v>45.51</c:v>
                </c:pt>
                <c:pt idx="3506">
                  <c:v>45.51</c:v>
                </c:pt>
                <c:pt idx="3507">
                  <c:v>45.51</c:v>
                </c:pt>
                <c:pt idx="3508">
                  <c:v>45.52</c:v>
                </c:pt>
                <c:pt idx="3509">
                  <c:v>45.52</c:v>
                </c:pt>
                <c:pt idx="3510">
                  <c:v>45.52</c:v>
                </c:pt>
                <c:pt idx="3511">
                  <c:v>45.52</c:v>
                </c:pt>
                <c:pt idx="3512">
                  <c:v>45.52</c:v>
                </c:pt>
                <c:pt idx="3513">
                  <c:v>45.52</c:v>
                </c:pt>
                <c:pt idx="3514">
                  <c:v>45.52</c:v>
                </c:pt>
                <c:pt idx="3515">
                  <c:v>45.52</c:v>
                </c:pt>
                <c:pt idx="3516">
                  <c:v>45.52</c:v>
                </c:pt>
                <c:pt idx="3517">
                  <c:v>45.52</c:v>
                </c:pt>
                <c:pt idx="3518">
                  <c:v>45.52</c:v>
                </c:pt>
                <c:pt idx="3519">
                  <c:v>45.52</c:v>
                </c:pt>
                <c:pt idx="3520">
                  <c:v>45.52</c:v>
                </c:pt>
                <c:pt idx="3521">
                  <c:v>45.52</c:v>
                </c:pt>
                <c:pt idx="3522">
                  <c:v>45.52</c:v>
                </c:pt>
                <c:pt idx="3523">
                  <c:v>45.52</c:v>
                </c:pt>
                <c:pt idx="3524">
                  <c:v>45.52</c:v>
                </c:pt>
                <c:pt idx="3525">
                  <c:v>45.52</c:v>
                </c:pt>
                <c:pt idx="3526">
                  <c:v>45.52</c:v>
                </c:pt>
                <c:pt idx="3527">
                  <c:v>45.53</c:v>
                </c:pt>
                <c:pt idx="3528">
                  <c:v>45.53</c:v>
                </c:pt>
                <c:pt idx="3529">
                  <c:v>45.53</c:v>
                </c:pt>
                <c:pt idx="3530">
                  <c:v>45.53</c:v>
                </c:pt>
                <c:pt idx="3531">
                  <c:v>45.53</c:v>
                </c:pt>
                <c:pt idx="3532">
                  <c:v>45.53</c:v>
                </c:pt>
                <c:pt idx="3533">
                  <c:v>45.53</c:v>
                </c:pt>
                <c:pt idx="3534">
                  <c:v>45.53</c:v>
                </c:pt>
                <c:pt idx="3535">
                  <c:v>45.53</c:v>
                </c:pt>
                <c:pt idx="3536">
                  <c:v>45.53</c:v>
                </c:pt>
                <c:pt idx="3537">
                  <c:v>45.53</c:v>
                </c:pt>
                <c:pt idx="3538">
                  <c:v>45.53</c:v>
                </c:pt>
                <c:pt idx="3539">
                  <c:v>45.53</c:v>
                </c:pt>
                <c:pt idx="3540">
                  <c:v>45.53</c:v>
                </c:pt>
                <c:pt idx="3541">
                  <c:v>45.54</c:v>
                </c:pt>
                <c:pt idx="3542">
                  <c:v>45.54</c:v>
                </c:pt>
                <c:pt idx="3543">
                  <c:v>45.54</c:v>
                </c:pt>
                <c:pt idx="3544">
                  <c:v>45.54</c:v>
                </c:pt>
                <c:pt idx="3545">
                  <c:v>45.55</c:v>
                </c:pt>
                <c:pt idx="3546">
                  <c:v>45.55</c:v>
                </c:pt>
                <c:pt idx="3547">
                  <c:v>45.55</c:v>
                </c:pt>
                <c:pt idx="3548">
                  <c:v>45.55</c:v>
                </c:pt>
                <c:pt idx="3549">
                  <c:v>45.55</c:v>
                </c:pt>
                <c:pt idx="3550">
                  <c:v>45.56</c:v>
                </c:pt>
                <c:pt idx="3551">
                  <c:v>45.56</c:v>
                </c:pt>
                <c:pt idx="3552">
                  <c:v>45.56</c:v>
                </c:pt>
                <c:pt idx="3553">
                  <c:v>45.56</c:v>
                </c:pt>
                <c:pt idx="3554">
                  <c:v>45.56</c:v>
                </c:pt>
                <c:pt idx="3555">
                  <c:v>45.56</c:v>
                </c:pt>
                <c:pt idx="3556">
                  <c:v>45.56</c:v>
                </c:pt>
                <c:pt idx="3557">
                  <c:v>45.56</c:v>
                </c:pt>
                <c:pt idx="3558">
                  <c:v>45.55</c:v>
                </c:pt>
                <c:pt idx="3559">
                  <c:v>45.55</c:v>
                </c:pt>
                <c:pt idx="3560">
                  <c:v>45.55</c:v>
                </c:pt>
                <c:pt idx="3561">
                  <c:v>45.55</c:v>
                </c:pt>
                <c:pt idx="3562">
                  <c:v>45.55</c:v>
                </c:pt>
                <c:pt idx="3563">
                  <c:v>45.55</c:v>
                </c:pt>
                <c:pt idx="3564">
                  <c:v>45.55</c:v>
                </c:pt>
                <c:pt idx="3565">
                  <c:v>45.55</c:v>
                </c:pt>
                <c:pt idx="3566">
                  <c:v>45.55</c:v>
                </c:pt>
                <c:pt idx="3567">
                  <c:v>45.55</c:v>
                </c:pt>
                <c:pt idx="3568">
                  <c:v>45.55</c:v>
                </c:pt>
                <c:pt idx="3569">
                  <c:v>45.55</c:v>
                </c:pt>
                <c:pt idx="3570">
                  <c:v>45.55</c:v>
                </c:pt>
                <c:pt idx="3571">
                  <c:v>45.55</c:v>
                </c:pt>
                <c:pt idx="3572">
                  <c:v>45.55</c:v>
                </c:pt>
                <c:pt idx="3573">
                  <c:v>45.55</c:v>
                </c:pt>
                <c:pt idx="3574">
                  <c:v>45.55</c:v>
                </c:pt>
                <c:pt idx="3575">
                  <c:v>45.55</c:v>
                </c:pt>
                <c:pt idx="3576">
                  <c:v>45.55</c:v>
                </c:pt>
                <c:pt idx="3577">
                  <c:v>45.55</c:v>
                </c:pt>
                <c:pt idx="3578">
                  <c:v>45.55</c:v>
                </c:pt>
                <c:pt idx="3579">
                  <c:v>45.55</c:v>
                </c:pt>
                <c:pt idx="3580">
                  <c:v>45.55</c:v>
                </c:pt>
                <c:pt idx="3581">
                  <c:v>45.55</c:v>
                </c:pt>
                <c:pt idx="3582">
                  <c:v>45.55</c:v>
                </c:pt>
                <c:pt idx="3583">
                  <c:v>45.55</c:v>
                </c:pt>
                <c:pt idx="3584">
                  <c:v>45.55</c:v>
                </c:pt>
                <c:pt idx="3585">
                  <c:v>45.55</c:v>
                </c:pt>
                <c:pt idx="3586">
                  <c:v>45.55</c:v>
                </c:pt>
                <c:pt idx="3587">
                  <c:v>45.54</c:v>
                </c:pt>
                <c:pt idx="3588">
                  <c:v>45.54</c:v>
                </c:pt>
                <c:pt idx="3589">
                  <c:v>45.54</c:v>
                </c:pt>
                <c:pt idx="3590">
                  <c:v>45.54</c:v>
                </c:pt>
                <c:pt idx="3591">
                  <c:v>45.53</c:v>
                </c:pt>
                <c:pt idx="3592">
                  <c:v>45.53</c:v>
                </c:pt>
                <c:pt idx="3593">
                  <c:v>45.53</c:v>
                </c:pt>
                <c:pt idx="3594">
                  <c:v>45.53</c:v>
                </c:pt>
                <c:pt idx="3595">
                  <c:v>45.53</c:v>
                </c:pt>
                <c:pt idx="3596">
                  <c:v>45.53</c:v>
                </c:pt>
                <c:pt idx="3597">
                  <c:v>45.53</c:v>
                </c:pt>
                <c:pt idx="3598">
                  <c:v>45.53</c:v>
                </c:pt>
                <c:pt idx="3599">
                  <c:v>45.53</c:v>
                </c:pt>
                <c:pt idx="3600">
                  <c:v>45.53</c:v>
                </c:pt>
                <c:pt idx="3601">
                  <c:v>45.53</c:v>
                </c:pt>
                <c:pt idx="3602">
                  <c:v>45.53</c:v>
                </c:pt>
                <c:pt idx="3603">
                  <c:v>45.53</c:v>
                </c:pt>
                <c:pt idx="3604">
                  <c:v>45.53</c:v>
                </c:pt>
                <c:pt idx="3605">
                  <c:v>45.53</c:v>
                </c:pt>
                <c:pt idx="3606">
                  <c:v>45.53</c:v>
                </c:pt>
                <c:pt idx="3607">
                  <c:v>45.53</c:v>
                </c:pt>
                <c:pt idx="3608">
                  <c:v>45.53</c:v>
                </c:pt>
                <c:pt idx="3609">
                  <c:v>45.53</c:v>
                </c:pt>
                <c:pt idx="3610">
                  <c:v>45.53</c:v>
                </c:pt>
                <c:pt idx="3611">
                  <c:v>45.53</c:v>
                </c:pt>
                <c:pt idx="3612">
                  <c:v>45.53</c:v>
                </c:pt>
                <c:pt idx="3613">
                  <c:v>45.53</c:v>
                </c:pt>
                <c:pt idx="3614">
                  <c:v>45.53</c:v>
                </c:pt>
                <c:pt idx="3615">
                  <c:v>45.53</c:v>
                </c:pt>
                <c:pt idx="3616">
                  <c:v>45.53</c:v>
                </c:pt>
                <c:pt idx="3617">
                  <c:v>45.53</c:v>
                </c:pt>
                <c:pt idx="3618">
                  <c:v>45.52</c:v>
                </c:pt>
                <c:pt idx="3619">
                  <c:v>45.52</c:v>
                </c:pt>
                <c:pt idx="3620">
                  <c:v>45.52</c:v>
                </c:pt>
                <c:pt idx="3621">
                  <c:v>45.51</c:v>
                </c:pt>
                <c:pt idx="3622">
                  <c:v>45.51</c:v>
                </c:pt>
                <c:pt idx="3623">
                  <c:v>45.51</c:v>
                </c:pt>
                <c:pt idx="3624">
                  <c:v>45.51</c:v>
                </c:pt>
                <c:pt idx="3625">
                  <c:v>45.5</c:v>
                </c:pt>
                <c:pt idx="3626">
                  <c:v>45.5</c:v>
                </c:pt>
                <c:pt idx="3627">
                  <c:v>45.5</c:v>
                </c:pt>
                <c:pt idx="3628">
                  <c:v>45.5</c:v>
                </c:pt>
                <c:pt idx="3629">
                  <c:v>45.5</c:v>
                </c:pt>
                <c:pt idx="3630">
                  <c:v>45.5</c:v>
                </c:pt>
                <c:pt idx="3631">
                  <c:v>45.5</c:v>
                </c:pt>
                <c:pt idx="3632">
                  <c:v>45.5</c:v>
                </c:pt>
                <c:pt idx="3633">
                  <c:v>45.5</c:v>
                </c:pt>
                <c:pt idx="3634">
                  <c:v>45.5</c:v>
                </c:pt>
                <c:pt idx="3635">
                  <c:v>45.49</c:v>
                </c:pt>
                <c:pt idx="3636">
                  <c:v>45.49</c:v>
                </c:pt>
                <c:pt idx="3637">
                  <c:v>45.49</c:v>
                </c:pt>
                <c:pt idx="3638">
                  <c:v>45.49</c:v>
                </c:pt>
                <c:pt idx="3639">
                  <c:v>45.49</c:v>
                </c:pt>
                <c:pt idx="3640">
                  <c:v>45.49</c:v>
                </c:pt>
                <c:pt idx="3641">
                  <c:v>45.49</c:v>
                </c:pt>
                <c:pt idx="3642">
                  <c:v>45.49</c:v>
                </c:pt>
                <c:pt idx="3643">
                  <c:v>45.5</c:v>
                </c:pt>
                <c:pt idx="3644">
                  <c:v>45.5</c:v>
                </c:pt>
                <c:pt idx="3645">
                  <c:v>45.5</c:v>
                </c:pt>
                <c:pt idx="3646">
                  <c:v>45.5</c:v>
                </c:pt>
                <c:pt idx="3647">
                  <c:v>45.5</c:v>
                </c:pt>
                <c:pt idx="3648">
                  <c:v>45.5</c:v>
                </c:pt>
                <c:pt idx="3649">
                  <c:v>45.5</c:v>
                </c:pt>
                <c:pt idx="3650">
                  <c:v>45.5</c:v>
                </c:pt>
                <c:pt idx="3651">
                  <c:v>45.5</c:v>
                </c:pt>
                <c:pt idx="3652">
                  <c:v>45.5</c:v>
                </c:pt>
                <c:pt idx="3653">
                  <c:v>45.5</c:v>
                </c:pt>
                <c:pt idx="3654">
                  <c:v>45.5</c:v>
                </c:pt>
                <c:pt idx="3655">
                  <c:v>45.5</c:v>
                </c:pt>
                <c:pt idx="3656">
                  <c:v>45.5</c:v>
                </c:pt>
                <c:pt idx="3657">
                  <c:v>45.5</c:v>
                </c:pt>
                <c:pt idx="3658">
                  <c:v>45.5</c:v>
                </c:pt>
                <c:pt idx="3659">
                  <c:v>45.5</c:v>
                </c:pt>
                <c:pt idx="3660">
                  <c:v>45.5</c:v>
                </c:pt>
                <c:pt idx="3661">
                  <c:v>45.5</c:v>
                </c:pt>
                <c:pt idx="3662">
                  <c:v>45.5</c:v>
                </c:pt>
                <c:pt idx="3663">
                  <c:v>45.5</c:v>
                </c:pt>
                <c:pt idx="3664">
                  <c:v>45.5</c:v>
                </c:pt>
                <c:pt idx="3665">
                  <c:v>45.5</c:v>
                </c:pt>
                <c:pt idx="3666">
                  <c:v>45.5</c:v>
                </c:pt>
                <c:pt idx="3667">
                  <c:v>45.5</c:v>
                </c:pt>
                <c:pt idx="3668">
                  <c:v>45.51</c:v>
                </c:pt>
                <c:pt idx="3669">
                  <c:v>45.51</c:v>
                </c:pt>
                <c:pt idx="3670">
                  <c:v>45.51</c:v>
                </c:pt>
                <c:pt idx="3671">
                  <c:v>45.51</c:v>
                </c:pt>
                <c:pt idx="3672">
                  <c:v>45.51</c:v>
                </c:pt>
                <c:pt idx="3673">
                  <c:v>45.51</c:v>
                </c:pt>
                <c:pt idx="3674">
                  <c:v>45.51</c:v>
                </c:pt>
                <c:pt idx="3675">
                  <c:v>45.51</c:v>
                </c:pt>
                <c:pt idx="3676">
                  <c:v>45.51</c:v>
                </c:pt>
                <c:pt idx="3677">
                  <c:v>45.51</c:v>
                </c:pt>
                <c:pt idx="3678">
                  <c:v>45.51</c:v>
                </c:pt>
                <c:pt idx="3679">
                  <c:v>45.5</c:v>
                </c:pt>
                <c:pt idx="3680">
                  <c:v>45.51</c:v>
                </c:pt>
                <c:pt idx="3681">
                  <c:v>45.51</c:v>
                </c:pt>
                <c:pt idx="3682">
                  <c:v>45.51</c:v>
                </c:pt>
                <c:pt idx="3683">
                  <c:v>45.51</c:v>
                </c:pt>
                <c:pt idx="3684">
                  <c:v>45.51</c:v>
                </c:pt>
                <c:pt idx="3685">
                  <c:v>45.51</c:v>
                </c:pt>
                <c:pt idx="3686">
                  <c:v>45.51</c:v>
                </c:pt>
                <c:pt idx="3687">
                  <c:v>45.51</c:v>
                </c:pt>
                <c:pt idx="3688">
                  <c:v>45.51</c:v>
                </c:pt>
                <c:pt idx="3689">
                  <c:v>45.51</c:v>
                </c:pt>
                <c:pt idx="3690">
                  <c:v>45.5</c:v>
                </c:pt>
                <c:pt idx="3691">
                  <c:v>45.5</c:v>
                </c:pt>
                <c:pt idx="3692">
                  <c:v>45.5</c:v>
                </c:pt>
                <c:pt idx="3693">
                  <c:v>45.49</c:v>
                </c:pt>
                <c:pt idx="3694">
                  <c:v>45.49</c:v>
                </c:pt>
                <c:pt idx="3695">
                  <c:v>45.49</c:v>
                </c:pt>
                <c:pt idx="3696">
                  <c:v>45.49</c:v>
                </c:pt>
                <c:pt idx="3697">
                  <c:v>45.5</c:v>
                </c:pt>
                <c:pt idx="3698">
                  <c:v>45.49</c:v>
                </c:pt>
                <c:pt idx="3699">
                  <c:v>45.49</c:v>
                </c:pt>
                <c:pt idx="3700">
                  <c:v>45.49</c:v>
                </c:pt>
                <c:pt idx="3701">
                  <c:v>45.49</c:v>
                </c:pt>
                <c:pt idx="3702">
                  <c:v>45.49</c:v>
                </c:pt>
                <c:pt idx="3703">
                  <c:v>45.49</c:v>
                </c:pt>
                <c:pt idx="3704">
                  <c:v>45.49</c:v>
                </c:pt>
                <c:pt idx="3705">
                  <c:v>45.49</c:v>
                </c:pt>
                <c:pt idx="3706">
                  <c:v>45.49</c:v>
                </c:pt>
                <c:pt idx="3707">
                  <c:v>45.49</c:v>
                </c:pt>
                <c:pt idx="3708">
                  <c:v>45.49</c:v>
                </c:pt>
                <c:pt idx="3709">
                  <c:v>45.48</c:v>
                </c:pt>
                <c:pt idx="3710">
                  <c:v>45.48</c:v>
                </c:pt>
                <c:pt idx="3711">
                  <c:v>45.48</c:v>
                </c:pt>
                <c:pt idx="3712">
                  <c:v>45.48</c:v>
                </c:pt>
                <c:pt idx="3713">
                  <c:v>45.48</c:v>
                </c:pt>
                <c:pt idx="3714">
                  <c:v>45.47</c:v>
                </c:pt>
                <c:pt idx="3715">
                  <c:v>45.47</c:v>
                </c:pt>
                <c:pt idx="3716">
                  <c:v>45.46</c:v>
                </c:pt>
                <c:pt idx="3717">
                  <c:v>45.46</c:v>
                </c:pt>
                <c:pt idx="3718">
                  <c:v>45.46</c:v>
                </c:pt>
                <c:pt idx="3719">
                  <c:v>45.46</c:v>
                </c:pt>
                <c:pt idx="3720">
                  <c:v>45.45</c:v>
                </c:pt>
                <c:pt idx="3721">
                  <c:v>45.46</c:v>
                </c:pt>
                <c:pt idx="3722">
                  <c:v>45.46</c:v>
                </c:pt>
                <c:pt idx="3723">
                  <c:v>45.46</c:v>
                </c:pt>
                <c:pt idx="3724">
                  <c:v>45.47</c:v>
                </c:pt>
                <c:pt idx="3725">
                  <c:v>45.47</c:v>
                </c:pt>
                <c:pt idx="3726">
                  <c:v>45.46</c:v>
                </c:pt>
                <c:pt idx="3727">
                  <c:v>45.46</c:v>
                </c:pt>
                <c:pt idx="3728">
                  <c:v>45.47</c:v>
                </c:pt>
                <c:pt idx="3729">
                  <c:v>45.48</c:v>
                </c:pt>
                <c:pt idx="3730">
                  <c:v>45.48</c:v>
                </c:pt>
                <c:pt idx="3731">
                  <c:v>45.48</c:v>
                </c:pt>
                <c:pt idx="3732">
                  <c:v>45.48</c:v>
                </c:pt>
                <c:pt idx="3733">
                  <c:v>45.47</c:v>
                </c:pt>
                <c:pt idx="3734">
                  <c:v>45.48</c:v>
                </c:pt>
                <c:pt idx="3735">
                  <c:v>45.48</c:v>
                </c:pt>
                <c:pt idx="3736">
                  <c:v>45.48</c:v>
                </c:pt>
                <c:pt idx="3737">
                  <c:v>45.48</c:v>
                </c:pt>
                <c:pt idx="3738">
                  <c:v>45.48</c:v>
                </c:pt>
                <c:pt idx="3739">
                  <c:v>45.48</c:v>
                </c:pt>
                <c:pt idx="3740">
                  <c:v>45.49</c:v>
                </c:pt>
                <c:pt idx="3741">
                  <c:v>45.49</c:v>
                </c:pt>
                <c:pt idx="3742">
                  <c:v>45.49</c:v>
                </c:pt>
                <c:pt idx="3743">
                  <c:v>45.49</c:v>
                </c:pt>
                <c:pt idx="3744">
                  <c:v>45.49</c:v>
                </c:pt>
                <c:pt idx="3745">
                  <c:v>45.49</c:v>
                </c:pt>
                <c:pt idx="3746">
                  <c:v>45.48</c:v>
                </c:pt>
                <c:pt idx="3747">
                  <c:v>45.48</c:v>
                </c:pt>
                <c:pt idx="3748">
                  <c:v>45.48</c:v>
                </c:pt>
                <c:pt idx="3749">
                  <c:v>45.48</c:v>
                </c:pt>
                <c:pt idx="3750">
                  <c:v>45.49</c:v>
                </c:pt>
                <c:pt idx="3751">
                  <c:v>45.48</c:v>
                </c:pt>
                <c:pt idx="3752">
                  <c:v>45.48</c:v>
                </c:pt>
                <c:pt idx="3753">
                  <c:v>45.49</c:v>
                </c:pt>
                <c:pt idx="3754">
                  <c:v>45.49</c:v>
                </c:pt>
                <c:pt idx="3755">
                  <c:v>45.49</c:v>
                </c:pt>
                <c:pt idx="3756">
                  <c:v>45.49</c:v>
                </c:pt>
                <c:pt idx="3757">
                  <c:v>45.49</c:v>
                </c:pt>
                <c:pt idx="3758">
                  <c:v>45.49</c:v>
                </c:pt>
                <c:pt idx="3759">
                  <c:v>45.49</c:v>
                </c:pt>
                <c:pt idx="3760">
                  <c:v>45.49</c:v>
                </c:pt>
                <c:pt idx="3761">
                  <c:v>45.5</c:v>
                </c:pt>
                <c:pt idx="3762">
                  <c:v>45.5</c:v>
                </c:pt>
                <c:pt idx="3763">
                  <c:v>45.5</c:v>
                </c:pt>
                <c:pt idx="3764">
                  <c:v>45.5</c:v>
                </c:pt>
                <c:pt idx="3765">
                  <c:v>45.5</c:v>
                </c:pt>
                <c:pt idx="3766">
                  <c:v>45.5</c:v>
                </c:pt>
                <c:pt idx="3767">
                  <c:v>45.51</c:v>
                </c:pt>
                <c:pt idx="3768">
                  <c:v>45.51</c:v>
                </c:pt>
                <c:pt idx="3769">
                  <c:v>45.51</c:v>
                </c:pt>
                <c:pt idx="3770">
                  <c:v>45.51</c:v>
                </c:pt>
                <c:pt idx="3771">
                  <c:v>45.5</c:v>
                </c:pt>
                <c:pt idx="3772">
                  <c:v>45.51</c:v>
                </c:pt>
                <c:pt idx="3773">
                  <c:v>45.51</c:v>
                </c:pt>
                <c:pt idx="3774">
                  <c:v>45.51</c:v>
                </c:pt>
                <c:pt idx="3775">
                  <c:v>45.51</c:v>
                </c:pt>
                <c:pt idx="3776">
                  <c:v>45.51</c:v>
                </c:pt>
                <c:pt idx="3777">
                  <c:v>45.51</c:v>
                </c:pt>
                <c:pt idx="3778">
                  <c:v>45.51</c:v>
                </c:pt>
                <c:pt idx="3779">
                  <c:v>45.51</c:v>
                </c:pt>
                <c:pt idx="3780">
                  <c:v>45.51</c:v>
                </c:pt>
                <c:pt idx="3781">
                  <c:v>45.51</c:v>
                </c:pt>
                <c:pt idx="3782">
                  <c:v>45.51</c:v>
                </c:pt>
                <c:pt idx="3783">
                  <c:v>45.51</c:v>
                </c:pt>
                <c:pt idx="3784">
                  <c:v>45.51</c:v>
                </c:pt>
                <c:pt idx="3785">
                  <c:v>45.51</c:v>
                </c:pt>
                <c:pt idx="3786">
                  <c:v>45.51</c:v>
                </c:pt>
                <c:pt idx="3787">
                  <c:v>45.51</c:v>
                </c:pt>
                <c:pt idx="3788">
                  <c:v>45.51</c:v>
                </c:pt>
                <c:pt idx="3789">
                  <c:v>45.51</c:v>
                </c:pt>
                <c:pt idx="3790">
                  <c:v>45.51</c:v>
                </c:pt>
                <c:pt idx="3791">
                  <c:v>45.51</c:v>
                </c:pt>
                <c:pt idx="3792">
                  <c:v>45.51</c:v>
                </c:pt>
                <c:pt idx="3793">
                  <c:v>45.51</c:v>
                </c:pt>
                <c:pt idx="3794">
                  <c:v>45.51</c:v>
                </c:pt>
                <c:pt idx="3795">
                  <c:v>45.52</c:v>
                </c:pt>
                <c:pt idx="3796">
                  <c:v>45.52</c:v>
                </c:pt>
                <c:pt idx="3797">
                  <c:v>45.52</c:v>
                </c:pt>
                <c:pt idx="3798">
                  <c:v>45.52</c:v>
                </c:pt>
                <c:pt idx="3799">
                  <c:v>45.52</c:v>
                </c:pt>
                <c:pt idx="3800">
                  <c:v>45.51</c:v>
                </c:pt>
                <c:pt idx="3801">
                  <c:v>45.51</c:v>
                </c:pt>
                <c:pt idx="3802">
                  <c:v>45.51</c:v>
                </c:pt>
                <c:pt idx="3803">
                  <c:v>45.51</c:v>
                </c:pt>
                <c:pt idx="3804">
                  <c:v>45.51</c:v>
                </c:pt>
                <c:pt idx="3805">
                  <c:v>45.51</c:v>
                </c:pt>
                <c:pt idx="3806">
                  <c:v>45.51</c:v>
                </c:pt>
                <c:pt idx="3807">
                  <c:v>45.51</c:v>
                </c:pt>
                <c:pt idx="3808">
                  <c:v>45.51</c:v>
                </c:pt>
                <c:pt idx="3809">
                  <c:v>45.51</c:v>
                </c:pt>
                <c:pt idx="3810">
                  <c:v>45.51</c:v>
                </c:pt>
                <c:pt idx="3811">
                  <c:v>45.51</c:v>
                </c:pt>
                <c:pt idx="3812">
                  <c:v>45.51</c:v>
                </c:pt>
                <c:pt idx="3813">
                  <c:v>45.51</c:v>
                </c:pt>
                <c:pt idx="3814">
                  <c:v>45.5</c:v>
                </c:pt>
                <c:pt idx="3815">
                  <c:v>45.5</c:v>
                </c:pt>
                <c:pt idx="3816">
                  <c:v>45.5</c:v>
                </c:pt>
                <c:pt idx="3817">
                  <c:v>45.5</c:v>
                </c:pt>
                <c:pt idx="3818">
                  <c:v>45.5</c:v>
                </c:pt>
                <c:pt idx="3819">
                  <c:v>45.5</c:v>
                </c:pt>
                <c:pt idx="3820">
                  <c:v>45.5</c:v>
                </c:pt>
                <c:pt idx="3821">
                  <c:v>45.5</c:v>
                </c:pt>
                <c:pt idx="3822">
                  <c:v>45.5</c:v>
                </c:pt>
                <c:pt idx="3823">
                  <c:v>45.5</c:v>
                </c:pt>
                <c:pt idx="3824">
                  <c:v>45.5</c:v>
                </c:pt>
                <c:pt idx="3825">
                  <c:v>45.5</c:v>
                </c:pt>
                <c:pt idx="3826">
                  <c:v>45.5</c:v>
                </c:pt>
                <c:pt idx="3827">
                  <c:v>45.5</c:v>
                </c:pt>
                <c:pt idx="3828">
                  <c:v>45.5</c:v>
                </c:pt>
                <c:pt idx="3829">
                  <c:v>45.5</c:v>
                </c:pt>
                <c:pt idx="3830">
                  <c:v>45.5</c:v>
                </c:pt>
                <c:pt idx="3831">
                  <c:v>45.5</c:v>
                </c:pt>
                <c:pt idx="3832">
                  <c:v>45.5</c:v>
                </c:pt>
                <c:pt idx="3833">
                  <c:v>45.49</c:v>
                </c:pt>
                <c:pt idx="3834">
                  <c:v>45.49</c:v>
                </c:pt>
                <c:pt idx="3835">
                  <c:v>45.5</c:v>
                </c:pt>
                <c:pt idx="3836">
                  <c:v>45.5</c:v>
                </c:pt>
                <c:pt idx="3837">
                  <c:v>45.49</c:v>
                </c:pt>
                <c:pt idx="3838">
                  <c:v>45.5</c:v>
                </c:pt>
                <c:pt idx="3839">
                  <c:v>45.5</c:v>
                </c:pt>
                <c:pt idx="3840">
                  <c:v>45.5</c:v>
                </c:pt>
                <c:pt idx="3841">
                  <c:v>45.5</c:v>
                </c:pt>
                <c:pt idx="3842">
                  <c:v>45.5</c:v>
                </c:pt>
                <c:pt idx="3843">
                  <c:v>45.5</c:v>
                </c:pt>
                <c:pt idx="3844">
                  <c:v>45.5</c:v>
                </c:pt>
                <c:pt idx="3845">
                  <c:v>45.5</c:v>
                </c:pt>
                <c:pt idx="3846">
                  <c:v>45.5</c:v>
                </c:pt>
                <c:pt idx="3847">
                  <c:v>45.5</c:v>
                </c:pt>
                <c:pt idx="3848">
                  <c:v>45.5</c:v>
                </c:pt>
                <c:pt idx="3849">
                  <c:v>45.5</c:v>
                </c:pt>
                <c:pt idx="3850">
                  <c:v>45.5</c:v>
                </c:pt>
                <c:pt idx="3851">
                  <c:v>45.49</c:v>
                </c:pt>
                <c:pt idx="3852">
                  <c:v>45.49</c:v>
                </c:pt>
                <c:pt idx="3853">
                  <c:v>45.49</c:v>
                </c:pt>
                <c:pt idx="3854">
                  <c:v>45.5</c:v>
                </c:pt>
                <c:pt idx="3855">
                  <c:v>45.5</c:v>
                </c:pt>
                <c:pt idx="3856">
                  <c:v>45.5</c:v>
                </c:pt>
                <c:pt idx="3857">
                  <c:v>45.5</c:v>
                </c:pt>
                <c:pt idx="3858">
                  <c:v>45.5</c:v>
                </c:pt>
                <c:pt idx="3859">
                  <c:v>45.5</c:v>
                </c:pt>
                <c:pt idx="3860">
                  <c:v>45.5</c:v>
                </c:pt>
                <c:pt idx="3861">
                  <c:v>45.5</c:v>
                </c:pt>
                <c:pt idx="3862">
                  <c:v>45.5</c:v>
                </c:pt>
                <c:pt idx="3863">
                  <c:v>45.5</c:v>
                </c:pt>
                <c:pt idx="3864">
                  <c:v>45.5</c:v>
                </c:pt>
                <c:pt idx="3865">
                  <c:v>45.5</c:v>
                </c:pt>
                <c:pt idx="3866">
                  <c:v>45.5</c:v>
                </c:pt>
                <c:pt idx="3867">
                  <c:v>45.5</c:v>
                </c:pt>
                <c:pt idx="3868">
                  <c:v>45.5</c:v>
                </c:pt>
                <c:pt idx="3869">
                  <c:v>45.5</c:v>
                </c:pt>
                <c:pt idx="3870">
                  <c:v>45.5</c:v>
                </c:pt>
                <c:pt idx="3871">
                  <c:v>45.5</c:v>
                </c:pt>
                <c:pt idx="3872">
                  <c:v>45.5</c:v>
                </c:pt>
                <c:pt idx="3873">
                  <c:v>45.5</c:v>
                </c:pt>
                <c:pt idx="3874">
                  <c:v>45.5</c:v>
                </c:pt>
                <c:pt idx="3875">
                  <c:v>45.5</c:v>
                </c:pt>
                <c:pt idx="3876">
                  <c:v>45.5</c:v>
                </c:pt>
                <c:pt idx="3877">
                  <c:v>45.5</c:v>
                </c:pt>
                <c:pt idx="3878">
                  <c:v>45.5</c:v>
                </c:pt>
                <c:pt idx="3879">
                  <c:v>45.5</c:v>
                </c:pt>
                <c:pt idx="3880">
                  <c:v>45.5</c:v>
                </c:pt>
                <c:pt idx="3881">
                  <c:v>45.5</c:v>
                </c:pt>
                <c:pt idx="3882">
                  <c:v>45.5</c:v>
                </c:pt>
                <c:pt idx="3883">
                  <c:v>45.5</c:v>
                </c:pt>
                <c:pt idx="3884">
                  <c:v>45.5</c:v>
                </c:pt>
                <c:pt idx="3885">
                  <c:v>45.5</c:v>
                </c:pt>
                <c:pt idx="3886">
                  <c:v>45.5</c:v>
                </c:pt>
                <c:pt idx="3887">
                  <c:v>45.5</c:v>
                </c:pt>
                <c:pt idx="3888">
                  <c:v>45.5</c:v>
                </c:pt>
                <c:pt idx="3889">
                  <c:v>45.51</c:v>
                </c:pt>
                <c:pt idx="3890">
                  <c:v>45.51</c:v>
                </c:pt>
                <c:pt idx="3891">
                  <c:v>45.51</c:v>
                </c:pt>
                <c:pt idx="3892">
                  <c:v>45.51</c:v>
                </c:pt>
                <c:pt idx="3893">
                  <c:v>45.51</c:v>
                </c:pt>
                <c:pt idx="3894">
                  <c:v>45.51</c:v>
                </c:pt>
                <c:pt idx="3895">
                  <c:v>45.52</c:v>
                </c:pt>
                <c:pt idx="3896">
                  <c:v>45.52</c:v>
                </c:pt>
                <c:pt idx="3897">
                  <c:v>45.52</c:v>
                </c:pt>
                <c:pt idx="3898">
                  <c:v>45.52</c:v>
                </c:pt>
                <c:pt idx="3899">
                  <c:v>45.52</c:v>
                </c:pt>
                <c:pt idx="3900">
                  <c:v>45.52</c:v>
                </c:pt>
                <c:pt idx="3901">
                  <c:v>45.52</c:v>
                </c:pt>
                <c:pt idx="3902">
                  <c:v>45.52</c:v>
                </c:pt>
                <c:pt idx="3903">
                  <c:v>45.52</c:v>
                </c:pt>
                <c:pt idx="3904">
                  <c:v>45.52</c:v>
                </c:pt>
                <c:pt idx="3905">
                  <c:v>45.52</c:v>
                </c:pt>
                <c:pt idx="3906">
                  <c:v>45.52</c:v>
                </c:pt>
                <c:pt idx="3907">
                  <c:v>45.52</c:v>
                </c:pt>
                <c:pt idx="3908">
                  <c:v>45.52</c:v>
                </c:pt>
                <c:pt idx="3909">
                  <c:v>45.52</c:v>
                </c:pt>
                <c:pt idx="3910">
                  <c:v>45.52</c:v>
                </c:pt>
                <c:pt idx="3911">
                  <c:v>45.52</c:v>
                </c:pt>
                <c:pt idx="3912">
                  <c:v>45.52</c:v>
                </c:pt>
                <c:pt idx="3913">
                  <c:v>45.52</c:v>
                </c:pt>
                <c:pt idx="3914">
                  <c:v>45.53</c:v>
                </c:pt>
                <c:pt idx="3915">
                  <c:v>45.53</c:v>
                </c:pt>
                <c:pt idx="3916">
                  <c:v>45.53</c:v>
                </c:pt>
                <c:pt idx="3917">
                  <c:v>45.53</c:v>
                </c:pt>
                <c:pt idx="3918">
                  <c:v>45.53</c:v>
                </c:pt>
                <c:pt idx="3919">
                  <c:v>45.53</c:v>
                </c:pt>
                <c:pt idx="3920">
                  <c:v>45.53</c:v>
                </c:pt>
                <c:pt idx="3921">
                  <c:v>45.53</c:v>
                </c:pt>
                <c:pt idx="3922">
                  <c:v>45.53</c:v>
                </c:pt>
                <c:pt idx="3923">
                  <c:v>45.53</c:v>
                </c:pt>
                <c:pt idx="3924">
                  <c:v>45.53</c:v>
                </c:pt>
                <c:pt idx="3925">
                  <c:v>45.53</c:v>
                </c:pt>
                <c:pt idx="3926">
                  <c:v>45.53</c:v>
                </c:pt>
                <c:pt idx="3927">
                  <c:v>45.53</c:v>
                </c:pt>
                <c:pt idx="3928">
                  <c:v>45.53</c:v>
                </c:pt>
                <c:pt idx="3929">
                  <c:v>45.53</c:v>
                </c:pt>
                <c:pt idx="3930">
                  <c:v>45.53</c:v>
                </c:pt>
                <c:pt idx="3931">
                  <c:v>45.53</c:v>
                </c:pt>
                <c:pt idx="3932">
                  <c:v>45.53</c:v>
                </c:pt>
                <c:pt idx="3933">
                  <c:v>45.53</c:v>
                </c:pt>
                <c:pt idx="3934">
                  <c:v>45.53</c:v>
                </c:pt>
                <c:pt idx="3935">
                  <c:v>45.53</c:v>
                </c:pt>
                <c:pt idx="3936">
                  <c:v>45.53</c:v>
                </c:pt>
                <c:pt idx="3937">
                  <c:v>45.53</c:v>
                </c:pt>
                <c:pt idx="3938">
                  <c:v>45.53</c:v>
                </c:pt>
                <c:pt idx="3939">
                  <c:v>45.53</c:v>
                </c:pt>
                <c:pt idx="3940">
                  <c:v>45.54</c:v>
                </c:pt>
                <c:pt idx="3941">
                  <c:v>45.53</c:v>
                </c:pt>
                <c:pt idx="3942">
                  <c:v>45.53</c:v>
                </c:pt>
                <c:pt idx="3943">
                  <c:v>45.53</c:v>
                </c:pt>
                <c:pt idx="3944">
                  <c:v>45.53</c:v>
                </c:pt>
                <c:pt idx="3945">
                  <c:v>45.53</c:v>
                </c:pt>
                <c:pt idx="3946">
                  <c:v>45.53</c:v>
                </c:pt>
                <c:pt idx="3947">
                  <c:v>45.53</c:v>
                </c:pt>
                <c:pt idx="3948">
                  <c:v>45.53</c:v>
                </c:pt>
                <c:pt idx="3949">
                  <c:v>45.53</c:v>
                </c:pt>
                <c:pt idx="3950">
                  <c:v>45.53</c:v>
                </c:pt>
                <c:pt idx="3951">
                  <c:v>45.53</c:v>
                </c:pt>
                <c:pt idx="3952">
                  <c:v>45.53</c:v>
                </c:pt>
                <c:pt idx="3953">
                  <c:v>45.53</c:v>
                </c:pt>
                <c:pt idx="3954">
                  <c:v>45.53</c:v>
                </c:pt>
                <c:pt idx="3955">
                  <c:v>45.53</c:v>
                </c:pt>
                <c:pt idx="3956">
                  <c:v>45.53</c:v>
                </c:pt>
                <c:pt idx="3957">
                  <c:v>45.53</c:v>
                </c:pt>
                <c:pt idx="3958">
                  <c:v>45.53</c:v>
                </c:pt>
                <c:pt idx="3959">
                  <c:v>45.53</c:v>
                </c:pt>
                <c:pt idx="3960">
                  <c:v>45.53</c:v>
                </c:pt>
                <c:pt idx="3961">
                  <c:v>45.53</c:v>
                </c:pt>
                <c:pt idx="3962">
                  <c:v>45.53</c:v>
                </c:pt>
                <c:pt idx="3963">
                  <c:v>45.53</c:v>
                </c:pt>
                <c:pt idx="3964">
                  <c:v>45.53</c:v>
                </c:pt>
                <c:pt idx="3965">
                  <c:v>45.53</c:v>
                </c:pt>
                <c:pt idx="3966">
                  <c:v>45.53</c:v>
                </c:pt>
                <c:pt idx="3967">
                  <c:v>45.53</c:v>
                </c:pt>
                <c:pt idx="3968">
                  <c:v>45.53</c:v>
                </c:pt>
                <c:pt idx="3969">
                  <c:v>45.53</c:v>
                </c:pt>
                <c:pt idx="3970">
                  <c:v>45.53</c:v>
                </c:pt>
                <c:pt idx="3971">
                  <c:v>45.53</c:v>
                </c:pt>
                <c:pt idx="3972">
                  <c:v>45.53</c:v>
                </c:pt>
                <c:pt idx="3973">
                  <c:v>45.53</c:v>
                </c:pt>
                <c:pt idx="3974">
                  <c:v>45.53</c:v>
                </c:pt>
                <c:pt idx="3975">
                  <c:v>45.53</c:v>
                </c:pt>
                <c:pt idx="3976">
                  <c:v>45.53</c:v>
                </c:pt>
                <c:pt idx="3977">
                  <c:v>45.53</c:v>
                </c:pt>
                <c:pt idx="3978">
                  <c:v>45.53</c:v>
                </c:pt>
                <c:pt idx="3979">
                  <c:v>45.53</c:v>
                </c:pt>
                <c:pt idx="3980">
                  <c:v>45.53</c:v>
                </c:pt>
                <c:pt idx="3981">
                  <c:v>45.53</c:v>
                </c:pt>
                <c:pt idx="3982">
                  <c:v>45.52</c:v>
                </c:pt>
                <c:pt idx="3983">
                  <c:v>45.52</c:v>
                </c:pt>
                <c:pt idx="3984">
                  <c:v>45.52</c:v>
                </c:pt>
                <c:pt idx="3985">
                  <c:v>45.52</c:v>
                </c:pt>
                <c:pt idx="3986">
                  <c:v>45.52</c:v>
                </c:pt>
                <c:pt idx="3987">
                  <c:v>45.52</c:v>
                </c:pt>
                <c:pt idx="3988">
                  <c:v>45.52</c:v>
                </c:pt>
                <c:pt idx="3989">
                  <c:v>45.52</c:v>
                </c:pt>
                <c:pt idx="3990">
                  <c:v>45.52</c:v>
                </c:pt>
                <c:pt idx="3991">
                  <c:v>45.52</c:v>
                </c:pt>
                <c:pt idx="3992">
                  <c:v>45.52</c:v>
                </c:pt>
                <c:pt idx="3993">
                  <c:v>45.52</c:v>
                </c:pt>
                <c:pt idx="3994">
                  <c:v>45.52</c:v>
                </c:pt>
                <c:pt idx="3995">
                  <c:v>45.52</c:v>
                </c:pt>
                <c:pt idx="3996">
                  <c:v>45.52</c:v>
                </c:pt>
                <c:pt idx="3997">
                  <c:v>45.52</c:v>
                </c:pt>
                <c:pt idx="3998">
                  <c:v>45.52</c:v>
                </c:pt>
                <c:pt idx="3999">
                  <c:v>45.52</c:v>
                </c:pt>
                <c:pt idx="4000">
                  <c:v>45.52</c:v>
                </c:pt>
                <c:pt idx="4001">
                  <c:v>45.52</c:v>
                </c:pt>
                <c:pt idx="4002">
                  <c:v>45.52</c:v>
                </c:pt>
                <c:pt idx="4003">
                  <c:v>45.51</c:v>
                </c:pt>
                <c:pt idx="4004">
                  <c:v>45.51</c:v>
                </c:pt>
                <c:pt idx="4005">
                  <c:v>45.51</c:v>
                </c:pt>
                <c:pt idx="4006">
                  <c:v>45.51</c:v>
                </c:pt>
                <c:pt idx="4007">
                  <c:v>45.51</c:v>
                </c:pt>
                <c:pt idx="4008">
                  <c:v>45.51</c:v>
                </c:pt>
                <c:pt idx="4009">
                  <c:v>45.51</c:v>
                </c:pt>
                <c:pt idx="4010">
                  <c:v>45.51</c:v>
                </c:pt>
                <c:pt idx="4011">
                  <c:v>45.51</c:v>
                </c:pt>
                <c:pt idx="4012">
                  <c:v>45.51</c:v>
                </c:pt>
                <c:pt idx="4013">
                  <c:v>45.51</c:v>
                </c:pt>
                <c:pt idx="4014">
                  <c:v>45.5</c:v>
                </c:pt>
                <c:pt idx="4015">
                  <c:v>45.5</c:v>
                </c:pt>
                <c:pt idx="4016">
                  <c:v>45.5</c:v>
                </c:pt>
                <c:pt idx="4017">
                  <c:v>45.49</c:v>
                </c:pt>
                <c:pt idx="4018">
                  <c:v>45.49</c:v>
                </c:pt>
                <c:pt idx="4019">
                  <c:v>45.49</c:v>
                </c:pt>
                <c:pt idx="4020">
                  <c:v>45.49</c:v>
                </c:pt>
                <c:pt idx="4021">
                  <c:v>45.49</c:v>
                </c:pt>
                <c:pt idx="4022">
                  <c:v>45.49</c:v>
                </c:pt>
                <c:pt idx="4023">
                  <c:v>45.5</c:v>
                </c:pt>
                <c:pt idx="4024">
                  <c:v>45.5</c:v>
                </c:pt>
                <c:pt idx="4025">
                  <c:v>45.5</c:v>
                </c:pt>
                <c:pt idx="4026">
                  <c:v>45.5</c:v>
                </c:pt>
                <c:pt idx="4027">
                  <c:v>45.5</c:v>
                </c:pt>
                <c:pt idx="4028">
                  <c:v>45.5</c:v>
                </c:pt>
                <c:pt idx="4029">
                  <c:v>45.5</c:v>
                </c:pt>
                <c:pt idx="4030">
                  <c:v>45.5</c:v>
                </c:pt>
                <c:pt idx="4031">
                  <c:v>45.5</c:v>
                </c:pt>
                <c:pt idx="4032">
                  <c:v>45.5</c:v>
                </c:pt>
                <c:pt idx="4033">
                  <c:v>45.5</c:v>
                </c:pt>
                <c:pt idx="4034">
                  <c:v>45.5</c:v>
                </c:pt>
                <c:pt idx="4035">
                  <c:v>45.5</c:v>
                </c:pt>
                <c:pt idx="4036">
                  <c:v>45.5</c:v>
                </c:pt>
                <c:pt idx="4037">
                  <c:v>45.5</c:v>
                </c:pt>
                <c:pt idx="4038">
                  <c:v>45.5</c:v>
                </c:pt>
                <c:pt idx="4039">
                  <c:v>45.5</c:v>
                </c:pt>
                <c:pt idx="4040">
                  <c:v>45.5</c:v>
                </c:pt>
                <c:pt idx="4041">
                  <c:v>45.5</c:v>
                </c:pt>
                <c:pt idx="4042">
                  <c:v>45.5</c:v>
                </c:pt>
                <c:pt idx="4043">
                  <c:v>45.5</c:v>
                </c:pt>
                <c:pt idx="4044">
                  <c:v>45.5</c:v>
                </c:pt>
                <c:pt idx="4045">
                  <c:v>45.5</c:v>
                </c:pt>
                <c:pt idx="4046">
                  <c:v>45.5</c:v>
                </c:pt>
                <c:pt idx="4047">
                  <c:v>45.5</c:v>
                </c:pt>
                <c:pt idx="4048">
                  <c:v>45.5</c:v>
                </c:pt>
                <c:pt idx="4049">
                  <c:v>45.5</c:v>
                </c:pt>
                <c:pt idx="4050">
                  <c:v>45.51</c:v>
                </c:pt>
                <c:pt idx="4051">
                  <c:v>45.51</c:v>
                </c:pt>
                <c:pt idx="4052">
                  <c:v>45.51</c:v>
                </c:pt>
                <c:pt idx="4053">
                  <c:v>45.5</c:v>
                </c:pt>
                <c:pt idx="4054">
                  <c:v>45.5</c:v>
                </c:pt>
                <c:pt idx="4055">
                  <c:v>45.5</c:v>
                </c:pt>
                <c:pt idx="4056">
                  <c:v>45.51</c:v>
                </c:pt>
                <c:pt idx="4057">
                  <c:v>45.51</c:v>
                </c:pt>
                <c:pt idx="4058">
                  <c:v>45.51</c:v>
                </c:pt>
                <c:pt idx="4059">
                  <c:v>45.51</c:v>
                </c:pt>
                <c:pt idx="4060">
                  <c:v>45.51</c:v>
                </c:pt>
                <c:pt idx="4061">
                  <c:v>45.51</c:v>
                </c:pt>
                <c:pt idx="4062">
                  <c:v>45.51</c:v>
                </c:pt>
                <c:pt idx="4063">
                  <c:v>45.51</c:v>
                </c:pt>
                <c:pt idx="4064">
                  <c:v>45.52</c:v>
                </c:pt>
                <c:pt idx="4065">
                  <c:v>45.52</c:v>
                </c:pt>
                <c:pt idx="4066">
                  <c:v>45.52</c:v>
                </c:pt>
                <c:pt idx="4067">
                  <c:v>45.52</c:v>
                </c:pt>
                <c:pt idx="4068">
                  <c:v>45.52</c:v>
                </c:pt>
                <c:pt idx="4069">
                  <c:v>45.52</c:v>
                </c:pt>
                <c:pt idx="4070">
                  <c:v>45.52</c:v>
                </c:pt>
                <c:pt idx="4071">
                  <c:v>45.52</c:v>
                </c:pt>
                <c:pt idx="4072">
                  <c:v>45.52</c:v>
                </c:pt>
                <c:pt idx="4073">
                  <c:v>45.52</c:v>
                </c:pt>
                <c:pt idx="4074">
                  <c:v>45.52</c:v>
                </c:pt>
                <c:pt idx="4075">
                  <c:v>45.52</c:v>
                </c:pt>
                <c:pt idx="4076">
                  <c:v>45.52</c:v>
                </c:pt>
                <c:pt idx="4077">
                  <c:v>45.52</c:v>
                </c:pt>
                <c:pt idx="4078">
                  <c:v>45.52</c:v>
                </c:pt>
                <c:pt idx="4079">
                  <c:v>45.52</c:v>
                </c:pt>
                <c:pt idx="4080">
                  <c:v>45.52</c:v>
                </c:pt>
                <c:pt idx="4081">
                  <c:v>45.52</c:v>
                </c:pt>
                <c:pt idx="4082">
                  <c:v>45.52</c:v>
                </c:pt>
                <c:pt idx="4083">
                  <c:v>45.52</c:v>
                </c:pt>
                <c:pt idx="4084">
                  <c:v>45.52</c:v>
                </c:pt>
                <c:pt idx="4085">
                  <c:v>45.52</c:v>
                </c:pt>
                <c:pt idx="4086">
                  <c:v>45.52</c:v>
                </c:pt>
                <c:pt idx="4087">
                  <c:v>45.52</c:v>
                </c:pt>
                <c:pt idx="4088">
                  <c:v>45.52</c:v>
                </c:pt>
                <c:pt idx="4089">
                  <c:v>45.52</c:v>
                </c:pt>
                <c:pt idx="4090">
                  <c:v>45.52</c:v>
                </c:pt>
                <c:pt idx="4091">
                  <c:v>45.52</c:v>
                </c:pt>
                <c:pt idx="4092">
                  <c:v>45.52</c:v>
                </c:pt>
                <c:pt idx="4093">
                  <c:v>45.52</c:v>
                </c:pt>
                <c:pt idx="4094">
                  <c:v>45.52</c:v>
                </c:pt>
                <c:pt idx="4095">
                  <c:v>45.52</c:v>
                </c:pt>
                <c:pt idx="4096">
                  <c:v>45.52</c:v>
                </c:pt>
                <c:pt idx="4097">
                  <c:v>45.52</c:v>
                </c:pt>
                <c:pt idx="4098">
                  <c:v>45.52</c:v>
                </c:pt>
                <c:pt idx="4099">
                  <c:v>45.52</c:v>
                </c:pt>
                <c:pt idx="4100">
                  <c:v>45.52</c:v>
                </c:pt>
                <c:pt idx="4101">
                  <c:v>45.52</c:v>
                </c:pt>
                <c:pt idx="4102">
                  <c:v>45.52</c:v>
                </c:pt>
                <c:pt idx="4103">
                  <c:v>45.52</c:v>
                </c:pt>
                <c:pt idx="4104">
                  <c:v>45.52</c:v>
                </c:pt>
                <c:pt idx="4105">
                  <c:v>45.51</c:v>
                </c:pt>
                <c:pt idx="4106">
                  <c:v>45.51</c:v>
                </c:pt>
                <c:pt idx="4107">
                  <c:v>45.51</c:v>
                </c:pt>
                <c:pt idx="4108">
                  <c:v>45.51</c:v>
                </c:pt>
                <c:pt idx="4109">
                  <c:v>45.51</c:v>
                </c:pt>
                <c:pt idx="4110">
                  <c:v>45.51</c:v>
                </c:pt>
                <c:pt idx="4111">
                  <c:v>45.51</c:v>
                </c:pt>
                <c:pt idx="4112">
                  <c:v>45.51</c:v>
                </c:pt>
                <c:pt idx="4113">
                  <c:v>45.51</c:v>
                </c:pt>
                <c:pt idx="4114">
                  <c:v>45.51</c:v>
                </c:pt>
                <c:pt idx="4115">
                  <c:v>45.51</c:v>
                </c:pt>
                <c:pt idx="4116">
                  <c:v>45.51</c:v>
                </c:pt>
                <c:pt idx="4117">
                  <c:v>45.51</c:v>
                </c:pt>
                <c:pt idx="4118">
                  <c:v>45.51</c:v>
                </c:pt>
                <c:pt idx="4119">
                  <c:v>45.51</c:v>
                </c:pt>
                <c:pt idx="4120">
                  <c:v>45.5</c:v>
                </c:pt>
                <c:pt idx="4121">
                  <c:v>45.5</c:v>
                </c:pt>
                <c:pt idx="4122">
                  <c:v>45.5</c:v>
                </c:pt>
                <c:pt idx="4123">
                  <c:v>45.5</c:v>
                </c:pt>
                <c:pt idx="4124">
                  <c:v>45.5</c:v>
                </c:pt>
                <c:pt idx="4125">
                  <c:v>45.49</c:v>
                </c:pt>
                <c:pt idx="4126">
                  <c:v>45.49</c:v>
                </c:pt>
                <c:pt idx="4127">
                  <c:v>45.49</c:v>
                </c:pt>
                <c:pt idx="4128">
                  <c:v>45.48</c:v>
                </c:pt>
                <c:pt idx="4129">
                  <c:v>45.48</c:v>
                </c:pt>
                <c:pt idx="4130">
                  <c:v>45.48</c:v>
                </c:pt>
                <c:pt idx="4131">
                  <c:v>45.48</c:v>
                </c:pt>
                <c:pt idx="4132">
                  <c:v>45.48</c:v>
                </c:pt>
                <c:pt idx="4133">
                  <c:v>45.48</c:v>
                </c:pt>
                <c:pt idx="4134">
                  <c:v>45.48</c:v>
                </c:pt>
                <c:pt idx="4135">
                  <c:v>45.49</c:v>
                </c:pt>
                <c:pt idx="4136">
                  <c:v>45.49</c:v>
                </c:pt>
                <c:pt idx="4137">
                  <c:v>45.49</c:v>
                </c:pt>
                <c:pt idx="4138">
                  <c:v>45.49</c:v>
                </c:pt>
                <c:pt idx="4139">
                  <c:v>45.48</c:v>
                </c:pt>
                <c:pt idx="4140">
                  <c:v>45.48</c:v>
                </c:pt>
                <c:pt idx="4141">
                  <c:v>45.48</c:v>
                </c:pt>
                <c:pt idx="4142">
                  <c:v>45.48</c:v>
                </c:pt>
                <c:pt idx="4143">
                  <c:v>45.48</c:v>
                </c:pt>
                <c:pt idx="4144">
                  <c:v>45.48</c:v>
                </c:pt>
                <c:pt idx="4145">
                  <c:v>45.48</c:v>
                </c:pt>
                <c:pt idx="4146">
                  <c:v>45.48</c:v>
                </c:pt>
                <c:pt idx="4147">
                  <c:v>45.48</c:v>
                </c:pt>
                <c:pt idx="4148">
                  <c:v>45.48</c:v>
                </c:pt>
                <c:pt idx="4149">
                  <c:v>45.48</c:v>
                </c:pt>
                <c:pt idx="4150">
                  <c:v>45.48</c:v>
                </c:pt>
                <c:pt idx="4151">
                  <c:v>45.48</c:v>
                </c:pt>
                <c:pt idx="4152">
                  <c:v>45.48</c:v>
                </c:pt>
                <c:pt idx="4153">
                  <c:v>45.48</c:v>
                </c:pt>
                <c:pt idx="4154">
                  <c:v>45.48</c:v>
                </c:pt>
                <c:pt idx="4155">
                  <c:v>45.47</c:v>
                </c:pt>
                <c:pt idx="4156">
                  <c:v>45.47</c:v>
                </c:pt>
                <c:pt idx="4157">
                  <c:v>45.47</c:v>
                </c:pt>
                <c:pt idx="4158">
                  <c:v>45.47</c:v>
                </c:pt>
                <c:pt idx="4159">
                  <c:v>45.47</c:v>
                </c:pt>
                <c:pt idx="4160">
                  <c:v>45.47</c:v>
                </c:pt>
                <c:pt idx="4161">
                  <c:v>45.47</c:v>
                </c:pt>
                <c:pt idx="4162">
                  <c:v>45.47</c:v>
                </c:pt>
                <c:pt idx="4163">
                  <c:v>45.47</c:v>
                </c:pt>
                <c:pt idx="4164">
                  <c:v>45.47</c:v>
                </c:pt>
                <c:pt idx="4165">
                  <c:v>45.47</c:v>
                </c:pt>
                <c:pt idx="4166">
                  <c:v>45.47</c:v>
                </c:pt>
                <c:pt idx="4167">
                  <c:v>45.46</c:v>
                </c:pt>
                <c:pt idx="4168">
                  <c:v>45.46</c:v>
                </c:pt>
                <c:pt idx="4169">
                  <c:v>45.46</c:v>
                </c:pt>
                <c:pt idx="4170">
                  <c:v>45.45</c:v>
                </c:pt>
                <c:pt idx="4171">
                  <c:v>45.45</c:v>
                </c:pt>
                <c:pt idx="4172">
                  <c:v>45.45</c:v>
                </c:pt>
                <c:pt idx="4173">
                  <c:v>45.44</c:v>
                </c:pt>
                <c:pt idx="4174">
                  <c:v>45.44</c:v>
                </c:pt>
                <c:pt idx="4175">
                  <c:v>45.44</c:v>
                </c:pt>
                <c:pt idx="4176">
                  <c:v>45.44</c:v>
                </c:pt>
                <c:pt idx="4177">
                  <c:v>45.44</c:v>
                </c:pt>
                <c:pt idx="4178">
                  <c:v>45.43</c:v>
                </c:pt>
                <c:pt idx="4179">
                  <c:v>45.43</c:v>
                </c:pt>
                <c:pt idx="4180">
                  <c:v>45.43</c:v>
                </c:pt>
                <c:pt idx="4181">
                  <c:v>45.43</c:v>
                </c:pt>
                <c:pt idx="4182">
                  <c:v>45.43</c:v>
                </c:pt>
                <c:pt idx="4183">
                  <c:v>45.43</c:v>
                </c:pt>
                <c:pt idx="4184">
                  <c:v>45.43</c:v>
                </c:pt>
                <c:pt idx="4185">
                  <c:v>45.43</c:v>
                </c:pt>
                <c:pt idx="4186">
                  <c:v>45.43</c:v>
                </c:pt>
                <c:pt idx="4187">
                  <c:v>45.44</c:v>
                </c:pt>
                <c:pt idx="4188">
                  <c:v>45.44</c:v>
                </c:pt>
                <c:pt idx="4189">
                  <c:v>45.44</c:v>
                </c:pt>
                <c:pt idx="4190">
                  <c:v>45.44</c:v>
                </c:pt>
                <c:pt idx="4191">
                  <c:v>45.44</c:v>
                </c:pt>
                <c:pt idx="4192">
                  <c:v>45.45</c:v>
                </c:pt>
                <c:pt idx="4193">
                  <c:v>45.45</c:v>
                </c:pt>
                <c:pt idx="4194">
                  <c:v>45.46</c:v>
                </c:pt>
                <c:pt idx="4195">
                  <c:v>45.47</c:v>
                </c:pt>
                <c:pt idx="4196">
                  <c:v>45.47</c:v>
                </c:pt>
                <c:pt idx="4197">
                  <c:v>45.47</c:v>
                </c:pt>
                <c:pt idx="4198">
                  <c:v>45.47</c:v>
                </c:pt>
                <c:pt idx="4199">
                  <c:v>45.48</c:v>
                </c:pt>
                <c:pt idx="4200">
                  <c:v>45.48</c:v>
                </c:pt>
                <c:pt idx="4201">
                  <c:v>45.48</c:v>
                </c:pt>
                <c:pt idx="4202">
                  <c:v>45.48</c:v>
                </c:pt>
                <c:pt idx="4203">
                  <c:v>45.49</c:v>
                </c:pt>
                <c:pt idx="4204">
                  <c:v>45.49</c:v>
                </c:pt>
                <c:pt idx="4205">
                  <c:v>45.49</c:v>
                </c:pt>
                <c:pt idx="4206">
                  <c:v>45.49</c:v>
                </c:pt>
                <c:pt idx="4207">
                  <c:v>45.5</c:v>
                </c:pt>
                <c:pt idx="4208">
                  <c:v>45.5</c:v>
                </c:pt>
                <c:pt idx="4209">
                  <c:v>45.5</c:v>
                </c:pt>
                <c:pt idx="4210">
                  <c:v>45.5</c:v>
                </c:pt>
                <c:pt idx="4211">
                  <c:v>45.51</c:v>
                </c:pt>
                <c:pt idx="4212">
                  <c:v>45.51</c:v>
                </c:pt>
                <c:pt idx="4213">
                  <c:v>45.51</c:v>
                </c:pt>
                <c:pt idx="4214">
                  <c:v>45.51</c:v>
                </c:pt>
                <c:pt idx="4215">
                  <c:v>45.52</c:v>
                </c:pt>
                <c:pt idx="4216">
                  <c:v>45.52</c:v>
                </c:pt>
                <c:pt idx="4217">
                  <c:v>45.52</c:v>
                </c:pt>
                <c:pt idx="4218">
                  <c:v>45.52</c:v>
                </c:pt>
                <c:pt idx="4219">
                  <c:v>45.52</c:v>
                </c:pt>
                <c:pt idx="4220">
                  <c:v>45.53</c:v>
                </c:pt>
                <c:pt idx="4221">
                  <c:v>45.53</c:v>
                </c:pt>
                <c:pt idx="4222">
                  <c:v>45.53</c:v>
                </c:pt>
                <c:pt idx="4223">
                  <c:v>45.53</c:v>
                </c:pt>
                <c:pt idx="4224">
                  <c:v>45.53</c:v>
                </c:pt>
                <c:pt idx="4225">
                  <c:v>45.53</c:v>
                </c:pt>
                <c:pt idx="4226">
                  <c:v>45.53</c:v>
                </c:pt>
                <c:pt idx="4227">
                  <c:v>45.54</c:v>
                </c:pt>
                <c:pt idx="4228">
                  <c:v>45.54</c:v>
                </c:pt>
                <c:pt idx="4229">
                  <c:v>45.54</c:v>
                </c:pt>
                <c:pt idx="4230">
                  <c:v>45.54</c:v>
                </c:pt>
                <c:pt idx="4231">
                  <c:v>45.55</c:v>
                </c:pt>
                <c:pt idx="4232">
                  <c:v>45.55</c:v>
                </c:pt>
                <c:pt idx="4233">
                  <c:v>45.56</c:v>
                </c:pt>
                <c:pt idx="4234">
                  <c:v>45.56</c:v>
                </c:pt>
                <c:pt idx="4235">
                  <c:v>45.56</c:v>
                </c:pt>
                <c:pt idx="4236">
                  <c:v>45.56</c:v>
                </c:pt>
                <c:pt idx="4237">
                  <c:v>45.57</c:v>
                </c:pt>
                <c:pt idx="4238">
                  <c:v>45.57</c:v>
                </c:pt>
                <c:pt idx="4239">
                  <c:v>45.57</c:v>
                </c:pt>
                <c:pt idx="4240">
                  <c:v>45.57</c:v>
                </c:pt>
                <c:pt idx="4241">
                  <c:v>45.58</c:v>
                </c:pt>
                <c:pt idx="4242">
                  <c:v>45.58</c:v>
                </c:pt>
                <c:pt idx="4243">
                  <c:v>45.58</c:v>
                </c:pt>
                <c:pt idx="4244">
                  <c:v>45.59</c:v>
                </c:pt>
                <c:pt idx="4245">
                  <c:v>45.59</c:v>
                </c:pt>
                <c:pt idx="4246">
                  <c:v>45.59</c:v>
                </c:pt>
                <c:pt idx="4247">
                  <c:v>45.59</c:v>
                </c:pt>
                <c:pt idx="4248">
                  <c:v>45.6</c:v>
                </c:pt>
                <c:pt idx="4249">
                  <c:v>45.6</c:v>
                </c:pt>
                <c:pt idx="4250">
                  <c:v>45.6</c:v>
                </c:pt>
                <c:pt idx="4251">
                  <c:v>45.6</c:v>
                </c:pt>
                <c:pt idx="4252">
                  <c:v>45.6</c:v>
                </c:pt>
                <c:pt idx="4253">
                  <c:v>45.6</c:v>
                </c:pt>
                <c:pt idx="4254">
                  <c:v>45.61</c:v>
                </c:pt>
                <c:pt idx="4255">
                  <c:v>45.61</c:v>
                </c:pt>
                <c:pt idx="4256">
                  <c:v>45.61</c:v>
                </c:pt>
                <c:pt idx="4257">
                  <c:v>45.61</c:v>
                </c:pt>
                <c:pt idx="4258">
                  <c:v>45.61</c:v>
                </c:pt>
                <c:pt idx="4259">
                  <c:v>45.61</c:v>
                </c:pt>
                <c:pt idx="4260">
                  <c:v>45.61</c:v>
                </c:pt>
                <c:pt idx="4261">
                  <c:v>45.61</c:v>
                </c:pt>
                <c:pt idx="4262">
                  <c:v>45.61</c:v>
                </c:pt>
                <c:pt idx="4263">
                  <c:v>45.62</c:v>
                </c:pt>
                <c:pt idx="4264">
                  <c:v>45.62</c:v>
                </c:pt>
                <c:pt idx="4265">
                  <c:v>45.62</c:v>
                </c:pt>
                <c:pt idx="4266">
                  <c:v>45.62</c:v>
                </c:pt>
                <c:pt idx="4267">
                  <c:v>45.62</c:v>
                </c:pt>
                <c:pt idx="4268">
                  <c:v>45.63</c:v>
                </c:pt>
                <c:pt idx="4269">
                  <c:v>45.63</c:v>
                </c:pt>
                <c:pt idx="4270">
                  <c:v>45.63</c:v>
                </c:pt>
                <c:pt idx="4271">
                  <c:v>45.63</c:v>
                </c:pt>
                <c:pt idx="4272">
                  <c:v>45.64</c:v>
                </c:pt>
                <c:pt idx="4273">
                  <c:v>45.64</c:v>
                </c:pt>
                <c:pt idx="4274">
                  <c:v>45.64</c:v>
                </c:pt>
                <c:pt idx="4275">
                  <c:v>45.65</c:v>
                </c:pt>
                <c:pt idx="4276">
                  <c:v>45.66</c:v>
                </c:pt>
                <c:pt idx="4277">
                  <c:v>45.66</c:v>
                </c:pt>
                <c:pt idx="4278">
                  <c:v>45.67</c:v>
                </c:pt>
                <c:pt idx="4279">
                  <c:v>45.67</c:v>
                </c:pt>
                <c:pt idx="4280">
                  <c:v>45.67</c:v>
                </c:pt>
                <c:pt idx="4281">
                  <c:v>45.67</c:v>
                </c:pt>
                <c:pt idx="4282">
                  <c:v>45.67</c:v>
                </c:pt>
                <c:pt idx="4283">
                  <c:v>45.67</c:v>
                </c:pt>
                <c:pt idx="4284">
                  <c:v>45.67</c:v>
                </c:pt>
                <c:pt idx="4285">
                  <c:v>45.67</c:v>
                </c:pt>
                <c:pt idx="4286">
                  <c:v>45.68</c:v>
                </c:pt>
                <c:pt idx="4287">
                  <c:v>45.67</c:v>
                </c:pt>
                <c:pt idx="4288">
                  <c:v>45.68</c:v>
                </c:pt>
                <c:pt idx="4289">
                  <c:v>45.68</c:v>
                </c:pt>
                <c:pt idx="4290">
                  <c:v>45.68</c:v>
                </c:pt>
                <c:pt idx="4291">
                  <c:v>45.69</c:v>
                </c:pt>
                <c:pt idx="4292">
                  <c:v>45.69</c:v>
                </c:pt>
                <c:pt idx="4293">
                  <c:v>45.69</c:v>
                </c:pt>
                <c:pt idx="4294">
                  <c:v>45.7</c:v>
                </c:pt>
                <c:pt idx="4295">
                  <c:v>45.7</c:v>
                </c:pt>
                <c:pt idx="4296">
                  <c:v>45.7</c:v>
                </c:pt>
                <c:pt idx="4297">
                  <c:v>45.7</c:v>
                </c:pt>
                <c:pt idx="4298">
                  <c:v>45.7</c:v>
                </c:pt>
                <c:pt idx="4299">
                  <c:v>45.71</c:v>
                </c:pt>
                <c:pt idx="4300">
                  <c:v>45.71</c:v>
                </c:pt>
                <c:pt idx="4301">
                  <c:v>45.72</c:v>
                </c:pt>
                <c:pt idx="4302">
                  <c:v>45.72</c:v>
                </c:pt>
                <c:pt idx="4303">
                  <c:v>45.73</c:v>
                </c:pt>
                <c:pt idx="4304">
                  <c:v>45.73</c:v>
                </c:pt>
                <c:pt idx="4305">
                  <c:v>45.73</c:v>
                </c:pt>
                <c:pt idx="4306">
                  <c:v>45.73</c:v>
                </c:pt>
                <c:pt idx="4307">
                  <c:v>45.73</c:v>
                </c:pt>
                <c:pt idx="4308">
                  <c:v>45.73</c:v>
                </c:pt>
                <c:pt idx="4309">
                  <c:v>45.73</c:v>
                </c:pt>
                <c:pt idx="4310">
                  <c:v>45.73</c:v>
                </c:pt>
                <c:pt idx="4311">
                  <c:v>45.73</c:v>
                </c:pt>
                <c:pt idx="4312">
                  <c:v>45.73</c:v>
                </c:pt>
                <c:pt idx="4313">
                  <c:v>45.74</c:v>
                </c:pt>
                <c:pt idx="4314">
                  <c:v>45.74</c:v>
                </c:pt>
                <c:pt idx="4315">
                  <c:v>45.74</c:v>
                </c:pt>
                <c:pt idx="4316">
                  <c:v>45.75</c:v>
                </c:pt>
                <c:pt idx="4317">
                  <c:v>45.75</c:v>
                </c:pt>
                <c:pt idx="4318">
                  <c:v>45.76</c:v>
                </c:pt>
                <c:pt idx="4319">
                  <c:v>45.76</c:v>
                </c:pt>
                <c:pt idx="4320">
                  <c:v>45.76</c:v>
                </c:pt>
                <c:pt idx="4321">
                  <c:v>45.76</c:v>
                </c:pt>
                <c:pt idx="4322">
                  <c:v>45.77</c:v>
                </c:pt>
                <c:pt idx="4323">
                  <c:v>45.77</c:v>
                </c:pt>
                <c:pt idx="4324">
                  <c:v>45.77</c:v>
                </c:pt>
                <c:pt idx="4325">
                  <c:v>45.78</c:v>
                </c:pt>
                <c:pt idx="4326">
                  <c:v>45.78</c:v>
                </c:pt>
                <c:pt idx="4327">
                  <c:v>45.78</c:v>
                </c:pt>
                <c:pt idx="4328">
                  <c:v>45.79</c:v>
                </c:pt>
                <c:pt idx="4329">
                  <c:v>45.79</c:v>
                </c:pt>
                <c:pt idx="4330">
                  <c:v>45.79</c:v>
                </c:pt>
                <c:pt idx="4331">
                  <c:v>45.79</c:v>
                </c:pt>
                <c:pt idx="4332">
                  <c:v>45.8</c:v>
                </c:pt>
                <c:pt idx="4333">
                  <c:v>45.8</c:v>
                </c:pt>
                <c:pt idx="4334">
                  <c:v>45.8</c:v>
                </c:pt>
                <c:pt idx="4335">
                  <c:v>45.8</c:v>
                </c:pt>
                <c:pt idx="4336">
                  <c:v>45.8</c:v>
                </c:pt>
                <c:pt idx="4337">
                  <c:v>45.8</c:v>
                </c:pt>
                <c:pt idx="4338">
                  <c:v>45.8</c:v>
                </c:pt>
                <c:pt idx="4339">
                  <c:v>45.8</c:v>
                </c:pt>
                <c:pt idx="4340">
                  <c:v>45.81</c:v>
                </c:pt>
                <c:pt idx="4341">
                  <c:v>45.81</c:v>
                </c:pt>
                <c:pt idx="4342">
                  <c:v>45.81</c:v>
                </c:pt>
                <c:pt idx="4343">
                  <c:v>45.82</c:v>
                </c:pt>
                <c:pt idx="4344">
                  <c:v>45.82</c:v>
                </c:pt>
                <c:pt idx="4345">
                  <c:v>45.82</c:v>
                </c:pt>
                <c:pt idx="4346">
                  <c:v>45.82</c:v>
                </c:pt>
                <c:pt idx="4347">
                  <c:v>45.82</c:v>
                </c:pt>
                <c:pt idx="4348">
                  <c:v>45.83</c:v>
                </c:pt>
                <c:pt idx="4349">
                  <c:v>45.83</c:v>
                </c:pt>
                <c:pt idx="4350">
                  <c:v>45.83</c:v>
                </c:pt>
                <c:pt idx="4351">
                  <c:v>45.84</c:v>
                </c:pt>
                <c:pt idx="4352">
                  <c:v>45.84</c:v>
                </c:pt>
                <c:pt idx="4353">
                  <c:v>45.85</c:v>
                </c:pt>
                <c:pt idx="4354">
                  <c:v>45.86</c:v>
                </c:pt>
                <c:pt idx="4355">
                  <c:v>45.86</c:v>
                </c:pt>
                <c:pt idx="4356">
                  <c:v>45.86</c:v>
                </c:pt>
                <c:pt idx="4357">
                  <c:v>45.86</c:v>
                </c:pt>
                <c:pt idx="4358">
                  <c:v>45.86</c:v>
                </c:pt>
                <c:pt idx="4359">
                  <c:v>45.87</c:v>
                </c:pt>
                <c:pt idx="4360">
                  <c:v>45.87</c:v>
                </c:pt>
                <c:pt idx="4361">
                  <c:v>45.87</c:v>
                </c:pt>
                <c:pt idx="4362">
                  <c:v>45.88</c:v>
                </c:pt>
                <c:pt idx="4363">
                  <c:v>45.88</c:v>
                </c:pt>
                <c:pt idx="4364">
                  <c:v>45.89</c:v>
                </c:pt>
                <c:pt idx="4365">
                  <c:v>45.89</c:v>
                </c:pt>
                <c:pt idx="4366">
                  <c:v>45.89</c:v>
                </c:pt>
                <c:pt idx="4367">
                  <c:v>45.9</c:v>
                </c:pt>
                <c:pt idx="4368">
                  <c:v>45.9</c:v>
                </c:pt>
                <c:pt idx="4369">
                  <c:v>45.9</c:v>
                </c:pt>
                <c:pt idx="4370">
                  <c:v>45.9</c:v>
                </c:pt>
                <c:pt idx="4371">
                  <c:v>45.9</c:v>
                </c:pt>
                <c:pt idx="4372">
                  <c:v>45.9</c:v>
                </c:pt>
                <c:pt idx="4373">
                  <c:v>45.9</c:v>
                </c:pt>
                <c:pt idx="4374">
                  <c:v>45.9</c:v>
                </c:pt>
                <c:pt idx="4375">
                  <c:v>45.9</c:v>
                </c:pt>
                <c:pt idx="4376">
                  <c:v>45.9</c:v>
                </c:pt>
                <c:pt idx="4377">
                  <c:v>45.9</c:v>
                </c:pt>
                <c:pt idx="4378">
                  <c:v>45.9</c:v>
                </c:pt>
                <c:pt idx="4379">
                  <c:v>45.9</c:v>
                </c:pt>
                <c:pt idx="4380">
                  <c:v>45.91</c:v>
                </c:pt>
                <c:pt idx="4381">
                  <c:v>45.91</c:v>
                </c:pt>
                <c:pt idx="4382">
                  <c:v>45.91</c:v>
                </c:pt>
                <c:pt idx="4383">
                  <c:v>45.91</c:v>
                </c:pt>
                <c:pt idx="4384">
                  <c:v>45.91</c:v>
                </c:pt>
                <c:pt idx="4385">
                  <c:v>45.91</c:v>
                </c:pt>
                <c:pt idx="4386">
                  <c:v>45.92</c:v>
                </c:pt>
                <c:pt idx="4387">
                  <c:v>45.92</c:v>
                </c:pt>
                <c:pt idx="4388">
                  <c:v>45.92</c:v>
                </c:pt>
                <c:pt idx="4389">
                  <c:v>45.92</c:v>
                </c:pt>
                <c:pt idx="4390">
                  <c:v>45.92</c:v>
                </c:pt>
                <c:pt idx="4391">
                  <c:v>45.92</c:v>
                </c:pt>
                <c:pt idx="4392">
                  <c:v>45.93</c:v>
                </c:pt>
                <c:pt idx="4393">
                  <c:v>45.93</c:v>
                </c:pt>
                <c:pt idx="4394">
                  <c:v>45.93</c:v>
                </c:pt>
                <c:pt idx="4395">
                  <c:v>45.93</c:v>
                </c:pt>
                <c:pt idx="4396">
                  <c:v>45.93</c:v>
                </c:pt>
                <c:pt idx="4397">
                  <c:v>45.93</c:v>
                </c:pt>
                <c:pt idx="4398">
                  <c:v>45.93</c:v>
                </c:pt>
                <c:pt idx="4399">
                  <c:v>45.93</c:v>
                </c:pt>
                <c:pt idx="4400">
                  <c:v>45.93</c:v>
                </c:pt>
                <c:pt idx="4401">
                  <c:v>45.93</c:v>
                </c:pt>
                <c:pt idx="4402">
                  <c:v>45.93</c:v>
                </c:pt>
                <c:pt idx="4403">
                  <c:v>45.93</c:v>
                </c:pt>
                <c:pt idx="4404">
                  <c:v>45.93</c:v>
                </c:pt>
                <c:pt idx="4405">
                  <c:v>45.93</c:v>
                </c:pt>
                <c:pt idx="4406">
                  <c:v>45.93</c:v>
                </c:pt>
                <c:pt idx="4407">
                  <c:v>45.93</c:v>
                </c:pt>
                <c:pt idx="4408">
                  <c:v>45.93</c:v>
                </c:pt>
                <c:pt idx="4409">
                  <c:v>45.93</c:v>
                </c:pt>
                <c:pt idx="4410">
                  <c:v>45.93</c:v>
                </c:pt>
                <c:pt idx="4411">
                  <c:v>45.93</c:v>
                </c:pt>
                <c:pt idx="4412">
                  <c:v>45.93</c:v>
                </c:pt>
                <c:pt idx="4413">
                  <c:v>45.93</c:v>
                </c:pt>
                <c:pt idx="4414">
                  <c:v>45.93</c:v>
                </c:pt>
                <c:pt idx="4415">
                  <c:v>45.93</c:v>
                </c:pt>
                <c:pt idx="4416">
                  <c:v>45.93</c:v>
                </c:pt>
                <c:pt idx="4417">
                  <c:v>45.93</c:v>
                </c:pt>
                <c:pt idx="4418">
                  <c:v>45.93</c:v>
                </c:pt>
                <c:pt idx="4419">
                  <c:v>45.93</c:v>
                </c:pt>
                <c:pt idx="4420">
                  <c:v>45.93</c:v>
                </c:pt>
                <c:pt idx="4421">
                  <c:v>45.93</c:v>
                </c:pt>
                <c:pt idx="4422">
                  <c:v>45.93</c:v>
                </c:pt>
                <c:pt idx="4423">
                  <c:v>45.93</c:v>
                </c:pt>
                <c:pt idx="4424">
                  <c:v>45.93</c:v>
                </c:pt>
                <c:pt idx="4425">
                  <c:v>45.92</c:v>
                </c:pt>
                <c:pt idx="4426">
                  <c:v>45.92</c:v>
                </c:pt>
                <c:pt idx="4427">
                  <c:v>45.92</c:v>
                </c:pt>
                <c:pt idx="4428">
                  <c:v>45.91</c:v>
                </c:pt>
                <c:pt idx="4429">
                  <c:v>45.91</c:v>
                </c:pt>
                <c:pt idx="4430">
                  <c:v>45.91</c:v>
                </c:pt>
                <c:pt idx="4431">
                  <c:v>45.91</c:v>
                </c:pt>
                <c:pt idx="4432">
                  <c:v>45.91</c:v>
                </c:pt>
                <c:pt idx="4433">
                  <c:v>45.91</c:v>
                </c:pt>
                <c:pt idx="4434">
                  <c:v>45.9</c:v>
                </c:pt>
                <c:pt idx="4435">
                  <c:v>45.9</c:v>
                </c:pt>
                <c:pt idx="4436">
                  <c:v>45.9</c:v>
                </c:pt>
                <c:pt idx="4437">
                  <c:v>45.9</c:v>
                </c:pt>
                <c:pt idx="4438">
                  <c:v>45.9</c:v>
                </c:pt>
                <c:pt idx="4439">
                  <c:v>45.9</c:v>
                </c:pt>
                <c:pt idx="4440">
                  <c:v>45.9</c:v>
                </c:pt>
                <c:pt idx="4441">
                  <c:v>45.9</c:v>
                </c:pt>
                <c:pt idx="4442">
                  <c:v>45.9</c:v>
                </c:pt>
                <c:pt idx="4443">
                  <c:v>45.9</c:v>
                </c:pt>
                <c:pt idx="4444">
                  <c:v>45.9</c:v>
                </c:pt>
                <c:pt idx="4445">
                  <c:v>45.9</c:v>
                </c:pt>
                <c:pt idx="4446">
                  <c:v>45.9</c:v>
                </c:pt>
                <c:pt idx="4447">
                  <c:v>45.89</c:v>
                </c:pt>
                <c:pt idx="4448">
                  <c:v>45.89</c:v>
                </c:pt>
                <c:pt idx="4449">
                  <c:v>45.89</c:v>
                </c:pt>
                <c:pt idx="4450">
                  <c:v>45.88</c:v>
                </c:pt>
                <c:pt idx="4451">
                  <c:v>45.88</c:v>
                </c:pt>
                <c:pt idx="4452">
                  <c:v>45.88</c:v>
                </c:pt>
                <c:pt idx="4453">
                  <c:v>45.87</c:v>
                </c:pt>
                <c:pt idx="4454">
                  <c:v>45.87</c:v>
                </c:pt>
                <c:pt idx="4455">
                  <c:v>45.87</c:v>
                </c:pt>
                <c:pt idx="4456">
                  <c:v>45.86</c:v>
                </c:pt>
                <c:pt idx="4457">
                  <c:v>45.86</c:v>
                </c:pt>
                <c:pt idx="4458">
                  <c:v>45.86</c:v>
                </c:pt>
                <c:pt idx="4459">
                  <c:v>45.85</c:v>
                </c:pt>
                <c:pt idx="4460">
                  <c:v>45.85</c:v>
                </c:pt>
                <c:pt idx="4461">
                  <c:v>45.84</c:v>
                </c:pt>
                <c:pt idx="4462">
                  <c:v>45.83</c:v>
                </c:pt>
                <c:pt idx="4463">
                  <c:v>45.82</c:v>
                </c:pt>
                <c:pt idx="4464">
                  <c:v>45.82</c:v>
                </c:pt>
                <c:pt idx="4465">
                  <c:v>45.81</c:v>
                </c:pt>
                <c:pt idx="4466">
                  <c:v>45.8</c:v>
                </c:pt>
                <c:pt idx="4467">
                  <c:v>45.8</c:v>
                </c:pt>
                <c:pt idx="4468">
                  <c:v>45.8</c:v>
                </c:pt>
                <c:pt idx="4469">
                  <c:v>45.79</c:v>
                </c:pt>
                <c:pt idx="4470">
                  <c:v>45.79</c:v>
                </c:pt>
                <c:pt idx="4471">
                  <c:v>45.78</c:v>
                </c:pt>
                <c:pt idx="4472">
                  <c:v>45.77</c:v>
                </c:pt>
                <c:pt idx="4473">
                  <c:v>45.77</c:v>
                </c:pt>
                <c:pt idx="4474">
                  <c:v>45.76</c:v>
                </c:pt>
                <c:pt idx="4475">
                  <c:v>45.76</c:v>
                </c:pt>
                <c:pt idx="4476">
                  <c:v>45.75</c:v>
                </c:pt>
                <c:pt idx="4477">
                  <c:v>45.74</c:v>
                </c:pt>
                <c:pt idx="4478">
                  <c:v>45.74</c:v>
                </c:pt>
                <c:pt idx="4479">
                  <c:v>45.73</c:v>
                </c:pt>
                <c:pt idx="4480">
                  <c:v>45.73</c:v>
                </c:pt>
                <c:pt idx="4481">
                  <c:v>45.73</c:v>
                </c:pt>
                <c:pt idx="4482">
                  <c:v>45.73</c:v>
                </c:pt>
                <c:pt idx="4483">
                  <c:v>45.73</c:v>
                </c:pt>
                <c:pt idx="4484">
                  <c:v>45.73</c:v>
                </c:pt>
                <c:pt idx="4485">
                  <c:v>45.73</c:v>
                </c:pt>
                <c:pt idx="4486">
                  <c:v>45.73</c:v>
                </c:pt>
                <c:pt idx="4487">
                  <c:v>45.73</c:v>
                </c:pt>
                <c:pt idx="4488">
                  <c:v>45.73</c:v>
                </c:pt>
                <c:pt idx="4489">
                  <c:v>45.73</c:v>
                </c:pt>
                <c:pt idx="4490">
                  <c:v>45.73</c:v>
                </c:pt>
                <c:pt idx="4491">
                  <c:v>45.73</c:v>
                </c:pt>
                <c:pt idx="4492">
                  <c:v>45.73</c:v>
                </c:pt>
                <c:pt idx="4493">
                  <c:v>45.73</c:v>
                </c:pt>
                <c:pt idx="4494">
                  <c:v>45.74</c:v>
                </c:pt>
                <c:pt idx="4495">
                  <c:v>45.74</c:v>
                </c:pt>
                <c:pt idx="4496">
                  <c:v>45.74</c:v>
                </c:pt>
                <c:pt idx="4497">
                  <c:v>45.75</c:v>
                </c:pt>
                <c:pt idx="4498">
                  <c:v>45.75</c:v>
                </c:pt>
                <c:pt idx="4499">
                  <c:v>45.75</c:v>
                </c:pt>
                <c:pt idx="4500">
                  <c:v>45.76</c:v>
                </c:pt>
                <c:pt idx="4501">
                  <c:v>45.76</c:v>
                </c:pt>
                <c:pt idx="4502">
                  <c:v>45.77</c:v>
                </c:pt>
                <c:pt idx="4503">
                  <c:v>45.77</c:v>
                </c:pt>
                <c:pt idx="4504">
                  <c:v>45.78</c:v>
                </c:pt>
                <c:pt idx="4505">
                  <c:v>45.78</c:v>
                </c:pt>
                <c:pt idx="4506">
                  <c:v>45.79</c:v>
                </c:pt>
                <c:pt idx="4507">
                  <c:v>45.8</c:v>
                </c:pt>
                <c:pt idx="4508">
                  <c:v>45.81</c:v>
                </c:pt>
                <c:pt idx="4509">
                  <c:v>45.81</c:v>
                </c:pt>
                <c:pt idx="4510">
                  <c:v>45.8</c:v>
                </c:pt>
                <c:pt idx="4511">
                  <c:v>45.8</c:v>
                </c:pt>
                <c:pt idx="4512">
                  <c:v>45.81</c:v>
                </c:pt>
                <c:pt idx="4513">
                  <c:v>45.81</c:v>
                </c:pt>
                <c:pt idx="4514">
                  <c:v>45.8</c:v>
                </c:pt>
                <c:pt idx="4515">
                  <c:v>45.8</c:v>
                </c:pt>
                <c:pt idx="4516">
                  <c:v>45.81</c:v>
                </c:pt>
                <c:pt idx="4517">
                  <c:v>45.81</c:v>
                </c:pt>
                <c:pt idx="4518">
                  <c:v>45.82</c:v>
                </c:pt>
                <c:pt idx="4519">
                  <c:v>45.83</c:v>
                </c:pt>
                <c:pt idx="4520">
                  <c:v>45.83</c:v>
                </c:pt>
                <c:pt idx="4521">
                  <c:v>45.84</c:v>
                </c:pt>
                <c:pt idx="4522">
                  <c:v>45.84</c:v>
                </c:pt>
                <c:pt idx="4523">
                  <c:v>45.84</c:v>
                </c:pt>
                <c:pt idx="4524">
                  <c:v>45.85</c:v>
                </c:pt>
                <c:pt idx="4525">
                  <c:v>45.85</c:v>
                </c:pt>
                <c:pt idx="4526">
                  <c:v>45.85</c:v>
                </c:pt>
                <c:pt idx="4527">
                  <c:v>45.85</c:v>
                </c:pt>
                <c:pt idx="4528">
                  <c:v>45.85</c:v>
                </c:pt>
                <c:pt idx="4529">
                  <c:v>45.85</c:v>
                </c:pt>
                <c:pt idx="4530">
                  <c:v>45.85</c:v>
                </c:pt>
                <c:pt idx="4531">
                  <c:v>45.85</c:v>
                </c:pt>
                <c:pt idx="4532">
                  <c:v>45.85</c:v>
                </c:pt>
                <c:pt idx="4533">
                  <c:v>45.85</c:v>
                </c:pt>
                <c:pt idx="4534">
                  <c:v>45.86</c:v>
                </c:pt>
                <c:pt idx="4535">
                  <c:v>45.86</c:v>
                </c:pt>
                <c:pt idx="4536">
                  <c:v>45.86</c:v>
                </c:pt>
                <c:pt idx="4537">
                  <c:v>45.87</c:v>
                </c:pt>
                <c:pt idx="4538">
                  <c:v>45.87</c:v>
                </c:pt>
                <c:pt idx="4539">
                  <c:v>45.88</c:v>
                </c:pt>
                <c:pt idx="4540">
                  <c:v>45.88</c:v>
                </c:pt>
                <c:pt idx="4541">
                  <c:v>45.89</c:v>
                </c:pt>
                <c:pt idx="4542">
                  <c:v>45.89</c:v>
                </c:pt>
                <c:pt idx="4543">
                  <c:v>45.89</c:v>
                </c:pt>
                <c:pt idx="4544">
                  <c:v>45.9</c:v>
                </c:pt>
                <c:pt idx="4545">
                  <c:v>45.9</c:v>
                </c:pt>
                <c:pt idx="4546">
                  <c:v>45.9</c:v>
                </c:pt>
                <c:pt idx="4547">
                  <c:v>45.9</c:v>
                </c:pt>
                <c:pt idx="4548">
                  <c:v>45.9</c:v>
                </c:pt>
                <c:pt idx="4549">
                  <c:v>45.9</c:v>
                </c:pt>
                <c:pt idx="4550">
                  <c:v>45.9</c:v>
                </c:pt>
                <c:pt idx="4551">
                  <c:v>45.9</c:v>
                </c:pt>
                <c:pt idx="4552">
                  <c:v>45.9</c:v>
                </c:pt>
                <c:pt idx="4553">
                  <c:v>45.9</c:v>
                </c:pt>
                <c:pt idx="4554">
                  <c:v>45.9</c:v>
                </c:pt>
                <c:pt idx="4555">
                  <c:v>45.91</c:v>
                </c:pt>
                <c:pt idx="4556">
                  <c:v>45.91</c:v>
                </c:pt>
                <c:pt idx="4557">
                  <c:v>45.91</c:v>
                </c:pt>
                <c:pt idx="4558">
                  <c:v>45.91</c:v>
                </c:pt>
                <c:pt idx="4559">
                  <c:v>45.91</c:v>
                </c:pt>
                <c:pt idx="4560">
                  <c:v>45.91</c:v>
                </c:pt>
                <c:pt idx="4561">
                  <c:v>45.91</c:v>
                </c:pt>
                <c:pt idx="4562">
                  <c:v>45.91</c:v>
                </c:pt>
                <c:pt idx="4563">
                  <c:v>45.91</c:v>
                </c:pt>
                <c:pt idx="4564">
                  <c:v>45.92</c:v>
                </c:pt>
                <c:pt idx="4565">
                  <c:v>45.92</c:v>
                </c:pt>
                <c:pt idx="4566">
                  <c:v>45.92</c:v>
                </c:pt>
                <c:pt idx="4567">
                  <c:v>45.93</c:v>
                </c:pt>
                <c:pt idx="4568">
                  <c:v>45.93</c:v>
                </c:pt>
                <c:pt idx="4569">
                  <c:v>45.93</c:v>
                </c:pt>
                <c:pt idx="4570">
                  <c:v>45.94</c:v>
                </c:pt>
                <c:pt idx="4571">
                  <c:v>45.94</c:v>
                </c:pt>
                <c:pt idx="4572">
                  <c:v>45.94</c:v>
                </c:pt>
                <c:pt idx="4573">
                  <c:v>45.94</c:v>
                </c:pt>
                <c:pt idx="4574">
                  <c:v>45.94</c:v>
                </c:pt>
                <c:pt idx="4575">
                  <c:v>45.94</c:v>
                </c:pt>
                <c:pt idx="4576">
                  <c:v>45.94</c:v>
                </c:pt>
                <c:pt idx="4577">
                  <c:v>45.94</c:v>
                </c:pt>
                <c:pt idx="4578">
                  <c:v>45.94</c:v>
                </c:pt>
                <c:pt idx="4579">
                  <c:v>45.94</c:v>
                </c:pt>
                <c:pt idx="4580">
                  <c:v>45.94</c:v>
                </c:pt>
                <c:pt idx="4581">
                  <c:v>45.94</c:v>
                </c:pt>
                <c:pt idx="4582">
                  <c:v>45.94</c:v>
                </c:pt>
                <c:pt idx="4583">
                  <c:v>45.94</c:v>
                </c:pt>
                <c:pt idx="4584">
                  <c:v>45.94</c:v>
                </c:pt>
                <c:pt idx="4585">
                  <c:v>45.94</c:v>
                </c:pt>
                <c:pt idx="4586">
                  <c:v>45.94</c:v>
                </c:pt>
                <c:pt idx="4587">
                  <c:v>45.94</c:v>
                </c:pt>
                <c:pt idx="4588">
                  <c:v>45.94</c:v>
                </c:pt>
                <c:pt idx="4589">
                  <c:v>45.94</c:v>
                </c:pt>
                <c:pt idx="4590">
                  <c:v>45.94</c:v>
                </c:pt>
                <c:pt idx="4591">
                  <c:v>45.95</c:v>
                </c:pt>
                <c:pt idx="4592">
                  <c:v>45.95</c:v>
                </c:pt>
                <c:pt idx="4593">
                  <c:v>45.95</c:v>
                </c:pt>
                <c:pt idx="4594">
                  <c:v>45.95</c:v>
                </c:pt>
                <c:pt idx="4595">
                  <c:v>45.95</c:v>
                </c:pt>
                <c:pt idx="4596">
                  <c:v>45.95</c:v>
                </c:pt>
                <c:pt idx="4597">
                  <c:v>45.95</c:v>
                </c:pt>
                <c:pt idx="4598">
                  <c:v>45.95</c:v>
                </c:pt>
                <c:pt idx="4599">
                  <c:v>45.95</c:v>
                </c:pt>
                <c:pt idx="4600">
                  <c:v>45.94</c:v>
                </c:pt>
                <c:pt idx="4601">
                  <c:v>45.94</c:v>
                </c:pt>
                <c:pt idx="4602">
                  <c:v>45.94</c:v>
                </c:pt>
                <c:pt idx="4603">
                  <c:v>45.94</c:v>
                </c:pt>
                <c:pt idx="4604">
                  <c:v>45.94</c:v>
                </c:pt>
                <c:pt idx="4605">
                  <c:v>45.93</c:v>
                </c:pt>
                <c:pt idx="4606">
                  <c:v>45.93</c:v>
                </c:pt>
                <c:pt idx="4607">
                  <c:v>45.93</c:v>
                </c:pt>
                <c:pt idx="4608">
                  <c:v>45.93</c:v>
                </c:pt>
                <c:pt idx="4609">
                  <c:v>45.93</c:v>
                </c:pt>
                <c:pt idx="4610">
                  <c:v>45.93</c:v>
                </c:pt>
                <c:pt idx="4611">
                  <c:v>45.93</c:v>
                </c:pt>
                <c:pt idx="4612">
                  <c:v>45.93</c:v>
                </c:pt>
                <c:pt idx="4613">
                  <c:v>45.93</c:v>
                </c:pt>
                <c:pt idx="4614">
                  <c:v>45.93</c:v>
                </c:pt>
                <c:pt idx="4615">
                  <c:v>45.93</c:v>
                </c:pt>
                <c:pt idx="4616">
                  <c:v>45.93</c:v>
                </c:pt>
                <c:pt idx="4617">
                  <c:v>45.92</c:v>
                </c:pt>
                <c:pt idx="4618">
                  <c:v>45.92</c:v>
                </c:pt>
                <c:pt idx="4619">
                  <c:v>45.92</c:v>
                </c:pt>
                <c:pt idx="4620">
                  <c:v>45.92</c:v>
                </c:pt>
                <c:pt idx="4621">
                  <c:v>45.91</c:v>
                </c:pt>
                <c:pt idx="4622">
                  <c:v>45.91</c:v>
                </c:pt>
                <c:pt idx="4623">
                  <c:v>45.91</c:v>
                </c:pt>
                <c:pt idx="4624">
                  <c:v>45.91</c:v>
                </c:pt>
                <c:pt idx="4625">
                  <c:v>45.91</c:v>
                </c:pt>
                <c:pt idx="4626">
                  <c:v>45.91</c:v>
                </c:pt>
                <c:pt idx="4627">
                  <c:v>45.91</c:v>
                </c:pt>
                <c:pt idx="4628">
                  <c:v>45.91</c:v>
                </c:pt>
                <c:pt idx="4629">
                  <c:v>45.91</c:v>
                </c:pt>
                <c:pt idx="4630">
                  <c:v>45.91</c:v>
                </c:pt>
                <c:pt idx="4631">
                  <c:v>45.91</c:v>
                </c:pt>
                <c:pt idx="4632">
                  <c:v>45.91</c:v>
                </c:pt>
                <c:pt idx="4633">
                  <c:v>45.91</c:v>
                </c:pt>
                <c:pt idx="4634">
                  <c:v>45.91</c:v>
                </c:pt>
                <c:pt idx="4635">
                  <c:v>45.91</c:v>
                </c:pt>
                <c:pt idx="4636">
                  <c:v>45.9</c:v>
                </c:pt>
                <c:pt idx="4637">
                  <c:v>45.9</c:v>
                </c:pt>
                <c:pt idx="4638">
                  <c:v>45.9</c:v>
                </c:pt>
                <c:pt idx="4639">
                  <c:v>45.9</c:v>
                </c:pt>
                <c:pt idx="4640">
                  <c:v>45.9</c:v>
                </c:pt>
                <c:pt idx="4641">
                  <c:v>45.9</c:v>
                </c:pt>
                <c:pt idx="4642">
                  <c:v>45.9</c:v>
                </c:pt>
                <c:pt idx="4643">
                  <c:v>45.9</c:v>
                </c:pt>
                <c:pt idx="4644">
                  <c:v>45.9</c:v>
                </c:pt>
                <c:pt idx="4645">
                  <c:v>45.9</c:v>
                </c:pt>
                <c:pt idx="4646">
                  <c:v>45.9</c:v>
                </c:pt>
                <c:pt idx="4647">
                  <c:v>45.9</c:v>
                </c:pt>
                <c:pt idx="4648">
                  <c:v>45.9</c:v>
                </c:pt>
                <c:pt idx="4649">
                  <c:v>45.9</c:v>
                </c:pt>
                <c:pt idx="4650">
                  <c:v>45.9</c:v>
                </c:pt>
                <c:pt idx="4651">
                  <c:v>45.9</c:v>
                </c:pt>
                <c:pt idx="4652">
                  <c:v>45.9</c:v>
                </c:pt>
                <c:pt idx="4653">
                  <c:v>45.9</c:v>
                </c:pt>
                <c:pt idx="4654">
                  <c:v>45.9</c:v>
                </c:pt>
                <c:pt idx="4655">
                  <c:v>45.89</c:v>
                </c:pt>
                <c:pt idx="4656">
                  <c:v>45.9</c:v>
                </c:pt>
                <c:pt idx="4657">
                  <c:v>45.89</c:v>
                </c:pt>
                <c:pt idx="4658">
                  <c:v>45.89</c:v>
                </c:pt>
                <c:pt idx="4659">
                  <c:v>45.89</c:v>
                </c:pt>
                <c:pt idx="4660">
                  <c:v>45.89</c:v>
                </c:pt>
                <c:pt idx="4661">
                  <c:v>45.89</c:v>
                </c:pt>
                <c:pt idx="4662">
                  <c:v>45.89</c:v>
                </c:pt>
                <c:pt idx="4663">
                  <c:v>45.89</c:v>
                </c:pt>
                <c:pt idx="4664">
                  <c:v>45.89</c:v>
                </c:pt>
                <c:pt idx="4665">
                  <c:v>45.88</c:v>
                </c:pt>
                <c:pt idx="4666">
                  <c:v>45.88</c:v>
                </c:pt>
                <c:pt idx="4667">
                  <c:v>45.88</c:v>
                </c:pt>
                <c:pt idx="4668">
                  <c:v>45.88</c:v>
                </c:pt>
                <c:pt idx="4669">
                  <c:v>45.88</c:v>
                </c:pt>
                <c:pt idx="4670">
                  <c:v>45.88</c:v>
                </c:pt>
                <c:pt idx="4671">
                  <c:v>45.88</c:v>
                </c:pt>
                <c:pt idx="4672">
                  <c:v>45.88</c:v>
                </c:pt>
                <c:pt idx="4673">
                  <c:v>45.87</c:v>
                </c:pt>
                <c:pt idx="4674">
                  <c:v>45.87</c:v>
                </c:pt>
                <c:pt idx="4675">
                  <c:v>45.87</c:v>
                </c:pt>
                <c:pt idx="4676">
                  <c:v>45.86</c:v>
                </c:pt>
                <c:pt idx="4677">
                  <c:v>45.86</c:v>
                </c:pt>
                <c:pt idx="4678">
                  <c:v>45.86</c:v>
                </c:pt>
                <c:pt idx="4679">
                  <c:v>45.86</c:v>
                </c:pt>
                <c:pt idx="4680">
                  <c:v>45.86</c:v>
                </c:pt>
                <c:pt idx="4681">
                  <c:v>45.86</c:v>
                </c:pt>
                <c:pt idx="4682">
                  <c:v>45.86</c:v>
                </c:pt>
                <c:pt idx="4683">
                  <c:v>45.86</c:v>
                </c:pt>
                <c:pt idx="4684">
                  <c:v>45.86</c:v>
                </c:pt>
                <c:pt idx="4685">
                  <c:v>45.86</c:v>
                </c:pt>
                <c:pt idx="4686">
                  <c:v>45.86</c:v>
                </c:pt>
                <c:pt idx="4687">
                  <c:v>45.86</c:v>
                </c:pt>
                <c:pt idx="4688">
                  <c:v>45.86</c:v>
                </c:pt>
                <c:pt idx="4689">
                  <c:v>45.85</c:v>
                </c:pt>
                <c:pt idx="4690">
                  <c:v>45.86</c:v>
                </c:pt>
                <c:pt idx="4691">
                  <c:v>45.85</c:v>
                </c:pt>
                <c:pt idx="4692">
                  <c:v>45.85</c:v>
                </c:pt>
                <c:pt idx="4693">
                  <c:v>45.84</c:v>
                </c:pt>
                <c:pt idx="4694">
                  <c:v>45.84</c:v>
                </c:pt>
                <c:pt idx="4695">
                  <c:v>45.84</c:v>
                </c:pt>
                <c:pt idx="4696">
                  <c:v>45.84</c:v>
                </c:pt>
                <c:pt idx="4697">
                  <c:v>45.84</c:v>
                </c:pt>
                <c:pt idx="4698">
                  <c:v>45.85</c:v>
                </c:pt>
                <c:pt idx="4699">
                  <c:v>45.85</c:v>
                </c:pt>
                <c:pt idx="4700">
                  <c:v>45.85</c:v>
                </c:pt>
                <c:pt idx="4701">
                  <c:v>45.86</c:v>
                </c:pt>
                <c:pt idx="4702">
                  <c:v>45.86</c:v>
                </c:pt>
                <c:pt idx="4703">
                  <c:v>45.86</c:v>
                </c:pt>
                <c:pt idx="4704">
                  <c:v>45.86</c:v>
                </c:pt>
                <c:pt idx="4705">
                  <c:v>45.86</c:v>
                </c:pt>
                <c:pt idx="4706">
                  <c:v>45.86</c:v>
                </c:pt>
                <c:pt idx="4707">
                  <c:v>45.86</c:v>
                </c:pt>
                <c:pt idx="4708">
                  <c:v>45.86</c:v>
                </c:pt>
                <c:pt idx="4709">
                  <c:v>45.86</c:v>
                </c:pt>
                <c:pt idx="4710">
                  <c:v>45.86</c:v>
                </c:pt>
                <c:pt idx="4711">
                  <c:v>45.85</c:v>
                </c:pt>
                <c:pt idx="4712">
                  <c:v>45.85</c:v>
                </c:pt>
                <c:pt idx="4713">
                  <c:v>45.86</c:v>
                </c:pt>
                <c:pt idx="4714">
                  <c:v>45.86</c:v>
                </c:pt>
                <c:pt idx="4715">
                  <c:v>45.86</c:v>
                </c:pt>
                <c:pt idx="4716">
                  <c:v>45.85</c:v>
                </c:pt>
                <c:pt idx="4717">
                  <c:v>45.85</c:v>
                </c:pt>
                <c:pt idx="4718">
                  <c:v>45.85</c:v>
                </c:pt>
                <c:pt idx="4719">
                  <c:v>45.85</c:v>
                </c:pt>
                <c:pt idx="4720">
                  <c:v>45.85</c:v>
                </c:pt>
                <c:pt idx="4721">
                  <c:v>45.86</c:v>
                </c:pt>
                <c:pt idx="4722">
                  <c:v>45.86</c:v>
                </c:pt>
                <c:pt idx="4723">
                  <c:v>45.86</c:v>
                </c:pt>
                <c:pt idx="4724">
                  <c:v>45.86</c:v>
                </c:pt>
                <c:pt idx="4725">
                  <c:v>45.86</c:v>
                </c:pt>
                <c:pt idx="4726">
                  <c:v>45.86</c:v>
                </c:pt>
                <c:pt idx="4727">
                  <c:v>45.87</c:v>
                </c:pt>
                <c:pt idx="4728">
                  <c:v>45.87</c:v>
                </c:pt>
                <c:pt idx="4729">
                  <c:v>45.87</c:v>
                </c:pt>
                <c:pt idx="4730">
                  <c:v>45.88</c:v>
                </c:pt>
                <c:pt idx="4731">
                  <c:v>45.88</c:v>
                </c:pt>
                <c:pt idx="4732">
                  <c:v>45.88</c:v>
                </c:pt>
                <c:pt idx="4733">
                  <c:v>45.88</c:v>
                </c:pt>
                <c:pt idx="4734">
                  <c:v>45.88</c:v>
                </c:pt>
                <c:pt idx="4735">
                  <c:v>45.88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177072"/>
        <c:axId val="284176288"/>
      </c:scatterChart>
      <c:valAx>
        <c:axId val="2841770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6288"/>
        <c:crosses val="autoZero"/>
        <c:crossBetween val="midCat"/>
      </c:valAx>
      <c:valAx>
        <c:axId val="284176288"/>
        <c:scaling>
          <c:orientation val="minMax"/>
          <c:max val="46"/>
          <c:min val="4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70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'2015_10_28-16_23_19'!$B$1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'2015_10_28-16_23_19'!$A$2:$A$4321</c:f>
              <c:numCache>
                <c:formatCode>mm:ss.0</c:formatCode>
                <c:ptCount val="4320"/>
                <c:pt idx="0">
                  <c:v>0.6829747453703704</c:v>
                </c:pt>
                <c:pt idx="1">
                  <c:v>0.68297819444444441</c:v>
                </c:pt>
                <c:pt idx="2">
                  <c:v>0.68298172453703698</c:v>
                </c:pt>
                <c:pt idx="3">
                  <c:v>0.68298509259259266</c:v>
                </c:pt>
                <c:pt idx="4">
                  <c:v>0.68298775462962968</c:v>
                </c:pt>
                <c:pt idx="5">
                  <c:v>0.68299104166666658</c:v>
                </c:pt>
                <c:pt idx="6">
                  <c:v>0.6829937615740741</c:v>
                </c:pt>
                <c:pt idx="7">
                  <c:v>0.68299697916666668</c:v>
                </c:pt>
                <c:pt idx="8">
                  <c:v>0.6829998263888889</c:v>
                </c:pt>
                <c:pt idx="9">
                  <c:v>0.68300324074074081</c:v>
                </c:pt>
                <c:pt idx="10">
                  <c:v>0.68300662037037041</c:v>
                </c:pt>
                <c:pt idx="11">
                  <c:v>0.68301016203703702</c:v>
                </c:pt>
                <c:pt idx="12">
                  <c:v>0.68301350694444452</c:v>
                </c:pt>
                <c:pt idx="13">
                  <c:v>0.68301690972222229</c:v>
                </c:pt>
                <c:pt idx="14">
                  <c:v>0.68301975694444439</c:v>
                </c:pt>
                <c:pt idx="15">
                  <c:v>0.68302314814814824</c:v>
                </c:pt>
                <c:pt idx="16">
                  <c:v>0.68302586805555554</c:v>
                </c:pt>
                <c:pt idx="17">
                  <c:v>0.68302918981481486</c:v>
                </c:pt>
                <c:pt idx="18">
                  <c:v>0.68303292824074069</c:v>
                </c:pt>
                <c:pt idx="19">
                  <c:v>0.6830364699074073</c:v>
                </c:pt>
                <c:pt idx="20">
                  <c:v>0.68304047453703698</c:v>
                </c:pt>
                <c:pt idx="21">
                  <c:v>0.6830434490740741</c:v>
                </c:pt>
                <c:pt idx="22">
                  <c:v>0.68304689814814823</c:v>
                </c:pt>
                <c:pt idx="23">
                  <c:v>0.68305078703703703</c:v>
                </c:pt>
                <c:pt idx="24">
                  <c:v>0.68305413194444442</c:v>
                </c:pt>
                <c:pt idx="25">
                  <c:v>0.68305771990740738</c:v>
                </c:pt>
                <c:pt idx="26">
                  <c:v>0.68306093749999997</c:v>
                </c:pt>
                <c:pt idx="27">
                  <c:v>0.68306495370370379</c:v>
                </c:pt>
                <c:pt idx="28">
                  <c:v>0.68306878472222221</c:v>
                </c:pt>
                <c:pt idx="29">
                  <c:v>0.68307197916666673</c:v>
                </c:pt>
                <c:pt idx="30">
                  <c:v>0.68307644675925927</c:v>
                </c:pt>
                <c:pt idx="31">
                  <c:v>0.68308181712962968</c:v>
                </c:pt>
                <c:pt idx="32">
                  <c:v>0.68308549768518523</c:v>
                </c:pt>
                <c:pt idx="33">
                  <c:v>0.68308908564814808</c:v>
                </c:pt>
                <c:pt idx="34">
                  <c:v>0.68309340277777775</c:v>
                </c:pt>
                <c:pt idx="35">
                  <c:v>0.68309668981481486</c:v>
                </c:pt>
                <c:pt idx="36">
                  <c:v>0.68310000000000004</c:v>
                </c:pt>
                <c:pt idx="37">
                  <c:v>0.68310328703703693</c:v>
                </c:pt>
                <c:pt idx="38">
                  <c:v>0.68310693287037039</c:v>
                </c:pt>
                <c:pt idx="39">
                  <c:v>0.68310983796296298</c:v>
                </c:pt>
                <c:pt idx="40">
                  <c:v>0.68311348379629633</c:v>
                </c:pt>
                <c:pt idx="41">
                  <c:v>0.68311694444444448</c:v>
                </c:pt>
                <c:pt idx="42">
                  <c:v>0.68312041666666667</c:v>
                </c:pt>
                <c:pt idx="43">
                  <c:v>0.68312384259259262</c:v>
                </c:pt>
                <c:pt idx="44">
                  <c:v>0.68312673611111119</c:v>
                </c:pt>
                <c:pt idx="45">
                  <c:v>0.68313035879629636</c:v>
                </c:pt>
                <c:pt idx="46">
                  <c:v>0.68313381944444451</c:v>
                </c:pt>
                <c:pt idx="47">
                  <c:v>0.68313724537037046</c:v>
                </c:pt>
                <c:pt idx="48">
                  <c:v>0.68314072916666657</c:v>
                </c:pt>
                <c:pt idx="49">
                  <c:v>0.68314416666666666</c:v>
                </c:pt>
                <c:pt idx="50">
                  <c:v>0.68314721064814821</c:v>
                </c:pt>
                <c:pt idx="51">
                  <c:v>0.68315056712962974</c:v>
                </c:pt>
                <c:pt idx="52">
                  <c:v>0.68315340277777781</c:v>
                </c:pt>
                <c:pt idx="53">
                  <c:v>0.68315679398148144</c:v>
                </c:pt>
                <c:pt idx="54">
                  <c:v>0.68316015046296297</c:v>
                </c:pt>
                <c:pt idx="55">
                  <c:v>0.68316356481481488</c:v>
                </c:pt>
                <c:pt idx="56">
                  <c:v>0.68316710648148149</c:v>
                </c:pt>
                <c:pt idx="57">
                  <c:v>0.68317112268518521</c:v>
                </c:pt>
                <c:pt idx="58">
                  <c:v>0.68317418981481481</c:v>
                </c:pt>
                <c:pt idx="59">
                  <c:v>0.68317836805555554</c:v>
                </c:pt>
                <c:pt idx="60">
                  <c:v>0.68318283564814808</c:v>
                </c:pt>
                <c:pt idx="61">
                  <c:v>0.68318725694444449</c:v>
                </c:pt>
                <c:pt idx="62">
                  <c:v>0.68319249999999998</c:v>
                </c:pt>
                <c:pt idx="63">
                  <c:v>0.68319800925925922</c:v>
                </c:pt>
                <c:pt idx="64">
                  <c:v>0.68320305555555549</c:v>
                </c:pt>
                <c:pt idx="65">
                  <c:v>0.68321288194444441</c:v>
                </c:pt>
                <c:pt idx="66">
                  <c:v>0.68321721064814811</c:v>
                </c:pt>
                <c:pt idx="67">
                  <c:v>0.683220775462963</c:v>
                </c:pt>
                <c:pt idx="68">
                  <c:v>0.68322408564814818</c:v>
                </c:pt>
                <c:pt idx="69">
                  <c:v>0.68322749999999999</c:v>
                </c:pt>
                <c:pt idx="70">
                  <c:v>0.68323131944444437</c:v>
                </c:pt>
                <c:pt idx="71">
                  <c:v>0.68323421296296294</c:v>
                </c:pt>
                <c:pt idx="72">
                  <c:v>0.68323776620370369</c:v>
                </c:pt>
                <c:pt idx="73">
                  <c:v>0.68324238425925932</c:v>
                </c:pt>
                <c:pt idx="74">
                  <c:v>0.68324618055555553</c:v>
                </c:pt>
                <c:pt idx="75">
                  <c:v>0.68324965277777772</c:v>
                </c:pt>
                <c:pt idx="76">
                  <c:v>0.68325317129629637</c:v>
                </c:pt>
                <c:pt idx="77">
                  <c:v>0.68325694444444451</c:v>
                </c:pt>
                <c:pt idx="78">
                  <c:v>0.6832602893518519</c:v>
                </c:pt>
                <c:pt idx="79">
                  <c:v>0.68326420138888888</c:v>
                </c:pt>
                <c:pt idx="80">
                  <c:v>0.68326884259259257</c:v>
                </c:pt>
                <c:pt idx="81">
                  <c:v>0.68327543981481487</c:v>
                </c:pt>
                <c:pt idx="82">
                  <c:v>0.68328420138888879</c:v>
                </c:pt>
                <c:pt idx="83">
                  <c:v>0.68329006944444437</c:v>
                </c:pt>
                <c:pt idx="84">
                  <c:v>0.68329515046296285</c:v>
                </c:pt>
                <c:pt idx="85">
                  <c:v>0.68329869212962968</c:v>
                </c:pt>
                <c:pt idx="86">
                  <c:v>0.68330267361111108</c:v>
                </c:pt>
                <c:pt idx="87">
                  <c:v>0.68330645833333337</c:v>
                </c:pt>
                <c:pt idx="88">
                  <c:v>0.68331004629629633</c:v>
                </c:pt>
                <c:pt idx="89">
                  <c:v>0.68331363425925928</c:v>
                </c:pt>
                <c:pt idx="90">
                  <c:v>0.68331718750000003</c:v>
                </c:pt>
                <c:pt idx="91">
                  <c:v>0.68332056712962963</c:v>
                </c:pt>
                <c:pt idx="92">
                  <c:v>0.68332983796296298</c:v>
                </c:pt>
                <c:pt idx="93">
                  <c:v>0.68333684027777775</c:v>
                </c:pt>
                <c:pt idx="94">
                  <c:v>0.68334202546296297</c:v>
                </c:pt>
                <c:pt idx="95">
                  <c:v>0.68334730324074078</c:v>
                </c:pt>
                <c:pt idx="96">
                  <c:v>0.68335289351851847</c:v>
                </c:pt>
                <c:pt idx="97">
                  <c:v>0.68335769675925928</c:v>
                </c:pt>
                <c:pt idx="98">
                  <c:v>0.68336221064814817</c:v>
                </c:pt>
                <c:pt idx="99">
                  <c:v>0.68336684027777783</c:v>
                </c:pt>
                <c:pt idx="100">
                  <c:v>0.68337118055555557</c:v>
                </c:pt>
                <c:pt idx="101">
                  <c:v>0.68337494212962957</c:v>
                </c:pt>
                <c:pt idx="102">
                  <c:v>0.68337952546296299</c:v>
                </c:pt>
                <c:pt idx="103">
                  <c:v>0.68338356481481488</c:v>
                </c:pt>
                <c:pt idx="104">
                  <c:v>0.68338715277777773</c:v>
                </c:pt>
                <c:pt idx="105">
                  <c:v>0.68338998842592591</c:v>
                </c:pt>
                <c:pt idx="106">
                  <c:v>0.68339400462962974</c:v>
                </c:pt>
                <c:pt idx="107">
                  <c:v>0.68339773148148142</c:v>
                </c:pt>
                <c:pt idx="108">
                  <c:v>0.68340203703703706</c:v>
                </c:pt>
                <c:pt idx="109">
                  <c:v>0.6834104861111111</c:v>
                </c:pt>
                <c:pt idx="110">
                  <c:v>0.68341672453703695</c:v>
                </c:pt>
                <c:pt idx="111">
                  <c:v>0.68342040509259261</c:v>
                </c:pt>
                <c:pt idx="112">
                  <c:v>0.6834273495370371</c:v>
                </c:pt>
                <c:pt idx="113">
                  <c:v>0.6834319675925925</c:v>
                </c:pt>
                <c:pt idx="114">
                  <c:v>0.68343577546296297</c:v>
                </c:pt>
                <c:pt idx="115">
                  <c:v>0.68343920138888892</c:v>
                </c:pt>
                <c:pt idx="116">
                  <c:v>0.68344245370370371</c:v>
                </c:pt>
                <c:pt idx="117">
                  <c:v>0.68344598379629629</c:v>
                </c:pt>
                <c:pt idx="118">
                  <c:v>0.68344954861111118</c:v>
                </c:pt>
                <c:pt idx="119">
                  <c:v>0.68345293981481481</c:v>
                </c:pt>
                <c:pt idx="120">
                  <c:v>0.68345634259259258</c:v>
                </c:pt>
                <c:pt idx="121">
                  <c:v>0.68345979166666659</c:v>
                </c:pt>
                <c:pt idx="122">
                  <c:v>0.68346276620370372</c:v>
                </c:pt>
                <c:pt idx="123">
                  <c:v>0.68346656250000004</c:v>
                </c:pt>
                <c:pt idx="124">
                  <c:v>0.68347087962962971</c:v>
                </c:pt>
                <c:pt idx="125">
                  <c:v>0.6834750462962963</c:v>
                </c:pt>
                <c:pt idx="126">
                  <c:v>0.6834795949074074</c:v>
                </c:pt>
                <c:pt idx="127">
                  <c:v>0.68348336805555554</c:v>
                </c:pt>
                <c:pt idx="128">
                  <c:v>0.68348681712962966</c:v>
                </c:pt>
                <c:pt idx="129">
                  <c:v>0.68349079861111106</c:v>
                </c:pt>
                <c:pt idx="130">
                  <c:v>0.68349449074074065</c:v>
                </c:pt>
                <c:pt idx="131">
                  <c:v>0.68349763888888893</c:v>
                </c:pt>
                <c:pt idx="132">
                  <c:v>0.68350146990740734</c:v>
                </c:pt>
                <c:pt idx="133">
                  <c:v>0.68350517361111107</c:v>
                </c:pt>
                <c:pt idx="134">
                  <c:v>0.68350895833333336</c:v>
                </c:pt>
                <c:pt idx="135">
                  <c:v>0.68351342592592601</c:v>
                </c:pt>
                <c:pt idx="136">
                  <c:v>0.68351726851851857</c:v>
                </c:pt>
                <c:pt idx="137">
                  <c:v>0.68352181712962956</c:v>
                </c:pt>
                <c:pt idx="138">
                  <c:v>0.68352696759259268</c:v>
                </c:pt>
                <c:pt idx="139">
                  <c:v>0.68353225694444442</c:v>
                </c:pt>
                <c:pt idx="140">
                  <c:v>0.68353960648148149</c:v>
                </c:pt>
                <c:pt idx="141">
                  <c:v>0.68354512731481476</c:v>
                </c:pt>
                <c:pt idx="142">
                  <c:v>0.68355293981481491</c:v>
                </c:pt>
                <c:pt idx="143">
                  <c:v>0.68355931712962958</c:v>
                </c:pt>
                <c:pt idx="144">
                  <c:v>0.68356436342592586</c:v>
                </c:pt>
                <c:pt idx="145">
                  <c:v>0.68356964120370367</c:v>
                </c:pt>
                <c:pt idx="146">
                  <c:v>0.68357391203703699</c:v>
                </c:pt>
                <c:pt idx="147">
                  <c:v>0.68357770833333331</c:v>
                </c:pt>
                <c:pt idx="148">
                  <c:v>0.68358138888888886</c:v>
                </c:pt>
                <c:pt idx="149">
                  <c:v>0.68358752314814808</c:v>
                </c:pt>
                <c:pt idx="150">
                  <c:v>0.68359181712962958</c:v>
                </c:pt>
                <c:pt idx="151">
                  <c:v>0.68359628472222222</c:v>
                </c:pt>
                <c:pt idx="152">
                  <c:v>0.68359987268518518</c:v>
                </c:pt>
                <c:pt idx="153">
                  <c:v>0.68360317129629633</c:v>
                </c:pt>
                <c:pt idx="154">
                  <c:v>0.68360655092592593</c:v>
                </c:pt>
                <c:pt idx="155">
                  <c:v>0.68361003472222226</c:v>
                </c:pt>
                <c:pt idx="156">
                  <c:v>0.68361282407407409</c:v>
                </c:pt>
                <c:pt idx="157">
                  <c:v>0.6836162037037038</c:v>
                </c:pt>
                <c:pt idx="158">
                  <c:v>0.68361928240740744</c:v>
                </c:pt>
                <c:pt idx="159">
                  <c:v>0.6836230324074074</c:v>
                </c:pt>
                <c:pt idx="160">
                  <c:v>0.68362674768518517</c:v>
                </c:pt>
                <c:pt idx="161">
                  <c:v>0.68363063657407397</c:v>
                </c:pt>
                <c:pt idx="162">
                  <c:v>0.68363379629629628</c:v>
                </c:pt>
                <c:pt idx="163">
                  <c:v>0.68363748842592598</c:v>
                </c:pt>
                <c:pt idx="164">
                  <c:v>0.6836413194444444</c:v>
                </c:pt>
                <c:pt idx="165">
                  <c:v>0.68364511574074072</c:v>
                </c:pt>
                <c:pt idx="166">
                  <c:v>0.6836482060185185</c:v>
                </c:pt>
                <c:pt idx="167">
                  <c:v>0.68365190972222223</c:v>
                </c:pt>
                <c:pt idx="168">
                  <c:v>0.68365552083333336</c:v>
                </c:pt>
                <c:pt idx="169">
                  <c:v>0.68365927083333344</c:v>
                </c:pt>
                <c:pt idx="170">
                  <c:v>0.68366274305555563</c:v>
                </c:pt>
                <c:pt idx="171">
                  <c:v>0.68366666666666676</c:v>
                </c:pt>
                <c:pt idx="172">
                  <c:v>0.68366996527777779</c:v>
                </c:pt>
                <c:pt idx="173">
                  <c:v>0.68367336805555556</c:v>
                </c:pt>
                <c:pt idx="174">
                  <c:v>0.68367670138888892</c:v>
                </c:pt>
                <c:pt idx="175">
                  <c:v>0.68367939814814804</c:v>
                </c:pt>
                <c:pt idx="176">
                  <c:v>0.68368285879629631</c:v>
                </c:pt>
                <c:pt idx="177">
                  <c:v>0.6836856018518519</c:v>
                </c:pt>
                <c:pt idx="178">
                  <c:v>0.6836891087962963</c:v>
                </c:pt>
                <c:pt idx="179">
                  <c:v>0.683692488425926</c:v>
                </c:pt>
                <c:pt idx="180">
                  <c:v>0.68369582175925936</c:v>
                </c:pt>
                <c:pt idx="181">
                  <c:v>0.68369983796296296</c:v>
                </c:pt>
                <c:pt idx="182">
                  <c:v>0.68370275462962959</c:v>
                </c:pt>
                <c:pt idx="183">
                  <c:v>0.68370623842592593</c:v>
                </c:pt>
                <c:pt idx="184">
                  <c:v>0.6837110300925926</c:v>
                </c:pt>
                <c:pt idx="185">
                  <c:v>0.68371486111111113</c:v>
                </c:pt>
                <c:pt idx="186">
                  <c:v>0.68371799768518515</c:v>
                </c:pt>
                <c:pt idx="187">
                  <c:v>0.68372160879629629</c:v>
                </c:pt>
                <c:pt idx="188">
                  <c:v>0.68372516203703704</c:v>
                </c:pt>
                <c:pt idx="189">
                  <c:v>0.68372903935185192</c:v>
                </c:pt>
                <c:pt idx="190">
                  <c:v>0.68373223379629622</c:v>
                </c:pt>
                <c:pt idx="191">
                  <c:v>0.68373591435185188</c:v>
                </c:pt>
                <c:pt idx="192">
                  <c:v>0.68373954861111119</c:v>
                </c:pt>
                <c:pt idx="193">
                  <c:v>0.68374312500000001</c:v>
                </c:pt>
                <c:pt idx="194">
                  <c:v>0.68374863425925925</c:v>
                </c:pt>
                <c:pt idx="195">
                  <c:v>0.68375649305555564</c:v>
                </c:pt>
                <c:pt idx="196">
                  <c:v>0.68376127314814816</c:v>
                </c:pt>
                <c:pt idx="197">
                  <c:v>0.68376516203703697</c:v>
                </c:pt>
                <c:pt idx="198">
                  <c:v>0.68376877314814821</c:v>
                </c:pt>
                <c:pt idx="199">
                  <c:v>0.68377277777777767</c:v>
                </c:pt>
                <c:pt idx="200">
                  <c:v>0.6837764814814814</c:v>
                </c:pt>
                <c:pt idx="201">
                  <c:v>0.68378057870370368</c:v>
                </c:pt>
                <c:pt idx="202">
                  <c:v>0.68378443287037038</c:v>
                </c:pt>
                <c:pt idx="203">
                  <c:v>0.68378895833333331</c:v>
                </c:pt>
                <c:pt idx="204">
                  <c:v>0.68379413194444449</c:v>
                </c:pt>
                <c:pt idx="205">
                  <c:v>0.68380166666666664</c:v>
                </c:pt>
                <c:pt idx="206">
                  <c:v>0.68381059027777769</c:v>
                </c:pt>
                <c:pt idx="207">
                  <c:v>0.68381590277777782</c:v>
                </c:pt>
                <c:pt idx="208">
                  <c:v>0.68382039351851853</c:v>
                </c:pt>
                <c:pt idx="209">
                  <c:v>0.68382528935185183</c:v>
                </c:pt>
                <c:pt idx="210">
                  <c:v>0.68382929398148151</c:v>
                </c:pt>
                <c:pt idx="211">
                  <c:v>0.68383295138888889</c:v>
                </c:pt>
                <c:pt idx="212">
                  <c:v>0.6838370601851852</c:v>
                </c:pt>
                <c:pt idx="213">
                  <c:v>0.68384508101851849</c:v>
                </c:pt>
                <c:pt idx="214">
                  <c:v>0.68385254629629622</c:v>
                </c:pt>
                <c:pt idx="215">
                  <c:v>0.68386103009259258</c:v>
                </c:pt>
                <c:pt idx="216">
                  <c:v>0.68386870370370367</c:v>
                </c:pt>
                <c:pt idx="217">
                  <c:v>0.68387284722222219</c:v>
                </c:pt>
                <c:pt idx="218">
                  <c:v>0.68387690972222226</c:v>
                </c:pt>
                <c:pt idx="219">
                  <c:v>0.68388094907407415</c:v>
                </c:pt>
                <c:pt idx="220">
                  <c:v>0.68388546296296304</c:v>
                </c:pt>
                <c:pt idx="221">
                  <c:v>0.68388914351851848</c:v>
                </c:pt>
                <c:pt idx="222">
                  <c:v>0.68389277777777779</c:v>
                </c:pt>
                <c:pt idx="223">
                  <c:v>0.68389649305555567</c:v>
                </c:pt>
                <c:pt idx="224">
                  <c:v>0.68389973379629632</c:v>
                </c:pt>
                <c:pt idx="225">
                  <c:v>0.68390321759259265</c:v>
                </c:pt>
                <c:pt idx="226">
                  <c:v>0.68390686342592588</c:v>
                </c:pt>
                <c:pt idx="227">
                  <c:v>0.68391064814814817</c:v>
                </c:pt>
                <c:pt idx="228">
                  <c:v>0.68391671296296297</c:v>
                </c:pt>
                <c:pt idx="229">
                  <c:v>0.68392364583333343</c:v>
                </c:pt>
                <c:pt idx="230">
                  <c:v>0.68392768518518521</c:v>
                </c:pt>
                <c:pt idx="231">
                  <c:v>0.6839312847222222</c:v>
                </c:pt>
                <c:pt idx="232">
                  <c:v>0.68393584490740744</c:v>
                </c:pt>
                <c:pt idx="233">
                  <c:v>0.6839414236111111</c:v>
                </c:pt>
                <c:pt idx="234">
                  <c:v>0.68394800925925925</c:v>
                </c:pt>
                <c:pt idx="235">
                  <c:v>0.68395489583333335</c:v>
                </c:pt>
                <c:pt idx="236">
                  <c:v>0.68395817129629632</c:v>
                </c:pt>
                <c:pt idx="237">
                  <c:v>0.68396194444444447</c:v>
                </c:pt>
                <c:pt idx="238">
                  <c:v>0.68396620370370365</c:v>
                </c:pt>
                <c:pt idx="239">
                  <c:v>0.6839695949074075</c:v>
                </c:pt>
                <c:pt idx="240">
                  <c:v>0.68397340277777774</c:v>
                </c:pt>
                <c:pt idx="241">
                  <c:v>0.68397797453703701</c:v>
                </c:pt>
                <c:pt idx="242">
                  <c:v>0.68398326388888886</c:v>
                </c:pt>
                <c:pt idx="243">
                  <c:v>0.68398711805555557</c:v>
                </c:pt>
                <c:pt idx="244">
                  <c:v>0.68399062499999996</c:v>
                </c:pt>
                <c:pt idx="245">
                  <c:v>0.68399416666666657</c:v>
                </c:pt>
                <c:pt idx="246">
                  <c:v>0.68399759259259252</c:v>
                </c:pt>
                <c:pt idx="247">
                  <c:v>0.6840007754629629</c:v>
                </c:pt>
                <c:pt idx="248">
                  <c:v>0.68400423611111105</c:v>
                </c:pt>
                <c:pt idx="249">
                  <c:v>0.68400759259259258</c:v>
                </c:pt>
                <c:pt idx="250">
                  <c:v>0.68401167824074072</c:v>
                </c:pt>
                <c:pt idx="251">
                  <c:v>0.68401555555555549</c:v>
                </c:pt>
                <c:pt idx="252">
                  <c:v>0.68401913194444441</c:v>
                </c:pt>
                <c:pt idx="253">
                  <c:v>0.6840231712962962</c:v>
                </c:pt>
                <c:pt idx="254">
                  <c:v>0.68402707175925925</c:v>
                </c:pt>
                <c:pt idx="255">
                  <c:v>0.68403061342592597</c:v>
                </c:pt>
                <c:pt idx="256">
                  <c:v>0.68403450231481477</c:v>
                </c:pt>
                <c:pt idx="257">
                  <c:v>0.6840389930555556</c:v>
                </c:pt>
                <c:pt idx="258">
                  <c:v>0.68404456018518511</c:v>
                </c:pt>
                <c:pt idx="259">
                  <c:v>0.68404975694444448</c:v>
                </c:pt>
                <c:pt idx="260">
                  <c:v>0.68405371527777781</c:v>
                </c:pt>
                <c:pt idx="261">
                  <c:v>0.6840571875</c:v>
                </c:pt>
                <c:pt idx="262">
                  <c:v>0.68406069444444439</c:v>
                </c:pt>
                <c:pt idx="263">
                  <c:v>0.6840642939814815</c:v>
                </c:pt>
                <c:pt idx="264">
                  <c:v>0.68406731481481486</c:v>
                </c:pt>
                <c:pt idx="265">
                  <c:v>0.68407157407407404</c:v>
                </c:pt>
                <c:pt idx="266">
                  <c:v>0.68407706018518522</c:v>
                </c:pt>
                <c:pt idx="267">
                  <c:v>0.68408118055555545</c:v>
                </c:pt>
                <c:pt idx="268">
                  <c:v>0.68408491898148149</c:v>
                </c:pt>
                <c:pt idx="269">
                  <c:v>0.68408836805555551</c:v>
                </c:pt>
                <c:pt idx="270">
                  <c:v>0.68409239583333337</c:v>
                </c:pt>
                <c:pt idx="271">
                  <c:v>0.68409623842592593</c:v>
                </c:pt>
                <c:pt idx="272">
                  <c:v>0.68409975694444436</c:v>
                </c:pt>
                <c:pt idx="273">
                  <c:v>0.68410381944444454</c:v>
                </c:pt>
                <c:pt idx="274">
                  <c:v>0.68410756944444451</c:v>
                </c:pt>
                <c:pt idx="275">
                  <c:v>0.68411229166666665</c:v>
                </c:pt>
                <c:pt idx="276">
                  <c:v>0.68411680555555554</c:v>
                </c:pt>
                <c:pt idx="277">
                  <c:v>0.68411965277777786</c:v>
                </c:pt>
                <c:pt idx="278">
                  <c:v>0.68412321759259254</c:v>
                </c:pt>
                <c:pt idx="279">
                  <c:v>0.6841270601851851</c:v>
                </c:pt>
                <c:pt idx="280">
                  <c:v>0.68413059027777778</c:v>
                </c:pt>
                <c:pt idx="281">
                  <c:v>0.68413421296296295</c:v>
                </c:pt>
                <c:pt idx="282">
                  <c:v>0.68413708333333334</c:v>
                </c:pt>
                <c:pt idx="283">
                  <c:v>0.68414049768518526</c:v>
                </c:pt>
                <c:pt idx="284">
                  <c:v>0.68414385416666657</c:v>
                </c:pt>
                <c:pt idx="285">
                  <c:v>0.68414737268518522</c:v>
                </c:pt>
                <c:pt idx="286">
                  <c:v>0.68415076388888885</c:v>
                </c:pt>
                <c:pt idx="287">
                  <c:v>0.68415417824074076</c:v>
                </c:pt>
                <c:pt idx="288">
                  <c:v>0.6841570949074075</c:v>
                </c:pt>
                <c:pt idx="289">
                  <c:v>0.68416076388888891</c:v>
                </c:pt>
                <c:pt idx="290">
                  <c:v>0.68416497685185185</c:v>
                </c:pt>
                <c:pt idx="291">
                  <c:v>0.68416895833333335</c:v>
                </c:pt>
                <c:pt idx="292">
                  <c:v>0.68417221064814815</c:v>
                </c:pt>
                <c:pt idx="293">
                  <c:v>0.68417607638888889</c:v>
                </c:pt>
                <c:pt idx="294">
                  <c:v>0.68417988425925935</c:v>
                </c:pt>
                <c:pt idx="295">
                  <c:v>0.68418362268518518</c:v>
                </c:pt>
                <c:pt idx="296">
                  <c:v>0.68418783564814811</c:v>
                </c:pt>
                <c:pt idx="297">
                  <c:v>0.68419278935185179</c:v>
                </c:pt>
                <c:pt idx="298">
                  <c:v>0.68419824074074065</c:v>
                </c:pt>
                <c:pt idx="299">
                  <c:v>0.68420496527777785</c:v>
                </c:pt>
                <c:pt idx="300">
                  <c:v>0.68421207175925935</c:v>
                </c:pt>
                <c:pt idx="301">
                  <c:v>0.6842165740740741</c:v>
                </c:pt>
                <c:pt idx="302">
                  <c:v>0.68422113425925923</c:v>
                </c:pt>
                <c:pt idx="303">
                  <c:v>0.68422439814814817</c:v>
                </c:pt>
                <c:pt idx="304">
                  <c:v>0.68422809027777776</c:v>
                </c:pt>
                <c:pt idx="305">
                  <c:v>0.68423174768518524</c:v>
                </c:pt>
                <c:pt idx="306">
                  <c:v>0.68423722222222227</c:v>
                </c:pt>
                <c:pt idx="307">
                  <c:v>0.68424219907407402</c:v>
                </c:pt>
                <c:pt idx="308">
                  <c:v>0.68424664351851849</c:v>
                </c:pt>
                <c:pt idx="309">
                  <c:v>0.68425133101851854</c:v>
                </c:pt>
                <c:pt idx="310">
                  <c:v>0.68425587962962953</c:v>
                </c:pt>
                <c:pt idx="311">
                  <c:v>0.68425966435185182</c:v>
                </c:pt>
                <c:pt idx="312">
                  <c:v>0.68426442129629628</c:v>
                </c:pt>
                <c:pt idx="313">
                  <c:v>0.68426870370370363</c:v>
                </c:pt>
                <c:pt idx="314">
                  <c:v>0.68427288194444447</c:v>
                </c:pt>
                <c:pt idx="315">
                  <c:v>0.68427627314814821</c:v>
                </c:pt>
                <c:pt idx="316">
                  <c:v>0.68427997685185182</c:v>
                </c:pt>
                <c:pt idx="317">
                  <c:v>0.68428346064814816</c:v>
                </c:pt>
                <c:pt idx="318">
                  <c:v>0.6842868518518519</c:v>
                </c:pt>
                <c:pt idx="319">
                  <c:v>0.68429105324074069</c:v>
                </c:pt>
                <c:pt idx="320">
                  <c:v>0.68429752314814818</c:v>
                </c:pt>
                <c:pt idx="321">
                  <c:v>0.68430202546296304</c:v>
                </c:pt>
                <c:pt idx="322">
                  <c:v>0.68430625</c:v>
                </c:pt>
                <c:pt idx="323">
                  <c:v>0.6843099421296297</c:v>
                </c:pt>
                <c:pt idx="324">
                  <c:v>0.68431373842592602</c:v>
                </c:pt>
                <c:pt idx="325">
                  <c:v>0.68431748842592599</c:v>
                </c:pt>
                <c:pt idx="326">
                  <c:v>0.68432129629629623</c:v>
                </c:pt>
                <c:pt idx="327">
                  <c:v>0.68432498842592582</c:v>
                </c:pt>
                <c:pt idx="328">
                  <c:v>0.68432835648148149</c:v>
                </c:pt>
                <c:pt idx="329">
                  <c:v>0.68433206018518522</c:v>
                </c:pt>
                <c:pt idx="330">
                  <c:v>0.68433583333333337</c:v>
                </c:pt>
                <c:pt idx="331">
                  <c:v>0.68433923611111114</c:v>
                </c:pt>
                <c:pt idx="332">
                  <c:v>0.68434206018518517</c:v>
                </c:pt>
                <c:pt idx="333">
                  <c:v>0.68434550925925919</c:v>
                </c:pt>
                <c:pt idx="334">
                  <c:v>0.68434833333333334</c:v>
                </c:pt>
                <c:pt idx="335">
                  <c:v>0.68435188657407409</c:v>
                </c:pt>
                <c:pt idx="336">
                  <c:v>0.68435521990740744</c:v>
                </c:pt>
                <c:pt idx="337">
                  <c:v>0.68435865740740731</c:v>
                </c:pt>
                <c:pt idx="338">
                  <c:v>0.68436208333333326</c:v>
                </c:pt>
                <c:pt idx="339">
                  <c:v>0.68436543981481479</c:v>
                </c:pt>
                <c:pt idx="340">
                  <c:v>0.68436894675925919</c:v>
                </c:pt>
                <c:pt idx="341">
                  <c:v>0.68437260416666668</c:v>
                </c:pt>
                <c:pt idx="342">
                  <c:v>0.68437620370370367</c:v>
                </c:pt>
                <c:pt idx="343">
                  <c:v>0.68437976851851845</c:v>
                </c:pt>
                <c:pt idx="344">
                  <c:v>0.68438267361111116</c:v>
                </c:pt>
                <c:pt idx="345">
                  <c:v>0.68438672453703697</c:v>
                </c:pt>
                <c:pt idx="346">
                  <c:v>0.68439109953703703</c:v>
                </c:pt>
                <c:pt idx="347">
                  <c:v>0.68439880787037044</c:v>
                </c:pt>
                <c:pt idx="348">
                  <c:v>0.68441155092592598</c:v>
                </c:pt>
                <c:pt idx="349">
                  <c:v>0.68441841435185191</c:v>
                </c:pt>
                <c:pt idx="350">
                  <c:v>0.68442233796296303</c:v>
                </c:pt>
                <c:pt idx="351">
                  <c:v>0.68442598379629638</c:v>
                </c:pt>
                <c:pt idx="352">
                  <c:v>0.68442960648148155</c:v>
                </c:pt>
                <c:pt idx="353">
                  <c:v>0.68443412037037044</c:v>
                </c:pt>
                <c:pt idx="354">
                  <c:v>0.68443791666666665</c:v>
                </c:pt>
                <c:pt idx="355">
                  <c:v>0.68444092592592598</c:v>
                </c:pt>
                <c:pt idx="356">
                  <c:v>0.68444646990740743</c:v>
                </c:pt>
                <c:pt idx="357">
                  <c:v>0.68444925925925926</c:v>
                </c:pt>
                <c:pt idx="358">
                  <c:v>0.68445281250000001</c:v>
                </c:pt>
                <c:pt idx="359">
                  <c:v>0.68445575231481481</c:v>
                </c:pt>
                <c:pt idx="360">
                  <c:v>0.68445949074074075</c:v>
                </c:pt>
                <c:pt idx="361">
                  <c:v>0.68446368055555551</c:v>
                </c:pt>
                <c:pt idx="362">
                  <c:v>0.68446721064814808</c:v>
                </c:pt>
                <c:pt idx="363">
                  <c:v>0.6844711921296297</c:v>
                </c:pt>
                <c:pt idx="364">
                  <c:v>0.68447556712962954</c:v>
                </c:pt>
                <c:pt idx="365">
                  <c:v>0.68447890046296289</c:v>
                </c:pt>
                <c:pt idx="366">
                  <c:v>0.68448263888888894</c:v>
                </c:pt>
                <c:pt idx="367">
                  <c:v>0.68448701388888888</c:v>
                </c:pt>
                <c:pt idx="368">
                  <c:v>0.68449031250000003</c:v>
                </c:pt>
                <c:pt idx="369">
                  <c:v>0.68449417824074077</c:v>
                </c:pt>
                <c:pt idx="370">
                  <c:v>0.68449827546296305</c:v>
                </c:pt>
                <c:pt idx="371">
                  <c:v>0.68450232638888886</c:v>
                </c:pt>
                <c:pt idx="372">
                  <c:v>0.684506099537037</c:v>
                </c:pt>
                <c:pt idx="373">
                  <c:v>0.68450956018518516</c:v>
                </c:pt>
                <c:pt idx="374">
                  <c:v>0.68451299768518525</c:v>
                </c:pt>
                <c:pt idx="375">
                  <c:v>0.68451597222222216</c:v>
                </c:pt>
                <c:pt idx="376">
                  <c:v>0.68451936342592601</c:v>
                </c:pt>
                <c:pt idx="377">
                  <c:v>0.68452351851851845</c:v>
                </c:pt>
                <c:pt idx="378">
                  <c:v>0.68452729166666659</c:v>
                </c:pt>
                <c:pt idx="379">
                  <c:v>0.68453103009259264</c:v>
                </c:pt>
                <c:pt idx="380">
                  <c:v>0.68453506944444442</c:v>
                </c:pt>
                <c:pt idx="381">
                  <c:v>0.68453887731481489</c:v>
                </c:pt>
                <c:pt idx="382">
                  <c:v>0.68454265046296303</c:v>
                </c:pt>
                <c:pt idx="383">
                  <c:v>0.68454652777777769</c:v>
                </c:pt>
                <c:pt idx="384">
                  <c:v>0.68455031249999998</c:v>
                </c:pt>
                <c:pt idx="385">
                  <c:v>0.68455421296296304</c:v>
                </c:pt>
                <c:pt idx="386">
                  <c:v>0.68455806712962952</c:v>
                </c:pt>
                <c:pt idx="387">
                  <c:v>0.68456188657407413</c:v>
                </c:pt>
                <c:pt idx="388">
                  <c:v>0.68456526620370373</c:v>
                </c:pt>
                <c:pt idx="389">
                  <c:v>0.68456833333333333</c:v>
                </c:pt>
                <c:pt idx="390">
                  <c:v>0.68457174768518525</c:v>
                </c:pt>
                <c:pt idx="391">
                  <c:v>0.68457527777777782</c:v>
                </c:pt>
                <c:pt idx="392">
                  <c:v>0.68457869212962963</c:v>
                </c:pt>
                <c:pt idx="393">
                  <c:v>0.68458207175925923</c:v>
                </c:pt>
                <c:pt idx="394">
                  <c:v>0.6845856597222223</c:v>
                </c:pt>
                <c:pt idx="395">
                  <c:v>0.68458842592592595</c:v>
                </c:pt>
                <c:pt idx="396">
                  <c:v>0.68459212962962956</c:v>
                </c:pt>
                <c:pt idx="397">
                  <c:v>0.68459568287037031</c:v>
                </c:pt>
                <c:pt idx="398">
                  <c:v>0.68459920138888897</c:v>
                </c:pt>
                <c:pt idx="399">
                  <c:v>0.68460270833333337</c:v>
                </c:pt>
                <c:pt idx="400">
                  <c:v>0.68460546296296299</c:v>
                </c:pt>
                <c:pt idx="401">
                  <c:v>0.68460894675925932</c:v>
                </c:pt>
                <c:pt idx="402">
                  <c:v>0.68461275462962956</c:v>
                </c:pt>
                <c:pt idx="403">
                  <c:v>0.68461900462962966</c:v>
                </c:pt>
                <c:pt idx="404">
                  <c:v>0.68462344907407413</c:v>
                </c:pt>
                <c:pt idx="405">
                  <c:v>0.68462751157407409</c:v>
                </c:pt>
                <c:pt idx="406">
                  <c:v>0.68463181712962962</c:v>
                </c:pt>
                <c:pt idx="407">
                  <c:v>0.68463516203703711</c:v>
                </c:pt>
                <c:pt idx="408">
                  <c:v>0.6846430555555556</c:v>
                </c:pt>
                <c:pt idx="409">
                  <c:v>0.68464913194444443</c:v>
                </c:pt>
                <c:pt idx="410">
                  <c:v>0.68465238425925923</c:v>
                </c:pt>
                <c:pt idx="411">
                  <c:v>0.684656261574074</c:v>
                </c:pt>
                <c:pt idx="412">
                  <c:v>0.68466031250000003</c:v>
                </c:pt>
                <c:pt idx="413">
                  <c:v>0.68466420138888884</c:v>
                </c:pt>
                <c:pt idx="414">
                  <c:v>0.68466793981481489</c:v>
                </c:pt>
                <c:pt idx="415">
                  <c:v>0.68467137731481476</c:v>
                </c:pt>
                <c:pt idx="416">
                  <c:v>0.68467486111111109</c:v>
                </c:pt>
                <c:pt idx="417">
                  <c:v>0.68467790509259263</c:v>
                </c:pt>
                <c:pt idx="418">
                  <c:v>0.68468137731481482</c:v>
                </c:pt>
                <c:pt idx="419">
                  <c:v>0.68468473379629635</c:v>
                </c:pt>
                <c:pt idx="420">
                  <c:v>0.68468847222222218</c:v>
                </c:pt>
                <c:pt idx="421">
                  <c:v>0.68469265046296302</c:v>
                </c:pt>
                <c:pt idx="422">
                  <c:v>0.68469648148148154</c:v>
                </c:pt>
                <c:pt idx="423">
                  <c:v>0.68470028935185179</c:v>
                </c:pt>
                <c:pt idx="424">
                  <c:v>0.68470435185185174</c:v>
                </c:pt>
                <c:pt idx="425">
                  <c:v>0.68470776620370366</c:v>
                </c:pt>
                <c:pt idx="426">
                  <c:v>0.6847119791666666</c:v>
                </c:pt>
                <c:pt idx="427">
                  <c:v>0.68471960648148145</c:v>
                </c:pt>
                <c:pt idx="428">
                  <c:v>0.68472994212962968</c:v>
                </c:pt>
                <c:pt idx="429">
                  <c:v>0.6847378819444444</c:v>
                </c:pt>
                <c:pt idx="430">
                  <c:v>0.68474157407407399</c:v>
                </c:pt>
                <c:pt idx="431">
                  <c:v>0.68474446759259255</c:v>
                </c:pt>
                <c:pt idx="432">
                  <c:v>0.68474832175925926</c:v>
                </c:pt>
                <c:pt idx="433">
                  <c:v>0.68475281250000009</c:v>
                </c:pt>
                <c:pt idx="434">
                  <c:v>0.68475799768518508</c:v>
                </c:pt>
                <c:pt idx="435">
                  <c:v>0.68476328703703704</c:v>
                </c:pt>
                <c:pt idx="436">
                  <c:v>0.68476708333333336</c:v>
                </c:pt>
                <c:pt idx="437">
                  <c:v>0.68477134259259254</c:v>
                </c:pt>
                <c:pt idx="438">
                  <c:v>0.68477541666666664</c:v>
                </c:pt>
                <c:pt idx="439">
                  <c:v>0.68477927083333334</c:v>
                </c:pt>
                <c:pt idx="440">
                  <c:v>0.68478275462962968</c:v>
                </c:pt>
                <c:pt idx="441">
                  <c:v>0.68478679398148146</c:v>
                </c:pt>
                <c:pt idx="442">
                  <c:v>0.68479025462962972</c:v>
                </c:pt>
                <c:pt idx="443">
                  <c:v>0.68479371527777777</c:v>
                </c:pt>
                <c:pt idx="444">
                  <c:v>0.68479655092592584</c:v>
                </c:pt>
                <c:pt idx="445">
                  <c:v>0.68480010416666659</c:v>
                </c:pt>
                <c:pt idx="446">
                  <c:v>0.68480356481481486</c:v>
                </c:pt>
                <c:pt idx="447">
                  <c:v>0.68481008101851859</c:v>
                </c:pt>
                <c:pt idx="448">
                  <c:v>0.68481354166666664</c:v>
                </c:pt>
                <c:pt idx="449">
                  <c:v>0.68481694444444441</c:v>
                </c:pt>
                <c:pt idx="450">
                  <c:v>0.68481974537037038</c:v>
                </c:pt>
                <c:pt idx="451">
                  <c:v>0.68482325231481489</c:v>
                </c:pt>
                <c:pt idx="452">
                  <c:v>0.68482662037037034</c:v>
                </c:pt>
                <c:pt idx="453">
                  <c:v>0.68483010416666668</c:v>
                </c:pt>
                <c:pt idx="454">
                  <c:v>0.68483353009259262</c:v>
                </c:pt>
                <c:pt idx="455">
                  <c:v>0.6848371875</c:v>
                </c:pt>
                <c:pt idx="456">
                  <c:v>0.68484031249999999</c:v>
                </c:pt>
                <c:pt idx="457">
                  <c:v>0.6848438541666666</c:v>
                </c:pt>
                <c:pt idx="458">
                  <c:v>0.68484755787037033</c:v>
                </c:pt>
                <c:pt idx="459">
                  <c:v>0.68485118055555549</c:v>
                </c:pt>
                <c:pt idx="460">
                  <c:v>0.68485474537037039</c:v>
                </c:pt>
                <c:pt idx="461">
                  <c:v>0.68485775462962961</c:v>
                </c:pt>
                <c:pt idx="462">
                  <c:v>0.68486134259259257</c:v>
                </c:pt>
                <c:pt idx="463">
                  <c:v>0.68486518518518524</c:v>
                </c:pt>
                <c:pt idx="464">
                  <c:v>0.68486871527777771</c:v>
                </c:pt>
                <c:pt idx="465">
                  <c:v>0.68487163194444445</c:v>
                </c:pt>
                <c:pt idx="466">
                  <c:v>0.68487520833333326</c:v>
                </c:pt>
                <c:pt idx="467">
                  <c:v>0.68487883101851843</c:v>
                </c:pt>
                <c:pt idx="468">
                  <c:v>0.68488248842592592</c:v>
                </c:pt>
                <c:pt idx="469">
                  <c:v>0.68488604166666667</c:v>
                </c:pt>
                <c:pt idx="470">
                  <c:v>0.68488957175925924</c:v>
                </c:pt>
                <c:pt idx="471">
                  <c:v>0.6848926851851852</c:v>
                </c:pt>
                <c:pt idx="472">
                  <c:v>0.68489605324074077</c:v>
                </c:pt>
                <c:pt idx="473">
                  <c:v>0.68489954861111102</c:v>
                </c:pt>
                <c:pt idx="474">
                  <c:v>0.68490295138888879</c:v>
                </c:pt>
                <c:pt idx="475">
                  <c:v>0.6849063310185185</c:v>
                </c:pt>
                <c:pt idx="476">
                  <c:v>0.68490973379629627</c:v>
                </c:pt>
                <c:pt idx="477">
                  <c:v>0.68491271990740732</c:v>
                </c:pt>
                <c:pt idx="478">
                  <c:v>0.6849164699074074</c:v>
                </c:pt>
                <c:pt idx="479">
                  <c:v>0.68491999999999997</c:v>
                </c:pt>
                <c:pt idx="480">
                  <c:v>0.68492363425925928</c:v>
                </c:pt>
                <c:pt idx="481">
                  <c:v>0.68492719907407407</c:v>
                </c:pt>
                <c:pt idx="482">
                  <c:v>0.68493013888888887</c:v>
                </c:pt>
                <c:pt idx="483">
                  <c:v>0.68493388888888884</c:v>
                </c:pt>
                <c:pt idx="484">
                  <c:v>0.68493750000000009</c:v>
                </c:pt>
                <c:pt idx="485">
                  <c:v>0.68494106481481476</c:v>
                </c:pt>
                <c:pt idx="486">
                  <c:v>0.6849440162037036</c:v>
                </c:pt>
                <c:pt idx="487">
                  <c:v>0.68494763888888899</c:v>
                </c:pt>
                <c:pt idx="488">
                  <c:v>0.68495138888888896</c:v>
                </c:pt>
                <c:pt idx="489">
                  <c:v>0.68495482638888883</c:v>
                </c:pt>
                <c:pt idx="490">
                  <c:v>0.68495821759259268</c:v>
                </c:pt>
                <c:pt idx="491">
                  <c:v>0.68496158564814813</c:v>
                </c:pt>
                <c:pt idx="492">
                  <c:v>0.68496444444444438</c:v>
                </c:pt>
                <c:pt idx="493">
                  <c:v>0.68496784722222215</c:v>
                </c:pt>
                <c:pt idx="494">
                  <c:v>0.68497129629629627</c:v>
                </c:pt>
                <c:pt idx="495">
                  <c:v>0.68497495370370365</c:v>
                </c:pt>
                <c:pt idx="496">
                  <c:v>0.68497844907407401</c:v>
                </c:pt>
                <c:pt idx="497">
                  <c:v>0.68498206018518515</c:v>
                </c:pt>
                <c:pt idx="498">
                  <c:v>0.68498504629629631</c:v>
                </c:pt>
                <c:pt idx="499">
                  <c:v>0.68498857638888888</c:v>
                </c:pt>
                <c:pt idx="500">
                  <c:v>0.68499226851851847</c:v>
                </c:pt>
                <c:pt idx="501">
                  <c:v>0.68499586805555557</c:v>
                </c:pt>
                <c:pt idx="502">
                  <c:v>0.68499945601851853</c:v>
                </c:pt>
                <c:pt idx="503">
                  <c:v>0.68500372685185196</c:v>
                </c:pt>
                <c:pt idx="504">
                  <c:v>0.68500731481481481</c:v>
                </c:pt>
                <c:pt idx="505">
                  <c:v>0.68501085648148141</c:v>
                </c:pt>
                <c:pt idx="506">
                  <c:v>0.68501392361111113</c:v>
                </c:pt>
                <c:pt idx="507">
                  <c:v>0.68501729166666669</c:v>
                </c:pt>
                <c:pt idx="508">
                  <c:v>0.68502075231481474</c:v>
                </c:pt>
                <c:pt idx="509">
                  <c:v>0.6850240856481481</c:v>
                </c:pt>
                <c:pt idx="510">
                  <c:v>0.6850274652777778</c:v>
                </c:pt>
                <c:pt idx="511">
                  <c:v>0.68503086805555558</c:v>
                </c:pt>
                <c:pt idx="512">
                  <c:v>0.68503363425925923</c:v>
                </c:pt>
                <c:pt idx="513">
                  <c:v>0.68503707175925932</c:v>
                </c:pt>
                <c:pt idx="514">
                  <c:v>0.685039849537037</c:v>
                </c:pt>
                <c:pt idx="515">
                  <c:v>0.6850432870370371</c:v>
                </c:pt>
                <c:pt idx="516">
                  <c:v>0.68504664351851863</c:v>
                </c:pt>
                <c:pt idx="517">
                  <c:v>0.68505005787037032</c:v>
                </c:pt>
                <c:pt idx="518">
                  <c:v>0.68505343750000003</c:v>
                </c:pt>
                <c:pt idx="519">
                  <c:v>0.68505675925925924</c:v>
                </c:pt>
                <c:pt idx="520">
                  <c:v>0.68505953703703704</c:v>
                </c:pt>
                <c:pt idx="521">
                  <c:v>0.68506309027777779</c:v>
                </c:pt>
                <c:pt idx="522">
                  <c:v>0.68506613425925922</c:v>
                </c:pt>
                <c:pt idx="523">
                  <c:v>0.68506972222222229</c:v>
                </c:pt>
                <c:pt idx="524">
                  <c:v>0.68507336805555552</c:v>
                </c:pt>
                <c:pt idx="525">
                  <c:v>0.68507689814814821</c:v>
                </c:pt>
                <c:pt idx="526">
                  <c:v>0.6850804050925926</c:v>
                </c:pt>
                <c:pt idx="527">
                  <c:v>0.68508347222222221</c:v>
                </c:pt>
                <c:pt idx="528">
                  <c:v>0.68508706018518517</c:v>
                </c:pt>
                <c:pt idx="529">
                  <c:v>0.68509074074074083</c:v>
                </c:pt>
                <c:pt idx="530">
                  <c:v>0.68509430555555551</c:v>
                </c:pt>
                <c:pt idx="531">
                  <c:v>0.68509783564814819</c:v>
                </c:pt>
                <c:pt idx="532">
                  <c:v>0.68510086805555559</c:v>
                </c:pt>
                <c:pt idx="533">
                  <c:v>0.68510445601851855</c:v>
                </c:pt>
                <c:pt idx="534">
                  <c:v>0.68510813657407399</c:v>
                </c:pt>
                <c:pt idx="535">
                  <c:v>0.6851116087962964</c:v>
                </c:pt>
                <c:pt idx="536">
                  <c:v>0.68511511574074069</c:v>
                </c:pt>
                <c:pt idx="537">
                  <c:v>0.68511832175925924</c:v>
                </c:pt>
                <c:pt idx="538">
                  <c:v>0.68512167824074066</c:v>
                </c:pt>
                <c:pt idx="539">
                  <c:v>0.68512515046296285</c:v>
                </c:pt>
                <c:pt idx="540">
                  <c:v>0.68512890046296293</c:v>
                </c:pt>
                <c:pt idx="541">
                  <c:v>0.68513226851851849</c:v>
                </c:pt>
                <c:pt idx="542">
                  <c:v>0.68513504629629629</c:v>
                </c:pt>
                <c:pt idx="543">
                  <c:v>0.68513864583333328</c:v>
                </c:pt>
                <c:pt idx="544">
                  <c:v>0.68514224537037027</c:v>
                </c:pt>
                <c:pt idx="545">
                  <c:v>0.68514574074074075</c:v>
                </c:pt>
                <c:pt idx="546">
                  <c:v>0.68514922453703697</c:v>
                </c:pt>
                <c:pt idx="547">
                  <c:v>0.68515283564814811</c:v>
                </c:pt>
                <c:pt idx="548">
                  <c:v>0.68515577546296302</c:v>
                </c:pt>
                <c:pt idx="549">
                  <c:v>0.68515950231481482</c:v>
                </c:pt>
                <c:pt idx="550">
                  <c:v>0.68516313657407402</c:v>
                </c:pt>
                <c:pt idx="551">
                  <c:v>0.68516673611111101</c:v>
                </c:pt>
                <c:pt idx="552">
                  <c:v>0.68516994212962956</c:v>
                </c:pt>
                <c:pt idx="553">
                  <c:v>0.68517362268518511</c:v>
                </c:pt>
                <c:pt idx="554">
                  <c:v>0.68517722222222222</c:v>
                </c:pt>
                <c:pt idx="555">
                  <c:v>0.68518057870370364</c:v>
                </c:pt>
                <c:pt idx="556">
                  <c:v>0.68518394675925931</c:v>
                </c:pt>
                <c:pt idx="557">
                  <c:v>0.6851872916666667</c:v>
                </c:pt>
                <c:pt idx="558">
                  <c:v>0.68519008101851853</c:v>
                </c:pt>
                <c:pt idx="559">
                  <c:v>0.68519343750000006</c:v>
                </c:pt>
                <c:pt idx="560">
                  <c:v>0.68519627314814813</c:v>
                </c:pt>
                <c:pt idx="561">
                  <c:v>0.68519982638888888</c:v>
                </c:pt>
                <c:pt idx="562">
                  <c:v>0.68520348379629636</c:v>
                </c:pt>
                <c:pt idx="563">
                  <c:v>0.68520700231481479</c:v>
                </c:pt>
                <c:pt idx="564">
                  <c:v>0.68521052083333334</c:v>
                </c:pt>
                <c:pt idx="565">
                  <c:v>0.68521346064814814</c:v>
                </c:pt>
                <c:pt idx="566">
                  <c:v>0.68521708333333331</c:v>
                </c:pt>
                <c:pt idx="567">
                  <c:v>0.68522057870370368</c:v>
                </c:pt>
                <c:pt idx="568">
                  <c:v>0.68522412037037039</c:v>
                </c:pt>
                <c:pt idx="569">
                  <c:v>0.68522761574074076</c:v>
                </c:pt>
                <c:pt idx="570">
                  <c:v>0.68523062499999998</c:v>
                </c:pt>
                <c:pt idx="571">
                  <c:v>0.68523425925925929</c:v>
                </c:pt>
                <c:pt idx="572">
                  <c:v>0.68523775462962966</c:v>
                </c:pt>
                <c:pt idx="573">
                  <c:v>0.68524129629629627</c:v>
                </c:pt>
                <c:pt idx="574">
                  <c:v>0.68524464120370376</c:v>
                </c:pt>
                <c:pt idx="575">
                  <c:v>0.68524798611111104</c:v>
                </c:pt>
                <c:pt idx="576">
                  <c:v>0.68525078703703712</c:v>
                </c:pt>
                <c:pt idx="577">
                  <c:v>0.68525410879629634</c:v>
                </c:pt>
                <c:pt idx="578">
                  <c:v>0.68525693287037026</c:v>
                </c:pt>
                <c:pt idx="579">
                  <c:v>0.68526028935185179</c:v>
                </c:pt>
                <c:pt idx="580">
                  <c:v>0.68526380787037044</c:v>
                </c:pt>
                <c:pt idx="581">
                  <c:v>0.68526715277777772</c:v>
                </c:pt>
                <c:pt idx="582">
                  <c:v>0.68527056712962964</c:v>
                </c:pt>
                <c:pt idx="583">
                  <c:v>0.68527396990740741</c:v>
                </c:pt>
                <c:pt idx="584">
                  <c:v>0.68527674768518521</c:v>
                </c:pt>
                <c:pt idx="585">
                  <c:v>0.68528009259259248</c:v>
                </c:pt>
                <c:pt idx="586">
                  <c:v>0.68528284722222221</c:v>
                </c:pt>
                <c:pt idx="587">
                  <c:v>0.68528622685185192</c:v>
                </c:pt>
                <c:pt idx="588">
                  <c:v>0.68528975694444449</c:v>
                </c:pt>
                <c:pt idx="589">
                  <c:v>0.68529337962962966</c:v>
                </c:pt>
                <c:pt idx="590">
                  <c:v>0.68529693287037041</c:v>
                </c:pt>
                <c:pt idx="591">
                  <c:v>0.68530046296296299</c:v>
                </c:pt>
                <c:pt idx="592">
                  <c:v>0.68530340277777768</c:v>
                </c:pt>
                <c:pt idx="593">
                  <c:v>0.68530693287037037</c:v>
                </c:pt>
                <c:pt idx="594">
                  <c:v>0.68531069444444448</c:v>
                </c:pt>
                <c:pt idx="595">
                  <c:v>0.68531420138888899</c:v>
                </c:pt>
                <c:pt idx="596">
                  <c:v>0.68531778935185184</c:v>
                </c:pt>
                <c:pt idx="597">
                  <c:v>0.68532074074074067</c:v>
                </c:pt>
                <c:pt idx="598">
                  <c:v>0.68532421296296298</c:v>
                </c:pt>
                <c:pt idx="599">
                  <c:v>0.68532789351851842</c:v>
                </c:pt>
                <c:pt idx="600">
                  <c:v>0.68533143518518524</c:v>
                </c:pt>
                <c:pt idx="601">
                  <c:v>0.68533502314814809</c:v>
                </c:pt>
                <c:pt idx="602">
                  <c:v>0.68533799768518522</c:v>
                </c:pt>
                <c:pt idx="603">
                  <c:v>0.68534148148148155</c:v>
                </c:pt>
                <c:pt idx="604">
                  <c:v>0.68534504629629633</c:v>
                </c:pt>
                <c:pt idx="605">
                  <c:v>0.68534837962962969</c:v>
                </c:pt>
                <c:pt idx="606">
                  <c:v>0.68535184027777785</c:v>
                </c:pt>
                <c:pt idx="607">
                  <c:v>0.68535524305555562</c:v>
                </c:pt>
                <c:pt idx="608">
                  <c:v>0.6853580208333333</c:v>
                </c:pt>
                <c:pt idx="609">
                  <c:v>0.68536144675925925</c:v>
                </c:pt>
                <c:pt idx="610">
                  <c:v>0.68536496527777768</c:v>
                </c:pt>
                <c:pt idx="611">
                  <c:v>0.68536861111111114</c:v>
                </c:pt>
                <c:pt idx="612">
                  <c:v>0.6853721412037036</c:v>
                </c:pt>
                <c:pt idx="613">
                  <c:v>0.68537569444444435</c:v>
                </c:pt>
                <c:pt idx="614">
                  <c:v>0.68537873842592589</c:v>
                </c:pt>
                <c:pt idx="615">
                  <c:v>0.68538231481481482</c:v>
                </c:pt>
                <c:pt idx="616">
                  <c:v>0.68538608796296296</c:v>
                </c:pt>
                <c:pt idx="617">
                  <c:v>0.68538958333333333</c:v>
                </c:pt>
                <c:pt idx="618">
                  <c:v>0.68539249999999996</c:v>
                </c:pt>
                <c:pt idx="619">
                  <c:v>0.6853960185185185</c:v>
                </c:pt>
                <c:pt idx="620">
                  <c:v>0.68539962962962964</c:v>
                </c:pt>
                <c:pt idx="621">
                  <c:v>0.68540329861111104</c:v>
                </c:pt>
                <c:pt idx="622">
                  <c:v>0.68540667824074075</c:v>
                </c:pt>
                <c:pt idx="623">
                  <c:v>0.68541004629629632</c:v>
                </c:pt>
                <c:pt idx="624">
                  <c:v>0.68541282407407411</c:v>
                </c:pt>
                <c:pt idx="625">
                  <c:v>0.68541619212962956</c:v>
                </c:pt>
                <c:pt idx="626">
                  <c:v>0.68541900462962957</c:v>
                </c:pt>
                <c:pt idx="627">
                  <c:v>0.68542251157407408</c:v>
                </c:pt>
                <c:pt idx="628">
                  <c:v>0.68542633101851846</c:v>
                </c:pt>
                <c:pt idx="629">
                  <c:v>0.6854299421296296</c:v>
                </c:pt>
                <c:pt idx="630">
                  <c:v>0.6854335416666667</c:v>
                </c:pt>
                <c:pt idx="631">
                  <c:v>0.68543656250000007</c:v>
                </c:pt>
                <c:pt idx="632">
                  <c:v>0.68544027777777783</c:v>
                </c:pt>
                <c:pt idx="633">
                  <c:v>0.68544399305555548</c:v>
                </c:pt>
                <c:pt idx="634">
                  <c:v>0.68544767361111114</c:v>
                </c:pt>
                <c:pt idx="635">
                  <c:v>0.68545068287037036</c:v>
                </c:pt>
                <c:pt idx="636">
                  <c:v>0.68545430555555553</c:v>
                </c:pt>
                <c:pt idx="637">
                  <c:v>0.68545790509259252</c:v>
                </c:pt>
                <c:pt idx="638">
                  <c:v>0.68546177083333326</c:v>
                </c:pt>
                <c:pt idx="639">
                  <c:v>0.68546535879629633</c:v>
                </c:pt>
                <c:pt idx="640">
                  <c:v>0.68546821759259258</c:v>
                </c:pt>
                <c:pt idx="641">
                  <c:v>0.68547166666666659</c:v>
                </c:pt>
                <c:pt idx="642">
                  <c:v>0.68547506944444436</c:v>
                </c:pt>
                <c:pt idx="643">
                  <c:v>0.68547854166666677</c:v>
                </c:pt>
                <c:pt idx="644">
                  <c:v>0.68548199074074079</c:v>
                </c:pt>
                <c:pt idx="645">
                  <c:v>0.68548549768518507</c:v>
                </c:pt>
                <c:pt idx="646">
                  <c:v>0.68548842592592596</c:v>
                </c:pt>
                <c:pt idx="647">
                  <c:v>0.68549188657407401</c:v>
                </c:pt>
                <c:pt idx="648">
                  <c:v>0.68549535879629631</c:v>
                </c:pt>
                <c:pt idx="649">
                  <c:v>0.68549877314814811</c:v>
                </c:pt>
                <c:pt idx="650">
                  <c:v>0.6855023726851851</c:v>
                </c:pt>
                <c:pt idx="651">
                  <c:v>0.68550526620370367</c:v>
                </c:pt>
                <c:pt idx="652">
                  <c:v>0.68550873842592586</c:v>
                </c:pt>
                <c:pt idx="653">
                  <c:v>0.68551166666666674</c:v>
                </c:pt>
                <c:pt idx="654">
                  <c:v>0.68551525462962959</c:v>
                </c:pt>
                <c:pt idx="655">
                  <c:v>0.68551910879629629</c:v>
                </c:pt>
                <c:pt idx="656">
                  <c:v>0.6855227083333334</c:v>
                </c:pt>
                <c:pt idx="657">
                  <c:v>0.68552584490740742</c:v>
                </c:pt>
                <c:pt idx="658">
                  <c:v>0.68552952546296286</c:v>
                </c:pt>
                <c:pt idx="659">
                  <c:v>0.68553312499999997</c:v>
                </c:pt>
                <c:pt idx="660">
                  <c:v>0.68553694444444446</c:v>
                </c:pt>
                <c:pt idx="661">
                  <c:v>0.68554059027777781</c:v>
                </c:pt>
                <c:pt idx="662">
                  <c:v>0.68554373842592586</c:v>
                </c:pt>
                <c:pt idx="663">
                  <c:v>0.68554743055555545</c:v>
                </c:pt>
                <c:pt idx="664">
                  <c:v>0.68555100694444437</c:v>
                </c:pt>
                <c:pt idx="665">
                  <c:v>0.68555478009259263</c:v>
                </c:pt>
                <c:pt idx="666">
                  <c:v>0.68555782407407406</c:v>
                </c:pt>
                <c:pt idx="667">
                  <c:v>0.68556155092592597</c:v>
                </c:pt>
                <c:pt idx="668">
                  <c:v>0.68556526620370362</c:v>
                </c:pt>
                <c:pt idx="669">
                  <c:v>0.68556888888888878</c:v>
                </c:pt>
                <c:pt idx="670">
                  <c:v>0.68557233796296302</c:v>
                </c:pt>
                <c:pt idx="671">
                  <c:v>0.6855751736111112</c:v>
                </c:pt>
                <c:pt idx="672">
                  <c:v>0.68557857638888897</c:v>
                </c:pt>
                <c:pt idx="673">
                  <c:v>0.68558202546296299</c:v>
                </c:pt>
                <c:pt idx="674">
                  <c:v>0.68558539351851844</c:v>
                </c:pt>
                <c:pt idx="675">
                  <c:v>0.68558922453703708</c:v>
                </c:pt>
                <c:pt idx="676">
                  <c:v>0.68559218750000006</c:v>
                </c:pt>
                <c:pt idx="677">
                  <c:v>0.68559593750000003</c:v>
                </c:pt>
                <c:pt idx="678">
                  <c:v>0.68559949074074078</c:v>
                </c:pt>
                <c:pt idx="679">
                  <c:v>0.68560311342592595</c:v>
                </c:pt>
                <c:pt idx="680">
                  <c:v>0.68560673611111111</c:v>
                </c:pt>
                <c:pt idx="681">
                  <c:v>0.68560976851851851</c:v>
                </c:pt>
                <c:pt idx="682">
                  <c:v>0.68561349537037042</c:v>
                </c:pt>
                <c:pt idx="683">
                  <c:v>0.68561703703703702</c:v>
                </c:pt>
                <c:pt idx="684">
                  <c:v>0.68562060185185192</c:v>
                </c:pt>
                <c:pt idx="685">
                  <c:v>0.68562434027777774</c:v>
                </c:pt>
                <c:pt idx="686">
                  <c:v>0.68562738425925929</c:v>
                </c:pt>
                <c:pt idx="687">
                  <c:v>0.68563100694444445</c:v>
                </c:pt>
                <c:pt idx="688">
                  <c:v>0.68563438657407405</c:v>
                </c:pt>
                <c:pt idx="689">
                  <c:v>0.6856378125</c:v>
                </c:pt>
                <c:pt idx="690">
                  <c:v>0.68564123842592595</c:v>
                </c:pt>
                <c:pt idx="691">
                  <c:v>0.68564460648148151</c:v>
                </c:pt>
                <c:pt idx="692">
                  <c:v>0.68564745370370372</c:v>
                </c:pt>
                <c:pt idx="693">
                  <c:v>0.68565104166666668</c:v>
                </c:pt>
                <c:pt idx="694">
                  <c:v>0.68565460648148147</c:v>
                </c:pt>
                <c:pt idx="695">
                  <c:v>0.68565817129629636</c:v>
                </c:pt>
                <c:pt idx="696">
                  <c:v>0.68566168981481479</c:v>
                </c:pt>
                <c:pt idx="697">
                  <c:v>0.68566475694444451</c:v>
                </c:pt>
                <c:pt idx="698">
                  <c:v>0.6856683564814815</c:v>
                </c:pt>
                <c:pt idx="699">
                  <c:v>0.68567194444444446</c:v>
                </c:pt>
                <c:pt idx="700">
                  <c:v>0.68567548611111118</c:v>
                </c:pt>
                <c:pt idx="701">
                  <c:v>0.68567898148148154</c:v>
                </c:pt>
                <c:pt idx="702">
                  <c:v>0.6856821296296296</c:v>
                </c:pt>
                <c:pt idx="703">
                  <c:v>0.68568569444444449</c:v>
                </c:pt>
                <c:pt idx="704">
                  <c:v>0.68568927083333342</c:v>
                </c:pt>
                <c:pt idx="705">
                  <c:v>0.68569268518518511</c:v>
                </c:pt>
                <c:pt idx="706">
                  <c:v>0.68569607638888896</c:v>
                </c:pt>
                <c:pt idx="707">
                  <c:v>0.6856995601851853</c:v>
                </c:pt>
                <c:pt idx="708">
                  <c:v>0.68570237268518508</c:v>
                </c:pt>
                <c:pt idx="709">
                  <c:v>0.68570583333333335</c:v>
                </c:pt>
                <c:pt idx="710">
                  <c:v>0.68570922453703709</c:v>
                </c:pt>
                <c:pt idx="711">
                  <c:v>0.68571260416666668</c:v>
                </c:pt>
                <c:pt idx="712">
                  <c:v>0.68571609953703705</c:v>
                </c:pt>
                <c:pt idx="713">
                  <c:v>0.68571947916666665</c:v>
                </c:pt>
                <c:pt idx="714">
                  <c:v>0.685722337962963</c:v>
                </c:pt>
                <c:pt idx="715">
                  <c:v>0.68572569444444442</c:v>
                </c:pt>
                <c:pt idx="716">
                  <c:v>0.6857286574074074</c:v>
                </c:pt>
                <c:pt idx="717">
                  <c:v>0.68573206018518518</c:v>
                </c:pt>
                <c:pt idx="718">
                  <c:v>0.68573549768518516</c:v>
                </c:pt>
                <c:pt idx="719">
                  <c:v>0.68573906250000005</c:v>
                </c:pt>
                <c:pt idx="720">
                  <c:v>0.68574259259259263</c:v>
                </c:pt>
                <c:pt idx="721">
                  <c:v>0.68574578703703704</c:v>
                </c:pt>
                <c:pt idx="722">
                  <c:v>0.68574934027777779</c:v>
                </c:pt>
                <c:pt idx="723">
                  <c:v>0.68575298611111102</c:v>
                </c:pt>
                <c:pt idx="724">
                  <c:v>0.68575652777777785</c:v>
                </c:pt>
                <c:pt idx="725">
                  <c:v>0.68576018518518522</c:v>
                </c:pt>
                <c:pt idx="726">
                  <c:v>0.68576332175925925</c:v>
                </c:pt>
                <c:pt idx="727">
                  <c:v>0.68576692129629624</c:v>
                </c:pt>
                <c:pt idx="728">
                  <c:v>0.68577068287037035</c:v>
                </c:pt>
                <c:pt idx="729">
                  <c:v>0.68577435185185187</c:v>
                </c:pt>
                <c:pt idx="730">
                  <c:v>0.68577788194444445</c:v>
                </c:pt>
                <c:pt idx="731">
                  <c:v>0.68578097222222223</c:v>
                </c:pt>
                <c:pt idx="732">
                  <c:v>0.68578457175925933</c:v>
                </c:pt>
                <c:pt idx="733">
                  <c:v>0.68578810185185191</c:v>
                </c:pt>
                <c:pt idx="734">
                  <c:v>0.68579171296296293</c:v>
                </c:pt>
                <c:pt idx="735">
                  <c:v>0.68579528935185186</c:v>
                </c:pt>
                <c:pt idx="736">
                  <c:v>0.68579815972222224</c:v>
                </c:pt>
                <c:pt idx="737">
                  <c:v>0.68580158564814819</c:v>
                </c:pt>
                <c:pt idx="738">
                  <c:v>0.68580503472222221</c:v>
                </c:pt>
                <c:pt idx="739">
                  <c:v>0.68580842592592595</c:v>
                </c:pt>
                <c:pt idx="740">
                  <c:v>0.68581182870370372</c:v>
                </c:pt>
                <c:pt idx="741">
                  <c:v>0.68581563657407407</c:v>
                </c:pt>
                <c:pt idx="742">
                  <c:v>0.6858192824074073</c:v>
                </c:pt>
                <c:pt idx="743">
                  <c:v>0.68582297453703711</c:v>
                </c:pt>
                <c:pt idx="744">
                  <c:v>0.68582653935185178</c:v>
                </c:pt>
                <c:pt idx="745">
                  <c:v>0.68582953703703708</c:v>
                </c:pt>
                <c:pt idx="746">
                  <c:v>0.68583327546296291</c:v>
                </c:pt>
                <c:pt idx="747">
                  <c:v>0.68583690972222222</c:v>
                </c:pt>
                <c:pt idx="748">
                  <c:v>0.68584045138888883</c:v>
                </c:pt>
                <c:pt idx="749">
                  <c:v>0.68584424768518515</c:v>
                </c:pt>
                <c:pt idx="750">
                  <c:v>0.68584723379629631</c:v>
                </c:pt>
                <c:pt idx="751">
                  <c:v>0.6858510185185186</c:v>
                </c:pt>
                <c:pt idx="752">
                  <c:v>0.68585464120370376</c:v>
                </c:pt>
                <c:pt idx="753">
                  <c:v>0.68585809027777778</c:v>
                </c:pt>
                <c:pt idx="754">
                  <c:v>0.68586152777777787</c:v>
                </c:pt>
                <c:pt idx="755">
                  <c:v>0.68586444444444439</c:v>
                </c:pt>
                <c:pt idx="756">
                  <c:v>0.68586800925925928</c:v>
                </c:pt>
                <c:pt idx="757">
                  <c:v>0.68587141203703705</c:v>
                </c:pt>
                <c:pt idx="758">
                  <c:v>0.68587498842592598</c:v>
                </c:pt>
                <c:pt idx="759">
                  <c:v>0.68587861111111115</c:v>
                </c:pt>
                <c:pt idx="760">
                  <c:v>0.68588156249999999</c:v>
                </c:pt>
                <c:pt idx="761">
                  <c:v>0.68588531249999996</c:v>
                </c:pt>
                <c:pt idx="762">
                  <c:v>0.68588894675925927</c:v>
                </c:pt>
                <c:pt idx="763">
                  <c:v>0.68589248842592587</c:v>
                </c:pt>
                <c:pt idx="764">
                  <c:v>0.68589618055555557</c:v>
                </c:pt>
                <c:pt idx="765">
                  <c:v>0.68589921296296297</c:v>
                </c:pt>
                <c:pt idx="766">
                  <c:v>0.68590293981481487</c:v>
                </c:pt>
                <c:pt idx="767">
                  <c:v>0.68590660879629628</c:v>
                </c:pt>
                <c:pt idx="768">
                  <c:v>0.6859102777777778</c:v>
                </c:pt>
                <c:pt idx="769">
                  <c:v>0.68591390046296297</c:v>
                </c:pt>
                <c:pt idx="770">
                  <c:v>0.68591687500000009</c:v>
                </c:pt>
                <c:pt idx="771">
                  <c:v>0.68592043981481476</c:v>
                </c:pt>
                <c:pt idx="772">
                  <c:v>0.68592386574074071</c:v>
                </c:pt>
                <c:pt idx="773">
                  <c:v>0.68592728009259263</c:v>
                </c:pt>
                <c:pt idx="774">
                  <c:v>0.68593067129629626</c:v>
                </c:pt>
                <c:pt idx="775">
                  <c:v>0.68593354166666665</c:v>
                </c:pt>
                <c:pt idx="776">
                  <c:v>0.68593699074074077</c:v>
                </c:pt>
                <c:pt idx="777">
                  <c:v>0.68593984953703702</c:v>
                </c:pt>
                <c:pt idx="778">
                  <c:v>0.68594335648148153</c:v>
                </c:pt>
                <c:pt idx="779">
                  <c:v>0.68594679398148151</c:v>
                </c:pt>
                <c:pt idx="780">
                  <c:v>0.68595027777777773</c:v>
                </c:pt>
                <c:pt idx="781">
                  <c:v>0.68595369212962964</c:v>
                </c:pt>
                <c:pt idx="782">
                  <c:v>0.68595709490740742</c:v>
                </c:pt>
                <c:pt idx="783">
                  <c:v>0.68596008101851857</c:v>
                </c:pt>
                <c:pt idx="784">
                  <c:v>0.68596354166666673</c:v>
                </c:pt>
                <c:pt idx="785">
                  <c:v>0.68596740740740747</c:v>
                </c:pt>
                <c:pt idx="786">
                  <c:v>0.6859711111111112</c:v>
                </c:pt>
                <c:pt idx="787">
                  <c:v>0.68597469907407405</c:v>
                </c:pt>
                <c:pt idx="788">
                  <c:v>0.68597784722222233</c:v>
                </c:pt>
                <c:pt idx="789">
                  <c:v>0.68598153935185191</c:v>
                </c:pt>
                <c:pt idx="790">
                  <c:v>0.68598527777777774</c:v>
                </c:pt>
                <c:pt idx="791">
                  <c:v>0.68598898148148146</c:v>
                </c:pt>
                <c:pt idx="792">
                  <c:v>0.68599201388888886</c:v>
                </c:pt>
                <c:pt idx="793">
                  <c:v>0.68599593749999999</c:v>
                </c:pt>
                <c:pt idx="794">
                  <c:v>0.68599954861111112</c:v>
                </c:pt>
                <c:pt idx="795">
                  <c:v>0.68600321759259264</c:v>
                </c:pt>
                <c:pt idx="796">
                  <c:v>0.68600642361111108</c:v>
                </c:pt>
                <c:pt idx="797">
                  <c:v>0.68601001157407404</c:v>
                </c:pt>
                <c:pt idx="798">
                  <c:v>0.68601372685185191</c:v>
                </c:pt>
                <c:pt idx="799">
                  <c:v>0.68601740740740746</c:v>
                </c:pt>
                <c:pt idx="800">
                  <c:v>0.68602097222222225</c:v>
                </c:pt>
                <c:pt idx="801">
                  <c:v>0.68602381944444446</c:v>
                </c:pt>
                <c:pt idx="802">
                  <c:v>0.68602726851851858</c:v>
                </c:pt>
                <c:pt idx="803">
                  <c:v>0.6860307175925926</c:v>
                </c:pt>
                <c:pt idx="804">
                  <c:v>0.68603413194444451</c:v>
                </c:pt>
                <c:pt idx="805">
                  <c:v>0.68603762731481488</c:v>
                </c:pt>
                <c:pt idx="806">
                  <c:v>0.68604122685185187</c:v>
                </c:pt>
                <c:pt idx="807">
                  <c:v>0.68604418981481485</c:v>
                </c:pt>
                <c:pt idx="808">
                  <c:v>0.68604788194444444</c:v>
                </c:pt>
                <c:pt idx="809">
                  <c:v>0.68605162037037026</c:v>
                </c:pt>
                <c:pt idx="810">
                  <c:v>0.68605523148148151</c:v>
                </c:pt>
                <c:pt idx="811">
                  <c:v>0.68605834490740747</c:v>
                </c:pt>
                <c:pt idx="812">
                  <c:v>0.68606202546296302</c:v>
                </c:pt>
                <c:pt idx="813">
                  <c:v>0.68606564814814819</c:v>
                </c:pt>
                <c:pt idx="814">
                  <c:v>0.68606929398148153</c:v>
                </c:pt>
                <c:pt idx="815">
                  <c:v>0.68607292824074084</c:v>
                </c:pt>
                <c:pt idx="816">
                  <c:v>0.68607601851851852</c:v>
                </c:pt>
                <c:pt idx="817">
                  <c:v>0.68607965277777783</c:v>
                </c:pt>
                <c:pt idx="818">
                  <c:v>0.68608327546296299</c:v>
                </c:pt>
                <c:pt idx="819">
                  <c:v>0.68608672453703701</c:v>
                </c:pt>
                <c:pt idx="820">
                  <c:v>0.68609013888888892</c:v>
                </c:pt>
                <c:pt idx="821">
                  <c:v>0.6860930092592592</c:v>
                </c:pt>
                <c:pt idx="822">
                  <c:v>0.68609643518518515</c:v>
                </c:pt>
                <c:pt idx="823">
                  <c:v>0.6860999884259259</c:v>
                </c:pt>
                <c:pt idx="824">
                  <c:v>0.68610366898148145</c:v>
                </c:pt>
                <c:pt idx="825">
                  <c:v>0.68610730324074076</c:v>
                </c:pt>
                <c:pt idx="826">
                  <c:v>0.68611034722222219</c:v>
                </c:pt>
                <c:pt idx="827">
                  <c:v>0.68611408564814813</c:v>
                </c:pt>
                <c:pt idx="828">
                  <c:v>0.68611800925925925</c:v>
                </c:pt>
                <c:pt idx="829">
                  <c:v>0.68612164351851845</c:v>
                </c:pt>
                <c:pt idx="830">
                  <c:v>0.68612465277777768</c:v>
                </c:pt>
                <c:pt idx="831">
                  <c:v>0.68612834490740748</c:v>
                </c:pt>
                <c:pt idx="832">
                  <c:v>0.68613206018518513</c:v>
                </c:pt>
                <c:pt idx="833">
                  <c:v>0.68613585648148145</c:v>
                </c:pt>
                <c:pt idx="834">
                  <c:v>0.68613952546296286</c:v>
                </c:pt>
                <c:pt idx="835">
                  <c:v>0.6861425347222222</c:v>
                </c:pt>
                <c:pt idx="836">
                  <c:v>0.6861460069444445</c:v>
                </c:pt>
                <c:pt idx="837">
                  <c:v>0.68614951388888878</c:v>
                </c:pt>
                <c:pt idx="838">
                  <c:v>0.68615304398148147</c:v>
                </c:pt>
                <c:pt idx="839">
                  <c:v>0.68615648148148145</c:v>
                </c:pt>
                <c:pt idx="840">
                  <c:v>0.68615936342592587</c:v>
                </c:pt>
                <c:pt idx="841">
                  <c:v>0.6861628125</c:v>
                </c:pt>
                <c:pt idx="842">
                  <c:v>0.68616634259259257</c:v>
                </c:pt>
                <c:pt idx="843">
                  <c:v>0.68616987268518514</c:v>
                </c:pt>
                <c:pt idx="844">
                  <c:v>0.68617334490740733</c:v>
                </c:pt>
                <c:pt idx="845">
                  <c:v>0.68617684027777781</c:v>
                </c:pt>
                <c:pt idx="846">
                  <c:v>0.68617972222222223</c:v>
                </c:pt>
                <c:pt idx="847">
                  <c:v>0.68618317129629636</c:v>
                </c:pt>
                <c:pt idx="848">
                  <c:v>0.68618666666666661</c:v>
                </c:pt>
                <c:pt idx="849">
                  <c:v>0.68619024305555554</c:v>
                </c:pt>
                <c:pt idx="850">
                  <c:v>0.68619400462962965</c:v>
                </c:pt>
                <c:pt idx="851">
                  <c:v>0.68619702546296291</c:v>
                </c:pt>
                <c:pt idx="852">
                  <c:v>0.68620071759259249</c:v>
                </c:pt>
                <c:pt idx="853">
                  <c:v>0.68620451388888892</c:v>
                </c:pt>
                <c:pt idx="854">
                  <c:v>0.68620820601851851</c:v>
                </c:pt>
                <c:pt idx="855">
                  <c:v>0.68621189814814809</c:v>
                </c:pt>
                <c:pt idx="856">
                  <c:v>0.68621499999999991</c:v>
                </c:pt>
                <c:pt idx="857">
                  <c:v>0.68621871527777778</c:v>
                </c:pt>
                <c:pt idx="858">
                  <c:v>0.68622262731481476</c:v>
                </c:pt>
                <c:pt idx="859">
                  <c:v>0.68622636574074081</c:v>
                </c:pt>
                <c:pt idx="860">
                  <c:v>0.68622937500000003</c:v>
                </c:pt>
                <c:pt idx="861">
                  <c:v>0.68623314814814818</c:v>
                </c:pt>
                <c:pt idx="862">
                  <c:v>0.68623680555555555</c:v>
                </c:pt>
                <c:pt idx="863">
                  <c:v>0.68624059027777784</c:v>
                </c:pt>
                <c:pt idx="864">
                  <c:v>0.6862437037037038</c:v>
                </c:pt>
                <c:pt idx="865">
                  <c:v>0.68624732638888897</c:v>
                </c:pt>
                <c:pt idx="866">
                  <c:v>0.6862508449074074</c:v>
                </c:pt>
                <c:pt idx="867">
                  <c:v>0.68625427083333335</c:v>
                </c:pt>
                <c:pt idx="868">
                  <c:v>0.68625777777777774</c:v>
                </c:pt>
                <c:pt idx="869">
                  <c:v>0.68626067129629631</c:v>
                </c:pt>
                <c:pt idx="870">
                  <c:v>0.68626408564814811</c:v>
                </c:pt>
                <c:pt idx="871">
                  <c:v>0.68626776620370367</c:v>
                </c:pt>
                <c:pt idx="872">
                  <c:v>0.68627143518518519</c:v>
                </c:pt>
                <c:pt idx="873">
                  <c:v>0.68627518518518515</c:v>
                </c:pt>
                <c:pt idx="874">
                  <c:v>0.6862782638888888</c:v>
                </c:pt>
                <c:pt idx="875">
                  <c:v>0.68628193287037043</c:v>
                </c:pt>
                <c:pt idx="876">
                  <c:v>0.68628549768518521</c:v>
                </c:pt>
                <c:pt idx="877">
                  <c:v>0.68628920138888894</c:v>
                </c:pt>
                <c:pt idx="878">
                  <c:v>0.68629290509259266</c:v>
                </c:pt>
                <c:pt idx="879">
                  <c:v>0.68629590277777774</c:v>
                </c:pt>
                <c:pt idx="880">
                  <c:v>0.6862995833333333</c:v>
                </c:pt>
                <c:pt idx="881">
                  <c:v>0.68630322916666664</c:v>
                </c:pt>
                <c:pt idx="882">
                  <c:v>0.68630682870370363</c:v>
                </c:pt>
                <c:pt idx="883">
                  <c:v>0.68630982638888893</c:v>
                </c:pt>
                <c:pt idx="884">
                  <c:v>0.6863132638888888</c:v>
                </c:pt>
                <c:pt idx="885">
                  <c:v>0.68631672453703707</c:v>
                </c:pt>
                <c:pt idx="886">
                  <c:v>0.68632018518518523</c:v>
                </c:pt>
                <c:pt idx="887">
                  <c:v>0.68632364583333327</c:v>
                </c:pt>
                <c:pt idx="888">
                  <c:v>0.68632738425925932</c:v>
                </c:pt>
                <c:pt idx="889">
                  <c:v>0.68633039351851854</c:v>
                </c:pt>
                <c:pt idx="890">
                  <c:v>0.68633406249999995</c:v>
                </c:pt>
                <c:pt idx="891">
                  <c:v>0.68633778935185186</c:v>
                </c:pt>
                <c:pt idx="892">
                  <c:v>0.68634136574074078</c:v>
                </c:pt>
                <c:pt idx="893">
                  <c:v>0.68634508101851843</c:v>
                </c:pt>
                <c:pt idx="894">
                  <c:v>0.68634815972222218</c:v>
                </c:pt>
                <c:pt idx="895">
                  <c:v>0.68635179398148149</c:v>
                </c:pt>
                <c:pt idx="896">
                  <c:v>0.6863554629629629</c:v>
                </c:pt>
                <c:pt idx="897">
                  <c:v>0.68635906249999989</c:v>
                </c:pt>
                <c:pt idx="898">
                  <c:v>0.68636224537037027</c:v>
                </c:pt>
                <c:pt idx="899">
                  <c:v>0.68636586805555566</c:v>
                </c:pt>
                <c:pt idx="900">
                  <c:v>0.68636935185185177</c:v>
                </c:pt>
                <c:pt idx="901">
                  <c:v>0.68637290509259252</c:v>
                </c:pt>
                <c:pt idx="902">
                  <c:v>0.68637631944444444</c:v>
                </c:pt>
                <c:pt idx="903">
                  <c:v>0.68637927083333328</c:v>
                </c:pt>
                <c:pt idx="904">
                  <c:v>0.68638268518518519</c:v>
                </c:pt>
                <c:pt idx="905">
                  <c:v>0.68638556712962961</c:v>
                </c:pt>
                <c:pt idx="906">
                  <c:v>0.6863890046296296</c:v>
                </c:pt>
                <c:pt idx="907">
                  <c:v>0.68639248842592593</c:v>
                </c:pt>
                <c:pt idx="908">
                  <c:v>0.68639600694444447</c:v>
                </c:pt>
                <c:pt idx="909">
                  <c:v>0.68639943287037042</c:v>
                </c:pt>
                <c:pt idx="910">
                  <c:v>0.68640237268518511</c:v>
                </c:pt>
                <c:pt idx="911">
                  <c:v>0.68640581018518521</c:v>
                </c:pt>
                <c:pt idx="912">
                  <c:v>0.68640866898148145</c:v>
                </c:pt>
                <c:pt idx="913">
                  <c:v>0.68641207175925922</c:v>
                </c:pt>
                <c:pt idx="914">
                  <c:v>0.68641555555555556</c:v>
                </c:pt>
                <c:pt idx="915">
                  <c:v>0.68641914351851863</c:v>
                </c:pt>
                <c:pt idx="916">
                  <c:v>0.68642276620370379</c:v>
                </c:pt>
                <c:pt idx="917">
                  <c:v>0.68642596064814809</c:v>
                </c:pt>
                <c:pt idx="918">
                  <c:v>0.68642956018518519</c:v>
                </c:pt>
                <c:pt idx="919">
                  <c:v>0.68643324074074075</c:v>
                </c:pt>
                <c:pt idx="920">
                  <c:v>0.68643699074074072</c:v>
                </c:pt>
                <c:pt idx="921">
                  <c:v>0.6864425115740741</c:v>
                </c:pt>
                <c:pt idx="922">
                  <c:v>0.68644553240740747</c:v>
                </c:pt>
                <c:pt idx="923">
                  <c:v>0.68644921296296291</c:v>
                </c:pt>
                <c:pt idx="924">
                  <c:v>0.68645219907407407</c:v>
                </c:pt>
                <c:pt idx="925">
                  <c:v>0.68645589120370376</c:v>
                </c:pt>
                <c:pt idx="926">
                  <c:v>0.6864595717592592</c:v>
                </c:pt>
                <c:pt idx="927">
                  <c:v>0.68646314814814813</c:v>
                </c:pt>
                <c:pt idx="928">
                  <c:v>0.68646687499999992</c:v>
                </c:pt>
                <c:pt idx="929">
                  <c:v>0.68647053240740741</c:v>
                </c:pt>
                <c:pt idx="930">
                  <c:v>0.68647398148148142</c:v>
                </c:pt>
                <c:pt idx="931">
                  <c:v>0.68647753472222217</c:v>
                </c:pt>
                <c:pt idx="932">
                  <c:v>0.68648041666666659</c:v>
                </c:pt>
                <c:pt idx="933">
                  <c:v>0.68648393518518525</c:v>
                </c:pt>
                <c:pt idx="934">
                  <c:v>0.68648680555555552</c:v>
                </c:pt>
                <c:pt idx="935">
                  <c:v>0.68649038194444445</c:v>
                </c:pt>
                <c:pt idx="936">
                  <c:v>0.6864940625</c:v>
                </c:pt>
                <c:pt idx="937">
                  <c:v>0.68649767361111114</c:v>
                </c:pt>
                <c:pt idx="938">
                  <c:v>0.68650140046296293</c:v>
                </c:pt>
                <c:pt idx="939">
                  <c:v>0.68650510416666666</c:v>
                </c:pt>
                <c:pt idx="940">
                  <c:v>0.68650875000000011</c:v>
                </c:pt>
                <c:pt idx="941">
                  <c:v>0.68651236111111114</c:v>
                </c:pt>
                <c:pt idx="942">
                  <c:v>0.68651543981481478</c:v>
                </c:pt>
                <c:pt idx="943">
                  <c:v>0.68651918981481475</c:v>
                </c:pt>
                <c:pt idx="944">
                  <c:v>0.68652275462962964</c:v>
                </c:pt>
                <c:pt idx="945">
                  <c:v>0.68652641203703701</c:v>
                </c:pt>
                <c:pt idx="946">
                  <c:v>0.68653023148148151</c:v>
                </c:pt>
                <c:pt idx="947">
                  <c:v>0.68653318287037035</c:v>
                </c:pt>
                <c:pt idx="948">
                  <c:v>0.68653671296296304</c:v>
                </c:pt>
                <c:pt idx="949">
                  <c:v>0.68654017361111108</c:v>
                </c:pt>
                <c:pt idx="950">
                  <c:v>0.68654364583333338</c:v>
                </c:pt>
                <c:pt idx="951">
                  <c:v>0.68654708333333325</c:v>
                </c:pt>
                <c:pt idx="952">
                  <c:v>0.68654994212962961</c:v>
                </c:pt>
                <c:pt idx="953">
                  <c:v>0.68655373842592582</c:v>
                </c:pt>
                <c:pt idx="954">
                  <c:v>0.68655736111111121</c:v>
                </c:pt>
                <c:pt idx="955">
                  <c:v>0.68656093750000002</c:v>
                </c:pt>
                <c:pt idx="956">
                  <c:v>0.68656464120370364</c:v>
                </c:pt>
                <c:pt idx="957">
                  <c:v>0.68656778935185192</c:v>
                </c:pt>
                <c:pt idx="958">
                  <c:v>0.68657165509259255</c:v>
                </c:pt>
                <c:pt idx="959">
                  <c:v>0.68657535879629628</c:v>
                </c:pt>
                <c:pt idx="960">
                  <c:v>0.68657887731481482</c:v>
                </c:pt>
                <c:pt idx="961">
                  <c:v>0.68658200231481492</c:v>
                </c:pt>
                <c:pt idx="962">
                  <c:v>0.68658564814814815</c:v>
                </c:pt>
                <c:pt idx="963">
                  <c:v>0.68658944444444447</c:v>
                </c:pt>
                <c:pt idx="964">
                  <c:v>0.68659307870370367</c:v>
                </c:pt>
                <c:pt idx="965">
                  <c:v>0.68659651620370366</c:v>
                </c:pt>
                <c:pt idx="966">
                  <c:v>0.68659944444444443</c:v>
                </c:pt>
                <c:pt idx="967">
                  <c:v>0.68660290509259259</c:v>
                </c:pt>
                <c:pt idx="968">
                  <c:v>0.68660648148148151</c:v>
                </c:pt>
                <c:pt idx="969">
                  <c:v>0.68660994212962967</c:v>
                </c:pt>
                <c:pt idx="970">
                  <c:v>0.68661340277777771</c:v>
                </c:pt>
                <c:pt idx="971">
                  <c:v>0.68661686342592587</c:v>
                </c:pt>
                <c:pt idx="972">
                  <c:v>0.68661969907407405</c:v>
                </c:pt>
                <c:pt idx="973">
                  <c:v>0.6866232523148148</c:v>
                </c:pt>
                <c:pt idx="974">
                  <c:v>0.68662667824074075</c:v>
                </c:pt>
                <c:pt idx="975">
                  <c:v>0.68663024305555564</c:v>
                </c:pt>
                <c:pt idx="976">
                  <c:v>0.68663365740740734</c:v>
                </c:pt>
                <c:pt idx="977">
                  <c:v>0.68663714120370367</c:v>
                </c:pt>
                <c:pt idx="978">
                  <c:v>0.68664011574074069</c:v>
                </c:pt>
                <c:pt idx="979">
                  <c:v>0.68664376157407414</c:v>
                </c:pt>
                <c:pt idx="980">
                  <c:v>0.68664753472222229</c:v>
                </c:pt>
                <c:pt idx="981">
                  <c:v>0.68665118055555563</c:v>
                </c:pt>
                <c:pt idx="982">
                  <c:v>0.6866547453703703</c:v>
                </c:pt>
                <c:pt idx="983">
                  <c:v>0.68665844907407403</c:v>
                </c:pt>
                <c:pt idx="984">
                  <c:v>0.68666212962962969</c:v>
                </c:pt>
                <c:pt idx="985">
                  <c:v>0.68666570601851851</c:v>
                </c:pt>
                <c:pt idx="986">
                  <c:v>0.68666899305555562</c:v>
                </c:pt>
                <c:pt idx="987">
                  <c:v>0.68667268518518521</c:v>
                </c:pt>
                <c:pt idx="988">
                  <c:v>0.68667648148148153</c:v>
                </c:pt>
                <c:pt idx="989">
                  <c:v>0.68668009259259266</c:v>
                </c:pt>
                <c:pt idx="990">
                  <c:v>0.68668371527777783</c:v>
                </c:pt>
                <c:pt idx="991">
                  <c:v>0.6866874652777778</c:v>
                </c:pt>
                <c:pt idx="992">
                  <c:v>0.68669111111111114</c:v>
                </c:pt>
                <c:pt idx="993">
                  <c:v>0.68669475694444448</c:v>
                </c:pt>
                <c:pt idx="994">
                  <c:v>0.68669795138888878</c:v>
                </c:pt>
                <c:pt idx="995">
                  <c:v>0.68670140046296302</c:v>
                </c:pt>
                <c:pt idx="996">
                  <c:v>0.68670493055555559</c:v>
                </c:pt>
                <c:pt idx="997">
                  <c:v>0.68670840277777778</c:v>
                </c:pt>
                <c:pt idx="998">
                  <c:v>0.68671184027777776</c:v>
                </c:pt>
                <c:pt idx="999">
                  <c:v>0.68671530092592592</c:v>
                </c:pt>
                <c:pt idx="1000">
                  <c:v>0.68671832175925929</c:v>
                </c:pt>
                <c:pt idx="1001">
                  <c:v>0.68672212962962964</c:v>
                </c:pt>
                <c:pt idx="1002">
                  <c:v>0.68672577546296287</c:v>
                </c:pt>
                <c:pt idx="1003">
                  <c:v>0.68672936342592594</c:v>
                </c:pt>
                <c:pt idx="1004">
                  <c:v>0.68673265046296306</c:v>
                </c:pt>
                <c:pt idx="1005">
                  <c:v>0.6867363310185185</c:v>
                </c:pt>
                <c:pt idx="1006">
                  <c:v>0.68674012731481471</c:v>
                </c:pt>
                <c:pt idx="1007">
                  <c:v>0.68674376157407402</c:v>
                </c:pt>
                <c:pt idx="1008">
                  <c:v>0.68674680555555556</c:v>
                </c:pt>
                <c:pt idx="1009">
                  <c:v>0.68675062500000006</c:v>
                </c:pt>
                <c:pt idx="1010">
                  <c:v>0.68675423611111108</c:v>
                </c:pt>
                <c:pt idx="1011">
                  <c:v>0.68675795138888895</c:v>
                </c:pt>
                <c:pt idx="1012">
                  <c:v>0.68676138888888882</c:v>
                </c:pt>
                <c:pt idx="1013">
                  <c:v>0.68676424768518529</c:v>
                </c:pt>
                <c:pt idx="1014">
                  <c:v>0.68676780092592582</c:v>
                </c:pt>
                <c:pt idx="1015">
                  <c:v>0.68677125000000006</c:v>
                </c:pt>
                <c:pt idx="1016">
                  <c:v>0.68677478009259263</c:v>
                </c:pt>
                <c:pt idx="1017">
                  <c:v>0.68677850694444442</c:v>
                </c:pt>
                <c:pt idx="1018">
                  <c:v>0.68678149305555547</c:v>
                </c:pt>
                <c:pt idx="1019">
                  <c:v>0.68678523148148152</c:v>
                </c:pt>
                <c:pt idx="1020">
                  <c:v>0.68678886574074072</c:v>
                </c:pt>
                <c:pt idx="1021">
                  <c:v>0.68679254629629627</c:v>
                </c:pt>
                <c:pt idx="1022">
                  <c:v>0.68679619212962961</c:v>
                </c:pt>
                <c:pt idx="1023">
                  <c:v>0.68679927083333336</c:v>
                </c:pt>
                <c:pt idx="1024">
                  <c:v>0.68680299768518516</c:v>
                </c:pt>
                <c:pt idx="1025">
                  <c:v>0.68680664351851861</c:v>
                </c:pt>
                <c:pt idx="1026">
                  <c:v>0.68681031250000002</c:v>
                </c:pt>
                <c:pt idx="1027">
                  <c:v>0.68681344907407416</c:v>
                </c:pt>
                <c:pt idx="1028">
                  <c:v>0.68681717592592595</c:v>
                </c:pt>
                <c:pt idx="1029">
                  <c:v>0.68682084490740747</c:v>
                </c:pt>
                <c:pt idx="1030">
                  <c:v>0.68682431712962966</c:v>
                </c:pt>
                <c:pt idx="1031">
                  <c:v>0.68682784722222223</c:v>
                </c:pt>
                <c:pt idx="1032">
                  <c:v>0.68683085648148146</c:v>
                </c:pt>
                <c:pt idx="1033">
                  <c:v>0.68683436342592596</c:v>
                </c:pt>
                <c:pt idx="1034">
                  <c:v>0.68683793981481489</c:v>
                </c:pt>
                <c:pt idx="1035">
                  <c:v>0.68684146990740746</c:v>
                </c:pt>
                <c:pt idx="1036">
                  <c:v>0.68684499999999993</c:v>
                </c:pt>
                <c:pt idx="1037">
                  <c:v>0.68684850694444444</c:v>
                </c:pt>
                <c:pt idx="1038">
                  <c:v>0.686851400462963</c:v>
                </c:pt>
                <c:pt idx="1039">
                  <c:v>0.68685496527777767</c:v>
                </c:pt>
                <c:pt idx="1040">
                  <c:v>0.68685848379629633</c:v>
                </c:pt>
                <c:pt idx="1041">
                  <c:v>0.68686200231481476</c:v>
                </c:pt>
                <c:pt idx="1042">
                  <c:v>0.68686557870370368</c:v>
                </c:pt>
                <c:pt idx="1043">
                  <c:v>0.68686875000000003</c:v>
                </c:pt>
                <c:pt idx="1044">
                  <c:v>0.68687254629629635</c:v>
                </c:pt>
                <c:pt idx="1045">
                  <c:v>0.68687622685185179</c:v>
                </c:pt>
                <c:pt idx="1046">
                  <c:v>0.68687987268518524</c:v>
                </c:pt>
                <c:pt idx="1047">
                  <c:v>0.6868830208333333</c:v>
                </c:pt>
                <c:pt idx="1048">
                  <c:v>0.68688666666666665</c:v>
                </c:pt>
                <c:pt idx="1049">
                  <c:v>0.68689048611111103</c:v>
                </c:pt>
                <c:pt idx="1050">
                  <c:v>0.6868942013888889</c:v>
                </c:pt>
                <c:pt idx="1051">
                  <c:v>0.68689748842592591</c:v>
                </c:pt>
                <c:pt idx="1052">
                  <c:v>0.68690120370370378</c:v>
                </c:pt>
                <c:pt idx="1053">
                  <c:v>0.68690502314814816</c:v>
                </c:pt>
                <c:pt idx="1054">
                  <c:v>0.68690869212962957</c:v>
                </c:pt>
                <c:pt idx="1055">
                  <c:v>0.6869124537037038</c:v>
                </c:pt>
                <c:pt idx="1056">
                  <c:v>0.68691611111111106</c:v>
                </c:pt>
                <c:pt idx="1057">
                  <c:v>0.68691987268518517</c:v>
                </c:pt>
                <c:pt idx="1058">
                  <c:v>0.68692363425925917</c:v>
                </c:pt>
                <c:pt idx="1059">
                  <c:v>0.68692656250000006</c:v>
                </c:pt>
                <c:pt idx="1060">
                  <c:v>0.68693013888888899</c:v>
                </c:pt>
                <c:pt idx="1061">
                  <c:v>0.68693364583333327</c:v>
                </c:pt>
                <c:pt idx="1062">
                  <c:v>0.68693715277777778</c:v>
                </c:pt>
                <c:pt idx="1063">
                  <c:v>0.68694062499999997</c:v>
                </c:pt>
                <c:pt idx="1064">
                  <c:v>0.68694378472222217</c:v>
                </c:pt>
                <c:pt idx="1065">
                  <c:v>0.68694753472222214</c:v>
                </c:pt>
                <c:pt idx="1066">
                  <c:v>0.68695127314814819</c:v>
                </c:pt>
                <c:pt idx="1067">
                  <c:v>0.6869549421296296</c:v>
                </c:pt>
                <c:pt idx="1068">
                  <c:v>0.68695857638888891</c:v>
                </c:pt>
                <c:pt idx="1069">
                  <c:v>0.68696222222222225</c:v>
                </c:pt>
                <c:pt idx="1070">
                  <c:v>0.68696594907407416</c:v>
                </c:pt>
                <c:pt idx="1071">
                  <c:v>0.68696956018518518</c:v>
                </c:pt>
                <c:pt idx="1072">
                  <c:v>0.68697265046296296</c:v>
                </c:pt>
                <c:pt idx="1073">
                  <c:v>0.68697641203703697</c:v>
                </c:pt>
                <c:pt idx="1074">
                  <c:v>0.6869800231481481</c:v>
                </c:pt>
                <c:pt idx="1075">
                  <c:v>0.68698376157407404</c:v>
                </c:pt>
                <c:pt idx="1076">
                  <c:v>0.68698723379629634</c:v>
                </c:pt>
                <c:pt idx="1077">
                  <c:v>0.68699017361111114</c:v>
                </c:pt>
                <c:pt idx="1078">
                  <c:v>0.68699372685185178</c:v>
                </c:pt>
                <c:pt idx="1079">
                  <c:v>0.68699723379629629</c:v>
                </c:pt>
                <c:pt idx="1080">
                  <c:v>0.68700076388888887</c:v>
                </c:pt>
                <c:pt idx="1081">
                  <c:v>0.68700442129629635</c:v>
                </c:pt>
                <c:pt idx="1082">
                  <c:v>0.68700751157407414</c:v>
                </c:pt>
                <c:pt idx="1083">
                  <c:v>0.68701126157407411</c:v>
                </c:pt>
                <c:pt idx="1084">
                  <c:v>0.68701497685185187</c:v>
                </c:pt>
                <c:pt idx="1085">
                  <c:v>0.68701868055555559</c:v>
                </c:pt>
                <c:pt idx="1086">
                  <c:v>0.68702182870370365</c:v>
                </c:pt>
                <c:pt idx="1087">
                  <c:v>0.68702548611111114</c:v>
                </c:pt>
                <c:pt idx="1088">
                  <c:v>0.68702923611111111</c:v>
                </c:pt>
                <c:pt idx="1089">
                  <c:v>0.68703295138888887</c:v>
                </c:pt>
                <c:pt idx="1090">
                  <c:v>0.68703657407407404</c:v>
                </c:pt>
                <c:pt idx="1091">
                  <c:v>0.68703986111111115</c:v>
                </c:pt>
                <c:pt idx="1092">
                  <c:v>0.68704349537037046</c:v>
                </c:pt>
                <c:pt idx="1093">
                  <c:v>0.68704703703703707</c:v>
                </c:pt>
                <c:pt idx="1094">
                  <c:v>0.68705047453703705</c:v>
                </c:pt>
                <c:pt idx="1095">
                  <c:v>0.68705335648148147</c:v>
                </c:pt>
                <c:pt idx="1096">
                  <c:v>0.68705681712962974</c:v>
                </c:pt>
                <c:pt idx="1097">
                  <c:v>0.68705969907407416</c:v>
                </c:pt>
                <c:pt idx="1098">
                  <c:v>0.68706319444444441</c:v>
                </c:pt>
                <c:pt idx="1099">
                  <c:v>0.68706663194444451</c:v>
                </c:pt>
                <c:pt idx="1100">
                  <c:v>0.68707021990740735</c:v>
                </c:pt>
                <c:pt idx="1101">
                  <c:v>0.68707366898148148</c:v>
                </c:pt>
                <c:pt idx="1102">
                  <c:v>0.68707650462962955</c:v>
                </c:pt>
                <c:pt idx="1103">
                  <c:v>0.68707996527777782</c:v>
                </c:pt>
                <c:pt idx="1104">
                  <c:v>0.6870828356481482</c:v>
                </c:pt>
                <c:pt idx="1105">
                  <c:v>0.68708640046296299</c:v>
                </c:pt>
                <c:pt idx="1106">
                  <c:v>0.68708983796296297</c:v>
                </c:pt>
                <c:pt idx="1107">
                  <c:v>0.68709343750000007</c:v>
                </c:pt>
                <c:pt idx="1108">
                  <c:v>0.68709715277777772</c:v>
                </c:pt>
                <c:pt idx="1109">
                  <c:v>0.68710024305555562</c:v>
                </c:pt>
                <c:pt idx="1110">
                  <c:v>0.68710402777777768</c:v>
                </c:pt>
                <c:pt idx="1111">
                  <c:v>0.68710771990740749</c:v>
                </c:pt>
                <c:pt idx="1112">
                  <c:v>0.68711136574074072</c:v>
                </c:pt>
                <c:pt idx="1113">
                  <c:v>0.68711465277777783</c:v>
                </c:pt>
                <c:pt idx="1114">
                  <c:v>0.68711825231481483</c:v>
                </c:pt>
                <c:pt idx="1115">
                  <c:v>0.6871221296296296</c:v>
                </c:pt>
                <c:pt idx="1116">
                  <c:v>0.68712578703703697</c:v>
                </c:pt>
                <c:pt idx="1117">
                  <c:v>0.68712893518518525</c:v>
                </c:pt>
                <c:pt idx="1118">
                  <c:v>0.6871327083333334</c:v>
                </c:pt>
                <c:pt idx="1119">
                  <c:v>0.68713648148148154</c:v>
                </c:pt>
                <c:pt idx="1120">
                  <c:v>0.68714012731481489</c:v>
                </c:pt>
                <c:pt idx="1121">
                  <c:v>0.68714380787037044</c:v>
                </c:pt>
                <c:pt idx="1122">
                  <c:v>0.68714751157407405</c:v>
                </c:pt>
                <c:pt idx="1123">
                  <c:v>0.68715112268518519</c:v>
                </c:pt>
                <c:pt idx="1124">
                  <c:v>0.68715454861111114</c:v>
                </c:pt>
                <c:pt idx="1125">
                  <c:v>0.68715800925925929</c:v>
                </c:pt>
                <c:pt idx="1126">
                  <c:v>0.68716104166666669</c:v>
                </c:pt>
                <c:pt idx="1127">
                  <c:v>0.68716449074074071</c:v>
                </c:pt>
                <c:pt idx="1128">
                  <c:v>0.68716824074074079</c:v>
                </c:pt>
                <c:pt idx="1129">
                  <c:v>0.68717189814814816</c:v>
                </c:pt>
                <c:pt idx="1130">
                  <c:v>0.68717555555555554</c:v>
                </c:pt>
                <c:pt idx="1131">
                  <c:v>0.68717872685185188</c:v>
                </c:pt>
                <c:pt idx="1132">
                  <c:v>0.68718247685185185</c:v>
                </c:pt>
                <c:pt idx="1133">
                  <c:v>0.68718620370370376</c:v>
                </c:pt>
                <c:pt idx="1134">
                  <c:v>0.68718993055555566</c:v>
                </c:pt>
                <c:pt idx="1135">
                  <c:v>0.68719295138888892</c:v>
                </c:pt>
                <c:pt idx="1136">
                  <c:v>0.68719675925925927</c:v>
                </c:pt>
                <c:pt idx="1137">
                  <c:v>0.68720042824074079</c:v>
                </c:pt>
                <c:pt idx="1138">
                  <c:v>0.68720600694444445</c:v>
                </c:pt>
                <c:pt idx="1139">
                  <c:v>0.68720906250000002</c:v>
                </c:pt>
                <c:pt idx="1140">
                  <c:v>0.68721252314814818</c:v>
                </c:pt>
                <c:pt idx="1141">
                  <c:v>0.6872154050925926</c:v>
                </c:pt>
                <c:pt idx="1142">
                  <c:v>0.68721885416666673</c:v>
                </c:pt>
                <c:pt idx="1143">
                  <c:v>0.68722179398148153</c:v>
                </c:pt>
                <c:pt idx="1144">
                  <c:v>0.68722537037037046</c:v>
                </c:pt>
                <c:pt idx="1145">
                  <c:v>0.68722906250000004</c:v>
                </c:pt>
                <c:pt idx="1146">
                  <c:v>0.68723282407407404</c:v>
                </c:pt>
                <c:pt idx="1147">
                  <c:v>0.68723620370370364</c:v>
                </c:pt>
                <c:pt idx="1148">
                  <c:v>0.68723980324074063</c:v>
                </c:pt>
                <c:pt idx="1149">
                  <c:v>0.68724357638888878</c:v>
                </c:pt>
                <c:pt idx="1150">
                  <c:v>0.68724724537037041</c:v>
                </c:pt>
                <c:pt idx="1151">
                  <c:v>0.68725085648148143</c:v>
                </c:pt>
                <c:pt idx="1152">
                  <c:v>0.6872546643518519</c:v>
                </c:pt>
                <c:pt idx="1153">
                  <c:v>0.68725831018518513</c:v>
                </c:pt>
                <c:pt idx="1154">
                  <c:v>0.68726207175925935</c:v>
                </c:pt>
                <c:pt idx="1155">
                  <c:v>0.68726528935185183</c:v>
                </c:pt>
                <c:pt idx="1156">
                  <c:v>0.68726898148148141</c:v>
                </c:pt>
                <c:pt idx="1157">
                  <c:v>0.68727259259259255</c:v>
                </c:pt>
                <c:pt idx="1158">
                  <c:v>0.68727605324074081</c:v>
                </c:pt>
                <c:pt idx="1159">
                  <c:v>0.68727951388888886</c:v>
                </c:pt>
                <c:pt idx="1160">
                  <c:v>0.68728256944444455</c:v>
                </c:pt>
                <c:pt idx="1161">
                  <c:v>0.6872861226851853</c:v>
                </c:pt>
                <c:pt idx="1162">
                  <c:v>0.68728965277777776</c:v>
                </c:pt>
                <c:pt idx="1163">
                  <c:v>0.6872930787037036</c:v>
                </c:pt>
                <c:pt idx="1164">
                  <c:v>0.68729653935185187</c:v>
                </c:pt>
                <c:pt idx="1165">
                  <c:v>0.68729942129629629</c:v>
                </c:pt>
                <c:pt idx="1166">
                  <c:v>0.6873028356481482</c:v>
                </c:pt>
                <c:pt idx="1167">
                  <c:v>0.68730583333333328</c:v>
                </c:pt>
                <c:pt idx="1168">
                  <c:v>0.68730932870370376</c:v>
                </c:pt>
                <c:pt idx="1169">
                  <c:v>0.68731287037037037</c:v>
                </c:pt>
                <c:pt idx="1170">
                  <c:v>0.68731631944444438</c:v>
                </c:pt>
                <c:pt idx="1171">
                  <c:v>0.6873201157407407</c:v>
                </c:pt>
                <c:pt idx="1172">
                  <c:v>0.68732332175925925</c:v>
                </c:pt>
                <c:pt idx="1173">
                  <c:v>0.68732703703703713</c:v>
                </c:pt>
                <c:pt idx="1174">
                  <c:v>0.68733078703703709</c:v>
                </c:pt>
                <c:pt idx="1175">
                  <c:v>0.68733444444444436</c:v>
                </c:pt>
                <c:pt idx="1176">
                  <c:v>0.68733751157407408</c:v>
                </c:pt>
                <c:pt idx="1177">
                  <c:v>0.68734135416666664</c:v>
                </c:pt>
                <c:pt idx="1178">
                  <c:v>0.68734501157407413</c:v>
                </c:pt>
                <c:pt idx="1179">
                  <c:v>0.68734863425925929</c:v>
                </c:pt>
                <c:pt idx="1180">
                  <c:v>0.68735180555555553</c:v>
                </c:pt>
                <c:pt idx="1181">
                  <c:v>0.68735549768518522</c:v>
                </c:pt>
                <c:pt idx="1182">
                  <c:v>0.68735934027777779</c:v>
                </c:pt>
                <c:pt idx="1183">
                  <c:v>0.68736299768518527</c:v>
                </c:pt>
                <c:pt idx="1184">
                  <c:v>0.68736615740740747</c:v>
                </c:pt>
                <c:pt idx="1185">
                  <c:v>0.68736991898148148</c:v>
                </c:pt>
                <c:pt idx="1186">
                  <c:v>0.68737354166666664</c:v>
                </c:pt>
                <c:pt idx="1187">
                  <c:v>0.68737702546296298</c:v>
                </c:pt>
                <c:pt idx="1188">
                  <c:v>0.68738052083333334</c:v>
                </c:pt>
                <c:pt idx="1189">
                  <c:v>0.68738337962962959</c:v>
                </c:pt>
                <c:pt idx="1190">
                  <c:v>0.6873869212962963</c:v>
                </c:pt>
                <c:pt idx="1191">
                  <c:v>0.68739038194444435</c:v>
                </c:pt>
                <c:pt idx="1192">
                  <c:v>0.68739406250000001</c:v>
                </c:pt>
                <c:pt idx="1193">
                  <c:v>0.68739770833333325</c:v>
                </c:pt>
                <c:pt idx="1194">
                  <c:v>0.68740082175925921</c:v>
                </c:pt>
                <c:pt idx="1195">
                  <c:v>0.68740461805555553</c:v>
                </c:pt>
                <c:pt idx="1196">
                  <c:v>0.68740824074074069</c:v>
                </c:pt>
                <c:pt idx="1197">
                  <c:v>0.68741194444444442</c:v>
                </c:pt>
                <c:pt idx="1198">
                  <c:v>0.68741569444444439</c:v>
                </c:pt>
                <c:pt idx="1199">
                  <c:v>0.68741876157407411</c:v>
                </c:pt>
                <c:pt idx="1200">
                  <c:v>0.68742252314814811</c:v>
                </c:pt>
                <c:pt idx="1201">
                  <c:v>0.68742613425925925</c:v>
                </c:pt>
                <c:pt idx="1202">
                  <c:v>0.68742979166666673</c:v>
                </c:pt>
                <c:pt idx="1203">
                  <c:v>0.68743296296296297</c:v>
                </c:pt>
                <c:pt idx="1204">
                  <c:v>0.68743660879629631</c:v>
                </c:pt>
                <c:pt idx="1205">
                  <c:v>0.6874401736111112</c:v>
                </c:pt>
                <c:pt idx="1206">
                  <c:v>0.68744363425925925</c:v>
                </c:pt>
                <c:pt idx="1207">
                  <c:v>0.68744710648148155</c:v>
                </c:pt>
                <c:pt idx="1208">
                  <c:v>0.68745006944444442</c:v>
                </c:pt>
                <c:pt idx="1209">
                  <c:v>0.68745353009259258</c:v>
                </c:pt>
                <c:pt idx="1210">
                  <c:v>0.6874573263888889</c:v>
                </c:pt>
                <c:pt idx="1211">
                  <c:v>0.68746097222222213</c:v>
                </c:pt>
                <c:pt idx="1212">
                  <c:v>0.68746464120370376</c:v>
                </c:pt>
                <c:pt idx="1213">
                  <c:v>0.68746777777777768</c:v>
                </c:pt>
                <c:pt idx="1214">
                  <c:v>0.68747146990740748</c:v>
                </c:pt>
                <c:pt idx="1215">
                  <c:v>0.68747518518518513</c:v>
                </c:pt>
                <c:pt idx="1216">
                  <c:v>0.6874787731481482</c:v>
                </c:pt>
                <c:pt idx="1217">
                  <c:v>0.68748192129629626</c:v>
                </c:pt>
                <c:pt idx="1218">
                  <c:v>0.68748571759259258</c:v>
                </c:pt>
                <c:pt idx="1219">
                  <c:v>0.68748940972222217</c:v>
                </c:pt>
                <c:pt idx="1220">
                  <c:v>0.6874930787037038</c:v>
                </c:pt>
                <c:pt idx="1221">
                  <c:v>0.68749671296296289</c:v>
                </c:pt>
                <c:pt idx="1222">
                  <c:v>0.68749961805555548</c:v>
                </c:pt>
                <c:pt idx="1223">
                  <c:v>0.6875032175925927</c:v>
                </c:pt>
                <c:pt idx="1224">
                  <c:v>0.68750678240740737</c:v>
                </c:pt>
                <c:pt idx="1225">
                  <c:v>0.68751031250000005</c:v>
                </c:pt>
                <c:pt idx="1226">
                  <c:v>0.68751381944444445</c:v>
                </c:pt>
                <c:pt idx="1227">
                  <c:v>0.68751677083333329</c:v>
                </c:pt>
                <c:pt idx="1228">
                  <c:v>0.68752030092592598</c:v>
                </c:pt>
                <c:pt idx="1229">
                  <c:v>0.68752384259259258</c:v>
                </c:pt>
                <c:pt idx="1230">
                  <c:v>0.68752743055555554</c:v>
                </c:pt>
                <c:pt idx="1231">
                  <c:v>0.68753097222222215</c:v>
                </c:pt>
                <c:pt idx="1232">
                  <c:v>0.68753391203703706</c:v>
                </c:pt>
                <c:pt idx="1233">
                  <c:v>0.68753741898148146</c:v>
                </c:pt>
                <c:pt idx="1234">
                  <c:v>0.6875409375</c:v>
                </c:pt>
                <c:pt idx="1235">
                  <c:v>0.68754490740740737</c:v>
                </c:pt>
                <c:pt idx="1236">
                  <c:v>0.68754864583333342</c:v>
                </c:pt>
                <c:pt idx="1237">
                  <c:v>0.68755170138888888</c:v>
                </c:pt>
                <c:pt idx="1238">
                  <c:v>0.68755560185185194</c:v>
                </c:pt>
                <c:pt idx="1239">
                  <c:v>0.68755931712962959</c:v>
                </c:pt>
                <c:pt idx="1240">
                  <c:v>0.68756303240740735</c:v>
                </c:pt>
                <c:pt idx="1241">
                  <c:v>0.68756616898148148</c:v>
                </c:pt>
                <c:pt idx="1242">
                  <c:v>0.6875699305555556</c:v>
                </c:pt>
                <c:pt idx="1243">
                  <c:v>0.68757374999999998</c:v>
                </c:pt>
                <c:pt idx="1244">
                  <c:v>0.68757751157407399</c:v>
                </c:pt>
                <c:pt idx="1245">
                  <c:v>0.68758062499999995</c:v>
                </c:pt>
                <c:pt idx="1246">
                  <c:v>0.68758459490740742</c:v>
                </c:pt>
                <c:pt idx="1247">
                  <c:v>0.68758841435185181</c:v>
                </c:pt>
                <c:pt idx="1248">
                  <c:v>0.68759225694444448</c:v>
                </c:pt>
                <c:pt idx="1249">
                  <c:v>0.68759557870370369</c:v>
                </c:pt>
                <c:pt idx="1250">
                  <c:v>0.68759939814814819</c:v>
                </c:pt>
                <c:pt idx="1251">
                  <c:v>0.68760302083333336</c:v>
                </c:pt>
                <c:pt idx="1252">
                  <c:v>0.68760663194444449</c:v>
                </c:pt>
                <c:pt idx="1253">
                  <c:v>0.68760962962962957</c:v>
                </c:pt>
                <c:pt idx="1254">
                  <c:v>0.6876132060185185</c:v>
                </c:pt>
                <c:pt idx="1255">
                  <c:v>0.68761678240740742</c:v>
                </c:pt>
                <c:pt idx="1256">
                  <c:v>0.68762057870370363</c:v>
                </c:pt>
                <c:pt idx="1257">
                  <c:v>0.68762380787037036</c:v>
                </c:pt>
                <c:pt idx="1258">
                  <c:v>0.68762765046296292</c:v>
                </c:pt>
                <c:pt idx="1259">
                  <c:v>0.68763145833333328</c:v>
                </c:pt>
                <c:pt idx="1260">
                  <c:v>0.68763513888888894</c:v>
                </c:pt>
                <c:pt idx="1261">
                  <c:v>0.6876383796296297</c:v>
                </c:pt>
                <c:pt idx="1262">
                  <c:v>0.68764219907407409</c:v>
                </c:pt>
                <c:pt idx="1263">
                  <c:v>0.68764591435185185</c:v>
                </c:pt>
                <c:pt idx="1264">
                  <c:v>0.68764974537037038</c:v>
                </c:pt>
                <c:pt idx="1265">
                  <c:v>0.68765290509259269</c:v>
                </c:pt>
                <c:pt idx="1266">
                  <c:v>0.6876565740740741</c:v>
                </c:pt>
                <c:pt idx="1267">
                  <c:v>0.68766040509259252</c:v>
                </c:pt>
                <c:pt idx="1268">
                  <c:v>0.68766386574074068</c:v>
                </c:pt>
                <c:pt idx="1269">
                  <c:v>0.68766733796296287</c:v>
                </c:pt>
                <c:pt idx="1270">
                  <c:v>0.68767035879629634</c:v>
                </c:pt>
                <c:pt idx="1271">
                  <c:v>0.68767430555555553</c:v>
                </c:pt>
                <c:pt idx="1272">
                  <c:v>0.68767828703703693</c:v>
                </c:pt>
                <c:pt idx="1273">
                  <c:v>0.68768224537037037</c:v>
                </c:pt>
                <c:pt idx="1274">
                  <c:v>0.68768585648148151</c:v>
                </c:pt>
                <c:pt idx="1275">
                  <c:v>0.68768978009259263</c:v>
                </c:pt>
                <c:pt idx="1276">
                  <c:v>0.6876940046296296</c:v>
                </c:pt>
                <c:pt idx="1277">
                  <c:v>0.68769827546296292</c:v>
                </c:pt>
                <c:pt idx="1278">
                  <c:v>0.68770261574074076</c:v>
                </c:pt>
                <c:pt idx="1279">
                  <c:v>0.68770690972222226</c:v>
                </c:pt>
                <c:pt idx="1280">
                  <c:v>0.68771096064814818</c:v>
                </c:pt>
                <c:pt idx="1281">
                  <c:v>0.68771474537037036</c:v>
                </c:pt>
                <c:pt idx="1282">
                  <c:v>0.68771914351851848</c:v>
                </c:pt>
                <c:pt idx="1283">
                  <c:v>0.68772222222222223</c:v>
                </c:pt>
                <c:pt idx="1284">
                  <c:v>0.68772612268518518</c:v>
                </c:pt>
                <c:pt idx="1285">
                  <c:v>0.6877300462962963</c:v>
                </c:pt>
                <c:pt idx="1286">
                  <c:v>0.68773385416666677</c:v>
                </c:pt>
                <c:pt idx="1287">
                  <c:v>0.68773743055555558</c:v>
                </c:pt>
                <c:pt idx="1288">
                  <c:v>0.68774197916666668</c:v>
                </c:pt>
                <c:pt idx="1289">
                  <c:v>0.68774636574074066</c:v>
                </c:pt>
                <c:pt idx="1290">
                  <c:v>0.68775055555555553</c:v>
                </c:pt>
                <c:pt idx="1291">
                  <c:v>0.6877544328703703</c:v>
                </c:pt>
                <c:pt idx="1292">
                  <c:v>0.68775819444444453</c:v>
                </c:pt>
                <c:pt idx="1293">
                  <c:v>0.6877623263888889</c:v>
                </c:pt>
                <c:pt idx="1294">
                  <c:v>0.68776579861111109</c:v>
                </c:pt>
                <c:pt idx="1295">
                  <c:v>0.68776974537037028</c:v>
                </c:pt>
                <c:pt idx="1296">
                  <c:v>0.68777359953703698</c:v>
                </c:pt>
                <c:pt idx="1297">
                  <c:v>0.68777806712962963</c:v>
                </c:pt>
                <c:pt idx="1298">
                  <c:v>0.68778218749999998</c:v>
                </c:pt>
                <c:pt idx="1299">
                  <c:v>0.68778631944444435</c:v>
                </c:pt>
                <c:pt idx="1300">
                  <c:v>0.68779013888888896</c:v>
                </c:pt>
                <c:pt idx="1301">
                  <c:v>0.68779414351851853</c:v>
                </c:pt>
                <c:pt idx="1302">
                  <c:v>0.68779769675925928</c:v>
                </c:pt>
                <c:pt idx="1303">
                  <c:v>0.68780096064814822</c:v>
                </c:pt>
                <c:pt idx="1304">
                  <c:v>0.68780476851851846</c:v>
                </c:pt>
                <c:pt idx="1305">
                  <c:v>0.68780892361111112</c:v>
                </c:pt>
                <c:pt idx="1306">
                  <c:v>0.68781212962962968</c:v>
                </c:pt>
                <c:pt idx="1307">
                  <c:v>0.68781585648148147</c:v>
                </c:pt>
                <c:pt idx="1308">
                  <c:v>0.68781958333333337</c:v>
                </c:pt>
                <c:pt idx="1309">
                  <c:v>0.68782348379629632</c:v>
                </c:pt>
                <c:pt idx="1310">
                  <c:v>0.68782658564814814</c:v>
                </c:pt>
                <c:pt idx="1311">
                  <c:v>0.68783006944444447</c:v>
                </c:pt>
                <c:pt idx="1312">
                  <c:v>0.68783355324074069</c:v>
                </c:pt>
                <c:pt idx="1313">
                  <c:v>0.6878370601851852</c:v>
                </c:pt>
                <c:pt idx="1314">
                  <c:v>0.68784061342592595</c:v>
                </c:pt>
                <c:pt idx="1315">
                  <c:v>0.68784351851851844</c:v>
                </c:pt>
                <c:pt idx="1316">
                  <c:v>0.68784733796296293</c:v>
                </c:pt>
                <c:pt idx="1317">
                  <c:v>0.68785099537037031</c:v>
                </c:pt>
                <c:pt idx="1318">
                  <c:v>0.68785469907407404</c:v>
                </c:pt>
                <c:pt idx="1319">
                  <c:v>0.68785846064814804</c:v>
                </c:pt>
                <c:pt idx="1320">
                  <c:v>0.68786165509259256</c:v>
                </c:pt>
                <c:pt idx="1321">
                  <c:v>0.68786533564814822</c:v>
                </c:pt>
                <c:pt idx="1322">
                  <c:v>0.68786927083333327</c:v>
                </c:pt>
                <c:pt idx="1323">
                  <c:v>0.68787307870370373</c:v>
                </c:pt>
                <c:pt idx="1324">
                  <c:v>0.68787615740740737</c:v>
                </c:pt>
                <c:pt idx="1325">
                  <c:v>0.68787978009259254</c:v>
                </c:pt>
                <c:pt idx="1326">
                  <c:v>0.6878834606481482</c:v>
                </c:pt>
                <c:pt idx="1327">
                  <c:v>0.6878871875</c:v>
                </c:pt>
                <c:pt idx="1328">
                  <c:v>0.68789005787037028</c:v>
                </c:pt>
                <c:pt idx="1329">
                  <c:v>0.6878935995370371</c:v>
                </c:pt>
                <c:pt idx="1330">
                  <c:v>0.6878971064814815</c:v>
                </c:pt>
                <c:pt idx="1331">
                  <c:v>0.68790240740740749</c:v>
                </c:pt>
                <c:pt idx="1332">
                  <c:v>0.68790604166666658</c:v>
                </c:pt>
                <c:pt idx="1333">
                  <c:v>0.6879098379629629</c:v>
                </c:pt>
                <c:pt idx="1334">
                  <c:v>0.68791347222222221</c:v>
                </c:pt>
                <c:pt idx="1335">
                  <c:v>0.68791665509259259</c:v>
                </c:pt>
                <c:pt idx="1336">
                  <c:v>0.6879202893518519</c:v>
                </c:pt>
                <c:pt idx="1337">
                  <c:v>0.68792402777777772</c:v>
                </c:pt>
                <c:pt idx="1338">
                  <c:v>0.68792778935185195</c:v>
                </c:pt>
                <c:pt idx="1339">
                  <c:v>0.68793086805555559</c:v>
                </c:pt>
                <c:pt idx="1340">
                  <c:v>0.687934537037037</c:v>
                </c:pt>
                <c:pt idx="1341">
                  <c:v>0.68793820601851852</c:v>
                </c:pt>
                <c:pt idx="1342">
                  <c:v>0.68794190972222224</c:v>
                </c:pt>
                <c:pt idx="1343">
                  <c:v>0.68794515046296301</c:v>
                </c:pt>
                <c:pt idx="1344">
                  <c:v>0.68794879629629635</c:v>
                </c:pt>
                <c:pt idx="1345">
                  <c:v>0.68795230324074075</c:v>
                </c:pt>
                <c:pt idx="1346">
                  <c:v>0.68795590277777785</c:v>
                </c:pt>
                <c:pt idx="1347">
                  <c:v>0.68795942129629628</c:v>
                </c:pt>
                <c:pt idx="1348">
                  <c:v>0.6879624305555555</c:v>
                </c:pt>
                <c:pt idx="1349">
                  <c:v>0.68796590277777769</c:v>
                </c:pt>
                <c:pt idx="1350">
                  <c:v>0.68796938657407403</c:v>
                </c:pt>
                <c:pt idx="1351">
                  <c:v>0.68797296296296295</c:v>
                </c:pt>
                <c:pt idx="1352">
                  <c:v>0.68797646990740746</c:v>
                </c:pt>
                <c:pt idx="1353">
                  <c:v>0.68797944444444437</c:v>
                </c:pt>
                <c:pt idx="1354">
                  <c:v>0.68798295138888887</c:v>
                </c:pt>
                <c:pt idx="1355">
                  <c:v>0.68798587962962954</c:v>
                </c:pt>
                <c:pt idx="1356">
                  <c:v>0.68798939814814819</c:v>
                </c:pt>
                <c:pt idx="1357">
                  <c:v>0.68799289351851856</c:v>
                </c:pt>
                <c:pt idx="1358">
                  <c:v>0.68799655092592593</c:v>
                </c:pt>
                <c:pt idx="1359">
                  <c:v>0.68800019675925927</c:v>
                </c:pt>
                <c:pt idx="1360">
                  <c:v>0.68800342592592589</c:v>
                </c:pt>
                <c:pt idx="1361">
                  <c:v>0.68800712962962962</c:v>
                </c:pt>
                <c:pt idx="1362">
                  <c:v>0.68801084490740738</c:v>
                </c:pt>
                <c:pt idx="1363">
                  <c:v>0.68801471064814812</c:v>
                </c:pt>
                <c:pt idx="1364">
                  <c:v>0.68801793981481485</c:v>
                </c:pt>
                <c:pt idx="1365">
                  <c:v>0.68802192129629625</c:v>
                </c:pt>
                <c:pt idx="1366">
                  <c:v>0.68802574074074074</c:v>
                </c:pt>
                <c:pt idx="1367">
                  <c:v>0.6880288541666667</c:v>
                </c:pt>
                <c:pt idx="1368">
                  <c:v>0.68803262731481485</c:v>
                </c:pt>
                <c:pt idx="1369">
                  <c:v>0.68803635416666664</c:v>
                </c:pt>
                <c:pt idx="1370">
                  <c:v>0.68804008101851855</c:v>
                </c:pt>
                <c:pt idx="1371">
                  <c:v>0.68804333333333334</c:v>
                </c:pt>
                <c:pt idx="1372">
                  <c:v>0.68804699074074083</c:v>
                </c:pt>
                <c:pt idx="1373">
                  <c:v>0.68805068287037041</c:v>
                </c:pt>
                <c:pt idx="1374">
                  <c:v>0.68805417824074067</c:v>
                </c:pt>
                <c:pt idx="1375">
                  <c:v>0.68805769675925932</c:v>
                </c:pt>
                <c:pt idx="1376">
                  <c:v>0.68806068287037048</c:v>
                </c:pt>
                <c:pt idx="1377">
                  <c:v>0.68806416666666659</c:v>
                </c:pt>
                <c:pt idx="1378">
                  <c:v>0.68806792824074081</c:v>
                </c:pt>
                <c:pt idx="1379">
                  <c:v>0.68807186342592586</c:v>
                </c:pt>
                <c:pt idx="1380">
                  <c:v>0.68807553240740738</c:v>
                </c:pt>
                <c:pt idx="1381">
                  <c:v>0.68807874999999996</c:v>
                </c:pt>
                <c:pt idx="1382">
                  <c:v>0.68808236111111121</c:v>
                </c:pt>
                <c:pt idx="1383">
                  <c:v>0.68808606481481471</c:v>
                </c:pt>
                <c:pt idx="1384">
                  <c:v>0.68808982638888894</c:v>
                </c:pt>
                <c:pt idx="1385">
                  <c:v>0.68809291666666672</c:v>
                </c:pt>
                <c:pt idx="1386">
                  <c:v>0.68809662037037034</c:v>
                </c:pt>
                <c:pt idx="1387">
                  <c:v>0.68810028935185186</c:v>
                </c:pt>
                <c:pt idx="1388">
                  <c:v>0.6881040625</c:v>
                </c:pt>
                <c:pt idx="1389">
                  <c:v>0.68810724537037038</c:v>
                </c:pt>
                <c:pt idx="1390">
                  <c:v>0.68811106481481488</c:v>
                </c:pt>
                <c:pt idx="1391">
                  <c:v>0.68811461805555563</c:v>
                </c:pt>
                <c:pt idx="1392">
                  <c:v>0.68811832175925935</c:v>
                </c:pt>
                <c:pt idx="1393">
                  <c:v>0.68812129629629626</c:v>
                </c:pt>
                <c:pt idx="1394">
                  <c:v>0.68812495370370375</c:v>
                </c:pt>
                <c:pt idx="1395">
                  <c:v>0.68812844907407411</c:v>
                </c:pt>
                <c:pt idx="1396">
                  <c:v>0.68813211805555552</c:v>
                </c:pt>
                <c:pt idx="1397">
                  <c:v>0.68813601851851847</c:v>
                </c:pt>
                <c:pt idx="1398">
                  <c:v>0.6881391550925926</c:v>
                </c:pt>
                <c:pt idx="1399">
                  <c:v>0.68814290509259257</c:v>
                </c:pt>
                <c:pt idx="1400">
                  <c:v>0.68814658564814823</c:v>
                </c:pt>
                <c:pt idx="1401">
                  <c:v>0.68815027777777782</c:v>
                </c:pt>
                <c:pt idx="1402">
                  <c:v>0.688153587962963</c:v>
                </c:pt>
                <c:pt idx="1403">
                  <c:v>0.68815728009259258</c:v>
                </c:pt>
                <c:pt idx="1404">
                  <c:v>0.68816101851851863</c:v>
                </c:pt>
                <c:pt idx="1405">
                  <c:v>0.68816484953703705</c:v>
                </c:pt>
                <c:pt idx="1406">
                  <c:v>0.68816798611111107</c:v>
                </c:pt>
                <c:pt idx="1407">
                  <c:v>0.68817186342592596</c:v>
                </c:pt>
                <c:pt idx="1408">
                  <c:v>0.68817538194444439</c:v>
                </c:pt>
                <c:pt idx="1409">
                  <c:v>0.68817887731481475</c:v>
                </c:pt>
                <c:pt idx="1410">
                  <c:v>0.68818247685185174</c:v>
                </c:pt>
                <c:pt idx="1411">
                  <c:v>0.68818540509259263</c:v>
                </c:pt>
                <c:pt idx="1412">
                  <c:v>0.68818898148148155</c:v>
                </c:pt>
                <c:pt idx="1413">
                  <c:v>0.68819248842592595</c:v>
                </c:pt>
                <c:pt idx="1414">
                  <c:v>0.68819599537037035</c:v>
                </c:pt>
                <c:pt idx="1415">
                  <c:v>0.68819957175925917</c:v>
                </c:pt>
                <c:pt idx="1416">
                  <c:v>0.68820255787037032</c:v>
                </c:pt>
                <c:pt idx="1417">
                  <c:v>0.68820620370370378</c:v>
                </c:pt>
                <c:pt idx="1418">
                  <c:v>0.68820974537037038</c:v>
                </c:pt>
                <c:pt idx="1419">
                  <c:v>0.68821325231481489</c:v>
                </c:pt>
                <c:pt idx="1420">
                  <c:v>0.68821693287037033</c:v>
                </c:pt>
                <c:pt idx="1421">
                  <c:v>0.6882199537037037</c:v>
                </c:pt>
                <c:pt idx="1422">
                  <c:v>0.68822385416666665</c:v>
                </c:pt>
                <c:pt idx="1423">
                  <c:v>0.68822761574074065</c:v>
                </c:pt>
                <c:pt idx="1424">
                  <c:v>0.6882313888888888</c:v>
                </c:pt>
                <c:pt idx="1425">
                  <c:v>0.68823461805555552</c:v>
                </c:pt>
                <c:pt idx="1426">
                  <c:v>0.68823843750000002</c:v>
                </c:pt>
                <c:pt idx="1427">
                  <c:v>0.68824221064814817</c:v>
                </c:pt>
                <c:pt idx="1428">
                  <c:v>0.68824592592592593</c:v>
                </c:pt>
                <c:pt idx="1429">
                  <c:v>0.68824907407407399</c:v>
                </c:pt>
                <c:pt idx="1430">
                  <c:v>0.68825302083333328</c:v>
                </c:pt>
                <c:pt idx="1431">
                  <c:v>0.68825673611111116</c:v>
                </c:pt>
                <c:pt idx="1432">
                  <c:v>0.68826048611111112</c:v>
                </c:pt>
                <c:pt idx="1433">
                  <c:v>0.68826381944444448</c:v>
                </c:pt>
                <c:pt idx="1434">
                  <c:v>0.68826756944444434</c:v>
                </c:pt>
                <c:pt idx="1435">
                  <c:v>0.6882713773148148</c:v>
                </c:pt>
                <c:pt idx="1436">
                  <c:v>0.68827530092592593</c:v>
                </c:pt>
                <c:pt idx="1437">
                  <c:v>0.68827840277777774</c:v>
                </c:pt>
                <c:pt idx="1438">
                  <c:v>0.68828207175925915</c:v>
                </c:pt>
                <c:pt idx="1439">
                  <c:v>0.68828563657407404</c:v>
                </c:pt>
                <c:pt idx="1440">
                  <c:v>0.68828916666666673</c:v>
                </c:pt>
                <c:pt idx="1441">
                  <c:v>0.68829212962962971</c:v>
                </c:pt>
                <c:pt idx="1442">
                  <c:v>0.68829571759259256</c:v>
                </c:pt>
                <c:pt idx="1443">
                  <c:v>0.68829950231481485</c:v>
                </c:pt>
                <c:pt idx="1444">
                  <c:v>0.68830329861111117</c:v>
                </c:pt>
                <c:pt idx="1445">
                  <c:v>0.6883070023148149</c:v>
                </c:pt>
                <c:pt idx="1446">
                  <c:v>0.68831033564814825</c:v>
                </c:pt>
                <c:pt idx="1447">
                  <c:v>0.6883141087962964</c:v>
                </c:pt>
                <c:pt idx="1448">
                  <c:v>0.68831788194444454</c:v>
                </c:pt>
                <c:pt idx="1449">
                  <c:v>0.68832164351851854</c:v>
                </c:pt>
                <c:pt idx="1450">
                  <c:v>0.68832547453703707</c:v>
                </c:pt>
                <c:pt idx="1451">
                  <c:v>0.68832922453703704</c:v>
                </c:pt>
                <c:pt idx="1452">
                  <c:v>0.68833295138888895</c:v>
                </c:pt>
                <c:pt idx="1453">
                  <c:v>0.68833613425925932</c:v>
                </c:pt>
                <c:pt idx="1454">
                  <c:v>0.68833996527777774</c:v>
                </c:pt>
                <c:pt idx="1455">
                  <c:v>0.68834353009259264</c:v>
                </c:pt>
                <c:pt idx="1456">
                  <c:v>0.68834709490740742</c:v>
                </c:pt>
                <c:pt idx="1457">
                  <c:v>0.68835019675925924</c:v>
                </c:pt>
                <c:pt idx="1458">
                  <c:v>0.68835373842592595</c:v>
                </c:pt>
                <c:pt idx="1459">
                  <c:v>0.68835753472222228</c:v>
                </c:pt>
                <c:pt idx="1460">
                  <c:v>0.688361238425926</c:v>
                </c:pt>
                <c:pt idx="1461">
                  <c:v>0.6883644907407408</c:v>
                </c:pt>
                <c:pt idx="1462">
                  <c:v>0.6883683796296296</c:v>
                </c:pt>
                <c:pt idx="1463">
                  <c:v>0.68837207175925919</c:v>
                </c:pt>
                <c:pt idx="1464">
                  <c:v>0.68837576388888888</c:v>
                </c:pt>
                <c:pt idx="1465">
                  <c:v>0.68837885416666678</c:v>
                </c:pt>
                <c:pt idx="1466">
                  <c:v>0.68838262731481492</c:v>
                </c:pt>
                <c:pt idx="1467">
                  <c:v>0.68838643518518516</c:v>
                </c:pt>
                <c:pt idx="1468">
                  <c:v>0.68839017361111121</c:v>
                </c:pt>
                <c:pt idx="1469">
                  <c:v>0.6883938078703703</c:v>
                </c:pt>
                <c:pt idx="1470">
                  <c:v>0.68839704861111117</c:v>
                </c:pt>
                <c:pt idx="1471">
                  <c:v>0.68840061342592584</c:v>
                </c:pt>
                <c:pt idx="1472">
                  <c:v>0.68840416666666659</c:v>
                </c:pt>
                <c:pt idx="1473">
                  <c:v>0.6884076736111111</c:v>
                </c:pt>
                <c:pt idx="1474">
                  <c:v>0.68841063657407409</c:v>
                </c:pt>
                <c:pt idx="1475">
                  <c:v>0.68841579861111113</c:v>
                </c:pt>
                <c:pt idx="1476">
                  <c:v>0.6884187268518519</c:v>
                </c:pt>
                <c:pt idx="1477">
                  <c:v>0.68842221064814824</c:v>
                </c:pt>
                <c:pt idx="1478">
                  <c:v>0.68842520833333332</c:v>
                </c:pt>
                <c:pt idx="1479">
                  <c:v>0.68842870370370368</c:v>
                </c:pt>
                <c:pt idx="1480">
                  <c:v>0.68843229166666664</c:v>
                </c:pt>
                <c:pt idx="1481">
                  <c:v>0.68843585648148142</c:v>
                </c:pt>
                <c:pt idx="1482">
                  <c:v>0.68843936342592593</c:v>
                </c:pt>
                <c:pt idx="1483">
                  <c:v>0.68844226851851842</c:v>
                </c:pt>
                <c:pt idx="1484">
                  <c:v>0.68844577546296293</c:v>
                </c:pt>
                <c:pt idx="1485">
                  <c:v>0.68844892361111121</c:v>
                </c:pt>
                <c:pt idx="1486">
                  <c:v>0.688452650462963</c:v>
                </c:pt>
                <c:pt idx="1487">
                  <c:v>0.68845651620370374</c:v>
                </c:pt>
                <c:pt idx="1488">
                  <c:v>0.688460173611111</c:v>
                </c:pt>
                <c:pt idx="1489">
                  <c:v>0.68846320601851863</c:v>
                </c:pt>
                <c:pt idx="1490">
                  <c:v>0.6884671180555556</c:v>
                </c:pt>
                <c:pt idx="1491">
                  <c:v>0.68847079861111116</c:v>
                </c:pt>
                <c:pt idx="1492">
                  <c:v>0.68847450231481488</c:v>
                </c:pt>
                <c:pt idx="1493">
                  <c:v>0.68847766203703697</c:v>
                </c:pt>
                <c:pt idx="1494">
                  <c:v>0.68848143518518512</c:v>
                </c:pt>
                <c:pt idx="1495">
                  <c:v>0.68848518518518509</c:v>
                </c:pt>
                <c:pt idx="1496">
                  <c:v>0.68848893518518517</c:v>
                </c:pt>
                <c:pt idx="1497">
                  <c:v>0.68849206018518527</c:v>
                </c:pt>
                <c:pt idx="1498">
                  <c:v>0.68849601851851849</c:v>
                </c:pt>
                <c:pt idx="1499">
                  <c:v>0.68849973379629636</c:v>
                </c:pt>
                <c:pt idx="1500">
                  <c:v>0.68850341435185181</c:v>
                </c:pt>
                <c:pt idx="1501">
                  <c:v>0.68850637731481479</c:v>
                </c:pt>
                <c:pt idx="1502">
                  <c:v>0.6885098842592593</c:v>
                </c:pt>
                <c:pt idx="1503">
                  <c:v>0.68851351851851861</c:v>
                </c:pt>
                <c:pt idx="1504">
                  <c:v>0.68851710648148146</c:v>
                </c:pt>
                <c:pt idx="1505">
                  <c:v>0.68852069444444453</c:v>
                </c:pt>
                <c:pt idx="1506">
                  <c:v>0.68852386574074076</c:v>
                </c:pt>
                <c:pt idx="1507">
                  <c:v>0.68852762731481487</c:v>
                </c:pt>
                <c:pt idx="1508">
                  <c:v>0.68853143518518511</c:v>
                </c:pt>
                <c:pt idx="1509">
                  <c:v>0.68853515046296299</c:v>
                </c:pt>
                <c:pt idx="1510">
                  <c:v>0.68853833333333336</c:v>
                </c:pt>
                <c:pt idx="1511">
                  <c:v>0.6885420717592593</c:v>
                </c:pt>
                <c:pt idx="1512">
                  <c:v>0.68854582175925927</c:v>
                </c:pt>
                <c:pt idx="1513">
                  <c:v>0.68854962962962973</c:v>
                </c:pt>
                <c:pt idx="1514">
                  <c:v>0.68855273148148155</c:v>
                </c:pt>
                <c:pt idx="1515">
                  <c:v>0.68855637731481478</c:v>
                </c:pt>
                <c:pt idx="1516">
                  <c:v>0.68856025462962966</c:v>
                </c:pt>
                <c:pt idx="1517">
                  <c:v>0.68856392361111107</c:v>
                </c:pt>
                <c:pt idx="1518">
                  <c:v>0.68856682870370367</c:v>
                </c:pt>
                <c:pt idx="1519">
                  <c:v>0.68857032407407404</c:v>
                </c:pt>
                <c:pt idx="1520">
                  <c:v>0.68857325231481481</c:v>
                </c:pt>
                <c:pt idx="1521">
                  <c:v>0.68857674768518518</c:v>
                </c:pt>
                <c:pt idx="1522">
                  <c:v>0.68858028935185178</c:v>
                </c:pt>
                <c:pt idx="1523">
                  <c:v>0.68858409722222225</c:v>
                </c:pt>
                <c:pt idx="1524">
                  <c:v>0.68858722222222213</c:v>
                </c:pt>
                <c:pt idx="1525">
                  <c:v>0.68859101851851845</c:v>
                </c:pt>
                <c:pt idx="1526">
                  <c:v>0.6885948842592593</c:v>
                </c:pt>
                <c:pt idx="1527">
                  <c:v>0.68859854166666656</c:v>
                </c:pt>
                <c:pt idx="1528">
                  <c:v>0.68860228009259261</c:v>
                </c:pt>
                <c:pt idx="1529">
                  <c:v>0.68860546296296299</c:v>
                </c:pt>
                <c:pt idx="1530">
                  <c:v>0.6886091319444444</c:v>
                </c:pt>
                <c:pt idx="1531">
                  <c:v>0.68861295138888889</c:v>
                </c:pt>
                <c:pt idx="1532">
                  <c:v>0.68861670138888886</c:v>
                </c:pt>
                <c:pt idx="1533">
                  <c:v>0.68861986111111106</c:v>
                </c:pt>
                <c:pt idx="1534">
                  <c:v>0.68862378472222219</c:v>
                </c:pt>
                <c:pt idx="1535">
                  <c:v>0.68862738425925929</c:v>
                </c:pt>
                <c:pt idx="1536">
                  <c:v>0.68863086805555562</c:v>
                </c:pt>
                <c:pt idx="1537">
                  <c:v>0.68863377314814811</c:v>
                </c:pt>
                <c:pt idx="1538">
                  <c:v>0.68863725694444444</c:v>
                </c:pt>
                <c:pt idx="1539">
                  <c:v>0.68864087962962961</c:v>
                </c:pt>
                <c:pt idx="1540">
                  <c:v>0.68864438657407412</c:v>
                </c:pt>
                <c:pt idx="1541">
                  <c:v>0.6886479513888889</c:v>
                </c:pt>
                <c:pt idx="1542">
                  <c:v>0.68865086805555553</c:v>
                </c:pt>
                <c:pt idx="1543">
                  <c:v>0.6886543634259259</c:v>
                </c:pt>
                <c:pt idx="1544">
                  <c:v>0.68865731481481485</c:v>
                </c:pt>
                <c:pt idx="1545">
                  <c:v>0.68866079861111107</c:v>
                </c:pt>
                <c:pt idx="1546">
                  <c:v>0.68866444444444441</c:v>
                </c:pt>
                <c:pt idx="1547">
                  <c:v>0.68866793981481489</c:v>
                </c:pt>
                <c:pt idx="1548">
                  <c:v>0.68867144675925929</c:v>
                </c:pt>
                <c:pt idx="1549">
                  <c:v>0.68867461805555552</c:v>
                </c:pt>
                <c:pt idx="1550">
                  <c:v>0.68867839120370367</c:v>
                </c:pt>
                <c:pt idx="1551">
                  <c:v>0.68868221064814816</c:v>
                </c:pt>
                <c:pt idx="1552">
                  <c:v>0.6886859490740741</c:v>
                </c:pt>
                <c:pt idx="1553">
                  <c:v>0.68868914351851851</c:v>
                </c:pt>
                <c:pt idx="1554">
                  <c:v>0.68869282407407406</c:v>
                </c:pt>
                <c:pt idx="1555">
                  <c:v>0.68869655092592597</c:v>
                </c:pt>
                <c:pt idx="1556">
                  <c:v>0.68870013888888881</c:v>
                </c:pt>
                <c:pt idx="1557">
                  <c:v>0.68870336805555554</c:v>
                </c:pt>
                <c:pt idx="1558">
                  <c:v>0.68870711805555551</c:v>
                </c:pt>
                <c:pt idx="1559">
                  <c:v>0.6887109027777778</c:v>
                </c:pt>
                <c:pt idx="1560">
                  <c:v>0.68871467592592595</c:v>
                </c:pt>
                <c:pt idx="1561">
                  <c:v>0.68871778935185191</c:v>
                </c:pt>
                <c:pt idx="1562">
                  <c:v>0.68872156250000005</c:v>
                </c:pt>
                <c:pt idx="1563">
                  <c:v>0.68872532407407405</c:v>
                </c:pt>
                <c:pt idx="1564">
                  <c:v>0.68872907407407402</c:v>
                </c:pt>
                <c:pt idx="1565">
                  <c:v>0.68873375000000003</c:v>
                </c:pt>
                <c:pt idx="1566">
                  <c:v>0.6887372800925925</c:v>
                </c:pt>
                <c:pt idx="1567">
                  <c:v>0.68874083333333325</c:v>
                </c:pt>
                <c:pt idx="1568">
                  <c:v>0.68874378472222231</c:v>
                </c:pt>
                <c:pt idx="1569">
                  <c:v>0.68874731481481488</c:v>
                </c:pt>
                <c:pt idx="1570">
                  <c:v>0.68875122685185186</c:v>
                </c:pt>
                <c:pt idx="1571">
                  <c:v>0.68875497685185183</c:v>
                </c:pt>
                <c:pt idx="1572">
                  <c:v>0.688758125</c:v>
                </c:pt>
                <c:pt idx="1573">
                  <c:v>0.68876181712962969</c:v>
                </c:pt>
                <c:pt idx="1574">
                  <c:v>0.68876550925925928</c:v>
                </c:pt>
                <c:pt idx="1575">
                  <c:v>0.6887693055555556</c:v>
                </c:pt>
                <c:pt idx="1576">
                  <c:v>0.6887724652777778</c:v>
                </c:pt>
                <c:pt idx="1577">
                  <c:v>0.68877628472222219</c:v>
                </c:pt>
                <c:pt idx="1578">
                  <c:v>0.68878015046296293</c:v>
                </c:pt>
                <c:pt idx="1579">
                  <c:v>0.68878381944444433</c:v>
                </c:pt>
                <c:pt idx="1580">
                  <c:v>0.68878696759259261</c:v>
                </c:pt>
                <c:pt idx="1581">
                  <c:v>0.6887906250000001</c:v>
                </c:pt>
                <c:pt idx="1582">
                  <c:v>0.68879409722222229</c:v>
                </c:pt>
                <c:pt idx="1583">
                  <c:v>0.68879771990740746</c:v>
                </c:pt>
                <c:pt idx="1584">
                  <c:v>0.68880121527777771</c:v>
                </c:pt>
                <c:pt idx="1585">
                  <c:v>0.68880416666666677</c:v>
                </c:pt>
                <c:pt idx="1586">
                  <c:v>0.68880770833333338</c:v>
                </c:pt>
                <c:pt idx="1587">
                  <c:v>0.68881083333333326</c:v>
                </c:pt>
                <c:pt idx="1588">
                  <c:v>0.68881474537037046</c:v>
                </c:pt>
                <c:pt idx="1589">
                  <c:v>0.68881849537037043</c:v>
                </c:pt>
                <c:pt idx="1590">
                  <c:v>0.68882226851851858</c:v>
                </c:pt>
                <c:pt idx="1591">
                  <c:v>0.68882601851851855</c:v>
                </c:pt>
                <c:pt idx="1592">
                  <c:v>0.68882983796296304</c:v>
                </c:pt>
                <c:pt idx="1593">
                  <c:v>0.68883358796296301</c:v>
                </c:pt>
                <c:pt idx="1594">
                  <c:v>0.68883680555555549</c:v>
                </c:pt>
                <c:pt idx="1595">
                  <c:v>0.68884055555555557</c:v>
                </c:pt>
                <c:pt idx="1596">
                  <c:v>0.68884440972222227</c:v>
                </c:pt>
                <c:pt idx="1597">
                  <c:v>0.68884809027777782</c:v>
                </c:pt>
                <c:pt idx="1598">
                  <c:v>0.6888511458333334</c:v>
                </c:pt>
                <c:pt idx="1599">
                  <c:v>0.6888546527777778</c:v>
                </c:pt>
                <c:pt idx="1600">
                  <c:v>0.68885813657407402</c:v>
                </c:pt>
                <c:pt idx="1601">
                  <c:v>0.68886179398148151</c:v>
                </c:pt>
                <c:pt idx="1602">
                  <c:v>0.68886530092592591</c:v>
                </c:pt>
                <c:pt idx="1603">
                  <c:v>0.68886821759259265</c:v>
                </c:pt>
                <c:pt idx="1604">
                  <c:v>0.68887174768518522</c:v>
                </c:pt>
                <c:pt idx="1605">
                  <c:v>0.68887532407407415</c:v>
                </c:pt>
                <c:pt idx="1606">
                  <c:v>0.68887886574074075</c:v>
                </c:pt>
                <c:pt idx="1607">
                  <c:v>0.6888824189814815</c:v>
                </c:pt>
                <c:pt idx="1608">
                  <c:v>0.68888541666666658</c:v>
                </c:pt>
                <c:pt idx="1609">
                  <c:v>0.68888892361111109</c:v>
                </c:pt>
                <c:pt idx="1610">
                  <c:v>0.68889252314814808</c:v>
                </c:pt>
                <c:pt idx="1611">
                  <c:v>0.6888963194444444</c:v>
                </c:pt>
                <c:pt idx="1612">
                  <c:v>0.68890031249999995</c:v>
                </c:pt>
                <c:pt idx="1613">
                  <c:v>0.6889035185185185</c:v>
                </c:pt>
                <c:pt idx="1614">
                  <c:v>0.68890769675925922</c:v>
                </c:pt>
                <c:pt idx="1615">
                  <c:v>0.68891141203703699</c:v>
                </c:pt>
                <c:pt idx="1616">
                  <c:v>0.68891474537037034</c:v>
                </c:pt>
                <c:pt idx="1617">
                  <c:v>0.68891868055555561</c:v>
                </c:pt>
                <c:pt idx="1618">
                  <c:v>0.68892244212962961</c:v>
                </c:pt>
                <c:pt idx="1619">
                  <c:v>0.68892637731481488</c:v>
                </c:pt>
                <c:pt idx="1620">
                  <c:v>0.68892961805555553</c:v>
                </c:pt>
                <c:pt idx="1621">
                  <c:v>0.68893348379629626</c:v>
                </c:pt>
                <c:pt idx="1622">
                  <c:v>0.68893747685185192</c:v>
                </c:pt>
                <c:pt idx="1623">
                  <c:v>0.68894067129629633</c:v>
                </c:pt>
                <c:pt idx="1624">
                  <c:v>0.68894475694444435</c:v>
                </c:pt>
                <c:pt idx="1625">
                  <c:v>0.68894871527777779</c:v>
                </c:pt>
                <c:pt idx="1626">
                  <c:v>0.68895247685185179</c:v>
                </c:pt>
                <c:pt idx="1627">
                  <c:v>0.68895615740740734</c:v>
                </c:pt>
                <c:pt idx="1628">
                  <c:v>0.68895972222222224</c:v>
                </c:pt>
                <c:pt idx="1629">
                  <c:v>0.68896329861111116</c:v>
                </c:pt>
                <c:pt idx="1630">
                  <c:v>0.68896636574074066</c:v>
                </c:pt>
                <c:pt idx="1631">
                  <c:v>0.68896998842592583</c:v>
                </c:pt>
                <c:pt idx="1632">
                  <c:v>0.68897364583333331</c:v>
                </c:pt>
                <c:pt idx="1633">
                  <c:v>0.68897763888888885</c:v>
                </c:pt>
                <c:pt idx="1634">
                  <c:v>0.68898092592592597</c:v>
                </c:pt>
                <c:pt idx="1635">
                  <c:v>0.68898484953703709</c:v>
                </c:pt>
                <c:pt idx="1636">
                  <c:v>0.68898868055555562</c:v>
                </c:pt>
                <c:pt idx="1637">
                  <c:v>0.68899260416666663</c:v>
                </c:pt>
                <c:pt idx="1638">
                  <c:v>0.68899785879629627</c:v>
                </c:pt>
                <c:pt idx="1639">
                  <c:v>0.68900174768518518</c:v>
                </c:pt>
                <c:pt idx="1640">
                  <c:v>0.68900550925925919</c:v>
                </c:pt>
                <c:pt idx="1641">
                  <c:v>0.68900927083333341</c:v>
                </c:pt>
                <c:pt idx="1642">
                  <c:v>0.68901320601851845</c:v>
                </c:pt>
                <c:pt idx="1643">
                  <c:v>0.68901630787037027</c:v>
                </c:pt>
                <c:pt idx="1644">
                  <c:v>0.68901990740740737</c:v>
                </c:pt>
                <c:pt idx="1645">
                  <c:v>0.68902346064814812</c:v>
                </c:pt>
                <c:pt idx="1646">
                  <c:v>0.68902701388888887</c:v>
                </c:pt>
                <c:pt idx="1647">
                  <c:v>0.68903006944444434</c:v>
                </c:pt>
                <c:pt idx="1648">
                  <c:v>0.68903370370370365</c:v>
                </c:pt>
                <c:pt idx="1649">
                  <c:v>0.68903755787037035</c:v>
                </c:pt>
                <c:pt idx="1650">
                  <c:v>0.68904128472222226</c:v>
                </c:pt>
                <c:pt idx="1651">
                  <c:v>0.68904454861111109</c:v>
                </c:pt>
                <c:pt idx="1652">
                  <c:v>0.68904850694444442</c:v>
                </c:pt>
                <c:pt idx="1653">
                  <c:v>0.68905230324074074</c:v>
                </c:pt>
                <c:pt idx="1654">
                  <c:v>0.68905604166666656</c:v>
                </c:pt>
                <c:pt idx="1655">
                  <c:v>0.68905940972222224</c:v>
                </c:pt>
                <c:pt idx="1656">
                  <c:v>0.68906322916666662</c:v>
                </c:pt>
                <c:pt idx="1657">
                  <c:v>0.68906699074074085</c:v>
                </c:pt>
                <c:pt idx="1658">
                  <c:v>0.68907071759259253</c:v>
                </c:pt>
                <c:pt idx="1659">
                  <c:v>0.68907384259259263</c:v>
                </c:pt>
                <c:pt idx="1660">
                  <c:v>0.68907763888888895</c:v>
                </c:pt>
                <c:pt idx="1661">
                  <c:v>0.68908114583333335</c:v>
                </c:pt>
                <c:pt idx="1662">
                  <c:v>0.68908471064814814</c:v>
                </c:pt>
                <c:pt idx="1663">
                  <c:v>0.68908767361111112</c:v>
                </c:pt>
                <c:pt idx="1664">
                  <c:v>0.68909119212962955</c:v>
                </c:pt>
                <c:pt idx="1665">
                  <c:v>0.68909422453703695</c:v>
                </c:pt>
                <c:pt idx="1666">
                  <c:v>0.68909799768518509</c:v>
                </c:pt>
                <c:pt idx="1667">
                  <c:v>0.68910178240740738</c:v>
                </c:pt>
                <c:pt idx="1668">
                  <c:v>0.68910548611111111</c:v>
                </c:pt>
                <c:pt idx="1669">
                  <c:v>0.68910837962962956</c:v>
                </c:pt>
                <c:pt idx="1670">
                  <c:v>0.68911195601851849</c:v>
                </c:pt>
                <c:pt idx="1671">
                  <c:v>0.68911552083333338</c:v>
                </c:pt>
                <c:pt idx="1672">
                  <c:v>0.68911906249999999</c:v>
                </c:pt>
                <c:pt idx="1673">
                  <c:v>0.68912274305555554</c:v>
                </c:pt>
                <c:pt idx="1674">
                  <c:v>0.68912605324074072</c:v>
                </c:pt>
                <c:pt idx="1675">
                  <c:v>0.68912990740740743</c:v>
                </c:pt>
                <c:pt idx="1676">
                  <c:v>0.68913366898148143</c:v>
                </c:pt>
                <c:pt idx="1677">
                  <c:v>0.68913733796296295</c:v>
                </c:pt>
                <c:pt idx="1678">
                  <c:v>0.68914060185185189</c:v>
                </c:pt>
                <c:pt idx="1679">
                  <c:v>0.68914430555555561</c:v>
                </c:pt>
                <c:pt idx="1680">
                  <c:v>0.68914818287037038</c:v>
                </c:pt>
                <c:pt idx="1681">
                  <c:v>0.68915186342592583</c:v>
                </c:pt>
                <c:pt idx="1682">
                  <c:v>0.68915506944444438</c:v>
                </c:pt>
                <c:pt idx="1683">
                  <c:v>0.68915892361111108</c:v>
                </c:pt>
                <c:pt idx="1684">
                  <c:v>0.68916275462962961</c:v>
                </c:pt>
                <c:pt idx="1685">
                  <c:v>0.6891664120370371</c:v>
                </c:pt>
                <c:pt idx="1686">
                  <c:v>0.68916972222222217</c:v>
                </c:pt>
                <c:pt idx="1687">
                  <c:v>0.68917346064814822</c:v>
                </c:pt>
                <c:pt idx="1688">
                  <c:v>0.68917716435185195</c:v>
                </c:pt>
                <c:pt idx="1689">
                  <c:v>0.68918079861111103</c:v>
                </c:pt>
                <c:pt idx="1690">
                  <c:v>0.68918370370370374</c:v>
                </c:pt>
                <c:pt idx="1691">
                  <c:v>0.6891872916666667</c:v>
                </c:pt>
                <c:pt idx="1692">
                  <c:v>0.68919084490740745</c:v>
                </c:pt>
                <c:pt idx="1693">
                  <c:v>0.68919440972222212</c:v>
                </c:pt>
                <c:pt idx="1694">
                  <c:v>0.68919800925925923</c:v>
                </c:pt>
                <c:pt idx="1695">
                  <c:v>0.68920114583333325</c:v>
                </c:pt>
                <c:pt idx="1696">
                  <c:v>0.68920498842592581</c:v>
                </c:pt>
                <c:pt idx="1697">
                  <c:v>0.68920869212962954</c:v>
                </c:pt>
                <c:pt idx="1698">
                  <c:v>0.68921247685185183</c:v>
                </c:pt>
                <c:pt idx="1699">
                  <c:v>0.68921577546296298</c:v>
                </c:pt>
                <c:pt idx="1700">
                  <c:v>0.68921953703703709</c:v>
                </c:pt>
                <c:pt idx="1701">
                  <c:v>0.68922341435185175</c:v>
                </c:pt>
                <c:pt idx="1702">
                  <c:v>0.68922734953703702</c:v>
                </c:pt>
                <c:pt idx="1703">
                  <c:v>0.68923108796296295</c:v>
                </c:pt>
                <c:pt idx="1704">
                  <c:v>0.68923497685185187</c:v>
                </c:pt>
                <c:pt idx="1705">
                  <c:v>0.6892387152777778</c:v>
                </c:pt>
                <c:pt idx="1706">
                  <c:v>0.68924180555555559</c:v>
                </c:pt>
                <c:pt idx="1707">
                  <c:v>0.689245474537037</c:v>
                </c:pt>
                <c:pt idx="1708">
                  <c:v>0.6892490740740741</c:v>
                </c:pt>
                <c:pt idx="1709">
                  <c:v>0.68925261574074081</c:v>
                </c:pt>
                <c:pt idx="1710">
                  <c:v>0.68925561342592589</c:v>
                </c:pt>
                <c:pt idx="1711">
                  <c:v>0.68925916666666665</c:v>
                </c:pt>
                <c:pt idx="1712">
                  <c:v>0.68926302083333335</c:v>
                </c:pt>
                <c:pt idx="1713">
                  <c:v>0.68926680555555553</c:v>
                </c:pt>
                <c:pt idx="1714">
                  <c:v>0.68927050925925926</c:v>
                </c:pt>
                <c:pt idx="1715">
                  <c:v>0.68927378472222223</c:v>
                </c:pt>
                <c:pt idx="1716">
                  <c:v>0.68927756944444452</c:v>
                </c:pt>
                <c:pt idx="1717">
                  <c:v>0.68928137731481476</c:v>
                </c:pt>
                <c:pt idx="1718">
                  <c:v>0.68928516203703705</c:v>
                </c:pt>
                <c:pt idx="1719">
                  <c:v>0.6892883680555556</c:v>
                </c:pt>
                <c:pt idx="1720">
                  <c:v>0.68929231481481479</c:v>
                </c:pt>
                <c:pt idx="1721">
                  <c:v>0.68929601851851852</c:v>
                </c:pt>
                <c:pt idx="1722">
                  <c:v>0.68930126157407401</c:v>
                </c:pt>
                <c:pt idx="1723">
                  <c:v>0.68930479166666669</c:v>
                </c:pt>
                <c:pt idx="1724">
                  <c:v>0.68930774305555553</c:v>
                </c:pt>
                <c:pt idx="1725">
                  <c:v>0.68931124999999993</c:v>
                </c:pt>
                <c:pt idx="1726">
                  <c:v>0.68931489583333327</c:v>
                </c:pt>
                <c:pt idx="1727">
                  <c:v>0.68931848379629634</c:v>
                </c:pt>
                <c:pt idx="1728">
                  <c:v>0.68932212962962958</c:v>
                </c:pt>
                <c:pt idx="1729">
                  <c:v>0.68932655092592598</c:v>
                </c:pt>
                <c:pt idx="1730">
                  <c:v>0.68933009259259259</c:v>
                </c:pt>
                <c:pt idx="1731">
                  <c:v>0.68933365740740749</c:v>
                </c:pt>
                <c:pt idx="1732">
                  <c:v>0.68933663194444439</c:v>
                </c:pt>
                <c:pt idx="1733">
                  <c:v>0.68934017361111122</c:v>
                </c:pt>
                <c:pt idx="1734">
                  <c:v>0.6893438657407408</c:v>
                </c:pt>
                <c:pt idx="1735">
                  <c:v>0.68934743055555547</c:v>
                </c:pt>
                <c:pt idx="1736">
                  <c:v>0.68935123842592594</c:v>
                </c:pt>
                <c:pt idx="1737">
                  <c:v>0.68935442129629632</c:v>
                </c:pt>
                <c:pt idx="1738">
                  <c:v>0.689358425925926</c:v>
                </c:pt>
                <c:pt idx="1739">
                  <c:v>0.68936225694444442</c:v>
                </c:pt>
                <c:pt idx="1740">
                  <c:v>0.6893660763888888</c:v>
                </c:pt>
                <c:pt idx="1741">
                  <c:v>0.68936927083333333</c:v>
                </c:pt>
                <c:pt idx="1742">
                  <c:v>0.68937312500000003</c:v>
                </c:pt>
                <c:pt idx="1743">
                  <c:v>0.68937688657407403</c:v>
                </c:pt>
                <c:pt idx="1744">
                  <c:v>0.68938067129629632</c:v>
                </c:pt>
                <c:pt idx="1745">
                  <c:v>0.68938449074074082</c:v>
                </c:pt>
                <c:pt idx="1746">
                  <c:v>0.68938833333333338</c:v>
                </c:pt>
                <c:pt idx="1747">
                  <c:v>0.68939207175925921</c:v>
                </c:pt>
                <c:pt idx="1748">
                  <c:v>0.6893952893518519</c:v>
                </c:pt>
                <c:pt idx="1749">
                  <c:v>0.68939902777777773</c:v>
                </c:pt>
                <c:pt idx="1750">
                  <c:v>0.68940292824074068</c:v>
                </c:pt>
                <c:pt idx="1751">
                  <c:v>0.6894066898148149</c:v>
                </c:pt>
                <c:pt idx="1752">
                  <c:v>0.68940971064814816</c:v>
                </c:pt>
                <c:pt idx="1753">
                  <c:v>0.68941334490740747</c:v>
                </c:pt>
                <c:pt idx="1754">
                  <c:v>0.68941693287037031</c:v>
                </c:pt>
                <c:pt idx="1755">
                  <c:v>0.68942052083333338</c:v>
                </c:pt>
                <c:pt idx="1756">
                  <c:v>0.68942353009259261</c:v>
                </c:pt>
                <c:pt idx="1757">
                  <c:v>0.68942729166666661</c:v>
                </c:pt>
                <c:pt idx="1758">
                  <c:v>0.68943130787037044</c:v>
                </c:pt>
                <c:pt idx="1759">
                  <c:v>0.689435150462963</c:v>
                </c:pt>
                <c:pt idx="1760">
                  <c:v>0.6894383101851852</c:v>
                </c:pt>
                <c:pt idx="1761">
                  <c:v>0.68944208333333334</c:v>
                </c:pt>
                <c:pt idx="1762">
                  <c:v>0.68944585648148149</c:v>
                </c:pt>
                <c:pt idx="1763">
                  <c:v>0.68944962962962963</c:v>
                </c:pt>
                <c:pt idx="1764">
                  <c:v>0.68945281250000001</c:v>
                </c:pt>
                <c:pt idx="1765">
                  <c:v>0.68945659722222219</c:v>
                </c:pt>
                <c:pt idx="1766">
                  <c:v>0.68946053240740746</c:v>
                </c:pt>
                <c:pt idx="1767">
                  <c:v>0.68946428240740742</c:v>
                </c:pt>
                <c:pt idx="1768">
                  <c:v>0.68946734953703703</c:v>
                </c:pt>
                <c:pt idx="1769">
                  <c:v>0.68947092592592585</c:v>
                </c:pt>
                <c:pt idx="1770">
                  <c:v>0.68947453703703709</c:v>
                </c:pt>
                <c:pt idx="1771">
                  <c:v>0.68947815972222226</c:v>
                </c:pt>
                <c:pt idx="1772">
                  <c:v>0.68948170138888887</c:v>
                </c:pt>
                <c:pt idx="1773">
                  <c:v>0.68948465277777782</c:v>
                </c:pt>
                <c:pt idx="1774">
                  <c:v>0.6894884375</c:v>
                </c:pt>
                <c:pt idx="1775">
                  <c:v>0.68949214120370372</c:v>
                </c:pt>
                <c:pt idx="1776">
                  <c:v>0.68949601851851849</c:v>
                </c:pt>
                <c:pt idx="1777">
                  <c:v>0.68949922453703705</c:v>
                </c:pt>
                <c:pt idx="1778">
                  <c:v>0.68950300925925923</c:v>
                </c:pt>
                <c:pt idx="1779">
                  <c:v>0.68950682870370372</c:v>
                </c:pt>
                <c:pt idx="1780">
                  <c:v>0.68951053240740734</c:v>
                </c:pt>
                <c:pt idx="1781">
                  <c:v>0.68951362268518512</c:v>
                </c:pt>
                <c:pt idx="1782">
                  <c:v>0.68951741898148144</c:v>
                </c:pt>
                <c:pt idx="1783">
                  <c:v>0.689521099537037</c:v>
                </c:pt>
                <c:pt idx="1784">
                  <c:v>0.68952489583333332</c:v>
                </c:pt>
                <c:pt idx="1785">
                  <c:v>0.68952802083333331</c:v>
                </c:pt>
                <c:pt idx="1786">
                  <c:v>0.68953153935185185</c:v>
                </c:pt>
                <c:pt idx="1787">
                  <c:v>0.68953511574074078</c:v>
                </c:pt>
                <c:pt idx="1788">
                  <c:v>0.68953870370370363</c:v>
                </c:pt>
                <c:pt idx="1789">
                  <c:v>0.68954399305555558</c:v>
                </c:pt>
                <c:pt idx="1790">
                  <c:v>0.68954697916666674</c:v>
                </c:pt>
                <c:pt idx="1791">
                  <c:v>0.68955055555555556</c:v>
                </c:pt>
                <c:pt idx="1792">
                  <c:v>0.68955351851851854</c:v>
                </c:pt>
                <c:pt idx="1793">
                  <c:v>0.68955707175925929</c:v>
                </c:pt>
                <c:pt idx="1794">
                  <c:v>0.68956003472222216</c:v>
                </c:pt>
                <c:pt idx="1795">
                  <c:v>0.68956384259259262</c:v>
                </c:pt>
                <c:pt idx="1796">
                  <c:v>0.6895673726851852</c:v>
                </c:pt>
                <c:pt idx="1797">
                  <c:v>0.68957098379629633</c:v>
                </c:pt>
                <c:pt idx="1798">
                  <c:v>0.68957405092592594</c:v>
                </c:pt>
                <c:pt idx="1799">
                  <c:v>0.68957778935185188</c:v>
                </c:pt>
                <c:pt idx="1800">
                  <c:v>0.68958157407407406</c:v>
                </c:pt>
                <c:pt idx="1801">
                  <c:v>0.68958532407407402</c:v>
                </c:pt>
                <c:pt idx="1802">
                  <c:v>0.68958865740740738</c:v>
                </c:pt>
                <c:pt idx="1803">
                  <c:v>0.6895924537037037</c:v>
                </c:pt>
                <c:pt idx="1804">
                  <c:v>0.6895962152777777</c:v>
                </c:pt>
                <c:pt idx="1805">
                  <c:v>0.68960015046296297</c:v>
                </c:pt>
                <c:pt idx="1806">
                  <c:v>0.6896033217592592</c:v>
                </c:pt>
                <c:pt idx="1807">
                  <c:v>0.68960718750000005</c:v>
                </c:pt>
                <c:pt idx="1808">
                  <c:v>0.68961105324074079</c:v>
                </c:pt>
                <c:pt idx="1809">
                  <c:v>0.68961481481481479</c:v>
                </c:pt>
                <c:pt idx="1810">
                  <c:v>0.68961800925925931</c:v>
                </c:pt>
                <c:pt idx="1811">
                  <c:v>0.68962207175925927</c:v>
                </c:pt>
                <c:pt idx="1812">
                  <c:v>0.68962587962962962</c:v>
                </c:pt>
                <c:pt idx="1813">
                  <c:v>0.68962915509259259</c:v>
                </c:pt>
                <c:pt idx="1814">
                  <c:v>0.6896329166666666</c:v>
                </c:pt>
                <c:pt idx="1815">
                  <c:v>0.68963649305555552</c:v>
                </c:pt>
                <c:pt idx="1816">
                  <c:v>0.68964013888888898</c:v>
                </c:pt>
                <c:pt idx="1817">
                  <c:v>0.68964371527777779</c:v>
                </c:pt>
                <c:pt idx="1818">
                  <c:v>0.68964667824074077</c:v>
                </c:pt>
                <c:pt idx="1819">
                  <c:v>0.68965038194444439</c:v>
                </c:pt>
                <c:pt idx="1820">
                  <c:v>0.6896541435185185</c:v>
                </c:pt>
                <c:pt idx="1821">
                  <c:v>0.68965797453703714</c:v>
                </c:pt>
                <c:pt idx="1822">
                  <c:v>0.68966118055555559</c:v>
                </c:pt>
                <c:pt idx="1823">
                  <c:v>0.68966501157407401</c:v>
                </c:pt>
                <c:pt idx="1824">
                  <c:v>0.68966893518518513</c:v>
                </c:pt>
                <c:pt idx="1825">
                  <c:v>0.68967282407407404</c:v>
                </c:pt>
                <c:pt idx="1826">
                  <c:v>0.68967603009259248</c:v>
                </c:pt>
                <c:pt idx="1827">
                  <c:v>0.68968004629629631</c:v>
                </c:pt>
                <c:pt idx="1828">
                  <c:v>0.68968388888888887</c:v>
                </c:pt>
                <c:pt idx="1829">
                  <c:v>0.68968706018518511</c:v>
                </c:pt>
                <c:pt idx="1830">
                  <c:v>0.68969092592592596</c:v>
                </c:pt>
                <c:pt idx="1831">
                  <c:v>0.68969458333333333</c:v>
                </c:pt>
                <c:pt idx="1832">
                  <c:v>0.68969827546296303</c:v>
                </c:pt>
                <c:pt idx="1833">
                  <c:v>0.6897012384259259</c:v>
                </c:pt>
                <c:pt idx="1834">
                  <c:v>0.68970480324074079</c:v>
                </c:pt>
                <c:pt idx="1835">
                  <c:v>0.68970780092592587</c:v>
                </c:pt>
                <c:pt idx="1836">
                  <c:v>0.68971148148148143</c:v>
                </c:pt>
                <c:pt idx="1837">
                  <c:v>0.68971540509259255</c:v>
                </c:pt>
                <c:pt idx="1838">
                  <c:v>0.68971922453703705</c:v>
                </c:pt>
                <c:pt idx="1839">
                  <c:v>0.68972304398148143</c:v>
                </c:pt>
                <c:pt idx="1840">
                  <c:v>0.68972694444444438</c:v>
                </c:pt>
                <c:pt idx="1841">
                  <c:v>0.68973069444444446</c:v>
                </c:pt>
                <c:pt idx="1842">
                  <c:v>0.68973393518518522</c:v>
                </c:pt>
                <c:pt idx="1843">
                  <c:v>0.68973790509259258</c:v>
                </c:pt>
                <c:pt idx="1844">
                  <c:v>0.68974171296296294</c:v>
                </c:pt>
                <c:pt idx="1845">
                  <c:v>0.6897449537037037</c:v>
                </c:pt>
                <c:pt idx="1846">
                  <c:v>0.68974891203703714</c:v>
                </c:pt>
                <c:pt idx="1847">
                  <c:v>0.68975277777777777</c:v>
                </c:pt>
                <c:pt idx="1848">
                  <c:v>0.68975636574074073</c:v>
                </c:pt>
                <c:pt idx="1849">
                  <c:v>0.68975934027777785</c:v>
                </c:pt>
                <c:pt idx="1850">
                  <c:v>0.68976287037037043</c:v>
                </c:pt>
                <c:pt idx="1851">
                  <c:v>0.68976646990740742</c:v>
                </c:pt>
                <c:pt idx="1852">
                  <c:v>0.68977002314814817</c:v>
                </c:pt>
                <c:pt idx="1853">
                  <c:v>0.68977356481481478</c:v>
                </c:pt>
                <c:pt idx="1854">
                  <c:v>0.68977660879629632</c:v>
                </c:pt>
                <c:pt idx="1855">
                  <c:v>0.68978024305555552</c:v>
                </c:pt>
                <c:pt idx="1856">
                  <c:v>0.68978392361111107</c:v>
                </c:pt>
                <c:pt idx="1857">
                  <c:v>0.68978751157407414</c:v>
                </c:pt>
                <c:pt idx="1858">
                  <c:v>0.68979106481481478</c:v>
                </c:pt>
                <c:pt idx="1859">
                  <c:v>0.68979409722222229</c:v>
                </c:pt>
                <c:pt idx="1860">
                  <c:v>0.6897976388888889</c:v>
                </c:pt>
                <c:pt idx="1861">
                  <c:v>0.68980129629629638</c:v>
                </c:pt>
                <c:pt idx="1862">
                  <c:v>0.68980506944444453</c:v>
                </c:pt>
                <c:pt idx="1863">
                  <c:v>0.68980876157407411</c:v>
                </c:pt>
                <c:pt idx="1864">
                  <c:v>0.68981212962962957</c:v>
                </c:pt>
                <c:pt idx="1865">
                  <c:v>0.68981592592592589</c:v>
                </c:pt>
                <c:pt idx="1866">
                  <c:v>0.68981972222222232</c:v>
                </c:pt>
                <c:pt idx="1867">
                  <c:v>0.68982497685185196</c:v>
                </c:pt>
                <c:pt idx="1868">
                  <c:v>0.68982880787037038</c:v>
                </c:pt>
                <c:pt idx="1869">
                  <c:v>0.68983190972222219</c:v>
                </c:pt>
                <c:pt idx="1870">
                  <c:v>0.68983581018518514</c:v>
                </c:pt>
                <c:pt idx="1871">
                  <c:v>0.68983952546296301</c:v>
                </c:pt>
                <c:pt idx="1872">
                  <c:v>0.68984335648148143</c:v>
                </c:pt>
                <c:pt idx="1873">
                  <c:v>0.68984658564814805</c:v>
                </c:pt>
                <c:pt idx="1874">
                  <c:v>0.68985035879629619</c:v>
                </c:pt>
                <c:pt idx="1875">
                  <c:v>0.68985423611111107</c:v>
                </c:pt>
                <c:pt idx="1876">
                  <c:v>0.68985792824074077</c:v>
                </c:pt>
                <c:pt idx="1877">
                  <c:v>0.6898608449074074</c:v>
                </c:pt>
                <c:pt idx="1878">
                  <c:v>0.68986437499999997</c:v>
                </c:pt>
                <c:pt idx="1879">
                  <c:v>0.68986799768518514</c:v>
                </c:pt>
                <c:pt idx="1880">
                  <c:v>0.68987162037037031</c:v>
                </c:pt>
                <c:pt idx="1881">
                  <c:v>0.6898752199074073</c:v>
                </c:pt>
                <c:pt idx="1882">
                  <c:v>0.68987844907407414</c:v>
                </c:pt>
                <c:pt idx="1883">
                  <c:v>0.68988225694444438</c:v>
                </c:pt>
                <c:pt idx="1884">
                  <c:v>0.68988606481481485</c:v>
                </c:pt>
                <c:pt idx="1885">
                  <c:v>0.68988982638888885</c:v>
                </c:pt>
                <c:pt idx="1886">
                  <c:v>0.68989311342592596</c:v>
                </c:pt>
                <c:pt idx="1887">
                  <c:v>0.68989693287037035</c:v>
                </c:pt>
                <c:pt idx="1888">
                  <c:v>0.68990075231481474</c:v>
                </c:pt>
                <c:pt idx="1889">
                  <c:v>0.68990394675925926</c:v>
                </c:pt>
                <c:pt idx="1890">
                  <c:v>0.68990763888888884</c:v>
                </c:pt>
                <c:pt idx="1891">
                  <c:v>0.68991165509259256</c:v>
                </c:pt>
                <c:pt idx="1892">
                  <c:v>0.68991549768518512</c:v>
                </c:pt>
                <c:pt idx="1893">
                  <c:v>0.68991862268518522</c:v>
                </c:pt>
                <c:pt idx="1894">
                  <c:v>0.68992217592592597</c:v>
                </c:pt>
                <c:pt idx="1895">
                  <c:v>0.68992571759259258</c:v>
                </c:pt>
                <c:pt idx="1896">
                  <c:v>0.68992936342592592</c:v>
                </c:pt>
                <c:pt idx="1897">
                  <c:v>0.68993295138888888</c:v>
                </c:pt>
                <c:pt idx="1898">
                  <c:v>0.68993598379629628</c:v>
                </c:pt>
                <c:pt idx="1899">
                  <c:v>0.68993989583333326</c:v>
                </c:pt>
                <c:pt idx="1900">
                  <c:v>0.68994361111111113</c:v>
                </c:pt>
                <c:pt idx="1901">
                  <c:v>0.68994744212962955</c:v>
                </c:pt>
                <c:pt idx="1902">
                  <c:v>0.68995087962962964</c:v>
                </c:pt>
                <c:pt idx="1903">
                  <c:v>0.68995482638888894</c:v>
                </c:pt>
                <c:pt idx="1904">
                  <c:v>0.68995859953703709</c:v>
                </c:pt>
                <c:pt idx="1905">
                  <c:v>0.68996179398148139</c:v>
                </c:pt>
                <c:pt idx="1906">
                  <c:v>0.68996547453703705</c:v>
                </c:pt>
                <c:pt idx="1907">
                  <c:v>0.689969375</c:v>
                </c:pt>
                <c:pt idx="1908">
                  <c:v>0.6899731018518519</c:v>
                </c:pt>
                <c:pt idx="1909">
                  <c:v>0.68997635416666669</c:v>
                </c:pt>
                <c:pt idx="1910">
                  <c:v>0.68998003472222225</c:v>
                </c:pt>
                <c:pt idx="1911">
                  <c:v>0.68998356481481482</c:v>
                </c:pt>
                <c:pt idx="1912">
                  <c:v>0.68998718749999999</c:v>
                </c:pt>
                <c:pt idx="1913">
                  <c:v>0.68999076388888891</c:v>
                </c:pt>
                <c:pt idx="1914">
                  <c:v>0.6899937268518519</c:v>
                </c:pt>
                <c:pt idx="1915">
                  <c:v>0.68999733796296292</c:v>
                </c:pt>
                <c:pt idx="1916">
                  <c:v>0.69000089120370367</c:v>
                </c:pt>
                <c:pt idx="1917">
                  <c:v>0.6900045949074074</c:v>
                </c:pt>
                <c:pt idx="1918">
                  <c:v>0.69000814814814815</c:v>
                </c:pt>
                <c:pt idx="1919">
                  <c:v>0.69001109953703699</c:v>
                </c:pt>
                <c:pt idx="1920">
                  <c:v>0.69001462962962956</c:v>
                </c:pt>
                <c:pt idx="1921">
                  <c:v>0.69001829861111108</c:v>
                </c:pt>
                <c:pt idx="1922">
                  <c:v>0.69002194444444453</c:v>
                </c:pt>
                <c:pt idx="1923">
                  <c:v>0.69002550925925921</c:v>
                </c:pt>
                <c:pt idx="1924">
                  <c:v>0.69002858796296296</c:v>
                </c:pt>
                <c:pt idx="1925">
                  <c:v>0.69003245370370381</c:v>
                </c:pt>
                <c:pt idx="1926">
                  <c:v>0.69003615740740731</c:v>
                </c:pt>
                <c:pt idx="1927">
                  <c:v>0.69004008101851844</c:v>
                </c:pt>
                <c:pt idx="1928">
                  <c:v>0.69004331018518517</c:v>
                </c:pt>
                <c:pt idx="1929">
                  <c:v>0.69004709490740745</c:v>
                </c:pt>
                <c:pt idx="1930">
                  <c:v>0.69005097222222223</c:v>
                </c:pt>
                <c:pt idx="1931">
                  <c:v>0.69005471064814816</c:v>
                </c:pt>
                <c:pt idx="1932">
                  <c:v>0.6900579166666666</c:v>
                </c:pt>
                <c:pt idx="1933">
                  <c:v>0.69006190972222214</c:v>
                </c:pt>
                <c:pt idx="1934">
                  <c:v>0.69006752314814823</c:v>
                </c:pt>
                <c:pt idx="1935">
                  <c:v>0.69007069444444447</c:v>
                </c:pt>
                <c:pt idx="1936">
                  <c:v>0.6900746527777778</c:v>
                </c:pt>
                <c:pt idx="1937">
                  <c:v>0.69007781249999989</c:v>
                </c:pt>
                <c:pt idx="1938">
                  <c:v>0.69008158564814825</c:v>
                </c:pt>
                <c:pt idx="1939">
                  <c:v>0.6900852662037037</c:v>
                </c:pt>
                <c:pt idx="1940">
                  <c:v>0.69008884259259251</c:v>
                </c:pt>
                <c:pt idx="1941">
                  <c:v>0.69009180555555549</c:v>
                </c:pt>
                <c:pt idx="1942">
                  <c:v>0.6900954050925926</c:v>
                </c:pt>
                <c:pt idx="1943">
                  <c:v>0.69009894675925931</c:v>
                </c:pt>
                <c:pt idx="1944">
                  <c:v>0.69010287037037044</c:v>
                </c:pt>
                <c:pt idx="1945">
                  <c:v>0.6901065856481482</c:v>
                </c:pt>
                <c:pt idx="1946">
                  <c:v>0.69011013888888895</c:v>
                </c:pt>
                <c:pt idx="1947">
                  <c:v>0.69011424768518514</c:v>
                </c:pt>
                <c:pt idx="1948">
                  <c:v>0.69011812500000003</c:v>
                </c:pt>
                <c:pt idx="1949">
                  <c:v>0.69012124999999991</c:v>
                </c:pt>
                <c:pt idx="1950">
                  <c:v>0.69012531250000009</c:v>
                </c:pt>
                <c:pt idx="1951">
                  <c:v>0.69012908564814823</c:v>
                </c:pt>
                <c:pt idx="1952">
                  <c:v>0.69013281250000003</c:v>
                </c:pt>
                <c:pt idx="1953">
                  <c:v>0.69013604166666676</c:v>
                </c:pt>
                <c:pt idx="1954">
                  <c:v>0.69013974537037048</c:v>
                </c:pt>
                <c:pt idx="1955">
                  <c:v>0.69014359953703697</c:v>
                </c:pt>
                <c:pt idx="1956">
                  <c:v>0.69014715277777772</c:v>
                </c:pt>
                <c:pt idx="1957">
                  <c:v>0.69015010416666678</c:v>
                </c:pt>
                <c:pt idx="1958">
                  <c:v>0.6901537152777778</c:v>
                </c:pt>
                <c:pt idx="1959">
                  <c:v>0.69015726851851855</c:v>
                </c:pt>
                <c:pt idx="1960">
                  <c:v>0.69016091435185178</c:v>
                </c:pt>
                <c:pt idx="1961">
                  <c:v>0.69016460648148159</c:v>
                </c:pt>
                <c:pt idx="1962">
                  <c:v>0.69016776620370368</c:v>
                </c:pt>
                <c:pt idx="1963">
                  <c:v>0.69017151620370365</c:v>
                </c:pt>
                <c:pt idx="1964">
                  <c:v>0.69017533564814804</c:v>
                </c:pt>
                <c:pt idx="1965">
                  <c:v>0.69017922453703706</c:v>
                </c:pt>
                <c:pt idx="1966">
                  <c:v>0.69018255787037042</c:v>
                </c:pt>
                <c:pt idx="1967">
                  <c:v>0.69018634259259259</c:v>
                </c:pt>
                <c:pt idx="1968">
                  <c:v>0.6901901388888888</c:v>
                </c:pt>
                <c:pt idx="1969">
                  <c:v>0.6901933564814815</c:v>
                </c:pt>
                <c:pt idx="1970">
                  <c:v>0.6901971180555555</c:v>
                </c:pt>
                <c:pt idx="1971">
                  <c:v>0.69020097222222221</c:v>
                </c:pt>
                <c:pt idx="1972">
                  <c:v>0.69020476851851853</c:v>
                </c:pt>
                <c:pt idx="1973">
                  <c:v>0.69020773148148151</c:v>
                </c:pt>
                <c:pt idx="1974">
                  <c:v>0.69021126157407409</c:v>
                </c:pt>
                <c:pt idx="1975">
                  <c:v>0.69021483796296301</c:v>
                </c:pt>
                <c:pt idx="1976">
                  <c:v>0.69021850694444442</c:v>
                </c:pt>
                <c:pt idx="1977">
                  <c:v>0.69022206018518517</c:v>
                </c:pt>
                <c:pt idx="1978">
                  <c:v>0.69022502314814815</c:v>
                </c:pt>
                <c:pt idx="1979">
                  <c:v>0.69022856481481476</c:v>
                </c:pt>
                <c:pt idx="1980">
                  <c:v>0.69023212962962965</c:v>
                </c:pt>
                <c:pt idx="1981">
                  <c:v>0.69023579861111106</c:v>
                </c:pt>
                <c:pt idx="1982">
                  <c:v>0.69023939814814816</c:v>
                </c:pt>
                <c:pt idx="1983">
                  <c:v>0.69024237268518529</c:v>
                </c:pt>
                <c:pt idx="1984">
                  <c:v>0.69024596064814814</c:v>
                </c:pt>
                <c:pt idx="1985">
                  <c:v>0.69024956018518513</c:v>
                </c:pt>
                <c:pt idx="1986">
                  <c:v>0.69025329861111118</c:v>
                </c:pt>
                <c:pt idx="1987">
                  <c:v>0.69025711805555556</c:v>
                </c:pt>
                <c:pt idx="1988">
                  <c:v>0.69026046296296295</c:v>
                </c:pt>
                <c:pt idx="1989">
                  <c:v>0.69026438657407407</c:v>
                </c:pt>
                <c:pt idx="1990">
                  <c:v>0.69026818287037039</c:v>
                </c:pt>
                <c:pt idx="1991">
                  <c:v>0.69027200231481478</c:v>
                </c:pt>
                <c:pt idx="1992">
                  <c:v>0.69027591435185187</c:v>
                </c:pt>
                <c:pt idx="1993">
                  <c:v>0.69027966435185195</c:v>
                </c:pt>
                <c:pt idx="1994">
                  <c:v>0.69028361111111114</c:v>
                </c:pt>
                <c:pt idx="1995">
                  <c:v>0.6902874537037037</c:v>
                </c:pt>
                <c:pt idx="1996">
                  <c:v>0.69029125000000002</c:v>
                </c:pt>
                <c:pt idx="1997">
                  <c:v>0.69029508101851855</c:v>
                </c:pt>
                <c:pt idx="1998">
                  <c:v>0.6902991087962963</c:v>
                </c:pt>
                <c:pt idx="1999">
                  <c:v>0.69030291666666665</c:v>
                </c:pt>
                <c:pt idx="2000">
                  <c:v>0.69030626157407404</c:v>
                </c:pt>
                <c:pt idx="2001">
                  <c:v>0.69031001157407401</c:v>
                </c:pt>
                <c:pt idx="2002">
                  <c:v>0.69031368055555553</c:v>
                </c:pt>
                <c:pt idx="2003">
                  <c:v>0.69031736111111108</c:v>
                </c:pt>
                <c:pt idx="2004">
                  <c:v>0.69032038194444445</c:v>
                </c:pt>
                <c:pt idx="2005">
                  <c:v>0.69032399305555547</c:v>
                </c:pt>
                <c:pt idx="2006">
                  <c:v>0.69032778935185179</c:v>
                </c:pt>
                <c:pt idx="2007">
                  <c:v>0.69033171296296292</c:v>
                </c:pt>
                <c:pt idx="2008">
                  <c:v>0.69033555555555548</c:v>
                </c:pt>
                <c:pt idx="2009">
                  <c:v>0.69033891203703701</c:v>
                </c:pt>
                <c:pt idx="2010">
                  <c:v>0.69034270833333322</c:v>
                </c:pt>
                <c:pt idx="2011">
                  <c:v>0.69034670138888898</c:v>
                </c:pt>
                <c:pt idx="2012">
                  <c:v>0.69035194444444448</c:v>
                </c:pt>
                <c:pt idx="2013">
                  <c:v>0.69035578703703704</c:v>
                </c:pt>
                <c:pt idx="2014">
                  <c:v>0.69035907407407404</c:v>
                </c:pt>
                <c:pt idx="2015">
                  <c:v>0.69036309027777776</c:v>
                </c:pt>
                <c:pt idx="2016">
                  <c:v>0.6903669907407407</c:v>
                </c:pt>
                <c:pt idx="2017">
                  <c:v>0.69037017361111108</c:v>
                </c:pt>
                <c:pt idx="2018">
                  <c:v>0.69037386574074067</c:v>
                </c:pt>
                <c:pt idx="2019">
                  <c:v>0.69037749999999998</c:v>
                </c:pt>
                <c:pt idx="2020">
                  <c:v>0.69038114583333332</c:v>
                </c:pt>
                <c:pt idx="2021">
                  <c:v>0.69038415509259254</c:v>
                </c:pt>
                <c:pt idx="2022">
                  <c:v>0.69038782407407406</c:v>
                </c:pt>
                <c:pt idx="2023">
                  <c:v>0.69039174768518519</c:v>
                </c:pt>
                <c:pt idx="2024">
                  <c:v>0.69039557870370372</c:v>
                </c:pt>
                <c:pt idx="2025">
                  <c:v>0.69039936342592589</c:v>
                </c:pt>
                <c:pt idx="2026">
                  <c:v>0.69040329861111116</c:v>
                </c:pt>
                <c:pt idx="2027">
                  <c:v>0.69040711805555555</c:v>
                </c:pt>
                <c:pt idx="2028">
                  <c:v>0.69041040509259266</c:v>
                </c:pt>
                <c:pt idx="2029">
                  <c:v>0.69041440972222212</c:v>
                </c:pt>
                <c:pt idx="2030">
                  <c:v>0.69041832175925932</c:v>
                </c:pt>
                <c:pt idx="2031">
                  <c:v>0.69042211805555553</c:v>
                </c:pt>
                <c:pt idx="2032">
                  <c:v>0.69042550925925916</c:v>
                </c:pt>
                <c:pt idx="2033">
                  <c:v>0.69042935185185195</c:v>
                </c:pt>
                <c:pt idx="2034">
                  <c:v>0.69043302083333336</c:v>
                </c:pt>
                <c:pt idx="2035">
                  <c:v>0.69043663194444438</c:v>
                </c:pt>
                <c:pt idx="2036">
                  <c:v>0.6904396990740741</c:v>
                </c:pt>
                <c:pt idx="2037">
                  <c:v>0.69044335648148147</c:v>
                </c:pt>
                <c:pt idx="2038">
                  <c:v>0.69044697916666664</c:v>
                </c:pt>
                <c:pt idx="2039">
                  <c:v>0.69045063657407413</c:v>
                </c:pt>
                <c:pt idx="2040">
                  <c:v>0.69045364583333335</c:v>
                </c:pt>
                <c:pt idx="2041">
                  <c:v>0.69045721064814813</c:v>
                </c:pt>
                <c:pt idx="2042">
                  <c:v>0.6904609606481481</c:v>
                </c:pt>
                <c:pt idx="2043">
                  <c:v>0.69046453703703703</c:v>
                </c:pt>
                <c:pt idx="2044">
                  <c:v>0.69046811342592596</c:v>
                </c:pt>
                <c:pt idx="2045">
                  <c:v>0.69047107638888894</c:v>
                </c:pt>
                <c:pt idx="2046">
                  <c:v>0.69047464120370361</c:v>
                </c:pt>
                <c:pt idx="2047">
                  <c:v>0.69047832175925927</c:v>
                </c:pt>
                <c:pt idx="2048">
                  <c:v>0.69048219907407404</c:v>
                </c:pt>
                <c:pt idx="2049">
                  <c:v>0.69048599537037036</c:v>
                </c:pt>
                <c:pt idx="2050">
                  <c:v>0.69048931712962958</c:v>
                </c:pt>
                <c:pt idx="2051">
                  <c:v>0.69049315972222225</c:v>
                </c:pt>
                <c:pt idx="2052">
                  <c:v>0.6904970949074074</c:v>
                </c:pt>
                <c:pt idx="2053">
                  <c:v>0.69050040509259258</c:v>
                </c:pt>
                <c:pt idx="2054">
                  <c:v>0.69050436342592592</c:v>
                </c:pt>
                <c:pt idx="2055">
                  <c:v>0.69050824074074069</c:v>
                </c:pt>
                <c:pt idx="2056">
                  <c:v>0.69051197916666673</c:v>
                </c:pt>
                <c:pt idx="2057">
                  <c:v>0.69051518518518529</c:v>
                </c:pt>
                <c:pt idx="2058">
                  <c:v>0.69051905092592591</c:v>
                </c:pt>
                <c:pt idx="2059">
                  <c:v>0.69052278935185185</c:v>
                </c:pt>
                <c:pt idx="2060">
                  <c:v>0.69052609953703703</c:v>
                </c:pt>
                <c:pt idx="2061">
                  <c:v>0.69052997685185191</c:v>
                </c:pt>
                <c:pt idx="2062">
                  <c:v>0.69053377314814812</c:v>
                </c:pt>
                <c:pt idx="2063">
                  <c:v>0.69053739583333329</c:v>
                </c:pt>
                <c:pt idx="2064">
                  <c:v>0.69054038194444445</c:v>
                </c:pt>
                <c:pt idx="2065">
                  <c:v>0.69054394675925923</c:v>
                </c:pt>
                <c:pt idx="2066">
                  <c:v>0.69054773148148152</c:v>
                </c:pt>
                <c:pt idx="2067">
                  <c:v>0.69055131944444448</c:v>
                </c:pt>
                <c:pt idx="2068">
                  <c:v>0.6905551504629629</c:v>
                </c:pt>
                <c:pt idx="2069">
                  <c:v>0.69055841435185183</c:v>
                </c:pt>
                <c:pt idx="2070">
                  <c:v>0.69056216435185191</c:v>
                </c:pt>
                <c:pt idx="2071">
                  <c:v>0.69056600694444448</c:v>
                </c:pt>
                <c:pt idx="2072">
                  <c:v>0.69056978009259262</c:v>
                </c:pt>
                <c:pt idx="2073">
                  <c:v>0.6905730902777778</c:v>
                </c:pt>
                <c:pt idx="2074">
                  <c:v>0.69057701388888892</c:v>
                </c:pt>
                <c:pt idx="2075">
                  <c:v>0.69058071759259265</c:v>
                </c:pt>
                <c:pt idx="2076">
                  <c:v>0.69058396990740745</c:v>
                </c:pt>
                <c:pt idx="2077">
                  <c:v>0.69058775462962962</c:v>
                </c:pt>
                <c:pt idx="2078">
                  <c:v>0.69059162037037047</c:v>
                </c:pt>
                <c:pt idx="2079">
                  <c:v>0.69059717592592584</c:v>
                </c:pt>
                <c:pt idx="2080">
                  <c:v>0.6906002546296296</c:v>
                </c:pt>
                <c:pt idx="2081">
                  <c:v>0.69060379629629631</c:v>
                </c:pt>
                <c:pt idx="2082">
                  <c:v>0.69060679398148139</c:v>
                </c:pt>
                <c:pt idx="2083">
                  <c:v>0.69061034722222214</c:v>
                </c:pt>
                <c:pt idx="2084">
                  <c:v>0.69061362268518511</c:v>
                </c:pt>
                <c:pt idx="2085">
                  <c:v>0.69061760416666662</c:v>
                </c:pt>
                <c:pt idx="2086">
                  <c:v>0.69062144675925918</c:v>
                </c:pt>
                <c:pt idx="2087">
                  <c:v>0.69062467592592591</c:v>
                </c:pt>
                <c:pt idx="2088">
                  <c:v>0.69062848379629627</c:v>
                </c:pt>
                <c:pt idx="2089">
                  <c:v>0.69063224537037027</c:v>
                </c:pt>
                <c:pt idx="2090">
                  <c:v>0.69063608796296305</c:v>
                </c:pt>
                <c:pt idx="2091">
                  <c:v>0.69063935185185177</c:v>
                </c:pt>
                <c:pt idx="2092">
                  <c:v>0.69064310185185185</c:v>
                </c:pt>
                <c:pt idx="2093">
                  <c:v>0.69064707175925921</c:v>
                </c:pt>
                <c:pt idx="2094">
                  <c:v>0.69065078703703708</c:v>
                </c:pt>
                <c:pt idx="2095">
                  <c:v>0.69065393518518514</c:v>
                </c:pt>
                <c:pt idx="2096">
                  <c:v>0.69065781250000002</c:v>
                </c:pt>
                <c:pt idx="2097">
                  <c:v>0.69066140046296287</c:v>
                </c:pt>
                <c:pt idx="2098">
                  <c:v>0.6906649768518518</c:v>
                </c:pt>
                <c:pt idx="2099">
                  <c:v>0.69066798611111102</c:v>
                </c:pt>
                <c:pt idx="2100">
                  <c:v>0.69067155092592591</c:v>
                </c:pt>
                <c:pt idx="2101">
                  <c:v>0.69067527777777782</c:v>
                </c:pt>
                <c:pt idx="2102">
                  <c:v>0.69067898148148155</c:v>
                </c:pt>
                <c:pt idx="2103">
                  <c:v>0.69068254629629633</c:v>
                </c:pt>
                <c:pt idx="2104">
                  <c:v>0.69068571759259256</c:v>
                </c:pt>
                <c:pt idx="2105">
                  <c:v>0.69068928240740746</c:v>
                </c:pt>
                <c:pt idx="2106">
                  <c:v>0.69069297453703704</c:v>
                </c:pt>
                <c:pt idx="2107">
                  <c:v>0.69069651620370376</c:v>
                </c:pt>
                <c:pt idx="2108">
                  <c:v>0.69069956018518519</c:v>
                </c:pt>
                <c:pt idx="2109">
                  <c:v>0.69070318287037036</c:v>
                </c:pt>
                <c:pt idx="2110">
                  <c:v>0.69070688657407409</c:v>
                </c:pt>
                <c:pt idx="2111">
                  <c:v>0.69071069444444444</c:v>
                </c:pt>
                <c:pt idx="2112">
                  <c:v>0.69071436342592596</c:v>
                </c:pt>
                <c:pt idx="2113">
                  <c:v>0.69071761574074075</c:v>
                </c:pt>
                <c:pt idx="2114">
                  <c:v>0.6907216435185185</c:v>
                </c:pt>
                <c:pt idx="2115">
                  <c:v>0.69072542824074068</c:v>
                </c:pt>
                <c:pt idx="2116">
                  <c:v>0.69072876157407403</c:v>
                </c:pt>
                <c:pt idx="2117">
                  <c:v>0.69073265046296306</c:v>
                </c:pt>
                <c:pt idx="2118">
                  <c:v>0.69073643518518513</c:v>
                </c:pt>
                <c:pt idx="2119">
                  <c:v>0.69074025462962962</c:v>
                </c:pt>
                <c:pt idx="2120">
                  <c:v>0.69074369212962961</c:v>
                </c:pt>
                <c:pt idx="2121">
                  <c:v>0.69074743055555554</c:v>
                </c:pt>
                <c:pt idx="2122">
                  <c:v>0.69075138888888887</c:v>
                </c:pt>
                <c:pt idx="2123">
                  <c:v>0.69075465277777781</c:v>
                </c:pt>
                <c:pt idx="2124">
                  <c:v>0.69075839120370375</c:v>
                </c:pt>
                <c:pt idx="2125">
                  <c:v>0.69076204861111112</c:v>
                </c:pt>
                <c:pt idx="2126">
                  <c:v>0.6907657060185185</c:v>
                </c:pt>
                <c:pt idx="2127">
                  <c:v>0.69076929398148146</c:v>
                </c:pt>
                <c:pt idx="2128">
                  <c:v>0.69077232638888886</c:v>
                </c:pt>
                <c:pt idx="2129">
                  <c:v>0.69077590277777778</c:v>
                </c:pt>
                <c:pt idx="2130">
                  <c:v>0.69077979166666659</c:v>
                </c:pt>
                <c:pt idx="2131">
                  <c:v>0.69078359953703705</c:v>
                </c:pt>
                <c:pt idx="2132">
                  <c:v>0.69078680555555561</c:v>
                </c:pt>
                <c:pt idx="2133">
                  <c:v>0.69079064814814817</c:v>
                </c:pt>
                <c:pt idx="2134">
                  <c:v>0.69079453703703697</c:v>
                </c:pt>
                <c:pt idx="2135">
                  <c:v>0.69079835648148158</c:v>
                </c:pt>
                <c:pt idx="2136">
                  <c:v>0.69080157407407405</c:v>
                </c:pt>
                <c:pt idx="2137">
                  <c:v>0.69080533564814817</c:v>
                </c:pt>
                <c:pt idx="2138">
                  <c:v>0.69080924768518515</c:v>
                </c:pt>
                <c:pt idx="2139">
                  <c:v>0.69081309027777771</c:v>
                </c:pt>
                <c:pt idx="2140">
                  <c:v>0.69081671296296288</c:v>
                </c:pt>
                <c:pt idx="2141">
                  <c:v>0.690820636574074</c:v>
                </c:pt>
                <c:pt idx="2142">
                  <c:v>0.69082421296296292</c:v>
                </c:pt>
                <c:pt idx="2143">
                  <c:v>0.69082722222222215</c:v>
                </c:pt>
                <c:pt idx="2144">
                  <c:v>0.69083090277777781</c:v>
                </c:pt>
                <c:pt idx="2145">
                  <c:v>0.69083627314814811</c:v>
                </c:pt>
                <c:pt idx="2146">
                  <c:v>0.69083994212962974</c:v>
                </c:pt>
                <c:pt idx="2147">
                  <c:v>0.69084385416666672</c:v>
                </c:pt>
                <c:pt idx="2148">
                  <c:v>0.69084759259259254</c:v>
                </c:pt>
                <c:pt idx="2149">
                  <c:v>0.6908508333333333</c:v>
                </c:pt>
                <c:pt idx="2150">
                  <c:v>0.69085494212962961</c:v>
                </c:pt>
                <c:pt idx="2151">
                  <c:v>0.69085878472222229</c:v>
                </c:pt>
                <c:pt idx="2152">
                  <c:v>0.69086196759259266</c:v>
                </c:pt>
                <c:pt idx="2153">
                  <c:v>0.6908659606481482</c:v>
                </c:pt>
                <c:pt idx="2154">
                  <c:v>0.69086978009259259</c:v>
                </c:pt>
                <c:pt idx="2155">
                  <c:v>0.69087362268518515</c:v>
                </c:pt>
                <c:pt idx="2156">
                  <c:v>0.69087688657407409</c:v>
                </c:pt>
                <c:pt idx="2157">
                  <c:v>0.69088072916666665</c:v>
                </c:pt>
                <c:pt idx="2158">
                  <c:v>0.69088443287037038</c:v>
                </c:pt>
                <c:pt idx="2159">
                  <c:v>0.69088809027777776</c:v>
                </c:pt>
                <c:pt idx="2160">
                  <c:v>0.69089106481481488</c:v>
                </c:pt>
                <c:pt idx="2161">
                  <c:v>0.6908946412037037</c:v>
                </c:pt>
                <c:pt idx="2162">
                  <c:v>0.6908982407407408</c:v>
                </c:pt>
                <c:pt idx="2163">
                  <c:v>0.69090195601851845</c:v>
                </c:pt>
                <c:pt idx="2164">
                  <c:v>0.69090513888888883</c:v>
                </c:pt>
                <c:pt idx="2165">
                  <c:v>0.69090891203703697</c:v>
                </c:pt>
                <c:pt idx="2166">
                  <c:v>0.69091247685185186</c:v>
                </c:pt>
                <c:pt idx="2167">
                  <c:v>0.69091614583333338</c:v>
                </c:pt>
                <c:pt idx="2168">
                  <c:v>0.69091975694444441</c:v>
                </c:pt>
                <c:pt idx="2169">
                  <c:v>0.69092274305555545</c:v>
                </c:pt>
                <c:pt idx="2170">
                  <c:v>0.69092629629629621</c:v>
                </c:pt>
                <c:pt idx="2171">
                  <c:v>0.6909302430555555</c:v>
                </c:pt>
                <c:pt idx="2172">
                  <c:v>0.69093403935185183</c:v>
                </c:pt>
                <c:pt idx="2173">
                  <c:v>0.69093718749999999</c:v>
                </c:pt>
                <c:pt idx="2174">
                  <c:v>0.69094101851851841</c:v>
                </c:pt>
                <c:pt idx="2175">
                  <c:v>0.690944988425926</c:v>
                </c:pt>
                <c:pt idx="2176">
                  <c:v>0.69094877314814818</c:v>
                </c:pt>
                <c:pt idx="2177">
                  <c:v>0.69095199074074076</c:v>
                </c:pt>
                <c:pt idx="2178">
                  <c:v>0.69095611111111122</c:v>
                </c:pt>
                <c:pt idx="2179">
                  <c:v>0.69096006944444444</c:v>
                </c:pt>
                <c:pt idx="2180">
                  <c:v>0.69096326388888896</c:v>
                </c:pt>
                <c:pt idx="2181">
                  <c:v>0.69096708333333334</c:v>
                </c:pt>
                <c:pt idx="2182">
                  <c:v>0.69097104166666667</c:v>
                </c:pt>
                <c:pt idx="2183">
                  <c:v>0.69097489583333338</c:v>
                </c:pt>
                <c:pt idx="2184">
                  <c:v>0.69097824074074066</c:v>
                </c:pt>
                <c:pt idx="2185">
                  <c:v>0.69098208333333344</c:v>
                </c:pt>
                <c:pt idx="2186">
                  <c:v>0.69098586805555551</c:v>
                </c:pt>
                <c:pt idx="2187">
                  <c:v>0.6909889583333334</c:v>
                </c:pt>
                <c:pt idx="2188">
                  <c:v>0.69099259259259249</c:v>
                </c:pt>
                <c:pt idx="2189">
                  <c:v>0.6909962268518518</c:v>
                </c:pt>
                <c:pt idx="2190">
                  <c:v>0.69099993055555553</c:v>
                </c:pt>
                <c:pt idx="2191">
                  <c:v>0.69100559027777775</c:v>
                </c:pt>
                <c:pt idx="2192">
                  <c:v>0.69100880787037033</c:v>
                </c:pt>
                <c:pt idx="2193">
                  <c:v>0.69101281250000002</c:v>
                </c:pt>
                <c:pt idx="2194">
                  <c:v>0.69101681712962959</c:v>
                </c:pt>
                <c:pt idx="2195">
                  <c:v>0.69102070601851862</c:v>
                </c:pt>
                <c:pt idx="2196">
                  <c:v>0.69102395833333341</c:v>
                </c:pt>
                <c:pt idx="2197">
                  <c:v>0.69102785879629636</c:v>
                </c:pt>
                <c:pt idx="2198">
                  <c:v>0.69103177083333334</c:v>
                </c:pt>
                <c:pt idx="2199">
                  <c:v>0.6910357407407407</c:v>
                </c:pt>
                <c:pt idx="2200">
                  <c:v>0.69103894675925925</c:v>
                </c:pt>
                <c:pt idx="2201">
                  <c:v>0.69104283564814806</c:v>
                </c:pt>
                <c:pt idx="2202">
                  <c:v>0.69104678240740736</c:v>
                </c:pt>
                <c:pt idx="2203">
                  <c:v>0.69104993055555564</c:v>
                </c:pt>
                <c:pt idx="2204">
                  <c:v>0.69105353009259263</c:v>
                </c:pt>
                <c:pt idx="2205">
                  <c:v>0.69105716435185183</c:v>
                </c:pt>
                <c:pt idx="2206">
                  <c:v>0.69106081018518528</c:v>
                </c:pt>
                <c:pt idx="2207">
                  <c:v>0.69106461805555552</c:v>
                </c:pt>
                <c:pt idx="2208">
                  <c:v>0.69106788194444446</c:v>
                </c:pt>
                <c:pt idx="2209">
                  <c:v>0.69107173611111117</c:v>
                </c:pt>
                <c:pt idx="2210">
                  <c:v>0.69107554398148141</c:v>
                </c:pt>
                <c:pt idx="2211">
                  <c:v>0.69107900462962968</c:v>
                </c:pt>
                <c:pt idx="2212">
                  <c:v>0.69108282407407406</c:v>
                </c:pt>
                <c:pt idx="2213">
                  <c:v>0.69108663194444453</c:v>
                </c:pt>
                <c:pt idx="2214">
                  <c:v>0.69109048611111101</c:v>
                </c:pt>
                <c:pt idx="2215">
                  <c:v>0.69109386574074072</c:v>
                </c:pt>
                <c:pt idx="2216">
                  <c:v>0.69109789351851847</c:v>
                </c:pt>
                <c:pt idx="2217">
                  <c:v>0.69110181712962959</c:v>
                </c:pt>
                <c:pt idx="2218">
                  <c:v>0.69110508101851853</c:v>
                </c:pt>
                <c:pt idx="2219">
                  <c:v>0.69110898148148159</c:v>
                </c:pt>
                <c:pt idx="2220">
                  <c:v>0.69111259259259261</c:v>
                </c:pt>
                <c:pt idx="2221">
                  <c:v>0.69111629629629634</c:v>
                </c:pt>
                <c:pt idx="2222">
                  <c:v>0.69111937499999998</c:v>
                </c:pt>
                <c:pt idx="2223">
                  <c:v>0.69112319444444437</c:v>
                </c:pt>
                <c:pt idx="2224">
                  <c:v>0.69112687500000003</c:v>
                </c:pt>
                <c:pt idx="2225">
                  <c:v>0.6911304976851852</c:v>
                </c:pt>
                <c:pt idx="2226">
                  <c:v>0.69113357638888884</c:v>
                </c:pt>
                <c:pt idx="2227">
                  <c:v>0.69113726851851853</c:v>
                </c:pt>
                <c:pt idx="2228">
                  <c:v>0.69114085648148149</c:v>
                </c:pt>
                <c:pt idx="2229">
                  <c:v>0.69114459490740743</c:v>
                </c:pt>
                <c:pt idx="2230">
                  <c:v>0.69114824074074077</c:v>
                </c:pt>
                <c:pt idx="2231">
                  <c:v>0.69115136574074076</c:v>
                </c:pt>
                <c:pt idx="2232">
                  <c:v>0.6911549768518519</c:v>
                </c:pt>
                <c:pt idx="2233">
                  <c:v>0.6911587384259259</c:v>
                </c:pt>
                <c:pt idx="2234">
                  <c:v>0.69116269675925934</c:v>
                </c:pt>
                <c:pt idx="2235">
                  <c:v>0.69116596064814806</c:v>
                </c:pt>
                <c:pt idx="2236">
                  <c:v>0.69117170138888895</c:v>
                </c:pt>
                <c:pt idx="2237">
                  <c:v>0.69117547453703709</c:v>
                </c:pt>
                <c:pt idx="2238">
                  <c:v>0.69117945601851849</c:v>
                </c:pt>
                <c:pt idx="2239">
                  <c:v>0.69118319444444454</c:v>
                </c:pt>
                <c:pt idx="2240">
                  <c:v>0.6911864699074074</c:v>
                </c:pt>
                <c:pt idx="2241">
                  <c:v>0.69119042824074073</c:v>
                </c:pt>
                <c:pt idx="2242">
                  <c:v>0.69119420138888887</c:v>
                </c:pt>
                <c:pt idx="2243">
                  <c:v>0.69119751157407405</c:v>
                </c:pt>
                <c:pt idx="2244">
                  <c:v>0.69120142361111114</c:v>
                </c:pt>
                <c:pt idx="2245">
                  <c:v>0.69120521990740746</c:v>
                </c:pt>
                <c:pt idx="2246">
                  <c:v>0.69120910879629627</c:v>
                </c:pt>
                <c:pt idx="2247">
                  <c:v>0.6912122453703704</c:v>
                </c:pt>
                <c:pt idx="2248">
                  <c:v>0.69121585648148143</c:v>
                </c:pt>
                <c:pt idx="2249">
                  <c:v>0.69121942129629632</c:v>
                </c:pt>
                <c:pt idx="2250">
                  <c:v>0.69122300925925917</c:v>
                </c:pt>
                <c:pt idx="2251">
                  <c:v>0.69122664351851848</c:v>
                </c:pt>
                <c:pt idx="2252">
                  <c:v>0.69122984953703703</c:v>
                </c:pt>
                <c:pt idx="2253">
                  <c:v>0.69123384259259257</c:v>
                </c:pt>
                <c:pt idx="2254">
                  <c:v>0.69123778935185187</c:v>
                </c:pt>
                <c:pt idx="2255">
                  <c:v>0.69124093749999993</c:v>
                </c:pt>
                <c:pt idx="2256">
                  <c:v>0.6912448726851852</c:v>
                </c:pt>
                <c:pt idx="2257">
                  <c:v>0.69124899305555554</c:v>
                </c:pt>
                <c:pt idx="2258">
                  <c:v>0.69125284722222224</c:v>
                </c:pt>
                <c:pt idx="2259">
                  <c:v>0.69125659722222232</c:v>
                </c:pt>
                <c:pt idx="2260">
                  <c:v>0.69126061342592593</c:v>
                </c:pt>
                <c:pt idx="2261">
                  <c:v>0.69126449074074081</c:v>
                </c:pt>
                <c:pt idx="2262">
                  <c:v>0.69126819444444443</c:v>
                </c:pt>
                <c:pt idx="2263">
                  <c:v>0.69127211805555555</c:v>
                </c:pt>
                <c:pt idx="2264">
                  <c:v>0.69127574074074072</c:v>
                </c:pt>
                <c:pt idx="2265">
                  <c:v>0.69127876157407409</c:v>
                </c:pt>
                <c:pt idx="2266">
                  <c:v>0.69128230324074069</c:v>
                </c:pt>
                <c:pt idx="2267">
                  <c:v>0.69128590277777768</c:v>
                </c:pt>
                <c:pt idx="2268">
                  <c:v>0.69128962962962959</c:v>
                </c:pt>
                <c:pt idx="2269">
                  <c:v>0.69129306712962968</c:v>
                </c:pt>
                <c:pt idx="2270">
                  <c:v>0.69129687500000003</c:v>
                </c:pt>
                <c:pt idx="2271">
                  <c:v>0.69130065972222221</c:v>
                </c:pt>
                <c:pt idx="2272">
                  <c:v>0.69130449074074074</c:v>
                </c:pt>
                <c:pt idx="2273">
                  <c:v>0.69130781249999995</c:v>
                </c:pt>
                <c:pt idx="2274">
                  <c:v>0.69131157407407418</c:v>
                </c:pt>
                <c:pt idx="2275">
                  <c:v>0.6913154398148148</c:v>
                </c:pt>
                <c:pt idx="2276">
                  <c:v>0.69131954861111111</c:v>
                </c:pt>
                <c:pt idx="2277">
                  <c:v>0.69132340277777782</c:v>
                </c:pt>
                <c:pt idx="2278">
                  <c:v>0.69132721064814817</c:v>
                </c:pt>
                <c:pt idx="2279">
                  <c:v>0.69133111111111101</c:v>
                </c:pt>
                <c:pt idx="2280">
                  <c:v>0.69133481481481474</c:v>
                </c:pt>
                <c:pt idx="2281">
                  <c:v>0.69133840277777781</c:v>
                </c:pt>
                <c:pt idx="2282">
                  <c:v>0.69134212962962971</c:v>
                </c:pt>
                <c:pt idx="2283">
                  <c:v>0.69134512731481479</c:v>
                </c:pt>
                <c:pt idx="2284">
                  <c:v>0.69135055555555558</c:v>
                </c:pt>
                <c:pt idx="2285">
                  <c:v>0.69135420138888881</c:v>
                </c:pt>
                <c:pt idx="2286">
                  <c:v>0.69135784722222215</c:v>
                </c:pt>
                <c:pt idx="2287">
                  <c:v>0.69136141203703705</c:v>
                </c:pt>
                <c:pt idx="2288">
                  <c:v>0.69136515046296287</c:v>
                </c:pt>
                <c:pt idx="2289">
                  <c:v>0.69136818287037027</c:v>
                </c:pt>
                <c:pt idx="2290">
                  <c:v>0.6913718518518519</c:v>
                </c:pt>
                <c:pt idx="2291">
                  <c:v>0.6913754513888889</c:v>
                </c:pt>
                <c:pt idx="2292">
                  <c:v>0.69137915509259262</c:v>
                </c:pt>
                <c:pt idx="2293">
                  <c:v>0.69138304398148154</c:v>
                </c:pt>
                <c:pt idx="2294">
                  <c:v>0.69138687500000007</c:v>
                </c:pt>
                <c:pt idx="2295">
                  <c:v>0.69139072916666666</c:v>
                </c:pt>
                <c:pt idx="2296">
                  <c:v>0.69139475694444441</c:v>
                </c:pt>
                <c:pt idx="2297">
                  <c:v>0.69139846064814814</c:v>
                </c:pt>
                <c:pt idx="2298">
                  <c:v>0.69140226851851849</c:v>
                </c:pt>
                <c:pt idx="2299">
                  <c:v>0.69140641203703701</c:v>
                </c:pt>
                <c:pt idx="2300">
                  <c:v>0.69141023148148151</c:v>
                </c:pt>
                <c:pt idx="2301">
                  <c:v>0.69141401620370369</c:v>
                </c:pt>
                <c:pt idx="2302">
                  <c:v>0.69141738425925936</c:v>
                </c:pt>
                <c:pt idx="2303">
                  <c:v>0.69142122685185192</c:v>
                </c:pt>
                <c:pt idx="2304">
                  <c:v>0.69142505787037034</c:v>
                </c:pt>
                <c:pt idx="2305">
                  <c:v>0.6914290277777777</c:v>
                </c:pt>
                <c:pt idx="2306">
                  <c:v>0.69143228009259261</c:v>
                </c:pt>
                <c:pt idx="2307">
                  <c:v>0.69143620370370373</c:v>
                </c:pt>
                <c:pt idx="2308">
                  <c:v>0.69143989583333332</c:v>
                </c:pt>
                <c:pt idx="2309">
                  <c:v>0.69144348379629628</c:v>
                </c:pt>
                <c:pt idx="2310">
                  <c:v>0.69144656250000003</c:v>
                </c:pt>
                <c:pt idx="2311">
                  <c:v>0.69145015046296299</c:v>
                </c:pt>
                <c:pt idx="2312">
                  <c:v>0.6914538194444444</c:v>
                </c:pt>
                <c:pt idx="2313">
                  <c:v>0.69145782407407408</c:v>
                </c:pt>
                <c:pt idx="2314">
                  <c:v>0.69146096064814822</c:v>
                </c:pt>
                <c:pt idx="2315">
                  <c:v>0.69146487268518519</c:v>
                </c:pt>
                <c:pt idx="2316">
                  <c:v>0.69146881944444438</c:v>
                </c:pt>
                <c:pt idx="2317">
                  <c:v>0.69147256944444446</c:v>
                </c:pt>
                <c:pt idx="2318">
                  <c:v>0.69147592592592588</c:v>
                </c:pt>
                <c:pt idx="2319">
                  <c:v>0.69147975694444452</c:v>
                </c:pt>
                <c:pt idx="2320">
                  <c:v>0.69148357638888891</c:v>
                </c:pt>
                <c:pt idx="2321">
                  <c:v>0.69148693287037044</c:v>
                </c:pt>
                <c:pt idx="2322">
                  <c:v>0.69149074074074068</c:v>
                </c:pt>
                <c:pt idx="2323">
                  <c:v>0.69149454861111115</c:v>
                </c:pt>
                <c:pt idx="2324">
                  <c:v>0.69149861111111111</c:v>
                </c:pt>
                <c:pt idx="2325">
                  <c:v>0.69150159722222215</c:v>
                </c:pt>
                <c:pt idx="2326">
                  <c:v>0.69150521990740732</c:v>
                </c:pt>
                <c:pt idx="2327">
                  <c:v>0.69150880787037039</c:v>
                </c:pt>
                <c:pt idx="2328">
                  <c:v>0.69151428240740742</c:v>
                </c:pt>
                <c:pt idx="2329">
                  <c:v>0.69151751157407404</c:v>
                </c:pt>
                <c:pt idx="2330">
                  <c:v>0.6915216666666667</c:v>
                </c:pt>
                <c:pt idx="2331">
                  <c:v>0.69152489583333343</c:v>
                </c:pt>
                <c:pt idx="2332">
                  <c:v>0.69152893518518521</c:v>
                </c:pt>
                <c:pt idx="2333">
                  <c:v>0.6915327546296296</c:v>
                </c:pt>
                <c:pt idx="2334">
                  <c:v>0.69153593749999998</c:v>
                </c:pt>
                <c:pt idx="2335">
                  <c:v>0.69153994212962966</c:v>
                </c:pt>
                <c:pt idx="2336">
                  <c:v>0.69154383101851857</c:v>
                </c:pt>
                <c:pt idx="2337">
                  <c:v>0.69154761574074064</c:v>
                </c:pt>
                <c:pt idx="2338">
                  <c:v>0.69155099537037035</c:v>
                </c:pt>
                <c:pt idx="2339">
                  <c:v>0.69155483796296302</c:v>
                </c:pt>
                <c:pt idx="2340">
                  <c:v>0.69155869212962962</c:v>
                </c:pt>
                <c:pt idx="2341">
                  <c:v>0.69156179398148154</c:v>
                </c:pt>
                <c:pt idx="2342">
                  <c:v>0.69156535879629633</c:v>
                </c:pt>
                <c:pt idx="2343">
                  <c:v>0.69156903935185188</c:v>
                </c:pt>
                <c:pt idx="2344">
                  <c:v>0.69157271990740743</c:v>
                </c:pt>
                <c:pt idx="2345">
                  <c:v>0.69157631944444453</c:v>
                </c:pt>
                <c:pt idx="2346">
                  <c:v>0.69157968749999998</c:v>
                </c:pt>
                <c:pt idx="2347">
                  <c:v>0.6915833217592593</c:v>
                </c:pt>
                <c:pt idx="2348">
                  <c:v>0.69158703703703706</c:v>
                </c:pt>
                <c:pt idx="2349">
                  <c:v>0.69159064814814819</c:v>
                </c:pt>
                <c:pt idx="2350">
                  <c:v>0.69159366898148145</c:v>
                </c:pt>
                <c:pt idx="2351">
                  <c:v>0.69159736111111114</c:v>
                </c:pt>
                <c:pt idx="2352">
                  <c:v>0.69160103009259266</c:v>
                </c:pt>
                <c:pt idx="2353">
                  <c:v>0.69160462962962965</c:v>
                </c:pt>
                <c:pt idx="2354">
                  <c:v>0.69160842592592597</c:v>
                </c:pt>
                <c:pt idx="2355">
                  <c:v>0.69161171296296298</c:v>
                </c:pt>
                <c:pt idx="2356">
                  <c:v>0.69161574074074073</c:v>
                </c:pt>
                <c:pt idx="2357">
                  <c:v>0.69161946759259252</c:v>
                </c:pt>
                <c:pt idx="2358">
                  <c:v>0.69162274305555549</c:v>
                </c:pt>
                <c:pt idx="2359">
                  <c:v>0.69162670138888893</c:v>
                </c:pt>
                <c:pt idx="2360">
                  <c:v>0.69163054398148149</c:v>
                </c:pt>
                <c:pt idx="2361">
                  <c:v>0.69163436342592588</c:v>
                </c:pt>
                <c:pt idx="2362">
                  <c:v>0.69163776620370365</c:v>
                </c:pt>
                <c:pt idx="2363">
                  <c:v>0.69164155092592594</c:v>
                </c:pt>
                <c:pt idx="2364">
                  <c:v>0.69164547453703706</c:v>
                </c:pt>
                <c:pt idx="2365">
                  <c:v>0.69164950231481492</c:v>
                </c:pt>
                <c:pt idx="2366">
                  <c:v>0.6916534143518519</c:v>
                </c:pt>
                <c:pt idx="2367">
                  <c:v>0.69165719907407397</c:v>
                </c:pt>
                <c:pt idx="2368">
                  <c:v>0.69166060185185196</c:v>
                </c:pt>
                <c:pt idx="2369">
                  <c:v>0.69166435185185182</c:v>
                </c:pt>
                <c:pt idx="2370">
                  <c:v>0.69166796296296296</c:v>
                </c:pt>
                <c:pt idx="2371">
                  <c:v>0.69167165509259254</c:v>
                </c:pt>
                <c:pt idx="2372">
                  <c:v>0.69167480324074082</c:v>
                </c:pt>
                <c:pt idx="2373">
                  <c:v>0.69168032407407409</c:v>
                </c:pt>
                <c:pt idx="2374">
                  <c:v>0.69168431712962963</c:v>
                </c:pt>
                <c:pt idx="2375">
                  <c:v>0.69168817129629634</c:v>
                </c:pt>
                <c:pt idx="2376">
                  <c:v>0.69169203703703708</c:v>
                </c:pt>
                <c:pt idx="2377">
                  <c:v>0.69170819444444442</c:v>
                </c:pt>
                <c:pt idx="2378">
                  <c:v>0.69171218749999996</c:v>
                </c:pt>
                <c:pt idx="2379">
                  <c:v>0.69171598379629629</c:v>
                </c:pt>
                <c:pt idx="2380">
                  <c:v>0.69171981481481482</c:v>
                </c:pt>
                <c:pt idx="2381">
                  <c:v>0.69172370370370373</c:v>
                </c:pt>
                <c:pt idx="2382">
                  <c:v>0.69172731481481486</c:v>
                </c:pt>
                <c:pt idx="2383">
                  <c:v>0.69173096064814821</c:v>
                </c:pt>
                <c:pt idx="2384">
                  <c:v>0.69173469907407403</c:v>
                </c:pt>
                <c:pt idx="2385">
                  <c:v>0.69173836805555566</c:v>
                </c:pt>
                <c:pt idx="2386">
                  <c:v>0.6917420486111111</c:v>
                </c:pt>
                <c:pt idx="2387">
                  <c:v>0.69174598379629637</c:v>
                </c:pt>
                <c:pt idx="2388">
                  <c:v>0.69174979166666661</c:v>
                </c:pt>
                <c:pt idx="2389">
                  <c:v>0.6917536689814815</c:v>
                </c:pt>
                <c:pt idx="2390">
                  <c:v>0.69175762731481483</c:v>
                </c:pt>
                <c:pt idx="2391">
                  <c:v>0.6917615046296296</c:v>
                </c:pt>
                <c:pt idx="2392">
                  <c:v>0.69176526620370371</c:v>
                </c:pt>
                <c:pt idx="2393">
                  <c:v>0.69176915509259251</c:v>
                </c:pt>
                <c:pt idx="2394">
                  <c:v>0.69177287037037039</c:v>
                </c:pt>
                <c:pt idx="2395">
                  <c:v>0.69177667824074074</c:v>
                </c:pt>
                <c:pt idx="2396">
                  <c:v>0.69178070601851849</c:v>
                </c:pt>
                <c:pt idx="2397">
                  <c:v>0.69178453703703713</c:v>
                </c:pt>
                <c:pt idx="2398">
                  <c:v>0.6917881597222223</c:v>
                </c:pt>
                <c:pt idx="2399">
                  <c:v>0.69179178240740746</c:v>
                </c:pt>
                <c:pt idx="2400">
                  <c:v>0.69179538194444445</c:v>
                </c:pt>
                <c:pt idx="2401">
                  <c:v>0.6917991550925926</c:v>
                </c:pt>
                <c:pt idx="2402">
                  <c:v>0.69180277777777777</c:v>
                </c:pt>
                <c:pt idx="2403">
                  <c:v>0.69180640046296293</c:v>
                </c:pt>
                <c:pt idx="2404">
                  <c:v>0.6918102430555555</c:v>
                </c:pt>
                <c:pt idx="2405">
                  <c:v>0.69181392361111105</c:v>
                </c:pt>
                <c:pt idx="2406">
                  <c:v>0.69181753472222229</c:v>
                </c:pt>
                <c:pt idx="2407">
                  <c:v>0.69182127314814812</c:v>
                </c:pt>
                <c:pt idx="2408">
                  <c:v>0.69182491898148146</c:v>
                </c:pt>
                <c:pt idx="2409">
                  <c:v>0.69182858796296298</c:v>
                </c:pt>
                <c:pt idx="2410">
                  <c:v>0.69183223379629633</c:v>
                </c:pt>
                <c:pt idx="2411">
                  <c:v>0.69183605324074071</c:v>
                </c:pt>
                <c:pt idx="2412">
                  <c:v>0.69183990740740742</c:v>
                </c:pt>
                <c:pt idx="2413">
                  <c:v>0.69184377314814816</c:v>
                </c:pt>
                <c:pt idx="2414">
                  <c:v>0.69184758101851862</c:v>
                </c:pt>
                <c:pt idx="2415">
                  <c:v>0.69185146990740742</c:v>
                </c:pt>
                <c:pt idx="2416">
                  <c:v>0.69185534722222231</c:v>
                </c:pt>
                <c:pt idx="2417">
                  <c:v>0.6918610648148148</c:v>
                </c:pt>
                <c:pt idx="2418">
                  <c:v>0.69186489583333344</c:v>
                </c:pt>
                <c:pt idx="2419">
                  <c:v>0.6918688657407408</c:v>
                </c:pt>
                <c:pt idx="2420">
                  <c:v>0.69187273148148154</c:v>
                </c:pt>
                <c:pt idx="2421">
                  <c:v>0.69187660879629631</c:v>
                </c:pt>
                <c:pt idx="2422">
                  <c:v>0.69188046296296291</c:v>
                </c:pt>
                <c:pt idx="2423">
                  <c:v>0.69188429398148144</c:v>
                </c:pt>
                <c:pt idx="2424">
                  <c:v>0.69188798611111102</c:v>
                </c:pt>
                <c:pt idx="2425">
                  <c:v>0.69189175925925916</c:v>
                </c:pt>
                <c:pt idx="2426">
                  <c:v>0.69189535879629627</c:v>
                </c:pt>
                <c:pt idx="2427">
                  <c:v>0.69189891203703702</c:v>
                </c:pt>
                <c:pt idx="2428">
                  <c:v>0.69190260416666671</c:v>
                </c:pt>
                <c:pt idx="2429">
                  <c:v>0.69190628472222215</c:v>
                </c:pt>
                <c:pt idx="2430">
                  <c:v>0.6919100231481482</c:v>
                </c:pt>
                <c:pt idx="2431">
                  <c:v>0.69191392361111115</c:v>
                </c:pt>
                <c:pt idx="2432">
                  <c:v>0.69191770833333333</c:v>
                </c:pt>
                <c:pt idx="2433">
                  <c:v>0.69192153935185186</c:v>
                </c:pt>
                <c:pt idx="2434">
                  <c:v>0.6919253125</c:v>
                </c:pt>
                <c:pt idx="2435">
                  <c:v>0.69192906249999997</c:v>
                </c:pt>
                <c:pt idx="2436">
                  <c:v>0.69193292824074071</c:v>
                </c:pt>
                <c:pt idx="2437">
                  <c:v>0.69193686342592597</c:v>
                </c:pt>
                <c:pt idx="2438">
                  <c:v>0.69194062499999998</c:v>
                </c:pt>
                <c:pt idx="2439">
                  <c:v>0.69194445601851851</c:v>
                </c:pt>
                <c:pt idx="2440">
                  <c:v>0.69194818287037041</c:v>
                </c:pt>
                <c:pt idx="2441">
                  <c:v>0.69195185185185182</c:v>
                </c:pt>
                <c:pt idx="2442">
                  <c:v>0.6919555092592593</c:v>
                </c:pt>
                <c:pt idx="2443">
                  <c:v>0.69195909722222215</c:v>
                </c:pt>
                <c:pt idx="2444">
                  <c:v>0.69196267361111108</c:v>
                </c:pt>
                <c:pt idx="2445">
                  <c:v>0.69196648148148154</c:v>
                </c:pt>
                <c:pt idx="2446">
                  <c:v>0.69197020833333334</c:v>
                </c:pt>
                <c:pt idx="2447">
                  <c:v>0.69197402777777783</c:v>
                </c:pt>
                <c:pt idx="2448">
                  <c:v>0.69197795138888896</c:v>
                </c:pt>
                <c:pt idx="2449">
                  <c:v>0.69198178240740738</c:v>
                </c:pt>
                <c:pt idx="2450">
                  <c:v>0.69198557870370381</c:v>
                </c:pt>
                <c:pt idx="2451">
                  <c:v>0.69198928240740731</c:v>
                </c:pt>
                <c:pt idx="2452">
                  <c:v>0.69199309027777778</c:v>
                </c:pt>
                <c:pt idx="2453">
                  <c:v>0.69199694444444448</c:v>
                </c:pt>
                <c:pt idx="2454">
                  <c:v>0.69200075231481473</c:v>
                </c:pt>
                <c:pt idx="2455">
                  <c:v>0.69200465277777778</c:v>
                </c:pt>
                <c:pt idx="2456">
                  <c:v>0.69200837962962958</c:v>
                </c:pt>
                <c:pt idx="2457">
                  <c:v>0.69201209490740734</c:v>
                </c:pt>
                <c:pt idx="2458">
                  <c:v>0.69201567129629626</c:v>
                </c:pt>
                <c:pt idx="2459">
                  <c:v>0.69201935185185182</c:v>
                </c:pt>
                <c:pt idx="2460">
                  <c:v>0.69202296296296295</c:v>
                </c:pt>
                <c:pt idx="2461">
                  <c:v>0.6920283796296296</c:v>
                </c:pt>
                <c:pt idx="2462">
                  <c:v>0.69203193287037035</c:v>
                </c:pt>
                <c:pt idx="2463">
                  <c:v>0.69203574074074081</c:v>
                </c:pt>
                <c:pt idx="2464">
                  <c:v>0.6920393749999999</c:v>
                </c:pt>
                <c:pt idx="2465">
                  <c:v>0.69204304398148153</c:v>
                </c:pt>
                <c:pt idx="2466">
                  <c:v>0.69204663194444438</c:v>
                </c:pt>
                <c:pt idx="2467">
                  <c:v>0.69205023148148148</c:v>
                </c:pt>
                <c:pt idx="2468">
                  <c:v>0.692053900462963</c:v>
                </c:pt>
                <c:pt idx="2469">
                  <c:v>0.69205763888888894</c:v>
                </c:pt>
                <c:pt idx="2470">
                  <c:v>0.69206141203703708</c:v>
                </c:pt>
                <c:pt idx="2471">
                  <c:v>0.69206524305555561</c:v>
                </c:pt>
                <c:pt idx="2472">
                  <c:v>0.69206905092592585</c:v>
                </c:pt>
                <c:pt idx="2473">
                  <c:v>0.69207292824074074</c:v>
                </c:pt>
                <c:pt idx="2474">
                  <c:v>0.69207670138888888</c:v>
                </c:pt>
                <c:pt idx="2475">
                  <c:v>0.69208048611111117</c:v>
                </c:pt>
                <c:pt idx="2476">
                  <c:v>0.692084224537037</c:v>
                </c:pt>
                <c:pt idx="2477">
                  <c:v>0.69208810185185188</c:v>
                </c:pt>
                <c:pt idx="2478">
                  <c:v>0.69209195601851858</c:v>
                </c:pt>
                <c:pt idx="2479">
                  <c:v>0.69209569444444441</c:v>
                </c:pt>
                <c:pt idx="2480">
                  <c:v>0.69209958333333332</c:v>
                </c:pt>
                <c:pt idx="2481">
                  <c:v>0.69210340277777771</c:v>
                </c:pt>
                <c:pt idx="2482">
                  <c:v>0.69210722222222232</c:v>
                </c:pt>
                <c:pt idx="2483">
                  <c:v>0.69211114583333344</c:v>
                </c:pt>
                <c:pt idx="2484">
                  <c:v>0.69211491898148159</c:v>
                </c:pt>
                <c:pt idx="2485">
                  <c:v>0.69211868055555559</c:v>
                </c:pt>
                <c:pt idx="2486">
                  <c:v>0.69212228009259258</c:v>
                </c:pt>
                <c:pt idx="2487">
                  <c:v>0.69212592592592592</c:v>
                </c:pt>
                <c:pt idx="2488">
                  <c:v>0.69212962962962965</c:v>
                </c:pt>
                <c:pt idx="2489">
                  <c:v>0.69213341435185194</c:v>
                </c:pt>
                <c:pt idx="2490">
                  <c:v>0.69213723379629633</c:v>
                </c:pt>
                <c:pt idx="2491">
                  <c:v>0.69214108796296303</c:v>
                </c:pt>
                <c:pt idx="2492">
                  <c:v>0.69214490740740742</c:v>
                </c:pt>
                <c:pt idx="2493">
                  <c:v>0.69214883101851854</c:v>
                </c:pt>
                <c:pt idx="2494">
                  <c:v>0.69215275462962966</c:v>
                </c:pt>
                <c:pt idx="2495">
                  <c:v>0.69215653935185184</c:v>
                </c:pt>
                <c:pt idx="2496">
                  <c:v>0.69216037037037037</c:v>
                </c:pt>
                <c:pt idx="2497">
                  <c:v>0.69216457175925916</c:v>
                </c:pt>
                <c:pt idx="2498">
                  <c:v>0.6921684027777778</c:v>
                </c:pt>
                <c:pt idx="2499">
                  <c:v>0.6921721296296296</c:v>
                </c:pt>
                <c:pt idx="2500">
                  <c:v>0.69217596064814824</c:v>
                </c:pt>
                <c:pt idx="2501">
                  <c:v>0.69217962962962964</c:v>
                </c:pt>
                <c:pt idx="2502">
                  <c:v>0.69218324074074078</c:v>
                </c:pt>
                <c:pt idx="2503">
                  <c:v>0.69218686342592595</c:v>
                </c:pt>
                <c:pt idx="2504">
                  <c:v>0.69219047453703697</c:v>
                </c:pt>
                <c:pt idx="2505">
                  <c:v>0.69219427083333329</c:v>
                </c:pt>
                <c:pt idx="2506">
                  <c:v>0.69219990740740744</c:v>
                </c:pt>
                <c:pt idx="2507">
                  <c:v>0.69220373842592586</c:v>
                </c:pt>
                <c:pt idx="2508">
                  <c:v>0.69220752314814815</c:v>
                </c:pt>
                <c:pt idx="2509">
                  <c:v>0.69221135416666668</c:v>
                </c:pt>
                <c:pt idx="2510">
                  <c:v>0.69221510416666676</c:v>
                </c:pt>
                <c:pt idx="2511">
                  <c:v>0.69221888888888883</c:v>
                </c:pt>
                <c:pt idx="2512">
                  <c:v>0.69222274305555553</c:v>
                </c:pt>
                <c:pt idx="2513">
                  <c:v>0.69222643518518512</c:v>
                </c:pt>
                <c:pt idx="2514">
                  <c:v>0.69223017361111117</c:v>
                </c:pt>
                <c:pt idx="2515">
                  <c:v>0.69223394675925931</c:v>
                </c:pt>
                <c:pt idx="2516">
                  <c:v>0.69224659722222226</c:v>
                </c:pt>
                <c:pt idx="2517">
                  <c:v>0.6922502430555556</c:v>
                </c:pt>
                <c:pt idx="2518">
                  <c:v>0.69225401620370375</c:v>
                </c:pt>
                <c:pt idx="2519">
                  <c:v>0.69225762731481488</c:v>
                </c:pt>
                <c:pt idx="2520">
                  <c:v>0.6922613310185185</c:v>
                </c:pt>
                <c:pt idx="2521">
                  <c:v>0.69226503472222223</c:v>
                </c:pt>
                <c:pt idx="2522">
                  <c:v>0.6922686921296296</c:v>
                </c:pt>
                <c:pt idx="2523">
                  <c:v>0.69227232638888891</c:v>
                </c:pt>
                <c:pt idx="2524">
                  <c:v>0.69227600694444436</c:v>
                </c:pt>
                <c:pt idx="2525">
                  <c:v>0.69227962962962952</c:v>
                </c:pt>
                <c:pt idx="2526">
                  <c:v>0.69228333333333325</c:v>
                </c:pt>
                <c:pt idx="2527">
                  <c:v>0.69228728009259255</c:v>
                </c:pt>
                <c:pt idx="2528">
                  <c:v>0.69229112268518522</c:v>
                </c:pt>
                <c:pt idx="2529">
                  <c:v>0.69229497685185182</c:v>
                </c:pt>
                <c:pt idx="2530">
                  <c:v>0.69229891203703708</c:v>
                </c:pt>
                <c:pt idx="2531">
                  <c:v>0.69230276620370368</c:v>
                </c:pt>
                <c:pt idx="2532">
                  <c:v>0.6923066898148148</c:v>
                </c:pt>
                <c:pt idx="2533">
                  <c:v>0.69231052083333333</c:v>
                </c:pt>
                <c:pt idx="2534">
                  <c:v>0.69231444444444445</c:v>
                </c:pt>
                <c:pt idx="2535">
                  <c:v>0.69231837962962961</c:v>
                </c:pt>
                <c:pt idx="2536">
                  <c:v>0.69232245370370371</c:v>
                </c:pt>
                <c:pt idx="2537">
                  <c:v>0.69232634259259263</c:v>
                </c:pt>
                <c:pt idx="2538">
                  <c:v>0.69233018518518519</c:v>
                </c:pt>
                <c:pt idx="2539">
                  <c:v>0.69233415509259266</c:v>
                </c:pt>
                <c:pt idx="2540">
                  <c:v>0.69233804398148147</c:v>
                </c:pt>
                <c:pt idx="2541">
                  <c:v>0.69234178240740751</c:v>
                </c:pt>
                <c:pt idx="2542">
                  <c:v>0.69234556712962958</c:v>
                </c:pt>
                <c:pt idx="2543">
                  <c:v>0.69234918981481475</c:v>
                </c:pt>
                <c:pt idx="2544">
                  <c:v>0.69235290509259262</c:v>
                </c:pt>
                <c:pt idx="2545">
                  <c:v>0.6923565972222222</c:v>
                </c:pt>
                <c:pt idx="2546">
                  <c:v>0.69236049768518526</c:v>
                </c:pt>
                <c:pt idx="2547">
                  <c:v>0.69236457175925936</c:v>
                </c:pt>
                <c:pt idx="2548">
                  <c:v>0.69236846064814817</c:v>
                </c:pt>
                <c:pt idx="2549">
                  <c:v>0.69237244212962956</c:v>
                </c:pt>
                <c:pt idx="2550">
                  <c:v>0.69237844907407409</c:v>
                </c:pt>
                <c:pt idx="2551">
                  <c:v>0.69238256944444443</c:v>
                </c:pt>
                <c:pt idx="2552">
                  <c:v>0.6923867013888888</c:v>
                </c:pt>
                <c:pt idx="2553">
                  <c:v>0.69239067129629628</c:v>
                </c:pt>
                <c:pt idx="2554">
                  <c:v>0.69239467592592596</c:v>
                </c:pt>
                <c:pt idx="2555">
                  <c:v>0.69239869212962957</c:v>
                </c:pt>
                <c:pt idx="2556">
                  <c:v>0.69240252314814821</c:v>
                </c:pt>
                <c:pt idx="2557">
                  <c:v>0.69240620370370376</c:v>
                </c:pt>
                <c:pt idx="2558">
                  <c:v>0.69241003472222218</c:v>
                </c:pt>
                <c:pt idx="2559">
                  <c:v>0.69241372685185187</c:v>
                </c:pt>
                <c:pt idx="2560">
                  <c:v>0.69241745370370378</c:v>
                </c:pt>
                <c:pt idx="2561">
                  <c:v>0.69242152777777777</c:v>
                </c:pt>
                <c:pt idx="2562">
                  <c:v>0.69242553240740745</c:v>
                </c:pt>
                <c:pt idx="2563">
                  <c:v>0.69242949074074067</c:v>
                </c:pt>
                <c:pt idx="2564">
                  <c:v>0.69243351851851853</c:v>
                </c:pt>
                <c:pt idx="2565">
                  <c:v>0.6924374884259259</c:v>
                </c:pt>
                <c:pt idx="2566">
                  <c:v>0.69244137731481492</c:v>
                </c:pt>
                <c:pt idx="2567">
                  <c:v>0.69244537037037046</c:v>
                </c:pt>
                <c:pt idx="2568">
                  <c:v>0.69244930555555551</c:v>
                </c:pt>
                <c:pt idx="2569">
                  <c:v>0.69245329861111105</c:v>
                </c:pt>
                <c:pt idx="2570">
                  <c:v>0.6924574189814815</c:v>
                </c:pt>
                <c:pt idx="2571">
                  <c:v>0.69246138888888886</c:v>
                </c:pt>
                <c:pt idx="2572">
                  <c:v>0.69246521990740739</c:v>
                </c:pt>
                <c:pt idx="2573">
                  <c:v>0.69246896990740747</c:v>
                </c:pt>
                <c:pt idx="2574">
                  <c:v>0.69247274305555562</c:v>
                </c:pt>
                <c:pt idx="2575">
                  <c:v>0.69247646990740741</c:v>
                </c:pt>
                <c:pt idx="2576">
                  <c:v>0.69248024305555556</c:v>
                </c:pt>
                <c:pt idx="2577">
                  <c:v>0.69248398148148149</c:v>
                </c:pt>
                <c:pt idx="2578">
                  <c:v>0.69248773148148146</c:v>
                </c:pt>
                <c:pt idx="2579">
                  <c:v>0.69249150462962961</c:v>
                </c:pt>
                <c:pt idx="2580">
                  <c:v>0.69249518518518516</c:v>
                </c:pt>
                <c:pt idx="2581">
                  <c:v>0.69249891203703706</c:v>
                </c:pt>
                <c:pt idx="2582">
                  <c:v>0.69250282407407404</c:v>
                </c:pt>
                <c:pt idx="2583">
                  <c:v>0.69250653935185191</c:v>
                </c:pt>
                <c:pt idx="2584">
                  <c:v>0.69251043981481475</c:v>
                </c:pt>
                <c:pt idx="2585">
                  <c:v>0.69251457175925923</c:v>
                </c:pt>
                <c:pt idx="2586">
                  <c:v>0.69251857638888892</c:v>
                </c:pt>
                <c:pt idx="2587">
                  <c:v>0.69252237268518524</c:v>
                </c:pt>
                <c:pt idx="2588">
                  <c:v>0.69252630787037039</c:v>
                </c:pt>
                <c:pt idx="2589">
                  <c:v>0.69253024305555566</c:v>
                </c:pt>
                <c:pt idx="2590">
                  <c:v>0.6925342361111112</c:v>
                </c:pt>
                <c:pt idx="2591">
                  <c:v>0.69253828703703701</c:v>
                </c:pt>
                <c:pt idx="2592">
                  <c:v>0.69254226851851852</c:v>
                </c:pt>
                <c:pt idx="2593">
                  <c:v>0.69254607638888899</c:v>
                </c:pt>
                <c:pt idx="2594">
                  <c:v>0.69255204861111108</c:v>
                </c:pt>
                <c:pt idx="2595">
                  <c:v>0.69255609953703701</c:v>
                </c:pt>
                <c:pt idx="2596">
                  <c:v>0.69255995370370371</c:v>
                </c:pt>
                <c:pt idx="2597">
                  <c:v>0.69256390046296301</c:v>
                </c:pt>
                <c:pt idx="2598">
                  <c:v>0.69256778935185181</c:v>
                </c:pt>
                <c:pt idx="2599">
                  <c:v>0.6925714467592593</c:v>
                </c:pt>
                <c:pt idx="2600">
                  <c:v>0.69257510416666668</c:v>
                </c:pt>
                <c:pt idx="2601">
                  <c:v>0.692578900462963</c:v>
                </c:pt>
                <c:pt idx="2602">
                  <c:v>0.69258263888888882</c:v>
                </c:pt>
                <c:pt idx="2603">
                  <c:v>0.69258651620370371</c:v>
                </c:pt>
                <c:pt idx="2604">
                  <c:v>0.69259047453703693</c:v>
                </c:pt>
                <c:pt idx="2605">
                  <c:v>0.69259440972222219</c:v>
                </c:pt>
                <c:pt idx="2606">
                  <c:v>0.69259844907407409</c:v>
                </c:pt>
                <c:pt idx="2607">
                  <c:v>0.69260246527777769</c:v>
                </c:pt>
                <c:pt idx="2608">
                  <c:v>0.69260635416666672</c:v>
                </c:pt>
                <c:pt idx="2609">
                  <c:v>0.69261025462962966</c:v>
                </c:pt>
                <c:pt idx="2610">
                  <c:v>0.69261429398148155</c:v>
                </c:pt>
                <c:pt idx="2611">
                  <c:v>0.69261814814814804</c:v>
                </c:pt>
                <c:pt idx="2612">
                  <c:v>0.69262193287037033</c:v>
                </c:pt>
                <c:pt idx="2613">
                  <c:v>0.69262584490740731</c:v>
                </c:pt>
                <c:pt idx="2614">
                  <c:v>0.69262958333333335</c:v>
                </c:pt>
                <c:pt idx="2615">
                  <c:v>0.69263319444444438</c:v>
                </c:pt>
                <c:pt idx="2616">
                  <c:v>0.69263692129629628</c:v>
                </c:pt>
                <c:pt idx="2617">
                  <c:v>0.69264053240740742</c:v>
                </c:pt>
                <c:pt idx="2618">
                  <c:v>0.69264434027777788</c:v>
                </c:pt>
                <c:pt idx="2619">
                  <c:v>0.69264836805555552</c:v>
                </c:pt>
                <c:pt idx="2620">
                  <c:v>0.69265226851851847</c:v>
                </c:pt>
                <c:pt idx="2621">
                  <c:v>0.69265616898148152</c:v>
                </c:pt>
                <c:pt idx="2622">
                  <c:v>0.69266010416666657</c:v>
                </c:pt>
                <c:pt idx="2623">
                  <c:v>0.692663900462963</c:v>
                </c:pt>
                <c:pt idx="2624">
                  <c:v>0.6926677546296296</c:v>
                </c:pt>
                <c:pt idx="2625">
                  <c:v>0.69267163194444448</c:v>
                </c:pt>
                <c:pt idx="2626">
                  <c:v>0.69267556712962952</c:v>
                </c:pt>
                <c:pt idx="2627">
                  <c:v>0.69267945601851855</c:v>
                </c:pt>
                <c:pt idx="2628">
                  <c:v>0.69268346064814812</c:v>
                </c:pt>
                <c:pt idx="2629">
                  <c:v>0.69268726851851847</c:v>
                </c:pt>
                <c:pt idx="2630">
                  <c:v>0.69269123842592595</c:v>
                </c:pt>
                <c:pt idx="2631">
                  <c:v>0.6926949537037036</c:v>
                </c:pt>
                <c:pt idx="2632">
                  <c:v>0.69269861111111108</c:v>
                </c:pt>
                <c:pt idx="2633">
                  <c:v>0.69270223379629625</c:v>
                </c:pt>
                <c:pt idx="2634">
                  <c:v>0.69270605324074064</c:v>
                </c:pt>
                <c:pt idx="2635">
                  <c:v>0.69270976851851851</c:v>
                </c:pt>
                <c:pt idx="2636">
                  <c:v>0.69271340277777771</c:v>
                </c:pt>
                <c:pt idx="2637">
                  <c:v>0.69271700231481492</c:v>
                </c:pt>
                <c:pt idx="2638">
                  <c:v>0.6927207291666666</c:v>
                </c:pt>
                <c:pt idx="2639">
                  <c:v>0.69272615740740739</c:v>
                </c:pt>
                <c:pt idx="2640">
                  <c:v>0.69272994212962968</c:v>
                </c:pt>
                <c:pt idx="2641">
                  <c:v>0.69273355324074071</c:v>
                </c:pt>
                <c:pt idx="2642">
                  <c:v>0.69273734953703714</c:v>
                </c:pt>
                <c:pt idx="2643">
                  <c:v>0.69274136574074074</c:v>
                </c:pt>
                <c:pt idx="2644">
                  <c:v>0.69274528935185187</c:v>
                </c:pt>
                <c:pt idx="2645">
                  <c:v>0.69274908564814819</c:v>
                </c:pt>
                <c:pt idx="2646">
                  <c:v>0.6927531018518519</c:v>
                </c:pt>
                <c:pt idx="2647">
                  <c:v>0.69275704861111109</c:v>
                </c:pt>
                <c:pt idx="2648">
                  <c:v>0.69276091435185183</c:v>
                </c:pt>
                <c:pt idx="2649">
                  <c:v>0.69276487268518527</c:v>
                </c:pt>
                <c:pt idx="2650">
                  <c:v>0.69276874999999993</c:v>
                </c:pt>
                <c:pt idx="2651">
                  <c:v>0.6927726851851852</c:v>
                </c:pt>
                <c:pt idx="2652">
                  <c:v>0.69277668981481488</c:v>
                </c:pt>
                <c:pt idx="2653">
                  <c:v>0.69278047453703706</c:v>
                </c:pt>
                <c:pt idx="2654">
                  <c:v>0.69278427083333327</c:v>
                </c:pt>
                <c:pt idx="2655">
                  <c:v>0.69278829861111113</c:v>
                </c:pt>
                <c:pt idx="2656">
                  <c:v>0.69279215277777784</c:v>
                </c:pt>
                <c:pt idx="2657">
                  <c:v>0.69279574074074068</c:v>
                </c:pt>
                <c:pt idx="2658">
                  <c:v>0.69279950231481491</c:v>
                </c:pt>
                <c:pt idx="2659">
                  <c:v>0.69280318287037035</c:v>
                </c:pt>
                <c:pt idx="2660">
                  <c:v>0.69280680555555563</c:v>
                </c:pt>
                <c:pt idx="2661">
                  <c:v>0.69281076388888885</c:v>
                </c:pt>
                <c:pt idx="2662">
                  <c:v>0.69281458333333334</c:v>
                </c:pt>
                <c:pt idx="2663">
                  <c:v>0.69281850694444447</c:v>
                </c:pt>
                <c:pt idx="2664">
                  <c:v>0.69282244212962973</c:v>
                </c:pt>
                <c:pt idx="2665">
                  <c:v>0.69282631944444439</c:v>
                </c:pt>
                <c:pt idx="2666">
                  <c:v>0.69283010416666668</c:v>
                </c:pt>
                <c:pt idx="2667">
                  <c:v>0.69283407407407405</c:v>
                </c:pt>
                <c:pt idx="2668">
                  <c:v>0.6928379745370371</c:v>
                </c:pt>
                <c:pt idx="2669">
                  <c:v>0.69284178240740735</c:v>
                </c:pt>
                <c:pt idx="2670">
                  <c:v>0.69284571759259261</c:v>
                </c:pt>
                <c:pt idx="2671">
                  <c:v>0.69284969907407401</c:v>
                </c:pt>
                <c:pt idx="2672">
                  <c:v>0.69285356481481486</c:v>
                </c:pt>
                <c:pt idx="2673">
                  <c:v>0.69285729166666676</c:v>
                </c:pt>
                <c:pt idx="2674">
                  <c:v>0.69286092592592585</c:v>
                </c:pt>
                <c:pt idx="2675">
                  <c:v>0.69286461805555566</c:v>
                </c:pt>
                <c:pt idx="2676">
                  <c:v>0.69286826388888889</c:v>
                </c:pt>
                <c:pt idx="2677">
                  <c:v>0.69287216435185195</c:v>
                </c:pt>
                <c:pt idx="2678">
                  <c:v>0.69287616898148141</c:v>
                </c:pt>
                <c:pt idx="2679">
                  <c:v>0.69288009259259253</c:v>
                </c:pt>
                <c:pt idx="2680">
                  <c:v>0.69288399305555559</c:v>
                </c:pt>
                <c:pt idx="2681">
                  <c:v>0.69288785879629622</c:v>
                </c:pt>
                <c:pt idx="2682">
                  <c:v>0.69289175925925928</c:v>
                </c:pt>
                <c:pt idx="2683">
                  <c:v>0.69289763888888889</c:v>
                </c:pt>
                <c:pt idx="2684">
                  <c:v>0.69290148148148145</c:v>
                </c:pt>
                <c:pt idx="2685">
                  <c:v>0.69290537037037037</c:v>
                </c:pt>
                <c:pt idx="2686">
                  <c:v>0.69290922453703707</c:v>
                </c:pt>
                <c:pt idx="2687">
                  <c:v>0.6929131828703704</c:v>
                </c:pt>
                <c:pt idx="2688">
                  <c:v>0.69291708333333324</c:v>
                </c:pt>
                <c:pt idx="2689">
                  <c:v>0.69292074074074073</c:v>
                </c:pt>
                <c:pt idx="2690">
                  <c:v>0.69292437500000004</c:v>
                </c:pt>
                <c:pt idx="2691">
                  <c:v>0.69292815972222221</c:v>
                </c:pt>
                <c:pt idx="2692">
                  <c:v>0.69293177083333335</c:v>
                </c:pt>
                <c:pt idx="2693">
                  <c:v>0.69293541666666669</c:v>
                </c:pt>
                <c:pt idx="2694">
                  <c:v>0.69293929398148146</c:v>
                </c:pt>
                <c:pt idx="2695">
                  <c:v>0.69294300925925922</c:v>
                </c:pt>
                <c:pt idx="2696">
                  <c:v>0.69294660879629622</c:v>
                </c:pt>
                <c:pt idx="2697">
                  <c:v>0.69295031249999994</c:v>
                </c:pt>
                <c:pt idx="2698">
                  <c:v>0.69295394675925925</c:v>
                </c:pt>
                <c:pt idx="2699">
                  <c:v>0.69295765046296298</c:v>
                </c:pt>
                <c:pt idx="2700">
                  <c:v>0.69296136574074074</c:v>
                </c:pt>
                <c:pt idx="2701">
                  <c:v>0.69296527777777772</c:v>
                </c:pt>
                <c:pt idx="2702">
                  <c:v>0.69296916666666675</c:v>
                </c:pt>
                <c:pt idx="2703">
                  <c:v>0.69297318287037035</c:v>
                </c:pt>
                <c:pt idx="2704">
                  <c:v>0.69297701388888899</c:v>
                </c:pt>
                <c:pt idx="2705">
                  <c:v>0.69298093749999989</c:v>
                </c:pt>
                <c:pt idx="2706">
                  <c:v>0.69298498842592593</c:v>
                </c:pt>
                <c:pt idx="2707">
                  <c:v>0.69298894675925926</c:v>
                </c:pt>
                <c:pt idx="2708">
                  <c:v>0.69299280092592586</c:v>
                </c:pt>
                <c:pt idx="2709">
                  <c:v>0.69299685185185178</c:v>
                </c:pt>
                <c:pt idx="2710">
                  <c:v>0.69300072916666666</c:v>
                </c:pt>
                <c:pt idx="2711">
                  <c:v>0.69300462962962961</c:v>
                </c:pt>
                <c:pt idx="2712">
                  <c:v>0.69300877314814813</c:v>
                </c:pt>
                <c:pt idx="2713">
                  <c:v>0.6930125578703703</c:v>
                </c:pt>
                <c:pt idx="2714">
                  <c:v>0.69301635416666674</c:v>
                </c:pt>
                <c:pt idx="2715">
                  <c:v>0.69302016203703698</c:v>
                </c:pt>
                <c:pt idx="2716">
                  <c:v>0.69302375000000005</c:v>
                </c:pt>
                <c:pt idx="2717">
                  <c:v>0.69302737268518522</c:v>
                </c:pt>
                <c:pt idx="2718">
                  <c:v>0.69303114583333336</c:v>
                </c:pt>
                <c:pt idx="2719">
                  <c:v>0.69303488425925919</c:v>
                </c:pt>
                <c:pt idx="2720">
                  <c:v>0.69303875000000004</c:v>
                </c:pt>
                <c:pt idx="2721">
                  <c:v>0.69304269675925934</c:v>
                </c:pt>
                <c:pt idx="2722">
                  <c:v>0.69304656250000007</c:v>
                </c:pt>
                <c:pt idx="2723">
                  <c:v>0.69305050925925926</c:v>
                </c:pt>
                <c:pt idx="2724">
                  <c:v>0.69305451388888883</c:v>
                </c:pt>
                <c:pt idx="2725">
                  <c:v>0.69305843749999996</c:v>
                </c:pt>
                <c:pt idx="2726">
                  <c:v>0.69306236111111108</c:v>
                </c:pt>
                <c:pt idx="2727">
                  <c:v>0.69306839120370378</c:v>
                </c:pt>
                <c:pt idx="2728">
                  <c:v>0.69307240740740739</c:v>
                </c:pt>
                <c:pt idx="2729">
                  <c:v>0.69307640046296293</c:v>
                </c:pt>
                <c:pt idx="2730">
                  <c:v>0.69308011574074069</c:v>
                </c:pt>
                <c:pt idx="2731">
                  <c:v>0.69308401620370363</c:v>
                </c:pt>
                <c:pt idx="2732">
                  <c:v>0.69308766203703698</c:v>
                </c:pt>
                <c:pt idx="2733">
                  <c:v>0.69309137731481485</c:v>
                </c:pt>
                <c:pt idx="2734">
                  <c:v>0.69309517361111117</c:v>
                </c:pt>
                <c:pt idx="2735">
                  <c:v>0.69309912037037036</c:v>
                </c:pt>
                <c:pt idx="2736">
                  <c:v>0.69310306712962966</c:v>
                </c:pt>
                <c:pt idx="2737">
                  <c:v>0.69310711805555558</c:v>
                </c:pt>
                <c:pt idx="2738">
                  <c:v>0.69311098379629632</c:v>
                </c:pt>
                <c:pt idx="2739">
                  <c:v>0.69311498842592589</c:v>
                </c:pt>
                <c:pt idx="2740">
                  <c:v>0.69311893518518508</c:v>
                </c:pt>
                <c:pt idx="2741">
                  <c:v>0.69312288194444438</c:v>
                </c:pt>
                <c:pt idx="2742">
                  <c:v>0.69312682870370368</c:v>
                </c:pt>
                <c:pt idx="2743">
                  <c:v>0.69313096064814816</c:v>
                </c:pt>
                <c:pt idx="2744">
                  <c:v>0.6931349537037037</c:v>
                </c:pt>
                <c:pt idx="2745">
                  <c:v>0.69313894675925924</c:v>
                </c:pt>
                <c:pt idx="2746">
                  <c:v>0.69314291666666661</c:v>
                </c:pt>
                <c:pt idx="2747">
                  <c:v>0.69314677083333331</c:v>
                </c:pt>
                <c:pt idx="2748">
                  <c:v>0.6931504282407408</c:v>
                </c:pt>
                <c:pt idx="2749">
                  <c:v>0.69315412037037039</c:v>
                </c:pt>
                <c:pt idx="2750">
                  <c:v>0.69315783564814815</c:v>
                </c:pt>
                <c:pt idx="2751">
                  <c:v>0.69316167824074071</c:v>
                </c:pt>
                <c:pt idx="2752">
                  <c:v>0.69316538194444444</c:v>
                </c:pt>
                <c:pt idx="2753">
                  <c:v>0.69316906249999999</c:v>
                </c:pt>
                <c:pt idx="2754">
                  <c:v>0.69317276620370372</c:v>
                </c:pt>
                <c:pt idx="2755">
                  <c:v>0.69317662037037042</c:v>
                </c:pt>
                <c:pt idx="2756">
                  <c:v>0.69318032407407415</c:v>
                </c:pt>
                <c:pt idx="2757">
                  <c:v>0.69318403935185191</c:v>
                </c:pt>
                <c:pt idx="2758">
                  <c:v>0.69318806712962966</c:v>
                </c:pt>
                <c:pt idx="2759">
                  <c:v>0.69319207175925923</c:v>
                </c:pt>
                <c:pt idx="2760">
                  <c:v>0.69319594907407411</c:v>
                </c:pt>
                <c:pt idx="2761">
                  <c:v>0.69319991898148148</c:v>
                </c:pt>
                <c:pt idx="2762">
                  <c:v>0.69320386574074078</c:v>
                </c:pt>
                <c:pt idx="2763">
                  <c:v>0.69320793981481488</c:v>
                </c:pt>
                <c:pt idx="2764">
                  <c:v>0.6932118981481481</c:v>
                </c:pt>
                <c:pt idx="2765">
                  <c:v>0.69321591435185181</c:v>
                </c:pt>
                <c:pt idx="2766">
                  <c:v>0.69321984953703708</c:v>
                </c:pt>
                <c:pt idx="2767">
                  <c:v>0.6932237731481482</c:v>
                </c:pt>
                <c:pt idx="2768">
                  <c:v>0.69322773148148142</c:v>
                </c:pt>
                <c:pt idx="2769">
                  <c:v>0.69323160879629631</c:v>
                </c:pt>
                <c:pt idx="2770">
                  <c:v>0.69323559027777781</c:v>
                </c:pt>
                <c:pt idx="2771">
                  <c:v>0.69323971064814816</c:v>
                </c:pt>
                <c:pt idx="2772">
                  <c:v>0.69324540509259258</c:v>
                </c:pt>
                <c:pt idx="2773">
                  <c:v>0.69324909722222217</c:v>
                </c:pt>
                <c:pt idx="2774">
                  <c:v>0.69325277777777783</c:v>
                </c:pt>
                <c:pt idx="2775">
                  <c:v>0.69325675925925923</c:v>
                </c:pt>
                <c:pt idx="2776">
                  <c:v>0.69326050925925919</c:v>
                </c:pt>
                <c:pt idx="2777">
                  <c:v>0.69326445601851849</c:v>
                </c:pt>
                <c:pt idx="2778">
                  <c:v>0.69326849537037039</c:v>
                </c:pt>
                <c:pt idx="2779">
                  <c:v>0.69327245370370372</c:v>
                </c:pt>
                <c:pt idx="2780">
                  <c:v>0.69327635416666666</c:v>
                </c:pt>
                <c:pt idx="2781">
                  <c:v>0.69328033564814817</c:v>
                </c:pt>
                <c:pt idx="2782">
                  <c:v>0.69328423611111101</c:v>
                </c:pt>
                <c:pt idx="2783">
                  <c:v>0.69328832175925925</c:v>
                </c:pt>
                <c:pt idx="2784">
                  <c:v>0.69329236111111114</c:v>
                </c:pt>
                <c:pt idx="2785">
                  <c:v>0.69329631944444448</c:v>
                </c:pt>
                <c:pt idx="2786">
                  <c:v>0.69330020833333339</c:v>
                </c:pt>
                <c:pt idx="2787">
                  <c:v>0.69330425925925931</c:v>
                </c:pt>
                <c:pt idx="2788">
                  <c:v>0.69330789351851851</c:v>
                </c:pt>
                <c:pt idx="2789">
                  <c:v>0.69331152777777783</c:v>
                </c:pt>
                <c:pt idx="2790">
                  <c:v>0.69331525462962962</c:v>
                </c:pt>
                <c:pt idx="2791">
                  <c:v>0.69331899305555555</c:v>
                </c:pt>
                <c:pt idx="2792">
                  <c:v>0.69332273148148149</c:v>
                </c:pt>
                <c:pt idx="2793">
                  <c:v>0.69332666666666665</c:v>
                </c:pt>
                <c:pt idx="2794">
                  <c:v>0.69333053240740738</c:v>
                </c:pt>
                <c:pt idx="2795">
                  <c:v>0.69333452546296304</c:v>
                </c:pt>
                <c:pt idx="2796">
                  <c:v>0.69333853009259261</c:v>
                </c:pt>
                <c:pt idx="2797">
                  <c:v>0.69334233796296296</c:v>
                </c:pt>
                <c:pt idx="2798">
                  <c:v>0.69334619212962956</c:v>
                </c:pt>
                <c:pt idx="2799">
                  <c:v>0.69335032407407404</c:v>
                </c:pt>
                <c:pt idx="2800">
                  <c:v>0.6933542245370371</c:v>
                </c:pt>
                <c:pt idx="2801">
                  <c:v>0.69335803240740734</c:v>
                </c:pt>
                <c:pt idx="2802">
                  <c:v>0.69336192129629637</c:v>
                </c:pt>
                <c:pt idx="2803">
                  <c:v>0.69336591435185191</c:v>
                </c:pt>
                <c:pt idx="2804">
                  <c:v>0.69336968750000005</c:v>
                </c:pt>
                <c:pt idx="2805">
                  <c:v>0.69337342592592588</c:v>
                </c:pt>
                <c:pt idx="2806">
                  <c:v>0.69337709490740751</c:v>
                </c:pt>
                <c:pt idx="2807">
                  <c:v>0.69338084490740748</c:v>
                </c:pt>
                <c:pt idx="2808">
                  <c:v>0.6933846412037038</c:v>
                </c:pt>
                <c:pt idx="2809">
                  <c:v>0.69338827546296289</c:v>
                </c:pt>
                <c:pt idx="2810">
                  <c:v>0.69339193287037038</c:v>
                </c:pt>
                <c:pt idx="2811">
                  <c:v>0.69339581018518526</c:v>
                </c:pt>
                <c:pt idx="2812">
                  <c:v>0.69339946759259252</c:v>
                </c:pt>
                <c:pt idx="2813">
                  <c:v>0.6934030902777778</c:v>
                </c:pt>
                <c:pt idx="2814">
                  <c:v>0.69340677083333324</c:v>
                </c:pt>
                <c:pt idx="2815">
                  <c:v>0.69341060185185188</c:v>
                </c:pt>
                <c:pt idx="2816">
                  <c:v>0.69341641203703697</c:v>
                </c:pt>
                <c:pt idx="2817">
                  <c:v>0.69342032407407406</c:v>
                </c:pt>
                <c:pt idx="2818">
                  <c:v>0.69342424768518518</c:v>
                </c:pt>
                <c:pt idx="2819">
                  <c:v>0.69342821759259266</c:v>
                </c:pt>
                <c:pt idx="2820">
                  <c:v>0.69343208333333328</c:v>
                </c:pt>
                <c:pt idx="2821">
                  <c:v>0.69343591435185192</c:v>
                </c:pt>
                <c:pt idx="2822">
                  <c:v>0.69343990740740746</c:v>
                </c:pt>
                <c:pt idx="2823">
                  <c:v>0.69344395833333339</c:v>
                </c:pt>
                <c:pt idx="2824">
                  <c:v>0.69344799768518517</c:v>
                </c:pt>
                <c:pt idx="2825">
                  <c:v>0.69345189814814823</c:v>
                </c:pt>
                <c:pt idx="2826">
                  <c:v>0.69345572916666665</c:v>
                </c:pt>
                <c:pt idx="2827">
                  <c:v>0.69345978009259257</c:v>
                </c:pt>
                <c:pt idx="2828">
                  <c:v>0.69346363425925928</c:v>
                </c:pt>
                <c:pt idx="2829">
                  <c:v>0.69346750000000001</c:v>
                </c:pt>
                <c:pt idx="2830">
                  <c:v>0.69347120370370374</c:v>
                </c:pt>
                <c:pt idx="2831">
                  <c:v>0.69347491898148139</c:v>
                </c:pt>
                <c:pt idx="2832">
                  <c:v>0.69347856481481485</c:v>
                </c:pt>
                <c:pt idx="2833">
                  <c:v>0.69348229166666664</c:v>
                </c:pt>
                <c:pt idx="2834">
                  <c:v>0.69348597222222219</c:v>
                </c:pt>
                <c:pt idx="2835">
                  <c:v>0.69348991898148149</c:v>
                </c:pt>
                <c:pt idx="2836">
                  <c:v>0.69349387731481482</c:v>
                </c:pt>
                <c:pt idx="2837">
                  <c:v>0.69349791666666671</c:v>
                </c:pt>
                <c:pt idx="2838">
                  <c:v>0.69350189814814822</c:v>
                </c:pt>
                <c:pt idx="2839">
                  <c:v>0.69350600694444442</c:v>
                </c:pt>
                <c:pt idx="2840">
                  <c:v>0.69350994212962958</c:v>
                </c:pt>
                <c:pt idx="2841">
                  <c:v>0.69351385416666667</c:v>
                </c:pt>
                <c:pt idx="2842">
                  <c:v>0.69351782407407414</c:v>
                </c:pt>
                <c:pt idx="2843">
                  <c:v>0.69352174768518526</c:v>
                </c:pt>
                <c:pt idx="2844">
                  <c:v>0.69352560185185175</c:v>
                </c:pt>
                <c:pt idx="2845">
                  <c:v>0.69352954861111105</c:v>
                </c:pt>
                <c:pt idx="2846">
                  <c:v>0.69353318287037036</c:v>
                </c:pt>
                <c:pt idx="2847">
                  <c:v>0.69353690972222226</c:v>
                </c:pt>
                <c:pt idx="2848">
                  <c:v>0.69354064814814809</c:v>
                </c:pt>
                <c:pt idx="2849">
                  <c:v>0.69354430555555557</c:v>
                </c:pt>
                <c:pt idx="2850">
                  <c:v>0.69354805555555554</c:v>
                </c:pt>
                <c:pt idx="2851">
                  <c:v>0.6935522106481482</c:v>
                </c:pt>
                <c:pt idx="2852">
                  <c:v>0.69355603009259259</c:v>
                </c:pt>
                <c:pt idx="2853">
                  <c:v>0.69355986111111101</c:v>
                </c:pt>
                <c:pt idx="2854">
                  <c:v>0.69356390046296301</c:v>
                </c:pt>
                <c:pt idx="2855">
                  <c:v>0.69356780092592596</c:v>
                </c:pt>
                <c:pt idx="2856">
                  <c:v>0.69357158564814814</c:v>
                </c:pt>
                <c:pt idx="2857">
                  <c:v>0.69357565972222224</c:v>
                </c:pt>
                <c:pt idx="2858">
                  <c:v>0.69358151620370367</c:v>
                </c:pt>
                <c:pt idx="2859">
                  <c:v>0.6935853472222222</c:v>
                </c:pt>
                <c:pt idx="2860">
                  <c:v>0.69358920138888891</c:v>
                </c:pt>
                <c:pt idx="2861">
                  <c:v>0.69359319444444445</c:v>
                </c:pt>
                <c:pt idx="2862">
                  <c:v>0.69359684027777779</c:v>
                </c:pt>
                <c:pt idx="2863">
                  <c:v>0.69360046296296296</c:v>
                </c:pt>
                <c:pt idx="2864">
                  <c:v>0.69360421296296293</c:v>
                </c:pt>
                <c:pt idx="2865">
                  <c:v>0.69360785879629627</c:v>
                </c:pt>
                <c:pt idx="2866">
                  <c:v>0.69361150462962973</c:v>
                </c:pt>
                <c:pt idx="2867">
                  <c:v>0.69361526620370373</c:v>
                </c:pt>
                <c:pt idx="2868">
                  <c:v>0.69361898148148138</c:v>
                </c:pt>
                <c:pt idx="2869">
                  <c:v>0.69362267361111118</c:v>
                </c:pt>
                <c:pt idx="2870">
                  <c:v>0.69362637731481491</c:v>
                </c:pt>
                <c:pt idx="2871">
                  <c:v>0.69363009259259256</c:v>
                </c:pt>
                <c:pt idx="2872">
                  <c:v>0.69363385416666656</c:v>
                </c:pt>
                <c:pt idx="2873">
                  <c:v>0.69363759259259261</c:v>
                </c:pt>
                <c:pt idx="2874">
                  <c:v>0.69364144675925932</c:v>
                </c:pt>
                <c:pt idx="2875">
                  <c:v>0.69364555555555552</c:v>
                </c:pt>
                <c:pt idx="2876">
                  <c:v>0.69364947916666664</c:v>
                </c:pt>
                <c:pt idx="2877">
                  <c:v>0.6936533796296297</c:v>
                </c:pt>
                <c:pt idx="2878">
                  <c:v>0.69365736111111109</c:v>
                </c:pt>
                <c:pt idx="2879">
                  <c:v>0.6936612152777778</c:v>
                </c:pt>
                <c:pt idx="2880">
                  <c:v>0.6936650694444445</c:v>
                </c:pt>
                <c:pt idx="2881">
                  <c:v>0.69366907407407397</c:v>
                </c:pt>
                <c:pt idx="2882">
                  <c:v>0.69367295138888885</c:v>
                </c:pt>
                <c:pt idx="2883">
                  <c:v>0.69367684027777787</c:v>
                </c:pt>
                <c:pt idx="2884">
                  <c:v>0.69368078703703706</c:v>
                </c:pt>
                <c:pt idx="2885">
                  <c:v>0.69368473379629636</c:v>
                </c:pt>
                <c:pt idx="2886">
                  <c:v>0.69368866898148152</c:v>
                </c:pt>
                <c:pt idx="2887">
                  <c:v>0.69369258101851849</c:v>
                </c:pt>
                <c:pt idx="2888">
                  <c:v>0.69369631944444443</c:v>
                </c:pt>
                <c:pt idx="2889">
                  <c:v>0.69369997685185192</c:v>
                </c:pt>
                <c:pt idx="2890">
                  <c:v>0.69370371527777774</c:v>
                </c:pt>
                <c:pt idx="2891">
                  <c:v>0.69370916666666671</c:v>
                </c:pt>
                <c:pt idx="2892">
                  <c:v>0.69371283564814812</c:v>
                </c:pt>
                <c:pt idx="2893">
                  <c:v>0.69371672453703714</c:v>
                </c:pt>
                <c:pt idx="2894">
                  <c:v>0.69372084490740737</c:v>
                </c:pt>
                <c:pt idx="2895">
                  <c:v>0.69372469907407408</c:v>
                </c:pt>
                <c:pt idx="2896">
                  <c:v>0.69372866898148144</c:v>
                </c:pt>
                <c:pt idx="2897">
                  <c:v>0.69373274305555555</c:v>
                </c:pt>
                <c:pt idx="2898">
                  <c:v>0.69373660879629628</c:v>
                </c:pt>
                <c:pt idx="2899">
                  <c:v>0.69374046296296299</c:v>
                </c:pt>
                <c:pt idx="2900">
                  <c:v>0.69374451388888891</c:v>
                </c:pt>
                <c:pt idx="2901">
                  <c:v>0.69374843750000004</c:v>
                </c:pt>
                <c:pt idx="2902">
                  <c:v>0.69375239583333326</c:v>
                </c:pt>
                <c:pt idx="2903">
                  <c:v>0.69375643518518526</c:v>
                </c:pt>
                <c:pt idx="2904">
                  <c:v>0.69376010416666667</c:v>
                </c:pt>
                <c:pt idx="2905">
                  <c:v>0.69376383101851857</c:v>
                </c:pt>
                <c:pt idx="2906">
                  <c:v>0.69376769675925931</c:v>
                </c:pt>
                <c:pt idx="2907">
                  <c:v>0.69377141203703696</c:v>
                </c:pt>
                <c:pt idx="2908">
                  <c:v>0.69377530092592599</c:v>
                </c:pt>
                <c:pt idx="2909">
                  <c:v>0.6937793171296297</c:v>
                </c:pt>
                <c:pt idx="2910">
                  <c:v>0.69378324074074083</c:v>
                </c:pt>
                <c:pt idx="2911">
                  <c:v>0.69378721064814819</c:v>
                </c:pt>
                <c:pt idx="2912">
                  <c:v>0.69379127314814815</c:v>
                </c:pt>
                <c:pt idx="2913">
                  <c:v>0.69379532407407407</c:v>
                </c:pt>
                <c:pt idx="2914">
                  <c:v>0.69379931712962961</c:v>
                </c:pt>
                <c:pt idx="2915">
                  <c:v>0.69380339120370371</c:v>
                </c:pt>
                <c:pt idx="2916">
                  <c:v>0.6938079050925926</c:v>
                </c:pt>
                <c:pt idx="2917">
                  <c:v>0.693811886574074</c:v>
                </c:pt>
                <c:pt idx="2918">
                  <c:v>0.69381599537037042</c:v>
                </c:pt>
                <c:pt idx="2919">
                  <c:v>0.69382008101851855</c:v>
                </c:pt>
                <c:pt idx="2920">
                  <c:v>0.69382399305555553</c:v>
                </c:pt>
                <c:pt idx="2921">
                  <c:v>0.69382785879629638</c:v>
                </c:pt>
                <c:pt idx="2922">
                  <c:v>0.69383163194444453</c:v>
                </c:pt>
                <c:pt idx="2923">
                  <c:v>0.69383535879629632</c:v>
                </c:pt>
                <c:pt idx="2924">
                  <c:v>0.69384108796296295</c:v>
                </c:pt>
                <c:pt idx="2925">
                  <c:v>0.69384491898148148</c:v>
                </c:pt>
                <c:pt idx="2926">
                  <c:v>0.69384871527777781</c:v>
                </c:pt>
                <c:pt idx="2927">
                  <c:v>0.69385248842592595</c:v>
                </c:pt>
                <c:pt idx="2928">
                  <c:v>0.69385615740740736</c:v>
                </c:pt>
                <c:pt idx="2929">
                  <c:v>0.69385991898148147</c:v>
                </c:pt>
                <c:pt idx="2930">
                  <c:v>0.69386374999999989</c:v>
                </c:pt>
                <c:pt idx="2931">
                  <c:v>0.69386767361111101</c:v>
                </c:pt>
                <c:pt idx="2932">
                  <c:v>0.69387172453703705</c:v>
                </c:pt>
                <c:pt idx="2933">
                  <c:v>0.69387582175925921</c:v>
                </c:pt>
                <c:pt idx="2934">
                  <c:v>0.69387974537037034</c:v>
                </c:pt>
                <c:pt idx="2935">
                  <c:v>0.693883900462963</c:v>
                </c:pt>
                <c:pt idx="2936">
                  <c:v>0.69388793981481489</c:v>
                </c:pt>
                <c:pt idx="2937">
                  <c:v>0.69389188657407408</c:v>
                </c:pt>
                <c:pt idx="2938">
                  <c:v>0.69389586805555548</c:v>
                </c:pt>
                <c:pt idx="2939">
                  <c:v>0.69390008101851841</c:v>
                </c:pt>
                <c:pt idx="2940">
                  <c:v>0.69390398148148147</c:v>
                </c:pt>
                <c:pt idx="2941">
                  <c:v>0.69390795138888883</c:v>
                </c:pt>
                <c:pt idx="2942">
                  <c:v>0.69391210648148149</c:v>
                </c:pt>
                <c:pt idx="2943">
                  <c:v>0.6939159953703703</c:v>
                </c:pt>
                <c:pt idx="2944">
                  <c:v>0.69391982638888894</c:v>
                </c:pt>
                <c:pt idx="2945">
                  <c:v>0.69392368055555564</c:v>
                </c:pt>
                <c:pt idx="2946">
                  <c:v>0.69392736111111109</c:v>
                </c:pt>
                <c:pt idx="2947">
                  <c:v>0.69393106481481481</c:v>
                </c:pt>
                <c:pt idx="2948">
                  <c:v>0.69393493055555566</c:v>
                </c:pt>
                <c:pt idx="2949">
                  <c:v>0.69393875000000005</c:v>
                </c:pt>
                <c:pt idx="2950">
                  <c:v>0.69394267361111117</c:v>
                </c:pt>
                <c:pt idx="2951">
                  <c:v>0.69394690972222228</c:v>
                </c:pt>
                <c:pt idx="2952">
                  <c:v>0.69395093750000003</c:v>
                </c:pt>
                <c:pt idx="2953">
                  <c:v>0.6939549421296296</c:v>
                </c:pt>
                <c:pt idx="2954">
                  <c:v>0.69395909722222227</c:v>
                </c:pt>
                <c:pt idx="2955">
                  <c:v>0.69396314814814808</c:v>
                </c:pt>
                <c:pt idx="2956">
                  <c:v>0.69396712962962959</c:v>
                </c:pt>
                <c:pt idx="2957">
                  <c:v>0.69397321759259256</c:v>
                </c:pt>
                <c:pt idx="2958">
                  <c:v>0.69397709490740744</c:v>
                </c:pt>
                <c:pt idx="2959">
                  <c:v>0.69398101851851857</c:v>
                </c:pt>
                <c:pt idx="2960">
                  <c:v>0.69398480324074063</c:v>
                </c:pt>
                <c:pt idx="2961">
                  <c:v>0.6939884837962963</c:v>
                </c:pt>
                <c:pt idx="2962">
                  <c:v>0.69399229166666665</c:v>
                </c:pt>
                <c:pt idx="2963">
                  <c:v>0.69399613425925921</c:v>
                </c:pt>
                <c:pt idx="2964">
                  <c:v>0.69400006944444448</c:v>
                </c:pt>
                <c:pt idx="2965">
                  <c:v>0.69400428240740741</c:v>
                </c:pt>
                <c:pt idx="2966">
                  <c:v>0.69400833333333323</c:v>
                </c:pt>
                <c:pt idx="2967">
                  <c:v>0.69401222222222225</c:v>
                </c:pt>
                <c:pt idx="2968">
                  <c:v>0.69401621527777779</c:v>
                </c:pt>
                <c:pt idx="2969">
                  <c:v>0.69402012731481477</c:v>
                </c:pt>
                <c:pt idx="2970">
                  <c:v>0.69402396990740733</c:v>
                </c:pt>
                <c:pt idx="2971">
                  <c:v>0.69402798611111116</c:v>
                </c:pt>
                <c:pt idx="2972">
                  <c:v>0.6940320138888888</c:v>
                </c:pt>
                <c:pt idx="2973">
                  <c:v>0.69403593749999992</c:v>
                </c:pt>
                <c:pt idx="2974">
                  <c:v>0.6940400000000001</c:v>
                </c:pt>
                <c:pt idx="2975">
                  <c:v>0.69404413194444448</c:v>
                </c:pt>
                <c:pt idx="2976">
                  <c:v>0.69404776620370379</c:v>
                </c:pt>
                <c:pt idx="2977">
                  <c:v>0.69405143518518519</c:v>
                </c:pt>
                <c:pt idx="2978">
                  <c:v>0.6940551967592592</c:v>
                </c:pt>
                <c:pt idx="2979">
                  <c:v>0.69405883101851851</c:v>
                </c:pt>
                <c:pt idx="2980">
                  <c:v>0.69406254629629627</c:v>
                </c:pt>
                <c:pt idx="2981">
                  <c:v>0.69406638888888894</c:v>
                </c:pt>
                <c:pt idx="2982">
                  <c:v>0.69407008101851853</c:v>
                </c:pt>
                <c:pt idx="2983">
                  <c:v>0.69407385416666667</c:v>
                </c:pt>
                <c:pt idx="2984">
                  <c:v>0.69407766203703714</c:v>
                </c:pt>
                <c:pt idx="2985">
                  <c:v>0.69408130787037037</c:v>
                </c:pt>
                <c:pt idx="2986">
                  <c:v>0.6940850462962963</c:v>
                </c:pt>
                <c:pt idx="2987">
                  <c:v>0.69408886574074069</c:v>
                </c:pt>
                <c:pt idx="2988">
                  <c:v>0.69409275462962972</c:v>
                </c:pt>
                <c:pt idx="2989">
                  <c:v>0.6940967013888889</c:v>
                </c:pt>
                <c:pt idx="2990">
                  <c:v>0.69410061342592588</c:v>
                </c:pt>
                <c:pt idx="2991">
                  <c:v>0.6941065856481482</c:v>
                </c:pt>
                <c:pt idx="2992">
                  <c:v>0.69411048611111115</c:v>
                </c:pt>
                <c:pt idx="2993">
                  <c:v>0.69411466435185176</c:v>
                </c:pt>
                <c:pt idx="2994">
                  <c:v>0.69411854166666664</c:v>
                </c:pt>
                <c:pt idx="2995">
                  <c:v>0.69412237268518517</c:v>
                </c:pt>
                <c:pt idx="2996">
                  <c:v>0.69412638888888889</c:v>
                </c:pt>
                <c:pt idx="2997">
                  <c:v>0.69413034722222233</c:v>
                </c:pt>
                <c:pt idx="2998">
                  <c:v>0.69413436342592594</c:v>
                </c:pt>
                <c:pt idx="2999">
                  <c:v>0.69413840277777783</c:v>
                </c:pt>
                <c:pt idx="3000">
                  <c:v>0.69414248842592585</c:v>
                </c:pt>
                <c:pt idx="3001">
                  <c:v>0.69414641203703698</c:v>
                </c:pt>
                <c:pt idx="3002">
                  <c:v>0.69415009259259264</c:v>
                </c:pt>
                <c:pt idx="3003">
                  <c:v>0.69415380787037029</c:v>
                </c:pt>
                <c:pt idx="3004">
                  <c:v>0.69415746527777777</c:v>
                </c:pt>
                <c:pt idx="3005">
                  <c:v>0.6941612037037036</c:v>
                </c:pt>
                <c:pt idx="3006">
                  <c:v>0.69416510416666666</c:v>
                </c:pt>
                <c:pt idx="3007">
                  <c:v>0.69416901620370375</c:v>
                </c:pt>
                <c:pt idx="3008">
                  <c:v>0.69417302083333332</c:v>
                </c:pt>
                <c:pt idx="3009">
                  <c:v>0.69417708333333339</c:v>
                </c:pt>
                <c:pt idx="3010">
                  <c:v>0.69418089120370363</c:v>
                </c:pt>
                <c:pt idx="3011">
                  <c:v>0.69418481481481475</c:v>
                </c:pt>
                <c:pt idx="3012">
                  <c:v>0.69418893518518521</c:v>
                </c:pt>
                <c:pt idx="3013">
                  <c:v>0.69419280092592583</c:v>
                </c:pt>
                <c:pt idx="3014">
                  <c:v>0.69419678240740745</c:v>
                </c:pt>
                <c:pt idx="3015">
                  <c:v>0.69420096064814818</c:v>
                </c:pt>
                <c:pt idx="3016">
                  <c:v>0.69420488425925919</c:v>
                </c:pt>
                <c:pt idx="3017">
                  <c:v>0.69420853009259265</c:v>
                </c:pt>
                <c:pt idx="3018">
                  <c:v>0.69421236111111106</c:v>
                </c:pt>
                <c:pt idx="3019">
                  <c:v>0.69421601851851855</c:v>
                </c:pt>
                <c:pt idx="3020">
                  <c:v>0.69421967592592593</c:v>
                </c:pt>
                <c:pt idx="3021">
                  <c:v>0.69422344907407407</c:v>
                </c:pt>
                <c:pt idx="3022">
                  <c:v>0.69422734953703713</c:v>
                </c:pt>
                <c:pt idx="3023">
                  <c:v>0.69423122685185179</c:v>
                </c:pt>
                <c:pt idx="3024">
                  <c:v>0.69423714120370372</c:v>
                </c:pt>
                <c:pt idx="3025">
                  <c:v>0.69424100694444446</c:v>
                </c:pt>
                <c:pt idx="3026">
                  <c:v>0.69424496527777768</c:v>
                </c:pt>
                <c:pt idx="3027">
                  <c:v>0.69424900462962968</c:v>
                </c:pt>
                <c:pt idx="3028">
                  <c:v>0.69425309027777782</c:v>
                </c:pt>
                <c:pt idx="3029">
                  <c:v>0.69425701388888894</c:v>
                </c:pt>
                <c:pt idx="3030">
                  <c:v>0.69426094907407399</c:v>
                </c:pt>
                <c:pt idx="3031">
                  <c:v>0.69426504629629626</c:v>
                </c:pt>
                <c:pt idx="3032">
                  <c:v>0.69426899305555556</c:v>
                </c:pt>
                <c:pt idx="3033">
                  <c:v>0.69427282407407409</c:v>
                </c:pt>
                <c:pt idx="3034">
                  <c:v>0.69427657407407406</c:v>
                </c:pt>
                <c:pt idx="3035">
                  <c:v>0.69428023148148155</c:v>
                </c:pt>
                <c:pt idx="3036">
                  <c:v>0.69428399305555555</c:v>
                </c:pt>
                <c:pt idx="3037">
                  <c:v>0.6942876736111111</c:v>
                </c:pt>
                <c:pt idx="3038">
                  <c:v>0.69429134259259262</c:v>
                </c:pt>
                <c:pt idx="3039">
                  <c:v>0.69429508101851845</c:v>
                </c:pt>
                <c:pt idx="3040">
                  <c:v>0.69429878472222217</c:v>
                </c:pt>
                <c:pt idx="3041">
                  <c:v>0.6943024884259259</c:v>
                </c:pt>
                <c:pt idx="3042">
                  <c:v>0.69430623842592587</c:v>
                </c:pt>
                <c:pt idx="3043">
                  <c:v>0.69430991898148153</c:v>
                </c:pt>
                <c:pt idx="3044">
                  <c:v>0.69431357638888891</c:v>
                </c:pt>
                <c:pt idx="3045">
                  <c:v>0.69431759259259263</c:v>
                </c:pt>
                <c:pt idx="3046">
                  <c:v>0.69432144675925933</c:v>
                </c:pt>
                <c:pt idx="3047">
                  <c:v>0.69432528935185189</c:v>
                </c:pt>
                <c:pt idx="3048">
                  <c:v>0.69432937500000003</c:v>
                </c:pt>
                <c:pt idx="3049">
                  <c:v>0.69433340277777778</c:v>
                </c:pt>
                <c:pt idx="3050">
                  <c:v>0.69433733796296293</c:v>
                </c:pt>
                <c:pt idx="3051">
                  <c:v>0.69434130787037029</c:v>
                </c:pt>
                <c:pt idx="3052">
                  <c:v>0.69434517361111114</c:v>
                </c:pt>
                <c:pt idx="3053">
                  <c:v>0.6943491087962963</c:v>
                </c:pt>
                <c:pt idx="3054">
                  <c:v>0.69435296296296301</c:v>
                </c:pt>
                <c:pt idx="3055">
                  <c:v>0.69435702546296296</c:v>
                </c:pt>
                <c:pt idx="3056">
                  <c:v>0.69436084490740735</c:v>
                </c:pt>
                <c:pt idx="3057">
                  <c:v>0.69436689814814823</c:v>
                </c:pt>
                <c:pt idx="3058">
                  <c:v>0.69437070601851847</c:v>
                </c:pt>
                <c:pt idx="3059">
                  <c:v>0.69437445601851844</c:v>
                </c:pt>
                <c:pt idx="3060">
                  <c:v>0.69437824074074073</c:v>
                </c:pt>
                <c:pt idx="3061">
                  <c:v>0.69438193287037031</c:v>
                </c:pt>
                <c:pt idx="3062">
                  <c:v>0.69438560185185183</c:v>
                </c:pt>
                <c:pt idx="3063">
                  <c:v>0.69438937499999998</c:v>
                </c:pt>
                <c:pt idx="3064">
                  <c:v>0.69439326388888889</c:v>
                </c:pt>
                <c:pt idx="3065">
                  <c:v>0.6943971527777778</c:v>
                </c:pt>
                <c:pt idx="3066">
                  <c:v>0.69440123842592583</c:v>
                </c:pt>
                <c:pt idx="3067">
                  <c:v>0.69440516203703695</c:v>
                </c:pt>
                <c:pt idx="3068">
                  <c:v>0.69440920138888895</c:v>
                </c:pt>
                <c:pt idx="3069">
                  <c:v>0.69441318287037035</c:v>
                </c:pt>
                <c:pt idx="3070">
                  <c:v>0.69441702546296291</c:v>
                </c:pt>
                <c:pt idx="3071">
                  <c:v>0.69442105324074077</c:v>
                </c:pt>
                <c:pt idx="3072">
                  <c:v>0.69442505787037045</c:v>
                </c:pt>
                <c:pt idx="3073">
                  <c:v>0.69442890046296302</c:v>
                </c:pt>
                <c:pt idx="3074">
                  <c:v>0.69443285879629624</c:v>
                </c:pt>
                <c:pt idx="3075">
                  <c:v>0.69443660879629621</c:v>
                </c:pt>
                <c:pt idx="3076">
                  <c:v>0.69444026620370369</c:v>
                </c:pt>
                <c:pt idx="3077">
                  <c:v>0.69444398148148145</c:v>
                </c:pt>
                <c:pt idx="3078">
                  <c:v>0.6944477546296296</c:v>
                </c:pt>
                <c:pt idx="3079">
                  <c:v>0.69445165509259255</c:v>
                </c:pt>
                <c:pt idx="3080">
                  <c:v>0.69445562499999991</c:v>
                </c:pt>
                <c:pt idx="3081">
                  <c:v>0.69445969907407401</c:v>
                </c:pt>
                <c:pt idx="3082">
                  <c:v>0.69446362268518513</c:v>
                </c:pt>
                <c:pt idx="3083">
                  <c:v>0.69446770833333327</c:v>
                </c:pt>
                <c:pt idx="3084">
                  <c:v>0.69447179398148151</c:v>
                </c:pt>
                <c:pt idx="3085">
                  <c:v>0.69447576388888888</c:v>
                </c:pt>
                <c:pt idx="3086">
                  <c:v>0.69447987268518518</c:v>
                </c:pt>
                <c:pt idx="3087">
                  <c:v>0.69448399305555553</c:v>
                </c:pt>
                <c:pt idx="3088">
                  <c:v>0.69448796296296289</c:v>
                </c:pt>
                <c:pt idx="3089">
                  <c:v>0.69449201388888893</c:v>
                </c:pt>
                <c:pt idx="3090">
                  <c:v>0.69449799768518516</c:v>
                </c:pt>
                <c:pt idx="3091">
                  <c:v>0.69450177083333331</c:v>
                </c:pt>
                <c:pt idx="3092">
                  <c:v>0.69450552083333328</c:v>
                </c:pt>
                <c:pt idx="3093">
                  <c:v>0.69450939814814816</c:v>
                </c:pt>
                <c:pt idx="3094">
                  <c:v>0.69451326388888879</c:v>
                </c:pt>
                <c:pt idx="3095">
                  <c:v>0.69451699074074069</c:v>
                </c:pt>
                <c:pt idx="3096">
                  <c:v>0.69452082175925922</c:v>
                </c:pt>
                <c:pt idx="3097">
                  <c:v>0.69452462962962969</c:v>
                </c:pt>
                <c:pt idx="3098">
                  <c:v>0.69452839120370369</c:v>
                </c:pt>
                <c:pt idx="3099">
                  <c:v>0.69453225694444443</c:v>
                </c:pt>
                <c:pt idx="3100">
                  <c:v>0.69453599537037036</c:v>
                </c:pt>
                <c:pt idx="3101">
                  <c:v>0.69453972222222227</c:v>
                </c:pt>
                <c:pt idx="3102">
                  <c:v>0.6945438078703704</c:v>
                </c:pt>
                <c:pt idx="3103">
                  <c:v>0.6945476967592592</c:v>
                </c:pt>
                <c:pt idx="3104">
                  <c:v>0.69455167824074071</c:v>
                </c:pt>
                <c:pt idx="3105">
                  <c:v>0.69455578703703702</c:v>
                </c:pt>
                <c:pt idx="3106">
                  <c:v>0.69455989583333333</c:v>
                </c:pt>
                <c:pt idx="3107">
                  <c:v>0.69456385416666666</c:v>
                </c:pt>
                <c:pt idx="3108">
                  <c:v>0.694567974537037</c:v>
                </c:pt>
                <c:pt idx="3109">
                  <c:v>0.69457199074074072</c:v>
                </c:pt>
                <c:pt idx="3110">
                  <c:v>0.6945759953703704</c:v>
                </c:pt>
                <c:pt idx="3111">
                  <c:v>0.69458011574074074</c:v>
                </c:pt>
                <c:pt idx="3112">
                  <c:v>0.69458412037037043</c:v>
                </c:pt>
                <c:pt idx="3113">
                  <c:v>0.69458811342592597</c:v>
                </c:pt>
                <c:pt idx="3114">
                  <c:v>0.69459229166666658</c:v>
                </c:pt>
                <c:pt idx="3115">
                  <c:v>0.69459618055555561</c:v>
                </c:pt>
                <c:pt idx="3116">
                  <c:v>0.6946</c:v>
                </c:pt>
                <c:pt idx="3117">
                  <c:v>0.69460383101851841</c:v>
                </c:pt>
                <c:pt idx="3118">
                  <c:v>0.69460754629629629</c:v>
                </c:pt>
                <c:pt idx="3119">
                  <c:v>0.69461133101851846</c:v>
                </c:pt>
                <c:pt idx="3120">
                  <c:v>0.69461518518518517</c:v>
                </c:pt>
                <c:pt idx="3121">
                  <c:v>0.69461917824074071</c:v>
                </c:pt>
                <c:pt idx="3122">
                  <c:v>0.69462322916666663</c:v>
                </c:pt>
                <c:pt idx="3123">
                  <c:v>0.69462729166666659</c:v>
                </c:pt>
                <c:pt idx="3124">
                  <c:v>0.69463337962962957</c:v>
                </c:pt>
                <c:pt idx="3125">
                  <c:v>0.69463733796296301</c:v>
                </c:pt>
                <c:pt idx="3126">
                  <c:v>0.69464142361111103</c:v>
                </c:pt>
                <c:pt idx="3127">
                  <c:v>0.69464541666666657</c:v>
                </c:pt>
                <c:pt idx="3128">
                  <c:v>0.69464939814814819</c:v>
                </c:pt>
                <c:pt idx="3129">
                  <c:v>0.69465344907407411</c:v>
                </c:pt>
                <c:pt idx="3130">
                  <c:v>0.69465749999999993</c:v>
                </c:pt>
                <c:pt idx="3131">
                  <c:v>0.69466118055555548</c:v>
                </c:pt>
                <c:pt idx="3132">
                  <c:v>0.6946649421296297</c:v>
                </c:pt>
                <c:pt idx="3133">
                  <c:v>0.6946686689814815</c:v>
                </c:pt>
                <c:pt idx="3134">
                  <c:v>0.69467241898148158</c:v>
                </c:pt>
                <c:pt idx="3135">
                  <c:v>0.69467622685185182</c:v>
                </c:pt>
                <c:pt idx="3136">
                  <c:v>0.69468016203703709</c:v>
                </c:pt>
                <c:pt idx="3137">
                  <c:v>0.69468413194444445</c:v>
                </c:pt>
                <c:pt idx="3138">
                  <c:v>0.69468824074074076</c:v>
                </c:pt>
                <c:pt idx="3139">
                  <c:v>0.69469229166666668</c:v>
                </c:pt>
                <c:pt idx="3140">
                  <c:v>0.69469631944444454</c:v>
                </c:pt>
                <c:pt idx="3141">
                  <c:v>0.69470033564814815</c:v>
                </c:pt>
                <c:pt idx="3142">
                  <c:v>0.6947044560185186</c:v>
                </c:pt>
                <c:pt idx="3143">
                  <c:v>0.69470842592592597</c:v>
                </c:pt>
                <c:pt idx="3144">
                  <c:v>0.69471238425925919</c:v>
                </c:pt>
                <c:pt idx="3145">
                  <c:v>0.69471650462962964</c:v>
                </c:pt>
                <c:pt idx="3146">
                  <c:v>0.69472048611111115</c:v>
                </c:pt>
                <c:pt idx="3147">
                  <c:v>0.69472418981481487</c:v>
                </c:pt>
                <c:pt idx="3148">
                  <c:v>0.69472803240740744</c:v>
                </c:pt>
                <c:pt idx="3149">
                  <c:v>0.69473171296296299</c:v>
                </c:pt>
                <c:pt idx="3150">
                  <c:v>0.69473540509259257</c:v>
                </c:pt>
                <c:pt idx="3151">
                  <c:v>0.69473917824074072</c:v>
                </c:pt>
                <c:pt idx="3152">
                  <c:v>0.69474284722222224</c:v>
                </c:pt>
                <c:pt idx="3153">
                  <c:v>0.69474652777777779</c:v>
                </c:pt>
                <c:pt idx="3154">
                  <c:v>0.69475045138888891</c:v>
                </c:pt>
                <c:pt idx="3155">
                  <c:v>0.69475418981481474</c:v>
                </c:pt>
                <c:pt idx="3156">
                  <c:v>0.69475789351851847</c:v>
                </c:pt>
                <c:pt idx="3157">
                  <c:v>0.69476335648148158</c:v>
                </c:pt>
                <c:pt idx="3158">
                  <c:v>0.69476710648148154</c:v>
                </c:pt>
                <c:pt idx="3159">
                  <c:v>0.69477096064814814</c:v>
                </c:pt>
                <c:pt idx="3160">
                  <c:v>0.69477506944444445</c:v>
                </c:pt>
                <c:pt idx="3161">
                  <c:v>0.69477912037037026</c:v>
                </c:pt>
                <c:pt idx="3162">
                  <c:v>0.69478309027777785</c:v>
                </c:pt>
                <c:pt idx="3163">
                  <c:v>0.69478716435185184</c:v>
                </c:pt>
                <c:pt idx="3164">
                  <c:v>0.6947911342592592</c:v>
                </c:pt>
                <c:pt idx="3165">
                  <c:v>0.69479500000000005</c:v>
                </c:pt>
                <c:pt idx="3166">
                  <c:v>0.69479895833333327</c:v>
                </c:pt>
                <c:pt idx="3167">
                  <c:v>0.69480297453703699</c:v>
                </c:pt>
                <c:pt idx="3168">
                  <c:v>0.69480682870370369</c:v>
                </c:pt>
                <c:pt idx="3169">
                  <c:v>0.69481084490740741</c:v>
                </c:pt>
                <c:pt idx="3170">
                  <c:v>0.69481484953703709</c:v>
                </c:pt>
                <c:pt idx="3171">
                  <c:v>0.69481888888888887</c:v>
                </c:pt>
                <c:pt idx="3172">
                  <c:v>0.69482284722222232</c:v>
                </c:pt>
                <c:pt idx="3173">
                  <c:v>0.69482659722222229</c:v>
                </c:pt>
                <c:pt idx="3174">
                  <c:v>0.69483031250000005</c:v>
                </c:pt>
                <c:pt idx="3175">
                  <c:v>0.69483407407407405</c:v>
                </c:pt>
                <c:pt idx="3176">
                  <c:v>0.69483784722222219</c:v>
                </c:pt>
                <c:pt idx="3177">
                  <c:v>0.69484164351851863</c:v>
                </c:pt>
                <c:pt idx="3178">
                  <c:v>0.69484563657407417</c:v>
                </c:pt>
                <c:pt idx="3179">
                  <c:v>0.69484971064814804</c:v>
                </c:pt>
                <c:pt idx="3180">
                  <c:v>0.69485362268518525</c:v>
                </c:pt>
                <c:pt idx="3181">
                  <c:v>0.69485759259259261</c:v>
                </c:pt>
                <c:pt idx="3182">
                  <c:v>0.69486163194444439</c:v>
                </c:pt>
                <c:pt idx="3183">
                  <c:v>0.69486555555555551</c:v>
                </c:pt>
                <c:pt idx="3184">
                  <c:v>0.69486958333333337</c:v>
                </c:pt>
                <c:pt idx="3185">
                  <c:v>0.6948735069444445</c:v>
                </c:pt>
                <c:pt idx="3186">
                  <c:v>0.69487743055555562</c:v>
                </c:pt>
                <c:pt idx="3187">
                  <c:v>0.69488149305555558</c:v>
                </c:pt>
                <c:pt idx="3188">
                  <c:v>0.69488535879629632</c:v>
                </c:pt>
                <c:pt idx="3189">
                  <c:v>0.69488900462962955</c:v>
                </c:pt>
                <c:pt idx="3190">
                  <c:v>0.69489459490740746</c:v>
                </c:pt>
                <c:pt idx="3191">
                  <c:v>0.69489825231481472</c:v>
                </c:pt>
                <c:pt idx="3192">
                  <c:v>0.69490203703703701</c:v>
                </c:pt>
                <c:pt idx="3193">
                  <c:v>0.69490600694444449</c:v>
                </c:pt>
                <c:pt idx="3194">
                  <c:v>0.69490991898148147</c:v>
                </c:pt>
                <c:pt idx="3195">
                  <c:v>0.6949138773148148</c:v>
                </c:pt>
                <c:pt idx="3196">
                  <c:v>0.6949179513888889</c:v>
                </c:pt>
                <c:pt idx="3197">
                  <c:v>0.69492194444444444</c:v>
                </c:pt>
                <c:pt idx="3198">
                  <c:v>0.69492597222222219</c:v>
                </c:pt>
                <c:pt idx="3199">
                  <c:v>0.69492989583333331</c:v>
                </c:pt>
                <c:pt idx="3200">
                  <c:v>0.69493379629629626</c:v>
                </c:pt>
                <c:pt idx="3201">
                  <c:v>0.69493783564814804</c:v>
                </c:pt>
                <c:pt idx="3202">
                  <c:v>0.69494184027777772</c:v>
                </c:pt>
                <c:pt idx="3203">
                  <c:v>0.69494582175925934</c:v>
                </c:pt>
                <c:pt idx="3204">
                  <c:v>0.69494967592592582</c:v>
                </c:pt>
                <c:pt idx="3205">
                  <c:v>0.69495347222222215</c:v>
                </c:pt>
                <c:pt idx="3206">
                  <c:v>0.69495712962962963</c:v>
                </c:pt>
                <c:pt idx="3207">
                  <c:v>0.6949608796296296</c:v>
                </c:pt>
                <c:pt idx="3208">
                  <c:v>0.69496466435185189</c:v>
                </c:pt>
                <c:pt idx="3209">
                  <c:v>0.69496837962962965</c:v>
                </c:pt>
                <c:pt idx="3210">
                  <c:v>0.69497216435185194</c:v>
                </c:pt>
                <c:pt idx="3211">
                  <c:v>0.69497598379629633</c:v>
                </c:pt>
                <c:pt idx="3212">
                  <c:v>0.69497966435185188</c:v>
                </c:pt>
                <c:pt idx="3213">
                  <c:v>0.6949834606481482</c:v>
                </c:pt>
                <c:pt idx="3214">
                  <c:v>0.69498728009259259</c:v>
                </c:pt>
                <c:pt idx="3215">
                  <c:v>0.69499098379629631</c:v>
                </c:pt>
                <c:pt idx="3216">
                  <c:v>0.6949950578703703</c:v>
                </c:pt>
                <c:pt idx="3217">
                  <c:v>0.69499910879629623</c:v>
                </c:pt>
                <c:pt idx="3218">
                  <c:v>0.69500305555555553</c:v>
                </c:pt>
                <c:pt idx="3219">
                  <c:v>0.69500707175925924</c:v>
                </c:pt>
                <c:pt idx="3220">
                  <c:v>0.69501116898148141</c:v>
                </c:pt>
                <c:pt idx="3221">
                  <c:v>0.69501511574074071</c:v>
                </c:pt>
                <c:pt idx="3222">
                  <c:v>0.69501914351851857</c:v>
                </c:pt>
                <c:pt idx="3223">
                  <c:v>0.6950250925925926</c:v>
                </c:pt>
                <c:pt idx="3224">
                  <c:v>0.69502907407407399</c:v>
                </c:pt>
                <c:pt idx="3225">
                  <c:v>0.69503310185185185</c:v>
                </c:pt>
                <c:pt idx="3226">
                  <c:v>0.69503721064814805</c:v>
                </c:pt>
                <c:pt idx="3227">
                  <c:v>0.69504123842592591</c:v>
                </c:pt>
                <c:pt idx="3228">
                  <c:v>0.69504518518518521</c:v>
                </c:pt>
                <c:pt idx="3229">
                  <c:v>0.69504935185185179</c:v>
                </c:pt>
                <c:pt idx="3230">
                  <c:v>0.69505314814814811</c:v>
                </c:pt>
                <c:pt idx="3231">
                  <c:v>0.6950568055555556</c:v>
                </c:pt>
                <c:pt idx="3232">
                  <c:v>0.69506060185185181</c:v>
                </c:pt>
                <c:pt idx="3233">
                  <c:v>0.69506432870370372</c:v>
                </c:pt>
                <c:pt idx="3234">
                  <c:v>0.69506841435185185</c:v>
                </c:pt>
                <c:pt idx="3235">
                  <c:v>0.69507252314814816</c:v>
                </c:pt>
                <c:pt idx="3236">
                  <c:v>0.69507660879629629</c:v>
                </c:pt>
                <c:pt idx="3237">
                  <c:v>0.6950805902777778</c:v>
                </c:pt>
                <c:pt idx="3238">
                  <c:v>0.69508464120370361</c:v>
                </c:pt>
                <c:pt idx="3239">
                  <c:v>0.69508871527777771</c:v>
                </c:pt>
                <c:pt idx="3240">
                  <c:v>0.6950925925925926</c:v>
                </c:pt>
                <c:pt idx="3241">
                  <c:v>0.69509662037037045</c:v>
                </c:pt>
                <c:pt idx="3242">
                  <c:v>0.69510056712962964</c:v>
                </c:pt>
                <c:pt idx="3243">
                  <c:v>0.6951044675925927</c:v>
                </c:pt>
                <c:pt idx="3244">
                  <c:v>0.6951084490740741</c:v>
                </c:pt>
                <c:pt idx="3245">
                  <c:v>0.69511215277777783</c:v>
                </c:pt>
                <c:pt idx="3246">
                  <c:v>0.69511583333333338</c:v>
                </c:pt>
                <c:pt idx="3247">
                  <c:v>0.69511965277777776</c:v>
                </c:pt>
                <c:pt idx="3248">
                  <c:v>0.69512340277777784</c:v>
                </c:pt>
                <c:pt idx="3249">
                  <c:v>0.69512715277777781</c:v>
                </c:pt>
                <c:pt idx="3250">
                  <c:v>0.69513121527777777</c:v>
                </c:pt>
                <c:pt idx="3251">
                  <c:v>0.69513520833333331</c:v>
                </c:pt>
                <c:pt idx="3252">
                  <c:v>0.69513913194444443</c:v>
                </c:pt>
                <c:pt idx="3253">
                  <c:v>0.69514328703703709</c:v>
                </c:pt>
                <c:pt idx="3254">
                  <c:v>0.69514730324074081</c:v>
                </c:pt>
                <c:pt idx="3255">
                  <c:v>0.69515134259259259</c:v>
                </c:pt>
                <c:pt idx="3256">
                  <c:v>0.69515534722222228</c:v>
                </c:pt>
                <c:pt idx="3257">
                  <c:v>0.69516137731481475</c:v>
                </c:pt>
                <c:pt idx="3258">
                  <c:v>0.69516528935185196</c:v>
                </c:pt>
                <c:pt idx="3259">
                  <c:v>0.69516934027777777</c:v>
                </c:pt>
                <c:pt idx="3260">
                  <c:v>0.69517340277777784</c:v>
                </c:pt>
                <c:pt idx="3261">
                  <c:v>0.69517716435185184</c:v>
                </c:pt>
                <c:pt idx="3262">
                  <c:v>0.6951810069444444</c:v>
                </c:pt>
                <c:pt idx="3263">
                  <c:v>0.69518479166666669</c:v>
                </c:pt>
                <c:pt idx="3264">
                  <c:v>0.69518851851851859</c:v>
                </c:pt>
                <c:pt idx="3265">
                  <c:v>0.69519245370370364</c:v>
                </c:pt>
                <c:pt idx="3266">
                  <c:v>0.69519623842592593</c:v>
                </c:pt>
                <c:pt idx="3267">
                  <c:v>0.69519998842592601</c:v>
                </c:pt>
                <c:pt idx="3268">
                  <c:v>0.69520381944444443</c:v>
                </c:pt>
                <c:pt idx="3269">
                  <c:v>0.69520763888888892</c:v>
                </c:pt>
                <c:pt idx="3270">
                  <c:v>0.69521137731481486</c:v>
                </c:pt>
                <c:pt idx="3271">
                  <c:v>0.69521524305555549</c:v>
                </c:pt>
                <c:pt idx="3272">
                  <c:v>0.69521916666666661</c:v>
                </c:pt>
                <c:pt idx="3273">
                  <c:v>0.69522312500000005</c:v>
                </c:pt>
                <c:pt idx="3274">
                  <c:v>0.69522716435185183</c:v>
                </c:pt>
                <c:pt idx="3275">
                  <c:v>0.69523118055555555</c:v>
                </c:pt>
                <c:pt idx="3276">
                  <c:v>0.69523513888888899</c:v>
                </c:pt>
                <c:pt idx="3277">
                  <c:v>0.69523921296296287</c:v>
                </c:pt>
                <c:pt idx="3278">
                  <c:v>0.69524325231481487</c:v>
                </c:pt>
                <c:pt idx="3279">
                  <c:v>0.69524723379629627</c:v>
                </c:pt>
                <c:pt idx="3280">
                  <c:v>0.69525134259259269</c:v>
                </c:pt>
                <c:pt idx="3281">
                  <c:v>0.69525545138888889</c:v>
                </c:pt>
                <c:pt idx="3282">
                  <c:v>0.69525951388888885</c:v>
                </c:pt>
                <c:pt idx="3283">
                  <c:v>0.69526346064814815</c:v>
                </c:pt>
                <c:pt idx="3284">
                  <c:v>0.69526761574074081</c:v>
                </c:pt>
                <c:pt idx="3285">
                  <c:v>0.69527157407407403</c:v>
                </c:pt>
                <c:pt idx="3286">
                  <c:v>0.69527542824074073</c:v>
                </c:pt>
                <c:pt idx="3287">
                  <c:v>0.6952792708333333</c:v>
                </c:pt>
                <c:pt idx="3288">
                  <c:v>0.69528297453703702</c:v>
                </c:pt>
                <c:pt idx="3289">
                  <c:v>0.69528670138888893</c:v>
                </c:pt>
                <c:pt idx="3290">
                  <c:v>0.69529254629629633</c:v>
                </c:pt>
                <c:pt idx="3291">
                  <c:v>0.69529662037037043</c:v>
                </c:pt>
                <c:pt idx="3292">
                  <c:v>0.6953005902777778</c:v>
                </c:pt>
                <c:pt idx="3293">
                  <c:v>0.69530458333333334</c:v>
                </c:pt>
                <c:pt idx="3294">
                  <c:v>0.69530862268518512</c:v>
                </c:pt>
                <c:pt idx="3295">
                  <c:v>0.69531263888888883</c:v>
                </c:pt>
                <c:pt idx="3296">
                  <c:v>0.69531680555555553</c:v>
                </c:pt>
                <c:pt idx="3297">
                  <c:v>0.69532072916666665</c:v>
                </c:pt>
                <c:pt idx="3298">
                  <c:v>0.69532488425925931</c:v>
                </c:pt>
                <c:pt idx="3299">
                  <c:v>0.695328888888889</c:v>
                </c:pt>
                <c:pt idx="3300">
                  <c:v>0.69533284722222222</c:v>
                </c:pt>
                <c:pt idx="3301">
                  <c:v>0.6953367592592592</c:v>
                </c:pt>
                <c:pt idx="3302">
                  <c:v>0.6953406134259259</c:v>
                </c:pt>
                <c:pt idx="3303">
                  <c:v>0.69534435185185195</c:v>
                </c:pt>
                <c:pt idx="3304">
                  <c:v>0.69534820601851843</c:v>
                </c:pt>
                <c:pt idx="3305">
                  <c:v>0.69535211805555563</c:v>
                </c:pt>
                <c:pt idx="3306">
                  <c:v>0.69535609953703703</c:v>
                </c:pt>
                <c:pt idx="3307">
                  <c:v>0.69536012731481478</c:v>
                </c:pt>
                <c:pt idx="3308">
                  <c:v>0.69536418981481474</c:v>
                </c:pt>
                <c:pt idx="3309">
                  <c:v>0.69536815972222221</c:v>
                </c:pt>
                <c:pt idx="3310">
                  <c:v>0.6953721990740741</c:v>
                </c:pt>
                <c:pt idx="3311">
                  <c:v>0.6953764004629629</c:v>
                </c:pt>
                <c:pt idx="3312">
                  <c:v>0.69538039351851844</c:v>
                </c:pt>
                <c:pt idx="3313">
                  <c:v>0.69538445601851862</c:v>
                </c:pt>
                <c:pt idx="3314">
                  <c:v>0.6953886226851852</c:v>
                </c:pt>
                <c:pt idx="3315">
                  <c:v>0.69539261574074074</c:v>
                </c:pt>
                <c:pt idx="3316">
                  <c:v>0.69539653935185186</c:v>
                </c:pt>
                <c:pt idx="3317">
                  <c:v>0.69540070601851856</c:v>
                </c:pt>
                <c:pt idx="3318">
                  <c:v>0.69540438657407411</c:v>
                </c:pt>
                <c:pt idx="3319">
                  <c:v>0.69540806712962955</c:v>
                </c:pt>
                <c:pt idx="3320">
                  <c:v>0.69541197916666675</c:v>
                </c:pt>
                <c:pt idx="3321">
                  <c:v>0.69541571759259257</c:v>
                </c:pt>
                <c:pt idx="3322">
                  <c:v>0.6954194212962963</c:v>
                </c:pt>
                <c:pt idx="3323">
                  <c:v>0.69542504629629631</c:v>
                </c:pt>
                <c:pt idx="3324">
                  <c:v>0.69542875000000004</c:v>
                </c:pt>
                <c:pt idx="3325">
                  <c:v>0.69543248842592587</c:v>
                </c:pt>
                <c:pt idx="3326">
                  <c:v>0.69543628472222219</c:v>
                </c:pt>
                <c:pt idx="3327">
                  <c:v>0.69543995370370359</c:v>
                </c:pt>
                <c:pt idx="3328">
                  <c:v>0.69544365740740732</c:v>
                </c:pt>
                <c:pt idx="3329">
                  <c:v>0.69544774305555557</c:v>
                </c:pt>
                <c:pt idx="3330">
                  <c:v>0.69545165509259255</c:v>
                </c:pt>
                <c:pt idx="3331">
                  <c:v>0.6954555555555556</c:v>
                </c:pt>
                <c:pt idx="3332">
                  <c:v>0.69545972222222219</c:v>
                </c:pt>
                <c:pt idx="3333">
                  <c:v>0.69546376157407408</c:v>
                </c:pt>
                <c:pt idx="3334">
                  <c:v>0.69546774305555559</c:v>
                </c:pt>
                <c:pt idx="3335">
                  <c:v>0.69547180555555554</c:v>
                </c:pt>
                <c:pt idx="3336">
                  <c:v>0.69547585648148147</c:v>
                </c:pt>
                <c:pt idx="3337">
                  <c:v>0.69547982638888894</c:v>
                </c:pt>
                <c:pt idx="3338">
                  <c:v>0.69548387731481487</c:v>
                </c:pt>
                <c:pt idx="3339">
                  <c:v>0.69548800925925924</c:v>
                </c:pt>
                <c:pt idx="3340">
                  <c:v>0.69549196759259269</c:v>
                </c:pt>
                <c:pt idx="3341">
                  <c:v>0.69549603009259264</c:v>
                </c:pt>
                <c:pt idx="3342">
                  <c:v>0.69550001157407404</c:v>
                </c:pt>
                <c:pt idx="3343">
                  <c:v>0.69550371527777777</c:v>
                </c:pt>
                <c:pt idx="3344">
                  <c:v>0.69550753472222215</c:v>
                </c:pt>
                <c:pt idx="3345">
                  <c:v>0.69551135416666676</c:v>
                </c:pt>
                <c:pt idx="3346">
                  <c:v>0.6955150347222222</c:v>
                </c:pt>
                <c:pt idx="3347">
                  <c:v>0.69551891203703697</c:v>
                </c:pt>
                <c:pt idx="3348">
                  <c:v>0.69552289351851859</c:v>
                </c:pt>
                <c:pt idx="3349">
                  <c:v>0.6955267824074074</c:v>
                </c:pt>
                <c:pt idx="3350">
                  <c:v>0.69553087962962967</c:v>
                </c:pt>
                <c:pt idx="3351">
                  <c:v>0.69553487268518521</c:v>
                </c:pt>
                <c:pt idx="3352">
                  <c:v>0.69553896990740738</c:v>
                </c:pt>
                <c:pt idx="3353">
                  <c:v>0.69554302083333341</c:v>
                </c:pt>
                <c:pt idx="3354">
                  <c:v>0.69554697916666663</c:v>
                </c:pt>
                <c:pt idx="3355">
                  <c:v>0.69555105324074074</c:v>
                </c:pt>
                <c:pt idx="3356">
                  <c:v>0.69555715277777785</c:v>
                </c:pt>
                <c:pt idx="3357">
                  <c:v>0.6955610879629629</c:v>
                </c:pt>
                <c:pt idx="3358">
                  <c:v>0.6955647800925927</c:v>
                </c:pt>
                <c:pt idx="3359">
                  <c:v>0.69556870370370361</c:v>
                </c:pt>
                <c:pt idx="3360">
                  <c:v>0.69557245370370369</c:v>
                </c:pt>
                <c:pt idx="3361">
                  <c:v>0.69557614583333338</c:v>
                </c:pt>
                <c:pt idx="3362">
                  <c:v>0.69558024305555566</c:v>
                </c:pt>
                <c:pt idx="3363">
                  <c:v>0.69558416666666656</c:v>
                </c:pt>
                <c:pt idx="3364">
                  <c:v>0.69558809027777768</c:v>
                </c:pt>
                <c:pt idx="3365">
                  <c:v>0.69559230324074084</c:v>
                </c:pt>
                <c:pt idx="3366">
                  <c:v>0.69559622685185174</c:v>
                </c:pt>
                <c:pt idx="3367">
                  <c:v>0.69560024305555557</c:v>
                </c:pt>
                <c:pt idx="3368">
                  <c:v>0.69560444444444436</c:v>
                </c:pt>
                <c:pt idx="3369">
                  <c:v>0.69560856481481481</c:v>
                </c:pt>
                <c:pt idx="3370">
                  <c:v>0.69561246527777776</c:v>
                </c:pt>
                <c:pt idx="3371">
                  <c:v>0.69561656250000004</c:v>
                </c:pt>
                <c:pt idx="3372">
                  <c:v>0.69562068287037038</c:v>
                </c:pt>
                <c:pt idx="3373">
                  <c:v>0.69562467592592592</c:v>
                </c:pt>
                <c:pt idx="3374">
                  <c:v>0.6956285532407408</c:v>
                </c:pt>
                <c:pt idx="3375">
                  <c:v>0.69563237268518519</c:v>
                </c:pt>
                <c:pt idx="3376">
                  <c:v>0.69563609953703709</c:v>
                </c:pt>
                <c:pt idx="3377">
                  <c:v>0.6956398958333333</c:v>
                </c:pt>
                <c:pt idx="3378">
                  <c:v>0.69564375000000001</c:v>
                </c:pt>
                <c:pt idx="3379">
                  <c:v>0.69564744212962959</c:v>
                </c:pt>
                <c:pt idx="3380">
                  <c:v>0.6956512962962963</c:v>
                </c:pt>
                <c:pt idx="3381">
                  <c:v>0.69565506944444444</c:v>
                </c:pt>
                <c:pt idx="3382">
                  <c:v>0.69565880787037038</c:v>
                </c:pt>
                <c:pt idx="3383">
                  <c:v>0.69566263888888891</c:v>
                </c:pt>
                <c:pt idx="3384">
                  <c:v>0.69566646990740744</c:v>
                </c:pt>
                <c:pt idx="3385">
                  <c:v>0.69567034722222221</c:v>
                </c:pt>
                <c:pt idx="3386">
                  <c:v>0.69567442129629631</c:v>
                </c:pt>
                <c:pt idx="3387">
                  <c:v>0.69567851851851847</c:v>
                </c:pt>
                <c:pt idx="3388">
                  <c:v>0.69568250000000009</c:v>
                </c:pt>
                <c:pt idx="3389">
                  <c:v>0.69568662037037043</c:v>
                </c:pt>
                <c:pt idx="3390">
                  <c:v>0.69569260416666667</c:v>
                </c:pt>
                <c:pt idx="3391">
                  <c:v>0.69569671296296287</c:v>
                </c:pt>
                <c:pt idx="3392">
                  <c:v>0.69570071759259255</c:v>
                </c:pt>
                <c:pt idx="3393">
                  <c:v>0.69570472222222224</c:v>
                </c:pt>
                <c:pt idx="3394">
                  <c:v>0.69570861111111115</c:v>
                </c:pt>
                <c:pt idx="3395">
                  <c:v>0.69571268518518525</c:v>
                </c:pt>
                <c:pt idx="3396">
                  <c:v>0.69571664351851847</c:v>
                </c:pt>
                <c:pt idx="3397">
                  <c:v>0.69572064814814816</c:v>
                </c:pt>
                <c:pt idx="3398">
                  <c:v>0.6957247685185185</c:v>
                </c:pt>
                <c:pt idx="3399">
                  <c:v>0.69572857638888885</c:v>
                </c:pt>
                <c:pt idx="3400">
                  <c:v>0.69573228009259258</c:v>
                </c:pt>
                <c:pt idx="3401">
                  <c:v>0.69573609953703697</c:v>
                </c:pt>
                <c:pt idx="3402">
                  <c:v>0.69573988425925926</c:v>
                </c:pt>
                <c:pt idx="3403">
                  <c:v>0.69574368055555558</c:v>
                </c:pt>
                <c:pt idx="3404">
                  <c:v>0.69574781250000006</c:v>
                </c:pt>
                <c:pt idx="3405">
                  <c:v>0.6957518981481482</c:v>
                </c:pt>
                <c:pt idx="3406">
                  <c:v>0.69575589120370374</c:v>
                </c:pt>
                <c:pt idx="3407">
                  <c:v>0.69575979166666668</c:v>
                </c:pt>
                <c:pt idx="3408">
                  <c:v>0.69576381944444454</c:v>
                </c:pt>
                <c:pt idx="3409">
                  <c:v>0.69576777777777776</c:v>
                </c:pt>
                <c:pt idx="3410">
                  <c:v>0.69577175925925927</c:v>
                </c:pt>
                <c:pt idx="3411">
                  <c:v>0.69577576388888884</c:v>
                </c:pt>
                <c:pt idx="3412">
                  <c:v>0.69577967592592593</c:v>
                </c:pt>
                <c:pt idx="3413">
                  <c:v>0.69578366898148147</c:v>
                </c:pt>
                <c:pt idx="3414">
                  <c:v>0.6957875925925926</c:v>
                </c:pt>
                <c:pt idx="3415">
                  <c:v>0.69579130787037036</c:v>
                </c:pt>
                <c:pt idx="3416">
                  <c:v>0.69579506944444447</c:v>
                </c:pt>
                <c:pt idx="3417">
                  <c:v>0.69579886574074079</c:v>
                </c:pt>
                <c:pt idx="3418">
                  <c:v>0.69580258101851855</c:v>
                </c:pt>
                <c:pt idx="3419">
                  <c:v>0.69580662037037033</c:v>
                </c:pt>
                <c:pt idx="3420">
                  <c:v>0.69581063657407405</c:v>
                </c:pt>
                <c:pt idx="3421">
                  <c:v>0.69581459490740738</c:v>
                </c:pt>
                <c:pt idx="3422">
                  <c:v>0.69581858796296292</c:v>
                </c:pt>
                <c:pt idx="3423">
                  <c:v>0.69582473379629628</c:v>
                </c:pt>
                <c:pt idx="3424">
                  <c:v>0.69582884259259259</c:v>
                </c:pt>
                <c:pt idx="3425">
                  <c:v>0.69583283564814813</c:v>
                </c:pt>
                <c:pt idx="3426">
                  <c:v>0.69583692129629637</c:v>
                </c:pt>
                <c:pt idx="3427">
                  <c:v>0.69584106481481489</c:v>
                </c:pt>
                <c:pt idx="3428">
                  <c:v>0.69584506944444435</c:v>
                </c:pt>
                <c:pt idx="3429">
                  <c:v>0.69584917824074077</c:v>
                </c:pt>
                <c:pt idx="3430">
                  <c:v>0.69585299768518516</c:v>
                </c:pt>
                <c:pt idx="3431">
                  <c:v>0.69585674768518524</c:v>
                </c:pt>
                <c:pt idx="3432">
                  <c:v>0.69586056712962963</c:v>
                </c:pt>
                <c:pt idx="3433">
                  <c:v>0.69586442129629633</c:v>
                </c:pt>
                <c:pt idx="3434">
                  <c:v>0.69586818287037033</c:v>
                </c:pt>
                <c:pt idx="3435">
                  <c:v>0.6958721180555556</c:v>
                </c:pt>
                <c:pt idx="3436">
                  <c:v>0.69587594907407402</c:v>
                </c:pt>
                <c:pt idx="3437">
                  <c:v>0.69587975694444448</c:v>
                </c:pt>
                <c:pt idx="3438">
                  <c:v>0.69588355324074069</c:v>
                </c:pt>
                <c:pt idx="3439">
                  <c:v>0.69588749999999999</c:v>
                </c:pt>
                <c:pt idx="3440">
                  <c:v>0.6958912615740741</c:v>
                </c:pt>
                <c:pt idx="3441">
                  <c:v>0.69589506944444446</c:v>
                </c:pt>
                <c:pt idx="3442">
                  <c:v>0.69589922453703712</c:v>
                </c:pt>
                <c:pt idx="3443">
                  <c:v>0.69590319444444448</c:v>
                </c:pt>
                <c:pt idx="3444">
                  <c:v>0.69590725694444444</c:v>
                </c:pt>
                <c:pt idx="3445">
                  <c:v>0.69591137731481478</c:v>
                </c:pt>
                <c:pt idx="3446">
                  <c:v>0.69591550925925916</c:v>
                </c:pt>
                <c:pt idx="3447">
                  <c:v>0.69591956018518519</c:v>
                </c:pt>
                <c:pt idx="3448">
                  <c:v>0.69592359953703697</c:v>
                </c:pt>
                <c:pt idx="3449">
                  <c:v>0.6959278356481482</c:v>
                </c:pt>
                <c:pt idx="3450">
                  <c:v>0.69593189814814815</c:v>
                </c:pt>
                <c:pt idx="3451">
                  <c:v>0.69593586805555552</c:v>
                </c:pt>
                <c:pt idx="3452">
                  <c:v>0.69594005787037039</c:v>
                </c:pt>
                <c:pt idx="3453">
                  <c:v>0.69594409722222217</c:v>
                </c:pt>
                <c:pt idx="3454">
                  <c:v>0.69594809027777771</c:v>
                </c:pt>
                <c:pt idx="3455">
                  <c:v>0.69595204861111115</c:v>
                </c:pt>
                <c:pt idx="3456">
                  <c:v>0.69595766203703702</c:v>
                </c:pt>
                <c:pt idx="3457">
                  <c:v>0.69596146990740737</c:v>
                </c:pt>
                <c:pt idx="3458">
                  <c:v>0.69596523148148159</c:v>
                </c:pt>
                <c:pt idx="3459">
                  <c:v>0.6959691203703704</c:v>
                </c:pt>
                <c:pt idx="3460">
                  <c:v>0.69597307870370362</c:v>
                </c:pt>
                <c:pt idx="3461">
                  <c:v>0.69597704861111109</c:v>
                </c:pt>
                <c:pt idx="3462">
                  <c:v>0.69598120370370375</c:v>
                </c:pt>
                <c:pt idx="3463">
                  <c:v>0.69598521990740736</c:v>
                </c:pt>
                <c:pt idx="3464">
                  <c:v>0.69598914351851848</c:v>
                </c:pt>
                <c:pt idx="3465">
                  <c:v>0.695993287037037</c:v>
                </c:pt>
                <c:pt idx="3466">
                  <c:v>0.6959973611111111</c:v>
                </c:pt>
                <c:pt idx="3467">
                  <c:v>0.69600138888888896</c:v>
                </c:pt>
                <c:pt idx="3468">
                  <c:v>0.69600547453703709</c:v>
                </c:pt>
                <c:pt idx="3469">
                  <c:v>0.69600960648148147</c:v>
                </c:pt>
                <c:pt idx="3470">
                  <c:v>0.69601355324074066</c:v>
                </c:pt>
                <c:pt idx="3471">
                  <c:v>0.69601734953703698</c:v>
                </c:pt>
                <c:pt idx="3472">
                  <c:v>0.69602119212962965</c:v>
                </c:pt>
                <c:pt idx="3473">
                  <c:v>0.69602495370370365</c:v>
                </c:pt>
                <c:pt idx="3474">
                  <c:v>0.69602878472222229</c:v>
                </c:pt>
                <c:pt idx="3475">
                  <c:v>0.69603296296296291</c:v>
                </c:pt>
                <c:pt idx="3476">
                  <c:v>0.69603692129629635</c:v>
                </c:pt>
                <c:pt idx="3477">
                  <c:v>0.69604096064814813</c:v>
                </c:pt>
                <c:pt idx="3478">
                  <c:v>0.69604501157407406</c:v>
                </c:pt>
                <c:pt idx="3479">
                  <c:v>0.69604894675925921</c:v>
                </c:pt>
                <c:pt idx="3480">
                  <c:v>0.69605303240740746</c:v>
                </c:pt>
                <c:pt idx="3481">
                  <c:v>0.69605706018518509</c:v>
                </c:pt>
                <c:pt idx="3482">
                  <c:v>0.69606108796296295</c:v>
                </c:pt>
                <c:pt idx="3483">
                  <c:v>0.69606509259259264</c:v>
                </c:pt>
                <c:pt idx="3484">
                  <c:v>0.69606910879629635</c:v>
                </c:pt>
                <c:pt idx="3485">
                  <c:v>0.69607324074074073</c:v>
                </c:pt>
                <c:pt idx="3486">
                  <c:v>0.69607736111111107</c:v>
                </c:pt>
                <c:pt idx="3487">
                  <c:v>0.69608109953703712</c:v>
                </c:pt>
                <c:pt idx="3488">
                  <c:v>0.69608498842592592</c:v>
                </c:pt>
                <c:pt idx="3489">
                  <c:v>0.69609056712962969</c:v>
                </c:pt>
                <c:pt idx="3490">
                  <c:v>0.69609434027777783</c:v>
                </c:pt>
                <c:pt idx="3491">
                  <c:v>0.69609820601851846</c:v>
                </c:pt>
                <c:pt idx="3492">
                  <c:v>0.6961020370370371</c:v>
                </c:pt>
                <c:pt idx="3493">
                  <c:v>0.6961057638888889</c:v>
                </c:pt>
                <c:pt idx="3494">
                  <c:v>0.6961095254629629</c:v>
                </c:pt>
                <c:pt idx="3495">
                  <c:v>0.6961134375000001</c:v>
                </c:pt>
                <c:pt idx="3496">
                  <c:v>0.69611718750000007</c:v>
                </c:pt>
                <c:pt idx="3497">
                  <c:v>0.69612098379629639</c:v>
                </c:pt>
                <c:pt idx="3498">
                  <c:v>0.69612512731481491</c:v>
                </c:pt>
                <c:pt idx="3499">
                  <c:v>0.69612920138888879</c:v>
                </c:pt>
                <c:pt idx="3500">
                  <c:v>0.69613321759259261</c:v>
                </c:pt>
                <c:pt idx="3501">
                  <c:v>0.69613743055555555</c:v>
                </c:pt>
                <c:pt idx="3502">
                  <c:v>0.69614141203703694</c:v>
                </c:pt>
                <c:pt idx="3503">
                  <c:v>0.6961454398148148</c:v>
                </c:pt>
                <c:pt idx="3504">
                  <c:v>0.696149548611111</c:v>
                </c:pt>
                <c:pt idx="3505">
                  <c:v>0.69615357638888886</c:v>
                </c:pt>
                <c:pt idx="3506">
                  <c:v>0.69615760416666672</c:v>
                </c:pt>
                <c:pt idx="3507">
                  <c:v>0.6961616435185185</c:v>
                </c:pt>
                <c:pt idx="3508">
                  <c:v>0.69616578703703702</c:v>
                </c:pt>
                <c:pt idx="3509">
                  <c:v>0.69616975694444438</c:v>
                </c:pt>
                <c:pt idx="3510">
                  <c:v>0.69617380787037042</c:v>
                </c:pt>
                <c:pt idx="3511">
                  <c:v>0.69617783564814817</c:v>
                </c:pt>
                <c:pt idx="3512">
                  <c:v>0.69618157407407411</c:v>
                </c:pt>
                <c:pt idx="3513">
                  <c:v>0.69618535879629639</c:v>
                </c:pt>
                <c:pt idx="3514">
                  <c:v>0.69618922453703702</c:v>
                </c:pt>
                <c:pt idx="3515">
                  <c:v>0.69619298611111102</c:v>
                </c:pt>
                <c:pt idx="3516">
                  <c:v>0.69619701388888888</c:v>
                </c:pt>
                <c:pt idx="3517">
                  <c:v>0.6962010300925926</c:v>
                </c:pt>
                <c:pt idx="3518">
                  <c:v>0.69620501157407411</c:v>
                </c:pt>
                <c:pt idx="3519">
                  <c:v>0.69620906250000003</c:v>
                </c:pt>
                <c:pt idx="3520">
                  <c:v>0.69621310185185192</c:v>
                </c:pt>
                <c:pt idx="3521">
                  <c:v>0.69621724537037044</c:v>
                </c:pt>
                <c:pt idx="3522">
                  <c:v>0.69622322916666668</c:v>
                </c:pt>
                <c:pt idx="3523">
                  <c:v>0.69622719907407404</c:v>
                </c:pt>
                <c:pt idx="3524">
                  <c:v>0.69623111111111113</c:v>
                </c:pt>
                <c:pt idx="3525">
                  <c:v>0.69623537037037042</c:v>
                </c:pt>
                <c:pt idx="3526">
                  <c:v>0.69623921296296298</c:v>
                </c:pt>
                <c:pt idx="3527">
                  <c:v>0.69624293981481478</c:v>
                </c:pt>
                <c:pt idx="3528">
                  <c:v>0.69624682870370369</c:v>
                </c:pt>
                <c:pt idx="3529">
                  <c:v>0.69625060185185184</c:v>
                </c:pt>
                <c:pt idx="3530">
                  <c:v>0.69625439814814805</c:v>
                </c:pt>
                <c:pt idx="3531">
                  <c:v>0.69625850694444447</c:v>
                </c:pt>
                <c:pt idx="3532">
                  <c:v>0.69626246527777769</c:v>
                </c:pt>
                <c:pt idx="3533">
                  <c:v>0.69626640046296295</c:v>
                </c:pt>
                <c:pt idx="3534">
                  <c:v>0.69627054398148147</c:v>
                </c:pt>
                <c:pt idx="3535">
                  <c:v>0.69627451388888895</c:v>
                </c:pt>
                <c:pt idx="3536">
                  <c:v>0.69627850694444449</c:v>
                </c:pt>
                <c:pt idx="3537">
                  <c:v>0.69628262731481483</c:v>
                </c:pt>
                <c:pt idx="3538">
                  <c:v>0.69628662037037037</c:v>
                </c:pt>
                <c:pt idx="3539">
                  <c:v>0.69629067129629629</c:v>
                </c:pt>
                <c:pt idx="3540">
                  <c:v>0.69629480324074067</c:v>
                </c:pt>
                <c:pt idx="3541">
                  <c:v>0.69629892361111112</c:v>
                </c:pt>
                <c:pt idx="3542">
                  <c:v>0.69630289351851848</c:v>
                </c:pt>
                <c:pt idx="3543">
                  <c:v>0.69630666666666663</c:v>
                </c:pt>
                <c:pt idx="3544">
                  <c:v>0.69631054398148151</c:v>
                </c:pt>
                <c:pt idx="3545">
                  <c:v>0.69631430555555562</c:v>
                </c:pt>
                <c:pt idx="3546">
                  <c:v>0.6963180902777778</c:v>
                </c:pt>
                <c:pt idx="3547">
                  <c:v>0.69632192129629633</c:v>
                </c:pt>
                <c:pt idx="3548">
                  <c:v>0.69632562500000006</c:v>
                </c:pt>
                <c:pt idx="3549">
                  <c:v>0.69632942129629638</c:v>
                </c:pt>
                <c:pt idx="3550">
                  <c:v>0.69633321759259259</c:v>
                </c:pt>
                <c:pt idx="3551">
                  <c:v>0.69633695601851853</c:v>
                </c:pt>
                <c:pt idx="3552">
                  <c:v>0.69634071759259264</c:v>
                </c:pt>
                <c:pt idx="3553">
                  <c:v>0.69634451388888896</c:v>
                </c:pt>
                <c:pt idx="3554">
                  <c:v>0.696350625</c:v>
                </c:pt>
                <c:pt idx="3555">
                  <c:v>0.69635452546296295</c:v>
                </c:pt>
                <c:pt idx="3556">
                  <c:v>0.69635844907407407</c:v>
                </c:pt>
                <c:pt idx="3557">
                  <c:v>0.69636260416666662</c:v>
                </c:pt>
                <c:pt idx="3558">
                  <c:v>0.69636653935185189</c:v>
                </c:pt>
                <c:pt idx="3559">
                  <c:v>0.69637061342592599</c:v>
                </c:pt>
                <c:pt idx="3560">
                  <c:v>0.69637467592592595</c:v>
                </c:pt>
                <c:pt idx="3561">
                  <c:v>0.69637869212962966</c:v>
                </c:pt>
                <c:pt idx="3562">
                  <c:v>0.69638273148148144</c:v>
                </c:pt>
                <c:pt idx="3563">
                  <c:v>0.69638672453703698</c:v>
                </c:pt>
                <c:pt idx="3564">
                  <c:v>0.69639090277777782</c:v>
                </c:pt>
                <c:pt idx="3565">
                  <c:v>0.69639488425925933</c:v>
                </c:pt>
                <c:pt idx="3566">
                  <c:v>0.69639898148148138</c:v>
                </c:pt>
                <c:pt idx="3567">
                  <c:v>0.69640305555555548</c:v>
                </c:pt>
                <c:pt idx="3568">
                  <c:v>0.69640681712962971</c:v>
                </c:pt>
                <c:pt idx="3569">
                  <c:v>0.69641060185185177</c:v>
                </c:pt>
                <c:pt idx="3570">
                  <c:v>0.69641440972222224</c:v>
                </c:pt>
                <c:pt idx="3571">
                  <c:v>0.69641822916666662</c:v>
                </c:pt>
                <c:pt idx="3572">
                  <c:v>0.69642210648148151</c:v>
                </c:pt>
                <c:pt idx="3573">
                  <c:v>0.69642620370370378</c:v>
                </c:pt>
                <c:pt idx="3574">
                  <c:v>0.69643021990740739</c:v>
                </c:pt>
                <c:pt idx="3575">
                  <c:v>0.69643417824074072</c:v>
                </c:pt>
                <c:pt idx="3576">
                  <c:v>0.69643835648148145</c:v>
                </c:pt>
                <c:pt idx="3577">
                  <c:v>0.69644222222222218</c:v>
                </c:pt>
                <c:pt idx="3578">
                  <c:v>0.69644637731481485</c:v>
                </c:pt>
                <c:pt idx="3579">
                  <c:v>0.69645035879629624</c:v>
                </c:pt>
                <c:pt idx="3580">
                  <c:v>0.69645434027777775</c:v>
                </c:pt>
                <c:pt idx="3581">
                  <c:v>0.69646026620370372</c:v>
                </c:pt>
                <c:pt idx="3582">
                  <c:v>0.69646434027777782</c:v>
                </c:pt>
                <c:pt idx="3583">
                  <c:v>0.69646818287037038</c:v>
                </c:pt>
                <c:pt idx="3584">
                  <c:v>0.69647199074074073</c:v>
                </c:pt>
                <c:pt idx="3585">
                  <c:v>0.69647579861111109</c:v>
                </c:pt>
                <c:pt idx="3586">
                  <c:v>0.69647962962962973</c:v>
                </c:pt>
                <c:pt idx="3587">
                  <c:v>0.6964837615740741</c:v>
                </c:pt>
                <c:pt idx="3588">
                  <c:v>0.69648780092592588</c:v>
                </c:pt>
                <c:pt idx="3589">
                  <c:v>0.69649168981481491</c:v>
                </c:pt>
                <c:pt idx="3590">
                  <c:v>0.69649571759259254</c:v>
                </c:pt>
                <c:pt idx="3591">
                  <c:v>0.69649971064814808</c:v>
                </c:pt>
                <c:pt idx="3592">
                  <c:v>0.69650376157407401</c:v>
                </c:pt>
                <c:pt idx="3593">
                  <c:v>0.69650793981481485</c:v>
                </c:pt>
                <c:pt idx="3594">
                  <c:v>0.69651185185185183</c:v>
                </c:pt>
                <c:pt idx="3595">
                  <c:v>0.69651591435185178</c:v>
                </c:pt>
                <c:pt idx="3596">
                  <c:v>0.69651994212962964</c:v>
                </c:pt>
                <c:pt idx="3597">
                  <c:v>0.69652391203703701</c:v>
                </c:pt>
                <c:pt idx="3598">
                  <c:v>0.69652803240740735</c:v>
                </c:pt>
                <c:pt idx="3599">
                  <c:v>0.69653180555555549</c:v>
                </c:pt>
                <c:pt idx="3600">
                  <c:v>0.69653568287037038</c:v>
                </c:pt>
                <c:pt idx="3601">
                  <c:v>0.69653943287037035</c:v>
                </c:pt>
                <c:pt idx="3602">
                  <c:v>0.69654324074074081</c:v>
                </c:pt>
                <c:pt idx="3603">
                  <c:v>0.69654712962962961</c:v>
                </c:pt>
                <c:pt idx="3604">
                  <c:v>0.69655108796296294</c:v>
                </c:pt>
                <c:pt idx="3605">
                  <c:v>0.69655511574074069</c:v>
                </c:pt>
                <c:pt idx="3606">
                  <c:v>0.69655886574074077</c:v>
                </c:pt>
                <c:pt idx="3607">
                  <c:v>0.69656280092592582</c:v>
                </c:pt>
                <c:pt idx="3608">
                  <c:v>0.69656841435185191</c:v>
                </c:pt>
                <c:pt idx="3609">
                  <c:v>0.6965725231481481</c:v>
                </c:pt>
                <c:pt idx="3610">
                  <c:v>0.6965767824074075</c:v>
                </c:pt>
                <c:pt idx="3611">
                  <c:v>0.69658078703703696</c:v>
                </c:pt>
                <c:pt idx="3612">
                  <c:v>0.69658486111111106</c:v>
                </c:pt>
                <c:pt idx="3613">
                  <c:v>0.69658893518518517</c:v>
                </c:pt>
                <c:pt idx="3614">
                  <c:v>0.69659297453703706</c:v>
                </c:pt>
                <c:pt idx="3615">
                  <c:v>0.69659708333333337</c:v>
                </c:pt>
                <c:pt idx="3616">
                  <c:v>0.69660109953703708</c:v>
                </c:pt>
                <c:pt idx="3617">
                  <c:v>0.69660519675925936</c:v>
                </c:pt>
                <c:pt idx="3618">
                  <c:v>0.69660916666666672</c:v>
                </c:pt>
                <c:pt idx="3619">
                  <c:v>0.69661318287037044</c:v>
                </c:pt>
                <c:pt idx="3620">
                  <c:v>0.69661721064814808</c:v>
                </c:pt>
                <c:pt idx="3621">
                  <c:v>0.6966212268518519</c:v>
                </c:pt>
                <c:pt idx="3622">
                  <c:v>0.69662535879629628</c:v>
                </c:pt>
                <c:pt idx="3623">
                  <c:v>0.69662957175925921</c:v>
                </c:pt>
                <c:pt idx="3624">
                  <c:v>0.69663346064814824</c:v>
                </c:pt>
                <c:pt idx="3625">
                  <c:v>0.69663722222222224</c:v>
                </c:pt>
                <c:pt idx="3626">
                  <c:v>0.69664107638888895</c:v>
                </c:pt>
                <c:pt idx="3627">
                  <c:v>0.69664496527777775</c:v>
                </c:pt>
                <c:pt idx="3628">
                  <c:v>0.69664901620370367</c:v>
                </c:pt>
                <c:pt idx="3629">
                  <c:v>0.69665322916666661</c:v>
                </c:pt>
                <c:pt idx="3630">
                  <c:v>0.69665715277777773</c:v>
                </c:pt>
                <c:pt idx="3631">
                  <c:v>0.69666111111111118</c:v>
                </c:pt>
                <c:pt idx="3632">
                  <c:v>0.69666531249999997</c:v>
                </c:pt>
                <c:pt idx="3633">
                  <c:v>0.69666928240740733</c:v>
                </c:pt>
                <c:pt idx="3634">
                  <c:v>0.69667537037037031</c:v>
                </c:pt>
                <c:pt idx="3635">
                  <c:v>0.69667934027777767</c:v>
                </c:pt>
                <c:pt idx="3636">
                  <c:v>0.69668336805555553</c:v>
                </c:pt>
                <c:pt idx="3637">
                  <c:v>0.69668747685185195</c:v>
                </c:pt>
                <c:pt idx="3638">
                  <c:v>0.69669129629629634</c:v>
                </c:pt>
                <c:pt idx="3639">
                  <c:v>0.69669515046296293</c:v>
                </c:pt>
                <c:pt idx="3640">
                  <c:v>0.69669894675925936</c:v>
                </c:pt>
                <c:pt idx="3641">
                  <c:v>0.69670282407407402</c:v>
                </c:pt>
                <c:pt idx="3642">
                  <c:v>0.6967066666666667</c:v>
                </c:pt>
                <c:pt idx="3643">
                  <c:v>0.69671089120370366</c:v>
                </c:pt>
                <c:pt idx="3644">
                  <c:v>0.69671500000000008</c:v>
                </c:pt>
                <c:pt idx="3645">
                  <c:v>0.69671899305555562</c:v>
                </c:pt>
                <c:pt idx="3646">
                  <c:v>0.69672324074074077</c:v>
                </c:pt>
                <c:pt idx="3647">
                  <c:v>0.69672717592592592</c:v>
                </c:pt>
                <c:pt idx="3648">
                  <c:v>0.69673120370370378</c:v>
                </c:pt>
                <c:pt idx="3649">
                  <c:v>0.69673530092592595</c:v>
                </c:pt>
                <c:pt idx="3650">
                  <c:v>0.6967393287037037</c:v>
                </c:pt>
                <c:pt idx="3651">
                  <c:v>0.69674347222222222</c:v>
                </c:pt>
                <c:pt idx="3652">
                  <c:v>0.69674751157407411</c:v>
                </c:pt>
                <c:pt idx="3653">
                  <c:v>0.69675164351851848</c:v>
                </c:pt>
                <c:pt idx="3654">
                  <c:v>0.69675555555555546</c:v>
                </c:pt>
                <c:pt idx="3655">
                  <c:v>0.69675934027777775</c:v>
                </c:pt>
                <c:pt idx="3656">
                  <c:v>0.69676329861111108</c:v>
                </c:pt>
                <c:pt idx="3657">
                  <c:v>0.69676709490740751</c:v>
                </c:pt>
                <c:pt idx="3658">
                  <c:v>0.69677098379629632</c:v>
                </c:pt>
                <c:pt idx="3659">
                  <c:v>0.6967748032407407</c:v>
                </c:pt>
                <c:pt idx="3660">
                  <c:v>0.69677857638888885</c:v>
                </c:pt>
                <c:pt idx="3661">
                  <c:v>0.69678429398148145</c:v>
                </c:pt>
                <c:pt idx="3662">
                  <c:v>0.69678807870370374</c:v>
                </c:pt>
                <c:pt idx="3663">
                  <c:v>0.69679194444444448</c:v>
                </c:pt>
                <c:pt idx="3664">
                  <c:v>0.69679575231481483</c:v>
                </c:pt>
                <c:pt idx="3665">
                  <c:v>0.69679989583333335</c:v>
                </c:pt>
                <c:pt idx="3666">
                  <c:v>0.69680410879629628</c:v>
                </c:pt>
                <c:pt idx="3667">
                  <c:v>0.69680803240740741</c:v>
                </c:pt>
                <c:pt idx="3668">
                  <c:v>0.69681211805555554</c:v>
                </c:pt>
                <c:pt idx="3669">
                  <c:v>0.69681620370370367</c:v>
                </c:pt>
                <c:pt idx="3670">
                  <c:v>0.69682032407407402</c:v>
                </c:pt>
                <c:pt idx="3671">
                  <c:v>0.69682423611111111</c:v>
                </c:pt>
                <c:pt idx="3672">
                  <c:v>0.69682826388888885</c:v>
                </c:pt>
                <c:pt idx="3673">
                  <c:v>0.69683243055555566</c:v>
                </c:pt>
                <c:pt idx="3674">
                  <c:v>0.69683646990740744</c:v>
                </c:pt>
                <c:pt idx="3675">
                  <c:v>0.69684057870370364</c:v>
                </c:pt>
                <c:pt idx="3676">
                  <c:v>0.6968446064814815</c:v>
                </c:pt>
                <c:pt idx="3677">
                  <c:v>0.69684854166666665</c:v>
                </c:pt>
                <c:pt idx="3678">
                  <c:v>0.69685258101851855</c:v>
                </c:pt>
                <c:pt idx="3679">
                  <c:v>0.69685637731481487</c:v>
                </c:pt>
                <c:pt idx="3680">
                  <c:v>0.69686025462962953</c:v>
                </c:pt>
                <c:pt idx="3681">
                  <c:v>0.69686401620370375</c:v>
                </c:pt>
                <c:pt idx="3682">
                  <c:v>0.69686790509259255</c:v>
                </c:pt>
                <c:pt idx="3683">
                  <c:v>0.6968716782407407</c:v>
                </c:pt>
                <c:pt idx="3684">
                  <c:v>0.69687565972222221</c:v>
                </c:pt>
                <c:pt idx="3685">
                  <c:v>0.69687990740740746</c:v>
                </c:pt>
                <c:pt idx="3686">
                  <c:v>0.69688392361111118</c:v>
                </c:pt>
                <c:pt idx="3687">
                  <c:v>0.69689011574074078</c:v>
                </c:pt>
                <c:pt idx="3688">
                  <c:v>0.69689412037037035</c:v>
                </c:pt>
                <c:pt idx="3689">
                  <c:v>0.69689821759259252</c:v>
                </c:pt>
                <c:pt idx="3690">
                  <c:v>0.69690231481481479</c:v>
                </c:pt>
                <c:pt idx="3691">
                  <c:v>0.69690640046296293</c:v>
                </c:pt>
                <c:pt idx="3692">
                  <c:v>0.69691053240740741</c:v>
                </c:pt>
                <c:pt idx="3693">
                  <c:v>0.69691459490740737</c:v>
                </c:pt>
                <c:pt idx="3694">
                  <c:v>0.69691839120370369</c:v>
                </c:pt>
                <c:pt idx="3695">
                  <c:v>0.6969221874999999</c:v>
                </c:pt>
                <c:pt idx="3696">
                  <c:v>0.69692604166666661</c:v>
                </c:pt>
                <c:pt idx="3697">
                  <c:v>0.69692988425925917</c:v>
                </c:pt>
                <c:pt idx="3698">
                  <c:v>0.69693371527777781</c:v>
                </c:pt>
                <c:pt idx="3699">
                  <c:v>0.69693789351851854</c:v>
                </c:pt>
                <c:pt idx="3700">
                  <c:v>0.69694184027777784</c:v>
                </c:pt>
                <c:pt idx="3701">
                  <c:v>0.69694583333333338</c:v>
                </c:pt>
                <c:pt idx="3702">
                  <c:v>0.69695001157407399</c:v>
                </c:pt>
                <c:pt idx="3703">
                  <c:v>0.69695392361111119</c:v>
                </c:pt>
                <c:pt idx="3704">
                  <c:v>0.69695804398148153</c:v>
                </c:pt>
                <c:pt idx="3705">
                  <c:v>0.69696206018518525</c:v>
                </c:pt>
                <c:pt idx="3706">
                  <c:v>0.69696603009259261</c:v>
                </c:pt>
                <c:pt idx="3707">
                  <c:v>0.69697009259259257</c:v>
                </c:pt>
                <c:pt idx="3708">
                  <c:v>0.69697409722222226</c:v>
                </c:pt>
                <c:pt idx="3709">
                  <c:v>0.69697833333333337</c:v>
                </c:pt>
                <c:pt idx="3710">
                  <c:v>0.69698211805555566</c:v>
                </c:pt>
                <c:pt idx="3711">
                  <c:v>0.69698599537037031</c:v>
                </c:pt>
                <c:pt idx="3712">
                  <c:v>0.6969898726851852</c:v>
                </c:pt>
                <c:pt idx="3713">
                  <c:v>0.69699361111111113</c:v>
                </c:pt>
                <c:pt idx="3714">
                  <c:v>0.69699932870370374</c:v>
                </c:pt>
                <c:pt idx="3715">
                  <c:v>0.6970030439814815</c:v>
                </c:pt>
                <c:pt idx="3716">
                  <c:v>0.69700700231481483</c:v>
                </c:pt>
                <c:pt idx="3717">
                  <c:v>0.69701074074074076</c:v>
                </c:pt>
                <c:pt idx="3718">
                  <c:v>0.69701457175925929</c:v>
                </c:pt>
                <c:pt idx="3719">
                  <c:v>0.69701854166666666</c:v>
                </c:pt>
                <c:pt idx="3720">
                  <c:v>0.6970223148148148</c:v>
                </c:pt>
                <c:pt idx="3721">
                  <c:v>0.69702634259259266</c:v>
                </c:pt>
                <c:pt idx="3722">
                  <c:v>0.69703040509259262</c:v>
                </c:pt>
                <c:pt idx="3723">
                  <c:v>0.69703437499999998</c:v>
                </c:pt>
                <c:pt idx="3724">
                  <c:v>0.69703842592592602</c:v>
                </c:pt>
                <c:pt idx="3725">
                  <c:v>0.69704248842592598</c:v>
                </c:pt>
                <c:pt idx="3726">
                  <c:v>0.69704655092592593</c:v>
                </c:pt>
                <c:pt idx="3727">
                  <c:v>0.6970505208333333</c:v>
                </c:pt>
                <c:pt idx="3728">
                  <c:v>0.69705466435185182</c:v>
                </c:pt>
                <c:pt idx="3729">
                  <c:v>0.6970587037037036</c:v>
                </c:pt>
                <c:pt idx="3730">
                  <c:v>0.69706270833333328</c:v>
                </c:pt>
                <c:pt idx="3731">
                  <c:v>0.69706678240740738</c:v>
                </c:pt>
                <c:pt idx="3732">
                  <c:v>0.69707083333333342</c:v>
                </c:pt>
                <c:pt idx="3733">
                  <c:v>0.69707493055555558</c:v>
                </c:pt>
                <c:pt idx="3734">
                  <c:v>0.69707888888888891</c:v>
                </c:pt>
                <c:pt idx="3735">
                  <c:v>0.6970827083333333</c:v>
                </c:pt>
                <c:pt idx="3736">
                  <c:v>0.69708653935185183</c:v>
                </c:pt>
                <c:pt idx="3737">
                  <c:v>0.69709025462962959</c:v>
                </c:pt>
                <c:pt idx="3738">
                  <c:v>0.69709421296296303</c:v>
                </c:pt>
                <c:pt idx="3739">
                  <c:v>0.697097962962963</c:v>
                </c:pt>
                <c:pt idx="3740">
                  <c:v>0.69710214120370362</c:v>
                </c:pt>
                <c:pt idx="3741">
                  <c:v>0.69710821759259256</c:v>
                </c:pt>
                <c:pt idx="3742">
                  <c:v>0.6971122106481481</c:v>
                </c:pt>
                <c:pt idx="3743">
                  <c:v>0.69711633101851855</c:v>
                </c:pt>
                <c:pt idx="3744">
                  <c:v>0.69712030092592592</c:v>
                </c:pt>
                <c:pt idx="3745">
                  <c:v>0.69712435185185184</c:v>
                </c:pt>
                <c:pt idx="3746">
                  <c:v>0.69712849537037036</c:v>
                </c:pt>
                <c:pt idx="3747">
                  <c:v>0.69713256944444446</c:v>
                </c:pt>
                <c:pt idx="3748">
                  <c:v>0.6971368171296296</c:v>
                </c:pt>
                <c:pt idx="3749">
                  <c:v>0.69714092592592591</c:v>
                </c:pt>
                <c:pt idx="3750">
                  <c:v>0.69714474537037041</c:v>
                </c:pt>
                <c:pt idx="3751">
                  <c:v>0.69714849537037038</c:v>
                </c:pt>
                <c:pt idx="3752">
                  <c:v>0.69715230324074084</c:v>
                </c:pt>
                <c:pt idx="3753">
                  <c:v>0.69715608796296291</c:v>
                </c:pt>
                <c:pt idx="3754">
                  <c:v>0.69715996527777779</c:v>
                </c:pt>
                <c:pt idx="3755">
                  <c:v>0.69716410879629631</c:v>
                </c:pt>
                <c:pt idx="3756">
                  <c:v>0.69716806712962953</c:v>
                </c:pt>
                <c:pt idx="3757">
                  <c:v>0.69717216435185181</c:v>
                </c:pt>
                <c:pt idx="3758">
                  <c:v>0.69717613425925917</c:v>
                </c:pt>
                <c:pt idx="3759">
                  <c:v>0.69718030092592587</c:v>
                </c:pt>
                <c:pt idx="3760">
                  <c:v>0.69718429398148152</c:v>
                </c:pt>
                <c:pt idx="3761">
                  <c:v>0.69718829861111109</c:v>
                </c:pt>
                <c:pt idx="3762">
                  <c:v>0.69719251157407403</c:v>
                </c:pt>
                <c:pt idx="3763">
                  <c:v>0.69719648148148139</c:v>
                </c:pt>
                <c:pt idx="3764">
                  <c:v>0.69720042824074069</c:v>
                </c:pt>
                <c:pt idx="3765">
                  <c:v>0.69720452546296297</c:v>
                </c:pt>
                <c:pt idx="3766">
                  <c:v>0.69720825231481476</c:v>
                </c:pt>
                <c:pt idx="3767">
                  <c:v>0.69721393518518526</c:v>
                </c:pt>
                <c:pt idx="3768">
                  <c:v>0.69721769675925926</c:v>
                </c:pt>
                <c:pt idx="3769">
                  <c:v>0.69722157407407404</c:v>
                </c:pt>
                <c:pt idx="3770">
                  <c:v>0.6972254166666666</c:v>
                </c:pt>
                <c:pt idx="3771">
                  <c:v>0.69722921296296292</c:v>
                </c:pt>
                <c:pt idx="3772">
                  <c:v>0.69723317129629636</c:v>
                </c:pt>
                <c:pt idx="3773">
                  <c:v>0.69723694444444451</c:v>
                </c:pt>
                <c:pt idx="3774">
                  <c:v>0.69724084490740745</c:v>
                </c:pt>
                <c:pt idx="3775">
                  <c:v>0.69724472222222234</c:v>
                </c:pt>
                <c:pt idx="3776">
                  <c:v>0.69724854166666672</c:v>
                </c:pt>
                <c:pt idx="3777">
                  <c:v>0.69725263888888878</c:v>
                </c:pt>
                <c:pt idx="3778">
                  <c:v>0.69725670138888896</c:v>
                </c:pt>
                <c:pt idx="3779">
                  <c:v>0.69726085648148139</c:v>
                </c:pt>
                <c:pt idx="3780">
                  <c:v>0.69726510416666665</c:v>
                </c:pt>
                <c:pt idx="3781">
                  <c:v>0.69726921296296307</c:v>
                </c:pt>
                <c:pt idx="3782">
                  <c:v>0.69727343749999993</c:v>
                </c:pt>
                <c:pt idx="3783">
                  <c:v>0.69727741898148154</c:v>
                </c:pt>
                <c:pt idx="3784">
                  <c:v>0.69728157407407398</c:v>
                </c:pt>
                <c:pt idx="3785">
                  <c:v>0.69728564814814809</c:v>
                </c:pt>
                <c:pt idx="3786">
                  <c:v>0.69728986111111102</c:v>
                </c:pt>
                <c:pt idx="3787">
                  <c:v>0.69729385416666656</c:v>
                </c:pt>
                <c:pt idx="3788">
                  <c:v>0.69729782407407404</c:v>
                </c:pt>
                <c:pt idx="3789">
                  <c:v>0.69730196759259255</c:v>
                </c:pt>
                <c:pt idx="3790">
                  <c:v>0.6973059606481482</c:v>
                </c:pt>
                <c:pt idx="3791">
                  <c:v>0.69730984953703701</c:v>
                </c:pt>
                <c:pt idx="3792">
                  <c:v>0.69731379629629631</c:v>
                </c:pt>
                <c:pt idx="3793">
                  <c:v>0.69731758101851848</c:v>
                </c:pt>
                <c:pt idx="3794">
                  <c:v>0.69732359953703693</c:v>
                </c:pt>
                <c:pt idx="3795">
                  <c:v>0.69732765046296297</c:v>
                </c:pt>
                <c:pt idx="3796">
                  <c:v>0.69733195601851861</c:v>
                </c:pt>
                <c:pt idx="3797">
                  <c:v>0.69733592592592597</c:v>
                </c:pt>
                <c:pt idx="3798">
                  <c:v>0.69733996527777775</c:v>
                </c:pt>
                <c:pt idx="3799">
                  <c:v>0.6973441203703703</c:v>
                </c:pt>
                <c:pt idx="3800">
                  <c:v>0.6973481944444444</c:v>
                </c:pt>
                <c:pt idx="3801">
                  <c:v>0.69735230324074082</c:v>
                </c:pt>
                <c:pt idx="3802">
                  <c:v>0.69735627314814819</c:v>
                </c:pt>
                <c:pt idx="3803">
                  <c:v>0.69736065972222228</c:v>
                </c:pt>
                <c:pt idx="3804">
                  <c:v>0.6973647106481482</c:v>
                </c:pt>
                <c:pt idx="3805">
                  <c:v>0.69736851851851844</c:v>
                </c:pt>
                <c:pt idx="3806">
                  <c:v>0.69737245370370371</c:v>
                </c:pt>
                <c:pt idx="3807">
                  <c:v>0.69737626157407406</c:v>
                </c:pt>
                <c:pt idx="3808">
                  <c:v>0.69738018518518519</c:v>
                </c:pt>
                <c:pt idx="3809">
                  <c:v>0.69738406249999996</c:v>
                </c:pt>
                <c:pt idx="3810">
                  <c:v>0.69738812499999991</c:v>
                </c:pt>
                <c:pt idx="3811">
                  <c:v>0.69739219907407402</c:v>
                </c:pt>
                <c:pt idx="3812">
                  <c:v>0.69739615740740746</c:v>
                </c:pt>
                <c:pt idx="3813">
                  <c:v>0.69740032407407415</c:v>
                </c:pt>
                <c:pt idx="3814">
                  <c:v>0.69740430555555555</c:v>
                </c:pt>
                <c:pt idx="3815">
                  <c:v>0.69740840277777771</c:v>
                </c:pt>
                <c:pt idx="3816">
                  <c:v>0.697412662037037</c:v>
                </c:pt>
                <c:pt idx="3817">
                  <c:v>0.69741679398148149</c:v>
                </c:pt>
                <c:pt idx="3818">
                  <c:v>0.6974209375</c:v>
                </c:pt>
                <c:pt idx="3819">
                  <c:v>0.69742501157407411</c:v>
                </c:pt>
                <c:pt idx="3820">
                  <c:v>0.69743113425925929</c:v>
                </c:pt>
                <c:pt idx="3821">
                  <c:v>0.6974350231481482</c:v>
                </c:pt>
                <c:pt idx="3822">
                  <c:v>0.69743880787037027</c:v>
                </c:pt>
                <c:pt idx="3823">
                  <c:v>0.69744268518518515</c:v>
                </c:pt>
                <c:pt idx="3824">
                  <c:v>0.69744660879629627</c:v>
                </c:pt>
                <c:pt idx="3825">
                  <c:v>0.69745056712962972</c:v>
                </c:pt>
                <c:pt idx="3826">
                  <c:v>0.69745437499999996</c:v>
                </c:pt>
                <c:pt idx="3827">
                  <c:v>0.69745828703703705</c:v>
                </c:pt>
                <c:pt idx="3828">
                  <c:v>0.69746215277777779</c:v>
                </c:pt>
                <c:pt idx="3829">
                  <c:v>0.69746597222222217</c:v>
                </c:pt>
                <c:pt idx="3830">
                  <c:v>0.69746991898148147</c:v>
                </c:pt>
                <c:pt idx="3831">
                  <c:v>0.69747373842592586</c:v>
                </c:pt>
                <c:pt idx="3832">
                  <c:v>0.6974779166666667</c:v>
                </c:pt>
                <c:pt idx="3833">
                  <c:v>0.69748208333333339</c:v>
                </c:pt>
                <c:pt idx="3834">
                  <c:v>0.69748613425925932</c:v>
                </c:pt>
                <c:pt idx="3835">
                  <c:v>0.69749027777777783</c:v>
                </c:pt>
                <c:pt idx="3836">
                  <c:v>0.69749437500000011</c:v>
                </c:pt>
                <c:pt idx="3837">
                  <c:v>0.69749859953703697</c:v>
                </c:pt>
                <c:pt idx="3838">
                  <c:v>0.69750261574074068</c:v>
                </c:pt>
                <c:pt idx="3839">
                  <c:v>0.69750663194444451</c:v>
                </c:pt>
                <c:pt idx="3840">
                  <c:v>0.69751076388888889</c:v>
                </c:pt>
                <c:pt idx="3841">
                  <c:v>0.69751474537037039</c:v>
                </c:pt>
                <c:pt idx="3842">
                  <c:v>0.6975188541666667</c:v>
                </c:pt>
                <c:pt idx="3843">
                  <c:v>0.69752285879629639</c:v>
                </c:pt>
                <c:pt idx="3844">
                  <c:v>0.69752693287037026</c:v>
                </c:pt>
                <c:pt idx="3845">
                  <c:v>0.69753085648148139</c:v>
                </c:pt>
                <c:pt idx="3846">
                  <c:v>0.69753464120370368</c:v>
                </c:pt>
                <c:pt idx="3847">
                  <c:v>0.69754023148148148</c:v>
                </c:pt>
                <c:pt idx="3848">
                  <c:v>0.69754401620370377</c:v>
                </c:pt>
                <c:pt idx="3849">
                  <c:v>0.69754795138888881</c:v>
                </c:pt>
                <c:pt idx="3850">
                  <c:v>0.69755195601851849</c:v>
                </c:pt>
                <c:pt idx="3851">
                  <c:v>0.69755591435185182</c:v>
                </c:pt>
                <c:pt idx="3852">
                  <c:v>0.69756003472222217</c:v>
                </c:pt>
                <c:pt idx="3853">
                  <c:v>0.69756394675925926</c:v>
                </c:pt>
                <c:pt idx="3854">
                  <c:v>0.69756811342592595</c:v>
                </c:pt>
                <c:pt idx="3855">
                  <c:v>0.69757207175925917</c:v>
                </c:pt>
                <c:pt idx="3856">
                  <c:v>0.69757606481481471</c:v>
                </c:pt>
                <c:pt idx="3857">
                  <c:v>0.69758016203703699</c:v>
                </c:pt>
                <c:pt idx="3858">
                  <c:v>0.69758416666666667</c:v>
                </c:pt>
                <c:pt idx="3859">
                  <c:v>0.69758826388888895</c:v>
                </c:pt>
                <c:pt idx="3860">
                  <c:v>0.69759224537037035</c:v>
                </c:pt>
                <c:pt idx="3861">
                  <c:v>0.69759612268518512</c:v>
                </c:pt>
                <c:pt idx="3862">
                  <c:v>0.6975998726851852</c:v>
                </c:pt>
                <c:pt idx="3863">
                  <c:v>0.69760371527777776</c:v>
                </c:pt>
                <c:pt idx="3864">
                  <c:v>0.69760755787037043</c:v>
                </c:pt>
                <c:pt idx="3865">
                  <c:v>0.69761149305555559</c:v>
                </c:pt>
                <c:pt idx="3866">
                  <c:v>0.69761565972222217</c:v>
                </c:pt>
                <c:pt idx="3867">
                  <c:v>0.69761958333333329</c:v>
                </c:pt>
                <c:pt idx="3868">
                  <c:v>0.69762354166666674</c:v>
                </c:pt>
                <c:pt idx="3869">
                  <c:v>0.69762766203703697</c:v>
                </c:pt>
                <c:pt idx="3870">
                  <c:v>0.69763164351851847</c:v>
                </c:pt>
                <c:pt idx="3871">
                  <c:v>0.69763579861111114</c:v>
                </c:pt>
                <c:pt idx="3872">
                  <c:v>0.69763988425925927</c:v>
                </c:pt>
                <c:pt idx="3873">
                  <c:v>0.69764421296296286</c:v>
                </c:pt>
                <c:pt idx="3874">
                  <c:v>0.69765024305555556</c:v>
                </c:pt>
                <c:pt idx="3875">
                  <c:v>0.6976542361111111</c:v>
                </c:pt>
                <c:pt idx="3876">
                  <c:v>0.69765819444444455</c:v>
                </c:pt>
                <c:pt idx="3877">
                  <c:v>0.69766206018518517</c:v>
                </c:pt>
                <c:pt idx="3878">
                  <c:v>0.69766594907407409</c:v>
                </c:pt>
                <c:pt idx="3879">
                  <c:v>0.69766973379629638</c:v>
                </c:pt>
                <c:pt idx="3880">
                  <c:v>0.69767361111111104</c:v>
                </c:pt>
                <c:pt idx="3881">
                  <c:v>0.6976775462962963</c:v>
                </c:pt>
                <c:pt idx="3882">
                  <c:v>0.69768129629629627</c:v>
                </c:pt>
                <c:pt idx="3883">
                  <c:v>0.69768526620370375</c:v>
                </c:pt>
                <c:pt idx="3884">
                  <c:v>0.69768903935185189</c:v>
                </c:pt>
                <c:pt idx="3885">
                  <c:v>0.69769278935185186</c:v>
                </c:pt>
                <c:pt idx="3886">
                  <c:v>0.69769668981481481</c:v>
                </c:pt>
                <c:pt idx="3887">
                  <c:v>0.69770048611111113</c:v>
                </c:pt>
                <c:pt idx="3888">
                  <c:v>0.69770459490740733</c:v>
                </c:pt>
                <c:pt idx="3889">
                  <c:v>0.69770865740740751</c:v>
                </c:pt>
                <c:pt idx="3890">
                  <c:v>0.69771277777777785</c:v>
                </c:pt>
                <c:pt idx="3891">
                  <c:v>0.69771677083333339</c:v>
                </c:pt>
                <c:pt idx="3892">
                  <c:v>0.6977208217592592</c:v>
                </c:pt>
                <c:pt idx="3893">
                  <c:v>0.69772490740740745</c:v>
                </c:pt>
                <c:pt idx="3894">
                  <c:v>0.69772888888888884</c:v>
                </c:pt>
                <c:pt idx="3895">
                  <c:v>0.69773299768518526</c:v>
                </c:pt>
                <c:pt idx="3896">
                  <c:v>0.69773707175925936</c:v>
                </c:pt>
                <c:pt idx="3897">
                  <c:v>0.6977410648148149</c:v>
                </c:pt>
                <c:pt idx="3898">
                  <c:v>0.69774512731481486</c:v>
                </c:pt>
                <c:pt idx="3899">
                  <c:v>0.69774920138888896</c:v>
                </c:pt>
                <c:pt idx="3900">
                  <c:v>0.69775542824074066</c:v>
                </c:pt>
                <c:pt idx="3901">
                  <c:v>0.69775920138888881</c:v>
                </c:pt>
                <c:pt idx="3902">
                  <c:v>0.69776296296296303</c:v>
                </c:pt>
                <c:pt idx="3903">
                  <c:v>0.69776679398148145</c:v>
                </c:pt>
                <c:pt idx="3904">
                  <c:v>0.69777054398148142</c:v>
                </c:pt>
                <c:pt idx="3905">
                  <c:v>0.6977744212962963</c:v>
                </c:pt>
                <c:pt idx="3906">
                  <c:v>0.69777855324074078</c:v>
                </c:pt>
                <c:pt idx="3907">
                  <c:v>0.69778274305555554</c:v>
                </c:pt>
                <c:pt idx="3908">
                  <c:v>0.69778675925925926</c:v>
                </c:pt>
                <c:pt idx="3909">
                  <c:v>0.69779076388888894</c:v>
                </c:pt>
                <c:pt idx="3910">
                  <c:v>0.69779500000000005</c:v>
                </c:pt>
                <c:pt idx="3911">
                  <c:v>0.69779898148148145</c:v>
                </c:pt>
                <c:pt idx="3912">
                  <c:v>0.69780310185185179</c:v>
                </c:pt>
                <c:pt idx="3913">
                  <c:v>0.69780723379629628</c:v>
                </c:pt>
                <c:pt idx="3914">
                  <c:v>0.69781118055555558</c:v>
                </c:pt>
                <c:pt idx="3915">
                  <c:v>0.69781519675925929</c:v>
                </c:pt>
                <c:pt idx="3916">
                  <c:v>0.69781918981481483</c:v>
                </c:pt>
                <c:pt idx="3917">
                  <c:v>0.69782309027777778</c:v>
                </c:pt>
                <c:pt idx="3918">
                  <c:v>0.69782689814814824</c:v>
                </c:pt>
                <c:pt idx="3919">
                  <c:v>0.69783089120370378</c:v>
                </c:pt>
                <c:pt idx="3920">
                  <c:v>0.69783471064814817</c:v>
                </c:pt>
                <c:pt idx="3921">
                  <c:v>0.69783874999999995</c:v>
                </c:pt>
                <c:pt idx="3922">
                  <c:v>0.69784290509259261</c:v>
                </c:pt>
                <c:pt idx="3923">
                  <c:v>0.69784692129629633</c:v>
                </c:pt>
                <c:pt idx="3924">
                  <c:v>0.69785108796296302</c:v>
                </c:pt>
                <c:pt idx="3925">
                  <c:v>0.69785518518518519</c:v>
                </c:pt>
                <c:pt idx="3926">
                  <c:v>0.69785946759259254</c:v>
                </c:pt>
                <c:pt idx="3927">
                  <c:v>0.69786572916666667</c:v>
                </c:pt>
                <c:pt idx="3928">
                  <c:v>0.69786971064814818</c:v>
                </c:pt>
                <c:pt idx="3929">
                  <c:v>0.69787383101851852</c:v>
                </c:pt>
                <c:pt idx="3930">
                  <c:v>0.69787799768518521</c:v>
                </c:pt>
                <c:pt idx="3931">
                  <c:v>0.69788222222222229</c:v>
                </c:pt>
                <c:pt idx="3932">
                  <c:v>0.69788613425925927</c:v>
                </c:pt>
                <c:pt idx="3933">
                  <c:v>0.69788994212962974</c:v>
                </c:pt>
                <c:pt idx="3934">
                  <c:v>0.69789390046296296</c:v>
                </c:pt>
                <c:pt idx="3935">
                  <c:v>0.69789769675925928</c:v>
                </c:pt>
                <c:pt idx="3936">
                  <c:v>0.69790160879629626</c:v>
                </c:pt>
                <c:pt idx="3937">
                  <c:v>0.69790549768518517</c:v>
                </c:pt>
                <c:pt idx="3938">
                  <c:v>0.69790923611111111</c:v>
                </c:pt>
                <c:pt idx="3939">
                  <c:v>0.69791309027777781</c:v>
                </c:pt>
                <c:pt idx="3940">
                  <c:v>0.69791695601851844</c:v>
                </c:pt>
                <c:pt idx="3941">
                  <c:v>0.69792094907407398</c:v>
                </c:pt>
                <c:pt idx="3942">
                  <c:v>0.69792478009259262</c:v>
                </c:pt>
                <c:pt idx="3943">
                  <c:v>0.69792905092592594</c:v>
                </c:pt>
                <c:pt idx="3944">
                  <c:v>0.69793315972222214</c:v>
                </c:pt>
                <c:pt idx="3945">
                  <c:v>0.69793724537037038</c:v>
                </c:pt>
                <c:pt idx="3946">
                  <c:v>0.69794143518518525</c:v>
                </c:pt>
                <c:pt idx="3947">
                  <c:v>0.69794581018518509</c:v>
                </c:pt>
                <c:pt idx="3948">
                  <c:v>0.69795000000000007</c:v>
                </c:pt>
                <c:pt idx="3949">
                  <c:v>0.69795406250000003</c:v>
                </c:pt>
                <c:pt idx="3950">
                  <c:v>0.69795831018518528</c:v>
                </c:pt>
                <c:pt idx="3951">
                  <c:v>0.69796255787037031</c:v>
                </c:pt>
                <c:pt idx="3952">
                  <c:v>0.69796659722222232</c:v>
                </c:pt>
                <c:pt idx="3953">
                  <c:v>0.69797295138888893</c:v>
                </c:pt>
                <c:pt idx="3954">
                  <c:v>0.69797701388888889</c:v>
                </c:pt>
                <c:pt idx="3955">
                  <c:v>0.69798121527777779</c:v>
                </c:pt>
                <c:pt idx="3956">
                  <c:v>0.69798513888888891</c:v>
                </c:pt>
                <c:pt idx="3957">
                  <c:v>0.69798893518518523</c:v>
                </c:pt>
                <c:pt idx="3958">
                  <c:v>0.69799297453703701</c:v>
                </c:pt>
                <c:pt idx="3959">
                  <c:v>0.6979967939814814</c:v>
                </c:pt>
                <c:pt idx="3960">
                  <c:v>0.69800065972222225</c:v>
                </c:pt>
                <c:pt idx="3961">
                  <c:v>0.69800493055555546</c:v>
                </c:pt>
                <c:pt idx="3962">
                  <c:v>0.69800913194444447</c:v>
                </c:pt>
                <c:pt idx="3963">
                  <c:v>0.69801329861111105</c:v>
                </c:pt>
                <c:pt idx="3964">
                  <c:v>0.69801748842592592</c:v>
                </c:pt>
                <c:pt idx="3965">
                  <c:v>0.69802181712962963</c:v>
                </c:pt>
                <c:pt idx="3966">
                  <c:v>0.6980258217592592</c:v>
                </c:pt>
                <c:pt idx="3967">
                  <c:v>0.69802983796296303</c:v>
                </c:pt>
                <c:pt idx="3968">
                  <c:v>0.69803402777777779</c:v>
                </c:pt>
                <c:pt idx="3969">
                  <c:v>0.6980380439814815</c:v>
                </c:pt>
                <c:pt idx="3970">
                  <c:v>0.69804225694444444</c:v>
                </c:pt>
                <c:pt idx="3971">
                  <c:v>0.6980460648148149</c:v>
                </c:pt>
                <c:pt idx="3972">
                  <c:v>0.69804994212962956</c:v>
                </c:pt>
                <c:pt idx="3973">
                  <c:v>0.69805381944444445</c:v>
                </c:pt>
                <c:pt idx="3974">
                  <c:v>0.6980576273148148</c:v>
                </c:pt>
                <c:pt idx="3975">
                  <c:v>0.69806167824074083</c:v>
                </c:pt>
                <c:pt idx="3976">
                  <c:v>0.69806570601851847</c:v>
                </c:pt>
                <c:pt idx="3977">
                  <c:v>0.69806986111111113</c:v>
                </c:pt>
                <c:pt idx="3978">
                  <c:v>0.69807413194444445</c:v>
                </c:pt>
                <c:pt idx="3979">
                  <c:v>0.698078287037037</c:v>
                </c:pt>
                <c:pt idx="3980">
                  <c:v>0.69808446759259268</c:v>
                </c:pt>
                <c:pt idx="3981">
                  <c:v>0.69808858796296303</c:v>
                </c:pt>
                <c:pt idx="3982">
                  <c:v>0.69809283564814806</c:v>
                </c:pt>
                <c:pt idx="3983">
                  <c:v>0.69809700231481475</c:v>
                </c:pt>
                <c:pt idx="3984">
                  <c:v>0.69810104166666676</c:v>
                </c:pt>
                <c:pt idx="3985">
                  <c:v>0.69810527777777776</c:v>
                </c:pt>
                <c:pt idx="3986">
                  <c:v>0.69810925925925915</c:v>
                </c:pt>
                <c:pt idx="3987">
                  <c:v>0.69811321759259259</c:v>
                </c:pt>
                <c:pt idx="3988">
                  <c:v>0.69811706018518516</c:v>
                </c:pt>
                <c:pt idx="3989">
                  <c:v>0.69812090277777772</c:v>
                </c:pt>
                <c:pt idx="3990">
                  <c:v>0.69812481481481481</c:v>
                </c:pt>
                <c:pt idx="3991">
                  <c:v>0.69812877314814814</c:v>
                </c:pt>
                <c:pt idx="3992">
                  <c:v>0.6981327430555555</c:v>
                </c:pt>
                <c:pt idx="3993">
                  <c:v>0.69813670138888895</c:v>
                </c:pt>
                <c:pt idx="3994">
                  <c:v>0.69814068287037034</c:v>
                </c:pt>
                <c:pt idx="3995">
                  <c:v>0.69814452546296302</c:v>
                </c:pt>
                <c:pt idx="3996">
                  <c:v>0.69814846064814817</c:v>
                </c:pt>
                <c:pt idx="3997">
                  <c:v>0.6981525115740741</c:v>
                </c:pt>
                <c:pt idx="3998">
                  <c:v>0.69815652777777781</c:v>
                </c:pt>
                <c:pt idx="3999">
                  <c:v>0.69816084490740737</c:v>
                </c:pt>
                <c:pt idx="4000">
                  <c:v>0.69816500000000004</c:v>
                </c:pt>
                <c:pt idx="4001">
                  <c:v>0.69816921296296297</c:v>
                </c:pt>
                <c:pt idx="4002">
                  <c:v>0.69817373842592589</c:v>
                </c:pt>
                <c:pt idx="4003">
                  <c:v>0.69817791666666673</c:v>
                </c:pt>
                <c:pt idx="4004">
                  <c:v>0.69818212962962967</c:v>
                </c:pt>
                <c:pt idx="4005">
                  <c:v>0.69818621527777769</c:v>
                </c:pt>
                <c:pt idx="4006">
                  <c:v>0.69819059027777775</c:v>
                </c:pt>
                <c:pt idx="4007">
                  <c:v>0.69819677083333331</c:v>
                </c:pt>
                <c:pt idx="4008">
                  <c:v>0.69820097222222222</c:v>
                </c:pt>
                <c:pt idx="4009">
                  <c:v>0.69820519675925929</c:v>
                </c:pt>
                <c:pt idx="4010">
                  <c:v>0.69820915509259251</c:v>
                </c:pt>
                <c:pt idx="4011">
                  <c:v>0.69821317129629623</c:v>
                </c:pt>
                <c:pt idx="4012">
                  <c:v>0.69821696759259266</c:v>
                </c:pt>
                <c:pt idx="4013">
                  <c:v>0.69822082175925926</c:v>
                </c:pt>
                <c:pt idx="4014">
                  <c:v>0.69822487268518518</c:v>
                </c:pt>
                <c:pt idx="4015">
                  <c:v>0.69822902777777784</c:v>
                </c:pt>
                <c:pt idx="4016">
                  <c:v>0.69823337962962961</c:v>
                </c:pt>
                <c:pt idx="4017">
                  <c:v>0.69823756944444437</c:v>
                </c:pt>
                <c:pt idx="4018">
                  <c:v>0.69824172453703703</c:v>
                </c:pt>
                <c:pt idx="4019">
                  <c:v>0.69824577546296307</c:v>
                </c:pt>
                <c:pt idx="4020">
                  <c:v>0.69824981481481485</c:v>
                </c:pt>
                <c:pt idx="4021">
                  <c:v>0.69825401620370364</c:v>
                </c:pt>
                <c:pt idx="4022">
                  <c:v>0.69825802083333333</c:v>
                </c:pt>
                <c:pt idx="4023">
                  <c:v>0.69826230324074068</c:v>
                </c:pt>
                <c:pt idx="4024">
                  <c:v>0.6982664120370371</c:v>
                </c:pt>
                <c:pt idx="4025">
                  <c:v>0.69827053240740744</c:v>
                </c:pt>
                <c:pt idx="4026">
                  <c:v>0.69827439814814818</c:v>
                </c:pt>
                <c:pt idx="4027">
                  <c:v>0.69827819444444439</c:v>
                </c:pt>
                <c:pt idx="4028">
                  <c:v>0.69828216435185186</c:v>
                </c:pt>
                <c:pt idx="4029">
                  <c:v>0.69828600694444443</c:v>
                </c:pt>
                <c:pt idx="4030">
                  <c:v>0.69829001157407411</c:v>
                </c:pt>
                <c:pt idx="4031">
                  <c:v>0.69829421296296301</c:v>
                </c:pt>
                <c:pt idx="4032">
                  <c:v>0.69829832175925921</c:v>
                </c:pt>
                <c:pt idx="4033">
                  <c:v>0.69830450231481489</c:v>
                </c:pt>
                <c:pt idx="4034">
                  <c:v>0.69830861111111109</c:v>
                </c:pt>
                <c:pt idx="4035">
                  <c:v>0.69831268518518519</c:v>
                </c:pt>
                <c:pt idx="4036">
                  <c:v>0.69831690972222216</c:v>
                </c:pt>
                <c:pt idx="4037">
                  <c:v>0.69832092592592598</c:v>
                </c:pt>
                <c:pt idx="4038">
                  <c:v>0.69832509259259268</c:v>
                </c:pt>
                <c:pt idx="4039">
                  <c:v>0.69832920138888888</c:v>
                </c:pt>
                <c:pt idx="4040">
                  <c:v>0.69833355324074076</c:v>
                </c:pt>
                <c:pt idx="4041">
                  <c:v>0.69833738425925918</c:v>
                </c:pt>
                <c:pt idx="4042">
                  <c:v>0.69834122685185196</c:v>
                </c:pt>
                <c:pt idx="4043">
                  <c:v>0.6983451273148148</c:v>
                </c:pt>
                <c:pt idx="4044">
                  <c:v>0.69834894675925929</c:v>
                </c:pt>
                <c:pt idx="4045">
                  <c:v>0.6983528703703703</c:v>
                </c:pt>
                <c:pt idx="4046">
                  <c:v>0.69835668981481491</c:v>
                </c:pt>
                <c:pt idx="4047">
                  <c:v>0.69836046296296306</c:v>
                </c:pt>
                <c:pt idx="4048">
                  <c:v>0.69836437500000004</c:v>
                </c:pt>
                <c:pt idx="4049">
                  <c:v>0.69836841435185182</c:v>
                </c:pt>
                <c:pt idx="4050">
                  <c:v>0.69837232638888891</c:v>
                </c:pt>
                <c:pt idx="4051">
                  <c:v>0.69837614583333341</c:v>
                </c:pt>
                <c:pt idx="4052">
                  <c:v>0.69838032407407402</c:v>
                </c:pt>
                <c:pt idx="4053">
                  <c:v>0.69838440972222227</c:v>
                </c:pt>
                <c:pt idx="4054">
                  <c:v>0.69838846064814808</c:v>
                </c:pt>
                <c:pt idx="4055">
                  <c:v>0.69839278935185189</c:v>
                </c:pt>
                <c:pt idx="4056">
                  <c:v>0.69839678240740743</c:v>
                </c:pt>
                <c:pt idx="4057">
                  <c:v>0.69840091435185192</c:v>
                </c:pt>
                <c:pt idx="4058">
                  <c:v>0.69840497685185188</c:v>
                </c:pt>
                <c:pt idx="4059">
                  <c:v>0.69840892361111118</c:v>
                </c:pt>
                <c:pt idx="4060">
                  <c:v>0.69841506944444454</c:v>
                </c:pt>
                <c:pt idx="4061">
                  <c:v>0.69841912037037035</c:v>
                </c:pt>
                <c:pt idx="4062">
                  <c:v>0.69842327546296301</c:v>
                </c:pt>
                <c:pt idx="4063">
                  <c:v>0.69842738425925921</c:v>
                </c:pt>
                <c:pt idx="4064">
                  <c:v>0.69843136574074072</c:v>
                </c:pt>
                <c:pt idx="4065">
                  <c:v>0.69843533564814819</c:v>
                </c:pt>
                <c:pt idx="4066">
                  <c:v>0.6984391898148149</c:v>
                </c:pt>
                <c:pt idx="4067">
                  <c:v>0.69844305555555553</c:v>
                </c:pt>
                <c:pt idx="4068">
                  <c:v>0.69844682870370367</c:v>
                </c:pt>
                <c:pt idx="4069">
                  <c:v>0.69845092592592595</c:v>
                </c:pt>
                <c:pt idx="4070">
                  <c:v>0.69845501157407408</c:v>
                </c:pt>
                <c:pt idx="4071">
                  <c:v>0.69845907407407404</c:v>
                </c:pt>
                <c:pt idx="4072">
                  <c:v>0.69846319444444438</c:v>
                </c:pt>
                <c:pt idx="4073">
                  <c:v>0.69846731481481472</c:v>
                </c:pt>
                <c:pt idx="4074">
                  <c:v>0.698471412037037</c:v>
                </c:pt>
                <c:pt idx="4075">
                  <c:v>0.69847542824074071</c:v>
                </c:pt>
                <c:pt idx="4076">
                  <c:v>0.69847949074074078</c:v>
                </c:pt>
                <c:pt idx="4077">
                  <c:v>0.69848356481481488</c:v>
                </c:pt>
                <c:pt idx="4078">
                  <c:v>0.69848755787037042</c:v>
                </c:pt>
                <c:pt idx="4079">
                  <c:v>0.69849174768518518</c:v>
                </c:pt>
                <c:pt idx="4080">
                  <c:v>0.6984957638888889</c:v>
                </c:pt>
                <c:pt idx="4081">
                  <c:v>0.6984997106481482</c:v>
                </c:pt>
                <c:pt idx="4082">
                  <c:v>0.6985034722222222</c:v>
                </c:pt>
                <c:pt idx="4083">
                  <c:v>0.6985072916666667</c:v>
                </c:pt>
                <c:pt idx="4084">
                  <c:v>0.69851129629629627</c:v>
                </c:pt>
                <c:pt idx="4085">
                  <c:v>0.69851538194444451</c:v>
                </c:pt>
                <c:pt idx="4086">
                  <c:v>0.69852164351851853</c:v>
                </c:pt>
                <c:pt idx="4087">
                  <c:v>0.69852575231481484</c:v>
                </c:pt>
                <c:pt idx="4088">
                  <c:v>0.69852973379629635</c:v>
                </c:pt>
                <c:pt idx="4089">
                  <c:v>0.69853385416666669</c:v>
                </c:pt>
                <c:pt idx="4090">
                  <c:v>0.69853791666666665</c:v>
                </c:pt>
                <c:pt idx="4091">
                  <c:v>0.69854204861111102</c:v>
                </c:pt>
                <c:pt idx="4092">
                  <c:v>0.6985461111111112</c:v>
                </c:pt>
                <c:pt idx="4093">
                  <c:v>0.69855012731481481</c:v>
                </c:pt>
                <c:pt idx="4094">
                  <c:v>0.69855437500000006</c:v>
                </c:pt>
                <c:pt idx="4095">
                  <c:v>0.69855842592592587</c:v>
                </c:pt>
                <c:pt idx="4096">
                  <c:v>0.69856229166666672</c:v>
                </c:pt>
                <c:pt idx="4097">
                  <c:v>0.69856621527777785</c:v>
                </c:pt>
                <c:pt idx="4098">
                  <c:v>0.698570150462963</c:v>
                </c:pt>
                <c:pt idx="4099">
                  <c:v>0.69857390046296297</c:v>
                </c:pt>
                <c:pt idx="4100">
                  <c:v>0.69857784722222227</c:v>
                </c:pt>
                <c:pt idx="4101">
                  <c:v>0.69858168981481483</c:v>
                </c:pt>
                <c:pt idx="4102">
                  <c:v>0.69858545138888894</c:v>
                </c:pt>
                <c:pt idx="4103">
                  <c:v>0.69858949074074073</c:v>
                </c:pt>
                <c:pt idx="4104">
                  <c:v>0.69859328703703705</c:v>
                </c:pt>
                <c:pt idx="4105">
                  <c:v>0.69859709490740751</c:v>
                </c:pt>
                <c:pt idx="4106">
                  <c:v>0.6986010416666667</c:v>
                </c:pt>
                <c:pt idx="4107">
                  <c:v>0.69860500000000003</c:v>
                </c:pt>
                <c:pt idx="4108">
                  <c:v>0.69860912037037037</c:v>
                </c:pt>
                <c:pt idx="4109">
                  <c:v>0.69861315972222215</c:v>
                </c:pt>
                <c:pt idx="4110">
                  <c:v>0.69861736111111117</c:v>
                </c:pt>
                <c:pt idx="4111">
                  <c:v>0.69862150462962969</c:v>
                </c:pt>
                <c:pt idx="4112">
                  <c:v>0.69862563657407406</c:v>
                </c:pt>
                <c:pt idx="4113">
                  <c:v>0.69863204861111106</c:v>
                </c:pt>
                <c:pt idx="4114">
                  <c:v>0.69863630787037045</c:v>
                </c:pt>
                <c:pt idx="4115">
                  <c:v>0.69864048611111107</c:v>
                </c:pt>
                <c:pt idx="4116">
                  <c:v>0.69864451388888893</c:v>
                </c:pt>
                <c:pt idx="4117">
                  <c:v>0.69864849537037044</c:v>
                </c:pt>
                <c:pt idx="4118">
                  <c:v>0.69865265046296299</c:v>
                </c:pt>
                <c:pt idx="4119">
                  <c:v>0.69865666666666659</c:v>
                </c:pt>
                <c:pt idx="4120">
                  <c:v>0.69866078703703705</c:v>
                </c:pt>
                <c:pt idx="4121">
                  <c:v>0.69866468749999999</c:v>
                </c:pt>
                <c:pt idx="4122">
                  <c:v>0.69866849537037046</c:v>
                </c:pt>
                <c:pt idx="4123">
                  <c:v>0.69867237268518512</c:v>
                </c:pt>
                <c:pt idx="4124">
                  <c:v>0.69867626157407414</c:v>
                </c:pt>
                <c:pt idx="4125">
                  <c:v>0.69868041666666658</c:v>
                </c:pt>
                <c:pt idx="4126">
                  <c:v>0.69868445601851858</c:v>
                </c:pt>
                <c:pt idx="4127">
                  <c:v>0.69868876157407411</c:v>
                </c:pt>
                <c:pt idx="4128">
                  <c:v>0.69869295138888887</c:v>
                </c:pt>
                <c:pt idx="4129">
                  <c:v>0.69869702546296297</c:v>
                </c:pt>
                <c:pt idx="4130">
                  <c:v>0.69870115740740735</c:v>
                </c:pt>
                <c:pt idx="4131">
                  <c:v>0.69870541666666675</c:v>
                </c:pt>
                <c:pt idx="4132">
                  <c:v>0.6987096412037036</c:v>
                </c:pt>
                <c:pt idx="4133">
                  <c:v>0.69871370370370378</c:v>
                </c:pt>
                <c:pt idx="4134">
                  <c:v>0.69871787037037036</c:v>
                </c:pt>
                <c:pt idx="4135">
                  <c:v>0.69872199074074082</c:v>
                </c:pt>
                <c:pt idx="4136">
                  <c:v>0.69872583333333338</c:v>
                </c:pt>
                <c:pt idx="4137">
                  <c:v>0.69872976851851842</c:v>
                </c:pt>
                <c:pt idx="4138">
                  <c:v>0.69873366898148148</c:v>
                </c:pt>
                <c:pt idx="4139">
                  <c:v>0.69873765046296299</c:v>
                </c:pt>
                <c:pt idx="4140">
                  <c:v>0.69874386574074077</c:v>
                </c:pt>
                <c:pt idx="4141">
                  <c:v>0.69874793981481487</c:v>
                </c:pt>
                <c:pt idx="4142">
                  <c:v>0.69875216435185183</c:v>
                </c:pt>
                <c:pt idx="4143">
                  <c:v>0.69875619212962958</c:v>
                </c:pt>
                <c:pt idx="4144">
                  <c:v>0.69876041666666666</c:v>
                </c:pt>
                <c:pt idx="4145">
                  <c:v>0.69876458333333336</c:v>
                </c:pt>
                <c:pt idx="4146">
                  <c:v>0.69876886574074071</c:v>
                </c:pt>
                <c:pt idx="4147">
                  <c:v>0.69877298611111105</c:v>
                </c:pt>
                <c:pt idx="4148">
                  <c:v>0.69877706018518515</c:v>
                </c:pt>
                <c:pt idx="4149">
                  <c:v>0.69878141203703714</c:v>
                </c:pt>
                <c:pt idx="4150">
                  <c:v>0.69878564814814814</c:v>
                </c:pt>
                <c:pt idx="4151">
                  <c:v>0.69878961805555562</c:v>
                </c:pt>
                <c:pt idx="4152">
                  <c:v>0.69879342592592586</c:v>
                </c:pt>
                <c:pt idx="4153">
                  <c:v>0.69879730324074074</c:v>
                </c:pt>
                <c:pt idx="4154">
                  <c:v>0.69880123842592601</c:v>
                </c:pt>
                <c:pt idx="4155">
                  <c:v>0.69880508101851857</c:v>
                </c:pt>
                <c:pt idx="4156">
                  <c:v>0.69880914351851853</c:v>
                </c:pt>
                <c:pt idx="4157">
                  <c:v>0.69881297453703706</c:v>
                </c:pt>
                <c:pt idx="4158">
                  <c:v>0.69881681712962962</c:v>
                </c:pt>
                <c:pt idx="4159">
                  <c:v>0.69882087962962958</c:v>
                </c:pt>
                <c:pt idx="4160">
                  <c:v>0.69882472222222225</c:v>
                </c:pt>
                <c:pt idx="4161">
                  <c:v>0.69882872685185182</c:v>
                </c:pt>
                <c:pt idx="4162">
                  <c:v>0.69883296296296293</c:v>
                </c:pt>
                <c:pt idx="4163">
                  <c:v>0.69883717592592598</c:v>
                </c:pt>
                <c:pt idx="4164">
                  <c:v>0.69884124999999997</c:v>
                </c:pt>
                <c:pt idx="4165">
                  <c:v>0.69884531250000004</c:v>
                </c:pt>
                <c:pt idx="4166">
                  <c:v>0.69885168981481482</c:v>
                </c:pt>
                <c:pt idx="4167">
                  <c:v>0.69885597222222229</c:v>
                </c:pt>
                <c:pt idx="4168">
                  <c:v>0.69886021990740732</c:v>
                </c:pt>
                <c:pt idx="4169">
                  <c:v>0.6988642824074075</c:v>
                </c:pt>
                <c:pt idx="4170">
                  <c:v>0.69886841435185187</c:v>
                </c:pt>
                <c:pt idx="4171">
                  <c:v>0.69887270833333337</c:v>
                </c:pt>
                <c:pt idx="4172">
                  <c:v>0.69887682870370371</c:v>
                </c:pt>
                <c:pt idx="4173">
                  <c:v>0.69888104166666665</c:v>
                </c:pt>
                <c:pt idx="4174">
                  <c:v>0.69888521990740748</c:v>
                </c:pt>
                <c:pt idx="4175">
                  <c:v>0.69888916666666667</c:v>
                </c:pt>
                <c:pt idx="4176">
                  <c:v>0.69889307870370365</c:v>
                </c:pt>
                <c:pt idx="4177">
                  <c:v>0.69889692129629621</c:v>
                </c:pt>
                <c:pt idx="4178">
                  <c:v>0.69890086805555551</c:v>
                </c:pt>
                <c:pt idx="4179">
                  <c:v>0.69890489583333337</c:v>
                </c:pt>
                <c:pt idx="4180">
                  <c:v>0.69890908564814813</c:v>
                </c:pt>
                <c:pt idx="4181">
                  <c:v>0.69891335648148145</c:v>
                </c:pt>
                <c:pt idx="4182">
                  <c:v>0.69891743055555555</c:v>
                </c:pt>
                <c:pt idx="4183">
                  <c:v>0.69892153935185186</c:v>
                </c:pt>
                <c:pt idx="4184">
                  <c:v>0.6989256597222222</c:v>
                </c:pt>
                <c:pt idx="4185">
                  <c:v>0.69892978009259255</c:v>
                </c:pt>
                <c:pt idx="4186">
                  <c:v>0.6989338425925925</c:v>
                </c:pt>
                <c:pt idx="4187">
                  <c:v>0.69893798611111102</c:v>
                </c:pt>
                <c:pt idx="4188">
                  <c:v>0.698942175925926</c:v>
                </c:pt>
                <c:pt idx="4189">
                  <c:v>0.69894623842592596</c:v>
                </c:pt>
                <c:pt idx="4190">
                  <c:v>0.69895013888888891</c:v>
                </c:pt>
                <c:pt idx="4191">
                  <c:v>0.69895400462962964</c:v>
                </c:pt>
                <c:pt idx="4192">
                  <c:v>0.69895971064814821</c:v>
                </c:pt>
                <c:pt idx="4193">
                  <c:v>0.69896355324074078</c:v>
                </c:pt>
                <c:pt idx="4194">
                  <c:v>0.69896753472222217</c:v>
                </c:pt>
                <c:pt idx="4195">
                  <c:v>0.69897178240740743</c:v>
                </c:pt>
                <c:pt idx="4196">
                  <c:v>0.69897581018518518</c:v>
                </c:pt>
                <c:pt idx="4197">
                  <c:v>0.69898000000000005</c:v>
                </c:pt>
                <c:pt idx="4198">
                  <c:v>0.69898398148148144</c:v>
                </c:pt>
                <c:pt idx="4199">
                  <c:v>0.69898820601851852</c:v>
                </c:pt>
                <c:pt idx="4200">
                  <c:v>0.69899218750000003</c:v>
                </c:pt>
                <c:pt idx="4201">
                  <c:v>0.69899618055555557</c:v>
                </c:pt>
                <c:pt idx="4202">
                  <c:v>0.69900035879629618</c:v>
                </c:pt>
                <c:pt idx="4203">
                  <c:v>0.69900436342592587</c:v>
                </c:pt>
                <c:pt idx="4204">
                  <c:v>0.69900858796296295</c:v>
                </c:pt>
                <c:pt idx="4205">
                  <c:v>0.69901259259259252</c:v>
                </c:pt>
                <c:pt idx="4206">
                  <c:v>0.69901645833333337</c:v>
                </c:pt>
                <c:pt idx="4207">
                  <c:v>0.69902038194444449</c:v>
                </c:pt>
                <c:pt idx="4208">
                  <c:v>0.69902420138888888</c:v>
                </c:pt>
                <c:pt idx="4209">
                  <c:v>0.69902810185185194</c:v>
                </c:pt>
                <c:pt idx="4210">
                  <c:v>0.69903200231481488</c:v>
                </c:pt>
                <c:pt idx="4211">
                  <c:v>0.6990359606481481</c:v>
                </c:pt>
                <c:pt idx="4212">
                  <c:v>0.69903973379629625</c:v>
                </c:pt>
                <c:pt idx="4213">
                  <c:v>0.69904356481481489</c:v>
                </c:pt>
                <c:pt idx="4214">
                  <c:v>0.69904744212962966</c:v>
                </c:pt>
                <c:pt idx="4215">
                  <c:v>0.69905123842592598</c:v>
                </c:pt>
                <c:pt idx="4216">
                  <c:v>0.69905527777777776</c:v>
                </c:pt>
                <c:pt idx="4217">
                  <c:v>0.69905928240740745</c:v>
                </c:pt>
                <c:pt idx="4218">
                  <c:v>0.69906339120370375</c:v>
                </c:pt>
                <c:pt idx="4219">
                  <c:v>0.69906952546296297</c:v>
                </c:pt>
                <c:pt idx="4220">
                  <c:v>0.69907359953703707</c:v>
                </c:pt>
                <c:pt idx="4221">
                  <c:v>0.69907781250000001</c:v>
                </c:pt>
                <c:pt idx="4222">
                  <c:v>0.69908228009259255</c:v>
                </c:pt>
                <c:pt idx="4223">
                  <c:v>0.69908660879629636</c:v>
                </c:pt>
                <c:pt idx="4224">
                  <c:v>0.699090636574074</c:v>
                </c:pt>
                <c:pt idx="4225">
                  <c:v>0.69909462962962954</c:v>
                </c:pt>
                <c:pt idx="4226">
                  <c:v>0.69909895833333335</c:v>
                </c:pt>
                <c:pt idx="4227">
                  <c:v>0.69910293981481475</c:v>
                </c:pt>
                <c:pt idx="4228">
                  <c:v>0.69910704861111117</c:v>
                </c:pt>
                <c:pt idx="4229">
                  <c:v>0.69911113425925919</c:v>
                </c:pt>
                <c:pt idx="4230">
                  <c:v>0.69911493055555551</c:v>
                </c:pt>
                <c:pt idx="4231">
                  <c:v>0.69911879629629636</c:v>
                </c:pt>
                <c:pt idx="4232">
                  <c:v>0.69912261574074075</c:v>
                </c:pt>
                <c:pt idx="4233">
                  <c:v>0.69912651620370381</c:v>
                </c:pt>
                <c:pt idx="4234">
                  <c:v>0.69913052083333327</c:v>
                </c:pt>
                <c:pt idx="4235">
                  <c:v>0.6991347337962962</c:v>
                </c:pt>
                <c:pt idx="4236">
                  <c:v>0.69913898148148146</c:v>
                </c:pt>
                <c:pt idx="4237">
                  <c:v>0.69914312499999998</c:v>
                </c:pt>
                <c:pt idx="4238">
                  <c:v>0.69916857638888885</c:v>
                </c:pt>
                <c:pt idx="4239">
                  <c:v>0.69917292824074073</c:v>
                </c:pt>
                <c:pt idx="4240">
                  <c:v>0.69917702546296301</c:v>
                </c:pt>
                <c:pt idx="4241">
                  <c:v>0.69918094907407413</c:v>
                </c:pt>
                <c:pt idx="4242">
                  <c:v>0.69918483796296294</c:v>
                </c:pt>
                <c:pt idx="4243">
                  <c:v>0.69918896990740731</c:v>
                </c:pt>
                <c:pt idx="4244">
                  <c:v>0.69919310185185191</c:v>
                </c:pt>
                <c:pt idx="4245">
                  <c:v>0.69920107638888895</c:v>
                </c:pt>
                <c:pt idx="4246">
                  <c:v>0.69920564814814812</c:v>
                </c:pt>
                <c:pt idx="4247">
                  <c:v>0.69921035879629623</c:v>
                </c:pt>
                <c:pt idx="4248">
                  <c:v>0.69921564814814818</c:v>
                </c:pt>
                <c:pt idx="4249">
                  <c:v>0.6992197916666667</c:v>
                </c:pt>
                <c:pt idx="4250">
                  <c:v>0.69922434027777769</c:v>
                </c:pt>
                <c:pt idx="4251">
                  <c:v>0.69922871527777775</c:v>
                </c:pt>
                <c:pt idx="4252">
                  <c:v>0.69923302083333327</c:v>
                </c:pt>
                <c:pt idx="4253">
                  <c:v>0.6992368518518518</c:v>
                </c:pt>
                <c:pt idx="4254">
                  <c:v>0.69924093749999994</c:v>
                </c:pt>
                <c:pt idx="4255">
                  <c:v>0.69924486111111106</c:v>
                </c:pt>
                <c:pt idx="4256">
                  <c:v>0.69924879629629633</c:v>
                </c:pt>
                <c:pt idx="4257">
                  <c:v>0.69925275462962955</c:v>
                </c:pt>
                <c:pt idx="4258">
                  <c:v>0.69925689814814806</c:v>
                </c:pt>
                <c:pt idx="4259">
                  <c:v>0.69926071759259256</c:v>
                </c:pt>
                <c:pt idx="4260">
                  <c:v>0.69926486111111108</c:v>
                </c:pt>
                <c:pt idx="4261">
                  <c:v>0.69926879629629635</c:v>
                </c:pt>
                <c:pt idx="4262">
                  <c:v>0.69927293981481486</c:v>
                </c:pt>
                <c:pt idx="4263">
                  <c:v>0.69927678240740743</c:v>
                </c:pt>
                <c:pt idx="4264">
                  <c:v>0.69928093750000009</c:v>
                </c:pt>
                <c:pt idx="4265">
                  <c:v>0.69928523148148158</c:v>
                </c:pt>
                <c:pt idx="4266">
                  <c:v>0.69928981481481489</c:v>
                </c:pt>
                <c:pt idx="4267">
                  <c:v>0.69929481481481481</c:v>
                </c:pt>
                <c:pt idx="4268">
                  <c:v>0.69930005787037031</c:v>
                </c:pt>
                <c:pt idx="4269">
                  <c:v>0.69930710648148153</c:v>
                </c:pt>
                <c:pt idx="4270">
                  <c:v>0.69931162037037042</c:v>
                </c:pt>
                <c:pt idx="4271">
                  <c:v>0.69931589120370363</c:v>
                </c:pt>
                <c:pt idx="4272">
                  <c:v>0.6993201736111111</c:v>
                </c:pt>
                <c:pt idx="4273">
                  <c:v>0.6993245023148148</c:v>
                </c:pt>
                <c:pt idx="4274">
                  <c:v>0.69932880787037044</c:v>
                </c:pt>
                <c:pt idx="4275">
                  <c:v>0.69933309027777779</c:v>
                </c:pt>
                <c:pt idx="4276">
                  <c:v>0.69933718749999996</c:v>
                </c:pt>
                <c:pt idx="4277">
                  <c:v>0.69934119212962964</c:v>
                </c:pt>
                <c:pt idx="4278">
                  <c:v>0.69934516203703712</c:v>
                </c:pt>
                <c:pt idx="4279">
                  <c:v>0.69934912037037034</c:v>
                </c:pt>
                <c:pt idx="4280">
                  <c:v>0.69935310185185184</c:v>
                </c:pt>
                <c:pt idx="4281">
                  <c:v>0.69935748842592593</c:v>
                </c:pt>
                <c:pt idx="4282">
                  <c:v>0.6993618055555556</c:v>
                </c:pt>
                <c:pt idx="4283">
                  <c:v>0.69936607638888892</c:v>
                </c:pt>
                <c:pt idx="4284">
                  <c:v>0.6993702083333333</c:v>
                </c:pt>
                <c:pt idx="4285">
                  <c:v>0.69937468750000009</c:v>
                </c:pt>
                <c:pt idx="4286">
                  <c:v>0.69937881944444447</c:v>
                </c:pt>
                <c:pt idx="4287">
                  <c:v>0.69938313657407403</c:v>
                </c:pt>
                <c:pt idx="4288">
                  <c:v>0.69938748842592602</c:v>
                </c:pt>
                <c:pt idx="4289">
                  <c:v>0.69939333333333342</c:v>
                </c:pt>
                <c:pt idx="4290">
                  <c:v>0.69939895833333343</c:v>
                </c:pt>
                <c:pt idx="4291">
                  <c:v>0.69940505787037033</c:v>
                </c:pt>
                <c:pt idx="4292">
                  <c:v>0.6994091550925926</c:v>
                </c:pt>
                <c:pt idx="4293">
                  <c:v>0.69941328703703709</c:v>
                </c:pt>
                <c:pt idx="4294">
                  <c:v>0.69941769675925924</c:v>
                </c:pt>
                <c:pt idx="4295">
                  <c:v>0.69942209490740748</c:v>
                </c:pt>
                <c:pt idx="4296">
                  <c:v>0.69942666666666664</c:v>
                </c:pt>
                <c:pt idx="4297">
                  <c:v>0.69943103009259255</c:v>
                </c:pt>
                <c:pt idx="4298">
                  <c:v>0.69943550925925935</c:v>
                </c:pt>
                <c:pt idx="4299">
                  <c:v>0.69944002314814824</c:v>
                </c:pt>
                <c:pt idx="4300">
                  <c:v>0.69944460648148155</c:v>
                </c:pt>
                <c:pt idx="4301">
                  <c:v>0.69944893518518514</c:v>
                </c:pt>
                <c:pt idx="4302">
                  <c:v>0.69945317129629636</c:v>
                </c:pt>
                <c:pt idx="4303">
                  <c:v>0.69945745370370371</c:v>
                </c:pt>
                <c:pt idx="4304">
                  <c:v>0.69946146990740743</c:v>
                </c:pt>
                <c:pt idx="4305">
                  <c:v>0.69946542824074076</c:v>
                </c:pt>
                <c:pt idx="4306">
                  <c:v>0.6994693287037036</c:v>
                </c:pt>
                <c:pt idx="4307">
                  <c:v>0.69947341435185184</c:v>
                </c:pt>
                <c:pt idx="4308">
                  <c:v>0.69947792824074073</c:v>
                </c:pt>
                <c:pt idx="4309">
                  <c:v>0.69948197916666677</c:v>
                </c:pt>
                <c:pt idx="4310">
                  <c:v>0.69948585648148143</c:v>
                </c:pt>
                <c:pt idx="4311">
                  <c:v>0.69948990740740735</c:v>
                </c:pt>
                <c:pt idx="4312">
                  <c:v>0.69949377314814809</c:v>
                </c:pt>
              </c:numCache>
            </c:numRef>
          </c:xVal>
          <c:yVal>
            <c:numRef>
              <c:f>'2015_10_28-16_23_19'!$B$2:$B$4321</c:f>
              <c:numCache>
                <c:formatCode>General</c:formatCode>
                <c:ptCount val="4320"/>
                <c:pt idx="0">
                  <c:v>44.04</c:v>
                </c:pt>
                <c:pt idx="1">
                  <c:v>44.04</c:v>
                </c:pt>
                <c:pt idx="2">
                  <c:v>44.05</c:v>
                </c:pt>
                <c:pt idx="3">
                  <c:v>44.04</c:v>
                </c:pt>
                <c:pt idx="4">
                  <c:v>44.04</c:v>
                </c:pt>
                <c:pt idx="5">
                  <c:v>44.04</c:v>
                </c:pt>
                <c:pt idx="6">
                  <c:v>44.04</c:v>
                </c:pt>
                <c:pt idx="7">
                  <c:v>44.04</c:v>
                </c:pt>
                <c:pt idx="8">
                  <c:v>44.04</c:v>
                </c:pt>
                <c:pt idx="9">
                  <c:v>44.04</c:v>
                </c:pt>
                <c:pt idx="10">
                  <c:v>44.04</c:v>
                </c:pt>
                <c:pt idx="11">
                  <c:v>44.03</c:v>
                </c:pt>
                <c:pt idx="12">
                  <c:v>44.03</c:v>
                </c:pt>
                <c:pt idx="13">
                  <c:v>44.03</c:v>
                </c:pt>
                <c:pt idx="14">
                  <c:v>44.03</c:v>
                </c:pt>
                <c:pt idx="15">
                  <c:v>44.03</c:v>
                </c:pt>
                <c:pt idx="16">
                  <c:v>44.02</c:v>
                </c:pt>
                <c:pt idx="17">
                  <c:v>44.02</c:v>
                </c:pt>
                <c:pt idx="18">
                  <c:v>44.02</c:v>
                </c:pt>
                <c:pt idx="19">
                  <c:v>44.02</c:v>
                </c:pt>
                <c:pt idx="20">
                  <c:v>44.02</c:v>
                </c:pt>
                <c:pt idx="21">
                  <c:v>44.02</c:v>
                </c:pt>
                <c:pt idx="22">
                  <c:v>44.02</c:v>
                </c:pt>
                <c:pt idx="23">
                  <c:v>44.02</c:v>
                </c:pt>
                <c:pt idx="24">
                  <c:v>44.02</c:v>
                </c:pt>
                <c:pt idx="25">
                  <c:v>44.02</c:v>
                </c:pt>
                <c:pt idx="26">
                  <c:v>44.01</c:v>
                </c:pt>
                <c:pt idx="27">
                  <c:v>44.01</c:v>
                </c:pt>
                <c:pt idx="28">
                  <c:v>44.01</c:v>
                </c:pt>
                <c:pt idx="29">
                  <c:v>44</c:v>
                </c:pt>
                <c:pt idx="30">
                  <c:v>44</c:v>
                </c:pt>
                <c:pt idx="31">
                  <c:v>44</c:v>
                </c:pt>
                <c:pt idx="32">
                  <c:v>44</c:v>
                </c:pt>
                <c:pt idx="33">
                  <c:v>44</c:v>
                </c:pt>
                <c:pt idx="34">
                  <c:v>44</c:v>
                </c:pt>
                <c:pt idx="35">
                  <c:v>44</c:v>
                </c:pt>
                <c:pt idx="36">
                  <c:v>44</c:v>
                </c:pt>
                <c:pt idx="37">
                  <c:v>44</c:v>
                </c:pt>
                <c:pt idx="38">
                  <c:v>44</c:v>
                </c:pt>
                <c:pt idx="39">
                  <c:v>44</c:v>
                </c:pt>
                <c:pt idx="40">
                  <c:v>44</c:v>
                </c:pt>
                <c:pt idx="41">
                  <c:v>44</c:v>
                </c:pt>
                <c:pt idx="42">
                  <c:v>44</c:v>
                </c:pt>
                <c:pt idx="43">
                  <c:v>44</c:v>
                </c:pt>
                <c:pt idx="44">
                  <c:v>44</c:v>
                </c:pt>
                <c:pt idx="45">
                  <c:v>44</c:v>
                </c:pt>
                <c:pt idx="46">
                  <c:v>44</c:v>
                </c:pt>
                <c:pt idx="47">
                  <c:v>44</c:v>
                </c:pt>
                <c:pt idx="48">
                  <c:v>44</c:v>
                </c:pt>
                <c:pt idx="49">
                  <c:v>44</c:v>
                </c:pt>
                <c:pt idx="50">
                  <c:v>43.99</c:v>
                </c:pt>
                <c:pt idx="51">
                  <c:v>43.99</c:v>
                </c:pt>
                <c:pt idx="52">
                  <c:v>43.99</c:v>
                </c:pt>
                <c:pt idx="53">
                  <c:v>43.99</c:v>
                </c:pt>
                <c:pt idx="54">
                  <c:v>43.99</c:v>
                </c:pt>
                <c:pt idx="55">
                  <c:v>43.99</c:v>
                </c:pt>
                <c:pt idx="56">
                  <c:v>43.98</c:v>
                </c:pt>
                <c:pt idx="57">
                  <c:v>43.98</c:v>
                </c:pt>
                <c:pt idx="58">
                  <c:v>43.98</c:v>
                </c:pt>
                <c:pt idx="59">
                  <c:v>43.98</c:v>
                </c:pt>
                <c:pt idx="60">
                  <c:v>43.98</c:v>
                </c:pt>
                <c:pt idx="61">
                  <c:v>43.98</c:v>
                </c:pt>
                <c:pt idx="62">
                  <c:v>43.98</c:v>
                </c:pt>
                <c:pt idx="63">
                  <c:v>43.98</c:v>
                </c:pt>
                <c:pt idx="64">
                  <c:v>43.98</c:v>
                </c:pt>
                <c:pt idx="65">
                  <c:v>43.97</c:v>
                </c:pt>
                <c:pt idx="66">
                  <c:v>43.97</c:v>
                </c:pt>
                <c:pt idx="67">
                  <c:v>43.97</c:v>
                </c:pt>
                <c:pt idx="68">
                  <c:v>43.97</c:v>
                </c:pt>
                <c:pt idx="69">
                  <c:v>43.97</c:v>
                </c:pt>
                <c:pt idx="70">
                  <c:v>43.97</c:v>
                </c:pt>
                <c:pt idx="71">
                  <c:v>43.97</c:v>
                </c:pt>
                <c:pt idx="72">
                  <c:v>43.97</c:v>
                </c:pt>
                <c:pt idx="73">
                  <c:v>43.97</c:v>
                </c:pt>
                <c:pt idx="74">
                  <c:v>43.97</c:v>
                </c:pt>
                <c:pt idx="75">
                  <c:v>43.98</c:v>
                </c:pt>
                <c:pt idx="76">
                  <c:v>43.99</c:v>
                </c:pt>
                <c:pt idx="77">
                  <c:v>43.99</c:v>
                </c:pt>
                <c:pt idx="78">
                  <c:v>44</c:v>
                </c:pt>
                <c:pt idx="79">
                  <c:v>44</c:v>
                </c:pt>
                <c:pt idx="80">
                  <c:v>44</c:v>
                </c:pt>
                <c:pt idx="81">
                  <c:v>44.01</c:v>
                </c:pt>
                <c:pt idx="82">
                  <c:v>44.03</c:v>
                </c:pt>
                <c:pt idx="83">
                  <c:v>44.06</c:v>
                </c:pt>
                <c:pt idx="84">
                  <c:v>44.13</c:v>
                </c:pt>
                <c:pt idx="85">
                  <c:v>44.21</c:v>
                </c:pt>
                <c:pt idx="86">
                  <c:v>44.3</c:v>
                </c:pt>
                <c:pt idx="87">
                  <c:v>44.39</c:v>
                </c:pt>
                <c:pt idx="88">
                  <c:v>44.48</c:v>
                </c:pt>
                <c:pt idx="89">
                  <c:v>44.53</c:v>
                </c:pt>
                <c:pt idx="90">
                  <c:v>44.56</c:v>
                </c:pt>
                <c:pt idx="91">
                  <c:v>44.6</c:v>
                </c:pt>
                <c:pt idx="92">
                  <c:v>44.67</c:v>
                </c:pt>
                <c:pt idx="93">
                  <c:v>44.74</c:v>
                </c:pt>
                <c:pt idx="94">
                  <c:v>44.82</c:v>
                </c:pt>
                <c:pt idx="95">
                  <c:v>44.96</c:v>
                </c:pt>
                <c:pt idx="96">
                  <c:v>45.11</c:v>
                </c:pt>
                <c:pt idx="97">
                  <c:v>45.26</c:v>
                </c:pt>
                <c:pt idx="98">
                  <c:v>45.37</c:v>
                </c:pt>
                <c:pt idx="99">
                  <c:v>45.56</c:v>
                </c:pt>
                <c:pt idx="100">
                  <c:v>45.67</c:v>
                </c:pt>
                <c:pt idx="101">
                  <c:v>45.8</c:v>
                </c:pt>
                <c:pt idx="102">
                  <c:v>45.91</c:v>
                </c:pt>
                <c:pt idx="103">
                  <c:v>46.08</c:v>
                </c:pt>
                <c:pt idx="104">
                  <c:v>46.18</c:v>
                </c:pt>
                <c:pt idx="105">
                  <c:v>46.31</c:v>
                </c:pt>
                <c:pt idx="106">
                  <c:v>46.43</c:v>
                </c:pt>
                <c:pt idx="107">
                  <c:v>46.55</c:v>
                </c:pt>
                <c:pt idx="108">
                  <c:v>46.68</c:v>
                </c:pt>
                <c:pt idx="109">
                  <c:v>46.82</c:v>
                </c:pt>
                <c:pt idx="110">
                  <c:v>46.96</c:v>
                </c:pt>
                <c:pt idx="111">
                  <c:v>47.06</c:v>
                </c:pt>
                <c:pt idx="112">
                  <c:v>47.28</c:v>
                </c:pt>
                <c:pt idx="113">
                  <c:v>47.44</c:v>
                </c:pt>
                <c:pt idx="114">
                  <c:v>47.66</c:v>
                </c:pt>
                <c:pt idx="115">
                  <c:v>47.89</c:v>
                </c:pt>
                <c:pt idx="116">
                  <c:v>48.14</c:v>
                </c:pt>
                <c:pt idx="117">
                  <c:v>48.3</c:v>
                </c:pt>
                <c:pt idx="118">
                  <c:v>48.45</c:v>
                </c:pt>
                <c:pt idx="119">
                  <c:v>48.6</c:v>
                </c:pt>
                <c:pt idx="120">
                  <c:v>48.72</c:v>
                </c:pt>
                <c:pt idx="121">
                  <c:v>48.85</c:v>
                </c:pt>
                <c:pt idx="122">
                  <c:v>48.99</c:v>
                </c:pt>
                <c:pt idx="123">
                  <c:v>49.18</c:v>
                </c:pt>
                <c:pt idx="124">
                  <c:v>49.3</c:v>
                </c:pt>
                <c:pt idx="125">
                  <c:v>49.42</c:v>
                </c:pt>
                <c:pt idx="126">
                  <c:v>49.55</c:v>
                </c:pt>
                <c:pt idx="127">
                  <c:v>49.69</c:v>
                </c:pt>
                <c:pt idx="128">
                  <c:v>49.82</c:v>
                </c:pt>
                <c:pt idx="129">
                  <c:v>50</c:v>
                </c:pt>
                <c:pt idx="130">
                  <c:v>50.15</c:v>
                </c:pt>
                <c:pt idx="131">
                  <c:v>50.3</c:v>
                </c:pt>
                <c:pt idx="132">
                  <c:v>50.45</c:v>
                </c:pt>
                <c:pt idx="133">
                  <c:v>50.57</c:v>
                </c:pt>
                <c:pt idx="134">
                  <c:v>50.72</c:v>
                </c:pt>
                <c:pt idx="135">
                  <c:v>50.89</c:v>
                </c:pt>
                <c:pt idx="136">
                  <c:v>51.06</c:v>
                </c:pt>
                <c:pt idx="137">
                  <c:v>51.19</c:v>
                </c:pt>
                <c:pt idx="138">
                  <c:v>51.38</c:v>
                </c:pt>
                <c:pt idx="139">
                  <c:v>51.48</c:v>
                </c:pt>
                <c:pt idx="140">
                  <c:v>51.66</c:v>
                </c:pt>
                <c:pt idx="141">
                  <c:v>51.8</c:v>
                </c:pt>
                <c:pt idx="142">
                  <c:v>52.06</c:v>
                </c:pt>
                <c:pt idx="143">
                  <c:v>52.31</c:v>
                </c:pt>
                <c:pt idx="144">
                  <c:v>52.61</c:v>
                </c:pt>
                <c:pt idx="145">
                  <c:v>52.89</c:v>
                </c:pt>
                <c:pt idx="146">
                  <c:v>53.2</c:v>
                </c:pt>
                <c:pt idx="147">
                  <c:v>53.39</c:v>
                </c:pt>
                <c:pt idx="148">
                  <c:v>53.61</c:v>
                </c:pt>
                <c:pt idx="149">
                  <c:v>53.8</c:v>
                </c:pt>
                <c:pt idx="150">
                  <c:v>53.97</c:v>
                </c:pt>
                <c:pt idx="151">
                  <c:v>54.1</c:v>
                </c:pt>
                <c:pt idx="152">
                  <c:v>54.31</c:v>
                </c:pt>
                <c:pt idx="153">
                  <c:v>54.51</c:v>
                </c:pt>
                <c:pt idx="154">
                  <c:v>54.72</c:v>
                </c:pt>
                <c:pt idx="155">
                  <c:v>54.91</c:v>
                </c:pt>
                <c:pt idx="156">
                  <c:v>55.1</c:v>
                </c:pt>
                <c:pt idx="157">
                  <c:v>55.24</c:v>
                </c:pt>
                <c:pt idx="158">
                  <c:v>55.34</c:v>
                </c:pt>
                <c:pt idx="159">
                  <c:v>55.47</c:v>
                </c:pt>
                <c:pt idx="160">
                  <c:v>55.58</c:v>
                </c:pt>
                <c:pt idx="161">
                  <c:v>55.74</c:v>
                </c:pt>
                <c:pt idx="162">
                  <c:v>55.89</c:v>
                </c:pt>
                <c:pt idx="163">
                  <c:v>56.08</c:v>
                </c:pt>
                <c:pt idx="164">
                  <c:v>56.19</c:v>
                </c:pt>
                <c:pt idx="165">
                  <c:v>56.36</c:v>
                </c:pt>
                <c:pt idx="166">
                  <c:v>56.5</c:v>
                </c:pt>
                <c:pt idx="167">
                  <c:v>56.64</c:v>
                </c:pt>
                <c:pt idx="168">
                  <c:v>56.75</c:v>
                </c:pt>
                <c:pt idx="169">
                  <c:v>56.92</c:v>
                </c:pt>
                <c:pt idx="170">
                  <c:v>57.05</c:v>
                </c:pt>
                <c:pt idx="171">
                  <c:v>57.19</c:v>
                </c:pt>
                <c:pt idx="172">
                  <c:v>57.29</c:v>
                </c:pt>
                <c:pt idx="173">
                  <c:v>57.48</c:v>
                </c:pt>
                <c:pt idx="174">
                  <c:v>57.64</c:v>
                </c:pt>
                <c:pt idx="175">
                  <c:v>57.78</c:v>
                </c:pt>
                <c:pt idx="176">
                  <c:v>57.92</c:v>
                </c:pt>
                <c:pt idx="177">
                  <c:v>58.06</c:v>
                </c:pt>
                <c:pt idx="178">
                  <c:v>58.15</c:v>
                </c:pt>
                <c:pt idx="179">
                  <c:v>58.22</c:v>
                </c:pt>
                <c:pt idx="180">
                  <c:v>58.34</c:v>
                </c:pt>
                <c:pt idx="181">
                  <c:v>58.45</c:v>
                </c:pt>
                <c:pt idx="182">
                  <c:v>58.59</c:v>
                </c:pt>
                <c:pt idx="183">
                  <c:v>58.71</c:v>
                </c:pt>
                <c:pt idx="184">
                  <c:v>58.84</c:v>
                </c:pt>
                <c:pt idx="185">
                  <c:v>58.95</c:v>
                </c:pt>
                <c:pt idx="186">
                  <c:v>59.06</c:v>
                </c:pt>
                <c:pt idx="187">
                  <c:v>59.16</c:v>
                </c:pt>
                <c:pt idx="188">
                  <c:v>59.23</c:v>
                </c:pt>
                <c:pt idx="189">
                  <c:v>59.36</c:v>
                </c:pt>
                <c:pt idx="190">
                  <c:v>59.48</c:v>
                </c:pt>
                <c:pt idx="191">
                  <c:v>59.62</c:v>
                </c:pt>
                <c:pt idx="192">
                  <c:v>59.75</c:v>
                </c:pt>
                <c:pt idx="193">
                  <c:v>59.9</c:v>
                </c:pt>
                <c:pt idx="194">
                  <c:v>60.02</c:v>
                </c:pt>
                <c:pt idx="195">
                  <c:v>60.14</c:v>
                </c:pt>
                <c:pt idx="196">
                  <c:v>60.23</c:v>
                </c:pt>
                <c:pt idx="197">
                  <c:v>60.39</c:v>
                </c:pt>
                <c:pt idx="198">
                  <c:v>60.53</c:v>
                </c:pt>
                <c:pt idx="199">
                  <c:v>60.67</c:v>
                </c:pt>
                <c:pt idx="200">
                  <c:v>60.8</c:v>
                </c:pt>
                <c:pt idx="201">
                  <c:v>60.95</c:v>
                </c:pt>
                <c:pt idx="202">
                  <c:v>61.05</c:v>
                </c:pt>
                <c:pt idx="203">
                  <c:v>61.17</c:v>
                </c:pt>
                <c:pt idx="204">
                  <c:v>61.29</c:v>
                </c:pt>
                <c:pt idx="205">
                  <c:v>61.4</c:v>
                </c:pt>
                <c:pt idx="206">
                  <c:v>61.51</c:v>
                </c:pt>
                <c:pt idx="207">
                  <c:v>61.64</c:v>
                </c:pt>
                <c:pt idx="208">
                  <c:v>61.72</c:v>
                </c:pt>
                <c:pt idx="209">
                  <c:v>61.84</c:v>
                </c:pt>
                <c:pt idx="210">
                  <c:v>61.94</c:v>
                </c:pt>
                <c:pt idx="211">
                  <c:v>62.04</c:v>
                </c:pt>
                <c:pt idx="212">
                  <c:v>62.12</c:v>
                </c:pt>
                <c:pt idx="213">
                  <c:v>62.2</c:v>
                </c:pt>
                <c:pt idx="214">
                  <c:v>62.23</c:v>
                </c:pt>
                <c:pt idx="215">
                  <c:v>62.29</c:v>
                </c:pt>
                <c:pt idx="216">
                  <c:v>62.35</c:v>
                </c:pt>
                <c:pt idx="217">
                  <c:v>62.42</c:v>
                </c:pt>
                <c:pt idx="218">
                  <c:v>62.51</c:v>
                </c:pt>
                <c:pt idx="219">
                  <c:v>62.6</c:v>
                </c:pt>
                <c:pt idx="220">
                  <c:v>62.66</c:v>
                </c:pt>
                <c:pt idx="221">
                  <c:v>62.7</c:v>
                </c:pt>
                <c:pt idx="222">
                  <c:v>62.74</c:v>
                </c:pt>
                <c:pt idx="223">
                  <c:v>62.75</c:v>
                </c:pt>
                <c:pt idx="224">
                  <c:v>62.77</c:v>
                </c:pt>
                <c:pt idx="225">
                  <c:v>62.78</c:v>
                </c:pt>
                <c:pt idx="226">
                  <c:v>62.8</c:v>
                </c:pt>
                <c:pt idx="227">
                  <c:v>62.81</c:v>
                </c:pt>
                <c:pt idx="228">
                  <c:v>62.82</c:v>
                </c:pt>
                <c:pt idx="229">
                  <c:v>62.83</c:v>
                </c:pt>
                <c:pt idx="230">
                  <c:v>62.84</c:v>
                </c:pt>
                <c:pt idx="231">
                  <c:v>62.83</c:v>
                </c:pt>
                <c:pt idx="232">
                  <c:v>62.83</c:v>
                </c:pt>
                <c:pt idx="233">
                  <c:v>62.83</c:v>
                </c:pt>
                <c:pt idx="234">
                  <c:v>62.82</c:v>
                </c:pt>
                <c:pt idx="235">
                  <c:v>62.81</c:v>
                </c:pt>
                <c:pt idx="236">
                  <c:v>62.79</c:v>
                </c:pt>
                <c:pt idx="237">
                  <c:v>62.77</c:v>
                </c:pt>
                <c:pt idx="238">
                  <c:v>62.75</c:v>
                </c:pt>
                <c:pt idx="239">
                  <c:v>62.72</c:v>
                </c:pt>
                <c:pt idx="240">
                  <c:v>62.7</c:v>
                </c:pt>
                <c:pt idx="241">
                  <c:v>62.67</c:v>
                </c:pt>
                <c:pt idx="242">
                  <c:v>62.65</c:v>
                </c:pt>
                <c:pt idx="243">
                  <c:v>62.61</c:v>
                </c:pt>
                <c:pt idx="244">
                  <c:v>62.58</c:v>
                </c:pt>
                <c:pt idx="245">
                  <c:v>62.55</c:v>
                </c:pt>
                <c:pt idx="246">
                  <c:v>62.5</c:v>
                </c:pt>
                <c:pt idx="247">
                  <c:v>62.46</c:v>
                </c:pt>
                <c:pt idx="248">
                  <c:v>62.42</c:v>
                </c:pt>
                <c:pt idx="249">
                  <c:v>62.38</c:v>
                </c:pt>
                <c:pt idx="250">
                  <c:v>62.34</c:v>
                </c:pt>
                <c:pt idx="251">
                  <c:v>62.31</c:v>
                </c:pt>
                <c:pt idx="252">
                  <c:v>62.28</c:v>
                </c:pt>
                <c:pt idx="253">
                  <c:v>62.27</c:v>
                </c:pt>
                <c:pt idx="254">
                  <c:v>62.25</c:v>
                </c:pt>
                <c:pt idx="255">
                  <c:v>62.25</c:v>
                </c:pt>
                <c:pt idx="256">
                  <c:v>62.25</c:v>
                </c:pt>
                <c:pt idx="257">
                  <c:v>62.24</c:v>
                </c:pt>
                <c:pt idx="258">
                  <c:v>62.23</c:v>
                </c:pt>
                <c:pt idx="259">
                  <c:v>62.21</c:v>
                </c:pt>
                <c:pt idx="260">
                  <c:v>62.18</c:v>
                </c:pt>
                <c:pt idx="261">
                  <c:v>62.13</c:v>
                </c:pt>
                <c:pt idx="262">
                  <c:v>62.09</c:v>
                </c:pt>
                <c:pt idx="263">
                  <c:v>62.05</c:v>
                </c:pt>
                <c:pt idx="264">
                  <c:v>62</c:v>
                </c:pt>
                <c:pt idx="265">
                  <c:v>61.95</c:v>
                </c:pt>
                <c:pt idx="266">
                  <c:v>61.91</c:v>
                </c:pt>
                <c:pt idx="267">
                  <c:v>61.86</c:v>
                </c:pt>
                <c:pt idx="268">
                  <c:v>61.81</c:v>
                </c:pt>
                <c:pt idx="269">
                  <c:v>61.77</c:v>
                </c:pt>
                <c:pt idx="270">
                  <c:v>61.72</c:v>
                </c:pt>
                <c:pt idx="271">
                  <c:v>61.68</c:v>
                </c:pt>
                <c:pt idx="272">
                  <c:v>61.66</c:v>
                </c:pt>
                <c:pt idx="273">
                  <c:v>61.62</c:v>
                </c:pt>
                <c:pt idx="274">
                  <c:v>61.6</c:v>
                </c:pt>
                <c:pt idx="275">
                  <c:v>61.56</c:v>
                </c:pt>
                <c:pt idx="276">
                  <c:v>61.51</c:v>
                </c:pt>
                <c:pt idx="277">
                  <c:v>61.46</c:v>
                </c:pt>
                <c:pt idx="278">
                  <c:v>61.4</c:v>
                </c:pt>
                <c:pt idx="279">
                  <c:v>61.35</c:v>
                </c:pt>
                <c:pt idx="280">
                  <c:v>61.28</c:v>
                </c:pt>
                <c:pt idx="281">
                  <c:v>61.22</c:v>
                </c:pt>
                <c:pt idx="282">
                  <c:v>61.17</c:v>
                </c:pt>
                <c:pt idx="283">
                  <c:v>61.12</c:v>
                </c:pt>
                <c:pt idx="284">
                  <c:v>61.07</c:v>
                </c:pt>
                <c:pt idx="285">
                  <c:v>61.03</c:v>
                </c:pt>
                <c:pt idx="286">
                  <c:v>60.98</c:v>
                </c:pt>
                <c:pt idx="287">
                  <c:v>60.94</c:v>
                </c:pt>
                <c:pt idx="288">
                  <c:v>60.89</c:v>
                </c:pt>
                <c:pt idx="289">
                  <c:v>60.84</c:v>
                </c:pt>
                <c:pt idx="290">
                  <c:v>60.81</c:v>
                </c:pt>
                <c:pt idx="291">
                  <c:v>60.78</c:v>
                </c:pt>
                <c:pt idx="292">
                  <c:v>60.76</c:v>
                </c:pt>
                <c:pt idx="293">
                  <c:v>60.75</c:v>
                </c:pt>
                <c:pt idx="294">
                  <c:v>60.74</c:v>
                </c:pt>
                <c:pt idx="295">
                  <c:v>60.72</c:v>
                </c:pt>
                <c:pt idx="296">
                  <c:v>60.69</c:v>
                </c:pt>
                <c:pt idx="297">
                  <c:v>60.66</c:v>
                </c:pt>
                <c:pt idx="298">
                  <c:v>60.63</c:v>
                </c:pt>
                <c:pt idx="299">
                  <c:v>60.58</c:v>
                </c:pt>
                <c:pt idx="300">
                  <c:v>60.52</c:v>
                </c:pt>
                <c:pt idx="301">
                  <c:v>60.46</c:v>
                </c:pt>
                <c:pt idx="302">
                  <c:v>60.39</c:v>
                </c:pt>
                <c:pt idx="303">
                  <c:v>60.31</c:v>
                </c:pt>
                <c:pt idx="304">
                  <c:v>60.23</c:v>
                </c:pt>
                <c:pt idx="305">
                  <c:v>60.17</c:v>
                </c:pt>
                <c:pt idx="306">
                  <c:v>60.11</c:v>
                </c:pt>
                <c:pt idx="307">
                  <c:v>60.08</c:v>
                </c:pt>
                <c:pt idx="308">
                  <c:v>60.05</c:v>
                </c:pt>
                <c:pt idx="309">
                  <c:v>60.02</c:v>
                </c:pt>
                <c:pt idx="310">
                  <c:v>59.98</c:v>
                </c:pt>
                <c:pt idx="311">
                  <c:v>59.92</c:v>
                </c:pt>
                <c:pt idx="312">
                  <c:v>59.87</c:v>
                </c:pt>
                <c:pt idx="313">
                  <c:v>59.82</c:v>
                </c:pt>
                <c:pt idx="314">
                  <c:v>59.77</c:v>
                </c:pt>
                <c:pt idx="315">
                  <c:v>59.71</c:v>
                </c:pt>
                <c:pt idx="316">
                  <c:v>59.67</c:v>
                </c:pt>
                <c:pt idx="317">
                  <c:v>59.63</c:v>
                </c:pt>
                <c:pt idx="318">
                  <c:v>59.57</c:v>
                </c:pt>
                <c:pt idx="319">
                  <c:v>59.52</c:v>
                </c:pt>
                <c:pt idx="320">
                  <c:v>59.47</c:v>
                </c:pt>
                <c:pt idx="321">
                  <c:v>59.41</c:v>
                </c:pt>
                <c:pt idx="322">
                  <c:v>59.35</c:v>
                </c:pt>
                <c:pt idx="323">
                  <c:v>59.31</c:v>
                </c:pt>
                <c:pt idx="324">
                  <c:v>59.28</c:v>
                </c:pt>
                <c:pt idx="325">
                  <c:v>59.26</c:v>
                </c:pt>
                <c:pt idx="326">
                  <c:v>59.26</c:v>
                </c:pt>
                <c:pt idx="327">
                  <c:v>59.25</c:v>
                </c:pt>
                <c:pt idx="328">
                  <c:v>59.22</c:v>
                </c:pt>
                <c:pt idx="329">
                  <c:v>59.2</c:v>
                </c:pt>
                <c:pt idx="330">
                  <c:v>59.18</c:v>
                </c:pt>
                <c:pt idx="331">
                  <c:v>59.14</c:v>
                </c:pt>
                <c:pt idx="332">
                  <c:v>59.1</c:v>
                </c:pt>
                <c:pt idx="333">
                  <c:v>59.07</c:v>
                </c:pt>
                <c:pt idx="334">
                  <c:v>59.04</c:v>
                </c:pt>
                <c:pt idx="335">
                  <c:v>58.99</c:v>
                </c:pt>
                <c:pt idx="336">
                  <c:v>58.96</c:v>
                </c:pt>
                <c:pt idx="337">
                  <c:v>58.93</c:v>
                </c:pt>
                <c:pt idx="338">
                  <c:v>58.88</c:v>
                </c:pt>
                <c:pt idx="339">
                  <c:v>58.85</c:v>
                </c:pt>
                <c:pt idx="340">
                  <c:v>58.81</c:v>
                </c:pt>
                <c:pt idx="341">
                  <c:v>58.78</c:v>
                </c:pt>
                <c:pt idx="342">
                  <c:v>58.76</c:v>
                </c:pt>
                <c:pt idx="343">
                  <c:v>58.74</c:v>
                </c:pt>
                <c:pt idx="344">
                  <c:v>58.71</c:v>
                </c:pt>
                <c:pt idx="345">
                  <c:v>58.69</c:v>
                </c:pt>
                <c:pt idx="346">
                  <c:v>58.67</c:v>
                </c:pt>
                <c:pt idx="347">
                  <c:v>58.64</c:v>
                </c:pt>
                <c:pt idx="348">
                  <c:v>58.6</c:v>
                </c:pt>
                <c:pt idx="349">
                  <c:v>58.56</c:v>
                </c:pt>
                <c:pt idx="350">
                  <c:v>58.49</c:v>
                </c:pt>
                <c:pt idx="351">
                  <c:v>58.4</c:v>
                </c:pt>
                <c:pt idx="352">
                  <c:v>58.32</c:v>
                </c:pt>
                <c:pt idx="353">
                  <c:v>58.24</c:v>
                </c:pt>
                <c:pt idx="354">
                  <c:v>58.18</c:v>
                </c:pt>
                <c:pt idx="355">
                  <c:v>58.14</c:v>
                </c:pt>
                <c:pt idx="356">
                  <c:v>58.11</c:v>
                </c:pt>
                <c:pt idx="357">
                  <c:v>58.09</c:v>
                </c:pt>
                <c:pt idx="358">
                  <c:v>58.07</c:v>
                </c:pt>
                <c:pt idx="359">
                  <c:v>58.06</c:v>
                </c:pt>
                <c:pt idx="360">
                  <c:v>58.05</c:v>
                </c:pt>
                <c:pt idx="361">
                  <c:v>58.04</c:v>
                </c:pt>
                <c:pt idx="362">
                  <c:v>58.03</c:v>
                </c:pt>
                <c:pt idx="363">
                  <c:v>58.02</c:v>
                </c:pt>
                <c:pt idx="364">
                  <c:v>58</c:v>
                </c:pt>
                <c:pt idx="365">
                  <c:v>57.98</c:v>
                </c:pt>
                <c:pt idx="366">
                  <c:v>57.94</c:v>
                </c:pt>
                <c:pt idx="367">
                  <c:v>57.92</c:v>
                </c:pt>
                <c:pt idx="368">
                  <c:v>57.88</c:v>
                </c:pt>
                <c:pt idx="369">
                  <c:v>57.84</c:v>
                </c:pt>
                <c:pt idx="370">
                  <c:v>57.81</c:v>
                </c:pt>
                <c:pt idx="371">
                  <c:v>57.77</c:v>
                </c:pt>
                <c:pt idx="372">
                  <c:v>57.73</c:v>
                </c:pt>
                <c:pt idx="373">
                  <c:v>57.7</c:v>
                </c:pt>
                <c:pt idx="374">
                  <c:v>57.66</c:v>
                </c:pt>
                <c:pt idx="375">
                  <c:v>57.61</c:v>
                </c:pt>
                <c:pt idx="376">
                  <c:v>57.57</c:v>
                </c:pt>
                <c:pt idx="377">
                  <c:v>57.54</c:v>
                </c:pt>
                <c:pt idx="378">
                  <c:v>57.5</c:v>
                </c:pt>
                <c:pt idx="379">
                  <c:v>57.46</c:v>
                </c:pt>
                <c:pt idx="380">
                  <c:v>57.42</c:v>
                </c:pt>
                <c:pt idx="381">
                  <c:v>57.38</c:v>
                </c:pt>
                <c:pt idx="382">
                  <c:v>57.34</c:v>
                </c:pt>
                <c:pt idx="383">
                  <c:v>57.31</c:v>
                </c:pt>
                <c:pt idx="384">
                  <c:v>57.29</c:v>
                </c:pt>
                <c:pt idx="385">
                  <c:v>57.27</c:v>
                </c:pt>
                <c:pt idx="386">
                  <c:v>57.26</c:v>
                </c:pt>
                <c:pt idx="387">
                  <c:v>57.24</c:v>
                </c:pt>
                <c:pt idx="388">
                  <c:v>57.22</c:v>
                </c:pt>
                <c:pt idx="389">
                  <c:v>57.21</c:v>
                </c:pt>
                <c:pt idx="390">
                  <c:v>57.19</c:v>
                </c:pt>
                <c:pt idx="391">
                  <c:v>57.18</c:v>
                </c:pt>
                <c:pt idx="392">
                  <c:v>57.16</c:v>
                </c:pt>
                <c:pt idx="393">
                  <c:v>57.13</c:v>
                </c:pt>
                <c:pt idx="394">
                  <c:v>57.11</c:v>
                </c:pt>
                <c:pt idx="395">
                  <c:v>57.08</c:v>
                </c:pt>
                <c:pt idx="396">
                  <c:v>57.04</c:v>
                </c:pt>
                <c:pt idx="397">
                  <c:v>57.01</c:v>
                </c:pt>
                <c:pt idx="398">
                  <c:v>56.98</c:v>
                </c:pt>
                <c:pt idx="399">
                  <c:v>56.96</c:v>
                </c:pt>
                <c:pt idx="400">
                  <c:v>56.93</c:v>
                </c:pt>
                <c:pt idx="401">
                  <c:v>56.91</c:v>
                </c:pt>
                <c:pt idx="402">
                  <c:v>56.89</c:v>
                </c:pt>
                <c:pt idx="403">
                  <c:v>56.87</c:v>
                </c:pt>
                <c:pt idx="404">
                  <c:v>56.86</c:v>
                </c:pt>
                <c:pt idx="405">
                  <c:v>56.83</c:v>
                </c:pt>
                <c:pt idx="406">
                  <c:v>56.81</c:v>
                </c:pt>
                <c:pt idx="407">
                  <c:v>56.78</c:v>
                </c:pt>
                <c:pt idx="408">
                  <c:v>56.76</c:v>
                </c:pt>
                <c:pt idx="409">
                  <c:v>56.74</c:v>
                </c:pt>
                <c:pt idx="410">
                  <c:v>56.72</c:v>
                </c:pt>
                <c:pt idx="411">
                  <c:v>56.7</c:v>
                </c:pt>
                <c:pt idx="412">
                  <c:v>56.68</c:v>
                </c:pt>
                <c:pt idx="413">
                  <c:v>56.66</c:v>
                </c:pt>
                <c:pt idx="414">
                  <c:v>56.64</c:v>
                </c:pt>
                <c:pt idx="415">
                  <c:v>56.61</c:v>
                </c:pt>
                <c:pt idx="416">
                  <c:v>56.58</c:v>
                </c:pt>
                <c:pt idx="417">
                  <c:v>56.55</c:v>
                </c:pt>
                <c:pt idx="418">
                  <c:v>56.53</c:v>
                </c:pt>
                <c:pt idx="419">
                  <c:v>56.51</c:v>
                </c:pt>
                <c:pt idx="420">
                  <c:v>56.5</c:v>
                </c:pt>
                <c:pt idx="421">
                  <c:v>56.49</c:v>
                </c:pt>
                <c:pt idx="422">
                  <c:v>56.47</c:v>
                </c:pt>
                <c:pt idx="423">
                  <c:v>56.45</c:v>
                </c:pt>
                <c:pt idx="424">
                  <c:v>56.43</c:v>
                </c:pt>
                <c:pt idx="425">
                  <c:v>56.41</c:v>
                </c:pt>
                <c:pt idx="426">
                  <c:v>56.38</c:v>
                </c:pt>
                <c:pt idx="427">
                  <c:v>56.36</c:v>
                </c:pt>
                <c:pt idx="428">
                  <c:v>56.34</c:v>
                </c:pt>
                <c:pt idx="429">
                  <c:v>56.3</c:v>
                </c:pt>
                <c:pt idx="430">
                  <c:v>56.27</c:v>
                </c:pt>
                <c:pt idx="431">
                  <c:v>56.25</c:v>
                </c:pt>
                <c:pt idx="432">
                  <c:v>56.21</c:v>
                </c:pt>
                <c:pt idx="433">
                  <c:v>56.17</c:v>
                </c:pt>
                <c:pt idx="434">
                  <c:v>56.14</c:v>
                </c:pt>
                <c:pt idx="435">
                  <c:v>56.11</c:v>
                </c:pt>
                <c:pt idx="436">
                  <c:v>56.08</c:v>
                </c:pt>
                <c:pt idx="437">
                  <c:v>56.07</c:v>
                </c:pt>
                <c:pt idx="438">
                  <c:v>56.05</c:v>
                </c:pt>
                <c:pt idx="439">
                  <c:v>56.04</c:v>
                </c:pt>
                <c:pt idx="440">
                  <c:v>56.02</c:v>
                </c:pt>
                <c:pt idx="441">
                  <c:v>56</c:v>
                </c:pt>
                <c:pt idx="442">
                  <c:v>55.99</c:v>
                </c:pt>
                <c:pt idx="443">
                  <c:v>55.98</c:v>
                </c:pt>
                <c:pt idx="444">
                  <c:v>55.97</c:v>
                </c:pt>
                <c:pt idx="445">
                  <c:v>55.95</c:v>
                </c:pt>
                <c:pt idx="446">
                  <c:v>55.94</c:v>
                </c:pt>
                <c:pt idx="447">
                  <c:v>55.92</c:v>
                </c:pt>
                <c:pt idx="448">
                  <c:v>55.9</c:v>
                </c:pt>
                <c:pt idx="449">
                  <c:v>55.88</c:v>
                </c:pt>
                <c:pt idx="450">
                  <c:v>55.85</c:v>
                </c:pt>
                <c:pt idx="451">
                  <c:v>55.82</c:v>
                </c:pt>
                <c:pt idx="452">
                  <c:v>55.79</c:v>
                </c:pt>
                <c:pt idx="453">
                  <c:v>55.77</c:v>
                </c:pt>
                <c:pt idx="454">
                  <c:v>55.75</c:v>
                </c:pt>
                <c:pt idx="455">
                  <c:v>55.73</c:v>
                </c:pt>
                <c:pt idx="456">
                  <c:v>55.72</c:v>
                </c:pt>
                <c:pt idx="457">
                  <c:v>55.7</c:v>
                </c:pt>
                <c:pt idx="458">
                  <c:v>55.68</c:v>
                </c:pt>
                <c:pt idx="459">
                  <c:v>55.67</c:v>
                </c:pt>
                <c:pt idx="460">
                  <c:v>55.65</c:v>
                </c:pt>
                <c:pt idx="461">
                  <c:v>55.62</c:v>
                </c:pt>
                <c:pt idx="462">
                  <c:v>55.61</c:v>
                </c:pt>
                <c:pt idx="463">
                  <c:v>55.59</c:v>
                </c:pt>
                <c:pt idx="464">
                  <c:v>55.57</c:v>
                </c:pt>
                <c:pt idx="465">
                  <c:v>55.55</c:v>
                </c:pt>
                <c:pt idx="466">
                  <c:v>55.54</c:v>
                </c:pt>
                <c:pt idx="467">
                  <c:v>55.52</c:v>
                </c:pt>
                <c:pt idx="468">
                  <c:v>55.5</c:v>
                </c:pt>
                <c:pt idx="469">
                  <c:v>55.48</c:v>
                </c:pt>
                <c:pt idx="470">
                  <c:v>55.47</c:v>
                </c:pt>
                <c:pt idx="471">
                  <c:v>55.45</c:v>
                </c:pt>
                <c:pt idx="472">
                  <c:v>55.43</c:v>
                </c:pt>
                <c:pt idx="473">
                  <c:v>55.41</c:v>
                </c:pt>
                <c:pt idx="474">
                  <c:v>55.38</c:v>
                </c:pt>
                <c:pt idx="475">
                  <c:v>55.37</c:v>
                </c:pt>
                <c:pt idx="476">
                  <c:v>55.35</c:v>
                </c:pt>
                <c:pt idx="477">
                  <c:v>55.34</c:v>
                </c:pt>
                <c:pt idx="478">
                  <c:v>55.33</c:v>
                </c:pt>
                <c:pt idx="479">
                  <c:v>55.32</c:v>
                </c:pt>
                <c:pt idx="480">
                  <c:v>55.31</c:v>
                </c:pt>
                <c:pt idx="481">
                  <c:v>55.31</c:v>
                </c:pt>
                <c:pt idx="482">
                  <c:v>55.3</c:v>
                </c:pt>
                <c:pt idx="483">
                  <c:v>55.29</c:v>
                </c:pt>
                <c:pt idx="484">
                  <c:v>55.28</c:v>
                </c:pt>
                <c:pt idx="485">
                  <c:v>55.28</c:v>
                </c:pt>
                <c:pt idx="486">
                  <c:v>55.27</c:v>
                </c:pt>
                <c:pt idx="487">
                  <c:v>55.27</c:v>
                </c:pt>
                <c:pt idx="488">
                  <c:v>55.27</c:v>
                </c:pt>
                <c:pt idx="489">
                  <c:v>55.26</c:v>
                </c:pt>
                <c:pt idx="490">
                  <c:v>55.26</c:v>
                </c:pt>
                <c:pt idx="491">
                  <c:v>55.26</c:v>
                </c:pt>
                <c:pt idx="492">
                  <c:v>55.26</c:v>
                </c:pt>
                <c:pt idx="493">
                  <c:v>55.26</c:v>
                </c:pt>
                <c:pt idx="494">
                  <c:v>55.26</c:v>
                </c:pt>
                <c:pt idx="495">
                  <c:v>55.26</c:v>
                </c:pt>
                <c:pt idx="496">
                  <c:v>55.26</c:v>
                </c:pt>
                <c:pt idx="497">
                  <c:v>55.25</c:v>
                </c:pt>
                <c:pt idx="498">
                  <c:v>55.25</c:v>
                </c:pt>
                <c:pt idx="499">
                  <c:v>55.25</c:v>
                </c:pt>
                <c:pt idx="500">
                  <c:v>55.24</c:v>
                </c:pt>
                <c:pt idx="501">
                  <c:v>55.23</c:v>
                </c:pt>
                <c:pt idx="502">
                  <c:v>55.23</c:v>
                </c:pt>
                <c:pt idx="503">
                  <c:v>55.23</c:v>
                </c:pt>
                <c:pt idx="504">
                  <c:v>55.22</c:v>
                </c:pt>
                <c:pt idx="505">
                  <c:v>55.22</c:v>
                </c:pt>
                <c:pt idx="506">
                  <c:v>55.21</c:v>
                </c:pt>
                <c:pt idx="507">
                  <c:v>55.2</c:v>
                </c:pt>
                <c:pt idx="508">
                  <c:v>55.2</c:v>
                </c:pt>
                <c:pt idx="509">
                  <c:v>55.18</c:v>
                </c:pt>
                <c:pt idx="510">
                  <c:v>55.17</c:v>
                </c:pt>
                <c:pt idx="511">
                  <c:v>55.16</c:v>
                </c:pt>
                <c:pt idx="512">
                  <c:v>55.15</c:v>
                </c:pt>
                <c:pt idx="513">
                  <c:v>55.14</c:v>
                </c:pt>
                <c:pt idx="514">
                  <c:v>55.13</c:v>
                </c:pt>
                <c:pt idx="515">
                  <c:v>55.12</c:v>
                </c:pt>
                <c:pt idx="516">
                  <c:v>55.11</c:v>
                </c:pt>
                <c:pt idx="517">
                  <c:v>55.1</c:v>
                </c:pt>
                <c:pt idx="518">
                  <c:v>55.09</c:v>
                </c:pt>
                <c:pt idx="519">
                  <c:v>55.08</c:v>
                </c:pt>
                <c:pt idx="520">
                  <c:v>55.07</c:v>
                </c:pt>
                <c:pt idx="521">
                  <c:v>55.04</c:v>
                </c:pt>
                <c:pt idx="522">
                  <c:v>55.03</c:v>
                </c:pt>
                <c:pt idx="523">
                  <c:v>55.01</c:v>
                </c:pt>
                <c:pt idx="524">
                  <c:v>55</c:v>
                </c:pt>
                <c:pt idx="525">
                  <c:v>54.98</c:v>
                </c:pt>
                <c:pt idx="526">
                  <c:v>54.97</c:v>
                </c:pt>
                <c:pt idx="527">
                  <c:v>54.96</c:v>
                </c:pt>
                <c:pt idx="528">
                  <c:v>54.96</c:v>
                </c:pt>
                <c:pt idx="529">
                  <c:v>54.94</c:v>
                </c:pt>
                <c:pt idx="530">
                  <c:v>54.93</c:v>
                </c:pt>
                <c:pt idx="531">
                  <c:v>54.92</c:v>
                </c:pt>
                <c:pt idx="532">
                  <c:v>54.91</c:v>
                </c:pt>
                <c:pt idx="533">
                  <c:v>54.89</c:v>
                </c:pt>
                <c:pt idx="534">
                  <c:v>54.86</c:v>
                </c:pt>
                <c:pt idx="535">
                  <c:v>54.84</c:v>
                </c:pt>
                <c:pt idx="536">
                  <c:v>54.82</c:v>
                </c:pt>
                <c:pt idx="537">
                  <c:v>54.8</c:v>
                </c:pt>
                <c:pt idx="538">
                  <c:v>54.79</c:v>
                </c:pt>
                <c:pt idx="539">
                  <c:v>54.78</c:v>
                </c:pt>
                <c:pt idx="540">
                  <c:v>54.77</c:v>
                </c:pt>
                <c:pt idx="541">
                  <c:v>54.76</c:v>
                </c:pt>
                <c:pt idx="542">
                  <c:v>54.76</c:v>
                </c:pt>
                <c:pt idx="543">
                  <c:v>54.75</c:v>
                </c:pt>
                <c:pt idx="544">
                  <c:v>54.74</c:v>
                </c:pt>
                <c:pt idx="545">
                  <c:v>54.73</c:v>
                </c:pt>
                <c:pt idx="546">
                  <c:v>54.73</c:v>
                </c:pt>
                <c:pt idx="547">
                  <c:v>54.72</c:v>
                </c:pt>
                <c:pt idx="548">
                  <c:v>54.71</c:v>
                </c:pt>
                <c:pt idx="549">
                  <c:v>54.71</c:v>
                </c:pt>
                <c:pt idx="550">
                  <c:v>54.7</c:v>
                </c:pt>
                <c:pt idx="551">
                  <c:v>54.7</c:v>
                </c:pt>
                <c:pt idx="552">
                  <c:v>54.7</c:v>
                </c:pt>
                <c:pt idx="553">
                  <c:v>54.69</c:v>
                </c:pt>
                <c:pt idx="554">
                  <c:v>54.68</c:v>
                </c:pt>
                <c:pt idx="555">
                  <c:v>54.68</c:v>
                </c:pt>
                <c:pt idx="556">
                  <c:v>54.68</c:v>
                </c:pt>
                <c:pt idx="557">
                  <c:v>54.67</c:v>
                </c:pt>
                <c:pt idx="558">
                  <c:v>54.67</c:v>
                </c:pt>
                <c:pt idx="559">
                  <c:v>54.66</c:v>
                </c:pt>
                <c:pt idx="560">
                  <c:v>54.66</c:v>
                </c:pt>
                <c:pt idx="561">
                  <c:v>54.66</c:v>
                </c:pt>
                <c:pt idx="562">
                  <c:v>54.65</c:v>
                </c:pt>
                <c:pt idx="563">
                  <c:v>54.65</c:v>
                </c:pt>
                <c:pt idx="564">
                  <c:v>54.64</c:v>
                </c:pt>
                <c:pt idx="565">
                  <c:v>54.64</c:v>
                </c:pt>
                <c:pt idx="566">
                  <c:v>54.64</c:v>
                </c:pt>
                <c:pt idx="567">
                  <c:v>54.63</c:v>
                </c:pt>
                <c:pt idx="568">
                  <c:v>54.63</c:v>
                </c:pt>
                <c:pt idx="569">
                  <c:v>54.63</c:v>
                </c:pt>
                <c:pt idx="570">
                  <c:v>54.62</c:v>
                </c:pt>
                <c:pt idx="571">
                  <c:v>54.62</c:v>
                </c:pt>
                <c:pt idx="572">
                  <c:v>54.61</c:v>
                </c:pt>
                <c:pt idx="573">
                  <c:v>54.61</c:v>
                </c:pt>
                <c:pt idx="574">
                  <c:v>54.61</c:v>
                </c:pt>
                <c:pt idx="575">
                  <c:v>54.61</c:v>
                </c:pt>
                <c:pt idx="576">
                  <c:v>54.6</c:v>
                </c:pt>
                <c:pt idx="577">
                  <c:v>54.59</c:v>
                </c:pt>
                <c:pt idx="578">
                  <c:v>54.59</c:v>
                </c:pt>
                <c:pt idx="579">
                  <c:v>54.58</c:v>
                </c:pt>
                <c:pt idx="580">
                  <c:v>54.57</c:v>
                </c:pt>
                <c:pt idx="581">
                  <c:v>54.56</c:v>
                </c:pt>
                <c:pt idx="582">
                  <c:v>54.56</c:v>
                </c:pt>
                <c:pt idx="583">
                  <c:v>54.56</c:v>
                </c:pt>
                <c:pt idx="584">
                  <c:v>54.55</c:v>
                </c:pt>
                <c:pt idx="585">
                  <c:v>54.54</c:v>
                </c:pt>
                <c:pt idx="586">
                  <c:v>54.53</c:v>
                </c:pt>
                <c:pt idx="587">
                  <c:v>54.52</c:v>
                </c:pt>
                <c:pt idx="588">
                  <c:v>54.52</c:v>
                </c:pt>
                <c:pt idx="589">
                  <c:v>54.52</c:v>
                </c:pt>
                <c:pt idx="590">
                  <c:v>54.51</c:v>
                </c:pt>
                <c:pt idx="591">
                  <c:v>54.5</c:v>
                </c:pt>
                <c:pt idx="592">
                  <c:v>54.49</c:v>
                </c:pt>
                <c:pt idx="593">
                  <c:v>54.48</c:v>
                </c:pt>
                <c:pt idx="594">
                  <c:v>54.47</c:v>
                </c:pt>
                <c:pt idx="595">
                  <c:v>54.46</c:v>
                </c:pt>
                <c:pt idx="596">
                  <c:v>54.45</c:v>
                </c:pt>
                <c:pt idx="597">
                  <c:v>54.44</c:v>
                </c:pt>
                <c:pt idx="598">
                  <c:v>54.44</c:v>
                </c:pt>
                <c:pt idx="599">
                  <c:v>54.43</c:v>
                </c:pt>
                <c:pt idx="600">
                  <c:v>54.41</c:v>
                </c:pt>
                <c:pt idx="601">
                  <c:v>54.41</c:v>
                </c:pt>
                <c:pt idx="602">
                  <c:v>54.4</c:v>
                </c:pt>
                <c:pt idx="603">
                  <c:v>54.39</c:v>
                </c:pt>
                <c:pt idx="604">
                  <c:v>54.38</c:v>
                </c:pt>
                <c:pt idx="605">
                  <c:v>54.37</c:v>
                </c:pt>
                <c:pt idx="606">
                  <c:v>54.37</c:v>
                </c:pt>
                <c:pt idx="607">
                  <c:v>54.37</c:v>
                </c:pt>
                <c:pt idx="608">
                  <c:v>54.36</c:v>
                </c:pt>
                <c:pt idx="609">
                  <c:v>54.35</c:v>
                </c:pt>
                <c:pt idx="610">
                  <c:v>54.34</c:v>
                </c:pt>
                <c:pt idx="611">
                  <c:v>54.34</c:v>
                </c:pt>
                <c:pt idx="612">
                  <c:v>54.33</c:v>
                </c:pt>
                <c:pt idx="613">
                  <c:v>54.32</c:v>
                </c:pt>
                <c:pt idx="614">
                  <c:v>54.32</c:v>
                </c:pt>
                <c:pt idx="615">
                  <c:v>54.32</c:v>
                </c:pt>
                <c:pt idx="616">
                  <c:v>54.32</c:v>
                </c:pt>
                <c:pt idx="617">
                  <c:v>54.32</c:v>
                </c:pt>
                <c:pt idx="618">
                  <c:v>54.31</c:v>
                </c:pt>
                <c:pt idx="619">
                  <c:v>54.29</c:v>
                </c:pt>
                <c:pt idx="620">
                  <c:v>54.28</c:v>
                </c:pt>
                <c:pt idx="621">
                  <c:v>54.27</c:v>
                </c:pt>
                <c:pt idx="622">
                  <c:v>54.27</c:v>
                </c:pt>
                <c:pt idx="623">
                  <c:v>54.26</c:v>
                </c:pt>
                <c:pt idx="624">
                  <c:v>54.26</c:v>
                </c:pt>
                <c:pt idx="625">
                  <c:v>54.26</c:v>
                </c:pt>
                <c:pt idx="626">
                  <c:v>54.25</c:v>
                </c:pt>
                <c:pt idx="627">
                  <c:v>54.24</c:v>
                </c:pt>
                <c:pt idx="628">
                  <c:v>54.24</c:v>
                </c:pt>
                <c:pt idx="629">
                  <c:v>54.23</c:v>
                </c:pt>
                <c:pt idx="630">
                  <c:v>54.23</c:v>
                </c:pt>
                <c:pt idx="631">
                  <c:v>54.22</c:v>
                </c:pt>
                <c:pt idx="632">
                  <c:v>54.21</c:v>
                </c:pt>
                <c:pt idx="633">
                  <c:v>54.21</c:v>
                </c:pt>
                <c:pt idx="634">
                  <c:v>54.2</c:v>
                </c:pt>
                <c:pt idx="635">
                  <c:v>54.19</c:v>
                </c:pt>
                <c:pt idx="636">
                  <c:v>54.18</c:v>
                </c:pt>
                <c:pt idx="637">
                  <c:v>54.18</c:v>
                </c:pt>
                <c:pt idx="638">
                  <c:v>54.17</c:v>
                </c:pt>
                <c:pt idx="639">
                  <c:v>54.16</c:v>
                </c:pt>
                <c:pt idx="640">
                  <c:v>54.16</c:v>
                </c:pt>
                <c:pt idx="641">
                  <c:v>54.15</c:v>
                </c:pt>
                <c:pt idx="642">
                  <c:v>54.15</c:v>
                </c:pt>
                <c:pt idx="643">
                  <c:v>54.15</c:v>
                </c:pt>
                <c:pt idx="644">
                  <c:v>54.14</c:v>
                </c:pt>
                <c:pt idx="645">
                  <c:v>54.15</c:v>
                </c:pt>
                <c:pt idx="646">
                  <c:v>54.14</c:v>
                </c:pt>
                <c:pt idx="647">
                  <c:v>54.14</c:v>
                </c:pt>
                <c:pt idx="648">
                  <c:v>54.14</c:v>
                </c:pt>
                <c:pt idx="649">
                  <c:v>54.14</c:v>
                </c:pt>
                <c:pt idx="650">
                  <c:v>54.14</c:v>
                </c:pt>
                <c:pt idx="651">
                  <c:v>54.13</c:v>
                </c:pt>
                <c:pt idx="652">
                  <c:v>54.13</c:v>
                </c:pt>
                <c:pt idx="653">
                  <c:v>54.13</c:v>
                </c:pt>
                <c:pt idx="654">
                  <c:v>54.13</c:v>
                </c:pt>
                <c:pt idx="655">
                  <c:v>54.12</c:v>
                </c:pt>
                <c:pt idx="656">
                  <c:v>54.12</c:v>
                </c:pt>
                <c:pt idx="657">
                  <c:v>54.13</c:v>
                </c:pt>
                <c:pt idx="658">
                  <c:v>54.13</c:v>
                </c:pt>
                <c:pt idx="659">
                  <c:v>54.12</c:v>
                </c:pt>
                <c:pt idx="660">
                  <c:v>54.11</c:v>
                </c:pt>
                <c:pt idx="661">
                  <c:v>54.11</c:v>
                </c:pt>
                <c:pt idx="662">
                  <c:v>54.1</c:v>
                </c:pt>
                <c:pt idx="663">
                  <c:v>54.09</c:v>
                </c:pt>
                <c:pt idx="664">
                  <c:v>54.09</c:v>
                </c:pt>
                <c:pt idx="665">
                  <c:v>54.08</c:v>
                </c:pt>
                <c:pt idx="666">
                  <c:v>54.08</c:v>
                </c:pt>
                <c:pt idx="667">
                  <c:v>54.08</c:v>
                </c:pt>
                <c:pt idx="668">
                  <c:v>54.08</c:v>
                </c:pt>
                <c:pt idx="669">
                  <c:v>54.08</c:v>
                </c:pt>
                <c:pt idx="670">
                  <c:v>54.08</c:v>
                </c:pt>
                <c:pt idx="671">
                  <c:v>54.08</c:v>
                </c:pt>
                <c:pt idx="672">
                  <c:v>54.1</c:v>
                </c:pt>
                <c:pt idx="673">
                  <c:v>54.1</c:v>
                </c:pt>
                <c:pt idx="674">
                  <c:v>54.11</c:v>
                </c:pt>
                <c:pt idx="675">
                  <c:v>54.12</c:v>
                </c:pt>
                <c:pt idx="676">
                  <c:v>54.13</c:v>
                </c:pt>
                <c:pt idx="677">
                  <c:v>54.14</c:v>
                </c:pt>
                <c:pt idx="678">
                  <c:v>54.14</c:v>
                </c:pt>
                <c:pt idx="679">
                  <c:v>54.14</c:v>
                </c:pt>
                <c:pt idx="680">
                  <c:v>54.14</c:v>
                </c:pt>
                <c:pt idx="681">
                  <c:v>54.15</c:v>
                </c:pt>
                <c:pt idx="682">
                  <c:v>54.15</c:v>
                </c:pt>
                <c:pt idx="683">
                  <c:v>54.16</c:v>
                </c:pt>
                <c:pt idx="684">
                  <c:v>54.16</c:v>
                </c:pt>
                <c:pt idx="685">
                  <c:v>54.16</c:v>
                </c:pt>
                <c:pt idx="686">
                  <c:v>54.16</c:v>
                </c:pt>
                <c:pt idx="687">
                  <c:v>54.17</c:v>
                </c:pt>
                <c:pt idx="688">
                  <c:v>54.18</c:v>
                </c:pt>
                <c:pt idx="689">
                  <c:v>54.19</c:v>
                </c:pt>
                <c:pt idx="690">
                  <c:v>54.19</c:v>
                </c:pt>
                <c:pt idx="691">
                  <c:v>54.19</c:v>
                </c:pt>
                <c:pt idx="692">
                  <c:v>54.19</c:v>
                </c:pt>
                <c:pt idx="693">
                  <c:v>54.19</c:v>
                </c:pt>
                <c:pt idx="694">
                  <c:v>54.19</c:v>
                </c:pt>
                <c:pt idx="695">
                  <c:v>54.19</c:v>
                </c:pt>
                <c:pt idx="696">
                  <c:v>54.19</c:v>
                </c:pt>
                <c:pt idx="697">
                  <c:v>54.2</c:v>
                </c:pt>
                <c:pt idx="698">
                  <c:v>54.2</c:v>
                </c:pt>
                <c:pt idx="699">
                  <c:v>54.21</c:v>
                </c:pt>
                <c:pt idx="700">
                  <c:v>54.21</c:v>
                </c:pt>
                <c:pt idx="701">
                  <c:v>54.22</c:v>
                </c:pt>
                <c:pt idx="702">
                  <c:v>54.22</c:v>
                </c:pt>
                <c:pt idx="703">
                  <c:v>54.23</c:v>
                </c:pt>
                <c:pt idx="704">
                  <c:v>54.24</c:v>
                </c:pt>
                <c:pt idx="705">
                  <c:v>54.24</c:v>
                </c:pt>
                <c:pt idx="706">
                  <c:v>54.25</c:v>
                </c:pt>
                <c:pt idx="707">
                  <c:v>54.26</c:v>
                </c:pt>
                <c:pt idx="708">
                  <c:v>54.26</c:v>
                </c:pt>
                <c:pt idx="709">
                  <c:v>54.28</c:v>
                </c:pt>
                <c:pt idx="710">
                  <c:v>54.29</c:v>
                </c:pt>
                <c:pt idx="711">
                  <c:v>54.3</c:v>
                </c:pt>
                <c:pt idx="712">
                  <c:v>54.31</c:v>
                </c:pt>
                <c:pt idx="713">
                  <c:v>54.32</c:v>
                </c:pt>
                <c:pt idx="714">
                  <c:v>54.33</c:v>
                </c:pt>
                <c:pt idx="715">
                  <c:v>54.34</c:v>
                </c:pt>
                <c:pt idx="716">
                  <c:v>54.34</c:v>
                </c:pt>
                <c:pt idx="717">
                  <c:v>54.36</c:v>
                </c:pt>
                <c:pt idx="718">
                  <c:v>54.36</c:v>
                </c:pt>
                <c:pt idx="719">
                  <c:v>54.37</c:v>
                </c:pt>
                <c:pt idx="720">
                  <c:v>54.39</c:v>
                </c:pt>
                <c:pt idx="721">
                  <c:v>54.39</c:v>
                </c:pt>
                <c:pt idx="722">
                  <c:v>54.4</c:v>
                </c:pt>
                <c:pt idx="723">
                  <c:v>54.41</c:v>
                </c:pt>
                <c:pt idx="724">
                  <c:v>54.42</c:v>
                </c:pt>
                <c:pt idx="725">
                  <c:v>54.43</c:v>
                </c:pt>
                <c:pt idx="726">
                  <c:v>54.45</c:v>
                </c:pt>
                <c:pt idx="727">
                  <c:v>54.46</c:v>
                </c:pt>
                <c:pt idx="728">
                  <c:v>54.48</c:v>
                </c:pt>
                <c:pt idx="729">
                  <c:v>54.49</c:v>
                </c:pt>
                <c:pt idx="730">
                  <c:v>54.5</c:v>
                </c:pt>
                <c:pt idx="731">
                  <c:v>54.51</c:v>
                </c:pt>
                <c:pt idx="732">
                  <c:v>54.51</c:v>
                </c:pt>
                <c:pt idx="733">
                  <c:v>54.52</c:v>
                </c:pt>
                <c:pt idx="734">
                  <c:v>54.53</c:v>
                </c:pt>
                <c:pt idx="735">
                  <c:v>54.54</c:v>
                </c:pt>
                <c:pt idx="736">
                  <c:v>54.54</c:v>
                </c:pt>
                <c:pt idx="737">
                  <c:v>54.55</c:v>
                </c:pt>
                <c:pt idx="738">
                  <c:v>54.56</c:v>
                </c:pt>
                <c:pt idx="739">
                  <c:v>54.57</c:v>
                </c:pt>
                <c:pt idx="740">
                  <c:v>54.59</c:v>
                </c:pt>
                <c:pt idx="741">
                  <c:v>54.6</c:v>
                </c:pt>
                <c:pt idx="742">
                  <c:v>54.62</c:v>
                </c:pt>
                <c:pt idx="743">
                  <c:v>54.63</c:v>
                </c:pt>
                <c:pt idx="744">
                  <c:v>54.63</c:v>
                </c:pt>
                <c:pt idx="745">
                  <c:v>54.64</c:v>
                </c:pt>
                <c:pt idx="746">
                  <c:v>54.64</c:v>
                </c:pt>
                <c:pt idx="747">
                  <c:v>54.64</c:v>
                </c:pt>
                <c:pt idx="748">
                  <c:v>54.65</c:v>
                </c:pt>
                <c:pt idx="749">
                  <c:v>54.67</c:v>
                </c:pt>
                <c:pt idx="750">
                  <c:v>54.68</c:v>
                </c:pt>
                <c:pt idx="751">
                  <c:v>54.7</c:v>
                </c:pt>
                <c:pt idx="752">
                  <c:v>54.72</c:v>
                </c:pt>
                <c:pt idx="753">
                  <c:v>54.74</c:v>
                </c:pt>
                <c:pt idx="754">
                  <c:v>54.75</c:v>
                </c:pt>
                <c:pt idx="755">
                  <c:v>54.77</c:v>
                </c:pt>
                <c:pt idx="756">
                  <c:v>54.78</c:v>
                </c:pt>
                <c:pt idx="757">
                  <c:v>54.79</c:v>
                </c:pt>
                <c:pt idx="758">
                  <c:v>54.8</c:v>
                </c:pt>
                <c:pt idx="759">
                  <c:v>54.82</c:v>
                </c:pt>
                <c:pt idx="760">
                  <c:v>54.83</c:v>
                </c:pt>
                <c:pt idx="761">
                  <c:v>54.84</c:v>
                </c:pt>
                <c:pt idx="762">
                  <c:v>54.85</c:v>
                </c:pt>
                <c:pt idx="763">
                  <c:v>54.87</c:v>
                </c:pt>
                <c:pt idx="764">
                  <c:v>54.89</c:v>
                </c:pt>
                <c:pt idx="765">
                  <c:v>54.91</c:v>
                </c:pt>
                <c:pt idx="766">
                  <c:v>54.93</c:v>
                </c:pt>
                <c:pt idx="767">
                  <c:v>54.95</c:v>
                </c:pt>
                <c:pt idx="768">
                  <c:v>54.97</c:v>
                </c:pt>
                <c:pt idx="769">
                  <c:v>54.99</c:v>
                </c:pt>
                <c:pt idx="770">
                  <c:v>55.01</c:v>
                </c:pt>
                <c:pt idx="771">
                  <c:v>55.04</c:v>
                </c:pt>
                <c:pt idx="772">
                  <c:v>55.06</c:v>
                </c:pt>
                <c:pt idx="773">
                  <c:v>55.08</c:v>
                </c:pt>
                <c:pt idx="774">
                  <c:v>55.1</c:v>
                </c:pt>
                <c:pt idx="775">
                  <c:v>55.12</c:v>
                </c:pt>
                <c:pt idx="776">
                  <c:v>55.14</c:v>
                </c:pt>
                <c:pt idx="777">
                  <c:v>55.16</c:v>
                </c:pt>
                <c:pt idx="778">
                  <c:v>55.18</c:v>
                </c:pt>
                <c:pt idx="779">
                  <c:v>55.19</c:v>
                </c:pt>
                <c:pt idx="780">
                  <c:v>55.21</c:v>
                </c:pt>
                <c:pt idx="781">
                  <c:v>55.22</c:v>
                </c:pt>
                <c:pt idx="782">
                  <c:v>55.23</c:v>
                </c:pt>
                <c:pt idx="783">
                  <c:v>55.24</c:v>
                </c:pt>
                <c:pt idx="784">
                  <c:v>55.25</c:v>
                </c:pt>
                <c:pt idx="785">
                  <c:v>55.25</c:v>
                </c:pt>
                <c:pt idx="786">
                  <c:v>55.25</c:v>
                </c:pt>
                <c:pt idx="787">
                  <c:v>55.26</c:v>
                </c:pt>
                <c:pt idx="788">
                  <c:v>55.26</c:v>
                </c:pt>
                <c:pt idx="789">
                  <c:v>55.26</c:v>
                </c:pt>
                <c:pt idx="790">
                  <c:v>55.26</c:v>
                </c:pt>
                <c:pt idx="791">
                  <c:v>55.26</c:v>
                </c:pt>
                <c:pt idx="792">
                  <c:v>55.27</c:v>
                </c:pt>
                <c:pt idx="793">
                  <c:v>55.28</c:v>
                </c:pt>
                <c:pt idx="794">
                  <c:v>55.29</c:v>
                </c:pt>
                <c:pt idx="795">
                  <c:v>55.3</c:v>
                </c:pt>
                <c:pt idx="796">
                  <c:v>55.32</c:v>
                </c:pt>
                <c:pt idx="797">
                  <c:v>55.33</c:v>
                </c:pt>
                <c:pt idx="798">
                  <c:v>55.35</c:v>
                </c:pt>
                <c:pt idx="799">
                  <c:v>55.37</c:v>
                </c:pt>
                <c:pt idx="800">
                  <c:v>55.38</c:v>
                </c:pt>
                <c:pt idx="801">
                  <c:v>55.4</c:v>
                </c:pt>
                <c:pt idx="802">
                  <c:v>55.42</c:v>
                </c:pt>
                <c:pt idx="803">
                  <c:v>55.43</c:v>
                </c:pt>
                <c:pt idx="804">
                  <c:v>55.45</c:v>
                </c:pt>
                <c:pt idx="805">
                  <c:v>55.46</c:v>
                </c:pt>
                <c:pt idx="806">
                  <c:v>55.47</c:v>
                </c:pt>
                <c:pt idx="807">
                  <c:v>55.48</c:v>
                </c:pt>
                <c:pt idx="808">
                  <c:v>55.49</c:v>
                </c:pt>
                <c:pt idx="809">
                  <c:v>55.5</c:v>
                </c:pt>
                <c:pt idx="810">
                  <c:v>55.52</c:v>
                </c:pt>
                <c:pt idx="811">
                  <c:v>55.53</c:v>
                </c:pt>
                <c:pt idx="812">
                  <c:v>55.54</c:v>
                </c:pt>
                <c:pt idx="813">
                  <c:v>55.56</c:v>
                </c:pt>
                <c:pt idx="814">
                  <c:v>55.57</c:v>
                </c:pt>
                <c:pt idx="815">
                  <c:v>55.58</c:v>
                </c:pt>
                <c:pt idx="816">
                  <c:v>55.58</c:v>
                </c:pt>
                <c:pt idx="817">
                  <c:v>55.59</c:v>
                </c:pt>
                <c:pt idx="818">
                  <c:v>55.6</c:v>
                </c:pt>
                <c:pt idx="819">
                  <c:v>55.6</c:v>
                </c:pt>
                <c:pt idx="820">
                  <c:v>55.61</c:v>
                </c:pt>
                <c:pt idx="821">
                  <c:v>55.62</c:v>
                </c:pt>
                <c:pt idx="822">
                  <c:v>55.62</c:v>
                </c:pt>
                <c:pt idx="823">
                  <c:v>55.63</c:v>
                </c:pt>
                <c:pt idx="824">
                  <c:v>55.63</c:v>
                </c:pt>
                <c:pt idx="825">
                  <c:v>55.63</c:v>
                </c:pt>
                <c:pt idx="826">
                  <c:v>55.63</c:v>
                </c:pt>
                <c:pt idx="827">
                  <c:v>55.63</c:v>
                </c:pt>
                <c:pt idx="828">
                  <c:v>55.63</c:v>
                </c:pt>
                <c:pt idx="829">
                  <c:v>55.63</c:v>
                </c:pt>
                <c:pt idx="830">
                  <c:v>55.63</c:v>
                </c:pt>
                <c:pt idx="831">
                  <c:v>55.63</c:v>
                </c:pt>
                <c:pt idx="832">
                  <c:v>55.64</c:v>
                </c:pt>
                <c:pt idx="833">
                  <c:v>55.64</c:v>
                </c:pt>
                <c:pt idx="834">
                  <c:v>55.64</c:v>
                </c:pt>
                <c:pt idx="835">
                  <c:v>55.64</c:v>
                </c:pt>
                <c:pt idx="836">
                  <c:v>55.64</c:v>
                </c:pt>
                <c:pt idx="837">
                  <c:v>55.64</c:v>
                </c:pt>
                <c:pt idx="838">
                  <c:v>55.64</c:v>
                </c:pt>
                <c:pt idx="839">
                  <c:v>55.65</c:v>
                </c:pt>
                <c:pt idx="840">
                  <c:v>55.65</c:v>
                </c:pt>
                <c:pt idx="841">
                  <c:v>55.64</c:v>
                </c:pt>
                <c:pt idx="842">
                  <c:v>55.64</c:v>
                </c:pt>
                <c:pt idx="843">
                  <c:v>55.64</c:v>
                </c:pt>
                <c:pt idx="844">
                  <c:v>55.64</c:v>
                </c:pt>
                <c:pt idx="845">
                  <c:v>55.64</c:v>
                </c:pt>
                <c:pt idx="846">
                  <c:v>55.65</c:v>
                </c:pt>
                <c:pt idx="847">
                  <c:v>55.65</c:v>
                </c:pt>
                <c:pt idx="848">
                  <c:v>55.64</c:v>
                </c:pt>
                <c:pt idx="849">
                  <c:v>55.64</c:v>
                </c:pt>
                <c:pt idx="850">
                  <c:v>55.63</c:v>
                </c:pt>
                <c:pt idx="851">
                  <c:v>55.63</c:v>
                </c:pt>
                <c:pt idx="852">
                  <c:v>55.62</c:v>
                </c:pt>
                <c:pt idx="853">
                  <c:v>55.62</c:v>
                </c:pt>
                <c:pt idx="854">
                  <c:v>55.62</c:v>
                </c:pt>
                <c:pt idx="855">
                  <c:v>55.62</c:v>
                </c:pt>
                <c:pt idx="856">
                  <c:v>55.61</c:v>
                </c:pt>
                <c:pt idx="857">
                  <c:v>55.61</c:v>
                </c:pt>
                <c:pt idx="858">
                  <c:v>55.6</c:v>
                </c:pt>
                <c:pt idx="859">
                  <c:v>55.6</c:v>
                </c:pt>
                <c:pt idx="860">
                  <c:v>55.59</c:v>
                </c:pt>
                <c:pt idx="861">
                  <c:v>55.58</c:v>
                </c:pt>
                <c:pt idx="862">
                  <c:v>55.57</c:v>
                </c:pt>
                <c:pt idx="863">
                  <c:v>55.56</c:v>
                </c:pt>
                <c:pt idx="864">
                  <c:v>55.56</c:v>
                </c:pt>
                <c:pt idx="865">
                  <c:v>55.55</c:v>
                </c:pt>
                <c:pt idx="866">
                  <c:v>55.55</c:v>
                </c:pt>
                <c:pt idx="867">
                  <c:v>55.54</c:v>
                </c:pt>
                <c:pt idx="868">
                  <c:v>55.54</c:v>
                </c:pt>
                <c:pt idx="869">
                  <c:v>55.53</c:v>
                </c:pt>
                <c:pt idx="870">
                  <c:v>55.53</c:v>
                </c:pt>
                <c:pt idx="871">
                  <c:v>55.53</c:v>
                </c:pt>
                <c:pt idx="872">
                  <c:v>55.52</c:v>
                </c:pt>
                <c:pt idx="873">
                  <c:v>55.52</c:v>
                </c:pt>
                <c:pt idx="874">
                  <c:v>55.51</c:v>
                </c:pt>
                <c:pt idx="875">
                  <c:v>55.5</c:v>
                </c:pt>
                <c:pt idx="876">
                  <c:v>55.49</c:v>
                </c:pt>
                <c:pt idx="877">
                  <c:v>55.48</c:v>
                </c:pt>
                <c:pt idx="878">
                  <c:v>55.48</c:v>
                </c:pt>
                <c:pt idx="879">
                  <c:v>55.46</c:v>
                </c:pt>
                <c:pt idx="880">
                  <c:v>55.46</c:v>
                </c:pt>
                <c:pt idx="881">
                  <c:v>55.45</c:v>
                </c:pt>
                <c:pt idx="882">
                  <c:v>55.44</c:v>
                </c:pt>
                <c:pt idx="883">
                  <c:v>55.43</c:v>
                </c:pt>
                <c:pt idx="884">
                  <c:v>55.43</c:v>
                </c:pt>
                <c:pt idx="885">
                  <c:v>55.42</c:v>
                </c:pt>
                <c:pt idx="886">
                  <c:v>55.41</c:v>
                </c:pt>
                <c:pt idx="887">
                  <c:v>55.41</c:v>
                </c:pt>
                <c:pt idx="888">
                  <c:v>55.4</c:v>
                </c:pt>
                <c:pt idx="889">
                  <c:v>55.38</c:v>
                </c:pt>
                <c:pt idx="890">
                  <c:v>55.37</c:v>
                </c:pt>
                <c:pt idx="891">
                  <c:v>55.36</c:v>
                </c:pt>
                <c:pt idx="892">
                  <c:v>55.35</c:v>
                </c:pt>
                <c:pt idx="893">
                  <c:v>55.35</c:v>
                </c:pt>
                <c:pt idx="894">
                  <c:v>55.34</c:v>
                </c:pt>
                <c:pt idx="895">
                  <c:v>55.33</c:v>
                </c:pt>
                <c:pt idx="896">
                  <c:v>55.33</c:v>
                </c:pt>
                <c:pt idx="897">
                  <c:v>55.32</c:v>
                </c:pt>
                <c:pt idx="898">
                  <c:v>55.31</c:v>
                </c:pt>
                <c:pt idx="899">
                  <c:v>55.31</c:v>
                </c:pt>
                <c:pt idx="900">
                  <c:v>55.31</c:v>
                </c:pt>
                <c:pt idx="901">
                  <c:v>55.3</c:v>
                </c:pt>
                <c:pt idx="902">
                  <c:v>55.29</c:v>
                </c:pt>
                <c:pt idx="903">
                  <c:v>55.29</c:v>
                </c:pt>
                <c:pt idx="904">
                  <c:v>55.28</c:v>
                </c:pt>
                <c:pt idx="905">
                  <c:v>55.28</c:v>
                </c:pt>
                <c:pt idx="906">
                  <c:v>55.27</c:v>
                </c:pt>
                <c:pt idx="907">
                  <c:v>55.27</c:v>
                </c:pt>
                <c:pt idx="908">
                  <c:v>55.27</c:v>
                </c:pt>
                <c:pt idx="909">
                  <c:v>55.27</c:v>
                </c:pt>
                <c:pt idx="910">
                  <c:v>55.26</c:v>
                </c:pt>
                <c:pt idx="911">
                  <c:v>55.26</c:v>
                </c:pt>
                <c:pt idx="912">
                  <c:v>55.26</c:v>
                </c:pt>
                <c:pt idx="913">
                  <c:v>55.26</c:v>
                </c:pt>
                <c:pt idx="914">
                  <c:v>55.26</c:v>
                </c:pt>
                <c:pt idx="915">
                  <c:v>55.26</c:v>
                </c:pt>
                <c:pt idx="916">
                  <c:v>55.26</c:v>
                </c:pt>
                <c:pt idx="917">
                  <c:v>55.26</c:v>
                </c:pt>
                <c:pt idx="918">
                  <c:v>55.26</c:v>
                </c:pt>
                <c:pt idx="919">
                  <c:v>55.26</c:v>
                </c:pt>
                <c:pt idx="920">
                  <c:v>55.26</c:v>
                </c:pt>
                <c:pt idx="921">
                  <c:v>55.26</c:v>
                </c:pt>
                <c:pt idx="922">
                  <c:v>55.26</c:v>
                </c:pt>
                <c:pt idx="923">
                  <c:v>55.26</c:v>
                </c:pt>
                <c:pt idx="924">
                  <c:v>55.26</c:v>
                </c:pt>
                <c:pt idx="925">
                  <c:v>55.26</c:v>
                </c:pt>
                <c:pt idx="926">
                  <c:v>55.26</c:v>
                </c:pt>
                <c:pt idx="927">
                  <c:v>55.25</c:v>
                </c:pt>
                <c:pt idx="928">
                  <c:v>55.25</c:v>
                </c:pt>
                <c:pt idx="929">
                  <c:v>55.25</c:v>
                </c:pt>
                <c:pt idx="930">
                  <c:v>55.25</c:v>
                </c:pt>
                <c:pt idx="931">
                  <c:v>55.24</c:v>
                </c:pt>
                <c:pt idx="932">
                  <c:v>55.23</c:v>
                </c:pt>
                <c:pt idx="933">
                  <c:v>55.23</c:v>
                </c:pt>
                <c:pt idx="934">
                  <c:v>55.23</c:v>
                </c:pt>
                <c:pt idx="935">
                  <c:v>55.22</c:v>
                </c:pt>
                <c:pt idx="936">
                  <c:v>55.22</c:v>
                </c:pt>
                <c:pt idx="937">
                  <c:v>55.21</c:v>
                </c:pt>
                <c:pt idx="938">
                  <c:v>55.21</c:v>
                </c:pt>
                <c:pt idx="939">
                  <c:v>55.21</c:v>
                </c:pt>
                <c:pt idx="940">
                  <c:v>55.2</c:v>
                </c:pt>
                <c:pt idx="941">
                  <c:v>55.2</c:v>
                </c:pt>
                <c:pt idx="942">
                  <c:v>55.19</c:v>
                </c:pt>
                <c:pt idx="943">
                  <c:v>55.18</c:v>
                </c:pt>
                <c:pt idx="944">
                  <c:v>55.18</c:v>
                </c:pt>
                <c:pt idx="945">
                  <c:v>55.17</c:v>
                </c:pt>
                <c:pt idx="946">
                  <c:v>55.16</c:v>
                </c:pt>
                <c:pt idx="947">
                  <c:v>55.15</c:v>
                </c:pt>
                <c:pt idx="948">
                  <c:v>55.14</c:v>
                </c:pt>
                <c:pt idx="949">
                  <c:v>55.14</c:v>
                </c:pt>
                <c:pt idx="950">
                  <c:v>55.12</c:v>
                </c:pt>
                <c:pt idx="951">
                  <c:v>55.11</c:v>
                </c:pt>
                <c:pt idx="952">
                  <c:v>55.1</c:v>
                </c:pt>
                <c:pt idx="953">
                  <c:v>55.09</c:v>
                </c:pt>
                <c:pt idx="954">
                  <c:v>55.07</c:v>
                </c:pt>
                <c:pt idx="955">
                  <c:v>55.06</c:v>
                </c:pt>
                <c:pt idx="956">
                  <c:v>55.05</c:v>
                </c:pt>
                <c:pt idx="957">
                  <c:v>55.04</c:v>
                </c:pt>
                <c:pt idx="958">
                  <c:v>55.03</c:v>
                </c:pt>
                <c:pt idx="959">
                  <c:v>55.01</c:v>
                </c:pt>
                <c:pt idx="960">
                  <c:v>55</c:v>
                </c:pt>
                <c:pt idx="961">
                  <c:v>54.99</c:v>
                </c:pt>
                <c:pt idx="962">
                  <c:v>54.98</c:v>
                </c:pt>
                <c:pt idx="963">
                  <c:v>54.97</c:v>
                </c:pt>
                <c:pt idx="964">
                  <c:v>54.96</c:v>
                </c:pt>
                <c:pt idx="965">
                  <c:v>54.96</c:v>
                </c:pt>
                <c:pt idx="966">
                  <c:v>54.94</c:v>
                </c:pt>
                <c:pt idx="967">
                  <c:v>54.93</c:v>
                </c:pt>
                <c:pt idx="968">
                  <c:v>54.92</c:v>
                </c:pt>
                <c:pt idx="969">
                  <c:v>54.91</c:v>
                </c:pt>
                <c:pt idx="970">
                  <c:v>54.89</c:v>
                </c:pt>
                <c:pt idx="971">
                  <c:v>54.88</c:v>
                </c:pt>
                <c:pt idx="972">
                  <c:v>54.87</c:v>
                </c:pt>
                <c:pt idx="973">
                  <c:v>54.85</c:v>
                </c:pt>
                <c:pt idx="974">
                  <c:v>54.84</c:v>
                </c:pt>
                <c:pt idx="975">
                  <c:v>54.83</c:v>
                </c:pt>
                <c:pt idx="976">
                  <c:v>54.82</c:v>
                </c:pt>
                <c:pt idx="977">
                  <c:v>54.82</c:v>
                </c:pt>
                <c:pt idx="978">
                  <c:v>54.81</c:v>
                </c:pt>
                <c:pt idx="979">
                  <c:v>54.79</c:v>
                </c:pt>
                <c:pt idx="980">
                  <c:v>54.78</c:v>
                </c:pt>
                <c:pt idx="981">
                  <c:v>54.77</c:v>
                </c:pt>
                <c:pt idx="982">
                  <c:v>54.77</c:v>
                </c:pt>
                <c:pt idx="983">
                  <c:v>54.75</c:v>
                </c:pt>
                <c:pt idx="984">
                  <c:v>54.75</c:v>
                </c:pt>
                <c:pt idx="985">
                  <c:v>54.74</c:v>
                </c:pt>
                <c:pt idx="986">
                  <c:v>54.73</c:v>
                </c:pt>
                <c:pt idx="987">
                  <c:v>54.73</c:v>
                </c:pt>
                <c:pt idx="988">
                  <c:v>54.72</c:v>
                </c:pt>
                <c:pt idx="989">
                  <c:v>54.71</c:v>
                </c:pt>
                <c:pt idx="990">
                  <c:v>54.7</c:v>
                </c:pt>
                <c:pt idx="991">
                  <c:v>54.7</c:v>
                </c:pt>
                <c:pt idx="992">
                  <c:v>54.7</c:v>
                </c:pt>
                <c:pt idx="993">
                  <c:v>54.69</c:v>
                </c:pt>
                <c:pt idx="994">
                  <c:v>54.68</c:v>
                </c:pt>
                <c:pt idx="995">
                  <c:v>54.68</c:v>
                </c:pt>
                <c:pt idx="996">
                  <c:v>54.67</c:v>
                </c:pt>
                <c:pt idx="997">
                  <c:v>54.66</c:v>
                </c:pt>
                <c:pt idx="998">
                  <c:v>54.66</c:v>
                </c:pt>
                <c:pt idx="999">
                  <c:v>54.66</c:v>
                </c:pt>
                <c:pt idx="1000">
                  <c:v>54.65</c:v>
                </c:pt>
                <c:pt idx="1001">
                  <c:v>54.65</c:v>
                </c:pt>
                <c:pt idx="1002">
                  <c:v>54.65</c:v>
                </c:pt>
                <c:pt idx="1003">
                  <c:v>54.65</c:v>
                </c:pt>
                <c:pt idx="1004">
                  <c:v>54.65</c:v>
                </c:pt>
                <c:pt idx="1005">
                  <c:v>54.64</c:v>
                </c:pt>
                <c:pt idx="1006">
                  <c:v>54.64</c:v>
                </c:pt>
                <c:pt idx="1007">
                  <c:v>54.64</c:v>
                </c:pt>
                <c:pt idx="1008">
                  <c:v>54.63</c:v>
                </c:pt>
                <c:pt idx="1009">
                  <c:v>54.63</c:v>
                </c:pt>
                <c:pt idx="1010">
                  <c:v>54.63</c:v>
                </c:pt>
                <c:pt idx="1011">
                  <c:v>54.63</c:v>
                </c:pt>
                <c:pt idx="1012">
                  <c:v>54.63</c:v>
                </c:pt>
                <c:pt idx="1013">
                  <c:v>54.62</c:v>
                </c:pt>
                <c:pt idx="1014">
                  <c:v>54.62</c:v>
                </c:pt>
                <c:pt idx="1015">
                  <c:v>54.61</c:v>
                </c:pt>
                <c:pt idx="1016">
                  <c:v>54.61</c:v>
                </c:pt>
                <c:pt idx="1017">
                  <c:v>54.61</c:v>
                </c:pt>
                <c:pt idx="1018">
                  <c:v>54.6</c:v>
                </c:pt>
                <c:pt idx="1019">
                  <c:v>54.6</c:v>
                </c:pt>
                <c:pt idx="1020">
                  <c:v>54.59</c:v>
                </c:pt>
                <c:pt idx="1021">
                  <c:v>54.59</c:v>
                </c:pt>
                <c:pt idx="1022">
                  <c:v>54.58</c:v>
                </c:pt>
                <c:pt idx="1023">
                  <c:v>54.58</c:v>
                </c:pt>
                <c:pt idx="1024">
                  <c:v>54.58</c:v>
                </c:pt>
                <c:pt idx="1025">
                  <c:v>54.57</c:v>
                </c:pt>
                <c:pt idx="1026">
                  <c:v>54.57</c:v>
                </c:pt>
                <c:pt idx="1027">
                  <c:v>54.56</c:v>
                </c:pt>
                <c:pt idx="1028">
                  <c:v>54.55</c:v>
                </c:pt>
                <c:pt idx="1029">
                  <c:v>54.54</c:v>
                </c:pt>
                <c:pt idx="1030">
                  <c:v>54.53</c:v>
                </c:pt>
                <c:pt idx="1031">
                  <c:v>54.52</c:v>
                </c:pt>
                <c:pt idx="1032">
                  <c:v>54.51</c:v>
                </c:pt>
                <c:pt idx="1033">
                  <c:v>54.51</c:v>
                </c:pt>
                <c:pt idx="1034">
                  <c:v>54.5</c:v>
                </c:pt>
                <c:pt idx="1035">
                  <c:v>54.49</c:v>
                </c:pt>
                <c:pt idx="1036">
                  <c:v>54.48</c:v>
                </c:pt>
                <c:pt idx="1037">
                  <c:v>54.48</c:v>
                </c:pt>
                <c:pt idx="1038">
                  <c:v>54.47</c:v>
                </c:pt>
                <c:pt idx="1039">
                  <c:v>54.46</c:v>
                </c:pt>
                <c:pt idx="1040">
                  <c:v>54.45</c:v>
                </c:pt>
                <c:pt idx="1041">
                  <c:v>54.44</c:v>
                </c:pt>
                <c:pt idx="1042">
                  <c:v>54.43</c:v>
                </c:pt>
                <c:pt idx="1043">
                  <c:v>54.42</c:v>
                </c:pt>
                <c:pt idx="1044">
                  <c:v>54.41</c:v>
                </c:pt>
                <c:pt idx="1045">
                  <c:v>54.4</c:v>
                </c:pt>
                <c:pt idx="1046">
                  <c:v>54.39</c:v>
                </c:pt>
                <c:pt idx="1047">
                  <c:v>54.39</c:v>
                </c:pt>
                <c:pt idx="1048">
                  <c:v>54.38</c:v>
                </c:pt>
                <c:pt idx="1049">
                  <c:v>54.37</c:v>
                </c:pt>
                <c:pt idx="1050">
                  <c:v>54.36</c:v>
                </c:pt>
                <c:pt idx="1051">
                  <c:v>54.36</c:v>
                </c:pt>
                <c:pt idx="1052">
                  <c:v>54.35</c:v>
                </c:pt>
                <c:pt idx="1053">
                  <c:v>54.35</c:v>
                </c:pt>
                <c:pt idx="1054">
                  <c:v>54.34</c:v>
                </c:pt>
                <c:pt idx="1055">
                  <c:v>54.33</c:v>
                </c:pt>
                <c:pt idx="1056">
                  <c:v>54.32</c:v>
                </c:pt>
                <c:pt idx="1057">
                  <c:v>54.31</c:v>
                </c:pt>
                <c:pt idx="1058">
                  <c:v>54.29</c:v>
                </c:pt>
                <c:pt idx="1059">
                  <c:v>54.28</c:v>
                </c:pt>
                <c:pt idx="1060">
                  <c:v>54.28</c:v>
                </c:pt>
                <c:pt idx="1061">
                  <c:v>54.27</c:v>
                </c:pt>
                <c:pt idx="1062">
                  <c:v>54.26</c:v>
                </c:pt>
                <c:pt idx="1063">
                  <c:v>54.26</c:v>
                </c:pt>
                <c:pt idx="1064">
                  <c:v>54.25</c:v>
                </c:pt>
                <c:pt idx="1065">
                  <c:v>54.24</c:v>
                </c:pt>
                <c:pt idx="1066">
                  <c:v>54.23</c:v>
                </c:pt>
                <c:pt idx="1067">
                  <c:v>54.23</c:v>
                </c:pt>
                <c:pt idx="1068">
                  <c:v>54.23</c:v>
                </c:pt>
                <c:pt idx="1069">
                  <c:v>54.22</c:v>
                </c:pt>
                <c:pt idx="1070">
                  <c:v>54.22</c:v>
                </c:pt>
                <c:pt idx="1071">
                  <c:v>54.22</c:v>
                </c:pt>
                <c:pt idx="1072">
                  <c:v>54.21</c:v>
                </c:pt>
                <c:pt idx="1073">
                  <c:v>54.21</c:v>
                </c:pt>
                <c:pt idx="1074">
                  <c:v>54.2</c:v>
                </c:pt>
                <c:pt idx="1075">
                  <c:v>54.19</c:v>
                </c:pt>
                <c:pt idx="1076">
                  <c:v>54.19</c:v>
                </c:pt>
                <c:pt idx="1077">
                  <c:v>54.19</c:v>
                </c:pt>
                <c:pt idx="1078">
                  <c:v>54.18</c:v>
                </c:pt>
                <c:pt idx="1079">
                  <c:v>54.18</c:v>
                </c:pt>
                <c:pt idx="1080">
                  <c:v>54.18</c:v>
                </c:pt>
                <c:pt idx="1081">
                  <c:v>54.18</c:v>
                </c:pt>
                <c:pt idx="1082">
                  <c:v>54.18</c:v>
                </c:pt>
                <c:pt idx="1083">
                  <c:v>54.17</c:v>
                </c:pt>
                <c:pt idx="1084">
                  <c:v>54.17</c:v>
                </c:pt>
                <c:pt idx="1085">
                  <c:v>54.16</c:v>
                </c:pt>
                <c:pt idx="1086">
                  <c:v>54.15</c:v>
                </c:pt>
                <c:pt idx="1087">
                  <c:v>54.15</c:v>
                </c:pt>
                <c:pt idx="1088">
                  <c:v>54.14</c:v>
                </c:pt>
                <c:pt idx="1089">
                  <c:v>54.14</c:v>
                </c:pt>
                <c:pt idx="1090">
                  <c:v>54.14</c:v>
                </c:pt>
                <c:pt idx="1091">
                  <c:v>54.14</c:v>
                </c:pt>
                <c:pt idx="1092">
                  <c:v>54.13</c:v>
                </c:pt>
                <c:pt idx="1093">
                  <c:v>54.13</c:v>
                </c:pt>
                <c:pt idx="1094">
                  <c:v>54.13</c:v>
                </c:pt>
                <c:pt idx="1095">
                  <c:v>54.13</c:v>
                </c:pt>
                <c:pt idx="1096">
                  <c:v>54.13</c:v>
                </c:pt>
                <c:pt idx="1097">
                  <c:v>54.13</c:v>
                </c:pt>
                <c:pt idx="1098">
                  <c:v>54.13</c:v>
                </c:pt>
                <c:pt idx="1099">
                  <c:v>54.13</c:v>
                </c:pt>
                <c:pt idx="1100">
                  <c:v>54.13</c:v>
                </c:pt>
                <c:pt idx="1101">
                  <c:v>54.12</c:v>
                </c:pt>
                <c:pt idx="1102">
                  <c:v>54.12</c:v>
                </c:pt>
                <c:pt idx="1103">
                  <c:v>54.12</c:v>
                </c:pt>
                <c:pt idx="1104">
                  <c:v>54.12</c:v>
                </c:pt>
                <c:pt idx="1105">
                  <c:v>54.12</c:v>
                </c:pt>
                <c:pt idx="1106">
                  <c:v>54.12</c:v>
                </c:pt>
                <c:pt idx="1107">
                  <c:v>54.13</c:v>
                </c:pt>
                <c:pt idx="1108">
                  <c:v>54.13</c:v>
                </c:pt>
                <c:pt idx="1109">
                  <c:v>54.15</c:v>
                </c:pt>
                <c:pt idx="1110">
                  <c:v>54.15</c:v>
                </c:pt>
                <c:pt idx="1111">
                  <c:v>54.16</c:v>
                </c:pt>
                <c:pt idx="1112">
                  <c:v>54.17</c:v>
                </c:pt>
                <c:pt idx="1113">
                  <c:v>54.18</c:v>
                </c:pt>
                <c:pt idx="1114">
                  <c:v>54.18</c:v>
                </c:pt>
                <c:pt idx="1115">
                  <c:v>54.19</c:v>
                </c:pt>
                <c:pt idx="1116">
                  <c:v>54.19</c:v>
                </c:pt>
                <c:pt idx="1117">
                  <c:v>54.2</c:v>
                </c:pt>
                <c:pt idx="1118">
                  <c:v>54.2</c:v>
                </c:pt>
                <c:pt idx="1119">
                  <c:v>54.21</c:v>
                </c:pt>
                <c:pt idx="1120">
                  <c:v>54.21</c:v>
                </c:pt>
                <c:pt idx="1121">
                  <c:v>54.22</c:v>
                </c:pt>
                <c:pt idx="1122">
                  <c:v>54.23</c:v>
                </c:pt>
                <c:pt idx="1123">
                  <c:v>54.24</c:v>
                </c:pt>
                <c:pt idx="1124">
                  <c:v>54.24</c:v>
                </c:pt>
                <c:pt idx="1125">
                  <c:v>54.25</c:v>
                </c:pt>
                <c:pt idx="1126">
                  <c:v>54.26</c:v>
                </c:pt>
                <c:pt idx="1127">
                  <c:v>54.26</c:v>
                </c:pt>
                <c:pt idx="1128">
                  <c:v>54.26</c:v>
                </c:pt>
                <c:pt idx="1129">
                  <c:v>54.27</c:v>
                </c:pt>
                <c:pt idx="1130">
                  <c:v>54.28</c:v>
                </c:pt>
                <c:pt idx="1131">
                  <c:v>54.28</c:v>
                </c:pt>
                <c:pt idx="1132">
                  <c:v>54.29</c:v>
                </c:pt>
                <c:pt idx="1133">
                  <c:v>54.3</c:v>
                </c:pt>
                <c:pt idx="1134">
                  <c:v>54.3</c:v>
                </c:pt>
                <c:pt idx="1135">
                  <c:v>54.31</c:v>
                </c:pt>
                <c:pt idx="1136">
                  <c:v>54.32</c:v>
                </c:pt>
                <c:pt idx="1137">
                  <c:v>54.34</c:v>
                </c:pt>
                <c:pt idx="1138">
                  <c:v>54.35</c:v>
                </c:pt>
                <c:pt idx="1139">
                  <c:v>54.36</c:v>
                </c:pt>
                <c:pt idx="1140">
                  <c:v>54.36</c:v>
                </c:pt>
                <c:pt idx="1141">
                  <c:v>54.37</c:v>
                </c:pt>
                <c:pt idx="1142">
                  <c:v>54.39</c:v>
                </c:pt>
                <c:pt idx="1143">
                  <c:v>54.4</c:v>
                </c:pt>
                <c:pt idx="1144">
                  <c:v>54.42</c:v>
                </c:pt>
                <c:pt idx="1145">
                  <c:v>54.44</c:v>
                </c:pt>
                <c:pt idx="1146">
                  <c:v>54.45</c:v>
                </c:pt>
                <c:pt idx="1147">
                  <c:v>54.46</c:v>
                </c:pt>
                <c:pt idx="1148">
                  <c:v>54.47</c:v>
                </c:pt>
                <c:pt idx="1149">
                  <c:v>54.49</c:v>
                </c:pt>
                <c:pt idx="1150">
                  <c:v>54.5</c:v>
                </c:pt>
                <c:pt idx="1151">
                  <c:v>54.52</c:v>
                </c:pt>
                <c:pt idx="1152">
                  <c:v>54.53</c:v>
                </c:pt>
                <c:pt idx="1153">
                  <c:v>54.54</c:v>
                </c:pt>
                <c:pt idx="1154">
                  <c:v>54.55</c:v>
                </c:pt>
                <c:pt idx="1155">
                  <c:v>54.56</c:v>
                </c:pt>
                <c:pt idx="1156">
                  <c:v>54.58</c:v>
                </c:pt>
                <c:pt idx="1157">
                  <c:v>54.58</c:v>
                </c:pt>
                <c:pt idx="1158">
                  <c:v>54.59</c:v>
                </c:pt>
                <c:pt idx="1159">
                  <c:v>54.6</c:v>
                </c:pt>
                <c:pt idx="1160">
                  <c:v>54.6</c:v>
                </c:pt>
                <c:pt idx="1161">
                  <c:v>54.61</c:v>
                </c:pt>
                <c:pt idx="1162">
                  <c:v>54.61</c:v>
                </c:pt>
                <c:pt idx="1163">
                  <c:v>54.62</c:v>
                </c:pt>
                <c:pt idx="1164">
                  <c:v>54.63</c:v>
                </c:pt>
                <c:pt idx="1165">
                  <c:v>54.63</c:v>
                </c:pt>
                <c:pt idx="1166">
                  <c:v>54.64</c:v>
                </c:pt>
                <c:pt idx="1167">
                  <c:v>54.66</c:v>
                </c:pt>
                <c:pt idx="1168">
                  <c:v>54.66</c:v>
                </c:pt>
                <c:pt idx="1169">
                  <c:v>54.67</c:v>
                </c:pt>
                <c:pt idx="1170">
                  <c:v>54.67</c:v>
                </c:pt>
                <c:pt idx="1171">
                  <c:v>54.68</c:v>
                </c:pt>
                <c:pt idx="1172">
                  <c:v>54.68</c:v>
                </c:pt>
                <c:pt idx="1173">
                  <c:v>54.7</c:v>
                </c:pt>
                <c:pt idx="1174">
                  <c:v>54.71</c:v>
                </c:pt>
                <c:pt idx="1175">
                  <c:v>54.72</c:v>
                </c:pt>
                <c:pt idx="1176">
                  <c:v>54.74</c:v>
                </c:pt>
                <c:pt idx="1177">
                  <c:v>54.76</c:v>
                </c:pt>
                <c:pt idx="1178">
                  <c:v>54.78</c:v>
                </c:pt>
                <c:pt idx="1179">
                  <c:v>54.8</c:v>
                </c:pt>
                <c:pt idx="1180">
                  <c:v>54.83</c:v>
                </c:pt>
                <c:pt idx="1181">
                  <c:v>54.85</c:v>
                </c:pt>
                <c:pt idx="1182">
                  <c:v>54.88</c:v>
                </c:pt>
                <c:pt idx="1183">
                  <c:v>54.9</c:v>
                </c:pt>
                <c:pt idx="1184">
                  <c:v>54.93</c:v>
                </c:pt>
                <c:pt idx="1185">
                  <c:v>54.95</c:v>
                </c:pt>
                <c:pt idx="1186">
                  <c:v>54.97</c:v>
                </c:pt>
                <c:pt idx="1187">
                  <c:v>54.99</c:v>
                </c:pt>
                <c:pt idx="1188">
                  <c:v>55.01</c:v>
                </c:pt>
                <c:pt idx="1189">
                  <c:v>55.03</c:v>
                </c:pt>
                <c:pt idx="1190">
                  <c:v>55.05</c:v>
                </c:pt>
                <c:pt idx="1191">
                  <c:v>55.07</c:v>
                </c:pt>
                <c:pt idx="1192">
                  <c:v>55.09</c:v>
                </c:pt>
                <c:pt idx="1193">
                  <c:v>55.11</c:v>
                </c:pt>
                <c:pt idx="1194">
                  <c:v>55.12</c:v>
                </c:pt>
                <c:pt idx="1195">
                  <c:v>55.13</c:v>
                </c:pt>
                <c:pt idx="1196">
                  <c:v>55.14</c:v>
                </c:pt>
                <c:pt idx="1197">
                  <c:v>55.15</c:v>
                </c:pt>
                <c:pt idx="1198">
                  <c:v>55.16</c:v>
                </c:pt>
                <c:pt idx="1199">
                  <c:v>55.18</c:v>
                </c:pt>
                <c:pt idx="1200">
                  <c:v>55.19</c:v>
                </c:pt>
                <c:pt idx="1201">
                  <c:v>55.2</c:v>
                </c:pt>
                <c:pt idx="1202">
                  <c:v>55.21</c:v>
                </c:pt>
                <c:pt idx="1203">
                  <c:v>55.22</c:v>
                </c:pt>
                <c:pt idx="1204">
                  <c:v>55.23</c:v>
                </c:pt>
                <c:pt idx="1205">
                  <c:v>55.23</c:v>
                </c:pt>
                <c:pt idx="1206">
                  <c:v>55.24</c:v>
                </c:pt>
                <c:pt idx="1207">
                  <c:v>55.25</c:v>
                </c:pt>
                <c:pt idx="1208">
                  <c:v>55.25</c:v>
                </c:pt>
                <c:pt idx="1209">
                  <c:v>55.25</c:v>
                </c:pt>
                <c:pt idx="1210">
                  <c:v>55.26</c:v>
                </c:pt>
                <c:pt idx="1211">
                  <c:v>55.26</c:v>
                </c:pt>
                <c:pt idx="1212">
                  <c:v>55.26</c:v>
                </c:pt>
                <c:pt idx="1213">
                  <c:v>55.26</c:v>
                </c:pt>
                <c:pt idx="1214">
                  <c:v>55.26</c:v>
                </c:pt>
                <c:pt idx="1215">
                  <c:v>55.26</c:v>
                </c:pt>
                <c:pt idx="1216">
                  <c:v>55.26</c:v>
                </c:pt>
                <c:pt idx="1217">
                  <c:v>55.27</c:v>
                </c:pt>
                <c:pt idx="1218">
                  <c:v>55.27</c:v>
                </c:pt>
                <c:pt idx="1219">
                  <c:v>55.28</c:v>
                </c:pt>
                <c:pt idx="1220">
                  <c:v>55.29</c:v>
                </c:pt>
                <c:pt idx="1221">
                  <c:v>55.29</c:v>
                </c:pt>
                <c:pt idx="1222">
                  <c:v>55.3</c:v>
                </c:pt>
                <c:pt idx="1223">
                  <c:v>55.31</c:v>
                </c:pt>
                <c:pt idx="1224">
                  <c:v>55.31</c:v>
                </c:pt>
                <c:pt idx="1225">
                  <c:v>55.32</c:v>
                </c:pt>
                <c:pt idx="1226">
                  <c:v>55.33</c:v>
                </c:pt>
                <c:pt idx="1227">
                  <c:v>55.34</c:v>
                </c:pt>
                <c:pt idx="1228">
                  <c:v>55.35</c:v>
                </c:pt>
                <c:pt idx="1229">
                  <c:v>55.36</c:v>
                </c:pt>
                <c:pt idx="1230">
                  <c:v>55.36</c:v>
                </c:pt>
                <c:pt idx="1231">
                  <c:v>55.37</c:v>
                </c:pt>
                <c:pt idx="1232">
                  <c:v>55.37</c:v>
                </c:pt>
                <c:pt idx="1233">
                  <c:v>55.38</c:v>
                </c:pt>
                <c:pt idx="1234">
                  <c:v>55.38</c:v>
                </c:pt>
                <c:pt idx="1235">
                  <c:v>55.38</c:v>
                </c:pt>
                <c:pt idx="1236">
                  <c:v>55.38</c:v>
                </c:pt>
                <c:pt idx="1237">
                  <c:v>55.38</c:v>
                </c:pt>
                <c:pt idx="1238">
                  <c:v>55.38</c:v>
                </c:pt>
                <c:pt idx="1239">
                  <c:v>55.38</c:v>
                </c:pt>
                <c:pt idx="1240">
                  <c:v>55.38</c:v>
                </c:pt>
                <c:pt idx="1241">
                  <c:v>55.39</c:v>
                </c:pt>
                <c:pt idx="1242">
                  <c:v>55.39</c:v>
                </c:pt>
                <c:pt idx="1243">
                  <c:v>55.39</c:v>
                </c:pt>
                <c:pt idx="1244">
                  <c:v>55.39</c:v>
                </c:pt>
                <c:pt idx="1245">
                  <c:v>55.4</c:v>
                </c:pt>
                <c:pt idx="1246">
                  <c:v>55.4</c:v>
                </c:pt>
                <c:pt idx="1247">
                  <c:v>55.39</c:v>
                </c:pt>
                <c:pt idx="1248">
                  <c:v>55.39</c:v>
                </c:pt>
                <c:pt idx="1249">
                  <c:v>55.38</c:v>
                </c:pt>
                <c:pt idx="1250">
                  <c:v>55.38</c:v>
                </c:pt>
                <c:pt idx="1251">
                  <c:v>55.37</c:v>
                </c:pt>
                <c:pt idx="1252">
                  <c:v>55.36</c:v>
                </c:pt>
                <c:pt idx="1253">
                  <c:v>55.36</c:v>
                </c:pt>
                <c:pt idx="1254">
                  <c:v>55.36</c:v>
                </c:pt>
                <c:pt idx="1255">
                  <c:v>55.36</c:v>
                </c:pt>
                <c:pt idx="1256">
                  <c:v>55.36</c:v>
                </c:pt>
                <c:pt idx="1257">
                  <c:v>55.35</c:v>
                </c:pt>
                <c:pt idx="1258">
                  <c:v>55.35</c:v>
                </c:pt>
                <c:pt idx="1259">
                  <c:v>55.35</c:v>
                </c:pt>
                <c:pt idx="1260">
                  <c:v>55.35</c:v>
                </c:pt>
                <c:pt idx="1261">
                  <c:v>55.34</c:v>
                </c:pt>
                <c:pt idx="1262">
                  <c:v>55.33</c:v>
                </c:pt>
                <c:pt idx="1263">
                  <c:v>55.33</c:v>
                </c:pt>
                <c:pt idx="1264">
                  <c:v>55.32</c:v>
                </c:pt>
                <c:pt idx="1265">
                  <c:v>55.31</c:v>
                </c:pt>
                <c:pt idx="1266">
                  <c:v>55.31</c:v>
                </c:pt>
                <c:pt idx="1267">
                  <c:v>55.3</c:v>
                </c:pt>
                <c:pt idx="1268">
                  <c:v>55.3</c:v>
                </c:pt>
                <c:pt idx="1269">
                  <c:v>55.3</c:v>
                </c:pt>
                <c:pt idx="1270">
                  <c:v>55.29</c:v>
                </c:pt>
                <c:pt idx="1271">
                  <c:v>55.29</c:v>
                </c:pt>
                <c:pt idx="1272">
                  <c:v>55.29</c:v>
                </c:pt>
                <c:pt idx="1273">
                  <c:v>55.28</c:v>
                </c:pt>
                <c:pt idx="1274">
                  <c:v>55.28</c:v>
                </c:pt>
                <c:pt idx="1275">
                  <c:v>55.28</c:v>
                </c:pt>
                <c:pt idx="1276">
                  <c:v>55.28</c:v>
                </c:pt>
                <c:pt idx="1277">
                  <c:v>55.27</c:v>
                </c:pt>
                <c:pt idx="1278">
                  <c:v>55.27</c:v>
                </c:pt>
                <c:pt idx="1279">
                  <c:v>55.27</c:v>
                </c:pt>
                <c:pt idx="1280">
                  <c:v>55.27</c:v>
                </c:pt>
                <c:pt idx="1281">
                  <c:v>55.27</c:v>
                </c:pt>
                <c:pt idx="1282">
                  <c:v>55.26</c:v>
                </c:pt>
                <c:pt idx="1283">
                  <c:v>55.26</c:v>
                </c:pt>
                <c:pt idx="1284">
                  <c:v>55.26</c:v>
                </c:pt>
                <c:pt idx="1285">
                  <c:v>55.26</c:v>
                </c:pt>
                <c:pt idx="1286">
                  <c:v>55.26</c:v>
                </c:pt>
                <c:pt idx="1287">
                  <c:v>55.26</c:v>
                </c:pt>
                <c:pt idx="1288">
                  <c:v>55.26</c:v>
                </c:pt>
                <c:pt idx="1289">
                  <c:v>55.26</c:v>
                </c:pt>
                <c:pt idx="1290">
                  <c:v>55.26</c:v>
                </c:pt>
                <c:pt idx="1291">
                  <c:v>55.25</c:v>
                </c:pt>
                <c:pt idx="1292">
                  <c:v>55.25</c:v>
                </c:pt>
                <c:pt idx="1293">
                  <c:v>55.25</c:v>
                </c:pt>
                <c:pt idx="1294">
                  <c:v>55.25</c:v>
                </c:pt>
                <c:pt idx="1295">
                  <c:v>55.25</c:v>
                </c:pt>
                <c:pt idx="1296">
                  <c:v>55.24</c:v>
                </c:pt>
                <c:pt idx="1297">
                  <c:v>55.24</c:v>
                </c:pt>
                <c:pt idx="1298">
                  <c:v>55.23</c:v>
                </c:pt>
                <c:pt idx="1299">
                  <c:v>55.23</c:v>
                </c:pt>
                <c:pt idx="1300">
                  <c:v>55.22</c:v>
                </c:pt>
                <c:pt idx="1301">
                  <c:v>55.21</c:v>
                </c:pt>
                <c:pt idx="1302">
                  <c:v>55.21</c:v>
                </c:pt>
                <c:pt idx="1303">
                  <c:v>55.2</c:v>
                </c:pt>
                <c:pt idx="1304">
                  <c:v>55.19</c:v>
                </c:pt>
                <c:pt idx="1305">
                  <c:v>55.18</c:v>
                </c:pt>
                <c:pt idx="1306">
                  <c:v>55.17</c:v>
                </c:pt>
                <c:pt idx="1307">
                  <c:v>55.16</c:v>
                </c:pt>
                <c:pt idx="1308">
                  <c:v>55.15</c:v>
                </c:pt>
                <c:pt idx="1309">
                  <c:v>55.14</c:v>
                </c:pt>
                <c:pt idx="1310">
                  <c:v>55.14</c:v>
                </c:pt>
                <c:pt idx="1311">
                  <c:v>55.14</c:v>
                </c:pt>
                <c:pt idx="1312">
                  <c:v>55.14</c:v>
                </c:pt>
                <c:pt idx="1313">
                  <c:v>55.14</c:v>
                </c:pt>
                <c:pt idx="1314">
                  <c:v>55.12</c:v>
                </c:pt>
                <c:pt idx="1315">
                  <c:v>55.11</c:v>
                </c:pt>
                <c:pt idx="1316">
                  <c:v>55.1</c:v>
                </c:pt>
                <c:pt idx="1317">
                  <c:v>55.08</c:v>
                </c:pt>
                <c:pt idx="1318">
                  <c:v>55.07</c:v>
                </c:pt>
                <c:pt idx="1319">
                  <c:v>55.06</c:v>
                </c:pt>
                <c:pt idx="1320">
                  <c:v>55.05</c:v>
                </c:pt>
                <c:pt idx="1321">
                  <c:v>55.03</c:v>
                </c:pt>
                <c:pt idx="1322">
                  <c:v>55.02</c:v>
                </c:pt>
                <c:pt idx="1323">
                  <c:v>55.01</c:v>
                </c:pt>
                <c:pt idx="1324">
                  <c:v>55</c:v>
                </c:pt>
                <c:pt idx="1325">
                  <c:v>55</c:v>
                </c:pt>
                <c:pt idx="1326">
                  <c:v>54.99</c:v>
                </c:pt>
                <c:pt idx="1327">
                  <c:v>54.98</c:v>
                </c:pt>
                <c:pt idx="1328">
                  <c:v>54.96</c:v>
                </c:pt>
                <c:pt idx="1329">
                  <c:v>54.94</c:v>
                </c:pt>
                <c:pt idx="1330">
                  <c:v>54.92</c:v>
                </c:pt>
                <c:pt idx="1331">
                  <c:v>54.91</c:v>
                </c:pt>
                <c:pt idx="1332">
                  <c:v>54.89</c:v>
                </c:pt>
                <c:pt idx="1333">
                  <c:v>54.88</c:v>
                </c:pt>
                <c:pt idx="1334">
                  <c:v>54.87</c:v>
                </c:pt>
                <c:pt idx="1335">
                  <c:v>54.87</c:v>
                </c:pt>
                <c:pt idx="1336">
                  <c:v>54.85</c:v>
                </c:pt>
                <c:pt idx="1337">
                  <c:v>54.84</c:v>
                </c:pt>
                <c:pt idx="1338">
                  <c:v>54.83</c:v>
                </c:pt>
                <c:pt idx="1339">
                  <c:v>54.82</c:v>
                </c:pt>
                <c:pt idx="1340">
                  <c:v>54.8</c:v>
                </c:pt>
                <c:pt idx="1341">
                  <c:v>54.8</c:v>
                </c:pt>
                <c:pt idx="1342">
                  <c:v>54.78</c:v>
                </c:pt>
                <c:pt idx="1343">
                  <c:v>54.78</c:v>
                </c:pt>
                <c:pt idx="1344">
                  <c:v>54.78</c:v>
                </c:pt>
                <c:pt idx="1345">
                  <c:v>54.77</c:v>
                </c:pt>
                <c:pt idx="1346">
                  <c:v>54.76</c:v>
                </c:pt>
                <c:pt idx="1347">
                  <c:v>54.75</c:v>
                </c:pt>
                <c:pt idx="1348">
                  <c:v>54.74</c:v>
                </c:pt>
                <c:pt idx="1349">
                  <c:v>54.73</c:v>
                </c:pt>
                <c:pt idx="1350">
                  <c:v>54.72</c:v>
                </c:pt>
                <c:pt idx="1351">
                  <c:v>54.71</c:v>
                </c:pt>
                <c:pt idx="1352">
                  <c:v>54.7</c:v>
                </c:pt>
                <c:pt idx="1353">
                  <c:v>54.7</c:v>
                </c:pt>
                <c:pt idx="1354">
                  <c:v>54.69</c:v>
                </c:pt>
                <c:pt idx="1355">
                  <c:v>54.68</c:v>
                </c:pt>
                <c:pt idx="1356">
                  <c:v>54.68</c:v>
                </c:pt>
                <c:pt idx="1357">
                  <c:v>54.68</c:v>
                </c:pt>
                <c:pt idx="1358">
                  <c:v>54.67</c:v>
                </c:pt>
                <c:pt idx="1359">
                  <c:v>54.67</c:v>
                </c:pt>
                <c:pt idx="1360">
                  <c:v>54.67</c:v>
                </c:pt>
                <c:pt idx="1361">
                  <c:v>54.67</c:v>
                </c:pt>
                <c:pt idx="1362">
                  <c:v>54.67</c:v>
                </c:pt>
                <c:pt idx="1363">
                  <c:v>54.66</c:v>
                </c:pt>
                <c:pt idx="1364">
                  <c:v>54.66</c:v>
                </c:pt>
                <c:pt idx="1365">
                  <c:v>54.66</c:v>
                </c:pt>
                <c:pt idx="1366">
                  <c:v>54.65</c:v>
                </c:pt>
                <c:pt idx="1367">
                  <c:v>54.65</c:v>
                </c:pt>
                <c:pt idx="1368">
                  <c:v>54.65</c:v>
                </c:pt>
                <c:pt idx="1369">
                  <c:v>54.64</c:v>
                </c:pt>
                <c:pt idx="1370">
                  <c:v>54.64</c:v>
                </c:pt>
                <c:pt idx="1371">
                  <c:v>54.64</c:v>
                </c:pt>
                <c:pt idx="1372">
                  <c:v>54.63</c:v>
                </c:pt>
                <c:pt idx="1373">
                  <c:v>54.63</c:v>
                </c:pt>
                <c:pt idx="1374">
                  <c:v>54.63</c:v>
                </c:pt>
                <c:pt idx="1375">
                  <c:v>54.63</c:v>
                </c:pt>
                <c:pt idx="1376">
                  <c:v>54.63</c:v>
                </c:pt>
                <c:pt idx="1377">
                  <c:v>54.63</c:v>
                </c:pt>
                <c:pt idx="1378">
                  <c:v>54.63</c:v>
                </c:pt>
                <c:pt idx="1379">
                  <c:v>54.62</c:v>
                </c:pt>
                <c:pt idx="1380">
                  <c:v>54.61</c:v>
                </c:pt>
                <c:pt idx="1381">
                  <c:v>54.61</c:v>
                </c:pt>
                <c:pt idx="1382">
                  <c:v>54.6</c:v>
                </c:pt>
                <c:pt idx="1383">
                  <c:v>54.59</c:v>
                </c:pt>
                <c:pt idx="1384">
                  <c:v>54.59</c:v>
                </c:pt>
                <c:pt idx="1385">
                  <c:v>54.58</c:v>
                </c:pt>
                <c:pt idx="1386">
                  <c:v>54.57</c:v>
                </c:pt>
                <c:pt idx="1387">
                  <c:v>54.56</c:v>
                </c:pt>
                <c:pt idx="1388">
                  <c:v>54.56</c:v>
                </c:pt>
                <c:pt idx="1389">
                  <c:v>54.55</c:v>
                </c:pt>
                <c:pt idx="1390">
                  <c:v>54.54</c:v>
                </c:pt>
                <c:pt idx="1391">
                  <c:v>54.54</c:v>
                </c:pt>
                <c:pt idx="1392">
                  <c:v>54.53</c:v>
                </c:pt>
                <c:pt idx="1393">
                  <c:v>54.52</c:v>
                </c:pt>
                <c:pt idx="1394">
                  <c:v>54.51</c:v>
                </c:pt>
                <c:pt idx="1395">
                  <c:v>54.51</c:v>
                </c:pt>
                <c:pt idx="1396">
                  <c:v>54.5</c:v>
                </c:pt>
                <c:pt idx="1397">
                  <c:v>54.49</c:v>
                </c:pt>
                <c:pt idx="1398">
                  <c:v>54.48</c:v>
                </c:pt>
                <c:pt idx="1399">
                  <c:v>54.47</c:v>
                </c:pt>
                <c:pt idx="1400">
                  <c:v>54.47</c:v>
                </c:pt>
                <c:pt idx="1401">
                  <c:v>54.46</c:v>
                </c:pt>
                <c:pt idx="1402">
                  <c:v>54.46</c:v>
                </c:pt>
                <c:pt idx="1403">
                  <c:v>54.46</c:v>
                </c:pt>
                <c:pt idx="1404">
                  <c:v>54.46</c:v>
                </c:pt>
                <c:pt idx="1405">
                  <c:v>54.44</c:v>
                </c:pt>
                <c:pt idx="1406">
                  <c:v>54.43</c:v>
                </c:pt>
                <c:pt idx="1407">
                  <c:v>54.42</c:v>
                </c:pt>
                <c:pt idx="1408">
                  <c:v>54.41</c:v>
                </c:pt>
                <c:pt idx="1409">
                  <c:v>54.39</c:v>
                </c:pt>
                <c:pt idx="1410">
                  <c:v>54.39</c:v>
                </c:pt>
                <c:pt idx="1411">
                  <c:v>54.39</c:v>
                </c:pt>
                <c:pt idx="1412">
                  <c:v>54.38</c:v>
                </c:pt>
                <c:pt idx="1413">
                  <c:v>54.37</c:v>
                </c:pt>
                <c:pt idx="1414">
                  <c:v>54.37</c:v>
                </c:pt>
                <c:pt idx="1415">
                  <c:v>54.36</c:v>
                </c:pt>
                <c:pt idx="1416">
                  <c:v>54.36</c:v>
                </c:pt>
                <c:pt idx="1417">
                  <c:v>54.35</c:v>
                </c:pt>
                <c:pt idx="1418">
                  <c:v>54.35</c:v>
                </c:pt>
                <c:pt idx="1419">
                  <c:v>54.34</c:v>
                </c:pt>
                <c:pt idx="1420">
                  <c:v>54.34</c:v>
                </c:pt>
                <c:pt idx="1421">
                  <c:v>54.33</c:v>
                </c:pt>
                <c:pt idx="1422">
                  <c:v>54.32</c:v>
                </c:pt>
                <c:pt idx="1423">
                  <c:v>54.32</c:v>
                </c:pt>
                <c:pt idx="1424">
                  <c:v>54.31</c:v>
                </c:pt>
                <c:pt idx="1425">
                  <c:v>54.3</c:v>
                </c:pt>
                <c:pt idx="1426">
                  <c:v>54.3</c:v>
                </c:pt>
                <c:pt idx="1427">
                  <c:v>54.29</c:v>
                </c:pt>
                <c:pt idx="1428">
                  <c:v>54.29</c:v>
                </c:pt>
                <c:pt idx="1429">
                  <c:v>54.28</c:v>
                </c:pt>
                <c:pt idx="1430">
                  <c:v>54.27</c:v>
                </c:pt>
                <c:pt idx="1431">
                  <c:v>54.26</c:v>
                </c:pt>
                <c:pt idx="1432">
                  <c:v>54.25</c:v>
                </c:pt>
                <c:pt idx="1433">
                  <c:v>54.25</c:v>
                </c:pt>
                <c:pt idx="1434">
                  <c:v>54.24</c:v>
                </c:pt>
                <c:pt idx="1435">
                  <c:v>54.24</c:v>
                </c:pt>
                <c:pt idx="1436">
                  <c:v>54.24</c:v>
                </c:pt>
                <c:pt idx="1437">
                  <c:v>54.24</c:v>
                </c:pt>
                <c:pt idx="1438">
                  <c:v>54.24</c:v>
                </c:pt>
                <c:pt idx="1439">
                  <c:v>54.23</c:v>
                </c:pt>
                <c:pt idx="1440">
                  <c:v>54.23</c:v>
                </c:pt>
                <c:pt idx="1441">
                  <c:v>54.23</c:v>
                </c:pt>
                <c:pt idx="1442">
                  <c:v>54.23</c:v>
                </c:pt>
                <c:pt idx="1443">
                  <c:v>54.23</c:v>
                </c:pt>
                <c:pt idx="1444">
                  <c:v>54.23</c:v>
                </c:pt>
                <c:pt idx="1445">
                  <c:v>54.22</c:v>
                </c:pt>
                <c:pt idx="1446">
                  <c:v>54.21</c:v>
                </c:pt>
                <c:pt idx="1447">
                  <c:v>54.21</c:v>
                </c:pt>
                <c:pt idx="1448">
                  <c:v>54.21</c:v>
                </c:pt>
                <c:pt idx="1449">
                  <c:v>54.2</c:v>
                </c:pt>
                <c:pt idx="1450">
                  <c:v>54.2</c:v>
                </c:pt>
                <c:pt idx="1451">
                  <c:v>54.19</c:v>
                </c:pt>
                <c:pt idx="1452">
                  <c:v>54.19</c:v>
                </c:pt>
                <c:pt idx="1453">
                  <c:v>54.18</c:v>
                </c:pt>
                <c:pt idx="1454">
                  <c:v>54.18</c:v>
                </c:pt>
                <c:pt idx="1455">
                  <c:v>54.18</c:v>
                </c:pt>
                <c:pt idx="1456">
                  <c:v>54.18</c:v>
                </c:pt>
                <c:pt idx="1457">
                  <c:v>54.18</c:v>
                </c:pt>
                <c:pt idx="1458">
                  <c:v>54.18</c:v>
                </c:pt>
                <c:pt idx="1459">
                  <c:v>54.18</c:v>
                </c:pt>
                <c:pt idx="1460">
                  <c:v>54.17</c:v>
                </c:pt>
                <c:pt idx="1461">
                  <c:v>54.17</c:v>
                </c:pt>
                <c:pt idx="1462">
                  <c:v>54.17</c:v>
                </c:pt>
                <c:pt idx="1463">
                  <c:v>54.16</c:v>
                </c:pt>
                <c:pt idx="1464">
                  <c:v>54.16</c:v>
                </c:pt>
                <c:pt idx="1465">
                  <c:v>54.15</c:v>
                </c:pt>
                <c:pt idx="1466">
                  <c:v>54.14</c:v>
                </c:pt>
                <c:pt idx="1467">
                  <c:v>54.14</c:v>
                </c:pt>
                <c:pt idx="1468">
                  <c:v>54.14</c:v>
                </c:pt>
                <c:pt idx="1469">
                  <c:v>54.14</c:v>
                </c:pt>
                <c:pt idx="1470">
                  <c:v>54.14</c:v>
                </c:pt>
                <c:pt idx="1471">
                  <c:v>54.14</c:v>
                </c:pt>
                <c:pt idx="1472">
                  <c:v>54.14</c:v>
                </c:pt>
                <c:pt idx="1473">
                  <c:v>54.14</c:v>
                </c:pt>
                <c:pt idx="1474">
                  <c:v>54.14</c:v>
                </c:pt>
                <c:pt idx="1475">
                  <c:v>54.14</c:v>
                </c:pt>
                <c:pt idx="1476">
                  <c:v>54.14</c:v>
                </c:pt>
                <c:pt idx="1477">
                  <c:v>54.14</c:v>
                </c:pt>
                <c:pt idx="1478">
                  <c:v>54.13</c:v>
                </c:pt>
                <c:pt idx="1479">
                  <c:v>54.13</c:v>
                </c:pt>
                <c:pt idx="1480">
                  <c:v>54.13</c:v>
                </c:pt>
                <c:pt idx="1481">
                  <c:v>54.13</c:v>
                </c:pt>
                <c:pt idx="1482">
                  <c:v>54.12</c:v>
                </c:pt>
                <c:pt idx="1483">
                  <c:v>54.11</c:v>
                </c:pt>
                <c:pt idx="1484">
                  <c:v>54.11</c:v>
                </c:pt>
                <c:pt idx="1485">
                  <c:v>54.11</c:v>
                </c:pt>
                <c:pt idx="1486">
                  <c:v>54.11</c:v>
                </c:pt>
                <c:pt idx="1487">
                  <c:v>54.11</c:v>
                </c:pt>
                <c:pt idx="1488">
                  <c:v>54.11</c:v>
                </c:pt>
                <c:pt idx="1489">
                  <c:v>54.12</c:v>
                </c:pt>
                <c:pt idx="1490">
                  <c:v>54.12</c:v>
                </c:pt>
                <c:pt idx="1491">
                  <c:v>54.14</c:v>
                </c:pt>
                <c:pt idx="1492">
                  <c:v>54.16</c:v>
                </c:pt>
                <c:pt idx="1493">
                  <c:v>54.17</c:v>
                </c:pt>
                <c:pt idx="1494">
                  <c:v>54.18</c:v>
                </c:pt>
                <c:pt idx="1495">
                  <c:v>54.18</c:v>
                </c:pt>
                <c:pt idx="1496">
                  <c:v>54.19</c:v>
                </c:pt>
                <c:pt idx="1497">
                  <c:v>54.19</c:v>
                </c:pt>
                <c:pt idx="1498">
                  <c:v>54.19</c:v>
                </c:pt>
                <c:pt idx="1499">
                  <c:v>54.2</c:v>
                </c:pt>
                <c:pt idx="1500">
                  <c:v>54.21</c:v>
                </c:pt>
                <c:pt idx="1501">
                  <c:v>54.21</c:v>
                </c:pt>
                <c:pt idx="1502">
                  <c:v>54.22</c:v>
                </c:pt>
                <c:pt idx="1503">
                  <c:v>54.23</c:v>
                </c:pt>
                <c:pt idx="1504">
                  <c:v>54.24</c:v>
                </c:pt>
                <c:pt idx="1505">
                  <c:v>54.25</c:v>
                </c:pt>
                <c:pt idx="1506">
                  <c:v>54.26</c:v>
                </c:pt>
                <c:pt idx="1507">
                  <c:v>54.26</c:v>
                </c:pt>
                <c:pt idx="1508">
                  <c:v>54.27</c:v>
                </c:pt>
                <c:pt idx="1509">
                  <c:v>54.28</c:v>
                </c:pt>
                <c:pt idx="1510">
                  <c:v>54.28</c:v>
                </c:pt>
                <c:pt idx="1511">
                  <c:v>54.29</c:v>
                </c:pt>
                <c:pt idx="1512">
                  <c:v>54.29</c:v>
                </c:pt>
                <c:pt idx="1513">
                  <c:v>54.3</c:v>
                </c:pt>
                <c:pt idx="1514">
                  <c:v>54.31</c:v>
                </c:pt>
                <c:pt idx="1515">
                  <c:v>54.32</c:v>
                </c:pt>
                <c:pt idx="1516">
                  <c:v>54.33</c:v>
                </c:pt>
                <c:pt idx="1517">
                  <c:v>54.33</c:v>
                </c:pt>
                <c:pt idx="1518">
                  <c:v>54.34</c:v>
                </c:pt>
                <c:pt idx="1519">
                  <c:v>54.35</c:v>
                </c:pt>
                <c:pt idx="1520">
                  <c:v>54.36</c:v>
                </c:pt>
                <c:pt idx="1521">
                  <c:v>54.37</c:v>
                </c:pt>
                <c:pt idx="1522">
                  <c:v>54.37</c:v>
                </c:pt>
                <c:pt idx="1523">
                  <c:v>54.38</c:v>
                </c:pt>
                <c:pt idx="1524">
                  <c:v>54.39</c:v>
                </c:pt>
                <c:pt idx="1525">
                  <c:v>54.4</c:v>
                </c:pt>
                <c:pt idx="1526">
                  <c:v>54.41</c:v>
                </c:pt>
                <c:pt idx="1527">
                  <c:v>54.43</c:v>
                </c:pt>
                <c:pt idx="1528">
                  <c:v>54.46</c:v>
                </c:pt>
                <c:pt idx="1529">
                  <c:v>54.47</c:v>
                </c:pt>
                <c:pt idx="1530">
                  <c:v>54.49</c:v>
                </c:pt>
                <c:pt idx="1531">
                  <c:v>54.5</c:v>
                </c:pt>
                <c:pt idx="1532">
                  <c:v>54.52</c:v>
                </c:pt>
                <c:pt idx="1533">
                  <c:v>54.54</c:v>
                </c:pt>
                <c:pt idx="1534">
                  <c:v>54.56</c:v>
                </c:pt>
                <c:pt idx="1535">
                  <c:v>54.57</c:v>
                </c:pt>
                <c:pt idx="1536">
                  <c:v>54.59</c:v>
                </c:pt>
                <c:pt idx="1537">
                  <c:v>54.6</c:v>
                </c:pt>
                <c:pt idx="1538">
                  <c:v>54.61</c:v>
                </c:pt>
                <c:pt idx="1539">
                  <c:v>54.62</c:v>
                </c:pt>
                <c:pt idx="1540">
                  <c:v>54.63</c:v>
                </c:pt>
                <c:pt idx="1541">
                  <c:v>54.63</c:v>
                </c:pt>
                <c:pt idx="1542">
                  <c:v>54.64</c:v>
                </c:pt>
                <c:pt idx="1543">
                  <c:v>54.64</c:v>
                </c:pt>
                <c:pt idx="1544">
                  <c:v>54.64</c:v>
                </c:pt>
                <c:pt idx="1545">
                  <c:v>54.65</c:v>
                </c:pt>
                <c:pt idx="1546">
                  <c:v>54.65</c:v>
                </c:pt>
                <c:pt idx="1547">
                  <c:v>54.66</c:v>
                </c:pt>
                <c:pt idx="1548">
                  <c:v>54.66</c:v>
                </c:pt>
                <c:pt idx="1549">
                  <c:v>54.67</c:v>
                </c:pt>
                <c:pt idx="1550">
                  <c:v>54.68</c:v>
                </c:pt>
                <c:pt idx="1551">
                  <c:v>54.7</c:v>
                </c:pt>
                <c:pt idx="1552">
                  <c:v>54.71</c:v>
                </c:pt>
                <c:pt idx="1553">
                  <c:v>54.72</c:v>
                </c:pt>
                <c:pt idx="1554">
                  <c:v>54.72</c:v>
                </c:pt>
                <c:pt idx="1555">
                  <c:v>54.73</c:v>
                </c:pt>
                <c:pt idx="1556">
                  <c:v>54.75</c:v>
                </c:pt>
                <c:pt idx="1557">
                  <c:v>54.78</c:v>
                </c:pt>
                <c:pt idx="1558">
                  <c:v>54.8</c:v>
                </c:pt>
                <c:pt idx="1559">
                  <c:v>54.82</c:v>
                </c:pt>
                <c:pt idx="1560">
                  <c:v>54.85</c:v>
                </c:pt>
                <c:pt idx="1561">
                  <c:v>54.87</c:v>
                </c:pt>
                <c:pt idx="1562">
                  <c:v>54.89</c:v>
                </c:pt>
                <c:pt idx="1563">
                  <c:v>54.91</c:v>
                </c:pt>
                <c:pt idx="1564">
                  <c:v>54.94</c:v>
                </c:pt>
                <c:pt idx="1565">
                  <c:v>54.96</c:v>
                </c:pt>
                <c:pt idx="1566">
                  <c:v>54.98</c:v>
                </c:pt>
                <c:pt idx="1567">
                  <c:v>55</c:v>
                </c:pt>
                <c:pt idx="1568">
                  <c:v>55.03</c:v>
                </c:pt>
                <c:pt idx="1569">
                  <c:v>55.05</c:v>
                </c:pt>
                <c:pt idx="1570">
                  <c:v>55.07</c:v>
                </c:pt>
                <c:pt idx="1571">
                  <c:v>55.09</c:v>
                </c:pt>
                <c:pt idx="1572">
                  <c:v>55.11</c:v>
                </c:pt>
                <c:pt idx="1573">
                  <c:v>55.12</c:v>
                </c:pt>
                <c:pt idx="1574">
                  <c:v>55.13</c:v>
                </c:pt>
                <c:pt idx="1575">
                  <c:v>55.14</c:v>
                </c:pt>
                <c:pt idx="1576">
                  <c:v>55.15</c:v>
                </c:pt>
                <c:pt idx="1577">
                  <c:v>55.16</c:v>
                </c:pt>
                <c:pt idx="1578">
                  <c:v>55.16</c:v>
                </c:pt>
                <c:pt idx="1579">
                  <c:v>55.18</c:v>
                </c:pt>
                <c:pt idx="1580">
                  <c:v>55.18</c:v>
                </c:pt>
                <c:pt idx="1581">
                  <c:v>55.2</c:v>
                </c:pt>
                <c:pt idx="1582">
                  <c:v>55.2</c:v>
                </c:pt>
                <c:pt idx="1583">
                  <c:v>55.21</c:v>
                </c:pt>
                <c:pt idx="1584">
                  <c:v>55.22</c:v>
                </c:pt>
                <c:pt idx="1585">
                  <c:v>55.23</c:v>
                </c:pt>
                <c:pt idx="1586">
                  <c:v>55.23</c:v>
                </c:pt>
                <c:pt idx="1587">
                  <c:v>55.24</c:v>
                </c:pt>
                <c:pt idx="1588">
                  <c:v>55.24</c:v>
                </c:pt>
                <c:pt idx="1589">
                  <c:v>55.24</c:v>
                </c:pt>
                <c:pt idx="1590">
                  <c:v>55.24</c:v>
                </c:pt>
                <c:pt idx="1591">
                  <c:v>55.25</c:v>
                </c:pt>
                <c:pt idx="1592">
                  <c:v>55.25</c:v>
                </c:pt>
                <c:pt idx="1593">
                  <c:v>55.25</c:v>
                </c:pt>
                <c:pt idx="1594">
                  <c:v>55.26</c:v>
                </c:pt>
                <c:pt idx="1595">
                  <c:v>55.26</c:v>
                </c:pt>
                <c:pt idx="1596">
                  <c:v>55.26</c:v>
                </c:pt>
                <c:pt idx="1597">
                  <c:v>55.26</c:v>
                </c:pt>
                <c:pt idx="1598">
                  <c:v>55.26</c:v>
                </c:pt>
                <c:pt idx="1599">
                  <c:v>55.26</c:v>
                </c:pt>
                <c:pt idx="1600">
                  <c:v>55.26</c:v>
                </c:pt>
                <c:pt idx="1601">
                  <c:v>55.26</c:v>
                </c:pt>
                <c:pt idx="1602">
                  <c:v>55.26</c:v>
                </c:pt>
                <c:pt idx="1603">
                  <c:v>55.27</c:v>
                </c:pt>
                <c:pt idx="1604">
                  <c:v>55.27</c:v>
                </c:pt>
                <c:pt idx="1605">
                  <c:v>55.27</c:v>
                </c:pt>
                <c:pt idx="1606">
                  <c:v>55.28</c:v>
                </c:pt>
                <c:pt idx="1607">
                  <c:v>55.28</c:v>
                </c:pt>
                <c:pt idx="1608">
                  <c:v>55.28</c:v>
                </c:pt>
                <c:pt idx="1609">
                  <c:v>55.28</c:v>
                </c:pt>
                <c:pt idx="1610">
                  <c:v>55.28</c:v>
                </c:pt>
                <c:pt idx="1611">
                  <c:v>55.28</c:v>
                </c:pt>
                <c:pt idx="1612">
                  <c:v>55.29</c:v>
                </c:pt>
                <c:pt idx="1613">
                  <c:v>55.29</c:v>
                </c:pt>
                <c:pt idx="1614">
                  <c:v>55.29</c:v>
                </c:pt>
                <c:pt idx="1615">
                  <c:v>55.29</c:v>
                </c:pt>
                <c:pt idx="1616">
                  <c:v>55.3</c:v>
                </c:pt>
                <c:pt idx="1617">
                  <c:v>55.3</c:v>
                </c:pt>
                <c:pt idx="1618">
                  <c:v>55.3</c:v>
                </c:pt>
                <c:pt idx="1619">
                  <c:v>55.3</c:v>
                </c:pt>
                <c:pt idx="1620">
                  <c:v>55.3</c:v>
                </c:pt>
                <c:pt idx="1621">
                  <c:v>55.3</c:v>
                </c:pt>
                <c:pt idx="1622">
                  <c:v>55.3</c:v>
                </c:pt>
                <c:pt idx="1623">
                  <c:v>55.3</c:v>
                </c:pt>
                <c:pt idx="1624">
                  <c:v>55.3</c:v>
                </c:pt>
                <c:pt idx="1625">
                  <c:v>55.3</c:v>
                </c:pt>
                <c:pt idx="1626">
                  <c:v>55.3</c:v>
                </c:pt>
                <c:pt idx="1627">
                  <c:v>55.3</c:v>
                </c:pt>
                <c:pt idx="1628">
                  <c:v>55.29</c:v>
                </c:pt>
                <c:pt idx="1629">
                  <c:v>55.29</c:v>
                </c:pt>
                <c:pt idx="1630">
                  <c:v>55.29</c:v>
                </c:pt>
                <c:pt idx="1631">
                  <c:v>55.29</c:v>
                </c:pt>
                <c:pt idx="1632">
                  <c:v>55.29</c:v>
                </c:pt>
                <c:pt idx="1633">
                  <c:v>55.29</c:v>
                </c:pt>
                <c:pt idx="1634">
                  <c:v>55.29</c:v>
                </c:pt>
                <c:pt idx="1635">
                  <c:v>55.29</c:v>
                </c:pt>
                <c:pt idx="1636">
                  <c:v>55.28</c:v>
                </c:pt>
                <c:pt idx="1637">
                  <c:v>55.28</c:v>
                </c:pt>
                <c:pt idx="1638">
                  <c:v>55.28</c:v>
                </c:pt>
                <c:pt idx="1639">
                  <c:v>55.28</c:v>
                </c:pt>
                <c:pt idx="1640">
                  <c:v>55.27</c:v>
                </c:pt>
                <c:pt idx="1641">
                  <c:v>55.27</c:v>
                </c:pt>
                <c:pt idx="1642">
                  <c:v>55.27</c:v>
                </c:pt>
                <c:pt idx="1643">
                  <c:v>55.27</c:v>
                </c:pt>
                <c:pt idx="1644">
                  <c:v>55.26</c:v>
                </c:pt>
                <c:pt idx="1645">
                  <c:v>55.26</c:v>
                </c:pt>
                <c:pt idx="1646">
                  <c:v>55.26</c:v>
                </c:pt>
                <c:pt idx="1647">
                  <c:v>55.26</c:v>
                </c:pt>
                <c:pt idx="1648">
                  <c:v>55.26</c:v>
                </c:pt>
                <c:pt idx="1649">
                  <c:v>55.26</c:v>
                </c:pt>
                <c:pt idx="1650">
                  <c:v>55.26</c:v>
                </c:pt>
                <c:pt idx="1651">
                  <c:v>55.26</c:v>
                </c:pt>
                <c:pt idx="1652">
                  <c:v>55.26</c:v>
                </c:pt>
                <c:pt idx="1653">
                  <c:v>55.26</c:v>
                </c:pt>
                <c:pt idx="1654">
                  <c:v>55.26</c:v>
                </c:pt>
                <c:pt idx="1655">
                  <c:v>55.26</c:v>
                </c:pt>
                <c:pt idx="1656">
                  <c:v>55.26</c:v>
                </c:pt>
                <c:pt idx="1657">
                  <c:v>55.26</c:v>
                </c:pt>
                <c:pt idx="1658">
                  <c:v>55.26</c:v>
                </c:pt>
                <c:pt idx="1659">
                  <c:v>55.25</c:v>
                </c:pt>
                <c:pt idx="1660">
                  <c:v>55.25</c:v>
                </c:pt>
                <c:pt idx="1661">
                  <c:v>55.25</c:v>
                </c:pt>
                <c:pt idx="1662">
                  <c:v>55.25</c:v>
                </c:pt>
                <c:pt idx="1663">
                  <c:v>55.25</c:v>
                </c:pt>
                <c:pt idx="1664">
                  <c:v>55.25</c:v>
                </c:pt>
                <c:pt idx="1665">
                  <c:v>55.24</c:v>
                </c:pt>
                <c:pt idx="1666">
                  <c:v>55.24</c:v>
                </c:pt>
                <c:pt idx="1667">
                  <c:v>55.24</c:v>
                </c:pt>
                <c:pt idx="1668">
                  <c:v>55.24</c:v>
                </c:pt>
                <c:pt idx="1669">
                  <c:v>55.23</c:v>
                </c:pt>
                <c:pt idx="1670">
                  <c:v>55.22</c:v>
                </c:pt>
                <c:pt idx="1671">
                  <c:v>55.21</c:v>
                </c:pt>
                <c:pt idx="1672">
                  <c:v>55.2</c:v>
                </c:pt>
                <c:pt idx="1673">
                  <c:v>55.2</c:v>
                </c:pt>
                <c:pt idx="1674">
                  <c:v>55.19</c:v>
                </c:pt>
                <c:pt idx="1675">
                  <c:v>55.18</c:v>
                </c:pt>
                <c:pt idx="1676">
                  <c:v>55.18</c:v>
                </c:pt>
                <c:pt idx="1677">
                  <c:v>55.18</c:v>
                </c:pt>
                <c:pt idx="1678">
                  <c:v>55.18</c:v>
                </c:pt>
                <c:pt idx="1679">
                  <c:v>55.18</c:v>
                </c:pt>
                <c:pt idx="1680">
                  <c:v>55.17</c:v>
                </c:pt>
                <c:pt idx="1681">
                  <c:v>55.16</c:v>
                </c:pt>
                <c:pt idx="1682">
                  <c:v>55.14</c:v>
                </c:pt>
                <c:pt idx="1683">
                  <c:v>55.13</c:v>
                </c:pt>
                <c:pt idx="1684">
                  <c:v>55.12</c:v>
                </c:pt>
                <c:pt idx="1685">
                  <c:v>55.12</c:v>
                </c:pt>
                <c:pt idx="1686">
                  <c:v>55.12</c:v>
                </c:pt>
                <c:pt idx="1687">
                  <c:v>55.11</c:v>
                </c:pt>
                <c:pt idx="1688">
                  <c:v>55.1</c:v>
                </c:pt>
                <c:pt idx="1689">
                  <c:v>55.09</c:v>
                </c:pt>
                <c:pt idx="1690">
                  <c:v>55.07</c:v>
                </c:pt>
                <c:pt idx="1691">
                  <c:v>55.05</c:v>
                </c:pt>
                <c:pt idx="1692">
                  <c:v>55.04</c:v>
                </c:pt>
                <c:pt idx="1693">
                  <c:v>55.03</c:v>
                </c:pt>
                <c:pt idx="1694">
                  <c:v>55.03</c:v>
                </c:pt>
                <c:pt idx="1695">
                  <c:v>55.02</c:v>
                </c:pt>
                <c:pt idx="1696">
                  <c:v>55.02</c:v>
                </c:pt>
                <c:pt idx="1697">
                  <c:v>55.01</c:v>
                </c:pt>
                <c:pt idx="1698">
                  <c:v>55.01</c:v>
                </c:pt>
                <c:pt idx="1699">
                  <c:v>55</c:v>
                </c:pt>
                <c:pt idx="1700">
                  <c:v>54.99</c:v>
                </c:pt>
                <c:pt idx="1701">
                  <c:v>54.98</c:v>
                </c:pt>
                <c:pt idx="1702">
                  <c:v>54.96</c:v>
                </c:pt>
                <c:pt idx="1703">
                  <c:v>54.95</c:v>
                </c:pt>
                <c:pt idx="1704">
                  <c:v>54.93</c:v>
                </c:pt>
                <c:pt idx="1705">
                  <c:v>54.92</c:v>
                </c:pt>
                <c:pt idx="1706">
                  <c:v>54.9</c:v>
                </c:pt>
                <c:pt idx="1707">
                  <c:v>54.88</c:v>
                </c:pt>
                <c:pt idx="1708">
                  <c:v>54.87</c:v>
                </c:pt>
                <c:pt idx="1709">
                  <c:v>54.85</c:v>
                </c:pt>
                <c:pt idx="1710">
                  <c:v>54.84</c:v>
                </c:pt>
                <c:pt idx="1711">
                  <c:v>54.83</c:v>
                </c:pt>
                <c:pt idx="1712">
                  <c:v>54.82</c:v>
                </c:pt>
                <c:pt idx="1713">
                  <c:v>54.82</c:v>
                </c:pt>
                <c:pt idx="1714">
                  <c:v>54.81</c:v>
                </c:pt>
                <c:pt idx="1715">
                  <c:v>54.8</c:v>
                </c:pt>
                <c:pt idx="1716">
                  <c:v>54.79</c:v>
                </c:pt>
                <c:pt idx="1717">
                  <c:v>54.79</c:v>
                </c:pt>
                <c:pt idx="1718">
                  <c:v>54.8</c:v>
                </c:pt>
                <c:pt idx="1719">
                  <c:v>54.8</c:v>
                </c:pt>
                <c:pt idx="1720">
                  <c:v>54.8</c:v>
                </c:pt>
                <c:pt idx="1721">
                  <c:v>54.8</c:v>
                </c:pt>
                <c:pt idx="1722">
                  <c:v>54.79</c:v>
                </c:pt>
                <c:pt idx="1723">
                  <c:v>54.79</c:v>
                </c:pt>
                <c:pt idx="1724">
                  <c:v>54.79</c:v>
                </c:pt>
                <c:pt idx="1725">
                  <c:v>54.8</c:v>
                </c:pt>
                <c:pt idx="1726">
                  <c:v>54.79</c:v>
                </c:pt>
                <c:pt idx="1727">
                  <c:v>54.78</c:v>
                </c:pt>
                <c:pt idx="1728">
                  <c:v>54.78</c:v>
                </c:pt>
                <c:pt idx="1729">
                  <c:v>54.78</c:v>
                </c:pt>
                <c:pt idx="1730">
                  <c:v>54.78</c:v>
                </c:pt>
                <c:pt idx="1731">
                  <c:v>54.78</c:v>
                </c:pt>
                <c:pt idx="1732">
                  <c:v>54.78</c:v>
                </c:pt>
                <c:pt idx="1733">
                  <c:v>54.78</c:v>
                </c:pt>
                <c:pt idx="1734">
                  <c:v>54.77</c:v>
                </c:pt>
                <c:pt idx="1735">
                  <c:v>54.77</c:v>
                </c:pt>
                <c:pt idx="1736">
                  <c:v>54.77</c:v>
                </c:pt>
                <c:pt idx="1737">
                  <c:v>54.77</c:v>
                </c:pt>
                <c:pt idx="1738">
                  <c:v>54.77</c:v>
                </c:pt>
                <c:pt idx="1739">
                  <c:v>54.77</c:v>
                </c:pt>
                <c:pt idx="1740">
                  <c:v>54.77</c:v>
                </c:pt>
                <c:pt idx="1741">
                  <c:v>54.77</c:v>
                </c:pt>
                <c:pt idx="1742">
                  <c:v>54.77</c:v>
                </c:pt>
                <c:pt idx="1743">
                  <c:v>54.77</c:v>
                </c:pt>
                <c:pt idx="1744">
                  <c:v>54.77</c:v>
                </c:pt>
                <c:pt idx="1745">
                  <c:v>54.77</c:v>
                </c:pt>
                <c:pt idx="1746">
                  <c:v>54.76</c:v>
                </c:pt>
                <c:pt idx="1747">
                  <c:v>54.75</c:v>
                </c:pt>
                <c:pt idx="1748">
                  <c:v>54.75</c:v>
                </c:pt>
                <c:pt idx="1749">
                  <c:v>54.74</c:v>
                </c:pt>
                <c:pt idx="1750">
                  <c:v>54.74</c:v>
                </c:pt>
                <c:pt idx="1751">
                  <c:v>54.74</c:v>
                </c:pt>
                <c:pt idx="1752">
                  <c:v>54.74</c:v>
                </c:pt>
                <c:pt idx="1753">
                  <c:v>54.74</c:v>
                </c:pt>
                <c:pt idx="1754">
                  <c:v>54.74</c:v>
                </c:pt>
                <c:pt idx="1755">
                  <c:v>54.74</c:v>
                </c:pt>
                <c:pt idx="1756">
                  <c:v>54.74</c:v>
                </c:pt>
                <c:pt idx="1757">
                  <c:v>54.74</c:v>
                </c:pt>
                <c:pt idx="1758">
                  <c:v>54.74</c:v>
                </c:pt>
                <c:pt idx="1759">
                  <c:v>54.73</c:v>
                </c:pt>
                <c:pt idx="1760">
                  <c:v>54.73</c:v>
                </c:pt>
                <c:pt idx="1761">
                  <c:v>54.73</c:v>
                </c:pt>
                <c:pt idx="1762">
                  <c:v>54.73</c:v>
                </c:pt>
                <c:pt idx="1763">
                  <c:v>54.73</c:v>
                </c:pt>
                <c:pt idx="1764">
                  <c:v>54.73</c:v>
                </c:pt>
                <c:pt idx="1765">
                  <c:v>54.73</c:v>
                </c:pt>
                <c:pt idx="1766">
                  <c:v>54.72</c:v>
                </c:pt>
                <c:pt idx="1767">
                  <c:v>54.72</c:v>
                </c:pt>
                <c:pt idx="1768">
                  <c:v>54.72</c:v>
                </c:pt>
                <c:pt idx="1769">
                  <c:v>54.72</c:v>
                </c:pt>
                <c:pt idx="1770">
                  <c:v>54.71</c:v>
                </c:pt>
                <c:pt idx="1771">
                  <c:v>54.71</c:v>
                </c:pt>
                <c:pt idx="1772">
                  <c:v>54.7</c:v>
                </c:pt>
                <c:pt idx="1773">
                  <c:v>54.7</c:v>
                </c:pt>
                <c:pt idx="1774">
                  <c:v>54.7</c:v>
                </c:pt>
                <c:pt idx="1775">
                  <c:v>54.7</c:v>
                </c:pt>
                <c:pt idx="1776">
                  <c:v>54.7</c:v>
                </c:pt>
                <c:pt idx="1777">
                  <c:v>54.7</c:v>
                </c:pt>
                <c:pt idx="1778">
                  <c:v>54.7</c:v>
                </c:pt>
                <c:pt idx="1779">
                  <c:v>54.7</c:v>
                </c:pt>
                <c:pt idx="1780">
                  <c:v>54.7</c:v>
                </c:pt>
                <c:pt idx="1781">
                  <c:v>54.69</c:v>
                </c:pt>
                <c:pt idx="1782">
                  <c:v>54.69</c:v>
                </c:pt>
                <c:pt idx="1783">
                  <c:v>54.69</c:v>
                </c:pt>
                <c:pt idx="1784">
                  <c:v>54.69</c:v>
                </c:pt>
                <c:pt idx="1785">
                  <c:v>54.68</c:v>
                </c:pt>
                <c:pt idx="1786">
                  <c:v>54.68</c:v>
                </c:pt>
                <c:pt idx="1787">
                  <c:v>54.68</c:v>
                </c:pt>
                <c:pt idx="1788">
                  <c:v>54.68</c:v>
                </c:pt>
                <c:pt idx="1789">
                  <c:v>54.67</c:v>
                </c:pt>
                <c:pt idx="1790">
                  <c:v>54.67</c:v>
                </c:pt>
                <c:pt idx="1791">
                  <c:v>54.67</c:v>
                </c:pt>
                <c:pt idx="1792">
                  <c:v>54.67</c:v>
                </c:pt>
                <c:pt idx="1793">
                  <c:v>54.66</c:v>
                </c:pt>
                <c:pt idx="1794">
                  <c:v>54.66</c:v>
                </c:pt>
                <c:pt idx="1795">
                  <c:v>54.66</c:v>
                </c:pt>
                <c:pt idx="1796">
                  <c:v>54.65</c:v>
                </c:pt>
                <c:pt idx="1797">
                  <c:v>54.65</c:v>
                </c:pt>
                <c:pt idx="1798">
                  <c:v>54.65</c:v>
                </c:pt>
                <c:pt idx="1799">
                  <c:v>54.65</c:v>
                </c:pt>
                <c:pt idx="1800">
                  <c:v>54.65</c:v>
                </c:pt>
                <c:pt idx="1801">
                  <c:v>54.64</c:v>
                </c:pt>
                <c:pt idx="1802">
                  <c:v>54.64</c:v>
                </c:pt>
                <c:pt idx="1803">
                  <c:v>54.64</c:v>
                </c:pt>
                <c:pt idx="1804">
                  <c:v>54.64</c:v>
                </c:pt>
                <c:pt idx="1805">
                  <c:v>54.63</c:v>
                </c:pt>
                <c:pt idx="1806">
                  <c:v>54.63</c:v>
                </c:pt>
                <c:pt idx="1807">
                  <c:v>54.63</c:v>
                </c:pt>
                <c:pt idx="1808">
                  <c:v>54.63</c:v>
                </c:pt>
                <c:pt idx="1809">
                  <c:v>54.63</c:v>
                </c:pt>
                <c:pt idx="1810">
                  <c:v>54.63</c:v>
                </c:pt>
                <c:pt idx="1811">
                  <c:v>54.63</c:v>
                </c:pt>
                <c:pt idx="1812">
                  <c:v>54.63</c:v>
                </c:pt>
                <c:pt idx="1813">
                  <c:v>54.63</c:v>
                </c:pt>
                <c:pt idx="1814">
                  <c:v>54.63</c:v>
                </c:pt>
                <c:pt idx="1815">
                  <c:v>54.62</c:v>
                </c:pt>
                <c:pt idx="1816">
                  <c:v>54.62</c:v>
                </c:pt>
                <c:pt idx="1817">
                  <c:v>54.62</c:v>
                </c:pt>
                <c:pt idx="1818">
                  <c:v>54.61</c:v>
                </c:pt>
                <c:pt idx="1819">
                  <c:v>54.61</c:v>
                </c:pt>
                <c:pt idx="1820">
                  <c:v>54.61</c:v>
                </c:pt>
                <c:pt idx="1821">
                  <c:v>54.61</c:v>
                </c:pt>
                <c:pt idx="1822">
                  <c:v>54.6</c:v>
                </c:pt>
                <c:pt idx="1823">
                  <c:v>54.59</c:v>
                </c:pt>
                <c:pt idx="1824">
                  <c:v>54.59</c:v>
                </c:pt>
                <c:pt idx="1825">
                  <c:v>54.59</c:v>
                </c:pt>
                <c:pt idx="1826">
                  <c:v>54.58</c:v>
                </c:pt>
                <c:pt idx="1827">
                  <c:v>54.58</c:v>
                </c:pt>
                <c:pt idx="1828">
                  <c:v>54.57</c:v>
                </c:pt>
                <c:pt idx="1829">
                  <c:v>54.57</c:v>
                </c:pt>
                <c:pt idx="1830">
                  <c:v>54.57</c:v>
                </c:pt>
                <c:pt idx="1831">
                  <c:v>54.56</c:v>
                </c:pt>
                <c:pt idx="1832">
                  <c:v>54.56</c:v>
                </c:pt>
                <c:pt idx="1833">
                  <c:v>54.56</c:v>
                </c:pt>
                <c:pt idx="1834">
                  <c:v>54.56</c:v>
                </c:pt>
                <c:pt idx="1835">
                  <c:v>54.55</c:v>
                </c:pt>
                <c:pt idx="1836">
                  <c:v>54.55</c:v>
                </c:pt>
                <c:pt idx="1837">
                  <c:v>54.55</c:v>
                </c:pt>
                <c:pt idx="1838">
                  <c:v>54.54</c:v>
                </c:pt>
                <c:pt idx="1839">
                  <c:v>54.53</c:v>
                </c:pt>
                <c:pt idx="1840">
                  <c:v>54.53</c:v>
                </c:pt>
                <c:pt idx="1841">
                  <c:v>54.52</c:v>
                </c:pt>
                <c:pt idx="1842">
                  <c:v>54.52</c:v>
                </c:pt>
                <c:pt idx="1843">
                  <c:v>54.52</c:v>
                </c:pt>
                <c:pt idx="1844">
                  <c:v>54.52</c:v>
                </c:pt>
                <c:pt idx="1845">
                  <c:v>54.52</c:v>
                </c:pt>
                <c:pt idx="1846">
                  <c:v>54.51</c:v>
                </c:pt>
                <c:pt idx="1847">
                  <c:v>54.51</c:v>
                </c:pt>
                <c:pt idx="1848">
                  <c:v>54.51</c:v>
                </c:pt>
                <c:pt idx="1849">
                  <c:v>54.51</c:v>
                </c:pt>
                <c:pt idx="1850">
                  <c:v>54.51</c:v>
                </c:pt>
                <c:pt idx="1851">
                  <c:v>54.51</c:v>
                </c:pt>
                <c:pt idx="1852">
                  <c:v>54.51</c:v>
                </c:pt>
                <c:pt idx="1853">
                  <c:v>54.51</c:v>
                </c:pt>
                <c:pt idx="1854">
                  <c:v>54.5</c:v>
                </c:pt>
                <c:pt idx="1855">
                  <c:v>54.5</c:v>
                </c:pt>
                <c:pt idx="1856">
                  <c:v>54.5</c:v>
                </c:pt>
                <c:pt idx="1857">
                  <c:v>54.5</c:v>
                </c:pt>
                <c:pt idx="1858">
                  <c:v>54.5</c:v>
                </c:pt>
                <c:pt idx="1859">
                  <c:v>54.5</c:v>
                </c:pt>
                <c:pt idx="1860">
                  <c:v>54.49</c:v>
                </c:pt>
                <c:pt idx="1861">
                  <c:v>54.49</c:v>
                </c:pt>
                <c:pt idx="1862">
                  <c:v>54.49</c:v>
                </c:pt>
                <c:pt idx="1863">
                  <c:v>54.49</c:v>
                </c:pt>
                <c:pt idx="1864">
                  <c:v>54.48</c:v>
                </c:pt>
                <c:pt idx="1865">
                  <c:v>54.48</c:v>
                </c:pt>
                <c:pt idx="1866">
                  <c:v>54.48</c:v>
                </c:pt>
                <c:pt idx="1867">
                  <c:v>54.48</c:v>
                </c:pt>
                <c:pt idx="1868">
                  <c:v>54.48</c:v>
                </c:pt>
                <c:pt idx="1869">
                  <c:v>54.48</c:v>
                </c:pt>
                <c:pt idx="1870">
                  <c:v>54.48</c:v>
                </c:pt>
                <c:pt idx="1871">
                  <c:v>54.48</c:v>
                </c:pt>
                <c:pt idx="1872">
                  <c:v>54.48</c:v>
                </c:pt>
                <c:pt idx="1873">
                  <c:v>54.48</c:v>
                </c:pt>
                <c:pt idx="1874">
                  <c:v>54.49</c:v>
                </c:pt>
                <c:pt idx="1875">
                  <c:v>54.49</c:v>
                </c:pt>
                <c:pt idx="1876">
                  <c:v>54.49</c:v>
                </c:pt>
                <c:pt idx="1877">
                  <c:v>54.5</c:v>
                </c:pt>
                <c:pt idx="1878">
                  <c:v>54.51</c:v>
                </c:pt>
                <c:pt idx="1879">
                  <c:v>54.51</c:v>
                </c:pt>
                <c:pt idx="1880">
                  <c:v>54.51</c:v>
                </c:pt>
                <c:pt idx="1881">
                  <c:v>54.52</c:v>
                </c:pt>
                <c:pt idx="1882">
                  <c:v>54.52</c:v>
                </c:pt>
                <c:pt idx="1883">
                  <c:v>54.52</c:v>
                </c:pt>
                <c:pt idx="1884">
                  <c:v>54.52</c:v>
                </c:pt>
                <c:pt idx="1885">
                  <c:v>54.52</c:v>
                </c:pt>
                <c:pt idx="1886">
                  <c:v>54.52</c:v>
                </c:pt>
                <c:pt idx="1887">
                  <c:v>54.52</c:v>
                </c:pt>
                <c:pt idx="1888">
                  <c:v>54.52</c:v>
                </c:pt>
                <c:pt idx="1889">
                  <c:v>54.53</c:v>
                </c:pt>
                <c:pt idx="1890">
                  <c:v>54.54</c:v>
                </c:pt>
                <c:pt idx="1891">
                  <c:v>54.55</c:v>
                </c:pt>
                <c:pt idx="1892">
                  <c:v>54.55</c:v>
                </c:pt>
                <c:pt idx="1893">
                  <c:v>54.55</c:v>
                </c:pt>
                <c:pt idx="1894">
                  <c:v>54.55</c:v>
                </c:pt>
                <c:pt idx="1895">
                  <c:v>54.55</c:v>
                </c:pt>
                <c:pt idx="1896">
                  <c:v>54.55</c:v>
                </c:pt>
                <c:pt idx="1897">
                  <c:v>54.55</c:v>
                </c:pt>
                <c:pt idx="1898">
                  <c:v>54.55</c:v>
                </c:pt>
                <c:pt idx="1899">
                  <c:v>54.55</c:v>
                </c:pt>
                <c:pt idx="1900">
                  <c:v>54.55</c:v>
                </c:pt>
                <c:pt idx="1901">
                  <c:v>54.55</c:v>
                </c:pt>
                <c:pt idx="1902">
                  <c:v>54.56</c:v>
                </c:pt>
                <c:pt idx="1903">
                  <c:v>54.56</c:v>
                </c:pt>
                <c:pt idx="1904">
                  <c:v>54.56</c:v>
                </c:pt>
                <c:pt idx="1905">
                  <c:v>54.56</c:v>
                </c:pt>
                <c:pt idx="1906">
                  <c:v>54.56</c:v>
                </c:pt>
                <c:pt idx="1907">
                  <c:v>54.57</c:v>
                </c:pt>
                <c:pt idx="1908">
                  <c:v>54.58</c:v>
                </c:pt>
                <c:pt idx="1909">
                  <c:v>54.58</c:v>
                </c:pt>
                <c:pt idx="1910">
                  <c:v>54.58</c:v>
                </c:pt>
                <c:pt idx="1911">
                  <c:v>54.58</c:v>
                </c:pt>
                <c:pt idx="1912">
                  <c:v>54.58</c:v>
                </c:pt>
                <c:pt idx="1913">
                  <c:v>54.59</c:v>
                </c:pt>
                <c:pt idx="1914">
                  <c:v>54.59</c:v>
                </c:pt>
                <c:pt idx="1915">
                  <c:v>54.59</c:v>
                </c:pt>
                <c:pt idx="1916">
                  <c:v>54.59</c:v>
                </c:pt>
                <c:pt idx="1917">
                  <c:v>54.59</c:v>
                </c:pt>
                <c:pt idx="1918">
                  <c:v>54.59</c:v>
                </c:pt>
                <c:pt idx="1919">
                  <c:v>54.59</c:v>
                </c:pt>
                <c:pt idx="1920">
                  <c:v>54.59</c:v>
                </c:pt>
                <c:pt idx="1921">
                  <c:v>54.59</c:v>
                </c:pt>
                <c:pt idx="1922">
                  <c:v>54.59</c:v>
                </c:pt>
                <c:pt idx="1923">
                  <c:v>54.59</c:v>
                </c:pt>
                <c:pt idx="1924">
                  <c:v>54.59</c:v>
                </c:pt>
                <c:pt idx="1925">
                  <c:v>54.6</c:v>
                </c:pt>
                <c:pt idx="1926">
                  <c:v>54.6</c:v>
                </c:pt>
                <c:pt idx="1927">
                  <c:v>54.61</c:v>
                </c:pt>
                <c:pt idx="1928">
                  <c:v>54.61</c:v>
                </c:pt>
                <c:pt idx="1929">
                  <c:v>54.61</c:v>
                </c:pt>
                <c:pt idx="1930">
                  <c:v>54.61</c:v>
                </c:pt>
                <c:pt idx="1931">
                  <c:v>54.61</c:v>
                </c:pt>
                <c:pt idx="1932">
                  <c:v>54.61</c:v>
                </c:pt>
                <c:pt idx="1933">
                  <c:v>54.61</c:v>
                </c:pt>
                <c:pt idx="1934">
                  <c:v>54.62</c:v>
                </c:pt>
                <c:pt idx="1935">
                  <c:v>54.62</c:v>
                </c:pt>
                <c:pt idx="1936">
                  <c:v>54.62</c:v>
                </c:pt>
                <c:pt idx="1937">
                  <c:v>54.62</c:v>
                </c:pt>
                <c:pt idx="1938">
                  <c:v>54.62</c:v>
                </c:pt>
                <c:pt idx="1939">
                  <c:v>54.62</c:v>
                </c:pt>
                <c:pt idx="1940">
                  <c:v>54.63</c:v>
                </c:pt>
                <c:pt idx="1941">
                  <c:v>54.63</c:v>
                </c:pt>
                <c:pt idx="1942">
                  <c:v>54.63</c:v>
                </c:pt>
                <c:pt idx="1943">
                  <c:v>54.63</c:v>
                </c:pt>
                <c:pt idx="1944">
                  <c:v>54.62</c:v>
                </c:pt>
                <c:pt idx="1945">
                  <c:v>54.63</c:v>
                </c:pt>
                <c:pt idx="1946">
                  <c:v>54.63</c:v>
                </c:pt>
                <c:pt idx="1947">
                  <c:v>54.63</c:v>
                </c:pt>
                <c:pt idx="1948">
                  <c:v>54.63</c:v>
                </c:pt>
                <c:pt idx="1949">
                  <c:v>54.62</c:v>
                </c:pt>
                <c:pt idx="1950">
                  <c:v>54.61</c:v>
                </c:pt>
                <c:pt idx="1951">
                  <c:v>54.61</c:v>
                </c:pt>
                <c:pt idx="1952">
                  <c:v>54.61</c:v>
                </c:pt>
                <c:pt idx="1953">
                  <c:v>54.61</c:v>
                </c:pt>
                <c:pt idx="1954">
                  <c:v>54.61</c:v>
                </c:pt>
                <c:pt idx="1955">
                  <c:v>54.61</c:v>
                </c:pt>
                <c:pt idx="1956">
                  <c:v>54.61</c:v>
                </c:pt>
                <c:pt idx="1957">
                  <c:v>54.61</c:v>
                </c:pt>
                <c:pt idx="1958">
                  <c:v>54.61</c:v>
                </c:pt>
                <c:pt idx="1959">
                  <c:v>54.61</c:v>
                </c:pt>
                <c:pt idx="1960">
                  <c:v>54.61</c:v>
                </c:pt>
                <c:pt idx="1961">
                  <c:v>54.61</c:v>
                </c:pt>
                <c:pt idx="1962">
                  <c:v>54.61</c:v>
                </c:pt>
                <c:pt idx="1963">
                  <c:v>54.61</c:v>
                </c:pt>
                <c:pt idx="1964">
                  <c:v>54.6</c:v>
                </c:pt>
                <c:pt idx="1965">
                  <c:v>54.59</c:v>
                </c:pt>
                <c:pt idx="1966">
                  <c:v>54.59</c:v>
                </c:pt>
                <c:pt idx="1967">
                  <c:v>54.59</c:v>
                </c:pt>
                <c:pt idx="1968">
                  <c:v>54.58</c:v>
                </c:pt>
                <c:pt idx="1969">
                  <c:v>54.58</c:v>
                </c:pt>
                <c:pt idx="1970">
                  <c:v>54.58</c:v>
                </c:pt>
                <c:pt idx="1971">
                  <c:v>54.58</c:v>
                </c:pt>
                <c:pt idx="1972">
                  <c:v>54.58</c:v>
                </c:pt>
                <c:pt idx="1973">
                  <c:v>54.58</c:v>
                </c:pt>
                <c:pt idx="1974">
                  <c:v>54.58</c:v>
                </c:pt>
                <c:pt idx="1975">
                  <c:v>54.58</c:v>
                </c:pt>
                <c:pt idx="1976">
                  <c:v>54.58</c:v>
                </c:pt>
                <c:pt idx="1977">
                  <c:v>54.57</c:v>
                </c:pt>
                <c:pt idx="1978">
                  <c:v>54.57</c:v>
                </c:pt>
                <c:pt idx="1979">
                  <c:v>54.57</c:v>
                </c:pt>
                <c:pt idx="1980">
                  <c:v>54.57</c:v>
                </c:pt>
                <c:pt idx="1981">
                  <c:v>54.57</c:v>
                </c:pt>
                <c:pt idx="1982">
                  <c:v>54.57</c:v>
                </c:pt>
                <c:pt idx="1983">
                  <c:v>54.56</c:v>
                </c:pt>
                <c:pt idx="1984">
                  <c:v>54.56</c:v>
                </c:pt>
                <c:pt idx="1985">
                  <c:v>54.56</c:v>
                </c:pt>
                <c:pt idx="1986">
                  <c:v>54.56</c:v>
                </c:pt>
                <c:pt idx="1987">
                  <c:v>54.55</c:v>
                </c:pt>
                <c:pt idx="1988">
                  <c:v>54.54</c:v>
                </c:pt>
                <c:pt idx="1989">
                  <c:v>54.54</c:v>
                </c:pt>
                <c:pt idx="1990">
                  <c:v>54.54</c:v>
                </c:pt>
                <c:pt idx="1991">
                  <c:v>54.54</c:v>
                </c:pt>
                <c:pt idx="1992">
                  <c:v>54.54</c:v>
                </c:pt>
                <c:pt idx="1993">
                  <c:v>54.53</c:v>
                </c:pt>
                <c:pt idx="1994">
                  <c:v>54.53</c:v>
                </c:pt>
                <c:pt idx="1995">
                  <c:v>54.52</c:v>
                </c:pt>
                <c:pt idx="1996">
                  <c:v>54.52</c:v>
                </c:pt>
                <c:pt idx="1997">
                  <c:v>54.52</c:v>
                </c:pt>
                <c:pt idx="1998">
                  <c:v>54.51</c:v>
                </c:pt>
                <c:pt idx="1999">
                  <c:v>54.51</c:v>
                </c:pt>
                <c:pt idx="2000">
                  <c:v>54.51</c:v>
                </c:pt>
                <c:pt idx="2001">
                  <c:v>54.51</c:v>
                </c:pt>
                <c:pt idx="2002">
                  <c:v>54.51</c:v>
                </c:pt>
                <c:pt idx="2003">
                  <c:v>54.51</c:v>
                </c:pt>
                <c:pt idx="2004">
                  <c:v>54.51</c:v>
                </c:pt>
                <c:pt idx="2005">
                  <c:v>54.51</c:v>
                </c:pt>
                <c:pt idx="2006">
                  <c:v>54.51</c:v>
                </c:pt>
                <c:pt idx="2007">
                  <c:v>54.51</c:v>
                </c:pt>
                <c:pt idx="2008">
                  <c:v>54.5</c:v>
                </c:pt>
                <c:pt idx="2009">
                  <c:v>54.5</c:v>
                </c:pt>
                <c:pt idx="2010">
                  <c:v>54.49</c:v>
                </c:pt>
                <c:pt idx="2011">
                  <c:v>54.49</c:v>
                </c:pt>
                <c:pt idx="2012">
                  <c:v>54.49</c:v>
                </c:pt>
                <c:pt idx="2013">
                  <c:v>54.49</c:v>
                </c:pt>
                <c:pt idx="2014">
                  <c:v>54.49</c:v>
                </c:pt>
                <c:pt idx="2015">
                  <c:v>54.49</c:v>
                </c:pt>
                <c:pt idx="2016">
                  <c:v>54.49</c:v>
                </c:pt>
                <c:pt idx="2017">
                  <c:v>54.48</c:v>
                </c:pt>
                <c:pt idx="2018">
                  <c:v>54.48</c:v>
                </c:pt>
                <c:pt idx="2019">
                  <c:v>54.47</c:v>
                </c:pt>
                <c:pt idx="2020">
                  <c:v>54.47</c:v>
                </c:pt>
                <c:pt idx="2021">
                  <c:v>54.47</c:v>
                </c:pt>
                <c:pt idx="2022">
                  <c:v>54.46</c:v>
                </c:pt>
                <c:pt idx="2023">
                  <c:v>54.46</c:v>
                </c:pt>
                <c:pt idx="2024">
                  <c:v>54.46</c:v>
                </c:pt>
                <c:pt idx="2025">
                  <c:v>54.46</c:v>
                </c:pt>
                <c:pt idx="2026">
                  <c:v>54.46</c:v>
                </c:pt>
                <c:pt idx="2027">
                  <c:v>54.46</c:v>
                </c:pt>
                <c:pt idx="2028">
                  <c:v>54.46</c:v>
                </c:pt>
                <c:pt idx="2029">
                  <c:v>54.46</c:v>
                </c:pt>
                <c:pt idx="2030">
                  <c:v>54.46</c:v>
                </c:pt>
                <c:pt idx="2031">
                  <c:v>54.46</c:v>
                </c:pt>
                <c:pt idx="2032">
                  <c:v>54.46</c:v>
                </c:pt>
                <c:pt idx="2033">
                  <c:v>54.46</c:v>
                </c:pt>
                <c:pt idx="2034">
                  <c:v>54.46</c:v>
                </c:pt>
                <c:pt idx="2035">
                  <c:v>54.46</c:v>
                </c:pt>
                <c:pt idx="2036">
                  <c:v>54.45</c:v>
                </c:pt>
                <c:pt idx="2037">
                  <c:v>54.44</c:v>
                </c:pt>
                <c:pt idx="2038">
                  <c:v>54.45</c:v>
                </c:pt>
                <c:pt idx="2039">
                  <c:v>54.45</c:v>
                </c:pt>
                <c:pt idx="2040">
                  <c:v>54.44</c:v>
                </c:pt>
                <c:pt idx="2041">
                  <c:v>54.44</c:v>
                </c:pt>
                <c:pt idx="2042">
                  <c:v>54.44</c:v>
                </c:pt>
                <c:pt idx="2043">
                  <c:v>54.44</c:v>
                </c:pt>
                <c:pt idx="2044">
                  <c:v>54.44</c:v>
                </c:pt>
                <c:pt idx="2045">
                  <c:v>54.44</c:v>
                </c:pt>
                <c:pt idx="2046">
                  <c:v>54.44</c:v>
                </c:pt>
                <c:pt idx="2047">
                  <c:v>54.43</c:v>
                </c:pt>
                <c:pt idx="2048">
                  <c:v>54.44</c:v>
                </c:pt>
                <c:pt idx="2049">
                  <c:v>54.44</c:v>
                </c:pt>
                <c:pt idx="2050">
                  <c:v>54.44</c:v>
                </c:pt>
                <c:pt idx="2051">
                  <c:v>54.44</c:v>
                </c:pt>
                <c:pt idx="2052">
                  <c:v>54.44</c:v>
                </c:pt>
                <c:pt idx="2053">
                  <c:v>54.44</c:v>
                </c:pt>
                <c:pt idx="2054">
                  <c:v>54.44</c:v>
                </c:pt>
                <c:pt idx="2055">
                  <c:v>54.44</c:v>
                </c:pt>
                <c:pt idx="2056">
                  <c:v>54.44</c:v>
                </c:pt>
                <c:pt idx="2057">
                  <c:v>54.44</c:v>
                </c:pt>
                <c:pt idx="2058">
                  <c:v>54.44</c:v>
                </c:pt>
                <c:pt idx="2059">
                  <c:v>54.44</c:v>
                </c:pt>
                <c:pt idx="2060">
                  <c:v>54.44</c:v>
                </c:pt>
                <c:pt idx="2061">
                  <c:v>54.44</c:v>
                </c:pt>
                <c:pt idx="2062">
                  <c:v>54.44</c:v>
                </c:pt>
                <c:pt idx="2063">
                  <c:v>54.44</c:v>
                </c:pt>
                <c:pt idx="2064">
                  <c:v>54.44</c:v>
                </c:pt>
                <c:pt idx="2065">
                  <c:v>54.44</c:v>
                </c:pt>
                <c:pt idx="2066">
                  <c:v>54.44</c:v>
                </c:pt>
                <c:pt idx="2067">
                  <c:v>54.44</c:v>
                </c:pt>
                <c:pt idx="2068">
                  <c:v>54.44</c:v>
                </c:pt>
                <c:pt idx="2069">
                  <c:v>54.44</c:v>
                </c:pt>
                <c:pt idx="2070">
                  <c:v>54.44</c:v>
                </c:pt>
                <c:pt idx="2071">
                  <c:v>54.44</c:v>
                </c:pt>
                <c:pt idx="2072">
                  <c:v>54.44</c:v>
                </c:pt>
                <c:pt idx="2073">
                  <c:v>54.44</c:v>
                </c:pt>
                <c:pt idx="2074">
                  <c:v>54.44</c:v>
                </c:pt>
                <c:pt idx="2075">
                  <c:v>54.45</c:v>
                </c:pt>
                <c:pt idx="2076">
                  <c:v>54.46</c:v>
                </c:pt>
                <c:pt idx="2077">
                  <c:v>54.46</c:v>
                </c:pt>
                <c:pt idx="2078">
                  <c:v>54.46</c:v>
                </c:pt>
                <c:pt idx="2079">
                  <c:v>54.47</c:v>
                </c:pt>
                <c:pt idx="2080">
                  <c:v>54.47</c:v>
                </c:pt>
                <c:pt idx="2081">
                  <c:v>54.47</c:v>
                </c:pt>
                <c:pt idx="2082">
                  <c:v>54.46</c:v>
                </c:pt>
                <c:pt idx="2083">
                  <c:v>54.47</c:v>
                </c:pt>
                <c:pt idx="2084">
                  <c:v>54.47</c:v>
                </c:pt>
                <c:pt idx="2085">
                  <c:v>54.48</c:v>
                </c:pt>
                <c:pt idx="2086">
                  <c:v>54.49</c:v>
                </c:pt>
                <c:pt idx="2087">
                  <c:v>54.49</c:v>
                </c:pt>
                <c:pt idx="2088">
                  <c:v>54.48</c:v>
                </c:pt>
                <c:pt idx="2089">
                  <c:v>54.48</c:v>
                </c:pt>
                <c:pt idx="2090">
                  <c:v>54.49</c:v>
                </c:pt>
                <c:pt idx="2091">
                  <c:v>54.49</c:v>
                </c:pt>
                <c:pt idx="2092">
                  <c:v>54.5</c:v>
                </c:pt>
                <c:pt idx="2093">
                  <c:v>54.5</c:v>
                </c:pt>
                <c:pt idx="2094">
                  <c:v>54.5</c:v>
                </c:pt>
                <c:pt idx="2095">
                  <c:v>54.5</c:v>
                </c:pt>
                <c:pt idx="2096">
                  <c:v>54.5</c:v>
                </c:pt>
                <c:pt idx="2097">
                  <c:v>54.5</c:v>
                </c:pt>
                <c:pt idx="2098">
                  <c:v>54.5</c:v>
                </c:pt>
                <c:pt idx="2099">
                  <c:v>54.5</c:v>
                </c:pt>
                <c:pt idx="2100">
                  <c:v>54.51</c:v>
                </c:pt>
                <c:pt idx="2101">
                  <c:v>54.51</c:v>
                </c:pt>
                <c:pt idx="2102">
                  <c:v>54.51</c:v>
                </c:pt>
                <c:pt idx="2103">
                  <c:v>54.51</c:v>
                </c:pt>
                <c:pt idx="2104">
                  <c:v>54.52</c:v>
                </c:pt>
                <c:pt idx="2105">
                  <c:v>54.52</c:v>
                </c:pt>
                <c:pt idx="2106">
                  <c:v>54.53</c:v>
                </c:pt>
                <c:pt idx="2107">
                  <c:v>54.53</c:v>
                </c:pt>
                <c:pt idx="2108">
                  <c:v>54.54</c:v>
                </c:pt>
                <c:pt idx="2109">
                  <c:v>54.54</c:v>
                </c:pt>
                <c:pt idx="2110">
                  <c:v>54.54</c:v>
                </c:pt>
                <c:pt idx="2111">
                  <c:v>54.54</c:v>
                </c:pt>
                <c:pt idx="2112">
                  <c:v>54.54</c:v>
                </c:pt>
                <c:pt idx="2113">
                  <c:v>54.55</c:v>
                </c:pt>
                <c:pt idx="2114">
                  <c:v>54.55</c:v>
                </c:pt>
                <c:pt idx="2115">
                  <c:v>54.56</c:v>
                </c:pt>
                <c:pt idx="2116">
                  <c:v>54.56</c:v>
                </c:pt>
                <c:pt idx="2117">
                  <c:v>54.56</c:v>
                </c:pt>
                <c:pt idx="2118">
                  <c:v>54.56</c:v>
                </c:pt>
                <c:pt idx="2119">
                  <c:v>54.56</c:v>
                </c:pt>
                <c:pt idx="2120">
                  <c:v>54.56</c:v>
                </c:pt>
                <c:pt idx="2121">
                  <c:v>54.57</c:v>
                </c:pt>
                <c:pt idx="2122">
                  <c:v>54.57</c:v>
                </c:pt>
                <c:pt idx="2123">
                  <c:v>54.58</c:v>
                </c:pt>
                <c:pt idx="2124">
                  <c:v>54.58</c:v>
                </c:pt>
                <c:pt idx="2125">
                  <c:v>54.58</c:v>
                </c:pt>
                <c:pt idx="2126">
                  <c:v>54.58</c:v>
                </c:pt>
                <c:pt idx="2127">
                  <c:v>54.58</c:v>
                </c:pt>
                <c:pt idx="2128">
                  <c:v>54.59</c:v>
                </c:pt>
                <c:pt idx="2129">
                  <c:v>54.59</c:v>
                </c:pt>
                <c:pt idx="2130">
                  <c:v>54.59</c:v>
                </c:pt>
                <c:pt idx="2131">
                  <c:v>54.59</c:v>
                </c:pt>
                <c:pt idx="2132">
                  <c:v>54.59</c:v>
                </c:pt>
                <c:pt idx="2133">
                  <c:v>54.59</c:v>
                </c:pt>
                <c:pt idx="2134">
                  <c:v>54.6</c:v>
                </c:pt>
                <c:pt idx="2135">
                  <c:v>54.6</c:v>
                </c:pt>
                <c:pt idx="2136">
                  <c:v>54.6</c:v>
                </c:pt>
                <c:pt idx="2137">
                  <c:v>54.61</c:v>
                </c:pt>
                <c:pt idx="2138">
                  <c:v>54.62</c:v>
                </c:pt>
                <c:pt idx="2139">
                  <c:v>54.63</c:v>
                </c:pt>
                <c:pt idx="2140">
                  <c:v>54.63</c:v>
                </c:pt>
                <c:pt idx="2141">
                  <c:v>54.63</c:v>
                </c:pt>
                <c:pt idx="2142">
                  <c:v>54.63</c:v>
                </c:pt>
                <c:pt idx="2143">
                  <c:v>54.63</c:v>
                </c:pt>
                <c:pt idx="2144">
                  <c:v>54.63</c:v>
                </c:pt>
                <c:pt idx="2145">
                  <c:v>54.63</c:v>
                </c:pt>
                <c:pt idx="2146">
                  <c:v>54.63</c:v>
                </c:pt>
                <c:pt idx="2147">
                  <c:v>54.63</c:v>
                </c:pt>
                <c:pt idx="2148">
                  <c:v>54.63</c:v>
                </c:pt>
                <c:pt idx="2149">
                  <c:v>54.64</c:v>
                </c:pt>
                <c:pt idx="2150">
                  <c:v>54.64</c:v>
                </c:pt>
                <c:pt idx="2151">
                  <c:v>54.64</c:v>
                </c:pt>
                <c:pt idx="2152">
                  <c:v>54.64</c:v>
                </c:pt>
                <c:pt idx="2153">
                  <c:v>54.65</c:v>
                </c:pt>
                <c:pt idx="2154">
                  <c:v>54.65</c:v>
                </c:pt>
                <c:pt idx="2155">
                  <c:v>54.65</c:v>
                </c:pt>
                <c:pt idx="2156">
                  <c:v>54.65</c:v>
                </c:pt>
                <c:pt idx="2157">
                  <c:v>54.65</c:v>
                </c:pt>
                <c:pt idx="2158">
                  <c:v>54.65</c:v>
                </c:pt>
                <c:pt idx="2159">
                  <c:v>54.65</c:v>
                </c:pt>
                <c:pt idx="2160">
                  <c:v>54.65</c:v>
                </c:pt>
                <c:pt idx="2161">
                  <c:v>54.65</c:v>
                </c:pt>
                <c:pt idx="2162">
                  <c:v>54.65</c:v>
                </c:pt>
                <c:pt idx="2163">
                  <c:v>54.65</c:v>
                </c:pt>
                <c:pt idx="2164">
                  <c:v>54.66</c:v>
                </c:pt>
                <c:pt idx="2165">
                  <c:v>54.66</c:v>
                </c:pt>
                <c:pt idx="2166">
                  <c:v>54.66</c:v>
                </c:pt>
                <c:pt idx="2167">
                  <c:v>54.66</c:v>
                </c:pt>
                <c:pt idx="2168">
                  <c:v>54.66</c:v>
                </c:pt>
                <c:pt idx="2169">
                  <c:v>54.66</c:v>
                </c:pt>
                <c:pt idx="2170">
                  <c:v>54.66</c:v>
                </c:pt>
                <c:pt idx="2171">
                  <c:v>54.66</c:v>
                </c:pt>
                <c:pt idx="2172">
                  <c:v>54.65</c:v>
                </c:pt>
                <c:pt idx="2173">
                  <c:v>54.65</c:v>
                </c:pt>
                <c:pt idx="2174">
                  <c:v>54.65</c:v>
                </c:pt>
                <c:pt idx="2175">
                  <c:v>54.65</c:v>
                </c:pt>
                <c:pt idx="2176">
                  <c:v>54.65</c:v>
                </c:pt>
                <c:pt idx="2177">
                  <c:v>54.65</c:v>
                </c:pt>
                <c:pt idx="2178">
                  <c:v>54.65</c:v>
                </c:pt>
                <c:pt idx="2179">
                  <c:v>54.65</c:v>
                </c:pt>
                <c:pt idx="2180">
                  <c:v>54.65</c:v>
                </c:pt>
                <c:pt idx="2181">
                  <c:v>54.64</c:v>
                </c:pt>
                <c:pt idx="2182">
                  <c:v>54.64</c:v>
                </c:pt>
                <c:pt idx="2183">
                  <c:v>54.64</c:v>
                </c:pt>
                <c:pt idx="2184">
                  <c:v>54.63</c:v>
                </c:pt>
                <c:pt idx="2185">
                  <c:v>54.63</c:v>
                </c:pt>
                <c:pt idx="2186">
                  <c:v>54.63</c:v>
                </c:pt>
                <c:pt idx="2187">
                  <c:v>54.63</c:v>
                </c:pt>
                <c:pt idx="2188">
                  <c:v>54.63</c:v>
                </c:pt>
                <c:pt idx="2189">
                  <c:v>54.63</c:v>
                </c:pt>
                <c:pt idx="2190">
                  <c:v>54.63</c:v>
                </c:pt>
                <c:pt idx="2191">
                  <c:v>54.63</c:v>
                </c:pt>
                <c:pt idx="2192">
                  <c:v>54.62</c:v>
                </c:pt>
                <c:pt idx="2193">
                  <c:v>54.62</c:v>
                </c:pt>
                <c:pt idx="2194">
                  <c:v>54.61</c:v>
                </c:pt>
                <c:pt idx="2195">
                  <c:v>54.61</c:v>
                </c:pt>
                <c:pt idx="2196">
                  <c:v>54.61</c:v>
                </c:pt>
                <c:pt idx="2197">
                  <c:v>54.61</c:v>
                </c:pt>
                <c:pt idx="2198">
                  <c:v>54.61</c:v>
                </c:pt>
                <c:pt idx="2199">
                  <c:v>54.61</c:v>
                </c:pt>
                <c:pt idx="2200">
                  <c:v>54.61</c:v>
                </c:pt>
                <c:pt idx="2201">
                  <c:v>54.61</c:v>
                </c:pt>
                <c:pt idx="2202">
                  <c:v>54.6</c:v>
                </c:pt>
                <c:pt idx="2203">
                  <c:v>54.6</c:v>
                </c:pt>
                <c:pt idx="2204">
                  <c:v>54.6</c:v>
                </c:pt>
                <c:pt idx="2205">
                  <c:v>54.59</c:v>
                </c:pt>
                <c:pt idx="2206">
                  <c:v>54.59</c:v>
                </c:pt>
                <c:pt idx="2207">
                  <c:v>54.58</c:v>
                </c:pt>
                <c:pt idx="2208">
                  <c:v>54.58</c:v>
                </c:pt>
                <c:pt idx="2209">
                  <c:v>54.57</c:v>
                </c:pt>
                <c:pt idx="2210">
                  <c:v>54.56</c:v>
                </c:pt>
                <c:pt idx="2211">
                  <c:v>54.55</c:v>
                </c:pt>
                <c:pt idx="2212">
                  <c:v>54.55</c:v>
                </c:pt>
                <c:pt idx="2213">
                  <c:v>54.55</c:v>
                </c:pt>
                <c:pt idx="2214">
                  <c:v>54.55</c:v>
                </c:pt>
                <c:pt idx="2215">
                  <c:v>54.54</c:v>
                </c:pt>
                <c:pt idx="2216">
                  <c:v>54.53</c:v>
                </c:pt>
                <c:pt idx="2217">
                  <c:v>54.52</c:v>
                </c:pt>
                <c:pt idx="2218">
                  <c:v>54.51</c:v>
                </c:pt>
                <c:pt idx="2219">
                  <c:v>54.5</c:v>
                </c:pt>
                <c:pt idx="2220">
                  <c:v>54.49</c:v>
                </c:pt>
                <c:pt idx="2221">
                  <c:v>54.49</c:v>
                </c:pt>
                <c:pt idx="2222">
                  <c:v>54.49</c:v>
                </c:pt>
                <c:pt idx="2223">
                  <c:v>54.48</c:v>
                </c:pt>
                <c:pt idx="2224">
                  <c:v>54.47</c:v>
                </c:pt>
                <c:pt idx="2225">
                  <c:v>54.47</c:v>
                </c:pt>
                <c:pt idx="2226">
                  <c:v>54.46</c:v>
                </c:pt>
                <c:pt idx="2227">
                  <c:v>54.46</c:v>
                </c:pt>
                <c:pt idx="2228">
                  <c:v>54.46</c:v>
                </c:pt>
                <c:pt idx="2229">
                  <c:v>54.46</c:v>
                </c:pt>
                <c:pt idx="2230">
                  <c:v>54.46</c:v>
                </c:pt>
                <c:pt idx="2231">
                  <c:v>54.46</c:v>
                </c:pt>
                <c:pt idx="2232">
                  <c:v>54.46</c:v>
                </c:pt>
                <c:pt idx="2233">
                  <c:v>54.45</c:v>
                </c:pt>
                <c:pt idx="2234">
                  <c:v>54.45</c:v>
                </c:pt>
                <c:pt idx="2235">
                  <c:v>54.45</c:v>
                </c:pt>
                <c:pt idx="2236">
                  <c:v>54.45</c:v>
                </c:pt>
                <c:pt idx="2237">
                  <c:v>54.44</c:v>
                </c:pt>
                <c:pt idx="2238">
                  <c:v>54.44</c:v>
                </c:pt>
                <c:pt idx="2239">
                  <c:v>54.44</c:v>
                </c:pt>
                <c:pt idx="2240">
                  <c:v>54.44</c:v>
                </c:pt>
                <c:pt idx="2241">
                  <c:v>54.44</c:v>
                </c:pt>
                <c:pt idx="2242">
                  <c:v>54.43</c:v>
                </c:pt>
                <c:pt idx="2243">
                  <c:v>54.43</c:v>
                </c:pt>
                <c:pt idx="2244">
                  <c:v>54.44</c:v>
                </c:pt>
                <c:pt idx="2245">
                  <c:v>54.43</c:v>
                </c:pt>
                <c:pt idx="2246">
                  <c:v>54.44</c:v>
                </c:pt>
                <c:pt idx="2247">
                  <c:v>54.44</c:v>
                </c:pt>
                <c:pt idx="2248">
                  <c:v>54.43</c:v>
                </c:pt>
                <c:pt idx="2249">
                  <c:v>54.43</c:v>
                </c:pt>
                <c:pt idx="2250">
                  <c:v>54.42</c:v>
                </c:pt>
                <c:pt idx="2251">
                  <c:v>54.42</c:v>
                </c:pt>
                <c:pt idx="2252">
                  <c:v>54.41</c:v>
                </c:pt>
                <c:pt idx="2253">
                  <c:v>54.41</c:v>
                </c:pt>
                <c:pt idx="2254">
                  <c:v>54.42</c:v>
                </c:pt>
                <c:pt idx="2255">
                  <c:v>54.42</c:v>
                </c:pt>
                <c:pt idx="2256">
                  <c:v>54.41</c:v>
                </c:pt>
                <c:pt idx="2257">
                  <c:v>54.41</c:v>
                </c:pt>
                <c:pt idx="2258">
                  <c:v>54.41</c:v>
                </c:pt>
                <c:pt idx="2259">
                  <c:v>54.4</c:v>
                </c:pt>
                <c:pt idx="2260">
                  <c:v>54.41</c:v>
                </c:pt>
                <c:pt idx="2261">
                  <c:v>54.41</c:v>
                </c:pt>
                <c:pt idx="2262">
                  <c:v>54.41</c:v>
                </c:pt>
                <c:pt idx="2263">
                  <c:v>54.41</c:v>
                </c:pt>
                <c:pt idx="2264">
                  <c:v>54.4</c:v>
                </c:pt>
                <c:pt idx="2265">
                  <c:v>54.4</c:v>
                </c:pt>
                <c:pt idx="2266">
                  <c:v>54.4</c:v>
                </c:pt>
                <c:pt idx="2267">
                  <c:v>54.4</c:v>
                </c:pt>
                <c:pt idx="2268">
                  <c:v>54.41</c:v>
                </c:pt>
                <c:pt idx="2269">
                  <c:v>54.41</c:v>
                </c:pt>
                <c:pt idx="2270">
                  <c:v>54.41</c:v>
                </c:pt>
                <c:pt idx="2271">
                  <c:v>54.41</c:v>
                </c:pt>
                <c:pt idx="2272">
                  <c:v>54.4</c:v>
                </c:pt>
                <c:pt idx="2273">
                  <c:v>54.4</c:v>
                </c:pt>
                <c:pt idx="2274">
                  <c:v>54.4</c:v>
                </c:pt>
                <c:pt idx="2275">
                  <c:v>54.4</c:v>
                </c:pt>
                <c:pt idx="2276">
                  <c:v>54.4</c:v>
                </c:pt>
                <c:pt idx="2277">
                  <c:v>54.4</c:v>
                </c:pt>
                <c:pt idx="2278">
                  <c:v>54.39</c:v>
                </c:pt>
                <c:pt idx="2279">
                  <c:v>54.39</c:v>
                </c:pt>
                <c:pt idx="2280">
                  <c:v>54.39</c:v>
                </c:pt>
                <c:pt idx="2281">
                  <c:v>54.39</c:v>
                </c:pt>
                <c:pt idx="2282">
                  <c:v>54.39</c:v>
                </c:pt>
                <c:pt idx="2283">
                  <c:v>54.39</c:v>
                </c:pt>
                <c:pt idx="2284">
                  <c:v>54.39</c:v>
                </c:pt>
                <c:pt idx="2285">
                  <c:v>54.39</c:v>
                </c:pt>
                <c:pt idx="2286">
                  <c:v>54.39</c:v>
                </c:pt>
                <c:pt idx="2287">
                  <c:v>54.39</c:v>
                </c:pt>
                <c:pt idx="2288">
                  <c:v>54.38</c:v>
                </c:pt>
                <c:pt idx="2289">
                  <c:v>54.38</c:v>
                </c:pt>
                <c:pt idx="2290">
                  <c:v>54.39</c:v>
                </c:pt>
                <c:pt idx="2291">
                  <c:v>54.38</c:v>
                </c:pt>
                <c:pt idx="2292">
                  <c:v>54.38</c:v>
                </c:pt>
                <c:pt idx="2293">
                  <c:v>54.38</c:v>
                </c:pt>
                <c:pt idx="2294">
                  <c:v>54.38</c:v>
                </c:pt>
                <c:pt idx="2295">
                  <c:v>54.38</c:v>
                </c:pt>
                <c:pt idx="2296">
                  <c:v>54.38</c:v>
                </c:pt>
                <c:pt idx="2297">
                  <c:v>54.38</c:v>
                </c:pt>
                <c:pt idx="2298">
                  <c:v>54.38</c:v>
                </c:pt>
                <c:pt idx="2299">
                  <c:v>54.38</c:v>
                </c:pt>
                <c:pt idx="2300">
                  <c:v>54.38</c:v>
                </c:pt>
                <c:pt idx="2301">
                  <c:v>54.38</c:v>
                </c:pt>
                <c:pt idx="2302">
                  <c:v>54.39</c:v>
                </c:pt>
                <c:pt idx="2303">
                  <c:v>54.39</c:v>
                </c:pt>
                <c:pt idx="2304">
                  <c:v>54.39</c:v>
                </c:pt>
                <c:pt idx="2305">
                  <c:v>54.39</c:v>
                </c:pt>
                <c:pt idx="2306">
                  <c:v>54.39</c:v>
                </c:pt>
                <c:pt idx="2307">
                  <c:v>54.38</c:v>
                </c:pt>
                <c:pt idx="2308">
                  <c:v>54.38</c:v>
                </c:pt>
                <c:pt idx="2309">
                  <c:v>54.38</c:v>
                </c:pt>
                <c:pt idx="2310">
                  <c:v>54.38</c:v>
                </c:pt>
                <c:pt idx="2311">
                  <c:v>54.38</c:v>
                </c:pt>
                <c:pt idx="2312">
                  <c:v>54.38</c:v>
                </c:pt>
                <c:pt idx="2313">
                  <c:v>54.38</c:v>
                </c:pt>
                <c:pt idx="2314">
                  <c:v>54.38</c:v>
                </c:pt>
                <c:pt idx="2315">
                  <c:v>54.38</c:v>
                </c:pt>
                <c:pt idx="2316">
                  <c:v>54.39</c:v>
                </c:pt>
                <c:pt idx="2317">
                  <c:v>54.39</c:v>
                </c:pt>
                <c:pt idx="2318">
                  <c:v>54.39</c:v>
                </c:pt>
                <c:pt idx="2319">
                  <c:v>54.39</c:v>
                </c:pt>
                <c:pt idx="2320">
                  <c:v>54.38</c:v>
                </c:pt>
                <c:pt idx="2321">
                  <c:v>54.37</c:v>
                </c:pt>
                <c:pt idx="2322">
                  <c:v>54.37</c:v>
                </c:pt>
                <c:pt idx="2323">
                  <c:v>54.38</c:v>
                </c:pt>
                <c:pt idx="2324">
                  <c:v>54.38</c:v>
                </c:pt>
                <c:pt idx="2325">
                  <c:v>54.38</c:v>
                </c:pt>
                <c:pt idx="2326">
                  <c:v>54.38</c:v>
                </c:pt>
                <c:pt idx="2327">
                  <c:v>54.39</c:v>
                </c:pt>
                <c:pt idx="2328">
                  <c:v>54.39</c:v>
                </c:pt>
                <c:pt idx="2329">
                  <c:v>54.4</c:v>
                </c:pt>
                <c:pt idx="2330">
                  <c:v>54.4</c:v>
                </c:pt>
                <c:pt idx="2331">
                  <c:v>54.4</c:v>
                </c:pt>
                <c:pt idx="2332">
                  <c:v>54.4</c:v>
                </c:pt>
                <c:pt idx="2333">
                  <c:v>54.4</c:v>
                </c:pt>
                <c:pt idx="2334">
                  <c:v>54.4</c:v>
                </c:pt>
                <c:pt idx="2335">
                  <c:v>54.4</c:v>
                </c:pt>
                <c:pt idx="2336">
                  <c:v>54.4</c:v>
                </c:pt>
                <c:pt idx="2337">
                  <c:v>54.41</c:v>
                </c:pt>
                <c:pt idx="2338">
                  <c:v>54.41</c:v>
                </c:pt>
                <c:pt idx="2339">
                  <c:v>54.41</c:v>
                </c:pt>
                <c:pt idx="2340">
                  <c:v>54.41</c:v>
                </c:pt>
                <c:pt idx="2341">
                  <c:v>54.41</c:v>
                </c:pt>
                <c:pt idx="2342">
                  <c:v>54.41</c:v>
                </c:pt>
                <c:pt idx="2343">
                  <c:v>54.41</c:v>
                </c:pt>
                <c:pt idx="2344">
                  <c:v>54.41</c:v>
                </c:pt>
                <c:pt idx="2345">
                  <c:v>54.41</c:v>
                </c:pt>
                <c:pt idx="2346">
                  <c:v>54.42</c:v>
                </c:pt>
                <c:pt idx="2347">
                  <c:v>54.42</c:v>
                </c:pt>
                <c:pt idx="2348">
                  <c:v>54.42</c:v>
                </c:pt>
                <c:pt idx="2349">
                  <c:v>54.43</c:v>
                </c:pt>
                <c:pt idx="2350">
                  <c:v>54.44</c:v>
                </c:pt>
                <c:pt idx="2351">
                  <c:v>54.44</c:v>
                </c:pt>
                <c:pt idx="2352">
                  <c:v>54.44</c:v>
                </c:pt>
                <c:pt idx="2353">
                  <c:v>54.44</c:v>
                </c:pt>
                <c:pt idx="2354">
                  <c:v>54.44</c:v>
                </c:pt>
                <c:pt idx="2355">
                  <c:v>54.44</c:v>
                </c:pt>
                <c:pt idx="2356">
                  <c:v>54.44</c:v>
                </c:pt>
                <c:pt idx="2357">
                  <c:v>54.45</c:v>
                </c:pt>
                <c:pt idx="2358">
                  <c:v>54.46</c:v>
                </c:pt>
                <c:pt idx="2359">
                  <c:v>54.46</c:v>
                </c:pt>
                <c:pt idx="2360">
                  <c:v>54.46</c:v>
                </c:pt>
                <c:pt idx="2361">
                  <c:v>54.48</c:v>
                </c:pt>
                <c:pt idx="2362">
                  <c:v>54.5</c:v>
                </c:pt>
                <c:pt idx="2363">
                  <c:v>54.51</c:v>
                </c:pt>
                <c:pt idx="2364">
                  <c:v>54.52</c:v>
                </c:pt>
                <c:pt idx="2365">
                  <c:v>54.53</c:v>
                </c:pt>
                <c:pt idx="2366">
                  <c:v>54.54</c:v>
                </c:pt>
                <c:pt idx="2367">
                  <c:v>54.54</c:v>
                </c:pt>
                <c:pt idx="2368">
                  <c:v>54.55</c:v>
                </c:pt>
                <c:pt idx="2369">
                  <c:v>54.55</c:v>
                </c:pt>
                <c:pt idx="2370">
                  <c:v>54.54</c:v>
                </c:pt>
                <c:pt idx="2371">
                  <c:v>54.54</c:v>
                </c:pt>
                <c:pt idx="2372">
                  <c:v>54.54</c:v>
                </c:pt>
                <c:pt idx="2373">
                  <c:v>54.54</c:v>
                </c:pt>
                <c:pt idx="2374">
                  <c:v>54.54</c:v>
                </c:pt>
                <c:pt idx="2375">
                  <c:v>54.55</c:v>
                </c:pt>
                <c:pt idx="2376">
                  <c:v>54.55</c:v>
                </c:pt>
                <c:pt idx="2377">
                  <c:v>54.55</c:v>
                </c:pt>
                <c:pt idx="2378">
                  <c:v>54.56</c:v>
                </c:pt>
                <c:pt idx="2379">
                  <c:v>54.56</c:v>
                </c:pt>
                <c:pt idx="2380">
                  <c:v>54.57</c:v>
                </c:pt>
                <c:pt idx="2381">
                  <c:v>54.58</c:v>
                </c:pt>
                <c:pt idx="2382">
                  <c:v>54.59</c:v>
                </c:pt>
                <c:pt idx="2383">
                  <c:v>54.6</c:v>
                </c:pt>
                <c:pt idx="2384">
                  <c:v>54.61</c:v>
                </c:pt>
                <c:pt idx="2385">
                  <c:v>54.62</c:v>
                </c:pt>
                <c:pt idx="2386">
                  <c:v>54.63</c:v>
                </c:pt>
                <c:pt idx="2387">
                  <c:v>54.64</c:v>
                </c:pt>
                <c:pt idx="2388">
                  <c:v>54.64</c:v>
                </c:pt>
                <c:pt idx="2389">
                  <c:v>54.64</c:v>
                </c:pt>
                <c:pt idx="2390">
                  <c:v>54.65</c:v>
                </c:pt>
                <c:pt idx="2391">
                  <c:v>54.65</c:v>
                </c:pt>
                <c:pt idx="2392">
                  <c:v>54.65</c:v>
                </c:pt>
                <c:pt idx="2393">
                  <c:v>54.65</c:v>
                </c:pt>
                <c:pt idx="2394">
                  <c:v>54.66</c:v>
                </c:pt>
                <c:pt idx="2395">
                  <c:v>54.66</c:v>
                </c:pt>
                <c:pt idx="2396">
                  <c:v>54.66</c:v>
                </c:pt>
                <c:pt idx="2397">
                  <c:v>54.67</c:v>
                </c:pt>
                <c:pt idx="2398">
                  <c:v>54.67</c:v>
                </c:pt>
                <c:pt idx="2399">
                  <c:v>54.67</c:v>
                </c:pt>
                <c:pt idx="2400">
                  <c:v>54.68</c:v>
                </c:pt>
                <c:pt idx="2401">
                  <c:v>54.68</c:v>
                </c:pt>
                <c:pt idx="2402">
                  <c:v>54.68</c:v>
                </c:pt>
                <c:pt idx="2403">
                  <c:v>54.69</c:v>
                </c:pt>
                <c:pt idx="2404">
                  <c:v>54.69</c:v>
                </c:pt>
                <c:pt idx="2405">
                  <c:v>54.7</c:v>
                </c:pt>
                <c:pt idx="2406">
                  <c:v>54.7</c:v>
                </c:pt>
                <c:pt idx="2407">
                  <c:v>54.7</c:v>
                </c:pt>
                <c:pt idx="2408">
                  <c:v>54.71</c:v>
                </c:pt>
                <c:pt idx="2409">
                  <c:v>54.71</c:v>
                </c:pt>
                <c:pt idx="2410">
                  <c:v>54.71</c:v>
                </c:pt>
                <c:pt idx="2411">
                  <c:v>54.72</c:v>
                </c:pt>
                <c:pt idx="2412">
                  <c:v>54.73</c:v>
                </c:pt>
                <c:pt idx="2413">
                  <c:v>54.73</c:v>
                </c:pt>
                <c:pt idx="2414">
                  <c:v>54.74</c:v>
                </c:pt>
                <c:pt idx="2415">
                  <c:v>54.75</c:v>
                </c:pt>
                <c:pt idx="2416">
                  <c:v>54.75</c:v>
                </c:pt>
                <c:pt idx="2417">
                  <c:v>54.75</c:v>
                </c:pt>
                <c:pt idx="2418">
                  <c:v>54.76</c:v>
                </c:pt>
                <c:pt idx="2419">
                  <c:v>54.77</c:v>
                </c:pt>
                <c:pt idx="2420">
                  <c:v>54.78</c:v>
                </c:pt>
                <c:pt idx="2421">
                  <c:v>54.8</c:v>
                </c:pt>
                <c:pt idx="2422">
                  <c:v>54.81</c:v>
                </c:pt>
                <c:pt idx="2423">
                  <c:v>54.82</c:v>
                </c:pt>
                <c:pt idx="2424">
                  <c:v>54.82</c:v>
                </c:pt>
                <c:pt idx="2425">
                  <c:v>54.83</c:v>
                </c:pt>
                <c:pt idx="2426">
                  <c:v>54.83</c:v>
                </c:pt>
                <c:pt idx="2427">
                  <c:v>54.83</c:v>
                </c:pt>
                <c:pt idx="2428">
                  <c:v>54.83</c:v>
                </c:pt>
                <c:pt idx="2429">
                  <c:v>54.83</c:v>
                </c:pt>
                <c:pt idx="2430">
                  <c:v>54.84</c:v>
                </c:pt>
                <c:pt idx="2431">
                  <c:v>54.84</c:v>
                </c:pt>
                <c:pt idx="2432">
                  <c:v>54.85</c:v>
                </c:pt>
                <c:pt idx="2433">
                  <c:v>54.85</c:v>
                </c:pt>
                <c:pt idx="2434">
                  <c:v>54.85</c:v>
                </c:pt>
                <c:pt idx="2435">
                  <c:v>54.85</c:v>
                </c:pt>
                <c:pt idx="2436">
                  <c:v>54.86</c:v>
                </c:pt>
                <c:pt idx="2437">
                  <c:v>54.87</c:v>
                </c:pt>
                <c:pt idx="2438">
                  <c:v>54.87</c:v>
                </c:pt>
                <c:pt idx="2439">
                  <c:v>54.87</c:v>
                </c:pt>
                <c:pt idx="2440">
                  <c:v>54.87</c:v>
                </c:pt>
                <c:pt idx="2441">
                  <c:v>54.87</c:v>
                </c:pt>
                <c:pt idx="2442">
                  <c:v>54.88</c:v>
                </c:pt>
                <c:pt idx="2443">
                  <c:v>54.89</c:v>
                </c:pt>
                <c:pt idx="2444">
                  <c:v>54.9</c:v>
                </c:pt>
                <c:pt idx="2445">
                  <c:v>54.9</c:v>
                </c:pt>
                <c:pt idx="2446">
                  <c:v>54.9</c:v>
                </c:pt>
                <c:pt idx="2447">
                  <c:v>54.91</c:v>
                </c:pt>
                <c:pt idx="2448">
                  <c:v>54.92</c:v>
                </c:pt>
                <c:pt idx="2449">
                  <c:v>54.93</c:v>
                </c:pt>
                <c:pt idx="2450">
                  <c:v>54.93</c:v>
                </c:pt>
                <c:pt idx="2451">
                  <c:v>54.94</c:v>
                </c:pt>
                <c:pt idx="2452">
                  <c:v>54.94</c:v>
                </c:pt>
                <c:pt idx="2453">
                  <c:v>54.94</c:v>
                </c:pt>
                <c:pt idx="2454">
                  <c:v>54.94</c:v>
                </c:pt>
                <c:pt idx="2455">
                  <c:v>54.94</c:v>
                </c:pt>
                <c:pt idx="2456">
                  <c:v>54.94</c:v>
                </c:pt>
                <c:pt idx="2457">
                  <c:v>54.95</c:v>
                </c:pt>
                <c:pt idx="2458">
                  <c:v>54.95</c:v>
                </c:pt>
                <c:pt idx="2459">
                  <c:v>54.95</c:v>
                </c:pt>
                <c:pt idx="2460">
                  <c:v>54.96</c:v>
                </c:pt>
                <c:pt idx="2461">
                  <c:v>54.96</c:v>
                </c:pt>
                <c:pt idx="2462">
                  <c:v>54.96</c:v>
                </c:pt>
                <c:pt idx="2463">
                  <c:v>54.97</c:v>
                </c:pt>
                <c:pt idx="2464">
                  <c:v>54.97</c:v>
                </c:pt>
                <c:pt idx="2465">
                  <c:v>54.98</c:v>
                </c:pt>
                <c:pt idx="2466">
                  <c:v>54.97</c:v>
                </c:pt>
                <c:pt idx="2467">
                  <c:v>54.98</c:v>
                </c:pt>
                <c:pt idx="2468">
                  <c:v>54.97</c:v>
                </c:pt>
                <c:pt idx="2469">
                  <c:v>54.98</c:v>
                </c:pt>
                <c:pt idx="2470">
                  <c:v>54.98</c:v>
                </c:pt>
                <c:pt idx="2471">
                  <c:v>54.98</c:v>
                </c:pt>
                <c:pt idx="2472">
                  <c:v>54.98</c:v>
                </c:pt>
                <c:pt idx="2473">
                  <c:v>54.98</c:v>
                </c:pt>
                <c:pt idx="2474">
                  <c:v>54.98</c:v>
                </c:pt>
                <c:pt idx="2475">
                  <c:v>54.98</c:v>
                </c:pt>
                <c:pt idx="2476">
                  <c:v>54.98</c:v>
                </c:pt>
                <c:pt idx="2477">
                  <c:v>54.98</c:v>
                </c:pt>
                <c:pt idx="2478">
                  <c:v>54.98</c:v>
                </c:pt>
                <c:pt idx="2479">
                  <c:v>54.99</c:v>
                </c:pt>
                <c:pt idx="2480">
                  <c:v>54.99</c:v>
                </c:pt>
                <c:pt idx="2481">
                  <c:v>54.98</c:v>
                </c:pt>
                <c:pt idx="2482">
                  <c:v>54.98</c:v>
                </c:pt>
                <c:pt idx="2483">
                  <c:v>54.99</c:v>
                </c:pt>
                <c:pt idx="2484">
                  <c:v>55</c:v>
                </c:pt>
                <c:pt idx="2485">
                  <c:v>55</c:v>
                </c:pt>
                <c:pt idx="2486">
                  <c:v>55</c:v>
                </c:pt>
                <c:pt idx="2487">
                  <c:v>55</c:v>
                </c:pt>
                <c:pt idx="2488">
                  <c:v>54.99</c:v>
                </c:pt>
                <c:pt idx="2489">
                  <c:v>54.99</c:v>
                </c:pt>
                <c:pt idx="2490">
                  <c:v>54.99</c:v>
                </c:pt>
                <c:pt idx="2491">
                  <c:v>55</c:v>
                </c:pt>
                <c:pt idx="2492">
                  <c:v>54.99</c:v>
                </c:pt>
                <c:pt idx="2493">
                  <c:v>54.99</c:v>
                </c:pt>
                <c:pt idx="2494">
                  <c:v>54.99</c:v>
                </c:pt>
                <c:pt idx="2495">
                  <c:v>54.99</c:v>
                </c:pt>
                <c:pt idx="2496">
                  <c:v>55</c:v>
                </c:pt>
                <c:pt idx="2497">
                  <c:v>55</c:v>
                </c:pt>
                <c:pt idx="2498">
                  <c:v>55</c:v>
                </c:pt>
                <c:pt idx="2499">
                  <c:v>55.01</c:v>
                </c:pt>
                <c:pt idx="2500">
                  <c:v>55</c:v>
                </c:pt>
                <c:pt idx="2501">
                  <c:v>55.01</c:v>
                </c:pt>
                <c:pt idx="2502">
                  <c:v>55.01</c:v>
                </c:pt>
                <c:pt idx="2503">
                  <c:v>55.01</c:v>
                </c:pt>
                <c:pt idx="2504">
                  <c:v>55.01</c:v>
                </c:pt>
                <c:pt idx="2505">
                  <c:v>55.01</c:v>
                </c:pt>
                <c:pt idx="2506">
                  <c:v>55.01</c:v>
                </c:pt>
                <c:pt idx="2507">
                  <c:v>55.02</c:v>
                </c:pt>
                <c:pt idx="2508">
                  <c:v>55.02</c:v>
                </c:pt>
                <c:pt idx="2509">
                  <c:v>55.02</c:v>
                </c:pt>
                <c:pt idx="2510">
                  <c:v>55.02</c:v>
                </c:pt>
                <c:pt idx="2511">
                  <c:v>55.02</c:v>
                </c:pt>
                <c:pt idx="2512">
                  <c:v>55.02</c:v>
                </c:pt>
                <c:pt idx="2513">
                  <c:v>55.02</c:v>
                </c:pt>
                <c:pt idx="2514">
                  <c:v>55.03</c:v>
                </c:pt>
                <c:pt idx="2515">
                  <c:v>55.03</c:v>
                </c:pt>
                <c:pt idx="2516">
                  <c:v>55.03</c:v>
                </c:pt>
                <c:pt idx="2517">
                  <c:v>55.04</c:v>
                </c:pt>
                <c:pt idx="2518">
                  <c:v>55.04</c:v>
                </c:pt>
                <c:pt idx="2519">
                  <c:v>55.05</c:v>
                </c:pt>
                <c:pt idx="2520">
                  <c:v>55.05</c:v>
                </c:pt>
                <c:pt idx="2521">
                  <c:v>55.05</c:v>
                </c:pt>
                <c:pt idx="2522">
                  <c:v>55.05</c:v>
                </c:pt>
                <c:pt idx="2523">
                  <c:v>55.05</c:v>
                </c:pt>
                <c:pt idx="2524">
                  <c:v>55.05</c:v>
                </c:pt>
                <c:pt idx="2525">
                  <c:v>55.05</c:v>
                </c:pt>
                <c:pt idx="2526">
                  <c:v>55.05</c:v>
                </c:pt>
                <c:pt idx="2527">
                  <c:v>55.05</c:v>
                </c:pt>
                <c:pt idx="2528">
                  <c:v>55.04</c:v>
                </c:pt>
                <c:pt idx="2529">
                  <c:v>55.04</c:v>
                </c:pt>
                <c:pt idx="2530">
                  <c:v>55.04</c:v>
                </c:pt>
                <c:pt idx="2531">
                  <c:v>55.05</c:v>
                </c:pt>
                <c:pt idx="2532">
                  <c:v>55.04</c:v>
                </c:pt>
                <c:pt idx="2533">
                  <c:v>55.04</c:v>
                </c:pt>
                <c:pt idx="2534">
                  <c:v>55.04</c:v>
                </c:pt>
                <c:pt idx="2535">
                  <c:v>55.04</c:v>
                </c:pt>
                <c:pt idx="2536">
                  <c:v>55.05</c:v>
                </c:pt>
                <c:pt idx="2537">
                  <c:v>55.05</c:v>
                </c:pt>
                <c:pt idx="2538">
                  <c:v>55.05</c:v>
                </c:pt>
                <c:pt idx="2539">
                  <c:v>55.05</c:v>
                </c:pt>
                <c:pt idx="2540">
                  <c:v>55.05</c:v>
                </c:pt>
                <c:pt idx="2541">
                  <c:v>55.05</c:v>
                </c:pt>
                <c:pt idx="2542">
                  <c:v>55.05</c:v>
                </c:pt>
                <c:pt idx="2543">
                  <c:v>55.05</c:v>
                </c:pt>
                <c:pt idx="2544">
                  <c:v>55.05</c:v>
                </c:pt>
                <c:pt idx="2545">
                  <c:v>55.04</c:v>
                </c:pt>
                <c:pt idx="2546">
                  <c:v>55.04</c:v>
                </c:pt>
                <c:pt idx="2547">
                  <c:v>55.04</c:v>
                </c:pt>
                <c:pt idx="2548">
                  <c:v>55.03</c:v>
                </c:pt>
                <c:pt idx="2549">
                  <c:v>55.03</c:v>
                </c:pt>
                <c:pt idx="2550">
                  <c:v>55.03</c:v>
                </c:pt>
                <c:pt idx="2551">
                  <c:v>55.03</c:v>
                </c:pt>
                <c:pt idx="2552">
                  <c:v>55.02</c:v>
                </c:pt>
                <c:pt idx="2553">
                  <c:v>55.02</c:v>
                </c:pt>
                <c:pt idx="2554">
                  <c:v>55.02</c:v>
                </c:pt>
                <c:pt idx="2555">
                  <c:v>55.02</c:v>
                </c:pt>
                <c:pt idx="2556">
                  <c:v>55.02</c:v>
                </c:pt>
                <c:pt idx="2557">
                  <c:v>55.01</c:v>
                </c:pt>
                <c:pt idx="2558">
                  <c:v>55.01</c:v>
                </c:pt>
                <c:pt idx="2559">
                  <c:v>55.01</c:v>
                </c:pt>
                <c:pt idx="2560">
                  <c:v>55.01</c:v>
                </c:pt>
                <c:pt idx="2561">
                  <c:v>55</c:v>
                </c:pt>
                <c:pt idx="2562">
                  <c:v>55</c:v>
                </c:pt>
                <c:pt idx="2563">
                  <c:v>55</c:v>
                </c:pt>
                <c:pt idx="2564">
                  <c:v>54.99</c:v>
                </c:pt>
                <c:pt idx="2565">
                  <c:v>54.99</c:v>
                </c:pt>
                <c:pt idx="2566">
                  <c:v>54.99</c:v>
                </c:pt>
                <c:pt idx="2567">
                  <c:v>54.98</c:v>
                </c:pt>
                <c:pt idx="2568">
                  <c:v>54.98</c:v>
                </c:pt>
                <c:pt idx="2569">
                  <c:v>54.98</c:v>
                </c:pt>
                <c:pt idx="2570">
                  <c:v>54.97</c:v>
                </c:pt>
                <c:pt idx="2571">
                  <c:v>54.96</c:v>
                </c:pt>
                <c:pt idx="2572">
                  <c:v>54.96</c:v>
                </c:pt>
                <c:pt idx="2573">
                  <c:v>54.95</c:v>
                </c:pt>
                <c:pt idx="2574">
                  <c:v>54.94</c:v>
                </c:pt>
                <c:pt idx="2575">
                  <c:v>54.94</c:v>
                </c:pt>
                <c:pt idx="2576">
                  <c:v>54.93</c:v>
                </c:pt>
                <c:pt idx="2577">
                  <c:v>54.92</c:v>
                </c:pt>
                <c:pt idx="2578">
                  <c:v>54.92</c:v>
                </c:pt>
                <c:pt idx="2579">
                  <c:v>54.92</c:v>
                </c:pt>
                <c:pt idx="2580">
                  <c:v>54.91</c:v>
                </c:pt>
                <c:pt idx="2581">
                  <c:v>54.9</c:v>
                </c:pt>
                <c:pt idx="2582">
                  <c:v>54.9</c:v>
                </c:pt>
                <c:pt idx="2583">
                  <c:v>54.9</c:v>
                </c:pt>
                <c:pt idx="2584">
                  <c:v>54.89</c:v>
                </c:pt>
                <c:pt idx="2585">
                  <c:v>54.89</c:v>
                </c:pt>
                <c:pt idx="2586">
                  <c:v>54.89</c:v>
                </c:pt>
                <c:pt idx="2587">
                  <c:v>54.89</c:v>
                </c:pt>
                <c:pt idx="2588">
                  <c:v>54.88</c:v>
                </c:pt>
                <c:pt idx="2589">
                  <c:v>54.88</c:v>
                </c:pt>
                <c:pt idx="2590">
                  <c:v>54.89</c:v>
                </c:pt>
                <c:pt idx="2591">
                  <c:v>54.89</c:v>
                </c:pt>
                <c:pt idx="2592">
                  <c:v>54.89</c:v>
                </c:pt>
                <c:pt idx="2593">
                  <c:v>54.89</c:v>
                </c:pt>
                <c:pt idx="2594">
                  <c:v>54.89</c:v>
                </c:pt>
                <c:pt idx="2595">
                  <c:v>54.89</c:v>
                </c:pt>
                <c:pt idx="2596">
                  <c:v>54.9</c:v>
                </c:pt>
                <c:pt idx="2597">
                  <c:v>54.9</c:v>
                </c:pt>
                <c:pt idx="2598">
                  <c:v>54.9</c:v>
                </c:pt>
                <c:pt idx="2599">
                  <c:v>54.89</c:v>
                </c:pt>
                <c:pt idx="2600">
                  <c:v>54.89</c:v>
                </c:pt>
                <c:pt idx="2601">
                  <c:v>54.9</c:v>
                </c:pt>
                <c:pt idx="2602">
                  <c:v>54.9</c:v>
                </c:pt>
                <c:pt idx="2603">
                  <c:v>54.9</c:v>
                </c:pt>
                <c:pt idx="2604">
                  <c:v>54.9</c:v>
                </c:pt>
                <c:pt idx="2605">
                  <c:v>54.9</c:v>
                </c:pt>
                <c:pt idx="2606">
                  <c:v>54.9</c:v>
                </c:pt>
                <c:pt idx="2607">
                  <c:v>54.9</c:v>
                </c:pt>
                <c:pt idx="2608">
                  <c:v>54.9</c:v>
                </c:pt>
                <c:pt idx="2609">
                  <c:v>54.9</c:v>
                </c:pt>
                <c:pt idx="2610">
                  <c:v>54.9</c:v>
                </c:pt>
                <c:pt idx="2611">
                  <c:v>54.89</c:v>
                </c:pt>
                <c:pt idx="2612">
                  <c:v>54.9</c:v>
                </c:pt>
                <c:pt idx="2613">
                  <c:v>54.89</c:v>
                </c:pt>
                <c:pt idx="2614">
                  <c:v>54.89</c:v>
                </c:pt>
                <c:pt idx="2615">
                  <c:v>54.89</c:v>
                </c:pt>
                <c:pt idx="2616">
                  <c:v>54.89</c:v>
                </c:pt>
                <c:pt idx="2617">
                  <c:v>54.89</c:v>
                </c:pt>
                <c:pt idx="2618">
                  <c:v>54.89</c:v>
                </c:pt>
                <c:pt idx="2619">
                  <c:v>54.89</c:v>
                </c:pt>
                <c:pt idx="2620">
                  <c:v>54.89</c:v>
                </c:pt>
                <c:pt idx="2621">
                  <c:v>54.89</c:v>
                </c:pt>
                <c:pt idx="2622">
                  <c:v>54.9</c:v>
                </c:pt>
                <c:pt idx="2623">
                  <c:v>54.9</c:v>
                </c:pt>
                <c:pt idx="2624">
                  <c:v>54.9</c:v>
                </c:pt>
                <c:pt idx="2625">
                  <c:v>54.9</c:v>
                </c:pt>
                <c:pt idx="2626">
                  <c:v>54.9</c:v>
                </c:pt>
                <c:pt idx="2627">
                  <c:v>54.89</c:v>
                </c:pt>
                <c:pt idx="2628">
                  <c:v>54.89</c:v>
                </c:pt>
                <c:pt idx="2629">
                  <c:v>54.89</c:v>
                </c:pt>
                <c:pt idx="2630">
                  <c:v>54.89</c:v>
                </c:pt>
                <c:pt idx="2631">
                  <c:v>54.88</c:v>
                </c:pt>
                <c:pt idx="2632">
                  <c:v>54.88</c:v>
                </c:pt>
                <c:pt idx="2633">
                  <c:v>54.88</c:v>
                </c:pt>
                <c:pt idx="2634">
                  <c:v>54.87</c:v>
                </c:pt>
                <c:pt idx="2635">
                  <c:v>54.87</c:v>
                </c:pt>
                <c:pt idx="2636">
                  <c:v>54.87</c:v>
                </c:pt>
                <c:pt idx="2637">
                  <c:v>54.87</c:v>
                </c:pt>
                <c:pt idx="2638">
                  <c:v>54.87</c:v>
                </c:pt>
                <c:pt idx="2639">
                  <c:v>54.87</c:v>
                </c:pt>
                <c:pt idx="2640">
                  <c:v>54.87</c:v>
                </c:pt>
                <c:pt idx="2641">
                  <c:v>54.87</c:v>
                </c:pt>
                <c:pt idx="2642">
                  <c:v>54.87</c:v>
                </c:pt>
                <c:pt idx="2643">
                  <c:v>54.86</c:v>
                </c:pt>
                <c:pt idx="2644">
                  <c:v>54.86</c:v>
                </c:pt>
                <c:pt idx="2645">
                  <c:v>54.86</c:v>
                </c:pt>
                <c:pt idx="2646">
                  <c:v>54.86</c:v>
                </c:pt>
                <c:pt idx="2647">
                  <c:v>54.86</c:v>
                </c:pt>
                <c:pt idx="2648">
                  <c:v>54.86</c:v>
                </c:pt>
                <c:pt idx="2649">
                  <c:v>54.86</c:v>
                </c:pt>
                <c:pt idx="2650">
                  <c:v>54.85</c:v>
                </c:pt>
                <c:pt idx="2651">
                  <c:v>54.86</c:v>
                </c:pt>
                <c:pt idx="2652">
                  <c:v>54.87</c:v>
                </c:pt>
                <c:pt idx="2653">
                  <c:v>54.87</c:v>
                </c:pt>
                <c:pt idx="2654">
                  <c:v>54.87</c:v>
                </c:pt>
                <c:pt idx="2655">
                  <c:v>54.86</c:v>
                </c:pt>
                <c:pt idx="2656">
                  <c:v>54.86</c:v>
                </c:pt>
                <c:pt idx="2657">
                  <c:v>54.87</c:v>
                </c:pt>
                <c:pt idx="2658">
                  <c:v>54.86</c:v>
                </c:pt>
                <c:pt idx="2659">
                  <c:v>54.86</c:v>
                </c:pt>
                <c:pt idx="2660">
                  <c:v>54.86</c:v>
                </c:pt>
                <c:pt idx="2661">
                  <c:v>54.86</c:v>
                </c:pt>
                <c:pt idx="2662">
                  <c:v>54.87</c:v>
                </c:pt>
                <c:pt idx="2663">
                  <c:v>54.86</c:v>
                </c:pt>
                <c:pt idx="2664">
                  <c:v>54.86</c:v>
                </c:pt>
                <c:pt idx="2665">
                  <c:v>54.86</c:v>
                </c:pt>
                <c:pt idx="2666">
                  <c:v>54.86</c:v>
                </c:pt>
                <c:pt idx="2667">
                  <c:v>54.87</c:v>
                </c:pt>
                <c:pt idx="2668">
                  <c:v>54.87</c:v>
                </c:pt>
                <c:pt idx="2669">
                  <c:v>54.86</c:v>
                </c:pt>
                <c:pt idx="2670">
                  <c:v>54.87</c:v>
                </c:pt>
                <c:pt idx="2671">
                  <c:v>54.87</c:v>
                </c:pt>
                <c:pt idx="2672">
                  <c:v>54.87</c:v>
                </c:pt>
                <c:pt idx="2673">
                  <c:v>54.87</c:v>
                </c:pt>
                <c:pt idx="2674">
                  <c:v>54.88</c:v>
                </c:pt>
                <c:pt idx="2675">
                  <c:v>54.87</c:v>
                </c:pt>
                <c:pt idx="2676">
                  <c:v>54.87</c:v>
                </c:pt>
                <c:pt idx="2677">
                  <c:v>54.87</c:v>
                </c:pt>
                <c:pt idx="2678">
                  <c:v>54.88</c:v>
                </c:pt>
                <c:pt idx="2679">
                  <c:v>54.88</c:v>
                </c:pt>
                <c:pt idx="2680">
                  <c:v>54.87</c:v>
                </c:pt>
                <c:pt idx="2681">
                  <c:v>54.87</c:v>
                </c:pt>
                <c:pt idx="2682">
                  <c:v>54.88</c:v>
                </c:pt>
                <c:pt idx="2683">
                  <c:v>54.87</c:v>
                </c:pt>
                <c:pt idx="2684">
                  <c:v>54.88</c:v>
                </c:pt>
                <c:pt idx="2685">
                  <c:v>54.87</c:v>
                </c:pt>
                <c:pt idx="2686">
                  <c:v>54.87</c:v>
                </c:pt>
                <c:pt idx="2687">
                  <c:v>54.86</c:v>
                </c:pt>
                <c:pt idx="2688">
                  <c:v>54.85</c:v>
                </c:pt>
                <c:pt idx="2689">
                  <c:v>54.85</c:v>
                </c:pt>
                <c:pt idx="2690">
                  <c:v>54.85</c:v>
                </c:pt>
                <c:pt idx="2691">
                  <c:v>54.85</c:v>
                </c:pt>
                <c:pt idx="2692">
                  <c:v>54.84</c:v>
                </c:pt>
                <c:pt idx="2693">
                  <c:v>54.84</c:v>
                </c:pt>
                <c:pt idx="2694">
                  <c:v>54.84</c:v>
                </c:pt>
                <c:pt idx="2695">
                  <c:v>54.84</c:v>
                </c:pt>
                <c:pt idx="2696">
                  <c:v>54.84</c:v>
                </c:pt>
                <c:pt idx="2697">
                  <c:v>54.84</c:v>
                </c:pt>
                <c:pt idx="2698">
                  <c:v>54.84</c:v>
                </c:pt>
                <c:pt idx="2699">
                  <c:v>54.84</c:v>
                </c:pt>
                <c:pt idx="2700">
                  <c:v>54.83</c:v>
                </c:pt>
                <c:pt idx="2701">
                  <c:v>54.83</c:v>
                </c:pt>
                <c:pt idx="2702">
                  <c:v>54.83</c:v>
                </c:pt>
                <c:pt idx="2703">
                  <c:v>54.83</c:v>
                </c:pt>
                <c:pt idx="2704">
                  <c:v>54.82</c:v>
                </c:pt>
                <c:pt idx="2705">
                  <c:v>54.82</c:v>
                </c:pt>
                <c:pt idx="2706">
                  <c:v>54.82</c:v>
                </c:pt>
                <c:pt idx="2707">
                  <c:v>54.82</c:v>
                </c:pt>
                <c:pt idx="2708">
                  <c:v>54.82</c:v>
                </c:pt>
                <c:pt idx="2709">
                  <c:v>54.82</c:v>
                </c:pt>
                <c:pt idx="2710">
                  <c:v>54.81</c:v>
                </c:pt>
                <c:pt idx="2711">
                  <c:v>54.8</c:v>
                </c:pt>
                <c:pt idx="2712">
                  <c:v>54.8</c:v>
                </c:pt>
                <c:pt idx="2713">
                  <c:v>54.81</c:v>
                </c:pt>
                <c:pt idx="2714">
                  <c:v>54.81</c:v>
                </c:pt>
                <c:pt idx="2715">
                  <c:v>54.8</c:v>
                </c:pt>
                <c:pt idx="2716">
                  <c:v>54.8</c:v>
                </c:pt>
                <c:pt idx="2717">
                  <c:v>54.8</c:v>
                </c:pt>
                <c:pt idx="2718">
                  <c:v>54.8</c:v>
                </c:pt>
                <c:pt idx="2719">
                  <c:v>54.79</c:v>
                </c:pt>
                <c:pt idx="2720">
                  <c:v>54.8</c:v>
                </c:pt>
                <c:pt idx="2721">
                  <c:v>54.79</c:v>
                </c:pt>
                <c:pt idx="2722">
                  <c:v>54.78</c:v>
                </c:pt>
                <c:pt idx="2723">
                  <c:v>54.78</c:v>
                </c:pt>
                <c:pt idx="2724">
                  <c:v>54.78</c:v>
                </c:pt>
                <c:pt idx="2725">
                  <c:v>54.77</c:v>
                </c:pt>
                <c:pt idx="2726">
                  <c:v>54.77</c:v>
                </c:pt>
                <c:pt idx="2727">
                  <c:v>54.77</c:v>
                </c:pt>
                <c:pt idx="2728">
                  <c:v>54.78</c:v>
                </c:pt>
                <c:pt idx="2729">
                  <c:v>54.77</c:v>
                </c:pt>
                <c:pt idx="2730">
                  <c:v>54.77</c:v>
                </c:pt>
                <c:pt idx="2731">
                  <c:v>54.77</c:v>
                </c:pt>
                <c:pt idx="2732">
                  <c:v>54.77</c:v>
                </c:pt>
                <c:pt idx="2733">
                  <c:v>54.76</c:v>
                </c:pt>
                <c:pt idx="2734">
                  <c:v>54.76</c:v>
                </c:pt>
                <c:pt idx="2735">
                  <c:v>54.75</c:v>
                </c:pt>
                <c:pt idx="2736">
                  <c:v>54.75</c:v>
                </c:pt>
                <c:pt idx="2737">
                  <c:v>54.74</c:v>
                </c:pt>
                <c:pt idx="2738">
                  <c:v>54.74</c:v>
                </c:pt>
                <c:pt idx="2739">
                  <c:v>54.73</c:v>
                </c:pt>
                <c:pt idx="2740">
                  <c:v>54.73</c:v>
                </c:pt>
                <c:pt idx="2741">
                  <c:v>54.73</c:v>
                </c:pt>
                <c:pt idx="2742">
                  <c:v>54.72</c:v>
                </c:pt>
                <c:pt idx="2743">
                  <c:v>54.72</c:v>
                </c:pt>
                <c:pt idx="2744">
                  <c:v>54.71</c:v>
                </c:pt>
                <c:pt idx="2745">
                  <c:v>54.71</c:v>
                </c:pt>
                <c:pt idx="2746">
                  <c:v>54.71</c:v>
                </c:pt>
                <c:pt idx="2747">
                  <c:v>54.71</c:v>
                </c:pt>
                <c:pt idx="2748">
                  <c:v>54.7</c:v>
                </c:pt>
                <c:pt idx="2749">
                  <c:v>54.7</c:v>
                </c:pt>
                <c:pt idx="2750">
                  <c:v>54.7</c:v>
                </c:pt>
                <c:pt idx="2751">
                  <c:v>54.69</c:v>
                </c:pt>
                <c:pt idx="2752">
                  <c:v>54.69</c:v>
                </c:pt>
                <c:pt idx="2753">
                  <c:v>54.69</c:v>
                </c:pt>
                <c:pt idx="2754">
                  <c:v>54.69</c:v>
                </c:pt>
                <c:pt idx="2755">
                  <c:v>54.69</c:v>
                </c:pt>
                <c:pt idx="2756">
                  <c:v>54.68</c:v>
                </c:pt>
                <c:pt idx="2757">
                  <c:v>54.68</c:v>
                </c:pt>
                <c:pt idx="2758">
                  <c:v>54.68</c:v>
                </c:pt>
                <c:pt idx="2759">
                  <c:v>54.68</c:v>
                </c:pt>
                <c:pt idx="2760">
                  <c:v>54.67</c:v>
                </c:pt>
                <c:pt idx="2761">
                  <c:v>54.66</c:v>
                </c:pt>
                <c:pt idx="2762">
                  <c:v>54.66</c:v>
                </c:pt>
                <c:pt idx="2763">
                  <c:v>54.66</c:v>
                </c:pt>
                <c:pt idx="2764">
                  <c:v>54.65</c:v>
                </c:pt>
                <c:pt idx="2765">
                  <c:v>54.65</c:v>
                </c:pt>
                <c:pt idx="2766">
                  <c:v>54.65</c:v>
                </c:pt>
                <c:pt idx="2767">
                  <c:v>54.65</c:v>
                </c:pt>
                <c:pt idx="2768">
                  <c:v>54.65</c:v>
                </c:pt>
                <c:pt idx="2769">
                  <c:v>54.65</c:v>
                </c:pt>
                <c:pt idx="2770">
                  <c:v>54.65</c:v>
                </c:pt>
                <c:pt idx="2771">
                  <c:v>54.64</c:v>
                </c:pt>
                <c:pt idx="2772">
                  <c:v>54.64</c:v>
                </c:pt>
                <c:pt idx="2773">
                  <c:v>54.64</c:v>
                </c:pt>
                <c:pt idx="2774">
                  <c:v>54.63</c:v>
                </c:pt>
                <c:pt idx="2775">
                  <c:v>54.63</c:v>
                </c:pt>
                <c:pt idx="2776">
                  <c:v>54.63</c:v>
                </c:pt>
                <c:pt idx="2777">
                  <c:v>54.62</c:v>
                </c:pt>
                <c:pt idx="2778">
                  <c:v>54.62</c:v>
                </c:pt>
                <c:pt idx="2779">
                  <c:v>54.61</c:v>
                </c:pt>
                <c:pt idx="2780">
                  <c:v>54.61</c:v>
                </c:pt>
                <c:pt idx="2781">
                  <c:v>54.6</c:v>
                </c:pt>
                <c:pt idx="2782">
                  <c:v>54.6</c:v>
                </c:pt>
                <c:pt idx="2783">
                  <c:v>54.59</c:v>
                </c:pt>
                <c:pt idx="2784">
                  <c:v>54.59</c:v>
                </c:pt>
                <c:pt idx="2785">
                  <c:v>54.58</c:v>
                </c:pt>
                <c:pt idx="2786">
                  <c:v>54.57</c:v>
                </c:pt>
                <c:pt idx="2787">
                  <c:v>54.56</c:v>
                </c:pt>
                <c:pt idx="2788">
                  <c:v>54.56</c:v>
                </c:pt>
                <c:pt idx="2789">
                  <c:v>54.55</c:v>
                </c:pt>
                <c:pt idx="2790">
                  <c:v>54.54</c:v>
                </c:pt>
                <c:pt idx="2791">
                  <c:v>54.53</c:v>
                </c:pt>
                <c:pt idx="2792">
                  <c:v>54.53</c:v>
                </c:pt>
                <c:pt idx="2793">
                  <c:v>54.53</c:v>
                </c:pt>
                <c:pt idx="2794">
                  <c:v>54.52</c:v>
                </c:pt>
                <c:pt idx="2795">
                  <c:v>54.51</c:v>
                </c:pt>
                <c:pt idx="2796">
                  <c:v>54.51</c:v>
                </c:pt>
                <c:pt idx="2797">
                  <c:v>54.5</c:v>
                </c:pt>
                <c:pt idx="2798">
                  <c:v>54.5</c:v>
                </c:pt>
                <c:pt idx="2799">
                  <c:v>54.49</c:v>
                </c:pt>
                <c:pt idx="2800">
                  <c:v>54.49</c:v>
                </c:pt>
                <c:pt idx="2801">
                  <c:v>54.48</c:v>
                </c:pt>
                <c:pt idx="2802">
                  <c:v>54.47</c:v>
                </c:pt>
                <c:pt idx="2803">
                  <c:v>54.47</c:v>
                </c:pt>
                <c:pt idx="2804">
                  <c:v>54.46</c:v>
                </c:pt>
                <c:pt idx="2805">
                  <c:v>54.45</c:v>
                </c:pt>
                <c:pt idx="2806">
                  <c:v>54.45</c:v>
                </c:pt>
                <c:pt idx="2807">
                  <c:v>54.44</c:v>
                </c:pt>
                <c:pt idx="2808">
                  <c:v>54.43</c:v>
                </c:pt>
                <c:pt idx="2809">
                  <c:v>54.42</c:v>
                </c:pt>
                <c:pt idx="2810">
                  <c:v>54.42</c:v>
                </c:pt>
                <c:pt idx="2811">
                  <c:v>54.41</c:v>
                </c:pt>
                <c:pt idx="2812">
                  <c:v>54.4</c:v>
                </c:pt>
                <c:pt idx="2813">
                  <c:v>54.39</c:v>
                </c:pt>
                <c:pt idx="2814">
                  <c:v>54.39</c:v>
                </c:pt>
                <c:pt idx="2815">
                  <c:v>54.39</c:v>
                </c:pt>
                <c:pt idx="2816">
                  <c:v>54.39</c:v>
                </c:pt>
                <c:pt idx="2817">
                  <c:v>54.39</c:v>
                </c:pt>
                <c:pt idx="2818">
                  <c:v>54.39</c:v>
                </c:pt>
                <c:pt idx="2819">
                  <c:v>54.38</c:v>
                </c:pt>
                <c:pt idx="2820">
                  <c:v>54.37</c:v>
                </c:pt>
                <c:pt idx="2821">
                  <c:v>54.37</c:v>
                </c:pt>
                <c:pt idx="2822">
                  <c:v>54.37</c:v>
                </c:pt>
                <c:pt idx="2823">
                  <c:v>54.37</c:v>
                </c:pt>
                <c:pt idx="2824">
                  <c:v>54.36</c:v>
                </c:pt>
                <c:pt idx="2825">
                  <c:v>54.36</c:v>
                </c:pt>
                <c:pt idx="2826">
                  <c:v>54.36</c:v>
                </c:pt>
                <c:pt idx="2827">
                  <c:v>54.36</c:v>
                </c:pt>
                <c:pt idx="2828">
                  <c:v>54.36</c:v>
                </c:pt>
                <c:pt idx="2829">
                  <c:v>54.36</c:v>
                </c:pt>
                <c:pt idx="2830">
                  <c:v>54.36</c:v>
                </c:pt>
                <c:pt idx="2831">
                  <c:v>54.36</c:v>
                </c:pt>
                <c:pt idx="2832">
                  <c:v>54.36</c:v>
                </c:pt>
                <c:pt idx="2833">
                  <c:v>54.36</c:v>
                </c:pt>
                <c:pt idx="2834">
                  <c:v>54.36</c:v>
                </c:pt>
                <c:pt idx="2835">
                  <c:v>54.36</c:v>
                </c:pt>
                <c:pt idx="2836">
                  <c:v>54.36</c:v>
                </c:pt>
                <c:pt idx="2837">
                  <c:v>54.36</c:v>
                </c:pt>
                <c:pt idx="2838">
                  <c:v>54.36</c:v>
                </c:pt>
                <c:pt idx="2839">
                  <c:v>54.36</c:v>
                </c:pt>
                <c:pt idx="2840">
                  <c:v>54.36</c:v>
                </c:pt>
                <c:pt idx="2841">
                  <c:v>54.36</c:v>
                </c:pt>
                <c:pt idx="2842">
                  <c:v>54.36</c:v>
                </c:pt>
                <c:pt idx="2843">
                  <c:v>54.36</c:v>
                </c:pt>
                <c:pt idx="2844">
                  <c:v>54.36</c:v>
                </c:pt>
                <c:pt idx="2845">
                  <c:v>54.37</c:v>
                </c:pt>
                <c:pt idx="2846">
                  <c:v>54.36</c:v>
                </c:pt>
                <c:pt idx="2847">
                  <c:v>54.36</c:v>
                </c:pt>
                <c:pt idx="2848">
                  <c:v>54.36</c:v>
                </c:pt>
                <c:pt idx="2849">
                  <c:v>54.37</c:v>
                </c:pt>
                <c:pt idx="2850">
                  <c:v>54.37</c:v>
                </c:pt>
                <c:pt idx="2851">
                  <c:v>54.37</c:v>
                </c:pt>
                <c:pt idx="2852">
                  <c:v>54.37</c:v>
                </c:pt>
                <c:pt idx="2853">
                  <c:v>54.37</c:v>
                </c:pt>
                <c:pt idx="2854">
                  <c:v>54.37</c:v>
                </c:pt>
                <c:pt idx="2855">
                  <c:v>54.37</c:v>
                </c:pt>
                <c:pt idx="2856">
                  <c:v>54.38</c:v>
                </c:pt>
                <c:pt idx="2857">
                  <c:v>54.38</c:v>
                </c:pt>
                <c:pt idx="2858">
                  <c:v>54.38</c:v>
                </c:pt>
                <c:pt idx="2859">
                  <c:v>54.38</c:v>
                </c:pt>
                <c:pt idx="2860">
                  <c:v>54.39</c:v>
                </c:pt>
                <c:pt idx="2861">
                  <c:v>54.39</c:v>
                </c:pt>
                <c:pt idx="2862">
                  <c:v>54.39</c:v>
                </c:pt>
                <c:pt idx="2863">
                  <c:v>54.39</c:v>
                </c:pt>
                <c:pt idx="2864">
                  <c:v>54.39</c:v>
                </c:pt>
                <c:pt idx="2865">
                  <c:v>54.39</c:v>
                </c:pt>
                <c:pt idx="2866">
                  <c:v>54.39</c:v>
                </c:pt>
                <c:pt idx="2867">
                  <c:v>54.4</c:v>
                </c:pt>
                <c:pt idx="2868">
                  <c:v>54.4</c:v>
                </c:pt>
                <c:pt idx="2869">
                  <c:v>54.39</c:v>
                </c:pt>
                <c:pt idx="2870">
                  <c:v>54.39</c:v>
                </c:pt>
                <c:pt idx="2871">
                  <c:v>54.39</c:v>
                </c:pt>
                <c:pt idx="2872">
                  <c:v>54.39</c:v>
                </c:pt>
                <c:pt idx="2873">
                  <c:v>54.39</c:v>
                </c:pt>
                <c:pt idx="2874">
                  <c:v>54.4</c:v>
                </c:pt>
                <c:pt idx="2875">
                  <c:v>54.4</c:v>
                </c:pt>
                <c:pt idx="2876">
                  <c:v>54.4</c:v>
                </c:pt>
                <c:pt idx="2877">
                  <c:v>54.4</c:v>
                </c:pt>
                <c:pt idx="2878">
                  <c:v>54.4</c:v>
                </c:pt>
                <c:pt idx="2879">
                  <c:v>54.4</c:v>
                </c:pt>
                <c:pt idx="2880">
                  <c:v>54.41</c:v>
                </c:pt>
                <c:pt idx="2881">
                  <c:v>54.41</c:v>
                </c:pt>
                <c:pt idx="2882">
                  <c:v>54.41</c:v>
                </c:pt>
                <c:pt idx="2883">
                  <c:v>54.41</c:v>
                </c:pt>
                <c:pt idx="2884">
                  <c:v>54.42</c:v>
                </c:pt>
                <c:pt idx="2885">
                  <c:v>54.42</c:v>
                </c:pt>
                <c:pt idx="2886">
                  <c:v>54.42</c:v>
                </c:pt>
                <c:pt idx="2887">
                  <c:v>54.42</c:v>
                </c:pt>
                <c:pt idx="2888">
                  <c:v>54.42</c:v>
                </c:pt>
                <c:pt idx="2889">
                  <c:v>54.42</c:v>
                </c:pt>
                <c:pt idx="2890">
                  <c:v>54.43</c:v>
                </c:pt>
                <c:pt idx="2891">
                  <c:v>54.44</c:v>
                </c:pt>
                <c:pt idx="2892">
                  <c:v>54.44</c:v>
                </c:pt>
                <c:pt idx="2893">
                  <c:v>54.46</c:v>
                </c:pt>
                <c:pt idx="2894">
                  <c:v>54.46</c:v>
                </c:pt>
                <c:pt idx="2895">
                  <c:v>54.47</c:v>
                </c:pt>
                <c:pt idx="2896">
                  <c:v>54.47</c:v>
                </c:pt>
                <c:pt idx="2897">
                  <c:v>54.48</c:v>
                </c:pt>
                <c:pt idx="2898">
                  <c:v>54.49</c:v>
                </c:pt>
                <c:pt idx="2899">
                  <c:v>54.5</c:v>
                </c:pt>
                <c:pt idx="2900">
                  <c:v>54.51</c:v>
                </c:pt>
                <c:pt idx="2901">
                  <c:v>54.51</c:v>
                </c:pt>
                <c:pt idx="2902">
                  <c:v>54.51</c:v>
                </c:pt>
                <c:pt idx="2903">
                  <c:v>54.52</c:v>
                </c:pt>
                <c:pt idx="2904">
                  <c:v>54.52</c:v>
                </c:pt>
                <c:pt idx="2905">
                  <c:v>54.52</c:v>
                </c:pt>
                <c:pt idx="2906">
                  <c:v>54.52</c:v>
                </c:pt>
                <c:pt idx="2907">
                  <c:v>54.52</c:v>
                </c:pt>
                <c:pt idx="2908">
                  <c:v>54.53</c:v>
                </c:pt>
                <c:pt idx="2909">
                  <c:v>54.53</c:v>
                </c:pt>
                <c:pt idx="2910">
                  <c:v>54.54</c:v>
                </c:pt>
                <c:pt idx="2911">
                  <c:v>54.54</c:v>
                </c:pt>
                <c:pt idx="2912">
                  <c:v>54.54</c:v>
                </c:pt>
                <c:pt idx="2913">
                  <c:v>54.55</c:v>
                </c:pt>
                <c:pt idx="2914">
                  <c:v>54.56</c:v>
                </c:pt>
                <c:pt idx="2915">
                  <c:v>54.56</c:v>
                </c:pt>
                <c:pt idx="2916">
                  <c:v>54.57</c:v>
                </c:pt>
                <c:pt idx="2917">
                  <c:v>54.58</c:v>
                </c:pt>
                <c:pt idx="2918">
                  <c:v>54.58</c:v>
                </c:pt>
                <c:pt idx="2919">
                  <c:v>54.59</c:v>
                </c:pt>
                <c:pt idx="2920">
                  <c:v>54.59</c:v>
                </c:pt>
                <c:pt idx="2921">
                  <c:v>54.6</c:v>
                </c:pt>
                <c:pt idx="2922">
                  <c:v>54.61</c:v>
                </c:pt>
                <c:pt idx="2923">
                  <c:v>54.61</c:v>
                </c:pt>
                <c:pt idx="2924">
                  <c:v>54.62</c:v>
                </c:pt>
                <c:pt idx="2925">
                  <c:v>54.63</c:v>
                </c:pt>
                <c:pt idx="2926">
                  <c:v>54.63</c:v>
                </c:pt>
                <c:pt idx="2927">
                  <c:v>54.63</c:v>
                </c:pt>
                <c:pt idx="2928">
                  <c:v>54.63</c:v>
                </c:pt>
                <c:pt idx="2929">
                  <c:v>54.63</c:v>
                </c:pt>
                <c:pt idx="2930">
                  <c:v>54.63</c:v>
                </c:pt>
                <c:pt idx="2931">
                  <c:v>54.64</c:v>
                </c:pt>
                <c:pt idx="2932">
                  <c:v>54.64</c:v>
                </c:pt>
                <c:pt idx="2933">
                  <c:v>54.64</c:v>
                </c:pt>
                <c:pt idx="2934">
                  <c:v>54.65</c:v>
                </c:pt>
                <c:pt idx="2935">
                  <c:v>54.65</c:v>
                </c:pt>
                <c:pt idx="2936">
                  <c:v>54.65</c:v>
                </c:pt>
                <c:pt idx="2937">
                  <c:v>54.65</c:v>
                </c:pt>
                <c:pt idx="2938">
                  <c:v>54.65</c:v>
                </c:pt>
                <c:pt idx="2939">
                  <c:v>54.65</c:v>
                </c:pt>
                <c:pt idx="2940">
                  <c:v>54.65</c:v>
                </c:pt>
                <c:pt idx="2941">
                  <c:v>54.65</c:v>
                </c:pt>
                <c:pt idx="2942">
                  <c:v>54.65</c:v>
                </c:pt>
                <c:pt idx="2943">
                  <c:v>54.65</c:v>
                </c:pt>
                <c:pt idx="2944">
                  <c:v>54.66</c:v>
                </c:pt>
                <c:pt idx="2945">
                  <c:v>54.66</c:v>
                </c:pt>
                <c:pt idx="2946">
                  <c:v>54.66</c:v>
                </c:pt>
                <c:pt idx="2947">
                  <c:v>54.67</c:v>
                </c:pt>
                <c:pt idx="2948">
                  <c:v>54.68</c:v>
                </c:pt>
                <c:pt idx="2949">
                  <c:v>54.68</c:v>
                </c:pt>
                <c:pt idx="2950">
                  <c:v>54.69</c:v>
                </c:pt>
                <c:pt idx="2951">
                  <c:v>54.69</c:v>
                </c:pt>
                <c:pt idx="2952">
                  <c:v>54.69</c:v>
                </c:pt>
                <c:pt idx="2953">
                  <c:v>54.69</c:v>
                </c:pt>
                <c:pt idx="2954">
                  <c:v>54.7</c:v>
                </c:pt>
                <c:pt idx="2955">
                  <c:v>54.7</c:v>
                </c:pt>
                <c:pt idx="2956">
                  <c:v>54.7</c:v>
                </c:pt>
                <c:pt idx="2957">
                  <c:v>54.7</c:v>
                </c:pt>
                <c:pt idx="2958">
                  <c:v>54.71</c:v>
                </c:pt>
                <c:pt idx="2959">
                  <c:v>54.72</c:v>
                </c:pt>
                <c:pt idx="2960">
                  <c:v>54.72</c:v>
                </c:pt>
                <c:pt idx="2961">
                  <c:v>54.73</c:v>
                </c:pt>
                <c:pt idx="2962">
                  <c:v>54.73</c:v>
                </c:pt>
                <c:pt idx="2963">
                  <c:v>54.73</c:v>
                </c:pt>
                <c:pt idx="2964">
                  <c:v>54.73</c:v>
                </c:pt>
                <c:pt idx="2965">
                  <c:v>54.73</c:v>
                </c:pt>
                <c:pt idx="2966">
                  <c:v>54.73</c:v>
                </c:pt>
                <c:pt idx="2967">
                  <c:v>54.73</c:v>
                </c:pt>
                <c:pt idx="2968">
                  <c:v>54.73</c:v>
                </c:pt>
                <c:pt idx="2969">
                  <c:v>54.73</c:v>
                </c:pt>
                <c:pt idx="2970">
                  <c:v>54.74</c:v>
                </c:pt>
                <c:pt idx="2971">
                  <c:v>54.74</c:v>
                </c:pt>
                <c:pt idx="2972">
                  <c:v>54.75</c:v>
                </c:pt>
                <c:pt idx="2973">
                  <c:v>54.75</c:v>
                </c:pt>
                <c:pt idx="2974">
                  <c:v>54.76</c:v>
                </c:pt>
                <c:pt idx="2975">
                  <c:v>54.76</c:v>
                </c:pt>
                <c:pt idx="2976">
                  <c:v>54.77</c:v>
                </c:pt>
                <c:pt idx="2977">
                  <c:v>54.78</c:v>
                </c:pt>
                <c:pt idx="2978">
                  <c:v>54.77</c:v>
                </c:pt>
                <c:pt idx="2979">
                  <c:v>54.77</c:v>
                </c:pt>
                <c:pt idx="2980">
                  <c:v>54.78</c:v>
                </c:pt>
                <c:pt idx="2981">
                  <c:v>54.78</c:v>
                </c:pt>
                <c:pt idx="2982">
                  <c:v>54.78</c:v>
                </c:pt>
                <c:pt idx="2983">
                  <c:v>54.78</c:v>
                </c:pt>
                <c:pt idx="2984">
                  <c:v>54.78</c:v>
                </c:pt>
                <c:pt idx="2985">
                  <c:v>54.78</c:v>
                </c:pt>
                <c:pt idx="2986">
                  <c:v>54.78</c:v>
                </c:pt>
                <c:pt idx="2987">
                  <c:v>54.78</c:v>
                </c:pt>
                <c:pt idx="2988">
                  <c:v>54.78</c:v>
                </c:pt>
                <c:pt idx="2989">
                  <c:v>54.78</c:v>
                </c:pt>
                <c:pt idx="2990">
                  <c:v>54.78</c:v>
                </c:pt>
                <c:pt idx="2991">
                  <c:v>54.78</c:v>
                </c:pt>
                <c:pt idx="2992">
                  <c:v>54.78</c:v>
                </c:pt>
                <c:pt idx="2993">
                  <c:v>54.77</c:v>
                </c:pt>
                <c:pt idx="2994">
                  <c:v>54.77</c:v>
                </c:pt>
                <c:pt idx="2995">
                  <c:v>54.77</c:v>
                </c:pt>
                <c:pt idx="2996">
                  <c:v>54.77</c:v>
                </c:pt>
                <c:pt idx="2997">
                  <c:v>54.77</c:v>
                </c:pt>
                <c:pt idx="2998">
                  <c:v>54.77</c:v>
                </c:pt>
                <c:pt idx="2999">
                  <c:v>54.77</c:v>
                </c:pt>
                <c:pt idx="3000">
                  <c:v>54.77</c:v>
                </c:pt>
                <c:pt idx="3001">
                  <c:v>54.78</c:v>
                </c:pt>
                <c:pt idx="3002">
                  <c:v>54.78</c:v>
                </c:pt>
                <c:pt idx="3003">
                  <c:v>54.78</c:v>
                </c:pt>
                <c:pt idx="3004">
                  <c:v>54.79</c:v>
                </c:pt>
                <c:pt idx="3005">
                  <c:v>54.79</c:v>
                </c:pt>
                <c:pt idx="3006">
                  <c:v>54.79</c:v>
                </c:pt>
                <c:pt idx="3007">
                  <c:v>54.8</c:v>
                </c:pt>
                <c:pt idx="3008">
                  <c:v>54.8</c:v>
                </c:pt>
                <c:pt idx="3009">
                  <c:v>54.8</c:v>
                </c:pt>
                <c:pt idx="3010">
                  <c:v>54.8</c:v>
                </c:pt>
                <c:pt idx="3011">
                  <c:v>54.81</c:v>
                </c:pt>
                <c:pt idx="3012">
                  <c:v>54.81</c:v>
                </c:pt>
                <c:pt idx="3013">
                  <c:v>54.82</c:v>
                </c:pt>
                <c:pt idx="3014">
                  <c:v>54.82</c:v>
                </c:pt>
                <c:pt idx="3015">
                  <c:v>54.82</c:v>
                </c:pt>
                <c:pt idx="3016">
                  <c:v>54.82</c:v>
                </c:pt>
                <c:pt idx="3017">
                  <c:v>54.83</c:v>
                </c:pt>
                <c:pt idx="3018">
                  <c:v>54.84</c:v>
                </c:pt>
                <c:pt idx="3019">
                  <c:v>54.84</c:v>
                </c:pt>
                <c:pt idx="3020">
                  <c:v>54.84</c:v>
                </c:pt>
                <c:pt idx="3021">
                  <c:v>54.84</c:v>
                </c:pt>
                <c:pt idx="3022">
                  <c:v>54.83</c:v>
                </c:pt>
                <c:pt idx="3023">
                  <c:v>54.83</c:v>
                </c:pt>
                <c:pt idx="3024">
                  <c:v>54.83</c:v>
                </c:pt>
                <c:pt idx="3025">
                  <c:v>54.82</c:v>
                </c:pt>
                <c:pt idx="3026">
                  <c:v>54.82</c:v>
                </c:pt>
                <c:pt idx="3027">
                  <c:v>54.82</c:v>
                </c:pt>
                <c:pt idx="3028">
                  <c:v>54.82</c:v>
                </c:pt>
                <c:pt idx="3029">
                  <c:v>54.82</c:v>
                </c:pt>
                <c:pt idx="3030">
                  <c:v>54.83</c:v>
                </c:pt>
                <c:pt idx="3031">
                  <c:v>54.83</c:v>
                </c:pt>
                <c:pt idx="3032">
                  <c:v>54.83</c:v>
                </c:pt>
                <c:pt idx="3033">
                  <c:v>54.84</c:v>
                </c:pt>
                <c:pt idx="3034">
                  <c:v>54.84</c:v>
                </c:pt>
                <c:pt idx="3035">
                  <c:v>54.84</c:v>
                </c:pt>
                <c:pt idx="3036">
                  <c:v>54.84</c:v>
                </c:pt>
                <c:pt idx="3037">
                  <c:v>54.84</c:v>
                </c:pt>
                <c:pt idx="3038">
                  <c:v>54.84</c:v>
                </c:pt>
                <c:pt idx="3039">
                  <c:v>54.83</c:v>
                </c:pt>
                <c:pt idx="3040">
                  <c:v>54.83</c:v>
                </c:pt>
                <c:pt idx="3041">
                  <c:v>54.84</c:v>
                </c:pt>
                <c:pt idx="3042">
                  <c:v>54.83</c:v>
                </c:pt>
                <c:pt idx="3043">
                  <c:v>54.84</c:v>
                </c:pt>
                <c:pt idx="3044">
                  <c:v>54.84</c:v>
                </c:pt>
                <c:pt idx="3045">
                  <c:v>54.84</c:v>
                </c:pt>
                <c:pt idx="3046">
                  <c:v>54.84</c:v>
                </c:pt>
                <c:pt idx="3047">
                  <c:v>54.84</c:v>
                </c:pt>
                <c:pt idx="3048">
                  <c:v>54.84</c:v>
                </c:pt>
                <c:pt idx="3049">
                  <c:v>54.84</c:v>
                </c:pt>
                <c:pt idx="3050">
                  <c:v>54.84</c:v>
                </c:pt>
                <c:pt idx="3051">
                  <c:v>54.83</c:v>
                </c:pt>
                <c:pt idx="3052">
                  <c:v>54.83</c:v>
                </c:pt>
                <c:pt idx="3053">
                  <c:v>54.83</c:v>
                </c:pt>
                <c:pt idx="3054">
                  <c:v>54.82</c:v>
                </c:pt>
                <c:pt idx="3055">
                  <c:v>54.82</c:v>
                </c:pt>
                <c:pt idx="3056">
                  <c:v>54.82</c:v>
                </c:pt>
                <c:pt idx="3057">
                  <c:v>54.81</c:v>
                </c:pt>
                <c:pt idx="3058">
                  <c:v>54.81</c:v>
                </c:pt>
                <c:pt idx="3059">
                  <c:v>54.81</c:v>
                </c:pt>
                <c:pt idx="3060">
                  <c:v>54.81</c:v>
                </c:pt>
                <c:pt idx="3061">
                  <c:v>54.81</c:v>
                </c:pt>
                <c:pt idx="3062">
                  <c:v>54.81</c:v>
                </c:pt>
                <c:pt idx="3063">
                  <c:v>54.82</c:v>
                </c:pt>
                <c:pt idx="3064">
                  <c:v>54.82</c:v>
                </c:pt>
                <c:pt idx="3065">
                  <c:v>54.82</c:v>
                </c:pt>
                <c:pt idx="3066">
                  <c:v>54.82</c:v>
                </c:pt>
                <c:pt idx="3067">
                  <c:v>54.82</c:v>
                </c:pt>
                <c:pt idx="3068">
                  <c:v>54.82</c:v>
                </c:pt>
                <c:pt idx="3069">
                  <c:v>54.82</c:v>
                </c:pt>
                <c:pt idx="3070">
                  <c:v>54.82</c:v>
                </c:pt>
                <c:pt idx="3071">
                  <c:v>54.82</c:v>
                </c:pt>
                <c:pt idx="3072">
                  <c:v>54.82</c:v>
                </c:pt>
                <c:pt idx="3073">
                  <c:v>54.82</c:v>
                </c:pt>
                <c:pt idx="3074">
                  <c:v>54.82</c:v>
                </c:pt>
                <c:pt idx="3075">
                  <c:v>54.82</c:v>
                </c:pt>
                <c:pt idx="3076">
                  <c:v>54.8</c:v>
                </c:pt>
                <c:pt idx="3077">
                  <c:v>54.8</c:v>
                </c:pt>
                <c:pt idx="3078">
                  <c:v>54.8</c:v>
                </c:pt>
                <c:pt idx="3079">
                  <c:v>54.8</c:v>
                </c:pt>
                <c:pt idx="3080">
                  <c:v>54.79</c:v>
                </c:pt>
                <c:pt idx="3081">
                  <c:v>54.78</c:v>
                </c:pt>
                <c:pt idx="3082">
                  <c:v>54.78</c:v>
                </c:pt>
                <c:pt idx="3083">
                  <c:v>54.78</c:v>
                </c:pt>
                <c:pt idx="3084">
                  <c:v>54.78</c:v>
                </c:pt>
                <c:pt idx="3085">
                  <c:v>54.78</c:v>
                </c:pt>
                <c:pt idx="3086">
                  <c:v>54.79</c:v>
                </c:pt>
                <c:pt idx="3087">
                  <c:v>54.79</c:v>
                </c:pt>
                <c:pt idx="3088">
                  <c:v>54.79</c:v>
                </c:pt>
                <c:pt idx="3089">
                  <c:v>54.79</c:v>
                </c:pt>
                <c:pt idx="3090">
                  <c:v>54.79</c:v>
                </c:pt>
                <c:pt idx="3091">
                  <c:v>54.79</c:v>
                </c:pt>
                <c:pt idx="3092">
                  <c:v>54.79</c:v>
                </c:pt>
                <c:pt idx="3093">
                  <c:v>54.79</c:v>
                </c:pt>
                <c:pt idx="3094">
                  <c:v>54.79</c:v>
                </c:pt>
                <c:pt idx="3095">
                  <c:v>54.79</c:v>
                </c:pt>
                <c:pt idx="3096">
                  <c:v>54.79</c:v>
                </c:pt>
                <c:pt idx="3097">
                  <c:v>54.79</c:v>
                </c:pt>
                <c:pt idx="3098">
                  <c:v>54.79</c:v>
                </c:pt>
                <c:pt idx="3099">
                  <c:v>54.79</c:v>
                </c:pt>
                <c:pt idx="3100">
                  <c:v>54.79</c:v>
                </c:pt>
                <c:pt idx="3101">
                  <c:v>54.79</c:v>
                </c:pt>
                <c:pt idx="3102">
                  <c:v>54.8</c:v>
                </c:pt>
                <c:pt idx="3103">
                  <c:v>54.81</c:v>
                </c:pt>
                <c:pt idx="3104">
                  <c:v>54.81</c:v>
                </c:pt>
                <c:pt idx="3105">
                  <c:v>54.81</c:v>
                </c:pt>
                <c:pt idx="3106">
                  <c:v>54.81</c:v>
                </c:pt>
                <c:pt idx="3107">
                  <c:v>54.8</c:v>
                </c:pt>
                <c:pt idx="3108">
                  <c:v>54.81</c:v>
                </c:pt>
                <c:pt idx="3109">
                  <c:v>54.81</c:v>
                </c:pt>
                <c:pt idx="3110">
                  <c:v>54.82</c:v>
                </c:pt>
                <c:pt idx="3111">
                  <c:v>54.82</c:v>
                </c:pt>
                <c:pt idx="3112">
                  <c:v>54.81</c:v>
                </c:pt>
                <c:pt idx="3113">
                  <c:v>54.8</c:v>
                </c:pt>
                <c:pt idx="3114">
                  <c:v>54.8</c:v>
                </c:pt>
                <c:pt idx="3115">
                  <c:v>54.82</c:v>
                </c:pt>
                <c:pt idx="3116">
                  <c:v>54.82</c:v>
                </c:pt>
                <c:pt idx="3117">
                  <c:v>54.82</c:v>
                </c:pt>
                <c:pt idx="3118">
                  <c:v>54.82</c:v>
                </c:pt>
                <c:pt idx="3119">
                  <c:v>54.82</c:v>
                </c:pt>
                <c:pt idx="3120">
                  <c:v>54.82</c:v>
                </c:pt>
                <c:pt idx="3121">
                  <c:v>54.82</c:v>
                </c:pt>
                <c:pt idx="3122">
                  <c:v>54.83</c:v>
                </c:pt>
                <c:pt idx="3123">
                  <c:v>54.83</c:v>
                </c:pt>
                <c:pt idx="3124">
                  <c:v>54.84</c:v>
                </c:pt>
                <c:pt idx="3125">
                  <c:v>54.84</c:v>
                </c:pt>
                <c:pt idx="3126">
                  <c:v>54.84</c:v>
                </c:pt>
                <c:pt idx="3127">
                  <c:v>54.84</c:v>
                </c:pt>
                <c:pt idx="3128">
                  <c:v>54.84</c:v>
                </c:pt>
                <c:pt idx="3129">
                  <c:v>54.84</c:v>
                </c:pt>
                <c:pt idx="3130">
                  <c:v>54.84</c:v>
                </c:pt>
                <c:pt idx="3131">
                  <c:v>54.84</c:v>
                </c:pt>
                <c:pt idx="3132">
                  <c:v>54.84</c:v>
                </c:pt>
                <c:pt idx="3133">
                  <c:v>54.83</c:v>
                </c:pt>
                <c:pt idx="3134">
                  <c:v>54.84</c:v>
                </c:pt>
                <c:pt idx="3135">
                  <c:v>54.84</c:v>
                </c:pt>
                <c:pt idx="3136">
                  <c:v>54.83</c:v>
                </c:pt>
                <c:pt idx="3137">
                  <c:v>54.84</c:v>
                </c:pt>
                <c:pt idx="3138">
                  <c:v>54.84</c:v>
                </c:pt>
                <c:pt idx="3139">
                  <c:v>54.85</c:v>
                </c:pt>
                <c:pt idx="3140">
                  <c:v>54.84</c:v>
                </c:pt>
                <c:pt idx="3141">
                  <c:v>54.84</c:v>
                </c:pt>
                <c:pt idx="3142">
                  <c:v>54.84</c:v>
                </c:pt>
                <c:pt idx="3143">
                  <c:v>54.84</c:v>
                </c:pt>
                <c:pt idx="3144">
                  <c:v>54.84</c:v>
                </c:pt>
                <c:pt idx="3145">
                  <c:v>54.84</c:v>
                </c:pt>
                <c:pt idx="3146">
                  <c:v>54.84</c:v>
                </c:pt>
                <c:pt idx="3147">
                  <c:v>54.84</c:v>
                </c:pt>
                <c:pt idx="3148">
                  <c:v>54.84</c:v>
                </c:pt>
                <c:pt idx="3149">
                  <c:v>54.84</c:v>
                </c:pt>
                <c:pt idx="3150">
                  <c:v>54.84</c:v>
                </c:pt>
                <c:pt idx="3151">
                  <c:v>54.84</c:v>
                </c:pt>
                <c:pt idx="3152">
                  <c:v>54.84</c:v>
                </c:pt>
                <c:pt idx="3153">
                  <c:v>54.84</c:v>
                </c:pt>
                <c:pt idx="3154">
                  <c:v>54.84</c:v>
                </c:pt>
                <c:pt idx="3155">
                  <c:v>54.84</c:v>
                </c:pt>
                <c:pt idx="3156">
                  <c:v>54.84</c:v>
                </c:pt>
                <c:pt idx="3157">
                  <c:v>54.84</c:v>
                </c:pt>
                <c:pt idx="3158">
                  <c:v>54.84</c:v>
                </c:pt>
                <c:pt idx="3159">
                  <c:v>54.84</c:v>
                </c:pt>
                <c:pt idx="3160">
                  <c:v>54.83</c:v>
                </c:pt>
                <c:pt idx="3161">
                  <c:v>54.84</c:v>
                </c:pt>
                <c:pt idx="3162">
                  <c:v>54.84</c:v>
                </c:pt>
                <c:pt idx="3163">
                  <c:v>54.84</c:v>
                </c:pt>
                <c:pt idx="3164">
                  <c:v>54.84</c:v>
                </c:pt>
                <c:pt idx="3165">
                  <c:v>54.84</c:v>
                </c:pt>
                <c:pt idx="3166">
                  <c:v>54.83</c:v>
                </c:pt>
                <c:pt idx="3167">
                  <c:v>54.84</c:v>
                </c:pt>
                <c:pt idx="3168">
                  <c:v>54.83</c:v>
                </c:pt>
                <c:pt idx="3169">
                  <c:v>54.83</c:v>
                </c:pt>
                <c:pt idx="3170">
                  <c:v>54.83</c:v>
                </c:pt>
                <c:pt idx="3171">
                  <c:v>54.83</c:v>
                </c:pt>
                <c:pt idx="3172">
                  <c:v>54.83</c:v>
                </c:pt>
                <c:pt idx="3173">
                  <c:v>54.83</c:v>
                </c:pt>
                <c:pt idx="3174">
                  <c:v>54.82</c:v>
                </c:pt>
                <c:pt idx="3175">
                  <c:v>54.82</c:v>
                </c:pt>
                <c:pt idx="3176">
                  <c:v>54.82</c:v>
                </c:pt>
                <c:pt idx="3177">
                  <c:v>54.82</c:v>
                </c:pt>
                <c:pt idx="3178">
                  <c:v>54.81</c:v>
                </c:pt>
                <c:pt idx="3179">
                  <c:v>54.81</c:v>
                </c:pt>
                <c:pt idx="3180">
                  <c:v>54.81</c:v>
                </c:pt>
                <c:pt idx="3181">
                  <c:v>54.82</c:v>
                </c:pt>
                <c:pt idx="3182">
                  <c:v>54.82</c:v>
                </c:pt>
                <c:pt idx="3183">
                  <c:v>54.82</c:v>
                </c:pt>
                <c:pt idx="3184">
                  <c:v>54.82</c:v>
                </c:pt>
                <c:pt idx="3185">
                  <c:v>54.82</c:v>
                </c:pt>
                <c:pt idx="3186">
                  <c:v>54.82</c:v>
                </c:pt>
                <c:pt idx="3187">
                  <c:v>54.82</c:v>
                </c:pt>
                <c:pt idx="3188">
                  <c:v>54.82</c:v>
                </c:pt>
                <c:pt idx="3189">
                  <c:v>54.81</c:v>
                </c:pt>
                <c:pt idx="3190">
                  <c:v>54.8</c:v>
                </c:pt>
                <c:pt idx="3191">
                  <c:v>54.8</c:v>
                </c:pt>
                <c:pt idx="3192">
                  <c:v>54.8</c:v>
                </c:pt>
                <c:pt idx="3193">
                  <c:v>54.8</c:v>
                </c:pt>
                <c:pt idx="3194">
                  <c:v>54.8</c:v>
                </c:pt>
                <c:pt idx="3195">
                  <c:v>54.79</c:v>
                </c:pt>
                <c:pt idx="3196">
                  <c:v>54.79</c:v>
                </c:pt>
                <c:pt idx="3197">
                  <c:v>54.78</c:v>
                </c:pt>
                <c:pt idx="3198">
                  <c:v>54.78</c:v>
                </c:pt>
                <c:pt idx="3199">
                  <c:v>54.77</c:v>
                </c:pt>
                <c:pt idx="3200">
                  <c:v>54.77</c:v>
                </c:pt>
                <c:pt idx="3201">
                  <c:v>54.76</c:v>
                </c:pt>
                <c:pt idx="3202">
                  <c:v>54.76</c:v>
                </c:pt>
                <c:pt idx="3203">
                  <c:v>54.75</c:v>
                </c:pt>
                <c:pt idx="3204">
                  <c:v>54.75</c:v>
                </c:pt>
                <c:pt idx="3205">
                  <c:v>54.75</c:v>
                </c:pt>
                <c:pt idx="3206">
                  <c:v>54.75</c:v>
                </c:pt>
                <c:pt idx="3207">
                  <c:v>54.75</c:v>
                </c:pt>
                <c:pt idx="3208">
                  <c:v>54.75</c:v>
                </c:pt>
                <c:pt idx="3209">
                  <c:v>54.74</c:v>
                </c:pt>
                <c:pt idx="3210">
                  <c:v>54.73</c:v>
                </c:pt>
                <c:pt idx="3211">
                  <c:v>54.73</c:v>
                </c:pt>
                <c:pt idx="3212">
                  <c:v>54.72</c:v>
                </c:pt>
                <c:pt idx="3213">
                  <c:v>54.71</c:v>
                </c:pt>
                <c:pt idx="3214">
                  <c:v>54.71</c:v>
                </c:pt>
                <c:pt idx="3215">
                  <c:v>54.71</c:v>
                </c:pt>
                <c:pt idx="3216">
                  <c:v>54.71</c:v>
                </c:pt>
                <c:pt idx="3217">
                  <c:v>54.71</c:v>
                </c:pt>
                <c:pt idx="3218">
                  <c:v>54.7</c:v>
                </c:pt>
                <c:pt idx="3219">
                  <c:v>54.7</c:v>
                </c:pt>
                <c:pt idx="3220">
                  <c:v>54.7</c:v>
                </c:pt>
                <c:pt idx="3221">
                  <c:v>54.7</c:v>
                </c:pt>
                <c:pt idx="3222">
                  <c:v>54.7</c:v>
                </c:pt>
                <c:pt idx="3223">
                  <c:v>54.69</c:v>
                </c:pt>
                <c:pt idx="3224">
                  <c:v>54.69</c:v>
                </c:pt>
                <c:pt idx="3225">
                  <c:v>54.68</c:v>
                </c:pt>
                <c:pt idx="3226">
                  <c:v>54.68</c:v>
                </c:pt>
                <c:pt idx="3227">
                  <c:v>54.67</c:v>
                </c:pt>
                <c:pt idx="3228">
                  <c:v>54.66</c:v>
                </c:pt>
                <c:pt idx="3229">
                  <c:v>54.66</c:v>
                </c:pt>
                <c:pt idx="3230">
                  <c:v>54.66</c:v>
                </c:pt>
                <c:pt idx="3231">
                  <c:v>54.66</c:v>
                </c:pt>
                <c:pt idx="3232">
                  <c:v>54.66</c:v>
                </c:pt>
                <c:pt idx="3233">
                  <c:v>54.65</c:v>
                </c:pt>
                <c:pt idx="3234">
                  <c:v>54.65</c:v>
                </c:pt>
                <c:pt idx="3235">
                  <c:v>54.65</c:v>
                </c:pt>
                <c:pt idx="3236">
                  <c:v>54.65</c:v>
                </c:pt>
                <c:pt idx="3237">
                  <c:v>54.65</c:v>
                </c:pt>
                <c:pt idx="3238">
                  <c:v>54.65</c:v>
                </c:pt>
                <c:pt idx="3239">
                  <c:v>54.65</c:v>
                </c:pt>
                <c:pt idx="3240">
                  <c:v>54.65</c:v>
                </c:pt>
                <c:pt idx="3241">
                  <c:v>54.64</c:v>
                </c:pt>
                <c:pt idx="3242">
                  <c:v>54.64</c:v>
                </c:pt>
                <c:pt idx="3243">
                  <c:v>54.63</c:v>
                </c:pt>
                <c:pt idx="3244">
                  <c:v>54.63</c:v>
                </c:pt>
                <c:pt idx="3245">
                  <c:v>54.63</c:v>
                </c:pt>
                <c:pt idx="3246">
                  <c:v>54.62</c:v>
                </c:pt>
                <c:pt idx="3247">
                  <c:v>54.62</c:v>
                </c:pt>
                <c:pt idx="3248">
                  <c:v>54.61</c:v>
                </c:pt>
                <c:pt idx="3249">
                  <c:v>54.61</c:v>
                </c:pt>
                <c:pt idx="3250">
                  <c:v>54.61</c:v>
                </c:pt>
                <c:pt idx="3251">
                  <c:v>54.6</c:v>
                </c:pt>
                <c:pt idx="3252">
                  <c:v>54.59</c:v>
                </c:pt>
                <c:pt idx="3253">
                  <c:v>54.59</c:v>
                </c:pt>
                <c:pt idx="3254">
                  <c:v>54.58</c:v>
                </c:pt>
                <c:pt idx="3255">
                  <c:v>54.58</c:v>
                </c:pt>
                <c:pt idx="3256">
                  <c:v>54.58</c:v>
                </c:pt>
                <c:pt idx="3257">
                  <c:v>54.58</c:v>
                </c:pt>
                <c:pt idx="3258">
                  <c:v>54.57</c:v>
                </c:pt>
                <c:pt idx="3259">
                  <c:v>54.57</c:v>
                </c:pt>
                <c:pt idx="3260">
                  <c:v>54.56</c:v>
                </c:pt>
                <c:pt idx="3261">
                  <c:v>54.55</c:v>
                </c:pt>
                <c:pt idx="3262">
                  <c:v>54.54</c:v>
                </c:pt>
                <c:pt idx="3263">
                  <c:v>54.53</c:v>
                </c:pt>
                <c:pt idx="3264">
                  <c:v>54.52</c:v>
                </c:pt>
                <c:pt idx="3265">
                  <c:v>54.51</c:v>
                </c:pt>
                <c:pt idx="3266">
                  <c:v>54.5</c:v>
                </c:pt>
                <c:pt idx="3267">
                  <c:v>54.5</c:v>
                </c:pt>
                <c:pt idx="3268">
                  <c:v>54.49</c:v>
                </c:pt>
                <c:pt idx="3269">
                  <c:v>54.48</c:v>
                </c:pt>
                <c:pt idx="3270">
                  <c:v>54.47</c:v>
                </c:pt>
                <c:pt idx="3271">
                  <c:v>54.47</c:v>
                </c:pt>
                <c:pt idx="3272">
                  <c:v>54.46</c:v>
                </c:pt>
                <c:pt idx="3273">
                  <c:v>54.46</c:v>
                </c:pt>
                <c:pt idx="3274">
                  <c:v>54.45</c:v>
                </c:pt>
                <c:pt idx="3275">
                  <c:v>54.45</c:v>
                </c:pt>
                <c:pt idx="3276">
                  <c:v>54.44</c:v>
                </c:pt>
                <c:pt idx="3277">
                  <c:v>54.43</c:v>
                </c:pt>
                <c:pt idx="3278">
                  <c:v>54.43</c:v>
                </c:pt>
                <c:pt idx="3279">
                  <c:v>54.42</c:v>
                </c:pt>
                <c:pt idx="3280">
                  <c:v>54.42</c:v>
                </c:pt>
                <c:pt idx="3281">
                  <c:v>54.41</c:v>
                </c:pt>
                <c:pt idx="3282">
                  <c:v>54.41</c:v>
                </c:pt>
                <c:pt idx="3283">
                  <c:v>54.39</c:v>
                </c:pt>
                <c:pt idx="3284">
                  <c:v>54.38</c:v>
                </c:pt>
                <c:pt idx="3285">
                  <c:v>54.37</c:v>
                </c:pt>
                <c:pt idx="3286">
                  <c:v>54.37</c:v>
                </c:pt>
                <c:pt idx="3287">
                  <c:v>54.36</c:v>
                </c:pt>
                <c:pt idx="3288">
                  <c:v>54.36</c:v>
                </c:pt>
                <c:pt idx="3289">
                  <c:v>54.36</c:v>
                </c:pt>
                <c:pt idx="3290">
                  <c:v>54.35</c:v>
                </c:pt>
                <c:pt idx="3291">
                  <c:v>54.34</c:v>
                </c:pt>
                <c:pt idx="3292">
                  <c:v>54.34</c:v>
                </c:pt>
                <c:pt idx="3293">
                  <c:v>54.33</c:v>
                </c:pt>
                <c:pt idx="3294">
                  <c:v>54.33</c:v>
                </c:pt>
                <c:pt idx="3295">
                  <c:v>54.33</c:v>
                </c:pt>
                <c:pt idx="3296">
                  <c:v>54.32</c:v>
                </c:pt>
                <c:pt idx="3297">
                  <c:v>54.32</c:v>
                </c:pt>
                <c:pt idx="3298">
                  <c:v>54.32</c:v>
                </c:pt>
                <c:pt idx="3299">
                  <c:v>54.32</c:v>
                </c:pt>
                <c:pt idx="3300">
                  <c:v>54.31</c:v>
                </c:pt>
                <c:pt idx="3301">
                  <c:v>54.32</c:v>
                </c:pt>
                <c:pt idx="3302">
                  <c:v>54.31</c:v>
                </c:pt>
                <c:pt idx="3303">
                  <c:v>54.31</c:v>
                </c:pt>
                <c:pt idx="3304">
                  <c:v>54.3</c:v>
                </c:pt>
                <c:pt idx="3305">
                  <c:v>54.3</c:v>
                </c:pt>
                <c:pt idx="3306">
                  <c:v>54.3</c:v>
                </c:pt>
                <c:pt idx="3307">
                  <c:v>54.29</c:v>
                </c:pt>
                <c:pt idx="3308">
                  <c:v>54.29</c:v>
                </c:pt>
                <c:pt idx="3309">
                  <c:v>54.29</c:v>
                </c:pt>
                <c:pt idx="3310">
                  <c:v>54.29</c:v>
                </c:pt>
                <c:pt idx="3311">
                  <c:v>54.29</c:v>
                </c:pt>
                <c:pt idx="3312">
                  <c:v>54.29</c:v>
                </c:pt>
                <c:pt idx="3313">
                  <c:v>54.29</c:v>
                </c:pt>
                <c:pt idx="3314">
                  <c:v>54.29</c:v>
                </c:pt>
                <c:pt idx="3315">
                  <c:v>54.29</c:v>
                </c:pt>
                <c:pt idx="3316">
                  <c:v>54.28</c:v>
                </c:pt>
                <c:pt idx="3317">
                  <c:v>54.28</c:v>
                </c:pt>
                <c:pt idx="3318">
                  <c:v>54.28</c:v>
                </c:pt>
                <c:pt idx="3319">
                  <c:v>54.28</c:v>
                </c:pt>
                <c:pt idx="3320">
                  <c:v>54.28</c:v>
                </c:pt>
                <c:pt idx="3321">
                  <c:v>54.28</c:v>
                </c:pt>
                <c:pt idx="3322">
                  <c:v>54.28</c:v>
                </c:pt>
                <c:pt idx="3323">
                  <c:v>54.27</c:v>
                </c:pt>
                <c:pt idx="3324">
                  <c:v>54.27</c:v>
                </c:pt>
                <c:pt idx="3325">
                  <c:v>54.28</c:v>
                </c:pt>
                <c:pt idx="3326">
                  <c:v>54.27</c:v>
                </c:pt>
                <c:pt idx="3327">
                  <c:v>54.27</c:v>
                </c:pt>
                <c:pt idx="3328">
                  <c:v>54.28</c:v>
                </c:pt>
                <c:pt idx="3329">
                  <c:v>54.28</c:v>
                </c:pt>
                <c:pt idx="3330">
                  <c:v>54.29</c:v>
                </c:pt>
                <c:pt idx="3331">
                  <c:v>54.29</c:v>
                </c:pt>
                <c:pt idx="3332">
                  <c:v>54.29</c:v>
                </c:pt>
                <c:pt idx="3333">
                  <c:v>54.29</c:v>
                </c:pt>
                <c:pt idx="3334">
                  <c:v>54.29</c:v>
                </c:pt>
                <c:pt idx="3335">
                  <c:v>54.29</c:v>
                </c:pt>
                <c:pt idx="3336">
                  <c:v>54.29</c:v>
                </c:pt>
                <c:pt idx="3337">
                  <c:v>54.29</c:v>
                </c:pt>
                <c:pt idx="3338">
                  <c:v>54.29</c:v>
                </c:pt>
                <c:pt idx="3339">
                  <c:v>54.29</c:v>
                </c:pt>
                <c:pt idx="3340">
                  <c:v>54.29</c:v>
                </c:pt>
                <c:pt idx="3341">
                  <c:v>54.29</c:v>
                </c:pt>
                <c:pt idx="3342">
                  <c:v>54.29</c:v>
                </c:pt>
                <c:pt idx="3343">
                  <c:v>54.29</c:v>
                </c:pt>
                <c:pt idx="3344">
                  <c:v>54.29</c:v>
                </c:pt>
                <c:pt idx="3345">
                  <c:v>54.29</c:v>
                </c:pt>
                <c:pt idx="3346">
                  <c:v>54.3</c:v>
                </c:pt>
                <c:pt idx="3347">
                  <c:v>54.3</c:v>
                </c:pt>
                <c:pt idx="3348">
                  <c:v>54.3</c:v>
                </c:pt>
                <c:pt idx="3349">
                  <c:v>54.31</c:v>
                </c:pt>
                <c:pt idx="3350">
                  <c:v>54.31</c:v>
                </c:pt>
                <c:pt idx="3351">
                  <c:v>54.31</c:v>
                </c:pt>
                <c:pt idx="3352">
                  <c:v>54.31</c:v>
                </c:pt>
                <c:pt idx="3353">
                  <c:v>54.32</c:v>
                </c:pt>
                <c:pt idx="3354">
                  <c:v>54.32</c:v>
                </c:pt>
                <c:pt idx="3355">
                  <c:v>54.32</c:v>
                </c:pt>
                <c:pt idx="3356">
                  <c:v>54.32</c:v>
                </c:pt>
                <c:pt idx="3357">
                  <c:v>54.33</c:v>
                </c:pt>
                <c:pt idx="3358">
                  <c:v>54.33</c:v>
                </c:pt>
                <c:pt idx="3359">
                  <c:v>54.34</c:v>
                </c:pt>
                <c:pt idx="3360">
                  <c:v>54.34</c:v>
                </c:pt>
                <c:pt idx="3361">
                  <c:v>54.34</c:v>
                </c:pt>
                <c:pt idx="3362">
                  <c:v>54.35</c:v>
                </c:pt>
                <c:pt idx="3363">
                  <c:v>54.35</c:v>
                </c:pt>
                <c:pt idx="3364">
                  <c:v>54.35</c:v>
                </c:pt>
                <c:pt idx="3365">
                  <c:v>54.36</c:v>
                </c:pt>
                <c:pt idx="3366">
                  <c:v>54.36</c:v>
                </c:pt>
                <c:pt idx="3367">
                  <c:v>54.37</c:v>
                </c:pt>
                <c:pt idx="3368">
                  <c:v>54.37</c:v>
                </c:pt>
                <c:pt idx="3369">
                  <c:v>54.37</c:v>
                </c:pt>
                <c:pt idx="3370">
                  <c:v>54.37</c:v>
                </c:pt>
                <c:pt idx="3371">
                  <c:v>54.37</c:v>
                </c:pt>
                <c:pt idx="3372">
                  <c:v>54.37</c:v>
                </c:pt>
                <c:pt idx="3373">
                  <c:v>54.38</c:v>
                </c:pt>
                <c:pt idx="3374">
                  <c:v>54.39</c:v>
                </c:pt>
                <c:pt idx="3375">
                  <c:v>54.39</c:v>
                </c:pt>
                <c:pt idx="3376">
                  <c:v>54.39</c:v>
                </c:pt>
                <c:pt idx="3377">
                  <c:v>54.4</c:v>
                </c:pt>
                <c:pt idx="3378">
                  <c:v>54.41</c:v>
                </c:pt>
                <c:pt idx="3379">
                  <c:v>54.42</c:v>
                </c:pt>
                <c:pt idx="3380">
                  <c:v>54.44</c:v>
                </c:pt>
                <c:pt idx="3381">
                  <c:v>54.45</c:v>
                </c:pt>
                <c:pt idx="3382">
                  <c:v>54.46</c:v>
                </c:pt>
                <c:pt idx="3383">
                  <c:v>54.47</c:v>
                </c:pt>
                <c:pt idx="3384">
                  <c:v>54.48</c:v>
                </c:pt>
                <c:pt idx="3385">
                  <c:v>54.5</c:v>
                </c:pt>
                <c:pt idx="3386">
                  <c:v>54.51</c:v>
                </c:pt>
                <c:pt idx="3387">
                  <c:v>54.52</c:v>
                </c:pt>
                <c:pt idx="3388">
                  <c:v>54.54</c:v>
                </c:pt>
                <c:pt idx="3389">
                  <c:v>54.55</c:v>
                </c:pt>
                <c:pt idx="3390">
                  <c:v>54.56</c:v>
                </c:pt>
                <c:pt idx="3391">
                  <c:v>54.57</c:v>
                </c:pt>
                <c:pt idx="3392">
                  <c:v>54.58</c:v>
                </c:pt>
                <c:pt idx="3393">
                  <c:v>54.59</c:v>
                </c:pt>
                <c:pt idx="3394">
                  <c:v>54.6</c:v>
                </c:pt>
                <c:pt idx="3395">
                  <c:v>54.61</c:v>
                </c:pt>
                <c:pt idx="3396">
                  <c:v>54.62</c:v>
                </c:pt>
                <c:pt idx="3397">
                  <c:v>54.62</c:v>
                </c:pt>
                <c:pt idx="3398">
                  <c:v>54.63</c:v>
                </c:pt>
                <c:pt idx="3399">
                  <c:v>54.63</c:v>
                </c:pt>
                <c:pt idx="3400">
                  <c:v>54.64</c:v>
                </c:pt>
                <c:pt idx="3401">
                  <c:v>54.64</c:v>
                </c:pt>
                <c:pt idx="3402">
                  <c:v>54.65</c:v>
                </c:pt>
                <c:pt idx="3403">
                  <c:v>54.66</c:v>
                </c:pt>
                <c:pt idx="3404">
                  <c:v>54.66</c:v>
                </c:pt>
                <c:pt idx="3405">
                  <c:v>54.66</c:v>
                </c:pt>
                <c:pt idx="3406">
                  <c:v>54.67</c:v>
                </c:pt>
                <c:pt idx="3407">
                  <c:v>54.68</c:v>
                </c:pt>
                <c:pt idx="3408">
                  <c:v>54.68</c:v>
                </c:pt>
                <c:pt idx="3409">
                  <c:v>54.69</c:v>
                </c:pt>
                <c:pt idx="3410">
                  <c:v>54.7</c:v>
                </c:pt>
                <c:pt idx="3411">
                  <c:v>54.71</c:v>
                </c:pt>
                <c:pt idx="3412">
                  <c:v>54.71</c:v>
                </c:pt>
                <c:pt idx="3413">
                  <c:v>54.72</c:v>
                </c:pt>
                <c:pt idx="3414">
                  <c:v>54.73</c:v>
                </c:pt>
                <c:pt idx="3415">
                  <c:v>54.75</c:v>
                </c:pt>
                <c:pt idx="3416">
                  <c:v>54.76</c:v>
                </c:pt>
                <c:pt idx="3417">
                  <c:v>54.78</c:v>
                </c:pt>
                <c:pt idx="3418">
                  <c:v>54.81</c:v>
                </c:pt>
                <c:pt idx="3419">
                  <c:v>54.83</c:v>
                </c:pt>
                <c:pt idx="3420">
                  <c:v>54.84</c:v>
                </c:pt>
                <c:pt idx="3421">
                  <c:v>54.86</c:v>
                </c:pt>
                <c:pt idx="3422">
                  <c:v>54.87</c:v>
                </c:pt>
                <c:pt idx="3423">
                  <c:v>54.89</c:v>
                </c:pt>
                <c:pt idx="3424">
                  <c:v>54.91</c:v>
                </c:pt>
                <c:pt idx="3425">
                  <c:v>54.92</c:v>
                </c:pt>
                <c:pt idx="3426">
                  <c:v>54.94</c:v>
                </c:pt>
                <c:pt idx="3427">
                  <c:v>54.95</c:v>
                </c:pt>
                <c:pt idx="3428">
                  <c:v>54.96</c:v>
                </c:pt>
                <c:pt idx="3429">
                  <c:v>54.98</c:v>
                </c:pt>
                <c:pt idx="3430">
                  <c:v>54.99</c:v>
                </c:pt>
                <c:pt idx="3431">
                  <c:v>55</c:v>
                </c:pt>
                <c:pt idx="3432">
                  <c:v>55.01</c:v>
                </c:pt>
                <c:pt idx="3433">
                  <c:v>55.03</c:v>
                </c:pt>
                <c:pt idx="3434">
                  <c:v>55.04</c:v>
                </c:pt>
                <c:pt idx="3435">
                  <c:v>55.05</c:v>
                </c:pt>
                <c:pt idx="3436">
                  <c:v>55.07</c:v>
                </c:pt>
                <c:pt idx="3437">
                  <c:v>55.07</c:v>
                </c:pt>
                <c:pt idx="3438">
                  <c:v>55.08</c:v>
                </c:pt>
                <c:pt idx="3439">
                  <c:v>55.09</c:v>
                </c:pt>
                <c:pt idx="3440">
                  <c:v>55.1</c:v>
                </c:pt>
                <c:pt idx="3441">
                  <c:v>55.1</c:v>
                </c:pt>
                <c:pt idx="3442">
                  <c:v>55.12</c:v>
                </c:pt>
                <c:pt idx="3443">
                  <c:v>55.13</c:v>
                </c:pt>
                <c:pt idx="3444">
                  <c:v>55.14</c:v>
                </c:pt>
                <c:pt idx="3445">
                  <c:v>55.15</c:v>
                </c:pt>
                <c:pt idx="3446">
                  <c:v>55.16</c:v>
                </c:pt>
                <c:pt idx="3447">
                  <c:v>55.17</c:v>
                </c:pt>
                <c:pt idx="3448">
                  <c:v>55.18</c:v>
                </c:pt>
                <c:pt idx="3449">
                  <c:v>55.18</c:v>
                </c:pt>
                <c:pt idx="3450">
                  <c:v>55.2</c:v>
                </c:pt>
                <c:pt idx="3451">
                  <c:v>55.2</c:v>
                </c:pt>
                <c:pt idx="3452">
                  <c:v>55.21</c:v>
                </c:pt>
                <c:pt idx="3453">
                  <c:v>55.21</c:v>
                </c:pt>
                <c:pt idx="3454">
                  <c:v>55.22</c:v>
                </c:pt>
                <c:pt idx="3455">
                  <c:v>55.22</c:v>
                </c:pt>
                <c:pt idx="3456">
                  <c:v>55.22</c:v>
                </c:pt>
                <c:pt idx="3457">
                  <c:v>55.23</c:v>
                </c:pt>
                <c:pt idx="3458">
                  <c:v>55.23</c:v>
                </c:pt>
                <c:pt idx="3459">
                  <c:v>55.23</c:v>
                </c:pt>
                <c:pt idx="3460">
                  <c:v>55.24</c:v>
                </c:pt>
                <c:pt idx="3461">
                  <c:v>55.24</c:v>
                </c:pt>
                <c:pt idx="3462">
                  <c:v>55.24</c:v>
                </c:pt>
                <c:pt idx="3463">
                  <c:v>55.25</c:v>
                </c:pt>
                <c:pt idx="3464">
                  <c:v>55.25</c:v>
                </c:pt>
                <c:pt idx="3465">
                  <c:v>55.25</c:v>
                </c:pt>
                <c:pt idx="3466">
                  <c:v>55.25</c:v>
                </c:pt>
                <c:pt idx="3467">
                  <c:v>55.26</c:v>
                </c:pt>
                <c:pt idx="3468">
                  <c:v>55.26</c:v>
                </c:pt>
                <c:pt idx="3469">
                  <c:v>55.26</c:v>
                </c:pt>
                <c:pt idx="3470">
                  <c:v>55.26</c:v>
                </c:pt>
                <c:pt idx="3471">
                  <c:v>55.26</c:v>
                </c:pt>
                <c:pt idx="3472">
                  <c:v>55.26</c:v>
                </c:pt>
                <c:pt idx="3473">
                  <c:v>55.26</c:v>
                </c:pt>
                <c:pt idx="3474">
                  <c:v>55.26</c:v>
                </c:pt>
                <c:pt idx="3475">
                  <c:v>55.26</c:v>
                </c:pt>
                <c:pt idx="3476">
                  <c:v>55.26</c:v>
                </c:pt>
                <c:pt idx="3477">
                  <c:v>55.26</c:v>
                </c:pt>
                <c:pt idx="3478">
                  <c:v>55.26</c:v>
                </c:pt>
                <c:pt idx="3479">
                  <c:v>55.26</c:v>
                </c:pt>
                <c:pt idx="3480">
                  <c:v>55.26</c:v>
                </c:pt>
                <c:pt idx="3481">
                  <c:v>55.26</c:v>
                </c:pt>
                <c:pt idx="3482">
                  <c:v>55.26</c:v>
                </c:pt>
                <c:pt idx="3483">
                  <c:v>55.26</c:v>
                </c:pt>
                <c:pt idx="3484">
                  <c:v>55.26</c:v>
                </c:pt>
                <c:pt idx="3485">
                  <c:v>55.26</c:v>
                </c:pt>
                <c:pt idx="3486">
                  <c:v>55.26</c:v>
                </c:pt>
                <c:pt idx="3487">
                  <c:v>55.26</c:v>
                </c:pt>
                <c:pt idx="3488">
                  <c:v>55.26</c:v>
                </c:pt>
                <c:pt idx="3489">
                  <c:v>55.26</c:v>
                </c:pt>
                <c:pt idx="3490">
                  <c:v>55.26</c:v>
                </c:pt>
                <c:pt idx="3491">
                  <c:v>55.26</c:v>
                </c:pt>
                <c:pt idx="3492">
                  <c:v>55.26</c:v>
                </c:pt>
                <c:pt idx="3493">
                  <c:v>55.26</c:v>
                </c:pt>
                <c:pt idx="3494">
                  <c:v>55.26</c:v>
                </c:pt>
                <c:pt idx="3495">
                  <c:v>55.26</c:v>
                </c:pt>
                <c:pt idx="3496">
                  <c:v>55.26</c:v>
                </c:pt>
                <c:pt idx="3497">
                  <c:v>55.26</c:v>
                </c:pt>
                <c:pt idx="3498">
                  <c:v>55.26</c:v>
                </c:pt>
                <c:pt idx="3499">
                  <c:v>55.26</c:v>
                </c:pt>
                <c:pt idx="3500">
                  <c:v>55.26</c:v>
                </c:pt>
                <c:pt idx="3501">
                  <c:v>55.26</c:v>
                </c:pt>
                <c:pt idx="3502">
                  <c:v>55.26</c:v>
                </c:pt>
                <c:pt idx="3503">
                  <c:v>55.26</c:v>
                </c:pt>
                <c:pt idx="3504">
                  <c:v>55.26</c:v>
                </c:pt>
                <c:pt idx="3505">
                  <c:v>55.26</c:v>
                </c:pt>
                <c:pt idx="3506">
                  <c:v>55.26</c:v>
                </c:pt>
                <c:pt idx="3507">
                  <c:v>55.26</c:v>
                </c:pt>
                <c:pt idx="3508">
                  <c:v>55.26</c:v>
                </c:pt>
                <c:pt idx="3509">
                  <c:v>55.26</c:v>
                </c:pt>
                <c:pt idx="3510">
                  <c:v>55.26</c:v>
                </c:pt>
                <c:pt idx="3511">
                  <c:v>55.26</c:v>
                </c:pt>
                <c:pt idx="3512">
                  <c:v>55.25</c:v>
                </c:pt>
                <c:pt idx="3513">
                  <c:v>55.25</c:v>
                </c:pt>
                <c:pt idx="3514">
                  <c:v>55.25</c:v>
                </c:pt>
                <c:pt idx="3515">
                  <c:v>55.25</c:v>
                </c:pt>
                <c:pt idx="3516">
                  <c:v>55.24</c:v>
                </c:pt>
                <c:pt idx="3517">
                  <c:v>55.24</c:v>
                </c:pt>
                <c:pt idx="3518">
                  <c:v>55.24</c:v>
                </c:pt>
                <c:pt idx="3519">
                  <c:v>55.24</c:v>
                </c:pt>
                <c:pt idx="3520">
                  <c:v>55.23</c:v>
                </c:pt>
                <c:pt idx="3521">
                  <c:v>55.23</c:v>
                </c:pt>
                <c:pt idx="3522">
                  <c:v>55.22</c:v>
                </c:pt>
                <c:pt idx="3523">
                  <c:v>55.22</c:v>
                </c:pt>
                <c:pt idx="3524">
                  <c:v>55.21</c:v>
                </c:pt>
                <c:pt idx="3525">
                  <c:v>55.21</c:v>
                </c:pt>
                <c:pt idx="3526">
                  <c:v>55.2</c:v>
                </c:pt>
                <c:pt idx="3527">
                  <c:v>55.2</c:v>
                </c:pt>
                <c:pt idx="3528">
                  <c:v>55.2</c:v>
                </c:pt>
                <c:pt idx="3529">
                  <c:v>55.19</c:v>
                </c:pt>
                <c:pt idx="3530">
                  <c:v>55.19</c:v>
                </c:pt>
                <c:pt idx="3531">
                  <c:v>55.18</c:v>
                </c:pt>
                <c:pt idx="3532">
                  <c:v>55.17</c:v>
                </c:pt>
                <c:pt idx="3533">
                  <c:v>55.17</c:v>
                </c:pt>
                <c:pt idx="3534">
                  <c:v>55.16</c:v>
                </c:pt>
                <c:pt idx="3535">
                  <c:v>55.16</c:v>
                </c:pt>
                <c:pt idx="3536">
                  <c:v>55.16</c:v>
                </c:pt>
                <c:pt idx="3537">
                  <c:v>55.15</c:v>
                </c:pt>
                <c:pt idx="3538">
                  <c:v>55.14</c:v>
                </c:pt>
                <c:pt idx="3539">
                  <c:v>55.14</c:v>
                </c:pt>
                <c:pt idx="3540">
                  <c:v>55.13</c:v>
                </c:pt>
                <c:pt idx="3541">
                  <c:v>55.12</c:v>
                </c:pt>
                <c:pt idx="3542">
                  <c:v>55.1</c:v>
                </c:pt>
                <c:pt idx="3543">
                  <c:v>55.1</c:v>
                </c:pt>
                <c:pt idx="3544">
                  <c:v>55.09</c:v>
                </c:pt>
                <c:pt idx="3545">
                  <c:v>55.08</c:v>
                </c:pt>
                <c:pt idx="3546">
                  <c:v>55.07</c:v>
                </c:pt>
                <c:pt idx="3547">
                  <c:v>55.07</c:v>
                </c:pt>
                <c:pt idx="3548">
                  <c:v>55.06</c:v>
                </c:pt>
                <c:pt idx="3549">
                  <c:v>55.05</c:v>
                </c:pt>
                <c:pt idx="3550">
                  <c:v>55.05</c:v>
                </c:pt>
                <c:pt idx="3551">
                  <c:v>55.04</c:v>
                </c:pt>
                <c:pt idx="3552">
                  <c:v>55.03</c:v>
                </c:pt>
                <c:pt idx="3553">
                  <c:v>55.03</c:v>
                </c:pt>
                <c:pt idx="3554">
                  <c:v>55.02</c:v>
                </c:pt>
                <c:pt idx="3555">
                  <c:v>55.02</c:v>
                </c:pt>
                <c:pt idx="3556">
                  <c:v>55.01</c:v>
                </c:pt>
                <c:pt idx="3557">
                  <c:v>55.01</c:v>
                </c:pt>
                <c:pt idx="3558">
                  <c:v>55</c:v>
                </c:pt>
                <c:pt idx="3559">
                  <c:v>54.99</c:v>
                </c:pt>
                <c:pt idx="3560">
                  <c:v>54.99</c:v>
                </c:pt>
                <c:pt idx="3561">
                  <c:v>54.98</c:v>
                </c:pt>
                <c:pt idx="3562">
                  <c:v>54.98</c:v>
                </c:pt>
                <c:pt idx="3563">
                  <c:v>54.97</c:v>
                </c:pt>
                <c:pt idx="3564">
                  <c:v>54.96</c:v>
                </c:pt>
                <c:pt idx="3565">
                  <c:v>54.95</c:v>
                </c:pt>
                <c:pt idx="3566">
                  <c:v>54.94</c:v>
                </c:pt>
                <c:pt idx="3567">
                  <c:v>54.94</c:v>
                </c:pt>
                <c:pt idx="3568">
                  <c:v>54.94</c:v>
                </c:pt>
                <c:pt idx="3569">
                  <c:v>54.94</c:v>
                </c:pt>
                <c:pt idx="3570">
                  <c:v>54.94</c:v>
                </c:pt>
                <c:pt idx="3571">
                  <c:v>54.94</c:v>
                </c:pt>
                <c:pt idx="3572">
                  <c:v>54.94</c:v>
                </c:pt>
                <c:pt idx="3573">
                  <c:v>54.93</c:v>
                </c:pt>
                <c:pt idx="3574">
                  <c:v>54.92</c:v>
                </c:pt>
                <c:pt idx="3575">
                  <c:v>54.91</c:v>
                </c:pt>
                <c:pt idx="3576">
                  <c:v>54.91</c:v>
                </c:pt>
                <c:pt idx="3577">
                  <c:v>54.91</c:v>
                </c:pt>
                <c:pt idx="3578">
                  <c:v>54.91</c:v>
                </c:pt>
                <c:pt idx="3579">
                  <c:v>54.91</c:v>
                </c:pt>
                <c:pt idx="3580">
                  <c:v>54.9</c:v>
                </c:pt>
                <c:pt idx="3581">
                  <c:v>54.9</c:v>
                </c:pt>
                <c:pt idx="3582">
                  <c:v>54.9</c:v>
                </c:pt>
                <c:pt idx="3583">
                  <c:v>54.9</c:v>
                </c:pt>
                <c:pt idx="3584">
                  <c:v>54.9</c:v>
                </c:pt>
                <c:pt idx="3585">
                  <c:v>54.9</c:v>
                </c:pt>
                <c:pt idx="3586">
                  <c:v>54.9</c:v>
                </c:pt>
                <c:pt idx="3587">
                  <c:v>54.89</c:v>
                </c:pt>
                <c:pt idx="3588">
                  <c:v>54.9</c:v>
                </c:pt>
                <c:pt idx="3589">
                  <c:v>54.9</c:v>
                </c:pt>
                <c:pt idx="3590">
                  <c:v>54.9</c:v>
                </c:pt>
                <c:pt idx="3591">
                  <c:v>54.91</c:v>
                </c:pt>
                <c:pt idx="3592">
                  <c:v>54.9</c:v>
                </c:pt>
                <c:pt idx="3593">
                  <c:v>54.91</c:v>
                </c:pt>
                <c:pt idx="3594">
                  <c:v>54.91</c:v>
                </c:pt>
                <c:pt idx="3595">
                  <c:v>54.91</c:v>
                </c:pt>
                <c:pt idx="3596">
                  <c:v>54.91</c:v>
                </c:pt>
                <c:pt idx="3597">
                  <c:v>54.91</c:v>
                </c:pt>
                <c:pt idx="3598">
                  <c:v>54.91</c:v>
                </c:pt>
                <c:pt idx="3599">
                  <c:v>54.91</c:v>
                </c:pt>
                <c:pt idx="3600">
                  <c:v>54.91</c:v>
                </c:pt>
                <c:pt idx="3601">
                  <c:v>54.91</c:v>
                </c:pt>
                <c:pt idx="3602">
                  <c:v>54.91</c:v>
                </c:pt>
                <c:pt idx="3603">
                  <c:v>54.91</c:v>
                </c:pt>
                <c:pt idx="3604">
                  <c:v>54.91</c:v>
                </c:pt>
                <c:pt idx="3605">
                  <c:v>54.91</c:v>
                </c:pt>
                <c:pt idx="3606">
                  <c:v>54.91</c:v>
                </c:pt>
                <c:pt idx="3607">
                  <c:v>54.91</c:v>
                </c:pt>
                <c:pt idx="3608">
                  <c:v>54.91</c:v>
                </c:pt>
                <c:pt idx="3609">
                  <c:v>54.92</c:v>
                </c:pt>
                <c:pt idx="3610">
                  <c:v>54.92</c:v>
                </c:pt>
                <c:pt idx="3611">
                  <c:v>54.92</c:v>
                </c:pt>
                <c:pt idx="3612">
                  <c:v>54.92</c:v>
                </c:pt>
                <c:pt idx="3613">
                  <c:v>54.92</c:v>
                </c:pt>
                <c:pt idx="3614">
                  <c:v>54.93</c:v>
                </c:pt>
                <c:pt idx="3615">
                  <c:v>54.93</c:v>
                </c:pt>
                <c:pt idx="3616">
                  <c:v>54.93</c:v>
                </c:pt>
                <c:pt idx="3617">
                  <c:v>54.93</c:v>
                </c:pt>
                <c:pt idx="3618">
                  <c:v>54.94</c:v>
                </c:pt>
                <c:pt idx="3619">
                  <c:v>54.94</c:v>
                </c:pt>
                <c:pt idx="3620">
                  <c:v>54.95</c:v>
                </c:pt>
                <c:pt idx="3621">
                  <c:v>54.96</c:v>
                </c:pt>
                <c:pt idx="3622">
                  <c:v>54.96</c:v>
                </c:pt>
                <c:pt idx="3623">
                  <c:v>54.96</c:v>
                </c:pt>
                <c:pt idx="3624">
                  <c:v>54.97</c:v>
                </c:pt>
                <c:pt idx="3625">
                  <c:v>54.97</c:v>
                </c:pt>
                <c:pt idx="3626">
                  <c:v>54.98</c:v>
                </c:pt>
                <c:pt idx="3627">
                  <c:v>54.98</c:v>
                </c:pt>
                <c:pt idx="3628">
                  <c:v>54.98</c:v>
                </c:pt>
                <c:pt idx="3629">
                  <c:v>54.98</c:v>
                </c:pt>
                <c:pt idx="3630">
                  <c:v>54.98</c:v>
                </c:pt>
                <c:pt idx="3631">
                  <c:v>54.99</c:v>
                </c:pt>
                <c:pt idx="3632">
                  <c:v>54.99</c:v>
                </c:pt>
                <c:pt idx="3633">
                  <c:v>54.99</c:v>
                </c:pt>
                <c:pt idx="3634">
                  <c:v>55</c:v>
                </c:pt>
                <c:pt idx="3635">
                  <c:v>55</c:v>
                </c:pt>
                <c:pt idx="3636">
                  <c:v>55.01</c:v>
                </c:pt>
                <c:pt idx="3637">
                  <c:v>55.01</c:v>
                </c:pt>
                <c:pt idx="3638">
                  <c:v>55.01</c:v>
                </c:pt>
                <c:pt idx="3639">
                  <c:v>55.01</c:v>
                </c:pt>
                <c:pt idx="3640">
                  <c:v>55.02</c:v>
                </c:pt>
                <c:pt idx="3641">
                  <c:v>55.02</c:v>
                </c:pt>
                <c:pt idx="3642">
                  <c:v>55.02</c:v>
                </c:pt>
                <c:pt idx="3643">
                  <c:v>55.02</c:v>
                </c:pt>
                <c:pt idx="3644">
                  <c:v>55.02</c:v>
                </c:pt>
                <c:pt idx="3645">
                  <c:v>55.01</c:v>
                </c:pt>
                <c:pt idx="3646">
                  <c:v>55.02</c:v>
                </c:pt>
                <c:pt idx="3647">
                  <c:v>55.03</c:v>
                </c:pt>
                <c:pt idx="3648">
                  <c:v>55.02</c:v>
                </c:pt>
                <c:pt idx="3649">
                  <c:v>55.02</c:v>
                </c:pt>
                <c:pt idx="3650">
                  <c:v>55.02</c:v>
                </c:pt>
                <c:pt idx="3651">
                  <c:v>55.02</c:v>
                </c:pt>
                <c:pt idx="3652">
                  <c:v>55.02</c:v>
                </c:pt>
                <c:pt idx="3653">
                  <c:v>55.02</c:v>
                </c:pt>
                <c:pt idx="3654">
                  <c:v>55.02</c:v>
                </c:pt>
                <c:pt idx="3655">
                  <c:v>55.03</c:v>
                </c:pt>
                <c:pt idx="3656">
                  <c:v>55.03</c:v>
                </c:pt>
                <c:pt idx="3657">
                  <c:v>55.03</c:v>
                </c:pt>
                <c:pt idx="3658">
                  <c:v>55.03</c:v>
                </c:pt>
                <c:pt idx="3659">
                  <c:v>55.03</c:v>
                </c:pt>
                <c:pt idx="3660">
                  <c:v>55.02</c:v>
                </c:pt>
                <c:pt idx="3661">
                  <c:v>55.01</c:v>
                </c:pt>
                <c:pt idx="3662">
                  <c:v>55.01</c:v>
                </c:pt>
                <c:pt idx="3663">
                  <c:v>55.02</c:v>
                </c:pt>
                <c:pt idx="3664">
                  <c:v>55.01</c:v>
                </c:pt>
                <c:pt idx="3665">
                  <c:v>55.01</c:v>
                </c:pt>
                <c:pt idx="3666">
                  <c:v>55.01</c:v>
                </c:pt>
                <c:pt idx="3667">
                  <c:v>55.01</c:v>
                </c:pt>
                <c:pt idx="3668">
                  <c:v>55.02</c:v>
                </c:pt>
                <c:pt idx="3669">
                  <c:v>55.02</c:v>
                </c:pt>
                <c:pt idx="3670">
                  <c:v>55.03</c:v>
                </c:pt>
                <c:pt idx="3671">
                  <c:v>55.03</c:v>
                </c:pt>
                <c:pt idx="3672">
                  <c:v>55.03</c:v>
                </c:pt>
                <c:pt idx="3673">
                  <c:v>55.03</c:v>
                </c:pt>
                <c:pt idx="3674">
                  <c:v>55.03</c:v>
                </c:pt>
                <c:pt idx="3675">
                  <c:v>55.03</c:v>
                </c:pt>
                <c:pt idx="3676">
                  <c:v>55.03</c:v>
                </c:pt>
                <c:pt idx="3677">
                  <c:v>55.04</c:v>
                </c:pt>
                <c:pt idx="3678">
                  <c:v>55.04</c:v>
                </c:pt>
                <c:pt idx="3679">
                  <c:v>55.04</c:v>
                </c:pt>
                <c:pt idx="3680">
                  <c:v>55.04</c:v>
                </c:pt>
                <c:pt idx="3681">
                  <c:v>55.04</c:v>
                </c:pt>
                <c:pt idx="3682">
                  <c:v>55.04</c:v>
                </c:pt>
                <c:pt idx="3683">
                  <c:v>55.05</c:v>
                </c:pt>
                <c:pt idx="3684">
                  <c:v>55.04</c:v>
                </c:pt>
                <c:pt idx="3685">
                  <c:v>55.05</c:v>
                </c:pt>
                <c:pt idx="3686">
                  <c:v>55.05</c:v>
                </c:pt>
                <c:pt idx="3687">
                  <c:v>55.05</c:v>
                </c:pt>
                <c:pt idx="3688">
                  <c:v>55.05</c:v>
                </c:pt>
                <c:pt idx="3689">
                  <c:v>55.05</c:v>
                </c:pt>
                <c:pt idx="3690">
                  <c:v>55.05</c:v>
                </c:pt>
                <c:pt idx="3691">
                  <c:v>55.05</c:v>
                </c:pt>
                <c:pt idx="3692">
                  <c:v>55.04</c:v>
                </c:pt>
                <c:pt idx="3693">
                  <c:v>55.05</c:v>
                </c:pt>
                <c:pt idx="3694">
                  <c:v>55.04</c:v>
                </c:pt>
                <c:pt idx="3695">
                  <c:v>55.04</c:v>
                </c:pt>
                <c:pt idx="3696">
                  <c:v>55.04</c:v>
                </c:pt>
                <c:pt idx="3697">
                  <c:v>55.04</c:v>
                </c:pt>
                <c:pt idx="3698">
                  <c:v>55.04</c:v>
                </c:pt>
                <c:pt idx="3699">
                  <c:v>55.04</c:v>
                </c:pt>
                <c:pt idx="3700">
                  <c:v>55.04</c:v>
                </c:pt>
                <c:pt idx="3701">
                  <c:v>55.04</c:v>
                </c:pt>
                <c:pt idx="3702">
                  <c:v>55.04</c:v>
                </c:pt>
                <c:pt idx="3703">
                  <c:v>55.04</c:v>
                </c:pt>
                <c:pt idx="3704">
                  <c:v>55.05</c:v>
                </c:pt>
                <c:pt idx="3705">
                  <c:v>55.05</c:v>
                </c:pt>
                <c:pt idx="3706">
                  <c:v>55.05</c:v>
                </c:pt>
                <c:pt idx="3707">
                  <c:v>55.05</c:v>
                </c:pt>
                <c:pt idx="3708">
                  <c:v>55.06</c:v>
                </c:pt>
                <c:pt idx="3709">
                  <c:v>55.06</c:v>
                </c:pt>
                <c:pt idx="3710">
                  <c:v>55.05</c:v>
                </c:pt>
                <c:pt idx="3711">
                  <c:v>55.05</c:v>
                </c:pt>
                <c:pt idx="3712">
                  <c:v>55.05</c:v>
                </c:pt>
                <c:pt idx="3713">
                  <c:v>55.05</c:v>
                </c:pt>
                <c:pt idx="3714">
                  <c:v>55.05</c:v>
                </c:pt>
                <c:pt idx="3715">
                  <c:v>55.05</c:v>
                </c:pt>
                <c:pt idx="3716">
                  <c:v>55.04</c:v>
                </c:pt>
                <c:pt idx="3717">
                  <c:v>55.04</c:v>
                </c:pt>
                <c:pt idx="3718">
                  <c:v>55.05</c:v>
                </c:pt>
                <c:pt idx="3719">
                  <c:v>55.05</c:v>
                </c:pt>
                <c:pt idx="3720">
                  <c:v>55.05</c:v>
                </c:pt>
                <c:pt idx="3721">
                  <c:v>55.05</c:v>
                </c:pt>
                <c:pt idx="3722">
                  <c:v>55.04</c:v>
                </c:pt>
                <c:pt idx="3723">
                  <c:v>55.05</c:v>
                </c:pt>
                <c:pt idx="3724">
                  <c:v>55.05</c:v>
                </c:pt>
                <c:pt idx="3725">
                  <c:v>55.05</c:v>
                </c:pt>
                <c:pt idx="3726">
                  <c:v>55.04</c:v>
                </c:pt>
                <c:pt idx="3727">
                  <c:v>55.03</c:v>
                </c:pt>
                <c:pt idx="3728">
                  <c:v>55.03</c:v>
                </c:pt>
                <c:pt idx="3729">
                  <c:v>55.03</c:v>
                </c:pt>
                <c:pt idx="3730">
                  <c:v>55.03</c:v>
                </c:pt>
                <c:pt idx="3731">
                  <c:v>55.04</c:v>
                </c:pt>
                <c:pt idx="3732">
                  <c:v>55.04</c:v>
                </c:pt>
                <c:pt idx="3733">
                  <c:v>55.04</c:v>
                </c:pt>
                <c:pt idx="3734">
                  <c:v>55.04</c:v>
                </c:pt>
                <c:pt idx="3735">
                  <c:v>55.04</c:v>
                </c:pt>
                <c:pt idx="3736">
                  <c:v>55.04</c:v>
                </c:pt>
                <c:pt idx="3737">
                  <c:v>55.04</c:v>
                </c:pt>
                <c:pt idx="3738">
                  <c:v>55.04</c:v>
                </c:pt>
                <c:pt idx="3739">
                  <c:v>55.04</c:v>
                </c:pt>
                <c:pt idx="3740">
                  <c:v>55.03</c:v>
                </c:pt>
                <c:pt idx="3741">
                  <c:v>55.03</c:v>
                </c:pt>
                <c:pt idx="3742">
                  <c:v>55.02</c:v>
                </c:pt>
                <c:pt idx="3743">
                  <c:v>55.02</c:v>
                </c:pt>
                <c:pt idx="3744">
                  <c:v>55.01</c:v>
                </c:pt>
                <c:pt idx="3745">
                  <c:v>55.01</c:v>
                </c:pt>
                <c:pt idx="3746">
                  <c:v>55.01</c:v>
                </c:pt>
                <c:pt idx="3747">
                  <c:v>55.01</c:v>
                </c:pt>
                <c:pt idx="3748">
                  <c:v>55</c:v>
                </c:pt>
                <c:pt idx="3749">
                  <c:v>55</c:v>
                </c:pt>
                <c:pt idx="3750">
                  <c:v>55</c:v>
                </c:pt>
                <c:pt idx="3751">
                  <c:v>55</c:v>
                </c:pt>
                <c:pt idx="3752">
                  <c:v>55</c:v>
                </c:pt>
                <c:pt idx="3753">
                  <c:v>55</c:v>
                </c:pt>
                <c:pt idx="3754">
                  <c:v>55</c:v>
                </c:pt>
                <c:pt idx="3755">
                  <c:v>55</c:v>
                </c:pt>
                <c:pt idx="3756">
                  <c:v>55</c:v>
                </c:pt>
                <c:pt idx="3757">
                  <c:v>55</c:v>
                </c:pt>
                <c:pt idx="3758">
                  <c:v>55</c:v>
                </c:pt>
                <c:pt idx="3759">
                  <c:v>55</c:v>
                </c:pt>
                <c:pt idx="3760">
                  <c:v>54.99</c:v>
                </c:pt>
                <c:pt idx="3761">
                  <c:v>54.99</c:v>
                </c:pt>
                <c:pt idx="3762">
                  <c:v>54.99</c:v>
                </c:pt>
                <c:pt idx="3763">
                  <c:v>54.99</c:v>
                </c:pt>
                <c:pt idx="3764">
                  <c:v>55</c:v>
                </c:pt>
                <c:pt idx="3765">
                  <c:v>55</c:v>
                </c:pt>
                <c:pt idx="3766">
                  <c:v>55</c:v>
                </c:pt>
                <c:pt idx="3767">
                  <c:v>55</c:v>
                </c:pt>
                <c:pt idx="3768">
                  <c:v>55</c:v>
                </c:pt>
                <c:pt idx="3769">
                  <c:v>55</c:v>
                </c:pt>
                <c:pt idx="3770">
                  <c:v>55</c:v>
                </c:pt>
                <c:pt idx="3771">
                  <c:v>55</c:v>
                </c:pt>
                <c:pt idx="3772">
                  <c:v>54.99</c:v>
                </c:pt>
                <c:pt idx="3773">
                  <c:v>54.99</c:v>
                </c:pt>
                <c:pt idx="3774">
                  <c:v>55</c:v>
                </c:pt>
                <c:pt idx="3775">
                  <c:v>55</c:v>
                </c:pt>
                <c:pt idx="3776">
                  <c:v>54.99</c:v>
                </c:pt>
                <c:pt idx="3777">
                  <c:v>54.99</c:v>
                </c:pt>
                <c:pt idx="3778">
                  <c:v>54.99</c:v>
                </c:pt>
                <c:pt idx="3779">
                  <c:v>54.98</c:v>
                </c:pt>
                <c:pt idx="3780">
                  <c:v>54.98</c:v>
                </c:pt>
                <c:pt idx="3781">
                  <c:v>54.98</c:v>
                </c:pt>
                <c:pt idx="3782">
                  <c:v>54.98</c:v>
                </c:pt>
                <c:pt idx="3783">
                  <c:v>54.98</c:v>
                </c:pt>
                <c:pt idx="3784">
                  <c:v>54.96</c:v>
                </c:pt>
                <c:pt idx="3785">
                  <c:v>54.96</c:v>
                </c:pt>
                <c:pt idx="3786">
                  <c:v>54.98</c:v>
                </c:pt>
                <c:pt idx="3787">
                  <c:v>54.98</c:v>
                </c:pt>
                <c:pt idx="3788">
                  <c:v>54.98</c:v>
                </c:pt>
                <c:pt idx="3789">
                  <c:v>54.98</c:v>
                </c:pt>
                <c:pt idx="3790">
                  <c:v>54.97</c:v>
                </c:pt>
                <c:pt idx="3791">
                  <c:v>54.98</c:v>
                </c:pt>
                <c:pt idx="3792">
                  <c:v>54.98</c:v>
                </c:pt>
                <c:pt idx="3793">
                  <c:v>54.98</c:v>
                </c:pt>
                <c:pt idx="3794">
                  <c:v>54.98</c:v>
                </c:pt>
                <c:pt idx="3795">
                  <c:v>54.98</c:v>
                </c:pt>
                <c:pt idx="3796">
                  <c:v>54.98</c:v>
                </c:pt>
                <c:pt idx="3797">
                  <c:v>54.98</c:v>
                </c:pt>
                <c:pt idx="3798">
                  <c:v>54.98</c:v>
                </c:pt>
                <c:pt idx="3799">
                  <c:v>54.99</c:v>
                </c:pt>
                <c:pt idx="3800">
                  <c:v>54.98</c:v>
                </c:pt>
                <c:pt idx="3801">
                  <c:v>54.98</c:v>
                </c:pt>
                <c:pt idx="3802">
                  <c:v>54.98</c:v>
                </c:pt>
                <c:pt idx="3803">
                  <c:v>54.98</c:v>
                </c:pt>
                <c:pt idx="3804">
                  <c:v>54.99</c:v>
                </c:pt>
                <c:pt idx="3805">
                  <c:v>54.99</c:v>
                </c:pt>
                <c:pt idx="3806">
                  <c:v>55</c:v>
                </c:pt>
                <c:pt idx="3807">
                  <c:v>54.99</c:v>
                </c:pt>
                <c:pt idx="3808">
                  <c:v>54.99</c:v>
                </c:pt>
                <c:pt idx="3809">
                  <c:v>55</c:v>
                </c:pt>
                <c:pt idx="3810">
                  <c:v>55</c:v>
                </c:pt>
                <c:pt idx="3811">
                  <c:v>55</c:v>
                </c:pt>
                <c:pt idx="3812">
                  <c:v>55</c:v>
                </c:pt>
                <c:pt idx="3813">
                  <c:v>55</c:v>
                </c:pt>
                <c:pt idx="3814">
                  <c:v>55</c:v>
                </c:pt>
                <c:pt idx="3815">
                  <c:v>55</c:v>
                </c:pt>
                <c:pt idx="3816">
                  <c:v>55</c:v>
                </c:pt>
                <c:pt idx="3817">
                  <c:v>54.99</c:v>
                </c:pt>
                <c:pt idx="3818">
                  <c:v>55</c:v>
                </c:pt>
                <c:pt idx="3819">
                  <c:v>55</c:v>
                </c:pt>
                <c:pt idx="3820">
                  <c:v>55</c:v>
                </c:pt>
                <c:pt idx="3821">
                  <c:v>55</c:v>
                </c:pt>
                <c:pt idx="3822">
                  <c:v>54.99</c:v>
                </c:pt>
                <c:pt idx="3823">
                  <c:v>54.99</c:v>
                </c:pt>
                <c:pt idx="3824">
                  <c:v>54.99</c:v>
                </c:pt>
                <c:pt idx="3825">
                  <c:v>55</c:v>
                </c:pt>
                <c:pt idx="3826">
                  <c:v>55</c:v>
                </c:pt>
                <c:pt idx="3827">
                  <c:v>55</c:v>
                </c:pt>
                <c:pt idx="3828">
                  <c:v>54.99</c:v>
                </c:pt>
                <c:pt idx="3829">
                  <c:v>54.98</c:v>
                </c:pt>
                <c:pt idx="3830">
                  <c:v>54.98</c:v>
                </c:pt>
                <c:pt idx="3831">
                  <c:v>54.98</c:v>
                </c:pt>
                <c:pt idx="3832">
                  <c:v>54.98</c:v>
                </c:pt>
                <c:pt idx="3833">
                  <c:v>54.98</c:v>
                </c:pt>
                <c:pt idx="3834">
                  <c:v>54.98</c:v>
                </c:pt>
                <c:pt idx="3835">
                  <c:v>54.98</c:v>
                </c:pt>
                <c:pt idx="3836">
                  <c:v>54.98</c:v>
                </c:pt>
                <c:pt idx="3837">
                  <c:v>54.98</c:v>
                </c:pt>
                <c:pt idx="3838">
                  <c:v>54.98</c:v>
                </c:pt>
                <c:pt idx="3839">
                  <c:v>54.98</c:v>
                </c:pt>
                <c:pt idx="3840">
                  <c:v>54.98</c:v>
                </c:pt>
                <c:pt idx="3841">
                  <c:v>54.98</c:v>
                </c:pt>
                <c:pt idx="3842">
                  <c:v>54.99</c:v>
                </c:pt>
                <c:pt idx="3843">
                  <c:v>54.99</c:v>
                </c:pt>
                <c:pt idx="3844">
                  <c:v>54.99</c:v>
                </c:pt>
                <c:pt idx="3845">
                  <c:v>54.99</c:v>
                </c:pt>
                <c:pt idx="3846">
                  <c:v>54.99</c:v>
                </c:pt>
                <c:pt idx="3847">
                  <c:v>54.99</c:v>
                </c:pt>
                <c:pt idx="3848">
                  <c:v>54.99</c:v>
                </c:pt>
                <c:pt idx="3849">
                  <c:v>54.99</c:v>
                </c:pt>
                <c:pt idx="3850">
                  <c:v>54.99</c:v>
                </c:pt>
                <c:pt idx="3851">
                  <c:v>54.99</c:v>
                </c:pt>
                <c:pt idx="3852">
                  <c:v>54.99</c:v>
                </c:pt>
                <c:pt idx="3853">
                  <c:v>55</c:v>
                </c:pt>
                <c:pt idx="3854">
                  <c:v>55</c:v>
                </c:pt>
                <c:pt idx="3855">
                  <c:v>55</c:v>
                </c:pt>
                <c:pt idx="3856">
                  <c:v>55</c:v>
                </c:pt>
                <c:pt idx="3857">
                  <c:v>55.01</c:v>
                </c:pt>
                <c:pt idx="3858">
                  <c:v>55.01</c:v>
                </c:pt>
                <c:pt idx="3859">
                  <c:v>55.02</c:v>
                </c:pt>
                <c:pt idx="3860">
                  <c:v>55.02</c:v>
                </c:pt>
                <c:pt idx="3861">
                  <c:v>55.02</c:v>
                </c:pt>
                <c:pt idx="3862">
                  <c:v>55.02</c:v>
                </c:pt>
                <c:pt idx="3863">
                  <c:v>55.02</c:v>
                </c:pt>
                <c:pt idx="3864">
                  <c:v>55.02</c:v>
                </c:pt>
                <c:pt idx="3865">
                  <c:v>55.02</c:v>
                </c:pt>
                <c:pt idx="3866">
                  <c:v>55.03</c:v>
                </c:pt>
                <c:pt idx="3867">
                  <c:v>55.03</c:v>
                </c:pt>
                <c:pt idx="3868">
                  <c:v>55.03</c:v>
                </c:pt>
                <c:pt idx="3869">
                  <c:v>55.03</c:v>
                </c:pt>
                <c:pt idx="3870">
                  <c:v>55.04</c:v>
                </c:pt>
                <c:pt idx="3871">
                  <c:v>55.04</c:v>
                </c:pt>
                <c:pt idx="3872">
                  <c:v>55.04</c:v>
                </c:pt>
                <c:pt idx="3873">
                  <c:v>55.04</c:v>
                </c:pt>
                <c:pt idx="3874">
                  <c:v>55.05</c:v>
                </c:pt>
                <c:pt idx="3875">
                  <c:v>55.05</c:v>
                </c:pt>
                <c:pt idx="3876">
                  <c:v>55.05</c:v>
                </c:pt>
                <c:pt idx="3877">
                  <c:v>55.05</c:v>
                </c:pt>
                <c:pt idx="3878">
                  <c:v>55.05</c:v>
                </c:pt>
                <c:pt idx="3879">
                  <c:v>55.06</c:v>
                </c:pt>
                <c:pt idx="3880">
                  <c:v>55.06</c:v>
                </c:pt>
                <c:pt idx="3881">
                  <c:v>55.07</c:v>
                </c:pt>
                <c:pt idx="3882">
                  <c:v>55.07</c:v>
                </c:pt>
                <c:pt idx="3883">
                  <c:v>55.08</c:v>
                </c:pt>
                <c:pt idx="3884">
                  <c:v>55.08</c:v>
                </c:pt>
                <c:pt idx="3885">
                  <c:v>55.08</c:v>
                </c:pt>
                <c:pt idx="3886">
                  <c:v>55.08</c:v>
                </c:pt>
                <c:pt idx="3887">
                  <c:v>55.08</c:v>
                </c:pt>
                <c:pt idx="3888">
                  <c:v>55.08</c:v>
                </c:pt>
                <c:pt idx="3889">
                  <c:v>55.08</c:v>
                </c:pt>
                <c:pt idx="3890">
                  <c:v>55.08</c:v>
                </c:pt>
                <c:pt idx="3891">
                  <c:v>55.08</c:v>
                </c:pt>
                <c:pt idx="3892">
                  <c:v>55.08</c:v>
                </c:pt>
                <c:pt idx="3893">
                  <c:v>55.08</c:v>
                </c:pt>
                <c:pt idx="3894">
                  <c:v>55.08</c:v>
                </c:pt>
                <c:pt idx="3895">
                  <c:v>55.08</c:v>
                </c:pt>
                <c:pt idx="3896">
                  <c:v>55.08</c:v>
                </c:pt>
                <c:pt idx="3897">
                  <c:v>55.08</c:v>
                </c:pt>
                <c:pt idx="3898">
                  <c:v>55.09</c:v>
                </c:pt>
                <c:pt idx="3899">
                  <c:v>55.08</c:v>
                </c:pt>
                <c:pt idx="3900">
                  <c:v>55.08</c:v>
                </c:pt>
                <c:pt idx="3901">
                  <c:v>55.08</c:v>
                </c:pt>
                <c:pt idx="3902">
                  <c:v>55.09</c:v>
                </c:pt>
                <c:pt idx="3903">
                  <c:v>55.08</c:v>
                </c:pt>
                <c:pt idx="3904">
                  <c:v>55.08</c:v>
                </c:pt>
                <c:pt idx="3905">
                  <c:v>55.08</c:v>
                </c:pt>
                <c:pt idx="3906">
                  <c:v>55.08</c:v>
                </c:pt>
                <c:pt idx="3907">
                  <c:v>55.08</c:v>
                </c:pt>
                <c:pt idx="3908">
                  <c:v>55.08</c:v>
                </c:pt>
                <c:pt idx="3909">
                  <c:v>55.08</c:v>
                </c:pt>
                <c:pt idx="3910">
                  <c:v>55.08</c:v>
                </c:pt>
                <c:pt idx="3911">
                  <c:v>55.08</c:v>
                </c:pt>
                <c:pt idx="3912">
                  <c:v>55.08</c:v>
                </c:pt>
                <c:pt idx="3913">
                  <c:v>55.07</c:v>
                </c:pt>
                <c:pt idx="3914">
                  <c:v>55.07</c:v>
                </c:pt>
                <c:pt idx="3915">
                  <c:v>55.07</c:v>
                </c:pt>
                <c:pt idx="3916">
                  <c:v>55.06</c:v>
                </c:pt>
                <c:pt idx="3917">
                  <c:v>55.06</c:v>
                </c:pt>
                <c:pt idx="3918">
                  <c:v>55.05</c:v>
                </c:pt>
                <c:pt idx="3919">
                  <c:v>55.05</c:v>
                </c:pt>
                <c:pt idx="3920">
                  <c:v>55.04</c:v>
                </c:pt>
                <c:pt idx="3921">
                  <c:v>55.04</c:v>
                </c:pt>
                <c:pt idx="3922">
                  <c:v>55.04</c:v>
                </c:pt>
                <c:pt idx="3923">
                  <c:v>55.04</c:v>
                </c:pt>
                <c:pt idx="3924">
                  <c:v>55.04</c:v>
                </c:pt>
                <c:pt idx="3925">
                  <c:v>55.03</c:v>
                </c:pt>
                <c:pt idx="3926">
                  <c:v>55.03</c:v>
                </c:pt>
                <c:pt idx="3927">
                  <c:v>55.02</c:v>
                </c:pt>
                <c:pt idx="3928">
                  <c:v>55.02</c:v>
                </c:pt>
                <c:pt idx="3929">
                  <c:v>55.02</c:v>
                </c:pt>
                <c:pt idx="3930">
                  <c:v>55.01</c:v>
                </c:pt>
                <c:pt idx="3931">
                  <c:v>55.01</c:v>
                </c:pt>
                <c:pt idx="3932">
                  <c:v>55</c:v>
                </c:pt>
                <c:pt idx="3933">
                  <c:v>55</c:v>
                </c:pt>
                <c:pt idx="3934">
                  <c:v>54.99</c:v>
                </c:pt>
                <c:pt idx="3935">
                  <c:v>54.98</c:v>
                </c:pt>
                <c:pt idx="3936">
                  <c:v>54.97</c:v>
                </c:pt>
                <c:pt idx="3937">
                  <c:v>54.96</c:v>
                </c:pt>
                <c:pt idx="3938">
                  <c:v>54.95</c:v>
                </c:pt>
                <c:pt idx="3939">
                  <c:v>54.95</c:v>
                </c:pt>
                <c:pt idx="3940">
                  <c:v>54.94</c:v>
                </c:pt>
                <c:pt idx="3941">
                  <c:v>54.94</c:v>
                </c:pt>
                <c:pt idx="3942">
                  <c:v>54.93</c:v>
                </c:pt>
                <c:pt idx="3943">
                  <c:v>54.93</c:v>
                </c:pt>
                <c:pt idx="3944">
                  <c:v>54.92</c:v>
                </c:pt>
                <c:pt idx="3945">
                  <c:v>54.92</c:v>
                </c:pt>
                <c:pt idx="3946">
                  <c:v>54.92</c:v>
                </c:pt>
                <c:pt idx="3947">
                  <c:v>54.91</c:v>
                </c:pt>
                <c:pt idx="3948">
                  <c:v>54.91</c:v>
                </c:pt>
                <c:pt idx="3949">
                  <c:v>54.9</c:v>
                </c:pt>
                <c:pt idx="3950">
                  <c:v>54.89</c:v>
                </c:pt>
                <c:pt idx="3951">
                  <c:v>54.89</c:v>
                </c:pt>
                <c:pt idx="3952">
                  <c:v>54.88</c:v>
                </c:pt>
                <c:pt idx="3953">
                  <c:v>54.88</c:v>
                </c:pt>
                <c:pt idx="3954">
                  <c:v>54.87</c:v>
                </c:pt>
                <c:pt idx="3955">
                  <c:v>54.87</c:v>
                </c:pt>
                <c:pt idx="3956">
                  <c:v>54.87</c:v>
                </c:pt>
                <c:pt idx="3957">
                  <c:v>54.87</c:v>
                </c:pt>
                <c:pt idx="3958">
                  <c:v>54.86</c:v>
                </c:pt>
                <c:pt idx="3959">
                  <c:v>54.86</c:v>
                </c:pt>
                <c:pt idx="3960">
                  <c:v>54.85</c:v>
                </c:pt>
                <c:pt idx="3961">
                  <c:v>54.85</c:v>
                </c:pt>
                <c:pt idx="3962">
                  <c:v>54.85</c:v>
                </c:pt>
                <c:pt idx="3963">
                  <c:v>54.85</c:v>
                </c:pt>
                <c:pt idx="3964">
                  <c:v>54.84</c:v>
                </c:pt>
                <c:pt idx="3965">
                  <c:v>54.84</c:v>
                </c:pt>
                <c:pt idx="3966">
                  <c:v>54.83</c:v>
                </c:pt>
                <c:pt idx="3967">
                  <c:v>54.82</c:v>
                </c:pt>
                <c:pt idx="3968">
                  <c:v>54.82</c:v>
                </c:pt>
                <c:pt idx="3969">
                  <c:v>54.82</c:v>
                </c:pt>
                <c:pt idx="3970">
                  <c:v>54.82</c:v>
                </c:pt>
                <c:pt idx="3971">
                  <c:v>54.81</c:v>
                </c:pt>
                <c:pt idx="3972">
                  <c:v>54.8</c:v>
                </c:pt>
                <c:pt idx="3973">
                  <c:v>54.8</c:v>
                </c:pt>
                <c:pt idx="3974">
                  <c:v>54.79</c:v>
                </c:pt>
                <c:pt idx="3975">
                  <c:v>54.8</c:v>
                </c:pt>
                <c:pt idx="3976">
                  <c:v>54.79</c:v>
                </c:pt>
                <c:pt idx="3977">
                  <c:v>54.79</c:v>
                </c:pt>
                <c:pt idx="3978">
                  <c:v>54.79</c:v>
                </c:pt>
                <c:pt idx="3979">
                  <c:v>54.79</c:v>
                </c:pt>
                <c:pt idx="3980">
                  <c:v>54.79</c:v>
                </c:pt>
                <c:pt idx="3981">
                  <c:v>54.79</c:v>
                </c:pt>
                <c:pt idx="3982">
                  <c:v>54.8</c:v>
                </c:pt>
                <c:pt idx="3983">
                  <c:v>54.8</c:v>
                </c:pt>
                <c:pt idx="3984">
                  <c:v>54.79</c:v>
                </c:pt>
                <c:pt idx="3985">
                  <c:v>54.8</c:v>
                </c:pt>
                <c:pt idx="3986">
                  <c:v>54.8</c:v>
                </c:pt>
                <c:pt idx="3987">
                  <c:v>54.8</c:v>
                </c:pt>
                <c:pt idx="3988">
                  <c:v>54.8</c:v>
                </c:pt>
                <c:pt idx="3989">
                  <c:v>54.79</c:v>
                </c:pt>
                <c:pt idx="3990">
                  <c:v>54.79</c:v>
                </c:pt>
                <c:pt idx="3991">
                  <c:v>54.78</c:v>
                </c:pt>
                <c:pt idx="3992">
                  <c:v>54.78</c:v>
                </c:pt>
                <c:pt idx="3993">
                  <c:v>54.78</c:v>
                </c:pt>
                <c:pt idx="3994">
                  <c:v>54.78</c:v>
                </c:pt>
                <c:pt idx="3995">
                  <c:v>54.77</c:v>
                </c:pt>
                <c:pt idx="3996">
                  <c:v>54.77</c:v>
                </c:pt>
                <c:pt idx="3997">
                  <c:v>54.77</c:v>
                </c:pt>
                <c:pt idx="3998">
                  <c:v>54.77</c:v>
                </c:pt>
                <c:pt idx="3999">
                  <c:v>54.78</c:v>
                </c:pt>
                <c:pt idx="4000">
                  <c:v>54.78</c:v>
                </c:pt>
                <c:pt idx="4001">
                  <c:v>54.77</c:v>
                </c:pt>
                <c:pt idx="4002">
                  <c:v>54.77</c:v>
                </c:pt>
                <c:pt idx="4003">
                  <c:v>54.77</c:v>
                </c:pt>
                <c:pt idx="4004">
                  <c:v>54.77</c:v>
                </c:pt>
                <c:pt idx="4005">
                  <c:v>54.77</c:v>
                </c:pt>
                <c:pt idx="4006">
                  <c:v>54.77</c:v>
                </c:pt>
                <c:pt idx="4007">
                  <c:v>54.77</c:v>
                </c:pt>
                <c:pt idx="4008">
                  <c:v>54.77</c:v>
                </c:pt>
                <c:pt idx="4009">
                  <c:v>54.77</c:v>
                </c:pt>
                <c:pt idx="4010">
                  <c:v>54.77</c:v>
                </c:pt>
                <c:pt idx="4011">
                  <c:v>54.77</c:v>
                </c:pt>
                <c:pt idx="4012">
                  <c:v>54.77</c:v>
                </c:pt>
                <c:pt idx="4013">
                  <c:v>54.77</c:v>
                </c:pt>
                <c:pt idx="4014">
                  <c:v>54.77</c:v>
                </c:pt>
                <c:pt idx="4015">
                  <c:v>54.77</c:v>
                </c:pt>
                <c:pt idx="4016">
                  <c:v>54.77</c:v>
                </c:pt>
                <c:pt idx="4017">
                  <c:v>54.77</c:v>
                </c:pt>
                <c:pt idx="4018">
                  <c:v>54.77</c:v>
                </c:pt>
                <c:pt idx="4019">
                  <c:v>54.76</c:v>
                </c:pt>
                <c:pt idx="4020">
                  <c:v>54.76</c:v>
                </c:pt>
                <c:pt idx="4021">
                  <c:v>54.76</c:v>
                </c:pt>
                <c:pt idx="4022">
                  <c:v>54.75</c:v>
                </c:pt>
                <c:pt idx="4023">
                  <c:v>54.75</c:v>
                </c:pt>
                <c:pt idx="4024">
                  <c:v>54.74</c:v>
                </c:pt>
                <c:pt idx="4025">
                  <c:v>54.74</c:v>
                </c:pt>
                <c:pt idx="4026">
                  <c:v>54.73</c:v>
                </c:pt>
                <c:pt idx="4027">
                  <c:v>54.73</c:v>
                </c:pt>
                <c:pt idx="4028">
                  <c:v>54.73</c:v>
                </c:pt>
                <c:pt idx="4029">
                  <c:v>54.73</c:v>
                </c:pt>
                <c:pt idx="4030">
                  <c:v>54.72</c:v>
                </c:pt>
                <c:pt idx="4031">
                  <c:v>54.72</c:v>
                </c:pt>
                <c:pt idx="4032">
                  <c:v>54.72</c:v>
                </c:pt>
                <c:pt idx="4033">
                  <c:v>54.72</c:v>
                </c:pt>
                <c:pt idx="4034">
                  <c:v>54.72</c:v>
                </c:pt>
                <c:pt idx="4035">
                  <c:v>54.72</c:v>
                </c:pt>
                <c:pt idx="4036">
                  <c:v>54.72</c:v>
                </c:pt>
                <c:pt idx="4037">
                  <c:v>54.72</c:v>
                </c:pt>
                <c:pt idx="4038">
                  <c:v>54.72</c:v>
                </c:pt>
                <c:pt idx="4039">
                  <c:v>54.72</c:v>
                </c:pt>
                <c:pt idx="4040">
                  <c:v>54.73</c:v>
                </c:pt>
                <c:pt idx="4041">
                  <c:v>54.72</c:v>
                </c:pt>
                <c:pt idx="4042">
                  <c:v>54.72</c:v>
                </c:pt>
                <c:pt idx="4043">
                  <c:v>54.71</c:v>
                </c:pt>
                <c:pt idx="4044">
                  <c:v>54.71</c:v>
                </c:pt>
                <c:pt idx="4045">
                  <c:v>54.72</c:v>
                </c:pt>
                <c:pt idx="4046">
                  <c:v>54.72</c:v>
                </c:pt>
                <c:pt idx="4047">
                  <c:v>54.71</c:v>
                </c:pt>
                <c:pt idx="4048">
                  <c:v>54.71</c:v>
                </c:pt>
                <c:pt idx="4049">
                  <c:v>54.7</c:v>
                </c:pt>
                <c:pt idx="4050">
                  <c:v>54.7</c:v>
                </c:pt>
                <c:pt idx="4051">
                  <c:v>54.7</c:v>
                </c:pt>
                <c:pt idx="4052">
                  <c:v>54.7</c:v>
                </c:pt>
                <c:pt idx="4053">
                  <c:v>54.7</c:v>
                </c:pt>
                <c:pt idx="4054">
                  <c:v>54.7</c:v>
                </c:pt>
                <c:pt idx="4055">
                  <c:v>54.7</c:v>
                </c:pt>
                <c:pt idx="4056">
                  <c:v>54.7</c:v>
                </c:pt>
                <c:pt idx="4057">
                  <c:v>54.7</c:v>
                </c:pt>
                <c:pt idx="4058">
                  <c:v>54.7</c:v>
                </c:pt>
                <c:pt idx="4059">
                  <c:v>54.7</c:v>
                </c:pt>
                <c:pt idx="4060">
                  <c:v>54.7</c:v>
                </c:pt>
                <c:pt idx="4061">
                  <c:v>54.7</c:v>
                </c:pt>
                <c:pt idx="4062">
                  <c:v>54.7</c:v>
                </c:pt>
                <c:pt idx="4063">
                  <c:v>54.7</c:v>
                </c:pt>
                <c:pt idx="4064">
                  <c:v>54.7</c:v>
                </c:pt>
                <c:pt idx="4065">
                  <c:v>54.69</c:v>
                </c:pt>
                <c:pt idx="4066">
                  <c:v>54.68</c:v>
                </c:pt>
                <c:pt idx="4067">
                  <c:v>54.68</c:v>
                </c:pt>
                <c:pt idx="4068">
                  <c:v>54.68</c:v>
                </c:pt>
                <c:pt idx="4069">
                  <c:v>54.68</c:v>
                </c:pt>
                <c:pt idx="4070">
                  <c:v>54.68</c:v>
                </c:pt>
                <c:pt idx="4071">
                  <c:v>54.67</c:v>
                </c:pt>
                <c:pt idx="4072">
                  <c:v>54.67</c:v>
                </c:pt>
                <c:pt idx="4073">
                  <c:v>54.67</c:v>
                </c:pt>
                <c:pt idx="4074">
                  <c:v>54.67</c:v>
                </c:pt>
                <c:pt idx="4075">
                  <c:v>54.67</c:v>
                </c:pt>
                <c:pt idx="4076">
                  <c:v>54.67</c:v>
                </c:pt>
                <c:pt idx="4077">
                  <c:v>54.67</c:v>
                </c:pt>
                <c:pt idx="4078">
                  <c:v>54.67</c:v>
                </c:pt>
                <c:pt idx="4079">
                  <c:v>54.67</c:v>
                </c:pt>
                <c:pt idx="4080">
                  <c:v>54.67</c:v>
                </c:pt>
                <c:pt idx="4081">
                  <c:v>54.67</c:v>
                </c:pt>
                <c:pt idx="4082">
                  <c:v>54.67</c:v>
                </c:pt>
                <c:pt idx="4083">
                  <c:v>54.67</c:v>
                </c:pt>
                <c:pt idx="4084">
                  <c:v>54.66</c:v>
                </c:pt>
                <c:pt idx="4085">
                  <c:v>54.66</c:v>
                </c:pt>
                <c:pt idx="4086">
                  <c:v>54.66</c:v>
                </c:pt>
                <c:pt idx="4087">
                  <c:v>54.65</c:v>
                </c:pt>
                <c:pt idx="4088">
                  <c:v>54.65</c:v>
                </c:pt>
                <c:pt idx="4089">
                  <c:v>54.64</c:v>
                </c:pt>
                <c:pt idx="4090">
                  <c:v>54.65</c:v>
                </c:pt>
                <c:pt idx="4091">
                  <c:v>54.64</c:v>
                </c:pt>
                <c:pt idx="4092">
                  <c:v>54.64</c:v>
                </c:pt>
                <c:pt idx="4093">
                  <c:v>54.64</c:v>
                </c:pt>
                <c:pt idx="4094">
                  <c:v>54.63</c:v>
                </c:pt>
                <c:pt idx="4095">
                  <c:v>54.63</c:v>
                </c:pt>
                <c:pt idx="4096">
                  <c:v>54.63</c:v>
                </c:pt>
                <c:pt idx="4097">
                  <c:v>54.63</c:v>
                </c:pt>
                <c:pt idx="4098">
                  <c:v>54.63</c:v>
                </c:pt>
                <c:pt idx="4099">
                  <c:v>54.62</c:v>
                </c:pt>
                <c:pt idx="4100">
                  <c:v>54.62</c:v>
                </c:pt>
                <c:pt idx="4101">
                  <c:v>54.62</c:v>
                </c:pt>
                <c:pt idx="4102">
                  <c:v>54.61</c:v>
                </c:pt>
                <c:pt idx="4103">
                  <c:v>54.61</c:v>
                </c:pt>
                <c:pt idx="4104">
                  <c:v>54.61</c:v>
                </c:pt>
                <c:pt idx="4105">
                  <c:v>54.61</c:v>
                </c:pt>
                <c:pt idx="4106">
                  <c:v>54.61</c:v>
                </c:pt>
                <c:pt idx="4107">
                  <c:v>54.6</c:v>
                </c:pt>
                <c:pt idx="4108">
                  <c:v>54.6</c:v>
                </c:pt>
                <c:pt idx="4109">
                  <c:v>54.59</c:v>
                </c:pt>
                <c:pt idx="4110">
                  <c:v>54.59</c:v>
                </c:pt>
                <c:pt idx="4111">
                  <c:v>54.58</c:v>
                </c:pt>
                <c:pt idx="4112">
                  <c:v>54.57</c:v>
                </c:pt>
                <c:pt idx="4113">
                  <c:v>54.57</c:v>
                </c:pt>
                <c:pt idx="4114">
                  <c:v>54.57</c:v>
                </c:pt>
                <c:pt idx="4115">
                  <c:v>54.56</c:v>
                </c:pt>
                <c:pt idx="4116">
                  <c:v>54.56</c:v>
                </c:pt>
                <c:pt idx="4117">
                  <c:v>54.55</c:v>
                </c:pt>
                <c:pt idx="4118">
                  <c:v>54.54</c:v>
                </c:pt>
                <c:pt idx="4119">
                  <c:v>54.54</c:v>
                </c:pt>
                <c:pt idx="4120">
                  <c:v>54.52</c:v>
                </c:pt>
                <c:pt idx="4121">
                  <c:v>54.51</c:v>
                </c:pt>
                <c:pt idx="4122">
                  <c:v>54.51</c:v>
                </c:pt>
                <c:pt idx="4123">
                  <c:v>54.51</c:v>
                </c:pt>
                <c:pt idx="4124">
                  <c:v>54.5</c:v>
                </c:pt>
                <c:pt idx="4125">
                  <c:v>54.49</c:v>
                </c:pt>
                <c:pt idx="4126">
                  <c:v>54.49</c:v>
                </c:pt>
                <c:pt idx="4127">
                  <c:v>54.49</c:v>
                </c:pt>
                <c:pt idx="4128">
                  <c:v>54.49</c:v>
                </c:pt>
                <c:pt idx="4129">
                  <c:v>54.49</c:v>
                </c:pt>
                <c:pt idx="4130">
                  <c:v>54.49</c:v>
                </c:pt>
                <c:pt idx="4131">
                  <c:v>54.49</c:v>
                </c:pt>
                <c:pt idx="4132">
                  <c:v>54.48</c:v>
                </c:pt>
                <c:pt idx="4133">
                  <c:v>54.48</c:v>
                </c:pt>
                <c:pt idx="4134">
                  <c:v>54.48</c:v>
                </c:pt>
                <c:pt idx="4135">
                  <c:v>54.48</c:v>
                </c:pt>
                <c:pt idx="4136">
                  <c:v>54.47</c:v>
                </c:pt>
                <c:pt idx="4137">
                  <c:v>54.47</c:v>
                </c:pt>
                <c:pt idx="4138">
                  <c:v>54.47</c:v>
                </c:pt>
                <c:pt idx="4139">
                  <c:v>54.47</c:v>
                </c:pt>
                <c:pt idx="4140">
                  <c:v>54.47</c:v>
                </c:pt>
                <c:pt idx="4141">
                  <c:v>54.46</c:v>
                </c:pt>
                <c:pt idx="4142">
                  <c:v>54.46</c:v>
                </c:pt>
                <c:pt idx="4143">
                  <c:v>54.46</c:v>
                </c:pt>
                <c:pt idx="4144">
                  <c:v>54.45</c:v>
                </c:pt>
                <c:pt idx="4145">
                  <c:v>54.45</c:v>
                </c:pt>
                <c:pt idx="4146">
                  <c:v>54.45</c:v>
                </c:pt>
                <c:pt idx="4147">
                  <c:v>54.45</c:v>
                </c:pt>
                <c:pt idx="4148">
                  <c:v>54.45</c:v>
                </c:pt>
                <c:pt idx="4149">
                  <c:v>54.45</c:v>
                </c:pt>
                <c:pt idx="4150">
                  <c:v>54.45</c:v>
                </c:pt>
                <c:pt idx="4151">
                  <c:v>54.45</c:v>
                </c:pt>
                <c:pt idx="4152">
                  <c:v>54.45</c:v>
                </c:pt>
                <c:pt idx="4153">
                  <c:v>54.45</c:v>
                </c:pt>
                <c:pt idx="4154">
                  <c:v>54.45</c:v>
                </c:pt>
                <c:pt idx="4155">
                  <c:v>54.45</c:v>
                </c:pt>
                <c:pt idx="4156">
                  <c:v>54.46</c:v>
                </c:pt>
                <c:pt idx="4157">
                  <c:v>54.46</c:v>
                </c:pt>
                <c:pt idx="4158">
                  <c:v>54.46</c:v>
                </c:pt>
                <c:pt idx="4159">
                  <c:v>54.47</c:v>
                </c:pt>
                <c:pt idx="4160">
                  <c:v>54.47</c:v>
                </c:pt>
                <c:pt idx="4161">
                  <c:v>54.48</c:v>
                </c:pt>
                <c:pt idx="4162">
                  <c:v>54.48</c:v>
                </c:pt>
                <c:pt idx="4163">
                  <c:v>54.49</c:v>
                </c:pt>
                <c:pt idx="4164">
                  <c:v>54.49</c:v>
                </c:pt>
                <c:pt idx="4165">
                  <c:v>54.49</c:v>
                </c:pt>
                <c:pt idx="4166">
                  <c:v>54.49</c:v>
                </c:pt>
                <c:pt idx="4167">
                  <c:v>54.48</c:v>
                </c:pt>
                <c:pt idx="4168">
                  <c:v>54.48</c:v>
                </c:pt>
                <c:pt idx="4169">
                  <c:v>54.49</c:v>
                </c:pt>
                <c:pt idx="4170">
                  <c:v>54.48</c:v>
                </c:pt>
                <c:pt idx="4171">
                  <c:v>54.48</c:v>
                </c:pt>
                <c:pt idx="4172">
                  <c:v>54.47</c:v>
                </c:pt>
                <c:pt idx="4173">
                  <c:v>54.48</c:v>
                </c:pt>
                <c:pt idx="4174">
                  <c:v>54.49</c:v>
                </c:pt>
                <c:pt idx="4175">
                  <c:v>54.49</c:v>
                </c:pt>
                <c:pt idx="4176">
                  <c:v>54.49</c:v>
                </c:pt>
                <c:pt idx="4177">
                  <c:v>54.49</c:v>
                </c:pt>
                <c:pt idx="4178">
                  <c:v>54.49</c:v>
                </c:pt>
                <c:pt idx="4179">
                  <c:v>54.5</c:v>
                </c:pt>
                <c:pt idx="4180">
                  <c:v>54.51</c:v>
                </c:pt>
                <c:pt idx="4181">
                  <c:v>54.51</c:v>
                </c:pt>
                <c:pt idx="4182">
                  <c:v>54.51</c:v>
                </c:pt>
                <c:pt idx="4183">
                  <c:v>54.52</c:v>
                </c:pt>
                <c:pt idx="4184">
                  <c:v>54.52</c:v>
                </c:pt>
                <c:pt idx="4185">
                  <c:v>54.53</c:v>
                </c:pt>
                <c:pt idx="4186">
                  <c:v>54.54</c:v>
                </c:pt>
                <c:pt idx="4187">
                  <c:v>54.55</c:v>
                </c:pt>
                <c:pt idx="4188">
                  <c:v>54.56</c:v>
                </c:pt>
                <c:pt idx="4189">
                  <c:v>54.57</c:v>
                </c:pt>
                <c:pt idx="4190">
                  <c:v>54.58</c:v>
                </c:pt>
                <c:pt idx="4191">
                  <c:v>54.58</c:v>
                </c:pt>
                <c:pt idx="4192">
                  <c:v>54.58</c:v>
                </c:pt>
                <c:pt idx="4193">
                  <c:v>54.59</c:v>
                </c:pt>
                <c:pt idx="4194">
                  <c:v>54.59</c:v>
                </c:pt>
                <c:pt idx="4195">
                  <c:v>54.59</c:v>
                </c:pt>
                <c:pt idx="4196">
                  <c:v>54.59</c:v>
                </c:pt>
                <c:pt idx="4197">
                  <c:v>54.59</c:v>
                </c:pt>
                <c:pt idx="4198">
                  <c:v>54.59</c:v>
                </c:pt>
                <c:pt idx="4199">
                  <c:v>54.6</c:v>
                </c:pt>
                <c:pt idx="4200">
                  <c:v>54.61</c:v>
                </c:pt>
                <c:pt idx="4201">
                  <c:v>54.61</c:v>
                </c:pt>
                <c:pt idx="4202">
                  <c:v>54.61</c:v>
                </c:pt>
                <c:pt idx="4203">
                  <c:v>54.61</c:v>
                </c:pt>
                <c:pt idx="4204">
                  <c:v>54.61</c:v>
                </c:pt>
                <c:pt idx="4205">
                  <c:v>54.62</c:v>
                </c:pt>
                <c:pt idx="4206">
                  <c:v>54.62</c:v>
                </c:pt>
                <c:pt idx="4207">
                  <c:v>54.63</c:v>
                </c:pt>
                <c:pt idx="4208">
                  <c:v>54.63</c:v>
                </c:pt>
                <c:pt idx="4209">
                  <c:v>54.63</c:v>
                </c:pt>
                <c:pt idx="4210">
                  <c:v>54.63</c:v>
                </c:pt>
                <c:pt idx="4211">
                  <c:v>54.63</c:v>
                </c:pt>
                <c:pt idx="4212">
                  <c:v>54.63</c:v>
                </c:pt>
                <c:pt idx="4213">
                  <c:v>54.63</c:v>
                </c:pt>
                <c:pt idx="4214">
                  <c:v>54.63</c:v>
                </c:pt>
                <c:pt idx="4215">
                  <c:v>54.63</c:v>
                </c:pt>
                <c:pt idx="4216">
                  <c:v>54.63</c:v>
                </c:pt>
                <c:pt idx="4217">
                  <c:v>54.63</c:v>
                </c:pt>
                <c:pt idx="4218">
                  <c:v>54.64</c:v>
                </c:pt>
                <c:pt idx="4219">
                  <c:v>54.64</c:v>
                </c:pt>
                <c:pt idx="4220">
                  <c:v>54.64</c:v>
                </c:pt>
                <c:pt idx="4221">
                  <c:v>54.64</c:v>
                </c:pt>
                <c:pt idx="4222">
                  <c:v>54.65</c:v>
                </c:pt>
                <c:pt idx="4223">
                  <c:v>54.65</c:v>
                </c:pt>
                <c:pt idx="4224">
                  <c:v>54.65</c:v>
                </c:pt>
                <c:pt idx="4225">
                  <c:v>54.65</c:v>
                </c:pt>
                <c:pt idx="4226">
                  <c:v>54.65</c:v>
                </c:pt>
                <c:pt idx="4227">
                  <c:v>54.65</c:v>
                </c:pt>
                <c:pt idx="4228">
                  <c:v>54.65</c:v>
                </c:pt>
                <c:pt idx="4229">
                  <c:v>54.65</c:v>
                </c:pt>
                <c:pt idx="4230">
                  <c:v>54.65</c:v>
                </c:pt>
                <c:pt idx="4231">
                  <c:v>54.65</c:v>
                </c:pt>
                <c:pt idx="4232">
                  <c:v>54.65</c:v>
                </c:pt>
                <c:pt idx="4233">
                  <c:v>54.66</c:v>
                </c:pt>
                <c:pt idx="4234">
                  <c:v>54.65</c:v>
                </c:pt>
                <c:pt idx="4235">
                  <c:v>54.65</c:v>
                </c:pt>
                <c:pt idx="4236">
                  <c:v>54.65</c:v>
                </c:pt>
                <c:pt idx="4237">
                  <c:v>54.65</c:v>
                </c:pt>
                <c:pt idx="4238">
                  <c:v>54.65</c:v>
                </c:pt>
                <c:pt idx="4239">
                  <c:v>54.65</c:v>
                </c:pt>
                <c:pt idx="4240">
                  <c:v>54.65</c:v>
                </c:pt>
                <c:pt idx="4241">
                  <c:v>54.65</c:v>
                </c:pt>
                <c:pt idx="4242">
                  <c:v>54.65</c:v>
                </c:pt>
                <c:pt idx="4243">
                  <c:v>54.65</c:v>
                </c:pt>
                <c:pt idx="4244">
                  <c:v>54.65</c:v>
                </c:pt>
                <c:pt idx="4245">
                  <c:v>54.64</c:v>
                </c:pt>
                <c:pt idx="4246">
                  <c:v>54.64</c:v>
                </c:pt>
                <c:pt idx="4247">
                  <c:v>54.64</c:v>
                </c:pt>
                <c:pt idx="4248">
                  <c:v>54.64</c:v>
                </c:pt>
                <c:pt idx="4249">
                  <c:v>54.63</c:v>
                </c:pt>
                <c:pt idx="4250">
                  <c:v>54.63</c:v>
                </c:pt>
                <c:pt idx="4251">
                  <c:v>54.63</c:v>
                </c:pt>
                <c:pt idx="4252">
                  <c:v>54.63</c:v>
                </c:pt>
                <c:pt idx="4253">
                  <c:v>54.63</c:v>
                </c:pt>
                <c:pt idx="4254">
                  <c:v>54.62</c:v>
                </c:pt>
                <c:pt idx="4255">
                  <c:v>54.62</c:v>
                </c:pt>
                <c:pt idx="4256">
                  <c:v>54.61</c:v>
                </c:pt>
                <c:pt idx="4257">
                  <c:v>54.6</c:v>
                </c:pt>
                <c:pt idx="4258">
                  <c:v>54.6</c:v>
                </c:pt>
                <c:pt idx="4259">
                  <c:v>54.6</c:v>
                </c:pt>
                <c:pt idx="4260">
                  <c:v>54.6</c:v>
                </c:pt>
                <c:pt idx="4261">
                  <c:v>54.59</c:v>
                </c:pt>
                <c:pt idx="4262">
                  <c:v>54.59</c:v>
                </c:pt>
                <c:pt idx="4263">
                  <c:v>54.58</c:v>
                </c:pt>
                <c:pt idx="4264">
                  <c:v>54.58</c:v>
                </c:pt>
                <c:pt idx="4265">
                  <c:v>54.58</c:v>
                </c:pt>
                <c:pt idx="4266">
                  <c:v>54.57</c:v>
                </c:pt>
                <c:pt idx="4267">
                  <c:v>54.56</c:v>
                </c:pt>
                <c:pt idx="4268">
                  <c:v>54.56</c:v>
                </c:pt>
                <c:pt idx="4269">
                  <c:v>54.55</c:v>
                </c:pt>
                <c:pt idx="4270">
                  <c:v>54.54</c:v>
                </c:pt>
                <c:pt idx="4271">
                  <c:v>54.54</c:v>
                </c:pt>
                <c:pt idx="4272">
                  <c:v>54.54</c:v>
                </c:pt>
                <c:pt idx="4273">
                  <c:v>54.53</c:v>
                </c:pt>
                <c:pt idx="4274">
                  <c:v>54.53</c:v>
                </c:pt>
                <c:pt idx="4275">
                  <c:v>54.52</c:v>
                </c:pt>
                <c:pt idx="4276">
                  <c:v>54.51</c:v>
                </c:pt>
                <c:pt idx="4277">
                  <c:v>54.5</c:v>
                </c:pt>
                <c:pt idx="4278">
                  <c:v>54.49</c:v>
                </c:pt>
                <c:pt idx="4279">
                  <c:v>54.48</c:v>
                </c:pt>
                <c:pt idx="4280">
                  <c:v>54.47</c:v>
                </c:pt>
                <c:pt idx="4281">
                  <c:v>54.47</c:v>
                </c:pt>
                <c:pt idx="4282">
                  <c:v>54.47</c:v>
                </c:pt>
                <c:pt idx="4283">
                  <c:v>54.46</c:v>
                </c:pt>
                <c:pt idx="4284">
                  <c:v>54.46</c:v>
                </c:pt>
                <c:pt idx="4285">
                  <c:v>54.46</c:v>
                </c:pt>
                <c:pt idx="4286">
                  <c:v>54.46</c:v>
                </c:pt>
                <c:pt idx="4287">
                  <c:v>54.46</c:v>
                </c:pt>
                <c:pt idx="4288">
                  <c:v>54.45</c:v>
                </c:pt>
                <c:pt idx="4289">
                  <c:v>54.45</c:v>
                </c:pt>
                <c:pt idx="4290">
                  <c:v>54.44</c:v>
                </c:pt>
                <c:pt idx="4291">
                  <c:v>54.44</c:v>
                </c:pt>
                <c:pt idx="4292">
                  <c:v>54.44</c:v>
                </c:pt>
                <c:pt idx="4293">
                  <c:v>54.44</c:v>
                </c:pt>
                <c:pt idx="4294">
                  <c:v>54.43</c:v>
                </c:pt>
                <c:pt idx="4295">
                  <c:v>54.43</c:v>
                </c:pt>
                <c:pt idx="4296">
                  <c:v>54.43</c:v>
                </c:pt>
                <c:pt idx="4297">
                  <c:v>54.43</c:v>
                </c:pt>
                <c:pt idx="4298">
                  <c:v>54.43</c:v>
                </c:pt>
                <c:pt idx="4299">
                  <c:v>54.43</c:v>
                </c:pt>
                <c:pt idx="4300">
                  <c:v>54.44</c:v>
                </c:pt>
                <c:pt idx="4301">
                  <c:v>54.44</c:v>
                </c:pt>
                <c:pt idx="4302">
                  <c:v>54.44</c:v>
                </c:pt>
                <c:pt idx="4303">
                  <c:v>54.44</c:v>
                </c:pt>
                <c:pt idx="4304">
                  <c:v>54.44</c:v>
                </c:pt>
                <c:pt idx="4305">
                  <c:v>54.44</c:v>
                </c:pt>
                <c:pt idx="4306">
                  <c:v>54.44</c:v>
                </c:pt>
                <c:pt idx="4307">
                  <c:v>54.44</c:v>
                </c:pt>
                <c:pt idx="4308">
                  <c:v>54.45</c:v>
                </c:pt>
                <c:pt idx="4309">
                  <c:v>54.44</c:v>
                </c:pt>
                <c:pt idx="4310">
                  <c:v>54.44</c:v>
                </c:pt>
                <c:pt idx="4311">
                  <c:v>54.44</c:v>
                </c:pt>
                <c:pt idx="4312">
                  <c:v>54.44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176680"/>
        <c:axId val="284173544"/>
      </c:scatterChart>
      <c:valAx>
        <c:axId val="284176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3544"/>
        <c:crosses val="autoZero"/>
        <c:crossBetween val="midCat"/>
      </c:valAx>
      <c:valAx>
        <c:axId val="284173544"/>
        <c:scaling>
          <c:orientation val="minMax"/>
          <c:min val="5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6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'2015_10_26-13_08_42'!$B$1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'2015_10_26-13_08_42'!$A$2:$A$2726</c:f>
              <c:numCache>
                <c:formatCode>mm:ss.0</c:formatCode>
                <c:ptCount val="2725"/>
                <c:pt idx="0">
                  <c:v>0.54793462962962958</c:v>
                </c:pt>
                <c:pt idx="1">
                  <c:v>0.54793987268518518</c:v>
                </c:pt>
                <c:pt idx="2">
                  <c:v>0.54794584490740739</c:v>
                </c:pt>
                <c:pt idx="3">
                  <c:v>0.54795127314814818</c:v>
                </c:pt>
                <c:pt idx="4">
                  <c:v>0.54795668981481482</c:v>
                </c:pt>
                <c:pt idx="5">
                  <c:v>0.54796229166666666</c:v>
                </c:pt>
                <c:pt idx="6">
                  <c:v>0.54796664351851854</c:v>
                </c:pt>
                <c:pt idx="7">
                  <c:v>0.54797236111111114</c:v>
                </c:pt>
                <c:pt idx="8">
                  <c:v>0.54797778935185182</c:v>
                </c:pt>
                <c:pt idx="9">
                  <c:v>0.54798339120370365</c:v>
                </c:pt>
                <c:pt idx="10">
                  <c:v>0.54798917824074078</c:v>
                </c:pt>
                <c:pt idx="11">
                  <c:v>0.5479949652777778</c:v>
                </c:pt>
                <c:pt idx="12">
                  <c:v>0.54800075231481482</c:v>
                </c:pt>
                <c:pt idx="13">
                  <c:v>0.54800671296296299</c:v>
                </c:pt>
                <c:pt idx="14">
                  <c:v>0.5480126851851852</c:v>
                </c:pt>
                <c:pt idx="15">
                  <c:v>0.54801883101851845</c:v>
                </c:pt>
                <c:pt idx="16">
                  <c:v>0.54802480324074077</c:v>
                </c:pt>
                <c:pt idx="17">
                  <c:v>0.54803059027777778</c:v>
                </c:pt>
                <c:pt idx="18">
                  <c:v>0.5480363773148148</c:v>
                </c:pt>
                <c:pt idx="19">
                  <c:v>0.54804234953703701</c:v>
                </c:pt>
                <c:pt idx="20">
                  <c:v>0.548048125</c:v>
                </c:pt>
                <c:pt idx="21">
                  <c:v>0.54805391203703702</c:v>
                </c:pt>
                <c:pt idx="22">
                  <c:v>0.54805988425925933</c:v>
                </c:pt>
                <c:pt idx="23">
                  <c:v>0.54806585648148143</c:v>
                </c:pt>
                <c:pt idx="24">
                  <c:v>0.54807164351851856</c:v>
                </c:pt>
                <c:pt idx="25">
                  <c:v>0.54807743055555558</c:v>
                </c:pt>
                <c:pt idx="26">
                  <c:v>0.5480832175925926</c:v>
                </c:pt>
                <c:pt idx="27">
                  <c:v>0.5480891898148148</c:v>
                </c:pt>
                <c:pt idx="28">
                  <c:v>0.54809497685185182</c:v>
                </c:pt>
                <c:pt idx="29">
                  <c:v>0.5481009375</c:v>
                </c:pt>
                <c:pt idx="30">
                  <c:v>0.54810618055555549</c:v>
                </c:pt>
                <c:pt idx="31">
                  <c:v>0.54811196759259262</c:v>
                </c:pt>
                <c:pt idx="32">
                  <c:v>0.54811793981481483</c:v>
                </c:pt>
                <c:pt idx="33">
                  <c:v>0.54812372685185184</c:v>
                </c:pt>
                <c:pt idx="34">
                  <c:v>0.54812969907407405</c:v>
                </c:pt>
                <c:pt idx="35">
                  <c:v>0.54813565972222222</c:v>
                </c:pt>
                <c:pt idx="36">
                  <c:v>0.54814072916666667</c:v>
                </c:pt>
                <c:pt idx="37">
                  <c:v>0.54814651620370369</c:v>
                </c:pt>
                <c:pt idx="38">
                  <c:v>0.54815230324074071</c:v>
                </c:pt>
                <c:pt idx="39">
                  <c:v>0.54815790509259255</c:v>
                </c:pt>
                <c:pt idx="40">
                  <c:v>0.54816369212962968</c:v>
                </c:pt>
                <c:pt idx="41">
                  <c:v>0.5481694791666667</c:v>
                </c:pt>
                <c:pt idx="42">
                  <c:v>0.54817509259259256</c:v>
                </c:pt>
                <c:pt idx="43">
                  <c:v>0.54818087962962958</c:v>
                </c:pt>
                <c:pt idx="44">
                  <c:v>0.54818629629629634</c:v>
                </c:pt>
                <c:pt idx="45">
                  <c:v>0.54819226851851854</c:v>
                </c:pt>
                <c:pt idx="46">
                  <c:v>0.54819841435185179</c:v>
                </c:pt>
                <c:pt idx="47">
                  <c:v>0.54820511574074071</c:v>
                </c:pt>
                <c:pt idx="48">
                  <c:v>0.54821035879629632</c:v>
                </c:pt>
                <c:pt idx="49">
                  <c:v>0.54821631944444438</c:v>
                </c:pt>
                <c:pt idx="50">
                  <c:v>0.54822229166666669</c:v>
                </c:pt>
                <c:pt idx="51">
                  <c:v>0.5482281365740741</c:v>
                </c:pt>
                <c:pt idx="52">
                  <c:v>0.5482338541666667</c:v>
                </c:pt>
                <c:pt idx="53">
                  <c:v>0.54823999999999995</c:v>
                </c:pt>
                <c:pt idx="54">
                  <c:v>0.54824542824074074</c:v>
                </c:pt>
                <c:pt idx="55">
                  <c:v>0.54825121527777776</c:v>
                </c:pt>
                <c:pt idx="56">
                  <c:v>0.54825718749999997</c:v>
                </c:pt>
                <c:pt idx="57">
                  <c:v>0.5482620601851852</c:v>
                </c:pt>
                <c:pt idx="58">
                  <c:v>0.5482680324074074</c:v>
                </c:pt>
                <c:pt idx="59">
                  <c:v>0.54827364583333338</c:v>
                </c:pt>
                <c:pt idx="60">
                  <c:v>0.54827906250000003</c:v>
                </c:pt>
                <c:pt idx="61">
                  <c:v>0.54828431712962966</c:v>
                </c:pt>
                <c:pt idx="62">
                  <c:v>0.54828991898148149</c:v>
                </c:pt>
                <c:pt idx="63">
                  <c:v>0.54829460648148143</c:v>
                </c:pt>
                <c:pt idx="64">
                  <c:v>0.54830093749999997</c:v>
                </c:pt>
                <c:pt idx="65">
                  <c:v>0.54830599537037039</c:v>
                </c:pt>
                <c:pt idx="66">
                  <c:v>0.5483119675925926</c:v>
                </c:pt>
                <c:pt idx="67">
                  <c:v>0.54831811342592596</c:v>
                </c:pt>
                <c:pt idx="68">
                  <c:v>0.54832318287037041</c:v>
                </c:pt>
                <c:pt idx="69">
                  <c:v>0.54832901620370367</c:v>
                </c:pt>
                <c:pt idx="70">
                  <c:v>0.54833497685185184</c:v>
                </c:pt>
                <c:pt idx="71">
                  <c:v>0.54834076388888886</c:v>
                </c:pt>
                <c:pt idx="72">
                  <c:v>0.54834673611111107</c:v>
                </c:pt>
                <c:pt idx="73">
                  <c:v>0.54835231481481483</c:v>
                </c:pt>
                <c:pt idx="74">
                  <c:v>0.54835810185185185</c:v>
                </c:pt>
                <c:pt idx="75">
                  <c:v>0.54836406250000003</c:v>
                </c:pt>
                <c:pt idx="76">
                  <c:v>0.54836984953703705</c:v>
                </c:pt>
                <c:pt idx="77">
                  <c:v>0.54837483796296294</c:v>
                </c:pt>
                <c:pt idx="78">
                  <c:v>0.5483807638888889</c:v>
                </c:pt>
                <c:pt idx="79">
                  <c:v>0.54838636574074073</c:v>
                </c:pt>
                <c:pt idx="80">
                  <c:v>0.5483919791666666</c:v>
                </c:pt>
                <c:pt idx="81">
                  <c:v>0.54839759259259258</c:v>
                </c:pt>
                <c:pt idx="82">
                  <c:v>0.54840319444444441</c:v>
                </c:pt>
                <c:pt idx="83">
                  <c:v>0.54840988425925929</c:v>
                </c:pt>
                <c:pt idx="84">
                  <c:v>0.54841567129629631</c:v>
                </c:pt>
                <c:pt idx="85">
                  <c:v>0.54842109953703699</c:v>
                </c:pt>
                <c:pt idx="86">
                  <c:v>0.54842644675925922</c:v>
                </c:pt>
                <c:pt idx="87">
                  <c:v>0.5484320601851852</c:v>
                </c:pt>
                <c:pt idx="88">
                  <c:v>0.54843747685185185</c:v>
                </c:pt>
                <c:pt idx="89">
                  <c:v>0.5484425462962963</c:v>
                </c:pt>
                <c:pt idx="90">
                  <c:v>0.54844869212962966</c:v>
                </c:pt>
                <c:pt idx="91">
                  <c:v>0.5484548379629629</c:v>
                </c:pt>
                <c:pt idx="92">
                  <c:v>0.54846009259259254</c:v>
                </c:pt>
                <c:pt idx="93">
                  <c:v>0.54846605324074071</c:v>
                </c:pt>
                <c:pt idx="94">
                  <c:v>0.54847211805555551</c:v>
                </c:pt>
                <c:pt idx="95">
                  <c:v>0.54847736111111112</c:v>
                </c:pt>
                <c:pt idx="96">
                  <c:v>0.54848314814814814</c:v>
                </c:pt>
                <c:pt idx="97">
                  <c:v>0.54848893518518516</c:v>
                </c:pt>
                <c:pt idx="98">
                  <c:v>0.54849562500000004</c:v>
                </c:pt>
                <c:pt idx="99">
                  <c:v>0.54850159722222225</c:v>
                </c:pt>
                <c:pt idx="100">
                  <c:v>0.54850738425925927</c:v>
                </c:pt>
                <c:pt idx="101">
                  <c:v>0.54851371527777781</c:v>
                </c:pt>
                <c:pt idx="102">
                  <c:v>0.54851950231481483</c:v>
                </c:pt>
                <c:pt idx="103">
                  <c:v>0.54852508101851849</c:v>
                </c:pt>
                <c:pt idx="104">
                  <c:v>0.54853086805555551</c:v>
                </c:pt>
                <c:pt idx="105">
                  <c:v>0.54853665509259264</c:v>
                </c:pt>
                <c:pt idx="106">
                  <c:v>0.54854244212962966</c:v>
                </c:pt>
                <c:pt idx="107">
                  <c:v>0.54854841435185187</c:v>
                </c:pt>
                <c:pt idx="108">
                  <c:v>0.54855456018518522</c:v>
                </c:pt>
                <c:pt idx="109">
                  <c:v>0.54856034722222224</c:v>
                </c:pt>
                <c:pt idx="110">
                  <c:v>0.54856613425925926</c:v>
                </c:pt>
                <c:pt idx="111">
                  <c:v>0.54857210648148147</c:v>
                </c:pt>
                <c:pt idx="112">
                  <c:v>0.54857806712962964</c:v>
                </c:pt>
                <c:pt idx="113">
                  <c:v>0.54858368055555562</c:v>
                </c:pt>
                <c:pt idx="114">
                  <c:v>0.54858928240740734</c:v>
                </c:pt>
                <c:pt idx="115">
                  <c:v>0.54859506944444447</c:v>
                </c:pt>
                <c:pt idx="116">
                  <c:v>0.54860085648148149</c:v>
                </c:pt>
                <c:pt idx="117">
                  <c:v>0.54860701388888888</c:v>
                </c:pt>
                <c:pt idx="118">
                  <c:v>0.5486128009259259</c:v>
                </c:pt>
                <c:pt idx="119">
                  <c:v>0.54861894675925926</c:v>
                </c:pt>
                <c:pt idx="120">
                  <c:v>0.54862490740740744</c:v>
                </c:pt>
                <c:pt idx="121">
                  <c:v>0.54863084490740743</c:v>
                </c:pt>
                <c:pt idx="122">
                  <c:v>0.54863681712962964</c:v>
                </c:pt>
                <c:pt idx="123">
                  <c:v>0.54864278935185185</c:v>
                </c:pt>
                <c:pt idx="124">
                  <c:v>0.54864857638888886</c:v>
                </c:pt>
                <c:pt idx="125">
                  <c:v>0.54865453703703704</c:v>
                </c:pt>
                <c:pt idx="126">
                  <c:v>0.54865978009259264</c:v>
                </c:pt>
                <c:pt idx="127">
                  <c:v>0.54866557870370369</c:v>
                </c:pt>
                <c:pt idx="128">
                  <c:v>0.54867153935185187</c:v>
                </c:pt>
                <c:pt idx="129">
                  <c:v>0.54867751157407407</c:v>
                </c:pt>
                <c:pt idx="130">
                  <c:v>0.54868329861111109</c:v>
                </c:pt>
                <c:pt idx="131">
                  <c:v>0.54868944444444445</c:v>
                </c:pt>
                <c:pt idx="132">
                  <c:v>0.54869541666666666</c:v>
                </c:pt>
                <c:pt idx="133">
                  <c:v>0.54870137731481483</c:v>
                </c:pt>
                <c:pt idx="134">
                  <c:v>0.54870734953703704</c:v>
                </c:pt>
                <c:pt idx="135">
                  <c:v>0.54871313657407406</c:v>
                </c:pt>
                <c:pt idx="136">
                  <c:v>0.54871910879629626</c:v>
                </c:pt>
                <c:pt idx="137">
                  <c:v>0.54872511574074079</c:v>
                </c:pt>
                <c:pt idx="138">
                  <c:v>0.54873130787037039</c:v>
                </c:pt>
                <c:pt idx="139">
                  <c:v>0.54873728009259259</c:v>
                </c:pt>
                <c:pt idx="140">
                  <c:v>0.54874306712962961</c:v>
                </c:pt>
                <c:pt idx="141">
                  <c:v>0.5487489699074074</c:v>
                </c:pt>
                <c:pt idx="142">
                  <c:v>0.54875475694444442</c:v>
                </c:pt>
                <c:pt idx="143">
                  <c:v>0.54876108796296297</c:v>
                </c:pt>
                <c:pt idx="144">
                  <c:v>0.54876706018518517</c:v>
                </c:pt>
                <c:pt idx="145">
                  <c:v>0.54877302083333335</c:v>
                </c:pt>
                <c:pt idx="146">
                  <c:v>0.54877895833333334</c:v>
                </c:pt>
                <c:pt idx="147">
                  <c:v>0.54878491898148152</c:v>
                </c:pt>
                <c:pt idx="148">
                  <c:v>0.54879089120370372</c:v>
                </c:pt>
                <c:pt idx="149">
                  <c:v>0.54879686342592593</c:v>
                </c:pt>
                <c:pt idx="150">
                  <c:v>0.54880336805555563</c:v>
                </c:pt>
                <c:pt idx="151">
                  <c:v>0.54880952546296291</c:v>
                </c:pt>
                <c:pt idx="152">
                  <c:v>0.54881548611111108</c:v>
                </c:pt>
                <c:pt idx="153">
                  <c:v>0.54882137731481484</c:v>
                </c:pt>
                <c:pt idx="154">
                  <c:v>0.54882734953703705</c:v>
                </c:pt>
                <c:pt idx="155">
                  <c:v>0.54883331018518522</c:v>
                </c:pt>
                <c:pt idx="156">
                  <c:v>0.54883928240740742</c:v>
                </c:pt>
                <c:pt idx="157">
                  <c:v>0.5488452430555556</c:v>
                </c:pt>
                <c:pt idx="158">
                  <c:v>0.54885104166666665</c:v>
                </c:pt>
                <c:pt idx="159">
                  <c:v>0.54885700231481482</c:v>
                </c:pt>
                <c:pt idx="160">
                  <c:v>0.54886278935185184</c:v>
                </c:pt>
                <c:pt idx="161">
                  <c:v>0.54886876157407405</c:v>
                </c:pt>
                <c:pt idx="162">
                  <c:v>0.5488739583333333</c:v>
                </c:pt>
                <c:pt idx="163">
                  <c:v>0.5488795486111111</c:v>
                </c:pt>
                <c:pt idx="164">
                  <c:v>0.54888516203703708</c:v>
                </c:pt>
                <c:pt idx="165">
                  <c:v>0.54889130787037044</c:v>
                </c:pt>
                <c:pt idx="166">
                  <c:v>0.54889728009259253</c:v>
                </c:pt>
                <c:pt idx="167">
                  <c:v>0.54890306712962966</c:v>
                </c:pt>
                <c:pt idx="168">
                  <c:v>0.54890885416666668</c:v>
                </c:pt>
                <c:pt idx="169">
                  <c:v>0.54891481481481474</c:v>
                </c:pt>
                <c:pt idx="170">
                  <c:v>0.54892061342592591</c:v>
                </c:pt>
                <c:pt idx="171">
                  <c:v>0.54892693287037042</c:v>
                </c:pt>
                <c:pt idx="172">
                  <c:v>0.54893290509259263</c:v>
                </c:pt>
                <c:pt idx="173">
                  <c:v>0.54893905092592588</c:v>
                </c:pt>
                <c:pt idx="174">
                  <c:v>0.54894502314814819</c:v>
                </c:pt>
                <c:pt idx="175">
                  <c:v>0.54895098379629637</c:v>
                </c:pt>
                <c:pt idx="176">
                  <c:v>0.54895678240740742</c:v>
                </c:pt>
                <c:pt idx="177">
                  <c:v>0.54896274305555559</c:v>
                </c:pt>
                <c:pt idx="178">
                  <c:v>0.5489687152777778</c:v>
                </c:pt>
                <c:pt idx="179">
                  <c:v>0.5489746875</c:v>
                </c:pt>
                <c:pt idx="180">
                  <c:v>0.54898046296296299</c:v>
                </c:pt>
                <c:pt idx="181">
                  <c:v>0.5489864351851852</c:v>
                </c:pt>
                <c:pt idx="182">
                  <c:v>0.54899276620370363</c:v>
                </c:pt>
                <c:pt idx="183">
                  <c:v>0.54899879629629633</c:v>
                </c:pt>
                <c:pt idx="184">
                  <c:v>0.54900422453703701</c:v>
                </c:pt>
                <c:pt idx="185">
                  <c:v>0.54901001157407403</c:v>
                </c:pt>
                <c:pt idx="186">
                  <c:v>0.54901579861111116</c:v>
                </c:pt>
                <c:pt idx="187">
                  <c:v>0.54902175925925922</c:v>
                </c:pt>
                <c:pt idx="188">
                  <c:v>0.54902761574074077</c:v>
                </c:pt>
                <c:pt idx="189">
                  <c:v>0.54903376157407402</c:v>
                </c:pt>
                <c:pt idx="190">
                  <c:v>0.54903973379629634</c:v>
                </c:pt>
                <c:pt idx="191">
                  <c:v>0.54904552083333336</c:v>
                </c:pt>
                <c:pt idx="192">
                  <c:v>0.54905130787037038</c:v>
                </c:pt>
                <c:pt idx="193">
                  <c:v>0.54905709490740739</c:v>
                </c:pt>
                <c:pt idx="194">
                  <c:v>0.5490630671296296</c:v>
                </c:pt>
                <c:pt idx="195">
                  <c:v>0.54906902777777777</c:v>
                </c:pt>
                <c:pt idx="196">
                  <c:v>0.54907499999999998</c:v>
                </c:pt>
                <c:pt idx="197">
                  <c:v>0.549080787037037</c:v>
                </c:pt>
                <c:pt idx="198">
                  <c:v>0.54908657407407413</c:v>
                </c:pt>
                <c:pt idx="199">
                  <c:v>0.54909271990740738</c:v>
                </c:pt>
                <c:pt idx="200">
                  <c:v>0.5490985069444444</c:v>
                </c:pt>
                <c:pt idx="201">
                  <c:v>0.54910447916666671</c:v>
                </c:pt>
                <c:pt idx="202">
                  <c:v>0.54911043981481489</c:v>
                </c:pt>
                <c:pt idx="203">
                  <c:v>0.54911609953703711</c:v>
                </c:pt>
                <c:pt idx="204">
                  <c:v>0.54912243055555554</c:v>
                </c:pt>
                <c:pt idx="205">
                  <c:v>0.54912848379629631</c:v>
                </c:pt>
                <c:pt idx="206">
                  <c:v>0.54913445601851851</c:v>
                </c:pt>
                <c:pt idx="207">
                  <c:v>0.54914024305555553</c:v>
                </c:pt>
                <c:pt idx="208">
                  <c:v>0.54914603009259266</c:v>
                </c:pt>
                <c:pt idx="209">
                  <c:v>0.54915200231481476</c:v>
                </c:pt>
                <c:pt idx="210">
                  <c:v>0.54915778935185189</c:v>
                </c:pt>
                <c:pt idx="211">
                  <c:v>0.54916375000000006</c:v>
                </c:pt>
                <c:pt idx="212">
                  <c:v>0.54916981481481486</c:v>
                </c:pt>
                <c:pt idx="213">
                  <c:v>0.54917560185185188</c:v>
                </c:pt>
                <c:pt idx="214">
                  <c:v>0.54918084490740737</c:v>
                </c:pt>
                <c:pt idx="215">
                  <c:v>0.54918663194444439</c:v>
                </c:pt>
                <c:pt idx="216">
                  <c:v>0.54919296296296294</c:v>
                </c:pt>
                <c:pt idx="217">
                  <c:v>0.54919900462962967</c:v>
                </c:pt>
                <c:pt idx="218">
                  <c:v>0.5492046990740741</c:v>
                </c:pt>
                <c:pt idx="219">
                  <c:v>0.5492106712962963</c:v>
                </c:pt>
                <c:pt idx="220">
                  <c:v>0.54921664351851851</c:v>
                </c:pt>
                <c:pt idx="221">
                  <c:v>0.5492224189814815</c:v>
                </c:pt>
                <c:pt idx="222">
                  <c:v>0.54922856481481486</c:v>
                </c:pt>
                <c:pt idx="223">
                  <c:v>0.54923446759259253</c:v>
                </c:pt>
                <c:pt idx="224">
                  <c:v>0.54924025462962967</c:v>
                </c:pt>
                <c:pt idx="225">
                  <c:v>0.54924621527777784</c:v>
                </c:pt>
                <c:pt idx="226">
                  <c:v>0.54925218749999993</c:v>
                </c:pt>
                <c:pt idx="227">
                  <c:v>0.54925833333333329</c:v>
                </c:pt>
                <c:pt idx="228">
                  <c:v>0.54926412037037042</c:v>
                </c:pt>
                <c:pt idx="229">
                  <c:v>0.54927009259259263</c:v>
                </c:pt>
                <c:pt idx="230">
                  <c:v>0.54927606481481484</c:v>
                </c:pt>
                <c:pt idx="231">
                  <c:v>0.54928202546296301</c:v>
                </c:pt>
                <c:pt idx="232">
                  <c:v>0.54928799768518521</c:v>
                </c:pt>
                <c:pt idx="233">
                  <c:v>0.54929414351851846</c:v>
                </c:pt>
                <c:pt idx="234">
                  <c:v>0.54929993055555559</c:v>
                </c:pt>
                <c:pt idx="235">
                  <c:v>0.54930553240740743</c:v>
                </c:pt>
                <c:pt idx="236">
                  <c:v>0.54931168981481482</c:v>
                </c:pt>
                <c:pt idx="237">
                  <c:v>0.54931765046296299</c:v>
                </c:pt>
                <c:pt idx="238">
                  <c:v>0.5493236226851852</c:v>
                </c:pt>
                <c:pt idx="239">
                  <c:v>0.54932850694444446</c:v>
                </c:pt>
                <c:pt idx="240">
                  <c:v>0.54933456018518523</c:v>
                </c:pt>
                <c:pt idx="241">
                  <c:v>0.54934053240740743</c:v>
                </c:pt>
                <c:pt idx="242">
                  <c:v>0.54934631944444445</c:v>
                </c:pt>
                <c:pt idx="243">
                  <c:v>0.54935228009259263</c:v>
                </c:pt>
                <c:pt idx="244">
                  <c:v>0.54935789351851849</c:v>
                </c:pt>
                <c:pt idx="245">
                  <c:v>0.54936349537037044</c:v>
                </c:pt>
                <c:pt idx="246">
                  <c:v>0.54936946759259253</c:v>
                </c:pt>
                <c:pt idx="247">
                  <c:v>0.54937525462962966</c:v>
                </c:pt>
                <c:pt idx="248">
                  <c:v>0.54938104166666668</c:v>
                </c:pt>
                <c:pt idx="249">
                  <c:v>0.54938701388888889</c:v>
                </c:pt>
                <c:pt idx="250">
                  <c:v>0.54939280092592591</c:v>
                </c:pt>
                <c:pt idx="251">
                  <c:v>0.54939858796296293</c:v>
                </c:pt>
                <c:pt idx="252">
                  <c:v>0.54940456018518524</c:v>
                </c:pt>
                <c:pt idx="253">
                  <c:v>0.5494105208333333</c:v>
                </c:pt>
                <c:pt idx="254">
                  <c:v>0.54941649305555551</c:v>
                </c:pt>
                <c:pt idx="255">
                  <c:v>0.54942162037037034</c:v>
                </c:pt>
                <c:pt idx="256">
                  <c:v>0.54942740740740736</c:v>
                </c:pt>
                <c:pt idx="257">
                  <c:v>0.54943300925925931</c:v>
                </c:pt>
                <c:pt idx="258">
                  <c:v>0.54943898148148151</c:v>
                </c:pt>
                <c:pt idx="259">
                  <c:v>0.54944459490740738</c:v>
                </c:pt>
                <c:pt idx="260">
                  <c:v>0.5494503819444444</c:v>
                </c:pt>
                <c:pt idx="261">
                  <c:v>0.54945652777777776</c:v>
                </c:pt>
                <c:pt idx="262">
                  <c:v>0.54946116898148145</c:v>
                </c:pt>
                <c:pt idx="263">
                  <c:v>0.54946652777777782</c:v>
                </c:pt>
                <c:pt idx="264">
                  <c:v>0.54947231481481484</c:v>
                </c:pt>
                <c:pt idx="265">
                  <c:v>0.54947810185185186</c:v>
                </c:pt>
                <c:pt idx="266">
                  <c:v>0.54948443287037041</c:v>
                </c:pt>
                <c:pt idx="267">
                  <c:v>0.54949039351851858</c:v>
                </c:pt>
                <c:pt idx="268">
                  <c:v>0.54949622685185184</c:v>
                </c:pt>
                <c:pt idx="269">
                  <c:v>0.54950218750000002</c:v>
                </c:pt>
                <c:pt idx="270">
                  <c:v>0.54950870370370375</c:v>
                </c:pt>
                <c:pt idx="271">
                  <c:v>0.54951430555555558</c:v>
                </c:pt>
                <c:pt idx="272">
                  <c:v>0.54952027777777779</c:v>
                </c:pt>
                <c:pt idx="273">
                  <c:v>0.54952606481481481</c:v>
                </c:pt>
                <c:pt idx="274">
                  <c:v>0.54953194444444442</c:v>
                </c:pt>
                <c:pt idx="275">
                  <c:v>0.5495375578703704</c:v>
                </c:pt>
                <c:pt idx="276">
                  <c:v>0.54954351851851857</c:v>
                </c:pt>
                <c:pt idx="277">
                  <c:v>0.54954930555555559</c:v>
                </c:pt>
                <c:pt idx="278">
                  <c:v>0.54955545138888884</c:v>
                </c:pt>
                <c:pt idx="279">
                  <c:v>0.54956142361111116</c:v>
                </c:pt>
                <c:pt idx="280">
                  <c:v>0.54956666666666665</c:v>
                </c:pt>
                <c:pt idx="281">
                  <c:v>0.54957190972222225</c:v>
                </c:pt>
                <c:pt idx="282">
                  <c:v>0.54957752314814812</c:v>
                </c:pt>
                <c:pt idx="283">
                  <c:v>0.54958331018518514</c:v>
                </c:pt>
                <c:pt idx="284">
                  <c:v>0.54958928240740745</c:v>
                </c:pt>
                <c:pt idx="285">
                  <c:v>0.54959542824074081</c:v>
                </c:pt>
                <c:pt idx="286">
                  <c:v>0.54960138888888888</c:v>
                </c:pt>
                <c:pt idx="287">
                  <c:v>0.54960717592592589</c:v>
                </c:pt>
                <c:pt idx="288">
                  <c:v>0.54961314814814821</c:v>
                </c:pt>
                <c:pt idx="289">
                  <c:v>0.54961920138888887</c:v>
                </c:pt>
                <c:pt idx="290">
                  <c:v>0.54962444444444447</c:v>
                </c:pt>
                <c:pt idx="291">
                  <c:v>0.54963041666666668</c:v>
                </c:pt>
                <c:pt idx="292">
                  <c:v>0.54963638888888888</c:v>
                </c:pt>
                <c:pt idx="293">
                  <c:v>0.5496414467592593</c:v>
                </c:pt>
                <c:pt idx="294">
                  <c:v>0.54964746527777775</c:v>
                </c:pt>
                <c:pt idx="295">
                  <c:v>0.54965329861111112</c:v>
                </c:pt>
                <c:pt idx="296">
                  <c:v>0.54965944444444448</c:v>
                </c:pt>
                <c:pt idx="297">
                  <c:v>0.5496652314814815</c:v>
                </c:pt>
                <c:pt idx="298">
                  <c:v>0.54967103009259255</c:v>
                </c:pt>
                <c:pt idx="299">
                  <c:v>0.54967608796296297</c:v>
                </c:pt>
                <c:pt idx="300">
                  <c:v>0.54968187499999999</c:v>
                </c:pt>
                <c:pt idx="301">
                  <c:v>0.54968745370370364</c:v>
                </c:pt>
                <c:pt idx="302">
                  <c:v>0.54969324074074077</c:v>
                </c:pt>
                <c:pt idx="303">
                  <c:v>0.54969902777777779</c:v>
                </c:pt>
                <c:pt idx="304">
                  <c:v>0.54970517361111104</c:v>
                </c:pt>
                <c:pt idx="305">
                  <c:v>0.54971096064814817</c:v>
                </c:pt>
                <c:pt idx="306">
                  <c:v>0.54971674768518519</c:v>
                </c:pt>
                <c:pt idx="307">
                  <c:v>0.54972236111111117</c:v>
                </c:pt>
                <c:pt idx="308">
                  <c:v>0.54972833333333326</c:v>
                </c:pt>
                <c:pt idx="309">
                  <c:v>0.54973429398148144</c:v>
                </c:pt>
                <c:pt idx="310">
                  <c:v>0.54973990740740741</c:v>
                </c:pt>
                <c:pt idx="311">
                  <c:v>0.54974569444444443</c:v>
                </c:pt>
                <c:pt idx="312">
                  <c:v>0.54975148148148145</c:v>
                </c:pt>
                <c:pt idx="313">
                  <c:v>0.54975708333333329</c:v>
                </c:pt>
                <c:pt idx="314">
                  <c:v>0.54976299768518522</c:v>
                </c:pt>
                <c:pt idx="315">
                  <c:v>0.54976878472222224</c:v>
                </c:pt>
                <c:pt idx="316">
                  <c:v>0.54977457175925926</c:v>
                </c:pt>
                <c:pt idx="317">
                  <c:v>0.54978018518518523</c:v>
                </c:pt>
                <c:pt idx="318">
                  <c:v>0.54978614583333341</c:v>
                </c:pt>
                <c:pt idx="319">
                  <c:v>0.54979201388888888</c:v>
                </c:pt>
                <c:pt idx="320">
                  <c:v>0.54979781249999993</c:v>
                </c:pt>
                <c:pt idx="321">
                  <c:v>0.54980395833333329</c:v>
                </c:pt>
                <c:pt idx="322">
                  <c:v>0.5498099305555556</c:v>
                </c:pt>
                <c:pt idx="323">
                  <c:v>0.5498149537037037</c:v>
                </c:pt>
                <c:pt idx="324">
                  <c:v>0.54982082175925928</c:v>
                </c:pt>
                <c:pt idx="325">
                  <c:v>0.5498266087962963</c:v>
                </c:pt>
                <c:pt idx="326">
                  <c:v>0.54983239583333332</c:v>
                </c:pt>
                <c:pt idx="327">
                  <c:v>0.54983818287037034</c:v>
                </c:pt>
                <c:pt idx="328">
                  <c:v>0.54984468749999993</c:v>
                </c:pt>
                <c:pt idx="329">
                  <c:v>0.54984975694444438</c:v>
                </c:pt>
                <c:pt idx="330">
                  <c:v>0.54985554398148151</c:v>
                </c:pt>
                <c:pt idx="331">
                  <c:v>0.54986137731481477</c:v>
                </c:pt>
                <c:pt idx="332">
                  <c:v>0.54986699074074075</c:v>
                </c:pt>
                <c:pt idx="333">
                  <c:v>0.54987295138888892</c:v>
                </c:pt>
                <c:pt idx="334">
                  <c:v>0.54987892361111113</c:v>
                </c:pt>
                <c:pt idx="335">
                  <c:v>0.54988452546296296</c:v>
                </c:pt>
                <c:pt idx="336">
                  <c:v>0.54989031249999998</c:v>
                </c:pt>
                <c:pt idx="337">
                  <c:v>0.54989609953703711</c:v>
                </c:pt>
                <c:pt idx="338">
                  <c:v>0.54990188657407402</c:v>
                </c:pt>
                <c:pt idx="339">
                  <c:v>0.54990768518518518</c:v>
                </c:pt>
                <c:pt idx="340">
                  <c:v>0.5499134722222222</c:v>
                </c:pt>
                <c:pt idx="341">
                  <c:v>0.54991907407407414</c:v>
                </c:pt>
                <c:pt idx="342">
                  <c:v>0.54992504629629624</c:v>
                </c:pt>
                <c:pt idx="343">
                  <c:v>0.54993083333333337</c:v>
                </c:pt>
                <c:pt idx="344">
                  <c:v>0.54993662037037039</c:v>
                </c:pt>
                <c:pt idx="345">
                  <c:v>0.54994240740740741</c:v>
                </c:pt>
                <c:pt idx="346">
                  <c:v>0.54994873842592595</c:v>
                </c:pt>
                <c:pt idx="347">
                  <c:v>0.5499538078703704</c:v>
                </c:pt>
                <c:pt idx="348">
                  <c:v>0.54995976851851858</c:v>
                </c:pt>
                <c:pt idx="349">
                  <c:v>0.54996555555555549</c:v>
                </c:pt>
                <c:pt idx="350">
                  <c:v>0.54997116898148146</c:v>
                </c:pt>
                <c:pt idx="351">
                  <c:v>0.54997731481481482</c:v>
                </c:pt>
                <c:pt idx="352">
                  <c:v>0.54998310185185184</c:v>
                </c:pt>
                <c:pt idx="353">
                  <c:v>0.54998870370370367</c:v>
                </c:pt>
                <c:pt idx="354">
                  <c:v>0.54999449074074069</c:v>
                </c:pt>
                <c:pt idx="355">
                  <c:v>0.55000027777777782</c:v>
                </c:pt>
                <c:pt idx="356">
                  <c:v>0.55000643518518522</c:v>
                </c:pt>
                <c:pt idx="357">
                  <c:v>0.55001258101851846</c:v>
                </c:pt>
                <c:pt idx="358">
                  <c:v>0.55001785879629628</c:v>
                </c:pt>
                <c:pt idx="359">
                  <c:v>0.55002346064814811</c:v>
                </c:pt>
                <c:pt idx="360">
                  <c:v>0.55002961805555561</c:v>
                </c:pt>
                <c:pt idx="361">
                  <c:v>0.55003557870370368</c:v>
                </c:pt>
                <c:pt idx="362">
                  <c:v>0.55004155092592588</c:v>
                </c:pt>
                <c:pt idx="363">
                  <c:v>0.55004715277777783</c:v>
                </c:pt>
                <c:pt idx="364">
                  <c:v>0.55005303240740744</c:v>
                </c:pt>
                <c:pt idx="365">
                  <c:v>0.55005810185185189</c:v>
                </c:pt>
                <c:pt idx="366">
                  <c:v>0.55006370370370372</c:v>
                </c:pt>
                <c:pt idx="367">
                  <c:v>0.55006967592592593</c:v>
                </c:pt>
                <c:pt idx="368">
                  <c:v>0.55007546296296295</c:v>
                </c:pt>
                <c:pt idx="369">
                  <c:v>0.55008124999999997</c:v>
                </c:pt>
                <c:pt idx="370">
                  <c:v>0.55008722222222228</c:v>
                </c:pt>
                <c:pt idx="371">
                  <c:v>0.55009263888888882</c:v>
                </c:pt>
                <c:pt idx="372">
                  <c:v>0.55009861111111114</c:v>
                </c:pt>
                <c:pt idx="373">
                  <c:v>0.55010439814814815</c:v>
                </c:pt>
                <c:pt idx="374">
                  <c:v>0.55011006944444441</c:v>
                </c:pt>
                <c:pt idx="375">
                  <c:v>0.55011628472222218</c:v>
                </c:pt>
                <c:pt idx="376">
                  <c:v>0.55012188657407413</c:v>
                </c:pt>
                <c:pt idx="377">
                  <c:v>0.55012748842592596</c:v>
                </c:pt>
                <c:pt idx="378">
                  <c:v>0.55013346064814816</c:v>
                </c:pt>
                <c:pt idx="379">
                  <c:v>0.55013909722222221</c:v>
                </c:pt>
                <c:pt idx="380">
                  <c:v>0.55014506944444441</c:v>
                </c:pt>
                <c:pt idx="381">
                  <c:v>0.55015103009259259</c:v>
                </c:pt>
                <c:pt idx="382">
                  <c:v>0.55015718749999998</c:v>
                </c:pt>
                <c:pt idx="383">
                  <c:v>0.5501622453703704</c:v>
                </c:pt>
                <c:pt idx="384">
                  <c:v>0.55016785879629626</c:v>
                </c:pt>
                <c:pt idx="385">
                  <c:v>0.5501734606481482</c:v>
                </c:pt>
                <c:pt idx="386">
                  <c:v>0.55017924768518511</c:v>
                </c:pt>
                <c:pt idx="387">
                  <c:v>0.55018484953703706</c:v>
                </c:pt>
                <c:pt idx="388">
                  <c:v>0.55019082175925926</c:v>
                </c:pt>
                <c:pt idx="389">
                  <c:v>0.55019679398148147</c:v>
                </c:pt>
                <c:pt idx="390">
                  <c:v>0.55020275462962964</c:v>
                </c:pt>
                <c:pt idx="391">
                  <c:v>0.55020855324074069</c:v>
                </c:pt>
                <c:pt idx="392">
                  <c:v>0.55021451388888887</c:v>
                </c:pt>
                <c:pt idx="393">
                  <c:v>0.55022040509259262</c:v>
                </c:pt>
                <c:pt idx="394">
                  <c:v>0.55022637731481483</c:v>
                </c:pt>
                <c:pt idx="395">
                  <c:v>0.55023197916666666</c:v>
                </c:pt>
                <c:pt idx="396">
                  <c:v>0.55023776620370368</c:v>
                </c:pt>
                <c:pt idx="397">
                  <c:v>0.5502434259259259</c:v>
                </c:pt>
                <c:pt idx="398">
                  <c:v>0.55024938657407407</c:v>
                </c:pt>
                <c:pt idx="399">
                  <c:v>0.55025535879629628</c:v>
                </c:pt>
                <c:pt idx="400">
                  <c:v>0.55026150462962964</c:v>
                </c:pt>
                <c:pt idx="401">
                  <c:v>0.55026657407407409</c:v>
                </c:pt>
                <c:pt idx="402">
                  <c:v>0.55027271990740745</c:v>
                </c:pt>
                <c:pt idx="403">
                  <c:v>0.55027905092592599</c:v>
                </c:pt>
                <c:pt idx="404">
                  <c:v>0.55028429398148149</c:v>
                </c:pt>
                <c:pt idx="405">
                  <c:v>0.55029037037037043</c:v>
                </c:pt>
                <c:pt idx="406">
                  <c:v>0.55029561342592592</c:v>
                </c:pt>
                <c:pt idx="407">
                  <c:v>0.55030158564814813</c:v>
                </c:pt>
                <c:pt idx="408">
                  <c:v>0.5503075462962963</c:v>
                </c:pt>
                <c:pt idx="409">
                  <c:v>0.55031351851851851</c:v>
                </c:pt>
                <c:pt idx="410">
                  <c:v>0.550318761574074</c:v>
                </c:pt>
                <c:pt idx="411">
                  <c:v>0.55032454861111113</c:v>
                </c:pt>
                <c:pt idx="412">
                  <c:v>0.55033040509259257</c:v>
                </c:pt>
                <c:pt idx="413">
                  <c:v>0.5503360069444444</c:v>
                </c:pt>
                <c:pt idx="414">
                  <c:v>0.55034179398148153</c:v>
                </c:pt>
                <c:pt idx="415">
                  <c:v>0.55034739583333336</c:v>
                </c:pt>
                <c:pt idx="416">
                  <c:v>0.55035318287037038</c:v>
                </c:pt>
                <c:pt idx="417">
                  <c:v>0.5503589699074074</c:v>
                </c:pt>
                <c:pt idx="418">
                  <c:v>0.55036475694444442</c:v>
                </c:pt>
                <c:pt idx="419">
                  <c:v>0.55037054398148155</c:v>
                </c:pt>
                <c:pt idx="420">
                  <c:v>0.55037597222222223</c:v>
                </c:pt>
                <c:pt idx="421">
                  <c:v>0.5503815856481481</c:v>
                </c:pt>
                <c:pt idx="422">
                  <c:v>0.55038718750000004</c:v>
                </c:pt>
                <c:pt idx="423">
                  <c:v>0.55039351851851859</c:v>
                </c:pt>
                <c:pt idx="424">
                  <c:v>0.55039947916666665</c:v>
                </c:pt>
                <c:pt idx="425">
                  <c:v>0.55040526620370367</c:v>
                </c:pt>
                <c:pt idx="426">
                  <c:v>0.55041118055555549</c:v>
                </c:pt>
                <c:pt idx="427">
                  <c:v>0.55041682870370368</c:v>
                </c:pt>
                <c:pt idx="428">
                  <c:v>0.55042261574074069</c:v>
                </c:pt>
                <c:pt idx="429">
                  <c:v>0.55042858796296301</c:v>
                </c:pt>
                <c:pt idx="430">
                  <c:v>0.55043437500000003</c:v>
                </c:pt>
                <c:pt idx="431">
                  <c:v>0.55043980324074071</c:v>
                </c:pt>
                <c:pt idx="432">
                  <c:v>0.55044576388888888</c:v>
                </c:pt>
                <c:pt idx="433">
                  <c:v>0.5504515509259259</c:v>
                </c:pt>
                <c:pt idx="434">
                  <c:v>0.55045733796296303</c:v>
                </c:pt>
                <c:pt idx="435">
                  <c:v>0.55046314814814812</c:v>
                </c:pt>
                <c:pt idx="436">
                  <c:v>0.55046893518518514</c:v>
                </c:pt>
                <c:pt idx="437">
                  <c:v>0.55047472222222227</c:v>
                </c:pt>
                <c:pt idx="438">
                  <c:v>0.55048069444444447</c:v>
                </c:pt>
                <c:pt idx="439">
                  <c:v>0.55048629629629631</c:v>
                </c:pt>
                <c:pt idx="440">
                  <c:v>0.55049281250000004</c:v>
                </c:pt>
                <c:pt idx="441">
                  <c:v>0.55049859953703706</c:v>
                </c:pt>
                <c:pt idx="442">
                  <c:v>0.55050438657407408</c:v>
                </c:pt>
                <c:pt idx="443">
                  <c:v>0.5505101736111111</c:v>
                </c:pt>
                <c:pt idx="444">
                  <c:v>0.55051560185185189</c:v>
                </c:pt>
                <c:pt idx="445">
                  <c:v>0.55052137731481487</c:v>
                </c:pt>
                <c:pt idx="446">
                  <c:v>0.55052753472222216</c:v>
                </c:pt>
                <c:pt idx="447">
                  <c:v>0.55053332175925929</c:v>
                </c:pt>
                <c:pt idx="448">
                  <c:v>0.55053946759259265</c:v>
                </c:pt>
                <c:pt idx="449">
                  <c:v>0.55054579861111108</c:v>
                </c:pt>
                <c:pt idx="450">
                  <c:v>0.55055104166666669</c:v>
                </c:pt>
                <c:pt idx="451">
                  <c:v>0.55055737268518523</c:v>
                </c:pt>
                <c:pt idx="452">
                  <c:v>0.55056270833333332</c:v>
                </c:pt>
                <c:pt idx="453">
                  <c:v>0.55056833333333333</c:v>
                </c:pt>
                <c:pt idx="454">
                  <c:v>0.5505742939814815</c:v>
                </c:pt>
                <c:pt idx="455">
                  <c:v>0.55058026620370371</c:v>
                </c:pt>
                <c:pt idx="456">
                  <c:v>0.5505855092592592</c:v>
                </c:pt>
                <c:pt idx="457">
                  <c:v>0.55059129629629633</c:v>
                </c:pt>
                <c:pt idx="458">
                  <c:v>0.55059717592592594</c:v>
                </c:pt>
                <c:pt idx="459">
                  <c:v>0.55060313657407411</c:v>
                </c:pt>
                <c:pt idx="460">
                  <c:v>0.55060910879629632</c:v>
                </c:pt>
                <c:pt idx="461">
                  <c:v>0.55061405092592597</c:v>
                </c:pt>
                <c:pt idx="462">
                  <c:v>0.55061968750000001</c:v>
                </c:pt>
                <c:pt idx="463">
                  <c:v>0.55062528935185184</c:v>
                </c:pt>
                <c:pt idx="464">
                  <c:v>0.5506310879629629</c:v>
                </c:pt>
                <c:pt idx="465">
                  <c:v>0.55063704861111107</c:v>
                </c:pt>
                <c:pt idx="466">
                  <c:v>0.55064302083333339</c:v>
                </c:pt>
                <c:pt idx="467">
                  <c:v>0.55064898148148145</c:v>
                </c:pt>
                <c:pt idx="468">
                  <c:v>0.55065478009259261</c:v>
                </c:pt>
                <c:pt idx="469">
                  <c:v>0.55066092592592597</c:v>
                </c:pt>
                <c:pt idx="470">
                  <c:v>0.55066671296296299</c:v>
                </c:pt>
                <c:pt idx="471">
                  <c:v>0.55067267361111105</c:v>
                </c:pt>
                <c:pt idx="472">
                  <c:v>0.5506790046296296</c:v>
                </c:pt>
                <c:pt idx="473">
                  <c:v>0.55068407407407405</c:v>
                </c:pt>
                <c:pt idx="474">
                  <c:v>0.55068950231481484</c:v>
                </c:pt>
                <c:pt idx="475">
                  <c:v>0.55069528935185186</c:v>
                </c:pt>
                <c:pt idx="476">
                  <c:v>0.55070071759259254</c:v>
                </c:pt>
                <c:pt idx="477">
                  <c:v>0.55070667824074071</c:v>
                </c:pt>
                <c:pt idx="478">
                  <c:v>0.55071229166666669</c:v>
                </c:pt>
                <c:pt idx="479">
                  <c:v>0.55071825231481475</c:v>
                </c:pt>
                <c:pt idx="480">
                  <c:v>0.55072440972222225</c:v>
                </c:pt>
                <c:pt idx="481">
                  <c:v>0.55073037037037043</c:v>
                </c:pt>
                <c:pt idx="482">
                  <c:v>0.55073623842592589</c:v>
                </c:pt>
                <c:pt idx="483">
                  <c:v>0.55074221064814821</c:v>
                </c:pt>
                <c:pt idx="484">
                  <c:v>0.55074835648148146</c:v>
                </c:pt>
                <c:pt idx="485">
                  <c:v>0.55075342592592591</c:v>
                </c:pt>
                <c:pt idx="486">
                  <c:v>0.55075938657407408</c:v>
                </c:pt>
                <c:pt idx="487">
                  <c:v>0.55076535879629629</c:v>
                </c:pt>
                <c:pt idx="488">
                  <c:v>0.55077187500000002</c:v>
                </c:pt>
                <c:pt idx="489">
                  <c:v>0.55077711805555551</c:v>
                </c:pt>
                <c:pt idx="490">
                  <c:v>0.55078307870370369</c:v>
                </c:pt>
                <c:pt idx="491">
                  <c:v>0.55078833333333332</c:v>
                </c:pt>
                <c:pt idx="492">
                  <c:v>0.55079412037037034</c:v>
                </c:pt>
                <c:pt idx="493">
                  <c:v>0.55079990740740736</c:v>
                </c:pt>
                <c:pt idx="494">
                  <c:v>0.55080641203703706</c:v>
                </c:pt>
                <c:pt idx="495">
                  <c:v>0.55081141203703698</c:v>
                </c:pt>
                <c:pt idx="496">
                  <c:v>0.55081774305555553</c:v>
                </c:pt>
                <c:pt idx="497">
                  <c:v>0.55082298611111113</c:v>
                </c:pt>
                <c:pt idx="498">
                  <c:v>0.55082913194444438</c:v>
                </c:pt>
                <c:pt idx="499">
                  <c:v>0.55083546296296293</c:v>
                </c:pt>
                <c:pt idx="500">
                  <c:v>0.55084070601851853</c:v>
                </c:pt>
                <c:pt idx="501">
                  <c:v>0.55084649305555555</c:v>
                </c:pt>
                <c:pt idx="502">
                  <c:v>0.5508528240740741</c:v>
                </c:pt>
                <c:pt idx="503">
                  <c:v>0.55085806712962959</c:v>
                </c:pt>
                <c:pt idx="504">
                  <c:v>0.55086421296296295</c:v>
                </c:pt>
                <c:pt idx="505">
                  <c:v>0.55086946759259259</c:v>
                </c:pt>
                <c:pt idx="506">
                  <c:v>0.55087597222222218</c:v>
                </c:pt>
                <c:pt idx="507">
                  <c:v>0.55088121527777778</c:v>
                </c:pt>
                <c:pt idx="508">
                  <c:v>0.55088718749999999</c:v>
                </c:pt>
                <c:pt idx="509">
                  <c:v>0.55089243055555559</c:v>
                </c:pt>
                <c:pt idx="510">
                  <c:v>0.55089876157407403</c:v>
                </c:pt>
                <c:pt idx="511">
                  <c:v>0.55090400462962963</c:v>
                </c:pt>
                <c:pt idx="512">
                  <c:v>0.55090979166666665</c:v>
                </c:pt>
                <c:pt idx="513">
                  <c:v>0.55091576388888885</c:v>
                </c:pt>
                <c:pt idx="514">
                  <c:v>0.5509220949074074</c:v>
                </c:pt>
                <c:pt idx="515">
                  <c:v>0.55092715277777782</c:v>
                </c:pt>
                <c:pt idx="516">
                  <c:v>0.55093329861111118</c:v>
                </c:pt>
                <c:pt idx="517">
                  <c:v>0.55093908564814809</c:v>
                </c:pt>
                <c:pt idx="518">
                  <c:v>0.55094504629629626</c:v>
                </c:pt>
                <c:pt idx="519">
                  <c:v>0.55095083333333339</c:v>
                </c:pt>
                <c:pt idx="520">
                  <c:v>0.55095626157407407</c:v>
                </c:pt>
                <c:pt idx="521">
                  <c:v>0.55096187499999993</c:v>
                </c:pt>
                <c:pt idx="522">
                  <c:v>0.55096783564814811</c:v>
                </c:pt>
                <c:pt idx="523">
                  <c:v>0.55097380787037042</c:v>
                </c:pt>
                <c:pt idx="524">
                  <c:v>0.55097959490740733</c:v>
                </c:pt>
                <c:pt idx="525">
                  <c:v>0.55098555555555551</c:v>
                </c:pt>
                <c:pt idx="526">
                  <c:v>0.5509909837962963</c:v>
                </c:pt>
                <c:pt idx="527">
                  <c:v>0.55099677083333332</c:v>
                </c:pt>
                <c:pt idx="528">
                  <c:v>0.55100255787037034</c:v>
                </c:pt>
                <c:pt idx="529">
                  <c:v>0.55100853009259254</c:v>
                </c:pt>
                <c:pt idx="530">
                  <c:v>0.55101431712962967</c:v>
                </c:pt>
                <c:pt idx="531">
                  <c:v>0.55102033564814812</c:v>
                </c:pt>
                <c:pt idx="532">
                  <c:v>0.55102517361111114</c:v>
                </c:pt>
                <c:pt idx="533">
                  <c:v>0.55103096064814816</c:v>
                </c:pt>
                <c:pt idx="534">
                  <c:v>0.55103692129629633</c:v>
                </c:pt>
                <c:pt idx="535">
                  <c:v>0.55104271990740739</c:v>
                </c:pt>
                <c:pt idx="536">
                  <c:v>0.5510484722222222</c:v>
                </c:pt>
                <c:pt idx="537">
                  <c:v>0.55105438657407413</c:v>
                </c:pt>
                <c:pt idx="538">
                  <c:v>0.55105981481481481</c:v>
                </c:pt>
                <c:pt idx="539">
                  <c:v>0.55106541666666664</c:v>
                </c:pt>
                <c:pt idx="540">
                  <c:v>0.5510712152777778</c:v>
                </c:pt>
                <c:pt idx="541">
                  <c:v>0.55107700231481482</c:v>
                </c:pt>
                <c:pt idx="542">
                  <c:v>0.55108314814814818</c:v>
                </c:pt>
                <c:pt idx="543">
                  <c:v>0.55108910879629625</c:v>
                </c:pt>
                <c:pt idx="544">
                  <c:v>0.55109526620370375</c:v>
                </c:pt>
                <c:pt idx="545">
                  <c:v>0.55110159722222229</c:v>
                </c:pt>
                <c:pt idx="546">
                  <c:v>0.55110648148148145</c:v>
                </c:pt>
                <c:pt idx="547">
                  <c:v>0.55111262731481481</c:v>
                </c:pt>
                <c:pt idx="548">
                  <c:v>0.55111877314814817</c:v>
                </c:pt>
                <c:pt idx="549">
                  <c:v>0.55112384259259262</c:v>
                </c:pt>
                <c:pt idx="550">
                  <c:v>0.55112962962962964</c:v>
                </c:pt>
                <c:pt idx="551">
                  <c:v>0.55113480324074071</c:v>
                </c:pt>
                <c:pt idx="552">
                  <c:v>0.55114077546296303</c:v>
                </c:pt>
                <c:pt idx="553">
                  <c:v>0.5511467708333333</c:v>
                </c:pt>
                <c:pt idx="554">
                  <c:v>0.55115273148148147</c:v>
                </c:pt>
                <c:pt idx="555">
                  <c:v>0.55115865740740744</c:v>
                </c:pt>
                <c:pt idx="556">
                  <c:v>0.55116480324074069</c:v>
                </c:pt>
                <c:pt idx="557">
                  <c:v>0.55117040509259263</c:v>
                </c:pt>
                <c:pt idx="558">
                  <c:v>0.55117641203703704</c:v>
                </c:pt>
                <c:pt idx="559">
                  <c:v>0.55118221064814821</c:v>
                </c:pt>
                <c:pt idx="560">
                  <c:v>0.55118835648148146</c:v>
                </c:pt>
                <c:pt idx="561">
                  <c:v>0.55119359953703706</c:v>
                </c:pt>
                <c:pt idx="562">
                  <c:v>0.55119938657407408</c:v>
                </c:pt>
                <c:pt idx="563">
                  <c:v>0.55120535879629629</c:v>
                </c:pt>
                <c:pt idx="564">
                  <c:v>0.55121118055555562</c:v>
                </c:pt>
                <c:pt idx="565">
                  <c:v>0.55121643518518515</c:v>
                </c:pt>
                <c:pt idx="566">
                  <c:v>0.55122239583333332</c:v>
                </c:pt>
                <c:pt idx="567">
                  <c:v>0.55122855324074072</c:v>
                </c:pt>
                <c:pt idx="568">
                  <c:v>0.55123451388888889</c:v>
                </c:pt>
                <c:pt idx="569">
                  <c:v>0.55123975694444438</c:v>
                </c:pt>
                <c:pt idx="570">
                  <c:v>0.5512457291666667</c:v>
                </c:pt>
                <c:pt idx="571">
                  <c:v>0.55125151620370372</c:v>
                </c:pt>
                <c:pt idx="572">
                  <c:v>0.55125766203703697</c:v>
                </c:pt>
                <c:pt idx="573">
                  <c:v>0.55126273148148142</c:v>
                </c:pt>
                <c:pt idx="574">
                  <c:v>0.55126833333333336</c:v>
                </c:pt>
                <c:pt idx="575">
                  <c:v>0.55127430555555557</c:v>
                </c:pt>
                <c:pt idx="576">
                  <c:v>0.55128009259259259</c:v>
                </c:pt>
                <c:pt idx="577">
                  <c:v>0.55128606481481479</c:v>
                </c:pt>
                <c:pt idx="578">
                  <c:v>0.55129202546296296</c:v>
                </c:pt>
                <c:pt idx="579">
                  <c:v>0.55129781249999998</c:v>
                </c:pt>
                <c:pt idx="580">
                  <c:v>0.55130378472222219</c:v>
                </c:pt>
                <c:pt idx="581">
                  <c:v>0.55130974537037036</c:v>
                </c:pt>
                <c:pt idx="582">
                  <c:v>0.55131445601851847</c:v>
                </c:pt>
                <c:pt idx="583">
                  <c:v>0.55132041666666665</c:v>
                </c:pt>
                <c:pt idx="584">
                  <c:v>0.55132620370370378</c:v>
                </c:pt>
                <c:pt idx="585">
                  <c:v>0.55133199074074069</c:v>
                </c:pt>
                <c:pt idx="586">
                  <c:v>0.55133760416666666</c:v>
                </c:pt>
                <c:pt idx="587">
                  <c:v>0.55134339120370368</c:v>
                </c:pt>
                <c:pt idx="588">
                  <c:v>0.55134917824074081</c:v>
                </c:pt>
                <c:pt idx="589">
                  <c:v>0.55135515046296291</c:v>
                </c:pt>
                <c:pt idx="590">
                  <c:v>0.55136111111111108</c:v>
                </c:pt>
                <c:pt idx="591">
                  <c:v>0.5513670833333334</c:v>
                </c:pt>
                <c:pt idx="592">
                  <c:v>0.55137304398148146</c:v>
                </c:pt>
                <c:pt idx="593">
                  <c:v>0.55137901620370366</c:v>
                </c:pt>
                <c:pt idx="594">
                  <c:v>0.55138498842592598</c:v>
                </c:pt>
                <c:pt idx="595">
                  <c:v>0.55139059027777781</c:v>
                </c:pt>
                <c:pt idx="596">
                  <c:v>0.55139656250000002</c:v>
                </c:pt>
                <c:pt idx="597">
                  <c:v>0.55140180555555551</c:v>
                </c:pt>
                <c:pt idx="598">
                  <c:v>0.55140813657407406</c:v>
                </c:pt>
                <c:pt idx="599">
                  <c:v>0.55141337962962966</c:v>
                </c:pt>
                <c:pt idx="600">
                  <c:v>0.55141925925925928</c:v>
                </c:pt>
                <c:pt idx="601">
                  <c:v>0.55142523148148148</c:v>
                </c:pt>
                <c:pt idx="602">
                  <c:v>0.55143047453703697</c:v>
                </c:pt>
                <c:pt idx="603">
                  <c:v>0.5514362615740741</c:v>
                </c:pt>
                <c:pt idx="604">
                  <c:v>0.55144222222222228</c:v>
                </c:pt>
                <c:pt idx="605">
                  <c:v>0.55144800925925919</c:v>
                </c:pt>
                <c:pt idx="606">
                  <c:v>0.5514539814814815</c:v>
                </c:pt>
                <c:pt idx="607">
                  <c:v>0.55145995370370371</c:v>
                </c:pt>
                <c:pt idx="608">
                  <c:v>0.55146555555555554</c:v>
                </c:pt>
                <c:pt idx="609">
                  <c:v>0.55147136574074074</c:v>
                </c:pt>
                <c:pt idx="610">
                  <c:v>0.55147715277777776</c:v>
                </c:pt>
                <c:pt idx="611">
                  <c:v>0.55148287037037036</c:v>
                </c:pt>
                <c:pt idx="612">
                  <c:v>0.55148865740740738</c:v>
                </c:pt>
                <c:pt idx="613">
                  <c:v>0.5514944444444444</c:v>
                </c:pt>
                <c:pt idx="614">
                  <c:v>0.55150041666666672</c:v>
                </c:pt>
                <c:pt idx="615">
                  <c:v>0.5515061921296297</c:v>
                </c:pt>
                <c:pt idx="616">
                  <c:v>0.5515121643518518</c:v>
                </c:pt>
                <c:pt idx="617">
                  <c:v>0.55151812499999997</c:v>
                </c:pt>
                <c:pt idx="618">
                  <c:v>0.55152327546296298</c:v>
                </c:pt>
                <c:pt idx="619">
                  <c:v>0.55152924768518519</c:v>
                </c:pt>
                <c:pt idx="620">
                  <c:v>0.55153484953703702</c:v>
                </c:pt>
                <c:pt idx="621">
                  <c:v>0.55154072916666663</c:v>
                </c:pt>
                <c:pt idx="622">
                  <c:v>0.55154670138888895</c:v>
                </c:pt>
                <c:pt idx="623">
                  <c:v>0.55155248842592586</c:v>
                </c:pt>
                <c:pt idx="624">
                  <c:v>0.55155827546296299</c:v>
                </c:pt>
                <c:pt idx="625">
                  <c:v>0.55156424768518519</c:v>
                </c:pt>
                <c:pt idx="626">
                  <c:v>0.55157020833333337</c:v>
                </c:pt>
                <c:pt idx="627">
                  <c:v>0.55157563657407405</c:v>
                </c:pt>
                <c:pt idx="628">
                  <c:v>0.55158146990740742</c:v>
                </c:pt>
                <c:pt idx="629">
                  <c:v>0.55158725694444444</c:v>
                </c:pt>
                <c:pt idx="630">
                  <c:v>0.55159322916666664</c:v>
                </c:pt>
                <c:pt idx="631">
                  <c:v>0.55159901620370377</c:v>
                </c:pt>
                <c:pt idx="632">
                  <c:v>0.55160497685185184</c:v>
                </c:pt>
                <c:pt idx="633">
                  <c:v>0.5516105555555556</c:v>
                </c:pt>
                <c:pt idx="634">
                  <c:v>0.55161686342592586</c:v>
                </c:pt>
                <c:pt idx="635">
                  <c:v>0.55162228009259262</c:v>
                </c:pt>
                <c:pt idx="636">
                  <c:v>0.55162789351851849</c:v>
                </c:pt>
                <c:pt idx="637">
                  <c:v>0.55163368055555562</c:v>
                </c:pt>
                <c:pt idx="638">
                  <c:v>0.55163964120370368</c:v>
                </c:pt>
                <c:pt idx="639">
                  <c:v>0.55164561342592588</c:v>
                </c:pt>
                <c:pt idx="640">
                  <c:v>0.55165140046296302</c:v>
                </c:pt>
                <c:pt idx="641">
                  <c:v>0.55165737268518522</c:v>
                </c:pt>
                <c:pt idx="642">
                  <c:v>0.55166261574074071</c:v>
                </c:pt>
                <c:pt idx="643">
                  <c:v>0.55166857638888889</c:v>
                </c:pt>
                <c:pt idx="644">
                  <c:v>0.55167454861111109</c:v>
                </c:pt>
                <c:pt idx="645">
                  <c:v>0.5516805208333333</c:v>
                </c:pt>
                <c:pt idx="646">
                  <c:v>0.55168540509259256</c:v>
                </c:pt>
                <c:pt idx="647">
                  <c:v>0.55169155092592592</c:v>
                </c:pt>
                <c:pt idx="648">
                  <c:v>0.55169736111111112</c:v>
                </c:pt>
                <c:pt idx="649">
                  <c:v>0.55170332175925929</c:v>
                </c:pt>
                <c:pt idx="650">
                  <c:v>0.5517092939814815</c:v>
                </c:pt>
                <c:pt idx="651">
                  <c:v>0.55171525462962967</c:v>
                </c:pt>
                <c:pt idx="652">
                  <c:v>0.55171996527777778</c:v>
                </c:pt>
                <c:pt idx="653">
                  <c:v>0.5517257523148148</c:v>
                </c:pt>
                <c:pt idx="654">
                  <c:v>0.55173171296296297</c:v>
                </c:pt>
                <c:pt idx="655">
                  <c:v>0.55173751157407402</c:v>
                </c:pt>
                <c:pt idx="656">
                  <c:v>0.5517434722222222</c:v>
                </c:pt>
                <c:pt idx="657">
                  <c:v>0.55174944444444451</c:v>
                </c:pt>
                <c:pt idx="658">
                  <c:v>0.5517556018518518</c:v>
                </c:pt>
                <c:pt idx="659">
                  <c:v>0.55176157407407411</c:v>
                </c:pt>
                <c:pt idx="660">
                  <c:v>0.55176700231481479</c:v>
                </c:pt>
                <c:pt idx="661">
                  <c:v>0.55177296296296297</c:v>
                </c:pt>
                <c:pt idx="662">
                  <c:v>0.55177893518518517</c:v>
                </c:pt>
                <c:pt idx="663">
                  <c:v>0.55178454861111115</c:v>
                </c:pt>
                <c:pt idx="664">
                  <c:v>0.55179069444444451</c:v>
                </c:pt>
                <c:pt idx="665">
                  <c:v>0.55179612268518519</c:v>
                </c:pt>
                <c:pt idx="666">
                  <c:v>0.55180208333333336</c:v>
                </c:pt>
                <c:pt idx="667">
                  <c:v>0.55180715277777781</c:v>
                </c:pt>
                <c:pt idx="668">
                  <c:v>0.55181311342592598</c:v>
                </c:pt>
                <c:pt idx="669">
                  <c:v>0.55181910879629636</c:v>
                </c:pt>
                <c:pt idx="670">
                  <c:v>0.55182526620370365</c:v>
                </c:pt>
                <c:pt idx="671">
                  <c:v>0.55183050925925925</c:v>
                </c:pt>
                <c:pt idx="672">
                  <c:v>0.55183629629629627</c:v>
                </c:pt>
                <c:pt idx="673">
                  <c:v>0.55184244212962963</c:v>
                </c:pt>
                <c:pt idx="674">
                  <c:v>0.55184751157407408</c:v>
                </c:pt>
                <c:pt idx="675">
                  <c:v>0.55185365740740744</c:v>
                </c:pt>
                <c:pt idx="676">
                  <c:v>0.5518598032407408</c:v>
                </c:pt>
                <c:pt idx="677">
                  <c:v>0.55186487268518525</c:v>
                </c:pt>
                <c:pt idx="678">
                  <c:v>0.55187065972222216</c:v>
                </c:pt>
                <c:pt idx="679">
                  <c:v>0.55187680555555552</c:v>
                </c:pt>
                <c:pt idx="680">
                  <c:v>0.55188259259259265</c:v>
                </c:pt>
                <c:pt idx="681">
                  <c:v>0.55188837962962956</c:v>
                </c:pt>
                <c:pt idx="682">
                  <c:v>0.55189452546296291</c:v>
                </c:pt>
                <c:pt idx="683">
                  <c:v>0.55189940972222218</c:v>
                </c:pt>
                <c:pt idx="684">
                  <c:v>0.5519053819444445</c:v>
                </c:pt>
                <c:pt idx="685">
                  <c:v>0.5519113541666667</c:v>
                </c:pt>
                <c:pt idx="686">
                  <c:v>0.55191731481481476</c:v>
                </c:pt>
                <c:pt idx="687">
                  <c:v>0.55192364583333331</c:v>
                </c:pt>
                <c:pt idx="688">
                  <c:v>0.55192917824074073</c:v>
                </c:pt>
                <c:pt idx="689">
                  <c:v>0.55193515046296293</c:v>
                </c:pt>
                <c:pt idx="690">
                  <c:v>0.55194035879629633</c:v>
                </c:pt>
                <c:pt idx="691">
                  <c:v>0.55194631944444439</c:v>
                </c:pt>
                <c:pt idx="692">
                  <c:v>0.55195229166666671</c:v>
                </c:pt>
                <c:pt idx="693">
                  <c:v>0.55195840277777775</c:v>
                </c:pt>
                <c:pt idx="694">
                  <c:v>0.55196454861111111</c:v>
                </c:pt>
                <c:pt idx="695">
                  <c:v>0.55197052083333331</c:v>
                </c:pt>
                <c:pt idx="696">
                  <c:v>0.55197630787037044</c:v>
                </c:pt>
                <c:pt idx="697">
                  <c:v>0.55198245370370369</c:v>
                </c:pt>
                <c:pt idx="698">
                  <c:v>0.55198859953703705</c:v>
                </c:pt>
                <c:pt idx="699">
                  <c:v>0.55199457175925926</c:v>
                </c:pt>
                <c:pt idx="700">
                  <c:v>0.55200071759259262</c:v>
                </c:pt>
                <c:pt idx="701">
                  <c:v>0.55200650462962964</c:v>
                </c:pt>
                <c:pt idx="702">
                  <c:v>0.55201258101851847</c:v>
                </c:pt>
                <c:pt idx="703">
                  <c:v>0.5520183680555556</c:v>
                </c:pt>
                <c:pt idx="704">
                  <c:v>0.55202396990740743</c:v>
                </c:pt>
                <c:pt idx="705">
                  <c:v>0.55203012731481482</c:v>
                </c:pt>
                <c:pt idx="706">
                  <c:v>0.552036087962963</c:v>
                </c:pt>
                <c:pt idx="707">
                  <c:v>0.5520420601851852</c:v>
                </c:pt>
                <c:pt idx="708">
                  <c:v>0.55204802083333326</c:v>
                </c:pt>
                <c:pt idx="709">
                  <c:v>0.55205399305555558</c:v>
                </c:pt>
                <c:pt idx="710">
                  <c:v>0.55205960648148145</c:v>
                </c:pt>
                <c:pt idx="711">
                  <c:v>0.55206539351851858</c:v>
                </c:pt>
                <c:pt idx="712">
                  <c:v>0.55207119212962963</c:v>
                </c:pt>
                <c:pt idx="713">
                  <c:v>0.55207733796296299</c:v>
                </c:pt>
                <c:pt idx="714">
                  <c:v>0.55208329861111116</c:v>
                </c:pt>
                <c:pt idx="715">
                  <c:v>0.55208927083333337</c:v>
                </c:pt>
                <c:pt idx="716">
                  <c:v>0.55209524305555557</c:v>
                </c:pt>
                <c:pt idx="717">
                  <c:v>0.55210120370370375</c:v>
                </c:pt>
                <c:pt idx="718">
                  <c:v>0.55210717592592595</c:v>
                </c:pt>
                <c:pt idx="719">
                  <c:v>0.55211278935185182</c:v>
                </c:pt>
                <c:pt idx="720">
                  <c:v>0.55211856481481481</c:v>
                </c:pt>
                <c:pt idx="721">
                  <c:v>0.55212453703703701</c:v>
                </c:pt>
                <c:pt idx="722">
                  <c:v>0.55213068287037037</c:v>
                </c:pt>
                <c:pt idx="723">
                  <c:v>0.55213646990740739</c:v>
                </c:pt>
                <c:pt idx="724">
                  <c:v>0.55214262731481478</c:v>
                </c:pt>
                <c:pt idx="725">
                  <c:v>0.55214841435185191</c:v>
                </c:pt>
                <c:pt idx="726">
                  <c:v>0.55215437499999998</c:v>
                </c:pt>
                <c:pt idx="727">
                  <c:v>0.55216016203703699</c:v>
                </c:pt>
                <c:pt idx="728">
                  <c:v>0.55216613425925931</c:v>
                </c:pt>
                <c:pt idx="729">
                  <c:v>0.55217210648148152</c:v>
                </c:pt>
                <c:pt idx="730">
                  <c:v>0.55217806712962958</c:v>
                </c:pt>
                <c:pt idx="731">
                  <c:v>0.55218422453703708</c:v>
                </c:pt>
                <c:pt idx="732">
                  <c:v>0.55219037037037044</c:v>
                </c:pt>
                <c:pt idx="733">
                  <c:v>0.5521963310185185</c:v>
                </c:pt>
                <c:pt idx="734">
                  <c:v>0.55220230324074071</c:v>
                </c:pt>
                <c:pt idx="735">
                  <c:v>0.55220809027777784</c:v>
                </c:pt>
                <c:pt idx="736">
                  <c:v>0.55221406249999994</c:v>
                </c:pt>
                <c:pt idx="737">
                  <c:v>0.55222002314814811</c:v>
                </c:pt>
                <c:pt idx="738">
                  <c:v>0.55222586805555551</c:v>
                </c:pt>
                <c:pt idx="739">
                  <c:v>0.55223182870370369</c:v>
                </c:pt>
                <c:pt idx="740">
                  <c:v>0.55223780092592589</c:v>
                </c:pt>
                <c:pt idx="741">
                  <c:v>0.55224431712962962</c:v>
                </c:pt>
                <c:pt idx="742">
                  <c:v>0.5522502777777778</c:v>
                </c:pt>
                <c:pt idx="743">
                  <c:v>0.55225643518518519</c:v>
                </c:pt>
                <c:pt idx="744">
                  <c:v>0.55226225694444442</c:v>
                </c:pt>
                <c:pt idx="745">
                  <c:v>0.55226822916666662</c:v>
                </c:pt>
                <c:pt idx="746">
                  <c:v>0.5522741898148148</c:v>
                </c:pt>
                <c:pt idx="747">
                  <c:v>0.552280162037037</c:v>
                </c:pt>
                <c:pt idx="748">
                  <c:v>0.55228630787037036</c:v>
                </c:pt>
                <c:pt idx="749">
                  <c:v>0.55229246527777776</c:v>
                </c:pt>
                <c:pt idx="750">
                  <c:v>0.55229846064814814</c:v>
                </c:pt>
                <c:pt idx="751">
                  <c:v>0.55230442129629631</c:v>
                </c:pt>
                <c:pt idx="752">
                  <c:v>0.55231020833333333</c:v>
                </c:pt>
                <c:pt idx="753">
                  <c:v>0.55231618055555554</c:v>
                </c:pt>
                <c:pt idx="754">
                  <c:v>0.5523223263888889</c:v>
                </c:pt>
                <c:pt idx="755">
                  <c:v>0.5523282986111111</c:v>
                </c:pt>
                <c:pt idx="756">
                  <c:v>0.55233427083333331</c:v>
                </c:pt>
                <c:pt idx="757">
                  <c:v>0.55234023148148148</c:v>
                </c:pt>
                <c:pt idx="758">
                  <c:v>0.55234630787037042</c:v>
                </c:pt>
                <c:pt idx="759">
                  <c:v>0.55235228009259263</c:v>
                </c:pt>
                <c:pt idx="760">
                  <c:v>0.55235824074074069</c:v>
                </c:pt>
                <c:pt idx="761">
                  <c:v>0.55236421296296301</c:v>
                </c:pt>
                <c:pt idx="762">
                  <c:v>0.55237035879629637</c:v>
                </c:pt>
                <c:pt idx="763">
                  <c:v>0.55237650462962962</c:v>
                </c:pt>
                <c:pt idx="764">
                  <c:v>0.55238239583333326</c:v>
                </c:pt>
                <c:pt idx="765">
                  <c:v>0.55238836805555558</c:v>
                </c:pt>
                <c:pt idx="766">
                  <c:v>0.55239451388888894</c:v>
                </c:pt>
                <c:pt idx="767">
                  <c:v>0.55240059027777777</c:v>
                </c:pt>
                <c:pt idx="768">
                  <c:v>0.55240673611111113</c:v>
                </c:pt>
                <c:pt idx="769">
                  <c:v>0.55241306712962956</c:v>
                </c:pt>
                <c:pt idx="770">
                  <c:v>0.55241921296296292</c:v>
                </c:pt>
                <c:pt idx="771">
                  <c:v>0.55242518518518524</c:v>
                </c:pt>
                <c:pt idx="772">
                  <c:v>0.55243115740740734</c:v>
                </c:pt>
                <c:pt idx="773">
                  <c:v>0.55243711805555551</c:v>
                </c:pt>
                <c:pt idx="774">
                  <c:v>0.55244326388888887</c:v>
                </c:pt>
                <c:pt idx="775">
                  <c:v>0.55244923611111107</c:v>
                </c:pt>
                <c:pt idx="776">
                  <c:v>0.55245520833333328</c:v>
                </c:pt>
                <c:pt idx="777">
                  <c:v>0.55246135416666664</c:v>
                </c:pt>
                <c:pt idx="778">
                  <c:v>0.55246714120370377</c:v>
                </c:pt>
                <c:pt idx="779">
                  <c:v>0.55247311342592587</c:v>
                </c:pt>
                <c:pt idx="780">
                  <c:v>0.55247943287037038</c:v>
                </c:pt>
                <c:pt idx="781">
                  <c:v>0.55248540509259259</c:v>
                </c:pt>
                <c:pt idx="782">
                  <c:v>0.55249155092592594</c:v>
                </c:pt>
                <c:pt idx="783">
                  <c:v>0.552497349537037</c:v>
                </c:pt>
                <c:pt idx="784">
                  <c:v>0.55250331018518517</c:v>
                </c:pt>
                <c:pt idx="785">
                  <c:v>0.55250928240740738</c:v>
                </c:pt>
                <c:pt idx="786">
                  <c:v>0.55251561342592592</c:v>
                </c:pt>
                <c:pt idx="787">
                  <c:v>0.55252175925925928</c:v>
                </c:pt>
                <c:pt idx="788">
                  <c:v>0.55252759259259265</c:v>
                </c:pt>
                <c:pt idx="789">
                  <c:v>0.55253356481481475</c:v>
                </c:pt>
                <c:pt idx="790">
                  <c:v>0.55253953703703707</c:v>
                </c:pt>
                <c:pt idx="791">
                  <c:v>0.55254532407407408</c:v>
                </c:pt>
                <c:pt idx="792">
                  <c:v>0.55255128472222226</c:v>
                </c:pt>
                <c:pt idx="793">
                  <c:v>0.55255707175925928</c:v>
                </c:pt>
                <c:pt idx="794">
                  <c:v>0.55256304398148148</c:v>
                </c:pt>
                <c:pt idx="795">
                  <c:v>0.55256901620370369</c:v>
                </c:pt>
                <c:pt idx="796">
                  <c:v>0.55257497685185186</c:v>
                </c:pt>
                <c:pt idx="797">
                  <c:v>0.55258113425925925</c:v>
                </c:pt>
                <c:pt idx="798">
                  <c:v>0.55258709490740743</c:v>
                </c:pt>
                <c:pt idx="799">
                  <c:v>0.55259288194444445</c:v>
                </c:pt>
                <c:pt idx="800">
                  <c:v>0.55259885416666665</c:v>
                </c:pt>
                <c:pt idx="801">
                  <c:v>0.55260464120370367</c:v>
                </c:pt>
                <c:pt idx="802">
                  <c:v>0.55261078703703703</c:v>
                </c:pt>
                <c:pt idx="803">
                  <c:v>0.55261678240740741</c:v>
                </c:pt>
                <c:pt idx="804">
                  <c:v>0.55262275462962962</c:v>
                </c:pt>
                <c:pt idx="805">
                  <c:v>0.55262872685185183</c:v>
                </c:pt>
                <c:pt idx="806">
                  <c:v>0.55263451388888896</c:v>
                </c:pt>
                <c:pt idx="807">
                  <c:v>0.55264047453703702</c:v>
                </c:pt>
                <c:pt idx="808">
                  <c:v>0.55264644675925922</c:v>
                </c:pt>
                <c:pt idx="809">
                  <c:v>0.55265241898148154</c:v>
                </c:pt>
                <c:pt idx="810">
                  <c:v>0.55265892361111113</c:v>
                </c:pt>
                <c:pt idx="811">
                  <c:v>0.55266471064814815</c:v>
                </c:pt>
                <c:pt idx="812">
                  <c:v>0.55267068287037036</c:v>
                </c:pt>
                <c:pt idx="813">
                  <c:v>0.55267664351851853</c:v>
                </c:pt>
                <c:pt idx="814">
                  <c:v>0.55268280092592592</c:v>
                </c:pt>
                <c:pt idx="815">
                  <c:v>0.55268894675925928</c:v>
                </c:pt>
                <c:pt idx="816">
                  <c:v>0.55269490740740734</c:v>
                </c:pt>
                <c:pt idx="817">
                  <c:v>0.55270087962962966</c:v>
                </c:pt>
                <c:pt idx="818">
                  <c:v>0.55270702546296302</c:v>
                </c:pt>
                <c:pt idx="819">
                  <c:v>0.55271480324074074</c:v>
                </c:pt>
                <c:pt idx="820">
                  <c:v>0.55272059027777776</c:v>
                </c:pt>
                <c:pt idx="821">
                  <c:v>0.55272620370370373</c:v>
                </c:pt>
                <c:pt idx="822">
                  <c:v>0.55273199074074075</c:v>
                </c:pt>
                <c:pt idx="823">
                  <c:v>0.55273795138888893</c:v>
                </c:pt>
                <c:pt idx="824">
                  <c:v>0.55274373842592595</c:v>
                </c:pt>
                <c:pt idx="825">
                  <c:v>0.55274967592592594</c:v>
                </c:pt>
                <c:pt idx="826">
                  <c:v>0.55275564814814815</c:v>
                </c:pt>
                <c:pt idx="827">
                  <c:v>0.55276160879629632</c:v>
                </c:pt>
                <c:pt idx="828">
                  <c:v>0.55276776620370371</c:v>
                </c:pt>
                <c:pt idx="829">
                  <c:v>0.55277372685185189</c:v>
                </c:pt>
                <c:pt idx="830">
                  <c:v>0.55277988425925928</c:v>
                </c:pt>
                <c:pt idx="831">
                  <c:v>0.55278620370370368</c:v>
                </c:pt>
                <c:pt idx="832">
                  <c:v>0.55279236111111107</c:v>
                </c:pt>
                <c:pt idx="833">
                  <c:v>0.55279832175925925</c:v>
                </c:pt>
                <c:pt idx="834">
                  <c:v>0.55280446759259261</c:v>
                </c:pt>
                <c:pt idx="835">
                  <c:v>0.55281033564814808</c:v>
                </c:pt>
                <c:pt idx="836">
                  <c:v>0.55281666666666662</c:v>
                </c:pt>
                <c:pt idx="837">
                  <c:v>0.55282248842592596</c:v>
                </c:pt>
                <c:pt idx="838">
                  <c:v>0.55282863425925932</c:v>
                </c:pt>
                <c:pt idx="839">
                  <c:v>0.55283478009259257</c:v>
                </c:pt>
                <c:pt idx="840">
                  <c:v>0.55284041666666661</c:v>
                </c:pt>
                <c:pt idx="841">
                  <c:v>0.55284638888888893</c:v>
                </c:pt>
                <c:pt idx="842">
                  <c:v>0.55285246527777776</c:v>
                </c:pt>
                <c:pt idx="843">
                  <c:v>0.55285835648148152</c:v>
                </c:pt>
                <c:pt idx="844">
                  <c:v>0.55286395833333335</c:v>
                </c:pt>
                <c:pt idx="845">
                  <c:v>0.55286993055555556</c:v>
                </c:pt>
                <c:pt idx="846">
                  <c:v>0.55287589120370373</c:v>
                </c:pt>
                <c:pt idx="847">
                  <c:v>0.55288131944444441</c:v>
                </c:pt>
                <c:pt idx="848">
                  <c:v>0.55288729166666661</c:v>
                </c:pt>
                <c:pt idx="849">
                  <c:v>0.55289307870370374</c:v>
                </c:pt>
                <c:pt idx="850">
                  <c:v>0.55289886574074076</c:v>
                </c:pt>
                <c:pt idx="851">
                  <c:v>0.55290392361111118</c:v>
                </c:pt>
                <c:pt idx="852">
                  <c:v>0.55290989583333328</c:v>
                </c:pt>
                <c:pt idx="853">
                  <c:v>0.55291585648148145</c:v>
                </c:pt>
                <c:pt idx="854">
                  <c:v>0.55292201388888895</c:v>
                </c:pt>
                <c:pt idx="855">
                  <c:v>0.55292780092592586</c:v>
                </c:pt>
                <c:pt idx="856">
                  <c:v>0.55293285879629628</c:v>
                </c:pt>
                <c:pt idx="857">
                  <c:v>0.55293883101851848</c:v>
                </c:pt>
                <c:pt idx="858">
                  <c:v>0.55294479166666666</c:v>
                </c:pt>
                <c:pt idx="859">
                  <c:v>0.55295057870370368</c:v>
                </c:pt>
                <c:pt idx="860">
                  <c:v>0.55295673611111107</c:v>
                </c:pt>
                <c:pt idx="861">
                  <c:v>0.55296288194444443</c:v>
                </c:pt>
                <c:pt idx="862">
                  <c:v>0.55296812500000003</c:v>
                </c:pt>
                <c:pt idx="863">
                  <c:v>0.55297409722222224</c:v>
                </c:pt>
                <c:pt idx="864">
                  <c:v>0.55297988425925926</c:v>
                </c:pt>
                <c:pt idx="865">
                  <c:v>0.552986087962963</c:v>
                </c:pt>
                <c:pt idx="866">
                  <c:v>0.55299206018518521</c:v>
                </c:pt>
                <c:pt idx="867">
                  <c:v>0.55299803240740741</c:v>
                </c:pt>
                <c:pt idx="868">
                  <c:v>0.55300381944444443</c:v>
                </c:pt>
                <c:pt idx="869">
                  <c:v>0.55300979166666664</c:v>
                </c:pt>
                <c:pt idx="870">
                  <c:v>0.55301540509259262</c:v>
                </c:pt>
                <c:pt idx="871">
                  <c:v>0.55302156250000001</c:v>
                </c:pt>
                <c:pt idx="872">
                  <c:v>0.55302752314814818</c:v>
                </c:pt>
                <c:pt idx="873">
                  <c:v>0.5530333101851852</c:v>
                </c:pt>
                <c:pt idx="874">
                  <c:v>0.55303928240740741</c:v>
                </c:pt>
                <c:pt idx="875">
                  <c:v>0.55304525462962961</c:v>
                </c:pt>
                <c:pt idx="876">
                  <c:v>0.55305140046296297</c:v>
                </c:pt>
                <c:pt idx="877">
                  <c:v>0.55305773148148152</c:v>
                </c:pt>
                <c:pt idx="878">
                  <c:v>0.55306387731481477</c:v>
                </c:pt>
                <c:pt idx="879">
                  <c:v>0.55306984953703708</c:v>
                </c:pt>
                <c:pt idx="880">
                  <c:v>0.55307581018518526</c:v>
                </c:pt>
                <c:pt idx="881">
                  <c:v>0.55308196759259254</c:v>
                </c:pt>
                <c:pt idx="882">
                  <c:v>0.55308792824074071</c:v>
                </c:pt>
                <c:pt idx="883">
                  <c:v>0.55309390046296303</c:v>
                </c:pt>
                <c:pt idx="884">
                  <c:v>0.55309968749999994</c:v>
                </c:pt>
                <c:pt idx="885">
                  <c:v>0.55310564814814811</c:v>
                </c:pt>
                <c:pt idx="886">
                  <c:v>0.55311180555555561</c:v>
                </c:pt>
                <c:pt idx="887">
                  <c:v>0.55311777777777771</c:v>
                </c:pt>
                <c:pt idx="888">
                  <c:v>0.55312409722222222</c:v>
                </c:pt>
                <c:pt idx="889">
                  <c:v>0.55313006944444443</c:v>
                </c:pt>
                <c:pt idx="890">
                  <c:v>0.55313621527777779</c:v>
                </c:pt>
                <c:pt idx="891">
                  <c:v>0.55314254629629633</c:v>
                </c:pt>
                <c:pt idx="892">
                  <c:v>0.55314851851851854</c:v>
                </c:pt>
                <c:pt idx="893">
                  <c:v>0.55315434027777777</c:v>
                </c:pt>
                <c:pt idx="894">
                  <c:v>0.55316030092592594</c:v>
                </c:pt>
                <c:pt idx="895">
                  <c:v>0.55316627314814815</c:v>
                </c:pt>
                <c:pt idx="896">
                  <c:v>0.55317241898148151</c:v>
                </c:pt>
                <c:pt idx="897">
                  <c:v>0.55317820601851853</c:v>
                </c:pt>
                <c:pt idx="898">
                  <c:v>0.55318436342592592</c:v>
                </c:pt>
                <c:pt idx="899">
                  <c:v>0.55319050925925928</c:v>
                </c:pt>
                <c:pt idx="900">
                  <c:v>0.55319648148148148</c:v>
                </c:pt>
                <c:pt idx="901">
                  <c:v>0.55320262731481484</c:v>
                </c:pt>
                <c:pt idx="902">
                  <c:v>0.55320858796296302</c:v>
                </c:pt>
                <c:pt idx="903">
                  <c:v>0.55321456018518511</c:v>
                </c:pt>
                <c:pt idx="904">
                  <c:v>0.55322034722222224</c:v>
                </c:pt>
                <c:pt idx="905">
                  <c:v>0.55322631944444445</c:v>
                </c:pt>
                <c:pt idx="906">
                  <c:v>0.55323210648148147</c:v>
                </c:pt>
                <c:pt idx="907">
                  <c:v>0.55323806712962964</c:v>
                </c:pt>
                <c:pt idx="908">
                  <c:v>0.55324403935185185</c:v>
                </c:pt>
                <c:pt idx="909">
                  <c:v>0.55325018518518521</c:v>
                </c:pt>
                <c:pt idx="910">
                  <c:v>0.55325651620370364</c:v>
                </c:pt>
                <c:pt idx="911">
                  <c:v>0.55326248842592596</c:v>
                </c:pt>
                <c:pt idx="912">
                  <c:v>0.55326863425925932</c:v>
                </c:pt>
                <c:pt idx="913">
                  <c:v>0.55327460648148141</c:v>
                </c:pt>
                <c:pt idx="914">
                  <c:v>0.55328075231481477</c:v>
                </c:pt>
                <c:pt idx="915">
                  <c:v>0.55328672453703709</c:v>
                </c:pt>
                <c:pt idx="916">
                  <c:v>0.55329255787037035</c:v>
                </c:pt>
                <c:pt idx="917">
                  <c:v>0.5532988888888889</c:v>
                </c:pt>
                <c:pt idx="918">
                  <c:v>0.55330467592592592</c:v>
                </c:pt>
                <c:pt idx="919">
                  <c:v>0.55331052083333332</c:v>
                </c:pt>
                <c:pt idx="920">
                  <c:v>0.55331648148148149</c:v>
                </c:pt>
                <c:pt idx="921">
                  <c:v>0.55332263888888888</c:v>
                </c:pt>
                <c:pt idx="922">
                  <c:v>0.55332827546296304</c:v>
                </c:pt>
                <c:pt idx="923">
                  <c:v>0.55333443287037032</c:v>
                </c:pt>
                <c:pt idx="924">
                  <c:v>0.55334039351851849</c:v>
                </c:pt>
                <c:pt idx="925">
                  <c:v>0.55334653935185185</c:v>
                </c:pt>
                <c:pt idx="926">
                  <c:v>0.55335251157407406</c:v>
                </c:pt>
                <c:pt idx="927">
                  <c:v>0.5533588425925926</c:v>
                </c:pt>
                <c:pt idx="928">
                  <c:v>0.55336498842592585</c:v>
                </c:pt>
                <c:pt idx="929">
                  <c:v>0.55337096064814817</c:v>
                </c:pt>
                <c:pt idx="930">
                  <c:v>0.55337710648148153</c:v>
                </c:pt>
                <c:pt idx="931">
                  <c:v>0.55338311342592594</c:v>
                </c:pt>
                <c:pt idx="932">
                  <c:v>0.55338925925925919</c:v>
                </c:pt>
                <c:pt idx="933">
                  <c:v>0.55339523148148151</c:v>
                </c:pt>
                <c:pt idx="934">
                  <c:v>0.55340120370370371</c:v>
                </c:pt>
                <c:pt idx="935">
                  <c:v>0.55340699074074073</c:v>
                </c:pt>
                <c:pt idx="936">
                  <c:v>0.55341295138888891</c:v>
                </c:pt>
                <c:pt idx="937">
                  <c:v>0.5534185069444445</c:v>
                </c:pt>
                <c:pt idx="938">
                  <c:v>0.55342447916666659</c:v>
                </c:pt>
                <c:pt idx="939">
                  <c:v>0.55343062499999995</c:v>
                </c:pt>
                <c:pt idx="940">
                  <c:v>0.5534369560185185</c:v>
                </c:pt>
                <c:pt idx="941">
                  <c:v>0.55344288194444446</c:v>
                </c:pt>
                <c:pt idx="942">
                  <c:v>0.55344866898148148</c:v>
                </c:pt>
                <c:pt idx="943">
                  <c:v>0.55345462962962966</c:v>
                </c:pt>
                <c:pt idx="944">
                  <c:v>0.55346078703703705</c:v>
                </c:pt>
                <c:pt idx="945">
                  <c:v>0.55346674768518522</c:v>
                </c:pt>
                <c:pt idx="946">
                  <c:v>0.55347289351851858</c:v>
                </c:pt>
                <c:pt idx="947">
                  <c:v>0.55347886574074068</c:v>
                </c:pt>
                <c:pt idx="948">
                  <c:v>0.55348483796296299</c:v>
                </c:pt>
                <c:pt idx="949">
                  <c:v>0.55349062500000001</c:v>
                </c:pt>
                <c:pt idx="950">
                  <c:v>0.55349659722222222</c:v>
                </c:pt>
                <c:pt idx="951">
                  <c:v>0.55350274305555558</c:v>
                </c:pt>
                <c:pt idx="952">
                  <c:v>0.55350907407407413</c:v>
                </c:pt>
                <c:pt idx="953">
                  <c:v>0.55351539351851853</c:v>
                </c:pt>
                <c:pt idx="954">
                  <c:v>0.55352136574074073</c:v>
                </c:pt>
                <c:pt idx="955">
                  <c:v>0.55352751157407409</c:v>
                </c:pt>
                <c:pt idx="956">
                  <c:v>0.5535334837962963</c:v>
                </c:pt>
                <c:pt idx="957">
                  <c:v>0.55353962962962966</c:v>
                </c:pt>
                <c:pt idx="958">
                  <c:v>0.55354560185185187</c:v>
                </c:pt>
                <c:pt idx="959">
                  <c:v>0.55355174768518511</c:v>
                </c:pt>
                <c:pt idx="960">
                  <c:v>0.55355803240740742</c:v>
                </c:pt>
                <c:pt idx="961">
                  <c:v>0.55356435185185182</c:v>
                </c:pt>
                <c:pt idx="962">
                  <c:v>0.55357050925925921</c:v>
                </c:pt>
                <c:pt idx="963">
                  <c:v>0.55357646990740739</c:v>
                </c:pt>
                <c:pt idx="964">
                  <c:v>0.55358280092592593</c:v>
                </c:pt>
                <c:pt idx="965">
                  <c:v>0.55358895833333333</c:v>
                </c:pt>
                <c:pt idx="966">
                  <c:v>0.5535949189814815</c:v>
                </c:pt>
                <c:pt idx="967">
                  <c:v>0.55360106481481475</c:v>
                </c:pt>
                <c:pt idx="968">
                  <c:v>0.55360703703703706</c:v>
                </c:pt>
                <c:pt idx="969">
                  <c:v>0.55361314814814822</c:v>
                </c:pt>
                <c:pt idx="970">
                  <c:v>0.55361929398148146</c:v>
                </c:pt>
                <c:pt idx="971">
                  <c:v>0.55362545138888886</c:v>
                </c:pt>
                <c:pt idx="972">
                  <c:v>0.55363159722222222</c:v>
                </c:pt>
                <c:pt idx="973">
                  <c:v>0.55363743055555559</c:v>
                </c:pt>
                <c:pt idx="974">
                  <c:v>0.55364357638888884</c:v>
                </c:pt>
                <c:pt idx="975">
                  <c:v>0.55364990740740738</c:v>
                </c:pt>
                <c:pt idx="976">
                  <c:v>0.55365586805555556</c:v>
                </c:pt>
                <c:pt idx="977">
                  <c:v>0.55366202546296295</c:v>
                </c:pt>
                <c:pt idx="978">
                  <c:v>0.55366798611111112</c:v>
                </c:pt>
                <c:pt idx="979">
                  <c:v>0.55367395833333333</c:v>
                </c:pt>
                <c:pt idx="980">
                  <c:v>0.55368010416666669</c:v>
                </c:pt>
                <c:pt idx="981">
                  <c:v>0.55368607638888889</c:v>
                </c:pt>
                <c:pt idx="982">
                  <c:v>0.55369225694444446</c:v>
                </c:pt>
                <c:pt idx="983">
                  <c:v>0.55369822916666667</c:v>
                </c:pt>
                <c:pt idx="984">
                  <c:v>0.55370401620370369</c:v>
                </c:pt>
                <c:pt idx="985">
                  <c:v>0.55370997685185186</c:v>
                </c:pt>
                <c:pt idx="986">
                  <c:v>0.55371630787037041</c:v>
                </c:pt>
                <c:pt idx="987">
                  <c:v>0.5537224652777778</c:v>
                </c:pt>
                <c:pt idx="988">
                  <c:v>0.55372842592592597</c:v>
                </c:pt>
                <c:pt idx="989">
                  <c:v>0.55373457175925933</c:v>
                </c:pt>
                <c:pt idx="990">
                  <c:v>0.55374054398148143</c:v>
                </c:pt>
                <c:pt idx="991">
                  <c:v>0.55374651620370374</c:v>
                </c:pt>
                <c:pt idx="992">
                  <c:v>0.55375239583333336</c:v>
                </c:pt>
                <c:pt idx="993">
                  <c:v>0.55375835648148153</c:v>
                </c:pt>
                <c:pt idx="994">
                  <c:v>0.55376451388888892</c:v>
                </c:pt>
                <c:pt idx="995">
                  <c:v>0.55377047453703698</c:v>
                </c:pt>
                <c:pt idx="996">
                  <c:v>0.55377626157407411</c:v>
                </c:pt>
                <c:pt idx="997">
                  <c:v>0.55378196759259257</c:v>
                </c:pt>
                <c:pt idx="998">
                  <c:v>0.55378829861111112</c:v>
                </c:pt>
                <c:pt idx="999">
                  <c:v>0.55379461805555552</c:v>
                </c:pt>
                <c:pt idx="1000">
                  <c:v>0.55380059027777773</c:v>
                </c:pt>
                <c:pt idx="1001">
                  <c:v>0.55380656250000004</c:v>
                </c:pt>
                <c:pt idx="1002">
                  <c:v>0.5538127083333334</c:v>
                </c:pt>
                <c:pt idx="1003">
                  <c:v>0.55381902777777781</c:v>
                </c:pt>
                <c:pt idx="1004">
                  <c:v>0.55382498842592598</c:v>
                </c:pt>
                <c:pt idx="1005">
                  <c:v>0.55383114583333326</c:v>
                </c:pt>
                <c:pt idx="1006">
                  <c:v>0.55383710648148143</c:v>
                </c:pt>
                <c:pt idx="1007">
                  <c:v>0.55384307870370375</c:v>
                </c:pt>
                <c:pt idx="1008">
                  <c:v>0.55384903935185192</c:v>
                </c:pt>
                <c:pt idx="1009">
                  <c:v>0.55385519675925921</c:v>
                </c:pt>
                <c:pt idx="1010">
                  <c:v>0.55386134259259256</c:v>
                </c:pt>
                <c:pt idx="1011">
                  <c:v>0.55386731481481488</c:v>
                </c:pt>
                <c:pt idx="1012">
                  <c:v>0.55387346064814813</c:v>
                </c:pt>
                <c:pt idx="1013">
                  <c:v>0.55387943287037034</c:v>
                </c:pt>
                <c:pt idx="1014">
                  <c:v>0.55388539351851851</c:v>
                </c:pt>
                <c:pt idx="1015">
                  <c:v>0.55389136574074072</c:v>
                </c:pt>
                <c:pt idx="1016">
                  <c:v>0.5538972337962963</c:v>
                </c:pt>
                <c:pt idx="1017">
                  <c:v>0.55390319444444447</c:v>
                </c:pt>
                <c:pt idx="1018">
                  <c:v>0.55390935185185186</c:v>
                </c:pt>
                <c:pt idx="1019">
                  <c:v>0.55391567129629626</c:v>
                </c:pt>
                <c:pt idx="1020">
                  <c:v>0.55392164351851847</c:v>
                </c:pt>
                <c:pt idx="1021">
                  <c:v>0.55392778935185183</c:v>
                </c:pt>
                <c:pt idx="1022">
                  <c:v>0.55393376157407415</c:v>
                </c:pt>
                <c:pt idx="1023">
                  <c:v>0.55393990740740739</c:v>
                </c:pt>
                <c:pt idx="1024">
                  <c:v>0.55394758101851849</c:v>
                </c:pt>
                <c:pt idx="1025">
                  <c:v>0.55395318287037043</c:v>
                </c:pt>
                <c:pt idx="1026">
                  <c:v>0.55395950231481483</c:v>
                </c:pt>
                <c:pt idx="1027">
                  <c:v>0.55396546296296301</c:v>
                </c:pt>
                <c:pt idx="1028">
                  <c:v>0.55397107638888887</c:v>
                </c:pt>
                <c:pt idx="1029">
                  <c:v>0.55397686342592589</c:v>
                </c:pt>
                <c:pt idx="1030">
                  <c:v>0.55398265046296291</c:v>
                </c:pt>
                <c:pt idx="1031">
                  <c:v>0.55398879629629627</c:v>
                </c:pt>
                <c:pt idx="1032">
                  <c:v>0.55399495370370377</c:v>
                </c:pt>
                <c:pt idx="1033">
                  <c:v>0.55400109953703702</c:v>
                </c:pt>
                <c:pt idx="1034">
                  <c:v>0.5540070601851852</c:v>
                </c:pt>
                <c:pt idx="1035">
                  <c:v>0.55401302083333326</c:v>
                </c:pt>
                <c:pt idx="1036">
                  <c:v>0.55401899305555558</c:v>
                </c:pt>
                <c:pt idx="1037">
                  <c:v>0.55402513888888894</c:v>
                </c:pt>
                <c:pt idx="1038">
                  <c:v>0.55403128472222229</c:v>
                </c:pt>
                <c:pt idx="1039">
                  <c:v>0.55403744212962958</c:v>
                </c:pt>
                <c:pt idx="1040">
                  <c:v>0.55404358796296294</c:v>
                </c:pt>
                <c:pt idx="1041">
                  <c:v>0.5540497337962963</c:v>
                </c:pt>
                <c:pt idx="1042">
                  <c:v>0.5540557060185185</c:v>
                </c:pt>
                <c:pt idx="1043">
                  <c:v>0.55406185185185186</c:v>
                </c:pt>
                <c:pt idx="1044">
                  <c:v>0.55406818287037041</c:v>
                </c:pt>
                <c:pt idx="1045">
                  <c:v>0.55407415509259261</c:v>
                </c:pt>
                <c:pt idx="1046">
                  <c:v>0.55407994212962963</c:v>
                </c:pt>
                <c:pt idx="1047">
                  <c:v>0.55408627314814818</c:v>
                </c:pt>
                <c:pt idx="1048">
                  <c:v>0.55409223379629624</c:v>
                </c:pt>
                <c:pt idx="1049">
                  <c:v>0.5540983796296296</c:v>
                </c:pt>
                <c:pt idx="1050">
                  <c:v>0.55410435185185192</c:v>
                </c:pt>
                <c:pt idx="1051">
                  <c:v>0.55411013888888883</c:v>
                </c:pt>
                <c:pt idx="1052">
                  <c:v>0.55411611111111114</c:v>
                </c:pt>
                <c:pt idx="1053">
                  <c:v>0.5541222569444445</c:v>
                </c:pt>
                <c:pt idx="1054">
                  <c:v>0.5541282291666666</c:v>
                </c:pt>
                <c:pt idx="1055">
                  <c:v>0.55413418981481477</c:v>
                </c:pt>
                <c:pt idx="1056">
                  <c:v>0.55414034722222227</c:v>
                </c:pt>
                <c:pt idx="1057">
                  <c:v>0.55414630787037034</c:v>
                </c:pt>
                <c:pt idx="1058">
                  <c:v>0.55415246527777773</c:v>
                </c:pt>
                <c:pt idx="1059">
                  <c:v>0.55415878472222224</c:v>
                </c:pt>
                <c:pt idx="1060">
                  <c:v>0.55416475694444445</c:v>
                </c:pt>
                <c:pt idx="1061">
                  <c:v>0.55417090277777781</c:v>
                </c:pt>
                <c:pt idx="1062">
                  <c:v>0.55417723379629635</c:v>
                </c:pt>
                <c:pt idx="1063">
                  <c:v>0.55418339120370363</c:v>
                </c:pt>
                <c:pt idx="1064">
                  <c:v>0.55418971064814815</c:v>
                </c:pt>
                <c:pt idx="1065">
                  <c:v>0.55419586805555554</c:v>
                </c:pt>
                <c:pt idx="1066">
                  <c:v>0.55420219907407409</c:v>
                </c:pt>
                <c:pt idx="1067">
                  <c:v>0.55420815972222226</c:v>
                </c:pt>
                <c:pt idx="1068">
                  <c:v>0.55421431712962965</c:v>
                </c:pt>
                <c:pt idx="1069">
                  <c:v>0.55422005787037032</c:v>
                </c:pt>
                <c:pt idx="1070">
                  <c:v>0.55422637731481483</c:v>
                </c:pt>
                <c:pt idx="1071">
                  <c:v>0.55423253472222223</c:v>
                </c:pt>
                <c:pt idx="1072">
                  <c:v>0.55423864583333338</c:v>
                </c:pt>
                <c:pt idx="1073">
                  <c:v>0.55424479166666674</c:v>
                </c:pt>
                <c:pt idx="1074">
                  <c:v>0.55425093749999998</c:v>
                </c:pt>
                <c:pt idx="1075">
                  <c:v>0.55425709490740738</c:v>
                </c:pt>
                <c:pt idx="1076">
                  <c:v>0.55426305555555555</c:v>
                </c:pt>
                <c:pt idx="1077">
                  <c:v>0.55426902777777776</c:v>
                </c:pt>
                <c:pt idx="1078">
                  <c:v>0.55427499999999996</c:v>
                </c:pt>
                <c:pt idx="1079">
                  <c:v>0.55428114583333332</c:v>
                </c:pt>
                <c:pt idx="1080">
                  <c:v>0.55428732638888889</c:v>
                </c:pt>
                <c:pt idx="1081">
                  <c:v>0.55429365740740744</c:v>
                </c:pt>
                <c:pt idx="1082">
                  <c:v>0.55429961805555561</c:v>
                </c:pt>
                <c:pt idx="1083">
                  <c:v>0.55430577546296289</c:v>
                </c:pt>
                <c:pt idx="1084">
                  <c:v>0.55431210648148144</c:v>
                </c:pt>
                <c:pt idx="1085">
                  <c:v>0.55431806712962961</c:v>
                </c:pt>
                <c:pt idx="1086">
                  <c:v>0.554324224537037</c:v>
                </c:pt>
                <c:pt idx="1087">
                  <c:v>0.55433037037037036</c:v>
                </c:pt>
                <c:pt idx="1088">
                  <c:v>0.55433670138888891</c:v>
                </c:pt>
                <c:pt idx="1089">
                  <c:v>0.55434271990740747</c:v>
                </c:pt>
                <c:pt idx="1090">
                  <c:v>0.55434886574074071</c:v>
                </c:pt>
                <c:pt idx="1091">
                  <c:v>0.55435457175925928</c:v>
                </c:pt>
                <c:pt idx="1092">
                  <c:v>0.55436072916666668</c:v>
                </c:pt>
                <c:pt idx="1093">
                  <c:v>0.55436688657407407</c:v>
                </c:pt>
                <c:pt idx="1094">
                  <c:v>0.55437285879629628</c:v>
                </c:pt>
                <c:pt idx="1095">
                  <c:v>0.55437900462962963</c:v>
                </c:pt>
                <c:pt idx="1096">
                  <c:v>0.55438533564814818</c:v>
                </c:pt>
                <c:pt idx="1097">
                  <c:v>0.55439130787037039</c:v>
                </c:pt>
                <c:pt idx="1098">
                  <c:v>0.55439745370370364</c:v>
                </c:pt>
                <c:pt idx="1099">
                  <c:v>0.55440342592592595</c:v>
                </c:pt>
                <c:pt idx="1100">
                  <c:v>0.55440938657407413</c:v>
                </c:pt>
                <c:pt idx="1101">
                  <c:v>0.55441511574074076</c:v>
                </c:pt>
                <c:pt idx="1102">
                  <c:v>0.55442144675925931</c:v>
                </c:pt>
                <c:pt idx="1103">
                  <c:v>0.55442741898148151</c:v>
                </c:pt>
                <c:pt idx="1104">
                  <c:v>0.55443356481481476</c:v>
                </c:pt>
                <c:pt idx="1105">
                  <c:v>0.55443953703703708</c:v>
                </c:pt>
                <c:pt idx="1106">
                  <c:v>0.55444549768518525</c:v>
                </c:pt>
                <c:pt idx="1107">
                  <c:v>0.55445165509259253</c:v>
                </c:pt>
                <c:pt idx="1108">
                  <c:v>0.55445761574074071</c:v>
                </c:pt>
                <c:pt idx="1109">
                  <c:v>0.55446376157407407</c:v>
                </c:pt>
                <c:pt idx="1110">
                  <c:v>0.55446973379629627</c:v>
                </c:pt>
                <c:pt idx="1111">
                  <c:v>0.55447570601851848</c:v>
                </c:pt>
                <c:pt idx="1112">
                  <c:v>0.55448185185185184</c:v>
                </c:pt>
                <c:pt idx="1113">
                  <c:v>0.55448782407407404</c:v>
                </c:pt>
                <c:pt idx="1114">
                  <c:v>0.5544939699074074</c:v>
                </c:pt>
                <c:pt idx="1115">
                  <c:v>0.55449994212962961</c:v>
                </c:pt>
                <c:pt idx="1116">
                  <c:v>0.55450576388888895</c:v>
                </c:pt>
                <c:pt idx="1117">
                  <c:v>0.5545119097222222</c:v>
                </c:pt>
                <c:pt idx="1118">
                  <c:v>0.55451805555555556</c:v>
                </c:pt>
                <c:pt idx="1119">
                  <c:v>0.55452420138888892</c:v>
                </c:pt>
                <c:pt idx="1120">
                  <c:v>0.55453017361111112</c:v>
                </c:pt>
                <c:pt idx="1121">
                  <c:v>0.55453631944444448</c:v>
                </c:pt>
                <c:pt idx="1122">
                  <c:v>0.55454250000000005</c:v>
                </c:pt>
                <c:pt idx="1123">
                  <c:v>0.55454883101851848</c:v>
                </c:pt>
                <c:pt idx="1124">
                  <c:v>0.55455480324074069</c:v>
                </c:pt>
                <c:pt idx="1125">
                  <c:v>0.5545611226851852</c:v>
                </c:pt>
                <c:pt idx="1126">
                  <c:v>0.55456692129629637</c:v>
                </c:pt>
                <c:pt idx="1127">
                  <c:v>0.55457288194444443</c:v>
                </c:pt>
                <c:pt idx="1128">
                  <c:v>0.55457902777777779</c:v>
                </c:pt>
                <c:pt idx="1129">
                  <c:v>0.55458499999999999</c:v>
                </c:pt>
                <c:pt idx="1130">
                  <c:v>0.5545909722222222</c:v>
                </c:pt>
                <c:pt idx="1131">
                  <c:v>0.55459711805555556</c:v>
                </c:pt>
                <c:pt idx="1132">
                  <c:v>0.55460344907407411</c:v>
                </c:pt>
                <c:pt idx="1133">
                  <c:v>0.55460959490740736</c:v>
                </c:pt>
                <c:pt idx="1134">
                  <c:v>0.55461556712962967</c:v>
                </c:pt>
                <c:pt idx="1135">
                  <c:v>0.5546217361111111</c:v>
                </c:pt>
                <c:pt idx="1136">
                  <c:v>0.5546277083333333</c:v>
                </c:pt>
                <c:pt idx="1137">
                  <c:v>0.55463403935185185</c:v>
                </c:pt>
                <c:pt idx="1138">
                  <c:v>0.55464018518518521</c:v>
                </c:pt>
                <c:pt idx="1139">
                  <c:v>0.55464615740740741</c:v>
                </c:pt>
                <c:pt idx="1140">
                  <c:v>0.55465230324074077</c:v>
                </c:pt>
                <c:pt idx="1141">
                  <c:v>0.55465844907407413</c:v>
                </c:pt>
                <c:pt idx="1142">
                  <c:v>0.55466421296296298</c:v>
                </c:pt>
                <c:pt idx="1143">
                  <c:v>0.55467035879629634</c:v>
                </c:pt>
                <c:pt idx="1144">
                  <c:v>0.55467668981481488</c:v>
                </c:pt>
                <c:pt idx="1145">
                  <c:v>0.55468291666666669</c:v>
                </c:pt>
                <c:pt idx="1146">
                  <c:v>0.55468906249999994</c:v>
                </c:pt>
                <c:pt idx="1147">
                  <c:v>0.55469504629629629</c:v>
                </c:pt>
                <c:pt idx="1148">
                  <c:v>0.55470137731481484</c:v>
                </c:pt>
                <c:pt idx="1149">
                  <c:v>0.55470753472222223</c:v>
                </c:pt>
                <c:pt idx="1150">
                  <c:v>0.55471386574074077</c:v>
                </c:pt>
                <c:pt idx="1151">
                  <c:v>0.55472019675925932</c:v>
                </c:pt>
                <c:pt idx="1152">
                  <c:v>0.55472634259259257</c:v>
                </c:pt>
                <c:pt idx="1153">
                  <c:v>0.55473230324074074</c:v>
                </c:pt>
                <c:pt idx="1154">
                  <c:v>0.55473846064814814</c:v>
                </c:pt>
                <c:pt idx="1155">
                  <c:v>0.55474442129629631</c:v>
                </c:pt>
                <c:pt idx="1156">
                  <c:v>0.55475020833333333</c:v>
                </c:pt>
                <c:pt idx="1157">
                  <c:v>0.55475618055555553</c:v>
                </c:pt>
                <c:pt idx="1158">
                  <c:v>0.55476215277777785</c:v>
                </c:pt>
                <c:pt idx="1159">
                  <c:v>0.55476771990740736</c:v>
                </c:pt>
                <c:pt idx="1160">
                  <c:v>0.55477369212962968</c:v>
                </c:pt>
                <c:pt idx="1161">
                  <c:v>0.55477965277777774</c:v>
                </c:pt>
                <c:pt idx="1162">
                  <c:v>0.55478562499999995</c:v>
                </c:pt>
                <c:pt idx="1163">
                  <c:v>0.55479159722222227</c:v>
                </c:pt>
                <c:pt idx="1164">
                  <c:v>0.55479774305555563</c:v>
                </c:pt>
                <c:pt idx="1165">
                  <c:v>0.55480388888888887</c:v>
                </c:pt>
                <c:pt idx="1166">
                  <c:v>0.55480947916666667</c:v>
                </c:pt>
                <c:pt idx="1167">
                  <c:v>0.55481571759259263</c:v>
                </c:pt>
                <c:pt idx="1168">
                  <c:v>0.55482204861111117</c:v>
                </c:pt>
                <c:pt idx="1169">
                  <c:v>0.55482819444444442</c:v>
                </c:pt>
                <c:pt idx="1170">
                  <c:v>0.55483416666666663</c:v>
                </c:pt>
                <c:pt idx="1171">
                  <c:v>0.55484049768518517</c:v>
                </c:pt>
                <c:pt idx="1172">
                  <c:v>0.55484645833333335</c:v>
                </c:pt>
                <c:pt idx="1173">
                  <c:v>0.55485278935185189</c:v>
                </c:pt>
                <c:pt idx="1174">
                  <c:v>0.55485893518518525</c:v>
                </c:pt>
                <c:pt idx="1175">
                  <c:v>0.55486490740740735</c:v>
                </c:pt>
                <c:pt idx="1176">
                  <c:v>0.55487105324074071</c:v>
                </c:pt>
                <c:pt idx="1177">
                  <c:v>0.55487684027777784</c:v>
                </c:pt>
                <c:pt idx="1178">
                  <c:v>0.55488281249999993</c:v>
                </c:pt>
                <c:pt idx="1179">
                  <c:v>0.55488895833333329</c:v>
                </c:pt>
                <c:pt idx="1180">
                  <c:v>0.55489528935185184</c:v>
                </c:pt>
                <c:pt idx="1181">
                  <c:v>0.5549014351851852</c:v>
                </c:pt>
                <c:pt idx="1182">
                  <c:v>0.55490759259259259</c:v>
                </c:pt>
                <c:pt idx="1183">
                  <c:v>0.55491355324074076</c:v>
                </c:pt>
                <c:pt idx="1184">
                  <c:v>0.55491952546296297</c:v>
                </c:pt>
                <c:pt idx="1185">
                  <c:v>0.55492567129629633</c:v>
                </c:pt>
                <c:pt idx="1186">
                  <c:v>0.55493145833333335</c:v>
                </c:pt>
                <c:pt idx="1187">
                  <c:v>0.5549376041666666</c:v>
                </c:pt>
                <c:pt idx="1188">
                  <c:v>0.55494393518518514</c:v>
                </c:pt>
                <c:pt idx="1189">
                  <c:v>0.5549500810185185</c:v>
                </c:pt>
                <c:pt idx="1190">
                  <c:v>0.55495622685185186</c:v>
                </c:pt>
                <c:pt idx="1191">
                  <c:v>0.55496238425925926</c:v>
                </c:pt>
                <c:pt idx="1192">
                  <c:v>0.55496853009259262</c:v>
                </c:pt>
                <c:pt idx="1193">
                  <c:v>0.55497486111111105</c:v>
                </c:pt>
                <c:pt idx="1194">
                  <c:v>0.55498100694444441</c:v>
                </c:pt>
                <c:pt idx="1195">
                  <c:v>0.55498723379629633</c:v>
                </c:pt>
                <c:pt idx="1196">
                  <c:v>0.55499320601851854</c:v>
                </c:pt>
                <c:pt idx="1197">
                  <c:v>0.55499953703703697</c:v>
                </c:pt>
                <c:pt idx="1198">
                  <c:v>0.55500568287037033</c:v>
                </c:pt>
                <c:pt idx="1199">
                  <c:v>0.55501165509259265</c:v>
                </c:pt>
                <c:pt idx="1200">
                  <c:v>0.5550178009259259</c:v>
                </c:pt>
                <c:pt idx="1201">
                  <c:v>0.55502355324074071</c:v>
                </c:pt>
                <c:pt idx="1202">
                  <c:v>0.55502952546296302</c:v>
                </c:pt>
                <c:pt idx="1203">
                  <c:v>0.55503549768518512</c:v>
                </c:pt>
                <c:pt idx="1204">
                  <c:v>0.55504128472222225</c:v>
                </c:pt>
                <c:pt idx="1205">
                  <c:v>0.55504887731481478</c:v>
                </c:pt>
                <c:pt idx="1206">
                  <c:v>0.5550546643518518</c:v>
                </c:pt>
                <c:pt idx="1207">
                  <c:v>0.55506063657407412</c:v>
                </c:pt>
                <c:pt idx="1208">
                  <c:v>0.5550663194444444</c:v>
                </c:pt>
                <c:pt idx="1209">
                  <c:v>0.5550724768518519</c:v>
                </c:pt>
                <c:pt idx="1210">
                  <c:v>0.55507843749999997</c:v>
                </c:pt>
                <c:pt idx="1211">
                  <c:v>0.55508476851851851</c:v>
                </c:pt>
                <c:pt idx="1212">
                  <c:v>0.55509091435185187</c:v>
                </c:pt>
                <c:pt idx="1213">
                  <c:v>0.55509688657407408</c:v>
                </c:pt>
                <c:pt idx="1214">
                  <c:v>0.55510310185185185</c:v>
                </c:pt>
                <c:pt idx="1215">
                  <c:v>0.55510907407407406</c:v>
                </c:pt>
                <c:pt idx="1216">
                  <c:v>0.55511539351851857</c:v>
                </c:pt>
                <c:pt idx="1217">
                  <c:v>0.55512126157407404</c:v>
                </c:pt>
                <c:pt idx="1218">
                  <c:v>0.5551274074074074</c:v>
                </c:pt>
                <c:pt idx="1219">
                  <c:v>0.55513337962962961</c:v>
                </c:pt>
                <c:pt idx="1220">
                  <c:v>0.55513957175925921</c:v>
                </c:pt>
                <c:pt idx="1221">
                  <c:v>0.55514554398148153</c:v>
                </c:pt>
                <c:pt idx="1222">
                  <c:v>0.55515173611111113</c:v>
                </c:pt>
                <c:pt idx="1223">
                  <c:v>0.55515770833333333</c:v>
                </c:pt>
                <c:pt idx="1224">
                  <c:v>0.55516385416666669</c:v>
                </c:pt>
                <c:pt idx="1225">
                  <c:v>0.5551698263888889</c:v>
                </c:pt>
                <c:pt idx="1226">
                  <c:v>0.55517574074074072</c:v>
                </c:pt>
                <c:pt idx="1227">
                  <c:v>0.55518188657407408</c:v>
                </c:pt>
                <c:pt idx="1228">
                  <c:v>0.55518803240740744</c:v>
                </c:pt>
                <c:pt idx="1229">
                  <c:v>0.55519400462962964</c:v>
                </c:pt>
                <c:pt idx="1230">
                  <c:v>0.55519996527777782</c:v>
                </c:pt>
                <c:pt idx="1231">
                  <c:v>0.55520593750000002</c:v>
                </c:pt>
                <c:pt idx="1232">
                  <c:v>0.55521208333333327</c:v>
                </c:pt>
                <c:pt idx="1233">
                  <c:v>0.55521807870370365</c:v>
                </c:pt>
                <c:pt idx="1234">
                  <c:v>0.55522422453703701</c:v>
                </c:pt>
                <c:pt idx="1235">
                  <c:v>0.55523001157407414</c:v>
                </c:pt>
                <c:pt idx="1236">
                  <c:v>0.55523615740740739</c:v>
                </c:pt>
                <c:pt idx="1237">
                  <c:v>0.55524231481481479</c:v>
                </c:pt>
                <c:pt idx="1238">
                  <c:v>0.55524827546296296</c:v>
                </c:pt>
                <c:pt idx="1239">
                  <c:v>0.55525424768518516</c:v>
                </c:pt>
                <c:pt idx="1240">
                  <c:v>0.55526003472222218</c:v>
                </c:pt>
                <c:pt idx="1241">
                  <c:v>0.55526618055555554</c:v>
                </c:pt>
                <c:pt idx="1242">
                  <c:v>0.55527172453703699</c:v>
                </c:pt>
                <c:pt idx="1243">
                  <c:v>0.55527787037037035</c:v>
                </c:pt>
                <c:pt idx="1244">
                  <c:v>0.55528401620370371</c:v>
                </c:pt>
                <c:pt idx="1245">
                  <c:v>0.55528998842592592</c:v>
                </c:pt>
                <c:pt idx="1246">
                  <c:v>0.55529577546296294</c:v>
                </c:pt>
                <c:pt idx="1247">
                  <c:v>0.55530174768518525</c:v>
                </c:pt>
                <c:pt idx="1248">
                  <c:v>0.55530770833333332</c:v>
                </c:pt>
                <c:pt idx="1249">
                  <c:v>0.55531385416666668</c:v>
                </c:pt>
                <c:pt idx="1250">
                  <c:v>0.55532001157407407</c:v>
                </c:pt>
                <c:pt idx="1251">
                  <c:v>0.55532615740740743</c:v>
                </c:pt>
                <c:pt idx="1252">
                  <c:v>0.55533230324074079</c:v>
                </c:pt>
                <c:pt idx="1253">
                  <c:v>0.55533827546296299</c:v>
                </c:pt>
                <c:pt idx="1254">
                  <c:v>0.55534423611111106</c:v>
                </c:pt>
                <c:pt idx="1255">
                  <c:v>0.55535039351851856</c:v>
                </c:pt>
                <c:pt idx="1256">
                  <c:v>0.55535635416666673</c:v>
                </c:pt>
                <c:pt idx="1257">
                  <c:v>0.55536268518518517</c:v>
                </c:pt>
                <c:pt idx="1258">
                  <c:v>0.55536883101851853</c:v>
                </c:pt>
                <c:pt idx="1259">
                  <c:v>0.55537498842592592</c:v>
                </c:pt>
                <c:pt idx="1260">
                  <c:v>0.55538094907407409</c:v>
                </c:pt>
                <c:pt idx="1261">
                  <c:v>0.55538728009259264</c:v>
                </c:pt>
                <c:pt idx="1262">
                  <c:v>0.55539343750000003</c:v>
                </c:pt>
                <c:pt idx="1263">
                  <c:v>0.55539939814814809</c:v>
                </c:pt>
                <c:pt idx="1264">
                  <c:v>0.55540537037037041</c:v>
                </c:pt>
                <c:pt idx="1265">
                  <c:v>0.55541133101851858</c:v>
                </c:pt>
                <c:pt idx="1266">
                  <c:v>0.55542851851851849</c:v>
                </c:pt>
                <c:pt idx="1267">
                  <c:v>0.55544280092592591</c:v>
                </c:pt>
                <c:pt idx="1268">
                  <c:v>0.55544858796296293</c:v>
                </c:pt>
                <c:pt idx="1269">
                  <c:v>0.55545401620370372</c:v>
                </c:pt>
                <c:pt idx="1270">
                  <c:v>0.55545974537037035</c:v>
                </c:pt>
                <c:pt idx="1271">
                  <c:v>0.55546517361111114</c:v>
                </c:pt>
                <c:pt idx="1272">
                  <c:v>0.55547060185185182</c:v>
                </c:pt>
                <c:pt idx="1273">
                  <c:v>0.55547620370370365</c:v>
                </c:pt>
                <c:pt idx="1274">
                  <c:v>0.55548163194444444</c:v>
                </c:pt>
                <c:pt idx="1275">
                  <c:v>0.55548704861111109</c:v>
                </c:pt>
                <c:pt idx="1276">
                  <c:v>0.55549266203703707</c:v>
                </c:pt>
                <c:pt idx="1277">
                  <c:v>0.55549844907407409</c:v>
                </c:pt>
                <c:pt idx="1278">
                  <c:v>0.55550405092592592</c:v>
                </c:pt>
                <c:pt idx="1279">
                  <c:v>0.55550965277777775</c:v>
                </c:pt>
                <c:pt idx="1280">
                  <c:v>0.55551508101851854</c:v>
                </c:pt>
                <c:pt idx="1281">
                  <c:v>0.55552050925925933</c:v>
                </c:pt>
                <c:pt idx="1282">
                  <c:v>0.55552593750000001</c:v>
                </c:pt>
                <c:pt idx="1283">
                  <c:v>0.5555311805555555</c:v>
                </c:pt>
                <c:pt idx="1284">
                  <c:v>0.55553660879629629</c:v>
                </c:pt>
                <c:pt idx="1285">
                  <c:v>0.55554203703703708</c:v>
                </c:pt>
                <c:pt idx="1286">
                  <c:v>0.55554763888888892</c:v>
                </c:pt>
                <c:pt idx="1287">
                  <c:v>0.55555288194444441</c:v>
                </c:pt>
                <c:pt idx="1288">
                  <c:v>0.55555848379629624</c:v>
                </c:pt>
                <c:pt idx="1289">
                  <c:v>0.55556391203703703</c:v>
                </c:pt>
                <c:pt idx="1290">
                  <c:v>0.55556934027777782</c:v>
                </c:pt>
                <c:pt idx="1291">
                  <c:v>0.5555747685185185</c:v>
                </c:pt>
                <c:pt idx="1292">
                  <c:v>0.55557990740740737</c:v>
                </c:pt>
                <c:pt idx="1293">
                  <c:v>0.55558550925925931</c:v>
                </c:pt>
                <c:pt idx="1294">
                  <c:v>0.55559111111111115</c:v>
                </c:pt>
                <c:pt idx="1295">
                  <c:v>0.55559672453703701</c:v>
                </c:pt>
                <c:pt idx="1296">
                  <c:v>0.55560226851851857</c:v>
                </c:pt>
                <c:pt idx="1297">
                  <c:v>0.55560763888888887</c:v>
                </c:pt>
                <c:pt idx="1298">
                  <c:v>0.55561315972222225</c:v>
                </c:pt>
                <c:pt idx="1299">
                  <c:v>0.55561858796296293</c:v>
                </c:pt>
                <c:pt idx="1300">
                  <c:v>0.55562400462962958</c:v>
                </c:pt>
                <c:pt idx="1301">
                  <c:v>0.55562927083333336</c:v>
                </c:pt>
                <c:pt idx="1302">
                  <c:v>0.55563465277777779</c:v>
                </c:pt>
                <c:pt idx="1303">
                  <c:v>0.55564008101851858</c:v>
                </c:pt>
                <c:pt idx="1304">
                  <c:v>0.55564532407407408</c:v>
                </c:pt>
                <c:pt idx="1305">
                  <c:v>0.55565075231481476</c:v>
                </c:pt>
                <c:pt idx="1306">
                  <c:v>0.55565653935185189</c:v>
                </c:pt>
                <c:pt idx="1307">
                  <c:v>0.55566283564814822</c:v>
                </c:pt>
                <c:pt idx="1308">
                  <c:v>0.55566880787037032</c:v>
                </c:pt>
                <c:pt idx="1309">
                  <c:v>0.55567495370370368</c:v>
                </c:pt>
                <c:pt idx="1310">
                  <c:v>0.55568056712962965</c:v>
                </c:pt>
                <c:pt idx="1311">
                  <c:v>0.55568652777777772</c:v>
                </c:pt>
                <c:pt idx="1312">
                  <c:v>0.55569250000000003</c:v>
                </c:pt>
                <c:pt idx="1313">
                  <c:v>0.55569864583333339</c:v>
                </c:pt>
                <c:pt idx="1314">
                  <c:v>0.55570461805555549</c:v>
                </c:pt>
                <c:pt idx="1315">
                  <c:v>0.55571059027777781</c:v>
                </c:pt>
                <c:pt idx="1316">
                  <c:v>0.55571673611111116</c:v>
                </c:pt>
                <c:pt idx="1317">
                  <c:v>0.5557230671296296</c:v>
                </c:pt>
                <c:pt idx="1318">
                  <c:v>0.55572921296296296</c:v>
                </c:pt>
                <c:pt idx="1319">
                  <c:v>0.55573535879629632</c:v>
                </c:pt>
                <c:pt idx="1320">
                  <c:v>0.55574133101851853</c:v>
                </c:pt>
                <c:pt idx="1321">
                  <c:v>0.55574730324074073</c:v>
                </c:pt>
                <c:pt idx="1322">
                  <c:v>0.55575309027777775</c:v>
                </c:pt>
                <c:pt idx="1323">
                  <c:v>0.55575940972222215</c:v>
                </c:pt>
                <c:pt idx="1324">
                  <c:v>0.55576538194444447</c:v>
                </c:pt>
                <c:pt idx="1325">
                  <c:v>0.55577171296296302</c:v>
                </c:pt>
                <c:pt idx="1326">
                  <c:v>0.55577785879629626</c:v>
                </c:pt>
                <c:pt idx="1327">
                  <c:v>0.55578383101851847</c:v>
                </c:pt>
                <c:pt idx="1328">
                  <c:v>0.55578997685185183</c:v>
                </c:pt>
                <c:pt idx="1329">
                  <c:v>0.55579594907407415</c:v>
                </c:pt>
                <c:pt idx="1330">
                  <c:v>0.55580228009259258</c:v>
                </c:pt>
                <c:pt idx="1331">
                  <c:v>0.55580842592592594</c:v>
                </c:pt>
                <c:pt idx="1332">
                  <c:v>0.55581439814814815</c:v>
                </c:pt>
                <c:pt idx="1333">
                  <c:v>0.55582054398148151</c:v>
                </c:pt>
                <c:pt idx="1334">
                  <c:v>0.55582651620370371</c:v>
                </c:pt>
                <c:pt idx="1335">
                  <c:v>0.55583246527777774</c:v>
                </c:pt>
                <c:pt idx="1336">
                  <c:v>0.55583862268518514</c:v>
                </c:pt>
                <c:pt idx="1337">
                  <c:v>0.55584494212962965</c:v>
                </c:pt>
                <c:pt idx="1338">
                  <c:v>0.55585109953703704</c:v>
                </c:pt>
                <c:pt idx="1339">
                  <c:v>0.55585706018518521</c:v>
                </c:pt>
                <c:pt idx="1340">
                  <c:v>0.55586321759259261</c:v>
                </c:pt>
                <c:pt idx="1341">
                  <c:v>0.55586917824074067</c:v>
                </c:pt>
                <c:pt idx="1342">
                  <c:v>0.55587550925925922</c:v>
                </c:pt>
                <c:pt idx="1343">
                  <c:v>0.55588165509259257</c:v>
                </c:pt>
                <c:pt idx="1344">
                  <c:v>0.55588762731481478</c:v>
                </c:pt>
                <c:pt idx="1345">
                  <c:v>0.55589395833333333</c:v>
                </c:pt>
                <c:pt idx="1346">
                  <c:v>0.55590010416666669</c:v>
                </c:pt>
                <c:pt idx="1347">
                  <c:v>0.55590607638888889</c:v>
                </c:pt>
                <c:pt idx="1348">
                  <c:v>0.55591186342592591</c:v>
                </c:pt>
                <c:pt idx="1349">
                  <c:v>0.55591819444444446</c:v>
                </c:pt>
                <c:pt idx="1350">
                  <c:v>0.55592434027777771</c:v>
                </c:pt>
                <c:pt idx="1351">
                  <c:v>0.55593048611111107</c:v>
                </c:pt>
                <c:pt idx="1352">
                  <c:v>0.55593645833333338</c:v>
                </c:pt>
                <c:pt idx="1353">
                  <c:v>0.55594278935185182</c:v>
                </c:pt>
                <c:pt idx="1354">
                  <c:v>0.55594893518518518</c:v>
                </c:pt>
                <c:pt idx="1355">
                  <c:v>0.55595509259259257</c:v>
                </c:pt>
                <c:pt idx="1356">
                  <c:v>0.55596123842592593</c:v>
                </c:pt>
                <c:pt idx="1357">
                  <c:v>0.5559671990740741</c:v>
                </c:pt>
                <c:pt idx="1358">
                  <c:v>0.55597317129629631</c:v>
                </c:pt>
                <c:pt idx="1359">
                  <c:v>0.55597931712962956</c:v>
                </c:pt>
                <c:pt idx="1360">
                  <c:v>0.55598527777777773</c:v>
                </c:pt>
                <c:pt idx="1361">
                  <c:v>0.55599142361111109</c:v>
                </c:pt>
                <c:pt idx="1362">
                  <c:v>0.55599775462962964</c:v>
                </c:pt>
                <c:pt idx="1363">
                  <c:v>0.55600408564814818</c:v>
                </c:pt>
                <c:pt idx="1364">
                  <c:v>0.55601023148148154</c:v>
                </c:pt>
                <c:pt idx="1365">
                  <c:v>0.55601637731481479</c:v>
                </c:pt>
                <c:pt idx="1366">
                  <c:v>0.55602270833333334</c:v>
                </c:pt>
                <c:pt idx="1367">
                  <c:v>0.55602886574074073</c:v>
                </c:pt>
                <c:pt idx="1368">
                  <c:v>0.55603474537037034</c:v>
                </c:pt>
                <c:pt idx="1369">
                  <c:v>0.55604071759259266</c:v>
                </c:pt>
                <c:pt idx="1370">
                  <c:v>0.55604686342592591</c:v>
                </c:pt>
                <c:pt idx="1371">
                  <c:v>0.55605283564814811</c:v>
                </c:pt>
                <c:pt idx="1372">
                  <c:v>0.55605909722222224</c:v>
                </c:pt>
                <c:pt idx="1373">
                  <c:v>0.5560652430555556</c:v>
                </c:pt>
                <c:pt idx="1374">
                  <c:v>0.55607276620370372</c:v>
                </c:pt>
                <c:pt idx="1375">
                  <c:v>0.55607872685185189</c:v>
                </c:pt>
                <c:pt idx="1376">
                  <c:v>0.5560846990740741</c:v>
                </c:pt>
                <c:pt idx="1377">
                  <c:v>0.55609085648148149</c:v>
                </c:pt>
                <c:pt idx="1378">
                  <c:v>0.55609663194444447</c:v>
                </c:pt>
                <c:pt idx="1379">
                  <c:v>0.55610243055555553</c:v>
                </c:pt>
                <c:pt idx="1380">
                  <c:v>0.55610857638888889</c:v>
                </c:pt>
                <c:pt idx="1381">
                  <c:v>0.55611472222222225</c:v>
                </c:pt>
                <c:pt idx="1382">
                  <c:v>0.55612105324074068</c:v>
                </c:pt>
                <c:pt idx="1383">
                  <c:v>0.55612719907407404</c:v>
                </c:pt>
                <c:pt idx="1384">
                  <c:v>0.55613353009259259</c:v>
                </c:pt>
                <c:pt idx="1385">
                  <c:v>0.55613968749999998</c:v>
                </c:pt>
                <c:pt idx="1386">
                  <c:v>0.55614600694444449</c:v>
                </c:pt>
                <c:pt idx="1387">
                  <c:v>0.55615234953703707</c:v>
                </c:pt>
                <c:pt idx="1388">
                  <c:v>0.55615866898148147</c:v>
                </c:pt>
                <c:pt idx="1389">
                  <c:v>0.55616428240740745</c:v>
                </c:pt>
                <c:pt idx="1390">
                  <c:v>0.55617024305555562</c:v>
                </c:pt>
                <c:pt idx="1391">
                  <c:v>0.55617621527777772</c:v>
                </c:pt>
                <c:pt idx="1392">
                  <c:v>0.55618218750000004</c:v>
                </c:pt>
                <c:pt idx="1393">
                  <c:v>0.5561883333333334</c:v>
                </c:pt>
                <c:pt idx="1394">
                  <c:v>0.55619425925925925</c:v>
                </c:pt>
                <c:pt idx="1395">
                  <c:v>0.55620040509259261</c:v>
                </c:pt>
                <c:pt idx="1396">
                  <c:v>0.55620655092592586</c:v>
                </c:pt>
                <c:pt idx="1397">
                  <c:v>0.55621269675925922</c:v>
                </c:pt>
                <c:pt idx="1398">
                  <c:v>0.55621885416666672</c:v>
                </c:pt>
                <c:pt idx="1399">
                  <c:v>0.55622519675925919</c:v>
                </c:pt>
                <c:pt idx="1400">
                  <c:v>0.55623134259259255</c:v>
                </c:pt>
                <c:pt idx="1401">
                  <c:v>0.55623756944444447</c:v>
                </c:pt>
                <c:pt idx="1402">
                  <c:v>0.55624390046296301</c:v>
                </c:pt>
                <c:pt idx="1403">
                  <c:v>0.55625023148148145</c:v>
                </c:pt>
                <c:pt idx="1404">
                  <c:v>0.55625637731481481</c:v>
                </c:pt>
                <c:pt idx="1405">
                  <c:v>0.55626270833333336</c:v>
                </c:pt>
                <c:pt idx="1406">
                  <c:v>0.55626868055555556</c:v>
                </c:pt>
                <c:pt idx="1407">
                  <c:v>0.55627465277777777</c:v>
                </c:pt>
                <c:pt idx="1408">
                  <c:v>0.55628063657407412</c:v>
                </c:pt>
                <c:pt idx="1409">
                  <c:v>0.55628696759259266</c:v>
                </c:pt>
                <c:pt idx="1410">
                  <c:v>0.55629311342592591</c:v>
                </c:pt>
                <c:pt idx="1411">
                  <c:v>0.55629944444444446</c:v>
                </c:pt>
                <c:pt idx="1412">
                  <c:v>0.55630577546296289</c:v>
                </c:pt>
                <c:pt idx="1413">
                  <c:v>0.55631192129629625</c:v>
                </c:pt>
                <c:pt idx="1414">
                  <c:v>0.5563182523148148</c:v>
                </c:pt>
                <c:pt idx="1415">
                  <c:v>0.55632440972222219</c:v>
                </c:pt>
                <c:pt idx="1416">
                  <c:v>0.5563307291666667</c:v>
                </c:pt>
                <c:pt idx="1417">
                  <c:v>0.5563368865740741</c:v>
                </c:pt>
                <c:pt idx="1418">
                  <c:v>0.55634321759259253</c:v>
                </c:pt>
                <c:pt idx="1419">
                  <c:v>0.55634900462962966</c:v>
                </c:pt>
                <c:pt idx="1420">
                  <c:v>0.55635515046296302</c:v>
                </c:pt>
                <c:pt idx="1421">
                  <c:v>0.55636129629629627</c:v>
                </c:pt>
                <c:pt idx="1422">
                  <c:v>0.55636744212962963</c:v>
                </c:pt>
                <c:pt idx="1423">
                  <c:v>0.55637377314814818</c:v>
                </c:pt>
                <c:pt idx="1424">
                  <c:v>0.55637993055555557</c:v>
                </c:pt>
                <c:pt idx="1425">
                  <c:v>0.55638607638888893</c:v>
                </c:pt>
                <c:pt idx="1426">
                  <c:v>0.55639239583333333</c:v>
                </c:pt>
                <c:pt idx="1427">
                  <c:v>0.55639854166666669</c:v>
                </c:pt>
                <c:pt idx="1428">
                  <c:v>0.55640469907407408</c:v>
                </c:pt>
                <c:pt idx="1429">
                  <c:v>0.55641084490740744</c:v>
                </c:pt>
                <c:pt idx="1430">
                  <c:v>0.55641717592592588</c:v>
                </c:pt>
                <c:pt idx="1431">
                  <c:v>0.55642350694444442</c:v>
                </c:pt>
                <c:pt idx="1432">
                  <c:v>0.55642942129629624</c:v>
                </c:pt>
                <c:pt idx="1433">
                  <c:v>0.5564355671296296</c:v>
                </c:pt>
                <c:pt idx="1434">
                  <c:v>0.55644153935185192</c:v>
                </c:pt>
                <c:pt idx="1435">
                  <c:v>0.55644768518518517</c:v>
                </c:pt>
                <c:pt idx="1436">
                  <c:v>0.55645383101851853</c:v>
                </c:pt>
                <c:pt idx="1437">
                  <c:v>0.55645997685185178</c:v>
                </c:pt>
                <c:pt idx="1438">
                  <c:v>0.55646613425925928</c:v>
                </c:pt>
                <c:pt idx="1439">
                  <c:v>0.55647228009259264</c:v>
                </c:pt>
                <c:pt idx="1440">
                  <c:v>0.55647861111111108</c:v>
                </c:pt>
                <c:pt idx="1441">
                  <c:v>0.55648494212962962</c:v>
                </c:pt>
                <c:pt idx="1442">
                  <c:v>0.55649108796296298</c:v>
                </c:pt>
                <c:pt idx="1443">
                  <c:v>0.5564969675925926</c:v>
                </c:pt>
                <c:pt idx="1444">
                  <c:v>0.55650312499999999</c:v>
                </c:pt>
                <c:pt idx="1445">
                  <c:v>0.55650927083333335</c:v>
                </c:pt>
                <c:pt idx="1446">
                  <c:v>0.55651541666666671</c:v>
                </c:pt>
                <c:pt idx="1447">
                  <c:v>0.55652162037037034</c:v>
                </c:pt>
                <c:pt idx="1448">
                  <c:v>0.55652793981481474</c:v>
                </c:pt>
                <c:pt idx="1449">
                  <c:v>0.5565340856481481</c:v>
                </c:pt>
                <c:pt idx="1450">
                  <c:v>0.55654023148148146</c:v>
                </c:pt>
                <c:pt idx="1451">
                  <c:v>0.55654620370370367</c:v>
                </c:pt>
                <c:pt idx="1452">
                  <c:v>0.55655234953703703</c:v>
                </c:pt>
                <c:pt idx="1453">
                  <c:v>0.55655849537037039</c:v>
                </c:pt>
                <c:pt idx="1454">
                  <c:v>0.55656465277777778</c:v>
                </c:pt>
                <c:pt idx="1455">
                  <c:v>0.55657079861111114</c:v>
                </c:pt>
                <c:pt idx="1456">
                  <c:v>0.5565769444444445</c:v>
                </c:pt>
                <c:pt idx="1457">
                  <c:v>0.55658309027777775</c:v>
                </c:pt>
                <c:pt idx="1458">
                  <c:v>0.55658906249999995</c:v>
                </c:pt>
                <c:pt idx="1459">
                  <c:v>0.55659484953703708</c:v>
                </c:pt>
                <c:pt idx="1460">
                  <c:v>0.55660099537037044</c:v>
                </c:pt>
                <c:pt idx="1461">
                  <c:v>0.55660678240740735</c:v>
                </c:pt>
                <c:pt idx="1462">
                  <c:v>0.55661275462962967</c:v>
                </c:pt>
                <c:pt idx="1463">
                  <c:v>0.55661890046296303</c:v>
                </c:pt>
                <c:pt idx="1464">
                  <c:v>0.55662505787037031</c:v>
                </c:pt>
                <c:pt idx="1465">
                  <c:v>0.55663101851851848</c:v>
                </c:pt>
                <c:pt idx="1466">
                  <c:v>0.55663702546296301</c:v>
                </c:pt>
                <c:pt idx="1467">
                  <c:v>0.55664335648148144</c:v>
                </c:pt>
                <c:pt idx="1468">
                  <c:v>0.5566495023148148</c:v>
                </c:pt>
                <c:pt idx="1469">
                  <c:v>0.55665547453703701</c:v>
                </c:pt>
                <c:pt idx="1470">
                  <c:v>0.55666143518518518</c:v>
                </c:pt>
                <c:pt idx="1471">
                  <c:v>0.55666759259259257</c:v>
                </c:pt>
                <c:pt idx="1472">
                  <c:v>0.55667391203703709</c:v>
                </c:pt>
                <c:pt idx="1473">
                  <c:v>0.55668006944444448</c:v>
                </c:pt>
                <c:pt idx="1474">
                  <c:v>0.55668621527777773</c:v>
                </c:pt>
                <c:pt idx="1475">
                  <c:v>0.55669236111111109</c:v>
                </c:pt>
                <c:pt idx="1476">
                  <c:v>0.55669851851851859</c:v>
                </c:pt>
                <c:pt idx="1477">
                  <c:v>0.55670466435185184</c:v>
                </c:pt>
                <c:pt idx="1478">
                  <c:v>0.5567108101851852</c:v>
                </c:pt>
                <c:pt idx="1479">
                  <c:v>0.55671695601851845</c:v>
                </c:pt>
                <c:pt idx="1480">
                  <c:v>0.556723287037037</c:v>
                </c:pt>
                <c:pt idx="1481">
                  <c:v>0.5567294444444445</c:v>
                </c:pt>
                <c:pt idx="1482">
                  <c:v>0.55673559027777775</c:v>
                </c:pt>
                <c:pt idx="1483">
                  <c:v>0.55674173611111111</c:v>
                </c:pt>
                <c:pt idx="1484">
                  <c:v>0.55674788194444447</c:v>
                </c:pt>
                <c:pt idx="1485">
                  <c:v>0.55675402777777772</c:v>
                </c:pt>
                <c:pt idx="1486">
                  <c:v>0.55676000000000003</c:v>
                </c:pt>
                <c:pt idx="1487">
                  <c:v>0.55676597222222224</c:v>
                </c:pt>
                <c:pt idx="1488">
                  <c:v>0.55677211805555549</c:v>
                </c:pt>
                <c:pt idx="1489">
                  <c:v>0.55677826388888885</c:v>
                </c:pt>
                <c:pt idx="1490">
                  <c:v>0.55678440972222221</c:v>
                </c:pt>
                <c:pt idx="1491">
                  <c:v>0.5567905671296296</c:v>
                </c:pt>
                <c:pt idx="1492">
                  <c:v>0.55679671296296296</c:v>
                </c:pt>
                <c:pt idx="1493">
                  <c:v>0.55680289351851853</c:v>
                </c:pt>
                <c:pt idx="1494">
                  <c:v>0.55680903935185189</c:v>
                </c:pt>
                <c:pt idx="1495">
                  <c:v>0.5568168171296296</c:v>
                </c:pt>
                <c:pt idx="1496">
                  <c:v>0.55682260416666673</c:v>
                </c:pt>
                <c:pt idx="1497">
                  <c:v>0.55682839120370364</c:v>
                </c:pt>
                <c:pt idx="1498">
                  <c:v>0.55683429398148154</c:v>
                </c:pt>
                <c:pt idx="1499">
                  <c:v>0.55684025462962961</c:v>
                </c:pt>
                <c:pt idx="1500">
                  <c:v>0.55684586805555558</c:v>
                </c:pt>
                <c:pt idx="1501">
                  <c:v>0.55685219907407413</c:v>
                </c:pt>
                <c:pt idx="1502">
                  <c:v>0.55685798611111104</c:v>
                </c:pt>
                <c:pt idx="1503">
                  <c:v>0.5568641319444444</c:v>
                </c:pt>
                <c:pt idx="1504">
                  <c:v>0.55687046296296294</c:v>
                </c:pt>
                <c:pt idx="1505">
                  <c:v>0.55687642361111112</c:v>
                </c:pt>
                <c:pt idx="1506">
                  <c:v>0.55688256944444448</c:v>
                </c:pt>
                <c:pt idx="1507">
                  <c:v>0.55688871527777783</c:v>
                </c:pt>
                <c:pt idx="1508">
                  <c:v>0.55689487268518512</c:v>
                </c:pt>
                <c:pt idx="1509">
                  <c:v>0.55690101851851848</c:v>
                </c:pt>
                <c:pt idx="1510">
                  <c:v>0.55690699074074079</c:v>
                </c:pt>
                <c:pt idx="1511">
                  <c:v>0.55691277777777781</c:v>
                </c:pt>
                <c:pt idx="1512">
                  <c:v>0.55691873842592587</c:v>
                </c:pt>
                <c:pt idx="1513">
                  <c:v>0.55692506944444442</c:v>
                </c:pt>
                <c:pt idx="1514">
                  <c:v>0.5569311574074074</c:v>
                </c:pt>
                <c:pt idx="1515">
                  <c:v>0.55693730324074076</c:v>
                </c:pt>
                <c:pt idx="1516">
                  <c:v>0.55694346064814815</c:v>
                </c:pt>
                <c:pt idx="1517">
                  <c:v>0.55694960648148151</c:v>
                </c:pt>
                <c:pt idx="1518">
                  <c:v>0.55695604166666668</c:v>
                </c:pt>
                <c:pt idx="1519">
                  <c:v>0.55696219907407407</c:v>
                </c:pt>
                <c:pt idx="1520">
                  <c:v>0.55696834490740743</c:v>
                </c:pt>
                <c:pt idx="1521">
                  <c:v>0.55697467592592587</c:v>
                </c:pt>
                <c:pt idx="1522">
                  <c:v>0.5569809722222222</c:v>
                </c:pt>
                <c:pt idx="1523">
                  <c:v>0.5569871296296296</c:v>
                </c:pt>
                <c:pt idx="1524">
                  <c:v>0.55699346064814814</c:v>
                </c:pt>
                <c:pt idx="1525">
                  <c:v>0.55699979166666669</c:v>
                </c:pt>
                <c:pt idx="1526">
                  <c:v>0.55700593749999994</c:v>
                </c:pt>
                <c:pt idx="1527">
                  <c:v>0.5570120833333333</c:v>
                </c:pt>
                <c:pt idx="1528">
                  <c:v>0.55701841435185184</c:v>
                </c:pt>
                <c:pt idx="1529">
                  <c:v>0.5570245601851852</c:v>
                </c:pt>
                <c:pt idx="1530">
                  <c:v>0.55703089120370375</c:v>
                </c:pt>
                <c:pt idx="1531">
                  <c:v>0.55703722222222229</c:v>
                </c:pt>
                <c:pt idx="1532">
                  <c:v>0.55704329861111113</c:v>
                </c:pt>
                <c:pt idx="1533">
                  <c:v>0.55704961805555553</c:v>
                </c:pt>
                <c:pt idx="1534">
                  <c:v>0.55705594907407407</c:v>
                </c:pt>
                <c:pt idx="1535">
                  <c:v>0.55706228009259262</c:v>
                </c:pt>
                <c:pt idx="1536">
                  <c:v>0.55706842592592587</c:v>
                </c:pt>
                <c:pt idx="1537">
                  <c:v>0.55707476851851856</c:v>
                </c:pt>
                <c:pt idx="1538">
                  <c:v>0.55708091435185192</c:v>
                </c:pt>
                <c:pt idx="1539">
                  <c:v>0.55708706018518517</c:v>
                </c:pt>
                <c:pt idx="1540">
                  <c:v>0.55709339120370371</c:v>
                </c:pt>
                <c:pt idx="1541">
                  <c:v>0.55709972222222215</c:v>
                </c:pt>
                <c:pt idx="1542">
                  <c:v>0.55710586805555551</c:v>
                </c:pt>
                <c:pt idx="1543">
                  <c:v>0.55711193287037031</c:v>
                </c:pt>
                <c:pt idx="1544">
                  <c:v>0.55711807870370367</c:v>
                </c:pt>
                <c:pt idx="1545">
                  <c:v>0.55712423611111117</c:v>
                </c:pt>
                <c:pt idx="1546">
                  <c:v>0.55713038194444442</c:v>
                </c:pt>
                <c:pt idx="1547">
                  <c:v>0.5571359953703704</c:v>
                </c:pt>
                <c:pt idx="1548">
                  <c:v>0.5571423148148148</c:v>
                </c:pt>
                <c:pt idx="1549">
                  <c:v>0.557148287037037</c:v>
                </c:pt>
                <c:pt idx="1550">
                  <c:v>0.55715443287037036</c:v>
                </c:pt>
                <c:pt idx="1551">
                  <c:v>0.55716057870370372</c:v>
                </c:pt>
                <c:pt idx="1552">
                  <c:v>0.55716690972222216</c:v>
                </c:pt>
                <c:pt idx="1553">
                  <c:v>0.55717306712962966</c:v>
                </c:pt>
                <c:pt idx="1554">
                  <c:v>0.55717921296296302</c:v>
                </c:pt>
                <c:pt idx="1555">
                  <c:v>0.55718535879629627</c:v>
                </c:pt>
                <c:pt idx="1556">
                  <c:v>0.55719150462962963</c:v>
                </c:pt>
                <c:pt idx="1557">
                  <c:v>0.55719766203703702</c:v>
                </c:pt>
                <c:pt idx="1558">
                  <c:v>0.55720380787037038</c:v>
                </c:pt>
                <c:pt idx="1559">
                  <c:v>0.55720995370370374</c:v>
                </c:pt>
                <c:pt idx="1560">
                  <c:v>0.55721611111111113</c:v>
                </c:pt>
                <c:pt idx="1561">
                  <c:v>0.55722261574074072</c:v>
                </c:pt>
                <c:pt idx="1562">
                  <c:v>0.55723020833333337</c:v>
                </c:pt>
                <c:pt idx="1563">
                  <c:v>0.55723572916666664</c:v>
                </c:pt>
                <c:pt idx="1564">
                  <c:v>0.55724151620370377</c:v>
                </c:pt>
                <c:pt idx="1565">
                  <c:v>0.55724730324074068</c:v>
                </c:pt>
                <c:pt idx="1566">
                  <c:v>0.55725309027777781</c:v>
                </c:pt>
                <c:pt idx="1567">
                  <c:v>0.55725923611111117</c:v>
                </c:pt>
                <c:pt idx="1568">
                  <c:v>0.5572655671296296</c:v>
                </c:pt>
                <c:pt idx="1569">
                  <c:v>0.55727171296296296</c:v>
                </c:pt>
                <c:pt idx="1570">
                  <c:v>0.55727805555555554</c:v>
                </c:pt>
                <c:pt idx="1571">
                  <c:v>0.5572842013888889</c:v>
                </c:pt>
                <c:pt idx="1572">
                  <c:v>0.55729053240740745</c:v>
                </c:pt>
                <c:pt idx="1573">
                  <c:v>0.55729667824074081</c:v>
                </c:pt>
                <c:pt idx="1574">
                  <c:v>0.55730300925925924</c:v>
                </c:pt>
                <c:pt idx="1575">
                  <c:v>0.55730896990740741</c:v>
                </c:pt>
                <c:pt idx="1576">
                  <c:v>0.55731511574074077</c:v>
                </c:pt>
                <c:pt idx="1577">
                  <c:v>0.55732126157407402</c:v>
                </c:pt>
                <c:pt idx="1578">
                  <c:v>0.55732740740740738</c:v>
                </c:pt>
                <c:pt idx="1579">
                  <c:v>0.55733356481481489</c:v>
                </c:pt>
                <c:pt idx="1580">
                  <c:v>0.55733952546296295</c:v>
                </c:pt>
                <c:pt idx="1581">
                  <c:v>0.55734604166666668</c:v>
                </c:pt>
                <c:pt idx="1582">
                  <c:v>0.55735224537037042</c:v>
                </c:pt>
                <c:pt idx="1583">
                  <c:v>0.55735839120370367</c:v>
                </c:pt>
                <c:pt idx="1584">
                  <c:v>0.55736453703703703</c:v>
                </c:pt>
                <c:pt idx="1585">
                  <c:v>0.55737086805555558</c:v>
                </c:pt>
                <c:pt idx="1586">
                  <c:v>0.55737701388888883</c:v>
                </c:pt>
                <c:pt idx="1587">
                  <c:v>0.55738334490740737</c:v>
                </c:pt>
                <c:pt idx="1588">
                  <c:v>0.55738949074074073</c:v>
                </c:pt>
                <c:pt idx="1589">
                  <c:v>0.5573958912037037</c:v>
                </c:pt>
                <c:pt idx="1590">
                  <c:v>0.55740212962962965</c:v>
                </c:pt>
                <c:pt idx="1591">
                  <c:v>0.55740809027777771</c:v>
                </c:pt>
                <c:pt idx="1592">
                  <c:v>0.5574138657407407</c:v>
                </c:pt>
                <c:pt idx="1593">
                  <c:v>0.55741983796296302</c:v>
                </c:pt>
                <c:pt idx="1594">
                  <c:v>0.55742581018518511</c:v>
                </c:pt>
                <c:pt idx="1595">
                  <c:v>0.55743195601851847</c:v>
                </c:pt>
                <c:pt idx="1596">
                  <c:v>0.55743825231481481</c:v>
                </c:pt>
                <c:pt idx="1597">
                  <c:v>0.55744445601851855</c:v>
                </c:pt>
                <c:pt idx="1598">
                  <c:v>0.5574506018518518</c:v>
                </c:pt>
                <c:pt idx="1599">
                  <c:v>0.55745674768518516</c:v>
                </c:pt>
                <c:pt idx="1600">
                  <c:v>0.55746307870370371</c:v>
                </c:pt>
                <c:pt idx="1601">
                  <c:v>0.5574692361111111</c:v>
                </c:pt>
                <c:pt idx="1602">
                  <c:v>0.55747538194444446</c:v>
                </c:pt>
                <c:pt idx="1603">
                  <c:v>0.55748152777777771</c:v>
                </c:pt>
                <c:pt idx="1604">
                  <c:v>0.55748767361111107</c:v>
                </c:pt>
                <c:pt idx="1605">
                  <c:v>0.55749401620370376</c:v>
                </c:pt>
                <c:pt idx="1606">
                  <c:v>0.55750016203703701</c:v>
                </c:pt>
                <c:pt idx="1607">
                  <c:v>0.55750649305555555</c:v>
                </c:pt>
                <c:pt idx="1608">
                  <c:v>0.55751245370370373</c:v>
                </c:pt>
                <c:pt idx="1609">
                  <c:v>0.55751824074074074</c:v>
                </c:pt>
                <c:pt idx="1610">
                  <c:v>0.55752431712962969</c:v>
                </c:pt>
                <c:pt idx="1611">
                  <c:v>0.55753046296296294</c:v>
                </c:pt>
                <c:pt idx="1612">
                  <c:v>0.55753662037037033</c:v>
                </c:pt>
                <c:pt idx="1613">
                  <c:v>0.55754293981481484</c:v>
                </c:pt>
                <c:pt idx="1614">
                  <c:v>0.55754909722222223</c:v>
                </c:pt>
                <c:pt idx="1615">
                  <c:v>0.55755524305555559</c:v>
                </c:pt>
                <c:pt idx="1616">
                  <c:v>0.55756138888888895</c:v>
                </c:pt>
                <c:pt idx="1617">
                  <c:v>0.5575675347222222</c:v>
                </c:pt>
                <c:pt idx="1618">
                  <c:v>0.55757387731481478</c:v>
                </c:pt>
                <c:pt idx="1619">
                  <c:v>0.55757988425925931</c:v>
                </c:pt>
                <c:pt idx="1620">
                  <c:v>0.5575860416666667</c:v>
                </c:pt>
                <c:pt idx="1621">
                  <c:v>0.55759218749999995</c:v>
                </c:pt>
                <c:pt idx="1622">
                  <c:v>0.55759851851851849</c:v>
                </c:pt>
                <c:pt idx="1623">
                  <c:v>0.55760449074074081</c:v>
                </c:pt>
                <c:pt idx="1624">
                  <c:v>0.55761045138888887</c:v>
                </c:pt>
                <c:pt idx="1625">
                  <c:v>0.5576164930555555</c:v>
                </c:pt>
                <c:pt idx="1626">
                  <c:v>0.55762263888888886</c:v>
                </c:pt>
                <c:pt idx="1627">
                  <c:v>0.55762879629629636</c:v>
                </c:pt>
                <c:pt idx="1628">
                  <c:v>0.55763494212962961</c:v>
                </c:pt>
                <c:pt idx="1629">
                  <c:v>0.55764068287037039</c:v>
                </c:pt>
                <c:pt idx="1630">
                  <c:v>0.55764682870370363</c:v>
                </c:pt>
                <c:pt idx="1631">
                  <c:v>0.55765298611111114</c:v>
                </c:pt>
                <c:pt idx="1632">
                  <c:v>0.55765931712962968</c:v>
                </c:pt>
                <c:pt idx="1633">
                  <c:v>0.55766546296296293</c:v>
                </c:pt>
                <c:pt idx="1634">
                  <c:v>0.55767179398148148</c:v>
                </c:pt>
                <c:pt idx="1635">
                  <c:v>0.55767793981481484</c:v>
                </c:pt>
                <c:pt idx="1636">
                  <c:v>0.55768427083333327</c:v>
                </c:pt>
                <c:pt idx="1637">
                  <c:v>0.55769041666666663</c:v>
                </c:pt>
                <c:pt idx="1638">
                  <c:v>0.55769674768518518</c:v>
                </c:pt>
                <c:pt idx="1639">
                  <c:v>0.55770289351851854</c:v>
                </c:pt>
                <c:pt idx="1640">
                  <c:v>0.55771067129629637</c:v>
                </c:pt>
                <c:pt idx="1641">
                  <c:v>0.55771664351851846</c:v>
                </c:pt>
                <c:pt idx="1642">
                  <c:v>0.55772278935185182</c:v>
                </c:pt>
                <c:pt idx="1643">
                  <c:v>0.55772894675925933</c:v>
                </c:pt>
                <c:pt idx="1644">
                  <c:v>0.55773473379629623</c:v>
                </c:pt>
                <c:pt idx="1645">
                  <c:v>0.55774033564814818</c:v>
                </c:pt>
                <c:pt idx="1646">
                  <c:v>0.55774666666666672</c:v>
                </c:pt>
                <c:pt idx="1647">
                  <c:v>0.55775281249999997</c:v>
                </c:pt>
                <c:pt idx="1648">
                  <c:v>0.55775914351851852</c:v>
                </c:pt>
                <c:pt idx="1649">
                  <c:v>0.55776528935185188</c:v>
                </c:pt>
                <c:pt idx="1650">
                  <c:v>0.55777162037037031</c:v>
                </c:pt>
                <c:pt idx="1651">
                  <c:v>0.55777776620370367</c:v>
                </c:pt>
                <c:pt idx="1652">
                  <c:v>0.55778409722222222</c:v>
                </c:pt>
                <c:pt idx="1653">
                  <c:v>0.55779025462962961</c:v>
                </c:pt>
                <c:pt idx="1654">
                  <c:v>0.55779658564814816</c:v>
                </c:pt>
                <c:pt idx="1655">
                  <c:v>0.55780254629629633</c:v>
                </c:pt>
                <c:pt idx="1656">
                  <c:v>0.55780869212962958</c:v>
                </c:pt>
                <c:pt idx="1657">
                  <c:v>0.5578146643518519</c:v>
                </c:pt>
                <c:pt idx="1658">
                  <c:v>0.55782099537037044</c:v>
                </c:pt>
                <c:pt idx="1659">
                  <c:v>0.55782732638888888</c:v>
                </c:pt>
                <c:pt idx="1660">
                  <c:v>0.55783329861111108</c:v>
                </c:pt>
                <c:pt idx="1661">
                  <c:v>0.55783944444444444</c:v>
                </c:pt>
                <c:pt idx="1662">
                  <c:v>0.5578455902777778</c:v>
                </c:pt>
                <c:pt idx="1663">
                  <c:v>0.55785171296296299</c:v>
                </c:pt>
                <c:pt idx="1664">
                  <c:v>0.55785822916666661</c:v>
                </c:pt>
                <c:pt idx="1665">
                  <c:v>0.55786418981481478</c:v>
                </c:pt>
                <c:pt idx="1666">
                  <c:v>0.55787039351851853</c:v>
                </c:pt>
                <c:pt idx="1667">
                  <c:v>0.55787623842592593</c:v>
                </c:pt>
                <c:pt idx="1668">
                  <c:v>0.55788202546296295</c:v>
                </c:pt>
                <c:pt idx="1669">
                  <c:v>0.55788817129629631</c:v>
                </c:pt>
                <c:pt idx="1670">
                  <c:v>0.55789413194444448</c:v>
                </c:pt>
                <c:pt idx="1671">
                  <c:v>0.55789986111111112</c:v>
                </c:pt>
                <c:pt idx="1672">
                  <c:v>0.55790601851851851</c:v>
                </c:pt>
                <c:pt idx="1673">
                  <c:v>0.55791158564814813</c:v>
                </c:pt>
                <c:pt idx="1674">
                  <c:v>0.55791774305555553</c:v>
                </c:pt>
                <c:pt idx="1675">
                  <c:v>0.55792407407407407</c:v>
                </c:pt>
                <c:pt idx="1676">
                  <c:v>0.55793039351851859</c:v>
                </c:pt>
                <c:pt idx="1677">
                  <c:v>0.55793655092592587</c:v>
                </c:pt>
                <c:pt idx="1678">
                  <c:v>0.55794269675925923</c:v>
                </c:pt>
                <c:pt idx="1679">
                  <c:v>0.55794884259259259</c:v>
                </c:pt>
                <c:pt idx="1680">
                  <c:v>0.55795481481481479</c:v>
                </c:pt>
                <c:pt idx="1681">
                  <c:v>0.55796114583333334</c:v>
                </c:pt>
                <c:pt idx="1682">
                  <c:v>0.55796747685185188</c:v>
                </c:pt>
                <c:pt idx="1683">
                  <c:v>0.55797362268518513</c:v>
                </c:pt>
                <c:pt idx="1684">
                  <c:v>0.55797995370370368</c:v>
                </c:pt>
                <c:pt idx="1685">
                  <c:v>0.55798628472222223</c:v>
                </c:pt>
                <c:pt idx="1686">
                  <c:v>0.55799243055555559</c:v>
                </c:pt>
                <c:pt idx="1687">
                  <c:v>0.55799857638888894</c:v>
                </c:pt>
                <c:pt idx="1688">
                  <c:v>0.55800436342592585</c:v>
                </c:pt>
                <c:pt idx="1689">
                  <c:v>0.5580106944444444</c:v>
                </c:pt>
                <c:pt idx="1690">
                  <c:v>0.55801702546296295</c:v>
                </c:pt>
                <c:pt idx="1691">
                  <c:v>0.55802319444444448</c:v>
                </c:pt>
                <c:pt idx="1692">
                  <c:v>0.5580292361111111</c:v>
                </c:pt>
                <c:pt idx="1693">
                  <c:v>0.55803538194444446</c:v>
                </c:pt>
                <c:pt idx="1694">
                  <c:v>0.55804177083333328</c:v>
                </c:pt>
                <c:pt idx="1695">
                  <c:v>0.55804792824074079</c:v>
                </c:pt>
                <c:pt idx="1696">
                  <c:v>0.55805407407407415</c:v>
                </c:pt>
                <c:pt idx="1697">
                  <c:v>0.55806040509259258</c:v>
                </c:pt>
                <c:pt idx="1698">
                  <c:v>0.55806673611111113</c:v>
                </c:pt>
                <c:pt idx="1699">
                  <c:v>0.55807252314814815</c:v>
                </c:pt>
                <c:pt idx="1700">
                  <c:v>0.55807885416666669</c:v>
                </c:pt>
                <c:pt idx="1701">
                  <c:v>0.55808500000000005</c:v>
                </c:pt>
                <c:pt idx="1702">
                  <c:v>0.55809115740740733</c:v>
                </c:pt>
                <c:pt idx="1703">
                  <c:v>0.55809747685185185</c:v>
                </c:pt>
                <c:pt idx="1704">
                  <c:v>0.55810363425925924</c:v>
                </c:pt>
                <c:pt idx="1705">
                  <c:v>0.55810996527777779</c:v>
                </c:pt>
                <c:pt idx="1706">
                  <c:v>0.55811629629629633</c:v>
                </c:pt>
                <c:pt idx="1707">
                  <c:v>0.55812353009259252</c:v>
                </c:pt>
                <c:pt idx="1708">
                  <c:v>0.55812931712962965</c:v>
                </c:pt>
                <c:pt idx="1709">
                  <c:v>0.55813510416666667</c:v>
                </c:pt>
                <c:pt idx="1710">
                  <c:v>0.55814089120370369</c:v>
                </c:pt>
                <c:pt idx="1711">
                  <c:v>0.55814685185185187</c:v>
                </c:pt>
                <c:pt idx="1712">
                  <c:v>0.55815300925925926</c:v>
                </c:pt>
                <c:pt idx="1713">
                  <c:v>0.55815915509259262</c:v>
                </c:pt>
                <c:pt idx="1714">
                  <c:v>0.55816548611111105</c:v>
                </c:pt>
                <c:pt idx="1715">
                  <c:v>0.55817178240740739</c:v>
                </c:pt>
                <c:pt idx="1716">
                  <c:v>0.55817756944444441</c:v>
                </c:pt>
                <c:pt idx="1717">
                  <c:v>0.55818353009259258</c:v>
                </c:pt>
                <c:pt idx="1718">
                  <c:v>0.55818932870370375</c:v>
                </c:pt>
                <c:pt idx="1719">
                  <c:v>0.55819528935185192</c:v>
                </c:pt>
                <c:pt idx="1720">
                  <c:v>0.55820143518518517</c:v>
                </c:pt>
                <c:pt idx="1721">
                  <c:v>0.55820776620370371</c:v>
                </c:pt>
                <c:pt idx="1722">
                  <c:v>0.55821392361111111</c:v>
                </c:pt>
                <c:pt idx="1723">
                  <c:v>0.55822006944444447</c:v>
                </c:pt>
                <c:pt idx="1724">
                  <c:v>0.55822611111111109</c:v>
                </c:pt>
                <c:pt idx="1725">
                  <c:v>0.55823225694444445</c:v>
                </c:pt>
                <c:pt idx="1726">
                  <c:v>0.558238587962963</c:v>
                </c:pt>
                <c:pt idx="1727">
                  <c:v>0.55824437500000001</c:v>
                </c:pt>
                <c:pt idx="1728">
                  <c:v>0.55825070601851856</c:v>
                </c:pt>
                <c:pt idx="1729">
                  <c:v>0.55825697916666661</c:v>
                </c:pt>
                <c:pt idx="1730">
                  <c:v>0.55826312499999997</c:v>
                </c:pt>
                <c:pt idx="1731">
                  <c:v>0.55826945601851852</c:v>
                </c:pt>
                <c:pt idx="1732">
                  <c:v>0.55827560185185188</c:v>
                </c:pt>
                <c:pt idx="1733">
                  <c:v>0.55828174768518524</c:v>
                </c:pt>
                <c:pt idx="1734">
                  <c:v>0.55828807870370367</c:v>
                </c:pt>
                <c:pt idx="1735">
                  <c:v>0.55829440972222222</c:v>
                </c:pt>
                <c:pt idx="1736">
                  <c:v>0.55830074074074076</c:v>
                </c:pt>
                <c:pt idx="1737">
                  <c:v>0.55830688657407401</c:v>
                </c:pt>
                <c:pt idx="1738">
                  <c:v>0.55831304398148152</c:v>
                </c:pt>
                <c:pt idx="1739">
                  <c:v>0.55831937500000006</c:v>
                </c:pt>
                <c:pt idx="1740">
                  <c:v>0.55832552083333331</c:v>
                </c:pt>
                <c:pt idx="1741">
                  <c:v>0.55833192129629627</c:v>
                </c:pt>
                <c:pt idx="1742">
                  <c:v>0.55833806712962963</c:v>
                </c:pt>
                <c:pt idx="1743">
                  <c:v>0.55834403935185184</c:v>
                </c:pt>
                <c:pt idx="1744">
                  <c:v>0.55835000000000001</c:v>
                </c:pt>
                <c:pt idx="1745">
                  <c:v>0.55835634259259259</c:v>
                </c:pt>
                <c:pt idx="1746">
                  <c:v>0.55836251157407413</c:v>
                </c:pt>
                <c:pt idx="1747">
                  <c:v>0.55836865740740738</c:v>
                </c:pt>
                <c:pt idx="1748">
                  <c:v>0.55837462962962958</c:v>
                </c:pt>
                <c:pt idx="1749">
                  <c:v>0.55838077546296294</c:v>
                </c:pt>
                <c:pt idx="1750">
                  <c:v>0.55838782407407406</c:v>
                </c:pt>
                <c:pt idx="1751">
                  <c:v>0.55839368055555549</c:v>
                </c:pt>
                <c:pt idx="1752">
                  <c:v>0.55839946759259262</c:v>
                </c:pt>
                <c:pt idx="1753">
                  <c:v>0.55840561342592598</c:v>
                </c:pt>
                <c:pt idx="1754">
                  <c:v>0.55841158564814808</c:v>
                </c:pt>
                <c:pt idx="1755">
                  <c:v>0.55841791666666662</c:v>
                </c:pt>
                <c:pt idx="1756">
                  <c:v>0.55842388888888894</c:v>
                </c:pt>
                <c:pt idx="1757">
                  <c:v>0.55843001157407401</c:v>
                </c:pt>
                <c:pt idx="1758">
                  <c:v>0.55843615740740737</c:v>
                </c:pt>
                <c:pt idx="1759">
                  <c:v>0.55844228009259256</c:v>
                </c:pt>
                <c:pt idx="1760">
                  <c:v>0.55844846064814813</c:v>
                </c:pt>
                <c:pt idx="1761">
                  <c:v>0.55845479166666667</c:v>
                </c:pt>
                <c:pt idx="1762">
                  <c:v>0.55846094907407406</c:v>
                </c:pt>
                <c:pt idx="1763">
                  <c:v>0.55846709490740742</c:v>
                </c:pt>
                <c:pt idx="1764">
                  <c:v>0.55847317129629637</c:v>
                </c:pt>
                <c:pt idx="1765">
                  <c:v>0.5584795023148148</c:v>
                </c:pt>
                <c:pt idx="1766">
                  <c:v>0.55848528935185182</c:v>
                </c:pt>
                <c:pt idx="1767">
                  <c:v>0.5584913773148148</c:v>
                </c:pt>
                <c:pt idx="1768">
                  <c:v>0.55849752314814816</c:v>
                </c:pt>
                <c:pt idx="1769">
                  <c:v>0.5585038541666667</c:v>
                </c:pt>
                <c:pt idx="1770">
                  <c:v>0.55851001157407409</c:v>
                </c:pt>
                <c:pt idx="1771">
                  <c:v>0.55851615740740745</c:v>
                </c:pt>
                <c:pt idx="1772">
                  <c:v>0.55852230324074081</c:v>
                </c:pt>
                <c:pt idx="1773">
                  <c:v>0.55852844907407406</c:v>
                </c:pt>
                <c:pt idx="1774">
                  <c:v>0.55853459490740742</c:v>
                </c:pt>
                <c:pt idx="1775">
                  <c:v>0.55854092592592586</c:v>
                </c:pt>
                <c:pt idx="1776">
                  <c:v>0.5585472569444444</c:v>
                </c:pt>
                <c:pt idx="1777">
                  <c:v>0.55855358796296295</c:v>
                </c:pt>
                <c:pt idx="1778">
                  <c:v>0.55855937499999997</c:v>
                </c:pt>
                <c:pt idx="1779">
                  <c:v>0.5585671527777778</c:v>
                </c:pt>
                <c:pt idx="1780">
                  <c:v>0.55857293981481482</c:v>
                </c:pt>
                <c:pt idx="1781">
                  <c:v>0.55857908564814818</c:v>
                </c:pt>
                <c:pt idx="1782">
                  <c:v>0.55858524305555557</c:v>
                </c:pt>
                <c:pt idx="1783">
                  <c:v>0.55859103009259259</c:v>
                </c:pt>
                <c:pt idx="1784">
                  <c:v>0.55859681712962961</c:v>
                </c:pt>
                <c:pt idx="1785">
                  <c:v>0.55860260416666663</c:v>
                </c:pt>
                <c:pt idx="1786">
                  <c:v>0.5586085648148148</c:v>
                </c:pt>
                <c:pt idx="1787">
                  <c:v>0.55861472222222219</c:v>
                </c:pt>
                <c:pt idx="1788">
                  <c:v>0.55862105324074074</c:v>
                </c:pt>
                <c:pt idx="1789">
                  <c:v>0.55862737268518525</c:v>
                </c:pt>
                <c:pt idx="1790">
                  <c:v>0.55863353009259253</c:v>
                </c:pt>
                <c:pt idx="1791">
                  <c:v>0.55863986111111108</c:v>
                </c:pt>
                <c:pt idx="1792">
                  <c:v>0.55864600694444444</c:v>
                </c:pt>
                <c:pt idx="1793">
                  <c:v>0.5586521527777778</c:v>
                </c:pt>
                <c:pt idx="1794">
                  <c:v>0.55865853009259259</c:v>
                </c:pt>
                <c:pt idx="1795">
                  <c:v>0.55866450231481479</c:v>
                </c:pt>
                <c:pt idx="1796">
                  <c:v>0.55867064814814815</c:v>
                </c:pt>
                <c:pt idx="1797">
                  <c:v>0.5586769791666667</c:v>
                </c:pt>
                <c:pt idx="1798">
                  <c:v>0.55868312500000006</c:v>
                </c:pt>
                <c:pt idx="1799">
                  <c:v>0.55868928240740734</c:v>
                </c:pt>
                <c:pt idx="1800">
                  <c:v>0.55869563657407406</c:v>
                </c:pt>
                <c:pt idx="1801">
                  <c:v>0.55870196759259261</c:v>
                </c:pt>
                <c:pt idx="1802">
                  <c:v>0.55870811342592586</c:v>
                </c:pt>
                <c:pt idx="1803">
                  <c:v>0.5587144444444444</c:v>
                </c:pt>
                <c:pt idx="1804">
                  <c:v>0.55872077546296295</c:v>
                </c:pt>
                <c:pt idx="1805">
                  <c:v>0.55872692129629631</c:v>
                </c:pt>
                <c:pt idx="1806">
                  <c:v>0.55873325231481485</c:v>
                </c:pt>
                <c:pt idx="1807">
                  <c:v>0.55873939814814821</c:v>
                </c:pt>
                <c:pt idx="1808">
                  <c:v>0.5587455555555555</c:v>
                </c:pt>
                <c:pt idx="1809">
                  <c:v>0.55875188657407404</c:v>
                </c:pt>
                <c:pt idx="1810">
                  <c:v>0.55875821759259259</c:v>
                </c:pt>
                <c:pt idx="1811">
                  <c:v>0.55876417824074076</c:v>
                </c:pt>
                <c:pt idx="1812">
                  <c:v>0.55877032407407412</c:v>
                </c:pt>
                <c:pt idx="1813">
                  <c:v>0.55877665509259256</c:v>
                </c:pt>
                <c:pt idx="1814">
                  <c:v>0.55878281249999995</c:v>
                </c:pt>
                <c:pt idx="1815">
                  <c:v>0.55878920138888888</c:v>
                </c:pt>
                <c:pt idx="1816">
                  <c:v>0.55879535879629627</c:v>
                </c:pt>
                <c:pt idx="1817">
                  <c:v>0.55880167824074067</c:v>
                </c:pt>
                <c:pt idx="1818">
                  <c:v>0.55880783564814818</c:v>
                </c:pt>
                <c:pt idx="1819">
                  <c:v>0.55881416666666672</c:v>
                </c:pt>
                <c:pt idx="1820">
                  <c:v>0.55882001157407413</c:v>
                </c:pt>
                <c:pt idx="1821">
                  <c:v>0.55882615740740738</c:v>
                </c:pt>
                <c:pt idx="1822">
                  <c:v>0.55883248842592592</c:v>
                </c:pt>
                <c:pt idx="1823">
                  <c:v>0.5588385763888889</c:v>
                </c:pt>
                <c:pt idx="1824">
                  <c:v>0.55884472222222226</c:v>
                </c:pt>
                <c:pt idx="1825">
                  <c:v>0.55885086805555562</c:v>
                </c:pt>
                <c:pt idx="1826">
                  <c:v>0.55885692129629627</c:v>
                </c:pt>
                <c:pt idx="1827">
                  <c:v>0.55886307870370378</c:v>
                </c:pt>
                <c:pt idx="1828">
                  <c:v>0.55886922453703702</c:v>
                </c:pt>
                <c:pt idx="1829">
                  <c:v>0.55887559027777778</c:v>
                </c:pt>
                <c:pt idx="1830">
                  <c:v>0.55888173611111114</c:v>
                </c:pt>
                <c:pt idx="1831">
                  <c:v>0.55888770833333334</c:v>
                </c:pt>
                <c:pt idx="1832">
                  <c:v>0.5588938541666667</c:v>
                </c:pt>
                <c:pt idx="1833">
                  <c:v>0.55890035879629629</c:v>
                </c:pt>
                <c:pt idx="1834">
                  <c:v>0.5589063310185185</c:v>
                </c:pt>
                <c:pt idx="1835">
                  <c:v>0.5589123032407407</c:v>
                </c:pt>
                <c:pt idx="1836">
                  <c:v>0.55891844907407406</c:v>
                </c:pt>
                <c:pt idx="1837">
                  <c:v>0.55892459490740742</c:v>
                </c:pt>
                <c:pt idx="1838">
                  <c:v>0.55893075231481482</c:v>
                </c:pt>
                <c:pt idx="1839">
                  <c:v>0.55893708333333336</c:v>
                </c:pt>
                <c:pt idx="1840">
                  <c:v>0.55894304398148142</c:v>
                </c:pt>
                <c:pt idx="1841">
                  <c:v>0.55894915509259258</c:v>
                </c:pt>
                <c:pt idx="1842">
                  <c:v>0.55895548611111112</c:v>
                </c:pt>
                <c:pt idx="1843">
                  <c:v>0.55896163194444448</c:v>
                </c:pt>
                <c:pt idx="1844">
                  <c:v>0.55896796296296303</c:v>
                </c:pt>
                <c:pt idx="1845">
                  <c:v>0.55897429398148146</c:v>
                </c:pt>
                <c:pt idx="1846">
                  <c:v>0.55898189814814814</c:v>
                </c:pt>
                <c:pt idx="1847">
                  <c:v>0.55898749999999997</c:v>
                </c:pt>
                <c:pt idx="1848">
                  <c:v>0.55899364583333333</c:v>
                </c:pt>
                <c:pt idx="1849">
                  <c:v>0.55899925925925931</c:v>
                </c:pt>
                <c:pt idx="1850">
                  <c:v>0.55900491898148152</c:v>
                </c:pt>
                <c:pt idx="1851">
                  <c:v>0.55901070601851854</c:v>
                </c:pt>
                <c:pt idx="1852">
                  <c:v>0.55901686342592594</c:v>
                </c:pt>
                <c:pt idx="1853">
                  <c:v>0.55902282407407411</c:v>
                </c:pt>
                <c:pt idx="1854">
                  <c:v>0.55902861111111113</c:v>
                </c:pt>
                <c:pt idx="1855">
                  <c:v>0.55903494212962956</c:v>
                </c:pt>
                <c:pt idx="1856">
                  <c:v>0.55904109953703707</c:v>
                </c:pt>
                <c:pt idx="1857">
                  <c:v>0.55904743055555561</c:v>
                </c:pt>
                <c:pt idx="1858">
                  <c:v>0.55905339120370368</c:v>
                </c:pt>
                <c:pt idx="1859">
                  <c:v>0.55905953703703704</c:v>
                </c:pt>
                <c:pt idx="1860">
                  <c:v>0.55906583333333326</c:v>
                </c:pt>
                <c:pt idx="1861">
                  <c:v>0.55907215277777778</c:v>
                </c:pt>
                <c:pt idx="1862">
                  <c:v>0.55907831018518517</c:v>
                </c:pt>
                <c:pt idx="1863">
                  <c:v>0.55908462962962957</c:v>
                </c:pt>
                <c:pt idx="1864">
                  <c:v>0.55909078703703707</c:v>
                </c:pt>
                <c:pt idx="1865">
                  <c:v>0.55909711805555562</c:v>
                </c:pt>
                <c:pt idx="1866">
                  <c:v>0.55910326388888887</c:v>
                </c:pt>
                <c:pt idx="1867">
                  <c:v>0.55910959490740741</c:v>
                </c:pt>
                <c:pt idx="1868">
                  <c:v>0.55911555555555559</c:v>
                </c:pt>
                <c:pt idx="1869">
                  <c:v>0.55912171296296298</c:v>
                </c:pt>
                <c:pt idx="1870">
                  <c:v>0.55912785879629634</c:v>
                </c:pt>
                <c:pt idx="1871">
                  <c:v>0.55913418981481489</c:v>
                </c:pt>
                <c:pt idx="1872">
                  <c:v>0.55914033564814813</c:v>
                </c:pt>
                <c:pt idx="1873">
                  <c:v>0.55914648148148149</c:v>
                </c:pt>
                <c:pt idx="1874">
                  <c:v>0.5591524537037037</c:v>
                </c:pt>
                <c:pt idx="1875">
                  <c:v>0.55915878472222225</c:v>
                </c:pt>
                <c:pt idx="1876">
                  <c:v>0.55916493055555561</c:v>
                </c:pt>
                <c:pt idx="1877">
                  <c:v>0.55917126157407404</c:v>
                </c:pt>
                <c:pt idx="1878">
                  <c:v>0.5591774074074074</c:v>
                </c:pt>
                <c:pt idx="1879">
                  <c:v>0.55918373842592595</c:v>
                </c:pt>
                <c:pt idx="1880">
                  <c:v>0.55919006944444438</c:v>
                </c:pt>
                <c:pt idx="1881">
                  <c:v>0.55919621527777774</c:v>
                </c:pt>
                <c:pt idx="1882">
                  <c:v>0.55920218750000006</c:v>
                </c:pt>
                <c:pt idx="1883">
                  <c:v>0.55920833333333331</c:v>
                </c:pt>
                <c:pt idx="1884">
                  <c:v>0.55921466435185185</c:v>
                </c:pt>
                <c:pt idx="1885">
                  <c:v>0.55922082175925925</c:v>
                </c:pt>
                <c:pt idx="1886">
                  <c:v>0.55922715277777779</c:v>
                </c:pt>
                <c:pt idx="1887">
                  <c:v>0.55923347222222219</c:v>
                </c:pt>
                <c:pt idx="1888">
                  <c:v>0.5592396296296297</c:v>
                </c:pt>
                <c:pt idx="1889">
                  <c:v>0.55924562499999997</c:v>
                </c:pt>
                <c:pt idx="1890">
                  <c:v>0.55925178240740736</c:v>
                </c:pt>
                <c:pt idx="1891">
                  <c:v>0.55925770833333333</c:v>
                </c:pt>
                <c:pt idx="1892">
                  <c:v>0.55926403935185187</c:v>
                </c:pt>
                <c:pt idx="1893">
                  <c:v>0.55927018518518523</c:v>
                </c:pt>
                <c:pt idx="1894">
                  <c:v>0.55927651620370378</c:v>
                </c:pt>
                <c:pt idx="1895">
                  <c:v>0.5592826851851852</c:v>
                </c:pt>
                <c:pt idx="1896">
                  <c:v>0.55928883101851856</c:v>
                </c:pt>
                <c:pt idx="1897">
                  <c:v>0.55929516203703711</c:v>
                </c:pt>
                <c:pt idx="1898">
                  <c:v>0.55930149305555554</c:v>
                </c:pt>
                <c:pt idx="1899">
                  <c:v>0.5593076388888889</c:v>
                </c:pt>
                <c:pt idx="1900">
                  <c:v>0.5593137962962963</c:v>
                </c:pt>
                <c:pt idx="1901">
                  <c:v>0.55931975694444447</c:v>
                </c:pt>
                <c:pt idx="1902">
                  <c:v>0.55932608796296301</c:v>
                </c:pt>
                <c:pt idx="1903">
                  <c:v>0.55933241898148145</c:v>
                </c:pt>
                <c:pt idx="1904">
                  <c:v>0.55933857638888884</c:v>
                </c:pt>
                <c:pt idx="1905">
                  <c:v>0.55934482638888883</c:v>
                </c:pt>
                <c:pt idx="1906">
                  <c:v>0.55935115740740737</c:v>
                </c:pt>
                <c:pt idx="1907">
                  <c:v>0.55935730324074073</c:v>
                </c:pt>
                <c:pt idx="1908">
                  <c:v>0.55936363425925928</c:v>
                </c:pt>
                <c:pt idx="1909">
                  <c:v>0.55936978009259264</c:v>
                </c:pt>
                <c:pt idx="1910">
                  <c:v>0.55937593750000003</c:v>
                </c:pt>
                <c:pt idx="1911">
                  <c:v>0.55938226851851847</c:v>
                </c:pt>
                <c:pt idx="1912">
                  <c:v>0.55938841435185183</c:v>
                </c:pt>
                <c:pt idx="1913">
                  <c:v>0.55939474537037037</c:v>
                </c:pt>
                <c:pt idx="1914">
                  <c:v>0.55940107638888892</c:v>
                </c:pt>
                <c:pt idx="1915">
                  <c:v>0.55940722222222228</c:v>
                </c:pt>
                <c:pt idx="1916">
                  <c:v>0.55941346064814812</c:v>
                </c:pt>
                <c:pt idx="1917">
                  <c:v>0.55941979166666667</c:v>
                </c:pt>
                <c:pt idx="1918">
                  <c:v>0.55942756944444449</c:v>
                </c:pt>
                <c:pt idx="1919">
                  <c:v>0.55943318287037036</c:v>
                </c:pt>
                <c:pt idx="1920">
                  <c:v>0.55943914351851853</c:v>
                </c:pt>
                <c:pt idx="1921">
                  <c:v>0.55944493055555555</c:v>
                </c:pt>
                <c:pt idx="1922">
                  <c:v>0.55945090277777776</c:v>
                </c:pt>
                <c:pt idx="1923">
                  <c:v>0.55945704861111112</c:v>
                </c:pt>
                <c:pt idx="1924">
                  <c:v>0.55946299768518515</c:v>
                </c:pt>
                <c:pt idx="1925">
                  <c:v>0.55946891203703697</c:v>
                </c:pt>
                <c:pt idx="1926">
                  <c:v>0.55947505787037033</c:v>
                </c:pt>
                <c:pt idx="1927">
                  <c:v>0.55948120370370369</c:v>
                </c:pt>
                <c:pt idx="1928">
                  <c:v>0.55948753472222224</c:v>
                </c:pt>
                <c:pt idx="1929">
                  <c:v>0.55949368055555559</c:v>
                </c:pt>
                <c:pt idx="1930">
                  <c:v>0.55950002314814817</c:v>
                </c:pt>
                <c:pt idx="1931">
                  <c:v>0.55950634259259258</c:v>
                </c:pt>
                <c:pt idx="1932">
                  <c:v>0.55951249999999997</c:v>
                </c:pt>
                <c:pt idx="1933">
                  <c:v>0.5595187615740741</c:v>
                </c:pt>
                <c:pt idx="1934">
                  <c:v>0.55952491898148149</c:v>
                </c:pt>
                <c:pt idx="1935">
                  <c:v>0.55953142361111108</c:v>
                </c:pt>
                <c:pt idx="1936">
                  <c:v>0.55953756944444444</c:v>
                </c:pt>
                <c:pt idx="1937">
                  <c:v>0.55954335648148146</c:v>
                </c:pt>
                <c:pt idx="1938">
                  <c:v>0.55954951388888896</c:v>
                </c:pt>
                <c:pt idx="1939">
                  <c:v>0.55955601851851855</c:v>
                </c:pt>
                <c:pt idx="1940">
                  <c:v>0.55956217592592594</c:v>
                </c:pt>
                <c:pt idx="1941">
                  <c:v>0.55956851851851852</c:v>
                </c:pt>
                <c:pt idx="1942">
                  <c:v>0.55957466435185188</c:v>
                </c:pt>
                <c:pt idx="1943">
                  <c:v>0.55958099537037043</c:v>
                </c:pt>
                <c:pt idx="1944">
                  <c:v>0.55958714120370368</c:v>
                </c:pt>
                <c:pt idx="1945">
                  <c:v>0.55959347222222222</c:v>
                </c:pt>
                <c:pt idx="1946">
                  <c:v>0.55959980324074077</c:v>
                </c:pt>
                <c:pt idx="1947">
                  <c:v>0.55960576388888883</c:v>
                </c:pt>
                <c:pt idx="1948">
                  <c:v>0.55961228009259256</c:v>
                </c:pt>
                <c:pt idx="1949">
                  <c:v>0.55961842592592592</c:v>
                </c:pt>
                <c:pt idx="1950">
                  <c:v>0.55962475694444447</c:v>
                </c:pt>
                <c:pt idx="1951">
                  <c:v>0.55963072916666667</c:v>
                </c:pt>
                <c:pt idx="1952">
                  <c:v>0.55963651620370369</c:v>
                </c:pt>
                <c:pt idx="1953">
                  <c:v>0.55964266203703705</c:v>
                </c:pt>
                <c:pt idx="1954">
                  <c:v>0.5596489930555556</c:v>
                </c:pt>
                <c:pt idx="1955">
                  <c:v>0.55965469907407406</c:v>
                </c:pt>
                <c:pt idx="1956">
                  <c:v>0.55966084490740742</c:v>
                </c:pt>
                <c:pt idx="1957">
                  <c:v>0.55966730324074077</c:v>
                </c:pt>
                <c:pt idx="1958">
                  <c:v>0.55967344907407413</c:v>
                </c:pt>
                <c:pt idx="1959">
                  <c:v>0.55967978009259256</c:v>
                </c:pt>
                <c:pt idx="1960">
                  <c:v>0.55968611111111111</c:v>
                </c:pt>
                <c:pt idx="1961">
                  <c:v>0.55969225694444447</c:v>
                </c:pt>
                <c:pt idx="1962">
                  <c:v>0.5596985879629629</c:v>
                </c:pt>
                <c:pt idx="1963">
                  <c:v>0.55970473379629626</c:v>
                </c:pt>
                <c:pt idx="1964">
                  <c:v>0.55971091435185183</c:v>
                </c:pt>
                <c:pt idx="1965">
                  <c:v>0.55971706018518519</c:v>
                </c:pt>
                <c:pt idx="1966">
                  <c:v>0.55972321759259258</c:v>
                </c:pt>
                <c:pt idx="1967">
                  <c:v>0.55972954861111113</c:v>
                </c:pt>
                <c:pt idx="1968">
                  <c:v>0.55973587962962956</c:v>
                </c:pt>
                <c:pt idx="1969">
                  <c:v>0.55974186342592591</c:v>
                </c:pt>
                <c:pt idx="1970">
                  <c:v>0.55974819444444446</c:v>
                </c:pt>
                <c:pt idx="1971">
                  <c:v>0.55975434027777771</c:v>
                </c:pt>
                <c:pt idx="1972">
                  <c:v>0.55976067129629625</c:v>
                </c:pt>
                <c:pt idx="1973">
                  <c:v>0.55976682870370376</c:v>
                </c:pt>
                <c:pt idx="1974">
                  <c:v>0.559772974537037</c:v>
                </c:pt>
                <c:pt idx="1975">
                  <c:v>0.55977930555555555</c:v>
                </c:pt>
                <c:pt idx="1976">
                  <c:v>0.55978545138888891</c:v>
                </c:pt>
                <c:pt idx="1977">
                  <c:v>0.55979142361111112</c:v>
                </c:pt>
                <c:pt idx="1978">
                  <c:v>0.55979756944444448</c:v>
                </c:pt>
                <c:pt idx="1979">
                  <c:v>0.55980353009259265</c:v>
                </c:pt>
                <c:pt idx="1980">
                  <c:v>0.55980931712962956</c:v>
                </c:pt>
                <c:pt idx="1981">
                  <c:v>0.5598156481481481</c:v>
                </c:pt>
                <c:pt idx="1982">
                  <c:v>0.55982162037037042</c:v>
                </c:pt>
                <c:pt idx="1983">
                  <c:v>0.55982795138888886</c:v>
                </c:pt>
                <c:pt idx="1984">
                  <c:v>0.55983409722222222</c:v>
                </c:pt>
                <c:pt idx="1985">
                  <c:v>0.55984187499999993</c:v>
                </c:pt>
                <c:pt idx="1986">
                  <c:v>0.55984748842592591</c:v>
                </c:pt>
                <c:pt idx="1987">
                  <c:v>0.55985363425925927</c:v>
                </c:pt>
                <c:pt idx="1988">
                  <c:v>0.55985978009259263</c:v>
                </c:pt>
                <c:pt idx="1989">
                  <c:v>0.55986556712962965</c:v>
                </c:pt>
                <c:pt idx="1990">
                  <c:v>0.55987134259259264</c:v>
                </c:pt>
                <c:pt idx="1991">
                  <c:v>0.55987736111111108</c:v>
                </c:pt>
                <c:pt idx="1992">
                  <c:v>0.55988369212962963</c:v>
                </c:pt>
                <c:pt idx="1993">
                  <c:v>0.55988983796296299</c:v>
                </c:pt>
                <c:pt idx="1994">
                  <c:v>0.55989562500000001</c:v>
                </c:pt>
                <c:pt idx="1995">
                  <c:v>0.55990158564814818</c:v>
                </c:pt>
                <c:pt idx="1996">
                  <c:v>0.55990791666666662</c:v>
                </c:pt>
                <c:pt idx="1997">
                  <c:v>0.55991388888888893</c:v>
                </c:pt>
                <c:pt idx="1998">
                  <c:v>0.55992003472222229</c:v>
                </c:pt>
                <c:pt idx="1999">
                  <c:v>0.55992636574074073</c:v>
                </c:pt>
                <c:pt idx="2000">
                  <c:v>0.55993251157407409</c:v>
                </c:pt>
                <c:pt idx="2001">
                  <c:v>0.55993884259259252</c:v>
                </c:pt>
                <c:pt idx="2002">
                  <c:v>0.55994500000000003</c:v>
                </c:pt>
                <c:pt idx="2003">
                  <c:v>0.55995131944444443</c:v>
                </c:pt>
                <c:pt idx="2004">
                  <c:v>0.55995765046296297</c:v>
                </c:pt>
                <c:pt idx="2005">
                  <c:v>0.55996380787037037</c:v>
                </c:pt>
                <c:pt idx="2006">
                  <c:v>0.55997013888888891</c:v>
                </c:pt>
                <c:pt idx="2007">
                  <c:v>0.55997628472222216</c:v>
                </c:pt>
                <c:pt idx="2008">
                  <c:v>0.55998261574074071</c:v>
                </c:pt>
                <c:pt idx="2009">
                  <c:v>0.5599889004629629</c:v>
                </c:pt>
                <c:pt idx="2010">
                  <c:v>0.55999505787037041</c:v>
                </c:pt>
                <c:pt idx="2011">
                  <c:v>0.56000120370370376</c:v>
                </c:pt>
                <c:pt idx="2012">
                  <c:v>0.56000734953703701</c:v>
                </c:pt>
                <c:pt idx="2013">
                  <c:v>0.56001349537037037</c:v>
                </c:pt>
                <c:pt idx="2014">
                  <c:v>0.56001965277777777</c:v>
                </c:pt>
                <c:pt idx="2015">
                  <c:v>0.56002598379629631</c:v>
                </c:pt>
                <c:pt idx="2016">
                  <c:v>0.56003212962962967</c:v>
                </c:pt>
                <c:pt idx="2017">
                  <c:v>0.56003827546296303</c:v>
                </c:pt>
                <c:pt idx="2018">
                  <c:v>0.56004460648148147</c:v>
                </c:pt>
                <c:pt idx="2019">
                  <c:v>0.56005075231481483</c:v>
                </c:pt>
                <c:pt idx="2020">
                  <c:v>0.56005708333333326</c:v>
                </c:pt>
                <c:pt idx="2021">
                  <c:v>0.56006326388888883</c:v>
                </c:pt>
                <c:pt idx="2022">
                  <c:v>0.56006923611111115</c:v>
                </c:pt>
                <c:pt idx="2023">
                  <c:v>0.56007538194444451</c:v>
                </c:pt>
                <c:pt idx="2024">
                  <c:v>0.56008171296296294</c:v>
                </c:pt>
                <c:pt idx="2025">
                  <c:v>0.56008768518518515</c:v>
                </c:pt>
                <c:pt idx="2026">
                  <c:v>0.56009365740740746</c:v>
                </c:pt>
                <c:pt idx="2027">
                  <c:v>0.5600999884259259</c:v>
                </c:pt>
                <c:pt idx="2028">
                  <c:v>0.56010594907407407</c:v>
                </c:pt>
                <c:pt idx="2029">
                  <c:v>0.56011197916666666</c:v>
                </c:pt>
                <c:pt idx="2030">
                  <c:v>0.56011831018518521</c:v>
                </c:pt>
                <c:pt idx="2031">
                  <c:v>0.56012445601851846</c:v>
                </c:pt>
                <c:pt idx="2032">
                  <c:v>0.56013015046296299</c:v>
                </c:pt>
                <c:pt idx="2033">
                  <c:v>0.56013593750000001</c:v>
                </c:pt>
                <c:pt idx="2034">
                  <c:v>0.56014208333333337</c:v>
                </c:pt>
                <c:pt idx="2035">
                  <c:v>0.56014841435185192</c:v>
                </c:pt>
                <c:pt idx="2036">
                  <c:v>0.56015474537037035</c:v>
                </c:pt>
                <c:pt idx="2037">
                  <c:v>0.56016089120370371</c:v>
                </c:pt>
                <c:pt idx="2038">
                  <c:v>0.56016723379629629</c:v>
                </c:pt>
                <c:pt idx="2039">
                  <c:v>0.56017353009259263</c:v>
                </c:pt>
                <c:pt idx="2040">
                  <c:v>0.56017967592592599</c:v>
                </c:pt>
                <c:pt idx="2041">
                  <c:v>0.56018582175925924</c:v>
                </c:pt>
                <c:pt idx="2042">
                  <c:v>0.56019160879629626</c:v>
                </c:pt>
                <c:pt idx="2043">
                  <c:v>0.56019811342592596</c:v>
                </c:pt>
                <c:pt idx="2044">
                  <c:v>0.56020435185185191</c:v>
                </c:pt>
                <c:pt idx="2045">
                  <c:v>0.56021068287037035</c:v>
                </c:pt>
                <c:pt idx="2046">
                  <c:v>0.56021682870370371</c:v>
                </c:pt>
                <c:pt idx="2047">
                  <c:v>0.56022315972222225</c:v>
                </c:pt>
                <c:pt idx="2048">
                  <c:v>0.5602293055555555</c:v>
                </c:pt>
                <c:pt idx="2049">
                  <c:v>0.560235462962963</c:v>
                </c:pt>
                <c:pt idx="2050">
                  <c:v>0.56024160879629636</c:v>
                </c:pt>
                <c:pt idx="2051">
                  <c:v>0.56024938657407408</c:v>
                </c:pt>
                <c:pt idx="2052">
                  <c:v>0.56025571759259263</c:v>
                </c:pt>
                <c:pt idx="2053">
                  <c:v>0.56026150462962965</c:v>
                </c:pt>
                <c:pt idx="2054">
                  <c:v>0.56026746527777782</c:v>
                </c:pt>
                <c:pt idx="2055">
                  <c:v>0.56027343750000003</c:v>
                </c:pt>
                <c:pt idx="2056">
                  <c:v>0.56027886574074071</c:v>
                </c:pt>
                <c:pt idx="2057">
                  <c:v>0.56028505787037031</c:v>
                </c:pt>
                <c:pt idx="2058">
                  <c:v>0.56029120370370367</c:v>
                </c:pt>
                <c:pt idx="2059">
                  <c:v>0.56029753472222221</c:v>
                </c:pt>
                <c:pt idx="2060">
                  <c:v>0.5603036921296296</c:v>
                </c:pt>
                <c:pt idx="2061">
                  <c:v>0.56030965277777778</c:v>
                </c:pt>
                <c:pt idx="2062">
                  <c:v>0.56031598379629632</c:v>
                </c:pt>
                <c:pt idx="2063">
                  <c:v>0.56032231481481476</c:v>
                </c:pt>
                <c:pt idx="2064">
                  <c:v>0.56032864583333331</c:v>
                </c:pt>
                <c:pt idx="2065">
                  <c:v>0.56033474537037031</c:v>
                </c:pt>
                <c:pt idx="2066">
                  <c:v>0.56034053240740744</c:v>
                </c:pt>
                <c:pt idx="2067">
                  <c:v>0.5603466782407408</c:v>
                </c:pt>
                <c:pt idx="2068">
                  <c:v>0.56035300925925924</c:v>
                </c:pt>
                <c:pt idx="2069">
                  <c:v>0.5603591550925926</c:v>
                </c:pt>
                <c:pt idx="2070">
                  <c:v>0.56036494212962962</c:v>
                </c:pt>
                <c:pt idx="2071">
                  <c:v>0.56037127314814816</c:v>
                </c:pt>
                <c:pt idx="2072">
                  <c:v>0.56037743055555556</c:v>
                </c:pt>
                <c:pt idx="2073">
                  <c:v>0.56038357638888892</c:v>
                </c:pt>
                <c:pt idx="2074">
                  <c:v>0.56038972222222216</c:v>
                </c:pt>
                <c:pt idx="2075">
                  <c:v>0.56039605324074071</c:v>
                </c:pt>
                <c:pt idx="2076">
                  <c:v>0.56040219907407407</c:v>
                </c:pt>
                <c:pt idx="2077">
                  <c:v>0.56040834490740743</c:v>
                </c:pt>
                <c:pt idx="2078">
                  <c:v>0.56041450231481482</c:v>
                </c:pt>
                <c:pt idx="2079">
                  <c:v>0.56042083333333337</c:v>
                </c:pt>
                <c:pt idx="2080">
                  <c:v>0.56042697916666662</c:v>
                </c:pt>
                <c:pt idx="2081">
                  <c:v>0.56043331018518516</c:v>
                </c:pt>
                <c:pt idx="2082">
                  <c:v>0.56043945601851852</c:v>
                </c:pt>
                <c:pt idx="2083">
                  <c:v>0.56044560185185188</c:v>
                </c:pt>
                <c:pt idx="2084">
                  <c:v>0.56045175925925927</c:v>
                </c:pt>
                <c:pt idx="2085">
                  <c:v>0.56045762731481485</c:v>
                </c:pt>
                <c:pt idx="2086">
                  <c:v>0.56046346064814812</c:v>
                </c:pt>
                <c:pt idx="2087">
                  <c:v>0.56046924768518525</c:v>
                </c:pt>
                <c:pt idx="2088">
                  <c:v>0.56047472222222228</c:v>
                </c:pt>
                <c:pt idx="2089">
                  <c:v>0.56048067129629631</c:v>
                </c:pt>
                <c:pt idx="2090">
                  <c:v>0.56048627314814814</c:v>
                </c:pt>
                <c:pt idx="2091">
                  <c:v>0.56049206018518516</c:v>
                </c:pt>
                <c:pt idx="2092">
                  <c:v>0.56049803240740748</c:v>
                </c:pt>
                <c:pt idx="2093">
                  <c:v>0.56050400462962957</c:v>
                </c:pt>
                <c:pt idx="2094">
                  <c:v>0.56050996527777774</c:v>
                </c:pt>
                <c:pt idx="2095">
                  <c:v>0.56051593750000006</c:v>
                </c:pt>
                <c:pt idx="2096">
                  <c:v>0.56052208333333331</c:v>
                </c:pt>
                <c:pt idx="2097">
                  <c:v>0.5605282407407407</c:v>
                </c:pt>
                <c:pt idx="2098">
                  <c:v>0.56053456018518522</c:v>
                </c:pt>
                <c:pt idx="2099">
                  <c:v>0.56054089120370365</c:v>
                </c:pt>
                <c:pt idx="2100">
                  <c:v>0.56054686342592597</c:v>
                </c:pt>
                <c:pt idx="2101">
                  <c:v>0.56055300925925933</c:v>
                </c:pt>
                <c:pt idx="2102">
                  <c:v>0.56055916666666661</c:v>
                </c:pt>
                <c:pt idx="2103">
                  <c:v>0.56056548611111112</c:v>
                </c:pt>
                <c:pt idx="2104">
                  <c:v>0.56057181712962956</c:v>
                </c:pt>
                <c:pt idx="2105">
                  <c:v>0.56057797453703706</c:v>
                </c:pt>
                <c:pt idx="2106">
                  <c:v>0.56058412037037042</c:v>
                </c:pt>
                <c:pt idx="2107">
                  <c:v>0.56059045138888886</c:v>
                </c:pt>
                <c:pt idx="2108">
                  <c:v>0.56059659722222221</c:v>
                </c:pt>
                <c:pt idx="2109">
                  <c:v>0.56060292824074076</c:v>
                </c:pt>
                <c:pt idx="2110">
                  <c:v>0.56060890046296297</c:v>
                </c:pt>
                <c:pt idx="2111">
                  <c:v>0.56061523148148151</c:v>
                </c:pt>
                <c:pt idx="2112">
                  <c:v>0.56062137731481487</c:v>
                </c:pt>
                <c:pt idx="2113">
                  <c:v>0.56062752314814812</c:v>
                </c:pt>
                <c:pt idx="2114">
                  <c:v>0.56063385416666667</c:v>
                </c:pt>
                <c:pt idx="2115">
                  <c:v>0.56064001157407406</c:v>
                </c:pt>
                <c:pt idx="2116">
                  <c:v>0.56064634259259261</c:v>
                </c:pt>
                <c:pt idx="2117">
                  <c:v>0.56065412037037043</c:v>
                </c:pt>
                <c:pt idx="2118">
                  <c:v>0.56065976851851851</c:v>
                </c:pt>
                <c:pt idx="2119">
                  <c:v>0.56066530092592592</c:v>
                </c:pt>
                <c:pt idx="2120">
                  <c:v>0.5606712615740741</c:v>
                </c:pt>
                <c:pt idx="2121">
                  <c:v>0.56067759259259253</c:v>
                </c:pt>
                <c:pt idx="2122">
                  <c:v>0.56068392361111108</c:v>
                </c:pt>
                <c:pt idx="2123">
                  <c:v>0.56068942129629629</c:v>
                </c:pt>
                <c:pt idx="2124">
                  <c:v>0.56069562500000003</c:v>
                </c:pt>
                <c:pt idx="2125">
                  <c:v>0.56070195601851858</c:v>
                </c:pt>
                <c:pt idx="2126">
                  <c:v>0.56070810185185183</c:v>
                </c:pt>
                <c:pt idx="2127">
                  <c:v>0.56071443287037037</c:v>
                </c:pt>
                <c:pt idx="2128">
                  <c:v>0.56072057870370373</c:v>
                </c:pt>
                <c:pt idx="2129">
                  <c:v>0.5607268865740741</c:v>
                </c:pt>
                <c:pt idx="2130">
                  <c:v>0.56073321759259265</c:v>
                </c:pt>
                <c:pt idx="2131">
                  <c:v>0.56073953703703705</c:v>
                </c:pt>
                <c:pt idx="2132">
                  <c:v>0.5607458680555556</c:v>
                </c:pt>
                <c:pt idx="2133">
                  <c:v>0.5607518402777778</c:v>
                </c:pt>
                <c:pt idx="2134">
                  <c:v>0.56075798611111105</c:v>
                </c:pt>
                <c:pt idx="2135">
                  <c:v>0.56076402777777778</c:v>
                </c:pt>
                <c:pt idx="2136">
                  <c:v>0.56077017361111114</c:v>
                </c:pt>
                <c:pt idx="2137">
                  <c:v>0.56077633101851854</c:v>
                </c:pt>
                <c:pt idx="2138">
                  <c:v>0.56078211805555556</c:v>
                </c:pt>
                <c:pt idx="2139">
                  <c:v>0.56078826388888892</c:v>
                </c:pt>
                <c:pt idx="2140">
                  <c:v>0.56079440972222228</c:v>
                </c:pt>
                <c:pt idx="2141">
                  <c:v>0.56080074074074071</c:v>
                </c:pt>
                <c:pt idx="2142">
                  <c:v>0.56080707175925926</c:v>
                </c:pt>
                <c:pt idx="2143">
                  <c:v>0.56081304398148146</c:v>
                </c:pt>
                <c:pt idx="2144">
                  <c:v>0.56081927083333338</c:v>
                </c:pt>
                <c:pt idx="2145">
                  <c:v>0.56082541666666663</c:v>
                </c:pt>
                <c:pt idx="2146">
                  <c:v>0.56083156249999999</c:v>
                </c:pt>
                <c:pt idx="2147">
                  <c:v>0.56083789351851854</c:v>
                </c:pt>
                <c:pt idx="2148">
                  <c:v>0.56084422453703697</c:v>
                </c:pt>
                <c:pt idx="2149">
                  <c:v>0.56085055555555552</c:v>
                </c:pt>
                <c:pt idx="2150">
                  <c:v>0.56085688657407406</c:v>
                </c:pt>
                <c:pt idx="2151">
                  <c:v>0.56086284722222224</c:v>
                </c:pt>
                <c:pt idx="2152">
                  <c:v>0.56086917824074078</c:v>
                </c:pt>
                <c:pt idx="2153">
                  <c:v>0.56087515046296299</c:v>
                </c:pt>
                <c:pt idx="2154">
                  <c:v>0.56088099537037039</c:v>
                </c:pt>
                <c:pt idx="2155">
                  <c:v>0.56088682870370377</c:v>
                </c:pt>
                <c:pt idx="2156">
                  <c:v>0.56089297453703701</c:v>
                </c:pt>
                <c:pt idx="2157">
                  <c:v>0.56089912037037037</c:v>
                </c:pt>
                <c:pt idx="2158">
                  <c:v>0.56090545138888892</c:v>
                </c:pt>
                <c:pt idx="2159">
                  <c:v>0.56091160879629631</c:v>
                </c:pt>
                <c:pt idx="2160">
                  <c:v>0.56091793981481486</c:v>
                </c:pt>
                <c:pt idx="2161">
                  <c:v>0.56092408564814822</c:v>
                </c:pt>
                <c:pt idx="2162">
                  <c:v>0.56093041666666665</c:v>
                </c:pt>
                <c:pt idx="2163">
                  <c:v>0.5609367476851852</c:v>
                </c:pt>
                <c:pt idx="2164">
                  <c:v>0.56094289351851845</c:v>
                </c:pt>
                <c:pt idx="2165">
                  <c:v>0.56094903935185181</c:v>
                </c:pt>
                <c:pt idx="2166">
                  <c:v>0.56095537037037035</c:v>
                </c:pt>
                <c:pt idx="2167">
                  <c:v>0.56096151620370371</c:v>
                </c:pt>
                <c:pt idx="2168">
                  <c:v>0.56096784722222226</c:v>
                </c:pt>
                <c:pt idx="2169">
                  <c:v>0.56097400462962965</c:v>
                </c:pt>
                <c:pt idx="2170">
                  <c:v>0.56098032407407405</c:v>
                </c:pt>
                <c:pt idx="2171">
                  <c:v>0.56098648148148145</c:v>
                </c:pt>
                <c:pt idx="2172">
                  <c:v>0.56099425925925928</c:v>
                </c:pt>
                <c:pt idx="2173">
                  <c:v>0.5610000462962963</c:v>
                </c:pt>
                <c:pt idx="2174">
                  <c:v>0.56100619212962965</c:v>
                </c:pt>
                <c:pt idx="2175">
                  <c:v>0.56101216435185186</c:v>
                </c:pt>
                <c:pt idx="2176">
                  <c:v>0.56101812500000003</c:v>
                </c:pt>
                <c:pt idx="2177">
                  <c:v>0.56102391203703705</c:v>
                </c:pt>
                <c:pt idx="2178">
                  <c:v>0.5610300578703703</c:v>
                </c:pt>
                <c:pt idx="2179">
                  <c:v>0.56103603009259262</c:v>
                </c:pt>
                <c:pt idx="2180">
                  <c:v>0.56104236111111117</c:v>
                </c:pt>
                <c:pt idx="2181">
                  <c:v>0.56104850694444441</c:v>
                </c:pt>
                <c:pt idx="2182">
                  <c:v>0.56105447916666662</c:v>
                </c:pt>
                <c:pt idx="2183">
                  <c:v>0.56106081018518517</c:v>
                </c:pt>
                <c:pt idx="2184">
                  <c:v>0.56106714120370371</c:v>
                </c:pt>
                <c:pt idx="2185">
                  <c:v>0.56107328703703707</c:v>
                </c:pt>
                <c:pt idx="2186">
                  <c:v>0.56107961805555562</c:v>
                </c:pt>
                <c:pt idx="2187">
                  <c:v>0.56108576388888887</c:v>
                </c:pt>
                <c:pt idx="2188">
                  <c:v>0.5610919328703704</c:v>
                </c:pt>
                <c:pt idx="2189">
                  <c:v>0.56109822916666674</c:v>
                </c:pt>
                <c:pt idx="2190">
                  <c:v>0.56110456018518517</c:v>
                </c:pt>
                <c:pt idx="2191">
                  <c:v>0.56111071759259257</c:v>
                </c:pt>
                <c:pt idx="2192">
                  <c:v>0.56111686342592593</c:v>
                </c:pt>
                <c:pt idx="2193">
                  <c:v>0.56112290509259266</c:v>
                </c:pt>
                <c:pt idx="2194">
                  <c:v>0.56112903935185188</c:v>
                </c:pt>
                <c:pt idx="2195">
                  <c:v>0.56113518518518524</c:v>
                </c:pt>
                <c:pt idx="2196">
                  <c:v>0.56114151620370367</c:v>
                </c:pt>
                <c:pt idx="2197">
                  <c:v>0.56114784722222222</c:v>
                </c:pt>
                <c:pt idx="2198">
                  <c:v>0.56115381944444442</c:v>
                </c:pt>
                <c:pt idx="2199">
                  <c:v>0.56116013888888883</c:v>
                </c:pt>
                <c:pt idx="2200">
                  <c:v>0.56116646990740737</c:v>
                </c:pt>
                <c:pt idx="2201">
                  <c:v>0.56117280092592592</c:v>
                </c:pt>
                <c:pt idx="2202">
                  <c:v>0.56117877314814812</c:v>
                </c:pt>
                <c:pt idx="2203">
                  <c:v>0.56118510416666667</c:v>
                </c:pt>
                <c:pt idx="2204">
                  <c:v>0.56119143518518522</c:v>
                </c:pt>
                <c:pt idx="2205">
                  <c:v>0.56119776620370365</c:v>
                </c:pt>
                <c:pt idx="2206">
                  <c:v>0.56120391203703701</c:v>
                </c:pt>
                <c:pt idx="2207">
                  <c:v>0.56121005787037037</c:v>
                </c:pt>
                <c:pt idx="2208">
                  <c:v>0.56121620370370373</c:v>
                </c:pt>
                <c:pt idx="2209">
                  <c:v>0.56122253472222228</c:v>
                </c:pt>
                <c:pt idx="2210">
                  <c:v>0.56122869212962956</c:v>
                </c:pt>
                <c:pt idx="2211">
                  <c:v>0.5612350231481481</c:v>
                </c:pt>
                <c:pt idx="2212">
                  <c:v>0.56124135416666665</c:v>
                </c:pt>
                <c:pt idx="2213">
                  <c:v>0.56124750000000001</c:v>
                </c:pt>
                <c:pt idx="2214">
                  <c:v>0.56125383101851856</c:v>
                </c:pt>
                <c:pt idx="2215">
                  <c:v>0.56125987268518518</c:v>
                </c:pt>
                <c:pt idx="2216">
                  <c:v>0.5612676504629629</c:v>
                </c:pt>
                <c:pt idx="2217">
                  <c:v>0.56127343750000003</c:v>
                </c:pt>
                <c:pt idx="2218">
                  <c:v>0.56127940972222223</c:v>
                </c:pt>
                <c:pt idx="2219">
                  <c:v>0.56128554398148145</c:v>
                </c:pt>
                <c:pt idx="2220">
                  <c:v>0.5612909953703703</c:v>
                </c:pt>
                <c:pt idx="2221">
                  <c:v>0.56129731481481482</c:v>
                </c:pt>
                <c:pt idx="2222">
                  <c:v>0.56130292824074079</c:v>
                </c:pt>
                <c:pt idx="2223">
                  <c:v>0.56130925925925923</c:v>
                </c:pt>
                <c:pt idx="2224">
                  <c:v>0.56131557870370374</c:v>
                </c:pt>
                <c:pt idx="2225">
                  <c:v>0.56132190972222229</c:v>
                </c:pt>
                <c:pt idx="2226">
                  <c:v>0.56132806712962957</c:v>
                </c:pt>
                <c:pt idx="2227">
                  <c:v>0.56133439814814812</c:v>
                </c:pt>
                <c:pt idx="2228">
                  <c:v>0.56134071759259252</c:v>
                </c:pt>
                <c:pt idx="2229">
                  <c:v>0.56134687500000002</c:v>
                </c:pt>
                <c:pt idx="2230">
                  <c:v>0.56135302083333338</c:v>
                </c:pt>
                <c:pt idx="2231">
                  <c:v>0.56135935185185182</c:v>
                </c:pt>
                <c:pt idx="2232">
                  <c:v>0.56136568287037036</c:v>
                </c:pt>
                <c:pt idx="2233">
                  <c:v>0.56137182870370372</c:v>
                </c:pt>
                <c:pt idx="2234">
                  <c:v>0.56137780092592593</c:v>
                </c:pt>
                <c:pt idx="2235">
                  <c:v>0.5613837615740741</c:v>
                </c:pt>
                <c:pt idx="2236">
                  <c:v>0.56138973379629631</c:v>
                </c:pt>
                <c:pt idx="2237">
                  <c:v>0.56139587962962956</c:v>
                </c:pt>
                <c:pt idx="2238">
                  <c:v>0.5614022106481481</c:v>
                </c:pt>
                <c:pt idx="2239">
                  <c:v>0.56140835648148146</c:v>
                </c:pt>
                <c:pt idx="2240">
                  <c:v>0.56141468750000001</c:v>
                </c:pt>
                <c:pt idx="2241">
                  <c:v>0.5614208449074074</c:v>
                </c:pt>
                <c:pt idx="2242">
                  <c:v>0.56142717592592595</c:v>
                </c:pt>
                <c:pt idx="2243">
                  <c:v>0.5614333217592592</c:v>
                </c:pt>
                <c:pt idx="2244">
                  <c:v>0.56143965277777774</c:v>
                </c:pt>
                <c:pt idx="2245">
                  <c:v>0.56144598379629629</c:v>
                </c:pt>
                <c:pt idx="2246">
                  <c:v>0.56145212962962965</c:v>
                </c:pt>
                <c:pt idx="2247">
                  <c:v>0.56145846064814819</c:v>
                </c:pt>
                <c:pt idx="2248">
                  <c:v>0.56146479166666674</c:v>
                </c:pt>
                <c:pt idx="2249">
                  <c:v>0.56147079861111104</c:v>
                </c:pt>
                <c:pt idx="2250">
                  <c:v>0.56147658564814817</c:v>
                </c:pt>
                <c:pt idx="2251">
                  <c:v>0.56148273148148153</c:v>
                </c:pt>
                <c:pt idx="2252">
                  <c:v>0.56148906249999997</c:v>
                </c:pt>
                <c:pt idx="2253">
                  <c:v>0.56149521990740736</c:v>
                </c:pt>
                <c:pt idx="2254">
                  <c:v>0.56150136574074072</c:v>
                </c:pt>
                <c:pt idx="2255">
                  <c:v>0.56150769675925927</c:v>
                </c:pt>
                <c:pt idx="2256">
                  <c:v>0.56151402777777781</c:v>
                </c:pt>
                <c:pt idx="2257">
                  <c:v>0.56152017361111117</c:v>
                </c:pt>
                <c:pt idx="2258">
                  <c:v>0.56152650462962961</c:v>
                </c:pt>
                <c:pt idx="2259">
                  <c:v>0.56153283564814815</c:v>
                </c:pt>
                <c:pt idx="2260">
                  <c:v>0.56153934027777774</c:v>
                </c:pt>
                <c:pt idx="2261">
                  <c:v>0.56154657407407405</c:v>
                </c:pt>
                <c:pt idx="2262">
                  <c:v>0.56155225694444444</c:v>
                </c:pt>
                <c:pt idx="2263">
                  <c:v>0.5615584027777778</c:v>
                </c:pt>
                <c:pt idx="2264">
                  <c:v>0.56156454861111105</c:v>
                </c:pt>
                <c:pt idx="2265">
                  <c:v>0.56157033564814818</c:v>
                </c:pt>
                <c:pt idx="2266">
                  <c:v>0.56157649305555557</c:v>
                </c:pt>
                <c:pt idx="2267">
                  <c:v>0.56158230324074077</c:v>
                </c:pt>
                <c:pt idx="2268">
                  <c:v>0.5615881597222222</c:v>
                </c:pt>
                <c:pt idx="2269">
                  <c:v>0.56159413194444452</c:v>
                </c:pt>
                <c:pt idx="2270">
                  <c:v>0.56160010416666661</c:v>
                </c:pt>
                <c:pt idx="2271">
                  <c:v>0.56160606481481479</c:v>
                </c:pt>
                <c:pt idx="2272">
                  <c:v>0.56161239583333333</c:v>
                </c:pt>
                <c:pt idx="2273">
                  <c:v>0.56161872685185188</c:v>
                </c:pt>
                <c:pt idx="2274">
                  <c:v>0.56162488425925927</c:v>
                </c:pt>
                <c:pt idx="2275">
                  <c:v>0.56163120370370367</c:v>
                </c:pt>
                <c:pt idx="2276">
                  <c:v>0.56163753472222222</c:v>
                </c:pt>
                <c:pt idx="2277">
                  <c:v>0.56164368055555558</c:v>
                </c:pt>
                <c:pt idx="2278">
                  <c:v>0.56164983796296297</c:v>
                </c:pt>
                <c:pt idx="2279">
                  <c:v>0.56165616898148152</c:v>
                </c:pt>
                <c:pt idx="2280">
                  <c:v>0.56166231481481488</c:v>
                </c:pt>
                <c:pt idx="2281">
                  <c:v>0.56166864583333331</c:v>
                </c:pt>
                <c:pt idx="2282">
                  <c:v>0.56167461805555552</c:v>
                </c:pt>
                <c:pt idx="2283">
                  <c:v>0.56168076388888888</c:v>
                </c:pt>
                <c:pt idx="2284">
                  <c:v>0.56168709490740742</c:v>
                </c:pt>
                <c:pt idx="2285">
                  <c:v>0.56169342592592597</c:v>
                </c:pt>
                <c:pt idx="2286">
                  <c:v>0.56169895833333328</c:v>
                </c:pt>
                <c:pt idx="2287">
                  <c:v>0.56170503472222222</c:v>
                </c:pt>
                <c:pt idx="2288">
                  <c:v>0.56171136574074076</c:v>
                </c:pt>
                <c:pt idx="2289">
                  <c:v>0.56171769675925931</c:v>
                </c:pt>
                <c:pt idx="2290">
                  <c:v>0.56172391203703709</c:v>
                </c:pt>
                <c:pt idx="2291">
                  <c:v>0.56173005787037034</c:v>
                </c:pt>
                <c:pt idx="2292">
                  <c:v>0.56173638888888888</c:v>
                </c:pt>
                <c:pt idx="2293">
                  <c:v>0.56174271990740743</c:v>
                </c:pt>
                <c:pt idx="2294">
                  <c:v>0.56174886574074068</c:v>
                </c:pt>
                <c:pt idx="2295">
                  <c:v>0.56175519675925922</c:v>
                </c:pt>
                <c:pt idx="2296">
                  <c:v>0.56176135416666673</c:v>
                </c:pt>
                <c:pt idx="2297">
                  <c:v>0.56176768518518516</c:v>
                </c:pt>
                <c:pt idx="2298">
                  <c:v>0.56177400462962968</c:v>
                </c:pt>
                <c:pt idx="2299">
                  <c:v>0.56178016203703707</c:v>
                </c:pt>
                <c:pt idx="2300">
                  <c:v>0.56178630787037032</c:v>
                </c:pt>
                <c:pt idx="2301">
                  <c:v>0.56179209490740745</c:v>
                </c:pt>
                <c:pt idx="2302">
                  <c:v>0.56179824074074081</c:v>
                </c:pt>
                <c:pt idx="2303">
                  <c:v>0.56180457175925924</c:v>
                </c:pt>
                <c:pt idx="2304">
                  <c:v>0.56181054398148145</c:v>
                </c:pt>
                <c:pt idx="2305">
                  <c:v>0.56181813657407409</c:v>
                </c:pt>
                <c:pt idx="2306">
                  <c:v>0.56182392361111111</c:v>
                </c:pt>
                <c:pt idx="2307">
                  <c:v>0.56182971064814813</c:v>
                </c:pt>
                <c:pt idx="2308">
                  <c:v>0.56183568287037033</c:v>
                </c:pt>
                <c:pt idx="2309">
                  <c:v>0.56184182870370369</c:v>
                </c:pt>
                <c:pt idx="2310">
                  <c:v>0.56184797453703705</c:v>
                </c:pt>
                <c:pt idx="2311">
                  <c:v>0.5618541203703703</c:v>
                </c:pt>
                <c:pt idx="2312">
                  <c:v>0.56186038194444443</c:v>
                </c:pt>
                <c:pt idx="2313">
                  <c:v>0.5618663425925926</c:v>
                </c:pt>
                <c:pt idx="2314">
                  <c:v>0.56187231481481481</c:v>
                </c:pt>
                <c:pt idx="2315">
                  <c:v>0.56187846064814817</c:v>
                </c:pt>
                <c:pt idx="2316">
                  <c:v>0.56188515046296295</c:v>
                </c:pt>
                <c:pt idx="2317">
                  <c:v>0.56189112268518515</c:v>
                </c:pt>
                <c:pt idx="2318">
                  <c:v>0.5618974537037037</c:v>
                </c:pt>
                <c:pt idx="2319">
                  <c:v>0.56190395833333329</c:v>
                </c:pt>
                <c:pt idx="2320">
                  <c:v>0.56190969907407406</c:v>
                </c:pt>
                <c:pt idx="2321">
                  <c:v>0.56191584490740742</c:v>
                </c:pt>
                <c:pt idx="2322">
                  <c:v>0.56192236111111116</c:v>
                </c:pt>
                <c:pt idx="2323">
                  <c:v>0.56192832175925933</c:v>
                </c:pt>
                <c:pt idx="2324">
                  <c:v>0.56193429398148143</c:v>
                </c:pt>
                <c:pt idx="2325">
                  <c:v>0.56194062499999997</c:v>
                </c:pt>
                <c:pt idx="2326">
                  <c:v>0.5619464120370371</c:v>
                </c:pt>
                <c:pt idx="2327">
                  <c:v>0.5619523842592592</c:v>
                </c:pt>
                <c:pt idx="2328">
                  <c:v>0.56195853009259256</c:v>
                </c:pt>
                <c:pt idx="2329">
                  <c:v>0.5619648611111111</c:v>
                </c:pt>
                <c:pt idx="2330">
                  <c:v>0.56197082175925928</c:v>
                </c:pt>
                <c:pt idx="2331">
                  <c:v>0.56197662037037033</c:v>
                </c:pt>
                <c:pt idx="2332">
                  <c:v>0.5619825810185185</c:v>
                </c:pt>
                <c:pt idx="2333">
                  <c:v>0.56198873842592589</c:v>
                </c:pt>
                <c:pt idx="2334">
                  <c:v>0.56199469907407407</c:v>
                </c:pt>
                <c:pt idx="2335">
                  <c:v>0.56200067129629627</c:v>
                </c:pt>
                <c:pt idx="2336">
                  <c:v>0.56200681712962963</c:v>
                </c:pt>
                <c:pt idx="2337">
                  <c:v>0.56201303240740741</c:v>
                </c:pt>
                <c:pt idx="2338">
                  <c:v>0.56201899305555558</c:v>
                </c:pt>
                <c:pt idx="2339">
                  <c:v>0.56202515046296297</c:v>
                </c:pt>
                <c:pt idx="2340">
                  <c:v>0.56203129629629622</c:v>
                </c:pt>
                <c:pt idx="2341">
                  <c:v>0.56203780092592592</c:v>
                </c:pt>
                <c:pt idx="2342">
                  <c:v>0.56204362268518515</c:v>
                </c:pt>
                <c:pt idx="2343">
                  <c:v>0.56205009259259253</c:v>
                </c:pt>
                <c:pt idx="2344">
                  <c:v>0.56205623842592589</c:v>
                </c:pt>
                <c:pt idx="2345">
                  <c:v>0.56206250000000002</c:v>
                </c:pt>
                <c:pt idx="2346">
                  <c:v>0.56206883101851857</c:v>
                </c:pt>
                <c:pt idx="2347">
                  <c:v>0.56207480324074077</c:v>
                </c:pt>
                <c:pt idx="2348">
                  <c:v>0.56208113425925921</c:v>
                </c:pt>
                <c:pt idx="2349">
                  <c:v>0.56208872685185185</c:v>
                </c:pt>
                <c:pt idx="2350">
                  <c:v>0.56209469907407406</c:v>
                </c:pt>
                <c:pt idx="2351">
                  <c:v>0.56210048611111108</c:v>
                </c:pt>
                <c:pt idx="2352">
                  <c:v>0.56210656250000002</c:v>
                </c:pt>
                <c:pt idx="2353">
                  <c:v>0.56211276620370365</c:v>
                </c:pt>
                <c:pt idx="2354">
                  <c:v>0.56211873842592597</c:v>
                </c:pt>
                <c:pt idx="2355">
                  <c:v>0.56212452546296299</c:v>
                </c:pt>
                <c:pt idx="2356">
                  <c:v>0.56213175925925929</c:v>
                </c:pt>
                <c:pt idx="2357">
                  <c:v>0.56213790509259265</c:v>
                </c:pt>
                <c:pt idx="2358">
                  <c:v>0.56214387731481474</c:v>
                </c:pt>
                <c:pt idx="2359">
                  <c:v>0.56214984953703706</c:v>
                </c:pt>
                <c:pt idx="2360">
                  <c:v>0.56215563657407408</c:v>
                </c:pt>
                <c:pt idx="2361">
                  <c:v>0.56216178240740744</c:v>
                </c:pt>
                <c:pt idx="2362">
                  <c:v>0.56216775462962965</c:v>
                </c:pt>
                <c:pt idx="2363">
                  <c:v>0.56217407407407405</c:v>
                </c:pt>
                <c:pt idx="2364">
                  <c:v>0.56217986111111118</c:v>
                </c:pt>
                <c:pt idx="2365">
                  <c:v>0.56218589120370377</c:v>
                </c:pt>
                <c:pt idx="2366">
                  <c:v>0.56219186342592586</c:v>
                </c:pt>
                <c:pt idx="2367">
                  <c:v>0.56219765046296299</c:v>
                </c:pt>
                <c:pt idx="2368">
                  <c:v>0.56220379629629635</c:v>
                </c:pt>
                <c:pt idx="2369">
                  <c:v>0.5622099421296296</c:v>
                </c:pt>
                <c:pt idx="2370">
                  <c:v>0.56221608796296296</c:v>
                </c:pt>
                <c:pt idx="2371">
                  <c:v>0.56222224537037035</c:v>
                </c:pt>
                <c:pt idx="2372">
                  <c:v>0.56222839120370371</c:v>
                </c:pt>
                <c:pt idx="2373">
                  <c:v>0.56223453703703707</c:v>
                </c:pt>
                <c:pt idx="2374">
                  <c:v>0.56224032407407409</c:v>
                </c:pt>
                <c:pt idx="2375">
                  <c:v>0.5622462962962963</c:v>
                </c:pt>
                <c:pt idx="2376">
                  <c:v>0.56225208333333332</c:v>
                </c:pt>
                <c:pt idx="2377">
                  <c:v>0.56225822916666668</c:v>
                </c:pt>
                <c:pt idx="2378">
                  <c:v>0.56226456018518511</c:v>
                </c:pt>
                <c:pt idx="2379">
                  <c:v>0.56227089120370366</c:v>
                </c:pt>
                <c:pt idx="2380">
                  <c:v>0.56227722222222221</c:v>
                </c:pt>
                <c:pt idx="2381">
                  <c:v>0.56228355324074075</c:v>
                </c:pt>
                <c:pt idx="2382">
                  <c:v>0.5622898842592593</c:v>
                </c:pt>
                <c:pt idx="2383">
                  <c:v>0.56229603009259266</c:v>
                </c:pt>
                <c:pt idx="2384">
                  <c:v>0.56230236111111109</c:v>
                </c:pt>
                <c:pt idx="2385">
                  <c:v>0.56230869212962964</c:v>
                </c:pt>
                <c:pt idx="2386">
                  <c:v>0.56231483796296289</c:v>
                </c:pt>
                <c:pt idx="2387">
                  <c:v>0.56232108796296298</c:v>
                </c:pt>
                <c:pt idx="2388">
                  <c:v>0.56232741898148142</c:v>
                </c:pt>
                <c:pt idx="2389">
                  <c:v>0.56233374999999997</c:v>
                </c:pt>
                <c:pt idx="2390">
                  <c:v>0.5623402662037037</c:v>
                </c:pt>
                <c:pt idx="2391">
                  <c:v>0.56234605324074072</c:v>
                </c:pt>
                <c:pt idx="2392">
                  <c:v>0.5623527430555556</c:v>
                </c:pt>
                <c:pt idx="2393">
                  <c:v>0.56235924768518519</c:v>
                </c:pt>
                <c:pt idx="2394">
                  <c:v>0.56236721064814821</c:v>
                </c:pt>
                <c:pt idx="2395">
                  <c:v>0.56237335648148146</c:v>
                </c:pt>
                <c:pt idx="2396">
                  <c:v>0.56237932870370366</c:v>
                </c:pt>
                <c:pt idx="2397">
                  <c:v>0.56238546296296299</c:v>
                </c:pt>
                <c:pt idx="2398">
                  <c:v>0.56239215277777777</c:v>
                </c:pt>
                <c:pt idx="2399">
                  <c:v>0.56239848379629631</c:v>
                </c:pt>
                <c:pt idx="2400">
                  <c:v>0.56240481481481475</c:v>
                </c:pt>
                <c:pt idx="2401">
                  <c:v>0.56241078703703706</c:v>
                </c:pt>
                <c:pt idx="2402">
                  <c:v>0.56241693287037042</c:v>
                </c:pt>
                <c:pt idx="2403">
                  <c:v>0.56242311342592599</c:v>
                </c:pt>
                <c:pt idx="2404">
                  <c:v>0.56242944444444443</c:v>
                </c:pt>
                <c:pt idx="2405">
                  <c:v>0.56243560185185182</c:v>
                </c:pt>
                <c:pt idx="2406">
                  <c:v>0.56244210648148141</c:v>
                </c:pt>
                <c:pt idx="2407">
                  <c:v>0.56244861111111111</c:v>
                </c:pt>
                <c:pt idx="2408">
                  <c:v>0.5624547685185185</c:v>
                </c:pt>
                <c:pt idx="2409">
                  <c:v>0.56246091435185186</c:v>
                </c:pt>
                <c:pt idx="2410">
                  <c:v>0.56246724537037041</c:v>
                </c:pt>
                <c:pt idx="2411">
                  <c:v>0.5624735300925926</c:v>
                </c:pt>
                <c:pt idx="2412">
                  <c:v>0.56247949074074077</c:v>
                </c:pt>
                <c:pt idx="2413">
                  <c:v>0.56248564814814817</c:v>
                </c:pt>
                <c:pt idx="2414">
                  <c:v>0.5624919791666666</c:v>
                </c:pt>
                <c:pt idx="2415">
                  <c:v>0.56249812499999996</c:v>
                </c:pt>
                <c:pt idx="2416">
                  <c:v>0.56250430555555553</c:v>
                </c:pt>
                <c:pt idx="2417">
                  <c:v>0.56251063657407407</c:v>
                </c:pt>
                <c:pt idx="2418">
                  <c:v>0.56251681712962964</c:v>
                </c:pt>
                <c:pt idx="2419">
                  <c:v>0.56252277777777782</c:v>
                </c:pt>
                <c:pt idx="2420">
                  <c:v>0.56252910879629636</c:v>
                </c:pt>
                <c:pt idx="2421">
                  <c:v>0.56253525462962961</c:v>
                </c:pt>
                <c:pt idx="2422">
                  <c:v>0.56254158564814816</c:v>
                </c:pt>
                <c:pt idx="2423">
                  <c:v>0.56254791666666659</c:v>
                </c:pt>
                <c:pt idx="2424">
                  <c:v>0.56255387731481477</c:v>
                </c:pt>
                <c:pt idx="2425">
                  <c:v>0.56256020833333331</c:v>
                </c:pt>
                <c:pt idx="2426">
                  <c:v>0.56256618055555563</c:v>
                </c:pt>
                <c:pt idx="2427">
                  <c:v>0.56257251157407406</c:v>
                </c:pt>
                <c:pt idx="2428">
                  <c:v>0.56257847222222224</c:v>
                </c:pt>
                <c:pt idx="2429">
                  <c:v>0.56258469907407405</c:v>
                </c:pt>
                <c:pt idx="2430">
                  <c:v>0.56259084490740741</c:v>
                </c:pt>
                <c:pt idx="2431">
                  <c:v>0.56259717592592595</c:v>
                </c:pt>
                <c:pt idx="2432">
                  <c:v>0.56260313657407413</c:v>
                </c:pt>
                <c:pt idx="2433">
                  <c:v>0.56260929398148152</c:v>
                </c:pt>
                <c:pt idx="2434">
                  <c:v>0.56261562499999995</c:v>
                </c:pt>
                <c:pt idx="2435">
                  <c:v>0.56262177083333331</c:v>
                </c:pt>
                <c:pt idx="2436">
                  <c:v>0.56262791666666667</c:v>
                </c:pt>
                <c:pt idx="2437">
                  <c:v>0.56263388888888888</c:v>
                </c:pt>
                <c:pt idx="2438">
                  <c:v>0.5626416666666666</c:v>
                </c:pt>
                <c:pt idx="2439">
                  <c:v>0.56264789351851852</c:v>
                </c:pt>
                <c:pt idx="2440">
                  <c:v>0.56265440972222225</c:v>
                </c:pt>
                <c:pt idx="2441">
                  <c:v>0.56266092592592598</c:v>
                </c:pt>
                <c:pt idx="2442">
                  <c:v>0.56266707175925923</c:v>
                </c:pt>
                <c:pt idx="2443">
                  <c:v>0.56267340277777778</c:v>
                </c:pt>
                <c:pt idx="2444">
                  <c:v>0.56267954861111114</c:v>
                </c:pt>
                <c:pt idx="2445">
                  <c:v>0.56268605324074072</c:v>
                </c:pt>
                <c:pt idx="2446">
                  <c:v>0.56269256944444446</c:v>
                </c:pt>
                <c:pt idx="2447">
                  <c:v>0.56269890046296289</c:v>
                </c:pt>
                <c:pt idx="2448">
                  <c:v>0.56270504629629625</c:v>
                </c:pt>
                <c:pt idx="2449">
                  <c:v>0.56271116898148155</c:v>
                </c:pt>
                <c:pt idx="2450">
                  <c:v>0.5627173148148148</c:v>
                </c:pt>
                <c:pt idx="2451">
                  <c:v>0.56272346064814815</c:v>
                </c:pt>
                <c:pt idx="2452">
                  <c:v>0.56272965277777776</c:v>
                </c:pt>
                <c:pt idx="2453">
                  <c:v>0.5627359837962963</c:v>
                </c:pt>
                <c:pt idx="2454">
                  <c:v>0.56274231481481485</c:v>
                </c:pt>
                <c:pt idx="2455">
                  <c:v>0.56274846064814821</c:v>
                </c:pt>
                <c:pt idx="2456">
                  <c:v>0.56275497685185183</c:v>
                </c:pt>
                <c:pt idx="2457">
                  <c:v>0.56276094907407404</c:v>
                </c:pt>
                <c:pt idx="2458">
                  <c:v>0.56276724537037037</c:v>
                </c:pt>
                <c:pt idx="2459">
                  <c:v>0.56277356481481478</c:v>
                </c:pt>
                <c:pt idx="2460">
                  <c:v>0.56277972222222228</c:v>
                </c:pt>
                <c:pt idx="2461">
                  <c:v>0.56278604166666668</c:v>
                </c:pt>
                <c:pt idx="2462">
                  <c:v>0.56279237268518523</c:v>
                </c:pt>
                <c:pt idx="2463">
                  <c:v>0.56279815972222225</c:v>
                </c:pt>
                <c:pt idx="2464">
                  <c:v>0.56280431712962964</c:v>
                </c:pt>
                <c:pt idx="2465">
                  <c:v>0.56281082175925923</c:v>
                </c:pt>
                <c:pt idx="2466">
                  <c:v>0.56281715277777777</c:v>
                </c:pt>
                <c:pt idx="2467">
                  <c:v>0.56282329861111113</c:v>
                </c:pt>
                <c:pt idx="2468">
                  <c:v>0.56282962962962968</c:v>
                </c:pt>
                <c:pt idx="2469">
                  <c:v>0.56283578703703707</c:v>
                </c:pt>
                <c:pt idx="2470">
                  <c:v>0.56284193287037032</c:v>
                </c:pt>
                <c:pt idx="2471">
                  <c:v>0.56284807870370368</c:v>
                </c:pt>
                <c:pt idx="2472">
                  <c:v>0.56285440972222223</c:v>
                </c:pt>
                <c:pt idx="2473">
                  <c:v>0.56286055555555559</c:v>
                </c:pt>
                <c:pt idx="2474">
                  <c:v>0.56286688657407413</c:v>
                </c:pt>
                <c:pt idx="2475">
                  <c:v>0.56287321759259257</c:v>
                </c:pt>
                <c:pt idx="2476">
                  <c:v>0.56287936342592593</c:v>
                </c:pt>
                <c:pt idx="2477">
                  <c:v>0.56288569444444447</c:v>
                </c:pt>
                <c:pt idx="2478">
                  <c:v>0.56289221064814809</c:v>
                </c:pt>
                <c:pt idx="2479">
                  <c:v>0.56289835648148145</c:v>
                </c:pt>
                <c:pt idx="2480">
                  <c:v>0.56290450231481481</c:v>
                </c:pt>
                <c:pt idx="2481">
                  <c:v>0.56291065972222221</c:v>
                </c:pt>
                <c:pt idx="2482">
                  <c:v>0.56291843750000004</c:v>
                </c:pt>
                <c:pt idx="2483">
                  <c:v>0.56292420138888888</c:v>
                </c:pt>
                <c:pt idx="2484">
                  <c:v>0.56293053240740742</c:v>
                </c:pt>
                <c:pt idx="2485">
                  <c:v>0.562936875</c:v>
                </c:pt>
                <c:pt idx="2486">
                  <c:v>0.56294357638888892</c:v>
                </c:pt>
                <c:pt idx="2487">
                  <c:v>0.56294965277777775</c:v>
                </c:pt>
                <c:pt idx="2488">
                  <c:v>0.56295579861111111</c:v>
                </c:pt>
                <c:pt idx="2489">
                  <c:v>0.562962488425926</c:v>
                </c:pt>
                <c:pt idx="2490">
                  <c:v>0.56296886574074068</c:v>
                </c:pt>
                <c:pt idx="2491">
                  <c:v>0.56297510416666663</c:v>
                </c:pt>
                <c:pt idx="2492">
                  <c:v>0.56298107638888883</c:v>
                </c:pt>
                <c:pt idx="2493">
                  <c:v>0.56298733796296296</c:v>
                </c:pt>
                <c:pt idx="2494">
                  <c:v>0.56299366898148151</c:v>
                </c:pt>
                <c:pt idx="2495">
                  <c:v>0.56299981481481487</c:v>
                </c:pt>
                <c:pt idx="2496">
                  <c:v>0.56300633101851849</c:v>
                </c:pt>
                <c:pt idx="2497">
                  <c:v>0.56301266203703704</c:v>
                </c:pt>
                <c:pt idx="2498">
                  <c:v>0.56301899305555558</c:v>
                </c:pt>
                <c:pt idx="2499">
                  <c:v>0.56302513888888883</c:v>
                </c:pt>
                <c:pt idx="2500">
                  <c:v>0.56303146990740738</c:v>
                </c:pt>
                <c:pt idx="2501">
                  <c:v>0.56303761574074074</c:v>
                </c:pt>
                <c:pt idx="2502">
                  <c:v>0.56304412037037033</c:v>
                </c:pt>
                <c:pt idx="2503">
                  <c:v>0.56305027777777783</c:v>
                </c:pt>
                <c:pt idx="2504">
                  <c:v>0.56305606481481485</c:v>
                </c:pt>
                <c:pt idx="2505">
                  <c:v>0.5630622106481481</c:v>
                </c:pt>
                <c:pt idx="2506">
                  <c:v>0.56306854166666664</c:v>
                </c:pt>
                <c:pt idx="2507">
                  <c:v>0.56307487268518519</c:v>
                </c:pt>
                <c:pt idx="2508">
                  <c:v>0.56308065972222221</c:v>
                </c:pt>
                <c:pt idx="2509">
                  <c:v>0.56308699074074076</c:v>
                </c:pt>
                <c:pt idx="2510">
                  <c:v>0.563093136574074</c:v>
                </c:pt>
                <c:pt idx="2511">
                  <c:v>0.56309946759259255</c:v>
                </c:pt>
                <c:pt idx="2512">
                  <c:v>0.56310561342592591</c:v>
                </c:pt>
                <c:pt idx="2513">
                  <c:v>0.56311180555555562</c:v>
                </c:pt>
                <c:pt idx="2514">
                  <c:v>0.56311795138888887</c:v>
                </c:pt>
                <c:pt idx="2515">
                  <c:v>0.56312428240740742</c:v>
                </c:pt>
                <c:pt idx="2516">
                  <c:v>0.56313042824074078</c:v>
                </c:pt>
                <c:pt idx="2517">
                  <c:v>0.5631359953703704</c:v>
                </c:pt>
                <c:pt idx="2518">
                  <c:v>0.56314249999999999</c:v>
                </c:pt>
                <c:pt idx="2519">
                  <c:v>0.56314865740740738</c:v>
                </c:pt>
                <c:pt idx="2520">
                  <c:v>0.56315461805555556</c:v>
                </c:pt>
                <c:pt idx="2521">
                  <c:v>0.5631609490740741</c:v>
                </c:pt>
                <c:pt idx="2522">
                  <c:v>0.56316728009259254</c:v>
                </c:pt>
                <c:pt idx="2523">
                  <c:v>0.5631734259259259</c:v>
                </c:pt>
                <c:pt idx="2524">
                  <c:v>0.5631795833333334</c:v>
                </c:pt>
                <c:pt idx="2525">
                  <c:v>0.56318608796296299</c:v>
                </c:pt>
                <c:pt idx="2526">
                  <c:v>0.56319241898148154</c:v>
                </c:pt>
                <c:pt idx="2527">
                  <c:v>0.56320001157407407</c:v>
                </c:pt>
                <c:pt idx="2528">
                  <c:v>0.56320634259259261</c:v>
                </c:pt>
                <c:pt idx="2529">
                  <c:v>0.56321267361111105</c:v>
                </c:pt>
                <c:pt idx="2530">
                  <c:v>0.56321900462962959</c:v>
                </c:pt>
                <c:pt idx="2531">
                  <c:v>0.56322533564814814</c:v>
                </c:pt>
                <c:pt idx="2532">
                  <c:v>0.56323155092592592</c:v>
                </c:pt>
                <c:pt idx="2533">
                  <c:v>0.56323769675925928</c:v>
                </c:pt>
                <c:pt idx="2534">
                  <c:v>0.56324384259259264</c:v>
                </c:pt>
                <c:pt idx="2535">
                  <c:v>0.563249988425926</c:v>
                </c:pt>
                <c:pt idx="2536">
                  <c:v>0.56325614583333328</c:v>
                </c:pt>
                <c:pt idx="2537">
                  <c:v>0.56326246527777779</c:v>
                </c:pt>
                <c:pt idx="2538">
                  <c:v>0.5632684375</c:v>
                </c:pt>
                <c:pt idx="2539">
                  <c:v>0.56327495370370373</c:v>
                </c:pt>
                <c:pt idx="2540">
                  <c:v>0.56328127314814813</c:v>
                </c:pt>
                <c:pt idx="2541">
                  <c:v>0.56328760416666668</c:v>
                </c:pt>
                <c:pt idx="2542">
                  <c:v>0.56329357638888888</c:v>
                </c:pt>
                <c:pt idx="2543">
                  <c:v>0.56330009259259262</c:v>
                </c:pt>
                <c:pt idx="2544">
                  <c:v>0.56330641203703702</c:v>
                </c:pt>
                <c:pt idx="2545">
                  <c:v>0.56331256944444441</c:v>
                </c:pt>
                <c:pt idx="2546">
                  <c:v>0.56331890046296296</c:v>
                </c:pt>
                <c:pt idx="2547">
                  <c:v>0.56332504629629632</c:v>
                </c:pt>
                <c:pt idx="2548">
                  <c:v>0.56333126157407409</c:v>
                </c:pt>
                <c:pt idx="2549">
                  <c:v>0.56333759259259264</c:v>
                </c:pt>
                <c:pt idx="2550">
                  <c:v>0.56334373842592589</c:v>
                </c:pt>
                <c:pt idx="2551">
                  <c:v>0.56335020833333338</c:v>
                </c:pt>
                <c:pt idx="2552">
                  <c:v>0.56335658564814817</c:v>
                </c:pt>
                <c:pt idx="2553">
                  <c:v>0.5633629166666666</c:v>
                </c:pt>
                <c:pt idx="2554">
                  <c:v>0.56336924768518515</c:v>
                </c:pt>
                <c:pt idx="2555">
                  <c:v>0.56337521990740747</c:v>
                </c:pt>
                <c:pt idx="2556">
                  <c:v>0.56338136574074071</c:v>
                </c:pt>
                <c:pt idx="2557">
                  <c:v>0.56338769675925926</c:v>
                </c:pt>
                <c:pt idx="2558">
                  <c:v>0.56339384259259262</c:v>
                </c:pt>
                <c:pt idx="2559">
                  <c:v>0.56339998842592587</c:v>
                </c:pt>
                <c:pt idx="2560">
                  <c:v>0.56340613425925923</c:v>
                </c:pt>
                <c:pt idx="2561">
                  <c:v>0.56341229166666673</c:v>
                </c:pt>
                <c:pt idx="2562">
                  <c:v>0.56341846064814816</c:v>
                </c:pt>
                <c:pt idx="2563">
                  <c:v>0.56342460648148152</c:v>
                </c:pt>
                <c:pt idx="2564">
                  <c:v>0.56343076388888891</c:v>
                </c:pt>
                <c:pt idx="2565">
                  <c:v>0.5634372685185185</c:v>
                </c:pt>
                <c:pt idx="2566">
                  <c:v>0.56344361111111108</c:v>
                </c:pt>
                <c:pt idx="2567">
                  <c:v>0.56344976851851858</c:v>
                </c:pt>
                <c:pt idx="2568">
                  <c:v>0.56345572916666664</c:v>
                </c:pt>
                <c:pt idx="2569">
                  <c:v>0.56346206018518519</c:v>
                </c:pt>
                <c:pt idx="2570">
                  <c:v>0.56346857638888892</c:v>
                </c:pt>
                <c:pt idx="2571">
                  <c:v>0.56347598379629626</c:v>
                </c:pt>
                <c:pt idx="2572">
                  <c:v>0.5634817708333334</c:v>
                </c:pt>
                <c:pt idx="2573">
                  <c:v>0.56348756944444445</c:v>
                </c:pt>
                <c:pt idx="2574">
                  <c:v>0.56349371527777781</c:v>
                </c:pt>
                <c:pt idx="2575">
                  <c:v>0.56350004629629635</c:v>
                </c:pt>
                <c:pt idx="2576">
                  <c:v>0.56350564814814819</c:v>
                </c:pt>
                <c:pt idx="2577">
                  <c:v>0.56351162037037039</c:v>
                </c:pt>
                <c:pt idx="2578">
                  <c:v>0.56351748842592586</c:v>
                </c:pt>
                <c:pt idx="2579">
                  <c:v>0.56352399305555556</c:v>
                </c:pt>
                <c:pt idx="2580">
                  <c:v>0.56352996527777777</c:v>
                </c:pt>
                <c:pt idx="2581">
                  <c:v>0.56353629629629631</c:v>
                </c:pt>
                <c:pt idx="2582">
                  <c:v>0.56354226851851852</c:v>
                </c:pt>
                <c:pt idx="2583">
                  <c:v>0.56354841435185188</c:v>
                </c:pt>
                <c:pt idx="2584">
                  <c:v>0.56355486111111108</c:v>
                </c:pt>
                <c:pt idx="2585">
                  <c:v>0.56356082175925926</c:v>
                </c:pt>
                <c:pt idx="2586">
                  <c:v>0.56356643518518512</c:v>
                </c:pt>
                <c:pt idx="2587">
                  <c:v>0.56357253472222224</c:v>
                </c:pt>
                <c:pt idx="2588">
                  <c:v>0.56357869212962963</c:v>
                </c:pt>
                <c:pt idx="2589">
                  <c:v>0.56358483796296299</c:v>
                </c:pt>
                <c:pt idx="2590">
                  <c:v>0.56359116898148154</c:v>
                </c:pt>
                <c:pt idx="2591">
                  <c:v>0.56359748842592594</c:v>
                </c:pt>
                <c:pt idx="2592">
                  <c:v>0.56360364583333333</c:v>
                </c:pt>
                <c:pt idx="2593">
                  <c:v>0.56360979166666669</c:v>
                </c:pt>
                <c:pt idx="2594">
                  <c:v>0.56361593749999994</c:v>
                </c:pt>
                <c:pt idx="2595">
                  <c:v>0.56362226851851849</c:v>
                </c:pt>
                <c:pt idx="2596">
                  <c:v>0.56362859953703703</c:v>
                </c:pt>
                <c:pt idx="2597">
                  <c:v>0.56363493055555558</c:v>
                </c:pt>
                <c:pt idx="2598">
                  <c:v>0.5636407175925926</c:v>
                </c:pt>
                <c:pt idx="2599">
                  <c:v>0.56364704861111115</c:v>
                </c:pt>
                <c:pt idx="2600">
                  <c:v>0.56365337962962958</c:v>
                </c:pt>
                <c:pt idx="2601">
                  <c:v>0.56365971064814813</c:v>
                </c:pt>
                <c:pt idx="2602">
                  <c:v>0.56366604166666667</c:v>
                </c:pt>
                <c:pt idx="2603">
                  <c:v>0.56367237268518522</c:v>
                </c:pt>
                <c:pt idx="2604">
                  <c:v>0.56367851851851858</c:v>
                </c:pt>
                <c:pt idx="2605">
                  <c:v>0.56368484953703701</c:v>
                </c:pt>
                <c:pt idx="2606">
                  <c:v>0.56369118055555556</c:v>
                </c:pt>
                <c:pt idx="2607">
                  <c:v>0.56369732638888892</c:v>
                </c:pt>
                <c:pt idx="2608">
                  <c:v>0.56370365740740735</c:v>
                </c:pt>
                <c:pt idx="2609">
                  <c:v>0.56370980324074071</c:v>
                </c:pt>
                <c:pt idx="2610">
                  <c:v>0.56371613425925926</c:v>
                </c:pt>
                <c:pt idx="2611">
                  <c:v>0.56372246527777781</c:v>
                </c:pt>
                <c:pt idx="2612">
                  <c:v>0.56372861111111117</c:v>
                </c:pt>
                <c:pt idx="2613">
                  <c:v>0.5637349421296296</c:v>
                </c:pt>
                <c:pt idx="2614">
                  <c:v>0.56374104166666672</c:v>
                </c:pt>
                <c:pt idx="2615">
                  <c:v>0.56374900462962962</c:v>
                </c:pt>
                <c:pt idx="2616">
                  <c:v>0.5637549652777778</c:v>
                </c:pt>
                <c:pt idx="2617">
                  <c:v>0.56376111111111105</c:v>
                </c:pt>
                <c:pt idx="2618">
                  <c:v>0.56376761574074075</c:v>
                </c:pt>
                <c:pt idx="2619">
                  <c:v>0.56377412037037034</c:v>
                </c:pt>
                <c:pt idx="2620">
                  <c:v>0.56377990740740735</c:v>
                </c:pt>
                <c:pt idx="2621">
                  <c:v>0.5637862384259259</c:v>
                </c:pt>
                <c:pt idx="2622">
                  <c:v>0.56379310185185183</c:v>
                </c:pt>
                <c:pt idx="2623">
                  <c:v>0.56379961805555556</c:v>
                </c:pt>
                <c:pt idx="2624">
                  <c:v>0.56380594907407411</c:v>
                </c:pt>
                <c:pt idx="2625">
                  <c:v>0.56381209490740736</c:v>
                </c:pt>
                <c:pt idx="2626">
                  <c:v>0.56381861111111109</c:v>
                </c:pt>
                <c:pt idx="2627">
                  <c:v>0.56382475694444445</c:v>
                </c:pt>
                <c:pt idx="2628">
                  <c:v>0.56383126157407404</c:v>
                </c:pt>
                <c:pt idx="2629">
                  <c:v>0.56383704861111117</c:v>
                </c:pt>
                <c:pt idx="2630">
                  <c:v>0.56384356481481479</c:v>
                </c:pt>
                <c:pt idx="2631">
                  <c:v>0.563849537037037</c:v>
                </c:pt>
                <c:pt idx="2632">
                  <c:v>0.56385568287037036</c:v>
                </c:pt>
                <c:pt idx="2633">
                  <c:v>0.56386160879629632</c:v>
                </c:pt>
                <c:pt idx="2634">
                  <c:v>0.56386775462962968</c:v>
                </c:pt>
                <c:pt idx="2635">
                  <c:v>0.5638742708333333</c:v>
                </c:pt>
                <c:pt idx="2636">
                  <c:v>0.56388056712962964</c:v>
                </c:pt>
                <c:pt idx="2637">
                  <c:v>0.563886712962963</c:v>
                </c:pt>
                <c:pt idx="2638">
                  <c:v>0.56389300925925923</c:v>
                </c:pt>
                <c:pt idx="2639">
                  <c:v>0.56389934027777777</c:v>
                </c:pt>
                <c:pt idx="2640">
                  <c:v>0.56390552083333334</c:v>
                </c:pt>
                <c:pt idx="2641">
                  <c:v>0.56391149305555555</c:v>
                </c:pt>
                <c:pt idx="2642">
                  <c:v>0.56391763888888891</c:v>
                </c:pt>
                <c:pt idx="2643">
                  <c:v>0.56392432870370368</c:v>
                </c:pt>
                <c:pt idx="2644">
                  <c:v>0.5639301157407407</c:v>
                </c:pt>
                <c:pt idx="2645">
                  <c:v>0.56393626157407406</c:v>
                </c:pt>
                <c:pt idx="2646">
                  <c:v>0.56394204861111108</c:v>
                </c:pt>
                <c:pt idx="2647">
                  <c:v>0.56394837962962963</c:v>
                </c:pt>
                <c:pt idx="2648">
                  <c:v>0.56395462962962961</c:v>
                </c:pt>
                <c:pt idx="2649">
                  <c:v>0.56396096064814816</c:v>
                </c:pt>
                <c:pt idx="2650">
                  <c:v>0.56396728009259256</c:v>
                </c:pt>
                <c:pt idx="2651">
                  <c:v>0.56397361111111111</c:v>
                </c:pt>
                <c:pt idx="2652">
                  <c:v>0.56397958333333331</c:v>
                </c:pt>
                <c:pt idx="2653">
                  <c:v>0.56398609953703704</c:v>
                </c:pt>
                <c:pt idx="2654">
                  <c:v>0.56399206018518522</c:v>
                </c:pt>
                <c:pt idx="2655">
                  <c:v>0.56399821759259261</c:v>
                </c:pt>
                <c:pt idx="2656">
                  <c:v>0.56400436342592586</c:v>
                </c:pt>
                <c:pt idx="2657">
                  <c:v>0.56401052083333336</c:v>
                </c:pt>
                <c:pt idx="2658">
                  <c:v>0.56401685185185191</c:v>
                </c:pt>
                <c:pt idx="2659">
                  <c:v>0.56402299768518516</c:v>
                </c:pt>
                <c:pt idx="2660">
                  <c:v>0.56403041666666665</c:v>
                </c:pt>
                <c:pt idx="2661">
                  <c:v>0.5640364351851852</c:v>
                </c:pt>
                <c:pt idx="2662">
                  <c:v>0.56404258101851845</c:v>
                </c:pt>
                <c:pt idx="2663">
                  <c:v>0.56404855324074077</c:v>
                </c:pt>
                <c:pt idx="2664">
                  <c:v>0.56405469907407413</c:v>
                </c:pt>
                <c:pt idx="2665">
                  <c:v>0.56406103009259256</c:v>
                </c:pt>
                <c:pt idx="2666">
                  <c:v>0.56406734953703708</c:v>
                </c:pt>
                <c:pt idx="2667">
                  <c:v>0.56407332175925928</c:v>
                </c:pt>
                <c:pt idx="2668">
                  <c:v>0.56407976851851849</c:v>
                </c:pt>
                <c:pt idx="2669">
                  <c:v>0.56408609953703703</c:v>
                </c:pt>
                <c:pt idx="2670">
                  <c:v>0.56409188657407405</c:v>
                </c:pt>
                <c:pt idx="2671">
                  <c:v>0.56409874999999998</c:v>
                </c:pt>
                <c:pt idx="2672">
                  <c:v>0.56410526620370371</c:v>
                </c:pt>
                <c:pt idx="2673">
                  <c:v>0.56411195601851849</c:v>
                </c:pt>
                <c:pt idx="2674">
                  <c:v>0.56411825231481483</c:v>
                </c:pt>
                <c:pt idx="2675">
                  <c:v>0.56412403935185185</c:v>
                </c:pt>
                <c:pt idx="2676">
                  <c:v>0.56413001157407405</c:v>
                </c:pt>
                <c:pt idx="2677">
                  <c:v>0.56413597222222223</c:v>
                </c:pt>
                <c:pt idx="2678">
                  <c:v>0.56414194444444443</c:v>
                </c:pt>
                <c:pt idx="2679">
                  <c:v>0.5641474305555555</c:v>
                </c:pt>
                <c:pt idx="2680">
                  <c:v>0.56415340277777781</c:v>
                </c:pt>
                <c:pt idx="2681">
                  <c:v>0.56415937500000002</c:v>
                </c:pt>
                <c:pt idx="2682">
                  <c:v>0.56416533564814808</c:v>
                </c:pt>
                <c:pt idx="2683">
                  <c:v>0.56417137731481481</c:v>
                </c:pt>
                <c:pt idx="2684">
                  <c:v>0.56417716435185183</c:v>
                </c:pt>
                <c:pt idx="2685">
                  <c:v>0.56418331018518519</c:v>
                </c:pt>
                <c:pt idx="2686">
                  <c:v>0.56418927083333337</c:v>
                </c:pt>
                <c:pt idx="2687">
                  <c:v>0.5641956018518518</c:v>
                </c:pt>
                <c:pt idx="2688">
                  <c:v>0.56420230324074072</c:v>
                </c:pt>
                <c:pt idx="2689">
                  <c:v>0.56420844907407408</c:v>
                </c:pt>
                <c:pt idx="2690">
                  <c:v>0.5642142361111111</c:v>
                </c:pt>
                <c:pt idx="2691">
                  <c:v>0.56422019675925927</c:v>
                </c:pt>
                <c:pt idx="2692">
                  <c:v>0.56422635416666667</c:v>
                </c:pt>
                <c:pt idx="2693">
                  <c:v>0.56423231481481484</c:v>
                </c:pt>
                <c:pt idx="2694">
                  <c:v>0.56423847222222223</c:v>
                </c:pt>
                <c:pt idx="2695">
                  <c:v>0.56424461805555559</c:v>
                </c:pt>
                <c:pt idx="2696">
                  <c:v>0.56425076388888884</c:v>
                </c:pt>
                <c:pt idx="2697">
                  <c:v>0.5642569097222222</c:v>
                </c:pt>
                <c:pt idx="2698">
                  <c:v>0.5642630671296297</c:v>
                </c:pt>
                <c:pt idx="2699">
                  <c:v>0.56426902777777777</c:v>
                </c:pt>
                <c:pt idx="2700">
                  <c:v>0.56427518518518516</c:v>
                </c:pt>
                <c:pt idx="2701">
                  <c:v>0.56428114583333333</c:v>
                </c:pt>
                <c:pt idx="2702">
                  <c:v>0.56428711805555554</c:v>
                </c:pt>
                <c:pt idx="2703">
                  <c:v>0.56429309027777774</c:v>
                </c:pt>
                <c:pt idx="2704">
                  <c:v>0.56430086805555557</c:v>
                </c:pt>
                <c:pt idx="2705">
                  <c:v>0.56430718749999997</c:v>
                </c:pt>
                <c:pt idx="2706">
                  <c:v>0.56431280092592595</c:v>
                </c:pt>
                <c:pt idx="2707">
                  <c:v>0.56431862268518518</c:v>
                </c:pt>
                <c:pt idx="2708">
                  <c:v>0.56432459490740738</c:v>
                </c:pt>
                <c:pt idx="2709">
                  <c:v>0.5643303819444444</c:v>
                </c:pt>
                <c:pt idx="2710">
                  <c:v>0.56433616898148153</c:v>
                </c:pt>
                <c:pt idx="2711">
                  <c:v>0.56434231481481478</c:v>
                </c:pt>
                <c:pt idx="2712">
                  <c:v>0.56434847222222217</c:v>
                </c:pt>
                <c:pt idx="2713">
                  <c:v>0.56435565972222224</c:v>
                </c:pt>
                <c:pt idx="2714">
                  <c:v>0.56436096064814811</c:v>
                </c:pt>
                <c:pt idx="2715">
                  <c:v>0.56436678240740734</c:v>
                </c:pt>
                <c:pt idx="2716">
                  <c:v>0.56437275462962966</c:v>
                </c:pt>
              </c:numCache>
            </c:numRef>
          </c:xVal>
          <c:yVal>
            <c:numRef>
              <c:f>'2015_10_26-13_08_42'!$B$2:$B$2726</c:f>
              <c:numCache>
                <c:formatCode>General</c:formatCode>
                <c:ptCount val="2725"/>
                <c:pt idx="0">
                  <c:v>34.57</c:v>
                </c:pt>
                <c:pt idx="1">
                  <c:v>34.58</c:v>
                </c:pt>
                <c:pt idx="2">
                  <c:v>34.58</c:v>
                </c:pt>
                <c:pt idx="3">
                  <c:v>34.58</c:v>
                </c:pt>
                <c:pt idx="4">
                  <c:v>34.58</c:v>
                </c:pt>
                <c:pt idx="5">
                  <c:v>34.58</c:v>
                </c:pt>
                <c:pt idx="6">
                  <c:v>34.58</c:v>
                </c:pt>
                <c:pt idx="7">
                  <c:v>34.58</c:v>
                </c:pt>
                <c:pt idx="8">
                  <c:v>34.58</c:v>
                </c:pt>
                <c:pt idx="9">
                  <c:v>34.58</c:v>
                </c:pt>
                <c:pt idx="10">
                  <c:v>34.58</c:v>
                </c:pt>
                <c:pt idx="11">
                  <c:v>34.58</c:v>
                </c:pt>
                <c:pt idx="12">
                  <c:v>34.58</c:v>
                </c:pt>
                <c:pt idx="13">
                  <c:v>34.58</c:v>
                </c:pt>
                <c:pt idx="14">
                  <c:v>34.58</c:v>
                </c:pt>
                <c:pt idx="15">
                  <c:v>34.58</c:v>
                </c:pt>
                <c:pt idx="16">
                  <c:v>34.57</c:v>
                </c:pt>
                <c:pt idx="17">
                  <c:v>34.57</c:v>
                </c:pt>
                <c:pt idx="18">
                  <c:v>34.57</c:v>
                </c:pt>
                <c:pt idx="19">
                  <c:v>34.57</c:v>
                </c:pt>
                <c:pt idx="20">
                  <c:v>34.57</c:v>
                </c:pt>
                <c:pt idx="21">
                  <c:v>34.58</c:v>
                </c:pt>
                <c:pt idx="22">
                  <c:v>34.57</c:v>
                </c:pt>
                <c:pt idx="23">
                  <c:v>34.57</c:v>
                </c:pt>
                <c:pt idx="24">
                  <c:v>34.57</c:v>
                </c:pt>
                <c:pt idx="25">
                  <c:v>34.57</c:v>
                </c:pt>
                <c:pt idx="26">
                  <c:v>34.57</c:v>
                </c:pt>
                <c:pt idx="27">
                  <c:v>34.57</c:v>
                </c:pt>
                <c:pt idx="28">
                  <c:v>34.57</c:v>
                </c:pt>
                <c:pt idx="29">
                  <c:v>34.56</c:v>
                </c:pt>
                <c:pt idx="30">
                  <c:v>34.56</c:v>
                </c:pt>
                <c:pt idx="31">
                  <c:v>34.56</c:v>
                </c:pt>
                <c:pt idx="32">
                  <c:v>34.56</c:v>
                </c:pt>
                <c:pt idx="33">
                  <c:v>34.56</c:v>
                </c:pt>
                <c:pt idx="34">
                  <c:v>34.549999999999997</c:v>
                </c:pt>
                <c:pt idx="35">
                  <c:v>34.549999999999997</c:v>
                </c:pt>
                <c:pt idx="36">
                  <c:v>34.54</c:v>
                </c:pt>
                <c:pt idx="37">
                  <c:v>34.54</c:v>
                </c:pt>
                <c:pt idx="38">
                  <c:v>34.54</c:v>
                </c:pt>
                <c:pt idx="39">
                  <c:v>34.54</c:v>
                </c:pt>
                <c:pt idx="40">
                  <c:v>34.54</c:v>
                </c:pt>
                <c:pt idx="41">
                  <c:v>34.54</c:v>
                </c:pt>
                <c:pt idx="42">
                  <c:v>34.54</c:v>
                </c:pt>
                <c:pt idx="43">
                  <c:v>34.54</c:v>
                </c:pt>
                <c:pt idx="44">
                  <c:v>34.54</c:v>
                </c:pt>
                <c:pt idx="45">
                  <c:v>34.549999999999997</c:v>
                </c:pt>
                <c:pt idx="46">
                  <c:v>34.549999999999997</c:v>
                </c:pt>
                <c:pt idx="47">
                  <c:v>34.54</c:v>
                </c:pt>
                <c:pt idx="48">
                  <c:v>34.54</c:v>
                </c:pt>
                <c:pt idx="49">
                  <c:v>34.54</c:v>
                </c:pt>
                <c:pt idx="50">
                  <c:v>34.54</c:v>
                </c:pt>
                <c:pt idx="51">
                  <c:v>34.53</c:v>
                </c:pt>
                <c:pt idx="52">
                  <c:v>34.53</c:v>
                </c:pt>
                <c:pt idx="53">
                  <c:v>34.53</c:v>
                </c:pt>
                <c:pt idx="54">
                  <c:v>34.520000000000003</c:v>
                </c:pt>
                <c:pt idx="55">
                  <c:v>34.520000000000003</c:v>
                </c:pt>
                <c:pt idx="56">
                  <c:v>34.51</c:v>
                </c:pt>
                <c:pt idx="57">
                  <c:v>34.51</c:v>
                </c:pt>
                <c:pt idx="58">
                  <c:v>34.51</c:v>
                </c:pt>
                <c:pt idx="59">
                  <c:v>34.51</c:v>
                </c:pt>
                <c:pt idx="60">
                  <c:v>34.51</c:v>
                </c:pt>
                <c:pt idx="61">
                  <c:v>34.51</c:v>
                </c:pt>
                <c:pt idx="62">
                  <c:v>34.51</c:v>
                </c:pt>
                <c:pt idx="63">
                  <c:v>34.51</c:v>
                </c:pt>
                <c:pt idx="64">
                  <c:v>34.51</c:v>
                </c:pt>
                <c:pt idx="65">
                  <c:v>34.51</c:v>
                </c:pt>
                <c:pt idx="66">
                  <c:v>34.51</c:v>
                </c:pt>
                <c:pt idx="67">
                  <c:v>34.51</c:v>
                </c:pt>
                <c:pt idx="68">
                  <c:v>34.520000000000003</c:v>
                </c:pt>
                <c:pt idx="69">
                  <c:v>34.51</c:v>
                </c:pt>
                <c:pt idx="70">
                  <c:v>34.51</c:v>
                </c:pt>
                <c:pt idx="71">
                  <c:v>34.5</c:v>
                </c:pt>
                <c:pt idx="72">
                  <c:v>34.5</c:v>
                </c:pt>
                <c:pt idx="73">
                  <c:v>34.5</c:v>
                </c:pt>
                <c:pt idx="74">
                  <c:v>34.5</c:v>
                </c:pt>
                <c:pt idx="75">
                  <c:v>34.5</c:v>
                </c:pt>
                <c:pt idx="76">
                  <c:v>34.49</c:v>
                </c:pt>
                <c:pt idx="77">
                  <c:v>34.49</c:v>
                </c:pt>
                <c:pt idx="78">
                  <c:v>34.479999999999997</c:v>
                </c:pt>
                <c:pt idx="79">
                  <c:v>34.479999999999997</c:v>
                </c:pt>
                <c:pt idx="80">
                  <c:v>34.479999999999997</c:v>
                </c:pt>
                <c:pt idx="81">
                  <c:v>34.479999999999997</c:v>
                </c:pt>
                <c:pt idx="82">
                  <c:v>34.479999999999997</c:v>
                </c:pt>
                <c:pt idx="83">
                  <c:v>34.479999999999997</c:v>
                </c:pt>
                <c:pt idx="84">
                  <c:v>34.479999999999997</c:v>
                </c:pt>
                <c:pt idx="85">
                  <c:v>34.479999999999997</c:v>
                </c:pt>
                <c:pt idx="86">
                  <c:v>34.479999999999997</c:v>
                </c:pt>
                <c:pt idx="87">
                  <c:v>34.479999999999997</c:v>
                </c:pt>
                <c:pt idx="88">
                  <c:v>34.479999999999997</c:v>
                </c:pt>
                <c:pt idx="89">
                  <c:v>34.479999999999997</c:v>
                </c:pt>
                <c:pt idx="90">
                  <c:v>34.479999999999997</c:v>
                </c:pt>
                <c:pt idx="91">
                  <c:v>34.479999999999997</c:v>
                </c:pt>
                <c:pt idx="92">
                  <c:v>34.479999999999997</c:v>
                </c:pt>
                <c:pt idx="93">
                  <c:v>34.479999999999997</c:v>
                </c:pt>
                <c:pt idx="94">
                  <c:v>34.47</c:v>
                </c:pt>
                <c:pt idx="95">
                  <c:v>34.47</c:v>
                </c:pt>
                <c:pt idx="96">
                  <c:v>34.47</c:v>
                </c:pt>
                <c:pt idx="97">
                  <c:v>34.47</c:v>
                </c:pt>
                <c:pt idx="98">
                  <c:v>34.47</c:v>
                </c:pt>
                <c:pt idx="99">
                  <c:v>34.47</c:v>
                </c:pt>
                <c:pt idx="100">
                  <c:v>34.47</c:v>
                </c:pt>
                <c:pt idx="101">
                  <c:v>34.47</c:v>
                </c:pt>
                <c:pt idx="102">
                  <c:v>34.47</c:v>
                </c:pt>
                <c:pt idx="103">
                  <c:v>34.47</c:v>
                </c:pt>
                <c:pt idx="104">
                  <c:v>34.46</c:v>
                </c:pt>
                <c:pt idx="105">
                  <c:v>34.46</c:v>
                </c:pt>
                <c:pt idx="106">
                  <c:v>34.46</c:v>
                </c:pt>
                <c:pt idx="107">
                  <c:v>34.46</c:v>
                </c:pt>
                <c:pt idx="108">
                  <c:v>34.46</c:v>
                </c:pt>
                <c:pt idx="109">
                  <c:v>34.46</c:v>
                </c:pt>
                <c:pt idx="110">
                  <c:v>34.46</c:v>
                </c:pt>
                <c:pt idx="111">
                  <c:v>34.46</c:v>
                </c:pt>
                <c:pt idx="112">
                  <c:v>34.46</c:v>
                </c:pt>
                <c:pt idx="113">
                  <c:v>34.47</c:v>
                </c:pt>
                <c:pt idx="114">
                  <c:v>34.47</c:v>
                </c:pt>
                <c:pt idx="115">
                  <c:v>34.479999999999997</c:v>
                </c:pt>
                <c:pt idx="116">
                  <c:v>34.5</c:v>
                </c:pt>
                <c:pt idx="117">
                  <c:v>34.520000000000003</c:v>
                </c:pt>
                <c:pt idx="118">
                  <c:v>34.54</c:v>
                </c:pt>
                <c:pt idx="119">
                  <c:v>34.56</c:v>
                </c:pt>
                <c:pt idx="120">
                  <c:v>34.58</c:v>
                </c:pt>
                <c:pt idx="121">
                  <c:v>34.6</c:v>
                </c:pt>
                <c:pt idx="122">
                  <c:v>34.64</c:v>
                </c:pt>
                <c:pt idx="123">
                  <c:v>34.700000000000003</c:v>
                </c:pt>
                <c:pt idx="124">
                  <c:v>34.770000000000003</c:v>
                </c:pt>
                <c:pt idx="125">
                  <c:v>34.85</c:v>
                </c:pt>
                <c:pt idx="126">
                  <c:v>34.94</c:v>
                </c:pt>
                <c:pt idx="127">
                  <c:v>35.04</c:v>
                </c:pt>
                <c:pt idx="128">
                  <c:v>35.11</c:v>
                </c:pt>
                <c:pt idx="129">
                  <c:v>35.21</c:v>
                </c:pt>
                <c:pt idx="130">
                  <c:v>35.33</c:v>
                </c:pt>
                <c:pt idx="131">
                  <c:v>35.44</c:v>
                </c:pt>
                <c:pt idx="132">
                  <c:v>35.58</c:v>
                </c:pt>
                <c:pt idx="133">
                  <c:v>35.729999999999997</c:v>
                </c:pt>
                <c:pt idx="134">
                  <c:v>35.880000000000003</c:v>
                </c:pt>
                <c:pt idx="135">
                  <c:v>36.03</c:v>
                </c:pt>
                <c:pt idx="136">
                  <c:v>36.19</c:v>
                </c:pt>
                <c:pt idx="137">
                  <c:v>36.35</c:v>
                </c:pt>
                <c:pt idx="138">
                  <c:v>36.51</c:v>
                </c:pt>
                <c:pt idx="139">
                  <c:v>36.69</c:v>
                </c:pt>
                <c:pt idx="140">
                  <c:v>36.86</c:v>
                </c:pt>
                <c:pt idx="141">
                  <c:v>37.06</c:v>
                </c:pt>
                <c:pt idx="142">
                  <c:v>37.25</c:v>
                </c:pt>
                <c:pt idx="143">
                  <c:v>37.47</c:v>
                </c:pt>
                <c:pt idx="144">
                  <c:v>37.67</c:v>
                </c:pt>
                <c:pt idx="145">
                  <c:v>37.89</c:v>
                </c:pt>
                <c:pt idx="146">
                  <c:v>38.08</c:v>
                </c:pt>
                <c:pt idx="147">
                  <c:v>38.299999999999997</c:v>
                </c:pt>
                <c:pt idx="148">
                  <c:v>38.51</c:v>
                </c:pt>
                <c:pt idx="149">
                  <c:v>38.74</c:v>
                </c:pt>
                <c:pt idx="150">
                  <c:v>38.950000000000003</c:v>
                </c:pt>
                <c:pt idx="151">
                  <c:v>39.200000000000003</c:v>
                </c:pt>
                <c:pt idx="152">
                  <c:v>39.43</c:v>
                </c:pt>
                <c:pt idx="153">
                  <c:v>39.67</c:v>
                </c:pt>
                <c:pt idx="154">
                  <c:v>39.909999999999997</c:v>
                </c:pt>
                <c:pt idx="155">
                  <c:v>40.15</c:v>
                </c:pt>
                <c:pt idx="156">
                  <c:v>40.4</c:v>
                </c:pt>
                <c:pt idx="157">
                  <c:v>40.619999999999997</c:v>
                </c:pt>
                <c:pt idx="158">
                  <c:v>40.880000000000003</c:v>
                </c:pt>
                <c:pt idx="159">
                  <c:v>41.12</c:v>
                </c:pt>
                <c:pt idx="160">
                  <c:v>41.37</c:v>
                </c:pt>
                <c:pt idx="161">
                  <c:v>41.6</c:v>
                </c:pt>
                <c:pt idx="162">
                  <c:v>41.84</c:v>
                </c:pt>
                <c:pt idx="163">
                  <c:v>42.08</c:v>
                </c:pt>
                <c:pt idx="164">
                  <c:v>42.27</c:v>
                </c:pt>
                <c:pt idx="165">
                  <c:v>42.5</c:v>
                </c:pt>
                <c:pt idx="166">
                  <c:v>42.73</c:v>
                </c:pt>
                <c:pt idx="167">
                  <c:v>42.98</c:v>
                </c:pt>
                <c:pt idx="168">
                  <c:v>43.21</c:v>
                </c:pt>
                <c:pt idx="169">
                  <c:v>43.49</c:v>
                </c:pt>
                <c:pt idx="170">
                  <c:v>43.72</c:v>
                </c:pt>
                <c:pt idx="171">
                  <c:v>43.98</c:v>
                </c:pt>
                <c:pt idx="172">
                  <c:v>44.21</c:v>
                </c:pt>
                <c:pt idx="173">
                  <c:v>44.46</c:v>
                </c:pt>
                <c:pt idx="174">
                  <c:v>44.7</c:v>
                </c:pt>
                <c:pt idx="175">
                  <c:v>44.96</c:v>
                </c:pt>
                <c:pt idx="176">
                  <c:v>45.19</c:v>
                </c:pt>
                <c:pt idx="177">
                  <c:v>45.44</c:v>
                </c:pt>
                <c:pt idx="178">
                  <c:v>45.69</c:v>
                </c:pt>
                <c:pt idx="179">
                  <c:v>45.92</c:v>
                </c:pt>
                <c:pt idx="180">
                  <c:v>46.15</c:v>
                </c:pt>
                <c:pt idx="181">
                  <c:v>46.4</c:v>
                </c:pt>
                <c:pt idx="182">
                  <c:v>46.65</c:v>
                </c:pt>
                <c:pt idx="183">
                  <c:v>46.89</c:v>
                </c:pt>
                <c:pt idx="184">
                  <c:v>47.13</c:v>
                </c:pt>
                <c:pt idx="185">
                  <c:v>47.38</c:v>
                </c:pt>
                <c:pt idx="186">
                  <c:v>47.57</c:v>
                </c:pt>
                <c:pt idx="187">
                  <c:v>47.8</c:v>
                </c:pt>
                <c:pt idx="188">
                  <c:v>48.03</c:v>
                </c:pt>
                <c:pt idx="189">
                  <c:v>48.23</c:v>
                </c:pt>
                <c:pt idx="190">
                  <c:v>48.42</c:v>
                </c:pt>
                <c:pt idx="191">
                  <c:v>48.65</c:v>
                </c:pt>
                <c:pt idx="192">
                  <c:v>48.83</c:v>
                </c:pt>
                <c:pt idx="193">
                  <c:v>48.99</c:v>
                </c:pt>
                <c:pt idx="194">
                  <c:v>49.19</c:v>
                </c:pt>
                <c:pt idx="195">
                  <c:v>49.35</c:v>
                </c:pt>
                <c:pt idx="196">
                  <c:v>49.48</c:v>
                </c:pt>
                <c:pt idx="197">
                  <c:v>49.62</c:v>
                </c:pt>
                <c:pt idx="198">
                  <c:v>49.76</c:v>
                </c:pt>
                <c:pt idx="199">
                  <c:v>49.84</c:v>
                </c:pt>
                <c:pt idx="200">
                  <c:v>49.95</c:v>
                </c:pt>
                <c:pt idx="201">
                  <c:v>50.05</c:v>
                </c:pt>
                <c:pt idx="202">
                  <c:v>50.15</c:v>
                </c:pt>
                <c:pt idx="203">
                  <c:v>50.24</c:v>
                </c:pt>
                <c:pt idx="204">
                  <c:v>50.34</c:v>
                </c:pt>
                <c:pt idx="205">
                  <c:v>50.43</c:v>
                </c:pt>
                <c:pt idx="206">
                  <c:v>50.49</c:v>
                </c:pt>
                <c:pt idx="207">
                  <c:v>50.52</c:v>
                </c:pt>
                <c:pt idx="208">
                  <c:v>50.55</c:v>
                </c:pt>
                <c:pt idx="209">
                  <c:v>50.57</c:v>
                </c:pt>
                <c:pt idx="210">
                  <c:v>50.6</c:v>
                </c:pt>
                <c:pt idx="211">
                  <c:v>50.63</c:v>
                </c:pt>
                <c:pt idx="212">
                  <c:v>50.67</c:v>
                </c:pt>
                <c:pt idx="213">
                  <c:v>50.72</c:v>
                </c:pt>
                <c:pt idx="214">
                  <c:v>50.75</c:v>
                </c:pt>
                <c:pt idx="215">
                  <c:v>50.78</c:v>
                </c:pt>
                <c:pt idx="216">
                  <c:v>50.8</c:v>
                </c:pt>
                <c:pt idx="217">
                  <c:v>50.8</c:v>
                </c:pt>
                <c:pt idx="218">
                  <c:v>50.8</c:v>
                </c:pt>
                <c:pt idx="219">
                  <c:v>50.8</c:v>
                </c:pt>
                <c:pt idx="220">
                  <c:v>50.8</c:v>
                </c:pt>
                <c:pt idx="221">
                  <c:v>50.8</c:v>
                </c:pt>
                <c:pt idx="222">
                  <c:v>50.79</c:v>
                </c:pt>
                <c:pt idx="223">
                  <c:v>50.78</c:v>
                </c:pt>
                <c:pt idx="224">
                  <c:v>50.76</c:v>
                </c:pt>
                <c:pt idx="225">
                  <c:v>50.73</c:v>
                </c:pt>
                <c:pt idx="226">
                  <c:v>50.7</c:v>
                </c:pt>
                <c:pt idx="227">
                  <c:v>50.65</c:v>
                </c:pt>
                <c:pt idx="228">
                  <c:v>50.61</c:v>
                </c:pt>
                <c:pt idx="229">
                  <c:v>50.58</c:v>
                </c:pt>
                <c:pt idx="230">
                  <c:v>50.56</c:v>
                </c:pt>
                <c:pt idx="231">
                  <c:v>50.55</c:v>
                </c:pt>
                <c:pt idx="232">
                  <c:v>50.55</c:v>
                </c:pt>
                <c:pt idx="233">
                  <c:v>50.55</c:v>
                </c:pt>
                <c:pt idx="234">
                  <c:v>50.55</c:v>
                </c:pt>
                <c:pt idx="235">
                  <c:v>50.53</c:v>
                </c:pt>
                <c:pt idx="236">
                  <c:v>50.5</c:v>
                </c:pt>
                <c:pt idx="237">
                  <c:v>50.47</c:v>
                </c:pt>
                <c:pt idx="238">
                  <c:v>50.43</c:v>
                </c:pt>
                <c:pt idx="239">
                  <c:v>50.38</c:v>
                </c:pt>
                <c:pt idx="240">
                  <c:v>50.32</c:v>
                </c:pt>
                <c:pt idx="241">
                  <c:v>50.27</c:v>
                </c:pt>
                <c:pt idx="242">
                  <c:v>50.21</c:v>
                </c:pt>
                <c:pt idx="243">
                  <c:v>50.15</c:v>
                </c:pt>
                <c:pt idx="244">
                  <c:v>50.1</c:v>
                </c:pt>
                <c:pt idx="245">
                  <c:v>50.06</c:v>
                </c:pt>
                <c:pt idx="246">
                  <c:v>50.03</c:v>
                </c:pt>
                <c:pt idx="247">
                  <c:v>50</c:v>
                </c:pt>
                <c:pt idx="248">
                  <c:v>49.98</c:v>
                </c:pt>
                <c:pt idx="249">
                  <c:v>49.94</c:v>
                </c:pt>
                <c:pt idx="250">
                  <c:v>49.89</c:v>
                </c:pt>
                <c:pt idx="251">
                  <c:v>49.83</c:v>
                </c:pt>
                <c:pt idx="252">
                  <c:v>49.76</c:v>
                </c:pt>
                <c:pt idx="253">
                  <c:v>49.71</c:v>
                </c:pt>
                <c:pt idx="254">
                  <c:v>49.67</c:v>
                </c:pt>
                <c:pt idx="255">
                  <c:v>49.64</c:v>
                </c:pt>
                <c:pt idx="256">
                  <c:v>49.61</c:v>
                </c:pt>
                <c:pt idx="257">
                  <c:v>49.6</c:v>
                </c:pt>
                <c:pt idx="258">
                  <c:v>49.58</c:v>
                </c:pt>
                <c:pt idx="259">
                  <c:v>49.54</c:v>
                </c:pt>
                <c:pt idx="260">
                  <c:v>49.49</c:v>
                </c:pt>
                <c:pt idx="261">
                  <c:v>49.43</c:v>
                </c:pt>
                <c:pt idx="262">
                  <c:v>49.36</c:v>
                </c:pt>
                <c:pt idx="263">
                  <c:v>49.3</c:v>
                </c:pt>
                <c:pt idx="264">
                  <c:v>49.25</c:v>
                </c:pt>
                <c:pt idx="265">
                  <c:v>49.19</c:v>
                </c:pt>
                <c:pt idx="266">
                  <c:v>49.14</c:v>
                </c:pt>
                <c:pt idx="267">
                  <c:v>49.1</c:v>
                </c:pt>
                <c:pt idx="268">
                  <c:v>49.06</c:v>
                </c:pt>
                <c:pt idx="269">
                  <c:v>49.02</c:v>
                </c:pt>
                <c:pt idx="270">
                  <c:v>48.99</c:v>
                </c:pt>
                <c:pt idx="271">
                  <c:v>48.95</c:v>
                </c:pt>
                <c:pt idx="272">
                  <c:v>48.88</c:v>
                </c:pt>
                <c:pt idx="273">
                  <c:v>48.82</c:v>
                </c:pt>
                <c:pt idx="274">
                  <c:v>48.76</c:v>
                </c:pt>
                <c:pt idx="275">
                  <c:v>48.69</c:v>
                </c:pt>
                <c:pt idx="276">
                  <c:v>48.64</c:v>
                </c:pt>
                <c:pt idx="277">
                  <c:v>48.6</c:v>
                </c:pt>
                <c:pt idx="278">
                  <c:v>48.57</c:v>
                </c:pt>
                <c:pt idx="279">
                  <c:v>48.55</c:v>
                </c:pt>
                <c:pt idx="280">
                  <c:v>48.54</c:v>
                </c:pt>
                <c:pt idx="281">
                  <c:v>48.51</c:v>
                </c:pt>
                <c:pt idx="282">
                  <c:v>48.49</c:v>
                </c:pt>
                <c:pt idx="283">
                  <c:v>48.45</c:v>
                </c:pt>
                <c:pt idx="284">
                  <c:v>48.4</c:v>
                </c:pt>
                <c:pt idx="285">
                  <c:v>48.35</c:v>
                </c:pt>
                <c:pt idx="286">
                  <c:v>48.3</c:v>
                </c:pt>
                <c:pt idx="287">
                  <c:v>48.24</c:v>
                </c:pt>
                <c:pt idx="288">
                  <c:v>48.19</c:v>
                </c:pt>
                <c:pt idx="289">
                  <c:v>48.14</c:v>
                </c:pt>
                <c:pt idx="290">
                  <c:v>48.07</c:v>
                </c:pt>
                <c:pt idx="291">
                  <c:v>48.01</c:v>
                </c:pt>
                <c:pt idx="292">
                  <c:v>47.96</c:v>
                </c:pt>
                <c:pt idx="293">
                  <c:v>47.94</c:v>
                </c:pt>
                <c:pt idx="294">
                  <c:v>47.91</c:v>
                </c:pt>
                <c:pt idx="295">
                  <c:v>47.89</c:v>
                </c:pt>
                <c:pt idx="296">
                  <c:v>47.86</c:v>
                </c:pt>
                <c:pt idx="297">
                  <c:v>47.82</c:v>
                </c:pt>
                <c:pt idx="298">
                  <c:v>47.77</c:v>
                </c:pt>
                <c:pt idx="299">
                  <c:v>47.72</c:v>
                </c:pt>
                <c:pt idx="300">
                  <c:v>47.66</c:v>
                </c:pt>
                <c:pt idx="301">
                  <c:v>47.63</c:v>
                </c:pt>
                <c:pt idx="302">
                  <c:v>47.59</c:v>
                </c:pt>
                <c:pt idx="303">
                  <c:v>47.57</c:v>
                </c:pt>
                <c:pt idx="304">
                  <c:v>47.54</c:v>
                </c:pt>
                <c:pt idx="305">
                  <c:v>47.52</c:v>
                </c:pt>
                <c:pt idx="306">
                  <c:v>47.47</c:v>
                </c:pt>
                <c:pt idx="307">
                  <c:v>47.45</c:v>
                </c:pt>
                <c:pt idx="308">
                  <c:v>47.41</c:v>
                </c:pt>
                <c:pt idx="309">
                  <c:v>47.37</c:v>
                </c:pt>
                <c:pt idx="310">
                  <c:v>47.33</c:v>
                </c:pt>
                <c:pt idx="311">
                  <c:v>47.3</c:v>
                </c:pt>
                <c:pt idx="312">
                  <c:v>47.27</c:v>
                </c:pt>
                <c:pt idx="313">
                  <c:v>47.24</c:v>
                </c:pt>
                <c:pt idx="314">
                  <c:v>47.2</c:v>
                </c:pt>
                <c:pt idx="315">
                  <c:v>47.16</c:v>
                </c:pt>
                <c:pt idx="316">
                  <c:v>47.11</c:v>
                </c:pt>
                <c:pt idx="317">
                  <c:v>47.07</c:v>
                </c:pt>
                <c:pt idx="318">
                  <c:v>47.04</c:v>
                </c:pt>
                <c:pt idx="319">
                  <c:v>47.01</c:v>
                </c:pt>
                <c:pt idx="320">
                  <c:v>46.99</c:v>
                </c:pt>
                <c:pt idx="321">
                  <c:v>46.97</c:v>
                </c:pt>
                <c:pt idx="322">
                  <c:v>46.95</c:v>
                </c:pt>
                <c:pt idx="323">
                  <c:v>46.91</c:v>
                </c:pt>
                <c:pt idx="324">
                  <c:v>46.87</c:v>
                </c:pt>
                <c:pt idx="325">
                  <c:v>46.84</c:v>
                </c:pt>
                <c:pt idx="326">
                  <c:v>46.79</c:v>
                </c:pt>
                <c:pt idx="327">
                  <c:v>46.75</c:v>
                </c:pt>
                <c:pt idx="328">
                  <c:v>46.7</c:v>
                </c:pt>
                <c:pt idx="329">
                  <c:v>46.67</c:v>
                </c:pt>
                <c:pt idx="330">
                  <c:v>46.62</c:v>
                </c:pt>
                <c:pt idx="331">
                  <c:v>46.6</c:v>
                </c:pt>
                <c:pt idx="332">
                  <c:v>46.56</c:v>
                </c:pt>
                <c:pt idx="333">
                  <c:v>46.51</c:v>
                </c:pt>
                <c:pt idx="334">
                  <c:v>46.47</c:v>
                </c:pt>
                <c:pt idx="335">
                  <c:v>46.43</c:v>
                </c:pt>
                <c:pt idx="336">
                  <c:v>46.4</c:v>
                </c:pt>
                <c:pt idx="337">
                  <c:v>46.39</c:v>
                </c:pt>
                <c:pt idx="338">
                  <c:v>46.38</c:v>
                </c:pt>
                <c:pt idx="339">
                  <c:v>46.38</c:v>
                </c:pt>
                <c:pt idx="340">
                  <c:v>46.37</c:v>
                </c:pt>
                <c:pt idx="341">
                  <c:v>46.35</c:v>
                </c:pt>
                <c:pt idx="342">
                  <c:v>46.33</c:v>
                </c:pt>
                <c:pt idx="343">
                  <c:v>46.31</c:v>
                </c:pt>
                <c:pt idx="344">
                  <c:v>46.28</c:v>
                </c:pt>
                <c:pt idx="345">
                  <c:v>46.26</c:v>
                </c:pt>
                <c:pt idx="346">
                  <c:v>46.23</c:v>
                </c:pt>
                <c:pt idx="347">
                  <c:v>46.2</c:v>
                </c:pt>
                <c:pt idx="348">
                  <c:v>46.15</c:v>
                </c:pt>
                <c:pt idx="349">
                  <c:v>46.11</c:v>
                </c:pt>
                <c:pt idx="350">
                  <c:v>46.07</c:v>
                </c:pt>
                <c:pt idx="351">
                  <c:v>46.03</c:v>
                </c:pt>
                <c:pt idx="352">
                  <c:v>46</c:v>
                </c:pt>
                <c:pt idx="353">
                  <c:v>45.97</c:v>
                </c:pt>
                <c:pt idx="354">
                  <c:v>45.95</c:v>
                </c:pt>
                <c:pt idx="355">
                  <c:v>45.92</c:v>
                </c:pt>
                <c:pt idx="356">
                  <c:v>45.91</c:v>
                </c:pt>
                <c:pt idx="357">
                  <c:v>45.9</c:v>
                </c:pt>
                <c:pt idx="358">
                  <c:v>45.89</c:v>
                </c:pt>
                <c:pt idx="359">
                  <c:v>45.88</c:v>
                </c:pt>
                <c:pt idx="360">
                  <c:v>45.87</c:v>
                </c:pt>
                <c:pt idx="361">
                  <c:v>45.85</c:v>
                </c:pt>
                <c:pt idx="362">
                  <c:v>45.82</c:v>
                </c:pt>
                <c:pt idx="363">
                  <c:v>45.78</c:v>
                </c:pt>
                <c:pt idx="364">
                  <c:v>45.74</c:v>
                </c:pt>
                <c:pt idx="365">
                  <c:v>45.7</c:v>
                </c:pt>
                <c:pt idx="366">
                  <c:v>45.67</c:v>
                </c:pt>
                <c:pt idx="367">
                  <c:v>45.65</c:v>
                </c:pt>
                <c:pt idx="368">
                  <c:v>45.64</c:v>
                </c:pt>
                <c:pt idx="369">
                  <c:v>45.62</c:v>
                </c:pt>
                <c:pt idx="370">
                  <c:v>45.6</c:v>
                </c:pt>
                <c:pt idx="371">
                  <c:v>45.58</c:v>
                </c:pt>
                <c:pt idx="372">
                  <c:v>45.56</c:v>
                </c:pt>
                <c:pt idx="373">
                  <c:v>45.54</c:v>
                </c:pt>
                <c:pt idx="374">
                  <c:v>45.54</c:v>
                </c:pt>
                <c:pt idx="375">
                  <c:v>45.53</c:v>
                </c:pt>
                <c:pt idx="376">
                  <c:v>45.53</c:v>
                </c:pt>
                <c:pt idx="377">
                  <c:v>45.53</c:v>
                </c:pt>
                <c:pt idx="378">
                  <c:v>45.51</c:v>
                </c:pt>
                <c:pt idx="379">
                  <c:v>45.49</c:v>
                </c:pt>
                <c:pt idx="380">
                  <c:v>45.46</c:v>
                </c:pt>
                <c:pt idx="381">
                  <c:v>45.43</c:v>
                </c:pt>
                <c:pt idx="382">
                  <c:v>45.4</c:v>
                </c:pt>
                <c:pt idx="383">
                  <c:v>45.38</c:v>
                </c:pt>
                <c:pt idx="384">
                  <c:v>45.36</c:v>
                </c:pt>
                <c:pt idx="385">
                  <c:v>45.34</c:v>
                </c:pt>
                <c:pt idx="386">
                  <c:v>45.32</c:v>
                </c:pt>
                <c:pt idx="387">
                  <c:v>45.3</c:v>
                </c:pt>
                <c:pt idx="388">
                  <c:v>45.29</c:v>
                </c:pt>
                <c:pt idx="389">
                  <c:v>45.28</c:v>
                </c:pt>
                <c:pt idx="390">
                  <c:v>45.26</c:v>
                </c:pt>
                <c:pt idx="391">
                  <c:v>45.23</c:v>
                </c:pt>
                <c:pt idx="392">
                  <c:v>45.2</c:v>
                </c:pt>
                <c:pt idx="393">
                  <c:v>45.17</c:v>
                </c:pt>
                <c:pt idx="394">
                  <c:v>45.13</c:v>
                </c:pt>
                <c:pt idx="395">
                  <c:v>45.1</c:v>
                </c:pt>
                <c:pt idx="396">
                  <c:v>45.08</c:v>
                </c:pt>
                <c:pt idx="397">
                  <c:v>45.07</c:v>
                </c:pt>
                <c:pt idx="398">
                  <c:v>45.05</c:v>
                </c:pt>
                <c:pt idx="399">
                  <c:v>45.05</c:v>
                </c:pt>
                <c:pt idx="400">
                  <c:v>45.05</c:v>
                </c:pt>
                <c:pt idx="401">
                  <c:v>45.05</c:v>
                </c:pt>
                <c:pt idx="402">
                  <c:v>45.04</c:v>
                </c:pt>
                <c:pt idx="403">
                  <c:v>45.02</c:v>
                </c:pt>
                <c:pt idx="404">
                  <c:v>45</c:v>
                </c:pt>
                <c:pt idx="405">
                  <c:v>44.98</c:v>
                </c:pt>
                <c:pt idx="406">
                  <c:v>44.96</c:v>
                </c:pt>
                <c:pt idx="407">
                  <c:v>44.95</c:v>
                </c:pt>
                <c:pt idx="408">
                  <c:v>44.93</c:v>
                </c:pt>
                <c:pt idx="409">
                  <c:v>44.91</c:v>
                </c:pt>
                <c:pt idx="410">
                  <c:v>44.9</c:v>
                </c:pt>
                <c:pt idx="411">
                  <c:v>44.86</c:v>
                </c:pt>
                <c:pt idx="412">
                  <c:v>44.83</c:v>
                </c:pt>
                <c:pt idx="413">
                  <c:v>44.8</c:v>
                </c:pt>
                <c:pt idx="414">
                  <c:v>44.77</c:v>
                </c:pt>
                <c:pt idx="415">
                  <c:v>44.74</c:v>
                </c:pt>
                <c:pt idx="416">
                  <c:v>44.72</c:v>
                </c:pt>
                <c:pt idx="417">
                  <c:v>44.7</c:v>
                </c:pt>
                <c:pt idx="418">
                  <c:v>44.69</c:v>
                </c:pt>
                <c:pt idx="419">
                  <c:v>44.68</c:v>
                </c:pt>
                <c:pt idx="420">
                  <c:v>44.68</c:v>
                </c:pt>
                <c:pt idx="421">
                  <c:v>44.65</c:v>
                </c:pt>
                <c:pt idx="422">
                  <c:v>44.63</c:v>
                </c:pt>
                <c:pt idx="423">
                  <c:v>44.61</c:v>
                </c:pt>
                <c:pt idx="424">
                  <c:v>44.6</c:v>
                </c:pt>
                <c:pt idx="425">
                  <c:v>44.58</c:v>
                </c:pt>
                <c:pt idx="426">
                  <c:v>44.58</c:v>
                </c:pt>
                <c:pt idx="427">
                  <c:v>44.58</c:v>
                </c:pt>
                <c:pt idx="428">
                  <c:v>44.58</c:v>
                </c:pt>
                <c:pt idx="429">
                  <c:v>44.58</c:v>
                </c:pt>
                <c:pt idx="430">
                  <c:v>44.58</c:v>
                </c:pt>
                <c:pt idx="431">
                  <c:v>44.58</c:v>
                </c:pt>
                <c:pt idx="432">
                  <c:v>44.58</c:v>
                </c:pt>
                <c:pt idx="433">
                  <c:v>44.58</c:v>
                </c:pt>
                <c:pt idx="434">
                  <c:v>44.58</c:v>
                </c:pt>
                <c:pt idx="435">
                  <c:v>44.57</c:v>
                </c:pt>
                <c:pt idx="436">
                  <c:v>44.55</c:v>
                </c:pt>
                <c:pt idx="437">
                  <c:v>44.53</c:v>
                </c:pt>
                <c:pt idx="438">
                  <c:v>44.51</c:v>
                </c:pt>
                <c:pt idx="439">
                  <c:v>44.48</c:v>
                </c:pt>
                <c:pt idx="440">
                  <c:v>44.46</c:v>
                </c:pt>
                <c:pt idx="441">
                  <c:v>44.45</c:v>
                </c:pt>
                <c:pt idx="442">
                  <c:v>44.43</c:v>
                </c:pt>
                <c:pt idx="443">
                  <c:v>44.41</c:v>
                </c:pt>
                <c:pt idx="444">
                  <c:v>44.39</c:v>
                </c:pt>
                <c:pt idx="445">
                  <c:v>44.37</c:v>
                </c:pt>
                <c:pt idx="446">
                  <c:v>44.36</c:v>
                </c:pt>
                <c:pt idx="447">
                  <c:v>44.35</c:v>
                </c:pt>
                <c:pt idx="448">
                  <c:v>44.34</c:v>
                </c:pt>
                <c:pt idx="449">
                  <c:v>44.34</c:v>
                </c:pt>
                <c:pt idx="450">
                  <c:v>44.33</c:v>
                </c:pt>
                <c:pt idx="451">
                  <c:v>44.32</c:v>
                </c:pt>
                <c:pt idx="452">
                  <c:v>44.31</c:v>
                </c:pt>
                <c:pt idx="453">
                  <c:v>44.29</c:v>
                </c:pt>
                <c:pt idx="454">
                  <c:v>44.26</c:v>
                </c:pt>
                <c:pt idx="455">
                  <c:v>44.24</c:v>
                </c:pt>
                <c:pt idx="456">
                  <c:v>44.21</c:v>
                </c:pt>
                <c:pt idx="457">
                  <c:v>44.18</c:v>
                </c:pt>
                <c:pt idx="458">
                  <c:v>44.17</c:v>
                </c:pt>
                <c:pt idx="459">
                  <c:v>44.15</c:v>
                </c:pt>
                <c:pt idx="460">
                  <c:v>44.14</c:v>
                </c:pt>
                <c:pt idx="461">
                  <c:v>44.13</c:v>
                </c:pt>
                <c:pt idx="462">
                  <c:v>44.12</c:v>
                </c:pt>
                <c:pt idx="463">
                  <c:v>44.12</c:v>
                </c:pt>
                <c:pt idx="464">
                  <c:v>44.11</c:v>
                </c:pt>
                <c:pt idx="465">
                  <c:v>44.11</c:v>
                </c:pt>
                <c:pt idx="466">
                  <c:v>44.1</c:v>
                </c:pt>
                <c:pt idx="467">
                  <c:v>44.09</c:v>
                </c:pt>
                <c:pt idx="468">
                  <c:v>44.08</c:v>
                </c:pt>
                <c:pt idx="469">
                  <c:v>44.07</c:v>
                </c:pt>
                <c:pt idx="470">
                  <c:v>44.06</c:v>
                </c:pt>
                <c:pt idx="471">
                  <c:v>44.06</c:v>
                </c:pt>
                <c:pt idx="472">
                  <c:v>44.06</c:v>
                </c:pt>
                <c:pt idx="473">
                  <c:v>44.07</c:v>
                </c:pt>
                <c:pt idx="474">
                  <c:v>44.08</c:v>
                </c:pt>
                <c:pt idx="475">
                  <c:v>44.09</c:v>
                </c:pt>
                <c:pt idx="476">
                  <c:v>44.11</c:v>
                </c:pt>
                <c:pt idx="477">
                  <c:v>44.15</c:v>
                </c:pt>
                <c:pt idx="478">
                  <c:v>44.19</c:v>
                </c:pt>
                <c:pt idx="479">
                  <c:v>44.24</c:v>
                </c:pt>
                <c:pt idx="480">
                  <c:v>44.3</c:v>
                </c:pt>
                <c:pt idx="481">
                  <c:v>44.39</c:v>
                </c:pt>
                <c:pt idx="482">
                  <c:v>44.46</c:v>
                </c:pt>
                <c:pt idx="483">
                  <c:v>44.51</c:v>
                </c:pt>
                <c:pt idx="484">
                  <c:v>44.58</c:v>
                </c:pt>
                <c:pt idx="485">
                  <c:v>44.66</c:v>
                </c:pt>
                <c:pt idx="486">
                  <c:v>44.74</c:v>
                </c:pt>
                <c:pt idx="487">
                  <c:v>44.82</c:v>
                </c:pt>
                <c:pt idx="488">
                  <c:v>44.93</c:v>
                </c:pt>
                <c:pt idx="489">
                  <c:v>45.05</c:v>
                </c:pt>
                <c:pt idx="490">
                  <c:v>45.16</c:v>
                </c:pt>
                <c:pt idx="491">
                  <c:v>45.25</c:v>
                </c:pt>
                <c:pt idx="492">
                  <c:v>45.38</c:v>
                </c:pt>
                <c:pt idx="493">
                  <c:v>45.47</c:v>
                </c:pt>
                <c:pt idx="494">
                  <c:v>45.59</c:v>
                </c:pt>
                <c:pt idx="495">
                  <c:v>45.69</c:v>
                </c:pt>
                <c:pt idx="496">
                  <c:v>45.83</c:v>
                </c:pt>
                <c:pt idx="497">
                  <c:v>45.94</c:v>
                </c:pt>
                <c:pt idx="498">
                  <c:v>46.09</c:v>
                </c:pt>
                <c:pt idx="499">
                  <c:v>46.19</c:v>
                </c:pt>
                <c:pt idx="500">
                  <c:v>46.33</c:v>
                </c:pt>
                <c:pt idx="501">
                  <c:v>46.48</c:v>
                </c:pt>
                <c:pt idx="502">
                  <c:v>46.63</c:v>
                </c:pt>
                <c:pt idx="503">
                  <c:v>46.76</c:v>
                </c:pt>
                <c:pt idx="504">
                  <c:v>46.94</c:v>
                </c:pt>
                <c:pt idx="505">
                  <c:v>47.06</c:v>
                </c:pt>
                <c:pt idx="506">
                  <c:v>47.19</c:v>
                </c:pt>
                <c:pt idx="507">
                  <c:v>47.31</c:v>
                </c:pt>
                <c:pt idx="508">
                  <c:v>47.44</c:v>
                </c:pt>
                <c:pt idx="509">
                  <c:v>47.52</c:v>
                </c:pt>
                <c:pt idx="510">
                  <c:v>47.64</c:v>
                </c:pt>
                <c:pt idx="511">
                  <c:v>47.72</c:v>
                </c:pt>
                <c:pt idx="512">
                  <c:v>47.82</c:v>
                </c:pt>
                <c:pt idx="513">
                  <c:v>47.9</c:v>
                </c:pt>
                <c:pt idx="514">
                  <c:v>48.03</c:v>
                </c:pt>
                <c:pt idx="515">
                  <c:v>48.12</c:v>
                </c:pt>
                <c:pt idx="516">
                  <c:v>48.25</c:v>
                </c:pt>
                <c:pt idx="517">
                  <c:v>48.35</c:v>
                </c:pt>
                <c:pt idx="518">
                  <c:v>48.45</c:v>
                </c:pt>
                <c:pt idx="519">
                  <c:v>48.51</c:v>
                </c:pt>
                <c:pt idx="520">
                  <c:v>48.57</c:v>
                </c:pt>
                <c:pt idx="521">
                  <c:v>48.6</c:v>
                </c:pt>
                <c:pt idx="522">
                  <c:v>48.63</c:v>
                </c:pt>
                <c:pt idx="523">
                  <c:v>48.69</c:v>
                </c:pt>
                <c:pt idx="524">
                  <c:v>48.76</c:v>
                </c:pt>
                <c:pt idx="525">
                  <c:v>48.81</c:v>
                </c:pt>
                <c:pt idx="526">
                  <c:v>48.88</c:v>
                </c:pt>
                <c:pt idx="527">
                  <c:v>48.95</c:v>
                </c:pt>
                <c:pt idx="528">
                  <c:v>48.99</c:v>
                </c:pt>
                <c:pt idx="529">
                  <c:v>49.02</c:v>
                </c:pt>
                <c:pt idx="530">
                  <c:v>49.05</c:v>
                </c:pt>
                <c:pt idx="531">
                  <c:v>49.06</c:v>
                </c:pt>
                <c:pt idx="532">
                  <c:v>49.06</c:v>
                </c:pt>
                <c:pt idx="533">
                  <c:v>49.08</c:v>
                </c:pt>
                <c:pt idx="534">
                  <c:v>49.09</c:v>
                </c:pt>
                <c:pt idx="535">
                  <c:v>49.12</c:v>
                </c:pt>
                <c:pt idx="536">
                  <c:v>49.15</c:v>
                </c:pt>
                <c:pt idx="537">
                  <c:v>49.18</c:v>
                </c:pt>
                <c:pt idx="538">
                  <c:v>49.2</c:v>
                </c:pt>
                <c:pt idx="539">
                  <c:v>49.22</c:v>
                </c:pt>
                <c:pt idx="540">
                  <c:v>49.24</c:v>
                </c:pt>
                <c:pt idx="541">
                  <c:v>49.25</c:v>
                </c:pt>
                <c:pt idx="542">
                  <c:v>49.25</c:v>
                </c:pt>
                <c:pt idx="543">
                  <c:v>49.26</c:v>
                </c:pt>
                <c:pt idx="544">
                  <c:v>49.27</c:v>
                </c:pt>
                <c:pt idx="545">
                  <c:v>49.28</c:v>
                </c:pt>
                <c:pt idx="546">
                  <c:v>49.28</c:v>
                </c:pt>
                <c:pt idx="547">
                  <c:v>49.28</c:v>
                </c:pt>
                <c:pt idx="548">
                  <c:v>49.28</c:v>
                </c:pt>
                <c:pt idx="549">
                  <c:v>49.27</c:v>
                </c:pt>
                <c:pt idx="550">
                  <c:v>49.26</c:v>
                </c:pt>
                <c:pt idx="551">
                  <c:v>49.25</c:v>
                </c:pt>
                <c:pt idx="552">
                  <c:v>49.23</c:v>
                </c:pt>
                <c:pt idx="553">
                  <c:v>49.21</c:v>
                </c:pt>
                <c:pt idx="554">
                  <c:v>49.2</c:v>
                </c:pt>
                <c:pt idx="555">
                  <c:v>49.19</c:v>
                </c:pt>
                <c:pt idx="556">
                  <c:v>49.17</c:v>
                </c:pt>
                <c:pt idx="557">
                  <c:v>49.16</c:v>
                </c:pt>
                <c:pt idx="558">
                  <c:v>49.14</c:v>
                </c:pt>
                <c:pt idx="559">
                  <c:v>49.12</c:v>
                </c:pt>
                <c:pt idx="560">
                  <c:v>49.1</c:v>
                </c:pt>
                <c:pt idx="561">
                  <c:v>49.08</c:v>
                </c:pt>
                <c:pt idx="562">
                  <c:v>49.07</c:v>
                </c:pt>
                <c:pt idx="563">
                  <c:v>49.06</c:v>
                </c:pt>
                <c:pt idx="564">
                  <c:v>49.06</c:v>
                </c:pt>
                <c:pt idx="565">
                  <c:v>49.06</c:v>
                </c:pt>
                <c:pt idx="566">
                  <c:v>49.06</c:v>
                </c:pt>
                <c:pt idx="567">
                  <c:v>49.06</c:v>
                </c:pt>
                <c:pt idx="568">
                  <c:v>49.05</c:v>
                </c:pt>
                <c:pt idx="569">
                  <c:v>49.03</c:v>
                </c:pt>
                <c:pt idx="570">
                  <c:v>49.01</c:v>
                </c:pt>
                <c:pt idx="571">
                  <c:v>48.99</c:v>
                </c:pt>
                <c:pt idx="572">
                  <c:v>48.96</c:v>
                </c:pt>
                <c:pt idx="573">
                  <c:v>48.94</c:v>
                </c:pt>
                <c:pt idx="574">
                  <c:v>48.92</c:v>
                </c:pt>
                <c:pt idx="575">
                  <c:v>48.9</c:v>
                </c:pt>
                <c:pt idx="576">
                  <c:v>48.87</c:v>
                </c:pt>
                <c:pt idx="577">
                  <c:v>48.83</c:v>
                </c:pt>
                <c:pt idx="578">
                  <c:v>48.78</c:v>
                </c:pt>
                <c:pt idx="579">
                  <c:v>48.74</c:v>
                </c:pt>
                <c:pt idx="580">
                  <c:v>48.7</c:v>
                </c:pt>
                <c:pt idx="581">
                  <c:v>48.68</c:v>
                </c:pt>
                <c:pt idx="582">
                  <c:v>48.66</c:v>
                </c:pt>
                <c:pt idx="583">
                  <c:v>48.65</c:v>
                </c:pt>
                <c:pt idx="584">
                  <c:v>48.64</c:v>
                </c:pt>
                <c:pt idx="585">
                  <c:v>48.62</c:v>
                </c:pt>
                <c:pt idx="586">
                  <c:v>48.6</c:v>
                </c:pt>
                <c:pt idx="587">
                  <c:v>48.57</c:v>
                </c:pt>
                <c:pt idx="588">
                  <c:v>48.56</c:v>
                </c:pt>
                <c:pt idx="589">
                  <c:v>48.54</c:v>
                </c:pt>
                <c:pt idx="590">
                  <c:v>48.54</c:v>
                </c:pt>
                <c:pt idx="591">
                  <c:v>48.54</c:v>
                </c:pt>
                <c:pt idx="592">
                  <c:v>48.54</c:v>
                </c:pt>
                <c:pt idx="593">
                  <c:v>48.53</c:v>
                </c:pt>
                <c:pt idx="594">
                  <c:v>48.52</c:v>
                </c:pt>
                <c:pt idx="595">
                  <c:v>48.5</c:v>
                </c:pt>
                <c:pt idx="596">
                  <c:v>48.48</c:v>
                </c:pt>
                <c:pt idx="597">
                  <c:v>48.45</c:v>
                </c:pt>
                <c:pt idx="598">
                  <c:v>48.41</c:v>
                </c:pt>
                <c:pt idx="599">
                  <c:v>48.37</c:v>
                </c:pt>
                <c:pt idx="600">
                  <c:v>48.35</c:v>
                </c:pt>
                <c:pt idx="601">
                  <c:v>48.32</c:v>
                </c:pt>
                <c:pt idx="602">
                  <c:v>48.29</c:v>
                </c:pt>
                <c:pt idx="603">
                  <c:v>48.28</c:v>
                </c:pt>
                <c:pt idx="604">
                  <c:v>48.27</c:v>
                </c:pt>
                <c:pt idx="605">
                  <c:v>48.25</c:v>
                </c:pt>
                <c:pt idx="606">
                  <c:v>48.2</c:v>
                </c:pt>
                <c:pt idx="607">
                  <c:v>48.16</c:v>
                </c:pt>
                <c:pt idx="608">
                  <c:v>48.12</c:v>
                </c:pt>
                <c:pt idx="609">
                  <c:v>48.07</c:v>
                </c:pt>
                <c:pt idx="610">
                  <c:v>48.04</c:v>
                </c:pt>
                <c:pt idx="611">
                  <c:v>48.02</c:v>
                </c:pt>
                <c:pt idx="612">
                  <c:v>47.99</c:v>
                </c:pt>
                <c:pt idx="613">
                  <c:v>47.96</c:v>
                </c:pt>
                <c:pt idx="614">
                  <c:v>47.94</c:v>
                </c:pt>
                <c:pt idx="615">
                  <c:v>47.92</c:v>
                </c:pt>
                <c:pt idx="616">
                  <c:v>47.9</c:v>
                </c:pt>
                <c:pt idx="617">
                  <c:v>47.89</c:v>
                </c:pt>
                <c:pt idx="618">
                  <c:v>47.89</c:v>
                </c:pt>
                <c:pt idx="619">
                  <c:v>47.89</c:v>
                </c:pt>
                <c:pt idx="620">
                  <c:v>47.88</c:v>
                </c:pt>
                <c:pt idx="621">
                  <c:v>47.87</c:v>
                </c:pt>
                <c:pt idx="622">
                  <c:v>47.85</c:v>
                </c:pt>
                <c:pt idx="623">
                  <c:v>47.82</c:v>
                </c:pt>
                <c:pt idx="624">
                  <c:v>47.79</c:v>
                </c:pt>
                <c:pt idx="625">
                  <c:v>47.74</c:v>
                </c:pt>
                <c:pt idx="626">
                  <c:v>47.71</c:v>
                </c:pt>
                <c:pt idx="627">
                  <c:v>47.68</c:v>
                </c:pt>
                <c:pt idx="628">
                  <c:v>47.66</c:v>
                </c:pt>
                <c:pt idx="629">
                  <c:v>47.65</c:v>
                </c:pt>
                <c:pt idx="630">
                  <c:v>47.63</c:v>
                </c:pt>
                <c:pt idx="631">
                  <c:v>47.62</c:v>
                </c:pt>
                <c:pt idx="632">
                  <c:v>47.6</c:v>
                </c:pt>
                <c:pt idx="633">
                  <c:v>47.58</c:v>
                </c:pt>
                <c:pt idx="634">
                  <c:v>47.56</c:v>
                </c:pt>
                <c:pt idx="635">
                  <c:v>47.54</c:v>
                </c:pt>
                <c:pt idx="636">
                  <c:v>47.52</c:v>
                </c:pt>
                <c:pt idx="637">
                  <c:v>47.52</c:v>
                </c:pt>
                <c:pt idx="638">
                  <c:v>47.51</c:v>
                </c:pt>
                <c:pt idx="639">
                  <c:v>47.51</c:v>
                </c:pt>
                <c:pt idx="640">
                  <c:v>47.5</c:v>
                </c:pt>
                <c:pt idx="641">
                  <c:v>47.49</c:v>
                </c:pt>
                <c:pt idx="642">
                  <c:v>47.47</c:v>
                </c:pt>
                <c:pt idx="643">
                  <c:v>47.44</c:v>
                </c:pt>
                <c:pt idx="644">
                  <c:v>47.42</c:v>
                </c:pt>
                <c:pt idx="645">
                  <c:v>47.4</c:v>
                </c:pt>
                <c:pt idx="646">
                  <c:v>47.38</c:v>
                </c:pt>
                <c:pt idx="647">
                  <c:v>47.36</c:v>
                </c:pt>
                <c:pt idx="648">
                  <c:v>47.34</c:v>
                </c:pt>
                <c:pt idx="649">
                  <c:v>47.32</c:v>
                </c:pt>
                <c:pt idx="650">
                  <c:v>47.3</c:v>
                </c:pt>
                <c:pt idx="651">
                  <c:v>47.28</c:v>
                </c:pt>
                <c:pt idx="652">
                  <c:v>47.27</c:v>
                </c:pt>
                <c:pt idx="653">
                  <c:v>47.25</c:v>
                </c:pt>
                <c:pt idx="654">
                  <c:v>47.25</c:v>
                </c:pt>
                <c:pt idx="655">
                  <c:v>47.23</c:v>
                </c:pt>
                <c:pt idx="656">
                  <c:v>47.21</c:v>
                </c:pt>
                <c:pt idx="657">
                  <c:v>47.18</c:v>
                </c:pt>
                <c:pt idx="658">
                  <c:v>47.15</c:v>
                </c:pt>
                <c:pt idx="659">
                  <c:v>47.11</c:v>
                </c:pt>
                <c:pt idx="660">
                  <c:v>47.08</c:v>
                </c:pt>
                <c:pt idx="661">
                  <c:v>47.05</c:v>
                </c:pt>
                <c:pt idx="662">
                  <c:v>47.03</c:v>
                </c:pt>
                <c:pt idx="663">
                  <c:v>47.02</c:v>
                </c:pt>
                <c:pt idx="664">
                  <c:v>47.01</c:v>
                </c:pt>
                <c:pt idx="665">
                  <c:v>47.01</c:v>
                </c:pt>
                <c:pt idx="666">
                  <c:v>47.01</c:v>
                </c:pt>
                <c:pt idx="667">
                  <c:v>47</c:v>
                </c:pt>
                <c:pt idx="668">
                  <c:v>47</c:v>
                </c:pt>
                <c:pt idx="669">
                  <c:v>46.99</c:v>
                </c:pt>
                <c:pt idx="670">
                  <c:v>46.98</c:v>
                </c:pt>
                <c:pt idx="671">
                  <c:v>46.96</c:v>
                </c:pt>
                <c:pt idx="672">
                  <c:v>46.94</c:v>
                </c:pt>
                <c:pt idx="673">
                  <c:v>46.92</c:v>
                </c:pt>
                <c:pt idx="674">
                  <c:v>46.9</c:v>
                </c:pt>
                <c:pt idx="675">
                  <c:v>46.88</c:v>
                </c:pt>
                <c:pt idx="676">
                  <c:v>46.87</c:v>
                </c:pt>
                <c:pt idx="677">
                  <c:v>46.86</c:v>
                </c:pt>
                <c:pt idx="678">
                  <c:v>46.84</c:v>
                </c:pt>
                <c:pt idx="679">
                  <c:v>46.82</c:v>
                </c:pt>
                <c:pt idx="680">
                  <c:v>46.78</c:v>
                </c:pt>
                <c:pt idx="681">
                  <c:v>46.75</c:v>
                </c:pt>
                <c:pt idx="682">
                  <c:v>46.71</c:v>
                </c:pt>
                <c:pt idx="683">
                  <c:v>46.69</c:v>
                </c:pt>
                <c:pt idx="684">
                  <c:v>46.66</c:v>
                </c:pt>
                <c:pt idx="685">
                  <c:v>46.65</c:v>
                </c:pt>
                <c:pt idx="686">
                  <c:v>46.64</c:v>
                </c:pt>
                <c:pt idx="687">
                  <c:v>46.63</c:v>
                </c:pt>
                <c:pt idx="688">
                  <c:v>46.62</c:v>
                </c:pt>
                <c:pt idx="689">
                  <c:v>46.61</c:v>
                </c:pt>
                <c:pt idx="690">
                  <c:v>46.6</c:v>
                </c:pt>
                <c:pt idx="691">
                  <c:v>46.58</c:v>
                </c:pt>
                <c:pt idx="692">
                  <c:v>46.55</c:v>
                </c:pt>
                <c:pt idx="693">
                  <c:v>46.52</c:v>
                </c:pt>
                <c:pt idx="694">
                  <c:v>46.49</c:v>
                </c:pt>
                <c:pt idx="695">
                  <c:v>46.45</c:v>
                </c:pt>
                <c:pt idx="696">
                  <c:v>46.43</c:v>
                </c:pt>
                <c:pt idx="697">
                  <c:v>46.4</c:v>
                </c:pt>
                <c:pt idx="698">
                  <c:v>46.39</c:v>
                </c:pt>
                <c:pt idx="699">
                  <c:v>46.39</c:v>
                </c:pt>
                <c:pt idx="700">
                  <c:v>46.38</c:v>
                </c:pt>
                <c:pt idx="701">
                  <c:v>46.38</c:v>
                </c:pt>
                <c:pt idx="702">
                  <c:v>46.38</c:v>
                </c:pt>
                <c:pt idx="703">
                  <c:v>46.38</c:v>
                </c:pt>
                <c:pt idx="704">
                  <c:v>46.38</c:v>
                </c:pt>
                <c:pt idx="705">
                  <c:v>46.38</c:v>
                </c:pt>
                <c:pt idx="706">
                  <c:v>46.38</c:v>
                </c:pt>
                <c:pt idx="707">
                  <c:v>46.38</c:v>
                </c:pt>
                <c:pt idx="708">
                  <c:v>46.38</c:v>
                </c:pt>
                <c:pt idx="709">
                  <c:v>46.38</c:v>
                </c:pt>
                <c:pt idx="710">
                  <c:v>46.38</c:v>
                </c:pt>
                <c:pt idx="711">
                  <c:v>46.37</c:v>
                </c:pt>
                <c:pt idx="712">
                  <c:v>46.36</c:v>
                </c:pt>
                <c:pt idx="713">
                  <c:v>46.35</c:v>
                </c:pt>
                <c:pt idx="714">
                  <c:v>46.33</c:v>
                </c:pt>
                <c:pt idx="715">
                  <c:v>46.31</c:v>
                </c:pt>
                <c:pt idx="716">
                  <c:v>46.3</c:v>
                </c:pt>
                <c:pt idx="717">
                  <c:v>46.29</c:v>
                </c:pt>
                <c:pt idx="718">
                  <c:v>46.27</c:v>
                </c:pt>
                <c:pt idx="719">
                  <c:v>46.26</c:v>
                </c:pt>
                <c:pt idx="720">
                  <c:v>46.26</c:v>
                </c:pt>
                <c:pt idx="721">
                  <c:v>46.25</c:v>
                </c:pt>
                <c:pt idx="722">
                  <c:v>46.24</c:v>
                </c:pt>
                <c:pt idx="723">
                  <c:v>46.23</c:v>
                </c:pt>
                <c:pt idx="724">
                  <c:v>46.22</c:v>
                </c:pt>
                <c:pt idx="725">
                  <c:v>46.2</c:v>
                </c:pt>
                <c:pt idx="726">
                  <c:v>46.17</c:v>
                </c:pt>
                <c:pt idx="727">
                  <c:v>46.13</c:v>
                </c:pt>
                <c:pt idx="728">
                  <c:v>46.1</c:v>
                </c:pt>
                <c:pt idx="729">
                  <c:v>46.08</c:v>
                </c:pt>
                <c:pt idx="730">
                  <c:v>46.05</c:v>
                </c:pt>
                <c:pt idx="731">
                  <c:v>46.04</c:v>
                </c:pt>
                <c:pt idx="732">
                  <c:v>46.03</c:v>
                </c:pt>
                <c:pt idx="733">
                  <c:v>46.02</c:v>
                </c:pt>
                <c:pt idx="734">
                  <c:v>46.01</c:v>
                </c:pt>
                <c:pt idx="735">
                  <c:v>46</c:v>
                </c:pt>
                <c:pt idx="736">
                  <c:v>45.98</c:v>
                </c:pt>
                <c:pt idx="737">
                  <c:v>45.97</c:v>
                </c:pt>
                <c:pt idx="738">
                  <c:v>45.95</c:v>
                </c:pt>
                <c:pt idx="739">
                  <c:v>45.93</c:v>
                </c:pt>
                <c:pt idx="740">
                  <c:v>45.92</c:v>
                </c:pt>
                <c:pt idx="741">
                  <c:v>45.91</c:v>
                </c:pt>
                <c:pt idx="742">
                  <c:v>45.9</c:v>
                </c:pt>
                <c:pt idx="743">
                  <c:v>45.9</c:v>
                </c:pt>
                <c:pt idx="744">
                  <c:v>45.9</c:v>
                </c:pt>
                <c:pt idx="745">
                  <c:v>45.9</c:v>
                </c:pt>
                <c:pt idx="746">
                  <c:v>45.9</c:v>
                </c:pt>
                <c:pt idx="747">
                  <c:v>45.9</c:v>
                </c:pt>
                <c:pt idx="748">
                  <c:v>45.9</c:v>
                </c:pt>
                <c:pt idx="749">
                  <c:v>45.9</c:v>
                </c:pt>
                <c:pt idx="750">
                  <c:v>45.9</c:v>
                </c:pt>
                <c:pt idx="751">
                  <c:v>45.89</c:v>
                </c:pt>
                <c:pt idx="752">
                  <c:v>45.88</c:v>
                </c:pt>
                <c:pt idx="753">
                  <c:v>45.87</c:v>
                </c:pt>
                <c:pt idx="754">
                  <c:v>45.86</c:v>
                </c:pt>
                <c:pt idx="755">
                  <c:v>45.85</c:v>
                </c:pt>
                <c:pt idx="756">
                  <c:v>45.83</c:v>
                </c:pt>
                <c:pt idx="757">
                  <c:v>45.8</c:v>
                </c:pt>
                <c:pt idx="758">
                  <c:v>45.78</c:v>
                </c:pt>
                <c:pt idx="759">
                  <c:v>45.76</c:v>
                </c:pt>
                <c:pt idx="760">
                  <c:v>45.73</c:v>
                </c:pt>
                <c:pt idx="761">
                  <c:v>45.72</c:v>
                </c:pt>
                <c:pt idx="762">
                  <c:v>45.7</c:v>
                </c:pt>
                <c:pt idx="763">
                  <c:v>45.69</c:v>
                </c:pt>
                <c:pt idx="764">
                  <c:v>45.68</c:v>
                </c:pt>
                <c:pt idx="765">
                  <c:v>45.67</c:v>
                </c:pt>
                <c:pt idx="766">
                  <c:v>45.66</c:v>
                </c:pt>
                <c:pt idx="767">
                  <c:v>45.65</c:v>
                </c:pt>
                <c:pt idx="768">
                  <c:v>45.65</c:v>
                </c:pt>
                <c:pt idx="769">
                  <c:v>45.65</c:v>
                </c:pt>
                <c:pt idx="770">
                  <c:v>45.64</c:v>
                </c:pt>
                <c:pt idx="771">
                  <c:v>45.64</c:v>
                </c:pt>
                <c:pt idx="772">
                  <c:v>45.63</c:v>
                </c:pt>
                <c:pt idx="773">
                  <c:v>45.62</c:v>
                </c:pt>
                <c:pt idx="774">
                  <c:v>45.6</c:v>
                </c:pt>
                <c:pt idx="775">
                  <c:v>45.59</c:v>
                </c:pt>
                <c:pt idx="776">
                  <c:v>45.57</c:v>
                </c:pt>
                <c:pt idx="777">
                  <c:v>45.55</c:v>
                </c:pt>
                <c:pt idx="778">
                  <c:v>45.54</c:v>
                </c:pt>
                <c:pt idx="779">
                  <c:v>45.54</c:v>
                </c:pt>
                <c:pt idx="780">
                  <c:v>45.53</c:v>
                </c:pt>
                <c:pt idx="781">
                  <c:v>45.53</c:v>
                </c:pt>
                <c:pt idx="782">
                  <c:v>45.53</c:v>
                </c:pt>
                <c:pt idx="783">
                  <c:v>45.53</c:v>
                </c:pt>
                <c:pt idx="784">
                  <c:v>45.53</c:v>
                </c:pt>
                <c:pt idx="785">
                  <c:v>45.53</c:v>
                </c:pt>
                <c:pt idx="786">
                  <c:v>45.53</c:v>
                </c:pt>
                <c:pt idx="787">
                  <c:v>45.53</c:v>
                </c:pt>
                <c:pt idx="788">
                  <c:v>45.53</c:v>
                </c:pt>
                <c:pt idx="789">
                  <c:v>45.53</c:v>
                </c:pt>
                <c:pt idx="790">
                  <c:v>45.53</c:v>
                </c:pt>
                <c:pt idx="791">
                  <c:v>45.52</c:v>
                </c:pt>
                <c:pt idx="792">
                  <c:v>45.51</c:v>
                </c:pt>
                <c:pt idx="793">
                  <c:v>45.49</c:v>
                </c:pt>
                <c:pt idx="794">
                  <c:v>45.48</c:v>
                </c:pt>
                <c:pt idx="795">
                  <c:v>45.46</c:v>
                </c:pt>
                <c:pt idx="796">
                  <c:v>45.45</c:v>
                </c:pt>
                <c:pt idx="797">
                  <c:v>45.43</c:v>
                </c:pt>
                <c:pt idx="798">
                  <c:v>45.42</c:v>
                </c:pt>
                <c:pt idx="799">
                  <c:v>45.42</c:v>
                </c:pt>
                <c:pt idx="800">
                  <c:v>45.42</c:v>
                </c:pt>
                <c:pt idx="801">
                  <c:v>45.41</c:v>
                </c:pt>
                <c:pt idx="802">
                  <c:v>45.4</c:v>
                </c:pt>
                <c:pt idx="803">
                  <c:v>45.39</c:v>
                </c:pt>
                <c:pt idx="804">
                  <c:v>45.37</c:v>
                </c:pt>
                <c:pt idx="805">
                  <c:v>45.36</c:v>
                </c:pt>
                <c:pt idx="806">
                  <c:v>45.35</c:v>
                </c:pt>
                <c:pt idx="807">
                  <c:v>45.33</c:v>
                </c:pt>
                <c:pt idx="808">
                  <c:v>45.32</c:v>
                </c:pt>
                <c:pt idx="809">
                  <c:v>45.31</c:v>
                </c:pt>
                <c:pt idx="810">
                  <c:v>45.3</c:v>
                </c:pt>
                <c:pt idx="811">
                  <c:v>45.3</c:v>
                </c:pt>
                <c:pt idx="812">
                  <c:v>45.29</c:v>
                </c:pt>
                <c:pt idx="813">
                  <c:v>45.29</c:v>
                </c:pt>
                <c:pt idx="814">
                  <c:v>45.29</c:v>
                </c:pt>
                <c:pt idx="815">
                  <c:v>45.28</c:v>
                </c:pt>
                <c:pt idx="816">
                  <c:v>45.27</c:v>
                </c:pt>
                <c:pt idx="817">
                  <c:v>45.26</c:v>
                </c:pt>
                <c:pt idx="818">
                  <c:v>45.25</c:v>
                </c:pt>
                <c:pt idx="819">
                  <c:v>45.24</c:v>
                </c:pt>
                <c:pt idx="820">
                  <c:v>45.22</c:v>
                </c:pt>
                <c:pt idx="821">
                  <c:v>45.22</c:v>
                </c:pt>
                <c:pt idx="822">
                  <c:v>45.21</c:v>
                </c:pt>
                <c:pt idx="823">
                  <c:v>45.19</c:v>
                </c:pt>
                <c:pt idx="824">
                  <c:v>45.18</c:v>
                </c:pt>
                <c:pt idx="825">
                  <c:v>45.16</c:v>
                </c:pt>
                <c:pt idx="826">
                  <c:v>45.14</c:v>
                </c:pt>
                <c:pt idx="827">
                  <c:v>45.13</c:v>
                </c:pt>
                <c:pt idx="828">
                  <c:v>45.12</c:v>
                </c:pt>
                <c:pt idx="829">
                  <c:v>45.1</c:v>
                </c:pt>
                <c:pt idx="830">
                  <c:v>45.09</c:v>
                </c:pt>
                <c:pt idx="831">
                  <c:v>45.08</c:v>
                </c:pt>
                <c:pt idx="832">
                  <c:v>45.07</c:v>
                </c:pt>
                <c:pt idx="833">
                  <c:v>45.06</c:v>
                </c:pt>
                <c:pt idx="834">
                  <c:v>45.05</c:v>
                </c:pt>
                <c:pt idx="835">
                  <c:v>45.05</c:v>
                </c:pt>
                <c:pt idx="836">
                  <c:v>45.05</c:v>
                </c:pt>
                <c:pt idx="837">
                  <c:v>45.05</c:v>
                </c:pt>
                <c:pt idx="838">
                  <c:v>45.05</c:v>
                </c:pt>
                <c:pt idx="839">
                  <c:v>45.05</c:v>
                </c:pt>
                <c:pt idx="840">
                  <c:v>45.05</c:v>
                </c:pt>
                <c:pt idx="841">
                  <c:v>45.05</c:v>
                </c:pt>
                <c:pt idx="842">
                  <c:v>45.05</c:v>
                </c:pt>
                <c:pt idx="843">
                  <c:v>45.05</c:v>
                </c:pt>
                <c:pt idx="844">
                  <c:v>45.05</c:v>
                </c:pt>
                <c:pt idx="845">
                  <c:v>45.05</c:v>
                </c:pt>
                <c:pt idx="846">
                  <c:v>45.04</c:v>
                </c:pt>
                <c:pt idx="847">
                  <c:v>45.04</c:v>
                </c:pt>
                <c:pt idx="848">
                  <c:v>45.03</c:v>
                </c:pt>
                <c:pt idx="849">
                  <c:v>45.03</c:v>
                </c:pt>
                <c:pt idx="850">
                  <c:v>45.02</c:v>
                </c:pt>
                <c:pt idx="851">
                  <c:v>45.01</c:v>
                </c:pt>
                <c:pt idx="852">
                  <c:v>44.99</c:v>
                </c:pt>
                <c:pt idx="853">
                  <c:v>44.98</c:v>
                </c:pt>
                <c:pt idx="854">
                  <c:v>44.97</c:v>
                </c:pt>
                <c:pt idx="855">
                  <c:v>44.96</c:v>
                </c:pt>
                <c:pt idx="856">
                  <c:v>44.95</c:v>
                </c:pt>
                <c:pt idx="857">
                  <c:v>44.94</c:v>
                </c:pt>
                <c:pt idx="858">
                  <c:v>44.94</c:v>
                </c:pt>
                <c:pt idx="859">
                  <c:v>44.93</c:v>
                </c:pt>
                <c:pt idx="860">
                  <c:v>44.93</c:v>
                </c:pt>
                <c:pt idx="861">
                  <c:v>44.93</c:v>
                </c:pt>
                <c:pt idx="862">
                  <c:v>44.92</c:v>
                </c:pt>
                <c:pt idx="863">
                  <c:v>44.91</c:v>
                </c:pt>
                <c:pt idx="864">
                  <c:v>44.91</c:v>
                </c:pt>
                <c:pt idx="865">
                  <c:v>44.9</c:v>
                </c:pt>
                <c:pt idx="866">
                  <c:v>44.88</c:v>
                </c:pt>
                <c:pt idx="867">
                  <c:v>44.87</c:v>
                </c:pt>
                <c:pt idx="868">
                  <c:v>44.85</c:v>
                </c:pt>
                <c:pt idx="869">
                  <c:v>44.83</c:v>
                </c:pt>
                <c:pt idx="870">
                  <c:v>44.81</c:v>
                </c:pt>
                <c:pt idx="871">
                  <c:v>44.79</c:v>
                </c:pt>
                <c:pt idx="872">
                  <c:v>44.77</c:v>
                </c:pt>
                <c:pt idx="873">
                  <c:v>44.75</c:v>
                </c:pt>
                <c:pt idx="874">
                  <c:v>44.74</c:v>
                </c:pt>
                <c:pt idx="875">
                  <c:v>44.73</c:v>
                </c:pt>
                <c:pt idx="876">
                  <c:v>44.72</c:v>
                </c:pt>
                <c:pt idx="877">
                  <c:v>44.71</c:v>
                </c:pt>
                <c:pt idx="878">
                  <c:v>44.71</c:v>
                </c:pt>
                <c:pt idx="879">
                  <c:v>44.7</c:v>
                </c:pt>
                <c:pt idx="880">
                  <c:v>44.7</c:v>
                </c:pt>
                <c:pt idx="881">
                  <c:v>44.7</c:v>
                </c:pt>
                <c:pt idx="882">
                  <c:v>44.7</c:v>
                </c:pt>
                <c:pt idx="883">
                  <c:v>44.7</c:v>
                </c:pt>
                <c:pt idx="884">
                  <c:v>44.7</c:v>
                </c:pt>
                <c:pt idx="885">
                  <c:v>44.69</c:v>
                </c:pt>
                <c:pt idx="886">
                  <c:v>44.68</c:v>
                </c:pt>
                <c:pt idx="887">
                  <c:v>44.67</c:v>
                </c:pt>
                <c:pt idx="888">
                  <c:v>44.65</c:v>
                </c:pt>
                <c:pt idx="889">
                  <c:v>44.64</c:v>
                </c:pt>
                <c:pt idx="890">
                  <c:v>44.63</c:v>
                </c:pt>
                <c:pt idx="891">
                  <c:v>44.61</c:v>
                </c:pt>
                <c:pt idx="892">
                  <c:v>44.6</c:v>
                </c:pt>
                <c:pt idx="893">
                  <c:v>44.6</c:v>
                </c:pt>
                <c:pt idx="894">
                  <c:v>44.59</c:v>
                </c:pt>
                <c:pt idx="895">
                  <c:v>44.59</c:v>
                </c:pt>
                <c:pt idx="896">
                  <c:v>44.59</c:v>
                </c:pt>
                <c:pt idx="897">
                  <c:v>44.58</c:v>
                </c:pt>
                <c:pt idx="898">
                  <c:v>44.58</c:v>
                </c:pt>
                <c:pt idx="899">
                  <c:v>44.58</c:v>
                </c:pt>
                <c:pt idx="900">
                  <c:v>44.58</c:v>
                </c:pt>
                <c:pt idx="901">
                  <c:v>44.58</c:v>
                </c:pt>
                <c:pt idx="902">
                  <c:v>44.58</c:v>
                </c:pt>
                <c:pt idx="903">
                  <c:v>44.58</c:v>
                </c:pt>
                <c:pt idx="904">
                  <c:v>44.58</c:v>
                </c:pt>
                <c:pt idx="905">
                  <c:v>44.58</c:v>
                </c:pt>
                <c:pt idx="906">
                  <c:v>44.58</c:v>
                </c:pt>
                <c:pt idx="907">
                  <c:v>44.58</c:v>
                </c:pt>
                <c:pt idx="908">
                  <c:v>44.58</c:v>
                </c:pt>
                <c:pt idx="909">
                  <c:v>44.58</c:v>
                </c:pt>
                <c:pt idx="910">
                  <c:v>44.58</c:v>
                </c:pt>
                <c:pt idx="911">
                  <c:v>44.58</c:v>
                </c:pt>
                <c:pt idx="912">
                  <c:v>44.58</c:v>
                </c:pt>
                <c:pt idx="913">
                  <c:v>44.58</c:v>
                </c:pt>
                <c:pt idx="914">
                  <c:v>44.58</c:v>
                </c:pt>
                <c:pt idx="915">
                  <c:v>44.58</c:v>
                </c:pt>
                <c:pt idx="916">
                  <c:v>44.58</c:v>
                </c:pt>
                <c:pt idx="917">
                  <c:v>44.58</c:v>
                </c:pt>
                <c:pt idx="918">
                  <c:v>44.57</c:v>
                </c:pt>
                <c:pt idx="919">
                  <c:v>44.57</c:v>
                </c:pt>
                <c:pt idx="920">
                  <c:v>44.56</c:v>
                </c:pt>
                <c:pt idx="921">
                  <c:v>44.55</c:v>
                </c:pt>
                <c:pt idx="922">
                  <c:v>44.53</c:v>
                </c:pt>
                <c:pt idx="923">
                  <c:v>44.52</c:v>
                </c:pt>
                <c:pt idx="924">
                  <c:v>44.51</c:v>
                </c:pt>
                <c:pt idx="925">
                  <c:v>44.5</c:v>
                </c:pt>
                <c:pt idx="926">
                  <c:v>44.49</c:v>
                </c:pt>
                <c:pt idx="927">
                  <c:v>44.48</c:v>
                </c:pt>
                <c:pt idx="928">
                  <c:v>44.48</c:v>
                </c:pt>
                <c:pt idx="929">
                  <c:v>44.47</c:v>
                </c:pt>
                <c:pt idx="930">
                  <c:v>44.46</c:v>
                </c:pt>
                <c:pt idx="931">
                  <c:v>44.45</c:v>
                </c:pt>
                <c:pt idx="932">
                  <c:v>44.44</c:v>
                </c:pt>
                <c:pt idx="933">
                  <c:v>44.43</c:v>
                </c:pt>
                <c:pt idx="934">
                  <c:v>44.42</c:v>
                </c:pt>
                <c:pt idx="935">
                  <c:v>44.41</c:v>
                </c:pt>
                <c:pt idx="936">
                  <c:v>44.4</c:v>
                </c:pt>
                <c:pt idx="937">
                  <c:v>44.39</c:v>
                </c:pt>
                <c:pt idx="938">
                  <c:v>44.39</c:v>
                </c:pt>
                <c:pt idx="939">
                  <c:v>44.38</c:v>
                </c:pt>
                <c:pt idx="940">
                  <c:v>44.37</c:v>
                </c:pt>
                <c:pt idx="941">
                  <c:v>44.37</c:v>
                </c:pt>
                <c:pt idx="942">
                  <c:v>44.36</c:v>
                </c:pt>
                <c:pt idx="943">
                  <c:v>44.36</c:v>
                </c:pt>
                <c:pt idx="944">
                  <c:v>44.35</c:v>
                </c:pt>
                <c:pt idx="945">
                  <c:v>44.35</c:v>
                </c:pt>
                <c:pt idx="946">
                  <c:v>44.35</c:v>
                </c:pt>
                <c:pt idx="947">
                  <c:v>44.35</c:v>
                </c:pt>
                <c:pt idx="948">
                  <c:v>44.35</c:v>
                </c:pt>
                <c:pt idx="949">
                  <c:v>44.35</c:v>
                </c:pt>
                <c:pt idx="950">
                  <c:v>44.35</c:v>
                </c:pt>
                <c:pt idx="951">
                  <c:v>44.35</c:v>
                </c:pt>
                <c:pt idx="952">
                  <c:v>44.35</c:v>
                </c:pt>
                <c:pt idx="953">
                  <c:v>44.35</c:v>
                </c:pt>
                <c:pt idx="954">
                  <c:v>44.34</c:v>
                </c:pt>
                <c:pt idx="955">
                  <c:v>44.34</c:v>
                </c:pt>
                <c:pt idx="956">
                  <c:v>44.34</c:v>
                </c:pt>
                <c:pt idx="957">
                  <c:v>44.34</c:v>
                </c:pt>
                <c:pt idx="958">
                  <c:v>44.33</c:v>
                </c:pt>
                <c:pt idx="959">
                  <c:v>44.33</c:v>
                </c:pt>
                <c:pt idx="960">
                  <c:v>44.33</c:v>
                </c:pt>
                <c:pt idx="961">
                  <c:v>44.33</c:v>
                </c:pt>
                <c:pt idx="962">
                  <c:v>44.33</c:v>
                </c:pt>
                <c:pt idx="963">
                  <c:v>44.34</c:v>
                </c:pt>
                <c:pt idx="964">
                  <c:v>44.34</c:v>
                </c:pt>
                <c:pt idx="965">
                  <c:v>44.34</c:v>
                </c:pt>
                <c:pt idx="966">
                  <c:v>44.35</c:v>
                </c:pt>
                <c:pt idx="967">
                  <c:v>44.37</c:v>
                </c:pt>
                <c:pt idx="968">
                  <c:v>44.39</c:v>
                </c:pt>
                <c:pt idx="969">
                  <c:v>44.41</c:v>
                </c:pt>
                <c:pt idx="970">
                  <c:v>44.45</c:v>
                </c:pt>
                <c:pt idx="971">
                  <c:v>44.49</c:v>
                </c:pt>
                <c:pt idx="972">
                  <c:v>44.52</c:v>
                </c:pt>
                <c:pt idx="973">
                  <c:v>44.55</c:v>
                </c:pt>
                <c:pt idx="974">
                  <c:v>44.57</c:v>
                </c:pt>
                <c:pt idx="975">
                  <c:v>44.58</c:v>
                </c:pt>
                <c:pt idx="976">
                  <c:v>44.58</c:v>
                </c:pt>
                <c:pt idx="977">
                  <c:v>44.59</c:v>
                </c:pt>
                <c:pt idx="978">
                  <c:v>44.61</c:v>
                </c:pt>
                <c:pt idx="979">
                  <c:v>44.63</c:v>
                </c:pt>
                <c:pt idx="980">
                  <c:v>44.66</c:v>
                </c:pt>
                <c:pt idx="981">
                  <c:v>44.7</c:v>
                </c:pt>
                <c:pt idx="982">
                  <c:v>44.75</c:v>
                </c:pt>
                <c:pt idx="983">
                  <c:v>44.81</c:v>
                </c:pt>
                <c:pt idx="984">
                  <c:v>44.86</c:v>
                </c:pt>
                <c:pt idx="985">
                  <c:v>44.93</c:v>
                </c:pt>
                <c:pt idx="986">
                  <c:v>44.98</c:v>
                </c:pt>
                <c:pt idx="987">
                  <c:v>45.02</c:v>
                </c:pt>
                <c:pt idx="988">
                  <c:v>45.07</c:v>
                </c:pt>
                <c:pt idx="989">
                  <c:v>45.12</c:v>
                </c:pt>
                <c:pt idx="990">
                  <c:v>45.17</c:v>
                </c:pt>
                <c:pt idx="991">
                  <c:v>45.22</c:v>
                </c:pt>
                <c:pt idx="992">
                  <c:v>45.3</c:v>
                </c:pt>
                <c:pt idx="993">
                  <c:v>45.35</c:v>
                </c:pt>
                <c:pt idx="994">
                  <c:v>45.41</c:v>
                </c:pt>
                <c:pt idx="995">
                  <c:v>45.45</c:v>
                </c:pt>
                <c:pt idx="996">
                  <c:v>45.49</c:v>
                </c:pt>
                <c:pt idx="997">
                  <c:v>45.53</c:v>
                </c:pt>
                <c:pt idx="998">
                  <c:v>45.56</c:v>
                </c:pt>
                <c:pt idx="999">
                  <c:v>45.59</c:v>
                </c:pt>
                <c:pt idx="1000">
                  <c:v>45.61</c:v>
                </c:pt>
                <c:pt idx="1001">
                  <c:v>45.66</c:v>
                </c:pt>
                <c:pt idx="1002">
                  <c:v>45.7</c:v>
                </c:pt>
                <c:pt idx="1003">
                  <c:v>45.75</c:v>
                </c:pt>
                <c:pt idx="1004">
                  <c:v>45.8</c:v>
                </c:pt>
                <c:pt idx="1005">
                  <c:v>45.84</c:v>
                </c:pt>
                <c:pt idx="1006">
                  <c:v>45.87</c:v>
                </c:pt>
                <c:pt idx="1007">
                  <c:v>45.9</c:v>
                </c:pt>
                <c:pt idx="1008">
                  <c:v>45.9</c:v>
                </c:pt>
                <c:pt idx="1009">
                  <c:v>45.92</c:v>
                </c:pt>
                <c:pt idx="1010">
                  <c:v>45.93</c:v>
                </c:pt>
                <c:pt idx="1011">
                  <c:v>45.96</c:v>
                </c:pt>
                <c:pt idx="1012">
                  <c:v>45.99</c:v>
                </c:pt>
                <c:pt idx="1013">
                  <c:v>46.01</c:v>
                </c:pt>
                <c:pt idx="1014">
                  <c:v>46.03</c:v>
                </c:pt>
                <c:pt idx="1015">
                  <c:v>46.05</c:v>
                </c:pt>
                <c:pt idx="1016">
                  <c:v>46.07</c:v>
                </c:pt>
                <c:pt idx="1017">
                  <c:v>46.1</c:v>
                </c:pt>
                <c:pt idx="1018">
                  <c:v>46.13</c:v>
                </c:pt>
                <c:pt idx="1019">
                  <c:v>46.17</c:v>
                </c:pt>
                <c:pt idx="1020">
                  <c:v>46.2</c:v>
                </c:pt>
                <c:pt idx="1021">
                  <c:v>46.22</c:v>
                </c:pt>
                <c:pt idx="1022">
                  <c:v>46.24</c:v>
                </c:pt>
                <c:pt idx="1023">
                  <c:v>46.25</c:v>
                </c:pt>
                <c:pt idx="1024">
                  <c:v>46.25</c:v>
                </c:pt>
                <c:pt idx="1025">
                  <c:v>46.26</c:v>
                </c:pt>
                <c:pt idx="1026">
                  <c:v>46.26</c:v>
                </c:pt>
                <c:pt idx="1027">
                  <c:v>46.26</c:v>
                </c:pt>
                <c:pt idx="1028">
                  <c:v>46.26</c:v>
                </c:pt>
                <c:pt idx="1029">
                  <c:v>46.26</c:v>
                </c:pt>
                <c:pt idx="1030">
                  <c:v>46.26</c:v>
                </c:pt>
                <c:pt idx="1031">
                  <c:v>46.26</c:v>
                </c:pt>
                <c:pt idx="1032">
                  <c:v>46.26</c:v>
                </c:pt>
                <c:pt idx="1033">
                  <c:v>46.26</c:v>
                </c:pt>
                <c:pt idx="1034">
                  <c:v>46.26</c:v>
                </c:pt>
                <c:pt idx="1035">
                  <c:v>46.26</c:v>
                </c:pt>
                <c:pt idx="1036">
                  <c:v>46.26</c:v>
                </c:pt>
                <c:pt idx="1037">
                  <c:v>46.26</c:v>
                </c:pt>
                <c:pt idx="1038">
                  <c:v>46.26</c:v>
                </c:pt>
                <c:pt idx="1039">
                  <c:v>46.26</c:v>
                </c:pt>
                <c:pt idx="1040">
                  <c:v>46.26</c:v>
                </c:pt>
                <c:pt idx="1041">
                  <c:v>46.26</c:v>
                </c:pt>
                <c:pt idx="1042">
                  <c:v>46.26</c:v>
                </c:pt>
                <c:pt idx="1043">
                  <c:v>46.26</c:v>
                </c:pt>
                <c:pt idx="1044">
                  <c:v>46.26</c:v>
                </c:pt>
                <c:pt idx="1045">
                  <c:v>46.25</c:v>
                </c:pt>
                <c:pt idx="1046">
                  <c:v>46.25</c:v>
                </c:pt>
                <c:pt idx="1047">
                  <c:v>46.24</c:v>
                </c:pt>
                <c:pt idx="1048">
                  <c:v>46.22</c:v>
                </c:pt>
                <c:pt idx="1049">
                  <c:v>46.21</c:v>
                </c:pt>
                <c:pt idx="1050">
                  <c:v>46.2</c:v>
                </c:pt>
                <c:pt idx="1051">
                  <c:v>46.19</c:v>
                </c:pt>
                <c:pt idx="1052">
                  <c:v>46.17</c:v>
                </c:pt>
                <c:pt idx="1053">
                  <c:v>46.16</c:v>
                </c:pt>
                <c:pt idx="1054">
                  <c:v>46.14</c:v>
                </c:pt>
                <c:pt idx="1055">
                  <c:v>46.11</c:v>
                </c:pt>
                <c:pt idx="1056">
                  <c:v>46.09</c:v>
                </c:pt>
                <c:pt idx="1057">
                  <c:v>46.07</c:v>
                </c:pt>
                <c:pt idx="1058">
                  <c:v>46.05</c:v>
                </c:pt>
                <c:pt idx="1059">
                  <c:v>46.04</c:v>
                </c:pt>
                <c:pt idx="1060">
                  <c:v>46.03</c:v>
                </c:pt>
                <c:pt idx="1061">
                  <c:v>46.02</c:v>
                </c:pt>
                <c:pt idx="1062">
                  <c:v>46.02</c:v>
                </c:pt>
                <c:pt idx="1063">
                  <c:v>46.01</c:v>
                </c:pt>
                <c:pt idx="1064">
                  <c:v>46</c:v>
                </c:pt>
                <c:pt idx="1065">
                  <c:v>46</c:v>
                </c:pt>
                <c:pt idx="1066">
                  <c:v>45.99</c:v>
                </c:pt>
                <c:pt idx="1067">
                  <c:v>45.97</c:v>
                </c:pt>
                <c:pt idx="1068">
                  <c:v>45.95</c:v>
                </c:pt>
                <c:pt idx="1069">
                  <c:v>45.94</c:v>
                </c:pt>
                <c:pt idx="1070">
                  <c:v>45.93</c:v>
                </c:pt>
                <c:pt idx="1071">
                  <c:v>45.91</c:v>
                </c:pt>
                <c:pt idx="1072">
                  <c:v>45.9</c:v>
                </c:pt>
                <c:pt idx="1073">
                  <c:v>45.9</c:v>
                </c:pt>
                <c:pt idx="1074">
                  <c:v>45.9</c:v>
                </c:pt>
                <c:pt idx="1075">
                  <c:v>45.9</c:v>
                </c:pt>
                <c:pt idx="1076">
                  <c:v>45.9</c:v>
                </c:pt>
                <c:pt idx="1077">
                  <c:v>45.9</c:v>
                </c:pt>
                <c:pt idx="1078">
                  <c:v>45.9</c:v>
                </c:pt>
                <c:pt idx="1079">
                  <c:v>45.9</c:v>
                </c:pt>
                <c:pt idx="1080">
                  <c:v>45.89</c:v>
                </c:pt>
                <c:pt idx="1081">
                  <c:v>45.89</c:v>
                </c:pt>
                <c:pt idx="1082">
                  <c:v>45.88</c:v>
                </c:pt>
                <c:pt idx="1083">
                  <c:v>45.86</c:v>
                </c:pt>
                <c:pt idx="1084">
                  <c:v>45.84</c:v>
                </c:pt>
                <c:pt idx="1085">
                  <c:v>45.83</c:v>
                </c:pt>
                <c:pt idx="1086">
                  <c:v>45.81</c:v>
                </c:pt>
                <c:pt idx="1087">
                  <c:v>45.79</c:v>
                </c:pt>
                <c:pt idx="1088">
                  <c:v>45.77</c:v>
                </c:pt>
                <c:pt idx="1089">
                  <c:v>45.76</c:v>
                </c:pt>
                <c:pt idx="1090">
                  <c:v>45.74</c:v>
                </c:pt>
                <c:pt idx="1091">
                  <c:v>45.71</c:v>
                </c:pt>
                <c:pt idx="1092">
                  <c:v>45.7</c:v>
                </c:pt>
                <c:pt idx="1093">
                  <c:v>45.68</c:v>
                </c:pt>
                <c:pt idx="1094">
                  <c:v>45.66</c:v>
                </c:pt>
                <c:pt idx="1095">
                  <c:v>45.66</c:v>
                </c:pt>
                <c:pt idx="1096">
                  <c:v>45.65</c:v>
                </c:pt>
                <c:pt idx="1097">
                  <c:v>45.65</c:v>
                </c:pt>
                <c:pt idx="1098">
                  <c:v>45.65</c:v>
                </c:pt>
                <c:pt idx="1099">
                  <c:v>45.64</c:v>
                </c:pt>
                <c:pt idx="1100">
                  <c:v>45.64</c:v>
                </c:pt>
                <c:pt idx="1101">
                  <c:v>45.63</c:v>
                </c:pt>
                <c:pt idx="1102">
                  <c:v>45.61</c:v>
                </c:pt>
                <c:pt idx="1103">
                  <c:v>45.6</c:v>
                </c:pt>
                <c:pt idx="1104">
                  <c:v>45.58</c:v>
                </c:pt>
                <c:pt idx="1105">
                  <c:v>45.56</c:v>
                </c:pt>
                <c:pt idx="1106">
                  <c:v>45.55</c:v>
                </c:pt>
                <c:pt idx="1107">
                  <c:v>45.54</c:v>
                </c:pt>
                <c:pt idx="1108">
                  <c:v>45.53</c:v>
                </c:pt>
                <c:pt idx="1109">
                  <c:v>45.53</c:v>
                </c:pt>
                <c:pt idx="1110">
                  <c:v>45.53</c:v>
                </c:pt>
                <c:pt idx="1111">
                  <c:v>45.53</c:v>
                </c:pt>
                <c:pt idx="1112">
                  <c:v>45.53</c:v>
                </c:pt>
                <c:pt idx="1113">
                  <c:v>45.53</c:v>
                </c:pt>
                <c:pt idx="1114">
                  <c:v>45.53</c:v>
                </c:pt>
                <c:pt idx="1115">
                  <c:v>45.53</c:v>
                </c:pt>
                <c:pt idx="1116">
                  <c:v>45.53</c:v>
                </c:pt>
                <c:pt idx="1117">
                  <c:v>45.52</c:v>
                </c:pt>
                <c:pt idx="1118">
                  <c:v>45.51</c:v>
                </c:pt>
                <c:pt idx="1119">
                  <c:v>45.5</c:v>
                </c:pt>
                <c:pt idx="1120">
                  <c:v>45.48</c:v>
                </c:pt>
                <c:pt idx="1121">
                  <c:v>45.47</c:v>
                </c:pt>
                <c:pt idx="1122">
                  <c:v>45.45</c:v>
                </c:pt>
                <c:pt idx="1123">
                  <c:v>45.43</c:v>
                </c:pt>
                <c:pt idx="1124">
                  <c:v>45.42</c:v>
                </c:pt>
                <c:pt idx="1125">
                  <c:v>45.41</c:v>
                </c:pt>
                <c:pt idx="1126">
                  <c:v>45.41</c:v>
                </c:pt>
                <c:pt idx="1127">
                  <c:v>45.39</c:v>
                </c:pt>
                <c:pt idx="1128">
                  <c:v>45.38</c:v>
                </c:pt>
                <c:pt idx="1129">
                  <c:v>45.37</c:v>
                </c:pt>
                <c:pt idx="1130">
                  <c:v>45.35</c:v>
                </c:pt>
                <c:pt idx="1131">
                  <c:v>45.33</c:v>
                </c:pt>
                <c:pt idx="1132">
                  <c:v>45.32</c:v>
                </c:pt>
                <c:pt idx="1133">
                  <c:v>45.31</c:v>
                </c:pt>
                <c:pt idx="1134">
                  <c:v>45.3</c:v>
                </c:pt>
                <c:pt idx="1135">
                  <c:v>45.3</c:v>
                </c:pt>
                <c:pt idx="1136">
                  <c:v>45.3</c:v>
                </c:pt>
                <c:pt idx="1137">
                  <c:v>45.29</c:v>
                </c:pt>
                <c:pt idx="1138">
                  <c:v>45.29</c:v>
                </c:pt>
                <c:pt idx="1139">
                  <c:v>45.28</c:v>
                </c:pt>
                <c:pt idx="1140">
                  <c:v>45.27</c:v>
                </c:pt>
                <c:pt idx="1141">
                  <c:v>45.26</c:v>
                </c:pt>
                <c:pt idx="1142">
                  <c:v>45.24</c:v>
                </c:pt>
                <c:pt idx="1143">
                  <c:v>45.23</c:v>
                </c:pt>
                <c:pt idx="1144">
                  <c:v>45.21</c:v>
                </c:pt>
                <c:pt idx="1145">
                  <c:v>45.19</c:v>
                </c:pt>
                <c:pt idx="1146">
                  <c:v>45.18</c:v>
                </c:pt>
                <c:pt idx="1147">
                  <c:v>45.16</c:v>
                </c:pt>
                <c:pt idx="1148">
                  <c:v>45.15</c:v>
                </c:pt>
                <c:pt idx="1149">
                  <c:v>45.13</c:v>
                </c:pt>
                <c:pt idx="1150">
                  <c:v>45.12</c:v>
                </c:pt>
                <c:pt idx="1151">
                  <c:v>45.1</c:v>
                </c:pt>
                <c:pt idx="1152">
                  <c:v>45.09</c:v>
                </c:pt>
                <c:pt idx="1153">
                  <c:v>45.07</c:v>
                </c:pt>
                <c:pt idx="1154">
                  <c:v>45.07</c:v>
                </c:pt>
                <c:pt idx="1155">
                  <c:v>45.06</c:v>
                </c:pt>
                <c:pt idx="1156">
                  <c:v>45.06</c:v>
                </c:pt>
                <c:pt idx="1157">
                  <c:v>45.05</c:v>
                </c:pt>
                <c:pt idx="1158">
                  <c:v>45.05</c:v>
                </c:pt>
                <c:pt idx="1159">
                  <c:v>45.05</c:v>
                </c:pt>
                <c:pt idx="1160">
                  <c:v>45.05</c:v>
                </c:pt>
                <c:pt idx="1161">
                  <c:v>45.05</c:v>
                </c:pt>
                <c:pt idx="1162">
                  <c:v>45.05</c:v>
                </c:pt>
                <c:pt idx="1163">
                  <c:v>45.05</c:v>
                </c:pt>
                <c:pt idx="1164">
                  <c:v>45.05</c:v>
                </c:pt>
                <c:pt idx="1165">
                  <c:v>45.05</c:v>
                </c:pt>
                <c:pt idx="1166">
                  <c:v>45.05</c:v>
                </c:pt>
                <c:pt idx="1167">
                  <c:v>45.04</c:v>
                </c:pt>
                <c:pt idx="1168">
                  <c:v>45.04</c:v>
                </c:pt>
                <c:pt idx="1169">
                  <c:v>45.02</c:v>
                </c:pt>
                <c:pt idx="1170">
                  <c:v>45.02</c:v>
                </c:pt>
                <c:pt idx="1171">
                  <c:v>45.01</c:v>
                </c:pt>
                <c:pt idx="1172">
                  <c:v>44.99</c:v>
                </c:pt>
                <c:pt idx="1173">
                  <c:v>44.98</c:v>
                </c:pt>
                <c:pt idx="1174">
                  <c:v>44.97</c:v>
                </c:pt>
                <c:pt idx="1175">
                  <c:v>44.96</c:v>
                </c:pt>
                <c:pt idx="1176">
                  <c:v>44.95</c:v>
                </c:pt>
                <c:pt idx="1177">
                  <c:v>44.94</c:v>
                </c:pt>
                <c:pt idx="1178">
                  <c:v>44.94</c:v>
                </c:pt>
                <c:pt idx="1179">
                  <c:v>44.93</c:v>
                </c:pt>
                <c:pt idx="1180">
                  <c:v>44.93</c:v>
                </c:pt>
                <c:pt idx="1181">
                  <c:v>44.92</c:v>
                </c:pt>
                <c:pt idx="1182">
                  <c:v>44.91</c:v>
                </c:pt>
                <c:pt idx="1183">
                  <c:v>44.9</c:v>
                </c:pt>
                <c:pt idx="1184">
                  <c:v>44.89</c:v>
                </c:pt>
                <c:pt idx="1185">
                  <c:v>44.87</c:v>
                </c:pt>
                <c:pt idx="1186">
                  <c:v>44.86</c:v>
                </c:pt>
                <c:pt idx="1187">
                  <c:v>44.83</c:v>
                </c:pt>
                <c:pt idx="1188">
                  <c:v>44.81</c:v>
                </c:pt>
                <c:pt idx="1189">
                  <c:v>44.79</c:v>
                </c:pt>
                <c:pt idx="1190">
                  <c:v>44.78</c:v>
                </c:pt>
                <c:pt idx="1191">
                  <c:v>44.76</c:v>
                </c:pt>
                <c:pt idx="1192">
                  <c:v>44.74</c:v>
                </c:pt>
                <c:pt idx="1193">
                  <c:v>44.73</c:v>
                </c:pt>
                <c:pt idx="1194">
                  <c:v>44.72</c:v>
                </c:pt>
                <c:pt idx="1195">
                  <c:v>44.71</c:v>
                </c:pt>
                <c:pt idx="1196">
                  <c:v>44.7</c:v>
                </c:pt>
                <c:pt idx="1197">
                  <c:v>44.7</c:v>
                </c:pt>
                <c:pt idx="1198">
                  <c:v>44.7</c:v>
                </c:pt>
                <c:pt idx="1199">
                  <c:v>44.7</c:v>
                </c:pt>
                <c:pt idx="1200">
                  <c:v>44.7</c:v>
                </c:pt>
                <c:pt idx="1201">
                  <c:v>44.69</c:v>
                </c:pt>
                <c:pt idx="1202">
                  <c:v>44.69</c:v>
                </c:pt>
                <c:pt idx="1203">
                  <c:v>44.68</c:v>
                </c:pt>
                <c:pt idx="1204">
                  <c:v>44.68</c:v>
                </c:pt>
                <c:pt idx="1205">
                  <c:v>44.67</c:v>
                </c:pt>
                <c:pt idx="1206">
                  <c:v>44.66</c:v>
                </c:pt>
                <c:pt idx="1207">
                  <c:v>44.64</c:v>
                </c:pt>
                <c:pt idx="1208">
                  <c:v>44.63</c:v>
                </c:pt>
                <c:pt idx="1209">
                  <c:v>44.62</c:v>
                </c:pt>
                <c:pt idx="1210">
                  <c:v>44.6</c:v>
                </c:pt>
                <c:pt idx="1211">
                  <c:v>44.6</c:v>
                </c:pt>
                <c:pt idx="1212">
                  <c:v>44.59</c:v>
                </c:pt>
                <c:pt idx="1213">
                  <c:v>44.59</c:v>
                </c:pt>
                <c:pt idx="1214">
                  <c:v>44.58</c:v>
                </c:pt>
                <c:pt idx="1215">
                  <c:v>44.58</c:v>
                </c:pt>
                <c:pt idx="1216">
                  <c:v>44.58</c:v>
                </c:pt>
                <c:pt idx="1217">
                  <c:v>44.58</c:v>
                </c:pt>
                <c:pt idx="1218">
                  <c:v>44.58</c:v>
                </c:pt>
                <c:pt idx="1219">
                  <c:v>44.58</c:v>
                </c:pt>
                <c:pt idx="1220">
                  <c:v>44.58</c:v>
                </c:pt>
                <c:pt idx="1221">
                  <c:v>44.58</c:v>
                </c:pt>
                <c:pt idx="1222">
                  <c:v>44.58</c:v>
                </c:pt>
                <c:pt idx="1223">
                  <c:v>44.58</c:v>
                </c:pt>
                <c:pt idx="1224">
                  <c:v>44.58</c:v>
                </c:pt>
                <c:pt idx="1225">
                  <c:v>44.58</c:v>
                </c:pt>
                <c:pt idx="1226">
                  <c:v>44.58</c:v>
                </c:pt>
                <c:pt idx="1227">
                  <c:v>44.58</c:v>
                </c:pt>
                <c:pt idx="1228">
                  <c:v>44.58</c:v>
                </c:pt>
                <c:pt idx="1229">
                  <c:v>44.58</c:v>
                </c:pt>
                <c:pt idx="1230">
                  <c:v>44.58</c:v>
                </c:pt>
                <c:pt idx="1231">
                  <c:v>44.58</c:v>
                </c:pt>
                <c:pt idx="1232">
                  <c:v>44.58</c:v>
                </c:pt>
                <c:pt idx="1233">
                  <c:v>44.58</c:v>
                </c:pt>
                <c:pt idx="1234">
                  <c:v>44.58</c:v>
                </c:pt>
                <c:pt idx="1235">
                  <c:v>44.58</c:v>
                </c:pt>
                <c:pt idx="1236">
                  <c:v>44.58</c:v>
                </c:pt>
                <c:pt idx="1237">
                  <c:v>44.57</c:v>
                </c:pt>
                <c:pt idx="1238">
                  <c:v>44.56</c:v>
                </c:pt>
                <c:pt idx="1239">
                  <c:v>44.55</c:v>
                </c:pt>
                <c:pt idx="1240">
                  <c:v>44.54</c:v>
                </c:pt>
                <c:pt idx="1241">
                  <c:v>44.53</c:v>
                </c:pt>
                <c:pt idx="1242">
                  <c:v>44.51</c:v>
                </c:pt>
                <c:pt idx="1243">
                  <c:v>44.5</c:v>
                </c:pt>
                <c:pt idx="1244">
                  <c:v>44.49</c:v>
                </c:pt>
                <c:pt idx="1245">
                  <c:v>44.48</c:v>
                </c:pt>
                <c:pt idx="1246">
                  <c:v>44.47</c:v>
                </c:pt>
                <c:pt idx="1247">
                  <c:v>44.47</c:v>
                </c:pt>
                <c:pt idx="1248">
                  <c:v>44.46</c:v>
                </c:pt>
                <c:pt idx="1249">
                  <c:v>44.46</c:v>
                </c:pt>
                <c:pt idx="1250">
                  <c:v>44.46</c:v>
                </c:pt>
                <c:pt idx="1251">
                  <c:v>44.45</c:v>
                </c:pt>
                <c:pt idx="1252">
                  <c:v>44.45</c:v>
                </c:pt>
                <c:pt idx="1253">
                  <c:v>44.44</c:v>
                </c:pt>
                <c:pt idx="1254">
                  <c:v>44.43</c:v>
                </c:pt>
                <c:pt idx="1255">
                  <c:v>44.43</c:v>
                </c:pt>
                <c:pt idx="1256">
                  <c:v>44.42</c:v>
                </c:pt>
                <c:pt idx="1257">
                  <c:v>44.41</c:v>
                </c:pt>
                <c:pt idx="1258">
                  <c:v>44.4</c:v>
                </c:pt>
                <c:pt idx="1259">
                  <c:v>44.39</c:v>
                </c:pt>
                <c:pt idx="1260">
                  <c:v>44.38</c:v>
                </c:pt>
                <c:pt idx="1261">
                  <c:v>44.38</c:v>
                </c:pt>
                <c:pt idx="1262">
                  <c:v>44.37</c:v>
                </c:pt>
                <c:pt idx="1263">
                  <c:v>44.37</c:v>
                </c:pt>
                <c:pt idx="1264">
                  <c:v>44.36</c:v>
                </c:pt>
                <c:pt idx="1265">
                  <c:v>44.36</c:v>
                </c:pt>
                <c:pt idx="1266">
                  <c:v>44.36</c:v>
                </c:pt>
                <c:pt idx="1267">
                  <c:v>44.36</c:v>
                </c:pt>
                <c:pt idx="1268">
                  <c:v>44.36</c:v>
                </c:pt>
                <c:pt idx="1269">
                  <c:v>44.36</c:v>
                </c:pt>
                <c:pt idx="1270">
                  <c:v>44.36</c:v>
                </c:pt>
                <c:pt idx="1271">
                  <c:v>44.36</c:v>
                </c:pt>
                <c:pt idx="1272">
                  <c:v>44.36</c:v>
                </c:pt>
                <c:pt idx="1273">
                  <c:v>44.37</c:v>
                </c:pt>
                <c:pt idx="1274">
                  <c:v>44.38</c:v>
                </c:pt>
                <c:pt idx="1275">
                  <c:v>44.38</c:v>
                </c:pt>
                <c:pt idx="1276">
                  <c:v>44.39</c:v>
                </c:pt>
                <c:pt idx="1277">
                  <c:v>44.39</c:v>
                </c:pt>
                <c:pt idx="1278">
                  <c:v>44.4</c:v>
                </c:pt>
                <c:pt idx="1279">
                  <c:v>44.4</c:v>
                </c:pt>
                <c:pt idx="1280">
                  <c:v>44.4</c:v>
                </c:pt>
                <c:pt idx="1281">
                  <c:v>44.41</c:v>
                </c:pt>
                <c:pt idx="1282">
                  <c:v>44.41</c:v>
                </c:pt>
                <c:pt idx="1283">
                  <c:v>44.42</c:v>
                </c:pt>
                <c:pt idx="1284">
                  <c:v>44.43</c:v>
                </c:pt>
                <c:pt idx="1285">
                  <c:v>44.44</c:v>
                </c:pt>
                <c:pt idx="1286">
                  <c:v>44.46</c:v>
                </c:pt>
                <c:pt idx="1287">
                  <c:v>44.49</c:v>
                </c:pt>
                <c:pt idx="1288">
                  <c:v>44.52</c:v>
                </c:pt>
                <c:pt idx="1289">
                  <c:v>44.55</c:v>
                </c:pt>
                <c:pt idx="1290">
                  <c:v>44.57</c:v>
                </c:pt>
                <c:pt idx="1291">
                  <c:v>44.58</c:v>
                </c:pt>
                <c:pt idx="1292">
                  <c:v>44.58</c:v>
                </c:pt>
                <c:pt idx="1293">
                  <c:v>44.58</c:v>
                </c:pt>
                <c:pt idx="1294">
                  <c:v>44.59</c:v>
                </c:pt>
                <c:pt idx="1295">
                  <c:v>44.61</c:v>
                </c:pt>
                <c:pt idx="1296">
                  <c:v>44.63</c:v>
                </c:pt>
                <c:pt idx="1297">
                  <c:v>44.66</c:v>
                </c:pt>
                <c:pt idx="1298">
                  <c:v>44.68</c:v>
                </c:pt>
                <c:pt idx="1299">
                  <c:v>44.72</c:v>
                </c:pt>
                <c:pt idx="1300">
                  <c:v>44.75</c:v>
                </c:pt>
                <c:pt idx="1301">
                  <c:v>44.79</c:v>
                </c:pt>
                <c:pt idx="1302">
                  <c:v>44.84</c:v>
                </c:pt>
                <c:pt idx="1303">
                  <c:v>44.89</c:v>
                </c:pt>
                <c:pt idx="1304">
                  <c:v>44.94</c:v>
                </c:pt>
                <c:pt idx="1305">
                  <c:v>44.98</c:v>
                </c:pt>
                <c:pt idx="1306">
                  <c:v>45.01</c:v>
                </c:pt>
                <c:pt idx="1307">
                  <c:v>45.03</c:v>
                </c:pt>
                <c:pt idx="1308">
                  <c:v>45.05</c:v>
                </c:pt>
                <c:pt idx="1309">
                  <c:v>45.07</c:v>
                </c:pt>
                <c:pt idx="1310">
                  <c:v>45.1</c:v>
                </c:pt>
                <c:pt idx="1311">
                  <c:v>45.14</c:v>
                </c:pt>
                <c:pt idx="1312">
                  <c:v>45.19</c:v>
                </c:pt>
                <c:pt idx="1313">
                  <c:v>45.24</c:v>
                </c:pt>
                <c:pt idx="1314">
                  <c:v>45.28</c:v>
                </c:pt>
                <c:pt idx="1315">
                  <c:v>45.33</c:v>
                </c:pt>
                <c:pt idx="1316">
                  <c:v>45.37</c:v>
                </c:pt>
                <c:pt idx="1317">
                  <c:v>45.41</c:v>
                </c:pt>
                <c:pt idx="1318">
                  <c:v>45.45</c:v>
                </c:pt>
                <c:pt idx="1319">
                  <c:v>45.48</c:v>
                </c:pt>
                <c:pt idx="1320">
                  <c:v>45.51</c:v>
                </c:pt>
                <c:pt idx="1321">
                  <c:v>45.52</c:v>
                </c:pt>
                <c:pt idx="1322">
                  <c:v>45.53</c:v>
                </c:pt>
                <c:pt idx="1323">
                  <c:v>45.55</c:v>
                </c:pt>
                <c:pt idx="1324">
                  <c:v>45.57</c:v>
                </c:pt>
                <c:pt idx="1325">
                  <c:v>45.59</c:v>
                </c:pt>
                <c:pt idx="1326">
                  <c:v>45.61</c:v>
                </c:pt>
                <c:pt idx="1327">
                  <c:v>45.63</c:v>
                </c:pt>
                <c:pt idx="1328">
                  <c:v>45.65</c:v>
                </c:pt>
                <c:pt idx="1329">
                  <c:v>45.67</c:v>
                </c:pt>
                <c:pt idx="1330">
                  <c:v>45.69</c:v>
                </c:pt>
                <c:pt idx="1331">
                  <c:v>45.71</c:v>
                </c:pt>
                <c:pt idx="1332">
                  <c:v>45.73</c:v>
                </c:pt>
                <c:pt idx="1333">
                  <c:v>45.76</c:v>
                </c:pt>
                <c:pt idx="1334">
                  <c:v>45.79</c:v>
                </c:pt>
                <c:pt idx="1335">
                  <c:v>45.82</c:v>
                </c:pt>
                <c:pt idx="1336">
                  <c:v>45.84</c:v>
                </c:pt>
                <c:pt idx="1337">
                  <c:v>45.86</c:v>
                </c:pt>
                <c:pt idx="1338">
                  <c:v>45.88</c:v>
                </c:pt>
                <c:pt idx="1339">
                  <c:v>45.88</c:v>
                </c:pt>
                <c:pt idx="1340">
                  <c:v>45.89</c:v>
                </c:pt>
                <c:pt idx="1341">
                  <c:v>45.89</c:v>
                </c:pt>
                <c:pt idx="1342">
                  <c:v>45.89</c:v>
                </c:pt>
                <c:pt idx="1343">
                  <c:v>45.9</c:v>
                </c:pt>
                <c:pt idx="1344">
                  <c:v>45.9</c:v>
                </c:pt>
                <c:pt idx="1345">
                  <c:v>45.9</c:v>
                </c:pt>
                <c:pt idx="1346">
                  <c:v>45.9</c:v>
                </c:pt>
                <c:pt idx="1347">
                  <c:v>45.9</c:v>
                </c:pt>
                <c:pt idx="1348">
                  <c:v>45.9</c:v>
                </c:pt>
                <c:pt idx="1349">
                  <c:v>45.9</c:v>
                </c:pt>
                <c:pt idx="1350">
                  <c:v>45.9</c:v>
                </c:pt>
                <c:pt idx="1351">
                  <c:v>45.9</c:v>
                </c:pt>
                <c:pt idx="1352">
                  <c:v>45.9</c:v>
                </c:pt>
                <c:pt idx="1353">
                  <c:v>45.9</c:v>
                </c:pt>
                <c:pt idx="1354">
                  <c:v>45.9</c:v>
                </c:pt>
                <c:pt idx="1355">
                  <c:v>45.9</c:v>
                </c:pt>
                <c:pt idx="1356">
                  <c:v>45.9</c:v>
                </c:pt>
                <c:pt idx="1357">
                  <c:v>45.9</c:v>
                </c:pt>
                <c:pt idx="1358">
                  <c:v>45.9</c:v>
                </c:pt>
                <c:pt idx="1359">
                  <c:v>45.9</c:v>
                </c:pt>
                <c:pt idx="1360">
                  <c:v>45.9</c:v>
                </c:pt>
                <c:pt idx="1361">
                  <c:v>45.9</c:v>
                </c:pt>
                <c:pt idx="1362">
                  <c:v>45.9</c:v>
                </c:pt>
                <c:pt idx="1363">
                  <c:v>45.9</c:v>
                </c:pt>
                <c:pt idx="1364">
                  <c:v>45.9</c:v>
                </c:pt>
                <c:pt idx="1365">
                  <c:v>45.89</c:v>
                </c:pt>
                <c:pt idx="1366">
                  <c:v>45.89</c:v>
                </c:pt>
                <c:pt idx="1367">
                  <c:v>45.88</c:v>
                </c:pt>
                <c:pt idx="1368">
                  <c:v>45.88</c:v>
                </c:pt>
                <c:pt idx="1369">
                  <c:v>45.87</c:v>
                </c:pt>
                <c:pt idx="1370">
                  <c:v>45.86</c:v>
                </c:pt>
                <c:pt idx="1371">
                  <c:v>45.85</c:v>
                </c:pt>
                <c:pt idx="1372">
                  <c:v>45.83</c:v>
                </c:pt>
                <c:pt idx="1373">
                  <c:v>45.83</c:v>
                </c:pt>
                <c:pt idx="1374">
                  <c:v>45.81</c:v>
                </c:pt>
                <c:pt idx="1375">
                  <c:v>45.79</c:v>
                </c:pt>
                <c:pt idx="1376">
                  <c:v>45.77</c:v>
                </c:pt>
                <c:pt idx="1377">
                  <c:v>45.76</c:v>
                </c:pt>
                <c:pt idx="1378">
                  <c:v>45.75</c:v>
                </c:pt>
                <c:pt idx="1379">
                  <c:v>45.73</c:v>
                </c:pt>
                <c:pt idx="1380">
                  <c:v>45.72</c:v>
                </c:pt>
                <c:pt idx="1381">
                  <c:v>45.7</c:v>
                </c:pt>
                <c:pt idx="1382">
                  <c:v>45.69</c:v>
                </c:pt>
                <c:pt idx="1383">
                  <c:v>45.67</c:v>
                </c:pt>
                <c:pt idx="1384">
                  <c:v>45.67</c:v>
                </c:pt>
                <c:pt idx="1385">
                  <c:v>45.66</c:v>
                </c:pt>
                <c:pt idx="1386">
                  <c:v>45.66</c:v>
                </c:pt>
                <c:pt idx="1387">
                  <c:v>45.65</c:v>
                </c:pt>
                <c:pt idx="1388">
                  <c:v>45.65</c:v>
                </c:pt>
                <c:pt idx="1389">
                  <c:v>45.65</c:v>
                </c:pt>
                <c:pt idx="1390">
                  <c:v>45.64</c:v>
                </c:pt>
                <c:pt idx="1391">
                  <c:v>45.63</c:v>
                </c:pt>
                <c:pt idx="1392">
                  <c:v>45.62</c:v>
                </c:pt>
                <c:pt idx="1393">
                  <c:v>45.61</c:v>
                </c:pt>
                <c:pt idx="1394">
                  <c:v>45.6</c:v>
                </c:pt>
                <c:pt idx="1395">
                  <c:v>45.59</c:v>
                </c:pt>
                <c:pt idx="1396">
                  <c:v>45.58</c:v>
                </c:pt>
                <c:pt idx="1397">
                  <c:v>45.57</c:v>
                </c:pt>
                <c:pt idx="1398">
                  <c:v>45.56</c:v>
                </c:pt>
                <c:pt idx="1399">
                  <c:v>45.55</c:v>
                </c:pt>
                <c:pt idx="1400">
                  <c:v>45.54</c:v>
                </c:pt>
                <c:pt idx="1401">
                  <c:v>45.54</c:v>
                </c:pt>
                <c:pt idx="1402">
                  <c:v>45.53</c:v>
                </c:pt>
                <c:pt idx="1403">
                  <c:v>45.53</c:v>
                </c:pt>
                <c:pt idx="1404">
                  <c:v>45.53</c:v>
                </c:pt>
                <c:pt idx="1405">
                  <c:v>45.53</c:v>
                </c:pt>
                <c:pt idx="1406">
                  <c:v>45.53</c:v>
                </c:pt>
                <c:pt idx="1407">
                  <c:v>45.53</c:v>
                </c:pt>
                <c:pt idx="1408">
                  <c:v>45.53</c:v>
                </c:pt>
                <c:pt idx="1409">
                  <c:v>45.53</c:v>
                </c:pt>
                <c:pt idx="1410">
                  <c:v>45.53</c:v>
                </c:pt>
                <c:pt idx="1411">
                  <c:v>45.52</c:v>
                </c:pt>
                <c:pt idx="1412">
                  <c:v>45.51</c:v>
                </c:pt>
                <c:pt idx="1413">
                  <c:v>45.5</c:v>
                </c:pt>
                <c:pt idx="1414">
                  <c:v>45.48</c:v>
                </c:pt>
                <c:pt idx="1415">
                  <c:v>45.46</c:v>
                </c:pt>
                <c:pt idx="1416">
                  <c:v>45.44</c:v>
                </c:pt>
                <c:pt idx="1417">
                  <c:v>45.43</c:v>
                </c:pt>
                <c:pt idx="1418">
                  <c:v>45.42</c:v>
                </c:pt>
                <c:pt idx="1419">
                  <c:v>45.41</c:v>
                </c:pt>
                <c:pt idx="1420">
                  <c:v>45.4</c:v>
                </c:pt>
                <c:pt idx="1421">
                  <c:v>45.39</c:v>
                </c:pt>
                <c:pt idx="1422">
                  <c:v>45.38</c:v>
                </c:pt>
                <c:pt idx="1423">
                  <c:v>45.37</c:v>
                </c:pt>
                <c:pt idx="1424">
                  <c:v>45.35</c:v>
                </c:pt>
                <c:pt idx="1425">
                  <c:v>45.34</c:v>
                </c:pt>
                <c:pt idx="1426">
                  <c:v>45.32</c:v>
                </c:pt>
                <c:pt idx="1427">
                  <c:v>45.3</c:v>
                </c:pt>
                <c:pt idx="1428">
                  <c:v>45.3</c:v>
                </c:pt>
                <c:pt idx="1429">
                  <c:v>45.3</c:v>
                </c:pt>
                <c:pt idx="1430">
                  <c:v>45.29</c:v>
                </c:pt>
                <c:pt idx="1431">
                  <c:v>45.29</c:v>
                </c:pt>
                <c:pt idx="1432">
                  <c:v>45.28</c:v>
                </c:pt>
                <c:pt idx="1433">
                  <c:v>45.28</c:v>
                </c:pt>
                <c:pt idx="1434">
                  <c:v>45.27</c:v>
                </c:pt>
                <c:pt idx="1435">
                  <c:v>45.27</c:v>
                </c:pt>
                <c:pt idx="1436">
                  <c:v>45.25</c:v>
                </c:pt>
                <c:pt idx="1437">
                  <c:v>45.24</c:v>
                </c:pt>
                <c:pt idx="1438">
                  <c:v>45.22</c:v>
                </c:pt>
                <c:pt idx="1439">
                  <c:v>45.2</c:v>
                </c:pt>
                <c:pt idx="1440">
                  <c:v>45.19</c:v>
                </c:pt>
                <c:pt idx="1441">
                  <c:v>45.18</c:v>
                </c:pt>
                <c:pt idx="1442">
                  <c:v>45.17</c:v>
                </c:pt>
                <c:pt idx="1443">
                  <c:v>45.15</c:v>
                </c:pt>
                <c:pt idx="1444">
                  <c:v>45.13</c:v>
                </c:pt>
                <c:pt idx="1445">
                  <c:v>45.11</c:v>
                </c:pt>
                <c:pt idx="1446">
                  <c:v>45.1</c:v>
                </c:pt>
                <c:pt idx="1447">
                  <c:v>45.08</c:v>
                </c:pt>
                <c:pt idx="1448">
                  <c:v>45.07</c:v>
                </c:pt>
                <c:pt idx="1449">
                  <c:v>45.07</c:v>
                </c:pt>
                <c:pt idx="1450">
                  <c:v>45.06</c:v>
                </c:pt>
                <c:pt idx="1451">
                  <c:v>45.06</c:v>
                </c:pt>
                <c:pt idx="1452">
                  <c:v>45.05</c:v>
                </c:pt>
                <c:pt idx="1453">
                  <c:v>45.05</c:v>
                </c:pt>
                <c:pt idx="1454">
                  <c:v>45.05</c:v>
                </c:pt>
                <c:pt idx="1455">
                  <c:v>45.05</c:v>
                </c:pt>
                <c:pt idx="1456">
                  <c:v>45.05</c:v>
                </c:pt>
                <c:pt idx="1457">
                  <c:v>45.05</c:v>
                </c:pt>
                <c:pt idx="1458">
                  <c:v>45.05</c:v>
                </c:pt>
                <c:pt idx="1459">
                  <c:v>45.05</c:v>
                </c:pt>
                <c:pt idx="1460">
                  <c:v>45.05</c:v>
                </c:pt>
                <c:pt idx="1461">
                  <c:v>45.04</c:v>
                </c:pt>
                <c:pt idx="1462">
                  <c:v>45.03</c:v>
                </c:pt>
                <c:pt idx="1463">
                  <c:v>45.02</c:v>
                </c:pt>
                <c:pt idx="1464">
                  <c:v>45.02</c:v>
                </c:pt>
                <c:pt idx="1465">
                  <c:v>45</c:v>
                </c:pt>
                <c:pt idx="1466">
                  <c:v>44.99</c:v>
                </c:pt>
                <c:pt idx="1467">
                  <c:v>44.99</c:v>
                </c:pt>
                <c:pt idx="1468">
                  <c:v>44.97</c:v>
                </c:pt>
                <c:pt idx="1469">
                  <c:v>44.96</c:v>
                </c:pt>
                <c:pt idx="1470">
                  <c:v>44.95</c:v>
                </c:pt>
                <c:pt idx="1471">
                  <c:v>44.94</c:v>
                </c:pt>
                <c:pt idx="1472">
                  <c:v>44.94</c:v>
                </c:pt>
                <c:pt idx="1473">
                  <c:v>44.94</c:v>
                </c:pt>
                <c:pt idx="1474">
                  <c:v>44.94</c:v>
                </c:pt>
                <c:pt idx="1475">
                  <c:v>44.93</c:v>
                </c:pt>
                <c:pt idx="1476">
                  <c:v>44.92</c:v>
                </c:pt>
                <c:pt idx="1477">
                  <c:v>44.91</c:v>
                </c:pt>
                <c:pt idx="1478">
                  <c:v>44.89</c:v>
                </c:pt>
                <c:pt idx="1479">
                  <c:v>44.88</c:v>
                </c:pt>
                <c:pt idx="1480">
                  <c:v>44.86</c:v>
                </c:pt>
                <c:pt idx="1481">
                  <c:v>44.85</c:v>
                </c:pt>
                <c:pt idx="1482">
                  <c:v>44.82</c:v>
                </c:pt>
                <c:pt idx="1483">
                  <c:v>44.81</c:v>
                </c:pt>
                <c:pt idx="1484">
                  <c:v>44.79</c:v>
                </c:pt>
                <c:pt idx="1485">
                  <c:v>44.78</c:v>
                </c:pt>
                <c:pt idx="1486">
                  <c:v>44.76</c:v>
                </c:pt>
                <c:pt idx="1487">
                  <c:v>44.75</c:v>
                </c:pt>
                <c:pt idx="1488">
                  <c:v>44.74</c:v>
                </c:pt>
                <c:pt idx="1489">
                  <c:v>44.73</c:v>
                </c:pt>
                <c:pt idx="1490">
                  <c:v>44.72</c:v>
                </c:pt>
                <c:pt idx="1491">
                  <c:v>44.71</c:v>
                </c:pt>
                <c:pt idx="1492">
                  <c:v>44.7</c:v>
                </c:pt>
                <c:pt idx="1493">
                  <c:v>44.7</c:v>
                </c:pt>
                <c:pt idx="1494">
                  <c:v>44.7</c:v>
                </c:pt>
                <c:pt idx="1495">
                  <c:v>44.7</c:v>
                </c:pt>
                <c:pt idx="1496">
                  <c:v>44.7</c:v>
                </c:pt>
                <c:pt idx="1497">
                  <c:v>44.69</c:v>
                </c:pt>
                <c:pt idx="1498">
                  <c:v>44.68</c:v>
                </c:pt>
                <c:pt idx="1499">
                  <c:v>44.68</c:v>
                </c:pt>
                <c:pt idx="1500">
                  <c:v>44.67</c:v>
                </c:pt>
                <c:pt idx="1501">
                  <c:v>44.65</c:v>
                </c:pt>
                <c:pt idx="1502">
                  <c:v>44.65</c:v>
                </c:pt>
                <c:pt idx="1503">
                  <c:v>44.64</c:v>
                </c:pt>
                <c:pt idx="1504">
                  <c:v>44.63</c:v>
                </c:pt>
                <c:pt idx="1505">
                  <c:v>44.62</c:v>
                </c:pt>
                <c:pt idx="1506">
                  <c:v>44.61</c:v>
                </c:pt>
                <c:pt idx="1507">
                  <c:v>44.6</c:v>
                </c:pt>
                <c:pt idx="1508">
                  <c:v>44.59</c:v>
                </c:pt>
                <c:pt idx="1509">
                  <c:v>44.59</c:v>
                </c:pt>
                <c:pt idx="1510">
                  <c:v>44.59</c:v>
                </c:pt>
                <c:pt idx="1511">
                  <c:v>44.58</c:v>
                </c:pt>
                <c:pt idx="1512">
                  <c:v>44.58</c:v>
                </c:pt>
                <c:pt idx="1513">
                  <c:v>44.58</c:v>
                </c:pt>
                <c:pt idx="1514">
                  <c:v>44.58</c:v>
                </c:pt>
                <c:pt idx="1515">
                  <c:v>44.58</c:v>
                </c:pt>
                <c:pt idx="1516">
                  <c:v>44.58</c:v>
                </c:pt>
                <c:pt idx="1517">
                  <c:v>44.58</c:v>
                </c:pt>
                <c:pt idx="1518">
                  <c:v>44.58</c:v>
                </c:pt>
                <c:pt idx="1519">
                  <c:v>44.58</c:v>
                </c:pt>
                <c:pt idx="1520">
                  <c:v>44.58</c:v>
                </c:pt>
                <c:pt idx="1521">
                  <c:v>44.58</c:v>
                </c:pt>
                <c:pt idx="1522">
                  <c:v>44.58</c:v>
                </c:pt>
                <c:pt idx="1523">
                  <c:v>44.58</c:v>
                </c:pt>
                <c:pt idx="1524">
                  <c:v>44.58</c:v>
                </c:pt>
                <c:pt idx="1525">
                  <c:v>44.58</c:v>
                </c:pt>
                <c:pt idx="1526">
                  <c:v>44.58</c:v>
                </c:pt>
                <c:pt idx="1527">
                  <c:v>44.58</c:v>
                </c:pt>
                <c:pt idx="1528">
                  <c:v>44.58</c:v>
                </c:pt>
                <c:pt idx="1529">
                  <c:v>44.58</c:v>
                </c:pt>
                <c:pt idx="1530">
                  <c:v>44.58</c:v>
                </c:pt>
                <c:pt idx="1531">
                  <c:v>44.58</c:v>
                </c:pt>
                <c:pt idx="1532">
                  <c:v>44.57</c:v>
                </c:pt>
                <c:pt idx="1533">
                  <c:v>44.57</c:v>
                </c:pt>
                <c:pt idx="1534">
                  <c:v>44.56</c:v>
                </c:pt>
                <c:pt idx="1535">
                  <c:v>44.55</c:v>
                </c:pt>
                <c:pt idx="1536">
                  <c:v>44.55</c:v>
                </c:pt>
                <c:pt idx="1537">
                  <c:v>44.53</c:v>
                </c:pt>
                <c:pt idx="1538">
                  <c:v>44.53</c:v>
                </c:pt>
                <c:pt idx="1539">
                  <c:v>44.51</c:v>
                </c:pt>
                <c:pt idx="1540">
                  <c:v>44.5</c:v>
                </c:pt>
                <c:pt idx="1541">
                  <c:v>44.49</c:v>
                </c:pt>
                <c:pt idx="1542">
                  <c:v>44.48</c:v>
                </c:pt>
                <c:pt idx="1543">
                  <c:v>44.47</c:v>
                </c:pt>
                <c:pt idx="1544">
                  <c:v>44.46</c:v>
                </c:pt>
                <c:pt idx="1545">
                  <c:v>44.46</c:v>
                </c:pt>
                <c:pt idx="1546">
                  <c:v>44.45</c:v>
                </c:pt>
                <c:pt idx="1547">
                  <c:v>44.44</c:v>
                </c:pt>
                <c:pt idx="1548">
                  <c:v>44.44</c:v>
                </c:pt>
                <c:pt idx="1549">
                  <c:v>44.43</c:v>
                </c:pt>
                <c:pt idx="1550">
                  <c:v>44.42</c:v>
                </c:pt>
                <c:pt idx="1551">
                  <c:v>44.4</c:v>
                </c:pt>
                <c:pt idx="1552">
                  <c:v>44.39</c:v>
                </c:pt>
                <c:pt idx="1553">
                  <c:v>44.38</c:v>
                </c:pt>
                <c:pt idx="1554">
                  <c:v>44.38</c:v>
                </c:pt>
                <c:pt idx="1555">
                  <c:v>44.37</c:v>
                </c:pt>
                <c:pt idx="1556">
                  <c:v>44.36</c:v>
                </c:pt>
                <c:pt idx="1557">
                  <c:v>44.36</c:v>
                </c:pt>
                <c:pt idx="1558">
                  <c:v>44.35</c:v>
                </c:pt>
                <c:pt idx="1559">
                  <c:v>44.35</c:v>
                </c:pt>
                <c:pt idx="1560">
                  <c:v>44.35</c:v>
                </c:pt>
                <c:pt idx="1561">
                  <c:v>44.35</c:v>
                </c:pt>
                <c:pt idx="1562">
                  <c:v>44.35</c:v>
                </c:pt>
                <c:pt idx="1563">
                  <c:v>44.35</c:v>
                </c:pt>
                <c:pt idx="1564">
                  <c:v>44.34</c:v>
                </c:pt>
                <c:pt idx="1565">
                  <c:v>44.34</c:v>
                </c:pt>
                <c:pt idx="1566">
                  <c:v>44.34</c:v>
                </c:pt>
                <c:pt idx="1567">
                  <c:v>44.34</c:v>
                </c:pt>
                <c:pt idx="1568">
                  <c:v>44.33</c:v>
                </c:pt>
                <c:pt idx="1569">
                  <c:v>44.33</c:v>
                </c:pt>
                <c:pt idx="1570">
                  <c:v>44.33</c:v>
                </c:pt>
                <c:pt idx="1571">
                  <c:v>44.33</c:v>
                </c:pt>
                <c:pt idx="1572">
                  <c:v>44.33</c:v>
                </c:pt>
                <c:pt idx="1573">
                  <c:v>44.34</c:v>
                </c:pt>
                <c:pt idx="1574">
                  <c:v>44.34</c:v>
                </c:pt>
                <c:pt idx="1575">
                  <c:v>44.34</c:v>
                </c:pt>
                <c:pt idx="1576">
                  <c:v>44.35</c:v>
                </c:pt>
                <c:pt idx="1577">
                  <c:v>44.35</c:v>
                </c:pt>
                <c:pt idx="1578">
                  <c:v>44.36</c:v>
                </c:pt>
                <c:pt idx="1579">
                  <c:v>44.38</c:v>
                </c:pt>
                <c:pt idx="1580">
                  <c:v>44.41</c:v>
                </c:pt>
                <c:pt idx="1581">
                  <c:v>44.43</c:v>
                </c:pt>
                <c:pt idx="1582">
                  <c:v>44.46</c:v>
                </c:pt>
                <c:pt idx="1583">
                  <c:v>44.49</c:v>
                </c:pt>
                <c:pt idx="1584">
                  <c:v>44.51</c:v>
                </c:pt>
                <c:pt idx="1585">
                  <c:v>44.53</c:v>
                </c:pt>
                <c:pt idx="1586">
                  <c:v>44.55</c:v>
                </c:pt>
                <c:pt idx="1587">
                  <c:v>44.57</c:v>
                </c:pt>
                <c:pt idx="1588">
                  <c:v>44.58</c:v>
                </c:pt>
                <c:pt idx="1589">
                  <c:v>44.58</c:v>
                </c:pt>
                <c:pt idx="1590">
                  <c:v>44.58</c:v>
                </c:pt>
                <c:pt idx="1591">
                  <c:v>44.58</c:v>
                </c:pt>
                <c:pt idx="1592">
                  <c:v>44.6</c:v>
                </c:pt>
                <c:pt idx="1593">
                  <c:v>44.62</c:v>
                </c:pt>
                <c:pt idx="1594">
                  <c:v>44.65</c:v>
                </c:pt>
                <c:pt idx="1595">
                  <c:v>44.69</c:v>
                </c:pt>
                <c:pt idx="1596">
                  <c:v>44.76</c:v>
                </c:pt>
                <c:pt idx="1597">
                  <c:v>44.82</c:v>
                </c:pt>
                <c:pt idx="1598">
                  <c:v>44.89</c:v>
                </c:pt>
                <c:pt idx="1599">
                  <c:v>44.95</c:v>
                </c:pt>
                <c:pt idx="1600">
                  <c:v>45</c:v>
                </c:pt>
                <c:pt idx="1601">
                  <c:v>45.04</c:v>
                </c:pt>
                <c:pt idx="1602">
                  <c:v>45.08</c:v>
                </c:pt>
                <c:pt idx="1603">
                  <c:v>45.13</c:v>
                </c:pt>
                <c:pt idx="1604">
                  <c:v>45.17</c:v>
                </c:pt>
                <c:pt idx="1605">
                  <c:v>45.23</c:v>
                </c:pt>
                <c:pt idx="1606">
                  <c:v>45.29</c:v>
                </c:pt>
                <c:pt idx="1607">
                  <c:v>45.34</c:v>
                </c:pt>
                <c:pt idx="1608">
                  <c:v>45.38</c:v>
                </c:pt>
                <c:pt idx="1609">
                  <c:v>45.43</c:v>
                </c:pt>
                <c:pt idx="1610">
                  <c:v>45.47</c:v>
                </c:pt>
                <c:pt idx="1611">
                  <c:v>45.5</c:v>
                </c:pt>
                <c:pt idx="1612">
                  <c:v>45.52</c:v>
                </c:pt>
                <c:pt idx="1613">
                  <c:v>45.55</c:v>
                </c:pt>
                <c:pt idx="1614">
                  <c:v>45.57</c:v>
                </c:pt>
                <c:pt idx="1615">
                  <c:v>45.59</c:v>
                </c:pt>
                <c:pt idx="1616">
                  <c:v>45.61</c:v>
                </c:pt>
                <c:pt idx="1617">
                  <c:v>45.64</c:v>
                </c:pt>
                <c:pt idx="1618">
                  <c:v>45.67</c:v>
                </c:pt>
                <c:pt idx="1619">
                  <c:v>45.69</c:v>
                </c:pt>
                <c:pt idx="1620">
                  <c:v>45.73</c:v>
                </c:pt>
                <c:pt idx="1621">
                  <c:v>45.77</c:v>
                </c:pt>
                <c:pt idx="1622">
                  <c:v>45.81</c:v>
                </c:pt>
                <c:pt idx="1623">
                  <c:v>45.84</c:v>
                </c:pt>
                <c:pt idx="1624">
                  <c:v>45.86</c:v>
                </c:pt>
                <c:pt idx="1625">
                  <c:v>45.88</c:v>
                </c:pt>
                <c:pt idx="1626">
                  <c:v>45.89</c:v>
                </c:pt>
                <c:pt idx="1627">
                  <c:v>45.89</c:v>
                </c:pt>
                <c:pt idx="1628">
                  <c:v>45.9</c:v>
                </c:pt>
                <c:pt idx="1629">
                  <c:v>45.9</c:v>
                </c:pt>
                <c:pt idx="1630">
                  <c:v>45.9</c:v>
                </c:pt>
                <c:pt idx="1631">
                  <c:v>45.9</c:v>
                </c:pt>
                <c:pt idx="1632">
                  <c:v>45.9</c:v>
                </c:pt>
                <c:pt idx="1633">
                  <c:v>45.9</c:v>
                </c:pt>
                <c:pt idx="1634">
                  <c:v>45.9</c:v>
                </c:pt>
                <c:pt idx="1635">
                  <c:v>45.91</c:v>
                </c:pt>
                <c:pt idx="1636">
                  <c:v>45.92</c:v>
                </c:pt>
                <c:pt idx="1637">
                  <c:v>45.93</c:v>
                </c:pt>
                <c:pt idx="1638">
                  <c:v>45.94</c:v>
                </c:pt>
                <c:pt idx="1639">
                  <c:v>45.95</c:v>
                </c:pt>
                <c:pt idx="1640">
                  <c:v>45.95</c:v>
                </c:pt>
                <c:pt idx="1641">
                  <c:v>45.95</c:v>
                </c:pt>
                <c:pt idx="1642">
                  <c:v>45.96</c:v>
                </c:pt>
                <c:pt idx="1643">
                  <c:v>45.96</c:v>
                </c:pt>
                <c:pt idx="1644">
                  <c:v>45.96</c:v>
                </c:pt>
                <c:pt idx="1645">
                  <c:v>45.96</c:v>
                </c:pt>
                <c:pt idx="1646">
                  <c:v>45.96</c:v>
                </c:pt>
                <c:pt idx="1647">
                  <c:v>45.96</c:v>
                </c:pt>
                <c:pt idx="1648">
                  <c:v>45.96</c:v>
                </c:pt>
                <c:pt idx="1649">
                  <c:v>45.95</c:v>
                </c:pt>
                <c:pt idx="1650">
                  <c:v>45.95</c:v>
                </c:pt>
                <c:pt idx="1651">
                  <c:v>45.94</c:v>
                </c:pt>
                <c:pt idx="1652">
                  <c:v>45.94</c:v>
                </c:pt>
                <c:pt idx="1653">
                  <c:v>45.93</c:v>
                </c:pt>
                <c:pt idx="1654">
                  <c:v>45.92</c:v>
                </c:pt>
                <c:pt idx="1655">
                  <c:v>45.92</c:v>
                </c:pt>
                <c:pt idx="1656">
                  <c:v>45.91</c:v>
                </c:pt>
                <c:pt idx="1657">
                  <c:v>45.91</c:v>
                </c:pt>
                <c:pt idx="1658">
                  <c:v>45.9</c:v>
                </c:pt>
                <c:pt idx="1659">
                  <c:v>45.9</c:v>
                </c:pt>
                <c:pt idx="1660">
                  <c:v>45.9</c:v>
                </c:pt>
                <c:pt idx="1661">
                  <c:v>45.9</c:v>
                </c:pt>
                <c:pt idx="1662">
                  <c:v>45.9</c:v>
                </c:pt>
                <c:pt idx="1663">
                  <c:v>45.9</c:v>
                </c:pt>
                <c:pt idx="1664">
                  <c:v>45.9</c:v>
                </c:pt>
                <c:pt idx="1665">
                  <c:v>45.9</c:v>
                </c:pt>
                <c:pt idx="1666">
                  <c:v>45.9</c:v>
                </c:pt>
                <c:pt idx="1667">
                  <c:v>45.9</c:v>
                </c:pt>
                <c:pt idx="1668">
                  <c:v>45.9</c:v>
                </c:pt>
                <c:pt idx="1669">
                  <c:v>45.9</c:v>
                </c:pt>
                <c:pt idx="1670">
                  <c:v>45.9</c:v>
                </c:pt>
                <c:pt idx="1671">
                  <c:v>45.9</c:v>
                </c:pt>
                <c:pt idx="1672">
                  <c:v>45.89</c:v>
                </c:pt>
                <c:pt idx="1673">
                  <c:v>45.89</c:v>
                </c:pt>
                <c:pt idx="1674">
                  <c:v>45.88</c:v>
                </c:pt>
                <c:pt idx="1675">
                  <c:v>45.87</c:v>
                </c:pt>
                <c:pt idx="1676">
                  <c:v>45.86</c:v>
                </c:pt>
                <c:pt idx="1677">
                  <c:v>45.86</c:v>
                </c:pt>
                <c:pt idx="1678">
                  <c:v>45.84</c:v>
                </c:pt>
                <c:pt idx="1679">
                  <c:v>45.82</c:v>
                </c:pt>
                <c:pt idx="1680">
                  <c:v>45.81</c:v>
                </c:pt>
                <c:pt idx="1681">
                  <c:v>45.79</c:v>
                </c:pt>
                <c:pt idx="1682">
                  <c:v>45.77</c:v>
                </c:pt>
                <c:pt idx="1683">
                  <c:v>45.76</c:v>
                </c:pt>
                <c:pt idx="1684">
                  <c:v>45.74</c:v>
                </c:pt>
                <c:pt idx="1685">
                  <c:v>45.73</c:v>
                </c:pt>
                <c:pt idx="1686">
                  <c:v>45.71</c:v>
                </c:pt>
                <c:pt idx="1687">
                  <c:v>45.69</c:v>
                </c:pt>
                <c:pt idx="1688">
                  <c:v>45.68</c:v>
                </c:pt>
                <c:pt idx="1689">
                  <c:v>45.67</c:v>
                </c:pt>
                <c:pt idx="1690">
                  <c:v>45.66</c:v>
                </c:pt>
                <c:pt idx="1691">
                  <c:v>45.66</c:v>
                </c:pt>
                <c:pt idx="1692">
                  <c:v>45.65</c:v>
                </c:pt>
                <c:pt idx="1693">
                  <c:v>45.65</c:v>
                </c:pt>
                <c:pt idx="1694">
                  <c:v>45.64</c:v>
                </c:pt>
                <c:pt idx="1695">
                  <c:v>45.63</c:v>
                </c:pt>
                <c:pt idx="1696">
                  <c:v>45.63</c:v>
                </c:pt>
                <c:pt idx="1697">
                  <c:v>45.61</c:v>
                </c:pt>
                <c:pt idx="1698">
                  <c:v>45.59</c:v>
                </c:pt>
                <c:pt idx="1699">
                  <c:v>45.57</c:v>
                </c:pt>
                <c:pt idx="1700">
                  <c:v>45.56</c:v>
                </c:pt>
                <c:pt idx="1701">
                  <c:v>45.55</c:v>
                </c:pt>
                <c:pt idx="1702">
                  <c:v>45.54</c:v>
                </c:pt>
                <c:pt idx="1703">
                  <c:v>45.54</c:v>
                </c:pt>
                <c:pt idx="1704">
                  <c:v>45.54</c:v>
                </c:pt>
                <c:pt idx="1705">
                  <c:v>45.54</c:v>
                </c:pt>
                <c:pt idx="1706">
                  <c:v>45.53</c:v>
                </c:pt>
                <c:pt idx="1707">
                  <c:v>45.53</c:v>
                </c:pt>
                <c:pt idx="1708">
                  <c:v>45.53</c:v>
                </c:pt>
                <c:pt idx="1709">
                  <c:v>45.53</c:v>
                </c:pt>
                <c:pt idx="1710">
                  <c:v>45.53</c:v>
                </c:pt>
                <c:pt idx="1711">
                  <c:v>45.53</c:v>
                </c:pt>
                <c:pt idx="1712">
                  <c:v>45.53</c:v>
                </c:pt>
                <c:pt idx="1713">
                  <c:v>45.53</c:v>
                </c:pt>
                <c:pt idx="1714">
                  <c:v>45.52</c:v>
                </c:pt>
                <c:pt idx="1715">
                  <c:v>45.51</c:v>
                </c:pt>
                <c:pt idx="1716">
                  <c:v>45.5</c:v>
                </c:pt>
                <c:pt idx="1717">
                  <c:v>45.48</c:v>
                </c:pt>
                <c:pt idx="1718">
                  <c:v>45.46</c:v>
                </c:pt>
                <c:pt idx="1719">
                  <c:v>45.44</c:v>
                </c:pt>
                <c:pt idx="1720">
                  <c:v>45.43</c:v>
                </c:pt>
                <c:pt idx="1721">
                  <c:v>45.42</c:v>
                </c:pt>
                <c:pt idx="1722">
                  <c:v>45.41</c:v>
                </c:pt>
                <c:pt idx="1723">
                  <c:v>45.4</c:v>
                </c:pt>
                <c:pt idx="1724">
                  <c:v>45.4</c:v>
                </c:pt>
                <c:pt idx="1725">
                  <c:v>45.39</c:v>
                </c:pt>
                <c:pt idx="1726">
                  <c:v>45.37</c:v>
                </c:pt>
                <c:pt idx="1727">
                  <c:v>45.35</c:v>
                </c:pt>
                <c:pt idx="1728">
                  <c:v>45.34</c:v>
                </c:pt>
                <c:pt idx="1729">
                  <c:v>45.33</c:v>
                </c:pt>
                <c:pt idx="1730">
                  <c:v>45.32</c:v>
                </c:pt>
                <c:pt idx="1731">
                  <c:v>45.31</c:v>
                </c:pt>
                <c:pt idx="1732">
                  <c:v>45.3</c:v>
                </c:pt>
                <c:pt idx="1733">
                  <c:v>45.3</c:v>
                </c:pt>
                <c:pt idx="1734">
                  <c:v>45.3</c:v>
                </c:pt>
                <c:pt idx="1735">
                  <c:v>45.29</c:v>
                </c:pt>
                <c:pt idx="1736">
                  <c:v>45.29</c:v>
                </c:pt>
                <c:pt idx="1737">
                  <c:v>45.29</c:v>
                </c:pt>
                <c:pt idx="1738">
                  <c:v>45.28</c:v>
                </c:pt>
                <c:pt idx="1739">
                  <c:v>45.27</c:v>
                </c:pt>
                <c:pt idx="1740">
                  <c:v>45.26</c:v>
                </c:pt>
                <c:pt idx="1741">
                  <c:v>45.25</c:v>
                </c:pt>
                <c:pt idx="1742">
                  <c:v>45.24</c:v>
                </c:pt>
                <c:pt idx="1743">
                  <c:v>45.22</c:v>
                </c:pt>
                <c:pt idx="1744">
                  <c:v>45.21</c:v>
                </c:pt>
                <c:pt idx="1745">
                  <c:v>45.2</c:v>
                </c:pt>
                <c:pt idx="1746">
                  <c:v>45.18</c:v>
                </c:pt>
                <c:pt idx="1747">
                  <c:v>45.17</c:v>
                </c:pt>
                <c:pt idx="1748">
                  <c:v>45.15</c:v>
                </c:pt>
                <c:pt idx="1749">
                  <c:v>45.13</c:v>
                </c:pt>
                <c:pt idx="1750">
                  <c:v>45.1</c:v>
                </c:pt>
                <c:pt idx="1751">
                  <c:v>45.09</c:v>
                </c:pt>
                <c:pt idx="1752">
                  <c:v>45.07</c:v>
                </c:pt>
                <c:pt idx="1753">
                  <c:v>45.06</c:v>
                </c:pt>
                <c:pt idx="1754">
                  <c:v>45.06</c:v>
                </c:pt>
                <c:pt idx="1755">
                  <c:v>45.06</c:v>
                </c:pt>
                <c:pt idx="1756">
                  <c:v>45.05</c:v>
                </c:pt>
                <c:pt idx="1757">
                  <c:v>45.05</c:v>
                </c:pt>
                <c:pt idx="1758">
                  <c:v>45.05</c:v>
                </c:pt>
                <c:pt idx="1759">
                  <c:v>45.05</c:v>
                </c:pt>
                <c:pt idx="1760">
                  <c:v>45.05</c:v>
                </c:pt>
                <c:pt idx="1761">
                  <c:v>45.05</c:v>
                </c:pt>
                <c:pt idx="1762">
                  <c:v>45.05</c:v>
                </c:pt>
                <c:pt idx="1763">
                  <c:v>45.05</c:v>
                </c:pt>
                <c:pt idx="1764">
                  <c:v>45.05</c:v>
                </c:pt>
                <c:pt idx="1765">
                  <c:v>45.05</c:v>
                </c:pt>
                <c:pt idx="1766">
                  <c:v>45.05</c:v>
                </c:pt>
                <c:pt idx="1767">
                  <c:v>45.05</c:v>
                </c:pt>
                <c:pt idx="1768">
                  <c:v>45.04</c:v>
                </c:pt>
                <c:pt idx="1769">
                  <c:v>45.03</c:v>
                </c:pt>
                <c:pt idx="1770">
                  <c:v>45.02</c:v>
                </c:pt>
                <c:pt idx="1771">
                  <c:v>45</c:v>
                </c:pt>
                <c:pt idx="1772">
                  <c:v>44.99</c:v>
                </c:pt>
                <c:pt idx="1773">
                  <c:v>44.98</c:v>
                </c:pt>
                <c:pt idx="1774">
                  <c:v>44.97</c:v>
                </c:pt>
                <c:pt idx="1775">
                  <c:v>44.96</c:v>
                </c:pt>
                <c:pt idx="1776">
                  <c:v>44.95</c:v>
                </c:pt>
                <c:pt idx="1777">
                  <c:v>44.94</c:v>
                </c:pt>
                <c:pt idx="1778">
                  <c:v>44.94</c:v>
                </c:pt>
                <c:pt idx="1779">
                  <c:v>44.94</c:v>
                </c:pt>
                <c:pt idx="1780">
                  <c:v>44.93</c:v>
                </c:pt>
                <c:pt idx="1781">
                  <c:v>44.93</c:v>
                </c:pt>
                <c:pt idx="1782">
                  <c:v>44.92</c:v>
                </c:pt>
                <c:pt idx="1783">
                  <c:v>44.91</c:v>
                </c:pt>
                <c:pt idx="1784">
                  <c:v>44.9</c:v>
                </c:pt>
                <c:pt idx="1785">
                  <c:v>44.89</c:v>
                </c:pt>
                <c:pt idx="1786">
                  <c:v>44.88</c:v>
                </c:pt>
                <c:pt idx="1787">
                  <c:v>44.86</c:v>
                </c:pt>
                <c:pt idx="1788">
                  <c:v>44.85</c:v>
                </c:pt>
                <c:pt idx="1789">
                  <c:v>44.84</c:v>
                </c:pt>
                <c:pt idx="1790">
                  <c:v>44.82</c:v>
                </c:pt>
                <c:pt idx="1791">
                  <c:v>44.81</c:v>
                </c:pt>
                <c:pt idx="1792">
                  <c:v>44.79</c:v>
                </c:pt>
                <c:pt idx="1793">
                  <c:v>44.77</c:v>
                </c:pt>
                <c:pt idx="1794">
                  <c:v>44.75</c:v>
                </c:pt>
                <c:pt idx="1795">
                  <c:v>44.74</c:v>
                </c:pt>
                <c:pt idx="1796">
                  <c:v>44.73</c:v>
                </c:pt>
                <c:pt idx="1797">
                  <c:v>44.73</c:v>
                </c:pt>
                <c:pt idx="1798">
                  <c:v>44.72</c:v>
                </c:pt>
                <c:pt idx="1799">
                  <c:v>44.71</c:v>
                </c:pt>
                <c:pt idx="1800">
                  <c:v>44.71</c:v>
                </c:pt>
                <c:pt idx="1801">
                  <c:v>44.7</c:v>
                </c:pt>
                <c:pt idx="1802">
                  <c:v>44.7</c:v>
                </c:pt>
                <c:pt idx="1803">
                  <c:v>44.7</c:v>
                </c:pt>
                <c:pt idx="1804">
                  <c:v>44.7</c:v>
                </c:pt>
                <c:pt idx="1805">
                  <c:v>44.7</c:v>
                </c:pt>
                <c:pt idx="1806">
                  <c:v>44.7</c:v>
                </c:pt>
                <c:pt idx="1807">
                  <c:v>44.7</c:v>
                </c:pt>
                <c:pt idx="1808">
                  <c:v>44.69</c:v>
                </c:pt>
                <c:pt idx="1809">
                  <c:v>44.69</c:v>
                </c:pt>
                <c:pt idx="1810">
                  <c:v>44.68</c:v>
                </c:pt>
                <c:pt idx="1811">
                  <c:v>44.68</c:v>
                </c:pt>
                <c:pt idx="1812">
                  <c:v>44.67</c:v>
                </c:pt>
                <c:pt idx="1813">
                  <c:v>44.66</c:v>
                </c:pt>
                <c:pt idx="1814">
                  <c:v>44.65</c:v>
                </c:pt>
                <c:pt idx="1815">
                  <c:v>44.65</c:v>
                </c:pt>
                <c:pt idx="1816">
                  <c:v>44.64</c:v>
                </c:pt>
                <c:pt idx="1817">
                  <c:v>44.64</c:v>
                </c:pt>
                <c:pt idx="1818">
                  <c:v>44.63</c:v>
                </c:pt>
                <c:pt idx="1819">
                  <c:v>44.63</c:v>
                </c:pt>
                <c:pt idx="1820">
                  <c:v>44.62</c:v>
                </c:pt>
                <c:pt idx="1821">
                  <c:v>44.61</c:v>
                </c:pt>
                <c:pt idx="1822">
                  <c:v>44.6</c:v>
                </c:pt>
                <c:pt idx="1823">
                  <c:v>44.6</c:v>
                </c:pt>
                <c:pt idx="1824">
                  <c:v>44.59</c:v>
                </c:pt>
                <c:pt idx="1825">
                  <c:v>44.59</c:v>
                </c:pt>
                <c:pt idx="1826">
                  <c:v>44.58</c:v>
                </c:pt>
                <c:pt idx="1827">
                  <c:v>44.58</c:v>
                </c:pt>
                <c:pt idx="1828">
                  <c:v>44.58</c:v>
                </c:pt>
                <c:pt idx="1829">
                  <c:v>44.58</c:v>
                </c:pt>
                <c:pt idx="1830">
                  <c:v>44.58</c:v>
                </c:pt>
                <c:pt idx="1831">
                  <c:v>44.58</c:v>
                </c:pt>
                <c:pt idx="1832">
                  <c:v>44.58</c:v>
                </c:pt>
                <c:pt idx="1833">
                  <c:v>44.58</c:v>
                </c:pt>
                <c:pt idx="1834">
                  <c:v>44.58</c:v>
                </c:pt>
                <c:pt idx="1835">
                  <c:v>44.58</c:v>
                </c:pt>
                <c:pt idx="1836">
                  <c:v>44.58</c:v>
                </c:pt>
                <c:pt idx="1837">
                  <c:v>44.58</c:v>
                </c:pt>
                <c:pt idx="1838">
                  <c:v>44.58</c:v>
                </c:pt>
                <c:pt idx="1839">
                  <c:v>44.58</c:v>
                </c:pt>
                <c:pt idx="1840">
                  <c:v>44.58</c:v>
                </c:pt>
                <c:pt idx="1841">
                  <c:v>44.58</c:v>
                </c:pt>
                <c:pt idx="1842">
                  <c:v>44.58</c:v>
                </c:pt>
                <c:pt idx="1843">
                  <c:v>44.58</c:v>
                </c:pt>
                <c:pt idx="1844">
                  <c:v>44.58</c:v>
                </c:pt>
                <c:pt idx="1845">
                  <c:v>44.58</c:v>
                </c:pt>
                <c:pt idx="1846">
                  <c:v>44.58</c:v>
                </c:pt>
                <c:pt idx="1847">
                  <c:v>44.58</c:v>
                </c:pt>
                <c:pt idx="1848">
                  <c:v>44.58</c:v>
                </c:pt>
                <c:pt idx="1849">
                  <c:v>44.58</c:v>
                </c:pt>
                <c:pt idx="1850">
                  <c:v>44.58</c:v>
                </c:pt>
                <c:pt idx="1851">
                  <c:v>44.58</c:v>
                </c:pt>
                <c:pt idx="1852">
                  <c:v>44.58</c:v>
                </c:pt>
                <c:pt idx="1853">
                  <c:v>44.58</c:v>
                </c:pt>
                <c:pt idx="1854">
                  <c:v>44.58</c:v>
                </c:pt>
                <c:pt idx="1855">
                  <c:v>44.58</c:v>
                </c:pt>
                <c:pt idx="1856">
                  <c:v>44.57</c:v>
                </c:pt>
                <c:pt idx="1857">
                  <c:v>44.56</c:v>
                </c:pt>
                <c:pt idx="1858">
                  <c:v>44.55</c:v>
                </c:pt>
                <c:pt idx="1859">
                  <c:v>44.53</c:v>
                </c:pt>
                <c:pt idx="1860">
                  <c:v>44.52</c:v>
                </c:pt>
                <c:pt idx="1861">
                  <c:v>44.5</c:v>
                </c:pt>
                <c:pt idx="1862">
                  <c:v>44.49</c:v>
                </c:pt>
                <c:pt idx="1863">
                  <c:v>44.49</c:v>
                </c:pt>
                <c:pt idx="1864">
                  <c:v>44.48</c:v>
                </c:pt>
                <c:pt idx="1865">
                  <c:v>44.48</c:v>
                </c:pt>
                <c:pt idx="1866">
                  <c:v>44.47</c:v>
                </c:pt>
                <c:pt idx="1867">
                  <c:v>44.46</c:v>
                </c:pt>
                <c:pt idx="1868">
                  <c:v>44.46</c:v>
                </c:pt>
                <c:pt idx="1869">
                  <c:v>44.46</c:v>
                </c:pt>
                <c:pt idx="1870">
                  <c:v>44.45</c:v>
                </c:pt>
                <c:pt idx="1871">
                  <c:v>44.44</c:v>
                </c:pt>
                <c:pt idx="1872">
                  <c:v>44.43</c:v>
                </c:pt>
                <c:pt idx="1873">
                  <c:v>44.42</c:v>
                </c:pt>
                <c:pt idx="1874">
                  <c:v>44.41</c:v>
                </c:pt>
                <c:pt idx="1875">
                  <c:v>44.39</c:v>
                </c:pt>
                <c:pt idx="1876">
                  <c:v>44.38</c:v>
                </c:pt>
                <c:pt idx="1877">
                  <c:v>44.37</c:v>
                </c:pt>
                <c:pt idx="1878">
                  <c:v>44.36</c:v>
                </c:pt>
                <c:pt idx="1879">
                  <c:v>44.36</c:v>
                </c:pt>
                <c:pt idx="1880">
                  <c:v>44.36</c:v>
                </c:pt>
                <c:pt idx="1881">
                  <c:v>44.36</c:v>
                </c:pt>
                <c:pt idx="1882">
                  <c:v>44.36</c:v>
                </c:pt>
                <c:pt idx="1883">
                  <c:v>44.35</c:v>
                </c:pt>
                <c:pt idx="1884">
                  <c:v>44.35</c:v>
                </c:pt>
                <c:pt idx="1885">
                  <c:v>44.35</c:v>
                </c:pt>
                <c:pt idx="1886">
                  <c:v>44.35</c:v>
                </c:pt>
                <c:pt idx="1887">
                  <c:v>44.35</c:v>
                </c:pt>
                <c:pt idx="1888">
                  <c:v>44.35</c:v>
                </c:pt>
                <c:pt idx="1889">
                  <c:v>44.35</c:v>
                </c:pt>
                <c:pt idx="1890">
                  <c:v>44.35</c:v>
                </c:pt>
                <c:pt idx="1891">
                  <c:v>44.35</c:v>
                </c:pt>
                <c:pt idx="1892">
                  <c:v>44.35</c:v>
                </c:pt>
                <c:pt idx="1893">
                  <c:v>44.35</c:v>
                </c:pt>
                <c:pt idx="1894">
                  <c:v>44.35</c:v>
                </c:pt>
                <c:pt idx="1895">
                  <c:v>44.35</c:v>
                </c:pt>
                <c:pt idx="1896">
                  <c:v>44.35</c:v>
                </c:pt>
                <c:pt idx="1897">
                  <c:v>44.36</c:v>
                </c:pt>
                <c:pt idx="1898">
                  <c:v>44.38</c:v>
                </c:pt>
                <c:pt idx="1899">
                  <c:v>44.4</c:v>
                </c:pt>
                <c:pt idx="1900">
                  <c:v>44.42</c:v>
                </c:pt>
                <c:pt idx="1901">
                  <c:v>44.43</c:v>
                </c:pt>
                <c:pt idx="1902">
                  <c:v>44.45</c:v>
                </c:pt>
                <c:pt idx="1903">
                  <c:v>44.45</c:v>
                </c:pt>
                <c:pt idx="1904">
                  <c:v>44.46</c:v>
                </c:pt>
                <c:pt idx="1905">
                  <c:v>44.47</c:v>
                </c:pt>
                <c:pt idx="1906">
                  <c:v>44.48</c:v>
                </c:pt>
                <c:pt idx="1907">
                  <c:v>44.5</c:v>
                </c:pt>
                <c:pt idx="1908">
                  <c:v>44.52</c:v>
                </c:pt>
                <c:pt idx="1909">
                  <c:v>44.54</c:v>
                </c:pt>
                <c:pt idx="1910">
                  <c:v>44.56</c:v>
                </c:pt>
                <c:pt idx="1911">
                  <c:v>44.57</c:v>
                </c:pt>
                <c:pt idx="1912">
                  <c:v>44.58</c:v>
                </c:pt>
                <c:pt idx="1913">
                  <c:v>44.58</c:v>
                </c:pt>
                <c:pt idx="1914">
                  <c:v>44.59</c:v>
                </c:pt>
                <c:pt idx="1915">
                  <c:v>44.61</c:v>
                </c:pt>
                <c:pt idx="1916">
                  <c:v>44.64</c:v>
                </c:pt>
                <c:pt idx="1917">
                  <c:v>44.68</c:v>
                </c:pt>
                <c:pt idx="1918">
                  <c:v>44.73</c:v>
                </c:pt>
                <c:pt idx="1919">
                  <c:v>44.79</c:v>
                </c:pt>
                <c:pt idx="1920">
                  <c:v>44.84</c:v>
                </c:pt>
                <c:pt idx="1921">
                  <c:v>44.91</c:v>
                </c:pt>
                <c:pt idx="1922">
                  <c:v>44.97</c:v>
                </c:pt>
                <c:pt idx="1923">
                  <c:v>45.01</c:v>
                </c:pt>
                <c:pt idx="1924">
                  <c:v>45.03</c:v>
                </c:pt>
                <c:pt idx="1925">
                  <c:v>45.06</c:v>
                </c:pt>
                <c:pt idx="1926">
                  <c:v>45.08</c:v>
                </c:pt>
                <c:pt idx="1927">
                  <c:v>45.11</c:v>
                </c:pt>
                <c:pt idx="1928">
                  <c:v>45.15</c:v>
                </c:pt>
                <c:pt idx="1929">
                  <c:v>45.2</c:v>
                </c:pt>
                <c:pt idx="1930">
                  <c:v>45.24</c:v>
                </c:pt>
                <c:pt idx="1931">
                  <c:v>45.29</c:v>
                </c:pt>
                <c:pt idx="1932">
                  <c:v>45.33</c:v>
                </c:pt>
                <c:pt idx="1933">
                  <c:v>45.36</c:v>
                </c:pt>
                <c:pt idx="1934">
                  <c:v>45.4</c:v>
                </c:pt>
                <c:pt idx="1935">
                  <c:v>45.45</c:v>
                </c:pt>
                <c:pt idx="1936">
                  <c:v>45.48</c:v>
                </c:pt>
                <c:pt idx="1937">
                  <c:v>45.51</c:v>
                </c:pt>
                <c:pt idx="1938">
                  <c:v>45.53</c:v>
                </c:pt>
                <c:pt idx="1939">
                  <c:v>45.54</c:v>
                </c:pt>
                <c:pt idx="1940">
                  <c:v>45.55</c:v>
                </c:pt>
                <c:pt idx="1941">
                  <c:v>45.57</c:v>
                </c:pt>
                <c:pt idx="1942">
                  <c:v>45.6</c:v>
                </c:pt>
                <c:pt idx="1943">
                  <c:v>45.62</c:v>
                </c:pt>
                <c:pt idx="1944">
                  <c:v>45.64</c:v>
                </c:pt>
                <c:pt idx="1945">
                  <c:v>45.66</c:v>
                </c:pt>
                <c:pt idx="1946">
                  <c:v>45.67</c:v>
                </c:pt>
                <c:pt idx="1947">
                  <c:v>45.69</c:v>
                </c:pt>
                <c:pt idx="1948">
                  <c:v>45.72</c:v>
                </c:pt>
                <c:pt idx="1949">
                  <c:v>45.74</c:v>
                </c:pt>
                <c:pt idx="1950">
                  <c:v>45.76</c:v>
                </c:pt>
                <c:pt idx="1951">
                  <c:v>45.79</c:v>
                </c:pt>
                <c:pt idx="1952">
                  <c:v>45.81</c:v>
                </c:pt>
                <c:pt idx="1953">
                  <c:v>45.84</c:v>
                </c:pt>
                <c:pt idx="1954">
                  <c:v>45.86</c:v>
                </c:pt>
                <c:pt idx="1955">
                  <c:v>45.88</c:v>
                </c:pt>
                <c:pt idx="1956">
                  <c:v>45.89</c:v>
                </c:pt>
                <c:pt idx="1957">
                  <c:v>45.89</c:v>
                </c:pt>
                <c:pt idx="1958">
                  <c:v>45.9</c:v>
                </c:pt>
                <c:pt idx="1959">
                  <c:v>45.9</c:v>
                </c:pt>
                <c:pt idx="1960">
                  <c:v>45.9</c:v>
                </c:pt>
                <c:pt idx="1961">
                  <c:v>45.9</c:v>
                </c:pt>
                <c:pt idx="1962">
                  <c:v>45.9</c:v>
                </c:pt>
                <c:pt idx="1963">
                  <c:v>45.9</c:v>
                </c:pt>
                <c:pt idx="1964">
                  <c:v>45.9</c:v>
                </c:pt>
                <c:pt idx="1965">
                  <c:v>45.9</c:v>
                </c:pt>
                <c:pt idx="1966">
                  <c:v>45.9</c:v>
                </c:pt>
                <c:pt idx="1967">
                  <c:v>45.9</c:v>
                </c:pt>
                <c:pt idx="1968">
                  <c:v>45.9</c:v>
                </c:pt>
                <c:pt idx="1969">
                  <c:v>45.9</c:v>
                </c:pt>
                <c:pt idx="1970">
                  <c:v>45.9</c:v>
                </c:pt>
                <c:pt idx="1971">
                  <c:v>45.9</c:v>
                </c:pt>
                <c:pt idx="1972">
                  <c:v>45.9</c:v>
                </c:pt>
                <c:pt idx="1973">
                  <c:v>45.9</c:v>
                </c:pt>
                <c:pt idx="1974">
                  <c:v>45.9</c:v>
                </c:pt>
                <c:pt idx="1975">
                  <c:v>45.9</c:v>
                </c:pt>
                <c:pt idx="1976">
                  <c:v>45.9</c:v>
                </c:pt>
                <c:pt idx="1977">
                  <c:v>45.9</c:v>
                </c:pt>
                <c:pt idx="1978">
                  <c:v>45.9</c:v>
                </c:pt>
                <c:pt idx="1979">
                  <c:v>45.9</c:v>
                </c:pt>
                <c:pt idx="1980">
                  <c:v>45.9</c:v>
                </c:pt>
                <c:pt idx="1981">
                  <c:v>45.9</c:v>
                </c:pt>
                <c:pt idx="1982">
                  <c:v>45.89</c:v>
                </c:pt>
                <c:pt idx="1983">
                  <c:v>45.89</c:v>
                </c:pt>
                <c:pt idx="1984">
                  <c:v>45.88</c:v>
                </c:pt>
                <c:pt idx="1985">
                  <c:v>45.88</c:v>
                </c:pt>
                <c:pt idx="1986">
                  <c:v>45.87</c:v>
                </c:pt>
                <c:pt idx="1987">
                  <c:v>45.86</c:v>
                </c:pt>
                <c:pt idx="1988">
                  <c:v>45.86</c:v>
                </c:pt>
                <c:pt idx="1989">
                  <c:v>45.85</c:v>
                </c:pt>
                <c:pt idx="1990">
                  <c:v>45.83</c:v>
                </c:pt>
                <c:pt idx="1991">
                  <c:v>45.82</c:v>
                </c:pt>
                <c:pt idx="1992">
                  <c:v>45.8</c:v>
                </c:pt>
                <c:pt idx="1993">
                  <c:v>45.78</c:v>
                </c:pt>
                <c:pt idx="1994">
                  <c:v>45.77</c:v>
                </c:pt>
                <c:pt idx="1995">
                  <c:v>45.75</c:v>
                </c:pt>
                <c:pt idx="1996">
                  <c:v>45.74</c:v>
                </c:pt>
                <c:pt idx="1997">
                  <c:v>45.73</c:v>
                </c:pt>
                <c:pt idx="1998">
                  <c:v>45.72</c:v>
                </c:pt>
                <c:pt idx="1999">
                  <c:v>45.7</c:v>
                </c:pt>
                <c:pt idx="2000">
                  <c:v>45.69</c:v>
                </c:pt>
                <c:pt idx="2001">
                  <c:v>45.68</c:v>
                </c:pt>
                <c:pt idx="2002">
                  <c:v>45.67</c:v>
                </c:pt>
                <c:pt idx="2003">
                  <c:v>45.66</c:v>
                </c:pt>
                <c:pt idx="2004">
                  <c:v>45.66</c:v>
                </c:pt>
                <c:pt idx="2005">
                  <c:v>45.66</c:v>
                </c:pt>
                <c:pt idx="2006">
                  <c:v>45.65</c:v>
                </c:pt>
                <c:pt idx="2007">
                  <c:v>45.65</c:v>
                </c:pt>
                <c:pt idx="2008">
                  <c:v>45.65</c:v>
                </c:pt>
                <c:pt idx="2009">
                  <c:v>45.64</c:v>
                </c:pt>
                <c:pt idx="2010">
                  <c:v>45.64</c:v>
                </c:pt>
                <c:pt idx="2011">
                  <c:v>45.63</c:v>
                </c:pt>
                <c:pt idx="2012">
                  <c:v>45.61</c:v>
                </c:pt>
                <c:pt idx="2013">
                  <c:v>45.6</c:v>
                </c:pt>
                <c:pt idx="2014">
                  <c:v>45.58</c:v>
                </c:pt>
                <c:pt idx="2015">
                  <c:v>45.57</c:v>
                </c:pt>
                <c:pt idx="2016">
                  <c:v>45.55</c:v>
                </c:pt>
                <c:pt idx="2017">
                  <c:v>45.54</c:v>
                </c:pt>
                <c:pt idx="2018">
                  <c:v>45.54</c:v>
                </c:pt>
                <c:pt idx="2019">
                  <c:v>45.54</c:v>
                </c:pt>
                <c:pt idx="2020">
                  <c:v>45.53</c:v>
                </c:pt>
                <c:pt idx="2021">
                  <c:v>45.53</c:v>
                </c:pt>
                <c:pt idx="2022">
                  <c:v>45.53</c:v>
                </c:pt>
                <c:pt idx="2023">
                  <c:v>45.53</c:v>
                </c:pt>
                <c:pt idx="2024">
                  <c:v>45.53</c:v>
                </c:pt>
                <c:pt idx="2025">
                  <c:v>45.53</c:v>
                </c:pt>
                <c:pt idx="2026">
                  <c:v>45.53</c:v>
                </c:pt>
                <c:pt idx="2027">
                  <c:v>45.53</c:v>
                </c:pt>
                <c:pt idx="2028">
                  <c:v>45.53</c:v>
                </c:pt>
                <c:pt idx="2029">
                  <c:v>45.53</c:v>
                </c:pt>
                <c:pt idx="2030">
                  <c:v>45.52</c:v>
                </c:pt>
                <c:pt idx="2031">
                  <c:v>45.51</c:v>
                </c:pt>
                <c:pt idx="2032">
                  <c:v>45.5</c:v>
                </c:pt>
                <c:pt idx="2033">
                  <c:v>45.48</c:v>
                </c:pt>
                <c:pt idx="2034">
                  <c:v>45.47</c:v>
                </c:pt>
                <c:pt idx="2035">
                  <c:v>45.45</c:v>
                </c:pt>
                <c:pt idx="2036">
                  <c:v>45.44</c:v>
                </c:pt>
                <c:pt idx="2037">
                  <c:v>45.43</c:v>
                </c:pt>
                <c:pt idx="2038">
                  <c:v>45.42</c:v>
                </c:pt>
                <c:pt idx="2039">
                  <c:v>45.41</c:v>
                </c:pt>
                <c:pt idx="2040">
                  <c:v>45.4</c:v>
                </c:pt>
                <c:pt idx="2041">
                  <c:v>45.39</c:v>
                </c:pt>
                <c:pt idx="2042">
                  <c:v>45.38</c:v>
                </c:pt>
                <c:pt idx="2043">
                  <c:v>45.37</c:v>
                </c:pt>
                <c:pt idx="2044">
                  <c:v>45.35</c:v>
                </c:pt>
                <c:pt idx="2045">
                  <c:v>45.34</c:v>
                </c:pt>
                <c:pt idx="2046">
                  <c:v>45.33</c:v>
                </c:pt>
                <c:pt idx="2047">
                  <c:v>45.32</c:v>
                </c:pt>
                <c:pt idx="2048">
                  <c:v>45.3</c:v>
                </c:pt>
                <c:pt idx="2049">
                  <c:v>45.3</c:v>
                </c:pt>
                <c:pt idx="2050">
                  <c:v>45.3</c:v>
                </c:pt>
                <c:pt idx="2051">
                  <c:v>45.29</c:v>
                </c:pt>
                <c:pt idx="2052">
                  <c:v>45.29</c:v>
                </c:pt>
                <c:pt idx="2053">
                  <c:v>45.29</c:v>
                </c:pt>
                <c:pt idx="2054">
                  <c:v>45.28</c:v>
                </c:pt>
                <c:pt idx="2055">
                  <c:v>45.28</c:v>
                </c:pt>
                <c:pt idx="2056">
                  <c:v>45.27</c:v>
                </c:pt>
                <c:pt idx="2057">
                  <c:v>45.25</c:v>
                </c:pt>
                <c:pt idx="2058">
                  <c:v>45.24</c:v>
                </c:pt>
                <c:pt idx="2059">
                  <c:v>45.22</c:v>
                </c:pt>
                <c:pt idx="2060">
                  <c:v>45.21</c:v>
                </c:pt>
                <c:pt idx="2061">
                  <c:v>45.2</c:v>
                </c:pt>
                <c:pt idx="2062">
                  <c:v>45.19</c:v>
                </c:pt>
                <c:pt idx="2063">
                  <c:v>45.18</c:v>
                </c:pt>
                <c:pt idx="2064">
                  <c:v>45.17</c:v>
                </c:pt>
                <c:pt idx="2065">
                  <c:v>45.16</c:v>
                </c:pt>
                <c:pt idx="2066">
                  <c:v>45.15</c:v>
                </c:pt>
                <c:pt idx="2067">
                  <c:v>45.13</c:v>
                </c:pt>
                <c:pt idx="2068">
                  <c:v>45.11</c:v>
                </c:pt>
                <c:pt idx="2069">
                  <c:v>45.1</c:v>
                </c:pt>
                <c:pt idx="2070">
                  <c:v>45.08</c:v>
                </c:pt>
                <c:pt idx="2071">
                  <c:v>45.07</c:v>
                </c:pt>
                <c:pt idx="2072">
                  <c:v>45.06</c:v>
                </c:pt>
                <c:pt idx="2073">
                  <c:v>45.06</c:v>
                </c:pt>
                <c:pt idx="2074">
                  <c:v>45.05</c:v>
                </c:pt>
                <c:pt idx="2075">
                  <c:v>45.05</c:v>
                </c:pt>
                <c:pt idx="2076">
                  <c:v>45.05</c:v>
                </c:pt>
                <c:pt idx="2077">
                  <c:v>45.05</c:v>
                </c:pt>
                <c:pt idx="2078">
                  <c:v>45.05</c:v>
                </c:pt>
                <c:pt idx="2079">
                  <c:v>45.05</c:v>
                </c:pt>
                <c:pt idx="2080">
                  <c:v>45.05</c:v>
                </c:pt>
                <c:pt idx="2081">
                  <c:v>45.05</c:v>
                </c:pt>
                <c:pt idx="2082">
                  <c:v>45.05</c:v>
                </c:pt>
                <c:pt idx="2083">
                  <c:v>45.05</c:v>
                </c:pt>
                <c:pt idx="2084">
                  <c:v>45.05</c:v>
                </c:pt>
                <c:pt idx="2085">
                  <c:v>45.05</c:v>
                </c:pt>
                <c:pt idx="2086">
                  <c:v>45.05</c:v>
                </c:pt>
                <c:pt idx="2087">
                  <c:v>45.04</c:v>
                </c:pt>
                <c:pt idx="2088">
                  <c:v>45.03</c:v>
                </c:pt>
                <c:pt idx="2089">
                  <c:v>45.02</c:v>
                </c:pt>
                <c:pt idx="2090">
                  <c:v>45</c:v>
                </c:pt>
                <c:pt idx="2091">
                  <c:v>44.99</c:v>
                </c:pt>
                <c:pt idx="2092">
                  <c:v>44.98</c:v>
                </c:pt>
                <c:pt idx="2093">
                  <c:v>44.97</c:v>
                </c:pt>
                <c:pt idx="2094">
                  <c:v>44.96</c:v>
                </c:pt>
                <c:pt idx="2095">
                  <c:v>44.95</c:v>
                </c:pt>
                <c:pt idx="2096">
                  <c:v>44.95</c:v>
                </c:pt>
                <c:pt idx="2097">
                  <c:v>44.94</c:v>
                </c:pt>
                <c:pt idx="2098">
                  <c:v>44.94</c:v>
                </c:pt>
                <c:pt idx="2099">
                  <c:v>44.94</c:v>
                </c:pt>
                <c:pt idx="2100">
                  <c:v>44.94</c:v>
                </c:pt>
                <c:pt idx="2101">
                  <c:v>44.93</c:v>
                </c:pt>
                <c:pt idx="2102">
                  <c:v>44.92</c:v>
                </c:pt>
                <c:pt idx="2103">
                  <c:v>44.91</c:v>
                </c:pt>
                <c:pt idx="2104">
                  <c:v>44.9</c:v>
                </c:pt>
                <c:pt idx="2105">
                  <c:v>44.89</c:v>
                </c:pt>
                <c:pt idx="2106">
                  <c:v>44.87</c:v>
                </c:pt>
                <c:pt idx="2107">
                  <c:v>44.86</c:v>
                </c:pt>
                <c:pt idx="2108">
                  <c:v>44.84</c:v>
                </c:pt>
                <c:pt idx="2109">
                  <c:v>44.83</c:v>
                </c:pt>
                <c:pt idx="2110">
                  <c:v>44.81</c:v>
                </c:pt>
                <c:pt idx="2111">
                  <c:v>44.8</c:v>
                </c:pt>
                <c:pt idx="2112">
                  <c:v>44.78</c:v>
                </c:pt>
                <c:pt idx="2113">
                  <c:v>44.77</c:v>
                </c:pt>
                <c:pt idx="2114">
                  <c:v>44.76</c:v>
                </c:pt>
                <c:pt idx="2115">
                  <c:v>44.74</c:v>
                </c:pt>
                <c:pt idx="2116">
                  <c:v>44.73</c:v>
                </c:pt>
                <c:pt idx="2117">
                  <c:v>44.73</c:v>
                </c:pt>
                <c:pt idx="2118">
                  <c:v>44.72</c:v>
                </c:pt>
                <c:pt idx="2119">
                  <c:v>44.71</c:v>
                </c:pt>
                <c:pt idx="2120">
                  <c:v>44.7</c:v>
                </c:pt>
                <c:pt idx="2121">
                  <c:v>44.7</c:v>
                </c:pt>
                <c:pt idx="2122">
                  <c:v>44.7</c:v>
                </c:pt>
                <c:pt idx="2123">
                  <c:v>44.7</c:v>
                </c:pt>
                <c:pt idx="2124">
                  <c:v>44.7</c:v>
                </c:pt>
                <c:pt idx="2125">
                  <c:v>44.7</c:v>
                </c:pt>
                <c:pt idx="2126">
                  <c:v>44.69</c:v>
                </c:pt>
                <c:pt idx="2127">
                  <c:v>44.68</c:v>
                </c:pt>
                <c:pt idx="2128">
                  <c:v>44.68</c:v>
                </c:pt>
                <c:pt idx="2129">
                  <c:v>44.67</c:v>
                </c:pt>
                <c:pt idx="2130">
                  <c:v>44.66</c:v>
                </c:pt>
                <c:pt idx="2131">
                  <c:v>44.66</c:v>
                </c:pt>
                <c:pt idx="2132">
                  <c:v>44.65</c:v>
                </c:pt>
                <c:pt idx="2133">
                  <c:v>44.63</c:v>
                </c:pt>
                <c:pt idx="2134">
                  <c:v>44.62</c:v>
                </c:pt>
                <c:pt idx="2135">
                  <c:v>44.61</c:v>
                </c:pt>
                <c:pt idx="2136">
                  <c:v>44.6</c:v>
                </c:pt>
                <c:pt idx="2137">
                  <c:v>44.6</c:v>
                </c:pt>
                <c:pt idx="2138">
                  <c:v>44.6</c:v>
                </c:pt>
                <c:pt idx="2139">
                  <c:v>44.59</c:v>
                </c:pt>
                <c:pt idx="2140">
                  <c:v>44.59</c:v>
                </c:pt>
                <c:pt idx="2141">
                  <c:v>44.58</c:v>
                </c:pt>
                <c:pt idx="2142">
                  <c:v>44.58</c:v>
                </c:pt>
                <c:pt idx="2143">
                  <c:v>44.58</c:v>
                </c:pt>
                <c:pt idx="2144">
                  <c:v>44.58</c:v>
                </c:pt>
                <c:pt idx="2145">
                  <c:v>44.58</c:v>
                </c:pt>
                <c:pt idx="2146">
                  <c:v>44.58</c:v>
                </c:pt>
                <c:pt idx="2147">
                  <c:v>44.58</c:v>
                </c:pt>
                <c:pt idx="2148">
                  <c:v>44.58</c:v>
                </c:pt>
                <c:pt idx="2149">
                  <c:v>44.58</c:v>
                </c:pt>
                <c:pt idx="2150">
                  <c:v>44.58</c:v>
                </c:pt>
                <c:pt idx="2151">
                  <c:v>44.58</c:v>
                </c:pt>
                <c:pt idx="2152">
                  <c:v>44.58</c:v>
                </c:pt>
                <c:pt idx="2153">
                  <c:v>44.58</c:v>
                </c:pt>
                <c:pt idx="2154">
                  <c:v>44.58</c:v>
                </c:pt>
                <c:pt idx="2155">
                  <c:v>44.58</c:v>
                </c:pt>
                <c:pt idx="2156">
                  <c:v>44.58</c:v>
                </c:pt>
                <c:pt idx="2157">
                  <c:v>44.58</c:v>
                </c:pt>
                <c:pt idx="2158">
                  <c:v>44.58</c:v>
                </c:pt>
                <c:pt idx="2159">
                  <c:v>44.58</c:v>
                </c:pt>
                <c:pt idx="2160">
                  <c:v>44.58</c:v>
                </c:pt>
                <c:pt idx="2161">
                  <c:v>44.58</c:v>
                </c:pt>
                <c:pt idx="2162">
                  <c:v>44.58</c:v>
                </c:pt>
                <c:pt idx="2163">
                  <c:v>44.58</c:v>
                </c:pt>
                <c:pt idx="2164">
                  <c:v>44.58</c:v>
                </c:pt>
                <c:pt idx="2165">
                  <c:v>44.58</c:v>
                </c:pt>
                <c:pt idx="2166">
                  <c:v>44.58</c:v>
                </c:pt>
                <c:pt idx="2167">
                  <c:v>44.58</c:v>
                </c:pt>
                <c:pt idx="2168">
                  <c:v>44.57</c:v>
                </c:pt>
                <c:pt idx="2169">
                  <c:v>44.56</c:v>
                </c:pt>
                <c:pt idx="2170">
                  <c:v>44.55</c:v>
                </c:pt>
                <c:pt idx="2171">
                  <c:v>44.54</c:v>
                </c:pt>
                <c:pt idx="2172">
                  <c:v>44.53</c:v>
                </c:pt>
                <c:pt idx="2173">
                  <c:v>44.52</c:v>
                </c:pt>
                <c:pt idx="2174">
                  <c:v>44.51</c:v>
                </c:pt>
                <c:pt idx="2175">
                  <c:v>44.5</c:v>
                </c:pt>
                <c:pt idx="2176">
                  <c:v>44.5</c:v>
                </c:pt>
                <c:pt idx="2177">
                  <c:v>44.49</c:v>
                </c:pt>
                <c:pt idx="2178">
                  <c:v>44.48</c:v>
                </c:pt>
                <c:pt idx="2179">
                  <c:v>44.48</c:v>
                </c:pt>
                <c:pt idx="2180">
                  <c:v>44.47</c:v>
                </c:pt>
                <c:pt idx="2181">
                  <c:v>44.46</c:v>
                </c:pt>
                <c:pt idx="2182">
                  <c:v>44.46</c:v>
                </c:pt>
                <c:pt idx="2183">
                  <c:v>44.45</c:v>
                </c:pt>
                <c:pt idx="2184">
                  <c:v>44.45</c:v>
                </c:pt>
                <c:pt idx="2185">
                  <c:v>44.44</c:v>
                </c:pt>
                <c:pt idx="2186">
                  <c:v>44.43</c:v>
                </c:pt>
                <c:pt idx="2187">
                  <c:v>44.42</c:v>
                </c:pt>
                <c:pt idx="2188">
                  <c:v>44.41</c:v>
                </c:pt>
                <c:pt idx="2189">
                  <c:v>44.41</c:v>
                </c:pt>
                <c:pt idx="2190">
                  <c:v>44.4</c:v>
                </c:pt>
                <c:pt idx="2191">
                  <c:v>44.39</c:v>
                </c:pt>
                <c:pt idx="2192">
                  <c:v>44.38</c:v>
                </c:pt>
                <c:pt idx="2193">
                  <c:v>44.38</c:v>
                </c:pt>
                <c:pt idx="2194">
                  <c:v>44.37</c:v>
                </c:pt>
                <c:pt idx="2195">
                  <c:v>44.37</c:v>
                </c:pt>
                <c:pt idx="2196">
                  <c:v>44.36</c:v>
                </c:pt>
                <c:pt idx="2197">
                  <c:v>44.36</c:v>
                </c:pt>
                <c:pt idx="2198">
                  <c:v>44.36</c:v>
                </c:pt>
                <c:pt idx="2199">
                  <c:v>44.36</c:v>
                </c:pt>
                <c:pt idx="2200">
                  <c:v>44.36</c:v>
                </c:pt>
                <c:pt idx="2201">
                  <c:v>44.36</c:v>
                </c:pt>
                <c:pt idx="2202">
                  <c:v>44.36</c:v>
                </c:pt>
                <c:pt idx="2203">
                  <c:v>44.36</c:v>
                </c:pt>
                <c:pt idx="2204">
                  <c:v>44.36</c:v>
                </c:pt>
                <c:pt idx="2205">
                  <c:v>44.36</c:v>
                </c:pt>
                <c:pt idx="2206">
                  <c:v>44.36</c:v>
                </c:pt>
                <c:pt idx="2207">
                  <c:v>44.36</c:v>
                </c:pt>
                <c:pt idx="2208">
                  <c:v>44.36</c:v>
                </c:pt>
                <c:pt idx="2209">
                  <c:v>44.36</c:v>
                </c:pt>
                <c:pt idx="2210">
                  <c:v>44.37</c:v>
                </c:pt>
                <c:pt idx="2211">
                  <c:v>44.38</c:v>
                </c:pt>
                <c:pt idx="2212">
                  <c:v>44.4</c:v>
                </c:pt>
                <c:pt idx="2213">
                  <c:v>44.42</c:v>
                </c:pt>
                <c:pt idx="2214">
                  <c:v>44.45</c:v>
                </c:pt>
                <c:pt idx="2215">
                  <c:v>44.48</c:v>
                </c:pt>
                <c:pt idx="2216">
                  <c:v>44.5</c:v>
                </c:pt>
                <c:pt idx="2217">
                  <c:v>44.53</c:v>
                </c:pt>
                <c:pt idx="2218">
                  <c:v>44.55</c:v>
                </c:pt>
                <c:pt idx="2219">
                  <c:v>44.57</c:v>
                </c:pt>
                <c:pt idx="2220">
                  <c:v>44.58</c:v>
                </c:pt>
                <c:pt idx="2221">
                  <c:v>44.58</c:v>
                </c:pt>
                <c:pt idx="2222">
                  <c:v>44.58</c:v>
                </c:pt>
                <c:pt idx="2223">
                  <c:v>44.58</c:v>
                </c:pt>
                <c:pt idx="2224">
                  <c:v>44.59</c:v>
                </c:pt>
                <c:pt idx="2225">
                  <c:v>44.61</c:v>
                </c:pt>
                <c:pt idx="2226">
                  <c:v>44.63</c:v>
                </c:pt>
                <c:pt idx="2227">
                  <c:v>44.65</c:v>
                </c:pt>
                <c:pt idx="2228">
                  <c:v>44.68</c:v>
                </c:pt>
                <c:pt idx="2229">
                  <c:v>44.73</c:v>
                </c:pt>
                <c:pt idx="2230">
                  <c:v>44.76</c:v>
                </c:pt>
                <c:pt idx="2231">
                  <c:v>44.81</c:v>
                </c:pt>
                <c:pt idx="2232">
                  <c:v>44.86</c:v>
                </c:pt>
                <c:pt idx="2233">
                  <c:v>44.92</c:v>
                </c:pt>
                <c:pt idx="2234">
                  <c:v>44.96</c:v>
                </c:pt>
                <c:pt idx="2235">
                  <c:v>45</c:v>
                </c:pt>
                <c:pt idx="2236">
                  <c:v>45.03</c:v>
                </c:pt>
                <c:pt idx="2237">
                  <c:v>45.05</c:v>
                </c:pt>
                <c:pt idx="2238">
                  <c:v>45.08</c:v>
                </c:pt>
                <c:pt idx="2239">
                  <c:v>45.11</c:v>
                </c:pt>
                <c:pt idx="2240">
                  <c:v>45.16</c:v>
                </c:pt>
                <c:pt idx="2241">
                  <c:v>45.21</c:v>
                </c:pt>
                <c:pt idx="2242">
                  <c:v>45.25</c:v>
                </c:pt>
                <c:pt idx="2243">
                  <c:v>45.28</c:v>
                </c:pt>
                <c:pt idx="2244">
                  <c:v>45.32</c:v>
                </c:pt>
                <c:pt idx="2245">
                  <c:v>45.35</c:v>
                </c:pt>
                <c:pt idx="2246">
                  <c:v>45.38</c:v>
                </c:pt>
                <c:pt idx="2247">
                  <c:v>45.42</c:v>
                </c:pt>
                <c:pt idx="2248">
                  <c:v>45.46</c:v>
                </c:pt>
                <c:pt idx="2249">
                  <c:v>45.49</c:v>
                </c:pt>
                <c:pt idx="2250">
                  <c:v>45.51</c:v>
                </c:pt>
                <c:pt idx="2251">
                  <c:v>45.53</c:v>
                </c:pt>
                <c:pt idx="2252">
                  <c:v>45.53</c:v>
                </c:pt>
                <c:pt idx="2253">
                  <c:v>45.53</c:v>
                </c:pt>
                <c:pt idx="2254">
                  <c:v>45.54</c:v>
                </c:pt>
                <c:pt idx="2255">
                  <c:v>45.54</c:v>
                </c:pt>
                <c:pt idx="2256">
                  <c:v>45.55</c:v>
                </c:pt>
                <c:pt idx="2257">
                  <c:v>45.57</c:v>
                </c:pt>
                <c:pt idx="2258">
                  <c:v>45.58</c:v>
                </c:pt>
                <c:pt idx="2259">
                  <c:v>45.6</c:v>
                </c:pt>
                <c:pt idx="2260">
                  <c:v>45.62</c:v>
                </c:pt>
                <c:pt idx="2261">
                  <c:v>45.64</c:v>
                </c:pt>
                <c:pt idx="2262">
                  <c:v>45.64</c:v>
                </c:pt>
                <c:pt idx="2263">
                  <c:v>45.65</c:v>
                </c:pt>
                <c:pt idx="2264">
                  <c:v>45.65</c:v>
                </c:pt>
                <c:pt idx="2265">
                  <c:v>45.66</c:v>
                </c:pt>
                <c:pt idx="2266">
                  <c:v>45.66</c:v>
                </c:pt>
                <c:pt idx="2267">
                  <c:v>45.66</c:v>
                </c:pt>
                <c:pt idx="2268">
                  <c:v>45.67</c:v>
                </c:pt>
                <c:pt idx="2269">
                  <c:v>45.67</c:v>
                </c:pt>
                <c:pt idx="2270">
                  <c:v>45.67</c:v>
                </c:pt>
                <c:pt idx="2271">
                  <c:v>45.68</c:v>
                </c:pt>
                <c:pt idx="2272">
                  <c:v>45.68</c:v>
                </c:pt>
                <c:pt idx="2273">
                  <c:v>45.68</c:v>
                </c:pt>
                <c:pt idx="2274">
                  <c:v>45.68</c:v>
                </c:pt>
                <c:pt idx="2275">
                  <c:v>45.68</c:v>
                </c:pt>
                <c:pt idx="2276">
                  <c:v>45.68</c:v>
                </c:pt>
                <c:pt idx="2277">
                  <c:v>45.68</c:v>
                </c:pt>
                <c:pt idx="2278">
                  <c:v>45.68</c:v>
                </c:pt>
                <c:pt idx="2279">
                  <c:v>45.68</c:v>
                </c:pt>
                <c:pt idx="2280">
                  <c:v>45.68</c:v>
                </c:pt>
                <c:pt idx="2281">
                  <c:v>45.68</c:v>
                </c:pt>
                <c:pt idx="2282">
                  <c:v>45.67</c:v>
                </c:pt>
                <c:pt idx="2283">
                  <c:v>45.67</c:v>
                </c:pt>
                <c:pt idx="2284">
                  <c:v>45.67</c:v>
                </c:pt>
                <c:pt idx="2285">
                  <c:v>45.67</c:v>
                </c:pt>
                <c:pt idx="2286">
                  <c:v>45.66</c:v>
                </c:pt>
                <c:pt idx="2287">
                  <c:v>45.66</c:v>
                </c:pt>
                <c:pt idx="2288">
                  <c:v>45.65</c:v>
                </c:pt>
                <c:pt idx="2289">
                  <c:v>45.65</c:v>
                </c:pt>
                <c:pt idx="2290">
                  <c:v>45.65</c:v>
                </c:pt>
                <c:pt idx="2291">
                  <c:v>45.65</c:v>
                </c:pt>
                <c:pt idx="2292">
                  <c:v>45.65</c:v>
                </c:pt>
                <c:pt idx="2293">
                  <c:v>45.65</c:v>
                </c:pt>
                <c:pt idx="2294">
                  <c:v>45.65</c:v>
                </c:pt>
                <c:pt idx="2295">
                  <c:v>45.65</c:v>
                </c:pt>
                <c:pt idx="2296">
                  <c:v>45.65</c:v>
                </c:pt>
                <c:pt idx="2297">
                  <c:v>45.64</c:v>
                </c:pt>
                <c:pt idx="2298">
                  <c:v>45.63</c:v>
                </c:pt>
                <c:pt idx="2299">
                  <c:v>45.63</c:v>
                </c:pt>
                <c:pt idx="2300">
                  <c:v>45.62</c:v>
                </c:pt>
                <c:pt idx="2301">
                  <c:v>45.61</c:v>
                </c:pt>
                <c:pt idx="2302">
                  <c:v>45.6</c:v>
                </c:pt>
                <c:pt idx="2303">
                  <c:v>45.59</c:v>
                </c:pt>
                <c:pt idx="2304">
                  <c:v>45.58</c:v>
                </c:pt>
                <c:pt idx="2305">
                  <c:v>45.56</c:v>
                </c:pt>
                <c:pt idx="2306">
                  <c:v>45.55</c:v>
                </c:pt>
                <c:pt idx="2307">
                  <c:v>45.54</c:v>
                </c:pt>
                <c:pt idx="2308">
                  <c:v>45.54</c:v>
                </c:pt>
                <c:pt idx="2309">
                  <c:v>45.53</c:v>
                </c:pt>
                <c:pt idx="2310">
                  <c:v>45.53</c:v>
                </c:pt>
                <c:pt idx="2311">
                  <c:v>45.53</c:v>
                </c:pt>
                <c:pt idx="2312">
                  <c:v>45.53</c:v>
                </c:pt>
                <c:pt idx="2313">
                  <c:v>45.53</c:v>
                </c:pt>
                <c:pt idx="2314">
                  <c:v>45.53</c:v>
                </c:pt>
                <c:pt idx="2315">
                  <c:v>45.53</c:v>
                </c:pt>
                <c:pt idx="2316">
                  <c:v>45.53</c:v>
                </c:pt>
                <c:pt idx="2317">
                  <c:v>45.53</c:v>
                </c:pt>
                <c:pt idx="2318">
                  <c:v>45.53</c:v>
                </c:pt>
                <c:pt idx="2319">
                  <c:v>45.53</c:v>
                </c:pt>
                <c:pt idx="2320">
                  <c:v>45.53</c:v>
                </c:pt>
                <c:pt idx="2321">
                  <c:v>45.53</c:v>
                </c:pt>
                <c:pt idx="2322">
                  <c:v>45.53</c:v>
                </c:pt>
                <c:pt idx="2323">
                  <c:v>45.52</c:v>
                </c:pt>
                <c:pt idx="2324">
                  <c:v>45.51</c:v>
                </c:pt>
                <c:pt idx="2325">
                  <c:v>45.49</c:v>
                </c:pt>
                <c:pt idx="2326">
                  <c:v>45.48</c:v>
                </c:pt>
                <c:pt idx="2327">
                  <c:v>45.46</c:v>
                </c:pt>
                <c:pt idx="2328">
                  <c:v>45.45</c:v>
                </c:pt>
                <c:pt idx="2329">
                  <c:v>45.44</c:v>
                </c:pt>
                <c:pt idx="2330">
                  <c:v>45.43</c:v>
                </c:pt>
                <c:pt idx="2331">
                  <c:v>45.42</c:v>
                </c:pt>
                <c:pt idx="2332">
                  <c:v>45.42</c:v>
                </c:pt>
                <c:pt idx="2333">
                  <c:v>45.41</c:v>
                </c:pt>
                <c:pt idx="2334">
                  <c:v>45.4</c:v>
                </c:pt>
                <c:pt idx="2335">
                  <c:v>45.39</c:v>
                </c:pt>
                <c:pt idx="2336">
                  <c:v>45.37</c:v>
                </c:pt>
                <c:pt idx="2337">
                  <c:v>45.36</c:v>
                </c:pt>
                <c:pt idx="2338">
                  <c:v>45.34</c:v>
                </c:pt>
                <c:pt idx="2339">
                  <c:v>45.33</c:v>
                </c:pt>
                <c:pt idx="2340">
                  <c:v>45.32</c:v>
                </c:pt>
                <c:pt idx="2341">
                  <c:v>45.31</c:v>
                </c:pt>
                <c:pt idx="2342">
                  <c:v>45.31</c:v>
                </c:pt>
                <c:pt idx="2343">
                  <c:v>45.3</c:v>
                </c:pt>
                <c:pt idx="2344">
                  <c:v>45.3</c:v>
                </c:pt>
                <c:pt idx="2345">
                  <c:v>45.29</c:v>
                </c:pt>
                <c:pt idx="2346">
                  <c:v>45.29</c:v>
                </c:pt>
                <c:pt idx="2347">
                  <c:v>45.29</c:v>
                </c:pt>
                <c:pt idx="2348">
                  <c:v>45.28</c:v>
                </c:pt>
                <c:pt idx="2349">
                  <c:v>45.28</c:v>
                </c:pt>
                <c:pt idx="2350">
                  <c:v>45.27</c:v>
                </c:pt>
                <c:pt idx="2351">
                  <c:v>45.26</c:v>
                </c:pt>
                <c:pt idx="2352">
                  <c:v>45.24</c:v>
                </c:pt>
                <c:pt idx="2353">
                  <c:v>45.23</c:v>
                </c:pt>
                <c:pt idx="2354">
                  <c:v>45.21</c:v>
                </c:pt>
                <c:pt idx="2355">
                  <c:v>45.2</c:v>
                </c:pt>
                <c:pt idx="2356">
                  <c:v>45.18</c:v>
                </c:pt>
                <c:pt idx="2357">
                  <c:v>45.17</c:v>
                </c:pt>
                <c:pt idx="2358">
                  <c:v>45.15</c:v>
                </c:pt>
                <c:pt idx="2359">
                  <c:v>45.14</c:v>
                </c:pt>
                <c:pt idx="2360">
                  <c:v>45.12</c:v>
                </c:pt>
                <c:pt idx="2361">
                  <c:v>45.1</c:v>
                </c:pt>
                <c:pt idx="2362">
                  <c:v>45.09</c:v>
                </c:pt>
                <c:pt idx="2363">
                  <c:v>45.08</c:v>
                </c:pt>
                <c:pt idx="2364">
                  <c:v>45.07</c:v>
                </c:pt>
                <c:pt idx="2365">
                  <c:v>45.07</c:v>
                </c:pt>
                <c:pt idx="2366">
                  <c:v>45.06</c:v>
                </c:pt>
                <c:pt idx="2367">
                  <c:v>45.06</c:v>
                </c:pt>
                <c:pt idx="2368">
                  <c:v>45.06</c:v>
                </c:pt>
                <c:pt idx="2369">
                  <c:v>45.05</c:v>
                </c:pt>
                <c:pt idx="2370">
                  <c:v>45.05</c:v>
                </c:pt>
                <c:pt idx="2371">
                  <c:v>45.05</c:v>
                </c:pt>
                <c:pt idx="2372">
                  <c:v>45.05</c:v>
                </c:pt>
                <c:pt idx="2373">
                  <c:v>45.05</c:v>
                </c:pt>
                <c:pt idx="2374">
                  <c:v>45.05</c:v>
                </c:pt>
                <c:pt idx="2375">
                  <c:v>45.05</c:v>
                </c:pt>
                <c:pt idx="2376">
                  <c:v>45.05</c:v>
                </c:pt>
                <c:pt idx="2377">
                  <c:v>45.05</c:v>
                </c:pt>
                <c:pt idx="2378">
                  <c:v>45.05</c:v>
                </c:pt>
                <c:pt idx="2379">
                  <c:v>45.05</c:v>
                </c:pt>
                <c:pt idx="2380">
                  <c:v>45.05</c:v>
                </c:pt>
                <c:pt idx="2381">
                  <c:v>45.04</c:v>
                </c:pt>
                <c:pt idx="2382">
                  <c:v>45.03</c:v>
                </c:pt>
                <c:pt idx="2383">
                  <c:v>45.02</c:v>
                </c:pt>
                <c:pt idx="2384">
                  <c:v>45.01</c:v>
                </c:pt>
                <c:pt idx="2385">
                  <c:v>45</c:v>
                </c:pt>
                <c:pt idx="2386">
                  <c:v>44.98</c:v>
                </c:pt>
                <c:pt idx="2387">
                  <c:v>44.97</c:v>
                </c:pt>
                <c:pt idx="2388">
                  <c:v>44.96</c:v>
                </c:pt>
                <c:pt idx="2389">
                  <c:v>44.96</c:v>
                </c:pt>
                <c:pt idx="2390">
                  <c:v>44.95</c:v>
                </c:pt>
                <c:pt idx="2391">
                  <c:v>44.94</c:v>
                </c:pt>
                <c:pt idx="2392">
                  <c:v>44.94</c:v>
                </c:pt>
                <c:pt idx="2393">
                  <c:v>44.94</c:v>
                </c:pt>
                <c:pt idx="2394">
                  <c:v>44.93</c:v>
                </c:pt>
                <c:pt idx="2395">
                  <c:v>44.93</c:v>
                </c:pt>
                <c:pt idx="2396">
                  <c:v>44.93</c:v>
                </c:pt>
                <c:pt idx="2397">
                  <c:v>44.92</c:v>
                </c:pt>
                <c:pt idx="2398">
                  <c:v>44.91</c:v>
                </c:pt>
                <c:pt idx="2399">
                  <c:v>44.9</c:v>
                </c:pt>
                <c:pt idx="2400">
                  <c:v>44.88</c:v>
                </c:pt>
                <c:pt idx="2401">
                  <c:v>44.86</c:v>
                </c:pt>
                <c:pt idx="2402">
                  <c:v>44.84</c:v>
                </c:pt>
                <c:pt idx="2403">
                  <c:v>44.83</c:v>
                </c:pt>
                <c:pt idx="2404">
                  <c:v>44.81</c:v>
                </c:pt>
                <c:pt idx="2405">
                  <c:v>44.78</c:v>
                </c:pt>
                <c:pt idx="2406">
                  <c:v>44.77</c:v>
                </c:pt>
                <c:pt idx="2407">
                  <c:v>44.76</c:v>
                </c:pt>
                <c:pt idx="2408">
                  <c:v>44.74</c:v>
                </c:pt>
                <c:pt idx="2409">
                  <c:v>44.73</c:v>
                </c:pt>
                <c:pt idx="2410">
                  <c:v>44.73</c:v>
                </c:pt>
                <c:pt idx="2411">
                  <c:v>44.71</c:v>
                </c:pt>
                <c:pt idx="2412">
                  <c:v>44.71</c:v>
                </c:pt>
                <c:pt idx="2413">
                  <c:v>44.7</c:v>
                </c:pt>
                <c:pt idx="2414">
                  <c:v>44.7</c:v>
                </c:pt>
                <c:pt idx="2415">
                  <c:v>44.7</c:v>
                </c:pt>
                <c:pt idx="2416">
                  <c:v>44.7</c:v>
                </c:pt>
                <c:pt idx="2417">
                  <c:v>44.7</c:v>
                </c:pt>
                <c:pt idx="2418">
                  <c:v>44.7</c:v>
                </c:pt>
                <c:pt idx="2419">
                  <c:v>44.7</c:v>
                </c:pt>
                <c:pt idx="2420">
                  <c:v>44.69</c:v>
                </c:pt>
                <c:pt idx="2421">
                  <c:v>44.69</c:v>
                </c:pt>
                <c:pt idx="2422">
                  <c:v>44.68</c:v>
                </c:pt>
                <c:pt idx="2423">
                  <c:v>44.68</c:v>
                </c:pt>
                <c:pt idx="2424">
                  <c:v>44.67</c:v>
                </c:pt>
                <c:pt idx="2425">
                  <c:v>44.66</c:v>
                </c:pt>
                <c:pt idx="2426">
                  <c:v>44.65</c:v>
                </c:pt>
                <c:pt idx="2427">
                  <c:v>44.64</c:v>
                </c:pt>
                <c:pt idx="2428">
                  <c:v>44.62</c:v>
                </c:pt>
                <c:pt idx="2429">
                  <c:v>44.61</c:v>
                </c:pt>
                <c:pt idx="2430">
                  <c:v>44.6</c:v>
                </c:pt>
                <c:pt idx="2431">
                  <c:v>44.6</c:v>
                </c:pt>
                <c:pt idx="2432">
                  <c:v>44.6</c:v>
                </c:pt>
                <c:pt idx="2433">
                  <c:v>44.59</c:v>
                </c:pt>
                <c:pt idx="2434">
                  <c:v>44.59</c:v>
                </c:pt>
                <c:pt idx="2435">
                  <c:v>44.59</c:v>
                </c:pt>
                <c:pt idx="2436">
                  <c:v>44.58</c:v>
                </c:pt>
                <c:pt idx="2437">
                  <c:v>44.58</c:v>
                </c:pt>
                <c:pt idx="2438">
                  <c:v>44.58</c:v>
                </c:pt>
                <c:pt idx="2439">
                  <c:v>44.58</c:v>
                </c:pt>
                <c:pt idx="2440">
                  <c:v>44.58</c:v>
                </c:pt>
                <c:pt idx="2441">
                  <c:v>44.58</c:v>
                </c:pt>
                <c:pt idx="2442">
                  <c:v>44.58</c:v>
                </c:pt>
                <c:pt idx="2443">
                  <c:v>44.58</c:v>
                </c:pt>
                <c:pt idx="2444">
                  <c:v>44.58</c:v>
                </c:pt>
                <c:pt idx="2445">
                  <c:v>44.58</c:v>
                </c:pt>
                <c:pt idx="2446">
                  <c:v>44.58</c:v>
                </c:pt>
                <c:pt idx="2447">
                  <c:v>44.58</c:v>
                </c:pt>
                <c:pt idx="2448">
                  <c:v>44.58</c:v>
                </c:pt>
                <c:pt idx="2449">
                  <c:v>44.58</c:v>
                </c:pt>
                <c:pt idx="2450">
                  <c:v>44.58</c:v>
                </c:pt>
                <c:pt idx="2451">
                  <c:v>44.58</c:v>
                </c:pt>
                <c:pt idx="2452">
                  <c:v>44.58</c:v>
                </c:pt>
                <c:pt idx="2453">
                  <c:v>44.58</c:v>
                </c:pt>
                <c:pt idx="2454">
                  <c:v>44.58</c:v>
                </c:pt>
                <c:pt idx="2455">
                  <c:v>44.58</c:v>
                </c:pt>
                <c:pt idx="2456">
                  <c:v>44.58</c:v>
                </c:pt>
                <c:pt idx="2457">
                  <c:v>44.58</c:v>
                </c:pt>
                <c:pt idx="2458">
                  <c:v>44.58</c:v>
                </c:pt>
                <c:pt idx="2459">
                  <c:v>44.58</c:v>
                </c:pt>
                <c:pt idx="2460">
                  <c:v>44.58</c:v>
                </c:pt>
                <c:pt idx="2461">
                  <c:v>44.57</c:v>
                </c:pt>
                <c:pt idx="2462">
                  <c:v>44.56</c:v>
                </c:pt>
                <c:pt idx="2463">
                  <c:v>44.56</c:v>
                </c:pt>
                <c:pt idx="2464">
                  <c:v>44.55</c:v>
                </c:pt>
                <c:pt idx="2465">
                  <c:v>44.55</c:v>
                </c:pt>
                <c:pt idx="2466">
                  <c:v>44.55</c:v>
                </c:pt>
                <c:pt idx="2467">
                  <c:v>44.54</c:v>
                </c:pt>
                <c:pt idx="2468">
                  <c:v>44.53</c:v>
                </c:pt>
                <c:pt idx="2469">
                  <c:v>44.52</c:v>
                </c:pt>
                <c:pt idx="2470">
                  <c:v>44.5</c:v>
                </c:pt>
                <c:pt idx="2471">
                  <c:v>44.5</c:v>
                </c:pt>
                <c:pt idx="2472">
                  <c:v>44.49</c:v>
                </c:pt>
                <c:pt idx="2473">
                  <c:v>44.48</c:v>
                </c:pt>
                <c:pt idx="2474">
                  <c:v>44.48</c:v>
                </c:pt>
                <c:pt idx="2475">
                  <c:v>44.47</c:v>
                </c:pt>
                <c:pt idx="2476">
                  <c:v>44.46</c:v>
                </c:pt>
                <c:pt idx="2477">
                  <c:v>44.46</c:v>
                </c:pt>
                <c:pt idx="2478">
                  <c:v>44.45</c:v>
                </c:pt>
                <c:pt idx="2479">
                  <c:v>44.45</c:v>
                </c:pt>
                <c:pt idx="2480">
                  <c:v>44.44</c:v>
                </c:pt>
                <c:pt idx="2481">
                  <c:v>44.44</c:v>
                </c:pt>
                <c:pt idx="2482">
                  <c:v>44.43</c:v>
                </c:pt>
                <c:pt idx="2483">
                  <c:v>44.42</c:v>
                </c:pt>
                <c:pt idx="2484">
                  <c:v>44.41</c:v>
                </c:pt>
                <c:pt idx="2485">
                  <c:v>44.42</c:v>
                </c:pt>
                <c:pt idx="2486">
                  <c:v>44.41</c:v>
                </c:pt>
                <c:pt idx="2487">
                  <c:v>44.41</c:v>
                </c:pt>
                <c:pt idx="2488">
                  <c:v>44.4</c:v>
                </c:pt>
                <c:pt idx="2489">
                  <c:v>44.39</c:v>
                </c:pt>
                <c:pt idx="2490">
                  <c:v>44.39</c:v>
                </c:pt>
                <c:pt idx="2491">
                  <c:v>44.38</c:v>
                </c:pt>
                <c:pt idx="2492">
                  <c:v>44.38</c:v>
                </c:pt>
                <c:pt idx="2493">
                  <c:v>44.38</c:v>
                </c:pt>
                <c:pt idx="2494">
                  <c:v>44.38</c:v>
                </c:pt>
                <c:pt idx="2495">
                  <c:v>44.38</c:v>
                </c:pt>
                <c:pt idx="2496">
                  <c:v>44.37</c:v>
                </c:pt>
                <c:pt idx="2497">
                  <c:v>44.37</c:v>
                </c:pt>
                <c:pt idx="2498">
                  <c:v>44.36</c:v>
                </c:pt>
                <c:pt idx="2499">
                  <c:v>44.36</c:v>
                </c:pt>
                <c:pt idx="2500">
                  <c:v>44.36</c:v>
                </c:pt>
                <c:pt idx="2501">
                  <c:v>44.35</c:v>
                </c:pt>
                <c:pt idx="2502">
                  <c:v>44.35</c:v>
                </c:pt>
                <c:pt idx="2503">
                  <c:v>44.35</c:v>
                </c:pt>
                <c:pt idx="2504">
                  <c:v>44.35</c:v>
                </c:pt>
                <c:pt idx="2505">
                  <c:v>44.35</c:v>
                </c:pt>
                <c:pt idx="2506">
                  <c:v>44.36</c:v>
                </c:pt>
                <c:pt idx="2507">
                  <c:v>44.36</c:v>
                </c:pt>
                <c:pt idx="2508">
                  <c:v>44.37</c:v>
                </c:pt>
                <c:pt idx="2509">
                  <c:v>44.38</c:v>
                </c:pt>
                <c:pt idx="2510">
                  <c:v>44.4</c:v>
                </c:pt>
                <c:pt idx="2511">
                  <c:v>44.42</c:v>
                </c:pt>
                <c:pt idx="2512">
                  <c:v>44.44</c:v>
                </c:pt>
                <c:pt idx="2513">
                  <c:v>44.46</c:v>
                </c:pt>
                <c:pt idx="2514">
                  <c:v>44.48</c:v>
                </c:pt>
                <c:pt idx="2515">
                  <c:v>44.5</c:v>
                </c:pt>
                <c:pt idx="2516">
                  <c:v>44.53</c:v>
                </c:pt>
                <c:pt idx="2517">
                  <c:v>44.55</c:v>
                </c:pt>
                <c:pt idx="2518">
                  <c:v>44.57</c:v>
                </c:pt>
                <c:pt idx="2519">
                  <c:v>44.58</c:v>
                </c:pt>
                <c:pt idx="2520">
                  <c:v>44.58</c:v>
                </c:pt>
                <c:pt idx="2521">
                  <c:v>44.58</c:v>
                </c:pt>
                <c:pt idx="2522">
                  <c:v>44.58</c:v>
                </c:pt>
                <c:pt idx="2523">
                  <c:v>44.58</c:v>
                </c:pt>
                <c:pt idx="2524">
                  <c:v>44.58</c:v>
                </c:pt>
                <c:pt idx="2525">
                  <c:v>44.6</c:v>
                </c:pt>
                <c:pt idx="2526">
                  <c:v>44.62</c:v>
                </c:pt>
                <c:pt idx="2527">
                  <c:v>44.64</c:v>
                </c:pt>
                <c:pt idx="2528">
                  <c:v>44.67</c:v>
                </c:pt>
                <c:pt idx="2529">
                  <c:v>44.7</c:v>
                </c:pt>
                <c:pt idx="2530">
                  <c:v>44.73</c:v>
                </c:pt>
                <c:pt idx="2531">
                  <c:v>44.78</c:v>
                </c:pt>
                <c:pt idx="2532">
                  <c:v>44.82</c:v>
                </c:pt>
                <c:pt idx="2533">
                  <c:v>44.87</c:v>
                </c:pt>
                <c:pt idx="2534">
                  <c:v>44.93</c:v>
                </c:pt>
                <c:pt idx="2535">
                  <c:v>44.97</c:v>
                </c:pt>
                <c:pt idx="2536">
                  <c:v>45</c:v>
                </c:pt>
                <c:pt idx="2537">
                  <c:v>45.02</c:v>
                </c:pt>
                <c:pt idx="2538">
                  <c:v>45.05</c:v>
                </c:pt>
                <c:pt idx="2539">
                  <c:v>45.07</c:v>
                </c:pt>
                <c:pt idx="2540">
                  <c:v>45.09</c:v>
                </c:pt>
                <c:pt idx="2541">
                  <c:v>45.12</c:v>
                </c:pt>
                <c:pt idx="2542">
                  <c:v>45.16</c:v>
                </c:pt>
                <c:pt idx="2543">
                  <c:v>45.2</c:v>
                </c:pt>
                <c:pt idx="2544">
                  <c:v>45.24</c:v>
                </c:pt>
                <c:pt idx="2545">
                  <c:v>45.27</c:v>
                </c:pt>
                <c:pt idx="2546">
                  <c:v>45.29</c:v>
                </c:pt>
                <c:pt idx="2547">
                  <c:v>45.31</c:v>
                </c:pt>
                <c:pt idx="2548">
                  <c:v>45.33</c:v>
                </c:pt>
                <c:pt idx="2549">
                  <c:v>45.36</c:v>
                </c:pt>
                <c:pt idx="2550">
                  <c:v>45.38</c:v>
                </c:pt>
                <c:pt idx="2551">
                  <c:v>45.4</c:v>
                </c:pt>
                <c:pt idx="2552">
                  <c:v>45.42</c:v>
                </c:pt>
                <c:pt idx="2553">
                  <c:v>45.44</c:v>
                </c:pt>
                <c:pt idx="2554">
                  <c:v>45.46</c:v>
                </c:pt>
                <c:pt idx="2555">
                  <c:v>45.48</c:v>
                </c:pt>
                <c:pt idx="2556">
                  <c:v>45.5</c:v>
                </c:pt>
                <c:pt idx="2557">
                  <c:v>45.52</c:v>
                </c:pt>
                <c:pt idx="2558">
                  <c:v>45.53</c:v>
                </c:pt>
                <c:pt idx="2559">
                  <c:v>45.53</c:v>
                </c:pt>
                <c:pt idx="2560">
                  <c:v>45.53</c:v>
                </c:pt>
                <c:pt idx="2561">
                  <c:v>45.53</c:v>
                </c:pt>
                <c:pt idx="2562">
                  <c:v>45.53</c:v>
                </c:pt>
                <c:pt idx="2563">
                  <c:v>45.53</c:v>
                </c:pt>
                <c:pt idx="2564">
                  <c:v>45.53</c:v>
                </c:pt>
                <c:pt idx="2565">
                  <c:v>45.53</c:v>
                </c:pt>
                <c:pt idx="2566">
                  <c:v>45.53</c:v>
                </c:pt>
                <c:pt idx="2567">
                  <c:v>45.53</c:v>
                </c:pt>
                <c:pt idx="2568">
                  <c:v>45.53</c:v>
                </c:pt>
                <c:pt idx="2569">
                  <c:v>45.53</c:v>
                </c:pt>
                <c:pt idx="2570">
                  <c:v>45.53</c:v>
                </c:pt>
                <c:pt idx="2571">
                  <c:v>45.53</c:v>
                </c:pt>
                <c:pt idx="2572">
                  <c:v>45.53</c:v>
                </c:pt>
                <c:pt idx="2573">
                  <c:v>45.53</c:v>
                </c:pt>
                <c:pt idx="2574">
                  <c:v>45.53</c:v>
                </c:pt>
                <c:pt idx="2575">
                  <c:v>45.53</c:v>
                </c:pt>
                <c:pt idx="2576">
                  <c:v>45.53</c:v>
                </c:pt>
                <c:pt idx="2577">
                  <c:v>45.53</c:v>
                </c:pt>
                <c:pt idx="2578">
                  <c:v>45.53</c:v>
                </c:pt>
                <c:pt idx="2579">
                  <c:v>45.53</c:v>
                </c:pt>
                <c:pt idx="2580">
                  <c:v>45.53</c:v>
                </c:pt>
                <c:pt idx="2581">
                  <c:v>45.53</c:v>
                </c:pt>
                <c:pt idx="2582">
                  <c:v>45.53</c:v>
                </c:pt>
                <c:pt idx="2583">
                  <c:v>45.53</c:v>
                </c:pt>
                <c:pt idx="2584">
                  <c:v>45.53</c:v>
                </c:pt>
                <c:pt idx="2585">
                  <c:v>45.53</c:v>
                </c:pt>
                <c:pt idx="2586">
                  <c:v>45.53</c:v>
                </c:pt>
                <c:pt idx="2587">
                  <c:v>45.53</c:v>
                </c:pt>
                <c:pt idx="2588">
                  <c:v>45.53</c:v>
                </c:pt>
                <c:pt idx="2589">
                  <c:v>45.53</c:v>
                </c:pt>
                <c:pt idx="2590">
                  <c:v>45.53</c:v>
                </c:pt>
                <c:pt idx="2591">
                  <c:v>45.53</c:v>
                </c:pt>
                <c:pt idx="2592">
                  <c:v>45.53</c:v>
                </c:pt>
                <c:pt idx="2593">
                  <c:v>45.53</c:v>
                </c:pt>
                <c:pt idx="2594">
                  <c:v>45.53</c:v>
                </c:pt>
                <c:pt idx="2595">
                  <c:v>45.53</c:v>
                </c:pt>
                <c:pt idx="2596">
                  <c:v>45.53</c:v>
                </c:pt>
                <c:pt idx="2597">
                  <c:v>45.52</c:v>
                </c:pt>
                <c:pt idx="2598">
                  <c:v>45.51</c:v>
                </c:pt>
                <c:pt idx="2599">
                  <c:v>45.5</c:v>
                </c:pt>
                <c:pt idx="2600">
                  <c:v>45.48</c:v>
                </c:pt>
                <c:pt idx="2601">
                  <c:v>45.47</c:v>
                </c:pt>
                <c:pt idx="2602">
                  <c:v>45.46</c:v>
                </c:pt>
                <c:pt idx="2603">
                  <c:v>45.45</c:v>
                </c:pt>
                <c:pt idx="2604">
                  <c:v>45.45</c:v>
                </c:pt>
                <c:pt idx="2605">
                  <c:v>45.44</c:v>
                </c:pt>
                <c:pt idx="2606">
                  <c:v>45.43</c:v>
                </c:pt>
                <c:pt idx="2607">
                  <c:v>45.42</c:v>
                </c:pt>
                <c:pt idx="2608">
                  <c:v>45.42</c:v>
                </c:pt>
                <c:pt idx="2609">
                  <c:v>45.41</c:v>
                </c:pt>
                <c:pt idx="2610">
                  <c:v>45.41</c:v>
                </c:pt>
                <c:pt idx="2611">
                  <c:v>45.4</c:v>
                </c:pt>
                <c:pt idx="2612">
                  <c:v>45.39</c:v>
                </c:pt>
                <c:pt idx="2613">
                  <c:v>45.38</c:v>
                </c:pt>
                <c:pt idx="2614">
                  <c:v>45.37</c:v>
                </c:pt>
                <c:pt idx="2615">
                  <c:v>45.35</c:v>
                </c:pt>
                <c:pt idx="2616">
                  <c:v>45.33</c:v>
                </c:pt>
                <c:pt idx="2617">
                  <c:v>45.32</c:v>
                </c:pt>
                <c:pt idx="2618">
                  <c:v>45.31</c:v>
                </c:pt>
                <c:pt idx="2619">
                  <c:v>45.3</c:v>
                </c:pt>
                <c:pt idx="2620">
                  <c:v>45.3</c:v>
                </c:pt>
                <c:pt idx="2621">
                  <c:v>45.3</c:v>
                </c:pt>
                <c:pt idx="2622">
                  <c:v>45.3</c:v>
                </c:pt>
                <c:pt idx="2623">
                  <c:v>45.29</c:v>
                </c:pt>
                <c:pt idx="2624">
                  <c:v>45.29</c:v>
                </c:pt>
                <c:pt idx="2625">
                  <c:v>45.28</c:v>
                </c:pt>
                <c:pt idx="2626">
                  <c:v>45.28</c:v>
                </c:pt>
                <c:pt idx="2627">
                  <c:v>45.27</c:v>
                </c:pt>
                <c:pt idx="2628">
                  <c:v>45.26</c:v>
                </c:pt>
                <c:pt idx="2629">
                  <c:v>45.25</c:v>
                </c:pt>
                <c:pt idx="2630">
                  <c:v>45.24</c:v>
                </c:pt>
                <c:pt idx="2631">
                  <c:v>45.22</c:v>
                </c:pt>
                <c:pt idx="2632">
                  <c:v>45.21</c:v>
                </c:pt>
                <c:pt idx="2633">
                  <c:v>45.19</c:v>
                </c:pt>
                <c:pt idx="2634">
                  <c:v>45.18</c:v>
                </c:pt>
                <c:pt idx="2635">
                  <c:v>45.16</c:v>
                </c:pt>
                <c:pt idx="2636">
                  <c:v>45.15</c:v>
                </c:pt>
                <c:pt idx="2637">
                  <c:v>45.14</c:v>
                </c:pt>
                <c:pt idx="2638">
                  <c:v>45.13</c:v>
                </c:pt>
                <c:pt idx="2639">
                  <c:v>45.11</c:v>
                </c:pt>
                <c:pt idx="2640">
                  <c:v>45.1</c:v>
                </c:pt>
                <c:pt idx="2641">
                  <c:v>45.09</c:v>
                </c:pt>
                <c:pt idx="2642">
                  <c:v>45.07</c:v>
                </c:pt>
                <c:pt idx="2643">
                  <c:v>45.07</c:v>
                </c:pt>
                <c:pt idx="2644">
                  <c:v>45.06</c:v>
                </c:pt>
                <c:pt idx="2645">
                  <c:v>45.06</c:v>
                </c:pt>
                <c:pt idx="2646">
                  <c:v>45.06</c:v>
                </c:pt>
                <c:pt idx="2647">
                  <c:v>45.05</c:v>
                </c:pt>
                <c:pt idx="2648">
                  <c:v>45.05</c:v>
                </c:pt>
                <c:pt idx="2649">
                  <c:v>45.05</c:v>
                </c:pt>
                <c:pt idx="2650">
                  <c:v>45.05</c:v>
                </c:pt>
                <c:pt idx="2651">
                  <c:v>45.05</c:v>
                </c:pt>
                <c:pt idx="2652">
                  <c:v>45.05</c:v>
                </c:pt>
                <c:pt idx="2653">
                  <c:v>45.05</c:v>
                </c:pt>
                <c:pt idx="2654">
                  <c:v>45.05</c:v>
                </c:pt>
                <c:pt idx="2655">
                  <c:v>45.05</c:v>
                </c:pt>
                <c:pt idx="2656">
                  <c:v>45.05</c:v>
                </c:pt>
                <c:pt idx="2657">
                  <c:v>45.05</c:v>
                </c:pt>
                <c:pt idx="2658">
                  <c:v>45.03</c:v>
                </c:pt>
                <c:pt idx="2659">
                  <c:v>45.02</c:v>
                </c:pt>
                <c:pt idx="2660">
                  <c:v>45.01</c:v>
                </c:pt>
                <c:pt idx="2661">
                  <c:v>45</c:v>
                </c:pt>
                <c:pt idx="2662">
                  <c:v>44.98</c:v>
                </c:pt>
                <c:pt idx="2663">
                  <c:v>44.97</c:v>
                </c:pt>
                <c:pt idx="2664">
                  <c:v>44.96</c:v>
                </c:pt>
                <c:pt idx="2665">
                  <c:v>44.96</c:v>
                </c:pt>
                <c:pt idx="2666">
                  <c:v>44.95</c:v>
                </c:pt>
                <c:pt idx="2667">
                  <c:v>44.94</c:v>
                </c:pt>
                <c:pt idx="2668">
                  <c:v>44.94</c:v>
                </c:pt>
                <c:pt idx="2669">
                  <c:v>44.94</c:v>
                </c:pt>
                <c:pt idx="2670">
                  <c:v>44.93</c:v>
                </c:pt>
                <c:pt idx="2671">
                  <c:v>44.93</c:v>
                </c:pt>
                <c:pt idx="2672">
                  <c:v>44.93</c:v>
                </c:pt>
                <c:pt idx="2673">
                  <c:v>44.92</c:v>
                </c:pt>
                <c:pt idx="2674">
                  <c:v>44.91</c:v>
                </c:pt>
                <c:pt idx="2675">
                  <c:v>44.9</c:v>
                </c:pt>
                <c:pt idx="2676">
                  <c:v>44.89</c:v>
                </c:pt>
                <c:pt idx="2677">
                  <c:v>44.87</c:v>
                </c:pt>
                <c:pt idx="2678">
                  <c:v>44.86</c:v>
                </c:pt>
                <c:pt idx="2679">
                  <c:v>44.84</c:v>
                </c:pt>
                <c:pt idx="2680">
                  <c:v>44.82</c:v>
                </c:pt>
                <c:pt idx="2681">
                  <c:v>44.8</c:v>
                </c:pt>
                <c:pt idx="2682">
                  <c:v>44.78</c:v>
                </c:pt>
                <c:pt idx="2683">
                  <c:v>44.75</c:v>
                </c:pt>
                <c:pt idx="2684">
                  <c:v>44.74</c:v>
                </c:pt>
                <c:pt idx="2685">
                  <c:v>44.73</c:v>
                </c:pt>
                <c:pt idx="2686">
                  <c:v>44.72</c:v>
                </c:pt>
                <c:pt idx="2687">
                  <c:v>44.71</c:v>
                </c:pt>
                <c:pt idx="2688">
                  <c:v>44.71</c:v>
                </c:pt>
                <c:pt idx="2689">
                  <c:v>44.7</c:v>
                </c:pt>
                <c:pt idx="2690">
                  <c:v>44.7</c:v>
                </c:pt>
                <c:pt idx="2691">
                  <c:v>44.7</c:v>
                </c:pt>
                <c:pt idx="2692">
                  <c:v>44.7</c:v>
                </c:pt>
                <c:pt idx="2693">
                  <c:v>44.7</c:v>
                </c:pt>
                <c:pt idx="2694">
                  <c:v>44.7</c:v>
                </c:pt>
                <c:pt idx="2695">
                  <c:v>44.7</c:v>
                </c:pt>
                <c:pt idx="2696">
                  <c:v>44.69</c:v>
                </c:pt>
                <c:pt idx="2697">
                  <c:v>44.62</c:v>
                </c:pt>
                <c:pt idx="2698">
                  <c:v>44.38</c:v>
                </c:pt>
                <c:pt idx="2699">
                  <c:v>43.97</c:v>
                </c:pt>
                <c:pt idx="2700">
                  <c:v>43.43</c:v>
                </c:pt>
                <c:pt idx="2701">
                  <c:v>42.79</c:v>
                </c:pt>
                <c:pt idx="2702">
                  <c:v>42.11</c:v>
                </c:pt>
                <c:pt idx="2703">
                  <c:v>41.52</c:v>
                </c:pt>
                <c:pt idx="2704">
                  <c:v>41.14</c:v>
                </c:pt>
                <c:pt idx="2705">
                  <c:v>40.94</c:v>
                </c:pt>
                <c:pt idx="2706">
                  <c:v>40.869999999999997</c:v>
                </c:pt>
                <c:pt idx="2707">
                  <c:v>40.869999999999997</c:v>
                </c:pt>
                <c:pt idx="2708">
                  <c:v>40.869999999999997</c:v>
                </c:pt>
                <c:pt idx="2709">
                  <c:v>40.94</c:v>
                </c:pt>
                <c:pt idx="2710">
                  <c:v>41.15</c:v>
                </c:pt>
                <c:pt idx="2711">
                  <c:v>41.37</c:v>
                </c:pt>
                <c:pt idx="2712">
                  <c:v>41.6</c:v>
                </c:pt>
                <c:pt idx="2713">
                  <c:v>41.84</c:v>
                </c:pt>
                <c:pt idx="2714">
                  <c:v>42.09</c:v>
                </c:pt>
                <c:pt idx="2715">
                  <c:v>42.34</c:v>
                </c:pt>
                <c:pt idx="2716">
                  <c:v>42.59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1974808"/>
        <c:axId val="281980296"/>
      </c:scatterChart>
      <c:valAx>
        <c:axId val="2819748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1980296"/>
        <c:crosses val="autoZero"/>
        <c:crossBetween val="midCat"/>
      </c:valAx>
      <c:valAx>
        <c:axId val="281980296"/>
        <c:scaling>
          <c:orientation val="minMax"/>
          <c:max val="47"/>
          <c:min val="4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19748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'2015_10_29-10_00_08'!$B$1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'2015_10_29-10_00_08'!$A$2:$A$3756</c:f>
              <c:numCache>
                <c:formatCode>mm:ss.0</c:formatCode>
                <c:ptCount val="3755"/>
                <c:pt idx="0">
                  <c:v>0.41687311342592598</c:v>
                </c:pt>
                <c:pt idx="1">
                  <c:v>0.41687611111111106</c:v>
                </c:pt>
                <c:pt idx="2">
                  <c:v>0.41687960648148148</c:v>
                </c:pt>
                <c:pt idx="3">
                  <c:v>0.41688311342592593</c:v>
                </c:pt>
                <c:pt idx="4">
                  <c:v>0.41688652777777779</c:v>
                </c:pt>
                <c:pt idx="5">
                  <c:v>0.41688924768518515</c:v>
                </c:pt>
                <c:pt idx="6">
                  <c:v>0.41689275462962966</c:v>
                </c:pt>
                <c:pt idx="7">
                  <c:v>0.41689547453703701</c:v>
                </c:pt>
                <c:pt idx="8">
                  <c:v>0.41689891203703705</c:v>
                </c:pt>
                <c:pt idx="9">
                  <c:v>0.41690186342592589</c:v>
                </c:pt>
                <c:pt idx="10">
                  <c:v>0.41690538194444443</c:v>
                </c:pt>
                <c:pt idx="11">
                  <c:v>0.41690839120370371</c:v>
                </c:pt>
                <c:pt idx="12">
                  <c:v>0.41691185185185181</c:v>
                </c:pt>
                <c:pt idx="13">
                  <c:v>0.41691531250000002</c:v>
                </c:pt>
                <c:pt idx="14">
                  <c:v>0.41691883101851851</c:v>
                </c:pt>
                <c:pt idx="15">
                  <c:v>0.41692172453703708</c:v>
                </c:pt>
                <c:pt idx="16">
                  <c:v>0.41692523148148147</c:v>
                </c:pt>
                <c:pt idx="17">
                  <c:v>0.41692815972222225</c:v>
                </c:pt>
                <c:pt idx="18">
                  <c:v>0.41693180555555553</c:v>
                </c:pt>
                <c:pt idx="19">
                  <c:v>0.41693530092592596</c:v>
                </c:pt>
                <c:pt idx="20">
                  <c:v>0.41693893518518516</c:v>
                </c:pt>
                <c:pt idx="21">
                  <c:v>0.41694181712962958</c:v>
                </c:pt>
                <c:pt idx="22">
                  <c:v>0.41694535879629629</c:v>
                </c:pt>
                <c:pt idx="23">
                  <c:v>0.41694821759259254</c:v>
                </c:pt>
                <c:pt idx="24">
                  <c:v>0.41695188657407406</c:v>
                </c:pt>
                <c:pt idx="25">
                  <c:v>0.4169554513888889</c:v>
                </c:pt>
                <c:pt idx="26">
                  <c:v>0.41695888888888888</c:v>
                </c:pt>
                <c:pt idx="27">
                  <c:v>0.41696249999999996</c:v>
                </c:pt>
                <c:pt idx="28">
                  <c:v>0.41696526620370372</c:v>
                </c:pt>
                <c:pt idx="29">
                  <c:v>0.4169689236111111</c:v>
                </c:pt>
                <c:pt idx="30">
                  <c:v>0.41697210648148147</c:v>
                </c:pt>
                <c:pt idx="31">
                  <c:v>0.41697541666666665</c:v>
                </c:pt>
                <c:pt idx="32">
                  <c:v>0.41697912037037038</c:v>
                </c:pt>
                <c:pt idx="33">
                  <c:v>0.41698189814814812</c:v>
                </c:pt>
                <c:pt idx="34">
                  <c:v>0.41698533564814816</c:v>
                </c:pt>
                <c:pt idx="35">
                  <c:v>0.41698813657407402</c:v>
                </c:pt>
                <c:pt idx="36">
                  <c:v>0.41699165509259256</c:v>
                </c:pt>
                <c:pt idx="37">
                  <c:v>0.41699464120370372</c:v>
                </c:pt>
                <c:pt idx="38">
                  <c:v>0.41699832175925927</c:v>
                </c:pt>
                <c:pt idx="39">
                  <c:v>0.41700192129629632</c:v>
                </c:pt>
                <c:pt idx="40">
                  <c:v>0.41700547453703707</c:v>
                </c:pt>
                <c:pt idx="41">
                  <c:v>0.41700863425925921</c:v>
                </c:pt>
                <c:pt idx="42">
                  <c:v>0.41701228009259261</c:v>
                </c:pt>
                <c:pt idx="43">
                  <c:v>0.41701523148148145</c:v>
                </c:pt>
                <c:pt idx="44">
                  <c:v>0.41701876157407408</c:v>
                </c:pt>
                <c:pt idx="45">
                  <c:v>0.41702223379629633</c:v>
                </c:pt>
                <c:pt idx="46">
                  <c:v>0.41702587962962961</c:v>
                </c:pt>
                <c:pt idx="47">
                  <c:v>0.41702878472222221</c:v>
                </c:pt>
                <c:pt idx="48">
                  <c:v>0.41703256944444439</c:v>
                </c:pt>
                <c:pt idx="49">
                  <c:v>0.41703559027777781</c:v>
                </c:pt>
                <c:pt idx="50">
                  <c:v>0.41703909722222221</c:v>
                </c:pt>
                <c:pt idx="51">
                  <c:v>0.41704261574074075</c:v>
                </c:pt>
                <c:pt idx="52">
                  <c:v>0.41704612268518515</c:v>
                </c:pt>
                <c:pt idx="53">
                  <c:v>0.41704901620370372</c:v>
                </c:pt>
                <c:pt idx="54">
                  <c:v>0.4170524074074074</c:v>
                </c:pt>
                <c:pt idx="55">
                  <c:v>0.41705530092592591</c:v>
                </c:pt>
                <c:pt idx="56">
                  <c:v>0.41705866898148147</c:v>
                </c:pt>
                <c:pt idx="57">
                  <c:v>0.41706153935185181</c:v>
                </c:pt>
                <c:pt idx="58">
                  <c:v>0.41706489583333334</c:v>
                </c:pt>
                <c:pt idx="59">
                  <c:v>0.4170683912037037</c:v>
                </c:pt>
                <c:pt idx="60">
                  <c:v>0.41707208333333329</c:v>
                </c:pt>
                <c:pt idx="61">
                  <c:v>0.41707501157407406</c:v>
                </c:pt>
                <c:pt idx="62">
                  <c:v>0.41707877314814817</c:v>
                </c:pt>
                <c:pt idx="63">
                  <c:v>0.41708179398148149</c:v>
                </c:pt>
                <c:pt idx="64">
                  <c:v>0.41708531250000003</c:v>
                </c:pt>
                <c:pt idx="65">
                  <c:v>0.4170888888888889</c:v>
                </c:pt>
                <c:pt idx="66">
                  <c:v>0.41709275462962964</c:v>
                </c:pt>
                <c:pt idx="67">
                  <c:v>0.41709581018518516</c:v>
                </c:pt>
                <c:pt idx="68">
                  <c:v>0.41709938657407403</c:v>
                </c:pt>
                <c:pt idx="69">
                  <c:v>0.4171023148148148</c:v>
                </c:pt>
                <c:pt idx="70">
                  <c:v>0.41710590277777776</c:v>
                </c:pt>
                <c:pt idx="71">
                  <c:v>0.41710949074074072</c:v>
                </c:pt>
                <c:pt idx="72">
                  <c:v>0.41711238425925923</c:v>
                </c:pt>
                <c:pt idx="73">
                  <c:v>0.41711576388888888</c:v>
                </c:pt>
                <c:pt idx="74">
                  <c:v>0.417118599537037</c:v>
                </c:pt>
                <c:pt idx="75">
                  <c:v>0.41712203703703704</c:v>
                </c:pt>
                <c:pt idx="76">
                  <c:v>0.41712488425925925</c:v>
                </c:pt>
                <c:pt idx="77">
                  <c:v>0.41712844907407409</c:v>
                </c:pt>
                <c:pt idx="78">
                  <c:v>0.41713195601851849</c:v>
                </c:pt>
                <c:pt idx="79">
                  <c:v>0.4171355902777778</c:v>
                </c:pt>
                <c:pt idx="80">
                  <c:v>0.4171386226851852</c:v>
                </c:pt>
                <c:pt idx="81">
                  <c:v>0.41714232638888887</c:v>
                </c:pt>
                <c:pt idx="82">
                  <c:v>0.41714543981481483</c:v>
                </c:pt>
                <c:pt idx="83">
                  <c:v>0.41714902777777779</c:v>
                </c:pt>
                <c:pt idx="84">
                  <c:v>0.41715260416666666</c:v>
                </c:pt>
                <c:pt idx="85">
                  <c:v>0.417156087962963</c:v>
                </c:pt>
                <c:pt idx="86">
                  <c:v>0.41715923611111111</c:v>
                </c:pt>
                <c:pt idx="87">
                  <c:v>0.41716282407407407</c:v>
                </c:pt>
                <c:pt idx="88">
                  <c:v>0.41716575231481484</c:v>
                </c:pt>
                <c:pt idx="89">
                  <c:v>0.41716939814814813</c:v>
                </c:pt>
                <c:pt idx="90">
                  <c:v>0.41717276620370369</c:v>
                </c:pt>
                <c:pt idx="91">
                  <c:v>0.41717622685185191</c:v>
                </c:pt>
                <c:pt idx="92">
                  <c:v>0.41717905092592594</c:v>
                </c:pt>
                <c:pt idx="93">
                  <c:v>0.41718255787037034</c:v>
                </c:pt>
                <c:pt idx="94">
                  <c:v>0.41718540509259255</c:v>
                </c:pt>
                <c:pt idx="95">
                  <c:v>0.41718886574074077</c:v>
                </c:pt>
                <c:pt idx="96">
                  <c:v>0.41719166666666668</c:v>
                </c:pt>
                <c:pt idx="97">
                  <c:v>0.41719511574074075</c:v>
                </c:pt>
                <c:pt idx="98">
                  <c:v>0.41719851851851852</c:v>
                </c:pt>
                <c:pt idx="99">
                  <c:v>0.41720190972222221</c:v>
                </c:pt>
                <c:pt idx="100">
                  <c:v>0.41720553240740738</c:v>
                </c:pt>
                <c:pt idx="101">
                  <c:v>0.41720848379629633</c:v>
                </c:pt>
                <c:pt idx="102">
                  <c:v>0.41721230324074071</c:v>
                </c:pt>
                <c:pt idx="103">
                  <c:v>0.41721523148148149</c:v>
                </c:pt>
                <c:pt idx="104">
                  <c:v>0.41721895833333328</c:v>
                </c:pt>
                <c:pt idx="105">
                  <c:v>0.41722276620370374</c:v>
                </c:pt>
                <c:pt idx="106">
                  <c:v>0.41722590277777777</c:v>
                </c:pt>
                <c:pt idx="107">
                  <c:v>0.41722962962962962</c:v>
                </c:pt>
                <c:pt idx="108">
                  <c:v>0.41723320601851849</c:v>
                </c:pt>
                <c:pt idx="109">
                  <c:v>0.4172368865740741</c:v>
                </c:pt>
                <c:pt idx="110">
                  <c:v>0.41724001157407403</c:v>
                </c:pt>
                <c:pt idx="111">
                  <c:v>0.41724365740740743</c:v>
                </c:pt>
                <c:pt idx="112">
                  <c:v>0.41724673611111113</c:v>
                </c:pt>
                <c:pt idx="113">
                  <c:v>0.41725034722222221</c:v>
                </c:pt>
                <c:pt idx="114">
                  <c:v>0.41725386574074075</c:v>
                </c:pt>
                <c:pt idx="115">
                  <c:v>0.4172575925925926</c:v>
                </c:pt>
                <c:pt idx="116">
                  <c:v>0.41726059027777779</c:v>
                </c:pt>
                <c:pt idx="117">
                  <c:v>0.41726431712962958</c:v>
                </c:pt>
                <c:pt idx="118">
                  <c:v>0.41726784722222221</c:v>
                </c:pt>
                <c:pt idx="119">
                  <c:v>0.41727153935185185</c:v>
                </c:pt>
                <c:pt idx="120">
                  <c:v>0.41727465277777775</c:v>
                </c:pt>
                <c:pt idx="121">
                  <c:v>0.41727802083333332</c:v>
                </c:pt>
                <c:pt idx="122">
                  <c:v>0.41728089120370365</c:v>
                </c:pt>
                <c:pt idx="123">
                  <c:v>0.4172842708333333</c:v>
                </c:pt>
                <c:pt idx="124">
                  <c:v>0.41728710648148143</c:v>
                </c:pt>
                <c:pt idx="125">
                  <c:v>0.41729053240740743</c:v>
                </c:pt>
                <c:pt idx="126">
                  <c:v>0.41729416666666669</c:v>
                </c:pt>
                <c:pt idx="127">
                  <c:v>0.41729789351851854</c:v>
                </c:pt>
                <c:pt idx="128">
                  <c:v>0.41730100694444444</c:v>
                </c:pt>
                <c:pt idx="129">
                  <c:v>0.4173047685185185</c:v>
                </c:pt>
                <c:pt idx="130">
                  <c:v>0.41730776620370369</c:v>
                </c:pt>
                <c:pt idx="131">
                  <c:v>0.4173114467592593</c:v>
                </c:pt>
                <c:pt idx="132">
                  <c:v>0.41731511574074071</c:v>
                </c:pt>
                <c:pt idx="133">
                  <c:v>0.41731810185185186</c:v>
                </c:pt>
                <c:pt idx="134">
                  <c:v>0.41732188657407404</c:v>
                </c:pt>
                <c:pt idx="135">
                  <c:v>0.41732489583333332</c:v>
                </c:pt>
                <c:pt idx="136">
                  <c:v>0.41732851851851849</c:v>
                </c:pt>
                <c:pt idx="137">
                  <c:v>0.4173321527777778</c:v>
                </c:pt>
                <c:pt idx="138">
                  <c:v>0.41733596064814815</c:v>
                </c:pt>
                <c:pt idx="139">
                  <c:v>0.41733888888888887</c:v>
                </c:pt>
                <c:pt idx="140">
                  <c:v>0.41734233796296299</c:v>
                </c:pt>
                <c:pt idx="141">
                  <c:v>0.41734520833333333</c:v>
                </c:pt>
                <c:pt idx="142">
                  <c:v>0.41734866898148143</c:v>
                </c:pt>
                <c:pt idx="143">
                  <c:v>0.41735209490740743</c:v>
                </c:pt>
                <c:pt idx="144">
                  <c:v>0.41735582175925923</c:v>
                </c:pt>
                <c:pt idx="145">
                  <c:v>0.4173589236111111</c:v>
                </c:pt>
                <c:pt idx="146">
                  <c:v>0.417362650462963</c:v>
                </c:pt>
                <c:pt idx="147">
                  <c:v>0.41736618055555552</c:v>
                </c:pt>
                <c:pt idx="148">
                  <c:v>0.41736969907407406</c:v>
                </c:pt>
                <c:pt idx="149">
                  <c:v>0.41737344907407409</c:v>
                </c:pt>
                <c:pt idx="150">
                  <c:v>0.41737638888888889</c:v>
                </c:pt>
                <c:pt idx="151">
                  <c:v>0.41738002314814815</c:v>
                </c:pt>
                <c:pt idx="152">
                  <c:v>0.41738297453703704</c:v>
                </c:pt>
                <c:pt idx="153">
                  <c:v>0.41738648148148144</c:v>
                </c:pt>
                <c:pt idx="154">
                  <c:v>0.41738999999999998</c:v>
                </c:pt>
                <c:pt idx="155">
                  <c:v>0.41739300925925926</c:v>
                </c:pt>
                <c:pt idx="156">
                  <c:v>0.41739667824074073</c:v>
                </c:pt>
                <c:pt idx="157">
                  <c:v>0.41739943287037035</c:v>
                </c:pt>
                <c:pt idx="158">
                  <c:v>0.41740290509259265</c:v>
                </c:pt>
                <c:pt idx="159">
                  <c:v>0.41740571759259254</c:v>
                </c:pt>
                <c:pt idx="160">
                  <c:v>0.41740907407407407</c:v>
                </c:pt>
                <c:pt idx="161">
                  <c:v>0.41741247685185184</c:v>
                </c:pt>
                <c:pt idx="162">
                  <c:v>0.41741586805555553</c:v>
                </c:pt>
                <c:pt idx="163">
                  <c:v>0.41741934027777777</c:v>
                </c:pt>
                <c:pt idx="164">
                  <c:v>0.41742211805555557</c:v>
                </c:pt>
                <c:pt idx="165">
                  <c:v>0.41742555555555555</c:v>
                </c:pt>
                <c:pt idx="166">
                  <c:v>0.41742837962962964</c:v>
                </c:pt>
                <c:pt idx="167">
                  <c:v>0.41743190972222227</c:v>
                </c:pt>
                <c:pt idx="168">
                  <c:v>0.4174347453703704</c:v>
                </c:pt>
                <c:pt idx="169">
                  <c:v>0.41743827546296292</c:v>
                </c:pt>
                <c:pt idx="170">
                  <c:v>0.41744178240740742</c:v>
                </c:pt>
                <c:pt idx="171">
                  <c:v>0.41744537037037038</c:v>
                </c:pt>
                <c:pt idx="172">
                  <c:v>0.41744846064814811</c:v>
                </c:pt>
                <c:pt idx="173">
                  <c:v>0.41745217592592593</c:v>
                </c:pt>
                <c:pt idx="174">
                  <c:v>0.41745512731481482</c:v>
                </c:pt>
                <c:pt idx="175">
                  <c:v>0.41745863425925928</c:v>
                </c:pt>
                <c:pt idx="176">
                  <c:v>0.41746219907407406</c:v>
                </c:pt>
                <c:pt idx="177">
                  <c:v>0.41746591435185182</c:v>
                </c:pt>
                <c:pt idx="178">
                  <c:v>0.41746893518518519</c:v>
                </c:pt>
                <c:pt idx="179">
                  <c:v>0.41747266203703703</c:v>
                </c:pt>
                <c:pt idx="180">
                  <c:v>0.41747559027777781</c:v>
                </c:pt>
                <c:pt idx="181">
                  <c:v>0.41747913194444441</c:v>
                </c:pt>
                <c:pt idx="182">
                  <c:v>0.41748271990740737</c:v>
                </c:pt>
                <c:pt idx="183">
                  <c:v>0.41748586805555554</c:v>
                </c:pt>
                <c:pt idx="184">
                  <c:v>0.41748980324074075</c:v>
                </c:pt>
                <c:pt idx="185">
                  <c:v>0.41749298611111113</c:v>
                </c:pt>
                <c:pt idx="186">
                  <c:v>0.41749704861111114</c:v>
                </c:pt>
                <c:pt idx="187">
                  <c:v>0.4175008564814815</c:v>
                </c:pt>
                <c:pt idx="188">
                  <c:v>0.41750383101851857</c:v>
                </c:pt>
                <c:pt idx="189">
                  <c:v>0.41750743055555556</c:v>
                </c:pt>
                <c:pt idx="190">
                  <c:v>0.4175109953703704</c:v>
                </c:pt>
                <c:pt idx="191">
                  <c:v>0.41751469907407407</c:v>
                </c:pt>
                <c:pt idx="192">
                  <c:v>0.41751760416666667</c:v>
                </c:pt>
                <c:pt idx="193">
                  <c:v>0.41752118055555559</c:v>
                </c:pt>
                <c:pt idx="194">
                  <c:v>0.41752415509259261</c:v>
                </c:pt>
                <c:pt idx="195">
                  <c:v>0.41752804398148147</c:v>
                </c:pt>
                <c:pt idx="196">
                  <c:v>0.41753174768518519</c:v>
                </c:pt>
                <c:pt idx="197">
                  <c:v>0.41753562499999997</c:v>
                </c:pt>
                <c:pt idx="198">
                  <c:v>0.41753864583333339</c:v>
                </c:pt>
                <c:pt idx="199">
                  <c:v>0.41754246527777777</c:v>
                </c:pt>
                <c:pt idx="200">
                  <c:v>0.41754627314814813</c:v>
                </c:pt>
                <c:pt idx="201">
                  <c:v>0.41754997685185186</c:v>
                </c:pt>
                <c:pt idx="202">
                  <c:v>0.41755303240740743</c:v>
                </c:pt>
                <c:pt idx="203">
                  <c:v>0.41755701388888888</c:v>
                </c:pt>
                <c:pt idx="204">
                  <c:v>0.41756057870370372</c:v>
                </c:pt>
                <c:pt idx="205">
                  <c:v>0.4175641898148148</c:v>
                </c:pt>
                <c:pt idx="206">
                  <c:v>0.41756712962962966</c:v>
                </c:pt>
                <c:pt idx="207">
                  <c:v>0.41757078703703704</c:v>
                </c:pt>
                <c:pt idx="208">
                  <c:v>0.4175736805555556</c:v>
                </c:pt>
                <c:pt idx="209">
                  <c:v>0.41757721064814812</c:v>
                </c:pt>
                <c:pt idx="210">
                  <c:v>0.4175810069444445</c:v>
                </c:pt>
                <c:pt idx="211">
                  <c:v>0.41758473379629629</c:v>
                </c:pt>
                <c:pt idx="212">
                  <c:v>0.41758768518518519</c:v>
                </c:pt>
                <c:pt idx="213">
                  <c:v>0.41759168981481481</c:v>
                </c:pt>
                <c:pt idx="214">
                  <c:v>0.41759534722222225</c:v>
                </c:pt>
                <c:pt idx="215">
                  <c:v>0.41759908564814818</c:v>
                </c:pt>
                <c:pt idx="216">
                  <c:v>0.41760204861111111</c:v>
                </c:pt>
                <c:pt idx="217">
                  <c:v>0.41760620370370366</c:v>
                </c:pt>
                <c:pt idx="218">
                  <c:v>0.41761018518518517</c:v>
                </c:pt>
                <c:pt idx="219">
                  <c:v>0.41761328703703704</c:v>
                </c:pt>
                <c:pt idx="220">
                  <c:v>0.4176171296296296</c:v>
                </c:pt>
                <c:pt idx="221">
                  <c:v>0.41762028935185186</c:v>
                </c:pt>
                <c:pt idx="222">
                  <c:v>0.4176239351851852</c:v>
                </c:pt>
                <c:pt idx="223">
                  <c:v>0.41762763888888887</c:v>
                </c:pt>
                <c:pt idx="224">
                  <c:v>0.41763054398148153</c:v>
                </c:pt>
                <c:pt idx="225">
                  <c:v>0.41763424768518514</c:v>
                </c:pt>
                <c:pt idx="226">
                  <c:v>0.41763717592592592</c:v>
                </c:pt>
                <c:pt idx="227">
                  <c:v>0.41764060185185187</c:v>
                </c:pt>
                <c:pt idx="228">
                  <c:v>0.41764444444444443</c:v>
                </c:pt>
                <c:pt idx="229">
                  <c:v>0.41764792824074076</c:v>
                </c:pt>
                <c:pt idx="230">
                  <c:v>0.41765091435185187</c:v>
                </c:pt>
                <c:pt idx="231">
                  <c:v>0.41765450231481482</c:v>
                </c:pt>
                <c:pt idx="232">
                  <c:v>0.41765745370370372</c:v>
                </c:pt>
                <c:pt idx="233">
                  <c:v>0.41766116898148148</c:v>
                </c:pt>
                <c:pt idx="234">
                  <c:v>0.41766469907407405</c:v>
                </c:pt>
                <c:pt idx="235">
                  <c:v>0.41766831018518519</c:v>
                </c:pt>
                <c:pt idx="236">
                  <c:v>0.41767149305555556</c:v>
                </c:pt>
                <c:pt idx="237">
                  <c:v>0.41767517361111112</c:v>
                </c:pt>
                <c:pt idx="238">
                  <c:v>0.41767924768518516</c:v>
                </c:pt>
                <c:pt idx="239">
                  <c:v>0.41768312499999999</c:v>
                </c:pt>
                <c:pt idx="240">
                  <c:v>0.41768650462962964</c:v>
                </c:pt>
                <c:pt idx="241">
                  <c:v>0.41769037037037032</c:v>
                </c:pt>
                <c:pt idx="242">
                  <c:v>0.4176941666666667</c:v>
                </c:pt>
                <c:pt idx="243">
                  <c:v>0.41769726851851852</c:v>
                </c:pt>
                <c:pt idx="244">
                  <c:v>0.41770107638888887</c:v>
                </c:pt>
                <c:pt idx="245">
                  <c:v>0.41770408564814815</c:v>
                </c:pt>
                <c:pt idx="246">
                  <c:v>0.41770809027777783</c:v>
                </c:pt>
                <c:pt idx="247">
                  <c:v>0.41771175925925924</c:v>
                </c:pt>
                <c:pt idx="248">
                  <c:v>0.41771489583333338</c:v>
                </c:pt>
                <c:pt idx="249">
                  <c:v>0.41771866898148152</c:v>
                </c:pt>
                <c:pt idx="250">
                  <c:v>0.4177222800925926</c:v>
                </c:pt>
                <c:pt idx="251">
                  <c:v>0.41772593749999998</c:v>
                </c:pt>
                <c:pt idx="252">
                  <c:v>0.41772901620370373</c:v>
                </c:pt>
                <c:pt idx="253">
                  <c:v>0.41773247685185183</c:v>
                </c:pt>
                <c:pt idx="254">
                  <c:v>0.41773534722222222</c:v>
                </c:pt>
                <c:pt idx="255">
                  <c:v>0.41773883101851855</c:v>
                </c:pt>
                <c:pt idx="256">
                  <c:v>0.41774189814814816</c:v>
                </c:pt>
                <c:pt idx="257">
                  <c:v>0.41774567129629631</c:v>
                </c:pt>
                <c:pt idx="258">
                  <c:v>0.41774958333333334</c:v>
                </c:pt>
                <c:pt idx="259">
                  <c:v>0.41775289351851846</c:v>
                </c:pt>
                <c:pt idx="260">
                  <c:v>0.41775672453703705</c:v>
                </c:pt>
                <c:pt idx="261">
                  <c:v>0.41776038194444443</c:v>
                </c:pt>
                <c:pt idx="262">
                  <c:v>0.41776417824074069</c:v>
                </c:pt>
                <c:pt idx="263">
                  <c:v>0.41776728009259262</c:v>
                </c:pt>
                <c:pt idx="264">
                  <c:v>0.41777108796296297</c:v>
                </c:pt>
                <c:pt idx="265">
                  <c:v>0.4177747916666667</c:v>
                </c:pt>
                <c:pt idx="266">
                  <c:v>0.41777862268518517</c:v>
                </c:pt>
                <c:pt idx="267">
                  <c:v>0.41778199074074074</c:v>
                </c:pt>
                <c:pt idx="268">
                  <c:v>0.41778572916666668</c:v>
                </c:pt>
                <c:pt idx="269">
                  <c:v>0.41778936342592593</c:v>
                </c:pt>
                <c:pt idx="270">
                  <c:v>0.41779228009259262</c:v>
                </c:pt>
                <c:pt idx="271">
                  <c:v>0.41779582175925922</c:v>
                </c:pt>
                <c:pt idx="272">
                  <c:v>0.41779871527777779</c:v>
                </c:pt>
                <c:pt idx="273">
                  <c:v>0.41780206018518523</c:v>
                </c:pt>
                <c:pt idx="274">
                  <c:v>0.41780517361111108</c:v>
                </c:pt>
                <c:pt idx="275">
                  <c:v>0.41780886574074078</c:v>
                </c:pt>
                <c:pt idx="276">
                  <c:v>0.41781256944444439</c:v>
                </c:pt>
                <c:pt idx="277">
                  <c:v>0.41781555555555555</c:v>
                </c:pt>
                <c:pt idx="278">
                  <c:v>0.41781979166666666</c:v>
                </c:pt>
                <c:pt idx="279">
                  <c:v>0.41782315972222223</c:v>
                </c:pt>
                <c:pt idx="280">
                  <c:v>0.41782687499999999</c:v>
                </c:pt>
                <c:pt idx="281">
                  <c:v>0.41783061342592592</c:v>
                </c:pt>
                <c:pt idx="282">
                  <c:v>0.41783370370370371</c:v>
                </c:pt>
                <c:pt idx="283">
                  <c:v>0.41783730324074075</c:v>
                </c:pt>
                <c:pt idx="284">
                  <c:v>0.41784049768518522</c:v>
                </c:pt>
                <c:pt idx="285">
                  <c:v>0.41784421296296298</c:v>
                </c:pt>
                <c:pt idx="286">
                  <c:v>0.41784798611111112</c:v>
                </c:pt>
                <c:pt idx="287">
                  <c:v>0.4178510416666667</c:v>
                </c:pt>
                <c:pt idx="288">
                  <c:v>0.41785457175925927</c:v>
                </c:pt>
                <c:pt idx="289">
                  <c:v>0.41785744212962966</c:v>
                </c:pt>
                <c:pt idx="290">
                  <c:v>0.41786092592592589</c:v>
                </c:pt>
                <c:pt idx="291">
                  <c:v>0.41786450231481481</c:v>
                </c:pt>
                <c:pt idx="292">
                  <c:v>0.41786802083333335</c:v>
                </c:pt>
                <c:pt idx="293">
                  <c:v>0.41787106481481479</c:v>
                </c:pt>
                <c:pt idx="294">
                  <c:v>0.41787479166666669</c:v>
                </c:pt>
                <c:pt idx="295">
                  <c:v>0.41787827546296291</c:v>
                </c:pt>
                <c:pt idx="296">
                  <c:v>0.41788186342592598</c:v>
                </c:pt>
                <c:pt idx="297">
                  <c:v>0.4178853472222222</c:v>
                </c:pt>
                <c:pt idx="298">
                  <c:v>0.41788836805555557</c:v>
                </c:pt>
                <c:pt idx="299">
                  <c:v>0.4178918518518519</c:v>
                </c:pt>
                <c:pt idx="300">
                  <c:v>0.41789487268518521</c:v>
                </c:pt>
                <c:pt idx="301">
                  <c:v>0.4178986111111111</c:v>
                </c:pt>
                <c:pt idx="302">
                  <c:v>0.4179028125</c:v>
                </c:pt>
                <c:pt idx="303">
                  <c:v>0.41790627314814816</c:v>
                </c:pt>
                <c:pt idx="304">
                  <c:v>0.41791072916666666</c:v>
                </c:pt>
                <c:pt idx="305">
                  <c:v>0.41791487268518518</c:v>
                </c:pt>
                <c:pt idx="306">
                  <c:v>0.41791854166666664</c:v>
                </c:pt>
                <c:pt idx="307">
                  <c:v>0.41792304398148145</c:v>
                </c:pt>
                <c:pt idx="308">
                  <c:v>0.41792703703703699</c:v>
                </c:pt>
                <c:pt idx="309">
                  <c:v>0.41793141203703704</c:v>
                </c:pt>
                <c:pt idx="310">
                  <c:v>0.41793515046296298</c:v>
                </c:pt>
                <c:pt idx="311">
                  <c:v>0.41793932870370371</c:v>
                </c:pt>
                <c:pt idx="312">
                  <c:v>0.41794321759259256</c:v>
                </c:pt>
                <c:pt idx="313">
                  <c:v>0.41794649305555559</c:v>
                </c:pt>
                <c:pt idx="314">
                  <c:v>0.41795012731481479</c:v>
                </c:pt>
                <c:pt idx="315">
                  <c:v>0.41795359953703709</c:v>
                </c:pt>
                <c:pt idx="316">
                  <c:v>0.4179570949074074</c:v>
                </c:pt>
                <c:pt idx="317">
                  <c:v>0.41796054398148147</c:v>
                </c:pt>
                <c:pt idx="318">
                  <c:v>0.41796354166666666</c:v>
                </c:pt>
                <c:pt idx="319">
                  <c:v>0.41796701388888891</c:v>
                </c:pt>
                <c:pt idx="320">
                  <c:v>0.41797020833333337</c:v>
                </c:pt>
                <c:pt idx="321">
                  <c:v>0.41797393518518522</c:v>
                </c:pt>
                <c:pt idx="322">
                  <c:v>0.41797763888888889</c:v>
                </c:pt>
                <c:pt idx="323">
                  <c:v>0.41798089120370369</c:v>
                </c:pt>
                <c:pt idx="324">
                  <c:v>0.41798471064814818</c:v>
                </c:pt>
                <c:pt idx="325">
                  <c:v>0.41798778935185182</c:v>
                </c:pt>
                <c:pt idx="326">
                  <c:v>0.41799155092592594</c:v>
                </c:pt>
                <c:pt idx="327">
                  <c:v>0.41799538194444441</c:v>
                </c:pt>
                <c:pt idx="328">
                  <c:v>0.41799863425925926</c:v>
                </c:pt>
                <c:pt idx="329">
                  <c:v>0.41800229166666664</c:v>
                </c:pt>
                <c:pt idx="330">
                  <c:v>0.41800603009259257</c:v>
                </c:pt>
                <c:pt idx="331">
                  <c:v>0.41800991898148149</c:v>
                </c:pt>
                <c:pt idx="332">
                  <c:v>0.41801288194444441</c:v>
                </c:pt>
                <c:pt idx="333">
                  <c:v>0.41801659722222223</c:v>
                </c:pt>
                <c:pt idx="334">
                  <c:v>0.41801982638888885</c:v>
                </c:pt>
                <c:pt idx="335">
                  <c:v>0.41802370370370373</c:v>
                </c:pt>
                <c:pt idx="336">
                  <c:v>0.41802800925925926</c:v>
                </c:pt>
                <c:pt idx="337">
                  <c:v>0.4180320833333333</c:v>
                </c:pt>
                <c:pt idx="338">
                  <c:v>0.41803629629629629</c:v>
                </c:pt>
                <c:pt idx="339">
                  <c:v>0.41803999999999997</c:v>
                </c:pt>
                <c:pt idx="340">
                  <c:v>0.41804451388888886</c:v>
                </c:pt>
                <c:pt idx="341">
                  <c:v>0.41804849537037042</c:v>
                </c:pt>
                <c:pt idx="342">
                  <c:v>0.41805271990740739</c:v>
                </c:pt>
                <c:pt idx="343">
                  <c:v>0.4180571296296296</c:v>
                </c:pt>
                <c:pt idx="344">
                  <c:v>0.41806160879629628</c:v>
                </c:pt>
                <c:pt idx="345">
                  <c:v>0.41806498842592593</c:v>
                </c:pt>
                <c:pt idx="346">
                  <c:v>0.41806877314814811</c:v>
                </c:pt>
                <c:pt idx="347">
                  <c:v>0.41807244212962963</c:v>
                </c:pt>
                <c:pt idx="348">
                  <c:v>0.41807592592592591</c:v>
                </c:pt>
                <c:pt idx="349">
                  <c:v>0.41807895833333331</c:v>
                </c:pt>
                <c:pt idx="350">
                  <c:v>0.41808241898148152</c:v>
                </c:pt>
                <c:pt idx="351">
                  <c:v>0.41808545138888892</c:v>
                </c:pt>
                <c:pt idx="352">
                  <c:v>0.4180888888888889</c:v>
                </c:pt>
                <c:pt idx="353">
                  <c:v>0.4180917939814815</c:v>
                </c:pt>
                <c:pt idx="354">
                  <c:v>0.41809526620370369</c:v>
                </c:pt>
                <c:pt idx="355">
                  <c:v>0.41809874999999996</c:v>
                </c:pt>
                <c:pt idx="356">
                  <c:v>0.4181023148148148</c:v>
                </c:pt>
                <c:pt idx="357">
                  <c:v>0.4181052199074074</c:v>
                </c:pt>
                <c:pt idx="358">
                  <c:v>0.41810883101851853</c:v>
                </c:pt>
                <c:pt idx="359">
                  <c:v>0.41811170138888887</c:v>
                </c:pt>
                <c:pt idx="360">
                  <c:v>0.41811521990740741</c:v>
                </c:pt>
                <c:pt idx="361">
                  <c:v>0.41811877314814816</c:v>
                </c:pt>
                <c:pt idx="362">
                  <c:v>0.41812270833333337</c:v>
                </c:pt>
                <c:pt idx="363">
                  <c:v>0.41812586805555557</c:v>
                </c:pt>
                <c:pt idx="364">
                  <c:v>0.41812979166666664</c:v>
                </c:pt>
                <c:pt idx="365">
                  <c:v>0.41813349537037037</c:v>
                </c:pt>
                <c:pt idx="366">
                  <c:v>0.4181374537037037</c:v>
                </c:pt>
                <c:pt idx="367">
                  <c:v>0.41814064814814816</c:v>
                </c:pt>
                <c:pt idx="368">
                  <c:v>0.41814439814814813</c:v>
                </c:pt>
                <c:pt idx="369">
                  <c:v>0.41814812500000004</c:v>
                </c:pt>
                <c:pt idx="370">
                  <c:v>0.41815131944444445</c:v>
                </c:pt>
                <c:pt idx="371">
                  <c:v>0.41815530092592595</c:v>
                </c:pt>
                <c:pt idx="372">
                  <c:v>0.41815847222222224</c:v>
                </c:pt>
                <c:pt idx="373">
                  <c:v>0.41816219907407409</c:v>
                </c:pt>
                <c:pt idx="374">
                  <c:v>0.41816611111111107</c:v>
                </c:pt>
                <c:pt idx="375">
                  <c:v>0.41816920138888891</c:v>
                </c:pt>
                <c:pt idx="376">
                  <c:v>0.41817293981481485</c:v>
                </c:pt>
                <c:pt idx="377">
                  <c:v>0.41817665509259255</c:v>
                </c:pt>
                <c:pt idx="378">
                  <c:v>0.41818012731481485</c:v>
                </c:pt>
                <c:pt idx="379">
                  <c:v>0.41818314814814816</c:v>
                </c:pt>
                <c:pt idx="380">
                  <c:v>0.418186712962963</c:v>
                </c:pt>
                <c:pt idx="381">
                  <c:v>0.41819062499999998</c:v>
                </c:pt>
                <c:pt idx="382">
                  <c:v>0.41819456018518514</c:v>
                </c:pt>
                <c:pt idx="383">
                  <c:v>0.41819812499999998</c:v>
                </c:pt>
                <c:pt idx="384">
                  <c:v>0.41820215277777778</c:v>
                </c:pt>
                <c:pt idx="385">
                  <c:v>0.41820587962962968</c:v>
                </c:pt>
                <c:pt idx="386">
                  <c:v>0.41820939814814811</c:v>
                </c:pt>
                <c:pt idx="387">
                  <c:v>0.41821253472222225</c:v>
                </c:pt>
                <c:pt idx="388">
                  <c:v>0.41821622685185184</c:v>
                </c:pt>
                <c:pt idx="389">
                  <c:v>0.4182192939814815</c:v>
                </c:pt>
                <c:pt idx="390">
                  <c:v>0.41822291666666667</c:v>
                </c:pt>
                <c:pt idx="391">
                  <c:v>0.41822655092592592</c:v>
                </c:pt>
                <c:pt idx="392">
                  <c:v>0.41822971064814812</c:v>
                </c:pt>
                <c:pt idx="393">
                  <c:v>0.41823342592592594</c:v>
                </c:pt>
                <c:pt idx="394">
                  <c:v>0.41823644675925925</c:v>
                </c:pt>
                <c:pt idx="395">
                  <c:v>0.41823988425925923</c:v>
                </c:pt>
                <c:pt idx="396">
                  <c:v>0.41824329861111109</c:v>
                </c:pt>
                <c:pt idx="397">
                  <c:v>0.41824672453703698</c:v>
                </c:pt>
                <c:pt idx="398">
                  <c:v>0.41824957175925931</c:v>
                </c:pt>
                <c:pt idx="399">
                  <c:v>0.41825307870370371</c:v>
                </c:pt>
                <c:pt idx="400">
                  <c:v>0.4182560300925926</c:v>
                </c:pt>
                <c:pt idx="401">
                  <c:v>0.41825980324074075</c:v>
                </c:pt>
                <c:pt idx="402">
                  <c:v>0.41826347222222221</c:v>
                </c:pt>
                <c:pt idx="403">
                  <c:v>0.41826703703703699</c:v>
                </c:pt>
                <c:pt idx="404">
                  <c:v>0.41827013888888892</c:v>
                </c:pt>
                <c:pt idx="405">
                  <c:v>0.41827386574074077</c:v>
                </c:pt>
                <c:pt idx="406">
                  <c:v>0.41827700231481479</c:v>
                </c:pt>
                <c:pt idx="407">
                  <c:v>0.41828053240740742</c:v>
                </c:pt>
                <c:pt idx="408">
                  <c:v>0.41828402777777779</c:v>
                </c:pt>
                <c:pt idx="409">
                  <c:v>0.41828766203703704</c:v>
                </c:pt>
                <c:pt idx="410">
                  <c:v>0.41829071759259256</c:v>
                </c:pt>
                <c:pt idx="411">
                  <c:v>0.41829475694444446</c:v>
                </c:pt>
                <c:pt idx="412">
                  <c:v>0.4182983217592593</c:v>
                </c:pt>
                <c:pt idx="413">
                  <c:v>0.41830171296296298</c:v>
                </c:pt>
                <c:pt idx="414">
                  <c:v>0.41830454861111116</c:v>
                </c:pt>
                <c:pt idx="415">
                  <c:v>0.41830796296296296</c:v>
                </c:pt>
                <c:pt idx="416">
                  <c:v>0.41831112268518522</c:v>
                </c:pt>
                <c:pt idx="417">
                  <c:v>0.41831453703703708</c:v>
                </c:pt>
                <c:pt idx="418">
                  <c:v>0.41831747685185183</c:v>
                </c:pt>
                <c:pt idx="419">
                  <c:v>0.41832089120370369</c:v>
                </c:pt>
                <c:pt idx="420">
                  <c:v>0.41832425925925926</c:v>
                </c:pt>
                <c:pt idx="421">
                  <c:v>0.41832769675925929</c:v>
                </c:pt>
                <c:pt idx="422">
                  <c:v>0.41833048611111107</c:v>
                </c:pt>
                <c:pt idx="423">
                  <c:v>0.41833390046296293</c:v>
                </c:pt>
                <c:pt idx="424">
                  <c:v>0.41833671296296293</c:v>
                </c:pt>
                <c:pt idx="425">
                  <c:v>0.41834020833333335</c:v>
                </c:pt>
                <c:pt idx="426">
                  <c:v>0.41834303240740739</c:v>
                </c:pt>
                <c:pt idx="427">
                  <c:v>0.41834662037037035</c:v>
                </c:pt>
                <c:pt idx="428">
                  <c:v>0.41835024305555552</c:v>
                </c:pt>
                <c:pt idx="429">
                  <c:v>0.41835387731481483</c:v>
                </c:pt>
                <c:pt idx="430">
                  <c:v>0.41835695601851852</c:v>
                </c:pt>
                <c:pt idx="431">
                  <c:v>0.41836057870370369</c:v>
                </c:pt>
                <c:pt idx="432">
                  <c:v>0.4183636458333333</c:v>
                </c:pt>
                <c:pt idx="433">
                  <c:v>0.4183673263888889</c:v>
                </c:pt>
                <c:pt idx="434">
                  <c:v>0.41837083333333336</c:v>
                </c:pt>
                <c:pt idx="435">
                  <c:v>0.41837452546296294</c:v>
                </c:pt>
                <c:pt idx="436">
                  <c:v>0.41837754629629625</c:v>
                </c:pt>
                <c:pt idx="437">
                  <c:v>0.41838128472222219</c:v>
                </c:pt>
                <c:pt idx="438">
                  <c:v>0.41838484953703703</c:v>
                </c:pt>
                <c:pt idx="439">
                  <c:v>0.41838848379629628</c:v>
                </c:pt>
                <c:pt idx="440">
                  <c:v>0.41839216435185184</c:v>
                </c:pt>
                <c:pt idx="441">
                  <c:v>0.41839516203703703</c:v>
                </c:pt>
                <c:pt idx="442">
                  <c:v>0.41839894675925926</c:v>
                </c:pt>
                <c:pt idx="443">
                  <c:v>0.41840252314814813</c:v>
                </c:pt>
                <c:pt idx="444">
                  <c:v>0.4184059259259259</c:v>
                </c:pt>
                <c:pt idx="445">
                  <c:v>0.41840880787037033</c:v>
                </c:pt>
                <c:pt idx="446">
                  <c:v>0.41841222222222219</c:v>
                </c:pt>
                <c:pt idx="447">
                  <c:v>0.41841520833333329</c:v>
                </c:pt>
                <c:pt idx="448">
                  <c:v>0.41841863425925929</c:v>
                </c:pt>
                <c:pt idx="449">
                  <c:v>0.41842182870370376</c:v>
                </c:pt>
                <c:pt idx="450">
                  <c:v>0.41842554398148146</c:v>
                </c:pt>
                <c:pt idx="451">
                  <c:v>0.41842915509259254</c:v>
                </c:pt>
                <c:pt idx="452">
                  <c:v>0.41843240740740745</c:v>
                </c:pt>
                <c:pt idx="453">
                  <c:v>0.41843605324074074</c:v>
                </c:pt>
                <c:pt idx="454">
                  <c:v>0.41843914351851846</c:v>
                </c:pt>
                <c:pt idx="455">
                  <c:v>0.41844281249999998</c:v>
                </c:pt>
                <c:pt idx="456">
                  <c:v>0.41844646990740736</c:v>
                </c:pt>
                <c:pt idx="457">
                  <c:v>0.4184495601851852</c:v>
                </c:pt>
                <c:pt idx="458">
                  <c:v>0.4184532407407407</c:v>
                </c:pt>
                <c:pt idx="459">
                  <c:v>0.41845644675925925</c:v>
                </c:pt>
                <c:pt idx="460">
                  <c:v>0.41846</c:v>
                </c:pt>
                <c:pt idx="461">
                  <c:v>0.41846359953703699</c:v>
                </c:pt>
                <c:pt idx="462">
                  <c:v>0.41846701388888891</c:v>
                </c:pt>
                <c:pt idx="463">
                  <c:v>0.41846984953703709</c:v>
                </c:pt>
                <c:pt idx="464">
                  <c:v>0.41847342592592596</c:v>
                </c:pt>
                <c:pt idx="465">
                  <c:v>0.41847625000000005</c:v>
                </c:pt>
                <c:pt idx="466">
                  <c:v>0.41847980324074069</c:v>
                </c:pt>
                <c:pt idx="467">
                  <c:v>0.41848339120370376</c:v>
                </c:pt>
                <c:pt idx="468">
                  <c:v>0.41848703703703705</c:v>
                </c:pt>
                <c:pt idx="469">
                  <c:v>0.41849009259259257</c:v>
                </c:pt>
                <c:pt idx="470">
                  <c:v>0.4184937037037037</c:v>
                </c:pt>
                <c:pt idx="471">
                  <c:v>0.41849681712962966</c:v>
                </c:pt>
                <c:pt idx="472">
                  <c:v>0.41850042824074074</c:v>
                </c:pt>
                <c:pt idx="473">
                  <c:v>0.41850407407407403</c:v>
                </c:pt>
                <c:pt idx="474">
                  <c:v>0.41850783564814814</c:v>
                </c:pt>
                <c:pt idx="475">
                  <c:v>0.41851086805555554</c:v>
                </c:pt>
                <c:pt idx="476">
                  <c:v>0.41851491898148147</c:v>
                </c:pt>
                <c:pt idx="477">
                  <c:v>0.41851862268518519</c:v>
                </c:pt>
                <c:pt idx="478">
                  <c:v>0.41852225694444445</c:v>
                </c:pt>
                <c:pt idx="479">
                  <c:v>0.41852533564814814</c:v>
                </c:pt>
                <c:pt idx="480">
                  <c:v>0.41852876157407404</c:v>
                </c:pt>
                <c:pt idx="481">
                  <c:v>0.41853164351851851</c:v>
                </c:pt>
                <c:pt idx="482">
                  <c:v>0.41853532407407407</c:v>
                </c:pt>
                <c:pt idx="483">
                  <c:v>0.4185388078703704</c:v>
                </c:pt>
                <c:pt idx="484">
                  <c:v>0.4185423148148148</c:v>
                </c:pt>
                <c:pt idx="485">
                  <c:v>0.41854511574074071</c:v>
                </c:pt>
                <c:pt idx="486">
                  <c:v>0.41854870370370367</c:v>
                </c:pt>
                <c:pt idx="487">
                  <c:v>0.41855149305555556</c:v>
                </c:pt>
                <c:pt idx="488">
                  <c:v>0.4185550115740741</c:v>
                </c:pt>
                <c:pt idx="489">
                  <c:v>0.41855839120370369</c:v>
                </c:pt>
                <c:pt idx="490">
                  <c:v>0.41856185185185185</c:v>
                </c:pt>
                <c:pt idx="491">
                  <c:v>0.41856543981481481</c:v>
                </c:pt>
                <c:pt idx="492">
                  <c:v>0.41856821759259261</c:v>
                </c:pt>
                <c:pt idx="493">
                  <c:v>0.41857160879629629</c:v>
                </c:pt>
                <c:pt idx="494">
                  <c:v>0.41857474537037037</c:v>
                </c:pt>
                <c:pt idx="495">
                  <c:v>0.4185785300925926</c:v>
                </c:pt>
                <c:pt idx="496">
                  <c:v>0.41858269675925924</c:v>
                </c:pt>
                <c:pt idx="497">
                  <c:v>0.41858583333333338</c:v>
                </c:pt>
                <c:pt idx="498">
                  <c:v>0.41858968749999997</c:v>
                </c:pt>
                <c:pt idx="499">
                  <c:v>0.41859384259259258</c:v>
                </c:pt>
                <c:pt idx="500">
                  <c:v>0.41859796296296298</c:v>
                </c:pt>
                <c:pt idx="501">
                  <c:v>0.4186011921296296</c:v>
                </c:pt>
                <c:pt idx="502">
                  <c:v>0.4186050925925926</c:v>
                </c:pt>
                <c:pt idx="503">
                  <c:v>0.41860891203703704</c:v>
                </c:pt>
                <c:pt idx="504">
                  <c:v>0.41861214120370366</c:v>
                </c:pt>
                <c:pt idx="505">
                  <c:v>0.41861593750000003</c:v>
                </c:pt>
                <c:pt idx="506">
                  <c:v>0.41861954861111111</c:v>
                </c:pt>
                <c:pt idx="507">
                  <c:v>0.41862321759259258</c:v>
                </c:pt>
                <c:pt idx="508">
                  <c:v>0.4186262731481481</c:v>
                </c:pt>
                <c:pt idx="509">
                  <c:v>0.41863006944444447</c:v>
                </c:pt>
                <c:pt idx="510">
                  <c:v>0.41863346064814816</c:v>
                </c:pt>
                <c:pt idx="511">
                  <c:v>0.41863701388888885</c:v>
                </c:pt>
                <c:pt idx="512">
                  <c:v>0.41864055555555552</c:v>
                </c:pt>
                <c:pt idx="513">
                  <c:v>0.41864365740740744</c:v>
                </c:pt>
                <c:pt idx="514">
                  <c:v>0.41864732638888885</c:v>
                </c:pt>
                <c:pt idx="515">
                  <c:v>0.41865034722222222</c:v>
                </c:pt>
                <c:pt idx="516">
                  <c:v>0.4186543518518519</c:v>
                </c:pt>
                <c:pt idx="517">
                  <c:v>0.41865809027777773</c:v>
                </c:pt>
                <c:pt idx="518">
                  <c:v>0.41866105324074071</c:v>
                </c:pt>
                <c:pt idx="519">
                  <c:v>0.41866519675925923</c:v>
                </c:pt>
                <c:pt idx="520">
                  <c:v>0.41866874999999998</c:v>
                </c:pt>
                <c:pt idx="521">
                  <c:v>0.41867244212962967</c:v>
                </c:pt>
                <c:pt idx="522">
                  <c:v>0.41867561342592591</c:v>
                </c:pt>
                <c:pt idx="523">
                  <c:v>0.41867935185185184</c:v>
                </c:pt>
                <c:pt idx="524">
                  <c:v>0.41868350694444439</c:v>
                </c:pt>
                <c:pt idx="525">
                  <c:v>0.4186872337962963</c:v>
                </c:pt>
                <c:pt idx="526">
                  <c:v>0.41869027777777773</c:v>
                </c:pt>
                <c:pt idx="527">
                  <c:v>0.41869402777777776</c:v>
                </c:pt>
                <c:pt idx="528">
                  <c:v>0.41869767361111115</c:v>
                </c:pt>
                <c:pt idx="529">
                  <c:v>0.41870119212962958</c:v>
                </c:pt>
                <c:pt idx="530">
                  <c:v>0.41870412037037036</c:v>
                </c:pt>
                <c:pt idx="531">
                  <c:v>0.41870765046296299</c:v>
                </c:pt>
                <c:pt idx="532">
                  <c:v>0.41871070601851851</c:v>
                </c:pt>
                <c:pt idx="533">
                  <c:v>0.41871473379629626</c:v>
                </c:pt>
                <c:pt idx="534">
                  <c:v>0.41871842592592595</c:v>
                </c:pt>
                <c:pt idx="535">
                  <c:v>0.41872150462962959</c:v>
                </c:pt>
                <c:pt idx="536">
                  <c:v>0.41872533564814818</c:v>
                </c:pt>
                <c:pt idx="537">
                  <c:v>0.4187286458333333</c:v>
                </c:pt>
                <c:pt idx="538">
                  <c:v>0.41873222222222223</c:v>
                </c:pt>
                <c:pt idx="539">
                  <c:v>0.41873616898148147</c:v>
                </c:pt>
                <c:pt idx="540">
                  <c:v>0.41873936342592594</c:v>
                </c:pt>
                <c:pt idx="541">
                  <c:v>0.41874309027777779</c:v>
                </c:pt>
                <c:pt idx="542">
                  <c:v>0.4187468055555556</c:v>
                </c:pt>
                <c:pt idx="543">
                  <c:v>0.41875054398148143</c:v>
                </c:pt>
                <c:pt idx="544">
                  <c:v>0.41875368055555556</c:v>
                </c:pt>
                <c:pt idx="545">
                  <c:v>0.41875751157407404</c:v>
                </c:pt>
                <c:pt idx="546">
                  <c:v>0.41876100694444446</c:v>
                </c:pt>
                <c:pt idx="547">
                  <c:v>0.41876461805555554</c:v>
                </c:pt>
                <c:pt idx="548">
                  <c:v>0.41876810185185187</c:v>
                </c:pt>
                <c:pt idx="549">
                  <c:v>0.41877100694444441</c:v>
                </c:pt>
                <c:pt idx="550">
                  <c:v>0.41877481481481477</c:v>
                </c:pt>
                <c:pt idx="551">
                  <c:v>0.41877864583333335</c:v>
                </c:pt>
                <c:pt idx="552">
                  <c:v>0.41878222222222222</c:v>
                </c:pt>
                <c:pt idx="553">
                  <c:v>0.41878539351851857</c:v>
                </c:pt>
                <c:pt idx="554">
                  <c:v>0.41878893518518517</c:v>
                </c:pt>
                <c:pt idx="555">
                  <c:v>0.41879204861111113</c:v>
                </c:pt>
                <c:pt idx="556">
                  <c:v>0.41879561342592592</c:v>
                </c:pt>
                <c:pt idx="557">
                  <c:v>0.41879967592592587</c:v>
                </c:pt>
                <c:pt idx="558">
                  <c:v>0.41880271990740742</c:v>
                </c:pt>
                <c:pt idx="559">
                  <c:v>0.41880653935185186</c:v>
                </c:pt>
                <c:pt idx="560">
                  <c:v>0.4188102314814815</c:v>
                </c:pt>
                <c:pt idx="561">
                  <c:v>0.41881403935185185</c:v>
                </c:pt>
                <c:pt idx="562">
                  <c:v>0.41881697916666666</c:v>
                </c:pt>
                <c:pt idx="563">
                  <c:v>0.41882097222222225</c:v>
                </c:pt>
                <c:pt idx="564">
                  <c:v>0.41882405092592595</c:v>
                </c:pt>
                <c:pt idx="565">
                  <c:v>0.41882802083333331</c:v>
                </c:pt>
                <c:pt idx="566">
                  <c:v>0.41883158564814815</c:v>
                </c:pt>
                <c:pt idx="567">
                  <c:v>0.41883468749999997</c:v>
                </c:pt>
                <c:pt idx="568">
                  <c:v>0.41883844907407403</c:v>
                </c:pt>
                <c:pt idx="569">
                  <c:v>0.41884215277777775</c:v>
                </c:pt>
                <c:pt idx="570">
                  <c:v>0.41884582175925927</c:v>
                </c:pt>
                <c:pt idx="571">
                  <c:v>0.41884890046296297</c:v>
                </c:pt>
                <c:pt idx="572">
                  <c:v>0.41885255787037035</c:v>
                </c:pt>
                <c:pt idx="573">
                  <c:v>0.41885548611111112</c:v>
                </c:pt>
                <c:pt idx="574">
                  <c:v>0.41885918981481485</c:v>
                </c:pt>
                <c:pt idx="575">
                  <c:v>0.41886284722222222</c:v>
                </c:pt>
                <c:pt idx="576">
                  <c:v>0.41886643518518518</c:v>
                </c:pt>
                <c:pt idx="577">
                  <c:v>0.41886939814814816</c:v>
                </c:pt>
                <c:pt idx="578">
                  <c:v>0.41887314814814819</c:v>
                </c:pt>
                <c:pt idx="579">
                  <c:v>0.41887847222222224</c:v>
                </c:pt>
                <c:pt idx="580">
                  <c:v>0.41888239583333337</c:v>
                </c:pt>
                <c:pt idx="581">
                  <c:v>0.41888631944444449</c:v>
                </c:pt>
                <c:pt idx="582">
                  <c:v>0.41889021990740738</c:v>
                </c:pt>
                <c:pt idx="583">
                  <c:v>0.41889430555555557</c:v>
                </c:pt>
                <c:pt idx="584">
                  <c:v>0.41889789351851853</c:v>
                </c:pt>
                <c:pt idx="585">
                  <c:v>0.41890089120370372</c:v>
                </c:pt>
                <c:pt idx="586">
                  <c:v>0.41890474537037042</c:v>
                </c:pt>
                <c:pt idx="587">
                  <c:v>0.41890775462962965</c:v>
                </c:pt>
                <c:pt idx="588">
                  <c:v>0.4189118634259259</c:v>
                </c:pt>
                <c:pt idx="589">
                  <c:v>0.41891539351851853</c:v>
                </c:pt>
                <c:pt idx="590">
                  <c:v>0.41891837962962963</c:v>
                </c:pt>
                <c:pt idx="591">
                  <c:v>0.41892188657407409</c:v>
                </c:pt>
                <c:pt idx="592">
                  <c:v>0.4189247337962963</c:v>
                </c:pt>
                <c:pt idx="593">
                  <c:v>0.41892819444444446</c:v>
                </c:pt>
                <c:pt idx="594">
                  <c:v>0.41893178240740742</c:v>
                </c:pt>
                <c:pt idx="595">
                  <c:v>0.41893598379629626</c:v>
                </c:pt>
                <c:pt idx="596">
                  <c:v>0.4189394212962963</c:v>
                </c:pt>
                <c:pt idx="597">
                  <c:v>0.41894311342592588</c:v>
                </c:pt>
                <c:pt idx="598">
                  <c:v>0.41894694444444447</c:v>
                </c:pt>
                <c:pt idx="599">
                  <c:v>0.41895047453703699</c:v>
                </c:pt>
                <c:pt idx="600">
                  <c:v>0.41895371527777781</c:v>
                </c:pt>
                <c:pt idx="601">
                  <c:v>0.41895730324074076</c:v>
                </c:pt>
                <c:pt idx="602">
                  <c:v>0.41896087962962963</c:v>
                </c:pt>
                <c:pt idx="603">
                  <c:v>0.41896449074074077</c:v>
                </c:pt>
                <c:pt idx="604">
                  <c:v>0.41896755787037038</c:v>
                </c:pt>
                <c:pt idx="605">
                  <c:v>0.41897126157407411</c:v>
                </c:pt>
                <c:pt idx="606">
                  <c:v>0.41897432870370371</c:v>
                </c:pt>
                <c:pt idx="607">
                  <c:v>0.41897791666666667</c:v>
                </c:pt>
                <c:pt idx="608">
                  <c:v>0.41898159722222222</c:v>
                </c:pt>
                <c:pt idx="609">
                  <c:v>0.4189851273148148</c:v>
                </c:pt>
                <c:pt idx="610">
                  <c:v>0.41898817129629634</c:v>
                </c:pt>
                <c:pt idx="611">
                  <c:v>0.41899164351851853</c:v>
                </c:pt>
                <c:pt idx="612">
                  <c:v>0.41899450231481478</c:v>
                </c:pt>
                <c:pt idx="613">
                  <c:v>0.41899793981481487</c:v>
                </c:pt>
                <c:pt idx="614">
                  <c:v>0.41900141203703706</c:v>
                </c:pt>
                <c:pt idx="615">
                  <c:v>0.41900495370370372</c:v>
                </c:pt>
                <c:pt idx="616">
                  <c:v>0.41900787037037035</c:v>
                </c:pt>
                <c:pt idx="617">
                  <c:v>0.41901190972222224</c:v>
                </c:pt>
                <c:pt idx="618">
                  <c:v>0.41901479166666666</c:v>
                </c:pt>
                <c:pt idx="619">
                  <c:v>0.41901828703703708</c:v>
                </c:pt>
                <c:pt idx="620">
                  <c:v>0.41902188657407408</c:v>
                </c:pt>
                <c:pt idx="621">
                  <c:v>0.41902557870370366</c:v>
                </c:pt>
                <c:pt idx="622">
                  <c:v>0.41902881944444448</c:v>
                </c:pt>
                <c:pt idx="623">
                  <c:v>0.41903254629629627</c:v>
                </c:pt>
                <c:pt idx="624">
                  <c:v>0.4190363310185185</c:v>
                </c:pt>
                <c:pt idx="625">
                  <c:v>0.41904003472222223</c:v>
                </c:pt>
                <c:pt idx="626">
                  <c:v>0.41904329861111106</c:v>
                </c:pt>
                <c:pt idx="627">
                  <c:v>0.41904704861111108</c:v>
                </c:pt>
                <c:pt idx="628">
                  <c:v>0.41905105324074077</c:v>
                </c:pt>
                <c:pt idx="629">
                  <c:v>0.41905484953703703</c:v>
                </c:pt>
                <c:pt idx="630">
                  <c:v>0.41905805555555559</c:v>
                </c:pt>
                <c:pt idx="631">
                  <c:v>0.41906197916666671</c:v>
                </c:pt>
                <c:pt idx="632">
                  <c:v>0.41906564814814812</c:v>
                </c:pt>
                <c:pt idx="633">
                  <c:v>0.41906922453703704</c:v>
                </c:pt>
                <c:pt idx="634">
                  <c:v>0.41907309027777778</c:v>
                </c:pt>
                <c:pt idx="635">
                  <c:v>0.4190766319444445</c:v>
                </c:pt>
                <c:pt idx="636">
                  <c:v>0.4190803935185185</c:v>
                </c:pt>
                <c:pt idx="637">
                  <c:v>0.4190833449074074</c:v>
                </c:pt>
                <c:pt idx="638">
                  <c:v>0.419087025462963</c:v>
                </c:pt>
                <c:pt idx="639">
                  <c:v>0.41908997685185184</c:v>
                </c:pt>
                <c:pt idx="640">
                  <c:v>0.4190934837962963</c:v>
                </c:pt>
                <c:pt idx="641">
                  <c:v>0.41909715277777781</c:v>
                </c:pt>
                <c:pt idx="642">
                  <c:v>0.41910069444444442</c:v>
                </c:pt>
                <c:pt idx="643">
                  <c:v>0.41910406249999999</c:v>
                </c:pt>
                <c:pt idx="644">
                  <c:v>0.41910782407407404</c:v>
                </c:pt>
                <c:pt idx="645">
                  <c:v>0.41911180555555555</c:v>
                </c:pt>
                <c:pt idx="646">
                  <c:v>0.4191155787037037</c:v>
                </c:pt>
                <c:pt idx="647">
                  <c:v>0.41911902777777782</c:v>
                </c:pt>
                <c:pt idx="648">
                  <c:v>0.41912299768518518</c:v>
                </c:pt>
                <c:pt idx="649">
                  <c:v>0.4191270138888889</c:v>
                </c:pt>
                <c:pt idx="650">
                  <c:v>0.41913041666666667</c:v>
                </c:pt>
                <c:pt idx="651">
                  <c:v>0.41913439814814812</c:v>
                </c:pt>
                <c:pt idx="652">
                  <c:v>0.41913840277777781</c:v>
                </c:pt>
                <c:pt idx="653">
                  <c:v>0.41914160879629631</c:v>
                </c:pt>
                <c:pt idx="654">
                  <c:v>0.41914524305555556</c:v>
                </c:pt>
                <c:pt idx="655">
                  <c:v>0.41914883101851852</c:v>
                </c:pt>
                <c:pt idx="656">
                  <c:v>0.41915245370370369</c:v>
                </c:pt>
                <c:pt idx="657">
                  <c:v>0.41915555555555556</c:v>
                </c:pt>
                <c:pt idx="658">
                  <c:v>0.4191595949074074</c:v>
                </c:pt>
                <c:pt idx="659">
                  <c:v>0.41916355324074073</c:v>
                </c:pt>
                <c:pt idx="660">
                  <c:v>0.41916761574074074</c:v>
                </c:pt>
                <c:pt idx="661">
                  <c:v>0.41917075231481477</c:v>
                </c:pt>
                <c:pt idx="662">
                  <c:v>0.41917480324074075</c:v>
                </c:pt>
                <c:pt idx="663">
                  <c:v>0.41917864583333331</c:v>
                </c:pt>
                <c:pt idx="664">
                  <c:v>0.41918187500000004</c:v>
                </c:pt>
                <c:pt idx="665">
                  <c:v>0.41918565972222227</c:v>
                </c:pt>
                <c:pt idx="666">
                  <c:v>0.41918958333333328</c:v>
                </c:pt>
                <c:pt idx="667">
                  <c:v>0.41919333333333331</c:v>
                </c:pt>
                <c:pt idx="668">
                  <c:v>0.41919697916666671</c:v>
                </c:pt>
                <c:pt idx="669">
                  <c:v>0.41920085648148148</c:v>
                </c:pt>
                <c:pt idx="670">
                  <c:v>0.41920459490740741</c:v>
                </c:pt>
                <c:pt idx="671">
                  <c:v>0.41920780092592591</c:v>
                </c:pt>
                <c:pt idx="672">
                  <c:v>0.41921146990740743</c:v>
                </c:pt>
                <c:pt idx="673">
                  <c:v>0.41921452546296295</c:v>
                </c:pt>
                <c:pt idx="674">
                  <c:v>0.41921809027777779</c:v>
                </c:pt>
                <c:pt idx="675">
                  <c:v>0.41922168981481484</c:v>
                </c:pt>
                <c:pt idx="676">
                  <c:v>0.4192255324074074</c:v>
                </c:pt>
                <c:pt idx="677">
                  <c:v>0.4192285648148148</c:v>
                </c:pt>
                <c:pt idx="678">
                  <c:v>0.41923223379629632</c:v>
                </c:pt>
                <c:pt idx="679">
                  <c:v>0.41923591435185187</c:v>
                </c:pt>
                <c:pt idx="680">
                  <c:v>0.41923960648148145</c:v>
                </c:pt>
                <c:pt idx="681">
                  <c:v>0.41924288194444448</c:v>
                </c:pt>
                <c:pt idx="682">
                  <c:v>0.41924649305555556</c:v>
                </c:pt>
                <c:pt idx="683">
                  <c:v>0.41925043981481486</c:v>
                </c:pt>
                <c:pt idx="684">
                  <c:v>0.41925420138888891</c:v>
                </c:pt>
                <c:pt idx="685">
                  <c:v>0.41925743055555559</c:v>
                </c:pt>
                <c:pt idx="686">
                  <c:v>0.41926143518518516</c:v>
                </c:pt>
                <c:pt idx="687">
                  <c:v>0.41926530092592595</c:v>
                </c:pt>
                <c:pt idx="688">
                  <c:v>0.41926908564814819</c:v>
                </c:pt>
                <c:pt idx="689">
                  <c:v>0.41927265046296297</c:v>
                </c:pt>
                <c:pt idx="690">
                  <c:v>0.41927684027777778</c:v>
                </c:pt>
                <c:pt idx="691">
                  <c:v>0.41928032407407406</c:v>
                </c:pt>
                <c:pt idx="692">
                  <c:v>0.41928425925925922</c:v>
                </c:pt>
                <c:pt idx="693">
                  <c:v>0.41928828703703708</c:v>
                </c:pt>
                <c:pt idx="694">
                  <c:v>0.41929196759259257</c:v>
                </c:pt>
                <c:pt idx="695">
                  <c:v>0.4192954976851852</c:v>
                </c:pt>
                <c:pt idx="696">
                  <c:v>0.41929960648148151</c:v>
                </c:pt>
                <c:pt idx="697">
                  <c:v>0.41930363425925926</c:v>
                </c:pt>
                <c:pt idx="698">
                  <c:v>0.41930677083333334</c:v>
                </c:pt>
                <c:pt idx="699">
                  <c:v>0.41931052083333337</c:v>
                </c:pt>
                <c:pt idx="700">
                  <c:v>0.41931428240740742</c:v>
                </c:pt>
                <c:pt idx="701">
                  <c:v>0.41931818287037032</c:v>
                </c:pt>
                <c:pt idx="702">
                  <c:v>0.41932126157407407</c:v>
                </c:pt>
                <c:pt idx="703">
                  <c:v>0.41932557870370374</c:v>
                </c:pt>
                <c:pt idx="704">
                  <c:v>0.41932927083333332</c:v>
                </c:pt>
                <c:pt idx="705">
                  <c:v>0.41933250000000005</c:v>
                </c:pt>
                <c:pt idx="706">
                  <c:v>0.41933640046296294</c:v>
                </c:pt>
                <c:pt idx="707">
                  <c:v>0.41934015046296297</c:v>
                </c:pt>
                <c:pt idx="708">
                  <c:v>0.41934372685185184</c:v>
                </c:pt>
                <c:pt idx="709">
                  <c:v>0.41934708333333331</c:v>
                </c:pt>
                <c:pt idx="710">
                  <c:v>0.41935071759259257</c:v>
                </c:pt>
                <c:pt idx="711">
                  <c:v>0.41935461805555557</c:v>
                </c:pt>
                <c:pt idx="712">
                  <c:v>0.41935817129629632</c:v>
                </c:pt>
                <c:pt idx="713">
                  <c:v>0.41936136574074073</c:v>
                </c:pt>
                <c:pt idx="714">
                  <c:v>0.41936518518518517</c:v>
                </c:pt>
                <c:pt idx="715">
                  <c:v>0.41936864583333339</c:v>
                </c:pt>
                <c:pt idx="716">
                  <c:v>0.41937215277777778</c:v>
                </c:pt>
                <c:pt idx="717">
                  <c:v>0.41937572916666666</c:v>
                </c:pt>
                <c:pt idx="718">
                  <c:v>0.41937869212962964</c:v>
                </c:pt>
                <c:pt idx="719">
                  <c:v>0.41938234953703701</c:v>
                </c:pt>
                <c:pt idx="720">
                  <c:v>0.4193853472222222</c:v>
                </c:pt>
                <c:pt idx="721">
                  <c:v>0.41938908564814814</c:v>
                </c:pt>
                <c:pt idx="722">
                  <c:v>0.41939261574074077</c:v>
                </c:pt>
                <c:pt idx="723">
                  <c:v>0.41939630787037036</c:v>
                </c:pt>
                <c:pt idx="724">
                  <c:v>0.41939938657407411</c:v>
                </c:pt>
                <c:pt idx="725">
                  <c:v>0.41940314814814816</c:v>
                </c:pt>
                <c:pt idx="726">
                  <c:v>0.41940672453703703</c:v>
                </c:pt>
                <c:pt idx="727">
                  <c:v>0.41941059027777777</c:v>
                </c:pt>
                <c:pt idx="728">
                  <c:v>0.41941383101851853</c:v>
                </c:pt>
                <c:pt idx="729">
                  <c:v>0.41941761574074077</c:v>
                </c:pt>
                <c:pt idx="730">
                  <c:v>0.41942118055555561</c:v>
                </c:pt>
                <c:pt idx="731">
                  <c:v>0.4194250347222222</c:v>
                </c:pt>
                <c:pt idx="732">
                  <c:v>0.41942821759259258</c:v>
                </c:pt>
                <c:pt idx="733">
                  <c:v>0.419431712962963</c:v>
                </c:pt>
                <c:pt idx="734">
                  <c:v>0.41943525462962961</c:v>
                </c:pt>
                <c:pt idx="735">
                  <c:v>0.41943876157407406</c:v>
                </c:pt>
                <c:pt idx="736">
                  <c:v>0.41944236111111111</c:v>
                </c:pt>
                <c:pt idx="737">
                  <c:v>0.41944549768518519</c:v>
                </c:pt>
                <c:pt idx="738">
                  <c:v>0.41944917824074074</c:v>
                </c:pt>
                <c:pt idx="739">
                  <c:v>0.4194529398148148</c:v>
                </c:pt>
                <c:pt idx="740">
                  <c:v>0.41945651620370367</c:v>
                </c:pt>
                <c:pt idx="741">
                  <c:v>0.41945944444444444</c:v>
                </c:pt>
                <c:pt idx="742">
                  <c:v>0.41946331018518518</c:v>
                </c:pt>
                <c:pt idx="743">
                  <c:v>0.41946641203703705</c:v>
                </c:pt>
                <c:pt idx="744">
                  <c:v>0.41947011574074072</c:v>
                </c:pt>
                <c:pt idx="745">
                  <c:v>0.41947370370370374</c:v>
                </c:pt>
                <c:pt idx="746">
                  <c:v>0.41947739583333332</c:v>
                </c:pt>
                <c:pt idx="747">
                  <c:v>0.41948079861111109</c:v>
                </c:pt>
                <c:pt idx="748">
                  <c:v>0.41948468750000001</c:v>
                </c:pt>
                <c:pt idx="749">
                  <c:v>0.41948857638888892</c:v>
                </c:pt>
                <c:pt idx="750">
                  <c:v>0.41949175925925924</c:v>
                </c:pt>
                <c:pt idx="751">
                  <c:v>0.41949567129629628</c:v>
                </c:pt>
                <c:pt idx="752">
                  <c:v>0.41949929398148145</c:v>
                </c:pt>
                <c:pt idx="753">
                  <c:v>0.41950325231481478</c:v>
                </c:pt>
                <c:pt idx="754">
                  <c:v>0.41950635416666665</c:v>
                </c:pt>
                <c:pt idx="755">
                  <c:v>0.41951018518518518</c:v>
                </c:pt>
                <c:pt idx="756">
                  <c:v>0.41951396990740736</c:v>
                </c:pt>
                <c:pt idx="757">
                  <c:v>0.41951761574074076</c:v>
                </c:pt>
                <c:pt idx="758">
                  <c:v>0.41952082175925925</c:v>
                </c:pt>
                <c:pt idx="759">
                  <c:v>0.41952458333333337</c:v>
                </c:pt>
                <c:pt idx="760">
                  <c:v>0.41952851851851852</c:v>
                </c:pt>
                <c:pt idx="761">
                  <c:v>0.41953215277777778</c:v>
                </c:pt>
                <c:pt idx="762">
                  <c:v>0.41953518518518518</c:v>
                </c:pt>
                <c:pt idx="763">
                  <c:v>0.41953909722222221</c:v>
                </c:pt>
                <c:pt idx="764">
                  <c:v>0.41954271990740738</c:v>
                </c:pt>
                <c:pt idx="765">
                  <c:v>0.41954630787037034</c:v>
                </c:pt>
                <c:pt idx="766">
                  <c:v>0.41954960648148149</c:v>
                </c:pt>
                <c:pt idx="767">
                  <c:v>0.41955359953703703</c:v>
                </c:pt>
                <c:pt idx="768">
                  <c:v>0.41955721064814816</c:v>
                </c:pt>
                <c:pt idx="769">
                  <c:v>0.4195609027777778</c:v>
                </c:pt>
                <c:pt idx="770">
                  <c:v>0.4195639814814815</c:v>
                </c:pt>
                <c:pt idx="771">
                  <c:v>0.41956803240740742</c:v>
                </c:pt>
                <c:pt idx="772">
                  <c:v>0.41957202546296296</c:v>
                </c:pt>
                <c:pt idx="773">
                  <c:v>0.41957608796296292</c:v>
                </c:pt>
                <c:pt idx="774">
                  <c:v>0.41957957175925925</c:v>
                </c:pt>
                <c:pt idx="775">
                  <c:v>0.41958347222222225</c:v>
                </c:pt>
                <c:pt idx="776">
                  <c:v>0.41958714120370372</c:v>
                </c:pt>
                <c:pt idx="777">
                  <c:v>0.41959048611111111</c:v>
                </c:pt>
                <c:pt idx="778">
                  <c:v>0.41959405092592594</c:v>
                </c:pt>
                <c:pt idx="779">
                  <c:v>0.4195976388888889</c:v>
                </c:pt>
                <c:pt idx="780">
                  <c:v>0.41960116898148153</c:v>
                </c:pt>
                <c:pt idx="781">
                  <c:v>0.41960417824074075</c:v>
                </c:pt>
                <c:pt idx="782">
                  <c:v>0.41960805555555553</c:v>
                </c:pt>
                <c:pt idx="783">
                  <c:v>0.41961134259259264</c:v>
                </c:pt>
                <c:pt idx="784">
                  <c:v>0.41961528935185188</c:v>
                </c:pt>
                <c:pt idx="785">
                  <c:v>0.41961910879629633</c:v>
                </c:pt>
                <c:pt idx="786">
                  <c:v>0.41962239583333333</c:v>
                </c:pt>
                <c:pt idx="787">
                  <c:v>0.4196261458333333</c:v>
                </c:pt>
                <c:pt idx="788">
                  <c:v>0.41963</c:v>
                </c:pt>
                <c:pt idx="789">
                  <c:v>0.41963357638888893</c:v>
                </c:pt>
                <c:pt idx="790">
                  <c:v>0.41963672453703699</c:v>
                </c:pt>
                <c:pt idx="791">
                  <c:v>0.41964046296296292</c:v>
                </c:pt>
                <c:pt idx="792">
                  <c:v>0.4196443055555556</c:v>
                </c:pt>
                <c:pt idx="793">
                  <c:v>0.41964822916666672</c:v>
                </c:pt>
                <c:pt idx="794">
                  <c:v>0.41965140046296295</c:v>
                </c:pt>
                <c:pt idx="795">
                  <c:v>0.41965515046296292</c:v>
                </c:pt>
                <c:pt idx="796">
                  <c:v>0.41965884259259262</c:v>
                </c:pt>
                <c:pt idx="797">
                  <c:v>0.41966234953703707</c:v>
                </c:pt>
                <c:pt idx="798">
                  <c:v>0.41966547453703701</c:v>
                </c:pt>
                <c:pt idx="799">
                  <c:v>0.41966902777777776</c:v>
                </c:pt>
                <c:pt idx="800">
                  <c:v>0.41967278935185187</c:v>
                </c:pt>
                <c:pt idx="801">
                  <c:v>0.41967655092592593</c:v>
                </c:pt>
                <c:pt idx="802">
                  <c:v>0.41967951388888891</c:v>
                </c:pt>
                <c:pt idx="803">
                  <c:v>0.41968311342592596</c:v>
                </c:pt>
                <c:pt idx="804">
                  <c:v>0.41968604166666662</c:v>
                </c:pt>
                <c:pt idx="805">
                  <c:v>0.41968964120370367</c:v>
                </c:pt>
                <c:pt idx="806">
                  <c:v>0.41969314814814812</c:v>
                </c:pt>
                <c:pt idx="807">
                  <c:v>0.41969668981481484</c:v>
                </c:pt>
                <c:pt idx="808">
                  <c:v>0.4197000578703704</c:v>
                </c:pt>
                <c:pt idx="809">
                  <c:v>0.41970396990740744</c:v>
                </c:pt>
                <c:pt idx="810">
                  <c:v>0.41970788194444442</c:v>
                </c:pt>
                <c:pt idx="811">
                  <c:v>0.41971177083333333</c:v>
                </c:pt>
                <c:pt idx="812">
                  <c:v>0.41971505787037033</c:v>
                </c:pt>
                <c:pt idx="813">
                  <c:v>0.41971913194444443</c:v>
                </c:pt>
                <c:pt idx="814">
                  <c:v>0.41972293981481479</c:v>
                </c:pt>
                <c:pt idx="815">
                  <c:v>0.41972621527777781</c:v>
                </c:pt>
                <c:pt idx="816">
                  <c:v>0.41973023148148147</c:v>
                </c:pt>
                <c:pt idx="817">
                  <c:v>0.41973387731481476</c:v>
                </c:pt>
                <c:pt idx="818">
                  <c:v>0.41973760416666667</c:v>
                </c:pt>
                <c:pt idx="819">
                  <c:v>0.41974092592592593</c:v>
                </c:pt>
                <c:pt idx="820">
                  <c:v>0.41974473379629629</c:v>
                </c:pt>
                <c:pt idx="821">
                  <c:v>0.41974835648148145</c:v>
                </c:pt>
                <c:pt idx="822">
                  <c:v>0.41975211805555551</c:v>
                </c:pt>
                <c:pt idx="823">
                  <c:v>0.41975517361111114</c:v>
                </c:pt>
                <c:pt idx="824">
                  <c:v>0.41975879629629631</c:v>
                </c:pt>
                <c:pt idx="825">
                  <c:v>0.41976224537037038</c:v>
                </c:pt>
                <c:pt idx="826">
                  <c:v>0.41976568287037036</c:v>
                </c:pt>
                <c:pt idx="827">
                  <c:v>0.41976916666666669</c:v>
                </c:pt>
                <c:pt idx="828">
                  <c:v>0.41977202546296294</c:v>
                </c:pt>
                <c:pt idx="829">
                  <c:v>0.41977576388888888</c:v>
                </c:pt>
                <c:pt idx="830">
                  <c:v>0.41977881944444445</c:v>
                </c:pt>
                <c:pt idx="831">
                  <c:v>0.41978263888888884</c:v>
                </c:pt>
                <c:pt idx="832">
                  <c:v>0.41978630787037036</c:v>
                </c:pt>
                <c:pt idx="833">
                  <c:v>0.41978991898148149</c:v>
                </c:pt>
                <c:pt idx="834">
                  <c:v>0.41979319444444446</c:v>
                </c:pt>
                <c:pt idx="835">
                  <c:v>0.41979682870370372</c:v>
                </c:pt>
                <c:pt idx="836">
                  <c:v>0.41980050925925921</c:v>
                </c:pt>
                <c:pt idx="837">
                  <c:v>0.41980429398148145</c:v>
                </c:pt>
                <c:pt idx="838">
                  <c:v>0.41980731481481487</c:v>
                </c:pt>
                <c:pt idx="839">
                  <c:v>0.41981107638888887</c:v>
                </c:pt>
                <c:pt idx="840">
                  <c:v>0.41981469907407409</c:v>
                </c:pt>
                <c:pt idx="841">
                  <c:v>0.41981825231481484</c:v>
                </c:pt>
                <c:pt idx="842">
                  <c:v>0.41982128472222224</c:v>
                </c:pt>
                <c:pt idx="843">
                  <c:v>0.41982472222222222</c:v>
                </c:pt>
                <c:pt idx="844">
                  <c:v>0.41982768518518521</c:v>
                </c:pt>
                <c:pt idx="845">
                  <c:v>0.41983114583333331</c:v>
                </c:pt>
                <c:pt idx="846">
                  <c:v>0.41983468750000003</c:v>
                </c:pt>
                <c:pt idx="847">
                  <c:v>0.41983832175925923</c:v>
                </c:pt>
                <c:pt idx="848">
                  <c:v>0.41984193287037036</c:v>
                </c:pt>
                <c:pt idx="849">
                  <c:v>0.41984526620370372</c:v>
                </c:pt>
                <c:pt idx="850">
                  <c:v>0.41984890046296292</c:v>
                </c:pt>
                <c:pt idx="851">
                  <c:v>0.41985260416666664</c:v>
                </c:pt>
                <c:pt idx="852">
                  <c:v>0.41985635416666667</c:v>
                </c:pt>
                <c:pt idx="853">
                  <c:v>0.41985938657407407</c:v>
                </c:pt>
                <c:pt idx="854">
                  <c:v>0.41986318287037033</c:v>
                </c:pt>
                <c:pt idx="855">
                  <c:v>0.41986682870370373</c:v>
                </c:pt>
                <c:pt idx="856">
                  <c:v>0.41987056712962961</c:v>
                </c:pt>
                <c:pt idx="857">
                  <c:v>0.41987381944444446</c:v>
                </c:pt>
                <c:pt idx="858">
                  <c:v>0.41987752314814814</c:v>
                </c:pt>
                <c:pt idx="859">
                  <c:v>0.41988099537037038</c:v>
                </c:pt>
                <c:pt idx="860">
                  <c:v>0.41988445601851848</c:v>
                </c:pt>
                <c:pt idx="861">
                  <c:v>0.41988791666666669</c:v>
                </c:pt>
                <c:pt idx="862">
                  <c:v>0.41989089120370365</c:v>
                </c:pt>
                <c:pt idx="863">
                  <c:v>0.41989438657407407</c:v>
                </c:pt>
                <c:pt idx="864">
                  <c:v>0.41989737268518518</c:v>
                </c:pt>
                <c:pt idx="865">
                  <c:v>0.41990081018518516</c:v>
                </c:pt>
                <c:pt idx="866">
                  <c:v>0.41990424768518514</c:v>
                </c:pt>
                <c:pt idx="867">
                  <c:v>0.41990770833333335</c:v>
                </c:pt>
                <c:pt idx="868">
                  <c:v>0.41991116898148145</c:v>
                </c:pt>
                <c:pt idx="869">
                  <c:v>0.41991420138888885</c:v>
                </c:pt>
                <c:pt idx="870">
                  <c:v>0.41991765046296298</c:v>
                </c:pt>
                <c:pt idx="871">
                  <c:v>0.41992060185185182</c:v>
                </c:pt>
                <c:pt idx="872">
                  <c:v>0.41992410879629632</c:v>
                </c:pt>
                <c:pt idx="873">
                  <c:v>0.41992770833333332</c:v>
                </c:pt>
                <c:pt idx="874">
                  <c:v>0.41993164351851853</c:v>
                </c:pt>
                <c:pt idx="875">
                  <c:v>0.41993474537037034</c:v>
                </c:pt>
                <c:pt idx="876">
                  <c:v>0.41993857638888893</c:v>
                </c:pt>
                <c:pt idx="877">
                  <c:v>0.41994222222222222</c:v>
                </c:pt>
                <c:pt idx="878">
                  <c:v>0.41994589120370374</c:v>
                </c:pt>
                <c:pt idx="879">
                  <c:v>0.41994907407407406</c:v>
                </c:pt>
                <c:pt idx="880">
                  <c:v>0.41995285879629635</c:v>
                </c:pt>
                <c:pt idx="881">
                  <c:v>0.41995655092592593</c:v>
                </c:pt>
                <c:pt idx="882">
                  <c:v>0.41996032407407408</c:v>
                </c:pt>
                <c:pt idx="883">
                  <c:v>0.41996340277777783</c:v>
                </c:pt>
                <c:pt idx="884">
                  <c:v>0.41996965277777781</c:v>
                </c:pt>
                <c:pt idx="885">
                  <c:v>0.41997350694444441</c:v>
                </c:pt>
                <c:pt idx="886">
                  <c:v>0.41997712962962958</c:v>
                </c:pt>
                <c:pt idx="887">
                  <c:v>0.41998082175925927</c:v>
                </c:pt>
                <c:pt idx="888">
                  <c:v>0.41998391203703705</c:v>
                </c:pt>
                <c:pt idx="889">
                  <c:v>0.4199875115740741</c:v>
                </c:pt>
                <c:pt idx="890">
                  <c:v>0.41999107638888894</c:v>
                </c:pt>
                <c:pt idx="891">
                  <c:v>0.41999459490740737</c:v>
                </c:pt>
                <c:pt idx="892">
                  <c:v>0.41999822916666668</c:v>
                </c:pt>
                <c:pt idx="893">
                  <c:v>0.42000162037037042</c:v>
                </c:pt>
                <c:pt idx="894">
                  <c:v>0.42000533564814813</c:v>
                </c:pt>
                <c:pt idx="895">
                  <c:v>0.42000912037037036</c:v>
                </c:pt>
                <c:pt idx="896">
                  <c:v>0.42001292824074077</c:v>
                </c:pt>
                <c:pt idx="897">
                  <c:v>0.420016099537037</c:v>
                </c:pt>
                <c:pt idx="898">
                  <c:v>0.42001997685185183</c:v>
                </c:pt>
                <c:pt idx="899">
                  <c:v>0.42002368055555556</c:v>
                </c:pt>
                <c:pt idx="900">
                  <c:v>0.42002693287037035</c:v>
                </c:pt>
                <c:pt idx="901">
                  <c:v>0.42003091435185186</c:v>
                </c:pt>
                <c:pt idx="902">
                  <c:v>0.42003465277777779</c:v>
                </c:pt>
                <c:pt idx="903">
                  <c:v>0.42003846064814815</c:v>
                </c:pt>
                <c:pt idx="904">
                  <c:v>0.42004172453703709</c:v>
                </c:pt>
                <c:pt idx="905">
                  <c:v>0.42004565972222219</c:v>
                </c:pt>
                <c:pt idx="906">
                  <c:v>0.4200492476851852</c:v>
                </c:pt>
                <c:pt idx="907">
                  <c:v>0.42005284722222225</c:v>
                </c:pt>
                <c:pt idx="908">
                  <c:v>0.42005600694444439</c:v>
                </c:pt>
                <c:pt idx="909">
                  <c:v>0.42005969907407409</c:v>
                </c:pt>
                <c:pt idx="910">
                  <c:v>0.42006462962962959</c:v>
                </c:pt>
                <c:pt idx="911">
                  <c:v>0.42007059027777777</c:v>
                </c:pt>
                <c:pt idx="912">
                  <c:v>0.42007436342592591</c:v>
                </c:pt>
                <c:pt idx="913">
                  <c:v>0.42007807870370373</c:v>
                </c:pt>
                <c:pt idx="914">
                  <c:v>0.42008202546296297</c:v>
                </c:pt>
                <c:pt idx="915">
                  <c:v>0.42008512731481479</c:v>
                </c:pt>
                <c:pt idx="916">
                  <c:v>0.42008935185185187</c:v>
                </c:pt>
                <c:pt idx="917">
                  <c:v>0.42009309027777775</c:v>
                </c:pt>
                <c:pt idx="918">
                  <c:v>0.42009635416666669</c:v>
                </c:pt>
                <c:pt idx="919">
                  <c:v>0.42010031250000002</c:v>
                </c:pt>
                <c:pt idx="920">
                  <c:v>0.42010410879629628</c:v>
                </c:pt>
                <c:pt idx="921">
                  <c:v>0.42010761574074079</c:v>
                </c:pt>
                <c:pt idx="922">
                  <c:v>0.42011070601851852</c:v>
                </c:pt>
                <c:pt idx="923">
                  <c:v>0.4201143171296296</c:v>
                </c:pt>
                <c:pt idx="924">
                  <c:v>0.42011749999999998</c:v>
                </c:pt>
                <c:pt idx="925">
                  <c:v>0.42012106481481482</c:v>
                </c:pt>
                <c:pt idx="926">
                  <c:v>0.42012465277777777</c:v>
                </c:pt>
                <c:pt idx="927">
                  <c:v>0.42012826388888885</c:v>
                </c:pt>
                <c:pt idx="928">
                  <c:v>0.42013126157407404</c:v>
                </c:pt>
                <c:pt idx="929">
                  <c:v>0.42013502314814816</c:v>
                </c:pt>
                <c:pt idx="930">
                  <c:v>0.42013859953703703</c:v>
                </c:pt>
                <c:pt idx="931">
                  <c:v>0.42014216435185187</c:v>
                </c:pt>
                <c:pt idx="932">
                  <c:v>0.42014538194444445</c:v>
                </c:pt>
                <c:pt idx="933">
                  <c:v>0.42014918981481481</c:v>
                </c:pt>
                <c:pt idx="934">
                  <c:v>0.42015275462962959</c:v>
                </c:pt>
                <c:pt idx="935">
                  <c:v>0.42015666666666668</c:v>
                </c:pt>
                <c:pt idx="936">
                  <c:v>0.42016057870370371</c:v>
                </c:pt>
                <c:pt idx="937">
                  <c:v>0.42016394675925928</c:v>
                </c:pt>
                <c:pt idx="938">
                  <c:v>0.42016776620370372</c:v>
                </c:pt>
                <c:pt idx="939">
                  <c:v>0.42017171296296296</c:v>
                </c:pt>
                <c:pt idx="940">
                  <c:v>0.42017517361111106</c:v>
                </c:pt>
                <c:pt idx="941">
                  <c:v>0.42017903935185186</c:v>
                </c:pt>
                <c:pt idx="942">
                  <c:v>0.42018306712962961</c:v>
                </c:pt>
                <c:pt idx="943">
                  <c:v>0.42018637731481484</c:v>
                </c:pt>
                <c:pt idx="944">
                  <c:v>0.42019019675925923</c:v>
                </c:pt>
                <c:pt idx="945">
                  <c:v>0.42019410879629632</c:v>
                </c:pt>
                <c:pt idx="946">
                  <c:v>0.42019818287037042</c:v>
                </c:pt>
                <c:pt idx="947">
                  <c:v>0.4202015740740741</c:v>
                </c:pt>
                <c:pt idx="948">
                  <c:v>0.42020560185185185</c:v>
                </c:pt>
                <c:pt idx="949">
                  <c:v>0.42020949074074077</c:v>
                </c:pt>
                <c:pt idx="950">
                  <c:v>0.42021263888888888</c:v>
                </c:pt>
                <c:pt idx="951">
                  <c:v>0.42021645833333338</c:v>
                </c:pt>
                <c:pt idx="952">
                  <c:v>0.42022016203703699</c:v>
                </c:pt>
                <c:pt idx="953">
                  <c:v>0.42022376157407404</c:v>
                </c:pt>
                <c:pt idx="954">
                  <c:v>0.4202271296296296</c:v>
                </c:pt>
                <c:pt idx="955">
                  <c:v>0.42023104166666664</c:v>
                </c:pt>
                <c:pt idx="956">
                  <c:v>0.42023495370370373</c:v>
                </c:pt>
                <c:pt idx="957">
                  <c:v>0.42023836805555553</c:v>
                </c:pt>
                <c:pt idx="958">
                  <c:v>0.42024225694444445</c:v>
                </c:pt>
                <c:pt idx="959">
                  <c:v>0.42024603009259259</c:v>
                </c:pt>
                <c:pt idx="960">
                  <c:v>0.42024993055555554</c:v>
                </c:pt>
                <c:pt idx="961">
                  <c:v>0.42025314814814818</c:v>
                </c:pt>
                <c:pt idx="962">
                  <c:v>0.42025700231481483</c:v>
                </c:pt>
                <c:pt idx="963">
                  <c:v>0.42026072916666668</c:v>
                </c:pt>
                <c:pt idx="964">
                  <c:v>0.42026451388888891</c:v>
                </c:pt>
                <c:pt idx="965">
                  <c:v>0.42026778935185183</c:v>
                </c:pt>
                <c:pt idx="966">
                  <c:v>0.4202713657407407</c:v>
                </c:pt>
                <c:pt idx="967">
                  <c:v>0.42028042824074069</c:v>
                </c:pt>
                <c:pt idx="968">
                  <c:v>0.42028400462962962</c:v>
                </c:pt>
                <c:pt idx="969">
                  <c:v>0.42028726851851855</c:v>
                </c:pt>
                <c:pt idx="970">
                  <c:v>0.42029126157407409</c:v>
                </c:pt>
                <c:pt idx="971">
                  <c:v>0.42029504629629627</c:v>
                </c:pt>
                <c:pt idx="972">
                  <c:v>0.42029891203703706</c:v>
                </c:pt>
                <c:pt idx="973">
                  <c:v>0.42030211805555556</c:v>
                </c:pt>
                <c:pt idx="974">
                  <c:v>0.42030591435185188</c:v>
                </c:pt>
                <c:pt idx="975">
                  <c:v>0.42030966435185185</c:v>
                </c:pt>
                <c:pt idx="976">
                  <c:v>0.4203133449074074</c:v>
                </c:pt>
                <c:pt idx="977">
                  <c:v>0.4203164699074074</c:v>
                </c:pt>
                <c:pt idx="978">
                  <c:v>0.42032028935185184</c:v>
                </c:pt>
                <c:pt idx="979">
                  <c:v>0.42032399305555557</c:v>
                </c:pt>
                <c:pt idx="980">
                  <c:v>0.42032788194444448</c:v>
                </c:pt>
                <c:pt idx="981">
                  <c:v>0.42033077546296299</c:v>
                </c:pt>
                <c:pt idx="982">
                  <c:v>0.42033453703703705</c:v>
                </c:pt>
                <c:pt idx="983">
                  <c:v>0.42033804398148145</c:v>
                </c:pt>
                <c:pt idx="984">
                  <c:v>0.42034157407407408</c:v>
                </c:pt>
                <c:pt idx="985">
                  <c:v>0.42034519675925924</c:v>
                </c:pt>
                <c:pt idx="986">
                  <c:v>0.42034814814814814</c:v>
                </c:pt>
                <c:pt idx="987">
                  <c:v>0.42035180555555557</c:v>
                </c:pt>
                <c:pt idx="988">
                  <c:v>0.42035527777777776</c:v>
                </c:pt>
                <c:pt idx="989">
                  <c:v>0.42035880787037039</c:v>
                </c:pt>
                <c:pt idx="990">
                  <c:v>0.42036238425925926</c:v>
                </c:pt>
                <c:pt idx="991">
                  <c:v>0.42036532407407406</c:v>
                </c:pt>
                <c:pt idx="992">
                  <c:v>0.42036900462962962</c:v>
                </c:pt>
                <c:pt idx="993">
                  <c:v>0.42037192129629625</c:v>
                </c:pt>
                <c:pt idx="994">
                  <c:v>0.42037539351851855</c:v>
                </c:pt>
                <c:pt idx="995">
                  <c:v>0.42037931712962967</c:v>
                </c:pt>
                <c:pt idx="996">
                  <c:v>0.42038305555555561</c:v>
                </c:pt>
                <c:pt idx="997">
                  <c:v>0.42038616898148146</c:v>
                </c:pt>
                <c:pt idx="998">
                  <c:v>0.42038987268518518</c:v>
                </c:pt>
                <c:pt idx="999">
                  <c:v>0.42039353009259256</c:v>
                </c:pt>
                <c:pt idx="1000">
                  <c:v>0.42039737268518523</c:v>
                </c:pt>
                <c:pt idx="1001">
                  <c:v>0.42040050925925926</c:v>
                </c:pt>
                <c:pt idx="1002">
                  <c:v>0.42040423611111111</c:v>
                </c:pt>
                <c:pt idx="1003">
                  <c:v>0.42040793981481483</c:v>
                </c:pt>
                <c:pt idx="1004">
                  <c:v>0.42041180555555552</c:v>
                </c:pt>
                <c:pt idx="1005">
                  <c:v>0.42041513888888887</c:v>
                </c:pt>
                <c:pt idx="1006">
                  <c:v>0.4204188888888889</c:v>
                </c:pt>
                <c:pt idx="1007">
                  <c:v>0.42042248842592594</c:v>
                </c:pt>
                <c:pt idx="1008">
                  <c:v>0.4204264236111111</c:v>
                </c:pt>
                <c:pt idx="1009">
                  <c:v>0.42042957175925927</c:v>
                </c:pt>
                <c:pt idx="1010">
                  <c:v>0.42043328703703703</c:v>
                </c:pt>
                <c:pt idx="1011">
                  <c:v>0.42043696759259258</c:v>
                </c:pt>
                <c:pt idx="1012">
                  <c:v>0.42044046296296295</c:v>
                </c:pt>
                <c:pt idx="1013">
                  <c:v>0.42044348379629631</c:v>
                </c:pt>
                <c:pt idx="1014">
                  <c:v>0.42044703703703701</c:v>
                </c:pt>
                <c:pt idx="1015">
                  <c:v>0.4204500347222222</c:v>
                </c:pt>
                <c:pt idx="1016">
                  <c:v>0.4204538541666667</c:v>
                </c:pt>
                <c:pt idx="1017">
                  <c:v>0.42045759259259258</c:v>
                </c:pt>
                <c:pt idx="1018">
                  <c:v>0.42046152777777773</c:v>
                </c:pt>
                <c:pt idx="1019">
                  <c:v>0.42046469907407408</c:v>
                </c:pt>
                <c:pt idx="1020">
                  <c:v>0.42046846064814813</c:v>
                </c:pt>
                <c:pt idx="1021">
                  <c:v>0.42047251157407411</c:v>
                </c:pt>
                <c:pt idx="1022">
                  <c:v>0.42047571759259261</c:v>
                </c:pt>
                <c:pt idx="1023">
                  <c:v>0.42047966435185186</c:v>
                </c:pt>
                <c:pt idx="1024">
                  <c:v>0.42048358796296298</c:v>
                </c:pt>
                <c:pt idx="1025">
                  <c:v>0.42048762731481482</c:v>
                </c:pt>
                <c:pt idx="1026">
                  <c:v>0.4204908449074074</c:v>
                </c:pt>
                <c:pt idx="1027">
                  <c:v>0.42049466435185184</c:v>
                </c:pt>
                <c:pt idx="1028">
                  <c:v>0.42049815972222221</c:v>
                </c:pt>
                <c:pt idx="1029">
                  <c:v>0.42050130787037038</c:v>
                </c:pt>
                <c:pt idx="1030">
                  <c:v>0.42050480324074074</c:v>
                </c:pt>
                <c:pt idx="1031">
                  <c:v>0.42050774305555555</c:v>
                </c:pt>
                <c:pt idx="1032">
                  <c:v>0.42051123842592592</c:v>
                </c:pt>
                <c:pt idx="1033">
                  <c:v>0.42051498842592588</c:v>
                </c:pt>
                <c:pt idx="1034">
                  <c:v>0.42051879629629635</c:v>
                </c:pt>
                <c:pt idx="1035">
                  <c:v>0.42052207175925926</c:v>
                </c:pt>
                <c:pt idx="1036">
                  <c:v>0.4205258564814815</c:v>
                </c:pt>
                <c:pt idx="1037">
                  <c:v>0.42052958333333335</c:v>
                </c:pt>
                <c:pt idx="1038">
                  <c:v>0.42053337962962961</c:v>
                </c:pt>
                <c:pt idx="1039">
                  <c:v>0.42053664351851849</c:v>
                </c:pt>
                <c:pt idx="1040">
                  <c:v>0.42054039351851852</c:v>
                </c:pt>
                <c:pt idx="1041">
                  <c:v>0.42054414351851849</c:v>
                </c:pt>
                <c:pt idx="1042">
                  <c:v>0.42054800925925928</c:v>
                </c:pt>
                <c:pt idx="1043">
                  <c:v>0.42055126157407408</c:v>
                </c:pt>
                <c:pt idx="1044">
                  <c:v>0.42055504629629631</c:v>
                </c:pt>
                <c:pt idx="1045">
                  <c:v>0.42055857638888888</c:v>
                </c:pt>
                <c:pt idx="1046">
                  <c:v>0.42056204861111107</c:v>
                </c:pt>
                <c:pt idx="1047">
                  <c:v>0.42056504629629626</c:v>
                </c:pt>
                <c:pt idx="1048">
                  <c:v>0.42056851851851856</c:v>
                </c:pt>
                <c:pt idx="1049">
                  <c:v>0.4205713888888889</c:v>
                </c:pt>
                <c:pt idx="1050">
                  <c:v>0.420574849537037</c:v>
                </c:pt>
                <c:pt idx="1051">
                  <c:v>0.42057839120370372</c:v>
                </c:pt>
                <c:pt idx="1052">
                  <c:v>0.42058206018518524</c:v>
                </c:pt>
                <c:pt idx="1053">
                  <c:v>0.42058493055555557</c:v>
                </c:pt>
                <c:pt idx="1054">
                  <c:v>0.42058853009259262</c:v>
                </c:pt>
                <c:pt idx="1055">
                  <c:v>0.42059141203703704</c:v>
                </c:pt>
                <c:pt idx="1056">
                  <c:v>0.42059488425925928</c:v>
                </c:pt>
                <c:pt idx="1057">
                  <c:v>0.42059837962962959</c:v>
                </c:pt>
                <c:pt idx="1058">
                  <c:v>0.42060187500000001</c:v>
                </c:pt>
                <c:pt idx="1059">
                  <c:v>0.42060569444444446</c:v>
                </c:pt>
                <c:pt idx="1060">
                  <c:v>0.4206087731481481</c:v>
                </c:pt>
                <c:pt idx="1061">
                  <c:v>0.42061256944444447</c:v>
                </c:pt>
                <c:pt idx="1062">
                  <c:v>0.42061622685185185</c:v>
                </c:pt>
                <c:pt idx="1063">
                  <c:v>0.42061991898148149</c:v>
                </c:pt>
                <c:pt idx="1064">
                  <c:v>0.42062315972222225</c:v>
                </c:pt>
                <c:pt idx="1065">
                  <c:v>0.42062680555555554</c:v>
                </c:pt>
                <c:pt idx="1066">
                  <c:v>0.42063045138888894</c:v>
                </c:pt>
                <c:pt idx="1067">
                  <c:v>0.42063427083333332</c:v>
                </c:pt>
                <c:pt idx="1068">
                  <c:v>0.42063738425925923</c:v>
                </c:pt>
                <c:pt idx="1069">
                  <c:v>0.4206411805555556</c:v>
                </c:pt>
                <c:pt idx="1070">
                  <c:v>0.4206448611111111</c:v>
                </c:pt>
                <c:pt idx="1071">
                  <c:v>0.42064858796296295</c:v>
                </c:pt>
                <c:pt idx="1072">
                  <c:v>0.42065185185185183</c:v>
                </c:pt>
                <c:pt idx="1073">
                  <c:v>0.42065555555555556</c:v>
                </c:pt>
                <c:pt idx="1074">
                  <c:v>0.42065859953703705</c:v>
                </c:pt>
                <c:pt idx="1075">
                  <c:v>0.42066206018518515</c:v>
                </c:pt>
                <c:pt idx="1076">
                  <c:v>0.4206655671296296</c:v>
                </c:pt>
                <c:pt idx="1077">
                  <c:v>0.42066920138888886</c:v>
                </c:pt>
                <c:pt idx="1078">
                  <c:v>0.42067232638888891</c:v>
                </c:pt>
                <c:pt idx="1079">
                  <c:v>0.42067583333333336</c:v>
                </c:pt>
                <c:pt idx="1080">
                  <c:v>0.42067885416666667</c:v>
                </c:pt>
                <c:pt idx="1081">
                  <c:v>0.42068267361111111</c:v>
                </c:pt>
                <c:pt idx="1082">
                  <c:v>0.42068662037037036</c:v>
                </c:pt>
                <c:pt idx="1083">
                  <c:v>0.42068983796296294</c:v>
                </c:pt>
                <c:pt idx="1084">
                  <c:v>0.42069359953703706</c:v>
                </c:pt>
                <c:pt idx="1085">
                  <c:v>0.42069730324074078</c:v>
                </c:pt>
                <c:pt idx="1086">
                  <c:v>0.42070104166666672</c:v>
                </c:pt>
                <c:pt idx="1087">
                  <c:v>0.42070431712962963</c:v>
                </c:pt>
                <c:pt idx="1088">
                  <c:v>0.42070806712962966</c:v>
                </c:pt>
                <c:pt idx="1089">
                  <c:v>0.42071174768518516</c:v>
                </c:pt>
                <c:pt idx="1090">
                  <c:v>0.42071563657407407</c:v>
                </c:pt>
                <c:pt idx="1091">
                  <c:v>0.42071871527777777</c:v>
                </c:pt>
                <c:pt idx="1092">
                  <c:v>0.42072224537037034</c:v>
                </c:pt>
                <c:pt idx="1093">
                  <c:v>0.42072570601851855</c:v>
                </c:pt>
                <c:pt idx="1094">
                  <c:v>0.42072918981481483</c:v>
                </c:pt>
                <c:pt idx="1095">
                  <c:v>0.42073278935185182</c:v>
                </c:pt>
                <c:pt idx="1096">
                  <c:v>0.42073568287037039</c:v>
                </c:pt>
                <c:pt idx="1097">
                  <c:v>0.42073946759259262</c:v>
                </c:pt>
                <c:pt idx="1098">
                  <c:v>0.42074266203703709</c:v>
                </c:pt>
                <c:pt idx="1099">
                  <c:v>0.42074642361111114</c:v>
                </c:pt>
                <c:pt idx="1100">
                  <c:v>0.42075028935185182</c:v>
                </c:pt>
                <c:pt idx="1101">
                  <c:v>0.4207534722222222</c:v>
                </c:pt>
                <c:pt idx="1102">
                  <c:v>0.42075717592592593</c:v>
                </c:pt>
                <c:pt idx="1103">
                  <c:v>0.42076090277777772</c:v>
                </c:pt>
                <c:pt idx="1104">
                  <c:v>0.42076456018518521</c:v>
                </c:pt>
                <c:pt idx="1105">
                  <c:v>0.42076783564814813</c:v>
                </c:pt>
                <c:pt idx="1106">
                  <c:v>0.4207714467592592</c:v>
                </c:pt>
                <c:pt idx="1107">
                  <c:v>0.42077516203703702</c:v>
                </c:pt>
                <c:pt idx="1108">
                  <c:v>0.42077894675925925</c:v>
                </c:pt>
                <c:pt idx="1109">
                  <c:v>0.42078194444444444</c:v>
                </c:pt>
                <c:pt idx="1110">
                  <c:v>0.4207855324074074</c:v>
                </c:pt>
                <c:pt idx="1111">
                  <c:v>0.42078841435185188</c:v>
                </c:pt>
                <c:pt idx="1112">
                  <c:v>0.42079190972222219</c:v>
                </c:pt>
                <c:pt idx="1113">
                  <c:v>0.42079721064814812</c:v>
                </c:pt>
                <c:pt idx="1114">
                  <c:v>0.42080065972222225</c:v>
                </c:pt>
                <c:pt idx="1115">
                  <c:v>0.42080410879629632</c:v>
                </c:pt>
                <c:pt idx="1116">
                  <c:v>0.42080777777777773</c:v>
                </c:pt>
                <c:pt idx="1117">
                  <c:v>0.42081065972222226</c:v>
                </c:pt>
                <c:pt idx="1118">
                  <c:v>0.42081430555555555</c:v>
                </c:pt>
                <c:pt idx="1119">
                  <c:v>0.42081728009259262</c:v>
                </c:pt>
                <c:pt idx="1120">
                  <c:v>0.42082076388888884</c:v>
                </c:pt>
                <c:pt idx="1121">
                  <c:v>0.42082423611111114</c:v>
                </c:pt>
                <c:pt idx="1122">
                  <c:v>0.42082771990740736</c:v>
                </c:pt>
                <c:pt idx="1123">
                  <c:v>0.42083170138888892</c:v>
                </c:pt>
                <c:pt idx="1124">
                  <c:v>0.42083490740740742</c:v>
                </c:pt>
                <c:pt idx="1125">
                  <c:v>0.42083880787037037</c:v>
                </c:pt>
                <c:pt idx="1126">
                  <c:v>0.42084281250000005</c:v>
                </c:pt>
                <c:pt idx="1127">
                  <c:v>0.42084603009259264</c:v>
                </c:pt>
                <c:pt idx="1128">
                  <c:v>0.42084979166666669</c:v>
                </c:pt>
                <c:pt idx="1129">
                  <c:v>0.42085386574074074</c:v>
                </c:pt>
                <c:pt idx="1130">
                  <c:v>0.42085765046296292</c:v>
                </c:pt>
                <c:pt idx="1131">
                  <c:v>0.42086090277777782</c:v>
                </c:pt>
                <c:pt idx="1132">
                  <c:v>0.42086471064814818</c:v>
                </c:pt>
                <c:pt idx="1133">
                  <c:v>0.42086844907407411</c:v>
                </c:pt>
                <c:pt idx="1134">
                  <c:v>0.42087233796296292</c:v>
                </c:pt>
                <c:pt idx="1135">
                  <c:v>0.4208755555555555</c:v>
                </c:pt>
                <c:pt idx="1136">
                  <c:v>0.42087932870370376</c:v>
                </c:pt>
                <c:pt idx="1137">
                  <c:v>0.4208833217592593</c:v>
                </c:pt>
                <c:pt idx="1138">
                  <c:v>0.42088631944444449</c:v>
                </c:pt>
                <c:pt idx="1139">
                  <c:v>0.42088991898148148</c:v>
                </c:pt>
                <c:pt idx="1140">
                  <c:v>0.4208928472222222</c:v>
                </c:pt>
                <c:pt idx="1141">
                  <c:v>0.42089635416666665</c:v>
                </c:pt>
                <c:pt idx="1142">
                  <c:v>0.42089988425925928</c:v>
                </c:pt>
                <c:pt idx="1143">
                  <c:v>0.42090346064814815</c:v>
                </c:pt>
                <c:pt idx="1144">
                  <c:v>0.42090685185185189</c:v>
                </c:pt>
                <c:pt idx="1145">
                  <c:v>0.4209105671296296</c:v>
                </c:pt>
                <c:pt idx="1146">
                  <c:v>0.42091478009259259</c:v>
                </c:pt>
                <c:pt idx="1147">
                  <c:v>0.42091873842592592</c:v>
                </c:pt>
                <c:pt idx="1148">
                  <c:v>0.4209219212962963</c:v>
                </c:pt>
                <c:pt idx="1149">
                  <c:v>0.42092570601851853</c:v>
                </c:pt>
                <c:pt idx="1150">
                  <c:v>0.42092959490740739</c:v>
                </c:pt>
                <c:pt idx="1151">
                  <c:v>0.4209327893518518</c:v>
                </c:pt>
                <c:pt idx="1152">
                  <c:v>0.42093663194444447</c:v>
                </c:pt>
                <c:pt idx="1153">
                  <c:v>0.42094034722222223</c:v>
                </c:pt>
                <c:pt idx="1154">
                  <c:v>0.42094410879629635</c:v>
                </c:pt>
                <c:pt idx="1155">
                  <c:v>0.42094724537037037</c:v>
                </c:pt>
                <c:pt idx="1156">
                  <c:v>0.42095078703703703</c:v>
                </c:pt>
                <c:pt idx="1157">
                  <c:v>0.42095379629629631</c:v>
                </c:pt>
                <c:pt idx="1158">
                  <c:v>0.42095736111111109</c:v>
                </c:pt>
                <c:pt idx="1159">
                  <c:v>0.42096091435185184</c:v>
                </c:pt>
                <c:pt idx="1160">
                  <c:v>0.42096473379629629</c:v>
                </c:pt>
                <c:pt idx="1161">
                  <c:v>0.42096800925925931</c:v>
                </c:pt>
                <c:pt idx="1162">
                  <c:v>0.42097171296296293</c:v>
                </c:pt>
                <c:pt idx="1163">
                  <c:v>0.42097560185185184</c:v>
                </c:pt>
                <c:pt idx="1164">
                  <c:v>0.4209787615740741</c:v>
                </c:pt>
                <c:pt idx="1165">
                  <c:v>0.42098268518518517</c:v>
                </c:pt>
                <c:pt idx="1166">
                  <c:v>0.42098645833333337</c:v>
                </c:pt>
                <c:pt idx="1167">
                  <c:v>0.42099016203703704</c:v>
                </c:pt>
                <c:pt idx="1168">
                  <c:v>0.4209934953703704</c:v>
                </c:pt>
                <c:pt idx="1169">
                  <c:v>0.42099731481481478</c:v>
                </c:pt>
                <c:pt idx="1170">
                  <c:v>0.4210010763888889</c:v>
                </c:pt>
                <c:pt idx="1171">
                  <c:v>0.42100498842592593</c:v>
                </c:pt>
                <c:pt idx="1172">
                  <c:v>0.42100795138888891</c:v>
                </c:pt>
                <c:pt idx="1173">
                  <c:v>0.42101151620370375</c:v>
                </c:pt>
                <c:pt idx="1174">
                  <c:v>0.42101456018518518</c:v>
                </c:pt>
                <c:pt idx="1175">
                  <c:v>0.42101807870370367</c:v>
                </c:pt>
                <c:pt idx="1176">
                  <c:v>0.42102193287037037</c:v>
                </c:pt>
                <c:pt idx="1177">
                  <c:v>0.42102505787037042</c:v>
                </c:pt>
                <c:pt idx="1178">
                  <c:v>0.42102879629629625</c:v>
                </c:pt>
                <c:pt idx="1179">
                  <c:v>0.42103186342592597</c:v>
                </c:pt>
                <c:pt idx="1180">
                  <c:v>0.42103550925925926</c:v>
                </c:pt>
                <c:pt idx="1181">
                  <c:v>0.42103924768518519</c:v>
                </c:pt>
                <c:pt idx="1182">
                  <c:v>0.42104216435185182</c:v>
                </c:pt>
                <c:pt idx="1183">
                  <c:v>0.42104585648148146</c:v>
                </c:pt>
                <c:pt idx="1184">
                  <c:v>0.42104881944444444</c:v>
                </c:pt>
                <c:pt idx="1185">
                  <c:v>0.42105233796296293</c:v>
                </c:pt>
                <c:pt idx="1186">
                  <c:v>0.42105598379629633</c:v>
                </c:pt>
                <c:pt idx="1187">
                  <c:v>0.4210596064814815</c:v>
                </c:pt>
                <c:pt idx="1188">
                  <c:v>0.42106287037037032</c:v>
                </c:pt>
                <c:pt idx="1189">
                  <c:v>0.42106651620370372</c:v>
                </c:pt>
                <c:pt idx="1190">
                  <c:v>0.42106964120370366</c:v>
                </c:pt>
                <c:pt idx="1191">
                  <c:v>0.42107339120370368</c:v>
                </c:pt>
                <c:pt idx="1192">
                  <c:v>0.42107714120370371</c:v>
                </c:pt>
                <c:pt idx="1193">
                  <c:v>0.42108035879629629</c:v>
                </c:pt>
                <c:pt idx="1194">
                  <c:v>0.42108408564814814</c:v>
                </c:pt>
                <c:pt idx="1195">
                  <c:v>0.42108781249999999</c:v>
                </c:pt>
                <c:pt idx="1196">
                  <c:v>0.42109159722222222</c:v>
                </c:pt>
                <c:pt idx="1197">
                  <c:v>0.42109475694444448</c:v>
                </c:pt>
                <c:pt idx="1198">
                  <c:v>0.42109863425925925</c:v>
                </c:pt>
                <c:pt idx="1199">
                  <c:v>0.42110239583333331</c:v>
                </c:pt>
                <c:pt idx="1200">
                  <c:v>0.42110609953703704</c:v>
                </c:pt>
                <c:pt idx="1201">
                  <c:v>0.42110931712962962</c:v>
                </c:pt>
                <c:pt idx="1202">
                  <c:v>0.42111278935185187</c:v>
                </c:pt>
                <c:pt idx="1203">
                  <c:v>0.42111569444444447</c:v>
                </c:pt>
                <c:pt idx="1204">
                  <c:v>0.42111912037037036</c:v>
                </c:pt>
                <c:pt idx="1205">
                  <c:v>0.42112262731481481</c:v>
                </c:pt>
                <c:pt idx="1206">
                  <c:v>0.42112626157407407</c:v>
                </c:pt>
                <c:pt idx="1207">
                  <c:v>0.42112947916666665</c:v>
                </c:pt>
                <c:pt idx="1208">
                  <c:v>0.42113340277777778</c:v>
                </c:pt>
                <c:pt idx="1209">
                  <c:v>0.4211370717592593</c:v>
                </c:pt>
                <c:pt idx="1210">
                  <c:v>0.421140787037037</c:v>
                </c:pt>
                <c:pt idx="1211">
                  <c:v>0.42114401620370367</c:v>
                </c:pt>
                <c:pt idx="1212">
                  <c:v>0.42114774305555552</c:v>
                </c:pt>
                <c:pt idx="1213">
                  <c:v>0.42115138888888892</c:v>
                </c:pt>
                <c:pt idx="1214">
                  <c:v>0.42115533564814817</c:v>
                </c:pt>
                <c:pt idx="1215">
                  <c:v>0.42115846064814816</c:v>
                </c:pt>
                <c:pt idx="1216">
                  <c:v>0.42116238425925928</c:v>
                </c:pt>
                <c:pt idx="1217">
                  <c:v>0.42116609953703704</c:v>
                </c:pt>
                <c:pt idx="1218">
                  <c:v>0.4211698148148148</c:v>
                </c:pt>
                <c:pt idx="1219">
                  <c:v>0.42117282407407403</c:v>
                </c:pt>
                <c:pt idx="1220">
                  <c:v>0.42117635416666666</c:v>
                </c:pt>
                <c:pt idx="1221">
                  <c:v>0.42117928240740743</c:v>
                </c:pt>
                <c:pt idx="1222">
                  <c:v>0.42118278935185183</c:v>
                </c:pt>
                <c:pt idx="1223">
                  <c:v>0.42118626157407407</c:v>
                </c:pt>
                <c:pt idx="1224">
                  <c:v>0.42118996527777774</c:v>
                </c:pt>
                <c:pt idx="1225">
                  <c:v>0.421193125</c:v>
                </c:pt>
                <c:pt idx="1226">
                  <c:v>0.42119700231481483</c:v>
                </c:pt>
                <c:pt idx="1227">
                  <c:v>0.42120067129629629</c:v>
                </c:pt>
                <c:pt idx="1228">
                  <c:v>0.42120437500000002</c:v>
                </c:pt>
                <c:pt idx="1229">
                  <c:v>0.42120765046296293</c:v>
                </c:pt>
                <c:pt idx="1230">
                  <c:v>0.42121124999999998</c:v>
                </c:pt>
                <c:pt idx="1231">
                  <c:v>0.42121494212962962</c:v>
                </c:pt>
                <c:pt idx="1232">
                  <c:v>0.42121890046296295</c:v>
                </c:pt>
                <c:pt idx="1233">
                  <c:v>0.42122206018518521</c:v>
                </c:pt>
                <c:pt idx="1234">
                  <c:v>0.42122593750000004</c:v>
                </c:pt>
                <c:pt idx="1235">
                  <c:v>0.42122959490740741</c:v>
                </c:pt>
                <c:pt idx="1236">
                  <c:v>0.4212332407407407</c:v>
                </c:pt>
                <c:pt idx="1237">
                  <c:v>0.4212362731481481</c:v>
                </c:pt>
                <c:pt idx="1238">
                  <c:v>0.4212397453703704</c:v>
                </c:pt>
                <c:pt idx="1239">
                  <c:v>0.42124268518518515</c:v>
                </c:pt>
                <c:pt idx="1240">
                  <c:v>0.42124616898148148</c:v>
                </c:pt>
                <c:pt idx="1241">
                  <c:v>0.42124973379629632</c:v>
                </c:pt>
                <c:pt idx="1242">
                  <c:v>0.42125341435185182</c:v>
                </c:pt>
                <c:pt idx="1243">
                  <c:v>0.42125646990740745</c:v>
                </c:pt>
                <c:pt idx="1244">
                  <c:v>0.42126010416666665</c:v>
                </c:pt>
                <c:pt idx="1245">
                  <c:v>0.42126309027777781</c:v>
                </c:pt>
                <c:pt idx="1246">
                  <c:v>0.42126659722222221</c:v>
                </c:pt>
                <c:pt idx="1247">
                  <c:v>0.42127008101851854</c:v>
                </c:pt>
                <c:pt idx="1248">
                  <c:v>0.42127358796296299</c:v>
                </c:pt>
                <c:pt idx="1249">
                  <c:v>0.42127662037037039</c:v>
                </c:pt>
                <c:pt idx="1250">
                  <c:v>0.42128015046296291</c:v>
                </c:pt>
                <c:pt idx="1251">
                  <c:v>0.42128332175925925</c:v>
                </c:pt>
                <c:pt idx="1252">
                  <c:v>0.42128701388888889</c:v>
                </c:pt>
                <c:pt idx="1253">
                  <c:v>0.42129064814814815</c:v>
                </c:pt>
                <c:pt idx="1254">
                  <c:v>0.42129451388888889</c:v>
                </c:pt>
                <c:pt idx="1255">
                  <c:v>0.42129761574074071</c:v>
                </c:pt>
                <c:pt idx="1256">
                  <c:v>0.42130135416666664</c:v>
                </c:pt>
                <c:pt idx="1257">
                  <c:v>0.421305162037037</c:v>
                </c:pt>
                <c:pt idx="1258">
                  <c:v>0.42130881944444448</c:v>
                </c:pt>
                <c:pt idx="1259">
                  <c:v>0.42131215277777773</c:v>
                </c:pt>
                <c:pt idx="1260">
                  <c:v>0.42131585648148145</c:v>
                </c:pt>
                <c:pt idx="1261">
                  <c:v>0.4213195023148148</c:v>
                </c:pt>
                <c:pt idx="1262">
                  <c:v>0.42132342592592592</c:v>
                </c:pt>
                <c:pt idx="1263">
                  <c:v>0.42132664351851851</c:v>
                </c:pt>
                <c:pt idx="1264">
                  <c:v>0.42133054398148145</c:v>
                </c:pt>
                <c:pt idx="1265">
                  <c:v>0.42133427083333336</c:v>
                </c:pt>
                <c:pt idx="1266">
                  <c:v>0.42133792824074073</c:v>
                </c:pt>
                <c:pt idx="1267">
                  <c:v>0.42134098379629631</c:v>
                </c:pt>
                <c:pt idx="1268">
                  <c:v>0.42134446759259259</c:v>
                </c:pt>
                <c:pt idx="1269">
                  <c:v>0.42134804398148146</c:v>
                </c:pt>
                <c:pt idx="1270">
                  <c:v>0.42135152777777779</c:v>
                </c:pt>
                <c:pt idx="1271">
                  <c:v>0.42135508101851848</c:v>
                </c:pt>
                <c:pt idx="1272">
                  <c:v>0.42135831018518521</c:v>
                </c:pt>
                <c:pt idx="1273">
                  <c:v>0.42136208333333336</c:v>
                </c:pt>
                <c:pt idx="1274">
                  <c:v>0.42136572916666665</c:v>
                </c:pt>
                <c:pt idx="1275">
                  <c:v>0.42136946759259258</c:v>
                </c:pt>
                <c:pt idx="1276">
                  <c:v>0.42137260416666672</c:v>
                </c:pt>
                <c:pt idx="1277">
                  <c:v>0.42137650462962961</c:v>
                </c:pt>
                <c:pt idx="1278">
                  <c:v>0.42138018518518522</c:v>
                </c:pt>
                <c:pt idx="1279">
                  <c:v>0.42138390046296298</c:v>
                </c:pt>
                <c:pt idx="1280">
                  <c:v>0.42138715277777777</c:v>
                </c:pt>
                <c:pt idx="1281">
                  <c:v>0.42139094907407409</c:v>
                </c:pt>
                <c:pt idx="1282">
                  <c:v>0.4213946180555555</c:v>
                </c:pt>
                <c:pt idx="1283">
                  <c:v>0.42139829861111111</c:v>
                </c:pt>
                <c:pt idx="1284">
                  <c:v>0.42140118055555553</c:v>
                </c:pt>
                <c:pt idx="1285">
                  <c:v>0.42140481481481484</c:v>
                </c:pt>
                <c:pt idx="1286">
                  <c:v>0.42140775462962959</c:v>
                </c:pt>
                <c:pt idx="1287">
                  <c:v>0.42141137731481476</c:v>
                </c:pt>
                <c:pt idx="1288">
                  <c:v>0.4214148958333333</c:v>
                </c:pt>
                <c:pt idx="1289">
                  <c:v>0.42141865740740742</c:v>
                </c:pt>
                <c:pt idx="1290">
                  <c:v>0.42142190972222221</c:v>
                </c:pt>
                <c:pt idx="1291">
                  <c:v>0.42142564814814815</c:v>
                </c:pt>
                <c:pt idx="1292">
                  <c:v>0.4214293287037037</c:v>
                </c:pt>
                <c:pt idx="1293">
                  <c:v>0.42143315972222223</c:v>
                </c:pt>
                <c:pt idx="1294">
                  <c:v>0.4214363078703704</c:v>
                </c:pt>
                <c:pt idx="1295">
                  <c:v>0.42144015046296296</c:v>
                </c:pt>
                <c:pt idx="1296">
                  <c:v>0.42144381944444448</c:v>
                </c:pt>
                <c:pt idx="1297">
                  <c:v>0.4214475231481481</c:v>
                </c:pt>
                <c:pt idx="1298">
                  <c:v>0.42145075231481482</c:v>
                </c:pt>
                <c:pt idx="1299">
                  <c:v>0.42145459490740739</c:v>
                </c:pt>
                <c:pt idx="1300">
                  <c:v>0.42145827546296299</c:v>
                </c:pt>
                <c:pt idx="1301">
                  <c:v>0.42146182870370369</c:v>
                </c:pt>
                <c:pt idx="1302">
                  <c:v>0.42146475694444446</c:v>
                </c:pt>
                <c:pt idx="1303">
                  <c:v>0.42146840277777775</c:v>
                </c:pt>
                <c:pt idx="1304">
                  <c:v>0.42147133101851852</c:v>
                </c:pt>
                <c:pt idx="1305">
                  <c:v>0.4214749884259259</c:v>
                </c:pt>
                <c:pt idx="1306">
                  <c:v>0.42147850694444444</c:v>
                </c:pt>
                <c:pt idx="1307">
                  <c:v>0.4214820138888889</c:v>
                </c:pt>
                <c:pt idx="1308">
                  <c:v>0.42148506944444447</c:v>
                </c:pt>
                <c:pt idx="1309">
                  <c:v>0.42148857638888892</c:v>
                </c:pt>
                <c:pt idx="1310">
                  <c:v>0.42149163194444444</c:v>
                </c:pt>
                <c:pt idx="1311">
                  <c:v>0.42149513888888884</c:v>
                </c:pt>
                <c:pt idx="1312">
                  <c:v>0.42149865740740738</c:v>
                </c:pt>
                <c:pt idx="1313">
                  <c:v>0.42150231481481476</c:v>
                </c:pt>
                <c:pt idx="1314">
                  <c:v>0.42150524305555553</c:v>
                </c:pt>
                <c:pt idx="1315">
                  <c:v>0.42150915509259262</c:v>
                </c:pt>
                <c:pt idx="1316">
                  <c:v>0.42151230324074079</c:v>
                </c:pt>
                <c:pt idx="1317">
                  <c:v>0.42151611111111115</c:v>
                </c:pt>
                <c:pt idx="1318">
                  <c:v>0.4215198726851852</c:v>
                </c:pt>
                <c:pt idx="1319">
                  <c:v>0.42152306712962967</c:v>
                </c:pt>
                <c:pt idx="1320">
                  <c:v>0.42152695601851847</c:v>
                </c:pt>
                <c:pt idx="1321">
                  <c:v>0.42153082175925927</c:v>
                </c:pt>
                <c:pt idx="1322">
                  <c:v>0.42153464120370371</c:v>
                </c:pt>
                <c:pt idx="1323">
                  <c:v>0.42153804398148148</c:v>
                </c:pt>
                <c:pt idx="1324">
                  <c:v>0.42154186342592598</c:v>
                </c:pt>
                <c:pt idx="1325">
                  <c:v>0.42154565972222224</c:v>
                </c:pt>
                <c:pt idx="1326">
                  <c:v>0.42154901620370372</c:v>
                </c:pt>
                <c:pt idx="1327">
                  <c:v>0.42155273148148148</c:v>
                </c:pt>
                <c:pt idx="1328">
                  <c:v>0.42155656250000001</c:v>
                </c:pt>
                <c:pt idx="1329">
                  <c:v>0.42156041666666666</c:v>
                </c:pt>
                <c:pt idx="1330">
                  <c:v>0.42156546296296299</c:v>
                </c:pt>
                <c:pt idx="1331">
                  <c:v>0.42156899305555556</c:v>
                </c:pt>
                <c:pt idx="1332">
                  <c:v>0.42157211805555556</c:v>
                </c:pt>
                <c:pt idx="1333">
                  <c:v>0.42157564814814813</c:v>
                </c:pt>
                <c:pt idx="1334">
                  <c:v>0.42157878472222227</c:v>
                </c:pt>
                <c:pt idx="1335">
                  <c:v>0.42158265046296295</c:v>
                </c:pt>
                <c:pt idx="1336">
                  <c:v>0.42158643518518518</c:v>
                </c:pt>
                <c:pt idx="1337">
                  <c:v>0.42158968750000003</c:v>
                </c:pt>
                <c:pt idx="1338">
                  <c:v>0.42159344907407409</c:v>
                </c:pt>
                <c:pt idx="1339">
                  <c:v>0.42159722222222223</c:v>
                </c:pt>
                <c:pt idx="1340">
                  <c:v>0.42160108796296297</c:v>
                </c:pt>
                <c:pt idx="1341">
                  <c:v>0.42160423611111114</c:v>
                </c:pt>
                <c:pt idx="1342">
                  <c:v>0.42160814814814818</c:v>
                </c:pt>
                <c:pt idx="1343">
                  <c:v>0.42161193287037041</c:v>
                </c:pt>
                <c:pt idx="1344">
                  <c:v>0.42161569444444447</c:v>
                </c:pt>
                <c:pt idx="1345">
                  <c:v>0.42161906250000003</c:v>
                </c:pt>
                <c:pt idx="1346">
                  <c:v>0.42162287037037038</c:v>
                </c:pt>
                <c:pt idx="1347">
                  <c:v>0.42162643518518522</c:v>
                </c:pt>
                <c:pt idx="1348">
                  <c:v>0.42163015046296293</c:v>
                </c:pt>
                <c:pt idx="1349">
                  <c:v>0.42163313657407403</c:v>
                </c:pt>
                <c:pt idx="1350">
                  <c:v>0.42163680555555555</c:v>
                </c:pt>
                <c:pt idx="1351">
                  <c:v>0.42164041666666668</c:v>
                </c:pt>
                <c:pt idx="1352">
                  <c:v>0.42164422453703704</c:v>
                </c:pt>
                <c:pt idx="1353">
                  <c:v>0.42164746527777774</c:v>
                </c:pt>
                <c:pt idx="1354">
                  <c:v>0.42165131944444445</c:v>
                </c:pt>
                <c:pt idx="1355">
                  <c:v>0.42165505787037039</c:v>
                </c:pt>
                <c:pt idx="1356">
                  <c:v>0.42165895833333328</c:v>
                </c:pt>
                <c:pt idx="1357">
                  <c:v>0.42166207175925924</c:v>
                </c:pt>
                <c:pt idx="1358">
                  <c:v>0.42166604166666666</c:v>
                </c:pt>
                <c:pt idx="1359">
                  <c:v>0.42166988425925928</c:v>
                </c:pt>
                <c:pt idx="1360">
                  <c:v>0.42167358796296295</c:v>
                </c:pt>
                <c:pt idx="1361">
                  <c:v>0.42167695601851851</c:v>
                </c:pt>
                <c:pt idx="1362">
                  <c:v>0.42168081018518522</c:v>
                </c:pt>
                <c:pt idx="1363">
                  <c:v>0.42168453703703701</c:v>
                </c:pt>
                <c:pt idx="1364">
                  <c:v>0.42168759259259264</c:v>
                </c:pt>
                <c:pt idx="1365">
                  <c:v>0.42169109953703704</c:v>
                </c:pt>
                <c:pt idx="1366">
                  <c:v>0.42169415509259256</c:v>
                </c:pt>
                <c:pt idx="1367">
                  <c:v>0.42169768518518519</c:v>
                </c:pt>
                <c:pt idx="1368">
                  <c:v>0.42170121527777776</c:v>
                </c:pt>
                <c:pt idx="1369">
                  <c:v>0.42170476851851851</c:v>
                </c:pt>
                <c:pt idx="1370">
                  <c:v>0.42170780092592591</c:v>
                </c:pt>
                <c:pt idx="1371">
                  <c:v>0.42171137731481484</c:v>
                </c:pt>
                <c:pt idx="1372">
                  <c:v>0.42171431712962965</c:v>
                </c:pt>
                <c:pt idx="1373">
                  <c:v>0.4217179513888889</c:v>
                </c:pt>
                <c:pt idx="1374">
                  <c:v>0.4217214583333333</c:v>
                </c:pt>
                <c:pt idx="1375">
                  <c:v>0.42172496527777775</c:v>
                </c:pt>
                <c:pt idx="1376">
                  <c:v>0.42172788194444449</c:v>
                </c:pt>
                <c:pt idx="1377">
                  <c:v>0.4217314236111111</c:v>
                </c:pt>
                <c:pt idx="1378">
                  <c:v>0.42173483796296302</c:v>
                </c:pt>
                <c:pt idx="1379">
                  <c:v>0.42173851851851851</c:v>
                </c:pt>
                <c:pt idx="1380">
                  <c:v>0.42174228009259257</c:v>
                </c:pt>
                <c:pt idx="1381">
                  <c:v>0.42174622685185187</c:v>
                </c:pt>
                <c:pt idx="1382">
                  <c:v>0.42174945601851849</c:v>
                </c:pt>
                <c:pt idx="1383">
                  <c:v>0.4217533449074074</c:v>
                </c:pt>
                <c:pt idx="1384">
                  <c:v>0.4217572916666667</c:v>
                </c:pt>
                <c:pt idx="1385">
                  <c:v>0.42176040509259255</c:v>
                </c:pt>
                <c:pt idx="1386">
                  <c:v>0.42176427083333334</c:v>
                </c:pt>
                <c:pt idx="1387">
                  <c:v>0.42176795138888884</c:v>
                </c:pt>
                <c:pt idx="1388">
                  <c:v>0.42177171296296295</c:v>
                </c:pt>
                <c:pt idx="1389">
                  <c:v>0.42177494212962968</c:v>
                </c:pt>
                <c:pt idx="1390">
                  <c:v>0.42177868055555551</c:v>
                </c:pt>
                <c:pt idx="1391">
                  <c:v>0.42178243055555553</c:v>
                </c:pt>
                <c:pt idx="1392">
                  <c:v>0.42178625000000003</c:v>
                </c:pt>
                <c:pt idx="1393">
                  <c:v>0.42178920138888887</c:v>
                </c:pt>
                <c:pt idx="1394">
                  <c:v>0.42179283564814818</c:v>
                </c:pt>
                <c:pt idx="1395">
                  <c:v>0.42179637731481479</c:v>
                </c:pt>
                <c:pt idx="1396">
                  <c:v>0.42179994212962962</c:v>
                </c:pt>
                <c:pt idx="1397">
                  <c:v>0.42180343749999999</c:v>
                </c:pt>
                <c:pt idx="1398">
                  <c:v>0.42180659722222225</c:v>
                </c:pt>
                <c:pt idx="1399">
                  <c:v>0.42181047453703702</c:v>
                </c:pt>
                <c:pt idx="1400">
                  <c:v>0.42181422453703704</c:v>
                </c:pt>
                <c:pt idx="1401">
                  <c:v>0.42181795138888889</c:v>
                </c:pt>
                <c:pt idx="1402">
                  <c:v>0.42182115740740739</c:v>
                </c:pt>
                <c:pt idx="1403">
                  <c:v>0.42182493055555553</c:v>
                </c:pt>
                <c:pt idx="1404">
                  <c:v>0.42182887731481483</c:v>
                </c:pt>
                <c:pt idx="1405">
                  <c:v>0.42183256944444447</c:v>
                </c:pt>
                <c:pt idx="1406">
                  <c:v>0.42183569444444441</c:v>
                </c:pt>
                <c:pt idx="1407">
                  <c:v>0.42183966435185183</c:v>
                </c:pt>
                <c:pt idx="1408">
                  <c:v>0.42184332175925926</c:v>
                </c:pt>
                <c:pt idx="1409">
                  <c:v>0.42184702546296293</c:v>
                </c:pt>
                <c:pt idx="1410">
                  <c:v>0.4218500925925926</c:v>
                </c:pt>
                <c:pt idx="1411">
                  <c:v>0.42185358796296296</c:v>
                </c:pt>
                <c:pt idx="1412">
                  <c:v>0.4218572337962963</c:v>
                </c:pt>
                <c:pt idx="1413">
                  <c:v>0.42186077546296291</c:v>
                </c:pt>
                <c:pt idx="1414">
                  <c:v>0.42186428240740742</c:v>
                </c:pt>
                <c:pt idx="1415">
                  <c:v>0.42186745370370371</c:v>
                </c:pt>
                <c:pt idx="1416">
                  <c:v>0.42187121527777777</c:v>
                </c:pt>
                <c:pt idx="1417">
                  <c:v>0.42187526620370369</c:v>
                </c:pt>
                <c:pt idx="1418">
                  <c:v>0.4218790740740741</c:v>
                </c:pt>
                <c:pt idx="1419">
                  <c:v>0.42188225694444448</c:v>
                </c:pt>
                <c:pt idx="1420">
                  <c:v>0.42188609953703704</c:v>
                </c:pt>
                <c:pt idx="1421">
                  <c:v>0.42188983796296298</c:v>
                </c:pt>
                <c:pt idx="1422">
                  <c:v>0.42189350694444444</c:v>
                </c:pt>
                <c:pt idx="1423">
                  <c:v>0.4218968402777778</c:v>
                </c:pt>
                <c:pt idx="1424">
                  <c:v>0.42190052083333335</c:v>
                </c:pt>
                <c:pt idx="1425">
                  <c:v>0.421904375</c:v>
                </c:pt>
                <c:pt idx="1426">
                  <c:v>0.42190820601851847</c:v>
                </c:pt>
                <c:pt idx="1427">
                  <c:v>0.42191116898148145</c:v>
                </c:pt>
                <c:pt idx="1428">
                  <c:v>0.42191480324074071</c:v>
                </c:pt>
                <c:pt idx="1429">
                  <c:v>0.42191829861111113</c:v>
                </c:pt>
                <c:pt idx="1430">
                  <c:v>0.42192185185185188</c:v>
                </c:pt>
                <c:pt idx="1431">
                  <c:v>0.42192481481481486</c:v>
                </c:pt>
                <c:pt idx="1432">
                  <c:v>0.42192834490740738</c:v>
                </c:pt>
                <c:pt idx="1433">
                  <c:v>0.42193141203703705</c:v>
                </c:pt>
                <c:pt idx="1434">
                  <c:v>0.42193498842592597</c:v>
                </c:pt>
                <c:pt idx="1435">
                  <c:v>0.42193862268518517</c:v>
                </c:pt>
                <c:pt idx="1436">
                  <c:v>0.42194212962962968</c:v>
                </c:pt>
                <c:pt idx="1437">
                  <c:v>0.42194505787037034</c:v>
                </c:pt>
                <c:pt idx="1438">
                  <c:v>0.42194859953703706</c:v>
                </c:pt>
                <c:pt idx="1439">
                  <c:v>0.42195153935185187</c:v>
                </c:pt>
                <c:pt idx="1440">
                  <c:v>0.42195520833333333</c:v>
                </c:pt>
                <c:pt idx="1441">
                  <c:v>0.42195895833333336</c:v>
                </c:pt>
                <c:pt idx="1442">
                  <c:v>0.42196269675925929</c:v>
                </c:pt>
                <c:pt idx="1443">
                  <c:v>0.4219661111111111</c:v>
                </c:pt>
                <c:pt idx="1444">
                  <c:v>0.42196982638888891</c:v>
                </c:pt>
                <c:pt idx="1445">
                  <c:v>0.42197366898148148</c:v>
                </c:pt>
                <c:pt idx="1446">
                  <c:v>0.4219774189814815</c:v>
                </c:pt>
                <c:pt idx="1447">
                  <c:v>0.42198052083333332</c:v>
                </c:pt>
                <c:pt idx="1448">
                  <c:v>0.42198435185185185</c:v>
                </c:pt>
                <c:pt idx="1449">
                  <c:v>0.42198819444444441</c:v>
                </c:pt>
                <c:pt idx="1450">
                  <c:v>0.4219918518518519</c:v>
                </c:pt>
                <c:pt idx="1451">
                  <c:v>0.42199516203703702</c:v>
                </c:pt>
                <c:pt idx="1452">
                  <c:v>0.42199887731481484</c:v>
                </c:pt>
                <c:pt idx="1453">
                  <c:v>0.42200269675925922</c:v>
                </c:pt>
                <c:pt idx="1454">
                  <c:v>0.42200637731481483</c:v>
                </c:pt>
                <c:pt idx="1455">
                  <c:v>0.42200958333333333</c:v>
                </c:pt>
                <c:pt idx="1456">
                  <c:v>0.42201350694444445</c:v>
                </c:pt>
                <c:pt idx="1457">
                  <c:v>0.42201702546296294</c:v>
                </c:pt>
                <c:pt idx="1458">
                  <c:v>0.42202053240740739</c:v>
                </c:pt>
                <c:pt idx="1459">
                  <c:v>0.42202349537037037</c:v>
                </c:pt>
                <c:pt idx="1460">
                  <c:v>0.42202699074074074</c:v>
                </c:pt>
                <c:pt idx="1461">
                  <c:v>0.4220300578703704</c:v>
                </c:pt>
                <c:pt idx="1462">
                  <c:v>0.42203393518518517</c:v>
                </c:pt>
                <c:pt idx="1463">
                  <c:v>0.4220377199074074</c:v>
                </c:pt>
                <c:pt idx="1464">
                  <c:v>0.4220408449074074</c:v>
                </c:pt>
                <c:pt idx="1465">
                  <c:v>0.42204453703703698</c:v>
                </c:pt>
                <c:pt idx="1466">
                  <c:v>0.42204844907407407</c:v>
                </c:pt>
                <c:pt idx="1467">
                  <c:v>0.42205212962962962</c:v>
                </c:pt>
                <c:pt idx="1468">
                  <c:v>0.42205533564814818</c:v>
                </c:pt>
                <c:pt idx="1469">
                  <c:v>0.42205902777777776</c:v>
                </c:pt>
                <c:pt idx="1470">
                  <c:v>0.42206281250000005</c:v>
                </c:pt>
                <c:pt idx="1471">
                  <c:v>0.42206655092592588</c:v>
                </c:pt>
                <c:pt idx="1472">
                  <c:v>0.42206975694444443</c:v>
                </c:pt>
                <c:pt idx="1473">
                  <c:v>0.42207347222222219</c:v>
                </c:pt>
                <c:pt idx="1474">
                  <c:v>0.42207714120370371</c:v>
                </c:pt>
                <c:pt idx="1475">
                  <c:v>0.42208064814814811</c:v>
                </c:pt>
                <c:pt idx="1476">
                  <c:v>0.42208418981481483</c:v>
                </c:pt>
                <c:pt idx="1477">
                  <c:v>0.42208716435185184</c:v>
                </c:pt>
                <c:pt idx="1478">
                  <c:v>0.4220907523148148</c:v>
                </c:pt>
                <c:pt idx="1479">
                  <c:v>0.42209413194444445</c:v>
                </c:pt>
                <c:pt idx="1480">
                  <c:v>0.42209788194444448</c:v>
                </c:pt>
                <c:pt idx="1481">
                  <c:v>0.4221037037037037</c:v>
                </c:pt>
                <c:pt idx="1482">
                  <c:v>0.42210684027777773</c:v>
                </c:pt>
                <c:pt idx="1483">
                  <c:v>0.42211053240740742</c:v>
                </c:pt>
                <c:pt idx="1484">
                  <c:v>0.42211368055555559</c:v>
                </c:pt>
                <c:pt idx="1485">
                  <c:v>0.42211753472222219</c:v>
                </c:pt>
                <c:pt idx="1486">
                  <c:v>0.42212127314814812</c:v>
                </c:pt>
                <c:pt idx="1487">
                  <c:v>0.42212501157407406</c:v>
                </c:pt>
                <c:pt idx="1488">
                  <c:v>0.42212824074074073</c:v>
                </c:pt>
                <c:pt idx="1489">
                  <c:v>0.42213193287037037</c:v>
                </c:pt>
                <c:pt idx="1490">
                  <c:v>0.42213583333333332</c:v>
                </c:pt>
                <c:pt idx="1491">
                  <c:v>0.42213937499999998</c:v>
                </c:pt>
                <c:pt idx="1492">
                  <c:v>0.42214230324074076</c:v>
                </c:pt>
                <c:pt idx="1493">
                  <c:v>0.42214584490740742</c:v>
                </c:pt>
                <c:pt idx="1494">
                  <c:v>0.42214936342592591</c:v>
                </c:pt>
                <c:pt idx="1495">
                  <c:v>0.42215295138888886</c:v>
                </c:pt>
                <c:pt idx="1496">
                  <c:v>0.42215646990740741</c:v>
                </c:pt>
                <c:pt idx="1497">
                  <c:v>0.4221594675925926</c:v>
                </c:pt>
                <c:pt idx="1498">
                  <c:v>0.42216297453703705</c:v>
                </c:pt>
                <c:pt idx="1499">
                  <c:v>0.42216589120370368</c:v>
                </c:pt>
                <c:pt idx="1500">
                  <c:v>0.42216940972222222</c:v>
                </c:pt>
                <c:pt idx="1501">
                  <c:v>0.42217292824074071</c:v>
                </c:pt>
                <c:pt idx="1502">
                  <c:v>0.42217657407407411</c:v>
                </c:pt>
                <c:pt idx="1503">
                  <c:v>0.42217951388888886</c:v>
                </c:pt>
                <c:pt idx="1504">
                  <c:v>0.42218319444444447</c:v>
                </c:pt>
                <c:pt idx="1505">
                  <c:v>0.42218634259259263</c:v>
                </c:pt>
                <c:pt idx="1506">
                  <c:v>0.42219015046296299</c:v>
                </c:pt>
                <c:pt idx="1507">
                  <c:v>0.42219393518518517</c:v>
                </c:pt>
                <c:pt idx="1508">
                  <c:v>0.42219718749999996</c:v>
                </c:pt>
                <c:pt idx="1509">
                  <c:v>0.42220083333333336</c:v>
                </c:pt>
                <c:pt idx="1510">
                  <c:v>0.42220474537037034</c:v>
                </c:pt>
                <c:pt idx="1511">
                  <c:v>0.4222087268518519</c:v>
                </c:pt>
                <c:pt idx="1512">
                  <c:v>0.42221184027777775</c:v>
                </c:pt>
                <c:pt idx="1513">
                  <c:v>0.42221568287037042</c:v>
                </c:pt>
                <c:pt idx="1514">
                  <c:v>0.42221937500000001</c:v>
                </c:pt>
                <c:pt idx="1515">
                  <c:v>0.42222319444444439</c:v>
                </c:pt>
                <c:pt idx="1516">
                  <c:v>0.42222646990740742</c:v>
                </c:pt>
                <c:pt idx="1517">
                  <c:v>0.42223030092592589</c:v>
                </c:pt>
                <c:pt idx="1518">
                  <c:v>0.42223427083333331</c:v>
                </c:pt>
                <c:pt idx="1519">
                  <c:v>0.42223806712962958</c:v>
                </c:pt>
                <c:pt idx="1520">
                  <c:v>0.42224104166666665</c:v>
                </c:pt>
                <c:pt idx="1521">
                  <c:v>0.42224460648148149</c:v>
                </c:pt>
                <c:pt idx="1522">
                  <c:v>0.42224817129629627</c:v>
                </c:pt>
                <c:pt idx="1523">
                  <c:v>0.4222519212962963</c:v>
                </c:pt>
                <c:pt idx="1524">
                  <c:v>0.4222549074074074</c:v>
                </c:pt>
                <c:pt idx="1525">
                  <c:v>0.42225864583333333</c:v>
                </c:pt>
                <c:pt idx="1526">
                  <c:v>0.42226262731481484</c:v>
                </c:pt>
                <c:pt idx="1527">
                  <c:v>0.42226648148148144</c:v>
                </c:pt>
                <c:pt idx="1528">
                  <c:v>0.42226962962962961</c:v>
                </c:pt>
                <c:pt idx="1529">
                  <c:v>0.42227356481481482</c:v>
                </c:pt>
                <c:pt idx="1530">
                  <c:v>0.42227736111111108</c:v>
                </c:pt>
                <c:pt idx="1531">
                  <c:v>0.42228121527777779</c:v>
                </c:pt>
                <c:pt idx="1532">
                  <c:v>0.42228461805555556</c:v>
                </c:pt>
                <c:pt idx="1533">
                  <c:v>0.42228847222222221</c:v>
                </c:pt>
                <c:pt idx="1534">
                  <c:v>0.42229245370370366</c:v>
                </c:pt>
                <c:pt idx="1535">
                  <c:v>0.42229567129629625</c:v>
                </c:pt>
                <c:pt idx="1536">
                  <c:v>0.42229945601851854</c:v>
                </c:pt>
                <c:pt idx="1537">
                  <c:v>0.42230313657407409</c:v>
                </c:pt>
                <c:pt idx="1538">
                  <c:v>0.42230671296296296</c:v>
                </c:pt>
                <c:pt idx="1539">
                  <c:v>0.42230968750000003</c:v>
                </c:pt>
                <c:pt idx="1540">
                  <c:v>0.4223133101851852</c:v>
                </c:pt>
                <c:pt idx="1541">
                  <c:v>0.42231642361111116</c:v>
                </c:pt>
                <c:pt idx="1542">
                  <c:v>0.42232040509259261</c:v>
                </c:pt>
                <c:pt idx="1543">
                  <c:v>0.42232417824074076</c:v>
                </c:pt>
                <c:pt idx="1544">
                  <c:v>0.42232748842592588</c:v>
                </c:pt>
                <c:pt idx="1545">
                  <c:v>0.42233136574074076</c:v>
                </c:pt>
                <c:pt idx="1546">
                  <c:v>0.42233518518518515</c:v>
                </c:pt>
                <c:pt idx="1547">
                  <c:v>0.42233912037037036</c:v>
                </c:pt>
                <c:pt idx="1548">
                  <c:v>0.4223424652777778</c:v>
                </c:pt>
                <c:pt idx="1549">
                  <c:v>0.42234623842592595</c:v>
                </c:pt>
                <c:pt idx="1550">
                  <c:v>0.42235025462962961</c:v>
                </c:pt>
                <c:pt idx="1551">
                  <c:v>0.42235365740740738</c:v>
                </c:pt>
                <c:pt idx="1552">
                  <c:v>0.42235754629629629</c:v>
                </c:pt>
                <c:pt idx="1553">
                  <c:v>0.42236150462962962</c:v>
                </c:pt>
                <c:pt idx="1554">
                  <c:v>0.42236517361111114</c:v>
                </c:pt>
                <c:pt idx="1555">
                  <c:v>0.42236820601851854</c:v>
                </c:pt>
                <c:pt idx="1556">
                  <c:v>0.42237203703703702</c:v>
                </c:pt>
                <c:pt idx="1557">
                  <c:v>0.42237590277777781</c:v>
                </c:pt>
                <c:pt idx="1558">
                  <c:v>0.422379849537037</c:v>
                </c:pt>
                <c:pt idx="1559">
                  <c:v>0.42238313657407406</c:v>
                </c:pt>
                <c:pt idx="1560">
                  <c:v>0.4223867013888889</c:v>
                </c:pt>
                <c:pt idx="1561">
                  <c:v>0.42239021990740744</c:v>
                </c:pt>
                <c:pt idx="1562">
                  <c:v>0.42239377314814813</c:v>
                </c:pt>
                <c:pt idx="1563">
                  <c:v>0.4223968402777778</c:v>
                </c:pt>
                <c:pt idx="1564">
                  <c:v>0.42240040509259263</c:v>
                </c:pt>
                <c:pt idx="1565">
                  <c:v>0.42240337962962959</c:v>
                </c:pt>
                <c:pt idx="1566">
                  <c:v>0.42240688657407405</c:v>
                </c:pt>
                <c:pt idx="1567">
                  <c:v>0.42241068287037037</c:v>
                </c:pt>
                <c:pt idx="1568">
                  <c:v>0.42241461805555552</c:v>
                </c:pt>
                <c:pt idx="1569">
                  <c:v>0.4224178009259259</c:v>
                </c:pt>
                <c:pt idx="1570">
                  <c:v>0.42242158564814813</c:v>
                </c:pt>
                <c:pt idx="1571">
                  <c:v>0.42242543981481484</c:v>
                </c:pt>
                <c:pt idx="1572">
                  <c:v>0.42242868055555555</c:v>
                </c:pt>
                <c:pt idx="1573">
                  <c:v>0.42243245370370369</c:v>
                </c:pt>
                <c:pt idx="1574">
                  <c:v>0.42243616898148151</c:v>
                </c:pt>
                <c:pt idx="1575">
                  <c:v>0.42243987268518518</c:v>
                </c:pt>
                <c:pt idx="1576">
                  <c:v>0.42244311342592594</c:v>
                </c:pt>
                <c:pt idx="1577">
                  <c:v>0.42244880787037037</c:v>
                </c:pt>
                <c:pt idx="1578">
                  <c:v>0.42245253472222227</c:v>
                </c:pt>
                <c:pt idx="1579">
                  <c:v>0.42245578703703707</c:v>
                </c:pt>
                <c:pt idx="1580">
                  <c:v>0.42245953703703704</c:v>
                </c:pt>
                <c:pt idx="1581">
                  <c:v>0.42246332175925927</c:v>
                </c:pt>
                <c:pt idx="1582">
                  <c:v>0.42246636574074076</c:v>
                </c:pt>
                <c:pt idx="1583">
                  <c:v>0.42246996527777775</c:v>
                </c:pt>
                <c:pt idx="1584">
                  <c:v>0.4224729166666667</c:v>
                </c:pt>
                <c:pt idx="1585">
                  <c:v>0.42247643518518524</c:v>
                </c:pt>
                <c:pt idx="1586">
                  <c:v>0.42248001157407411</c:v>
                </c:pt>
                <c:pt idx="1587">
                  <c:v>0.42248372685185182</c:v>
                </c:pt>
                <c:pt idx="1588">
                  <c:v>0.4224869444444444</c:v>
                </c:pt>
                <c:pt idx="1589">
                  <c:v>0.42249074074074072</c:v>
                </c:pt>
                <c:pt idx="1590">
                  <c:v>0.42249466435185185</c:v>
                </c:pt>
                <c:pt idx="1591">
                  <c:v>0.42249844907407402</c:v>
                </c:pt>
                <c:pt idx="1592">
                  <c:v>0.42250156249999998</c:v>
                </c:pt>
                <c:pt idx="1593">
                  <c:v>0.4225052777777778</c:v>
                </c:pt>
                <c:pt idx="1594">
                  <c:v>0.42250902777777782</c:v>
                </c:pt>
                <c:pt idx="1595">
                  <c:v>0.42251305555555557</c:v>
                </c:pt>
                <c:pt idx="1596">
                  <c:v>0.42251620370370374</c:v>
                </c:pt>
                <c:pt idx="1597">
                  <c:v>0.42252005787037034</c:v>
                </c:pt>
                <c:pt idx="1598">
                  <c:v>0.4225240856481482</c:v>
                </c:pt>
                <c:pt idx="1599">
                  <c:v>0.42252728009259261</c:v>
                </c:pt>
                <c:pt idx="1600">
                  <c:v>0.42253082175925921</c:v>
                </c:pt>
                <c:pt idx="1601">
                  <c:v>0.42253442129629626</c:v>
                </c:pt>
                <c:pt idx="1602">
                  <c:v>0.42253790509259259</c:v>
                </c:pt>
                <c:pt idx="1603">
                  <c:v>0.42254163194444444</c:v>
                </c:pt>
                <c:pt idx="1604">
                  <c:v>0.4225448726851852</c:v>
                </c:pt>
                <c:pt idx="1605">
                  <c:v>0.42254890046296295</c:v>
                </c:pt>
                <c:pt idx="1606">
                  <c:v>0.42255290509259263</c:v>
                </c:pt>
                <c:pt idx="1607">
                  <c:v>0.42255619212962964</c:v>
                </c:pt>
                <c:pt idx="1608">
                  <c:v>0.42255997685185182</c:v>
                </c:pt>
                <c:pt idx="1609">
                  <c:v>0.4225638541666667</c:v>
                </c:pt>
                <c:pt idx="1610">
                  <c:v>0.42256768518518517</c:v>
                </c:pt>
                <c:pt idx="1611">
                  <c:v>0.42257098379629632</c:v>
                </c:pt>
                <c:pt idx="1612">
                  <c:v>0.42257469907407402</c:v>
                </c:pt>
                <c:pt idx="1613">
                  <c:v>0.42257853009259261</c:v>
                </c:pt>
                <c:pt idx="1614">
                  <c:v>0.42258254629629627</c:v>
                </c:pt>
                <c:pt idx="1615">
                  <c:v>0.42258569444444444</c:v>
                </c:pt>
                <c:pt idx="1616">
                  <c:v>0.42258932870370369</c:v>
                </c:pt>
                <c:pt idx="1617">
                  <c:v>0.42259302083333333</c:v>
                </c:pt>
                <c:pt idx="1618">
                  <c:v>0.42259667824074071</c:v>
                </c:pt>
                <c:pt idx="1619">
                  <c:v>0.42259978009259264</c:v>
                </c:pt>
                <c:pt idx="1620">
                  <c:v>0.42260337962962963</c:v>
                </c:pt>
                <c:pt idx="1621">
                  <c:v>0.42260697916666667</c:v>
                </c:pt>
                <c:pt idx="1622">
                  <c:v>0.42261075231481482</c:v>
                </c:pt>
                <c:pt idx="1623">
                  <c:v>0.42261378472222222</c:v>
                </c:pt>
                <c:pt idx="1624">
                  <c:v>0.42261748842592595</c:v>
                </c:pt>
                <c:pt idx="1625">
                  <c:v>0.42262115740740741</c:v>
                </c:pt>
                <c:pt idx="1626">
                  <c:v>0.42262476851851849</c:v>
                </c:pt>
                <c:pt idx="1627">
                  <c:v>0.42262851851851851</c:v>
                </c:pt>
                <c:pt idx="1628">
                  <c:v>0.4226316550925926</c:v>
                </c:pt>
                <c:pt idx="1629">
                  <c:v>0.42263543981481483</c:v>
                </c:pt>
                <c:pt idx="1630">
                  <c:v>0.42263922453703701</c:v>
                </c:pt>
                <c:pt idx="1631">
                  <c:v>0.42264304398148145</c:v>
                </c:pt>
                <c:pt idx="1632">
                  <c:v>0.4226462962962963</c:v>
                </c:pt>
                <c:pt idx="1633">
                  <c:v>0.42265006944444444</c:v>
                </c:pt>
                <c:pt idx="1634">
                  <c:v>0.42265390046296297</c:v>
                </c:pt>
                <c:pt idx="1635">
                  <c:v>0.42265730324074074</c:v>
                </c:pt>
                <c:pt idx="1636">
                  <c:v>0.42266121527777778</c:v>
                </c:pt>
                <c:pt idx="1637">
                  <c:v>0.42266506944444443</c:v>
                </c:pt>
                <c:pt idx="1638">
                  <c:v>0.42266898148148146</c:v>
                </c:pt>
                <c:pt idx="1639">
                  <c:v>0.42267230324074073</c:v>
                </c:pt>
                <c:pt idx="1640">
                  <c:v>0.42267601851851855</c:v>
                </c:pt>
                <c:pt idx="1641">
                  <c:v>0.42267990740740741</c:v>
                </c:pt>
                <c:pt idx="1642">
                  <c:v>0.42268317129629634</c:v>
                </c:pt>
                <c:pt idx="1643">
                  <c:v>0.42268707175925924</c:v>
                </c:pt>
                <c:pt idx="1644">
                  <c:v>0.42269075231481484</c:v>
                </c:pt>
                <c:pt idx="1645">
                  <c:v>0.42269427083333339</c:v>
                </c:pt>
                <c:pt idx="1646">
                  <c:v>0.42269792824074076</c:v>
                </c:pt>
                <c:pt idx="1647">
                  <c:v>0.42270099537037037</c:v>
                </c:pt>
                <c:pt idx="1648">
                  <c:v>0.42270453703703703</c:v>
                </c:pt>
                <c:pt idx="1649">
                  <c:v>0.42270819444444446</c:v>
                </c:pt>
                <c:pt idx="1650">
                  <c:v>0.42271409722222225</c:v>
                </c:pt>
                <c:pt idx="1651">
                  <c:v>0.42271732638888887</c:v>
                </c:pt>
                <c:pt idx="1652">
                  <c:v>0.42272126157407408</c:v>
                </c:pt>
                <c:pt idx="1653">
                  <c:v>0.42272446759259258</c:v>
                </c:pt>
                <c:pt idx="1654">
                  <c:v>0.42272822916666669</c:v>
                </c:pt>
                <c:pt idx="1655">
                  <c:v>0.42273206018518517</c:v>
                </c:pt>
                <c:pt idx="1656">
                  <c:v>0.42273538194444443</c:v>
                </c:pt>
                <c:pt idx="1657">
                  <c:v>0.42273922453703699</c:v>
                </c:pt>
                <c:pt idx="1658">
                  <c:v>0.42274297453703702</c:v>
                </c:pt>
                <c:pt idx="1659">
                  <c:v>0.42274678240740737</c:v>
                </c:pt>
                <c:pt idx="1660">
                  <c:v>0.42275004629629631</c:v>
                </c:pt>
                <c:pt idx="1661">
                  <c:v>0.42275357638888894</c:v>
                </c:pt>
                <c:pt idx="1662">
                  <c:v>0.4227571643518519</c:v>
                </c:pt>
                <c:pt idx="1663">
                  <c:v>0.42276082175925928</c:v>
                </c:pt>
                <c:pt idx="1664">
                  <c:v>0.42276437500000003</c:v>
                </c:pt>
                <c:pt idx="1665">
                  <c:v>0.42276740740740743</c:v>
                </c:pt>
                <c:pt idx="1666">
                  <c:v>0.42277122685185181</c:v>
                </c:pt>
                <c:pt idx="1667">
                  <c:v>0.42277494212962963</c:v>
                </c:pt>
                <c:pt idx="1668">
                  <c:v>0.42277896990740738</c:v>
                </c:pt>
                <c:pt idx="1669">
                  <c:v>0.42278233796296294</c:v>
                </c:pt>
                <c:pt idx="1670">
                  <c:v>0.42278614583333335</c:v>
                </c:pt>
                <c:pt idx="1671">
                  <c:v>0.42279012731481486</c:v>
                </c:pt>
                <c:pt idx="1672">
                  <c:v>0.42279348379629633</c:v>
                </c:pt>
                <c:pt idx="1673">
                  <c:v>0.42279732638888889</c:v>
                </c:pt>
                <c:pt idx="1674">
                  <c:v>0.42280108796296295</c:v>
                </c:pt>
                <c:pt idx="1675">
                  <c:v>0.42280489583333331</c:v>
                </c:pt>
                <c:pt idx="1676">
                  <c:v>0.4228081481481481</c:v>
                </c:pt>
                <c:pt idx="1677">
                  <c:v>0.42281188657407404</c:v>
                </c:pt>
                <c:pt idx="1678">
                  <c:v>0.42281541666666667</c:v>
                </c:pt>
                <c:pt idx="1679">
                  <c:v>0.4228191550925926</c:v>
                </c:pt>
                <c:pt idx="1680">
                  <c:v>0.42282229166666668</c:v>
                </c:pt>
                <c:pt idx="1681">
                  <c:v>0.42282589120370373</c:v>
                </c:pt>
                <c:pt idx="1682">
                  <c:v>0.42282944444444448</c:v>
                </c:pt>
                <c:pt idx="1683">
                  <c:v>0.42283305555555556</c:v>
                </c:pt>
                <c:pt idx="1684">
                  <c:v>0.42283710648148148</c:v>
                </c:pt>
                <c:pt idx="1685">
                  <c:v>0.42284037037037042</c:v>
                </c:pt>
                <c:pt idx="1686">
                  <c:v>0.4228440277777778</c:v>
                </c:pt>
                <c:pt idx="1687">
                  <c:v>0.42284769675925921</c:v>
                </c:pt>
                <c:pt idx="1688">
                  <c:v>0.42285067129629628</c:v>
                </c:pt>
                <c:pt idx="1689">
                  <c:v>0.4228543402777778</c:v>
                </c:pt>
                <c:pt idx="1690">
                  <c:v>0.4228573263888889</c:v>
                </c:pt>
                <c:pt idx="1691">
                  <c:v>0.42286103009259257</c:v>
                </c:pt>
                <c:pt idx="1692">
                  <c:v>0.42286482638888884</c:v>
                </c:pt>
                <c:pt idx="1693">
                  <c:v>0.42286864583333333</c:v>
                </c:pt>
                <c:pt idx="1694">
                  <c:v>0.42287195601851851</c:v>
                </c:pt>
                <c:pt idx="1695">
                  <c:v>0.42287570601851848</c:v>
                </c:pt>
                <c:pt idx="1696">
                  <c:v>0.42287951388888884</c:v>
                </c:pt>
                <c:pt idx="1697">
                  <c:v>0.42288344907407405</c:v>
                </c:pt>
                <c:pt idx="1698">
                  <c:v>0.42288667824074078</c:v>
                </c:pt>
                <c:pt idx="1699">
                  <c:v>0.42289047453703704</c:v>
                </c:pt>
                <c:pt idx="1700">
                  <c:v>0.4228943634259259</c:v>
                </c:pt>
                <c:pt idx="1701">
                  <c:v>0.42289766203703705</c:v>
                </c:pt>
                <c:pt idx="1702">
                  <c:v>0.42290148148148149</c:v>
                </c:pt>
                <c:pt idx="1703">
                  <c:v>0.42290527777777775</c:v>
                </c:pt>
                <c:pt idx="1704">
                  <c:v>0.42290916666666667</c:v>
                </c:pt>
                <c:pt idx="1705">
                  <c:v>0.42291244212962958</c:v>
                </c:pt>
                <c:pt idx="1706">
                  <c:v>0.42291623842592596</c:v>
                </c:pt>
                <c:pt idx="1707">
                  <c:v>0.42291981481481483</c:v>
                </c:pt>
                <c:pt idx="1708">
                  <c:v>0.42292359953703706</c:v>
                </c:pt>
                <c:pt idx="1709">
                  <c:v>0.42292667824074076</c:v>
                </c:pt>
                <c:pt idx="1710">
                  <c:v>0.42293033564814814</c:v>
                </c:pt>
                <c:pt idx="1711">
                  <c:v>0.42293400462962966</c:v>
                </c:pt>
                <c:pt idx="1712">
                  <c:v>0.42293792824074078</c:v>
                </c:pt>
                <c:pt idx="1713">
                  <c:v>0.42294136574074076</c:v>
                </c:pt>
                <c:pt idx="1714">
                  <c:v>0.42294520833333332</c:v>
                </c:pt>
                <c:pt idx="1715">
                  <c:v>0.42294901620370373</c:v>
                </c:pt>
                <c:pt idx="1716">
                  <c:v>0.42295303240740739</c:v>
                </c:pt>
                <c:pt idx="1717">
                  <c:v>0.42295646990740737</c:v>
                </c:pt>
                <c:pt idx="1718">
                  <c:v>0.42296024305555552</c:v>
                </c:pt>
                <c:pt idx="1719">
                  <c:v>0.42296420138888885</c:v>
                </c:pt>
                <c:pt idx="1720">
                  <c:v>0.42296752314814817</c:v>
                </c:pt>
                <c:pt idx="1721">
                  <c:v>0.42297141203703709</c:v>
                </c:pt>
                <c:pt idx="1722">
                  <c:v>0.42297545138888887</c:v>
                </c:pt>
                <c:pt idx="1723">
                  <c:v>0.42297859953703704</c:v>
                </c:pt>
                <c:pt idx="1724">
                  <c:v>0.4229821875</c:v>
                </c:pt>
                <c:pt idx="1725">
                  <c:v>0.42298582175925925</c:v>
                </c:pt>
                <c:pt idx="1726">
                  <c:v>0.42298940972222221</c:v>
                </c:pt>
                <c:pt idx="1727">
                  <c:v>0.42299314814814815</c:v>
                </c:pt>
                <c:pt idx="1728">
                  <c:v>0.42299646990740741</c:v>
                </c:pt>
                <c:pt idx="1729">
                  <c:v>0.42300037037037036</c:v>
                </c:pt>
                <c:pt idx="1730">
                  <c:v>0.42300440972222225</c:v>
                </c:pt>
                <c:pt idx="1731">
                  <c:v>0.42300773148148146</c:v>
                </c:pt>
                <c:pt idx="1732">
                  <c:v>0.4230115972222222</c:v>
                </c:pt>
                <c:pt idx="1733">
                  <c:v>0.42301583333333337</c:v>
                </c:pt>
                <c:pt idx="1734">
                  <c:v>0.42301957175925925</c:v>
                </c:pt>
                <c:pt idx="1735">
                  <c:v>0.42302350694444441</c:v>
                </c:pt>
                <c:pt idx="1736">
                  <c:v>0.42302751157407409</c:v>
                </c:pt>
                <c:pt idx="1737">
                  <c:v>0.42303081018518518</c:v>
                </c:pt>
                <c:pt idx="1738">
                  <c:v>0.42303465277777774</c:v>
                </c:pt>
                <c:pt idx="1739">
                  <c:v>0.42303863425925931</c:v>
                </c:pt>
                <c:pt idx="1740">
                  <c:v>0.42304422453703699</c:v>
                </c:pt>
                <c:pt idx="1741">
                  <c:v>0.42304724537037036</c:v>
                </c:pt>
                <c:pt idx="1742">
                  <c:v>0.4230509837962963</c:v>
                </c:pt>
                <c:pt idx="1743">
                  <c:v>0.42305400462962961</c:v>
                </c:pt>
                <c:pt idx="1744">
                  <c:v>0.42305762731481483</c:v>
                </c:pt>
                <c:pt idx="1745">
                  <c:v>0.42306122685185188</c:v>
                </c:pt>
                <c:pt idx="1746">
                  <c:v>0.42306489583333334</c:v>
                </c:pt>
                <c:pt idx="1747">
                  <c:v>0.42306805555555554</c:v>
                </c:pt>
                <c:pt idx="1748">
                  <c:v>0.42307167824074071</c:v>
                </c:pt>
                <c:pt idx="1749">
                  <c:v>0.42307468749999999</c:v>
                </c:pt>
                <c:pt idx="1750">
                  <c:v>0.42307827546296295</c:v>
                </c:pt>
                <c:pt idx="1751">
                  <c:v>0.42308188657407403</c:v>
                </c:pt>
                <c:pt idx="1752">
                  <c:v>0.42308574074074073</c:v>
                </c:pt>
                <c:pt idx="1753">
                  <c:v>0.42308905092592591</c:v>
                </c:pt>
                <c:pt idx="1754">
                  <c:v>0.42309293981481483</c:v>
                </c:pt>
                <c:pt idx="1755">
                  <c:v>0.42309690972222219</c:v>
                </c:pt>
                <c:pt idx="1756">
                  <c:v>0.42310031249999996</c:v>
                </c:pt>
                <c:pt idx="1757">
                  <c:v>0.42310408564814811</c:v>
                </c:pt>
                <c:pt idx="1758">
                  <c:v>0.42310796296296299</c:v>
                </c:pt>
                <c:pt idx="1759">
                  <c:v>0.42311177083333334</c:v>
                </c:pt>
                <c:pt idx="1760">
                  <c:v>0.42311497685185184</c:v>
                </c:pt>
                <c:pt idx="1761">
                  <c:v>0.42311871527777778</c:v>
                </c:pt>
                <c:pt idx="1762">
                  <c:v>0.42312247685185184</c:v>
                </c:pt>
                <c:pt idx="1763">
                  <c:v>0.4231265393518519</c:v>
                </c:pt>
                <c:pt idx="1764">
                  <c:v>0.42312984953703703</c:v>
                </c:pt>
                <c:pt idx="1765">
                  <c:v>0.42313362268518517</c:v>
                </c:pt>
                <c:pt idx="1766">
                  <c:v>0.4231375462962963</c:v>
                </c:pt>
                <c:pt idx="1767">
                  <c:v>0.42314079861111109</c:v>
                </c:pt>
                <c:pt idx="1768">
                  <c:v>0.42314437499999996</c:v>
                </c:pt>
                <c:pt idx="1769">
                  <c:v>0.42314792824074071</c:v>
                </c:pt>
                <c:pt idx="1770">
                  <c:v>0.42315153935185185</c:v>
                </c:pt>
                <c:pt idx="1771">
                  <c:v>0.42315523148148149</c:v>
                </c:pt>
                <c:pt idx="1772">
                  <c:v>0.42315831018518518</c:v>
                </c:pt>
                <c:pt idx="1773">
                  <c:v>0.42316204861111112</c:v>
                </c:pt>
                <c:pt idx="1774">
                  <c:v>0.42316598379629627</c:v>
                </c:pt>
                <c:pt idx="1775">
                  <c:v>0.4231697800925926</c:v>
                </c:pt>
                <c:pt idx="1776">
                  <c:v>0.42317306712962965</c:v>
                </c:pt>
                <c:pt idx="1777">
                  <c:v>0.42317687500000001</c:v>
                </c:pt>
                <c:pt idx="1778">
                  <c:v>0.42318057870370374</c:v>
                </c:pt>
                <c:pt idx="1779">
                  <c:v>0.42318387731481483</c:v>
                </c:pt>
                <c:pt idx="1780">
                  <c:v>0.42318768518518518</c:v>
                </c:pt>
                <c:pt idx="1781">
                  <c:v>0.42319149305555559</c:v>
                </c:pt>
                <c:pt idx="1782">
                  <c:v>0.42319554398148146</c:v>
                </c:pt>
                <c:pt idx="1783">
                  <c:v>0.42319878472222222</c:v>
                </c:pt>
                <c:pt idx="1784">
                  <c:v>0.42320252314814816</c:v>
                </c:pt>
                <c:pt idx="1785">
                  <c:v>0.42320607638888891</c:v>
                </c:pt>
                <c:pt idx="1786">
                  <c:v>0.42320965277777778</c:v>
                </c:pt>
                <c:pt idx="1787">
                  <c:v>0.42321282407407407</c:v>
                </c:pt>
                <c:pt idx="1788">
                  <c:v>0.42321648148148144</c:v>
                </c:pt>
                <c:pt idx="1789">
                  <c:v>0.42322010416666672</c:v>
                </c:pt>
                <c:pt idx="1790">
                  <c:v>0.42322395833333332</c:v>
                </c:pt>
                <c:pt idx="1791">
                  <c:v>0.42322723379629629</c:v>
                </c:pt>
                <c:pt idx="1792">
                  <c:v>0.42323120370370365</c:v>
                </c:pt>
                <c:pt idx="1793">
                  <c:v>0.42323495370370368</c:v>
                </c:pt>
                <c:pt idx="1794">
                  <c:v>0.42323881944444447</c:v>
                </c:pt>
                <c:pt idx="1795">
                  <c:v>0.42324219907407407</c:v>
                </c:pt>
                <c:pt idx="1796">
                  <c:v>0.42324599537037039</c:v>
                </c:pt>
                <c:pt idx="1797">
                  <c:v>0.42324981481481477</c:v>
                </c:pt>
                <c:pt idx="1798">
                  <c:v>0.42325364583333336</c:v>
                </c:pt>
                <c:pt idx="1799">
                  <c:v>0.42325687500000003</c:v>
                </c:pt>
                <c:pt idx="1800">
                  <c:v>0.42326077546296298</c:v>
                </c:pt>
                <c:pt idx="1801">
                  <c:v>0.4232645717592593</c:v>
                </c:pt>
                <c:pt idx="1802">
                  <c:v>0.42326773148148145</c:v>
                </c:pt>
                <c:pt idx="1803">
                  <c:v>0.42327166666666666</c:v>
                </c:pt>
                <c:pt idx="1804">
                  <c:v>0.42327523148148144</c:v>
                </c:pt>
                <c:pt idx="1805">
                  <c:v>0.42327879629629628</c:v>
                </c:pt>
                <c:pt idx="1806">
                  <c:v>0.42328250000000001</c:v>
                </c:pt>
                <c:pt idx="1807">
                  <c:v>0.42328562500000005</c:v>
                </c:pt>
                <c:pt idx="1808">
                  <c:v>0.42328923611111113</c:v>
                </c:pt>
                <c:pt idx="1809">
                  <c:v>0.42329282407407409</c:v>
                </c:pt>
                <c:pt idx="1810">
                  <c:v>0.42329643518518517</c:v>
                </c:pt>
                <c:pt idx="1811">
                  <c:v>0.42329956018518522</c:v>
                </c:pt>
                <c:pt idx="1812">
                  <c:v>0.42330320601851851</c:v>
                </c:pt>
                <c:pt idx="1813">
                  <c:v>0.42330803240740744</c:v>
                </c:pt>
                <c:pt idx="1814">
                  <c:v>0.42331180555555559</c:v>
                </c:pt>
                <c:pt idx="1815">
                  <c:v>0.42331509259259259</c:v>
                </c:pt>
                <c:pt idx="1816">
                  <c:v>0.42331884259259261</c:v>
                </c:pt>
                <c:pt idx="1817">
                  <c:v>0.42332283564814815</c:v>
                </c:pt>
                <c:pt idx="1818">
                  <c:v>0.42332608796296295</c:v>
                </c:pt>
                <c:pt idx="1819">
                  <c:v>0.42332990740740745</c:v>
                </c:pt>
                <c:pt idx="1820">
                  <c:v>0.42333392361111111</c:v>
                </c:pt>
                <c:pt idx="1821">
                  <c:v>0.42333721064814817</c:v>
                </c:pt>
                <c:pt idx="1822">
                  <c:v>0.42334114583333332</c:v>
                </c:pt>
                <c:pt idx="1823">
                  <c:v>0.42334494212962964</c:v>
                </c:pt>
                <c:pt idx="1824">
                  <c:v>0.4233487847222222</c:v>
                </c:pt>
                <c:pt idx="1825">
                  <c:v>0.42335201388888888</c:v>
                </c:pt>
                <c:pt idx="1826">
                  <c:v>0.42335592592592591</c:v>
                </c:pt>
                <c:pt idx="1827">
                  <c:v>0.42335975694444444</c:v>
                </c:pt>
                <c:pt idx="1828">
                  <c:v>0.42336365740740739</c:v>
                </c:pt>
                <c:pt idx="1829">
                  <c:v>0.42336695601851854</c:v>
                </c:pt>
                <c:pt idx="1830">
                  <c:v>0.42337053240740746</c:v>
                </c:pt>
                <c:pt idx="1831">
                  <c:v>0.42337421296296296</c:v>
                </c:pt>
                <c:pt idx="1832">
                  <c:v>0.42337782407407404</c:v>
                </c:pt>
                <c:pt idx="1833">
                  <c:v>0.42338086805555553</c:v>
                </c:pt>
                <c:pt idx="1834">
                  <c:v>0.42338442129629628</c:v>
                </c:pt>
                <c:pt idx="1835">
                  <c:v>0.42338827546296298</c:v>
                </c:pt>
                <c:pt idx="1836">
                  <c:v>0.42339231481481482</c:v>
                </c:pt>
                <c:pt idx="1837">
                  <c:v>0.423395625</c:v>
                </c:pt>
                <c:pt idx="1838">
                  <c:v>0.42339938657407411</c:v>
                </c:pt>
                <c:pt idx="1839">
                  <c:v>0.42340335648148147</c:v>
                </c:pt>
                <c:pt idx="1840">
                  <c:v>0.42340658564814815</c:v>
                </c:pt>
                <c:pt idx="1841">
                  <c:v>0.4234104398148148</c:v>
                </c:pt>
                <c:pt idx="1842">
                  <c:v>0.42341420138888886</c:v>
                </c:pt>
                <c:pt idx="1843">
                  <c:v>0.42341798611111114</c:v>
                </c:pt>
                <c:pt idx="1844">
                  <c:v>0.42342128472222224</c:v>
                </c:pt>
                <c:pt idx="1845">
                  <c:v>0.42342515046296297</c:v>
                </c:pt>
                <c:pt idx="1846">
                  <c:v>0.42342892361111112</c:v>
                </c:pt>
                <c:pt idx="1847">
                  <c:v>0.42343267361111114</c:v>
                </c:pt>
                <c:pt idx="1848">
                  <c:v>0.42343572916666666</c:v>
                </c:pt>
                <c:pt idx="1849">
                  <c:v>0.42343937500000001</c:v>
                </c:pt>
                <c:pt idx="1850">
                  <c:v>0.42344296296296297</c:v>
                </c:pt>
                <c:pt idx="1851">
                  <c:v>0.42344657407407404</c:v>
                </c:pt>
                <c:pt idx="1852">
                  <c:v>0.42345064814814815</c:v>
                </c:pt>
                <c:pt idx="1853">
                  <c:v>0.42345390046296294</c:v>
                </c:pt>
                <c:pt idx="1854">
                  <c:v>0.42345773148148153</c:v>
                </c:pt>
                <c:pt idx="1855">
                  <c:v>0.42346179398148148</c:v>
                </c:pt>
                <c:pt idx="1856">
                  <c:v>0.42346519675925925</c:v>
                </c:pt>
                <c:pt idx="1857">
                  <c:v>0.42346900462962966</c:v>
                </c:pt>
                <c:pt idx="1858">
                  <c:v>0.42347289351851852</c:v>
                </c:pt>
                <c:pt idx="1859">
                  <c:v>0.42347621527777779</c:v>
                </c:pt>
                <c:pt idx="1860">
                  <c:v>0.42348009259259256</c:v>
                </c:pt>
                <c:pt idx="1861">
                  <c:v>0.42348398148148148</c:v>
                </c:pt>
                <c:pt idx="1862">
                  <c:v>0.42348774305555553</c:v>
                </c:pt>
                <c:pt idx="1863">
                  <c:v>0.42349082175925923</c:v>
                </c:pt>
                <c:pt idx="1864">
                  <c:v>0.42349443287037042</c:v>
                </c:pt>
                <c:pt idx="1865">
                  <c:v>0.42349800925925929</c:v>
                </c:pt>
                <c:pt idx="1866">
                  <c:v>0.42350175925925931</c:v>
                </c:pt>
                <c:pt idx="1867">
                  <c:v>0.42350483796296295</c:v>
                </c:pt>
                <c:pt idx="1868">
                  <c:v>0.42350851851851851</c:v>
                </c:pt>
                <c:pt idx="1869">
                  <c:v>0.42351158564814817</c:v>
                </c:pt>
                <c:pt idx="1870">
                  <c:v>0.42351517361111113</c:v>
                </c:pt>
                <c:pt idx="1871">
                  <c:v>0.42351890046296298</c:v>
                </c:pt>
                <c:pt idx="1872">
                  <c:v>0.42352248842592594</c:v>
                </c:pt>
                <c:pt idx="1873">
                  <c:v>0.42352563657407405</c:v>
                </c:pt>
                <c:pt idx="1874">
                  <c:v>0.42352922453703701</c:v>
                </c:pt>
                <c:pt idx="1875">
                  <c:v>0.42353280092592588</c:v>
                </c:pt>
                <c:pt idx="1876">
                  <c:v>0.42353653935185182</c:v>
                </c:pt>
                <c:pt idx="1877">
                  <c:v>0.4235397569444444</c:v>
                </c:pt>
                <c:pt idx="1878">
                  <c:v>0.4235438310185185</c:v>
                </c:pt>
                <c:pt idx="1879">
                  <c:v>0.4235477777777778</c:v>
                </c:pt>
                <c:pt idx="1880">
                  <c:v>0.42355165509259263</c:v>
                </c:pt>
                <c:pt idx="1881">
                  <c:v>0.42355490740740742</c:v>
                </c:pt>
                <c:pt idx="1882">
                  <c:v>0.4235587384259259</c:v>
                </c:pt>
                <c:pt idx="1883">
                  <c:v>0.42356273148148144</c:v>
                </c:pt>
                <c:pt idx="1884">
                  <c:v>0.42356605324074076</c:v>
                </c:pt>
                <c:pt idx="1885">
                  <c:v>0.42356993055555558</c:v>
                </c:pt>
                <c:pt idx="1886">
                  <c:v>0.42357378472222224</c:v>
                </c:pt>
                <c:pt idx="1887">
                  <c:v>0.4235778009259259</c:v>
                </c:pt>
                <c:pt idx="1888">
                  <c:v>0.42358105324074075</c:v>
                </c:pt>
                <c:pt idx="1889">
                  <c:v>0.42358493055555552</c:v>
                </c:pt>
                <c:pt idx="1890">
                  <c:v>0.42358895833333338</c:v>
                </c:pt>
                <c:pt idx="1891">
                  <c:v>0.42359232638888894</c:v>
                </c:pt>
                <c:pt idx="1892">
                  <c:v>0.42359594907407411</c:v>
                </c:pt>
                <c:pt idx="1893">
                  <c:v>0.4235995486111111</c:v>
                </c:pt>
                <c:pt idx="1894">
                  <c:v>0.42360317129629627</c:v>
                </c:pt>
                <c:pt idx="1895">
                  <c:v>0.42360627314814819</c:v>
                </c:pt>
                <c:pt idx="1896">
                  <c:v>0.4236099421296296</c:v>
                </c:pt>
                <c:pt idx="1897">
                  <c:v>0.42361545138888884</c:v>
                </c:pt>
                <c:pt idx="1898">
                  <c:v>0.42361930555555555</c:v>
                </c:pt>
                <c:pt idx="1899">
                  <c:v>0.42362326388888888</c:v>
                </c:pt>
                <c:pt idx="1900">
                  <c:v>0.42362659722222223</c:v>
                </c:pt>
                <c:pt idx="1901">
                  <c:v>0.42363062499999998</c:v>
                </c:pt>
                <c:pt idx="1902">
                  <c:v>0.42363452546296299</c:v>
                </c:pt>
                <c:pt idx="1903">
                  <c:v>0.4236384606481482</c:v>
                </c:pt>
                <c:pt idx="1904">
                  <c:v>0.42364180555555553</c:v>
                </c:pt>
                <c:pt idx="1905">
                  <c:v>0.42364568287037035</c:v>
                </c:pt>
                <c:pt idx="1906">
                  <c:v>0.42364965277777777</c:v>
                </c:pt>
                <c:pt idx="1907">
                  <c:v>0.42365307870370367</c:v>
                </c:pt>
                <c:pt idx="1908">
                  <c:v>0.42365671296296298</c:v>
                </c:pt>
                <c:pt idx="1909">
                  <c:v>0.42366041666666665</c:v>
                </c:pt>
                <c:pt idx="1910">
                  <c:v>0.42366420138888888</c:v>
                </c:pt>
                <c:pt idx="1911">
                  <c:v>0.42366737268518517</c:v>
                </c:pt>
                <c:pt idx="1912">
                  <c:v>0.42367100694444443</c:v>
                </c:pt>
                <c:pt idx="1913">
                  <c:v>0.42367490740740738</c:v>
                </c:pt>
                <c:pt idx="1914">
                  <c:v>0.42367877314814817</c:v>
                </c:pt>
                <c:pt idx="1915">
                  <c:v>0.42368216435185185</c:v>
                </c:pt>
                <c:pt idx="1916">
                  <c:v>0.42368607638888894</c:v>
                </c:pt>
                <c:pt idx="1917">
                  <c:v>0.4236898842592593</c:v>
                </c:pt>
                <c:pt idx="1918">
                  <c:v>0.42369320601851851</c:v>
                </c:pt>
                <c:pt idx="1919">
                  <c:v>0.42369712962962963</c:v>
                </c:pt>
                <c:pt idx="1920">
                  <c:v>0.42370089120370369</c:v>
                </c:pt>
                <c:pt idx="1921">
                  <c:v>0.42370493055555558</c:v>
                </c:pt>
                <c:pt idx="1922">
                  <c:v>0.42370826388888888</c:v>
                </c:pt>
                <c:pt idx="1923">
                  <c:v>0.42371219907407404</c:v>
                </c:pt>
                <c:pt idx="1924">
                  <c:v>0.42371621527777781</c:v>
                </c:pt>
                <c:pt idx="1925">
                  <c:v>0.42371932870370371</c:v>
                </c:pt>
                <c:pt idx="1926">
                  <c:v>0.42372302083333335</c:v>
                </c:pt>
                <c:pt idx="1927">
                  <c:v>0.42372670138888885</c:v>
                </c:pt>
                <c:pt idx="1928">
                  <c:v>0.42373037037037037</c:v>
                </c:pt>
                <c:pt idx="1929">
                  <c:v>0.42373355324074075</c:v>
                </c:pt>
                <c:pt idx="1930">
                  <c:v>0.42373726851851851</c:v>
                </c:pt>
                <c:pt idx="1931">
                  <c:v>0.42374034722222226</c:v>
                </c:pt>
                <c:pt idx="1932">
                  <c:v>0.42374399305555555</c:v>
                </c:pt>
                <c:pt idx="1933">
                  <c:v>0.42374768518518519</c:v>
                </c:pt>
                <c:pt idx="1934">
                  <c:v>0.42375090277777777</c:v>
                </c:pt>
                <c:pt idx="1935">
                  <c:v>0.42375456018518515</c:v>
                </c:pt>
                <c:pt idx="1936">
                  <c:v>0.42375762731481487</c:v>
                </c:pt>
                <c:pt idx="1937">
                  <c:v>0.42376128472222224</c:v>
                </c:pt>
                <c:pt idx="1938">
                  <c:v>0.42376513888888884</c:v>
                </c:pt>
                <c:pt idx="1939">
                  <c:v>0.42376856481481484</c:v>
                </c:pt>
                <c:pt idx="1940">
                  <c:v>0.42377248842592591</c:v>
                </c:pt>
                <c:pt idx="1941">
                  <c:v>0.42377641203703703</c:v>
                </c:pt>
                <c:pt idx="1942">
                  <c:v>0.42378040509259263</c:v>
                </c:pt>
                <c:pt idx="1943">
                  <c:v>0.42378369212962963</c:v>
                </c:pt>
                <c:pt idx="1944">
                  <c:v>0.42378770833333329</c:v>
                </c:pt>
                <c:pt idx="1945">
                  <c:v>0.42379173611111115</c:v>
                </c:pt>
                <c:pt idx="1946">
                  <c:v>0.42379508101851848</c:v>
                </c:pt>
                <c:pt idx="1947">
                  <c:v>0.4237989236111111</c:v>
                </c:pt>
                <c:pt idx="1948">
                  <c:v>0.42380285879629631</c:v>
                </c:pt>
                <c:pt idx="1949">
                  <c:v>0.42380622685185187</c:v>
                </c:pt>
                <c:pt idx="1950">
                  <c:v>0.42381006944444444</c:v>
                </c:pt>
                <c:pt idx="1951">
                  <c:v>0.42381410879629633</c:v>
                </c:pt>
                <c:pt idx="1952">
                  <c:v>0.42381795138888889</c:v>
                </c:pt>
                <c:pt idx="1953">
                  <c:v>0.42382096064814817</c:v>
                </c:pt>
                <c:pt idx="1954">
                  <c:v>0.42382453703703704</c:v>
                </c:pt>
                <c:pt idx="1955">
                  <c:v>0.42382813657407409</c:v>
                </c:pt>
                <c:pt idx="1956">
                  <c:v>0.42383189814814815</c:v>
                </c:pt>
                <c:pt idx="1957">
                  <c:v>0.42383508101851852</c:v>
                </c:pt>
                <c:pt idx="1958">
                  <c:v>0.42383896990740744</c:v>
                </c:pt>
                <c:pt idx="1959">
                  <c:v>0.42384273148148149</c:v>
                </c:pt>
                <c:pt idx="1960">
                  <c:v>0.42384659722222223</c:v>
                </c:pt>
                <c:pt idx="1961">
                  <c:v>0.42384993055555559</c:v>
                </c:pt>
                <c:pt idx="1962">
                  <c:v>0.42385378472222218</c:v>
                </c:pt>
                <c:pt idx="1963">
                  <c:v>0.42385769675925927</c:v>
                </c:pt>
                <c:pt idx="1964">
                  <c:v>0.42386305555555559</c:v>
                </c:pt>
                <c:pt idx="1965">
                  <c:v>0.42386699074074069</c:v>
                </c:pt>
                <c:pt idx="1966">
                  <c:v>0.4238702777777778</c:v>
                </c:pt>
                <c:pt idx="1967">
                  <c:v>0.42387414351851849</c:v>
                </c:pt>
                <c:pt idx="1968">
                  <c:v>0.42387804398148149</c:v>
                </c:pt>
                <c:pt idx="1969">
                  <c:v>0.42388121527777778</c:v>
                </c:pt>
                <c:pt idx="1970">
                  <c:v>0.42388488425925924</c:v>
                </c:pt>
                <c:pt idx="1971">
                  <c:v>0.42388846064814811</c:v>
                </c:pt>
                <c:pt idx="1972">
                  <c:v>0.42389208333333334</c:v>
                </c:pt>
                <c:pt idx="1973">
                  <c:v>0.42389581018518524</c:v>
                </c:pt>
                <c:pt idx="1974">
                  <c:v>0.42389914351851848</c:v>
                </c:pt>
                <c:pt idx="1975">
                  <c:v>0.42390298611111116</c:v>
                </c:pt>
                <c:pt idx="1976">
                  <c:v>0.42390694444444449</c:v>
                </c:pt>
                <c:pt idx="1977">
                  <c:v>0.42391030092592591</c:v>
                </c:pt>
                <c:pt idx="1978">
                  <c:v>0.42391420138888886</c:v>
                </c:pt>
                <c:pt idx="1979">
                  <c:v>0.42391796296296297</c:v>
                </c:pt>
                <c:pt idx="1980">
                  <c:v>0.42392182870370371</c:v>
                </c:pt>
                <c:pt idx="1981">
                  <c:v>0.42392528935185186</c:v>
                </c:pt>
                <c:pt idx="1982">
                  <c:v>0.42392917824074078</c:v>
                </c:pt>
                <c:pt idx="1983">
                  <c:v>0.42393293981481484</c:v>
                </c:pt>
                <c:pt idx="1984">
                  <c:v>0.42393626157407405</c:v>
                </c:pt>
                <c:pt idx="1985">
                  <c:v>0.42394012731481484</c:v>
                </c:pt>
                <c:pt idx="1986">
                  <c:v>0.42394370370370371</c:v>
                </c:pt>
                <c:pt idx="1987">
                  <c:v>0.42394744212962965</c:v>
                </c:pt>
                <c:pt idx="1988">
                  <c:v>0.42395048611111114</c:v>
                </c:pt>
                <c:pt idx="1989">
                  <c:v>0.42395424768518519</c:v>
                </c:pt>
                <c:pt idx="1990">
                  <c:v>0.42395725694444447</c:v>
                </c:pt>
                <c:pt idx="1991">
                  <c:v>0.42396094907407411</c:v>
                </c:pt>
                <c:pt idx="1992">
                  <c:v>0.42396468749999999</c:v>
                </c:pt>
                <c:pt idx="1993">
                  <c:v>0.42396777777777778</c:v>
                </c:pt>
                <c:pt idx="1994">
                  <c:v>0.42397150462962968</c:v>
                </c:pt>
                <c:pt idx="1995">
                  <c:v>0.4239745138888889</c:v>
                </c:pt>
                <c:pt idx="1996">
                  <c:v>0.42397813657407407</c:v>
                </c:pt>
                <c:pt idx="1997">
                  <c:v>0.42398182870370366</c:v>
                </c:pt>
                <c:pt idx="1998">
                  <c:v>0.42398543981481485</c:v>
                </c:pt>
                <c:pt idx="1999">
                  <c:v>0.42398858796296296</c:v>
                </c:pt>
                <c:pt idx="2000">
                  <c:v>0.42399247685185187</c:v>
                </c:pt>
                <c:pt idx="2001">
                  <c:v>0.4239963541666667</c:v>
                </c:pt>
                <c:pt idx="2002">
                  <c:v>0.42400037037037036</c:v>
                </c:pt>
                <c:pt idx="2003">
                  <c:v>0.42400368055555554</c:v>
                </c:pt>
                <c:pt idx="2004">
                  <c:v>0.42400756944444445</c:v>
                </c:pt>
                <c:pt idx="2005">
                  <c:v>0.42401156249999999</c:v>
                </c:pt>
                <c:pt idx="2006">
                  <c:v>0.4240149768518518</c:v>
                </c:pt>
                <c:pt idx="2007">
                  <c:v>0.42401878472222226</c:v>
                </c:pt>
                <c:pt idx="2008">
                  <c:v>0.42402273148148151</c:v>
                </c:pt>
                <c:pt idx="2009">
                  <c:v>0.42402612268518519</c:v>
                </c:pt>
                <c:pt idx="2010">
                  <c:v>0.42402995370370372</c:v>
                </c:pt>
                <c:pt idx="2011">
                  <c:v>0.42403376157407408</c:v>
                </c:pt>
                <c:pt idx="2012">
                  <c:v>0.4240376851851852</c:v>
                </c:pt>
                <c:pt idx="2013">
                  <c:v>0.42404093749999999</c:v>
                </c:pt>
                <c:pt idx="2014">
                  <c:v>0.42404469907407405</c:v>
                </c:pt>
                <c:pt idx="2015">
                  <c:v>0.4240484259259259</c:v>
                </c:pt>
                <c:pt idx="2016">
                  <c:v>0.42405221064814813</c:v>
                </c:pt>
                <c:pt idx="2017">
                  <c:v>0.42405525462962962</c:v>
                </c:pt>
                <c:pt idx="2018">
                  <c:v>0.42405888888888893</c:v>
                </c:pt>
                <c:pt idx="2019">
                  <c:v>0.42406254629629631</c:v>
                </c:pt>
                <c:pt idx="2020">
                  <c:v>0.42406638888888892</c:v>
                </c:pt>
                <c:pt idx="2021">
                  <c:v>0.42406976851851846</c:v>
                </c:pt>
                <c:pt idx="2022">
                  <c:v>0.42407376157407412</c:v>
                </c:pt>
                <c:pt idx="2023">
                  <c:v>0.42407767361111109</c:v>
                </c:pt>
                <c:pt idx="2024">
                  <c:v>0.42408113425925925</c:v>
                </c:pt>
                <c:pt idx="2025">
                  <c:v>0.42408504629629634</c:v>
                </c:pt>
                <c:pt idx="2026">
                  <c:v>0.42408890046296294</c:v>
                </c:pt>
                <c:pt idx="2027">
                  <c:v>0.42409299768518521</c:v>
                </c:pt>
                <c:pt idx="2028">
                  <c:v>0.42409619212962962</c:v>
                </c:pt>
                <c:pt idx="2029">
                  <c:v>0.42409999999999998</c:v>
                </c:pt>
                <c:pt idx="2030">
                  <c:v>0.42410407407407408</c:v>
                </c:pt>
                <c:pt idx="2031">
                  <c:v>0.42410717592592589</c:v>
                </c:pt>
                <c:pt idx="2032">
                  <c:v>0.42411081018518515</c:v>
                </c:pt>
                <c:pt idx="2033">
                  <c:v>0.42411440972222225</c:v>
                </c:pt>
                <c:pt idx="2034">
                  <c:v>0.42411809027777775</c:v>
                </c:pt>
                <c:pt idx="2035">
                  <c:v>0.42412122685185188</c:v>
                </c:pt>
                <c:pt idx="2036">
                  <c:v>0.42412504629629627</c:v>
                </c:pt>
                <c:pt idx="2037">
                  <c:v>0.42412831018518515</c:v>
                </c:pt>
                <c:pt idx="2038">
                  <c:v>0.42413214120370374</c:v>
                </c:pt>
                <c:pt idx="2039">
                  <c:v>0.42413601851851851</c:v>
                </c:pt>
                <c:pt idx="2040">
                  <c:v>0.42413930555555557</c:v>
                </c:pt>
                <c:pt idx="2041">
                  <c:v>0.42414318287037034</c:v>
                </c:pt>
                <c:pt idx="2042">
                  <c:v>0.42414702546296296</c:v>
                </c:pt>
                <c:pt idx="2043">
                  <c:v>0.42415043981481482</c:v>
                </c:pt>
                <c:pt idx="2044">
                  <c:v>0.42415439814814815</c:v>
                </c:pt>
                <c:pt idx="2045">
                  <c:v>0.42415822916666662</c:v>
                </c:pt>
                <c:pt idx="2046">
                  <c:v>0.42416215277777775</c:v>
                </c:pt>
                <c:pt idx="2047">
                  <c:v>0.42416540509259254</c:v>
                </c:pt>
                <c:pt idx="2048">
                  <c:v>0.42417106481481487</c:v>
                </c:pt>
                <c:pt idx="2049">
                  <c:v>0.42417467592592595</c:v>
                </c:pt>
                <c:pt idx="2050">
                  <c:v>0.42417829861111112</c:v>
                </c:pt>
                <c:pt idx="2051">
                  <c:v>0.42418192129629628</c:v>
                </c:pt>
                <c:pt idx="2052">
                  <c:v>0.42418508101851854</c:v>
                </c:pt>
                <c:pt idx="2053">
                  <c:v>0.42418870370370371</c:v>
                </c:pt>
                <c:pt idx="2054">
                  <c:v>0.42419234953703705</c:v>
                </c:pt>
                <c:pt idx="2055">
                  <c:v>0.42419607638888884</c:v>
                </c:pt>
                <c:pt idx="2056">
                  <c:v>0.42419969907407412</c:v>
                </c:pt>
                <c:pt idx="2057">
                  <c:v>0.42420281249999997</c:v>
                </c:pt>
                <c:pt idx="2058">
                  <c:v>0.42420643518518514</c:v>
                </c:pt>
                <c:pt idx="2059">
                  <c:v>0.42421008101851854</c:v>
                </c:pt>
                <c:pt idx="2060">
                  <c:v>0.42421399305555557</c:v>
                </c:pt>
                <c:pt idx="2061">
                  <c:v>0.42421734953703699</c:v>
                </c:pt>
                <c:pt idx="2062">
                  <c:v>0.42422114583333337</c:v>
                </c:pt>
                <c:pt idx="2063">
                  <c:v>0.42422511574074079</c:v>
                </c:pt>
                <c:pt idx="2064">
                  <c:v>0.42422842592592591</c:v>
                </c:pt>
                <c:pt idx="2065">
                  <c:v>0.42423238425925924</c:v>
                </c:pt>
                <c:pt idx="2066">
                  <c:v>0.42423630787037037</c:v>
                </c:pt>
                <c:pt idx="2067">
                  <c:v>0.42424032407407403</c:v>
                </c:pt>
                <c:pt idx="2068">
                  <c:v>0.42424361111111114</c:v>
                </c:pt>
                <c:pt idx="2069">
                  <c:v>0.42424748842592591</c:v>
                </c:pt>
                <c:pt idx="2070">
                  <c:v>0.42425124999999997</c:v>
                </c:pt>
                <c:pt idx="2071">
                  <c:v>0.42425462962962962</c:v>
                </c:pt>
                <c:pt idx="2072">
                  <c:v>0.42425854166666666</c:v>
                </c:pt>
                <c:pt idx="2073">
                  <c:v>0.42426232638888889</c:v>
                </c:pt>
                <c:pt idx="2074">
                  <c:v>0.42426628472222222</c:v>
                </c:pt>
                <c:pt idx="2075">
                  <c:v>0.42426960648148149</c:v>
                </c:pt>
                <c:pt idx="2076">
                  <c:v>0.42427320601851853</c:v>
                </c:pt>
                <c:pt idx="2077">
                  <c:v>0.42427686342592591</c:v>
                </c:pt>
                <c:pt idx="2078">
                  <c:v>0.42428060185185185</c:v>
                </c:pt>
                <c:pt idx="2079">
                  <c:v>0.42428364583333328</c:v>
                </c:pt>
                <c:pt idx="2080">
                  <c:v>0.42428738425925921</c:v>
                </c:pt>
                <c:pt idx="2081">
                  <c:v>0.42429120370370371</c:v>
                </c:pt>
                <c:pt idx="2082">
                  <c:v>0.42429520833333334</c:v>
                </c:pt>
                <c:pt idx="2083">
                  <c:v>0.42429849537037034</c:v>
                </c:pt>
                <c:pt idx="2084">
                  <c:v>0.42430232638888893</c:v>
                </c:pt>
                <c:pt idx="2085">
                  <c:v>0.42430641203703701</c:v>
                </c:pt>
                <c:pt idx="2086">
                  <c:v>0.42430978009259257</c:v>
                </c:pt>
                <c:pt idx="2087">
                  <c:v>0.42431368055555557</c:v>
                </c:pt>
                <c:pt idx="2088">
                  <c:v>0.4243177314814815</c:v>
                </c:pt>
                <c:pt idx="2089">
                  <c:v>0.42432113425925927</c:v>
                </c:pt>
                <c:pt idx="2090">
                  <c:v>0.42432515046296299</c:v>
                </c:pt>
                <c:pt idx="2091">
                  <c:v>0.42432910879629632</c:v>
                </c:pt>
                <c:pt idx="2092">
                  <c:v>0.42433290509259258</c:v>
                </c:pt>
                <c:pt idx="2093">
                  <c:v>0.42433601851851854</c:v>
                </c:pt>
                <c:pt idx="2094">
                  <c:v>0.42433969907407404</c:v>
                </c:pt>
                <c:pt idx="2095">
                  <c:v>0.42434340277777777</c:v>
                </c:pt>
                <c:pt idx="2096">
                  <c:v>0.42434724537037033</c:v>
                </c:pt>
                <c:pt idx="2097">
                  <c:v>0.4243506481481481</c:v>
                </c:pt>
                <c:pt idx="2098">
                  <c:v>0.4243545486111111</c:v>
                </c:pt>
                <c:pt idx="2099">
                  <c:v>0.42435871527777774</c:v>
                </c:pt>
                <c:pt idx="2100">
                  <c:v>0.42436216435185187</c:v>
                </c:pt>
                <c:pt idx="2101">
                  <c:v>0.42436611111111117</c:v>
                </c:pt>
                <c:pt idx="2102">
                  <c:v>0.42437020833333333</c:v>
                </c:pt>
                <c:pt idx="2103">
                  <c:v>0.42437365740740746</c:v>
                </c:pt>
                <c:pt idx="2104">
                  <c:v>0.42437766203703703</c:v>
                </c:pt>
                <c:pt idx="2105">
                  <c:v>0.42438170138888887</c:v>
                </c:pt>
                <c:pt idx="2106">
                  <c:v>0.42438497685185189</c:v>
                </c:pt>
                <c:pt idx="2107">
                  <c:v>0.42438891203703705</c:v>
                </c:pt>
                <c:pt idx="2108">
                  <c:v>0.42439292824074076</c:v>
                </c:pt>
                <c:pt idx="2109">
                  <c:v>0.42439603009259258</c:v>
                </c:pt>
                <c:pt idx="2110">
                  <c:v>0.42439983796296299</c:v>
                </c:pt>
                <c:pt idx="2111">
                  <c:v>0.42440291666666669</c:v>
                </c:pt>
                <c:pt idx="2112">
                  <c:v>0.42440659722222224</c:v>
                </c:pt>
                <c:pt idx="2113">
                  <c:v>0.42441038194444447</c:v>
                </c:pt>
                <c:pt idx="2114">
                  <c:v>0.4244137268518518</c:v>
                </c:pt>
                <c:pt idx="2115">
                  <c:v>0.42441761574074072</c:v>
                </c:pt>
                <c:pt idx="2116">
                  <c:v>0.4244214930555556</c:v>
                </c:pt>
                <c:pt idx="2117">
                  <c:v>0.42442535879629628</c:v>
                </c:pt>
                <c:pt idx="2118">
                  <c:v>0.42442887731481482</c:v>
                </c:pt>
                <c:pt idx="2119">
                  <c:v>0.42443682870370369</c:v>
                </c:pt>
                <c:pt idx="2120">
                  <c:v>0.42444107638888889</c:v>
                </c:pt>
                <c:pt idx="2121">
                  <c:v>0.4244454861111111</c:v>
                </c:pt>
                <c:pt idx="2122">
                  <c:v>0.4244493518518519</c:v>
                </c:pt>
                <c:pt idx="2123">
                  <c:v>0.42445505787037036</c:v>
                </c:pt>
                <c:pt idx="2124">
                  <c:v>0.42445888888888889</c:v>
                </c:pt>
                <c:pt idx="2125">
                  <c:v>0.42446305555555552</c:v>
                </c:pt>
                <c:pt idx="2126">
                  <c:v>0.42447090277777777</c:v>
                </c:pt>
                <c:pt idx="2127">
                  <c:v>0.42447587962962968</c:v>
                </c:pt>
                <c:pt idx="2128">
                  <c:v>0.42448048611111111</c:v>
                </c:pt>
                <c:pt idx="2129">
                  <c:v>0.42448405092592595</c:v>
                </c:pt>
                <c:pt idx="2130">
                  <c:v>0.42448843749999998</c:v>
                </c:pt>
                <c:pt idx="2131">
                  <c:v>0.42449252314814817</c:v>
                </c:pt>
                <c:pt idx="2132">
                  <c:v>0.42449651620370371</c:v>
                </c:pt>
                <c:pt idx="2133">
                  <c:v>0.42450043981481483</c:v>
                </c:pt>
                <c:pt idx="2134">
                  <c:v>0.4245037615740741</c:v>
                </c:pt>
                <c:pt idx="2135">
                  <c:v>0.42450768518518517</c:v>
                </c:pt>
                <c:pt idx="2136">
                  <c:v>0.42451163194444441</c:v>
                </c:pt>
                <c:pt idx="2137">
                  <c:v>0.42451542824074079</c:v>
                </c:pt>
                <c:pt idx="2138">
                  <c:v>0.42451954861111107</c:v>
                </c:pt>
                <c:pt idx="2139">
                  <c:v>0.42452452546296299</c:v>
                </c:pt>
                <c:pt idx="2140">
                  <c:v>0.42452900462962967</c:v>
                </c:pt>
                <c:pt idx="2141">
                  <c:v>0.42453256944444445</c:v>
                </c:pt>
                <c:pt idx="2142">
                  <c:v>0.42453692129629633</c:v>
                </c:pt>
                <c:pt idx="2143">
                  <c:v>0.4245411458333333</c:v>
                </c:pt>
                <c:pt idx="2144">
                  <c:v>0.42454467592592593</c:v>
                </c:pt>
                <c:pt idx="2145">
                  <c:v>0.42454930555555559</c:v>
                </c:pt>
                <c:pt idx="2146">
                  <c:v>0.42455375000000001</c:v>
                </c:pt>
                <c:pt idx="2147">
                  <c:v>0.42455785879629632</c:v>
                </c:pt>
                <c:pt idx="2148">
                  <c:v>0.4245609953703704</c:v>
                </c:pt>
                <c:pt idx="2149">
                  <c:v>0.42456476851851854</c:v>
                </c:pt>
                <c:pt idx="2150">
                  <c:v>0.42456790509259257</c:v>
                </c:pt>
                <c:pt idx="2151">
                  <c:v>0.42457158564814818</c:v>
                </c:pt>
                <c:pt idx="2152">
                  <c:v>0.42457538194444444</c:v>
                </c:pt>
                <c:pt idx="2153">
                  <c:v>0.42458011574074073</c:v>
                </c:pt>
                <c:pt idx="2154">
                  <c:v>0.42458458333333332</c:v>
                </c:pt>
                <c:pt idx="2155">
                  <c:v>0.4245886805555556</c:v>
                </c:pt>
                <c:pt idx="2156">
                  <c:v>0.42459366898148149</c:v>
                </c:pt>
                <c:pt idx="2157">
                  <c:v>0.42459788194444448</c:v>
                </c:pt>
                <c:pt idx="2158">
                  <c:v>0.42460255787037032</c:v>
                </c:pt>
                <c:pt idx="2159">
                  <c:v>0.4246066087962963</c:v>
                </c:pt>
                <c:pt idx="2160">
                  <c:v>0.42461211805555554</c:v>
                </c:pt>
                <c:pt idx="2161">
                  <c:v>0.42461638888888892</c:v>
                </c:pt>
                <c:pt idx="2162">
                  <c:v>0.42461951388888886</c:v>
                </c:pt>
                <c:pt idx="2163">
                  <c:v>0.42462348379629633</c:v>
                </c:pt>
                <c:pt idx="2164">
                  <c:v>0.42462744212962966</c:v>
                </c:pt>
                <c:pt idx="2165">
                  <c:v>0.42463092592592594</c:v>
                </c:pt>
                <c:pt idx="2166">
                  <c:v>0.4246348958333333</c:v>
                </c:pt>
                <c:pt idx="2167">
                  <c:v>0.42463903935185182</c:v>
                </c:pt>
                <c:pt idx="2168">
                  <c:v>0.42464283564814814</c:v>
                </c:pt>
                <c:pt idx="2169">
                  <c:v>0.42464690972222224</c:v>
                </c:pt>
                <c:pt idx="2170">
                  <c:v>0.42465090277777778</c:v>
                </c:pt>
                <c:pt idx="2171">
                  <c:v>0.42465462962962963</c:v>
                </c:pt>
                <c:pt idx="2172">
                  <c:v>0.42465877314814815</c:v>
                </c:pt>
                <c:pt idx="2173">
                  <c:v>0.42466347222222223</c:v>
                </c:pt>
                <c:pt idx="2174">
                  <c:v>0.42466804398148145</c:v>
                </c:pt>
                <c:pt idx="2175">
                  <c:v>0.42467208333333334</c:v>
                </c:pt>
                <c:pt idx="2176">
                  <c:v>0.42467747685185181</c:v>
                </c:pt>
                <c:pt idx="2177">
                  <c:v>0.42468450231481486</c:v>
                </c:pt>
                <c:pt idx="2178">
                  <c:v>0.42469034722222226</c:v>
                </c:pt>
                <c:pt idx="2179">
                  <c:v>0.4246949884259259</c:v>
                </c:pt>
                <c:pt idx="2180">
                  <c:v>0.42469947916666667</c:v>
                </c:pt>
                <c:pt idx="2181">
                  <c:v>0.42470438657407406</c:v>
                </c:pt>
                <c:pt idx="2182">
                  <c:v>0.42470881944444444</c:v>
                </c:pt>
                <c:pt idx="2183">
                  <c:v>0.42471287037037037</c:v>
                </c:pt>
                <c:pt idx="2184">
                  <c:v>0.42471741898148146</c:v>
                </c:pt>
                <c:pt idx="2185">
                  <c:v>0.42472137731481485</c:v>
                </c:pt>
                <c:pt idx="2186">
                  <c:v>0.42472532407407404</c:v>
                </c:pt>
                <c:pt idx="2187">
                  <c:v>0.42473134259259254</c:v>
                </c:pt>
                <c:pt idx="2188">
                  <c:v>0.42473465277777778</c:v>
                </c:pt>
                <c:pt idx="2189">
                  <c:v>0.42473854166666669</c:v>
                </c:pt>
                <c:pt idx="2190">
                  <c:v>0.42474275462962963</c:v>
                </c:pt>
                <c:pt idx="2191">
                  <c:v>0.42474899305555552</c:v>
                </c:pt>
                <c:pt idx="2192">
                  <c:v>0.42475271990740743</c:v>
                </c:pt>
                <c:pt idx="2193">
                  <c:v>0.42475708333333334</c:v>
                </c:pt>
                <c:pt idx="2194">
                  <c:v>0.42476141203703704</c:v>
                </c:pt>
                <c:pt idx="2195">
                  <c:v>0.42476518518518519</c:v>
                </c:pt>
                <c:pt idx="2196">
                  <c:v>0.42476959490740746</c:v>
                </c:pt>
                <c:pt idx="2197">
                  <c:v>0.42477353009259256</c:v>
                </c:pt>
                <c:pt idx="2198">
                  <c:v>0.42477775462962963</c:v>
                </c:pt>
                <c:pt idx="2199">
                  <c:v>0.42478192129629627</c:v>
                </c:pt>
                <c:pt idx="2200">
                  <c:v>0.42478589120370369</c:v>
                </c:pt>
                <c:pt idx="2201">
                  <c:v>0.42478979166666669</c:v>
                </c:pt>
                <c:pt idx="2202">
                  <c:v>0.42479306712962961</c:v>
                </c:pt>
                <c:pt idx="2203">
                  <c:v>0.42479711805555559</c:v>
                </c:pt>
                <c:pt idx="2204">
                  <c:v>0.42480108796296295</c:v>
                </c:pt>
                <c:pt idx="2205">
                  <c:v>0.42480484953703707</c:v>
                </c:pt>
                <c:pt idx="2206">
                  <c:v>0.42480914351851856</c:v>
                </c:pt>
                <c:pt idx="2207">
                  <c:v>0.42481347222222227</c:v>
                </c:pt>
                <c:pt idx="2208">
                  <c:v>0.42481712962962964</c:v>
                </c:pt>
                <c:pt idx="2209">
                  <c:v>0.42482142361111114</c:v>
                </c:pt>
                <c:pt idx="2210">
                  <c:v>0.42482515046296299</c:v>
                </c:pt>
                <c:pt idx="2211">
                  <c:v>0.42482945601851857</c:v>
                </c:pt>
                <c:pt idx="2212">
                  <c:v>0.42483373842592592</c:v>
                </c:pt>
                <c:pt idx="2213">
                  <c:v>0.42483777777777781</c:v>
                </c:pt>
                <c:pt idx="2214">
                  <c:v>0.42484221064814814</c:v>
                </c:pt>
                <c:pt idx="2215">
                  <c:v>0.42484561342592592</c:v>
                </c:pt>
                <c:pt idx="2216">
                  <c:v>0.4248497916666667</c:v>
                </c:pt>
                <c:pt idx="2217">
                  <c:v>0.42485377314814815</c:v>
                </c:pt>
                <c:pt idx="2218">
                  <c:v>0.42485717592592592</c:v>
                </c:pt>
                <c:pt idx="2219">
                  <c:v>0.42486137731481483</c:v>
                </c:pt>
                <c:pt idx="2220">
                  <c:v>0.42486555555555555</c:v>
                </c:pt>
                <c:pt idx="2221">
                  <c:v>0.42486913194444442</c:v>
                </c:pt>
                <c:pt idx="2222">
                  <c:v>0.42487326388888885</c:v>
                </c:pt>
                <c:pt idx="2223">
                  <c:v>0.42487733796296295</c:v>
                </c:pt>
                <c:pt idx="2224">
                  <c:v>0.42488199074074079</c:v>
                </c:pt>
                <c:pt idx="2225">
                  <c:v>0.42488673611111111</c:v>
                </c:pt>
                <c:pt idx="2226">
                  <c:v>0.42489135416666662</c:v>
                </c:pt>
                <c:pt idx="2227">
                  <c:v>0.42489711805555558</c:v>
                </c:pt>
                <c:pt idx="2228">
                  <c:v>0.4249030324074074</c:v>
                </c:pt>
                <c:pt idx="2229">
                  <c:v>0.42490790509259257</c:v>
                </c:pt>
                <c:pt idx="2230">
                  <c:v>0.42491241898148147</c:v>
                </c:pt>
                <c:pt idx="2231">
                  <c:v>0.42491930555555557</c:v>
                </c:pt>
                <c:pt idx="2232">
                  <c:v>0.42492358796296298</c:v>
                </c:pt>
                <c:pt idx="2233">
                  <c:v>0.42492843749999998</c:v>
                </c:pt>
                <c:pt idx="2234">
                  <c:v>0.42493269675925927</c:v>
                </c:pt>
                <c:pt idx="2235">
                  <c:v>0.42493755787037041</c:v>
                </c:pt>
                <c:pt idx="2236">
                  <c:v>0.42494204861111112</c:v>
                </c:pt>
                <c:pt idx="2237">
                  <c:v>0.4249467476851852</c:v>
                </c:pt>
                <c:pt idx="2238">
                  <c:v>0.42495038194444446</c:v>
                </c:pt>
                <c:pt idx="2239">
                  <c:v>0.42495479166666666</c:v>
                </c:pt>
                <c:pt idx="2240">
                  <c:v>0.42495825231481482</c:v>
                </c:pt>
                <c:pt idx="2241">
                  <c:v>0.42496255787037041</c:v>
                </c:pt>
                <c:pt idx="2242">
                  <c:v>0.42496748842592597</c:v>
                </c:pt>
                <c:pt idx="2243">
                  <c:v>0.42497353009259259</c:v>
                </c:pt>
                <c:pt idx="2244">
                  <c:v>0.42498013888888891</c:v>
                </c:pt>
                <c:pt idx="2245">
                  <c:v>0.42498474537037034</c:v>
                </c:pt>
                <c:pt idx="2246">
                  <c:v>0.42499015046296296</c:v>
                </c:pt>
                <c:pt idx="2247">
                  <c:v>0.42499642361111106</c:v>
                </c:pt>
                <c:pt idx="2248">
                  <c:v>0.42500122685185188</c:v>
                </c:pt>
                <c:pt idx="2249">
                  <c:v>0.42500560185185182</c:v>
                </c:pt>
                <c:pt idx="2250">
                  <c:v>0.42501021990740745</c:v>
                </c:pt>
                <c:pt idx="2251">
                  <c:v>0.42501379629629632</c:v>
                </c:pt>
                <c:pt idx="2252">
                  <c:v>0.42501791666666672</c:v>
                </c:pt>
                <c:pt idx="2253">
                  <c:v>0.42502144675925924</c:v>
                </c:pt>
                <c:pt idx="2254">
                  <c:v>0.42502658564814816</c:v>
                </c:pt>
                <c:pt idx="2255">
                  <c:v>0.42503178240740741</c:v>
                </c:pt>
                <c:pt idx="2256">
                  <c:v>0.42503696759259263</c:v>
                </c:pt>
                <c:pt idx="2257">
                  <c:v>0.42504285879629627</c:v>
                </c:pt>
                <c:pt idx="2258">
                  <c:v>0.425048125</c:v>
                </c:pt>
                <c:pt idx="2259">
                  <c:v>0.42505321759259257</c:v>
                </c:pt>
                <c:pt idx="2260">
                  <c:v>0.42505766203703704</c:v>
                </c:pt>
                <c:pt idx="2261">
                  <c:v>0.42506201388888892</c:v>
                </c:pt>
                <c:pt idx="2262">
                  <c:v>0.42506571759259254</c:v>
                </c:pt>
                <c:pt idx="2263">
                  <c:v>0.42507020833333331</c:v>
                </c:pt>
                <c:pt idx="2264">
                  <c:v>0.42507359953703699</c:v>
                </c:pt>
                <c:pt idx="2265">
                  <c:v>0.42507755787037033</c:v>
                </c:pt>
                <c:pt idx="2266">
                  <c:v>0.42508163194444443</c:v>
                </c:pt>
                <c:pt idx="2267">
                  <c:v>0.42508518518518518</c:v>
                </c:pt>
                <c:pt idx="2268">
                  <c:v>0.42508917824074072</c:v>
                </c:pt>
                <c:pt idx="2269">
                  <c:v>0.42509337962962962</c:v>
                </c:pt>
                <c:pt idx="2270">
                  <c:v>0.42509679398148154</c:v>
                </c:pt>
                <c:pt idx="2271">
                  <c:v>0.42510086805555553</c:v>
                </c:pt>
                <c:pt idx="2272">
                  <c:v>0.42510495370370371</c:v>
                </c:pt>
                <c:pt idx="2273">
                  <c:v>0.42510840277777778</c:v>
                </c:pt>
                <c:pt idx="2274">
                  <c:v>0.42511236111111111</c:v>
                </c:pt>
                <c:pt idx="2275">
                  <c:v>0.42511656250000002</c:v>
                </c:pt>
                <c:pt idx="2276">
                  <c:v>0.42512271990740741</c:v>
                </c:pt>
                <c:pt idx="2277">
                  <c:v>0.4251269328703704</c:v>
                </c:pt>
                <c:pt idx="2278">
                  <c:v>0.42513127314814819</c:v>
                </c:pt>
                <c:pt idx="2279">
                  <c:v>0.42513501157407413</c:v>
                </c:pt>
                <c:pt idx="2280">
                  <c:v>0.42513952546296291</c:v>
                </c:pt>
                <c:pt idx="2281">
                  <c:v>0.42514383101851849</c:v>
                </c:pt>
                <c:pt idx="2282">
                  <c:v>0.42514814814814811</c:v>
                </c:pt>
                <c:pt idx="2283">
                  <c:v>0.42515238425925928</c:v>
                </c:pt>
                <c:pt idx="2284">
                  <c:v>0.42515697916666667</c:v>
                </c:pt>
                <c:pt idx="2285">
                  <c:v>0.4251606828703704</c:v>
                </c:pt>
                <c:pt idx="2286">
                  <c:v>0.42516497685185189</c:v>
                </c:pt>
                <c:pt idx="2287">
                  <c:v>0.42516940972222222</c:v>
                </c:pt>
                <c:pt idx="2288">
                  <c:v>0.42517305555555557</c:v>
                </c:pt>
                <c:pt idx="2289">
                  <c:v>0.42517696759259255</c:v>
                </c:pt>
                <c:pt idx="2290">
                  <c:v>0.42518098379629632</c:v>
                </c:pt>
                <c:pt idx="2291">
                  <c:v>0.42518432870370365</c:v>
                </c:pt>
                <c:pt idx="2292">
                  <c:v>0.4251883217592593</c:v>
                </c:pt>
                <c:pt idx="2293">
                  <c:v>0.42519256944444445</c:v>
                </c:pt>
                <c:pt idx="2294">
                  <c:v>0.42519625</c:v>
                </c:pt>
                <c:pt idx="2295">
                  <c:v>0.42520035879629631</c:v>
                </c:pt>
                <c:pt idx="2296">
                  <c:v>0.42520413194444445</c:v>
                </c:pt>
                <c:pt idx="2297">
                  <c:v>0.4252083796296296</c:v>
                </c:pt>
                <c:pt idx="2298">
                  <c:v>0.42521261574074076</c:v>
                </c:pt>
                <c:pt idx="2299">
                  <c:v>0.42521637731481482</c:v>
                </c:pt>
                <c:pt idx="2300">
                  <c:v>0.42522096064814813</c:v>
                </c:pt>
                <c:pt idx="2301">
                  <c:v>0.42522459490740738</c:v>
                </c:pt>
                <c:pt idx="2302">
                  <c:v>0.42522872685185181</c:v>
                </c:pt>
                <c:pt idx="2303">
                  <c:v>0.42523302083333331</c:v>
                </c:pt>
                <c:pt idx="2304">
                  <c:v>0.42523637731481484</c:v>
                </c:pt>
                <c:pt idx="2305">
                  <c:v>0.42524030092592596</c:v>
                </c:pt>
                <c:pt idx="2306">
                  <c:v>0.4252442939814815</c:v>
                </c:pt>
                <c:pt idx="2307">
                  <c:v>0.42524762731481486</c:v>
                </c:pt>
                <c:pt idx="2308">
                  <c:v>0.42525164351851852</c:v>
                </c:pt>
                <c:pt idx="2309">
                  <c:v>0.4252559490740741</c:v>
                </c:pt>
                <c:pt idx="2310">
                  <c:v>0.42525960648148148</c:v>
                </c:pt>
                <c:pt idx="2311">
                  <c:v>0.42526386574074077</c:v>
                </c:pt>
                <c:pt idx="2312">
                  <c:v>0.42526813657407408</c:v>
                </c:pt>
                <c:pt idx="2313">
                  <c:v>0.42527253472222221</c:v>
                </c:pt>
                <c:pt idx="2314">
                  <c:v>0.42527667824074072</c:v>
                </c:pt>
                <c:pt idx="2315">
                  <c:v>0.42528079861111112</c:v>
                </c:pt>
                <c:pt idx="2316">
                  <c:v>0.42528525462962968</c:v>
                </c:pt>
                <c:pt idx="2317">
                  <c:v>0.42528884259259264</c:v>
                </c:pt>
                <c:pt idx="2318">
                  <c:v>0.42529311342592591</c:v>
                </c:pt>
                <c:pt idx="2319">
                  <c:v>0.4252965393518518</c:v>
                </c:pt>
                <c:pt idx="2320">
                  <c:v>0.42530049768518513</c:v>
                </c:pt>
                <c:pt idx="2321">
                  <c:v>0.42530442129629625</c:v>
                </c:pt>
                <c:pt idx="2322">
                  <c:v>0.42530785879629635</c:v>
                </c:pt>
                <c:pt idx="2323">
                  <c:v>0.42531178240740736</c:v>
                </c:pt>
                <c:pt idx="2324">
                  <c:v>0.42531777777777774</c:v>
                </c:pt>
                <c:pt idx="2325">
                  <c:v>0.42532167824074074</c:v>
                </c:pt>
                <c:pt idx="2326">
                  <c:v>0.42532564814814816</c:v>
                </c:pt>
                <c:pt idx="2327">
                  <c:v>0.42532895833333334</c:v>
                </c:pt>
                <c:pt idx="2328">
                  <c:v>0.42533295138888888</c:v>
                </c:pt>
                <c:pt idx="2329">
                  <c:v>0.42533699074074072</c:v>
                </c:pt>
                <c:pt idx="2330">
                  <c:v>0.42534033564814816</c:v>
                </c:pt>
                <c:pt idx="2331">
                  <c:v>0.42534449074074071</c:v>
                </c:pt>
                <c:pt idx="2332">
                  <c:v>0.42534884259259259</c:v>
                </c:pt>
                <c:pt idx="2333">
                  <c:v>0.42535246527777781</c:v>
                </c:pt>
                <c:pt idx="2334">
                  <c:v>0.42535656249999998</c:v>
                </c:pt>
                <c:pt idx="2335">
                  <c:v>0.42536020833333338</c:v>
                </c:pt>
                <c:pt idx="2336">
                  <c:v>0.42536474537037039</c:v>
                </c:pt>
                <c:pt idx="2337">
                  <c:v>0.42536906250000001</c:v>
                </c:pt>
                <c:pt idx="2338">
                  <c:v>0.42537266203703705</c:v>
                </c:pt>
                <c:pt idx="2339">
                  <c:v>0.42537700231481484</c:v>
                </c:pt>
                <c:pt idx="2340">
                  <c:v>0.42538069444444443</c:v>
                </c:pt>
                <c:pt idx="2341">
                  <c:v>0.42538487268518521</c:v>
                </c:pt>
                <c:pt idx="2342">
                  <c:v>0.4253891782407408</c:v>
                </c:pt>
                <c:pt idx="2343">
                  <c:v>0.4253928472222222</c:v>
                </c:pt>
                <c:pt idx="2344">
                  <c:v>0.42539706018518514</c:v>
                </c:pt>
                <c:pt idx="2345">
                  <c:v>0.42540056712962965</c:v>
                </c:pt>
                <c:pt idx="2346">
                  <c:v>0.42540443287037039</c:v>
                </c:pt>
                <c:pt idx="2347">
                  <c:v>0.42540833333333333</c:v>
                </c:pt>
                <c:pt idx="2348">
                  <c:v>0.42541239583333335</c:v>
                </c:pt>
                <c:pt idx="2349">
                  <c:v>0.42541570601851847</c:v>
                </c:pt>
                <c:pt idx="2350">
                  <c:v>0.42541984953703699</c:v>
                </c:pt>
                <c:pt idx="2351">
                  <c:v>0.42542420138888892</c:v>
                </c:pt>
                <c:pt idx="2352">
                  <c:v>0.4254278125</c:v>
                </c:pt>
                <c:pt idx="2353">
                  <c:v>0.42543206018518515</c:v>
                </c:pt>
                <c:pt idx="2354">
                  <c:v>0.42543578703703705</c:v>
                </c:pt>
                <c:pt idx="2355">
                  <c:v>0.42543988425925927</c:v>
                </c:pt>
                <c:pt idx="2356">
                  <c:v>0.42544412037037033</c:v>
                </c:pt>
                <c:pt idx="2357">
                  <c:v>0.42544781250000002</c:v>
                </c:pt>
                <c:pt idx="2358">
                  <c:v>0.42545226851851853</c:v>
                </c:pt>
                <c:pt idx="2359">
                  <c:v>0.42545587962962966</c:v>
                </c:pt>
                <c:pt idx="2360">
                  <c:v>0.42546016203703707</c:v>
                </c:pt>
                <c:pt idx="2361">
                  <c:v>0.42546418981481482</c:v>
                </c:pt>
                <c:pt idx="2362">
                  <c:v>0.42546752314814817</c:v>
                </c:pt>
                <c:pt idx="2363">
                  <c:v>0.42547146990740742</c:v>
                </c:pt>
                <c:pt idx="2364">
                  <c:v>0.42547554398148146</c:v>
                </c:pt>
                <c:pt idx="2365">
                  <c:v>0.42547924768518519</c:v>
                </c:pt>
                <c:pt idx="2366">
                  <c:v>0.42548344907407404</c:v>
                </c:pt>
                <c:pt idx="2367">
                  <c:v>0.42548776620370371</c:v>
                </c:pt>
                <c:pt idx="2368">
                  <c:v>0.4254936689814815</c:v>
                </c:pt>
                <c:pt idx="2369">
                  <c:v>0.42549780092592587</c:v>
                </c:pt>
                <c:pt idx="2370">
                  <c:v>0.42550193287037036</c:v>
                </c:pt>
                <c:pt idx="2371">
                  <c:v>0.42550565972222221</c:v>
                </c:pt>
                <c:pt idx="2372">
                  <c:v>0.42550994212962961</c:v>
                </c:pt>
                <c:pt idx="2373">
                  <c:v>0.42551347222222224</c:v>
                </c:pt>
                <c:pt idx="2374">
                  <c:v>0.42551778935185186</c:v>
                </c:pt>
                <c:pt idx="2375">
                  <c:v>0.42552196759259259</c:v>
                </c:pt>
                <c:pt idx="2376">
                  <c:v>0.42552537037037036</c:v>
                </c:pt>
                <c:pt idx="2377">
                  <c:v>0.42552939814814811</c:v>
                </c:pt>
                <c:pt idx="2378">
                  <c:v>0.42553332175925923</c:v>
                </c:pt>
                <c:pt idx="2379">
                  <c:v>0.42553663194444447</c:v>
                </c:pt>
                <c:pt idx="2380">
                  <c:v>0.42554074074074077</c:v>
                </c:pt>
                <c:pt idx="2381">
                  <c:v>0.42554468749999996</c:v>
                </c:pt>
                <c:pt idx="2382">
                  <c:v>0.42554804398148144</c:v>
                </c:pt>
                <c:pt idx="2383">
                  <c:v>0.42555204861111112</c:v>
                </c:pt>
                <c:pt idx="2384">
                  <c:v>0.42555604166666666</c:v>
                </c:pt>
                <c:pt idx="2385">
                  <c:v>0.42555995370370375</c:v>
                </c:pt>
                <c:pt idx="2386">
                  <c:v>0.42556331018518517</c:v>
                </c:pt>
                <c:pt idx="2387">
                  <c:v>0.42556729166666668</c:v>
                </c:pt>
                <c:pt idx="2388">
                  <c:v>0.42557158564814812</c:v>
                </c:pt>
                <c:pt idx="2389">
                  <c:v>0.42557525462962964</c:v>
                </c:pt>
                <c:pt idx="2390">
                  <c:v>0.42557940972222225</c:v>
                </c:pt>
                <c:pt idx="2391">
                  <c:v>0.42558288194444444</c:v>
                </c:pt>
                <c:pt idx="2392">
                  <c:v>0.42558732638888891</c:v>
                </c:pt>
                <c:pt idx="2393">
                  <c:v>0.42559157407407411</c:v>
                </c:pt>
                <c:pt idx="2394">
                  <c:v>0.42559513888888884</c:v>
                </c:pt>
                <c:pt idx="2395">
                  <c:v>0.42559938657407409</c:v>
                </c:pt>
                <c:pt idx="2396">
                  <c:v>0.42560383101851856</c:v>
                </c:pt>
                <c:pt idx="2397">
                  <c:v>0.42560805555555553</c:v>
                </c:pt>
                <c:pt idx="2398">
                  <c:v>0.42561224537037035</c:v>
                </c:pt>
                <c:pt idx="2399">
                  <c:v>0.4256158333333333</c:v>
                </c:pt>
                <c:pt idx="2400">
                  <c:v>0.42562002314814817</c:v>
                </c:pt>
                <c:pt idx="2401">
                  <c:v>0.42562363425925925</c:v>
                </c:pt>
                <c:pt idx="2402">
                  <c:v>0.42562759259259259</c:v>
                </c:pt>
                <c:pt idx="2403">
                  <c:v>0.42563149305555559</c:v>
                </c:pt>
                <c:pt idx="2404">
                  <c:v>0.42563490740740745</c:v>
                </c:pt>
                <c:pt idx="2405">
                  <c:v>0.42563887731481481</c:v>
                </c:pt>
                <c:pt idx="2406">
                  <c:v>0.42564282407407411</c:v>
                </c:pt>
                <c:pt idx="2407">
                  <c:v>0.42564711805555561</c:v>
                </c:pt>
                <c:pt idx="2408">
                  <c:v>0.4256507986111111</c:v>
                </c:pt>
                <c:pt idx="2409">
                  <c:v>0.42565546296296297</c:v>
                </c:pt>
                <c:pt idx="2410">
                  <c:v>0.42565912037037035</c:v>
                </c:pt>
                <c:pt idx="2411">
                  <c:v>0.42566326388888887</c:v>
                </c:pt>
                <c:pt idx="2412">
                  <c:v>0.42566708333333336</c:v>
                </c:pt>
                <c:pt idx="2413">
                  <c:v>0.42567333333333335</c:v>
                </c:pt>
                <c:pt idx="2414">
                  <c:v>0.42567755787037037</c:v>
                </c:pt>
                <c:pt idx="2415">
                  <c:v>0.42568174768518513</c:v>
                </c:pt>
                <c:pt idx="2416">
                  <c:v>0.42568534722222223</c:v>
                </c:pt>
                <c:pt idx="2417">
                  <c:v>0.4256892708333333</c:v>
                </c:pt>
                <c:pt idx="2418">
                  <c:v>0.42569259259259257</c:v>
                </c:pt>
                <c:pt idx="2419">
                  <c:v>0.42569662037037032</c:v>
                </c:pt>
                <c:pt idx="2420">
                  <c:v>0.425700625</c:v>
                </c:pt>
                <c:pt idx="2421">
                  <c:v>0.42570481481481481</c:v>
                </c:pt>
                <c:pt idx="2422">
                  <c:v>0.42570854166666666</c:v>
                </c:pt>
                <c:pt idx="2423">
                  <c:v>0.42571287037037037</c:v>
                </c:pt>
                <c:pt idx="2424">
                  <c:v>0.42571656249999995</c:v>
                </c:pt>
                <c:pt idx="2425">
                  <c:v>0.42572111111111116</c:v>
                </c:pt>
                <c:pt idx="2426">
                  <c:v>0.42572543981481487</c:v>
                </c:pt>
                <c:pt idx="2427">
                  <c:v>0.42572966435185183</c:v>
                </c:pt>
                <c:pt idx="2428">
                  <c:v>0.42573385416666665</c:v>
                </c:pt>
                <c:pt idx="2429">
                  <c:v>0.42573821759259256</c:v>
                </c:pt>
                <c:pt idx="2430">
                  <c:v>0.42574248842592594</c:v>
                </c:pt>
                <c:pt idx="2431">
                  <c:v>0.42574608796296293</c:v>
                </c:pt>
                <c:pt idx="2432">
                  <c:v>0.425750150462963</c:v>
                </c:pt>
                <c:pt idx="2433">
                  <c:v>0.4257535648148148</c:v>
                </c:pt>
                <c:pt idx="2434">
                  <c:v>0.42575750000000001</c:v>
                </c:pt>
                <c:pt idx="2435">
                  <c:v>0.42576153935185185</c:v>
                </c:pt>
                <c:pt idx="2436">
                  <c:v>0.4257655208333333</c:v>
                </c:pt>
                <c:pt idx="2437">
                  <c:v>0.42576892361111113</c:v>
                </c:pt>
                <c:pt idx="2438">
                  <c:v>0.42577297453703705</c:v>
                </c:pt>
                <c:pt idx="2439">
                  <c:v>0.4257769212962963</c:v>
                </c:pt>
                <c:pt idx="2440">
                  <c:v>0.42578026620370374</c:v>
                </c:pt>
                <c:pt idx="2441">
                  <c:v>0.42578435185185182</c:v>
                </c:pt>
                <c:pt idx="2442">
                  <c:v>0.42578828703703703</c:v>
                </c:pt>
                <c:pt idx="2443">
                  <c:v>0.42579163194444442</c:v>
                </c:pt>
                <c:pt idx="2444">
                  <c:v>0.42579609953703706</c:v>
                </c:pt>
                <c:pt idx="2445">
                  <c:v>0.42580038194444447</c:v>
                </c:pt>
                <c:pt idx="2446">
                  <c:v>0.42580396990740743</c:v>
                </c:pt>
                <c:pt idx="2447">
                  <c:v>0.42580837962962964</c:v>
                </c:pt>
                <c:pt idx="2448">
                  <c:v>0.42581201388888884</c:v>
                </c:pt>
                <c:pt idx="2449">
                  <c:v>0.42581635416666663</c:v>
                </c:pt>
                <c:pt idx="2450">
                  <c:v>0.42582081018518519</c:v>
                </c:pt>
                <c:pt idx="2451">
                  <c:v>0.42582512731481481</c:v>
                </c:pt>
                <c:pt idx="2452">
                  <c:v>0.42582949074074072</c:v>
                </c:pt>
                <c:pt idx="2453">
                  <c:v>0.42583387731481487</c:v>
                </c:pt>
                <c:pt idx="2454">
                  <c:v>0.42583827546296299</c:v>
                </c:pt>
                <c:pt idx="2455">
                  <c:v>0.42584268518518514</c:v>
                </c:pt>
                <c:pt idx="2456">
                  <c:v>0.42584643518518517</c:v>
                </c:pt>
                <c:pt idx="2457">
                  <c:v>0.42585069444444446</c:v>
                </c:pt>
                <c:pt idx="2458">
                  <c:v>0.42585486111111109</c:v>
                </c:pt>
                <c:pt idx="2459">
                  <c:v>0.42585846064814814</c:v>
                </c:pt>
                <c:pt idx="2460">
                  <c:v>0.42586258101851854</c:v>
                </c:pt>
                <c:pt idx="2461">
                  <c:v>0.42586921296296293</c:v>
                </c:pt>
                <c:pt idx="2462">
                  <c:v>0.4258732291666667</c:v>
                </c:pt>
                <c:pt idx="2463">
                  <c:v>0.42587784722222222</c:v>
                </c:pt>
                <c:pt idx="2464">
                  <c:v>0.42588155092592594</c:v>
                </c:pt>
                <c:pt idx="2465">
                  <c:v>0.42588590277777777</c:v>
                </c:pt>
                <c:pt idx="2466">
                  <c:v>0.42589023148148147</c:v>
                </c:pt>
                <c:pt idx="2467">
                  <c:v>0.4258946643518518</c:v>
                </c:pt>
                <c:pt idx="2468">
                  <c:v>0.42589888888888888</c:v>
                </c:pt>
                <c:pt idx="2469">
                  <c:v>0.42590331018518518</c:v>
                </c:pt>
                <c:pt idx="2470">
                  <c:v>0.42590780092592589</c:v>
                </c:pt>
                <c:pt idx="2471">
                  <c:v>0.42591218749999998</c:v>
                </c:pt>
                <c:pt idx="2472">
                  <c:v>0.4259156018518519</c:v>
                </c:pt>
                <c:pt idx="2473">
                  <c:v>0.42591964120370368</c:v>
                </c:pt>
                <c:pt idx="2474">
                  <c:v>0.42592373842592596</c:v>
                </c:pt>
                <c:pt idx="2475">
                  <c:v>0.42592711805555555</c:v>
                </c:pt>
                <c:pt idx="2476">
                  <c:v>0.42593135416666666</c:v>
                </c:pt>
                <c:pt idx="2477">
                  <c:v>0.42593587962962959</c:v>
                </c:pt>
                <c:pt idx="2478">
                  <c:v>0.42593958333333332</c:v>
                </c:pt>
                <c:pt idx="2479">
                  <c:v>0.42594383101851857</c:v>
                </c:pt>
                <c:pt idx="2480">
                  <c:v>0.42594805555555554</c:v>
                </c:pt>
                <c:pt idx="2481">
                  <c:v>0.42595261574074073</c:v>
                </c:pt>
                <c:pt idx="2482">
                  <c:v>0.42595678240740736</c:v>
                </c:pt>
                <c:pt idx="2483">
                  <c:v>0.42596103009259262</c:v>
                </c:pt>
                <c:pt idx="2484">
                  <c:v>0.42596538194444444</c:v>
                </c:pt>
                <c:pt idx="2485">
                  <c:v>0.42596980324074069</c:v>
                </c:pt>
                <c:pt idx="2486">
                  <c:v>0.42597386574074075</c:v>
                </c:pt>
                <c:pt idx="2487">
                  <c:v>0.42597723379629632</c:v>
                </c:pt>
                <c:pt idx="2488">
                  <c:v>0.42598128472222219</c:v>
                </c:pt>
                <c:pt idx="2489">
                  <c:v>0.42598532407407408</c:v>
                </c:pt>
                <c:pt idx="2490">
                  <c:v>0.42598864583333335</c:v>
                </c:pt>
                <c:pt idx="2491">
                  <c:v>0.42599261574074077</c:v>
                </c:pt>
                <c:pt idx="2492">
                  <c:v>0.42599668981481481</c:v>
                </c:pt>
                <c:pt idx="2493">
                  <c:v>0.42600010416666662</c:v>
                </c:pt>
                <c:pt idx="2494">
                  <c:v>0.42600400462962962</c:v>
                </c:pt>
                <c:pt idx="2495">
                  <c:v>0.42600799768518516</c:v>
                </c:pt>
                <c:pt idx="2496">
                  <c:v>0.42601138888888884</c:v>
                </c:pt>
                <c:pt idx="2497">
                  <c:v>0.4260154166666667</c:v>
                </c:pt>
                <c:pt idx="2498">
                  <c:v>0.42601962962962964</c:v>
                </c:pt>
                <c:pt idx="2499">
                  <c:v>0.42602349537037038</c:v>
                </c:pt>
                <c:pt idx="2500">
                  <c:v>0.42602795138888888</c:v>
                </c:pt>
                <c:pt idx="2501">
                  <c:v>0.42603166666666664</c:v>
                </c:pt>
                <c:pt idx="2502">
                  <c:v>0.42603590277777781</c:v>
                </c:pt>
                <c:pt idx="2503">
                  <c:v>0.42604055555555553</c:v>
                </c:pt>
                <c:pt idx="2504">
                  <c:v>0.42604452546296295</c:v>
                </c:pt>
                <c:pt idx="2505">
                  <c:v>0.42605097222222227</c:v>
                </c:pt>
                <c:pt idx="2506">
                  <c:v>0.42605458333333335</c:v>
                </c:pt>
                <c:pt idx="2507">
                  <c:v>0.42605886574074076</c:v>
                </c:pt>
                <c:pt idx="2508">
                  <c:v>0.42606319444444446</c:v>
                </c:pt>
                <c:pt idx="2509">
                  <c:v>0.42606677083333339</c:v>
                </c:pt>
                <c:pt idx="2510">
                  <c:v>0.42607111111111112</c:v>
                </c:pt>
                <c:pt idx="2511">
                  <c:v>0.42607554398148145</c:v>
                </c:pt>
                <c:pt idx="2512">
                  <c:v>0.42607945601851854</c:v>
                </c:pt>
                <c:pt idx="2513">
                  <c:v>0.42608344907407408</c:v>
                </c:pt>
                <c:pt idx="2514">
                  <c:v>0.42608686342592589</c:v>
                </c:pt>
                <c:pt idx="2515">
                  <c:v>0.42609082175925922</c:v>
                </c:pt>
                <c:pt idx="2516">
                  <c:v>0.42609490740740741</c:v>
                </c:pt>
                <c:pt idx="2517">
                  <c:v>0.42609863425925926</c:v>
                </c:pt>
                <c:pt idx="2518">
                  <c:v>0.42610304398148147</c:v>
                </c:pt>
                <c:pt idx="2519">
                  <c:v>0.42610723379629628</c:v>
                </c:pt>
                <c:pt idx="2520">
                  <c:v>0.4261115509259259</c:v>
                </c:pt>
                <c:pt idx="2521">
                  <c:v>0.42611599537037037</c:v>
                </c:pt>
                <c:pt idx="2522">
                  <c:v>0.42612018518518519</c:v>
                </c:pt>
                <c:pt idx="2523">
                  <c:v>0.42612439814814818</c:v>
                </c:pt>
                <c:pt idx="2524">
                  <c:v>0.42612802083333334</c:v>
                </c:pt>
                <c:pt idx="2525">
                  <c:v>0.42613237268518517</c:v>
                </c:pt>
                <c:pt idx="2526">
                  <c:v>0.42613596064814813</c:v>
                </c:pt>
                <c:pt idx="2527">
                  <c:v>0.42614000000000002</c:v>
                </c:pt>
                <c:pt idx="2528">
                  <c:v>0.42614407407407406</c:v>
                </c:pt>
                <c:pt idx="2529">
                  <c:v>0.42614751157407404</c:v>
                </c:pt>
                <c:pt idx="2530">
                  <c:v>0.42615151620370373</c:v>
                </c:pt>
                <c:pt idx="2531">
                  <c:v>0.42615567129629633</c:v>
                </c:pt>
                <c:pt idx="2532">
                  <c:v>0.42615925925925929</c:v>
                </c:pt>
                <c:pt idx="2533">
                  <c:v>0.42616362268518521</c:v>
                </c:pt>
                <c:pt idx="2534">
                  <c:v>0.42616792824074073</c:v>
                </c:pt>
                <c:pt idx="2535">
                  <c:v>0.42617216435185185</c:v>
                </c:pt>
                <c:pt idx="2536">
                  <c:v>0.42617640046296296</c:v>
                </c:pt>
                <c:pt idx="2537">
                  <c:v>0.42618016203703707</c:v>
                </c:pt>
                <c:pt idx="2538">
                  <c:v>0.42618442129629625</c:v>
                </c:pt>
                <c:pt idx="2539">
                  <c:v>0.42618806712962964</c:v>
                </c:pt>
                <c:pt idx="2540">
                  <c:v>0.42619234953703705</c:v>
                </c:pt>
                <c:pt idx="2541">
                  <c:v>0.42619677083333335</c:v>
                </c:pt>
                <c:pt idx="2542">
                  <c:v>0.4262001041666667</c:v>
                </c:pt>
                <c:pt idx="2543">
                  <c:v>0.42620409722222224</c:v>
                </c:pt>
                <c:pt idx="2544">
                  <c:v>0.42620802083333337</c:v>
                </c:pt>
                <c:pt idx="2545">
                  <c:v>0.42621148148148147</c:v>
                </c:pt>
                <c:pt idx="2546">
                  <c:v>0.42621552083333336</c:v>
                </c:pt>
                <c:pt idx="2547">
                  <c:v>0.4262194675925926</c:v>
                </c:pt>
                <c:pt idx="2548">
                  <c:v>0.42622293981481479</c:v>
                </c:pt>
                <c:pt idx="2549">
                  <c:v>0.42622701388888889</c:v>
                </c:pt>
                <c:pt idx="2550">
                  <c:v>0.42623277777777774</c:v>
                </c:pt>
                <c:pt idx="2551">
                  <c:v>0.42623615740740739</c:v>
                </c:pt>
                <c:pt idx="2552">
                  <c:v>0.42624008101851851</c:v>
                </c:pt>
                <c:pt idx="2553">
                  <c:v>0.42624365740740738</c:v>
                </c:pt>
                <c:pt idx="2554">
                  <c:v>0.42624783564814811</c:v>
                </c:pt>
                <c:pt idx="2555">
                  <c:v>0.42625150462962963</c:v>
                </c:pt>
                <c:pt idx="2556">
                  <c:v>0.4262558217592593</c:v>
                </c:pt>
                <c:pt idx="2557">
                  <c:v>0.42625998842592594</c:v>
                </c:pt>
                <c:pt idx="2558">
                  <c:v>0.42626354166666669</c:v>
                </c:pt>
                <c:pt idx="2559">
                  <c:v>0.42626797453703702</c:v>
                </c:pt>
                <c:pt idx="2560">
                  <c:v>0.42627238425925928</c:v>
                </c:pt>
                <c:pt idx="2561">
                  <c:v>0.42627664351851852</c:v>
                </c:pt>
                <c:pt idx="2562">
                  <c:v>0.42628083333333339</c:v>
                </c:pt>
                <c:pt idx="2563">
                  <c:v>0.4262851967592593</c:v>
                </c:pt>
                <c:pt idx="2564">
                  <c:v>0.42628944444444444</c:v>
                </c:pt>
                <c:pt idx="2565">
                  <c:v>0.42629363425925931</c:v>
                </c:pt>
                <c:pt idx="2566">
                  <c:v>0.42629791666666667</c:v>
                </c:pt>
                <c:pt idx="2567">
                  <c:v>0.42630163194444443</c:v>
                </c:pt>
                <c:pt idx="2568">
                  <c:v>0.42630557870370372</c:v>
                </c:pt>
                <c:pt idx="2569">
                  <c:v>0.4263089351851852</c:v>
                </c:pt>
                <c:pt idx="2570">
                  <c:v>0.42631291666666665</c:v>
                </c:pt>
                <c:pt idx="2571">
                  <c:v>0.42631688657407407</c:v>
                </c:pt>
                <c:pt idx="2572">
                  <c:v>0.42632099537037038</c:v>
                </c:pt>
                <c:pt idx="2573">
                  <c:v>0.42632473379629632</c:v>
                </c:pt>
                <c:pt idx="2574">
                  <c:v>0.42632908564814814</c:v>
                </c:pt>
                <c:pt idx="2575">
                  <c:v>0.42633275462962961</c:v>
                </c:pt>
                <c:pt idx="2576">
                  <c:v>0.42633728009259259</c:v>
                </c:pt>
                <c:pt idx="2577">
                  <c:v>0.42634152777777778</c:v>
                </c:pt>
                <c:pt idx="2578">
                  <c:v>0.42634518518518516</c:v>
                </c:pt>
                <c:pt idx="2579">
                  <c:v>0.4263495717592593</c:v>
                </c:pt>
                <c:pt idx="2580">
                  <c:v>0.42635350694444446</c:v>
                </c:pt>
                <c:pt idx="2581">
                  <c:v>0.42635776620370369</c:v>
                </c:pt>
                <c:pt idx="2582">
                  <c:v>0.42636142361111112</c:v>
                </c:pt>
                <c:pt idx="2583">
                  <c:v>0.42636539351851854</c:v>
                </c:pt>
                <c:pt idx="2584">
                  <c:v>0.42636936342592596</c:v>
                </c:pt>
                <c:pt idx="2585">
                  <c:v>0.42637271990740744</c:v>
                </c:pt>
                <c:pt idx="2586">
                  <c:v>0.42637672453703707</c:v>
                </c:pt>
                <c:pt idx="2587">
                  <c:v>0.42638074074074073</c:v>
                </c:pt>
                <c:pt idx="2588">
                  <c:v>0.42638495370370372</c:v>
                </c:pt>
                <c:pt idx="2589">
                  <c:v>0.4263893055555556</c:v>
                </c:pt>
                <c:pt idx="2590">
                  <c:v>0.42639366898148151</c:v>
                </c:pt>
                <c:pt idx="2591">
                  <c:v>0.42639740740740745</c:v>
                </c:pt>
                <c:pt idx="2592">
                  <c:v>0.42640173611111115</c:v>
                </c:pt>
                <c:pt idx="2593">
                  <c:v>0.426405462962963</c:v>
                </c:pt>
                <c:pt idx="2594">
                  <c:v>0.42640980324074079</c:v>
                </c:pt>
                <c:pt idx="2595">
                  <c:v>0.42641409722222218</c:v>
                </c:pt>
                <c:pt idx="2596">
                  <c:v>0.42641840277777776</c:v>
                </c:pt>
                <c:pt idx="2597">
                  <c:v>0.42642265046296296</c:v>
                </c:pt>
                <c:pt idx="2598">
                  <c:v>0.42642861111111108</c:v>
                </c:pt>
                <c:pt idx="2599">
                  <c:v>0.42643260416666667</c:v>
                </c:pt>
                <c:pt idx="2600">
                  <c:v>0.42643671296296293</c:v>
                </c:pt>
                <c:pt idx="2601">
                  <c:v>0.42644065972222217</c:v>
                </c:pt>
                <c:pt idx="2602">
                  <c:v>0.42644483796296301</c:v>
                </c:pt>
                <c:pt idx="2603">
                  <c:v>0.42644839120370376</c:v>
                </c:pt>
                <c:pt idx="2604">
                  <c:v>0.42645251157407404</c:v>
                </c:pt>
                <c:pt idx="2605">
                  <c:v>0.42645653935185185</c:v>
                </c:pt>
                <c:pt idx="2606">
                  <c:v>0.42646000000000001</c:v>
                </c:pt>
                <c:pt idx="2607">
                  <c:v>0.4264642476851852</c:v>
                </c:pt>
                <c:pt idx="2608">
                  <c:v>0.42646824074074074</c:v>
                </c:pt>
                <c:pt idx="2609">
                  <c:v>0.4264718287037037</c:v>
                </c:pt>
                <c:pt idx="2610">
                  <c:v>0.42647641203703701</c:v>
                </c:pt>
                <c:pt idx="2611">
                  <c:v>0.42648015046296295</c:v>
                </c:pt>
                <c:pt idx="2612">
                  <c:v>0.42648444444444444</c:v>
                </c:pt>
                <c:pt idx="2613">
                  <c:v>0.42648877314814815</c:v>
                </c:pt>
                <c:pt idx="2614">
                  <c:v>0.4264926273148148</c:v>
                </c:pt>
                <c:pt idx="2615">
                  <c:v>0.42649710648148148</c:v>
                </c:pt>
                <c:pt idx="2616">
                  <c:v>0.42650070601851847</c:v>
                </c:pt>
                <c:pt idx="2617">
                  <c:v>0.42650520833333333</c:v>
                </c:pt>
                <c:pt idx="2618">
                  <c:v>0.42650949074074074</c:v>
                </c:pt>
                <c:pt idx="2619">
                  <c:v>0.42651383101851853</c:v>
                </c:pt>
                <c:pt idx="2620">
                  <c:v>0.42651809027777782</c:v>
                </c:pt>
                <c:pt idx="2621">
                  <c:v>0.42652253472222218</c:v>
                </c:pt>
                <c:pt idx="2622">
                  <c:v>0.42652686342592588</c:v>
                </c:pt>
                <c:pt idx="2623">
                  <c:v>0.42653085648148154</c:v>
                </c:pt>
                <c:pt idx="2624">
                  <c:v>0.42653502314814817</c:v>
                </c:pt>
                <c:pt idx="2625">
                  <c:v>0.42653843750000003</c:v>
                </c:pt>
                <c:pt idx="2626">
                  <c:v>0.42654251157407402</c:v>
                </c:pt>
                <c:pt idx="2627">
                  <c:v>0.4265467824074074</c:v>
                </c:pt>
                <c:pt idx="2628">
                  <c:v>0.42655050925925925</c:v>
                </c:pt>
                <c:pt idx="2629">
                  <c:v>0.42655482638888892</c:v>
                </c:pt>
                <c:pt idx="2630">
                  <c:v>0.42655864583333331</c:v>
                </c:pt>
                <c:pt idx="2631">
                  <c:v>0.42656297453703701</c:v>
                </c:pt>
                <c:pt idx="2632">
                  <c:v>0.42656726851851851</c:v>
                </c:pt>
                <c:pt idx="2633">
                  <c:v>0.42657087962962964</c:v>
                </c:pt>
                <c:pt idx="2634">
                  <c:v>0.42657534722222223</c:v>
                </c:pt>
                <c:pt idx="2635">
                  <c:v>0.4265789699074074</c:v>
                </c:pt>
                <c:pt idx="2636">
                  <c:v>0.42658332175925923</c:v>
                </c:pt>
                <c:pt idx="2637">
                  <c:v>0.42658761574074072</c:v>
                </c:pt>
                <c:pt idx="2638">
                  <c:v>0.42659172453703703</c:v>
                </c:pt>
                <c:pt idx="2639">
                  <c:v>0.42659579861111108</c:v>
                </c:pt>
                <c:pt idx="2640">
                  <c:v>0.42659931712962962</c:v>
                </c:pt>
                <c:pt idx="2641">
                  <c:v>0.42660333333333328</c:v>
                </c:pt>
                <c:pt idx="2642">
                  <c:v>0.42660973379629624</c:v>
                </c:pt>
                <c:pt idx="2643">
                  <c:v>0.42661346064814815</c:v>
                </c:pt>
                <c:pt idx="2644">
                  <c:v>0.42661767361111114</c:v>
                </c:pt>
                <c:pt idx="2645">
                  <c:v>0.42662206018518517</c:v>
                </c:pt>
                <c:pt idx="2646">
                  <c:v>0.42662590277777773</c:v>
                </c:pt>
                <c:pt idx="2647">
                  <c:v>0.42663025462962961</c:v>
                </c:pt>
                <c:pt idx="2648">
                  <c:v>0.42663388888888892</c:v>
                </c:pt>
                <c:pt idx="2649">
                  <c:v>0.42663820601851854</c:v>
                </c:pt>
                <c:pt idx="2650">
                  <c:v>0.42664251157407412</c:v>
                </c:pt>
                <c:pt idx="2651">
                  <c:v>0.42664626157407409</c:v>
                </c:pt>
                <c:pt idx="2652">
                  <c:v>0.42665054398148144</c:v>
                </c:pt>
                <c:pt idx="2653">
                  <c:v>0.42665396990740739</c:v>
                </c:pt>
                <c:pt idx="2654">
                  <c:v>0.42665805555555553</c:v>
                </c:pt>
                <c:pt idx="2655">
                  <c:v>0.42666217592592592</c:v>
                </c:pt>
                <c:pt idx="2656">
                  <c:v>0.4266656134259259</c:v>
                </c:pt>
                <c:pt idx="2657">
                  <c:v>0.42666961805555559</c:v>
                </c:pt>
                <c:pt idx="2658">
                  <c:v>0.42667386574074073</c:v>
                </c:pt>
                <c:pt idx="2659">
                  <c:v>0.4266772337962963</c:v>
                </c:pt>
                <c:pt idx="2660">
                  <c:v>0.4266811342592593</c:v>
                </c:pt>
                <c:pt idx="2661">
                  <c:v>0.42668520833333329</c:v>
                </c:pt>
                <c:pt idx="2662">
                  <c:v>0.42668863425925929</c:v>
                </c:pt>
                <c:pt idx="2663">
                  <c:v>0.42669258101851854</c:v>
                </c:pt>
                <c:pt idx="2664">
                  <c:v>0.42669663194444446</c:v>
                </c:pt>
                <c:pt idx="2665">
                  <c:v>0.42670025462962963</c:v>
                </c:pt>
                <c:pt idx="2666">
                  <c:v>0.42670447916666671</c:v>
                </c:pt>
                <c:pt idx="2667">
                  <c:v>0.42670893518518516</c:v>
                </c:pt>
                <c:pt idx="2668">
                  <c:v>0.42671255787037038</c:v>
                </c:pt>
                <c:pt idx="2669">
                  <c:v>0.4267168287037037</c:v>
                </c:pt>
                <c:pt idx="2670">
                  <c:v>0.42672062499999996</c:v>
                </c:pt>
                <c:pt idx="2671">
                  <c:v>0.42672510416666665</c:v>
                </c:pt>
                <c:pt idx="2672">
                  <c:v>0.42672929398148152</c:v>
                </c:pt>
                <c:pt idx="2673">
                  <c:v>0.42673357638888887</c:v>
                </c:pt>
                <c:pt idx="2674">
                  <c:v>0.42673797453703705</c:v>
                </c:pt>
                <c:pt idx="2675">
                  <c:v>0.42674167824074072</c:v>
                </c:pt>
                <c:pt idx="2676">
                  <c:v>0.42674591435185188</c:v>
                </c:pt>
                <c:pt idx="2677">
                  <c:v>0.42674952546296296</c:v>
                </c:pt>
                <c:pt idx="2678">
                  <c:v>0.42675376157407402</c:v>
                </c:pt>
                <c:pt idx="2679">
                  <c:v>0.42675773148148149</c:v>
                </c:pt>
                <c:pt idx="2680">
                  <c:v>0.42676106481481479</c:v>
                </c:pt>
                <c:pt idx="2681">
                  <c:v>0.42676500000000001</c:v>
                </c:pt>
                <c:pt idx="2682">
                  <c:v>0.42676907407407411</c:v>
                </c:pt>
                <c:pt idx="2683">
                  <c:v>0.42677266203703706</c:v>
                </c:pt>
                <c:pt idx="2684">
                  <c:v>0.42677709490740739</c:v>
                </c:pt>
                <c:pt idx="2685">
                  <c:v>0.42678123842592591</c:v>
                </c:pt>
                <c:pt idx="2686">
                  <c:v>0.42678493055555555</c:v>
                </c:pt>
                <c:pt idx="2687">
                  <c:v>0.4267914351851852</c:v>
                </c:pt>
                <c:pt idx="2688">
                  <c:v>0.42679519675925931</c:v>
                </c:pt>
                <c:pt idx="2689">
                  <c:v>0.42679932870370374</c:v>
                </c:pt>
                <c:pt idx="2690">
                  <c:v>0.42680349537037038</c:v>
                </c:pt>
                <c:pt idx="2691">
                  <c:v>0.42680738425925924</c:v>
                </c:pt>
                <c:pt idx="2692">
                  <c:v>0.42681175925925929</c:v>
                </c:pt>
                <c:pt idx="2693">
                  <c:v>0.42681582175925925</c:v>
                </c:pt>
                <c:pt idx="2694">
                  <c:v>0.4268192013888889</c:v>
                </c:pt>
                <c:pt idx="2695">
                  <c:v>0.42682315972222223</c:v>
                </c:pt>
                <c:pt idx="2696">
                  <c:v>0.42682719907407413</c:v>
                </c:pt>
                <c:pt idx="2697">
                  <c:v>0.42683059027777781</c:v>
                </c:pt>
                <c:pt idx="2698">
                  <c:v>0.42683472222222224</c:v>
                </c:pt>
                <c:pt idx="2699">
                  <c:v>0.42683908564814815</c:v>
                </c:pt>
                <c:pt idx="2700">
                  <c:v>0.42684275462962962</c:v>
                </c:pt>
                <c:pt idx="2701">
                  <c:v>0.42684702546296299</c:v>
                </c:pt>
                <c:pt idx="2702">
                  <c:v>0.42685071759259258</c:v>
                </c:pt>
                <c:pt idx="2703">
                  <c:v>0.42685496527777778</c:v>
                </c:pt>
                <c:pt idx="2704">
                  <c:v>0.42685940972222225</c:v>
                </c:pt>
                <c:pt idx="2705">
                  <c:v>0.42686303240740742</c:v>
                </c:pt>
                <c:pt idx="2706">
                  <c:v>0.42686731481481482</c:v>
                </c:pt>
                <c:pt idx="2707">
                  <c:v>0.42687113425925927</c:v>
                </c:pt>
                <c:pt idx="2708">
                  <c:v>0.42687539351851855</c:v>
                </c:pt>
                <c:pt idx="2709">
                  <c:v>0.42687935185185188</c:v>
                </c:pt>
                <c:pt idx="2710">
                  <c:v>0.42688281249999999</c:v>
                </c:pt>
                <c:pt idx="2711">
                  <c:v>0.42688678240740741</c:v>
                </c:pt>
                <c:pt idx="2712">
                  <c:v>0.42689077546296295</c:v>
                </c:pt>
                <c:pt idx="2713">
                  <c:v>0.42689424768518519</c:v>
                </c:pt>
                <c:pt idx="2714">
                  <c:v>0.4268982291666667</c:v>
                </c:pt>
                <c:pt idx="2715">
                  <c:v>0.42690223379629627</c:v>
                </c:pt>
                <c:pt idx="2716">
                  <c:v>0.42690570601851857</c:v>
                </c:pt>
                <c:pt idx="2717">
                  <c:v>0.42690965277777781</c:v>
                </c:pt>
                <c:pt idx="2718">
                  <c:v>0.42691364583333336</c:v>
                </c:pt>
                <c:pt idx="2719">
                  <c:v>0.42691718750000002</c:v>
                </c:pt>
                <c:pt idx="2720">
                  <c:v>0.42692119212962965</c:v>
                </c:pt>
                <c:pt idx="2721">
                  <c:v>0.42692543981481479</c:v>
                </c:pt>
                <c:pt idx="2722">
                  <c:v>0.42692922453703702</c:v>
                </c:pt>
                <c:pt idx="2723">
                  <c:v>0.42693353009259255</c:v>
                </c:pt>
                <c:pt idx="2724">
                  <c:v>0.42693768518518516</c:v>
                </c:pt>
                <c:pt idx="2725">
                  <c:v>0.4269420717592593</c:v>
                </c:pt>
                <c:pt idx="2726">
                  <c:v>0.42694678240740741</c:v>
                </c:pt>
                <c:pt idx="2727">
                  <c:v>0.42695097222222222</c:v>
                </c:pt>
                <c:pt idx="2728">
                  <c:v>0.42695473379629628</c:v>
                </c:pt>
                <c:pt idx="2729">
                  <c:v>0.42695910879629628</c:v>
                </c:pt>
                <c:pt idx="2730">
                  <c:v>0.4269634722222222</c:v>
                </c:pt>
                <c:pt idx="2731">
                  <c:v>0.4269694907407407</c:v>
                </c:pt>
                <c:pt idx="2732">
                  <c:v>0.42697370370370374</c:v>
                </c:pt>
                <c:pt idx="2733">
                  <c:v>0.42697795138888889</c:v>
                </c:pt>
                <c:pt idx="2734">
                  <c:v>0.42698145833333334</c:v>
                </c:pt>
                <c:pt idx="2735">
                  <c:v>0.42698546296296297</c:v>
                </c:pt>
                <c:pt idx="2736">
                  <c:v>0.42698940972222221</c:v>
                </c:pt>
                <c:pt idx="2737">
                  <c:v>0.42699291666666667</c:v>
                </c:pt>
                <c:pt idx="2738">
                  <c:v>0.42699689814814817</c:v>
                </c:pt>
                <c:pt idx="2739">
                  <c:v>0.42700122685185188</c:v>
                </c:pt>
                <c:pt idx="2740">
                  <c:v>0.42700504629629626</c:v>
                </c:pt>
                <c:pt idx="2741">
                  <c:v>0.42700925925925931</c:v>
                </c:pt>
                <c:pt idx="2742">
                  <c:v>0.42701292824074072</c:v>
                </c:pt>
                <c:pt idx="2743">
                  <c:v>0.42701744212962961</c:v>
                </c:pt>
                <c:pt idx="2744">
                  <c:v>0.42702181712962961</c:v>
                </c:pt>
                <c:pt idx="2745">
                  <c:v>0.42702609953703702</c:v>
                </c:pt>
                <c:pt idx="2746">
                  <c:v>0.42703030092592592</c:v>
                </c:pt>
                <c:pt idx="2747">
                  <c:v>0.42703473379629631</c:v>
                </c:pt>
                <c:pt idx="2748">
                  <c:v>0.42703891203703703</c:v>
                </c:pt>
                <c:pt idx="2749">
                  <c:v>0.42704298611111113</c:v>
                </c:pt>
                <c:pt idx="2750">
                  <c:v>0.42704695601851855</c:v>
                </c:pt>
                <c:pt idx="2751">
                  <c:v>0.42705053240740742</c:v>
                </c:pt>
                <c:pt idx="2752">
                  <c:v>0.42705459490740738</c:v>
                </c:pt>
                <c:pt idx="2753">
                  <c:v>0.42705866898148148</c:v>
                </c:pt>
                <c:pt idx="2754">
                  <c:v>0.42706246527777775</c:v>
                </c:pt>
                <c:pt idx="2755">
                  <c:v>0.42706673611111112</c:v>
                </c:pt>
                <c:pt idx="2756">
                  <c:v>0.42707030092592596</c:v>
                </c:pt>
                <c:pt idx="2757">
                  <c:v>0.42707473379629629</c:v>
                </c:pt>
                <c:pt idx="2758">
                  <c:v>0.42707886574074072</c:v>
                </c:pt>
                <c:pt idx="2759">
                  <c:v>0.42708263888888887</c:v>
                </c:pt>
                <c:pt idx="2760">
                  <c:v>0.42708701388888892</c:v>
                </c:pt>
                <c:pt idx="2761">
                  <c:v>0.42709097222222225</c:v>
                </c:pt>
                <c:pt idx="2762">
                  <c:v>0.42709520833333331</c:v>
                </c:pt>
                <c:pt idx="2763">
                  <c:v>0.42709962962962966</c:v>
                </c:pt>
                <c:pt idx="2764">
                  <c:v>0.42710374999999995</c:v>
                </c:pt>
                <c:pt idx="2765">
                  <c:v>0.4271077430555556</c:v>
                </c:pt>
                <c:pt idx="2766">
                  <c:v>0.4271111226851852</c:v>
                </c:pt>
                <c:pt idx="2767">
                  <c:v>0.42711523148148145</c:v>
                </c:pt>
                <c:pt idx="2768">
                  <c:v>0.42711925925925925</c:v>
                </c:pt>
                <c:pt idx="2769">
                  <c:v>0.42712271990740741</c:v>
                </c:pt>
                <c:pt idx="2770">
                  <c:v>0.42712680555555554</c:v>
                </c:pt>
                <c:pt idx="2771">
                  <c:v>0.42713089120370373</c:v>
                </c:pt>
                <c:pt idx="2772">
                  <c:v>0.42713431712962963</c:v>
                </c:pt>
                <c:pt idx="2773">
                  <c:v>0.42713837962962958</c:v>
                </c:pt>
                <c:pt idx="2774">
                  <c:v>0.42714239583333335</c:v>
                </c:pt>
                <c:pt idx="2775">
                  <c:v>0.42714817129629629</c:v>
                </c:pt>
                <c:pt idx="2776">
                  <c:v>0.42715236111111116</c:v>
                </c:pt>
                <c:pt idx="2777">
                  <c:v>0.42715680555555552</c:v>
                </c:pt>
                <c:pt idx="2778">
                  <c:v>0.42716077546296294</c:v>
                </c:pt>
                <c:pt idx="2779">
                  <c:v>0.42716510416666664</c:v>
                </c:pt>
                <c:pt idx="2780">
                  <c:v>0.42716888888888888</c:v>
                </c:pt>
                <c:pt idx="2781">
                  <c:v>0.42717356481481478</c:v>
                </c:pt>
                <c:pt idx="2782">
                  <c:v>0.42717777777777782</c:v>
                </c:pt>
                <c:pt idx="2783">
                  <c:v>0.42718211805555556</c:v>
                </c:pt>
                <c:pt idx="2784">
                  <c:v>0.42718643518518523</c:v>
                </c:pt>
                <c:pt idx="2785">
                  <c:v>0.42719086805555556</c:v>
                </c:pt>
                <c:pt idx="2786">
                  <c:v>0.42719513888888888</c:v>
                </c:pt>
                <c:pt idx="2787">
                  <c:v>0.42719952546296297</c:v>
                </c:pt>
                <c:pt idx="2788">
                  <c:v>0.42720379629629629</c:v>
                </c:pt>
                <c:pt idx="2789">
                  <c:v>0.42720787037037034</c:v>
                </c:pt>
                <c:pt idx="2790">
                  <c:v>0.42721188657407411</c:v>
                </c:pt>
                <c:pt idx="2791">
                  <c:v>0.42721538194444442</c:v>
                </c:pt>
                <c:pt idx="2792">
                  <c:v>0.4272194328703704</c:v>
                </c:pt>
                <c:pt idx="2793">
                  <c:v>0.42722359953703704</c:v>
                </c:pt>
                <c:pt idx="2794">
                  <c:v>0.42722732638888888</c:v>
                </c:pt>
                <c:pt idx="2795">
                  <c:v>0.42723170138888888</c:v>
                </c:pt>
                <c:pt idx="2796">
                  <c:v>0.42723554398148145</c:v>
                </c:pt>
                <c:pt idx="2797">
                  <c:v>0.42723975694444444</c:v>
                </c:pt>
                <c:pt idx="2798">
                  <c:v>0.427244212962963</c:v>
                </c:pt>
                <c:pt idx="2799">
                  <c:v>0.42724815972222219</c:v>
                </c:pt>
                <c:pt idx="2800">
                  <c:v>0.42725245370370368</c:v>
                </c:pt>
                <c:pt idx="2801">
                  <c:v>0.42725614583333332</c:v>
                </c:pt>
                <c:pt idx="2802">
                  <c:v>0.4272604976851852</c:v>
                </c:pt>
                <c:pt idx="2803">
                  <c:v>0.42726409722222219</c:v>
                </c:pt>
                <c:pt idx="2804">
                  <c:v>0.42726813657407409</c:v>
                </c:pt>
                <c:pt idx="2805">
                  <c:v>0.42727225694444443</c:v>
                </c:pt>
                <c:pt idx="2806">
                  <c:v>0.42727569444444446</c:v>
                </c:pt>
                <c:pt idx="2807">
                  <c:v>0.42727978009259254</c:v>
                </c:pt>
                <c:pt idx="2808">
                  <c:v>0.42728405092592592</c:v>
                </c:pt>
                <c:pt idx="2809">
                  <c:v>0.42728774305555556</c:v>
                </c:pt>
                <c:pt idx="2810">
                  <c:v>0.42729210648148147</c:v>
                </c:pt>
                <c:pt idx="2811">
                  <c:v>0.42729644675925926</c:v>
                </c:pt>
                <c:pt idx="2812">
                  <c:v>0.42730091435185186</c:v>
                </c:pt>
                <c:pt idx="2813">
                  <c:v>0.427305162037037</c:v>
                </c:pt>
                <c:pt idx="2814">
                  <c:v>0.42730944444444446</c:v>
                </c:pt>
                <c:pt idx="2815">
                  <c:v>0.4273138310185185</c:v>
                </c:pt>
                <c:pt idx="2816">
                  <c:v>0.42731827546296297</c:v>
                </c:pt>
                <c:pt idx="2817">
                  <c:v>0.42732248842592591</c:v>
                </c:pt>
                <c:pt idx="2818">
                  <c:v>0.4273268287037037</c:v>
                </c:pt>
                <c:pt idx="2819">
                  <c:v>0.42733290509259264</c:v>
                </c:pt>
                <c:pt idx="2820">
                  <c:v>0.42733631944444445</c:v>
                </c:pt>
                <c:pt idx="2821">
                  <c:v>0.4273403819444444</c:v>
                </c:pt>
                <c:pt idx="2822">
                  <c:v>0.42734447916666668</c:v>
                </c:pt>
                <c:pt idx="2823">
                  <c:v>0.42734800925925925</c:v>
                </c:pt>
                <c:pt idx="2824">
                  <c:v>0.42735224537037036</c:v>
                </c:pt>
                <c:pt idx="2825">
                  <c:v>0.42735625000000005</c:v>
                </c:pt>
                <c:pt idx="2826">
                  <c:v>0.42735968750000003</c:v>
                </c:pt>
                <c:pt idx="2827">
                  <c:v>0.42736384259259258</c:v>
                </c:pt>
                <c:pt idx="2828">
                  <c:v>0.42736784722222221</c:v>
                </c:pt>
                <c:pt idx="2829">
                  <c:v>0.42737126157407407</c:v>
                </c:pt>
                <c:pt idx="2830">
                  <c:v>0.42737563657407412</c:v>
                </c:pt>
                <c:pt idx="2831">
                  <c:v>0.4273798958333333</c:v>
                </c:pt>
                <c:pt idx="2832">
                  <c:v>0.4273836226851852</c:v>
                </c:pt>
                <c:pt idx="2833">
                  <c:v>0.42738796296296294</c:v>
                </c:pt>
                <c:pt idx="2834">
                  <c:v>0.42739167824074076</c:v>
                </c:pt>
                <c:pt idx="2835">
                  <c:v>0.42739600694444446</c:v>
                </c:pt>
                <c:pt idx="2836">
                  <c:v>0.42740043981481479</c:v>
                </c:pt>
                <c:pt idx="2837">
                  <c:v>0.42740439814814812</c:v>
                </c:pt>
                <c:pt idx="2838">
                  <c:v>0.42740869212962962</c:v>
                </c:pt>
                <c:pt idx="2839">
                  <c:v>0.42741247685185185</c:v>
                </c:pt>
                <c:pt idx="2840">
                  <c:v>0.4274168518518518</c:v>
                </c:pt>
                <c:pt idx="2841">
                  <c:v>0.42742090277777778</c:v>
                </c:pt>
                <c:pt idx="2842">
                  <c:v>0.42742526620370369</c:v>
                </c:pt>
                <c:pt idx="2843">
                  <c:v>0.4274295949074074</c:v>
                </c:pt>
                <c:pt idx="2844">
                  <c:v>0.42743358796296294</c:v>
                </c:pt>
                <c:pt idx="2845">
                  <c:v>0.42743760416666671</c:v>
                </c:pt>
                <c:pt idx="2846">
                  <c:v>0.42744100694444448</c:v>
                </c:pt>
                <c:pt idx="2847">
                  <c:v>0.42744500000000002</c:v>
                </c:pt>
                <c:pt idx="2848">
                  <c:v>0.42744910879629633</c:v>
                </c:pt>
                <c:pt idx="2849">
                  <c:v>0.4274527662037037</c:v>
                </c:pt>
                <c:pt idx="2850">
                  <c:v>0.42745721064814818</c:v>
                </c:pt>
                <c:pt idx="2851">
                  <c:v>0.42746143518518515</c:v>
                </c:pt>
                <c:pt idx="2852">
                  <c:v>0.42746574074074073</c:v>
                </c:pt>
                <c:pt idx="2853">
                  <c:v>0.42747003472222223</c:v>
                </c:pt>
                <c:pt idx="2854">
                  <c:v>0.42747450231481482</c:v>
                </c:pt>
                <c:pt idx="2855">
                  <c:v>0.42747871527777775</c:v>
                </c:pt>
                <c:pt idx="2856">
                  <c:v>0.42748287037037036</c:v>
                </c:pt>
                <c:pt idx="2857">
                  <c:v>0.42748717592592594</c:v>
                </c:pt>
                <c:pt idx="2858">
                  <c:v>0.42749094907407409</c:v>
                </c:pt>
                <c:pt idx="2859">
                  <c:v>0.42749495370370366</c:v>
                </c:pt>
                <c:pt idx="2860">
                  <c:v>0.42750035879629628</c:v>
                </c:pt>
                <c:pt idx="2861">
                  <c:v>0.42750445601851855</c:v>
                </c:pt>
                <c:pt idx="2862">
                  <c:v>0.42750792824074074</c:v>
                </c:pt>
                <c:pt idx="2863">
                  <c:v>0.42751224537037036</c:v>
                </c:pt>
                <c:pt idx="2864">
                  <c:v>0.42751672453703704</c:v>
                </c:pt>
                <c:pt idx="2865">
                  <c:v>0.42752131944444444</c:v>
                </c:pt>
                <c:pt idx="2866">
                  <c:v>0.42752510416666661</c:v>
                </c:pt>
                <c:pt idx="2867">
                  <c:v>0.42752944444444446</c:v>
                </c:pt>
                <c:pt idx="2868">
                  <c:v>0.42753384259259258</c:v>
                </c:pt>
                <c:pt idx="2869">
                  <c:v>0.427538287037037</c:v>
                </c:pt>
                <c:pt idx="2870">
                  <c:v>0.42754249999999999</c:v>
                </c:pt>
                <c:pt idx="2871">
                  <c:v>0.42754679398148149</c:v>
                </c:pt>
                <c:pt idx="2872">
                  <c:v>0.42755116898148149</c:v>
                </c:pt>
                <c:pt idx="2873">
                  <c:v>0.42755512731481482</c:v>
                </c:pt>
                <c:pt idx="2874">
                  <c:v>0.42755908564814815</c:v>
                </c:pt>
                <c:pt idx="2875">
                  <c:v>0.42756265046296299</c:v>
                </c:pt>
                <c:pt idx="2876">
                  <c:v>0.42756665509259256</c:v>
                </c:pt>
                <c:pt idx="2877">
                  <c:v>0.4275706481481481</c:v>
                </c:pt>
                <c:pt idx="2878">
                  <c:v>0.42757423611111106</c:v>
                </c:pt>
                <c:pt idx="2879">
                  <c:v>0.42757821759259262</c:v>
                </c:pt>
                <c:pt idx="2880">
                  <c:v>0.42758240740740744</c:v>
                </c:pt>
                <c:pt idx="2881">
                  <c:v>0.42758593750000001</c:v>
                </c:pt>
                <c:pt idx="2882">
                  <c:v>0.42758994212962964</c:v>
                </c:pt>
                <c:pt idx="2883">
                  <c:v>0.42759398148148148</c:v>
                </c:pt>
                <c:pt idx="2884">
                  <c:v>0.4275976041666667</c:v>
                </c:pt>
                <c:pt idx="2885">
                  <c:v>0.42760195601851853</c:v>
                </c:pt>
                <c:pt idx="2886">
                  <c:v>0.42760556712962966</c:v>
                </c:pt>
                <c:pt idx="2887">
                  <c:v>0.42761003472222225</c:v>
                </c:pt>
                <c:pt idx="2888">
                  <c:v>0.42761447916666667</c:v>
                </c:pt>
                <c:pt idx="2889">
                  <c:v>0.42761817129629631</c:v>
                </c:pt>
                <c:pt idx="2890">
                  <c:v>0.4276224768518519</c:v>
                </c:pt>
                <c:pt idx="2891">
                  <c:v>0.42762627314814816</c:v>
                </c:pt>
                <c:pt idx="2892">
                  <c:v>0.42763040509259259</c:v>
                </c:pt>
                <c:pt idx="2893">
                  <c:v>0.42763699074074074</c:v>
                </c:pt>
                <c:pt idx="2894">
                  <c:v>0.42764079861111109</c:v>
                </c:pt>
                <c:pt idx="2895">
                  <c:v>0.42764505787037038</c:v>
                </c:pt>
                <c:pt idx="2896">
                  <c:v>0.4276495486111111</c:v>
                </c:pt>
                <c:pt idx="2897">
                  <c:v>0.42765335648148151</c:v>
                </c:pt>
                <c:pt idx="2898">
                  <c:v>0.42765750000000002</c:v>
                </c:pt>
                <c:pt idx="2899">
                  <c:v>0.42766107638888889</c:v>
                </c:pt>
                <c:pt idx="2900">
                  <c:v>0.4276650578703704</c:v>
                </c:pt>
                <c:pt idx="2901">
                  <c:v>0.42766902777777777</c:v>
                </c:pt>
                <c:pt idx="2902">
                  <c:v>0.42767265046296293</c:v>
                </c:pt>
                <c:pt idx="2903">
                  <c:v>0.4276769328703704</c:v>
                </c:pt>
                <c:pt idx="2904">
                  <c:v>0.42768122685185189</c:v>
                </c:pt>
                <c:pt idx="2905">
                  <c:v>0.42768498842592595</c:v>
                </c:pt>
                <c:pt idx="2906">
                  <c:v>0.42768935185185186</c:v>
                </c:pt>
                <c:pt idx="2907">
                  <c:v>0.4276929166666667</c:v>
                </c:pt>
                <c:pt idx="2908">
                  <c:v>0.4276974189814815</c:v>
                </c:pt>
                <c:pt idx="2909">
                  <c:v>0.42770188657407404</c:v>
                </c:pt>
                <c:pt idx="2910">
                  <c:v>0.42770615740740742</c:v>
                </c:pt>
                <c:pt idx="2911">
                  <c:v>0.42771002314814816</c:v>
                </c:pt>
                <c:pt idx="2912">
                  <c:v>0.42771430555555551</c:v>
                </c:pt>
                <c:pt idx="2913">
                  <c:v>0.42771851851851855</c:v>
                </c:pt>
                <c:pt idx="2914">
                  <c:v>0.42772203703703698</c:v>
                </c:pt>
                <c:pt idx="2915">
                  <c:v>0.42772613425925926</c:v>
                </c:pt>
                <c:pt idx="2916">
                  <c:v>0.42773016203703706</c:v>
                </c:pt>
                <c:pt idx="2917">
                  <c:v>0.42773375000000002</c:v>
                </c:pt>
                <c:pt idx="2918">
                  <c:v>0.42773799768518517</c:v>
                </c:pt>
                <c:pt idx="2919">
                  <c:v>0.42774187499999999</c:v>
                </c:pt>
                <c:pt idx="2920">
                  <c:v>0.42774619212962967</c:v>
                </c:pt>
                <c:pt idx="2921">
                  <c:v>0.42775056712962961</c:v>
                </c:pt>
                <c:pt idx="2922">
                  <c:v>0.42775420138888887</c:v>
                </c:pt>
                <c:pt idx="2923">
                  <c:v>0.42775868055555555</c:v>
                </c:pt>
                <c:pt idx="2924">
                  <c:v>0.42776233796296298</c:v>
                </c:pt>
                <c:pt idx="2925">
                  <c:v>0.42776666666666668</c:v>
                </c:pt>
                <c:pt idx="2926">
                  <c:v>0.42777326388888892</c:v>
                </c:pt>
                <c:pt idx="2927">
                  <c:v>0.42777766203703704</c:v>
                </c:pt>
                <c:pt idx="2928">
                  <c:v>0.42778168981481479</c:v>
                </c:pt>
                <c:pt idx="2929">
                  <c:v>0.42778528935185184</c:v>
                </c:pt>
                <c:pt idx="2930">
                  <c:v>0.42778935185185185</c:v>
                </c:pt>
                <c:pt idx="2931">
                  <c:v>0.42779339120370369</c:v>
                </c:pt>
                <c:pt idx="2932">
                  <c:v>0.42779696759259256</c:v>
                </c:pt>
                <c:pt idx="2933">
                  <c:v>0.42780106481481478</c:v>
                </c:pt>
                <c:pt idx="2934">
                  <c:v>0.42780523148148147</c:v>
                </c:pt>
                <c:pt idx="2935">
                  <c:v>0.4278088541666667</c:v>
                </c:pt>
                <c:pt idx="2936">
                  <c:v>0.42781290509259257</c:v>
                </c:pt>
                <c:pt idx="2937">
                  <c:v>0.42781706018518517</c:v>
                </c:pt>
                <c:pt idx="2938">
                  <c:v>0.42782061342592592</c:v>
                </c:pt>
                <c:pt idx="2939">
                  <c:v>0.42782468750000002</c:v>
                </c:pt>
                <c:pt idx="2940">
                  <c:v>0.42782913194444444</c:v>
                </c:pt>
                <c:pt idx="2941">
                  <c:v>0.42783439814814811</c:v>
                </c:pt>
                <c:pt idx="2942">
                  <c:v>0.42783815972222222</c:v>
                </c:pt>
                <c:pt idx="2943">
                  <c:v>0.42784259259259261</c:v>
                </c:pt>
                <c:pt idx="2944">
                  <c:v>0.42784648148148147</c:v>
                </c:pt>
                <c:pt idx="2945">
                  <c:v>0.42785114583333334</c:v>
                </c:pt>
                <c:pt idx="2946">
                  <c:v>0.42785501157407407</c:v>
                </c:pt>
                <c:pt idx="2947">
                  <c:v>0.42785952546296296</c:v>
                </c:pt>
                <c:pt idx="2948">
                  <c:v>0.42786406250000003</c:v>
                </c:pt>
                <c:pt idx="2949">
                  <c:v>0.42786848379629627</c:v>
                </c:pt>
                <c:pt idx="2950">
                  <c:v>0.42787250000000004</c:v>
                </c:pt>
                <c:pt idx="2951">
                  <c:v>0.42787692129629629</c:v>
                </c:pt>
                <c:pt idx="2952">
                  <c:v>0.4278807638888889</c:v>
                </c:pt>
                <c:pt idx="2953">
                  <c:v>0.42788494212962963</c:v>
                </c:pt>
                <c:pt idx="2954">
                  <c:v>0.42788898148148147</c:v>
                </c:pt>
                <c:pt idx="2955">
                  <c:v>0.42789255787037034</c:v>
                </c:pt>
                <c:pt idx="2956">
                  <c:v>0.42789670138888886</c:v>
                </c:pt>
                <c:pt idx="2957">
                  <c:v>0.4279009143518519</c:v>
                </c:pt>
                <c:pt idx="2958">
                  <c:v>0.42790465277777773</c:v>
                </c:pt>
                <c:pt idx="2959">
                  <c:v>0.42790917824074071</c:v>
                </c:pt>
                <c:pt idx="2960">
                  <c:v>0.42791505787037037</c:v>
                </c:pt>
                <c:pt idx="2961">
                  <c:v>0.42791943287037038</c:v>
                </c:pt>
                <c:pt idx="2962">
                  <c:v>0.42792371527777778</c:v>
                </c:pt>
                <c:pt idx="2963">
                  <c:v>0.42792767361111111</c:v>
                </c:pt>
                <c:pt idx="2964">
                  <c:v>0.4279320601851852</c:v>
                </c:pt>
                <c:pt idx="2965">
                  <c:v>0.42793589120370368</c:v>
                </c:pt>
                <c:pt idx="2966">
                  <c:v>0.42794030092592594</c:v>
                </c:pt>
                <c:pt idx="2967">
                  <c:v>0.42794449074074076</c:v>
                </c:pt>
                <c:pt idx="2968">
                  <c:v>0.42794795138888886</c:v>
                </c:pt>
                <c:pt idx="2969">
                  <c:v>0.42795203703703705</c:v>
                </c:pt>
                <c:pt idx="2970">
                  <c:v>0.42795614583333336</c:v>
                </c:pt>
                <c:pt idx="2971">
                  <c:v>0.42796018518518514</c:v>
                </c:pt>
                <c:pt idx="2972">
                  <c:v>0.42796454861111116</c:v>
                </c:pt>
                <c:pt idx="2973">
                  <c:v>0.42796831018518522</c:v>
                </c:pt>
                <c:pt idx="2974">
                  <c:v>0.42797277777777776</c:v>
                </c:pt>
                <c:pt idx="2975">
                  <c:v>0.4279767708333333</c:v>
                </c:pt>
                <c:pt idx="2976">
                  <c:v>0.42798116898148147</c:v>
                </c:pt>
                <c:pt idx="2977">
                  <c:v>0.42798503472222221</c:v>
                </c:pt>
                <c:pt idx="2978">
                  <c:v>0.42798937499999995</c:v>
                </c:pt>
                <c:pt idx="2979">
                  <c:v>0.42799387731481481</c:v>
                </c:pt>
                <c:pt idx="2980">
                  <c:v>0.42799828703703707</c:v>
                </c:pt>
                <c:pt idx="2981">
                  <c:v>0.4280028472222222</c:v>
                </c:pt>
                <c:pt idx="2982">
                  <c:v>0.42800689814814818</c:v>
                </c:pt>
                <c:pt idx="2983">
                  <c:v>0.42801096064814814</c:v>
                </c:pt>
                <c:pt idx="2984">
                  <c:v>0.42801453703703701</c:v>
                </c:pt>
                <c:pt idx="2985">
                  <c:v>0.42801856481481476</c:v>
                </c:pt>
                <c:pt idx="2986">
                  <c:v>0.42802201388888889</c:v>
                </c:pt>
                <c:pt idx="2987">
                  <c:v>0.4280262037037037</c:v>
                </c:pt>
                <c:pt idx="2988">
                  <c:v>0.42803024305555554</c:v>
                </c:pt>
                <c:pt idx="2989">
                  <c:v>0.42803370370370369</c:v>
                </c:pt>
                <c:pt idx="2990">
                  <c:v>0.42803792824074072</c:v>
                </c:pt>
                <c:pt idx="2991">
                  <c:v>0.42804201388888891</c:v>
                </c:pt>
                <c:pt idx="2992">
                  <c:v>0.42804550925925927</c:v>
                </c:pt>
                <c:pt idx="2993">
                  <c:v>0.42805182870370367</c:v>
                </c:pt>
                <c:pt idx="2994">
                  <c:v>0.42805618055555555</c:v>
                </c:pt>
                <c:pt idx="2995">
                  <c:v>0.42806064814814815</c:v>
                </c:pt>
                <c:pt idx="2996">
                  <c:v>0.42806503472222218</c:v>
                </c:pt>
                <c:pt idx="2997">
                  <c:v>0.42806890046296298</c:v>
                </c:pt>
                <c:pt idx="2998">
                  <c:v>0.42807339120370375</c:v>
                </c:pt>
                <c:pt idx="2999">
                  <c:v>0.4280780555555555</c:v>
                </c:pt>
                <c:pt idx="3000">
                  <c:v>0.428082349537037</c:v>
                </c:pt>
                <c:pt idx="3001">
                  <c:v>0.42808611111111111</c:v>
                </c:pt>
                <c:pt idx="3002">
                  <c:v>0.42809077546296298</c:v>
                </c:pt>
                <c:pt idx="3003">
                  <c:v>0.42809520833333337</c:v>
                </c:pt>
                <c:pt idx="3004">
                  <c:v>0.4280995949074074</c:v>
                </c:pt>
                <c:pt idx="3005">
                  <c:v>0.42810394675925928</c:v>
                </c:pt>
                <c:pt idx="3006">
                  <c:v>0.4281082175925926</c:v>
                </c:pt>
                <c:pt idx="3007">
                  <c:v>0.42811226851851852</c:v>
                </c:pt>
                <c:pt idx="3008">
                  <c:v>0.42811578703703707</c:v>
                </c:pt>
                <c:pt idx="3009">
                  <c:v>0.42811979166666664</c:v>
                </c:pt>
                <c:pt idx="3010">
                  <c:v>0.42812398148148145</c:v>
                </c:pt>
                <c:pt idx="3011">
                  <c:v>0.4281277083333333</c:v>
                </c:pt>
                <c:pt idx="3012">
                  <c:v>0.42813199074074076</c:v>
                </c:pt>
                <c:pt idx="3013">
                  <c:v>0.42813587962962968</c:v>
                </c:pt>
                <c:pt idx="3014">
                  <c:v>0.4281402314814815</c:v>
                </c:pt>
                <c:pt idx="3015">
                  <c:v>0.42814400462962965</c:v>
                </c:pt>
                <c:pt idx="3016">
                  <c:v>0.42814836805555556</c:v>
                </c:pt>
                <c:pt idx="3017">
                  <c:v>0.42815289351851854</c:v>
                </c:pt>
                <c:pt idx="3018">
                  <c:v>0.42815650462962962</c:v>
                </c:pt>
                <c:pt idx="3019">
                  <c:v>0.4281609027777778</c:v>
                </c:pt>
                <c:pt idx="3020">
                  <c:v>0.42816487268518522</c:v>
                </c:pt>
                <c:pt idx="3021">
                  <c:v>0.42816913194444445</c:v>
                </c:pt>
                <c:pt idx="3022">
                  <c:v>0.42817254629629625</c:v>
                </c:pt>
                <c:pt idx="3023">
                  <c:v>0.42817673611111112</c:v>
                </c:pt>
                <c:pt idx="3024">
                  <c:v>0.42818074074074075</c:v>
                </c:pt>
                <c:pt idx="3025">
                  <c:v>0.42818416666666664</c:v>
                </c:pt>
                <c:pt idx="3026">
                  <c:v>0.42819099537037036</c:v>
                </c:pt>
                <c:pt idx="3027">
                  <c:v>0.42819547453703705</c:v>
                </c:pt>
                <c:pt idx="3028">
                  <c:v>0.42819925925925922</c:v>
                </c:pt>
                <c:pt idx="3029">
                  <c:v>0.42820364583333337</c:v>
                </c:pt>
                <c:pt idx="3030">
                  <c:v>0.42820792824074072</c:v>
                </c:pt>
                <c:pt idx="3031">
                  <c:v>0.42821222222222222</c:v>
                </c:pt>
                <c:pt idx="3032">
                  <c:v>0.42821675925925923</c:v>
                </c:pt>
                <c:pt idx="3033">
                  <c:v>0.42822104166666669</c:v>
                </c:pt>
                <c:pt idx="3034">
                  <c:v>0.4282253240740741</c:v>
                </c:pt>
                <c:pt idx="3035">
                  <c:v>0.4282296990740741</c:v>
                </c:pt>
                <c:pt idx="3036">
                  <c:v>0.42823381944444444</c:v>
                </c:pt>
                <c:pt idx="3037">
                  <c:v>0.42823724537037039</c:v>
                </c:pt>
                <c:pt idx="3038">
                  <c:v>0.42824138888888891</c:v>
                </c:pt>
                <c:pt idx="3039">
                  <c:v>0.42824554398148146</c:v>
                </c:pt>
                <c:pt idx="3040">
                  <c:v>0.42824962962962965</c:v>
                </c:pt>
                <c:pt idx="3041">
                  <c:v>0.42825380787037037</c:v>
                </c:pt>
                <c:pt idx="3042">
                  <c:v>0.42825728009259256</c:v>
                </c:pt>
                <c:pt idx="3043">
                  <c:v>0.42826130787037037</c:v>
                </c:pt>
                <c:pt idx="3044">
                  <c:v>0.42826545138888888</c:v>
                </c:pt>
                <c:pt idx="3045">
                  <c:v>0.42826892361111107</c:v>
                </c:pt>
                <c:pt idx="3046">
                  <c:v>0.42827291666666661</c:v>
                </c:pt>
                <c:pt idx="3047">
                  <c:v>0.42827716435185187</c:v>
                </c:pt>
                <c:pt idx="3048">
                  <c:v>0.42828082175925924</c:v>
                </c:pt>
                <c:pt idx="3049">
                  <c:v>0.42828525462962963</c:v>
                </c:pt>
                <c:pt idx="3050">
                  <c:v>0.42828906249999998</c:v>
                </c:pt>
                <c:pt idx="3051">
                  <c:v>0.42829335648148148</c:v>
                </c:pt>
                <c:pt idx="3052">
                  <c:v>0.42829784722222225</c:v>
                </c:pt>
                <c:pt idx="3053">
                  <c:v>0.42830223379629628</c:v>
                </c:pt>
                <c:pt idx="3054">
                  <c:v>0.42830658564814811</c:v>
                </c:pt>
                <c:pt idx="3055">
                  <c:v>0.42831090277777778</c:v>
                </c:pt>
                <c:pt idx="3056">
                  <c:v>0.42831481481481481</c:v>
                </c:pt>
                <c:pt idx="3057">
                  <c:v>0.42831903935185184</c:v>
                </c:pt>
                <c:pt idx="3058">
                  <c:v>0.42832337962962957</c:v>
                </c:pt>
                <c:pt idx="3059">
                  <c:v>0.42832937499999996</c:v>
                </c:pt>
                <c:pt idx="3060">
                  <c:v>0.42833372685185184</c:v>
                </c:pt>
                <c:pt idx="3061">
                  <c:v>0.42833784722222218</c:v>
                </c:pt>
                <c:pt idx="3062">
                  <c:v>0.42834146990740746</c:v>
                </c:pt>
                <c:pt idx="3063">
                  <c:v>0.42834553240740741</c:v>
                </c:pt>
                <c:pt idx="3064">
                  <c:v>0.42834967592592593</c:v>
                </c:pt>
                <c:pt idx="3065">
                  <c:v>0.42835357638888888</c:v>
                </c:pt>
                <c:pt idx="3066">
                  <c:v>0.4283578009259259</c:v>
                </c:pt>
                <c:pt idx="3067">
                  <c:v>0.42836163194444449</c:v>
                </c:pt>
                <c:pt idx="3068">
                  <c:v>0.42836603009259261</c:v>
                </c:pt>
                <c:pt idx="3069">
                  <c:v>0.42836976851851855</c:v>
                </c:pt>
                <c:pt idx="3070">
                  <c:v>0.42837405092592595</c:v>
                </c:pt>
                <c:pt idx="3071">
                  <c:v>0.42837871527777777</c:v>
                </c:pt>
                <c:pt idx="3072">
                  <c:v>0.4283825462962963</c:v>
                </c:pt>
                <c:pt idx="3073">
                  <c:v>0.42838677083333332</c:v>
                </c:pt>
                <c:pt idx="3074">
                  <c:v>0.42839081018518521</c:v>
                </c:pt>
                <c:pt idx="3075">
                  <c:v>0.42839502314814815</c:v>
                </c:pt>
                <c:pt idx="3076">
                  <c:v>0.42839848379629625</c:v>
                </c:pt>
                <c:pt idx="3077">
                  <c:v>0.42840266203703709</c:v>
                </c:pt>
                <c:pt idx="3078">
                  <c:v>0.42840671296296295</c:v>
                </c:pt>
                <c:pt idx="3079">
                  <c:v>0.42841039351851856</c:v>
                </c:pt>
                <c:pt idx="3080">
                  <c:v>0.42841469907407409</c:v>
                </c:pt>
                <c:pt idx="3081">
                  <c:v>0.42841921296296298</c:v>
                </c:pt>
                <c:pt idx="3082">
                  <c:v>0.42842368055555552</c:v>
                </c:pt>
                <c:pt idx="3083">
                  <c:v>0.42842805555555552</c:v>
                </c:pt>
                <c:pt idx="3084">
                  <c:v>0.42843239583333337</c:v>
                </c:pt>
                <c:pt idx="3085">
                  <c:v>0.42843626157407405</c:v>
                </c:pt>
                <c:pt idx="3086">
                  <c:v>0.42844074074074073</c:v>
                </c:pt>
                <c:pt idx="3087">
                  <c:v>0.42844508101851853</c:v>
                </c:pt>
                <c:pt idx="3088">
                  <c:v>0.42844866898148148</c:v>
                </c:pt>
                <c:pt idx="3089">
                  <c:v>0.42845318287037037</c:v>
                </c:pt>
                <c:pt idx="3090">
                  <c:v>0.42845662037037036</c:v>
                </c:pt>
                <c:pt idx="3091">
                  <c:v>0.42846069444444446</c:v>
                </c:pt>
                <c:pt idx="3092">
                  <c:v>0.42846484953703706</c:v>
                </c:pt>
                <c:pt idx="3093">
                  <c:v>0.42847026620370371</c:v>
                </c:pt>
                <c:pt idx="3094">
                  <c:v>0.42847430555555555</c:v>
                </c:pt>
                <c:pt idx="3095">
                  <c:v>0.42847841435185186</c:v>
                </c:pt>
                <c:pt idx="3096">
                  <c:v>0.42848265046296291</c:v>
                </c:pt>
                <c:pt idx="3097">
                  <c:v>0.42848613425925924</c:v>
                </c:pt>
                <c:pt idx="3098">
                  <c:v>0.42849021990740743</c:v>
                </c:pt>
                <c:pt idx="3099">
                  <c:v>0.42849440972222225</c:v>
                </c:pt>
                <c:pt idx="3100">
                  <c:v>0.42849848379629635</c:v>
                </c:pt>
                <c:pt idx="3101">
                  <c:v>0.42850256944444443</c:v>
                </c:pt>
                <c:pt idx="3102">
                  <c:v>0.42850649305555555</c:v>
                </c:pt>
                <c:pt idx="3103">
                  <c:v>0.42851093750000002</c:v>
                </c:pt>
                <c:pt idx="3104">
                  <c:v>0.42851465277777773</c:v>
                </c:pt>
                <c:pt idx="3105">
                  <c:v>0.42851925925925927</c:v>
                </c:pt>
                <c:pt idx="3106">
                  <c:v>0.4285231712962963</c:v>
                </c:pt>
                <c:pt idx="3107">
                  <c:v>0.42852743055555553</c:v>
                </c:pt>
                <c:pt idx="3108">
                  <c:v>0.4285319212962963</c:v>
                </c:pt>
                <c:pt idx="3109">
                  <c:v>0.42853585648148146</c:v>
                </c:pt>
                <c:pt idx="3110">
                  <c:v>0.42854015046296295</c:v>
                </c:pt>
                <c:pt idx="3111">
                  <c:v>0.42854408564814817</c:v>
                </c:pt>
                <c:pt idx="3112">
                  <c:v>0.42854854166666662</c:v>
                </c:pt>
                <c:pt idx="3113">
                  <c:v>0.42855252314814818</c:v>
                </c:pt>
                <c:pt idx="3114">
                  <c:v>0.42855695601851851</c:v>
                </c:pt>
                <c:pt idx="3115">
                  <c:v>0.42856045138888893</c:v>
                </c:pt>
                <c:pt idx="3116">
                  <c:v>0.42856466435185187</c:v>
                </c:pt>
                <c:pt idx="3117">
                  <c:v>0.42856879629629629</c:v>
                </c:pt>
                <c:pt idx="3118">
                  <c:v>0.42857229166666672</c:v>
                </c:pt>
                <c:pt idx="3119">
                  <c:v>0.42857646990740744</c:v>
                </c:pt>
                <c:pt idx="3120">
                  <c:v>0.42858094907407412</c:v>
                </c:pt>
                <c:pt idx="3121">
                  <c:v>0.42858488425925922</c:v>
                </c:pt>
                <c:pt idx="3122">
                  <c:v>0.42858925925925928</c:v>
                </c:pt>
                <c:pt idx="3123">
                  <c:v>0.42859335648148145</c:v>
                </c:pt>
                <c:pt idx="3124">
                  <c:v>0.42859784722222222</c:v>
                </c:pt>
                <c:pt idx="3125">
                  <c:v>0.42860156249999998</c:v>
                </c:pt>
                <c:pt idx="3126">
                  <c:v>0.42860828703703707</c:v>
                </c:pt>
                <c:pt idx="3127">
                  <c:v>0.42861201388888892</c:v>
                </c:pt>
                <c:pt idx="3128">
                  <c:v>0.42861650462962958</c:v>
                </c:pt>
                <c:pt idx="3129">
                  <c:v>0.4286208680555556</c:v>
                </c:pt>
                <c:pt idx="3130">
                  <c:v>0.42862435185185183</c:v>
                </c:pt>
                <c:pt idx="3131">
                  <c:v>0.42862861111111111</c:v>
                </c:pt>
                <c:pt idx="3132">
                  <c:v>0.42863276620370372</c:v>
                </c:pt>
                <c:pt idx="3133">
                  <c:v>0.42863626157407403</c:v>
                </c:pt>
                <c:pt idx="3134">
                  <c:v>0.42864077546296292</c:v>
                </c:pt>
                <c:pt idx="3135">
                  <c:v>0.42864479166666669</c:v>
                </c:pt>
                <c:pt idx="3136">
                  <c:v>0.42864931712962967</c:v>
                </c:pt>
                <c:pt idx="3137">
                  <c:v>0.42865364583333337</c:v>
                </c:pt>
                <c:pt idx="3138">
                  <c:v>0.42865821759259259</c:v>
                </c:pt>
                <c:pt idx="3139">
                  <c:v>0.42866218750000001</c:v>
                </c:pt>
                <c:pt idx="3140">
                  <c:v>0.42866653935185184</c:v>
                </c:pt>
                <c:pt idx="3141">
                  <c:v>0.42867100694444443</c:v>
                </c:pt>
                <c:pt idx="3142">
                  <c:v>0.4286754976851852</c:v>
                </c:pt>
                <c:pt idx="3143">
                  <c:v>0.42867946759259262</c:v>
                </c:pt>
                <c:pt idx="3144">
                  <c:v>0.42868363425925926</c:v>
                </c:pt>
                <c:pt idx="3145">
                  <c:v>0.42868770833333336</c:v>
                </c:pt>
                <c:pt idx="3146">
                  <c:v>0.4286912731481482</c:v>
                </c:pt>
                <c:pt idx="3147">
                  <c:v>0.42869543981481484</c:v>
                </c:pt>
                <c:pt idx="3148">
                  <c:v>0.428699537037037</c:v>
                </c:pt>
                <c:pt idx="3149">
                  <c:v>0.42870319444444444</c:v>
                </c:pt>
                <c:pt idx="3150">
                  <c:v>0.42870733796296295</c:v>
                </c:pt>
                <c:pt idx="3151">
                  <c:v>0.42871081018518514</c:v>
                </c:pt>
                <c:pt idx="3152">
                  <c:v>0.42871496527777775</c:v>
                </c:pt>
                <c:pt idx="3153">
                  <c:v>0.42871917824074074</c:v>
                </c:pt>
                <c:pt idx="3154">
                  <c:v>0.42872271990740746</c:v>
                </c:pt>
                <c:pt idx="3155">
                  <c:v>0.42872697916666663</c:v>
                </c:pt>
                <c:pt idx="3156">
                  <c:v>0.42873150462962961</c:v>
                </c:pt>
                <c:pt idx="3157">
                  <c:v>0.42873532407407411</c:v>
                </c:pt>
                <c:pt idx="3158">
                  <c:v>0.42873968750000002</c:v>
                </c:pt>
                <c:pt idx="3159">
                  <c:v>0.42874578703703703</c:v>
                </c:pt>
                <c:pt idx="3160">
                  <c:v>0.42875021990740741</c:v>
                </c:pt>
                <c:pt idx="3161">
                  <c:v>0.42875471064814813</c:v>
                </c:pt>
                <c:pt idx="3162">
                  <c:v>0.42875858796296296</c:v>
                </c:pt>
                <c:pt idx="3163">
                  <c:v>0.42876296296296296</c:v>
                </c:pt>
                <c:pt idx="3164">
                  <c:v>0.42876689814814811</c:v>
                </c:pt>
                <c:pt idx="3165">
                  <c:v>0.42877142361111109</c:v>
                </c:pt>
                <c:pt idx="3166">
                  <c:v>0.42877525462962968</c:v>
                </c:pt>
                <c:pt idx="3167">
                  <c:v>0.42877968750000001</c:v>
                </c:pt>
                <c:pt idx="3168">
                  <c:v>0.42878383101851852</c:v>
                </c:pt>
                <c:pt idx="3169">
                  <c:v>0.42878787037037042</c:v>
                </c:pt>
                <c:pt idx="3170">
                  <c:v>0.42879195601851849</c:v>
                </c:pt>
                <c:pt idx="3171">
                  <c:v>0.4287955902777778</c:v>
                </c:pt>
                <c:pt idx="3172">
                  <c:v>0.42879961805555555</c:v>
                </c:pt>
                <c:pt idx="3173">
                  <c:v>0.42880387731481484</c:v>
                </c:pt>
                <c:pt idx="3174">
                  <c:v>0.42880802083333336</c:v>
                </c:pt>
                <c:pt idx="3175">
                  <c:v>0.42881238425925927</c:v>
                </c:pt>
                <c:pt idx="3176">
                  <c:v>0.42881649305555558</c:v>
                </c:pt>
                <c:pt idx="3177">
                  <c:v>0.4288208912037037</c:v>
                </c:pt>
                <c:pt idx="3178">
                  <c:v>0.42882480324074074</c:v>
                </c:pt>
                <c:pt idx="3179">
                  <c:v>0.42882918981481483</c:v>
                </c:pt>
                <c:pt idx="3180">
                  <c:v>0.4288330208333333</c:v>
                </c:pt>
                <c:pt idx="3181">
                  <c:v>0.42883748842592589</c:v>
                </c:pt>
                <c:pt idx="3182">
                  <c:v>0.42884149305555552</c:v>
                </c:pt>
                <c:pt idx="3183">
                  <c:v>0.42884587962962967</c:v>
                </c:pt>
                <c:pt idx="3184">
                  <c:v>0.42884990740740742</c:v>
                </c:pt>
                <c:pt idx="3185">
                  <c:v>0.42885348379629629</c:v>
                </c:pt>
                <c:pt idx="3186">
                  <c:v>0.42885766203703701</c:v>
                </c:pt>
                <c:pt idx="3187">
                  <c:v>0.42886177083333332</c:v>
                </c:pt>
                <c:pt idx="3188">
                  <c:v>0.42886574074074074</c:v>
                </c:pt>
                <c:pt idx="3189">
                  <c:v>0.42887011574074069</c:v>
                </c:pt>
                <c:pt idx="3190">
                  <c:v>0.42887396990740739</c:v>
                </c:pt>
                <c:pt idx="3191">
                  <c:v>0.42887844907407408</c:v>
                </c:pt>
                <c:pt idx="3192">
                  <c:v>0.42888456018518517</c:v>
                </c:pt>
                <c:pt idx="3193">
                  <c:v>0.42888903935185185</c:v>
                </c:pt>
                <c:pt idx="3194">
                  <c:v>0.42889337962962965</c:v>
                </c:pt>
                <c:pt idx="3195">
                  <c:v>0.42889739583333331</c:v>
                </c:pt>
                <c:pt idx="3196">
                  <c:v>0.42890170138888889</c:v>
                </c:pt>
                <c:pt idx="3197">
                  <c:v>0.42890553240740742</c:v>
                </c:pt>
                <c:pt idx="3198">
                  <c:v>0.42890967592592594</c:v>
                </c:pt>
                <c:pt idx="3199">
                  <c:v>0.42891371527777777</c:v>
                </c:pt>
                <c:pt idx="3200">
                  <c:v>0.42891730324074073</c:v>
                </c:pt>
                <c:pt idx="3201">
                  <c:v>0.42892145833333334</c:v>
                </c:pt>
                <c:pt idx="3202">
                  <c:v>0.42892549768518523</c:v>
                </c:pt>
                <c:pt idx="3203">
                  <c:v>0.42892903935185184</c:v>
                </c:pt>
                <c:pt idx="3204">
                  <c:v>0.42893326388888892</c:v>
                </c:pt>
                <c:pt idx="3205">
                  <c:v>0.42893674768518514</c:v>
                </c:pt>
                <c:pt idx="3206">
                  <c:v>0.42894096064814818</c:v>
                </c:pt>
                <c:pt idx="3207">
                  <c:v>0.4289451041666667</c:v>
                </c:pt>
                <c:pt idx="3208">
                  <c:v>0.42894857638888889</c:v>
                </c:pt>
                <c:pt idx="3209">
                  <c:v>0.42895275462962962</c:v>
                </c:pt>
                <c:pt idx="3210">
                  <c:v>0.42895729166666668</c:v>
                </c:pt>
                <c:pt idx="3211">
                  <c:v>0.42896097222222224</c:v>
                </c:pt>
                <c:pt idx="3212">
                  <c:v>0.42896541666666671</c:v>
                </c:pt>
                <c:pt idx="3213">
                  <c:v>0.42896956018518523</c:v>
                </c:pt>
                <c:pt idx="3214">
                  <c:v>0.42897398148148147</c:v>
                </c:pt>
                <c:pt idx="3215">
                  <c:v>0.42897780092592591</c:v>
                </c:pt>
                <c:pt idx="3216">
                  <c:v>0.42898232638888883</c:v>
                </c:pt>
                <c:pt idx="3217">
                  <c:v>0.42898615740740742</c:v>
                </c:pt>
                <c:pt idx="3218">
                  <c:v>0.42899040509259256</c:v>
                </c:pt>
                <c:pt idx="3219">
                  <c:v>0.42899493055555554</c:v>
                </c:pt>
                <c:pt idx="3220">
                  <c:v>0.42899881944444446</c:v>
                </c:pt>
                <c:pt idx="3221">
                  <c:v>0.42900314814814816</c:v>
                </c:pt>
                <c:pt idx="3222">
                  <c:v>0.42900704861111111</c:v>
                </c:pt>
                <c:pt idx="3223">
                  <c:v>0.4290113888888889</c:v>
                </c:pt>
                <c:pt idx="3224">
                  <c:v>0.42901488425925921</c:v>
                </c:pt>
                <c:pt idx="3225">
                  <c:v>0.42901908564814817</c:v>
                </c:pt>
                <c:pt idx="3226">
                  <c:v>0.42902553240740743</c:v>
                </c:pt>
                <c:pt idx="3227">
                  <c:v>0.42902971064814815</c:v>
                </c:pt>
                <c:pt idx="3228">
                  <c:v>0.42903442129629626</c:v>
                </c:pt>
                <c:pt idx="3229">
                  <c:v>0.42903834490740739</c:v>
                </c:pt>
                <c:pt idx="3230">
                  <c:v>0.4290427083333333</c:v>
                </c:pt>
                <c:pt idx="3231">
                  <c:v>0.4290470833333333</c:v>
                </c:pt>
                <c:pt idx="3232">
                  <c:v>0.42905109953703707</c:v>
                </c:pt>
                <c:pt idx="3233">
                  <c:v>0.42905548611111111</c:v>
                </c:pt>
                <c:pt idx="3234">
                  <c:v>0.42905921296296295</c:v>
                </c:pt>
                <c:pt idx="3235">
                  <c:v>0.42906373842592593</c:v>
                </c:pt>
                <c:pt idx="3236">
                  <c:v>0.42906763888888894</c:v>
                </c:pt>
                <c:pt idx="3237">
                  <c:v>0.42907195601851855</c:v>
                </c:pt>
                <c:pt idx="3238">
                  <c:v>0.42907552083333328</c:v>
                </c:pt>
                <c:pt idx="3239">
                  <c:v>0.42907960648148147</c:v>
                </c:pt>
                <c:pt idx="3240">
                  <c:v>0.42908368055555557</c:v>
                </c:pt>
                <c:pt idx="3241">
                  <c:v>0.42908723379629632</c:v>
                </c:pt>
                <c:pt idx="3242">
                  <c:v>0.4290917592592593</c:v>
                </c:pt>
                <c:pt idx="3243">
                  <c:v>0.42909614583333333</c:v>
                </c:pt>
                <c:pt idx="3244">
                  <c:v>0.42910034722222218</c:v>
                </c:pt>
                <c:pt idx="3245">
                  <c:v>0.42910475694444444</c:v>
                </c:pt>
                <c:pt idx="3246">
                  <c:v>0.42910883101851849</c:v>
                </c:pt>
                <c:pt idx="3247">
                  <c:v>0.42911318287037042</c:v>
                </c:pt>
                <c:pt idx="3248">
                  <c:v>0.4291169675925926</c:v>
                </c:pt>
                <c:pt idx="3249">
                  <c:v>0.42912148148148149</c:v>
                </c:pt>
                <c:pt idx="3250">
                  <c:v>0.42912530092592593</c:v>
                </c:pt>
                <c:pt idx="3251">
                  <c:v>0.42912961805555555</c:v>
                </c:pt>
                <c:pt idx="3252">
                  <c:v>0.42913380787037037</c:v>
                </c:pt>
                <c:pt idx="3253">
                  <c:v>0.42913744212962962</c:v>
                </c:pt>
                <c:pt idx="3254">
                  <c:v>0.42914156249999996</c:v>
                </c:pt>
                <c:pt idx="3255">
                  <c:v>0.42914502314814817</c:v>
                </c:pt>
                <c:pt idx="3256">
                  <c:v>0.42914923611111111</c:v>
                </c:pt>
                <c:pt idx="3257">
                  <c:v>0.42915327546296295</c:v>
                </c:pt>
                <c:pt idx="3258">
                  <c:v>0.42915690972222226</c:v>
                </c:pt>
                <c:pt idx="3259">
                  <c:v>0.42916298611111109</c:v>
                </c:pt>
                <c:pt idx="3260">
                  <c:v>0.42916712962962961</c:v>
                </c:pt>
                <c:pt idx="3261">
                  <c:v>0.42917130787037033</c:v>
                </c:pt>
                <c:pt idx="3262">
                  <c:v>0.42917491898148147</c:v>
                </c:pt>
                <c:pt idx="3263">
                  <c:v>0.42917917824074076</c:v>
                </c:pt>
                <c:pt idx="3264">
                  <c:v>0.42918304398148149</c:v>
                </c:pt>
                <c:pt idx="3265">
                  <c:v>0.42918763888888889</c:v>
                </c:pt>
                <c:pt idx="3266">
                  <c:v>0.42919206018518513</c:v>
                </c:pt>
                <c:pt idx="3267">
                  <c:v>0.42919659722222225</c:v>
                </c:pt>
                <c:pt idx="3268">
                  <c:v>0.42920050925925923</c:v>
                </c:pt>
                <c:pt idx="3269">
                  <c:v>0.42920498842592592</c:v>
                </c:pt>
                <c:pt idx="3270">
                  <c:v>0.42920943287037039</c:v>
                </c:pt>
                <c:pt idx="3271">
                  <c:v>0.42921407407407403</c:v>
                </c:pt>
                <c:pt idx="3272">
                  <c:v>0.42921792824074073</c:v>
                </c:pt>
                <c:pt idx="3273">
                  <c:v>0.42922237268518515</c:v>
                </c:pt>
                <c:pt idx="3274">
                  <c:v>0.42922635416666671</c:v>
                </c:pt>
                <c:pt idx="3275">
                  <c:v>0.42923084490740737</c:v>
                </c:pt>
                <c:pt idx="3276">
                  <c:v>0.42923516203703699</c:v>
                </c:pt>
                <c:pt idx="3277">
                  <c:v>0.42923872685185183</c:v>
                </c:pt>
                <c:pt idx="3278">
                  <c:v>0.42924290509259261</c:v>
                </c:pt>
                <c:pt idx="3279">
                  <c:v>0.42924641203703701</c:v>
                </c:pt>
                <c:pt idx="3280">
                  <c:v>0.4292505787037037</c:v>
                </c:pt>
                <c:pt idx="3281">
                  <c:v>0.42925483796296299</c:v>
                </c:pt>
                <c:pt idx="3282">
                  <c:v>0.42925880787037035</c:v>
                </c:pt>
                <c:pt idx="3283">
                  <c:v>0.42926333333333333</c:v>
                </c:pt>
                <c:pt idx="3284">
                  <c:v>0.42926701388888894</c:v>
                </c:pt>
                <c:pt idx="3285">
                  <c:v>0.42927151620370374</c:v>
                </c:pt>
                <c:pt idx="3286">
                  <c:v>0.42927606481481484</c:v>
                </c:pt>
                <c:pt idx="3287">
                  <c:v>0.42928047453703705</c:v>
                </c:pt>
                <c:pt idx="3288">
                  <c:v>0.42928427083333331</c:v>
                </c:pt>
                <c:pt idx="3289">
                  <c:v>0.42928888888888889</c:v>
                </c:pt>
                <c:pt idx="3290">
                  <c:v>0.42929332175925922</c:v>
                </c:pt>
                <c:pt idx="3291">
                  <c:v>0.42929768518518524</c:v>
                </c:pt>
                <c:pt idx="3292">
                  <c:v>0.4293032638888889</c:v>
                </c:pt>
                <c:pt idx="3293">
                  <c:v>0.42930734953703703</c:v>
                </c:pt>
                <c:pt idx="3294">
                  <c:v>0.4293109722222222</c:v>
                </c:pt>
                <c:pt idx="3295">
                  <c:v>0.42931520833333336</c:v>
                </c:pt>
                <c:pt idx="3296">
                  <c:v>0.42931896990740742</c:v>
                </c:pt>
                <c:pt idx="3297">
                  <c:v>0.42932347222222217</c:v>
                </c:pt>
                <c:pt idx="3298">
                  <c:v>0.42932788194444443</c:v>
                </c:pt>
                <c:pt idx="3299">
                  <c:v>0.42933228009259256</c:v>
                </c:pt>
                <c:pt idx="3300">
                  <c:v>0.42933680555555553</c:v>
                </c:pt>
                <c:pt idx="3301">
                  <c:v>0.4293414699074074</c:v>
                </c:pt>
                <c:pt idx="3302">
                  <c:v>0.42934530092592588</c:v>
                </c:pt>
                <c:pt idx="3303">
                  <c:v>0.42934973379629632</c:v>
                </c:pt>
                <c:pt idx="3304">
                  <c:v>0.42935374999999998</c:v>
                </c:pt>
                <c:pt idx="3305">
                  <c:v>0.42935814814814816</c:v>
                </c:pt>
                <c:pt idx="3306">
                  <c:v>0.42936225694444441</c:v>
                </c:pt>
                <c:pt idx="3307">
                  <c:v>0.42936583333333328</c:v>
                </c:pt>
                <c:pt idx="3308">
                  <c:v>0.42937002314814815</c:v>
                </c:pt>
                <c:pt idx="3309">
                  <c:v>0.42937354166666664</c:v>
                </c:pt>
                <c:pt idx="3310">
                  <c:v>0.42937774305555559</c:v>
                </c:pt>
                <c:pt idx="3311">
                  <c:v>0.42938221064814813</c:v>
                </c:pt>
                <c:pt idx="3312">
                  <c:v>0.42938600694444445</c:v>
                </c:pt>
                <c:pt idx="3313">
                  <c:v>0.4293902546296296</c:v>
                </c:pt>
                <c:pt idx="3314">
                  <c:v>0.4293943287037037</c:v>
                </c:pt>
                <c:pt idx="3315">
                  <c:v>0.42939846064814818</c:v>
                </c:pt>
                <c:pt idx="3316">
                  <c:v>0.42940263888888891</c:v>
                </c:pt>
                <c:pt idx="3317">
                  <c:v>0.42940636574074076</c:v>
                </c:pt>
                <c:pt idx="3318">
                  <c:v>0.42941090277777777</c:v>
                </c:pt>
                <c:pt idx="3319">
                  <c:v>0.42941480324074077</c:v>
                </c:pt>
                <c:pt idx="3320">
                  <c:v>0.42941916666666669</c:v>
                </c:pt>
                <c:pt idx="3321">
                  <c:v>0.42942297453703704</c:v>
                </c:pt>
                <c:pt idx="3322">
                  <c:v>0.42942770833333332</c:v>
                </c:pt>
                <c:pt idx="3323">
                  <c:v>0.4294323611111111</c:v>
                </c:pt>
                <c:pt idx="3324">
                  <c:v>0.4294371296296296</c:v>
                </c:pt>
                <c:pt idx="3325">
                  <c:v>0.42944399305555558</c:v>
                </c:pt>
                <c:pt idx="3326">
                  <c:v>0.42944863425925922</c:v>
                </c:pt>
                <c:pt idx="3327">
                  <c:v>0.42945240740740737</c:v>
                </c:pt>
                <c:pt idx="3328">
                  <c:v>0.42945692129629626</c:v>
                </c:pt>
                <c:pt idx="3329">
                  <c:v>0.42946065972222219</c:v>
                </c:pt>
                <c:pt idx="3330">
                  <c:v>0.42946474537037038</c:v>
                </c:pt>
                <c:pt idx="3331">
                  <c:v>0.42946902777777779</c:v>
                </c:pt>
                <c:pt idx="3332">
                  <c:v>0.42947259259259263</c:v>
                </c:pt>
                <c:pt idx="3333">
                  <c:v>0.42947666666666667</c:v>
                </c:pt>
                <c:pt idx="3334">
                  <c:v>0.42948104166666662</c:v>
                </c:pt>
                <c:pt idx="3335">
                  <c:v>0.42948496527777774</c:v>
                </c:pt>
                <c:pt idx="3336">
                  <c:v>0.42948923611111112</c:v>
                </c:pt>
                <c:pt idx="3337">
                  <c:v>0.4294931018518518</c:v>
                </c:pt>
                <c:pt idx="3338">
                  <c:v>0.42949762731481478</c:v>
                </c:pt>
                <c:pt idx="3339">
                  <c:v>0.42950148148148148</c:v>
                </c:pt>
                <c:pt idx="3340">
                  <c:v>0.42950600694444446</c:v>
                </c:pt>
                <c:pt idx="3341">
                  <c:v>0.42950984953703703</c:v>
                </c:pt>
                <c:pt idx="3342">
                  <c:v>0.4295144212962963</c:v>
                </c:pt>
                <c:pt idx="3343">
                  <c:v>0.42951888888888884</c:v>
                </c:pt>
                <c:pt idx="3344">
                  <c:v>0.42952331018518519</c:v>
                </c:pt>
                <c:pt idx="3345">
                  <c:v>0.42952686342592594</c:v>
                </c:pt>
                <c:pt idx="3346">
                  <c:v>0.42953107638888888</c:v>
                </c:pt>
                <c:pt idx="3347">
                  <c:v>0.42953515046296298</c:v>
                </c:pt>
                <c:pt idx="3348">
                  <c:v>0.42953868055555561</c:v>
                </c:pt>
                <c:pt idx="3349">
                  <c:v>0.42954314814814815</c:v>
                </c:pt>
                <c:pt idx="3350">
                  <c:v>0.42954747685185185</c:v>
                </c:pt>
                <c:pt idx="3351">
                  <c:v>0.42955118055555558</c:v>
                </c:pt>
                <c:pt idx="3352">
                  <c:v>0.42955571759259259</c:v>
                </c:pt>
                <c:pt idx="3353">
                  <c:v>0.42955952546296294</c:v>
                </c:pt>
                <c:pt idx="3354">
                  <c:v>0.4295639467592593</c:v>
                </c:pt>
                <c:pt idx="3355">
                  <c:v>0.42956804398148146</c:v>
                </c:pt>
                <c:pt idx="3356">
                  <c:v>0.42957254629629626</c:v>
                </c:pt>
                <c:pt idx="3357">
                  <c:v>0.42957655092592595</c:v>
                </c:pt>
                <c:pt idx="3358">
                  <c:v>0.42958105324074075</c:v>
                </c:pt>
                <c:pt idx="3359">
                  <c:v>0.42958711805555555</c:v>
                </c:pt>
                <c:pt idx="3360">
                  <c:v>0.42959063657407404</c:v>
                </c:pt>
                <c:pt idx="3361">
                  <c:v>0.42959475694444443</c:v>
                </c:pt>
                <c:pt idx="3362">
                  <c:v>0.42959895833333334</c:v>
                </c:pt>
                <c:pt idx="3363">
                  <c:v>0.42960248842592591</c:v>
                </c:pt>
                <c:pt idx="3364">
                  <c:v>0.42960666666666669</c:v>
                </c:pt>
                <c:pt idx="3365">
                  <c:v>0.42961079861111112</c:v>
                </c:pt>
                <c:pt idx="3366">
                  <c:v>0.42961425925925928</c:v>
                </c:pt>
                <c:pt idx="3367">
                  <c:v>0.42961832175925929</c:v>
                </c:pt>
                <c:pt idx="3368">
                  <c:v>0.42962245370370367</c:v>
                </c:pt>
                <c:pt idx="3369">
                  <c:v>0.42962592592592591</c:v>
                </c:pt>
                <c:pt idx="3370">
                  <c:v>0.42963002314814819</c:v>
                </c:pt>
                <c:pt idx="3371">
                  <c:v>0.42963442129629631</c:v>
                </c:pt>
                <c:pt idx="3372">
                  <c:v>0.42963822916666666</c:v>
                </c:pt>
                <c:pt idx="3373">
                  <c:v>0.42964268518518517</c:v>
                </c:pt>
                <c:pt idx="3374">
                  <c:v>0.4296465162037037</c:v>
                </c:pt>
                <c:pt idx="3375">
                  <c:v>0.4296507638888889</c:v>
                </c:pt>
                <c:pt idx="3376">
                  <c:v>0.42965460648148146</c:v>
                </c:pt>
                <c:pt idx="3377">
                  <c:v>0.42965909722222223</c:v>
                </c:pt>
                <c:pt idx="3378">
                  <c:v>0.42966341435185185</c:v>
                </c:pt>
                <c:pt idx="3379">
                  <c:v>0.42966785879629632</c:v>
                </c:pt>
                <c:pt idx="3380">
                  <c:v>0.42967217592592594</c:v>
                </c:pt>
                <c:pt idx="3381">
                  <c:v>0.42967611111111115</c:v>
                </c:pt>
                <c:pt idx="3382">
                  <c:v>0.42968055555555557</c:v>
                </c:pt>
                <c:pt idx="3383">
                  <c:v>0.4296842939814815</c:v>
                </c:pt>
                <c:pt idx="3384">
                  <c:v>0.42968856481481482</c:v>
                </c:pt>
                <c:pt idx="3385">
                  <c:v>0.4296920486111111</c:v>
                </c:pt>
                <c:pt idx="3386">
                  <c:v>0.4296961226851852</c:v>
                </c:pt>
                <c:pt idx="3387">
                  <c:v>0.42970021990740742</c:v>
                </c:pt>
                <c:pt idx="3388">
                  <c:v>0.42970369212962961</c:v>
                </c:pt>
                <c:pt idx="3389">
                  <c:v>0.4297080324074074</c:v>
                </c:pt>
                <c:pt idx="3390">
                  <c:v>0.42971252314814817</c:v>
                </c:pt>
                <c:pt idx="3391">
                  <c:v>0.42971629629629632</c:v>
                </c:pt>
                <c:pt idx="3392">
                  <c:v>0.42972290509259259</c:v>
                </c:pt>
                <c:pt idx="3393">
                  <c:v>0.42972680555555559</c:v>
                </c:pt>
                <c:pt idx="3394">
                  <c:v>0.4297311342592593</c:v>
                </c:pt>
                <c:pt idx="3395">
                  <c:v>0.42973568287037039</c:v>
                </c:pt>
                <c:pt idx="3396">
                  <c:v>0.42973950231481478</c:v>
                </c:pt>
                <c:pt idx="3397">
                  <c:v>0.42974387731481478</c:v>
                </c:pt>
                <c:pt idx="3398">
                  <c:v>0.4297477199074074</c:v>
                </c:pt>
                <c:pt idx="3399">
                  <c:v>0.42975187500000001</c:v>
                </c:pt>
                <c:pt idx="3400">
                  <c:v>0.42975540509259263</c:v>
                </c:pt>
                <c:pt idx="3401">
                  <c:v>0.42975951388888883</c:v>
                </c:pt>
                <c:pt idx="3402">
                  <c:v>0.42976365740740735</c:v>
                </c:pt>
                <c:pt idx="3403">
                  <c:v>0.42976740740740738</c:v>
                </c:pt>
                <c:pt idx="3404">
                  <c:v>0.42977173611111108</c:v>
                </c:pt>
                <c:pt idx="3405">
                  <c:v>0.42977621527777776</c:v>
                </c:pt>
                <c:pt idx="3406">
                  <c:v>0.42978075231481477</c:v>
                </c:pt>
                <c:pt idx="3407">
                  <c:v>0.42978527777777775</c:v>
                </c:pt>
                <c:pt idx="3408">
                  <c:v>0.42978964120370372</c:v>
                </c:pt>
                <c:pt idx="3409">
                  <c:v>0.42979356481481479</c:v>
                </c:pt>
                <c:pt idx="3410">
                  <c:v>0.42979805555555556</c:v>
                </c:pt>
                <c:pt idx="3411">
                  <c:v>0.42980232638888888</c:v>
                </c:pt>
                <c:pt idx="3412">
                  <c:v>0.42980670138888888</c:v>
                </c:pt>
                <c:pt idx="3413">
                  <c:v>0.42981099537037037</c:v>
                </c:pt>
                <c:pt idx="3414">
                  <c:v>0.42981503472222221</c:v>
                </c:pt>
                <c:pt idx="3415">
                  <c:v>0.42981908564814814</c:v>
                </c:pt>
                <c:pt idx="3416">
                  <c:v>0.42982267361111109</c:v>
                </c:pt>
                <c:pt idx="3417">
                  <c:v>0.42982671296296293</c:v>
                </c:pt>
                <c:pt idx="3418">
                  <c:v>0.42983082175925924</c:v>
                </c:pt>
                <c:pt idx="3419">
                  <c:v>0.42983443287037032</c:v>
                </c:pt>
                <c:pt idx="3420">
                  <c:v>0.4298384837962963</c:v>
                </c:pt>
                <c:pt idx="3421">
                  <c:v>0.42984258101851852</c:v>
                </c:pt>
                <c:pt idx="3422">
                  <c:v>0.42984622685185186</c:v>
                </c:pt>
                <c:pt idx="3423">
                  <c:v>0.42985030092592597</c:v>
                </c:pt>
                <c:pt idx="3424">
                  <c:v>0.42985385416666672</c:v>
                </c:pt>
                <c:pt idx="3425">
                  <c:v>0.42986116898148147</c:v>
                </c:pt>
                <c:pt idx="3426">
                  <c:v>0.42986563657407406</c:v>
                </c:pt>
                <c:pt idx="3427">
                  <c:v>0.42986949074074077</c:v>
                </c:pt>
                <c:pt idx="3428">
                  <c:v>0.42987400462962966</c:v>
                </c:pt>
                <c:pt idx="3429">
                  <c:v>0.4298777777777778</c:v>
                </c:pt>
                <c:pt idx="3430">
                  <c:v>0.42988212962962963</c:v>
                </c:pt>
                <c:pt idx="3431">
                  <c:v>0.42988611111111114</c:v>
                </c:pt>
                <c:pt idx="3432">
                  <c:v>0.42989047453703705</c:v>
                </c:pt>
                <c:pt idx="3433">
                  <c:v>0.42989494212962964</c:v>
                </c:pt>
                <c:pt idx="3434">
                  <c:v>0.42989947916666665</c:v>
                </c:pt>
                <c:pt idx="3435">
                  <c:v>0.42990407407407405</c:v>
                </c:pt>
                <c:pt idx="3436">
                  <c:v>0.42990848379629631</c:v>
                </c:pt>
                <c:pt idx="3437">
                  <c:v>0.42991233796296296</c:v>
                </c:pt>
                <c:pt idx="3438">
                  <c:v>0.42991649305555552</c:v>
                </c:pt>
                <c:pt idx="3439">
                  <c:v>0.42992068287037039</c:v>
                </c:pt>
                <c:pt idx="3440">
                  <c:v>0.42992435185185185</c:v>
                </c:pt>
                <c:pt idx="3441">
                  <c:v>0.42992847222222225</c:v>
                </c:pt>
                <c:pt idx="3442">
                  <c:v>0.42993232638888884</c:v>
                </c:pt>
                <c:pt idx="3443">
                  <c:v>0.42993671296296299</c:v>
                </c:pt>
                <c:pt idx="3444">
                  <c:v>0.42994114583333332</c:v>
                </c:pt>
                <c:pt idx="3445">
                  <c:v>0.42994510416666665</c:v>
                </c:pt>
                <c:pt idx="3446">
                  <c:v>0.42994966435185183</c:v>
                </c:pt>
                <c:pt idx="3447">
                  <c:v>0.42995346064814816</c:v>
                </c:pt>
                <c:pt idx="3448">
                  <c:v>0.42995784722222224</c:v>
                </c:pt>
                <c:pt idx="3449">
                  <c:v>0.42996190972222226</c:v>
                </c:pt>
                <c:pt idx="3450">
                  <c:v>0.42996634259259259</c:v>
                </c:pt>
                <c:pt idx="3451">
                  <c:v>0.42997020833333338</c:v>
                </c:pt>
                <c:pt idx="3452">
                  <c:v>0.42997476851851851</c:v>
                </c:pt>
                <c:pt idx="3453">
                  <c:v>0.42997839120370368</c:v>
                </c:pt>
                <c:pt idx="3454">
                  <c:v>0.42998251157407408</c:v>
                </c:pt>
                <c:pt idx="3455">
                  <c:v>0.42998681712962966</c:v>
                </c:pt>
                <c:pt idx="3456">
                  <c:v>0.42999048611111107</c:v>
                </c:pt>
                <c:pt idx="3457">
                  <c:v>0.42999487268518521</c:v>
                </c:pt>
                <c:pt idx="3458">
                  <c:v>0.43000179398148147</c:v>
                </c:pt>
                <c:pt idx="3459">
                  <c:v>0.4300063194444444</c:v>
                </c:pt>
                <c:pt idx="3460">
                  <c:v>0.43001061342592589</c:v>
                </c:pt>
                <c:pt idx="3461">
                  <c:v>0.43001524305555555</c:v>
                </c:pt>
                <c:pt idx="3462">
                  <c:v>0.43001978009259262</c:v>
                </c:pt>
                <c:pt idx="3463">
                  <c:v>0.43002436342592593</c:v>
                </c:pt>
                <c:pt idx="3464">
                  <c:v>0.43002818287037042</c:v>
                </c:pt>
                <c:pt idx="3465">
                  <c:v>0.43003260416666667</c:v>
                </c:pt>
                <c:pt idx="3466">
                  <c:v>0.43003623842592592</c:v>
                </c:pt>
                <c:pt idx="3467">
                  <c:v>0.43004045138888891</c:v>
                </c:pt>
                <c:pt idx="3468">
                  <c:v>0.43004457175925931</c:v>
                </c:pt>
                <c:pt idx="3469">
                  <c:v>0.43004815972222227</c:v>
                </c:pt>
                <c:pt idx="3470">
                  <c:v>0.43005239583333332</c:v>
                </c:pt>
                <c:pt idx="3471">
                  <c:v>0.43005653935185184</c:v>
                </c:pt>
                <c:pt idx="3472">
                  <c:v>0.43006015046296292</c:v>
                </c:pt>
                <c:pt idx="3473">
                  <c:v>0.43006436342592597</c:v>
                </c:pt>
                <c:pt idx="3474">
                  <c:v>0.43006844907407404</c:v>
                </c:pt>
                <c:pt idx="3475">
                  <c:v>0.43007263888888891</c:v>
                </c:pt>
                <c:pt idx="3476">
                  <c:v>0.43007682870370373</c:v>
                </c:pt>
                <c:pt idx="3477">
                  <c:v>0.43008043981481481</c:v>
                </c:pt>
                <c:pt idx="3478">
                  <c:v>0.43008496527777779</c:v>
                </c:pt>
                <c:pt idx="3479">
                  <c:v>0.43008899305555559</c:v>
                </c:pt>
                <c:pt idx="3480">
                  <c:v>0.43009341435185183</c:v>
                </c:pt>
                <c:pt idx="3481">
                  <c:v>0.43009732638888892</c:v>
                </c:pt>
                <c:pt idx="3482">
                  <c:v>0.43010204861111112</c:v>
                </c:pt>
                <c:pt idx="3483">
                  <c:v>0.43010655092592592</c:v>
                </c:pt>
                <c:pt idx="3484">
                  <c:v>0.43011097222222222</c:v>
                </c:pt>
                <c:pt idx="3485">
                  <c:v>0.43011487268518517</c:v>
                </c:pt>
                <c:pt idx="3486">
                  <c:v>0.43011939814814815</c:v>
                </c:pt>
                <c:pt idx="3487">
                  <c:v>0.43012333333333336</c:v>
                </c:pt>
                <c:pt idx="3488">
                  <c:v>0.43012785879629628</c:v>
                </c:pt>
                <c:pt idx="3489">
                  <c:v>0.43013216435185186</c:v>
                </c:pt>
                <c:pt idx="3490">
                  <c:v>0.43013672453703705</c:v>
                </c:pt>
                <c:pt idx="3491">
                  <c:v>0.43014234953703706</c:v>
                </c:pt>
                <c:pt idx="3492">
                  <c:v>0.43014640046296293</c:v>
                </c:pt>
                <c:pt idx="3493">
                  <c:v>0.43014990740740738</c:v>
                </c:pt>
                <c:pt idx="3494">
                  <c:v>0.43015417824074076</c:v>
                </c:pt>
                <c:pt idx="3495">
                  <c:v>0.43015806712962962</c:v>
                </c:pt>
                <c:pt idx="3496">
                  <c:v>0.43016245370370371</c:v>
                </c:pt>
                <c:pt idx="3497">
                  <c:v>0.43016700231481481</c:v>
                </c:pt>
                <c:pt idx="3498">
                  <c:v>0.43017146990740746</c:v>
                </c:pt>
                <c:pt idx="3499">
                  <c:v>0.43017548611111112</c:v>
                </c:pt>
                <c:pt idx="3500">
                  <c:v>0.43018001157407409</c:v>
                </c:pt>
                <c:pt idx="3501">
                  <c:v>0.43018436342592592</c:v>
                </c:pt>
                <c:pt idx="3502">
                  <c:v>0.43018879629629631</c:v>
                </c:pt>
                <c:pt idx="3503">
                  <c:v>0.43019315972222222</c:v>
                </c:pt>
                <c:pt idx="3504">
                  <c:v>0.43019754629629631</c:v>
                </c:pt>
                <c:pt idx="3505">
                  <c:v>0.4302011458333333</c:v>
                </c:pt>
                <c:pt idx="3506">
                  <c:v>0.43020533564814811</c:v>
                </c:pt>
                <c:pt idx="3507">
                  <c:v>0.43020943287037033</c:v>
                </c:pt>
                <c:pt idx="3508">
                  <c:v>0.43021291666666667</c:v>
                </c:pt>
                <c:pt idx="3509">
                  <c:v>0.43021725694444446</c:v>
                </c:pt>
                <c:pt idx="3510">
                  <c:v>0.43022174768518523</c:v>
                </c:pt>
                <c:pt idx="3511">
                  <c:v>0.43022546296296293</c:v>
                </c:pt>
                <c:pt idx="3512">
                  <c:v>0.43023021990740745</c:v>
                </c:pt>
                <c:pt idx="3513">
                  <c:v>0.43023421296296299</c:v>
                </c:pt>
                <c:pt idx="3514">
                  <c:v>0.43023856481481482</c:v>
                </c:pt>
                <c:pt idx="3515">
                  <c:v>0.43024252314814815</c:v>
                </c:pt>
                <c:pt idx="3516">
                  <c:v>0.43024692129629627</c:v>
                </c:pt>
                <c:pt idx="3517">
                  <c:v>0.43025078703703706</c:v>
                </c:pt>
                <c:pt idx="3518">
                  <c:v>0.43025532407407407</c:v>
                </c:pt>
                <c:pt idx="3519">
                  <c:v>0.43025952546296292</c:v>
                </c:pt>
                <c:pt idx="3520">
                  <c:v>0.43026368055555553</c:v>
                </c:pt>
                <c:pt idx="3521">
                  <c:v>0.43026783564814813</c:v>
                </c:pt>
                <c:pt idx="3522">
                  <c:v>0.43027131944444447</c:v>
                </c:pt>
                <c:pt idx="3523">
                  <c:v>0.43027561342592596</c:v>
                </c:pt>
                <c:pt idx="3524">
                  <c:v>0.43028109953703703</c:v>
                </c:pt>
                <c:pt idx="3525">
                  <c:v>0.43028521990740742</c:v>
                </c:pt>
                <c:pt idx="3526">
                  <c:v>0.4302887037037037</c:v>
                </c:pt>
                <c:pt idx="3527">
                  <c:v>0.4302929976851852</c:v>
                </c:pt>
                <c:pt idx="3528">
                  <c:v>0.43029649305555556</c:v>
                </c:pt>
                <c:pt idx="3529">
                  <c:v>0.43030061342592596</c:v>
                </c:pt>
                <c:pt idx="3530">
                  <c:v>0.4303048611111111</c:v>
                </c:pt>
                <c:pt idx="3531">
                  <c:v>0.43030862268518516</c:v>
                </c:pt>
                <c:pt idx="3532">
                  <c:v>0.43031304398148151</c:v>
                </c:pt>
                <c:pt idx="3533">
                  <c:v>0.43031752314814814</c:v>
                </c:pt>
                <c:pt idx="3534">
                  <c:v>0.43032207175925929</c:v>
                </c:pt>
                <c:pt idx="3535">
                  <c:v>0.43032591435185186</c:v>
                </c:pt>
                <c:pt idx="3536">
                  <c:v>0.43033047453703704</c:v>
                </c:pt>
                <c:pt idx="3537">
                  <c:v>0.43033478009259257</c:v>
                </c:pt>
                <c:pt idx="3538">
                  <c:v>0.43033930555555555</c:v>
                </c:pt>
                <c:pt idx="3539">
                  <c:v>0.43034329861111109</c:v>
                </c:pt>
                <c:pt idx="3540">
                  <c:v>0.43034776620370369</c:v>
                </c:pt>
                <c:pt idx="3541">
                  <c:v>0.43035209490740739</c:v>
                </c:pt>
                <c:pt idx="3542">
                  <c:v>0.43035673611111114</c:v>
                </c:pt>
                <c:pt idx="3543">
                  <c:v>0.43036056712962961</c:v>
                </c:pt>
                <c:pt idx="3544">
                  <c:v>0.4303649074074074</c:v>
                </c:pt>
                <c:pt idx="3545">
                  <c:v>0.43036909722222222</c:v>
                </c:pt>
                <c:pt idx="3546">
                  <c:v>0.43037271990740744</c:v>
                </c:pt>
                <c:pt idx="3547">
                  <c:v>0.4303768287037037</c:v>
                </c:pt>
                <c:pt idx="3548">
                  <c:v>0.43038104166666669</c:v>
                </c:pt>
                <c:pt idx="3549">
                  <c:v>0.43038491898148146</c:v>
                </c:pt>
                <c:pt idx="3550">
                  <c:v>0.43038938657407405</c:v>
                </c:pt>
                <c:pt idx="3551">
                  <c:v>0.43039327546296297</c:v>
                </c:pt>
                <c:pt idx="3552">
                  <c:v>0.4303977083333333</c:v>
                </c:pt>
                <c:pt idx="3553">
                  <c:v>0.43040165509259259</c:v>
                </c:pt>
                <c:pt idx="3554">
                  <c:v>0.43040603009259254</c:v>
                </c:pt>
                <c:pt idx="3555">
                  <c:v>0.43040984953703704</c:v>
                </c:pt>
                <c:pt idx="3556">
                  <c:v>0.43041665509259258</c:v>
                </c:pt>
                <c:pt idx="3557">
                  <c:v>0.43042104166666667</c:v>
                </c:pt>
                <c:pt idx="3558">
                  <c:v>0.4304248726851852</c:v>
                </c:pt>
                <c:pt idx="3559">
                  <c:v>0.43042908564814814</c:v>
                </c:pt>
                <c:pt idx="3560">
                  <c:v>0.43043256944444441</c:v>
                </c:pt>
                <c:pt idx="3561">
                  <c:v>0.43043681712962961</c:v>
                </c:pt>
                <c:pt idx="3562">
                  <c:v>0.4304409027777778</c:v>
                </c:pt>
                <c:pt idx="3563">
                  <c:v>0.43044461805555551</c:v>
                </c:pt>
                <c:pt idx="3564">
                  <c:v>0.43044928240740737</c:v>
                </c:pt>
                <c:pt idx="3565">
                  <c:v>0.43045372685185185</c:v>
                </c:pt>
                <c:pt idx="3566">
                  <c:v>0.43045813657407406</c:v>
                </c:pt>
                <c:pt idx="3567">
                  <c:v>0.43046192129629629</c:v>
                </c:pt>
                <c:pt idx="3568">
                  <c:v>0.43046646990740739</c:v>
                </c:pt>
                <c:pt idx="3569">
                  <c:v>0.43047089120370369</c:v>
                </c:pt>
                <c:pt idx="3570">
                  <c:v>0.43047532407407413</c:v>
                </c:pt>
                <c:pt idx="3571">
                  <c:v>0.430479375</c:v>
                </c:pt>
                <c:pt idx="3572">
                  <c:v>0.43048390046296298</c:v>
                </c:pt>
                <c:pt idx="3573">
                  <c:v>0.4304881712962963</c:v>
                </c:pt>
                <c:pt idx="3574">
                  <c:v>0.43049163194444445</c:v>
                </c:pt>
                <c:pt idx="3575">
                  <c:v>0.43049582175925921</c:v>
                </c:pt>
                <c:pt idx="3576">
                  <c:v>0.43049938657407405</c:v>
                </c:pt>
                <c:pt idx="3577">
                  <c:v>0.43050347222222224</c:v>
                </c:pt>
                <c:pt idx="3578">
                  <c:v>0.43050774305555556</c:v>
                </c:pt>
                <c:pt idx="3579">
                  <c:v>0.43051144675925923</c:v>
                </c:pt>
                <c:pt idx="3580">
                  <c:v>0.43051562500000001</c:v>
                </c:pt>
                <c:pt idx="3581">
                  <c:v>0.43051976851851853</c:v>
                </c:pt>
                <c:pt idx="3582">
                  <c:v>0.43052336805555558</c:v>
                </c:pt>
                <c:pt idx="3583">
                  <c:v>0.43052947916666667</c:v>
                </c:pt>
                <c:pt idx="3584">
                  <c:v>0.43053302083333334</c:v>
                </c:pt>
                <c:pt idx="3585">
                  <c:v>0.43053746527777781</c:v>
                </c:pt>
                <c:pt idx="3586">
                  <c:v>0.43054192129629626</c:v>
                </c:pt>
                <c:pt idx="3587">
                  <c:v>0.43054574074074076</c:v>
                </c:pt>
                <c:pt idx="3588">
                  <c:v>0.43055011574074076</c:v>
                </c:pt>
                <c:pt idx="3589">
                  <c:v>0.43055456018518518</c:v>
                </c:pt>
                <c:pt idx="3590">
                  <c:v>0.43055890046296291</c:v>
                </c:pt>
                <c:pt idx="3591">
                  <c:v>0.43056343750000003</c:v>
                </c:pt>
                <c:pt idx="3592">
                  <c:v>0.43056789351851849</c:v>
                </c:pt>
                <c:pt idx="3593">
                  <c:v>0.43057245370370367</c:v>
                </c:pt>
                <c:pt idx="3594">
                  <c:v>0.43057708333333333</c:v>
                </c:pt>
                <c:pt idx="3595">
                  <c:v>0.43058115740740743</c:v>
                </c:pt>
                <c:pt idx="3596">
                  <c:v>0.43058559027777776</c:v>
                </c:pt>
                <c:pt idx="3597">
                  <c:v>0.43058930555555558</c:v>
                </c:pt>
                <c:pt idx="3598">
                  <c:v>0.43059368055555552</c:v>
                </c:pt>
                <c:pt idx="3599">
                  <c:v>0.43059781250000001</c:v>
                </c:pt>
                <c:pt idx="3600">
                  <c:v>0.43060146990740744</c:v>
                </c:pt>
                <c:pt idx="3601">
                  <c:v>0.43060575231481479</c:v>
                </c:pt>
                <c:pt idx="3602">
                  <c:v>0.43060975694444448</c:v>
                </c:pt>
                <c:pt idx="3603">
                  <c:v>0.43061421296296293</c:v>
                </c:pt>
                <c:pt idx="3604">
                  <c:v>0.43061868055555558</c:v>
                </c:pt>
                <c:pt idx="3605">
                  <c:v>0.43062329861111109</c:v>
                </c:pt>
                <c:pt idx="3606">
                  <c:v>0.43062726851851857</c:v>
                </c:pt>
                <c:pt idx="3607">
                  <c:v>0.43063181712962967</c:v>
                </c:pt>
                <c:pt idx="3608">
                  <c:v>0.43063563657407405</c:v>
                </c:pt>
                <c:pt idx="3609">
                  <c:v>0.43064016203703703</c:v>
                </c:pt>
                <c:pt idx="3610">
                  <c:v>0.43064687500000004</c:v>
                </c:pt>
                <c:pt idx="3611">
                  <c:v>0.43065121527777778</c:v>
                </c:pt>
                <c:pt idx="3612">
                  <c:v>0.43065549768518513</c:v>
                </c:pt>
                <c:pt idx="3613">
                  <c:v>0.43065905092592588</c:v>
                </c:pt>
                <c:pt idx="3614">
                  <c:v>0.43066331018518517</c:v>
                </c:pt>
                <c:pt idx="3615">
                  <c:v>0.43066697916666669</c:v>
                </c:pt>
                <c:pt idx="3616">
                  <c:v>0.43067143518518519</c:v>
                </c:pt>
                <c:pt idx="3617">
                  <c:v>0.43067613425925927</c:v>
                </c:pt>
                <c:pt idx="3618">
                  <c:v>0.43068006944444442</c:v>
                </c:pt>
                <c:pt idx="3619">
                  <c:v>0.43068471064814817</c:v>
                </c:pt>
                <c:pt idx="3620">
                  <c:v>0.4306887152777778</c:v>
                </c:pt>
                <c:pt idx="3621">
                  <c:v>0.43069322916666669</c:v>
                </c:pt>
                <c:pt idx="3622">
                  <c:v>0.43069711805555561</c:v>
                </c:pt>
                <c:pt idx="3623">
                  <c:v>0.43070159722222218</c:v>
                </c:pt>
                <c:pt idx="3624">
                  <c:v>0.43070568287037037</c:v>
                </c:pt>
                <c:pt idx="3625">
                  <c:v>0.43071038194444444</c:v>
                </c:pt>
                <c:pt idx="3626">
                  <c:v>0.43071393518518519</c:v>
                </c:pt>
                <c:pt idx="3627">
                  <c:v>0.43071811342592592</c:v>
                </c:pt>
                <c:pt idx="3628">
                  <c:v>0.43072236111111112</c:v>
                </c:pt>
                <c:pt idx="3629">
                  <c:v>0.43072600694444446</c:v>
                </c:pt>
                <c:pt idx="3630">
                  <c:v>0.43073018518518519</c:v>
                </c:pt>
                <c:pt idx="3631">
                  <c:v>0.43073400462962957</c:v>
                </c:pt>
                <c:pt idx="3632">
                  <c:v>0.43073814814814809</c:v>
                </c:pt>
                <c:pt idx="3633">
                  <c:v>0.43074229166666661</c:v>
                </c:pt>
                <c:pt idx="3634">
                  <c:v>0.43074597222222222</c:v>
                </c:pt>
                <c:pt idx="3635">
                  <c:v>0.43075011574074074</c:v>
                </c:pt>
                <c:pt idx="3636">
                  <c:v>0.43075635416666663</c:v>
                </c:pt>
                <c:pt idx="3637">
                  <c:v>0.43076069444444443</c:v>
                </c:pt>
                <c:pt idx="3638">
                  <c:v>0.43076517361111111</c:v>
                </c:pt>
                <c:pt idx="3639">
                  <c:v>0.43076918981481477</c:v>
                </c:pt>
                <c:pt idx="3640">
                  <c:v>0.43077368055555554</c:v>
                </c:pt>
                <c:pt idx="3641">
                  <c:v>0.43077769675925931</c:v>
                </c:pt>
                <c:pt idx="3642">
                  <c:v>0.43078210648148146</c:v>
                </c:pt>
                <c:pt idx="3643">
                  <c:v>0.4307861458333333</c:v>
                </c:pt>
                <c:pt idx="3644">
                  <c:v>0.43079070601851854</c:v>
                </c:pt>
                <c:pt idx="3645">
                  <c:v>0.43079518518518517</c:v>
                </c:pt>
                <c:pt idx="3646">
                  <c:v>0.43079967592592588</c:v>
                </c:pt>
                <c:pt idx="3647">
                  <c:v>0.43080357638888889</c:v>
                </c:pt>
                <c:pt idx="3648">
                  <c:v>0.43080851851851848</c:v>
                </c:pt>
                <c:pt idx="3649">
                  <c:v>0.43081246527777778</c:v>
                </c:pt>
                <c:pt idx="3650">
                  <c:v>0.43081679398148148</c:v>
                </c:pt>
                <c:pt idx="3651">
                  <c:v>0.43082053240740742</c:v>
                </c:pt>
                <c:pt idx="3652">
                  <c:v>0.43082464120370373</c:v>
                </c:pt>
                <c:pt idx="3653">
                  <c:v>0.43082887731481478</c:v>
                </c:pt>
                <c:pt idx="3654">
                  <c:v>0.4308325462962963</c:v>
                </c:pt>
                <c:pt idx="3655">
                  <c:v>0.43083699074074078</c:v>
                </c:pt>
                <c:pt idx="3656">
                  <c:v>0.43084097222222223</c:v>
                </c:pt>
                <c:pt idx="3657">
                  <c:v>0.43084552083333333</c:v>
                </c:pt>
                <c:pt idx="3658">
                  <c:v>0.43085023148148149</c:v>
                </c:pt>
                <c:pt idx="3659">
                  <c:v>0.4308548148148148</c:v>
                </c:pt>
                <c:pt idx="3660">
                  <c:v>0.43085892361111111</c:v>
                </c:pt>
                <c:pt idx="3661">
                  <c:v>0.43086341435185188</c:v>
                </c:pt>
                <c:pt idx="3662">
                  <c:v>0.43086747685185184</c:v>
                </c:pt>
                <c:pt idx="3663">
                  <c:v>0.43087413194444446</c:v>
                </c:pt>
                <c:pt idx="3664">
                  <c:v>0.43087793981481481</c:v>
                </c:pt>
                <c:pt idx="3665">
                  <c:v>0.43088217592592598</c:v>
                </c:pt>
                <c:pt idx="3666">
                  <c:v>0.43088627314814815</c:v>
                </c:pt>
                <c:pt idx="3667">
                  <c:v>0.43088991898148149</c:v>
                </c:pt>
                <c:pt idx="3668">
                  <c:v>0.43089417824074072</c:v>
                </c:pt>
                <c:pt idx="3669">
                  <c:v>0.43089848379629631</c:v>
                </c:pt>
                <c:pt idx="3670">
                  <c:v>0.4309026967592593</c:v>
                </c:pt>
                <c:pt idx="3671">
                  <c:v>0.4309072800925926</c:v>
                </c:pt>
                <c:pt idx="3672">
                  <c:v>0.43091109953703705</c:v>
                </c:pt>
                <c:pt idx="3673">
                  <c:v>0.43091560185185185</c:v>
                </c:pt>
                <c:pt idx="3674">
                  <c:v>0.43091949074074076</c:v>
                </c:pt>
                <c:pt idx="3675">
                  <c:v>0.4309239583333333</c:v>
                </c:pt>
                <c:pt idx="3676">
                  <c:v>0.43092781250000001</c:v>
                </c:pt>
                <c:pt idx="3677">
                  <c:v>0.43093236111111111</c:v>
                </c:pt>
                <c:pt idx="3678">
                  <c:v>0.430936875</c:v>
                </c:pt>
                <c:pt idx="3679">
                  <c:v>0.43094128472222221</c:v>
                </c:pt>
                <c:pt idx="3680">
                  <c:v>0.43094490740740743</c:v>
                </c:pt>
                <c:pt idx="3681">
                  <c:v>0.43094905092592595</c:v>
                </c:pt>
                <c:pt idx="3682">
                  <c:v>0.43095344907407407</c:v>
                </c:pt>
                <c:pt idx="3683">
                  <c:v>0.43095700231481482</c:v>
                </c:pt>
                <c:pt idx="3684">
                  <c:v>0.43096112268518522</c:v>
                </c:pt>
                <c:pt idx="3685">
                  <c:v>0.43096535879629627</c:v>
                </c:pt>
                <c:pt idx="3686">
                  <c:v>0.43096887731481481</c:v>
                </c:pt>
                <c:pt idx="3687">
                  <c:v>0.43097309027777775</c:v>
                </c:pt>
                <c:pt idx="3688">
                  <c:v>0.43097670138888894</c:v>
                </c:pt>
                <c:pt idx="3689">
                  <c:v>0.43098099537037032</c:v>
                </c:pt>
                <c:pt idx="3690">
                  <c:v>0.43098738425925925</c:v>
                </c:pt>
                <c:pt idx="3691">
                  <c:v>0.43099129629629629</c:v>
                </c:pt>
                <c:pt idx="3692">
                  <c:v>0.43099575231481485</c:v>
                </c:pt>
                <c:pt idx="3693">
                  <c:v>0.43100023148148153</c:v>
                </c:pt>
                <c:pt idx="3694">
                  <c:v>0.43100482638888887</c:v>
                </c:pt>
                <c:pt idx="3695">
                  <c:v>0.4310092592592592</c:v>
                </c:pt>
                <c:pt idx="3696">
                  <c:v>0.43101377314814809</c:v>
                </c:pt>
                <c:pt idx="3697">
                  <c:v>0.43101763888888889</c:v>
                </c:pt>
                <c:pt idx="3698">
                  <c:v>0.43102202546296292</c:v>
                </c:pt>
                <c:pt idx="3699">
                  <c:v>0.43102644675925927</c:v>
                </c:pt>
                <c:pt idx="3700">
                  <c:v>0.43103086805555552</c:v>
                </c:pt>
                <c:pt idx="3701">
                  <c:v>0.43103484953703702</c:v>
                </c:pt>
                <c:pt idx="3702">
                  <c:v>0.43103932870370371</c:v>
                </c:pt>
                <c:pt idx="3703">
                  <c:v>0.43104349537037034</c:v>
                </c:pt>
                <c:pt idx="3704">
                  <c:v>0.43104718749999998</c:v>
                </c:pt>
                <c:pt idx="3705">
                  <c:v>0.43105131944444447</c:v>
                </c:pt>
                <c:pt idx="3706">
                  <c:v>0.43105497685185185</c:v>
                </c:pt>
                <c:pt idx="3707">
                  <c:v>0.43105918981481484</c:v>
                </c:pt>
                <c:pt idx="3708">
                  <c:v>0.43106376157407406</c:v>
                </c:pt>
                <c:pt idx="3709">
                  <c:v>0.43106765046296297</c:v>
                </c:pt>
                <c:pt idx="3710">
                  <c:v>0.43107232638888887</c:v>
                </c:pt>
                <c:pt idx="3711">
                  <c:v>0.43107671296296296</c:v>
                </c:pt>
                <c:pt idx="3712">
                  <c:v>0.43108142361111113</c:v>
                </c:pt>
                <c:pt idx="3713">
                  <c:v>0.43108627314814818</c:v>
                </c:pt>
                <c:pt idx="3714">
                  <c:v>0.43109033564814814</c:v>
                </c:pt>
                <c:pt idx="3715">
                  <c:v>0.43109498842592592</c:v>
                </c:pt>
                <c:pt idx="3716">
                  <c:v>0.43110173611111113</c:v>
                </c:pt>
                <c:pt idx="3717">
                  <c:v>0.43110637731481477</c:v>
                </c:pt>
                <c:pt idx="3718">
                  <c:v>0.43111028935185186</c:v>
                </c:pt>
                <c:pt idx="3719">
                  <c:v>0.43111476851851854</c:v>
                </c:pt>
                <c:pt idx="3720">
                  <c:v>0.43111934027777776</c:v>
                </c:pt>
                <c:pt idx="3721">
                  <c:v>0.4311241666666667</c:v>
                </c:pt>
                <c:pt idx="3722">
                  <c:v>0.43112836805555554</c:v>
                </c:pt>
                <c:pt idx="3723">
                  <c:v>0.43113334490740746</c:v>
                </c:pt>
                <c:pt idx="3724">
                  <c:v>0.4311375462962963</c:v>
                </c:pt>
                <c:pt idx="3725">
                  <c:v>0.43114229166666668</c:v>
                </c:pt>
                <c:pt idx="3726">
                  <c:v>0.43114701388888887</c:v>
                </c:pt>
                <c:pt idx="3727">
                  <c:v>0.43115137731481479</c:v>
                </c:pt>
                <c:pt idx="3728">
                  <c:v>0.43115634259259261</c:v>
                </c:pt>
                <c:pt idx="3729">
                  <c:v>0.43116049768518522</c:v>
                </c:pt>
                <c:pt idx="3730">
                  <c:v>0.43116487268518516</c:v>
                </c:pt>
                <c:pt idx="3731">
                  <c:v>0.4311686574074074</c:v>
                </c:pt>
                <c:pt idx="3732">
                  <c:v>0.43117283564814812</c:v>
                </c:pt>
                <c:pt idx="3733">
                  <c:v>0.43117667824074074</c:v>
                </c:pt>
                <c:pt idx="3734">
                  <c:v>0.43118105324074074</c:v>
                </c:pt>
                <c:pt idx="3735">
                  <c:v>0.43118576388888891</c:v>
                </c:pt>
                <c:pt idx="3736">
                  <c:v>0.43119041666666669</c:v>
                </c:pt>
                <c:pt idx="3737">
                  <c:v>0.43119494212962967</c:v>
                </c:pt>
                <c:pt idx="3738">
                  <c:v>0.43119934027777779</c:v>
                </c:pt>
                <c:pt idx="3739">
                  <c:v>0.43120362268518519</c:v>
                </c:pt>
                <c:pt idx="3740">
                  <c:v>0.43120793981481481</c:v>
                </c:pt>
                <c:pt idx="3741">
                  <c:v>0.43121187500000002</c:v>
                </c:pt>
                <c:pt idx="3742">
                  <c:v>0.43121642361111112</c:v>
                </c:pt>
                <c:pt idx="3743">
                  <c:v>0.43122356481481483</c:v>
                </c:pt>
                <c:pt idx="3744">
                  <c:v>0.43122813657407405</c:v>
                </c:pt>
                <c:pt idx="3745">
                  <c:v>0.43123239583333334</c:v>
                </c:pt>
                <c:pt idx="3746">
                  <c:v>0.43123711805555559</c:v>
                </c:pt>
              </c:numCache>
            </c:numRef>
          </c:xVal>
          <c:yVal>
            <c:numRef>
              <c:f>'2015_10_29-10_00_08'!$B$2:$B$3756</c:f>
              <c:numCache>
                <c:formatCode>General</c:formatCode>
                <c:ptCount val="3755"/>
                <c:pt idx="0">
                  <c:v>23.04</c:v>
                </c:pt>
                <c:pt idx="1">
                  <c:v>23.08</c:v>
                </c:pt>
                <c:pt idx="2">
                  <c:v>23.12</c:v>
                </c:pt>
                <c:pt idx="3">
                  <c:v>23.15</c:v>
                </c:pt>
                <c:pt idx="4">
                  <c:v>23.18</c:v>
                </c:pt>
                <c:pt idx="5">
                  <c:v>23.2</c:v>
                </c:pt>
                <c:pt idx="6">
                  <c:v>23.23</c:v>
                </c:pt>
                <c:pt idx="7">
                  <c:v>23.27</c:v>
                </c:pt>
                <c:pt idx="8">
                  <c:v>23.31</c:v>
                </c:pt>
                <c:pt idx="9">
                  <c:v>23.35</c:v>
                </c:pt>
                <c:pt idx="10">
                  <c:v>23.39</c:v>
                </c:pt>
                <c:pt idx="11">
                  <c:v>23.42</c:v>
                </c:pt>
                <c:pt idx="12">
                  <c:v>23.46</c:v>
                </c:pt>
                <c:pt idx="13">
                  <c:v>23.49</c:v>
                </c:pt>
                <c:pt idx="14">
                  <c:v>23.52</c:v>
                </c:pt>
                <c:pt idx="15">
                  <c:v>23.54</c:v>
                </c:pt>
                <c:pt idx="16">
                  <c:v>23.56</c:v>
                </c:pt>
                <c:pt idx="17">
                  <c:v>23.57</c:v>
                </c:pt>
                <c:pt idx="18">
                  <c:v>23.58</c:v>
                </c:pt>
                <c:pt idx="19">
                  <c:v>23.6</c:v>
                </c:pt>
                <c:pt idx="20">
                  <c:v>23.61</c:v>
                </c:pt>
                <c:pt idx="21">
                  <c:v>23.63</c:v>
                </c:pt>
                <c:pt idx="22">
                  <c:v>23.67</c:v>
                </c:pt>
                <c:pt idx="23">
                  <c:v>23.69</c:v>
                </c:pt>
                <c:pt idx="24">
                  <c:v>23.72</c:v>
                </c:pt>
                <c:pt idx="25">
                  <c:v>23.75</c:v>
                </c:pt>
                <c:pt idx="26">
                  <c:v>23.78</c:v>
                </c:pt>
                <c:pt idx="27">
                  <c:v>23.8</c:v>
                </c:pt>
                <c:pt idx="28">
                  <c:v>23.82</c:v>
                </c:pt>
                <c:pt idx="29">
                  <c:v>23.85</c:v>
                </c:pt>
                <c:pt idx="30">
                  <c:v>23.87</c:v>
                </c:pt>
                <c:pt idx="31">
                  <c:v>23.88</c:v>
                </c:pt>
                <c:pt idx="32">
                  <c:v>23.89</c:v>
                </c:pt>
                <c:pt idx="33">
                  <c:v>23.89</c:v>
                </c:pt>
                <c:pt idx="34">
                  <c:v>23.89</c:v>
                </c:pt>
                <c:pt idx="35">
                  <c:v>23.9</c:v>
                </c:pt>
                <c:pt idx="36">
                  <c:v>23.91</c:v>
                </c:pt>
                <c:pt idx="37">
                  <c:v>23.92</c:v>
                </c:pt>
                <c:pt idx="38">
                  <c:v>23.94</c:v>
                </c:pt>
                <c:pt idx="39">
                  <c:v>23.96</c:v>
                </c:pt>
                <c:pt idx="40">
                  <c:v>23.99</c:v>
                </c:pt>
                <c:pt idx="41">
                  <c:v>24</c:v>
                </c:pt>
                <c:pt idx="42">
                  <c:v>24.02</c:v>
                </c:pt>
                <c:pt idx="43">
                  <c:v>24.04</c:v>
                </c:pt>
                <c:pt idx="44">
                  <c:v>24.05</c:v>
                </c:pt>
                <c:pt idx="45">
                  <c:v>24.05</c:v>
                </c:pt>
                <c:pt idx="46">
                  <c:v>24.06</c:v>
                </c:pt>
                <c:pt idx="47">
                  <c:v>24.07</c:v>
                </c:pt>
                <c:pt idx="48">
                  <c:v>24.08</c:v>
                </c:pt>
                <c:pt idx="49">
                  <c:v>24.09</c:v>
                </c:pt>
                <c:pt idx="50">
                  <c:v>24.1</c:v>
                </c:pt>
                <c:pt idx="51">
                  <c:v>24.11</c:v>
                </c:pt>
                <c:pt idx="52">
                  <c:v>24.12</c:v>
                </c:pt>
                <c:pt idx="53">
                  <c:v>24.12</c:v>
                </c:pt>
                <c:pt idx="54">
                  <c:v>24.13</c:v>
                </c:pt>
                <c:pt idx="55">
                  <c:v>24.13</c:v>
                </c:pt>
                <c:pt idx="56">
                  <c:v>24.13</c:v>
                </c:pt>
                <c:pt idx="57">
                  <c:v>24.13</c:v>
                </c:pt>
                <c:pt idx="58">
                  <c:v>24.13</c:v>
                </c:pt>
                <c:pt idx="59">
                  <c:v>24.13</c:v>
                </c:pt>
                <c:pt idx="60">
                  <c:v>24.14</c:v>
                </c:pt>
                <c:pt idx="61">
                  <c:v>24.14</c:v>
                </c:pt>
                <c:pt idx="62">
                  <c:v>24.14</c:v>
                </c:pt>
                <c:pt idx="63">
                  <c:v>24.15</c:v>
                </c:pt>
                <c:pt idx="64">
                  <c:v>24.16</c:v>
                </c:pt>
                <c:pt idx="65">
                  <c:v>24.17</c:v>
                </c:pt>
                <c:pt idx="66">
                  <c:v>24.17</c:v>
                </c:pt>
                <c:pt idx="67">
                  <c:v>24.17</c:v>
                </c:pt>
                <c:pt idx="68">
                  <c:v>24.18</c:v>
                </c:pt>
                <c:pt idx="69">
                  <c:v>24.18</c:v>
                </c:pt>
                <c:pt idx="70">
                  <c:v>24.18</c:v>
                </c:pt>
                <c:pt idx="71">
                  <c:v>24.18</c:v>
                </c:pt>
                <c:pt idx="72">
                  <c:v>24.18</c:v>
                </c:pt>
                <c:pt idx="73">
                  <c:v>24.18</c:v>
                </c:pt>
                <c:pt idx="74">
                  <c:v>24.19</c:v>
                </c:pt>
                <c:pt idx="75">
                  <c:v>24.19</c:v>
                </c:pt>
                <c:pt idx="76">
                  <c:v>24.19</c:v>
                </c:pt>
                <c:pt idx="77">
                  <c:v>24.19</c:v>
                </c:pt>
                <c:pt idx="78">
                  <c:v>24.19</c:v>
                </c:pt>
                <c:pt idx="79">
                  <c:v>24.2</c:v>
                </c:pt>
                <c:pt idx="80">
                  <c:v>24.2</c:v>
                </c:pt>
                <c:pt idx="81">
                  <c:v>24.2</c:v>
                </c:pt>
                <c:pt idx="82">
                  <c:v>24.2</c:v>
                </c:pt>
                <c:pt idx="83">
                  <c:v>24.2</c:v>
                </c:pt>
                <c:pt idx="84">
                  <c:v>24.2</c:v>
                </c:pt>
                <c:pt idx="85">
                  <c:v>24.2</c:v>
                </c:pt>
                <c:pt idx="86">
                  <c:v>24.2</c:v>
                </c:pt>
                <c:pt idx="87">
                  <c:v>24.2</c:v>
                </c:pt>
                <c:pt idx="88">
                  <c:v>24.2</c:v>
                </c:pt>
                <c:pt idx="89">
                  <c:v>24.2</c:v>
                </c:pt>
                <c:pt idx="90">
                  <c:v>24.2</c:v>
                </c:pt>
                <c:pt idx="91">
                  <c:v>24.2</c:v>
                </c:pt>
                <c:pt idx="92">
                  <c:v>24.2</c:v>
                </c:pt>
                <c:pt idx="93">
                  <c:v>24.2</c:v>
                </c:pt>
                <c:pt idx="94">
                  <c:v>24.2</c:v>
                </c:pt>
                <c:pt idx="95">
                  <c:v>24.2</c:v>
                </c:pt>
                <c:pt idx="96">
                  <c:v>24.2</c:v>
                </c:pt>
                <c:pt idx="97">
                  <c:v>24.2</c:v>
                </c:pt>
                <c:pt idx="98">
                  <c:v>24.19</c:v>
                </c:pt>
                <c:pt idx="99">
                  <c:v>24.19</c:v>
                </c:pt>
                <c:pt idx="100">
                  <c:v>24.19</c:v>
                </c:pt>
                <c:pt idx="101">
                  <c:v>24.19</c:v>
                </c:pt>
                <c:pt idx="102">
                  <c:v>24.18</c:v>
                </c:pt>
                <c:pt idx="103">
                  <c:v>24.18</c:v>
                </c:pt>
                <c:pt idx="104">
                  <c:v>24.17</c:v>
                </c:pt>
                <c:pt idx="105">
                  <c:v>24.17</c:v>
                </c:pt>
                <c:pt idx="106">
                  <c:v>24.17</c:v>
                </c:pt>
                <c:pt idx="107">
                  <c:v>24.17</c:v>
                </c:pt>
                <c:pt idx="108">
                  <c:v>24.16</c:v>
                </c:pt>
                <c:pt idx="109">
                  <c:v>24.16</c:v>
                </c:pt>
                <c:pt idx="110">
                  <c:v>24.15</c:v>
                </c:pt>
                <c:pt idx="111">
                  <c:v>24.15</c:v>
                </c:pt>
                <c:pt idx="112">
                  <c:v>24.14</c:v>
                </c:pt>
                <c:pt idx="113">
                  <c:v>24.14</c:v>
                </c:pt>
                <c:pt idx="114">
                  <c:v>24.14</c:v>
                </c:pt>
                <c:pt idx="115">
                  <c:v>24.14</c:v>
                </c:pt>
                <c:pt idx="116">
                  <c:v>24.14</c:v>
                </c:pt>
                <c:pt idx="117">
                  <c:v>24.14</c:v>
                </c:pt>
                <c:pt idx="118">
                  <c:v>24.14</c:v>
                </c:pt>
                <c:pt idx="119">
                  <c:v>24.13</c:v>
                </c:pt>
                <c:pt idx="120">
                  <c:v>24.13</c:v>
                </c:pt>
                <c:pt idx="121">
                  <c:v>24.13</c:v>
                </c:pt>
                <c:pt idx="122">
                  <c:v>24.13</c:v>
                </c:pt>
                <c:pt idx="123">
                  <c:v>24.14</c:v>
                </c:pt>
                <c:pt idx="124">
                  <c:v>24.14</c:v>
                </c:pt>
                <c:pt idx="125">
                  <c:v>24.14</c:v>
                </c:pt>
                <c:pt idx="126">
                  <c:v>24.14</c:v>
                </c:pt>
                <c:pt idx="127">
                  <c:v>24.14</c:v>
                </c:pt>
                <c:pt idx="128">
                  <c:v>24.14</c:v>
                </c:pt>
                <c:pt idx="129">
                  <c:v>24.14</c:v>
                </c:pt>
                <c:pt idx="130">
                  <c:v>24.14</c:v>
                </c:pt>
                <c:pt idx="131">
                  <c:v>24.14</c:v>
                </c:pt>
                <c:pt idx="132">
                  <c:v>24.13</c:v>
                </c:pt>
                <c:pt idx="133">
                  <c:v>24.13</c:v>
                </c:pt>
                <c:pt idx="134">
                  <c:v>24.11</c:v>
                </c:pt>
                <c:pt idx="135">
                  <c:v>24.09</c:v>
                </c:pt>
                <c:pt idx="136">
                  <c:v>24.07</c:v>
                </c:pt>
                <c:pt idx="137">
                  <c:v>24.04</c:v>
                </c:pt>
                <c:pt idx="138">
                  <c:v>24</c:v>
                </c:pt>
                <c:pt idx="139">
                  <c:v>23.97</c:v>
                </c:pt>
                <c:pt idx="140">
                  <c:v>23.94</c:v>
                </c:pt>
                <c:pt idx="141">
                  <c:v>23.92</c:v>
                </c:pt>
                <c:pt idx="142">
                  <c:v>23.89</c:v>
                </c:pt>
                <c:pt idx="143">
                  <c:v>23.88</c:v>
                </c:pt>
                <c:pt idx="144">
                  <c:v>23.87</c:v>
                </c:pt>
                <c:pt idx="145">
                  <c:v>23.85</c:v>
                </c:pt>
                <c:pt idx="146">
                  <c:v>23.82</c:v>
                </c:pt>
                <c:pt idx="147">
                  <c:v>23.81</c:v>
                </c:pt>
                <c:pt idx="148">
                  <c:v>23.79</c:v>
                </c:pt>
                <c:pt idx="149">
                  <c:v>23.78</c:v>
                </c:pt>
                <c:pt idx="150">
                  <c:v>23.78</c:v>
                </c:pt>
                <c:pt idx="151">
                  <c:v>23.78</c:v>
                </c:pt>
                <c:pt idx="152">
                  <c:v>23.78</c:v>
                </c:pt>
                <c:pt idx="153">
                  <c:v>23.79</c:v>
                </c:pt>
                <c:pt idx="154">
                  <c:v>23.8</c:v>
                </c:pt>
                <c:pt idx="155">
                  <c:v>23.83</c:v>
                </c:pt>
                <c:pt idx="156">
                  <c:v>23.85</c:v>
                </c:pt>
                <c:pt idx="157">
                  <c:v>23.87</c:v>
                </c:pt>
                <c:pt idx="158">
                  <c:v>23.91</c:v>
                </c:pt>
                <c:pt idx="159">
                  <c:v>23.96</c:v>
                </c:pt>
                <c:pt idx="160">
                  <c:v>23.99</c:v>
                </c:pt>
                <c:pt idx="161">
                  <c:v>24.02</c:v>
                </c:pt>
                <c:pt idx="162">
                  <c:v>24.05</c:v>
                </c:pt>
                <c:pt idx="163">
                  <c:v>24.05</c:v>
                </c:pt>
                <c:pt idx="164">
                  <c:v>24.06</c:v>
                </c:pt>
                <c:pt idx="165">
                  <c:v>24.06</c:v>
                </c:pt>
                <c:pt idx="166">
                  <c:v>24.07</c:v>
                </c:pt>
                <c:pt idx="167">
                  <c:v>24.07</c:v>
                </c:pt>
                <c:pt idx="168">
                  <c:v>24.07</c:v>
                </c:pt>
                <c:pt idx="169">
                  <c:v>24.07</c:v>
                </c:pt>
                <c:pt idx="170">
                  <c:v>24.07</c:v>
                </c:pt>
                <c:pt idx="171">
                  <c:v>24.06</c:v>
                </c:pt>
                <c:pt idx="172">
                  <c:v>24.04</c:v>
                </c:pt>
                <c:pt idx="173">
                  <c:v>24.02</c:v>
                </c:pt>
                <c:pt idx="174">
                  <c:v>24</c:v>
                </c:pt>
                <c:pt idx="175">
                  <c:v>23.97</c:v>
                </c:pt>
                <c:pt idx="176">
                  <c:v>23.95</c:v>
                </c:pt>
                <c:pt idx="177">
                  <c:v>23.92</c:v>
                </c:pt>
                <c:pt idx="178">
                  <c:v>23.91</c:v>
                </c:pt>
                <c:pt idx="179">
                  <c:v>23.9</c:v>
                </c:pt>
                <c:pt idx="180">
                  <c:v>23.9</c:v>
                </c:pt>
                <c:pt idx="181">
                  <c:v>23.89</c:v>
                </c:pt>
                <c:pt idx="182">
                  <c:v>23.89</c:v>
                </c:pt>
                <c:pt idx="183">
                  <c:v>23.88</c:v>
                </c:pt>
                <c:pt idx="184">
                  <c:v>23.88</c:v>
                </c:pt>
                <c:pt idx="185">
                  <c:v>23.87</c:v>
                </c:pt>
                <c:pt idx="186">
                  <c:v>23.86</c:v>
                </c:pt>
                <c:pt idx="187">
                  <c:v>23.85</c:v>
                </c:pt>
                <c:pt idx="188">
                  <c:v>23.85</c:v>
                </c:pt>
                <c:pt idx="189">
                  <c:v>23.84</c:v>
                </c:pt>
                <c:pt idx="190">
                  <c:v>23.83</c:v>
                </c:pt>
                <c:pt idx="191">
                  <c:v>23.82</c:v>
                </c:pt>
                <c:pt idx="192">
                  <c:v>23.82</c:v>
                </c:pt>
                <c:pt idx="193">
                  <c:v>23.81</c:v>
                </c:pt>
                <c:pt idx="194">
                  <c:v>23.81</c:v>
                </c:pt>
                <c:pt idx="195">
                  <c:v>23.81</c:v>
                </c:pt>
                <c:pt idx="196">
                  <c:v>23.81</c:v>
                </c:pt>
                <c:pt idx="197">
                  <c:v>23.8</c:v>
                </c:pt>
                <c:pt idx="198">
                  <c:v>23.8</c:v>
                </c:pt>
                <c:pt idx="199">
                  <c:v>23.79</c:v>
                </c:pt>
                <c:pt idx="200">
                  <c:v>23.79</c:v>
                </c:pt>
                <c:pt idx="201">
                  <c:v>23.79</c:v>
                </c:pt>
                <c:pt idx="202">
                  <c:v>23.79</c:v>
                </c:pt>
                <c:pt idx="203">
                  <c:v>23.79</c:v>
                </c:pt>
                <c:pt idx="204">
                  <c:v>23.79</c:v>
                </c:pt>
                <c:pt idx="205">
                  <c:v>23.78</c:v>
                </c:pt>
                <c:pt idx="206">
                  <c:v>23.78</c:v>
                </c:pt>
                <c:pt idx="207">
                  <c:v>23.78</c:v>
                </c:pt>
                <c:pt idx="208">
                  <c:v>23.78</c:v>
                </c:pt>
                <c:pt idx="209">
                  <c:v>23.78</c:v>
                </c:pt>
                <c:pt idx="210">
                  <c:v>23.78</c:v>
                </c:pt>
                <c:pt idx="211">
                  <c:v>23.78</c:v>
                </c:pt>
                <c:pt idx="212">
                  <c:v>23.78</c:v>
                </c:pt>
                <c:pt idx="213">
                  <c:v>23.78</c:v>
                </c:pt>
                <c:pt idx="214">
                  <c:v>23.78</c:v>
                </c:pt>
                <c:pt idx="215">
                  <c:v>23.78</c:v>
                </c:pt>
                <c:pt idx="216">
                  <c:v>23.78</c:v>
                </c:pt>
                <c:pt idx="217">
                  <c:v>23.77</c:v>
                </c:pt>
                <c:pt idx="218">
                  <c:v>23.77</c:v>
                </c:pt>
                <c:pt idx="219">
                  <c:v>23.77</c:v>
                </c:pt>
                <c:pt idx="220">
                  <c:v>23.77</c:v>
                </c:pt>
                <c:pt idx="221">
                  <c:v>23.78</c:v>
                </c:pt>
                <c:pt idx="222">
                  <c:v>23.77</c:v>
                </c:pt>
                <c:pt idx="223">
                  <c:v>23.76</c:v>
                </c:pt>
                <c:pt idx="224">
                  <c:v>23.76</c:v>
                </c:pt>
                <c:pt idx="225">
                  <c:v>23.76</c:v>
                </c:pt>
                <c:pt idx="226">
                  <c:v>23.76</c:v>
                </c:pt>
                <c:pt idx="227">
                  <c:v>23.75</c:v>
                </c:pt>
                <c:pt idx="228">
                  <c:v>23.74</c:v>
                </c:pt>
                <c:pt idx="229">
                  <c:v>23.74</c:v>
                </c:pt>
                <c:pt idx="230">
                  <c:v>23.74</c:v>
                </c:pt>
                <c:pt idx="231">
                  <c:v>23.74</c:v>
                </c:pt>
                <c:pt idx="232">
                  <c:v>23.74</c:v>
                </c:pt>
                <c:pt idx="233">
                  <c:v>23.74</c:v>
                </c:pt>
                <c:pt idx="234">
                  <c:v>23.74</c:v>
                </c:pt>
                <c:pt idx="235">
                  <c:v>23.73</c:v>
                </c:pt>
                <c:pt idx="236">
                  <c:v>23.72</c:v>
                </c:pt>
                <c:pt idx="237">
                  <c:v>23.72</c:v>
                </c:pt>
                <c:pt idx="238">
                  <c:v>23.71</c:v>
                </c:pt>
                <c:pt idx="239">
                  <c:v>23.71</c:v>
                </c:pt>
                <c:pt idx="240">
                  <c:v>23.7</c:v>
                </c:pt>
                <c:pt idx="241">
                  <c:v>23.69</c:v>
                </c:pt>
                <c:pt idx="242">
                  <c:v>23.69</c:v>
                </c:pt>
                <c:pt idx="243">
                  <c:v>23.69</c:v>
                </c:pt>
                <c:pt idx="244">
                  <c:v>23.68</c:v>
                </c:pt>
                <c:pt idx="245">
                  <c:v>23.67</c:v>
                </c:pt>
                <c:pt idx="246">
                  <c:v>23.67</c:v>
                </c:pt>
                <c:pt idx="247">
                  <c:v>23.66</c:v>
                </c:pt>
                <c:pt idx="248">
                  <c:v>23.65</c:v>
                </c:pt>
                <c:pt idx="249">
                  <c:v>23.65</c:v>
                </c:pt>
                <c:pt idx="250">
                  <c:v>23.65</c:v>
                </c:pt>
                <c:pt idx="251">
                  <c:v>23.65</c:v>
                </c:pt>
                <c:pt idx="252">
                  <c:v>23.65</c:v>
                </c:pt>
                <c:pt idx="253">
                  <c:v>23.65</c:v>
                </c:pt>
                <c:pt idx="254">
                  <c:v>23.65</c:v>
                </c:pt>
                <c:pt idx="255">
                  <c:v>23.64</c:v>
                </c:pt>
                <c:pt idx="256">
                  <c:v>23.64</c:v>
                </c:pt>
                <c:pt idx="257">
                  <c:v>23.64</c:v>
                </c:pt>
                <c:pt idx="258">
                  <c:v>23.64</c:v>
                </c:pt>
                <c:pt idx="259">
                  <c:v>23.63</c:v>
                </c:pt>
                <c:pt idx="260">
                  <c:v>23.63</c:v>
                </c:pt>
                <c:pt idx="261">
                  <c:v>23.62</c:v>
                </c:pt>
                <c:pt idx="262">
                  <c:v>23.61</c:v>
                </c:pt>
                <c:pt idx="263">
                  <c:v>23.6</c:v>
                </c:pt>
                <c:pt idx="264">
                  <c:v>23.6</c:v>
                </c:pt>
                <c:pt idx="265">
                  <c:v>23.59</c:v>
                </c:pt>
                <c:pt idx="266">
                  <c:v>23.58</c:v>
                </c:pt>
                <c:pt idx="267">
                  <c:v>23.58</c:v>
                </c:pt>
                <c:pt idx="268">
                  <c:v>23.57</c:v>
                </c:pt>
                <c:pt idx="269">
                  <c:v>23.57</c:v>
                </c:pt>
                <c:pt idx="270">
                  <c:v>23.57</c:v>
                </c:pt>
                <c:pt idx="271">
                  <c:v>23.57</c:v>
                </c:pt>
                <c:pt idx="272">
                  <c:v>23.57</c:v>
                </c:pt>
                <c:pt idx="273">
                  <c:v>23.57</c:v>
                </c:pt>
                <c:pt idx="274">
                  <c:v>23.57</c:v>
                </c:pt>
                <c:pt idx="275">
                  <c:v>23.57</c:v>
                </c:pt>
                <c:pt idx="276">
                  <c:v>23.57</c:v>
                </c:pt>
                <c:pt idx="277">
                  <c:v>23.57</c:v>
                </c:pt>
                <c:pt idx="278">
                  <c:v>23.57</c:v>
                </c:pt>
                <c:pt idx="279">
                  <c:v>23.57</c:v>
                </c:pt>
                <c:pt idx="280">
                  <c:v>23.57</c:v>
                </c:pt>
                <c:pt idx="281">
                  <c:v>23.57</c:v>
                </c:pt>
                <c:pt idx="282">
                  <c:v>23.57</c:v>
                </c:pt>
                <c:pt idx="283">
                  <c:v>23.57</c:v>
                </c:pt>
                <c:pt idx="284">
                  <c:v>23.57</c:v>
                </c:pt>
                <c:pt idx="285">
                  <c:v>23.57</c:v>
                </c:pt>
                <c:pt idx="286">
                  <c:v>23.57</c:v>
                </c:pt>
                <c:pt idx="287">
                  <c:v>23.57</c:v>
                </c:pt>
                <c:pt idx="288">
                  <c:v>23.57</c:v>
                </c:pt>
                <c:pt idx="289">
                  <c:v>23.57</c:v>
                </c:pt>
                <c:pt idx="290">
                  <c:v>23.57</c:v>
                </c:pt>
                <c:pt idx="291">
                  <c:v>23.57</c:v>
                </c:pt>
                <c:pt idx="292">
                  <c:v>23.57</c:v>
                </c:pt>
                <c:pt idx="293">
                  <c:v>23.57</c:v>
                </c:pt>
                <c:pt idx="294">
                  <c:v>23.56</c:v>
                </c:pt>
                <c:pt idx="295">
                  <c:v>23.55</c:v>
                </c:pt>
                <c:pt idx="296">
                  <c:v>23.55</c:v>
                </c:pt>
                <c:pt idx="297">
                  <c:v>23.54</c:v>
                </c:pt>
                <c:pt idx="298">
                  <c:v>23.53</c:v>
                </c:pt>
                <c:pt idx="299">
                  <c:v>23.53</c:v>
                </c:pt>
                <c:pt idx="300">
                  <c:v>23.52</c:v>
                </c:pt>
                <c:pt idx="301">
                  <c:v>23.51</c:v>
                </c:pt>
                <c:pt idx="302">
                  <c:v>23.51</c:v>
                </c:pt>
                <c:pt idx="303">
                  <c:v>23.5</c:v>
                </c:pt>
                <c:pt idx="304">
                  <c:v>23.49</c:v>
                </c:pt>
                <c:pt idx="305">
                  <c:v>23.49</c:v>
                </c:pt>
                <c:pt idx="306">
                  <c:v>23.49</c:v>
                </c:pt>
                <c:pt idx="307">
                  <c:v>23.49</c:v>
                </c:pt>
                <c:pt idx="308">
                  <c:v>23.49</c:v>
                </c:pt>
                <c:pt idx="309">
                  <c:v>23.49</c:v>
                </c:pt>
                <c:pt idx="310">
                  <c:v>23.48</c:v>
                </c:pt>
                <c:pt idx="311">
                  <c:v>23.48</c:v>
                </c:pt>
                <c:pt idx="312">
                  <c:v>23.47</c:v>
                </c:pt>
                <c:pt idx="313">
                  <c:v>23.46</c:v>
                </c:pt>
                <c:pt idx="314">
                  <c:v>23.45</c:v>
                </c:pt>
                <c:pt idx="315">
                  <c:v>23.45</c:v>
                </c:pt>
                <c:pt idx="316">
                  <c:v>23.44</c:v>
                </c:pt>
                <c:pt idx="317">
                  <c:v>23.44</c:v>
                </c:pt>
                <c:pt idx="318">
                  <c:v>23.44</c:v>
                </c:pt>
                <c:pt idx="319">
                  <c:v>23.43</c:v>
                </c:pt>
                <c:pt idx="320">
                  <c:v>23.43</c:v>
                </c:pt>
                <c:pt idx="321">
                  <c:v>23.43</c:v>
                </c:pt>
                <c:pt idx="322">
                  <c:v>23.43</c:v>
                </c:pt>
                <c:pt idx="323">
                  <c:v>23.44</c:v>
                </c:pt>
                <c:pt idx="324">
                  <c:v>23.45</c:v>
                </c:pt>
                <c:pt idx="325">
                  <c:v>23.47</c:v>
                </c:pt>
                <c:pt idx="326">
                  <c:v>23.48</c:v>
                </c:pt>
                <c:pt idx="327">
                  <c:v>23.49</c:v>
                </c:pt>
                <c:pt idx="328">
                  <c:v>23.51</c:v>
                </c:pt>
                <c:pt idx="329">
                  <c:v>23.53</c:v>
                </c:pt>
                <c:pt idx="330">
                  <c:v>23.54</c:v>
                </c:pt>
                <c:pt idx="331">
                  <c:v>23.56</c:v>
                </c:pt>
                <c:pt idx="332">
                  <c:v>23.57</c:v>
                </c:pt>
                <c:pt idx="333">
                  <c:v>23.59</c:v>
                </c:pt>
                <c:pt idx="334">
                  <c:v>23.6</c:v>
                </c:pt>
                <c:pt idx="335">
                  <c:v>23.63</c:v>
                </c:pt>
                <c:pt idx="336">
                  <c:v>23.66</c:v>
                </c:pt>
                <c:pt idx="337">
                  <c:v>23.71</c:v>
                </c:pt>
                <c:pt idx="338">
                  <c:v>23.76</c:v>
                </c:pt>
                <c:pt idx="339">
                  <c:v>23.81</c:v>
                </c:pt>
                <c:pt idx="340">
                  <c:v>23.87</c:v>
                </c:pt>
                <c:pt idx="341">
                  <c:v>23.93</c:v>
                </c:pt>
                <c:pt idx="342">
                  <c:v>23.99</c:v>
                </c:pt>
                <c:pt idx="343">
                  <c:v>24.04</c:v>
                </c:pt>
                <c:pt idx="344">
                  <c:v>24.11</c:v>
                </c:pt>
                <c:pt idx="345">
                  <c:v>24.18</c:v>
                </c:pt>
                <c:pt idx="346">
                  <c:v>24.27</c:v>
                </c:pt>
                <c:pt idx="347">
                  <c:v>24.33</c:v>
                </c:pt>
                <c:pt idx="348">
                  <c:v>24.42</c:v>
                </c:pt>
                <c:pt idx="349">
                  <c:v>24.51</c:v>
                </c:pt>
                <c:pt idx="350">
                  <c:v>24.6</c:v>
                </c:pt>
                <c:pt idx="351">
                  <c:v>24.66</c:v>
                </c:pt>
                <c:pt idx="352">
                  <c:v>24.75</c:v>
                </c:pt>
                <c:pt idx="353">
                  <c:v>24.82</c:v>
                </c:pt>
                <c:pt idx="354">
                  <c:v>24.9</c:v>
                </c:pt>
                <c:pt idx="355">
                  <c:v>24.97</c:v>
                </c:pt>
                <c:pt idx="356">
                  <c:v>25.06</c:v>
                </c:pt>
                <c:pt idx="357">
                  <c:v>25.16</c:v>
                </c:pt>
                <c:pt idx="358">
                  <c:v>25.26</c:v>
                </c:pt>
                <c:pt idx="359">
                  <c:v>25.33</c:v>
                </c:pt>
                <c:pt idx="360">
                  <c:v>25.42</c:v>
                </c:pt>
                <c:pt idx="361">
                  <c:v>25.49</c:v>
                </c:pt>
                <c:pt idx="362">
                  <c:v>25.57</c:v>
                </c:pt>
                <c:pt idx="363">
                  <c:v>25.67</c:v>
                </c:pt>
                <c:pt idx="364">
                  <c:v>25.79</c:v>
                </c:pt>
                <c:pt idx="365">
                  <c:v>25.88</c:v>
                </c:pt>
                <c:pt idx="366">
                  <c:v>26.01</c:v>
                </c:pt>
                <c:pt idx="367">
                  <c:v>26.13</c:v>
                </c:pt>
                <c:pt idx="368">
                  <c:v>26.25</c:v>
                </c:pt>
                <c:pt idx="369">
                  <c:v>26.35</c:v>
                </c:pt>
                <c:pt idx="370">
                  <c:v>26.49</c:v>
                </c:pt>
                <c:pt idx="371">
                  <c:v>26.59</c:v>
                </c:pt>
                <c:pt idx="372">
                  <c:v>26.66</c:v>
                </c:pt>
                <c:pt idx="373">
                  <c:v>26.78</c:v>
                </c:pt>
                <c:pt idx="374">
                  <c:v>26.89</c:v>
                </c:pt>
                <c:pt idx="375">
                  <c:v>27.01</c:v>
                </c:pt>
                <c:pt idx="376">
                  <c:v>27.14</c:v>
                </c:pt>
                <c:pt idx="377">
                  <c:v>27.27</c:v>
                </c:pt>
                <c:pt idx="378">
                  <c:v>27.4</c:v>
                </c:pt>
                <c:pt idx="379">
                  <c:v>27.55</c:v>
                </c:pt>
                <c:pt idx="380">
                  <c:v>27.68</c:v>
                </c:pt>
                <c:pt idx="381">
                  <c:v>27.79</c:v>
                </c:pt>
                <c:pt idx="382">
                  <c:v>27.94</c:v>
                </c:pt>
                <c:pt idx="383">
                  <c:v>28.03</c:v>
                </c:pt>
                <c:pt idx="384">
                  <c:v>28.15</c:v>
                </c:pt>
                <c:pt idx="385">
                  <c:v>28.24</c:v>
                </c:pt>
                <c:pt idx="386">
                  <c:v>28.4</c:v>
                </c:pt>
                <c:pt idx="387">
                  <c:v>28.54</c:v>
                </c:pt>
                <c:pt idx="388">
                  <c:v>28.7</c:v>
                </c:pt>
                <c:pt idx="389">
                  <c:v>28.81</c:v>
                </c:pt>
                <c:pt idx="390">
                  <c:v>28.97</c:v>
                </c:pt>
                <c:pt idx="391">
                  <c:v>29.06</c:v>
                </c:pt>
                <c:pt idx="392">
                  <c:v>29.18</c:v>
                </c:pt>
                <c:pt idx="393">
                  <c:v>29.31</c:v>
                </c:pt>
                <c:pt idx="394">
                  <c:v>29.44</c:v>
                </c:pt>
                <c:pt idx="395">
                  <c:v>29.57</c:v>
                </c:pt>
                <c:pt idx="396">
                  <c:v>29.7</c:v>
                </c:pt>
                <c:pt idx="397">
                  <c:v>29.84</c:v>
                </c:pt>
                <c:pt idx="398">
                  <c:v>29.96</c:v>
                </c:pt>
                <c:pt idx="399">
                  <c:v>30.11</c:v>
                </c:pt>
                <c:pt idx="400">
                  <c:v>30.21</c:v>
                </c:pt>
                <c:pt idx="401">
                  <c:v>30.35</c:v>
                </c:pt>
                <c:pt idx="402">
                  <c:v>30.45</c:v>
                </c:pt>
                <c:pt idx="403">
                  <c:v>30.57</c:v>
                </c:pt>
                <c:pt idx="404">
                  <c:v>30.7</c:v>
                </c:pt>
                <c:pt idx="405">
                  <c:v>30.87</c:v>
                </c:pt>
                <c:pt idx="406">
                  <c:v>30.98</c:v>
                </c:pt>
                <c:pt idx="407">
                  <c:v>31.15</c:v>
                </c:pt>
                <c:pt idx="408">
                  <c:v>31.28</c:v>
                </c:pt>
                <c:pt idx="409">
                  <c:v>31.4</c:v>
                </c:pt>
                <c:pt idx="410">
                  <c:v>31.52</c:v>
                </c:pt>
                <c:pt idx="411">
                  <c:v>31.68</c:v>
                </c:pt>
                <c:pt idx="412">
                  <c:v>31.79</c:v>
                </c:pt>
                <c:pt idx="413">
                  <c:v>31.94</c:v>
                </c:pt>
                <c:pt idx="414">
                  <c:v>32.08</c:v>
                </c:pt>
                <c:pt idx="415">
                  <c:v>32.22</c:v>
                </c:pt>
                <c:pt idx="416">
                  <c:v>32.31</c:v>
                </c:pt>
                <c:pt idx="417">
                  <c:v>32.44</c:v>
                </c:pt>
                <c:pt idx="418">
                  <c:v>32.520000000000003</c:v>
                </c:pt>
                <c:pt idx="419">
                  <c:v>32.65</c:v>
                </c:pt>
                <c:pt idx="420">
                  <c:v>32.75</c:v>
                </c:pt>
                <c:pt idx="421">
                  <c:v>32.89</c:v>
                </c:pt>
                <c:pt idx="422">
                  <c:v>33.020000000000003</c:v>
                </c:pt>
                <c:pt idx="423">
                  <c:v>33.18</c:v>
                </c:pt>
                <c:pt idx="424">
                  <c:v>33.28</c:v>
                </c:pt>
                <c:pt idx="425">
                  <c:v>33.409999999999997</c:v>
                </c:pt>
                <c:pt idx="426">
                  <c:v>33.520000000000003</c:v>
                </c:pt>
                <c:pt idx="427">
                  <c:v>33.619999999999997</c:v>
                </c:pt>
                <c:pt idx="428">
                  <c:v>33.700000000000003</c:v>
                </c:pt>
                <c:pt idx="429">
                  <c:v>33.83</c:v>
                </c:pt>
                <c:pt idx="430">
                  <c:v>33.94</c:v>
                </c:pt>
                <c:pt idx="431">
                  <c:v>34.08</c:v>
                </c:pt>
                <c:pt idx="432">
                  <c:v>34.18</c:v>
                </c:pt>
                <c:pt idx="433">
                  <c:v>34.32</c:v>
                </c:pt>
                <c:pt idx="434">
                  <c:v>34.42</c:v>
                </c:pt>
                <c:pt idx="435">
                  <c:v>34.54</c:v>
                </c:pt>
                <c:pt idx="436">
                  <c:v>34.65</c:v>
                </c:pt>
                <c:pt idx="437">
                  <c:v>34.770000000000003</c:v>
                </c:pt>
                <c:pt idx="438">
                  <c:v>34.85</c:v>
                </c:pt>
                <c:pt idx="439">
                  <c:v>34.979999999999997</c:v>
                </c:pt>
                <c:pt idx="440">
                  <c:v>35.07</c:v>
                </c:pt>
                <c:pt idx="441">
                  <c:v>35.14</c:v>
                </c:pt>
                <c:pt idx="442">
                  <c:v>35.24</c:v>
                </c:pt>
                <c:pt idx="443">
                  <c:v>35.340000000000003</c:v>
                </c:pt>
                <c:pt idx="444">
                  <c:v>35.42</c:v>
                </c:pt>
                <c:pt idx="445">
                  <c:v>35.51</c:v>
                </c:pt>
                <c:pt idx="446">
                  <c:v>35.619999999999997</c:v>
                </c:pt>
                <c:pt idx="447">
                  <c:v>35.700000000000003</c:v>
                </c:pt>
                <c:pt idx="448">
                  <c:v>35.799999999999997</c:v>
                </c:pt>
                <c:pt idx="449">
                  <c:v>35.880000000000003</c:v>
                </c:pt>
                <c:pt idx="450">
                  <c:v>35.94</c:v>
                </c:pt>
                <c:pt idx="451">
                  <c:v>35.97</c:v>
                </c:pt>
                <c:pt idx="452">
                  <c:v>36.04</c:v>
                </c:pt>
                <c:pt idx="453">
                  <c:v>36.08</c:v>
                </c:pt>
                <c:pt idx="454">
                  <c:v>36.130000000000003</c:v>
                </c:pt>
                <c:pt idx="455">
                  <c:v>36.22</c:v>
                </c:pt>
                <c:pt idx="456">
                  <c:v>36.299999999999997</c:v>
                </c:pt>
                <c:pt idx="457">
                  <c:v>36.36</c:v>
                </c:pt>
                <c:pt idx="458">
                  <c:v>36.409999999999997</c:v>
                </c:pt>
                <c:pt idx="459">
                  <c:v>36.46</c:v>
                </c:pt>
                <c:pt idx="460">
                  <c:v>36.51</c:v>
                </c:pt>
                <c:pt idx="461">
                  <c:v>36.56</c:v>
                </c:pt>
                <c:pt idx="462">
                  <c:v>36.61</c:v>
                </c:pt>
                <c:pt idx="463">
                  <c:v>36.659999999999997</c:v>
                </c:pt>
                <c:pt idx="464">
                  <c:v>36.71</c:v>
                </c:pt>
                <c:pt idx="465">
                  <c:v>36.74</c:v>
                </c:pt>
                <c:pt idx="466">
                  <c:v>36.76</c:v>
                </c:pt>
                <c:pt idx="467">
                  <c:v>36.78</c:v>
                </c:pt>
                <c:pt idx="468">
                  <c:v>36.78</c:v>
                </c:pt>
                <c:pt idx="469">
                  <c:v>36.79</c:v>
                </c:pt>
                <c:pt idx="470">
                  <c:v>36.799999999999997</c:v>
                </c:pt>
                <c:pt idx="471">
                  <c:v>36.81</c:v>
                </c:pt>
                <c:pt idx="472">
                  <c:v>36.83</c:v>
                </c:pt>
                <c:pt idx="473">
                  <c:v>36.85</c:v>
                </c:pt>
                <c:pt idx="474">
                  <c:v>36.880000000000003</c:v>
                </c:pt>
                <c:pt idx="475">
                  <c:v>36.909999999999997</c:v>
                </c:pt>
                <c:pt idx="476">
                  <c:v>36.94</c:v>
                </c:pt>
                <c:pt idx="477">
                  <c:v>36.96</c:v>
                </c:pt>
                <c:pt idx="478">
                  <c:v>36.97</c:v>
                </c:pt>
                <c:pt idx="479">
                  <c:v>36.97</c:v>
                </c:pt>
                <c:pt idx="480">
                  <c:v>36.979999999999997</c:v>
                </c:pt>
                <c:pt idx="481">
                  <c:v>36.979999999999997</c:v>
                </c:pt>
                <c:pt idx="482">
                  <c:v>36.979999999999997</c:v>
                </c:pt>
                <c:pt idx="483">
                  <c:v>36.979999999999997</c:v>
                </c:pt>
                <c:pt idx="484">
                  <c:v>36.979999999999997</c:v>
                </c:pt>
                <c:pt idx="485">
                  <c:v>36.979999999999997</c:v>
                </c:pt>
                <c:pt idx="486">
                  <c:v>36.979999999999997</c:v>
                </c:pt>
                <c:pt idx="487">
                  <c:v>36.979999999999997</c:v>
                </c:pt>
                <c:pt idx="488">
                  <c:v>36.979999999999997</c:v>
                </c:pt>
                <c:pt idx="489">
                  <c:v>36.979999999999997</c:v>
                </c:pt>
                <c:pt idx="490">
                  <c:v>36.979999999999997</c:v>
                </c:pt>
                <c:pt idx="491">
                  <c:v>36.979999999999997</c:v>
                </c:pt>
                <c:pt idx="492">
                  <c:v>36.979999999999997</c:v>
                </c:pt>
                <c:pt idx="493">
                  <c:v>36.979999999999997</c:v>
                </c:pt>
                <c:pt idx="494">
                  <c:v>36.979999999999997</c:v>
                </c:pt>
                <c:pt idx="495">
                  <c:v>36.97</c:v>
                </c:pt>
                <c:pt idx="496">
                  <c:v>36.97</c:v>
                </c:pt>
                <c:pt idx="497">
                  <c:v>36.96</c:v>
                </c:pt>
                <c:pt idx="498">
                  <c:v>36.950000000000003</c:v>
                </c:pt>
                <c:pt idx="499">
                  <c:v>36.94</c:v>
                </c:pt>
                <c:pt idx="500">
                  <c:v>36.909999999999997</c:v>
                </c:pt>
                <c:pt idx="501">
                  <c:v>36.869999999999997</c:v>
                </c:pt>
                <c:pt idx="502">
                  <c:v>36.85</c:v>
                </c:pt>
                <c:pt idx="503">
                  <c:v>36.82</c:v>
                </c:pt>
                <c:pt idx="504">
                  <c:v>36.79</c:v>
                </c:pt>
                <c:pt idx="505">
                  <c:v>36.78</c:v>
                </c:pt>
                <c:pt idx="506">
                  <c:v>36.78</c:v>
                </c:pt>
                <c:pt idx="507">
                  <c:v>36.78</c:v>
                </c:pt>
                <c:pt idx="508">
                  <c:v>36.78</c:v>
                </c:pt>
                <c:pt idx="509">
                  <c:v>36.78</c:v>
                </c:pt>
                <c:pt idx="510">
                  <c:v>36.78</c:v>
                </c:pt>
                <c:pt idx="511">
                  <c:v>36.770000000000003</c:v>
                </c:pt>
                <c:pt idx="512">
                  <c:v>36.75</c:v>
                </c:pt>
                <c:pt idx="513">
                  <c:v>36.729999999999997</c:v>
                </c:pt>
                <c:pt idx="514">
                  <c:v>36.700000000000003</c:v>
                </c:pt>
                <c:pt idx="515">
                  <c:v>36.68</c:v>
                </c:pt>
                <c:pt idx="516">
                  <c:v>36.67</c:v>
                </c:pt>
                <c:pt idx="517">
                  <c:v>36.65</c:v>
                </c:pt>
                <c:pt idx="518">
                  <c:v>36.619999999999997</c:v>
                </c:pt>
                <c:pt idx="519">
                  <c:v>36.58</c:v>
                </c:pt>
                <c:pt idx="520">
                  <c:v>36.549999999999997</c:v>
                </c:pt>
                <c:pt idx="521">
                  <c:v>36.520000000000003</c:v>
                </c:pt>
                <c:pt idx="522">
                  <c:v>36.49</c:v>
                </c:pt>
                <c:pt idx="523">
                  <c:v>36.479999999999997</c:v>
                </c:pt>
                <c:pt idx="524">
                  <c:v>36.47</c:v>
                </c:pt>
                <c:pt idx="525">
                  <c:v>36.46</c:v>
                </c:pt>
                <c:pt idx="526">
                  <c:v>36.43</c:v>
                </c:pt>
                <c:pt idx="527">
                  <c:v>36.4</c:v>
                </c:pt>
                <c:pt idx="528">
                  <c:v>36.369999999999997</c:v>
                </c:pt>
                <c:pt idx="529">
                  <c:v>36.32</c:v>
                </c:pt>
                <c:pt idx="530">
                  <c:v>36.28</c:v>
                </c:pt>
                <c:pt idx="531">
                  <c:v>36.24</c:v>
                </c:pt>
                <c:pt idx="532">
                  <c:v>36.21</c:v>
                </c:pt>
                <c:pt idx="533">
                  <c:v>36.17</c:v>
                </c:pt>
                <c:pt idx="534">
                  <c:v>36.14</c:v>
                </c:pt>
                <c:pt idx="535">
                  <c:v>36.1</c:v>
                </c:pt>
                <c:pt idx="536">
                  <c:v>36.07</c:v>
                </c:pt>
                <c:pt idx="537">
                  <c:v>36.04</c:v>
                </c:pt>
                <c:pt idx="538">
                  <c:v>36.020000000000003</c:v>
                </c:pt>
                <c:pt idx="539">
                  <c:v>36</c:v>
                </c:pt>
                <c:pt idx="540">
                  <c:v>36</c:v>
                </c:pt>
                <c:pt idx="541">
                  <c:v>36</c:v>
                </c:pt>
                <c:pt idx="542">
                  <c:v>35.99</c:v>
                </c:pt>
                <c:pt idx="543">
                  <c:v>35.97</c:v>
                </c:pt>
                <c:pt idx="544">
                  <c:v>35.950000000000003</c:v>
                </c:pt>
                <c:pt idx="545">
                  <c:v>35.909999999999997</c:v>
                </c:pt>
                <c:pt idx="546">
                  <c:v>35.869999999999997</c:v>
                </c:pt>
                <c:pt idx="547">
                  <c:v>35.82</c:v>
                </c:pt>
                <c:pt idx="548">
                  <c:v>35.78</c:v>
                </c:pt>
                <c:pt idx="549">
                  <c:v>35.729999999999997</c:v>
                </c:pt>
                <c:pt idx="550">
                  <c:v>35.69</c:v>
                </c:pt>
                <c:pt idx="551">
                  <c:v>35.659999999999997</c:v>
                </c:pt>
                <c:pt idx="552">
                  <c:v>35.64</c:v>
                </c:pt>
                <c:pt idx="553">
                  <c:v>35.619999999999997</c:v>
                </c:pt>
                <c:pt idx="554">
                  <c:v>35.619999999999997</c:v>
                </c:pt>
                <c:pt idx="555">
                  <c:v>35.61</c:v>
                </c:pt>
                <c:pt idx="556">
                  <c:v>35.58</c:v>
                </c:pt>
                <c:pt idx="557">
                  <c:v>35.56</c:v>
                </c:pt>
                <c:pt idx="558">
                  <c:v>35.520000000000003</c:v>
                </c:pt>
                <c:pt idx="559">
                  <c:v>35.479999999999997</c:v>
                </c:pt>
                <c:pt idx="560">
                  <c:v>35.43</c:v>
                </c:pt>
                <c:pt idx="561">
                  <c:v>35.39</c:v>
                </c:pt>
                <c:pt idx="562">
                  <c:v>35.340000000000003</c:v>
                </c:pt>
                <c:pt idx="563">
                  <c:v>35.299999999999997</c:v>
                </c:pt>
                <c:pt idx="564">
                  <c:v>35.270000000000003</c:v>
                </c:pt>
                <c:pt idx="565">
                  <c:v>35.24</c:v>
                </c:pt>
                <c:pt idx="566">
                  <c:v>35.24</c:v>
                </c:pt>
                <c:pt idx="567">
                  <c:v>35.24</c:v>
                </c:pt>
                <c:pt idx="568">
                  <c:v>35.229999999999997</c:v>
                </c:pt>
                <c:pt idx="569">
                  <c:v>35.22</c:v>
                </c:pt>
                <c:pt idx="570">
                  <c:v>35.21</c:v>
                </c:pt>
                <c:pt idx="571">
                  <c:v>35.18</c:v>
                </c:pt>
                <c:pt idx="572">
                  <c:v>35.15</c:v>
                </c:pt>
                <c:pt idx="573">
                  <c:v>35.130000000000003</c:v>
                </c:pt>
                <c:pt idx="574">
                  <c:v>35.090000000000003</c:v>
                </c:pt>
                <c:pt idx="575">
                  <c:v>35.06</c:v>
                </c:pt>
                <c:pt idx="576">
                  <c:v>35.03</c:v>
                </c:pt>
                <c:pt idx="577">
                  <c:v>35</c:v>
                </c:pt>
                <c:pt idx="578">
                  <c:v>34.979999999999997</c:v>
                </c:pt>
                <c:pt idx="579">
                  <c:v>34.96</c:v>
                </c:pt>
                <c:pt idx="580">
                  <c:v>34.950000000000003</c:v>
                </c:pt>
                <c:pt idx="581">
                  <c:v>34.93</c:v>
                </c:pt>
                <c:pt idx="582">
                  <c:v>34.909999999999997</c:v>
                </c:pt>
                <c:pt idx="583">
                  <c:v>34.880000000000003</c:v>
                </c:pt>
                <c:pt idx="584">
                  <c:v>34.85</c:v>
                </c:pt>
                <c:pt idx="585">
                  <c:v>34.799999999999997</c:v>
                </c:pt>
                <c:pt idx="586">
                  <c:v>34.76</c:v>
                </c:pt>
                <c:pt idx="587">
                  <c:v>34.729999999999997</c:v>
                </c:pt>
                <c:pt idx="588">
                  <c:v>34.69</c:v>
                </c:pt>
                <c:pt idx="589">
                  <c:v>34.65</c:v>
                </c:pt>
                <c:pt idx="590">
                  <c:v>34.630000000000003</c:v>
                </c:pt>
                <c:pt idx="591">
                  <c:v>34.61</c:v>
                </c:pt>
                <c:pt idx="592">
                  <c:v>34.590000000000003</c:v>
                </c:pt>
                <c:pt idx="593">
                  <c:v>34.58</c:v>
                </c:pt>
                <c:pt idx="594">
                  <c:v>34.58</c:v>
                </c:pt>
                <c:pt idx="595">
                  <c:v>34.57</c:v>
                </c:pt>
                <c:pt idx="596">
                  <c:v>34.56</c:v>
                </c:pt>
                <c:pt idx="597">
                  <c:v>34.54</c:v>
                </c:pt>
                <c:pt idx="598">
                  <c:v>34.520000000000003</c:v>
                </c:pt>
                <c:pt idx="599">
                  <c:v>34.479999999999997</c:v>
                </c:pt>
                <c:pt idx="600">
                  <c:v>34.450000000000003</c:v>
                </c:pt>
                <c:pt idx="601">
                  <c:v>34.42</c:v>
                </c:pt>
                <c:pt idx="602">
                  <c:v>34.4</c:v>
                </c:pt>
                <c:pt idx="603">
                  <c:v>34.36</c:v>
                </c:pt>
                <c:pt idx="604">
                  <c:v>34.33</c:v>
                </c:pt>
                <c:pt idx="605">
                  <c:v>34.299999999999997</c:v>
                </c:pt>
                <c:pt idx="606">
                  <c:v>34.26</c:v>
                </c:pt>
                <c:pt idx="607">
                  <c:v>34.22</c:v>
                </c:pt>
                <c:pt idx="608">
                  <c:v>34.200000000000003</c:v>
                </c:pt>
                <c:pt idx="609">
                  <c:v>34.18</c:v>
                </c:pt>
                <c:pt idx="610">
                  <c:v>34.159999999999997</c:v>
                </c:pt>
                <c:pt idx="611">
                  <c:v>34.14</c:v>
                </c:pt>
                <c:pt idx="612">
                  <c:v>34.119999999999997</c:v>
                </c:pt>
                <c:pt idx="613">
                  <c:v>34.11</c:v>
                </c:pt>
                <c:pt idx="614">
                  <c:v>34.11</c:v>
                </c:pt>
                <c:pt idx="615">
                  <c:v>34.1</c:v>
                </c:pt>
                <c:pt idx="616">
                  <c:v>34.08</c:v>
                </c:pt>
                <c:pt idx="617">
                  <c:v>34.049999999999997</c:v>
                </c:pt>
                <c:pt idx="618">
                  <c:v>34.01</c:v>
                </c:pt>
                <c:pt idx="619">
                  <c:v>33.979999999999997</c:v>
                </c:pt>
                <c:pt idx="620">
                  <c:v>33.950000000000003</c:v>
                </c:pt>
                <c:pt idx="621">
                  <c:v>33.93</c:v>
                </c:pt>
                <c:pt idx="622">
                  <c:v>33.92</c:v>
                </c:pt>
                <c:pt idx="623">
                  <c:v>33.9</c:v>
                </c:pt>
                <c:pt idx="624">
                  <c:v>33.89</c:v>
                </c:pt>
                <c:pt idx="625">
                  <c:v>33.869999999999997</c:v>
                </c:pt>
                <c:pt idx="626">
                  <c:v>33.85</c:v>
                </c:pt>
                <c:pt idx="627">
                  <c:v>33.840000000000003</c:v>
                </c:pt>
                <c:pt idx="628">
                  <c:v>33.83</c:v>
                </c:pt>
                <c:pt idx="629">
                  <c:v>33.82</c:v>
                </c:pt>
                <c:pt idx="630">
                  <c:v>33.799999999999997</c:v>
                </c:pt>
                <c:pt idx="631">
                  <c:v>33.78</c:v>
                </c:pt>
                <c:pt idx="632">
                  <c:v>33.76</c:v>
                </c:pt>
                <c:pt idx="633">
                  <c:v>33.729999999999997</c:v>
                </c:pt>
                <c:pt idx="634">
                  <c:v>33.71</c:v>
                </c:pt>
                <c:pt idx="635">
                  <c:v>33.69</c:v>
                </c:pt>
                <c:pt idx="636">
                  <c:v>33.67</c:v>
                </c:pt>
                <c:pt idx="637">
                  <c:v>33.65</c:v>
                </c:pt>
                <c:pt idx="638">
                  <c:v>33.630000000000003</c:v>
                </c:pt>
                <c:pt idx="639">
                  <c:v>33.619999999999997</c:v>
                </c:pt>
                <c:pt idx="640">
                  <c:v>33.590000000000003</c:v>
                </c:pt>
                <c:pt idx="641">
                  <c:v>33.57</c:v>
                </c:pt>
                <c:pt idx="642">
                  <c:v>33.54</c:v>
                </c:pt>
                <c:pt idx="643">
                  <c:v>33.520000000000003</c:v>
                </c:pt>
                <c:pt idx="644">
                  <c:v>33.49</c:v>
                </c:pt>
                <c:pt idx="645">
                  <c:v>33.479999999999997</c:v>
                </c:pt>
                <c:pt idx="646">
                  <c:v>33.47</c:v>
                </c:pt>
                <c:pt idx="647">
                  <c:v>33.46</c:v>
                </c:pt>
                <c:pt idx="648">
                  <c:v>33.450000000000003</c:v>
                </c:pt>
                <c:pt idx="649">
                  <c:v>33.44</c:v>
                </c:pt>
                <c:pt idx="650">
                  <c:v>33.42</c:v>
                </c:pt>
                <c:pt idx="651">
                  <c:v>33.4</c:v>
                </c:pt>
                <c:pt idx="652">
                  <c:v>33.39</c:v>
                </c:pt>
                <c:pt idx="653">
                  <c:v>33.369999999999997</c:v>
                </c:pt>
                <c:pt idx="654">
                  <c:v>33.33</c:v>
                </c:pt>
                <c:pt idx="655">
                  <c:v>33.299999999999997</c:v>
                </c:pt>
                <c:pt idx="656">
                  <c:v>33.270000000000003</c:v>
                </c:pt>
                <c:pt idx="657">
                  <c:v>33.229999999999997</c:v>
                </c:pt>
                <c:pt idx="658">
                  <c:v>33.200000000000003</c:v>
                </c:pt>
                <c:pt idx="659">
                  <c:v>33.19</c:v>
                </c:pt>
                <c:pt idx="660">
                  <c:v>33.17</c:v>
                </c:pt>
                <c:pt idx="661">
                  <c:v>33.159999999999997</c:v>
                </c:pt>
                <c:pt idx="662">
                  <c:v>33.14</c:v>
                </c:pt>
                <c:pt idx="663">
                  <c:v>33.11</c:v>
                </c:pt>
                <c:pt idx="664">
                  <c:v>33.08</c:v>
                </c:pt>
                <c:pt idx="665">
                  <c:v>33.06</c:v>
                </c:pt>
                <c:pt idx="666">
                  <c:v>33.04</c:v>
                </c:pt>
                <c:pt idx="667">
                  <c:v>33.03</c:v>
                </c:pt>
                <c:pt idx="668">
                  <c:v>33.01</c:v>
                </c:pt>
                <c:pt idx="669">
                  <c:v>33.01</c:v>
                </c:pt>
                <c:pt idx="670">
                  <c:v>33</c:v>
                </c:pt>
                <c:pt idx="671">
                  <c:v>33</c:v>
                </c:pt>
                <c:pt idx="672">
                  <c:v>33</c:v>
                </c:pt>
                <c:pt idx="673">
                  <c:v>33</c:v>
                </c:pt>
                <c:pt idx="674">
                  <c:v>33</c:v>
                </c:pt>
                <c:pt idx="675">
                  <c:v>32.99</c:v>
                </c:pt>
                <c:pt idx="676">
                  <c:v>32.979999999999997</c:v>
                </c:pt>
                <c:pt idx="677">
                  <c:v>32.96</c:v>
                </c:pt>
                <c:pt idx="678">
                  <c:v>32.94</c:v>
                </c:pt>
                <c:pt idx="679">
                  <c:v>32.93</c:v>
                </c:pt>
                <c:pt idx="680">
                  <c:v>32.92</c:v>
                </c:pt>
                <c:pt idx="681">
                  <c:v>32.909999999999997</c:v>
                </c:pt>
                <c:pt idx="682">
                  <c:v>32.9</c:v>
                </c:pt>
                <c:pt idx="683">
                  <c:v>32.880000000000003</c:v>
                </c:pt>
                <c:pt idx="684">
                  <c:v>32.86</c:v>
                </c:pt>
                <c:pt idx="685">
                  <c:v>32.83</c:v>
                </c:pt>
                <c:pt idx="686">
                  <c:v>32.79</c:v>
                </c:pt>
                <c:pt idx="687">
                  <c:v>32.770000000000003</c:v>
                </c:pt>
                <c:pt idx="688">
                  <c:v>32.75</c:v>
                </c:pt>
                <c:pt idx="689">
                  <c:v>32.729999999999997</c:v>
                </c:pt>
                <c:pt idx="690">
                  <c:v>32.72</c:v>
                </c:pt>
                <c:pt idx="691">
                  <c:v>32.71</c:v>
                </c:pt>
                <c:pt idx="692">
                  <c:v>32.69</c:v>
                </c:pt>
                <c:pt idx="693">
                  <c:v>32.67</c:v>
                </c:pt>
                <c:pt idx="694">
                  <c:v>32.659999999999997</c:v>
                </c:pt>
                <c:pt idx="695">
                  <c:v>32.65</c:v>
                </c:pt>
                <c:pt idx="696">
                  <c:v>32.64</c:v>
                </c:pt>
                <c:pt idx="697">
                  <c:v>32.64</c:v>
                </c:pt>
                <c:pt idx="698">
                  <c:v>32.64</c:v>
                </c:pt>
                <c:pt idx="699">
                  <c:v>32.64</c:v>
                </c:pt>
                <c:pt idx="700">
                  <c:v>32.64</c:v>
                </c:pt>
                <c:pt idx="701">
                  <c:v>32.630000000000003</c:v>
                </c:pt>
                <c:pt idx="702">
                  <c:v>32.61</c:v>
                </c:pt>
                <c:pt idx="703">
                  <c:v>32.590000000000003</c:v>
                </c:pt>
                <c:pt idx="704">
                  <c:v>32.56</c:v>
                </c:pt>
                <c:pt idx="705">
                  <c:v>32.53</c:v>
                </c:pt>
                <c:pt idx="706">
                  <c:v>32.51</c:v>
                </c:pt>
                <c:pt idx="707">
                  <c:v>32.49</c:v>
                </c:pt>
                <c:pt idx="708">
                  <c:v>32.479999999999997</c:v>
                </c:pt>
                <c:pt idx="709">
                  <c:v>32.47</c:v>
                </c:pt>
                <c:pt idx="710">
                  <c:v>32.46</c:v>
                </c:pt>
                <c:pt idx="711">
                  <c:v>32.46</c:v>
                </c:pt>
                <c:pt idx="712">
                  <c:v>32.44</c:v>
                </c:pt>
                <c:pt idx="713">
                  <c:v>32.43</c:v>
                </c:pt>
                <c:pt idx="714">
                  <c:v>32.409999999999997</c:v>
                </c:pt>
                <c:pt idx="715">
                  <c:v>32.4</c:v>
                </c:pt>
                <c:pt idx="716">
                  <c:v>32.380000000000003</c:v>
                </c:pt>
                <c:pt idx="717">
                  <c:v>32.369999999999997</c:v>
                </c:pt>
                <c:pt idx="718">
                  <c:v>32.369999999999997</c:v>
                </c:pt>
                <c:pt idx="719">
                  <c:v>32.369999999999997</c:v>
                </c:pt>
                <c:pt idx="720">
                  <c:v>32.369999999999997</c:v>
                </c:pt>
                <c:pt idx="721">
                  <c:v>32.369999999999997</c:v>
                </c:pt>
                <c:pt idx="722">
                  <c:v>32.369999999999997</c:v>
                </c:pt>
                <c:pt idx="723">
                  <c:v>32.369999999999997</c:v>
                </c:pt>
                <c:pt idx="724">
                  <c:v>32.36</c:v>
                </c:pt>
                <c:pt idx="725">
                  <c:v>32.35</c:v>
                </c:pt>
                <c:pt idx="726">
                  <c:v>32.340000000000003</c:v>
                </c:pt>
                <c:pt idx="727">
                  <c:v>32.33</c:v>
                </c:pt>
                <c:pt idx="728">
                  <c:v>32.299999999999997</c:v>
                </c:pt>
                <c:pt idx="729">
                  <c:v>32.29</c:v>
                </c:pt>
                <c:pt idx="730">
                  <c:v>32.28</c:v>
                </c:pt>
                <c:pt idx="731">
                  <c:v>32.270000000000003</c:v>
                </c:pt>
                <c:pt idx="732">
                  <c:v>32.26</c:v>
                </c:pt>
                <c:pt idx="733">
                  <c:v>32.25</c:v>
                </c:pt>
                <c:pt idx="734">
                  <c:v>32.24</c:v>
                </c:pt>
                <c:pt idx="735">
                  <c:v>32.22</c:v>
                </c:pt>
                <c:pt idx="736">
                  <c:v>32.21</c:v>
                </c:pt>
                <c:pt idx="737">
                  <c:v>32.200000000000003</c:v>
                </c:pt>
                <c:pt idx="738">
                  <c:v>32.19</c:v>
                </c:pt>
                <c:pt idx="739">
                  <c:v>32.19</c:v>
                </c:pt>
                <c:pt idx="740">
                  <c:v>32.19</c:v>
                </c:pt>
                <c:pt idx="741">
                  <c:v>32.18</c:v>
                </c:pt>
                <c:pt idx="742">
                  <c:v>32.159999999999997</c:v>
                </c:pt>
                <c:pt idx="743">
                  <c:v>32.15</c:v>
                </c:pt>
                <c:pt idx="744">
                  <c:v>32.130000000000003</c:v>
                </c:pt>
                <c:pt idx="745">
                  <c:v>32.11</c:v>
                </c:pt>
                <c:pt idx="746">
                  <c:v>32.1</c:v>
                </c:pt>
                <c:pt idx="747">
                  <c:v>32.08</c:v>
                </c:pt>
                <c:pt idx="748">
                  <c:v>32.07</c:v>
                </c:pt>
                <c:pt idx="749">
                  <c:v>32.049999999999997</c:v>
                </c:pt>
                <c:pt idx="750">
                  <c:v>32.04</c:v>
                </c:pt>
                <c:pt idx="751">
                  <c:v>32.020000000000003</c:v>
                </c:pt>
                <c:pt idx="752">
                  <c:v>32.01</c:v>
                </c:pt>
                <c:pt idx="753">
                  <c:v>32.01</c:v>
                </c:pt>
                <c:pt idx="754">
                  <c:v>32.01</c:v>
                </c:pt>
                <c:pt idx="755">
                  <c:v>32.01</c:v>
                </c:pt>
                <c:pt idx="756">
                  <c:v>32.01</c:v>
                </c:pt>
                <c:pt idx="757">
                  <c:v>32.01</c:v>
                </c:pt>
                <c:pt idx="758">
                  <c:v>32.01</c:v>
                </c:pt>
                <c:pt idx="759">
                  <c:v>32</c:v>
                </c:pt>
                <c:pt idx="760">
                  <c:v>32</c:v>
                </c:pt>
                <c:pt idx="761">
                  <c:v>32</c:v>
                </c:pt>
                <c:pt idx="762">
                  <c:v>31.99</c:v>
                </c:pt>
                <c:pt idx="763">
                  <c:v>31.98</c:v>
                </c:pt>
                <c:pt idx="764">
                  <c:v>31.97</c:v>
                </c:pt>
                <c:pt idx="765">
                  <c:v>31.96</c:v>
                </c:pt>
                <c:pt idx="766">
                  <c:v>31.95</c:v>
                </c:pt>
                <c:pt idx="767">
                  <c:v>31.94</c:v>
                </c:pt>
                <c:pt idx="768">
                  <c:v>31.93</c:v>
                </c:pt>
                <c:pt idx="769">
                  <c:v>31.93</c:v>
                </c:pt>
                <c:pt idx="770">
                  <c:v>31.92</c:v>
                </c:pt>
                <c:pt idx="771">
                  <c:v>31.92</c:v>
                </c:pt>
                <c:pt idx="772">
                  <c:v>31.91</c:v>
                </c:pt>
                <c:pt idx="773">
                  <c:v>31.91</c:v>
                </c:pt>
                <c:pt idx="774">
                  <c:v>31.9</c:v>
                </c:pt>
                <c:pt idx="775">
                  <c:v>31.89</c:v>
                </c:pt>
                <c:pt idx="776">
                  <c:v>31.88</c:v>
                </c:pt>
                <c:pt idx="777">
                  <c:v>31.86</c:v>
                </c:pt>
                <c:pt idx="778">
                  <c:v>31.84</c:v>
                </c:pt>
                <c:pt idx="779">
                  <c:v>31.83</c:v>
                </c:pt>
                <c:pt idx="780">
                  <c:v>31.82</c:v>
                </c:pt>
                <c:pt idx="781">
                  <c:v>31.8</c:v>
                </c:pt>
                <c:pt idx="782">
                  <c:v>31.78</c:v>
                </c:pt>
                <c:pt idx="783">
                  <c:v>31.76</c:v>
                </c:pt>
                <c:pt idx="784">
                  <c:v>31.75</c:v>
                </c:pt>
                <c:pt idx="785">
                  <c:v>31.74</c:v>
                </c:pt>
                <c:pt idx="786">
                  <c:v>31.74</c:v>
                </c:pt>
                <c:pt idx="787">
                  <c:v>31.74</c:v>
                </c:pt>
                <c:pt idx="788">
                  <c:v>31.74</c:v>
                </c:pt>
                <c:pt idx="789">
                  <c:v>31.74</c:v>
                </c:pt>
                <c:pt idx="790">
                  <c:v>31.74</c:v>
                </c:pt>
                <c:pt idx="791">
                  <c:v>31.73</c:v>
                </c:pt>
                <c:pt idx="792">
                  <c:v>31.72</c:v>
                </c:pt>
                <c:pt idx="793">
                  <c:v>31.71</c:v>
                </c:pt>
                <c:pt idx="794">
                  <c:v>31.7</c:v>
                </c:pt>
                <c:pt idx="795">
                  <c:v>31.68</c:v>
                </c:pt>
                <c:pt idx="796">
                  <c:v>31.68</c:v>
                </c:pt>
                <c:pt idx="797">
                  <c:v>31.66</c:v>
                </c:pt>
                <c:pt idx="798">
                  <c:v>31.66</c:v>
                </c:pt>
                <c:pt idx="799">
                  <c:v>31.66</c:v>
                </c:pt>
                <c:pt idx="800">
                  <c:v>31.65</c:v>
                </c:pt>
                <c:pt idx="801">
                  <c:v>31.65</c:v>
                </c:pt>
                <c:pt idx="802">
                  <c:v>31.65</c:v>
                </c:pt>
                <c:pt idx="803">
                  <c:v>31.65</c:v>
                </c:pt>
                <c:pt idx="804">
                  <c:v>31.65</c:v>
                </c:pt>
                <c:pt idx="805">
                  <c:v>31.65</c:v>
                </c:pt>
                <c:pt idx="806">
                  <c:v>31.65</c:v>
                </c:pt>
                <c:pt idx="807">
                  <c:v>31.65</c:v>
                </c:pt>
                <c:pt idx="808">
                  <c:v>31.65</c:v>
                </c:pt>
                <c:pt idx="809">
                  <c:v>31.65</c:v>
                </c:pt>
                <c:pt idx="810">
                  <c:v>31.65</c:v>
                </c:pt>
                <c:pt idx="811">
                  <c:v>31.65</c:v>
                </c:pt>
                <c:pt idx="812">
                  <c:v>31.65</c:v>
                </c:pt>
                <c:pt idx="813">
                  <c:v>31.65</c:v>
                </c:pt>
                <c:pt idx="814">
                  <c:v>31.65</c:v>
                </c:pt>
                <c:pt idx="815">
                  <c:v>31.65</c:v>
                </c:pt>
                <c:pt idx="816">
                  <c:v>31.65</c:v>
                </c:pt>
                <c:pt idx="817">
                  <c:v>31.65</c:v>
                </c:pt>
                <c:pt idx="818">
                  <c:v>31.64</c:v>
                </c:pt>
                <c:pt idx="819">
                  <c:v>31.64</c:v>
                </c:pt>
                <c:pt idx="820">
                  <c:v>31.63</c:v>
                </c:pt>
                <c:pt idx="821">
                  <c:v>31.61</c:v>
                </c:pt>
                <c:pt idx="822">
                  <c:v>31.6</c:v>
                </c:pt>
                <c:pt idx="823">
                  <c:v>31.59</c:v>
                </c:pt>
                <c:pt idx="824">
                  <c:v>31.58</c:v>
                </c:pt>
                <c:pt idx="825">
                  <c:v>31.58</c:v>
                </c:pt>
                <c:pt idx="826">
                  <c:v>31.57</c:v>
                </c:pt>
                <c:pt idx="827">
                  <c:v>31.56</c:v>
                </c:pt>
                <c:pt idx="828">
                  <c:v>31.56</c:v>
                </c:pt>
                <c:pt idx="829">
                  <c:v>31.54</c:v>
                </c:pt>
                <c:pt idx="830">
                  <c:v>31.53</c:v>
                </c:pt>
                <c:pt idx="831">
                  <c:v>31.52</c:v>
                </c:pt>
                <c:pt idx="832">
                  <c:v>31.51</c:v>
                </c:pt>
                <c:pt idx="833">
                  <c:v>31.5</c:v>
                </c:pt>
                <c:pt idx="834">
                  <c:v>31.5</c:v>
                </c:pt>
                <c:pt idx="835">
                  <c:v>31.49</c:v>
                </c:pt>
                <c:pt idx="836">
                  <c:v>31.49</c:v>
                </c:pt>
                <c:pt idx="837">
                  <c:v>31.49</c:v>
                </c:pt>
                <c:pt idx="838">
                  <c:v>31.49</c:v>
                </c:pt>
                <c:pt idx="839">
                  <c:v>31.48</c:v>
                </c:pt>
                <c:pt idx="840">
                  <c:v>31.48</c:v>
                </c:pt>
                <c:pt idx="841">
                  <c:v>31.47</c:v>
                </c:pt>
                <c:pt idx="842">
                  <c:v>31.47</c:v>
                </c:pt>
                <c:pt idx="843">
                  <c:v>31.47</c:v>
                </c:pt>
                <c:pt idx="844">
                  <c:v>31.47</c:v>
                </c:pt>
                <c:pt idx="845">
                  <c:v>31.46</c:v>
                </c:pt>
                <c:pt idx="846">
                  <c:v>31.45</c:v>
                </c:pt>
                <c:pt idx="847">
                  <c:v>31.44</c:v>
                </c:pt>
                <c:pt idx="848">
                  <c:v>31.43</c:v>
                </c:pt>
                <c:pt idx="849">
                  <c:v>31.42</c:v>
                </c:pt>
                <c:pt idx="850">
                  <c:v>31.41</c:v>
                </c:pt>
                <c:pt idx="851">
                  <c:v>31.4</c:v>
                </c:pt>
                <c:pt idx="852">
                  <c:v>31.39</c:v>
                </c:pt>
                <c:pt idx="853">
                  <c:v>31.38</c:v>
                </c:pt>
                <c:pt idx="854">
                  <c:v>31.37</c:v>
                </c:pt>
                <c:pt idx="855">
                  <c:v>31.37</c:v>
                </c:pt>
                <c:pt idx="856">
                  <c:v>31.36</c:v>
                </c:pt>
                <c:pt idx="857">
                  <c:v>31.34</c:v>
                </c:pt>
                <c:pt idx="858">
                  <c:v>31.33</c:v>
                </c:pt>
                <c:pt idx="859">
                  <c:v>31.32</c:v>
                </c:pt>
                <c:pt idx="860">
                  <c:v>31.31</c:v>
                </c:pt>
                <c:pt idx="861">
                  <c:v>31.31</c:v>
                </c:pt>
                <c:pt idx="862">
                  <c:v>31.3</c:v>
                </c:pt>
                <c:pt idx="863">
                  <c:v>31.3</c:v>
                </c:pt>
                <c:pt idx="864">
                  <c:v>31.3</c:v>
                </c:pt>
                <c:pt idx="865">
                  <c:v>31.3</c:v>
                </c:pt>
                <c:pt idx="866">
                  <c:v>31.3</c:v>
                </c:pt>
                <c:pt idx="867">
                  <c:v>31.29</c:v>
                </c:pt>
                <c:pt idx="868">
                  <c:v>31.29</c:v>
                </c:pt>
                <c:pt idx="869">
                  <c:v>31.28</c:v>
                </c:pt>
                <c:pt idx="870">
                  <c:v>31.28</c:v>
                </c:pt>
                <c:pt idx="871">
                  <c:v>31.27</c:v>
                </c:pt>
                <c:pt idx="872">
                  <c:v>31.27</c:v>
                </c:pt>
                <c:pt idx="873">
                  <c:v>31.26</c:v>
                </c:pt>
                <c:pt idx="874">
                  <c:v>31.26</c:v>
                </c:pt>
                <c:pt idx="875">
                  <c:v>31.26</c:v>
                </c:pt>
                <c:pt idx="876">
                  <c:v>31.25</c:v>
                </c:pt>
                <c:pt idx="877">
                  <c:v>31.24</c:v>
                </c:pt>
                <c:pt idx="878">
                  <c:v>31.24</c:v>
                </c:pt>
                <c:pt idx="879">
                  <c:v>31.23</c:v>
                </c:pt>
                <c:pt idx="880">
                  <c:v>31.22</c:v>
                </c:pt>
                <c:pt idx="881">
                  <c:v>31.22</c:v>
                </c:pt>
                <c:pt idx="882">
                  <c:v>31.22</c:v>
                </c:pt>
                <c:pt idx="883">
                  <c:v>31.22</c:v>
                </c:pt>
                <c:pt idx="884">
                  <c:v>31.22</c:v>
                </c:pt>
                <c:pt idx="885">
                  <c:v>31.22</c:v>
                </c:pt>
                <c:pt idx="886">
                  <c:v>31.22</c:v>
                </c:pt>
                <c:pt idx="887">
                  <c:v>31.21</c:v>
                </c:pt>
                <c:pt idx="888">
                  <c:v>31.21</c:v>
                </c:pt>
                <c:pt idx="889">
                  <c:v>31.21</c:v>
                </c:pt>
                <c:pt idx="890">
                  <c:v>31.21</c:v>
                </c:pt>
                <c:pt idx="891">
                  <c:v>31.21</c:v>
                </c:pt>
                <c:pt idx="892">
                  <c:v>31.21</c:v>
                </c:pt>
                <c:pt idx="893">
                  <c:v>31.21</c:v>
                </c:pt>
                <c:pt idx="894">
                  <c:v>31.21</c:v>
                </c:pt>
                <c:pt idx="895">
                  <c:v>31.21</c:v>
                </c:pt>
                <c:pt idx="896">
                  <c:v>31.21</c:v>
                </c:pt>
                <c:pt idx="897">
                  <c:v>31.21</c:v>
                </c:pt>
                <c:pt idx="898">
                  <c:v>31.21</c:v>
                </c:pt>
                <c:pt idx="899">
                  <c:v>31.21</c:v>
                </c:pt>
                <c:pt idx="900">
                  <c:v>31.21</c:v>
                </c:pt>
                <c:pt idx="901">
                  <c:v>31.21</c:v>
                </c:pt>
                <c:pt idx="902">
                  <c:v>31.21</c:v>
                </c:pt>
                <c:pt idx="903">
                  <c:v>31.21</c:v>
                </c:pt>
                <c:pt idx="904">
                  <c:v>31.21</c:v>
                </c:pt>
                <c:pt idx="905">
                  <c:v>31.21</c:v>
                </c:pt>
                <c:pt idx="906">
                  <c:v>31.21</c:v>
                </c:pt>
                <c:pt idx="907">
                  <c:v>31.21</c:v>
                </c:pt>
                <c:pt idx="908">
                  <c:v>31.21</c:v>
                </c:pt>
                <c:pt idx="909">
                  <c:v>31.21</c:v>
                </c:pt>
                <c:pt idx="910">
                  <c:v>31.2</c:v>
                </c:pt>
                <c:pt idx="911">
                  <c:v>31.2</c:v>
                </c:pt>
                <c:pt idx="912">
                  <c:v>31.2</c:v>
                </c:pt>
                <c:pt idx="913">
                  <c:v>31.2</c:v>
                </c:pt>
                <c:pt idx="914">
                  <c:v>31.2</c:v>
                </c:pt>
                <c:pt idx="915">
                  <c:v>31.2</c:v>
                </c:pt>
                <c:pt idx="916">
                  <c:v>31.2</c:v>
                </c:pt>
                <c:pt idx="917">
                  <c:v>31.2</c:v>
                </c:pt>
                <c:pt idx="918">
                  <c:v>31.2</c:v>
                </c:pt>
                <c:pt idx="919">
                  <c:v>31.2</c:v>
                </c:pt>
                <c:pt idx="920">
                  <c:v>31.2</c:v>
                </c:pt>
                <c:pt idx="921">
                  <c:v>31.19</c:v>
                </c:pt>
                <c:pt idx="922">
                  <c:v>31.19</c:v>
                </c:pt>
                <c:pt idx="923">
                  <c:v>31.19</c:v>
                </c:pt>
                <c:pt idx="924">
                  <c:v>31.19</c:v>
                </c:pt>
                <c:pt idx="925">
                  <c:v>31.19</c:v>
                </c:pt>
                <c:pt idx="926">
                  <c:v>31.18</c:v>
                </c:pt>
                <c:pt idx="927">
                  <c:v>31.18</c:v>
                </c:pt>
                <c:pt idx="928">
                  <c:v>31.18</c:v>
                </c:pt>
                <c:pt idx="929">
                  <c:v>31.18</c:v>
                </c:pt>
                <c:pt idx="930">
                  <c:v>31.17</c:v>
                </c:pt>
                <c:pt idx="931">
                  <c:v>31.17</c:v>
                </c:pt>
                <c:pt idx="932">
                  <c:v>31.17</c:v>
                </c:pt>
                <c:pt idx="933">
                  <c:v>31.16</c:v>
                </c:pt>
                <c:pt idx="934">
                  <c:v>31.15</c:v>
                </c:pt>
                <c:pt idx="935">
                  <c:v>31.15</c:v>
                </c:pt>
                <c:pt idx="936">
                  <c:v>31.14</c:v>
                </c:pt>
                <c:pt idx="937">
                  <c:v>31.14</c:v>
                </c:pt>
                <c:pt idx="938">
                  <c:v>31.13</c:v>
                </c:pt>
                <c:pt idx="939">
                  <c:v>31.13</c:v>
                </c:pt>
                <c:pt idx="940">
                  <c:v>31.13</c:v>
                </c:pt>
                <c:pt idx="941">
                  <c:v>31.13</c:v>
                </c:pt>
                <c:pt idx="942">
                  <c:v>31.12</c:v>
                </c:pt>
                <c:pt idx="943">
                  <c:v>31.12</c:v>
                </c:pt>
                <c:pt idx="944">
                  <c:v>31.11</c:v>
                </c:pt>
                <c:pt idx="945">
                  <c:v>31.11</c:v>
                </c:pt>
                <c:pt idx="946">
                  <c:v>31.11</c:v>
                </c:pt>
                <c:pt idx="947">
                  <c:v>31.1</c:v>
                </c:pt>
                <c:pt idx="948">
                  <c:v>31.09</c:v>
                </c:pt>
                <c:pt idx="949">
                  <c:v>31.09</c:v>
                </c:pt>
                <c:pt idx="950">
                  <c:v>31.1</c:v>
                </c:pt>
                <c:pt idx="951">
                  <c:v>31.1</c:v>
                </c:pt>
                <c:pt idx="952">
                  <c:v>31.09</c:v>
                </c:pt>
                <c:pt idx="953">
                  <c:v>31.09</c:v>
                </c:pt>
                <c:pt idx="954">
                  <c:v>31.1</c:v>
                </c:pt>
                <c:pt idx="955">
                  <c:v>31.1</c:v>
                </c:pt>
                <c:pt idx="956">
                  <c:v>31.11</c:v>
                </c:pt>
                <c:pt idx="957">
                  <c:v>31.11</c:v>
                </c:pt>
                <c:pt idx="958">
                  <c:v>31.11</c:v>
                </c:pt>
                <c:pt idx="959">
                  <c:v>31.11</c:v>
                </c:pt>
                <c:pt idx="960">
                  <c:v>31.11</c:v>
                </c:pt>
                <c:pt idx="961">
                  <c:v>31.11</c:v>
                </c:pt>
                <c:pt idx="962">
                  <c:v>31.11</c:v>
                </c:pt>
                <c:pt idx="963">
                  <c:v>31.11</c:v>
                </c:pt>
                <c:pt idx="964">
                  <c:v>31.11</c:v>
                </c:pt>
                <c:pt idx="965">
                  <c:v>31.11</c:v>
                </c:pt>
                <c:pt idx="966">
                  <c:v>31.11</c:v>
                </c:pt>
                <c:pt idx="967">
                  <c:v>31.11</c:v>
                </c:pt>
                <c:pt idx="968">
                  <c:v>31.11</c:v>
                </c:pt>
                <c:pt idx="969">
                  <c:v>31.11</c:v>
                </c:pt>
                <c:pt idx="970">
                  <c:v>31.11</c:v>
                </c:pt>
                <c:pt idx="971">
                  <c:v>31.11</c:v>
                </c:pt>
                <c:pt idx="972">
                  <c:v>31.11</c:v>
                </c:pt>
                <c:pt idx="973">
                  <c:v>31.11</c:v>
                </c:pt>
                <c:pt idx="974">
                  <c:v>31.11</c:v>
                </c:pt>
                <c:pt idx="975">
                  <c:v>31.11</c:v>
                </c:pt>
                <c:pt idx="976">
                  <c:v>31.11</c:v>
                </c:pt>
                <c:pt idx="977">
                  <c:v>31.11</c:v>
                </c:pt>
                <c:pt idx="978">
                  <c:v>31.11</c:v>
                </c:pt>
                <c:pt idx="979">
                  <c:v>31.11</c:v>
                </c:pt>
                <c:pt idx="980">
                  <c:v>31.11</c:v>
                </c:pt>
                <c:pt idx="981">
                  <c:v>31.11</c:v>
                </c:pt>
                <c:pt idx="982">
                  <c:v>31.11</c:v>
                </c:pt>
                <c:pt idx="983">
                  <c:v>31.11</c:v>
                </c:pt>
                <c:pt idx="984">
                  <c:v>31.11</c:v>
                </c:pt>
                <c:pt idx="985">
                  <c:v>31.11</c:v>
                </c:pt>
                <c:pt idx="986">
                  <c:v>31.11</c:v>
                </c:pt>
                <c:pt idx="987">
                  <c:v>31.11</c:v>
                </c:pt>
                <c:pt idx="988">
                  <c:v>31.11</c:v>
                </c:pt>
                <c:pt idx="989">
                  <c:v>31.11</c:v>
                </c:pt>
                <c:pt idx="990">
                  <c:v>31.11</c:v>
                </c:pt>
                <c:pt idx="991">
                  <c:v>31.11</c:v>
                </c:pt>
                <c:pt idx="992">
                  <c:v>31.11</c:v>
                </c:pt>
                <c:pt idx="993">
                  <c:v>31.11</c:v>
                </c:pt>
                <c:pt idx="994">
                  <c:v>31.1</c:v>
                </c:pt>
                <c:pt idx="995">
                  <c:v>31.1</c:v>
                </c:pt>
                <c:pt idx="996">
                  <c:v>31.1</c:v>
                </c:pt>
                <c:pt idx="997">
                  <c:v>31.09</c:v>
                </c:pt>
                <c:pt idx="998">
                  <c:v>31.09</c:v>
                </c:pt>
                <c:pt idx="999">
                  <c:v>31.09</c:v>
                </c:pt>
                <c:pt idx="1000">
                  <c:v>31.09</c:v>
                </c:pt>
                <c:pt idx="1001">
                  <c:v>31.09</c:v>
                </c:pt>
                <c:pt idx="1002">
                  <c:v>31.08</c:v>
                </c:pt>
                <c:pt idx="1003">
                  <c:v>31.08</c:v>
                </c:pt>
                <c:pt idx="1004">
                  <c:v>31.09</c:v>
                </c:pt>
                <c:pt idx="1005">
                  <c:v>31.09</c:v>
                </c:pt>
                <c:pt idx="1006">
                  <c:v>31.09</c:v>
                </c:pt>
                <c:pt idx="1007">
                  <c:v>31.09</c:v>
                </c:pt>
                <c:pt idx="1008">
                  <c:v>31.09</c:v>
                </c:pt>
                <c:pt idx="1009">
                  <c:v>31.08</c:v>
                </c:pt>
                <c:pt idx="1010">
                  <c:v>31.07</c:v>
                </c:pt>
                <c:pt idx="1011">
                  <c:v>31.07</c:v>
                </c:pt>
                <c:pt idx="1012">
                  <c:v>31.07</c:v>
                </c:pt>
                <c:pt idx="1013">
                  <c:v>31.06</c:v>
                </c:pt>
                <c:pt idx="1014">
                  <c:v>31.06</c:v>
                </c:pt>
                <c:pt idx="1015">
                  <c:v>31.07</c:v>
                </c:pt>
                <c:pt idx="1016">
                  <c:v>31.07</c:v>
                </c:pt>
                <c:pt idx="1017">
                  <c:v>31.07</c:v>
                </c:pt>
                <c:pt idx="1018">
                  <c:v>31.07</c:v>
                </c:pt>
                <c:pt idx="1019">
                  <c:v>31.07</c:v>
                </c:pt>
                <c:pt idx="1020">
                  <c:v>31.07</c:v>
                </c:pt>
                <c:pt idx="1021">
                  <c:v>31.07</c:v>
                </c:pt>
                <c:pt idx="1022">
                  <c:v>31.07</c:v>
                </c:pt>
                <c:pt idx="1023">
                  <c:v>31.07</c:v>
                </c:pt>
                <c:pt idx="1024">
                  <c:v>31.07</c:v>
                </c:pt>
                <c:pt idx="1025">
                  <c:v>31.07</c:v>
                </c:pt>
                <c:pt idx="1026">
                  <c:v>31.07</c:v>
                </c:pt>
                <c:pt idx="1027">
                  <c:v>31.07</c:v>
                </c:pt>
                <c:pt idx="1028">
                  <c:v>31.07</c:v>
                </c:pt>
                <c:pt idx="1029">
                  <c:v>31.07</c:v>
                </c:pt>
                <c:pt idx="1030">
                  <c:v>31.07</c:v>
                </c:pt>
                <c:pt idx="1031">
                  <c:v>31.07</c:v>
                </c:pt>
                <c:pt idx="1032">
                  <c:v>31.08</c:v>
                </c:pt>
                <c:pt idx="1033">
                  <c:v>31.08</c:v>
                </c:pt>
                <c:pt idx="1034">
                  <c:v>31.08</c:v>
                </c:pt>
                <c:pt idx="1035">
                  <c:v>31.09</c:v>
                </c:pt>
                <c:pt idx="1036">
                  <c:v>31.09</c:v>
                </c:pt>
                <c:pt idx="1037">
                  <c:v>31.09</c:v>
                </c:pt>
                <c:pt idx="1038">
                  <c:v>31.09</c:v>
                </c:pt>
                <c:pt idx="1039">
                  <c:v>31.09</c:v>
                </c:pt>
                <c:pt idx="1040">
                  <c:v>31.09</c:v>
                </c:pt>
                <c:pt idx="1041">
                  <c:v>31.1</c:v>
                </c:pt>
                <c:pt idx="1042">
                  <c:v>31.1</c:v>
                </c:pt>
                <c:pt idx="1043">
                  <c:v>31.11</c:v>
                </c:pt>
                <c:pt idx="1044">
                  <c:v>31.11</c:v>
                </c:pt>
                <c:pt idx="1045">
                  <c:v>31.11</c:v>
                </c:pt>
                <c:pt idx="1046">
                  <c:v>31.11</c:v>
                </c:pt>
                <c:pt idx="1047">
                  <c:v>31.11</c:v>
                </c:pt>
                <c:pt idx="1048">
                  <c:v>31.12</c:v>
                </c:pt>
                <c:pt idx="1049">
                  <c:v>31.12</c:v>
                </c:pt>
                <c:pt idx="1050">
                  <c:v>31.12</c:v>
                </c:pt>
                <c:pt idx="1051">
                  <c:v>31.12</c:v>
                </c:pt>
                <c:pt idx="1052">
                  <c:v>31.12</c:v>
                </c:pt>
                <c:pt idx="1053">
                  <c:v>31.12</c:v>
                </c:pt>
                <c:pt idx="1054">
                  <c:v>31.12</c:v>
                </c:pt>
                <c:pt idx="1055">
                  <c:v>31.12</c:v>
                </c:pt>
                <c:pt idx="1056">
                  <c:v>31.12</c:v>
                </c:pt>
                <c:pt idx="1057">
                  <c:v>31.13</c:v>
                </c:pt>
                <c:pt idx="1058">
                  <c:v>31.14</c:v>
                </c:pt>
                <c:pt idx="1059">
                  <c:v>31.13</c:v>
                </c:pt>
                <c:pt idx="1060">
                  <c:v>31.14</c:v>
                </c:pt>
                <c:pt idx="1061">
                  <c:v>31.14</c:v>
                </c:pt>
                <c:pt idx="1062">
                  <c:v>31.14</c:v>
                </c:pt>
                <c:pt idx="1063">
                  <c:v>31.14</c:v>
                </c:pt>
                <c:pt idx="1064">
                  <c:v>31.13</c:v>
                </c:pt>
                <c:pt idx="1065">
                  <c:v>31.13</c:v>
                </c:pt>
                <c:pt idx="1066">
                  <c:v>31.13</c:v>
                </c:pt>
                <c:pt idx="1067">
                  <c:v>31.13</c:v>
                </c:pt>
                <c:pt idx="1068">
                  <c:v>31.13</c:v>
                </c:pt>
                <c:pt idx="1069">
                  <c:v>31.14</c:v>
                </c:pt>
                <c:pt idx="1070">
                  <c:v>31.15</c:v>
                </c:pt>
                <c:pt idx="1071">
                  <c:v>31.16</c:v>
                </c:pt>
                <c:pt idx="1072">
                  <c:v>31.16</c:v>
                </c:pt>
                <c:pt idx="1073">
                  <c:v>31.17</c:v>
                </c:pt>
                <c:pt idx="1074">
                  <c:v>31.17</c:v>
                </c:pt>
                <c:pt idx="1075">
                  <c:v>31.18</c:v>
                </c:pt>
                <c:pt idx="1076">
                  <c:v>31.18</c:v>
                </c:pt>
                <c:pt idx="1077">
                  <c:v>31.18</c:v>
                </c:pt>
                <c:pt idx="1078">
                  <c:v>31.19</c:v>
                </c:pt>
                <c:pt idx="1079">
                  <c:v>31.19</c:v>
                </c:pt>
                <c:pt idx="1080">
                  <c:v>31.19</c:v>
                </c:pt>
                <c:pt idx="1081">
                  <c:v>31.19</c:v>
                </c:pt>
                <c:pt idx="1082">
                  <c:v>31.19</c:v>
                </c:pt>
                <c:pt idx="1083">
                  <c:v>31.19</c:v>
                </c:pt>
                <c:pt idx="1084">
                  <c:v>31.19</c:v>
                </c:pt>
                <c:pt idx="1085">
                  <c:v>31.2</c:v>
                </c:pt>
                <c:pt idx="1086">
                  <c:v>31.2</c:v>
                </c:pt>
                <c:pt idx="1087">
                  <c:v>31.2</c:v>
                </c:pt>
                <c:pt idx="1088">
                  <c:v>31.2</c:v>
                </c:pt>
                <c:pt idx="1089">
                  <c:v>31.2</c:v>
                </c:pt>
                <c:pt idx="1090">
                  <c:v>31.2</c:v>
                </c:pt>
                <c:pt idx="1091">
                  <c:v>31.21</c:v>
                </c:pt>
                <c:pt idx="1092">
                  <c:v>31.21</c:v>
                </c:pt>
                <c:pt idx="1093">
                  <c:v>31.21</c:v>
                </c:pt>
                <c:pt idx="1094">
                  <c:v>31.21</c:v>
                </c:pt>
                <c:pt idx="1095">
                  <c:v>31.21</c:v>
                </c:pt>
                <c:pt idx="1096">
                  <c:v>31.21</c:v>
                </c:pt>
                <c:pt idx="1097">
                  <c:v>31.21</c:v>
                </c:pt>
                <c:pt idx="1098">
                  <c:v>31.21</c:v>
                </c:pt>
                <c:pt idx="1099">
                  <c:v>31.21</c:v>
                </c:pt>
                <c:pt idx="1100">
                  <c:v>31.21</c:v>
                </c:pt>
                <c:pt idx="1101">
                  <c:v>31.21</c:v>
                </c:pt>
                <c:pt idx="1102">
                  <c:v>31.21</c:v>
                </c:pt>
                <c:pt idx="1103">
                  <c:v>31.21</c:v>
                </c:pt>
                <c:pt idx="1104">
                  <c:v>31.21</c:v>
                </c:pt>
                <c:pt idx="1105">
                  <c:v>31.21</c:v>
                </c:pt>
                <c:pt idx="1106">
                  <c:v>31.21</c:v>
                </c:pt>
                <c:pt idx="1107">
                  <c:v>31.21</c:v>
                </c:pt>
                <c:pt idx="1108">
                  <c:v>31.21</c:v>
                </c:pt>
                <c:pt idx="1109">
                  <c:v>31.21</c:v>
                </c:pt>
                <c:pt idx="1110">
                  <c:v>31.21</c:v>
                </c:pt>
                <c:pt idx="1111">
                  <c:v>31.21</c:v>
                </c:pt>
                <c:pt idx="1112">
                  <c:v>31.21</c:v>
                </c:pt>
                <c:pt idx="1113">
                  <c:v>31.21</c:v>
                </c:pt>
                <c:pt idx="1114">
                  <c:v>31.21</c:v>
                </c:pt>
                <c:pt idx="1115">
                  <c:v>31.21</c:v>
                </c:pt>
                <c:pt idx="1116">
                  <c:v>31.21</c:v>
                </c:pt>
                <c:pt idx="1117">
                  <c:v>31.21</c:v>
                </c:pt>
                <c:pt idx="1118">
                  <c:v>31.21</c:v>
                </c:pt>
                <c:pt idx="1119">
                  <c:v>31.21</c:v>
                </c:pt>
                <c:pt idx="1120">
                  <c:v>31.21</c:v>
                </c:pt>
                <c:pt idx="1121">
                  <c:v>31.21</c:v>
                </c:pt>
                <c:pt idx="1122">
                  <c:v>31.21</c:v>
                </c:pt>
                <c:pt idx="1123">
                  <c:v>31.21</c:v>
                </c:pt>
                <c:pt idx="1124">
                  <c:v>31.21</c:v>
                </c:pt>
                <c:pt idx="1125">
                  <c:v>31.21</c:v>
                </c:pt>
                <c:pt idx="1126">
                  <c:v>31.21</c:v>
                </c:pt>
                <c:pt idx="1127">
                  <c:v>31.21</c:v>
                </c:pt>
                <c:pt idx="1128">
                  <c:v>31.21</c:v>
                </c:pt>
                <c:pt idx="1129">
                  <c:v>31.21</c:v>
                </c:pt>
                <c:pt idx="1130">
                  <c:v>31.21</c:v>
                </c:pt>
                <c:pt idx="1131">
                  <c:v>31.21</c:v>
                </c:pt>
                <c:pt idx="1132">
                  <c:v>31.21</c:v>
                </c:pt>
                <c:pt idx="1133">
                  <c:v>31.21</c:v>
                </c:pt>
                <c:pt idx="1134">
                  <c:v>31.21</c:v>
                </c:pt>
                <c:pt idx="1135">
                  <c:v>31.21</c:v>
                </c:pt>
                <c:pt idx="1136">
                  <c:v>31.21</c:v>
                </c:pt>
                <c:pt idx="1137">
                  <c:v>31.21</c:v>
                </c:pt>
                <c:pt idx="1138">
                  <c:v>31.21</c:v>
                </c:pt>
                <c:pt idx="1139">
                  <c:v>31.21</c:v>
                </c:pt>
                <c:pt idx="1140">
                  <c:v>31.21</c:v>
                </c:pt>
                <c:pt idx="1141">
                  <c:v>31.21</c:v>
                </c:pt>
                <c:pt idx="1142">
                  <c:v>31.21</c:v>
                </c:pt>
                <c:pt idx="1143">
                  <c:v>31.21</c:v>
                </c:pt>
                <c:pt idx="1144">
                  <c:v>31.21</c:v>
                </c:pt>
                <c:pt idx="1145">
                  <c:v>31.21</c:v>
                </c:pt>
                <c:pt idx="1146">
                  <c:v>31.21</c:v>
                </c:pt>
                <c:pt idx="1147">
                  <c:v>31.2</c:v>
                </c:pt>
                <c:pt idx="1148">
                  <c:v>31.2</c:v>
                </c:pt>
                <c:pt idx="1149">
                  <c:v>31.2</c:v>
                </c:pt>
                <c:pt idx="1150">
                  <c:v>31.19</c:v>
                </c:pt>
                <c:pt idx="1151">
                  <c:v>31.19</c:v>
                </c:pt>
                <c:pt idx="1152">
                  <c:v>31.19</c:v>
                </c:pt>
                <c:pt idx="1153">
                  <c:v>31.18</c:v>
                </c:pt>
                <c:pt idx="1154">
                  <c:v>31.18</c:v>
                </c:pt>
                <c:pt idx="1155">
                  <c:v>31.18</c:v>
                </c:pt>
                <c:pt idx="1156">
                  <c:v>31.17</c:v>
                </c:pt>
                <c:pt idx="1157">
                  <c:v>31.17</c:v>
                </c:pt>
                <c:pt idx="1158">
                  <c:v>31.16</c:v>
                </c:pt>
                <c:pt idx="1159">
                  <c:v>31.16</c:v>
                </c:pt>
                <c:pt idx="1160">
                  <c:v>31.16</c:v>
                </c:pt>
                <c:pt idx="1161">
                  <c:v>31.15</c:v>
                </c:pt>
                <c:pt idx="1162">
                  <c:v>31.15</c:v>
                </c:pt>
                <c:pt idx="1163">
                  <c:v>31.15</c:v>
                </c:pt>
                <c:pt idx="1164">
                  <c:v>31.14</c:v>
                </c:pt>
                <c:pt idx="1165">
                  <c:v>31.14</c:v>
                </c:pt>
                <c:pt idx="1166">
                  <c:v>31.14</c:v>
                </c:pt>
                <c:pt idx="1167">
                  <c:v>31.14</c:v>
                </c:pt>
                <c:pt idx="1168">
                  <c:v>31.13</c:v>
                </c:pt>
                <c:pt idx="1169">
                  <c:v>31.12</c:v>
                </c:pt>
                <c:pt idx="1170">
                  <c:v>31.11</c:v>
                </c:pt>
                <c:pt idx="1171">
                  <c:v>31.1</c:v>
                </c:pt>
                <c:pt idx="1172">
                  <c:v>31.09</c:v>
                </c:pt>
                <c:pt idx="1173">
                  <c:v>31.09</c:v>
                </c:pt>
                <c:pt idx="1174">
                  <c:v>31.08</c:v>
                </c:pt>
                <c:pt idx="1175">
                  <c:v>31.08</c:v>
                </c:pt>
                <c:pt idx="1176">
                  <c:v>31.07</c:v>
                </c:pt>
                <c:pt idx="1177">
                  <c:v>31.07</c:v>
                </c:pt>
                <c:pt idx="1178">
                  <c:v>31.07</c:v>
                </c:pt>
                <c:pt idx="1179">
                  <c:v>31.07</c:v>
                </c:pt>
                <c:pt idx="1180">
                  <c:v>31.07</c:v>
                </c:pt>
                <c:pt idx="1181">
                  <c:v>31.07</c:v>
                </c:pt>
                <c:pt idx="1182">
                  <c:v>31.07</c:v>
                </c:pt>
                <c:pt idx="1183">
                  <c:v>31.07</c:v>
                </c:pt>
                <c:pt idx="1184">
                  <c:v>31.07</c:v>
                </c:pt>
                <c:pt idx="1185">
                  <c:v>31.07</c:v>
                </c:pt>
                <c:pt idx="1186">
                  <c:v>31.07</c:v>
                </c:pt>
                <c:pt idx="1187">
                  <c:v>31.07</c:v>
                </c:pt>
                <c:pt idx="1188">
                  <c:v>31.07</c:v>
                </c:pt>
                <c:pt idx="1189">
                  <c:v>31.07</c:v>
                </c:pt>
                <c:pt idx="1190">
                  <c:v>31.07</c:v>
                </c:pt>
                <c:pt idx="1191">
                  <c:v>31.07</c:v>
                </c:pt>
                <c:pt idx="1192">
                  <c:v>31.07</c:v>
                </c:pt>
                <c:pt idx="1193">
                  <c:v>31.07</c:v>
                </c:pt>
                <c:pt idx="1194">
                  <c:v>31.07</c:v>
                </c:pt>
                <c:pt idx="1195">
                  <c:v>31.07</c:v>
                </c:pt>
                <c:pt idx="1196">
                  <c:v>31.07</c:v>
                </c:pt>
                <c:pt idx="1197">
                  <c:v>31.06</c:v>
                </c:pt>
                <c:pt idx="1198">
                  <c:v>31.07</c:v>
                </c:pt>
                <c:pt idx="1199">
                  <c:v>31.07</c:v>
                </c:pt>
                <c:pt idx="1200">
                  <c:v>31.07</c:v>
                </c:pt>
                <c:pt idx="1201">
                  <c:v>31.07</c:v>
                </c:pt>
                <c:pt idx="1202">
                  <c:v>31.07</c:v>
                </c:pt>
                <c:pt idx="1203">
                  <c:v>31.07</c:v>
                </c:pt>
                <c:pt idx="1204">
                  <c:v>31.07</c:v>
                </c:pt>
                <c:pt idx="1205">
                  <c:v>31.07</c:v>
                </c:pt>
                <c:pt idx="1206">
                  <c:v>31.07</c:v>
                </c:pt>
                <c:pt idx="1207">
                  <c:v>31.07</c:v>
                </c:pt>
                <c:pt idx="1208">
                  <c:v>31.08</c:v>
                </c:pt>
                <c:pt idx="1209">
                  <c:v>31.08</c:v>
                </c:pt>
                <c:pt idx="1210">
                  <c:v>31.08</c:v>
                </c:pt>
                <c:pt idx="1211">
                  <c:v>31.08</c:v>
                </c:pt>
                <c:pt idx="1212">
                  <c:v>31.08</c:v>
                </c:pt>
                <c:pt idx="1213">
                  <c:v>31.09</c:v>
                </c:pt>
                <c:pt idx="1214">
                  <c:v>31.09</c:v>
                </c:pt>
                <c:pt idx="1215">
                  <c:v>31.09</c:v>
                </c:pt>
                <c:pt idx="1216">
                  <c:v>31.09</c:v>
                </c:pt>
                <c:pt idx="1217">
                  <c:v>31.09</c:v>
                </c:pt>
                <c:pt idx="1218">
                  <c:v>31.09</c:v>
                </c:pt>
                <c:pt idx="1219">
                  <c:v>31.09</c:v>
                </c:pt>
                <c:pt idx="1220">
                  <c:v>31.09</c:v>
                </c:pt>
                <c:pt idx="1221">
                  <c:v>31.09</c:v>
                </c:pt>
                <c:pt idx="1222">
                  <c:v>31.09</c:v>
                </c:pt>
                <c:pt idx="1223">
                  <c:v>31.09</c:v>
                </c:pt>
                <c:pt idx="1224">
                  <c:v>31.09</c:v>
                </c:pt>
                <c:pt idx="1225">
                  <c:v>31.09</c:v>
                </c:pt>
                <c:pt idx="1226">
                  <c:v>31.09</c:v>
                </c:pt>
                <c:pt idx="1227">
                  <c:v>31.09</c:v>
                </c:pt>
                <c:pt idx="1228">
                  <c:v>31.09</c:v>
                </c:pt>
                <c:pt idx="1229">
                  <c:v>31.09</c:v>
                </c:pt>
                <c:pt idx="1230">
                  <c:v>31.09</c:v>
                </c:pt>
                <c:pt idx="1231">
                  <c:v>31.09</c:v>
                </c:pt>
                <c:pt idx="1232">
                  <c:v>31.08</c:v>
                </c:pt>
                <c:pt idx="1233">
                  <c:v>31.08</c:v>
                </c:pt>
                <c:pt idx="1234">
                  <c:v>31.08</c:v>
                </c:pt>
                <c:pt idx="1235">
                  <c:v>31.08</c:v>
                </c:pt>
                <c:pt idx="1236">
                  <c:v>31.08</c:v>
                </c:pt>
                <c:pt idx="1237">
                  <c:v>31.08</c:v>
                </c:pt>
                <c:pt idx="1238">
                  <c:v>31.07</c:v>
                </c:pt>
                <c:pt idx="1239">
                  <c:v>31.07</c:v>
                </c:pt>
                <c:pt idx="1240">
                  <c:v>31.07</c:v>
                </c:pt>
                <c:pt idx="1241">
                  <c:v>31.07</c:v>
                </c:pt>
                <c:pt idx="1242">
                  <c:v>31.07</c:v>
                </c:pt>
                <c:pt idx="1243">
                  <c:v>31.07</c:v>
                </c:pt>
                <c:pt idx="1244">
                  <c:v>31.07</c:v>
                </c:pt>
                <c:pt idx="1245">
                  <c:v>31.08</c:v>
                </c:pt>
                <c:pt idx="1246">
                  <c:v>31.08</c:v>
                </c:pt>
                <c:pt idx="1247">
                  <c:v>31.08</c:v>
                </c:pt>
                <c:pt idx="1248">
                  <c:v>31.08</c:v>
                </c:pt>
                <c:pt idx="1249">
                  <c:v>31.07</c:v>
                </c:pt>
                <c:pt idx="1250">
                  <c:v>31.07</c:v>
                </c:pt>
                <c:pt idx="1251">
                  <c:v>31.07</c:v>
                </c:pt>
                <c:pt idx="1252">
                  <c:v>31.07</c:v>
                </c:pt>
                <c:pt idx="1253">
                  <c:v>31.07</c:v>
                </c:pt>
                <c:pt idx="1254">
                  <c:v>31.07</c:v>
                </c:pt>
                <c:pt idx="1255">
                  <c:v>31.07</c:v>
                </c:pt>
                <c:pt idx="1256">
                  <c:v>31.07</c:v>
                </c:pt>
                <c:pt idx="1257">
                  <c:v>31.07</c:v>
                </c:pt>
                <c:pt idx="1258">
                  <c:v>31.07</c:v>
                </c:pt>
                <c:pt idx="1259">
                  <c:v>31.06</c:v>
                </c:pt>
                <c:pt idx="1260">
                  <c:v>31.06</c:v>
                </c:pt>
                <c:pt idx="1261">
                  <c:v>31.06</c:v>
                </c:pt>
                <c:pt idx="1262">
                  <c:v>31.06</c:v>
                </c:pt>
                <c:pt idx="1263">
                  <c:v>31.06</c:v>
                </c:pt>
                <c:pt idx="1264">
                  <c:v>31.06</c:v>
                </c:pt>
                <c:pt idx="1265">
                  <c:v>31.07</c:v>
                </c:pt>
                <c:pt idx="1266">
                  <c:v>31.07</c:v>
                </c:pt>
                <c:pt idx="1267">
                  <c:v>31.07</c:v>
                </c:pt>
                <c:pt idx="1268">
                  <c:v>31.07</c:v>
                </c:pt>
                <c:pt idx="1269">
                  <c:v>31.07</c:v>
                </c:pt>
                <c:pt idx="1270">
                  <c:v>31.07</c:v>
                </c:pt>
                <c:pt idx="1271">
                  <c:v>31.07</c:v>
                </c:pt>
                <c:pt idx="1272">
                  <c:v>31.07</c:v>
                </c:pt>
                <c:pt idx="1273">
                  <c:v>31.07</c:v>
                </c:pt>
                <c:pt idx="1274">
                  <c:v>31.07</c:v>
                </c:pt>
                <c:pt idx="1275">
                  <c:v>31.08</c:v>
                </c:pt>
                <c:pt idx="1276">
                  <c:v>31.08</c:v>
                </c:pt>
                <c:pt idx="1277">
                  <c:v>31.08</c:v>
                </c:pt>
                <c:pt idx="1278">
                  <c:v>31.08</c:v>
                </c:pt>
                <c:pt idx="1279">
                  <c:v>31.08</c:v>
                </c:pt>
                <c:pt idx="1280">
                  <c:v>31.09</c:v>
                </c:pt>
                <c:pt idx="1281">
                  <c:v>31.09</c:v>
                </c:pt>
                <c:pt idx="1282">
                  <c:v>31.09</c:v>
                </c:pt>
                <c:pt idx="1283">
                  <c:v>31.09</c:v>
                </c:pt>
                <c:pt idx="1284">
                  <c:v>31.09</c:v>
                </c:pt>
                <c:pt idx="1285">
                  <c:v>31.09</c:v>
                </c:pt>
                <c:pt idx="1286">
                  <c:v>31.1</c:v>
                </c:pt>
                <c:pt idx="1287">
                  <c:v>31.1</c:v>
                </c:pt>
                <c:pt idx="1288">
                  <c:v>31.11</c:v>
                </c:pt>
                <c:pt idx="1289">
                  <c:v>31.11</c:v>
                </c:pt>
                <c:pt idx="1290">
                  <c:v>31.11</c:v>
                </c:pt>
                <c:pt idx="1291">
                  <c:v>31.12</c:v>
                </c:pt>
                <c:pt idx="1292">
                  <c:v>31.12</c:v>
                </c:pt>
                <c:pt idx="1293">
                  <c:v>31.12</c:v>
                </c:pt>
                <c:pt idx="1294">
                  <c:v>31.12</c:v>
                </c:pt>
                <c:pt idx="1295">
                  <c:v>31.12</c:v>
                </c:pt>
                <c:pt idx="1296">
                  <c:v>31.12</c:v>
                </c:pt>
                <c:pt idx="1297">
                  <c:v>31.11</c:v>
                </c:pt>
                <c:pt idx="1298">
                  <c:v>31.11</c:v>
                </c:pt>
                <c:pt idx="1299">
                  <c:v>31.11</c:v>
                </c:pt>
                <c:pt idx="1300">
                  <c:v>31.11</c:v>
                </c:pt>
                <c:pt idx="1301">
                  <c:v>31.1</c:v>
                </c:pt>
                <c:pt idx="1302">
                  <c:v>31.1</c:v>
                </c:pt>
                <c:pt idx="1303">
                  <c:v>31.1</c:v>
                </c:pt>
                <c:pt idx="1304">
                  <c:v>31.09</c:v>
                </c:pt>
                <c:pt idx="1305">
                  <c:v>31.1</c:v>
                </c:pt>
                <c:pt idx="1306">
                  <c:v>31.1</c:v>
                </c:pt>
                <c:pt idx="1307">
                  <c:v>31.1</c:v>
                </c:pt>
                <c:pt idx="1308">
                  <c:v>31.09</c:v>
                </c:pt>
                <c:pt idx="1309">
                  <c:v>31.09</c:v>
                </c:pt>
                <c:pt idx="1310">
                  <c:v>31.08</c:v>
                </c:pt>
                <c:pt idx="1311">
                  <c:v>31.08</c:v>
                </c:pt>
                <c:pt idx="1312">
                  <c:v>31.07</c:v>
                </c:pt>
                <c:pt idx="1313">
                  <c:v>31.07</c:v>
                </c:pt>
                <c:pt idx="1314">
                  <c:v>31.07</c:v>
                </c:pt>
                <c:pt idx="1315">
                  <c:v>31.07</c:v>
                </c:pt>
                <c:pt idx="1316">
                  <c:v>31.07</c:v>
                </c:pt>
                <c:pt idx="1317">
                  <c:v>31.07</c:v>
                </c:pt>
                <c:pt idx="1318">
                  <c:v>31.07</c:v>
                </c:pt>
                <c:pt idx="1319">
                  <c:v>31.07</c:v>
                </c:pt>
                <c:pt idx="1320">
                  <c:v>31.07</c:v>
                </c:pt>
                <c:pt idx="1321">
                  <c:v>31.07</c:v>
                </c:pt>
                <c:pt idx="1322">
                  <c:v>31.06</c:v>
                </c:pt>
                <c:pt idx="1323">
                  <c:v>31.06</c:v>
                </c:pt>
                <c:pt idx="1324">
                  <c:v>31.05</c:v>
                </c:pt>
                <c:pt idx="1325">
                  <c:v>31.05</c:v>
                </c:pt>
                <c:pt idx="1326">
                  <c:v>31.04</c:v>
                </c:pt>
                <c:pt idx="1327">
                  <c:v>31.04</c:v>
                </c:pt>
                <c:pt idx="1328">
                  <c:v>31.04</c:v>
                </c:pt>
                <c:pt idx="1329">
                  <c:v>31.04</c:v>
                </c:pt>
                <c:pt idx="1330">
                  <c:v>31.04</c:v>
                </c:pt>
                <c:pt idx="1331">
                  <c:v>31.04</c:v>
                </c:pt>
                <c:pt idx="1332">
                  <c:v>31.04</c:v>
                </c:pt>
                <c:pt idx="1333">
                  <c:v>31.04</c:v>
                </c:pt>
                <c:pt idx="1334">
                  <c:v>31.03</c:v>
                </c:pt>
                <c:pt idx="1335">
                  <c:v>31.03</c:v>
                </c:pt>
                <c:pt idx="1336">
                  <c:v>31.03</c:v>
                </c:pt>
                <c:pt idx="1337">
                  <c:v>31.03</c:v>
                </c:pt>
                <c:pt idx="1338">
                  <c:v>31.03</c:v>
                </c:pt>
                <c:pt idx="1339">
                  <c:v>31.03</c:v>
                </c:pt>
                <c:pt idx="1340">
                  <c:v>31.03</c:v>
                </c:pt>
                <c:pt idx="1341">
                  <c:v>31.03</c:v>
                </c:pt>
                <c:pt idx="1342">
                  <c:v>31.03</c:v>
                </c:pt>
                <c:pt idx="1343">
                  <c:v>31.03</c:v>
                </c:pt>
                <c:pt idx="1344">
                  <c:v>31.03</c:v>
                </c:pt>
                <c:pt idx="1345">
                  <c:v>31.03</c:v>
                </c:pt>
                <c:pt idx="1346">
                  <c:v>31.03</c:v>
                </c:pt>
                <c:pt idx="1347">
                  <c:v>31.03</c:v>
                </c:pt>
                <c:pt idx="1348">
                  <c:v>31.03</c:v>
                </c:pt>
                <c:pt idx="1349">
                  <c:v>31.03</c:v>
                </c:pt>
                <c:pt idx="1350">
                  <c:v>31.03</c:v>
                </c:pt>
                <c:pt idx="1351">
                  <c:v>31.03</c:v>
                </c:pt>
                <c:pt idx="1352">
                  <c:v>31.03</c:v>
                </c:pt>
                <c:pt idx="1353">
                  <c:v>31.03</c:v>
                </c:pt>
                <c:pt idx="1354">
                  <c:v>31.03</c:v>
                </c:pt>
                <c:pt idx="1355">
                  <c:v>31.03</c:v>
                </c:pt>
                <c:pt idx="1356">
                  <c:v>31.03</c:v>
                </c:pt>
                <c:pt idx="1357">
                  <c:v>31.03</c:v>
                </c:pt>
                <c:pt idx="1358">
                  <c:v>31.03</c:v>
                </c:pt>
                <c:pt idx="1359">
                  <c:v>31.03</c:v>
                </c:pt>
                <c:pt idx="1360">
                  <c:v>31.03</c:v>
                </c:pt>
                <c:pt idx="1361">
                  <c:v>31.02</c:v>
                </c:pt>
                <c:pt idx="1362">
                  <c:v>31.02</c:v>
                </c:pt>
                <c:pt idx="1363">
                  <c:v>31.02</c:v>
                </c:pt>
                <c:pt idx="1364">
                  <c:v>31.02</c:v>
                </c:pt>
                <c:pt idx="1365">
                  <c:v>31.02</c:v>
                </c:pt>
                <c:pt idx="1366">
                  <c:v>31.02</c:v>
                </c:pt>
                <c:pt idx="1367">
                  <c:v>31.02</c:v>
                </c:pt>
                <c:pt idx="1368">
                  <c:v>31.02</c:v>
                </c:pt>
                <c:pt idx="1369">
                  <c:v>31.02</c:v>
                </c:pt>
                <c:pt idx="1370">
                  <c:v>31.02</c:v>
                </c:pt>
                <c:pt idx="1371">
                  <c:v>31.02</c:v>
                </c:pt>
                <c:pt idx="1372">
                  <c:v>31.02</c:v>
                </c:pt>
                <c:pt idx="1373">
                  <c:v>31.01</c:v>
                </c:pt>
                <c:pt idx="1374">
                  <c:v>31.01</c:v>
                </c:pt>
                <c:pt idx="1375">
                  <c:v>31.01</c:v>
                </c:pt>
                <c:pt idx="1376">
                  <c:v>31</c:v>
                </c:pt>
                <c:pt idx="1377">
                  <c:v>31</c:v>
                </c:pt>
                <c:pt idx="1378">
                  <c:v>31</c:v>
                </c:pt>
                <c:pt idx="1379">
                  <c:v>30.99</c:v>
                </c:pt>
                <c:pt idx="1380">
                  <c:v>30.99</c:v>
                </c:pt>
                <c:pt idx="1381">
                  <c:v>30.99</c:v>
                </c:pt>
                <c:pt idx="1382">
                  <c:v>30.99</c:v>
                </c:pt>
                <c:pt idx="1383">
                  <c:v>30.98</c:v>
                </c:pt>
                <c:pt idx="1384">
                  <c:v>30.98</c:v>
                </c:pt>
                <c:pt idx="1385">
                  <c:v>30.97</c:v>
                </c:pt>
                <c:pt idx="1386">
                  <c:v>30.97</c:v>
                </c:pt>
                <c:pt idx="1387">
                  <c:v>30.97</c:v>
                </c:pt>
                <c:pt idx="1388">
                  <c:v>30.96</c:v>
                </c:pt>
                <c:pt idx="1389">
                  <c:v>30.95</c:v>
                </c:pt>
                <c:pt idx="1390">
                  <c:v>30.95</c:v>
                </c:pt>
                <c:pt idx="1391">
                  <c:v>30.94</c:v>
                </c:pt>
                <c:pt idx="1392">
                  <c:v>30.93</c:v>
                </c:pt>
                <c:pt idx="1393">
                  <c:v>30.93</c:v>
                </c:pt>
                <c:pt idx="1394">
                  <c:v>30.92</c:v>
                </c:pt>
                <c:pt idx="1395">
                  <c:v>30.92</c:v>
                </c:pt>
                <c:pt idx="1396">
                  <c:v>30.92</c:v>
                </c:pt>
                <c:pt idx="1397">
                  <c:v>30.91</c:v>
                </c:pt>
                <c:pt idx="1398">
                  <c:v>30.9</c:v>
                </c:pt>
                <c:pt idx="1399">
                  <c:v>30.9</c:v>
                </c:pt>
                <c:pt idx="1400">
                  <c:v>30.9</c:v>
                </c:pt>
                <c:pt idx="1401">
                  <c:v>30.89</c:v>
                </c:pt>
                <c:pt idx="1402">
                  <c:v>30.89</c:v>
                </c:pt>
                <c:pt idx="1403">
                  <c:v>30.88</c:v>
                </c:pt>
                <c:pt idx="1404">
                  <c:v>30.88</c:v>
                </c:pt>
                <c:pt idx="1405">
                  <c:v>30.88</c:v>
                </c:pt>
                <c:pt idx="1406">
                  <c:v>30.87</c:v>
                </c:pt>
                <c:pt idx="1407">
                  <c:v>30.87</c:v>
                </c:pt>
                <c:pt idx="1408">
                  <c:v>30.87</c:v>
                </c:pt>
                <c:pt idx="1409">
                  <c:v>30.86</c:v>
                </c:pt>
                <c:pt idx="1410">
                  <c:v>30.86</c:v>
                </c:pt>
                <c:pt idx="1411">
                  <c:v>30.86</c:v>
                </c:pt>
                <c:pt idx="1412">
                  <c:v>30.86</c:v>
                </c:pt>
                <c:pt idx="1413">
                  <c:v>30.86</c:v>
                </c:pt>
                <c:pt idx="1414">
                  <c:v>30.86</c:v>
                </c:pt>
                <c:pt idx="1415">
                  <c:v>30.86</c:v>
                </c:pt>
                <c:pt idx="1416">
                  <c:v>30.85</c:v>
                </c:pt>
                <c:pt idx="1417">
                  <c:v>30.85</c:v>
                </c:pt>
                <c:pt idx="1418">
                  <c:v>30.85</c:v>
                </c:pt>
                <c:pt idx="1419">
                  <c:v>30.85</c:v>
                </c:pt>
                <c:pt idx="1420">
                  <c:v>30.85</c:v>
                </c:pt>
                <c:pt idx="1421">
                  <c:v>30.85</c:v>
                </c:pt>
                <c:pt idx="1422">
                  <c:v>30.85</c:v>
                </c:pt>
                <c:pt idx="1423">
                  <c:v>30.85</c:v>
                </c:pt>
                <c:pt idx="1424">
                  <c:v>30.85</c:v>
                </c:pt>
                <c:pt idx="1425">
                  <c:v>30.85</c:v>
                </c:pt>
                <c:pt idx="1426">
                  <c:v>30.85</c:v>
                </c:pt>
                <c:pt idx="1427">
                  <c:v>30.85</c:v>
                </c:pt>
                <c:pt idx="1428">
                  <c:v>30.85</c:v>
                </c:pt>
                <c:pt idx="1429">
                  <c:v>30.85</c:v>
                </c:pt>
                <c:pt idx="1430">
                  <c:v>30.85</c:v>
                </c:pt>
                <c:pt idx="1431">
                  <c:v>30.85</c:v>
                </c:pt>
                <c:pt idx="1432">
                  <c:v>30.85</c:v>
                </c:pt>
                <c:pt idx="1433">
                  <c:v>30.85</c:v>
                </c:pt>
                <c:pt idx="1434">
                  <c:v>30.85</c:v>
                </c:pt>
                <c:pt idx="1435">
                  <c:v>30.85</c:v>
                </c:pt>
                <c:pt idx="1436">
                  <c:v>30.85</c:v>
                </c:pt>
                <c:pt idx="1437">
                  <c:v>30.85</c:v>
                </c:pt>
                <c:pt idx="1438">
                  <c:v>30.85</c:v>
                </c:pt>
                <c:pt idx="1439">
                  <c:v>30.85</c:v>
                </c:pt>
                <c:pt idx="1440">
                  <c:v>30.85</c:v>
                </c:pt>
                <c:pt idx="1441">
                  <c:v>30.85</c:v>
                </c:pt>
                <c:pt idx="1442">
                  <c:v>30.85</c:v>
                </c:pt>
                <c:pt idx="1443">
                  <c:v>30.85</c:v>
                </c:pt>
                <c:pt idx="1444">
                  <c:v>30.85</c:v>
                </c:pt>
                <c:pt idx="1445">
                  <c:v>30.85</c:v>
                </c:pt>
                <c:pt idx="1446">
                  <c:v>30.85</c:v>
                </c:pt>
                <c:pt idx="1447">
                  <c:v>30.85</c:v>
                </c:pt>
                <c:pt idx="1448">
                  <c:v>30.85</c:v>
                </c:pt>
                <c:pt idx="1449">
                  <c:v>30.85</c:v>
                </c:pt>
                <c:pt idx="1450">
                  <c:v>30.85</c:v>
                </c:pt>
                <c:pt idx="1451">
                  <c:v>30.85</c:v>
                </c:pt>
                <c:pt idx="1452">
                  <c:v>30.85</c:v>
                </c:pt>
                <c:pt idx="1453">
                  <c:v>30.85</c:v>
                </c:pt>
                <c:pt idx="1454">
                  <c:v>30.85</c:v>
                </c:pt>
                <c:pt idx="1455">
                  <c:v>30.85</c:v>
                </c:pt>
                <c:pt idx="1456">
                  <c:v>30.85</c:v>
                </c:pt>
                <c:pt idx="1457">
                  <c:v>30.85</c:v>
                </c:pt>
                <c:pt idx="1458">
                  <c:v>30.85</c:v>
                </c:pt>
                <c:pt idx="1459">
                  <c:v>30.85</c:v>
                </c:pt>
                <c:pt idx="1460">
                  <c:v>30.85</c:v>
                </c:pt>
                <c:pt idx="1461">
                  <c:v>30.85</c:v>
                </c:pt>
                <c:pt idx="1462">
                  <c:v>30.85</c:v>
                </c:pt>
                <c:pt idx="1463">
                  <c:v>30.85</c:v>
                </c:pt>
                <c:pt idx="1464">
                  <c:v>30.85</c:v>
                </c:pt>
                <c:pt idx="1465">
                  <c:v>30.85</c:v>
                </c:pt>
                <c:pt idx="1466">
                  <c:v>30.85</c:v>
                </c:pt>
                <c:pt idx="1467">
                  <c:v>30.85</c:v>
                </c:pt>
                <c:pt idx="1468">
                  <c:v>30.85</c:v>
                </c:pt>
                <c:pt idx="1469">
                  <c:v>30.85</c:v>
                </c:pt>
                <c:pt idx="1470">
                  <c:v>30.85</c:v>
                </c:pt>
                <c:pt idx="1471">
                  <c:v>30.85</c:v>
                </c:pt>
                <c:pt idx="1472">
                  <c:v>30.85</c:v>
                </c:pt>
                <c:pt idx="1473">
                  <c:v>30.85</c:v>
                </c:pt>
                <c:pt idx="1474">
                  <c:v>30.85</c:v>
                </c:pt>
                <c:pt idx="1475">
                  <c:v>30.85</c:v>
                </c:pt>
                <c:pt idx="1476">
                  <c:v>30.85</c:v>
                </c:pt>
                <c:pt idx="1477">
                  <c:v>30.85</c:v>
                </c:pt>
                <c:pt idx="1478">
                  <c:v>30.85</c:v>
                </c:pt>
                <c:pt idx="1479">
                  <c:v>30.85</c:v>
                </c:pt>
                <c:pt idx="1480">
                  <c:v>30.85</c:v>
                </c:pt>
                <c:pt idx="1481">
                  <c:v>30.85</c:v>
                </c:pt>
                <c:pt idx="1482">
                  <c:v>30.85</c:v>
                </c:pt>
                <c:pt idx="1483">
                  <c:v>30.85</c:v>
                </c:pt>
                <c:pt idx="1484">
                  <c:v>30.85</c:v>
                </c:pt>
                <c:pt idx="1485">
                  <c:v>30.85</c:v>
                </c:pt>
                <c:pt idx="1486">
                  <c:v>30.85</c:v>
                </c:pt>
                <c:pt idx="1487">
                  <c:v>30.85</c:v>
                </c:pt>
                <c:pt idx="1488">
                  <c:v>30.85</c:v>
                </c:pt>
                <c:pt idx="1489">
                  <c:v>30.85</c:v>
                </c:pt>
                <c:pt idx="1490">
                  <c:v>30.85</c:v>
                </c:pt>
                <c:pt idx="1491">
                  <c:v>30.85</c:v>
                </c:pt>
                <c:pt idx="1492">
                  <c:v>30.85</c:v>
                </c:pt>
                <c:pt idx="1493">
                  <c:v>30.85</c:v>
                </c:pt>
                <c:pt idx="1494">
                  <c:v>30.85</c:v>
                </c:pt>
                <c:pt idx="1495">
                  <c:v>30.85</c:v>
                </c:pt>
                <c:pt idx="1496">
                  <c:v>30.85</c:v>
                </c:pt>
                <c:pt idx="1497">
                  <c:v>30.85</c:v>
                </c:pt>
                <c:pt idx="1498">
                  <c:v>30.85</c:v>
                </c:pt>
                <c:pt idx="1499">
                  <c:v>30.85</c:v>
                </c:pt>
                <c:pt idx="1500">
                  <c:v>30.85</c:v>
                </c:pt>
                <c:pt idx="1501">
                  <c:v>30.85</c:v>
                </c:pt>
                <c:pt idx="1502">
                  <c:v>30.85</c:v>
                </c:pt>
                <c:pt idx="1503">
                  <c:v>30.85</c:v>
                </c:pt>
                <c:pt idx="1504">
                  <c:v>30.85</c:v>
                </c:pt>
                <c:pt idx="1505">
                  <c:v>30.85</c:v>
                </c:pt>
                <c:pt idx="1506">
                  <c:v>30.85</c:v>
                </c:pt>
                <c:pt idx="1507">
                  <c:v>30.85</c:v>
                </c:pt>
                <c:pt idx="1508">
                  <c:v>30.85</c:v>
                </c:pt>
                <c:pt idx="1509">
                  <c:v>30.85</c:v>
                </c:pt>
                <c:pt idx="1510">
                  <c:v>30.85</c:v>
                </c:pt>
                <c:pt idx="1511">
                  <c:v>30.85</c:v>
                </c:pt>
                <c:pt idx="1512">
                  <c:v>30.85</c:v>
                </c:pt>
                <c:pt idx="1513">
                  <c:v>30.85</c:v>
                </c:pt>
                <c:pt idx="1514">
                  <c:v>30.85</c:v>
                </c:pt>
                <c:pt idx="1515">
                  <c:v>30.85</c:v>
                </c:pt>
                <c:pt idx="1516">
                  <c:v>30.85</c:v>
                </c:pt>
                <c:pt idx="1517">
                  <c:v>30.85</c:v>
                </c:pt>
                <c:pt idx="1518">
                  <c:v>30.85</c:v>
                </c:pt>
                <c:pt idx="1519">
                  <c:v>30.85</c:v>
                </c:pt>
                <c:pt idx="1520">
                  <c:v>30.85</c:v>
                </c:pt>
                <c:pt idx="1521">
                  <c:v>30.85</c:v>
                </c:pt>
                <c:pt idx="1522">
                  <c:v>30.85</c:v>
                </c:pt>
                <c:pt idx="1523">
                  <c:v>30.85</c:v>
                </c:pt>
                <c:pt idx="1524">
                  <c:v>30.85</c:v>
                </c:pt>
                <c:pt idx="1525">
                  <c:v>30.85</c:v>
                </c:pt>
                <c:pt idx="1526">
                  <c:v>30.85</c:v>
                </c:pt>
                <c:pt idx="1527">
                  <c:v>30.85</c:v>
                </c:pt>
                <c:pt idx="1528">
                  <c:v>30.85</c:v>
                </c:pt>
                <c:pt idx="1529">
                  <c:v>30.85</c:v>
                </c:pt>
                <c:pt idx="1530">
                  <c:v>30.85</c:v>
                </c:pt>
                <c:pt idx="1531">
                  <c:v>30.85</c:v>
                </c:pt>
                <c:pt idx="1532">
                  <c:v>30.85</c:v>
                </c:pt>
                <c:pt idx="1533">
                  <c:v>30.85</c:v>
                </c:pt>
                <c:pt idx="1534">
                  <c:v>30.85</c:v>
                </c:pt>
                <c:pt idx="1535">
                  <c:v>30.85</c:v>
                </c:pt>
                <c:pt idx="1536">
                  <c:v>30.85</c:v>
                </c:pt>
                <c:pt idx="1537">
                  <c:v>30.85</c:v>
                </c:pt>
                <c:pt idx="1538">
                  <c:v>30.85</c:v>
                </c:pt>
                <c:pt idx="1539">
                  <c:v>30.85</c:v>
                </c:pt>
                <c:pt idx="1540">
                  <c:v>30.85</c:v>
                </c:pt>
                <c:pt idx="1541">
                  <c:v>30.85</c:v>
                </c:pt>
                <c:pt idx="1542">
                  <c:v>30.85</c:v>
                </c:pt>
                <c:pt idx="1543">
                  <c:v>30.85</c:v>
                </c:pt>
                <c:pt idx="1544">
                  <c:v>30.85</c:v>
                </c:pt>
                <c:pt idx="1545">
                  <c:v>30.85</c:v>
                </c:pt>
                <c:pt idx="1546">
                  <c:v>30.85</c:v>
                </c:pt>
                <c:pt idx="1547">
                  <c:v>30.85</c:v>
                </c:pt>
                <c:pt idx="1548">
                  <c:v>30.85</c:v>
                </c:pt>
                <c:pt idx="1549">
                  <c:v>30.84</c:v>
                </c:pt>
                <c:pt idx="1550">
                  <c:v>30.84</c:v>
                </c:pt>
                <c:pt idx="1551">
                  <c:v>30.84</c:v>
                </c:pt>
                <c:pt idx="1552">
                  <c:v>30.83</c:v>
                </c:pt>
                <c:pt idx="1553">
                  <c:v>30.83</c:v>
                </c:pt>
                <c:pt idx="1554">
                  <c:v>30.83</c:v>
                </c:pt>
                <c:pt idx="1555">
                  <c:v>30.83</c:v>
                </c:pt>
                <c:pt idx="1556">
                  <c:v>30.83</c:v>
                </c:pt>
                <c:pt idx="1557">
                  <c:v>30.83</c:v>
                </c:pt>
                <c:pt idx="1558">
                  <c:v>30.82</c:v>
                </c:pt>
                <c:pt idx="1559">
                  <c:v>30.82</c:v>
                </c:pt>
                <c:pt idx="1560">
                  <c:v>30.82</c:v>
                </c:pt>
                <c:pt idx="1561">
                  <c:v>30.82</c:v>
                </c:pt>
                <c:pt idx="1562">
                  <c:v>30.82</c:v>
                </c:pt>
                <c:pt idx="1563">
                  <c:v>30.81</c:v>
                </c:pt>
                <c:pt idx="1564">
                  <c:v>30.81</c:v>
                </c:pt>
                <c:pt idx="1565">
                  <c:v>30.81</c:v>
                </c:pt>
                <c:pt idx="1566">
                  <c:v>30.81</c:v>
                </c:pt>
                <c:pt idx="1567">
                  <c:v>30.8</c:v>
                </c:pt>
                <c:pt idx="1568">
                  <c:v>30.8</c:v>
                </c:pt>
                <c:pt idx="1569">
                  <c:v>30.79</c:v>
                </c:pt>
                <c:pt idx="1570">
                  <c:v>30.8</c:v>
                </c:pt>
                <c:pt idx="1571">
                  <c:v>30.79</c:v>
                </c:pt>
                <c:pt idx="1572">
                  <c:v>30.79</c:v>
                </c:pt>
                <c:pt idx="1573">
                  <c:v>30.78</c:v>
                </c:pt>
                <c:pt idx="1574">
                  <c:v>30.78</c:v>
                </c:pt>
                <c:pt idx="1575">
                  <c:v>30.78</c:v>
                </c:pt>
                <c:pt idx="1576">
                  <c:v>30.78</c:v>
                </c:pt>
                <c:pt idx="1577">
                  <c:v>30.78</c:v>
                </c:pt>
                <c:pt idx="1578">
                  <c:v>30.78</c:v>
                </c:pt>
                <c:pt idx="1579">
                  <c:v>30.78</c:v>
                </c:pt>
                <c:pt idx="1580">
                  <c:v>30.78</c:v>
                </c:pt>
                <c:pt idx="1581">
                  <c:v>30.78</c:v>
                </c:pt>
                <c:pt idx="1582">
                  <c:v>30.78</c:v>
                </c:pt>
                <c:pt idx="1583">
                  <c:v>30.78</c:v>
                </c:pt>
                <c:pt idx="1584">
                  <c:v>30.78</c:v>
                </c:pt>
                <c:pt idx="1585">
                  <c:v>30.77</c:v>
                </c:pt>
                <c:pt idx="1586">
                  <c:v>30.77</c:v>
                </c:pt>
                <c:pt idx="1587">
                  <c:v>30.77</c:v>
                </c:pt>
                <c:pt idx="1588">
                  <c:v>30.77</c:v>
                </c:pt>
                <c:pt idx="1589">
                  <c:v>30.77</c:v>
                </c:pt>
                <c:pt idx="1590">
                  <c:v>30.77</c:v>
                </c:pt>
                <c:pt idx="1591">
                  <c:v>30.77</c:v>
                </c:pt>
                <c:pt idx="1592">
                  <c:v>30.77</c:v>
                </c:pt>
                <c:pt idx="1593">
                  <c:v>30.77</c:v>
                </c:pt>
                <c:pt idx="1594">
                  <c:v>30.77</c:v>
                </c:pt>
                <c:pt idx="1595">
                  <c:v>30.77</c:v>
                </c:pt>
                <c:pt idx="1596">
                  <c:v>30.77</c:v>
                </c:pt>
                <c:pt idx="1597">
                  <c:v>30.77</c:v>
                </c:pt>
                <c:pt idx="1598">
                  <c:v>30.77</c:v>
                </c:pt>
                <c:pt idx="1599">
                  <c:v>30.77</c:v>
                </c:pt>
                <c:pt idx="1600">
                  <c:v>30.77</c:v>
                </c:pt>
                <c:pt idx="1601">
                  <c:v>30.77</c:v>
                </c:pt>
                <c:pt idx="1602">
                  <c:v>30.77</c:v>
                </c:pt>
                <c:pt idx="1603">
                  <c:v>30.77</c:v>
                </c:pt>
                <c:pt idx="1604">
                  <c:v>30.77</c:v>
                </c:pt>
                <c:pt idx="1605">
                  <c:v>30.78</c:v>
                </c:pt>
                <c:pt idx="1606">
                  <c:v>30.78</c:v>
                </c:pt>
                <c:pt idx="1607">
                  <c:v>30.78</c:v>
                </c:pt>
                <c:pt idx="1608">
                  <c:v>30.78</c:v>
                </c:pt>
                <c:pt idx="1609">
                  <c:v>30.78</c:v>
                </c:pt>
                <c:pt idx="1610">
                  <c:v>30.78</c:v>
                </c:pt>
                <c:pt idx="1611">
                  <c:v>30.78</c:v>
                </c:pt>
                <c:pt idx="1612">
                  <c:v>30.78</c:v>
                </c:pt>
                <c:pt idx="1613">
                  <c:v>30.78</c:v>
                </c:pt>
                <c:pt idx="1614">
                  <c:v>30.78</c:v>
                </c:pt>
                <c:pt idx="1615">
                  <c:v>30.78</c:v>
                </c:pt>
                <c:pt idx="1616">
                  <c:v>30.78</c:v>
                </c:pt>
                <c:pt idx="1617">
                  <c:v>30.78</c:v>
                </c:pt>
                <c:pt idx="1618">
                  <c:v>30.78</c:v>
                </c:pt>
                <c:pt idx="1619">
                  <c:v>30.78</c:v>
                </c:pt>
                <c:pt idx="1620">
                  <c:v>30.78</c:v>
                </c:pt>
                <c:pt idx="1621">
                  <c:v>30.78</c:v>
                </c:pt>
                <c:pt idx="1622">
                  <c:v>30.78</c:v>
                </c:pt>
                <c:pt idx="1623">
                  <c:v>30.78</c:v>
                </c:pt>
                <c:pt idx="1624">
                  <c:v>30.78</c:v>
                </c:pt>
                <c:pt idx="1625">
                  <c:v>30.78</c:v>
                </c:pt>
                <c:pt idx="1626">
                  <c:v>30.78</c:v>
                </c:pt>
                <c:pt idx="1627">
                  <c:v>30.78</c:v>
                </c:pt>
                <c:pt idx="1628">
                  <c:v>30.78</c:v>
                </c:pt>
                <c:pt idx="1629">
                  <c:v>30.78</c:v>
                </c:pt>
                <c:pt idx="1630">
                  <c:v>30.78</c:v>
                </c:pt>
                <c:pt idx="1631">
                  <c:v>30.78</c:v>
                </c:pt>
                <c:pt idx="1632">
                  <c:v>30.79</c:v>
                </c:pt>
                <c:pt idx="1633">
                  <c:v>30.79</c:v>
                </c:pt>
                <c:pt idx="1634">
                  <c:v>30.79</c:v>
                </c:pt>
                <c:pt idx="1635">
                  <c:v>30.79</c:v>
                </c:pt>
                <c:pt idx="1636">
                  <c:v>30.79</c:v>
                </c:pt>
                <c:pt idx="1637">
                  <c:v>30.79</c:v>
                </c:pt>
                <c:pt idx="1638">
                  <c:v>30.79</c:v>
                </c:pt>
                <c:pt idx="1639">
                  <c:v>30.79</c:v>
                </c:pt>
                <c:pt idx="1640">
                  <c:v>30.79</c:v>
                </c:pt>
                <c:pt idx="1641">
                  <c:v>30.78</c:v>
                </c:pt>
                <c:pt idx="1642">
                  <c:v>30.78</c:v>
                </c:pt>
                <c:pt idx="1643">
                  <c:v>30.78</c:v>
                </c:pt>
                <c:pt idx="1644">
                  <c:v>30.78</c:v>
                </c:pt>
                <c:pt idx="1645">
                  <c:v>30.78</c:v>
                </c:pt>
                <c:pt idx="1646">
                  <c:v>30.78</c:v>
                </c:pt>
                <c:pt idx="1647">
                  <c:v>30.78</c:v>
                </c:pt>
                <c:pt idx="1648">
                  <c:v>30.78</c:v>
                </c:pt>
                <c:pt idx="1649">
                  <c:v>30.78</c:v>
                </c:pt>
                <c:pt idx="1650">
                  <c:v>30.78</c:v>
                </c:pt>
                <c:pt idx="1651">
                  <c:v>30.77</c:v>
                </c:pt>
                <c:pt idx="1652">
                  <c:v>30.77</c:v>
                </c:pt>
                <c:pt idx="1653">
                  <c:v>30.77</c:v>
                </c:pt>
                <c:pt idx="1654">
                  <c:v>30.77</c:v>
                </c:pt>
                <c:pt idx="1655">
                  <c:v>30.77</c:v>
                </c:pt>
                <c:pt idx="1656">
                  <c:v>30.77</c:v>
                </c:pt>
                <c:pt idx="1657">
                  <c:v>30.77</c:v>
                </c:pt>
                <c:pt idx="1658">
                  <c:v>30.77</c:v>
                </c:pt>
                <c:pt idx="1659">
                  <c:v>30.77</c:v>
                </c:pt>
                <c:pt idx="1660">
                  <c:v>30.77</c:v>
                </c:pt>
                <c:pt idx="1661">
                  <c:v>30.78</c:v>
                </c:pt>
                <c:pt idx="1662">
                  <c:v>30.78</c:v>
                </c:pt>
                <c:pt idx="1663">
                  <c:v>30.78</c:v>
                </c:pt>
                <c:pt idx="1664">
                  <c:v>30.78</c:v>
                </c:pt>
                <c:pt idx="1665">
                  <c:v>30.78</c:v>
                </c:pt>
                <c:pt idx="1666">
                  <c:v>30.78</c:v>
                </c:pt>
                <c:pt idx="1667">
                  <c:v>30.78</c:v>
                </c:pt>
                <c:pt idx="1668">
                  <c:v>30.78</c:v>
                </c:pt>
                <c:pt idx="1669">
                  <c:v>30.78</c:v>
                </c:pt>
                <c:pt idx="1670">
                  <c:v>30.78</c:v>
                </c:pt>
                <c:pt idx="1671">
                  <c:v>30.78</c:v>
                </c:pt>
                <c:pt idx="1672">
                  <c:v>30.78</c:v>
                </c:pt>
                <c:pt idx="1673">
                  <c:v>30.79</c:v>
                </c:pt>
                <c:pt idx="1674">
                  <c:v>30.79</c:v>
                </c:pt>
                <c:pt idx="1675">
                  <c:v>30.79</c:v>
                </c:pt>
                <c:pt idx="1676">
                  <c:v>30.79</c:v>
                </c:pt>
                <c:pt idx="1677">
                  <c:v>30.79</c:v>
                </c:pt>
                <c:pt idx="1678">
                  <c:v>30.8</c:v>
                </c:pt>
                <c:pt idx="1679">
                  <c:v>30.8</c:v>
                </c:pt>
                <c:pt idx="1680">
                  <c:v>30.8</c:v>
                </c:pt>
                <c:pt idx="1681">
                  <c:v>30.8</c:v>
                </c:pt>
                <c:pt idx="1682">
                  <c:v>30.8</c:v>
                </c:pt>
                <c:pt idx="1683">
                  <c:v>30.8</c:v>
                </c:pt>
                <c:pt idx="1684">
                  <c:v>30.8</c:v>
                </c:pt>
                <c:pt idx="1685">
                  <c:v>30.81</c:v>
                </c:pt>
                <c:pt idx="1686">
                  <c:v>30.81</c:v>
                </c:pt>
                <c:pt idx="1687">
                  <c:v>30.81</c:v>
                </c:pt>
                <c:pt idx="1688">
                  <c:v>30.81</c:v>
                </c:pt>
                <c:pt idx="1689">
                  <c:v>30.81</c:v>
                </c:pt>
                <c:pt idx="1690">
                  <c:v>30.82</c:v>
                </c:pt>
                <c:pt idx="1691">
                  <c:v>30.82</c:v>
                </c:pt>
                <c:pt idx="1692">
                  <c:v>30.83</c:v>
                </c:pt>
                <c:pt idx="1693">
                  <c:v>30.83</c:v>
                </c:pt>
                <c:pt idx="1694">
                  <c:v>30.84</c:v>
                </c:pt>
                <c:pt idx="1695">
                  <c:v>30.85</c:v>
                </c:pt>
                <c:pt idx="1696">
                  <c:v>30.85</c:v>
                </c:pt>
                <c:pt idx="1697">
                  <c:v>30.85</c:v>
                </c:pt>
                <c:pt idx="1698">
                  <c:v>30.85</c:v>
                </c:pt>
                <c:pt idx="1699">
                  <c:v>30.85</c:v>
                </c:pt>
                <c:pt idx="1700">
                  <c:v>30.85</c:v>
                </c:pt>
                <c:pt idx="1701">
                  <c:v>30.85</c:v>
                </c:pt>
                <c:pt idx="1702">
                  <c:v>30.85</c:v>
                </c:pt>
                <c:pt idx="1703">
                  <c:v>30.85</c:v>
                </c:pt>
                <c:pt idx="1704">
                  <c:v>30.85</c:v>
                </c:pt>
                <c:pt idx="1705">
                  <c:v>30.85</c:v>
                </c:pt>
                <c:pt idx="1706">
                  <c:v>30.85</c:v>
                </c:pt>
                <c:pt idx="1707">
                  <c:v>30.85</c:v>
                </c:pt>
                <c:pt idx="1708">
                  <c:v>30.85</c:v>
                </c:pt>
                <c:pt idx="1709">
                  <c:v>30.85</c:v>
                </c:pt>
                <c:pt idx="1710">
                  <c:v>30.85</c:v>
                </c:pt>
                <c:pt idx="1711">
                  <c:v>30.85</c:v>
                </c:pt>
                <c:pt idx="1712">
                  <c:v>30.85</c:v>
                </c:pt>
                <c:pt idx="1713">
                  <c:v>30.85</c:v>
                </c:pt>
                <c:pt idx="1714">
                  <c:v>30.85</c:v>
                </c:pt>
                <c:pt idx="1715">
                  <c:v>30.85</c:v>
                </c:pt>
                <c:pt idx="1716">
                  <c:v>30.85</c:v>
                </c:pt>
                <c:pt idx="1717">
                  <c:v>30.85</c:v>
                </c:pt>
                <c:pt idx="1718">
                  <c:v>30.86</c:v>
                </c:pt>
                <c:pt idx="1719">
                  <c:v>30.86</c:v>
                </c:pt>
                <c:pt idx="1720">
                  <c:v>30.87</c:v>
                </c:pt>
                <c:pt idx="1721">
                  <c:v>30.87</c:v>
                </c:pt>
                <c:pt idx="1722">
                  <c:v>30.88</c:v>
                </c:pt>
                <c:pt idx="1723">
                  <c:v>30.88</c:v>
                </c:pt>
                <c:pt idx="1724">
                  <c:v>30.88</c:v>
                </c:pt>
                <c:pt idx="1725">
                  <c:v>30.89</c:v>
                </c:pt>
                <c:pt idx="1726">
                  <c:v>30.89</c:v>
                </c:pt>
                <c:pt idx="1727">
                  <c:v>30.9</c:v>
                </c:pt>
                <c:pt idx="1728">
                  <c:v>30.92</c:v>
                </c:pt>
                <c:pt idx="1729">
                  <c:v>30.92</c:v>
                </c:pt>
                <c:pt idx="1730">
                  <c:v>30.94</c:v>
                </c:pt>
                <c:pt idx="1731">
                  <c:v>30.95</c:v>
                </c:pt>
                <c:pt idx="1732">
                  <c:v>30.96</c:v>
                </c:pt>
                <c:pt idx="1733">
                  <c:v>30.98</c:v>
                </c:pt>
                <c:pt idx="1734">
                  <c:v>30.99</c:v>
                </c:pt>
                <c:pt idx="1735">
                  <c:v>30.99</c:v>
                </c:pt>
                <c:pt idx="1736">
                  <c:v>31</c:v>
                </c:pt>
                <c:pt idx="1737">
                  <c:v>31.01</c:v>
                </c:pt>
                <c:pt idx="1738">
                  <c:v>31.01</c:v>
                </c:pt>
                <c:pt idx="1739">
                  <c:v>31.01</c:v>
                </c:pt>
                <c:pt idx="1740">
                  <c:v>31.01</c:v>
                </c:pt>
                <c:pt idx="1741">
                  <c:v>31.02</c:v>
                </c:pt>
                <c:pt idx="1742">
                  <c:v>31.02</c:v>
                </c:pt>
                <c:pt idx="1743">
                  <c:v>31.03</c:v>
                </c:pt>
                <c:pt idx="1744">
                  <c:v>31.03</c:v>
                </c:pt>
                <c:pt idx="1745">
                  <c:v>31.03</c:v>
                </c:pt>
                <c:pt idx="1746">
                  <c:v>31.03</c:v>
                </c:pt>
                <c:pt idx="1747">
                  <c:v>31.03</c:v>
                </c:pt>
                <c:pt idx="1748">
                  <c:v>31.03</c:v>
                </c:pt>
                <c:pt idx="1749">
                  <c:v>31.03</c:v>
                </c:pt>
                <c:pt idx="1750">
                  <c:v>31.03</c:v>
                </c:pt>
                <c:pt idx="1751">
                  <c:v>31.03</c:v>
                </c:pt>
                <c:pt idx="1752">
                  <c:v>31.03</c:v>
                </c:pt>
                <c:pt idx="1753">
                  <c:v>31.03</c:v>
                </c:pt>
                <c:pt idx="1754">
                  <c:v>31.03</c:v>
                </c:pt>
                <c:pt idx="1755">
                  <c:v>31.03</c:v>
                </c:pt>
                <c:pt idx="1756">
                  <c:v>31.03</c:v>
                </c:pt>
                <c:pt idx="1757">
                  <c:v>31.03</c:v>
                </c:pt>
                <c:pt idx="1758">
                  <c:v>31.04</c:v>
                </c:pt>
                <c:pt idx="1759">
                  <c:v>31.04</c:v>
                </c:pt>
                <c:pt idx="1760">
                  <c:v>31.05</c:v>
                </c:pt>
                <c:pt idx="1761">
                  <c:v>31.05</c:v>
                </c:pt>
                <c:pt idx="1762">
                  <c:v>31.05</c:v>
                </c:pt>
                <c:pt idx="1763">
                  <c:v>31.05</c:v>
                </c:pt>
                <c:pt idx="1764">
                  <c:v>31.05</c:v>
                </c:pt>
                <c:pt idx="1765">
                  <c:v>31.05</c:v>
                </c:pt>
                <c:pt idx="1766">
                  <c:v>31.05</c:v>
                </c:pt>
                <c:pt idx="1767">
                  <c:v>31.05</c:v>
                </c:pt>
                <c:pt idx="1768">
                  <c:v>31.05</c:v>
                </c:pt>
                <c:pt idx="1769">
                  <c:v>31.05</c:v>
                </c:pt>
                <c:pt idx="1770">
                  <c:v>31.05</c:v>
                </c:pt>
                <c:pt idx="1771">
                  <c:v>31.05</c:v>
                </c:pt>
                <c:pt idx="1772">
                  <c:v>31.05</c:v>
                </c:pt>
                <c:pt idx="1773">
                  <c:v>31.05</c:v>
                </c:pt>
                <c:pt idx="1774">
                  <c:v>31.06</c:v>
                </c:pt>
                <c:pt idx="1775">
                  <c:v>31.06</c:v>
                </c:pt>
                <c:pt idx="1776">
                  <c:v>31.06</c:v>
                </c:pt>
                <c:pt idx="1777">
                  <c:v>31.06</c:v>
                </c:pt>
                <c:pt idx="1778">
                  <c:v>31.06</c:v>
                </c:pt>
                <c:pt idx="1779">
                  <c:v>31.06</c:v>
                </c:pt>
                <c:pt idx="1780">
                  <c:v>31.07</c:v>
                </c:pt>
                <c:pt idx="1781">
                  <c:v>31.07</c:v>
                </c:pt>
                <c:pt idx="1782">
                  <c:v>31.07</c:v>
                </c:pt>
                <c:pt idx="1783">
                  <c:v>31.08</c:v>
                </c:pt>
                <c:pt idx="1784">
                  <c:v>31.08</c:v>
                </c:pt>
                <c:pt idx="1785">
                  <c:v>31.08</c:v>
                </c:pt>
                <c:pt idx="1786">
                  <c:v>31.09</c:v>
                </c:pt>
                <c:pt idx="1787">
                  <c:v>31.09</c:v>
                </c:pt>
                <c:pt idx="1788">
                  <c:v>31.09</c:v>
                </c:pt>
                <c:pt idx="1789">
                  <c:v>31.09</c:v>
                </c:pt>
                <c:pt idx="1790">
                  <c:v>31.09</c:v>
                </c:pt>
                <c:pt idx="1791">
                  <c:v>31.09</c:v>
                </c:pt>
                <c:pt idx="1792">
                  <c:v>31.09</c:v>
                </c:pt>
                <c:pt idx="1793">
                  <c:v>31.09</c:v>
                </c:pt>
                <c:pt idx="1794">
                  <c:v>31.09</c:v>
                </c:pt>
                <c:pt idx="1795">
                  <c:v>31.09</c:v>
                </c:pt>
                <c:pt idx="1796">
                  <c:v>31.09</c:v>
                </c:pt>
                <c:pt idx="1797">
                  <c:v>31.1</c:v>
                </c:pt>
                <c:pt idx="1798">
                  <c:v>31.1</c:v>
                </c:pt>
                <c:pt idx="1799">
                  <c:v>31.11</c:v>
                </c:pt>
                <c:pt idx="1800">
                  <c:v>31.11</c:v>
                </c:pt>
                <c:pt idx="1801">
                  <c:v>31.11</c:v>
                </c:pt>
                <c:pt idx="1802">
                  <c:v>31.1</c:v>
                </c:pt>
                <c:pt idx="1803">
                  <c:v>31.11</c:v>
                </c:pt>
                <c:pt idx="1804">
                  <c:v>31.11</c:v>
                </c:pt>
                <c:pt idx="1805">
                  <c:v>31.11</c:v>
                </c:pt>
                <c:pt idx="1806">
                  <c:v>31.12</c:v>
                </c:pt>
                <c:pt idx="1807">
                  <c:v>31.13</c:v>
                </c:pt>
                <c:pt idx="1808">
                  <c:v>31.14</c:v>
                </c:pt>
                <c:pt idx="1809">
                  <c:v>31.14</c:v>
                </c:pt>
                <c:pt idx="1810">
                  <c:v>31.15</c:v>
                </c:pt>
                <c:pt idx="1811">
                  <c:v>31.15</c:v>
                </c:pt>
                <c:pt idx="1812">
                  <c:v>31.15</c:v>
                </c:pt>
                <c:pt idx="1813">
                  <c:v>31.16</c:v>
                </c:pt>
                <c:pt idx="1814">
                  <c:v>31.16</c:v>
                </c:pt>
                <c:pt idx="1815">
                  <c:v>31.16</c:v>
                </c:pt>
                <c:pt idx="1816">
                  <c:v>31.16</c:v>
                </c:pt>
                <c:pt idx="1817">
                  <c:v>31.18</c:v>
                </c:pt>
                <c:pt idx="1818">
                  <c:v>31.18</c:v>
                </c:pt>
                <c:pt idx="1819">
                  <c:v>31.19</c:v>
                </c:pt>
                <c:pt idx="1820">
                  <c:v>31.19</c:v>
                </c:pt>
                <c:pt idx="1821">
                  <c:v>31.19</c:v>
                </c:pt>
                <c:pt idx="1822">
                  <c:v>31.2</c:v>
                </c:pt>
                <c:pt idx="1823">
                  <c:v>31.2</c:v>
                </c:pt>
                <c:pt idx="1824">
                  <c:v>31.2</c:v>
                </c:pt>
                <c:pt idx="1825">
                  <c:v>31.2</c:v>
                </c:pt>
                <c:pt idx="1826">
                  <c:v>31.2</c:v>
                </c:pt>
                <c:pt idx="1827">
                  <c:v>31.2</c:v>
                </c:pt>
                <c:pt idx="1828">
                  <c:v>31.2</c:v>
                </c:pt>
                <c:pt idx="1829">
                  <c:v>31.2</c:v>
                </c:pt>
                <c:pt idx="1830">
                  <c:v>31.2</c:v>
                </c:pt>
                <c:pt idx="1831">
                  <c:v>31.2</c:v>
                </c:pt>
                <c:pt idx="1832">
                  <c:v>31.2</c:v>
                </c:pt>
                <c:pt idx="1833">
                  <c:v>31.21</c:v>
                </c:pt>
                <c:pt idx="1834">
                  <c:v>31.21</c:v>
                </c:pt>
                <c:pt idx="1835">
                  <c:v>31.21</c:v>
                </c:pt>
                <c:pt idx="1836">
                  <c:v>31.21</c:v>
                </c:pt>
                <c:pt idx="1837">
                  <c:v>31.21</c:v>
                </c:pt>
                <c:pt idx="1838">
                  <c:v>31.21</c:v>
                </c:pt>
                <c:pt idx="1839">
                  <c:v>31.21</c:v>
                </c:pt>
                <c:pt idx="1840">
                  <c:v>31.21</c:v>
                </c:pt>
                <c:pt idx="1841">
                  <c:v>31.21</c:v>
                </c:pt>
                <c:pt idx="1842">
                  <c:v>31.21</c:v>
                </c:pt>
                <c:pt idx="1843">
                  <c:v>31.21</c:v>
                </c:pt>
                <c:pt idx="1844">
                  <c:v>31.21</c:v>
                </c:pt>
                <c:pt idx="1845">
                  <c:v>31.21</c:v>
                </c:pt>
                <c:pt idx="1846">
                  <c:v>31.21</c:v>
                </c:pt>
                <c:pt idx="1847">
                  <c:v>31.21</c:v>
                </c:pt>
                <c:pt idx="1848">
                  <c:v>31.21</c:v>
                </c:pt>
                <c:pt idx="1849">
                  <c:v>31.21</c:v>
                </c:pt>
                <c:pt idx="1850">
                  <c:v>31.21</c:v>
                </c:pt>
                <c:pt idx="1851">
                  <c:v>31.21</c:v>
                </c:pt>
                <c:pt idx="1852">
                  <c:v>31.21</c:v>
                </c:pt>
                <c:pt idx="1853">
                  <c:v>31.21</c:v>
                </c:pt>
                <c:pt idx="1854">
                  <c:v>31.21</c:v>
                </c:pt>
                <c:pt idx="1855">
                  <c:v>31.21</c:v>
                </c:pt>
                <c:pt idx="1856">
                  <c:v>31.21</c:v>
                </c:pt>
                <c:pt idx="1857">
                  <c:v>31.21</c:v>
                </c:pt>
                <c:pt idx="1858">
                  <c:v>31.21</c:v>
                </c:pt>
                <c:pt idx="1859">
                  <c:v>31.21</c:v>
                </c:pt>
                <c:pt idx="1860">
                  <c:v>31.21</c:v>
                </c:pt>
                <c:pt idx="1861">
                  <c:v>31.21</c:v>
                </c:pt>
                <c:pt idx="1862">
                  <c:v>31.21</c:v>
                </c:pt>
                <c:pt idx="1863">
                  <c:v>31.21</c:v>
                </c:pt>
                <c:pt idx="1864">
                  <c:v>31.21</c:v>
                </c:pt>
                <c:pt idx="1865">
                  <c:v>31.21</c:v>
                </c:pt>
                <c:pt idx="1866">
                  <c:v>31.21</c:v>
                </c:pt>
                <c:pt idx="1867">
                  <c:v>31.21</c:v>
                </c:pt>
                <c:pt idx="1868">
                  <c:v>31.21</c:v>
                </c:pt>
                <c:pt idx="1869">
                  <c:v>31.21</c:v>
                </c:pt>
                <c:pt idx="1870">
                  <c:v>31.21</c:v>
                </c:pt>
                <c:pt idx="1871">
                  <c:v>31.21</c:v>
                </c:pt>
                <c:pt idx="1872">
                  <c:v>31.21</c:v>
                </c:pt>
                <c:pt idx="1873">
                  <c:v>31.21</c:v>
                </c:pt>
                <c:pt idx="1874">
                  <c:v>31.21</c:v>
                </c:pt>
                <c:pt idx="1875">
                  <c:v>31.21</c:v>
                </c:pt>
                <c:pt idx="1876">
                  <c:v>31.21</c:v>
                </c:pt>
                <c:pt idx="1877">
                  <c:v>31.21</c:v>
                </c:pt>
                <c:pt idx="1878">
                  <c:v>31.21</c:v>
                </c:pt>
                <c:pt idx="1879">
                  <c:v>31.21</c:v>
                </c:pt>
                <c:pt idx="1880">
                  <c:v>31.21</c:v>
                </c:pt>
                <c:pt idx="1881">
                  <c:v>31.21</c:v>
                </c:pt>
                <c:pt idx="1882">
                  <c:v>31.21</c:v>
                </c:pt>
                <c:pt idx="1883">
                  <c:v>31.21</c:v>
                </c:pt>
                <c:pt idx="1884">
                  <c:v>31.21</c:v>
                </c:pt>
                <c:pt idx="1885">
                  <c:v>31.21</c:v>
                </c:pt>
                <c:pt idx="1886">
                  <c:v>31.21</c:v>
                </c:pt>
                <c:pt idx="1887">
                  <c:v>31.21</c:v>
                </c:pt>
                <c:pt idx="1888">
                  <c:v>31.21</c:v>
                </c:pt>
                <c:pt idx="1889">
                  <c:v>31.21</c:v>
                </c:pt>
                <c:pt idx="1890">
                  <c:v>31.21</c:v>
                </c:pt>
                <c:pt idx="1891">
                  <c:v>31.21</c:v>
                </c:pt>
                <c:pt idx="1892">
                  <c:v>31.21</c:v>
                </c:pt>
                <c:pt idx="1893">
                  <c:v>31.21</c:v>
                </c:pt>
                <c:pt idx="1894">
                  <c:v>31.21</c:v>
                </c:pt>
                <c:pt idx="1895">
                  <c:v>31.21</c:v>
                </c:pt>
                <c:pt idx="1896">
                  <c:v>31.2</c:v>
                </c:pt>
                <c:pt idx="1897">
                  <c:v>31.2</c:v>
                </c:pt>
                <c:pt idx="1898">
                  <c:v>31.2</c:v>
                </c:pt>
                <c:pt idx="1899">
                  <c:v>31.2</c:v>
                </c:pt>
                <c:pt idx="1900">
                  <c:v>31.2</c:v>
                </c:pt>
                <c:pt idx="1901">
                  <c:v>31.2</c:v>
                </c:pt>
                <c:pt idx="1902">
                  <c:v>31.2</c:v>
                </c:pt>
                <c:pt idx="1903">
                  <c:v>31.19</c:v>
                </c:pt>
                <c:pt idx="1904">
                  <c:v>31.19</c:v>
                </c:pt>
                <c:pt idx="1905">
                  <c:v>31.19</c:v>
                </c:pt>
                <c:pt idx="1906">
                  <c:v>31.19</c:v>
                </c:pt>
                <c:pt idx="1907">
                  <c:v>31.18</c:v>
                </c:pt>
                <c:pt idx="1908">
                  <c:v>31.19</c:v>
                </c:pt>
                <c:pt idx="1909">
                  <c:v>31.19</c:v>
                </c:pt>
                <c:pt idx="1910">
                  <c:v>31.18</c:v>
                </c:pt>
                <c:pt idx="1911">
                  <c:v>31.18</c:v>
                </c:pt>
                <c:pt idx="1912">
                  <c:v>31.18</c:v>
                </c:pt>
                <c:pt idx="1913">
                  <c:v>31.18</c:v>
                </c:pt>
                <c:pt idx="1914">
                  <c:v>31.18</c:v>
                </c:pt>
                <c:pt idx="1915">
                  <c:v>31.17</c:v>
                </c:pt>
                <c:pt idx="1916">
                  <c:v>31.17</c:v>
                </c:pt>
                <c:pt idx="1917">
                  <c:v>31.17</c:v>
                </c:pt>
                <c:pt idx="1918">
                  <c:v>31.17</c:v>
                </c:pt>
                <c:pt idx="1919">
                  <c:v>31.17</c:v>
                </c:pt>
                <c:pt idx="1920">
                  <c:v>31.17</c:v>
                </c:pt>
                <c:pt idx="1921">
                  <c:v>31.16</c:v>
                </c:pt>
                <c:pt idx="1922">
                  <c:v>31.16</c:v>
                </c:pt>
                <c:pt idx="1923">
                  <c:v>31.15</c:v>
                </c:pt>
                <c:pt idx="1924">
                  <c:v>31.14</c:v>
                </c:pt>
                <c:pt idx="1925">
                  <c:v>31.14</c:v>
                </c:pt>
                <c:pt idx="1926">
                  <c:v>31.13</c:v>
                </c:pt>
                <c:pt idx="1927">
                  <c:v>31.13</c:v>
                </c:pt>
                <c:pt idx="1928">
                  <c:v>31.13</c:v>
                </c:pt>
                <c:pt idx="1929">
                  <c:v>31.13</c:v>
                </c:pt>
                <c:pt idx="1930">
                  <c:v>31.13</c:v>
                </c:pt>
                <c:pt idx="1931">
                  <c:v>31.13</c:v>
                </c:pt>
                <c:pt idx="1932">
                  <c:v>31.13</c:v>
                </c:pt>
                <c:pt idx="1933">
                  <c:v>31.13</c:v>
                </c:pt>
                <c:pt idx="1934">
                  <c:v>31.14</c:v>
                </c:pt>
                <c:pt idx="1935">
                  <c:v>31.14</c:v>
                </c:pt>
                <c:pt idx="1936">
                  <c:v>31.14</c:v>
                </c:pt>
                <c:pt idx="1937">
                  <c:v>31.14</c:v>
                </c:pt>
                <c:pt idx="1938">
                  <c:v>31.14</c:v>
                </c:pt>
                <c:pt idx="1939">
                  <c:v>31.14</c:v>
                </c:pt>
                <c:pt idx="1940">
                  <c:v>31.14</c:v>
                </c:pt>
                <c:pt idx="1941">
                  <c:v>31.14</c:v>
                </c:pt>
                <c:pt idx="1942">
                  <c:v>31.14</c:v>
                </c:pt>
                <c:pt idx="1943">
                  <c:v>31.14</c:v>
                </c:pt>
                <c:pt idx="1944">
                  <c:v>31.14</c:v>
                </c:pt>
                <c:pt idx="1945">
                  <c:v>31.14</c:v>
                </c:pt>
                <c:pt idx="1946">
                  <c:v>31.14</c:v>
                </c:pt>
                <c:pt idx="1947">
                  <c:v>31.14</c:v>
                </c:pt>
                <c:pt idx="1948">
                  <c:v>31.14</c:v>
                </c:pt>
                <c:pt idx="1949">
                  <c:v>31.14</c:v>
                </c:pt>
                <c:pt idx="1950">
                  <c:v>31.15</c:v>
                </c:pt>
                <c:pt idx="1951">
                  <c:v>31.14</c:v>
                </c:pt>
                <c:pt idx="1952">
                  <c:v>31.14</c:v>
                </c:pt>
                <c:pt idx="1953">
                  <c:v>31.14</c:v>
                </c:pt>
                <c:pt idx="1954">
                  <c:v>31.15</c:v>
                </c:pt>
                <c:pt idx="1955">
                  <c:v>31.15</c:v>
                </c:pt>
                <c:pt idx="1956">
                  <c:v>31.15</c:v>
                </c:pt>
                <c:pt idx="1957">
                  <c:v>31.15</c:v>
                </c:pt>
                <c:pt idx="1958">
                  <c:v>31.15</c:v>
                </c:pt>
                <c:pt idx="1959">
                  <c:v>31.15</c:v>
                </c:pt>
                <c:pt idx="1960">
                  <c:v>31.16</c:v>
                </c:pt>
                <c:pt idx="1961">
                  <c:v>31.16</c:v>
                </c:pt>
                <c:pt idx="1962">
                  <c:v>31.16</c:v>
                </c:pt>
                <c:pt idx="1963">
                  <c:v>31.16</c:v>
                </c:pt>
                <c:pt idx="1964">
                  <c:v>31.16</c:v>
                </c:pt>
                <c:pt idx="1965">
                  <c:v>31.16</c:v>
                </c:pt>
                <c:pt idx="1966">
                  <c:v>31.16</c:v>
                </c:pt>
                <c:pt idx="1967">
                  <c:v>31.17</c:v>
                </c:pt>
                <c:pt idx="1968">
                  <c:v>31.17</c:v>
                </c:pt>
                <c:pt idx="1969">
                  <c:v>31.17</c:v>
                </c:pt>
                <c:pt idx="1970">
                  <c:v>31.17</c:v>
                </c:pt>
                <c:pt idx="1971">
                  <c:v>31.16</c:v>
                </c:pt>
                <c:pt idx="1972">
                  <c:v>31.17</c:v>
                </c:pt>
                <c:pt idx="1973">
                  <c:v>31.17</c:v>
                </c:pt>
                <c:pt idx="1974">
                  <c:v>31.17</c:v>
                </c:pt>
                <c:pt idx="1975">
                  <c:v>31.17</c:v>
                </c:pt>
                <c:pt idx="1976">
                  <c:v>31.17</c:v>
                </c:pt>
                <c:pt idx="1977">
                  <c:v>31.18</c:v>
                </c:pt>
                <c:pt idx="1978">
                  <c:v>31.18</c:v>
                </c:pt>
                <c:pt idx="1979">
                  <c:v>31.19</c:v>
                </c:pt>
                <c:pt idx="1980">
                  <c:v>31.19</c:v>
                </c:pt>
                <c:pt idx="1981">
                  <c:v>31.19</c:v>
                </c:pt>
                <c:pt idx="1982">
                  <c:v>31.2</c:v>
                </c:pt>
                <c:pt idx="1983">
                  <c:v>31.2</c:v>
                </c:pt>
                <c:pt idx="1984">
                  <c:v>31.2</c:v>
                </c:pt>
                <c:pt idx="1985">
                  <c:v>31.2</c:v>
                </c:pt>
                <c:pt idx="1986">
                  <c:v>31.21</c:v>
                </c:pt>
                <c:pt idx="1987">
                  <c:v>31.21</c:v>
                </c:pt>
                <c:pt idx="1988">
                  <c:v>31.21</c:v>
                </c:pt>
                <c:pt idx="1989">
                  <c:v>31.21</c:v>
                </c:pt>
                <c:pt idx="1990">
                  <c:v>31.21</c:v>
                </c:pt>
                <c:pt idx="1991">
                  <c:v>31.21</c:v>
                </c:pt>
                <c:pt idx="1992">
                  <c:v>31.21</c:v>
                </c:pt>
                <c:pt idx="1993">
                  <c:v>31.21</c:v>
                </c:pt>
                <c:pt idx="1994">
                  <c:v>31.21</c:v>
                </c:pt>
                <c:pt idx="1995">
                  <c:v>31.21</c:v>
                </c:pt>
                <c:pt idx="1996">
                  <c:v>31.21</c:v>
                </c:pt>
                <c:pt idx="1997">
                  <c:v>31.21</c:v>
                </c:pt>
                <c:pt idx="1998">
                  <c:v>31.21</c:v>
                </c:pt>
                <c:pt idx="1999">
                  <c:v>31.21</c:v>
                </c:pt>
                <c:pt idx="2000">
                  <c:v>31.21</c:v>
                </c:pt>
                <c:pt idx="2001">
                  <c:v>31.21</c:v>
                </c:pt>
                <c:pt idx="2002">
                  <c:v>31.21</c:v>
                </c:pt>
                <c:pt idx="2003">
                  <c:v>31.21</c:v>
                </c:pt>
                <c:pt idx="2004">
                  <c:v>31.21</c:v>
                </c:pt>
                <c:pt idx="2005">
                  <c:v>31.21</c:v>
                </c:pt>
                <c:pt idx="2006">
                  <c:v>31.21</c:v>
                </c:pt>
                <c:pt idx="2007">
                  <c:v>31.21</c:v>
                </c:pt>
                <c:pt idx="2008">
                  <c:v>31.21</c:v>
                </c:pt>
                <c:pt idx="2009">
                  <c:v>31.21</c:v>
                </c:pt>
                <c:pt idx="2010">
                  <c:v>31.21</c:v>
                </c:pt>
                <c:pt idx="2011">
                  <c:v>31.21</c:v>
                </c:pt>
                <c:pt idx="2012">
                  <c:v>31.21</c:v>
                </c:pt>
                <c:pt idx="2013">
                  <c:v>31.21</c:v>
                </c:pt>
                <c:pt idx="2014">
                  <c:v>31.21</c:v>
                </c:pt>
                <c:pt idx="2015">
                  <c:v>31.21</c:v>
                </c:pt>
                <c:pt idx="2016">
                  <c:v>31.21</c:v>
                </c:pt>
                <c:pt idx="2017">
                  <c:v>31.21</c:v>
                </c:pt>
                <c:pt idx="2018">
                  <c:v>31.21</c:v>
                </c:pt>
                <c:pt idx="2019">
                  <c:v>31.21</c:v>
                </c:pt>
                <c:pt idx="2020">
                  <c:v>31.21</c:v>
                </c:pt>
                <c:pt idx="2021">
                  <c:v>31.21</c:v>
                </c:pt>
                <c:pt idx="2022">
                  <c:v>31.21</c:v>
                </c:pt>
                <c:pt idx="2023">
                  <c:v>31.21</c:v>
                </c:pt>
                <c:pt idx="2024">
                  <c:v>31.21</c:v>
                </c:pt>
                <c:pt idx="2025">
                  <c:v>31.21</c:v>
                </c:pt>
                <c:pt idx="2026">
                  <c:v>31.21</c:v>
                </c:pt>
                <c:pt idx="2027">
                  <c:v>31.21</c:v>
                </c:pt>
                <c:pt idx="2028">
                  <c:v>31.21</c:v>
                </c:pt>
                <c:pt idx="2029">
                  <c:v>31.21</c:v>
                </c:pt>
                <c:pt idx="2030">
                  <c:v>31.21</c:v>
                </c:pt>
                <c:pt idx="2031">
                  <c:v>31.21</c:v>
                </c:pt>
                <c:pt idx="2032">
                  <c:v>31.21</c:v>
                </c:pt>
                <c:pt idx="2033">
                  <c:v>31.21</c:v>
                </c:pt>
                <c:pt idx="2034">
                  <c:v>31.21</c:v>
                </c:pt>
                <c:pt idx="2035">
                  <c:v>31.21</c:v>
                </c:pt>
                <c:pt idx="2036">
                  <c:v>31.21</c:v>
                </c:pt>
                <c:pt idx="2037">
                  <c:v>31.21</c:v>
                </c:pt>
                <c:pt idx="2038">
                  <c:v>31.21</c:v>
                </c:pt>
                <c:pt idx="2039">
                  <c:v>31.21</c:v>
                </c:pt>
                <c:pt idx="2040">
                  <c:v>31.21</c:v>
                </c:pt>
                <c:pt idx="2041">
                  <c:v>31.21</c:v>
                </c:pt>
                <c:pt idx="2042">
                  <c:v>31.21</c:v>
                </c:pt>
                <c:pt idx="2043">
                  <c:v>31.21</c:v>
                </c:pt>
                <c:pt idx="2044">
                  <c:v>31.21</c:v>
                </c:pt>
                <c:pt idx="2045">
                  <c:v>31.21</c:v>
                </c:pt>
                <c:pt idx="2046">
                  <c:v>31.21</c:v>
                </c:pt>
                <c:pt idx="2047">
                  <c:v>31.21</c:v>
                </c:pt>
                <c:pt idx="2048">
                  <c:v>31.21</c:v>
                </c:pt>
                <c:pt idx="2049">
                  <c:v>31.21</c:v>
                </c:pt>
                <c:pt idx="2050">
                  <c:v>31.21</c:v>
                </c:pt>
                <c:pt idx="2051">
                  <c:v>31.21</c:v>
                </c:pt>
                <c:pt idx="2052">
                  <c:v>31.21</c:v>
                </c:pt>
                <c:pt idx="2053">
                  <c:v>31.21</c:v>
                </c:pt>
                <c:pt idx="2054">
                  <c:v>31.21</c:v>
                </c:pt>
                <c:pt idx="2055">
                  <c:v>31.21</c:v>
                </c:pt>
                <c:pt idx="2056">
                  <c:v>31.21</c:v>
                </c:pt>
                <c:pt idx="2057">
                  <c:v>31.21</c:v>
                </c:pt>
                <c:pt idx="2058">
                  <c:v>31.21</c:v>
                </c:pt>
                <c:pt idx="2059">
                  <c:v>31.21</c:v>
                </c:pt>
                <c:pt idx="2060">
                  <c:v>31.21</c:v>
                </c:pt>
                <c:pt idx="2061">
                  <c:v>31.21</c:v>
                </c:pt>
                <c:pt idx="2062">
                  <c:v>31.21</c:v>
                </c:pt>
                <c:pt idx="2063">
                  <c:v>31.21</c:v>
                </c:pt>
                <c:pt idx="2064">
                  <c:v>31.21</c:v>
                </c:pt>
                <c:pt idx="2065">
                  <c:v>31.21</c:v>
                </c:pt>
                <c:pt idx="2066">
                  <c:v>31.21</c:v>
                </c:pt>
                <c:pt idx="2067">
                  <c:v>31.21</c:v>
                </c:pt>
                <c:pt idx="2068">
                  <c:v>31.21</c:v>
                </c:pt>
                <c:pt idx="2069">
                  <c:v>31.21</c:v>
                </c:pt>
                <c:pt idx="2070">
                  <c:v>31.21</c:v>
                </c:pt>
                <c:pt idx="2071">
                  <c:v>31.21</c:v>
                </c:pt>
                <c:pt idx="2072">
                  <c:v>31.21</c:v>
                </c:pt>
                <c:pt idx="2073">
                  <c:v>31.21</c:v>
                </c:pt>
                <c:pt idx="2074">
                  <c:v>31.21</c:v>
                </c:pt>
                <c:pt idx="2075">
                  <c:v>31.21</c:v>
                </c:pt>
                <c:pt idx="2076">
                  <c:v>31.21</c:v>
                </c:pt>
                <c:pt idx="2077">
                  <c:v>31.21</c:v>
                </c:pt>
                <c:pt idx="2078">
                  <c:v>31.21</c:v>
                </c:pt>
                <c:pt idx="2079">
                  <c:v>31.21</c:v>
                </c:pt>
                <c:pt idx="2080">
                  <c:v>31.21</c:v>
                </c:pt>
                <c:pt idx="2081">
                  <c:v>31.21</c:v>
                </c:pt>
                <c:pt idx="2082">
                  <c:v>31.21</c:v>
                </c:pt>
                <c:pt idx="2083">
                  <c:v>31.21</c:v>
                </c:pt>
                <c:pt idx="2084">
                  <c:v>31.21</c:v>
                </c:pt>
                <c:pt idx="2085">
                  <c:v>31.21</c:v>
                </c:pt>
                <c:pt idx="2086">
                  <c:v>31.21</c:v>
                </c:pt>
                <c:pt idx="2087">
                  <c:v>31.21</c:v>
                </c:pt>
                <c:pt idx="2088">
                  <c:v>31.21</c:v>
                </c:pt>
                <c:pt idx="2089">
                  <c:v>31.21</c:v>
                </c:pt>
                <c:pt idx="2090">
                  <c:v>31.21</c:v>
                </c:pt>
                <c:pt idx="2091">
                  <c:v>31.21</c:v>
                </c:pt>
                <c:pt idx="2092">
                  <c:v>31.21</c:v>
                </c:pt>
                <c:pt idx="2093">
                  <c:v>31.21</c:v>
                </c:pt>
                <c:pt idx="2094">
                  <c:v>31.21</c:v>
                </c:pt>
                <c:pt idx="2095">
                  <c:v>31.21</c:v>
                </c:pt>
                <c:pt idx="2096">
                  <c:v>31.21</c:v>
                </c:pt>
                <c:pt idx="2097">
                  <c:v>31.21</c:v>
                </c:pt>
                <c:pt idx="2098">
                  <c:v>31.21</c:v>
                </c:pt>
                <c:pt idx="2099">
                  <c:v>31.21</c:v>
                </c:pt>
                <c:pt idx="2100">
                  <c:v>31.21</c:v>
                </c:pt>
                <c:pt idx="2101">
                  <c:v>31.21</c:v>
                </c:pt>
                <c:pt idx="2102">
                  <c:v>31.21</c:v>
                </c:pt>
                <c:pt idx="2103">
                  <c:v>31.21</c:v>
                </c:pt>
                <c:pt idx="2104">
                  <c:v>31.21</c:v>
                </c:pt>
                <c:pt idx="2105">
                  <c:v>31.21</c:v>
                </c:pt>
                <c:pt idx="2106">
                  <c:v>31.21</c:v>
                </c:pt>
                <c:pt idx="2107">
                  <c:v>31.21</c:v>
                </c:pt>
                <c:pt idx="2108">
                  <c:v>31.21</c:v>
                </c:pt>
                <c:pt idx="2109">
                  <c:v>31.21</c:v>
                </c:pt>
                <c:pt idx="2110">
                  <c:v>31.21</c:v>
                </c:pt>
                <c:pt idx="2111">
                  <c:v>31.21</c:v>
                </c:pt>
                <c:pt idx="2112">
                  <c:v>31.21</c:v>
                </c:pt>
                <c:pt idx="2113">
                  <c:v>31.21</c:v>
                </c:pt>
                <c:pt idx="2114">
                  <c:v>31.21</c:v>
                </c:pt>
                <c:pt idx="2115">
                  <c:v>31.21</c:v>
                </c:pt>
                <c:pt idx="2116">
                  <c:v>31.21</c:v>
                </c:pt>
                <c:pt idx="2117">
                  <c:v>31.2</c:v>
                </c:pt>
                <c:pt idx="2118">
                  <c:v>31.2</c:v>
                </c:pt>
                <c:pt idx="2119">
                  <c:v>31.2</c:v>
                </c:pt>
                <c:pt idx="2120">
                  <c:v>31.2</c:v>
                </c:pt>
                <c:pt idx="2121">
                  <c:v>31.2</c:v>
                </c:pt>
                <c:pt idx="2122">
                  <c:v>31.19</c:v>
                </c:pt>
                <c:pt idx="2123">
                  <c:v>31.19</c:v>
                </c:pt>
                <c:pt idx="2124">
                  <c:v>31.19</c:v>
                </c:pt>
                <c:pt idx="2125">
                  <c:v>31.18</c:v>
                </c:pt>
                <c:pt idx="2126">
                  <c:v>31.18</c:v>
                </c:pt>
                <c:pt idx="2127">
                  <c:v>31.18</c:v>
                </c:pt>
                <c:pt idx="2128">
                  <c:v>31.18</c:v>
                </c:pt>
                <c:pt idx="2129">
                  <c:v>31.17</c:v>
                </c:pt>
                <c:pt idx="2130">
                  <c:v>31.17</c:v>
                </c:pt>
                <c:pt idx="2131">
                  <c:v>31.17</c:v>
                </c:pt>
                <c:pt idx="2132">
                  <c:v>31.17</c:v>
                </c:pt>
                <c:pt idx="2133">
                  <c:v>31.17</c:v>
                </c:pt>
                <c:pt idx="2134">
                  <c:v>31.17</c:v>
                </c:pt>
                <c:pt idx="2135">
                  <c:v>31.16</c:v>
                </c:pt>
                <c:pt idx="2136">
                  <c:v>31.16</c:v>
                </c:pt>
                <c:pt idx="2137">
                  <c:v>31.16</c:v>
                </c:pt>
                <c:pt idx="2138">
                  <c:v>31.15</c:v>
                </c:pt>
                <c:pt idx="2139">
                  <c:v>31.15</c:v>
                </c:pt>
                <c:pt idx="2140">
                  <c:v>31.15</c:v>
                </c:pt>
                <c:pt idx="2141">
                  <c:v>31.15</c:v>
                </c:pt>
                <c:pt idx="2142">
                  <c:v>31.15</c:v>
                </c:pt>
                <c:pt idx="2143">
                  <c:v>31.15</c:v>
                </c:pt>
                <c:pt idx="2144">
                  <c:v>31.15</c:v>
                </c:pt>
                <c:pt idx="2145">
                  <c:v>31.15</c:v>
                </c:pt>
                <c:pt idx="2146">
                  <c:v>31.15</c:v>
                </c:pt>
                <c:pt idx="2147">
                  <c:v>31.15</c:v>
                </c:pt>
                <c:pt idx="2148">
                  <c:v>31.14</c:v>
                </c:pt>
                <c:pt idx="2149">
                  <c:v>31.14</c:v>
                </c:pt>
                <c:pt idx="2150">
                  <c:v>31.13</c:v>
                </c:pt>
                <c:pt idx="2151">
                  <c:v>31.13</c:v>
                </c:pt>
                <c:pt idx="2152">
                  <c:v>31.12</c:v>
                </c:pt>
                <c:pt idx="2153">
                  <c:v>31.12</c:v>
                </c:pt>
                <c:pt idx="2154">
                  <c:v>31.12</c:v>
                </c:pt>
                <c:pt idx="2155">
                  <c:v>31.11</c:v>
                </c:pt>
                <c:pt idx="2156">
                  <c:v>31.11</c:v>
                </c:pt>
                <c:pt idx="2157">
                  <c:v>31.11</c:v>
                </c:pt>
                <c:pt idx="2158">
                  <c:v>31.11</c:v>
                </c:pt>
                <c:pt idx="2159">
                  <c:v>31.11</c:v>
                </c:pt>
                <c:pt idx="2160">
                  <c:v>31.11</c:v>
                </c:pt>
                <c:pt idx="2161">
                  <c:v>31.11</c:v>
                </c:pt>
                <c:pt idx="2162">
                  <c:v>31.11</c:v>
                </c:pt>
                <c:pt idx="2163">
                  <c:v>31.11</c:v>
                </c:pt>
                <c:pt idx="2164">
                  <c:v>31.11</c:v>
                </c:pt>
                <c:pt idx="2165">
                  <c:v>31.11</c:v>
                </c:pt>
                <c:pt idx="2166">
                  <c:v>31.11</c:v>
                </c:pt>
                <c:pt idx="2167">
                  <c:v>31.11</c:v>
                </c:pt>
                <c:pt idx="2168">
                  <c:v>31.11</c:v>
                </c:pt>
                <c:pt idx="2169">
                  <c:v>31.11</c:v>
                </c:pt>
                <c:pt idx="2170">
                  <c:v>31.11</c:v>
                </c:pt>
                <c:pt idx="2171">
                  <c:v>31.11</c:v>
                </c:pt>
                <c:pt idx="2172">
                  <c:v>31.1</c:v>
                </c:pt>
                <c:pt idx="2173">
                  <c:v>31.1</c:v>
                </c:pt>
                <c:pt idx="2174">
                  <c:v>31.09</c:v>
                </c:pt>
                <c:pt idx="2175">
                  <c:v>31.09</c:v>
                </c:pt>
                <c:pt idx="2176">
                  <c:v>31.08</c:v>
                </c:pt>
                <c:pt idx="2177">
                  <c:v>31.08</c:v>
                </c:pt>
                <c:pt idx="2178">
                  <c:v>31.08</c:v>
                </c:pt>
                <c:pt idx="2179">
                  <c:v>31.07</c:v>
                </c:pt>
                <c:pt idx="2180">
                  <c:v>31.07</c:v>
                </c:pt>
                <c:pt idx="2181">
                  <c:v>31.07</c:v>
                </c:pt>
                <c:pt idx="2182">
                  <c:v>31.07</c:v>
                </c:pt>
                <c:pt idx="2183">
                  <c:v>31.07</c:v>
                </c:pt>
                <c:pt idx="2184">
                  <c:v>31.06</c:v>
                </c:pt>
                <c:pt idx="2185">
                  <c:v>31.06</c:v>
                </c:pt>
                <c:pt idx="2186">
                  <c:v>31.05</c:v>
                </c:pt>
                <c:pt idx="2187">
                  <c:v>31.05</c:v>
                </c:pt>
                <c:pt idx="2188">
                  <c:v>31.05</c:v>
                </c:pt>
                <c:pt idx="2189">
                  <c:v>31.05</c:v>
                </c:pt>
                <c:pt idx="2190">
                  <c:v>31.05</c:v>
                </c:pt>
                <c:pt idx="2191">
                  <c:v>31.05</c:v>
                </c:pt>
                <c:pt idx="2192">
                  <c:v>31.05</c:v>
                </c:pt>
                <c:pt idx="2193">
                  <c:v>31.05</c:v>
                </c:pt>
                <c:pt idx="2194">
                  <c:v>31.05</c:v>
                </c:pt>
                <c:pt idx="2195">
                  <c:v>31.04</c:v>
                </c:pt>
                <c:pt idx="2196">
                  <c:v>31.04</c:v>
                </c:pt>
                <c:pt idx="2197">
                  <c:v>31.03</c:v>
                </c:pt>
                <c:pt idx="2198">
                  <c:v>31.03</c:v>
                </c:pt>
                <c:pt idx="2199">
                  <c:v>31.03</c:v>
                </c:pt>
                <c:pt idx="2200">
                  <c:v>31.03</c:v>
                </c:pt>
                <c:pt idx="2201">
                  <c:v>31.03</c:v>
                </c:pt>
                <c:pt idx="2202">
                  <c:v>31.03</c:v>
                </c:pt>
                <c:pt idx="2203">
                  <c:v>31.03</c:v>
                </c:pt>
                <c:pt idx="2204">
                  <c:v>31.03</c:v>
                </c:pt>
                <c:pt idx="2205">
                  <c:v>31.03</c:v>
                </c:pt>
                <c:pt idx="2206">
                  <c:v>31.03</c:v>
                </c:pt>
                <c:pt idx="2207">
                  <c:v>31.03</c:v>
                </c:pt>
                <c:pt idx="2208">
                  <c:v>31.03</c:v>
                </c:pt>
                <c:pt idx="2209">
                  <c:v>31.03</c:v>
                </c:pt>
                <c:pt idx="2210">
                  <c:v>31.03</c:v>
                </c:pt>
                <c:pt idx="2211">
                  <c:v>31.03</c:v>
                </c:pt>
                <c:pt idx="2212">
                  <c:v>31.03</c:v>
                </c:pt>
                <c:pt idx="2213">
                  <c:v>31.03</c:v>
                </c:pt>
                <c:pt idx="2214">
                  <c:v>31.03</c:v>
                </c:pt>
                <c:pt idx="2215">
                  <c:v>31.03</c:v>
                </c:pt>
                <c:pt idx="2216">
                  <c:v>31.03</c:v>
                </c:pt>
                <c:pt idx="2217">
                  <c:v>31.03</c:v>
                </c:pt>
                <c:pt idx="2218">
                  <c:v>31.03</c:v>
                </c:pt>
                <c:pt idx="2219">
                  <c:v>31.03</c:v>
                </c:pt>
                <c:pt idx="2220">
                  <c:v>31.03</c:v>
                </c:pt>
                <c:pt idx="2221">
                  <c:v>31.03</c:v>
                </c:pt>
                <c:pt idx="2222">
                  <c:v>31.03</c:v>
                </c:pt>
                <c:pt idx="2223">
                  <c:v>31.03</c:v>
                </c:pt>
                <c:pt idx="2224">
                  <c:v>31.03</c:v>
                </c:pt>
                <c:pt idx="2225">
                  <c:v>31.03</c:v>
                </c:pt>
                <c:pt idx="2226">
                  <c:v>31.03</c:v>
                </c:pt>
                <c:pt idx="2227">
                  <c:v>31.03</c:v>
                </c:pt>
                <c:pt idx="2228">
                  <c:v>31.03</c:v>
                </c:pt>
                <c:pt idx="2229">
                  <c:v>31.03</c:v>
                </c:pt>
                <c:pt idx="2230">
                  <c:v>31.03</c:v>
                </c:pt>
                <c:pt idx="2231">
                  <c:v>31.03</c:v>
                </c:pt>
                <c:pt idx="2232">
                  <c:v>31.03</c:v>
                </c:pt>
                <c:pt idx="2233">
                  <c:v>31.03</c:v>
                </c:pt>
                <c:pt idx="2234">
                  <c:v>31.03</c:v>
                </c:pt>
                <c:pt idx="2235">
                  <c:v>31.03</c:v>
                </c:pt>
                <c:pt idx="2236">
                  <c:v>31.03</c:v>
                </c:pt>
                <c:pt idx="2237">
                  <c:v>31.03</c:v>
                </c:pt>
                <c:pt idx="2238">
                  <c:v>31.03</c:v>
                </c:pt>
                <c:pt idx="2239">
                  <c:v>31.03</c:v>
                </c:pt>
                <c:pt idx="2240">
                  <c:v>31.03</c:v>
                </c:pt>
                <c:pt idx="2241">
                  <c:v>31.04</c:v>
                </c:pt>
                <c:pt idx="2242">
                  <c:v>31.04</c:v>
                </c:pt>
                <c:pt idx="2243">
                  <c:v>31.04</c:v>
                </c:pt>
                <c:pt idx="2244">
                  <c:v>31.04</c:v>
                </c:pt>
                <c:pt idx="2245">
                  <c:v>31.04</c:v>
                </c:pt>
                <c:pt idx="2246">
                  <c:v>31.04</c:v>
                </c:pt>
                <c:pt idx="2247">
                  <c:v>31.04</c:v>
                </c:pt>
                <c:pt idx="2248">
                  <c:v>31.04</c:v>
                </c:pt>
                <c:pt idx="2249">
                  <c:v>31.03</c:v>
                </c:pt>
                <c:pt idx="2250">
                  <c:v>31.03</c:v>
                </c:pt>
                <c:pt idx="2251">
                  <c:v>31.03</c:v>
                </c:pt>
                <c:pt idx="2252">
                  <c:v>31.03</c:v>
                </c:pt>
                <c:pt idx="2253">
                  <c:v>31.03</c:v>
                </c:pt>
                <c:pt idx="2254">
                  <c:v>31.03</c:v>
                </c:pt>
                <c:pt idx="2255">
                  <c:v>31.03</c:v>
                </c:pt>
                <c:pt idx="2256">
                  <c:v>31.03</c:v>
                </c:pt>
                <c:pt idx="2257">
                  <c:v>31.03</c:v>
                </c:pt>
                <c:pt idx="2258">
                  <c:v>31.03</c:v>
                </c:pt>
                <c:pt idx="2259">
                  <c:v>31.03</c:v>
                </c:pt>
                <c:pt idx="2260">
                  <c:v>31.03</c:v>
                </c:pt>
                <c:pt idx="2261">
                  <c:v>31.03</c:v>
                </c:pt>
                <c:pt idx="2262">
                  <c:v>31.03</c:v>
                </c:pt>
                <c:pt idx="2263">
                  <c:v>31.03</c:v>
                </c:pt>
                <c:pt idx="2264">
                  <c:v>31.03</c:v>
                </c:pt>
                <c:pt idx="2265">
                  <c:v>31.03</c:v>
                </c:pt>
                <c:pt idx="2266">
                  <c:v>31.03</c:v>
                </c:pt>
                <c:pt idx="2267">
                  <c:v>31.03</c:v>
                </c:pt>
                <c:pt idx="2268">
                  <c:v>31.03</c:v>
                </c:pt>
                <c:pt idx="2269">
                  <c:v>31.03</c:v>
                </c:pt>
                <c:pt idx="2270">
                  <c:v>31.03</c:v>
                </c:pt>
                <c:pt idx="2271">
                  <c:v>31.03</c:v>
                </c:pt>
                <c:pt idx="2272">
                  <c:v>31.03</c:v>
                </c:pt>
                <c:pt idx="2273">
                  <c:v>31.03</c:v>
                </c:pt>
                <c:pt idx="2274">
                  <c:v>31.03</c:v>
                </c:pt>
                <c:pt idx="2275">
                  <c:v>31.03</c:v>
                </c:pt>
                <c:pt idx="2276">
                  <c:v>31.03</c:v>
                </c:pt>
                <c:pt idx="2277">
                  <c:v>31.03</c:v>
                </c:pt>
                <c:pt idx="2278">
                  <c:v>31.03</c:v>
                </c:pt>
                <c:pt idx="2279">
                  <c:v>31.03</c:v>
                </c:pt>
                <c:pt idx="2280">
                  <c:v>31.03</c:v>
                </c:pt>
                <c:pt idx="2281">
                  <c:v>31.02</c:v>
                </c:pt>
                <c:pt idx="2282">
                  <c:v>31.02</c:v>
                </c:pt>
                <c:pt idx="2283">
                  <c:v>31.02</c:v>
                </c:pt>
                <c:pt idx="2284">
                  <c:v>31.01</c:v>
                </c:pt>
                <c:pt idx="2285">
                  <c:v>31.01</c:v>
                </c:pt>
                <c:pt idx="2286">
                  <c:v>31.01</c:v>
                </c:pt>
                <c:pt idx="2287">
                  <c:v>31.01</c:v>
                </c:pt>
                <c:pt idx="2288">
                  <c:v>31.01</c:v>
                </c:pt>
                <c:pt idx="2289">
                  <c:v>31.01</c:v>
                </c:pt>
                <c:pt idx="2290">
                  <c:v>31.01</c:v>
                </c:pt>
                <c:pt idx="2291">
                  <c:v>31</c:v>
                </c:pt>
                <c:pt idx="2292">
                  <c:v>31</c:v>
                </c:pt>
                <c:pt idx="2293">
                  <c:v>31</c:v>
                </c:pt>
                <c:pt idx="2294">
                  <c:v>31</c:v>
                </c:pt>
                <c:pt idx="2295">
                  <c:v>31.01</c:v>
                </c:pt>
                <c:pt idx="2296">
                  <c:v>31.01</c:v>
                </c:pt>
                <c:pt idx="2297">
                  <c:v>31.01</c:v>
                </c:pt>
                <c:pt idx="2298">
                  <c:v>31.01</c:v>
                </c:pt>
                <c:pt idx="2299">
                  <c:v>31.01</c:v>
                </c:pt>
                <c:pt idx="2300">
                  <c:v>31.02</c:v>
                </c:pt>
                <c:pt idx="2301">
                  <c:v>31.02</c:v>
                </c:pt>
                <c:pt idx="2302">
                  <c:v>31.02</c:v>
                </c:pt>
                <c:pt idx="2303">
                  <c:v>31.02</c:v>
                </c:pt>
                <c:pt idx="2304">
                  <c:v>31.02</c:v>
                </c:pt>
                <c:pt idx="2305">
                  <c:v>31.03</c:v>
                </c:pt>
                <c:pt idx="2306">
                  <c:v>31.03</c:v>
                </c:pt>
                <c:pt idx="2307">
                  <c:v>31.03</c:v>
                </c:pt>
                <c:pt idx="2308">
                  <c:v>31.03</c:v>
                </c:pt>
                <c:pt idx="2309">
                  <c:v>31.03</c:v>
                </c:pt>
                <c:pt idx="2310">
                  <c:v>31.03</c:v>
                </c:pt>
                <c:pt idx="2311">
                  <c:v>31.03</c:v>
                </c:pt>
                <c:pt idx="2312">
                  <c:v>31.03</c:v>
                </c:pt>
                <c:pt idx="2313">
                  <c:v>31.03</c:v>
                </c:pt>
                <c:pt idx="2314">
                  <c:v>31.03</c:v>
                </c:pt>
                <c:pt idx="2315">
                  <c:v>31.03</c:v>
                </c:pt>
                <c:pt idx="2316">
                  <c:v>31.03</c:v>
                </c:pt>
                <c:pt idx="2317">
                  <c:v>31.03</c:v>
                </c:pt>
                <c:pt idx="2318">
                  <c:v>31.03</c:v>
                </c:pt>
                <c:pt idx="2319">
                  <c:v>31.03</c:v>
                </c:pt>
                <c:pt idx="2320">
                  <c:v>31.03</c:v>
                </c:pt>
                <c:pt idx="2321">
                  <c:v>31.03</c:v>
                </c:pt>
                <c:pt idx="2322">
                  <c:v>31.03</c:v>
                </c:pt>
                <c:pt idx="2323">
                  <c:v>31.03</c:v>
                </c:pt>
                <c:pt idx="2324">
                  <c:v>31.03</c:v>
                </c:pt>
                <c:pt idx="2325">
                  <c:v>31.03</c:v>
                </c:pt>
                <c:pt idx="2326">
                  <c:v>31.03</c:v>
                </c:pt>
                <c:pt idx="2327">
                  <c:v>31.04</c:v>
                </c:pt>
                <c:pt idx="2328">
                  <c:v>31.04</c:v>
                </c:pt>
                <c:pt idx="2329">
                  <c:v>31.05</c:v>
                </c:pt>
                <c:pt idx="2330">
                  <c:v>31.05</c:v>
                </c:pt>
                <c:pt idx="2331">
                  <c:v>31.07</c:v>
                </c:pt>
                <c:pt idx="2332">
                  <c:v>31.08</c:v>
                </c:pt>
                <c:pt idx="2333">
                  <c:v>31.09</c:v>
                </c:pt>
                <c:pt idx="2334">
                  <c:v>31.1</c:v>
                </c:pt>
                <c:pt idx="2335">
                  <c:v>31.1</c:v>
                </c:pt>
                <c:pt idx="2336">
                  <c:v>31.11</c:v>
                </c:pt>
                <c:pt idx="2337">
                  <c:v>31.12</c:v>
                </c:pt>
                <c:pt idx="2338">
                  <c:v>31.13</c:v>
                </c:pt>
                <c:pt idx="2339">
                  <c:v>31.13</c:v>
                </c:pt>
                <c:pt idx="2340">
                  <c:v>31.14</c:v>
                </c:pt>
                <c:pt idx="2341">
                  <c:v>31.15</c:v>
                </c:pt>
                <c:pt idx="2342">
                  <c:v>31.15</c:v>
                </c:pt>
                <c:pt idx="2343">
                  <c:v>31.16</c:v>
                </c:pt>
                <c:pt idx="2344">
                  <c:v>31.16</c:v>
                </c:pt>
                <c:pt idx="2345">
                  <c:v>31.17</c:v>
                </c:pt>
                <c:pt idx="2346">
                  <c:v>31.18</c:v>
                </c:pt>
                <c:pt idx="2347">
                  <c:v>31.19</c:v>
                </c:pt>
                <c:pt idx="2348">
                  <c:v>31.2</c:v>
                </c:pt>
                <c:pt idx="2349">
                  <c:v>31.2</c:v>
                </c:pt>
                <c:pt idx="2350">
                  <c:v>31.21</c:v>
                </c:pt>
                <c:pt idx="2351">
                  <c:v>31.21</c:v>
                </c:pt>
                <c:pt idx="2352">
                  <c:v>31.21</c:v>
                </c:pt>
                <c:pt idx="2353">
                  <c:v>31.21</c:v>
                </c:pt>
                <c:pt idx="2354">
                  <c:v>31.21</c:v>
                </c:pt>
                <c:pt idx="2355">
                  <c:v>31.21</c:v>
                </c:pt>
                <c:pt idx="2356">
                  <c:v>31.21</c:v>
                </c:pt>
                <c:pt idx="2357">
                  <c:v>31.21</c:v>
                </c:pt>
                <c:pt idx="2358">
                  <c:v>31.21</c:v>
                </c:pt>
                <c:pt idx="2359">
                  <c:v>31.21</c:v>
                </c:pt>
                <c:pt idx="2360">
                  <c:v>31.21</c:v>
                </c:pt>
                <c:pt idx="2361">
                  <c:v>31.21</c:v>
                </c:pt>
                <c:pt idx="2362">
                  <c:v>31.21</c:v>
                </c:pt>
                <c:pt idx="2363">
                  <c:v>31.21</c:v>
                </c:pt>
                <c:pt idx="2364">
                  <c:v>31.21</c:v>
                </c:pt>
                <c:pt idx="2365">
                  <c:v>31.21</c:v>
                </c:pt>
                <c:pt idx="2366">
                  <c:v>31.21</c:v>
                </c:pt>
                <c:pt idx="2367">
                  <c:v>31.21</c:v>
                </c:pt>
                <c:pt idx="2368">
                  <c:v>31.21</c:v>
                </c:pt>
                <c:pt idx="2369">
                  <c:v>31.21</c:v>
                </c:pt>
                <c:pt idx="2370">
                  <c:v>31.21</c:v>
                </c:pt>
                <c:pt idx="2371">
                  <c:v>31.21</c:v>
                </c:pt>
                <c:pt idx="2372">
                  <c:v>31.21</c:v>
                </c:pt>
                <c:pt idx="2373">
                  <c:v>31.21</c:v>
                </c:pt>
                <c:pt idx="2374">
                  <c:v>31.21</c:v>
                </c:pt>
                <c:pt idx="2375">
                  <c:v>31.21</c:v>
                </c:pt>
                <c:pt idx="2376">
                  <c:v>31.21</c:v>
                </c:pt>
                <c:pt idx="2377">
                  <c:v>31.21</c:v>
                </c:pt>
                <c:pt idx="2378">
                  <c:v>31.21</c:v>
                </c:pt>
                <c:pt idx="2379">
                  <c:v>31.21</c:v>
                </c:pt>
                <c:pt idx="2380">
                  <c:v>31.21</c:v>
                </c:pt>
                <c:pt idx="2381">
                  <c:v>31.21</c:v>
                </c:pt>
                <c:pt idx="2382">
                  <c:v>31.21</c:v>
                </c:pt>
                <c:pt idx="2383">
                  <c:v>31.21</c:v>
                </c:pt>
                <c:pt idx="2384">
                  <c:v>31.21</c:v>
                </c:pt>
                <c:pt idx="2385">
                  <c:v>31.21</c:v>
                </c:pt>
                <c:pt idx="2386">
                  <c:v>31.21</c:v>
                </c:pt>
                <c:pt idx="2387">
                  <c:v>31.21</c:v>
                </c:pt>
                <c:pt idx="2388">
                  <c:v>31.21</c:v>
                </c:pt>
                <c:pt idx="2389">
                  <c:v>31.21</c:v>
                </c:pt>
                <c:pt idx="2390">
                  <c:v>31.21</c:v>
                </c:pt>
                <c:pt idx="2391">
                  <c:v>31.21</c:v>
                </c:pt>
                <c:pt idx="2392">
                  <c:v>31.21</c:v>
                </c:pt>
                <c:pt idx="2393">
                  <c:v>31.21</c:v>
                </c:pt>
                <c:pt idx="2394">
                  <c:v>31.21</c:v>
                </c:pt>
                <c:pt idx="2395">
                  <c:v>31.21</c:v>
                </c:pt>
                <c:pt idx="2396">
                  <c:v>31.21</c:v>
                </c:pt>
                <c:pt idx="2397">
                  <c:v>31.21</c:v>
                </c:pt>
                <c:pt idx="2398">
                  <c:v>31.21</c:v>
                </c:pt>
                <c:pt idx="2399">
                  <c:v>31.21</c:v>
                </c:pt>
                <c:pt idx="2400">
                  <c:v>31.21</c:v>
                </c:pt>
                <c:pt idx="2401">
                  <c:v>31.21</c:v>
                </c:pt>
                <c:pt idx="2402">
                  <c:v>31.21</c:v>
                </c:pt>
                <c:pt idx="2403">
                  <c:v>31.21</c:v>
                </c:pt>
                <c:pt idx="2404">
                  <c:v>31.21</c:v>
                </c:pt>
                <c:pt idx="2405">
                  <c:v>31.21</c:v>
                </c:pt>
                <c:pt idx="2406">
                  <c:v>31.21</c:v>
                </c:pt>
                <c:pt idx="2407">
                  <c:v>31.21</c:v>
                </c:pt>
                <c:pt idx="2408">
                  <c:v>31.21</c:v>
                </c:pt>
                <c:pt idx="2409">
                  <c:v>31.21</c:v>
                </c:pt>
                <c:pt idx="2410">
                  <c:v>31.21</c:v>
                </c:pt>
                <c:pt idx="2411">
                  <c:v>31.21</c:v>
                </c:pt>
                <c:pt idx="2412">
                  <c:v>31.21</c:v>
                </c:pt>
                <c:pt idx="2413">
                  <c:v>31.21</c:v>
                </c:pt>
                <c:pt idx="2414">
                  <c:v>31.21</c:v>
                </c:pt>
                <c:pt idx="2415">
                  <c:v>31.21</c:v>
                </c:pt>
                <c:pt idx="2416">
                  <c:v>31.21</c:v>
                </c:pt>
                <c:pt idx="2417">
                  <c:v>31.21</c:v>
                </c:pt>
                <c:pt idx="2418">
                  <c:v>31.21</c:v>
                </c:pt>
                <c:pt idx="2419">
                  <c:v>31.21</c:v>
                </c:pt>
                <c:pt idx="2420">
                  <c:v>31.21</c:v>
                </c:pt>
                <c:pt idx="2421">
                  <c:v>31.21</c:v>
                </c:pt>
                <c:pt idx="2422">
                  <c:v>31.21</c:v>
                </c:pt>
                <c:pt idx="2423">
                  <c:v>31.21</c:v>
                </c:pt>
                <c:pt idx="2424">
                  <c:v>31.21</c:v>
                </c:pt>
                <c:pt idx="2425">
                  <c:v>31.21</c:v>
                </c:pt>
                <c:pt idx="2426">
                  <c:v>31.21</c:v>
                </c:pt>
                <c:pt idx="2427">
                  <c:v>31.21</c:v>
                </c:pt>
                <c:pt idx="2428">
                  <c:v>31.21</c:v>
                </c:pt>
                <c:pt idx="2429">
                  <c:v>31.21</c:v>
                </c:pt>
                <c:pt idx="2430">
                  <c:v>31.21</c:v>
                </c:pt>
                <c:pt idx="2431">
                  <c:v>31.21</c:v>
                </c:pt>
                <c:pt idx="2432">
                  <c:v>31.21</c:v>
                </c:pt>
                <c:pt idx="2433">
                  <c:v>31.21</c:v>
                </c:pt>
                <c:pt idx="2434">
                  <c:v>31.21</c:v>
                </c:pt>
                <c:pt idx="2435">
                  <c:v>31.21</c:v>
                </c:pt>
                <c:pt idx="2436">
                  <c:v>31.21</c:v>
                </c:pt>
                <c:pt idx="2437">
                  <c:v>31.21</c:v>
                </c:pt>
                <c:pt idx="2438">
                  <c:v>31.21</c:v>
                </c:pt>
                <c:pt idx="2439">
                  <c:v>31.21</c:v>
                </c:pt>
                <c:pt idx="2440">
                  <c:v>31.21</c:v>
                </c:pt>
                <c:pt idx="2441">
                  <c:v>31.21</c:v>
                </c:pt>
                <c:pt idx="2442">
                  <c:v>31.21</c:v>
                </c:pt>
                <c:pt idx="2443">
                  <c:v>31.2</c:v>
                </c:pt>
                <c:pt idx="2444">
                  <c:v>31.2</c:v>
                </c:pt>
                <c:pt idx="2445">
                  <c:v>31.2</c:v>
                </c:pt>
                <c:pt idx="2446">
                  <c:v>31.2</c:v>
                </c:pt>
                <c:pt idx="2447">
                  <c:v>31.2</c:v>
                </c:pt>
                <c:pt idx="2448">
                  <c:v>31.2</c:v>
                </c:pt>
                <c:pt idx="2449">
                  <c:v>31.2</c:v>
                </c:pt>
                <c:pt idx="2450">
                  <c:v>31.2</c:v>
                </c:pt>
                <c:pt idx="2451">
                  <c:v>31.2</c:v>
                </c:pt>
                <c:pt idx="2452">
                  <c:v>31.2</c:v>
                </c:pt>
                <c:pt idx="2453">
                  <c:v>31.2</c:v>
                </c:pt>
                <c:pt idx="2454">
                  <c:v>31.2</c:v>
                </c:pt>
                <c:pt idx="2455">
                  <c:v>31.2</c:v>
                </c:pt>
                <c:pt idx="2456">
                  <c:v>31.2</c:v>
                </c:pt>
                <c:pt idx="2457">
                  <c:v>31.2</c:v>
                </c:pt>
                <c:pt idx="2458">
                  <c:v>31.2</c:v>
                </c:pt>
                <c:pt idx="2459">
                  <c:v>31.2</c:v>
                </c:pt>
                <c:pt idx="2460">
                  <c:v>31.2</c:v>
                </c:pt>
                <c:pt idx="2461">
                  <c:v>31.2</c:v>
                </c:pt>
                <c:pt idx="2462">
                  <c:v>31.19</c:v>
                </c:pt>
                <c:pt idx="2463">
                  <c:v>31.19</c:v>
                </c:pt>
                <c:pt idx="2464">
                  <c:v>31.19</c:v>
                </c:pt>
                <c:pt idx="2465">
                  <c:v>31.18</c:v>
                </c:pt>
                <c:pt idx="2466">
                  <c:v>31.18</c:v>
                </c:pt>
                <c:pt idx="2467">
                  <c:v>31.18</c:v>
                </c:pt>
                <c:pt idx="2468">
                  <c:v>31.18</c:v>
                </c:pt>
                <c:pt idx="2469">
                  <c:v>31.18</c:v>
                </c:pt>
                <c:pt idx="2470">
                  <c:v>31.18</c:v>
                </c:pt>
                <c:pt idx="2471">
                  <c:v>31.18</c:v>
                </c:pt>
                <c:pt idx="2472">
                  <c:v>31.18</c:v>
                </c:pt>
                <c:pt idx="2473">
                  <c:v>31.17</c:v>
                </c:pt>
                <c:pt idx="2474">
                  <c:v>31.18</c:v>
                </c:pt>
                <c:pt idx="2475">
                  <c:v>31.18</c:v>
                </c:pt>
                <c:pt idx="2476">
                  <c:v>31.18</c:v>
                </c:pt>
                <c:pt idx="2477">
                  <c:v>31.18</c:v>
                </c:pt>
                <c:pt idx="2478">
                  <c:v>31.17</c:v>
                </c:pt>
                <c:pt idx="2479">
                  <c:v>31.17</c:v>
                </c:pt>
                <c:pt idx="2480">
                  <c:v>31.18</c:v>
                </c:pt>
                <c:pt idx="2481">
                  <c:v>31.18</c:v>
                </c:pt>
                <c:pt idx="2482">
                  <c:v>31.17</c:v>
                </c:pt>
                <c:pt idx="2483">
                  <c:v>31.17</c:v>
                </c:pt>
                <c:pt idx="2484">
                  <c:v>31.17</c:v>
                </c:pt>
                <c:pt idx="2485">
                  <c:v>31.17</c:v>
                </c:pt>
                <c:pt idx="2486">
                  <c:v>31.17</c:v>
                </c:pt>
                <c:pt idx="2487">
                  <c:v>31.18</c:v>
                </c:pt>
                <c:pt idx="2488">
                  <c:v>31.17</c:v>
                </c:pt>
                <c:pt idx="2489">
                  <c:v>31.17</c:v>
                </c:pt>
                <c:pt idx="2490">
                  <c:v>31.18</c:v>
                </c:pt>
                <c:pt idx="2491">
                  <c:v>31.18</c:v>
                </c:pt>
                <c:pt idx="2492">
                  <c:v>31.18</c:v>
                </c:pt>
                <c:pt idx="2493">
                  <c:v>31.18</c:v>
                </c:pt>
                <c:pt idx="2494">
                  <c:v>31.18</c:v>
                </c:pt>
                <c:pt idx="2495">
                  <c:v>31.17</c:v>
                </c:pt>
                <c:pt idx="2496">
                  <c:v>31.16</c:v>
                </c:pt>
                <c:pt idx="2497">
                  <c:v>31.16</c:v>
                </c:pt>
                <c:pt idx="2498">
                  <c:v>31.16</c:v>
                </c:pt>
                <c:pt idx="2499">
                  <c:v>31.16</c:v>
                </c:pt>
                <c:pt idx="2500">
                  <c:v>31.16</c:v>
                </c:pt>
                <c:pt idx="2501">
                  <c:v>31.15</c:v>
                </c:pt>
                <c:pt idx="2502">
                  <c:v>31.14</c:v>
                </c:pt>
                <c:pt idx="2503">
                  <c:v>31.14</c:v>
                </c:pt>
                <c:pt idx="2504">
                  <c:v>31.14</c:v>
                </c:pt>
                <c:pt idx="2505">
                  <c:v>31.13</c:v>
                </c:pt>
                <c:pt idx="2506">
                  <c:v>31.13</c:v>
                </c:pt>
                <c:pt idx="2507">
                  <c:v>31.12</c:v>
                </c:pt>
                <c:pt idx="2508">
                  <c:v>31.12</c:v>
                </c:pt>
                <c:pt idx="2509">
                  <c:v>31.12</c:v>
                </c:pt>
                <c:pt idx="2510">
                  <c:v>31.12</c:v>
                </c:pt>
                <c:pt idx="2511">
                  <c:v>31.13</c:v>
                </c:pt>
                <c:pt idx="2512">
                  <c:v>31.13</c:v>
                </c:pt>
                <c:pt idx="2513">
                  <c:v>31.13</c:v>
                </c:pt>
                <c:pt idx="2514">
                  <c:v>31.13</c:v>
                </c:pt>
                <c:pt idx="2515">
                  <c:v>31.13</c:v>
                </c:pt>
                <c:pt idx="2516">
                  <c:v>31.13</c:v>
                </c:pt>
                <c:pt idx="2517">
                  <c:v>31.13</c:v>
                </c:pt>
                <c:pt idx="2518">
                  <c:v>31.14</c:v>
                </c:pt>
                <c:pt idx="2519">
                  <c:v>31.14</c:v>
                </c:pt>
                <c:pt idx="2520">
                  <c:v>31.15</c:v>
                </c:pt>
                <c:pt idx="2521">
                  <c:v>31.15</c:v>
                </c:pt>
                <c:pt idx="2522">
                  <c:v>31.16</c:v>
                </c:pt>
                <c:pt idx="2523">
                  <c:v>31.16</c:v>
                </c:pt>
                <c:pt idx="2524">
                  <c:v>31.17</c:v>
                </c:pt>
                <c:pt idx="2525">
                  <c:v>31.18</c:v>
                </c:pt>
                <c:pt idx="2526">
                  <c:v>31.18</c:v>
                </c:pt>
                <c:pt idx="2527">
                  <c:v>31.19</c:v>
                </c:pt>
                <c:pt idx="2528">
                  <c:v>31.19</c:v>
                </c:pt>
                <c:pt idx="2529">
                  <c:v>31.2</c:v>
                </c:pt>
                <c:pt idx="2530">
                  <c:v>31.2</c:v>
                </c:pt>
                <c:pt idx="2531">
                  <c:v>31.2</c:v>
                </c:pt>
                <c:pt idx="2532">
                  <c:v>31.2</c:v>
                </c:pt>
                <c:pt idx="2533">
                  <c:v>31.2</c:v>
                </c:pt>
                <c:pt idx="2534">
                  <c:v>31.2</c:v>
                </c:pt>
                <c:pt idx="2535">
                  <c:v>31.21</c:v>
                </c:pt>
                <c:pt idx="2536">
                  <c:v>31.21</c:v>
                </c:pt>
                <c:pt idx="2537">
                  <c:v>31.21</c:v>
                </c:pt>
                <c:pt idx="2538">
                  <c:v>31.21</c:v>
                </c:pt>
                <c:pt idx="2539">
                  <c:v>31.21</c:v>
                </c:pt>
                <c:pt idx="2540">
                  <c:v>31.21</c:v>
                </c:pt>
                <c:pt idx="2541">
                  <c:v>31.21</c:v>
                </c:pt>
                <c:pt idx="2542">
                  <c:v>31.21</c:v>
                </c:pt>
                <c:pt idx="2543">
                  <c:v>31.21</c:v>
                </c:pt>
                <c:pt idx="2544">
                  <c:v>31.21</c:v>
                </c:pt>
                <c:pt idx="2545">
                  <c:v>31.21</c:v>
                </c:pt>
                <c:pt idx="2546">
                  <c:v>31.21</c:v>
                </c:pt>
                <c:pt idx="2547">
                  <c:v>31.21</c:v>
                </c:pt>
                <c:pt idx="2548">
                  <c:v>31.21</c:v>
                </c:pt>
                <c:pt idx="2549">
                  <c:v>31.21</c:v>
                </c:pt>
                <c:pt idx="2550">
                  <c:v>31.21</c:v>
                </c:pt>
                <c:pt idx="2551">
                  <c:v>31.21</c:v>
                </c:pt>
                <c:pt idx="2552">
                  <c:v>31.21</c:v>
                </c:pt>
                <c:pt idx="2553">
                  <c:v>31.21</c:v>
                </c:pt>
                <c:pt idx="2554">
                  <c:v>31.22</c:v>
                </c:pt>
                <c:pt idx="2555">
                  <c:v>31.22</c:v>
                </c:pt>
                <c:pt idx="2556">
                  <c:v>31.22</c:v>
                </c:pt>
                <c:pt idx="2557">
                  <c:v>31.22</c:v>
                </c:pt>
                <c:pt idx="2558">
                  <c:v>31.23</c:v>
                </c:pt>
                <c:pt idx="2559">
                  <c:v>31.24</c:v>
                </c:pt>
                <c:pt idx="2560">
                  <c:v>31.25</c:v>
                </c:pt>
                <c:pt idx="2561">
                  <c:v>31.25</c:v>
                </c:pt>
                <c:pt idx="2562">
                  <c:v>31.26</c:v>
                </c:pt>
                <c:pt idx="2563">
                  <c:v>31.27</c:v>
                </c:pt>
                <c:pt idx="2564">
                  <c:v>31.28</c:v>
                </c:pt>
                <c:pt idx="2565">
                  <c:v>31.28</c:v>
                </c:pt>
                <c:pt idx="2566">
                  <c:v>31.28</c:v>
                </c:pt>
                <c:pt idx="2567">
                  <c:v>31.28</c:v>
                </c:pt>
                <c:pt idx="2568">
                  <c:v>31.28</c:v>
                </c:pt>
                <c:pt idx="2569">
                  <c:v>31.28</c:v>
                </c:pt>
                <c:pt idx="2570">
                  <c:v>31.28</c:v>
                </c:pt>
                <c:pt idx="2571">
                  <c:v>31.29</c:v>
                </c:pt>
                <c:pt idx="2572">
                  <c:v>31.29</c:v>
                </c:pt>
                <c:pt idx="2573">
                  <c:v>31.29</c:v>
                </c:pt>
                <c:pt idx="2574">
                  <c:v>31.29</c:v>
                </c:pt>
                <c:pt idx="2575">
                  <c:v>31.29</c:v>
                </c:pt>
                <c:pt idx="2576">
                  <c:v>31.29</c:v>
                </c:pt>
                <c:pt idx="2577">
                  <c:v>31.3</c:v>
                </c:pt>
                <c:pt idx="2578">
                  <c:v>31.3</c:v>
                </c:pt>
                <c:pt idx="2579">
                  <c:v>31.3</c:v>
                </c:pt>
                <c:pt idx="2580">
                  <c:v>31.3</c:v>
                </c:pt>
                <c:pt idx="2581">
                  <c:v>31.3</c:v>
                </c:pt>
                <c:pt idx="2582">
                  <c:v>31.3</c:v>
                </c:pt>
                <c:pt idx="2583">
                  <c:v>31.3</c:v>
                </c:pt>
                <c:pt idx="2584">
                  <c:v>31.3</c:v>
                </c:pt>
                <c:pt idx="2585">
                  <c:v>31.3</c:v>
                </c:pt>
                <c:pt idx="2586">
                  <c:v>31.3</c:v>
                </c:pt>
                <c:pt idx="2587">
                  <c:v>31.3</c:v>
                </c:pt>
                <c:pt idx="2588">
                  <c:v>31.3</c:v>
                </c:pt>
                <c:pt idx="2589">
                  <c:v>31.3</c:v>
                </c:pt>
                <c:pt idx="2590">
                  <c:v>31.3</c:v>
                </c:pt>
                <c:pt idx="2591">
                  <c:v>31.31</c:v>
                </c:pt>
                <c:pt idx="2592">
                  <c:v>31.3</c:v>
                </c:pt>
                <c:pt idx="2593">
                  <c:v>31.3</c:v>
                </c:pt>
                <c:pt idx="2594">
                  <c:v>31.3</c:v>
                </c:pt>
                <c:pt idx="2595">
                  <c:v>31.3</c:v>
                </c:pt>
                <c:pt idx="2596">
                  <c:v>31.3</c:v>
                </c:pt>
                <c:pt idx="2597">
                  <c:v>31.31</c:v>
                </c:pt>
                <c:pt idx="2598">
                  <c:v>31.31</c:v>
                </c:pt>
                <c:pt idx="2599">
                  <c:v>31.31</c:v>
                </c:pt>
                <c:pt idx="2600">
                  <c:v>31.31</c:v>
                </c:pt>
                <c:pt idx="2601">
                  <c:v>31.31</c:v>
                </c:pt>
                <c:pt idx="2602">
                  <c:v>31.31</c:v>
                </c:pt>
                <c:pt idx="2603">
                  <c:v>31.31</c:v>
                </c:pt>
                <c:pt idx="2604">
                  <c:v>31.31</c:v>
                </c:pt>
                <c:pt idx="2605">
                  <c:v>31.31</c:v>
                </c:pt>
                <c:pt idx="2606">
                  <c:v>31.31</c:v>
                </c:pt>
                <c:pt idx="2607">
                  <c:v>31.3</c:v>
                </c:pt>
                <c:pt idx="2608">
                  <c:v>31.3</c:v>
                </c:pt>
                <c:pt idx="2609">
                  <c:v>31.3</c:v>
                </c:pt>
                <c:pt idx="2610">
                  <c:v>31.3</c:v>
                </c:pt>
                <c:pt idx="2611">
                  <c:v>31.3</c:v>
                </c:pt>
                <c:pt idx="2612">
                  <c:v>31.3</c:v>
                </c:pt>
                <c:pt idx="2613">
                  <c:v>31.3</c:v>
                </c:pt>
                <c:pt idx="2614">
                  <c:v>31.3</c:v>
                </c:pt>
                <c:pt idx="2615">
                  <c:v>31.3</c:v>
                </c:pt>
                <c:pt idx="2616">
                  <c:v>31.3</c:v>
                </c:pt>
                <c:pt idx="2617">
                  <c:v>31.3</c:v>
                </c:pt>
                <c:pt idx="2618">
                  <c:v>31.3</c:v>
                </c:pt>
                <c:pt idx="2619">
                  <c:v>31.3</c:v>
                </c:pt>
                <c:pt idx="2620">
                  <c:v>31.3</c:v>
                </c:pt>
                <c:pt idx="2621">
                  <c:v>31.3</c:v>
                </c:pt>
                <c:pt idx="2622">
                  <c:v>31.3</c:v>
                </c:pt>
                <c:pt idx="2623">
                  <c:v>31.3</c:v>
                </c:pt>
                <c:pt idx="2624">
                  <c:v>31.3</c:v>
                </c:pt>
                <c:pt idx="2625">
                  <c:v>31.3</c:v>
                </c:pt>
                <c:pt idx="2626">
                  <c:v>31.3</c:v>
                </c:pt>
                <c:pt idx="2627">
                  <c:v>31.3</c:v>
                </c:pt>
                <c:pt idx="2628">
                  <c:v>31.3</c:v>
                </c:pt>
                <c:pt idx="2629">
                  <c:v>31.29</c:v>
                </c:pt>
                <c:pt idx="2630">
                  <c:v>31.29</c:v>
                </c:pt>
                <c:pt idx="2631">
                  <c:v>31.29</c:v>
                </c:pt>
                <c:pt idx="2632">
                  <c:v>31.29</c:v>
                </c:pt>
                <c:pt idx="2633">
                  <c:v>31.28</c:v>
                </c:pt>
                <c:pt idx="2634">
                  <c:v>31.28</c:v>
                </c:pt>
                <c:pt idx="2635">
                  <c:v>31.28</c:v>
                </c:pt>
                <c:pt idx="2636">
                  <c:v>31.28</c:v>
                </c:pt>
                <c:pt idx="2637">
                  <c:v>31.28</c:v>
                </c:pt>
                <c:pt idx="2638">
                  <c:v>31.28</c:v>
                </c:pt>
                <c:pt idx="2639">
                  <c:v>31.27</c:v>
                </c:pt>
                <c:pt idx="2640">
                  <c:v>31.26</c:v>
                </c:pt>
                <c:pt idx="2641">
                  <c:v>31.26</c:v>
                </c:pt>
                <c:pt idx="2642">
                  <c:v>31.26</c:v>
                </c:pt>
                <c:pt idx="2643">
                  <c:v>31.25</c:v>
                </c:pt>
                <c:pt idx="2644">
                  <c:v>31.25</c:v>
                </c:pt>
                <c:pt idx="2645">
                  <c:v>31.25</c:v>
                </c:pt>
                <c:pt idx="2646">
                  <c:v>31.25</c:v>
                </c:pt>
                <c:pt idx="2647">
                  <c:v>31.24</c:v>
                </c:pt>
                <c:pt idx="2648">
                  <c:v>31.24</c:v>
                </c:pt>
                <c:pt idx="2649">
                  <c:v>31.24</c:v>
                </c:pt>
                <c:pt idx="2650">
                  <c:v>31.24</c:v>
                </c:pt>
                <c:pt idx="2651">
                  <c:v>31.24</c:v>
                </c:pt>
                <c:pt idx="2652">
                  <c:v>31.23</c:v>
                </c:pt>
                <c:pt idx="2653">
                  <c:v>31.22</c:v>
                </c:pt>
                <c:pt idx="2654">
                  <c:v>31.22</c:v>
                </c:pt>
                <c:pt idx="2655">
                  <c:v>31.21</c:v>
                </c:pt>
                <c:pt idx="2656">
                  <c:v>31.21</c:v>
                </c:pt>
                <c:pt idx="2657">
                  <c:v>31.21</c:v>
                </c:pt>
                <c:pt idx="2658">
                  <c:v>31.21</c:v>
                </c:pt>
                <c:pt idx="2659">
                  <c:v>31.21</c:v>
                </c:pt>
                <c:pt idx="2660">
                  <c:v>31.21</c:v>
                </c:pt>
                <c:pt idx="2661">
                  <c:v>31.21</c:v>
                </c:pt>
                <c:pt idx="2662">
                  <c:v>31.21</c:v>
                </c:pt>
                <c:pt idx="2663">
                  <c:v>31.21</c:v>
                </c:pt>
                <c:pt idx="2664">
                  <c:v>31.21</c:v>
                </c:pt>
                <c:pt idx="2665">
                  <c:v>31.21</c:v>
                </c:pt>
                <c:pt idx="2666">
                  <c:v>31.21</c:v>
                </c:pt>
                <c:pt idx="2667">
                  <c:v>31.21</c:v>
                </c:pt>
                <c:pt idx="2668">
                  <c:v>31.21</c:v>
                </c:pt>
                <c:pt idx="2669">
                  <c:v>31.21</c:v>
                </c:pt>
                <c:pt idx="2670">
                  <c:v>31.21</c:v>
                </c:pt>
                <c:pt idx="2671">
                  <c:v>31.21</c:v>
                </c:pt>
                <c:pt idx="2672">
                  <c:v>31.21</c:v>
                </c:pt>
                <c:pt idx="2673">
                  <c:v>31.21</c:v>
                </c:pt>
                <c:pt idx="2674">
                  <c:v>31.21</c:v>
                </c:pt>
                <c:pt idx="2675">
                  <c:v>31.21</c:v>
                </c:pt>
                <c:pt idx="2676">
                  <c:v>31.21</c:v>
                </c:pt>
                <c:pt idx="2677">
                  <c:v>31.21</c:v>
                </c:pt>
                <c:pt idx="2678">
                  <c:v>31.21</c:v>
                </c:pt>
                <c:pt idx="2679">
                  <c:v>31.21</c:v>
                </c:pt>
                <c:pt idx="2680">
                  <c:v>31.21</c:v>
                </c:pt>
                <c:pt idx="2681">
                  <c:v>31.21</c:v>
                </c:pt>
                <c:pt idx="2682">
                  <c:v>31.21</c:v>
                </c:pt>
                <c:pt idx="2683">
                  <c:v>31.21</c:v>
                </c:pt>
                <c:pt idx="2684">
                  <c:v>31.21</c:v>
                </c:pt>
                <c:pt idx="2685">
                  <c:v>31.21</c:v>
                </c:pt>
                <c:pt idx="2686">
                  <c:v>31.21</c:v>
                </c:pt>
                <c:pt idx="2687">
                  <c:v>31.21</c:v>
                </c:pt>
                <c:pt idx="2688">
                  <c:v>31.21</c:v>
                </c:pt>
                <c:pt idx="2689">
                  <c:v>31.21</c:v>
                </c:pt>
                <c:pt idx="2690">
                  <c:v>31.21</c:v>
                </c:pt>
                <c:pt idx="2691">
                  <c:v>31.21</c:v>
                </c:pt>
                <c:pt idx="2692">
                  <c:v>31.21</c:v>
                </c:pt>
                <c:pt idx="2693">
                  <c:v>31.21</c:v>
                </c:pt>
                <c:pt idx="2694">
                  <c:v>31.21</c:v>
                </c:pt>
                <c:pt idx="2695">
                  <c:v>31.21</c:v>
                </c:pt>
                <c:pt idx="2696">
                  <c:v>31.21</c:v>
                </c:pt>
                <c:pt idx="2697">
                  <c:v>31.21</c:v>
                </c:pt>
                <c:pt idx="2698">
                  <c:v>31.21</c:v>
                </c:pt>
                <c:pt idx="2699">
                  <c:v>31.21</c:v>
                </c:pt>
                <c:pt idx="2700">
                  <c:v>31.21</c:v>
                </c:pt>
                <c:pt idx="2701">
                  <c:v>31.2</c:v>
                </c:pt>
                <c:pt idx="2702">
                  <c:v>31.2</c:v>
                </c:pt>
                <c:pt idx="2703">
                  <c:v>31.2</c:v>
                </c:pt>
                <c:pt idx="2704">
                  <c:v>31.2</c:v>
                </c:pt>
                <c:pt idx="2705">
                  <c:v>31.2</c:v>
                </c:pt>
                <c:pt idx="2706">
                  <c:v>31.2</c:v>
                </c:pt>
                <c:pt idx="2707">
                  <c:v>31.19</c:v>
                </c:pt>
                <c:pt idx="2708">
                  <c:v>31.19</c:v>
                </c:pt>
                <c:pt idx="2709">
                  <c:v>31.19</c:v>
                </c:pt>
                <c:pt idx="2710">
                  <c:v>31.19</c:v>
                </c:pt>
                <c:pt idx="2711">
                  <c:v>31.18</c:v>
                </c:pt>
                <c:pt idx="2712">
                  <c:v>31.18</c:v>
                </c:pt>
                <c:pt idx="2713">
                  <c:v>31.17</c:v>
                </c:pt>
                <c:pt idx="2714">
                  <c:v>31.16</c:v>
                </c:pt>
                <c:pt idx="2715">
                  <c:v>31.16</c:v>
                </c:pt>
                <c:pt idx="2716">
                  <c:v>31.16</c:v>
                </c:pt>
                <c:pt idx="2717">
                  <c:v>31.15</c:v>
                </c:pt>
                <c:pt idx="2718">
                  <c:v>31.15</c:v>
                </c:pt>
                <c:pt idx="2719">
                  <c:v>31.14</c:v>
                </c:pt>
                <c:pt idx="2720">
                  <c:v>31.13</c:v>
                </c:pt>
                <c:pt idx="2721">
                  <c:v>31.12</c:v>
                </c:pt>
                <c:pt idx="2722">
                  <c:v>31.11</c:v>
                </c:pt>
                <c:pt idx="2723">
                  <c:v>31.11</c:v>
                </c:pt>
                <c:pt idx="2724">
                  <c:v>31.1</c:v>
                </c:pt>
                <c:pt idx="2725">
                  <c:v>31.09</c:v>
                </c:pt>
                <c:pt idx="2726">
                  <c:v>31.09</c:v>
                </c:pt>
                <c:pt idx="2727">
                  <c:v>31.08</c:v>
                </c:pt>
                <c:pt idx="2728">
                  <c:v>31.08</c:v>
                </c:pt>
                <c:pt idx="2729">
                  <c:v>31.08</c:v>
                </c:pt>
                <c:pt idx="2730">
                  <c:v>31.08</c:v>
                </c:pt>
                <c:pt idx="2731">
                  <c:v>31.07</c:v>
                </c:pt>
                <c:pt idx="2732">
                  <c:v>31.07</c:v>
                </c:pt>
                <c:pt idx="2733">
                  <c:v>31.07</c:v>
                </c:pt>
                <c:pt idx="2734">
                  <c:v>31.06</c:v>
                </c:pt>
                <c:pt idx="2735">
                  <c:v>31.06</c:v>
                </c:pt>
                <c:pt idx="2736">
                  <c:v>31.06</c:v>
                </c:pt>
                <c:pt idx="2737">
                  <c:v>31.05</c:v>
                </c:pt>
                <c:pt idx="2738">
                  <c:v>31.05</c:v>
                </c:pt>
                <c:pt idx="2739">
                  <c:v>31.05</c:v>
                </c:pt>
                <c:pt idx="2740">
                  <c:v>31.05</c:v>
                </c:pt>
                <c:pt idx="2741">
                  <c:v>31.04</c:v>
                </c:pt>
                <c:pt idx="2742">
                  <c:v>31.04</c:v>
                </c:pt>
                <c:pt idx="2743">
                  <c:v>31.04</c:v>
                </c:pt>
                <c:pt idx="2744">
                  <c:v>31.04</c:v>
                </c:pt>
                <c:pt idx="2745">
                  <c:v>31.04</c:v>
                </c:pt>
                <c:pt idx="2746">
                  <c:v>31.04</c:v>
                </c:pt>
                <c:pt idx="2747">
                  <c:v>31.04</c:v>
                </c:pt>
                <c:pt idx="2748">
                  <c:v>31.04</c:v>
                </c:pt>
                <c:pt idx="2749">
                  <c:v>31.04</c:v>
                </c:pt>
                <c:pt idx="2750">
                  <c:v>31.04</c:v>
                </c:pt>
                <c:pt idx="2751">
                  <c:v>31.04</c:v>
                </c:pt>
                <c:pt idx="2752">
                  <c:v>31.04</c:v>
                </c:pt>
                <c:pt idx="2753">
                  <c:v>31.04</c:v>
                </c:pt>
                <c:pt idx="2754">
                  <c:v>31.04</c:v>
                </c:pt>
                <c:pt idx="2755">
                  <c:v>31.04</c:v>
                </c:pt>
                <c:pt idx="2756">
                  <c:v>31.04</c:v>
                </c:pt>
                <c:pt idx="2757">
                  <c:v>31.04</c:v>
                </c:pt>
                <c:pt idx="2758">
                  <c:v>31.04</c:v>
                </c:pt>
                <c:pt idx="2759">
                  <c:v>31.04</c:v>
                </c:pt>
                <c:pt idx="2760">
                  <c:v>31.04</c:v>
                </c:pt>
                <c:pt idx="2761">
                  <c:v>31.04</c:v>
                </c:pt>
                <c:pt idx="2762">
                  <c:v>31.04</c:v>
                </c:pt>
                <c:pt idx="2763">
                  <c:v>31.04</c:v>
                </c:pt>
                <c:pt idx="2764">
                  <c:v>31.04</c:v>
                </c:pt>
                <c:pt idx="2765">
                  <c:v>31.04</c:v>
                </c:pt>
                <c:pt idx="2766">
                  <c:v>31.04</c:v>
                </c:pt>
                <c:pt idx="2767">
                  <c:v>31.04</c:v>
                </c:pt>
                <c:pt idx="2768">
                  <c:v>31.04</c:v>
                </c:pt>
                <c:pt idx="2769">
                  <c:v>31.04</c:v>
                </c:pt>
                <c:pt idx="2770">
                  <c:v>31.04</c:v>
                </c:pt>
                <c:pt idx="2771">
                  <c:v>31.04</c:v>
                </c:pt>
                <c:pt idx="2772">
                  <c:v>31.04</c:v>
                </c:pt>
                <c:pt idx="2773">
                  <c:v>31.04</c:v>
                </c:pt>
                <c:pt idx="2774">
                  <c:v>31.03</c:v>
                </c:pt>
                <c:pt idx="2775">
                  <c:v>31.03</c:v>
                </c:pt>
                <c:pt idx="2776">
                  <c:v>31.03</c:v>
                </c:pt>
                <c:pt idx="2777">
                  <c:v>31.03</c:v>
                </c:pt>
                <c:pt idx="2778">
                  <c:v>31.03</c:v>
                </c:pt>
                <c:pt idx="2779">
                  <c:v>31.03</c:v>
                </c:pt>
                <c:pt idx="2780">
                  <c:v>31.03</c:v>
                </c:pt>
                <c:pt idx="2781">
                  <c:v>31.03</c:v>
                </c:pt>
                <c:pt idx="2782">
                  <c:v>31.03</c:v>
                </c:pt>
                <c:pt idx="2783">
                  <c:v>31.03</c:v>
                </c:pt>
                <c:pt idx="2784">
                  <c:v>31.03</c:v>
                </c:pt>
                <c:pt idx="2785">
                  <c:v>31.03</c:v>
                </c:pt>
                <c:pt idx="2786">
                  <c:v>31.03</c:v>
                </c:pt>
                <c:pt idx="2787">
                  <c:v>31.03</c:v>
                </c:pt>
                <c:pt idx="2788">
                  <c:v>31.03</c:v>
                </c:pt>
                <c:pt idx="2789">
                  <c:v>31.03</c:v>
                </c:pt>
                <c:pt idx="2790">
                  <c:v>31.03</c:v>
                </c:pt>
                <c:pt idx="2791">
                  <c:v>31.03</c:v>
                </c:pt>
                <c:pt idx="2792">
                  <c:v>31.03</c:v>
                </c:pt>
                <c:pt idx="2793">
                  <c:v>31.03</c:v>
                </c:pt>
                <c:pt idx="2794">
                  <c:v>31.03</c:v>
                </c:pt>
                <c:pt idx="2795">
                  <c:v>31.03</c:v>
                </c:pt>
                <c:pt idx="2796">
                  <c:v>31.03</c:v>
                </c:pt>
                <c:pt idx="2797">
                  <c:v>31.03</c:v>
                </c:pt>
                <c:pt idx="2798">
                  <c:v>31.03</c:v>
                </c:pt>
                <c:pt idx="2799">
                  <c:v>31.03</c:v>
                </c:pt>
                <c:pt idx="2800">
                  <c:v>31.03</c:v>
                </c:pt>
                <c:pt idx="2801">
                  <c:v>31.03</c:v>
                </c:pt>
                <c:pt idx="2802">
                  <c:v>31.03</c:v>
                </c:pt>
                <c:pt idx="2803">
                  <c:v>31.03</c:v>
                </c:pt>
                <c:pt idx="2804">
                  <c:v>31.03</c:v>
                </c:pt>
                <c:pt idx="2805">
                  <c:v>31.03</c:v>
                </c:pt>
                <c:pt idx="2806">
                  <c:v>31.03</c:v>
                </c:pt>
                <c:pt idx="2807">
                  <c:v>31.02</c:v>
                </c:pt>
                <c:pt idx="2808">
                  <c:v>31.02</c:v>
                </c:pt>
                <c:pt idx="2809">
                  <c:v>31.01</c:v>
                </c:pt>
                <c:pt idx="2810">
                  <c:v>31.01</c:v>
                </c:pt>
                <c:pt idx="2811">
                  <c:v>31.01</c:v>
                </c:pt>
                <c:pt idx="2812">
                  <c:v>31.01</c:v>
                </c:pt>
                <c:pt idx="2813">
                  <c:v>31.01</c:v>
                </c:pt>
                <c:pt idx="2814">
                  <c:v>31.01</c:v>
                </c:pt>
                <c:pt idx="2815">
                  <c:v>31.01</c:v>
                </c:pt>
                <c:pt idx="2816">
                  <c:v>31.01</c:v>
                </c:pt>
                <c:pt idx="2817">
                  <c:v>31.01</c:v>
                </c:pt>
                <c:pt idx="2818">
                  <c:v>31</c:v>
                </c:pt>
                <c:pt idx="2819">
                  <c:v>31</c:v>
                </c:pt>
                <c:pt idx="2820">
                  <c:v>30.99</c:v>
                </c:pt>
                <c:pt idx="2821">
                  <c:v>30.98</c:v>
                </c:pt>
                <c:pt idx="2822">
                  <c:v>30.98</c:v>
                </c:pt>
                <c:pt idx="2823">
                  <c:v>30.97</c:v>
                </c:pt>
                <c:pt idx="2824">
                  <c:v>30.97</c:v>
                </c:pt>
                <c:pt idx="2825">
                  <c:v>30.96</c:v>
                </c:pt>
                <c:pt idx="2826">
                  <c:v>30.96</c:v>
                </c:pt>
                <c:pt idx="2827">
                  <c:v>30.96</c:v>
                </c:pt>
                <c:pt idx="2828">
                  <c:v>30.97</c:v>
                </c:pt>
                <c:pt idx="2829">
                  <c:v>30.97</c:v>
                </c:pt>
                <c:pt idx="2830">
                  <c:v>30.97</c:v>
                </c:pt>
                <c:pt idx="2831">
                  <c:v>30.97</c:v>
                </c:pt>
                <c:pt idx="2832">
                  <c:v>30.97</c:v>
                </c:pt>
                <c:pt idx="2833">
                  <c:v>30.97</c:v>
                </c:pt>
                <c:pt idx="2834">
                  <c:v>30.97</c:v>
                </c:pt>
                <c:pt idx="2835">
                  <c:v>30.97</c:v>
                </c:pt>
                <c:pt idx="2836">
                  <c:v>30.96</c:v>
                </c:pt>
                <c:pt idx="2837">
                  <c:v>30.96</c:v>
                </c:pt>
                <c:pt idx="2838">
                  <c:v>30.95</c:v>
                </c:pt>
                <c:pt idx="2839">
                  <c:v>30.95</c:v>
                </c:pt>
                <c:pt idx="2840">
                  <c:v>30.95</c:v>
                </c:pt>
                <c:pt idx="2841">
                  <c:v>30.95</c:v>
                </c:pt>
                <c:pt idx="2842">
                  <c:v>30.95</c:v>
                </c:pt>
                <c:pt idx="2843">
                  <c:v>30.96</c:v>
                </c:pt>
                <c:pt idx="2844">
                  <c:v>30.96</c:v>
                </c:pt>
                <c:pt idx="2845">
                  <c:v>30.96</c:v>
                </c:pt>
                <c:pt idx="2846">
                  <c:v>30.96</c:v>
                </c:pt>
                <c:pt idx="2847">
                  <c:v>30.96</c:v>
                </c:pt>
                <c:pt idx="2848">
                  <c:v>30.97</c:v>
                </c:pt>
                <c:pt idx="2849">
                  <c:v>30.97</c:v>
                </c:pt>
                <c:pt idx="2850">
                  <c:v>30.97</c:v>
                </c:pt>
                <c:pt idx="2851">
                  <c:v>30.98</c:v>
                </c:pt>
                <c:pt idx="2852">
                  <c:v>30.98</c:v>
                </c:pt>
                <c:pt idx="2853">
                  <c:v>30.98</c:v>
                </c:pt>
                <c:pt idx="2854">
                  <c:v>30.98</c:v>
                </c:pt>
                <c:pt idx="2855">
                  <c:v>30.98</c:v>
                </c:pt>
                <c:pt idx="2856">
                  <c:v>30.99</c:v>
                </c:pt>
                <c:pt idx="2857">
                  <c:v>30.99</c:v>
                </c:pt>
                <c:pt idx="2858">
                  <c:v>30.99</c:v>
                </c:pt>
                <c:pt idx="2859">
                  <c:v>30.99</c:v>
                </c:pt>
                <c:pt idx="2860">
                  <c:v>30.99</c:v>
                </c:pt>
                <c:pt idx="2861">
                  <c:v>30.99</c:v>
                </c:pt>
                <c:pt idx="2862">
                  <c:v>30.99</c:v>
                </c:pt>
                <c:pt idx="2863">
                  <c:v>30.99</c:v>
                </c:pt>
                <c:pt idx="2864">
                  <c:v>30.99</c:v>
                </c:pt>
                <c:pt idx="2865">
                  <c:v>30.99</c:v>
                </c:pt>
                <c:pt idx="2866">
                  <c:v>30.99</c:v>
                </c:pt>
                <c:pt idx="2867">
                  <c:v>30.99</c:v>
                </c:pt>
                <c:pt idx="2868">
                  <c:v>30.99</c:v>
                </c:pt>
                <c:pt idx="2869">
                  <c:v>30.99</c:v>
                </c:pt>
                <c:pt idx="2870">
                  <c:v>30.99</c:v>
                </c:pt>
                <c:pt idx="2871">
                  <c:v>31</c:v>
                </c:pt>
                <c:pt idx="2872">
                  <c:v>31</c:v>
                </c:pt>
                <c:pt idx="2873">
                  <c:v>31</c:v>
                </c:pt>
                <c:pt idx="2874">
                  <c:v>31</c:v>
                </c:pt>
                <c:pt idx="2875">
                  <c:v>30.99</c:v>
                </c:pt>
                <c:pt idx="2876">
                  <c:v>30.99</c:v>
                </c:pt>
                <c:pt idx="2877">
                  <c:v>31</c:v>
                </c:pt>
                <c:pt idx="2878">
                  <c:v>31.01</c:v>
                </c:pt>
                <c:pt idx="2879">
                  <c:v>31.01</c:v>
                </c:pt>
                <c:pt idx="2880">
                  <c:v>31.01</c:v>
                </c:pt>
                <c:pt idx="2881">
                  <c:v>31.01</c:v>
                </c:pt>
                <c:pt idx="2882">
                  <c:v>31.01</c:v>
                </c:pt>
                <c:pt idx="2883">
                  <c:v>31.01</c:v>
                </c:pt>
                <c:pt idx="2884">
                  <c:v>31.01</c:v>
                </c:pt>
                <c:pt idx="2885">
                  <c:v>31.01</c:v>
                </c:pt>
                <c:pt idx="2886">
                  <c:v>31.01</c:v>
                </c:pt>
                <c:pt idx="2887">
                  <c:v>31.01</c:v>
                </c:pt>
                <c:pt idx="2888">
                  <c:v>31.02</c:v>
                </c:pt>
                <c:pt idx="2889">
                  <c:v>31.02</c:v>
                </c:pt>
                <c:pt idx="2890">
                  <c:v>31.03</c:v>
                </c:pt>
                <c:pt idx="2891">
                  <c:v>31.03</c:v>
                </c:pt>
                <c:pt idx="2892">
                  <c:v>31.03</c:v>
                </c:pt>
                <c:pt idx="2893">
                  <c:v>31.03</c:v>
                </c:pt>
                <c:pt idx="2894">
                  <c:v>31.03</c:v>
                </c:pt>
                <c:pt idx="2895">
                  <c:v>31.03</c:v>
                </c:pt>
                <c:pt idx="2896">
                  <c:v>31.03</c:v>
                </c:pt>
                <c:pt idx="2897">
                  <c:v>31.03</c:v>
                </c:pt>
                <c:pt idx="2898">
                  <c:v>31.03</c:v>
                </c:pt>
                <c:pt idx="2899">
                  <c:v>31.03</c:v>
                </c:pt>
                <c:pt idx="2900">
                  <c:v>31.03</c:v>
                </c:pt>
                <c:pt idx="2901">
                  <c:v>31.03</c:v>
                </c:pt>
                <c:pt idx="2902">
                  <c:v>31.03</c:v>
                </c:pt>
                <c:pt idx="2903">
                  <c:v>31.03</c:v>
                </c:pt>
                <c:pt idx="2904">
                  <c:v>31.03</c:v>
                </c:pt>
                <c:pt idx="2905">
                  <c:v>31.03</c:v>
                </c:pt>
                <c:pt idx="2906">
                  <c:v>31.04</c:v>
                </c:pt>
                <c:pt idx="2907">
                  <c:v>31.04</c:v>
                </c:pt>
                <c:pt idx="2908">
                  <c:v>31.04</c:v>
                </c:pt>
                <c:pt idx="2909">
                  <c:v>31.05</c:v>
                </c:pt>
                <c:pt idx="2910">
                  <c:v>31.05</c:v>
                </c:pt>
                <c:pt idx="2911">
                  <c:v>31.05</c:v>
                </c:pt>
                <c:pt idx="2912">
                  <c:v>31.06</c:v>
                </c:pt>
                <c:pt idx="2913">
                  <c:v>31.06</c:v>
                </c:pt>
                <c:pt idx="2914">
                  <c:v>31.07</c:v>
                </c:pt>
                <c:pt idx="2915">
                  <c:v>31.07</c:v>
                </c:pt>
                <c:pt idx="2916">
                  <c:v>31.08</c:v>
                </c:pt>
                <c:pt idx="2917">
                  <c:v>31.08</c:v>
                </c:pt>
                <c:pt idx="2918">
                  <c:v>31.09</c:v>
                </c:pt>
                <c:pt idx="2919">
                  <c:v>31.09</c:v>
                </c:pt>
                <c:pt idx="2920">
                  <c:v>31.09</c:v>
                </c:pt>
                <c:pt idx="2921">
                  <c:v>31.1</c:v>
                </c:pt>
                <c:pt idx="2922">
                  <c:v>31.1</c:v>
                </c:pt>
                <c:pt idx="2923">
                  <c:v>31.11</c:v>
                </c:pt>
                <c:pt idx="2924">
                  <c:v>31.11</c:v>
                </c:pt>
                <c:pt idx="2925">
                  <c:v>31.12</c:v>
                </c:pt>
                <c:pt idx="2926">
                  <c:v>31.12</c:v>
                </c:pt>
                <c:pt idx="2927">
                  <c:v>31.12</c:v>
                </c:pt>
                <c:pt idx="2928">
                  <c:v>31.13</c:v>
                </c:pt>
                <c:pt idx="2929">
                  <c:v>31.13</c:v>
                </c:pt>
                <c:pt idx="2930">
                  <c:v>31.13</c:v>
                </c:pt>
                <c:pt idx="2931">
                  <c:v>31.14</c:v>
                </c:pt>
                <c:pt idx="2932">
                  <c:v>31.15</c:v>
                </c:pt>
                <c:pt idx="2933">
                  <c:v>31.16</c:v>
                </c:pt>
                <c:pt idx="2934">
                  <c:v>31.16</c:v>
                </c:pt>
                <c:pt idx="2935">
                  <c:v>31.16</c:v>
                </c:pt>
                <c:pt idx="2936">
                  <c:v>31.16</c:v>
                </c:pt>
                <c:pt idx="2937">
                  <c:v>31.17</c:v>
                </c:pt>
                <c:pt idx="2938">
                  <c:v>31.18</c:v>
                </c:pt>
                <c:pt idx="2939">
                  <c:v>31.18</c:v>
                </c:pt>
                <c:pt idx="2940">
                  <c:v>31.18</c:v>
                </c:pt>
                <c:pt idx="2941">
                  <c:v>31.18</c:v>
                </c:pt>
                <c:pt idx="2942">
                  <c:v>31.18</c:v>
                </c:pt>
                <c:pt idx="2943">
                  <c:v>31.18</c:v>
                </c:pt>
                <c:pt idx="2944">
                  <c:v>31.19</c:v>
                </c:pt>
                <c:pt idx="2945">
                  <c:v>31.19</c:v>
                </c:pt>
                <c:pt idx="2946">
                  <c:v>31.19</c:v>
                </c:pt>
                <c:pt idx="2947">
                  <c:v>31.2</c:v>
                </c:pt>
                <c:pt idx="2948">
                  <c:v>31.2</c:v>
                </c:pt>
                <c:pt idx="2949">
                  <c:v>31.2</c:v>
                </c:pt>
                <c:pt idx="2950">
                  <c:v>31.2</c:v>
                </c:pt>
                <c:pt idx="2951">
                  <c:v>31.2</c:v>
                </c:pt>
                <c:pt idx="2952">
                  <c:v>31.21</c:v>
                </c:pt>
                <c:pt idx="2953">
                  <c:v>31.21</c:v>
                </c:pt>
                <c:pt idx="2954">
                  <c:v>31.21</c:v>
                </c:pt>
                <c:pt idx="2955">
                  <c:v>31.21</c:v>
                </c:pt>
                <c:pt idx="2956">
                  <c:v>31.21</c:v>
                </c:pt>
                <c:pt idx="2957">
                  <c:v>31.21</c:v>
                </c:pt>
                <c:pt idx="2958">
                  <c:v>31.21</c:v>
                </c:pt>
                <c:pt idx="2959">
                  <c:v>31.21</c:v>
                </c:pt>
                <c:pt idx="2960">
                  <c:v>31.21</c:v>
                </c:pt>
                <c:pt idx="2961">
                  <c:v>31.21</c:v>
                </c:pt>
                <c:pt idx="2962">
                  <c:v>31.21</c:v>
                </c:pt>
                <c:pt idx="2963">
                  <c:v>31.21</c:v>
                </c:pt>
                <c:pt idx="2964">
                  <c:v>31.21</c:v>
                </c:pt>
                <c:pt idx="2965">
                  <c:v>31.21</c:v>
                </c:pt>
                <c:pt idx="2966">
                  <c:v>31.21</c:v>
                </c:pt>
                <c:pt idx="2967">
                  <c:v>31.21</c:v>
                </c:pt>
                <c:pt idx="2968">
                  <c:v>31.21</c:v>
                </c:pt>
                <c:pt idx="2969">
                  <c:v>31.21</c:v>
                </c:pt>
                <c:pt idx="2970">
                  <c:v>31.21</c:v>
                </c:pt>
                <c:pt idx="2971">
                  <c:v>31.21</c:v>
                </c:pt>
                <c:pt idx="2972">
                  <c:v>31.21</c:v>
                </c:pt>
                <c:pt idx="2973">
                  <c:v>31.21</c:v>
                </c:pt>
                <c:pt idx="2974">
                  <c:v>31.21</c:v>
                </c:pt>
                <c:pt idx="2975">
                  <c:v>31.21</c:v>
                </c:pt>
                <c:pt idx="2976">
                  <c:v>31.21</c:v>
                </c:pt>
                <c:pt idx="2977">
                  <c:v>31.21</c:v>
                </c:pt>
                <c:pt idx="2978">
                  <c:v>31.21</c:v>
                </c:pt>
                <c:pt idx="2979">
                  <c:v>31.21</c:v>
                </c:pt>
                <c:pt idx="2980">
                  <c:v>31.21</c:v>
                </c:pt>
                <c:pt idx="2981">
                  <c:v>31.21</c:v>
                </c:pt>
                <c:pt idx="2982">
                  <c:v>31.21</c:v>
                </c:pt>
                <c:pt idx="2983">
                  <c:v>31.21</c:v>
                </c:pt>
                <c:pt idx="2984">
                  <c:v>31.21</c:v>
                </c:pt>
                <c:pt idx="2985">
                  <c:v>31.21</c:v>
                </c:pt>
                <c:pt idx="2986">
                  <c:v>31.21</c:v>
                </c:pt>
                <c:pt idx="2987">
                  <c:v>31.21</c:v>
                </c:pt>
                <c:pt idx="2988">
                  <c:v>31.21</c:v>
                </c:pt>
                <c:pt idx="2989">
                  <c:v>31.21</c:v>
                </c:pt>
                <c:pt idx="2990">
                  <c:v>31.21</c:v>
                </c:pt>
                <c:pt idx="2991">
                  <c:v>31.21</c:v>
                </c:pt>
                <c:pt idx="2992">
                  <c:v>31.21</c:v>
                </c:pt>
                <c:pt idx="2993">
                  <c:v>31.21</c:v>
                </c:pt>
                <c:pt idx="2994">
                  <c:v>31.21</c:v>
                </c:pt>
                <c:pt idx="2995">
                  <c:v>31.21</c:v>
                </c:pt>
                <c:pt idx="2996">
                  <c:v>31.21</c:v>
                </c:pt>
                <c:pt idx="2997">
                  <c:v>31.21</c:v>
                </c:pt>
                <c:pt idx="2998">
                  <c:v>31.21</c:v>
                </c:pt>
                <c:pt idx="2999">
                  <c:v>31.21</c:v>
                </c:pt>
                <c:pt idx="3000">
                  <c:v>31.21</c:v>
                </c:pt>
                <c:pt idx="3001">
                  <c:v>31.21</c:v>
                </c:pt>
                <c:pt idx="3002">
                  <c:v>31.21</c:v>
                </c:pt>
                <c:pt idx="3003">
                  <c:v>31.21</c:v>
                </c:pt>
                <c:pt idx="3004">
                  <c:v>31.21</c:v>
                </c:pt>
                <c:pt idx="3005">
                  <c:v>31.21</c:v>
                </c:pt>
                <c:pt idx="3006">
                  <c:v>31.21</c:v>
                </c:pt>
                <c:pt idx="3007">
                  <c:v>31.21</c:v>
                </c:pt>
                <c:pt idx="3008">
                  <c:v>31.21</c:v>
                </c:pt>
                <c:pt idx="3009">
                  <c:v>31.21</c:v>
                </c:pt>
                <c:pt idx="3010">
                  <c:v>31.21</c:v>
                </c:pt>
                <c:pt idx="3011">
                  <c:v>31.21</c:v>
                </c:pt>
                <c:pt idx="3012">
                  <c:v>31.21</c:v>
                </c:pt>
                <c:pt idx="3013">
                  <c:v>31.21</c:v>
                </c:pt>
                <c:pt idx="3014">
                  <c:v>31.21</c:v>
                </c:pt>
                <c:pt idx="3015">
                  <c:v>31.21</c:v>
                </c:pt>
                <c:pt idx="3016">
                  <c:v>31.21</c:v>
                </c:pt>
                <c:pt idx="3017">
                  <c:v>31.21</c:v>
                </c:pt>
                <c:pt idx="3018">
                  <c:v>31.21</c:v>
                </c:pt>
                <c:pt idx="3019">
                  <c:v>31.21</c:v>
                </c:pt>
                <c:pt idx="3020">
                  <c:v>31.21</c:v>
                </c:pt>
                <c:pt idx="3021">
                  <c:v>31.21</c:v>
                </c:pt>
                <c:pt idx="3022">
                  <c:v>31.21</c:v>
                </c:pt>
                <c:pt idx="3023">
                  <c:v>31.21</c:v>
                </c:pt>
                <c:pt idx="3024">
                  <c:v>31.21</c:v>
                </c:pt>
                <c:pt idx="3025">
                  <c:v>31.21</c:v>
                </c:pt>
                <c:pt idx="3026">
                  <c:v>31.21</c:v>
                </c:pt>
                <c:pt idx="3027">
                  <c:v>31.21</c:v>
                </c:pt>
                <c:pt idx="3028">
                  <c:v>31.21</c:v>
                </c:pt>
                <c:pt idx="3029">
                  <c:v>31.21</c:v>
                </c:pt>
                <c:pt idx="3030">
                  <c:v>31.21</c:v>
                </c:pt>
                <c:pt idx="3031">
                  <c:v>31.21</c:v>
                </c:pt>
                <c:pt idx="3032">
                  <c:v>31.21</c:v>
                </c:pt>
                <c:pt idx="3033">
                  <c:v>31.21</c:v>
                </c:pt>
                <c:pt idx="3034">
                  <c:v>31.21</c:v>
                </c:pt>
                <c:pt idx="3035">
                  <c:v>31.21</c:v>
                </c:pt>
                <c:pt idx="3036">
                  <c:v>31.21</c:v>
                </c:pt>
                <c:pt idx="3037">
                  <c:v>31.21</c:v>
                </c:pt>
                <c:pt idx="3038">
                  <c:v>31.21</c:v>
                </c:pt>
                <c:pt idx="3039">
                  <c:v>31.21</c:v>
                </c:pt>
                <c:pt idx="3040">
                  <c:v>31.21</c:v>
                </c:pt>
                <c:pt idx="3041">
                  <c:v>31.21</c:v>
                </c:pt>
                <c:pt idx="3042">
                  <c:v>31.21</c:v>
                </c:pt>
                <c:pt idx="3043">
                  <c:v>31.21</c:v>
                </c:pt>
                <c:pt idx="3044">
                  <c:v>31.21</c:v>
                </c:pt>
                <c:pt idx="3045">
                  <c:v>31.21</c:v>
                </c:pt>
                <c:pt idx="3046">
                  <c:v>31.21</c:v>
                </c:pt>
                <c:pt idx="3047">
                  <c:v>31.21</c:v>
                </c:pt>
                <c:pt idx="3048">
                  <c:v>31.21</c:v>
                </c:pt>
                <c:pt idx="3049">
                  <c:v>31.22</c:v>
                </c:pt>
                <c:pt idx="3050">
                  <c:v>31.22</c:v>
                </c:pt>
                <c:pt idx="3051">
                  <c:v>31.22</c:v>
                </c:pt>
                <c:pt idx="3052">
                  <c:v>31.22</c:v>
                </c:pt>
                <c:pt idx="3053">
                  <c:v>31.22</c:v>
                </c:pt>
                <c:pt idx="3054">
                  <c:v>31.22</c:v>
                </c:pt>
                <c:pt idx="3055">
                  <c:v>31.22</c:v>
                </c:pt>
                <c:pt idx="3056">
                  <c:v>31.22</c:v>
                </c:pt>
                <c:pt idx="3057">
                  <c:v>31.23</c:v>
                </c:pt>
                <c:pt idx="3058">
                  <c:v>31.23</c:v>
                </c:pt>
                <c:pt idx="3059">
                  <c:v>31.23</c:v>
                </c:pt>
                <c:pt idx="3060">
                  <c:v>31.23</c:v>
                </c:pt>
                <c:pt idx="3061">
                  <c:v>31.23</c:v>
                </c:pt>
                <c:pt idx="3062">
                  <c:v>31.23</c:v>
                </c:pt>
                <c:pt idx="3063">
                  <c:v>31.23</c:v>
                </c:pt>
                <c:pt idx="3064">
                  <c:v>31.24</c:v>
                </c:pt>
                <c:pt idx="3065">
                  <c:v>31.24</c:v>
                </c:pt>
                <c:pt idx="3066">
                  <c:v>31.24</c:v>
                </c:pt>
                <c:pt idx="3067">
                  <c:v>31.24</c:v>
                </c:pt>
                <c:pt idx="3068">
                  <c:v>31.25</c:v>
                </c:pt>
                <c:pt idx="3069">
                  <c:v>31.26</c:v>
                </c:pt>
                <c:pt idx="3070">
                  <c:v>31.26</c:v>
                </c:pt>
                <c:pt idx="3071">
                  <c:v>31.27</c:v>
                </c:pt>
                <c:pt idx="3072">
                  <c:v>31.28</c:v>
                </c:pt>
                <c:pt idx="3073">
                  <c:v>31.28</c:v>
                </c:pt>
                <c:pt idx="3074">
                  <c:v>31.28</c:v>
                </c:pt>
                <c:pt idx="3075">
                  <c:v>31.28</c:v>
                </c:pt>
                <c:pt idx="3076">
                  <c:v>31.28</c:v>
                </c:pt>
                <c:pt idx="3077">
                  <c:v>31.29</c:v>
                </c:pt>
                <c:pt idx="3078">
                  <c:v>31.29</c:v>
                </c:pt>
                <c:pt idx="3079">
                  <c:v>31.29</c:v>
                </c:pt>
                <c:pt idx="3080">
                  <c:v>31.29</c:v>
                </c:pt>
                <c:pt idx="3081">
                  <c:v>31.29</c:v>
                </c:pt>
                <c:pt idx="3082">
                  <c:v>31.3</c:v>
                </c:pt>
                <c:pt idx="3083">
                  <c:v>31.3</c:v>
                </c:pt>
                <c:pt idx="3084">
                  <c:v>31.3</c:v>
                </c:pt>
                <c:pt idx="3085">
                  <c:v>31.3</c:v>
                </c:pt>
                <c:pt idx="3086">
                  <c:v>31.3</c:v>
                </c:pt>
                <c:pt idx="3087">
                  <c:v>31.3</c:v>
                </c:pt>
                <c:pt idx="3088">
                  <c:v>31.3</c:v>
                </c:pt>
                <c:pt idx="3089">
                  <c:v>31.3</c:v>
                </c:pt>
                <c:pt idx="3090">
                  <c:v>31.3</c:v>
                </c:pt>
                <c:pt idx="3091">
                  <c:v>31.3</c:v>
                </c:pt>
                <c:pt idx="3092">
                  <c:v>31.31</c:v>
                </c:pt>
                <c:pt idx="3093">
                  <c:v>31.31</c:v>
                </c:pt>
                <c:pt idx="3094">
                  <c:v>31.31</c:v>
                </c:pt>
                <c:pt idx="3095">
                  <c:v>31.31</c:v>
                </c:pt>
                <c:pt idx="3096">
                  <c:v>31.31</c:v>
                </c:pt>
                <c:pt idx="3097">
                  <c:v>31.31</c:v>
                </c:pt>
                <c:pt idx="3098">
                  <c:v>31.31</c:v>
                </c:pt>
                <c:pt idx="3099">
                  <c:v>31.32</c:v>
                </c:pt>
                <c:pt idx="3100">
                  <c:v>31.32</c:v>
                </c:pt>
                <c:pt idx="3101">
                  <c:v>31.32</c:v>
                </c:pt>
                <c:pt idx="3102">
                  <c:v>31.33</c:v>
                </c:pt>
                <c:pt idx="3103">
                  <c:v>31.33</c:v>
                </c:pt>
                <c:pt idx="3104">
                  <c:v>31.33</c:v>
                </c:pt>
                <c:pt idx="3105">
                  <c:v>31.34</c:v>
                </c:pt>
                <c:pt idx="3106">
                  <c:v>31.34</c:v>
                </c:pt>
                <c:pt idx="3107">
                  <c:v>31.34</c:v>
                </c:pt>
                <c:pt idx="3108">
                  <c:v>31.34</c:v>
                </c:pt>
                <c:pt idx="3109">
                  <c:v>31.34</c:v>
                </c:pt>
                <c:pt idx="3110">
                  <c:v>31.34</c:v>
                </c:pt>
                <c:pt idx="3111">
                  <c:v>31.34</c:v>
                </c:pt>
                <c:pt idx="3112">
                  <c:v>31.35</c:v>
                </c:pt>
                <c:pt idx="3113">
                  <c:v>31.36</c:v>
                </c:pt>
                <c:pt idx="3114">
                  <c:v>31.36</c:v>
                </c:pt>
                <c:pt idx="3115">
                  <c:v>31.36</c:v>
                </c:pt>
                <c:pt idx="3116">
                  <c:v>31.37</c:v>
                </c:pt>
                <c:pt idx="3117">
                  <c:v>31.37</c:v>
                </c:pt>
                <c:pt idx="3118">
                  <c:v>31.37</c:v>
                </c:pt>
                <c:pt idx="3119">
                  <c:v>31.37</c:v>
                </c:pt>
                <c:pt idx="3120">
                  <c:v>31.37</c:v>
                </c:pt>
                <c:pt idx="3121">
                  <c:v>31.37</c:v>
                </c:pt>
                <c:pt idx="3122">
                  <c:v>31.37</c:v>
                </c:pt>
                <c:pt idx="3123">
                  <c:v>31.37</c:v>
                </c:pt>
                <c:pt idx="3124">
                  <c:v>31.37</c:v>
                </c:pt>
                <c:pt idx="3125">
                  <c:v>31.37</c:v>
                </c:pt>
                <c:pt idx="3126">
                  <c:v>31.37</c:v>
                </c:pt>
                <c:pt idx="3127">
                  <c:v>31.37</c:v>
                </c:pt>
                <c:pt idx="3128">
                  <c:v>31.37</c:v>
                </c:pt>
                <c:pt idx="3129">
                  <c:v>31.37</c:v>
                </c:pt>
                <c:pt idx="3130">
                  <c:v>31.38</c:v>
                </c:pt>
                <c:pt idx="3131">
                  <c:v>31.37</c:v>
                </c:pt>
                <c:pt idx="3132">
                  <c:v>31.37</c:v>
                </c:pt>
                <c:pt idx="3133">
                  <c:v>31.37</c:v>
                </c:pt>
                <c:pt idx="3134">
                  <c:v>31.37</c:v>
                </c:pt>
                <c:pt idx="3135">
                  <c:v>31.37</c:v>
                </c:pt>
                <c:pt idx="3136">
                  <c:v>31.37</c:v>
                </c:pt>
                <c:pt idx="3137">
                  <c:v>31.38</c:v>
                </c:pt>
                <c:pt idx="3138">
                  <c:v>31.38</c:v>
                </c:pt>
                <c:pt idx="3139">
                  <c:v>31.39</c:v>
                </c:pt>
                <c:pt idx="3140">
                  <c:v>31.39</c:v>
                </c:pt>
                <c:pt idx="3141">
                  <c:v>31.39</c:v>
                </c:pt>
                <c:pt idx="3142">
                  <c:v>31.39</c:v>
                </c:pt>
                <c:pt idx="3143">
                  <c:v>31.38</c:v>
                </c:pt>
                <c:pt idx="3144">
                  <c:v>31.38</c:v>
                </c:pt>
                <c:pt idx="3145">
                  <c:v>31.38</c:v>
                </c:pt>
                <c:pt idx="3146">
                  <c:v>31.38</c:v>
                </c:pt>
                <c:pt idx="3147">
                  <c:v>31.38</c:v>
                </c:pt>
                <c:pt idx="3148">
                  <c:v>31.38</c:v>
                </c:pt>
                <c:pt idx="3149">
                  <c:v>31.38</c:v>
                </c:pt>
                <c:pt idx="3150">
                  <c:v>31.38</c:v>
                </c:pt>
                <c:pt idx="3151">
                  <c:v>31.38</c:v>
                </c:pt>
                <c:pt idx="3152">
                  <c:v>31.39</c:v>
                </c:pt>
                <c:pt idx="3153">
                  <c:v>31.38</c:v>
                </c:pt>
                <c:pt idx="3154">
                  <c:v>31.38</c:v>
                </c:pt>
                <c:pt idx="3155">
                  <c:v>31.38</c:v>
                </c:pt>
                <c:pt idx="3156">
                  <c:v>31.38</c:v>
                </c:pt>
                <c:pt idx="3157">
                  <c:v>31.37</c:v>
                </c:pt>
                <c:pt idx="3158">
                  <c:v>31.37</c:v>
                </c:pt>
                <c:pt idx="3159">
                  <c:v>31.37</c:v>
                </c:pt>
                <c:pt idx="3160">
                  <c:v>31.37</c:v>
                </c:pt>
                <c:pt idx="3161">
                  <c:v>31.36</c:v>
                </c:pt>
                <c:pt idx="3162">
                  <c:v>31.37</c:v>
                </c:pt>
                <c:pt idx="3163">
                  <c:v>31.37</c:v>
                </c:pt>
                <c:pt idx="3164">
                  <c:v>31.36</c:v>
                </c:pt>
                <c:pt idx="3165">
                  <c:v>31.37</c:v>
                </c:pt>
                <c:pt idx="3166">
                  <c:v>31.37</c:v>
                </c:pt>
                <c:pt idx="3167">
                  <c:v>31.37</c:v>
                </c:pt>
                <c:pt idx="3168">
                  <c:v>31.36</c:v>
                </c:pt>
                <c:pt idx="3169">
                  <c:v>31.36</c:v>
                </c:pt>
                <c:pt idx="3170">
                  <c:v>31.37</c:v>
                </c:pt>
                <c:pt idx="3171">
                  <c:v>31.37</c:v>
                </c:pt>
                <c:pt idx="3172">
                  <c:v>31.38</c:v>
                </c:pt>
                <c:pt idx="3173">
                  <c:v>31.38</c:v>
                </c:pt>
                <c:pt idx="3174">
                  <c:v>31.37</c:v>
                </c:pt>
                <c:pt idx="3175">
                  <c:v>31.37</c:v>
                </c:pt>
                <c:pt idx="3176">
                  <c:v>31.37</c:v>
                </c:pt>
                <c:pt idx="3177">
                  <c:v>31.37</c:v>
                </c:pt>
                <c:pt idx="3178">
                  <c:v>31.36</c:v>
                </c:pt>
                <c:pt idx="3179">
                  <c:v>31.36</c:v>
                </c:pt>
                <c:pt idx="3180">
                  <c:v>31.36</c:v>
                </c:pt>
                <c:pt idx="3181">
                  <c:v>31.36</c:v>
                </c:pt>
                <c:pt idx="3182">
                  <c:v>31.36</c:v>
                </c:pt>
                <c:pt idx="3183">
                  <c:v>31.36</c:v>
                </c:pt>
                <c:pt idx="3184">
                  <c:v>31.36</c:v>
                </c:pt>
                <c:pt idx="3185">
                  <c:v>31.36</c:v>
                </c:pt>
                <c:pt idx="3186">
                  <c:v>31.36</c:v>
                </c:pt>
                <c:pt idx="3187">
                  <c:v>31.36</c:v>
                </c:pt>
                <c:pt idx="3188">
                  <c:v>31.36</c:v>
                </c:pt>
                <c:pt idx="3189">
                  <c:v>31.37</c:v>
                </c:pt>
                <c:pt idx="3190">
                  <c:v>31.38</c:v>
                </c:pt>
                <c:pt idx="3191">
                  <c:v>31.38</c:v>
                </c:pt>
                <c:pt idx="3192">
                  <c:v>31.38</c:v>
                </c:pt>
                <c:pt idx="3193">
                  <c:v>31.38</c:v>
                </c:pt>
                <c:pt idx="3194">
                  <c:v>31.39</c:v>
                </c:pt>
                <c:pt idx="3195">
                  <c:v>31.4</c:v>
                </c:pt>
                <c:pt idx="3196">
                  <c:v>31.4</c:v>
                </c:pt>
                <c:pt idx="3197">
                  <c:v>31.4</c:v>
                </c:pt>
                <c:pt idx="3198">
                  <c:v>31.39</c:v>
                </c:pt>
                <c:pt idx="3199">
                  <c:v>31.39</c:v>
                </c:pt>
                <c:pt idx="3200">
                  <c:v>31.4</c:v>
                </c:pt>
                <c:pt idx="3201">
                  <c:v>31.4</c:v>
                </c:pt>
                <c:pt idx="3202">
                  <c:v>31.4</c:v>
                </c:pt>
                <c:pt idx="3203">
                  <c:v>31.39</c:v>
                </c:pt>
                <c:pt idx="3204">
                  <c:v>31.39</c:v>
                </c:pt>
                <c:pt idx="3205">
                  <c:v>31.39</c:v>
                </c:pt>
                <c:pt idx="3206">
                  <c:v>31.39</c:v>
                </c:pt>
                <c:pt idx="3207">
                  <c:v>31.39</c:v>
                </c:pt>
                <c:pt idx="3208">
                  <c:v>31.39</c:v>
                </c:pt>
                <c:pt idx="3209">
                  <c:v>31.39</c:v>
                </c:pt>
                <c:pt idx="3210">
                  <c:v>31.39</c:v>
                </c:pt>
                <c:pt idx="3211">
                  <c:v>31.39</c:v>
                </c:pt>
                <c:pt idx="3212">
                  <c:v>31.39</c:v>
                </c:pt>
                <c:pt idx="3213">
                  <c:v>31.39</c:v>
                </c:pt>
                <c:pt idx="3214">
                  <c:v>31.39</c:v>
                </c:pt>
                <c:pt idx="3215">
                  <c:v>31.39</c:v>
                </c:pt>
                <c:pt idx="3216">
                  <c:v>31.38</c:v>
                </c:pt>
                <c:pt idx="3217">
                  <c:v>31.38</c:v>
                </c:pt>
                <c:pt idx="3218">
                  <c:v>31.38</c:v>
                </c:pt>
                <c:pt idx="3219">
                  <c:v>31.38</c:v>
                </c:pt>
                <c:pt idx="3220">
                  <c:v>31.37</c:v>
                </c:pt>
                <c:pt idx="3221">
                  <c:v>31.38</c:v>
                </c:pt>
                <c:pt idx="3222">
                  <c:v>31.38</c:v>
                </c:pt>
                <c:pt idx="3223">
                  <c:v>31.37</c:v>
                </c:pt>
                <c:pt idx="3224">
                  <c:v>31.37</c:v>
                </c:pt>
                <c:pt idx="3225">
                  <c:v>31.37</c:v>
                </c:pt>
                <c:pt idx="3226">
                  <c:v>31.37</c:v>
                </c:pt>
                <c:pt idx="3227">
                  <c:v>31.37</c:v>
                </c:pt>
                <c:pt idx="3228">
                  <c:v>31.36</c:v>
                </c:pt>
                <c:pt idx="3229">
                  <c:v>31.36</c:v>
                </c:pt>
                <c:pt idx="3230">
                  <c:v>31.35</c:v>
                </c:pt>
                <c:pt idx="3231">
                  <c:v>31.35</c:v>
                </c:pt>
                <c:pt idx="3232">
                  <c:v>31.35</c:v>
                </c:pt>
                <c:pt idx="3233">
                  <c:v>31.34</c:v>
                </c:pt>
                <c:pt idx="3234">
                  <c:v>31.34</c:v>
                </c:pt>
                <c:pt idx="3235">
                  <c:v>31.34</c:v>
                </c:pt>
                <c:pt idx="3236">
                  <c:v>31.34</c:v>
                </c:pt>
                <c:pt idx="3237">
                  <c:v>31.34</c:v>
                </c:pt>
                <c:pt idx="3238">
                  <c:v>31.34</c:v>
                </c:pt>
                <c:pt idx="3239">
                  <c:v>31.34</c:v>
                </c:pt>
                <c:pt idx="3240">
                  <c:v>31.34</c:v>
                </c:pt>
                <c:pt idx="3241">
                  <c:v>31.33</c:v>
                </c:pt>
                <c:pt idx="3242">
                  <c:v>31.33</c:v>
                </c:pt>
                <c:pt idx="3243">
                  <c:v>31.33</c:v>
                </c:pt>
                <c:pt idx="3244">
                  <c:v>31.33</c:v>
                </c:pt>
                <c:pt idx="3245">
                  <c:v>31.33</c:v>
                </c:pt>
                <c:pt idx="3246">
                  <c:v>31.33</c:v>
                </c:pt>
                <c:pt idx="3247">
                  <c:v>31.33</c:v>
                </c:pt>
                <c:pt idx="3248">
                  <c:v>31.33</c:v>
                </c:pt>
                <c:pt idx="3249">
                  <c:v>31.32</c:v>
                </c:pt>
                <c:pt idx="3250">
                  <c:v>31.32</c:v>
                </c:pt>
                <c:pt idx="3251">
                  <c:v>31.32</c:v>
                </c:pt>
                <c:pt idx="3252">
                  <c:v>31.32</c:v>
                </c:pt>
                <c:pt idx="3253">
                  <c:v>31.32</c:v>
                </c:pt>
                <c:pt idx="3254">
                  <c:v>31.32</c:v>
                </c:pt>
                <c:pt idx="3255">
                  <c:v>31.32</c:v>
                </c:pt>
                <c:pt idx="3256">
                  <c:v>31.32</c:v>
                </c:pt>
                <c:pt idx="3257">
                  <c:v>31.32</c:v>
                </c:pt>
                <c:pt idx="3258">
                  <c:v>31.33</c:v>
                </c:pt>
                <c:pt idx="3259">
                  <c:v>31.33</c:v>
                </c:pt>
                <c:pt idx="3260">
                  <c:v>31.33</c:v>
                </c:pt>
                <c:pt idx="3261">
                  <c:v>31.33</c:v>
                </c:pt>
                <c:pt idx="3262">
                  <c:v>31.33</c:v>
                </c:pt>
                <c:pt idx="3263">
                  <c:v>31.33</c:v>
                </c:pt>
                <c:pt idx="3264">
                  <c:v>31.34</c:v>
                </c:pt>
                <c:pt idx="3265">
                  <c:v>31.34</c:v>
                </c:pt>
                <c:pt idx="3266">
                  <c:v>31.34</c:v>
                </c:pt>
                <c:pt idx="3267">
                  <c:v>31.34</c:v>
                </c:pt>
                <c:pt idx="3268">
                  <c:v>31.34</c:v>
                </c:pt>
                <c:pt idx="3269">
                  <c:v>31.34</c:v>
                </c:pt>
                <c:pt idx="3270">
                  <c:v>31.34</c:v>
                </c:pt>
                <c:pt idx="3271">
                  <c:v>31.34</c:v>
                </c:pt>
                <c:pt idx="3272">
                  <c:v>31.35</c:v>
                </c:pt>
                <c:pt idx="3273">
                  <c:v>31.35</c:v>
                </c:pt>
                <c:pt idx="3274">
                  <c:v>31.35</c:v>
                </c:pt>
                <c:pt idx="3275">
                  <c:v>31.36</c:v>
                </c:pt>
                <c:pt idx="3276">
                  <c:v>31.36</c:v>
                </c:pt>
                <c:pt idx="3277">
                  <c:v>31.35</c:v>
                </c:pt>
                <c:pt idx="3278">
                  <c:v>31.36</c:v>
                </c:pt>
                <c:pt idx="3279">
                  <c:v>31.36</c:v>
                </c:pt>
                <c:pt idx="3280">
                  <c:v>31.36</c:v>
                </c:pt>
                <c:pt idx="3281">
                  <c:v>31.36</c:v>
                </c:pt>
                <c:pt idx="3282">
                  <c:v>31.37</c:v>
                </c:pt>
                <c:pt idx="3283">
                  <c:v>31.37</c:v>
                </c:pt>
                <c:pt idx="3284">
                  <c:v>31.37</c:v>
                </c:pt>
                <c:pt idx="3285">
                  <c:v>31.38</c:v>
                </c:pt>
                <c:pt idx="3286">
                  <c:v>31.39</c:v>
                </c:pt>
                <c:pt idx="3287">
                  <c:v>31.39</c:v>
                </c:pt>
                <c:pt idx="3288">
                  <c:v>31.4</c:v>
                </c:pt>
                <c:pt idx="3289">
                  <c:v>31.4</c:v>
                </c:pt>
                <c:pt idx="3290">
                  <c:v>31.4</c:v>
                </c:pt>
                <c:pt idx="3291">
                  <c:v>31.41</c:v>
                </c:pt>
                <c:pt idx="3292">
                  <c:v>31.41</c:v>
                </c:pt>
                <c:pt idx="3293">
                  <c:v>31.42</c:v>
                </c:pt>
                <c:pt idx="3294">
                  <c:v>31.42</c:v>
                </c:pt>
                <c:pt idx="3295">
                  <c:v>31.42</c:v>
                </c:pt>
                <c:pt idx="3296">
                  <c:v>31.42</c:v>
                </c:pt>
                <c:pt idx="3297">
                  <c:v>31.42</c:v>
                </c:pt>
                <c:pt idx="3298">
                  <c:v>31.42</c:v>
                </c:pt>
                <c:pt idx="3299">
                  <c:v>31.42</c:v>
                </c:pt>
                <c:pt idx="3300">
                  <c:v>31.42</c:v>
                </c:pt>
                <c:pt idx="3301">
                  <c:v>31.43</c:v>
                </c:pt>
                <c:pt idx="3302">
                  <c:v>31.44</c:v>
                </c:pt>
                <c:pt idx="3303">
                  <c:v>31.44</c:v>
                </c:pt>
                <c:pt idx="3304">
                  <c:v>31.44</c:v>
                </c:pt>
                <c:pt idx="3305">
                  <c:v>31.45</c:v>
                </c:pt>
                <c:pt idx="3306">
                  <c:v>31.45</c:v>
                </c:pt>
                <c:pt idx="3307">
                  <c:v>31.45</c:v>
                </c:pt>
                <c:pt idx="3308">
                  <c:v>31.45</c:v>
                </c:pt>
                <c:pt idx="3309">
                  <c:v>31.45</c:v>
                </c:pt>
                <c:pt idx="3310">
                  <c:v>31.45</c:v>
                </c:pt>
                <c:pt idx="3311">
                  <c:v>31.45</c:v>
                </c:pt>
                <c:pt idx="3312">
                  <c:v>31.45</c:v>
                </c:pt>
                <c:pt idx="3313">
                  <c:v>31.46</c:v>
                </c:pt>
                <c:pt idx="3314">
                  <c:v>31.46</c:v>
                </c:pt>
                <c:pt idx="3315">
                  <c:v>31.46</c:v>
                </c:pt>
                <c:pt idx="3316">
                  <c:v>31.46</c:v>
                </c:pt>
                <c:pt idx="3317">
                  <c:v>31.46</c:v>
                </c:pt>
                <c:pt idx="3318">
                  <c:v>31.46</c:v>
                </c:pt>
                <c:pt idx="3319">
                  <c:v>31.46</c:v>
                </c:pt>
                <c:pt idx="3320">
                  <c:v>31.46</c:v>
                </c:pt>
                <c:pt idx="3321">
                  <c:v>31.46</c:v>
                </c:pt>
                <c:pt idx="3322">
                  <c:v>31.46</c:v>
                </c:pt>
                <c:pt idx="3323">
                  <c:v>31.46</c:v>
                </c:pt>
                <c:pt idx="3324">
                  <c:v>31.46</c:v>
                </c:pt>
                <c:pt idx="3325">
                  <c:v>31.47</c:v>
                </c:pt>
                <c:pt idx="3326">
                  <c:v>31.47</c:v>
                </c:pt>
                <c:pt idx="3327">
                  <c:v>31.47</c:v>
                </c:pt>
                <c:pt idx="3328">
                  <c:v>31.47</c:v>
                </c:pt>
                <c:pt idx="3329">
                  <c:v>31.47</c:v>
                </c:pt>
                <c:pt idx="3330">
                  <c:v>31.47</c:v>
                </c:pt>
                <c:pt idx="3331">
                  <c:v>31.47</c:v>
                </c:pt>
                <c:pt idx="3332">
                  <c:v>31.47</c:v>
                </c:pt>
                <c:pt idx="3333">
                  <c:v>31.47</c:v>
                </c:pt>
                <c:pt idx="3334">
                  <c:v>31.46</c:v>
                </c:pt>
                <c:pt idx="3335">
                  <c:v>31.46</c:v>
                </c:pt>
                <c:pt idx="3336">
                  <c:v>31.46</c:v>
                </c:pt>
                <c:pt idx="3337">
                  <c:v>31.46</c:v>
                </c:pt>
                <c:pt idx="3338">
                  <c:v>31.46</c:v>
                </c:pt>
                <c:pt idx="3339">
                  <c:v>31.46</c:v>
                </c:pt>
                <c:pt idx="3340">
                  <c:v>31.46</c:v>
                </c:pt>
                <c:pt idx="3341">
                  <c:v>31.47</c:v>
                </c:pt>
                <c:pt idx="3342">
                  <c:v>31.47</c:v>
                </c:pt>
                <c:pt idx="3343">
                  <c:v>31.47</c:v>
                </c:pt>
                <c:pt idx="3344">
                  <c:v>31.47</c:v>
                </c:pt>
                <c:pt idx="3345">
                  <c:v>31.47</c:v>
                </c:pt>
                <c:pt idx="3346">
                  <c:v>31.47</c:v>
                </c:pt>
                <c:pt idx="3347">
                  <c:v>31.47</c:v>
                </c:pt>
                <c:pt idx="3348">
                  <c:v>31.46</c:v>
                </c:pt>
                <c:pt idx="3349">
                  <c:v>31.46</c:v>
                </c:pt>
                <c:pt idx="3350">
                  <c:v>31.45</c:v>
                </c:pt>
                <c:pt idx="3351">
                  <c:v>31.45</c:v>
                </c:pt>
                <c:pt idx="3352">
                  <c:v>31.45</c:v>
                </c:pt>
                <c:pt idx="3353">
                  <c:v>31.45</c:v>
                </c:pt>
                <c:pt idx="3354">
                  <c:v>31.45</c:v>
                </c:pt>
                <c:pt idx="3355">
                  <c:v>31.44</c:v>
                </c:pt>
                <c:pt idx="3356">
                  <c:v>31.44</c:v>
                </c:pt>
                <c:pt idx="3357">
                  <c:v>31.44</c:v>
                </c:pt>
                <c:pt idx="3358">
                  <c:v>31.44</c:v>
                </c:pt>
                <c:pt idx="3359">
                  <c:v>31.44</c:v>
                </c:pt>
                <c:pt idx="3360">
                  <c:v>31.44</c:v>
                </c:pt>
                <c:pt idx="3361">
                  <c:v>31.44</c:v>
                </c:pt>
                <c:pt idx="3362">
                  <c:v>31.44</c:v>
                </c:pt>
                <c:pt idx="3363">
                  <c:v>31.44</c:v>
                </c:pt>
                <c:pt idx="3364">
                  <c:v>31.44</c:v>
                </c:pt>
                <c:pt idx="3365">
                  <c:v>31.44</c:v>
                </c:pt>
                <c:pt idx="3366">
                  <c:v>31.43</c:v>
                </c:pt>
                <c:pt idx="3367">
                  <c:v>31.43</c:v>
                </c:pt>
                <c:pt idx="3368">
                  <c:v>31.43</c:v>
                </c:pt>
                <c:pt idx="3369">
                  <c:v>31.43</c:v>
                </c:pt>
                <c:pt idx="3370">
                  <c:v>31.42</c:v>
                </c:pt>
                <c:pt idx="3371">
                  <c:v>31.42</c:v>
                </c:pt>
                <c:pt idx="3372">
                  <c:v>31.42</c:v>
                </c:pt>
                <c:pt idx="3373">
                  <c:v>31.42</c:v>
                </c:pt>
                <c:pt idx="3374">
                  <c:v>31.42</c:v>
                </c:pt>
                <c:pt idx="3375">
                  <c:v>31.42</c:v>
                </c:pt>
                <c:pt idx="3376">
                  <c:v>31.41</c:v>
                </c:pt>
                <c:pt idx="3377">
                  <c:v>31.4</c:v>
                </c:pt>
                <c:pt idx="3378">
                  <c:v>31.4</c:v>
                </c:pt>
                <c:pt idx="3379">
                  <c:v>31.4</c:v>
                </c:pt>
                <c:pt idx="3380">
                  <c:v>31.39</c:v>
                </c:pt>
                <c:pt idx="3381">
                  <c:v>31.38</c:v>
                </c:pt>
                <c:pt idx="3382">
                  <c:v>31.38</c:v>
                </c:pt>
                <c:pt idx="3383">
                  <c:v>31.38</c:v>
                </c:pt>
                <c:pt idx="3384">
                  <c:v>31.37</c:v>
                </c:pt>
                <c:pt idx="3385">
                  <c:v>31.37</c:v>
                </c:pt>
                <c:pt idx="3386">
                  <c:v>31.37</c:v>
                </c:pt>
                <c:pt idx="3387">
                  <c:v>31.37</c:v>
                </c:pt>
                <c:pt idx="3388">
                  <c:v>31.37</c:v>
                </c:pt>
                <c:pt idx="3389">
                  <c:v>31.36</c:v>
                </c:pt>
                <c:pt idx="3390">
                  <c:v>31.36</c:v>
                </c:pt>
                <c:pt idx="3391">
                  <c:v>31.36</c:v>
                </c:pt>
                <c:pt idx="3392">
                  <c:v>31.36</c:v>
                </c:pt>
                <c:pt idx="3393">
                  <c:v>31.35</c:v>
                </c:pt>
                <c:pt idx="3394">
                  <c:v>31.34</c:v>
                </c:pt>
                <c:pt idx="3395">
                  <c:v>31.34</c:v>
                </c:pt>
                <c:pt idx="3396">
                  <c:v>31.33</c:v>
                </c:pt>
                <c:pt idx="3397">
                  <c:v>31.33</c:v>
                </c:pt>
                <c:pt idx="3398">
                  <c:v>31.33</c:v>
                </c:pt>
                <c:pt idx="3399">
                  <c:v>31.33</c:v>
                </c:pt>
                <c:pt idx="3400">
                  <c:v>31.33</c:v>
                </c:pt>
                <c:pt idx="3401">
                  <c:v>31.32</c:v>
                </c:pt>
                <c:pt idx="3402">
                  <c:v>31.31</c:v>
                </c:pt>
                <c:pt idx="3403">
                  <c:v>31.31</c:v>
                </c:pt>
                <c:pt idx="3404">
                  <c:v>31.31</c:v>
                </c:pt>
                <c:pt idx="3405">
                  <c:v>31.3</c:v>
                </c:pt>
                <c:pt idx="3406">
                  <c:v>31.3</c:v>
                </c:pt>
                <c:pt idx="3407">
                  <c:v>31.3</c:v>
                </c:pt>
                <c:pt idx="3408">
                  <c:v>31.3</c:v>
                </c:pt>
                <c:pt idx="3409">
                  <c:v>31.3</c:v>
                </c:pt>
                <c:pt idx="3410">
                  <c:v>31.3</c:v>
                </c:pt>
                <c:pt idx="3411">
                  <c:v>31.3</c:v>
                </c:pt>
                <c:pt idx="3412">
                  <c:v>31.3</c:v>
                </c:pt>
                <c:pt idx="3413">
                  <c:v>31.3</c:v>
                </c:pt>
                <c:pt idx="3414">
                  <c:v>31.3</c:v>
                </c:pt>
                <c:pt idx="3415">
                  <c:v>31.3</c:v>
                </c:pt>
                <c:pt idx="3416">
                  <c:v>31.3</c:v>
                </c:pt>
                <c:pt idx="3417">
                  <c:v>31.31</c:v>
                </c:pt>
                <c:pt idx="3418">
                  <c:v>31.31</c:v>
                </c:pt>
                <c:pt idx="3419">
                  <c:v>31.31</c:v>
                </c:pt>
                <c:pt idx="3420">
                  <c:v>31.31</c:v>
                </c:pt>
                <c:pt idx="3421">
                  <c:v>31.31</c:v>
                </c:pt>
                <c:pt idx="3422">
                  <c:v>31.31</c:v>
                </c:pt>
                <c:pt idx="3423">
                  <c:v>31.31</c:v>
                </c:pt>
                <c:pt idx="3424">
                  <c:v>31.31</c:v>
                </c:pt>
                <c:pt idx="3425">
                  <c:v>31.31</c:v>
                </c:pt>
                <c:pt idx="3426">
                  <c:v>31.3</c:v>
                </c:pt>
                <c:pt idx="3427">
                  <c:v>31.3</c:v>
                </c:pt>
                <c:pt idx="3428">
                  <c:v>31.3</c:v>
                </c:pt>
                <c:pt idx="3429">
                  <c:v>31.3</c:v>
                </c:pt>
                <c:pt idx="3430">
                  <c:v>31.3</c:v>
                </c:pt>
                <c:pt idx="3431">
                  <c:v>31.3</c:v>
                </c:pt>
                <c:pt idx="3432">
                  <c:v>31.3</c:v>
                </c:pt>
                <c:pt idx="3433">
                  <c:v>31.3</c:v>
                </c:pt>
                <c:pt idx="3434">
                  <c:v>31.31</c:v>
                </c:pt>
                <c:pt idx="3435">
                  <c:v>31.31</c:v>
                </c:pt>
                <c:pt idx="3436">
                  <c:v>31.31</c:v>
                </c:pt>
                <c:pt idx="3437">
                  <c:v>31.31</c:v>
                </c:pt>
                <c:pt idx="3438">
                  <c:v>31.31</c:v>
                </c:pt>
                <c:pt idx="3439">
                  <c:v>31.31</c:v>
                </c:pt>
                <c:pt idx="3440">
                  <c:v>31.31</c:v>
                </c:pt>
                <c:pt idx="3441">
                  <c:v>31.31</c:v>
                </c:pt>
                <c:pt idx="3442">
                  <c:v>31.31</c:v>
                </c:pt>
                <c:pt idx="3443">
                  <c:v>31.31</c:v>
                </c:pt>
                <c:pt idx="3444">
                  <c:v>31.31</c:v>
                </c:pt>
                <c:pt idx="3445">
                  <c:v>31.31</c:v>
                </c:pt>
                <c:pt idx="3446">
                  <c:v>31.3</c:v>
                </c:pt>
                <c:pt idx="3447">
                  <c:v>31.3</c:v>
                </c:pt>
                <c:pt idx="3448">
                  <c:v>31.3</c:v>
                </c:pt>
                <c:pt idx="3449">
                  <c:v>31.3</c:v>
                </c:pt>
                <c:pt idx="3450">
                  <c:v>31.3</c:v>
                </c:pt>
                <c:pt idx="3451">
                  <c:v>31.3</c:v>
                </c:pt>
                <c:pt idx="3452">
                  <c:v>31.3</c:v>
                </c:pt>
                <c:pt idx="3453">
                  <c:v>31.3</c:v>
                </c:pt>
                <c:pt idx="3454">
                  <c:v>31.3</c:v>
                </c:pt>
                <c:pt idx="3455">
                  <c:v>31.3</c:v>
                </c:pt>
                <c:pt idx="3456">
                  <c:v>31.3</c:v>
                </c:pt>
                <c:pt idx="3457">
                  <c:v>31.31</c:v>
                </c:pt>
                <c:pt idx="3458">
                  <c:v>31.31</c:v>
                </c:pt>
                <c:pt idx="3459">
                  <c:v>31.31</c:v>
                </c:pt>
                <c:pt idx="3460">
                  <c:v>31.31</c:v>
                </c:pt>
                <c:pt idx="3461">
                  <c:v>31.31</c:v>
                </c:pt>
                <c:pt idx="3462">
                  <c:v>31.31</c:v>
                </c:pt>
                <c:pt idx="3463">
                  <c:v>31.31</c:v>
                </c:pt>
                <c:pt idx="3464">
                  <c:v>31.32</c:v>
                </c:pt>
                <c:pt idx="3465">
                  <c:v>31.32</c:v>
                </c:pt>
                <c:pt idx="3466">
                  <c:v>31.32</c:v>
                </c:pt>
                <c:pt idx="3467">
                  <c:v>31.32</c:v>
                </c:pt>
                <c:pt idx="3468">
                  <c:v>31.32</c:v>
                </c:pt>
                <c:pt idx="3469">
                  <c:v>31.33</c:v>
                </c:pt>
                <c:pt idx="3470">
                  <c:v>31.33</c:v>
                </c:pt>
                <c:pt idx="3471">
                  <c:v>31.33</c:v>
                </c:pt>
                <c:pt idx="3472">
                  <c:v>31.33</c:v>
                </c:pt>
                <c:pt idx="3473">
                  <c:v>31.33</c:v>
                </c:pt>
                <c:pt idx="3474">
                  <c:v>31.34</c:v>
                </c:pt>
                <c:pt idx="3475">
                  <c:v>31.34</c:v>
                </c:pt>
                <c:pt idx="3476">
                  <c:v>31.34</c:v>
                </c:pt>
                <c:pt idx="3477">
                  <c:v>31.35</c:v>
                </c:pt>
                <c:pt idx="3478">
                  <c:v>31.36</c:v>
                </c:pt>
                <c:pt idx="3479">
                  <c:v>31.37</c:v>
                </c:pt>
                <c:pt idx="3480">
                  <c:v>31.37</c:v>
                </c:pt>
                <c:pt idx="3481">
                  <c:v>31.37</c:v>
                </c:pt>
                <c:pt idx="3482">
                  <c:v>31.37</c:v>
                </c:pt>
                <c:pt idx="3483">
                  <c:v>31.37</c:v>
                </c:pt>
                <c:pt idx="3484">
                  <c:v>31.37</c:v>
                </c:pt>
                <c:pt idx="3485">
                  <c:v>31.37</c:v>
                </c:pt>
                <c:pt idx="3486">
                  <c:v>31.37</c:v>
                </c:pt>
                <c:pt idx="3487">
                  <c:v>31.37</c:v>
                </c:pt>
                <c:pt idx="3488">
                  <c:v>31.37</c:v>
                </c:pt>
                <c:pt idx="3489">
                  <c:v>31.38</c:v>
                </c:pt>
                <c:pt idx="3490">
                  <c:v>31.39</c:v>
                </c:pt>
                <c:pt idx="3491">
                  <c:v>31.39</c:v>
                </c:pt>
                <c:pt idx="3492">
                  <c:v>31.4</c:v>
                </c:pt>
                <c:pt idx="3493">
                  <c:v>31.4</c:v>
                </c:pt>
                <c:pt idx="3494">
                  <c:v>31.4</c:v>
                </c:pt>
                <c:pt idx="3495">
                  <c:v>31.4</c:v>
                </c:pt>
                <c:pt idx="3496">
                  <c:v>31.41</c:v>
                </c:pt>
                <c:pt idx="3497">
                  <c:v>31.41</c:v>
                </c:pt>
                <c:pt idx="3498">
                  <c:v>31.42</c:v>
                </c:pt>
                <c:pt idx="3499">
                  <c:v>31.42</c:v>
                </c:pt>
                <c:pt idx="3500">
                  <c:v>31.43</c:v>
                </c:pt>
                <c:pt idx="3501">
                  <c:v>31.44</c:v>
                </c:pt>
                <c:pt idx="3502">
                  <c:v>31.44</c:v>
                </c:pt>
                <c:pt idx="3503">
                  <c:v>31.45</c:v>
                </c:pt>
                <c:pt idx="3504">
                  <c:v>31.45</c:v>
                </c:pt>
                <c:pt idx="3505">
                  <c:v>31.45</c:v>
                </c:pt>
                <c:pt idx="3506">
                  <c:v>31.45</c:v>
                </c:pt>
                <c:pt idx="3507">
                  <c:v>31.45</c:v>
                </c:pt>
                <c:pt idx="3508">
                  <c:v>31.46</c:v>
                </c:pt>
                <c:pt idx="3509">
                  <c:v>31.46</c:v>
                </c:pt>
                <c:pt idx="3510">
                  <c:v>31.46</c:v>
                </c:pt>
                <c:pt idx="3511">
                  <c:v>31.46</c:v>
                </c:pt>
                <c:pt idx="3512">
                  <c:v>31.46</c:v>
                </c:pt>
                <c:pt idx="3513">
                  <c:v>31.46</c:v>
                </c:pt>
                <c:pt idx="3514">
                  <c:v>31.47</c:v>
                </c:pt>
                <c:pt idx="3515">
                  <c:v>31.47</c:v>
                </c:pt>
                <c:pt idx="3516">
                  <c:v>31.47</c:v>
                </c:pt>
                <c:pt idx="3517">
                  <c:v>31.47</c:v>
                </c:pt>
                <c:pt idx="3518">
                  <c:v>31.47</c:v>
                </c:pt>
                <c:pt idx="3519">
                  <c:v>31.47</c:v>
                </c:pt>
                <c:pt idx="3520">
                  <c:v>31.47</c:v>
                </c:pt>
                <c:pt idx="3521">
                  <c:v>31.47</c:v>
                </c:pt>
                <c:pt idx="3522">
                  <c:v>31.47</c:v>
                </c:pt>
                <c:pt idx="3523">
                  <c:v>31.47</c:v>
                </c:pt>
                <c:pt idx="3524">
                  <c:v>31.47</c:v>
                </c:pt>
                <c:pt idx="3525">
                  <c:v>31.47</c:v>
                </c:pt>
                <c:pt idx="3526">
                  <c:v>31.47</c:v>
                </c:pt>
                <c:pt idx="3527">
                  <c:v>31.47</c:v>
                </c:pt>
                <c:pt idx="3528">
                  <c:v>31.47</c:v>
                </c:pt>
                <c:pt idx="3529">
                  <c:v>31.47</c:v>
                </c:pt>
                <c:pt idx="3530">
                  <c:v>31.47</c:v>
                </c:pt>
                <c:pt idx="3531">
                  <c:v>31.47</c:v>
                </c:pt>
                <c:pt idx="3532">
                  <c:v>31.47</c:v>
                </c:pt>
                <c:pt idx="3533">
                  <c:v>31.47</c:v>
                </c:pt>
                <c:pt idx="3534">
                  <c:v>31.47</c:v>
                </c:pt>
                <c:pt idx="3535">
                  <c:v>31.47</c:v>
                </c:pt>
                <c:pt idx="3536">
                  <c:v>31.47</c:v>
                </c:pt>
                <c:pt idx="3537">
                  <c:v>31.47</c:v>
                </c:pt>
                <c:pt idx="3538">
                  <c:v>31.47</c:v>
                </c:pt>
                <c:pt idx="3539">
                  <c:v>31.47</c:v>
                </c:pt>
                <c:pt idx="3540">
                  <c:v>31.47</c:v>
                </c:pt>
                <c:pt idx="3541">
                  <c:v>31.47</c:v>
                </c:pt>
                <c:pt idx="3542">
                  <c:v>31.47</c:v>
                </c:pt>
                <c:pt idx="3543">
                  <c:v>31.47</c:v>
                </c:pt>
                <c:pt idx="3544">
                  <c:v>31.47</c:v>
                </c:pt>
                <c:pt idx="3545">
                  <c:v>31.47</c:v>
                </c:pt>
                <c:pt idx="3546">
                  <c:v>31.47</c:v>
                </c:pt>
                <c:pt idx="3547">
                  <c:v>31.47</c:v>
                </c:pt>
                <c:pt idx="3548">
                  <c:v>31.47</c:v>
                </c:pt>
                <c:pt idx="3549">
                  <c:v>31.47</c:v>
                </c:pt>
                <c:pt idx="3550">
                  <c:v>31.47</c:v>
                </c:pt>
                <c:pt idx="3551">
                  <c:v>31.47</c:v>
                </c:pt>
                <c:pt idx="3552">
                  <c:v>31.47</c:v>
                </c:pt>
                <c:pt idx="3553">
                  <c:v>31.47</c:v>
                </c:pt>
                <c:pt idx="3554">
                  <c:v>31.47</c:v>
                </c:pt>
                <c:pt idx="3555">
                  <c:v>31.47</c:v>
                </c:pt>
                <c:pt idx="3556">
                  <c:v>31.47</c:v>
                </c:pt>
                <c:pt idx="3557">
                  <c:v>31.47</c:v>
                </c:pt>
                <c:pt idx="3558">
                  <c:v>31.46</c:v>
                </c:pt>
                <c:pt idx="3559">
                  <c:v>31.46</c:v>
                </c:pt>
                <c:pt idx="3560">
                  <c:v>31.46</c:v>
                </c:pt>
                <c:pt idx="3561">
                  <c:v>31.46</c:v>
                </c:pt>
                <c:pt idx="3562">
                  <c:v>31.46</c:v>
                </c:pt>
                <c:pt idx="3563">
                  <c:v>31.46</c:v>
                </c:pt>
                <c:pt idx="3564">
                  <c:v>31.46</c:v>
                </c:pt>
                <c:pt idx="3565">
                  <c:v>31.46</c:v>
                </c:pt>
                <c:pt idx="3566">
                  <c:v>31.46</c:v>
                </c:pt>
                <c:pt idx="3567">
                  <c:v>31.46</c:v>
                </c:pt>
                <c:pt idx="3568">
                  <c:v>31.45</c:v>
                </c:pt>
                <c:pt idx="3569">
                  <c:v>31.45</c:v>
                </c:pt>
                <c:pt idx="3570">
                  <c:v>31.44</c:v>
                </c:pt>
                <c:pt idx="3571">
                  <c:v>31.44</c:v>
                </c:pt>
                <c:pt idx="3572">
                  <c:v>31.44</c:v>
                </c:pt>
                <c:pt idx="3573">
                  <c:v>31.43</c:v>
                </c:pt>
                <c:pt idx="3574">
                  <c:v>31.43</c:v>
                </c:pt>
                <c:pt idx="3575">
                  <c:v>31.42</c:v>
                </c:pt>
                <c:pt idx="3576">
                  <c:v>31.41</c:v>
                </c:pt>
                <c:pt idx="3577">
                  <c:v>31.41</c:v>
                </c:pt>
                <c:pt idx="3578">
                  <c:v>31.41</c:v>
                </c:pt>
                <c:pt idx="3579">
                  <c:v>31.41</c:v>
                </c:pt>
                <c:pt idx="3580">
                  <c:v>31.41</c:v>
                </c:pt>
                <c:pt idx="3581">
                  <c:v>31.41</c:v>
                </c:pt>
                <c:pt idx="3582">
                  <c:v>31.41</c:v>
                </c:pt>
                <c:pt idx="3583">
                  <c:v>31.41</c:v>
                </c:pt>
                <c:pt idx="3584">
                  <c:v>31.41</c:v>
                </c:pt>
                <c:pt idx="3585">
                  <c:v>31.41</c:v>
                </c:pt>
                <c:pt idx="3586">
                  <c:v>31.41</c:v>
                </c:pt>
                <c:pt idx="3587">
                  <c:v>31.4</c:v>
                </c:pt>
                <c:pt idx="3588">
                  <c:v>31.39</c:v>
                </c:pt>
                <c:pt idx="3589">
                  <c:v>31.39</c:v>
                </c:pt>
                <c:pt idx="3590">
                  <c:v>31.39</c:v>
                </c:pt>
                <c:pt idx="3591">
                  <c:v>31.39</c:v>
                </c:pt>
                <c:pt idx="3592">
                  <c:v>31.39</c:v>
                </c:pt>
                <c:pt idx="3593">
                  <c:v>31.38</c:v>
                </c:pt>
                <c:pt idx="3594">
                  <c:v>31.38</c:v>
                </c:pt>
                <c:pt idx="3595">
                  <c:v>31.39</c:v>
                </c:pt>
                <c:pt idx="3596">
                  <c:v>31.39</c:v>
                </c:pt>
                <c:pt idx="3597">
                  <c:v>31.39</c:v>
                </c:pt>
                <c:pt idx="3598">
                  <c:v>31.39</c:v>
                </c:pt>
                <c:pt idx="3599">
                  <c:v>31.39</c:v>
                </c:pt>
                <c:pt idx="3600">
                  <c:v>31.38</c:v>
                </c:pt>
                <c:pt idx="3601">
                  <c:v>31.39</c:v>
                </c:pt>
                <c:pt idx="3602">
                  <c:v>31.39</c:v>
                </c:pt>
                <c:pt idx="3603">
                  <c:v>31.4</c:v>
                </c:pt>
                <c:pt idx="3604">
                  <c:v>31.4</c:v>
                </c:pt>
                <c:pt idx="3605">
                  <c:v>31.4</c:v>
                </c:pt>
                <c:pt idx="3606">
                  <c:v>31.41</c:v>
                </c:pt>
                <c:pt idx="3607">
                  <c:v>31.42</c:v>
                </c:pt>
                <c:pt idx="3608">
                  <c:v>31.42</c:v>
                </c:pt>
                <c:pt idx="3609">
                  <c:v>31.43</c:v>
                </c:pt>
                <c:pt idx="3610">
                  <c:v>31.43</c:v>
                </c:pt>
                <c:pt idx="3611">
                  <c:v>31.43</c:v>
                </c:pt>
                <c:pt idx="3612">
                  <c:v>31.43</c:v>
                </c:pt>
                <c:pt idx="3613">
                  <c:v>31.44</c:v>
                </c:pt>
                <c:pt idx="3614">
                  <c:v>31.44</c:v>
                </c:pt>
                <c:pt idx="3615">
                  <c:v>31.44</c:v>
                </c:pt>
                <c:pt idx="3616">
                  <c:v>31.45</c:v>
                </c:pt>
                <c:pt idx="3617">
                  <c:v>31.46</c:v>
                </c:pt>
                <c:pt idx="3618">
                  <c:v>31.46</c:v>
                </c:pt>
                <c:pt idx="3619">
                  <c:v>31.46</c:v>
                </c:pt>
                <c:pt idx="3620">
                  <c:v>31.46</c:v>
                </c:pt>
                <c:pt idx="3621">
                  <c:v>31.46</c:v>
                </c:pt>
                <c:pt idx="3622">
                  <c:v>31.46</c:v>
                </c:pt>
                <c:pt idx="3623">
                  <c:v>31.46</c:v>
                </c:pt>
                <c:pt idx="3624">
                  <c:v>31.46</c:v>
                </c:pt>
                <c:pt idx="3625">
                  <c:v>31.46</c:v>
                </c:pt>
                <c:pt idx="3626">
                  <c:v>31.46</c:v>
                </c:pt>
                <c:pt idx="3627">
                  <c:v>31.47</c:v>
                </c:pt>
                <c:pt idx="3628">
                  <c:v>31.47</c:v>
                </c:pt>
                <c:pt idx="3629">
                  <c:v>31.47</c:v>
                </c:pt>
                <c:pt idx="3630">
                  <c:v>31.47</c:v>
                </c:pt>
                <c:pt idx="3631">
                  <c:v>31.47</c:v>
                </c:pt>
                <c:pt idx="3632">
                  <c:v>31.47</c:v>
                </c:pt>
                <c:pt idx="3633">
                  <c:v>31.47</c:v>
                </c:pt>
                <c:pt idx="3634">
                  <c:v>31.47</c:v>
                </c:pt>
                <c:pt idx="3635">
                  <c:v>31.47</c:v>
                </c:pt>
                <c:pt idx="3636">
                  <c:v>31.47</c:v>
                </c:pt>
                <c:pt idx="3637">
                  <c:v>31.47</c:v>
                </c:pt>
                <c:pt idx="3638">
                  <c:v>31.47</c:v>
                </c:pt>
                <c:pt idx="3639">
                  <c:v>31.47</c:v>
                </c:pt>
                <c:pt idx="3640">
                  <c:v>31.47</c:v>
                </c:pt>
                <c:pt idx="3641">
                  <c:v>31.47</c:v>
                </c:pt>
                <c:pt idx="3642">
                  <c:v>31.48</c:v>
                </c:pt>
                <c:pt idx="3643">
                  <c:v>31.48</c:v>
                </c:pt>
                <c:pt idx="3644">
                  <c:v>31.48</c:v>
                </c:pt>
                <c:pt idx="3645">
                  <c:v>31.49</c:v>
                </c:pt>
                <c:pt idx="3646">
                  <c:v>31.49</c:v>
                </c:pt>
                <c:pt idx="3647">
                  <c:v>31.5</c:v>
                </c:pt>
                <c:pt idx="3648">
                  <c:v>31.5</c:v>
                </c:pt>
                <c:pt idx="3649">
                  <c:v>31.51</c:v>
                </c:pt>
                <c:pt idx="3650">
                  <c:v>31.51</c:v>
                </c:pt>
                <c:pt idx="3651">
                  <c:v>31.52</c:v>
                </c:pt>
                <c:pt idx="3652">
                  <c:v>31.52</c:v>
                </c:pt>
                <c:pt idx="3653">
                  <c:v>31.52</c:v>
                </c:pt>
                <c:pt idx="3654">
                  <c:v>31.52</c:v>
                </c:pt>
                <c:pt idx="3655">
                  <c:v>31.53</c:v>
                </c:pt>
                <c:pt idx="3656">
                  <c:v>31.53</c:v>
                </c:pt>
                <c:pt idx="3657">
                  <c:v>31.54</c:v>
                </c:pt>
                <c:pt idx="3658">
                  <c:v>31.55</c:v>
                </c:pt>
                <c:pt idx="3659">
                  <c:v>31.55</c:v>
                </c:pt>
                <c:pt idx="3660">
                  <c:v>31.55</c:v>
                </c:pt>
                <c:pt idx="3661">
                  <c:v>31.55</c:v>
                </c:pt>
                <c:pt idx="3662">
                  <c:v>31.55</c:v>
                </c:pt>
                <c:pt idx="3663">
                  <c:v>31.56</c:v>
                </c:pt>
                <c:pt idx="3664">
                  <c:v>31.56</c:v>
                </c:pt>
                <c:pt idx="3665">
                  <c:v>31.56</c:v>
                </c:pt>
                <c:pt idx="3666">
                  <c:v>31.56</c:v>
                </c:pt>
                <c:pt idx="3667">
                  <c:v>31.56</c:v>
                </c:pt>
                <c:pt idx="3668">
                  <c:v>31.56</c:v>
                </c:pt>
                <c:pt idx="3669">
                  <c:v>31.56</c:v>
                </c:pt>
                <c:pt idx="3670">
                  <c:v>31.56</c:v>
                </c:pt>
                <c:pt idx="3671">
                  <c:v>31.56</c:v>
                </c:pt>
                <c:pt idx="3672">
                  <c:v>31.56</c:v>
                </c:pt>
                <c:pt idx="3673">
                  <c:v>31.55</c:v>
                </c:pt>
                <c:pt idx="3674">
                  <c:v>31.55</c:v>
                </c:pt>
                <c:pt idx="3675">
                  <c:v>31.54</c:v>
                </c:pt>
                <c:pt idx="3676">
                  <c:v>31.54</c:v>
                </c:pt>
                <c:pt idx="3677">
                  <c:v>31.54</c:v>
                </c:pt>
                <c:pt idx="3678">
                  <c:v>31.54</c:v>
                </c:pt>
                <c:pt idx="3679">
                  <c:v>31.54</c:v>
                </c:pt>
                <c:pt idx="3680">
                  <c:v>31.54</c:v>
                </c:pt>
                <c:pt idx="3681">
                  <c:v>31.54</c:v>
                </c:pt>
                <c:pt idx="3682">
                  <c:v>31.55</c:v>
                </c:pt>
                <c:pt idx="3683">
                  <c:v>31.55</c:v>
                </c:pt>
                <c:pt idx="3684">
                  <c:v>31.55</c:v>
                </c:pt>
                <c:pt idx="3685">
                  <c:v>31.55</c:v>
                </c:pt>
                <c:pt idx="3686">
                  <c:v>31.55</c:v>
                </c:pt>
                <c:pt idx="3687">
                  <c:v>31.54</c:v>
                </c:pt>
                <c:pt idx="3688">
                  <c:v>31.54</c:v>
                </c:pt>
                <c:pt idx="3689">
                  <c:v>31.53</c:v>
                </c:pt>
                <c:pt idx="3690">
                  <c:v>31.53</c:v>
                </c:pt>
                <c:pt idx="3691">
                  <c:v>31.53</c:v>
                </c:pt>
                <c:pt idx="3692">
                  <c:v>31.53</c:v>
                </c:pt>
                <c:pt idx="3693">
                  <c:v>31.52</c:v>
                </c:pt>
                <c:pt idx="3694">
                  <c:v>31.52</c:v>
                </c:pt>
                <c:pt idx="3695">
                  <c:v>31.52</c:v>
                </c:pt>
                <c:pt idx="3696">
                  <c:v>31.51</c:v>
                </c:pt>
                <c:pt idx="3697">
                  <c:v>31.51</c:v>
                </c:pt>
                <c:pt idx="3698">
                  <c:v>31.5</c:v>
                </c:pt>
                <c:pt idx="3699">
                  <c:v>31.5</c:v>
                </c:pt>
                <c:pt idx="3700">
                  <c:v>31.5</c:v>
                </c:pt>
                <c:pt idx="3701">
                  <c:v>31.49</c:v>
                </c:pt>
                <c:pt idx="3702">
                  <c:v>31.49</c:v>
                </c:pt>
                <c:pt idx="3703">
                  <c:v>31.49</c:v>
                </c:pt>
                <c:pt idx="3704">
                  <c:v>31.49</c:v>
                </c:pt>
                <c:pt idx="3705">
                  <c:v>31.49</c:v>
                </c:pt>
                <c:pt idx="3706">
                  <c:v>31.48</c:v>
                </c:pt>
                <c:pt idx="3707">
                  <c:v>31.48</c:v>
                </c:pt>
                <c:pt idx="3708">
                  <c:v>31.48</c:v>
                </c:pt>
                <c:pt idx="3709">
                  <c:v>31.48</c:v>
                </c:pt>
                <c:pt idx="3710">
                  <c:v>31.48</c:v>
                </c:pt>
                <c:pt idx="3711">
                  <c:v>31.48</c:v>
                </c:pt>
                <c:pt idx="3712">
                  <c:v>31.48</c:v>
                </c:pt>
                <c:pt idx="3713">
                  <c:v>31.47</c:v>
                </c:pt>
                <c:pt idx="3714">
                  <c:v>31.47</c:v>
                </c:pt>
                <c:pt idx="3715">
                  <c:v>31.47</c:v>
                </c:pt>
                <c:pt idx="3716">
                  <c:v>31.47</c:v>
                </c:pt>
                <c:pt idx="3717">
                  <c:v>31.47</c:v>
                </c:pt>
                <c:pt idx="3718">
                  <c:v>31.47</c:v>
                </c:pt>
                <c:pt idx="3719">
                  <c:v>31.47</c:v>
                </c:pt>
                <c:pt idx="3720">
                  <c:v>31.47</c:v>
                </c:pt>
                <c:pt idx="3721">
                  <c:v>31.47</c:v>
                </c:pt>
                <c:pt idx="3722">
                  <c:v>31.47</c:v>
                </c:pt>
                <c:pt idx="3723">
                  <c:v>31.47</c:v>
                </c:pt>
                <c:pt idx="3724">
                  <c:v>31.47</c:v>
                </c:pt>
                <c:pt idx="3725">
                  <c:v>31.47</c:v>
                </c:pt>
                <c:pt idx="3726">
                  <c:v>31.46</c:v>
                </c:pt>
                <c:pt idx="3727">
                  <c:v>31.46</c:v>
                </c:pt>
                <c:pt idx="3728">
                  <c:v>31.45</c:v>
                </c:pt>
                <c:pt idx="3729">
                  <c:v>31.45</c:v>
                </c:pt>
                <c:pt idx="3730">
                  <c:v>31.44</c:v>
                </c:pt>
                <c:pt idx="3731">
                  <c:v>31.44</c:v>
                </c:pt>
                <c:pt idx="3732">
                  <c:v>31.44</c:v>
                </c:pt>
                <c:pt idx="3733">
                  <c:v>31.44</c:v>
                </c:pt>
                <c:pt idx="3734">
                  <c:v>31.43</c:v>
                </c:pt>
                <c:pt idx="3735">
                  <c:v>31.43</c:v>
                </c:pt>
                <c:pt idx="3736">
                  <c:v>31.42</c:v>
                </c:pt>
                <c:pt idx="3737">
                  <c:v>31.42</c:v>
                </c:pt>
                <c:pt idx="3738">
                  <c:v>31.42</c:v>
                </c:pt>
                <c:pt idx="3739">
                  <c:v>31.42</c:v>
                </c:pt>
                <c:pt idx="3740">
                  <c:v>31.41</c:v>
                </c:pt>
                <c:pt idx="3741">
                  <c:v>31.41</c:v>
                </c:pt>
                <c:pt idx="3742">
                  <c:v>31.4</c:v>
                </c:pt>
                <c:pt idx="3743">
                  <c:v>31.4</c:v>
                </c:pt>
                <c:pt idx="3744">
                  <c:v>31.4</c:v>
                </c:pt>
                <c:pt idx="3745">
                  <c:v>31.4</c:v>
                </c:pt>
                <c:pt idx="3746">
                  <c:v>31.4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177464"/>
        <c:axId val="284179424"/>
      </c:scatterChart>
      <c:valAx>
        <c:axId val="2841774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9424"/>
        <c:crosses val="autoZero"/>
        <c:crossBetween val="midCat"/>
      </c:valAx>
      <c:valAx>
        <c:axId val="284179424"/>
        <c:scaling>
          <c:orientation val="minMax"/>
          <c:min val="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746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'2015_10_29-10_00_08'!$B$1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'2015_10_29-10_00_08'!$A$2:$A$3756</c:f>
              <c:numCache>
                <c:formatCode>mm:ss.0</c:formatCode>
                <c:ptCount val="3755"/>
                <c:pt idx="0">
                  <c:v>0.41687311342592598</c:v>
                </c:pt>
                <c:pt idx="1">
                  <c:v>0.41687611111111106</c:v>
                </c:pt>
                <c:pt idx="2">
                  <c:v>0.41687960648148148</c:v>
                </c:pt>
                <c:pt idx="3">
                  <c:v>0.41688311342592593</c:v>
                </c:pt>
                <c:pt idx="4">
                  <c:v>0.41688652777777779</c:v>
                </c:pt>
                <c:pt idx="5">
                  <c:v>0.41688924768518515</c:v>
                </c:pt>
                <c:pt idx="6">
                  <c:v>0.41689275462962966</c:v>
                </c:pt>
                <c:pt idx="7">
                  <c:v>0.41689547453703701</c:v>
                </c:pt>
                <c:pt idx="8">
                  <c:v>0.41689891203703705</c:v>
                </c:pt>
                <c:pt idx="9">
                  <c:v>0.41690186342592589</c:v>
                </c:pt>
                <c:pt idx="10">
                  <c:v>0.41690538194444443</c:v>
                </c:pt>
                <c:pt idx="11">
                  <c:v>0.41690839120370371</c:v>
                </c:pt>
                <c:pt idx="12">
                  <c:v>0.41691185185185181</c:v>
                </c:pt>
                <c:pt idx="13">
                  <c:v>0.41691531250000002</c:v>
                </c:pt>
                <c:pt idx="14">
                  <c:v>0.41691883101851851</c:v>
                </c:pt>
                <c:pt idx="15">
                  <c:v>0.41692172453703708</c:v>
                </c:pt>
                <c:pt idx="16">
                  <c:v>0.41692523148148147</c:v>
                </c:pt>
                <c:pt idx="17">
                  <c:v>0.41692815972222225</c:v>
                </c:pt>
                <c:pt idx="18">
                  <c:v>0.41693180555555553</c:v>
                </c:pt>
                <c:pt idx="19">
                  <c:v>0.41693530092592596</c:v>
                </c:pt>
                <c:pt idx="20">
                  <c:v>0.41693893518518516</c:v>
                </c:pt>
                <c:pt idx="21">
                  <c:v>0.41694181712962958</c:v>
                </c:pt>
                <c:pt idx="22">
                  <c:v>0.41694535879629629</c:v>
                </c:pt>
                <c:pt idx="23">
                  <c:v>0.41694821759259254</c:v>
                </c:pt>
                <c:pt idx="24">
                  <c:v>0.41695188657407406</c:v>
                </c:pt>
                <c:pt idx="25">
                  <c:v>0.4169554513888889</c:v>
                </c:pt>
                <c:pt idx="26">
                  <c:v>0.41695888888888888</c:v>
                </c:pt>
                <c:pt idx="27">
                  <c:v>0.41696249999999996</c:v>
                </c:pt>
                <c:pt idx="28">
                  <c:v>0.41696526620370372</c:v>
                </c:pt>
                <c:pt idx="29">
                  <c:v>0.4169689236111111</c:v>
                </c:pt>
                <c:pt idx="30">
                  <c:v>0.41697210648148147</c:v>
                </c:pt>
                <c:pt idx="31">
                  <c:v>0.41697541666666665</c:v>
                </c:pt>
                <c:pt idx="32">
                  <c:v>0.41697912037037038</c:v>
                </c:pt>
                <c:pt idx="33">
                  <c:v>0.41698189814814812</c:v>
                </c:pt>
                <c:pt idx="34">
                  <c:v>0.41698533564814816</c:v>
                </c:pt>
                <c:pt idx="35">
                  <c:v>0.41698813657407402</c:v>
                </c:pt>
                <c:pt idx="36">
                  <c:v>0.41699165509259256</c:v>
                </c:pt>
                <c:pt idx="37">
                  <c:v>0.41699464120370372</c:v>
                </c:pt>
                <c:pt idx="38">
                  <c:v>0.41699832175925927</c:v>
                </c:pt>
                <c:pt idx="39">
                  <c:v>0.41700192129629632</c:v>
                </c:pt>
                <c:pt idx="40">
                  <c:v>0.41700547453703707</c:v>
                </c:pt>
                <c:pt idx="41">
                  <c:v>0.41700863425925921</c:v>
                </c:pt>
                <c:pt idx="42">
                  <c:v>0.41701228009259261</c:v>
                </c:pt>
                <c:pt idx="43">
                  <c:v>0.41701523148148145</c:v>
                </c:pt>
                <c:pt idx="44">
                  <c:v>0.41701876157407408</c:v>
                </c:pt>
                <c:pt idx="45">
                  <c:v>0.41702223379629633</c:v>
                </c:pt>
                <c:pt idx="46">
                  <c:v>0.41702587962962961</c:v>
                </c:pt>
                <c:pt idx="47">
                  <c:v>0.41702878472222221</c:v>
                </c:pt>
                <c:pt idx="48">
                  <c:v>0.41703256944444439</c:v>
                </c:pt>
                <c:pt idx="49">
                  <c:v>0.41703559027777781</c:v>
                </c:pt>
                <c:pt idx="50">
                  <c:v>0.41703909722222221</c:v>
                </c:pt>
                <c:pt idx="51">
                  <c:v>0.41704261574074075</c:v>
                </c:pt>
                <c:pt idx="52">
                  <c:v>0.41704612268518515</c:v>
                </c:pt>
                <c:pt idx="53">
                  <c:v>0.41704901620370372</c:v>
                </c:pt>
                <c:pt idx="54">
                  <c:v>0.4170524074074074</c:v>
                </c:pt>
                <c:pt idx="55">
                  <c:v>0.41705530092592591</c:v>
                </c:pt>
                <c:pt idx="56">
                  <c:v>0.41705866898148147</c:v>
                </c:pt>
                <c:pt idx="57">
                  <c:v>0.41706153935185181</c:v>
                </c:pt>
                <c:pt idx="58">
                  <c:v>0.41706489583333334</c:v>
                </c:pt>
                <c:pt idx="59">
                  <c:v>0.4170683912037037</c:v>
                </c:pt>
                <c:pt idx="60">
                  <c:v>0.41707208333333329</c:v>
                </c:pt>
                <c:pt idx="61">
                  <c:v>0.41707501157407406</c:v>
                </c:pt>
                <c:pt idx="62">
                  <c:v>0.41707877314814817</c:v>
                </c:pt>
                <c:pt idx="63">
                  <c:v>0.41708179398148149</c:v>
                </c:pt>
                <c:pt idx="64">
                  <c:v>0.41708531250000003</c:v>
                </c:pt>
                <c:pt idx="65">
                  <c:v>0.4170888888888889</c:v>
                </c:pt>
                <c:pt idx="66">
                  <c:v>0.41709275462962964</c:v>
                </c:pt>
                <c:pt idx="67">
                  <c:v>0.41709581018518516</c:v>
                </c:pt>
                <c:pt idx="68">
                  <c:v>0.41709938657407403</c:v>
                </c:pt>
                <c:pt idx="69">
                  <c:v>0.4171023148148148</c:v>
                </c:pt>
                <c:pt idx="70">
                  <c:v>0.41710590277777776</c:v>
                </c:pt>
                <c:pt idx="71">
                  <c:v>0.41710949074074072</c:v>
                </c:pt>
                <c:pt idx="72">
                  <c:v>0.41711238425925923</c:v>
                </c:pt>
                <c:pt idx="73">
                  <c:v>0.41711576388888888</c:v>
                </c:pt>
                <c:pt idx="74">
                  <c:v>0.417118599537037</c:v>
                </c:pt>
                <c:pt idx="75">
                  <c:v>0.41712203703703704</c:v>
                </c:pt>
                <c:pt idx="76">
                  <c:v>0.41712488425925925</c:v>
                </c:pt>
                <c:pt idx="77">
                  <c:v>0.41712844907407409</c:v>
                </c:pt>
                <c:pt idx="78">
                  <c:v>0.41713195601851849</c:v>
                </c:pt>
                <c:pt idx="79">
                  <c:v>0.4171355902777778</c:v>
                </c:pt>
                <c:pt idx="80">
                  <c:v>0.4171386226851852</c:v>
                </c:pt>
                <c:pt idx="81">
                  <c:v>0.41714232638888887</c:v>
                </c:pt>
                <c:pt idx="82">
                  <c:v>0.41714543981481483</c:v>
                </c:pt>
                <c:pt idx="83">
                  <c:v>0.41714902777777779</c:v>
                </c:pt>
                <c:pt idx="84">
                  <c:v>0.41715260416666666</c:v>
                </c:pt>
                <c:pt idx="85">
                  <c:v>0.417156087962963</c:v>
                </c:pt>
                <c:pt idx="86">
                  <c:v>0.41715923611111111</c:v>
                </c:pt>
                <c:pt idx="87">
                  <c:v>0.41716282407407407</c:v>
                </c:pt>
                <c:pt idx="88">
                  <c:v>0.41716575231481484</c:v>
                </c:pt>
                <c:pt idx="89">
                  <c:v>0.41716939814814813</c:v>
                </c:pt>
                <c:pt idx="90">
                  <c:v>0.41717276620370369</c:v>
                </c:pt>
                <c:pt idx="91">
                  <c:v>0.41717622685185191</c:v>
                </c:pt>
                <c:pt idx="92">
                  <c:v>0.41717905092592594</c:v>
                </c:pt>
                <c:pt idx="93">
                  <c:v>0.41718255787037034</c:v>
                </c:pt>
                <c:pt idx="94">
                  <c:v>0.41718540509259255</c:v>
                </c:pt>
                <c:pt idx="95">
                  <c:v>0.41718886574074077</c:v>
                </c:pt>
                <c:pt idx="96">
                  <c:v>0.41719166666666668</c:v>
                </c:pt>
                <c:pt idx="97">
                  <c:v>0.41719511574074075</c:v>
                </c:pt>
                <c:pt idx="98">
                  <c:v>0.41719851851851852</c:v>
                </c:pt>
                <c:pt idx="99">
                  <c:v>0.41720190972222221</c:v>
                </c:pt>
                <c:pt idx="100">
                  <c:v>0.41720553240740738</c:v>
                </c:pt>
                <c:pt idx="101">
                  <c:v>0.41720848379629633</c:v>
                </c:pt>
                <c:pt idx="102">
                  <c:v>0.41721230324074071</c:v>
                </c:pt>
                <c:pt idx="103">
                  <c:v>0.41721523148148149</c:v>
                </c:pt>
                <c:pt idx="104">
                  <c:v>0.41721895833333328</c:v>
                </c:pt>
                <c:pt idx="105">
                  <c:v>0.41722276620370374</c:v>
                </c:pt>
                <c:pt idx="106">
                  <c:v>0.41722590277777777</c:v>
                </c:pt>
                <c:pt idx="107">
                  <c:v>0.41722962962962962</c:v>
                </c:pt>
                <c:pt idx="108">
                  <c:v>0.41723320601851849</c:v>
                </c:pt>
                <c:pt idx="109">
                  <c:v>0.4172368865740741</c:v>
                </c:pt>
                <c:pt idx="110">
                  <c:v>0.41724001157407403</c:v>
                </c:pt>
                <c:pt idx="111">
                  <c:v>0.41724365740740743</c:v>
                </c:pt>
                <c:pt idx="112">
                  <c:v>0.41724673611111113</c:v>
                </c:pt>
                <c:pt idx="113">
                  <c:v>0.41725034722222221</c:v>
                </c:pt>
                <c:pt idx="114">
                  <c:v>0.41725386574074075</c:v>
                </c:pt>
                <c:pt idx="115">
                  <c:v>0.4172575925925926</c:v>
                </c:pt>
                <c:pt idx="116">
                  <c:v>0.41726059027777779</c:v>
                </c:pt>
                <c:pt idx="117">
                  <c:v>0.41726431712962958</c:v>
                </c:pt>
                <c:pt idx="118">
                  <c:v>0.41726784722222221</c:v>
                </c:pt>
                <c:pt idx="119">
                  <c:v>0.41727153935185185</c:v>
                </c:pt>
                <c:pt idx="120">
                  <c:v>0.41727465277777775</c:v>
                </c:pt>
                <c:pt idx="121">
                  <c:v>0.41727802083333332</c:v>
                </c:pt>
                <c:pt idx="122">
                  <c:v>0.41728089120370365</c:v>
                </c:pt>
                <c:pt idx="123">
                  <c:v>0.4172842708333333</c:v>
                </c:pt>
                <c:pt idx="124">
                  <c:v>0.41728710648148143</c:v>
                </c:pt>
                <c:pt idx="125">
                  <c:v>0.41729053240740743</c:v>
                </c:pt>
                <c:pt idx="126">
                  <c:v>0.41729416666666669</c:v>
                </c:pt>
                <c:pt idx="127">
                  <c:v>0.41729789351851854</c:v>
                </c:pt>
                <c:pt idx="128">
                  <c:v>0.41730100694444444</c:v>
                </c:pt>
                <c:pt idx="129">
                  <c:v>0.4173047685185185</c:v>
                </c:pt>
                <c:pt idx="130">
                  <c:v>0.41730776620370369</c:v>
                </c:pt>
                <c:pt idx="131">
                  <c:v>0.4173114467592593</c:v>
                </c:pt>
                <c:pt idx="132">
                  <c:v>0.41731511574074071</c:v>
                </c:pt>
                <c:pt idx="133">
                  <c:v>0.41731810185185186</c:v>
                </c:pt>
                <c:pt idx="134">
                  <c:v>0.41732188657407404</c:v>
                </c:pt>
                <c:pt idx="135">
                  <c:v>0.41732489583333332</c:v>
                </c:pt>
                <c:pt idx="136">
                  <c:v>0.41732851851851849</c:v>
                </c:pt>
                <c:pt idx="137">
                  <c:v>0.4173321527777778</c:v>
                </c:pt>
                <c:pt idx="138">
                  <c:v>0.41733596064814815</c:v>
                </c:pt>
                <c:pt idx="139">
                  <c:v>0.41733888888888887</c:v>
                </c:pt>
                <c:pt idx="140">
                  <c:v>0.41734233796296299</c:v>
                </c:pt>
                <c:pt idx="141">
                  <c:v>0.41734520833333333</c:v>
                </c:pt>
                <c:pt idx="142">
                  <c:v>0.41734866898148143</c:v>
                </c:pt>
                <c:pt idx="143">
                  <c:v>0.41735209490740743</c:v>
                </c:pt>
                <c:pt idx="144">
                  <c:v>0.41735582175925923</c:v>
                </c:pt>
                <c:pt idx="145">
                  <c:v>0.4173589236111111</c:v>
                </c:pt>
                <c:pt idx="146">
                  <c:v>0.417362650462963</c:v>
                </c:pt>
                <c:pt idx="147">
                  <c:v>0.41736618055555552</c:v>
                </c:pt>
                <c:pt idx="148">
                  <c:v>0.41736969907407406</c:v>
                </c:pt>
                <c:pt idx="149">
                  <c:v>0.41737344907407409</c:v>
                </c:pt>
                <c:pt idx="150">
                  <c:v>0.41737638888888889</c:v>
                </c:pt>
                <c:pt idx="151">
                  <c:v>0.41738002314814815</c:v>
                </c:pt>
                <c:pt idx="152">
                  <c:v>0.41738297453703704</c:v>
                </c:pt>
                <c:pt idx="153">
                  <c:v>0.41738648148148144</c:v>
                </c:pt>
                <c:pt idx="154">
                  <c:v>0.41738999999999998</c:v>
                </c:pt>
                <c:pt idx="155">
                  <c:v>0.41739300925925926</c:v>
                </c:pt>
                <c:pt idx="156">
                  <c:v>0.41739667824074073</c:v>
                </c:pt>
                <c:pt idx="157">
                  <c:v>0.41739943287037035</c:v>
                </c:pt>
                <c:pt idx="158">
                  <c:v>0.41740290509259265</c:v>
                </c:pt>
                <c:pt idx="159">
                  <c:v>0.41740571759259254</c:v>
                </c:pt>
                <c:pt idx="160">
                  <c:v>0.41740907407407407</c:v>
                </c:pt>
                <c:pt idx="161">
                  <c:v>0.41741247685185184</c:v>
                </c:pt>
                <c:pt idx="162">
                  <c:v>0.41741586805555553</c:v>
                </c:pt>
                <c:pt idx="163">
                  <c:v>0.41741934027777777</c:v>
                </c:pt>
                <c:pt idx="164">
                  <c:v>0.41742211805555557</c:v>
                </c:pt>
                <c:pt idx="165">
                  <c:v>0.41742555555555555</c:v>
                </c:pt>
                <c:pt idx="166">
                  <c:v>0.41742837962962964</c:v>
                </c:pt>
                <c:pt idx="167">
                  <c:v>0.41743190972222227</c:v>
                </c:pt>
                <c:pt idx="168">
                  <c:v>0.4174347453703704</c:v>
                </c:pt>
                <c:pt idx="169">
                  <c:v>0.41743827546296292</c:v>
                </c:pt>
                <c:pt idx="170">
                  <c:v>0.41744178240740742</c:v>
                </c:pt>
                <c:pt idx="171">
                  <c:v>0.41744537037037038</c:v>
                </c:pt>
                <c:pt idx="172">
                  <c:v>0.41744846064814811</c:v>
                </c:pt>
                <c:pt idx="173">
                  <c:v>0.41745217592592593</c:v>
                </c:pt>
                <c:pt idx="174">
                  <c:v>0.41745512731481482</c:v>
                </c:pt>
                <c:pt idx="175">
                  <c:v>0.41745863425925928</c:v>
                </c:pt>
                <c:pt idx="176">
                  <c:v>0.41746219907407406</c:v>
                </c:pt>
                <c:pt idx="177">
                  <c:v>0.41746591435185182</c:v>
                </c:pt>
                <c:pt idx="178">
                  <c:v>0.41746893518518519</c:v>
                </c:pt>
                <c:pt idx="179">
                  <c:v>0.41747266203703703</c:v>
                </c:pt>
                <c:pt idx="180">
                  <c:v>0.41747559027777781</c:v>
                </c:pt>
                <c:pt idx="181">
                  <c:v>0.41747913194444441</c:v>
                </c:pt>
                <c:pt idx="182">
                  <c:v>0.41748271990740737</c:v>
                </c:pt>
                <c:pt idx="183">
                  <c:v>0.41748586805555554</c:v>
                </c:pt>
                <c:pt idx="184">
                  <c:v>0.41748980324074075</c:v>
                </c:pt>
                <c:pt idx="185">
                  <c:v>0.41749298611111113</c:v>
                </c:pt>
                <c:pt idx="186">
                  <c:v>0.41749704861111114</c:v>
                </c:pt>
                <c:pt idx="187">
                  <c:v>0.4175008564814815</c:v>
                </c:pt>
                <c:pt idx="188">
                  <c:v>0.41750383101851857</c:v>
                </c:pt>
                <c:pt idx="189">
                  <c:v>0.41750743055555556</c:v>
                </c:pt>
                <c:pt idx="190">
                  <c:v>0.4175109953703704</c:v>
                </c:pt>
                <c:pt idx="191">
                  <c:v>0.41751469907407407</c:v>
                </c:pt>
                <c:pt idx="192">
                  <c:v>0.41751760416666667</c:v>
                </c:pt>
                <c:pt idx="193">
                  <c:v>0.41752118055555559</c:v>
                </c:pt>
                <c:pt idx="194">
                  <c:v>0.41752415509259261</c:v>
                </c:pt>
                <c:pt idx="195">
                  <c:v>0.41752804398148147</c:v>
                </c:pt>
                <c:pt idx="196">
                  <c:v>0.41753174768518519</c:v>
                </c:pt>
                <c:pt idx="197">
                  <c:v>0.41753562499999997</c:v>
                </c:pt>
                <c:pt idx="198">
                  <c:v>0.41753864583333339</c:v>
                </c:pt>
                <c:pt idx="199">
                  <c:v>0.41754246527777777</c:v>
                </c:pt>
                <c:pt idx="200">
                  <c:v>0.41754627314814813</c:v>
                </c:pt>
                <c:pt idx="201">
                  <c:v>0.41754997685185186</c:v>
                </c:pt>
                <c:pt idx="202">
                  <c:v>0.41755303240740743</c:v>
                </c:pt>
                <c:pt idx="203">
                  <c:v>0.41755701388888888</c:v>
                </c:pt>
                <c:pt idx="204">
                  <c:v>0.41756057870370372</c:v>
                </c:pt>
                <c:pt idx="205">
                  <c:v>0.4175641898148148</c:v>
                </c:pt>
                <c:pt idx="206">
                  <c:v>0.41756712962962966</c:v>
                </c:pt>
                <c:pt idx="207">
                  <c:v>0.41757078703703704</c:v>
                </c:pt>
                <c:pt idx="208">
                  <c:v>0.4175736805555556</c:v>
                </c:pt>
                <c:pt idx="209">
                  <c:v>0.41757721064814812</c:v>
                </c:pt>
                <c:pt idx="210">
                  <c:v>0.4175810069444445</c:v>
                </c:pt>
                <c:pt idx="211">
                  <c:v>0.41758473379629629</c:v>
                </c:pt>
                <c:pt idx="212">
                  <c:v>0.41758768518518519</c:v>
                </c:pt>
                <c:pt idx="213">
                  <c:v>0.41759168981481481</c:v>
                </c:pt>
                <c:pt idx="214">
                  <c:v>0.41759534722222225</c:v>
                </c:pt>
                <c:pt idx="215">
                  <c:v>0.41759908564814818</c:v>
                </c:pt>
                <c:pt idx="216">
                  <c:v>0.41760204861111111</c:v>
                </c:pt>
                <c:pt idx="217">
                  <c:v>0.41760620370370366</c:v>
                </c:pt>
                <c:pt idx="218">
                  <c:v>0.41761018518518517</c:v>
                </c:pt>
                <c:pt idx="219">
                  <c:v>0.41761328703703704</c:v>
                </c:pt>
                <c:pt idx="220">
                  <c:v>0.4176171296296296</c:v>
                </c:pt>
                <c:pt idx="221">
                  <c:v>0.41762028935185186</c:v>
                </c:pt>
                <c:pt idx="222">
                  <c:v>0.4176239351851852</c:v>
                </c:pt>
                <c:pt idx="223">
                  <c:v>0.41762763888888887</c:v>
                </c:pt>
                <c:pt idx="224">
                  <c:v>0.41763054398148153</c:v>
                </c:pt>
                <c:pt idx="225">
                  <c:v>0.41763424768518514</c:v>
                </c:pt>
                <c:pt idx="226">
                  <c:v>0.41763717592592592</c:v>
                </c:pt>
                <c:pt idx="227">
                  <c:v>0.41764060185185187</c:v>
                </c:pt>
                <c:pt idx="228">
                  <c:v>0.41764444444444443</c:v>
                </c:pt>
                <c:pt idx="229">
                  <c:v>0.41764792824074076</c:v>
                </c:pt>
                <c:pt idx="230">
                  <c:v>0.41765091435185187</c:v>
                </c:pt>
                <c:pt idx="231">
                  <c:v>0.41765450231481482</c:v>
                </c:pt>
                <c:pt idx="232">
                  <c:v>0.41765745370370372</c:v>
                </c:pt>
                <c:pt idx="233">
                  <c:v>0.41766116898148148</c:v>
                </c:pt>
                <c:pt idx="234">
                  <c:v>0.41766469907407405</c:v>
                </c:pt>
                <c:pt idx="235">
                  <c:v>0.41766831018518519</c:v>
                </c:pt>
                <c:pt idx="236">
                  <c:v>0.41767149305555556</c:v>
                </c:pt>
                <c:pt idx="237">
                  <c:v>0.41767517361111112</c:v>
                </c:pt>
                <c:pt idx="238">
                  <c:v>0.41767924768518516</c:v>
                </c:pt>
                <c:pt idx="239">
                  <c:v>0.41768312499999999</c:v>
                </c:pt>
                <c:pt idx="240">
                  <c:v>0.41768650462962964</c:v>
                </c:pt>
                <c:pt idx="241">
                  <c:v>0.41769037037037032</c:v>
                </c:pt>
                <c:pt idx="242">
                  <c:v>0.4176941666666667</c:v>
                </c:pt>
                <c:pt idx="243">
                  <c:v>0.41769726851851852</c:v>
                </c:pt>
                <c:pt idx="244">
                  <c:v>0.41770107638888887</c:v>
                </c:pt>
                <c:pt idx="245">
                  <c:v>0.41770408564814815</c:v>
                </c:pt>
                <c:pt idx="246">
                  <c:v>0.41770809027777783</c:v>
                </c:pt>
                <c:pt idx="247">
                  <c:v>0.41771175925925924</c:v>
                </c:pt>
                <c:pt idx="248">
                  <c:v>0.41771489583333338</c:v>
                </c:pt>
                <c:pt idx="249">
                  <c:v>0.41771866898148152</c:v>
                </c:pt>
                <c:pt idx="250">
                  <c:v>0.4177222800925926</c:v>
                </c:pt>
                <c:pt idx="251">
                  <c:v>0.41772593749999998</c:v>
                </c:pt>
                <c:pt idx="252">
                  <c:v>0.41772901620370373</c:v>
                </c:pt>
                <c:pt idx="253">
                  <c:v>0.41773247685185183</c:v>
                </c:pt>
                <c:pt idx="254">
                  <c:v>0.41773534722222222</c:v>
                </c:pt>
                <c:pt idx="255">
                  <c:v>0.41773883101851855</c:v>
                </c:pt>
                <c:pt idx="256">
                  <c:v>0.41774189814814816</c:v>
                </c:pt>
                <c:pt idx="257">
                  <c:v>0.41774567129629631</c:v>
                </c:pt>
                <c:pt idx="258">
                  <c:v>0.41774958333333334</c:v>
                </c:pt>
                <c:pt idx="259">
                  <c:v>0.41775289351851846</c:v>
                </c:pt>
                <c:pt idx="260">
                  <c:v>0.41775672453703705</c:v>
                </c:pt>
                <c:pt idx="261">
                  <c:v>0.41776038194444443</c:v>
                </c:pt>
                <c:pt idx="262">
                  <c:v>0.41776417824074069</c:v>
                </c:pt>
                <c:pt idx="263">
                  <c:v>0.41776728009259262</c:v>
                </c:pt>
                <c:pt idx="264">
                  <c:v>0.41777108796296297</c:v>
                </c:pt>
                <c:pt idx="265">
                  <c:v>0.4177747916666667</c:v>
                </c:pt>
                <c:pt idx="266">
                  <c:v>0.41777862268518517</c:v>
                </c:pt>
                <c:pt idx="267">
                  <c:v>0.41778199074074074</c:v>
                </c:pt>
                <c:pt idx="268">
                  <c:v>0.41778572916666668</c:v>
                </c:pt>
                <c:pt idx="269">
                  <c:v>0.41778936342592593</c:v>
                </c:pt>
                <c:pt idx="270">
                  <c:v>0.41779228009259262</c:v>
                </c:pt>
                <c:pt idx="271">
                  <c:v>0.41779582175925922</c:v>
                </c:pt>
                <c:pt idx="272">
                  <c:v>0.41779871527777779</c:v>
                </c:pt>
                <c:pt idx="273">
                  <c:v>0.41780206018518523</c:v>
                </c:pt>
                <c:pt idx="274">
                  <c:v>0.41780517361111108</c:v>
                </c:pt>
                <c:pt idx="275">
                  <c:v>0.41780886574074078</c:v>
                </c:pt>
                <c:pt idx="276">
                  <c:v>0.41781256944444439</c:v>
                </c:pt>
                <c:pt idx="277">
                  <c:v>0.41781555555555555</c:v>
                </c:pt>
                <c:pt idx="278">
                  <c:v>0.41781979166666666</c:v>
                </c:pt>
                <c:pt idx="279">
                  <c:v>0.41782315972222223</c:v>
                </c:pt>
                <c:pt idx="280">
                  <c:v>0.41782687499999999</c:v>
                </c:pt>
                <c:pt idx="281">
                  <c:v>0.41783061342592592</c:v>
                </c:pt>
                <c:pt idx="282">
                  <c:v>0.41783370370370371</c:v>
                </c:pt>
                <c:pt idx="283">
                  <c:v>0.41783730324074075</c:v>
                </c:pt>
                <c:pt idx="284">
                  <c:v>0.41784049768518522</c:v>
                </c:pt>
                <c:pt idx="285">
                  <c:v>0.41784421296296298</c:v>
                </c:pt>
                <c:pt idx="286">
                  <c:v>0.41784798611111112</c:v>
                </c:pt>
                <c:pt idx="287">
                  <c:v>0.4178510416666667</c:v>
                </c:pt>
                <c:pt idx="288">
                  <c:v>0.41785457175925927</c:v>
                </c:pt>
                <c:pt idx="289">
                  <c:v>0.41785744212962966</c:v>
                </c:pt>
                <c:pt idx="290">
                  <c:v>0.41786092592592589</c:v>
                </c:pt>
                <c:pt idx="291">
                  <c:v>0.41786450231481481</c:v>
                </c:pt>
                <c:pt idx="292">
                  <c:v>0.41786802083333335</c:v>
                </c:pt>
                <c:pt idx="293">
                  <c:v>0.41787106481481479</c:v>
                </c:pt>
                <c:pt idx="294">
                  <c:v>0.41787479166666669</c:v>
                </c:pt>
                <c:pt idx="295">
                  <c:v>0.41787827546296291</c:v>
                </c:pt>
                <c:pt idx="296">
                  <c:v>0.41788186342592598</c:v>
                </c:pt>
                <c:pt idx="297">
                  <c:v>0.4178853472222222</c:v>
                </c:pt>
                <c:pt idx="298">
                  <c:v>0.41788836805555557</c:v>
                </c:pt>
                <c:pt idx="299">
                  <c:v>0.4178918518518519</c:v>
                </c:pt>
                <c:pt idx="300">
                  <c:v>0.41789487268518521</c:v>
                </c:pt>
                <c:pt idx="301">
                  <c:v>0.4178986111111111</c:v>
                </c:pt>
                <c:pt idx="302">
                  <c:v>0.4179028125</c:v>
                </c:pt>
                <c:pt idx="303">
                  <c:v>0.41790627314814816</c:v>
                </c:pt>
                <c:pt idx="304">
                  <c:v>0.41791072916666666</c:v>
                </c:pt>
                <c:pt idx="305">
                  <c:v>0.41791487268518518</c:v>
                </c:pt>
                <c:pt idx="306">
                  <c:v>0.41791854166666664</c:v>
                </c:pt>
                <c:pt idx="307">
                  <c:v>0.41792304398148145</c:v>
                </c:pt>
                <c:pt idx="308">
                  <c:v>0.41792703703703699</c:v>
                </c:pt>
                <c:pt idx="309">
                  <c:v>0.41793141203703704</c:v>
                </c:pt>
                <c:pt idx="310">
                  <c:v>0.41793515046296298</c:v>
                </c:pt>
                <c:pt idx="311">
                  <c:v>0.41793932870370371</c:v>
                </c:pt>
                <c:pt idx="312">
                  <c:v>0.41794321759259256</c:v>
                </c:pt>
                <c:pt idx="313">
                  <c:v>0.41794649305555559</c:v>
                </c:pt>
                <c:pt idx="314">
                  <c:v>0.41795012731481479</c:v>
                </c:pt>
                <c:pt idx="315">
                  <c:v>0.41795359953703709</c:v>
                </c:pt>
                <c:pt idx="316">
                  <c:v>0.4179570949074074</c:v>
                </c:pt>
                <c:pt idx="317">
                  <c:v>0.41796054398148147</c:v>
                </c:pt>
                <c:pt idx="318">
                  <c:v>0.41796354166666666</c:v>
                </c:pt>
                <c:pt idx="319">
                  <c:v>0.41796701388888891</c:v>
                </c:pt>
                <c:pt idx="320">
                  <c:v>0.41797020833333337</c:v>
                </c:pt>
                <c:pt idx="321">
                  <c:v>0.41797393518518522</c:v>
                </c:pt>
                <c:pt idx="322">
                  <c:v>0.41797763888888889</c:v>
                </c:pt>
                <c:pt idx="323">
                  <c:v>0.41798089120370369</c:v>
                </c:pt>
                <c:pt idx="324">
                  <c:v>0.41798471064814818</c:v>
                </c:pt>
                <c:pt idx="325">
                  <c:v>0.41798778935185182</c:v>
                </c:pt>
                <c:pt idx="326">
                  <c:v>0.41799155092592594</c:v>
                </c:pt>
                <c:pt idx="327">
                  <c:v>0.41799538194444441</c:v>
                </c:pt>
                <c:pt idx="328">
                  <c:v>0.41799863425925926</c:v>
                </c:pt>
                <c:pt idx="329">
                  <c:v>0.41800229166666664</c:v>
                </c:pt>
                <c:pt idx="330">
                  <c:v>0.41800603009259257</c:v>
                </c:pt>
                <c:pt idx="331">
                  <c:v>0.41800991898148149</c:v>
                </c:pt>
                <c:pt idx="332">
                  <c:v>0.41801288194444441</c:v>
                </c:pt>
                <c:pt idx="333">
                  <c:v>0.41801659722222223</c:v>
                </c:pt>
                <c:pt idx="334">
                  <c:v>0.41801982638888885</c:v>
                </c:pt>
                <c:pt idx="335">
                  <c:v>0.41802370370370373</c:v>
                </c:pt>
                <c:pt idx="336">
                  <c:v>0.41802800925925926</c:v>
                </c:pt>
                <c:pt idx="337">
                  <c:v>0.4180320833333333</c:v>
                </c:pt>
                <c:pt idx="338">
                  <c:v>0.41803629629629629</c:v>
                </c:pt>
                <c:pt idx="339">
                  <c:v>0.41803999999999997</c:v>
                </c:pt>
                <c:pt idx="340">
                  <c:v>0.41804451388888886</c:v>
                </c:pt>
                <c:pt idx="341">
                  <c:v>0.41804849537037042</c:v>
                </c:pt>
                <c:pt idx="342">
                  <c:v>0.41805271990740739</c:v>
                </c:pt>
                <c:pt idx="343">
                  <c:v>0.4180571296296296</c:v>
                </c:pt>
                <c:pt idx="344">
                  <c:v>0.41806160879629628</c:v>
                </c:pt>
                <c:pt idx="345">
                  <c:v>0.41806498842592593</c:v>
                </c:pt>
                <c:pt idx="346">
                  <c:v>0.41806877314814811</c:v>
                </c:pt>
                <c:pt idx="347">
                  <c:v>0.41807244212962963</c:v>
                </c:pt>
                <c:pt idx="348">
                  <c:v>0.41807592592592591</c:v>
                </c:pt>
                <c:pt idx="349">
                  <c:v>0.41807895833333331</c:v>
                </c:pt>
                <c:pt idx="350">
                  <c:v>0.41808241898148152</c:v>
                </c:pt>
                <c:pt idx="351">
                  <c:v>0.41808545138888892</c:v>
                </c:pt>
                <c:pt idx="352">
                  <c:v>0.4180888888888889</c:v>
                </c:pt>
                <c:pt idx="353">
                  <c:v>0.4180917939814815</c:v>
                </c:pt>
                <c:pt idx="354">
                  <c:v>0.41809526620370369</c:v>
                </c:pt>
                <c:pt idx="355">
                  <c:v>0.41809874999999996</c:v>
                </c:pt>
                <c:pt idx="356">
                  <c:v>0.4181023148148148</c:v>
                </c:pt>
                <c:pt idx="357">
                  <c:v>0.4181052199074074</c:v>
                </c:pt>
                <c:pt idx="358">
                  <c:v>0.41810883101851853</c:v>
                </c:pt>
                <c:pt idx="359">
                  <c:v>0.41811170138888887</c:v>
                </c:pt>
                <c:pt idx="360">
                  <c:v>0.41811521990740741</c:v>
                </c:pt>
                <c:pt idx="361">
                  <c:v>0.41811877314814816</c:v>
                </c:pt>
                <c:pt idx="362">
                  <c:v>0.41812270833333337</c:v>
                </c:pt>
                <c:pt idx="363">
                  <c:v>0.41812586805555557</c:v>
                </c:pt>
                <c:pt idx="364">
                  <c:v>0.41812979166666664</c:v>
                </c:pt>
                <c:pt idx="365">
                  <c:v>0.41813349537037037</c:v>
                </c:pt>
                <c:pt idx="366">
                  <c:v>0.4181374537037037</c:v>
                </c:pt>
                <c:pt idx="367">
                  <c:v>0.41814064814814816</c:v>
                </c:pt>
                <c:pt idx="368">
                  <c:v>0.41814439814814813</c:v>
                </c:pt>
                <c:pt idx="369">
                  <c:v>0.41814812500000004</c:v>
                </c:pt>
                <c:pt idx="370">
                  <c:v>0.41815131944444445</c:v>
                </c:pt>
                <c:pt idx="371">
                  <c:v>0.41815530092592595</c:v>
                </c:pt>
                <c:pt idx="372">
                  <c:v>0.41815847222222224</c:v>
                </c:pt>
                <c:pt idx="373">
                  <c:v>0.41816219907407409</c:v>
                </c:pt>
                <c:pt idx="374">
                  <c:v>0.41816611111111107</c:v>
                </c:pt>
                <c:pt idx="375">
                  <c:v>0.41816920138888891</c:v>
                </c:pt>
                <c:pt idx="376">
                  <c:v>0.41817293981481485</c:v>
                </c:pt>
                <c:pt idx="377">
                  <c:v>0.41817665509259255</c:v>
                </c:pt>
                <c:pt idx="378">
                  <c:v>0.41818012731481485</c:v>
                </c:pt>
                <c:pt idx="379">
                  <c:v>0.41818314814814816</c:v>
                </c:pt>
                <c:pt idx="380">
                  <c:v>0.418186712962963</c:v>
                </c:pt>
                <c:pt idx="381">
                  <c:v>0.41819062499999998</c:v>
                </c:pt>
                <c:pt idx="382">
                  <c:v>0.41819456018518514</c:v>
                </c:pt>
                <c:pt idx="383">
                  <c:v>0.41819812499999998</c:v>
                </c:pt>
                <c:pt idx="384">
                  <c:v>0.41820215277777778</c:v>
                </c:pt>
                <c:pt idx="385">
                  <c:v>0.41820587962962968</c:v>
                </c:pt>
                <c:pt idx="386">
                  <c:v>0.41820939814814811</c:v>
                </c:pt>
                <c:pt idx="387">
                  <c:v>0.41821253472222225</c:v>
                </c:pt>
                <c:pt idx="388">
                  <c:v>0.41821622685185184</c:v>
                </c:pt>
                <c:pt idx="389">
                  <c:v>0.4182192939814815</c:v>
                </c:pt>
                <c:pt idx="390">
                  <c:v>0.41822291666666667</c:v>
                </c:pt>
                <c:pt idx="391">
                  <c:v>0.41822655092592592</c:v>
                </c:pt>
                <c:pt idx="392">
                  <c:v>0.41822971064814812</c:v>
                </c:pt>
                <c:pt idx="393">
                  <c:v>0.41823342592592594</c:v>
                </c:pt>
                <c:pt idx="394">
                  <c:v>0.41823644675925925</c:v>
                </c:pt>
                <c:pt idx="395">
                  <c:v>0.41823988425925923</c:v>
                </c:pt>
                <c:pt idx="396">
                  <c:v>0.41824329861111109</c:v>
                </c:pt>
                <c:pt idx="397">
                  <c:v>0.41824672453703698</c:v>
                </c:pt>
                <c:pt idx="398">
                  <c:v>0.41824957175925931</c:v>
                </c:pt>
                <c:pt idx="399">
                  <c:v>0.41825307870370371</c:v>
                </c:pt>
                <c:pt idx="400">
                  <c:v>0.4182560300925926</c:v>
                </c:pt>
                <c:pt idx="401">
                  <c:v>0.41825980324074075</c:v>
                </c:pt>
                <c:pt idx="402">
                  <c:v>0.41826347222222221</c:v>
                </c:pt>
                <c:pt idx="403">
                  <c:v>0.41826703703703699</c:v>
                </c:pt>
                <c:pt idx="404">
                  <c:v>0.41827013888888892</c:v>
                </c:pt>
                <c:pt idx="405">
                  <c:v>0.41827386574074077</c:v>
                </c:pt>
                <c:pt idx="406">
                  <c:v>0.41827700231481479</c:v>
                </c:pt>
                <c:pt idx="407">
                  <c:v>0.41828053240740742</c:v>
                </c:pt>
                <c:pt idx="408">
                  <c:v>0.41828402777777779</c:v>
                </c:pt>
                <c:pt idx="409">
                  <c:v>0.41828766203703704</c:v>
                </c:pt>
                <c:pt idx="410">
                  <c:v>0.41829071759259256</c:v>
                </c:pt>
                <c:pt idx="411">
                  <c:v>0.41829475694444446</c:v>
                </c:pt>
                <c:pt idx="412">
                  <c:v>0.4182983217592593</c:v>
                </c:pt>
                <c:pt idx="413">
                  <c:v>0.41830171296296298</c:v>
                </c:pt>
                <c:pt idx="414">
                  <c:v>0.41830454861111116</c:v>
                </c:pt>
                <c:pt idx="415">
                  <c:v>0.41830796296296296</c:v>
                </c:pt>
                <c:pt idx="416">
                  <c:v>0.41831112268518522</c:v>
                </c:pt>
                <c:pt idx="417">
                  <c:v>0.41831453703703708</c:v>
                </c:pt>
                <c:pt idx="418">
                  <c:v>0.41831747685185183</c:v>
                </c:pt>
                <c:pt idx="419">
                  <c:v>0.41832089120370369</c:v>
                </c:pt>
                <c:pt idx="420">
                  <c:v>0.41832425925925926</c:v>
                </c:pt>
                <c:pt idx="421">
                  <c:v>0.41832769675925929</c:v>
                </c:pt>
                <c:pt idx="422">
                  <c:v>0.41833048611111107</c:v>
                </c:pt>
                <c:pt idx="423">
                  <c:v>0.41833390046296293</c:v>
                </c:pt>
                <c:pt idx="424">
                  <c:v>0.41833671296296293</c:v>
                </c:pt>
                <c:pt idx="425">
                  <c:v>0.41834020833333335</c:v>
                </c:pt>
                <c:pt idx="426">
                  <c:v>0.41834303240740739</c:v>
                </c:pt>
                <c:pt idx="427">
                  <c:v>0.41834662037037035</c:v>
                </c:pt>
                <c:pt idx="428">
                  <c:v>0.41835024305555552</c:v>
                </c:pt>
                <c:pt idx="429">
                  <c:v>0.41835387731481483</c:v>
                </c:pt>
                <c:pt idx="430">
                  <c:v>0.41835695601851852</c:v>
                </c:pt>
                <c:pt idx="431">
                  <c:v>0.41836057870370369</c:v>
                </c:pt>
                <c:pt idx="432">
                  <c:v>0.4183636458333333</c:v>
                </c:pt>
                <c:pt idx="433">
                  <c:v>0.4183673263888889</c:v>
                </c:pt>
                <c:pt idx="434">
                  <c:v>0.41837083333333336</c:v>
                </c:pt>
                <c:pt idx="435">
                  <c:v>0.41837452546296294</c:v>
                </c:pt>
                <c:pt idx="436">
                  <c:v>0.41837754629629625</c:v>
                </c:pt>
                <c:pt idx="437">
                  <c:v>0.41838128472222219</c:v>
                </c:pt>
                <c:pt idx="438">
                  <c:v>0.41838484953703703</c:v>
                </c:pt>
                <c:pt idx="439">
                  <c:v>0.41838848379629628</c:v>
                </c:pt>
                <c:pt idx="440">
                  <c:v>0.41839216435185184</c:v>
                </c:pt>
                <c:pt idx="441">
                  <c:v>0.41839516203703703</c:v>
                </c:pt>
                <c:pt idx="442">
                  <c:v>0.41839894675925926</c:v>
                </c:pt>
                <c:pt idx="443">
                  <c:v>0.41840252314814813</c:v>
                </c:pt>
                <c:pt idx="444">
                  <c:v>0.4184059259259259</c:v>
                </c:pt>
                <c:pt idx="445">
                  <c:v>0.41840880787037033</c:v>
                </c:pt>
                <c:pt idx="446">
                  <c:v>0.41841222222222219</c:v>
                </c:pt>
                <c:pt idx="447">
                  <c:v>0.41841520833333329</c:v>
                </c:pt>
                <c:pt idx="448">
                  <c:v>0.41841863425925929</c:v>
                </c:pt>
                <c:pt idx="449">
                  <c:v>0.41842182870370376</c:v>
                </c:pt>
                <c:pt idx="450">
                  <c:v>0.41842554398148146</c:v>
                </c:pt>
                <c:pt idx="451">
                  <c:v>0.41842915509259254</c:v>
                </c:pt>
                <c:pt idx="452">
                  <c:v>0.41843240740740745</c:v>
                </c:pt>
                <c:pt idx="453">
                  <c:v>0.41843605324074074</c:v>
                </c:pt>
                <c:pt idx="454">
                  <c:v>0.41843914351851846</c:v>
                </c:pt>
                <c:pt idx="455">
                  <c:v>0.41844281249999998</c:v>
                </c:pt>
                <c:pt idx="456">
                  <c:v>0.41844646990740736</c:v>
                </c:pt>
                <c:pt idx="457">
                  <c:v>0.4184495601851852</c:v>
                </c:pt>
                <c:pt idx="458">
                  <c:v>0.4184532407407407</c:v>
                </c:pt>
                <c:pt idx="459">
                  <c:v>0.41845644675925925</c:v>
                </c:pt>
                <c:pt idx="460">
                  <c:v>0.41846</c:v>
                </c:pt>
                <c:pt idx="461">
                  <c:v>0.41846359953703699</c:v>
                </c:pt>
                <c:pt idx="462">
                  <c:v>0.41846701388888891</c:v>
                </c:pt>
                <c:pt idx="463">
                  <c:v>0.41846984953703709</c:v>
                </c:pt>
                <c:pt idx="464">
                  <c:v>0.41847342592592596</c:v>
                </c:pt>
                <c:pt idx="465">
                  <c:v>0.41847625000000005</c:v>
                </c:pt>
                <c:pt idx="466">
                  <c:v>0.41847980324074069</c:v>
                </c:pt>
                <c:pt idx="467">
                  <c:v>0.41848339120370376</c:v>
                </c:pt>
                <c:pt idx="468">
                  <c:v>0.41848703703703705</c:v>
                </c:pt>
                <c:pt idx="469">
                  <c:v>0.41849009259259257</c:v>
                </c:pt>
                <c:pt idx="470">
                  <c:v>0.4184937037037037</c:v>
                </c:pt>
                <c:pt idx="471">
                  <c:v>0.41849681712962966</c:v>
                </c:pt>
                <c:pt idx="472">
                  <c:v>0.41850042824074074</c:v>
                </c:pt>
                <c:pt idx="473">
                  <c:v>0.41850407407407403</c:v>
                </c:pt>
                <c:pt idx="474">
                  <c:v>0.41850783564814814</c:v>
                </c:pt>
                <c:pt idx="475">
                  <c:v>0.41851086805555554</c:v>
                </c:pt>
                <c:pt idx="476">
                  <c:v>0.41851491898148147</c:v>
                </c:pt>
                <c:pt idx="477">
                  <c:v>0.41851862268518519</c:v>
                </c:pt>
                <c:pt idx="478">
                  <c:v>0.41852225694444445</c:v>
                </c:pt>
                <c:pt idx="479">
                  <c:v>0.41852533564814814</c:v>
                </c:pt>
                <c:pt idx="480">
                  <c:v>0.41852876157407404</c:v>
                </c:pt>
                <c:pt idx="481">
                  <c:v>0.41853164351851851</c:v>
                </c:pt>
                <c:pt idx="482">
                  <c:v>0.41853532407407407</c:v>
                </c:pt>
                <c:pt idx="483">
                  <c:v>0.4185388078703704</c:v>
                </c:pt>
                <c:pt idx="484">
                  <c:v>0.4185423148148148</c:v>
                </c:pt>
                <c:pt idx="485">
                  <c:v>0.41854511574074071</c:v>
                </c:pt>
                <c:pt idx="486">
                  <c:v>0.41854870370370367</c:v>
                </c:pt>
                <c:pt idx="487">
                  <c:v>0.41855149305555556</c:v>
                </c:pt>
                <c:pt idx="488">
                  <c:v>0.4185550115740741</c:v>
                </c:pt>
                <c:pt idx="489">
                  <c:v>0.41855839120370369</c:v>
                </c:pt>
                <c:pt idx="490">
                  <c:v>0.41856185185185185</c:v>
                </c:pt>
                <c:pt idx="491">
                  <c:v>0.41856543981481481</c:v>
                </c:pt>
                <c:pt idx="492">
                  <c:v>0.41856821759259261</c:v>
                </c:pt>
                <c:pt idx="493">
                  <c:v>0.41857160879629629</c:v>
                </c:pt>
                <c:pt idx="494">
                  <c:v>0.41857474537037037</c:v>
                </c:pt>
                <c:pt idx="495">
                  <c:v>0.4185785300925926</c:v>
                </c:pt>
                <c:pt idx="496">
                  <c:v>0.41858269675925924</c:v>
                </c:pt>
                <c:pt idx="497">
                  <c:v>0.41858583333333338</c:v>
                </c:pt>
                <c:pt idx="498">
                  <c:v>0.41858968749999997</c:v>
                </c:pt>
                <c:pt idx="499">
                  <c:v>0.41859384259259258</c:v>
                </c:pt>
                <c:pt idx="500">
                  <c:v>0.41859796296296298</c:v>
                </c:pt>
                <c:pt idx="501">
                  <c:v>0.4186011921296296</c:v>
                </c:pt>
                <c:pt idx="502">
                  <c:v>0.4186050925925926</c:v>
                </c:pt>
                <c:pt idx="503">
                  <c:v>0.41860891203703704</c:v>
                </c:pt>
                <c:pt idx="504">
                  <c:v>0.41861214120370366</c:v>
                </c:pt>
                <c:pt idx="505">
                  <c:v>0.41861593750000003</c:v>
                </c:pt>
                <c:pt idx="506">
                  <c:v>0.41861954861111111</c:v>
                </c:pt>
                <c:pt idx="507">
                  <c:v>0.41862321759259258</c:v>
                </c:pt>
                <c:pt idx="508">
                  <c:v>0.4186262731481481</c:v>
                </c:pt>
                <c:pt idx="509">
                  <c:v>0.41863006944444447</c:v>
                </c:pt>
                <c:pt idx="510">
                  <c:v>0.41863346064814816</c:v>
                </c:pt>
                <c:pt idx="511">
                  <c:v>0.41863701388888885</c:v>
                </c:pt>
                <c:pt idx="512">
                  <c:v>0.41864055555555552</c:v>
                </c:pt>
                <c:pt idx="513">
                  <c:v>0.41864365740740744</c:v>
                </c:pt>
                <c:pt idx="514">
                  <c:v>0.41864732638888885</c:v>
                </c:pt>
                <c:pt idx="515">
                  <c:v>0.41865034722222222</c:v>
                </c:pt>
                <c:pt idx="516">
                  <c:v>0.4186543518518519</c:v>
                </c:pt>
                <c:pt idx="517">
                  <c:v>0.41865809027777773</c:v>
                </c:pt>
                <c:pt idx="518">
                  <c:v>0.41866105324074071</c:v>
                </c:pt>
                <c:pt idx="519">
                  <c:v>0.41866519675925923</c:v>
                </c:pt>
                <c:pt idx="520">
                  <c:v>0.41866874999999998</c:v>
                </c:pt>
                <c:pt idx="521">
                  <c:v>0.41867244212962967</c:v>
                </c:pt>
                <c:pt idx="522">
                  <c:v>0.41867561342592591</c:v>
                </c:pt>
                <c:pt idx="523">
                  <c:v>0.41867935185185184</c:v>
                </c:pt>
                <c:pt idx="524">
                  <c:v>0.41868350694444439</c:v>
                </c:pt>
                <c:pt idx="525">
                  <c:v>0.4186872337962963</c:v>
                </c:pt>
                <c:pt idx="526">
                  <c:v>0.41869027777777773</c:v>
                </c:pt>
                <c:pt idx="527">
                  <c:v>0.41869402777777776</c:v>
                </c:pt>
                <c:pt idx="528">
                  <c:v>0.41869767361111115</c:v>
                </c:pt>
                <c:pt idx="529">
                  <c:v>0.41870119212962958</c:v>
                </c:pt>
                <c:pt idx="530">
                  <c:v>0.41870412037037036</c:v>
                </c:pt>
                <c:pt idx="531">
                  <c:v>0.41870765046296299</c:v>
                </c:pt>
                <c:pt idx="532">
                  <c:v>0.41871070601851851</c:v>
                </c:pt>
                <c:pt idx="533">
                  <c:v>0.41871473379629626</c:v>
                </c:pt>
                <c:pt idx="534">
                  <c:v>0.41871842592592595</c:v>
                </c:pt>
                <c:pt idx="535">
                  <c:v>0.41872150462962959</c:v>
                </c:pt>
                <c:pt idx="536">
                  <c:v>0.41872533564814818</c:v>
                </c:pt>
                <c:pt idx="537">
                  <c:v>0.4187286458333333</c:v>
                </c:pt>
                <c:pt idx="538">
                  <c:v>0.41873222222222223</c:v>
                </c:pt>
                <c:pt idx="539">
                  <c:v>0.41873616898148147</c:v>
                </c:pt>
                <c:pt idx="540">
                  <c:v>0.41873936342592594</c:v>
                </c:pt>
                <c:pt idx="541">
                  <c:v>0.41874309027777779</c:v>
                </c:pt>
                <c:pt idx="542">
                  <c:v>0.4187468055555556</c:v>
                </c:pt>
                <c:pt idx="543">
                  <c:v>0.41875054398148143</c:v>
                </c:pt>
                <c:pt idx="544">
                  <c:v>0.41875368055555556</c:v>
                </c:pt>
                <c:pt idx="545">
                  <c:v>0.41875751157407404</c:v>
                </c:pt>
                <c:pt idx="546">
                  <c:v>0.41876100694444446</c:v>
                </c:pt>
                <c:pt idx="547">
                  <c:v>0.41876461805555554</c:v>
                </c:pt>
                <c:pt idx="548">
                  <c:v>0.41876810185185187</c:v>
                </c:pt>
                <c:pt idx="549">
                  <c:v>0.41877100694444441</c:v>
                </c:pt>
                <c:pt idx="550">
                  <c:v>0.41877481481481477</c:v>
                </c:pt>
                <c:pt idx="551">
                  <c:v>0.41877864583333335</c:v>
                </c:pt>
                <c:pt idx="552">
                  <c:v>0.41878222222222222</c:v>
                </c:pt>
                <c:pt idx="553">
                  <c:v>0.41878539351851857</c:v>
                </c:pt>
                <c:pt idx="554">
                  <c:v>0.41878893518518517</c:v>
                </c:pt>
                <c:pt idx="555">
                  <c:v>0.41879204861111113</c:v>
                </c:pt>
                <c:pt idx="556">
                  <c:v>0.41879561342592592</c:v>
                </c:pt>
                <c:pt idx="557">
                  <c:v>0.41879967592592587</c:v>
                </c:pt>
                <c:pt idx="558">
                  <c:v>0.41880271990740742</c:v>
                </c:pt>
                <c:pt idx="559">
                  <c:v>0.41880653935185186</c:v>
                </c:pt>
                <c:pt idx="560">
                  <c:v>0.4188102314814815</c:v>
                </c:pt>
                <c:pt idx="561">
                  <c:v>0.41881403935185185</c:v>
                </c:pt>
                <c:pt idx="562">
                  <c:v>0.41881697916666666</c:v>
                </c:pt>
                <c:pt idx="563">
                  <c:v>0.41882097222222225</c:v>
                </c:pt>
                <c:pt idx="564">
                  <c:v>0.41882405092592595</c:v>
                </c:pt>
                <c:pt idx="565">
                  <c:v>0.41882802083333331</c:v>
                </c:pt>
                <c:pt idx="566">
                  <c:v>0.41883158564814815</c:v>
                </c:pt>
                <c:pt idx="567">
                  <c:v>0.41883468749999997</c:v>
                </c:pt>
                <c:pt idx="568">
                  <c:v>0.41883844907407403</c:v>
                </c:pt>
                <c:pt idx="569">
                  <c:v>0.41884215277777775</c:v>
                </c:pt>
                <c:pt idx="570">
                  <c:v>0.41884582175925927</c:v>
                </c:pt>
                <c:pt idx="571">
                  <c:v>0.41884890046296297</c:v>
                </c:pt>
                <c:pt idx="572">
                  <c:v>0.41885255787037035</c:v>
                </c:pt>
                <c:pt idx="573">
                  <c:v>0.41885548611111112</c:v>
                </c:pt>
                <c:pt idx="574">
                  <c:v>0.41885918981481485</c:v>
                </c:pt>
                <c:pt idx="575">
                  <c:v>0.41886284722222222</c:v>
                </c:pt>
                <c:pt idx="576">
                  <c:v>0.41886643518518518</c:v>
                </c:pt>
                <c:pt idx="577">
                  <c:v>0.41886939814814816</c:v>
                </c:pt>
                <c:pt idx="578">
                  <c:v>0.41887314814814819</c:v>
                </c:pt>
                <c:pt idx="579">
                  <c:v>0.41887847222222224</c:v>
                </c:pt>
                <c:pt idx="580">
                  <c:v>0.41888239583333337</c:v>
                </c:pt>
                <c:pt idx="581">
                  <c:v>0.41888631944444449</c:v>
                </c:pt>
                <c:pt idx="582">
                  <c:v>0.41889021990740738</c:v>
                </c:pt>
                <c:pt idx="583">
                  <c:v>0.41889430555555557</c:v>
                </c:pt>
                <c:pt idx="584">
                  <c:v>0.41889789351851853</c:v>
                </c:pt>
                <c:pt idx="585">
                  <c:v>0.41890089120370372</c:v>
                </c:pt>
                <c:pt idx="586">
                  <c:v>0.41890474537037042</c:v>
                </c:pt>
                <c:pt idx="587">
                  <c:v>0.41890775462962965</c:v>
                </c:pt>
                <c:pt idx="588">
                  <c:v>0.4189118634259259</c:v>
                </c:pt>
                <c:pt idx="589">
                  <c:v>0.41891539351851853</c:v>
                </c:pt>
                <c:pt idx="590">
                  <c:v>0.41891837962962963</c:v>
                </c:pt>
                <c:pt idx="591">
                  <c:v>0.41892188657407409</c:v>
                </c:pt>
                <c:pt idx="592">
                  <c:v>0.4189247337962963</c:v>
                </c:pt>
                <c:pt idx="593">
                  <c:v>0.41892819444444446</c:v>
                </c:pt>
                <c:pt idx="594">
                  <c:v>0.41893178240740742</c:v>
                </c:pt>
                <c:pt idx="595">
                  <c:v>0.41893598379629626</c:v>
                </c:pt>
                <c:pt idx="596">
                  <c:v>0.4189394212962963</c:v>
                </c:pt>
                <c:pt idx="597">
                  <c:v>0.41894311342592588</c:v>
                </c:pt>
                <c:pt idx="598">
                  <c:v>0.41894694444444447</c:v>
                </c:pt>
                <c:pt idx="599">
                  <c:v>0.41895047453703699</c:v>
                </c:pt>
                <c:pt idx="600">
                  <c:v>0.41895371527777781</c:v>
                </c:pt>
                <c:pt idx="601">
                  <c:v>0.41895730324074076</c:v>
                </c:pt>
                <c:pt idx="602">
                  <c:v>0.41896087962962963</c:v>
                </c:pt>
                <c:pt idx="603">
                  <c:v>0.41896449074074077</c:v>
                </c:pt>
                <c:pt idx="604">
                  <c:v>0.41896755787037038</c:v>
                </c:pt>
                <c:pt idx="605">
                  <c:v>0.41897126157407411</c:v>
                </c:pt>
                <c:pt idx="606">
                  <c:v>0.41897432870370371</c:v>
                </c:pt>
                <c:pt idx="607">
                  <c:v>0.41897791666666667</c:v>
                </c:pt>
                <c:pt idx="608">
                  <c:v>0.41898159722222222</c:v>
                </c:pt>
                <c:pt idx="609">
                  <c:v>0.4189851273148148</c:v>
                </c:pt>
                <c:pt idx="610">
                  <c:v>0.41898817129629634</c:v>
                </c:pt>
                <c:pt idx="611">
                  <c:v>0.41899164351851853</c:v>
                </c:pt>
                <c:pt idx="612">
                  <c:v>0.41899450231481478</c:v>
                </c:pt>
                <c:pt idx="613">
                  <c:v>0.41899793981481487</c:v>
                </c:pt>
                <c:pt idx="614">
                  <c:v>0.41900141203703706</c:v>
                </c:pt>
                <c:pt idx="615">
                  <c:v>0.41900495370370372</c:v>
                </c:pt>
                <c:pt idx="616">
                  <c:v>0.41900787037037035</c:v>
                </c:pt>
                <c:pt idx="617">
                  <c:v>0.41901190972222224</c:v>
                </c:pt>
                <c:pt idx="618">
                  <c:v>0.41901479166666666</c:v>
                </c:pt>
                <c:pt idx="619">
                  <c:v>0.41901828703703708</c:v>
                </c:pt>
                <c:pt idx="620">
                  <c:v>0.41902188657407408</c:v>
                </c:pt>
                <c:pt idx="621">
                  <c:v>0.41902557870370366</c:v>
                </c:pt>
                <c:pt idx="622">
                  <c:v>0.41902881944444448</c:v>
                </c:pt>
                <c:pt idx="623">
                  <c:v>0.41903254629629627</c:v>
                </c:pt>
                <c:pt idx="624">
                  <c:v>0.4190363310185185</c:v>
                </c:pt>
                <c:pt idx="625">
                  <c:v>0.41904003472222223</c:v>
                </c:pt>
                <c:pt idx="626">
                  <c:v>0.41904329861111106</c:v>
                </c:pt>
                <c:pt idx="627">
                  <c:v>0.41904704861111108</c:v>
                </c:pt>
                <c:pt idx="628">
                  <c:v>0.41905105324074077</c:v>
                </c:pt>
                <c:pt idx="629">
                  <c:v>0.41905484953703703</c:v>
                </c:pt>
                <c:pt idx="630">
                  <c:v>0.41905805555555559</c:v>
                </c:pt>
                <c:pt idx="631">
                  <c:v>0.41906197916666671</c:v>
                </c:pt>
                <c:pt idx="632">
                  <c:v>0.41906564814814812</c:v>
                </c:pt>
                <c:pt idx="633">
                  <c:v>0.41906922453703704</c:v>
                </c:pt>
                <c:pt idx="634">
                  <c:v>0.41907309027777778</c:v>
                </c:pt>
                <c:pt idx="635">
                  <c:v>0.4190766319444445</c:v>
                </c:pt>
                <c:pt idx="636">
                  <c:v>0.4190803935185185</c:v>
                </c:pt>
                <c:pt idx="637">
                  <c:v>0.4190833449074074</c:v>
                </c:pt>
                <c:pt idx="638">
                  <c:v>0.419087025462963</c:v>
                </c:pt>
                <c:pt idx="639">
                  <c:v>0.41908997685185184</c:v>
                </c:pt>
                <c:pt idx="640">
                  <c:v>0.4190934837962963</c:v>
                </c:pt>
                <c:pt idx="641">
                  <c:v>0.41909715277777781</c:v>
                </c:pt>
                <c:pt idx="642">
                  <c:v>0.41910069444444442</c:v>
                </c:pt>
                <c:pt idx="643">
                  <c:v>0.41910406249999999</c:v>
                </c:pt>
                <c:pt idx="644">
                  <c:v>0.41910782407407404</c:v>
                </c:pt>
                <c:pt idx="645">
                  <c:v>0.41911180555555555</c:v>
                </c:pt>
                <c:pt idx="646">
                  <c:v>0.4191155787037037</c:v>
                </c:pt>
                <c:pt idx="647">
                  <c:v>0.41911902777777782</c:v>
                </c:pt>
                <c:pt idx="648">
                  <c:v>0.41912299768518518</c:v>
                </c:pt>
                <c:pt idx="649">
                  <c:v>0.4191270138888889</c:v>
                </c:pt>
                <c:pt idx="650">
                  <c:v>0.41913041666666667</c:v>
                </c:pt>
                <c:pt idx="651">
                  <c:v>0.41913439814814812</c:v>
                </c:pt>
                <c:pt idx="652">
                  <c:v>0.41913840277777781</c:v>
                </c:pt>
                <c:pt idx="653">
                  <c:v>0.41914160879629631</c:v>
                </c:pt>
                <c:pt idx="654">
                  <c:v>0.41914524305555556</c:v>
                </c:pt>
                <c:pt idx="655">
                  <c:v>0.41914883101851852</c:v>
                </c:pt>
                <c:pt idx="656">
                  <c:v>0.41915245370370369</c:v>
                </c:pt>
                <c:pt idx="657">
                  <c:v>0.41915555555555556</c:v>
                </c:pt>
                <c:pt idx="658">
                  <c:v>0.4191595949074074</c:v>
                </c:pt>
                <c:pt idx="659">
                  <c:v>0.41916355324074073</c:v>
                </c:pt>
                <c:pt idx="660">
                  <c:v>0.41916761574074074</c:v>
                </c:pt>
                <c:pt idx="661">
                  <c:v>0.41917075231481477</c:v>
                </c:pt>
                <c:pt idx="662">
                  <c:v>0.41917480324074075</c:v>
                </c:pt>
                <c:pt idx="663">
                  <c:v>0.41917864583333331</c:v>
                </c:pt>
                <c:pt idx="664">
                  <c:v>0.41918187500000004</c:v>
                </c:pt>
                <c:pt idx="665">
                  <c:v>0.41918565972222227</c:v>
                </c:pt>
                <c:pt idx="666">
                  <c:v>0.41918958333333328</c:v>
                </c:pt>
                <c:pt idx="667">
                  <c:v>0.41919333333333331</c:v>
                </c:pt>
                <c:pt idx="668">
                  <c:v>0.41919697916666671</c:v>
                </c:pt>
                <c:pt idx="669">
                  <c:v>0.41920085648148148</c:v>
                </c:pt>
                <c:pt idx="670">
                  <c:v>0.41920459490740741</c:v>
                </c:pt>
                <c:pt idx="671">
                  <c:v>0.41920780092592591</c:v>
                </c:pt>
                <c:pt idx="672">
                  <c:v>0.41921146990740743</c:v>
                </c:pt>
                <c:pt idx="673">
                  <c:v>0.41921452546296295</c:v>
                </c:pt>
                <c:pt idx="674">
                  <c:v>0.41921809027777779</c:v>
                </c:pt>
                <c:pt idx="675">
                  <c:v>0.41922168981481484</c:v>
                </c:pt>
                <c:pt idx="676">
                  <c:v>0.4192255324074074</c:v>
                </c:pt>
                <c:pt idx="677">
                  <c:v>0.4192285648148148</c:v>
                </c:pt>
                <c:pt idx="678">
                  <c:v>0.41923223379629632</c:v>
                </c:pt>
                <c:pt idx="679">
                  <c:v>0.41923591435185187</c:v>
                </c:pt>
                <c:pt idx="680">
                  <c:v>0.41923960648148145</c:v>
                </c:pt>
                <c:pt idx="681">
                  <c:v>0.41924288194444448</c:v>
                </c:pt>
                <c:pt idx="682">
                  <c:v>0.41924649305555556</c:v>
                </c:pt>
                <c:pt idx="683">
                  <c:v>0.41925043981481486</c:v>
                </c:pt>
                <c:pt idx="684">
                  <c:v>0.41925420138888891</c:v>
                </c:pt>
                <c:pt idx="685">
                  <c:v>0.41925743055555559</c:v>
                </c:pt>
                <c:pt idx="686">
                  <c:v>0.41926143518518516</c:v>
                </c:pt>
                <c:pt idx="687">
                  <c:v>0.41926530092592595</c:v>
                </c:pt>
                <c:pt idx="688">
                  <c:v>0.41926908564814819</c:v>
                </c:pt>
                <c:pt idx="689">
                  <c:v>0.41927265046296297</c:v>
                </c:pt>
                <c:pt idx="690">
                  <c:v>0.41927684027777778</c:v>
                </c:pt>
                <c:pt idx="691">
                  <c:v>0.41928032407407406</c:v>
                </c:pt>
                <c:pt idx="692">
                  <c:v>0.41928425925925922</c:v>
                </c:pt>
                <c:pt idx="693">
                  <c:v>0.41928828703703708</c:v>
                </c:pt>
                <c:pt idx="694">
                  <c:v>0.41929196759259257</c:v>
                </c:pt>
                <c:pt idx="695">
                  <c:v>0.4192954976851852</c:v>
                </c:pt>
                <c:pt idx="696">
                  <c:v>0.41929960648148151</c:v>
                </c:pt>
                <c:pt idx="697">
                  <c:v>0.41930363425925926</c:v>
                </c:pt>
                <c:pt idx="698">
                  <c:v>0.41930677083333334</c:v>
                </c:pt>
                <c:pt idx="699">
                  <c:v>0.41931052083333337</c:v>
                </c:pt>
                <c:pt idx="700">
                  <c:v>0.41931428240740742</c:v>
                </c:pt>
                <c:pt idx="701">
                  <c:v>0.41931818287037032</c:v>
                </c:pt>
                <c:pt idx="702">
                  <c:v>0.41932126157407407</c:v>
                </c:pt>
                <c:pt idx="703">
                  <c:v>0.41932557870370374</c:v>
                </c:pt>
                <c:pt idx="704">
                  <c:v>0.41932927083333332</c:v>
                </c:pt>
                <c:pt idx="705">
                  <c:v>0.41933250000000005</c:v>
                </c:pt>
                <c:pt idx="706">
                  <c:v>0.41933640046296294</c:v>
                </c:pt>
                <c:pt idx="707">
                  <c:v>0.41934015046296297</c:v>
                </c:pt>
                <c:pt idx="708">
                  <c:v>0.41934372685185184</c:v>
                </c:pt>
                <c:pt idx="709">
                  <c:v>0.41934708333333331</c:v>
                </c:pt>
                <c:pt idx="710">
                  <c:v>0.41935071759259257</c:v>
                </c:pt>
                <c:pt idx="711">
                  <c:v>0.41935461805555557</c:v>
                </c:pt>
                <c:pt idx="712">
                  <c:v>0.41935817129629632</c:v>
                </c:pt>
                <c:pt idx="713">
                  <c:v>0.41936136574074073</c:v>
                </c:pt>
                <c:pt idx="714">
                  <c:v>0.41936518518518517</c:v>
                </c:pt>
                <c:pt idx="715">
                  <c:v>0.41936864583333339</c:v>
                </c:pt>
                <c:pt idx="716">
                  <c:v>0.41937215277777778</c:v>
                </c:pt>
                <c:pt idx="717">
                  <c:v>0.41937572916666666</c:v>
                </c:pt>
                <c:pt idx="718">
                  <c:v>0.41937869212962964</c:v>
                </c:pt>
                <c:pt idx="719">
                  <c:v>0.41938234953703701</c:v>
                </c:pt>
                <c:pt idx="720">
                  <c:v>0.4193853472222222</c:v>
                </c:pt>
                <c:pt idx="721">
                  <c:v>0.41938908564814814</c:v>
                </c:pt>
                <c:pt idx="722">
                  <c:v>0.41939261574074077</c:v>
                </c:pt>
                <c:pt idx="723">
                  <c:v>0.41939630787037036</c:v>
                </c:pt>
                <c:pt idx="724">
                  <c:v>0.41939938657407411</c:v>
                </c:pt>
                <c:pt idx="725">
                  <c:v>0.41940314814814816</c:v>
                </c:pt>
                <c:pt idx="726">
                  <c:v>0.41940672453703703</c:v>
                </c:pt>
                <c:pt idx="727">
                  <c:v>0.41941059027777777</c:v>
                </c:pt>
                <c:pt idx="728">
                  <c:v>0.41941383101851853</c:v>
                </c:pt>
                <c:pt idx="729">
                  <c:v>0.41941761574074077</c:v>
                </c:pt>
                <c:pt idx="730">
                  <c:v>0.41942118055555561</c:v>
                </c:pt>
                <c:pt idx="731">
                  <c:v>0.4194250347222222</c:v>
                </c:pt>
                <c:pt idx="732">
                  <c:v>0.41942821759259258</c:v>
                </c:pt>
                <c:pt idx="733">
                  <c:v>0.419431712962963</c:v>
                </c:pt>
                <c:pt idx="734">
                  <c:v>0.41943525462962961</c:v>
                </c:pt>
                <c:pt idx="735">
                  <c:v>0.41943876157407406</c:v>
                </c:pt>
                <c:pt idx="736">
                  <c:v>0.41944236111111111</c:v>
                </c:pt>
                <c:pt idx="737">
                  <c:v>0.41944549768518519</c:v>
                </c:pt>
                <c:pt idx="738">
                  <c:v>0.41944917824074074</c:v>
                </c:pt>
                <c:pt idx="739">
                  <c:v>0.4194529398148148</c:v>
                </c:pt>
                <c:pt idx="740">
                  <c:v>0.41945651620370367</c:v>
                </c:pt>
                <c:pt idx="741">
                  <c:v>0.41945944444444444</c:v>
                </c:pt>
                <c:pt idx="742">
                  <c:v>0.41946331018518518</c:v>
                </c:pt>
                <c:pt idx="743">
                  <c:v>0.41946641203703705</c:v>
                </c:pt>
                <c:pt idx="744">
                  <c:v>0.41947011574074072</c:v>
                </c:pt>
                <c:pt idx="745">
                  <c:v>0.41947370370370374</c:v>
                </c:pt>
                <c:pt idx="746">
                  <c:v>0.41947739583333332</c:v>
                </c:pt>
                <c:pt idx="747">
                  <c:v>0.41948079861111109</c:v>
                </c:pt>
                <c:pt idx="748">
                  <c:v>0.41948468750000001</c:v>
                </c:pt>
                <c:pt idx="749">
                  <c:v>0.41948857638888892</c:v>
                </c:pt>
                <c:pt idx="750">
                  <c:v>0.41949175925925924</c:v>
                </c:pt>
                <c:pt idx="751">
                  <c:v>0.41949567129629628</c:v>
                </c:pt>
                <c:pt idx="752">
                  <c:v>0.41949929398148145</c:v>
                </c:pt>
                <c:pt idx="753">
                  <c:v>0.41950325231481478</c:v>
                </c:pt>
                <c:pt idx="754">
                  <c:v>0.41950635416666665</c:v>
                </c:pt>
                <c:pt idx="755">
                  <c:v>0.41951018518518518</c:v>
                </c:pt>
                <c:pt idx="756">
                  <c:v>0.41951396990740736</c:v>
                </c:pt>
                <c:pt idx="757">
                  <c:v>0.41951761574074076</c:v>
                </c:pt>
                <c:pt idx="758">
                  <c:v>0.41952082175925925</c:v>
                </c:pt>
                <c:pt idx="759">
                  <c:v>0.41952458333333337</c:v>
                </c:pt>
                <c:pt idx="760">
                  <c:v>0.41952851851851852</c:v>
                </c:pt>
                <c:pt idx="761">
                  <c:v>0.41953215277777778</c:v>
                </c:pt>
                <c:pt idx="762">
                  <c:v>0.41953518518518518</c:v>
                </c:pt>
                <c:pt idx="763">
                  <c:v>0.41953909722222221</c:v>
                </c:pt>
                <c:pt idx="764">
                  <c:v>0.41954271990740738</c:v>
                </c:pt>
                <c:pt idx="765">
                  <c:v>0.41954630787037034</c:v>
                </c:pt>
                <c:pt idx="766">
                  <c:v>0.41954960648148149</c:v>
                </c:pt>
                <c:pt idx="767">
                  <c:v>0.41955359953703703</c:v>
                </c:pt>
                <c:pt idx="768">
                  <c:v>0.41955721064814816</c:v>
                </c:pt>
                <c:pt idx="769">
                  <c:v>0.4195609027777778</c:v>
                </c:pt>
                <c:pt idx="770">
                  <c:v>0.4195639814814815</c:v>
                </c:pt>
                <c:pt idx="771">
                  <c:v>0.41956803240740742</c:v>
                </c:pt>
                <c:pt idx="772">
                  <c:v>0.41957202546296296</c:v>
                </c:pt>
                <c:pt idx="773">
                  <c:v>0.41957608796296292</c:v>
                </c:pt>
                <c:pt idx="774">
                  <c:v>0.41957957175925925</c:v>
                </c:pt>
                <c:pt idx="775">
                  <c:v>0.41958347222222225</c:v>
                </c:pt>
                <c:pt idx="776">
                  <c:v>0.41958714120370372</c:v>
                </c:pt>
                <c:pt idx="777">
                  <c:v>0.41959048611111111</c:v>
                </c:pt>
                <c:pt idx="778">
                  <c:v>0.41959405092592594</c:v>
                </c:pt>
                <c:pt idx="779">
                  <c:v>0.4195976388888889</c:v>
                </c:pt>
                <c:pt idx="780">
                  <c:v>0.41960116898148153</c:v>
                </c:pt>
                <c:pt idx="781">
                  <c:v>0.41960417824074075</c:v>
                </c:pt>
                <c:pt idx="782">
                  <c:v>0.41960805555555553</c:v>
                </c:pt>
                <c:pt idx="783">
                  <c:v>0.41961134259259264</c:v>
                </c:pt>
                <c:pt idx="784">
                  <c:v>0.41961528935185188</c:v>
                </c:pt>
                <c:pt idx="785">
                  <c:v>0.41961910879629633</c:v>
                </c:pt>
                <c:pt idx="786">
                  <c:v>0.41962239583333333</c:v>
                </c:pt>
                <c:pt idx="787">
                  <c:v>0.4196261458333333</c:v>
                </c:pt>
                <c:pt idx="788">
                  <c:v>0.41963</c:v>
                </c:pt>
                <c:pt idx="789">
                  <c:v>0.41963357638888893</c:v>
                </c:pt>
                <c:pt idx="790">
                  <c:v>0.41963672453703699</c:v>
                </c:pt>
                <c:pt idx="791">
                  <c:v>0.41964046296296292</c:v>
                </c:pt>
                <c:pt idx="792">
                  <c:v>0.4196443055555556</c:v>
                </c:pt>
                <c:pt idx="793">
                  <c:v>0.41964822916666672</c:v>
                </c:pt>
                <c:pt idx="794">
                  <c:v>0.41965140046296295</c:v>
                </c:pt>
                <c:pt idx="795">
                  <c:v>0.41965515046296292</c:v>
                </c:pt>
                <c:pt idx="796">
                  <c:v>0.41965884259259262</c:v>
                </c:pt>
                <c:pt idx="797">
                  <c:v>0.41966234953703707</c:v>
                </c:pt>
                <c:pt idx="798">
                  <c:v>0.41966547453703701</c:v>
                </c:pt>
                <c:pt idx="799">
                  <c:v>0.41966902777777776</c:v>
                </c:pt>
                <c:pt idx="800">
                  <c:v>0.41967278935185187</c:v>
                </c:pt>
                <c:pt idx="801">
                  <c:v>0.41967655092592593</c:v>
                </c:pt>
                <c:pt idx="802">
                  <c:v>0.41967951388888891</c:v>
                </c:pt>
                <c:pt idx="803">
                  <c:v>0.41968311342592596</c:v>
                </c:pt>
                <c:pt idx="804">
                  <c:v>0.41968604166666662</c:v>
                </c:pt>
                <c:pt idx="805">
                  <c:v>0.41968964120370367</c:v>
                </c:pt>
                <c:pt idx="806">
                  <c:v>0.41969314814814812</c:v>
                </c:pt>
                <c:pt idx="807">
                  <c:v>0.41969668981481484</c:v>
                </c:pt>
                <c:pt idx="808">
                  <c:v>0.4197000578703704</c:v>
                </c:pt>
                <c:pt idx="809">
                  <c:v>0.41970396990740744</c:v>
                </c:pt>
                <c:pt idx="810">
                  <c:v>0.41970788194444442</c:v>
                </c:pt>
                <c:pt idx="811">
                  <c:v>0.41971177083333333</c:v>
                </c:pt>
                <c:pt idx="812">
                  <c:v>0.41971505787037033</c:v>
                </c:pt>
                <c:pt idx="813">
                  <c:v>0.41971913194444443</c:v>
                </c:pt>
                <c:pt idx="814">
                  <c:v>0.41972293981481479</c:v>
                </c:pt>
                <c:pt idx="815">
                  <c:v>0.41972621527777781</c:v>
                </c:pt>
                <c:pt idx="816">
                  <c:v>0.41973023148148147</c:v>
                </c:pt>
                <c:pt idx="817">
                  <c:v>0.41973387731481476</c:v>
                </c:pt>
                <c:pt idx="818">
                  <c:v>0.41973760416666667</c:v>
                </c:pt>
                <c:pt idx="819">
                  <c:v>0.41974092592592593</c:v>
                </c:pt>
                <c:pt idx="820">
                  <c:v>0.41974473379629629</c:v>
                </c:pt>
                <c:pt idx="821">
                  <c:v>0.41974835648148145</c:v>
                </c:pt>
                <c:pt idx="822">
                  <c:v>0.41975211805555551</c:v>
                </c:pt>
                <c:pt idx="823">
                  <c:v>0.41975517361111114</c:v>
                </c:pt>
                <c:pt idx="824">
                  <c:v>0.41975879629629631</c:v>
                </c:pt>
                <c:pt idx="825">
                  <c:v>0.41976224537037038</c:v>
                </c:pt>
                <c:pt idx="826">
                  <c:v>0.41976568287037036</c:v>
                </c:pt>
                <c:pt idx="827">
                  <c:v>0.41976916666666669</c:v>
                </c:pt>
                <c:pt idx="828">
                  <c:v>0.41977202546296294</c:v>
                </c:pt>
                <c:pt idx="829">
                  <c:v>0.41977576388888888</c:v>
                </c:pt>
                <c:pt idx="830">
                  <c:v>0.41977881944444445</c:v>
                </c:pt>
                <c:pt idx="831">
                  <c:v>0.41978263888888884</c:v>
                </c:pt>
                <c:pt idx="832">
                  <c:v>0.41978630787037036</c:v>
                </c:pt>
                <c:pt idx="833">
                  <c:v>0.41978991898148149</c:v>
                </c:pt>
                <c:pt idx="834">
                  <c:v>0.41979319444444446</c:v>
                </c:pt>
                <c:pt idx="835">
                  <c:v>0.41979682870370372</c:v>
                </c:pt>
                <c:pt idx="836">
                  <c:v>0.41980050925925921</c:v>
                </c:pt>
                <c:pt idx="837">
                  <c:v>0.41980429398148145</c:v>
                </c:pt>
                <c:pt idx="838">
                  <c:v>0.41980731481481487</c:v>
                </c:pt>
                <c:pt idx="839">
                  <c:v>0.41981107638888887</c:v>
                </c:pt>
                <c:pt idx="840">
                  <c:v>0.41981469907407409</c:v>
                </c:pt>
                <c:pt idx="841">
                  <c:v>0.41981825231481484</c:v>
                </c:pt>
                <c:pt idx="842">
                  <c:v>0.41982128472222224</c:v>
                </c:pt>
                <c:pt idx="843">
                  <c:v>0.41982472222222222</c:v>
                </c:pt>
                <c:pt idx="844">
                  <c:v>0.41982768518518521</c:v>
                </c:pt>
                <c:pt idx="845">
                  <c:v>0.41983114583333331</c:v>
                </c:pt>
                <c:pt idx="846">
                  <c:v>0.41983468750000003</c:v>
                </c:pt>
                <c:pt idx="847">
                  <c:v>0.41983832175925923</c:v>
                </c:pt>
                <c:pt idx="848">
                  <c:v>0.41984193287037036</c:v>
                </c:pt>
                <c:pt idx="849">
                  <c:v>0.41984526620370372</c:v>
                </c:pt>
                <c:pt idx="850">
                  <c:v>0.41984890046296292</c:v>
                </c:pt>
                <c:pt idx="851">
                  <c:v>0.41985260416666664</c:v>
                </c:pt>
                <c:pt idx="852">
                  <c:v>0.41985635416666667</c:v>
                </c:pt>
                <c:pt idx="853">
                  <c:v>0.41985938657407407</c:v>
                </c:pt>
                <c:pt idx="854">
                  <c:v>0.41986318287037033</c:v>
                </c:pt>
                <c:pt idx="855">
                  <c:v>0.41986682870370373</c:v>
                </c:pt>
                <c:pt idx="856">
                  <c:v>0.41987056712962961</c:v>
                </c:pt>
                <c:pt idx="857">
                  <c:v>0.41987381944444446</c:v>
                </c:pt>
                <c:pt idx="858">
                  <c:v>0.41987752314814814</c:v>
                </c:pt>
                <c:pt idx="859">
                  <c:v>0.41988099537037038</c:v>
                </c:pt>
                <c:pt idx="860">
                  <c:v>0.41988445601851848</c:v>
                </c:pt>
                <c:pt idx="861">
                  <c:v>0.41988791666666669</c:v>
                </c:pt>
                <c:pt idx="862">
                  <c:v>0.41989089120370365</c:v>
                </c:pt>
                <c:pt idx="863">
                  <c:v>0.41989438657407407</c:v>
                </c:pt>
                <c:pt idx="864">
                  <c:v>0.41989737268518518</c:v>
                </c:pt>
                <c:pt idx="865">
                  <c:v>0.41990081018518516</c:v>
                </c:pt>
                <c:pt idx="866">
                  <c:v>0.41990424768518514</c:v>
                </c:pt>
                <c:pt idx="867">
                  <c:v>0.41990770833333335</c:v>
                </c:pt>
                <c:pt idx="868">
                  <c:v>0.41991116898148145</c:v>
                </c:pt>
                <c:pt idx="869">
                  <c:v>0.41991420138888885</c:v>
                </c:pt>
                <c:pt idx="870">
                  <c:v>0.41991765046296298</c:v>
                </c:pt>
                <c:pt idx="871">
                  <c:v>0.41992060185185182</c:v>
                </c:pt>
                <c:pt idx="872">
                  <c:v>0.41992410879629632</c:v>
                </c:pt>
                <c:pt idx="873">
                  <c:v>0.41992770833333332</c:v>
                </c:pt>
                <c:pt idx="874">
                  <c:v>0.41993164351851853</c:v>
                </c:pt>
                <c:pt idx="875">
                  <c:v>0.41993474537037034</c:v>
                </c:pt>
                <c:pt idx="876">
                  <c:v>0.41993857638888893</c:v>
                </c:pt>
                <c:pt idx="877">
                  <c:v>0.41994222222222222</c:v>
                </c:pt>
                <c:pt idx="878">
                  <c:v>0.41994589120370374</c:v>
                </c:pt>
                <c:pt idx="879">
                  <c:v>0.41994907407407406</c:v>
                </c:pt>
                <c:pt idx="880">
                  <c:v>0.41995285879629635</c:v>
                </c:pt>
                <c:pt idx="881">
                  <c:v>0.41995655092592593</c:v>
                </c:pt>
                <c:pt idx="882">
                  <c:v>0.41996032407407408</c:v>
                </c:pt>
                <c:pt idx="883">
                  <c:v>0.41996340277777783</c:v>
                </c:pt>
                <c:pt idx="884">
                  <c:v>0.41996965277777781</c:v>
                </c:pt>
                <c:pt idx="885">
                  <c:v>0.41997350694444441</c:v>
                </c:pt>
                <c:pt idx="886">
                  <c:v>0.41997712962962958</c:v>
                </c:pt>
                <c:pt idx="887">
                  <c:v>0.41998082175925927</c:v>
                </c:pt>
                <c:pt idx="888">
                  <c:v>0.41998391203703705</c:v>
                </c:pt>
                <c:pt idx="889">
                  <c:v>0.4199875115740741</c:v>
                </c:pt>
                <c:pt idx="890">
                  <c:v>0.41999107638888894</c:v>
                </c:pt>
                <c:pt idx="891">
                  <c:v>0.41999459490740737</c:v>
                </c:pt>
                <c:pt idx="892">
                  <c:v>0.41999822916666668</c:v>
                </c:pt>
                <c:pt idx="893">
                  <c:v>0.42000162037037042</c:v>
                </c:pt>
                <c:pt idx="894">
                  <c:v>0.42000533564814813</c:v>
                </c:pt>
                <c:pt idx="895">
                  <c:v>0.42000912037037036</c:v>
                </c:pt>
                <c:pt idx="896">
                  <c:v>0.42001292824074077</c:v>
                </c:pt>
                <c:pt idx="897">
                  <c:v>0.420016099537037</c:v>
                </c:pt>
                <c:pt idx="898">
                  <c:v>0.42001997685185183</c:v>
                </c:pt>
                <c:pt idx="899">
                  <c:v>0.42002368055555556</c:v>
                </c:pt>
                <c:pt idx="900">
                  <c:v>0.42002693287037035</c:v>
                </c:pt>
                <c:pt idx="901">
                  <c:v>0.42003091435185186</c:v>
                </c:pt>
                <c:pt idx="902">
                  <c:v>0.42003465277777779</c:v>
                </c:pt>
                <c:pt idx="903">
                  <c:v>0.42003846064814815</c:v>
                </c:pt>
                <c:pt idx="904">
                  <c:v>0.42004172453703709</c:v>
                </c:pt>
                <c:pt idx="905">
                  <c:v>0.42004565972222219</c:v>
                </c:pt>
                <c:pt idx="906">
                  <c:v>0.4200492476851852</c:v>
                </c:pt>
                <c:pt idx="907">
                  <c:v>0.42005284722222225</c:v>
                </c:pt>
                <c:pt idx="908">
                  <c:v>0.42005600694444439</c:v>
                </c:pt>
                <c:pt idx="909">
                  <c:v>0.42005969907407409</c:v>
                </c:pt>
                <c:pt idx="910">
                  <c:v>0.42006462962962959</c:v>
                </c:pt>
                <c:pt idx="911">
                  <c:v>0.42007059027777777</c:v>
                </c:pt>
                <c:pt idx="912">
                  <c:v>0.42007436342592591</c:v>
                </c:pt>
                <c:pt idx="913">
                  <c:v>0.42007807870370373</c:v>
                </c:pt>
                <c:pt idx="914">
                  <c:v>0.42008202546296297</c:v>
                </c:pt>
                <c:pt idx="915">
                  <c:v>0.42008512731481479</c:v>
                </c:pt>
                <c:pt idx="916">
                  <c:v>0.42008935185185187</c:v>
                </c:pt>
                <c:pt idx="917">
                  <c:v>0.42009309027777775</c:v>
                </c:pt>
                <c:pt idx="918">
                  <c:v>0.42009635416666669</c:v>
                </c:pt>
                <c:pt idx="919">
                  <c:v>0.42010031250000002</c:v>
                </c:pt>
                <c:pt idx="920">
                  <c:v>0.42010410879629628</c:v>
                </c:pt>
                <c:pt idx="921">
                  <c:v>0.42010761574074079</c:v>
                </c:pt>
                <c:pt idx="922">
                  <c:v>0.42011070601851852</c:v>
                </c:pt>
                <c:pt idx="923">
                  <c:v>0.4201143171296296</c:v>
                </c:pt>
                <c:pt idx="924">
                  <c:v>0.42011749999999998</c:v>
                </c:pt>
                <c:pt idx="925">
                  <c:v>0.42012106481481482</c:v>
                </c:pt>
                <c:pt idx="926">
                  <c:v>0.42012465277777777</c:v>
                </c:pt>
                <c:pt idx="927">
                  <c:v>0.42012826388888885</c:v>
                </c:pt>
                <c:pt idx="928">
                  <c:v>0.42013126157407404</c:v>
                </c:pt>
                <c:pt idx="929">
                  <c:v>0.42013502314814816</c:v>
                </c:pt>
                <c:pt idx="930">
                  <c:v>0.42013859953703703</c:v>
                </c:pt>
                <c:pt idx="931">
                  <c:v>0.42014216435185187</c:v>
                </c:pt>
                <c:pt idx="932">
                  <c:v>0.42014538194444445</c:v>
                </c:pt>
                <c:pt idx="933">
                  <c:v>0.42014918981481481</c:v>
                </c:pt>
                <c:pt idx="934">
                  <c:v>0.42015275462962959</c:v>
                </c:pt>
                <c:pt idx="935">
                  <c:v>0.42015666666666668</c:v>
                </c:pt>
                <c:pt idx="936">
                  <c:v>0.42016057870370371</c:v>
                </c:pt>
                <c:pt idx="937">
                  <c:v>0.42016394675925928</c:v>
                </c:pt>
                <c:pt idx="938">
                  <c:v>0.42016776620370372</c:v>
                </c:pt>
                <c:pt idx="939">
                  <c:v>0.42017171296296296</c:v>
                </c:pt>
                <c:pt idx="940">
                  <c:v>0.42017517361111106</c:v>
                </c:pt>
                <c:pt idx="941">
                  <c:v>0.42017903935185186</c:v>
                </c:pt>
                <c:pt idx="942">
                  <c:v>0.42018306712962961</c:v>
                </c:pt>
                <c:pt idx="943">
                  <c:v>0.42018637731481484</c:v>
                </c:pt>
                <c:pt idx="944">
                  <c:v>0.42019019675925923</c:v>
                </c:pt>
                <c:pt idx="945">
                  <c:v>0.42019410879629632</c:v>
                </c:pt>
                <c:pt idx="946">
                  <c:v>0.42019818287037042</c:v>
                </c:pt>
                <c:pt idx="947">
                  <c:v>0.4202015740740741</c:v>
                </c:pt>
                <c:pt idx="948">
                  <c:v>0.42020560185185185</c:v>
                </c:pt>
                <c:pt idx="949">
                  <c:v>0.42020949074074077</c:v>
                </c:pt>
                <c:pt idx="950">
                  <c:v>0.42021263888888888</c:v>
                </c:pt>
                <c:pt idx="951">
                  <c:v>0.42021645833333338</c:v>
                </c:pt>
                <c:pt idx="952">
                  <c:v>0.42022016203703699</c:v>
                </c:pt>
                <c:pt idx="953">
                  <c:v>0.42022376157407404</c:v>
                </c:pt>
                <c:pt idx="954">
                  <c:v>0.4202271296296296</c:v>
                </c:pt>
                <c:pt idx="955">
                  <c:v>0.42023104166666664</c:v>
                </c:pt>
                <c:pt idx="956">
                  <c:v>0.42023495370370373</c:v>
                </c:pt>
                <c:pt idx="957">
                  <c:v>0.42023836805555553</c:v>
                </c:pt>
                <c:pt idx="958">
                  <c:v>0.42024225694444445</c:v>
                </c:pt>
                <c:pt idx="959">
                  <c:v>0.42024603009259259</c:v>
                </c:pt>
                <c:pt idx="960">
                  <c:v>0.42024993055555554</c:v>
                </c:pt>
                <c:pt idx="961">
                  <c:v>0.42025314814814818</c:v>
                </c:pt>
                <c:pt idx="962">
                  <c:v>0.42025700231481483</c:v>
                </c:pt>
                <c:pt idx="963">
                  <c:v>0.42026072916666668</c:v>
                </c:pt>
                <c:pt idx="964">
                  <c:v>0.42026451388888891</c:v>
                </c:pt>
                <c:pt idx="965">
                  <c:v>0.42026778935185183</c:v>
                </c:pt>
                <c:pt idx="966">
                  <c:v>0.4202713657407407</c:v>
                </c:pt>
                <c:pt idx="967">
                  <c:v>0.42028042824074069</c:v>
                </c:pt>
                <c:pt idx="968">
                  <c:v>0.42028400462962962</c:v>
                </c:pt>
                <c:pt idx="969">
                  <c:v>0.42028726851851855</c:v>
                </c:pt>
                <c:pt idx="970">
                  <c:v>0.42029126157407409</c:v>
                </c:pt>
                <c:pt idx="971">
                  <c:v>0.42029504629629627</c:v>
                </c:pt>
                <c:pt idx="972">
                  <c:v>0.42029891203703706</c:v>
                </c:pt>
                <c:pt idx="973">
                  <c:v>0.42030211805555556</c:v>
                </c:pt>
                <c:pt idx="974">
                  <c:v>0.42030591435185188</c:v>
                </c:pt>
                <c:pt idx="975">
                  <c:v>0.42030966435185185</c:v>
                </c:pt>
                <c:pt idx="976">
                  <c:v>0.4203133449074074</c:v>
                </c:pt>
                <c:pt idx="977">
                  <c:v>0.4203164699074074</c:v>
                </c:pt>
                <c:pt idx="978">
                  <c:v>0.42032028935185184</c:v>
                </c:pt>
                <c:pt idx="979">
                  <c:v>0.42032399305555557</c:v>
                </c:pt>
                <c:pt idx="980">
                  <c:v>0.42032788194444448</c:v>
                </c:pt>
                <c:pt idx="981">
                  <c:v>0.42033077546296299</c:v>
                </c:pt>
                <c:pt idx="982">
                  <c:v>0.42033453703703705</c:v>
                </c:pt>
                <c:pt idx="983">
                  <c:v>0.42033804398148145</c:v>
                </c:pt>
                <c:pt idx="984">
                  <c:v>0.42034157407407408</c:v>
                </c:pt>
                <c:pt idx="985">
                  <c:v>0.42034519675925924</c:v>
                </c:pt>
                <c:pt idx="986">
                  <c:v>0.42034814814814814</c:v>
                </c:pt>
                <c:pt idx="987">
                  <c:v>0.42035180555555557</c:v>
                </c:pt>
                <c:pt idx="988">
                  <c:v>0.42035527777777776</c:v>
                </c:pt>
                <c:pt idx="989">
                  <c:v>0.42035880787037039</c:v>
                </c:pt>
                <c:pt idx="990">
                  <c:v>0.42036238425925926</c:v>
                </c:pt>
                <c:pt idx="991">
                  <c:v>0.42036532407407406</c:v>
                </c:pt>
                <c:pt idx="992">
                  <c:v>0.42036900462962962</c:v>
                </c:pt>
                <c:pt idx="993">
                  <c:v>0.42037192129629625</c:v>
                </c:pt>
                <c:pt idx="994">
                  <c:v>0.42037539351851855</c:v>
                </c:pt>
                <c:pt idx="995">
                  <c:v>0.42037931712962967</c:v>
                </c:pt>
                <c:pt idx="996">
                  <c:v>0.42038305555555561</c:v>
                </c:pt>
                <c:pt idx="997">
                  <c:v>0.42038616898148146</c:v>
                </c:pt>
                <c:pt idx="998">
                  <c:v>0.42038987268518518</c:v>
                </c:pt>
                <c:pt idx="999">
                  <c:v>0.42039353009259256</c:v>
                </c:pt>
                <c:pt idx="1000">
                  <c:v>0.42039737268518523</c:v>
                </c:pt>
                <c:pt idx="1001">
                  <c:v>0.42040050925925926</c:v>
                </c:pt>
                <c:pt idx="1002">
                  <c:v>0.42040423611111111</c:v>
                </c:pt>
                <c:pt idx="1003">
                  <c:v>0.42040793981481483</c:v>
                </c:pt>
                <c:pt idx="1004">
                  <c:v>0.42041180555555552</c:v>
                </c:pt>
                <c:pt idx="1005">
                  <c:v>0.42041513888888887</c:v>
                </c:pt>
                <c:pt idx="1006">
                  <c:v>0.4204188888888889</c:v>
                </c:pt>
                <c:pt idx="1007">
                  <c:v>0.42042248842592594</c:v>
                </c:pt>
                <c:pt idx="1008">
                  <c:v>0.4204264236111111</c:v>
                </c:pt>
                <c:pt idx="1009">
                  <c:v>0.42042957175925927</c:v>
                </c:pt>
                <c:pt idx="1010">
                  <c:v>0.42043328703703703</c:v>
                </c:pt>
                <c:pt idx="1011">
                  <c:v>0.42043696759259258</c:v>
                </c:pt>
                <c:pt idx="1012">
                  <c:v>0.42044046296296295</c:v>
                </c:pt>
                <c:pt idx="1013">
                  <c:v>0.42044348379629631</c:v>
                </c:pt>
                <c:pt idx="1014">
                  <c:v>0.42044703703703701</c:v>
                </c:pt>
                <c:pt idx="1015">
                  <c:v>0.4204500347222222</c:v>
                </c:pt>
                <c:pt idx="1016">
                  <c:v>0.4204538541666667</c:v>
                </c:pt>
                <c:pt idx="1017">
                  <c:v>0.42045759259259258</c:v>
                </c:pt>
                <c:pt idx="1018">
                  <c:v>0.42046152777777773</c:v>
                </c:pt>
                <c:pt idx="1019">
                  <c:v>0.42046469907407408</c:v>
                </c:pt>
                <c:pt idx="1020">
                  <c:v>0.42046846064814813</c:v>
                </c:pt>
                <c:pt idx="1021">
                  <c:v>0.42047251157407411</c:v>
                </c:pt>
                <c:pt idx="1022">
                  <c:v>0.42047571759259261</c:v>
                </c:pt>
                <c:pt idx="1023">
                  <c:v>0.42047966435185186</c:v>
                </c:pt>
                <c:pt idx="1024">
                  <c:v>0.42048358796296298</c:v>
                </c:pt>
                <c:pt idx="1025">
                  <c:v>0.42048762731481482</c:v>
                </c:pt>
                <c:pt idx="1026">
                  <c:v>0.4204908449074074</c:v>
                </c:pt>
                <c:pt idx="1027">
                  <c:v>0.42049466435185184</c:v>
                </c:pt>
                <c:pt idx="1028">
                  <c:v>0.42049815972222221</c:v>
                </c:pt>
                <c:pt idx="1029">
                  <c:v>0.42050130787037038</c:v>
                </c:pt>
                <c:pt idx="1030">
                  <c:v>0.42050480324074074</c:v>
                </c:pt>
                <c:pt idx="1031">
                  <c:v>0.42050774305555555</c:v>
                </c:pt>
                <c:pt idx="1032">
                  <c:v>0.42051123842592592</c:v>
                </c:pt>
                <c:pt idx="1033">
                  <c:v>0.42051498842592588</c:v>
                </c:pt>
                <c:pt idx="1034">
                  <c:v>0.42051879629629635</c:v>
                </c:pt>
                <c:pt idx="1035">
                  <c:v>0.42052207175925926</c:v>
                </c:pt>
                <c:pt idx="1036">
                  <c:v>0.4205258564814815</c:v>
                </c:pt>
                <c:pt idx="1037">
                  <c:v>0.42052958333333335</c:v>
                </c:pt>
                <c:pt idx="1038">
                  <c:v>0.42053337962962961</c:v>
                </c:pt>
                <c:pt idx="1039">
                  <c:v>0.42053664351851849</c:v>
                </c:pt>
                <c:pt idx="1040">
                  <c:v>0.42054039351851852</c:v>
                </c:pt>
                <c:pt idx="1041">
                  <c:v>0.42054414351851849</c:v>
                </c:pt>
                <c:pt idx="1042">
                  <c:v>0.42054800925925928</c:v>
                </c:pt>
                <c:pt idx="1043">
                  <c:v>0.42055126157407408</c:v>
                </c:pt>
                <c:pt idx="1044">
                  <c:v>0.42055504629629631</c:v>
                </c:pt>
                <c:pt idx="1045">
                  <c:v>0.42055857638888888</c:v>
                </c:pt>
                <c:pt idx="1046">
                  <c:v>0.42056204861111107</c:v>
                </c:pt>
                <c:pt idx="1047">
                  <c:v>0.42056504629629626</c:v>
                </c:pt>
                <c:pt idx="1048">
                  <c:v>0.42056851851851856</c:v>
                </c:pt>
                <c:pt idx="1049">
                  <c:v>0.4205713888888889</c:v>
                </c:pt>
                <c:pt idx="1050">
                  <c:v>0.420574849537037</c:v>
                </c:pt>
                <c:pt idx="1051">
                  <c:v>0.42057839120370372</c:v>
                </c:pt>
                <c:pt idx="1052">
                  <c:v>0.42058206018518524</c:v>
                </c:pt>
                <c:pt idx="1053">
                  <c:v>0.42058493055555557</c:v>
                </c:pt>
                <c:pt idx="1054">
                  <c:v>0.42058853009259262</c:v>
                </c:pt>
                <c:pt idx="1055">
                  <c:v>0.42059141203703704</c:v>
                </c:pt>
                <c:pt idx="1056">
                  <c:v>0.42059488425925928</c:v>
                </c:pt>
                <c:pt idx="1057">
                  <c:v>0.42059837962962959</c:v>
                </c:pt>
                <c:pt idx="1058">
                  <c:v>0.42060187500000001</c:v>
                </c:pt>
                <c:pt idx="1059">
                  <c:v>0.42060569444444446</c:v>
                </c:pt>
                <c:pt idx="1060">
                  <c:v>0.4206087731481481</c:v>
                </c:pt>
                <c:pt idx="1061">
                  <c:v>0.42061256944444447</c:v>
                </c:pt>
                <c:pt idx="1062">
                  <c:v>0.42061622685185185</c:v>
                </c:pt>
                <c:pt idx="1063">
                  <c:v>0.42061991898148149</c:v>
                </c:pt>
                <c:pt idx="1064">
                  <c:v>0.42062315972222225</c:v>
                </c:pt>
                <c:pt idx="1065">
                  <c:v>0.42062680555555554</c:v>
                </c:pt>
                <c:pt idx="1066">
                  <c:v>0.42063045138888894</c:v>
                </c:pt>
                <c:pt idx="1067">
                  <c:v>0.42063427083333332</c:v>
                </c:pt>
                <c:pt idx="1068">
                  <c:v>0.42063738425925923</c:v>
                </c:pt>
                <c:pt idx="1069">
                  <c:v>0.4206411805555556</c:v>
                </c:pt>
                <c:pt idx="1070">
                  <c:v>0.4206448611111111</c:v>
                </c:pt>
                <c:pt idx="1071">
                  <c:v>0.42064858796296295</c:v>
                </c:pt>
                <c:pt idx="1072">
                  <c:v>0.42065185185185183</c:v>
                </c:pt>
                <c:pt idx="1073">
                  <c:v>0.42065555555555556</c:v>
                </c:pt>
                <c:pt idx="1074">
                  <c:v>0.42065859953703705</c:v>
                </c:pt>
                <c:pt idx="1075">
                  <c:v>0.42066206018518515</c:v>
                </c:pt>
                <c:pt idx="1076">
                  <c:v>0.4206655671296296</c:v>
                </c:pt>
                <c:pt idx="1077">
                  <c:v>0.42066920138888886</c:v>
                </c:pt>
                <c:pt idx="1078">
                  <c:v>0.42067232638888891</c:v>
                </c:pt>
                <c:pt idx="1079">
                  <c:v>0.42067583333333336</c:v>
                </c:pt>
                <c:pt idx="1080">
                  <c:v>0.42067885416666667</c:v>
                </c:pt>
                <c:pt idx="1081">
                  <c:v>0.42068267361111111</c:v>
                </c:pt>
                <c:pt idx="1082">
                  <c:v>0.42068662037037036</c:v>
                </c:pt>
                <c:pt idx="1083">
                  <c:v>0.42068983796296294</c:v>
                </c:pt>
                <c:pt idx="1084">
                  <c:v>0.42069359953703706</c:v>
                </c:pt>
                <c:pt idx="1085">
                  <c:v>0.42069730324074078</c:v>
                </c:pt>
                <c:pt idx="1086">
                  <c:v>0.42070104166666672</c:v>
                </c:pt>
                <c:pt idx="1087">
                  <c:v>0.42070431712962963</c:v>
                </c:pt>
                <c:pt idx="1088">
                  <c:v>0.42070806712962966</c:v>
                </c:pt>
                <c:pt idx="1089">
                  <c:v>0.42071174768518516</c:v>
                </c:pt>
                <c:pt idx="1090">
                  <c:v>0.42071563657407407</c:v>
                </c:pt>
                <c:pt idx="1091">
                  <c:v>0.42071871527777777</c:v>
                </c:pt>
                <c:pt idx="1092">
                  <c:v>0.42072224537037034</c:v>
                </c:pt>
                <c:pt idx="1093">
                  <c:v>0.42072570601851855</c:v>
                </c:pt>
                <c:pt idx="1094">
                  <c:v>0.42072918981481483</c:v>
                </c:pt>
                <c:pt idx="1095">
                  <c:v>0.42073278935185182</c:v>
                </c:pt>
                <c:pt idx="1096">
                  <c:v>0.42073568287037039</c:v>
                </c:pt>
                <c:pt idx="1097">
                  <c:v>0.42073946759259262</c:v>
                </c:pt>
                <c:pt idx="1098">
                  <c:v>0.42074266203703709</c:v>
                </c:pt>
                <c:pt idx="1099">
                  <c:v>0.42074642361111114</c:v>
                </c:pt>
                <c:pt idx="1100">
                  <c:v>0.42075028935185182</c:v>
                </c:pt>
                <c:pt idx="1101">
                  <c:v>0.4207534722222222</c:v>
                </c:pt>
                <c:pt idx="1102">
                  <c:v>0.42075717592592593</c:v>
                </c:pt>
                <c:pt idx="1103">
                  <c:v>0.42076090277777772</c:v>
                </c:pt>
                <c:pt idx="1104">
                  <c:v>0.42076456018518521</c:v>
                </c:pt>
                <c:pt idx="1105">
                  <c:v>0.42076783564814813</c:v>
                </c:pt>
                <c:pt idx="1106">
                  <c:v>0.4207714467592592</c:v>
                </c:pt>
                <c:pt idx="1107">
                  <c:v>0.42077516203703702</c:v>
                </c:pt>
                <c:pt idx="1108">
                  <c:v>0.42077894675925925</c:v>
                </c:pt>
                <c:pt idx="1109">
                  <c:v>0.42078194444444444</c:v>
                </c:pt>
                <c:pt idx="1110">
                  <c:v>0.4207855324074074</c:v>
                </c:pt>
                <c:pt idx="1111">
                  <c:v>0.42078841435185188</c:v>
                </c:pt>
                <c:pt idx="1112">
                  <c:v>0.42079190972222219</c:v>
                </c:pt>
                <c:pt idx="1113">
                  <c:v>0.42079721064814812</c:v>
                </c:pt>
                <c:pt idx="1114">
                  <c:v>0.42080065972222225</c:v>
                </c:pt>
                <c:pt idx="1115">
                  <c:v>0.42080410879629632</c:v>
                </c:pt>
                <c:pt idx="1116">
                  <c:v>0.42080777777777773</c:v>
                </c:pt>
                <c:pt idx="1117">
                  <c:v>0.42081065972222226</c:v>
                </c:pt>
                <c:pt idx="1118">
                  <c:v>0.42081430555555555</c:v>
                </c:pt>
                <c:pt idx="1119">
                  <c:v>0.42081728009259262</c:v>
                </c:pt>
                <c:pt idx="1120">
                  <c:v>0.42082076388888884</c:v>
                </c:pt>
                <c:pt idx="1121">
                  <c:v>0.42082423611111114</c:v>
                </c:pt>
                <c:pt idx="1122">
                  <c:v>0.42082771990740736</c:v>
                </c:pt>
                <c:pt idx="1123">
                  <c:v>0.42083170138888892</c:v>
                </c:pt>
                <c:pt idx="1124">
                  <c:v>0.42083490740740742</c:v>
                </c:pt>
                <c:pt idx="1125">
                  <c:v>0.42083880787037037</c:v>
                </c:pt>
                <c:pt idx="1126">
                  <c:v>0.42084281250000005</c:v>
                </c:pt>
                <c:pt idx="1127">
                  <c:v>0.42084603009259264</c:v>
                </c:pt>
                <c:pt idx="1128">
                  <c:v>0.42084979166666669</c:v>
                </c:pt>
                <c:pt idx="1129">
                  <c:v>0.42085386574074074</c:v>
                </c:pt>
                <c:pt idx="1130">
                  <c:v>0.42085765046296292</c:v>
                </c:pt>
                <c:pt idx="1131">
                  <c:v>0.42086090277777782</c:v>
                </c:pt>
                <c:pt idx="1132">
                  <c:v>0.42086471064814818</c:v>
                </c:pt>
                <c:pt idx="1133">
                  <c:v>0.42086844907407411</c:v>
                </c:pt>
                <c:pt idx="1134">
                  <c:v>0.42087233796296292</c:v>
                </c:pt>
                <c:pt idx="1135">
                  <c:v>0.4208755555555555</c:v>
                </c:pt>
                <c:pt idx="1136">
                  <c:v>0.42087932870370376</c:v>
                </c:pt>
                <c:pt idx="1137">
                  <c:v>0.4208833217592593</c:v>
                </c:pt>
                <c:pt idx="1138">
                  <c:v>0.42088631944444449</c:v>
                </c:pt>
                <c:pt idx="1139">
                  <c:v>0.42088991898148148</c:v>
                </c:pt>
                <c:pt idx="1140">
                  <c:v>0.4208928472222222</c:v>
                </c:pt>
                <c:pt idx="1141">
                  <c:v>0.42089635416666665</c:v>
                </c:pt>
                <c:pt idx="1142">
                  <c:v>0.42089988425925928</c:v>
                </c:pt>
                <c:pt idx="1143">
                  <c:v>0.42090346064814815</c:v>
                </c:pt>
                <c:pt idx="1144">
                  <c:v>0.42090685185185189</c:v>
                </c:pt>
                <c:pt idx="1145">
                  <c:v>0.4209105671296296</c:v>
                </c:pt>
                <c:pt idx="1146">
                  <c:v>0.42091478009259259</c:v>
                </c:pt>
                <c:pt idx="1147">
                  <c:v>0.42091873842592592</c:v>
                </c:pt>
                <c:pt idx="1148">
                  <c:v>0.4209219212962963</c:v>
                </c:pt>
                <c:pt idx="1149">
                  <c:v>0.42092570601851853</c:v>
                </c:pt>
                <c:pt idx="1150">
                  <c:v>0.42092959490740739</c:v>
                </c:pt>
                <c:pt idx="1151">
                  <c:v>0.4209327893518518</c:v>
                </c:pt>
                <c:pt idx="1152">
                  <c:v>0.42093663194444447</c:v>
                </c:pt>
                <c:pt idx="1153">
                  <c:v>0.42094034722222223</c:v>
                </c:pt>
                <c:pt idx="1154">
                  <c:v>0.42094410879629635</c:v>
                </c:pt>
                <c:pt idx="1155">
                  <c:v>0.42094724537037037</c:v>
                </c:pt>
                <c:pt idx="1156">
                  <c:v>0.42095078703703703</c:v>
                </c:pt>
                <c:pt idx="1157">
                  <c:v>0.42095379629629631</c:v>
                </c:pt>
                <c:pt idx="1158">
                  <c:v>0.42095736111111109</c:v>
                </c:pt>
                <c:pt idx="1159">
                  <c:v>0.42096091435185184</c:v>
                </c:pt>
                <c:pt idx="1160">
                  <c:v>0.42096473379629629</c:v>
                </c:pt>
                <c:pt idx="1161">
                  <c:v>0.42096800925925931</c:v>
                </c:pt>
                <c:pt idx="1162">
                  <c:v>0.42097171296296293</c:v>
                </c:pt>
                <c:pt idx="1163">
                  <c:v>0.42097560185185184</c:v>
                </c:pt>
                <c:pt idx="1164">
                  <c:v>0.4209787615740741</c:v>
                </c:pt>
                <c:pt idx="1165">
                  <c:v>0.42098268518518517</c:v>
                </c:pt>
                <c:pt idx="1166">
                  <c:v>0.42098645833333337</c:v>
                </c:pt>
                <c:pt idx="1167">
                  <c:v>0.42099016203703704</c:v>
                </c:pt>
                <c:pt idx="1168">
                  <c:v>0.4209934953703704</c:v>
                </c:pt>
                <c:pt idx="1169">
                  <c:v>0.42099731481481478</c:v>
                </c:pt>
                <c:pt idx="1170">
                  <c:v>0.4210010763888889</c:v>
                </c:pt>
                <c:pt idx="1171">
                  <c:v>0.42100498842592593</c:v>
                </c:pt>
                <c:pt idx="1172">
                  <c:v>0.42100795138888891</c:v>
                </c:pt>
                <c:pt idx="1173">
                  <c:v>0.42101151620370375</c:v>
                </c:pt>
                <c:pt idx="1174">
                  <c:v>0.42101456018518518</c:v>
                </c:pt>
                <c:pt idx="1175">
                  <c:v>0.42101807870370367</c:v>
                </c:pt>
                <c:pt idx="1176">
                  <c:v>0.42102193287037037</c:v>
                </c:pt>
                <c:pt idx="1177">
                  <c:v>0.42102505787037042</c:v>
                </c:pt>
                <c:pt idx="1178">
                  <c:v>0.42102879629629625</c:v>
                </c:pt>
                <c:pt idx="1179">
                  <c:v>0.42103186342592597</c:v>
                </c:pt>
                <c:pt idx="1180">
                  <c:v>0.42103550925925926</c:v>
                </c:pt>
                <c:pt idx="1181">
                  <c:v>0.42103924768518519</c:v>
                </c:pt>
                <c:pt idx="1182">
                  <c:v>0.42104216435185182</c:v>
                </c:pt>
                <c:pt idx="1183">
                  <c:v>0.42104585648148146</c:v>
                </c:pt>
                <c:pt idx="1184">
                  <c:v>0.42104881944444444</c:v>
                </c:pt>
                <c:pt idx="1185">
                  <c:v>0.42105233796296293</c:v>
                </c:pt>
                <c:pt idx="1186">
                  <c:v>0.42105598379629633</c:v>
                </c:pt>
                <c:pt idx="1187">
                  <c:v>0.4210596064814815</c:v>
                </c:pt>
                <c:pt idx="1188">
                  <c:v>0.42106287037037032</c:v>
                </c:pt>
                <c:pt idx="1189">
                  <c:v>0.42106651620370372</c:v>
                </c:pt>
                <c:pt idx="1190">
                  <c:v>0.42106964120370366</c:v>
                </c:pt>
                <c:pt idx="1191">
                  <c:v>0.42107339120370368</c:v>
                </c:pt>
                <c:pt idx="1192">
                  <c:v>0.42107714120370371</c:v>
                </c:pt>
                <c:pt idx="1193">
                  <c:v>0.42108035879629629</c:v>
                </c:pt>
                <c:pt idx="1194">
                  <c:v>0.42108408564814814</c:v>
                </c:pt>
                <c:pt idx="1195">
                  <c:v>0.42108781249999999</c:v>
                </c:pt>
                <c:pt idx="1196">
                  <c:v>0.42109159722222222</c:v>
                </c:pt>
                <c:pt idx="1197">
                  <c:v>0.42109475694444448</c:v>
                </c:pt>
                <c:pt idx="1198">
                  <c:v>0.42109863425925925</c:v>
                </c:pt>
                <c:pt idx="1199">
                  <c:v>0.42110239583333331</c:v>
                </c:pt>
                <c:pt idx="1200">
                  <c:v>0.42110609953703704</c:v>
                </c:pt>
                <c:pt idx="1201">
                  <c:v>0.42110931712962962</c:v>
                </c:pt>
                <c:pt idx="1202">
                  <c:v>0.42111278935185187</c:v>
                </c:pt>
                <c:pt idx="1203">
                  <c:v>0.42111569444444447</c:v>
                </c:pt>
                <c:pt idx="1204">
                  <c:v>0.42111912037037036</c:v>
                </c:pt>
                <c:pt idx="1205">
                  <c:v>0.42112262731481481</c:v>
                </c:pt>
                <c:pt idx="1206">
                  <c:v>0.42112626157407407</c:v>
                </c:pt>
                <c:pt idx="1207">
                  <c:v>0.42112947916666665</c:v>
                </c:pt>
                <c:pt idx="1208">
                  <c:v>0.42113340277777778</c:v>
                </c:pt>
                <c:pt idx="1209">
                  <c:v>0.4211370717592593</c:v>
                </c:pt>
                <c:pt idx="1210">
                  <c:v>0.421140787037037</c:v>
                </c:pt>
                <c:pt idx="1211">
                  <c:v>0.42114401620370367</c:v>
                </c:pt>
                <c:pt idx="1212">
                  <c:v>0.42114774305555552</c:v>
                </c:pt>
                <c:pt idx="1213">
                  <c:v>0.42115138888888892</c:v>
                </c:pt>
                <c:pt idx="1214">
                  <c:v>0.42115533564814817</c:v>
                </c:pt>
                <c:pt idx="1215">
                  <c:v>0.42115846064814816</c:v>
                </c:pt>
                <c:pt idx="1216">
                  <c:v>0.42116238425925928</c:v>
                </c:pt>
                <c:pt idx="1217">
                  <c:v>0.42116609953703704</c:v>
                </c:pt>
                <c:pt idx="1218">
                  <c:v>0.4211698148148148</c:v>
                </c:pt>
                <c:pt idx="1219">
                  <c:v>0.42117282407407403</c:v>
                </c:pt>
                <c:pt idx="1220">
                  <c:v>0.42117635416666666</c:v>
                </c:pt>
                <c:pt idx="1221">
                  <c:v>0.42117928240740743</c:v>
                </c:pt>
                <c:pt idx="1222">
                  <c:v>0.42118278935185183</c:v>
                </c:pt>
                <c:pt idx="1223">
                  <c:v>0.42118626157407407</c:v>
                </c:pt>
                <c:pt idx="1224">
                  <c:v>0.42118996527777774</c:v>
                </c:pt>
                <c:pt idx="1225">
                  <c:v>0.421193125</c:v>
                </c:pt>
                <c:pt idx="1226">
                  <c:v>0.42119700231481483</c:v>
                </c:pt>
                <c:pt idx="1227">
                  <c:v>0.42120067129629629</c:v>
                </c:pt>
                <c:pt idx="1228">
                  <c:v>0.42120437500000002</c:v>
                </c:pt>
                <c:pt idx="1229">
                  <c:v>0.42120765046296293</c:v>
                </c:pt>
                <c:pt idx="1230">
                  <c:v>0.42121124999999998</c:v>
                </c:pt>
                <c:pt idx="1231">
                  <c:v>0.42121494212962962</c:v>
                </c:pt>
                <c:pt idx="1232">
                  <c:v>0.42121890046296295</c:v>
                </c:pt>
                <c:pt idx="1233">
                  <c:v>0.42122206018518521</c:v>
                </c:pt>
                <c:pt idx="1234">
                  <c:v>0.42122593750000004</c:v>
                </c:pt>
                <c:pt idx="1235">
                  <c:v>0.42122959490740741</c:v>
                </c:pt>
                <c:pt idx="1236">
                  <c:v>0.4212332407407407</c:v>
                </c:pt>
                <c:pt idx="1237">
                  <c:v>0.4212362731481481</c:v>
                </c:pt>
                <c:pt idx="1238">
                  <c:v>0.4212397453703704</c:v>
                </c:pt>
                <c:pt idx="1239">
                  <c:v>0.42124268518518515</c:v>
                </c:pt>
                <c:pt idx="1240">
                  <c:v>0.42124616898148148</c:v>
                </c:pt>
                <c:pt idx="1241">
                  <c:v>0.42124973379629632</c:v>
                </c:pt>
                <c:pt idx="1242">
                  <c:v>0.42125341435185182</c:v>
                </c:pt>
                <c:pt idx="1243">
                  <c:v>0.42125646990740745</c:v>
                </c:pt>
                <c:pt idx="1244">
                  <c:v>0.42126010416666665</c:v>
                </c:pt>
                <c:pt idx="1245">
                  <c:v>0.42126309027777781</c:v>
                </c:pt>
                <c:pt idx="1246">
                  <c:v>0.42126659722222221</c:v>
                </c:pt>
                <c:pt idx="1247">
                  <c:v>0.42127008101851854</c:v>
                </c:pt>
                <c:pt idx="1248">
                  <c:v>0.42127358796296299</c:v>
                </c:pt>
                <c:pt idx="1249">
                  <c:v>0.42127662037037039</c:v>
                </c:pt>
                <c:pt idx="1250">
                  <c:v>0.42128015046296291</c:v>
                </c:pt>
                <c:pt idx="1251">
                  <c:v>0.42128332175925925</c:v>
                </c:pt>
                <c:pt idx="1252">
                  <c:v>0.42128701388888889</c:v>
                </c:pt>
                <c:pt idx="1253">
                  <c:v>0.42129064814814815</c:v>
                </c:pt>
                <c:pt idx="1254">
                  <c:v>0.42129451388888889</c:v>
                </c:pt>
                <c:pt idx="1255">
                  <c:v>0.42129761574074071</c:v>
                </c:pt>
                <c:pt idx="1256">
                  <c:v>0.42130135416666664</c:v>
                </c:pt>
                <c:pt idx="1257">
                  <c:v>0.421305162037037</c:v>
                </c:pt>
                <c:pt idx="1258">
                  <c:v>0.42130881944444448</c:v>
                </c:pt>
                <c:pt idx="1259">
                  <c:v>0.42131215277777773</c:v>
                </c:pt>
                <c:pt idx="1260">
                  <c:v>0.42131585648148145</c:v>
                </c:pt>
                <c:pt idx="1261">
                  <c:v>0.4213195023148148</c:v>
                </c:pt>
                <c:pt idx="1262">
                  <c:v>0.42132342592592592</c:v>
                </c:pt>
                <c:pt idx="1263">
                  <c:v>0.42132664351851851</c:v>
                </c:pt>
                <c:pt idx="1264">
                  <c:v>0.42133054398148145</c:v>
                </c:pt>
                <c:pt idx="1265">
                  <c:v>0.42133427083333336</c:v>
                </c:pt>
                <c:pt idx="1266">
                  <c:v>0.42133792824074073</c:v>
                </c:pt>
                <c:pt idx="1267">
                  <c:v>0.42134098379629631</c:v>
                </c:pt>
                <c:pt idx="1268">
                  <c:v>0.42134446759259259</c:v>
                </c:pt>
                <c:pt idx="1269">
                  <c:v>0.42134804398148146</c:v>
                </c:pt>
                <c:pt idx="1270">
                  <c:v>0.42135152777777779</c:v>
                </c:pt>
                <c:pt idx="1271">
                  <c:v>0.42135508101851848</c:v>
                </c:pt>
                <c:pt idx="1272">
                  <c:v>0.42135831018518521</c:v>
                </c:pt>
                <c:pt idx="1273">
                  <c:v>0.42136208333333336</c:v>
                </c:pt>
                <c:pt idx="1274">
                  <c:v>0.42136572916666665</c:v>
                </c:pt>
                <c:pt idx="1275">
                  <c:v>0.42136946759259258</c:v>
                </c:pt>
                <c:pt idx="1276">
                  <c:v>0.42137260416666672</c:v>
                </c:pt>
                <c:pt idx="1277">
                  <c:v>0.42137650462962961</c:v>
                </c:pt>
                <c:pt idx="1278">
                  <c:v>0.42138018518518522</c:v>
                </c:pt>
                <c:pt idx="1279">
                  <c:v>0.42138390046296298</c:v>
                </c:pt>
                <c:pt idx="1280">
                  <c:v>0.42138715277777777</c:v>
                </c:pt>
                <c:pt idx="1281">
                  <c:v>0.42139094907407409</c:v>
                </c:pt>
                <c:pt idx="1282">
                  <c:v>0.4213946180555555</c:v>
                </c:pt>
                <c:pt idx="1283">
                  <c:v>0.42139829861111111</c:v>
                </c:pt>
                <c:pt idx="1284">
                  <c:v>0.42140118055555553</c:v>
                </c:pt>
                <c:pt idx="1285">
                  <c:v>0.42140481481481484</c:v>
                </c:pt>
                <c:pt idx="1286">
                  <c:v>0.42140775462962959</c:v>
                </c:pt>
                <c:pt idx="1287">
                  <c:v>0.42141137731481476</c:v>
                </c:pt>
                <c:pt idx="1288">
                  <c:v>0.4214148958333333</c:v>
                </c:pt>
                <c:pt idx="1289">
                  <c:v>0.42141865740740742</c:v>
                </c:pt>
                <c:pt idx="1290">
                  <c:v>0.42142190972222221</c:v>
                </c:pt>
                <c:pt idx="1291">
                  <c:v>0.42142564814814815</c:v>
                </c:pt>
                <c:pt idx="1292">
                  <c:v>0.4214293287037037</c:v>
                </c:pt>
                <c:pt idx="1293">
                  <c:v>0.42143315972222223</c:v>
                </c:pt>
                <c:pt idx="1294">
                  <c:v>0.4214363078703704</c:v>
                </c:pt>
                <c:pt idx="1295">
                  <c:v>0.42144015046296296</c:v>
                </c:pt>
                <c:pt idx="1296">
                  <c:v>0.42144381944444448</c:v>
                </c:pt>
                <c:pt idx="1297">
                  <c:v>0.4214475231481481</c:v>
                </c:pt>
                <c:pt idx="1298">
                  <c:v>0.42145075231481482</c:v>
                </c:pt>
                <c:pt idx="1299">
                  <c:v>0.42145459490740739</c:v>
                </c:pt>
                <c:pt idx="1300">
                  <c:v>0.42145827546296299</c:v>
                </c:pt>
                <c:pt idx="1301">
                  <c:v>0.42146182870370369</c:v>
                </c:pt>
                <c:pt idx="1302">
                  <c:v>0.42146475694444446</c:v>
                </c:pt>
                <c:pt idx="1303">
                  <c:v>0.42146840277777775</c:v>
                </c:pt>
                <c:pt idx="1304">
                  <c:v>0.42147133101851852</c:v>
                </c:pt>
                <c:pt idx="1305">
                  <c:v>0.4214749884259259</c:v>
                </c:pt>
                <c:pt idx="1306">
                  <c:v>0.42147850694444444</c:v>
                </c:pt>
                <c:pt idx="1307">
                  <c:v>0.4214820138888889</c:v>
                </c:pt>
                <c:pt idx="1308">
                  <c:v>0.42148506944444447</c:v>
                </c:pt>
                <c:pt idx="1309">
                  <c:v>0.42148857638888892</c:v>
                </c:pt>
                <c:pt idx="1310">
                  <c:v>0.42149163194444444</c:v>
                </c:pt>
                <c:pt idx="1311">
                  <c:v>0.42149513888888884</c:v>
                </c:pt>
                <c:pt idx="1312">
                  <c:v>0.42149865740740738</c:v>
                </c:pt>
                <c:pt idx="1313">
                  <c:v>0.42150231481481476</c:v>
                </c:pt>
                <c:pt idx="1314">
                  <c:v>0.42150524305555553</c:v>
                </c:pt>
                <c:pt idx="1315">
                  <c:v>0.42150915509259262</c:v>
                </c:pt>
                <c:pt idx="1316">
                  <c:v>0.42151230324074079</c:v>
                </c:pt>
                <c:pt idx="1317">
                  <c:v>0.42151611111111115</c:v>
                </c:pt>
                <c:pt idx="1318">
                  <c:v>0.4215198726851852</c:v>
                </c:pt>
                <c:pt idx="1319">
                  <c:v>0.42152306712962967</c:v>
                </c:pt>
                <c:pt idx="1320">
                  <c:v>0.42152695601851847</c:v>
                </c:pt>
                <c:pt idx="1321">
                  <c:v>0.42153082175925927</c:v>
                </c:pt>
                <c:pt idx="1322">
                  <c:v>0.42153464120370371</c:v>
                </c:pt>
                <c:pt idx="1323">
                  <c:v>0.42153804398148148</c:v>
                </c:pt>
                <c:pt idx="1324">
                  <c:v>0.42154186342592598</c:v>
                </c:pt>
                <c:pt idx="1325">
                  <c:v>0.42154565972222224</c:v>
                </c:pt>
                <c:pt idx="1326">
                  <c:v>0.42154901620370372</c:v>
                </c:pt>
                <c:pt idx="1327">
                  <c:v>0.42155273148148148</c:v>
                </c:pt>
                <c:pt idx="1328">
                  <c:v>0.42155656250000001</c:v>
                </c:pt>
                <c:pt idx="1329">
                  <c:v>0.42156041666666666</c:v>
                </c:pt>
                <c:pt idx="1330">
                  <c:v>0.42156546296296299</c:v>
                </c:pt>
                <c:pt idx="1331">
                  <c:v>0.42156899305555556</c:v>
                </c:pt>
                <c:pt idx="1332">
                  <c:v>0.42157211805555556</c:v>
                </c:pt>
                <c:pt idx="1333">
                  <c:v>0.42157564814814813</c:v>
                </c:pt>
                <c:pt idx="1334">
                  <c:v>0.42157878472222227</c:v>
                </c:pt>
                <c:pt idx="1335">
                  <c:v>0.42158265046296295</c:v>
                </c:pt>
                <c:pt idx="1336">
                  <c:v>0.42158643518518518</c:v>
                </c:pt>
                <c:pt idx="1337">
                  <c:v>0.42158968750000003</c:v>
                </c:pt>
                <c:pt idx="1338">
                  <c:v>0.42159344907407409</c:v>
                </c:pt>
                <c:pt idx="1339">
                  <c:v>0.42159722222222223</c:v>
                </c:pt>
                <c:pt idx="1340">
                  <c:v>0.42160108796296297</c:v>
                </c:pt>
                <c:pt idx="1341">
                  <c:v>0.42160423611111114</c:v>
                </c:pt>
                <c:pt idx="1342">
                  <c:v>0.42160814814814818</c:v>
                </c:pt>
                <c:pt idx="1343">
                  <c:v>0.42161193287037041</c:v>
                </c:pt>
                <c:pt idx="1344">
                  <c:v>0.42161569444444447</c:v>
                </c:pt>
                <c:pt idx="1345">
                  <c:v>0.42161906250000003</c:v>
                </c:pt>
                <c:pt idx="1346">
                  <c:v>0.42162287037037038</c:v>
                </c:pt>
                <c:pt idx="1347">
                  <c:v>0.42162643518518522</c:v>
                </c:pt>
                <c:pt idx="1348">
                  <c:v>0.42163015046296293</c:v>
                </c:pt>
                <c:pt idx="1349">
                  <c:v>0.42163313657407403</c:v>
                </c:pt>
                <c:pt idx="1350">
                  <c:v>0.42163680555555555</c:v>
                </c:pt>
                <c:pt idx="1351">
                  <c:v>0.42164041666666668</c:v>
                </c:pt>
                <c:pt idx="1352">
                  <c:v>0.42164422453703704</c:v>
                </c:pt>
                <c:pt idx="1353">
                  <c:v>0.42164746527777774</c:v>
                </c:pt>
                <c:pt idx="1354">
                  <c:v>0.42165131944444445</c:v>
                </c:pt>
                <c:pt idx="1355">
                  <c:v>0.42165505787037039</c:v>
                </c:pt>
                <c:pt idx="1356">
                  <c:v>0.42165895833333328</c:v>
                </c:pt>
                <c:pt idx="1357">
                  <c:v>0.42166207175925924</c:v>
                </c:pt>
                <c:pt idx="1358">
                  <c:v>0.42166604166666666</c:v>
                </c:pt>
                <c:pt idx="1359">
                  <c:v>0.42166988425925928</c:v>
                </c:pt>
                <c:pt idx="1360">
                  <c:v>0.42167358796296295</c:v>
                </c:pt>
                <c:pt idx="1361">
                  <c:v>0.42167695601851851</c:v>
                </c:pt>
                <c:pt idx="1362">
                  <c:v>0.42168081018518522</c:v>
                </c:pt>
                <c:pt idx="1363">
                  <c:v>0.42168453703703701</c:v>
                </c:pt>
                <c:pt idx="1364">
                  <c:v>0.42168759259259264</c:v>
                </c:pt>
                <c:pt idx="1365">
                  <c:v>0.42169109953703704</c:v>
                </c:pt>
                <c:pt idx="1366">
                  <c:v>0.42169415509259256</c:v>
                </c:pt>
                <c:pt idx="1367">
                  <c:v>0.42169768518518519</c:v>
                </c:pt>
                <c:pt idx="1368">
                  <c:v>0.42170121527777776</c:v>
                </c:pt>
                <c:pt idx="1369">
                  <c:v>0.42170476851851851</c:v>
                </c:pt>
                <c:pt idx="1370">
                  <c:v>0.42170780092592591</c:v>
                </c:pt>
                <c:pt idx="1371">
                  <c:v>0.42171137731481484</c:v>
                </c:pt>
                <c:pt idx="1372">
                  <c:v>0.42171431712962965</c:v>
                </c:pt>
                <c:pt idx="1373">
                  <c:v>0.4217179513888889</c:v>
                </c:pt>
                <c:pt idx="1374">
                  <c:v>0.4217214583333333</c:v>
                </c:pt>
                <c:pt idx="1375">
                  <c:v>0.42172496527777775</c:v>
                </c:pt>
                <c:pt idx="1376">
                  <c:v>0.42172788194444449</c:v>
                </c:pt>
                <c:pt idx="1377">
                  <c:v>0.4217314236111111</c:v>
                </c:pt>
                <c:pt idx="1378">
                  <c:v>0.42173483796296302</c:v>
                </c:pt>
                <c:pt idx="1379">
                  <c:v>0.42173851851851851</c:v>
                </c:pt>
                <c:pt idx="1380">
                  <c:v>0.42174228009259257</c:v>
                </c:pt>
                <c:pt idx="1381">
                  <c:v>0.42174622685185187</c:v>
                </c:pt>
                <c:pt idx="1382">
                  <c:v>0.42174945601851849</c:v>
                </c:pt>
                <c:pt idx="1383">
                  <c:v>0.4217533449074074</c:v>
                </c:pt>
                <c:pt idx="1384">
                  <c:v>0.4217572916666667</c:v>
                </c:pt>
                <c:pt idx="1385">
                  <c:v>0.42176040509259255</c:v>
                </c:pt>
                <c:pt idx="1386">
                  <c:v>0.42176427083333334</c:v>
                </c:pt>
                <c:pt idx="1387">
                  <c:v>0.42176795138888884</c:v>
                </c:pt>
                <c:pt idx="1388">
                  <c:v>0.42177171296296295</c:v>
                </c:pt>
                <c:pt idx="1389">
                  <c:v>0.42177494212962968</c:v>
                </c:pt>
                <c:pt idx="1390">
                  <c:v>0.42177868055555551</c:v>
                </c:pt>
                <c:pt idx="1391">
                  <c:v>0.42178243055555553</c:v>
                </c:pt>
                <c:pt idx="1392">
                  <c:v>0.42178625000000003</c:v>
                </c:pt>
                <c:pt idx="1393">
                  <c:v>0.42178920138888887</c:v>
                </c:pt>
                <c:pt idx="1394">
                  <c:v>0.42179283564814818</c:v>
                </c:pt>
                <c:pt idx="1395">
                  <c:v>0.42179637731481479</c:v>
                </c:pt>
                <c:pt idx="1396">
                  <c:v>0.42179994212962962</c:v>
                </c:pt>
                <c:pt idx="1397">
                  <c:v>0.42180343749999999</c:v>
                </c:pt>
                <c:pt idx="1398">
                  <c:v>0.42180659722222225</c:v>
                </c:pt>
                <c:pt idx="1399">
                  <c:v>0.42181047453703702</c:v>
                </c:pt>
                <c:pt idx="1400">
                  <c:v>0.42181422453703704</c:v>
                </c:pt>
                <c:pt idx="1401">
                  <c:v>0.42181795138888889</c:v>
                </c:pt>
                <c:pt idx="1402">
                  <c:v>0.42182115740740739</c:v>
                </c:pt>
                <c:pt idx="1403">
                  <c:v>0.42182493055555553</c:v>
                </c:pt>
                <c:pt idx="1404">
                  <c:v>0.42182887731481483</c:v>
                </c:pt>
                <c:pt idx="1405">
                  <c:v>0.42183256944444447</c:v>
                </c:pt>
                <c:pt idx="1406">
                  <c:v>0.42183569444444441</c:v>
                </c:pt>
                <c:pt idx="1407">
                  <c:v>0.42183966435185183</c:v>
                </c:pt>
                <c:pt idx="1408">
                  <c:v>0.42184332175925926</c:v>
                </c:pt>
                <c:pt idx="1409">
                  <c:v>0.42184702546296293</c:v>
                </c:pt>
                <c:pt idx="1410">
                  <c:v>0.4218500925925926</c:v>
                </c:pt>
                <c:pt idx="1411">
                  <c:v>0.42185358796296296</c:v>
                </c:pt>
                <c:pt idx="1412">
                  <c:v>0.4218572337962963</c:v>
                </c:pt>
                <c:pt idx="1413">
                  <c:v>0.42186077546296291</c:v>
                </c:pt>
                <c:pt idx="1414">
                  <c:v>0.42186428240740742</c:v>
                </c:pt>
                <c:pt idx="1415">
                  <c:v>0.42186745370370371</c:v>
                </c:pt>
                <c:pt idx="1416">
                  <c:v>0.42187121527777777</c:v>
                </c:pt>
                <c:pt idx="1417">
                  <c:v>0.42187526620370369</c:v>
                </c:pt>
                <c:pt idx="1418">
                  <c:v>0.4218790740740741</c:v>
                </c:pt>
                <c:pt idx="1419">
                  <c:v>0.42188225694444448</c:v>
                </c:pt>
                <c:pt idx="1420">
                  <c:v>0.42188609953703704</c:v>
                </c:pt>
                <c:pt idx="1421">
                  <c:v>0.42188983796296298</c:v>
                </c:pt>
                <c:pt idx="1422">
                  <c:v>0.42189350694444444</c:v>
                </c:pt>
                <c:pt idx="1423">
                  <c:v>0.4218968402777778</c:v>
                </c:pt>
                <c:pt idx="1424">
                  <c:v>0.42190052083333335</c:v>
                </c:pt>
                <c:pt idx="1425">
                  <c:v>0.421904375</c:v>
                </c:pt>
                <c:pt idx="1426">
                  <c:v>0.42190820601851847</c:v>
                </c:pt>
                <c:pt idx="1427">
                  <c:v>0.42191116898148145</c:v>
                </c:pt>
                <c:pt idx="1428">
                  <c:v>0.42191480324074071</c:v>
                </c:pt>
                <c:pt idx="1429">
                  <c:v>0.42191829861111113</c:v>
                </c:pt>
                <c:pt idx="1430">
                  <c:v>0.42192185185185188</c:v>
                </c:pt>
                <c:pt idx="1431">
                  <c:v>0.42192481481481486</c:v>
                </c:pt>
                <c:pt idx="1432">
                  <c:v>0.42192834490740738</c:v>
                </c:pt>
                <c:pt idx="1433">
                  <c:v>0.42193141203703705</c:v>
                </c:pt>
                <c:pt idx="1434">
                  <c:v>0.42193498842592597</c:v>
                </c:pt>
                <c:pt idx="1435">
                  <c:v>0.42193862268518517</c:v>
                </c:pt>
                <c:pt idx="1436">
                  <c:v>0.42194212962962968</c:v>
                </c:pt>
                <c:pt idx="1437">
                  <c:v>0.42194505787037034</c:v>
                </c:pt>
                <c:pt idx="1438">
                  <c:v>0.42194859953703706</c:v>
                </c:pt>
                <c:pt idx="1439">
                  <c:v>0.42195153935185187</c:v>
                </c:pt>
                <c:pt idx="1440">
                  <c:v>0.42195520833333333</c:v>
                </c:pt>
                <c:pt idx="1441">
                  <c:v>0.42195895833333336</c:v>
                </c:pt>
                <c:pt idx="1442">
                  <c:v>0.42196269675925929</c:v>
                </c:pt>
                <c:pt idx="1443">
                  <c:v>0.4219661111111111</c:v>
                </c:pt>
                <c:pt idx="1444">
                  <c:v>0.42196982638888891</c:v>
                </c:pt>
                <c:pt idx="1445">
                  <c:v>0.42197366898148148</c:v>
                </c:pt>
                <c:pt idx="1446">
                  <c:v>0.4219774189814815</c:v>
                </c:pt>
                <c:pt idx="1447">
                  <c:v>0.42198052083333332</c:v>
                </c:pt>
                <c:pt idx="1448">
                  <c:v>0.42198435185185185</c:v>
                </c:pt>
                <c:pt idx="1449">
                  <c:v>0.42198819444444441</c:v>
                </c:pt>
                <c:pt idx="1450">
                  <c:v>0.4219918518518519</c:v>
                </c:pt>
                <c:pt idx="1451">
                  <c:v>0.42199516203703702</c:v>
                </c:pt>
                <c:pt idx="1452">
                  <c:v>0.42199887731481484</c:v>
                </c:pt>
                <c:pt idx="1453">
                  <c:v>0.42200269675925922</c:v>
                </c:pt>
                <c:pt idx="1454">
                  <c:v>0.42200637731481483</c:v>
                </c:pt>
                <c:pt idx="1455">
                  <c:v>0.42200958333333333</c:v>
                </c:pt>
                <c:pt idx="1456">
                  <c:v>0.42201350694444445</c:v>
                </c:pt>
                <c:pt idx="1457">
                  <c:v>0.42201702546296294</c:v>
                </c:pt>
                <c:pt idx="1458">
                  <c:v>0.42202053240740739</c:v>
                </c:pt>
                <c:pt idx="1459">
                  <c:v>0.42202349537037037</c:v>
                </c:pt>
                <c:pt idx="1460">
                  <c:v>0.42202699074074074</c:v>
                </c:pt>
                <c:pt idx="1461">
                  <c:v>0.4220300578703704</c:v>
                </c:pt>
                <c:pt idx="1462">
                  <c:v>0.42203393518518517</c:v>
                </c:pt>
                <c:pt idx="1463">
                  <c:v>0.4220377199074074</c:v>
                </c:pt>
                <c:pt idx="1464">
                  <c:v>0.4220408449074074</c:v>
                </c:pt>
                <c:pt idx="1465">
                  <c:v>0.42204453703703698</c:v>
                </c:pt>
                <c:pt idx="1466">
                  <c:v>0.42204844907407407</c:v>
                </c:pt>
                <c:pt idx="1467">
                  <c:v>0.42205212962962962</c:v>
                </c:pt>
                <c:pt idx="1468">
                  <c:v>0.42205533564814818</c:v>
                </c:pt>
                <c:pt idx="1469">
                  <c:v>0.42205902777777776</c:v>
                </c:pt>
                <c:pt idx="1470">
                  <c:v>0.42206281250000005</c:v>
                </c:pt>
                <c:pt idx="1471">
                  <c:v>0.42206655092592588</c:v>
                </c:pt>
                <c:pt idx="1472">
                  <c:v>0.42206975694444443</c:v>
                </c:pt>
                <c:pt idx="1473">
                  <c:v>0.42207347222222219</c:v>
                </c:pt>
                <c:pt idx="1474">
                  <c:v>0.42207714120370371</c:v>
                </c:pt>
                <c:pt idx="1475">
                  <c:v>0.42208064814814811</c:v>
                </c:pt>
                <c:pt idx="1476">
                  <c:v>0.42208418981481483</c:v>
                </c:pt>
                <c:pt idx="1477">
                  <c:v>0.42208716435185184</c:v>
                </c:pt>
                <c:pt idx="1478">
                  <c:v>0.4220907523148148</c:v>
                </c:pt>
                <c:pt idx="1479">
                  <c:v>0.42209413194444445</c:v>
                </c:pt>
                <c:pt idx="1480">
                  <c:v>0.42209788194444448</c:v>
                </c:pt>
                <c:pt idx="1481">
                  <c:v>0.4221037037037037</c:v>
                </c:pt>
                <c:pt idx="1482">
                  <c:v>0.42210684027777773</c:v>
                </c:pt>
                <c:pt idx="1483">
                  <c:v>0.42211053240740742</c:v>
                </c:pt>
                <c:pt idx="1484">
                  <c:v>0.42211368055555559</c:v>
                </c:pt>
                <c:pt idx="1485">
                  <c:v>0.42211753472222219</c:v>
                </c:pt>
                <c:pt idx="1486">
                  <c:v>0.42212127314814812</c:v>
                </c:pt>
                <c:pt idx="1487">
                  <c:v>0.42212501157407406</c:v>
                </c:pt>
                <c:pt idx="1488">
                  <c:v>0.42212824074074073</c:v>
                </c:pt>
                <c:pt idx="1489">
                  <c:v>0.42213193287037037</c:v>
                </c:pt>
                <c:pt idx="1490">
                  <c:v>0.42213583333333332</c:v>
                </c:pt>
                <c:pt idx="1491">
                  <c:v>0.42213937499999998</c:v>
                </c:pt>
                <c:pt idx="1492">
                  <c:v>0.42214230324074076</c:v>
                </c:pt>
                <c:pt idx="1493">
                  <c:v>0.42214584490740742</c:v>
                </c:pt>
                <c:pt idx="1494">
                  <c:v>0.42214936342592591</c:v>
                </c:pt>
                <c:pt idx="1495">
                  <c:v>0.42215295138888886</c:v>
                </c:pt>
                <c:pt idx="1496">
                  <c:v>0.42215646990740741</c:v>
                </c:pt>
                <c:pt idx="1497">
                  <c:v>0.4221594675925926</c:v>
                </c:pt>
                <c:pt idx="1498">
                  <c:v>0.42216297453703705</c:v>
                </c:pt>
                <c:pt idx="1499">
                  <c:v>0.42216589120370368</c:v>
                </c:pt>
                <c:pt idx="1500">
                  <c:v>0.42216940972222222</c:v>
                </c:pt>
                <c:pt idx="1501">
                  <c:v>0.42217292824074071</c:v>
                </c:pt>
                <c:pt idx="1502">
                  <c:v>0.42217657407407411</c:v>
                </c:pt>
                <c:pt idx="1503">
                  <c:v>0.42217951388888886</c:v>
                </c:pt>
                <c:pt idx="1504">
                  <c:v>0.42218319444444447</c:v>
                </c:pt>
                <c:pt idx="1505">
                  <c:v>0.42218634259259263</c:v>
                </c:pt>
                <c:pt idx="1506">
                  <c:v>0.42219015046296299</c:v>
                </c:pt>
                <c:pt idx="1507">
                  <c:v>0.42219393518518517</c:v>
                </c:pt>
                <c:pt idx="1508">
                  <c:v>0.42219718749999996</c:v>
                </c:pt>
                <c:pt idx="1509">
                  <c:v>0.42220083333333336</c:v>
                </c:pt>
                <c:pt idx="1510">
                  <c:v>0.42220474537037034</c:v>
                </c:pt>
                <c:pt idx="1511">
                  <c:v>0.4222087268518519</c:v>
                </c:pt>
                <c:pt idx="1512">
                  <c:v>0.42221184027777775</c:v>
                </c:pt>
                <c:pt idx="1513">
                  <c:v>0.42221568287037042</c:v>
                </c:pt>
                <c:pt idx="1514">
                  <c:v>0.42221937500000001</c:v>
                </c:pt>
                <c:pt idx="1515">
                  <c:v>0.42222319444444439</c:v>
                </c:pt>
                <c:pt idx="1516">
                  <c:v>0.42222646990740742</c:v>
                </c:pt>
                <c:pt idx="1517">
                  <c:v>0.42223030092592589</c:v>
                </c:pt>
                <c:pt idx="1518">
                  <c:v>0.42223427083333331</c:v>
                </c:pt>
                <c:pt idx="1519">
                  <c:v>0.42223806712962958</c:v>
                </c:pt>
                <c:pt idx="1520">
                  <c:v>0.42224104166666665</c:v>
                </c:pt>
                <c:pt idx="1521">
                  <c:v>0.42224460648148149</c:v>
                </c:pt>
                <c:pt idx="1522">
                  <c:v>0.42224817129629627</c:v>
                </c:pt>
                <c:pt idx="1523">
                  <c:v>0.4222519212962963</c:v>
                </c:pt>
                <c:pt idx="1524">
                  <c:v>0.4222549074074074</c:v>
                </c:pt>
                <c:pt idx="1525">
                  <c:v>0.42225864583333333</c:v>
                </c:pt>
                <c:pt idx="1526">
                  <c:v>0.42226262731481484</c:v>
                </c:pt>
                <c:pt idx="1527">
                  <c:v>0.42226648148148144</c:v>
                </c:pt>
                <c:pt idx="1528">
                  <c:v>0.42226962962962961</c:v>
                </c:pt>
                <c:pt idx="1529">
                  <c:v>0.42227356481481482</c:v>
                </c:pt>
                <c:pt idx="1530">
                  <c:v>0.42227736111111108</c:v>
                </c:pt>
                <c:pt idx="1531">
                  <c:v>0.42228121527777779</c:v>
                </c:pt>
                <c:pt idx="1532">
                  <c:v>0.42228461805555556</c:v>
                </c:pt>
                <c:pt idx="1533">
                  <c:v>0.42228847222222221</c:v>
                </c:pt>
                <c:pt idx="1534">
                  <c:v>0.42229245370370366</c:v>
                </c:pt>
                <c:pt idx="1535">
                  <c:v>0.42229567129629625</c:v>
                </c:pt>
                <c:pt idx="1536">
                  <c:v>0.42229945601851854</c:v>
                </c:pt>
                <c:pt idx="1537">
                  <c:v>0.42230313657407409</c:v>
                </c:pt>
                <c:pt idx="1538">
                  <c:v>0.42230671296296296</c:v>
                </c:pt>
                <c:pt idx="1539">
                  <c:v>0.42230968750000003</c:v>
                </c:pt>
                <c:pt idx="1540">
                  <c:v>0.4223133101851852</c:v>
                </c:pt>
                <c:pt idx="1541">
                  <c:v>0.42231642361111116</c:v>
                </c:pt>
                <c:pt idx="1542">
                  <c:v>0.42232040509259261</c:v>
                </c:pt>
                <c:pt idx="1543">
                  <c:v>0.42232417824074076</c:v>
                </c:pt>
                <c:pt idx="1544">
                  <c:v>0.42232748842592588</c:v>
                </c:pt>
                <c:pt idx="1545">
                  <c:v>0.42233136574074076</c:v>
                </c:pt>
                <c:pt idx="1546">
                  <c:v>0.42233518518518515</c:v>
                </c:pt>
                <c:pt idx="1547">
                  <c:v>0.42233912037037036</c:v>
                </c:pt>
                <c:pt idx="1548">
                  <c:v>0.4223424652777778</c:v>
                </c:pt>
                <c:pt idx="1549">
                  <c:v>0.42234623842592595</c:v>
                </c:pt>
                <c:pt idx="1550">
                  <c:v>0.42235025462962961</c:v>
                </c:pt>
                <c:pt idx="1551">
                  <c:v>0.42235365740740738</c:v>
                </c:pt>
                <c:pt idx="1552">
                  <c:v>0.42235754629629629</c:v>
                </c:pt>
                <c:pt idx="1553">
                  <c:v>0.42236150462962962</c:v>
                </c:pt>
                <c:pt idx="1554">
                  <c:v>0.42236517361111114</c:v>
                </c:pt>
                <c:pt idx="1555">
                  <c:v>0.42236820601851854</c:v>
                </c:pt>
                <c:pt idx="1556">
                  <c:v>0.42237203703703702</c:v>
                </c:pt>
                <c:pt idx="1557">
                  <c:v>0.42237590277777781</c:v>
                </c:pt>
                <c:pt idx="1558">
                  <c:v>0.422379849537037</c:v>
                </c:pt>
                <c:pt idx="1559">
                  <c:v>0.42238313657407406</c:v>
                </c:pt>
                <c:pt idx="1560">
                  <c:v>0.4223867013888889</c:v>
                </c:pt>
                <c:pt idx="1561">
                  <c:v>0.42239021990740744</c:v>
                </c:pt>
                <c:pt idx="1562">
                  <c:v>0.42239377314814813</c:v>
                </c:pt>
                <c:pt idx="1563">
                  <c:v>0.4223968402777778</c:v>
                </c:pt>
                <c:pt idx="1564">
                  <c:v>0.42240040509259263</c:v>
                </c:pt>
                <c:pt idx="1565">
                  <c:v>0.42240337962962959</c:v>
                </c:pt>
                <c:pt idx="1566">
                  <c:v>0.42240688657407405</c:v>
                </c:pt>
                <c:pt idx="1567">
                  <c:v>0.42241068287037037</c:v>
                </c:pt>
                <c:pt idx="1568">
                  <c:v>0.42241461805555552</c:v>
                </c:pt>
                <c:pt idx="1569">
                  <c:v>0.4224178009259259</c:v>
                </c:pt>
                <c:pt idx="1570">
                  <c:v>0.42242158564814813</c:v>
                </c:pt>
                <c:pt idx="1571">
                  <c:v>0.42242543981481484</c:v>
                </c:pt>
                <c:pt idx="1572">
                  <c:v>0.42242868055555555</c:v>
                </c:pt>
                <c:pt idx="1573">
                  <c:v>0.42243245370370369</c:v>
                </c:pt>
                <c:pt idx="1574">
                  <c:v>0.42243616898148151</c:v>
                </c:pt>
                <c:pt idx="1575">
                  <c:v>0.42243987268518518</c:v>
                </c:pt>
                <c:pt idx="1576">
                  <c:v>0.42244311342592594</c:v>
                </c:pt>
                <c:pt idx="1577">
                  <c:v>0.42244880787037037</c:v>
                </c:pt>
                <c:pt idx="1578">
                  <c:v>0.42245253472222227</c:v>
                </c:pt>
                <c:pt idx="1579">
                  <c:v>0.42245578703703707</c:v>
                </c:pt>
                <c:pt idx="1580">
                  <c:v>0.42245953703703704</c:v>
                </c:pt>
                <c:pt idx="1581">
                  <c:v>0.42246332175925927</c:v>
                </c:pt>
                <c:pt idx="1582">
                  <c:v>0.42246636574074076</c:v>
                </c:pt>
                <c:pt idx="1583">
                  <c:v>0.42246996527777775</c:v>
                </c:pt>
                <c:pt idx="1584">
                  <c:v>0.4224729166666667</c:v>
                </c:pt>
                <c:pt idx="1585">
                  <c:v>0.42247643518518524</c:v>
                </c:pt>
                <c:pt idx="1586">
                  <c:v>0.42248001157407411</c:v>
                </c:pt>
                <c:pt idx="1587">
                  <c:v>0.42248372685185182</c:v>
                </c:pt>
                <c:pt idx="1588">
                  <c:v>0.4224869444444444</c:v>
                </c:pt>
                <c:pt idx="1589">
                  <c:v>0.42249074074074072</c:v>
                </c:pt>
                <c:pt idx="1590">
                  <c:v>0.42249466435185185</c:v>
                </c:pt>
                <c:pt idx="1591">
                  <c:v>0.42249844907407402</c:v>
                </c:pt>
                <c:pt idx="1592">
                  <c:v>0.42250156249999998</c:v>
                </c:pt>
                <c:pt idx="1593">
                  <c:v>0.4225052777777778</c:v>
                </c:pt>
                <c:pt idx="1594">
                  <c:v>0.42250902777777782</c:v>
                </c:pt>
                <c:pt idx="1595">
                  <c:v>0.42251305555555557</c:v>
                </c:pt>
                <c:pt idx="1596">
                  <c:v>0.42251620370370374</c:v>
                </c:pt>
                <c:pt idx="1597">
                  <c:v>0.42252005787037034</c:v>
                </c:pt>
                <c:pt idx="1598">
                  <c:v>0.4225240856481482</c:v>
                </c:pt>
                <c:pt idx="1599">
                  <c:v>0.42252728009259261</c:v>
                </c:pt>
                <c:pt idx="1600">
                  <c:v>0.42253082175925921</c:v>
                </c:pt>
                <c:pt idx="1601">
                  <c:v>0.42253442129629626</c:v>
                </c:pt>
                <c:pt idx="1602">
                  <c:v>0.42253790509259259</c:v>
                </c:pt>
                <c:pt idx="1603">
                  <c:v>0.42254163194444444</c:v>
                </c:pt>
                <c:pt idx="1604">
                  <c:v>0.4225448726851852</c:v>
                </c:pt>
                <c:pt idx="1605">
                  <c:v>0.42254890046296295</c:v>
                </c:pt>
                <c:pt idx="1606">
                  <c:v>0.42255290509259263</c:v>
                </c:pt>
                <c:pt idx="1607">
                  <c:v>0.42255619212962964</c:v>
                </c:pt>
                <c:pt idx="1608">
                  <c:v>0.42255997685185182</c:v>
                </c:pt>
                <c:pt idx="1609">
                  <c:v>0.4225638541666667</c:v>
                </c:pt>
                <c:pt idx="1610">
                  <c:v>0.42256768518518517</c:v>
                </c:pt>
                <c:pt idx="1611">
                  <c:v>0.42257098379629632</c:v>
                </c:pt>
                <c:pt idx="1612">
                  <c:v>0.42257469907407402</c:v>
                </c:pt>
                <c:pt idx="1613">
                  <c:v>0.42257853009259261</c:v>
                </c:pt>
                <c:pt idx="1614">
                  <c:v>0.42258254629629627</c:v>
                </c:pt>
                <c:pt idx="1615">
                  <c:v>0.42258569444444444</c:v>
                </c:pt>
                <c:pt idx="1616">
                  <c:v>0.42258932870370369</c:v>
                </c:pt>
                <c:pt idx="1617">
                  <c:v>0.42259302083333333</c:v>
                </c:pt>
                <c:pt idx="1618">
                  <c:v>0.42259667824074071</c:v>
                </c:pt>
                <c:pt idx="1619">
                  <c:v>0.42259978009259264</c:v>
                </c:pt>
                <c:pt idx="1620">
                  <c:v>0.42260337962962963</c:v>
                </c:pt>
                <c:pt idx="1621">
                  <c:v>0.42260697916666667</c:v>
                </c:pt>
                <c:pt idx="1622">
                  <c:v>0.42261075231481482</c:v>
                </c:pt>
                <c:pt idx="1623">
                  <c:v>0.42261378472222222</c:v>
                </c:pt>
                <c:pt idx="1624">
                  <c:v>0.42261748842592595</c:v>
                </c:pt>
                <c:pt idx="1625">
                  <c:v>0.42262115740740741</c:v>
                </c:pt>
                <c:pt idx="1626">
                  <c:v>0.42262476851851849</c:v>
                </c:pt>
                <c:pt idx="1627">
                  <c:v>0.42262851851851851</c:v>
                </c:pt>
                <c:pt idx="1628">
                  <c:v>0.4226316550925926</c:v>
                </c:pt>
                <c:pt idx="1629">
                  <c:v>0.42263543981481483</c:v>
                </c:pt>
                <c:pt idx="1630">
                  <c:v>0.42263922453703701</c:v>
                </c:pt>
                <c:pt idx="1631">
                  <c:v>0.42264304398148145</c:v>
                </c:pt>
                <c:pt idx="1632">
                  <c:v>0.4226462962962963</c:v>
                </c:pt>
                <c:pt idx="1633">
                  <c:v>0.42265006944444444</c:v>
                </c:pt>
                <c:pt idx="1634">
                  <c:v>0.42265390046296297</c:v>
                </c:pt>
                <c:pt idx="1635">
                  <c:v>0.42265730324074074</c:v>
                </c:pt>
                <c:pt idx="1636">
                  <c:v>0.42266121527777778</c:v>
                </c:pt>
                <c:pt idx="1637">
                  <c:v>0.42266506944444443</c:v>
                </c:pt>
                <c:pt idx="1638">
                  <c:v>0.42266898148148146</c:v>
                </c:pt>
                <c:pt idx="1639">
                  <c:v>0.42267230324074073</c:v>
                </c:pt>
                <c:pt idx="1640">
                  <c:v>0.42267601851851855</c:v>
                </c:pt>
                <c:pt idx="1641">
                  <c:v>0.42267990740740741</c:v>
                </c:pt>
                <c:pt idx="1642">
                  <c:v>0.42268317129629634</c:v>
                </c:pt>
                <c:pt idx="1643">
                  <c:v>0.42268707175925924</c:v>
                </c:pt>
                <c:pt idx="1644">
                  <c:v>0.42269075231481484</c:v>
                </c:pt>
                <c:pt idx="1645">
                  <c:v>0.42269427083333339</c:v>
                </c:pt>
                <c:pt idx="1646">
                  <c:v>0.42269792824074076</c:v>
                </c:pt>
                <c:pt idx="1647">
                  <c:v>0.42270099537037037</c:v>
                </c:pt>
                <c:pt idx="1648">
                  <c:v>0.42270453703703703</c:v>
                </c:pt>
                <c:pt idx="1649">
                  <c:v>0.42270819444444446</c:v>
                </c:pt>
                <c:pt idx="1650">
                  <c:v>0.42271409722222225</c:v>
                </c:pt>
                <c:pt idx="1651">
                  <c:v>0.42271732638888887</c:v>
                </c:pt>
                <c:pt idx="1652">
                  <c:v>0.42272126157407408</c:v>
                </c:pt>
                <c:pt idx="1653">
                  <c:v>0.42272446759259258</c:v>
                </c:pt>
                <c:pt idx="1654">
                  <c:v>0.42272822916666669</c:v>
                </c:pt>
                <c:pt idx="1655">
                  <c:v>0.42273206018518517</c:v>
                </c:pt>
                <c:pt idx="1656">
                  <c:v>0.42273538194444443</c:v>
                </c:pt>
                <c:pt idx="1657">
                  <c:v>0.42273922453703699</c:v>
                </c:pt>
                <c:pt idx="1658">
                  <c:v>0.42274297453703702</c:v>
                </c:pt>
                <c:pt idx="1659">
                  <c:v>0.42274678240740737</c:v>
                </c:pt>
                <c:pt idx="1660">
                  <c:v>0.42275004629629631</c:v>
                </c:pt>
                <c:pt idx="1661">
                  <c:v>0.42275357638888894</c:v>
                </c:pt>
                <c:pt idx="1662">
                  <c:v>0.4227571643518519</c:v>
                </c:pt>
                <c:pt idx="1663">
                  <c:v>0.42276082175925928</c:v>
                </c:pt>
                <c:pt idx="1664">
                  <c:v>0.42276437500000003</c:v>
                </c:pt>
                <c:pt idx="1665">
                  <c:v>0.42276740740740743</c:v>
                </c:pt>
                <c:pt idx="1666">
                  <c:v>0.42277122685185181</c:v>
                </c:pt>
                <c:pt idx="1667">
                  <c:v>0.42277494212962963</c:v>
                </c:pt>
                <c:pt idx="1668">
                  <c:v>0.42277896990740738</c:v>
                </c:pt>
                <c:pt idx="1669">
                  <c:v>0.42278233796296294</c:v>
                </c:pt>
                <c:pt idx="1670">
                  <c:v>0.42278614583333335</c:v>
                </c:pt>
                <c:pt idx="1671">
                  <c:v>0.42279012731481486</c:v>
                </c:pt>
                <c:pt idx="1672">
                  <c:v>0.42279348379629633</c:v>
                </c:pt>
                <c:pt idx="1673">
                  <c:v>0.42279732638888889</c:v>
                </c:pt>
                <c:pt idx="1674">
                  <c:v>0.42280108796296295</c:v>
                </c:pt>
                <c:pt idx="1675">
                  <c:v>0.42280489583333331</c:v>
                </c:pt>
                <c:pt idx="1676">
                  <c:v>0.4228081481481481</c:v>
                </c:pt>
                <c:pt idx="1677">
                  <c:v>0.42281188657407404</c:v>
                </c:pt>
                <c:pt idx="1678">
                  <c:v>0.42281541666666667</c:v>
                </c:pt>
                <c:pt idx="1679">
                  <c:v>0.4228191550925926</c:v>
                </c:pt>
                <c:pt idx="1680">
                  <c:v>0.42282229166666668</c:v>
                </c:pt>
                <c:pt idx="1681">
                  <c:v>0.42282589120370373</c:v>
                </c:pt>
                <c:pt idx="1682">
                  <c:v>0.42282944444444448</c:v>
                </c:pt>
                <c:pt idx="1683">
                  <c:v>0.42283305555555556</c:v>
                </c:pt>
                <c:pt idx="1684">
                  <c:v>0.42283710648148148</c:v>
                </c:pt>
                <c:pt idx="1685">
                  <c:v>0.42284037037037042</c:v>
                </c:pt>
                <c:pt idx="1686">
                  <c:v>0.4228440277777778</c:v>
                </c:pt>
                <c:pt idx="1687">
                  <c:v>0.42284769675925921</c:v>
                </c:pt>
                <c:pt idx="1688">
                  <c:v>0.42285067129629628</c:v>
                </c:pt>
                <c:pt idx="1689">
                  <c:v>0.4228543402777778</c:v>
                </c:pt>
                <c:pt idx="1690">
                  <c:v>0.4228573263888889</c:v>
                </c:pt>
                <c:pt idx="1691">
                  <c:v>0.42286103009259257</c:v>
                </c:pt>
                <c:pt idx="1692">
                  <c:v>0.42286482638888884</c:v>
                </c:pt>
                <c:pt idx="1693">
                  <c:v>0.42286864583333333</c:v>
                </c:pt>
                <c:pt idx="1694">
                  <c:v>0.42287195601851851</c:v>
                </c:pt>
                <c:pt idx="1695">
                  <c:v>0.42287570601851848</c:v>
                </c:pt>
                <c:pt idx="1696">
                  <c:v>0.42287951388888884</c:v>
                </c:pt>
                <c:pt idx="1697">
                  <c:v>0.42288344907407405</c:v>
                </c:pt>
                <c:pt idx="1698">
                  <c:v>0.42288667824074078</c:v>
                </c:pt>
                <c:pt idx="1699">
                  <c:v>0.42289047453703704</c:v>
                </c:pt>
                <c:pt idx="1700">
                  <c:v>0.4228943634259259</c:v>
                </c:pt>
                <c:pt idx="1701">
                  <c:v>0.42289766203703705</c:v>
                </c:pt>
                <c:pt idx="1702">
                  <c:v>0.42290148148148149</c:v>
                </c:pt>
                <c:pt idx="1703">
                  <c:v>0.42290527777777775</c:v>
                </c:pt>
                <c:pt idx="1704">
                  <c:v>0.42290916666666667</c:v>
                </c:pt>
                <c:pt idx="1705">
                  <c:v>0.42291244212962958</c:v>
                </c:pt>
                <c:pt idx="1706">
                  <c:v>0.42291623842592596</c:v>
                </c:pt>
                <c:pt idx="1707">
                  <c:v>0.42291981481481483</c:v>
                </c:pt>
                <c:pt idx="1708">
                  <c:v>0.42292359953703706</c:v>
                </c:pt>
                <c:pt idx="1709">
                  <c:v>0.42292667824074076</c:v>
                </c:pt>
                <c:pt idx="1710">
                  <c:v>0.42293033564814814</c:v>
                </c:pt>
                <c:pt idx="1711">
                  <c:v>0.42293400462962966</c:v>
                </c:pt>
                <c:pt idx="1712">
                  <c:v>0.42293792824074078</c:v>
                </c:pt>
                <c:pt idx="1713">
                  <c:v>0.42294136574074076</c:v>
                </c:pt>
                <c:pt idx="1714">
                  <c:v>0.42294520833333332</c:v>
                </c:pt>
                <c:pt idx="1715">
                  <c:v>0.42294901620370373</c:v>
                </c:pt>
                <c:pt idx="1716">
                  <c:v>0.42295303240740739</c:v>
                </c:pt>
                <c:pt idx="1717">
                  <c:v>0.42295646990740737</c:v>
                </c:pt>
                <c:pt idx="1718">
                  <c:v>0.42296024305555552</c:v>
                </c:pt>
                <c:pt idx="1719">
                  <c:v>0.42296420138888885</c:v>
                </c:pt>
                <c:pt idx="1720">
                  <c:v>0.42296752314814817</c:v>
                </c:pt>
                <c:pt idx="1721">
                  <c:v>0.42297141203703709</c:v>
                </c:pt>
                <c:pt idx="1722">
                  <c:v>0.42297545138888887</c:v>
                </c:pt>
                <c:pt idx="1723">
                  <c:v>0.42297859953703704</c:v>
                </c:pt>
                <c:pt idx="1724">
                  <c:v>0.4229821875</c:v>
                </c:pt>
                <c:pt idx="1725">
                  <c:v>0.42298582175925925</c:v>
                </c:pt>
                <c:pt idx="1726">
                  <c:v>0.42298940972222221</c:v>
                </c:pt>
                <c:pt idx="1727">
                  <c:v>0.42299314814814815</c:v>
                </c:pt>
                <c:pt idx="1728">
                  <c:v>0.42299646990740741</c:v>
                </c:pt>
                <c:pt idx="1729">
                  <c:v>0.42300037037037036</c:v>
                </c:pt>
                <c:pt idx="1730">
                  <c:v>0.42300440972222225</c:v>
                </c:pt>
                <c:pt idx="1731">
                  <c:v>0.42300773148148146</c:v>
                </c:pt>
                <c:pt idx="1732">
                  <c:v>0.4230115972222222</c:v>
                </c:pt>
                <c:pt idx="1733">
                  <c:v>0.42301583333333337</c:v>
                </c:pt>
                <c:pt idx="1734">
                  <c:v>0.42301957175925925</c:v>
                </c:pt>
                <c:pt idx="1735">
                  <c:v>0.42302350694444441</c:v>
                </c:pt>
                <c:pt idx="1736">
                  <c:v>0.42302751157407409</c:v>
                </c:pt>
                <c:pt idx="1737">
                  <c:v>0.42303081018518518</c:v>
                </c:pt>
                <c:pt idx="1738">
                  <c:v>0.42303465277777774</c:v>
                </c:pt>
                <c:pt idx="1739">
                  <c:v>0.42303863425925931</c:v>
                </c:pt>
                <c:pt idx="1740">
                  <c:v>0.42304422453703699</c:v>
                </c:pt>
                <c:pt idx="1741">
                  <c:v>0.42304724537037036</c:v>
                </c:pt>
                <c:pt idx="1742">
                  <c:v>0.4230509837962963</c:v>
                </c:pt>
                <c:pt idx="1743">
                  <c:v>0.42305400462962961</c:v>
                </c:pt>
                <c:pt idx="1744">
                  <c:v>0.42305762731481483</c:v>
                </c:pt>
                <c:pt idx="1745">
                  <c:v>0.42306122685185188</c:v>
                </c:pt>
                <c:pt idx="1746">
                  <c:v>0.42306489583333334</c:v>
                </c:pt>
                <c:pt idx="1747">
                  <c:v>0.42306805555555554</c:v>
                </c:pt>
                <c:pt idx="1748">
                  <c:v>0.42307167824074071</c:v>
                </c:pt>
                <c:pt idx="1749">
                  <c:v>0.42307468749999999</c:v>
                </c:pt>
                <c:pt idx="1750">
                  <c:v>0.42307827546296295</c:v>
                </c:pt>
                <c:pt idx="1751">
                  <c:v>0.42308188657407403</c:v>
                </c:pt>
                <c:pt idx="1752">
                  <c:v>0.42308574074074073</c:v>
                </c:pt>
                <c:pt idx="1753">
                  <c:v>0.42308905092592591</c:v>
                </c:pt>
                <c:pt idx="1754">
                  <c:v>0.42309293981481483</c:v>
                </c:pt>
                <c:pt idx="1755">
                  <c:v>0.42309690972222219</c:v>
                </c:pt>
                <c:pt idx="1756">
                  <c:v>0.42310031249999996</c:v>
                </c:pt>
                <c:pt idx="1757">
                  <c:v>0.42310408564814811</c:v>
                </c:pt>
                <c:pt idx="1758">
                  <c:v>0.42310796296296299</c:v>
                </c:pt>
                <c:pt idx="1759">
                  <c:v>0.42311177083333334</c:v>
                </c:pt>
                <c:pt idx="1760">
                  <c:v>0.42311497685185184</c:v>
                </c:pt>
                <c:pt idx="1761">
                  <c:v>0.42311871527777778</c:v>
                </c:pt>
                <c:pt idx="1762">
                  <c:v>0.42312247685185184</c:v>
                </c:pt>
                <c:pt idx="1763">
                  <c:v>0.4231265393518519</c:v>
                </c:pt>
                <c:pt idx="1764">
                  <c:v>0.42312984953703703</c:v>
                </c:pt>
                <c:pt idx="1765">
                  <c:v>0.42313362268518517</c:v>
                </c:pt>
                <c:pt idx="1766">
                  <c:v>0.4231375462962963</c:v>
                </c:pt>
                <c:pt idx="1767">
                  <c:v>0.42314079861111109</c:v>
                </c:pt>
                <c:pt idx="1768">
                  <c:v>0.42314437499999996</c:v>
                </c:pt>
                <c:pt idx="1769">
                  <c:v>0.42314792824074071</c:v>
                </c:pt>
                <c:pt idx="1770">
                  <c:v>0.42315153935185185</c:v>
                </c:pt>
                <c:pt idx="1771">
                  <c:v>0.42315523148148149</c:v>
                </c:pt>
                <c:pt idx="1772">
                  <c:v>0.42315831018518518</c:v>
                </c:pt>
                <c:pt idx="1773">
                  <c:v>0.42316204861111112</c:v>
                </c:pt>
                <c:pt idx="1774">
                  <c:v>0.42316598379629627</c:v>
                </c:pt>
                <c:pt idx="1775">
                  <c:v>0.4231697800925926</c:v>
                </c:pt>
                <c:pt idx="1776">
                  <c:v>0.42317306712962965</c:v>
                </c:pt>
                <c:pt idx="1777">
                  <c:v>0.42317687500000001</c:v>
                </c:pt>
                <c:pt idx="1778">
                  <c:v>0.42318057870370374</c:v>
                </c:pt>
                <c:pt idx="1779">
                  <c:v>0.42318387731481483</c:v>
                </c:pt>
                <c:pt idx="1780">
                  <c:v>0.42318768518518518</c:v>
                </c:pt>
                <c:pt idx="1781">
                  <c:v>0.42319149305555559</c:v>
                </c:pt>
                <c:pt idx="1782">
                  <c:v>0.42319554398148146</c:v>
                </c:pt>
                <c:pt idx="1783">
                  <c:v>0.42319878472222222</c:v>
                </c:pt>
                <c:pt idx="1784">
                  <c:v>0.42320252314814816</c:v>
                </c:pt>
                <c:pt idx="1785">
                  <c:v>0.42320607638888891</c:v>
                </c:pt>
                <c:pt idx="1786">
                  <c:v>0.42320965277777778</c:v>
                </c:pt>
                <c:pt idx="1787">
                  <c:v>0.42321282407407407</c:v>
                </c:pt>
                <c:pt idx="1788">
                  <c:v>0.42321648148148144</c:v>
                </c:pt>
                <c:pt idx="1789">
                  <c:v>0.42322010416666672</c:v>
                </c:pt>
                <c:pt idx="1790">
                  <c:v>0.42322395833333332</c:v>
                </c:pt>
                <c:pt idx="1791">
                  <c:v>0.42322723379629629</c:v>
                </c:pt>
                <c:pt idx="1792">
                  <c:v>0.42323120370370365</c:v>
                </c:pt>
                <c:pt idx="1793">
                  <c:v>0.42323495370370368</c:v>
                </c:pt>
                <c:pt idx="1794">
                  <c:v>0.42323881944444447</c:v>
                </c:pt>
                <c:pt idx="1795">
                  <c:v>0.42324219907407407</c:v>
                </c:pt>
                <c:pt idx="1796">
                  <c:v>0.42324599537037039</c:v>
                </c:pt>
                <c:pt idx="1797">
                  <c:v>0.42324981481481477</c:v>
                </c:pt>
                <c:pt idx="1798">
                  <c:v>0.42325364583333336</c:v>
                </c:pt>
                <c:pt idx="1799">
                  <c:v>0.42325687500000003</c:v>
                </c:pt>
                <c:pt idx="1800">
                  <c:v>0.42326077546296298</c:v>
                </c:pt>
                <c:pt idx="1801">
                  <c:v>0.4232645717592593</c:v>
                </c:pt>
                <c:pt idx="1802">
                  <c:v>0.42326773148148145</c:v>
                </c:pt>
                <c:pt idx="1803">
                  <c:v>0.42327166666666666</c:v>
                </c:pt>
                <c:pt idx="1804">
                  <c:v>0.42327523148148144</c:v>
                </c:pt>
                <c:pt idx="1805">
                  <c:v>0.42327879629629628</c:v>
                </c:pt>
                <c:pt idx="1806">
                  <c:v>0.42328250000000001</c:v>
                </c:pt>
                <c:pt idx="1807">
                  <c:v>0.42328562500000005</c:v>
                </c:pt>
                <c:pt idx="1808">
                  <c:v>0.42328923611111113</c:v>
                </c:pt>
                <c:pt idx="1809">
                  <c:v>0.42329282407407409</c:v>
                </c:pt>
                <c:pt idx="1810">
                  <c:v>0.42329643518518517</c:v>
                </c:pt>
                <c:pt idx="1811">
                  <c:v>0.42329956018518522</c:v>
                </c:pt>
                <c:pt idx="1812">
                  <c:v>0.42330320601851851</c:v>
                </c:pt>
                <c:pt idx="1813">
                  <c:v>0.42330803240740744</c:v>
                </c:pt>
                <c:pt idx="1814">
                  <c:v>0.42331180555555559</c:v>
                </c:pt>
                <c:pt idx="1815">
                  <c:v>0.42331509259259259</c:v>
                </c:pt>
                <c:pt idx="1816">
                  <c:v>0.42331884259259261</c:v>
                </c:pt>
                <c:pt idx="1817">
                  <c:v>0.42332283564814815</c:v>
                </c:pt>
                <c:pt idx="1818">
                  <c:v>0.42332608796296295</c:v>
                </c:pt>
                <c:pt idx="1819">
                  <c:v>0.42332990740740745</c:v>
                </c:pt>
                <c:pt idx="1820">
                  <c:v>0.42333392361111111</c:v>
                </c:pt>
                <c:pt idx="1821">
                  <c:v>0.42333721064814817</c:v>
                </c:pt>
                <c:pt idx="1822">
                  <c:v>0.42334114583333332</c:v>
                </c:pt>
                <c:pt idx="1823">
                  <c:v>0.42334494212962964</c:v>
                </c:pt>
                <c:pt idx="1824">
                  <c:v>0.4233487847222222</c:v>
                </c:pt>
                <c:pt idx="1825">
                  <c:v>0.42335201388888888</c:v>
                </c:pt>
                <c:pt idx="1826">
                  <c:v>0.42335592592592591</c:v>
                </c:pt>
                <c:pt idx="1827">
                  <c:v>0.42335975694444444</c:v>
                </c:pt>
                <c:pt idx="1828">
                  <c:v>0.42336365740740739</c:v>
                </c:pt>
                <c:pt idx="1829">
                  <c:v>0.42336695601851854</c:v>
                </c:pt>
                <c:pt idx="1830">
                  <c:v>0.42337053240740746</c:v>
                </c:pt>
                <c:pt idx="1831">
                  <c:v>0.42337421296296296</c:v>
                </c:pt>
                <c:pt idx="1832">
                  <c:v>0.42337782407407404</c:v>
                </c:pt>
                <c:pt idx="1833">
                  <c:v>0.42338086805555553</c:v>
                </c:pt>
                <c:pt idx="1834">
                  <c:v>0.42338442129629628</c:v>
                </c:pt>
                <c:pt idx="1835">
                  <c:v>0.42338827546296298</c:v>
                </c:pt>
                <c:pt idx="1836">
                  <c:v>0.42339231481481482</c:v>
                </c:pt>
                <c:pt idx="1837">
                  <c:v>0.423395625</c:v>
                </c:pt>
                <c:pt idx="1838">
                  <c:v>0.42339938657407411</c:v>
                </c:pt>
                <c:pt idx="1839">
                  <c:v>0.42340335648148147</c:v>
                </c:pt>
                <c:pt idx="1840">
                  <c:v>0.42340658564814815</c:v>
                </c:pt>
                <c:pt idx="1841">
                  <c:v>0.4234104398148148</c:v>
                </c:pt>
                <c:pt idx="1842">
                  <c:v>0.42341420138888886</c:v>
                </c:pt>
                <c:pt idx="1843">
                  <c:v>0.42341798611111114</c:v>
                </c:pt>
                <c:pt idx="1844">
                  <c:v>0.42342128472222224</c:v>
                </c:pt>
                <c:pt idx="1845">
                  <c:v>0.42342515046296297</c:v>
                </c:pt>
                <c:pt idx="1846">
                  <c:v>0.42342892361111112</c:v>
                </c:pt>
                <c:pt idx="1847">
                  <c:v>0.42343267361111114</c:v>
                </c:pt>
                <c:pt idx="1848">
                  <c:v>0.42343572916666666</c:v>
                </c:pt>
                <c:pt idx="1849">
                  <c:v>0.42343937500000001</c:v>
                </c:pt>
                <c:pt idx="1850">
                  <c:v>0.42344296296296297</c:v>
                </c:pt>
                <c:pt idx="1851">
                  <c:v>0.42344657407407404</c:v>
                </c:pt>
                <c:pt idx="1852">
                  <c:v>0.42345064814814815</c:v>
                </c:pt>
                <c:pt idx="1853">
                  <c:v>0.42345390046296294</c:v>
                </c:pt>
                <c:pt idx="1854">
                  <c:v>0.42345773148148153</c:v>
                </c:pt>
                <c:pt idx="1855">
                  <c:v>0.42346179398148148</c:v>
                </c:pt>
                <c:pt idx="1856">
                  <c:v>0.42346519675925925</c:v>
                </c:pt>
                <c:pt idx="1857">
                  <c:v>0.42346900462962966</c:v>
                </c:pt>
                <c:pt idx="1858">
                  <c:v>0.42347289351851852</c:v>
                </c:pt>
                <c:pt idx="1859">
                  <c:v>0.42347621527777779</c:v>
                </c:pt>
                <c:pt idx="1860">
                  <c:v>0.42348009259259256</c:v>
                </c:pt>
                <c:pt idx="1861">
                  <c:v>0.42348398148148148</c:v>
                </c:pt>
                <c:pt idx="1862">
                  <c:v>0.42348774305555553</c:v>
                </c:pt>
                <c:pt idx="1863">
                  <c:v>0.42349082175925923</c:v>
                </c:pt>
                <c:pt idx="1864">
                  <c:v>0.42349443287037042</c:v>
                </c:pt>
                <c:pt idx="1865">
                  <c:v>0.42349800925925929</c:v>
                </c:pt>
                <c:pt idx="1866">
                  <c:v>0.42350175925925931</c:v>
                </c:pt>
                <c:pt idx="1867">
                  <c:v>0.42350483796296295</c:v>
                </c:pt>
                <c:pt idx="1868">
                  <c:v>0.42350851851851851</c:v>
                </c:pt>
                <c:pt idx="1869">
                  <c:v>0.42351158564814817</c:v>
                </c:pt>
                <c:pt idx="1870">
                  <c:v>0.42351517361111113</c:v>
                </c:pt>
                <c:pt idx="1871">
                  <c:v>0.42351890046296298</c:v>
                </c:pt>
                <c:pt idx="1872">
                  <c:v>0.42352248842592594</c:v>
                </c:pt>
                <c:pt idx="1873">
                  <c:v>0.42352563657407405</c:v>
                </c:pt>
                <c:pt idx="1874">
                  <c:v>0.42352922453703701</c:v>
                </c:pt>
                <c:pt idx="1875">
                  <c:v>0.42353280092592588</c:v>
                </c:pt>
                <c:pt idx="1876">
                  <c:v>0.42353653935185182</c:v>
                </c:pt>
                <c:pt idx="1877">
                  <c:v>0.4235397569444444</c:v>
                </c:pt>
                <c:pt idx="1878">
                  <c:v>0.4235438310185185</c:v>
                </c:pt>
                <c:pt idx="1879">
                  <c:v>0.4235477777777778</c:v>
                </c:pt>
                <c:pt idx="1880">
                  <c:v>0.42355165509259263</c:v>
                </c:pt>
                <c:pt idx="1881">
                  <c:v>0.42355490740740742</c:v>
                </c:pt>
                <c:pt idx="1882">
                  <c:v>0.4235587384259259</c:v>
                </c:pt>
                <c:pt idx="1883">
                  <c:v>0.42356273148148144</c:v>
                </c:pt>
                <c:pt idx="1884">
                  <c:v>0.42356605324074076</c:v>
                </c:pt>
                <c:pt idx="1885">
                  <c:v>0.42356993055555558</c:v>
                </c:pt>
                <c:pt idx="1886">
                  <c:v>0.42357378472222224</c:v>
                </c:pt>
                <c:pt idx="1887">
                  <c:v>0.4235778009259259</c:v>
                </c:pt>
                <c:pt idx="1888">
                  <c:v>0.42358105324074075</c:v>
                </c:pt>
                <c:pt idx="1889">
                  <c:v>0.42358493055555552</c:v>
                </c:pt>
                <c:pt idx="1890">
                  <c:v>0.42358895833333338</c:v>
                </c:pt>
                <c:pt idx="1891">
                  <c:v>0.42359232638888894</c:v>
                </c:pt>
                <c:pt idx="1892">
                  <c:v>0.42359594907407411</c:v>
                </c:pt>
                <c:pt idx="1893">
                  <c:v>0.4235995486111111</c:v>
                </c:pt>
                <c:pt idx="1894">
                  <c:v>0.42360317129629627</c:v>
                </c:pt>
                <c:pt idx="1895">
                  <c:v>0.42360627314814819</c:v>
                </c:pt>
                <c:pt idx="1896">
                  <c:v>0.4236099421296296</c:v>
                </c:pt>
                <c:pt idx="1897">
                  <c:v>0.42361545138888884</c:v>
                </c:pt>
                <c:pt idx="1898">
                  <c:v>0.42361930555555555</c:v>
                </c:pt>
                <c:pt idx="1899">
                  <c:v>0.42362326388888888</c:v>
                </c:pt>
                <c:pt idx="1900">
                  <c:v>0.42362659722222223</c:v>
                </c:pt>
                <c:pt idx="1901">
                  <c:v>0.42363062499999998</c:v>
                </c:pt>
                <c:pt idx="1902">
                  <c:v>0.42363452546296299</c:v>
                </c:pt>
                <c:pt idx="1903">
                  <c:v>0.4236384606481482</c:v>
                </c:pt>
                <c:pt idx="1904">
                  <c:v>0.42364180555555553</c:v>
                </c:pt>
                <c:pt idx="1905">
                  <c:v>0.42364568287037035</c:v>
                </c:pt>
                <c:pt idx="1906">
                  <c:v>0.42364965277777777</c:v>
                </c:pt>
                <c:pt idx="1907">
                  <c:v>0.42365307870370367</c:v>
                </c:pt>
                <c:pt idx="1908">
                  <c:v>0.42365671296296298</c:v>
                </c:pt>
                <c:pt idx="1909">
                  <c:v>0.42366041666666665</c:v>
                </c:pt>
                <c:pt idx="1910">
                  <c:v>0.42366420138888888</c:v>
                </c:pt>
                <c:pt idx="1911">
                  <c:v>0.42366737268518517</c:v>
                </c:pt>
                <c:pt idx="1912">
                  <c:v>0.42367100694444443</c:v>
                </c:pt>
                <c:pt idx="1913">
                  <c:v>0.42367490740740738</c:v>
                </c:pt>
                <c:pt idx="1914">
                  <c:v>0.42367877314814817</c:v>
                </c:pt>
                <c:pt idx="1915">
                  <c:v>0.42368216435185185</c:v>
                </c:pt>
                <c:pt idx="1916">
                  <c:v>0.42368607638888894</c:v>
                </c:pt>
                <c:pt idx="1917">
                  <c:v>0.4236898842592593</c:v>
                </c:pt>
                <c:pt idx="1918">
                  <c:v>0.42369320601851851</c:v>
                </c:pt>
                <c:pt idx="1919">
                  <c:v>0.42369712962962963</c:v>
                </c:pt>
                <c:pt idx="1920">
                  <c:v>0.42370089120370369</c:v>
                </c:pt>
                <c:pt idx="1921">
                  <c:v>0.42370493055555558</c:v>
                </c:pt>
                <c:pt idx="1922">
                  <c:v>0.42370826388888888</c:v>
                </c:pt>
                <c:pt idx="1923">
                  <c:v>0.42371219907407404</c:v>
                </c:pt>
                <c:pt idx="1924">
                  <c:v>0.42371621527777781</c:v>
                </c:pt>
                <c:pt idx="1925">
                  <c:v>0.42371932870370371</c:v>
                </c:pt>
                <c:pt idx="1926">
                  <c:v>0.42372302083333335</c:v>
                </c:pt>
                <c:pt idx="1927">
                  <c:v>0.42372670138888885</c:v>
                </c:pt>
                <c:pt idx="1928">
                  <c:v>0.42373037037037037</c:v>
                </c:pt>
                <c:pt idx="1929">
                  <c:v>0.42373355324074075</c:v>
                </c:pt>
                <c:pt idx="1930">
                  <c:v>0.42373726851851851</c:v>
                </c:pt>
                <c:pt idx="1931">
                  <c:v>0.42374034722222226</c:v>
                </c:pt>
                <c:pt idx="1932">
                  <c:v>0.42374399305555555</c:v>
                </c:pt>
                <c:pt idx="1933">
                  <c:v>0.42374768518518519</c:v>
                </c:pt>
                <c:pt idx="1934">
                  <c:v>0.42375090277777777</c:v>
                </c:pt>
                <c:pt idx="1935">
                  <c:v>0.42375456018518515</c:v>
                </c:pt>
                <c:pt idx="1936">
                  <c:v>0.42375762731481487</c:v>
                </c:pt>
                <c:pt idx="1937">
                  <c:v>0.42376128472222224</c:v>
                </c:pt>
                <c:pt idx="1938">
                  <c:v>0.42376513888888884</c:v>
                </c:pt>
                <c:pt idx="1939">
                  <c:v>0.42376856481481484</c:v>
                </c:pt>
                <c:pt idx="1940">
                  <c:v>0.42377248842592591</c:v>
                </c:pt>
                <c:pt idx="1941">
                  <c:v>0.42377641203703703</c:v>
                </c:pt>
                <c:pt idx="1942">
                  <c:v>0.42378040509259263</c:v>
                </c:pt>
                <c:pt idx="1943">
                  <c:v>0.42378369212962963</c:v>
                </c:pt>
                <c:pt idx="1944">
                  <c:v>0.42378770833333329</c:v>
                </c:pt>
                <c:pt idx="1945">
                  <c:v>0.42379173611111115</c:v>
                </c:pt>
                <c:pt idx="1946">
                  <c:v>0.42379508101851848</c:v>
                </c:pt>
                <c:pt idx="1947">
                  <c:v>0.4237989236111111</c:v>
                </c:pt>
                <c:pt idx="1948">
                  <c:v>0.42380285879629631</c:v>
                </c:pt>
                <c:pt idx="1949">
                  <c:v>0.42380622685185187</c:v>
                </c:pt>
                <c:pt idx="1950">
                  <c:v>0.42381006944444444</c:v>
                </c:pt>
                <c:pt idx="1951">
                  <c:v>0.42381410879629633</c:v>
                </c:pt>
                <c:pt idx="1952">
                  <c:v>0.42381795138888889</c:v>
                </c:pt>
                <c:pt idx="1953">
                  <c:v>0.42382096064814817</c:v>
                </c:pt>
                <c:pt idx="1954">
                  <c:v>0.42382453703703704</c:v>
                </c:pt>
                <c:pt idx="1955">
                  <c:v>0.42382813657407409</c:v>
                </c:pt>
                <c:pt idx="1956">
                  <c:v>0.42383189814814815</c:v>
                </c:pt>
                <c:pt idx="1957">
                  <c:v>0.42383508101851852</c:v>
                </c:pt>
                <c:pt idx="1958">
                  <c:v>0.42383896990740744</c:v>
                </c:pt>
                <c:pt idx="1959">
                  <c:v>0.42384273148148149</c:v>
                </c:pt>
                <c:pt idx="1960">
                  <c:v>0.42384659722222223</c:v>
                </c:pt>
                <c:pt idx="1961">
                  <c:v>0.42384993055555559</c:v>
                </c:pt>
                <c:pt idx="1962">
                  <c:v>0.42385378472222218</c:v>
                </c:pt>
                <c:pt idx="1963">
                  <c:v>0.42385769675925927</c:v>
                </c:pt>
                <c:pt idx="1964">
                  <c:v>0.42386305555555559</c:v>
                </c:pt>
                <c:pt idx="1965">
                  <c:v>0.42386699074074069</c:v>
                </c:pt>
                <c:pt idx="1966">
                  <c:v>0.4238702777777778</c:v>
                </c:pt>
                <c:pt idx="1967">
                  <c:v>0.42387414351851849</c:v>
                </c:pt>
                <c:pt idx="1968">
                  <c:v>0.42387804398148149</c:v>
                </c:pt>
                <c:pt idx="1969">
                  <c:v>0.42388121527777778</c:v>
                </c:pt>
                <c:pt idx="1970">
                  <c:v>0.42388488425925924</c:v>
                </c:pt>
                <c:pt idx="1971">
                  <c:v>0.42388846064814811</c:v>
                </c:pt>
                <c:pt idx="1972">
                  <c:v>0.42389208333333334</c:v>
                </c:pt>
                <c:pt idx="1973">
                  <c:v>0.42389581018518524</c:v>
                </c:pt>
                <c:pt idx="1974">
                  <c:v>0.42389914351851848</c:v>
                </c:pt>
                <c:pt idx="1975">
                  <c:v>0.42390298611111116</c:v>
                </c:pt>
                <c:pt idx="1976">
                  <c:v>0.42390694444444449</c:v>
                </c:pt>
                <c:pt idx="1977">
                  <c:v>0.42391030092592591</c:v>
                </c:pt>
                <c:pt idx="1978">
                  <c:v>0.42391420138888886</c:v>
                </c:pt>
                <c:pt idx="1979">
                  <c:v>0.42391796296296297</c:v>
                </c:pt>
                <c:pt idx="1980">
                  <c:v>0.42392182870370371</c:v>
                </c:pt>
                <c:pt idx="1981">
                  <c:v>0.42392528935185186</c:v>
                </c:pt>
                <c:pt idx="1982">
                  <c:v>0.42392917824074078</c:v>
                </c:pt>
                <c:pt idx="1983">
                  <c:v>0.42393293981481484</c:v>
                </c:pt>
                <c:pt idx="1984">
                  <c:v>0.42393626157407405</c:v>
                </c:pt>
                <c:pt idx="1985">
                  <c:v>0.42394012731481484</c:v>
                </c:pt>
                <c:pt idx="1986">
                  <c:v>0.42394370370370371</c:v>
                </c:pt>
                <c:pt idx="1987">
                  <c:v>0.42394744212962965</c:v>
                </c:pt>
                <c:pt idx="1988">
                  <c:v>0.42395048611111114</c:v>
                </c:pt>
                <c:pt idx="1989">
                  <c:v>0.42395424768518519</c:v>
                </c:pt>
                <c:pt idx="1990">
                  <c:v>0.42395725694444447</c:v>
                </c:pt>
                <c:pt idx="1991">
                  <c:v>0.42396094907407411</c:v>
                </c:pt>
                <c:pt idx="1992">
                  <c:v>0.42396468749999999</c:v>
                </c:pt>
                <c:pt idx="1993">
                  <c:v>0.42396777777777778</c:v>
                </c:pt>
                <c:pt idx="1994">
                  <c:v>0.42397150462962968</c:v>
                </c:pt>
                <c:pt idx="1995">
                  <c:v>0.4239745138888889</c:v>
                </c:pt>
                <c:pt idx="1996">
                  <c:v>0.42397813657407407</c:v>
                </c:pt>
                <c:pt idx="1997">
                  <c:v>0.42398182870370366</c:v>
                </c:pt>
                <c:pt idx="1998">
                  <c:v>0.42398543981481485</c:v>
                </c:pt>
                <c:pt idx="1999">
                  <c:v>0.42398858796296296</c:v>
                </c:pt>
                <c:pt idx="2000">
                  <c:v>0.42399247685185187</c:v>
                </c:pt>
                <c:pt idx="2001">
                  <c:v>0.4239963541666667</c:v>
                </c:pt>
                <c:pt idx="2002">
                  <c:v>0.42400037037037036</c:v>
                </c:pt>
                <c:pt idx="2003">
                  <c:v>0.42400368055555554</c:v>
                </c:pt>
                <c:pt idx="2004">
                  <c:v>0.42400756944444445</c:v>
                </c:pt>
                <c:pt idx="2005">
                  <c:v>0.42401156249999999</c:v>
                </c:pt>
                <c:pt idx="2006">
                  <c:v>0.4240149768518518</c:v>
                </c:pt>
                <c:pt idx="2007">
                  <c:v>0.42401878472222226</c:v>
                </c:pt>
                <c:pt idx="2008">
                  <c:v>0.42402273148148151</c:v>
                </c:pt>
                <c:pt idx="2009">
                  <c:v>0.42402612268518519</c:v>
                </c:pt>
                <c:pt idx="2010">
                  <c:v>0.42402995370370372</c:v>
                </c:pt>
                <c:pt idx="2011">
                  <c:v>0.42403376157407408</c:v>
                </c:pt>
                <c:pt idx="2012">
                  <c:v>0.4240376851851852</c:v>
                </c:pt>
                <c:pt idx="2013">
                  <c:v>0.42404093749999999</c:v>
                </c:pt>
                <c:pt idx="2014">
                  <c:v>0.42404469907407405</c:v>
                </c:pt>
                <c:pt idx="2015">
                  <c:v>0.4240484259259259</c:v>
                </c:pt>
                <c:pt idx="2016">
                  <c:v>0.42405221064814813</c:v>
                </c:pt>
                <c:pt idx="2017">
                  <c:v>0.42405525462962962</c:v>
                </c:pt>
                <c:pt idx="2018">
                  <c:v>0.42405888888888893</c:v>
                </c:pt>
                <c:pt idx="2019">
                  <c:v>0.42406254629629631</c:v>
                </c:pt>
                <c:pt idx="2020">
                  <c:v>0.42406638888888892</c:v>
                </c:pt>
                <c:pt idx="2021">
                  <c:v>0.42406976851851846</c:v>
                </c:pt>
                <c:pt idx="2022">
                  <c:v>0.42407376157407412</c:v>
                </c:pt>
                <c:pt idx="2023">
                  <c:v>0.42407767361111109</c:v>
                </c:pt>
                <c:pt idx="2024">
                  <c:v>0.42408113425925925</c:v>
                </c:pt>
                <c:pt idx="2025">
                  <c:v>0.42408504629629634</c:v>
                </c:pt>
                <c:pt idx="2026">
                  <c:v>0.42408890046296294</c:v>
                </c:pt>
                <c:pt idx="2027">
                  <c:v>0.42409299768518521</c:v>
                </c:pt>
                <c:pt idx="2028">
                  <c:v>0.42409619212962962</c:v>
                </c:pt>
                <c:pt idx="2029">
                  <c:v>0.42409999999999998</c:v>
                </c:pt>
                <c:pt idx="2030">
                  <c:v>0.42410407407407408</c:v>
                </c:pt>
                <c:pt idx="2031">
                  <c:v>0.42410717592592589</c:v>
                </c:pt>
                <c:pt idx="2032">
                  <c:v>0.42411081018518515</c:v>
                </c:pt>
                <c:pt idx="2033">
                  <c:v>0.42411440972222225</c:v>
                </c:pt>
                <c:pt idx="2034">
                  <c:v>0.42411809027777775</c:v>
                </c:pt>
                <c:pt idx="2035">
                  <c:v>0.42412122685185188</c:v>
                </c:pt>
                <c:pt idx="2036">
                  <c:v>0.42412504629629627</c:v>
                </c:pt>
                <c:pt idx="2037">
                  <c:v>0.42412831018518515</c:v>
                </c:pt>
                <c:pt idx="2038">
                  <c:v>0.42413214120370374</c:v>
                </c:pt>
                <c:pt idx="2039">
                  <c:v>0.42413601851851851</c:v>
                </c:pt>
                <c:pt idx="2040">
                  <c:v>0.42413930555555557</c:v>
                </c:pt>
                <c:pt idx="2041">
                  <c:v>0.42414318287037034</c:v>
                </c:pt>
                <c:pt idx="2042">
                  <c:v>0.42414702546296296</c:v>
                </c:pt>
                <c:pt idx="2043">
                  <c:v>0.42415043981481482</c:v>
                </c:pt>
                <c:pt idx="2044">
                  <c:v>0.42415439814814815</c:v>
                </c:pt>
                <c:pt idx="2045">
                  <c:v>0.42415822916666662</c:v>
                </c:pt>
                <c:pt idx="2046">
                  <c:v>0.42416215277777775</c:v>
                </c:pt>
                <c:pt idx="2047">
                  <c:v>0.42416540509259254</c:v>
                </c:pt>
                <c:pt idx="2048">
                  <c:v>0.42417106481481487</c:v>
                </c:pt>
                <c:pt idx="2049">
                  <c:v>0.42417467592592595</c:v>
                </c:pt>
                <c:pt idx="2050">
                  <c:v>0.42417829861111112</c:v>
                </c:pt>
                <c:pt idx="2051">
                  <c:v>0.42418192129629628</c:v>
                </c:pt>
                <c:pt idx="2052">
                  <c:v>0.42418508101851854</c:v>
                </c:pt>
                <c:pt idx="2053">
                  <c:v>0.42418870370370371</c:v>
                </c:pt>
                <c:pt idx="2054">
                  <c:v>0.42419234953703705</c:v>
                </c:pt>
                <c:pt idx="2055">
                  <c:v>0.42419607638888884</c:v>
                </c:pt>
                <c:pt idx="2056">
                  <c:v>0.42419969907407412</c:v>
                </c:pt>
                <c:pt idx="2057">
                  <c:v>0.42420281249999997</c:v>
                </c:pt>
                <c:pt idx="2058">
                  <c:v>0.42420643518518514</c:v>
                </c:pt>
                <c:pt idx="2059">
                  <c:v>0.42421008101851854</c:v>
                </c:pt>
                <c:pt idx="2060">
                  <c:v>0.42421399305555557</c:v>
                </c:pt>
                <c:pt idx="2061">
                  <c:v>0.42421734953703699</c:v>
                </c:pt>
                <c:pt idx="2062">
                  <c:v>0.42422114583333337</c:v>
                </c:pt>
                <c:pt idx="2063">
                  <c:v>0.42422511574074079</c:v>
                </c:pt>
                <c:pt idx="2064">
                  <c:v>0.42422842592592591</c:v>
                </c:pt>
                <c:pt idx="2065">
                  <c:v>0.42423238425925924</c:v>
                </c:pt>
                <c:pt idx="2066">
                  <c:v>0.42423630787037037</c:v>
                </c:pt>
                <c:pt idx="2067">
                  <c:v>0.42424032407407403</c:v>
                </c:pt>
                <c:pt idx="2068">
                  <c:v>0.42424361111111114</c:v>
                </c:pt>
                <c:pt idx="2069">
                  <c:v>0.42424748842592591</c:v>
                </c:pt>
                <c:pt idx="2070">
                  <c:v>0.42425124999999997</c:v>
                </c:pt>
                <c:pt idx="2071">
                  <c:v>0.42425462962962962</c:v>
                </c:pt>
                <c:pt idx="2072">
                  <c:v>0.42425854166666666</c:v>
                </c:pt>
                <c:pt idx="2073">
                  <c:v>0.42426232638888889</c:v>
                </c:pt>
                <c:pt idx="2074">
                  <c:v>0.42426628472222222</c:v>
                </c:pt>
                <c:pt idx="2075">
                  <c:v>0.42426960648148149</c:v>
                </c:pt>
                <c:pt idx="2076">
                  <c:v>0.42427320601851853</c:v>
                </c:pt>
                <c:pt idx="2077">
                  <c:v>0.42427686342592591</c:v>
                </c:pt>
                <c:pt idx="2078">
                  <c:v>0.42428060185185185</c:v>
                </c:pt>
                <c:pt idx="2079">
                  <c:v>0.42428364583333328</c:v>
                </c:pt>
                <c:pt idx="2080">
                  <c:v>0.42428738425925921</c:v>
                </c:pt>
                <c:pt idx="2081">
                  <c:v>0.42429120370370371</c:v>
                </c:pt>
                <c:pt idx="2082">
                  <c:v>0.42429520833333334</c:v>
                </c:pt>
                <c:pt idx="2083">
                  <c:v>0.42429849537037034</c:v>
                </c:pt>
                <c:pt idx="2084">
                  <c:v>0.42430232638888893</c:v>
                </c:pt>
                <c:pt idx="2085">
                  <c:v>0.42430641203703701</c:v>
                </c:pt>
                <c:pt idx="2086">
                  <c:v>0.42430978009259257</c:v>
                </c:pt>
                <c:pt idx="2087">
                  <c:v>0.42431368055555557</c:v>
                </c:pt>
                <c:pt idx="2088">
                  <c:v>0.4243177314814815</c:v>
                </c:pt>
                <c:pt idx="2089">
                  <c:v>0.42432113425925927</c:v>
                </c:pt>
                <c:pt idx="2090">
                  <c:v>0.42432515046296299</c:v>
                </c:pt>
                <c:pt idx="2091">
                  <c:v>0.42432910879629632</c:v>
                </c:pt>
                <c:pt idx="2092">
                  <c:v>0.42433290509259258</c:v>
                </c:pt>
                <c:pt idx="2093">
                  <c:v>0.42433601851851854</c:v>
                </c:pt>
                <c:pt idx="2094">
                  <c:v>0.42433969907407404</c:v>
                </c:pt>
                <c:pt idx="2095">
                  <c:v>0.42434340277777777</c:v>
                </c:pt>
                <c:pt idx="2096">
                  <c:v>0.42434724537037033</c:v>
                </c:pt>
                <c:pt idx="2097">
                  <c:v>0.4243506481481481</c:v>
                </c:pt>
                <c:pt idx="2098">
                  <c:v>0.4243545486111111</c:v>
                </c:pt>
                <c:pt idx="2099">
                  <c:v>0.42435871527777774</c:v>
                </c:pt>
                <c:pt idx="2100">
                  <c:v>0.42436216435185187</c:v>
                </c:pt>
                <c:pt idx="2101">
                  <c:v>0.42436611111111117</c:v>
                </c:pt>
                <c:pt idx="2102">
                  <c:v>0.42437020833333333</c:v>
                </c:pt>
                <c:pt idx="2103">
                  <c:v>0.42437365740740746</c:v>
                </c:pt>
                <c:pt idx="2104">
                  <c:v>0.42437766203703703</c:v>
                </c:pt>
                <c:pt idx="2105">
                  <c:v>0.42438170138888887</c:v>
                </c:pt>
                <c:pt idx="2106">
                  <c:v>0.42438497685185189</c:v>
                </c:pt>
                <c:pt idx="2107">
                  <c:v>0.42438891203703705</c:v>
                </c:pt>
                <c:pt idx="2108">
                  <c:v>0.42439292824074076</c:v>
                </c:pt>
                <c:pt idx="2109">
                  <c:v>0.42439603009259258</c:v>
                </c:pt>
                <c:pt idx="2110">
                  <c:v>0.42439983796296299</c:v>
                </c:pt>
                <c:pt idx="2111">
                  <c:v>0.42440291666666669</c:v>
                </c:pt>
                <c:pt idx="2112">
                  <c:v>0.42440659722222224</c:v>
                </c:pt>
                <c:pt idx="2113">
                  <c:v>0.42441038194444447</c:v>
                </c:pt>
                <c:pt idx="2114">
                  <c:v>0.4244137268518518</c:v>
                </c:pt>
                <c:pt idx="2115">
                  <c:v>0.42441761574074072</c:v>
                </c:pt>
                <c:pt idx="2116">
                  <c:v>0.4244214930555556</c:v>
                </c:pt>
                <c:pt idx="2117">
                  <c:v>0.42442535879629628</c:v>
                </c:pt>
                <c:pt idx="2118">
                  <c:v>0.42442887731481482</c:v>
                </c:pt>
                <c:pt idx="2119">
                  <c:v>0.42443682870370369</c:v>
                </c:pt>
                <c:pt idx="2120">
                  <c:v>0.42444107638888889</c:v>
                </c:pt>
                <c:pt idx="2121">
                  <c:v>0.4244454861111111</c:v>
                </c:pt>
                <c:pt idx="2122">
                  <c:v>0.4244493518518519</c:v>
                </c:pt>
                <c:pt idx="2123">
                  <c:v>0.42445505787037036</c:v>
                </c:pt>
                <c:pt idx="2124">
                  <c:v>0.42445888888888889</c:v>
                </c:pt>
                <c:pt idx="2125">
                  <c:v>0.42446305555555552</c:v>
                </c:pt>
                <c:pt idx="2126">
                  <c:v>0.42447090277777777</c:v>
                </c:pt>
                <c:pt idx="2127">
                  <c:v>0.42447587962962968</c:v>
                </c:pt>
                <c:pt idx="2128">
                  <c:v>0.42448048611111111</c:v>
                </c:pt>
                <c:pt idx="2129">
                  <c:v>0.42448405092592595</c:v>
                </c:pt>
                <c:pt idx="2130">
                  <c:v>0.42448843749999998</c:v>
                </c:pt>
                <c:pt idx="2131">
                  <c:v>0.42449252314814817</c:v>
                </c:pt>
                <c:pt idx="2132">
                  <c:v>0.42449651620370371</c:v>
                </c:pt>
                <c:pt idx="2133">
                  <c:v>0.42450043981481483</c:v>
                </c:pt>
                <c:pt idx="2134">
                  <c:v>0.4245037615740741</c:v>
                </c:pt>
                <c:pt idx="2135">
                  <c:v>0.42450768518518517</c:v>
                </c:pt>
                <c:pt idx="2136">
                  <c:v>0.42451163194444441</c:v>
                </c:pt>
                <c:pt idx="2137">
                  <c:v>0.42451542824074079</c:v>
                </c:pt>
                <c:pt idx="2138">
                  <c:v>0.42451954861111107</c:v>
                </c:pt>
                <c:pt idx="2139">
                  <c:v>0.42452452546296299</c:v>
                </c:pt>
                <c:pt idx="2140">
                  <c:v>0.42452900462962967</c:v>
                </c:pt>
                <c:pt idx="2141">
                  <c:v>0.42453256944444445</c:v>
                </c:pt>
                <c:pt idx="2142">
                  <c:v>0.42453692129629633</c:v>
                </c:pt>
                <c:pt idx="2143">
                  <c:v>0.4245411458333333</c:v>
                </c:pt>
                <c:pt idx="2144">
                  <c:v>0.42454467592592593</c:v>
                </c:pt>
                <c:pt idx="2145">
                  <c:v>0.42454930555555559</c:v>
                </c:pt>
                <c:pt idx="2146">
                  <c:v>0.42455375000000001</c:v>
                </c:pt>
                <c:pt idx="2147">
                  <c:v>0.42455785879629632</c:v>
                </c:pt>
                <c:pt idx="2148">
                  <c:v>0.4245609953703704</c:v>
                </c:pt>
                <c:pt idx="2149">
                  <c:v>0.42456476851851854</c:v>
                </c:pt>
                <c:pt idx="2150">
                  <c:v>0.42456790509259257</c:v>
                </c:pt>
                <c:pt idx="2151">
                  <c:v>0.42457158564814818</c:v>
                </c:pt>
                <c:pt idx="2152">
                  <c:v>0.42457538194444444</c:v>
                </c:pt>
                <c:pt idx="2153">
                  <c:v>0.42458011574074073</c:v>
                </c:pt>
                <c:pt idx="2154">
                  <c:v>0.42458458333333332</c:v>
                </c:pt>
                <c:pt idx="2155">
                  <c:v>0.4245886805555556</c:v>
                </c:pt>
                <c:pt idx="2156">
                  <c:v>0.42459366898148149</c:v>
                </c:pt>
                <c:pt idx="2157">
                  <c:v>0.42459788194444448</c:v>
                </c:pt>
                <c:pt idx="2158">
                  <c:v>0.42460255787037032</c:v>
                </c:pt>
                <c:pt idx="2159">
                  <c:v>0.4246066087962963</c:v>
                </c:pt>
                <c:pt idx="2160">
                  <c:v>0.42461211805555554</c:v>
                </c:pt>
                <c:pt idx="2161">
                  <c:v>0.42461638888888892</c:v>
                </c:pt>
                <c:pt idx="2162">
                  <c:v>0.42461951388888886</c:v>
                </c:pt>
                <c:pt idx="2163">
                  <c:v>0.42462348379629633</c:v>
                </c:pt>
                <c:pt idx="2164">
                  <c:v>0.42462744212962966</c:v>
                </c:pt>
                <c:pt idx="2165">
                  <c:v>0.42463092592592594</c:v>
                </c:pt>
                <c:pt idx="2166">
                  <c:v>0.4246348958333333</c:v>
                </c:pt>
                <c:pt idx="2167">
                  <c:v>0.42463903935185182</c:v>
                </c:pt>
                <c:pt idx="2168">
                  <c:v>0.42464283564814814</c:v>
                </c:pt>
                <c:pt idx="2169">
                  <c:v>0.42464690972222224</c:v>
                </c:pt>
                <c:pt idx="2170">
                  <c:v>0.42465090277777778</c:v>
                </c:pt>
                <c:pt idx="2171">
                  <c:v>0.42465462962962963</c:v>
                </c:pt>
                <c:pt idx="2172">
                  <c:v>0.42465877314814815</c:v>
                </c:pt>
                <c:pt idx="2173">
                  <c:v>0.42466347222222223</c:v>
                </c:pt>
                <c:pt idx="2174">
                  <c:v>0.42466804398148145</c:v>
                </c:pt>
                <c:pt idx="2175">
                  <c:v>0.42467208333333334</c:v>
                </c:pt>
                <c:pt idx="2176">
                  <c:v>0.42467747685185181</c:v>
                </c:pt>
                <c:pt idx="2177">
                  <c:v>0.42468450231481486</c:v>
                </c:pt>
                <c:pt idx="2178">
                  <c:v>0.42469034722222226</c:v>
                </c:pt>
                <c:pt idx="2179">
                  <c:v>0.4246949884259259</c:v>
                </c:pt>
                <c:pt idx="2180">
                  <c:v>0.42469947916666667</c:v>
                </c:pt>
                <c:pt idx="2181">
                  <c:v>0.42470438657407406</c:v>
                </c:pt>
                <c:pt idx="2182">
                  <c:v>0.42470881944444444</c:v>
                </c:pt>
                <c:pt idx="2183">
                  <c:v>0.42471287037037037</c:v>
                </c:pt>
                <c:pt idx="2184">
                  <c:v>0.42471741898148146</c:v>
                </c:pt>
                <c:pt idx="2185">
                  <c:v>0.42472137731481485</c:v>
                </c:pt>
                <c:pt idx="2186">
                  <c:v>0.42472532407407404</c:v>
                </c:pt>
                <c:pt idx="2187">
                  <c:v>0.42473134259259254</c:v>
                </c:pt>
                <c:pt idx="2188">
                  <c:v>0.42473465277777778</c:v>
                </c:pt>
                <c:pt idx="2189">
                  <c:v>0.42473854166666669</c:v>
                </c:pt>
                <c:pt idx="2190">
                  <c:v>0.42474275462962963</c:v>
                </c:pt>
                <c:pt idx="2191">
                  <c:v>0.42474899305555552</c:v>
                </c:pt>
                <c:pt idx="2192">
                  <c:v>0.42475271990740743</c:v>
                </c:pt>
                <c:pt idx="2193">
                  <c:v>0.42475708333333334</c:v>
                </c:pt>
                <c:pt idx="2194">
                  <c:v>0.42476141203703704</c:v>
                </c:pt>
                <c:pt idx="2195">
                  <c:v>0.42476518518518519</c:v>
                </c:pt>
                <c:pt idx="2196">
                  <c:v>0.42476959490740746</c:v>
                </c:pt>
                <c:pt idx="2197">
                  <c:v>0.42477353009259256</c:v>
                </c:pt>
                <c:pt idx="2198">
                  <c:v>0.42477775462962963</c:v>
                </c:pt>
                <c:pt idx="2199">
                  <c:v>0.42478192129629627</c:v>
                </c:pt>
                <c:pt idx="2200">
                  <c:v>0.42478589120370369</c:v>
                </c:pt>
                <c:pt idx="2201">
                  <c:v>0.42478979166666669</c:v>
                </c:pt>
                <c:pt idx="2202">
                  <c:v>0.42479306712962961</c:v>
                </c:pt>
                <c:pt idx="2203">
                  <c:v>0.42479711805555559</c:v>
                </c:pt>
                <c:pt idx="2204">
                  <c:v>0.42480108796296295</c:v>
                </c:pt>
                <c:pt idx="2205">
                  <c:v>0.42480484953703707</c:v>
                </c:pt>
                <c:pt idx="2206">
                  <c:v>0.42480914351851856</c:v>
                </c:pt>
                <c:pt idx="2207">
                  <c:v>0.42481347222222227</c:v>
                </c:pt>
                <c:pt idx="2208">
                  <c:v>0.42481712962962964</c:v>
                </c:pt>
                <c:pt idx="2209">
                  <c:v>0.42482142361111114</c:v>
                </c:pt>
                <c:pt idx="2210">
                  <c:v>0.42482515046296299</c:v>
                </c:pt>
                <c:pt idx="2211">
                  <c:v>0.42482945601851857</c:v>
                </c:pt>
                <c:pt idx="2212">
                  <c:v>0.42483373842592592</c:v>
                </c:pt>
                <c:pt idx="2213">
                  <c:v>0.42483777777777781</c:v>
                </c:pt>
                <c:pt idx="2214">
                  <c:v>0.42484221064814814</c:v>
                </c:pt>
                <c:pt idx="2215">
                  <c:v>0.42484561342592592</c:v>
                </c:pt>
                <c:pt idx="2216">
                  <c:v>0.4248497916666667</c:v>
                </c:pt>
                <c:pt idx="2217">
                  <c:v>0.42485377314814815</c:v>
                </c:pt>
                <c:pt idx="2218">
                  <c:v>0.42485717592592592</c:v>
                </c:pt>
                <c:pt idx="2219">
                  <c:v>0.42486137731481483</c:v>
                </c:pt>
                <c:pt idx="2220">
                  <c:v>0.42486555555555555</c:v>
                </c:pt>
                <c:pt idx="2221">
                  <c:v>0.42486913194444442</c:v>
                </c:pt>
                <c:pt idx="2222">
                  <c:v>0.42487326388888885</c:v>
                </c:pt>
                <c:pt idx="2223">
                  <c:v>0.42487733796296295</c:v>
                </c:pt>
                <c:pt idx="2224">
                  <c:v>0.42488199074074079</c:v>
                </c:pt>
                <c:pt idx="2225">
                  <c:v>0.42488673611111111</c:v>
                </c:pt>
                <c:pt idx="2226">
                  <c:v>0.42489135416666662</c:v>
                </c:pt>
                <c:pt idx="2227">
                  <c:v>0.42489711805555558</c:v>
                </c:pt>
                <c:pt idx="2228">
                  <c:v>0.4249030324074074</c:v>
                </c:pt>
                <c:pt idx="2229">
                  <c:v>0.42490790509259257</c:v>
                </c:pt>
                <c:pt idx="2230">
                  <c:v>0.42491241898148147</c:v>
                </c:pt>
                <c:pt idx="2231">
                  <c:v>0.42491930555555557</c:v>
                </c:pt>
                <c:pt idx="2232">
                  <c:v>0.42492358796296298</c:v>
                </c:pt>
                <c:pt idx="2233">
                  <c:v>0.42492843749999998</c:v>
                </c:pt>
                <c:pt idx="2234">
                  <c:v>0.42493269675925927</c:v>
                </c:pt>
                <c:pt idx="2235">
                  <c:v>0.42493755787037041</c:v>
                </c:pt>
                <c:pt idx="2236">
                  <c:v>0.42494204861111112</c:v>
                </c:pt>
                <c:pt idx="2237">
                  <c:v>0.4249467476851852</c:v>
                </c:pt>
                <c:pt idx="2238">
                  <c:v>0.42495038194444446</c:v>
                </c:pt>
                <c:pt idx="2239">
                  <c:v>0.42495479166666666</c:v>
                </c:pt>
                <c:pt idx="2240">
                  <c:v>0.42495825231481482</c:v>
                </c:pt>
                <c:pt idx="2241">
                  <c:v>0.42496255787037041</c:v>
                </c:pt>
                <c:pt idx="2242">
                  <c:v>0.42496748842592597</c:v>
                </c:pt>
                <c:pt idx="2243">
                  <c:v>0.42497353009259259</c:v>
                </c:pt>
                <c:pt idx="2244">
                  <c:v>0.42498013888888891</c:v>
                </c:pt>
                <c:pt idx="2245">
                  <c:v>0.42498474537037034</c:v>
                </c:pt>
                <c:pt idx="2246">
                  <c:v>0.42499015046296296</c:v>
                </c:pt>
                <c:pt idx="2247">
                  <c:v>0.42499642361111106</c:v>
                </c:pt>
                <c:pt idx="2248">
                  <c:v>0.42500122685185188</c:v>
                </c:pt>
                <c:pt idx="2249">
                  <c:v>0.42500560185185182</c:v>
                </c:pt>
                <c:pt idx="2250">
                  <c:v>0.42501021990740745</c:v>
                </c:pt>
                <c:pt idx="2251">
                  <c:v>0.42501379629629632</c:v>
                </c:pt>
                <c:pt idx="2252">
                  <c:v>0.42501791666666672</c:v>
                </c:pt>
                <c:pt idx="2253">
                  <c:v>0.42502144675925924</c:v>
                </c:pt>
                <c:pt idx="2254">
                  <c:v>0.42502658564814816</c:v>
                </c:pt>
                <c:pt idx="2255">
                  <c:v>0.42503178240740741</c:v>
                </c:pt>
                <c:pt idx="2256">
                  <c:v>0.42503696759259263</c:v>
                </c:pt>
                <c:pt idx="2257">
                  <c:v>0.42504285879629627</c:v>
                </c:pt>
                <c:pt idx="2258">
                  <c:v>0.425048125</c:v>
                </c:pt>
                <c:pt idx="2259">
                  <c:v>0.42505321759259257</c:v>
                </c:pt>
                <c:pt idx="2260">
                  <c:v>0.42505766203703704</c:v>
                </c:pt>
                <c:pt idx="2261">
                  <c:v>0.42506201388888892</c:v>
                </c:pt>
                <c:pt idx="2262">
                  <c:v>0.42506571759259254</c:v>
                </c:pt>
                <c:pt idx="2263">
                  <c:v>0.42507020833333331</c:v>
                </c:pt>
                <c:pt idx="2264">
                  <c:v>0.42507359953703699</c:v>
                </c:pt>
                <c:pt idx="2265">
                  <c:v>0.42507755787037033</c:v>
                </c:pt>
                <c:pt idx="2266">
                  <c:v>0.42508163194444443</c:v>
                </c:pt>
                <c:pt idx="2267">
                  <c:v>0.42508518518518518</c:v>
                </c:pt>
                <c:pt idx="2268">
                  <c:v>0.42508917824074072</c:v>
                </c:pt>
                <c:pt idx="2269">
                  <c:v>0.42509337962962962</c:v>
                </c:pt>
                <c:pt idx="2270">
                  <c:v>0.42509679398148154</c:v>
                </c:pt>
                <c:pt idx="2271">
                  <c:v>0.42510086805555553</c:v>
                </c:pt>
                <c:pt idx="2272">
                  <c:v>0.42510495370370371</c:v>
                </c:pt>
                <c:pt idx="2273">
                  <c:v>0.42510840277777778</c:v>
                </c:pt>
                <c:pt idx="2274">
                  <c:v>0.42511236111111111</c:v>
                </c:pt>
                <c:pt idx="2275">
                  <c:v>0.42511656250000002</c:v>
                </c:pt>
                <c:pt idx="2276">
                  <c:v>0.42512271990740741</c:v>
                </c:pt>
                <c:pt idx="2277">
                  <c:v>0.4251269328703704</c:v>
                </c:pt>
                <c:pt idx="2278">
                  <c:v>0.42513127314814819</c:v>
                </c:pt>
                <c:pt idx="2279">
                  <c:v>0.42513501157407413</c:v>
                </c:pt>
                <c:pt idx="2280">
                  <c:v>0.42513952546296291</c:v>
                </c:pt>
                <c:pt idx="2281">
                  <c:v>0.42514383101851849</c:v>
                </c:pt>
                <c:pt idx="2282">
                  <c:v>0.42514814814814811</c:v>
                </c:pt>
                <c:pt idx="2283">
                  <c:v>0.42515238425925928</c:v>
                </c:pt>
                <c:pt idx="2284">
                  <c:v>0.42515697916666667</c:v>
                </c:pt>
                <c:pt idx="2285">
                  <c:v>0.4251606828703704</c:v>
                </c:pt>
                <c:pt idx="2286">
                  <c:v>0.42516497685185189</c:v>
                </c:pt>
                <c:pt idx="2287">
                  <c:v>0.42516940972222222</c:v>
                </c:pt>
                <c:pt idx="2288">
                  <c:v>0.42517305555555557</c:v>
                </c:pt>
                <c:pt idx="2289">
                  <c:v>0.42517696759259255</c:v>
                </c:pt>
                <c:pt idx="2290">
                  <c:v>0.42518098379629632</c:v>
                </c:pt>
                <c:pt idx="2291">
                  <c:v>0.42518432870370365</c:v>
                </c:pt>
                <c:pt idx="2292">
                  <c:v>0.4251883217592593</c:v>
                </c:pt>
                <c:pt idx="2293">
                  <c:v>0.42519256944444445</c:v>
                </c:pt>
                <c:pt idx="2294">
                  <c:v>0.42519625</c:v>
                </c:pt>
                <c:pt idx="2295">
                  <c:v>0.42520035879629631</c:v>
                </c:pt>
                <c:pt idx="2296">
                  <c:v>0.42520413194444445</c:v>
                </c:pt>
                <c:pt idx="2297">
                  <c:v>0.4252083796296296</c:v>
                </c:pt>
                <c:pt idx="2298">
                  <c:v>0.42521261574074076</c:v>
                </c:pt>
                <c:pt idx="2299">
                  <c:v>0.42521637731481482</c:v>
                </c:pt>
                <c:pt idx="2300">
                  <c:v>0.42522096064814813</c:v>
                </c:pt>
                <c:pt idx="2301">
                  <c:v>0.42522459490740738</c:v>
                </c:pt>
                <c:pt idx="2302">
                  <c:v>0.42522872685185181</c:v>
                </c:pt>
                <c:pt idx="2303">
                  <c:v>0.42523302083333331</c:v>
                </c:pt>
                <c:pt idx="2304">
                  <c:v>0.42523637731481484</c:v>
                </c:pt>
                <c:pt idx="2305">
                  <c:v>0.42524030092592596</c:v>
                </c:pt>
                <c:pt idx="2306">
                  <c:v>0.4252442939814815</c:v>
                </c:pt>
                <c:pt idx="2307">
                  <c:v>0.42524762731481486</c:v>
                </c:pt>
                <c:pt idx="2308">
                  <c:v>0.42525164351851852</c:v>
                </c:pt>
                <c:pt idx="2309">
                  <c:v>0.4252559490740741</c:v>
                </c:pt>
                <c:pt idx="2310">
                  <c:v>0.42525960648148148</c:v>
                </c:pt>
                <c:pt idx="2311">
                  <c:v>0.42526386574074077</c:v>
                </c:pt>
                <c:pt idx="2312">
                  <c:v>0.42526813657407408</c:v>
                </c:pt>
                <c:pt idx="2313">
                  <c:v>0.42527253472222221</c:v>
                </c:pt>
                <c:pt idx="2314">
                  <c:v>0.42527667824074072</c:v>
                </c:pt>
                <c:pt idx="2315">
                  <c:v>0.42528079861111112</c:v>
                </c:pt>
                <c:pt idx="2316">
                  <c:v>0.42528525462962968</c:v>
                </c:pt>
                <c:pt idx="2317">
                  <c:v>0.42528884259259264</c:v>
                </c:pt>
                <c:pt idx="2318">
                  <c:v>0.42529311342592591</c:v>
                </c:pt>
                <c:pt idx="2319">
                  <c:v>0.4252965393518518</c:v>
                </c:pt>
                <c:pt idx="2320">
                  <c:v>0.42530049768518513</c:v>
                </c:pt>
                <c:pt idx="2321">
                  <c:v>0.42530442129629625</c:v>
                </c:pt>
                <c:pt idx="2322">
                  <c:v>0.42530785879629635</c:v>
                </c:pt>
                <c:pt idx="2323">
                  <c:v>0.42531178240740736</c:v>
                </c:pt>
                <c:pt idx="2324">
                  <c:v>0.42531777777777774</c:v>
                </c:pt>
                <c:pt idx="2325">
                  <c:v>0.42532167824074074</c:v>
                </c:pt>
                <c:pt idx="2326">
                  <c:v>0.42532564814814816</c:v>
                </c:pt>
                <c:pt idx="2327">
                  <c:v>0.42532895833333334</c:v>
                </c:pt>
                <c:pt idx="2328">
                  <c:v>0.42533295138888888</c:v>
                </c:pt>
                <c:pt idx="2329">
                  <c:v>0.42533699074074072</c:v>
                </c:pt>
                <c:pt idx="2330">
                  <c:v>0.42534033564814816</c:v>
                </c:pt>
                <c:pt idx="2331">
                  <c:v>0.42534449074074071</c:v>
                </c:pt>
                <c:pt idx="2332">
                  <c:v>0.42534884259259259</c:v>
                </c:pt>
                <c:pt idx="2333">
                  <c:v>0.42535246527777781</c:v>
                </c:pt>
                <c:pt idx="2334">
                  <c:v>0.42535656249999998</c:v>
                </c:pt>
                <c:pt idx="2335">
                  <c:v>0.42536020833333338</c:v>
                </c:pt>
                <c:pt idx="2336">
                  <c:v>0.42536474537037039</c:v>
                </c:pt>
                <c:pt idx="2337">
                  <c:v>0.42536906250000001</c:v>
                </c:pt>
                <c:pt idx="2338">
                  <c:v>0.42537266203703705</c:v>
                </c:pt>
                <c:pt idx="2339">
                  <c:v>0.42537700231481484</c:v>
                </c:pt>
                <c:pt idx="2340">
                  <c:v>0.42538069444444443</c:v>
                </c:pt>
                <c:pt idx="2341">
                  <c:v>0.42538487268518521</c:v>
                </c:pt>
                <c:pt idx="2342">
                  <c:v>0.4253891782407408</c:v>
                </c:pt>
                <c:pt idx="2343">
                  <c:v>0.4253928472222222</c:v>
                </c:pt>
                <c:pt idx="2344">
                  <c:v>0.42539706018518514</c:v>
                </c:pt>
                <c:pt idx="2345">
                  <c:v>0.42540056712962965</c:v>
                </c:pt>
                <c:pt idx="2346">
                  <c:v>0.42540443287037039</c:v>
                </c:pt>
                <c:pt idx="2347">
                  <c:v>0.42540833333333333</c:v>
                </c:pt>
                <c:pt idx="2348">
                  <c:v>0.42541239583333335</c:v>
                </c:pt>
                <c:pt idx="2349">
                  <c:v>0.42541570601851847</c:v>
                </c:pt>
                <c:pt idx="2350">
                  <c:v>0.42541984953703699</c:v>
                </c:pt>
                <c:pt idx="2351">
                  <c:v>0.42542420138888892</c:v>
                </c:pt>
                <c:pt idx="2352">
                  <c:v>0.4254278125</c:v>
                </c:pt>
                <c:pt idx="2353">
                  <c:v>0.42543206018518515</c:v>
                </c:pt>
                <c:pt idx="2354">
                  <c:v>0.42543578703703705</c:v>
                </c:pt>
                <c:pt idx="2355">
                  <c:v>0.42543988425925927</c:v>
                </c:pt>
                <c:pt idx="2356">
                  <c:v>0.42544412037037033</c:v>
                </c:pt>
                <c:pt idx="2357">
                  <c:v>0.42544781250000002</c:v>
                </c:pt>
                <c:pt idx="2358">
                  <c:v>0.42545226851851853</c:v>
                </c:pt>
                <c:pt idx="2359">
                  <c:v>0.42545587962962966</c:v>
                </c:pt>
                <c:pt idx="2360">
                  <c:v>0.42546016203703707</c:v>
                </c:pt>
                <c:pt idx="2361">
                  <c:v>0.42546418981481482</c:v>
                </c:pt>
                <c:pt idx="2362">
                  <c:v>0.42546752314814817</c:v>
                </c:pt>
                <c:pt idx="2363">
                  <c:v>0.42547146990740742</c:v>
                </c:pt>
                <c:pt idx="2364">
                  <c:v>0.42547554398148146</c:v>
                </c:pt>
                <c:pt idx="2365">
                  <c:v>0.42547924768518519</c:v>
                </c:pt>
                <c:pt idx="2366">
                  <c:v>0.42548344907407404</c:v>
                </c:pt>
                <c:pt idx="2367">
                  <c:v>0.42548776620370371</c:v>
                </c:pt>
                <c:pt idx="2368">
                  <c:v>0.4254936689814815</c:v>
                </c:pt>
                <c:pt idx="2369">
                  <c:v>0.42549780092592587</c:v>
                </c:pt>
                <c:pt idx="2370">
                  <c:v>0.42550193287037036</c:v>
                </c:pt>
                <c:pt idx="2371">
                  <c:v>0.42550565972222221</c:v>
                </c:pt>
                <c:pt idx="2372">
                  <c:v>0.42550994212962961</c:v>
                </c:pt>
                <c:pt idx="2373">
                  <c:v>0.42551347222222224</c:v>
                </c:pt>
                <c:pt idx="2374">
                  <c:v>0.42551778935185186</c:v>
                </c:pt>
                <c:pt idx="2375">
                  <c:v>0.42552196759259259</c:v>
                </c:pt>
                <c:pt idx="2376">
                  <c:v>0.42552537037037036</c:v>
                </c:pt>
                <c:pt idx="2377">
                  <c:v>0.42552939814814811</c:v>
                </c:pt>
                <c:pt idx="2378">
                  <c:v>0.42553332175925923</c:v>
                </c:pt>
                <c:pt idx="2379">
                  <c:v>0.42553663194444447</c:v>
                </c:pt>
                <c:pt idx="2380">
                  <c:v>0.42554074074074077</c:v>
                </c:pt>
                <c:pt idx="2381">
                  <c:v>0.42554468749999996</c:v>
                </c:pt>
                <c:pt idx="2382">
                  <c:v>0.42554804398148144</c:v>
                </c:pt>
                <c:pt idx="2383">
                  <c:v>0.42555204861111112</c:v>
                </c:pt>
                <c:pt idx="2384">
                  <c:v>0.42555604166666666</c:v>
                </c:pt>
                <c:pt idx="2385">
                  <c:v>0.42555995370370375</c:v>
                </c:pt>
                <c:pt idx="2386">
                  <c:v>0.42556331018518517</c:v>
                </c:pt>
                <c:pt idx="2387">
                  <c:v>0.42556729166666668</c:v>
                </c:pt>
                <c:pt idx="2388">
                  <c:v>0.42557158564814812</c:v>
                </c:pt>
                <c:pt idx="2389">
                  <c:v>0.42557525462962964</c:v>
                </c:pt>
                <c:pt idx="2390">
                  <c:v>0.42557940972222225</c:v>
                </c:pt>
                <c:pt idx="2391">
                  <c:v>0.42558288194444444</c:v>
                </c:pt>
                <c:pt idx="2392">
                  <c:v>0.42558732638888891</c:v>
                </c:pt>
                <c:pt idx="2393">
                  <c:v>0.42559157407407411</c:v>
                </c:pt>
                <c:pt idx="2394">
                  <c:v>0.42559513888888884</c:v>
                </c:pt>
                <c:pt idx="2395">
                  <c:v>0.42559938657407409</c:v>
                </c:pt>
                <c:pt idx="2396">
                  <c:v>0.42560383101851856</c:v>
                </c:pt>
                <c:pt idx="2397">
                  <c:v>0.42560805555555553</c:v>
                </c:pt>
                <c:pt idx="2398">
                  <c:v>0.42561224537037035</c:v>
                </c:pt>
                <c:pt idx="2399">
                  <c:v>0.4256158333333333</c:v>
                </c:pt>
                <c:pt idx="2400">
                  <c:v>0.42562002314814817</c:v>
                </c:pt>
                <c:pt idx="2401">
                  <c:v>0.42562363425925925</c:v>
                </c:pt>
                <c:pt idx="2402">
                  <c:v>0.42562759259259259</c:v>
                </c:pt>
                <c:pt idx="2403">
                  <c:v>0.42563149305555559</c:v>
                </c:pt>
                <c:pt idx="2404">
                  <c:v>0.42563490740740745</c:v>
                </c:pt>
                <c:pt idx="2405">
                  <c:v>0.42563887731481481</c:v>
                </c:pt>
                <c:pt idx="2406">
                  <c:v>0.42564282407407411</c:v>
                </c:pt>
                <c:pt idx="2407">
                  <c:v>0.42564711805555561</c:v>
                </c:pt>
                <c:pt idx="2408">
                  <c:v>0.4256507986111111</c:v>
                </c:pt>
                <c:pt idx="2409">
                  <c:v>0.42565546296296297</c:v>
                </c:pt>
                <c:pt idx="2410">
                  <c:v>0.42565912037037035</c:v>
                </c:pt>
                <c:pt idx="2411">
                  <c:v>0.42566326388888887</c:v>
                </c:pt>
                <c:pt idx="2412">
                  <c:v>0.42566708333333336</c:v>
                </c:pt>
                <c:pt idx="2413">
                  <c:v>0.42567333333333335</c:v>
                </c:pt>
                <c:pt idx="2414">
                  <c:v>0.42567755787037037</c:v>
                </c:pt>
                <c:pt idx="2415">
                  <c:v>0.42568174768518513</c:v>
                </c:pt>
                <c:pt idx="2416">
                  <c:v>0.42568534722222223</c:v>
                </c:pt>
                <c:pt idx="2417">
                  <c:v>0.4256892708333333</c:v>
                </c:pt>
                <c:pt idx="2418">
                  <c:v>0.42569259259259257</c:v>
                </c:pt>
                <c:pt idx="2419">
                  <c:v>0.42569662037037032</c:v>
                </c:pt>
                <c:pt idx="2420">
                  <c:v>0.425700625</c:v>
                </c:pt>
                <c:pt idx="2421">
                  <c:v>0.42570481481481481</c:v>
                </c:pt>
                <c:pt idx="2422">
                  <c:v>0.42570854166666666</c:v>
                </c:pt>
                <c:pt idx="2423">
                  <c:v>0.42571287037037037</c:v>
                </c:pt>
                <c:pt idx="2424">
                  <c:v>0.42571656249999995</c:v>
                </c:pt>
                <c:pt idx="2425">
                  <c:v>0.42572111111111116</c:v>
                </c:pt>
                <c:pt idx="2426">
                  <c:v>0.42572543981481487</c:v>
                </c:pt>
                <c:pt idx="2427">
                  <c:v>0.42572966435185183</c:v>
                </c:pt>
                <c:pt idx="2428">
                  <c:v>0.42573385416666665</c:v>
                </c:pt>
                <c:pt idx="2429">
                  <c:v>0.42573821759259256</c:v>
                </c:pt>
                <c:pt idx="2430">
                  <c:v>0.42574248842592594</c:v>
                </c:pt>
                <c:pt idx="2431">
                  <c:v>0.42574608796296293</c:v>
                </c:pt>
                <c:pt idx="2432">
                  <c:v>0.425750150462963</c:v>
                </c:pt>
                <c:pt idx="2433">
                  <c:v>0.4257535648148148</c:v>
                </c:pt>
                <c:pt idx="2434">
                  <c:v>0.42575750000000001</c:v>
                </c:pt>
                <c:pt idx="2435">
                  <c:v>0.42576153935185185</c:v>
                </c:pt>
                <c:pt idx="2436">
                  <c:v>0.4257655208333333</c:v>
                </c:pt>
                <c:pt idx="2437">
                  <c:v>0.42576892361111113</c:v>
                </c:pt>
                <c:pt idx="2438">
                  <c:v>0.42577297453703705</c:v>
                </c:pt>
                <c:pt idx="2439">
                  <c:v>0.4257769212962963</c:v>
                </c:pt>
                <c:pt idx="2440">
                  <c:v>0.42578026620370374</c:v>
                </c:pt>
                <c:pt idx="2441">
                  <c:v>0.42578435185185182</c:v>
                </c:pt>
                <c:pt idx="2442">
                  <c:v>0.42578828703703703</c:v>
                </c:pt>
                <c:pt idx="2443">
                  <c:v>0.42579163194444442</c:v>
                </c:pt>
                <c:pt idx="2444">
                  <c:v>0.42579609953703706</c:v>
                </c:pt>
                <c:pt idx="2445">
                  <c:v>0.42580038194444447</c:v>
                </c:pt>
                <c:pt idx="2446">
                  <c:v>0.42580396990740743</c:v>
                </c:pt>
                <c:pt idx="2447">
                  <c:v>0.42580837962962964</c:v>
                </c:pt>
                <c:pt idx="2448">
                  <c:v>0.42581201388888884</c:v>
                </c:pt>
                <c:pt idx="2449">
                  <c:v>0.42581635416666663</c:v>
                </c:pt>
                <c:pt idx="2450">
                  <c:v>0.42582081018518519</c:v>
                </c:pt>
                <c:pt idx="2451">
                  <c:v>0.42582512731481481</c:v>
                </c:pt>
                <c:pt idx="2452">
                  <c:v>0.42582949074074072</c:v>
                </c:pt>
                <c:pt idx="2453">
                  <c:v>0.42583387731481487</c:v>
                </c:pt>
                <c:pt idx="2454">
                  <c:v>0.42583827546296299</c:v>
                </c:pt>
                <c:pt idx="2455">
                  <c:v>0.42584268518518514</c:v>
                </c:pt>
                <c:pt idx="2456">
                  <c:v>0.42584643518518517</c:v>
                </c:pt>
                <c:pt idx="2457">
                  <c:v>0.42585069444444446</c:v>
                </c:pt>
                <c:pt idx="2458">
                  <c:v>0.42585486111111109</c:v>
                </c:pt>
                <c:pt idx="2459">
                  <c:v>0.42585846064814814</c:v>
                </c:pt>
                <c:pt idx="2460">
                  <c:v>0.42586258101851854</c:v>
                </c:pt>
                <c:pt idx="2461">
                  <c:v>0.42586921296296293</c:v>
                </c:pt>
                <c:pt idx="2462">
                  <c:v>0.4258732291666667</c:v>
                </c:pt>
                <c:pt idx="2463">
                  <c:v>0.42587784722222222</c:v>
                </c:pt>
                <c:pt idx="2464">
                  <c:v>0.42588155092592594</c:v>
                </c:pt>
                <c:pt idx="2465">
                  <c:v>0.42588590277777777</c:v>
                </c:pt>
                <c:pt idx="2466">
                  <c:v>0.42589023148148147</c:v>
                </c:pt>
                <c:pt idx="2467">
                  <c:v>0.4258946643518518</c:v>
                </c:pt>
                <c:pt idx="2468">
                  <c:v>0.42589888888888888</c:v>
                </c:pt>
                <c:pt idx="2469">
                  <c:v>0.42590331018518518</c:v>
                </c:pt>
                <c:pt idx="2470">
                  <c:v>0.42590780092592589</c:v>
                </c:pt>
                <c:pt idx="2471">
                  <c:v>0.42591218749999998</c:v>
                </c:pt>
                <c:pt idx="2472">
                  <c:v>0.4259156018518519</c:v>
                </c:pt>
                <c:pt idx="2473">
                  <c:v>0.42591964120370368</c:v>
                </c:pt>
                <c:pt idx="2474">
                  <c:v>0.42592373842592596</c:v>
                </c:pt>
                <c:pt idx="2475">
                  <c:v>0.42592711805555555</c:v>
                </c:pt>
                <c:pt idx="2476">
                  <c:v>0.42593135416666666</c:v>
                </c:pt>
                <c:pt idx="2477">
                  <c:v>0.42593587962962959</c:v>
                </c:pt>
                <c:pt idx="2478">
                  <c:v>0.42593958333333332</c:v>
                </c:pt>
                <c:pt idx="2479">
                  <c:v>0.42594383101851857</c:v>
                </c:pt>
                <c:pt idx="2480">
                  <c:v>0.42594805555555554</c:v>
                </c:pt>
                <c:pt idx="2481">
                  <c:v>0.42595261574074073</c:v>
                </c:pt>
                <c:pt idx="2482">
                  <c:v>0.42595678240740736</c:v>
                </c:pt>
                <c:pt idx="2483">
                  <c:v>0.42596103009259262</c:v>
                </c:pt>
                <c:pt idx="2484">
                  <c:v>0.42596538194444444</c:v>
                </c:pt>
                <c:pt idx="2485">
                  <c:v>0.42596980324074069</c:v>
                </c:pt>
                <c:pt idx="2486">
                  <c:v>0.42597386574074075</c:v>
                </c:pt>
                <c:pt idx="2487">
                  <c:v>0.42597723379629632</c:v>
                </c:pt>
                <c:pt idx="2488">
                  <c:v>0.42598128472222219</c:v>
                </c:pt>
                <c:pt idx="2489">
                  <c:v>0.42598532407407408</c:v>
                </c:pt>
                <c:pt idx="2490">
                  <c:v>0.42598864583333335</c:v>
                </c:pt>
                <c:pt idx="2491">
                  <c:v>0.42599261574074077</c:v>
                </c:pt>
                <c:pt idx="2492">
                  <c:v>0.42599668981481481</c:v>
                </c:pt>
                <c:pt idx="2493">
                  <c:v>0.42600010416666662</c:v>
                </c:pt>
                <c:pt idx="2494">
                  <c:v>0.42600400462962962</c:v>
                </c:pt>
                <c:pt idx="2495">
                  <c:v>0.42600799768518516</c:v>
                </c:pt>
                <c:pt idx="2496">
                  <c:v>0.42601138888888884</c:v>
                </c:pt>
                <c:pt idx="2497">
                  <c:v>0.4260154166666667</c:v>
                </c:pt>
                <c:pt idx="2498">
                  <c:v>0.42601962962962964</c:v>
                </c:pt>
                <c:pt idx="2499">
                  <c:v>0.42602349537037038</c:v>
                </c:pt>
                <c:pt idx="2500">
                  <c:v>0.42602795138888888</c:v>
                </c:pt>
                <c:pt idx="2501">
                  <c:v>0.42603166666666664</c:v>
                </c:pt>
                <c:pt idx="2502">
                  <c:v>0.42603590277777781</c:v>
                </c:pt>
                <c:pt idx="2503">
                  <c:v>0.42604055555555553</c:v>
                </c:pt>
                <c:pt idx="2504">
                  <c:v>0.42604452546296295</c:v>
                </c:pt>
                <c:pt idx="2505">
                  <c:v>0.42605097222222227</c:v>
                </c:pt>
                <c:pt idx="2506">
                  <c:v>0.42605458333333335</c:v>
                </c:pt>
                <c:pt idx="2507">
                  <c:v>0.42605886574074076</c:v>
                </c:pt>
                <c:pt idx="2508">
                  <c:v>0.42606319444444446</c:v>
                </c:pt>
                <c:pt idx="2509">
                  <c:v>0.42606677083333339</c:v>
                </c:pt>
                <c:pt idx="2510">
                  <c:v>0.42607111111111112</c:v>
                </c:pt>
                <c:pt idx="2511">
                  <c:v>0.42607554398148145</c:v>
                </c:pt>
                <c:pt idx="2512">
                  <c:v>0.42607945601851854</c:v>
                </c:pt>
                <c:pt idx="2513">
                  <c:v>0.42608344907407408</c:v>
                </c:pt>
                <c:pt idx="2514">
                  <c:v>0.42608686342592589</c:v>
                </c:pt>
                <c:pt idx="2515">
                  <c:v>0.42609082175925922</c:v>
                </c:pt>
                <c:pt idx="2516">
                  <c:v>0.42609490740740741</c:v>
                </c:pt>
                <c:pt idx="2517">
                  <c:v>0.42609863425925926</c:v>
                </c:pt>
                <c:pt idx="2518">
                  <c:v>0.42610304398148147</c:v>
                </c:pt>
                <c:pt idx="2519">
                  <c:v>0.42610723379629628</c:v>
                </c:pt>
                <c:pt idx="2520">
                  <c:v>0.4261115509259259</c:v>
                </c:pt>
                <c:pt idx="2521">
                  <c:v>0.42611599537037037</c:v>
                </c:pt>
                <c:pt idx="2522">
                  <c:v>0.42612018518518519</c:v>
                </c:pt>
                <c:pt idx="2523">
                  <c:v>0.42612439814814818</c:v>
                </c:pt>
                <c:pt idx="2524">
                  <c:v>0.42612802083333334</c:v>
                </c:pt>
                <c:pt idx="2525">
                  <c:v>0.42613237268518517</c:v>
                </c:pt>
                <c:pt idx="2526">
                  <c:v>0.42613596064814813</c:v>
                </c:pt>
                <c:pt idx="2527">
                  <c:v>0.42614000000000002</c:v>
                </c:pt>
                <c:pt idx="2528">
                  <c:v>0.42614407407407406</c:v>
                </c:pt>
                <c:pt idx="2529">
                  <c:v>0.42614751157407404</c:v>
                </c:pt>
                <c:pt idx="2530">
                  <c:v>0.42615151620370373</c:v>
                </c:pt>
                <c:pt idx="2531">
                  <c:v>0.42615567129629633</c:v>
                </c:pt>
                <c:pt idx="2532">
                  <c:v>0.42615925925925929</c:v>
                </c:pt>
                <c:pt idx="2533">
                  <c:v>0.42616362268518521</c:v>
                </c:pt>
                <c:pt idx="2534">
                  <c:v>0.42616792824074073</c:v>
                </c:pt>
                <c:pt idx="2535">
                  <c:v>0.42617216435185185</c:v>
                </c:pt>
                <c:pt idx="2536">
                  <c:v>0.42617640046296296</c:v>
                </c:pt>
                <c:pt idx="2537">
                  <c:v>0.42618016203703707</c:v>
                </c:pt>
                <c:pt idx="2538">
                  <c:v>0.42618442129629625</c:v>
                </c:pt>
                <c:pt idx="2539">
                  <c:v>0.42618806712962964</c:v>
                </c:pt>
                <c:pt idx="2540">
                  <c:v>0.42619234953703705</c:v>
                </c:pt>
                <c:pt idx="2541">
                  <c:v>0.42619677083333335</c:v>
                </c:pt>
                <c:pt idx="2542">
                  <c:v>0.4262001041666667</c:v>
                </c:pt>
                <c:pt idx="2543">
                  <c:v>0.42620409722222224</c:v>
                </c:pt>
                <c:pt idx="2544">
                  <c:v>0.42620802083333337</c:v>
                </c:pt>
                <c:pt idx="2545">
                  <c:v>0.42621148148148147</c:v>
                </c:pt>
                <c:pt idx="2546">
                  <c:v>0.42621552083333336</c:v>
                </c:pt>
                <c:pt idx="2547">
                  <c:v>0.4262194675925926</c:v>
                </c:pt>
                <c:pt idx="2548">
                  <c:v>0.42622293981481479</c:v>
                </c:pt>
                <c:pt idx="2549">
                  <c:v>0.42622701388888889</c:v>
                </c:pt>
                <c:pt idx="2550">
                  <c:v>0.42623277777777774</c:v>
                </c:pt>
                <c:pt idx="2551">
                  <c:v>0.42623615740740739</c:v>
                </c:pt>
                <c:pt idx="2552">
                  <c:v>0.42624008101851851</c:v>
                </c:pt>
                <c:pt idx="2553">
                  <c:v>0.42624365740740738</c:v>
                </c:pt>
                <c:pt idx="2554">
                  <c:v>0.42624783564814811</c:v>
                </c:pt>
                <c:pt idx="2555">
                  <c:v>0.42625150462962963</c:v>
                </c:pt>
                <c:pt idx="2556">
                  <c:v>0.4262558217592593</c:v>
                </c:pt>
                <c:pt idx="2557">
                  <c:v>0.42625998842592594</c:v>
                </c:pt>
                <c:pt idx="2558">
                  <c:v>0.42626354166666669</c:v>
                </c:pt>
                <c:pt idx="2559">
                  <c:v>0.42626797453703702</c:v>
                </c:pt>
                <c:pt idx="2560">
                  <c:v>0.42627238425925928</c:v>
                </c:pt>
                <c:pt idx="2561">
                  <c:v>0.42627664351851852</c:v>
                </c:pt>
                <c:pt idx="2562">
                  <c:v>0.42628083333333339</c:v>
                </c:pt>
                <c:pt idx="2563">
                  <c:v>0.4262851967592593</c:v>
                </c:pt>
                <c:pt idx="2564">
                  <c:v>0.42628944444444444</c:v>
                </c:pt>
                <c:pt idx="2565">
                  <c:v>0.42629363425925931</c:v>
                </c:pt>
                <c:pt idx="2566">
                  <c:v>0.42629791666666667</c:v>
                </c:pt>
                <c:pt idx="2567">
                  <c:v>0.42630163194444443</c:v>
                </c:pt>
                <c:pt idx="2568">
                  <c:v>0.42630557870370372</c:v>
                </c:pt>
                <c:pt idx="2569">
                  <c:v>0.4263089351851852</c:v>
                </c:pt>
                <c:pt idx="2570">
                  <c:v>0.42631291666666665</c:v>
                </c:pt>
                <c:pt idx="2571">
                  <c:v>0.42631688657407407</c:v>
                </c:pt>
                <c:pt idx="2572">
                  <c:v>0.42632099537037038</c:v>
                </c:pt>
                <c:pt idx="2573">
                  <c:v>0.42632473379629632</c:v>
                </c:pt>
                <c:pt idx="2574">
                  <c:v>0.42632908564814814</c:v>
                </c:pt>
                <c:pt idx="2575">
                  <c:v>0.42633275462962961</c:v>
                </c:pt>
                <c:pt idx="2576">
                  <c:v>0.42633728009259259</c:v>
                </c:pt>
                <c:pt idx="2577">
                  <c:v>0.42634152777777778</c:v>
                </c:pt>
                <c:pt idx="2578">
                  <c:v>0.42634518518518516</c:v>
                </c:pt>
                <c:pt idx="2579">
                  <c:v>0.4263495717592593</c:v>
                </c:pt>
                <c:pt idx="2580">
                  <c:v>0.42635350694444446</c:v>
                </c:pt>
                <c:pt idx="2581">
                  <c:v>0.42635776620370369</c:v>
                </c:pt>
                <c:pt idx="2582">
                  <c:v>0.42636142361111112</c:v>
                </c:pt>
                <c:pt idx="2583">
                  <c:v>0.42636539351851854</c:v>
                </c:pt>
                <c:pt idx="2584">
                  <c:v>0.42636936342592596</c:v>
                </c:pt>
                <c:pt idx="2585">
                  <c:v>0.42637271990740744</c:v>
                </c:pt>
                <c:pt idx="2586">
                  <c:v>0.42637672453703707</c:v>
                </c:pt>
                <c:pt idx="2587">
                  <c:v>0.42638074074074073</c:v>
                </c:pt>
                <c:pt idx="2588">
                  <c:v>0.42638495370370372</c:v>
                </c:pt>
                <c:pt idx="2589">
                  <c:v>0.4263893055555556</c:v>
                </c:pt>
                <c:pt idx="2590">
                  <c:v>0.42639366898148151</c:v>
                </c:pt>
                <c:pt idx="2591">
                  <c:v>0.42639740740740745</c:v>
                </c:pt>
                <c:pt idx="2592">
                  <c:v>0.42640173611111115</c:v>
                </c:pt>
                <c:pt idx="2593">
                  <c:v>0.426405462962963</c:v>
                </c:pt>
                <c:pt idx="2594">
                  <c:v>0.42640980324074079</c:v>
                </c:pt>
                <c:pt idx="2595">
                  <c:v>0.42641409722222218</c:v>
                </c:pt>
                <c:pt idx="2596">
                  <c:v>0.42641840277777776</c:v>
                </c:pt>
                <c:pt idx="2597">
                  <c:v>0.42642265046296296</c:v>
                </c:pt>
                <c:pt idx="2598">
                  <c:v>0.42642861111111108</c:v>
                </c:pt>
                <c:pt idx="2599">
                  <c:v>0.42643260416666667</c:v>
                </c:pt>
                <c:pt idx="2600">
                  <c:v>0.42643671296296293</c:v>
                </c:pt>
                <c:pt idx="2601">
                  <c:v>0.42644065972222217</c:v>
                </c:pt>
                <c:pt idx="2602">
                  <c:v>0.42644483796296301</c:v>
                </c:pt>
                <c:pt idx="2603">
                  <c:v>0.42644839120370376</c:v>
                </c:pt>
                <c:pt idx="2604">
                  <c:v>0.42645251157407404</c:v>
                </c:pt>
                <c:pt idx="2605">
                  <c:v>0.42645653935185185</c:v>
                </c:pt>
                <c:pt idx="2606">
                  <c:v>0.42646000000000001</c:v>
                </c:pt>
                <c:pt idx="2607">
                  <c:v>0.4264642476851852</c:v>
                </c:pt>
                <c:pt idx="2608">
                  <c:v>0.42646824074074074</c:v>
                </c:pt>
                <c:pt idx="2609">
                  <c:v>0.4264718287037037</c:v>
                </c:pt>
                <c:pt idx="2610">
                  <c:v>0.42647641203703701</c:v>
                </c:pt>
                <c:pt idx="2611">
                  <c:v>0.42648015046296295</c:v>
                </c:pt>
                <c:pt idx="2612">
                  <c:v>0.42648444444444444</c:v>
                </c:pt>
                <c:pt idx="2613">
                  <c:v>0.42648877314814815</c:v>
                </c:pt>
                <c:pt idx="2614">
                  <c:v>0.4264926273148148</c:v>
                </c:pt>
                <c:pt idx="2615">
                  <c:v>0.42649710648148148</c:v>
                </c:pt>
                <c:pt idx="2616">
                  <c:v>0.42650070601851847</c:v>
                </c:pt>
                <c:pt idx="2617">
                  <c:v>0.42650520833333333</c:v>
                </c:pt>
                <c:pt idx="2618">
                  <c:v>0.42650949074074074</c:v>
                </c:pt>
                <c:pt idx="2619">
                  <c:v>0.42651383101851853</c:v>
                </c:pt>
                <c:pt idx="2620">
                  <c:v>0.42651809027777782</c:v>
                </c:pt>
                <c:pt idx="2621">
                  <c:v>0.42652253472222218</c:v>
                </c:pt>
                <c:pt idx="2622">
                  <c:v>0.42652686342592588</c:v>
                </c:pt>
                <c:pt idx="2623">
                  <c:v>0.42653085648148154</c:v>
                </c:pt>
                <c:pt idx="2624">
                  <c:v>0.42653502314814817</c:v>
                </c:pt>
                <c:pt idx="2625">
                  <c:v>0.42653843750000003</c:v>
                </c:pt>
                <c:pt idx="2626">
                  <c:v>0.42654251157407402</c:v>
                </c:pt>
                <c:pt idx="2627">
                  <c:v>0.4265467824074074</c:v>
                </c:pt>
                <c:pt idx="2628">
                  <c:v>0.42655050925925925</c:v>
                </c:pt>
                <c:pt idx="2629">
                  <c:v>0.42655482638888892</c:v>
                </c:pt>
                <c:pt idx="2630">
                  <c:v>0.42655864583333331</c:v>
                </c:pt>
                <c:pt idx="2631">
                  <c:v>0.42656297453703701</c:v>
                </c:pt>
                <c:pt idx="2632">
                  <c:v>0.42656726851851851</c:v>
                </c:pt>
                <c:pt idx="2633">
                  <c:v>0.42657087962962964</c:v>
                </c:pt>
                <c:pt idx="2634">
                  <c:v>0.42657534722222223</c:v>
                </c:pt>
                <c:pt idx="2635">
                  <c:v>0.4265789699074074</c:v>
                </c:pt>
                <c:pt idx="2636">
                  <c:v>0.42658332175925923</c:v>
                </c:pt>
                <c:pt idx="2637">
                  <c:v>0.42658761574074072</c:v>
                </c:pt>
                <c:pt idx="2638">
                  <c:v>0.42659172453703703</c:v>
                </c:pt>
                <c:pt idx="2639">
                  <c:v>0.42659579861111108</c:v>
                </c:pt>
                <c:pt idx="2640">
                  <c:v>0.42659931712962962</c:v>
                </c:pt>
                <c:pt idx="2641">
                  <c:v>0.42660333333333328</c:v>
                </c:pt>
                <c:pt idx="2642">
                  <c:v>0.42660973379629624</c:v>
                </c:pt>
                <c:pt idx="2643">
                  <c:v>0.42661346064814815</c:v>
                </c:pt>
                <c:pt idx="2644">
                  <c:v>0.42661767361111114</c:v>
                </c:pt>
                <c:pt idx="2645">
                  <c:v>0.42662206018518517</c:v>
                </c:pt>
                <c:pt idx="2646">
                  <c:v>0.42662590277777773</c:v>
                </c:pt>
                <c:pt idx="2647">
                  <c:v>0.42663025462962961</c:v>
                </c:pt>
                <c:pt idx="2648">
                  <c:v>0.42663388888888892</c:v>
                </c:pt>
                <c:pt idx="2649">
                  <c:v>0.42663820601851854</c:v>
                </c:pt>
                <c:pt idx="2650">
                  <c:v>0.42664251157407412</c:v>
                </c:pt>
                <c:pt idx="2651">
                  <c:v>0.42664626157407409</c:v>
                </c:pt>
                <c:pt idx="2652">
                  <c:v>0.42665054398148144</c:v>
                </c:pt>
                <c:pt idx="2653">
                  <c:v>0.42665396990740739</c:v>
                </c:pt>
                <c:pt idx="2654">
                  <c:v>0.42665805555555553</c:v>
                </c:pt>
                <c:pt idx="2655">
                  <c:v>0.42666217592592592</c:v>
                </c:pt>
                <c:pt idx="2656">
                  <c:v>0.4266656134259259</c:v>
                </c:pt>
                <c:pt idx="2657">
                  <c:v>0.42666961805555559</c:v>
                </c:pt>
                <c:pt idx="2658">
                  <c:v>0.42667386574074073</c:v>
                </c:pt>
                <c:pt idx="2659">
                  <c:v>0.4266772337962963</c:v>
                </c:pt>
                <c:pt idx="2660">
                  <c:v>0.4266811342592593</c:v>
                </c:pt>
                <c:pt idx="2661">
                  <c:v>0.42668520833333329</c:v>
                </c:pt>
                <c:pt idx="2662">
                  <c:v>0.42668863425925929</c:v>
                </c:pt>
                <c:pt idx="2663">
                  <c:v>0.42669258101851854</c:v>
                </c:pt>
                <c:pt idx="2664">
                  <c:v>0.42669663194444446</c:v>
                </c:pt>
                <c:pt idx="2665">
                  <c:v>0.42670025462962963</c:v>
                </c:pt>
                <c:pt idx="2666">
                  <c:v>0.42670447916666671</c:v>
                </c:pt>
                <c:pt idx="2667">
                  <c:v>0.42670893518518516</c:v>
                </c:pt>
                <c:pt idx="2668">
                  <c:v>0.42671255787037038</c:v>
                </c:pt>
                <c:pt idx="2669">
                  <c:v>0.4267168287037037</c:v>
                </c:pt>
                <c:pt idx="2670">
                  <c:v>0.42672062499999996</c:v>
                </c:pt>
                <c:pt idx="2671">
                  <c:v>0.42672510416666665</c:v>
                </c:pt>
                <c:pt idx="2672">
                  <c:v>0.42672929398148152</c:v>
                </c:pt>
                <c:pt idx="2673">
                  <c:v>0.42673357638888887</c:v>
                </c:pt>
                <c:pt idx="2674">
                  <c:v>0.42673797453703705</c:v>
                </c:pt>
                <c:pt idx="2675">
                  <c:v>0.42674167824074072</c:v>
                </c:pt>
                <c:pt idx="2676">
                  <c:v>0.42674591435185188</c:v>
                </c:pt>
                <c:pt idx="2677">
                  <c:v>0.42674952546296296</c:v>
                </c:pt>
                <c:pt idx="2678">
                  <c:v>0.42675376157407402</c:v>
                </c:pt>
                <c:pt idx="2679">
                  <c:v>0.42675773148148149</c:v>
                </c:pt>
                <c:pt idx="2680">
                  <c:v>0.42676106481481479</c:v>
                </c:pt>
                <c:pt idx="2681">
                  <c:v>0.42676500000000001</c:v>
                </c:pt>
                <c:pt idx="2682">
                  <c:v>0.42676907407407411</c:v>
                </c:pt>
                <c:pt idx="2683">
                  <c:v>0.42677266203703706</c:v>
                </c:pt>
                <c:pt idx="2684">
                  <c:v>0.42677709490740739</c:v>
                </c:pt>
                <c:pt idx="2685">
                  <c:v>0.42678123842592591</c:v>
                </c:pt>
                <c:pt idx="2686">
                  <c:v>0.42678493055555555</c:v>
                </c:pt>
                <c:pt idx="2687">
                  <c:v>0.4267914351851852</c:v>
                </c:pt>
                <c:pt idx="2688">
                  <c:v>0.42679519675925931</c:v>
                </c:pt>
                <c:pt idx="2689">
                  <c:v>0.42679932870370374</c:v>
                </c:pt>
                <c:pt idx="2690">
                  <c:v>0.42680349537037038</c:v>
                </c:pt>
                <c:pt idx="2691">
                  <c:v>0.42680738425925924</c:v>
                </c:pt>
                <c:pt idx="2692">
                  <c:v>0.42681175925925929</c:v>
                </c:pt>
                <c:pt idx="2693">
                  <c:v>0.42681582175925925</c:v>
                </c:pt>
                <c:pt idx="2694">
                  <c:v>0.4268192013888889</c:v>
                </c:pt>
                <c:pt idx="2695">
                  <c:v>0.42682315972222223</c:v>
                </c:pt>
                <c:pt idx="2696">
                  <c:v>0.42682719907407413</c:v>
                </c:pt>
                <c:pt idx="2697">
                  <c:v>0.42683059027777781</c:v>
                </c:pt>
                <c:pt idx="2698">
                  <c:v>0.42683472222222224</c:v>
                </c:pt>
                <c:pt idx="2699">
                  <c:v>0.42683908564814815</c:v>
                </c:pt>
                <c:pt idx="2700">
                  <c:v>0.42684275462962962</c:v>
                </c:pt>
                <c:pt idx="2701">
                  <c:v>0.42684702546296299</c:v>
                </c:pt>
                <c:pt idx="2702">
                  <c:v>0.42685071759259258</c:v>
                </c:pt>
                <c:pt idx="2703">
                  <c:v>0.42685496527777778</c:v>
                </c:pt>
                <c:pt idx="2704">
                  <c:v>0.42685940972222225</c:v>
                </c:pt>
                <c:pt idx="2705">
                  <c:v>0.42686303240740742</c:v>
                </c:pt>
                <c:pt idx="2706">
                  <c:v>0.42686731481481482</c:v>
                </c:pt>
                <c:pt idx="2707">
                  <c:v>0.42687113425925927</c:v>
                </c:pt>
                <c:pt idx="2708">
                  <c:v>0.42687539351851855</c:v>
                </c:pt>
                <c:pt idx="2709">
                  <c:v>0.42687935185185188</c:v>
                </c:pt>
                <c:pt idx="2710">
                  <c:v>0.42688281249999999</c:v>
                </c:pt>
                <c:pt idx="2711">
                  <c:v>0.42688678240740741</c:v>
                </c:pt>
                <c:pt idx="2712">
                  <c:v>0.42689077546296295</c:v>
                </c:pt>
                <c:pt idx="2713">
                  <c:v>0.42689424768518519</c:v>
                </c:pt>
                <c:pt idx="2714">
                  <c:v>0.4268982291666667</c:v>
                </c:pt>
                <c:pt idx="2715">
                  <c:v>0.42690223379629627</c:v>
                </c:pt>
                <c:pt idx="2716">
                  <c:v>0.42690570601851857</c:v>
                </c:pt>
                <c:pt idx="2717">
                  <c:v>0.42690965277777781</c:v>
                </c:pt>
                <c:pt idx="2718">
                  <c:v>0.42691364583333336</c:v>
                </c:pt>
                <c:pt idx="2719">
                  <c:v>0.42691718750000002</c:v>
                </c:pt>
                <c:pt idx="2720">
                  <c:v>0.42692119212962965</c:v>
                </c:pt>
                <c:pt idx="2721">
                  <c:v>0.42692543981481479</c:v>
                </c:pt>
                <c:pt idx="2722">
                  <c:v>0.42692922453703702</c:v>
                </c:pt>
                <c:pt idx="2723">
                  <c:v>0.42693353009259255</c:v>
                </c:pt>
                <c:pt idx="2724">
                  <c:v>0.42693768518518516</c:v>
                </c:pt>
                <c:pt idx="2725">
                  <c:v>0.4269420717592593</c:v>
                </c:pt>
                <c:pt idx="2726">
                  <c:v>0.42694678240740741</c:v>
                </c:pt>
                <c:pt idx="2727">
                  <c:v>0.42695097222222222</c:v>
                </c:pt>
                <c:pt idx="2728">
                  <c:v>0.42695473379629628</c:v>
                </c:pt>
                <c:pt idx="2729">
                  <c:v>0.42695910879629628</c:v>
                </c:pt>
                <c:pt idx="2730">
                  <c:v>0.4269634722222222</c:v>
                </c:pt>
                <c:pt idx="2731">
                  <c:v>0.4269694907407407</c:v>
                </c:pt>
                <c:pt idx="2732">
                  <c:v>0.42697370370370374</c:v>
                </c:pt>
                <c:pt idx="2733">
                  <c:v>0.42697795138888889</c:v>
                </c:pt>
                <c:pt idx="2734">
                  <c:v>0.42698145833333334</c:v>
                </c:pt>
                <c:pt idx="2735">
                  <c:v>0.42698546296296297</c:v>
                </c:pt>
                <c:pt idx="2736">
                  <c:v>0.42698940972222221</c:v>
                </c:pt>
                <c:pt idx="2737">
                  <c:v>0.42699291666666667</c:v>
                </c:pt>
                <c:pt idx="2738">
                  <c:v>0.42699689814814817</c:v>
                </c:pt>
                <c:pt idx="2739">
                  <c:v>0.42700122685185188</c:v>
                </c:pt>
                <c:pt idx="2740">
                  <c:v>0.42700504629629626</c:v>
                </c:pt>
                <c:pt idx="2741">
                  <c:v>0.42700925925925931</c:v>
                </c:pt>
                <c:pt idx="2742">
                  <c:v>0.42701292824074072</c:v>
                </c:pt>
                <c:pt idx="2743">
                  <c:v>0.42701744212962961</c:v>
                </c:pt>
                <c:pt idx="2744">
                  <c:v>0.42702181712962961</c:v>
                </c:pt>
                <c:pt idx="2745">
                  <c:v>0.42702609953703702</c:v>
                </c:pt>
                <c:pt idx="2746">
                  <c:v>0.42703030092592592</c:v>
                </c:pt>
                <c:pt idx="2747">
                  <c:v>0.42703473379629631</c:v>
                </c:pt>
                <c:pt idx="2748">
                  <c:v>0.42703891203703703</c:v>
                </c:pt>
                <c:pt idx="2749">
                  <c:v>0.42704298611111113</c:v>
                </c:pt>
                <c:pt idx="2750">
                  <c:v>0.42704695601851855</c:v>
                </c:pt>
                <c:pt idx="2751">
                  <c:v>0.42705053240740742</c:v>
                </c:pt>
                <c:pt idx="2752">
                  <c:v>0.42705459490740738</c:v>
                </c:pt>
                <c:pt idx="2753">
                  <c:v>0.42705866898148148</c:v>
                </c:pt>
                <c:pt idx="2754">
                  <c:v>0.42706246527777775</c:v>
                </c:pt>
                <c:pt idx="2755">
                  <c:v>0.42706673611111112</c:v>
                </c:pt>
                <c:pt idx="2756">
                  <c:v>0.42707030092592596</c:v>
                </c:pt>
                <c:pt idx="2757">
                  <c:v>0.42707473379629629</c:v>
                </c:pt>
                <c:pt idx="2758">
                  <c:v>0.42707886574074072</c:v>
                </c:pt>
                <c:pt idx="2759">
                  <c:v>0.42708263888888887</c:v>
                </c:pt>
                <c:pt idx="2760">
                  <c:v>0.42708701388888892</c:v>
                </c:pt>
                <c:pt idx="2761">
                  <c:v>0.42709097222222225</c:v>
                </c:pt>
                <c:pt idx="2762">
                  <c:v>0.42709520833333331</c:v>
                </c:pt>
                <c:pt idx="2763">
                  <c:v>0.42709962962962966</c:v>
                </c:pt>
                <c:pt idx="2764">
                  <c:v>0.42710374999999995</c:v>
                </c:pt>
                <c:pt idx="2765">
                  <c:v>0.4271077430555556</c:v>
                </c:pt>
                <c:pt idx="2766">
                  <c:v>0.4271111226851852</c:v>
                </c:pt>
                <c:pt idx="2767">
                  <c:v>0.42711523148148145</c:v>
                </c:pt>
                <c:pt idx="2768">
                  <c:v>0.42711925925925925</c:v>
                </c:pt>
                <c:pt idx="2769">
                  <c:v>0.42712271990740741</c:v>
                </c:pt>
                <c:pt idx="2770">
                  <c:v>0.42712680555555554</c:v>
                </c:pt>
                <c:pt idx="2771">
                  <c:v>0.42713089120370373</c:v>
                </c:pt>
                <c:pt idx="2772">
                  <c:v>0.42713431712962963</c:v>
                </c:pt>
                <c:pt idx="2773">
                  <c:v>0.42713837962962958</c:v>
                </c:pt>
                <c:pt idx="2774">
                  <c:v>0.42714239583333335</c:v>
                </c:pt>
                <c:pt idx="2775">
                  <c:v>0.42714817129629629</c:v>
                </c:pt>
                <c:pt idx="2776">
                  <c:v>0.42715236111111116</c:v>
                </c:pt>
                <c:pt idx="2777">
                  <c:v>0.42715680555555552</c:v>
                </c:pt>
                <c:pt idx="2778">
                  <c:v>0.42716077546296294</c:v>
                </c:pt>
                <c:pt idx="2779">
                  <c:v>0.42716510416666664</c:v>
                </c:pt>
                <c:pt idx="2780">
                  <c:v>0.42716888888888888</c:v>
                </c:pt>
                <c:pt idx="2781">
                  <c:v>0.42717356481481478</c:v>
                </c:pt>
                <c:pt idx="2782">
                  <c:v>0.42717777777777782</c:v>
                </c:pt>
                <c:pt idx="2783">
                  <c:v>0.42718211805555556</c:v>
                </c:pt>
                <c:pt idx="2784">
                  <c:v>0.42718643518518523</c:v>
                </c:pt>
                <c:pt idx="2785">
                  <c:v>0.42719086805555556</c:v>
                </c:pt>
                <c:pt idx="2786">
                  <c:v>0.42719513888888888</c:v>
                </c:pt>
                <c:pt idx="2787">
                  <c:v>0.42719952546296297</c:v>
                </c:pt>
                <c:pt idx="2788">
                  <c:v>0.42720379629629629</c:v>
                </c:pt>
                <c:pt idx="2789">
                  <c:v>0.42720787037037034</c:v>
                </c:pt>
                <c:pt idx="2790">
                  <c:v>0.42721188657407411</c:v>
                </c:pt>
                <c:pt idx="2791">
                  <c:v>0.42721538194444442</c:v>
                </c:pt>
                <c:pt idx="2792">
                  <c:v>0.4272194328703704</c:v>
                </c:pt>
                <c:pt idx="2793">
                  <c:v>0.42722359953703704</c:v>
                </c:pt>
                <c:pt idx="2794">
                  <c:v>0.42722732638888888</c:v>
                </c:pt>
                <c:pt idx="2795">
                  <c:v>0.42723170138888888</c:v>
                </c:pt>
                <c:pt idx="2796">
                  <c:v>0.42723554398148145</c:v>
                </c:pt>
                <c:pt idx="2797">
                  <c:v>0.42723975694444444</c:v>
                </c:pt>
                <c:pt idx="2798">
                  <c:v>0.427244212962963</c:v>
                </c:pt>
                <c:pt idx="2799">
                  <c:v>0.42724815972222219</c:v>
                </c:pt>
                <c:pt idx="2800">
                  <c:v>0.42725245370370368</c:v>
                </c:pt>
                <c:pt idx="2801">
                  <c:v>0.42725614583333332</c:v>
                </c:pt>
                <c:pt idx="2802">
                  <c:v>0.4272604976851852</c:v>
                </c:pt>
                <c:pt idx="2803">
                  <c:v>0.42726409722222219</c:v>
                </c:pt>
                <c:pt idx="2804">
                  <c:v>0.42726813657407409</c:v>
                </c:pt>
                <c:pt idx="2805">
                  <c:v>0.42727225694444443</c:v>
                </c:pt>
                <c:pt idx="2806">
                  <c:v>0.42727569444444446</c:v>
                </c:pt>
                <c:pt idx="2807">
                  <c:v>0.42727978009259254</c:v>
                </c:pt>
                <c:pt idx="2808">
                  <c:v>0.42728405092592592</c:v>
                </c:pt>
                <c:pt idx="2809">
                  <c:v>0.42728774305555556</c:v>
                </c:pt>
                <c:pt idx="2810">
                  <c:v>0.42729210648148147</c:v>
                </c:pt>
                <c:pt idx="2811">
                  <c:v>0.42729644675925926</c:v>
                </c:pt>
                <c:pt idx="2812">
                  <c:v>0.42730091435185186</c:v>
                </c:pt>
                <c:pt idx="2813">
                  <c:v>0.427305162037037</c:v>
                </c:pt>
                <c:pt idx="2814">
                  <c:v>0.42730944444444446</c:v>
                </c:pt>
                <c:pt idx="2815">
                  <c:v>0.4273138310185185</c:v>
                </c:pt>
                <c:pt idx="2816">
                  <c:v>0.42731827546296297</c:v>
                </c:pt>
                <c:pt idx="2817">
                  <c:v>0.42732248842592591</c:v>
                </c:pt>
                <c:pt idx="2818">
                  <c:v>0.4273268287037037</c:v>
                </c:pt>
                <c:pt idx="2819">
                  <c:v>0.42733290509259264</c:v>
                </c:pt>
                <c:pt idx="2820">
                  <c:v>0.42733631944444445</c:v>
                </c:pt>
                <c:pt idx="2821">
                  <c:v>0.4273403819444444</c:v>
                </c:pt>
                <c:pt idx="2822">
                  <c:v>0.42734447916666668</c:v>
                </c:pt>
                <c:pt idx="2823">
                  <c:v>0.42734800925925925</c:v>
                </c:pt>
                <c:pt idx="2824">
                  <c:v>0.42735224537037036</c:v>
                </c:pt>
                <c:pt idx="2825">
                  <c:v>0.42735625000000005</c:v>
                </c:pt>
                <c:pt idx="2826">
                  <c:v>0.42735968750000003</c:v>
                </c:pt>
                <c:pt idx="2827">
                  <c:v>0.42736384259259258</c:v>
                </c:pt>
                <c:pt idx="2828">
                  <c:v>0.42736784722222221</c:v>
                </c:pt>
                <c:pt idx="2829">
                  <c:v>0.42737126157407407</c:v>
                </c:pt>
                <c:pt idx="2830">
                  <c:v>0.42737563657407412</c:v>
                </c:pt>
                <c:pt idx="2831">
                  <c:v>0.4273798958333333</c:v>
                </c:pt>
                <c:pt idx="2832">
                  <c:v>0.4273836226851852</c:v>
                </c:pt>
                <c:pt idx="2833">
                  <c:v>0.42738796296296294</c:v>
                </c:pt>
                <c:pt idx="2834">
                  <c:v>0.42739167824074076</c:v>
                </c:pt>
                <c:pt idx="2835">
                  <c:v>0.42739600694444446</c:v>
                </c:pt>
                <c:pt idx="2836">
                  <c:v>0.42740043981481479</c:v>
                </c:pt>
                <c:pt idx="2837">
                  <c:v>0.42740439814814812</c:v>
                </c:pt>
                <c:pt idx="2838">
                  <c:v>0.42740869212962962</c:v>
                </c:pt>
                <c:pt idx="2839">
                  <c:v>0.42741247685185185</c:v>
                </c:pt>
                <c:pt idx="2840">
                  <c:v>0.4274168518518518</c:v>
                </c:pt>
                <c:pt idx="2841">
                  <c:v>0.42742090277777778</c:v>
                </c:pt>
                <c:pt idx="2842">
                  <c:v>0.42742526620370369</c:v>
                </c:pt>
                <c:pt idx="2843">
                  <c:v>0.4274295949074074</c:v>
                </c:pt>
                <c:pt idx="2844">
                  <c:v>0.42743358796296294</c:v>
                </c:pt>
                <c:pt idx="2845">
                  <c:v>0.42743760416666671</c:v>
                </c:pt>
                <c:pt idx="2846">
                  <c:v>0.42744100694444448</c:v>
                </c:pt>
                <c:pt idx="2847">
                  <c:v>0.42744500000000002</c:v>
                </c:pt>
                <c:pt idx="2848">
                  <c:v>0.42744910879629633</c:v>
                </c:pt>
                <c:pt idx="2849">
                  <c:v>0.4274527662037037</c:v>
                </c:pt>
                <c:pt idx="2850">
                  <c:v>0.42745721064814818</c:v>
                </c:pt>
                <c:pt idx="2851">
                  <c:v>0.42746143518518515</c:v>
                </c:pt>
                <c:pt idx="2852">
                  <c:v>0.42746574074074073</c:v>
                </c:pt>
                <c:pt idx="2853">
                  <c:v>0.42747003472222223</c:v>
                </c:pt>
                <c:pt idx="2854">
                  <c:v>0.42747450231481482</c:v>
                </c:pt>
                <c:pt idx="2855">
                  <c:v>0.42747871527777775</c:v>
                </c:pt>
                <c:pt idx="2856">
                  <c:v>0.42748287037037036</c:v>
                </c:pt>
                <c:pt idx="2857">
                  <c:v>0.42748717592592594</c:v>
                </c:pt>
                <c:pt idx="2858">
                  <c:v>0.42749094907407409</c:v>
                </c:pt>
                <c:pt idx="2859">
                  <c:v>0.42749495370370366</c:v>
                </c:pt>
                <c:pt idx="2860">
                  <c:v>0.42750035879629628</c:v>
                </c:pt>
                <c:pt idx="2861">
                  <c:v>0.42750445601851855</c:v>
                </c:pt>
                <c:pt idx="2862">
                  <c:v>0.42750792824074074</c:v>
                </c:pt>
                <c:pt idx="2863">
                  <c:v>0.42751224537037036</c:v>
                </c:pt>
                <c:pt idx="2864">
                  <c:v>0.42751672453703704</c:v>
                </c:pt>
                <c:pt idx="2865">
                  <c:v>0.42752131944444444</c:v>
                </c:pt>
                <c:pt idx="2866">
                  <c:v>0.42752510416666661</c:v>
                </c:pt>
                <c:pt idx="2867">
                  <c:v>0.42752944444444446</c:v>
                </c:pt>
                <c:pt idx="2868">
                  <c:v>0.42753384259259258</c:v>
                </c:pt>
                <c:pt idx="2869">
                  <c:v>0.427538287037037</c:v>
                </c:pt>
                <c:pt idx="2870">
                  <c:v>0.42754249999999999</c:v>
                </c:pt>
                <c:pt idx="2871">
                  <c:v>0.42754679398148149</c:v>
                </c:pt>
                <c:pt idx="2872">
                  <c:v>0.42755116898148149</c:v>
                </c:pt>
                <c:pt idx="2873">
                  <c:v>0.42755512731481482</c:v>
                </c:pt>
                <c:pt idx="2874">
                  <c:v>0.42755908564814815</c:v>
                </c:pt>
                <c:pt idx="2875">
                  <c:v>0.42756265046296299</c:v>
                </c:pt>
                <c:pt idx="2876">
                  <c:v>0.42756665509259256</c:v>
                </c:pt>
                <c:pt idx="2877">
                  <c:v>0.4275706481481481</c:v>
                </c:pt>
                <c:pt idx="2878">
                  <c:v>0.42757423611111106</c:v>
                </c:pt>
                <c:pt idx="2879">
                  <c:v>0.42757821759259262</c:v>
                </c:pt>
                <c:pt idx="2880">
                  <c:v>0.42758240740740744</c:v>
                </c:pt>
                <c:pt idx="2881">
                  <c:v>0.42758593750000001</c:v>
                </c:pt>
                <c:pt idx="2882">
                  <c:v>0.42758994212962964</c:v>
                </c:pt>
                <c:pt idx="2883">
                  <c:v>0.42759398148148148</c:v>
                </c:pt>
                <c:pt idx="2884">
                  <c:v>0.4275976041666667</c:v>
                </c:pt>
                <c:pt idx="2885">
                  <c:v>0.42760195601851853</c:v>
                </c:pt>
                <c:pt idx="2886">
                  <c:v>0.42760556712962966</c:v>
                </c:pt>
                <c:pt idx="2887">
                  <c:v>0.42761003472222225</c:v>
                </c:pt>
                <c:pt idx="2888">
                  <c:v>0.42761447916666667</c:v>
                </c:pt>
                <c:pt idx="2889">
                  <c:v>0.42761817129629631</c:v>
                </c:pt>
                <c:pt idx="2890">
                  <c:v>0.4276224768518519</c:v>
                </c:pt>
                <c:pt idx="2891">
                  <c:v>0.42762627314814816</c:v>
                </c:pt>
                <c:pt idx="2892">
                  <c:v>0.42763040509259259</c:v>
                </c:pt>
                <c:pt idx="2893">
                  <c:v>0.42763699074074074</c:v>
                </c:pt>
                <c:pt idx="2894">
                  <c:v>0.42764079861111109</c:v>
                </c:pt>
                <c:pt idx="2895">
                  <c:v>0.42764505787037038</c:v>
                </c:pt>
                <c:pt idx="2896">
                  <c:v>0.4276495486111111</c:v>
                </c:pt>
                <c:pt idx="2897">
                  <c:v>0.42765335648148151</c:v>
                </c:pt>
                <c:pt idx="2898">
                  <c:v>0.42765750000000002</c:v>
                </c:pt>
                <c:pt idx="2899">
                  <c:v>0.42766107638888889</c:v>
                </c:pt>
                <c:pt idx="2900">
                  <c:v>0.4276650578703704</c:v>
                </c:pt>
                <c:pt idx="2901">
                  <c:v>0.42766902777777777</c:v>
                </c:pt>
                <c:pt idx="2902">
                  <c:v>0.42767265046296293</c:v>
                </c:pt>
                <c:pt idx="2903">
                  <c:v>0.4276769328703704</c:v>
                </c:pt>
                <c:pt idx="2904">
                  <c:v>0.42768122685185189</c:v>
                </c:pt>
                <c:pt idx="2905">
                  <c:v>0.42768498842592595</c:v>
                </c:pt>
                <c:pt idx="2906">
                  <c:v>0.42768935185185186</c:v>
                </c:pt>
                <c:pt idx="2907">
                  <c:v>0.4276929166666667</c:v>
                </c:pt>
                <c:pt idx="2908">
                  <c:v>0.4276974189814815</c:v>
                </c:pt>
                <c:pt idx="2909">
                  <c:v>0.42770188657407404</c:v>
                </c:pt>
                <c:pt idx="2910">
                  <c:v>0.42770615740740742</c:v>
                </c:pt>
                <c:pt idx="2911">
                  <c:v>0.42771002314814816</c:v>
                </c:pt>
                <c:pt idx="2912">
                  <c:v>0.42771430555555551</c:v>
                </c:pt>
                <c:pt idx="2913">
                  <c:v>0.42771851851851855</c:v>
                </c:pt>
                <c:pt idx="2914">
                  <c:v>0.42772203703703698</c:v>
                </c:pt>
                <c:pt idx="2915">
                  <c:v>0.42772613425925926</c:v>
                </c:pt>
                <c:pt idx="2916">
                  <c:v>0.42773016203703706</c:v>
                </c:pt>
                <c:pt idx="2917">
                  <c:v>0.42773375000000002</c:v>
                </c:pt>
                <c:pt idx="2918">
                  <c:v>0.42773799768518517</c:v>
                </c:pt>
                <c:pt idx="2919">
                  <c:v>0.42774187499999999</c:v>
                </c:pt>
                <c:pt idx="2920">
                  <c:v>0.42774619212962967</c:v>
                </c:pt>
                <c:pt idx="2921">
                  <c:v>0.42775056712962961</c:v>
                </c:pt>
                <c:pt idx="2922">
                  <c:v>0.42775420138888887</c:v>
                </c:pt>
                <c:pt idx="2923">
                  <c:v>0.42775868055555555</c:v>
                </c:pt>
                <c:pt idx="2924">
                  <c:v>0.42776233796296298</c:v>
                </c:pt>
                <c:pt idx="2925">
                  <c:v>0.42776666666666668</c:v>
                </c:pt>
                <c:pt idx="2926">
                  <c:v>0.42777326388888892</c:v>
                </c:pt>
                <c:pt idx="2927">
                  <c:v>0.42777766203703704</c:v>
                </c:pt>
                <c:pt idx="2928">
                  <c:v>0.42778168981481479</c:v>
                </c:pt>
                <c:pt idx="2929">
                  <c:v>0.42778528935185184</c:v>
                </c:pt>
                <c:pt idx="2930">
                  <c:v>0.42778935185185185</c:v>
                </c:pt>
                <c:pt idx="2931">
                  <c:v>0.42779339120370369</c:v>
                </c:pt>
                <c:pt idx="2932">
                  <c:v>0.42779696759259256</c:v>
                </c:pt>
                <c:pt idx="2933">
                  <c:v>0.42780106481481478</c:v>
                </c:pt>
                <c:pt idx="2934">
                  <c:v>0.42780523148148147</c:v>
                </c:pt>
                <c:pt idx="2935">
                  <c:v>0.4278088541666667</c:v>
                </c:pt>
                <c:pt idx="2936">
                  <c:v>0.42781290509259257</c:v>
                </c:pt>
                <c:pt idx="2937">
                  <c:v>0.42781706018518517</c:v>
                </c:pt>
                <c:pt idx="2938">
                  <c:v>0.42782061342592592</c:v>
                </c:pt>
                <c:pt idx="2939">
                  <c:v>0.42782468750000002</c:v>
                </c:pt>
                <c:pt idx="2940">
                  <c:v>0.42782913194444444</c:v>
                </c:pt>
                <c:pt idx="2941">
                  <c:v>0.42783439814814811</c:v>
                </c:pt>
                <c:pt idx="2942">
                  <c:v>0.42783815972222222</c:v>
                </c:pt>
                <c:pt idx="2943">
                  <c:v>0.42784259259259261</c:v>
                </c:pt>
                <c:pt idx="2944">
                  <c:v>0.42784648148148147</c:v>
                </c:pt>
                <c:pt idx="2945">
                  <c:v>0.42785114583333334</c:v>
                </c:pt>
                <c:pt idx="2946">
                  <c:v>0.42785501157407407</c:v>
                </c:pt>
                <c:pt idx="2947">
                  <c:v>0.42785952546296296</c:v>
                </c:pt>
                <c:pt idx="2948">
                  <c:v>0.42786406250000003</c:v>
                </c:pt>
                <c:pt idx="2949">
                  <c:v>0.42786848379629627</c:v>
                </c:pt>
                <c:pt idx="2950">
                  <c:v>0.42787250000000004</c:v>
                </c:pt>
                <c:pt idx="2951">
                  <c:v>0.42787692129629629</c:v>
                </c:pt>
                <c:pt idx="2952">
                  <c:v>0.4278807638888889</c:v>
                </c:pt>
                <c:pt idx="2953">
                  <c:v>0.42788494212962963</c:v>
                </c:pt>
                <c:pt idx="2954">
                  <c:v>0.42788898148148147</c:v>
                </c:pt>
                <c:pt idx="2955">
                  <c:v>0.42789255787037034</c:v>
                </c:pt>
                <c:pt idx="2956">
                  <c:v>0.42789670138888886</c:v>
                </c:pt>
                <c:pt idx="2957">
                  <c:v>0.4279009143518519</c:v>
                </c:pt>
                <c:pt idx="2958">
                  <c:v>0.42790465277777773</c:v>
                </c:pt>
                <c:pt idx="2959">
                  <c:v>0.42790917824074071</c:v>
                </c:pt>
                <c:pt idx="2960">
                  <c:v>0.42791505787037037</c:v>
                </c:pt>
                <c:pt idx="2961">
                  <c:v>0.42791943287037038</c:v>
                </c:pt>
                <c:pt idx="2962">
                  <c:v>0.42792371527777778</c:v>
                </c:pt>
                <c:pt idx="2963">
                  <c:v>0.42792767361111111</c:v>
                </c:pt>
                <c:pt idx="2964">
                  <c:v>0.4279320601851852</c:v>
                </c:pt>
                <c:pt idx="2965">
                  <c:v>0.42793589120370368</c:v>
                </c:pt>
                <c:pt idx="2966">
                  <c:v>0.42794030092592594</c:v>
                </c:pt>
                <c:pt idx="2967">
                  <c:v>0.42794449074074076</c:v>
                </c:pt>
                <c:pt idx="2968">
                  <c:v>0.42794795138888886</c:v>
                </c:pt>
                <c:pt idx="2969">
                  <c:v>0.42795203703703705</c:v>
                </c:pt>
                <c:pt idx="2970">
                  <c:v>0.42795614583333336</c:v>
                </c:pt>
                <c:pt idx="2971">
                  <c:v>0.42796018518518514</c:v>
                </c:pt>
                <c:pt idx="2972">
                  <c:v>0.42796454861111116</c:v>
                </c:pt>
                <c:pt idx="2973">
                  <c:v>0.42796831018518522</c:v>
                </c:pt>
                <c:pt idx="2974">
                  <c:v>0.42797277777777776</c:v>
                </c:pt>
                <c:pt idx="2975">
                  <c:v>0.4279767708333333</c:v>
                </c:pt>
                <c:pt idx="2976">
                  <c:v>0.42798116898148147</c:v>
                </c:pt>
                <c:pt idx="2977">
                  <c:v>0.42798503472222221</c:v>
                </c:pt>
                <c:pt idx="2978">
                  <c:v>0.42798937499999995</c:v>
                </c:pt>
                <c:pt idx="2979">
                  <c:v>0.42799387731481481</c:v>
                </c:pt>
                <c:pt idx="2980">
                  <c:v>0.42799828703703707</c:v>
                </c:pt>
                <c:pt idx="2981">
                  <c:v>0.4280028472222222</c:v>
                </c:pt>
                <c:pt idx="2982">
                  <c:v>0.42800689814814818</c:v>
                </c:pt>
                <c:pt idx="2983">
                  <c:v>0.42801096064814814</c:v>
                </c:pt>
                <c:pt idx="2984">
                  <c:v>0.42801453703703701</c:v>
                </c:pt>
                <c:pt idx="2985">
                  <c:v>0.42801856481481476</c:v>
                </c:pt>
                <c:pt idx="2986">
                  <c:v>0.42802201388888889</c:v>
                </c:pt>
                <c:pt idx="2987">
                  <c:v>0.4280262037037037</c:v>
                </c:pt>
                <c:pt idx="2988">
                  <c:v>0.42803024305555554</c:v>
                </c:pt>
                <c:pt idx="2989">
                  <c:v>0.42803370370370369</c:v>
                </c:pt>
                <c:pt idx="2990">
                  <c:v>0.42803792824074072</c:v>
                </c:pt>
                <c:pt idx="2991">
                  <c:v>0.42804201388888891</c:v>
                </c:pt>
                <c:pt idx="2992">
                  <c:v>0.42804550925925927</c:v>
                </c:pt>
                <c:pt idx="2993">
                  <c:v>0.42805182870370367</c:v>
                </c:pt>
                <c:pt idx="2994">
                  <c:v>0.42805618055555555</c:v>
                </c:pt>
                <c:pt idx="2995">
                  <c:v>0.42806064814814815</c:v>
                </c:pt>
                <c:pt idx="2996">
                  <c:v>0.42806503472222218</c:v>
                </c:pt>
                <c:pt idx="2997">
                  <c:v>0.42806890046296298</c:v>
                </c:pt>
                <c:pt idx="2998">
                  <c:v>0.42807339120370375</c:v>
                </c:pt>
                <c:pt idx="2999">
                  <c:v>0.4280780555555555</c:v>
                </c:pt>
                <c:pt idx="3000">
                  <c:v>0.428082349537037</c:v>
                </c:pt>
                <c:pt idx="3001">
                  <c:v>0.42808611111111111</c:v>
                </c:pt>
                <c:pt idx="3002">
                  <c:v>0.42809077546296298</c:v>
                </c:pt>
                <c:pt idx="3003">
                  <c:v>0.42809520833333337</c:v>
                </c:pt>
                <c:pt idx="3004">
                  <c:v>0.4280995949074074</c:v>
                </c:pt>
                <c:pt idx="3005">
                  <c:v>0.42810394675925928</c:v>
                </c:pt>
                <c:pt idx="3006">
                  <c:v>0.4281082175925926</c:v>
                </c:pt>
                <c:pt idx="3007">
                  <c:v>0.42811226851851852</c:v>
                </c:pt>
                <c:pt idx="3008">
                  <c:v>0.42811578703703707</c:v>
                </c:pt>
                <c:pt idx="3009">
                  <c:v>0.42811979166666664</c:v>
                </c:pt>
                <c:pt idx="3010">
                  <c:v>0.42812398148148145</c:v>
                </c:pt>
                <c:pt idx="3011">
                  <c:v>0.4281277083333333</c:v>
                </c:pt>
                <c:pt idx="3012">
                  <c:v>0.42813199074074076</c:v>
                </c:pt>
                <c:pt idx="3013">
                  <c:v>0.42813587962962968</c:v>
                </c:pt>
                <c:pt idx="3014">
                  <c:v>0.4281402314814815</c:v>
                </c:pt>
                <c:pt idx="3015">
                  <c:v>0.42814400462962965</c:v>
                </c:pt>
                <c:pt idx="3016">
                  <c:v>0.42814836805555556</c:v>
                </c:pt>
                <c:pt idx="3017">
                  <c:v>0.42815289351851854</c:v>
                </c:pt>
                <c:pt idx="3018">
                  <c:v>0.42815650462962962</c:v>
                </c:pt>
                <c:pt idx="3019">
                  <c:v>0.4281609027777778</c:v>
                </c:pt>
                <c:pt idx="3020">
                  <c:v>0.42816487268518522</c:v>
                </c:pt>
                <c:pt idx="3021">
                  <c:v>0.42816913194444445</c:v>
                </c:pt>
                <c:pt idx="3022">
                  <c:v>0.42817254629629625</c:v>
                </c:pt>
                <c:pt idx="3023">
                  <c:v>0.42817673611111112</c:v>
                </c:pt>
                <c:pt idx="3024">
                  <c:v>0.42818074074074075</c:v>
                </c:pt>
                <c:pt idx="3025">
                  <c:v>0.42818416666666664</c:v>
                </c:pt>
                <c:pt idx="3026">
                  <c:v>0.42819099537037036</c:v>
                </c:pt>
                <c:pt idx="3027">
                  <c:v>0.42819547453703705</c:v>
                </c:pt>
                <c:pt idx="3028">
                  <c:v>0.42819925925925922</c:v>
                </c:pt>
                <c:pt idx="3029">
                  <c:v>0.42820364583333337</c:v>
                </c:pt>
                <c:pt idx="3030">
                  <c:v>0.42820792824074072</c:v>
                </c:pt>
                <c:pt idx="3031">
                  <c:v>0.42821222222222222</c:v>
                </c:pt>
                <c:pt idx="3032">
                  <c:v>0.42821675925925923</c:v>
                </c:pt>
                <c:pt idx="3033">
                  <c:v>0.42822104166666669</c:v>
                </c:pt>
                <c:pt idx="3034">
                  <c:v>0.4282253240740741</c:v>
                </c:pt>
                <c:pt idx="3035">
                  <c:v>0.4282296990740741</c:v>
                </c:pt>
                <c:pt idx="3036">
                  <c:v>0.42823381944444444</c:v>
                </c:pt>
                <c:pt idx="3037">
                  <c:v>0.42823724537037039</c:v>
                </c:pt>
                <c:pt idx="3038">
                  <c:v>0.42824138888888891</c:v>
                </c:pt>
                <c:pt idx="3039">
                  <c:v>0.42824554398148146</c:v>
                </c:pt>
                <c:pt idx="3040">
                  <c:v>0.42824962962962965</c:v>
                </c:pt>
                <c:pt idx="3041">
                  <c:v>0.42825380787037037</c:v>
                </c:pt>
                <c:pt idx="3042">
                  <c:v>0.42825728009259256</c:v>
                </c:pt>
                <c:pt idx="3043">
                  <c:v>0.42826130787037037</c:v>
                </c:pt>
                <c:pt idx="3044">
                  <c:v>0.42826545138888888</c:v>
                </c:pt>
                <c:pt idx="3045">
                  <c:v>0.42826892361111107</c:v>
                </c:pt>
                <c:pt idx="3046">
                  <c:v>0.42827291666666661</c:v>
                </c:pt>
                <c:pt idx="3047">
                  <c:v>0.42827716435185187</c:v>
                </c:pt>
                <c:pt idx="3048">
                  <c:v>0.42828082175925924</c:v>
                </c:pt>
                <c:pt idx="3049">
                  <c:v>0.42828525462962963</c:v>
                </c:pt>
                <c:pt idx="3050">
                  <c:v>0.42828906249999998</c:v>
                </c:pt>
                <c:pt idx="3051">
                  <c:v>0.42829335648148148</c:v>
                </c:pt>
                <c:pt idx="3052">
                  <c:v>0.42829784722222225</c:v>
                </c:pt>
                <c:pt idx="3053">
                  <c:v>0.42830223379629628</c:v>
                </c:pt>
                <c:pt idx="3054">
                  <c:v>0.42830658564814811</c:v>
                </c:pt>
                <c:pt idx="3055">
                  <c:v>0.42831090277777778</c:v>
                </c:pt>
                <c:pt idx="3056">
                  <c:v>0.42831481481481481</c:v>
                </c:pt>
                <c:pt idx="3057">
                  <c:v>0.42831903935185184</c:v>
                </c:pt>
                <c:pt idx="3058">
                  <c:v>0.42832337962962957</c:v>
                </c:pt>
                <c:pt idx="3059">
                  <c:v>0.42832937499999996</c:v>
                </c:pt>
                <c:pt idx="3060">
                  <c:v>0.42833372685185184</c:v>
                </c:pt>
                <c:pt idx="3061">
                  <c:v>0.42833784722222218</c:v>
                </c:pt>
                <c:pt idx="3062">
                  <c:v>0.42834146990740746</c:v>
                </c:pt>
                <c:pt idx="3063">
                  <c:v>0.42834553240740741</c:v>
                </c:pt>
                <c:pt idx="3064">
                  <c:v>0.42834967592592593</c:v>
                </c:pt>
                <c:pt idx="3065">
                  <c:v>0.42835357638888888</c:v>
                </c:pt>
                <c:pt idx="3066">
                  <c:v>0.4283578009259259</c:v>
                </c:pt>
                <c:pt idx="3067">
                  <c:v>0.42836163194444449</c:v>
                </c:pt>
                <c:pt idx="3068">
                  <c:v>0.42836603009259261</c:v>
                </c:pt>
                <c:pt idx="3069">
                  <c:v>0.42836976851851855</c:v>
                </c:pt>
                <c:pt idx="3070">
                  <c:v>0.42837405092592595</c:v>
                </c:pt>
                <c:pt idx="3071">
                  <c:v>0.42837871527777777</c:v>
                </c:pt>
                <c:pt idx="3072">
                  <c:v>0.4283825462962963</c:v>
                </c:pt>
                <c:pt idx="3073">
                  <c:v>0.42838677083333332</c:v>
                </c:pt>
                <c:pt idx="3074">
                  <c:v>0.42839081018518521</c:v>
                </c:pt>
                <c:pt idx="3075">
                  <c:v>0.42839502314814815</c:v>
                </c:pt>
                <c:pt idx="3076">
                  <c:v>0.42839848379629625</c:v>
                </c:pt>
                <c:pt idx="3077">
                  <c:v>0.42840266203703709</c:v>
                </c:pt>
                <c:pt idx="3078">
                  <c:v>0.42840671296296295</c:v>
                </c:pt>
                <c:pt idx="3079">
                  <c:v>0.42841039351851856</c:v>
                </c:pt>
                <c:pt idx="3080">
                  <c:v>0.42841469907407409</c:v>
                </c:pt>
                <c:pt idx="3081">
                  <c:v>0.42841921296296298</c:v>
                </c:pt>
                <c:pt idx="3082">
                  <c:v>0.42842368055555552</c:v>
                </c:pt>
                <c:pt idx="3083">
                  <c:v>0.42842805555555552</c:v>
                </c:pt>
                <c:pt idx="3084">
                  <c:v>0.42843239583333337</c:v>
                </c:pt>
                <c:pt idx="3085">
                  <c:v>0.42843626157407405</c:v>
                </c:pt>
                <c:pt idx="3086">
                  <c:v>0.42844074074074073</c:v>
                </c:pt>
                <c:pt idx="3087">
                  <c:v>0.42844508101851853</c:v>
                </c:pt>
                <c:pt idx="3088">
                  <c:v>0.42844866898148148</c:v>
                </c:pt>
                <c:pt idx="3089">
                  <c:v>0.42845318287037037</c:v>
                </c:pt>
                <c:pt idx="3090">
                  <c:v>0.42845662037037036</c:v>
                </c:pt>
                <c:pt idx="3091">
                  <c:v>0.42846069444444446</c:v>
                </c:pt>
                <c:pt idx="3092">
                  <c:v>0.42846484953703706</c:v>
                </c:pt>
                <c:pt idx="3093">
                  <c:v>0.42847026620370371</c:v>
                </c:pt>
                <c:pt idx="3094">
                  <c:v>0.42847430555555555</c:v>
                </c:pt>
                <c:pt idx="3095">
                  <c:v>0.42847841435185186</c:v>
                </c:pt>
                <c:pt idx="3096">
                  <c:v>0.42848265046296291</c:v>
                </c:pt>
                <c:pt idx="3097">
                  <c:v>0.42848613425925924</c:v>
                </c:pt>
                <c:pt idx="3098">
                  <c:v>0.42849021990740743</c:v>
                </c:pt>
                <c:pt idx="3099">
                  <c:v>0.42849440972222225</c:v>
                </c:pt>
                <c:pt idx="3100">
                  <c:v>0.42849848379629635</c:v>
                </c:pt>
                <c:pt idx="3101">
                  <c:v>0.42850256944444443</c:v>
                </c:pt>
                <c:pt idx="3102">
                  <c:v>0.42850649305555555</c:v>
                </c:pt>
                <c:pt idx="3103">
                  <c:v>0.42851093750000002</c:v>
                </c:pt>
                <c:pt idx="3104">
                  <c:v>0.42851465277777773</c:v>
                </c:pt>
                <c:pt idx="3105">
                  <c:v>0.42851925925925927</c:v>
                </c:pt>
                <c:pt idx="3106">
                  <c:v>0.4285231712962963</c:v>
                </c:pt>
                <c:pt idx="3107">
                  <c:v>0.42852743055555553</c:v>
                </c:pt>
                <c:pt idx="3108">
                  <c:v>0.4285319212962963</c:v>
                </c:pt>
                <c:pt idx="3109">
                  <c:v>0.42853585648148146</c:v>
                </c:pt>
                <c:pt idx="3110">
                  <c:v>0.42854015046296295</c:v>
                </c:pt>
                <c:pt idx="3111">
                  <c:v>0.42854408564814817</c:v>
                </c:pt>
                <c:pt idx="3112">
                  <c:v>0.42854854166666662</c:v>
                </c:pt>
                <c:pt idx="3113">
                  <c:v>0.42855252314814818</c:v>
                </c:pt>
                <c:pt idx="3114">
                  <c:v>0.42855695601851851</c:v>
                </c:pt>
                <c:pt idx="3115">
                  <c:v>0.42856045138888893</c:v>
                </c:pt>
                <c:pt idx="3116">
                  <c:v>0.42856466435185187</c:v>
                </c:pt>
                <c:pt idx="3117">
                  <c:v>0.42856879629629629</c:v>
                </c:pt>
                <c:pt idx="3118">
                  <c:v>0.42857229166666672</c:v>
                </c:pt>
                <c:pt idx="3119">
                  <c:v>0.42857646990740744</c:v>
                </c:pt>
                <c:pt idx="3120">
                  <c:v>0.42858094907407412</c:v>
                </c:pt>
                <c:pt idx="3121">
                  <c:v>0.42858488425925922</c:v>
                </c:pt>
                <c:pt idx="3122">
                  <c:v>0.42858925925925928</c:v>
                </c:pt>
                <c:pt idx="3123">
                  <c:v>0.42859335648148145</c:v>
                </c:pt>
                <c:pt idx="3124">
                  <c:v>0.42859784722222222</c:v>
                </c:pt>
                <c:pt idx="3125">
                  <c:v>0.42860156249999998</c:v>
                </c:pt>
                <c:pt idx="3126">
                  <c:v>0.42860828703703707</c:v>
                </c:pt>
                <c:pt idx="3127">
                  <c:v>0.42861201388888892</c:v>
                </c:pt>
                <c:pt idx="3128">
                  <c:v>0.42861650462962958</c:v>
                </c:pt>
                <c:pt idx="3129">
                  <c:v>0.4286208680555556</c:v>
                </c:pt>
                <c:pt idx="3130">
                  <c:v>0.42862435185185183</c:v>
                </c:pt>
                <c:pt idx="3131">
                  <c:v>0.42862861111111111</c:v>
                </c:pt>
                <c:pt idx="3132">
                  <c:v>0.42863276620370372</c:v>
                </c:pt>
                <c:pt idx="3133">
                  <c:v>0.42863626157407403</c:v>
                </c:pt>
                <c:pt idx="3134">
                  <c:v>0.42864077546296292</c:v>
                </c:pt>
                <c:pt idx="3135">
                  <c:v>0.42864479166666669</c:v>
                </c:pt>
                <c:pt idx="3136">
                  <c:v>0.42864931712962967</c:v>
                </c:pt>
                <c:pt idx="3137">
                  <c:v>0.42865364583333337</c:v>
                </c:pt>
                <c:pt idx="3138">
                  <c:v>0.42865821759259259</c:v>
                </c:pt>
                <c:pt idx="3139">
                  <c:v>0.42866218750000001</c:v>
                </c:pt>
                <c:pt idx="3140">
                  <c:v>0.42866653935185184</c:v>
                </c:pt>
                <c:pt idx="3141">
                  <c:v>0.42867100694444443</c:v>
                </c:pt>
                <c:pt idx="3142">
                  <c:v>0.4286754976851852</c:v>
                </c:pt>
                <c:pt idx="3143">
                  <c:v>0.42867946759259262</c:v>
                </c:pt>
                <c:pt idx="3144">
                  <c:v>0.42868363425925926</c:v>
                </c:pt>
                <c:pt idx="3145">
                  <c:v>0.42868770833333336</c:v>
                </c:pt>
                <c:pt idx="3146">
                  <c:v>0.4286912731481482</c:v>
                </c:pt>
                <c:pt idx="3147">
                  <c:v>0.42869543981481484</c:v>
                </c:pt>
                <c:pt idx="3148">
                  <c:v>0.428699537037037</c:v>
                </c:pt>
                <c:pt idx="3149">
                  <c:v>0.42870319444444444</c:v>
                </c:pt>
                <c:pt idx="3150">
                  <c:v>0.42870733796296295</c:v>
                </c:pt>
                <c:pt idx="3151">
                  <c:v>0.42871081018518514</c:v>
                </c:pt>
                <c:pt idx="3152">
                  <c:v>0.42871496527777775</c:v>
                </c:pt>
                <c:pt idx="3153">
                  <c:v>0.42871917824074074</c:v>
                </c:pt>
                <c:pt idx="3154">
                  <c:v>0.42872271990740746</c:v>
                </c:pt>
                <c:pt idx="3155">
                  <c:v>0.42872697916666663</c:v>
                </c:pt>
                <c:pt idx="3156">
                  <c:v>0.42873150462962961</c:v>
                </c:pt>
                <c:pt idx="3157">
                  <c:v>0.42873532407407411</c:v>
                </c:pt>
                <c:pt idx="3158">
                  <c:v>0.42873968750000002</c:v>
                </c:pt>
                <c:pt idx="3159">
                  <c:v>0.42874578703703703</c:v>
                </c:pt>
                <c:pt idx="3160">
                  <c:v>0.42875021990740741</c:v>
                </c:pt>
                <c:pt idx="3161">
                  <c:v>0.42875471064814813</c:v>
                </c:pt>
                <c:pt idx="3162">
                  <c:v>0.42875858796296296</c:v>
                </c:pt>
                <c:pt idx="3163">
                  <c:v>0.42876296296296296</c:v>
                </c:pt>
                <c:pt idx="3164">
                  <c:v>0.42876689814814811</c:v>
                </c:pt>
                <c:pt idx="3165">
                  <c:v>0.42877142361111109</c:v>
                </c:pt>
                <c:pt idx="3166">
                  <c:v>0.42877525462962968</c:v>
                </c:pt>
                <c:pt idx="3167">
                  <c:v>0.42877968750000001</c:v>
                </c:pt>
                <c:pt idx="3168">
                  <c:v>0.42878383101851852</c:v>
                </c:pt>
                <c:pt idx="3169">
                  <c:v>0.42878787037037042</c:v>
                </c:pt>
                <c:pt idx="3170">
                  <c:v>0.42879195601851849</c:v>
                </c:pt>
                <c:pt idx="3171">
                  <c:v>0.4287955902777778</c:v>
                </c:pt>
                <c:pt idx="3172">
                  <c:v>0.42879961805555555</c:v>
                </c:pt>
                <c:pt idx="3173">
                  <c:v>0.42880387731481484</c:v>
                </c:pt>
                <c:pt idx="3174">
                  <c:v>0.42880802083333336</c:v>
                </c:pt>
                <c:pt idx="3175">
                  <c:v>0.42881238425925927</c:v>
                </c:pt>
                <c:pt idx="3176">
                  <c:v>0.42881649305555558</c:v>
                </c:pt>
                <c:pt idx="3177">
                  <c:v>0.4288208912037037</c:v>
                </c:pt>
                <c:pt idx="3178">
                  <c:v>0.42882480324074074</c:v>
                </c:pt>
                <c:pt idx="3179">
                  <c:v>0.42882918981481483</c:v>
                </c:pt>
                <c:pt idx="3180">
                  <c:v>0.4288330208333333</c:v>
                </c:pt>
                <c:pt idx="3181">
                  <c:v>0.42883748842592589</c:v>
                </c:pt>
                <c:pt idx="3182">
                  <c:v>0.42884149305555552</c:v>
                </c:pt>
                <c:pt idx="3183">
                  <c:v>0.42884587962962967</c:v>
                </c:pt>
                <c:pt idx="3184">
                  <c:v>0.42884990740740742</c:v>
                </c:pt>
                <c:pt idx="3185">
                  <c:v>0.42885348379629629</c:v>
                </c:pt>
                <c:pt idx="3186">
                  <c:v>0.42885766203703701</c:v>
                </c:pt>
                <c:pt idx="3187">
                  <c:v>0.42886177083333332</c:v>
                </c:pt>
                <c:pt idx="3188">
                  <c:v>0.42886574074074074</c:v>
                </c:pt>
                <c:pt idx="3189">
                  <c:v>0.42887011574074069</c:v>
                </c:pt>
                <c:pt idx="3190">
                  <c:v>0.42887396990740739</c:v>
                </c:pt>
                <c:pt idx="3191">
                  <c:v>0.42887844907407408</c:v>
                </c:pt>
                <c:pt idx="3192">
                  <c:v>0.42888456018518517</c:v>
                </c:pt>
                <c:pt idx="3193">
                  <c:v>0.42888903935185185</c:v>
                </c:pt>
                <c:pt idx="3194">
                  <c:v>0.42889337962962965</c:v>
                </c:pt>
                <c:pt idx="3195">
                  <c:v>0.42889739583333331</c:v>
                </c:pt>
                <c:pt idx="3196">
                  <c:v>0.42890170138888889</c:v>
                </c:pt>
                <c:pt idx="3197">
                  <c:v>0.42890553240740742</c:v>
                </c:pt>
                <c:pt idx="3198">
                  <c:v>0.42890967592592594</c:v>
                </c:pt>
                <c:pt idx="3199">
                  <c:v>0.42891371527777777</c:v>
                </c:pt>
                <c:pt idx="3200">
                  <c:v>0.42891730324074073</c:v>
                </c:pt>
                <c:pt idx="3201">
                  <c:v>0.42892145833333334</c:v>
                </c:pt>
                <c:pt idx="3202">
                  <c:v>0.42892549768518523</c:v>
                </c:pt>
                <c:pt idx="3203">
                  <c:v>0.42892903935185184</c:v>
                </c:pt>
                <c:pt idx="3204">
                  <c:v>0.42893326388888892</c:v>
                </c:pt>
                <c:pt idx="3205">
                  <c:v>0.42893674768518514</c:v>
                </c:pt>
                <c:pt idx="3206">
                  <c:v>0.42894096064814818</c:v>
                </c:pt>
                <c:pt idx="3207">
                  <c:v>0.4289451041666667</c:v>
                </c:pt>
                <c:pt idx="3208">
                  <c:v>0.42894857638888889</c:v>
                </c:pt>
                <c:pt idx="3209">
                  <c:v>0.42895275462962962</c:v>
                </c:pt>
                <c:pt idx="3210">
                  <c:v>0.42895729166666668</c:v>
                </c:pt>
                <c:pt idx="3211">
                  <c:v>0.42896097222222224</c:v>
                </c:pt>
                <c:pt idx="3212">
                  <c:v>0.42896541666666671</c:v>
                </c:pt>
                <c:pt idx="3213">
                  <c:v>0.42896956018518523</c:v>
                </c:pt>
                <c:pt idx="3214">
                  <c:v>0.42897398148148147</c:v>
                </c:pt>
                <c:pt idx="3215">
                  <c:v>0.42897780092592591</c:v>
                </c:pt>
                <c:pt idx="3216">
                  <c:v>0.42898232638888883</c:v>
                </c:pt>
                <c:pt idx="3217">
                  <c:v>0.42898615740740742</c:v>
                </c:pt>
                <c:pt idx="3218">
                  <c:v>0.42899040509259256</c:v>
                </c:pt>
                <c:pt idx="3219">
                  <c:v>0.42899493055555554</c:v>
                </c:pt>
                <c:pt idx="3220">
                  <c:v>0.42899881944444446</c:v>
                </c:pt>
                <c:pt idx="3221">
                  <c:v>0.42900314814814816</c:v>
                </c:pt>
                <c:pt idx="3222">
                  <c:v>0.42900704861111111</c:v>
                </c:pt>
                <c:pt idx="3223">
                  <c:v>0.4290113888888889</c:v>
                </c:pt>
                <c:pt idx="3224">
                  <c:v>0.42901488425925921</c:v>
                </c:pt>
                <c:pt idx="3225">
                  <c:v>0.42901908564814817</c:v>
                </c:pt>
                <c:pt idx="3226">
                  <c:v>0.42902553240740743</c:v>
                </c:pt>
                <c:pt idx="3227">
                  <c:v>0.42902971064814815</c:v>
                </c:pt>
                <c:pt idx="3228">
                  <c:v>0.42903442129629626</c:v>
                </c:pt>
                <c:pt idx="3229">
                  <c:v>0.42903834490740739</c:v>
                </c:pt>
                <c:pt idx="3230">
                  <c:v>0.4290427083333333</c:v>
                </c:pt>
                <c:pt idx="3231">
                  <c:v>0.4290470833333333</c:v>
                </c:pt>
                <c:pt idx="3232">
                  <c:v>0.42905109953703707</c:v>
                </c:pt>
                <c:pt idx="3233">
                  <c:v>0.42905548611111111</c:v>
                </c:pt>
                <c:pt idx="3234">
                  <c:v>0.42905921296296295</c:v>
                </c:pt>
                <c:pt idx="3235">
                  <c:v>0.42906373842592593</c:v>
                </c:pt>
                <c:pt idx="3236">
                  <c:v>0.42906763888888894</c:v>
                </c:pt>
                <c:pt idx="3237">
                  <c:v>0.42907195601851855</c:v>
                </c:pt>
                <c:pt idx="3238">
                  <c:v>0.42907552083333328</c:v>
                </c:pt>
                <c:pt idx="3239">
                  <c:v>0.42907960648148147</c:v>
                </c:pt>
                <c:pt idx="3240">
                  <c:v>0.42908368055555557</c:v>
                </c:pt>
                <c:pt idx="3241">
                  <c:v>0.42908723379629632</c:v>
                </c:pt>
                <c:pt idx="3242">
                  <c:v>0.4290917592592593</c:v>
                </c:pt>
                <c:pt idx="3243">
                  <c:v>0.42909614583333333</c:v>
                </c:pt>
                <c:pt idx="3244">
                  <c:v>0.42910034722222218</c:v>
                </c:pt>
                <c:pt idx="3245">
                  <c:v>0.42910475694444444</c:v>
                </c:pt>
                <c:pt idx="3246">
                  <c:v>0.42910883101851849</c:v>
                </c:pt>
                <c:pt idx="3247">
                  <c:v>0.42911318287037042</c:v>
                </c:pt>
                <c:pt idx="3248">
                  <c:v>0.4291169675925926</c:v>
                </c:pt>
                <c:pt idx="3249">
                  <c:v>0.42912148148148149</c:v>
                </c:pt>
                <c:pt idx="3250">
                  <c:v>0.42912530092592593</c:v>
                </c:pt>
                <c:pt idx="3251">
                  <c:v>0.42912961805555555</c:v>
                </c:pt>
                <c:pt idx="3252">
                  <c:v>0.42913380787037037</c:v>
                </c:pt>
                <c:pt idx="3253">
                  <c:v>0.42913744212962962</c:v>
                </c:pt>
                <c:pt idx="3254">
                  <c:v>0.42914156249999996</c:v>
                </c:pt>
                <c:pt idx="3255">
                  <c:v>0.42914502314814817</c:v>
                </c:pt>
                <c:pt idx="3256">
                  <c:v>0.42914923611111111</c:v>
                </c:pt>
                <c:pt idx="3257">
                  <c:v>0.42915327546296295</c:v>
                </c:pt>
                <c:pt idx="3258">
                  <c:v>0.42915690972222226</c:v>
                </c:pt>
                <c:pt idx="3259">
                  <c:v>0.42916298611111109</c:v>
                </c:pt>
                <c:pt idx="3260">
                  <c:v>0.42916712962962961</c:v>
                </c:pt>
                <c:pt idx="3261">
                  <c:v>0.42917130787037033</c:v>
                </c:pt>
                <c:pt idx="3262">
                  <c:v>0.42917491898148147</c:v>
                </c:pt>
                <c:pt idx="3263">
                  <c:v>0.42917917824074076</c:v>
                </c:pt>
                <c:pt idx="3264">
                  <c:v>0.42918304398148149</c:v>
                </c:pt>
                <c:pt idx="3265">
                  <c:v>0.42918763888888889</c:v>
                </c:pt>
                <c:pt idx="3266">
                  <c:v>0.42919206018518513</c:v>
                </c:pt>
                <c:pt idx="3267">
                  <c:v>0.42919659722222225</c:v>
                </c:pt>
                <c:pt idx="3268">
                  <c:v>0.42920050925925923</c:v>
                </c:pt>
                <c:pt idx="3269">
                  <c:v>0.42920498842592592</c:v>
                </c:pt>
                <c:pt idx="3270">
                  <c:v>0.42920943287037039</c:v>
                </c:pt>
                <c:pt idx="3271">
                  <c:v>0.42921407407407403</c:v>
                </c:pt>
                <c:pt idx="3272">
                  <c:v>0.42921792824074073</c:v>
                </c:pt>
                <c:pt idx="3273">
                  <c:v>0.42922237268518515</c:v>
                </c:pt>
                <c:pt idx="3274">
                  <c:v>0.42922635416666671</c:v>
                </c:pt>
                <c:pt idx="3275">
                  <c:v>0.42923084490740737</c:v>
                </c:pt>
                <c:pt idx="3276">
                  <c:v>0.42923516203703699</c:v>
                </c:pt>
                <c:pt idx="3277">
                  <c:v>0.42923872685185183</c:v>
                </c:pt>
                <c:pt idx="3278">
                  <c:v>0.42924290509259261</c:v>
                </c:pt>
                <c:pt idx="3279">
                  <c:v>0.42924641203703701</c:v>
                </c:pt>
                <c:pt idx="3280">
                  <c:v>0.4292505787037037</c:v>
                </c:pt>
                <c:pt idx="3281">
                  <c:v>0.42925483796296299</c:v>
                </c:pt>
                <c:pt idx="3282">
                  <c:v>0.42925880787037035</c:v>
                </c:pt>
                <c:pt idx="3283">
                  <c:v>0.42926333333333333</c:v>
                </c:pt>
                <c:pt idx="3284">
                  <c:v>0.42926701388888894</c:v>
                </c:pt>
                <c:pt idx="3285">
                  <c:v>0.42927151620370374</c:v>
                </c:pt>
                <c:pt idx="3286">
                  <c:v>0.42927606481481484</c:v>
                </c:pt>
                <c:pt idx="3287">
                  <c:v>0.42928047453703705</c:v>
                </c:pt>
                <c:pt idx="3288">
                  <c:v>0.42928427083333331</c:v>
                </c:pt>
                <c:pt idx="3289">
                  <c:v>0.42928888888888889</c:v>
                </c:pt>
                <c:pt idx="3290">
                  <c:v>0.42929332175925922</c:v>
                </c:pt>
                <c:pt idx="3291">
                  <c:v>0.42929768518518524</c:v>
                </c:pt>
                <c:pt idx="3292">
                  <c:v>0.4293032638888889</c:v>
                </c:pt>
                <c:pt idx="3293">
                  <c:v>0.42930734953703703</c:v>
                </c:pt>
                <c:pt idx="3294">
                  <c:v>0.4293109722222222</c:v>
                </c:pt>
                <c:pt idx="3295">
                  <c:v>0.42931520833333336</c:v>
                </c:pt>
                <c:pt idx="3296">
                  <c:v>0.42931896990740742</c:v>
                </c:pt>
                <c:pt idx="3297">
                  <c:v>0.42932347222222217</c:v>
                </c:pt>
                <c:pt idx="3298">
                  <c:v>0.42932788194444443</c:v>
                </c:pt>
                <c:pt idx="3299">
                  <c:v>0.42933228009259256</c:v>
                </c:pt>
                <c:pt idx="3300">
                  <c:v>0.42933680555555553</c:v>
                </c:pt>
                <c:pt idx="3301">
                  <c:v>0.4293414699074074</c:v>
                </c:pt>
                <c:pt idx="3302">
                  <c:v>0.42934530092592588</c:v>
                </c:pt>
                <c:pt idx="3303">
                  <c:v>0.42934973379629632</c:v>
                </c:pt>
                <c:pt idx="3304">
                  <c:v>0.42935374999999998</c:v>
                </c:pt>
                <c:pt idx="3305">
                  <c:v>0.42935814814814816</c:v>
                </c:pt>
                <c:pt idx="3306">
                  <c:v>0.42936225694444441</c:v>
                </c:pt>
                <c:pt idx="3307">
                  <c:v>0.42936583333333328</c:v>
                </c:pt>
                <c:pt idx="3308">
                  <c:v>0.42937002314814815</c:v>
                </c:pt>
                <c:pt idx="3309">
                  <c:v>0.42937354166666664</c:v>
                </c:pt>
                <c:pt idx="3310">
                  <c:v>0.42937774305555559</c:v>
                </c:pt>
                <c:pt idx="3311">
                  <c:v>0.42938221064814813</c:v>
                </c:pt>
                <c:pt idx="3312">
                  <c:v>0.42938600694444445</c:v>
                </c:pt>
                <c:pt idx="3313">
                  <c:v>0.4293902546296296</c:v>
                </c:pt>
                <c:pt idx="3314">
                  <c:v>0.4293943287037037</c:v>
                </c:pt>
                <c:pt idx="3315">
                  <c:v>0.42939846064814818</c:v>
                </c:pt>
                <c:pt idx="3316">
                  <c:v>0.42940263888888891</c:v>
                </c:pt>
                <c:pt idx="3317">
                  <c:v>0.42940636574074076</c:v>
                </c:pt>
                <c:pt idx="3318">
                  <c:v>0.42941090277777777</c:v>
                </c:pt>
                <c:pt idx="3319">
                  <c:v>0.42941480324074077</c:v>
                </c:pt>
                <c:pt idx="3320">
                  <c:v>0.42941916666666669</c:v>
                </c:pt>
                <c:pt idx="3321">
                  <c:v>0.42942297453703704</c:v>
                </c:pt>
                <c:pt idx="3322">
                  <c:v>0.42942770833333332</c:v>
                </c:pt>
                <c:pt idx="3323">
                  <c:v>0.4294323611111111</c:v>
                </c:pt>
                <c:pt idx="3324">
                  <c:v>0.4294371296296296</c:v>
                </c:pt>
                <c:pt idx="3325">
                  <c:v>0.42944399305555558</c:v>
                </c:pt>
                <c:pt idx="3326">
                  <c:v>0.42944863425925922</c:v>
                </c:pt>
                <c:pt idx="3327">
                  <c:v>0.42945240740740737</c:v>
                </c:pt>
                <c:pt idx="3328">
                  <c:v>0.42945692129629626</c:v>
                </c:pt>
                <c:pt idx="3329">
                  <c:v>0.42946065972222219</c:v>
                </c:pt>
                <c:pt idx="3330">
                  <c:v>0.42946474537037038</c:v>
                </c:pt>
                <c:pt idx="3331">
                  <c:v>0.42946902777777779</c:v>
                </c:pt>
                <c:pt idx="3332">
                  <c:v>0.42947259259259263</c:v>
                </c:pt>
                <c:pt idx="3333">
                  <c:v>0.42947666666666667</c:v>
                </c:pt>
                <c:pt idx="3334">
                  <c:v>0.42948104166666662</c:v>
                </c:pt>
                <c:pt idx="3335">
                  <c:v>0.42948496527777774</c:v>
                </c:pt>
                <c:pt idx="3336">
                  <c:v>0.42948923611111112</c:v>
                </c:pt>
                <c:pt idx="3337">
                  <c:v>0.4294931018518518</c:v>
                </c:pt>
                <c:pt idx="3338">
                  <c:v>0.42949762731481478</c:v>
                </c:pt>
                <c:pt idx="3339">
                  <c:v>0.42950148148148148</c:v>
                </c:pt>
                <c:pt idx="3340">
                  <c:v>0.42950600694444446</c:v>
                </c:pt>
                <c:pt idx="3341">
                  <c:v>0.42950984953703703</c:v>
                </c:pt>
                <c:pt idx="3342">
                  <c:v>0.4295144212962963</c:v>
                </c:pt>
                <c:pt idx="3343">
                  <c:v>0.42951888888888884</c:v>
                </c:pt>
                <c:pt idx="3344">
                  <c:v>0.42952331018518519</c:v>
                </c:pt>
                <c:pt idx="3345">
                  <c:v>0.42952686342592594</c:v>
                </c:pt>
                <c:pt idx="3346">
                  <c:v>0.42953107638888888</c:v>
                </c:pt>
                <c:pt idx="3347">
                  <c:v>0.42953515046296298</c:v>
                </c:pt>
                <c:pt idx="3348">
                  <c:v>0.42953868055555561</c:v>
                </c:pt>
                <c:pt idx="3349">
                  <c:v>0.42954314814814815</c:v>
                </c:pt>
                <c:pt idx="3350">
                  <c:v>0.42954747685185185</c:v>
                </c:pt>
                <c:pt idx="3351">
                  <c:v>0.42955118055555558</c:v>
                </c:pt>
                <c:pt idx="3352">
                  <c:v>0.42955571759259259</c:v>
                </c:pt>
                <c:pt idx="3353">
                  <c:v>0.42955952546296294</c:v>
                </c:pt>
                <c:pt idx="3354">
                  <c:v>0.4295639467592593</c:v>
                </c:pt>
                <c:pt idx="3355">
                  <c:v>0.42956804398148146</c:v>
                </c:pt>
                <c:pt idx="3356">
                  <c:v>0.42957254629629626</c:v>
                </c:pt>
                <c:pt idx="3357">
                  <c:v>0.42957655092592595</c:v>
                </c:pt>
                <c:pt idx="3358">
                  <c:v>0.42958105324074075</c:v>
                </c:pt>
                <c:pt idx="3359">
                  <c:v>0.42958711805555555</c:v>
                </c:pt>
                <c:pt idx="3360">
                  <c:v>0.42959063657407404</c:v>
                </c:pt>
                <c:pt idx="3361">
                  <c:v>0.42959475694444443</c:v>
                </c:pt>
                <c:pt idx="3362">
                  <c:v>0.42959895833333334</c:v>
                </c:pt>
                <c:pt idx="3363">
                  <c:v>0.42960248842592591</c:v>
                </c:pt>
                <c:pt idx="3364">
                  <c:v>0.42960666666666669</c:v>
                </c:pt>
                <c:pt idx="3365">
                  <c:v>0.42961079861111112</c:v>
                </c:pt>
                <c:pt idx="3366">
                  <c:v>0.42961425925925928</c:v>
                </c:pt>
                <c:pt idx="3367">
                  <c:v>0.42961832175925929</c:v>
                </c:pt>
                <c:pt idx="3368">
                  <c:v>0.42962245370370367</c:v>
                </c:pt>
                <c:pt idx="3369">
                  <c:v>0.42962592592592591</c:v>
                </c:pt>
                <c:pt idx="3370">
                  <c:v>0.42963002314814819</c:v>
                </c:pt>
                <c:pt idx="3371">
                  <c:v>0.42963442129629631</c:v>
                </c:pt>
                <c:pt idx="3372">
                  <c:v>0.42963822916666666</c:v>
                </c:pt>
                <c:pt idx="3373">
                  <c:v>0.42964268518518517</c:v>
                </c:pt>
                <c:pt idx="3374">
                  <c:v>0.4296465162037037</c:v>
                </c:pt>
                <c:pt idx="3375">
                  <c:v>0.4296507638888889</c:v>
                </c:pt>
                <c:pt idx="3376">
                  <c:v>0.42965460648148146</c:v>
                </c:pt>
                <c:pt idx="3377">
                  <c:v>0.42965909722222223</c:v>
                </c:pt>
                <c:pt idx="3378">
                  <c:v>0.42966341435185185</c:v>
                </c:pt>
                <c:pt idx="3379">
                  <c:v>0.42966785879629632</c:v>
                </c:pt>
                <c:pt idx="3380">
                  <c:v>0.42967217592592594</c:v>
                </c:pt>
                <c:pt idx="3381">
                  <c:v>0.42967611111111115</c:v>
                </c:pt>
                <c:pt idx="3382">
                  <c:v>0.42968055555555557</c:v>
                </c:pt>
                <c:pt idx="3383">
                  <c:v>0.4296842939814815</c:v>
                </c:pt>
                <c:pt idx="3384">
                  <c:v>0.42968856481481482</c:v>
                </c:pt>
                <c:pt idx="3385">
                  <c:v>0.4296920486111111</c:v>
                </c:pt>
                <c:pt idx="3386">
                  <c:v>0.4296961226851852</c:v>
                </c:pt>
                <c:pt idx="3387">
                  <c:v>0.42970021990740742</c:v>
                </c:pt>
                <c:pt idx="3388">
                  <c:v>0.42970369212962961</c:v>
                </c:pt>
                <c:pt idx="3389">
                  <c:v>0.4297080324074074</c:v>
                </c:pt>
                <c:pt idx="3390">
                  <c:v>0.42971252314814817</c:v>
                </c:pt>
                <c:pt idx="3391">
                  <c:v>0.42971629629629632</c:v>
                </c:pt>
                <c:pt idx="3392">
                  <c:v>0.42972290509259259</c:v>
                </c:pt>
                <c:pt idx="3393">
                  <c:v>0.42972680555555559</c:v>
                </c:pt>
                <c:pt idx="3394">
                  <c:v>0.4297311342592593</c:v>
                </c:pt>
                <c:pt idx="3395">
                  <c:v>0.42973568287037039</c:v>
                </c:pt>
                <c:pt idx="3396">
                  <c:v>0.42973950231481478</c:v>
                </c:pt>
                <c:pt idx="3397">
                  <c:v>0.42974387731481478</c:v>
                </c:pt>
                <c:pt idx="3398">
                  <c:v>0.4297477199074074</c:v>
                </c:pt>
                <c:pt idx="3399">
                  <c:v>0.42975187500000001</c:v>
                </c:pt>
                <c:pt idx="3400">
                  <c:v>0.42975540509259263</c:v>
                </c:pt>
                <c:pt idx="3401">
                  <c:v>0.42975951388888883</c:v>
                </c:pt>
                <c:pt idx="3402">
                  <c:v>0.42976365740740735</c:v>
                </c:pt>
                <c:pt idx="3403">
                  <c:v>0.42976740740740738</c:v>
                </c:pt>
                <c:pt idx="3404">
                  <c:v>0.42977173611111108</c:v>
                </c:pt>
                <c:pt idx="3405">
                  <c:v>0.42977621527777776</c:v>
                </c:pt>
                <c:pt idx="3406">
                  <c:v>0.42978075231481477</c:v>
                </c:pt>
                <c:pt idx="3407">
                  <c:v>0.42978527777777775</c:v>
                </c:pt>
                <c:pt idx="3408">
                  <c:v>0.42978964120370372</c:v>
                </c:pt>
                <c:pt idx="3409">
                  <c:v>0.42979356481481479</c:v>
                </c:pt>
                <c:pt idx="3410">
                  <c:v>0.42979805555555556</c:v>
                </c:pt>
                <c:pt idx="3411">
                  <c:v>0.42980232638888888</c:v>
                </c:pt>
                <c:pt idx="3412">
                  <c:v>0.42980670138888888</c:v>
                </c:pt>
                <c:pt idx="3413">
                  <c:v>0.42981099537037037</c:v>
                </c:pt>
                <c:pt idx="3414">
                  <c:v>0.42981503472222221</c:v>
                </c:pt>
                <c:pt idx="3415">
                  <c:v>0.42981908564814814</c:v>
                </c:pt>
                <c:pt idx="3416">
                  <c:v>0.42982267361111109</c:v>
                </c:pt>
                <c:pt idx="3417">
                  <c:v>0.42982671296296293</c:v>
                </c:pt>
                <c:pt idx="3418">
                  <c:v>0.42983082175925924</c:v>
                </c:pt>
                <c:pt idx="3419">
                  <c:v>0.42983443287037032</c:v>
                </c:pt>
                <c:pt idx="3420">
                  <c:v>0.4298384837962963</c:v>
                </c:pt>
                <c:pt idx="3421">
                  <c:v>0.42984258101851852</c:v>
                </c:pt>
                <c:pt idx="3422">
                  <c:v>0.42984622685185186</c:v>
                </c:pt>
                <c:pt idx="3423">
                  <c:v>0.42985030092592597</c:v>
                </c:pt>
                <c:pt idx="3424">
                  <c:v>0.42985385416666672</c:v>
                </c:pt>
                <c:pt idx="3425">
                  <c:v>0.42986116898148147</c:v>
                </c:pt>
                <c:pt idx="3426">
                  <c:v>0.42986563657407406</c:v>
                </c:pt>
                <c:pt idx="3427">
                  <c:v>0.42986949074074077</c:v>
                </c:pt>
                <c:pt idx="3428">
                  <c:v>0.42987400462962966</c:v>
                </c:pt>
                <c:pt idx="3429">
                  <c:v>0.4298777777777778</c:v>
                </c:pt>
                <c:pt idx="3430">
                  <c:v>0.42988212962962963</c:v>
                </c:pt>
                <c:pt idx="3431">
                  <c:v>0.42988611111111114</c:v>
                </c:pt>
                <c:pt idx="3432">
                  <c:v>0.42989047453703705</c:v>
                </c:pt>
                <c:pt idx="3433">
                  <c:v>0.42989494212962964</c:v>
                </c:pt>
                <c:pt idx="3434">
                  <c:v>0.42989947916666665</c:v>
                </c:pt>
                <c:pt idx="3435">
                  <c:v>0.42990407407407405</c:v>
                </c:pt>
                <c:pt idx="3436">
                  <c:v>0.42990848379629631</c:v>
                </c:pt>
                <c:pt idx="3437">
                  <c:v>0.42991233796296296</c:v>
                </c:pt>
                <c:pt idx="3438">
                  <c:v>0.42991649305555552</c:v>
                </c:pt>
                <c:pt idx="3439">
                  <c:v>0.42992068287037039</c:v>
                </c:pt>
                <c:pt idx="3440">
                  <c:v>0.42992435185185185</c:v>
                </c:pt>
                <c:pt idx="3441">
                  <c:v>0.42992847222222225</c:v>
                </c:pt>
                <c:pt idx="3442">
                  <c:v>0.42993232638888884</c:v>
                </c:pt>
                <c:pt idx="3443">
                  <c:v>0.42993671296296299</c:v>
                </c:pt>
                <c:pt idx="3444">
                  <c:v>0.42994114583333332</c:v>
                </c:pt>
                <c:pt idx="3445">
                  <c:v>0.42994510416666665</c:v>
                </c:pt>
                <c:pt idx="3446">
                  <c:v>0.42994966435185183</c:v>
                </c:pt>
                <c:pt idx="3447">
                  <c:v>0.42995346064814816</c:v>
                </c:pt>
                <c:pt idx="3448">
                  <c:v>0.42995784722222224</c:v>
                </c:pt>
                <c:pt idx="3449">
                  <c:v>0.42996190972222226</c:v>
                </c:pt>
                <c:pt idx="3450">
                  <c:v>0.42996634259259259</c:v>
                </c:pt>
                <c:pt idx="3451">
                  <c:v>0.42997020833333338</c:v>
                </c:pt>
                <c:pt idx="3452">
                  <c:v>0.42997476851851851</c:v>
                </c:pt>
                <c:pt idx="3453">
                  <c:v>0.42997839120370368</c:v>
                </c:pt>
                <c:pt idx="3454">
                  <c:v>0.42998251157407408</c:v>
                </c:pt>
                <c:pt idx="3455">
                  <c:v>0.42998681712962966</c:v>
                </c:pt>
                <c:pt idx="3456">
                  <c:v>0.42999048611111107</c:v>
                </c:pt>
                <c:pt idx="3457">
                  <c:v>0.42999487268518521</c:v>
                </c:pt>
                <c:pt idx="3458">
                  <c:v>0.43000179398148147</c:v>
                </c:pt>
                <c:pt idx="3459">
                  <c:v>0.4300063194444444</c:v>
                </c:pt>
                <c:pt idx="3460">
                  <c:v>0.43001061342592589</c:v>
                </c:pt>
                <c:pt idx="3461">
                  <c:v>0.43001524305555555</c:v>
                </c:pt>
                <c:pt idx="3462">
                  <c:v>0.43001978009259262</c:v>
                </c:pt>
                <c:pt idx="3463">
                  <c:v>0.43002436342592593</c:v>
                </c:pt>
                <c:pt idx="3464">
                  <c:v>0.43002818287037042</c:v>
                </c:pt>
                <c:pt idx="3465">
                  <c:v>0.43003260416666667</c:v>
                </c:pt>
                <c:pt idx="3466">
                  <c:v>0.43003623842592592</c:v>
                </c:pt>
                <c:pt idx="3467">
                  <c:v>0.43004045138888891</c:v>
                </c:pt>
                <c:pt idx="3468">
                  <c:v>0.43004457175925931</c:v>
                </c:pt>
                <c:pt idx="3469">
                  <c:v>0.43004815972222227</c:v>
                </c:pt>
                <c:pt idx="3470">
                  <c:v>0.43005239583333332</c:v>
                </c:pt>
                <c:pt idx="3471">
                  <c:v>0.43005653935185184</c:v>
                </c:pt>
                <c:pt idx="3472">
                  <c:v>0.43006015046296292</c:v>
                </c:pt>
                <c:pt idx="3473">
                  <c:v>0.43006436342592597</c:v>
                </c:pt>
                <c:pt idx="3474">
                  <c:v>0.43006844907407404</c:v>
                </c:pt>
                <c:pt idx="3475">
                  <c:v>0.43007263888888891</c:v>
                </c:pt>
                <c:pt idx="3476">
                  <c:v>0.43007682870370373</c:v>
                </c:pt>
                <c:pt idx="3477">
                  <c:v>0.43008043981481481</c:v>
                </c:pt>
                <c:pt idx="3478">
                  <c:v>0.43008496527777779</c:v>
                </c:pt>
                <c:pt idx="3479">
                  <c:v>0.43008899305555559</c:v>
                </c:pt>
                <c:pt idx="3480">
                  <c:v>0.43009341435185183</c:v>
                </c:pt>
                <c:pt idx="3481">
                  <c:v>0.43009732638888892</c:v>
                </c:pt>
                <c:pt idx="3482">
                  <c:v>0.43010204861111112</c:v>
                </c:pt>
                <c:pt idx="3483">
                  <c:v>0.43010655092592592</c:v>
                </c:pt>
                <c:pt idx="3484">
                  <c:v>0.43011097222222222</c:v>
                </c:pt>
                <c:pt idx="3485">
                  <c:v>0.43011487268518517</c:v>
                </c:pt>
                <c:pt idx="3486">
                  <c:v>0.43011939814814815</c:v>
                </c:pt>
                <c:pt idx="3487">
                  <c:v>0.43012333333333336</c:v>
                </c:pt>
                <c:pt idx="3488">
                  <c:v>0.43012785879629628</c:v>
                </c:pt>
                <c:pt idx="3489">
                  <c:v>0.43013216435185186</c:v>
                </c:pt>
                <c:pt idx="3490">
                  <c:v>0.43013672453703705</c:v>
                </c:pt>
                <c:pt idx="3491">
                  <c:v>0.43014234953703706</c:v>
                </c:pt>
                <c:pt idx="3492">
                  <c:v>0.43014640046296293</c:v>
                </c:pt>
                <c:pt idx="3493">
                  <c:v>0.43014990740740738</c:v>
                </c:pt>
                <c:pt idx="3494">
                  <c:v>0.43015417824074076</c:v>
                </c:pt>
                <c:pt idx="3495">
                  <c:v>0.43015806712962962</c:v>
                </c:pt>
                <c:pt idx="3496">
                  <c:v>0.43016245370370371</c:v>
                </c:pt>
                <c:pt idx="3497">
                  <c:v>0.43016700231481481</c:v>
                </c:pt>
                <c:pt idx="3498">
                  <c:v>0.43017146990740746</c:v>
                </c:pt>
                <c:pt idx="3499">
                  <c:v>0.43017548611111112</c:v>
                </c:pt>
                <c:pt idx="3500">
                  <c:v>0.43018001157407409</c:v>
                </c:pt>
                <c:pt idx="3501">
                  <c:v>0.43018436342592592</c:v>
                </c:pt>
                <c:pt idx="3502">
                  <c:v>0.43018879629629631</c:v>
                </c:pt>
                <c:pt idx="3503">
                  <c:v>0.43019315972222222</c:v>
                </c:pt>
                <c:pt idx="3504">
                  <c:v>0.43019754629629631</c:v>
                </c:pt>
                <c:pt idx="3505">
                  <c:v>0.4302011458333333</c:v>
                </c:pt>
                <c:pt idx="3506">
                  <c:v>0.43020533564814811</c:v>
                </c:pt>
                <c:pt idx="3507">
                  <c:v>0.43020943287037033</c:v>
                </c:pt>
                <c:pt idx="3508">
                  <c:v>0.43021291666666667</c:v>
                </c:pt>
                <c:pt idx="3509">
                  <c:v>0.43021725694444446</c:v>
                </c:pt>
                <c:pt idx="3510">
                  <c:v>0.43022174768518523</c:v>
                </c:pt>
                <c:pt idx="3511">
                  <c:v>0.43022546296296293</c:v>
                </c:pt>
                <c:pt idx="3512">
                  <c:v>0.43023021990740745</c:v>
                </c:pt>
                <c:pt idx="3513">
                  <c:v>0.43023421296296299</c:v>
                </c:pt>
                <c:pt idx="3514">
                  <c:v>0.43023856481481482</c:v>
                </c:pt>
                <c:pt idx="3515">
                  <c:v>0.43024252314814815</c:v>
                </c:pt>
                <c:pt idx="3516">
                  <c:v>0.43024692129629627</c:v>
                </c:pt>
                <c:pt idx="3517">
                  <c:v>0.43025078703703706</c:v>
                </c:pt>
                <c:pt idx="3518">
                  <c:v>0.43025532407407407</c:v>
                </c:pt>
                <c:pt idx="3519">
                  <c:v>0.43025952546296292</c:v>
                </c:pt>
                <c:pt idx="3520">
                  <c:v>0.43026368055555553</c:v>
                </c:pt>
                <c:pt idx="3521">
                  <c:v>0.43026783564814813</c:v>
                </c:pt>
                <c:pt idx="3522">
                  <c:v>0.43027131944444447</c:v>
                </c:pt>
                <c:pt idx="3523">
                  <c:v>0.43027561342592596</c:v>
                </c:pt>
                <c:pt idx="3524">
                  <c:v>0.43028109953703703</c:v>
                </c:pt>
                <c:pt idx="3525">
                  <c:v>0.43028521990740742</c:v>
                </c:pt>
                <c:pt idx="3526">
                  <c:v>0.4302887037037037</c:v>
                </c:pt>
                <c:pt idx="3527">
                  <c:v>0.4302929976851852</c:v>
                </c:pt>
                <c:pt idx="3528">
                  <c:v>0.43029649305555556</c:v>
                </c:pt>
                <c:pt idx="3529">
                  <c:v>0.43030061342592596</c:v>
                </c:pt>
                <c:pt idx="3530">
                  <c:v>0.4303048611111111</c:v>
                </c:pt>
                <c:pt idx="3531">
                  <c:v>0.43030862268518516</c:v>
                </c:pt>
                <c:pt idx="3532">
                  <c:v>0.43031304398148151</c:v>
                </c:pt>
                <c:pt idx="3533">
                  <c:v>0.43031752314814814</c:v>
                </c:pt>
                <c:pt idx="3534">
                  <c:v>0.43032207175925929</c:v>
                </c:pt>
                <c:pt idx="3535">
                  <c:v>0.43032591435185186</c:v>
                </c:pt>
                <c:pt idx="3536">
                  <c:v>0.43033047453703704</c:v>
                </c:pt>
                <c:pt idx="3537">
                  <c:v>0.43033478009259257</c:v>
                </c:pt>
                <c:pt idx="3538">
                  <c:v>0.43033930555555555</c:v>
                </c:pt>
                <c:pt idx="3539">
                  <c:v>0.43034329861111109</c:v>
                </c:pt>
                <c:pt idx="3540">
                  <c:v>0.43034776620370369</c:v>
                </c:pt>
                <c:pt idx="3541">
                  <c:v>0.43035209490740739</c:v>
                </c:pt>
                <c:pt idx="3542">
                  <c:v>0.43035673611111114</c:v>
                </c:pt>
                <c:pt idx="3543">
                  <c:v>0.43036056712962961</c:v>
                </c:pt>
                <c:pt idx="3544">
                  <c:v>0.4303649074074074</c:v>
                </c:pt>
                <c:pt idx="3545">
                  <c:v>0.43036909722222222</c:v>
                </c:pt>
                <c:pt idx="3546">
                  <c:v>0.43037271990740744</c:v>
                </c:pt>
                <c:pt idx="3547">
                  <c:v>0.4303768287037037</c:v>
                </c:pt>
                <c:pt idx="3548">
                  <c:v>0.43038104166666669</c:v>
                </c:pt>
                <c:pt idx="3549">
                  <c:v>0.43038491898148146</c:v>
                </c:pt>
                <c:pt idx="3550">
                  <c:v>0.43038938657407405</c:v>
                </c:pt>
                <c:pt idx="3551">
                  <c:v>0.43039327546296297</c:v>
                </c:pt>
                <c:pt idx="3552">
                  <c:v>0.4303977083333333</c:v>
                </c:pt>
                <c:pt idx="3553">
                  <c:v>0.43040165509259259</c:v>
                </c:pt>
                <c:pt idx="3554">
                  <c:v>0.43040603009259254</c:v>
                </c:pt>
                <c:pt idx="3555">
                  <c:v>0.43040984953703704</c:v>
                </c:pt>
                <c:pt idx="3556">
                  <c:v>0.43041665509259258</c:v>
                </c:pt>
                <c:pt idx="3557">
                  <c:v>0.43042104166666667</c:v>
                </c:pt>
                <c:pt idx="3558">
                  <c:v>0.4304248726851852</c:v>
                </c:pt>
                <c:pt idx="3559">
                  <c:v>0.43042908564814814</c:v>
                </c:pt>
                <c:pt idx="3560">
                  <c:v>0.43043256944444441</c:v>
                </c:pt>
                <c:pt idx="3561">
                  <c:v>0.43043681712962961</c:v>
                </c:pt>
                <c:pt idx="3562">
                  <c:v>0.4304409027777778</c:v>
                </c:pt>
                <c:pt idx="3563">
                  <c:v>0.43044461805555551</c:v>
                </c:pt>
                <c:pt idx="3564">
                  <c:v>0.43044928240740737</c:v>
                </c:pt>
                <c:pt idx="3565">
                  <c:v>0.43045372685185185</c:v>
                </c:pt>
                <c:pt idx="3566">
                  <c:v>0.43045813657407406</c:v>
                </c:pt>
                <c:pt idx="3567">
                  <c:v>0.43046192129629629</c:v>
                </c:pt>
                <c:pt idx="3568">
                  <c:v>0.43046646990740739</c:v>
                </c:pt>
                <c:pt idx="3569">
                  <c:v>0.43047089120370369</c:v>
                </c:pt>
                <c:pt idx="3570">
                  <c:v>0.43047532407407413</c:v>
                </c:pt>
                <c:pt idx="3571">
                  <c:v>0.430479375</c:v>
                </c:pt>
                <c:pt idx="3572">
                  <c:v>0.43048390046296298</c:v>
                </c:pt>
                <c:pt idx="3573">
                  <c:v>0.4304881712962963</c:v>
                </c:pt>
                <c:pt idx="3574">
                  <c:v>0.43049163194444445</c:v>
                </c:pt>
                <c:pt idx="3575">
                  <c:v>0.43049582175925921</c:v>
                </c:pt>
                <c:pt idx="3576">
                  <c:v>0.43049938657407405</c:v>
                </c:pt>
                <c:pt idx="3577">
                  <c:v>0.43050347222222224</c:v>
                </c:pt>
                <c:pt idx="3578">
                  <c:v>0.43050774305555556</c:v>
                </c:pt>
                <c:pt idx="3579">
                  <c:v>0.43051144675925923</c:v>
                </c:pt>
                <c:pt idx="3580">
                  <c:v>0.43051562500000001</c:v>
                </c:pt>
                <c:pt idx="3581">
                  <c:v>0.43051976851851853</c:v>
                </c:pt>
                <c:pt idx="3582">
                  <c:v>0.43052336805555558</c:v>
                </c:pt>
                <c:pt idx="3583">
                  <c:v>0.43052947916666667</c:v>
                </c:pt>
                <c:pt idx="3584">
                  <c:v>0.43053302083333334</c:v>
                </c:pt>
                <c:pt idx="3585">
                  <c:v>0.43053746527777781</c:v>
                </c:pt>
                <c:pt idx="3586">
                  <c:v>0.43054192129629626</c:v>
                </c:pt>
                <c:pt idx="3587">
                  <c:v>0.43054574074074076</c:v>
                </c:pt>
                <c:pt idx="3588">
                  <c:v>0.43055011574074076</c:v>
                </c:pt>
                <c:pt idx="3589">
                  <c:v>0.43055456018518518</c:v>
                </c:pt>
                <c:pt idx="3590">
                  <c:v>0.43055890046296291</c:v>
                </c:pt>
                <c:pt idx="3591">
                  <c:v>0.43056343750000003</c:v>
                </c:pt>
                <c:pt idx="3592">
                  <c:v>0.43056789351851849</c:v>
                </c:pt>
                <c:pt idx="3593">
                  <c:v>0.43057245370370367</c:v>
                </c:pt>
                <c:pt idx="3594">
                  <c:v>0.43057708333333333</c:v>
                </c:pt>
                <c:pt idx="3595">
                  <c:v>0.43058115740740743</c:v>
                </c:pt>
                <c:pt idx="3596">
                  <c:v>0.43058559027777776</c:v>
                </c:pt>
                <c:pt idx="3597">
                  <c:v>0.43058930555555558</c:v>
                </c:pt>
                <c:pt idx="3598">
                  <c:v>0.43059368055555552</c:v>
                </c:pt>
                <c:pt idx="3599">
                  <c:v>0.43059781250000001</c:v>
                </c:pt>
                <c:pt idx="3600">
                  <c:v>0.43060146990740744</c:v>
                </c:pt>
                <c:pt idx="3601">
                  <c:v>0.43060575231481479</c:v>
                </c:pt>
                <c:pt idx="3602">
                  <c:v>0.43060975694444448</c:v>
                </c:pt>
                <c:pt idx="3603">
                  <c:v>0.43061421296296293</c:v>
                </c:pt>
                <c:pt idx="3604">
                  <c:v>0.43061868055555558</c:v>
                </c:pt>
                <c:pt idx="3605">
                  <c:v>0.43062329861111109</c:v>
                </c:pt>
                <c:pt idx="3606">
                  <c:v>0.43062726851851857</c:v>
                </c:pt>
                <c:pt idx="3607">
                  <c:v>0.43063181712962967</c:v>
                </c:pt>
                <c:pt idx="3608">
                  <c:v>0.43063563657407405</c:v>
                </c:pt>
                <c:pt idx="3609">
                  <c:v>0.43064016203703703</c:v>
                </c:pt>
                <c:pt idx="3610">
                  <c:v>0.43064687500000004</c:v>
                </c:pt>
                <c:pt idx="3611">
                  <c:v>0.43065121527777778</c:v>
                </c:pt>
                <c:pt idx="3612">
                  <c:v>0.43065549768518513</c:v>
                </c:pt>
                <c:pt idx="3613">
                  <c:v>0.43065905092592588</c:v>
                </c:pt>
                <c:pt idx="3614">
                  <c:v>0.43066331018518517</c:v>
                </c:pt>
                <c:pt idx="3615">
                  <c:v>0.43066697916666669</c:v>
                </c:pt>
                <c:pt idx="3616">
                  <c:v>0.43067143518518519</c:v>
                </c:pt>
                <c:pt idx="3617">
                  <c:v>0.43067613425925927</c:v>
                </c:pt>
                <c:pt idx="3618">
                  <c:v>0.43068006944444442</c:v>
                </c:pt>
                <c:pt idx="3619">
                  <c:v>0.43068471064814817</c:v>
                </c:pt>
                <c:pt idx="3620">
                  <c:v>0.4306887152777778</c:v>
                </c:pt>
                <c:pt idx="3621">
                  <c:v>0.43069322916666669</c:v>
                </c:pt>
                <c:pt idx="3622">
                  <c:v>0.43069711805555561</c:v>
                </c:pt>
                <c:pt idx="3623">
                  <c:v>0.43070159722222218</c:v>
                </c:pt>
                <c:pt idx="3624">
                  <c:v>0.43070568287037037</c:v>
                </c:pt>
                <c:pt idx="3625">
                  <c:v>0.43071038194444444</c:v>
                </c:pt>
                <c:pt idx="3626">
                  <c:v>0.43071393518518519</c:v>
                </c:pt>
                <c:pt idx="3627">
                  <c:v>0.43071811342592592</c:v>
                </c:pt>
                <c:pt idx="3628">
                  <c:v>0.43072236111111112</c:v>
                </c:pt>
                <c:pt idx="3629">
                  <c:v>0.43072600694444446</c:v>
                </c:pt>
                <c:pt idx="3630">
                  <c:v>0.43073018518518519</c:v>
                </c:pt>
                <c:pt idx="3631">
                  <c:v>0.43073400462962957</c:v>
                </c:pt>
                <c:pt idx="3632">
                  <c:v>0.43073814814814809</c:v>
                </c:pt>
                <c:pt idx="3633">
                  <c:v>0.43074229166666661</c:v>
                </c:pt>
                <c:pt idx="3634">
                  <c:v>0.43074597222222222</c:v>
                </c:pt>
                <c:pt idx="3635">
                  <c:v>0.43075011574074074</c:v>
                </c:pt>
                <c:pt idx="3636">
                  <c:v>0.43075635416666663</c:v>
                </c:pt>
                <c:pt idx="3637">
                  <c:v>0.43076069444444443</c:v>
                </c:pt>
                <c:pt idx="3638">
                  <c:v>0.43076517361111111</c:v>
                </c:pt>
                <c:pt idx="3639">
                  <c:v>0.43076918981481477</c:v>
                </c:pt>
                <c:pt idx="3640">
                  <c:v>0.43077368055555554</c:v>
                </c:pt>
                <c:pt idx="3641">
                  <c:v>0.43077769675925931</c:v>
                </c:pt>
                <c:pt idx="3642">
                  <c:v>0.43078210648148146</c:v>
                </c:pt>
                <c:pt idx="3643">
                  <c:v>0.4307861458333333</c:v>
                </c:pt>
                <c:pt idx="3644">
                  <c:v>0.43079070601851854</c:v>
                </c:pt>
                <c:pt idx="3645">
                  <c:v>0.43079518518518517</c:v>
                </c:pt>
                <c:pt idx="3646">
                  <c:v>0.43079967592592588</c:v>
                </c:pt>
                <c:pt idx="3647">
                  <c:v>0.43080357638888889</c:v>
                </c:pt>
                <c:pt idx="3648">
                  <c:v>0.43080851851851848</c:v>
                </c:pt>
                <c:pt idx="3649">
                  <c:v>0.43081246527777778</c:v>
                </c:pt>
                <c:pt idx="3650">
                  <c:v>0.43081679398148148</c:v>
                </c:pt>
                <c:pt idx="3651">
                  <c:v>0.43082053240740742</c:v>
                </c:pt>
                <c:pt idx="3652">
                  <c:v>0.43082464120370373</c:v>
                </c:pt>
                <c:pt idx="3653">
                  <c:v>0.43082887731481478</c:v>
                </c:pt>
                <c:pt idx="3654">
                  <c:v>0.4308325462962963</c:v>
                </c:pt>
                <c:pt idx="3655">
                  <c:v>0.43083699074074078</c:v>
                </c:pt>
                <c:pt idx="3656">
                  <c:v>0.43084097222222223</c:v>
                </c:pt>
                <c:pt idx="3657">
                  <c:v>0.43084552083333333</c:v>
                </c:pt>
                <c:pt idx="3658">
                  <c:v>0.43085023148148149</c:v>
                </c:pt>
                <c:pt idx="3659">
                  <c:v>0.4308548148148148</c:v>
                </c:pt>
                <c:pt idx="3660">
                  <c:v>0.43085892361111111</c:v>
                </c:pt>
                <c:pt idx="3661">
                  <c:v>0.43086341435185188</c:v>
                </c:pt>
                <c:pt idx="3662">
                  <c:v>0.43086747685185184</c:v>
                </c:pt>
                <c:pt idx="3663">
                  <c:v>0.43087413194444446</c:v>
                </c:pt>
                <c:pt idx="3664">
                  <c:v>0.43087793981481481</c:v>
                </c:pt>
                <c:pt idx="3665">
                  <c:v>0.43088217592592598</c:v>
                </c:pt>
                <c:pt idx="3666">
                  <c:v>0.43088627314814815</c:v>
                </c:pt>
                <c:pt idx="3667">
                  <c:v>0.43088991898148149</c:v>
                </c:pt>
                <c:pt idx="3668">
                  <c:v>0.43089417824074072</c:v>
                </c:pt>
                <c:pt idx="3669">
                  <c:v>0.43089848379629631</c:v>
                </c:pt>
                <c:pt idx="3670">
                  <c:v>0.4309026967592593</c:v>
                </c:pt>
                <c:pt idx="3671">
                  <c:v>0.4309072800925926</c:v>
                </c:pt>
                <c:pt idx="3672">
                  <c:v>0.43091109953703705</c:v>
                </c:pt>
                <c:pt idx="3673">
                  <c:v>0.43091560185185185</c:v>
                </c:pt>
                <c:pt idx="3674">
                  <c:v>0.43091949074074076</c:v>
                </c:pt>
                <c:pt idx="3675">
                  <c:v>0.4309239583333333</c:v>
                </c:pt>
                <c:pt idx="3676">
                  <c:v>0.43092781250000001</c:v>
                </c:pt>
                <c:pt idx="3677">
                  <c:v>0.43093236111111111</c:v>
                </c:pt>
                <c:pt idx="3678">
                  <c:v>0.430936875</c:v>
                </c:pt>
                <c:pt idx="3679">
                  <c:v>0.43094128472222221</c:v>
                </c:pt>
                <c:pt idx="3680">
                  <c:v>0.43094490740740743</c:v>
                </c:pt>
                <c:pt idx="3681">
                  <c:v>0.43094905092592595</c:v>
                </c:pt>
                <c:pt idx="3682">
                  <c:v>0.43095344907407407</c:v>
                </c:pt>
                <c:pt idx="3683">
                  <c:v>0.43095700231481482</c:v>
                </c:pt>
                <c:pt idx="3684">
                  <c:v>0.43096112268518522</c:v>
                </c:pt>
                <c:pt idx="3685">
                  <c:v>0.43096535879629627</c:v>
                </c:pt>
                <c:pt idx="3686">
                  <c:v>0.43096887731481481</c:v>
                </c:pt>
                <c:pt idx="3687">
                  <c:v>0.43097309027777775</c:v>
                </c:pt>
                <c:pt idx="3688">
                  <c:v>0.43097670138888894</c:v>
                </c:pt>
                <c:pt idx="3689">
                  <c:v>0.43098099537037032</c:v>
                </c:pt>
                <c:pt idx="3690">
                  <c:v>0.43098738425925925</c:v>
                </c:pt>
                <c:pt idx="3691">
                  <c:v>0.43099129629629629</c:v>
                </c:pt>
                <c:pt idx="3692">
                  <c:v>0.43099575231481485</c:v>
                </c:pt>
                <c:pt idx="3693">
                  <c:v>0.43100023148148153</c:v>
                </c:pt>
                <c:pt idx="3694">
                  <c:v>0.43100482638888887</c:v>
                </c:pt>
                <c:pt idx="3695">
                  <c:v>0.4310092592592592</c:v>
                </c:pt>
                <c:pt idx="3696">
                  <c:v>0.43101377314814809</c:v>
                </c:pt>
                <c:pt idx="3697">
                  <c:v>0.43101763888888889</c:v>
                </c:pt>
                <c:pt idx="3698">
                  <c:v>0.43102202546296292</c:v>
                </c:pt>
                <c:pt idx="3699">
                  <c:v>0.43102644675925927</c:v>
                </c:pt>
                <c:pt idx="3700">
                  <c:v>0.43103086805555552</c:v>
                </c:pt>
                <c:pt idx="3701">
                  <c:v>0.43103484953703702</c:v>
                </c:pt>
                <c:pt idx="3702">
                  <c:v>0.43103932870370371</c:v>
                </c:pt>
                <c:pt idx="3703">
                  <c:v>0.43104349537037034</c:v>
                </c:pt>
                <c:pt idx="3704">
                  <c:v>0.43104718749999998</c:v>
                </c:pt>
                <c:pt idx="3705">
                  <c:v>0.43105131944444447</c:v>
                </c:pt>
                <c:pt idx="3706">
                  <c:v>0.43105497685185185</c:v>
                </c:pt>
                <c:pt idx="3707">
                  <c:v>0.43105918981481484</c:v>
                </c:pt>
                <c:pt idx="3708">
                  <c:v>0.43106376157407406</c:v>
                </c:pt>
                <c:pt idx="3709">
                  <c:v>0.43106765046296297</c:v>
                </c:pt>
                <c:pt idx="3710">
                  <c:v>0.43107232638888887</c:v>
                </c:pt>
                <c:pt idx="3711">
                  <c:v>0.43107671296296296</c:v>
                </c:pt>
                <c:pt idx="3712">
                  <c:v>0.43108142361111113</c:v>
                </c:pt>
                <c:pt idx="3713">
                  <c:v>0.43108627314814818</c:v>
                </c:pt>
                <c:pt idx="3714">
                  <c:v>0.43109033564814814</c:v>
                </c:pt>
                <c:pt idx="3715">
                  <c:v>0.43109498842592592</c:v>
                </c:pt>
                <c:pt idx="3716">
                  <c:v>0.43110173611111113</c:v>
                </c:pt>
                <c:pt idx="3717">
                  <c:v>0.43110637731481477</c:v>
                </c:pt>
                <c:pt idx="3718">
                  <c:v>0.43111028935185186</c:v>
                </c:pt>
                <c:pt idx="3719">
                  <c:v>0.43111476851851854</c:v>
                </c:pt>
                <c:pt idx="3720">
                  <c:v>0.43111934027777776</c:v>
                </c:pt>
                <c:pt idx="3721">
                  <c:v>0.4311241666666667</c:v>
                </c:pt>
                <c:pt idx="3722">
                  <c:v>0.43112836805555554</c:v>
                </c:pt>
                <c:pt idx="3723">
                  <c:v>0.43113334490740746</c:v>
                </c:pt>
                <c:pt idx="3724">
                  <c:v>0.4311375462962963</c:v>
                </c:pt>
                <c:pt idx="3725">
                  <c:v>0.43114229166666668</c:v>
                </c:pt>
                <c:pt idx="3726">
                  <c:v>0.43114701388888887</c:v>
                </c:pt>
                <c:pt idx="3727">
                  <c:v>0.43115137731481479</c:v>
                </c:pt>
                <c:pt idx="3728">
                  <c:v>0.43115634259259261</c:v>
                </c:pt>
                <c:pt idx="3729">
                  <c:v>0.43116049768518522</c:v>
                </c:pt>
                <c:pt idx="3730">
                  <c:v>0.43116487268518516</c:v>
                </c:pt>
                <c:pt idx="3731">
                  <c:v>0.4311686574074074</c:v>
                </c:pt>
                <c:pt idx="3732">
                  <c:v>0.43117283564814812</c:v>
                </c:pt>
                <c:pt idx="3733">
                  <c:v>0.43117667824074074</c:v>
                </c:pt>
                <c:pt idx="3734">
                  <c:v>0.43118105324074074</c:v>
                </c:pt>
                <c:pt idx="3735">
                  <c:v>0.43118576388888891</c:v>
                </c:pt>
                <c:pt idx="3736">
                  <c:v>0.43119041666666669</c:v>
                </c:pt>
                <c:pt idx="3737">
                  <c:v>0.43119494212962967</c:v>
                </c:pt>
                <c:pt idx="3738">
                  <c:v>0.43119934027777779</c:v>
                </c:pt>
                <c:pt idx="3739">
                  <c:v>0.43120362268518519</c:v>
                </c:pt>
                <c:pt idx="3740">
                  <c:v>0.43120793981481481</c:v>
                </c:pt>
                <c:pt idx="3741">
                  <c:v>0.43121187500000002</c:v>
                </c:pt>
                <c:pt idx="3742">
                  <c:v>0.43121642361111112</c:v>
                </c:pt>
                <c:pt idx="3743">
                  <c:v>0.43122356481481483</c:v>
                </c:pt>
                <c:pt idx="3744">
                  <c:v>0.43122813657407405</c:v>
                </c:pt>
                <c:pt idx="3745">
                  <c:v>0.43123239583333334</c:v>
                </c:pt>
                <c:pt idx="3746">
                  <c:v>0.43123711805555559</c:v>
                </c:pt>
              </c:numCache>
            </c:numRef>
          </c:xVal>
          <c:yVal>
            <c:numRef>
              <c:f>'2015_10_29-10_00_08'!$B$2:$B$3756</c:f>
              <c:numCache>
                <c:formatCode>General</c:formatCode>
                <c:ptCount val="3755"/>
                <c:pt idx="0">
                  <c:v>23.04</c:v>
                </c:pt>
                <c:pt idx="1">
                  <c:v>23.08</c:v>
                </c:pt>
                <c:pt idx="2">
                  <c:v>23.12</c:v>
                </c:pt>
                <c:pt idx="3">
                  <c:v>23.15</c:v>
                </c:pt>
                <c:pt idx="4">
                  <c:v>23.18</c:v>
                </c:pt>
                <c:pt idx="5">
                  <c:v>23.2</c:v>
                </c:pt>
                <c:pt idx="6">
                  <c:v>23.23</c:v>
                </c:pt>
                <c:pt idx="7">
                  <c:v>23.27</c:v>
                </c:pt>
                <c:pt idx="8">
                  <c:v>23.31</c:v>
                </c:pt>
                <c:pt idx="9">
                  <c:v>23.35</c:v>
                </c:pt>
                <c:pt idx="10">
                  <c:v>23.39</c:v>
                </c:pt>
                <c:pt idx="11">
                  <c:v>23.42</c:v>
                </c:pt>
                <c:pt idx="12">
                  <c:v>23.46</c:v>
                </c:pt>
                <c:pt idx="13">
                  <c:v>23.49</c:v>
                </c:pt>
                <c:pt idx="14">
                  <c:v>23.52</c:v>
                </c:pt>
                <c:pt idx="15">
                  <c:v>23.54</c:v>
                </c:pt>
                <c:pt idx="16">
                  <c:v>23.56</c:v>
                </c:pt>
                <c:pt idx="17">
                  <c:v>23.57</c:v>
                </c:pt>
                <c:pt idx="18">
                  <c:v>23.58</c:v>
                </c:pt>
                <c:pt idx="19">
                  <c:v>23.6</c:v>
                </c:pt>
                <c:pt idx="20">
                  <c:v>23.61</c:v>
                </c:pt>
                <c:pt idx="21">
                  <c:v>23.63</c:v>
                </c:pt>
                <c:pt idx="22">
                  <c:v>23.67</c:v>
                </c:pt>
                <c:pt idx="23">
                  <c:v>23.69</c:v>
                </c:pt>
                <c:pt idx="24">
                  <c:v>23.72</c:v>
                </c:pt>
                <c:pt idx="25">
                  <c:v>23.75</c:v>
                </c:pt>
                <c:pt idx="26">
                  <c:v>23.78</c:v>
                </c:pt>
                <c:pt idx="27">
                  <c:v>23.8</c:v>
                </c:pt>
                <c:pt idx="28">
                  <c:v>23.82</c:v>
                </c:pt>
                <c:pt idx="29">
                  <c:v>23.85</c:v>
                </c:pt>
                <c:pt idx="30">
                  <c:v>23.87</c:v>
                </c:pt>
                <c:pt idx="31">
                  <c:v>23.88</c:v>
                </c:pt>
                <c:pt idx="32">
                  <c:v>23.89</c:v>
                </c:pt>
                <c:pt idx="33">
                  <c:v>23.89</c:v>
                </c:pt>
                <c:pt idx="34">
                  <c:v>23.89</c:v>
                </c:pt>
                <c:pt idx="35">
                  <c:v>23.9</c:v>
                </c:pt>
                <c:pt idx="36">
                  <c:v>23.91</c:v>
                </c:pt>
                <c:pt idx="37">
                  <c:v>23.92</c:v>
                </c:pt>
                <c:pt idx="38">
                  <c:v>23.94</c:v>
                </c:pt>
                <c:pt idx="39">
                  <c:v>23.96</c:v>
                </c:pt>
                <c:pt idx="40">
                  <c:v>23.99</c:v>
                </c:pt>
                <c:pt idx="41">
                  <c:v>24</c:v>
                </c:pt>
                <c:pt idx="42">
                  <c:v>24.02</c:v>
                </c:pt>
                <c:pt idx="43">
                  <c:v>24.04</c:v>
                </c:pt>
                <c:pt idx="44">
                  <c:v>24.05</c:v>
                </c:pt>
                <c:pt idx="45">
                  <c:v>24.05</c:v>
                </c:pt>
                <c:pt idx="46">
                  <c:v>24.06</c:v>
                </c:pt>
                <c:pt idx="47">
                  <c:v>24.07</c:v>
                </c:pt>
                <c:pt idx="48">
                  <c:v>24.08</c:v>
                </c:pt>
                <c:pt idx="49">
                  <c:v>24.09</c:v>
                </c:pt>
                <c:pt idx="50">
                  <c:v>24.1</c:v>
                </c:pt>
                <c:pt idx="51">
                  <c:v>24.11</c:v>
                </c:pt>
                <c:pt idx="52">
                  <c:v>24.12</c:v>
                </c:pt>
                <c:pt idx="53">
                  <c:v>24.12</c:v>
                </c:pt>
                <c:pt idx="54">
                  <c:v>24.13</c:v>
                </c:pt>
                <c:pt idx="55">
                  <c:v>24.13</c:v>
                </c:pt>
                <c:pt idx="56">
                  <c:v>24.13</c:v>
                </c:pt>
                <c:pt idx="57">
                  <c:v>24.13</c:v>
                </c:pt>
                <c:pt idx="58">
                  <c:v>24.13</c:v>
                </c:pt>
                <c:pt idx="59">
                  <c:v>24.13</c:v>
                </c:pt>
                <c:pt idx="60">
                  <c:v>24.14</c:v>
                </c:pt>
                <c:pt idx="61">
                  <c:v>24.14</c:v>
                </c:pt>
                <c:pt idx="62">
                  <c:v>24.14</c:v>
                </c:pt>
                <c:pt idx="63">
                  <c:v>24.15</c:v>
                </c:pt>
                <c:pt idx="64">
                  <c:v>24.16</c:v>
                </c:pt>
                <c:pt idx="65">
                  <c:v>24.17</c:v>
                </c:pt>
                <c:pt idx="66">
                  <c:v>24.17</c:v>
                </c:pt>
                <c:pt idx="67">
                  <c:v>24.17</c:v>
                </c:pt>
                <c:pt idx="68">
                  <c:v>24.18</c:v>
                </c:pt>
                <c:pt idx="69">
                  <c:v>24.18</c:v>
                </c:pt>
                <c:pt idx="70">
                  <c:v>24.18</c:v>
                </c:pt>
                <c:pt idx="71">
                  <c:v>24.18</c:v>
                </c:pt>
                <c:pt idx="72">
                  <c:v>24.18</c:v>
                </c:pt>
                <c:pt idx="73">
                  <c:v>24.18</c:v>
                </c:pt>
                <c:pt idx="74">
                  <c:v>24.19</c:v>
                </c:pt>
                <c:pt idx="75">
                  <c:v>24.19</c:v>
                </c:pt>
                <c:pt idx="76">
                  <c:v>24.19</c:v>
                </c:pt>
                <c:pt idx="77">
                  <c:v>24.19</c:v>
                </c:pt>
                <c:pt idx="78">
                  <c:v>24.19</c:v>
                </c:pt>
                <c:pt idx="79">
                  <c:v>24.2</c:v>
                </c:pt>
                <c:pt idx="80">
                  <c:v>24.2</c:v>
                </c:pt>
                <c:pt idx="81">
                  <c:v>24.2</c:v>
                </c:pt>
                <c:pt idx="82">
                  <c:v>24.2</c:v>
                </c:pt>
                <c:pt idx="83">
                  <c:v>24.2</c:v>
                </c:pt>
                <c:pt idx="84">
                  <c:v>24.2</c:v>
                </c:pt>
                <c:pt idx="85">
                  <c:v>24.2</c:v>
                </c:pt>
                <c:pt idx="86">
                  <c:v>24.2</c:v>
                </c:pt>
                <c:pt idx="87">
                  <c:v>24.2</c:v>
                </c:pt>
                <c:pt idx="88">
                  <c:v>24.2</c:v>
                </c:pt>
                <c:pt idx="89">
                  <c:v>24.2</c:v>
                </c:pt>
                <c:pt idx="90">
                  <c:v>24.2</c:v>
                </c:pt>
                <c:pt idx="91">
                  <c:v>24.2</c:v>
                </c:pt>
                <c:pt idx="92">
                  <c:v>24.2</c:v>
                </c:pt>
                <c:pt idx="93">
                  <c:v>24.2</c:v>
                </c:pt>
                <c:pt idx="94">
                  <c:v>24.2</c:v>
                </c:pt>
                <c:pt idx="95">
                  <c:v>24.2</c:v>
                </c:pt>
                <c:pt idx="96">
                  <c:v>24.2</c:v>
                </c:pt>
                <c:pt idx="97">
                  <c:v>24.2</c:v>
                </c:pt>
                <c:pt idx="98">
                  <c:v>24.19</c:v>
                </c:pt>
                <c:pt idx="99">
                  <c:v>24.19</c:v>
                </c:pt>
                <c:pt idx="100">
                  <c:v>24.19</c:v>
                </c:pt>
                <c:pt idx="101">
                  <c:v>24.19</c:v>
                </c:pt>
                <c:pt idx="102">
                  <c:v>24.18</c:v>
                </c:pt>
                <c:pt idx="103">
                  <c:v>24.18</c:v>
                </c:pt>
                <c:pt idx="104">
                  <c:v>24.17</c:v>
                </c:pt>
                <c:pt idx="105">
                  <c:v>24.17</c:v>
                </c:pt>
                <c:pt idx="106">
                  <c:v>24.17</c:v>
                </c:pt>
                <c:pt idx="107">
                  <c:v>24.17</c:v>
                </c:pt>
                <c:pt idx="108">
                  <c:v>24.16</c:v>
                </c:pt>
                <c:pt idx="109">
                  <c:v>24.16</c:v>
                </c:pt>
                <c:pt idx="110">
                  <c:v>24.15</c:v>
                </c:pt>
                <c:pt idx="111">
                  <c:v>24.15</c:v>
                </c:pt>
                <c:pt idx="112">
                  <c:v>24.14</c:v>
                </c:pt>
                <c:pt idx="113">
                  <c:v>24.14</c:v>
                </c:pt>
                <c:pt idx="114">
                  <c:v>24.14</c:v>
                </c:pt>
                <c:pt idx="115">
                  <c:v>24.14</c:v>
                </c:pt>
                <c:pt idx="116">
                  <c:v>24.14</c:v>
                </c:pt>
                <c:pt idx="117">
                  <c:v>24.14</c:v>
                </c:pt>
                <c:pt idx="118">
                  <c:v>24.14</c:v>
                </c:pt>
                <c:pt idx="119">
                  <c:v>24.13</c:v>
                </c:pt>
                <c:pt idx="120">
                  <c:v>24.13</c:v>
                </c:pt>
                <c:pt idx="121">
                  <c:v>24.13</c:v>
                </c:pt>
                <c:pt idx="122">
                  <c:v>24.13</c:v>
                </c:pt>
                <c:pt idx="123">
                  <c:v>24.14</c:v>
                </c:pt>
                <c:pt idx="124">
                  <c:v>24.14</c:v>
                </c:pt>
                <c:pt idx="125">
                  <c:v>24.14</c:v>
                </c:pt>
                <c:pt idx="126">
                  <c:v>24.14</c:v>
                </c:pt>
                <c:pt idx="127">
                  <c:v>24.14</c:v>
                </c:pt>
                <c:pt idx="128">
                  <c:v>24.14</c:v>
                </c:pt>
                <c:pt idx="129">
                  <c:v>24.14</c:v>
                </c:pt>
                <c:pt idx="130">
                  <c:v>24.14</c:v>
                </c:pt>
                <c:pt idx="131">
                  <c:v>24.14</c:v>
                </c:pt>
                <c:pt idx="132">
                  <c:v>24.13</c:v>
                </c:pt>
                <c:pt idx="133">
                  <c:v>24.13</c:v>
                </c:pt>
                <c:pt idx="134">
                  <c:v>24.11</c:v>
                </c:pt>
                <c:pt idx="135">
                  <c:v>24.09</c:v>
                </c:pt>
                <c:pt idx="136">
                  <c:v>24.07</c:v>
                </c:pt>
                <c:pt idx="137">
                  <c:v>24.04</c:v>
                </c:pt>
                <c:pt idx="138">
                  <c:v>24</c:v>
                </c:pt>
                <c:pt idx="139">
                  <c:v>23.97</c:v>
                </c:pt>
                <c:pt idx="140">
                  <c:v>23.94</c:v>
                </c:pt>
                <c:pt idx="141">
                  <c:v>23.92</c:v>
                </c:pt>
                <c:pt idx="142">
                  <c:v>23.89</c:v>
                </c:pt>
                <c:pt idx="143">
                  <c:v>23.88</c:v>
                </c:pt>
                <c:pt idx="144">
                  <c:v>23.87</c:v>
                </c:pt>
                <c:pt idx="145">
                  <c:v>23.85</c:v>
                </c:pt>
                <c:pt idx="146">
                  <c:v>23.82</c:v>
                </c:pt>
                <c:pt idx="147">
                  <c:v>23.81</c:v>
                </c:pt>
                <c:pt idx="148">
                  <c:v>23.79</c:v>
                </c:pt>
                <c:pt idx="149">
                  <c:v>23.78</c:v>
                </c:pt>
                <c:pt idx="150">
                  <c:v>23.78</c:v>
                </c:pt>
                <c:pt idx="151">
                  <c:v>23.78</c:v>
                </c:pt>
                <c:pt idx="152">
                  <c:v>23.78</c:v>
                </c:pt>
                <c:pt idx="153">
                  <c:v>23.79</c:v>
                </c:pt>
                <c:pt idx="154">
                  <c:v>23.8</c:v>
                </c:pt>
                <c:pt idx="155">
                  <c:v>23.83</c:v>
                </c:pt>
                <c:pt idx="156">
                  <c:v>23.85</c:v>
                </c:pt>
                <c:pt idx="157">
                  <c:v>23.87</c:v>
                </c:pt>
                <c:pt idx="158">
                  <c:v>23.91</c:v>
                </c:pt>
                <c:pt idx="159">
                  <c:v>23.96</c:v>
                </c:pt>
                <c:pt idx="160">
                  <c:v>23.99</c:v>
                </c:pt>
                <c:pt idx="161">
                  <c:v>24.02</c:v>
                </c:pt>
                <c:pt idx="162">
                  <c:v>24.05</c:v>
                </c:pt>
                <c:pt idx="163">
                  <c:v>24.05</c:v>
                </c:pt>
                <c:pt idx="164">
                  <c:v>24.06</c:v>
                </c:pt>
                <c:pt idx="165">
                  <c:v>24.06</c:v>
                </c:pt>
                <c:pt idx="166">
                  <c:v>24.07</c:v>
                </c:pt>
                <c:pt idx="167">
                  <c:v>24.07</c:v>
                </c:pt>
                <c:pt idx="168">
                  <c:v>24.07</c:v>
                </c:pt>
                <c:pt idx="169">
                  <c:v>24.07</c:v>
                </c:pt>
                <c:pt idx="170">
                  <c:v>24.07</c:v>
                </c:pt>
                <c:pt idx="171">
                  <c:v>24.06</c:v>
                </c:pt>
                <c:pt idx="172">
                  <c:v>24.04</c:v>
                </c:pt>
                <c:pt idx="173">
                  <c:v>24.02</c:v>
                </c:pt>
                <c:pt idx="174">
                  <c:v>24</c:v>
                </c:pt>
                <c:pt idx="175">
                  <c:v>23.97</c:v>
                </c:pt>
                <c:pt idx="176">
                  <c:v>23.95</c:v>
                </c:pt>
                <c:pt idx="177">
                  <c:v>23.92</c:v>
                </c:pt>
                <c:pt idx="178">
                  <c:v>23.91</c:v>
                </c:pt>
                <c:pt idx="179">
                  <c:v>23.9</c:v>
                </c:pt>
                <c:pt idx="180">
                  <c:v>23.9</c:v>
                </c:pt>
                <c:pt idx="181">
                  <c:v>23.89</c:v>
                </c:pt>
                <c:pt idx="182">
                  <c:v>23.89</c:v>
                </c:pt>
                <c:pt idx="183">
                  <c:v>23.88</c:v>
                </c:pt>
                <c:pt idx="184">
                  <c:v>23.88</c:v>
                </c:pt>
                <c:pt idx="185">
                  <c:v>23.87</c:v>
                </c:pt>
                <c:pt idx="186">
                  <c:v>23.86</c:v>
                </c:pt>
                <c:pt idx="187">
                  <c:v>23.85</c:v>
                </c:pt>
                <c:pt idx="188">
                  <c:v>23.85</c:v>
                </c:pt>
                <c:pt idx="189">
                  <c:v>23.84</c:v>
                </c:pt>
                <c:pt idx="190">
                  <c:v>23.83</c:v>
                </c:pt>
                <c:pt idx="191">
                  <c:v>23.82</c:v>
                </c:pt>
                <c:pt idx="192">
                  <c:v>23.82</c:v>
                </c:pt>
                <c:pt idx="193">
                  <c:v>23.81</c:v>
                </c:pt>
                <c:pt idx="194">
                  <c:v>23.81</c:v>
                </c:pt>
                <c:pt idx="195">
                  <c:v>23.81</c:v>
                </c:pt>
                <c:pt idx="196">
                  <c:v>23.81</c:v>
                </c:pt>
                <c:pt idx="197">
                  <c:v>23.8</c:v>
                </c:pt>
                <c:pt idx="198">
                  <c:v>23.8</c:v>
                </c:pt>
                <c:pt idx="199">
                  <c:v>23.79</c:v>
                </c:pt>
                <c:pt idx="200">
                  <c:v>23.79</c:v>
                </c:pt>
                <c:pt idx="201">
                  <c:v>23.79</c:v>
                </c:pt>
                <c:pt idx="202">
                  <c:v>23.79</c:v>
                </c:pt>
                <c:pt idx="203">
                  <c:v>23.79</c:v>
                </c:pt>
                <c:pt idx="204">
                  <c:v>23.79</c:v>
                </c:pt>
                <c:pt idx="205">
                  <c:v>23.78</c:v>
                </c:pt>
                <c:pt idx="206">
                  <c:v>23.78</c:v>
                </c:pt>
                <c:pt idx="207">
                  <c:v>23.78</c:v>
                </c:pt>
                <c:pt idx="208">
                  <c:v>23.78</c:v>
                </c:pt>
                <c:pt idx="209">
                  <c:v>23.78</c:v>
                </c:pt>
                <c:pt idx="210">
                  <c:v>23.78</c:v>
                </c:pt>
                <c:pt idx="211">
                  <c:v>23.78</c:v>
                </c:pt>
                <c:pt idx="212">
                  <c:v>23.78</c:v>
                </c:pt>
                <c:pt idx="213">
                  <c:v>23.78</c:v>
                </c:pt>
                <c:pt idx="214">
                  <c:v>23.78</c:v>
                </c:pt>
                <c:pt idx="215">
                  <c:v>23.78</c:v>
                </c:pt>
                <c:pt idx="216">
                  <c:v>23.78</c:v>
                </c:pt>
                <c:pt idx="217">
                  <c:v>23.77</c:v>
                </c:pt>
                <c:pt idx="218">
                  <c:v>23.77</c:v>
                </c:pt>
                <c:pt idx="219">
                  <c:v>23.77</c:v>
                </c:pt>
                <c:pt idx="220">
                  <c:v>23.77</c:v>
                </c:pt>
                <c:pt idx="221">
                  <c:v>23.78</c:v>
                </c:pt>
                <c:pt idx="222">
                  <c:v>23.77</c:v>
                </c:pt>
                <c:pt idx="223">
                  <c:v>23.76</c:v>
                </c:pt>
                <c:pt idx="224">
                  <c:v>23.76</c:v>
                </c:pt>
                <c:pt idx="225">
                  <c:v>23.76</c:v>
                </c:pt>
                <c:pt idx="226">
                  <c:v>23.76</c:v>
                </c:pt>
                <c:pt idx="227">
                  <c:v>23.75</c:v>
                </c:pt>
                <c:pt idx="228">
                  <c:v>23.74</c:v>
                </c:pt>
                <c:pt idx="229">
                  <c:v>23.74</c:v>
                </c:pt>
                <c:pt idx="230">
                  <c:v>23.74</c:v>
                </c:pt>
                <c:pt idx="231">
                  <c:v>23.74</c:v>
                </c:pt>
                <c:pt idx="232">
                  <c:v>23.74</c:v>
                </c:pt>
                <c:pt idx="233">
                  <c:v>23.74</c:v>
                </c:pt>
                <c:pt idx="234">
                  <c:v>23.74</c:v>
                </c:pt>
                <c:pt idx="235">
                  <c:v>23.73</c:v>
                </c:pt>
                <c:pt idx="236">
                  <c:v>23.72</c:v>
                </c:pt>
                <c:pt idx="237">
                  <c:v>23.72</c:v>
                </c:pt>
                <c:pt idx="238">
                  <c:v>23.71</c:v>
                </c:pt>
                <c:pt idx="239">
                  <c:v>23.71</c:v>
                </c:pt>
                <c:pt idx="240">
                  <c:v>23.7</c:v>
                </c:pt>
                <c:pt idx="241">
                  <c:v>23.69</c:v>
                </c:pt>
                <c:pt idx="242">
                  <c:v>23.69</c:v>
                </c:pt>
                <c:pt idx="243">
                  <c:v>23.69</c:v>
                </c:pt>
                <c:pt idx="244">
                  <c:v>23.68</c:v>
                </c:pt>
                <c:pt idx="245">
                  <c:v>23.67</c:v>
                </c:pt>
                <c:pt idx="246">
                  <c:v>23.67</c:v>
                </c:pt>
                <c:pt idx="247">
                  <c:v>23.66</c:v>
                </c:pt>
                <c:pt idx="248">
                  <c:v>23.65</c:v>
                </c:pt>
                <c:pt idx="249">
                  <c:v>23.65</c:v>
                </c:pt>
                <c:pt idx="250">
                  <c:v>23.65</c:v>
                </c:pt>
                <c:pt idx="251">
                  <c:v>23.65</c:v>
                </c:pt>
                <c:pt idx="252">
                  <c:v>23.65</c:v>
                </c:pt>
                <c:pt idx="253">
                  <c:v>23.65</c:v>
                </c:pt>
                <c:pt idx="254">
                  <c:v>23.65</c:v>
                </c:pt>
                <c:pt idx="255">
                  <c:v>23.64</c:v>
                </c:pt>
                <c:pt idx="256">
                  <c:v>23.64</c:v>
                </c:pt>
                <c:pt idx="257">
                  <c:v>23.64</c:v>
                </c:pt>
                <c:pt idx="258">
                  <c:v>23.64</c:v>
                </c:pt>
                <c:pt idx="259">
                  <c:v>23.63</c:v>
                </c:pt>
                <c:pt idx="260">
                  <c:v>23.63</c:v>
                </c:pt>
                <c:pt idx="261">
                  <c:v>23.62</c:v>
                </c:pt>
                <c:pt idx="262">
                  <c:v>23.61</c:v>
                </c:pt>
                <c:pt idx="263">
                  <c:v>23.6</c:v>
                </c:pt>
                <c:pt idx="264">
                  <c:v>23.6</c:v>
                </c:pt>
                <c:pt idx="265">
                  <c:v>23.59</c:v>
                </c:pt>
                <c:pt idx="266">
                  <c:v>23.58</c:v>
                </c:pt>
                <c:pt idx="267">
                  <c:v>23.58</c:v>
                </c:pt>
                <c:pt idx="268">
                  <c:v>23.57</c:v>
                </c:pt>
                <c:pt idx="269">
                  <c:v>23.57</c:v>
                </c:pt>
                <c:pt idx="270">
                  <c:v>23.57</c:v>
                </c:pt>
                <c:pt idx="271">
                  <c:v>23.57</c:v>
                </c:pt>
                <c:pt idx="272">
                  <c:v>23.57</c:v>
                </c:pt>
                <c:pt idx="273">
                  <c:v>23.57</c:v>
                </c:pt>
                <c:pt idx="274">
                  <c:v>23.57</c:v>
                </c:pt>
                <c:pt idx="275">
                  <c:v>23.57</c:v>
                </c:pt>
                <c:pt idx="276">
                  <c:v>23.57</c:v>
                </c:pt>
                <c:pt idx="277">
                  <c:v>23.57</c:v>
                </c:pt>
                <c:pt idx="278">
                  <c:v>23.57</c:v>
                </c:pt>
                <c:pt idx="279">
                  <c:v>23.57</c:v>
                </c:pt>
                <c:pt idx="280">
                  <c:v>23.57</c:v>
                </c:pt>
                <c:pt idx="281">
                  <c:v>23.57</c:v>
                </c:pt>
                <c:pt idx="282">
                  <c:v>23.57</c:v>
                </c:pt>
                <c:pt idx="283">
                  <c:v>23.57</c:v>
                </c:pt>
                <c:pt idx="284">
                  <c:v>23.57</c:v>
                </c:pt>
                <c:pt idx="285">
                  <c:v>23.57</c:v>
                </c:pt>
                <c:pt idx="286">
                  <c:v>23.57</c:v>
                </c:pt>
                <c:pt idx="287">
                  <c:v>23.57</c:v>
                </c:pt>
                <c:pt idx="288">
                  <c:v>23.57</c:v>
                </c:pt>
                <c:pt idx="289">
                  <c:v>23.57</c:v>
                </c:pt>
                <c:pt idx="290">
                  <c:v>23.57</c:v>
                </c:pt>
                <c:pt idx="291">
                  <c:v>23.57</c:v>
                </c:pt>
                <c:pt idx="292">
                  <c:v>23.57</c:v>
                </c:pt>
                <c:pt idx="293">
                  <c:v>23.57</c:v>
                </c:pt>
                <c:pt idx="294">
                  <c:v>23.56</c:v>
                </c:pt>
                <c:pt idx="295">
                  <c:v>23.55</c:v>
                </c:pt>
                <c:pt idx="296">
                  <c:v>23.55</c:v>
                </c:pt>
                <c:pt idx="297">
                  <c:v>23.54</c:v>
                </c:pt>
                <c:pt idx="298">
                  <c:v>23.53</c:v>
                </c:pt>
                <c:pt idx="299">
                  <c:v>23.53</c:v>
                </c:pt>
                <c:pt idx="300">
                  <c:v>23.52</c:v>
                </c:pt>
                <c:pt idx="301">
                  <c:v>23.51</c:v>
                </c:pt>
                <c:pt idx="302">
                  <c:v>23.51</c:v>
                </c:pt>
                <c:pt idx="303">
                  <c:v>23.5</c:v>
                </c:pt>
                <c:pt idx="304">
                  <c:v>23.49</c:v>
                </c:pt>
                <c:pt idx="305">
                  <c:v>23.49</c:v>
                </c:pt>
                <c:pt idx="306">
                  <c:v>23.49</c:v>
                </c:pt>
                <c:pt idx="307">
                  <c:v>23.49</c:v>
                </c:pt>
                <c:pt idx="308">
                  <c:v>23.49</c:v>
                </c:pt>
                <c:pt idx="309">
                  <c:v>23.49</c:v>
                </c:pt>
                <c:pt idx="310">
                  <c:v>23.48</c:v>
                </c:pt>
                <c:pt idx="311">
                  <c:v>23.48</c:v>
                </c:pt>
                <c:pt idx="312">
                  <c:v>23.47</c:v>
                </c:pt>
                <c:pt idx="313">
                  <c:v>23.46</c:v>
                </c:pt>
                <c:pt idx="314">
                  <c:v>23.45</c:v>
                </c:pt>
                <c:pt idx="315">
                  <c:v>23.45</c:v>
                </c:pt>
                <c:pt idx="316">
                  <c:v>23.44</c:v>
                </c:pt>
                <c:pt idx="317">
                  <c:v>23.44</c:v>
                </c:pt>
                <c:pt idx="318">
                  <c:v>23.44</c:v>
                </c:pt>
                <c:pt idx="319">
                  <c:v>23.43</c:v>
                </c:pt>
                <c:pt idx="320">
                  <c:v>23.43</c:v>
                </c:pt>
                <c:pt idx="321">
                  <c:v>23.43</c:v>
                </c:pt>
                <c:pt idx="322">
                  <c:v>23.43</c:v>
                </c:pt>
                <c:pt idx="323">
                  <c:v>23.44</c:v>
                </c:pt>
                <c:pt idx="324">
                  <c:v>23.45</c:v>
                </c:pt>
                <c:pt idx="325">
                  <c:v>23.47</c:v>
                </c:pt>
                <c:pt idx="326">
                  <c:v>23.48</c:v>
                </c:pt>
                <c:pt idx="327">
                  <c:v>23.49</c:v>
                </c:pt>
                <c:pt idx="328">
                  <c:v>23.51</c:v>
                </c:pt>
                <c:pt idx="329">
                  <c:v>23.53</c:v>
                </c:pt>
                <c:pt idx="330">
                  <c:v>23.54</c:v>
                </c:pt>
                <c:pt idx="331">
                  <c:v>23.56</c:v>
                </c:pt>
                <c:pt idx="332">
                  <c:v>23.57</c:v>
                </c:pt>
                <c:pt idx="333">
                  <c:v>23.59</c:v>
                </c:pt>
                <c:pt idx="334">
                  <c:v>23.6</c:v>
                </c:pt>
                <c:pt idx="335">
                  <c:v>23.63</c:v>
                </c:pt>
                <c:pt idx="336">
                  <c:v>23.66</c:v>
                </c:pt>
                <c:pt idx="337">
                  <c:v>23.71</c:v>
                </c:pt>
                <c:pt idx="338">
                  <c:v>23.76</c:v>
                </c:pt>
                <c:pt idx="339">
                  <c:v>23.81</c:v>
                </c:pt>
                <c:pt idx="340">
                  <c:v>23.87</c:v>
                </c:pt>
                <c:pt idx="341">
                  <c:v>23.93</c:v>
                </c:pt>
                <c:pt idx="342">
                  <c:v>23.99</c:v>
                </c:pt>
                <c:pt idx="343">
                  <c:v>24.04</c:v>
                </c:pt>
                <c:pt idx="344">
                  <c:v>24.11</c:v>
                </c:pt>
                <c:pt idx="345">
                  <c:v>24.18</c:v>
                </c:pt>
                <c:pt idx="346">
                  <c:v>24.27</c:v>
                </c:pt>
                <c:pt idx="347">
                  <c:v>24.33</c:v>
                </c:pt>
                <c:pt idx="348">
                  <c:v>24.42</c:v>
                </c:pt>
                <c:pt idx="349">
                  <c:v>24.51</c:v>
                </c:pt>
                <c:pt idx="350">
                  <c:v>24.6</c:v>
                </c:pt>
                <c:pt idx="351">
                  <c:v>24.66</c:v>
                </c:pt>
                <c:pt idx="352">
                  <c:v>24.75</c:v>
                </c:pt>
                <c:pt idx="353">
                  <c:v>24.82</c:v>
                </c:pt>
                <c:pt idx="354">
                  <c:v>24.9</c:v>
                </c:pt>
                <c:pt idx="355">
                  <c:v>24.97</c:v>
                </c:pt>
                <c:pt idx="356">
                  <c:v>25.06</c:v>
                </c:pt>
                <c:pt idx="357">
                  <c:v>25.16</c:v>
                </c:pt>
                <c:pt idx="358">
                  <c:v>25.26</c:v>
                </c:pt>
                <c:pt idx="359">
                  <c:v>25.33</c:v>
                </c:pt>
                <c:pt idx="360">
                  <c:v>25.42</c:v>
                </c:pt>
                <c:pt idx="361">
                  <c:v>25.49</c:v>
                </c:pt>
                <c:pt idx="362">
                  <c:v>25.57</c:v>
                </c:pt>
                <c:pt idx="363">
                  <c:v>25.67</c:v>
                </c:pt>
                <c:pt idx="364">
                  <c:v>25.79</c:v>
                </c:pt>
                <c:pt idx="365">
                  <c:v>25.88</c:v>
                </c:pt>
                <c:pt idx="366">
                  <c:v>26.01</c:v>
                </c:pt>
                <c:pt idx="367">
                  <c:v>26.13</c:v>
                </c:pt>
                <c:pt idx="368">
                  <c:v>26.25</c:v>
                </c:pt>
                <c:pt idx="369">
                  <c:v>26.35</c:v>
                </c:pt>
                <c:pt idx="370">
                  <c:v>26.49</c:v>
                </c:pt>
                <c:pt idx="371">
                  <c:v>26.59</c:v>
                </c:pt>
                <c:pt idx="372">
                  <c:v>26.66</c:v>
                </c:pt>
                <c:pt idx="373">
                  <c:v>26.78</c:v>
                </c:pt>
                <c:pt idx="374">
                  <c:v>26.89</c:v>
                </c:pt>
                <c:pt idx="375">
                  <c:v>27.01</c:v>
                </c:pt>
                <c:pt idx="376">
                  <c:v>27.14</c:v>
                </c:pt>
                <c:pt idx="377">
                  <c:v>27.27</c:v>
                </c:pt>
                <c:pt idx="378">
                  <c:v>27.4</c:v>
                </c:pt>
                <c:pt idx="379">
                  <c:v>27.55</c:v>
                </c:pt>
                <c:pt idx="380">
                  <c:v>27.68</c:v>
                </c:pt>
                <c:pt idx="381">
                  <c:v>27.79</c:v>
                </c:pt>
                <c:pt idx="382">
                  <c:v>27.94</c:v>
                </c:pt>
                <c:pt idx="383">
                  <c:v>28.03</c:v>
                </c:pt>
                <c:pt idx="384">
                  <c:v>28.15</c:v>
                </c:pt>
                <c:pt idx="385">
                  <c:v>28.24</c:v>
                </c:pt>
                <c:pt idx="386">
                  <c:v>28.4</c:v>
                </c:pt>
                <c:pt idx="387">
                  <c:v>28.54</c:v>
                </c:pt>
                <c:pt idx="388">
                  <c:v>28.7</c:v>
                </c:pt>
                <c:pt idx="389">
                  <c:v>28.81</c:v>
                </c:pt>
                <c:pt idx="390">
                  <c:v>28.97</c:v>
                </c:pt>
                <c:pt idx="391">
                  <c:v>29.06</c:v>
                </c:pt>
                <c:pt idx="392">
                  <c:v>29.18</c:v>
                </c:pt>
                <c:pt idx="393">
                  <c:v>29.31</c:v>
                </c:pt>
                <c:pt idx="394">
                  <c:v>29.44</c:v>
                </c:pt>
                <c:pt idx="395">
                  <c:v>29.57</c:v>
                </c:pt>
                <c:pt idx="396">
                  <c:v>29.7</c:v>
                </c:pt>
                <c:pt idx="397">
                  <c:v>29.84</c:v>
                </c:pt>
                <c:pt idx="398">
                  <c:v>29.96</c:v>
                </c:pt>
                <c:pt idx="399">
                  <c:v>30.11</c:v>
                </c:pt>
                <c:pt idx="400">
                  <c:v>30.21</c:v>
                </c:pt>
                <c:pt idx="401">
                  <c:v>30.35</c:v>
                </c:pt>
                <c:pt idx="402">
                  <c:v>30.45</c:v>
                </c:pt>
                <c:pt idx="403">
                  <c:v>30.57</c:v>
                </c:pt>
                <c:pt idx="404">
                  <c:v>30.7</c:v>
                </c:pt>
                <c:pt idx="405">
                  <c:v>30.87</c:v>
                </c:pt>
                <c:pt idx="406">
                  <c:v>30.98</c:v>
                </c:pt>
                <c:pt idx="407">
                  <c:v>31.15</c:v>
                </c:pt>
                <c:pt idx="408">
                  <c:v>31.28</c:v>
                </c:pt>
                <c:pt idx="409">
                  <c:v>31.4</c:v>
                </c:pt>
                <c:pt idx="410">
                  <c:v>31.52</c:v>
                </c:pt>
                <c:pt idx="411">
                  <c:v>31.68</c:v>
                </c:pt>
                <c:pt idx="412">
                  <c:v>31.79</c:v>
                </c:pt>
                <c:pt idx="413">
                  <c:v>31.94</c:v>
                </c:pt>
                <c:pt idx="414">
                  <c:v>32.08</c:v>
                </c:pt>
                <c:pt idx="415">
                  <c:v>32.22</c:v>
                </c:pt>
                <c:pt idx="416">
                  <c:v>32.31</c:v>
                </c:pt>
                <c:pt idx="417">
                  <c:v>32.44</c:v>
                </c:pt>
                <c:pt idx="418">
                  <c:v>32.520000000000003</c:v>
                </c:pt>
                <c:pt idx="419">
                  <c:v>32.65</c:v>
                </c:pt>
                <c:pt idx="420">
                  <c:v>32.75</c:v>
                </c:pt>
                <c:pt idx="421">
                  <c:v>32.89</c:v>
                </c:pt>
                <c:pt idx="422">
                  <c:v>33.020000000000003</c:v>
                </c:pt>
                <c:pt idx="423">
                  <c:v>33.18</c:v>
                </c:pt>
                <c:pt idx="424">
                  <c:v>33.28</c:v>
                </c:pt>
                <c:pt idx="425">
                  <c:v>33.409999999999997</c:v>
                </c:pt>
                <c:pt idx="426">
                  <c:v>33.520000000000003</c:v>
                </c:pt>
                <c:pt idx="427">
                  <c:v>33.619999999999997</c:v>
                </c:pt>
                <c:pt idx="428">
                  <c:v>33.700000000000003</c:v>
                </c:pt>
                <c:pt idx="429">
                  <c:v>33.83</c:v>
                </c:pt>
                <c:pt idx="430">
                  <c:v>33.94</c:v>
                </c:pt>
                <c:pt idx="431">
                  <c:v>34.08</c:v>
                </c:pt>
                <c:pt idx="432">
                  <c:v>34.18</c:v>
                </c:pt>
                <c:pt idx="433">
                  <c:v>34.32</c:v>
                </c:pt>
                <c:pt idx="434">
                  <c:v>34.42</c:v>
                </c:pt>
                <c:pt idx="435">
                  <c:v>34.54</c:v>
                </c:pt>
                <c:pt idx="436">
                  <c:v>34.65</c:v>
                </c:pt>
                <c:pt idx="437">
                  <c:v>34.770000000000003</c:v>
                </c:pt>
                <c:pt idx="438">
                  <c:v>34.85</c:v>
                </c:pt>
                <c:pt idx="439">
                  <c:v>34.979999999999997</c:v>
                </c:pt>
                <c:pt idx="440">
                  <c:v>35.07</c:v>
                </c:pt>
                <c:pt idx="441">
                  <c:v>35.14</c:v>
                </c:pt>
                <c:pt idx="442">
                  <c:v>35.24</c:v>
                </c:pt>
                <c:pt idx="443">
                  <c:v>35.340000000000003</c:v>
                </c:pt>
                <c:pt idx="444">
                  <c:v>35.42</c:v>
                </c:pt>
                <c:pt idx="445">
                  <c:v>35.51</c:v>
                </c:pt>
                <c:pt idx="446">
                  <c:v>35.619999999999997</c:v>
                </c:pt>
                <c:pt idx="447">
                  <c:v>35.700000000000003</c:v>
                </c:pt>
                <c:pt idx="448">
                  <c:v>35.799999999999997</c:v>
                </c:pt>
                <c:pt idx="449">
                  <c:v>35.880000000000003</c:v>
                </c:pt>
                <c:pt idx="450">
                  <c:v>35.94</c:v>
                </c:pt>
                <c:pt idx="451">
                  <c:v>35.97</c:v>
                </c:pt>
                <c:pt idx="452">
                  <c:v>36.04</c:v>
                </c:pt>
                <c:pt idx="453">
                  <c:v>36.08</c:v>
                </c:pt>
                <c:pt idx="454">
                  <c:v>36.130000000000003</c:v>
                </c:pt>
                <c:pt idx="455">
                  <c:v>36.22</c:v>
                </c:pt>
                <c:pt idx="456">
                  <c:v>36.299999999999997</c:v>
                </c:pt>
                <c:pt idx="457">
                  <c:v>36.36</c:v>
                </c:pt>
                <c:pt idx="458">
                  <c:v>36.409999999999997</c:v>
                </c:pt>
                <c:pt idx="459">
                  <c:v>36.46</c:v>
                </c:pt>
                <c:pt idx="460">
                  <c:v>36.51</c:v>
                </c:pt>
                <c:pt idx="461">
                  <c:v>36.56</c:v>
                </c:pt>
                <c:pt idx="462">
                  <c:v>36.61</c:v>
                </c:pt>
                <c:pt idx="463">
                  <c:v>36.659999999999997</c:v>
                </c:pt>
                <c:pt idx="464">
                  <c:v>36.71</c:v>
                </c:pt>
                <c:pt idx="465">
                  <c:v>36.74</c:v>
                </c:pt>
                <c:pt idx="466">
                  <c:v>36.76</c:v>
                </c:pt>
                <c:pt idx="467">
                  <c:v>36.78</c:v>
                </c:pt>
                <c:pt idx="468">
                  <c:v>36.78</c:v>
                </c:pt>
                <c:pt idx="469">
                  <c:v>36.79</c:v>
                </c:pt>
                <c:pt idx="470">
                  <c:v>36.799999999999997</c:v>
                </c:pt>
                <c:pt idx="471">
                  <c:v>36.81</c:v>
                </c:pt>
                <c:pt idx="472">
                  <c:v>36.83</c:v>
                </c:pt>
                <c:pt idx="473">
                  <c:v>36.85</c:v>
                </c:pt>
                <c:pt idx="474">
                  <c:v>36.880000000000003</c:v>
                </c:pt>
                <c:pt idx="475">
                  <c:v>36.909999999999997</c:v>
                </c:pt>
                <c:pt idx="476">
                  <c:v>36.94</c:v>
                </c:pt>
                <c:pt idx="477">
                  <c:v>36.96</c:v>
                </c:pt>
                <c:pt idx="478">
                  <c:v>36.97</c:v>
                </c:pt>
                <c:pt idx="479">
                  <c:v>36.97</c:v>
                </c:pt>
                <c:pt idx="480">
                  <c:v>36.979999999999997</c:v>
                </c:pt>
                <c:pt idx="481">
                  <c:v>36.979999999999997</c:v>
                </c:pt>
                <c:pt idx="482">
                  <c:v>36.979999999999997</c:v>
                </c:pt>
                <c:pt idx="483">
                  <c:v>36.979999999999997</c:v>
                </c:pt>
                <c:pt idx="484">
                  <c:v>36.979999999999997</c:v>
                </c:pt>
                <c:pt idx="485">
                  <c:v>36.979999999999997</c:v>
                </c:pt>
                <c:pt idx="486">
                  <c:v>36.979999999999997</c:v>
                </c:pt>
                <c:pt idx="487">
                  <c:v>36.979999999999997</c:v>
                </c:pt>
                <c:pt idx="488">
                  <c:v>36.979999999999997</c:v>
                </c:pt>
                <c:pt idx="489">
                  <c:v>36.979999999999997</c:v>
                </c:pt>
                <c:pt idx="490">
                  <c:v>36.979999999999997</c:v>
                </c:pt>
                <c:pt idx="491">
                  <c:v>36.979999999999997</c:v>
                </c:pt>
                <c:pt idx="492">
                  <c:v>36.979999999999997</c:v>
                </c:pt>
                <c:pt idx="493">
                  <c:v>36.979999999999997</c:v>
                </c:pt>
                <c:pt idx="494">
                  <c:v>36.979999999999997</c:v>
                </c:pt>
                <c:pt idx="495">
                  <c:v>36.97</c:v>
                </c:pt>
                <c:pt idx="496">
                  <c:v>36.97</c:v>
                </c:pt>
                <c:pt idx="497">
                  <c:v>36.96</c:v>
                </c:pt>
                <c:pt idx="498">
                  <c:v>36.950000000000003</c:v>
                </c:pt>
                <c:pt idx="499">
                  <c:v>36.94</c:v>
                </c:pt>
                <c:pt idx="500">
                  <c:v>36.909999999999997</c:v>
                </c:pt>
                <c:pt idx="501">
                  <c:v>36.869999999999997</c:v>
                </c:pt>
                <c:pt idx="502">
                  <c:v>36.85</c:v>
                </c:pt>
                <c:pt idx="503">
                  <c:v>36.82</c:v>
                </c:pt>
                <c:pt idx="504">
                  <c:v>36.79</c:v>
                </c:pt>
                <c:pt idx="505">
                  <c:v>36.78</c:v>
                </c:pt>
                <c:pt idx="506">
                  <c:v>36.78</c:v>
                </c:pt>
                <c:pt idx="507">
                  <c:v>36.78</c:v>
                </c:pt>
                <c:pt idx="508">
                  <c:v>36.78</c:v>
                </c:pt>
                <c:pt idx="509">
                  <c:v>36.78</c:v>
                </c:pt>
                <c:pt idx="510">
                  <c:v>36.78</c:v>
                </c:pt>
                <c:pt idx="511">
                  <c:v>36.770000000000003</c:v>
                </c:pt>
                <c:pt idx="512">
                  <c:v>36.75</c:v>
                </c:pt>
                <c:pt idx="513">
                  <c:v>36.729999999999997</c:v>
                </c:pt>
                <c:pt idx="514">
                  <c:v>36.700000000000003</c:v>
                </c:pt>
                <c:pt idx="515">
                  <c:v>36.68</c:v>
                </c:pt>
                <c:pt idx="516">
                  <c:v>36.67</c:v>
                </c:pt>
                <c:pt idx="517">
                  <c:v>36.65</c:v>
                </c:pt>
                <c:pt idx="518">
                  <c:v>36.619999999999997</c:v>
                </c:pt>
                <c:pt idx="519">
                  <c:v>36.58</c:v>
                </c:pt>
                <c:pt idx="520">
                  <c:v>36.549999999999997</c:v>
                </c:pt>
                <c:pt idx="521">
                  <c:v>36.520000000000003</c:v>
                </c:pt>
                <c:pt idx="522">
                  <c:v>36.49</c:v>
                </c:pt>
                <c:pt idx="523">
                  <c:v>36.479999999999997</c:v>
                </c:pt>
                <c:pt idx="524">
                  <c:v>36.47</c:v>
                </c:pt>
                <c:pt idx="525">
                  <c:v>36.46</c:v>
                </c:pt>
                <c:pt idx="526">
                  <c:v>36.43</c:v>
                </c:pt>
                <c:pt idx="527">
                  <c:v>36.4</c:v>
                </c:pt>
                <c:pt idx="528">
                  <c:v>36.369999999999997</c:v>
                </c:pt>
                <c:pt idx="529">
                  <c:v>36.32</c:v>
                </c:pt>
                <c:pt idx="530">
                  <c:v>36.28</c:v>
                </c:pt>
                <c:pt idx="531">
                  <c:v>36.24</c:v>
                </c:pt>
                <c:pt idx="532">
                  <c:v>36.21</c:v>
                </c:pt>
                <c:pt idx="533">
                  <c:v>36.17</c:v>
                </c:pt>
                <c:pt idx="534">
                  <c:v>36.14</c:v>
                </c:pt>
                <c:pt idx="535">
                  <c:v>36.1</c:v>
                </c:pt>
                <c:pt idx="536">
                  <c:v>36.07</c:v>
                </c:pt>
                <c:pt idx="537">
                  <c:v>36.04</c:v>
                </c:pt>
                <c:pt idx="538">
                  <c:v>36.020000000000003</c:v>
                </c:pt>
                <c:pt idx="539">
                  <c:v>36</c:v>
                </c:pt>
                <c:pt idx="540">
                  <c:v>36</c:v>
                </c:pt>
                <c:pt idx="541">
                  <c:v>36</c:v>
                </c:pt>
                <c:pt idx="542">
                  <c:v>35.99</c:v>
                </c:pt>
                <c:pt idx="543">
                  <c:v>35.97</c:v>
                </c:pt>
                <c:pt idx="544">
                  <c:v>35.950000000000003</c:v>
                </c:pt>
                <c:pt idx="545">
                  <c:v>35.909999999999997</c:v>
                </c:pt>
                <c:pt idx="546">
                  <c:v>35.869999999999997</c:v>
                </c:pt>
                <c:pt idx="547">
                  <c:v>35.82</c:v>
                </c:pt>
                <c:pt idx="548">
                  <c:v>35.78</c:v>
                </c:pt>
                <c:pt idx="549">
                  <c:v>35.729999999999997</c:v>
                </c:pt>
                <c:pt idx="550">
                  <c:v>35.69</c:v>
                </c:pt>
                <c:pt idx="551">
                  <c:v>35.659999999999997</c:v>
                </c:pt>
                <c:pt idx="552">
                  <c:v>35.64</c:v>
                </c:pt>
                <c:pt idx="553">
                  <c:v>35.619999999999997</c:v>
                </c:pt>
                <c:pt idx="554">
                  <c:v>35.619999999999997</c:v>
                </c:pt>
                <c:pt idx="555">
                  <c:v>35.61</c:v>
                </c:pt>
                <c:pt idx="556">
                  <c:v>35.58</c:v>
                </c:pt>
                <c:pt idx="557">
                  <c:v>35.56</c:v>
                </c:pt>
                <c:pt idx="558">
                  <c:v>35.520000000000003</c:v>
                </c:pt>
                <c:pt idx="559">
                  <c:v>35.479999999999997</c:v>
                </c:pt>
                <c:pt idx="560">
                  <c:v>35.43</c:v>
                </c:pt>
                <c:pt idx="561">
                  <c:v>35.39</c:v>
                </c:pt>
                <c:pt idx="562">
                  <c:v>35.340000000000003</c:v>
                </c:pt>
                <c:pt idx="563">
                  <c:v>35.299999999999997</c:v>
                </c:pt>
                <c:pt idx="564">
                  <c:v>35.270000000000003</c:v>
                </c:pt>
                <c:pt idx="565">
                  <c:v>35.24</c:v>
                </c:pt>
                <c:pt idx="566">
                  <c:v>35.24</c:v>
                </c:pt>
                <c:pt idx="567">
                  <c:v>35.24</c:v>
                </c:pt>
                <c:pt idx="568">
                  <c:v>35.229999999999997</c:v>
                </c:pt>
                <c:pt idx="569">
                  <c:v>35.22</c:v>
                </c:pt>
                <c:pt idx="570">
                  <c:v>35.21</c:v>
                </c:pt>
                <c:pt idx="571">
                  <c:v>35.18</c:v>
                </c:pt>
                <c:pt idx="572">
                  <c:v>35.15</c:v>
                </c:pt>
                <c:pt idx="573">
                  <c:v>35.130000000000003</c:v>
                </c:pt>
                <c:pt idx="574">
                  <c:v>35.090000000000003</c:v>
                </c:pt>
                <c:pt idx="575">
                  <c:v>35.06</c:v>
                </c:pt>
                <c:pt idx="576">
                  <c:v>35.03</c:v>
                </c:pt>
                <c:pt idx="577">
                  <c:v>35</c:v>
                </c:pt>
                <c:pt idx="578">
                  <c:v>34.979999999999997</c:v>
                </c:pt>
                <c:pt idx="579">
                  <c:v>34.96</c:v>
                </c:pt>
                <c:pt idx="580">
                  <c:v>34.950000000000003</c:v>
                </c:pt>
                <c:pt idx="581">
                  <c:v>34.93</c:v>
                </c:pt>
                <c:pt idx="582">
                  <c:v>34.909999999999997</c:v>
                </c:pt>
                <c:pt idx="583">
                  <c:v>34.880000000000003</c:v>
                </c:pt>
                <c:pt idx="584">
                  <c:v>34.85</c:v>
                </c:pt>
                <c:pt idx="585">
                  <c:v>34.799999999999997</c:v>
                </c:pt>
                <c:pt idx="586">
                  <c:v>34.76</c:v>
                </c:pt>
                <c:pt idx="587">
                  <c:v>34.729999999999997</c:v>
                </c:pt>
                <c:pt idx="588">
                  <c:v>34.69</c:v>
                </c:pt>
                <c:pt idx="589">
                  <c:v>34.65</c:v>
                </c:pt>
                <c:pt idx="590">
                  <c:v>34.630000000000003</c:v>
                </c:pt>
                <c:pt idx="591">
                  <c:v>34.61</c:v>
                </c:pt>
                <c:pt idx="592">
                  <c:v>34.590000000000003</c:v>
                </c:pt>
                <c:pt idx="593">
                  <c:v>34.58</c:v>
                </c:pt>
                <c:pt idx="594">
                  <c:v>34.58</c:v>
                </c:pt>
                <c:pt idx="595">
                  <c:v>34.57</c:v>
                </c:pt>
                <c:pt idx="596">
                  <c:v>34.56</c:v>
                </c:pt>
                <c:pt idx="597">
                  <c:v>34.54</c:v>
                </c:pt>
                <c:pt idx="598">
                  <c:v>34.520000000000003</c:v>
                </c:pt>
                <c:pt idx="599">
                  <c:v>34.479999999999997</c:v>
                </c:pt>
                <c:pt idx="600">
                  <c:v>34.450000000000003</c:v>
                </c:pt>
                <c:pt idx="601">
                  <c:v>34.42</c:v>
                </c:pt>
                <c:pt idx="602">
                  <c:v>34.4</c:v>
                </c:pt>
                <c:pt idx="603">
                  <c:v>34.36</c:v>
                </c:pt>
                <c:pt idx="604">
                  <c:v>34.33</c:v>
                </c:pt>
                <c:pt idx="605">
                  <c:v>34.299999999999997</c:v>
                </c:pt>
                <c:pt idx="606">
                  <c:v>34.26</c:v>
                </c:pt>
                <c:pt idx="607">
                  <c:v>34.22</c:v>
                </c:pt>
                <c:pt idx="608">
                  <c:v>34.200000000000003</c:v>
                </c:pt>
                <c:pt idx="609">
                  <c:v>34.18</c:v>
                </c:pt>
                <c:pt idx="610">
                  <c:v>34.159999999999997</c:v>
                </c:pt>
                <c:pt idx="611">
                  <c:v>34.14</c:v>
                </c:pt>
                <c:pt idx="612">
                  <c:v>34.119999999999997</c:v>
                </c:pt>
                <c:pt idx="613">
                  <c:v>34.11</c:v>
                </c:pt>
                <c:pt idx="614">
                  <c:v>34.11</c:v>
                </c:pt>
                <c:pt idx="615">
                  <c:v>34.1</c:v>
                </c:pt>
                <c:pt idx="616">
                  <c:v>34.08</c:v>
                </c:pt>
                <c:pt idx="617">
                  <c:v>34.049999999999997</c:v>
                </c:pt>
                <c:pt idx="618">
                  <c:v>34.01</c:v>
                </c:pt>
                <c:pt idx="619">
                  <c:v>33.979999999999997</c:v>
                </c:pt>
                <c:pt idx="620">
                  <c:v>33.950000000000003</c:v>
                </c:pt>
                <c:pt idx="621">
                  <c:v>33.93</c:v>
                </c:pt>
                <c:pt idx="622">
                  <c:v>33.92</c:v>
                </c:pt>
                <c:pt idx="623">
                  <c:v>33.9</c:v>
                </c:pt>
                <c:pt idx="624">
                  <c:v>33.89</c:v>
                </c:pt>
                <c:pt idx="625">
                  <c:v>33.869999999999997</c:v>
                </c:pt>
                <c:pt idx="626">
                  <c:v>33.85</c:v>
                </c:pt>
                <c:pt idx="627">
                  <c:v>33.840000000000003</c:v>
                </c:pt>
                <c:pt idx="628">
                  <c:v>33.83</c:v>
                </c:pt>
                <c:pt idx="629">
                  <c:v>33.82</c:v>
                </c:pt>
                <c:pt idx="630">
                  <c:v>33.799999999999997</c:v>
                </c:pt>
                <c:pt idx="631">
                  <c:v>33.78</c:v>
                </c:pt>
                <c:pt idx="632">
                  <c:v>33.76</c:v>
                </c:pt>
                <c:pt idx="633">
                  <c:v>33.729999999999997</c:v>
                </c:pt>
                <c:pt idx="634">
                  <c:v>33.71</c:v>
                </c:pt>
                <c:pt idx="635">
                  <c:v>33.69</c:v>
                </c:pt>
                <c:pt idx="636">
                  <c:v>33.67</c:v>
                </c:pt>
                <c:pt idx="637">
                  <c:v>33.65</c:v>
                </c:pt>
                <c:pt idx="638">
                  <c:v>33.630000000000003</c:v>
                </c:pt>
                <c:pt idx="639">
                  <c:v>33.619999999999997</c:v>
                </c:pt>
                <c:pt idx="640">
                  <c:v>33.590000000000003</c:v>
                </c:pt>
                <c:pt idx="641">
                  <c:v>33.57</c:v>
                </c:pt>
                <c:pt idx="642">
                  <c:v>33.54</c:v>
                </c:pt>
                <c:pt idx="643">
                  <c:v>33.520000000000003</c:v>
                </c:pt>
                <c:pt idx="644">
                  <c:v>33.49</c:v>
                </c:pt>
                <c:pt idx="645">
                  <c:v>33.479999999999997</c:v>
                </c:pt>
                <c:pt idx="646">
                  <c:v>33.47</c:v>
                </c:pt>
                <c:pt idx="647">
                  <c:v>33.46</c:v>
                </c:pt>
                <c:pt idx="648">
                  <c:v>33.450000000000003</c:v>
                </c:pt>
                <c:pt idx="649">
                  <c:v>33.44</c:v>
                </c:pt>
                <c:pt idx="650">
                  <c:v>33.42</c:v>
                </c:pt>
                <c:pt idx="651">
                  <c:v>33.4</c:v>
                </c:pt>
                <c:pt idx="652">
                  <c:v>33.39</c:v>
                </c:pt>
                <c:pt idx="653">
                  <c:v>33.369999999999997</c:v>
                </c:pt>
                <c:pt idx="654">
                  <c:v>33.33</c:v>
                </c:pt>
                <c:pt idx="655">
                  <c:v>33.299999999999997</c:v>
                </c:pt>
                <c:pt idx="656">
                  <c:v>33.270000000000003</c:v>
                </c:pt>
                <c:pt idx="657">
                  <c:v>33.229999999999997</c:v>
                </c:pt>
                <c:pt idx="658">
                  <c:v>33.200000000000003</c:v>
                </c:pt>
                <c:pt idx="659">
                  <c:v>33.19</c:v>
                </c:pt>
                <c:pt idx="660">
                  <c:v>33.17</c:v>
                </c:pt>
                <c:pt idx="661">
                  <c:v>33.159999999999997</c:v>
                </c:pt>
                <c:pt idx="662">
                  <c:v>33.14</c:v>
                </c:pt>
                <c:pt idx="663">
                  <c:v>33.11</c:v>
                </c:pt>
                <c:pt idx="664">
                  <c:v>33.08</c:v>
                </c:pt>
                <c:pt idx="665">
                  <c:v>33.06</c:v>
                </c:pt>
                <c:pt idx="666">
                  <c:v>33.04</c:v>
                </c:pt>
                <c:pt idx="667">
                  <c:v>33.03</c:v>
                </c:pt>
                <c:pt idx="668">
                  <c:v>33.01</c:v>
                </c:pt>
                <c:pt idx="669">
                  <c:v>33.01</c:v>
                </c:pt>
                <c:pt idx="670">
                  <c:v>33</c:v>
                </c:pt>
                <c:pt idx="671">
                  <c:v>33</c:v>
                </c:pt>
                <c:pt idx="672">
                  <c:v>33</c:v>
                </c:pt>
                <c:pt idx="673">
                  <c:v>33</c:v>
                </c:pt>
                <c:pt idx="674">
                  <c:v>33</c:v>
                </c:pt>
                <c:pt idx="675">
                  <c:v>32.99</c:v>
                </c:pt>
                <c:pt idx="676">
                  <c:v>32.979999999999997</c:v>
                </c:pt>
                <c:pt idx="677">
                  <c:v>32.96</c:v>
                </c:pt>
                <c:pt idx="678">
                  <c:v>32.94</c:v>
                </c:pt>
                <c:pt idx="679">
                  <c:v>32.93</c:v>
                </c:pt>
                <c:pt idx="680">
                  <c:v>32.92</c:v>
                </c:pt>
                <c:pt idx="681">
                  <c:v>32.909999999999997</c:v>
                </c:pt>
                <c:pt idx="682">
                  <c:v>32.9</c:v>
                </c:pt>
                <c:pt idx="683">
                  <c:v>32.880000000000003</c:v>
                </c:pt>
                <c:pt idx="684">
                  <c:v>32.86</c:v>
                </c:pt>
                <c:pt idx="685">
                  <c:v>32.83</c:v>
                </c:pt>
                <c:pt idx="686">
                  <c:v>32.79</c:v>
                </c:pt>
                <c:pt idx="687">
                  <c:v>32.770000000000003</c:v>
                </c:pt>
                <c:pt idx="688">
                  <c:v>32.75</c:v>
                </c:pt>
                <c:pt idx="689">
                  <c:v>32.729999999999997</c:v>
                </c:pt>
                <c:pt idx="690">
                  <c:v>32.72</c:v>
                </c:pt>
                <c:pt idx="691">
                  <c:v>32.71</c:v>
                </c:pt>
                <c:pt idx="692">
                  <c:v>32.69</c:v>
                </c:pt>
                <c:pt idx="693">
                  <c:v>32.67</c:v>
                </c:pt>
                <c:pt idx="694">
                  <c:v>32.659999999999997</c:v>
                </c:pt>
                <c:pt idx="695">
                  <c:v>32.65</c:v>
                </c:pt>
                <c:pt idx="696">
                  <c:v>32.64</c:v>
                </c:pt>
                <c:pt idx="697">
                  <c:v>32.64</c:v>
                </c:pt>
                <c:pt idx="698">
                  <c:v>32.64</c:v>
                </c:pt>
                <c:pt idx="699">
                  <c:v>32.64</c:v>
                </c:pt>
                <c:pt idx="700">
                  <c:v>32.64</c:v>
                </c:pt>
                <c:pt idx="701">
                  <c:v>32.630000000000003</c:v>
                </c:pt>
                <c:pt idx="702">
                  <c:v>32.61</c:v>
                </c:pt>
                <c:pt idx="703">
                  <c:v>32.590000000000003</c:v>
                </c:pt>
                <c:pt idx="704">
                  <c:v>32.56</c:v>
                </c:pt>
                <c:pt idx="705">
                  <c:v>32.53</c:v>
                </c:pt>
                <c:pt idx="706">
                  <c:v>32.51</c:v>
                </c:pt>
                <c:pt idx="707">
                  <c:v>32.49</c:v>
                </c:pt>
                <c:pt idx="708">
                  <c:v>32.479999999999997</c:v>
                </c:pt>
                <c:pt idx="709">
                  <c:v>32.47</c:v>
                </c:pt>
                <c:pt idx="710">
                  <c:v>32.46</c:v>
                </c:pt>
                <c:pt idx="711">
                  <c:v>32.46</c:v>
                </c:pt>
                <c:pt idx="712">
                  <c:v>32.44</c:v>
                </c:pt>
                <c:pt idx="713">
                  <c:v>32.43</c:v>
                </c:pt>
                <c:pt idx="714">
                  <c:v>32.409999999999997</c:v>
                </c:pt>
                <c:pt idx="715">
                  <c:v>32.4</c:v>
                </c:pt>
                <c:pt idx="716">
                  <c:v>32.380000000000003</c:v>
                </c:pt>
                <c:pt idx="717">
                  <c:v>32.369999999999997</c:v>
                </c:pt>
                <c:pt idx="718">
                  <c:v>32.369999999999997</c:v>
                </c:pt>
                <c:pt idx="719">
                  <c:v>32.369999999999997</c:v>
                </c:pt>
                <c:pt idx="720">
                  <c:v>32.369999999999997</c:v>
                </c:pt>
                <c:pt idx="721">
                  <c:v>32.369999999999997</c:v>
                </c:pt>
                <c:pt idx="722">
                  <c:v>32.369999999999997</c:v>
                </c:pt>
                <c:pt idx="723">
                  <c:v>32.369999999999997</c:v>
                </c:pt>
                <c:pt idx="724">
                  <c:v>32.36</c:v>
                </c:pt>
                <c:pt idx="725">
                  <c:v>32.35</c:v>
                </c:pt>
                <c:pt idx="726">
                  <c:v>32.340000000000003</c:v>
                </c:pt>
                <c:pt idx="727">
                  <c:v>32.33</c:v>
                </c:pt>
                <c:pt idx="728">
                  <c:v>32.299999999999997</c:v>
                </c:pt>
                <c:pt idx="729">
                  <c:v>32.29</c:v>
                </c:pt>
                <c:pt idx="730">
                  <c:v>32.28</c:v>
                </c:pt>
                <c:pt idx="731">
                  <c:v>32.270000000000003</c:v>
                </c:pt>
                <c:pt idx="732">
                  <c:v>32.26</c:v>
                </c:pt>
                <c:pt idx="733">
                  <c:v>32.25</c:v>
                </c:pt>
                <c:pt idx="734">
                  <c:v>32.24</c:v>
                </c:pt>
                <c:pt idx="735">
                  <c:v>32.22</c:v>
                </c:pt>
                <c:pt idx="736">
                  <c:v>32.21</c:v>
                </c:pt>
                <c:pt idx="737">
                  <c:v>32.200000000000003</c:v>
                </c:pt>
                <c:pt idx="738">
                  <c:v>32.19</c:v>
                </c:pt>
                <c:pt idx="739">
                  <c:v>32.19</c:v>
                </c:pt>
                <c:pt idx="740">
                  <c:v>32.19</c:v>
                </c:pt>
                <c:pt idx="741">
                  <c:v>32.18</c:v>
                </c:pt>
                <c:pt idx="742">
                  <c:v>32.159999999999997</c:v>
                </c:pt>
                <c:pt idx="743">
                  <c:v>32.15</c:v>
                </c:pt>
                <c:pt idx="744">
                  <c:v>32.130000000000003</c:v>
                </c:pt>
                <c:pt idx="745">
                  <c:v>32.11</c:v>
                </c:pt>
                <c:pt idx="746">
                  <c:v>32.1</c:v>
                </c:pt>
                <c:pt idx="747">
                  <c:v>32.08</c:v>
                </c:pt>
                <c:pt idx="748">
                  <c:v>32.07</c:v>
                </c:pt>
                <c:pt idx="749">
                  <c:v>32.049999999999997</c:v>
                </c:pt>
                <c:pt idx="750">
                  <c:v>32.04</c:v>
                </c:pt>
                <c:pt idx="751">
                  <c:v>32.020000000000003</c:v>
                </c:pt>
                <c:pt idx="752">
                  <c:v>32.01</c:v>
                </c:pt>
                <c:pt idx="753">
                  <c:v>32.01</c:v>
                </c:pt>
                <c:pt idx="754">
                  <c:v>32.01</c:v>
                </c:pt>
                <c:pt idx="755">
                  <c:v>32.01</c:v>
                </c:pt>
                <c:pt idx="756">
                  <c:v>32.01</c:v>
                </c:pt>
                <c:pt idx="757">
                  <c:v>32.01</c:v>
                </c:pt>
                <c:pt idx="758">
                  <c:v>32.01</c:v>
                </c:pt>
                <c:pt idx="759">
                  <c:v>32</c:v>
                </c:pt>
                <c:pt idx="760">
                  <c:v>32</c:v>
                </c:pt>
                <c:pt idx="761">
                  <c:v>32</c:v>
                </c:pt>
                <c:pt idx="762">
                  <c:v>31.99</c:v>
                </c:pt>
                <c:pt idx="763">
                  <c:v>31.98</c:v>
                </c:pt>
                <c:pt idx="764">
                  <c:v>31.97</c:v>
                </c:pt>
                <c:pt idx="765">
                  <c:v>31.96</c:v>
                </c:pt>
                <c:pt idx="766">
                  <c:v>31.95</c:v>
                </c:pt>
                <c:pt idx="767">
                  <c:v>31.94</c:v>
                </c:pt>
                <c:pt idx="768">
                  <c:v>31.93</c:v>
                </c:pt>
                <c:pt idx="769">
                  <c:v>31.93</c:v>
                </c:pt>
                <c:pt idx="770">
                  <c:v>31.92</c:v>
                </c:pt>
                <c:pt idx="771">
                  <c:v>31.92</c:v>
                </c:pt>
                <c:pt idx="772">
                  <c:v>31.91</c:v>
                </c:pt>
                <c:pt idx="773">
                  <c:v>31.91</c:v>
                </c:pt>
                <c:pt idx="774">
                  <c:v>31.9</c:v>
                </c:pt>
                <c:pt idx="775">
                  <c:v>31.89</c:v>
                </c:pt>
                <c:pt idx="776">
                  <c:v>31.88</c:v>
                </c:pt>
                <c:pt idx="777">
                  <c:v>31.86</c:v>
                </c:pt>
                <c:pt idx="778">
                  <c:v>31.84</c:v>
                </c:pt>
                <c:pt idx="779">
                  <c:v>31.83</c:v>
                </c:pt>
                <c:pt idx="780">
                  <c:v>31.82</c:v>
                </c:pt>
                <c:pt idx="781">
                  <c:v>31.8</c:v>
                </c:pt>
                <c:pt idx="782">
                  <c:v>31.78</c:v>
                </c:pt>
                <c:pt idx="783">
                  <c:v>31.76</c:v>
                </c:pt>
                <c:pt idx="784">
                  <c:v>31.75</c:v>
                </c:pt>
                <c:pt idx="785">
                  <c:v>31.74</c:v>
                </c:pt>
                <c:pt idx="786">
                  <c:v>31.74</c:v>
                </c:pt>
                <c:pt idx="787">
                  <c:v>31.74</c:v>
                </c:pt>
                <c:pt idx="788">
                  <c:v>31.74</c:v>
                </c:pt>
                <c:pt idx="789">
                  <c:v>31.74</c:v>
                </c:pt>
                <c:pt idx="790">
                  <c:v>31.74</c:v>
                </c:pt>
                <c:pt idx="791">
                  <c:v>31.73</c:v>
                </c:pt>
                <c:pt idx="792">
                  <c:v>31.72</c:v>
                </c:pt>
                <c:pt idx="793">
                  <c:v>31.71</c:v>
                </c:pt>
                <c:pt idx="794">
                  <c:v>31.7</c:v>
                </c:pt>
                <c:pt idx="795">
                  <c:v>31.68</c:v>
                </c:pt>
                <c:pt idx="796">
                  <c:v>31.68</c:v>
                </c:pt>
                <c:pt idx="797">
                  <c:v>31.66</c:v>
                </c:pt>
                <c:pt idx="798">
                  <c:v>31.66</c:v>
                </c:pt>
                <c:pt idx="799">
                  <c:v>31.66</c:v>
                </c:pt>
                <c:pt idx="800">
                  <c:v>31.65</c:v>
                </c:pt>
                <c:pt idx="801">
                  <c:v>31.65</c:v>
                </c:pt>
                <c:pt idx="802">
                  <c:v>31.65</c:v>
                </c:pt>
                <c:pt idx="803">
                  <c:v>31.65</c:v>
                </c:pt>
                <c:pt idx="804">
                  <c:v>31.65</c:v>
                </c:pt>
                <c:pt idx="805">
                  <c:v>31.65</c:v>
                </c:pt>
                <c:pt idx="806">
                  <c:v>31.65</c:v>
                </c:pt>
                <c:pt idx="807">
                  <c:v>31.65</c:v>
                </c:pt>
                <c:pt idx="808">
                  <c:v>31.65</c:v>
                </c:pt>
                <c:pt idx="809">
                  <c:v>31.65</c:v>
                </c:pt>
                <c:pt idx="810">
                  <c:v>31.65</c:v>
                </c:pt>
                <c:pt idx="811">
                  <c:v>31.65</c:v>
                </c:pt>
                <c:pt idx="812">
                  <c:v>31.65</c:v>
                </c:pt>
                <c:pt idx="813">
                  <c:v>31.65</c:v>
                </c:pt>
                <c:pt idx="814">
                  <c:v>31.65</c:v>
                </c:pt>
                <c:pt idx="815">
                  <c:v>31.65</c:v>
                </c:pt>
                <c:pt idx="816">
                  <c:v>31.65</c:v>
                </c:pt>
                <c:pt idx="817">
                  <c:v>31.65</c:v>
                </c:pt>
                <c:pt idx="818">
                  <c:v>31.64</c:v>
                </c:pt>
                <c:pt idx="819">
                  <c:v>31.64</c:v>
                </c:pt>
                <c:pt idx="820">
                  <c:v>31.63</c:v>
                </c:pt>
                <c:pt idx="821">
                  <c:v>31.61</c:v>
                </c:pt>
                <c:pt idx="822">
                  <c:v>31.6</c:v>
                </c:pt>
                <c:pt idx="823">
                  <c:v>31.59</c:v>
                </c:pt>
                <c:pt idx="824">
                  <c:v>31.58</c:v>
                </c:pt>
                <c:pt idx="825">
                  <c:v>31.58</c:v>
                </c:pt>
                <c:pt idx="826">
                  <c:v>31.57</c:v>
                </c:pt>
                <c:pt idx="827">
                  <c:v>31.56</c:v>
                </c:pt>
                <c:pt idx="828">
                  <c:v>31.56</c:v>
                </c:pt>
                <c:pt idx="829">
                  <c:v>31.54</c:v>
                </c:pt>
                <c:pt idx="830">
                  <c:v>31.53</c:v>
                </c:pt>
                <c:pt idx="831">
                  <c:v>31.52</c:v>
                </c:pt>
                <c:pt idx="832">
                  <c:v>31.51</c:v>
                </c:pt>
                <c:pt idx="833">
                  <c:v>31.5</c:v>
                </c:pt>
                <c:pt idx="834">
                  <c:v>31.5</c:v>
                </c:pt>
                <c:pt idx="835">
                  <c:v>31.49</c:v>
                </c:pt>
                <c:pt idx="836">
                  <c:v>31.49</c:v>
                </c:pt>
                <c:pt idx="837">
                  <c:v>31.49</c:v>
                </c:pt>
                <c:pt idx="838">
                  <c:v>31.49</c:v>
                </c:pt>
                <c:pt idx="839">
                  <c:v>31.48</c:v>
                </c:pt>
                <c:pt idx="840">
                  <c:v>31.48</c:v>
                </c:pt>
                <c:pt idx="841">
                  <c:v>31.47</c:v>
                </c:pt>
                <c:pt idx="842">
                  <c:v>31.47</c:v>
                </c:pt>
                <c:pt idx="843">
                  <c:v>31.47</c:v>
                </c:pt>
                <c:pt idx="844">
                  <c:v>31.47</c:v>
                </c:pt>
                <c:pt idx="845">
                  <c:v>31.46</c:v>
                </c:pt>
                <c:pt idx="846">
                  <c:v>31.45</c:v>
                </c:pt>
                <c:pt idx="847">
                  <c:v>31.44</c:v>
                </c:pt>
                <c:pt idx="848">
                  <c:v>31.43</c:v>
                </c:pt>
                <c:pt idx="849">
                  <c:v>31.42</c:v>
                </c:pt>
                <c:pt idx="850">
                  <c:v>31.41</c:v>
                </c:pt>
                <c:pt idx="851">
                  <c:v>31.4</c:v>
                </c:pt>
                <c:pt idx="852">
                  <c:v>31.39</c:v>
                </c:pt>
                <c:pt idx="853">
                  <c:v>31.38</c:v>
                </c:pt>
                <c:pt idx="854">
                  <c:v>31.37</c:v>
                </c:pt>
                <c:pt idx="855">
                  <c:v>31.37</c:v>
                </c:pt>
                <c:pt idx="856">
                  <c:v>31.36</c:v>
                </c:pt>
                <c:pt idx="857">
                  <c:v>31.34</c:v>
                </c:pt>
                <c:pt idx="858">
                  <c:v>31.33</c:v>
                </c:pt>
                <c:pt idx="859">
                  <c:v>31.32</c:v>
                </c:pt>
                <c:pt idx="860">
                  <c:v>31.31</c:v>
                </c:pt>
                <c:pt idx="861">
                  <c:v>31.31</c:v>
                </c:pt>
                <c:pt idx="862">
                  <c:v>31.3</c:v>
                </c:pt>
                <c:pt idx="863">
                  <c:v>31.3</c:v>
                </c:pt>
                <c:pt idx="864">
                  <c:v>31.3</c:v>
                </c:pt>
                <c:pt idx="865">
                  <c:v>31.3</c:v>
                </c:pt>
                <c:pt idx="866">
                  <c:v>31.3</c:v>
                </c:pt>
                <c:pt idx="867">
                  <c:v>31.29</c:v>
                </c:pt>
                <c:pt idx="868">
                  <c:v>31.29</c:v>
                </c:pt>
                <c:pt idx="869">
                  <c:v>31.28</c:v>
                </c:pt>
                <c:pt idx="870">
                  <c:v>31.28</c:v>
                </c:pt>
                <c:pt idx="871">
                  <c:v>31.27</c:v>
                </c:pt>
                <c:pt idx="872">
                  <c:v>31.27</c:v>
                </c:pt>
                <c:pt idx="873">
                  <c:v>31.26</c:v>
                </c:pt>
                <c:pt idx="874">
                  <c:v>31.26</c:v>
                </c:pt>
                <c:pt idx="875">
                  <c:v>31.26</c:v>
                </c:pt>
                <c:pt idx="876">
                  <c:v>31.25</c:v>
                </c:pt>
                <c:pt idx="877">
                  <c:v>31.24</c:v>
                </c:pt>
                <c:pt idx="878">
                  <c:v>31.24</c:v>
                </c:pt>
                <c:pt idx="879">
                  <c:v>31.23</c:v>
                </c:pt>
                <c:pt idx="880">
                  <c:v>31.22</c:v>
                </c:pt>
                <c:pt idx="881">
                  <c:v>31.22</c:v>
                </c:pt>
                <c:pt idx="882">
                  <c:v>31.22</c:v>
                </c:pt>
                <c:pt idx="883">
                  <c:v>31.22</c:v>
                </c:pt>
                <c:pt idx="884">
                  <c:v>31.22</c:v>
                </c:pt>
                <c:pt idx="885">
                  <c:v>31.22</c:v>
                </c:pt>
                <c:pt idx="886">
                  <c:v>31.22</c:v>
                </c:pt>
                <c:pt idx="887">
                  <c:v>31.21</c:v>
                </c:pt>
                <c:pt idx="888">
                  <c:v>31.21</c:v>
                </c:pt>
                <c:pt idx="889">
                  <c:v>31.21</c:v>
                </c:pt>
                <c:pt idx="890">
                  <c:v>31.21</c:v>
                </c:pt>
                <c:pt idx="891">
                  <c:v>31.21</c:v>
                </c:pt>
                <c:pt idx="892">
                  <c:v>31.21</c:v>
                </c:pt>
                <c:pt idx="893">
                  <c:v>31.21</c:v>
                </c:pt>
                <c:pt idx="894">
                  <c:v>31.21</c:v>
                </c:pt>
                <c:pt idx="895">
                  <c:v>31.21</c:v>
                </c:pt>
                <c:pt idx="896">
                  <c:v>31.21</c:v>
                </c:pt>
                <c:pt idx="897">
                  <c:v>31.21</c:v>
                </c:pt>
                <c:pt idx="898">
                  <c:v>31.21</c:v>
                </c:pt>
                <c:pt idx="899">
                  <c:v>31.21</c:v>
                </c:pt>
                <c:pt idx="900">
                  <c:v>31.21</c:v>
                </c:pt>
                <c:pt idx="901">
                  <c:v>31.21</c:v>
                </c:pt>
                <c:pt idx="902">
                  <c:v>31.21</c:v>
                </c:pt>
                <c:pt idx="903">
                  <c:v>31.21</c:v>
                </c:pt>
                <c:pt idx="904">
                  <c:v>31.21</c:v>
                </c:pt>
                <c:pt idx="905">
                  <c:v>31.21</c:v>
                </c:pt>
                <c:pt idx="906">
                  <c:v>31.21</c:v>
                </c:pt>
                <c:pt idx="907">
                  <c:v>31.21</c:v>
                </c:pt>
                <c:pt idx="908">
                  <c:v>31.21</c:v>
                </c:pt>
                <c:pt idx="909">
                  <c:v>31.21</c:v>
                </c:pt>
                <c:pt idx="910">
                  <c:v>31.2</c:v>
                </c:pt>
                <c:pt idx="911">
                  <c:v>31.2</c:v>
                </c:pt>
                <c:pt idx="912">
                  <c:v>31.2</c:v>
                </c:pt>
                <c:pt idx="913">
                  <c:v>31.2</c:v>
                </c:pt>
                <c:pt idx="914">
                  <c:v>31.2</c:v>
                </c:pt>
                <c:pt idx="915">
                  <c:v>31.2</c:v>
                </c:pt>
                <c:pt idx="916">
                  <c:v>31.2</c:v>
                </c:pt>
                <c:pt idx="917">
                  <c:v>31.2</c:v>
                </c:pt>
                <c:pt idx="918">
                  <c:v>31.2</c:v>
                </c:pt>
                <c:pt idx="919">
                  <c:v>31.2</c:v>
                </c:pt>
                <c:pt idx="920">
                  <c:v>31.2</c:v>
                </c:pt>
                <c:pt idx="921">
                  <c:v>31.19</c:v>
                </c:pt>
                <c:pt idx="922">
                  <c:v>31.19</c:v>
                </c:pt>
                <c:pt idx="923">
                  <c:v>31.19</c:v>
                </c:pt>
                <c:pt idx="924">
                  <c:v>31.19</c:v>
                </c:pt>
                <c:pt idx="925">
                  <c:v>31.19</c:v>
                </c:pt>
                <c:pt idx="926">
                  <c:v>31.18</c:v>
                </c:pt>
                <c:pt idx="927">
                  <c:v>31.18</c:v>
                </c:pt>
                <c:pt idx="928">
                  <c:v>31.18</c:v>
                </c:pt>
                <c:pt idx="929">
                  <c:v>31.18</c:v>
                </c:pt>
                <c:pt idx="930">
                  <c:v>31.17</c:v>
                </c:pt>
                <c:pt idx="931">
                  <c:v>31.17</c:v>
                </c:pt>
                <c:pt idx="932">
                  <c:v>31.17</c:v>
                </c:pt>
                <c:pt idx="933">
                  <c:v>31.16</c:v>
                </c:pt>
                <c:pt idx="934">
                  <c:v>31.15</c:v>
                </c:pt>
                <c:pt idx="935">
                  <c:v>31.15</c:v>
                </c:pt>
                <c:pt idx="936">
                  <c:v>31.14</c:v>
                </c:pt>
                <c:pt idx="937">
                  <c:v>31.14</c:v>
                </c:pt>
                <c:pt idx="938">
                  <c:v>31.13</c:v>
                </c:pt>
                <c:pt idx="939">
                  <c:v>31.13</c:v>
                </c:pt>
                <c:pt idx="940">
                  <c:v>31.13</c:v>
                </c:pt>
                <c:pt idx="941">
                  <c:v>31.13</c:v>
                </c:pt>
                <c:pt idx="942">
                  <c:v>31.12</c:v>
                </c:pt>
                <c:pt idx="943">
                  <c:v>31.12</c:v>
                </c:pt>
                <c:pt idx="944">
                  <c:v>31.11</c:v>
                </c:pt>
                <c:pt idx="945">
                  <c:v>31.11</c:v>
                </c:pt>
                <c:pt idx="946">
                  <c:v>31.11</c:v>
                </c:pt>
                <c:pt idx="947">
                  <c:v>31.1</c:v>
                </c:pt>
                <c:pt idx="948">
                  <c:v>31.09</c:v>
                </c:pt>
                <c:pt idx="949">
                  <c:v>31.09</c:v>
                </c:pt>
                <c:pt idx="950">
                  <c:v>31.1</c:v>
                </c:pt>
                <c:pt idx="951">
                  <c:v>31.1</c:v>
                </c:pt>
                <c:pt idx="952">
                  <c:v>31.09</c:v>
                </c:pt>
                <c:pt idx="953">
                  <c:v>31.09</c:v>
                </c:pt>
                <c:pt idx="954">
                  <c:v>31.1</c:v>
                </c:pt>
                <c:pt idx="955">
                  <c:v>31.1</c:v>
                </c:pt>
                <c:pt idx="956">
                  <c:v>31.11</c:v>
                </c:pt>
                <c:pt idx="957">
                  <c:v>31.11</c:v>
                </c:pt>
                <c:pt idx="958">
                  <c:v>31.11</c:v>
                </c:pt>
                <c:pt idx="959">
                  <c:v>31.11</c:v>
                </c:pt>
                <c:pt idx="960">
                  <c:v>31.11</c:v>
                </c:pt>
                <c:pt idx="961">
                  <c:v>31.11</c:v>
                </c:pt>
                <c:pt idx="962">
                  <c:v>31.11</c:v>
                </c:pt>
                <c:pt idx="963">
                  <c:v>31.11</c:v>
                </c:pt>
                <c:pt idx="964">
                  <c:v>31.11</c:v>
                </c:pt>
                <c:pt idx="965">
                  <c:v>31.11</c:v>
                </c:pt>
                <c:pt idx="966">
                  <c:v>31.11</c:v>
                </c:pt>
                <c:pt idx="967">
                  <c:v>31.11</c:v>
                </c:pt>
                <c:pt idx="968">
                  <c:v>31.11</c:v>
                </c:pt>
                <c:pt idx="969">
                  <c:v>31.11</c:v>
                </c:pt>
                <c:pt idx="970">
                  <c:v>31.11</c:v>
                </c:pt>
                <c:pt idx="971">
                  <c:v>31.11</c:v>
                </c:pt>
                <c:pt idx="972">
                  <c:v>31.11</c:v>
                </c:pt>
                <c:pt idx="973">
                  <c:v>31.11</c:v>
                </c:pt>
                <c:pt idx="974">
                  <c:v>31.11</c:v>
                </c:pt>
                <c:pt idx="975">
                  <c:v>31.11</c:v>
                </c:pt>
                <c:pt idx="976">
                  <c:v>31.11</c:v>
                </c:pt>
                <c:pt idx="977">
                  <c:v>31.11</c:v>
                </c:pt>
                <c:pt idx="978">
                  <c:v>31.11</c:v>
                </c:pt>
                <c:pt idx="979">
                  <c:v>31.11</c:v>
                </c:pt>
                <c:pt idx="980">
                  <c:v>31.11</c:v>
                </c:pt>
                <c:pt idx="981">
                  <c:v>31.11</c:v>
                </c:pt>
                <c:pt idx="982">
                  <c:v>31.11</c:v>
                </c:pt>
                <c:pt idx="983">
                  <c:v>31.11</c:v>
                </c:pt>
                <c:pt idx="984">
                  <c:v>31.11</c:v>
                </c:pt>
                <c:pt idx="985">
                  <c:v>31.11</c:v>
                </c:pt>
                <c:pt idx="986">
                  <c:v>31.11</c:v>
                </c:pt>
                <c:pt idx="987">
                  <c:v>31.11</c:v>
                </c:pt>
                <c:pt idx="988">
                  <c:v>31.11</c:v>
                </c:pt>
                <c:pt idx="989">
                  <c:v>31.11</c:v>
                </c:pt>
                <c:pt idx="990">
                  <c:v>31.11</c:v>
                </c:pt>
                <c:pt idx="991">
                  <c:v>31.11</c:v>
                </c:pt>
                <c:pt idx="992">
                  <c:v>31.11</c:v>
                </c:pt>
                <c:pt idx="993">
                  <c:v>31.11</c:v>
                </c:pt>
                <c:pt idx="994">
                  <c:v>31.1</c:v>
                </c:pt>
                <c:pt idx="995">
                  <c:v>31.1</c:v>
                </c:pt>
                <c:pt idx="996">
                  <c:v>31.1</c:v>
                </c:pt>
                <c:pt idx="997">
                  <c:v>31.09</c:v>
                </c:pt>
                <c:pt idx="998">
                  <c:v>31.09</c:v>
                </c:pt>
                <c:pt idx="999">
                  <c:v>31.09</c:v>
                </c:pt>
                <c:pt idx="1000">
                  <c:v>31.09</c:v>
                </c:pt>
                <c:pt idx="1001">
                  <c:v>31.09</c:v>
                </c:pt>
                <c:pt idx="1002">
                  <c:v>31.08</c:v>
                </c:pt>
                <c:pt idx="1003">
                  <c:v>31.08</c:v>
                </c:pt>
                <c:pt idx="1004">
                  <c:v>31.09</c:v>
                </c:pt>
                <c:pt idx="1005">
                  <c:v>31.09</c:v>
                </c:pt>
                <c:pt idx="1006">
                  <c:v>31.09</c:v>
                </c:pt>
                <c:pt idx="1007">
                  <c:v>31.09</c:v>
                </c:pt>
                <c:pt idx="1008">
                  <c:v>31.09</c:v>
                </c:pt>
                <c:pt idx="1009">
                  <c:v>31.08</c:v>
                </c:pt>
                <c:pt idx="1010">
                  <c:v>31.07</c:v>
                </c:pt>
                <c:pt idx="1011">
                  <c:v>31.07</c:v>
                </c:pt>
                <c:pt idx="1012">
                  <c:v>31.07</c:v>
                </c:pt>
                <c:pt idx="1013">
                  <c:v>31.06</c:v>
                </c:pt>
                <c:pt idx="1014">
                  <c:v>31.06</c:v>
                </c:pt>
                <c:pt idx="1015">
                  <c:v>31.07</c:v>
                </c:pt>
                <c:pt idx="1016">
                  <c:v>31.07</c:v>
                </c:pt>
                <c:pt idx="1017">
                  <c:v>31.07</c:v>
                </c:pt>
                <c:pt idx="1018">
                  <c:v>31.07</c:v>
                </c:pt>
                <c:pt idx="1019">
                  <c:v>31.07</c:v>
                </c:pt>
                <c:pt idx="1020">
                  <c:v>31.07</c:v>
                </c:pt>
                <c:pt idx="1021">
                  <c:v>31.07</c:v>
                </c:pt>
                <c:pt idx="1022">
                  <c:v>31.07</c:v>
                </c:pt>
                <c:pt idx="1023">
                  <c:v>31.07</c:v>
                </c:pt>
                <c:pt idx="1024">
                  <c:v>31.07</c:v>
                </c:pt>
                <c:pt idx="1025">
                  <c:v>31.07</c:v>
                </c:pt>
                <c:pt idx="1026">
                  <c:v>31.07</c:v>
                </c:pt>
                <c:pt idx="1027">
                  <c:v>31.07</c:v>
                </c:pt>
                <c:pt idx="1028">
                  <c:v>31.07</c:v>
                </c:pt>
                <c:pt idx="1029">
                  <c:v>31.07</c:v>
                </c:pt>
                <c:pt idx="1030">
                  <c:v>31.07</c:v>
                </c:pt>
                <c:pt idx="1031">
                  <c:v>31.07</c:v>
                </c:pt>
                <c:pt idx="1032">
                  <c:v>31.08</c:v>
                </c:pt>
                <c:pt idx="1033">
                  <c:v>31.08</c:v>
                </c:pt>
                <c:pt idx="1034">
                  <c:v>31.08</c:v>
                </c:pt>
                <c:pt idx="1035">
                  <c:v>31.09</c:v>
                </c:pt>
                <c:pt idx="1036">
                  <c:v>31.09</c:v>
                </c:pt>
                <c:pt idx="1037">
                  <c:v>31.09</c:v>
                </c:pt>
                <c:pt idx="1038">
                  <c:v>31.09</c:v>
                </c:pt>
                <c:pt idx="1039">
                  <c:v>31.09</c:v>
                </c:pt>
                <c:pt idx="1040">
                  <c:v>31.09</c:v>
                </c:pt>
                <c:pt idx="1041">
                  <c:v>31.1</c:v>
                </c:pt>
                <c:pt idx="1042">
                  <c:v>31.1</c:v>
                </c:pt>
                <c:pt idx="1043">
                  <c:v>31.11</c:v>
                </c:pt>
                <c:pt idx="1044">
                  <c:v>31.11</c:v>
                </c:pt>
                <c:pt idx="1045">
                  <c:v>31.11</c:v>
                </c:pt>
                <c:pt idx="1046">
                  <c:v>31.11</c:v>
                </c:pt>
                <c:pt idx="1047">
                  <c:v>31.11</c:v>
                </c:pt>
                <c:pt idx="1048">
                  <c:v>31.12</c:v>
                </c:pt>
                <c:pt idx="1049">
                  <c:v>31.12</c:v>
                </c:pt>
                <c:pt idx="1050">
                  <c:v>31.12</c:v>
                </c:pt>
                <c:pt idx="1051">
                  <c:v>31.12</c:v>
                </c:pt>
                <c:pt idx="1052">
                  <c:v>31.12</c:v>
                </c:pt>
                <c:pt idx="1053">
                  <c:v>31.12</c:v>
                </c:pt>
                <c:pt idx="1054">
                  <c:v>31.12</c:v>
                </c:pt>
                <c:pt idx="1055">
                  <c:v>31.12</c:v>
                </c:pt>
                <c:pt idx="1056">
                  <c:v>31.12</c:v>
                </c:pt>
                <c:pt idx="1057">
                  <c:v>31.13</c:v>
                </c:pt>
                <c:pt idx="1058">
                  <c:v>31.14</c:v>
                </c:pt>
                <c:pt idx="1059">
                  <c:v>31.13</c:v>
                </c:pt>
                <c:pt idx="1060">
                  <c:v>31.14</c:v>
                </c:pt>
                <c:pt idx="1061">
                  <c:v>31.14</c:v>
                </c:pt>
                <c:pt idx="1062">
                  <c:v>31.14</c:v>
                </c:pt>
                <c:pt idx="1063">
                  <c:v>31.14</c:v>
                </c:pt>
                <c:pt idx="1064">
                  <c:v>31.13</c:v>
                </c:pt>
                <c:pt idx="1065">
                  <c:v>31.13</c:v>
                </c:pt>
                <c:pt idx="1066">
                  <c:v>31.13</c:v>
                </c:pt>
                <c:pt idx="1067">
                  <c:v>31.13</c:v>
                </c:pt>
                <c:pt idx="1068">
                  <c:v>31.13</c:v>
                </c:pt>
                <c:pt idx="1069">
                  <c:v>31.14</c:v>
                </c:pt>
                <c:pt idx="1070">
                  <c:v>31.15</c:v>
                </c:pt>
                <c:pt idx="1071">
                  <c:v>31.16</c:v>
                </c:pt>
                <c:pt idx="1072">
                  <c:v>31.16</c:v>
                </c:pt>
                <c:pt idx="1073">
                  <c:v>31.17</c:v>
                </c:pt>
                <c:pt idx="1074">
                  <c:v>31.17</c:v>
                </c:pt>
                <c:pt idx="1075">
                  <c:v>31.18</c:v>
                </c:pt>
                <c:pt idx="1076">
                  <c:v>31.18</c:v>
                </c:pt>
                <c:pt idx="1077">
                  <c:v>31.18</c:v>
                </c:pt>
                <c:pt idx="1078">
                  <c:v>31.19</c:v>
                </c:pt>
                <c:pt idx="1079">
                  <c:v>31.19</c:v>
                </c:pt>
                <c:pt idx="1080">
                  <c:v>31.19</c:v>
                </c:pt>
                <c:pt idx="1081">
                  <c:v>31.19</c:v>
                </c:pt>
                <c:pt idx="1082">
                  <c:v>31.19</c:v>
                </c:pt>
                <c:pt idx="1083">
                  <c:v>31.19</c:v>
                </c:pt>
                <c:pt idx="1084">
                  <c:v>31.19</c:v>
                </c:pt>
                <c:pt idx="1085">
                  <c:v>31.2</c:v>
                </c:pt>
                <c:pt idx="1086">
                  <c:v>31.2</c:v>
                </c:pt>
                <c:pt idx="1087">
                  <c:v>31.2</c:v>
                </c:pt>
                <c:pt idx="1088">
                  <c:v>31.2</c:v>
                </c:pt>
                <c:pt idx="1089">
                  <c:v>31.2</c:v>
                </c:pt>
                <c:pt idx="1090">
                  <c:v>31.2</c:v>
                </c:pt>
                <c:pt idx="1091">
                  <c:v>31.21</c:v>
                </c:pt>
                <c:pt idx="1092">
                  <c:v>31.21</c:v>
                </c:pt>
                <c:pt idx="1093">
                  <c:v>31.21</c:v>
                </c:pt>
                <c:pt idx="1094">
                  <c:v>31.21</c:v>
                </c:pt>
                <c:pt idx="1095">
                  <c:v>31.21</c:v>
                </c:pt>
                <c:pt idx="1096">
                  <c:v>31.21</c:v>
                </c:pt>
                <c:pt idx="1097">
                  <c:v>31.21</c:v>
                </c:pt>
                <c:pt idx="1098">
                  <c:v>31.21</c:v>
                </c:pt>
                <c:pt idx="1099">
                  <c:v>31.21</c:v>
                </c:pt>
                <c:pt idx="1100">
                  <c:v>31.21</c:v>
                </c:pt>
                <c:pt idx="1101">
                  <c:v>31.21</c:v>
                </c:pt>
                <c:pt idx="1102">
                  <c:v>31.21</c:v>
                </c:pt>
                <c:pt idx="1103">
                  <c:v>31.21</c:v>
                </c:pt>
                <c:pt idx="1104">
                  <c:v>31.21</c:v>
                </c:pt>
                <c:pt idx="1105">
                  <c:v>31.21</c:v>
                </c:pt>
                <c:pt idx="1106">
                  <c:v>31.21</c:v>
                </c:pt>
                <c:pt idx="1107">
                  <c:v>31.21</c:v>
                </c:pt>
                <c:pt idx="1108">
                  <c:v>31.21</c:v>
                </c:pt>
                <c:pt idx="1109">
                  <c:v>31.21</c:v>
                </c:pt>
                <c:pt idx="1110">
                  <c:v>31.21</c:v>
                </c:pt>
                <c:pt idx="1111">
                  <c:v>31.21</c:v>
                </c:pt>
                <c:pt idx="1112">
                  <c:v>31.21</c:v>
                </c:pt>
                <c:pt idx="1113">
                  <c:v>31.21</c:v>
                </c:pt>
                <c:pt idx="1114">
                  <c:v>31.21</c:v>
                </c:pt>
                <c:pt idx="1115">
                  <c:v>31.21</c:v>
                </c:pt>
                <c:pt idx="1116">
                  <c:v>31.21</c:v>
                </c:pt>
                <c:pt idx="1117">
                  <c:v>31.21</c:v>
                </c:pt>
                <c:pt idx="1118">
                  <c:v>31.21</c:v>
                </c:pt>
                <c:pt idx="1119">
                  <c:v>31.21</c:v>
                </c:pt>
                <c:pt idx="1120">
                  <c:v>31.21</c:v>
                </c:pt>
                <c:pt idx="1121">
                  <c:v>31.21</c:v>
                </c:pt>
                <c:pt idx="1122">
                  <c:v>31.21</c:v>
                </c:pt>
                <c:pt idx="1123">
                  <c:v>31.21</c:v>
                </c:pt>
                <c:pt idx="1124">
                  <c:v>31.21</c:v>
                </c:pt>
                <c:pt idx="1125">
                  <c:v>31.21</c:v>
                </c:pt>
                <c:pt idx="1126">
                  <c:v>31.21</c:v>
                </c:pt>
                <c:pt idx="1127">
                  <c:v>31.21</c:v>
                </c:pt>
                <c:pt idx="1128">
                  <c:v>31.21</c:v>
                </c:pt>
                <c:pt idx="1129">
                  <c:v>31.21</c:v>
                </c:pt>
                <c:pt idx="1130">
                  <c:v>31.21</c:v>
                </c:pt>
                <c:pt idx="1131">
                  <c:v>31.21</c:v>
                </c:pt>
                <c:pt idx="1132">
                  <c:v>31.21</c:v>
                </c:pt>
                <c:pt idx="1133">
                  <c:v>31.21</c:v>
                </c:pt>
                <c:pt idx="1134">
                  <c:v>31.21</c:v>
                </c:pt>
                <c:pt idx="1135">
                  <c:v>31.21</c:v>
                </c:pt>
                <c:pt idx="1136">
                  <c:v>31.21</c:v>
                </c:pt>
                <c:pt idx="1137">
                  <c:v>31.21</c:v>
                </c:pt>
                <c:pt idx="1138">
                  <c:v>31.21</c:v>
                </c:pt>
                <c:pt idx="1139">
                  <c:v>31.21</c:v>
                </c:pt>
                <c:pt idx="1140">
                  <c:v>31.21</c:v>
                </c:pt>
                <c:pt idx="1141">
                  <c:v>31.21</c:v>
                </c:pt>
                <c:pt idx="1142">
                  <c:v>31.21</c:v>
                </c:pt>
                <c:pt idx="1143">
                  <c:v>31.21</c:v>
                </c:pt>
                <c:pt idx="1144">
                  <c:v>31.21</c:v>
                </c:pt>
                <c:pt idx="1145">
                  <c:v>31.21</c:v>
                </c:pt>
                <c:pt idx="1146">
                  <c:v>31.21</c:v>
                </c:pt>
                <c:pt idx="1147">
                  <c:v>31.2</c:v>
                </c:pt>
                <c:pt idx="1148">
                  <c:v>31.2</c:v>
                </c:pt>
                <c:pt idx="1149">
                  <c:v>31.2</c:v>
                </c:pt>
                <c:pt idx="1150">
                  <c:v>31.19</c:v>
                </c:pt>
                <c:pt idx="1151">
                  <c:v>31.19</c:v>
                </c:pt>
                <c:pt idx="1152">
                  <c:v>31.19</c:v>
                </c:pt>
                <c:pt idx="1153">
                  <c:v>31.18</c:v>
                </c:pt>
                <c:pt idx="1154">
                  <c:v>31.18</c:v>
                </c:pt>
                <c:pt idx="1155">
                  <c:v>31.18</c:v>
                </c:pt>
                <c:pt idx="1156">
                  <c:v>31.17</c:v>
                </c:pt>
                <c:pt idx="1157">
                  <c:v>31.17</c:v>
                </c:pt>
                <c:pt idx="1158">
                  <c:v>31.16</c:v>
                </c:pt>
                <c:pt idx="1159">
                  <c:v>31.16</c:v>
                </c:pt>
                <c:pt idx="1160">
                  <c:v>31.16</c:v>
                </c:pt>
                <c:pt idx="1161">
                  <c:v>31.15</c:v>
                </c:pt>
                <c:pt idx="1162">
                  <c:v>31.15</c:v>
                </c:pt>
                <c:pt idx="1163">
                  <c:v>31.15</c:v>
                </c:pt>
                <c:pt idx="1164">
                  <c:v>31.14</c:v>
                </c:pt>
                <c:pt idx="1165">
                  <c:v>31.14</c:v>
                </c:pt>
                <c:pt idx="1166">
                  <c:v>31.14</c:v>
                </c:pt>
                <c:pt idx="1167">
                  <c:v>31.14</c:v>
                </c:pt>
                <c:pt idx="1168">
                  <c:v>31.13</c:v>
                </c:pt>
                <c:pt idx="1169">
                  <c:v>31.12</c:v>
                </c:pt>
                <c:pt idx="1170">
                  <c:v>31.11</c:v>
                </c:pt>
                <c:pt idx="1171">
                  <c:v>31.1</c:v>
                </c:pt>
                <c:pt idx="1172">
                  <c:v>31.09</c:v>
                </c:pt>
                <c:pt idx="1173">
                  <c:v>31.09</c:v>
                </c:pt>
                <c:pt idx="1174">
                  <c:v>31.08</c:v>
                </c:pt>
                <c:pt idx="1175">
                  <c:v>31.08</c:v>
                </c:pt>
                <c:pt idx="1176">
                  <c:v>31.07</c:v>
                </c:pt>
                <c:pt idx="1177">
                  <c:v>31.07</c:v>
                </c:pt>
                <c:pt idx="1178">
                  <c:v>31.07</c:v>
                </c:pt>
                <c:pt idx="1179">
                  <c:v>31.07</c:v>
                </c:pt>
                <c:pt idx="1180">
                  <c:v>31.07</c:v>
                </c:pt>
                <c:pt idx="1181">
                  <c:v>31.07</c:v>
                </c:pt>
                <c:pt idx="1182">
                  <c:v>31.07</c:v>
                </c:pt>
                <c:pt idx="1183">
                  <c:v>31.07</c:v>
                </c:pt>
                <c:pt idx="1184">
                  <c:v>31.07</c:v>
                </c:pt>
                <c:pt idx="1185">
                  <c:v>31.07</c:v>
                </c:pt>
                <c:pt idx="1186">
                  <c:v>31.07</c:v>
                </c:pt>
                <c:pt idx="1187">
                  <c:v>31.07</c:v>
                </c:pt>
                <c:pt idx="1188">
                  <c:v>31.07</c:v>
                </c:pt>
                <c:pt idx="1189">
                  <c:v>31.07</c:v>
                </c:pt>
                <c:pt idx="1190">
                  <c:v>31.07</c:v>
                </c:pt>
                <c:pt idx="1191">
                  <c:v>31.07</c:v>
                </c:pt>
                <c:pt idx="1192">
                  <c:v>31.07</c:v>
                </c:pt>
                <c:pt idx="1193">
                  <c:v>31.07</c:v>
                </c:pt>
                <c:pt idx="1194">
                  <c:v>31.07</c:v>
                </c:pt>
                <c:pt idx="1195">
                  <c:v>31.07</c:v>
                </c:pt>
                <c:pt idx="1196">
                  <c:v>31.07</c:v>
                </c:pt>
                <c:pt idx="1197">
                  <c:v>31.06</c:v>
                </c:pt>
                <c:pt idx="1198">
                  <c:v>31.07</c:v>
                </c:pt>
                <c:pt idx="1199">
                  <c:v>31.07</c:v>
                </c:pt>
                <c:pt idx="1200">
                  <c:v>31.07</c:v>
                </c:pt>
                <c:pt idx="1201">
                  <c:v>31.07</c:v>
                </c:pt>
                <c:pt idx="1202">
                  <c:v>31.07</c:v>
                </c:pt>
                <c:pt idx="1203">
                  <c:v>31.07</c:v>
                </c:pt>
                <c:pt idx="1204">
                  <c:v>31.07</c:v>
                </c:pt>
                <c:pt idx="1205">
                  <c:v>31.07</c:v>
                </c:pt>
                <c:pt idx="1206">
                  <c:v>31.07</c:v>
                </c:pt>
                <c:pt idx="1207">
                  <c:v>31.07</c:v>
                </c:pt>
                <c:pt idx="1208">
                  <c:v>31.08</c:v>
                </c:pt>
                <c:pt idx="1209">
                  <c:v>31.08</c:v>
                </c:pt>
                <c:pt idx="1210">
                  <c:v>31.08</c:v>
                </c:pt>
                <c:pt idx="1211">
                  <c:v>31.08</c:v>
                </c:pt>
                <c:pt idx="1212">
                  <c:v>31.08</c:v>
                </c:pt>
                <c:pt idx="1213">
                  <c:v>31.09</c:v>
                </c:pt>
                <c:pt idx="1214">
                  <c:v>31.09</c:v>
                </c:pt>
                <c:pt idx="1215">
                  <c:v>31.09</c:v>
                </c:pt>
                <c:pt idx="1216">
                  <c:v>31.09</c:v>
                </c:pt>
                <c:pt idx="1217">
                  <c:v>31.09</c:v>
                </c:pt>
                <c:pt idx="1218">
                  <c:v>31.09</c:v>
                </c:pt>
                <c:pt idx="1219">
                  <c:v>31.09</c:v>
                </c:pt>
                <c:pt idx="1220">
                  <c:v>31.09</c:v>
                </c:pt>
                <c:pt idx="1221">
                  <c:v>31.09</c:v>
                </c:pt>
                <c:pt idx="1222">
                  <c:v>31.09</c:v>
                </c:pt>
                <c:pt idx="1223">
                  <c:v>31.09</c:v>
                </c:pt>
                <c:pt idx="1224">
                  <c:v>31.09</c:v>
                </c:pt>
                <c:pt idx="1225">
                  <c:v>31.09</c:v>
                </c:pt>
                <c:pt idx="1226">
                  <c:v>31.09</c:v>
                </c:pt>
                <c:pt idx="1227">
                  <c:v>31.09</c:v>
                </c:pt>
                <c:pt idx="1228">
                  <c:v>31.09</c:v>
                </c:pt>
                <c:pt idx="1229">
                  <c:v>31.09</c:v>
                </c:pt>
                <c:pt idx="1230">
                  <c:v>31.09</c:v>
                </c:pt>
                <c:pt idx="1231">
                  <c:v>31.09</c:v>
                </c:pt>
                <c:pt idx="1232">
                  <c:v>31.08</c:v>
                </c:pt>
                <c:pt idx="1233">
                  <c:v>31.08</c:v>
                </c:pt>
                <c:pt idx="1234">
                  <c:v>31.08</c:v>
                </c:pt>
                <c:pt idx="1235">
                  <c:v>31.08</c:v>
                </c:pt>
                <c:pt idx="1236">
                  <c:v>31.08</c:v>
                </c:pt>
                <c:pt idx="1237">
                  <c:v>31.08</c:v>
                </c:pt>
                <c:pt idx="1238">
                  <c:v>31.07</c:v>
                </c:pt>
                <c:pt idx="1239">
                  <c:v>31.07</c:v>
                </c:pt>
                <c:pt idx="1240">
                  <c:v>31.07</c:v>
                </c:pt>
                <c:pt idx="1241">
                  <c:v>31.07</c:v>
                </c:pt>
                <c:pt idx="1242">
                  <c:v>31.07</c:v>
                </c:pt>
                <c:pt idx="1243">
                  <c:v>31.07</c:v>
                </c:pt>
                <c:pt idx="1244">
                  <c:v>31.07</c:v>
                </c:pt>
                <c:pt idx="1245">
                  <c:v>31.08</c:v>
                </c:pt>
                <c:pt idx="1246">
                  <c:v>31.08</c:v>
                </c:pt>
                <c:pt idx="1247">
                  <c:v>31.08</c:v>
                </c:pt>
                <c:pt idx="1248">
                  <c:v>31.08</c:v>
                </c:pt>
                <c:pt idx="1249">
                  <c:v>31.07</c:v>
                </c:pt>
                <c:pt idx="1250">
                  <c:v>31.07</c:v>
                </c:pt>
                <c:pt idx="1251">
                  <c:v>31.07</c:v>
                </c:pt>
                <c:pt idx="1252">
                  <c:v>31.07</c:v>
                </c:pt>
                <c:pt idx="1253">
                  <c:v>31.07</c:v>
                </c:pt>
                <c:pt idx="1254">
                  <c:v>31.07</c:v>
                </c:pt>
                <c:pt idx="1255">
                  <c:v>31.07</c:v>
                </c:pt>
                <c:pt idx="1256">
                  <c:v>31.07</c:v>
                </c:pt>
                <c:pt idx="1257">
                  <c:v>31.07</c:v>
                </c:pt>
                <c:pt idx="1258">
                  <c:v>31.07</c:v>
                </c:pt>
                <c:pt idx="1259">
                  <c:v>31.06</c:v>
                </c:pt>
                <c:pt idx="1260">
                  <c:v>31.06</c:v>
                </c:pt>
                <c:pt idx="1261">
                  <c:v>31.06</c:v>
                </c:pt>
                <c:pt idx="1262">
                  <c:v>31.06</c:v>
                </c:pt>
                <c:pt idx="1263">
                  <c:v>31.06</c:v>
                </c:pt>
                <c:pt idx="1264">
                  <c:v>31.06</c:v>
                </c:pt>
                <c:pt idx="1265">
                  <c:v>31.07</c:v>
                </c:pt>
                <c:pt idx="1266">
                  <c:v>31.07</c:v>
                </c:pt>
                <c:pt idx="1267">
                  <c:v>31.07</c:v>
                </c:pt>
                <c:pt idx="1268">
                  <c:v>31.07</c:v>
                </c:pt>
                <c:pt idx="1269">
                  <c:v>31.07</c:v>
                </c:pt>
                <c:pt idx="1270">
                  <c:v>31.07</c:v>
                </c:pt>
                <c:pt idx="1271">
                  <c:v>31.07</c:v>
                </c:pt>
                <c:pt idx="1272">
                  <c:v>31.07</c:v>
                </c:pt>
                <c:pt idx="1273">
                  <c:v>31.07</c:v>
                </c:pt>
                <c:pt idx="1274">
                  <c:v>31.07</c:v>
                </c:pt>
                <c:pt idx="1275">
                  <c:v>31.08</c:v>
                </c:pt>
                <c:pt idx="1276">
                  <c:v>31.08</c:v>
                </c:pt>
                <c:pt idx="1277">
                  <c:v>31.08</c:v>
                </c:pt>
                <c:pt idx="1278">
                  <c:v>31.08</c:v>
                </c:pt>
                <c:pt idx="1279">
                  <c:v>31.08</c:v>
                </c:pt>
                <c:pt idx="1280">
                  <c:v>31.09</c:v>
                </c:pt>
                <c:pt idx="1281">
                  <c:v>31.09</c:v>
                </c:pt>
                <c:pt idx="1282">
                  <c:v>31.09</c:v>
                </c:pt>
                <c:pt idx="1283">
                  <c:v>31.09</c:v>
                </c:pt>
                <c:pt idx="1284">
                  <c:v>31.09</c:v>
                </c:pt>
                <c:pt idx="1285">
                  <c:v>31.09</c:v>
                </c:pt>
                <c:pt idx="1286">
                  <c:v>31.1</c:v>
                </c:pt>
                <c:pt idx="1287">
                  <c:v>31.1</c:v>
                </c:pt>
                <c:pt idx="1288">
                  <c:v>31.11</c:v>
                </c:pt>
                <c:pt idx="1289">
                  <c:v>31.11</c:v>
                </c:pt>
                <c:pt idx="1290">
                  <c:v>31.11</c:v>
                </c:pt>
                <c:pt idx="1291">
                  <c:v>31.12</c:v>
                </c:pt>
                <c:pt idx="1292">
                  <c:v>31.12</c:v>
                </c:pt>
                <c:pt idx="1293">
                  <c:v>31.12</c:v>
                </c:pt>
                <c:pt idx="1294">
                  <c:v>31.12</c:v>
                </c:pt>
                <c:pt idx="1295">
                  <c:v>31.12</c:v>
                </c:pt>
                <c:pt idx="1296">
                  <c:v>31.12</c:v>
                </c:pt>
                <c:pt idx="1297">
                  <c:v>31.11</c:v>
                </c:pt>
                <c:pt idx="1298">
                  <c:v>31.11</c:v>
                </c:pt>
                <c:pt idx="1299">
                  <c:v>31.11</c:v>
                </c:pt>
                <c:pt idx="1300">
                  <c:v>31.11</c:v>
                </c:pt>
                <c:pt idx="1301">
                  <c:v>31.1</c:v>
                </c:pt>
                <c:pt idx="1302">
                  <c:v>31.1</c:v>
                </c:pt>
                <c:pt idx="1303">
                  <c:v>31.1</c:v>
                </c:pt>
                <c:pt idx="1304">
                  <c:v>31.09</c:v>
                </c:pt>
                <c:pt idx="1305">
                  <c:v>31.1</c:v>
                </c:pt>
                <c:pt idx="1306">
                  <c:v>31.1</c:v>
                </c:pt>
                <c:pt idx="1307">
                  <c:v>31.1</c:v>
                </c:pt>
                <c:pt idx="1308">
                  <c:v>31.09</c:v>
                </c:pt>
                <c:pt idx="1309">
                  <c:v>31.09</c:v>
                </c:pt>
                <c:pt idx="1310">
                  <c:v>31.08</c:v>
                </c:pt>
                <c:pt idx="1311">
                  <c:v>31.08</c:v>
                </c:pt>
                <c:pt idx="1312">
                  <c:v>31.07</c:v>
                </c:pt>
                <c:pt idx="1313">
                  <c:v>31.07</c:v>
                </c:pt>
                <c:pt idx="1314">
                  <c:v>31.07</c:v>
                </c:pt>
                <c:pt idx="1315">
                  <c:v>31.07</c:v>
                </c:pt>
                <c:pt idx="1316">
                  <c:v>31.07</c:v>
                </c:pt>
                <c:pt idx="1317">
                  <c:v>31.07</c:v>
                </c:pt>
                <c:pt idx="1318">
                  <c:v>31.07</c:v>
                </c:pt>
                <c:pt idx="1319">
                  <c:v>31.07</c:v>
                </c:pt>
                <c:pt idx="1320">
                  <c:v>31.07</c:v>
                </c:pt>
                <c:pt idx="1321">
                  <c:v>31.07</c:v>
                </c:pt>
                <c:pt idx="1322">
                  <c:v>31.06</c:v>
                </c:pt>
                <c:pt idx="1323">
                  <c:v>31.06</c:v>
                </c:pt>
                <c:pt idx="1324">
                  <c:v>31.05</c:v>
                </c:pt>
                <c:pt idx="1325">
                  <c:v>31.05</c:v>
                </c:pt>
                <c:pt idx="1326">
                  <c:v>31.04</c:v>
                </c:pt>
                <c:pt idx="1327">
                  <c:v>31.04</c:v>
                </c:pt>
                <c:pt idx="1328">
                  <c:v>31.04</c:v>
                </c:pt>
                <c:pt idx="1329">
                  <c:v>31.04</c:v>
                </c:pt>
                <c:pt idx="1330">
                  <c:v>31.04</c:v>
                </c:pt>
                <c:pt idx="1331">
                  <c:v>31.04</c:v>
                </c:pt>
                <c:pt idx="1332">
                  <c:v>31.04</c:v>
                </c:pt>
                <c:pt idx="1333">
                  <c:v>31.04</c:v>
                </c:pt>
                <c:pt idx="1334">
                  <c:v>31.03</c:v>
                </c:pt>
                <c:pt idx="1335">
                  <c:v>31.03</c:v>
                </c:pt>
                <c:pt idx="1336">
                  <c:v>31.03</c:v>
                </c:pt>
                <c:pt idx="1337">
                  <c:v>31.03</c:v>
                </c:pt>
                <c:pt idx="1338">
                  <c:v>31.03</c:v>
                </c:pt>
                <c:pt idx="1339">
                  <c:v>31.03</c:v>
                </c:pt>
                <c:pt idx="1340">
                  <c:v>31.03</c:v>
                </c:pt>
                <c:pt idx="1341">
                  <c:v>31.03</c:v>
                </c:pt>
                <c:pt idx="1342">
                  <c:v>31.03</c:v>
                </c:pt>
                <c:pt idx="1343">
                  <c:v>31.03</c:v>
                </c:pt>
                <c:pt idx="1344">
                  <c:v>31.03</c:v>
                </c:pt>
                <c:pt idx="1345">
                  <c:v>31.03</c:v>
                </c:pt>
                <c:pt idx="1346">
                  <c:v>31.03</c:v>
                </c:pt>
                <c:pt idx="1347">
                  <c:v>31.03</c:v>
                </c:pt>
                <c:pt idx="1348">
                  <c:v>31.03</c:v>
                </c:pt>
                <c:pt idx="1349">
                  <c:v>31.03</c:v>
                </c:pt>
                <c:pt idx="1350">
                  <c:v>31.03</c:v>
                </c:pt>
                <c:pt idx="1351">
                  <c:v>31.03</c:v>
                </c:pt>
                <c:pt idx="1352">
                  <c:v>31.03</c:v>
                </c:pt>
                <c:pt idx="1353">
                  <c:v>31.03</c:v>
                </c:pt>
                <c:pt idx="1354">
                  <c:v>31.03</c:v>
                </c:pt>
                <c:pt idx="1355">
                  <c:v>31.03</c:v>
                </c:pt>
                <c:pt idx="1356">
                  <c:v>31.03</c:v>
                </c:pt>
                <c:pt idx="1357">
                  <c:v>31.03</c:v>
                </c:pt>
                <c:pt idx="1358">
                  <c:v>31.03</c:v>
                </c:pt>
                <c:pt idx="1359">
                  <c:v>31.03</c:v>
                </c:pt>
                <c:pt idx="1360">
                  <c:v>31.03</c:v>
                </c:pt>
                <c:pt idx="1361">
                  <c:v>31.02</c:v>
                </c:pt>
                <c:pt idx="1362">
                  <c:v>31.02</c:v>
                </c:pt>
                <c:pt idx="1363">
                  <c:v>31.02</c:v>
                </c:pt>
                <c:pt idx="1364">
                  <c:v>31.02</c:v>
                </c:pt>
                <c:pt idx="1365">
                  <c:v>31.02</c:v>
                </c:pt>
                <c:pt idx="1366">
                  <c:v>31.02</c:v>
                </c:pt>
                <c:pt idx="1367">
                  <c:v>31.02</c:v>
                </c:pt>
                <c:pt idx="1368">
                  <c:v>31.02</c:v>
                </c:pt>
                <c:pt idx="1369">
                  <c:v>31.02</c:v>
                </c:pt>
                <c:pt idx="1370">
                  <c:v>31.02</c:v>
                </c:pt>
                <c:pt idx="1371">
                  <c:v>31.02</c:v>
                </c:pt>
                <c:pt idx="1372">
                  <c:v>31.02</c:v>
                </c:pt>
                <c:pt idx="1373">
                  <c:v>31.01</c:v>
                </c:pt>
                <c:pt idx="1374">
                  <c:v>31.01</c:v>
                </c:pt>
                <c:pt idx="1375">
                  <c:v>31.01</c:v>
                </c:pt>
                <c:pt idx="1376">
                  <c:v>31</c:v>
                </c:pt>
                <c:pt idx="1377">
                  <c:v>31</c:v>
                </c:pt>
                <c:pt idx="1378">
                  <c:v>31</c:v>
                </c:pt>
                <c:pt idx="1379">
                  <c:v>30.99</c:v>
                </c:pt>
                <c:pt idx="1380">
                  <c:v>30.99</c:v>
                </c:pt>
                <c:pt idx="1381">
                  <c:v>30.99</c:v>
                </c:pt>
                <c:pt idx="1382">
                  <c:v>30.99</c:v>
                </c:pt>
                <c:pt idx="1383">
                  <c:v>30.98</c:v>
                </c:pt>
                <c:pt idx="1384">
                  <c:v>30.98</c:v>
                </c:pt>
                <c:pt idx="1385">
                  <c:v>30.97</c:v>
                </c:pt>
                <c:pt idx="1386">
                  <c:v>30.97</c:v>
                </c:pt>
                <c:pt idx="1387">
                  <c:v>30.97</c:v>
                </c:pt>
                <c:pt idx="1388">
                  <c:v>30.96</c:v>
                </c:pt>
                <c:pt idx="1389">
                  <c:v>30.95</c:v>
                </c:pt>
                <c:pt idx="1390">
                  <c:v>30.95</c:v>
                </c:pt>
                <c:pt idx="1391">
                  <c:v>30.94</c:v>
                </c:pt>
                <c:pt idx="1392">
                  <c:v>30.93</c:v>
                </c:pt>
                <c:pt idx="1393">
                  <c:v>30.93</c:v>
                </c:pt>
                <c:pt idx="1394">
                  <c:v>30.92</c:v>
                </c:pt>
                <c:pt idx="1395">
                  <c:v>30.92</c:v>
                </c:pt>
                <c:pt idx="1396">
                  <c:v>30.92</c:v>
                </c:pt>
                <c:pt idx="1397">
                  <c:v>30.91</c:v>
                </c:pt>
                <c:pt idx="1398">
                  <c:v>30.9</c:v>
                </c:pt>
                <c:pt idx="1399">
                  <c:v>30.9</c:v>
                </c:pt>
                <c:pt idx="1400">
                  <c:v>30.9</c:v>
                </c:pt>
                <c:pt idx="1401">
                  <c:v>30.89</c:v>
                </c:pt>
                <c:pt idx="1402">
                  <c:v>30.89</c:v>
                </c:pt>
                <c:pt idx="1403">
                  <c:v>30.88</c:v>
                </c:pt>
                <c:pt idx="1404">
                  <c:v>30.88</c:v>
                </c:pt>
                <c:pt idx="1405">
                  <c:v>30.88</c:v>
                </c:pt>
                <c:pt idx="1406">
                  <c:v>30.87</c:v>
                </c:pt>
                <c:pt idx="1407">
                  <c:v>30.87</c:v>
                </c:pt>
                <c:pt idx="1408">
                  <c:v>30.87</c:v>
                </c:pt>
                <c:pt idx="1409">
                  <c:v>30.86</c:v>
                </c:pt>
                <c:pt idx="1410">
                  <c:v>30.86</c:v>
                </c:pt>
                <c:pt idx="1411">
                  <c:v>30.86</c:v>
                </c:pt>
                <c:pt idx="1412">
                  <c:v>30.86</c:v>
                </c:pt>
                <c:pt idx="1413">
                  <c:v>30.86</c:v>
                </c:pt>
                <c:pt idx="1414">
                  <c:v>30.86</c:v>
                </c:pt>
                <c:pt idx="1415">
                  <c:v>30.86</c:v>
                </c:pt>
                <c:pt idx="1416">
                  <c:v>30.85</c:v>
                </c:pt>
                <c:pt idx="1417">
                  <c:v>30.85</c:v>
                </c:pt>
                <c:pt idx="1418">
                  <c:v>30.85</c:v>
                </c:pt>
                <c:pt idx="1419">
                  <c:v>30.85</c:v>
                </c:pt>
                <c:pt idx="1420">
                  <c:v>30.85</c:v>
                </c:pt>
                <c:pt idx="1421">
                  <c:v>30.85</c:v>
                </c:pt>
                <c:pt idx="1422">
                  <c:v>30.85</c:v>
                </c:pt>
                <c:pt idx="1423">
                  <c:v>30.85</c:v>
                </c:pt>
                <c:pt idx="1424">
                  <c:v>30.85</c:v>
                </c:pt>
                <c:pt idx="1425">
                  <c:v>30.85</c:v>
                </c:pt>
                <c:pt idx="1426">
                  <c:v>30.85</c:v>
                </c:pt>
                <c:pt idx="1427">
                  <c:v>30.85</c:v>
                </c:pt>
                <c:pt idx="1428">
                  <c:v>30.85</c:v>
                </c:pt>
                <c:pt idx="1429">
                  <c:v>30.85</c:v>
                </c:pt>
                <c:pt idx="1430">
                  <c:v>30.85</c:v>
                </c:pt>
                <c:pt idx="1431">
                  <c:v>30.85</c:v>
                </c:pt>
                <c:pt idx="1432">
                  <c:v>30.85</c:v>
                </c:pt>
                <c:pt idx="1433">
                  <c:v>30.85</c:v>
                </c:pt>
                <c:pt idx="1434">
                  <c:v>30.85</c:v>
                </c:pt>
                <c:pt idx="1435">
                  <c:v>30.85</c:v>
                </c:pt>
                <c:pt idx="1436">
                  <c:v>30.85</c:v>
                </c:pt>
                <c:pt idx="1437">
                  <c:v>30.85</c:v>
                </c:pt>
                <c:pt idx="1438">
                  <c:v>30.85</c:v>
                </c:pt>
                <c:pt idx="1439">
                  <c:v>30.85</c:v>
                </c:pt>
                <c:pt idx="1440">
                  <c:v>30.85</c:v>
                </c:pt>
                <c:pt idx="1441">
                  <c:v>30.85</c:v>
                </c:pt>
                <c:pt idx="1442">
                  <c:v>30.85</c:v>
                </c:pt>
                <c:pt idx="1443">
                  <c:v>30.85</c:v>
                </c:pt>
                <c:pt idx="1444">
                  <c:v>30.85</c:v>
                </c:pt>
                <c:pt idx="1445">
                  <c:v>30.85</c:v>
                </c:pt>
                <c:pt idx="1446">
                  <c:v>30.85</c:v>
                </c:pt>
                <c:pt idx="1447">
                  <c:v>30.85</c:v>
                </c:pt>
                <c:pt idx="1448">
                  <c:v>30.85</c:v>
                </c:pt>
                <c:pt idx="1449">
                  <c:v>30.85</c:v>
                </c:pt>
                <c:pt idx="1450">
                  <c:v>30.85</c:v>
                </c:pt>
                <c:pt idx="1451">
                  <c:v>30.85</c:v>
                </c:pt>
                <c:pt idx="1452">
                  <c:v>30.85</c:v>
                </c:pt>
                <c:pt idx="1453">
                  <c:v>30.85</c:v>
                </c:pt>
                <c:pt idx="1454">
                  <c:v>30.85</c:v>
                </c:pt>
                <c:pt idx="1455">
                  <c:v>30.85</c:v>
                </c:pt>
                <c:pt idx="1456">
                  <c:v>30.85</c:v>
                </c:pt>
                <c:pt idx="1457">
                  <c:v>30.85</c:v>
                </c:pt>
                <c:pt idx="1458">
                  <c:v>30.85</c:v>
                </c:pt>
                <c:pt idx="1459">
                  <c:v>30.85</c:v>
                </c:pt>
                <c:pt idx="1460">
                  <c:v>30.85</c:v>
                </c:pt>
                <c:pt idx="1461">
                  <c:v>30.85</c:v>
                </c:pt>
                <c:pt idx="1462">
                  <c:v>30.85</c:v>
                </c:pt>
                <c:pt idx="1463">
                  <c:v>30.85</c:v>
                </c:pt>
                <c:pt idx="1464">
                  <c:v>30.85</c:v>
                </c:pt>
                <c:pt idx="1465">
                  <c:v>30.85</c:v>
                </c:pt>
                <c:pt idx="1466">
                  <c:v>30.85</c:v>
                </c:pt>
                <c:pt idx="1467">
                  <c:v>30.85</c:v>
                </c:pt>
                <c:pt idx="1468">
                  <c:v>30.85</c:v>
                </c:pt>
                <c:pt idx="1469">
                  <c:v>30.85</c:v>
                </c:pt>
                <c:pt idx="1470">
                  <c:v>30.85</c:v>
                </c:pt>
                <c:pt idx="1471">
                  <c:v>30.85</c:v>
                </c:pt>
                <c:pt idx="1472">
                  <c:v>30.85</c:v>
                </c:pt>
                <c:pt idx="1473">
                  <c:v>30.85</c:v>
                </c:pt>
                <c:pt idx="1474">
                  <c:v>30.85</c:v>
                </c:pt>
                <c:pt idx="1475">
                  <c:v>30.85</c:v>
                </c:pt>
                <c:pt idx="1476">
                  <c:v>30.85</c:v>
                </c:pt>
                <c:pt idx="1477">
                  <c:v>30.85</c:v>
                </c:pt>
                <c:pt idx="1478">
                  <c:v>30.85</c:v>
                </c:pt>
                <c:pt idx="1479">
                  <c:v>30.85</c:v>
                </c:pt>
                <c:pt idx="1480">
                  <c:v>30.85</c:v>
                </c:pt>
                <c:pt idx="1481">
                  <c:v>30.85</c:v>
                </c:pt>
                <c:pt idx="1482">
                  <c:v>30.85</c:v>
                </c:pt>
                <c:pt idx="1483">
                  <c:v>30.85</c:v>
                </c:pt>
                <c:pt idx="1484">
                  <c:v>30.85</c:v>
                </c:pt>
                <c:pt idx="1485">
                  <c:v>30.85</c:v>
                </c:pt>
                <c:pt idx="1486">
                  <c:v>30.85</c:v>
                </c:pt>
                <c:pt idx="1487">
                  <c:v>30.85</c:v>
                </c:pt>
                <c:pt idx="1488">
                  <c:v>30.85</c:v>
                </c:pt>
                <c:pt idx="1489">
                  <c:v>30.85</c:v>
                </c:pt>
                <c:pt idx="1490">
                  <c:v>30.85</c:v>
                </c:pt>
                <c:pt idx="1491">
                  <c:v>30.85</c:v>
                </c:pt>
                <c:pt idx="1492">
                  <c:v>30.85</c:v>
                </c:pt>
                <c:pt idx="1493">
                  <c:v>30.85</c:v>
                </c:pt>
                <c:pt idx="1494">
                  <c:v>30.85</c:v>
                </c:pt>
                <c:pt idx="1495">
                  <c:v>30.85</c:v>
                </c:pt>
                <c:pt idx="1496">
                  <c:v>30.85</c:v>
                </c:pt>
                <c:pt idx="1497">
                  <c:v>30.85</c:v>
                </c:pt>
                <c:pt idx="1498">
                  <c:v>30.85</c:v>
                </c:pt>
                <c:pt idx="1499">
                  <c:v>30.85</c:v>
                </c:pt>
                <c:pt idx="1500">
                  <c:v>30.85</c:v>
                </c:pt>
                <c:pt idx="1501">
                  <c:v>30.85</c:v>
                </c:pt>
                <c:pt idx="1502">
                  <c:v>30.85</c:v>
                </c:pt>
                <c:pt idx="1503">
                  <c:v>30.85</c:v>
                </c:pt>
                <c:pt idx="1504">
                  <c:v>30.85</c:v>
                </c:pt>
                <c:pt idx="1505">
                  <c:v>30.85</c:v>
                </c:pt>
                <c:pt idx="1506">
                  <c:v>30.85</c:v>
                </c:pt>
                <c:pt idx="1507">
                  <c:v>30.85</c:v>
                </c:pt>
                <c:pt idx="1508">
                  <c:v>30.85</c:v>
                </c:pt>
                <c:pt idx="1509">
                  <c:v>30.85</c:v>
                </c:pt>
                <c:pt idx="1510">
                  <c:v>30.85</c:v>
                </c:pt>
                <c:pt idx="1511">
                  <c:v>30.85</c:v>
                </c:pt>
                <c:pt idx="1512">
                  <c:v>30.85</c:v>
                </c:pt>
                <c:pt idx="1513">
                  <c:v>30.85</c:v>
                </c:pt>
                <c:pt idx="1514">
                  <c:v>30.85</c:v>
                </c:pt>
                <c:pt idx="1515">
                  <c:v>30.85</c:v>
                </c:pt>
                <c:pt idx="1516">
                  <c:v>30.85</c:v>
                </c:pt>
                <c:pt idx="1517">
                  <c:v>30.85</c:v>
                </c:pt>
                <c:pt idx="1518">
                  <c:v>30.85</c:v>
                </c:pt>
                <c:pt idx="1519">
                  <c:v>30.85</c:v>
                </c:pt>
                <c:pt idx="1520">
                  <c:v>30.85</c:v>
                </c:pt>
                <c:pt idx="1521">
                  <c:v>30.85</c:v>
                </c:pt>
                <c:pt idx="1522">
                  <c:v>30.85</c:v>
                </c:pt>
                <c:pt idx="1523">
                  <c:v>30.85</c:v>
                </c:pt>
                <c:pt idx="1524">
                  <c:v>30.85</c:v>
                </c:pt>
                <c:pt idx="1525">
                  <c:v>30.85</c:v>
                </c:pt>
                <c:pt idx="1526">
                  <c:v>30.85</c:v>
                </c:pt>
                <c:pt idx="1527">
                  <c:v>30.85</c:v>
                </c:pt>
                <c:pt idx="1528">
                  <c:v>30.85</c:v>
                </c:pt>
                <c:pt idx="1529">
                  <c:v>30.85</c:v>
                </c:pt>
                <c:pt idx="1530">
                  <c:v>30.85</c:v>
                </c:pt>
                <c:pt idx="1531">
                  <c:v>30.85</c:v>
                </c:pt>
                <c:pt idx="1532">
                  <c:v>30.85</c:v>
                </c:pt>
                <c:pt idx="1533">
                  <c:v>30.85</c:v>
                </c:pt>
                <c:pt idx="1534">
                  <c:v>30.85</c:v>
                </c:pt>
                <c:pt idx="1535">
                  <c:v>30.85</c:v>
                </c:pt>
                <c:pt idx="1536">
                  <c:v>30.85</c:v>
                </c:pt>
                <c:pt idx="1537">
                  <c:v>30.85</c:v>
                </c:pt>
                <c:pt idx="1538">
                  <c:v>30.85</c:v>
                </c:pt>
                <c:pt idx="1539">
                  <c:v>30.85</c:v>
                </c:pt>
                <c:pt idx="1540">
                  <c:v>30.85</c:v>
                </c:pt>
                <c:pt idx="1541">
                  <c:v>30.85</c:v>
                </c:pt>
                <c:pt idx="1542">
                  <c:v>30.85</c:v>
                </c:pt>
                <c:pt idx="1543">
                  <c:v>30.85</c:v>
                </c:pt>
                <c:pt idx="1544">
                  <c:v>30.85</c:v>
                </c:pt>
                <c:pt idx="1545">
                  <c:v>30.85</c:v>
                </c:pt>
                <c:pt idx="1546">
                  <c:v>30.85</c:v>
                </c:pt>
                <c:pt idx="1547">
                  <c:v>30.85</c:v>
                </c:pt>
                <c:pt idx="1548">
                  <c:v>30.85</c:v>
                </c:pt>
                <c:pt idx="1549">
                  <c:v>30.84</c:v>
                </c:pt>
                <c:pt idx="1550">
                  <c:v>30.84</c:v>
                </c:pt>
                <c:pt idx="1551">
                  <c:v>30.84</c:v>
                </c:pt>
                <c:pt idx="1552">
                  <c:v>30.83</c:v>
                </c:pt>
                <c:pt idx="1553">
                  <c:v>30.83</c:v>
                </c:pt>
                <c:pt idx="1554">
                  <c:v>30.83</c:v>
                </c:pt>
                <c:pt idx="1555">
                  <c:v>30.83</c:v>
                </c:pt>
                <c:pt idx="1556">
                  <c:v>30.83</c:v>
                </c:pt>
                <c:pt idx="1557">
                  <c:v>30.83</c:v>
                </c:pt>
                <c:pt idx="1558">
                  <c:v>30.82</c:v>
                </c:pt>
                <c:pt idx="1559">
                  <c:v>30.82</c:v>
                </c:pt>
                <c:pt idx="1560">
                  <c:v>30.82</c:v>
                </c:pt>
                <c:pt idx="1561">
                  <c:v>30.82</c:v>
                </c:pt>
                <c:pt idx="1562">
                  <c:v>30.82</c:v>
                </c:pt>
                <c:pt idx="1563">
                  <c:v>30.81</c:v>
                </c:pt>
                <c:pt idx="1564">
                  <c:v>30.81</c:v>
                </c:pt>
                <c:pt idx="1565">
                  <c:v>30.81</c:v>
                </c:pt>
                <c:pt idx="1566">
                  <c:v>30.81</c:v>
                </c:pt>
                <c:pt idx="1567">
                  <c:v>30.8</c:v>
                </c:pt>
                <c:pt idx="1568">
                  <c:v>30.8</c:v>
                </c:pt>
                <c:pt idx="1569">
                  <c:v>30.79</c:v>
                </c:pt>
                <c:pt idx="1570">
                  <c:v>30.8</c:v>
                </c:pt>
                <c:pt idx="1571">
                  <c:v>30.79</c:v>
                </c:pt>
                <c:pt idx="1572">
                  <c:v>30.79</c:v>
                </c:pt>
                <c:pt idx="1573">
                  <c:v>30.78</c:v>
                </c:pt>
                <c:pt idx="1574">
                  <c:v>30.78</c:v>
                </c:pt>
                <c:pt idx="1575">
                  <c:v>30.78</c:v>
                </c:pt>
                <c:pt idx="1576">
                  <c:v>30.78</c:v>
                </c:pt>
                <c:pt idx="1577">
                  <c:v>30.78</c:v>
                </c:pt>
                <c:pt idx="1578">
                  <c:v>30.78</c:v>
                </c:pt>
                <c:pt idx="1579">
                  <c:v>30.78</c:v>
                </c:pt>
                <c:pt idx="1580">
                  <c:v>30.78</c:v>
                </c:pt>
                <c:pt idx="1581">
                  <c:v>30.78</c:v>
                </c:pt>
                <c:pt idx="1582">
                  <c:v>30.78</c:v>
                </c:pt>
                <c:pt idx="1583">
                  <c:v>30.78</c:v>
                </c:pt>
                <c:pt idx="1584">
                  <c:v>30.78</c:v>
                </c:pt>
                <c:pt idx="1585">
                  <c:v>30.77</c:v>
                </c:pt>
                <c:pt idx="1586">
                  <c:v>30.77</c:v>
                </c:pt>
                <c:pt idx="1587">
                  <c:v>30.77</c:v>
                </c:pt>
                <c:pt idx="1588">
                  <c:v>30.77</c:v>
                </c:pt>
                <c:pt idx="1589">
                  <c:v>30.77</c:v>
                </c:pt>
                <c:pt idx="1590">
                  <c:v>30.77</c:v>
                </c:pt>
                <c:pt idx="1591">
                  <c:v>30.77</c:v>
                </c:pt>
                <c:pt idx="1592">
                  <c:v>30.77</c:v>
                </c:pt>
                <c:pt idx="1593">
                  <c:v>30.77</c:v>
                </c:pt>
                <c:pt idx="1594">
                  <c:v>30.77</c:v>
                </c:pt>
                <c:pt idx="1595">
                  <c:v>30.77</c:v>
                </c:pt>
                <c:pt idx="1596">
                  <c:v>30.77</c:v>
                </c:pt>
                <c:pt idx="1597">
                  <c:v>30.77</c:v>
                </c:pt>
                <c:pt idx="1598">
                  <c:v>30.77</c:v>
                </c:pt>
                <c:pt idx="1599">
                  <c:v>30.77</c:v>
                </c:pt>
                <c:pt idx="1600">
                  <c:v>30.77</c:v>
                </c:pt>
                <c:pt idx="1601">
                  <c:v>30.77</c:v>
                </c:pt>
                <c:pt idx="1602">
                  <c:v>30.77</c:v>
                </c:pt>
                <c:pt idx="1603">
                  <c:v>30.77</c:v>
                </c:pt>
                <c:pt idx="1604">
                  <c:v>30.77</c:v>
                </c:pt>
                <c:pt idx="1605">
                  <c:v>30.78</c:v>
                </c:pt>
                <c:pt idx="1606">
                  <c:v>30.78</c:v>
                </c:pt>
                <c:pt idx="1607">
                  <c:v>30.78</c:v>
                </c:pt>
                <c:pt idx="1608">
                  <c:v>30.78</c:v>
                </c:pt>
                <c:pt idx="1609">
                  <c:v>30.78</c:v>
                </c:pt>
                <c:pt idx="1610">
                  <c:v>30.78</c:v>
                </c:pt>
                <c:pt idx="1611">
                  <c:v>30.78</c:v>
                </c:pt>
                <c:pt idx="1612">
                  <c:v>30.78</c:v>
                </c:pt>
                <c:pt idx="1613">
                  <c:v>30.78</c:v>
                </c:pt>
                <c:pt idx="1614">
                  <c:v>30.78</c:v>
                </c:pt>
                <c:pt idx="1615">
                  <c:v>30.78</c:v>
                </c:pt>
                <c:pt idx="1616">
                  <c:v>30.78</c:v>
                </c:pt>
                <c:pt idx="1617">
                  <c:v>30.78</c:v>
                </c:pt>
                <c:pt idx="1618">
                  <c:v>30.78</c:v>
                </c:pt>
                <c:pt idx="1619">
                  <c:v>30.78</c:v>
                </c:pt>
                <c:pt idx="1620">
                  <c:v>30.78</c:v>
                </c:pt>
                <c:pt idx="1621">
                  <c:v>30.78</c:v>
                </c:pt>
                <c:pt idx="1622">
                  <c:v>30.78</c:v>
                </c:pt>
                <c:pt idx="1623">
                  <c:v>30.78</c:v>
                </c:pt>
                <c:pt idx="1624">
                  <c:v>30.78</c:v>
                </c:pt>
                <c:pt idx="1625">
                  <c:v>30.78</c:v>
                </c:pt>
                <c:pt idx="1626">
                  <c:v>30.78</c:v>
                </c:pt>
                <c:pt idx="1627">
                  <c:v>30.78</c:v>
                </c:pt>
                <c:pt idx="1628">
                  <c:v>30.78</c:v>
                </c:pt>
                <c:pt idx="1629">
                  <c:v>30.78</c:v>
                </c:pt>
                <c:pt idx="1630">
                  <c:v>30.78</c:v>
                </c:pt>
                <c:pt idx="1631">
                  <c:v>30.78</c:v>
                </c:pt>
                <c:pt idx="1632">
                  <c:v>30.79</c:v>
                </c:pt>
                <c:pt idx="1633">
                  <c:v>30.79</c:v>
                </c:pt>
                <c:pt idx="1634">
                  <c:v>30.79</c:v>
                </c:pt>
                <c:pt idx="1635">
                  <c:v>30.79</c:v>
                </c:pt>
                <c:pt idx="1636">
                  <c:v>30.79</c:v>
                </c:pt>
                <c:pt idx="1637">
                  <c:v>30.79</c:v>
                </c:pt>
                <c:pt idx="1638">
                  <c:v>30.79</c:v>
                </c:pt>
                <c:pt idx="1639">
                  <c:v>30.79</c:v>
                </c:pt>
                <c:pt idx="1640">
                  <c:v>30.79</c:v>
                </c:pt>
                <c:pt idx="1641">
                  <c:v>30.78</c:v>
                </c:pt>
                <c:pt idx="1642">
                  <c:v>30.78</c:v>
                </c:pt>
                <c:pt idx="1643">
                  <c:v>30.78</c:v>
                </c:pt>
                <c:pt idx="1644">
                  <c:v>30.78</c:v>
                </c:pt>
                <c:pt idx="1645">
                  <c:v>30.78</c:v>
                </c:pt>
                <c:pt idx="1646">
                  <c:v>30.78</c:v>
                </c:pt>
                <c:pt idx="1647">
                  <c:v>30.78</c:v>
                </c:pt>
                <c:pt idx="1648">
                  <c:v>30.78</c:v>
                </c:pt>
                <c:pt idx="1649">
                  <c:v>30.78</c:v>
                </c:pt>
                <c:pt idx="1650">
                  <c:v>30.78</c:v>
                </c:pt>
                <c:pt idx="1651">
                  <c:v>30.77</c:v>
                </c:pt>
                <c:pt idx="1652">
                  <c:v>30.77</c:v>
                </c:pt>
                <c:pt idx="1653">
                  <c:v>30.77</c:v>
                </c:pt>
                <c:pt idx="1654">
                  <c:v>30.77</c:v>
                </c:pt>
                <c:pt idx="1655">
                  <c:v>30.77</c:v>
                </c:pt>
                <c:pt idx="1656">
                  <c:v>30.77</c:v>
                </c:pt>
                <c:pt idx="1657">
                  <c:v>30.77</c:v>
                </c:pt>
                <c:pt idx="1658">
                  <c:v>30.77</c:v>
                </c:pt>
                <c:pt idx="1659">
                  <c:v>30.77</c:v>
                </c:pt>
                <c:pt idx="1660">
                  <c:v>30.77</c:v>
                </c:pt>
                <c:pt idx="1661">
                  <c:v>30.78</c:v>
                </c:pt>
                <c:pt idx="1662">
                  <c:v>30.78</c:v>
                </c:pt>
                <c:pt idx="1663">
                  <c:v>30.78</c:v>
                </c:pt>
                <c:pt idx="1664">
                  <c:v>30.78</c:v>
                </c:pt>
                <c:pt idx="1665">
                  <c:v>30.78</c:v>
                </c:pt>
                <c:pt idx="1666">
                  <c:v>30.78</c:v>
                </c:pt>
                <c:pt idx="1667">
                  <c:v>30.78</c:v>
                </c:pt>
                <c:pt idx="1668">
                  <c:v>30.78</c:v>
                </c:pt>
                <c:pt idx="1669">
                  <c:v>30.78</c:v>
                </c:pt>
                <c:pt idx="1670">
                  <c:v>30.78</c:v>
                </c:pt>
                <c:pt idx="1671">
                  <c:v>30.78</c:v>
                </c:pt>
                <c:pt idx="1672">
                  <c:v>30.78</c:v>
                </c:pt>
                <c:pt idx="1673">
                  <c:v>30.79</c:v>
                </c:pt>
                <c:pt idx="1674">
                  <c:v>30.79</c:v>
                </c:pt>
                <c:pt idx="1675">
                  <c:v>30.79</c:v>
                </c:pt>
                <c:pt idx="1676">
                  <c:v>30.79</c:v>
                </c:pt>
                <c:pt idx="1677">
                  <c:v>30.79</c:v>
                </c:pt>
                <c:pt idx="1678">
                  <c:v>30.8</c:v>
                </c:pt>
                <c:pt idx="1679">
                  <c:v>30.8</c:v>
                </c:pt>
                <c:pt idx="1680">
                  <c:v>30.8</c:v>
                </c:pt>
                <c:pt idx="1681">
                  <c:v>30.8</c:v>
                </c:pt>
                <c:pt idx="1682">
                  <c:v>30.8</c:v>
                </c:pt>
                <c:pt idx="1683">
                  <c:v>30.8</c:v>
                </c:pt>
                <c:pt idx="1684">
                  <c:v>30.8</c:v>
                </c:pt>
                <c:pt idx="1685">
                  <c:v>30.81</c:v>
                </c:pt>
                <c:pt idx="1686">
                  <c:v>30.81</c:v>
                </c:pt>
                <c:pt idx="1687">
                  <c:v>30.81</c:v>
                </c:pt>
                <c:pt idx="1688">
                  <c:v>30.81</c:v>
                </c:pt>
                <c:pt idx="1689">
                  <c:v>30.81</c:v>
                </c:pt>
                <c:pt idx="1690">
                  <c:v>30.82</c:v>
                </c:pt>
                <c:pt idx="1691">
                  <c:v>30.82</c:v>
                </c:pt>
                <c:pt idx="1692">
                  <c:v>30.83</c:v>
                </c:pt>
                <c:pt idx="1693">
                  <c:v>30.83</c:v>
                </c:pt>
                <c:pt idx="1694">
                  <c:v>30.84</c:v>
                </c:pt>
                <c:pt idx="1695">
                  <c:v>30.85</c:v>
                </c:pt>
                <c:pt idx="1696">
                  <c:v>30.85</c:v>
                </c:pt>
                <c:pt idx="1697">
                  <c:v>30.85</c:v>
                </c:pt>
                <c:pt idx="1698">
                  <c:v>30.85</c:v>
                </c:pt>
                <c:pt idx="1699">
                  <c:v>30.85</c:v>
                </c:pt>
                <c:pt idx="1700">
                  <c:v>30.85</c:v>
                </c:pt>
                <c:pt idx="1701">
                  <c:v>30.85</c:v>
                </c:pt>
                <c:pt idx="1702">
                  <c:v>30.85</c:v>
                </c:pt>
                <c:pt idx="1703">
                  <c:v>30.85</c:v>
                </c:pt>
                <c:pt idx="1704">
                  <c:v>30.85</c:v>
                </c:pt>
                <c:pt idx="1705">
                  <c:v>30.85</c:v>
                </c:pt>
                <c:pt idx="1706">
                  <c:v>30.85</c:v>
                </c:pt>
                <c:pt idx="1707">
                  <c:v>30.85</c:v>
                </c:pt>
                <c:pt idx="1708">
                  <c:v>30.85</c:v>
                </c:pt>
                <c:pt idx="1709">
                  <c:v>30.85</c:v>
                </c:pt>
                <c:pt idx="1710">
                  <c:v>30.85</c:v>
                </c:pt>
                <c:pt idx="1711">
                  <c:v>30.85</c:v>
                </c:pt>
                <c:pt idx="1712">
                  <c:v>30.85</c:v>
                </c:pt>
                <c:pt idx="1713">
                  <c:v>30.85</c:v>
                </c:pt>
                <c:pt idx="1714">
                  <c:v>30.85</c:v>
                </c:pt>
                <c:pt idx="1715">
                  <c:v>30.85</c:v>
                </c:pt>
                <c:pt idx="1716">
                  <c:v>30.85</c:v>
                </c:pt>
                <c:pt idx="1717">
                  <c:v>30.85</c:v>
                </c:pt>
                <c:pt idx="1718">
                  <c:v>30.86</c:v>
                </c:pt>
                <c:pt idx="1719">
                  <c:v>30.86</c:v>
                </c:pt>
                <c:pt idx="1720">
                  <c:v>30.87</c:v>
                </c:pt>
                <c:pt idx="1721">
                  <c:v>30.87</c:v>
                </c:pt>
                <c:pt idx="1722">
                  <c:v>30.88</c:v>
                </c:pt>
                <c:pt idx="1723">
                  <c:v>30.88</c:v>
                </c:pt>
                <c:pt idx="1724">
                  <c:v>30.88</c:v>
                </c:pt>
                <c:pt idx="1725">
                  <c:v>30.89</c:v>
                </c:pt>
                <c:pt idx="1726">
                  <c:v>30.89</c:v>
                </c:pt>
                <c:pt idx="1727">
                  <c:v>30.9</c:v>
                </c:pt>
                <c:pt idx="1728">
                  <c:v>30.92</c:v>
                </c:pt>
                <c:pt idx="1729">
                  <c:v>30.92</c:v>
                </c:pt>
                <c:pt idx="1730">
                  <c:v>30.94</c:v>
                </c:pt>
                <c:pt idx="1731">
                  <c:v>30.95</c:v>
                </c:pt>
                <c:pt idx="1732">
                  <c:v>30.96</c:v>
                </c:pt>
                <c:pt idx="1733">
                  <c:v>30.98</c:v>
                </c:pt>
                <c:pt idx="1734">
                  <c:v>30.99</c:v>
                </c:pt>
                <c:pt idx="1735">
                  <c:v>30.99</c:v>
                </c:pt>
                <c:pt idx="1736">
                  <c:v>31</c:v>
                </c:pt>
                <c:pt idx="1737">
                  <c:v>31.01</c:v>
                </c:pt>
                <c:pt idx="1738">
                  <c:v>31.01</c:v>
                </c:pt>
                <c:pt idx="1739">
                  <c:v>31.01</c:v>
                </c:pt>
                <c:pt idx="1740">
                  <c:v>31.01</c:v>
                </c:pt>
                <c:pt idx="1741">
                  <c:v>31.02</c:v>
                </c:pt>
                <c:pt idx="1742">
                  <c:v>31.02</c:v>
                </c:pt>
                <c:pt idx="1743">
                  <c:v>31.03</c:v>
                </c:pt>
                <c:pt idx="1744">
                  <c:v>31.03</c:v>
                </c:pt>
                <c:pt idx="1745">
                  <c:v>31.03</c:v>
                </c:pt>
                <c:pt idx="1746">
                  <c:v>31.03</c:v>
                </c:pt>
                <c:pt idx="1747">
                  <c:v>31.03</c:v>
                </c:pt>
                <c:pt idx="1748">
                  <c:v>31.03</c:v>
                </c:pt>
                <c:pt idx="1749">
                  <c:v>31.03</c:v>
                </c:pt>
                <c:pt idx="1750">
                  <c:v>31.03</c:v>
                </c:pt>
                <c:pt idx="1751">
                  <c:v>31.03</c:v>
                </c:pt>
                <c:pt idx="1752">
                  <c:v>31.03</c:v>
                </c:pt>
                <c:pt idx="1753">
                  <c:v>31.03</c:v>
                </c:pt>
                <c:pt idx="1754">
                  <c:v>31.03</c:v>
                </c:pt>
                <c:pt idx="1755">
                  <c:v>31.03</c:v>
                </c:pt>
                <c:pt idx="1756">
                  <c:v>31.03</c:v>
                </c:pt>
                <c:pt idx="1757">
                  <c:v>31.03</c:v>
                </c:pt>
                <c:pt idx="1758">
                  <c:v>31.04</c:v>
                </c:pt>
                <c:pt idx="1759">
                  <c:v>31.04</c:v>
                </c:pt>
                <c:pt idx="1760">
                  <c:v>31.05</c:v>
                </c:pt>
                <c:pt idx="1761">
                  <c:v>31.05</c:v>
                </c:pt>
                <c:pt idx="1762">
                  <c:v>31.05</c:v>
                </c:pt>
                <c:pt idx="1763">
                  <c:v>31.05</c:v>
                </c:pt>
                <c:pt idx="1764">
                  <c:v>31.05</c:v>
                </c:pt>
                <c:pt idx="1765">
                  <c:v>31.05</c:v>
                </c:pt>
                <c:pt idx="1766">
                  <c:v>31.05</c:v>
                </c:pt>
                <c:pt idx="1767">
                  <c:v>31.05</c:v>
                </c:pt>
                <c:pt idx="1768">
                  <c:v>31.05</c:v>
                </c:pt>
                <c:pt idx="1769">
                  <c:v>31.05</c:v>
                </c:pt>
                <c:pt idx="1770">
                  <c:v>31.05</c:v>
                </c:pt>
                <c:pt idx="1771">
                  <c:v>31.05</c:v>
                </c:pt>
                <c:pt idx="1772">
                  <c:v>31.05</c:v>
                </c:pt>
                <c:pt idx="1773">
                  <c:v>31.05</c:v>
                </c:pt>
                <c:pt idx="1774">
                  <c:v>31.06</c:v>
                </c:pt>
                <c:pt idx="1775">
                  <c:v>31.06</c:v>
                </c:pt>
                <c:pt idx="1776">
                  <c:v>31.06</c:v>
                </c:pt>
                <c:pt idx="1777">
                  <c:v>31.06</c:v>
                </c:pt>
                <c:pt idx="1778">
                  <c:v>31.06</c:v>
                </c:pt>
                <c:pt idx="1779">
                  <c:v>31.06</c:v>
                </c:pt>
                <c:pt idx="1780">
                  <c:v>31.07</c:v>
                </c:pt>
                <c:pt idx="1781">
                  <c:v>31.07</c:v>
                </c:pt>
                <c:pt idx="1782">
                  <c:v>31.07</c:v>
                </c:pt>
                <c:pt idx="1783">
                  <c:v>31.08</c:v>
                </c:pt>
                <c:pt idx="1784">
                  <c:v>31.08</c:v>
                </c:pt>
                <c:pt idx="1785">
                  <c:v>31.08</c:v>
                </c:pt>
                <c:pt idx="1786">
                  <c:v>31.09</c:v>
                </c:pt>
                <c:pt idx="1787">
                  <c:v>31.09</c:v>
                </c:pt>
                <c:pt idx="1788">
                  <c:v>31.09</c:v>
                </c:pt>
                <c:pt idx="1789">
                  <c:v>31.09</c:v>
                </c:pt>
                <c:pt idx="1790">
                  <c:v>31.09</c:v>
                </c:pt>
                <c:pt idx="1791">
                  <c:v>31.09</c:v>
                </c:pt>
                <c:pt idx="1792">
                  <c:v>31.09</c:v>
                </c:pt>
                <c:pt idx="1793">
                  <c:v>31.09</c:v>
                </c:pt>
                <c:pt idx="1794">
                  <c:v>31.09</c:v>
                </c:pt>
                <c:pt idx="1795">
                  <c:v>31.09</c:v>
                </c:pt>
                <c:pt idx="1796">
                  <c:v>31.09</c:v>
                </c:pt>
                <c:pt idx="1797">
                  <c:v>31.1</c:v>
                </c:pt>
                <c:pt idx="1798">
                  <c:v>31.1</c:v>
                </c:pt>
                <c:pt idx="1799">
                  <c:v>31.11</c:v>
                </c:pt>
                <c:pt idx="1800">
                  <c:v>31.11</c:v>
                </c:pt>
                <c:pt idx="1801">
                  <c:v>31.11</c:v>
                </c:pt>
                <c:pt idx="1802">
                  <c:v>31.1</c:v>
                </c:pt>
                <c:pt idx="1803">
                  <c:v>31.11</c:v>
                </c:pt>
                <c:pt idx="1804">
                  <c:v>31.11</c:v>
                </c:pt>
                <c:pt idx="1805">
                  <c:v>31.11</c:v>
                </c:pt>
                <c:pt idx="1806">
                  <c:v>31.12</c:v>
                </c:pt>
                <c:pt idx="1807">
                  <c:v>31.13</c:v>
                </c:pt>
                <c:pt idx="1808">
                  <c:v>31.14</c:v>
                </c:pt>
                <c:pt idx="1809">
                  <c:v>31.14</c:v>
                </c:pt>
                <c:pt idx="1810">
                  <c:v>31.15</c:v>
                </c:pt>
                <c:pt idx="1811">
                  <c:v>31.15</c:v>
                </c:pt>
                <c:pt idx="1812">
                  <c:v>31.15</c:v>
                </c:pt>
                <c:pt idx="1813">
                  <c:v>31.16</c:v>
                </c:pt>
                <c:pt idx="1814">
                  <c:v>31.16</c:v>
                </c:pt>
                <c:pt idx="1815">
                  <c:v>31.16</c:v>
                </c:pt>
                <c:pt idx="1816">
                  <c:v>31.16</c:v>
                </c:pt>
                <c:pt idx="1817">
                  <c:v>31.18</c:v>
                </c:pt>
                <c:pt idx="1818">
                  <c:v>31.18</c:v>
                </c:pt>
                <c:pt idx="1819">
                  <c:v>31.19</c:v>
                </c:pt>
                <c:pt idx="1820">
                  <c:v>31.19</c:v>
                </c:pt>
                <c:pt idx="1821">
                  <c:v>31.19</c:v>
                </c:pt>
                <c:pt idx="1822">
                  <c:v>31.2</c:v>
                </c:pt>
                <c:pt idx="1823">
                  <c:v>31.2</c:v>
                </c:pt>
                <c:pt idx="1824">
                  <c:v>31.2</c:v>
                </c:pt>
                <c:pt idx="1825">
                  <c:v>31.2</c:v>
                </c:pt>
                <c:pt idx="1826">
                  <c:v>31.2</c:v>
                </c:pt>
                <c:pt idx="1827">
                  <c:v>31.2</c:v>
                </c:pt>
                <c:pt idx="1828">
                  <c:v>31.2</c:v>
                </c:pt>
                <c:pt idx="1829">
                  <c:v>31.2</c:v>
                </c:pt>
                <c:pt idx="1830">
                  <c:v>31.2</c:v>
                </c:pt>
                <c:pt idx="1831">
                  <c:v>31.2</c:v>
                </c:pt>
                <c:pt idx="1832">
                  <c:v>31.2</c:v>
                </c:pt>
                <c:pt idx="1833">
                  <c:v>31.21</c:v>
                </c:pt>
                <c:pt idx="1834">
                  <c:v>31.21</c:v>
                </c:pt>
                <c:pt idx="1835">
                  <c:v>31.21</c:v>
                </c:pt>
                <c:pt idx="1836">
                  <c:v>31.21</c:v>
                </c:pt>
                <c:pt idx="1837">
                  <c:v>31.21</c:v>
                </c:pt>
                <c:pt idx="1838">
                  <c:v>31.21</c:v>
                </c:pt>
                <c:pt idx="1839">
                  <c:v>31.21</c:v>
                </c:pt>
                <c:pt idx="1840">
                  <c:v>31.21</c:v>
                </c:pt>
                <c:pt idx="1841">
                  <c:v>31.21</c:v>
                </c:pt>
                <c:pt idx="1842">
                  <c:v>31.21</c:v>
                </c:pt>
                <c:pt idx="1843">
                  <c:v>31.21</c:v>
                </c:pt>
                <c:pt idx="1844">
                  <c:v>31.21</c:v>
                </c:pt>
                <c:pt idx="1845">
                  <c:v>31.21</c:v>
                </c:pt>
                <c:pt idx="1846">
                  <c:v>31.21</c:v>
                </c:pt>
                <c:pt idx="1847">
                  <c:v>31.21</c:v>
                </c:pt>
                <c:pt idx="1848">
                  <c:v>31.21</c:v>
                </c:pt>
                <c:pt idx="1849">
                  <c:v>31.21</c:v>
                </c:pt>
                <c:pt idx="1850">
                  <c:v>31.21</c:v>
                </c:pt>
                <c:pt idx="1851">
                  <c:v>31.21</c:v>
                </c:pt>
                <c:pt idx="1852">
                  <c:v>31.21</c:v>
                </c:pt>
                <c:pt idx="1853">
                  <c:v>31.21</c:v>
                </c:pt>
                <c:pt idx="1854">
                  <c:v>31.21</c:v>
                </c:pt>
                <c:pt idx="1855">
                  <c:v>31.21</c:v>
                </c:pt>
                <c:pt idx="1856">
                  <c:v>31.21</c:v>
                </c:pt>
                <c:pt idx="1857">
                  <c:v>31.21</c:v>
                </c:pt>
                <c:pt idx="1858">
                  <c:v>31.21</c:v>
                </c:pt>
                <c:pt idx="1859">
                  <c:v>31.21</c:v>
                </c:pt>
                <c:pt idx="1860">
                  <c:v>31.21</c:v>
                </c:pt>
                <c:pt idx="1861">
                  <c:v>31.21</c:v>
                </c:pt>
                <c:pt idx="1862">
                  <c:v>31.21</c:v>
                </c:pt>
                <c:pt idx="1863">
                  <c:v>31.21</c:v>
                </c:pt>
                <c:pt idx="1864">
                  <c:v>31.21</c:v>
                </c:pt>
                <c:pt idx="1865">
                  <c:v>31.21</c:v>
                </c:pt>
                <c:pt idx="1866">
                  <c:v>31.21</c:v>
                </c:pt>
                <c:pt idx="1867">
                  <c:v>31.21</c:v>
                </c:pt>
                <c:pt idx="1868">
                  <c:v>31.21</c:v>
                </c:pt>
                <c:pt idx="1869">
                  <c:v>31.21</c:v>
                </c:pt>
                <c:pt idx="1870">
                  <c:v>31.21</c:v>
                </c:pt>
                <c:pt idx="1871">
                  <c:v>31.21</c:v>
                </c:pt>
                <c:pt idx="1872">
                  <c:v>31.21</c:v>
                </c:pt>
                <c:pt idx="1873">
                  <c:v>31.21</c:v>
                </c:pt>
                <c:pt idx="1874">
                  <c:v>31.21</c:v>
                </c:pt>
                <c:pt idx="1875">
                  <c:v>31.21</c:v>
                </c:pt>
                <c:pt idx="1876">
                  <c:v>31.21</c:v>
                </c:pt>
                <c:pt idx="1877">
                  <c:v>31.21</c:v>
                </c:pt>
                <c:pt idx="1878">
                  <c:v>31.21</c:v>
                </c:pt>
                <c:pt idx="1879">
                  <c:v>31.21</c:v>
                </c:pt>
                <c:pt idx="1880">
                  <c:v>31.21</c:v>
                </c:pt>
                <c:pt idx="1881">
                  <c:v>31.21</c:v>
                </c:pt>
                <c:pt idx="1882">
                  <c:v>31.21</c:v>
                </c:pt>
                <c:pt idx="1883">
                  <c:v>31.21</c:v>
                </c:pt>
                <c:pt idx="1884">
                  <c:v>31.21</c:v>
                </c:pt>
                <c:pt idx="1885">
                  <c:v>31.21</c:v>
                </c:pt>
                <c:pt idx="1886">
                  <c:v>31.21</c:v>
                </c:pt>
                <c:pt idx="1887">
                  <c:v>31.21</c:v>
                </c:pt>
                <c:pt idx="1888">
                  <c:v>31.21</c:v>
                </c:pt>
                <c:pt idx="1889">
                  <c:v>31.21</c:v>
                </c:pt>
                <c:pt idx="1890">
                  <c:v>31.21</c:v>
                </c:pt>
                <c:pt idx="1891">
                  <c:v>31.21</c:v>
                </c:pt>
                <c:pt idx="1892">
                  <c:v>31.21</c:v>
                </c:pt>
                <c:pt idx="1893">
                  <c:v>31.21</c:v>
                </c:pt>
                <c:pt idx="1894">
                  <c:v>31.21</c:v>
                </c:pt>
                <c:pt idx="1895">
                  <c:v>31.21</c:v>
                </c:pt>
                <c:pt idx="1896">
                  <c:v>31.2</c:v>
                </c:pt>
                <c:pt idx="1897">
                  <c:v>31.2</c:v>
                </c:pt>
                <c:pt idx="1898">
                  <c:v>31.2</c:v>
                </c:pt>
                <c:pt idx="1899">
                  <c:v>31.2</c:v>
                </c:pt>
                <c:pt idx="1900">
                  <c:v>31.2</c:v>
                </c:pt>
                <c:pt idx="1901">
                  <c:v>31.2</c:v>
                </c:pt>
                <c:pt idx="1902">
                  <c:v>31.2</c:v>
                </c:pt>
                <c:pt idx="1903">
                  <c:v>31.19</c:v>
                </c:pt>
                <c:pt idx="1904">
                  <c:v>31.19</c:v>
                </c:pt>
                <c:pt idx="1905">
                  <c:v>31.19</c:v>
                </c:pt>
                <c:pt idx="1906">
                  <c:v>31.19</c:v>
                </c:pt>
                <c:pt idx="1907">
                  <c:v>31.18</c:v>
                </c:pt>
                <c:pt idx="1908">
                  <c:v>31.19</c:v>
                </c:pt>
                <c:pt idx="1909">
                  <c:v>31.19</c:v>
                </c:pt>
                <c:pt idx="1910">
                  <c:v>31.18</c:v>
                </c:pt>
                <c:pt idx="1911">
                  <c:v>31.18</c:v>
                </c:pt>
                <c:pt idx="1912">
                  <c:v>31.18</c:v>
                </c:pt>
                <c:pt idx="1913">
                  <c:v>31.18</c:v>
                </c:pt>
                <c:pt idx="1914">
                  <c:v>31.18</c:v>
                </c:pt>
                <c:pt idx="1915">
                  <c:v>31.17</c:v>
                </c:pt>
                <c:pt idx="1916">
                  <c:v>31.17</c:v>
                </c:pt>
                <c:pt idx="1917">
                  <c:v>31.17</c:v>
                </c:pt>
                <c:pt idx="1918">
                  <c:v>31.17</c:v>
                </c:pt>
                <c:pt idx="1919">
                  <c:v>31.17</c:v>
                </c:pt>
                <c:pt idx="1920">
                  <c:v>31.17</c:v>
                </c:pt>
                <c:pt idx="1921">
                  <c:v>31.16</c:v>
                </c:pt>
                <c:pt idx="1922">
                  <c:v>31.16</c:v>
                </c:pt>
                <c:pt idx="1923">
                  <c:v>31.15</c:v>
                </c:pt>
                <c:pt idx="1924">
                  <c:v>31.14</c:v>
                </c:pt>
                <c:pt idx="1925">
                  <c:v>31.14</c:v>
                </c:pt>
                <c:pt idx="1926">
                  <c:v>31.13</c:v>
                </c:pt>
                <c:pt idx="1927">
                  <c:v>31.13</c:v>
                </c:pt>
                <c:pt idx="1928">
                  <c:v>31.13</c:v>
                </c:pt>
                <c:pt idx="1929">
                  <c:v>31.13</c:v>
                </c:pt>
                <c:pt idx="1930">
                  <c:v>31.13</c:v>
                </c:pt>
                <c:pt idx="1931">
                  <c:v>31.13</c:v>
                </c:pt>
                <c:pt idx="1932">
                  <c:v>31.13</c:v>
                </c:pt>
                <c:pt idx="1933">
                  <c:v>31.13</c:v>
                </c:pt>
                <c:pt idx="1934">
                  <c:v>31.14</c:v>
                </c:pt>
                <c:pt idx="1935">
                  <c:v>31.14</c:v>
                </c:pt>
                <c:pt idx="1936">
                  <c:v>31.14</c:v>
                </c:pt>
                <c:pt idx="1937">
                  <c:v>31.14</c:v>
                </c:pt>
                <c:pt idx="1938">
                  <c:v>31.14</c:v>
                </c:pt>
                <c:pt idx="1939">
                  <c:v>31.14</c:v>
                </c:pt>
                <c:pt idx="1940">
                  <c:v>31.14</c:v>
                </c:pt>
                <c:pt idx="1941">
                  <c:v>31.14</c:v>
                </c:pt>
                <c:pt idx="1942">
                  <c:v>31.14</c:v>
                </c:pt>
                <c:pt idx="1943">
                  <c:v>31.14</c:v>
                </c:pt>
                <c:pt idx="1944">
                  <c:v>31.14</c:v>
                </c:pt>
                <c:pt idx="1945">
                  <c:v>31.14</c:v>
                </c:pt>
                <c:pt idx="1946">
                  <c:v>31.14</c:v>
                </c:pt>
                <c:pt idx="1947">
                  <c:v>31.14</c:v>
                </c:pt>
                <c:pt idx="1948">
                  <c:v>31.14</c:v>
                </c:pt>
                <c:pt idx="1949">
                  <c:v>31.14</c:v>
                </c:pt>
                <c:pt idx="1950">
                  <c:v>31.15</c:v>
                </c:pt>
                <c:pt idx="1951">
                  <c:v>31.14</c:v>
                </c:pt>
                <c:pt idx="1952">
                  <c:v>31.14</c:v>
                </c:pt>
                <c:pt idx="1953">
                  <c:v>31.14</c:v>
                </c:pt>
                <c:pt idx="1954">
                  <c:v>31.15</c:v>
                </c:pt>
                <c:pt idx="1955">
                  <c:v>31.15</c:v>
                </c:pt>
                <c:pt idx="1956">
                  <c:v>31.15</c:v>
                </c:pt>
                <c:pt idx="1957">
                  <c:v>31.15</c:v>
                </c:pt>
                <c:pt idx="1958">
                  <c:v>31.15</c:v>
                </c:pt>
                <c:pt idx="1959">
                  <c:v>31.15</c:v>
                </c:pt>
                <c:pt idx="1960">
                  <c:v>31.16</c:v>
                </c:pt>
                <c:pt idx="1961">
                  <c:v>31.16</c:v>
                </c:pt>
                <c:pt idx="1962">
                  <c:v>31.16</c:v>
                </c:pt>
                <c:pt idx="1963">
                  <c:v>31.16</c:v>
                </c:pt>
                <c:pt idx="1964">
                  <c:v>31.16</c:v>
                </c:pt>
                <c:pt idx="1965">
                  <c:v>31.16</c:v>
                </c:pt>
                <c:pt idx="1966">
                  <c:v>31.16</c:v>
                </c:pt>
                <c:pt idx="1967">
                  <c:v>31.17</c:v>
                </c:pt>
                <c:pt idx="1968">
                  <c:v>31.17</c:v>
                </c:pt>
                <c:pt idx="1969">
                  <c:v>31.17</c:v>
                </c:pt>
                <c:pt idx="1970">
                  <c:v>31.17</c:v>
                </c:pt>
                <c:pt idx="1971">
                  <c:v>31.16</c:v>
                </c:pt>
                <c:pt idx="1972">
                  <c:v>31.17</c:v>
                </c:pt>
                <c:pt idx="1973">
                  <c:v>31.17</c:v>
                </c:pt>
                <c:pt idx="1974">
                  <c:v>31.17</c:v>
                </c:pt>
                <c:pt idx="1975">
                  <c:v>31.17</c:v>
                </c:pt>
                <c:pt idx="1976">
                  <c:v>31.17</c:v>
                </c:pt>
                <c:pt idx="1977">
                  <c:v>31.18</c:v>
                </c:pt>
                <c:pt idx="1978">
                  <c:v>31.18</c:v>
                </c:pt>
                <c:pt idx="1979">
                  <c:v>31.19</c:v>
                </c:pt>
                <c:pt idx="1980">
                  <c:v>31.19</c:v>
                </c:pt>
                <c:pt idx="1981">
                  <c:v>31.19</c:v>
                </c:pt>
                <c:pt idx="1982">
                  <c:v>31.2</c:v>
                </c:pt>
                <c:pt idx="1983">
                  <c:v>31.2</c:v>
                </c:pt>
                <c:pt idx="1984">
                  <c:v>31.2</c:v>
                </c:pt>
                <c:pt idx="1985">
                  <c:v>31.2</c:v>
                </c:pt>
                <c:pt idx="1986">
                  <c:v>31.21</c:v>
                </c:pt>
                <c:pt idx="1987">
                  <c:v>31.21</c:v>
                </c:pt>
                <c:pt idx="1988">
                  <c:v>31.21</c:v>
                </c:pt>
                <c:pt idx="1989">
                  <c:v>31.21</c:v>
                </c:pt>
                <c:pt idx="1990">
                  <c:v>31.21</c:v>
                </c:pt>
                <c:pt idx="1991">
                  <c:v>31.21</c:v>
                </c:pt>
                <c:pt idx="1992">
                  <c:v>31.21</c:v>
                </c:pt>
                <c:pt idx="1993">
                  <c:v>31.21</c:v>
                </c:pt>
                <c:pt idx="1994">
                  <c:v>31.21</c:v>
                </c:pt>
                <c:pt idx="1995">
                  <c:v>31.21</c:v>
                </c:pt>
                <c:pt idx="1996">
                  <c:v>31.21</c:v>
                </c:pt>
                <c:pt idx="1997">
                  <c:v>31.21</c:v>
                </c:pt>
                <c:pt idx="1998">
                  <c:v>31.21</c:v>
                </c:pt>
                <c:pt idx="1999">
                  <c:v>31.21</c:v>
                </c:pt>
                <c:pt idx="2000">
                  <c:v>31.21</c:v>
                </c:pt>
                <c:pt idx="2001">
                  <c:v>31.21</c:v>
                </c:pt>
                <c:pt idx="2002">
                  <c:v>31.21</c:v>
                </c:pt>
                <c:pt idx="2003">
                  <c:v>31.21</c:v>
                </c:pt>
                <c:pt idx="2004">
                  <c:v>31.21</c:v>
                </c:pt>
                <c:pt idx="2005">
                  <c:v>31.21</c:v>
                </c:pt>
                <c:pt idx="2006">
                  <c:v>31.21</c:v>
                </c:pt>
                <c:pt idx="2007">
                  <c:v>31.21</c:v>
                </c:pt>
                <c:pt idx="2008">
                  <c:v>31.21</c:v>
                </c:pt>
                <c:pt idx="2009">
                  <c:v>31.21</c:v>
                </c:pt>
                <c:pt idx="2010">
                  <c:v>31.21</c:v>
                </c:pt>
                <c:pt idx="2011">
                  <c:v>31.21</c:v>
                </c:pt>
                <c:pt idx="2012">
                  <c:v>31.21</c:v>
                </c:pt>
                <c:pt idx="2013">
                  <c:v>31.21</c:v>
                </c:pt>
                <c:pt idx="2014">
                  <c:v>31.21</c:v>
                </c:pt>
                <c:pt idx="2015">
                  <c:v>31.21</c:v>
                </c:pt>
                <c:pt idx="2016">
                  <c:v>31.21</c:v>
                </c:pt>
                <c:pt idx="2017">
                  <c:v>31.21</c:v>
                </c:pt>
                <c:pt idx="2018">
                  <c:v>31.21</c:v>
                </c:pt>
                <c:pt idx="2019">
                  <c:v>31.21</c:v>
                </c:pt>
                <c:pt idx="2020">
                  <c:v>31.21</c:v>
                </c:pt>
                <c:pt idx="2021">
                  <c:v>31.21</c:v>
                </c:pt>
                <c:pt idx="2022">
                  <c:v>31.21</c:v>
                </c:pt>
                <c:pt idx="2023">
                  <c:v>31.21</c:v>
                </c:pt>
                <c:pt idx="2024">
                  <c:v>31.21</c:v>
                </c:pt>
                <c:pt idx="2025">
                  <c:v>31.21</c:v>
                </c:pt>
                <c:pt idx="2026">
                  <c:v>31.21</c:v>
                </c:pt>
                <c:pt idx="2027">
                  <c:v>31.21</c:v>
                </c:pt>
                <c:pt idx="2028">
                  <c:v>31.21</c:v>
                </c:pt>
                <c:pt idx="2029">
                  <c:v>31.21</c:v>
                </c:pt>
                <c:pt idx="2030">
                  <c:v>31.21</c:v>
                </c:pt>
                <c:pt idx="2031">
                  <c:v>31.21</c:v>
                </c:pt>
                <c:pt idx="2032">
                  <c:v>31.21</c:v>
                </c:pt>
                <c:pt idx="2033">
                  <c:v>31.21</c:v>
                </c:pt>
                <c:pt idx="2034">
                  <c:v>31.21</c:v>
                </c:pt>
                <c:pt idx="2035">
                  <c:v>31.21</c:v>
                </c:pt>
                <c:pt idx="2036">
                  <c:v>31.21</c:v>
                </c:pt>
                <c:pt idx="2037">
                  <c:v>31.21</c:v>
                </c:pt>
                <c:pt idx="2038">
                  <c:v>31.21</c:v>
                </c:pt>
                <c:pt idx="2039">
                  <c:v>31.21</c:v>
                </c:pt>
                <c:pt idx="2040">
                  <c:v>31.21</c:v>
                </c:pt>
                <c:pt idx="2041">
                  <c:v>31.21</c:v>
                </c:pt>
                <c:pt idx="2042">
                  <c:v>31.21</c:v>
                </c:pt>
                <c:pt idx="2043">
                  <c:v>31.21</c:v>
                </c:pt>
                <c:pt idx="2044">
                  <c:v>31.21</c:v>
                </c:pt>
                <c:pt idx="2045">
                  <c:v>31.21</c:v>
                </c:pt>
                <c:pt idx="2046">
                  <c:v>31.21</c:v>
                </c:pt>
                <c:pt idx="2047">
                  <c:v>31.21</c:v>
                </c:pt>
                <c:pt idx="2048">
                  <c:v>31.21</c:v>
                </c:pt>
                <c:pt idx="2049">
                  <c:v>31.21</c:v>
                </c:pt>
                <c:pt idx="2050">
                  <c:v>31.21</c:v>
                </c:pt>
                <c:pt idx="2051">
                  <c:v>31.21</c:v>
                </c:pt>
                <c:pt idx="2052">
                  <c:v>31.21</c:v>
                </c:pt>
                <c:pt idx="2053">
                  <c:v>31.21</c:v>
                </c:pt>
                <c:pt idx="2054">
                  <c:v>31.21</c:v>
                </c:pt>
                <c:pt idx="2055">
                  <c:v>31.21</c:v>
                </c:pt>
                <c:pt idx="2056">
                  <c:v>31.21</c:v>
                </c:pt>
                <c:pt idx="2057">
                  <c:v>31.21</c:v>
                </c:pt>
                <c:pt idx="2058">
                  <c:v>31.21</c:v>
                </c:pt>
                <c:pt idx="2059">
                  <c:v>31.21</c:v>
                </c:pt>
                <c:pt idx="2060">
                  <c:v>31.21</c:v>
                </c:pt>
                <c:pt idx="2061">
                  <c:v>31.21</c:v>
                </c:pt>
                <c:pt idx="2062">
                  <c:v>31.21</c:v>
                </c:pt>
                <c:pt idx="2063">
                  <c:v>31.21</c:v>
                </c:pt>
                <c:pt idx="2064">
                  <c:v>31.21</c:v>
                </c:pt>
                <c:pt idx="2065">
                  <c:v>31.21</c:v>
                </c:pt>
                <c:pt idx="2066">
                  <c:v>31.21</c:v>
                </c:pt>
                <c:pt idx="2067">
                  <c:v>31.21</c:v>
                </c:pt>
                <c:pt idx="2068">
                  <c:v>31.21</c:v>
                </c:pt>
                <c:pt idx="2069">
                  <c:v>31.21</c:v>
                </c:pt>
                <c:pt idx="2070">
                  <c:v>31.21</c:v>
                </c:pt>
                <c:pt idx="2071">
                  <c:v>31.21</c:v>
                </c:pt>
                <c:pt idx="2072">
                  <c:v>31.21</c:v>
                </c:pt>
                <c:pt idx="2073">
                  <c:v>31.21</c:v>
                </c:pt>
                <c:pt idx="2074">
                  <c:v>31.21</c:v>
                </c:pt>
                <c:pt idx="2075">
                  <c:v>31.21</c:v>
                </c:pt>
                <c:pt idx="2076">
                  <c:v>31.21</c:v>
                </c:pt>
                <c:pt idx="2077">
                  <c:v>31.21</c:v>
                </c:pt>
                <c:pt idx="2078">
                  <c:v>31.21</c:v>
                </c:pt>
                <c:pt idx="2079">
                  <c:v>31.21</c:v>
                </c:pt>
                <c:pt idx="2080">
                  <c:v>31.21</c:v>
                </c:pt>
                <c:pt idx="2081">
                  <c:v>31.21</c:v>
                </c:pt>
                <c:pt idx="2082">
                  <c:v>31.21</c:v>
                </c:pt>
                <c:pt idx="2083">
                  <c:v>31.21</c:v>
                </c:pt>
                <c:pt idx="2084">
                  <c:v>31.21</c:v>
                </c:pt>
                <c:pt idx="2085">
                  <c:v>31.21</c:v>
                </c:pt>
                <c:pt idx="2086">
                  <c:v>31.21</c:v>
                </c:pt>
                <c:pt idx="2087">
                  <c:v>31.21</c:v>
                </c:pt>
                <c:pt idx="2088">
                  <c:v>31.21</c:v>
                </c:pt>
                <c:pt idx="2089">
                  <c:v>31.21</c:v>
                </c:pt>
                <c:pt idx="2090">
                  <c:v>31.21</c:v>
                </c:pt>
                <c:pt idx="2091">
                  <c:v>31.21</c:v>
                </c:pt>
                <c:pt idx="2092">
                  <c:v>31.21</c:v>
                </c:pt>
                <c:pt idx="2093">
                  <c:v>31.21</c:v>
                </c:pt>
                <c:pt idx="2094">
                  <c:v>31.21</c:v>
                </c:pt>
                <c:pt idx="2095">
                  <c:v>31.21</c:v>
                </c:pt>
                <c:pt idx="2096">
                  <c:v>31.21</c:v>
                </c:pt>
                <c:pt idx="2097">
                  <c:v>31.21</c:v>
                </c:pt>
                <c:pt idx="2098">
                  <c:v>31.21</c:v>
                </c:pt>
                <c:pt idx="2099">
                  <c:v>31.21</c:v>
                </c:pt>
                <c:pt idx="2100">
                  <c:v>31.21</c:v>
                </c:pt>
                <c:pt idx="2101">
                  <c:v>31.21</c:v>
                </c:pt>
                <c:pt idx="2102">
                  <c:v>31.21</c:v>
                </c:pt>
                <c:pt idx="2103">
                  <c:v>31.21</c:v>
                </c:pt>
                <c:pt idx="2104">
                  <c:v>31.21</c:v>
                </c:pt>
                <c:pt idx="2105">
                  <c:v>31.21</c:v>
                </c:pt>
                <c:pt idx="2106">
                  <c:v>31.21</c:v>
                </c:pt>
                <c:pt idx="2107">
                  <c:v>31.21</c:v>
                </c:pt>
                <c:pt idx="2108">
                  <c:v>31.21</c:v>
                </c:pt>
                <c:pt idx="2109">
                  <c:v>31.21</c:v>
                </c:pt>
                <c:pt idx="2110">
                  <c:v>31.21</c:v>
                </c:pt>
                <c:pt idx="2111">
                  <c:v>31.21</c:v>
                </c:pt>
                <c:pt idx="2112">
                  <c:v>31.21</c:v>
                </c:pt>
                <c:pt idx="2113">
                  <c:v>31.21</c:v>
                </c:pt>
                <c:pt idx="2114">
                  <c:v>31.21</c:v>
                </c:pt>
                <c:pt idx="2115">
                  <c:v>31.21</c:v>
                </c:pt>
                <c:pt idx="2116">
                  <c:v>31.21</c:v>
                </c:pt>
                <c:pt idx="2117">
                  <c:v>31.2</c:v>
                </c:pt>
                <c:pt idx="2118">
                  <c:v>31.2</c:v>
                </c:pt>
                <c:pt idx="2119">
                  <c:v>31.2</c:v>
                </c:pt>
                <c:pt idx="2120">
                  <c:v>31.2</c:v>
                </c:pt>
                <c:pt idx="2121">
                  <c:v>31.2</c:v>
                </c:pt>
                <c:pt idx="2122">
                  <c:v>31.19</c:v>
                </c:pt>
                <c:pt idx="2123">
                  <c:v>31.19</c:v>
                </c:pt>
                <c:pt idx="2124">
                  <c:v>31.19</c:v>
                </c:pt>
                <c:pt idx="2125">
                  <c:v>31.18</c:v>
                </c:pt>
                <c:pt idx="2126">
                  <c:v>31.18</c:v>
                </c:pt>
                <c:pt idx="2127">
                  <c:v>31.18</c:v>
                </c:pt>
                <c:pt idx="2128">
                  <c:v>31.18</c:v>
                </c:pt>
                <c:pt idx="2129">
                  <c:v>31.17</c:v>
                </c:pt>
                <c:pt idx="2130">
                  <c:v>31.17</c:v>
                </c:pt>
                <c:pt idx="2131">
                  <c:v>31.17</c:v>
                </c:pt>
                <c:pt idx="2132">
                  <c:v>31.17</c:v>
                </c:pt>
                <c:pt idx="2133">
                  <c:v>31.17</c:v>
                </c:pt>
                <c:pt idx="2134">
                  <c:v>31.17</c:v>
                </c:pt>
                <c:pt idx="2135">
                  <c:v>31.16</c:v>
                </c:pt>
                <c:pt idx="2136">
                  <c:v>31.16</c:v>
                </c:pt>
                <c:pt idx="2137">
                  <c:v>31.16</c:v>
                </c:pt>
                <c:pt idx="2138">
                  <c:v>31.15</c:v>
                </c:pt>
                <c:pt idx="2139">
                  <c:v>31.15</c:v>
                </c:pt>
                <c:pt idx="2140">
                  <c:v>31.15</c:v>
                </c:pt>
                <c:pt idx="2141">
                  <c:v>31.15</c:v>
                </c:pt>
                <c:pt idx="2142">
                  <c:v>31.15</c:v>
                </c:pt>
                <c:pt idx="2143">
                  <c:v>31.15</c:v>
                </c:pt>
                <c:pt idx="2144">
                  <c:v>31.15</c:v>
                </c:pt>
                <c:pt idx="2145">
                  <c:v>31.15</c:v>
                </c:pt>
                <c:pt idx="2146">
                  <c:v>31.15</c:v>
                </c:pt>
                <c:pt idx="2147">
                  <c:v>31.15</c:v>
                </c:pt>
                <c:pt idx="2148">
                  <c:v>31.14</c:v>
                </c:pt>
                <c:pt idx="2149">
                  <c:v>31.14</c:v>
                </c:pt>
                <c:pt idx="2150">
                  <c:v>31.13</c:v>
                </c:pt>
                <c:pt idx="2151">
                  <c:v>31.13</c:v>
                </c:pt>
                <c:pt idx="2152">
                  <c:v>31.12</c:v>
                </c:pt>
                <c:pt idx="2153">
                  <c:v>31.12</c:v>
                </c:pt>
                <c:pt idx="2154">
                  <c:v>31.12</c:v>
                </c:pt>
                <c:pt idx="2155">
                  <c:v>31.11</c:v>
                </c:pt>
                <c:pt idx="2156">
                  <c:v>31.11</c:v>
                </c:pt>
                <c:pt idx="2157">
                  <c:v>31.11</c:v>
                </c:pt>
                <c:pt idx="2158">
                  <c:v>31.11</c:v>
                </c:pt>
                <c:pt idx="2159">
                  <c:v>31.11</c:v>
                </c:pt>
                <c:pt idx="2160">
                  <c:v>31.11</c:v>
                </c:pt>
                <c:pt idx="2161">
                  <c:v>31.11</c:v>
                </c:pt>
                <c:pt idx="2162">
                  <c:v>31.11</c:v>
                </c:pt>
                <c:pt idx="2163">
                  <c:v>31.11</c:v>
                </c:pt>
                <c:pt idx="2164">
                  <c:v>31.11</c:v>
                </c:pt>
                <c:pt idx="2165">
                  <c:v>31.11</c:v>
                </c:pt>
                <c:pt idx="2166">
                  <c:v>31.11</c:v>
                </c:pt>
                <c:pt idx="2167">
                  <c:v>31.11</c:v>
                </c:pt>
                <c:pt idx="2168">
                  <c:v>31.11</c:v>
                </c:pt>
                <c:pt idx="2169">
                  <c:v>31.11</c:v>
                </c:pt>
                <c:pt idx="2170">
                  <c:v>31.11</c:v>
                </c:pt>
                <c:pt idx="2171">
                  <c:v>31.11</c:v>
                </c:pt>
                <c:pt idx="2172">
                  <c:v>31.1</c:v>
                </c:pt>
                <c:pt idx="2173">
                  <c:v>31.1</c:v>
                </c:pt>
                <c:pt idx="2174">
                  <c:v>31.09</c:v>
                </c:pt>
                <c:pt idx="2175">
                  <c:v>31.09</c:v>
                </c:pt>
                <c:pt idx="2176">
                  <c:v>31.08</c:v>
                </c:pt>
                <c:pt idx="2177">
                  <c:v>31.08</c:v>
                </c:pt>
                <c:pt idx="2178">
                  <c:v>31.08</c:v>
                </c:pt>
                <c:pt idx="2179">
                  <c:v>31.07</c:v>
                </c:pt>
                <c:pt idx="2180">
                  <c:v>31.07</c:v>
                </c:pt>
                <c:pt idx="2181">
                  <c:v>31.07</c:v>
                </c:pt>
                <c:pt idx="2182">
                  <c:v>31.07</c:v>
                </c:pt>
                <c:pt idx="2183">
                  <c:v>31.07</c:v>
                </c:pt>
                <c:pt idx="2184">
                  <c:v>31.06</c:v>
                </c:pt>
                <c:pt idx="2185">
                  <c:v>31.06</c:v>
                </c:pt>
                <c:pt idx="2186">
                  <c:v>31.05</c:v>
                </c:pt>
                <c:pt idx="2187">
                  <c:v>31.05</c:v>
                </c:pt>
                <c:pt idx="2188">
                  <c:v>31.05</c:v>
                </c:pt>
                <c:pt idx="2189">
                  <c:v>31.05</c:v>
                </c:pt>
                <c:pt idx="2190">
                  <c:v>31.05</c:v>
                </c:pt>
                <c:pt idx="2191">
                  <c:v>31.05</c:v>
                </c:pt>
                <c:pt idx="2192">
                  <c:v>31.05</c:v>
                </c:pt>
                <c:pt idx="2193">
                  <c:v>31.05</c:v>
                </c:pt>
                <c:pt idx="2194">
                  <c:v>31.05</c:v>
                </c:pt>
                <c:pt idx="2195">
                  <c:v>31.04</c:v>
                </c:pt>
                <c:pt idx="2196">
                  <c:v>31.04</c:v>
                </c:pt>
                <c:pt idx="2197">
                  <c:v>31.03</c:v>
                </c:pt>
                <c:pt idx="2198">
                  <c:v>31.03</c:v>
                </c:pt>
                <c:pt idx="2199">
                  <c:v>31.03</c:v>
                </c:pt>
                <c:pt idx="2200">
                  <c:v>31.03</c:v>
                </c:pt>
                <c:pt idx="2201">
                  <c:v>31.03</c:v>
                </c:pt>
                <c:pt idx="2202">
                  <c:v>31.03</c:v>
                </c:pt>
                <c:pt idx="2203">
                  <c:v>31.03</c:v>
                </c:pt>
                <c:pt idx="2204">
                  <c:v>31.03</c:v>
                </c:pt>
                <c:pt idx="2205">
                  <c:v>31.03</c:v>
                </c:pt>
                <c:pt idx="2206">
                  <c:v>31.03</c:v>
                </c:pt>
                <c:pt idx="2207">
                  <c:v>31.03</c:v>
                </c:pt>
                <c:pt idx="2208">
                  <c:v>31.03</c:v>
                </c:pt>
                <c:pt idx="2209">
                  <c:v>31.03</c:v>
                </c:pt>
                <c:pt idx="2210">
                  <c:v>31.03</c:v>
                </c:pt>
                <c:pt idx="2211">
                  <c:v>31.03</c:v>
                </c:pt>
                <c:pt idx="2212">
                  <c:v>31.03</c:v>
                </c:pt>
                <c:pt idx="2213">
                  <c:v>31.03</c:v>
                </c:pt>
                <c:pt idx="2214">
                  <c:v>31.03</c:v>
                </c:pt>
                <c:pt idx="2215">
                  <c:v>31.03</c:v>
                </c:pt>
                <c:pt idx="2216">
                  <c:v>31.03</c:v>
                </c:pt>
                <c:pt idx="2217">
                  <c:v>31.03</c:v>
                </c:pt>
                <c:pt idx="2218">
                  <c:v>31.03</c:v>
                </c:pt>
                <c:pt idx="2219">
                  <c:v>31.03</c:v>
                </c:pt>
                <c:pt idx="2220">
                  <c:v>31.03</c:v>
                </c:pt>
                <c:pt idx="2221">
                  <c:v>31.03</c:v>
                </c:pt>
                <c:pt idx="2222">
                  <c:v>31.03</c:v>
                </c:pt>
                <c:pt idx="2223">
                  <c:v>31.03</c:v>
                </c:pt>
                <c:pt idx="2224">
                  <c:v>31.03</c:v>
                </c:pt>
                <c:pt idx="2225">
                  <c:v>31.03</c:v>
                </c:pt>
                <c:pt idx="2226">
                  <c:v>31.03</c:v>
                </c:pt>
                <c:pt idx="2227">
                  <c:v>31.03</c:v>
                </c:pt>
                <c:pt idx="2228">
                  <c:v>31.03</c:v>
                </c:pt>
                <c:pt idx="2229">
                  <c:v>31.03</c:v>
                </c:pt>
                <c:pt idx="2230">
                  <c:v>31.03</c:v>
                </c:pt>
                <c:pt idx="2231">
                  <c:v>31.03</c:v>
                </c:pt>
                <c:pt idx="2232">
                  <c:v>31.03</c:v>
                </c:pt>
                <c:pt idx="2233">
                  <c:v>31.03</c:v>
                </c:pt>
                <c:pt idx="2234">
                  <c:v>31.03</c:v>
                </c:pt>
                <c:pt idx="2235">
                  <c:v>31.03</c:v>
                </c:pt>
                <c:pt idx="2236">
                  <c:v>31.03</c:v>
                </c:pt>
                <c:pt idx="2237">
                  <c:v>31.03</c:v>
                </c:pt>
                <c:pt idx="2238">
                  <c:v>31.03</c:v>
                </c:pt>
                <c:pt idx="2239">
                  <c:v>31.03</c:v>
                </c:pt>
                <c:pt idx="2240">
                  <c:v>31.03</c:v>
                </c:pt>
                <c:pt idx="2241">
                  <c:v>31.04</c:v>
                </c:pt>
                <c:pt idx="2242">
                  <c:v>31.04</c:v>
                </c:pt>
                <c:pt idx="2243">
                  <c:v>31.04</c:v>
                </c:pt>
                <c:pt idx="2244">
                  <c:v>31.04</c:v>
                </c:pt>
                <c:pt idx="2245">
                  <c:v>31.04</c:v>
                </c:pt>
                <c:pt idx="2246">
                  <c:v>31.04</c:v>
                </c:pt>
                <c:pt idx="2247">
                  <c:v>31.04</c:v>
                </c:pt>
                <c:pt idx="2248">
                  <c:v>31.04</c:v>
                </c:pt>
                <c:pt idx="2249">
                  <c:v>31.03</c:v>
                </c:pt>
                <c:pt idx="2250">
                  <c:v>31.03</c:v>
                </c:pt>
                <c:pt idx="2251">
                  <c:v>31.03</c:v>
                </c:pt>
                <c:pt idx="2252">
                  <c:v>31.03</c:v>
                </c:pt>
                <c:pt idx="2253">
                  <c:v>31.03</c:v>
                </c:pt>
                <c:pt idx="2254">
                  <c:v>31.03</c:v>
                </c:pt>
                <c:pt idx="2255">
                  <c:v>31.03</c:v>
                </c:pt>
                <c:pt idx="2256">
                  <c:v>31.03</c:v>
                </c:pt>
                <c:pt idx="2257">
                  <c:v>31.03</c:v>
                </c:pt>
                <c:pt idx="2258">
                  <c:v>31.03</c:v>
                </c:pt>
                <c:pt idx="2259">
                  <c:v>31.03</c:v>
                </c:pt>
                <c:pt idx="2260">
                  <c:v>31.03</c:v>
                </c:pt>
                <c:pt idx="2261">
                  <c:v>31.03</c:v>
                </c:pt>
                <c:pt idx="2262">
                  <c:v>31.03</c:v>
                </c:pt>
                <c:pt idx="2263">
                  <c:v>31.03</c:v>
                </c:pt>
                <c:pt idx="2264">
                  <c:v>31.03</c:v>
                </c:pt>
                <c:pt idx="2265">
                  <c:v>31.03</c:v>
                </c:pt>
                <c:pt idx="2266">
                  <c:v>31.03</c:v>
                </c:pt>
                <c:pt idx="2267">
                  <c:v>31.03</c:v>
                </c:pt>
                <c:pt idx="2268">
                  <c:v>31.03</c:v>
                </c:pt>
                <c:pt idx="2269">
                  <c:v>31.03</c:v>
                </c:pt>
                <c:pt idx="2270">
                  <c:v>31.03</c:v>
                </c:pt>
                <c:pt idx="2271">
                  <c:v>31.03</c:v>
                </c:pt>
                <c:pt idx="2272">
                  <c:v>31.03</c:v>
                </c:pt>
                <c:pt idx="2273">
                  <c:v>31.03</c:v>
                </c:pt>
                <c:pt idx="2274">
                  <c:v>31.03</c:v>
                </c:pt>
                <c:pt idx="2275">
                  <c:v>31.03</c:v>
                </c:pt>
                <c:pt idx="2276">
                  <c:v>31.03</c:v>
                </c:pt>
                <c:pt idx="2277">
                  <c:v>31.03</c:v>
                </c:pt>
                <c:pt idx="2278">
                  <c:v>31.03</c:v>
                </c:pt>
                <c:pt idx="2279">
                  <c:v>31.03</c:v>
                </c:pt>
                <c:pt idx="2280">
                  <c:v>31.03</c:v>
                </c:pt>
                <c:pt idx="2281">
                  <c:v>31.02</c:v>
                </c:pt>
                <c:pt idx="2282">
                  <c:v>31.02</c:v>
                </c:pt>
                <c:pt idx="2283">
                  <c:v>31.02</c:v>
                </c:pt>
                <c:pt idx="2284">
                  <c:v>31.01</c:v>
                </c:pt>
                <c:pt idx="2285">
                  <c:v>31.01</c:v>
                </c:pt>
                <c:pt idx="2286">
                  <c:v>31.01</c:v>
                </c:pt>
                <c:pt idx="2287">
                  <c:v>31.01</c:v>
                </c:pt>
                <c:pt idx="2288">
                  <c:v>31.01</c:v>
                </c:pt>
                <c:pt idx="2289">
                  <c:v>31.01</c:v>
                </c:pt>
                <c:pt idx="2290">
                  <c:v>31.01</c:v>
                </c:pt>
                <c:pt idx="2291">
                  <c:v>31</c:v>
                </c:pt>
                <c:pt idx="2292">
                  <c:v>31</c:v>
                </c:pt>
                <c:pt idx="2293">
                  <c:v>31</c:v>
                </c:pt>
                <c:pt idx="2294">
                  <c:v>31</c:v>
                </c:pt>
                <c:pt idx="2295">
                  <c:v>31.01</c:v>
                </c:pt>
                <c:pt idx="2296">
                  <c:v>31.01</c:v>
                </c:pt>
                <c:pt idx="2297">
                  <c:v>31.01</c:v>
                </c:pt>
                <c:pt idx="2298">
                  <c:v>31.01</c:v>
                </c:pt>
                <c:pt idx="2299">
                  <c:v>31.01</c:v>
                </c:pt>
                <c:pt idx="2300">
                  <c:v>31.02</c:v>
                </c:pt>
                <c:pt idx="2301">
                  <c:v>31.02</c:v>
                </c:pt>
                <c:pt idx="2302">
                  <c:v>31.02</c:v>
                </c:pt>
                <c:pt idx="2303">
                  <c:v>31.02</c:v>
                </c:pt>
                <c:pt idx="2304">
                  <c:v>31.02</c:v>
                </c:pt>
                <c:pt idx="2305">
                  <c:v>31.03</c:v>
                </c:pt>
                <c:pt idx="2306">
                  <c:v>31.03</c:v>
                </c:pt>
                <c:pt idx="2307">
                  <c:v>31.03</c:v>
                </c:pt>
                <c:pt idx="2308">
                  <c:v>31.03</c:v>
                </c:pt>
                <c:pt idx="2309">
                  <c:v>31.03</c:v>
                </c:pt>
                <c:pt idx="2310">
                  <c:v>31.03</c:v>
                </c:pt>
                <c:pt idx="2311">
                  <c:v>31.03</c:v>
                </c:pt>
                <c:pt idx="2312">
                  <c:v>31.03</c:v>
                </c:pt>
                <c:pt idx="2313">
                  <c:v>31.03</c:v>
                </c:pt>
                <c:pt idx="2314">
                  <c:v>31.03</c:v>
                </c:pt>
                <c:pt idx="2315">
                  <c:v>31.03</c:v>
                </c:pt>
                <c:pt idx="2316">
                  <c:v>31.03</c:v>
                </c:pt>
                <c:pt idx="2317">
                  <c:v>31.03</c:v>
                </c:pt>
                <c:pt idx="2318">
                  <c:v>31.03</c:v>
                </c:pt>
                <c:pt idx="2319">
                  <c:v>31.03</c:v>
                </c:pt>
                <c:pt idx="2320">
                  <c:v>31.03</c:v>
                </c:pt>
                <c:pt idx="2321">
                  <c:v>31.03</c:v>
                </c:pt>
                <c:pt idx="2322">
                  <c:v>31.03</c:v>
                </c:pt>
                <c:pt idx="2323">
                  <c:v>31.03</c:v>
                </c:pt>
                <c:pt idx="2324">
                  <c:v>31.03</c:v>
                </c:pt>
                <c:pt idx="2325">
                  <c:v>31.03</c:v>
                </c:pt>
                <c:pt idx="2326">
                  <c:v>31.03</c:v>
                </c:pt>
                <c:pt idx="2327">
                  <c:v>31.04</c:v>
                </c:pt>
                <c:pt idx="2328">
                  <c:v>31.04</c:v>
                </c:pt>
                <c:pt idx="2329">
                  <c:v>31.05</c:v>
                </c:pt>
                <c:pt idx="2330">
                  <c:v>31.05</c:v>
                </c:pt>
                <c:pt idx="2331">
                  <c:v>31.07</c:v>
                </c:pt>
                <c:pt idx="2332">
                  <c:v>31.08</c:v>
                </c:pt>
                <c:pt idx="2333">
                  <c:v>31.09</c:v>
                </c:pt>
                <c:pt idx="2334">
                  <c:v>31.1</c:v>
                </c:pt>
                <c:pt idx="2335">
                  <c:v>31.1</c:v>
                </c:pt>
                <c:pt idx="2336">
                  <c:v>31.11</c:v>
                </c:pt>
                <c:pt idx="2337">
                  <c:v>31.12</c:v>
                </c:pt>
                <c:pt idx="2338">
                  <c:v>31.13</c:v>
                </c:pt>
                <c:pt idx="2339">
                  <c:v>31.13</c:v>
                </c:pt>
                <c:pt idx="2340">
                  <c:v>31.14</c:v>
                </c:pt>
                <c:pt idx="2341">
                  <c:v>31.15</c:v>
                </c:pt>
                <c:pt idx="2342">
                  <c:v>31.15</c:v>
                </c:pt>
                <c:pt idx="2343">
                  <c:v>31.16</c:v>
                </c:pt>
                <c:pt idx="2344">
                  <c:v>31.16</c:v>
                </c:pt>
                <c:pt idx="2345">
                  <c:v>31.17</c:v>
                </c:pt>
                <c:pt idx="2346">
                  <c:v>31.18</c:v>
                </c:pt>
                <c:pt idx="2347">
                  <c:v>31.19</c:v>
                </c:pt>
                <c:pt idx="2348">
                  <c:v>31.2</c:v>
                </c:pt>
                <c:pt idx="2349">
                  <c:v>31.2</c:v>
                </c:pt>
                <c:pt idx="2350">
                  <c:v>31.21</c:v>
                </c:pt>
                <c:pt idx="2351">
                  <c:v>31.21</c:v>
                </c:pt>
                <c:pt idx="2352">
                  <c:v>31.21</c:v>
                </c:pt>
                <c:pt idx="2353">
                  <c:v>31.21</c:v>
                </c:pt>
                <c:pt idx="2354">
                  <c:v>31.21</c:v>
                </c:pt>
                <c:pt idx="2355">
                  <c:v>31.21</c:v>
                </c:pt>
                <c:pt idx="2356">
                  <c:v>31.21</c:v>
                </c:pt>
                <c:pt idx="2357">
                  <c:v>31.21</c:v>
                </c:pt>
                <c:pt idx="2358">
                  <c:v>31.21</c:v>
                </c:pt>
                <c:pt idx="2359">
                  <c:v>31.21</c:v>
                </c:pt>
                <c:pt idx="2360">
                  <c:v>31.21</c:v>
                </c:pt>
                <c:pt idx="2361">
                  <c:v>31.21</c:v>
                </c:pt>
                <c:pt idx="2362">
                  <c:v>31.21</c:v>
                </c:pt>
                <c:pt idx="2363">
                  <c:v>31.21</c:v>
                </c:pt>
                <c:pt idx="2364">
                  <c:v>31.21</c:v>
                </c:pt>
                <c:pt idx="2365">
                  <c:v>31.21</c:v>
                </c:pt>
                <c:pt idx="2366">
                  <c:v>31.21</c:v>
                </c:pt>
                <c:pt idx="2367">
                  <c:v>31.21</c:v>
                </c:pt>
                <c:pt idx="2368">
                  <c:v>31.21</c:v>
                </c:pt>
                <c:pt idx="2369">
                  <c:v>31.21</c:v>
                </c:pt>
                <c:pt idx="2370">
                  <c:v>31.21</c:v>
                </c:pt>
                <c:pt idx="2371">
                  <c:v>31.21</c:v>
                </c:pt>
                <c:pt idx="2372">
                  <c:v>31.21</c:v>
                </c:pt>
                <c:pt idx="2373">
                  <c:v>31.21</c:v>
                </c:pt>
                <c:pt idx="2374">
                  <c:v>31.21</c:v>
                </c:pt>
                <c:pt idx="2375">
                  <c:v>31.21</c:v>
                </c:pt>
                <c:pt idx="2376">
                  <c:v>31.21</c:v>
                </c:pt>
                <c:pt idx="2377">
                  <c:v>31.21</c:v>
                </c:pt>
                <c:pt idx="2378">
                  <c:v>31.21</c:v>
                </c:pt>
                <c:pt idx="2379">
                  <c:v>31.21</c:v>
                </c:pt>
                <c:pt idx="2380">
                  <c:v>31.21</c:v>
                </c:pt>
                <c:pt idx="2381">
                  <c:v>31.21</c:v>
                </c:pt>
                <c:pt idx="2382">
                  <c:v>31.21</c:v>
                </c:pt>
                <c:pt idx="2383">
                  <c:v>31.21</c:v>
                </c:pt>
                <c:pt idx="2384">
                  <c:v>31.21</c:v>
                </c:pt>
                <c:pt idx="2385">
                  <c:v>31.21</c:v>
                </c:pt>
                <c:pt idx="2386">
                  <c:v>31.21</c:v>
                </c:pt>
                <c:pt idx="2387">
                  <c:v>31.21</c:v>
                </c:pt>
                <c:pt idx="2388">
                  <c:v>31.21</c:v>
                </c:pt>
                <c:pt idx="2389">
                  <c:v>31.21</c:v>
                </c:pt>
                <c:pt idx="2390">
                  <c:v>31.21</c:v>
                </c:pt>
                <c:pt idx="2391">
                  <c:v>31.21</c:v>
                </c:pt>
                <c:pt idx="2392">
                  <c:v>31.21</c:v>
                </c:pt>
                <c:pt idx="2393">
                  <c:v>31.21</c:v>
                </c:pt>
                <c:pt idx="2394">
                  <c:v>31.21</c:v>
                </c:pt>
                <c:pt idx="2395">
                  <c:v>31.21</c:v>
                </c:pt>
                <c:pt idx="2396">
                  <c:v>31.21</c:v>
                </c:pt>
                <c:pt idx="2397">
                  <c:v>31.21</c:v>
                </c:pt>
                <c:pt idx="2398">
                  <c:v>31.21</c:v>
                </c:pt>
                <c:pt idx="2399">
                  <c:v>31.21</c:v>
                </c:pt>
                <c:pt idx="2400">
                  <c:v>31.21</c:v>
                </c:pt>
                <c:pt idx="2401">
                  <c:v>31.21</c:v>
                </c:pt>
                <c:pt idx="2402">
                  <c:v>31.21</c:v>
                </c:pt>
                <c:pt idx="2403">
                  <c:v>31.21</c:v>
                </c:pt>
                <c:pt idx="2404">
                  <c:v>31.21</c:v>
                </c:pt>
                <c:pt idx="2405">
                  <c:v>31.21</c:v>
                </c:pt>
                <c:pt idx="2406">
                  <c:v>31.21</c:v>
                </c:pt>
                <c:pt idx="2407">
                  <c:v>31.21</c:v>
                </c:pt>
                <c:pt idx="2408">
                  <c:v>31.21</c:v>
                </c:pt>
                <c:pt idx="2409">
                  <c:v>31.21</c:v>
                </c:pt>
                <c:pt idx="2410">
                  <c:v>31.21</c:v>
                </c:pt>
                <c:pt idx="2411">
                  <c:v>31.21</c:v>
                </c:pt>
                <c:pt idx="2412">
                  <c:v>31.21</c:v>
                </c:pt>
                <c:pt idx="2413">
                  <c:v>31.21</c:v>
                </c:pt>
                <c:pt idx="2414">
                  <c:v>31.21</c:v>
                </c:pt>
                <c:pt idx="2415">
                  <c:v>31.21</c:v>
                </c:pt>
                <c:pt idx="2416">
                  <c:v>31.21</c:v>
                </c:pt>
                <c:pt idx="2417">
                  <c:v>31.21</c:v>
                </c:pt>
                <c:pt idx="2418">
                  <c:v>31.21</c:v>
                </c:pt>
                <c:pt idx="2419">
                  <c:v>31.21</c:v>
                </c:pt>
                <c:pt idx="2420">
                  <c:v>31.21</c:v>
                </c:pt>
                <c:pt idx="2421">
                  <c:v>31.21</c:v>
                </c:pt>
                <c:pt idx="2422">
                  <c:v>31.21</c:v>
                </c:pt>
                <c:pt idx="2423">
                  <c:v>31.21</c:v>
                </c:pt>
                <c:pt idx="2424">
                  <c:v>31.21</c:v>
                </c:pt>
                <c:pt idx="2425">
                  <c:v>31.21</c:v>
                </c:pt>
                <c:pt idx="2426">
                  <c:v>31.21</c:v>
                </c:pt>
                <c:pt idx="2427">
                  <c:v>31.21</c:v>
                </c:pt>
                <c:pt idx="2428">
                  <c:v>31.21</c:v>
                </c:pt>
                <c:pt idx="2429">
                  <c:v>31.21</c:v>
                </c:pt>
                <c:pt idx="2430">
                  <c:v>31.21</c:v>
                </c:pt>
                <c:pt idx="2431">
                  <c:v>31.21</c:v>
                </c:pt>
                <c:pt idx="2432">
                  <c:v>31.21</c:v>
                </c:pt>
                <c:pt idx="2433">
                  <c:v>31.21</c:v>
                </c:pt>
                <c:pt idx="2434">
                  <c:v>31.21</c:v>
                </c:pt>
                <c:pt idx="2435">
                  <c:v>31.21</c:v>
                </c:pt>
                <c:pt idx="2436">
                  <c:v>31.21</c:v>
                </c:pt>
                <c:pt idx="2437">
                  <c:v>31.21</c:v>
                </c:pt>
                <c:pt idx="2438">
                  <c:v>31.21</c:v>
                </c:pt>
                <c:pt idx="2439">
                  <c:v>31.21</c:v>
                </c:pt>
                <c:pt idx="2440">
                  <c:v>31.21</c:v>
                </c:pt>
                <c:pt idx="2441">
                  <c:v>31.21</c:v>
                </c:pt>
                <c:pt idx="2442">
                  <c:v>31.21</c:v>
                </c:pt>
                <c:pt idx="2443">
                  <c:v>31.2</c:v>
                </c:pt>
                <c:pt idx="2444">
                  <c:v>31.2</c:v>
                </c:pt>
                <c:pt idx="2445">
                  <c:v>31.2</c:v>
                </c:pt>
                <c:pt idx="2446">
                  <c:v>31.2</c:v>
                </c:pt>
                <c:pt idx="2447">
                  <c:v>31.2</c:v>
                </c:pt>
                <c:pt idx="2448">
                  <c:v>31.2</c:v>
                </c:pt>
                <c:pt idx="2449">
                  <c:v>31.2</c:v>
                </c:pt>
                <c:pt idx="2450">
                  <c:v>31.2</c:v>
                </c:pt>
                <c:pt idx="2451">
                  <c:v>31.2</c:v>
                </c:pt>
                <c:pt idx="2452">
                  <c:v>31.2</c:v>
                </c:pt>
                <c:pt idx="2453">
                  <c:v>31.2</c:v>
                </c:pt>
                <c:pt idx="2454">
                  <c:v>31.2</c:v>
                </c:pt>
                <c:pt idx="2455">
                  <c:v>31.2</c:v>
                </c:pt>
                <c:pt idx="2456">
                  <c:v>31.2</c:v>
                </c:pt>
                <c:pt idx="2457">
                  <c:v>31.2</c:v>
                </c:pt>
                <c:pt idx="2458">
                  <c:v>31.2</c:v>
                </c:pt>
                <c:pt idx="2459">
                  <c:v>31.2</c:v>
                </c:pt>
                <c:pt idx="2460">
                  <c:v>31.2</c:v>
                </c:pt>
                <c:pt idx="2461">
                  <c:v>31.2</c:v>
                </c:pt>
                <c:pt idx="2462">
                  <c:v>31.19</c:v>
                </c:pt>
                <c:pt idx="2463">
                  <c:v>31.19</c:v>
                </c:pt>
                <c:pt idx="2464">
                  <c:v>31.19</c:v>
                </c:pt>
                <c:pt idx="2465">
                  <c:v>31.18</c:v>
                </c:pt>
                <c:pt idx="2466">
                  <c:v>31.18</c:v>
                </c:pt>
                <c:pt idx="2467">
                  <c:v>31.18</c:v>
                </c:pt>
                <c:pt idx="2468">
                  <c:v>31.18</c:v>
                </c:pt>
                <c:pt idx="2469">
                  <c:v>31.18</c:v>
                </c:pt>
                <c:pt idx="2470">
                  <c:v>31.18</c:v>
                </c:pt>
                <c:pt idx="2471">
                  <c:v>31.18</c:v>
                </c:pt>
                <c:pt idx="2472">
                  <c:v>31.18</c:v>
                </c:pt>
                <c:pt idx="2473">
                  <c:v>31.17</c:v>
                </c:pt>
                <c:pt idx="2474">
                  <c:v>31.18</c:v>
                </c:pt>
                <c:pt idx="2475">
                  <c:v>31.18</c:v>
                </c:pt>
                <c:pt idx="2476">
                  <c:v>31.18</c:v>
                </c:pt>
                <c:pt idx="2477">
                  <c:v>31.18</c:v>
                </c:pt>
                <c:pt idx="2478">
                  <c:v>31.17</c:v>
                </c:pt>
                <c:pt idx="2479">
                  <c:v>31.17</c:v>
                </c:pt>
                <c:pt idx="2480">
                  <c:v>31.18</c:v>
                </c:pt>
                <c:pt idx="2481">
                  <c:v>31.18</c:v>
                </c:pt>
                <c:pt idx="2482">
                  <c:v>31.17</c:v>
                </c:pt>
                <c:pt idx="2483">
                  <c:v>31.17</c:v>
                </c:pt>
                <c:pt idx="2484">
                  <c:v>31.17</c:v>
                </c:pt>
                <c:pt idx="2485">
                  <c:v>31.17</c:v>
                </c:pt>
                <c:pt idx="2486">
                  <c:v>31.17</c:v>
                </c:pt>
                <c:pt idx="2487">
                  <c:v>31.18</c:v>
                </c:pt>
                <c:pt idx="2488">
                  <c:v>31.17</c:v>
                </c:pt>
                <c:pt idx="2489">
                  <c:v>31.17</c:v>
                </c:pt>
                <c:pt idx="2490">
                  <c:v>31.18</c:v>
                </c:pt>
                <c:pt idx="2491">
                  <c:v>31.18</c:v>
                </c:pt>
                <c:pt idx="2492">
                  <c:v>31.18</c:v>
                </c:pt>
                <c:pt idx="2493">
                  <c:v>31.18</c:v>
                </c:pt>
                <c:pt idx="2494">
                  <c:v>31.18</c:v>
                </c:pt>
                <c:pt idx="2495">
                  <c:v>31.17</c:v>
                </c:pt>
                <c:pt idx="2496">
                  <c:v>31.16</c:v>
                </c:pt>
                <c:pt idx="2497">
                  <c:v>31.16</c:v>
                </c:pt>
                <c:pt idx="2498">
                  <c:v>31.16</c:v>
                </c:pt>
                <c:pt idx="2499">
                  <c:v>31.16</c:v>
                </c:pt>
                <c:pt idx="2500">
                  <c:v>31.16</c:v>
                </c:pt>
                <c:pt idx="2501">
                  <c:v>31.15</c:v>
                </c:pt>
                <c:pt idx="2502">
                  <c:v>31.14</c:v>
                </c:pt>
                <c:pt idx="2503">
                  <c:v>31.14</c:v>
                </c:pt>
                <c:pt idx="2504">
                  <c:v>31.14</c:v>
                </c:pt>
                <c:pt idx="2505">
                  <c:v>31.13</c:v>
                </c:pt>
                <c:pt idx="2506">
                  <c:v>31.13</c:v>
                </c:pt>
                <c:pt idx="2507">
                  <c:v>31.12</c:v>
                </c:pt>
                <c:pt idx="2508">
                  <c:v>31.12</c:v>
                </c:pt>
                <c:pt idx="2509">
                  <c:v>31.12</c:v>
                </c:pt>
                <c:pt idx="2510">
                  <c:v>31.12</c:v>
                </c:pt>
                <c:pt idx="2511">
                  <c:v>31.13</c:v>
                </c:pt>
                <c:pt idx="2512">
                  <c:v>31.13</c:v>
                </c:pt>
                <c:pt idx="2513">
                  <c:v>31.13</c:v>
                </c:pt>
                <c:pt idx="2514">
                  <c:v>31.13</c:v>
                </c:pt>
                <c:pt idx="2515">
                  <c:v>31.13</c:v>
                </c:pt>
                <c:pt idx="2516">
                  <c:v>31.13</c:v>
                </c:pt>
                <c:pt idx="2517">
                  <c:v>31.13</c:v>
                </c:pt>
                <c:pt idx="2518">
                  <c:v>31.14</c:v>
                </c:pt>
                <c:pt idx="2519">
                  <c:v>31.14</c:v>
                </c:pt>
                <c:pt idx="2520">
                  <c:v>31.15</c:v>
                </c:pt>
                <c:pt idx="2521">
                  <c:v>31.15</c:v>
                </c:pt>
                <c:pt idx="2522">
                  <c:v>31.16</c:v>
                </c:pt>
                <c:pt idx="2523">
                  <c:v>31.16</c:v>
                </c:pt>
                <c:pt idx="2524">
                  <c:v>31.17</c:v>
                </c:pt>
                <c:pt idx="2525">
                  <c:v>31.18</c:v>
                </c:pt>
                <c:pt idx="2526">
                  <c:v>31.18</c:v>
                </c:pt>
                <c:pt idx="2527">
                  <c:v>31.19</c:v>
                </c:pt>
                <c:pt idx="2528">
                  <c:v>31.19</c:v>
                </c:pt>
                <c:pt idx="2529">
                  <c:v>31.2</c:v>
                </c:pt>
                <c:pt idx="2530">
                  <c:v>31.2</c:v>
                </c:pt>
                <c:pt idx="2531">
                  <c:v>31.2</c:v>
                </c:pt>
                <c:pt idx="2532">
                  <c:v>31.2</c:v>
                </c:pt>
                <c:pt idx="2533">
                  <c:v>31.2</c:v>
                </c:pt>
                <c:pt idx="2534">
                  <c:v>31.2</c:v>
                </c:pt>
                <c:pt idx="2535">
                  <c:v>31.21</c:v>
                </c:pt>
                <c:pt idx="2536">
                  <c:v>31.21</c:v>
                </c:pt>
                <c:pt idx="2537">
                  <c:v>31.21</c:v>
                </c:pt>
                <c:pt idx="2538">
                  <c:v>31.21</c:v>
                </c:pt>
                <c:pt idx="2539">
                  <c:v>31.21</c:v>
                </c:pt>
                <c:pt idx="2540">
                  <c:v>31.21</c:v>
                </c:pt>
                <c:pt idx="2541">
                  <c:v>31.21</c:v>
                </c:pt>
                <c:pt idx="2542">
                  <c:v>31.21</c:v>
                </c:pt>
                <c:pt idx="2543">
                  <c:v>31.21</c:v>
                </c:pt>
                <c:pt idx="2544">
                  <c:v>31.21</c:v>
                </c:pt>
                <c:pt idx="2545">
                  <c:v>31.21</c:v>
                </c:pt>
                <c:pt idx="2546">
                  <c:v>31.21</c:v>
                </c:pt>
                <c:pt idx="2547">
                  <c:v>31.21</c:v>
                </c:pt>
                <c:pt idx="2548">
                  <c:v>31.21</c:v>
                </c:pt>
                <c:pt idx="2549">
                  <c:v>31.21</c:v>
                </c:pt>
                <c:pt idx="2550">
                  <c:v>31.21</c:v>
                </c:pt>
                <c:pt idx="2551">
                  <c:v>31.21</c:v>
                </c:pt>
                <c:pt idx="2552">
                  <c:v>31.21</c:v>
                </c:pt>
                <c:pt idx="2553">
                  <c:v>31.21</c:v>
                </c:pt>
                <c:pt idx="2554">
                  <c:v>31.22</c:v>
                </c:pt>
                <c:pt idx="2555">
                  <c:v>31.22</c:v>
                </c:pt>
                <c:pt idx="2556">
                  <c:v>31.22</c:v>
                </c:pt>
                <c:pt idx="2557">
                  <c:v>31.22</c:v>
                </c:pt>
                <c:pt idx="2558">
                  <c:v>31.23</c:v>
                </c:pt>
                <c:pt idx="2559">
                  <c:v>31.24</c:v>
                </c:pt>
                <c:pt idx="2560">
                  <c:v>31.25</c:v>
                </c:pt>
                <c:pt idx="2561">
                  <c:v>31.25</c:v>
                </c:pt>
                <c:pt idx="2562">
                  <c:v>31.26</c:v>
                </c:pt>
                <c:pt idx="2563">
                  <c:v>31.27</c:v>
                </c:pt>
                <c:pt idx="2564">
                  <c:v>31.28</c:v>
                </c:pt>
                <c:pt idx="2565">
                  <c:v>31.28</c:v>
                </c:pt>
                <c:pt idx="2566">
                  <c:v>31.28</c:v>
                </c:pt>
                <c:pt idx="2567">
                  <c:v>31.28</c:v>
                </c:pt>
                <c:pt idx="2568">
                  <c:v>31.28</c:v>
                </c:pt>
                <c:pt idx="2569">
                  <c:v>31.28</c:v>
                </c:pt>
                <c:pt idx="2570">
                  <c:v>31.28</c:v>
                </c:pt>
                <c:pt idx="2571">
                  <c:v>31.29</c:v>
                </c:pt>
                <c:pt idx="2572">
                  <c:v>31.29</c:v>
                </c:pt>
                <c:pt idx="2573">
                  <c:v>31.29</c:v>
                </c:pt>
                <c:pt idx="2574">
                  <c:v>31.29</c:v>
                </c:pt>
                <c:pt idx="2575">
                  <c:v>31.29</c:v>
                </c:pt>
                <c:pt idx="2576">
                  <c:v>31.29</c:v>
                </c:pt>
                <c:pt idx="2577">
                  <c:v>31.3</c:v>
                </c:pt>
                <c:pt idx="2578">
                  <c:v>31.3</c:v>
                </c:pt>
                <c:pt idx="2579">
                  <c:v>31.3</c:v>
                </c:pt>
                <c:pt idx="2580">
                  <c:v>31.3</c:v>
                </c:pt>
                <c:pt idx="2581">
                  <c:v>31.3</c:v>
                </c:pt>
                <c:pt idx="2582">
                  <c:v>31.3</c:v>
                </c:pt>
                <c:pt idx="2583">
                  <c:v>31.3</c:v>
                </c:pt>
                <c:pt idx="2584">
                  <c:v>31.3</c:v>
                </c:pt>
                <c:pt idx="2585">
                  <c:v>31.3</c:v>
                </c:pt>
                <c:pt idx="2586">
                  <c:v>31.3</c:v>
                </c:pt>
                <c:pt idx="2587">
                  <c:v>31.3</c:v>
                </c:pt>
                <c:pt idx="2588">
                  <c:v>31.3</c:v>
                </c:pt>
                <c:pt idx="2589">
                  <c:v>31.3</c:v>
                </c:pt>
                <c:pt idx="2590">
                  <c:v>31.3</c:v>
                </c:pt>
                <c:pt idx="2591">
                  <c:v>31.31</c:v>
                </c:pt>
                <c:pt idx="2592">
                  <c:v>31.3</c:v>
                </c:pt>
                <c:pt idx="2593">
                  <c:v>31.3</c:v>
                </c:pt>
                <c:pt idx="2594">
                  <c:v>31.3</c:v>
                </c:pt>
                <c:pt idx="2595">
                  <c:v>31.3</c:v>
                </c:pt>
                <c:pt idx="2596">
                  <c:v>31.3</c:v>
                </c:pt>
                <c:pt idx="2597">
                  <c:v>31.31</c:v>
                </c:pt>
                <c:pt idx="2598">
                  <c:v>31.31</c:v>
                </c:pt>
                <c:pt idx="2599">
                  <c:v>31.31</c:v>
                </c:pt>
                <c:pt idx="2600">
                  <c:v>31.31</c:v>
                </c:pt>
                <c:pt idx="2601">
                  <c:v>31.31</c:v>
                </c:pt>
                <c:pt idx="2602">
                  <c:v>31.31</c:v>
                </c:pt>
                <c:pt idx="2603">
                  <c:v>31.31</c:v>
                </c:pt>
                <c:pt idx="2604">
                  <c:v>31.31</c:v>
                </c:pt>
                <c:pt idx="2605">
                  <c:v>31.31</c:v>
                </c:pt>
                <c:pt idx="2606">
                  <c:v>31.31</c:v>
                </c:pt>
                <c:pt idx="2607">
                  <c:v>31.3</c:v>
                </c:pt>
                <c:pt idx="2608">
                  <c:v>31.3</c:v>
                </c:pt>
                <c:pt idx="2609">
                  <c:v>31.3</c:v>
                </c:pt>
                <c:pt idx="2610">
                  <c:v>31.3</c:v>
                </c:pt>
                <c:pt idx="2611">
                  <c:v>31.3</c:v>
                </c:pt>
                <c:pt idx="2612">
                  <c:v>31.3</c:v>
                </c:pt>
                <c:pt idx="2613">
                  <c:v>31.3</c:v>
                </c:pt>
                <c:pt idx="2614">
                  <c:v>31.3</c:v>
                </c:pt>
                <c:pt idx="2615">
                  <c:v>31.3</c:v>
                </c:pt>
                <c:pt idx="2616">
                  <c:v>31.3</c:v>
                </c:pt>
                <c:pt idx="2617">
                  <c:v>31.3</c:v>
                </c:pt>
                <c:pt idx="2618">
                  <c:v>31.3</c:v>
                </c:pt>
                <c:pt idx="2619">
                  <c:v>31.3</c:v>
                </c:pt>
                <c:pt idx="2620">
                  <c:v>31.3</c:v>
                </c:pt>
                <c:pt idx="2621">
                  <c:v>31.3</c:v>
                </c:pt>
                <c:pt idx="2622">
                  <c:v>31.3</c:v>
                </c:pt>
                <c:pt idx="2623">
                  <c:v>31.3</c:v>
                </c:pt>
                <c:pt idx="2624">
                  <c:v>31.3</c:v>
                </c:pt>
                <c:pt idx="2625">
                  <c:v>31.3</c:v>
                </c:pt>
                <c:pt idx="2626">
                  <c:v>31.3</c:v>
                </c:pt>
                <c:pt idx="2627">
                  <c:v>31.3</c:v>
                </c:pt>
                <c:pt idx="2628">
                  <c:v>31.3</c:v>
                </c:pt>
                <c:pt idx="2629">
                  <c:v>31.29</c:v>
                </c:pt>
                <c:pt idx="2630">
                  <c:v>31.29</c:v>
                </c:pt>
                <c:pt idx="2631">
                  <c:v>31.29</c:v>
                </c:pt>
                <c:pt idx="2632">
                  <c:v>31.29</c:v>
                </c:pt>
                <c:pt idx="2633">
                  <c:v>31.28</c:v>
                </c:pt>
                <c:pt idx="2634">
                  <c:v>31.28</c:v>
                </c:pt>
                <c:pt idx="2635">
                  <c:v>31.28</c:v>
                </c:pt>
                <c:pt idx="2636">
                  <c:v>31.28</c:v>
                </c:pt>
                <c:pt idx="2637">
                  <c:v>31.28</c:v>
                </c:pt>
                <c:pt idx="2638">
                  <c:v>31.28</c:v>
                </c:pt>
                <c:pt idx="2639">
                  <c:v>31.27</c:v>
                </c:pt>
                <c:pt idx="2640">
                  <c:v>31.26</c:v>
                </c:pt>
                <c:pt idx="2641">
                  <c:v>31.26</c:v>
                </c:pt>
                <c:pt idx="2642">
                  <c:v>31.26</c:v>
                </c:pt>
                <c:pt idx="2643">
                  <c:v>31.25</c:v>
                </c:pt>
                <c:pt idx="2644">
                  <c:v>31.25</c:v>
                </c:pt>
                <c:pt idx="2645">
                  <c:v>31.25</c:v>
                </c:pt>
                <c:pt idx="2646">
                  <c:v>31.25</c:v>
                </c:pt>
                <c:pt idx="2647">
                  <c:v>31.24</c:v>
                </c:pt>
                <c:pt idx="2648">
                  <c:v>31.24</c:v>
                </c:pt>
                <c:pt idx="2649">
                  <c:v>31.24</c:v>
                </c:pt>
                <c:pt idx="2650">
                  <c:v>31.24</c:v>
                </c:pt>
                <c:pt idx="2651">
                  <c:v>31.24</c:v>
                </c:pt>
                <c:pt idx="2652">
                  <c:v>31.23</c:v>
                </c:pt>
                <c:pt idx="2653">
                  <c:v>31.22</c:v>
                </c:pt>
                <c:pt idx="2654">
                  <c:v>31.22</c:v>
                </c:pt>
                <c:pt idx="2655">
                  <c:v>31.21</c:v>
                </c:pt>
                <c:pt idx="2656">
                  <c:v>31.21</c:v>
                </c:pt>
                <c:pt idx="2657">
                  <c:v>31.21</c:v>
                </c:pt>
                <c:pt idx="2658">
                  <c:v>31.21</c:v>
                </c:pt>
                <c:pt idx="2659">
                  <c:v>31.21</c:v>
                </c:pt>
                <c:pt idx="2660">
                  <c:v>31.21</c:v>
                </c:pt>
                <c:pt idx="2661">
                  <c:v>31.21</c:v>
                </c:pt>
                <c:pt idx="2662">
                  <c:v>31.21</c:v>
                </c:pt>
                <c:pt idx="2663">
                  <c:v>31.21</c:v>
                </c:pt>
                <c:pt idx="2664">
                  <c:v>31.21</c:v>
                </c:pt>
                <c:pt idx="2665">
                  <c:v>31.21</c:v>
                </c:pt>
                <c:pt idx="2666">
                  <c:v>31.21</c:v>
                </c:pt>
                <c:pt idx="2667">
                  <c:v>31.21</c:v>
                </c:pt>
                <c:pt idx="2668">
                  <c:v>31.21</c:v>
                </c:pt>
                <c:pt idx="2669">
                  <c:v>31.21</c:v>
                </c:pt>
                <c:pt idx="2670">
                  <c:v>31.21</c:v>
                </c:pt>
                <c:pt idx="2671">
                  <c:v>31.21</c:v>
                </c:pt>
                <c:pt idx="2672">
                  <c:v>31.21</c:v>
                </c:pt>
                <c:pt idx="2673">
                  <c:v>31.21</c:v>
                </c:pt>
                <c:pt idx="2674">
                  <c:v>31.21</c:v>
                </c:pt>
                <c:pt idx="2675">
                  <c:v>31.21</c:v>
                </c:pt>
                <c:pt idx="2676">
                  <c:v>31.21</c:v>
                </c:pt>
                <c:pt idx="2677">
                  <c:v>31.21</c:v>
                </c:pt>
                <c:pt idx="2678">
                  <c:v>31.21</c:v>
                </c:pt>
                <c:pt idx="2679">
                  <c:v>31.21</c:v>
                </c:pt>
                <c:pt idx="2680">
                  <c:v>31.21</c:v>
                </c:pt>
                <c:pt idx="2681">
                  <c:v>31.21</c:v>
                </c:pt>
                <c:pt idx="2682">
                  <c:v>31.21</c:v>
                </c:pt>
                <c:pt idx="2683">
                  <c:v>31.21</c:v>
                </c:pt>
                <c:pt idx="2684">
                  <c:v>31.21</c:v>
                </c:pt>
                <c:pt idx="2685">
                  <c:v>31.21</c:v>
                </c:pt>
                <c:pt idx="2686">
                  <c:v>31.21</c:v>
                </c:pt>
                <c:pt idx="2687">
                  <c:v>31.21</c:v>
                </c:pt>
                <c:pt idx="2688">
                  <c:v>31.21</c:v>
                </c:pt>
                <c:pt idx="2689">
                  <c:v>31.21</c:v>
                </c:pt>
                <c:pt idx="2690">
                  <c:v>31.21</c:v>
                </c:pt>
                <c:pt idx="2691">
                  <c:v>31.21</c:v>
                </c:pt>
                <c:pt idx="2692">
                  <c:v>31.21</c:v>
                </c:pt>
                <c:pt idx="2693">
                  <c:v>31.21</c:v>
                </c:pt>
                <c:pt idx="2694">
                  <c:v>31.21</c:v>
                </c:pt>
                <c:pt idx="2695">
                  <c:v>31.21</c:v>
                </c:pt>
                <c:pt idx="2696">
                  <c:v>31.21</c:v>
                </c:pt>
                <c:pt idx="2697">
                  <c:v>31.21</c:v>
                </c:pt>
                <c:pt idx="2698">
                  <c:v>31.21</c:v>
                </c:pt>
                <c:pt idx="2699">
                  <c:v>31.21</c:v>
                </c:pt>
                <c:pt idx="2700">
                  <c:v>31.21</c:v>
                </c:pt>
                <c:pt idx="2701">
                  <c:v>31.2</c:v>
                </c:pt>
                <c:pt idx="2702">
                  <c:v>31.2</c:v>
                </c:pt>
                <c:pt idx="2703">
                  <c:v>31.2</c:v>
                </c:pt>
                <c:pt idx="2704">
                  <c:v>31.2</c:v>
                </c:pt>
                <c:pt idx="2705">
                  <c:v>31.2</c:v>
                </c:pt>
                <c:pt idx="2706">
                  <c:v>31.2</c:v>
                </c:pt>
                <c:pt idx="2707">
                  <c:v>31.19</c:v>
                </c:pt>
                <c:pt idx="2708">
                  <c:v>31.19</c:v>
                </c:pt>
                <c:pt idx="2709">
                  <c:v>31.19</c:v>
                </c:pt>
                <c:pt idx="2710">
                  <c:v>31.19</c:v>
                </c:pt>
                <c:pt idx="2711">
                  <c:v>31.18</c:v>
                </c:pt>
                <c:pt idx="2712">
                  <c:v>31.18</c:v>
                </c:pt>
                <c:pt idx="2713">
                  <c:v>31.17</c:v>
                </c:pt>
                <c:pt idx="2714">
                  <c:v>31.16</c:v>
                </c:pt>
                <c:pt idx="2715">
                  <c:v>31.16</c:v>
                </c:pt>
                <c:pt idx="2716">
                  <c:v>31.16</c:v>
                </c:pt>
                <c:pt idx="2717">
                  <c:v>31.15</c:v>
                </c:pt>
                <c:pt idx="2718">
                  <c:v>31.15</c:v>
                </c:pt>
                <c:pt idx="2719">
                  <c:v>31.14</c:v>
                </c:pt>
                <c:pt idx="2720">
                  <c:v>31.13</c:v>
                </c:pt>
                <c:pt idx="2721">
                  <c:v>31.12</c:v>
                </c:pt>
                <c:pt idx="2722">
                  <c:v>31.11</c:v>
                </c:pt>
                <c:pt idx="2723">
                  <c:v>31.11</c:v>
                </c:pt>
                <c:pt idx="2724">
                  <c:v>31.1</c:v>
                </c:pt>
                <c:pt idx="2725">
                  <c:v>31.09</c:v>
                </c:pt>
                <c:pt idx="2726">
                  <c:v>31.09</c:v>
                </c:pt>
                <c:pt idx="2727">
                  <c:v>31.08</c:v>
                </c:pt>
                <c:pt idx="2728">
                  <c:v>31.08</c:v>
                </c:pt>
                <c:pt idx="2729">
                  <c:v>31.08</c:v>
                </c:pt>
                <c:pt idx="2730">
                  <c:v>31.08</c:v>
                </c:pt>
                <c:pt idx="2731">
                  <c:v>31.07</c:v>
                </c:pt>
                <c:pt idx="2732">
                  <c:v>31.07</c:v>
                </c:pt>
                <c:pt idx="2733">
                  <c:v>31.07</c:v>
                </c:pt>
                <c:pt idx="2734">
                  <c:v>31.06</c:v>
                </c:pt>
                <c:pt idx="2735">
                  <c:v>31.06</c:v>
                </c:pt>
                <c:pt idx="2736">
                  <c:v>31.06</c:v>
                </c:pt>
                <c:pt idx="2737">
                  <c:v>31.05</c:v>
                </c:pt>
                <c:pt idx="2738">
                  <c:v>31.05</c:v>
                </c:pt>
                <c:pt idx="2739">
                  <c:v>31.05</c:v>
                </c:pt>
                <c:pt idx="2740">
                  <c:v>31.05</c:v>
                </c:pt>
                <c:pt idx="2741">
                  <c:v>31.04</c:v>
                </c:pt>
                <c:pt idx="2742">
                  <c:v>31.04</c:v>
                </c:pt>
                <c:pt idx="2743">
                  <c:v>31.04</c:v>
                </c:pt>
                <c:pt idx="2744">
                  <c:v>31.04</c:v>
                </c:pt>
                <c:pt idx="2745">
                  <c:v>31.04</c:v>
                </c:pt>
                <c:pt idx="2746">
                  <c:v>31.04</c:v>
                </c:pt>
                <c:pt idx="2747">
                  <c:v>31.04</c:v>
                </c:pt>
                <c:pt idx="2748">
                  <c:v>31.04</c:v>
                </c:pt>
                <c:pt idx="2749">
                  <c:v>31.04</c:v>
                </c:pt>
                <c:pt idx="2750">
                  <c:v>31.04</c:v>
                </c:pt>
                <c:pt idx="2751">
                  <c:v>31.04</c:v>
                </c:pt>
                <c:pt idx="2752">
                  <c:v>31.04</c:v>
                </c:pt>
                <c:pt idx="2753">
                  <c:v>31.04</c:v>
                </c:pt>
                <c:pt idx="2754">
                  <c:v>31.04</c:v>
                </c:pt>
                <c:pt idx="2755">
                  <c:v>31.04</c:v>
                </c:pt>
                <c:pt idx="2756">
                  <c:v>31.04</c:v>
                </c:pt>
                <c:pt idx="2757">
                  <c:v>31.04</c:v>
                </c:pt>
                <c:pt idx="2758">
                  <c:v>31.04</c:v>
                </c:pt>
                <c:pt idx="2759">
                  <c:v>31.04</c:v>
                </c:pt>
                <c:pt idx="2760">
                  <c:v>31.04</c:v>
                </c:pt>
                <c:pt idx="2761">
                  <c:v>31.04</c:v>
                </c:pt>
                <c:pt idx="2762">
                  <c:v>31.04</c:v>
                </c:pt>
                <c:pt idx="2763">
                  <c:v>31.04</c:v>
                </c:pt>
                <c:pt idx="2764">
                  <c:v>31.04</c:v>
                </c:pt>
                <c:pt idx="2765">
                  <c:v>31.04</c:v>
                </c:pt>
                <c:pt idx="2766">
                  <c:v>31.04</c:v>
                </c:pt>
                <c:pt idx="2767">
                  <c:v>31.04</c:v>
                </c:pt>
                <c:pt idx="2768">
                  <c:v>31.04</c:v>
                </c:pt>
                <c:pt idx="2769">
                  <c:v>31.04</c:v>
                </c:pt>
                <c:pt idx="2770">
                  <c:v>31.04</c:v>
                </c:pt>
                <c:pt idx="2771">
                  <c:v>31.04</c:v>
                </c:pt>
                <c:pt idx="2772">
                  <c:v>31.04</c:v>
                </c:pt>
                <c:pt idx="2773">
                  <c:v>31.04</c:v>
                </c:pt>
                <c:pt idx="2774">
                  <c:v>31.03</c:v>
                </c:pt>
                <c:pt idx="2775">
                  <c:v>31.03</c:v>
                </c:pt>
                <c:pt idx="2776">
                  <c:v>31.03</c:v>
                </c:pt>
                <c:pt idx="2777">
                  <c:v>31.03</c:v>
                </c:pt>
                <c:pt idx="2778">
                  <c:v>31.03</c:v>
                </c:pt>
                <c:pt idx="2779">
                  <c:v>31.03</c:v>
                </c:pt>
                <c:pt idx="2780">
                  <c:v>31.03</c:v>
                </c:pt>
                <c:pt idx="2781">
                  <c:v>31.03</c:v>
                </c:pt>
                <c:pt idx="2782">
                  <c:v>31.03</c:v>
                </c:pt>
                <c:pt idx="2783">
                  <c:v>31.03</c:v>
                </c:pt>
                <c:pt idx="2784">
                  <c:v>31.03</c:v>
                </c:pt>
                <c:pt idx="2785">
                  <c:v>31.03</c:v>
                </c:pt>
                <c:pt idx="2786">
                  <c:v>31.03</c:v>
                </c:pt>
                <c:pt idx="2787">
                  <c:v>31.03</c:v>
                </c:pt>
                <c:pt idx="2788">
                  <c:v>31.03</c:v>
                </c:pt>
                <c:pt idx="2789">
                  <c:v>31.03</c:v>
                </c:pt>
                <c:pt idx="2790">
                  <c:v>31.03</c:v>
                </c:pt>
                <c:pt idx="2791">
                  <c:v>31.03</c:v>
                </c:pt>
                <c:pt idx="2792">
                  <c:v>31.03</c:v>
                </c:pt>
                <c:pt idx="2793">
                  <c:v>31.03</c:v>
                </c:pt>
                <c:pt idx="2794">
                  <c:v>31.03</c:v>
                </c:pt>
                <c:pt idx="2795">
                  <c:v>31.03</c:v>
                </c:pt>
                <c:pt idx="2796">
                  <c:v>31.03</c:v>
                </c:pt>
                <c:pt idx="2797">
                  <c:v>31.03</c:v>
                </c:pt>
                <c:pt idx="2798">
                  <c:v>31.03</c:v>
                </c:pt>
                <c:pt idx="2799">
                  <c:v>31.03</c:v>
                </c:pt>
                <c:pt idx="2800">
                  <c:v>31.03</c:v>
                </c:pt>
                <c:pt idx="2801">
                  <c:v>31.03</c:v>
                </c:pt>
                <c:pt idx="2802">
                  <c:v>31.03</c:v>
                </c:pt>
                <c:pt idx="2803">
                  <c:v>31.03</c:v>
                </c:pt>
                <c:pt idx="2804">
                  <c:v>31.03</c:v>
                </c:pt>
                <c:pt idx="2805">
                  <c:v>31.03</c:v>
                </c:pt>
                <c:pt idx="2806">
                  <c:v>31.03</c:v>
                </c:pt>
                <c:pt idx="2807">
                  <c:v>31.02</c:v>
                </c:pt>
                <c:pt idx="2808">
                  <c:v>31.02</c:v>
                </c:pt>
                <c:pt idx="2809">
                  <c:v>31.01</c:v>
                </c:pt>
                <c:pt idx="2810">
                  <c:v>31.01</c:v>
                </c:pt>
                <c:pt idx="2811">
                  <c:v>31.01</c:v>
                </c:pt>
                <c:pt idx="2812">
                  <c:v>31.01</c:v>
                </c:pt>
                <c:pt idx="2813">
                  <c:v>31.01</c:v>
                </c:pt>
                <c:pt idx="2814">
                  <c:v>31.01</c:v>
                </c:pt>
                <c:pt idx="2815">
                  <c:v>31.01</c:v>
                </c:pt>
                <c:pt idx="2816">
                  <c:v>31.01</c:v>
                </c:pt>
                <c:pt idx="2817">
                  <c:v>31.01</c:v>
                </c:pt>
                <c:pt idx="2818">
                  <c:v>31</c:v>
                </c:pt>
                <c:pt idx="2819">
                  <c:v>31</c:v>
                </c:pt>
                <c:pt idx="2820">
                  <c:v>30.99</c:v>
                </c:pt>
                <c:pt idx="2821">
                  <c:v>30.98</c:v>
                </c:pt>
                <c:pt idx="2822">
                  <c:v>30.98</c:v>
                </c:pt>
                <c:pt idx="2823">
                  <c:v>30.97</c:v>
                </c:pt>
                <c:pt idx="2824">
                  <c:v>30.97</c:v>
                </c:pt>
                <c:pt idx="2825">
                  <c:v>30.96</c:v>
                </c:pt>
                <c:pt idx="2826">
                  <c:v>30.96</c:v>
                </c:pt>
                <c:pt idx="2827">
                  <c:v>30.96</c:v>
                </c:pt>
                <c:pt idx="2828">
                  <c:v>30.97</c:v>
                </c:pt>
                <c:pt idx="2829">
                  <c:v>30.97</c:v>
                </c:pt>
                <c:pt idx="2830">
                  <c:v>30.97</c:v>
                </c:pt>
                <c:pt idx="2831">
                  <c:v>30.97</c:v>
                </c:pt>
                <c:pt idx="2832">
                  <c:v>30.97</c:v>
                </c:pt>
                <c:pt idx="2833">
                  <c:v>30.97</c:v>
                </c:pt>
                <c:pt idx="2834">
                  <c:v>30.97</c:v>
                </c:pt>
                <c:pt idx="2835">
                  <c:v>30.97</c:v>
                </c:pt>
                <c:pt idx="2836">
                  <c:v>30.96</c:v>
                </c:pt>
                <c:pt idx="2837">
                  <c:v>30.96</c:v>
                </c:pt>
                <c:pt idx="2838">
                  <c:v>30.95</c:v>
                </c:pt>
                <c:pt idx="2839">
                  <c:v>30.95</c:v>
                </c:pt>
                <c:pt idx="2840">
                  <c:v>30.95</c:v>
                </c:pt>
                <c:pt idx="2841">
                  <c:v>30.95</c:v>
                </c:pt>
                <c:pt idx="2842">
                  <c:v>30.95</c:v>
                </c:pt>
                <c:pt idx="2843">
                  <c:v>30.96</c:v>
                </c:pt>
                <c:pt idx="2844">
                  <c:v>30.96</c:v>
                </c:pt>
                <c:pt idx="2845">
                  <c:v>30.96</c:v>
                </c:pt>
                <c:pt idx="2846">
                  <c:v>30.96</c:v>
                </c:pt>
                <c:pt idx="2847">
                  <c:v>30.96</c:v>
                </c:pt>
                <c:pt idx="2848">
                  <c:v>30.97</c:v>
                </c:pt>
                <c:pt idx="2849">
                  <c:v>30.97</c:v>
                </c:pt>
                <c:pt idx="2850">
                  <c:v>30.97</c:v>
                </c:pt>
                <c:pt idx="2851">
                  <c:v>30.98</c:v>
                </c:pt>
                <c:pt idx="2852">
                  <c:v>30.98</c:v>
                </c:pt>
                <c:pt idx="2853">
                  <c:v>30.98</c:v>
                </c:pt>
                <c:pt idx="2854">
                  <c:v>30.98</c:v>
                </c:pt>
                <c:pt idx="2855">
                  <c:v>30.98</c:v>
                </c:pt>
                <c:pt idx="2856">
                  <c:v>30.99</c:v>
                </c:pt>
                <c:pt idx="2857">
                  <c:v>30.99</c:v>
                </c:pt>
                <c:pt idx="2858">
                  <c:v>30.99</c:v>
                </c:pt>
                <c:pt idx="2859">
                  <c:v>30.99</c:v>
                </c:pt>
                <c:pt idx="2860">
                  <c:v>30.99</c:v>
                </c:pt>
                <c:pt idx="2861">
                  <c:v>30.99</c:v>
                </c:pt>
                <c:pt idx="2862">
                  <c:v>30.99</c:v>
                </c:pt>
                <c:pt idx="2863">
                  <c:v>30.99</c:v>
                </c:pt>
                <c:pt idx="2864">
                  <c:v>30.99</c:v>
                </c:pt>
                <c:pt idx="2865">
                  <c:v>30.99</c:v>
                </c:pt>
                <c:pt idx="2866">
                  <c:v>30.99</c:v>
                </c:pt>
                <c:pt idx="2867">
                  <c:v>30.99</c:v>
                </c:pt>
                <c:pt idx="2868">
                  <c:v>30.99</c:v>
                </c:pt>
                <c:pt idx="2869">
                  <c:v>30.99</c:v>
                </c:pt>
                <c:pt idx="2870">
                  <c:v>30.99</c:v>
                </c:pt>
                <c:pt idx="2871">
                  <c:v>31</c:v>
                </c:pt>
                <c:pt idx="2872">
                  <c:v>31</c:v>
                </c:pt>
                <c:pt idx="2873">
                  <c:v>31</c:v>
                </c:pt>
                <c:pt idx="2874">
                  <c:v>31</c:v>
                </c:pt>
                <c:pt idx="2875">
                  <c:v>30.99</c:v>
                </c:pt>
                <c:pt idx="2876">
                  <c:v>30.99</c:v>
                </c:pt>
                <c:pt idx="2877">
                  <c:v>31</c:v>
                </c:pt>
                <c:pt idx="2878">
                  <c:v>31.01</c:v>
                </c:pt>
                <c:pt idx="2879">
                  <c:v>31.01</c:v>
                </c:pt>
                <c:pt idx="2880">
                  <c:v>31.01</c:v>
                </c:pt>
                <c:pt idx="2881">
                  <c:v>31.01</c:v>
                </c:pt>
                <c:pt idx="2882">
                  <c:v>31.01</c:v>
                </c:pt>
                <c:pt idx="2883">
                  <c:v>31.01</c:v>
                </c:pt>
                <c:pt idx="2884">
                  <c:v>31.01</c:v>
                </c:pt>
                <c:pt idx="2885">
                  <c:v>31.01</c:v>
                </c:pt>
                <c:pt idx="2886">
                  <c:v>31.01</c:v>
                </c:pt>
                <c:pt idx="2887">
                  <c:v>31.01</c:v>
                </c:pt>
                <c:pt idx="2888">
                  <c:v>31.02</c:v>
                </c:pt>
                <c:pt idx="2889">
                  <c:v>31.02</c:v>
                </c:pt>
                <c:pt idx="2890">
                  <c:v>31.03</c:v>
                </c:pt>
                <c:pt idx="2891">
                  <c:v>31.03</c:v>
                </c:pt>
                <c:pt idx="2892">
                  <c:v>31.03</c:v>
                </c:pt>
                <c:pt idx="2893">
                  <c:v>31.03</c:v>
                </c:pt>
                <c:pt idx="2894">
                  <c:v>31.03</c:v>
                </c:pt>
                <c:pt idx="2895">
                  <c:v>31.03</c:v>
                </c:pt>
                <c:pt idx="2896">
                  <c:v>31.03</c:v>
                </c:pt>
                <c:pt idx="2897">
                  <c:v>31.03</c:v>
                </c:pt>
                <c:pt idx="2898">
                  <c:v>31.03</c:v>
                </c:pt>
                <c:pt idx="2899">
                  <c:v>31.03</c:v>
                </c:pt>
                <c:pt idx="2900">
                  <c:v>31.03</c:v>
                </c:pt>
                <c:pt idx="2901">
                  <c:v>31.03</c:v>
                </c:pt>
                <c:pt idx="2902">
                  <c:v>31.03</c:v>
                </c:pt>
                <c:pt idx="2903">
                  <c:v>31.03</c:v>
                </c:pt>
                <c:pt idx="2904">
                  <c:v>31.03</c:v>
                </c:pt>
                <c:pt idx="2905">
                  <c:v>31.03</c:v>
                </c:pt>
                <c:pt idx="2906">
                  <c:v>31.04</c:v>
                </c:pt>
                <c:pt idx="2907">
                  <c:v>31.04</c:v>
                </c:pt>
                <c:pt idx="2908">
                  <c:v>31.04</c:v>
                </c:pt>
                <c:pt idx="2909">
                  <c:v>31.05</c:v>
                </c:pt>
                <c:pt idx="2910">
                  <c:v>31.05</c:v>
                </c:pt>
                <c:pt idx="2911">
                  <c:v>31.05</c:v>
                </c:pt>
                <c:pt idx="2912">
                  <c:v>31.06</c:v>
                </c:pt>
                <c:pt idx="2913">
                  <c:v>31.06</c:v>
                </c:pt>
                <c:pt idx="2914">
                  <c:v>31.07</c:v>
                </c:pt>
                <c:pt idx="2915">
                  <c:v>31.07</c:v>
                </c:pt>
                <c:pt idx="2916">
                  <c:v>31.08</c:v>
                </c:pt>
                <c:pt idx="2917">
                  <c:v>31.08</c:v>
                </c:pt>
                <c:pt idx="2918">
                  <c:v>31.09</c:v>
                </c:pt>
                <c:pt idx="2919">
                  <c:v>31.09</c:v>
                </c:pt>
                <c:pt idx="2920">
                  <c:v>31.09</c:v>
                </c:pt>
                <c:pt idx="2921">
                  <c:v>31.1</c:v>
                </c:pt>
                <c:pt idx="2922">
                  <c:v>31.1</c:v>
                </c:pt>
                <c:pt idx="2923">
                  <c:v>31.11</c:v>
                </c:pt>
                <c:pt idx="2924">
                  <c:v>31.11</c:v>
                </c:pt>
                <c:pt idx="2925">
                  <c:v>31.12</c:v>
                </c:pt>
                <c:pt idx="2926">
                  <c:v>31.12</c:v>
                </c:pt>
                <c:pt idx="2927">
                  <c:v>31.12</c:v>
                </c:pt>
                <c:pt idx="2928">
                  <c:v>31.13</c:v>
                </c:pt>
                <c:pt idx="2929">
                  <c:v>31.13</c:v>
                </c:pt>
                <c:pt idx="2930">
                  <c:v>31.13</c:v>
                </c:pt>
                <c:pt idx="2931">
                  <c:v>31.14</c:v>
                </c:pt>
                <c:pt idx="2932">
                  <c:v>31.15</c:v>
                </c:pt>
                <c:pt idx="2933">
                  <c:v>31.16</c:v>
                </c:pt>
                <c:pt idx="2934">
                  <c:v>31.16</c:v>
                </c:pt>
                <c:pt idx="2935">
                  <c:v>31.16</c:v>
                </c:pt>
                <c:pt idx="2936">
                  <c:v>31.16</c:v>
                </c:pt>
                <c:pt idx="2937">
                  <c:v>31.17</c:v>
                </c:pt>
                <c:pt idx="2938">
                  <c:v>31.18</c:v>
                </c:pt>
                <c:pt idx="2939">
                  <c:v>31.18</c:v>
                </c:pt>
                <c:pt idx="2940">
                  <c:v>31.18</c:v>
                </c:pt>
                <c:pt idx="2941">
                  <c:v>31.18</c:v>
                </c:pt>
                <c:pt idx="2942">
                  <c:v>31.18</c:v>
                </c:pt>
                <c:pt idx="2943">
                  <c:v>31.18</c:v>
                </c:pt>
                <c:pt idx="2944">
                  <c:v>31.19</c:v>
                </c:pt>
                <c:pt idx="2945">
                  <c:v>31.19</c:v>
                </c:pt>
                <c:pt idx="2946">
                  <c:v>31.19</c:v>
                </c:pt>
                <c:pt idx="2947">
                  <c:v>31.2</c:v>
                </c:pt>
                <c:pt idx="2948">
                  <c:v>31.2</c:v>
                </c:pt>
                <c:pt idx="2949">
                  <c:v>31.2</c:v>
                </c:pt>
                <c:pt idx="2950">
                  <c:v>31.2</c:v>
                </c:pt>
                <c:pt idx="2951">
                  <c:v>31.2</c:v>
                </c:pt>
                <c:pt idx="2952">
                  <c:v>31.21</c:v>
                </c:pt>
                <c:pt idx="2953">
                  <c:v>31.21</c:v>
                </c:pt>
                <c:pt idx="2954">
                  <c:v>31.21</c:v>
                </c:pt>
                <c:pt idx="2955">
                  <c:v>31.21</c:v>
                </c:pt>
                <c:pt idx="2956">
                  <c:v>31.21</c:v>
                </c:pt>
                <c:pt idx="2957">
                  <c:v>31.21</c:v>
                </c:pt>
                <c:pt idx="2958">
                  <c:v>31.21</c:v>
                </c:pt>
                <c:pt idx="2959">
                  <c:v>31.21</c:v>
                </c:pt>
                <c:pt idx="2960">
                  <c:v>31.21</c:v>
                </c:pt>
                <c:pt idx="2961">
                  <c:v>31.21</c:v>
                </c:pt>
                <c:pt idx="2962">
                  <c:v>31.21</c:v>
                </c:pt>
                <c:pt idx="2963">
                  <c:v>31.21</c:v>
                </c:pt>
                <c:pt idx="2964">
                  <c:v>31.21</c:v>
                </c:pt>
                <c:pt idx="2965">
                  <c:v>31.21</c:v>
                </c:pt>
                <c:pt idx="2966">
                  <c:v>31.21</c:v>
                </c:pt>
                <c:pt idx="2967">
                  <c:v>31.21</c:v>
                </c:pt>
                <c:pt idx="2968">
                  <c:v>31.21</c:v>
                </c:pt>
                <c:pt idx="2969">
                  <c:v>31.21</c:v>
                </c:pt>
                <c:pt idx="2970">
                  <c:v>31.21</c:v>
                </c:pt>
                <c:pt idx="2971">
                  <c:v>31.21</c:v>
                </c:pt>
                <c:pt idx="2972">
                  <c:v>31.21</c:v>
                </c:pt>
                <c:pt idx="2973">
                  <c:v>31.21</c:v>
                </c:pt>
                <c:pt idx="2974">
                  <c:v>31.21</c:v>
                </c:pt>
                <c:pt idx="2975">
                  <c:v>31.21</c:v>
                </c:pt>
                <c:pt idx="2976">
                  <c:v>31.21</c:v>
                </c:pt>
                <c:pt idx="2977">
                  <c:v>31.21</c:v>
                </c:pt>
                <c:pt idx="2978">
                  <c:v>31.21</c:v>
                </c:pt>
                <c:pt idx="2979">
                  <c:v>31.21</c:v>
                </c:pt>
                <c:pt idx="2980">
                  <c:v>31.21</c:v>
                </c:pt>
                <c:pt idx="2981">
                  <c:v>31.21</c:v>
                </c:pt>
                <c:pt idx="2982">
                  <c:v>31.21</c:v>
                </c:pt>
                <c:pt idx="2983">
                  <c:v>31.21</c:v>
                </c:pt>
                <c:pt idx="2984">
                  <c:v>31.21</c:v>
                </c:pt>
                <c:pt idx="2985">
                  <c:v>31.21</c:v>
                </c:pt>
                <c:pt idx="2986">
                  <c:v>31.21</c:v>
                </c:pt>
                <c:pt idx="2987">
                  <c:v>31.21</c:v>
                </c:pt>
                <c:pt idx="2988">
                  <c:v>31.21</c:v>
                </c:pt>
                <c:pt idx="2989">
                  <c:v>31.21</c:v>
                </c:pt>
                <c:pt idx="2990">
                  <c:v>31.21</c:v>
                </c:pt>
                <c:pt idx="2991">
                  <c:v>31.21</c:v>
                </c:pt>
                <c:pt idx="2992">
                  <c:v>31.21</c:v>
                </c:pt>
                <c:pt idx="2993">
                  <c:v>31.21</c:v>
                </c:pt>
                <c:pt idx="2994">
                  <c:v>31.21</c:v>
                </c:pt>
                <c:pt idx="2995">
                  <c:v>31.21</c:v>
                </c:pt>
                <c:pt idx="2996">
                  <c:v>31.21</c:v>
                </c:pt>
                <c:pt idx="2997">
                  <c:v>31.21</c:v>
                </c:pt>
                <c:pt idx="2998">
                  <c:v>31.21</c:v>
                </c:pt>
                <c:pt idx="2999">
                  <c:v>31.21</c:v>
                </c:pt>
                <c:pt idx="3000">
                  <c:v>31.21</c:v>
                </c:pt>
                <c:pt idx="3001">
                  <c:v>31.21</c:v>
                </c:pt>
                <c:pt idx="3002">
                  <c:v>31.21</c:v>
                </c:pt>
                <c:pt idx="3003">
                  <c:v>31.21</c:v>
                </c:pt>
                <c:pt idx="3004">
                  <c:v>31.21</c:v>
                </c:pt>
                <c:pt idx="3005">
                  <c:v>31.21</c:v>
                </c:pt>
                <c:pt idx="3006">
                  <c:v>31.21</c:v>
                </c:pt>
                <c:pt idx="3007">
                  <c:v>31.21</c:v>
                </c:pt>
                <c:pt idx="3008">
                  <c:v>31.21</c:v>
                </c:pt>
                <c:pt idx="3009">
                  <c:v>31.21</c:v>
                </c:pt>
                <c:pt idx="3010">
                  <c:v>31.21</c:v>
                </c:pt>
                <c:pt idx="3011">
                  <c:v>31.21</c:v>
                </c:pt>
                <c:pt idx="3012">
                  <c:v>31.21</c:v>
                </c:pt>
                <c:pt idx="3013">
                  <c:v>31.21</c:v>
                </c:pt>
                <c:pt idx="3014">
                  <c:v>31.21</c:v>
                </c:pt>
                <c:pt idx="3015">
                  <c:v>31.21</c:v>
                </c:pt>
                <c:pt idx="3016">
                  <c:v>31.21</c:v>
                </c:pt>
                <c:pt idx="3017">
                  <c:v>31.21</c:v>
                </c:pt>
                <c:pt idx="3018">
                  <c:v>31.21</c:v>
                </c:pt>
                <c:pt idx="3019">
                  <c:v>31.21</c:v>
                </c:pt>
                <c:pt idx="3020">
                  <c:v>31.21</c:v>
                </c:pt>
                <c:pt idx="3021">
                  <c:v>31.21</c:v>
                </c:pt>
                <c:pt idx="3022">
                  <c:v>31.21</c:v>
                </c:pt>
                <c:pt idx="3023">
                  <c:v>31.21</c:v>
                </c:pt>
                <c:pt idx="3024">
                  <c:v>31.21</c:v>
                </c:pt>
                <c:pt idx="3025">
                  <c:v>31.21</c:v>
                </c:pt>
                <c:pt idx="3026">
                  <c:v>31.21</c:v>
                </c:pt>
                <c:pt idx="3027">
                  <c:v>31.21</c:v>
                </c:pt>
                <c:pt idx="3028">
                  <c:v>31.21</c:v>
                </c:pt>
                <c:pt idx="3029">
                  <c:v>31.21</c:v>
                </c:pt>
                <c:pt idx="3030">
                  <c:v>31.21</c:v>
                </c:pt>
                <c:pt idx="3031">
                  <c:v>31.21</c:v>
                </c:pt>
                <c:pt idx="3032">
                  <c:v>31.21</c:v>
                </c:pt>
                <c:pt idx="3033">
                  <c:v>31.21</c:v>
                </c:pt>
                <c:pt idx="3034">
                  <c:v>31.21</c:v>
                </c:pt>
                <c:pt idx="3035">
                  <c:v>31.21</c:v>
                </c:pt>
                <c:pt idx="3036">
                  <c:v>31.21</c:v>
                </c:pt>
                <c:pt idx="3037">
                  <c:v>31.21</c:v>
                </c:pt>
                <c:pt idx="3038">
                  <c:v>31.21</c:v>
                </c:pt>
                <c:pt idx="3039">
                  <c:v>31.21</c:v>
                </c:pt>
                <c:pt idx="3040">
                  <c:v>31.21</c:v>
                </c:pt>
                <c:pt idx="3041">
                  <c:v>31.21</c:v>
                </c:pt>
                <c:pt idx="3042">
                  <c:v>31.21</c:v>
                </c:pt>
                <c:pt idx="3043">
                  <c:v>31.21</c:v>
                </c:pt>
                <c:pt idx="3044">
                  <c:v>31.21</c:v>
                </c:pt>
                <c:pt idx="3045">
                  <c:v>31.21</c:v>
                </c:pt>
                <c:pt idx="3046">
                  <c:v>31.21</c:v>
                </c:pt>
                <c:pt idx="3047">
                  <c:v>31.21</c:v>
                </c:pt>
                <c:pt idx="3048">
                  <c:v>31.21</c:v>
                </c:pt>
                <c:pt idx="3049">
                  <c:v>31.22</c:v>
                </c:pt>
                <c:pt idx="3050">
                  <c:v>31.22</c:v>
                </c:pt>
                <c:pt idx="3051">
                  <c:v>31.22</c:v>
                </c:pt>
                <c:pt idx="3052">
                  <c:v>31.22</c:v>
                </c:pt>
                <c:pt idx="3053">
                  <c:v>31.22</c:v>
                </c:pt>
                <c:pt idx="3054">
                  <c:v>31.22</c:v>
                </c:pt>
                <c:pt idx="3055">
                  <c:v>31.22</c:v>
                </c:pt>
                <c:pt idx="3056">
                  <c:v>31.22</c:v>
                </c:pt>
                <c:pt idx="3057">
                  <c:v>31.23</c:v>
                </c:pt>
                <c:pt idx="3058">
                  <c:v>31.23</c:v>
                </c:pt>
                <c:pt idx="3059">
                  <c:v>31.23</c:v>
                </c:pt>
                <c:pt idx="3060">
                  <c:v>31.23</c:v>
                </c:pt>
                <c:pt idx="3061">
                  <c:v>31.23</c:v>
                </c:pt>
                <c:pt idx="3062">
                  <c:v>31.23</c:v>
                </c:pt>
                <c:pt idx="3063">
                  <c:v>31.23</c:v>
                </c:pt>
                <c:pt idx="3064">
                  <c:v>31.24</c:v>
                </c:pt>
                <c:pt idx="3065">
                  <c:v>31.24</c:v>
                </c:pt>
                <c:pt idx="3066">
                  <c:v>31.24</c:v>
                </c:pt>
                <c:pt idx="3067">
                  <c:v>31.24</c:v>
                </c:pt>
                <c:pt idx="3068">
                  <c:v>31.25</c:v>
                </c:pt>
                <c:pt idx="3069">
                  <c:v>31.26</c:v>
                </c:pt>
                <c:pt idx="3070">
                  <c:v>31.26</c:v>
                </c:pt>
                <c:pt idx="3071">
                  <c:v>31.27</c:v>
                </c:pt>
                <c:pt idx="3072">
                  <c:v>31.28</c:v>
                </c:pt>
                <c:pt idx="3073">
                  <c:v>31.28</c:v>
                </c:pt>
                <c:pt idx="3074">
                  <c:v>31.28</c:v>
                </c:pt>
                <c:pt idx="3075">
                  <c:v>31.28</c:v>
                </c:pt>
                <c:pt idx="3076">
                  <c:v>31.28</c:v>
                </c:pt>
                <c:pt idx="3077">
                  <c:v>31.29</c:v>
                </c:pt>
                <c:pt idx="3078">
                  <c:v>31.29</c:v>
                </c:pt>
                <c:pt idx="3079">
                  <c:v>31.29</c:v>
                </c:pt>
                <c:pt idx="3080">
                  <c:v>31.29</c:v>
                </c:pt>
                <c:pt idx="3081">
                  <c:v>31.29</c:v>
                </c:pt>
                <c:pt idx="3082">
                  <c:v>31.3</c:v>
                </c:pt>
                <c:pt idx="3083">
                  <c:v>31.3</c:v>
                </c:pt>
                <c:pt idx="3084">
                  <c:v>31.3</c:v>
                </c:pt>
                <c:pt idx="3085">
                  <c:v>31.3</c:v>
                </c:pt>
                <c:pt idx="3086">
                  <c:v>31.3</c:v>
                </c:pt>
                <c:pt idx="3087">
                  <c:v>31.3</c:v>
                </c:pt>
                <c:pt idx="3088">
                  <c:v>31.3</c:v>
                </c:pt>
                <c:pt idx="3089">
                  <c:v>31.3</c:v>
                </c:pt>
                <c:pt idx="3090">
                  <c:v>31.3</c:v>
                </c:pt>
                <c:pt idx="3091">
                  <c:v>31.3</c:v>
                </c:pt>
                <c:pt idx="3092">
                  <c:v>31.31</c:v>
                </c:pt>
                <c:pt idx="3093">
                  <c:v>31.31</c:v>
                </c:pt>
                <c:pt idx="3094">
                  <c:v>31.31</c:v>
                </c:pt>
                <c:pt idx="3095">
                  <c:v>31.31</c:v>
                </c:pt>
                <c:pt idx="3096">
                  <c:v>31.31</c:v>
                </c:pt>
                <c:pt idx="3097">
                  <c:v>31.31</c:v>
                </c:pt>
                <c:pt idx="3098">
                  <c:v>31.31</c:v>
                </c:pt>
                <c:pt idx="3099">
                  <c:v>31.32</c:v>
                </c:pt>
                <c:pt idx="3100">
                  <c:v>31.32</c:v>
                </c:pt>
                <c:pt idx="3101">
                  <c:v>31.32</c:v>
                </c:pt>
                <c:pt idx="3102">
                  <c:v>31.33</c:v>
                </c:pt>
                <c:pt idx="3103">
                  <c:v>31.33</c:v>
                </c:pt>
                <c:pt idx="3104">
                  <c:v>31.33</c:v>
                </c:pt>
                <c:pt idx="3105">
                  <c:v>31.34</c:v>
                </c:pt>
                <c:pt idx="3106">
                  <c:v>31.34</c:v>
                </c:pt>
                <c:pt idx="3107">
                  <c:v>31.34</c:v>
                </c:pt>
                <c:pt idx="3108">
                  <c:v>31.34</c:v>
                </c:pt>
                <c:pt idx="3109">
                  <c:v>31.34</c:v>
                </c:pt>
                <c:pt idx="3110">
                  <c:v>31.34</c:v>
                </c:pt>
                <c:pt idx="3111">
                  <c:v>31.34</c:v>
                </c:pt>
                <c:pt idx="3112">
                  <c:v>31.35</c:v>
                </c:pt>
                <c:pt idx="3113">
                  <c:v>31.36</c:v>
                </c:pt>
                <c:pt idx="3114">
                  <c:v>31.36</c:v>
                </c:pt>
                <c:pt idx="3115">
                  <c:v>31.36</c:v>
                </c:pt>
                <c:pt idx="3116">
                  <c:v>31.37</c:v>
                </c:pt>
                <c:pt idx="3117">
                  <c:v>31.37</c:v>
                </c:pt>
                <c:pt idx="3118">
                  <c:v>31.37</c:v>
                </c:pt>
                <c:pt idx="3119">
                  <c:v>31.37</c:v>
                </c:pt>
                <c:pt idx="3120">
                  <c:v>31.37</c:v>
                </c:pt>
                <c:pt idx="3121">
                  <c:v>31.37</c:v>
                </c:pt>
                <c:pt idx="3122">
                  <c:v>31.37</c:v>
                </c:pt>
                <c:pt idx="3123">
                  <c:v>31.37</c:v>
                </c:pt>
                <c:pt idx="3124">
                  <c:v>31.37</c:v>
                </c:pt>
                <c:pt idx="3125">
                  <c:v>31.37</c:v>
                </c:pt>
                <c:pt idx="3126">
                  <c:v>31.37</c:v>
                </c:pt>
                <c:pt idx="3127">
                  <c:v>31.37</c:v>
                </c:pt>
                <c:pt idx="3128">
                  <c:v>31.37</c:v>
                </c:pt>
                <c:pt idx="3129">
                  <c:v>31.37</c:v>
                </c:pt>
                <c:pt idx="3130">
                  <c:v>31.38</c:v>
                </c:pt>
                <c:pt idx="3131">
                  <c:v>31.37</c:v>
                </c:pt>
                <c:pt idx="3132">
                  <c:v>31.37</c:v>
                </c:pt>
                <c:pt idx="3133">
                  <c:v>31.37</c:v>
                </c:pt>
                <c:pt idx="3134">
                  <c:v>31.37</c:v>
                </c:pt>
                <c:pt idx="3135">
                  <c:v>31.37</c:v>
                </c:pt>
                <c:pt idx="3136">
                  <c:v>31.37</c:v>
                </c:pt>
                <c:pt idx="3137">
                  <c:v>31.38</c:v>
                </c:pt>
                <c:pt idx="3138">
                  <c:v>31.38</c:v>
                </c:pt>
                <c:pt idx="3139">
                  <c:v>31.39</c:v>
                </c:pt>
                <c:pt idx="3140">
                  <c:v>31.39</c:v>
                </c:pt>
                <c:pt idx="3141">
                  <c:v>31.39</c:v>
                </c:pt>
                <c:pt idx="3142">
                  <c:v>31.39</c:v>
                </c:pt>
                <c:pt idx="3143">
                  <c:v>31.38</c:v>
                </c:pt>
                <c:pt idx="3144">
                  <c:v>31.38</c:v>
                </c:pt>
                <c:pt idx="3145">
                  <c:v>31.38</c:v>
                </c:pt>
                <c:pt idx="3146">
                  <c:v>31.38</c:v>
                </c:pt>
                <c:pt idx="3147">
                  <c:v>31.38</c:v>
                </c:pt>
                <c:pt idx="3148">
                  <c:v>31.38</c:v>
                </c:pt>
                <c:pt idx="3149">
                  <c:v>31.38</c:v>
                </c:pt>
                <c:pt idx="3150">
                  <c:v>31.38</c:v>
                </c:pt>
                <c:pt idx="3151">
                  <c:v>31.38</c:v>
                </c:pt>
                <c:pt idx="3152">
                  <c:v>31.39</c:v>
                </c:pt>
                <c:pt idx="3153">
                  <c:v>31.38</c:v>
                </c:pt>
                <c:pt idx="3154">
                  <c:v>31.38</c:v>
                </c:pt>
                <c:pt idx="3155">
                  <c:v>31.38</c:v>
                </c:pt>
                <c:pt idx="3156">
                  <c:v>31.38</c:v>
                </c:pt>
                <c:pt idx="3157">
                  <c:v>31.37</c:v>
                </c:pt>
                <c:pt idx="3158">
                  <c:v>31.37</c:v>
                </c:pt>
                <c:pt idx="3159">
                  <c:v>31.37</c:v>
                </c:pt>
                <c:pt idx="3160">
                  <c:v>31.37</c:v>
                </c:pt>
                <c:pt idx="3161">
                  <c:v>31.36</c:v>
                </c:pt>
                <c:pt idx="3162">
                  <c:v>31.37</c:v>
                </c:pt>
                <c:pt idx="3163">
                  <c:v>31.37</c:v>
                </c:pt>
                <c:pt idx="3164">
                  <c:v>31.36</c:v>
                </c:pt>
                <c:pt idx="3165">
                  <c:v>31.37</c:v>
                </c:pt>
                <c:pt idx="3166">
                  <c:v>31.37</c:v>
                </c:pt>
                <c:pt idx="3167">
                  <c:v>31.37</c:v>
                </c:pt>
                <c:pt idx="3168">
                  <c:v>31.36</c:v>
                </c:pt>
                <c:pt idx="3169">
                  <c:v>31.36</c:v>
                </c:pt>
                <c:pt idx="3170">
                  <c:v>31.37</c:v>
                </c:pt>
                <c:pt idx="3171">
                  <c:v>31.37</c:v>
                </c:pt>
                <c:pt idx="3172">
                  <c:v>31.38</c:v>
                </c:pt>
                <c:pt idx="3173">
                  <c:v>31.38</c:v>
                </c:pt>
                <c:pt idx="3174">
                  <c:v>31.37</c:v>
                </c:pt>
                <c:pt idx="3175">
                  <c:v>31.37</c:v>
                </c:pt>
                <c:pt idx="3176">
                  <c:v>31.37</c:v>
                </c:pt>
                <c:pt idx="3177">
                  <c:v>31.37</c:v>
                </c:pt>
                <c:pt idx="3178">
                  <c:v>31.36</c:v>
                </c:pt>
                <c:pt idx="3179">
                  <c:v>31.36</c:v>
                </c:pt>
                <c:pt idx="3180">
                  <c:v>31.36</c:v>
                </c:pt>
                <c:pt idx="3181">
                  <c:v>31.36</c:v>
                </c:pt>
                <c:pt idx="3182">
                  <c:v>31.36</c:v>
                </c:pt>
                <c:pt idx="3183">
                  <c:v>31.36</c:v>
                </c:pt>
                <c:pt idx="3184">
                  <c:v>31.36</c:v>
                </c:pt>
                <c:pt idx="3185">
                  <c:v>31.36</c:v>
                </c:pt>
                <c:pt idx="3186">
                  <c:v>31.36</c:v>
                </c:pt>
                <c:pt idx="3187">
                  <c:v>31.36</c:v>
                </c:pt>
                <c:pt idx="3188">
                  <c:v>31.36</c:v>
                </c:pt>
                <c:pt idx="3189">
                  <c:v>31.37</c:v>
                </c:pt>
                <c:pt idx="3190">
                  <c:v>31.38</c:v>
                </c:pt>
                <c:pt idx="3191">
                  <c:v>31.38</c:v>
                </c:pt>
                <c:pt idx="3192">
                  <c:v>31.38</c:v>
                </c:pt>
                <c:pt idx="3193">
                  <c:v>31.38</c:v>
                </c:pt>
                <c:pt idx="3194">
                  <c:v>31.39</c:v>
                </c:pt>
                <c:pt idx="3195">
                  <c:v>31.4</c:v>
                </c:pt>
                <c:pt idx="3196">
                  <c:v>31.4</c:v>
                </c:pt>
                <c:pt idx="3197">
                  <c:v>31.4</c:v>
                </c:pt>
                <c:pt idx="3198">
                  <c:v>31.39</c:v>
                </c:pt>
                <c:pt idx="3199">
                  <c:v>31.39</c:v>
                </c:pt>
                <c:pt idx="3200">
                  <c:v>31.4</c:v>
                </c:pt>
                <c:pt idx="3201">
                  <c:v>31.4</c:v>
                </c:pt>
                <c:pt idx="3202">
                  <c:v>31.4</c:v>
                </c:pt>
                <c:pt idx="3203">
                  <c:v>31.39</c:v>
                </c:pt>
                <c:pt idx="3204">
                  <c:v>31.39</c:v>
                </c:pt>
                <c:pt idx="3205">
                  <c:v>31.39</c:v>
                </c:pt>
                <c:pt idx="3206">
                  <c:v>31.39</c:v>
                </c:pt>
                <c:pt idx="3207">
                  <c:v>31.39</c:v>
                </c:pt>
                <c:pt idx="3208">
                  <c:v>31.39</c:v>
                </c:pt>
                <c:pt idx="3209">
                  <c:v>31.39</c:v>
                </c:pt>
                <c:pt idx="3210">
                  <c:v>31.39</c:v>
                </c:pt>
                <c:pt idx="3211">
                  <c:v>31.39</c:v>
                </c:pt>
                <c:pt idx="3212">
                  <c:v>31.39</c:v>
                </c:pt>
                <c:pt idx="3213">
                  <c:v>31.39</c:v>
                </c:pt>
                <c:pt idx="3214">
                  <c:v>31.39</c:v>
                </c:pt>
                <c:pt idx="3215">
                  <c:v>31.39</c:v>
                </c:pt>
                <c:pt idx="3216">
                  <c:v>31.38</c:v>
                </c:pt>
                <c:pt idx="3217">
                  <c:v>31.38</c:v>
                </c:pt>
                <c:pt idx="3218">
                  <c:v>31.38</c:v>
                </c:pt>
                <c:pt idx="3219">
                  <c:v>31.38</c:v>
                </c:pt>
                <c:pt idx="3220">
                  <c:v>31.37</c:v>
                </c:pt>
                <c:pt idx="3221">
                  <c:v>31.38</c:v>
                </c:pt>
                <c:pt idx="3222">
                  <c:v>31.38</c:v>
                </c:pt>
                <c:pt idx="3223">
                  <c:v>31.37</c:v>
                </c:pt>
                <c:pt idx="3224">
                  <c:v>31.37</c:v>
                </c:pt>
                <c:pt idx="3225">
                  <c:v>31.37</c:v>
                </c:pt>
                <c:pt idx="3226">
                  <c:v>31.37</c:v>
                </c:pt>
                <c:pt idx="3227">
                  <c:v>31.37</c:v>
                </c:pt>
                <c:pt idx="3228">
                  <c:v>31.36</c:v>
                </c:pt>
                <c:pt idx="3229">
                  <c:v>31.36</c:v>
                </c:pt>
                <c:pt idx="3230">
                  <c:v>31.35</c:v>
                </c:pt>
                <c:pt idx="3231">
                  <c:v>31.35</c:v>
                </c:pt>
                <c:pt idx="3232">
                  <c:v>31.35</c:v>
                </c:pt>
                <c:pt idx="3233">
                  <c:v>31.34</c:v>
                </c:pt>
                <c:pt idx="3234">
                  <c:v>31.34</c:v>
                </c:pt>
                <c:pt idx="3235">
                  <c:v>31.34</c:v>
                </c:pt>
                <c:pt idx="3236">
                  <c:v>31.34</c:v>
                </c:pt>
                <c:pt idx="3237">
                  <c:v>31.34</c:v>
                </c:pt>
                <c:pt idx="3238">
                  <c:v>31.34</c:v>
                </c:pt>
                <c:pt idx="3239">
                  <c:v>31.34</c:v>
                </c:pt>
                <c:pt idx="3240">
                  <c:v>31.34</c:v>
                </c:pt>
                <c:pt idx="3241">
                  <c:v>31.33</c:v>
                </c:pt>
                <c:pt idx="3242">
                  <c:v>31.33</c:v>
                </c:pt>
                <c:pt idx="3243">
                  <c:v>31.33</c:v>
                </c:pt>
                <c:pt idx="3244">
                  <c:v>31.33</c:v>
                </c:pt>
                <c:pt idx="3245">
                  <c:v>31.33</c:v>
                </c:pt>
                <c:pt idx="3246">
                  <c:v>31.33</c:v>
                </c:pt>
                <c:pt idx="3247">
                  <c:v>31.33</c:v>
                </c:pt>
                <c:pt idx="3248">
                  <c:v>31.33</c:v>
                </c:pt>
                <c:pt idx="3249">
                  <c:v>31.32</c:v>
                </c:pt>
                <c:pt idx="3250">
                  <c:v>31.32</c:v>
                </c:pt>
                <c:pt idx="3251">
                  <c:v>31.32</c:v>
                </c:pt>
                <c:pt idx="3252">
                  <c:v>31.32</c:v>
                </c:pt>
                <c:pt idx="3253">
                  <c:v>31.32</c:v>
                </c:pt>
                <c:pt idx="3254">
                  <c:v>31.32</c:v>
                </c:pt>
                <c:pt idx="3255">
                  <c:v>31.32</c:v>
                </c:pt>
                <c:pt idx="3256">
                  <c:v>31.32</c:v>
                </c:pt>
                <c:pt idx="3257">
                  <c:v>31.32</c:v>
                </c:pt>
                <c:pt idx="3258">
                  <c:v>31.33</c:v>
                </c:pt>
                <c:pt idx="3259">
                  <c:v>31.33</c:v>
                </c:pt>
                <c:pt idx="3260">
                  <c:v>31.33</c:v>
                </c:pt>
                <c:pt idx="3261">
                  <c:v>31.33</c:v>
                </c:pt>
                <c:pt idx="3262">
                  <c:v>31.33</c:v>
                </c:pt>
                <c:pt idx="3263">
                  <c:v>31.33</c:v>
                </c:pt>
                <c:pt idx="3264">
                  <c:v>31.34</c:v>
                </c:pt>
                <c:pt idx="3265">
                  <c:v>31.34</c:v>
                </c:pt>
                <c:pt idx="3266">
                  <c:v>31.34</c:v>
                </c:pt>
                <c:pt idx="3267">
                  <c:v>31.34</c:v>
                </c:pt>
                <c:pt idx="3268">
                  <c:v>31.34</c:v>
                </c:pt>
                <c:pt idx="3269">
                  <c:v>31.34</c:v>
                </c:pt>
                <c:pt idx="3270">
                  <c:v>31.34</c:v>
                </c:pt>
                <c:pt idx="3271">
                  <c:v>31.34</c:v>
                </c:pt>
                <c:pt idx="3272">
                  <c:v>31.35</c:v>
                </c:pt>
                <c:pt idx="3273">
                  <c:v>31.35</c:v>
                </c:pt>
                <c:pt idx="3274">
                  <c:v>31.35</c:v>
                </c:pt>
                <c:pt idx="3275">
                  <c:v>31.36</c:v>
                </c:pt>
                <c:pt idx="3276">
                  <c:v>31.36</c:v>
                </c:pt>
                <c:pt idx="3277">
                  <c:v>31.35</c:v>
                </c:pt>
                <c:pt idx="3278">
                  <c:v>31.36</c:v>
                </c:pt>
                <c:pt idx="3279">
                  <c:v>31.36</c:v>
                </c:pt>
                <c:pt idx="3280">
                  <c:v>31.36</c:v>
                </c:pt>
                <c:pt idx="3281">
                  <c:v>31.36</c:v>
                </c:pt>
                <c:pt idx="3282">
                  <c:v>31.37</c:v>
                </c:pt>
                <c:pt idx="3283">
                  <c:v>31.37</c:v>
                </c:pt>
                <c:pt idx="3284">
                  <c:v>31.37</c:v>
                </c:pt>
                <c:pt idx="3285">
                  <c:v>31.38</c:v>
                </c:pt>
                <c:pt idx="3286">
                  <c:v>31.39</c:v>
                </c:pt>
                <c:pt idx="3287">
                  <c:v>31.39</c:v>
                </c:pt>
                <c:pt idx="3288">
                  <c:v>31.4</c:v>
                </c:pt>
                <c:pt idx="3289">
                  <c:v>31.4</c:v>
                </c:pt>
                <c:pt idx="3290">
                  <c:v>31.4</c:v>
                </c:pt>
                <c:pt idx="3291">
                  <c:v>31.41</c:v>
                </c:pt>
                <c:pt idx="3292">
                  <c:v>31.41</c:v>
                </c:pt>
                <c:pt idx="3293">
                  <c:v>31.42</c:v>
                </c:pt>
                <c:pt idx="3294">
                  <c:v>31.42</c:v>
                </c:pt>
                <c:pt idx="3295">
                  <c:v>31.42</c:v>
                </c:pt>
                <c:pt idx="3296">
                  <c:v>31.42</c:v>
                </c:pt>
                <c:pt idx="3297">
                  <c:v>31.42</c:v>
                </c:pt>
                <c:pt idx="3298">
                  <c:v>31.42</c:v>
                </c:pt>
                <c:pt idx="3299">
                  <c:v>31.42</c:v>
                </c:pt>
                <c:pt idx="3300">
                  <c:v>31.42</c:v>
                </c:pt>
                <c:pt idx="3301">
                  <c:v>31.43</c:v>
                </c:pt>
                <c:pt idx="3302">
                  <c:v>31.44</c:v>
                </c:pt>
                <c:pt idx="3303">
                  <c:v>31.44</c:v>
                </c:pt>
                <c:pt idx="3304">
                  <c:v>31.44</c:v>
                </c:pt>
                <c:pt idx="3305">
                  <c:v>31.45</c:v>
                </c:pt>
                <c:pt idx="3306">
                  <c:v>31.45</c:v>
                </c:pt>
                <c:pt idx="3307">
                  <c:v>31.45</c:v>
                </c:pt>
                <c:pt idx="3308">
                  <c:v>31.45</c:v>
                </c:pt>
                <c:pt idx="3309">
                  <c:v>31.45</c:v>
                </c:pt>
                <c:pt idx="3310">
                  <c:v>31.45</c:v>
                </c:pt>
                <c:pt idx="3311">
                  <c:v>31.45</c:v>
                </c:pt>
                <c:pt idx="3312">
                  <c:v>31.45</c:v>
                </c:pt>
                <c:pt idx="3313">
                  <c:v>31.46</c:v>
                </c:pt>
                <c:pt idx="3314">
                  <c:v>31.46</c:v>
                </c:pt>
                <c:pt idx="3315">
                  <c:v>31.46</c:v>
                </c:pt>
                <c:pt idx="3316">
                  <c:v>31.46</c:v>
                </c:pt>
                <c:pt idx="3317">
                  <c:v>31.46</c:v>
                </c:pt>
                <c:pt idx="3318">
                  <c:v>31.46</c:v>
                </c:pt>
                <c:pt idx="3319">
                  <c:v>31.46</c:v>
                </c:pt>
                <c:pt idx="3320">
                  <c:v>31.46</c:v>
                </c:pt>
                <c:pt idx="3321">
                  <c:v>31.46</c:v>
                </c:pt>
                <c:pt idx="3322">
                  <c:v>31.46</c:v>
                </c:pt>
                <c:pt idx="3323">
                  <c:v>31.46</c:v>
                </c:pt>
                <c:pt idx="3324">
                  <c:v>31.46</c:v>
                </c:pt>
                <c:pt idx="3325">
                  <c:v>31.47</c:v>
                </c:pt>
                <c:pt idx="3326">
                  <c:v>31.47</c:v>
                </c:pt>
                <c:pt idx="3327">
                  <c:v>31.47</c:v>
                </c:pt>
                <c:pt idx="3328">
                  <c:v>31.47</c:v>
                </c:pt>
                <c:pt idx="3329">
                  <c:v>31.47</c:v>
                </c:pt>
                <c:pt idx="3330">
                  <c:v>31.47</c:v>
                </c:pt>
                <c:pt idx="3331">
                  <c:v>31.47</c:v>
                </c:pt>
                <c:pt idx="3332">
                  <c:v>31.47</c:v>
                </c:pt>
                <c:pt idx="3333">
                  <c:v>31.47</c:v>
                </c:pt>
                <c:pt idx="3334">
                  <c:v>31.46</c:v>
                </c:pt>
                <c:pt idx="3335">
                  <c:v>31.46</c:v>
                </c:pt>
                <c:pt idx="3336">
                  <c:v>31.46</c:v>
                </c:pt>
                <c:pt idx="3337">
                  <c:v>31.46</c:v>
                </c:pt>
                <c:pt idx="3338">
                  <c:v>31.46</c:v>
                </c:pt>
                <c:pt idx="3339">
                  <c:v>31.46</c:v>
                </c:pt>
                <c:pt idx="3340">
                  <c:v>31.46</c:v>
                </c:pt>
                <c:pt idx="3341">
                  <c:v>31.47</c:v>
                </c:pt>
                <c:pt idx="3342">
                  <c:v>31.47</c:v>
                </c:pt>
                <c:pt idx="3343">
                  <c:v>31.47</c:v>
                </c:pt>
                <c:pt idx="3344">
                  <c:v>31.47</c:v>
                </c:pt>
                <c:pt idx="3345">
                  <c:v>31.47</c:v>
                </c:pt>
                <c:pt idx="3346">
                  <c:v>31.47</c:v>
                </c:pt>
                <c:pt idx="3347">
                  <c:v>31.47</c:v>
                </c:pt>
                <c:pt idx="3348">
                  <c:v>31.46</c:v>
                </c:pt>
                <c:pt idx="3349">
                  <c:v>31.46</c:v>
                </c:pt>
                <c:pt idx="3350">
                  <c:v>31.45</c:v>
                </c:pt>
                <c:pt idx="3351">
                  <c:v>31.45</c:v>
                </c:pt>
                <c:pt idx="3352">
                  <c:v>31.45</c:v>
                </c:pt>
                <c:pt idx="3353">
                  <c:v>31.45</c:v>
                </c:pt>
                <c:pt idx="3354">
                  <c:v>31.45</c:v>
                </c:pt>
                <c:pt idx="3355">
                  <c:v>31.44</c:v>
                </c:pt>
                <c:pt idx="3356">
                  <c:v>31.44</c:v>
                </c:pt>
                <c:pt idx="3357">
                  <c:v>31.44</c:v>
                </c:pt>
                <c:pt idx="3358">
                  <c:v>31.44</c:v>
                </c:pt>
                <c:pt idx="3359">
                  <c:v>31.44</c:v>
                </c:pt>
                <c:pt idx="3360">
                  <c:v>31.44</c:v>
                </c:pt>
                <c:pt idx="3361">
                  <c:v>31.44</c:v>
                </c:pt>
                <c:pt idx="3362">
                  <c:v>31.44</c:v>
                </c:pt>
                <c:pt idx="3363">
                  <c:v>31.44</c:v>
                </c:pt>
                <c:pt idx="3364">
                  <c:v>31.44</c:v>
                </c:pt>
                <c:pt idx="3365">
                  <c:v>31.44</c:v>
                </c:pt>
                <c:pt idx="3366">
                  <c:v>31.43</c:v>
                </c:pt>
                <c:pt idx="3367">
                  <c:v>31.43</c:v>
                </c:pt>
                <c:pt idx="3368">
                  <c:v>31.43</c:v>
                </c:pt>
                <c:pt idx="3369">
                  <c:v>31.43</c:v>
                </c:pt>
                <c:pt idx="3370">
                  <c:v>31.42</c:v>
                </c:pt>
                <c:pt idx="3371">
                  <c:v>31.42</c:v>
                </c:pt>
                <c:pt idx="3372">
                  <c:v>31.42</c:v>
                </c:pt>
                <c:pt idx="3373">
                  <c:v>31.42</c:v>
                </c:pt>
                <c:pt idx="3374">
                  <c:v>31.42</c:v>
                </c:pt>
                <c:pt idx="3375">
                  <c:v>31.42</c:v>
                </c:pt>
                <c:pt idx="3376">
                  <c:v>31.41</c:v>
                </c:pt>
                <c:pt idx="3377">
                  <c:v>31.4</c:v>
                </c:pt>
                <c:pt idx="3378">
                  <c:v>31.4</c:v>
                </c:pt>
                <c:pt idx="3379">
                  <c:v>31.4</c:v>
                </c:pt>
                <c:pt idx="3380">
                  <c:v>31.39</c:v>
                </c:pt>
                <c:pt idx="3381">
                  <c:v>31.38</c:v>
                </c:pt>
                <c:pt idx="3382">
                  <c:v>31.38</c:v>
                </c:pt>
                <c:pt idx="3383">
                  <c:v>31.38</c:v>
                </c:pt>
                <c:pt idx="3384">
                  <c:v>31.37</c:v>
                </c:pt>
                <c:pt idx="3385">
                  <c:v>31.37</c:v>
                </c:pt>
                <c:pt idx="3386">
                  <c:v>31.37</c:v>
                </c:pt>
                <c:pt idx="3387">
                  <c:v>31.37</c:v>
                </c:pt>
                <c:pt idx="3388">
                  <c:v>31.37</c:v>
                </c:pt>
                <c:pt idx="3389">
                  <c:v>31.36</c:v>
                </c:pt>
                <c:pt idx="3390">
                  <c:v>31.36</c:v>
                </c:pt>
                <c:pt idx="3391">
                  <c:v>31.36</c:v>
                </c:pt>
                <c:pt idx="3392">
                  <c:v>31.36</c:v>
                </c:pt>
                <c:pt idx="3393">
                  <c:v>31.35</c:v>
                </c:pt>
                <c:pt idx="3394">
                  <c:v>31.34</c:v>
                </c:pt>
                <c:pt idx="3395">
                  <c:v>31.34</c:v>
                </c:pt>
                <c:pt idx="3396">
                  <c:v>31.33</c:v>
                </c:pt>
                <c:pt idx="3397">
                  <c:v>31.33</c:v>
                </c:pt>
                <c:pt idx="3398">
                  <c:v>31.33</c:v>
                </c:pt>
                <c:pt idx="3399">
                  <c:v>31.33</c:v>
                </c:pt>
                <c:pt idx="3400">
                  <c:v>31.33</c:v>
                </c:pt>
                <c:pt idx="3401">
                  <c:v>31.32</c:v>
                </c:pt>
                <c:pt idx="3402">
                  <c:v>31.31</c:v>
                </c:pt>
                <c:pt idx="3403">
                  <c:v>31.31</c:v>
                </c:pt>
                <c:pt idx="3404">
                  <c:v>31.31</c:v>
                </c:pt>
                <c:pt idx="3405">
                  <c:v>31.3</c:v>
                </c:pt>
                <c:pt idx="3406">
                  <c:v>31.3</c:v>
                </c:pt>
                <c:pt idx="3407">
                  <c:v>31.3</c:v>
                </c:pt>
                <c:pt idx="3408">
                  <c:v>31.3</c:v>
                </c:pt>
                <c:pt idx="3409">
                  <c:v>31.3</c:v>
                </c:pt>
                <c:pt idx="3410">
                  <c:v>31.3</c:v>
                </c:pt>
                <c:pt idx="3411">
                  <c:v>31.3</c:v>
                </c:pt>
                <c:pt idx="3412">
                  <c:v>31.3</c:v>
                </c:pt>
                <c:pt idx="3413">
                  <c:v>31.3</c:v>
                </c:pt>
                <c:pt idx="3414">
                  <c:v>31.3</c:v>
                </c:pt>
                <c:pt idx="3415">
                  <c:v>31.3</c:v>
                </c:pt>
                <c:pt idx="3416">
                  <c:v>31.3</c:v>
                </c:pt>
                <c:pt idx="3417">
                  <c:v>31.31</c:v>
                </c:pt>
                <c:pt idx="3418">
                  <c:v>31.31</c:v>
                </c:pt>
                <c:pt idx="3419">
                  <c:v>31.31</c:v>
                </c:pt>
                <c:pt idx="3420">
                  <c:v>31.31</c:v>
                </c:pt>
                <c:pt idx="3421">
                  <c:v>31.31</c:v>
                </c:pt>
                <c:pt idx="3422">
                  <c:v>31.31</c:v>
                </c:pt>
                <c:pt idx="3423">
                  <c:v>31.31</c:v>
                </c:pt>
                <c:pt idx="3424">
                  <c:v>31.31</c:v>
                </c:pt>
                <c:pt idx="3425">
                  <c:v>31.31</c:v>
                </c:pt>
                <c:pt idx="3426">
                  <c:v>31.3</c:v>
                </c:pt>
                <c:pt idx="3427">
                  <c:v>31.3</c:v>
                </c:pt>
                <c:pt idx="3428">
                  <c:v>31.3</c:v>
                </c:pt>
                <c:pt idx="3429">
                  <c:v>31.3</c:v>
                </c:pt>
                <c:pt idx="3430">
                  <c:v>31.3</c:v>
                </c:pt>
                <c:pt idx="3431">
                  <c:v>31.3</c:v>
                </c:pt>
                <c:pt idx="3432">
                  <c:v>31.3</c:v>
                </c:pt>
                <c:pt idx="3433">
                  <c:v>31.3</c:v>
                </c:pt>
                <c:pt idx="3434">
                  <c:v>31.31</c:v>
                </c:pt>
                <c:pt idx="3435">
                  <c:v>31.31</c:v>
                </c:pt>
                <c:pt idx="3436">
                  <c:v>31.31</c:v>
                </c:pt>
                <c:pt idx="3437">
                  <c:v>31.31</c:v>
                </c:pt>
                <c:pt idx="3438">
                  <c:v>31.31</c:v>
                </c:pt>
                <c:pt idx="3439">
                  <c:v>31.31</c:v>
                </c:pt>
                <c:pt idx="3440">
                  <c:v>31.31</c:v>
                </c:pt>
                <c:pt idx="3441">
                  <c:v>31.31</c:v>
                </c:pt>
                <c:pt idx="3442">
                  <c:v>31.31</c:v>
                </c:pt>
                <c:pt idx="3443">
                  <c:v>31.31</c:v>
                </c:pt>
                <c:pt idx="3444">
                  <c:v>31.31</c:v>
                </c:pt>
                <c:pt idx="3445">
                  <c:v>31.31</c:v>
                </c:pt>
                <c:pt idx="3446">
                  <c:v>31.3</c:v>
                </c:pt>
                <c:pt idx="3447">
                  <c:v>31.3</c:v>
                </c:pt>
                <c:pt idx="3448">
                  <c:v>31.3</c:v>
                </c:pt>
                <c:pt idx="3449">
                  <c:v>31.3</c:v>
                </c:pt>
                <c:pt idx="3450">
                  <c:v>31.3</c:v>
                </c:pt>
                <c:pt idx="3451">
                  <c:v>31.3</c:v>
                </c:pt>
                <c:pt idx="3452">
                  <c:v>31.3</c:v>
                </c:pt>
                <c:pt idx="3453">
                  <c:v>31.3</c:v>
                </c:pt>
                <c:pt idx="3454">
                  <c:v>31.3</c:v>
                </c:pt>
                <c:pt idx="3455">
                  <c:v>31.3</c:v>
                </c:pt>
                <c:pt idx="3456">
                  <c:v>31.3</c:v>
                </c:pt>
                <c:pt idx="3457">
                  <c:v>31.31</c:v>
                </c:pt>
                <c:pt idx="3458">
                  <c:v>31.31</c:v>
                </c:pt>
                <c:pt idx="3459">
                  <c:v>31.31</c:v>
                </c:pt>
                <c:pt idx="3460">
                  <c:v>31.31</c:v>
                </c:pt>
                <c:pt idx="3461">
                  <c:v>31.31</c:v>
                </c:pt>
                <c:pt idx="3462">
                  <c:v>31.31</c:v>
                </c:pt>
                <c:pt idx="3463">
                  <c:v>31.31</c:v>
                </c:pt>
                <c:pt idx="3464">
                  <c:v>31.32</c:v>
                </c:pt>
                <c:pt idx="3465">
                  <c:v>31.32</c:v>
                </c:pt>
                <c:pt idx="3466">
                  <c:v>31.32</c:v>
                </c:pt>
                <c:pt idx="3467">
                  <c:v>31.32</c:v>
                </c:pt>
                <c:pt idx="3468">
                  <c:v>31.32</c:v>
                </c:pt>
                <c:pt idx="3469">
                  <c:v>31.33</c:v>
                </c:pt>
                <c:pt idx="3470">
                  <c:v>31.33</c:v>
                </c:pt>
                <c:pt idx="3471">
                  <c:v>31.33</c:v>
                </c:pt>
                <c:pt idx="3472">
                  <c:v>31.33</c:v>
                </c:pt>
                <c:pt idx="3473">
                  <c:v>31.33</c:v>
                </c:pt>
                <c:pt idx="3474">
                  <c:v>31.34</c:v>
                </c:pt>
                <c:pt idx="3475">
                  <c:v>31.34</c:v>
                </c:pt>
                <c:pt idx="3476">
                  <c:v>31.34</c:v>
                </c:pt>
                <c:pt idx="3477">
                  <c:v>31.35</c:v>
                </c:pt>
                <c:pt idx="3478">
                  <c:v>31.36</c:v>
                </c:pt>
                <c:pt idx="3479">
                  <c:v>31.37</c:v>
                </c:pt>
                <c:pt idx="3480">
                  <c:v>31.37</c:v>
                </c:pt>
                <c:pt idx="3481">
                  <c:v>31.37</c:v>
                </c:pt>
                <c:pt idx="3482">
                  <c:v>31.37</c:v>
                </c:pt>
                <c:pt idx="3483">
                  <c:v>31.37</c:v>
                </c:pt>
                <c:pt idx="3484">
                  <c:v>31.37</c:v>
                </c:pt>
                <c:pt idx="3485">
                  <c:v>31.37</c:v>
                </c:pt>
                <c:pt idx="3486">
                  <c:v>31.37</c:v>
                </c:pt>
                <c:pt idx="3487">
                  <c:v>31.37</c:v>
                </c:pt>
                <c:pt idx="3488">
                  <c:v>31.37</c:v>
                </c:pt>
                <c:pt idx="3489">
                  <c:v>31.38</c:v>
                </c:pt>
                <c:pt idx="3490">
                  <c:v>31.39</c:v>
                </c:pt>
                <c:pt idx="3491">
                  <c:v>31.39</c:v>
                </c:pt>
                <c:pt idx="3492">
                  <c:v>31.4</c:v>
                </c:pt>
                <c:pt idx="3493">
                  <c:v>31.4</c:v>
                </c:pt>
                <c:pt idx="3494">
                  <c:v>31.4</c:v>
                </c:pt>
                <c:pt idx="3495">
                  <c:v>31.4</c:v>
                </c:pt>
                <c:pt idx="3496">
                  <c:v>31.41</c:v>
                </c:pt>
                <c:pt idx="3497">
                  <c:v>31.41</c:v>
                </c:pt>
                <c:pt idx="3498">
                  <c:v>31.42</c:v>
                </c:pt>
                <c:pt idx="3499">
                  <c:v>31.42</c:v>
                </c:pt>
                <c:pt idx="3500">
                  <c:v>31.43</c:v>
                </c:pt>
                <c:pt idx="3501">
                  <c:v>31.44</c:v>
                </c:pt>
                <c:pt idx="3502">
                  <c:v>31.44</c:v>
                </c:pt>
                <c:pt idx="3503">
                  <c:v>31.45</c:v>
                </c:pt>
                <c:pt idx="3504">
                  <c:v>31.45</c:v>
                </c:pt>
                <c:pt idx="3505">
                  <c:v>31.45</c:v>
                </c:pt>
                <c:pt idx="3506">
                  <c:v>31.45</c:v>
                </c:pt>
                <c:pt idx="3507">
                  <c:v>31.45</c:v>
                </c:pt>
                <c:pt idx="3508">
                  <c:v>31.46</c:v>
                </c:pt>
                <c:pt idx="3509">
                  <c:v>31.46</c:v>
                </c:pt>
                <c:pt idx="3510">
                  <c:v>31.46</c:v>
                </c:pt>
                <c:pt idx="3511">
                  <c:v>31.46</c:v>
                </c:pt>
                <c:pt idx="3512">
                  <c:v>31.46</c:v>
                </c:pt>
                <c:pt idx="3513">
                  <c:v>31.46</c:v>
                </c:pt>
                <c:pt idx="3514">
                  <c:v>31.47</c:v>
                </c:pt>
                <c:pt idx="3515">
                  <c:v>31.47</c:v>
                </c:pt>
                <c:pt idx="3516">
                  <c:v>31.47</c:v>
                </c:pt>
                <c:pt idx="3517">
                  <c:v>31.47</c:v>
                </c:pt>
                <c:pt idx="3518">
                  <c:v>31.47</c:v>
                </c:pt>
                <c:pt idx="3519">
                  <c:v>31.47</c:v>
                </c:pt>
                <c:pt idx="3520">
                  <c:v>31.47</c:v>
                </c:pt>
                <c:pt idx="3521">
                  <c:v>31.47</c:v>
                </c:pt>
                <c:pt idx="3522">
                  <c:v>31.47</c:v>
                </c:pt>
                <c:pt idx="3523">
                  <c:v>31.47</c:v>
                </c:pt>
                <c:pt idx="3524">
                  <c:v>31.47</c:v>
                </c:pt>
                <c:pt idx="3525">
                  <c:v>31.47</c:v>
                </c:pt>
                <c:pt idx="3526">
                  <c:v>31.47</c:v>
                </c:pt>
                <c:pt idx="3527">
                  <c:v>31.47</c:v>
                </c:pt>
                <c:pt idx="3528">
                  <c:v>31.47</c:v>
                </c:pt>
                <c:pt idx="3529">
                  <c:v>31.47</c:v>
                </c:pt>
                <c:pt idx="3530">
                  <c:v>31.47</c:v>
                </c:pt>
                <c:pt idx="3531">
                  <c:v>31.47</c:v>
                </c:pt>
                <c:pt idx="3532">
                  <c:v>31.47</c:v>
                </c:pt>
                <c:pt idx="3533">
                  <c:v>31.47</c:v>
                </c:pt>
                <c:pt idx="3534">
                  <c:v>31.47</c:v>
                </c:pt>
                <c:pt idx="3535">
                  <c:v>31.47</c:v>
                </c:pt>
                <c:pt idx="3536">
                  <c:v>31.47</c:v>
                </c:pt>
                <c:pt idx="3537">
                  <c:v>31.47</c:v>
                </c:pt>
                <c:pt idx="3538">
                  <c:v>31.47</c:v>
                </c:pt>
                <c:pt idx="3539">
                  <c:v>31.47</c:v>
                </c:pt>
                <c:pt idx="3540">
                  <c:v>31.47</c:v>
                </c:pt>
                <c:pt idx="3541">
                  <c:v>31.47</c:v>
                </c:pt>
                <c:pt idx="3542">
                  <c:v>31.47</c:v>
                </c:pt>
                <c:pt idx="3543">
                  <c:v>31.47</c:v>
                </c:pt>
                <c:pt idx="3544">
                  <c:v>31.47</c:v>
                </c:pt>
                <c:pt idx="3545">
                  <c:v>31.47</c:v>
                </c:pt>
                <c:pt idx="3546">
                  <c:v>31.47</c:v>
                </c:pt>
                <c:pt idx="3547">
                  <c:v>31.47</c:v>
                </c:pt>
                <c:pt idx="3548">
                  <c:v>31.47</c:v>
                </c:pt>
                <c:pt idx="3549">
                  <c:v>31.47</c:v>
                </c:pt>
                <c:pt idx="3550">
                  <c:v>31.47</c:v>
                </c:pt>
                <c:pt idx="3551">
                  <c:v>31.47</c:v>
                </c:pt>
                <c:pt idx="3552">
                  <c:v>31.47</c:v>
                </c:pt>
                <c:pt idx="3553">
                  <c:v>31.47</c:v>
                </c:pt>
                <c:pt idx="3554">
                  <c:v>31.47</c:v>
                </c:pt>
                <c:pt idx="3555">
                  <c:v>31.47</c:v>
                </c:pt>
                <c:pt idx="3556">
                  <c:v>31.47</c:v>
                </c:pt>
                <c:pt idx="3557">
                  <c:v>31.47</c:v>
                </c:pt>
                <c:pt idx="3558">
                  <c:v>31.46</c:v>
                </c:pt>
                <c:pt idx="3559">
                  <c:v>31.46</c:v>
                </c:pt>
                <c:pt idx="3560">
                  <c:v>31.46</c:v>
                </c:pt>
                <c:pt idx="3561">
                  <c:v>31.46</c:v>
                </c:pt>
                <c:pt idx="3562">
                  <c:v>31.46</c:v>
                </c:pt>
                <c:pt idx="3563">
                  <c:v>31.46</c:v>
                </c:pt>
                <c:pt idx="3564">
                  <c:v>31.46</c:v>
                </c:pt>
                <c:pt idx="3565">
                  <c:v>31.46</c:v>
                </c:pt>
                <c:pt idx="3566">
                  <c:v>31.46</c:v>
                </c:pt>
                <c:pt idx="3567">
                  <c:v>31.46</c:v>
                </c:pt>
                <c:pt idx="3568">
                  <c:v>31.45</c:v>
                </c:pt>
                <c:pt idx="3569">
                  <c:v>31.45</c:v>
                </c:pt>
                <c:pt idx="3570">
                  <c:v>31.44</c:v>
                </c:pt>
                <c:pt idx="3571">
                  <c:v>31.44</c:v>
                </c:pt>
                <c:pt idx="3572">
                  <c:v>31.44</c:v>
                </c:pt>
                <c:pt idx="3573">
                  <c:v>31.43</c:v>
                </c:pt>
                <c:pt idx="3574">
                  <c:v>31.43</c:v>
                </c:pt>
                <c:pt idx="3575">
                  <c:v>31.42</c:v>
                </c:pt>
                <c:pt idx="3576">
                  <c:v>31.41</c:v>
                </c:pt>
                <c:pt idx="3577">
                  <c:v>31.41</c:v>
                </c:pt>
                <c:pt idx="3578">
                  <c:v>31.41</c:v>
                </c:pt>
                <c:pt idx="3579">
                  <c:v>31.41</c:v>
                </c:pt>
                <c:pt idx="3580">
                  <c:v>31.41</c:v>
                </c:pt>
                <c:pt idx="3581">
                  <c:v>31.41</c:v>
                </c:pt>
                <c:pt idx="3582">
                  <c:v>31.41</c:v>
                </c:pt>
                <c:pt idx="3583">
                  <c:v>31.41</c:v>
                </c:pt>
                <c:pt idx="3584">
                  <c:v>31.41</c:v>
                </c:pt>
                <c:pt idx="3585">
                  <c:v>31.41</c:v>
                </c:pt>
                <c:pt idx="3586">
                  <c:v>31.41</c:v>
                </c:pt>
                <c:pt idx="3587">
                  <c:v>31.4</c:v>
                </c:pt>
                <c:pt idx="3588">
                  <c:v>31.39</c:v>
                </c:pt>
                <c:pt idx="3589">
                  <c:v>31.39</c:v>
                </c:pt>
                <c:pt idx="3590">
                  <c:v>31.39</c:v>
                </c:pt>
                <c:pt idx="3591">
                  <c:v>31.39</c:v>
                </c:pt>
                <c:pt idx="3592">
                  <c:v>31.39</c:v>
                </c:pt>
                <c:pt idx="3593">
                  <c:v>31.38</c:v>
                </c:pt>
                <c:pt idx="3594">
                  <c:v>31.38</c:v>
                </c:pt>
                <c:pt idx="3595">
                  <c:v>31.39</c:v>
                </c:pt>
                <c:pt idx="3596">
                  <c:v>31.39</c:v>
                </c:pt>
                <c:pt idx="3597">
                  <c:v>31.39</c:v>
                </c:pt>
                <c:pt idx="3598">
                  <c:v>31.39</c:v>
                </c:pt>
                <c:pt idx="3599">
                  <c:v>31.39</c:v>
                </c:pt>
                <c:pt idx="3600">
                  <c:v>31.38</c:v>
                </c:pt>
                <c:pt idx="3601">
                  <c:v>31.39</c:v>
                </c:pt>
                <c:pt idx="3602">
                  <c:v>31.39</c:v>
                </c:pt>
                <c:pt idx="3603">
                  <c:v>31.4</c:v>
                </c:pt>
                <c:pt idx="3604">
                  <c:v>31.4</c:v>
                </c:pt>
                <c:pt idx="3605">
                  <c:v>31.4</c:v>
                </c:pt>
                <c:pt idx="3606">
                  <c:v>31.41</c:v>
                </c:pt>
                <c:pt idx="3607">
                  <c:v>31.42</c:v>
                </c:pt>
                <c:pt idx="3608">
                  <c:v>31.42</c:v>
                </c:pt>
                <c:pt idx="3609">
                  <c:v>31.43</c:v>
                </c:pt>
                <c:pt idx="3610">
                  <c:v>31.43</c:v>
                </c:pt>
                <c:pt idx="3611">
                  <c:v>31.43</c:v>
                </c:pt>
                <c:pt idx="3612">
                  <c:v>31.43</c:v>
                </c:pt>
                <c:pt idx="3613">
                  <c:v>31.44</c:v>
                </c:pt>
                <c:pt idx="3614">
                  <c:v>31.44</c:v>
                </c:pt>
                <c:pt idx="3615">
                  <c:v>31.44</c:v>
                </c:pt>
                <c:pt idx="3616">
                  <c:v>31.45</c:v>
                </c:pt>
                <c:pt idx="3617">
                  <c:v>31.46</c:v>
                </c:pt>
                <c:pt idx="3618">
                  <c:v>31.46</c:v>
                </c:pt>
                <c:pt idx="3619">
                  <c:v>31.46</c:v>
                </c:pt>
                <c:pt idx="3620">
                  <c:v>31.46</c:v>
                </c:pt>
                <c:pt idx="3621">
                  <c:v>31.46</c:v>
                </c:pt>
                <c:pt idx="3622">
                  <c:v>31.46</c:v>
                </c:pt>
                <c:pt idx="3623">
                  <c:v>31.46</c:v>
                </c:pt>
                <c:pt idx="3624">
                  <c:v>31.46</c:v>
                </c:pt>
                <c:pt idx="3625">
                  <c:v>31.46</c:v>
                </c:pt>
                <c:pt idx="3626">
                  <c:v>31.46</c:v>
                </c:pt>
                <c:pt idx="3627">
                  <c:v>31.47</c:v>
                </c:pt>
                <c:pt idx="3628">
                  <c:v>31.47</c:v>
                </c:pt>
                <c:pt idx="3629">
                  <c:v>31.47</c:v>
                </c:pt>
                <c:pt idx="3630">
                  <c:v>31.47</c:v>
                </c:pt>
                <c:pt idx="3631">
                  <c:v>31.47</c:v>
                </c:pt>
                <c:pt idx="3632">
                  <c:v>31.47</c:v>
                </c:pt>
                <c:pt idx="3633">
                  <c:v>31.47</c:v>
                </c:pt>
                <c:pt idx="3634">
                  <c:v>31.47</c:v>
                </c:pt>
                <c:pt idx="3635">
                  <c:v>31.47</c:v>
                </c:pt>
                <c:pt idx="3636">
                  <c:v>31.47</c:v>
                </c:pt>
                <c:pt idx="3637">
                  <c:v>31.47</c:v>
                </c:pt>
                <c:pt idx="3638">
                  <c:v>31.47</c:v>
                </c:pt>
                <c:pt idx="3639">
                  <c:v>31.47</c:v>
                </c:pt>
                <c:pt idx="3640">
                  <c:v>31.47</c:v>
                </c:pt>
                <c:pt idx="3641">
                  <c:v>31.47</c:v>
                </c:pt>
                <c:pt idx="3642">
                  <c:v>31.48</c:v>
                </c:pt>
                <c:pt idx="3643">
                  <c:v>31.48</c:v>
                </c:pt>
                <c:pt idx="3644">
                  <c:v>31.48</c:v>
                </c:pt>
                <c:pt idx="3645">
                  <c:v>31.49</c:v>
                </c:pt>
                <c:pt idx="3646">
                  <c:v>31.49</c:v>
                </c:pt>
                <c:pt idx="3647">
                  <c:v>31.5</c:v>
                </c:pt>
                <c:pt idx="3648">
                  <c:v>31.5</c:v>
                </c:pt>
                <c:pt idx="3649">
                  <c:v>31.51</c:v>
                </c:pt>
                <c:pt idx="3650">
                  <c:v>31.51</c:v>
                </c:pt>
                <c:pt idx="3651">
                  <c:v>31.52</c:v>
                </c:pt>
                <c:pt idx="3652">
                  <c:v>31.52</c:v>
                </c:pt>
                <c:pt idx="3653">
                  <c:v>31.52</c:v>
                </c:pt>
                <c:pt idx="3654">
                  <c:v>31.52</c:v>
                </c:pt>
                <c:pt idx="3655">
                  <c:v>31.53</c:v>
                </c:pt>
                <c:pt idx="3656">
                  <c:v>31.53</c:v>
                </c:pt>
                <c:pt idx="3657">
                  <c:v>31.54</c:v>
                </c:pt>
                <c:pt idx="3658">
                  <c:v>31.55</c:v>
                </c:pt>
                <c:pt idx="3659">
                  <c:v>31.55</c:v>
                </c:pt>
                <c:pt idx="3660">
                  <c:v>31.55</c:v>
                </c:pt>
                <c:pt idx="3661">
                  <c:v>31.55</c:v>
                </c:pt>
                <c:pt idx="3662">
                  <c:v>31.55</c:v>
                </c:pt>
                <c:pt idx="3663">
                  <c:v>31.56</c:v>
                </c:pt>
                <c:pt idx="3664">
                  <c:v>31.56</c:v>
                </c:pt>
                <c:pt idx="3665">
                  <c:v>31.56</c:v>
                </c:pt>
                <c:pt idx="3666">
                  <c:v>31.56</c:v>
                </c:pt>
                <c:pt idx="3667">
                  <c:v>31.56</c:v>
                </c:pt>
                <c:pt idx="3668">
                  <c:v>31.56</c:v>
                </c:pt>
                <c:pt idx="3669">
                  <c:v>31.56</c:v>
                </c:pt>
                <c:pt idx="3670">
                  <c:v>31.56</c:v>
                </c:pt>
                <c:pt idx="3671">
                  <c:v>31.56</c:v>
                </c:pt>
                <c:pt idx="3672">
                  <c:v>31.56</c:v>
                </c:pt>
                <c:pt idx="3673">
                  <c:v>31.55</c:v>
                </c:pt>
                <c:pt idx="3674">
                  <c:v>31.55</c:v>
                </c:pt>
                <c:pt idx="3675">
                  <c:v>31.54</c:v>
                </c:pt>
                <c:pt idx="3676">
                  <c:v>31.54</c:v>
                </c:pt>
                <c:pt idx="3677">
                  <c:v>31.54</c:v>
                </c:pt>
                <c:pt idx="3678">
                  <c:v>31.54</c:v>
                </c:pt>
                <c:pt idx="3679">
                  <c:v>31.54</c:v>
                </c:pt>
                <c:pt idx="3680">
                  <c:v>31.54</c:v>
                </c:pt>
                <c:pt idx="3681">
                  <c:v>31.54</c:v>
                </c:pt>
                <c:pt idx="3682">
                  <c:v>31.55</c:v>
                </c:pt>
                <c:pt idx="3683">
                  <c:v>31.55</c:v>
                </c:pt>
                <c:pt idx="3684">
                  <c:v>31.55</c:v>
                </c:pt>
                <c:pt idx="3685">
                  <c:v>31.55</c:v>
                </c:pt>
                <c:pt idx="3686">
                  <c:v>31.55</c:v>
                </c:pt>
                <c:pt idx="3687">
                  <c:v>31.54</c:v>
                </c:pt>
                <c:pt idx="3688">
                  <c:v>31.54</c:v>
                </c:pt>
                <c:pt idx="3689">
                  <c:v>31.53</c:v>
                </c:pt>
                <c:pt idx="3690">
                  <c:v>31.53</c:v>
                </c:pt>
                <c:pt idx="3691">
                  <c:v>31.53</c:v>
                </c:pt>
                <c:pt idx="3692">
                  <c:v>31.53</c:v>
                </c:pt>
                <c:pt idx="3693">
                  <c:v>31.52</c:v>
                </c:pt>
                <c:pt idx="3694">
                  <c:v>31.52</c:v>
                </c:pt>
                <c:pt idx="3695">
                  <c:v>31.52</c:v>
                </c:pt>
                <c:pt idx="3696">
                  <c:v>31.51</c:v>
                </c:pt>
                <c:pt idx="3697">
                  <c:v>31.51</c:v>
                </c:pt>
                <c:pt idx="3698">
                  <c:v>31.5</c:v>
                </c:pt>
                <c:pt idx="3699">
                  <c:v>31.5</c:v>
                </c:pt>
                <c:pt idx="3700">
                  <c:v>31.5</c:v>
                </c:pt>
                <c:pt idx="3701">
                  <c:v>31.49</c:v>
                </c:pt>
                <c:pt idx="3702">
                  <c:v>31.49</c:v>
                </c:pt>
                <c:pt idx="3703">
                  <c:v>31.49</c:v>
                </c:pt>
                <c:pt idx="3704">
                  <c:v>31.49</c:v>
                </c:pt>
                <c:pt idx="3705">
                  <c:v>31.49</c:v>
                </c:pt>
                <c:pt idx="3706">
                  <c:v>31.48</c:v>
                </c:pt>
                <c:pt idx="3707">
                  <c:v>31.48</c:v>
                </c:pt>
                <c:pt idx="3708">
                  <c:v>31.48</c:v>
                </c:pt>
                <c:pt idx="3709">
                  <c:v>31.48</c:v>
                </c:pt>
                <c:pt idx="3710">
                  <c:v>31.48</c:v>
                </c:pt>
                <c:pt idx="3711">
                  <c:v>31.48</c:v>
                </c:pt>
                <c:pt idx="3712">
                  <c:v>31.48</c:v>
                </c:pt>
                <c:pt idx="3713">
                  <c:v>31.47</c:v>
                </c:pt>
                <c:pt idx="3714">
                  <c:v>31.47</c:v>
                </c:pt>
                <c:pt idx="3715">
                  <c:v>31.47</c:v>
                </c:pt>
                <c:pt idx="3716">
                  <c:v>31.47</c:v>
                </c:pt>
                <c:pt idx="3717">
                  <c:v>31.47</c:v>
                </c:pt>
                <c:pt idx="3718">
                  <c:v>31.47</c:v>
                </c:pt>
                <c:pt idx="3719">
                  <c:v>31.47</c:v>
                </c:pt>
                <c:pt idx="3720">
                  <c:v>31.47</c:v>
                </c:pt>
                <c:pt idx="3721">
                  <c:v>31.47</c:v>
                </c:pt>
                <c:pt idx="3722">
                  <c:v>31.47</c:v>
                </c:pt>
                <c:pt idx="3723">
                  <c:v>31.47</c:v>
                </c:pt>
                <c:pt idx="3724">
                  <c:v>31.47</c:v>
                </c:pt>
                <c:pt idx="3725">
                  <c:v>31.47</c:v>
                </c:pt>
                <c:pt idx="3726">
                  <c:v>31.46</c:v>
                </c:pt>
                <c:pt idx="3727">
                  <c:v>31.46</c:v>
                </c:pt>
                <c:pt idx="3728">
                  <c:v>31.45</c:v>
                </c:pt>
                <c:pt idx="3729">
                  <c:v>31.45</c:v>
                </c:pt>
                <c:pt idx="3730">
                  <c:v>31.44</c:v>
                </c:pt>
                <c:pt idx="3731">
                  <c:v>31.44</c:v>
                </c:pt>
                <c:pt idx="3732">
                  <c:v>31.44</c:v>
                </c:pt>
                <c:pt idx="3733">
                  <c:v>31.44</c:v>
                </c:pt>
                <c:pt idx="3734">
                  <c:v>31.43</c:v>
                </c:pt>
                <c:pt idx="3735">
                  <c:v>31.43</c:v>
                </c:pt>
                <c:pt idx="3736">
                  <c:v>31.42</c:v>
                </c:pt>
                <c:pt idx="3737">
                  <c:v>31.42</c:v>
                </c:pt>
                <c:pt idx="3738">
                  <c:v>31.42</c:v>
                </c:pt>
                <c:pt idx="3739">
                  <c:v>31.42</c:v>
                </c:pt>
                <c:pt idx="3740">
                  <c:v>31.41</c:v>
                </c:pt>
                <c:pt idx="3741">
                  <c:v>31.41</c:v>
                </c:pt>
                <c:pt idx="3742">
                  <c:v>31.4</c:v>
                </c:pt>
                <c:pt idx="3743">
                  <c:v>31.4</c:v>
                </c:pt>
                <c:pt idx="3744">
                  <c:v>31.4</c:v>
                </c:pt>
                <c:pt idx="3745">
                  <c:v>31.4</c:v>
                </c:pt>
                <c:pt idx="3746">
                  <c:v>31.4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179816"/>
        <c:axId val="284180600"/>
      </c:scatterChart>
      <c:valAx>
        <c:axId val="2841798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80600"/>
        <c:crosses val="autoZero"/>
        <c:crossBetween val="midCat"/>
      </c:valAx>
      <c:valAx>
        <c:axId val="284180600"/>
        <c:scaling>
          <c:orientation val="minMax"/>
          <c:max val="32"/>
          <c:min val="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981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'2015_10_29-10_22_28'!$B$1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'2015_10_29-10_22_28'!$A$2:$A$16208</c:f>
              <c:numCache>
                <c:formatCode>mm:ss.0</c:formatCode>
                <c:ptCount val="16207"/>
                <c:pt idx="0">
                  <c:v>0.43245846064814814</c:v>
                </c:pt>
                <c:pt idx="1">
                  <c:v>0.43246179398148149</c:v>
                </c:pt>
                <c:pt idx="2">
                  <c:v>0.43246504629629628</c:v>
                </c:pt>
                <c:pt idx="3">
                  <c:v>0.43246835648148146</c:v>
                </c:pt>
                <c:pt idx="4">
                  <c:v>0.43247177083333338</c:v>
                </c:pt>
                <c:pt idx="5">
                  <c:v>0.43247538194444446</c:v>
                </c:pt>
                <c:pt idx="6">
                  <c:v>0.43247887731481477</c:v>
                </c:pt>
                <c:pt idx="7">
                  <c:v>0.43248184027777775</c:v>
                </c:pt>
                <c:pt idx="8">
                  <c:v>0.43248534722222226</c:v>
                </c:pt>
                <c:pt idx="9">
                  <c:v>0.43248843749999999</c:v>
                </c:pt>
                <c:pt idx="10">
                  <c:v>0.43249199074074074</c:v>
                </c:pt>
                <c:pt idx="11">
                  <c:v>0.4324956597222222</c:v>
                </c:pt>
                <c:pt idx="12">
                  <c:v>0.43249908564814815</c:v>
                </c:pt>
                <c:pt idx="13">
                  <c:v>0.43250197916666666</c:v>
                </c:pt>
                <c:pt idx="14">
                  <c:v>0.43250553240740741</c:v>
                </c:pt>
                <c:pt idx="15">
                  <c:v>0.4325083217592593</c:v>
                </c:pt>
                <c:pt idx="16">
                  <c:v>0.43251222222222219</c:v>
                </c:pt>
                <c:pt idx="17">
                  <c:v>0.43251571759259261</c:v>
                </c:pt>
                <c:pt idx="18">
                  <c:v>0.43251932870370369</c:v>
                </c:pt>
                <c:pt idx="19">
                  <c:v>0.43252218749999999</c:v>
                </c:pt>
                <c:pt idx="20">
                  <c:v>0.43252550925925926</c:v>
                </c:pt>
                <c:pt idx="21">
                  <c:v>0.43252871527777775</c:v>
                </c:pt>
                <c:pt idx="22">
                  <c:v>0.43253211805555553</c:v>
                </c:pt>
                <c:pt idx="23">
                  <c:v>0.43253599537037041</c:v>
                </c:pt>
                <c:pt idx="24">
                  <c:v>0.43253988425925921</c:v>
                </c:pt>
                <c:pt idx="25">
                  <c:v>0.43254310185185191</c:v>
                </c:pt>
                <c:pt idx="26">
                  <c:v>0.43254701388888889</c:v>
                </c:pt>
                <c:pt idx="27">
                  <c:v>0.43255115740740741</c:v>
                </c:pt>
                <c:pt idx="28">
                  <c:v>0.43255488425925925</c:v>
                </c:pt>
                <c:pt idx="29">
                  <c:v>0.43255834490740735</c:v>
                </c:pt>
                <c:pt idx="30">
                  <c:v>0.43256238425925925</c:v>
                </c:pt>
                <c:pt idx="31">
                  <c:v>0.43256648148148152</c:v>
                </c:pt>
                <c:pt idx="32">
                  <c:v>0.4325696643518519</c:v>
                </c:pt>
                <c:pt idx="33">
                  <c:v>0.43257314814814812</c:v>
                </c:pt>
                <c:pt idx="34">
                  <c:v>0.43257670138888887</c:v>
                </c:pt>
                <c:pt idx="35">
                  <c:v>0.43258015046296294</c:v>
                </c:pt>
                <c:pt idx="36">
                  <c:v>0.43258310185185184</c:v>
                </c:pt>
                <c:pt idx="37">
                  <c:v>0.43258657407407403</c:v>
                </c:pt>
                <c:pt idx="38">
                  <c:v>0.43258959490740739</c:v>
                </c:pt>
                <c:pt idx="39">
                  <c:v>0.43259309027777776</c:v>
                </c:pt>
                <c:pt idx="40">
                  <c:v>0.43259652777777774</c:v>
                </c:pt>
                <c:pt idx="41">
                  <c:v>0.43260017361111114</c:v>
                </c:pt>
                <c:pt idx="42">
                  <c:v>0.43260322916666666</c:v>
                </c:pt>
                <c:pt idx="43">
                  <c:v>0.43260670138888885</c:v>
                </c:pt>
                <c:pt idx="44">
                  <c:v>0.4326096064814815</c:v>
                </c:pt>
                <c:pt idx="45">
                  <c:v>0.43261312499999999</c:v>
                </c:pt>
                <c:pt idx="46">
                  <c:v>0.43261671296296295</c:v>
                </c:pt>
                <c:pt idx="47">
                  <c:v>0.43262012731481486</c:v>
                </c:pt>
                <c:pt idx="48">
                  <c:v>0.43262351851851855</c:v>
                </c:pt>
                <c:pt idx="49">
                  <c:v>0.43262635416666667</c:v>
                </c:pt>
                <c:pt idx="50">
                  <c:v>0.43262967592592588</c:v>
                </c:pt>
                <c:pt idx="51">
                  <c:v>0.43263244212962965</c:v>
                </c:pt>
                <c:pt idx="52">
                  <c:v>0.43263583333333333</c:v>
                </c:pt>
                <c:pt idx="53">
                  <c:v>0.43263859953703704</c:v>
                </c:pt>
                <c:pt idx="54">
                  <c:v>0.43264210648148144</c:v>
                </c:pt>
                <c:pt idx="55">
                  <c:v>0.43264556712962965</c:v>
                </c:pt>
                <c:pt idx="56">
                  <c:v>0.43264896990740742</c:v>
                </c:pt>
                <c:pt idx="57">
                  <c:v>0.43265260416666668</c:v>
                </c:pt>
                <c:pt idx="58">
                  <c:v>0.43265547453703701</c:v>
                </c:pt>
                <c:pt idx="59">
                  <c:v>0.43265892361111113</c:v>
                </c:pt>
                <c:pt idx="60">
                  <c:v>0.43266180555555556</c:v>
                </c:pt>
                <c:pt idx="61">
                  <c:v>0.43266521990740742</c:v>
                </c:pt>
                <c:pt idx="62">
                  <c:v>0.4326686574074074</c:v>
                </c:pt>
                <c:pt idx="63">
                  <c:v>0.43267214120370373</c:v>
                </c:pt>
                <c:pt idx="64">
                  <c:v>0.43267565972222227</c:v>
                </c:pt>
                <c:pt idx="65">
                  <c:v>0.43267863425925923</c:v>
                </c:pt>
                <c:pt idx="66">
                  <c:v>0.43268202546296292</c:v>
                </c:pt>
                <c:pt idx="67">
                  <c:v>0.43268471064814817</c:v>
                </c:pt>
                <c:pt idx="68">
                  <c:v>0.43268793981481485</c:v>
                </c:pt>
                <c:pt idx="69">
                  <c:v>0.432690625</c:v>
                </c:pt>
                <c:pt idx="70">
                  <c:v>0.43269390046296291</c:v>
                </c:pt>
                <c:pt idx="71">
                  <c:v>0.43269712962962964</c:v>
                </c:pt>
                <c:pt idx="72">
                  <c:v>0.43270047453703703</c:v>
                </c:pt>
                <c:pt idx="73">
                  <c:v>0.43270406249999999</c:v>
                </c:pt>
                <c:pt idx="74">
                  <c:v>0.43270741898148146</c:v>
                </c:pt>
                <c:pt idx="75">
                  <c:v>0.43271025462962959</c:v>
                </c:pt>
                <c:pt idx="76">
                  <c:v>0.43271369212962968</c:v>
                </c:pt>
                <c:pt idx="77">
                  <c:v>0.43271662037037034</c:v>
                </c:pt>
                <c:pt idx="78">
                  <c:v>0.43272018518518518</c:v>
                </c:pt>
                <c:pt idx="79">
                  <c:v>0.43272363425925925</c:v>
                </c:pt>
                <c:pt idx="80">
                  <c:v>0.43272722222222221</c:v>
                </c:pt>
                <c:pt idx="81">
                  <c:v>0.43273065972222224</c:v>
                </c:pt>
                <c:pt idx="82">
                  <c:v>0.43273359953703699</c:v>
                </c:pt>
                <c:pt idx="83">
                  <c:v>0.43273700231481477</c:v>
                </c:pt>
                <c:pt idx="84">
                  <c:v>0.4327400578703704</c:v>
                </c:pt>
                <c:pt idx="85">
                  <c:v>0.43274364583333336</c:v>
                </c:pt>
                <c:pt idx="86">
                  <c:v>0.43274709490740743</c:v>
                </c:pt>
                <c:pt idx="87">
                  <c:v>0.43275046296296299</c:v>
                </c:pt>
                <c:pt idx="88">
                  <c:v>0.43275312500000002</c:v>
                </c:pt>
                <c:pt idx="89">
                  <c:v>0.43275655092592591</c:v>
                </c:pt>
                <c:pt idx="90">
                  <c:v>0.43275922453703702</c:v>
                </c:pt>
                <c:pt idx="91">
                  <c:v>0.4327626273148148</c:v>
                </c:pt>
                <c:pt idx="92">
                  <c:v>0.43276537037037038</c:v>
                </c:pt>
                <c:pt idx="93">
                  <c:v>0.43276863425925921</c:v>
                </c:pt>
                <c:pt idx="94">
                  <c:v>0.43277129629629635</c:v>
                </c:pt>
                <c:pt idx="95">
                  <c:v>0.43277454861111114</c:v>
                </c:pt>
                <c:pt idx="96">
                  <c:v>0.43277791666666671</c:v>
                </c:pt>
                <c:pt idx="97">
                  <c:v>0.43278121527777774</c:v>
                </c:pt>
                <c:pt idx="98">
                  <c:v>0.43278447916666668</c:v>
                </c:pt>
                <c:pt idx="99">
                  <c:v>0.43278774305555556</c:v>
                </c:pt>
                <c:pt idx="100">
                  <c:v>0.43279115740740742</c:v>
                </c:pt>
                <c:pt idx="101">
                  <c:v>0.43279410879629632</c:v>
                </c:pt>
                <c:pt idx="102">
                  <c:v>0.43279773148148148</c:v>
                </c:pt>
                <c:pt idx="103">
                  <c:v>0.43280064814814811</c:v>
                </c:pt>
                <c:pt idx="104">
                  <c:v>0.43280424768518522</c:v>
                </c:pt>
                <c:pt idx="105">
                  <c:v>0.43280766203703708</c:v>
                </c:pt>
                <c:pt idx="106">
                  <c:v>0.43281106481481485</c:v>
                </c:pt>
                <c:pt idx="107">
                  <c:v>0.43281465277777781</c:v>
                </c:pt>
                <c:pt idx="108">
                  <c:v>0.43281759259259256</c:v>
                </c:pt>
                <c:pt idx="109">
                  <c:v>0.4328211111111111</c:v>
                </c:pt>
                <c:pt idx="110">
                  <c:v>0.43282456018518517</c:v>
                </c:pt>
                <c:pt idx="111">
                  <c:v>0.43282798611111112</c:v>
                </c:pt>
                <c:pt idx="112">
                  <c:v>0.43283144675925928</c:v>
                </c:pt>
                <c:pt idx="113">
                  <c:v>0.43283494212962964</c:v>
                </c:pt>
                <c:pt idx="114">
                  <c:v>0.43283791666666666</c:v>
                </c:pt>
                <c:pt idx="115">
                  <c:v>0.4328413888888889</c:v>
                </c:pt>
                <c:pt idx="116">
                  <c:v>0.432844849537037</c:v>
                </c:pt>
                <c:pt idx="117">
                  <c:v>0.43284820601851853</c:v>
                </c:pt>
                <c:pt idx="118">
                  <c:v>0.43285148148148145</c:v>
                </c:pt>
                <c:pt idx="119">
                  <c:v>0.43285493055555557</c:v>
                </c:pt>
                <c:pt idx="120">
                  <c:v>0.4328576388888889</c:v>
                </c:pt>
                <c:pt idx="121">
                  <c:v>0.43286118055555556</c:v>
                </c:pt>
                <c:pt idx="122">
                  <c:v>0.432863912037037</c:v>
                </c:pt>
                <c:pt idx="123">
                  <c:v>0.43286744212962963</c:v>
                </c:pt>
                <c:pt idx="124">
                  <c:v>0.43287024305555555</c:v>
                </c:pt>
                <c:pt idx="125">
                  <c:v>0.43287369212962962</c:v>
                </c:pt>
                <c:pt idx="126">
                  <c:v>0.43287716435185186</c:v>
                </c:pt>
                <c:pt idx="127">
                  <c:v>0.43288062499999996</c:v>
                </c:pt>
                <c:pt idx="128">
                  <c:v>0.43288427083333336</c:v>
                </c:pt>
                <c:pt idx="129">
                  <c:v>0.43288715277777778</c:v>
                </c:pt>
                <c:pt idx="130">
                  <c:v>0.43289084490740742</c:v>
                </c:pt>
                <c:pt idx="131">
                  <c:v>0.43289431712962961</c:v>
                </c:pt>
                <c:pt idx="132">
                  <c:v>0.43289776620370368</c:v>
                </c:pt>
                <c:pt idx="133">
                  <c:v>0.4329014351851852</c:v>
                </c:pt>
                <c:pt idx="134">
                  <c:v>0.43290431712962962</c:v>
                </c:pt>
                <c:pt idx="135">
                  <c:v>0.43290790509259258</c:v>
                </c:pt>
                <c:pt idx="136">
                  <c:v>0.43291122685185185</c:v>
                </c:pt>
                <c:pt idx="137">
                  <c:v>0.43291450231481482</c:v>
                </c:pt>
                <c:pt idx="138">
                  <c:v>0.43291776620370376</c:v>
                </c:pt>
                <c:pt idx="139">
                  <c:v>0.432921099537037</c:v>
                </c:pt>
                <c:pt idx="140">
                  <c:v>0.43292443287037036</c:v>
                </c:pt>
                <c:pt idx="141">
                  <c:v>0.43292729166666666</c:v>
                </c:pt>
                <c:pt idx="142">
                  <c:v>0.43293096064814818</c:v>
                </c:pt>
                <c:pt idx="143">
                  <c:v>0.43293393518518514</c:v>
                </c:pt>
                <c:pt idx="144">
                  <c:v>0.43293736111111114</c:v>
                </c:pt>
                <c:pt idx="145">
                  <c:v>0.43294081018518521</c:v>
                </c:pt>
                <c:pt idx="146">
                  <c:v>0.4329442824074074</c:v>
                </c:pt>
                <c:pt idx="147">
                  <c:v>0.43294722222222221</c:v>
                </c:pt>
                <c:pt idx="148">
                  <c:v>0.43295069444444439</c:v>
                </c:pt>
                <c:pt idx="149">
                  <c:v>0.43295380787037036</c:v>
                </c:pt>
                <c:pt idx="150">
                  <c:v>0.43295731481481486</c:v>
                </c:pt>
                <c:pt idx="151">
                  <c:v>0.43296096064814815</c:v>
                </c:pt>
                <c:pt idx="152">
                  <c:v>0.43296446759259261</c:v>
                </c:pt>
                <c:pt idx="153">
                  <c:v>0.43296789351851855</c:v>
                </c:pt>
                <c:pt idx="154">
                  <c:v>0.43297097222222219</c:v>
                </c:pt>
                <c:pt idx="155">
                  <c:v>0.43297427083333334</c:v>
                </c:pt>
                <c:pt idx="156">
                  <c:v>0.43297704861111108</c:v>
                </c:pt>
                <c:pt idx="157">
                  <c:v>0.4329805439814815</c:v>
                </c:pt>
                <c:pt idx="158">
                  <c:v>0.43298405092592596</c:v>
                </c:pt>
                <c:pt idx="159">
                  <c:v>0.43298745370370373</c:v>
                </c:pt>
                <c:pt idx="160">
                  <c:v>0.43299075231481482</c:v>
                </c:pt>
                <c:pt idx="161">
                  <c:v>0.43299357638888886</c:v>
                </c:pt>
                <c:pt idx="162">
                  <c:v>0.43299688657407409</c:v>
                </c:pt>
                <c:pt idx="163">
                  <c:v>0.43299976851851851</c:v>
                </c:pt>
                <c:pt idx="164">
                  <c:v>0.43300306712962966</c:v>
                </c:pt>
                <c:pt idx="165">
                  <c:v>0.43300594907407408</c:v>
                </c:pt>
                <c:pt idx="166">
                  <c:v>0.43300927083333335</c:v>
                </c:pt>
                <c:pt idx="167">
                  <c:v>0.43301256944444444</c:v>
                </c:pt>
                <c:pt idx="168">
                  <c:v>0.43301590277777779</c:v>
                </c:pt>
                <c:pt idx="169">
                  <c:v>0.4330193981481481</c:v>
                </c:pt>
                <c:pt idx="170">
                  <c:v>0.43302302083333338</c:v>
                </c:pt>
                <c:pt idx="171">
                  <c:v>0.43302585648148151</c:v>
                </c:pt>
                <c:pt idx="172">
                  <c:v>0.4330295023148148</c:v>
                </c:pt>
                <c:pt idx="173">
                  <c:v>0.43303297453703699</c:v>
                </c:pt>
                <c:pt idx="174">
                  <c:v>0.43303646990740741</c:v>
                </c:pt>
                <c:pt idx="175">
                  <c:v>0.43304069444444443</c:v>
                </c:pt>
                <c:pt idx="176">
                  <c:v>0.43304357638888891</c:v>
                </c:pt>
                <c:pt idx="177">
                  <c:v>0.4330472569444444</c:v>
                </c:pt>
                <c:pt idx="178">
                  <c:v>0.43305070601851853</c:v>
                </c:pt>
                <c:pt idx="179">
                  <c:v>0.43305418981481481</c:v>
                </c:pt>
                <c:pt idx="180">
                  <c:v>0.43305784722222224</c:v>
                </c:pt>
                <c:pt idx="181">
                  <c:v>0.43306082175925925</c:v>
                </c:pt>
                <c:pt idx="182">
                  <c:v>0.43306461805555557</c:v>
                </c:pt>
                <c:pt idx="183">
                  <c:v>0.43306811342592594</c:v>
                </c:pt>
                <c:pt idx="184">
                  <c:v>0.43307155092592592</c:v>
                </c:pt>
                <c:pt idx="185">
                  <c:v>0.4330748611111111</c:v>
                </c:pt>
                <c:pt idx="186">
                  <c:v>0.43307758101851851</c:v>
                </c:pt>
                <c:pt idx="187">
                  <c:v>0.43308093749999999</c:v>
                </c:pt>
                <c:pt idx="188">
                  <c:v>0.43308364583333336</c:v>
                </c:pt>
                <c:pt idx="189">
                  <c:v>0.43308714120370367</c:v>
                </c:pt>
                <c:pt idx="190">
                  <c:v>0.43308986111111114</c:v>
                </c:pt>
                <c:pt idx="191">
                  <c:v>0.43309368055555558</c:v>
                </c:pt>
                <c:pt idx="192">
                  <c:v>0.43309718750000004</c:v>
                </c:pt>
                <c:pt idx="193">
                  <c:v>0.43310084490740741</c:v>
                </c:pt>
                <c:pt idx="194">
                  <c:v>0.43310394675925923</c:v>
                </c:pt>
                <c:pt idx="195">
                  <c:v>0.43310741898148147</c:v>
                </c:pt>
                <c:pt idx="196">
                  <c:v>0.43311039351851854</c:v>
                </c:pt>
                <c:pt idx="197">
                  <c:v>0.43311391203703703</c:v>
                </c:pt>
                <c:pt idx="198">
                  <c:v>0.43311736111111115</c:v>
                </c:pt>
                <c:pt idx="199">
                  <c:v>0.43312082175925926</c:v>
                </c:pt>
                <c:pt idx="200">
                  <c:v>0.4331237268518518</c:v>
                </c:pt>
                <c:pt idx="201">
                  <c:v>0.43312721064814813</c:v>
                </c:pt>
                <c:pt idx="202">
                  <c:v>0.43313039351851851</c:v>
                </c:pt>
                <c:pt idx="203">
                  <c:v>0.43313410879629632</c:v>
                </c:pt>
                <c:pt idx="204">
                  <c:v>0.43313745370370366</c:v>
                </c:pt>
                <c:pt idx="205">
                  <c:v>0.43314085648148143</c:v>
                </c:pt>
                <c:pt idx="206">
                  <c:v>0.43314415509259258</c:v>
                </c:pt>
                <c:pt idx="207">
                  <c:v>0.43314694444444446</c:v>
                </c:pt>
                <c:pt idx="208">
                  <c:v>0.43315033564814814</c:v>
                </c:pt>
                <c:pt idx="209">
                  <c:v>0.43315329861111113</c:v>
                </c:pt>
                <c:pt idx="210">
                  <c:v>0.43315702546296292</c:v>
                </c:pt>
                <c:pt idx="211">
                  <c:v>0.43316060185185185</c:v>
                </c:pt>
                <c:pt idx="212">
                  <c:v>0.43316408564814818</c:v>
                </c:pt>
                <c:pt idx="213">
                  <c:v>0.43316759259259258</c:v>
                </c:pt>
                <c:pt idx="214">
                  <c:v>0.43317049768518517</c:v>
                </c:pt>
                <c:pt idx="215">
                  <c:v>0.43317417824074073</c:v>
                </c:pt>
                <c:pt idx="216">
                  <c:v>0.43317795138888887</c:v>
                </c:pt>
                <c:pt idx="217">
                  <c:v>0.43318148148148145</c:v>
                </c:pt>
                <c:pt idx="218">
                  <c:v>0.43318502314814816</c:v>
                </c:pt>
                <c:pt idx="219">
                  <c:v>0.43318790509259258</c:v>
                </c:pt>
                <c:pt idx="220">
                  <c:v>0.4331915393518519</c:v>
                </c:pt>
                <c:pt idx="221">
                  <c:v>0.43319515046296297</c:v>
                </c:pt>
                <c:pt idx="222">
                  <c:v>0.43319870370370372</c:v>
                </c:pt>
                <c:pt idx="223">
                  <c:v>0.43320203703703702</c:v>
                </c:pt>
                <c:pt idx="224">
                  <c:v>0.43320475694444444</c:v>
                </c:pt>
                <c:pt idx="225">
                  <c:v>0.43320807870370376</c:v>
                </c:pt>
                <c:pt idx="226">
                  <c:v>0.43321079861111111</c:v>
                </c:pt>
                <c:pt idx="227">
                  <c:v>0.43321410879629635</c:v>
                </c:pt>
                <c:pt idx="228">
                  <c:v>0.43321685185185183</c:v>
                </c:pt>
                <c:pt idx="229">
                  <c:v>0.43322019675925927</c:v>
                </c:pt>
                <c:pt idx="230">
                  <c:v>0.43322296296296298</c:v>
                </c:pt>
                <c:pt idx="231">
                  <c:v>0.43322640046296296</c:v>
                </c:pt>
                <c:pt idx="232">
                  <c:v>0.43322976851851852</c:v>
                </c:pt>
                <c:pt idx="233">
                  <c:v>0.43323312500000005</c:v>
                </c:pt>
                <c:pt idx="234">
                  <c:v>0.43323652777777782</c:v>
                </c:pt>
                <c:pt idx="235">
                  <c:v>0.43323988425925924</c:v>
                </c:pt>
                <c:pt idx="236">
                  <c:v>0.43324288194444444</c:v>
                </c:pt>
                <c:pt idx="237">
                  <c:v>0.43324634259259259</c:v>
                </c:pt>
                <c:pt idx="238">
                  <c:v>0.43324931712962966</c:v>
                </c:pt>
                <c:pt idx="239">
                  <c:v>0.43325283564814815</c:v>
                </c:pt>
                <c:pt idx="240">
                  <c:v>0.43325646990740746</c:v>
                </c:pt>
                <c:pt idx="241">
                  <c:v>0.43326008101851854</c:v>
                </c:pt>
                <c:pt idx="242">
                  <c:v>0.43326300925925926</c:v>
                </c:pt>
                <c:pt idx="243">
                  <c:v>0.43326658564814813</c:v>
                </c:pt>
                <c:pt idx="244">
                  <c:v>0.43326947916666669</c:v>
                </c:pt>
                <c:pt idx="245">
                  <c:v>0.43327304398148153</c:v>
                </c:pt>
                <c:pt idx="246">
                  <c:v>0.43327663194444449</c:v>
                </c:pt>
                <c:pt idx="247">
                  <c:v>0.4332801736111111</c:v>
                </c:pt>
                <c:pt idx="248">
                  <c:v>0.43328329861111109</c:v>
                </c:pt>
                <c:pt idx="249">
                  <c:v>0.43328678240740742</c:v>
                </c:pt>
                <c:pt idx="250">
                  <c:v>0.43328981481481482</c:v>
                </c:pt>
                <c:pt idx="251">
                  <c:v>0.43329327546296298</c:v>
                </c:pt>
                <c:pt idx="252">
                  <c:v>0.43329699074074074</c:v>
                </c:pt>
                <c:pt idx="253">
                  <c:v>0.43330028935185183</c:v>
                </c:pt>
                <c:pt idx="254">
                  <c:v>0.43330312499999996</c:v>
                </c:pt>
                <c:pt idx="255">
                  <c:v>0.4333065162037037</c:v>
                </c:pt>
                <c:pt idx="256">
                  <c:v>0.43330930555555552</c:v>
                </c:pt>
                <c:pt idx="257">
                  <c:v>0.43331267361111109</c:v>
                </c:pt>
                <c:pt idx="258">
                  <c:v>0.43331547453703706</c:v>
                </c:pt>
                <c:pt idx="259">
                  <c:v>0.4333191666666667</c:v>
                </c:pt>
                <c:pt idx="260">
                  <c:v>0.43332273148148143</c:v>
                </c:pt>
                <c:pt idx="261">
                  <c:v>0.43332633101851853</c:v>
                </c:pt>
                <c:pt idx="262">
                  <c:v>0.43332927083333334</c:v>
                </c:pt>
                <c:pt idx="263">
                  <c:v>0.43333288194444441</c:v>
                </c:pt>
                <c:pt idx="264">
                  <c:v>0.433336099537037</c:v>
                </c:pt>
                <c:pt idx="265">
                  <c:v>0.43333965277777775</c:v>
                </c:pt>
                <c:pt idx="266">
                  <c:v>0.43334341435185181</c:v>
                </c:pt>
                <c:pt idx="267">
                  <c:v>0.43334700231481477</c:v>
                </c:pt>
                <c:pt idx="268">
                  <c:v>0.43335001157407405</c:v>
                </c:pt>
                <c:pt idx="269">
                  <c:v>0.43335368055555556</c:v>
                </c:pt>
                <c:pt idx="270">
                  <c:v>0.43335738425925929</c:v>
                </c:pt>
                <c:pt idx="271">
                  <c:v>0.43336099537037037</c:v>
                </c:pt>
                <c:pt idx="272">
                  <c:v>0.43336386574074076</c:v>
                </c:pt>
                <c:pt idx="273">
                  <c:v>0.43336728009259257</c:v>
                </c:pt>
                <c:pt idx="274">
                  <c:v>0.43337012731481478</c:v>
                </c:pt>
                <c:pt idx="275">
                  <c:v>0.43337349537037034</c:v>
                </c:pt>
                <c:pt idx="276">
                  <c:v>0.43337641203703708</c:v>
                </c:pt>
                <c:pt idx="277">
                  <c:v>0.43338009259259258</c:v>
                </c:pt>
                <c:pt idx="278">
                  <c:v>0.43338381944444443</c:v>
                </c:pt>
                <c:pt idx="279">
                  <c:v>0.43338746527777777</c:v>
                </c:pt>
                <c:pt idx="280">
                  <c:v>0.4333905092592592</c:v>
                </c:pt>
                <c:pt idx="281">
                  <c:v>0.43339407407407404</c:v>
                </c:pt>
                <c:pt idx="282">
                  <c:v>0.43339707175925923</c:v>
                </c:pt>
                <c:pt idx="283">
                  <c:v>0.43340089120370373</c:v>
                </c:pt>
                <c:pt idx="284">
                  <c:v>0.43340442129629625</c:v>
                </c:pt>
                <c:pt idx="285">
                  <c:v>0.43340746527777779</c:v>
                </c:pt>
                <c:pt idx="286">
                  <c:v>0.43341107638888893</c:v>
                </c:pt>
                <c:pt idx="287">
                  <c:v>0.4334140393518518</c:v>
                </c:pt>
                <c:pt idx="288">
                  <c:v>0.4334176851851852</c:v>
                </c:pt>
                <c:pt idx="289">
                  <c:v>0.43342136574074069</c:v>
                </c:pt>
                <c:pt idx="290">
                  <c:v>0.43342493055555553</c:v>
                </c:pt>
                <c:pt idx="291">
                  <c:v>0.43342775462962962</c:v>
                </c:pt>
                <c:pt idx="292">
                  <c:v>0.43343118055555552</c:v>
                </c:pt>
                <c:pt idx="293">
                  <c:v>0.43343403935185187</c:v>
                </c:pt>
                <c:pt idx="294">
                  <c:v>0.43343743055555556</c:v>
                </c:pt>
                <c:pt idx="295">
                  <c:v>0.43344031249999998</c:v>
                </c:pt>
                <c:pt idx="296">
                  <c:v>0.4334436342592593</c:v>
                </c:pt>
                <c:pt idx="297">
                  <c:v>0.43344712962962961</c:v>
                </c:pt>
                <c:pt idx="298">
                  <c:v>0.43345055555555551</c:v>
                </c:pt>
                <c:pt idx="299">
                  <c:v>0.43345402777777781</c:v>
                </c:pt>
                <c:pt idx="300">
                  <c:v>0.43345689814814814</c:v>
                </c:pt>
                <c:pt idx="301">
                  <c:v>0.43346030092592591</c:v>
                </c:pt>
                <c:pt idx="302">
                  <c:v>0.433463125</c:v>
                </c:pt>
                <c:pt idx="303">
                  <c:v>0.43346656249999999</c:v>
                </c:pt>
                <c:pt idx="304">
                  <c:v>0.43347037037037039</c:v>
                </c:pt>
                <c:pt idx="305">
                  <c:v>0.43347393518518523</c:v>
                </c:pt>
                <c:pt idx="306">
                  <c:v>0.43347711805555561</c:v>
                </c:pt>
                <c:pt idx="307">
                  <c:v>0.43348092592592596</c:v>
                </c:pt>
                <c:pt idx="308">
                  <c:v>0.43348465277777781</c:v>
                </c:pt>
                <c:pt idx="309">
                  <c:v>0.43348849537037037</c:v>
                </c:pt>
                <c:pt idx="310">
                  <c:v>0.43349179398148147</c:v>
                </c:pt>
                <c:pt idx="311">
                  <c:v>0.433495625</c:v>
                </c:pt>
                <c:pt idx="312">
                  <c:v>0.43349949074074073</c:v>
                </c:pt>
                <c:pt idx="313">
                  <c:v>0.43350314814814817</c:v>
                </c:pt>
                <c:pt idx="314">
                  <c:v>0.43350626157407407</c:v>
                </c:pt>
                <c:pt idx="315">
                  <c:v>0.43350988425925929</c:v>
                </c:pt>
                <c:pt idx="316">
                  <c:v>0.43351371527777777</c:v>
                </c:pt>
                <c:pt idx="317">
                  <c:v>0.43351765046296298</c:v>
                </c:pt>
                <c:pt idx="318">
                  <c:v>0.43352068287037038</c:v>
                </c:pt>
                <c:pt idx="319">
                  <c:v>0.43352430555555554</c:v>
                </c:pt>
                <c:pt idx="320">
                  <c:v>0.43352775462962961</c:v>
                </c:pt>
                <c:pt idx="321">
                  <c:v>0.43353113425925921</c:v>
                </c:pt>
                <c:pt idx="322">
                  <c:v>0.43353467592592593</c:v>
                </c:pt>
                <c:pt idx="323">
                  <c:v>0.43353744212962964</c:v>
                </c:pt>
                <c:pt idx="324">
                  <c:v>0.43354097222222227</c:v>
                </c:pt>
                <c:pt idx="325">
                  <c:v>0.4335438888888889</c:v>
                </c:pt>
                <c:pt idx="326">
                  <c:v>0.43354769675925925</c:v>
                </c:pt>
                <c:pt idx="327">
                  <c:v>0.43355128472222221</c:v>
                </c:pt>
                <c:pt idx="328">
                  <c:v>0.43355478009259257</c:v>
                </c:pt>
                <c:pt idx="329">
                  <c:v>0.43355834490740741</c:v>
                </c:pt>
                <c:pt idx="330">
                  <c:v>0.43356133101851851</c:v>
                </c:pt>
                <c:pt idx="331">
                  <c:v>0.43356503472222219</c:v>
                </c:pt>
                <c:pt idx="332">
                  <c:v>0.43356857638888885</c:v>
                </c:pt>
                <c:pt idx="333">
                  <c:v>0.4335721296296296</c:v>
                </c:pt>
                <c:pt idx="334">
                  <c:v>0.43357591435185183</c:v>
                </c:pt>
                <c:pt idx="335">
                  <c:v>0.4335790162037037</c:v>
                </c:pt>
                <c:pt idx="336">
                  <c:v>0.43358260416666666</c:v>
                </c:pt>
                <c:pt idx="337">
                  <c:v>0.43358605324074073</c:v>
                </c:pt>
                <c:pt idx="338">
                  <c:v>0.43358943287037038</c:v>
                </c:pt>
                <c:pt idx="339">
                  <c:v>0.43359285879629628</c:v>
                </c:pt>
                <c:pt idx="340">
                  <c:v>0.43359565972222219</c:v>
                </c:pt>
                <c:pt idx="341">
                  <c:v>0.43359917824074073</c:v>
                </c:pt>
                <c:pt idx="342">
                  <c:v>0.43360204861111112</c:v>
                </c:pt>
                <c:pt idx="343">
                  <c:v>0.4336057060185185</c:v>
                </c:pt>
                <c:pt idx="344">
                  <c:v>0.43360929398148151</c:v>
                </c:pt>
                <c:pt idx="345">
                  <c:v>0.43361290509259259</c:v>
                </c:pt>
                <c:pt idx="346">
                  <c:v>0.43361612268518518</c:v>
                </c:pt>
                <c:pt idx="347">
                  <c:v>0.43361971064814814</c:v>
                </c:pt>
                <c:pt idx="348">
                  <c:v>0.43362281249999995</c:v>
                </c:pt>
                <c:pt idx="349">
                  <c:v>0.43362630787037038</c:v>
                </c:pt>
                <c:pt idx="350">
                  <c:v>0.43362983796296301</c:v>
                </c:pt>
                <c:pt idx="351">
                  <c:v>0.43363361111111115</c:v>
                </c:pt>
                <c:pt idx="352">
                  <c:v>0.43363667824074076</c:v>
                </c:pt>
                <c:pt idx="353">
                  <c:v>0.43364040509259261</c:v>
                </c:pt>
                <c:pt idx="354">
                  <c:v>0.43364400462962965</c:v>
                </c:pt>
                <c:pt idx="355">
                  <c:v>0.43364766203703703</c:v>
                </c:pt>
                <c:pt idx="356">
                  <c:v>0.4336505902777778</c:v>
                </c:pt>
                <c:pt idx="357">
                  <c:v>0.43365399305555558</c:v>
                </c:pt>
                <c:pt idx="358">
                  <c:v>0.43365693287037038</c:v>
                </c:pt>
                <c:pt idx="359">
                  <c:v>0.43366034722222224</c:v>
                </c:pt>
                <c:pt idx="360">
                  <c:v>0.43366311342592589</c:v>
                </c:pt>
                <c:pt idx="361">
                  <c:v>0.43366649305555555</c:v>
                </c:pt>
                <c:pt idx="362">
                  <c:v>0.43366997685185188</c:v>
                </c:pt>
                <c:pt idx="363">
                  <c:v>0.43367353009259263</c:v>
                </c:pt>
                <c:pt idx="364">
                  <c:v>0.43367636574074075</c:v>
                </c:pt>
                <c:pt idx="365">
                  <c:v>0.4336799652777778</c:v>
                </c:pt>
                <c:pt idx="366">
                  <c:v>0.43368280092592593</c:v>
                </c:pt>
                <c:pt idx="367">
                  <c:v>0.4336862847222222</c:v>
                </c:pt>
                <c:pt idx="368">
                  <c:v>0.43368916666666668</c:v>
                </c:pt>
                <c:pt idx="369">
                  <c:v>0.43369258101851854</c:v>
                </c:pt>
                <c:pt idx="370">
                  <c:v>0.43369605324074073</c:v>
                </c:pt>
                <c:pt idx="371">
                  <c:v>0.43369957175925927</c:v>
                </c:pt>
                <c:pt idx="372">
                  <c:v>0.43370274305555556</c:v>
                </c:pt>
                <c:pt idx="373">
                  <c:v>0.43370635416666664</c:v>
                </c:pt>
                <c:pt idx="374">
                  <c:v>0.43370945601851857</c:v>
                </c:pt>
                <c:pt idx="375">
                  <c:v>0.43371313657407407</c:v>
                </c:pt>
                <c:pt idx="376">
                  <c:v>0.43371715277777773</c:v>
                </c:pt>
                <c:pt idx="377">
                  <c:v>0.43372090277777775</c:v>
                </c:pt>
                <c:pt idx="378">
                  <c:v>0.43372396990740741</c:v>
                </c:pt>
                <c:pt idx="379">
                  <c:v>0.433727662037037</c:v>
                </c:pt>
                <c:pt idx="380">
                  <c:v>0.43373127314814813</c:v>
                </c:pt>
                <c:pt idx="381">
                  <c:v>0.43373487268518524</c:v>
                </c:pt>
                <c:pt idx="382">
                  <c:v>0.43373806712962965</c:v>
                </c:pt>
                <c:pt idx="383">
                  <c:v>0.4337417013888889</c:v>
                </c:pt>
                <c:pt idx="384">
                  <c:v>0.43374525462962965</c:v>
                </c:pt>
                <c:pt idx="385">
                  <c:v>0.4337490277777778</c:v>
                </c:pt>
                <c:pt idx="386">
                  <c:v>0.4337518402777778</c:v>
                </c:pt>
                <c:pt idx="387">
                  <c:v>0.43375542824074076</c:v>
                </c:pt>
                <c:pt idx="388">
                  <c:v>0.43375819444444441</c:v>
                </c:pt>
                <c:pt idx="389">
                  <c:v>0.43376171296296295</c:v>
                </c:pt>
                <c:pt idx="390">
                  <c:v>0.43376454861111108</c:v>
                </c:pt>
                <c:pt idx="391">
                  <c:v>0.43376796296296294</c:v>
                </c:pt>
                <c:pt idx="392">
                  <c:v>0.43377167824074075</c:v>
                </c:pt>
                <c:pt idx="393">
                  <c:v>0.43377533564814819</c:v>
                </c:pt>
                <c:pt idx="394">
                  <c:v>0.43377850694444442</c:v>
                </c:pt>
                <c:pt idx="395">
                  <c:v>0.43378221064814815</c:v>
                </c:pt>
                <c:pt idx="396">
                  <c:v>0.43378572916666669</c:v>
                </c:pt>
                <c:pt idx="397">
                  <c:v>0.43378942129629627</c:v>
                </c:pt>
                <c:pt idx="398">
                  <c:v>0.43379250000000003</c:v>
                </c:pt>
                <c:pt idx="399">
                  <c:v>0.43379618055555552</c:v>
                </c:pt>
                <c:pt idx="400">
                  <c:v>0.43379924768518513</c:v>
                </c:pt>
                <c:pt idx="401">
                  <c:v>0.43380287037037041</c:v>
                </c:pt>
                <c:pt idx="402">
                  <c:v>0.43380643518518519</c:v>
                </c:pt>
                <c:pt idx="403">
                  <c:v>0.43381001157407412</c:v>
                </c:pt>
                <c:pt idx="404">
                  <c:v>0.43381321759259261</c:v>
                </c:pt>
                <c:pt idx="405">
                  <c:v>0.43381666666666668</c:v>
                </c:pt>
                <c:pt idx="406">
                  <c:v>0.43382003472222225</c:v>
                </c:pt>
                <c:pt idx="407">
                  <c:v>0.43382348379629626</c:v>
                </c:pt>
                <c:pt idx="408">
                  <c:v>0.43382695601851856</c:v>
                </c:pt>
                <c:pt idx="409">
                  <c:v>0.43383010416666662</c:v>
                </c:pt>
                <c:pt idx="410">
                  <c:v>0.4338337268518519</c:v>
                </c:pt>
                <c:pt idx="411">
                  <c:v>0.43383717592592591</c:v>
                </c:pt>
                <c:pt idx="412">
                  <c:v>0.43384072916666666</c:v>
                </c:pt>
                <c:pt idx="413">
                  <c:v>0.43384418981481482</c:v>
                </c:pt>
                <c:pt idx="414">
                  <c:v>0.4338478009259259</c:v>
                </c:pt>
                <c:pt idx="415">
                  <c:v>0.43385087962962965</c:v>
                </c:pt>
                <c:pt idx="416">
                  <c:v>0.43385462962962967</c:v>
                </c:pt>
                <c:pt idx="417">
                  <c:v>0.43385815972222219</c:v>
                </c:pt>
                <c:pt idx="418">
                  <c:v>0.43386178240740741</c:v>
                </c:pt>
                <c:pt idx="419">
                  <c:v>0.433865</c:v>
                </c:pt>
                <c:pt idx="420">
                  <c:v>0.43386857638888893</c:v>
                </c:pt>
                <c:pt idx="421">
                  <c:v>0.43387163194444445</c:v>
                </c:pt>
                <c:pt idx="422">
                  <c:v>0.43387530092592591</c:v>
                </c:pt>
                <c:pt idx="423">
                  <c:v>0.43387868055555551</c:v>
                </c:pt>
                <c:pt idx="424">
                  <c:v>0.43388219907407405</c:v>
                </c:pt>
                <c:pt idx="425">
                  <c:v>0.43388501157407405</c:v>
                </c:pt>
                <c:pt idx="426">
                  <c:v>0.43388855324074077</c:v>
                </c:pt>
                <c:pt idx="427">
                  <c:v>0.43389141203703702</c:v>
                </c:pt>
                <c:pt idx="428">
                  <c:v>0.43389482638888888</c:v>
                </c:pt>
                <c:pt idx="429">
                  <c:v>0.43389821759259256</c:v>
                </c:pt>
                <c:pt idx="430">
                  <c:v>0.43390159722222221</c:v>
                </c:pt>
                <c:pt idx="431">
                  <c:v>0.43390508101851855</c:v>
                </c:pt>
                <c:pt idx="432">
                  <c:v>0.43390787037037032</c:v>
                </c:pt>
                <c:pt idx="433">
                  <c:v>0.43391141203703704</c:v>
                </c:pt>
                <c:pt idx="434">
                  <c:v>0.43391424768518516</c:v>
                </c:pt>
                <c:pt idx="435">
                  <c:v>0.43391770833333337</c:v>
                </c:pt>
                <c:pt idx="436">
                  <c:v>0.43392070601851856</c:v>
                </c:pt>
                <c:pt idx="437">
                  <c:v>0.43392436342592594</c:v>
                </c:pt>
                <c:pt idx="438">
                  <c:v>0.4339279513888889</c:v>
                </c:pt>
                <c:pt idx="439">
                  <c:v>0.43393149305555556</c:v>
                </c:pt>
                <c:pt idx="440">
                  <c:v>0.43393451388888887</c:v>
                </c:pt>
                <c:pt idx="441">
                  <c:v>0.43393807870370371</c:v>
                </c:pt>
                <c:pt idx="442">
                  <c:v>0.43394111111111111</c:v>
                </c:pt>
                <c:pt idx="443">
                  <c:v>0.43394468749999998</c:v>
                </c:pt>
                <c:pt idx="444">
                  <c:v>0.43394828703703703</c:v>
                </c:pt>
                <c:pt idx="445">
                  <c:v>0.4339518634259259</c:v>
                </c:pt>
                <c:pt idx="446">
                  <c:v>0.43395479166666667</c:v>
                </c:pt>
                <c:pt idx="447">
                  <c:v>0.43395855324074079</c:v>
                </c:pt>
                <c:pt idx="448">
                  <c:v>0.43396217592592595</c:v>
                </c:pt>
                <c:pt idx="449">
                  <c:v>0.43396578703703703</c:v>
                </c:pt>
                <c:pt idx="450">
                  <c:v>0.43396905092592591</c:v>
                </c:pt>
                <c:pt idx="451">
                  <c:v>0.43397266203703705</c:v>
                </c:pt>
                <c:pt idx="452">
                  <c:v>0.43397579861111107</c:v>
                </c:pt>
                <c:pt idx="453">
                  <c:v>0.43397925925925929</c:v>
                </c:pt>
                <c:pt idx="454">
                  <c:v>0.43398270833333336</c:v>
                </c:pt>
                <c:pt idx="455">
                  <c:v>0.43398626157407411</c:v>
                </c:pt>
                <c:pt idx="456">
                  <c:v>0.43398901620370367</c:v>
                </c:pt>
                <c:pt idx="457">
                  <c:v>0.43399259259259254</c:v>
                </c:pt>
                <c:pt idx="458">
                  <c:v>0.4339957060185185</c:v>
                </c:pt>
                <c:pt idx="459">
                  <c:v>0.43399934027777776</c:v>
                </c:pt>
                <c:pt idx="460">
                  <c:v>0.43400305555555557</c:v>
                </c:pt>
                <c:pt idx="461">
                  <c:v>0.43400668981481477</c:v>
                </c:pt>
                <c:pt idx="462">
                  <c:v>0.43400990740740736</c:v>
                </c:pt>
                <c:pt idx="463">
                  <c:v>0.43401353009259264</c:v>
                </c:pt>
                <c:pt idx="464">
                  <c:v>0.43401714120370372</c:v>
                </c:pt>
                <c:pt idx="465">
                  <c:v>0.43402099537037037</c:v>
                </c:pt>
                <c:pt idx="466">
                  <c:v>0.43402407407407412</c:v>
                </c:pt>
                <c:pt idx="467">
                  <c:v>0.43402778935185182</c:v>
                </c:pt>
                <c:pt idx="468">
                  <c:v>0.43403100694444446</c:v>
                </c:pt>
                <c:pt idx="469">
                  <c:v>0.43403464120370372</c:v>
                </c:pt>
                <c:pt idx="470">
                  <c:v>0.43403814814814812</c:v>
                </c:pt>
                <c:pt idx="471">
                  <c:v>0.43404098379629624</c:v>
                </c:pt>
                <c:pt idx="472">
                  <c:v>0.43404450231481478</c:v>
                </c:pt>
                <c:pt idx="473">
                  <c:v>0.434047349537037</c:v>
                </c:pt>
                <c:pt idx="474">
                  <c:v>0.43405092592592592</c:v>
                </c:pt>
                <c:pt idx="475">
                  <c:v>0.4340538078703704</c:v>
                </c:pt>
                <c:pt idx="476">
                  <c:v>0.43405753472222219</c:v>
                </c:pt>
                <c:pt idx="477">
                  <c:v>0.43406122685185183</c:v>
                </c:pt>
                <c:pt idx="478">
                  <c:v>0.43406429398148144</c:v>
                </c:pt>
                <c:pt idx="479">
                  <c:v>0.43406809027777776</c:v>
                </c:pt>
                <c:pt idx="480">
                  <c:v>0.43407138888888891</c:v>
                </c:pt>
                <c:pt idx="481">
                  <c:v>0.43407501157407408</c:v>
                </c:pt>
                <c:pt idx="482">
                  <c:v>0.43407870370370372</c:v>
                </c:pt>
                <c:pt idx="483">
                  <c:v>0.43408178240740741</c:v>
                </c:pt>
                <c:pt idx="484">
                  <c:v>0.43408555555555556</c:v>
                </c:pt>
                <c:pt idx="485">
                  <c:v>0.43408863425925931</c:v>
                </c:pt>
                <c:pt idx="486">
                  <c:v>0.4340922800925926</c:v>
                </c:pt>
                <c:pt idx="487">
                  <c:v>0.43409605324074074</c:v>
                </c:pt>
                <c:pt idx="488">
                  <c:v>0.43409915509259256</c:v>
                </c:pt>
                <c:pt idx="489">
                  <c:v>0.43410275462962966</c:v>
                </c:pt>
                <c:pt idx="490">
                  <c:v>0.43410568287037038</c:v>
                </c:pt>
                <c:pt idx="491">
                  <c:v>0.43410915509259262</c:v>
                </c:pt>
                <c:pt idx="492">
                  <c:v>0.43411260416666669</c:v>
                </c:pt>
                <c:pt idx="493">
                  <c:v>0.43411603009259259</c:v>
                </c:pt>
                <c:pt idx="494">
                  <c:v>0.43411966435185184</c:v>
                </c:pt>
                <c:pt idx="495">
                  <c:v>0.43412249999999997</c:v>
                </c:pt>
                <c:pt idx="496">
                  <c:v>0.43412607638888884</c:v>
                </c:pt>
                <c:pt idx="497">
                  <c:v>0.43412893518518519</c:v>
                </c:pt>
                <c:pt idx="498">
                  <c:v>0.43413236111111114</c:v>
                </c:pt>
                <c:pt idx="499">
                  <c:v>0.43413579861111112</c:v>
                </c:pt>
                <c:pt idx="500">
                  <c:v>0.4341392013888889</c:v>
                </c:pt>
                <c:pt idx="501">
                  <c:v>0.43414276620370368</c:v>
                </c:pt>
                <c:pt idx="502">
                  <c:v>0.43414583333333329</c:v>
                </c:pt>
                <c:pt idx="503">
                  <c:v>0.43414956018518519</c:v>
                </c:pt>
                <c:pt idx="504">
                  <c:v>0.43415312499999997</c:v>
                </c:pt>
                <c:pt idx="505">
                  <c:v>0.43415671296296293</c:v>
                </c:pt>
                <c:pt idx="506">
                  <c:v>0.43416041666666666</c:v>
                </c:pt>
                <c:pt idx="507">
                  <c:v>0.43416348379629627</c:v>
                </c:pt>
                <c:pt idx="508">
                  <c:v>0.43416707175925923</c:v>
                </c:pt>
                <c:pt idx="509">
                  <c:v>0.43417061342592594</c:v>
                </c:pt>
                <c:pt idx="510">
                  <c:v>0.43417415509259261</c:v>
                </c:pt>
                <c:pt idx="511">
                  <c:v>0.43417731481481486</c:v>
                </c:pt>
                <c:pt idx="512">
                  <c:v>0.43418093750000003</c:v>
                </c:pt>
                <c:pt idx="513">
                  <c:v>0.43418393518518522</c:v>
                </c:pt>
                <c:pt idx="514">
                  <c:v>0.4341875</c:v>
                </c:pt>
                <c:pt idx="515">
                  <c:v>0.43419118055555556</c:v>
                </c:pt>
                <c:pt idx="516">
                  <c:v>0.4341948726851852</c:v>
                </c:pt>
                <c:pt idx="517">
                  <c:v>0.4341979398148148</c:v>
                </c:pt>
                <c:pt idx="518">
                  <c:v>0.43420165509259262</c:v>
                </c:pt>
                <c:pt idx="519">
                  <c:v>0.43420515046296293</c:v>
                </c:pt>
                <c:pt idx="520">
                  <c:v>0.43420856481481485</c:v>
                </c:pt>
                <c:pt idx="521">
                  <c:v>0.43421203703703704</c:v>
                </c:pt>
                <c:pt idx="522">
                  <c:v>0.43421484953703704</c:v>
                </c:pt>
                <c:pt idx="523">
                  <c:v>0.43421835648148149</c:v>
                </c:pt>
                <c:pt idx="524">
                  <c:v>0.43422135416666663</c:v>
                </c:pt>
                <c:pt idx="525">
                  <c:v>0.43422505787037036</c:v>
                </c:pt>
                <c:pt idx="526">
                  <c:v>0.43422861111111111</c:v>
                </c:pt>
                <c:pt idx="527">
                  <c:v>0.43423225694444439</c:v>
                </c:pt>
                <c:pt idx="528">
                  <c:v>0.43423560185185184</c:v>
                </c:pt>
                <c:pt idx="529">
                  <c:v>0.43423921296296292</c:v>
                </c:pt>
                <c:pt idx="530">
                  <c:v>0.43424278935185184</c:v>
                </c:pt>
                <c:pt idx="531">
                  <c:v>0.43424633101851851</c:v>
                </c:pt>
                <c:pt idx="532">
                  <c:v>0.43424986111111114</c:v>
                </c:pt>
                <c:pt idx="533">
                  <c:v>0.43425304398148151</c:v>
                </c:pt>
                <c:pt idx="534">
                  <c:v>0.43425666666666668</c:v>
                </c:pt>
                <c:pt idx="535">
                  <c:v>0.43426027777777776</c:v>
                </c:pt>
                <c:pt idx="536">
                  <c:v>0.4342637152777778</c:v>
                </c:pt>
                <c:pt idx="537">
                  <c:v>0.4342670833333333</c:v>
                </c:pt>
                <c:pt idx="538">
                  <c:v>0.43426999999999999</c:v>
                </c:pt>
                <c:pt idx="539">
                  <c:v>0.43427336805555555</c:v>
                </c:pt>
                <c:pt idx="540">
                  <c:v>0.43427634259259262</c:v>
                </c:pt>
                <c:pt idx="541">
                  <c:v>0.43427973379629631</c:v>
                </c:pt>
                <c:pt idx="542">
                  <c:v>0.43428339120370368</c:v>
                </c:pt>
                <c:pt idx="543">
                  <c:v>0.43428695601851852</c:v>
                </c:pt>
                <c:pt idx="544">
                  <c:v>0.4342900925925926</c:v>
                </c:pt>
                <c:pt idx="545">
                  <c:v>0.4342938194444444</c:v>
                </c:pt>
                <c:pt idx="546">
                  <c:v>0.43429687500000003</c:v>
                </c:pt>
                <c:pt idx="547">
                  <c:v>0.43430084490740745</c:v>
                </c:pt>
                <c:pt idx="548">
                  <c:v>0.43430454861111106</c:v>
                </c:pt>
                <c:pt idx="549">
                  <c:v>0.43430769675925923</c:v>
                </c:pt>
                <c:pt idx="550">
                  <c:v>0.43431153935185191</c:v>
                </c:pt>
                <c:pt idx="551">
                  <c:v>0.43431524305555552</c:v>
                </c:pt>
                <c:pt idx="552">
                  <c:v>0.43431894675925925</c:v>
                </c:pt>
                <c:pt idx="553">
                  <c:v>0.43432222222222222</c:v>
                </c:pt>
                <c:pt idx="554">
                  <c:v>0.43432598379629628</c:v>
                </c:pt>
                <c:pt idx="555">
                  <c:v>0.43432946759259261</c:v>
                </c:pt>
                <c:pt idx="556">
                  <c:v>0.43433296296296292</c:v>
                </c:pt>
                <c:pt idx="557">
                  <c:v>0.43433649305555555</c:v>
                </c:pt>
                <c:pt idx="558">
                  <c:v>0.43433956018518516</c:v>
                </c:pt>
                <c:pt idx="559">
                  <c:v>0.43434309027777779</c:v>
                </c:pt>
                <c:pt idx="560">
                  <c:v>0.43434599537037039</c:v>
                </c:pt>
                <c:pt idx="561">
                  <c:v>0.43434958333333334</c:v>
                </c:pt>
                <c:pt idx="562">
                  <c:v>0.43435298611111112</c:v>
                </c:pt>
                <c:pt idx="563">
                  <c:v>0.43435738425925924</c:v>
                </c:pt>
                <c:pt idx="564">
                  <c:v>0.4343607523148148</c:v>
                </c:pt>
                <c:pt idx="565">
                  <c:v>0.43436489583333332</c:v>
                </c:pt>
                <c:pt idx="566">
                  <c:v>0.43436894675925924</c:v>
                </c:pt>
                <c:pt idx="567">
                  <c:v>0.4343724074074074</c:v>
                </c:pt>
                <c:pt idx="568">
                  <c:v>0.43437658564814813</c:v>
                </c:pt>
                <c:pt idx="569">
                  <c:v>0.4343809027777778</c:v>
                </c:pt>
                <c:pt idx="570">
                  <c:v>0.43438459490740744</c:v>
                </c:pt>
                <c:pt idx="571">
                  <c:v>0.43438875000000005</c:v>
                </c:pt>
                <c:pt idx="572">
                  <c:v>0.43439232638888892</c:v>
                </c:pt>
                <c:pt idx="573">
                  <c:v>0.43439655092592594</c:v>
                </c:pt>
                <c:pt idx="574">
                  <c:v>0.43440070601851849</c:v>
                </c:pt>
                <c:pt idx="575">
                  <c:v>0.43440440972222222</c:v>
                </c:pt>
                <c:pt idx="576">
                  <c:v>0.43440891203703708</c:v>
                </c:pt>
                <c:pt idx="577">
                  <c:v>0.4344121759259259</c:v>
                </c:pt>
                <c:pt idx="578">
                  <c:v>0.43441657407407402</c:v>
                </c:pt>
                <c:pt idx="579">
                  <c:v>0.43442096064814817</c:v>
                </c:pt>
                <c:pt idx="580">
                  <c:v>0.43442416666666667</c:v>
                </c:pt>
                <c:pt idx="581">
                  <c:v>0.43442835648148148</c:v>
                </c:pt>
                <c:pt idx="582">
                  <c:v>0.43443203703703709</c:v>
                </c:pt>
                <c:pt idx="583">
                  <c:v>0.43443556712962961</c:v>
                </c:pt>
                <c:pt idx="584">
                  <c:v>0.4344396064814815</c:v>
                </c:pt>
                <c:pt idx="585">
                  <c:v>0.43444366898148146</c:v>
                </c:pt>
                <c:pt idx="586">
                  <c:v>0.4344470138888889</c:v>
                </c:pt>
                <c:pt idx="587">
                  <c:v>0.43445136574074072</c:v>
                </c:pt>
                <c:pt idx="588">
                  <c:v>0.43445584490740741</c:v>
                </c:pt>
                <c:pt idx="589">
                  <c:v>0.43445967592592588</c:v>
                </c:pt>
                <c:pt idx="590">
                  <c:v>0.43446386574074075</c:v>
                </c:pt>
                <c:pt idx="591">
                  <c:v>0.43446696759259257</c:v>
                </c:pt>
                <c:pt idx="592">
                  <c:v>0.43447104166666667</c:v>
                </c:pt>
                <c:pt idx="593">
                  <c:v>0.4344751273148148</c:v>
                </c:pt>
                <c:pt idx="594">
                  <c:v>0.43447891203703709</c:v>
                </c:pt>
                <c:pt idx="595">
                  <c:v>0.43448313657407406</c:v>
                </c:pt>
                <c:pt idx="596">
                  <c:v>0.43448743055555555</c:v>
                </c:pt>
                <c:pt idx="597">
                  <c:v>0.43449039351851848</c:v>
                </c:pt>
                <c:pt idx="598">
                  <c:v>0.4344943171296296</c:v>
                </c:pt>
                <c:pt idx="599">
                  <c:v>0.43449837962962962</c:v>
                </c:pt>
                <c:pt idx="600">
                  <c:v>0.43450188657407413</c:v>
                </c:pt>
                <c:pt idx="601">
                  <c:v>0.43450591435185187</c:v>
                </c:pt>
                <c:pt idx="602">
                  <c:v>0.43450950231481483</c:v>
                </c:pt>
                <c:pt idx="603">
                  <c:v>0.43451399305555555</c:v>
                </c:pt>
                <c:pt idx="604">
                  <c:v>0.4345175462962963</c:v>
                </c:pt>
                <c:pt idx="605">
                  <c:v>0.43452175925925923</c:v>
                </c:pt>
                <c:pt idx="606">
                  <c:v>0.43452560185185191</c:v>
                </c:pt>
                <c:pt idx="607">
                  <c:v>0.43452988425925926</c:v>
                </c:pt>
                <c:pt idx="608">
                  <c:v>0.43453412037037037</c:v>
                </c:pt>
                <c:pt idx="609">
                  <c:v>0.43453746527777781</c:v>
                </c:pt>
                <c:pt idx="610">
                  <c:v>0.43454188657407405</c:v>
                </c:pt>
                <c:pt idx="611">
                  <c:v>0.43454534722222221</c:v>
                </c:pt>
                <c:pt idx="612">
                  <c:v>0.43455042824074069</c:v>
                </c:pt>
                <c:pt idx="613">
                  <c:v>0.43455420138888884</c:v>
                </c:pt>
                <c:pt idx="614">
                  <c:v>0.43455828703703703</c:v>
                </c:pt>
                <c:pt idx="615">
                  <c:v>0.43456224537037036</c:v>
                </c:pt>
                <c:pt idx="616">
                  <c:v>0.43456587962962961</c:v>
                </c:pt>
                <c:pt idx="617">
                  <c:v>0.43456989583333333</c:v>
                </c:pt>
                <c:pt idx="618">
                  <c:v>0.43457395833333329</c:v>
                </c:pt>
                <c:pt idx="619">
                  <c:v>0.43457756944444448</c:v>
                </c:pt>
                <c:pt idx="620">
                  <c:v>0.4345815393518519</c:v>
                </c:pt>
                <c:pt idx="621">
                  <c:v>0.43458560185185185</c:v>
                </c:pt>
                <c:pt idx="622">
                  <c:v>0.43458850694444445</c:v>
                </c:pt>
                <c:pt idx="623">
                  <c:v>0.43459300925925931</c:v>
                </c:pt>
                <c:pt idx="624">
                  <c:v>0.43459678240740746</c:v>
                </c:pt>
                <c:pt idx="625">
                  <c:v>0.43460053240740742</c:v>
                </c:pt>
                <c:pt idx="626">
                  <c:v>0.43460467592592594</c:v>
                </c:pt>
                <c:pt idx="627">
                  <c:v>0.43460849537037038</c:v>
                </c:pt>
                <c:pt idx="628">
                  <c:v>0.43461182870370374</c:v>
                </c:pt>
                <c:pt idx="629">
                  <c:v>0.43461555555555553</c:v>
                </c:pt>
                <c:pt idx="630">
                  <c:v>0.43461998842592592</c:v>
                </c:pt>
                <c:pt idx="631">
                  <c:v>0.43462377314814815</c:v>
                </c:pt>
                <c:pt idx="632">
                  <c:v>0.43462733796296299</c:v>
                </c:pt>
                <c:pt idx="633">
                  <c:v>0.43463099537037037</c:v>
                </c:pt>
                <c:pt idx="634">
                  <c:v>0.43463464120370371</c:v>
                </c:pt>
                <c:pt idx="635">
                  <c:v>0.43463758101851852</c:v>
                </c:pt>
                <c:pt idx="636">
                  <c:v>0.43464133101851848</c:v>
                </c:pt>
                <c:pt idx="637">
                  <c:v>0.43464439814814809</c:v>
                </c:pt>
                <c:pt idx="638">
                  <c:v>0.43464827546296297</c:v>
                </c:pt>
                <c:pt idx="639">
                  <c:v>0.43465189814814814</c:v>
                </c:pt>
                <c:pt idx="640">
                  <c:v>0.43465468749999997</c:v>
                </c:pt>
                <c:pt idx="641">
                  <c:v>0.4346581712962963</c:v>
                </c:pt>
                <c:pt idx="642">
                  <c:v>0.43466096064814813</c:v>
                </c:pt>
                <c:pt idx="643">
                  <c:v>0.43466451388888888</c:v>
                </c:pt>
                <c:pt idx="644">
                  <c:v>0.43466795138888892</c:v>
                </c:pt>
                <c:pt idx="645">
                  <c:v>0.43467152777777779</c:v>
                </c:pt>
                <c:pt idx="646">
                  <c:v>0.43467516203703704</c:v>
                </c:pt>
                <c:pt idx="647">
                  <c:v>0.43467813657407411</c:v>
                </c:pt>
                <c:pt idx="648">
                  <c:v>0.43468193287037038</c:v>
                </c:pt>
                <c:pt idx="649">
                  <c:v>0.43468549768518522</c:v>
                </c:pt>
                <c:pt idx="650">
                  <c:v>0.4346890625</c:v>
                </c:pt>
                <c:pt idx="651">
                  <c:v>0.43469273148148146</c:v>
                </c:pt>
                <c:pt idx="652">
                  <c:v>0.43469575231481478</c:v>
                </c:pt>
                <c:pt idx="653">
                  <c:v>0.4346995023148148</c:v>
                </c:pt>
                <c:pt idx="654">
                  <c:v>0.43470304398148146</c:v>
                </c:pt>
                <c:pt idx="655">
                  <c:v>0.43470715277777777</c:v>
                </c:pt>
                <c:pt idx="656">
                  <c:v>0.43471113425925928</c:v>
                </c:pt>
                <c:pt idx="657">
                  <c:v>0.43471457175925926</c:v>
                </c:pt>
                <c:pt idx="658">
                  <c:v>0.4347187384259259</c:v>
                </c:pt>
                <c:pt idx="659">
                  <c:v>0.43472203703703705</c:v>
                </c:pt>
                <c:pt idx="660">
                  <c:v>0.43472552083333332</c:v>
                </c:pt>
                <c:pt idx="661">
                  <c:v>0.43472950231481483</c:v>
                </c:pt>
                <c:pt idx="662">
                  <c:v>0.43473405092592593</c:v>
                </c:pt>
                <c:pt idx="663">
                  <c:v>0.43473829861111107</c:v>
                </c:pt>
                <c:pt idx="664">
                  <c:v>0.43474190972222221</c:v>
                </c:pt>
                <c:pt idx="665">
                  <c:v>0.43474564814814814</c:v>
                </c:pt>
                <c:pt idx="666">
                  <c:v>0.43474969907407407</c:v>
                </c:pt>
                <c:pt idx="667">
                  <c:v>0.43475328703703703</c:v>
                </c:pt>
                <c:pt idx="668">
                  <c:v>0.4347569097222222</c:v>
                </c:pt>
                <c:pt idx="669">
                  <c:v>0.43476067129629631</c:v>
                </c:pt>
                <c:pt idx="670">
                  <c:v>0.43476484953703703</c:v>
                </c:pt>
                <c:pt idx="671">
                  <c:v>0.43476840277777778</c:v>
                </c:pt>
                <c:pt idx="672">
                  <c:v>0.43477252314814813</c:v>
                </c:pt>
                <c:pt idx="673">
                  <c:v>0.43477673611111106</c:v>
                </c:pt>
                <c:pt idx="674">
                  <c:v>0.43478020833333336</c:v>
                </c:pt>
                <c:pt idx="675">
                  <c:v>0.43478398148148151</c:v>
                </c:pt>
                <c:pt idx="676">
                  <c:v>0.43478787037037042</c:v>
                </c:pt>
                <c:pt idx="677">
                  <c:v>0.43479160879629625</c:v>
                </c:pt>
                <c:pt idx="678">
                  <c:v>0.43479569444444444</c:v>
                </c:pt>
                <c:pt idx="679">
                  <c:v>0.43479995370370372</c:v>
                </c:pt>
                <c:pt idx="680">
                  <c:v>0.43480347222222221</c:v>
                </c:pt>
                <c:pt idx="681">
                  <c:v>0.43480726851851853</c:v>
                </c:pt>
                <c:pt idx="682">
                  <c:v>0.43481134259259258</c:v>
                </c:pt>
                <c:pt idx="683">
                  <c:v>0.43481488425925924</c:v>
                </c:pt>
                <c:pt idx="684">
                  <c:v>0.43481857638888893</c:v>
                </c:pt>
                <c:pt idx="685">
                  <c:v>0.43482292824074076</c:v>
                </c:pt>
                <c:pt idx="686">
                  <c:v>0.43482680555555553</c:v>
                </c:pt>
                <c:pt idx="687">
                  <c:v>0.43483120370370371</c:v>
                </c:pt>
                <c:pt idx="688">
                  <c:v>0.43483496527777782</c:v>
                </c:pt>
                <c:pt idx="689">
                  <c:v>0.43483881944444441</c:v>
                </c:pt>
                <c:pt idx="690">
                  <c:v>0.43484304398148149</c:v>
                </c:pt>
                <c:pt idx="691">
                  <c:v>0.43484619212962961</c:v>
                </c:pt>
                <c:pt idx="692">
                  <c:v>0.43485011574074073</c:v>
                </c:pt>
                <c:pt idx="693">
                  <c:v>0.43485387731481479</c:v>
                </c:pt>
                <c:pt idx="694">
                  <c:v>0.43485803240740739</c:v>
                </c:pt>
                <c:pt idx="695">
                  <c:v>0.43486144675925925</c:v>
                </c:pt>
                <c:pt idx="696">
                  <c:v>0.43486584490740743</c:v>
                </c:pt>
                <c:pt idx="697">
                  <c:v>0.43486971064814811</c:v>
                </c:pt>
                <c:pt idx="698">
                  <c:v>0.43487431712962965</c:v>
                </c:pt>
                <c:pt idx="699">
                  <c:v>0.43487799768518515</c:v>
                </c:pt>
                <c:pt idx="700">
                  <c:v>0.43488206018518522</c:v>
                </c:pt>
                <c:pt idx="701">
                  <c:v>0.4348855324074074</c:v>
                </c:pt>
                <c:pt idx="702">
                  <c:v>0.43488945601851853</c:v>
                </c:pt>
                <c:pt idx="703">
                  <c:v>0.43489266203703703</c:v>
                </c:pt>
                <c:pt idx="704">
                  <c:v>0.4348962731481481</c:v>
                </c:pt>
                <c:pt idx="705">
                  <c:v>0.4349006134259259</c:v>
                </c:pt>
                <c:pt idx="706">
                  <c:v>0.43490421296296294</c:v>
                </c:pt>
                <c:pt idx="707">
                  <c:v>0.43490855324074079</c:v>
                </c:pt>
                <c:pt idx="708">
                  <c:v>0.43491208333333331</c:v>
                </c:pt>
                <c:pt idx="709">
                  <c:v>0.43491537037037037</c:v>
                </c:pt>
                <c:pt idx="710">
                  <c:v>0.43491996527777776</c:v>
                </c:pt>
                <c:pt idx="711">
                  <c:v>0.4349241319444444</c:v>
                </c:pt>
                <c:pt idx="712">
                  <c:v>0.43492769675925924</c:v>
                </c:pt>
                <c:pt idx="713">
                  <c:v>0.43493200231481483</c:v>
                </c:pt>
                <c:pt idx="714">
                  <c:v>0.43493631944444444</c:v>
                </c:pt>
                <c:pt idx="715">
                  <c:v>0.43493982638888889</c:v>
                </c:pt>
                <c:pt idx="716">
                  <c:v>0.43494370370370367</c:v>
                </c:pt>
                <c:pt idx="717">
                  <c:v>0.43494771990740744</c:v>
                </c:pt>
                <c:pt idx="718">
                  <c:v>0.43495074074074075</c:v>
                </c:pt>
                <c:pt idx="719">
                  <c:v>0.43495473379629629</c:v>
                </c:pt>
                <c:pt idx="720">
                  <c:v>0.43495899305555552</c:v>
                </c:pt>
                <c:pt idx="721">
                  <c:v>0.43496269675925925</c:v>
                </c:pt>
                <c:pt idx="722">
                  <c:v>0.43496690972222224</c:v>
                </c:pt>
                <c:pt idx="723">
                  <c:v>0.43497137731481478</c:v>
                </c:pt>
                <c:pt idx="724">
                  <c:v>0.43497579861111113</c:v>
                </c:pt>
                <c:pt idx="725">
                  <c:v>0.43497994212962965</c:v>
                </c:pt>
                <c:pt idx="726">
                  <c:v>0.4349843981481481</c:v>
                </c:pt>
                <c:pt idx="727">
                  <c:v>0.43498905092592594</c:v>
                </c:pt>
                <c:pt idx="728">
                  <c:v>0.43499321759259257</c:v>
                </c:pt>
                <c:pt idx="729">
                  <c:v>0.43499694444444442</c:v>
                </c:pt>
                <c:pt idx="730">
                  <c:v>0.43500134259259254</c:v>
                </c:pt>
                <c:pt idx="731">
                  <c:v>0.43500481481481484</c:v>
                </c:pt>
                <c:pt idx="732">
                  <c:v>0.43500806712962964</c:v>
                </c:pt>
                <c:pt idx="733">
                  <c:v>0.43501209490740744</c:v>
                </c:pt>
                <c:pt idx="734">
                  <c:v>0.43501596064814813</c:v>
                </c:pt>
                <c:pt idx="735">
                  <c:v>0.43501981481481483</c:v>
                </c:pt>
                <c:pt idx="736">
                  <c:v>0.43502305555555559</c:v>
                </c:pt>
                <c:pt idx="737">
                  <c:v>0.43502697916666672</c:v>
                </c:pt>
                <c:pt idx="738">
                  <c:v>0.4350303703703704</c:v>
                </c:pt>
                <c:pt idx="739">
                  <c:v>0.43503438657407406</c:v>
                </c:pt>
                <c:pt idx="740">
                  <c:v>0.43503792824074078</c:v>
                </c:pt>
                <c:pt idx="741">
                  <c:v>0.43504181712962958</c:v>
                </c:pt>
                <c:pt idx="742">
                  <c:v>0.43504575231481479</c:v>
                </c:pt>
                <c:pt idx="743">
                  <c:v>0.43504973379629625</c:v>
                </c:pt>
                <c:pt idx="744">
                  <c:v>0.43505396990740741</c:v>
                </c:pt>
                <c:pt idx="745">
                  <c:v>0.43505773148148147</c:v>
                </c:pt>
                <c:pt idx="746">
                  <c:v>0.43506187499999999</c:v>
                </c:pt>
                <c:pt idx="747">
                  <c:v>0.43506594907407409</c:v>
                </c:pt>
                <c:pt idx="748">
                  <c:v>0.43506978009259262</c:v>
                </c:pt>
                <c:pt idx="749">
                  <c:v>0.43507400462962958</c:v>
                </c:pt>
                <c:pt idx="750">
                  <c:v>0.43507806712962965</c:v>
                </c:pt>
                <c:pt idx="751">
                  <c:v>0.43508180555555559</c:v>
                </c:pt>
                <c:pt idx="752">
                  <c:v>0.43508600694444444</c:v>
                </c:pt>
                <c:pt idx="753">
                  <c:v>0.43508956018518519</c:v>
                </c:pt>
                <c:pt idx="754">
                  <c:v>0.43509391203703701</c:v>
                </c:pt>
                <c:pt idx="755">
                  <c:v>0.43509824074074072</c:v>
                </c:pt>
                <c:pt idx="756">
                  <c:v>0.43510174768518523</c:v>
                </c:pt>
                <c:pt idx="757">
                  <c:v>0.43510589120370374</c:v>
                </c:pt>
                <c:pt idx="758">
                  <c:v>0.43510975694444443</c:v>
                </c:pt>
                <c:pt idx="759">
                  <c:v>0.43511292824074072</c:v>
                </c:pt>
                <c:pt idx="760">
                  <c:v>0.43511651620370367</c:v>
                </c:pt>
                <c:pt idx="761">
                  <c:v>0.4351204398148148</c:v>
                </c:pt>
                <c:pt idx="762">
                  <c:v>0.4351245949074074</c:v>
                </c:pt>
                <c:pt idx="763">
                  <c:v>0.4351288888888889</c:v>
                </c:pt>
                <c:pt idx="764">
                  <c:v>0.43513302083333333</c:v>
                </c:pt>
                <c:pt idx="765">
                  <c:v>0.43513658564814817</c:v>
                </c:pt>
                <c:pt idx="766">
                  <c:v>0.43514085648148143</c:v>
                </c:pt>
                <c:pt idx="767">
                  <c:v>0.43514494212962962</c:v>
                </c:pt>
                <c:pt idx="768">
                  <c:v>0.43514913194444443</c:v>
                </c:pt>
                <c:pt idx="769">
                  <c:v>0.43515328703703698</c:v>
                </c:pt>
                <c:pt idx="770">
                  <c:v>0.43515703703703701</c:v>
                </c:pt>
                <c:pt idx="771">
                  <c:v>0.43516122685185188</c:v>
                </c:pt>
                <c:pt idx="772">
                  <c:v>0.4351647569444444</c:v>
                </c:pt>
                <c:pt idx="773">
                  <c:v>0.43516876157407408</c:v>
                </c:pt>
                <c:pt idx="774">
                  <c:v>0.43517261574074073</c:v>
                </c:pt>
                <c:pt idx="775">
                  <c:v>0.43517594907407409</c:v>
                </c:pt>
                <c:pt idx="776">
                  <c:v>0.43517994212962963</c:v>
                </c:pt>
                <c:pt idx="777">
                  <c:v>0.43518401620370373</c:v>
                </c:pt>
                <c:pt idx="778">
                  <c:v>0.43518819444444445</c:v>
                </c:pt>
                <c:pt idx="779">
                  <c:v>0.43519202546296293</c:v>
                </c:pt>
                <c:pt idx="780">
                  <c:v>0.43519621527777774</c:v>
                </c:pt>
                <c:pt idx="781">
                  <c:v>0.43519981481481484</c:v>
                </c:pt>
                <c:pt idx="782">
                  <c:v>0.43520410879629629</c:v>
                </c:pt>
                <c:pt idx="783">
                  <c:v>0.4352082523148148</c:v>
                </c:pt>
                <c:pt idx="784">
                  <c:v>0.43521126157407403</c:v>
                </c:pt>
                <c:pt idx="785">
                  <c:v>0.43521561342592596</c:v>
                </c:pt>
                <c:pt idx="786">
                  <c:v>0.43521975694444448</c:v>
                </c:pt>
                <c:pt idx="787">
                  <c:v>0.43522339120370374</c:v>
                </c:pt>
                <c:pt idx="788">
                  <c:v>0.43522774305555556</c:v>
                </c:pt>
                <c:pt idx="789">
                  <c:v>0.43523122685185184</c:v>
                </c:pt>
                <c:pt idx="790">
                  <c:v>0.43523516203703699</c:v>
                </c:pt>
                <c:pt idx="791">
                  <c:v>0.43523928240740739</c:v>
                </c:pt>
                <c:pt idx="792">
                  <c:v>0.4352421296296296</c:v>
                </c:pt>
                <c:pt idx="793">
                  <c:v>0.43524601851851852</c:v>
                </c:pt>
                <c:pt idx="794">
                  <c:v>0.43524958333333336</c:v>
                </c:pt>
                <c:pt idx="795">
                  <c:v>0.43525347222222227</c:v>
                </c:pt>
                <c:pt idx="796">
                  <c:v>0.43525758101851847</c:v>
                </c:pt>
                <c:pt idx="797">
                  <c:v>0.43526129629629629</c:v>
                </c:pt>
                <c:pt idx="798">
                  <c:v>0.43526517361111111</c:v>
                </c:pt>
                <c:pt idx="799">
                  <c:v>0.43526895833333334</c:v>
                </c:pt>
                <c:pt idx="800">
                  <c:v>0.43527334490740738</c:v>
                </c:pt>
                <c:pt idx="801">
                  <c:v>0.43527747685185186</c:v>
                </c:pt>
                <c:pt idx="802">
                  <c:v>0.43528068287037036</c:v>
                </c:pt>
                <c:pt idx="803">
                  <c:v>0.43528499999999998</c:v>
                </c:pt>
                <c:pt idx="804">
                  <c:v>0.43528921296296291</c:v>
                </c:pt>
                <c:pt idx="805">
                  <c:v>0.43529275462962963</c:v>
                </c:pt>
                <c:pt idx="806">
                  <c:v>0.43529709490740737</c:v>
                </c:pt>
                <c:pt idx="807">
                  <c:v>0.43530103009259258</c:v>
                </c:pt>
                <c:pt idx="808">
                  <c:v>0.43530516203703701</c:v>
                </c:pt>
                <c:pt idx="809">
                  <c:v>0.43530894675925924</c:v>
                </c:pt>
                <c:pt idx="810">
                  <c:v>0.43531265046296297</c:v>
                </c:pt>
                <c:pt idx="811">
                  <c:v>0.43531689814814811</c:v>
                </c:pt>
                <c:pt idx="812">
                  <c:v>0.43532137731481479</c:v>
                </c:pt>
                <c:pt idx="813">
                  <c:v>0.43532539351851857</c:v>
                </c:pt>
                <c:pt idx="814">
                  <c:v>0.43532947916666664</c:v>
                </c:pt>
                <c:pt idx="815">
                  <c:v>0.43533292824074077</c:v>
                </c:pt>
                <c:pt idx="816">
                  <c:v>0.43533707175925929</c:v>
                </c:pt>
                <c:pt idx="817">
                  <c:v>0.43534094907407406</c:v>
                </c:pt>
                <c:pt idx="818">
                  <c:v>0.4353442476851852</c:v>
                </c:pt>
                <c:pt idx="819">
                  <c:v>0.43534835648148151</c:v>
                </c:pt>
                <c:pt idx="820">
                  <c:v>0.43535266203703699</c:v>
                </c:pt>
                <c:pt idx="821">
                  <c:v>0.43535650462962966</c:v>
                </c:pt>
                <c:pt idx="822">
                  <c:v>0.43536104166666667</c:v>
                </c:pt>
                <c:pt idx="823">
                  <c:v>0.435365</c:v>
                </c:pt>
                <c:pt idx="824">
                  <c:v>0.43536914351851852</c:v>
                </c:pt>
                <c:pt idx="825">
                  <c:v>0.43537327546296295</c:v>
                </c:pt>
                <c:pt idx="826">
                  <c:v>0.4353768287037037</c:v>
                </c:pt>
                <c:pt idx="827">
                  <c:v>0.4353810300925926</c:v>
                </c:pt>
                <c:pt idx="828">
                  <c:v>0.43538403935185183</c:v>
                </c:pt>
                <c:pt idx="829">
                  <c:v>0.43538827546296299</c:v>
                </c:pt>
                <c:pt idx="830">
                  <c:v>0.43539230324074074</c:v>
                </c:pt>
                <c:pt idx="831">
                  <c:v>0.43539620370370374</c:v>
                </c:pt>
                <c:pt idx="832">
                  <c:v>0.43539962962962964</c:v>
                </c:pt>
                <c:pt idx="833">
                  <c:v>0.43540346064814811</c:v>
                </c:pt>
                <c:pt idx="834">
                  <c:v>0.43540738425925923</c:v>
                </c:pt>
                <c:pt idx="835">
                  <c:v>0.43541121527777776</c:v>
                </c:pt>
                <c:pt idx="836">
                  <c:v>0.43541542824074075</c:v>
                </c:pt>
                <c:pt idx="837">
                  <c:v>0.43541954861111115</c:v>
                </c:pt>
                <c:pt idx="838">
                  <c:v>0.43542343749999995</c:v>
                </c:pt>
                <c:pt idx="839">
                  <c:v>0.435427650462963</c:v>
                </c:pt>
                <c:pt idx="840">
                  <c:v>0.43543126157407408</c:v>
                </c:pt>
                <c:pt idx="841">
                  <c:v>0.43543567129629629</c:v>
                </c:pt>
                <c:pt idx="842">
                  <c:v>0.43543983796296293</c:v>
                </c:pt>
                <c:pt idx="843">
                  <c:v>0.43544349537037036</c:v>
                </c:pt>
                <c:pt idx="844">
                  <c:v>0.43544788194444445</c:v>
                </c:pt>
                <c:pt idx="845">
                  <c:v>0.4354517824074074</c:v>
                </c:pt>
                <c:pt idx="846">
                  <c:v>0.43545560185185184</c:v>
                </c:pt>
                <c:pt idx="847">
                  <c:v>0.43545957175925926</c:v>
                </c:pt>
                <c:pt idx="848">
                  <c:v>0.43546306712962962</c:v>
                </c:pt>
                <c:pt idx="849">
                  <c:v>0.43546657407407402</c:v>
                </c:pt>
                <c:pt idx="850">
                  <c:v>0.43547064814814812</c:v>
                </c:pt>
                <c:pt idx="851">
                  <c:v>0.43547405092592589</c:v>
                </c:pt>
                <c:pt idx="852">
                  <c:v>0.4354782523148148</c:v>
                </c:pt>
                <c:pt idx="853">
                  <c:v>0.43548219907407404</c:v>
                </c:pt>
                <c:pt idx="854">
                  <c:v>0.43548557870370369</c:v>
                </c:pt>
                <c:pt idx="855">
                  <c:v>0.43548972222222221</c:v>
                </c:pt>
                <c:pt idx="856">
                  <c:v>0.43549486111111113</c:v>
                </c:pt>
                <c:pt idx="857">
                  <c:v>0.43549859953703707</c:v>
                </c:pt>
                <c:pt idx="858">
                  <c:v>0.4355028587962963</c:v>
                </c:pt>
                <c:pt idx="859">
                  <c:v>0.43550656250000003</c:v>
                </c:pt>
                <c:pt idx="860">
                  <c:v>0.43551093749999997</c:v>
                </c:pt>
                <c:pt idx="861">
                  <c:v>0.43551542824074074</c:v>
                </c:pt>
                <c:pt idx="862">
                  <c:v>0.43551964120370368</c:v>
                </c:pt>
                <c:pt idx="863">
                  <c:v>0.43552395833333329</c:v>
                </c:pt>
                <c:pt idx="864">
                  <c:v>0.43552864583333334</c:v>
                </c:pt>
                <c:pt idx="865">
                  <c:v>0.43553234953703707</c:v>
                </c:pt>
                <c:pt idx="866">
                  <c:v>0.43553640046296294</c:v>
                </c:pt>
                <c:pt idx="867">
                  <c:v>0.43554084490740741</c:v>
                </c:pt>
                <c:pt idx="868">
                  <c:v>0.43554475694444444</c:v>
                </c:pt>
                <c:pt idx="869">
                  <c:v>0.43554910879629632</c:v>
                </c:pt>
                <c:pt idx="870">
                  <c:v>0.43555265046296299</c:v>
                </c:pt>
                <c:pt idx="871">
                  <c:v>0.43555692129629625</c:v>
                </c:pt>
                <c:pt idx="872">
                  <c:v>0.43556038194444446</c:v>
                </c:pt>
                <c:pt idx="873">
                  <c:v>0.43556375000000003</c:v>
                </c:pt>
                <c:pt idx="874">
                  <c:v>0.43556788194444446</c:v>
                </c:pt>
                <c:pt idx="875">
                  <c:v>0.43557182870370376</c:v>
                </c:pt>
                <c:pt idx="876">
                  <c:v>0.43557604166666669</c:v>
                </c:pt>
                <c:pt idx="877">
                  <c:v>0.43558035879629631</c:v>
                </c:pt>
                <c:pt idx="878">
                  <c:v>0.43558452546296295</c:v>
                </c:pt>
                <c:pt idx="879">
                  <c:v>0.4355883796296296</c:v>
                </c:pt>
                <c:pt idx="880">
                  <c:v>0.43559281249999998</c:v>
                </c:pt>
                <c:pt idx="881">
                  <c:v>0.43559655092592592</c:v>
                </c:pt>
                <c:pt idx="882">
                  <c:v>0.43560091435185183</c:v>
                </c:pt>
                <c:pt idx="883">
                  <c:v>0.43560471064814815</c:v>
                </c:pt>
                <c:pt idx="884">
                  <c:v>0.43561094907407405</c:v>
                </c:pt>
                <c:pt idx="885">
                  <c:v>0.43561538194444444</c:v>
                </c:pt>
                <c:pt idx="886">
                  <c:v>0.4356190046296296</c:v>
                </c:pt>
                <c:pt idx="887">
                  <c:v>0.43562291666666669</c:v>
                </c:pt>
                <c:pt idx="888">
                  <c:v>0.43562710648148145</c:v>
                </c:pt>
                <c:pt idx="889">
                  <c:v>0.43563057870370375</c:v>
                </c:pt>
                <c:pt idx="890">
                  <c:v>0.4356345601851852</c:v>
                </c:pt>
                <c:pt idx="891">
                  <c:v>0.43563879629629626</c:v>
                </c:pt>
                <c:pt idx="892">
                  <c:v>0.43564265046296297</c:v>
                </c:pt>
                <c:pt idx="893">
                  <c:v>0.43564634259259255</c:v>
                </c:pt>
                <c:pt idx="894">
                  <c:v>0.43565068287037034</c:v>
                </c:pt>
                <c:pt idx="895">
                  <c:v>0.43565440972222219</c:v>
                </c:pt>
                <c:pt idx="896">
                  <c:v>0.43565819444444442</c:v>
                </c:pt>
                <c:pt idx="897">
                  <c:v>0.43566239583333338</c:v>
                </c:pt>
                <c:pt idx="898">
                  <c:v>0.43566623842592594</c:v>
                </c:pt>
                <c:pt idx="899">
                  <c:v>0.43567050925925926</c:v>
                </c:pt>
                <c:pt idx="900">
                  <c:v>0.43567409722222222</c:v>
                </c:pt>
                <c:pt idx="901">
                  <c:v>0.43567846064814814</c:v>
                </c:pt>
                <c:pt idx="902">
                  <c:v>0.43568243055555556</c:v>
                </c:pt>
                <c:pt idx="903">
                  <c:v>0.43568601851851851</c:v>
                </c:pt>
                <c:pt idx="904">
                  <c:v>0.43569006944444449</c:v>
                </c:pt>
                <c:pt idx="905">
                  <c:v>0.43569398148148147</c:v>
                </c:pt>
                <c:pt idx="906">
                  <c:v>0.43569728009259262</c:v>
                </c:pt>
                <c:pt idx="907">
                  <c:v>0.43570140046296296</c:v>
                </c:pt>
                <c:pt idx="908">
                  <c:v>0.43570533564814817</c:v>
                </c:pt>
                <c:pt idx="909">
                  <c:v>0.4357086458333333</c:v>
                </c:pt>
                <c:pt idx="910">
                  <c:v>0.43571296296296297</c:v>
                </c:pt>
                <c:pt idx="911">
                  <c:v>0.43571684027777779</c:v>
                </c:pt>
                <c:pt idx="912">
                  <c:v>0.43572017361111109</c:v>
                </c:pt>
                <c:pt idx="913">
                  <c:v>0.43572423611111111</c:v>
                </c:pt>
                <c:pt idx="914">
                  <c:v>0.43572843749999995</c:v>
                </c:pt>
                <c:pt idx="915">
                  <c:v>0.43573209490740744</c:v>
                </c:pt>
                <c:pt idx="916">
                  <c:v>0.43573642361111115</c:v>
                </c:pt>
                <c:pt idx="917">
                  <c:v>0.43574069444444441</c:v>
                </c:pt>
                <c:pt idx="918">
                  <c:v>0.43574424768518516</c:v>
                </c:pt>
                <c:pt idx="919">
                  <c:v>0.43574861111111113</c:v>
                </c:pt>
                <c:pt idx="920">
                  <c:v>0.43575172453703703</c:v>
                </c:pt>
                <c:pt idx="921">
                  <c:v>0.4357559606481482</c:v>
                </c:pt>
                <c:pt idx="922">
                  <c:v>0.43576015046296296</c:v>
                </c:pt>
                <c:pt idx="923">
                  <c:v>0.43576315972222224</c:v>
                </c:pt>
                <c:pt idx="924">
                  <c:v>0.43576731481481484</c:v>
                </c:pt>
                <c:pt idx="925">
                  <c:v>0.43577170138888888</c:v>
                </c:pt>
                <c:pt idx="926">
                  <c:v>0.43577538194444448</c:v>
                </c:pt>
                <c:pt idx="927">
                  <c:v>0.43577953703703703</c:v>
                </c:pt>
                <c:pt idx="928">
                  <c:v>0.43578299768518519</c:v>
                </c:pt>
                <c:pt idx="929">
                  <c:v>0.43578690972222223</c:v>
                </c:pt>
                <c:pt idx="930">
                  <c:v>0.43579023148148149</c:v>
                </c:pt>
                <c:pt idx="931">
                  <c:v>0.43579565972222217</c:v>
                </c:pt>
                <c:pt idx="932">
                  <c:v>0.43579921296296292</c:v>
                </c:pt>
                <c:pt idx="933">
                  <c:v>0.4358030902777778</c:v>
                </c:pt>
                <c:pt idx="934">
                  <c:v>0.43580725694444444</c:v>
                </c:pt>
                <c:pt idx="935">
                  <c:v>0.43581098379629629</c:v>
                </c:pt>
                <c:pt idx="936">
                  <c:v>0.43581520833333331</c:v>
                </c:pt>
                <c:pt idx="937">
                  <c:v>0.43581878472222219</c:v>
                </c:pt>
                <c:pt idx="938">
                  <c:v>0.4358231481481481</c:v>
                </c:pt>
                <c:pt idx="939">
                  <c:v>0.43582725694444441</c:v>
                </c:pt>
                <c:pt idx="940">
                  <c:v>0.43583086805555554</c:v>
                </c:pt>
                <c:pt idx="941">
                  <c:v>0.43583520833333328</c:v>
                </c:pt>
                <c:pt idx="942">
                  <c:v>0.4358389236111111</c:v>
                </c:pt>
                <c:pt idx="943">
                  <c:v>0.43584298611111111</c:v>
                </c:pt>
                <c:pt idx="944">
                  <c:v>0.43584696759259262</c:v>
                </c:pt>
                <c:pt idx="945">
                  <c:v>0.43585032407407409</c:v>
                </c:pt>
                <c:pt idx="946">
                  <c:v>0.43585427083333333</c:v>
                </c:pt>
                <c:pt idx="947">
                  <c:v>0.43585825231481484</c:v>
                </c:pt>
                <c:pt idx="948">
                  <c:v>0.43586283564814815</c:v>
                </c:pt>
                <c:pt idx="949">
                  <c:v>0.43586707175925926</c:v>
                </c:pt>
                <c:pt idx="950">
                  <c:v>0.43587076388888885</c:v>
                </c:pt>
                <c:pt idx="951">
                  <c:v>0.43587540509259259</c:v>
                </c:pt>
                <c:pt idx="952">
                  <c:v>0.43587962962962962</c:v>
                </c:pt>
                <c:pt idx="953">
                  <c:v>0.43588334490740738</c:v>
                </c:pt>
                <c:pt idx="954">
                  <c:v>0.43588769675925926</c:v>
                </c:pt>
                <c:pt idx="955">
                  <c:v>0.4358915625</c:v>
                </c:pt>
                <c:pt idx="956">
                  <c:v>0.43589616898148148</c:v>
                </c:pt>
                <c:pt idx="957">
                  <c:v>0.43589969907407405</c:v>
                </c:pt>
                <c:pt idx="958">
                  <c:v>0.43590375000000003</c:v>
                </c:pt>
                <c:pt idx="959">
                  <c:v>0.43590783564814811</c:v>
                </c:pt>
                <c:pt idx="960">
                  <c:v>0.43591123842592588</c:v>
                </c:pt>
                <c:pt idx="961">
                  <c:v>0.43591528935185186</c:v>
                </c:pt>
                <c:pt idx="962">
                  <c:v>0.43591923611111111</c:v>
                </c:pt>
                <c:pt idx="963">
                  <c:v>0.4359225347222222</c:v>
                </c:pt>
                <c:pt idx="964">
                  <c:v>0.43592670138888884</c:v>
                </c:pt>
                <c:pt idx="965">
                  <c:v>0.43593057870370372</c:v>
                </c:pt>
                <c:pt idx="966">
                  <c:v>0.43593445601851855</c:v>
                </c:pt>
                <c:pt idx="967">
                  <c:v>0.4359380902777778</c:v>
                </c:pt>
                <c:pt idx="968">
                  <c:v>0.43594162037037038</c:v>
                </c:pt>
                <c:pt idx="969">
                  <c:v>0.43594555555555559</c:v>
                </c:pt>
                <c:pt idx="970">
                  <c:v>0.43594895833333336</c:v>
                </c:pt>
                <c:pt idx="971">
                  <c:v>0.43595289351851857</c:v>
                </c:pt>
                <c:pt idx="972">
                  <c:v>0.43595746527777779</c:v>
                </c:pt>
                <c:pt idx="973">
                  <c:v>0.43596121527777781</c:v>
                </c:pt>
                <c:pt idx="974">
                  <c:v>0.43596540509259257</c:v>
                </c:pt>
                <c:pt idx="975">
                  <c:v>0.43596922453703701</c:v>
                </c:pt>
                <c:pt idx="976">
                  <c:v>0.43597234953703706</c:v>
                </c:pt>
                <c:pt idx="977">
                  <c:v>0.43597680555555557</c:v>
                </c:pt>
                <c:pt idx="978">
                  <c:v>0.43598097222222226</c:v>
                </c:pt>
                <c:pt idx="979">
                  <c:v>0.43598484953703703</c:v>
                </c:pt>
                <c:pt idx="980">
                  <c:v>0.4359886458333333</c:v>
                </c:pt>
                <c:pt idx="981">
                  <c:v>0.43599218749999996</c:v>
                </c:pt>
                <c:pt idx="982">
                  <c:v>0.43599655092592587</c:v>
                </c:pt>
                <c:pt idx="983">
                  <c:v>0.43600065972222218</c:v>
                </c:pt>
                <c:pt idx="984">
                  <c:v>0.4360044212962963</c:v>
                </c:pt>
                <c:pt idx="985">
                  <c:v>0.43600859953703702</c:v>
                </c:pt>
                <c:pt idx="986">
                  <c:v>0.43601252314814815</c:v>
                </c:pt>
                <c:pt idx="987">
                  <c:v>0.4360158564814815</c:v>
                </c:pt>
                <c:pt idx="988">
                  <c:v>0.43601988425925925</c:v>
                </c:pt>
                <c:pt idx="989">
                  <c:v>0.43602422453703699</c:v>
                </c:pt>
                <c:pt idx="990">
                  <c:v>0.43602796296296292</c:v>
                </c:pt>
                <c:pt idx="991">
                  <c:v>0.43603234953703707</c:v>
                </c:pt>
                <c:pt idx="992">
                  <c:v>0.4360363541666667</c:v>
                </c:pt>
                <c:pt idx="993">
                  <c:v>0.43604101851851856</c:v>
                </c:pt>
                <c:pt idx="994">
                  <c:v>0.43604479166666671</c:v>
                </c:pt>
                <c:pt idx="995">
                  <c:v>0.43604928240740742</c:v>
                </c:pt>
                <c:pt idx="996">
                  <c:v>0.43605417824074078</c:v>
                </c:pt>
                <c:pt idx="997">
                  <c:v>0.43605832175925929</c:v>
                </c:pt>
                <c:pt idx="998">
                  <c:v>0.43606190972222225</c:v>
                </c:pt>
                <c:pt idx="999">
                  <c:v>0.43606626157407408</c:v>
                </c:pt>
                <c:pt idx="1000">
                  <c:v>0.43607019675925929</c:v>
                </c:pt>
                <c:pt idx="1001">
                  <c:v>0.4360735185185185</c:v>
                </c:pt>
                <c:pt idx="1002">
                  <c:v>0.43607758101851851</c:v>
                </c:pt>
                <c:pt idx="1003">
                  <c:v>0.43608151620370372</c:v>
                </c:pt>
                <c:pt idx="1004">
                  <c:v>0.43608490740740741</c:v>
                </c:pt>
                <c:pt idx="1005">
                  <c:v>0.43608928240740741</c:v>
                </c:pt>
                <c:pt idx="1006">
                  <c:v>0.43609353009259261</c:v>
                </c:pt>
                <c:pt idx="1007">
                  <c:v>0.43609712962962965</c:v>
                </c:pt>
                <c:pt idx="1008">
                  <c:v>0.43610153935185186</c:v>
                </c:pt>
                <c:pt idx="1009">
                  <c:v>0.43610474537037036</c:v>
                </c:pt>
                <c:pt idx="1010">
                  <c:v>0.43610903935185186</c:v>
                </c:pt>
                <c:pt idx="1011">
                  <c:v>0.43611333333333335</c:v>
                </c:pt>
                <c:pt idx="1012">
                  <c:v>0.43611709490740741</c:v>
                </c:pt>
                <c:pt idx="1013">
                  <c:v>0.43612140046296299</c:v>
                </c:pt>
                <c:pt idx="1014">
                  <c:v>0.43612577546296299</c:v>
                </c:pt>
                <c:pt idx="1015">
                  <c:v>0.43612975694444445</c:v>
                </c:pt>
                <c:pt idx="1016">
                  <c:v>0.43613400462962965</c:v>
                </c:pt>
                <c:pt idx="1017">
                  <c:v>0.43613692129629628</c:v>
                </c:pt>
                <c:pt idx="1018">
                  <c:v>0.43614085648148149</c:v>
                </c:pt>
                <c:pt idx="1019">
                  <c:v>0.43614486111111112</c:v>
                </c:pt>
                <c:pt idx="1020">
                  <c:v>0.43614832175925927</c:v>
                </c:pt>
                <c:pt idx="1021">
                  <c:v>0.43615223379629625</c:v>
                </c:pt>
                <c:pt idx="1022">
                  <c:v>0.43615621527777781</c:v>
                </c:pt>
                <c:pt idx="1023">
                  <c:v>0.43616034722222219</c:v>
                </c:pt>
                <c:pt idx="1024">
                  <c:v>0.43616348379629627</c:v>
                </c:pt>
                <c:pt idx="1025">
                  <c:v>0.43616743055555557</c:v>
                </c:pt>
                <c:pt idx="1026">
                  <c:v>0.4361715162037037</c:v>
                </c:pt>
                <c:pt idx="1027">
                  <c:v>0.43617451388888889</c:v>
                </c:pt>
                <c:pt idx="1028">
                  <c:v>0.43617879629629625</c:v>
                </c:pt>
                <c:pt idx="1029">
                  <c:v>0.43618314814814818</c:v>
                </c:pt>
                <c:pt idx="1030">
                  <c:v>0.43618682870370368</c:v>
                </c:pt>
                <c:pt idx="1031">
                  <c:v>0.43619111111111114</c:v>
                </c:pt>
                <c:pt idx="1032">
                  <c:v>0.43619493055555553</c:v>
                </c:pt>
                <c:pt idx="1033">
                  <c:v>0.43619908564814813</c:v>
                </c:pt>
                <c:pt idx="1034">
                  <c:v>0.43620335648148151</c:v>
                </c:pt>
                <c:pt idx="1035">
                  <c:v>0.43620702546296292</c:v>
                </c:pt>
                <c:pt idx="1036">
                  <c:v>0.43621155092592589</c:v>
                </c:pt>
                <c:pt idx="1037">
                  <c:v>0.43621533564814818</c:v>
                </c:pt>
                <c:pt idx="1038">
                  <c:v>0.43621975694444443</c:v>
                </c:pt>
                <c:pt idx="1039">
                  <c:v>0.43622394675925924</c:v>
                </c:pt>
                <c:pt idx="1040">
                  <c:v>0.43622762731481485</c:v>
                </c:pt>
                <c:pt idx="1041">
                  <c:v>0.43623177083333337</c:v>
                </c:pt>
                <c:pt idx="1042">
                  <c:v>0.43623546296296295</c:v>
                </c:pt>
                <c:pt idx="1043">
                  <c:v>0.43623930555555557</c:v>
                </c:pt>
                <c:pt idx="1044">
                  <c:v>0.43624314814814813</c:v>
                </c:pt>
                <c:pt idx="1045">
                  <c:v>0.43624715277777781</c:v>
                </c:pt>
                <c:pt idx="1046">
                  <c:v>0.43625048611111111</c:v>
                </c:pt>
                <c:pt idx="1047">
                  <c:v>0.43625459490740742</c:v>
                </c:pt>
                <c:pt idx="1048">
                  <c:v>0.43625887731481483</c:v>
                </c:pt>
                <c:pt idx="1049">
                  <c:v>0.43626300925925926</c:v>
                </c:pt>
                <c:pt idx="1050">
                  <c:v>0.43626706018518518</c:v>
                </c:pt>
                <c:pt idx="1051">
                  <c:v>0.43627076388888891</c:v>
                </c:pt>
                <c:pt idx="1052">
                  <c:v>0.43627488425925925</c:v>
                </c:pt>
                <c:pt idx="1053">
                  <c:v>0.43627944444444444</c:v>
                </c:pt>
                <c:pt idx="1054">
                  <c:v>0.43628354166666666</c:v>
                </c:pt>
                <c:pt idx="1055">
                  <c:v>0.43628783564814816</c:v>
                </c:pt>
                <c:pt idx="1056">
                  <c:v>0.43629142361111112</c:v>
                </c:pt>
                <c:pt idx="1057">
                  <c:v>0.43629523148148147</c:v>
                </c:pt>
                <c:pt idx="1058">
                  <c:v>0.43629924768518519</c:v>
                </c:pt>
                <c:pt idx="1059">
                  <c:v>0.43630256944444445</c:v>
                </c:pt>
                <c:pt idx="1060">
                  <c:v>0.43630644675925923</c:v>
                </c:pt>
                <c:pt idx="1061">
                  <c:v>0.43631048611111112</c:v>
                </c:pt>
                <c:pt idx="1062">
                  <c:v>0.43631406249999999</c:v>
                </c:pt>
                <c:pt idx="1063">
                  <c:v>0.43631828703703701</c:v>
                </c:pt>
                <c:pt idx="1064">
                  <c:v>0.43632240740740741</c:v>
                </c:pt>
                <c:pt idx="1065">
                  <c:v>0.43632570601851856</c:v>
                </c:pt>
                <c:pt idx="1066">
                  <c:v>0.43632972222222222</c:v>
                </c:pt>
                <c:pt idx="1067">
                  <c:v>0.43633409722222222</c:v>
                </c:pt>
                <c:pt idx="1068">
                  <c:v>0.43633822916666665</c:v>
                </c:pt>
                <c:pt idx="1069">
                  <c:v>0.43634209490740744</c:v>
                </c:pt>
                <c:pt idx="1070">
                  <c:v>0.43634570601851852</c:v>
                </c:pt>
                <c:pt idx="1071">
                  <c:v>0.43634950231481479</c:v>
                </c:pt>
                <c:pt idx="1072">
                  <c:v>0.43635356481481485</c:v>
                </c:pt>
                <c:pt idx="1073">
                  <c:v>0.43635704861111108</c:v>
                </c:pt>
                <c:pt idx="1074">
                  <c:v>0.43636081018518519</c:v>
                </c:pt>
                <c:pt idx="1075">
                  <c:v>0.43636447916666671</c:v>
                </c:pt>
                <c:pt idx="1076">
                  <c:v>0.43636862268518523</c:v>
                </c:pt>
                <c:pt idx="1077">
                  <c:v>0.43637165509259263</c:v>
                </c:pt>
                <c:pt idx="1078">
                  <c:v>0.43637567129629629</c:v>
                </c:pt>
                <c:pt idx="1079">
                  <c:v>0.43637943287037034</c:v>
                </c:pt>
                <c:pt idx="1080">
                  <c:v>0.43638253472222227</c:v>
                </c:pt>
                <c:pt idx="1081">
                  <c:v>0.43638641203703704</c:v>
                </c:pt>
                <c:pt idx="1082">
                  <c:v>0.43639011574074077</c:v>
                </c:pt>
                <c:pt idx="1083">
                  <c:v>0.43639393518518516</c:v>
                </c:pt>
                <c:pt idx="1084">
                  <c:v>0.43639746527777779</c:v>
                </c:pt>
                <c:pt idx="1085">
                  <c:v>0.43640121527777781</c:v>
                </c:pt>
                <c:pt idx="1086">
                  <c:v>0.43640524305555556</c:v>
                </c:pt>
                <c:pt idx="1087">
                  <c:v>0.43640873842592592</c:v>
                </c:pt>
                <c:pt idx="1088">
                  <c:v>0.43641271990740743</c:v>
                </c:pt>
                <c:pt idx="1089">
                  <c:v>0.43641664351851855</c:v>
                </c:pt>
                <c:pt idx="1090">
                  <c:v>0.43642069444444442</c:v>
                </c:pt>
                <c:pt idx="1091">
                  <c:v>0.43642450231481478</c:v>
                </c:pt>
                <c:pt idx="1092">
                  <c:v>0.43642853009259258</c:v>
                </c:pt>
                <c:pt idx="1093">
                  <c:v>0.43643208333333333</c:v>
                </c:pt>
                <c:pt idx="1094">
                  <c:v>0.43643626157407406</c:v>
                </c:pt>
                <c:pt idx="1095">
                  <c:v>0.43644041666666666</c:v>
                </c:pt>
                <c:pt idx="1096">
                  <c:v>0.43644422453703702</c:v>
                </c:pt>
                <c:pt idx="1097">
                  <c:v>0.43644834490740742</c:v>
                </c:pt>
                <c:pt idx="1098">
                  <c:v>0.43645247685185184</c:v>
                </c:pt>
                <c:pt idx="1099">
                  <c:v>0.4364559837962963</c:v>
                </c:pt>
                <c:pt idx="1100">
                  <c:v>0.43645982638888886</c:v>
                </c:pt>
                <c:pt idx="1101">
                  <c:v>0.43646331018518519</c:v>
                </c:pt>
                <c:pt idx="1102">
                  <c:v>0.43646650462962966</c:v>
                </c:pt>
                <c:pt idx="1103">
                  <c:v>0.43647030092592592</c:v>
                </c:pt>
                <c:pt idx="1104">
                  <c:v>0.43647403935185186</c:v>
                </c:pt>
                <c:pt idx="1105">
                  <c:v>0.43647812499999999</c:v>
                </c:pt>
                <c:pt idx="1106">
                  <c:v>0.43648158564814815</c:v>
                </c:pt>
                <c:pt idx="1107">
                  <c:v>0.43648567129629628</c:v>
                </c:pt>
                <c:pt idx="1108">
                  <c:v>0.43648984953703707</c:v>
                </c:pt>
                <c:pt idx="1109">
                  <c:v>0.4364929398148148</c:v>
                </c:pt>
                <c:pt idx="1110">
                  <c:v>0.4364970486111111</c:v>
                </c:pt>
                <c:pt idx="1111">
                  <c:v>0.43650106481481482</c:v>
                </c:pt>
                <c:pt idx="1112">
                  <c:v>0.43650444444444442</c:v>
                </c:pt>
                <c:pt idx="1113">
                  <c:v>0.43651061342592595</c:v>
                </c:pt>
                <c:pt idx="1114">
                  <c:v>0.43651475694444447</c:v>
                </c:pt>
                <c:pt idx="1115">
                  <c:v>0.4365188425925926</c:v>
                </c:pt>
                <c:pt idx="1116">
                  <c:v>0.43652172453703703</c:v>
                </c:pt>
                <c:pt idx="1117">
                  <c:v>0.43652567129629632</c:v>
                </c:pt>
                <c:pt idx="1118">
                  <c:v>0.43652938657407409</c:v>
                </c:pt>
                <c:pt idx="1119">
                  <c:v>0.4365331481481482</c:v>
                </c:pt>
                <c:pt idx="1120">
                  <c:v>0.43653642361111111</c:v>
                </c:pt>
                <c:pt idx="1121">
                  <c:v>0.43654042824074074</c:v>
                </c:pt>
                <c:pt idx="1122">
                  <c:v>0.43654443287037042</c:v>
                </c:pt>
                <c:pt idx="1123">
                  <c:v>0.4365480092592593</c:v>
                </c:pt>
                <c:pt idx="1124">
                  <c:v>0.43655199074074075</c:v>
                </c:pt>
                <c:pt idx="1125">
                  <c:v>0.4365566666666667</c:v>
                </c:pt>
                <c:pt idx="1126">
                  <c:v>0.4365601736111111</c:v>
                </c:pt>
                <c:pt idx="1127">
                  <c:v>0.43656417824074073</c:v>
                </c:pt>
                <c:pt idx="1128">
                  <c:v>0.43656813657407406</c:v>
                </c:pt>
                <c:pt idx="1129">
                  <c:v>0.43657170138888884</c:v>
                </c:pt>
                <c:pt idx="1130">
                  <c:v>0.43657565972222218</c:v>
                </c:pt>
                <c:pt idx="1131">
                  <c:v>0.43657960648148147</c:v>
                </c:pt>
                <c:pt idx="1132">
                  <c:v>0.43658303240740742</c:v>
                </c:pt>
                <c:pt idx="1133">
                  <c:v>0.43658665509259259</c:v>
                </c:pt>
                <c:pt idx="1134">
                  <c:v>0.43659096064814817</c:v>
                </c:pt>
                <c:pt idx="1135">
                  <c:v>0.43659415509259264</c:v>
                </c:pt>
                <c:pt idx="1136">
                  <c:v>0.43659789351851847</c:v>
                </c:pt>
                <c:pt idx="1137">
                  <c:v>0.43660158564814816</c:v>
                </c:pt>
                <c:pt idx="1138">
                  <c:v>0.43660552083333332</c:v>
                </c:pt>
                <c:pt idx="1139">
                  <c:v>0.43660862268518513</c:v>
                </c:pt>
                <c:pt idx="1140">
                  <c:v>0.43661265046296299</c:v>
                </c:pt>
                <c:pt idx="1141">
                  <c:v>0.43661636574074075</c:v>
                </c:pt>
                <c:pt idx="1142">
                  <c:v>0.43662079861111108</c:v>
                </c:pt>
                <c:pt idx="1143">
                  <c:v>0.43662425925925924</c:v>
                </c:pt>
                <c:pt idx="1144">
                  <c:v>0.43662806712962965</c:v>
                </c:pt>
                <c:pt idx="1145">
                  <c:v>0.436632349537037</c:v>
                </c:pt>
                <c:pt idx="1146">
                  <c:v>0.43663622685185183</c:v>
                </c:pt>
                <c:pt idx="1147">
                  <c:v>0.43664008101851853</c:v>
                </c:pt>
                <c:pt idx="1148">
                  <c:v>0.43664344907407404</c:v>
                </c:pt>
                <c:pt idx="1149">
                  <c:v>0.43664744212962964</c:v>
                </c:pt>
                <c:pt idx="1150">
                  <c:v>0.43665224537037034</c:v>
                </c:pt>
                <c:pt idx="1151">
                  <c:v>0.43665556712962966</c:v>
                </c:pt>
                <c:pt idx="1152">
                  <c:v>0.43665964120370365</c:v>
                </c:pt>
                <c:pt idx="1153">
                  <c:v>0.43666399305555559</c:v>
                </c:pt>
                <c:pt idx="1154">
                  <c:v>0.43666767361111108</c:v>
                </c:pt>
                <c:pt idx="1155">
                  <c:v>0.43667148148148144</c:v>
                </c:pt>
                <c:pt idx="1156">
                  <c:v>0.43667478009259258</c:v>
                </c:pt>
                <c:pt idx="1157">
                  <c:v>0.43667868055555559</c:v>
                </c:pt>
                <c:pt idx="1158">
                  <c:v>0.43668244212962964</c:v>
                </c:pt>
                <c:pt idx="1159">
                  <c:v>0.43668599537037034</c:v>
                </c:pt>
                <c:pt idx="1160">
                  <c:v>0.43668895833333332</c:v>
                </c:pt>
                <c:pt idx="1161">
                  <c:v>0.43669271990740738</c:v>
                </c:pt>
                <c:pt idx="1162">
                  <c:v>0.43669567129629633</c:v>
                </c:pt>
                <c:pt idx="1163">
                  <c:v>0.43669945601851851</c:v>
                </c:pt>
                <c:pt idx="1164">
                  <c:v>0.4367033680555556</c:v>
                </c:pt>
                <c:pt idx="1165">
                  <c:v>0.43670645833333332</c:v>
                </c:pt>
                <c:pt idx="1166">
                  <c:v>0.43671052083333334</c:v>
                </c:pt>
                <c:pt idx="1167">
                  <c:v>0.43671446759259264</c:v>
                </c:pt>
                <c:pt idx="1168">
                  <c:v>0.43671837962962962</c:v>
                </c:pt>
                <c:pt idx="1169">
                  <c:v>0.4367219444444444</c:v>
                </c:pt>
                <c:pt idx="1170">
                  <c:v>0.43672583333333331</c:v>
                </c:pt>
                <c:pt idx="1171">
                  <c:v>0.43672966435185184</c:v>
                </c:pt>
                <c:pt idx="1172">
                  <c:v>0.43673314814814818</c:v>
                </c:pt>
                <c:pt idx="1173">
                  <c:v>0.43673714120370372</c:v>
                </c:pt>
                <c:pt idx="1174">
                  <c:v>0.43674108796296296</c:v>
                </c:pt>
                <c:pt idx="1175">
                  <c:v>0.43674447916666664</c:v>
                </c:pt>
                <c:pt idx="1176">
                  <c:v>0.43674884259259256</c:v>
                </c:pt>
                <c:pt idx="1177">
                  <c:v>0.43675314814814814</c:v>
                </c:pt>
                <c:pt idx="1178">
                  <c:v>0.43675687499999999</c:v>
                </c:pt>
                <c:pt idx="1179">
                  <c:v>0.43676040509259262</c:v>
                </c:pt>
                <c:pt idx="1180">
                  <c:v>0.43676505787037034</c:v>
                </c:pt>
                <c:pt idx="1181">
                  <c:v>0.43676896990740738</c:v>
                </c:pt>
                <c:pt idx="1182">
                  <c:v>0.43677297453703701</c:v>
                </c:pt>
                <c:pt idx="1183">
                  <c:v>0.43677612268518518</c:v>
                </c:pt>
                <c:pt idx="1184">
                  <c:v>0.43678025462962961</c:v>
                </c:pt>
                <c:pt idx="1185">
                  <c:v>0.43678401620370372</c:v>
                </c:pt>
                <c:pt idx="1186">
                  <c:v>0.43678781249999998</c:v>
                </c:pt>
                <c:pt idx="1187">
                  <c:v>0.43679138888888885</c:v>
                </c:pt>
                <c:pt idx="1188">
                  <c:v>0.43679515046296297</c:v>
                </c:pt>
                <c:pt idx="1189">
                  <c:v>0.43679900462962967</c:v>
                </c:pt>
                <c:pt idx="1190">
                  <c:v>0.43680241898148148</c:v>
                </c:pt>
                <c:pt idx="1191">
                  <c:v>0.43680618055555559</c:v>
                </c:pt>
                <c:pt idx="1192">
                  <c:v>0.43680996527777777</c:v>
                </c:pt>
                <c:pt idx="1193">
                  <c:v>0.43681429398148147</c:v>
                </c:pt>
                <c:pt idx="1194">
                  <c:v>0.43681737268518517</c:v>
                </c:pt>
                <c:pt idx="1195">
                  <c:v>0.43682108796296298</c:v>
                </c:pt>
                <c:pt idx="1196">
                  <c:v>0.43682469907407406</c:v>
                </c:pt>
                <c:pt idx="1197">
                  <c:v>0.43682832175925923</c:v>
                </c:pt>
                <c:pt idx="1198">
                  <c:v>0.43683144675925928</c:v>
                </c:pt>
                <c:pt idx="1199">
                  <c:v>0.43683509259259257</c:v>
                </c:pt>
                <c:pt idx="1200">
                  <c:v>0.43683859953703702</c:v>
                </c:pt>
                <c:pt idx="1201">
                  <c:v>0.43684224537037036</c:v>
                </c:pt>
                <c:pt idx="1202">
                  <c:v>0.43684528935185191</c:v>
                </c:pt>
                <c:pt idx="1203">
                  <c:v>0.43684907407407408</c:v>
                </c:pt>
                <c:pt idx="1204">
                  <c:v>0.4368522222222222</c:v>
                </c:pt>
                <c:pt idx="1205">
                  <c:v>0.43685621527777779</c:v>
                </c:pt>
                <c:pt idx="1206">
                  <c:v>0.43686027777777775</c:v>
                </c:pt>
                <c:pt idx="1207">
                  <c:v>0.43686336805555559</c:v>
                </c:pt>
                <c:pt idx="1208">
                  <c:v>0.43686745370370367</c:v>
                </c:pt>
                <c:pt idx="1209">
                  <c:v>0.43687146990740744</c:v>
                </c:pt>
                <c:pt idx="1210">
                  <c:v>0.43687483796296295</c:v>
                </c:pt>
                <c:pt idx="1211">
                  <c:v>0.43687899305555561</c:v>
                </c:pt>
                <c:pt idx="1212">
                  <c:v>0.43688300925925927</c:v>
                </c:pt>
                <c:pt idx="1213">
                  <c:v>0.43688643518518516</c:v>
                </c:pt>
                <c:pt idx="1214">
                  <c:v>0.43689074074074075</c:v>
                </c:pt>
                <c:pt idx="1215">
                  <c:v>0.43689456018518519</c:v>
                </c:pt>
                <c:pt idx="1216">
                  <c:v>0.43689778935185181</c:v>
                </c:pt>
                <c:pt idx="1217">
                  <c:v>0.4369018287037037</c:v>
                </c:pt>
                <c:pt idx="1218">
                  <c:v>0.43690570601851847</c:v>
                </c:pt>
                <c:pt idx="1219">
                  <c:v>0.43690950231481485</c:v>
                </c:pt>
                <c:pt idx="1220">
                  <c:v>0.43691273148148152</c:v>
                </c:pt>
                <c:pt idx="1221">
                  <c:v>0.4369162962962963</c:v>
                </c:pt>
                <c:pt idx="1222">
                  <c:v>0.43691990740740744</c:v>
                </c:pt>
                <c:pt idx="1223">
                  <c:v>0.43692350694444443</c:v>
                </c:pt>
                <c:pt idx="1224">
                  <c:v>0.43692655092592592</c:v>
                </c:pt>
                <c:pt idx="1225">
                  <c:v>0.43693047453703704</c:v>
                </c:pt>
                <c:pt idx="1226">
                  <c:v>0.43693438657407407</c:v>
                </c:pt>
                <c:pt idx="1227">
                  <c:v>0.43693811342592598</c:v>
                </c:pt>
                <c:pt idx="1228">
                  <c:v>0.43694158564814817</c:v>
                </c:pt>
                <c:pt idx="1229">
                  <c:v>0.43694542824074073</c:v>
                </c:pt>
                <c:pt idx="1230">
                  <c:v>0.43694923611111114</c:v>
                </c:pt>
                <c:pt idx="1231">
                  <c:v>0.43695261574074079</c:v>
                </c:pt>
                <c:pt idx="1232">
                  <c:v>0.43695643518518518</c:v>
                </c:pt>
                <c:pt idx="1233">
                  <c:v>0.43696032407407409</c:v>
                </c:pt>
                <c:pt idx="1234">
                  <c:v>0.43696412037037041</c:v>
                </c:pt>
                <c:pt idx="1235">
                  <c:v>0.43696740740740742</c:v>
                </c:pt>
                <c:pt idx="1236">
                  <c:v>0.43697134259259257</c:v>
                </c:pt>
                <c:pt idx="1237">
                  <c:v>0.43697495370370371</c:v>
                </c:pt>
                <c:pt idx="1238">
                  <c:v>0.43697851851851849</c:v>
                </c:pt>
                <c:pt idx="1239">
                  <c:v>0.43698166666666666</c:v>
                </c:pt>
                <c:pt idx="1240">
                  <c:v>0.43698535879629635</c:v>
                </c:pt>
                <c:pt idx="1241">
                  <c:v>0.43698921296296295</c:v>
                </c:pt>
                <c:pt idx="1242">
                  <c:v>0.43699317129629628</c:v>
                </c:pt>
                <c:pt idx="1243">
                  <c:v>0.43699665509259261</c:v>
                </c:pt>
                <c:pt idx="1244">
                  <c:v>0.43700087962962963</c:v>
                </c:pt>
                <c:pt idx="1245">
                  <c:v>0.43700496527777782</c:v>
                </c:pt>
                <c:pt idx="1246">
                  <c:v>0.43700834490740742</c:v>
                </c:pt>
                <c:pt idx="1247">
                  <c:v>0.43701219907407407</c:v>
                </c:pt>
                <c:pt idx="1248">
                  <c:v>0.43701616898148149</c:v>
                </c:pt>
                <c:pt idx="1249">
                  <c:v>0.43701939814814811</c:v>
                </c:pt>
                <c:pt idx="1250">
                  <c:v>0.43702349537037039</c:v>
                </c:pt>
                <c:pt idx="1251">
                  <c:v>0.43702723379629632</c:v>
                </c:pt>
                <c:pt idx="1252">
                  <c:v>0.43703100694444447</c:v>
                </c:pt>
                <c:pt idx="1253">
                  <c:v>0.43703435185185185</c:v>
                </c:pt>
                <c:pt idx="1254">
                  <c:v>0.43703792824074078</c:v>
                </c:pt>
                <c:pt idx="1255">
                  <c:v>0.43704146990740744</c:v>
                </c:pt>
                <c:pt idx="1256">
                  <c:v>0.43704499999999996</c:v>
                </c:pt>
                <c:pt idx="1257">
                  <c:v>0.43704793981481482</c:v>
                </c:pt>
                <c:pt idx="1258">
                  <c:v>0.43705160879629629</c:v>
                </c:pt>
                <c:pt idx="1259">
                  <c:v>0.43705457175925927</c:v>
                </c:pt>
                <c:pt idx="1260">
                  <c:v>0.43705828703703703</c:v>
                </c:pt>
                <c:pt idx="1261">
                  <c:v>0.43706181712962966</c:v>
                </c:pt>
                <c:pt idx="1262">
                  <c:v>0.43706533564814815</c:v>
                </c:pt>
                <c:pt idx="1263">
                  <c:v>0.43706851851851852</c:v>
                </c:pt>
                <c:pt idx="1264">
                  <c:v>0.43707203703703706</c:v>
                </c:pt>
                <c:pt idx="1265">
                  <c:v>0.43707511574074071</c:v>
                </c:pt>
                <c:pt idx="1266">
                  <c:v>0.43707872685185184</c:v>
                </c:pt>
                <c:pt idx="1267">
                  <c:v>0.43708253472222225</c:v>
                </c:pt>
                <c:pt idx="1268">
                  <c:v>0.43708609953703709</c:v>
                </c:pt>
                <c:pt idx="1269">
                  <c:v>0.43708981481481479</c:v>
                </c:pt>
                <c:pt idx="1270">
                  <c:v>0.4370936226851852</c:v>
                </c:pt>
                <c:pt idx="1271">
                  <c:v>0.43709753472222218</c:v>
                </c:pt>
                <c:pt idx="1272">
                  <c:v>0.43710064814814814</c:v>
                </c:pt>
                <c:pt idx="1273">
                  <c:v>0.43710467592592589</c:v>
                </c:pt>
                <c:pt idx="1274">
                  <c:v>0.43710847222222221</c:v>
                </c:pt>
                <c:pt idx="1275">
                  <c:v>0.43711170138888894</c:v>
                </c:pt>
                <c:pt idx="1276">
                  <c:v>0.43711565972222227</c:v>
                </c:pt>
                <c:pt idx="1277">
                  <c:v>0.43711957175925925</c:v>
                </c:pt>
                <c:pt idx="1278">
                  <c:v>0.43712321759259259</c:v>
                </c:pt>
                <c:pt idx="1279">
                  <c:v>0.43712658564814816</c:v>
                </c:pt>
                <c:pt idx="1280">
                  <c:v>0.43713032407407404</c:v>
                </c:pt>
                <c:pt idx="1281">
                  <c:v>0.4371340856481481</c:v>
                </c:pt>
                <c:pt idx="1282">
                  <c:v>0.43713762731481481</c:v>
                </c:pt>
                <c:pt idx="1283">
                  <c:v>0.43714068287037033</c:v>
                </c:pt>
                <c:pt idx="1284">
                  <c:v>0.43714451388888892</c:v>
                </c:pt>
                <c:pt idx="1285">
                  <c:v>0.4371482060185185</c:v>
                </c:pt>
                <c:pt idx="1286">
                  <c:v>0.43715190972222223</c:v>
                </c:pt>
                <c:pt idx="1287">
                  <c:v>0.4371554050925926</c:v>
                </c:pt>
                <c:pt idx="1288">
                  <c:v>0.4371593865740741</c:v>
                </c:pt>
                <c:pt idx="1289">
                  <c:v>0.43716332175925926</c:v>
                </c:pt>
                <c:pt idx="1290">
                  <c:v>0.43716739583333331</c:v>
                </c:pt>
                <c:pt idx="1291">
                  <c:v>0.43717079861111108</c:v>
                </c:pt>
                <c:pt idx="1292">
                  <c:v>0.43717476851851855</c:v>
                </c:pt>
                <c:pt idx="1293">
                  <c:v>0.43717891203703707</c:v>
                </c:pt>
                <c:pt idx="1294">
                  <c:v>0.43718223379629628</c:v>
                </c:pt>
                <c:pt idx="1295">
                  <c:v>0.43718615740740741</c:v>
                </c:pt>
                <c:pt idx="1296">
                  <c:v>0.43719004629629632</c:v>
                </c:pt>
                <c:pt idx="1297">
                  <c:v>0.43719334490740741</c:v>
                </c:pt>
                <c:pt idx="1298">
                  <c:v>0.43719724537037036</c:v>
                </c:pt>
                <c:pt idx="1299">
                  <c:v>0.4372008912037037</c:v>
                </c:pt>
                <c:pt idx="1300">
                  <c:v>0.43720453703703704</c:v>
                </c:pt>
                <c:pt idx="1301">
                  <c:v>0.4372077430555556</c:v>
                </c:pt>
                <c:pt idx="1302">
                  <c:v>0.43721136574074076</c:v>
                </c:pt>
                <c:pt idx="1303">
                  <c:v>0.43721521990740736</c:v>
                </c:pt>
                <c:pt idx="1304">
                  <c:v>0.43721928240740743</c:v>
                </c:pt>
                <c:pt idx="1305">
                  <c:v>0.43722245370370372</c:v>
                </c:pt>
                <c:pt idx="1306">
                  <c:v>0.43722648148148147</c:v>
                </c:pt>
                <c:pt idx="1307">
                  <c:v>0.43723059027777778</c:v>
                </c:pt>
                <c:pt idx="1308">
                  <c:v>0.43723395833333334</c:v>
                </c:pt>
                <c:pt idx="1309">
                  <c:v>0.43723857638888886</c:v>
                </c:pt>
                <c:pt idx="1310">
                  <c:v>0.43724258101851854</c:v>
                </c:pt>
                <c:pt idx="1311">
                  <c:v>0.43724586805555554</c:v>
                </c:pt>
                <c:pt idx="1312">
                  <c:v>0.43724983796296296</c:v>
                </c:pt>
                <c:pt idx="1313">
                  <c:v>0.43725379629629629</c:v>
                </c:pt>
                <c:pt idx="1314">
                  <c:v>0.43725703703703706</c:v>
                </c:pt>
                <c:pt idx="1315">
                  <c:v>0.4372610300925926</c:v>
                </c:pt>
                <c:pt idx="1316">
                  <c:v>0.43726524305555553</c:v>
                </c:pt>
                <c:pt idx="1317">
                  <c:v>0.43726824074074072</c:v>
                </c:pt>
                <c:pt idx="1318">
                  <c:v>0.43727197916666666</c:v>
                </c:pt>
                <c:pt idx="1319">
                  <c:v>0.4372755439814815</c:v>
                </c:pt>
                <c:pt idx="1320">
                  <c:v>0.43727910879629633</c:v>
                </c:pt>
                <c:pt idx="1321">
                  <c:v>0.43728221064814815</c:v>
                </c:pt>
                <c:pt idx="1322">
                  <c:v>0.4372857638888889</c:v>
                </c:pt>
                <c:pt idx="1323">
                  <c:v>0.43728887731481486</c:v>
                </c:pt>
                <c:pt idx="1324">
                  <c:v>0.43729248842592594</c:v>
                </c:pt>
                <c:pt idx="1325">
                  <c:v>0.43729606481481481</c:v>
                </c:pt>
                <c:pt idx="1326">
                  <c:v>0.43729962962962965</c:v>
                </c:pt>
                <c:pt idx="1327">
                  <c:v>0.43730371527777773</c:v>
                </c:pt>
                <c:pt idx="1328">
                  <c:v>0.43730759259259261</c:v>
                </c:pt>
                <c:pt idx="1329">
                  <c:v>0.43731156249999997</c:v>
                </c:pt>
                <c:pt idx="1330">
                  <c:v>0.43731696759259259</c:v>
                </c:pt>
                <c:pt idx="1331">
                  <c:v>0.43732092592592592</c:v>
                </c:pt>
                <c:pt idx="1332">
                  <c:v>0.43732481481481483</c:v>
                </c:pt>
                <c:pt idx="1333">
                  <c:v>0.43732862268518519</c:v>
                </c:pt>
                <c:pt idx="1334">
                  <c:v>0.4373327314814815</c:v>
                </c:pt>
                <c:pt idx="1335">
                  <c:v>0.43733664351851848</c:v>
                </c:pt>
                <c:pt idx="1336">
                  <c:v>0.4373403472222222</c:v>
                </c:pt>
                <c:pt idx="1337">
                  <c:v>0.43734373842592594</c:v>
                </c:pt>
                <c:pt idx="1338">
                  <c:v>0.43734770833333331</c:v>
                </c:pt>
                <c:pt idx="1339">
                  <c:v>0.43735231481481485</c:v>
                </c:pt>
                <c:pt idx="1340">
                  <c:v>0.43735560185185185</c:v>
                </c:pt>
                <c:pt idx="1341">
                  <c:v>0.43735954861111109</c:v>
                </c:pt>
                <c:pt idx="1342">
                  <c:v>0.43736318287037035</c:v>
                </c:pt>
                <c:pt idx="1343">
                  <c:v>0.43736618055555554</c:v>
                </c:pt>
                <c:pt idx="1344">
                  <c:v>0.4373699421296296</c:v>
                </c:pt>
                <c:pt idx="1345">
                  <c:v>0.43737295138888888</c:v>
                </c:pt>
                <c:pt idx="1346">
                  <c:v>0.43737743055555556</c:v>
                </c:pt>
                <c:pt idx="1347">
                  <c:v>0.43738136574074077</c:v>
                </c:pt>
                <c:pt idx="1348">
                  <c:v>0.43738534722222222</c:v>
                </c:pt>
                <c:pt idx="1349">
                  <c:v>0.43738914351851849</c:v>
                </c:pt>
                <c:pt idx="1350">
                  <c:v>0.43739254629629626</c:v>
                </c:pt>
                <c:pt idx="1351">
                  <c:v>0.43739634259259258</c:v>
                </c:pt>
                <c:pt idx="1352">
                  <c:v>0.43740025462962961</c:v>
                </c:pt>
                <c:pt idx="1353">
                  <c:v>0.43740412037037041</c:v>
                </c:pt>
                <c:pt idx="1354">
                  <c:v>0.43740818287037037</c:v>
                </c:pt>
                <c:pt idx="1355">
                  <c:v>0.4374119212962963</c:v>
                </c:pt>
                <c:pt idx="1356">
                  <c:v>0.43741593749999996</c:v>
                </c:pt>
                <c:pt idx="1357">
                  <c:v>0.43742006944444439</c:v>
                </c:pt>
                <c:pt idx="1358">
                  <c:v>0.43742365740740735</c:v>
                </c:pt>
                <c:pt idx="1359">
                  <c:v>0.43742733796296296</c:v>
                </c:pt>
                <c:pt idx="1360">
                  <c:v>0.43743037037037036</c:v>
                </c:pt>
                <c:pt idx="1361">
                  <c:v>0.43743413194444442</c:v>
                </c:pt>
                <c:pt idx="1362">
                  <c:v>0.43743771990740737</c:v>
                </c:pt>
                <c:pt idx="1363">
                  <c:v>0.43744155092592596</c:v>
                </c:pt>
                <c:pt idx="1364">
                  <c:v>0.43744493055555561</c:v>
                </c:pt>
                <c:pt idx="1365">
                  <c:v>0.4374488310185185</c:v>
                </c:pt>
                <c:pt idx="1366">
                  <c:v>0.43745270833333333</c:v>
                </c:pt>
                <c:pt idx="1367">
                  <c:v>0.43745612268518519</c:v>
                </c:pt>
                <c:pt idx="1368">
                  <c:v>0.43745991898148145</c:v>
                </c:pt>
                <c:pt idx="1369">
                  <c:v>0.43746390046296296</c:v>
                </c:pt>
                <c:pt idx="1370">
                  <c:v>0.43746762731481481</c:v>
                </c:pt>
                <c:pt idx="1371">
                  <c:v>0.43747089120370369</c:v>
                </c:pt>
                <c:pt idx="1372">
                  <c:v>0.43747495370370371</c:v>
                </c:pt>
                <c:pt idx="1373">
                  <c:v>0.43747879629629627</c:v>
                </c:pt>
                <c:pt idx="1374">
                  <c:v>0.43748199074074073</c:v>
                </c:pt>
                <c:pt idx="1375">
                  <c:v>0.43748605324074075</c:v>
                </c:pt>
                <c:pt idx="1376">
                  <c:v>0.43748965277777779</c:v>
                </c:pt>
                <c:pt idx="1377">
                  <c:v>0.43749384259259255</c:v>
                </c:pt>
                <c:pt idx="1378">
                  <c:v>0.43749702546296293</c:v>
                </c:pt>
                <c:pt idx="1379">
                  <c:v>0.43750061342592589</c:v>
                </c:pt>
                <c:pt idx="1380">
                  <c:v>0.43750428240740741</c:v>
                </c:pt>
                <c:pt idx="1381">
                  <c:v>0.43750799768518517</c:v>
                </c:pt>
                <c:pt idx="1382">
                  <c:v>0.43751107638888892</c:v>
                </c:pt>
                <c:pt idx="1383">
                  <c:v>0.43751483796296298</c:v>
                </c:pt>
                <c:pt idx="1384">
                  <c:v>0.43751903935185182</c:v>
                </c:pt>
                <c:pt idx="1385">
                  <c:v>0.43752269675925931</c:v>
                </c:pt>
                <c:pt idx="1386">
                  <c:v>0.4375259143518519</c:v>
                </c:pt>
                <c:pt idx="1387">
                  <c:v>0.43753083333333337</c:v>
                </c:pt>
                <c:pt idx="1388">
                  <c:v>0.43753458333333334</c:v>
                </c:pt>
                <c:pt idx="1389">
                  <c:v>0.43753811342592591</c:v>
                </c:pt>
                <c:pt idx="1390">
                  <c:v>0.43754194444444444</c:v>
                </c:pt>
                <c:pt idx="1391">
                  <c:v>0.43754677083333332</c:v>
                </c:pt>
                <c:pt idx="1392">
                  <c:v>0.43755063657407406</c:v>
                </c:pt>
                <c:pt idx="1393">
                  <c:v>0.43755446759259259</c:v>
                </c:pt>
                <c:pt idx="1394">
                  <c:v>0.43755775462962965</c:v>
                </c:pt>
                <c:pt idx="1395">
                  <c:v>0.43756179398148148</c:v>
                </c:pt>
                <c:pt idx="1396">
                  <c:v>0.43756550925925924</c:v>
                </c:pt>
                <c:pt idx="1397">
                  <c:v>0.43756950231481478</c:v>
                </c:pt>
                <c:pt idx="1398">
                  <c:v>0.43757288194444444</c:v>
                </c:pt>
                <c:pt idx="1399">
                  <c:v>0.43757704861111107</c:v>
                </c:pt>
                <c:pt idx="1400">
                  <c:v>0.43758156249999997</c:v>
                </c:pt>
                <c:pt idx="1401">
                  <c:v>0.43758598379629632</c:v>
                </c:pt>
                <c:pt idx="1402">
                  <c:v>0.43758965277777778</c:v>
                </c:pt>
                <c:pt idx="1403">
                  <c:v>0.43759383101851851</c:v>
                </c:pt>
                <c:pt idx="1404">
                  <c:v>0.43759746527777782</c:v>
                </c:pt>
                <c:pt idx="1405">
                  <c:v>0.43760143518518518</c:v>
                </c:pt>
                <c:pt idx="1406">
                  <c:v>0.43760581018518518</c:v>
                </c:pt>
                <c:pt idx="1407">
                  <c:v>0.43761043981481484</c:v>
                </c:pt>
                <c:pt idx="1408">
                  <c:v>0.43761506944444445</c:v>
                </c:pt>
                <c:pt idx="1409">
                  <c:v>0.43761914351851855</c:v>
                </c:pt>
                <c:pt idx="1410">
                  <c:v>0.43762366898148147</c:v>
                </c:pt>
                <c:pt idx="1411">
                  <c:v>0.43762752314814812</c:v>
                </c:pt>
                <c:pt idx="1412">
                  <c:v>0.4376321759259259</c:v>
                </c:pt>
                <c:pt idx="1413">
                  <c:v>0.43763627314814818</c:v>
                </c:pt>
                <c:pt idx="1414">
                  <c:v>0.43764068287037033</c:v>
                </c:pt>
                <c:pt idx="1415">
                  <c:v>0.43764515046296298</c:v>
                </c:pt>
                <c:pt idx="1416">
                  <c:v>0.43764943287037039</c:v>
                </c:pt>
                <c:pt idx="1417">
                  <c:v>0.4376537962962963</c:v>
                </c:pt>
                <c:pt idx="1418">
                  <c:v>0.43765792824074073</c:v>
                </c:pt>
                <c:pt idx="1419">
                  <c:v>0.43766209490740743</c:v>
                </c:pt>
                <c:pt idx="1420">
                  <c:v>0.43766589120370369</c:v>
                </c:pt>
                <c:pt idx="1421">
                  <c:v>0.437670474537037</c:v>
                </c:pt>
                <c:pt idx="1422">
                  <c:v>0.43767369212962964</c:v>
                </c:pt>
                <c:pt idx="1423">
                  <c:v>0.43767788194444446</c:v>
                </c:pt>
                <c:pt idx="1424">
                  <c:v>0.43768171296296293</c:v>
                </c:pt>
                <c:pt idx="1425">
                  <c:v>0.43768505787037038</c:v>
                </c:pt>
                <c:pt idx="1426">
                  <c:v>0.43768910879629624</c:v>
                </c:pt>
                <c:pt idx="1427">
                  <c:v>0.43769434027777776</c:v>
                </c:pt>
                <c:pt idx="1428">
                  <c:v>0.43769815972222226</c:v>
                </c:pt>
                <c:pt idx="1429">
                  <c:v>0.43770192129629626</c:v>
                </c:pt>
                <c:pt idx="1430">
                  <c:v>0.43770527777777773</c:v>
                </c:pt>
                <c:pt idx="1431">
                  <c:v>0.43770901620370367</c:v>
                </c:pt>
                <c:pt idx="1432">
                  <c:v>0.43771274305555558</c:v>
                </c:pt>
                <c:pt idx="1433">
                  <c:v>0.43771718750000005</c:v>
                </c:pt>
                <c:pt idx="1434">
                  <c:v>0.43772013888888889</c:v>
                </c:pt>
                <c:pt idx="1435">
                  <c:v>0.43772386574074074</c:v>
                </c:pt>
                <c:pt idx="1436">
                  <c:v>0.43772785879629628</c:v>
                </c:pt>
                <c:pt idx="1437">
                  <c:v>0.43773083333333335</c:v>
                </c:pt>
                <c:pt idx="1438">
                  <c:v>0.43773454861111111</c:v>
                </c:pt>
                <c:pt idx="1439">
                  <c:v>0.43773747685185183</c:v>
                </c:pt>
                <c:pt idx="1440">
                  <c:v>0.43774130787037041</c:v>
                </c:pt>
                <c:pt idx="1441">
                  <c:v>0.43774481481481481</c:v>
                </c:pt>
                <c:pt idx="1442">
                  <c:v>0.43774834490740738</c:v>
                </c:pt>
                <c:pt idx="1443">
                  <c:v>0.43775150462962964</c:v>
                </c:pt>
                <c:pt idx="1444">
                  <c:v>0.43775569444444445</c:v>
                </c:pt>
                <c:pt idx="1445">
                  <c:v>0.43775995370370374</c:v>
                </c:pt>
                <c:pt idx="1446">
                  <c:v>0.43776384259259254</c:v>
                </c:pt>
                <c:pt idx="1447">
                  <c:v>0.43776881944444446</c:v>
                </c:pt>
                <c:pt idx="1448">
                  <c:v>0.43777246527777774</c:v>
                </c:pt>
                <c:pt idx="1449">
                  <c:v>0.43777766203703705</c:v>
                </c:pt>
                <c:pt idx="1450">
                  <c:v>0.43778144675925929</c:v>
                </c:pt>
                <c:pt idx="1451">
                  <c:v>0.43778583333333332</c:v>
                </c:pt>
                <c:pt idx="1452">
                  <c:v>0.43778898148148149</c:v>
                </c:pt>
                <c:pt idx="1453">
                  <c:v>0.43779335648148149</c:v>
                </c:pt>
                <c:pt idx="1454">
                  <c:v>0.43779754629629625</c:v>
                </c:pt>
                <c:pt idx="1455">
                  <c:v>0.43780133101851854</c:v>
                </c:pt>
                <c:pt idx="1456">
                  <c:v>0.43780560185185186</c:v>
                </c:pt>
                <c:pt idx="1457">
                  <c:v>0.43780961805555557</c:v>
                </c:pt>
                <c:pt idx="1458">
                  <c:v>0.43781313657407406</c:v>
                </c:pt>
                <c:pt idx="1459">
                  <c:v>0.43781700231481485</c:v>
                </c:pt>
                <c:pt idx="1460">
                  <c:v>0.43782064814814814</c:v>
                </c:pt>
                <c:pt idx="1461">
                  <c:v>0.4378240625</c:v>
                </c:pt>
                <c:pt idx="1462">
                  <c:v>0.43782789351851853</c:v>
                </c:pt>
                <c:pt idx="1463">
                  <c:v>0.43783208333333334</c:v>
                </c:pt>
                <c:pt idx="1464">
                  <c:v>0.43783519675925925</c:v>
                </c:pt>
                <c:pt idx="1465">
                  <c:v>0.43783958333333334</c:v>
                </c:pt>
                <c:pt idx="1466">
                  <c:v>0.43784405092592588</c:v>
                </c:pt>
                <c:pt idx="1467">
                  <c:v>0.43784753472222221</c:v>
                </c:pt>
                <c:pt idx="1468">
                  <c:v>0.43785135416666665</c:v>
                </c:pt>
                <c:pt idx="1469">
                  <c:v>0.43785567129629627</c:v>
                </c:pt>
                <c:pt idx="1470">
                  <c:v>0.43785903935185183</c:v>
                </c:pt>
                <c:pt idx="1471">
                  <c:v>0.43786337962962962</c:v>
                </c:pt>
                <c:pt idx="1472">
                  <c:v>0.43786747685185184</c:v>
                </c:pt>
                <c:pt idx="1473">
                  <c:v>0.43787098379629624</c:v>
                </c:pt>
                <c:pt idx="1474">
                  <c:v>0.43787488425925924</c:v>
                </c:pt>
                <c:pt idx="1475">
                  <c:v>0.4378784722222222</c:v>
                </c:pt>
                <c:pt idx="1476">
                  <c:v>0.4378816782407407</c:v>
                </c:pt>
                <c:pt idx="1477">
                  <c:v>0.43788556712962962</c:v>
                </c:pt>
                <c:pt idx="1478">
                  <c:v>0.43788907407407412</c:v>
                </c:pt>
                <c:pt idx="1479">
                  <c:v>0.43789310185185187</c:v>
                </c:pt>
                <c:pt idx="1480">
                  <c:v>0.43789671296296295</c:v>
                </c:pt>
                <c:pt idx="1481">
                  <c:v>0.43790274305555554</c:v>
                </c:pt>
                <c:pt idx="1482">
                  <c:v>0.43790677083333335</c:v>
                </c:pt>
                <c:pt idx="1483">
                  <c:v>0.43791075231481486</c:v>
                </c:pt>
                <c:pt idx="1484">
                  <c:v>0.43791431712962964</c:v>
                </c:pt>
                <c:pt idx="1485">
                  <c:v>0.43791834490740739</c:v>
                </c:pt>
                <c:pt idx="1486">
                  <c:v>0.43792233796296293</c:v>
                </c:pt>
                <c:pt idx="1487">
                  <c:v>0.43792591435185185</c:v>
                </c:pt>
                <c:pt idx="1488">
                  <c:v>0.43792995370370374</c:v>
                </c:pt>
                <c:pt idx="1489">
                  <c:v>0.43793399305555553</c:v>
                </c:pt>
                <c:pt idx="1490">
                  <c:v>0.43793748842592595</c:v>
                </c:pt>
                <c:pt idx="1491">
                  <c:v>0.43794141203703707</c:v>
                </c:pt>
                <c:pt idx="1492">
                  <c:v>0.43794534722222217</c:v>
                </c:pt>
                <c:pt idx="1493">
                  <c:v>0.43794869212962961</c:v>
                </c:pt>
                <c:pt idx="1494">
                  <c:v>0.43795297453703702</c:v>
                </c:pt>
                <c:pt idx="1495">
                  <c:v>0.43795668981481484</c:v>
                </c:pt>
                <c:pt idx="1496">
                  <c:v>0.43795998842592593</c:v>
                </c:pt>
                <c:pt idx="1497">
                  <c:v>0.43796379629629628</c:v>
                </c:pt>
                <c:pt idx="1498">
                  <c:v>0.43796780092592597</c:v>
                </c:pt>
                <c:pt idx="1499">
                  <c:v>0.437971712962963</c:v>
                </c:pt>
                <c:pt idx="1500">
                  <c:v>0.43797582175925925</c:v>
                </c:pt>
                <c:pt idx="1501">
                  <c:v>0.43797951388888889</c:v>
                </c:pt>
                <c:pt idx="1502">
                  <c:v>0.4379837962962963</c:v>
                </c:pt>
                <c:pt idx="1503">
                  <c:v>0.43798805555555553</c:v>
                </c:pt>
                <c:pt idx="1504">
                  <c:v>0.43799194444444445</c:v>
                </c:pt>
                <c:pt idx="1505">
                  <c:v>0.43799630787037036</c:v>
                </c:pt>
                <c:pt idx="1506">
                  <c:v>0.43800052083333335</c:v>
                </c:pt>
                <c:pt idx="1507">
                  <c:v>0.43800410879629631</c:v>
                </c:pt>
                <c:pt idx="1508">
                  <c:v>0.43800799768518517</c:v>
                </c:pt>
                <c:pt idx="1509">
                  <c:v>0.43801240740740743</c:v>
                </c:pt>
                <c:pt idx="1510">
                  <c:v>0.43801618055555558</c:v>
                </c:pt>
                <c:pt idx="1511">
                  <c:v>0.43802045138888884</c:v>
                </c:pt>
                <c:pt idx="1512">
                  <c:v>0.43802430555555555</c:v>
                </c:pt>
                <c:pt idx="1513">
                  <c:v>0.43802834490740739</c:v>
                </c:pt>
                <c:pt idx="1514">
                  <c:v>0.43803239583333337</c:v>
                </c:pt>
                <c:pt idx="1515">
                  <c:v>0.43803592592592594</c:v>
                </c:pt>
                <c:pt idx="1516">
                  <c:v>0.43803980324074071</c:v>
                </c:pt>
                <c:pt idx="1517">
                  <c:v>0.43804358796296294</c:v>
                </c:pt>
                <c:pt idx="1518">
                  <c:v>0.4380469212962963</c:v>
                </c:pt>
                <c:pt idx="1519">
                  <c:v>0.43805070601851853</c:v>
                </c:pt>
                <c:pt idx="1520">
                  <c:v>0.43805447916666668</c:v>
                </c:pt>
                <c:pt idx="1521">
                  <c:v>0.43805866898148144</c:v>
                </c:pt>
                <c:pt idx="1522">
                  <c:v>0.438062037037037</c:v>
                </c:pt>
                <c:pt idx="1523">
                  <c:v>0.43806606481481486</c:v>
                </c:pt>
                <c:pt idx="1524">
                  <c:v>0.43807039351851856</c:v>
                </c:pt>
                <c:pt idx="1525">
                  <c:v>0.43807429398148146</c:v>
                </c:pt>
                <c:pt idx="1526">
                  <c:v>0.43807855324074074</c:v>
                </c:pt>
                <c:pt idx="1527">
                  <c:v>0.4380820949074074</c:v>
                </c:pt>
                <c:pt idx="1528">
                  <c:v>0.43808616898148145</c:v>
                </c:pt>
                <c:pt idx="1529">
                  <c:v>0.43809024305555555</c:v>
                </c:pt>
                <c:pt idx="1530">
                  <c:v>0.43809375</c:v>
                </c:pt>
                <c:pt idx="1531">
                  <c:v>0.43809770833333334</c:v>
                </c:pt>
                <c:pt idx="1532">
                  <c:v>0.43810145833333336</c:v>
                </c:pt>
                <c:pt idx="1533">
                  <c:v>0.43810480324074069</c:v>
                </c:pt>
                <c:pt idx="1534">
                  <c:v>0.43810847222222221</c:v>
                </c:pt>
                <c:pt idx="1535">
                  <c:v>0.43811233796296295</c:v>
                </c:pt>
                <c:pt idx="1536">
                  <c:v>0.43811630787037031</c:v>
                </c:pt>
                <c:pt idx="1537">
                  <c:v>0.43811983796296294</c:v>
                </c:pt>
                <c:pt idx="1538">
                  <c:v>0.43812388888888892</c:v>
                </c:pt>
                <c:pt idx="1539">
                  <c:v>0.43812812499999998</c:v>
                </c:pt>
                <c:pt idx="1540">
                  <c:v>0.43813200231481481</c:v>
                </c:pt>
                <c:pt idx="1541">
                  <c:v>0.43813596064814814</c:v>
                </c:pt>
                <c:pt idx="1542">
                  <c:v>0.43813947916666668</c:v>
                </c:pt>
                <c:pt idx="1543">
                  <c:v>0.43814454861111107</c:v>
                </c:pt>
                <c:pt idx="1544">
                  <c:v>0.43814792824074072</c:v>
                </c:pt>
                <c:pt idx="1545">
                  <c:v>0.43815210648148151</c:v>
                </c:pt>
                <c:pt idx="1546">
                  <c:v>0.4381560069444444</c:v>
                </c:pt>
                <c:pt idx="1547">
                  <c:v>0.43815927083333334</c:v>
                </c:pt>
                <c:pt idx="1548">
                  <c:v>0.43816339120370373</c:v>
                </c:pt>
                <c:pt idx="1549">
                  <c:v>0.4381673148148148</c:v>
                </c:pt>
                <c:pt idx="1550">
                  <c:v>0.43817104166666665</c:v>
                </c:pt>
                <c:pt idx="1551">
                  <c:v>0.43817430555555559</c:v>
                </c:pt>
                <c:pt idx="1552">
                  <c:v>0.43817805555555561</c:v>
                </c:pt>
                <c:pt idx="1553">
                  <c:v>0.43818172453703702</c:v>
                </c:pt>
                <c:pt idx="1554">
                  <c:v>0.43818556712962958</c:v>
                </c:pt>
                <c:pt idx="1555">
                  <c:v>0.43818921296296298</c:v>
                </c:pt>
                <c:pt idx="1556">
                  <c:v>0.43819296296296301</c:v>
                </c:pt>
                <c:pt idx="1557">
                  <c:v>0.43819675925925927</c:v>
                </c:pt>
                <c:pt idx="1558">
                  <c:v>0.43819998842592595</c:v>
                </c:pt>
                <c:pt idx="1559">
                  <c:v>0.43820390046296298</c:v>
                </c:pt>
                <c:pt idx="1560">
                  <c:v>0.43820771990740742</c:v>
                </c:pt>
                <c:pt idx="1561">
                  <c:v>0.43821174768518517</c:v>
                </c:pt>
                <c:pt idx="1562">
                  <c:v>0.43821524305555554</c:v>
                </c:pt>
                <c:pt idx="1563">
                  <c:v>0.43821949074074079</c:v>
                </c:pt>
                <c:pt idx="1564">
                  <c:v>0.43822314814814817</c:v>
                </c:pt>
                <c:pt idx="1565">
                  <c:v>0.43822743055555557</c:v>
                </c:pt>
                <c:pt idx="1566">
                  <c:v>0.43823145833333332</c:v>
                </c:pt>
                <c:pt idx="1567">
                  <c:v>0.43823505787037037</c:v>
                </c:pt>
                <c:pt idx="1568">
                  <c:v>0.43823930555555557</c:v>
                </c:pt>
                <c:pt idx="1569">
                  <c:v>0.4382435185185185</c:v>
                </c:pt>
                <c:pt idx="1570">
                  <c:v>0.43824712962962958</c:v>
                </c:pt>
                <c:pt idx="1571">
                  <c:v>0.43825115740740744</c:v>
                </c:pt>
                <c:pt idx="1572">
                  <c:v>0.4382554398148148</c:v>
                </c:pt>
                <c:pt idx="1573">
                  <c:v>0.43825898148148146</c:v>
                </c:pt>
                <c:pt idx="1574">
                  <c:v>0.43826299768518523</c:v>
                </c:pt>
                <c:pt idx="1575">
                  <c:v>0.43826630787037035</c:v>
                </c:pt>
                <c:pt idx="1576">
                  <c:v>0.4382700810185185</c:v>
                </c:pt>
                <c:pt idx="1577">
                  <c:v>0.43827593749999999</c:v>
                </c:pt>
                <c:pt idx="1578">
                  <c:v>0.43827972222222228</c:v>
                </c:pt>
                <c:pt idx="1579">
                  <c:v>0.43828394675925925</c:v>
                </c:pt>
                <c:pt idx="1580">
                  <c:v>0.43828704861111106</c:v>
                </c:pt>
                <c:pt idx="1581">
                  <c:v>0.43829096064814815</c:v>
                </c:pt>
                <c:pt idx="1582">
                  <c:v>0.43829478009259254</c:v>
                </c:pt>
                <c:pt idx="1583">
                  <c:v>0.43829798611111109</c:v>
                </c:pt>
                <c:pt idx="1584">
                  <c:v>0.43830211805555552</c:v>
                </c:pt>
                <c:pt idx="1585">
                  <c:v>0.43830594907407411</c:v>
                </c:pt>
                <c:pt idx="1586">
                  <c:v>0.43830988425925926</c:v>
                </c:pt>
                <c:pt idx="1587">
                  <c:v>0.43831309027777782</c:v>
                </c:pt>
                <c:pt idx="1588">
                  <c:v>0.43831692129629629</c:v>
                </c:pt>
                <c:pt idx="1589">
                  <c:v>0.43832070601851852</c:v>
                </c:pt>
                <c:pt idx="1590">
                  <c:v>0.43832461805555556</c:v>
                </c:pt>
                <c:pt idx="1591">
                  <c:v>0.43832760416666666</c:v>
                </c:pt>
                <c:pt idx="1592">
                  <c:v>0.43833123842592592</c:v>
                </c:pt>
                <c:pt idx="1593">
                  <c:v>0.43833480324074076</c:v>
                </c:pt>
                <c:pt idx="1594">
                  <c:v>0.43833907407407408</c:v>
                </c:pt>
                <c:pt idx="1595">
                  <c:v>0.43834237268518517</c:v>
                </c:pt>
                <c:pt idx="1596">
                  <c:v>0.43834616898148143</c:v>
                </c:pt>
                <c:pt idx="1597">
                  <c:v>0.43835005787037035</c:v>
                </c:pt>
                <c:pt idx="1598">
                  <c:v>0.43835346064814812</c:v>
                </c:pt>
                <c:pt idx="1599">
                  <c:v>0.43835817129629628</c:v>
                </c:pt>
                <c:pt idx="1600">
                  <c:v>0.43836197916666664</c:v>
                </c:pt>
                <c:pt idx="1601">
                  <c:v>0.43836547453703706</c:v>
                </c:pt>
                <c:pt idx="1602">
                  <c:v>0.43837027777777776</c:v>
                </c:pt>
                <c:pt idx="1603">
                  <c:v>0.43837450231481484</c:v>
                </c:pt>
                <c:pt idx="1604">
                  <c:v>0.43837936342592593</c:v>
                </c:pt>
                <c:pt idx="1605">
                  <c:v>0.43838364583333328</c:v>
                </c:pt>
                <c:pt idx="1606">
                  <c:v>0.43838871527777773</c:v>
                </c:pt>
                <c:pt idx="1607">
                  <c:v>0.43839318287037038</c:v>
                </c:pt>
                <c:pt idx="1608">
                  <c:v>0.438397025462963</c:v>
                </c:pt>
                <c:pt idx="1609">
                  <c:v>0.43840159722222222</c:v>
                </c:pt>
                <c:pt idx="1610">
                  <c:v>0.4384062037037037</c:v>
                </c:pt>
                <c:pt idx="1611">
                  <c:v>0.4384107060185185</c:v>
                </c:pt>
                <c:pt idx="1612">
                  <c:v>0.43841452546296295</c:v>
                </c:pt>
                <c:pt idx="1613">
                  <c:v>0.43841824074074071</c:v>
                </c:pt>
                <c:pt idx="1614">
                  <c:v>0.43842277777777777</c:v>
                </c:pt>
                <c:pt idx="1615">
                  <c:v>0.43842668981481481</c:v>
                </c:pt>
                <c:pt idx="1616">
                  <c:v>0.43843111111111116</c:v>
                </c:pt>
                <c:pt idx="1617">
                  <c:v>0.43843449074074076</c:v>
                </c:pt>
                <c:pt idx="1618">
                  <c:v>0.43843927083333334</c:v>
                </c:pt>
                <c:pt idx="1619">
                  <c:v>0.43844403935185183</c:v>
                </c:pt>
                <c:pt idx="1620">
                  <c:v>0.43844875</c:v>
                </c:pt>
                <c:pt idx="1621">
                  <c:v>0.43845306712962961</c:v>
                </c:pt>
                <c:pt idx="1622">
                  <c:v>0.43845804398148153</c:v>
                </c:pt>
                <c:pt idx="1623">
                  <c:v>0.43846223379629629</c:v>
                </c:pt>
                <c:pt idx="1624">
                  <c:v>0.43846604166666664</c:v>
                </c:pt>
                <c:pt idx="1625">
                  <c:v>0.43847017361111112</c:v>
                </c:pt>
                <c:pt idx="1626">
                  <c:v>0.43847457175925925</c:v>
                </c:pt>
                <c:pt idx="1627">
                  <c:v>0.43847857638888893</c:v>
                </c:pt>
                <c:pt idx="1628">
                  <c:v>0.43848310185185185</c:v>
                </c:pt>
                <c:pt idx="1629">
                  <c:v>0.43848746527777777</c:v>
                </c:pt>
                <c:pt idx="1630">
                  <c:v>0.43849173611111114</c:v>
                </c:pt>
                <c:pt idx="1631">
                  <c:v>0.43849542824074073</c:v>
                </c:pt>
                <c:pt idx="1632">
                  <c:v>0.43849968750000001</c:v>
                </c:pt>
                <c:pt idx="1633">
                  <c:v>0.43850392361111107</c:v>
                </c:pt>
                <c:pt idx="1634">
                  <c:v>0.43850759259259259</c:v>
                </c:pt>
                <c:pt idx="1635">
                  <c:v>0.43851206018518524</c:v>
                </c:pt>
                <c:pt idx="1636">
                  <c:v>0.43851614583333332</c:v>
                </c:pt>
                <c:pt idx="1637">
                  <c:v>0.43852076388888889</c:v>
                </c:pt>
                <c:pt idx="1638">
                  <c:v>0.43852481481481481</c:v>
                </c:pt>
                <c:pt idx="1639">
                  <c:v>0.43852940972222226</c:v>
                </c:pt>
                <c:pt idx="1640">
                  <c:v>0.43853287037037036</c:v>
                </c:pt>
                <c:pt idx="1641">
                  <c:v>0.43853733796296296</c:v>
                </c:pt>
                <c:pt idx="1642">
                  <c:v>0.43854175925925926</c:v>
                </c:pt>
                <c:pt idx="1643">
                  <c:v>0.43854575231481485</c:v>
                </c:pt>
                <c:pt idx="1644">
                  <c:v>0.43855067129629632</c:v>
                </c:pt>
                <c:pt idx="1645">
                  <c:v>0.43855453703703701</c:v>
                </c:pt>
                <c:pt idx="1646">
                  <c:v>0.43855880787037038</c:v>
                </c:pt>
                <c:pt idx="1647">
                  <c:v>0.43856270833333338</c:v>
                </c:pt>
                <c:pt idx="1648">
                  <c:v>0.4385670717592593</c:v>
                </c:pt>
                <c:pt idx="1649">
                  <c:v>0.43857134259259256</c:v>
                </c:pt>
                <c:pt idx="1650">
                  <c:v>0.43857831018518517</c:v>
                </c:pt>
                <c:pt idx="1651">
                  <c:v>0.43858251157407407</c:v>
                </c:pt>
                <c:pt idx="1652">
                  <c:v>0.43858737268518522</c:v>
                </c:pt>
                <c:pt idx="1653">
                  <c:v>0.43859164351851848</c:v>
                </c:pt>
                <c:pt idx="1654">
                  <c:v>0.43859657407407404</c:v>
                </c:pt>
                <c:pt idx="1655">
                  <c:v>0.43860062500000002</c:v>
                </c:pt>
                <c:pt idx="1656">
                  <c:v>0.43860530092592592</c:v>
                </c:pt>
                <c:pt idx="1657">
                  <c:v>0.43860983796296299</c:v>
                </c:pt>
                <c:pt idx="1658">
                  <c:v>0.43861505787037042</c:v>
                </c:pt>
                <c:pt idx="1659">
                  <c:v>0.43862085648148147</c:v>
                </c:pt>
                <c:pt idx="1660">
                  <c:v>0.43862521990740744</c:v>
                </c:pt>
                <c:pt idx="1661">
                  <c:v>0.43862896990740746</c:v>
                </c:pt>
                <c:pt idx="1662">
                  <c:v>0.43863347222222221</c:v>
                </c:pt>
                <c:pt idx="1663">
                  <c:v>0.43863734953703704</c:v>
                </c:pt>
                <c:pt idx="1664">
                  <c:v>0.43864172453703704</c:v>
                </c:pt>
                <c:pt idx="1665">
                  <c:v>0.43864605324074074</c:v>
                </c:pt>
                <c:pt idx="1666">
                  <c:v>0.43864996527777778</c:v>
                </c:pt>
                <c:pt idx="1667">
                  <c:v>0.4386543171296296</c:v>
                </c:pt>
                <c:pt idx="1668">
                  <c:v>0.43865810185185183</c:v>
                </c:pt>
                <c:pt idx="1669">
                  <c:v>0.43866296296296298</c:v>
                </c:pt>
                <c:pt idx="1670">
                  <c:v>0.4386672337962963</c:v>
                </c:pt>
                <c:pt idx="1671">
                  <c:v>0.43867188657407402</c:v>
                </c:pt>
                <c:pt idx="1672">
                  <c:v>0.43867596064814812</c:v>
                </c:pt>
                <c:pt idx="1673">
                  <c:v>0.43868077546296297</c:v>
                </c:pt>
                <c:pt idx="1674">
                  <c:v>0.43868510416666667</c:v>
                </c:pt>
                <c:pt idx="1675">
                  <c:v>0.43868978009259257</c:v>
                </c:pt>
                <c:pt idx="1676">
                  <c:v>0.43869444444444444</c:v>
                </c:pt>
                <c:pt idx="1677">
                  <c:v>0.43869851851851854</c:v>
                </c:pt>
                <c:pt idx="1678">
                  <c:v>0.43870246527777779</c:v>
                </c:pt>
                <c:pt idx="1679">
                  <c:v>0.43870709490740739</c:v>
                </c:pt>
                <c:pt idx="1680">
                  <c:v>0.43871082175925924</c:v>
                </c:pt>
                <c:pt idx="1681">
                  <c:v>0.43871471064814815</c:v>
                </c:pt>
                <c:pt idx="1682">
                  <c:v>0.43871768518518522</c:v>
                </c:pt>
                <c:pt idx="1683">
                  <c:v>0.43872120370370365</c:v>
                </c:pt>
                <c:pt idx="1684">
                  <c:v>0.43872420138888885</c:v>
                </c:pt>
                <c:pt idx="1685">
                  <c:v>0.43872776620370368</c:v>
                </c:pt>
                <c:pt idx="1686">
                  <c:v>0.43873155092592592</c:v>
                </c:pt>
                <c:pt idx="1687">
                  <c:v>0.43873535879629633</c:v>
                </c:pt>
                <c:pt idx="1688">
                  <c:v>0.43873954861111114</c:v>
                </c:pt>
                <c:pt idx="1689">
                  <c:v>0.43874355324074071</c:v>
                </c:pt>
                <c:pt idx="1690">
                  <c:v>0.43874687500000004</c:v>
                </c:pt>
                <c:pt idx="1691">
                  <c:v>0.4387505902777778</c:v>
                </c:pt>
                <c:pt idx="1692">
                  <c:v>0.43875554398148148</c:v>
                </c:pt>
                <c:pt idx="1693">
                  <c:v>0.43876004629629634</c:v>
                </c:pt>
                <c:pt idx="1694">
                  <c:v>0.43876484953703704</c:v>
                </c:pt>
                <c:pt idx="1695">
                  <c:v>0.43876959490740736</c:v>
                </c:pt>
                <c:pt idx="1696">
                  <c:v>0.43877372685185184</c:v>
                </c:pt>
                <c:pt idx="1697">
                  <c:v>0.43877849537037039</c:v>
                </c:pt>
                <c:pt idx="1698">
                  <c:v>0.43878255787037035</c:v>
                </c:pt>
                <c:pt idx="1699">
                  <c:v>0.43878696759259261</c:v>
                </c:pt>
                <c:pt idx="1700">
                  <c:v>0.43879081018518518</c:v>
                </c:pt>
                <c:pt idx="1701">
                  <c:v>0.43879561342592593</c:v>
                </c:pt>
                <c:pt idx="1702">
                  <c:v>0.43879991898148152</c:v>
                </c:pt>
                <c:pt idx="1703">
                  <c:v>0.43880467592592592</c:v>
                </c:pt>
                <c:pt idx="1704">
                  <c:v>0.43880888888888886</c:v>
                </c:pt>
                <c:pt idx="1705">
                  <c:v>0.43881384259259254</c:v>
                </c:pt>
                <c:pt idx="1706">
                  <c:v>0.43881819444444448</c:v>
                </c:pt>
                <c:pt idx="1707">
                  <c:v>0.43882288194444441</c:v>
                </c:pt>
                <c:pt idx="1708">
                  <c:v>0.43882759259259263</c:v>
                </c:pt>
                <c:pt idx="1709">
                  <c:v>0.43883170138888888</c:v>
                </c:pt>
                <c:pt idx="1710">
                  <c:v>0.43883660879629627</c:v>
                </c:pt>
                <c:pt idx="1711">
                  <c:v>0.43884084490740743</c:v>
                </c:pt>
                <c:pt idx="1712">
                  <c:v>0.43884524305555556</c:v>
                </c:pt>
                <c:pt idx="1713">
                  <c:v>0.43884902777777773</c:v>
                </c:pt>
                <c:pt idx="1714">
                  <c:v>0.43885355324074071</c:v>
                </c:pt>
                <c:pt idx="1715">
                  <c:v>0.43885649305555557</c:v>
                </c:pt>
                <c:pt idx="1716">
                  <c:v>0.43886004629629632</c:v>
                </c:pt>
                <c:pt idx="1717">
                  <c:v>0.43886315972222217</c:v>
                </c:pt>
                <c:pt idx="1718">
                  <c:v>0.43886763888888886</c:v>
                </c:pt>
                <c:pt idx="1719">
                  <c:v>0.43887118055555557</c:v>
                </c:pt>
                <c:pt idx="1720">
                  <c:v>0.43887517361111111</c:v>
                </c:pt>
                <c:pt idx="1721">
                  <c:v>0.43887895833333329</c:v>
                </c:pt>
                <c:pt idx="1722">
                  <c:v>0.43888300925925927</c:v>
                </c:pt>
                <c:pt idx="1723">
                  <c:v>0.43888626157407407</c:v>
                </c:pt>
                <c:pt idx="1724">
                  <c:v>0.43889046296296291</c:v>
                </c:pt>
                <c:pt idx="1725">
                  <c:v>0.43889540509259262</c:v>
                </c:pt>
                <c:pt idx="1726">
                  <c:v>0.4389003125</c:v>
                </c:pt>
                <c:pt idx="1727">
                  <c:v>0.43890393518518517</c:v>
                </c:pt>
                <c:pt idx="1728">
                  <c:v>0.43890812499999998</c:v>
                </c:pt>
                <c:pt idx="1729">
                  <c:v>0.43891221064814817</c:v>
                </c:pt>
                <c:pt idx="1730">
                  <c:v>0.43891596064814814</c:v>
                </c:pt>
                <c:pt idx="1731">
                  <c:v>0.43892017361111108</c:v>
                </c:pt>
                <c:pt idx="1732">
                  <c:v>0.43892368055555558</c:v>
                </c:pt>
                <c:pt idx="1733">
                  <c:v>0.43892819444444447</c:v>
                </c:pt>
                <c:pt idx="1734">
                  <c:v>0.4389322916666667</c:v>
                </c:pt>
                <c:pt idx="1735">
                  <c:v>0.43893561342592591</c:v>
                </c:pt>
                <c:pt idx="1736">
                  <c:v>0.43893962962962968</c:v>
                </c:pt>
                <c:pt idx="1737">
                  <c:v>0.43894412037037034</c:v>
                </c:pt>
                <c:pt idx="1738">
                  <c:v>0.43894804398148146</c:v>
                </c:pt>
                <c:pt idx="1739">
                  <c:v>0.43895259259259256</c:v>
                </c:pt>
                <c:pt idx="1740">
                  <c:v>0.43895869212962962</c:v>
                </c:pt>
                <c:pt idx="1741">
                  <c:v>0.43896363425925927</c:v>
                </c:pt>
                <c:pt idx="1742">
                  <c:v>0.43896804398148143</c:v>
                </c:pt>
                <c:pt idx="1743">
                  <c:v>0.43897290509259257</c:v>
                </c:pt>
                <c:pt idx="1744">
                  <c:v>0.43897711805555556</c:v>
                </c:pt>
                <c:pt idx="1745">
                  <c:v>0.43898206018518521</c:v>
                </c:pt>
                <c:pt idx="1746">
                  <c:v>0.43898709490740745</c:v>
                </c:pt>
                <c:pt idx="1747">
                  <c:v>0.43899163194444446</c:v>
                </c:pt>
                <c:pt idx="1748">
                  <c:v>0.43899645833333328</c:v>
                </c:pt>
                <c:pt idx="1749">
                  <c:v>0.43900118055555559</c:v>
                </c:pt>
                <c:pt idx="1750">
                  <c:v>0.43900509259259257</c:v>
                </c:pt>
                <c:pt idx="1751">
                  <c:v>0.4390096643518519</c:v>
                </c:pt>
                <c:pt idx="1752">
                  <c:v>0.43901365740740744</c:v>
                </c:pt>
                <c:pt idx="1753">
                  <c:v>0.43901813657407412</c:v>
                </c:pt>
                <c:pt idx="1754">
                  <c:v>0.43902302083333339</c:v>
                </c:pt>
                <c:pt idx="1755">
                  <c:v>0.43902790509259254</c:v>
                </c:pt>
                <c:pt idx="1756">
                  <c:v>0.43903226851851856</c:v>
                </c:pt>
                <c:pt idx="1757">
                  <c:v>0.43903707175925927</c:v>
                </c:pt>
                <c:pt idx="1758">
                  <c:v>0.43904197916666665</c:v>
                </c:pt>
                <c:pt idx="1759">
                  <c:v>0.43904621527777782</c:v>
                </c:pt>
                <c:pt idx="1760">
                  <c:v>0.43905024305555557</c:v>
                </c:pt>
                <c:pt idx="1761">
                  <c:v>0.43905354166666671</c:v>
                </c:pt>
                <c:pt idx="1762">
                  <c:v>0.43905732638888889</c:v>
                </c:pt>
                <c:pt idx="1763">
                  <c:v>0.43906232638888887</c:v>
                </c:pt>
                <c:pt idx="1764">
                  <c:v>0.43906582175925929</c:v>
                </c:pt>
                <c:pt idx="1765">
                  <c:v>0.43906938657407407</c:v>
                </c:pt>
                <c:pt idx="1766">
                  <c:v>0.43907304398148145</c:v>
                </c:pt>
                <c:pt idx="1767">
                  <c:v>0.43907662037037037</c:v>
                </c:pt>
                <c:pt idx="1768">
                  <c:v>0.43907960648148148</c:v>
                </c:pt>
                <c:pt idx="1769">
                  <c:v>0.43908317129629632</c:v>
                </c:pt>
                <c:pt idx="1770">
                  <c:v>0.43908686342592596</c:v>
                </c:pt>
                <c:pt idx="1771">
                  <c:v>0.43909057870370366</c:v>
                </c:pt>
                <c:pt idx="1772">
                  <c:v>0.43909356481481482</c:v>
                </c:pt>
                <c:pt idx="1773">
                  <c:v>0.43909716435185181</c:v>
                </c:pt>
                <c:pt idx="1774">
                  <c:v>0.4391010763888889</c:v>
                </c:pt>
                <c:pt idx="1775">
                  <c:v>0.43910466435185186</c:v>
                </c:pt>
                <c:pt idx="1776">
                  <c:v>0.43910834490740741</c:v>
                </c:pt>
                <c:pt idx="1777">
                  <c:v>0.43911153935185188</c:v>
                </c:pt>
                <c:pt idx="1778">
                  <c:v>0.4391155092592593</c:v>
                </c:pt>
                <c:pt idx="1779">
                  <c:v>0.43911958333333329</c:v>
                </c:pt>
                <c:pt idx="1780">
                  <c:v>0.43912291666666664</c:v>
                </c:pt>
                <c:pt idx="1781">
                  <c:v>0.43912672453703699</c:v>
                </c:pt>
                <c:pt idx="1782">
                  <c:v>0.43913181712962962</c:v>
                </c:pt>
                <c:pt idx="1783">
                  <c:v>0.43913622685185189</c:v>
                </c:pt>
                <c:pt idx="1784">
                  <c:v>0.43914105324074071</c:v>
                </c:pt>
                <c:pt idx="1785">
                  <c:v>0.43914584490740743</c:v>
                </c:pt>
                <c:pt idx="1786">
                  <c:v>0.43915010416666672</c:v>
                </c:pt>
                <c:pt idx="1787">
                  <c:v>0.43915510416666664</c:v>
                </c:pt>
                <c:pt idx="1788">
                  <c:v>0.43915961805555553</c:v>
                </c:pt>
                <c:pt idx="1789">
                  <c:v>0.43916336805555556</c:v>
                </c:pt>
                <c:pt idx="1790">
                  <c:v>0.43916741898148143</c:v>
                </c:pt>
                <c:pt idx="1791">
                  <c:v>0.4391720833333333</c:v>
                </c:pt>
                <c:pt idx="1792">
                  <c:v>0.43917605324074072</c:v>
                </c:pt>
                <c:pt idx="1793">
                  <c:v>0.43918057870370369</c:v>
                </c:pt>
                <c:pt idx="1794">
                  <c:v>0.4391846527777778</c:v>
                </c:pt>
                <c:pt idx="1795">
                  <c:v>0.43918966435185186</c:v>
                </c:pt>
                <c:pt idx="1796">
                  <c:v>0.43919402777777777</c:v>
                </c:pt>
                <c:pt idx="1797">
                  <c:v>0.43919884259259256</c:v>
                </c:pt>
                <c:pt idx="1798">
                  <c:v>0.43920363425925929</c:v>
                </c:pt>
                <c:pt idx="1799">
                  <c:v>0.43920776620370372</c:v>
                </c:pt>
                <c:pt idx="1800">
                  <c:v>0.43921283564814817</c:v>
                </c:pt>
                <c:pt idx="1801">
                  <c:v>0.43921721064814817</c:v>
                </c:pt>
                <c:pt idx="1802">
                  <c:v>0.43922201388888887</c:v>
                </c:pt>
                <c:pt idx="1803">
                  <c:v>0.43922679398148151</c:v>
                </c:pt>
                <c:pt idx="1804">
                  <c:v>0.43923060185185187</c:v>
                </c:pt>
                <c:pt idx="1805">
                  <c:v>0.43923416666666665</c:v>
                </c:pt>
                <c:pt idx="1806">
                  <c:v>0.43923789351851855</c:v>
                </c:pt>
                <c:pt idx="1807">
                  <c:v>0.43924149305555554</c:v>
                </c:pt>
                <c:pt idx="1808">
                  <c:v>0.43924452546296294</c:v>
                </c:pt>
                <c:pt idx="1809">
                  <c:v>0.43924827546296297</c:v>
                </c:pt>
                <c:pt idx="1810">
                  <c:v>0.43925214120370365</c:v>
                </c:pt>
                <c:pt idx="1811">
                  <c:v>0.43925688657407408</c:v>
                </c:pt>
                <c:pt idx="1812">
                  <c:v>0.43926076388888885</c:v>
                </c:pt>
                <c:pt idx="1813">
                  <c:v>0.43926675925925923</c:v>
                </c:pt>
                <c:pt idx="1814">
                  <c:v>0.43927011574074076</c:v>
                </c:pt>
                <c:pt idx="1815">
                  <c:v>0.43927387731481482</c:v>
                </c:pt>
                <c:pt idx="1816">
                  <c:v>0.43927703703703708</c:v>
                </c:pt>
                <c:pt idx="1817">
                  <c:v>0.43928099537037041</c:v>
                </c:pt>
                <c:pt idx="1818">
                  <c:v>0.43928473379629634</c:v>
                </c:pt>
                <c:pt idx="1819">
                  <c:v>0.43928798611111114</c:v>
                </c:pt>
                <c:pt idx="1820">
                  <c:v>0.43929184027777773</c:v>
                </c:pt>
                <c:pt idx="1821">
                  <c:v>0.43929539351851848</c:v>
                </c:pt>
                <c:pt idx="1822">
                  <c:v>0.4392992824074074</c:v>
                </c:pt>
                <c:pt idx="1823">
                  <c:v>0.43930223379629635</c:v>
                </c:pt>
                <c:pt idx="1824">
                  <c:v>0.43930574074074075</c:v>
                </c:pt>
                <c:pt idx="1825">
                  <c:v>0.43930874999999997</c:v>
                </c:pt>
                <c:pt idx="1826">
                  <c:v>0.4393123263888889</c:v>
                </c:pt>
                <c:pt idx="1827">
                  <c:v>0.43931600694444445</c:v>
                </c:pt>
                <c:pt idx="1828">
                  <c:v>0.43932041666666666</c:v>
                </c:pt>
                <c:pt idx="1829">
                  <c:v>0.43932489583333334</c:v>
                </c:pt>
                <c:pt idx="1830">
                  <c:v>0.43932872685185181</c:v>
                </c:pt>
                <c:pt idx="1831">
                  <c:v>0.43933331018518523</c:v>
                </c:pt>
                <c:pt idx="1832">
                  <c:v>0.4393382291666667</c:v>
                </c:pt>
                <c:pt idx="1833">
                  <c:v>0.43934302083333332</c:v>
                </c:pt>
                <c:pt idx="1834">
                  <c:v>0.43934717592592593</c:v>
                </c:pt>
                <c:pt idx="1835">
                  <c:v>0.43935219907407408</c:v>
                </c:pt>
                <c:pt idx="1836">
                  <c:v>0.43935702546296301</c:v>
                </c:pt>
                <c:pt idx="1837">
                  <c:v>0.43936151620370367</c:v>
                </c:pt>
                <c:pt idx="1838">
                  <c:v>0.4393662615740741</c:v>
                </c:pt>
                <c:pt idx="1839">
                  <c:v>0.43937064814814814</c:v>
                </c:pt>
                <c:pt idx="1840">
                  <c:v>0.43937563657407402</c:v>
                </c:pt>
                <c:pt idx="1841">
                  <c:v>0.43938047453703705</c:v>
                </c:pt>
                <c:pt idx="1842">
                  <c:v>0.43938487268518517</c:v>
                </c:pt>
                <c:pt idx="1843">
                  <c:v>0.43938952546296295</c:v>
                </c:pt>
                <c:pt idx="1844">
                  <c:v>0.4393935069444444</c:v>
                </c:pt>
                <c:pt idx="1845">
                  <c:v>0.43939809027777782</c:v>
                </c:pt>
                <c:pt idx="1846">
                  <c:v>0.43940209490740739</c:v>
                </c:pt>
                <c:pt idx="1847">
                  <c:v>0.43940651620370369</c:v>
                </c:pt>
                <c:pt idx="1848">
                  <c:v>0.43941048611111116</c:v>
                </c:pt>
                <c:pt idx="1849">
                  <c:v>0.43941548611111109</c:v>
                </c:pt>
                <c:pt idx="1850">
                  <c:v>0.43941872685185185</c:v>
                </c:pt>
                <c:pt idx="1851">
                  <c:v>0.43942244212962961</c:v>
                </c:pt>
                <c:pt idx="1852">
                  <c:v>0.43942649305555559</c:v>
                </c:pt>
                <c:pt idx="1853">
                  <c:v>0.43942969907407409</c:v>
                </c:pt>
                <c:pt idx="1854">
                  <c:v>0.43943340277777776</c:v>
                </c:pt>
                <c:pt idx="1855">
                  <c:v>0.43943740740740744</c:v>
                </c:pt>
                <c:pt idx="1856">
                  <c:v>0.43945297453703702</c:v>
                </c:pt>
                <c:pt idx="1857">
                  <c:v>0.43945597222222221</c:v>
                </c:pt>
                <c:pt idx="1858">
                  <c:v>0.43945949074074075</c:v>
                </c:pt>
                <c:pt idx="1859">
                  <c:v>0.43946393518518517</c:v>
                </c:pt>
                <c:pt idx="1860">
                  <c:v>0.43946746527777775</c:v>
                </c:pt>
                <c:pt idx="1861">
                  <c:v>0.43947103009259258</c:v>
                </c:pt>
                <c:pt idx="1862">
                  <c:v>0.43947493055555559</c:v>
                </c:pt>
                <c:pt idx="1863">
                  <c:v>0.43947862268518517</c:v>
                </c:pt>
                <c:pt idx="1864">
                  <c:v>0.43948224537037039</c:v>
                </c:pt>
                <c:pt idx="1865">
                  <c:v>0.4394859606481481</c:v>
                </c:pt>
                <c:pt idx="1866">
                  <c:v>0.43948976851851856</c:v>
                </c:pt>
                <c:pt idx="1867">
                  <c:v>0.43949354166666671</c:v>
                </c:pt>
                <c:pt idx="1868">
                  <c:v>0.43949728009259265</c:v>
                </c:pt>
                <c:pt idx="1869">
                  <c:v>0.43950105324074079</c:v>
                </c:pt>
                <c:pt idx="1870">
                  <c:v>0.43950527777777776</c:v>
                </c:pt>
                <c:pt idx="1871">
                  <c:v>0.43950898148148149</c:v>
                </c:pt>
                <c:pt idx="1872">
                  <c:v>0.43951265046296295</c:v>
                </c:pt>
                <c:pt idx="1873">
                  <c:v>0.43951714120370372</c:v>
                </c:pt>
                <c:pt idx="1874">
                  <c:v>0.43952171296296294</c:v>
                </c:pt>
                <c:pt idx="1875">
                  <c:v>0.43952620370370371</c:v>
                </c:pt>
                <c:pt idx="1876">
                  <c:v>0.4395306365740741</c:v>
                </c:pt>
                <c:pt idx="1877">
                  <c:v>0.43953508101851851</c:v>
                </c:pt>
                <c:pt idx="1878">
                  <c:v>0.43953967592592597</c:v>
                </c:pt>
                <c:pt idx="1879">
                  <c:v>0.43954425925925927</c:v>
                </c:pt>
                <c:pt idx="1880">
                  <c:v>0.43954865740740739</c:v>
                </c:pt>
                <c:pt idx="1881">
                  <c:v>0.43955306712962966</c:v>
                </c:pt>
                <c:pt idx="1882">
                  <c:v>0.43955754629629634</c:v>
                </c:pt>
                <c:pt idx="1883">
                  <c:v>0.43956218749999998</c:v>
                </c:pt>
                <c:pt idx="1884">
                  <c:v>0.4395669444444445</c:v>
                </c:pt>
                <c:pt idx="1885">
                  <c:v>0.43957166666666669</c:v>
                </c:pt>
                <c:pt idx="1886">
                  <c:v>0.43957637731481486</c:v>
                </c:pt>
                <c:pt idx="1887">
                  <c:v>0.43958111111111114</c:v>
                </c:pt>
                <c:pt idx="1888">
                  <c:v>0.43958600694444444</c:v>
                </c:pt>
                <c:pt idx="1889">
                  <c:v>0.4395908912037037</c:v>
                </c:pt>
                <c:pt idx="1890">
                  <c:v>0.43959567129629629</c:v>
                </c:pt>
                <c:pt idx="1891">
                  <c:v>0.43960042824074069</c:v>
                </c:pt>
                <c:pt idx="1892">
                  <c:v>0.43960539351851852</c:v>
                </c:pt>
                <c:pt idx="1893">
                  <c:v>0.43961015046296298</c:v>
                </c:pt>
                <c:pt idx="1894">
                  <c:v>0.43961506944444445</c:v>
                </c:pt>
                <c:pt idx="1895">
                  <c:v>0.43961979166666665</c:v>
                </c:pt>
                <c:pt idx="1896">
                  <c:v>0.4396233912037037</c:v>
                </c:pt>
                <c:pt idx="1897">
                  <c:v>0.43962895833333332</c:v>
                </c:pt>
                <c:pt idx="1898">
                  <c:v>0.43963253472222225</c:v>
                </c:pt>
                <c:pt idx="1899">
                  <c:v>0.4396361226851852</c:v>
                </c:pt>
                <c:pt idx="1900">
                  <c:v>0.43963988425925926</c:v>
                </c:pt>
                <c:pt idx="1901">
                  <c:v>0.43964371527777774</c:v>
                </c:pt>
                <c:pt idx="1902">
                  <c:v>0.43964749999999997</c:v>
                </c:pt>
                <c:pt idx="1903">
                  <c:v>0.43965231481481482</c:v>
                </c:pt>
                <c:pt idx="1904">
                  <c:v>0.43965609953703705</c:v>
                </c:pt>
                <c:pt idx="1905">
                  <c:v>0.43966006944444441</c:v>
                </c:pt>
                <c:pt idx="1906">
                  <c:v>0.43966381944444444</c:v>
                </c:pt>
                <c:pt idx="1907">
                  <c:v>0.43966762731481479</c:v>
                </c:pt>
                <c:pt idx="1908">
                  <c:v>0.43967150462962962</c:v>
                </c:pt>
                <c:pt idx="1909">
                  <c:v>0.43967533564814815</c:v>
                </c:pt>
                <c:pt idx="1910">
                  <c:v>0.4396790972222222</c:v>
                </c:pt>
                <c:pt idx="1911">
                  <c:v>0.43968298611111112</c:v>
                </c:pt>
                <c:pt idx="1912">
                  <c:v>0.43968660879629629</c:v>
                </c:pt>
                <c:pt idx="1913">
                  <c:v>0.43969018518518516</c:v>
                </c:pt>
                <c:pt idx="1914">
                  <c:v>0.43969381944444441</c:v>
                </c:pt>
                <c:pt idx="1915">
                  <c:v>0.4396976041666667</c:v>
                </c:pt>
                <c:pt idx="1916">
                  <c:v>0.43970140046296297</c:v>
                </c:pt>
                <c:pt idx="1917">
                  <c:v>0.4397052314814815</c:v>
                </c:pt>
                <c:pt idx="1918">
                  <c:v>0.43971005787037037</c:v>
                </c:pt>
                <c:pt idx="1919">
                  <c:v>0.43971479166666666</c:v>
                </c:pt>
                <c:pt idx="1920">
                  <c:v>0.43971966435185189</c:v>
                </c:pt>
                <c:pt idx="1921">
                  <c:v>0.4397246759259259</c:v>
                </c:pt>
                <c:pt idx="1922">
                  <c:v>0.43972959490740737</c:v>
                </c:pt>
                <c:pt idx="1923">
                  <c:v>0.43973432870370371</c:v>
                </c:pt>
                <c:pt idx="1924">
                  <c:v>0.4397391087962963</c:v>
                </c:pt>
                <c:pt idx="1925">
                  <c:v>0.43974362268518519</c:v>
                </c:pt>
                <c:pt idx="1926">
                  <c:v>0.43974827546296297</c:v>
                </c:pt>
                <c:pt idx="1927">
                  <c:v>0.43975300925925925</c:v>
                </c:pt>
                <c:pt idx="1928">
                  <c:v>0.43975748842592594</c:v>
                </c:pt>
                <c:pt idx="1929">
                  <c:v>0.43976207175925924</c:v>
                </c:pt>
                <c:pt idx="1930">
                  <c:v>0.43976655092592593</c:v>
                </c:pt>
                <c:pt idx="1931">
                  <c:v>0.43977114583333332</c:v>
                </c:pt>
                <c:pt idx="1932">
                  <c:v>0.43977575231481486</c:v>
                </c:pt>
                <c:pt idx="1933">
                  <c:v>0.43978040509259259</c:v>
                </c:pt>
                <c:pt idx="1934">
                  <c:v>0.43978501157407407</c:v>
                </c:pt>
                <c:pt idx="1935">
                  <c:v>0.43978987268518521</c:v>
                </c:pt>
                <c:pt idx="1936">
                  <c:v>0.43979481481481481</c:v>
                </c:pt>
                <c:pt idx="1937">
                  <c:v>0.43979975694444445</c:v>
                </c:pt>
                <c:pt idx="1938">
                  <c:v>0.43980469907407405</c:v>
                </c:pt>
                <c:pt idx="1939">
                  <c:v>0.43980957175925922</c:v>
                </c:pt>
                <c:pt idx="1940">
                  <c:v>0.43981440972222224</c:v>
                </c:pt>
                <c:pt idx="1941">
                  <c:v>0.4398192592592593</c:v>
                </c:pt>
                <c:pt idx="1942">
                  <c:v>0.43982332175925926</c:v>
                </c:pt>
                <c:pt idx="1943">
                  <c:v>0.43982743055555557</c:v>
                </c:pt>
                <c:pt idx="1944">
                  <c:v>0.43983148148148149</c:v>
                </c:pt>
                <c:pt idx="1945">
                  <c:v>0.43983559027777774</c:v>
                </c:pt>
                <c:pt idx="1946">
                  <c:v>0.43983972222222217</c:v>
                </c:pt>
                <c:pt idx="1947">
                  <c:v>0.43984370370370374</c:v>
                </c:pt>
                <c:pt idx="1948">
                  <c:v>0.43984753472222221</c:v>
                </c:pt>
                <c:pt idx="1949">
                  <c:v>0.43985203703703707</c:v>
                </c:pt>
                <c:pt idx="1950">
                  <c:v>0.43985582175925925</c:v>
                </c:pt>
                <c:pt idx="1951">
                  <c:v>0.43986045138888891</c:v>
                </c:pt>
                <c:pt idx="1952">
                  <c:v>0.43986451388888886</c:v>
                </c:pt>
                <c:pt idx="1953">
                  <c:v>0.43986869212962959</c:v>
                </c:pt>
                <c:pt idx="1954">
                  <c:v>0.43987268518518513</c:v>
                </c:pt>
                <c:pt idx="1955">
                  <c:v>0.43987675925925923</c:v>
                </c:pt>
                <c:pt idx="1956">
                  <c:v>0.43988094907407405</c:v>
                </c:pt>
                <c:pt idx="1957">
                  <c:v>0.43988495370370373</c:v>
                </c:pt>
                <c:pt idx="1958">
                  <c:v>0.43988894675925927</c:v>
                </c:pt>
                <c:pt idx="1959">
                  <c:v>0.43989296296296293</c:v>
                </c:pt>
                <c:pt idx="1960">
                  <c:v>0.43989708333333333</c:v>
                </c:pt>
                <c:pt idx="1961">
                  <c:v>0.43990107638888887</c:v>
                </c:pt>
                <c:pt idx="1962">
                  <c:v>0.43990508101851855</c:v>
                </c:pt>
                <c:pt idx="1963">
                  <c:v>0.43990978009259263</c:v>
                </c:pt>
                <c:pt idx="1964">
                  <c:v>0.43991619212962968</c:v>
                </c:pt>
                <c:pt idx="1965">
                  <c:v>0.4399207638888889</c:v>
                </c:pt>
                <c:pt idx="1966">
                  <c:v>0.43992547453703706</c:v>
                </c:pt>
                <c:pt idx="1967">
                  <c:v>0.43993021990740738</c:v>
                </c:pt>
                <c:pt idx="1968">
                  <c:v>0.43993516203703703</c:v>
                </c:pt>
                <c:pt idx="1969">
                  <c:v>0.43993997685185188</c:v>
                </c:pt>
                <c:pt idx="1970">
                  <c:v>0.43994483796296296</c:v>
                </c:pt>
                <c:pt idx="1971">
                  <c:v>0.43994972222222223</c:v>
                </c:pt>
                <c:pt idx="1972">
                  <c:v>0.43995445601851851</c:v>
                </c:pt>
                <c:pt idx="1973">
                  <c:v>0.43995916666666668</c:v>
                </c:pt>
                <c:pt idx="1974">
                  <c:v>0.43996386574074076</c:v>
                </c:pt>
                <c:pt idx="1975">
                  <c:v>0.43996842592592594</c:v>
                </c:pt>
                <c:pt idx="1976">
                  <c:v>0.43997293981481483</c:v>
                </c:pt>
                <c:pt idx="1977">
                  <c:v>0.43997743055555555</c:v>
                </c:pt>
                <c:pt idx="1978">
                  <c:v>0.43998187499999997</c:v>
                </c:pt>
                <c:pt idx="1979">
                  <c:v>0.43998633101851853</c:v>
                </c:pt>
                <c:pt idx="1980">
                  <c:v>0.43999092592592598</c:v>
                </c:pt>
                <c:pt idx="1981">
                  <c:v>0.43999539351851852</c:v>
                </c:pt>
                <c:pt idx="1982">
                  <c:v>0.43999988425925923</c:v>
                </c:pt>
                <c:pt idx="1983">
                  <c:v>0.44000337962962965</c:v>
                </c:pt>
                <c:pt idx="1984">
                  <c:v>0.44000791666666667</c:v>
                </c:pt>
                <c:pt idx="1985">
                  <c:v>0.440012349537037</c:v>
                </c:pt>
                <c:pt idx="1986">
                  <c:v>0.44001605324074072</c:v>
                </c:pt>
                <c:pt idx="1987">
                  <c:v>0.44001988425925925</c:v>
                </c:pt>
                <c:pt idx="1988">
                  <c:v>0.44002368055555552</c:v>
                </c:pt>
                <c:pt idx="1989">
                  <c:v>0.44002841435185186</c:v>
                </c:pt>
                <c:pt idx="1990">
                  <c:v>0.44003214120370365</c:v>
                </c:pt>
                <c:pt idx="1991">
                  <c:v>0.44003582175925926</c:v>
                </c:pt>
                <c:pt idx="1992">
                  <c:v>0.44003959490740741</c:v>
                </c:pt>
                <c:pt idx="1993">
                  <c:v>0.44004339120370367</c:v>
                </c:pt>
                <c:pt idx="1994">
                  <c:v>0.44004740740740744</c:v>
                </c:pt>
                <c:pt idx="1995">
                  <c:v>0.44005115740740736</c:v>
                </c:pt>
                <c:pt idx="1996">
                  <c:v>0.44005495370370373</c:v>
                </c:pt>
                <c:pt idx="1997">
                  <c:v>0.44005869212962961</c:v>
                </c:pt>
                <c:pt idx="1998">
                  <c:v>0.44006241898148146</c:v>
                </c:pt>
                <c:pt idx="1999">
                  <c:v>0.44006629629629629</c:v>
                </c:pt>
                <c:pt idx="2000">
                  <c:v>0.44007019675925929</c:v>
                </c:pt>
                <c:pt idx="2001">
                  <c:v>0.4400737384259259</c:v>
                </c:pt>
                <c:pt idx="2002">
                  <c:v>0.44007737268518521</c:v>
                </c:pt>
                <c:pt idx="2003">
                  <c:v>0.44008091435185182</c:v>
                </c:pt>
                <c:pt idx="2004">
                  <c:v>0.44008442129629627</c:v>
                </c:pt>
                <c:pt idx="2005">
                  <c:v>0.44008807870370376</c:v>
                </c:pt>
                <c:pt idx="2006">
                  <c:v>0.44009182870370367</c:v>
                </c:pt>
                <c:pt idx="2007">
                  <c:v>0.44009562500000005</c:v>
                </c:pt>
                <c:pt idx="2008">
                  <c:v>0.44009934027777775</c:v>
                </c:pt>
                <c:pt idx="2009">
                  <c:v>0.44010408564814818</c:v>
                </c:pt>
                <c:pt idx="2010">
                  <c:v>0.44010877314814811</c:v>
                </c:pt>
                <c:pt idx="2011">
                  <c:v>0.44011365740740738</c:v>
                </c:pt>
                <c:pt idx="2012">
                  <c:v>0.4401186226851852</c:v>
                </c:pt>
                <c:pt idx="2013">
                  <c:v>0.44012363425925921</c:v>
                </c:pt>
                <c:pt idx="2014">
                  <c:v>0.44012836805555561</c:v>
                </c:pt>
                <c:pt idx="2015">
                  <c:v>0.44013282407407406</c:v>
                </c:pt>
                <c:pt idx="2016">
                  <c:v>0.44013726851851853</c:v>
                </c:pt>
                <c:pt idx="2017">
                  <c:v>0.44014178240740742</c:v>
                </c:pt>
                <c:pt idx="2018">
                  <c:v>0.44014625000000002</c:v>
                </c:pt>
                <c:pt idx="2019">
                  <c:v>0.44015097222222227</c:v>
                </c:pt>
                <c:pt idx="2020">
                  <c:v>0.44015567129629635</c:v>
                </c:pt>
                <c:pt idx="2021">
                  <c:v>0.44016060185185185</c:v>
                </c:pt>
                <c:pt idx="2022">
                  <c:v>0.44016540509259255</c:v>
                </c:pt>
                <c:pt idx="2023">
                  <c:v>0.44017027777777779</c:v>
                </c:pt>
                <c:pt idx="2024">
                  <c:v>0.44017497685185186</c:v>
                </c:pt>
                <c:pt idx="2025">
                  <c:v>0.44017979166666671</c:v>
                </c:pt>
                <c:pt idx="2026">
                  <c:v>0.44018450231481482</c:v>
                </c:pt>
                <c:pt idx="2027">
                  <c:v>0.44018854166666666</c:v>
                </c:pt>
                <c:pt idx="2028">
                  <c:v>0.44019329861111106</c:v>
                </c:pt>
                <c:pt idx="2029">
                  <c:v>0.44019771990740741</c:v>
                </c:pt>
                <c:pt idx="2030">
                  <c:v>0.44020217592592598</c:v>
                </c:pt>
                <c:pt idx="2031">
                  <c:v>0.44020581018518518</c:v>
                </c:pt>
                <c:pt idx="2032">
                  <c:v>0.44020936342592593</c:v>
                </c:pt>
                <c:pt idx="2033">
                  <c:v>0.44021292824074076</c:v>
                </c:pt>
                <c:pt idx="2034">
                  <c:v>0.44021652777777781</c:v>
                </c:pt>
                <c:pt idx="2035">
                  <c:v>0.44022011574074077</c:v>
                </c:pt>
                <c:pt idx="2036">
                  <c:v>0.44022368055555555</c:v>
                </c:pt>
                <c:pt idx="2037">
                  <c:v>0.44022824074074074</c:v>
                </c:pt>
                <c:pt idx="2038">
                  <c:v>0.44023184027777779</c:v>
                </c:pt>
                <c:pt idx="2039">
                  <c:v>0.44023537037037036</c:v>
                </c:pt>
                <c:pt idx="2040">
                  <c:v>0.44023895833333332</c:v>
                </c:pt>
                <c:pt idx="2041">
                  <c:v>0.44024276620370367</c:v>
                </c:pt>
                <c:pt idx="2042">
                  <c:v>0.44024666666666668</c:v>
                </c:pt>
                <c:pt idx="2043">
                  <c:v>0.44025047453703703</c:v>
                </c:pt>
                <c:pt idx="2044">
                  <c:v>0.44025417824074076</c:v>
                </c:pt>
                <c:pt idx="2045">
                  <c:v>0.44025809027777779</c:v>
                </c:pt>
                <c:pt idx="2046">
                  <c:v>0.44026197916666665</c:v>
                </c:pt>
                <c:pt idx="2047">
                  <c:v>0.44026568287037038</c:v>
                </c:pt>
                <c:pt idx="2048">
                  <c:v>0.44027271990740741</c:v>
                </c:pt>
                <c:pt idx="2049">
                  <c:v>0.44027655092592594</c:v>
                </c:pt>
                <c:pt idx="2050">
                  <c:v>0.4402803935185185</c:v>
                </c:pt>
                <c:pt idx="2051">
                  <c:v>0.44028425925925929</c:v>
                </c:pt>
                <c:pt idx="2052">
                  <c:v>0.44028807870370373</c:v>
                </c:pt>
                <c:pt idx="2053">
                  <c:v>0.44029190972222221</c:v>
                </c:pt>
                <c:pt idx="2054">
                  <c:v>0.44029660879629628</c:v>
                </c:pt>
                <c:pt idx="2055">
                  <c:v>0.4403011458333333</c:v>
                </c:pt>
                <c:pt idx="2056">
                  <c:v>0.4403048726851852</c:v>
                </c:pt>
                <c:pt idx="2057">
                  <c:v>0.44030951388888889</c:v>
                </c:pt>
                <c:pt idx="2058">
                  <c:v>0.44031418981481485</c:v>
                </c:pt>
                <c:pt idx="2059">
                  <c:v>0.44031899305555555</c:v>
                </c:pt>
                <c:pt idx="2060">
                  <c:v>0.44032385416666669</c:v>
                </c:pt>
                <c:pt idx="2061">
                  <c:v>0.44032876157407408</c:v>
                </c:pt>
                <c:pt idx="2062">
                  <c:v>0.44033380787037041</c:v>
                </c:pt>
                <c:pt idx="2063">
                  <c:v>0.44033880787037033</c:v>
                </c:pt>
                <c:pt idx="2064">
                  <c:v>0.44034362268518518</c:v>
                </c:pt>
                <c:pt idx="2065">
                  <c:v>0.44034840277777776</c:v>
                </c:pt>
                <c:pt idx="2066">
                  <c:v>0.44035324074074073</c:v>
                </c:pt>
                <c:pt idx="2067">
                  <c:v>0.4403579398148148</c:v>
                </c:pt>
                <c:pt idx="2068">
                  <c:v>0.44036258101851855</c:v>
                </c:pt>
                <c:pt idx="2069">
                  <c:v>0.44036724537037036</c:v>
                </c:pt>
                <c:pt idx="2070">
                  <c:v>0.44037181712962964</c:v>
                </c:pt>
                <c:pt idx="2071">
                  <c:v>0.44037677083333332</c:v>
                </c:pt>
                <c:pt idx="2072">
                  <c:v>0.44038165509259258</c:v>
                </c:pt>
                <c:pt idx="2073">
                  <c:v>0.44038662037037035</c:v>
                </c:pt>
                <c:pt idx="2074">
                  <c:v>0.44039158564814818</c:v>
                </c:pt>
                <c:pt idx="2075">
                  <c:v>0.44039648148148153</c:v>
                </c:pt>
                <c:pt idx="2076">
                  <c:v>0.44040034722222221</c:v>
                </c:pt>
                <c:pt idx="2077">
                  <c:v>0.44040423611111112</c:v>
                </c:pt>
                <c:pt idx="2078">
                  <c:v>0.44040833333333335</c:v>
                </c:pt>
                <c:pt idx="2079">
                  <c:v>0.44041211805555558</c:v>
                </c:pt>
                <c:pt idx="2080">
                  <c:v>0.44041589120370372</c:v>
                </c:pt>
                <c:pt idx="2081">
                  <c:v>0.44042054398148145</c:v>
                </c:pt>
                <c:pt idx="2082">
                  <c:v>0.44042416666666667</c:v>
                </c:pt>
                <c:pt idx="2083">
                  <c:v>0.44042781250000002</c:v>
                </c:pt>
                <c:pt idx="2084">
                  <c:v>0.44043160879629628</c:v>
                </c:pt>
                <c:pt idx="2085">
                  <c:v>0.44043526620370371</c:v>
                </c:pt>
                <c:pt idx="2086">
                  <c:v>0.44043892361111109</c:v>
                </c:pt>
                <c:pt idx="2087">
                  <c:v>0.44044266203703702</c:v>
                </c:pt>
                <c:pt idx="2088">
                  <c:v>0.44044633101851849</c:v>
                </c:pt>
                <c:pt idx="2089">
                  <c:v>0.44044997685185189</c:v>
                </c:pt>
                <c:pt idx="2090">
                  <c:v>0.44045365740740738</c:v>
                </c:pt>
                <c:pt idx="2091">
                  <c:v>0.4404573263888889</c:v>
                </c:pt>
                <c:pt idx="2092">
                  <c:v>0.44046103009259258</c:v>
                </c:pt>
                <c:pt idx="2093">
                  <c:v>0.44046478009259254</c:v>
                </c:pt>
                <c:pt idx="2094">
                  <c:v>0.44046861111111113</c:v>
                </c:pt>
                <c:pt idx="2095">
                  <c:v>0.44047263888888888</c:v>
                </c:pt>
                <c:pt idx="2096">
                  <c:v>0.44047674768518519</c:v>
                </c:pt>
                <c:pt idx="2097">
                  <c:v>0.44048060185185184</c:v>
                </c:pt>
                <c:pt idx="2098">
                  <c:v>0.44048445601851854</c:v>
                </c:pt>
                <c:pt idx="2099">
                  <c:v>0.44048951388888891</c:v>
                </c:pt>
                <c:pt idx="2100">
                  <c:v>0.44049456018518524</c:v>
                </c:pt>
                <c:pt idx="2101">
                  <c:v>0.44049939814814815</c:v>
                </c:pt>
                <c:pt idx="2102">
                  <c:v>0.4405044212962963</c:v>
                </c:pt>
                <c:pt idx="2103">
                  <c:v>0.44050923611111115</c:v>
                </c:pt>
                <c:pt idx="2104">
                  <c:v>0.44051318287037033</c:v>
                </c:pt>
                <c:pt idx="2105">
                  <c:v>0.44051812500000004</c:v>
                </c:pt>
                <c:pt idx="2106">
                  <c:v>0.44052278935185191</c:v>
                </c:pt>
                <c:pt idx="2107">
                  <c:v>0.44052734953703704</c:v>
                </c:pt>
                <c:pt idx="2108">
                  <c:v>0.44053193287037035</c:v>
                </c:pt>
                <c:pt idx="2109">
                  <c:v>0.44053663194444442</c:v>
                </c:pt>
                <c:pt idx="2110">
                  <c:v>0.4405415509259259</c:v>
                </c:pt>
                <c:pt idx="2111">
                  <c:v>0.44054637731481483</c:v>
                </c:pt>
                <c:pt idx="2112">
                  <c:v>0.44055125000000001</c:v>
                </c:pt>
                <c:pt idx="2113">
                  <c:v>0.44055615740740744</c:v>
                </c:pt>
                <c:pt idx="2114">
                  <c:v>0.44056094907407406</c:v>
                </c:pt>
                <c:pt idx="2115">
                  <c:v>0.4405659837962963</c:v>
                </c:pt>
                <c:pt idx="2116">
                  <c:v>0.44057097222222219</c:v>
                </c:pt>
                <c:pt idx="2117">
                  <c:v>0.44057589120370372</c:v>
                </c:pt>
                <c:pt idx="2118">
                  <c:v>0.440580625</c:v>
                </c:pt>
                <c:pt idx="2119">
                  <c:v>0.44058523148148149</c:v>
                </c:pt>
                <c:pt idx="2120">
                  <c:v>0.44058981481481485</c:v>
                </c:pt>
                <c:pt idx="2121">
                  <c:v>0.44059452546296302</c:v>
                </c:pt>
                <c:pt idx="2122">
                  <c:v>0.44059917824074074</c:v>
                </c:pt>
                <c:pt idx="2123">
                  <c:v>0.44060403935185183</c:v>
                </c:pt>
                <c:pt idx="2124">
                  <c:v>0.44060886574074076</c:v>
                </c:pt>
                <c:pt idx="2125">
                  <c:v>0.44061358796296296</c:v>
                </c:pt>
                <c:pt idx="2126">
                  <c:v>0.44062077546296297</c:v>
                </c:pt>
                <c:pt idx="2127">
                  <c:v>0.44062559027777781</c:v>
                </c:pt>
                <c:pt idx="2128">
                  <c:v>0.44063026620370366</c:v>
                </c:pt>
                <c:pt idx="2129">
                  <c:v>0.4406351736111111</c:v>
                </c:pt>
                <c:pt idx="2130">
                  <c:v>0.44063999999999998</c:v>
                </c:pt>
                <c:pt idx="2131">
                  <c:v>0.44064451388888887</c:v>
                </c:pt>
                <c:pt idx="2132">
                  <c:v>0.44064905092592593</c:v>
                </c:pt>
                <c:pt idx="2133">
                  <c:v>0.44065348379629632</c:v>
                </c:pt>
                <c:pt idx="2134">
                  <c:v>0.44065811342592592</c:v>
                </c:pt>
                <c:pt idx="2135">
                  <c:v>0.440661724537037</c:v>
                </c:pt>
                <c:pt idx="2136">
                  <c:v>0.44066618055555556</c:v>
                </c:pt>
                <c:pt idx="2137">
                  <c:v>0.44067067129629628</c:v>
                </c:pt>
                <c:pt idx="2138">
                  <c:v>0.44067530092592594</c:v>
                </c:pt>
                <c:pt idx="2139">
                  <c:v>0.44067986111111113</c:v>
                </c:pt>
                <c:pt idx="2140">
                  <c:v>0.44068428240740737</c:v>
                </c:pt>
                <c:pt idx="2141">
                  <c:v>0.44068875000000002</c:v>
                </c:pt>
                <c:pt idx="2142">
                  <c:v>0.44069361111111111</c:v>
                </c:pt>
                <c:pt idx="2143">
                  <c:v>0.44069846064814816</c:v>
                </c:pt>
                <c:pt idx="2144">
                  <c:v>0.4407033680555556</c:v>
                </c:pt>
                <c:pt idx="2145">
                  <c:v>0.44070815972222221</c:v>
                </c:pt>
                <c:pt idx="2146">
                  <c:v>0.4407128935185185</c:v>
                </c:pt>
                <c:pt idx="2147">
                  <c:v>0.44071765046296302</c:v>
                </c:pt>
                <c:pt idx="2148">
                  <c:v>0.44072247685185184</c:v>
                </c:pt>
                <c:pt idx="2149">
                  <c:v>0.44072731481481481</c:v>
                </c:pt>
                <c:pt idx="2150">
                  <c:v>0.44073215277777783</c:v>
                </c:pt>
                <c:pt idx="2151">
                  <c:v>0.44073685185185191</c:v>
                </c:pt>
                <c:pt idx="2152">
                  <c:v>0.44074156250000002</c:v>
                </c:pt>
                <c:pt idx="2153">
                  <c:v>0.44074626157407404</c:v>
                </c:pt>
                <c:pt idx="2154">
                  <c:v>0.44075086805555558</c:v>
                </c:pt>
                <c:pt idx="2155">
                  <c:v>0.44075571759259263</c:v>
                </c:pt>
                <c:pt idx="2156">
                  <c:v>0.44076013888888887</c:v>
                </c:pt>
                <c:pt idx="2157">
                  <c:v>0.44076460648148147</c:v>
                </c:pt>
                <c:pt idx="2158">
                  <c:v>0.44076930555555555</c:v>
                </c:pt>
                <c:pt idx="2159">
                  <c:v>0.44077423611111111</c:v>
                </c:pt>
                <c:pt idx="2160">
                  <c:v>0.44077908564814816</c:v>
                </c:pt>
                <c:pt idx="2161">
                  <c:v>0.44078403935185184</c:v>
                </c:pt>
                <c:pt idx="2162">
                  <c:v>0.44078881944444448</c:v>
                </c:pt>
                <c:pt idx="2163">
                  <c:v>0.44079353009259264</c:v>
                </c:pt>
                <c:pt idx="2164">
                  <c:v>0.44079822916666672</c:v>
                </c:pt>
                <c:pt idx="2165">
                  <c:v>0.44080306712962963</c:v>
                </c:pt>
                <c:pt idx="2166">
                  <c:v>0.44080787037037039</c:v>
                </c:pt>
                <c:pt idx="2167">
                  <c:v>0.44081159722222224</c:v>
                </c:pt>
                <c:pt idx="2168">
                  <c:v>0.44081593750000003</c:v>
                </c:pt>
                <c:pt idx="2169">
                  <c:v>0.44082052083333334</c:v>
                </c:pt>
                <c:pt idx="2170">
                  <c:v>0.44082516203703709</c:v>
                </c:pt>
                <c:pt idx="2171">
                  <c:v>0.4408298726851852</c:v>
                </c:pt>
                <c:pt idx="2172">
                  <c:v>0.44083456018518513</c:v>
                </c:pt>
                <c:pt idx="2173">
                  <c:v>0.44083855324074078</c:v>
                </c:pt>
                <c:pt idx="2174">
                  <c:v>0.44084247685185191</c:v>
                </c:pt>
                <c:pt idx="2175">
                  <c:v>0.44084722222222222</c:v>
                </c:pt>
                <c:pt idx="2176">
                  <c:v>0.44085200231481481</c:v>
                </c:pt>
                <c:pt idx="2177">
                  <c:v>0.44085665509259259</c:v>
                </c:pt>
                <c:pt idx="2178">
                  <c:v>0.44086149305555561</c:v>
                </c:pt>
                <c:pt idx="2179">
                  <c:v>0.4408663888888889</c:v>
                </c:pt>
                <c:pt idx="2180">
                  <c:v>0.44087099537037039</c:v>
                </c:pt>
                <c:pt idx="2181">
                  <c:v>0.44087545138888889</c:v>
                </c:pt>
                <c:pt idx="2182">
                  <c:v>0.44088004629629629</c:v>
                </c:pt>
                <c:pt idx="2183">
                  <c:v>0.44088460648148148</c:v>
                </c:pt>
                <c:pt idx="2184">
                  <c:v>0.44088924768518517</c:v>
                </c:pt>
                <c:pt idx="2185">
                  <c:v>0.44089403935185184</c:v>
                </c:pt>
                <c:pt idx="2186">
                  <c:v>0.44090055555555557</c:v>
                </c:pt>
                <c:pt idx="2187">
                  <c:v>0.44090509259259258</c:v>
                </c:pt>
                <c:pt idx="2188">
                  <c:v>0.44090960648148148</c:v>
                </c:pt>
                <c:pt idx="2189">
                  <c:v>0.44091413194444445</c:v>
                </c:pt>
                <c:pt idx="2190">
                  <c:v>0.44091915509259261</c:v>
                </c:pt>
                <c:pt idx="2191">
                  <c:v>0.44092413194444441</c:v>
                </c:pt>
                <c:pt idx="2192">
                  <c:v>0.44092918981481483</c:v>
                </c:pt>
                <c:pt idx="2193">
                  <c:v>0.44093400462962967</c:v>
                </c:pt>
                <c:pt idx="2194">
                  <c:v>0.44093888888888894</c:v>
                </c:pt>
                <c:pt idx="2195">
                  <c:v>0.44094369212962964</c:v>
                </c:pt>
                <c:pt idx="2196">
                  <c:v>0.4409477083333333</c:v>
                </c:pt>
                <c:pt idx="2197">
                  <c:v>0.44095261574074079</c:v>
                </c:pt>
                <c:pt idx="2198">
                  <c:v>0.4409575462962963</c:v>
                </c:pt>
                <c:pt idx="2199">
                  <c:v>0.440962349537037</c:v>
                </c:pt>
                <c:pt idx="2200">
                  <c:v>0.44096714120370373</c:v>
                </c:pt>
                <c:pt idx="2201">
                  <c:v>0.4409720601851852</c:v>
                </c:pt>
                <c:pt idx="2202">
                  <c:v>0.44097629629629626</c:v>
                </c:pt>
                <c:pt idx="2203">
                  <c:v>0.44098106481481486</c:v>
                </c:pt>
                <c:pt idx="2204">
                  <c:v>0.44098555555555552</c:v>
                </c:pt>
                <c:pt idx="2205">
                  <c:v>0.44099006944444441</c:v>
                </c:pt>
                <c:pt idx="2206">
                  <c:v>0.44099516203703709</c:v>
                </c:pt>
                <c:pt idx="2207">
                  <c:v>0.44100003472222221</c:v>
                </c:pt>
                <c:pt idx="2208">
                  <c:v>0.44100502314814816</c:v>
                </c:pt>
                <c:pt idx="2209">
                  <c:v>0.44100937499999998</c:v>
                </c:pt>
                <c:pt idx="2210">
                  <c:v>0.44101420138888892</c:v>
                </c:pt>
                <c:pt idx="2211">
                  <c:v>0.44101900462962962</c:v>
                </c:pt>
                <c:pt idx="2212">
                  <c:v>0.44102296296296295</c:v>
                </c:pt>
                <c:pt idx="2213">
                  <c:v>0.44102667824074077</c:v>
                </c:pt>
                <c:pt idx="2214">
                  <c:v>0.44103048611111112</c:v>
                </c:pt>
                <c:pt idx="2215">
                  <c:v>0.44103429398148147</c:v>
                </c:pt>
                <c:pt idx="2216">
                  <c:v>0.44103782407407405</c:v>
                </c:pt>
                <c:pt idx="2217">
                  <c:v>0.44104141203703701</c:v>
                </c:pt>
                <c:pt idx="2218">
                  <c:v>0.44104516203703703</c:v>
                </c:pt>
                <c:pt idx="2219">
                  <c:v>0.44104872685185187</c:v>
                </c:pt>
                <c:pt idx="2220">
                  <c:v>0.44105251157407405</c:v>
                </c:pt>
                <c:pt idx="2221">
                  <c:v>0.44105620370370374</c:v>
                </c:pt>
                <c:pt idx="2222">
                  <c:v>0.44106000000000001</c:v>
                </c:pt>
                <c:pt idx="2223">
                  <c:v>0.44106381944444445</c:v>
                </c:pt>
                <c:pt idx="2224">
                  <c:v>0.44106756944444442</c:v>
                </c:pt>
                <c:pt idx="2225">
                  <c:v>0.44107130787037035</c:v>
                </c:pt>
                <c:pt idx="2226">
                  <c:v>0.44107520833333336</c:v>
                </c:pt>
                <c:pt idx="2227">
                  <c:v>0.44107899305555559</c:v>
                </c:pt>
                <c:pt idx="2228">
                  <c:v>0.44108270833333335</c:v>
                </c:pt>
                <c:pt idx="2229">
                  <c:v>0.44108664351851851</c:v>
                </c:pt>
                <c:pt idx="2230">
                  <c:v>0.44109265046296292</c:v>
                </c:pt>
                <c:pt idx="2231">
                  <c:v>0.44109645833333339</c:v>
                </c:pt>
                <c:pt idx="2232">
                  <c:v>0.44110003472222226</c:v>
                </c:pt>
                <c:pt idx="2233">
                  <c:v>0.44110359953703698</c:v>
                </c:pt>
                <c:pt idx="2234">
                  <c:v>0.44110826388888885</c:v>
                </c:pt>
                <c:pt idx="2235">
                  <c:v>0.4411127314814815</c:v>
                </c:pt>
                <c:pt idx="2236">
                  <c:v>0.44111718750000001</c:v>
                </c:pt>
                <c:pt idx="2237">
                  <c:v>0.44112181712962961</c:v>
                </c:pt>
                <c:pt idx="2238">
                  <c:v>0.44112545138888892</c:v>
                </c:pt>
                <c:pt idx="2239">
                  <c:v>0.44112995370370367</c:v>
                </c:pt>
                <c:pt idx="2240">
                  <c:v>0.44113442129629626</c:v>
                </c:pt>
                <c:pt idx="2241">
                  <c:v>0.44113901620370372</c:v>
                </c:pt>
                <c:pt idx="2242">
                  <c:v>0.44114408564814817</c:v>
                </c:pt>
                <c:pt idx="2243">
                  <c:v>0.44114887731481484</c:v>
                </c:pt>
                <c:pt idx="2244">
                  <c:v>0.44115365740740736</c:v>
                </c:pt>
                <c:pt idx="2245">
                  <c:v>0.44115840277777779</c:v>
                </c:pt>
                <c:pt idx="2246">
                  <c:v>0.44116321759259258</c:v>
                </c:pt>
                <c:pt idx="2247">
                  <c:v>0.44116828703703703</c:v>
                </c:pt>
                <c:pt idx="2248">
                  <c:v>0.44117326388888883</c:v>
                </c:pt>
                <c:pt idx="2249">
                  <c:v>0.44117811342592589</c:v>
                </c:pt>
                <c:pt idx="2250">
                  <c:v>0.44118295138888891</c:v>
                </c:pt>
                <c:pt idx="2251">
                  <c:v>0.44118776620370376</c:v>
                </c:pt>
                <c:pt idx="2252">
                  <c:v>0.44119255787037037</c:v>
                </c:pt>
                <c:pt idx="2253">
                  <c:v>0.44119741898148152</c:v>
                </c:pt>
                <c:pt idx="2254">
                  <c:v>0.4412020717592593</c:v>
                </c:pt>
                <c:pt idx="2255">
                  <c:v>0.44120656249999995</c:v>
                </c:pt>
                <c:pt idx="2256">
                  <c:v>0.44121107638888885</c:v>
                </c:pt>
                <c:pt idx="2257">
                  <c:v>0.44121561342592591</c:v>
                </c:pt>
                <c:pt idx="2258">
                  <c:v>0.4412196180555556</c:v>
                </c:pt>
                <c:pt idx="2259">
                  <c:v>0.44122336805555556</c:v>
                </c:pt>
                <c:pt idx="2260">
                  <c:v>0.44122719907407409</c:v>
                </c:pt>
                <c:pt idx="2261">
                  <c:v>0.44123113425925925</c:v>
                </c:pt>
                <c:pt idx="2262">
                  <c:v>0.44123496527777778</c:v>
                </c:pt>
                <c:pt idx="2263">
                  <c:v>0.4412388078703704</c:v>
                </c:pt>
                <c:pt idx="2264">
                  <c:v>0.44124277777777782</c:v>
                </c:pt>
                <c:pt idx="2265">
                  <c:v>0.44124657407407408</c:v>
                </c:pt>
                <c:pt idx="2266">
                  <c:v>0.44125048611111112</c:v>
                </c:pt>
                <c:pt idx="2267">
                  <c:v>0.44125540509259259</c:v>
                </c:pt>
                <c:pt idx="2268">
                  <c:v>0.44125928240740736</c:v>
                </c:pt>
                <c:pt idx="2269">
                  <c:v>0.44126295138888888</c:v>
                </c:pt>
                <c:pt idx="2270">
                  <c:v>0.44126662037037034</c:v>
                </c:pt>
                <c:pt idx="2271">
                  <c:v>0.44127023148148153</c:v>
                </c:pt>
                <c:pt idx="2272">
                  <c:v>0.44127384259259261</c:v>
                </c:pt>
                <c:pt idx="2273">
                  <c:v>0.44127769675925926</c:v>
                </c:pt>
                <c:pt idx="2274">
                  <c:v>0.4412816550925926</c:v>
                </c:pt>
                <c:pt idx="2275">
                  <c:v>0.44128765046296298</c:v>
                </c:pt>
                <c:pt idx="2276">
                  <c:v>0.44129146990740736</c:v>
                </c:pt>
                <c:pt idx="2277">
                  <c:v>0.44129548611111113</c:v>
                </c:pt>
                <c:pt idx="2278">
                  <c:v>0.44129922453703707</c:v>
                </c:pt>
                <c:pt idx="2279">
                  <c:v>0.44130400462962965</c:v>
                </c:pt>
                <c:pt idx="2280">
                  <c:v>0.4413077777777778</c:v>
                </c:pt>
                <c:pt idx="2281">
                  <c:v>0.4413127083333333</c:v>
                </c:pt>
                <c:pt idx="2282">
                  <c:v>0.44131768518518522</c:v>
                </c:pt>
                <c:pt idx="2283">
                  <c:v>0.44132175925925926</c:v>
                </c:pt>
                <c:pt idx="2284">
                  <c:v>0.44132629629629627</c:v>
                </c:pt>
                <c:pt idx="2285">
                  <c:v>0.44133084490740737</c:v>
                </c:pt>
                <c:pt idx="2286">
                  <c:v>0.44133543981481482</c:v>
                </c:pt>
                <c:pt idx="2287">
                  <c:v>0.4413399652777778</c:v>
                </c:pt>
                <c:pt idx="2288">
                  <c:v>0.44134454861111111</c:v>
                </c:pt>
                <c:pt idx="2289">
                  <c:v>0.4413490625</c:v>
                </c:pt>
                <c:pt idx="2290">
                  <c:v>0.44135269675925931</c:v>
                </c:pt>
                <c:pt idx="2291">
                  <c:v>0.44135719907407406</c:v>
                </c:pt>
                <c:pt idx="2292">
                  <c:v>0.44136164351851853</c:v>
                </c:pt>
                <c:pt idx="2293">
                  <c:v>0.44136612268518521</c:v>
                </c:pt>
                <c:pt idx="2294">
                  <c:v>0.44137093749999995</c:v>
                </c:pt>
                <c:pt idx="2295">
                  <c:v>0.44137596064814816</c:v>
                </c:pt>
                <c:pt idx="2296">
                  <c:v>0.44138075231481483</c:v>
                </c:pt>
                <c:pt idx="2297">
                  <c:v>0.44138546296296299</c:v>
                </c:pt>
                <c:pt idx="2298">
                  <c:v>0.44139017361111116</c:v>
                </c:pt>
                <c:pt idx="2299">
                  <c:v>0.44139497685185186</c:v>
                </c:pt>
                <c:pt idx="2300">
                  <c:v>0.44139980324074074</c:v>
                </c:pt>
                <c:pt idx="2301">
                  <c:v>0.44140458333333332</c:v>
                </c:pt>
                <c:pt idx="2302">
                  <c:v>0.44140849537037036</c:v>
                </c:pt>
                <c:pt idx="2303">
                  <c:v>0.44141256944444446</c:v>
                </c:pt>
                <c:pt idx="2304">
                  <c:v>0.44141660879629629</c:v>
                </c:pt>
                <c:pt idx="2305">
                  <c:v>0.4414215856481481</c:v>
                </c:pt>
                <c:pt idx="2306">
                  <c:v>0.44142530092592591</c:v>
                </c:pt>
                <c:pt idx="2307">
                  <c:v>0.44142914351851853</c:v>
                </c:pt>
                <c:pt idx="2308">
                  <c:v>0.44143303240740739</c:v>
                </c:pt>
                <c:pt idx="2309">
                  <c:v>0.44143677083333333</c:v>
                </c:pt>
                <c:pt idx="2310">
                  <c:v>0.4414403819444444</c:v>
                </c:pt>
                <c:pt idx="2311">
                  <c:v>0.44144453703703701</c:v>
                </c:pt>
                <c:pt idx="2312">
                  <c:v>0.44144925925925921</c:v>
                </c:pt>
                <c:pt idx="2313">
                  <c:v>0.44145327546296298</c:v>
                </c:pt>
                <c:pt idx="2314">
                  <c:v>0.44145736111111106</c:v>
                </c:pt>
                <c:pt idx="2315">
                  <c:v>0.44146134259259262</c:v>
                </c:pt>
                <c:pt idx="2316">
                  <c:v>0.44146524305555551</c:v>
                </c:pt>
                <c:pt idx="2317">
                  <c:v>0.4414692824074074</c:v>
                </c:pt>
                <c:pt idx="2318">
                  <c:v>0.4414734027777778</c:v>
                </c:pt>
                <c:pt idx="2319">
                  <c:v>0.44147746527777776</c:v>
                </c:pt>
                <c:pt idx="2320">
                  <c:v>0.44148143518518518</c:v>
                </c:pt>
                <c:pt idx="2321">
                  <c:v>0.44148539351851851</c:v>
                </c:pt>
                <c:pt idx="2322">
                  <c:v>0.44148924768518522</c:v>
                </c:pt>
                <c:pt idx="2323">
                  <c:v>0.44149510416666665</c:v>
                </c:pt>
                <c:pt idx="2324">
                  <c:v>0.44149891203703701</c:v>
                </c:pt>
                <c:pt idx="2325">
                  <c:v>0.44150380787037036</c:v>
                </c:pt>
                <c:pt idx="2326">
                  <c:v>0.44150869212962962</c:v>
                </c:pt>
                <c:pt idx="2327">
                  <c:v>0.44151343749999999</c:v>
                </c:pt>
                <c:pt idx="2328">
                  <c:v>0.44151818287037042</c:v>
                </c:pt>
                <c:pt idx="2329">
                  <c:v>0.44152295138888892</c:v>
                </c:pt>
                <c:pt idx="2330">
                  <c:v>0.44152775462962962</c:v>
                </c:pt>
                <c:pt idx="2331">
                  <c:v>0.44153261574074071</c:v>
                </c:pt>
                <c:pt idx="2332">
                  <c:v>0.44153752314814815</c:v>
                </c:pt>
                <c:pt idx="2333">
                  <c:v>0.44154225694444443</c:v>
                </c:pt>
                <c:pt idx="2334">
                  <c:v>0.44154608796296296</c:v>
                </c:pt>
                <c:pt idx="2335">
                  <c:v>0.44155081018518522</c:v>
                </c:pt>
                <c:pt idx="2336">
                  <c:v>0.44155538194444444</c:v>
                </c:pt>
                <c:pt idx="2337">
                  <c:v>0.44155990740740741</c:v>
                </c:pt>
                <c:pt idx="2338">
                  <c:v>0.44156439814814813</c:v>
                </c:pt>
                <c:pt idx="2339">
                  <c:v>0.44156902777777779</c:v>
                </c:pt>
                <c:pt idx="2340">
                  <c:v>0.44157362268518519</c:v>
                </c:pt>
                <c:pt idx="2341">
                  <c:v>0.44157822916666661</c:v>
                </c:pt>
                <c:pt idx="2342">
                  <c:v>0.4415827083333333</c:v>
                </c:pt>
                <c:pt idx="2343">
                  <c:v>0.44158726851851848</c:v>
                </c:pt>
                <c:pt idx="2344">
                  <c:v>0.44159177083333329</c:v>
                </c:pt>
                <c:pt idx="2345">
                  <c:v>0.44159666666666664</c:v>
                </c:pt>
                <c:pt idx="2346">
                  <c:v>0.44160170138888888</c:v>
                </c:pt>
                <c:pt idx="2347">
                  <c:v>0.44160675925925924</c:v>
                </c:pt>
                <c:pt idx="2348">
                  <c:v>0.44161144675925929</c:v>
                </c:pt>
                <c:pt idx="2349">
                  <c:v>0.44161618055555557</c:v>
                </c:pt>
                <c:pt idx="2350">
                  <c:v>0.44162113425925925</c:v>
                </c:pt>
                <c:pt idx="2351">
                  <c:v>0.44162611111111111</c:v>
                </c:pt>
                <c:pt idx="2352">
                  <c:v>0.44163111111111109</c:v>
                </c:pt>
                <c:pt idx="2353">
                  <c:v>0.44163596064814814</c:v>
                </c:pt>
                <c:pt idx="2354">
                  <c:v>0.44164068287037034</c:v>
                </c:pt>
                <c:pt idx="2355">
                  <c:v>0.44164548611111115</c:v>
                </c:pt>
                <c:pt idx="2356">
                  <c:v>0.44165021990740744</c:v>
                </c:pt>
                <c:pt idx="2357">
                  <c:v>0.44165474537037036</c:v>
                </c:pt>
                <c:pt idx="2358">
                  <c:v>0.44165931712962964</c:v>
                </c:pt>
                <c:pt idx="2359">
                  <c:v>0.44166385416666665</c:v>
                </c:pt>
                <c:pt idx="2360">
                  <c:v>0.44166850694444443</c:v>
                </c:pt>
                <c:pt idx="2361">
                  <c:v>0.44167343749999999</c:v>
                </c:pt>
                <c:pt idx="2362">
                  <c:v>0.44167829861111113</c:v>
                </c:pt>
                <c:pt idx="2363">
                  <c:v>0.44168336805555558</c:v>
                </c:pt>
                <c:pt idx="2364">
                  <c:v>0.44168835648148147</c:v>
                </c:pt>
                <c:pt idx="2365">
                  <c:v>0.44169324074074073</c:v>
                </c:pt>
                <c:pt idx="2366">
                  <c:v>0.44169800925925928</c:v>
                </c:pt>
                <c:pt idx="2367">
                  <c:v>0.44170491898148145</c:v>
                </c:pt>
                <c:pt idx="2368">
                  <c:v>0.44170965277777779</c:v>
                </c:pt>
                <c:pt idx="2369">
                  <c:v>0.44171418981481486</c:v>
                </c:pt>
                <c:pt idx="2370">
                  <c:v>0.44171870370370375</c:v>
                </c:pt>
                <c:pt idx="2371">
                  <c:v>0.44172343750000004</c:v>
                </c:pt>
                <c:pt idx="2372">
                  <c:v>0.44172807870370367</c:v>
                </c:pt>
                <c:pt idx="2373">
                  <c:v>0.44173280092592587</c:v>
                </c:pt>
                <c:pt idx="2374">
                  <c:v>0.44173760416666669</c:v>
                </c:pt>
                <c:pt idx="2375">
                  <c:v>0.44174246527777777</c:v>
                </c:pt>
                <c:pt idx="2376">
                  <c:v>0.44174741898148145</c:v>
                </c:pt>
                <c:pt idx="2377">
                  <c:v>0.44175231481481481</c:v>
                </c:pt>
                <c:pt idx="2378">
                  <c:v>0.44175731481481484</c:v>
                </c:pt>
                <c:pt idx="2379">
                  <c:v>0.4417621990740741</c:v>
                </c:pt>
                <c:pt idx="2380">
                  <c:v>0.44176694444444448</c:v>
                </c:pt>
                <c:pt idx="2381">
                  <c:v>0.44177165509259259</c:v>
                </c:pt>
                <c:pt idx="2382">
                  <c:v>0.44177621527777777</c:v>
                </c:pt>
                <c:pt idx="2383">
                  <c:v>0.44178089120370373</c:v>
                </c:pt>
                <c:pt idx="2384">
                  <c:v>0.44178539351851853</c:v>
                </c:pt>
                <c:pt idx="2385">
                  <c:v>0.44178990740740742</c:v>
                </c:pt>
                <c:pt idx="2386">
                  <c:v>0.44179440972222223</c:v>
                </c:pt>
                <c:pt idx="2387">
                  <c:v>0.44179913194444448</c:v>
                </c:pt>
                <c:pt idx="2388">
                  <c:v>0.44180376157407403</c:v>
                </c:pt>
                <c:pt idx="2389">
                  <c:v>0.4418082523148148</c:v>
                </c:pt>
                <c:pt idx="2390">
                  <c:v>0.4418127546296296</c:v>
                </c:pt>
                <c:pt idx="2391">
                  <c:v>0.44181747685185185</c:v>
                </c:pt>
                <c:pt idx="2392">
                  <c:v>0.44182233796296294</c:v>
                </c:pt>
                <c:pt idx="2393">
                  <c:v>0.44182730324074071</c:v>
                </c:pt>
                <c:pt idx="2394">
                  <c:v>0.44183210648148147</c:v>
                </c:pt>
                <c:pt idx="2395">
                  <c:v>0.44183696759259261</c:v>
                </c:pt>
                <c:pt idx="2396">
                  <c:v>0.44184182870370375</c:v>
                </c:pt>
                <c:pt idx="2397">
                  <c:v>0.44184665509259258</c:v>
                </c:pt>
                <c:pt idx="2398">
                  <c:v>0.44185155092592593</c:v>
                </c:pt>
                <c:pt idx="2399">
                  <c:v>0.44185656249999999</c:v>
                </c:pt>
                <c:pt idx="2400">
                  <c:v>0.44186152777777776</c:v>
                </c:pt>
                <c:pt idx="2401">
                  <c:v>0.44186631944444449</c:v>
                </c:pt>
                <c:pt idx="2402">
                  <c:v>0.44187116898148143</c:v>
                </c:pt>
                <c:pt idx="2403">
                  <c:v>0.44187592592592595</c:v>
                </c:pt>
                <c:pt idx="2404">
                  <c:v>0.44188056712962959</c:v>
                </c:pt>
                <c:pt idx="2405">
                  <c:v>0.44188516203703704</c:v>
                </c:pt>
                <c:pt idx="2406">
                  <c:v>0.44188964120370372</c:v>
                </c:pt>
                <c:pt idx="2407">
                  <c:v>0.44189438657407409</c:v>
                </c:pt>
                <c:pt idx="2408">
                  <c:v>0.44189916666666668</c:v>
                </c:pt>
                <c:pt idx="2409">
                  <c:v>0.44190406249999997</c:v>
                </c:pt>
                <c:pt idx="2410">
                  <c:v>0.44190908564814818</c:v>
                </c:pt>
                <c:pt idx="2411">
                  <c:v>0.44191405092592589</c:v>
                </c:pt>
                <c:pt idx="2412">
                  <c:v>0.44192087962962961</c:v>
                </c:pt>
                <c:pt idx="2413">
                  <c:v>0.44192570601851849</c:v>
                </c:pt>
                <c:pt idx="2414">
                  <c:v>0.44193048611111108</c:v>
                </c:pt>
                <c:pt idx="2415">
                  <c:v>0.44193526620370371</c:v>
                </c:pt>
                <c:pt idx="2416">
                  <c:v>0.44193990740740746</c:v>
                </c:pt>
                <c:pt idx="2417">
                  <c:v>0.44194452546296298</c:v>
                </c:pt>
                <c:pt idx="2418">
                  <c:v>0.44194903935185187</c:v>
                </c:pt>
                <c:pt idx="2419">
                  <c:v>0.441953599537037</c:v>
                </c:pt>
                <c:pt idx="2420">
                  <c:v>0.44195842592592594</c:v>
                </c:pt>
                <c:pt idx="2421">
                  <c:v>0.44196328703703708</c:v>
                </c:pt>
                <c:pt idx="2422">
                  <c:v>0.44196817129629634</c:v>
                </c:pt>
                <c:pt idx="2423">
                  <c:v>0.44197305555555561</c:v>
                </c:pt>
                <c:pt idx="2424">
                  <c:v>0.44197796296296299</c:v>
                </c:pt>
                <c:pt idx="2425">
                  <c:v>0.44198270833333336</c:v>
                </c:pt>
                <c:pt idx="2426">
                  <c:v>0.44198754629629633</c:v>
                </c:pt>
                <c:pt idx="2427">
                  <c:v>0.44199238425925924</c:v>
                </c:pt>
                <c:pt idx="2428">
                  <c:v>0.44199732638888883</c:v>
                </c:pt>
                <c:pt idx="2429">
                  <c:v>0.4420019907407407</c:v>
                </c:pt>
                <c:pt idx="2430">
                  <c:v>0.44200646990740738</c:v>
                </c:pt>
                <c:pt idx="2431">
                  <c:v>0.44201099537037036</c:v>
                </c:pt>
                <c:pt idx="2432">
                  <c:v>0.44201553240740737</c:v>
                </c:pt>
                <c:pt idx="2433">
                  <c:v>0.44202023148148145</c:v>
                </c:pt>
                <c:pt idx="2434">
                  <c:v>0.44202483796296299</c:v>
                </c:pt>
                <c:pt idx="2435">
                  <c:v>0.44202931712962962</c:v>
                </c:pt>
                <c:pt idx="2436">
                  <c:v>0.44203393518518519</c:v>
                </c:pt>
                <c:pt idx="2437">
                  <c:v>0.44203857638888894</c:v>
                </c:pt>
                <c:pt idx="2438">
                  <c:v>0.44204328703703705</c:v>
                </c:pt>
                <c:pt idx="2439">
                  <c:v>0.44204817129629631</c:v>
                </c:pt>
                <c:pt idx="2440">
                  <c:v>0.4420530324074074</c:v>
                </c:pt>
                <c:pt idx="2441">
                  <c:v>0.44205777777777783</c:v>
                </c:pt>
                <c:pt idx="2442">
                  <c:v>0.44206265046296295</c:v>
                </c:pt>
                <c:pt idx="2443">
                  <c:v>0.44206753472222221</c:v>
                </c:pt>
                <c:pt idx="2444">
                  <c:v>0.44207240740740739</c:v>
                </c:pt>
                <c:pt idx="2445">
                  <c:v>0.44207731481481477</c:v>
                </c:pt>
                <c:pt idx="2446">
                  <c:v>0.44208209490740741</c:v>
                </c:pt>
                <c:pt idx="2447">
                  <c:v>0.44208680555555557</c:v>
                </c:pt>
                <c:pt idx="2448">
                  <c:v>0.44209160879629628</c:v>
                </c:pt>
                <c:pt idx="2449">
                  <c:v>0.44209644675925924</c:v>
                </c:pt>
                <c:pt idx="2450">
                  <c:v>0.44210128472222227</c:v>
                </c:pt>
                <c:pt idx="2451">
                  <c:v>0.44210586805555557</c:v>
                </c:pt>
                <c:pt idx="2452">
                  <c:v>0.44211037037037038</c:v>
                </c:pt>
                <c:pt idx="2453">
                  <c:v>0.44211486111111115</c:v>
                </c:pt>
                <c:pt idx="2454">
                  <c:v>0.44211964120370367</c:v>
                </c:pt>
                <c:pt idx="2455">
                  <c:v>0.44212472222222221</c:v>
                </c:pt>
                <c:pt idx="2456">
                  <c:v>0.44212974537037036</c:v>
                </c:pt>
                <c:pt idx="2457">
                  <c:v>0.44213440972222223</c:v>
                </c:pt>
                <c:pt idx="2458">
                  <c:v>0.44213925925925923</c:v>
                </c:pt>
                <c:pt idx="2459">
                  <c:v>0.44214412037037037</c:v>
                </c:pt>
                <c:pt idx="2460">
                  <c:v>0.44215126157407408</c:v>
                </c:pt>
                <c:pt idx="2461">
                  <c:v>0.44215598379629628</c:v>
                </c:pt>
                <c:pt idx="2462">
                  <c:v>0.44216071759259257</c:v>
                </c:pt>
                <c:pt idx="2463">
                  <c:v>0.44216533564814814</c:v>
                </c:pt>
                <c:pt idx="2464">
                  <c:v>0.44216997685185189</c:v>
                </c:pt>
                <c:pt idx="2465">
                  <c:v>0.44217449074074078</c:v>
                </c:pt>
                <c:pt idx="2466">
                  <c:v>0.4421789699074074</c:v>
                </c:pt>
                <c:pt idx="2467">
                  <c:v>0.44218392361111114</c:v>
                </c:pt>
                <c:pt idx="2468">
                  <c:v>0.44218884259259261</c:v>
                </c:pt>
                <c:pt idx="2469">
                  <c:v>0.44219369212962961</c:v>
                </c:pt>
                <c:pt idx="2470">
                  <c:v>0.44219846064814816</c:v>
                </c:pt>
                <c:pt idx="2471">
                  <c:v>0.44220320601851854</c:v>
                </c:pt>
                <c:pt idx="2472">
                  <c:v>0.44220803240740741</c:v>
                </c:pt>
                <c:pt idx="2473">
                  <c:v>0.44221284722222221</c:v>
                </c:pt>
                <c:pt idx="2474">
                  <c:v>0.44221767361111114</c:v>
                </c:pt>
                <c:pt idx="2475">
                  <c:v>0.44222254629629631</c:v>
                </c:pt>
                <c:pt idx="2476">
                  <c:v>0.44222708333333333</c:v>
                </c:pt>
                <c:pt idx="2477">
                  <c:v>0.44223155092592598</c:v>
                </c:pt>
                <c:pt idx="2478">
                  <c:v>0.4422352893518518</c:v>
                </c:pt>
                <c:pt idx="2479">
                  <c:v>0.44223986111111113</c:v>
                </c:pt>
                <c:pt idx="2480">
                  <c:v>0.44224449074074074</c:v>
                </c:pt>
                <c:pt idx="2481">
                  <c:v>0.44224900462962963</c:v>
                </c:pt>
                <c:pt idx="2482">
                  <c:v>0.44225350694444443</c:v>
                </c:pt>
                <c:pt idx="2483">
                  <c:v>0.44225814814814818</c:v>
                </c:pt>
                <c:pt idx="2484">
                  <c:v>0.44226278935185181</c:v>
                </c:pt>
                <c:pt idx="2485">
                  <c:v>0.44226725694444441</c:v>
                </c:pt>
                <c:pt idx="2486">
                  <c:v>0.44227206018518522</c:v>
                </c:pt>
                <c:pt idx="2487">
                  <c:v>0.44227681712962963</c:v>
                </c:pt>
                <c:pt idx="2488">
                  <c:v>0.44228182870370375</c:v>
                </c:pt>
                <c:pt idx="2489">
                  <c:v>0.44228677083333334</c:v>
                </c:pt>
                <c:pt idx="2490">
                  <c:v>0.44229168981481481</c:v>
                </c:pt>
                <c:pt idx="2491">
                  <c:v>0.44229643518518519</c:v>
                </c:pt>
                <c:pt idx="2492">
                  <c:v>0.44230131944444445</c:v>
                </c:pt>
                <c:pt idx="2493">
                  <c:v>0.44230612268518521</c:v>
                </c:pt>
                <c:pt idx="2494">
                  <c:v>0.44231094907407403</c:v>
                </c:pt>
                <c:pt idx="2495">
                  <c:v>0.44231570601851855</c:v>
                </c:pt>
                <c:pt idx="2496">
                  <c:v>0.44232069444444444</c:v>
                </c:pt>
                <c:pt idx="2497">
                  <c:v>0.44232543981481481</c:v>
                </c:pt>
                <c:pt idx="2498">
                  <c:v>0.44232993055555553</c:v>
                </c:pt>
                <c:pt idx="2499">
                  <c:v>0.44233445601851851</c:v>
                </c:pt>
                <c:pt idx="2500">
                  <c:v>0.44233915509259258</c:v>
                </c:pt>
                <c:pt idx="2501">
                  <c:v>0.44234376157407412</c:v>
                </c:pt>
                <c:pt idx="2502">
                  <c:v>0.44234865740740742</c:v>
                </c:pt>
                <c:pt idx="2503">
                  <c:v>0.44235347222222221</c:v>
                </c:pt>
                <c:pt idx="2504">
                  <c:v>0.44236043981481482</c:v>
                </c:pt>
                <c:pt idx="2505">
                  <c:v>0.44236525462962967</c:v>
                </c:pt>
                <c:pt idx="2506">
                  <c:v>0.44237020833333335</c:v>
                </c:pt>
                <c:pt idx="2507">
                  <c:v>0.44237508101851852</c:v>
                </c:pt>
                <c:pt idx="2508">
                  <c:v>0.44238019675925927</c:v>
                </c:pt>
                <c:pt idx="2509">
                  <c:v>0.44238530092592593</c:v>
                </c:pt>
                <c:pt idx="2510">
                  <c:v>0.44238986111111106</c:v>
                </c:pt>
                <c:pt idx="2511">
                  <c:v>0.44239443287037039</c:v>
                </c:pt>
                <c:pt idx="2512">
                  <c:v>0.44239905092592591</c:v>
                </c:pt>
                <c:pt idx="2513">
                  <c:v>0.44240372685185186</c:v>
                </c:pt>
                <c:pt idx="2514">
                  <c:v>0.44240866898148146</c:v>
                </c:pt>
                <c:pt idx="2515">
                  <c:v>0.44241364583333337</c:v>
                </c:pt>
                <c:pt idx="2516">
                  <c:v>0.44241854166666666</c:v>
                </c:pt>
                <c:pt idx="2517">
                  <c:v>0.44242333333333334</c:v>
                </c:pt>
                <c:pt idx="2518">
                  <c:v>0.44242818287037039</c:v>
                </c:pt>
                <c:pt idx="2519">
                  <c:v>0.44243307870370369</c:v>
                </c:pt>
                <c:pt idx="2520">
                  <c:v>0.44243809027777781</c:v>
                </c:pt>
                <c:pt idx="2521">
                  <c:v>0.44244309027777778</c:v>
                </c:pt>
                <c:pt idx="2522">
                  <c:v>0.44244790509259263</c:v>
                </c:pt>
                <c:pt idx="2523">
                  <c:v>0.44245241898148152</c:v>
                </c:pt>
                <c:pt idx="2524">
                  <c:v>0.44245629629629629</c:v>
                </c:pt>
                <c:pt idx="2525">
                  <c:v>0.44246092592592595</c:v>
                </c:pt>
                <c:pt idx="2526">
                  <c:v>0.44246557870370373</c:v>
                </c:pt>
                <c:pt idx="2527">
                  <c:v>0.44247010416666671</c:v>
                </c:pt>
                <c:pt idx="2528">
                  <c:v>0.44247474537037035</c:v>
                </c:pt>
                <c:pt idx="2529">
                  <c:v>0.44247939814814813</c:v>
                </c:pt>
                <c:pt idx="2530">
                  <c:v>0.44248403935185188</c:v>
                </c:pt>
                <c:pt idx="2531">
                  <c:v>0.44248858796296298</c:v>
                </c:pt>
                <c:pt idx="2532">
                  <c:v>0.4424931944444444</c:v>
                </c:pt>
                <c:pt idx="2533">
                  <c:v>0.44249806712962964</c:v>
                </c:pt>
                <c:pt idx="2534">
                  <c:v>0.44250296296296293</c:v>
                </c:pt>
                <c:pt idx="2535">
                  <c:v>0.44250796296296296</c:v>
                </c:pt>
                <c:pt idx="2536">
                  <c:v>0.44251296296296294</c:v>
                </c:pt>
                <c:pt idx="2537">
                  <c:v>0.4425178935185185</c:v>
                </c:pt>
                <c:pt idx="2538">
                  <c:v>0.44252274305555556</c:v>
                </c:pt>
                <c:pt idx="2539">
                  <c:v>0.44252763888888885</c:v>
                </c:pt>
                <c:pt idx="2540">
                  <c:v>0.44253256944444441</c:v>
                </c:pt>
                <c:pt idx="2541">
                  <c:v>0.44253748842592594</c:v>
                </c:pt>
                <c:pt idx="2542">
                  <c:v>0.44254247685185183</c:v>
                </c:pt>
                <c:pt idx="2543">
                  <c:v>0.44254740740740739</c:v>
                </c:pt>
                <c:pt idx="2544">
                  <c:v>0.44255246527777775</c:v>
                </c:pt>
                <c:pt idx="2545">
                  <c:v>0.44255700231481482</c:v>
                </c:pt>
                <c:pt idx="2546">
                  <c:v>0.44256151620370371</c:v>
                </c:pt>
                <c:pt idx="2547">
                  <c:v>0.44256612268518519</c:v>
                </c:pt>
                <c:pt idx="2548">
                  <c:v>0.44257097222222219</c:v>
                </c:pt>
                <c:pt idx="2549">
                  <c:v>0.44257802083333336</c:v>
                </c:pt>
                <c:pt idx="2550">
                  <c:v>0.44258299768518516</c:v>
                </c:pt>
                <c:pt idx="2551">
                  <c:v>0.44258798611111111</c:v>
                </c:pt>
                <c:pt idx="2552">
                  <c:v>0.44259281249999999</c:v>
                </c:pt>
                <c:pt idx="2553">
                  <c:v>0.44259776620370372</c:v>
                </c:pt>
                <c:pt idx="2554">
                  <c:v>0.44260273148148149</c:v>
                </c:pt>
                <c:pt idx="2555">
                  <c:v>0.44260756944444446</c:v>
                </c:pt>
                <c:pt idx="2556">
                  <c:v>0.44261253472222223</c:v>
                </c:pt>
                <c:pt idx="2557">
                  <c:v>0.44261726851851851</c:v>
                </c:pt>
                <c:pt idx="2558">
                  <c:v>0.44262199074074071</c:v>
                </c:pt>
                <c:pt idx="2559">
                  <c:v>0.44262658564814816</c:v>
                </c:pt>
                <c:pt idx="2560">
                  <c:v>0.44263129629629633</c:v>
                </c:pt>
                <c:pt idx="2561">
                  <c:v>0.44263620370370371</c:v>
                </c:pt>
                <c:pt idx="2562">
                  <c:v>0.44264122685185187</c:v>
                </c:pt>
                <c:pt idx="2563">
                  <c:v>0.44264622685185184</c:v>
                </c:pt>
                <c:pt idx="2564">
                  <c:v>0.4426513310185185</c:v>
                </c:pt>
                <c:pt idx="2565">
                  <c:v>0.44265621527777776</c:v>
                </c:pt>
                <c:pt idx="2566">
                  <c:v>0.44266114583333332</c:v>
                </c:pt>
                <c:pt idx="2567">
                  <c:v>0.44266598379629629</c:v>
                </c:pt>
                <c:pt idx="2568">
                  <c:v>0.44267081018518523</c:v>
                </c:pt>
                <c:pt idx="2569">
                  <c:v>0.44267563657407405</c:v>
                </c:pt>
                <c:pt idx="2570">
                  <c:v>0.44268033564814813</c:v>
                </c:pt>
                <c:pt idx="2571">
                  <c:v>0.44268486111111111</c:v>
                </c:pt>
                <c:pt idx="2572">
                  <c:v>0.44268944444444447</c:v>
                </c:pt>
                <c:pt idx="2573">
                  <c:v>0.44269402777777778</c:v>
                </c:pt>
                <c:pt idx="2574">
                  <c:v>0.44269877314814815</c:v>
                </c:pt>
                <c:pt idx="2575">
                  <c:v>0.4427033680555556</c:v>
                </c:pt>
                <c:pt idx="2576">
                  <c:v>0.44270789351851852</c:v>
                </c:pt>
                <c:pt idx="2577">
                  <c:v>0.44271252314814813</c:v>
                </c:pt>
                <c:pt idx="2578">
                  <c:v>0.44271708333333332</c:v>
                </c:pt>
                <c:pt idx="2579">
                  <c:v>0.44272182870370375</c:v>
                </c:pt>
                <c:pt idx="2580">
                  <c:v>0.44272672453703704</c:v>
                </c:pt>
                <c:pt idx="2581">
                  <c:v>0.44273162037037039</c:v>
                </c:pt>
                <c:pt idx="2582">
                  <c:v>0.44273643518518518</c:v>
                </c:pt>
                <c:pt idx="2583">
                  <c:v>0.44274123842592594</c:v>
                </c:pt>
                <c:pt idx="2584">
                  <c:v>0.44274604166666665</c:v>
                </c:pt>
                <c:pt idx="2585">
                  <c:v>0.44275104166666668</c:v>
                </c:pt>
                <c:pt idx="2586">
                  <c:v>0.4427558680555555</c:v>
                </c:pt>
                <c:pt idx="2587">
                  <c:v>0.44276062500000002</c:v>
                </c:pt>
                <c:pt idx="2588">
                  <c:v>0.44276547453703707</c:v>
                </c:pt>
                <c:pt idx="2589">
                  <c:v>0.44277034722222219</c:v>
                </c:pt>
                <c:pt idx="2590">
                  <c:v>0.44277512731481483</c:v>
                </c:pt>
                <c:pt idx="2591">
                  <c:v>0.44277987268518521</c:v>
                </c:pt>
                <c:pt idx="2592">
                  <c:v>0.44278449074074078</c:v>
                </c:pt>
                <c:pt idx="2593">
                  <c:v>0.44278910879629629</c:v>
                </c:pt>
                <c:pt idx="2594">
                  <c:v>0.4427936458333333</c:v>
                </c:pt>
                <c:pt idx="2595">
                  <c:v>0.44279849537037036</c:v>
                </c:pt>
                <c:pt idx="2596">
                  <c:v>0.44280350694444448</c:v>
                </c:pt>
                <c:pt idx="2597">
                  <c:v>0.44281074074074073</c:v>
                </c:pt>
                <c:pt idx="2598">
                  <c:v>0.4428155324074074</c:v>
                </c:pt>
                <c:pt idx="2599">
                  <c:v>0.44282054398148146</c:v>
                </c:pt>
                <c:pt idx="2600">
                  <c:v>0.44282548611111111</c:v>
                </c:pt>
                <c:pt idx="2601">
                  <c:v>0.44283087962962964</c:v>
                </c:pt>
                <c:pt idx="2602">
                  <c:v>0.44283565972222222</c:v>
                </c:pt>
                <c:pt idx="2603">
                  <c:v>0.4428403125</c:v>
                </c:pt>
                <c:pt idx="2604">
                  <c:v>0.44284493055555557</c:v>
                </c:pt>
                <c:pt idx="2605">
                  <c:v>0.44284962962962959</c:v>
                </c:pt>
                <c:pt idx="2606">
                  <c:v>0.44285425925925925</c:v>
                </c:pt>
                <c:pt idx="2607">
                  <c:v>0.44285921296296293</c:v>
                </c:pt>
                <c:pt idx="2608">
                  <c:v>0.44286401620370369</c:v>
                </c:pt>
                <c:pt idx="2609">
                  <c:v>0.44286900462962958</c:v>
                </c:pt>
                <c:pt idx="2610">
                  <c:v>0.4428738425925926</c:v>
                </c:pt>
                <c:pt idx="2611">
                  <c:v>0.44287880787037032</c:v>
                </c:pt>
                <c:pt idx="2612">
                  <c:v>0.44288375000000002</c:v>
                </c:pt>
                <c:pt idx="2613">
                  <c:v>0.44288876157407403</c:v>
                </c:pt>
                <c:pt idx="2614">
                  <c:v>0.44289359953703705</c:v>
                </c:pt>
                <c:pt idx="2615">
                  <c:v>0.44289837962962958</c:v>
                </c:pt>
                <c:pt idx="2616">
                  <c:v>0.44290290509259256</c:v>
                </c:pt>
                <c:pt idx="2617">
                  <c:v>0.44290753472222222</c:v>
                </c:pt>
                <c:pt idx="2618">
                  <c:v>0.4429121875</c:v>
                </c:pt>
                <c:pt idx="2619">
                  <c:v>0.44291672453703707</c:v>
                </c:pt>
                <c:pt idx="2620">
                  <c:v>0.44292129629629629</c:v>
                </c:pt>
                <c:pt idx="2621">
                  <c:v>0.44292589120370374</c:v>
                </c:pt>
                <c:pt idx="2622">
                  <c:v>0.44293053240740737</c:v>
                </c:pt>
                <c:pt idx="2623">
                  <c:v>0.44293517361111112</c:v>
                </c:pt>
                <c:pt idx="2624">
                  <c:v>0.44293968750000001</c:v>
                </c:pt>
                <c:pt idx="2625">
                  <c:v>0.44294430555555553</c:v>
                </c:pt>
                <c:pt idx="2626">
                  <c:v>0.44294913194444446</c:v>
                </c:pt>
                <c:pt idx="2627">
                  <c:v>0.44295409722222218</c:v>
                </c:pt>
                <c:pt idx="2628">
                  <c:v>0.44295899305555553</c:v>
                </c:pt>
                <c:pt idx="2629">
                  <c:v>0.44296402777777777</c:v>
                </c:pt>
                <c:pt idx="2630">
                  <c:v>0.44296884259259262</c:v>
                </c:pt>
                <c:pt idx="2631">
                  <c:v>0.4429735763888889</c:v>
                </c:pt>
                <c:pt idx="2632">
                  <c:v>0.44297846064814816</c:v>
                </c:pt>
                <c:pt idx="2633">
                  <c:v>0.44298334490740743</c:v>
                </c:pt>
                <c:pt idx="2634">
                  <c:v>0.44298829861111111</c:v>
                </c:pt>
                <c:pt idx="2635">
                  <c:v>0.44299320601851849</c:v>
                </c:pt>
                <c:pt idx="2636">
                  <c:v>0.44299824074074073</c:v>
                </c:pt>
                <c:pt idx="2637">
                  <c:v>0.44300311342592597</c:v>
                </c:pt>
                <c:pt idx="2638">
                  <c:v>0.44300766203703706</c:v>
                </c:pt>
                <c:pt idx="2639">
                  <c:v>0.44301218749999999</c:v>
                </c:pt>
                <c:pt idx="2640">
                  <c:v>0.44301687500000003</c:v>
                </c:pt>
                <c:pt idx="2641">
                  <c:v>0.44302369212962961</c:v>
                </c:pt>
                <c:pt idx="2642">
                  <c:v>0.44302866898148147</c:v>
                </c:pt>
                <c:pt idx="2643">
                  <c:v>0.44303361111111111</c:v>
                </c:pt>
                <c:pt idx="2644">
                  <c:v>0.44303856481481479</c:v>
                </c:pt>
                <c:pt idx="2645">
                  <c:v>0.44304349537037035</c:v>
                </c:pt>
                <c:pt idx="2646">
                  <c:v>0.44304821759259255</c:v>
                </c:pt>
                <c:pt idx="2647">
                  <c:v>0.44305306712962961</c:v>
                </c:pt>
                <c:pt idx="2648">
                  <c:v>0.44305797453703705</c:v>
                </c:pt>
                <c:pt idx="2649">
                  <c:v>0.44306307870370371</c:v>
                </c:pt>
                <c:pt idx="2650">
                  <c:v>0.44306766203703707</c:v>
                </c:pt>
                <c:pt idx="2651">
                  <c:v>0.44307223379629629</c:v>
                </c:pt>
                <c:pt idx="2652">
                  <c:v>0.44307684027777777</c:v>
                </c:pt>
                <c:pt idx="2653">
                  <c:v>0.44308164351851853</c:v>
                </c:pt>
                <c:pt idx="2654">
                  <c:v>0.44308667824074077</c:v>
                </c:pt>
                <c:pt idx="2655">
                  <c:v>0.44309168981481478</c:v>
                </c:pt>
                <c:pt idx="2656">
                  <c:v>0.44309657407407405</c:v>
                </c:pt>
                <c:pt idx="2657">
                  <c:v>0.44310157407407408</c:v>
                </c:pt>
                <c:pt idx="2658">
                  <c:v>0.44310650462962964</c:v>
                </c:pt>
                <c:pt idx="2659">
                  <c:v>0.44311141203703702</c:v>
                </c:pt>
                <c:pt idx="2660">
                  <c:v>0.44311637731481479</c:v>
                </c:pt>
                <c:pt idx="2661">
                  <c:v>0.44312158564814813</c:v>
                </c:pt>
                <c:pt idx="2662">
                  <c:v>0.44312643518518519</c:v>
                </c:pt>
                <c:pt idx="2663">
                  <c:v>0.44313101851851849</c:v>
                </c:pt>
                <c:pt idx="2664">
                  <c:v>0.44313488425925929</c:v>
                </c:pt>
                <c:pt idx="2665">
                  <c:v>0.44313891203703704</c:v>
                </c:pt>
                <c:pt idx="2666">
                  <c:v>0.44314274305555551</c:v>
                </c:pt>
                <c:pt idx="2667">
                  <c:v>0.44314712962962965</c:v>
                </c:pt>
                <c:pt idx="2668">
                  <c:v>0.44315106481481487</c:v>
                </c:pt>
                <c:pt idx="2669">
                  <c:v>0.44315504629629632</c:v>
                </c:pt>
                <c:pt idx="2670">
                  <c:v>0.44315896990740744</c:v>
                </c:pt>
                <c:pt idx="2671">
                  <c:v>0.4431628125</c:v>
                </c:pt>
                <c:pt idx="2672">
                  <c:v>0.44316675925925925</c:v>
                </c:pt>
                <c:pt idx="2673">
                  <c:v>0.44317071759259258</c:v>
                </c:pt>
                <c:pt idx="2674">
                  <c:v>0.44317553240740742</c:v>
                </c:pt>
                <c:pt idx="2675">
                  <c:v>0.44317973379629633</c:v>
                </c:pt>
                <c:pt idx="2676">
                  <c:v>0.44318385416666667</c:v>
                </c:pt>
                <c:pt idx="2677">
                  <c:v>0.4431880671296296</c:v>
                </c:pt>
                <c:pt idx="2678">
                  <c:v>0.44319250000000004</c:v>
                </c:pt>
                <c:pt idx="2679">
                  <c:v>0.44319710648148147</c:v>
                </c:pt>
                <c:pt idx="2680">
                  <c:v>0.44320193287037041</c:v>
                </c:pt>
                <c:pt idx="2681">
                  <c:v>0.44320609953703705</c:v>
                </c:pt>
                <c:pt idx="2682">
                  <c:v>0.44321017361111115</c:v>
                </c:pt>
                <c:pt idx="2683">
                  <c:v>0.4432142824074074</c:v>
                </c:pt>
                <c:pt idx="2684">
                  <c:v>0.44321890046296297</c:v>
                </c:pt>
                <c:pt idx="2685">
                  <c:v>0.44322361111111114</c:v>
                </c:pt>
                <c:pt idx="2686">
                  <c:v>0.44323033564814818</c:v>
                </c:pt>
                <c:pt idx="2687">
                  <c:v>0.44323493055555557</c:v>
                </c:pt>
                <c:pt idx="2688">
                  <c:v>0.44323959490740744</c:v>
                </c:pt>
                <c:pt idx="2689">
                  <c:v>0.44324421296296296</c:v>
                </c:pt>
                <c:pt idx="2690">
                  <c:v>0.44324929398148144</c:v>
                </c:pt>
                <c:pt idx="2691">
                  <c:v>0.44325445601851854</c:v>
                </c:pt>
                <c:pt idx="2692">
                  <c:v>0.44325945601851852</c:v>
                </c:pt>
                <c:pt idx="2693">
                  <c:v>0.44326435185185181</c:v>
                </c:pt>
                <c:pt idx="2694">
                  <c:v>0.44326924768518516</c:v>
                </c:pt>
                <c:pt idx="2695">
                  <c:v>0.44327417824074072</c:v>
                </c:pt>
                <c:pt idx="2696">
                  <c:v>0.44327909722222225</c:v>
                </c:pt>
                <c:pt idx="2697">
                  <c:v>0.44328406250000002</c:v>
                </c:pt>
                <c:pt idx="2698">
                  <c:v>0.44328903935185182</c:v>
                </c:pt>
                <c:pt idx="2699">
                  <c:v>0.44329288194444444</c:v>
                </c:pt>
                <c:pt idx="2700">
                  <c:v>0.44329668981481479</c:v>
                </c:pt>
                <c:pt idx="2701">
                  <c:v>0.44330142361111108</c:v>
                </c:pt>
                <c:pt idx="2702">
                  <c:v>0.44330616898148145</c:v>
                </c:pt>
                <c:pt idx="2703">
                  <c:v>0.44331114583333336</c:v>
                </c:pt>
                <c:pt idx="2704">
                  <c:v>0.44331605324074075</c:v>
                </c:pt>
                <c:pt idx="2705">
                  <c:v>0.44332104166666664</c:v>
                </c:pt>
                <c:pt idx="2706">
                  <c:v>0.44332599537037037</c:v>
                </c:pt>
                <c:pt idx="2707">
                  <c:v>0.4433310416666667</c:v>
                </c:pt>
                <c:pt idx="2708">
                  <c:v>0.44333608796296292</c:v>
                </c:pt>
                <c:pt idx="2709">
                  <c:v>0.44334103009259263</c:v>
                </c:pt>
                <c:pt idx="2710">
                  <c:v>0.44334604166666663</c:v>
                </c:pt>
                <c:pt idx="2711">
                  <c:v>0.44335086805555557</c:v>
                </c:pt>
                <c:pt idx="2712">
                  <c:v>0.44335548611111109</c:v>
                </c:pt>
                <c:pt idx="2713">
                  <c:v>0.44336009259259263</c:v>
                </c:pt>
                <c:pt idx="2714">
                  <c:v>0.44336484953703703</c:v>
                </c:pt>
                <c:pt idx="2715">
                  <c:v>0.44336957175925923</c:v>
                </c:pt>
                <c:pt idx="2716">
                  <c:v>0.44337421296296298</c:v>
                </c:pt>
                <c:pt idx="2717">
                  <c:v>0.44337885416666661</c:v>
                </c:pt>
                <c:pt idx="2718">
                  <c:v>0.44338346064814815</c:v>
                </c:pt>
                <c:pt idx="2719">
                  <c:v>0.44338822916666665</c:v>
                </c:pt>
                <c:pt idx="2720">
                  <c:v>0.44339293981481481</c:v>
                </c:pt>
                <c:pt idx="2721">
                  <c:v>0.44339758101851851</c:v>
                </c:pt>
                <c:pt idx="2722">
                  <c:v>0.44340263888888892</c:v>
                </c:pt>
                <c:pt idx="2723">
                  <c:v>0.44340754629629631</c:v>
                </c:pt>
                <c:pt idx="2724">
                  <c:v>0.44341261574074076</c:v>
                </c:pt>
                <c:pt idx="2725">
                  <c:v>0.44341756944444444</c:v>
                </c:pt>
                <c:pt idx="2726">
                  <c:v>0.44342263888888889</c:v>
                </c:pt>
                <c:pt idx="2727">
                  <c:v>0.44342763888888892</c:v>
                </c:pt>
                <c:pt idx="2728">
                  <c:v>0.44343262731481481</c:v>
                </c:pt>
                <c:pt idx="2729">
                  <c:v>0.44343753472222219</c:v>
                </c:pt>
                <c:pt idx="2730">
                  <c:v>0.44344471064814811</c:v>
                </c:pt>
                <c:pt idx="2731">
                  <c:v>0.44344972222222223</c:v>
                </c:pt>
                <c:pt idx="2732">
                  <c:v>0.44345457175925929</c:v>
                </c:pt>
                <c:pt idx="2733">
                  <c:v>0.44345917824074071</c:v>
                </c:pt>
                <c:pt idx="2734">
                  <c:v>0.443463912037037</c:v>
                </c:pt>
                <c:pt idx="2735">
                  <c:v>0.44346864583333329</c:v>
                </c:pt>
                <c:pt idx="2736">
                  <c:v>0.4434734490740741</c:v>
                </c:pt>
                <c:pt idx="2737">
                  <c:v>0.44347846064814817</c:v>
                </c:pt>
                <c:pt idx="2738">
                  <c:v>0.44348342592592593</c:v>
                </c:pt>
                <c:pt idx="2739">
                  <c:v>0.44348840277777773</c:v>
                </c:pt>
                <c:pt idx="2740">
                  <c:v>0.44349336805555556</c:v>
                </c:pt>
                <c:pt idx="2741">
                  <c:v>0.44349837962962962</c:v>
                </c:pt>
                <c:pt idx="2742">
                  <c:v>0.44350348379629628</c:v>
                </c:pt>
                <c:pt idx="2743">
                  <c:v>0.44350851851851852</c:v>
                </c:pt>
                <c:pt idx="2744">
                  <c:v>0.44351337962962961</c:v>
                </c:pt>
                <c:pt idx="2745">
                  <c:v>0.44351802083333336</c:v>
                </c:pt>
                <c:pt idx="2746">
                  <c:v>0.44352262731481479</c:v>
                </c:pt>
                <c:pt idx="2747">
                  <c:v>0.44352729166666666</c:v>
                </c:pt>
                <c:pt idx="2748">
                  <c:v>0.44353202546296294</c:v>
                </c:pt>
                <c:pt idx="2749">
                  <c:v>0.44353689814814817</c:v>
                </c:pt>
                <c:pt idx="2750">
                  <c:v>0.44354177083333335</c:v>
                </c:pt>
                <c:pt idx="2751">
                  <c:v>0.44354659722222217</c:v>
                </c:pt>
                <c:pt idx="2752">
                  <c:v>0.44355151620370376</c:v>
                </c:pt>
                <c:pt idx="2753">
                  <c:v>0.44355649305555556</c:v>
                </c:pt>
                <c:pt idx="2754">
                  <c:v>0.44356150462962968</c:v>
                </c:pt>
                <c:pt idx="2755">
                  <c:v>0.44356653935185181</c:v>
                </c:pt>
                <c:pt idx="2756">
                  <c:v>0.44357145833333328</c:v>
                </c:pt>
                <c:pt idx="2757">
                  <c:v>0.44357628472222221</c:v>
                </c:pt>
                <c:pt idx="2758">
                  <c:v>0.44358083333333331</c:v>
                </c:pt>
                <c:pt idx="2759">
                  <c:v>0.44358459490740737</c:v>
                </c:pt>
                <c:pt idx="2760">
                  <c:v>0.44358918981481482</c:v>
                </c:pt>
                <c:pt idx="2761">
                  <c:v>0.44359370370370371</c:v>
                </c:pt>
                <c:pt idx="2762">
                  <c:v>0.44359829861111111</c:v>
                </c:pt>
                <c:pt idx="2763">
                  <c:v>0.4436028935185185</c:v>
                </c:pt>
                <c:pt idx="2764">
                  <c:v>0.44360751157407408</c:v>
                </c:pt>
                <c:pt idx="2765">
                  <c:v>0.4436120833333333</c:v>
                </c:pt>
                <c:pt idx="2766">
                  <c:v>0.44361662037037036</c:v>
                </c:pt>
                <c:pt idx="2767">
                  <c:v>0.44362118055555561</c:v>
                </c:pt>
                <c:pt idx="2768">
                  <c:v>0.44362604166666664</c:v>
                </c:pt>
                <c:pt idx="2769">
                  <c:v>0.44363114583333335</c:v>
                </c:pt>
                <c:pt idx="2770">
                  <c:v>0.44363605324074079</c:v>
                </c:pt>
                <c:pt idx="2771">
                  <c:v>0.44364085648148149</c:v>
                </c:pt>
                <c:pt idx="2772">
                  <c:v>0.44364577546296297</c:v>
                </c:pt>
                <c:pt idx="2773">
                  <c:v>0.44365054398148152</c:v>
                </c:pt>
                <c:pt idx="2774">
                  <c:v>0.44365760416666666</c:v>
                </c:pt>
                <c:pt idx="2775">
                  <c:v>0.44366247685185184</c:v>
                </c:pt>
                <c:pt idx="2776">
                  <c:v>0.44366722222222221</c:v>
                </c:pt>
                <c:pt idx="2777">
                  <c:v>0.44367240740740743</c:v>
                </c:pt>
                <c:pt idx="2778">
                  <c:v>0.44367748842592597</c:v>
                </c:pt>
                <c:pt idx="2779">
                  <c:v>0.44368223379629629</c:v>
                </c:pt>
                <c:pt idx="2780">
                  <c:v>0.44368672453703706</c:v>
                </c:pt>
                <c:pt idx="2781">
                  <c:v>0.44369131944444445</c:v>
                </c:pt>
                <c:pt idx="2782">
                  <c:v>0.44369586805555555</c:v>
                </c:pt>
                <c:pt idx="2783">
                  <c:v>0.44370075231481482</c:v>
                </c:pt>
                <c:pt idx="2784">
                  <c:v>0.44370577546296297</c:v>
                </c:pt>
                <c:pt idx="2785">
                  <c:v>0.44371068287037035</c:v>
                </c:pt>
                <c:pt idx="2786">
                  <c:v>0.44371548611111106</c:v>
                </c:pt>
                <c:pt idx="2787">
                  <c:v>0.4437201736111111</c:v>
                </c:pt>
                <c:pt idx="2788">
                  <c:v>0.44372505787037037</c:v>
                </c:pt>
                <c:pt idx="2789">
                  <c:v>0.44372991898148145</c:v>
                </c:pt>
                <c:pt idx="2790">
                  <c:v>0.44373490740740745</c:v>
                </c:pt>
                <c:pt idx="2791">
                  <c:v>0.44373984953703705</c:v>
                </c:pt>
                <c:pt idx="2792">
                  <c:v>0.44374436342592594</c:v>
                </c:pt>
                <c:pt idx="2793">
                  <c:v>0.44374893518518516</c:v>
                </c:pt>
                <c:pt idx="2794">
                  <c:v>0.4437535763888889</c:v>
                </c:pt>
                <c:pt idx="2795">
                  <c:v>0.4437582986111111</c:v>
                </c:pt>
                <c:pt idx="2796">
                  <c:v>0.44376329861111108</c:v>
                </c:pt>
                <c:pt idx="2797">
                  <c:v>0.44376810185185184</c:v>
                </c:pt>
                <c:pt idx="2798">
                  <c:v>0.44377305555555552</c:v>
                </c:pt>
                <c:pt idx="2799">
                  <c:v>0.44377792824074075</c:v>
                </c:pt>
                <c:pt idx="2800">
                  <c:v>0.44378284722222222</c:v>
                </c:pt>
                <c:pt idx="2801">
                  <c:v>0.44378783564814817</c:v>
                </c:pt>
                <c:pt idx="2802">
                  <c:v>0.44379290509259262</c:v>
                </c:pt>
                <c:pt idx="2803">
                  <c:v>0.4437979398148148</c:v>
                </c:pt>
                <c:pt idx="2804">
                  <c:v>0.44380270833333335</c:v>
                </c:pt>
                <c:pt idx="2805">
                  <c:v>0.44380728009259257</c:v>
                </c:pt>
                <c:pt idx="2806">
                  <c:v>0.4438118981481482</c:v>
                </c:pt>
                <c:pt idx="2807">
                  <c:v>0.44381656249999996</c:v>
                </c:pt>
                <c:pt idx="2808">
                  <c:v>0.4438212037037037</c:v>
                </c:pt>
                <c:pt idx="2809">
                  <c:v>0.4438257523148148</c:v>
                </c:pt>
                <c:pt idx="2810">
                  <c:v>0.44383037037037038</c:v>
                </c:pt>
                <c:pt idx="2811">
                  <c:v>0.44383496527777777</c:v>
                </c:pt>
                <c:pt idx="2812">
                  <c:v>0.44383962962962964</c:v>
                </c:pt>
                <c:pt idx="2813">
                  <c:v>0.4438443055555556</c:v>
                </c:pt>
                <c:pt idx="2814">
                  <c:v>0.44384894675925923</c:v>
                </c:pt>
                <c:pt idx="2815">
                  <c:v>0.44385386574074071</c:v>
                </c:pt>
                <c:pt idx="2816">
                  <c:v>0.44385872685185185</c:v>
                </c:pt>
                <c:pt idx="2817">
                  <c:v>0.4438635763888889</c:v>
                </c:pt>
                <c:pt idx="2818">
                  <c:v>0.44387096064814813</c:v>
                </c:pt>
                <c:pt idx="2819">
                  <c:v>0.44387597222222225</c:v>
                </c:pt>
                <c:pt idx="2820">
                  <c:v>0.4438811689814815</c:v>
                </c:pt>
                <c:pt idx="2821">
                  <c:v>0.44388628472222225</c:v>
                </c:pt>
                <c:pt idx="2822">
                  <c:v>0.44389141203703703</c:v>
                </c:pt>
                <c:pt idx="2823">
                  <c:v>0.44389655092592589</c:v>
                </c:pt>
                <c:pt idx="2824">
                  <c:v>0.4439015740740741</c:v>
                </c:pt>
                <c:pt idx="2825">
                  <c:v>0.4439064699074074</c:v>
                </c:pt>
                <c:pt idx="2826">
                  <c:v>0.44391166666666665</c:v>
                </c:pt>
                <c:pt idx="2827">
                  <c:v>0.44391634259259255</c:v>
                </c:pt>
                <c:pt idx="2828">
                  <c:v>0.44392108796296298</c:v>
                </c:pt>
                <c:pt idx="2829">
                  <c:v>0.44392607638888887</c:v>
                </c:pt>
                <c:pt idx="2830">
                  <c:v>0.44393122685185182</c:v>
                </c:pt>
                <c:pt idx="2831">
                  <c:v>0.44393619212962965</c:v>
                </c:pt>
                <c:pt idx="2832">
                  <c:v>0.44394116898148145</c:v>
                </c:pt>
                <c:pt idx="2833">
                  <c:v>0.44394624999999999</c:v>
                </c:pt>
                <c:pt idx="2834">
                  <c:v>0.44395131944444444</c:v>
                </c:pt>
                <c:pt idx="2835">
                  <c:v>0.44395644675925922</c:v>
                </c:pt>
                <c:pt idx="2836">
                  <c:v>0.44396149305555554</c:v>
                </c:pt>
                <c:pt idx="2837">
                  <c:v>0.44396657407407408</c:v>
                </c:pt>
                <c:pt idx="2838">
                  <c:v>0.44397133101851849</c:v>
                </c:pt>
                <c:pt idx="2839">
                  <c:v>0.44397601851851848</c:v>
                </c:pt>
                <c:pt idx="2840">
                  <c:v>0.44398065972222223</c:v>
                </c:pt>
                <c:pt idx="2841">
                  <c:v>0.44398549768518519</c:v>
                </c:pt>
                <c:pt idx="2842">
                  <c:v>0.44399064814814815</c:v>
                </c:pt>
                <c:pt idx="2843">
                  <c:v>0.44399590277777778</c:v>
                </c:pt>
                <c:pt idx="2844">
                  <c:v>0.44400106481481477</c:v>
                </c:pt>
                <c:pt idx="2845">
                  <c:v>0.44400601851851856</c:v>
                </c:pt>
                <c:pt idx="2846">
                  <c:v>0.44401097222222224</c:v>
                </c:pt>
                <c:pt idx="2847">
                  <c:v>0.44401613425925923</c:v>
                </c:pt>
                <c:pt idx="2848">
                  <c:v>0.4440210185185185</c:v>
                </c:pt>
                <c:pt idx="2849">
                  <c:v>0.44402613425925924</c:v>
                </c:pt>
                <c:pt idx="2850">
                  <c:v>0.44403092592592591</c:v>
                </c:pt>
                <c:pt idx="2851">
                  <c:v>0.4440356597222222</c:v>
                </c:pt>
                <c:pt idx="2852">
                  <c:v>0.44404030092592595</c:v>
                </c:pt>
                <c:pt idx="2853">
                  <c:v>0.44404509259259256</c:v>
                </c:pt>
                <c:pt idx="2854">
                  <c:v>0.44404978009259261</c:v>
                </c:pt>
                <c:pt idx="2855">
                  <c:v>0.4440545486111111</c:v>
                </c:pt>
                <c:pt idx="2856">
                  <c:v>0.44405935185185186</c:v>
                </c:pt>
                <c:pt idx="2857">
                  <c:v>0.44406400462962964</c:v>
                </c:pt>
                <c:pt idx="2858">
                  <c:v>0.44406865740740736</c:v>
                </c:pt>
                <c:pt idx="2859">
                  <c:v>0.44407569444444445</c:v>
                </c:pt>
                <c:pt idx="2860">
                  <c:v>0.44408056712962968</c:v>
                </c:pt>
                <c:pt idx="2861">
                  <c:v>0.44408557870370369</c:v>
                </c:pt>
                <c:pt idx="2862">
                  <c:v>0.44409061342592593</c:v>
                </c:pt>
                <c:pt idx="2863">
                  <c:v>0.444095787037037</c:v>
                </c:pt>
                <c:pt idx="2864">
                  <c:v>0.44410084490740737</c:v>
                </c:pt>
                <c:pt idx="2865">
                  <c:v>0.44410603009259259</c:v>
                </c:pt>
                <c:pt idx="2866">
                  <c:v>0.44411113425925924</c:v>
                </c:pt>
                <c:pt idx="2867">
                  <c:v>0.44411600694444447</c:v>
                </c:pt>
                <c:pt idx="2868">
                  <c:v>0.44412109953703705</c:v>
                </c:pt>
                <c:pt idx="2869">
                  <c:v>0.44412619212962962</c:v>
                </c:pt>
                <c:pt idx="2870">
                  <c:v>0.44413121527777782</c:v>
                </c:pt>
                <c:pt idx="2871">
                  <c:v>0.44413605324074074</c:v>
                </c:pt>
                <c:pt idx="2872">
                  <c:v>0.44414077546296293</c:v>
                </c:pt>
                <c:pt idx="2873">
                  <c:v>0.44414545138888889</c:v>
                </c:pt>
                <c:pt idx="2874">
                  <c:v>0.444150162037037</c:v>
                </c:pt>
                <c:pt idx="2875">
                  <c:v>0.44415518518518521</c:v>
                </c:pt>
                <c:pt idx="2876">
                  <c:v>0.44416016203703701</c:v>
                </c:pt>
                <c:pt idx="2877">
                  <c:v>0.44416542824074073</c:v>
                </c:pt>
                <c:pt idx="2878">
                  <c:v>0.44417053240740739</c:v>
                </c:pt>
                <c:pt idx="2879">
                  <c:v>0.44417561342592587</c:v>
                </c:pt>
                <c:pt idx="2880">
                  <c:v>0.44418077546296297</c:v>
                </c:pt>
                <c:pt idx="2881">
                  <c:v>0.44418581018518521</c:v>
                </c:pt>
                <c:pt idx="2882">
                  <c:v>0.44419078703703702</c:v>
                </c:pt>
                <c:pt idx="2883">
                  <c:v>0.44419549768518518</c:v>
                </c:pt>
                <c:pt idx="2884">
                  <c:v>0.44420025462962959</c:v>
                </c:pt>
                <c:pt idx="2885">
                  <c:v>0.44420508101851852</c:v>
                </c:pt>
                <c:pt idx="2886">
                  <c:v>0.44420997685185187</c:v>
                </c:pt>
                <c:pt idx="2887">
                  <c:v>0.44421489583333335</c:v>
                </c:pt>
                <c:pt idx="2888">
                  <c:v>0.44421981481481482</c:v>
                </c:pt>
                <c:pt idx="2889">
                  <c:v>0.44422488425925927</c:v>
                </c:pt>
                <c:pt idx="2890">
                  <c:v>0.44422978009259256</c:v>
                </c:pt>
                <c:pt idx="2891">
                  <c:v>0.44423399305555561</c:v>
                </c:pt>
                <c:pt idx="2892">
                  <c:v>0.44424018518518515</c:v>
                </c:pt>
                <c:pt idx="2893">
                  <c:v>0.44424520833333331</c:v>
                </c:pt>
                <c:pt idx="2894">
                  <c:v>0.4442492476851852</c:v>
                </c:pt>
                <c:pt idx="2895">
                  <c:v>0.44425339120370372</c:v>
                </c:pt>
                <c:pt idx="2896">
                  <c:v>0.44425726851851849</c:v>
                </c:pt>
                <c:pt idx="2897">
                  <c:v>0.44426109953703702</c:v>
                </c:pt>
                <c:pt idx="2898">
                  <c:v>0.44426490740740743</c:v>
                </c:pt>
                <c:pt idx="2899">
                  <c:v>0.44426892361111109</c:v>
                </c:pt>
                <c:pt idx="2900">
                  <c:v>0.44427270833333332</c:v>
                </c:pt>
                <c:pt idx="2901">
                  <c:v>0.44427658564814815</c:v>
                </c:pt>
                <c:pt idx="2902">
                  <c:v>0.4442803935185185</c:v>
                </c:pt>
                <c:pt idx="2903">
                  <c:v>0.44428414351851853</c:v>
                </c:pt>
                <c:pt idx="2904">
                  <c:v>0.44428876157407404</c:v>
                </c:pt>
                <c:pt idx="2905">
                  <c:v>0.44429263888888887</c:v>
                </c:pt>
                <c:pt idx="2906">
                  <c:v>0.44429638888888889</c:v>
                </c:pt>
                <c:pt idx="2907">
                  <c:v>0.4443011458333333</c:v>
                </c:pt>
                <c:pt idx="2908">
                  <c:v>0.44430508101851851</c:v>
                </c:pt>
                <c:pt idx="2909">
                  <c:v>0.44430906249999996</c:v>
                </c:pt>
                <c:pt idx="2910">
                  <c:v>0.44431313657407406</c:v>
                </c:pt>
                <c:pt idx="2911">
                  <c:v>0.44431709490740739</c:v>
                </c:pt>
                <c:pt idx="2912">
                  <c:v>0.44432115740740735</c:v>
                </c:pt>
                <c:pt idx="2913">
                  <c:v>0.44432600694444441</c:v>
                </c:pt>
                <c:pt idx="2914">
                  <c:v>0.44433083333333334</c:v>
                </c:pt>
                <c:pt idx="2915">
                  <c:v>0.44433565972222228</c:v>
                </c:pt>
                <c:pt idx="2916">
                  <c:v>0.44434060185185187</c:v>
                </c:pt>
                <c:pt idx="2917">
                  <c:v>0.44434548611111113</c:v>
                </c:pt>
                <c:pt idx="2918">
                  <c:v>0.44435053240740746</c:v>
                </c:pt>
                <c:pt idx="2919">
                  <c:v>0.44435546296296297</c:v>
                </c:pt>
                <c:pt idx="2920">
                  <c:v>0.44436000000000003</c:v>
                </c:pt>
                <c:pt idx="2921">
                  <c:v>0.44436454861111113</c:v>
                </c:pt>
                <c:pt idx="2922">
                  <c:v>0.44436927083333333</c:v>
                </c:pt>
                <c:pt idx="2923">
                  <c:v>0.44437394675925929</c:v>
                </c:pt>
                <c:pt idx="2924">
                  <c:v>0.44437881944444446</c:v>
                </c:pt>
                <c:pt idx="2925">
                  <c:v>0.44438370370370373</c:v>
                </c:pt>
                <c:pt idx="2926">
                  <c:v>0.44439059027777777</c:v>
                </c:pt>
                <c:pt idx="2927">
                  <c:v>0.44439537037037041</c:v>
                </c:pt>
                <c:pt idx="2928">
                  <c:v>0.44440019675925924</c:v>
                </c:pt>
                <c:pt idx="2929">
                  <c:v>0.44440509259259259</c:v>
                </c:pt>
                <c:pt idx="2930">
                  <c:v>0.44440996527777776</c:v>
                </c:pt>
                <c:pt idx="2931">
                  <c:v>0.44441493055555559</c:v>
                </c:pt>
                <c:pt idx="2932">
                  <c:v>0.44441980324074071</c:v>
                </c:pt>
                <c:pt idx="2933">
                  <c:v>0.44442430555555551</c:v>
                </c:pt>
                <c:pt idx="2934">
                  <c:v>0.44442887731481484</c:v>
                </c:pt>
                <c:pt idx="2935">
                  <c:v>0.44443344907407406</c:v>
                </c:pt>
                <c:pt idx="2936">
                  <c:v>0.4444383101851852</c:v>
                </c:pt>
                <c:pt idx="2937">
                  <c:v>0.44444331018518518</c:v>
                </c:pt>
                <c:pt idx="2938">
                  <c:v>0.44444826388888892</c:v>
                </c:pt>
                <c:pt idx="2939">
                  <c:v>0.44445311342592592</c:v>
                </c:pt>
                <c:pt idx="2940">
                  <c:v>0.44445803240740744</c:v>
                </c:pt>
                <c:pt idx="2941">
                  <c:v>0.44446297453703704</c:v>
                </c:pt>
                <c:pt idx="2942">
                  <c:v>0.44446802083333337</c:v>
                </c:pt>
                <c:pt idx="2943">
                  <c:v>0.44447302083333334</c:v>
                </c:pt>
                <c:pt idx="2944">
                  <c:v>0.44447814814814812</c:v>
                </c:pt>
                <c:pt idx="2945">
                  <c:v>0.44448273148148149</c:v>
                </c:pt>
                <c:pt idx="2946">
                  <c:v>0.444487349537037</c:v>
                </c:pt>
                <c:pt idx="2947">
                  <c:v>0.44449208333333329</c:v>
                </c:pt>
                <c:pt idx="2948">
                  <c:v>0.44449685185185189</c:v>
                </c:pt>
                <c:pt idx="2949">
                  <c:v>0.44450170138888884</c:v>
                </c:pt>
                <c:pt idx="2950">
                  <c:v>0.44450652777777777</c:v>
                </c:pt>
                <c:pt idx="2951">
                  <c:v>0.44451116898148152</c:v>
                </c:pt>
                <c:pt idx="2952">
                  <c:v>0.4445158680555556</c:v>
                </c:pt>
                <c:pt idx="2953">
                  <c:v>0.44452061342592591</c:v>
                </c:pt>
                <c:pt idx="2954">
                  <c:v>0.44452545138888894</c:v>
                </c:pt>
                <c:pt idx="2955">
                  <c:v>0.44453065972222222</c:v>
                </c:pt>
                <c:pt idx="2956">
                  <c:v>0.44453591435185186</c:v>
                </c:pt>
                <c:pt idx="2957">
                  <c:v>0.44454093750000001</c:v>
                </c:pt>
                <c:pt idx="2958">
                  <c:v>0.44454589120370369</c:v>
                </c:pt>
                <c:pt idx="2959">
                  <c:v>0.44455302083333331</c:v>
                </c:pt>
                <c:pt idx="2960">
                  <c:v>0.44455797453703699</c:v>
                </c:pt>
                <c:pt idx="2961">
                  <c:v>0.44456300925925923</c:v>
                </c:pt>
                <c:pt idx="2962">
                  <c:v>0.44456824074074075</c:v>
                </c:pt>
                <c:pt idx="2963">
                  <c:v>0.44457319444444443</c:v>
                </c:pt>
                <c:pt idx="2964">
                  <c:v>0.44457835648148153</c:v>
                </c:pt>
                <c:pt idx="2965">
                  <c:v>0.44458354166666664</c:v>
                </c:pt>
                <c:pt idx="2966">
                  <c:v>0.44458831018518513</c:v>
                </c:pt>
                <c:pt idx="2967">
                  <c:v>0.4445930208333333</c:v>
                </c:pt>
                <c:pt idx="2968">
                  <c:v>0.44459773148148152</c:v>
                </c:pt>
                <c:pt idx="2969">
                  <c:v>0.44460258101851852</c:v>
                </c:pt>
                <c:pt idx="2970">
                  <c:v>0.44460761574074076</c:v>
                </c:pt>
                <c:pt idx="2971">
                  <c:v>0.44461280092592598</c:v>
                </c:pt>
                <c:pt idx="2972">
                  <c:v>0.44461797453703705</c:v>
                </c:pt>
                <c:pt idx="2973">
                  <c:v>0.44462318287037039</c:v>
                </c:pt>
                <c:pt idx="2974">
                  <c:v>0.44462843750000003</c:v>
                </c:pt>
                <c:pt idx="2975">
                  <c:v>0.44463341435185183</c:v>
                </c:pt>
                <c:pt idx="2976">
                  <c:v>0.44463836805555551</c:v>
                </c:pt>
                <c:pt idx="2977">
                  <c:v>0.44464343749999996</c:v>
                </c:pt>
                <c:pt idx="2978">
                  <c:v>0.44464811342592592</c:v>
                </c:pt>
                <c:pt idx="2979">
                  <c:v>0.44465275462962967</c:v>
                </c:pt>
                <c:pt idx="2980">
                  <c:v>0.44465763888888893</c:v>
                </c:pt>
                <c:pt idx="2981">
                  <c:v>0.44466237268518521</c:v>
                </c:pt>
                <c:pt idx="2982">
                  <c:v>0.44466650462962964</c:v>
                </c:pt>
                <c:pt idx="2983">
                  <c:v>0.44467076388888888</c:v>
                </c:pt>
                <c:pt idx="2984">
                  <c:v>0.4446759027777778</c:v>
                </c:pt>
                <c:pt idx="2985">
                  <c:v>0.44468008101851852</c:v>
                </c:pt>
                <c:pt idx="2986">
                  <c:v>0.44468425925925925</c:v>
                </c:pt>
                <c:pt idx="2987">
                  <c:v>0.44468828703703706</c:v>
                </c:pt>
                <c:pt idx="2988">
                  <c:v>0.44469336805555554</c:v>
                </c:pt>
                <c:pt idx="2989">
                  <c:v>0.44469762731481483</c:v>
                </c:pt>
                <c:pt idx="2990">
                  <c:v>0.44470174768518517</c:v>
                </c:pt>
                <c:pt idx="2991">
                  <c:v>0.44470663194444443</c:v>
                </c:pt>
                <c:pt idx="2992">
                  <c:v>0.44471265046296299</c:v>
                </c:pt>
                <c:pt idx="2993">
                  <c:v>0.44471655092592594</c:v>
                </c:pt>
                <c:pt idx="2994">
                  <c:v>0.44472049768518523</c:v>
                </c:pt>
                <c:pt idx="2995">
                  <c:v>0.44472452546296298</c:v>
                </c:pt>
                <c:pt idx="2996">
                  <c:v>0.44472840277777781</c:v>
                </c:pt>
                <c:pt idx="2997">
                  <c:v>0.44473240740740744</c:v>
                </c:pt>
                <c:pt idx="2998">
                  <c:v>0.44473640046296298</c:v>
                </c:pt>
                <c:pt idx="2999">
                  <c:v>0.44474109953703705</c:v>
                </c:pt>
                <c:pt idx="3000">
                  <c:v>0.4447451273148148</c:v>
                </c:pt>
                <c:pt idx="3001">
                  <c:v>0.44475001157407407</c:v>
                </c:pt>
                <c:pt idx="3002">
                  <c:v>0.44475413194444441</c:v>
                </c:pt>
                <c:pt idx="3003">
                  <c:v>0.44475909722222223</c:v>
                </c:pt>
                <c:pt idx="3004">
                  <c:v>0.4447641087962963</c:v>
                </c:pt>
                <c:pt idx="3005">
                  <c:v>0.44476920138888887</c:v>
                </c:pt>
                <c:pt idx="3006">
                  <c:v>0.44477423611111111</c:v>
                </c:pt>
                <c:pt idx="3007">
                  <c:v>0.44477940972222219</c:v>
                </c:pt>
                <c:pt idx="3008">
                  <c:v>0.44478440972222222</c:v>
                </c:pt>
                <c:pt idx="3009">
                  <c:v>0.44478929398148148</c:v>
                </c:pt>
                <c:pt idx="3010">
                  <c:v>0.44479420138888887</c:v>
                </c:pt>
                <c:pt idx="3011">
                  <c:v>0.44479913194444443</c:v>
                </c:pt>
                <c:pt idx="3012">
                  <c:v>0.44480409722222225</c:v>
                </c:pt>
                <c:pt idx="3013">
                  <c:v>0.44480915509259256</c:v>
                </c:pt>
                <c:pt idx="3014">
                  <c:v>0.44481381944444442</c:v>
                </c:pt>
                <c:pt idx="3015">
                  <c:v>0.44481835648148144</c:v>
                </c:pt>
                <c:pt idx="3016">
                  <c:v>0.44482231481481477</c:v>
                </c:pt>
                <c:pt idx="3017">
                  <c:v>0.44482701388888884</c:v>
                </c:pt>
                <c:pt idx="3018">
                  <c:v>0.44483197916666667</c:v>
                </c:pt>
                <c:pt idx="3019">
                  <c:v>0.44483721064814818</c:v>
                </c:pt>
                <c:pt idx="3020">
                  <c:v>0.44484214120370374</c:v>
                </c:pt>
                <c:pt idx="3021">
                  <c:v>0.44484701388888892</c:v>
                </c:pt>
                <c:pt idx="3022">
                  <c:v>0.44485195601851851</c:v>
                </c:pt>
                <c:pt idx="3023">
                  <c:v>0.4448567708333333</c:v>
                </c:pt>
                <c:pt idx="3024">
                  <c:v>0.44486182870370367</c:v>
                </c:pt>
                <c:pt idx="3025">
                  <c:v>0.44486907407407411</c:v>
                </c:pt>
                <c:pt idx="3026">
                  <c:v>0.44487370370370366</c:v>
                </c:pt>
                <c:pt idx="3027">
                  <c:v>0.44487855324074072</c:v>
                </c:pt>
                <c:pt idx="3028">
                  <c:v>0.44488337962962965</c:v>
                </c:pt>
                <c:pt idx="3029">
                  <c:v>0.44488812500000002</c:v>
                </c:pt>
                <c:pt idx="3030">
                  <c:v>0.4448930787037037</c:v>
                </c:pt>
                <c:pt idx="3031">
                  <c:v>0.44489812499999998</c:v>
                </c:pt>
                <c:pt idx="3032">
                  <c:v>0.44490300925925924</c:v>
                </c:pt>
                <c:pt idx="3033">
                  <c:v>0.44490804398148148</c:v>
                </c:pt>
                <c:pt idx="3034">
                  <c:v>0.44491318287037035</c:v>
                </c:pt>
                <c:pt idx="3035">
                  <c:v>0.44491828703703701</c:v>
                </c:pt>
                <c:pt idx="3036">
                  <c:v>0.44492324074074069</c:v>
                </c:pt>
                <c:pt idx="3037">
                  <c:v>0.4449282638888889</c:v>
                </c:pt>
                <c:pt idx="3038">
                  <c:v>0.44493290509259259</c:v>
                </c:pt>
                <c:pt idx="3039">
                  <c:v>0.44493749999999999</c:v>
                </c:pt>
                <c:pt idx="3040">
                  <c:v>0.44494236111111113</c:v>
                </c:pt>
                <c:pt idx="3041">
                  <c:v>0.44494707175925924</c:v>
                </c:pt>
                <c:pt idx="3042">
                  <c:v>0.44495167824074078</c:v>
                </c:pt>
                <c:pt idx="3043">
                  <c:v>0.44495649305555557</c:v>
                </c:pt>
                <c:pt idx="3044">
                  <c:v>0.44496109953703705</c:v>
                </c:pt>
                <c:pt idx="3045">
                  <c:v>0.44496575231481478</c:v>
                </c:pt>
                <c:pt idx="3046">
                  <c:v>0.44497057870370371</c:v>
                </c:pt>
                <c:pt idx="3047">
                  <c:v>0.44497528935185188</c:v>
                </c:pt>
                <c:pt idx="3048">
                  <c:v>0.44498015046296296</c:v>
                </c:pt>
                <c:pt idx="3049">
                  <c:v>0.44498513888888885</c:v>
                </c:pt>
                <c:pt idx="3050">
                  <c:v>0.44499009259259265</c:v>
                </c:pt>
                <c:pt idx="3051">
                  <c:v>0.44499509259259257</c:v>
                </c:pt>
                <c:pt idx="3052">
                  <c:v>0.44500020833333331</c:v>
                </c:pt>
                <c:pt idx="3053">
                  <c:v>0.44500524305555555</c:v>
                </c:pt>
                <c:pt idx="3054">
                  <c:v>0.44501034722222221</c:v>
                </c:pt>
                <c:pt idx="3055">
                  <c:v>0.44501532407407413</c:v>
                </c:pt>
                <c:pt idx="3056">
                  <c:v>0.44502023148148151</c:v>
                </c:pt>
                <c:pt idx="3057">
                  <c:v>0.44502515046296298</c:v>
                </c:pt>
                <c:pt idx="3058">
                  <c:v>0.44503019675925931</c:v>
                </c:pt>
                <c:pt idx="3059">
                  <c:v>0.44503723379629628</c:v>
                </c:pt>
                <c:pt idx="3060">
                  <c:v>0.44504184027777777</c:v>
                </c:pt>
                <c:pt idx="3061">
                  <c:v>0.44504659722222223</c:v>
                </c:pt>
                <c:pt idx="3062">
                  <c:v>0.44505144675925923</c:v>
                </c:pt>
                <c:pt idx="3063">
                  <c:v>0.44505650462962959</c:v>
                </c:pt>
                <c:pt idx="3064">
                  <c:v>0.44506138888888885</c:v>
                </c:pt>
                <c:pt idx="3065">
                  <c:v>0.44506631944444441</c:v>
                </c:pt>
                <c:pt idx="3066">
                  <c:v>0.44507120370370368</c:v>
                </c:pt>
                <c:pt idx="3067">
                  <c:v>0.44507609953703703</c:v>
                </c:pt>
                <c:pt idx="3068">
                  <c:v>0.44508126157407407</c:v>
                </c:pt>
                <c:pt idx="3069">
                  <c:v>0.44508631944444449</c:v>
                </c:pt>
                <c:pt idx="3070">
                  <c:v>0.44509141203703706</c:v>
                </c:pt>
                <c:pt idx="3071">
                  <c:v>0.44509681712962962</c:v>
                </c:pt>
                <c:pt idx="3072">
                  <c:v>0.44510064814814815</c:v>
                </c:pt>
                <c:pt idx="3073">
                  <c:v>0.44510528935185184</c:v>
                </c:pt>
                <c:pt idx="3074">
                  <c:v>0.4451100925925926</c:v>
                </c:pt>
                <c:pt idx="3075">
                  <c:v>0.44511405092592593</c:v>
                </c:pt>
                <c:pt idx="3076">
                  <c:v>0.44511892361111111</c:v>
                </c:pt>
                <c:pt idx="3077">
                  <c:v>0.44512313657407404</c:v>
                </c:pt>
                <c:pt idx="3078">
                  <c:v>0.445127337962963</c:v>
                </c:pt>
                <c:pt idx="3079">
                  <c:v>0.44513130787037042</c:v>
                </c:pt>
                <c:pt idx="3080">
                  <c:v>0.44513622685185189</c:v>
                </c:pt>
                <c:pt idx="3081">
                  <c:v>0.44514015046296301</c:v>
                </c:pt>
                <c:pt idx="3082">
                  <c:v>0.44514438657407407</c:v>
                </c:pt>
                <c:pt idx="3083">
                  <c:v>0.44514954861111106</c:v>
                </c:pt>
                <c:pt idx="3084">
                  <c:v>0.44515456018518518</c:v>
                </c:pt>
                <c:pt idx="3085">
                  <c:v>0.44515921296296296</c:v>
                </c:pt>
                <c:pt idx="3086">
                  <c:v>0.44516405092592598</c:v>
                </c:pt>
                <c:pt idx="3087">
                  <c:v>0.44516878472222227</c:v>
                </c:pt>
                <c:pt idx="3088">
                  <c:v>0.44517287037037034</c:v>
                </c:pt>
                <c:pt idx="3089">
                  <c:v>0.44517678240740738</c:v>
                </c:pt>
                <c:pt idx="3090">
                  <c:v>0.44518150462962963</c:v>
                </c:pt>
                <c:pt idx="3091">
                  <c:v>0.4451861689814815</c:v>
                </c:pt>
                <c:pt idx="3092">
                  <c:v>0.44519211805555559</c:v>
                </c:pt>
                <c:pt idx="3093">
                  <c:v>0.44519612268518521</c:v>
                </c:pt>
                <c:pt idx="3094">
                  <c:v>0.44520079861111111</c:v>
                </c:pt>
                <c:pt idx="3095">
                  <c:v>0.44520584490740744</c:v>
                </c:pt>
                <c:pt idx="3096">
                  <c:v>0.44521078703703704</c:v>
                </c:pt>
                <c:pt idx="3097">
                  <c:v>0.44521576388888889</c:v>
                </c:pt>
                <c:pt idx="3098">
                  <c:v>0.44522087962962958</c:v>
                </c:pt>
                <c:pt idx="3099">
                  <c:v>0.4452259375</c:v>
                </c:pt>
                <c:pt idx="3100">
                  <c:v>0.44523099537037036</c:v>
                </c:pt>
                <c:pt idx="3101">
                  <c:v>0.44523613425925923</c:v>
                </c:pt>
                <c:pt idx="3102">
                  <c:v>0.44524120370370368</c:v>
                </c:pt>
                <c:pt idx="3103">
                  <c:v>0.44524613425925924</c:v>
                </c:pt>
                <c:pt idx="3104">
                  <c:v>0.44525127314814816</c:v>
                </c:pt>
                <c:pt idx="3105">
                  <c:v>0.44525627314814814</c:v>
                </c:pt>
                <c:pt idx="3106">
                  <c:v>0.44526122685185188</c:v>
                </c:pt>
                <c:pt idx="3107">
                  <c:v>0.44526612268518523</c:v>
                </c:pt>
                <c:pt idx="3108">
                  <c:v>0.44527089120370372</c:v>
                </c:pt>
                <c:pt idx="3109">
                  <c:v>0.44527552083333338</c:v>
                </c:pt>
                <c:pt idx="3110">
                  <c:v>0.44528053240740739</c:v>
                </c:pt>
                <c:pt idx="3111">
                  <c:v>0.44528554398148151</c:v>
                </c:pt>
                <c:pt idx="3112">
                  <c:v>0.4452905324074074</c:v>
                </c:pt>
                <c:pt idx="3113">
                  <c:v>0.44529572916666665</c:v>
                </c:pt>
                <c:pt idx="3114">
                  <c:v>0.44530085648148149</c:v>
                </c:pt>
                <c:pt idx="3115">
                  <c:v>0.44530603009259262</c:v>
                </c:pt>
                <c:pt idx="3116">
                  <c:v>0.4453112384259259</c:v>
                </c:pt>
                <c:pt idx="3117">
                  <c:v>0.44531620370370373</c:v>
                </c:pt>
                <c:pt idx="3118">
                  <c:v>0.44532113425925929</c:v>
                </c:pt>
                <c:pt idx="3119">
                  <c:v>0.44532509259259262</c:v>
                </c:pt>
                <c:pt idx="3120">
                  <c:v>0.44532986111111111</c:v>
                </c:pt>
                <c:pt idx="3121">
                  <c:v>0.4453347222222222</c:v>
                </c:pt>
                <c:pt idx="3122">
                  <c:v>0.44533950231481478</c:v>
                </c:pt>
                <c:pt idx="3123">
                  <c:v>0.44534446759259261</c:v>
                </c:pt>
                <c:pt idx="3124">
                  <c:v>0.44534947916666662</c:v>
                </c:pt>
                <c:pt idx="3125">
                  <c:v>0.44535593750000002</c:v>
                </c:pt>
                <c:pt idx="3126">
                  <c:v>0.44536096064814812</c:v>
                </c:pt>
                <c:pt idx="3127">
                  <c:v>0.44536599537037036</c:v>
                </c:pt>
                <c:pt idx="3128">
                  <c:v>0.44537141203703706</c:v>
                </c:pt>
                <c:pt idx="3129">
                  <c:v>0.44537564814814812</c:v>
                </c:pt>
                <c:pt idx="3130">
                  <c:v>0.44537974537037034</c:v>
                </c:pt>
                <c:pt idx="3131">
                  <c:v>0.44538459490740739</c:v>
                </c:pt>
                <c:pt idx="3132">
                  <c:v>0.44538930555555556</c:v>
                </c:pt>
                <c:pt idx="3133">
                  <c:v>0.44539409722222217</c:v>
                </c:pt>
                <c:pt idx="3134">
                  <c:v>0.44539903935185188</c:v>
                </c:pt>
                <c:pt idx="3135">
                  <c:v>0.44540383101851849</c:v>
                </c:pt>
                <c:pt idx="3136">
                  <c:v>0.44540851851851854</c:v>
                </c:pt>
                <c:pt idx="3137">
                  <c:v>0.44541328703703703</c:v>
                </c:pt>
                <c:pt idx="3138">
                  <c:v>0.44541796296296293</c:v>
                </c:pt>
                <c:pt idx="3139">
                  <c:v>0.44542269675925922</c:v>
                </c:pt>
                <c:pt idx="3140">
                  <c:v>0.44542760416666666</c:v>
                </c:pt>
                <c:pt idx="3141">
                  <c:v>0.44543278935185188</c:v>
                </c:pt>
                <c:pt idx="3142">
                  <c:v>0.44543770833333335</c:v>
                </c:pt>
                <c:pt idx="3143">
                  <c:v>0.44544281250000001</c:v>
                </c:pt>
                <c:pt idx="3144">
                  <c:v>0.44544781250000004</c:v>
                </c:pt>
                <c:pt idx="3145">
                  <c:v>0.44545276620370372</c:v>
                </c:pt>
                <c:pt idx="3146">
                  <c:v>0.44545796296296297</c:v>
                </c:pt>
                <c:pt idx="3147">
                  <c:v>0.44546313657407405</c:v>
                </c:pt>
                <c:pt idx="3148">
                  <c:v>0.44546822916666667</c:v>
                </c:pt>
                <c:pt idx="3149">
                  <c:v>0.44547347222222222</c:v>
                </c:pt>
                <c:pt idx="3150">
                  <c:v>0.44547851851851855</c:v>
                </c:pt>
                <c:pt idx="3151">
                  <c:v>0.44548347222222223</c:v>
                </c:pt>
                <c:pt idx="3152">
                  <c:v>0.4454883912037037</c:v>
                </c:pt>
                <c:pt idx="3153">
                  <c:v>0.44549309027777778</c:v>
                </c:pt>
                <c:pt idx="3154">
                  <c:v>0.44549790509259263</c:v>
                </c:pt>
                <c:pt idx="3155">
                  <c:v>0.44550288194444443</c:v>
                </c:pt>
                <c:pt idx="3156">
                  <c:v>0.44550813657407407</c:v>
                </c:pt>
                <c:pt idx="3157">
                  <c:v>0.44551314814814819</c:v>
                </c:pt>
                <c:pt idx="3158">
                  <c:v>0.44552034722222222</c:v>
                </c:pt>
                <c:pt idx="3159">
                  <c:v>0.44552531249999999</c:v>
                </c:pt>
                <c:pt idx="3160">
                  <c:v>0.44553027777777782</c:v>
                </c:pt>
                <c:pt idx="3161">
                  <c:v>0.44553541666666668</c:v>
                </c:pt>
                <c:pt idx="3162">
                  <c:v>0.44554047453703705</c:v>
                </c:pt>
                <c:pt idx="3163">
                  <c:v>0.44554462962962965</c:v>
                </c:pt>
                <c:pt idx="3164">
                  <c:v>0.44554958333333333</c:v>
                </c:pt>
                <c:pt idx="3165">
                  <c:v>0.44555435185185188</c:v>
                </c:pt>
                <c:pt idx="3166">
                  <c:v>0.44555824074074074</c:v>
                </c:pt>
                <c:pt idx="3167">
                  <c:v>0.44556234953703705</c:v>
                </c:pt>
                <c:pt idx="3168">
                  <c:v>0.44556660879629634</c:v>
                </c:pt>
                <c:pt idx="3169">
                  <c:v>0.44557162037037035</c:v>
                </c:pt>
                <c:pt idx="3170">
                  <c:v>0.44557667824074071</c:v>
                </c:pt>
                <c:pt idx="3171">
                  <c:v>0.44558087962962961</c:v>
                </c:pt>
                <c:pt idx="3172">
                  <c:v>0.44558607638888886</c:v>
                </c:pt>
                <c:pt idx="3173">
                  <c:v>0.44559047453703698</c:v>
                </c:pt>
                <c:pt idx="3174">
                  <c:v>0.44559547453703702</c:v>
                </c:pt>
                <c:pt idx="3175">
                  <c:v>0.44560074074074074</c:v>
                </c:pt>
                <c:pt idx="3176">
                  <c:v>0.44560491898148147</c:v>
                </c:pt>
                <c:pt idx="3177">
                  <c:v>0.44560891203703701</c:v>
                </c:pt>
                <c:pt idx="3178">
                  <c:v>0.44561278935185183</c:v>
                </c:pt>
                <c:pt idx="3179">
                  <c:v>0.44561702546296295</c:v>
                </c:pt>
                <c:pt idx="3180">
                  <c:v>0.44562188657407403</c:v>
                </c:pt>
                <c:pt idx="3181">
                  <c:v>0.44562586805555554</c:v>
                </c:pt>
                <c:pt idx="3182">
                  <c:v>0.4456307523148148</c:v>
                </c:pt>
                <c:pt idx="3183">
                  <c:v>0.44563462962962963</c:v>
                </c:pt>
                <c:pt idx="3184">
                  <c:v>0.44563921296296294</c:v>
                </c:pt>
                <c:pt idx="3185">
                  <c:v>0.44564403935185187</c:v>
                </c:pt>
                <c:pt idx="3186">
                  <c:v>0.44564878472222219</c:v>
                </c:pt>
                <c:pt idx="3187">
                  <c:v>0.44565350694444444</c:v>
                </c:pt>
                <c:pt idx="3188">
                  <c:v>0.44565862268518514</c:v>
                </c:pt>
                <c:pt idx="3189">
                  <c:v>0.44566353009259257</c:v>
                </c:pt>
                <c:pt idx="3190">
                  <c:v>0.44566848379629631</c:v>
                </c:pt>
                <c:pt idx="3191">
                  <c:v>0.44567365740740739</c:v>
                </c:pt>
                <c:pt idx="3192">
                  <c:v>0.44568078703703701</c:v>
                </c:pt>
                <c:pt idx="3193">
                  <c:v>0.44568572916666666</c:v>
                </c:pt>
                <c:pt idx="3194">
                  <c:v>0.44569074074074072</c:v>
                </c:pt>
                <c:pt idx="3195">
                  <c:v>0.44569578703703705</c:v>
                </c:pt>
                <c:pt idx="3196">
                  <c:v>0.4457008564814815</c:v>
                </c:pt>
                <c:pt idx="3197">
                  <c:v>0.44570591435185186</c:v>
                </c:pt>
                <c:pt idx="3198">
                  <c:v>0.44571081018518521</c:v>
                </c:pt>
                <c:pt idx="3199">
                  <c:v>0.44571541666666664</c:v>
                </c:pt>
                <c:pt idx="3200">
                  <c:v>0.44571998842592592</c:v>
                </c:pt>
                <c:pt idx="3201">
                  <c:v>0.44572479166666668</c:v>
                </c:pt>
                <c:pt idx="3202">
                  <c:v>0.44572957175925926</c:v>
                </c:pt>
                <c:pt idx="3203">
                  <c:v>0.44573445601851852</c:v>
                </c:pt>
                <c:pt idx="3204">
                  <c:v>0.44573939814814811</c:v>
                </c:pt>
                <c:pt idx="3205">
                  <c:v>0.44574435185185185</c:v>
                </c:pt>
                <c:pt idx="3206">
                  <c:v>0.4457492939814815</c:v>
                </c:pt>
                <c:pt idx="3207">
                  <c:v>0.44575445601851849</c:v>
                </c:pt>
                <c:pt idx="3208">
                  <c:v>0.44575949074074073</c:v>
                </c:pt>
                <c:pt idx="3209">
                  <c:v>0.44576450231481485</c:v>
                </c:pt>
                <c:pt idx="3210">
                  <c:v>0.44576859953703707</c:v>
                </c:pt>
                <c:pt idx="3211">
                  <c:v>0.44577341435185186</c:v>
                </c:pt>
                <c:pt idx="3212">
                  <c:v>0.44577803240740743</c:v>
                </c:pt>
                <c:pt idx="3213">
                  <c:v>0.44578278935185184</c:v>
                </c:pt>
                <c:pt idx="3214">
                  <c:v>0.44578792824074071</c:v>
                </c:pt>
                <c:pt idx="3215">
                  <c:v>0.4457930902777778</c:v>
                </c:pt>
                <c:pt idx="3216">
                  <c:v>0.44579817129629634</c:v>
                </c:pt>
                <c:pt idx="3217">
                  <c:v>0.44580321759259256</c:v>
                </c:pt>
                <c:pt idx="3218">
                  <c:v>0.44580833333333336</c:v>
                </c:pt>
                <c:pt idx="3219">
                  <c:v>0.44581246527777779</c:v>
                </c:pt>
                <c:pt idx="3220">
                  <c:v>0.44581753472222219</c:v>
                </c:pt>
                <c:pt idx="3221">
                  <c:v>0.44582180555555556</c:v>
                </c:pt>
                <c:pt idx="3222">
                  <c:v>0.44582688657407404</c:v>
                </c:pt>
                <c:pt idx="3223">
                  <c:v>0.44583192129629629</c:v>
                </c:pt>
                <c:pt idx="3224">
                  <c:v>0.44583662037037036</c:v>
                </c:pt>
                <c:pt idx="3225">
                  <c:v>0.4458435185185185</c:v>
                </c:pt>
                <c:pt idx="3226">
                  <c:v>0.44584743055555554</c:v>
                </c:pt>
                <c:pt idx="3227">
                  <c:v>0.44585229166666668</c:v>
                </c:pt>
                <c:pt idx="3228">
                  <c:v>0.44585719907407406</c:v>
                </c:pt>
                <c:pt idx="3229">
                  <c:v>0.44586196759259256</c:v>
                </c:pt>
                <c:pt idx="3230">
                  <c:v>0.4458667013888889</c:v>
                </c:pt>
                <c:pt idx="3231">
                  <c:v>0.4458715509259259</c:v>
                </c:pt>
                <c:pt idx="3232">
                  <c:v>0.44587624999999997</c:v>
                </c:pt>
                <c:pt idx="3233">
                  <c:v>0.4458812962962963</c:v>
                </c:pt>
                <c:pt idx="3234">
                  <c:v>0.44588655092592594</c:v>
                </c:pt>
                <c:pt idx="3235">
                  <c:v>0.44589171296296293</c:v>
                </c:pt>
                <c:pt idx="3236">
                  <c:v>0.44589668981481484</c:v>
                </c:pt>
                <c:pt idx="3237">
                  <c:v>0.44590185185185183</c:v>
                </c:pt>
                <c:pt idx="3238">
                  <c:v>0.44590690972222219</c:v>
                </c:pt>
                <c:pt idx="3239">
                  <c:v>0.44591197916666664</c:v>
                </c:pt>
                <c:pt idx="3240">
                  <c:v>0.44591703703703706</c:v>
                </c:pt>
                <c:pt idx="3241">
                  <c:v>0.4459222453703704</c:v>
                </c:pt>
                <c:pt idx="3242">
                  <c:v>0.44592743055555556</c:v>
                </c:pt>
                <c:pt idx="3243">
                  <c:v>0.44593267361111111</c:v>
                </c:pt>
                <c:pt idx="3244">
                  <c:v>0.44593789351851854</c:v>
                </c:pt>
                <c:pt idx="3245">
                  <c:v>0.44594254629629626</c:v>
                </c:pt>
                <c:pt idx="3246">
                  <c:v>0.44594733796296299</c:v>
                </c:pt>
                <c:pt idx="3247">
                  <c:v>0.4459520486111111</c:v>
                </c:pt>
                <c:pt idx="3248">
                  <c:v>0.44595712962962963</c:v>
                </c:pt>
                <c:pt idx="3249">
                  <c:v>0.44596239583333336</c:v>
                </c:pt>
                <c:pt idx="3250">
                  <c:v>0.44596756944444443</c:v>
                </c:pt>
                <c:pt idx="3251">
                  <c:v>0.44597273148148148</c:v>
                </c:pt>
                <c:pt idx="3252">
                  <c:v>0.44597785879629631</c:v>
                </c:pt>
                <c:pt idx="3253">
                  <c:v>0.44598216435185184</c:v>
                </c:pt>
                <c:pt idx="3254">
                  <c:v>0.44598722222222226</c:v>
                </c:pt>
                <c:pt idx="3255">
                  <c:v>0.44599156249999999</c:v>
                </c:pt>
                <c:pt idx="3256">
                  <c:v>0.44599596064814812</c:v>
                </c:pt>
                <c:pt idx="3257">
                  <c:v>0.44600076388888893</c:v>
                </c:pt>
                <c:pt idx="3258">
                  <c:v>0.44600678240740743</c:v>
                </c:pt>
                <c:pt idx="3259">
                  <c:v>0.44601076388888888</c:v>
                </c:pt>
                <c:pt idx="3260">
                  <c:v>0.44601534722222219</c:v>
                </c:pt>
                <c:pt idx="3261">
                  <c:v>0.44602035879629631</c:v>
                </c:pt>
                <c:pt idx="3262">
                  <c:v>0.44602532407407408</c:v>
                </c:pt>
                <c:pt idx="3263">
                  <c:v>0.4460307638888889</c:v>
                </c:pt>
                <c:pt idx="3264">
                  <c:v>0.44603648148148145</c:v>
                </c:pt>
                <c:pt idx="3265">
                  <c:v>0.44604177083333335</c:v>
                </c:pt>
                <c:pt idx="3266">
                  <c:v>0.44604687500000001</c:v>
                </c:pt>
                <c:pt idx="3267">
                  <c:v>0.44605219907407406</c:v>
                </c:pt>
                <c:pt idx="3268">
                  <c:v>0.44605718749999995</c:v>
                </c:pt>
                <c:pt idx="3269">
                  <c:v>0.44606192129629635</c:v>
                </c:pt>
                <c:pt idx="3270">
                  <c:v>0.44606591435185189</c:v>
                </c:pt>
                <c:pt idx="3271">
                  <c:v>0.44607097222222225</c:v>
                </c:pt>
                <c:pt idx="3272">
                  <c:v>0.44607562499999998</c:v>
                </c:pt>
                <c:pt idx="3273">
                  <c:v>0.44608031249999996</c:v>
                </c:pt>
                <c:pt idx="3274">
                  <c:v>0.44608422453703706</c:v>
                </c:pt>
                <c:pt idx="3275">
                  <c:v>0.44608893518518516</c:v>
                </c:pt>
                <c:pt idx="3276">
                  <c:v>0.44609370370370366</c:v>
                </c:pt>
                <c:pt idx="3277">
                  <c:v>0.4460983101851852</c:v>
                </c:pt>
                <c:pt idx="3278">
                  <c:v>0.44610298611111115</c:v>
                </c:pt>
                <c:pt idx="3279">
                  <c:v>0.44610780092592589</c:v>
                </c:pt>
                <c:pt idx="3280">
                  <c:v>0.44611283564814813</c:v>
                </c:pt>
                <c:pt idx="3281">
                  <c:v>0.44611789351851855</c:v>
                </c:pt>
                <c:pt idx="3282">
                  <c:v>0.44612314814814819</c:v>
                </c:pt>
                <c:pt idx="3283">
                  <c:v>0.44612804398148148</c:v>
                </c:pt>
                <c:pt idx="3284">
                  <c:v>0.44613307870370367</c:v>
                </c:pt>
                <c:pt idx="3285">
                  <c:v>0.44613806712962961</c:v>
                </c:pt>
                <c:pt idx="3286">
                  <c:v>0.44614299768518517</c:v>
                </c:pt>
                <c:pt idx="3287">
                  <c:v>0.44614802083333333</c:v>
                </c:pt>
                <c:pt idx="3288">
                  <c:v>0.44615311342592595</c:v>
                </c:pt>
                <c:pt idx="3289">
                  <c:v>0.44615809027777775</c:v>
                </c:pt>
                <c:pt idx="3290">
                  <c:v>0.44616306712962966</c:v>
                </c:pt>
                <c:pt idx="3291">
                  <c:v>0.44616967592592593</c:v>
                </c:pt>
                <c:pt idx="3292">
                  <c:v>0.44617428240740736</c:v>
                </c:pt>
                <c:pt idx="3293">
                  <c:v>0.44617887731481481</c:v>
                </c:pt>
                <c:pt idx="3294">
                  <c:v>0.44618412037037042</c:v>
                </c:pt>
                <c:pt idx="3295">
                  <c:v>0.44618908564814813</c:v>
                </c:pt>
                <c:pt idx="3296">
                  <c:v>0.44619420138888888</c:v>
                </c:pt>
                <c:pt idx="3297">
                  <c:v>0.44619936342592598</c:v>
                </c:pt>
                <c:pt idx="3298">
                  <c:v>0.44620438657407407</c:v>
                </c:pt>
                <c:pt idx="3299">
                  <c:v>0.44620931712962958</c:v>
                </c:pt>
                <c:pt idx="3300">
                  <c:v>0.44621436342592591</c:v>
                </c:pt>
                <c:pt idx="3301">
                  <c:v>0.44621940972222224</c:v>
                </c:pt>
                <c:pt idx="3302">
                  <c:v>0.44622420138888885</c:v>
                </c:pt>
                <c:pt idx="3303">
                  <c:v>0.44622903935185182</c:v>
                </c:pt>
                <c:pt idx="3304">
                  <c:v>0.4462337384259259</c:v>
                </c:pt>
                <c:pt idx="3305">
                  <c:v>0.44623829861111108</c:v>
                </c:pt>
                <c:pt idx="3306">
                  <c:v>0.44624317129629626</c:v>
                </c:pt>
                <c:pt idx="3307">
                  <c:v>0.44624730324074074</c:v>
                </c:pt>
                <c:pt idx="3308">
                  <c:v>0.44625243055555552</c:v>
                </c:pt>
                <c:pt idx="3309">
                  <c:v>0.44625765046296295</c:v>
                </c:pt>
                <c:pt idx="3310">
                  <c:v>0.44626270833333331</c:v>
                </c:pt>
                <c:pt idx="3311">
                  <c:v>0.44626680555555559</c:v>
                </c:pt>
                <c:pt idx="3312">
                  <c:v>0.44627093750000002</c:v>
                </c:pt>
                <c:pt idx="3313">
                  <c:v>0.44627603009259259</c:v>
                </c:pt>
                <c:pt idx="3314">
                  <c:v>0.44628019675925928</c:v>
                </c:pt>
                <c:pt idx="3315">
                  <c:v>0.44628524305555556</c:v>
                </c:pt>
                <c:pt idx="3316">
                  <c:v>0.4462890625</c:v>
                </c:pt>
                <c:pt idx="3317">
                  <c:v>0.44629287037037035</c:v>
                </c:pt>
                <c:pt idx="3318">
                  <c:v>0.44629690972222225</c:v>
                </c:pt>
                <c:pt idx="3319">
                  <c:v>0.44630151620370367</c:v>
                </c:pt>
                <c:pt idx="3320">
                  <c:v>0.44630612268518521</c:v>
                </c:pt>
                <c:pt idx="3321">
                  <c:v>0.4463108564814815</c:v>
                </c:pt>
                <c:pt idx="3322">
                  <c:v>0.44631553240740746</c:v>
                </c:pt>
                <c:pt idx="3323">
                  <c:v>0.4463202083333333</c:v>
                </c:pt>
                <c:pt idx="3324">
                  <c:v>0.44632490740740738</c:v>
                </c:pt>
                <c:pt idx="3325">
                  <c:v>0.44633152777777779</c:v>
                </c:pt>
                <c:pt idx="3326">
                  <c:v>0.4463363310185185</c:v>
                </c:pt>
                <c:pt idx="3327">
                  <c:v>0.44634124999999997</c:v>
                </c:pt>
                <c:pt idx="3328">
                  <c:v>0.44634616898148144</c:v>
                </c:pt>
                <c:pt idx="3329">
                  <c:v>0.44635114583333335</c:v>
                </c:pt>
                <c:pt idx="3330">
                  <c:v>0.44635613425925924</c:v>
                </c:pt>
                <c:pt idx="3331">
                  <c:v>0.44636115740740739</c:v>
                </c:pt>
                <c:pt idx="3332">
                  <c:v>0.44636603009259262</c:v>
                </c:pt>
                <c:pt idx="3333">
                  <c:v>0.44637087962962968</c:v>
                </c:pt>
                <c:pt idx="3334">
                  <c:v>0.44637604166666667</c:v>
                </c:pt>
                <c:pt idx="3335">
                  <c:v>0.44638094907407405</c:v>
                </c:pt>
                <c:pt idx="3336">
                  <c:v>0.44638600694444447</c:v>
                </c:pt>
                <c:pt idx="3337">
                  <c:v>0.44639090277777776</c:v>
                </c:pt>
                <c:pt idx="3338">
                  <c:v>0.44639554398148151</c:v>
                </c:pt>
                <c:pt idx="3339">
                  <c:v>0.4464001041666667</c:v>
                </c:pt>
                <c:pt idx="3340">
                  <c:v>0.44640472222222222</c:v>
                </c:pt>
                <c:pt idx="3341">
                  <c:v>0.4464096296296296</c:v>
                </c:pt>
                <c:pt idx="3342">
                  <c:v>0.44641462962962963</c:v>
                </c:pt>
                <c:pt idx="3343">
                  <c:v>0.44641965277777779</c:v>
                </c:pt>
                <c:pt idx="3344">
                  <c:v>0.44642361111111112</c:v>
                </c:pt>
                <c:pt idx="3345">
                  <c:v>0.44642759259259263</c:v>
                </c:pt>
                <c:pt idx="3346">
                  <c:v>0.44643167824074076</c:v>
                </c:pt>
                <c:pt idx="3347">
                  <c:v>0.44643674768518515</c:v>
                </c:pt>
                <c:pt idx="3348">
                  <c:v>0.44644077546296296</c:v>
                </c:pt>
                <c:pt idx="3349">
                  <c:v>0.44644486111111115</c:v>
                </c:pt>
                <c:pt idx="3350">
                  <c:v>0.44644974537037035</c:v>
                </c:pt>
                <c:pt idx="3351">
                  <c:v>0.44645362268518518</c:v>
                </c:pt>
                <c:pt idx="3352">
                  <c:v>0.44645746527777774</c:v>
                </c:pt>
                <c:pt idx="3353">
                  <c:v>0.44646121527777777</c:v>
                </c:pt>
                <c:pt idx="3354">
                  <c:v>0.44646511574074071</c:v>
                </c:pt>
                <c:pt idx="3355">
                  <c:v>0.44646928240740741</c:v>
                </c:pt>
                <c:pt idx="3356">
                  <c:v>0.44647337962962963</c:v>
                </c:pt>
                <c:pt idx="3357">
                  <c:v>0.44647751157407406</c:v>
                </c:pt>
                <c:pt idx="3358">
                  <c:v>0.44648373842592592</c:v>
                </c:pt>
                <c:pt idx="3359">
                  <c:v>0.44648793981481477</c:v>
                </c:pt>
                <c:pt idx="3360">
                  <c:v>0.4464928125</c:v>
                </c:pt>
                <c:pt idx="3361">
                  <c:v>0.44649790509259257</c:v>
                </c:pt>
                <c:pt idx="3362">
                  <c:v>0.44650199074074076</c:v>
                </c:pt>
                <c:pt idx="3363">
                  <c:v>0.44650628472222226</c:v>
                </c:pt>
                <c:pt idx="3364">
                  <c:v>0.44651041666666669</c:v>
                </c:pt>
                <c:pt idx="3365">
                  <c:v>0.44651509259259264</c:v>
                </c:pt>
                <c:pt idx="3366">
                  <c:v>0.44651976851851849</c:v>
                </c:pt>
                <c:pt idx="3367">
                  <c:v>0.44652461805555554</c:v>
                </c:pt>
                <c:pt idx="3368">
                  <c:v>0.4465294212962963</c:v>
                </c:pt>
                <c:pt idx="3369">
                  <c:v>0.44653425925925921</c:v>
                </c:pt>
                <c:pt idx="3370">
                  <c:v>0.44653905092592594</c:v>
                </c:pt>
                <c:pt idx="3371">
                  <c:v>0.44654377314814814</c:v>
                </c:pt>
                <c:pt idx="3372">
                  <c:v>0.44654846064814818</c:v>
                </c:pt>
                <c:pt idx="3373">
                  <c:v>0.44655336805555557</c:v>
                </c:pt>
                <c:pt idx="3374">
                  <c:v>0.44655835648148146</c:v>
                </c:pt>
                <c:pt idx="3375">
                  <c:v>0.44656350694444447</c:v>
                </c:pt>
                <c:pt idx="3376">
                  <c:v>0.44656864583333333</c:v>
                </c:pt>
                <c:pt idx="3377">
                  <c:v>0.44657368055555557</c:v>
                </c:pt>
                <c:pt idx="3378">
                  <c:v>0.44657875000000002</c:v>
                </c:pt>
                <c:pt idx="3379">
                  <c:v>0.4465839236111111</c:v>
                </c:pt>
                <c:pt idx="3380">
                  <c:v>0.44658890046296301</c:v>
                </c:pt>
                <c:pt idx="3381">
                  <c:v>0.44659405092592591</c:v>
                </c:pt>
                <c:pt idx="3382">
                  <c:v>0.44659924768518522</c:v>
                </c:pt>
                <c:pt idx="3383">
                  <c:v>0.44660431712962961</c:v>
                </c:pt>
                <c:pt idx="3384">
                  <c:v>0.44660945601851854</c:v>
                </c:pt>
                <c:pt idx="3385">
                  <c:v>0.44661454861111111</c:v>
                </c:pt>
                <c:pt idx="3386">
                  <c:v>0.44661924768518518</c:v>
                </c:pt>
                <c:pt idx="3387">
                  <c:v>0.44662408564814809</c:v>
                </c:pt>
                <c:pt idx="3388">
                  <c:v>0.44662899305555559</c:v>
                </c:pt>
                <c:pt idx="3389">
                  <c:v>0.44663423611111108</c:v>
                </c:pt>
                <c:pt idx="3390">
                  <c:v>0.44663939814814818</c:v>
                </c:pt>
                <c:pt idx="3391">
                  <c:v>0.44664675925925929</c:v>
                </c:pt>
                <c:pt idx="3392">
                  <c:v>0.44665192129629627</c:v>
                </c:pt>
                <c:pt idx="3393">
                  <c:v>0.44665712962962961</c:v>
                </c:pt>
                <c:pt idx="3394">
                  <c:v>0.44666238425925925</c:v>
                </c:pt>
                <c:pt idx="3395">
                  <c:v>0.44666748842592591</c:v>
                </c:pt>
                <c:pt idx="3396">
                  <c:v>0.44667253472222224</c:v>
                </c:pt>
                <c:pt idx="3397">
                  <c:v>0.4466774652777778</c:v>
                </c:pt>
                <c:pt idx="3398">
                  <c:v>0.44668228009259264</c:v>
                </c:pt>
                <c:pt idx="3399">
                  <c:v>0.44668710648148147</c:v>
                </c:pt>
                <c:pt idx="3400">
                  <c:v>0.44669212962962962</c:v>
                </c:pt>
                <c:pt idx="3401">
                  <c:v>0.44669729166666666</c:v>
                </c:pt>
                <c:pt idx="3402">
                  <c:v>0.44670252314814812</c:v>
                </c:pt>
                <c:pt idx="3403">
                  <c:v>0.44670766203703699</c:v>
                </c:pt>
                <c:pt idx="3404">
                  <c:v>0.4467126851851852</c:v>
                </c:pt>
                <c:pt idx="3405">
                  <c:v>0.44671771990740744</c:v>
                </c:pt>
                <c:pt idx="3406">
                  <c:v>0.44672302083333332</c:v>
                </c:pt>
                <c:pt idx="3407">
                  <c:v>0.44672809027777777</c:v>
                </c:pt>
                <c:pt idx="3408">
                  <c:v>0.4467333449074074</c:v>
                </c:pt>
                <c:pt idx="3409">
                  <c:v>0.44673765046296299</c:v>
                </c:pt>
                <c:pt idx="3410">
                  <c:v>0.44674240740740739</c:v>
                </c:pt>
                <c:pt idx="3411">
                  <c:v>0.44674716435185186</c:v>
                </c:pt>
                <c:pt idx="3412">
                  <c:v>0.44675201388888891</c:v>
                </c:pt>
                <c:pt idx="3413">
                  <c:v>0.4467567476851852</c:v>
                </c:pt>
                <c:pt idx="3414">
                  <c:v>0.44676172453703705</c:v>
                </c:pt>
                <c:pt idx="3415">
                  <c:v>0.44676665509259261</c:v>
                </c:pt>
                <c:pt idx="3416">
                  <c:v>0.44677148148148144</c:v>
                </c:pt>
                <c:pt idx="3417">
                  <c:v>0.4467761921296296</c:v>
                </c:pt>
                <c:pt idx="3418">
                  <c:v>0.44678104166666666</c:v>
                </c:pt>
                <c:pt idx="3419">
                  <c:v>0.44678619212962961</c:v>
                </c:pt>
                <c:pt idx="3420">
                  <c:v>0.44679133101851853</c:v>
                </c:pt>
                <c:pt idx="3421">
                  <c:v>0.4467966898148148</c:v>
                </c:pt>
                <c:pt idx="3422">
                  <c:v>0.44680179398148145</c:v>
                </c:pt>
                <c:pt idx="3423">
                  <c:v>0.44680694444444446</c:v>
                </c:pt>
                <c:pt idx="3424">
                  <c:v>0.44681435185185187</c:v>
                </c:pt>
                <c:pt idx="3425">
                  <c:v>0.44681956018518521</c:v>
                </c:pt>
                <c:pt idx="3426">
                  <c:v>0.44682472222222219</c:v>
                </c:pt>
                <c:pt idx="3427">
                  <c:v>0.4468299652777778</c:v>
                </c:pt>
                <c:pt idx="3428">
                  <c:v>0.44683496527777783</c:v>
                </c:pt>
                <c:pt idx="3429">
                  <c:v>0.44683997685185184</c:v>
                </c:pt>
                <c:pt idx="3430">
                  <c:v>0.44684482638888889</c:v>
                </c:pt>
                <c:pt idx="3431">
                  <c:v>0.44684954861111109</c:v>
                </c:pt>
                <c:pt idx="3432">
                  <c:v>0.44685438657407411</c:v>
                </c:pt>
                <c:pt idx="3433">
                  <c:v>0.44685964120370375</c:v>
                </c:pt>
                <c:pt idx="3434">
                  <c:v>0.44686383101851851</c:v>
                </c:pt>
                <c:pt idx="3435">
                  <c:v>0.44686890046296296</c:v>
                </c:pt>
                <c:pt idx="3436">
                  <c:v>0.44687309027777777</c:v>
                </c:pt>
                <c:pt idx="3437">
                  <c:v>0.44687721064814817</c:v>
                </c:pt>
                <c:pt idx="3438">
                  <c:v>0.44688150462962967</c:v>
                </c:pt>
                <c:pt idx="3439">
                  <c:v>0.44688564814814818</c:v>
                </c:pt>
                <c:pt idx="3440">
                  <c:v>0.44689084490740738</c:v>
                </c:pt>
                <c:pt idx="3441">
                  <c:v>0.44689510416666667</c:v>
                </c:pt>
                <c:pt idx="3442">
                  <c:v>0.44690028935185189</c:v>
                </c:pt>
                <c:pt idx="3443">
                  <c:v>0.44690415509259257</c:v>
                </c:pt>
                <c:pt idx="3444">
                  <c:v>0.44690802083333336</c:v>
                </c:pt>
                <c:pt idx="3445">
                  <c:v>0.44691194444444443</c:v>
                </c:pt>
                <c:pt idx="3446">
                  <c:v>0.44691665509259254</c:v>
                </c:pt>
                <c:pt idx="3447">
                  <c:v>0.44692071759259261</c:v>
                </c:pt>
                <c:pt idx="3448">
                  <c:v>0.44692483796296295</c:v>
                </c:pt>
                <c:pt idx="3449">
                  <c:v>0.44692896990740744</c:v>
                </c:pt>
                <c:pt idx="3450">
                  <c:v>0.44693297453703701</c:v>
                </c:pt>
                <c:pt idx="3451">
                  <c:v>0.44693709490740741</c:v>
                </c:pt>
                <c:pt idx="3452">
                  <c:v>0.44694204861111109</c:v>
                </c:pt>
                <c:pt idx="3453">
                  <c:v>0.44694712962962962</c:v>
                </c:pt>
                <c:pt idx="3454">
                  <c:v>0.44695138888888891</c:v>
                </c:pt>
                <c:pt idx="3455">
                  <c:v>0.44695541666666666</c:v>
                </c:pt>
                <c:pt idx="3456">
                  <c:v>0.44696039351851852</c:v>
                </c:pt>
                <c:pt idx="3457">
                  <c:v>0.44696754629629631</c:v>
                </c:pt>
                <c:pt idx="3458">
                  <c:v>0.44697217592592592</c:v>
                </c:pt>
                <c:pt idx="3459">
                  <c:v>0.4469768287037037</c:v>
                </c:pt>
                <c:pt idx="3460">
                  <c:v>0.44698165509259263</c:v>
                </c:pt>
                <c:pt idx="3461">
                  <c:v>0.44698646990740737</c:v>
                </c:pt>
                <c:pt idx="3462">
                  <c:v>0.44699120370370365</c:v>
                </c:pt>
                <c:pt idx="3463">
                  <c:v>0.44699590277777773</c:v>
                </c:pt>
                <c:pt idx="3464">
                  <c:v>0.44700053240740739</c:v>
                </c:pt>
                <c:pt idx="3465">
                  <c:v>0.44700518518518523</c:v>
                </c:pt>
                <c:pt idx="3466">
                  <c:v>0.44701033564814813</c:v>
                </c:pt>
                <c:pt idx="3467">
                  <c:v>0.44701540509259258</c:v>
                </c:pt>
                <c:pt idx="3468">
                  <c:v>0.44702039351851847</c:v>
                </c:pt>
                <c:pt idx="3469">
                  <c:v>0.44702546296296292</c:v>
                </c:pt>
                <c:pt idx="3470">
                  <c:v>0.44703032407407406</c:v>
                </c:pt>
                <c:pt idx="3471">
                  <c:v>0.44703532407407409</c:v>
                </c:pt>
                <c:pt idx="3472">
                  <c:v>0.44704041666666666</c:v>
                </c:pt>
                <c:pt idx="3473">
                  <c:v>0.44704534722222222</c:v>
                </c:pt>
                <c:pt idx="3474">
                  <c:v>0.44705034722222226</c:v>
                </c:pt>
                <c:pt idx="3475">
                  <c:v>0.44705552083333333</c:v>
                </c:pt>
                <c:pt idx="3476">
                  <c:v>0.4470604398148148</c:v>
                </c:pt>
                <c:pt idx="3477">
                  <c:v>0.44706527777777777</c:v>
                </c:pt>
                <c:pt idx="3478">
                  <c:v>0.44707004629629626</c:v>
                </c:pt>
                <c:pt idx="3479">
                  <c:v>0.44707462962962968</c:v>
                </c:pt>
                <c:pt idx="3480">
                  <c:v>0.44707936342592597</c:v>
                </c:pt>
                <c:pt idx="3481">
                  <c:v>0.44708331018518521</c:v>
                </c:pt>
                <c:pt idx="3482">
                  <c:v>0.44708814814814812</c:v>
                </c:pt>
                <c:pt idx="3483">
                  <c:v>0.44709313657407407</c:v>
                </c:pt>
                <c:pt idx="3484">
                  <c:v>0.44709810185185184</c:v>
                </c:pt>
                <c:pt idx="3485">
                  <c:v>0.44710309027777778</c:v>
                </c:pt>
                <c:pt idx="3486">
                  <c:v>0.44710811342592588</c:v>
                </c:pt>
                <c:pt idx="3487">
                  <c:v>0.44711223379629628</c:v>
                </c:pt>
                <c:pt idx="3488">
                  <c:v>0.44711723379629631</c:v>
                </c:pt>
                <c:pt idx="3489">
                  <c:v>0.4471221759259259</c:v>
                </c:pt>
                <c:pt idx="3490">
                  <c:v>0.44712918981481481</c:v>
                </c:pt>
                <c:pt idx="3491">
                  <c:v>0.44713384259259259</c:v>
                </c:pt>
                <c:pt idx="3492">
                  <c:v>0.44713771990740742</c:v>
                </c:pt>
                <c:pt idx="3493">
                  <c:v>0.44714254629629629</c:v>
                </c:pt>
                <c:pt idx="3494">
                  <c:v>0.44714759259259257</c:v>
                </c:pt>
                <c:pt idx="3495">
                  <c:v>0.44715254629629625</c:v>
                </c:pt>
                <c:pt idx="3496">
                  <c:v>0.44715752314814816</c:v>
                </c:pt>
                <c:pt idx="3497">
                  <c:v>0.44716244212962963</c:v>
                </c:pt>
                <c:pt idx="3498">
                  <c:v>0.4471673263888889</c:v>
                </c:pt>
                <c:pt idx="3499">
                  <c:v>0.44717156249999995</c:v>
                </c:pt>
                <c:pt idx="3500">
                  <c:v>0.44717549768518516</c:v>
                </c:pt>
                <c:pt idx="3501">
                  <c:v>0.44718046296296299</c:v>
                </c:pt>
                <c:pt idx="3502">
                  <c:v>0.44718546296296297</c:v>
                </c:pt>
                <c:pt idx="3503">
                  <c:v>0.44719042824074079</c:v>
                </c:pt>
                <c:pt idx="3504">
                  <c:v>0.44719511574074072</c:v>
                </c:pt>
                <c:pt idx="3505">
                  <c:v>0.44719990740740739</c:v>
                </c:pt>
                <c:pt idx="3506">
                  <c:v>0.44720447916666667</c:v>
                </c:pt>
                <c:pt idx="3507">
                  <c:v>0.44720912037037036</c:v>
                </c:pt>
                <c:pt idx="3508">
                  <c:v>0.44721385416666665</c:v>
                </c:pt>
                <c:pt idx="3509">
                  <c:v>0.44721855324074072</c:v>
                </c:pt>
                <c:pt idx="3510">
                  <c:v>0.44722326388888889</c:v>
                </c:pt>
                <c:pt idx="3511">
                  <c:v>0.4472280208333333</c:v>
                </c:pt>
                <c:pt idx="3512">
                  <c:v>0.44723265046296296</c:v>
                </c:pt>
                <c:pt idx="3513">
                  <c:v>0.44723761574074072</c:v>
                </c:pt>
                <c:pt idx="3514">
                  <c:v>0.44724271990740738</c:v>
                </c:pt>
                <c:pt idx="3515">
                  <c:v>0.44724783564814818</c:v>
                </c:pt>
                <c:pt idx="3516">
                  <c:v>0.44725281249999999</c:v>
                </c:pt>
                <c:pt idx="3517">
                  <c:v>0.44725806712962962</c:v>
                </c:pt>
                <c:pt idx="3518">
                  <c:v>0.44726298611111109</c:v>
                </c:pt>
                <c:pt idx="3519">
                  <c:v>0.44726798611111113</c:v>
                </c:pt>
                <c:pt idx="3520">
                  <c:v>0.44727302083333331</c:v>
                </c:pt>
                <c:pt idx="3521">
                  <c:v>0.44727797453703705</c:v>
                </c:pt>
                <c:pt idx="3522">
                  <c:v>0.44728300925925923</c:v>
                </c:pt>
                <c:pt idx="3523">
                  <c:v>0.44729039351851857</c:v>
                </c:pt>
                <c:pt idx="3524">
                  <c:v>0.44729423611111113</c:v>
                </c:pt>
                <c:pt idx="3525">
                  <c:v>0.44729818287037038</c:v>
                </c:pt>
                <c:pt idx="3526">
                  <c:v>0.44730214120370371</c:v>
                </c:pt>
                <c:pt idx="3527">
                  <c:v>0.44730681712962966</c:v>
                </c:pt>
                <c:pt idx="3528">
                  <c:v>0.44731091435185188</c:v>
                </c:pt>
                <c:pt idx="3529">
                  <c:v>0.44731502314814814</c:v>
                </c:pt>
                <c:pt idx="3530">
                  <c:v>0.4473200347222222</c:v>
                </c:pt>
                <c:pt idx="3531">
                  <c:v>0.44732409722222227</c:v>
                </c:pt>
                <c:pt idx="3532">
                  <c:v>0.44732840277777774</c:v>
                </c:pt>
                <c:pt idx="3533">
                  <c:v>0.44733258101851853</c:v>
                </c:pt>
                <c:pt idx="3534">
                  <c:v>0.44733674768518522</c:v>
                </c:pt>
                <c:pt idx="3535">
                  <c:v>0.44734097222222219</c:v>
                </c:pt>
                <c:pt idx="3536">
                  <c:v>0.44734510416666667</c:v>
                </c:pt>
                <c:pt idx="3537">
                  <c:v>0.44734925925925922</c:v>
                </c:pt>
                <c:pt idx="3538">
                  <c:v>0.44735416666666666</c:v>
                </c:pt>
                <c:pt idx="3539">
                  <c:v>0.44735799768518519</c:v>
                </c:pt>
                <c:pt idx="3540">
                  <c:v>0.44736214120370371</c:v>
                </c:pt>
                <c:pt idx="3541">
                  <c:v>0.44736701388888894</c:v>
                </c:pt>
                <c:pt idx="3542">
                  <c:v>0.44737119212962967</c:v>
                </c:pt>
                <c:pt idx="3543">
                  <c:v>0.44737548611111116</c:v>
                </c:pt>
                <c:pt idx="3544">
                  <c:v>0.44738000000000006</c:v>
                </c:pt>
                <c:pt idx="3545">
                  <c:v>0.44738435185185188</c:v>
                </c:pt>
                <c:pt idx="3546">
                  <c:v>0.44738861111111111</c:v>
                </c:pt>
                <c:pt idx="3547">
                  <c:v>0.44739391203703699</c:v>
                </c:pt>
                <c:pt idx="3548">
                  <c:v>0.44739895833333332</c:v>
                </c:pt>
                <c:pt idx="3549">
                  <c:v>0.44740420138888887</c:v>
                </c:pt>
                <c:pt idx="3550">
                  <c:v>0.44740953703703701</c:v>
                </c:pt>
                <c:pt idx="3551">
                  <c:v>0.44741460648148146</c:v>
                </c:pt>
                <c:pt idx="3552">
                  <c:v>0.44741945601851851</c:v>
                </c:pt>
                <c:pt idx="3553">
                  <c:v>0.44742430555555557</c:v>
                </c:pt>
                <c:pt idx="3554">
                  <c:v>0.44742912037037036</c:v>
                </c:pt>
                <c:pt idx="3555">
                  <c:v>0.44743608796296291</c:v>
                </c:pt>
                <c:pt idx="3556">
                  <c:v>0.44744087962962964</c:v>
                </c:pt>
                <c:pt idx="3557">
                  <c:v>0.44744561342592593</c:v>
                </c:pt>
                <c:pt idx="3558">
                  <c:v>0.44745059027777773</c:v>
                </c:pt>
                <c:pt idx="3559">
                  <c:v>0.44745545138888887</c:v>
                </c:pt>
                <c:pt idx="3560">
                  <c:v>0.44746043981481481</c:v>
                </c:pt>
                <c:pt idx="3561">
                  <c:v>0.44746555555555556</c:v>
                </c:pt>
                <c:pt idx="3562">
                  <c:v>0.44747062500000001</c:v>
                </c:pt>
                <c:pt idx="3563">
                  <c:v>0.44747582175925921</c:v>
                </c:pt>
                <c:pt idx="3564">
                  <c:v>0.44748101851851851</c:v>
                </c:pt>
                <c:pt idx="3565">
                  <c:v>0.44748626157407406</c:v>
                </c:pt>
                <c:pt idx="3566">
                  <c:v>0.44749142361111111</c:v>
                </c:pt>
                <c:pt idx="3567">
                  <c:v>0.44749677083333333</c:v>
                </c:pt>
                <c:pt idx="3568">
                  <c:v>0.44750200231481485</c:v>
                </c:pt>
                <c:pt idx="3569">
                  <c:v>0.44750715277777781</c:v>
                </c:pt>
                <c:pt idx="3570">
                  <c:v>0.44751244212962965</c:v>
                </c:pt>
                <c:pt idx="3571">
                  <c:v>0.4475174652777778</c:v>
                </c:pt>
                <c:pt idx="3572">
                  <c:v>0.44752233796296298</c:v>
                </c:pt>
                <c:pt idx="3573">
                  <c:v>0.44752708333333335</c:v>
                </c:pt>
                <c:pt idx="3574">
                  <c:v>0.44753173611111108</c:v>
                </c:pt>
                <c:pt idx="3575">
                  <c:v>0.44753665509259261</c:v>
                </c:pt>
                <c:pt idx="3576">
                  <c:v>0.44754171296296291</c:v>
                </c:pt>
                <c:pt idx="3577">
                  <c:v>0.44754687500000001</c:v>
                </c:pt>
                <c:pt idx="3578">
                  <c:v>0.44755195601851855</c:v>
                </c:pt>
                <c:pt idx="3579">
                  <c:v>0.44755714120370366</c:v>
                </c:pt>
                <c:pt idx="3580">
                  <c:v>0.44756208333333336</c:v>
                </c:pt>
                <c:pt idx="3581">
                  <c:v>0.44756704861111113</c:v>
                </c:pt>
                <c:pt idx="3582">
                  <c:v>0.44757430555555561</c:v>
                </c:pt>
                <c:pt idx="3583">
                  <c:v>0.44757916666666664</c:v>
                </c:pt>
                <c:pt idx="3584">
                  <c:v>0.44758401620370369</c:v>
                </c:pt>
                <c:pt idx="3585">
                  <c:v>0.44758878472222219</c:v>
                </c:pt>
                <c:pt idx="3586">
                  <c:v>0.4475935069444445</c:v>
                </c:pt>
                <c:pt idx="3587">
                  <c:v>0.44759850694444442</c:v>
                </c:pt>
                <c:pt idx="3588">
                  <c:v>0.44760349537037042</c:v>
                </c:pt>
                <c:pt idx="3589">
                  <c:v>0.44760856481481487</c:v>
                </c:pt>
                <c:pt idx="3590">
                  <c:v>0.44761347222222225</c:v>
                </c:pt>
                <c:pt idx="3591">
                  <c:v>0.44761857638888891</c:v>
                </c:pt>
                <c:pt idx="3592">
                  <c:v>0.44762376157407407</c:v>
                </c:pt>
                <c:pt idx="3593">
                  <c:v>0.44762888888888885</c:v>
                </c:pt>
                <c:pt idx="3594">
                  <c:v>0.44763412037037037</c:v>
                </c:pt>
                <c:pt idx="3595">
                  <c:v>0.44763901620370367</c:v>
                </c:pt>
                <c:pt idx="3596">
                  <c:v>0.44764376157407404</c:v>
                </c:pt>
                <c:pt idx="3597">
                  <c:v>0.44764842592592591</c:v>
                </c:pt>
                <c:pt idx="3598">
                  <c:v>0.44765306712962966</c:v>
                </c:pt>
                <c:pt idx="3599">
                  <c:v>0.44765785879629627</c:v>
                </c:pt>
                <c:pt idx="3600">
                  <c:v>0.44766258101851847</c:v>
                </c:pt>
                <c:pt idx="3601">
                  <c:v>0.44766730324074078</c:v>
                </c:pt>
                <c:pt idx="3602">
                  <c:v>0.44767196759259259</c:v>
                </c:pt>
                <c:pt idx="3603">
                  <c:v>0.44767658564814816</c:v>
                </c:pt>
                <c:pt idx="3604">
                  <c:v>0.44768140046296295</c:v>
                </c:pt>
                <c:pt idx="3605">
                  <c:v>0.44768615740740741</c:v>
                </c:pt>
                <c:pt idx="3606">
                  <c:v>0.44769112268518518</c:v>
                </c:pt>
                <c:pt idx="3607">
                  <c:v>0.44769608796296295</c:v>
                </c:pt>
                <c:pt idx="3608">
                  <c:v>0.44770111111111111</c:v>
                </c:pt>
                <c:pt idx="3609">
                  <c:v>0.44770824074074073</c:v>
                </c:pt>
                <c:pt idx="3610">
                  <c:v>0.44771313657407408</c:v>
                </c:pt>
                <c:pt idx="3611">
                  <c:v>0.44771833333333338</c:v>
                </c:pt>
                <c:pt idx="3612">
                  <c:v>0.4477232060185185</c:v>
                </c:pt>
                <c:pt idx="3613">
                  <c:v>0.44772833333333334</c:v>
                </c:pt>
                <c:pt idx="3614">
                  <c:v>0.44773336805555553</c:v>
                </c:pt>
                <c:pt idx="3615">
                  <c:v>0.44773836805555556</c:v>
                </c:pt>
                <c:pt idx="3616">
                  <c:v>0.44774331018518515</c:v>
                </c:pt>
                <c:pt idx="3617">
                  <c:v>0.44774791666666669</c:v>
                </c:pt>
                <c:pt idx="3618">
                  <c:v>0.44775268518518518</c:v>
                </c:pt>
                <c:pt idx="3619">
                  <c:v>0.44775732638888893</c:v>
                </c:pt>
                <c:pt idx="3620">
                  <c:v>0.44776223379629632</c:v>
                </c:pt>
                <c:pt idx="3621">
                  <c:v>0.44776746527777783</c:v>
                </c:pt>
                <c:pt idx="3622">
                  <c:v>0.44777243055555555</c:v>
                </c:pt>
                <c:pt idx="3623">
                  <c:v>0.44777746527777779</c:v>
                </c:pt>
                <c:pt idx="3624">
                  <c:v>0.44778239583333335</c:v>
                </c:pt>
                <c:pt idx="3625">
                  <c:v>0.44778762731481486</c:v>
                </c:pt>
                <c:pt idx="3626">
                  <c:v>0.44779273148148152</c:v>
                </c:pt>
                <c:pt idx="3627">
                  <c:v>0.44779795138888884</c:v>
                </c:pt>
                <c:pt idx="3628">
                  <c:v>0.44780321759259256</c:v>
                </c:pt>
                <c:pt idx="3629">
                  <c:v>0.4478080439814815</c:v>
                </c:pt>
                <c:pt idx="3630">
                  <c:v>0.44781290509259258</c:v>
                </c:pt>
                <c:pt idx="3631">
                  <c:v>0.44781769675925925</c:v>
                </c:pt>
                <c:pt idx="3632">
                  <c:v>0.44782269675925929</c:v>
                </c:pt>
                <c:pt idx="3633">
                  <c:v>0.44782780092592595</c:v>
                </c:pt>
                <c:pt idx="3634">
                  <c:v>0.44783296296296293</c:v>
                </c:pt>
                <c:pt idx="3635">
                  <c:v>0.44784050925925922</c:v>
                </c:pt>
                <c:pt idx="3636">
                  <c:v>0.44784564814814815</c:v>
                </c:pt>
                <c:pt idx="3637">
                  <c:v>0.4478507523148148</c:v>
                </c:pt>
                <c:pt idx="3638">
                  <c:v>0.44785593749999997</c:v>
                </c:pt>
                <c:pt idx="3639">
                  <c:v>0.44786107638888889</c:v>
                </c:pt>
                <c:pt idx="3640">
                  <c:v>0.44786621527777776</c:v>
                </c:pt>
                <c:pt idx="3641">
                  <c:v>0.44787098379629625</c:v>
                </c:pt>
                <c:pt idx="3642">
                  <c:v>0.44787581018518519</c:v>
                </c:pt>
                <c:pt idx="3643">
                  <c:v>0.44788055555555556</c:v>
                </c:pt>
                <c:pt idx="3644">
                  <c:v>0.44788528935185185</c:v>
                </c:pt>
                <c:pt idx="3645">
                  <c:v>0.44789030092592591</c:v>
                </c:pt>
                <c:pt idx="3646">
                  <c:v>0.44789511574074076</c:v>
                </c:pt>
                <c:pt idx="3647">
                  <c:v>0.44789996527777776</c:v>
                </c:pt>
                <c:pt idx="3648">
                  <c:v>0.44790472222222227</c:v>
                </c:pt>
                <c:pt idx="3649">
                  <c:v>0.44790946759259259</c:v>
                </c:pt>
                <c:pt idx="3650">
                  <c:v>0.44791453703703704</c:v>
                </c:pt>
                <c:pt idx="3651">
                  <c:v>0.44791973379629629</c:v>
                </c:pt>
                <c:pt idx="3652">
                  <c:v>0.44792503472222217</c:v>
                </c:pt>
                <c:pt idx="3653">
                  <c:v>0.44793023148148148</c:v>
                </c:pt>
                <c:pt idx="3654">
                  <c:v>0.44793553240740741</c:v>
                </c:pt>
                <c:pt idx="3655">
                  <c:v>0.44794070601851854</c:v>
                </c:pt>
                <c:pt idx="3656">
                  <c:v>0.44794575231481476</c:v>
                </c:pt>
                <c:pt idx="3657">
                  <c:v>0.44795092592592595</c:v>
                </c:pt>
                <c:pt idx="3658">
                  <c:v>0.44795607638888885</c:v>
                </c:pt>
                <c:pt idx="3659">
                  <c:v>0.44796134259259257</c:v>
                </c:pt>
                <c:pt idx="3660">
                  <c:v>0.44796637731481481</c:v>
                </c:pt>
                <c:pt idx="3661">
                  <c:v>0.44797148148148147</c:v>
                </c:pt>
                <c:pt idx="3662">
                  <c:v>0.44797837962962966</c:v>
                </c:pt>
                <c:pt idx="3663">
                  <c:v>0.44798321759259258</c:v>
                </c:pt>
                <c:pt idx="3664">
                  <c:v>0.44798836805555559</c:v>
                </c:pt>
                <c:pt idx="3665">
                  <c:v>0.44799368055555555</c:v>
                </c:pt>
                <c:pt idx="3666">
                  <c:v>0.44799888888888889</c:v>
                </c:pt>
                <c:pt idx="3667">
                  <c:v>0.44800414351851853</c:v>
                </c:pt>
                <c:pt idx="3668">
                  <c:v>0.44800922453703707</c:v>
                </c:pt>
                <c:pt idx="3669">
                  <c:v>0.44801439814814814</c:v>
                </c:pt>
                <c:pt idx="3670">
                  <c:v>0.44801958333333336</c:v>
                </c:pt>
                <c:pt idx="3671">
                  <c:v>0.44802494212962962</c:v>
                </c:pt>
                <c:pt idx="3672">
                  <c:v>0.44802994212962965</c:v>
                </c:pt>
                <c:pt idx="3673">
                  <c:v>0.44803484953703704</c:v>
                </c:pt>
                <c:pt idx="3674">
                  <c:v>0.44803984953703702</c:v>
                </c:pt>
                <c:pt idx="3675">
                  <c:v>0.44804476851851849</c:v>
                </c:pt>
                <c:pt idx="3676">
                  <c:v>0.44805002314814812</c:v>
                </c:pt>
                <c:pt idx="3677">
                  <c:v>0.44805520833333334</c:v>
                </c:pt>
                <c:pt idx="3678">
                  <c:v>0.4480603587962963</c:v>
                </c:pt>
                <c:pt idx="3679">
                  <c:v>0.44806563657407406</c:v>
                </c:pt>
                <c:pt idx="3680">
                  <c:v>0.44807076388888883</c:v>
                </c:pt>
                <c:pt idx="3681">
                  <c:v>0.44807615740740742</c:v>
                </c:pt>
                <c:pt idx="3682">
                  <c:v>0.44808153935185185</c:v>
                </c:pt>
                <c:pt idx="3683">
                  <c:v>0.44808699074074076</c:v>
                </c:pt>
                <c:pt idx="3684">
                  <c:v>0.44809203703703698</c:v>
                </c:pt>
                <c:pt idx="3685">
                  <c:v>0.44809693287037033</c:v>
                </c:pt>
                <c:pt idx="3686">
                  <c:v>0.4481018171296296</c:v>
                </c:pt>
                <c:pt idx="3687">
                  <c:v>0.44810659722222224</c:v>
                </c:pt>
                <c:pt idx="3688">
                  <c:v>0.44811373842592594</c:v>
                </c:pt>
                <c:pt idx="3689">
                  <c:v>0.44811855324074074</c:v>
                </c:pt>
                <c:pt idx="3690">
                  <c:v>0.44812346064814812</c:v>
                </c:pt>
                <c:pt idx="3691">
                  <c:v>0.44812842592592594</c:v>
                </c:pt>
                <c:pt idx="3692">
                  <c:v>0.44813341435185183</c:v>
                </c:pt>
                <c:pt idx="3693">
                  <c:v>0.44813858796296296</c:v>
                </c:pt>
                <c:pt idx="3694">
                  <c:v>0.4481438425925926</c:v>
                </c:pt>
                <c:pt idx="3695">
                  <c:v>0.44814905092592588</c:v>
                </c:pt>
                <c:pt idx="3696">
                  <c:v>0.44815425925925928</c:v>
                </c:pt>
                <c:pt idx="3697">
                  <c:v>0.44815936342592594</c:v>
                </c:pt>
                <c:pt idx="3698">
                  <c:v>0.44816458333333337</c:v>
                </c:pt>
                <c:pt idx="3699">
                  <c:v>0.44816980324074079</c:v>
                </c:pt>
                <c:pt idx="3700">
                  <c:v>0.4481750347222222</c:v>
                </c:pt>
                <c:pt idx="3701">
                  <c:v>0.44818028935185183</c:v>
                </c:pt>
                <c:pt idx="3702">
                  <c:v>0.44818559027777777</c:v>
                </c:pt>
                <c:pt idx="3703">
                  <c:v>0.44819091435185188</c:v>
                </c:pt>
                <c:pt idx="3704">
                  <c:v>0.44819594907407406</c:v>
                </c:pt>
                <c:pt idx="3705">
                  <c:v>0.44820092592592592</c:v>
                </c:pt>
                <c:pt idx="3706">
                  <c:v>0.4482056597222222</c:v>
                </c:pt>
                <c:pt idx="3707">
                  <c:v>0.44821049768518523</c:v>
                </c:pt>
                <c:pt idx="3708">
                  <c:v>0.44821563657407409</c:v>
                </c:pt>
                <c:pt idx="3709">
                  <c:v>0.44822074074074075</c:v>
                </c:pt>
                <c:pt idx="3710">
                  <c:v>0.44822606481481481</c:v>
                </c:pt>
                <c:pt idx="3711">
                  <c:v>0.44823128472222223</c:v>
                </c:pt>
                <c:pt idx="3712">
                  <c:v>0.44823656249999999</c:v>
                </c:pt>
                <c:pt idx="3713">
                  <c:v>0.44824181712962963</c:v>
                </c:pt>
                <c:pt idx="3714">
                  <c:v>0.44824686342592596</c:v>
                </c:pt>
                <c:pt idx="3715">
                  <c:v>0.44825417824074076</c:v>
                </c:pt>
                <c:pt idx="3716">
                  <c:v>0.44825891203703705</c:v>
                </c:pt>
                <c:pt idx="3717">
                  <c:v>0.44826379629629631</c:v>
                </c:pt>
                <c:pt idx="3718">
                  <c:v>0.44826854166666669</c:v>
                </c:pt>
                <c:pt idx="3719">
                  <c:v>0.44827339120370374</c:v>
                </c:pt>
                <c:pt idx="3720">
                  <c:v>0.44827879629629624</c:v>
                </c:pt>
                <c:pt idx="3721">
                  <c:v>0.44828399305555555</c:v>
                </c:pt>
                <c:pt idx="3722">
                  <c:v>0.44828931712962961</c:v>
                </c:pt>
                <c:pt idx="3723">
                  <c:v>0.44829451388888891</c:v>
                </c:pt>
                <c:pt idx="3724">
                  <c:v>0.44829952546296298</c:v>
                </c:pt>
                <c:pt idx="3725">
                  <c:v>0.44830453703703704</c:v>
                </c:pt>
                <c:pt idx="3726">
                  <c:v>0.44830952546296299</c:v>
                </c:pt>
                <c:pt idx="3727">
                  <c:v>0.44831457175925921</c:v>
                </c:pt>
                <c:pt idx="3728">
                  <c:v>0.44831932870370372</c:v>
                </c:pt>
                <c:pt idx="3729">
                  <c:v>0.44832422453703707</c:v>
                </c:pt>
                <c:pt idx="3730">
                  <c:v>0.44832896990740739</c:v>
                </c:pt>
                <c:pt idx="3731">
                  <c:v>0.44833364583333335</c:v>
                </c:pt>
                <c:pt idx="3732">
                  <c:v>0.44833839120370372</c:v>
                </c:pt>
                <c:pt idx="3733">
                  <c:v>0.4483430439814815</c:v>
                </c:pt>
                <c:pt idx="3734">
                  <c:v>0.44834791666666668</c:v>
                </c:pt>
                <c:pt idx="3735">
                  <c:v>0.44835267361111114</c:v>
                </c:pt>
                <c:pt idx="3736">
                  <c:v>0.44835731481481478</c:v>
                </c:pt>
                <c:pt idx="3737">
                  <c:v>0.4483620717592593</c:v>
                </c:pt>
                <c:pt idx="3738">
                  <c:v>0.4483672569444444</c:v>
                </c:pt>
                <c:pt idx="3739">
                  <c:v>0.44837240740740741</c:v>
                </c:pt>
                <c:pt idx="3740">
                  <c:v>0.44837700231481481</c:v>
                </c:pt>
                <c:pt idx="3741">
                  <c:v>0.44838230324074074</c:v>
                </c:pt>
                <c:pt idx="3742">
                  <c:v>0.44838953703703704</c:v>
                </c:pt>
                <c:pt idx="3743">
                  <c:v>0.44839465277777779</c:v>
                </c:pt>
                <c:pt idx="3744">
                  <c:v>0.44839981481481478</c:v>
                </c:pt>
                <c:pt idx="3745">
                  <c:v>0.44840497685185188</c:v>
                </c:pt>
                <c:pt idx="3746">
                  <c:v>0.4484102430555556</c:v>
                </c:pt>
                <c:pt idx="3747">
                  <c:v>0.44841515046296299</c:v>
                </c:pt>
                <c:pt idx="3748">
                  <c:v>0.44842024305555556</c:v>
                </c:pt>
                <c:pt idx="3749">
                  <c:v>0.44842500000000002</c:v>
                </c:pt>
                <c:pt idx="3750">
                  <c:v>0.44842962962962968</c:v>
                </c:pt>
                <c:pt idx="3751">
                  <c:v>0.4484345023148148</c:v>
                </c:pt>
                <c:pt idx="3752">
                  <c:v>0.44843935185185185</c:v>
                </c:pt>
                <c:pt idx="3753">
                  <c:v>0.44844427083333332</c:v>
                </c:pt>
                <c:pt idx="3754">
                  <c:v>0.44844928240740739</c:v>
                </c:pt>
                <c:pt idx="3755">
                  <c:v>0.44845428240740742</c:v>
                </c:pt>
                <c:pt idx="3756">
                  <c:v>0.44845935185185182</c:v>
                </c:pt>
                <c:pt idx="3757">
                  <c:v>0.44846435185185185</c:v>
                </c:pt>
                <c:pt idx="3758">
                  <c:v>0.44846956018518519</c:v>
                </c:pt>
                <c:pt idx="3759">
                  <c:v>0.44847466435185185</c:v>
                </c:pt>
                <c:pt idx="3760">
                  <c:v>0.44847971064814818</c:v>
                </c:pt>
                <c:pt idx="3761">
                  <c:v>0.44848442129629634</c:v>
                </c:pt>
                <c:pt idx="3762">
                  <c:v>0.44848902777777777</c:v>
                </c:pt>
                <c:pt idx="3763">
                  <c:v>0.44849376157407406</c:v>
                </c:pt>
                <c:pt idx="3764">
                  <c:v>0.44849853009259261</c:v>
                </c:pt>
                <c:pt idx="3765">
                  <c:v>0.44850361111111114</c:v>
                </c:pt>
                <c:pt idx="3766">
                  <c:v>0.44850883101851852</c:v>
                </c:pt>
                <c:pt idx="3767">
                  <c:v>0.44851396990740744</c:v>
                </c:pt>
                <c:pt idx="3768">
                  <c:v>0.4485212731481481</c:v>
                </c:pt>
                <c:pt idx="3769">
                  <c:v>0.44852631944444443</c:v>
                </c:pt>
                <c:pt idx="3770">
                  <c:v>0.44853134259259259</c:v>
                </c:pt>
                <c:pt idx="3771">
                  <c:v>0.44853646990740742</c:v>
                </c:pt>
                <c:pt idx="3772">
                  <c:v>0.44854152777777778</c:v>
                </c:pt>
                <c:pt idx="3773">
                  <c:v>0.44854636574074075</c:v>
                </c:pt>
                <c:pt idx="3774">
                  <c:v>0.44855115740740742</c:v>
                </c:pt>
                <c:pt idx="3775">
                  <c:v>0.44855612268518513</c:v>
                </c:pt>
                <c:pt idx="3776">
                  <c:v>0.44856081018518518</c:v>
                </c:pt>
                <c:pt idx="3777">
                  <c:v>0.44856554398148152</c:v>
                </c:pt>
                <c:pt idx="3778">
                  <c:v>0.44857031250000001</c:v>
                </c:pt>
                <c:pt idx="3779">
                  <c:v>0.4485750462962963</c:v>
                </c:pt>
                <c:pt idx="3780">
                  <c:v>0.4485800231481481</c:v>
                </c:pt>
                <c:pt idx="3781">
                  <c:v>0.44858490740740736</c:v>
                </c:pt>
                <c:pt idx="3782">
                  <c:v>0.44858978009259259</c:v>
                </c:pt>
                <c:pt idx="3783">
                  <c:v>0.44859508101851847</c:v>
                </c:pt>
                <c:pt idx="3784">
                  <c:v>0.4486001273148148</c:v>
                </c:pt>
                <c:pt idx="3785">
                  <c:v>0.44860539351851852</c:v>
                </c:pt>
                <c:pt idx="3786">
                  <c:v>0.4486105208333333</c:v>
                </c:pt>
                <c:pt idx="3787">
                  <c:v>0.44861584490740741</c:v>
                </c:pt>
                <c:pt idx="3788">
                  <c:v>0.44862119212962964</c:v>
                </c:pt>
                <c:pt idx="3789">
                  <c:v>0.44862666666666667</c:v>
                </c:pt>
                <c:pt idx="3790">
                  <c:v>0.44863212962962962</c:v>
                </c:pt>
                <c:pt idx="3791">
                  <c:v>0.4486374768518519</c:v>
                </c:pt>
                <c:pt idx="3792">
                  <c:v>0.44864292824074076</c:v>
                </c:pt>
                <c:pt idx="3793">
                  <c:v>0.44864810185185183</c:v>
                </c:pt>
                <c:pt idx="3794">
                  <c:v>0.44865293981481486</c:v>
                </c:pt>
                <c:pt idx="3795">
                  <c:v>0.44865975694444443</c:v>
                </c:pt>
                <c:pt idx="3796">
                  <c:v>0.44866469907407408</c:v>
                </c:pt>
                <c:pt idx="3797">
                  <c:v>0.44866990740740742</c:v>
                </c:pt>
                <c:pt idx="3798">
                  <c:v>0.44867499999999999</c:v>
                </c:pt>
                <c:pt idx="3799">
                  <c:v>0.44868015046296295</c:v>
                </c:pt>
                <c:pt idx="3800">
                  <c:v>0.44868539351851849</c:v>
                </c:pt>
                <c:pt idx="3801">
                  <c:v>0.4486905902777778</c:v>
                </c:pt>
                <c:pt idx="3802">
                  <c:v>0.44869598379629627</c:v>
                </c:pt>
                <c:pt idx="3803">
                  <c:v>0.4487011574074074</c:v>
                </c:pt>
                <c:pt idx="3804">
                  <c:v>0.4487061805555555</c:v>
                </c:pt>
                <c:pt idx="3805">
                  <c:v>0.44871082175925925</c:v>
                </c:pt>
                <c:pt idx="3806">
                  <c:v>0.448715462962963</c:v>
                </c:pt>
                <c:pt idx="3807">
                  <c:v>0.44871938657407412</c:v>
                </c:pt>
                <c:pt idx="3808">
                  <c:v>0.44872413194444444</c:v>
                </c:pt>
                <c:pt idx="3809">
                  <c:v>0.44872924768518518</c:v>
                </c:pt>
                <c:pt idx="3810">
                  <c:v>0.44873423611111113</c:v>
                </c:pt>
                <c:pt idx="3811">
                  <c:v>0.44873917824074078</c:v>
                </c:pt>
                <c:pt idx="3812">
                  <c:v>0.44874425925925926</c:v>
                </c:pt>
                <c:pt idx="3813">
                  <c:v>0.44874932870370371</c:v>
                </c:pt>
                <c:pt idx="3814">
                  <c:v>0.44875358796296294</c:v>
                </c:pt>
                <c:pt idx="3815">
                  <c:v>0.44875873842592595</c:v>
                </c:pt>
                <c:pt idx="3816">
                  <c:v>0.44876381944444449</c:v>
                </c:pt>
                <c:pt idx="3817">
                  <c:v>0.4487686111111111</c:v>
                </c:pt>
                <c:pt idx="3818">
                  <c:v>0.44877327546296297</c:v>
                </c:pt>
                <c:pt idx="3819">
                  <c:v>0.44877812500000003</c:v>
                </c:pt>
                <c:pt idx="3820">
                  <c:v>0.44878290509259261</c:v>
                </c:pt>
                <c:pt idx="3821">
                  <c:v>0.44878980324074075</c:v>
                </c:pt>
                <c:pt idx="3822">
                  <c:v>0.44879458333333333</c:v>
                </c:pt>
                <c:pt idx="3823">
                  <c:v>0.44879934027777774</c:v>
                </c:pt>
                <c:pt idx="3824">
                  <c:v>0.44880407407407402</c:v>
                </c:pt>
                <c:pt idx="3825">
                  <c:v>0.44880869212962965</c:v>
                </c:pt>
                <c:pt idx="3826">
                  <c:v>0.44881353009259262</c:v>
                </c:pt>
                <c:pt idx="3827">
                  <c:v>0.44881868055555557</c:v>
                </c:pt>
                <c:pt idx="3828">
                  <c:v>0.44882387731481482</c:v>
                </c:pt>
                <c:pt idx="3829">
                  <c:v>0.4488290509259259</c:v>
                </c:pt>
                <c:pt idx="3830">
                  <c:v>0.44883406250000002</c:v>
                </c:pt>
                <c:pt idx="3831">
                  <c:v>0.44883907407407403</c:v>
                </c:pt>
                <c:pt idx="3832">
                  <c:v>0.44884409722222224</c:v>
                </c:pt>
                <c:pt idx="3833">
                  <c:v>0.4488492013888889</c:v>
                </c:pt>
                <c:pt idx="3834">
                  <c:v>0.44885423611111114</c:v>
                </c:pt>
                <c:pt idx="3835">
                  <c:v>0.4488592939814815</c:v>
                </c:pt>
                <c:pt idx="3836">
                  <c:v>0.44886454861111114</c:v>
                </c:pt>
                <c:pt idx="3837">
                  <c:v>0.4488696875</c:v>
                </c:pt>
                <c:pt idx="3838">
                  <c:v>0.44887458333333335</c:v>
                </c:pt>
                <c:pt idx="3839">
                  <c:v>0.44887925925925926</c:v>
                </c:pt>
                <c:pt idx="3840">
                  <c:v>0.44888395833333333</c:v>
                </c:pt>
                <c:pt idx="3841">
                  <c:v>0.44888784722222219</c:v>
                </c:pt>
                <c:pt idx="3842">
                  <c:v>0.44889189814814817</c:v>
                </c:pt>
                <c:pt idx="3843">
                  <c:v>0.44889619212962967</c:v>
                </c:pt>
                <c:pt idx="3844">
                  <c:v>0.44890123842592594</c:v>
                </c:pt>
                <c:pt idx="3845">
                  <c:v>0.44890655092592596</c:v>
                </c:pt>
                <c:pt idx="3846">
                  <c:v>0.44891068287037039</c:v>
                </c:pt>
                <c:pt idx="3847">
                  <c:v>0.44891568287037037</c:v>
                </c:pt>
                <c:pt idx="3848">
                  <c:v>0.44892186342592594</c:v>
                </c:pt>
                <c:pt idx="3849">
                  <c:v>0.44892585648148148</c:v>
                </c:pt>
                <c:pt idx="3850">
                  <c:v>0.44892997685185182</c:v>
                </c:pt>
                <c:pt idx="3851">
                  <c:v>0.44893379629629626</c:v>
                </c:pt>
                <c:pt idx="3852">
                  <c:v>0.44893755787037032</c:v>
                </c:pt>
                <c:pt idx="3853">
                  <c:v>0.44894149305555553</c:v>
                </c:pt>
                <c:pt idx="3854">
                  <c:v>0.44894530092592594</c:v>
                </c:pt>
                <c:pt idx="3855">
                  <c:v>0.44894922453703701</c:v>
                </c:pt>
                <c:pt idx="3856">
                  <c:v>0.44895325231481481</c:v>
                </c:pt>
                <c:pt idx="3857">
                  <c:v>0.44895724537037035</c:v>
                </c:pt>
                <c:pt idx="3858">
                  <c:v>0.4489623611111111</c:v>
                </c:pt>
                <c:pt idx="3859">
                  <c:v>0.4489663888888889</c:v>
                </c:pt>
                <c:pt idx="3860">
                  <c:v>0.44897063657407404</c:v>
                </c:pt>
                <c:pt idx="3861">
                  <c:v>0.44897459490740738</c:v>
                </c:pt>
                <c:pt idx="3862">
                  <c:v>0.44897884259259263</c:v>
                </c:pt>
                <c:pt idx="3863">
                  <c:v>0.44898281249999999</c:v>
                </c:pt>
                <c:pt idx="3864">
                  <c:v>0.4489878356481482</c:v>
                </c:pt>
                <c:pt idx="3865">
                  <c:v>0.44899280092592592</c:v>
                </c:pt>
                <c:pt idx="3866">
                  <c:v>0.44899760416666662</c:v>
                </c:pt>
                <c:pt idx="3867">
                  <c:v>0.44900254629629632</c:v>
                </c:pt>
                <c:pt idx="3868">
                  <c:v>0.4490072916666667</c:v>
                </c:pt>
                <c:pt idx="3869">
                  <c:v>0.44901200231481481</c:v>
                </c:pt>
                <c:pt idx="3870">
                  <c:v>0.4490167708333333</c:v>
                </c:pt>
                <c:pt idx="3871">
                  <c:v>0.44902141203703705</c:v>
                </c:pt>
                <c:pt idx="3872">
                  <c:v>0.44902629629629631</c:v>
                </c:pt>
                <c:pt idx="3873">
                  <c:v>0.4490310300925926</c:v>
                </c:pt>
                <c:pt idx="3874">
                  <c:v>0.44903579861111109</c:v>
                </c:pt>
                <c:pt idx="3875">
                  <c:v>0.44904262731481487</c:v>
                </c:pt>
                <c:pt idx="3876">
                  <c:v>0.44904754629629634</c:v>
                </c:pt>
                <c:pt idx="3877">
                  <c:v>0.44905263888888891</c:v>
                </c:pt>
                <c:pt idx="3878">
                  <c:v>0.44905759259259259</c:v>
                </c:pt>
                <c:pt idx="3879">
                  <c:v>0.44906270833333334</c:v>
                </c:pt>
                <c:pt idx="3880">
                  <c:v>0.4490677662037037</c:v>
                </c:pt>
                <c:pt idx="3881">
                  <c:v>0.44907293981481483</c:v>
                </c:pt>
                <c:pt idx="3882">
                  <c:v>0.44907813657407408</c:v>
                </c:pt>
                <c:pt idx="3883">
                  <c:v>0.44908315972222224</c:v>
                </c:pt>
                <c:pt idx="3884">
                  <c:v>0.44908815972222221</c:v>
                </c:pt>
                <c:pt idx="3885">
                  <c:v>0.44909320601851849</c:v>
                </c:pt>
                <c:pt idx="3886">
                  <c:v>0.44909814814814814</c:v>
                </c:pt>
                <c:pt idx="3887">
                  <c:v>0.44910287037037039</c:v>
                </c:pt>
                <c:pt idx="3888">
                  <c:v>0.44910762731481485</c:v>
                </c:pt>
                <c:pt idx="3889">
                  <c:v>0.44911252314814815</c:v>
                </c:pt>
                <c:pt idx="3890">
                  <c:v>0.44911758101851856</c:v>
                </c:pt>
                <c:pt idx="3891">
                  <c:v>0.44912259259259257</c:v>
                </c:pt>
                <c:pt idx="3892">
                  <c:v>0.44912751157407405</c:v>
                </c:pt>
                <c:pt idx="3893">
                  <c:v>0.44913256944444441</c:v>
                </c:pt>
                <c:pt idx="3894">
                  <c:v>0.44913780092592592</c:v>
                </c:pt>
                <c:pt idx="3895">
                  <c:v>0.44914284722222225</c:v>
                </c:pt>
                <c:pt idx="3896">
                  <c:v>0.44914798611111112</c:v>
                </c:pt>
                <c:pt idx="3897">
                  <c:v>0.44915295138888894</c:v>
                </c:pt>
                <c:pt idx="3898">
                  <c:v>0.44915795138888887</c:v>
                </c:pt>
                <c:pt idx="3899">
                  <c:v>0.44916267361111112</c:v>
                </c:pt>
                <c:pt idx="3900">
                  <c:v>0.44916726851851857</c:v>
                </c:pt>
                <c:pt idx="3901">
                  <c:v>0.44917418981481477</c:v>
                </c:pt>
                <c:pt idx="3902">
                  <c:v>0.44917912037037039</c:v>
                </c:pt>
                <c:pt idx="3903">
                  <c:v>0.44918403935185186</c:v>
                </c:pt>
                <c:pt idx="3904">
                  <c:v>0.44918923611111111</c:v>
                </c:pt>
                <c:pt idx="3905">
                  <c:v>0.44919434027777777</c:v>
                </c:pt>
                <c:pt idx="3906">
                  <c:v>0.4491995601851852</c:v>
                </c:pt>
                <c:pt idx="3907">
                  <c:v>0.44920472222222219</c:v>
                </c:pt>
                <c:pt idx="3908">
                  <c:v>0.44920986111111111</c:v>
                </c:pt>
                <c:pt idx="3909">
                  <c:v>0.44921489583333335</c:v>
                </c:pt>
                <c:pt idx="3910">
                  <c:v>0.44921986111111112</c:v>
                </c:pt>
                <c:pt idx="3911">
                  <c:v>0.44922471064814817</c:v>
                </c:pt>
                <c:pt idx="3912">
                  <c:v>0.44922959490740744</c:v>
                </c:pt>
                <c:pt idx="3913">
                  <c:v>0.44923456018518521</c:v>
                </c:pt>
                <c:pt idx="3914">
                  <c:v>0.44923939814814817</c:v>
                </c:pt>
                <c:pt idx="3915">
                  <c:v>0.449244224537037</c:v>
                </c:pt>
                <c:pt idx="3916">
                  <c:v>0.44924909722222223</c:v>
                </c:pt>
                <c:pt idx="3917">
                  <c:v>0.44925387731481486</c:v>
                </c:pt>
                <c:pt idx="3918">
                  <c:v>0.44925891203703699</c:v>
                </c:pt>
                <c:pt idx="3919">
                  <c:v>0.44926380787037035</c:v>
                </c:pt>
                <c:pt idx="3920">
                  <c:v>0.44926914351851854</c:v>
                </c:pt>
                <c:pt idx="3921">
                  <c:v>0.44927431712962962</c:v>
                </c:pt>
                <c:pt idx="3922">
                  <c:v>0.44927934027777777</c:v>
                </c:pt>
                <c:pt idx="3923">
                  <c:v>0.44928445601851852</c:v>
                </c:pt>
                <c:pt idx="3924">
                  <c:v>0.44928952546296297</c:v>
                </c:pt>
                <c:pt idx="3925">
                  <c:v>0.44929481481481481</c:v>
                </c:pt>
                <c:pt idx="3926">
                  <c:v>0.4492999768518518</c:v>
                </c:pt>
                <c:pt idx="3927">
                  <c:v>0.4493052199074074</c:v>
                </c:pt>
                <c:pt idx="3928">
                  <c:v>0.44931284722222226</c:v>
                </c:pt>
                <c:pt idx="3929">
                  <c:v>0.44931792824074074</c:v>
                </c:pt>
                <c:pt idx="3930">
                  <c:v>0.44932327546296297</c:v>
                </c:pt>
                <c:pt idx="3931">
                  <c:v>0.44932820601851847</c:v>
                </c:pt>
                <c:pt idx="3932">
                  <c:v>0.44933326388888889</c:v>
                </c:pt>
                <c:pt idx="3933">
                  <c:v>0.44933821759259263</c:v>
                </c:pt>
                <c:pt idx="3934">
                  <c:v>0.44934332175925928</c:v>
                </c:pt>
                <c:pt idx="3935">
                  <c:v>0.44934854166666666</c:v>
                </c:pt>
                <c:pt idx="3936">
                  <c:v>0.44935371527777779</c:v>
                </c:pt>
                <c:pt idx="3937">
                  <c:v>0.44935906249999996</c:v>
                </c:pt>
                <c:pt idx="3938">
                  <c:v>0.44936429398148148</c:v>
                </c:pt>
                <c:pt idx="3939">
                  <c:v>0.44936959490740741</c:v>
                </c:pt>
                <c:pt idx="3940">
                  <c:v>0.44937494212962964</c:v>
                </c:pt>
                <c:pt idx="3941">
                  <c:v>0.44938023148148148</c:v>
                </c:pt>
                <c:pt idx="3942">
                  <c:v>0.44938540509259256</c:v>
                </c:pt>
                <c:pt idx="3943">
                  <c:v>0.44939020833333337</c:v>
                </c:pt>
                <c:pt idx="3944">
                  <c:v>0.44939497685185187</c:v>
                </c:pt>
                <c:pt idx="3945">
                  <c:v>0.44939989583333334</c:v>
                </c:pt>
                <c:pt idx="3946">
                  <c:v>0.44940505787037038</c:v>
                </c:pt>
                <c:pt idx="3947">
                  <c:v>0.44941034722222223</c:v>
                </c:pt>
                <c:pt idx="3948">
                  <c:v>0.44941557870370369</c:v>
                </c:pt>
                <c:pt idx="3949">
                  <c:v>0.44942103009259254</c:v>
                </c:pt>
                <c:pt idx="3950">
                  <c:v>0.44942641203703704</c:v>
                </c:pt>
                <c:pt idx="3951">
                  <c:v>0.4494319444444444</c:v>
                </c:pt>
                <c:pt idx="3952">
                  <c:v>0.44943724537037039</c:v>
                </c:pt>
                <c:pt idx="3953">
                  <c:v>0.44944233796296301</c:v>
                </c:pt>
                <c:pt idx="3954">
                  <c:v>0.44944928240740739</c:v>
                </c:pt>
                <c:pt idx="3955">
                  <c:v>0.44945409722222224</c:v>
                </c:pt>
                <c:pt idx="3956">
                  <c:v>0.44945888888888885</c:v>
                </c:pt>
                <c:pt idx="3957">
                  <c:v>0.44946394675925921</c:v>
                </c:pt>
                <c:pt idx="3958">
                  <c:v>0.44946880787037036</c:v>
                </c:pt>
                <c:pt idx="3959">
                  <c:v>0.44947385416666669</c:v>
                </c:pt>
                <c:pt idx="3960">
                  <c:v>0.44947885416666672</c:v>
                </c:pt>
                <c:pt idx="3961">
                  <c:v>0.44948375000000002</c:v>
                </c:pt>
                <c:pt idx="3962">
                  <c:v>0.44948866898148149</c:v>
                </c:pt>
                <c:pt idx="3963">
                  <c:v>0.44949377314814815</c:v>
                </c:pt>
                <c:pt idx="3964">
                  <c:v>0.44949913194444441</c:v>
                </c:pt>
                <c:pt idx="3965">
                  <c:v>0.4495044675925926</c:v>
                </c:pt>
                <c:pt idx="3966">
                  <c:v>0.44950990740740737</c:v>
                </c:pt>
                <c:pt idx="3967">
                  <c:v>0.44951515046296292</c:v>
                </c:pt>
                <c:pt idx="3968">
                  <c:v>0.44952043981481477</c:v>
                </c:pt>
                <c:pt idx="3969">
                  <c:v>0.44952579861111114</c:v>
                </c:pt>
                <c:pt idx="3970">
                  <c:v>0.44953123842592596</c:v>
                </c:pt>
                <c:pt idx="3971">
                  <c:v>0.44953646990740742</c:v>
                </c:pt>
                <c:pt idx="3972">
                  <c:v>0.44954133101851851</c:v>
                </c:pt>
                <c:pt idx="3973">
                  <c:v>0.44954633101851854</c:v>
                </c:pt>
                <c:pt idx="3974">
                  <c:v>0.44955113425925924</c:v>
                </c:pt>
                <c:pt idx="3975">
                  <c:v>0.44955578703703702</c:v>
                </c:pt>
                <c:pt idx="3976">
                  <c:v>0.44956067129629629</c:v>
                </c:pt>
                <c:pt idx="3977">
                  <c:v>0.44956546296296301</c:v>
                </c:pt>
                <c:pt idx="3978">
                  <c:v>0.44957070601851851</c:v>
                </c:pt>
                <c:pt idx="3979">
                  <c:v>0.44957565972222224</c:v>
                </c:pt>
                <c:pt idx="3980">
                  <c:v>0.44958065972222222</c:v>
                </c:pt>
                <c:pt idx="3981">
                  <c:v>0.44958796296296294</c:v>
                </c:pt>
                <c:pt idx="3982">
                  <c:v>0.44959299768518518</c:v>
                </c:pt>
                <c:pt idx="3983">
                  <c:v>0.44959809027777781</c:v>
                </c:pt>
                <c:pt idx="3984">
                  <c:v>0.44960318287037038</c:v>
                </c:pt>
                <c:pt idx="3985">
                  <c:v>0.44960818287037035</c:v>
                </c:pt>
                <c:pt idx="3986">
                  <c:v>0.44961305555555553</c:v>
                </c:pt>
                <c:pt idx="3987">
                  <c:v>0.44961784722222226</c:v>
                </c:pt>
                <c:pt idx="3988">
                  <c:v>0.44962266203703699</c:v>
                </c:pt>
                <c:pt idx="3989">
                  <c:v>0.4496274305555556</c:v>
                </c:pt>
                <c:pt idx="3990">
                  <c:v>0.44963241898148149</c:v>
                </c:pt>
                <c:pt idx="3991">
                  <c:v>0.4496375694444445</c:v>
                </c:pt>
                <c:pt idx="3992">
                  <c:v>0.44964259259259259</c:v>
                </c:pt>
                <c:pt idx="3993">
                  <c:v>0.44964773148148152</c:v>
                </c:pt>
                <c:pt idx="3994">
                  <c:v>0.44965281250000005</c:v>
                </c:pt>
                <c:pt idx="3995">
                  <c:v>0.44965809027777781</c:v>
                </c:pt>
                <c:pt idx="3996">
                  <c:v>0.44966315972222221</c:v>
                </c:pt>
                <c:pt idx="3997">
                  <c:v>0.44966811342592594</c:v>
                </c:pt>
                <c:pt idx="3998">
                  <c:v>0.44967295138888885</c:v>
                </c:pt>
                <c:pt idx="3999">
                  <c:v>0.44967766203703707</c:v>
                </c:pt>
                <c:pt idx="4000">
                  <c:v>0.44968254629629628</c:v>
                </c:pt>
                <c:pt idx="4001">
                  <c:v>0.44968726851851853</c:v>
                </c:pt>
                <c:pt idx="4002">
                  <c:v>0.44969199074074079</c:v>
                </c:pt>
                <c:pt idx="4003">
                  <c:v>0.44969673611111111</c:v>
                </c:pt>
                <c:pt idx="4004">
                  <c:v>0.44970138888888894</c:v>
                </c:pt>
                <c:pt idx="4005">
                  <c:v>0.44970635416666666</c:v>
                </c:pt>
                <c:pt idx="4006">
                  <c:v>0.44971115740740736</c:v>
                </c:pt>
                <c:pt idx="4007">
                  <c:v>0.44971600694444441</c:v>
                </c:pt>
                <c:pt idx="4008">
                  <c:v>0.44972318287037033</c:v>
                </c:pt>
                <c:pt idx="4009">
                  <c:v>0.44972813657407412</c:v>
                </c:pt>
                <c:pt idx="4010">
                  <c:v>0.4497332638888889</c:v>
                </c:pt>
                <c:pt idx="4011">
                  <c:v>0.44973832175925926</c:v>
                </c:pt>
                <c:pt idx="4012">
                  <c:v>0.44974349537037034</c:v>
                </c:pt>
                <c:pt idx="4013">
                  <c:v>0.449748599537037</c:v>
                </c:pt>
                <c:pt idx="4014">
                  <c:v>0.44975385416666663</c:v>
                </c:pt>
                <c:pt idx="4015">
                  <c:v>0.44975912037037036</c:v>
                </c:pt>
                <c:pt idx="4016">
                  <c:v>0.44976443287037032</c:v>
                </c:pt>
                <c:pt idx="4017">
                  <c:v>0.4497697453703704</c:v>
                </c:pt>
                <c:pt idx="4018">
                  <c:v>0.4497747685185185</c:v>
                </c:pt>
                <c:pt idx="4019">
                  <c:v>0.44977945601851849</c:v>
                </c:pt>
                <c:pt idx="4020">
                  <c:v>0.44978422453703709</c:v>
                </c:pt>
                <c:pt idx="4021">
                  <c:v>0.44978900462962962</c:v>
                </c:pt>
                <c:pt idx="4022">
                  <c:v>0.44979412037037036</c:v>
                </c:pt>
                <c:pt idx="4023">
                  <c:v>0.44979928240740735</c:v>
                </c:pt>
                <c:pt idx="4024">
                  <c:v>0.44980449074074075</c:v>
                </c:pt>
                <c:pt idx="4025">
                  <c:v>0.44980949074074078</c:v>
                </c:pt>
                <c:pt idx="4026">
                  <c:v>0.44981450231481479</c:v>
                </c:pt>
                <c:pt idx="4027">
                  <c:v>0.44981961805555559</c:v>
                </c:pt>
                <c:pt idx="4028">
                  <c:v>0.44982461805555557</c:v>
                </c:pt>
                <c:pt idx="4029">
                  <c:v>0.44982967592592593</c:v>
                </c:pt>
                <c:pt idx="4030">
                  <c:v>0.44983475694444447</c:v>
                </c:pt>
                <c:pt idx="4031">
                  <c:v>0.44983950231481479</c:v>
                </c:pt>
                <c:pt idx="4032">
                  <c:v>0.44984421296296295</c:v>
                </c:pt>
                <c:pt idx="4033">
                  <c:v>0.44984891203703703</c:v>
                </c:pt>
                <c:pt idx="4034">
                  <c:v>0.44985600694444444</c:v>
                </c:pt>
                <c:pt idx="4035">
                  <c:v>0.44986097222222221</c:v>
                </c:pt>
                <c:pt idx="4036">
                  <c:v>0.44986599537037036</c:v>
                </c:pt>
                <c:pt idx="4037">
                  <c:v>0.44987101851851857</c:v>
                </c:pt>
                <c:pt idx="4038">
                  <c:v>0.44987612268518523</c:v>
                </c:pt>
                <c:pt idx="4039">
                  <c:v>0.44988136574074072</c:v>
                </c:pt>
                <c:pt idx="4040">
                  <c:v>0.44988646990740744</c:v>
                </c:pt>
                <c:pt idx="4041">
                  <c:v>0.44989177083333337</c:v>
                </c:pt>
                <c:pt idx="4042">
                  <c:v>0.44989667824074075</c:v>
                </c:pt>
                <c:pt idx="4043">
                  <c:v>0.44990141203703704</c:v>
                </c:pt>
                <c:pt idx="4044">
                  <c:v>0.44990616898148145</c:v>
                </c:pt>
                <c:pt idx="4045">
                  <c:v>0.44991091435185182</c:v>
                </c:pt>
                <c:pt idx="4046">
                  <c:v>0.44991579861111108</c:v>
                </c:pt>
                <c:pt idx="4047">
                  <c:v>0.44992065972222223</c:v>
                </c:pt>
                <c:pt idx="4048">
                  <c:v>0.4499253240740741</c:v>
                </c:pt>
                <c:pt idx="4049">
                  <c:v>0.44993005787037038</c:v>
                </c:pt>
                <c:pt idx="4050">
                  <c:v>0.44993488425925926</c:v>
                </c:pt>
                <c:pt idx="4051">
                  <c:v>0.44993973379629626</c:v>
                </c:pt>
                <c:pt idx="4052">
                  <c:v>0.4499446875</c:v>
                </c:pt>
                <c:pt idx="4053">
                  <c:v>0.44994991898148151</c:v>
                </c:pt>
                <c:pt idx="4054">
                  <c:v>0.4499549074074074</c:v>
                </c:pt>
                <c:pt idx="4055">
                  <c:v>0.44995989583333335</c:v>
                </c:pt>
                <c:pt idx="4056">
                  <c:v>0.44996495370370365</c:v>
                </c:pt>
                <c:pt idx="4057">
                  <c:v>0.44997003472222219</c:v>
                </c:pt>
                <c:pt idx="4058">
                  <c:v>0.4499751851851852</c:v>
                </c:pt>
                <c:pt idx="4059">
                  <c:v>0.44998026620370374</c:v>
                </c:pt>
                <c:pt idx="4060">
                  <c:v>0.44998541666666664</c:v>
                </c:pt>
                <c:pt idx="4061">
                  <c:v>0.44999278935185183</c:v>
                </c:pt>
                <c:pt idx="4062">
                  <c:v>0.44999783564814816</c:v>
                </c:pt>
                <c:pt idx="4063">
                  <c:v>0.45000292824074073</c:v>
                </c:pt>
                <c:pt idx="4064">
                  <c:v>0.45000783564814811</c:v>
                </c:pt>
                <c:pt idx="4065">
                  <c:v>0.45001265046296296</c:v>
                </c:pt>
                <c:pt idx="4066">
                  <c:v>0.45001761574074073</c:v>
                </c:pt>
                <c:pt idx="4067">
                  <c:v>0.45002276620370374</c:v>
                </c:pt>
                <c:pt idx="4068">
                  <c:v>0.450028125</c:v>
                </c:pt>
                <c:pt idx="4069">
                  <c:v>0.45003336805555555</c:v>
                </c:pt>
                <c:pt idx="4070">
                  <c:v>0.45003878472222225</c:v>
                </c:pt>
                <c:pt idx="4071">
                  <c:v>0.45004406250000001</c:v>
                </c:pt>
                <c:pt idx="4072">
                  <c:v>0.45004932870370373</c:v>
                </c:pt>
                <c:pt idx="4073">
                  <c:v>0.45005469907407408</c:v>
                </c:pt>
                <c:pt idx="4074">
                  <c:v>0.45005998842592593</c:v>
                </c:pt>
                <c:pt idx="4075">
                  <c:v>0.4500652546296296</c:v>
                </c:pt>
                <c:pt idx="4076">
                  <c:v>0.45007011574074074</c:v>
                </c:pt>
                <c:pt idx="4077">
                  <c:v>0.45007493055555559</c:v>
                </c:pt>
                <c:pt idx="4078">
                  <c:v>0.45007898148148145</c:v>
                </c:pt>
                <c:pt idx="4079">
                  <c:v>0.4500842708333333</c:v>
                </c:pt>
                <c:pt idx="4080">
                  <c:v>0.45008959490740735</c:v>
                </c:pt>
                <c:pt idx="4081">
                  <c:v>0.45009495370370373</c:v>
                </c:pt>
                <c:pt idx="4082">
                  <c:v>0.45010035879629634</c:v>
                </c:pt>
                <c:pt idx="4083">
                  <c:v>0.45010549768518521</c:v>
                </c:pt>
                <c:pt idx="4084">
                  <c:v>0.45011064814814811</c:v>
                </c:pt>
                <c:pt idx="4085">
                  <c:v>0.45011499999999999</c:v>
                </c:pt>
                <c:pt idx="4086">
                  <c:v>0.45012016203703703</c:v>
                </c:pt>
                <c:pt idx="4087">
                  <c:v>0.45012739583333333</c:v>
                </c:pt>
                <c:pt idx="4088">
                  <c:v>0.45013226851851851</c:v>
                </c:pt>
                <c:pt idx="4089">
                  <c:v>0.45013716435185186</c:v>
                </c:pt>
                <c:pt idx="4090">
                  <c:v>0.45014222222222222</c:v>
                </c:pt>
                <c:pt idx="4091">
                  <c:v>0.45014723379629634</c:v>
                </c:pt>
                <c:pt idx="4092">
                  <c:v>0.45015226851851847</c:v>
                </c:pt>
                <c:pt idx="4093">
                  <c:v>0.45015710648148149</c:v>
                </c:pt>
                <c:pt idx="4094">
                  <c:v>0.45016196759259258</c:v>
                </c:pt>
                <c:pt idx="4095">
                  <c:v>0.45016688657407405</c:v>
                </c:pt>
                <c:pt idx="4096">
                  <c:v>0.45017223379629628</c:v>
                </c:pt>
                <c:pt idx="4097">
                  <c:v>0.4501776388888889</c:v>
                </c:pt>
                <c:pt idx="4098">
                  <c:v>0.45018288194444445</c:v>
                </c:pt>
                <c:pt idx="4099">
                  <c:v>0.45018829861111115</c:v>
                </c:pt>
                <c:pt idx="4100">
                  <c:v>0.4501935416666667</c:v>
                </c:pt>
                <c:pt idx="4101">
                  <c:v>0.45019879629629633</c:v>
                </c:pt>
                <c:pt idx="4102">
                  <c:v>0.45020403935185183</c:v>
                </c:pt>
                <c:pt idx="4103">
                  <c:v>0.45020914351851848</c:v>
                </c:pt>
                <c:pt idx="4104">
                  <c:v>0.45021443287037038</c:v>
                </c:pt>
                <c:pt idx="4105">
                  <c:v>0.45021965277777776</c:v>
                </c:pt>
                <c:pt idx="4106">
                  <c:v>0.45022475694444442</c:v>
                </c:pt>
                <c:pt idx="4107">
                  <c:v>0.45022979166666666</c:v>
                </c:pt>
                <c:pt idx="4108">
                  <c:v>0.45023473379629625</c:v>
                </c:pt>
                <c:pt idx="4109">
                  <c:v>0.45023978009259258</c:v>
                </c:pt>
                <c:pt idx="4110">
                  <c:v>0.45024480324074073</c:v>
                </c:pt>
                <c:pt idx="4111">
                  <c:v>0.45025001157407413</c:v>
                </c:pt>
                <c:pt idx="4112">
                  <c:v>0.45025429398148148</c:v>
                </c:pt>
                <c:pt idx="4113">
                  <c:v>0.45025866898148154</c:v>
                </c:pt>
                <c:pt idx="4114">
                  <c:v>0.4502650694444445</c:v>
                </c:pt>
                <c:pt idx="4115">
                  <c:v>0.45027041666666667</c:v>
                </c:pt>
                <c:pt idx="4116">
                  <c:v>0.45027478009259259</c:v>
                </c:pt>
                <c:pt idx="4117">
                  <c:v>0.45027902777777778</c:v>
                </c:pt>
                <c:pt idx="4118">
                  <c:v>0.4502831712962963</c:v>
                </c:pt>
                <c:pt idx="4119">
                  <c:v>0.45028747685185189</c:v>
                </c:pt>
                <c:pt idx="4120">
                  <c:v>0.45029241898148148</c:v>
                </c:pt>
                <c:pt idx="4121">
                  <c:v>0.4502965625</c:v>
                </c:pt>
                <c:pt idx="4122">
                  <c:v>0.45030145833333335</c:v>
                </c:pt>
                <c:pt idx="4123">
                  <c:v>0.4503065277777778</c:v>
                </c:pt>
                <c:pt idx="4124">
                  <c:v>0.4503110300925926</c:v>
                </c:pt>
                <c:pt idx="4125">
                  <c:v>0.4503154513888889</c:v>
                </c:pt>
                <c:pt idx="4126">
                  <c:v>0.45031974537037039</c:v>
                </c:pt>
                <c:pt idx="4127">
                  <c:v>0.4503238541666667</c:v>
                </c:pt>
                <c:pt idx="4128">
                  <c:v>0.45032839120370372</c:v>
                </c:pt>
                <c:pt idx="4129">
                  <c:v>0.45033254629629632</c:v>
                </c:pt>
                <c:pt idx="4130">
                  <c:v>0.4503376736111111</c:v>
                </c:pt>
                <c:pt idx="4131">
                  <c:v>0.4503420023148148</c:v>
                </c:pt>
                <c:pt idx="4132">
                  <c:v>0.45034615740740741</c:v>
                </c:pt>
                <c:pt idx="4133">
                  <c:v>0.45035034722222217</c:v>
                </c:pt>
                <c:pt idx="4134">
                  <c:v>0.45035518518518519</c:v>
                </c:pt>
                <c:pt idx="4135">
                  <c:v>0.45036005787037037</c:v>
                </c:pt>
                <c:pt idx="4136">
                  <c:v>0.45036504629629631</c:v>
                </c:pt>
                <c:pt idx="4137">
                  <c:v>0.45036996527777778</c:v>
                </c:pt>
                <c:pt idx="4138">
                  <c:v>0.45037504629629632</c:v>
                </c:pt>
                <c:pt idx="4139">
                  <c:v>0.4503800462962963</c:v>
                </c:pt>
                <c:pt idx="4140">
                  <c:v>0.45038518518518522</c:v>
                </c:pt>
                <c:pt idx="4141">
                  <c:v>0.45039199074074077</c:v>
                </c:pt>
                <c:pt idx="4142">
                  <c:v>0.45039719907407405</c:v>
                </c:pt>
                <c:pt idx="4143">
                  <c:v>0.45040256944444446</c:v>
                </c:pt>
                <c:pt idx="4144">
                  <c:v>0.45040770833333332</c:v>
                </c:pt>
                <c:pt idx="4145">
                  <c:v>0.45041298611111108</c:v>
                </c:pt>
                <c:pt idx="4146">
                  <c:v>0.4504179976851852</c:v>
                </c:pt>
                <c:pt idx="4147">
                  <c:v>0.45042326388888893</c:v>
                </c:pt>
                <c:pt idx="4148">
                  <c:v>0.45042854166666668</c:v>
                </c:pt>
                <c:pt idx="4149">
                  <c:v>0.45043362268518522</c:v>
                </c:pt>
                <c:pt idx="4150">
                  <c:v>0.4504389236111111</c:v>
                </c:pt>
                <c:pt idx="4151">
                  <c:v>0.45044406249999996</c:v>
                </c:pt>
                <c:pt idx="4152">
                  <c:v>0.45044940972222225</c:v>
                </c:pt>
                <c:pt idx="4153">
                  <c:v>0.45045423611111107</c:v>
                </c:pt>
                <c:pt idx="4154">
                  <c:v>0.45045898148148145</c:v>
                </c:pt>
                <c:pt idx="4155">
                  <c:v>0.45046386574074071</c:v>
                </c:pt>
                <c:pt idx="4156">
                  <c:v>0.45046868055555556</c:v>
                </c:pt>
                <c:pt idx="4157">
                  <c:v>0.45047295138888893</c:v>
                </c:pt>
                <c:pt idx="4158">
                  <c:v>0.4504769560185185</c:v>
                </c:pt>
                <c:pt idx="4159">
                  <c:v>0.4504810763888889</c:v>
                </c:pt>
                <c:pt idx="4160">
                  <c:v>0.45048628472222219</c:v>
                </c:pt>
                <c:pt idx="4161">
                  <c:v>0.45049037037037037</c:v>
                </c:pt>
                <c:pt idx="4162">
                  <c:v>0.45049457175925928</c:v>
                </c:pt>
                <c:pt idx="4163">
                  <c:v>0.45049856481481482</c:v>
                </c:pt>
                <c:pt idx="4164">
                  <c:v>0.45050273148148151</c:v>
                </c:pt>
                <c:pt idx="4165">
                  <c:v>0.45050692129629627</c:v>
                </c:pt>
                <c:pt idx="4166">
                  <c:v>0.45051098379629634</c:v>
                </c:pt>
                <c:pt idx="4167">
                  <c:v>0.45051776620370371</c:v>
                </c:pt>
                <c:pt idx="4168">
                  <c:v>0.45052166666666665</c:v>
                </c:pt>
                <c:pt idx="4169">
                  <c:v>0.4505255671296296</c:v>
                </c:pt>
                <c:pt idx="4170">
                  <c:v>0.45052953703703702</c:v>
                </c:pt>
                <c:pt idx="4171">
                  <c:v>0.45053369212962963</c:v>
                </c:pt>
                <c:pt idx="4172">
                  <c:v>0.45053776620370373</c:v>
                </c:pt>
                <c:pt idx="4173">
                  <c:v>0.45054195601851849</c:v>
                </c:pt>
                <c:pt idx="4174">
                  <c:v>0.45054601851851855</c:v>
                </c:pt>
                <c:pt idx="4175">
                  <c:v>0.45054997685185189</c:v>
                </c:pt>
                <c:pt idx="4176">
                  <c:v>0.45055424768518515</c:v>
                </c:pt>
                <c:pt idx="4177">
                  <c:v>0.45055842592592593</c:v>
                </c:pt>
                <c:pt idx="4178">
                  <c:v>0.45056245370370368</c:v>
                </c:pt>
                <c:pt idx="4179">
                  <c:v>0.45056753472222222</c:v>
                </c:pt>
                <c:pt idx="4180">
                  <c:v>0.45057255787037037</c:v>
                </c:pt>
                <c:pt idx="4181">
                  <c:v>0.45057748842592593</c:v>
                </c:pt>
                <c:pt idx="4182">
                  <c:v>0.45058230324074072</c:v>
                </c:pt>
                <c:pt idx="4183">
                  <c:v>0.45058701388888894</c:v>
                </c:pt>
                <c:pt idx="4184">
                  <c:v>0.45059181712962965</c:v>
                </c:pt>
                <c:pt idx="4185">
                  <c:v>0.45059651620370372</c:v>
                </c:pt>
                <c:pt idx="4186">
                  <c:v>0.4506013888888889</c:v>
                </c:pt>
                <c:pt idx="4187">
                  <c:v>0.45060623842592595</c:v>
                </c:pt>
                <c:pt idx="4188">
                  <c:v>0.45061116898148151</c:v>
                </c:pt>
                <c:pt idx="4189">
                  <c:v>0.4506158564814815</c:v>
                </c:pt>
                <c:pt idx="4190">
                  <c:v>0.45062056712962967</c:v>
                </c:pt>
                <c:pt idx="4191">
                  <c:v>0.45062569444444445</c:v>
                </c:pt>
                <c:pt idx="4192">
                  <c:v>0.45063077546296298</c:v>
                </c:pt>
                <c:pt idx="4193">
                  <c:v>0.4506383796296296</c:v>
                </c:pt>
                <c:pt idx="4194">
                  <c:v>0.45064335648148152</c:v>
                </c:pt>
                <c:pt idx="4195">
                  <c:v>0.45064832175925923</c:v>
                </c:pt>
                <c:pt idx="4196">
                  <c:v>0.4506534606481481</c:v>
                </c:pt>
                <c:pt idx="4197">
                  <c:v>0.45065864583333332</c:v>
                </c:pt>
                <c:pt idx="4198">
                  <c:v>0.45066387731481483</c:v>
                </c:pt>
                <c:pt idx="4199">
                  <c:v>0.45066899305555558</c:v>
                </c:pt>
                <c:pt idx="4200">
                  <c:v>0.45067409722222224</c:v>
                </c:pt>
                <c:pt idx="4201">
                  <c:v>0.45067895833333332</c:v>
                </c:pt>
                <c:pt idx="4202">
                  <c:v>0.45068366898148149</c:v>
                </c:pt>
                <c:pt idx="4203">
                  <c:v>0.45068844907407407</c:v>
                </c:pt>
                <c:pt idx="4204">
                  <c:v>0.45069331018518516</c:v>
                </c:pt>
                <c:pt idx="4205">
                  <c:v>0.45069878472222219</c:v>
                </c:pt>
                <c:pt idx="4206">
                  <c:v>0.45070392361111106</c:v>
                </c:pt>
                <c:pt idx="4207">
                  <c:v>0.45070910879629628</c:v>
                </c:pt>
                <c:pt idx="4208">
                  <c:v>0.45071430555555558</c:v>
                </c:pt>
                <c:pt idx="4209">
                  <c:v>0.45071942129629633</c:v>
                </c:pt>
                <c:pt idx="4210">
                  <c:v>0.45072460648148144</c:v>
                </c:pt>
                <c:pt idx="4211">
                  <c:v>0.45072975694444445</c:v>
                </c:pt>
                <c:pt idx="4212">
                  <c:v>0.45073494212962961</c:v>
                </c:pt>
                <c:pt idx="4213">
                  <c:v>0.45073995370370373</c:v>
                </c:pt>
                <c:pt idx="4214">
                  <c:v>0.45074484953703703</c:v>
                </c:pt>
                <c:pt idx="4215">
                  <c:v>0.45074979166666668</c:v>
                </c:pt>
                <c:pt idx="4216">
                  <c:v>0.45075459490740744</c:v>
                </c:pt>
                <c:pt idx="4217">
                  <c:v>0.45075988425925928</c:v>
                </c:pt>
                <c:pt idx="4218">
                  <c:v>0.45076500000000003</c:v>
                </c:pt>
                <c:pt idx="4219">
                  <c:v>0.45077020833333337</c:v>
                </c:pt>
                <c:pt idx="4220">
                  <c:v>0.45077766203703701</c:v>
                </c:pt>
                <c:pt idx="4221">
                  <c:v>0.45078282407407411</c:v>
                </c:pt>
                <c:pt idx="4222">
                  <c:v>0.45078813657407407</c:v>
                </c:pt>
                <c:pt idx="4223">
                  <c:v>0.4507931828703704</c:v>
                </c:pt>
                <c:pt idx="4224">
                  <c:v>0.45079840277777777</c:v>
                </c:pt>
                <c:pt idx="4225">
                  <c:v>0.45080329861111107</c:v>
                </c:pt>
                <c:pt idx="4226">
                  <c:v>0.45080814814814812</c:v>
                </c:pt>
                <c:pt idx="4227">
                  <c:v>0.4508130671296296</c:v>
                </c:pt>
                <c:pt idx="4228">
                  <c:v>0.45081780092592588</c:v>
                </c:pt>
                <c:pt idx="4229">
                  <c:v>0.45082266203703703</c:v>
                </c:pt>
                <c:pt idx="4230">
                  <c:v>0.45082745370370375</c:v>
                </c:pt>
                <c:pt idx="4231">
                  <c:v>0.45083230324074069</c:v>
                </c:pt>
                <c:pt idx="4232">
                  <c:v>0.45083721064814813</c:v>
                </c:pt>
                <c:pt idx="4233">
                  <c:v>0.45084208333333331</c:v>
                </c:pt>
                <c:pt idx="4234">
                  <c:v>0.45084703703703705</c:v>
                </c:pt>
                <c:pt idx="4235">
                  <c:v>0.45085207175925923</c:v>
                </c:pt>
                <c:pt idx="4236">
                  <c:v>0.45085739583333334</c:v>
                </c:pt>
                <c:pt idx="4237">
                  <c:v>0.45086244212962961</c:v>
                </c:pt>
                <c:pt idx="4238">
                  <c:v>0.45086763888888887</c:v>
                </c:pt>
                <c:pt idx="4239">
                  <c:v>0.4508728935185185</c:v>
                </c:pt>
                <c:pt idx="4240">
                  <c:v>0.45087806712962958</c:v>
                </c:pt>
                <c:pt idx="4241">
                  <c:v>0.45088344907407407</c:v>
                </c:pt>
                <c:pt idx="4242">
                  <c:v>0.45088886574074077</c:v>
                </c:pt>
                <c:pt idx="4243">
                  <c:v>0.45089395833333334</c:v>
                </c:pt>
                <c:pt idx="4244">
                  <c:v>0.45089909722222221</c:v>
                </c:pt>
                <c:pt idx="4245">
                  <c:v>0.45090402777777777</c:v>
                </c:pt>
                <c:pt idx="4246">
                  <c:v>0.45091091435185188</c:v>
                </c:pt>
                <c:pt idx="4247">
                  <c:v>0.45091568287037037</c:v>
                </c:pt>
                <c:pt idx="4248">
                  <c:v>0.45092069444444444</c:v>
                </c:pt>
                <c:pt idx="4249">
                  <c:v>0.45092579861111109</c:v>
                </c:pt>
                <c:pt idx="4250">
                  <c:v>0.45093101851851852</c:v>
                </c:pt>
                <c:pt idx="4251">
                  <c:v>0.45093642361111108</c:v>
                </c:pt>
                <c:pt idx="4252">
                  <c:v>0.45094157407407409</c:v>
                </c:pt>
                <c:pt idx="4253">
                  <c:v>0.45094686342592594</c:v>
                </c:pt>
                <c:pt idx="4254">
                  <c:v>0.45095203703703701</c:v>
                </c:pt>
                <c:pt idx="4255">
                  <c:v>0.45095722222222223</c:v>
                </c:pt>
                <c:pt idx="4256">
                  <c:v>0.45096226851851856</c:v>
                </c:pt>
                <c:pt idx="4257">
                  <c:v>0.45096722222222224</c:v>
                </c:pt>
                <c:pt idx="4258">
                  <c:v>0.45097199074074074</c:v>
                </c:pt>
                <c:pt idx="4259">
                  <c:v>0.45097702546296298</c:v>
                </c:pt>
                <c:pt idx="4260">
                  <c:v>0.45098204861111113</c:v>
                </c:pt>
                <c:pt idx="4261">
                  <c:v>0.45098750000000004</c:v>
                </c:pt>
                <c:pt idx="4262">
                  <c:v>0.45099282407407409</c:v>
                </c:pt>
                <c:pt idx="4263">
                  <c:v>0.45099814814814815</c:v>
                </c:pt>
                <c:pt idx="4264">
                  <c:v>0.45100336805555558</c:v>
                </c:pt>
                <c:pt idx="4265">
                  <c:v>0.45100863425925924</c:v>
                </c:pt>
                <c:pt idx="4266">
                  <c:v>0.45101377314814811</c:v>
                </c:pt>
                <c:pt idx="4267">
                  <c:v>0.45101908564814813</c:v>
                </c:pt>
                <c:pt idx="4268">
                  <c:v>0.45102416666666661</c:v>
                </c:pt>
                <c:pt idx="4269">
                  <c:v>0.45103133101851856</c:v>
                </c:pt>
                <c:pt idx="4270">
                  <c:v>0.45103630787037036</c:v>
                </c:pt>
                <c:pt idx="4271">
                  <c:v>0.45104131944444448</c:v>
                </c:pt>
                <c:pt idx="4272">
                  <c:v>0.4510463657407407</c:v>
                </c:pt>
                <c:pt idx="4273">
                  <c:v>0.45105143518518515</c:v>
                </c:pt>
                <c:pt idx="4274">
                  <c:v>0.45105641203703706</c:v>
                </c:pt>
                <c:pt idx="4275">
                  <c:v>0.45106137731481483</c:v>
                </c:pt>
                <c:pt idx="4276">
                  <c:v>0.45106659722222225</c:v>
                </c:pt>
                <c:pt idx="4277">
                  <c:v>0.45107157407407406</c:v>
                </c:pt>
                <c:pt idx="4278">
                  <c:v>0.4510766898148148</c:v>
                </c:pt>
                <c:pt idx="4279">
                  <c:v>0.45108207175925924</c:v>
                </c:pt>
                <c:pt idx="4280">
                  <c:v>0.45108741898148147</c:v>
                </c:pt>
                <c:pt idx="4281">
                  <c:v>0.45109285879629629</c:v>
                </c:pt>
                <c:pt idx="4282">
                  <c:v>0.45109809027777775</c:v>
                </c:pt>
                <c:pt idx="4283">
                  <c:v>0.45110348379629633</c:v>
                </c:pt>
                <c:pt idx="4284">
                  <c:v>0.45110859953703702</c:v>
                </c:pt>
                <c:pt idx="4285">
                  <c:v>0.45111388888888887</c:v>
                </c:pt>
                <c:pt idx="4286">
                  <c:v>0.45111903935185182</c:v>
                </c:pt>
                <c:pt idx="4287">
                  <c:v>0.45112434027777781</c:v>
                </c:pt>
                <c:pt idx="4288">
                  <c:v>0.45112946759259259</c:v>
                </c:pt>
                <c:pt idx="4289">
                  <c:v>0.45113451388888892</c:v>
                </c:pt>
                <c:pt idx="4290">
                  <c:v>0.4511395138888889</c:v>
                </c:pt>
                <c:pt idx="4291">
                  <c:v>0.45114685185185183</c:v>
                </c:pt>
                <c:pt idx="4292">
                  <c:v>0.45115195601851849</c:v>
                </c:pt>
                <c:pt idx="4293">
                  <c:v>0.45115724537037033</c:v>
                </c:pt>
                <c:pt idx="4294">
                  <c:v>0.45116236111111108</c:v>
                </c:pt>
                <c:pt idx="4295">
                  <c:v>0.45116777777777778</c:v>
                </c:pt>
                <c:pt idx="4296">
                  <c:v>0.45117293981481482</c:v>
                </c:pt>
                <c:pt idx="4297">
                  <c:v>0.45117813657407407</c:v>
                </c:pt>
                <c:pt idx="4298">
                  <c:v>0.45118311342592593</c:v>
                </c:pt>
                <c:pt idx="4299">
                  <c:v>0.45118818287037038</c:v>
                </c:pt>
                <c:pt idx="4300">
                  <c:v>0.45119292824074075</c:v>
                </c:pt>
                <c:pt idx="4301">
                  <c:v>0.45119782407407411</c:v>
                </c:pt>
                <c:pt idx="4302">
                  <c:v>0.45120265046296293</c:v>
                </c:pt>
                <c:pt idx="4303">
                  <c:v>0.45120755787037042</c:v>
                </c:pt>
                <c:pt idx="4304">
                  <c:v>0.45121255787037035</c:v>
                </c:pt>
                <c:pt idx="4305">
                  <c:v>0.45121777777777777</c:v>
                </c:pt>
                <c:pt idx="4306">
                  <c:v>0.4512228703703704</c:v>
                </c:pt>
                <c:pt idx="4307">
                  <c:v>0.45122811342592595</c:v>
                </c:pt>
                <c:pt idx="4308">
                  <c:v>0.45123306712962963</c:v>
                </c:pt>
                <c:pt idx="4309">
                  <c:v>0.45123836805555556</c:v>
                </c:pt>
                <c:pt idx="4310">
                  <c:v>0.45124358796296299</c:v>
                </c:pt>
                <c:pt idx="4311">
                  <c:v>0.45124924768518521</c:v>
                </c:pt>
                <c:pt idx="4312">
                  <c:v>0.45125399305555552</c:v>
                </c:pt>
                <c:pt idx="4313">
                  <c:v>0.45125878472222225</c:v>
                </c:pt>
                <c:pt idx="4314">
                  <c:v>0.4512654166666667</c:v>
                </c:pt>
                <c:pt idx="4315">
                  <c:v>0.45127002314814813</c:v>
                </c:pt>
                <c:pt idx="4316">
                  <c:v>0.45127480324074076</c:v>
                </c:pt>
                <c:pt idx="4317">
                  <c:v>0.45127945601851849</c:v>
                </c:pt>
                <c:pt idx="4318">
                  <c:v>0.45128432870370366</c:v>
                </c:pt>
                <c:pt idx="4319">
                  <c:v>0.45128907407407409</c:v>
                </c:pt>
                <c:pt idx="4320">
                  <c:v>0.45129379629629635</c:v>
                </c:pt>
                <c:pt idx="4321">
                  <c:v>0.45129864583333329</c:v>
                </c:pt>
                <c:pt idx="4322">
                  <c:v>0.45130376157407409</c:v>
                </c:pt>
                <c:pt idx="4323">
                  <c:v>0.45130876157407407</c:v>
                </c:pt>
                <c:pt idx="4324">
                  <c:v>0.45131391203703702</c:v>
                </c:pt>
                <c:pt idx="4325">
                  <c:v>0.45131912037037036</c:v>
                </c:pt>
                <c:pt idx="4326">
                  <c:v>0.45132431712962967</c:v>
                </c:pt>
                <c:pt idx="4327">
                  <c:v>0.45132944444444445</c:v>
                </c:pt>
                <c:pt idx="4328">
                  <c:v>0.4513345949074074</c:v>
                </c:pt>
                <c:pt idx="4329">
                  <c:v>0.45133953703703705</c:v>
                </c:pt>
                <c:pt idx="4330">
                  <c:v>0.45134451388888891</c:v>
                </c:pt>
                <c:pt idx="4331">
                  <c:v>0.45134958333333336</c:v>
                </c:pt>
                <c:pt idx="4332">
                  <c:v>0.45135458333333328</c:v>
                </c:pt>
                <c:pt idx="4333">
                  <c:v>0.45135937500000001</c:v>
                </c:pt>
                <c:pt idx="4334">
                  <c:v>0.45136421296296297</c:v>
                </c:pt>
                <c:pt idx="4335">
                  <c:v>0.45136883101851849</c:v>
                </c:pt>
                <c:pt idx="4336">
                  <c:v>0.45137592592592596</c:v>
                </c:pt>
                <c:pt idx="4337">
                  <c:v>0.45138093749999997</c:v>
                </c:pt>
                <c:pt idx="4338">
                  <c:v>0.45138605324074077</c:v>
                </c:pt>
                <c:pt idx="4339">
                  <c:v>0.45139112268518522</c:v>
                </c:pt>
                <c:pt idx="4340">
                  <c:v>0.45139636574074071</c:v>
                </c:pt>
                <c:pt idx="4341">
                  <c:v>0.45140145833333328</c:v>
                </c:pt>
                <c:pt idx="4342">
                  <c:v>0.45140671296296292</c:v>
                </c:pt>
                <c:pt idx="4343">
                  <c:v>0.45141189814814814</c:v>
                </c:pt>
                <c:pt idx="4344">
                  <c:v>0.4514169097222222</c:v>
                </c:pt>
                <c:pt idx="4345">
                  <c:v>0.45142164351851854</c:v>
                </c:pt>
                <c:pt idx="4346">
                  <c:v>0.45142642361111113</c:v>
                </c:pt>
                <c:pt idx="4347">
                  <c:v>0.45143114583333332</c:v>
                </c:pt>
                <c:pt idx="4348">
                  <c:v>0.45143641203703705</c:v>
                </c:pt>
                <c:pt idx="4349">
                  <c:v>0.45144158564814818</c:v>
                </c:pt>
                <c:pt idx="4350">
                  <c:v>0.45144684027777776</c:v>
                </c:pt>
                <c:pt idx="4351">
                  <c:v>0.45145199074074077</c:v>
                </c:pt>
                <c:pt idx="4352">
                  <c:v>0.45145728009259262</c:v>
                </c:pt>
                <c:pt idx="4353">
                  <c:v>0.45146224537037033</c:v>
                </c:pt>
                <c:pt idx="4354">
                  <c:v>0.45146730324074075</c:v>
                </c:pt>
                <c:pt idx="4355">
                  <c:v>0.45147234953703702</c:v>
                </c:pt>
                <c:pt idx="4356">
                  <c:v>0.45147732638888888</c:v>
                </c:pt>
                <c:pt idx="4357">
                  <c:v>0.45148211805555555</c:v>
                </c:pt>
                <c:pt idx="4358">
                  <c:v>0.45148935185185185</c:v>
                </c:pt>
                <c:pt idx="4359">
                  <c:v>0.45149402777777775</c:v>
                </c:pt>
                <c:pt idx="4360">
                  <c:v>0.45149898148148143</c:v>
                </c:pt>
                <c:pt idx="4361">
                  <c:v>0.45150377314814816</c:v>
                </c:pt>
                <c:pt idx="4362">
                  <c:v>0.45150865740740742</c:v>
                </c:pt>
                <c:pt idx="4363">
                  <c:v>0.4515133564814815</c:v>
                </c:pt>
                <c:pt idx="4364">
                  <c:v>0.45151818287037032</c:v>
                </c:pt>
                <c:pt idx="4365">
                  <c:v>0.45152293981481484</c:v>
                </c:pt>
                <c:pt idx="4366">
                  <c:v>0.451528125</c:v>
                </c:pt>
                <c:pt idx="4367">
                  <c:v>0.45153321759259257</c:v>
                </c:pt>
                <c:pt idx="4368">
                  <c:v>0.45153863425925927</c:v>
                </c:pt>
                <c:pt idx="4369">
                  <c:v>0.4515438541666667</c:v>
                </c:pt>
                <c:pt idx="4370">
                  <c:v>0.45154912037037037</c:v>
                </c:pt>
                <c:pt idx="4371">
                  <c:v>0.45155428240740741</c:v>
                </c:pt>
                <c:pt idx="4372">
                  <c:v>0.4515596180555555</c:v>
                </c:pt>
                <c:pt idx="4373">
                  <c:v>0.45156489583333337</c:v>
                </c:pt>
                <c:pt idx="4374">
                  <c:v>0.45157028935185184</c:v>
                </c:pt>
                <c:pt idx="4375">
                  <c:v>0.45157546296296297</c:v>
                </c:pt>
                <c:pt idx="4376">
                  <c:v>0.4515808101851852</c:v>
                </c:pt>
                <c:pt idx="4377">
                  <c:v>0.45158579861111114</c:v>
                </c:pt>
                <c:pt idx="4378">
                  <c:v>0.45159084490740736</c:v>
                </c:pt>
                <c:pt idx="4379">
                  <c:v>0.45159585648148148</c:v>
                </c:pt>
                <c:pt idx="4380">
                  <c:v>0.45160321759259259</c:v>
                </c:pt>
                <c:pt idx="4381">
                  <c:v>0.45160846064814814</c:v>
                </c:pt>
                <c:pt idx="4382">
                  <c:v>0.45161385416666672</c:v>
                </c:pt>
                <c:pt idx="4383">
                  <c:v>0.45161920138888889</c:v>
                </c:pt>
                <c:pt idx="4384">
                  <c:v>0.45162452546296294</c:v>
                </c:pt>
                <c:pt idx="4385">
                  <c:v>0.45162976851851849</c:v>
                </c:pt>
                <c:pt idx="4386">
                  <c:v>0.45163510416666663</c:v>
                </c:pt>
                <c:pt idx="4387">
                  <c:v>0.45164072916666664</c:v>
                </c:pt>
                <c:pt idx="4388">
                  <c:v>0.45164605324074075</c:v>
                </c:pt>
                <c:pt idx="4389">
                  <c:v>0.45165131944444448</c:v>
                </c:pt>
                <c:pt idx="4390">
                  <c:v>0.45165659722222223</c:v>
                </c:pt>
                <c:pt idx="4391">
                  <c:v>0.45166188657407408</c:v>
                </c:pt>
                <c:pt idx="4392">
                  <c:v>0.45166736111111111</c:v>
                </c:pt>
                <c:pt idx="4393">
                  <c:v>0.45167270833333334</c:v>
                </c:pt>
                <c:pt idx="4394">
                  <c:v>0.4516781944444444</c:v>
                </c:pt>
                <c:pt idx="4395">
                  <c:v>0.45168351851851857</c:v>
                </c:pt>
                <c:pt idx="4396">
                  <c:v>0.45168900462962963</c:v>
                </c:pt>
                <c:pt idx="4397">
                  <c:v>0.45169429398148148</c:v>
                </c:pt>
                <c:pt idx="4398">
                  <c:v>0.45169957175925929</c:v>
                </c:pt>
                <c:pt idx="4399">
                  <c:v>0.4517047569444444</c:v>
                </c:pt>
                <c:pt idx="4400">
                  <c:v>0.4517097453703704</c:v>
                </c:pt>
                <c:pt idx="4401">
                  <c:v>0.45171482638888888</c:v>
                </c:pt>
                <c:pt idx="4402">
                  <c:v>0.45172190972222226</c:v>
                </c:pt>
                <c:pt idx="4403">
                  <c:v>0.45172681712962964</c:v>
                </c:pt>
                <c:pt idx="4404">
                  <c:v>0.45173180555555553</c:v>
                </c:pt>
                <c:pt idx="4405">
                  <c:v>0.45173675925925921</c:v>
                </c:pt>
                <c:pt idx="4406">
                  <c:v>0.45174190972222222</c:v>
                </c:pt>
                <c:pt idx="4407">
                  <c:v>0.4517469097222222</c:v>
                </c:pt>
                <c:pt idx="4408">
                  <c:v>0.45175238425925923</c:v>
                </c:pt>
                <c:pt idx="4409">
                  <c:v>0.45175766203703699</c:v>
                </c:pt>
                <c:pt idx="4410">
                  <c:v>0.45176302083333336</c:v>
                </c:pt>
                <c:pt idx="4411">
                  <c:v>0.451768275462963</c:v>
                </c:pt>
                <c:pt idx="4412">
                  <c:v>0.45177362268518517</c:v>
                </c:pt>
                <c:pt idx="4413">
                  <c:v>0.45177892361111111</c:v>
                </c:pt>
                <c:pt idx="4414">
                  <c:v>0.45178424768518521</c:v>
                </c:pt>
                <c:pt idx="4415">
                  <c:v>0.4517894560185185</c:v>
                </c:pt>
                <c:pt idx="4416">
                  <c:v>0.45179483796296299</c:v>
                </c:pt>
                <c:pt idx="4417">
                  <c:v>0.45180009259259263</c:v>
                </c:pt>
                <c:pt idx="4418">
                  <c:v>0.4518054861111111</c:v>
                </c:pt>
                <c:pt idx="4419">
                  <c:v>0.45181046296296296</c:v>
                </c:pt>
                <c:pt idx="4420">
                  <c:v>0.45181547453703702</c:v>
                </c:pt>
                <c:pt idx="4421">
                  <c:v>0.4518203472222222</c:v>
                </c:pt>
                <c:pt idx="4422">
                  <c:v>0.45182564814814818</c:v>
                </c:pt>
                <c:pt idx="4423">
                  <c:v>0.4518309143518518</c:v>
                </c:pt>
                <c:pt idx="4424">
                  <c:v>0.45183849537037041</c:v>
                </c:pt>
                <c:pt idx="4425">
                  <c:v>0.45184366898148148</c:v>
                </c:pt>
                <c:pt idx="4426">
                  <c:v>0.45184896990740736</c:v>
                </c:pt>
                <c:pt idx="4427">
                  <c:v>0.45185414351851855</c:v>
                </c:pt>
                <c:pt idx="4428">
                  <c:v>0.4518594212962963</c:v>
                </c:pt>
                <c:pt idx="4429">
                  <c:v>0.45186475694444445</c:v>
                </c:pt>
                <c:pt idx="4430">
                  <c:v>0.4518698611111111</c:v>
                </c:pt>
                <c:pt idx="4431">
                  <c:v>0.45187488425925926</c:v>
                </c:pt>
                <c:pt idx="4432">
                  <c:v>0.45188004629629624</c:v>
                </c:pt>
                <c:pt idx="4433">
                  <c:v>0.45188511574074069</c:v>
                </c:pt>
                <c:pt idx="4434">
                  <c:v>0.45189047453703707</c:v>
                </c:pt>
                <c:pt idx="4435">
                  <c:v>0.4518956944444445</c:v>
                </c:pt>
                <c:pt idx="4436">
                  <c:v>0.45190097222222225</c:v>
                </c:pt>
                <c:pt idx="4437">
                  <c:v>0.45190612268518521</c:v>
                </c:pt>
                <c:pt idx="4438">
                  <c:v>0.45191143518518517</c:v>
                </c:pt>
                <c:pt idx="4439">
                  <c:v>0.45191664351851851</c:v>
                </c:pt>
                <c:pt idx="4440">
                  <c:v>0.4519220717592593</c:v>
                </c:pt>
                <c:pt idx="4441">
                  <c:v>0.45192745370370369</c:v>
                </c:pt>
                <c:pt idx="4442">
                  <c:v>0.45193276620370365</c:v>
                </c:pt>
                <c:pt idx="4443">
                  <c:v>0.45193776620370368</c:v>
                </c:pt>
                <c:pt idx="4444">
                  <c:v>0.4519427777777778</c:v>
                </c:pt>
                <c:pt idx="4445">
                  <c:v>0.45194761574074072</c:v>
                </c:pt>
                <c:pt idx="4446">
                  <c:v>0.45195267361111108</c:v>
                </c:pt>
                <c:pt idx="4447">
                  <c:v>0.4519594560185185</c:v>
                </c:pt>
                <c:pt idx="4448">
                  <c:v>0.45196423611111114</c:v>
                </c:pt>
                <c:pt idx="4449">
                  <c:v>0.45196906249999996</c:v>
                </c:pt>
                <c:pt idx="4450">
                  <c:v>0.45197399305555552</c:v>
                </c:pt>
                <c:pt idx="4451">
                  <c:v>0.45197931712962963</c:v>
                </c:pt>
                <c:pt idx="4452">
                  <c:v>0.451984537037037</c:v>
                </c:pt>
                <c:pt idx="4453">
                  <c:v>0.45198984953703708</c:v>
                </c:pt>
                <c:pt idx="4454">
                  <c:v>0.45199501157407407</c:v>
                </c:pt>
                <c:pt idx="4455">
                  <c:v>0.45200015046296294</c:v>
                </c:pt>
                <c:pt idx="4456">
                  <c:v>0.4520052083333333</c:v>
                </c:pt>
                <c:pt idx="4457">
                  <c:v>0.45201041666666669</c:v>
                </c:pt>
                <c:pt idx="4458">
                  <c:v>0.45201546296296297</c:v>
                </c:pt>
                <c:pt idx="4459">
                  <c:v>0.45202070601851857</c:v>
                </c:pt>
                <c:pt idx="4460">
                  <c:v>0.45202605324074074</c:v>
                </c:pt>
                <c:pt idx="4461">
                  <c:v>0.45203129629629629</c:v>
                </c:pt>
                <c:pt idx="4462">
                  <c:v>0.45203619212962964</c:v>
                </c:pt>
                <c:pt idx="4463">
                  <c:v>0.45204106481481482</c:v>
                </c:pt>
                <c:pt idx="4464">
                  <c:v>0.45204581018518519</c:v>
                </c:pt>
                <c:pt idx="4465">
                  <c:v>0.45205091435185185</c:v>
                </c:pt>
                <c:pt idx="4466">
                  <c:v>0.45205599537037039</c:v>
                </c:pt>
                <c:pt idx="4467">
                  <c:v>0.45206127314814815</c:v>
                </c:pt>
                <c:pt idx="4468">
                  <c:v>0.45206658564814811</c:v>
                </c:pt>
                <c:pt idx="4469">
                  <c:v>0.45207417824074075</c:v>
                </c:pt>
                <c:pt idx="4470">
                  <c:v>0.45207936342592592</c:v>
                </c:pt>
                <c:pt idx="4471">
                  <c:v>0.45208454861111114</c:v>
                </c:pt>
                <c:pt idx="4472">
                  <c:v>0.4520898611111111</c:v>
                </c:pt>
                <c:pt idx="4473">
                  <c:v>0.45209487268518517</c:v>
                </c:pt>
                <c:pt idx="4474">
                  <c:v>0.45209972222222222</c:v>
                </c:pt>
                <c:pt idx="4475">
                  <c:v>0.45210456018518519</c:v>
                </c:pt>
                <c:pt idx="4476">
                  <c:v>0.4521093171296296</c:v>
                </c:pt>
                <c:pt idx="4477">
                  <c:v>0.45211450231481481</c:v>
                </c:pt>
                <c:pt idx="4478">
                  <c:v>0.45211957175925926</c:v>
                </c:pt>
                <c:pt idx="4479">
                  <c:v>0.4521248263888889</c:v>
                </c:pt>
                <c:pt idx="4480">
                  <c:v>0.45213003472222218</c:v>
                </c:pt>
                <c:pt idx="4481">
                  <c:v>0.45213535879629635</c:v>
                </c:pt>
                <c:pt idx="4482">
                  <c:v>0.45214059027777775</c:v>
                </c:pt>
                <c:pt idx="4483">
                  <c:v>0.4521458796296296</c:v>
                </c:pt>
                <c:pt idx="4484">
                  <c:v>0.45215096064814814</c:v>
                </c:pt>
                <c:pt idx="4485">
                  <c:v>0.45215616898148148</c:v>
                </c:pt>
                <c:pt idx="4486">
                  <c:v>0.45216090277777776</c:v>
                </c:pt>
                <c:pt idx="4487">
                  <c:v>0.4521657291666667</c:v>
                </c:pt>
                <c:pt idx="4488">
                  <c:v>0.45217055555555552</c:v>
                </c:pt>
                <c:pt idx="4489">
                  <c:v>0.45217550925925926</c:v>
                </c:pt>
                <c:pt idx="4490">
                  <c:v>0.45218031249999996</c:v>
                </c:pt>
                <c:pt idx="4491">
                  <c:v>0.45218709490740738</c:v>
                </c:pt>
                <c:pt idx="4492">
                  <c:v>0.45219179398148146</c:v>
                </c:pt>
                <c:pt idx="4493">
                  <c:v>0.45219663194444443</c:v>
                </c:pt>
                <c:pt idx="4494">
                  <c:v>0.45220165509259264</c:v>
                </c:pt>
                <c:pt idx="4495">
                  <c:v>0.45220680555555554</c:v>
                </c:pt>
                <c:pt idx="4496">
                  <c:v>0.45221195601851849</c:v>
                </c:pt>
                <c:pt idx="4497">
                  <c:v>0.45221723379629625</c:v>
                </c:pt>
                <c:pt idx="4498">
                  <c:v>0.45222237268518523</c:v>
                </c:pt>
                <c:pt idx="4499">
                  <c:v>0.45222761574074077</c:v>
                </c:pt>
                <c:pt idx="4500">
                  <c:v>0.45223277777777776</c:v>
                </c:pt>
                <c:pt idx="4501">
                  <c:v>0.45223791666666663</c:v>
                </c:pt>
                <c:pt idx="4502">
                  <c:v>0.45224298611111108</c:v>
                </c:pt>
                <c:pt idx="4503">
                  <c:v>0.45224818287037039</c:v>
                </c:pt>
                <c:pt idx="4504">
                  <c:v>0.45225329861111113</c:v>
                </c:pt>
                <c:pt idx="4505">
                  <c:v>0.45225850694444447</c:v>
                </c:pt>
                <c:pt idx="4506">
                  <c:v>0.45226346064814815</c:v>
                </c:pt>
                <c:pt idx="4507">
                  <c:v>0.45226924768518523</c:v>
                </c:pt>
                <c:pt idx="4508">
                  <c:v>0.45227410879629631</c:v>
                </c:pt>
                <c:pt idx="4509">
                  <c:v>0.45227949074074075</c:v>
                </c:pt>
                <c:pt idx="4510">
                  <c:v>0.45228457175925924</c:v>
                </c:pt>
                <c:pt idx="4511">
                  <c:v>0.45228989583333329</c:v>
                </c:pt>
                <c:pt idx="4512">
                  <c:v>0.45229508101851851</c:v>
                </c:pt>
                <c:pt idx="4513">
                  <c:v>0.45230263888888889</c:v>
                </c:pt>
                <c:pt idx="4514">
                  <c:v>0.45230776620370367</c:v>
                </c:pt>
                <c:pt idx="4515">
                  <c:v>0.45231310185185186</c:v>
                </c:pt>
                <c:pt idx="4516">
                  <c:v>0.4523181828703704</c:v>
                </c:pt>
                <c:pt idx="4517">
                  <c:v>0.4523231597222222</c:v>
                </c:pt>
                <c:pt idx="4518">
                  <c:v>0.45232788194444445</c:v>
                </c:pt>
                <c:pt idx="4519">
                  <c:v>0.45233276620370372</c:v>
                </c:pt>
                <c:pt idx="4520">
                  <c:v>0.45233783564814817</c:v>
                </c:pt>
                <c:pt idx="4521">
                  <c:v>0.45234310185185184</c:v>
                </c:pt>
                <c:pt idx="4522">
                  <c:v>0.45234833333333335</c:v>
                </c:pt>
                <c:pt idx="4523">
                  <c:v>0.45235365740740741</c:v>
                </c:pt>
                <c:pt idx="4524">
                  <c:v>0.45235888888888892</c:v>
                </c:pt>
                <c:pt idx="4525">
                  <c:v>0.45236435185185186</c:v>
                </c:pt>
                <c:pt idx="4526">
                  <c:v>0.45236964120370371</c:v>
                </c:pt>
                <c:pt idx="4527">
                  <c:v>0.45237493055555555</c:v>
                </c:pt>
                <c:pt idx="4528">
                  <c:v>0.45238006944444442</c:v>
                </c:pt>
                <c:pt idx="4529">
                  <c:v>0.45238520833333334</c:v>
                </c:pt>
                <c:pt idx="4530">
                  <c:v>0.45239009259259261</c:v>
                </c:pt>
                <c:pt idx="4531">
                  <c:v>0.45239523148148147</c:v>
                </c:pt>
                <c:pt idx="4532">
                  <c:v>0.45240024305555554</c:v>
                </c:pt>
                <c:pt idx="4533">
                  <c:v>0.45240535879629634</c:v>
                </c:pt>
                <c:pt idx="4534">
                  <c:v>0.45241028935185185</c:v>
                </c:pt>
                <c:pt idx="4535">
                  <c:v>0.45241726851851854</c:v>
                </c:pt>
                <c:pt idx="4536">
                  <c:v>0.45242216435185184</c:v>
                </c:pt>
                <c:pt idx="4537">
                  <c:v>0.45242743055555557</c:v>
                </c:pt>
                <c:pt idx="4538">
                  <c:v>0.45243255787037034</c:v>
                </c:pt>
                <c:pt idx="4539">
                  <c:v>0.45243793981481484</c:v>
                </c:pt>
                <c:pt idx="4540">
                  <c:v>0.45244337962962966</c:v>
                </c:pt>
                <c:pt idx="4541">
                  <c:v>0.4524488888888889</c:v>
                </c:pt>
                <c:pt idx="4542">
                  <c:v>0.45245432870370372</c:v>
                </c:pt>
                <c:pt idx="4543">
                  <c:v>0.45245990740740738</c:v>
                </c:pt>
                <c:pt idx="4544">
                  <c:v>0.45246541666666668</c:v>
                </c:pt>
                <c:pt idx="4545">
                  <c:v>0.45247086805555559</c:v>
                </c:pt>
                <c:pt idx="4546">
                  <c:v>0.45247624999999997</c:v>
                </c:pt>
                <c:pt idx="4547">
                  <c:v>0.45248167824074076</c:v>
                </c:pt>
                <c:pt idx="4548">
                  <c:v>0.45248670138888891</c:v>
                </c:pt>
                <c:pt idx="4549">
                  <c:v>0.45249172453703701</c:v>
                </c:pt>
                <c:pt idx="4550">
                  <c:v>0.45249663194444439</c:v>
                </c:pt>
                <c:pt idx="4551">
                  <c:v>0.452501875</c:v>
                </c:pt>
                <c:pt idx="4552">
                  <c:v>0.45250716435185184</c:v>
                </c:pt>
                <c:pt idx="4553">
                  <c:v>0.45251267361111114</c:v>
                </c:pt>
                <c:pt idx="4554">
                  <c:v>0.4525180787037037</c:v>
                </c:pt>
                <c:pt idx="4555">
                  <c:v>0.45252361111111111</c:v>
                </c:pt>
                <c:pt idx="4556">
                  <c:v>0.4525290393518519</c:v>
                </c:pt>
                <c:pt idx="4557">
                  <c:v>0.45253685185185183</c:v>
                </c:pt>
                <c:pt idx="4558">
                  <c:v>0.45254204861111114</c:v>
                </c:pt>
                <c:pt idx="4559">
                  <c:v>0.45254719907407409</c:v>
                </c:pt>
                <c:pt idx="4560">
                  <c:v>0.45255222222222224</c:v>
                </c:pt>
                <c:pt idx="4561">
                  <c:v>0.45255741898148144</c:v>
                </c:pt>
                <c:pt idx="4562">
                  <c:v>0.45256267361111108</c:v>
                </c:pt>
                <c:pt idx="4563">
                  <c:v>0.45256822916666667</c:v>
                </c:pt>
                <c:pt idx="4564">
                  <c:v>0.45257351851851851</c:v>
                </c:pt>
                <c:pt idx="4565">
                  <c:v>0.45257891203703698</c:v>
                </c:pt>
                <c:pt idx="4566">
                  <c:v>0.45258415509259259</c:v>
                </c:pt>
                <c:pt idx="4567">
                  <c:v>0.45258954861111111</c:v>
                </c:pt>
                <c:pt idx="4568">
                  <c:v>0.45259473379629628</c:v>
                </c:pt>
                <c:pt idx="4569">
                  <c:v>0.45260011574074072</c:v>
                </c:pt>
                <c:pt idx="4570">
                  <c:v>0.45260535879629632</c:v>
                </c:pt>
                <c:pt idx="4571">
                  <c:v>0.4526106597222222</c:v>
                </c:pt>
                <c:pt idx="4572">
                  <c:v>0.45261575231481482</c:v>
                </c:pt>
                <c:pt idx="4573">
                  <c:v>0.45262091435185187</c:v>
                </c:pt>
                <c:pt idx="4574">
                  <c:v>0.45262597222222217</c:v>
                </c:pt>
                <c:pt idx="4575">
                  <c:v>0.4526310648148148</c:v>
                </c:pt>
                <c:pt idx="4576">
                  <c:v>0.45263599537037041</c:v>
                </c:pt>
                <c:pt idx="4577">
                  <c:v>0.4526412037037037</c:v>
                </c:pt>
                <c:pt idx="4578">
                  <c:v>0.45264616898148152</c:v>
                </c:pt>
                <c:pt idx="4579">
                  <c:v>0.45265138888888884</c:v>
                </c:pt>
                <c:pt idx="4580">
                  <c:v>0.45265908564814811</c:v>
                </c:pt>
                <c:pt idx="4581">
                  <c:v>0.45266435185185183</c:v>
                </c:pt>
                <c:pt idx="4582">
                  <c:v>0.45266945601851849</c:v>
                </c:pt>
                <c:pt idx="4583">
                  <c:v>0.45267467592592592</c:v>
                </c:pt>
                <c:pt idx="4584">
                  <c:v>0.45267996527777776</c:v>
                </c:pt>
                <c:pt idx="4585">
                  <c:v>0.4526852199074074</c:v>
                </c:pt>
                <c:pt idx="4586">
                  <c:v>0.45269052083333333</c:v>
                </c:pt>
                <c:pt idx="4587">
                  <c:v>0.45269572916666667</c:v>
                </c:pt>
                <c:pt idx="4588">
                  <c:v>0.45270085648148145</c:v>
                </c:pt>
                <c:pt idx="4589">
                  <c:v>0.45270590277777778</c:v>
                </c:pt>
                <c:pt idx="4590">
                  <c:v>0.45271077546296296</c:v>
                </c:pt>
                <c:pt idx="4591">
                  <c:v>0.45271552083333333</c:v>
                </c:pt>
                <c:pt idx="4592">
                  <c:v>0.45272042824074071</c:v>
                </c:pt>
                <c:pt idx="4593">
                  <c:v>0.45272527777777777</c:v>
                </c:pt>
                <c:pt idx="4594">
                  <c:v>0.452730625</c:v>
                </c:pt>
                <c:pt idx="4595">
                  <c:v>0.45273577546296301</c:v>
                </c:pt>
                <c:pt idx="4596">
                  <c:v>0.45274092592592591</c:v>
                </c:pt>
                <c:pt idx="4597">
                  <c:v>0.45274606481481477</c:v>
                </c:pt>
                <c:pt idx="4598">
                  <c:v>0.45275119212962966</c:v>
                </c:pt>
                <c:pt idx="4599">
                  <c:v>0.45275615740740743</c:v>
                </c:pt>
                <c:pt idx="4600">
                  <c:v>0.45276133101851851</c:v>
                </c:pt>
                <c:pt idx="4601">
                  <c:v>0.45276646990740743</c:v>
                </c:pt>
                <c:pt idx="4602">
                  <c:v>0.45277348379629628</c:v>
                </c:pt>
                <c:pt idx="4603">
                  <c:v>0.45277837962962963</c:v>
                </c:pt>
                <c:pt idx="4604">
                  <c:v>0.45278357638888894</c:v>
                </c:pt>
                <c:pt idx="4605">
                  <c:v>0.45278884259259261</c:v>
                </c:pt>
                <c:pt idx="4606">
                  <c:v>0.45279430555555561</c:v>
                </c:pt>
                <c:pt idx="4607">
                  <c:v>0.45279966435185187</c:v>
                </c:pt>
                <c:pt idx="4608">
                  <c:v>0.45280417824074076</c:v>
                </c:pt>
                <c:pt idx="4609">
                  <c:v>0.45280944444444443</c:v>
                </c:pt>
                <c:pt idx="4610">
                  <c:v>0.45281489583333334</c:v>
                </c:pt>
                <c:pt idx="4611">
                  <c:v>0.45282024305555552</c:v>
                </c:pt>
                <c:pt idx="4612">
                  <c:v>0.45282560185185189</c:v>
                </c:pt>
                <c:pt idx="4613">
                  <c:v>0.45283097222222218</c:v>
                </c:pt>
                <c:pt idx="4614">
                  <c:v>0.4528362037037037</c:v>
                </c:pt>
                <c:pt idx="4615">
                  <c:v>0.45284123842592594</c:v>
                </c:pt>
                <c:pt idx="4616">
                  <c:v>0.45284636574074072</c:v>
                </c:pt>
                <c:pt idx="4617">
                  <c:v>0.45285129629629628</c:v>
                </c:pt>
                <c:pt idx="4618">
                  <c:v>0.45285638888888885</c:v>
                </c:pt>
                <c:pt idx="4619">
                  <c:v>0.45286131944444441</c:v>
                </c:pt>
                <c:pt idx="4620">
                  <c:v>0.45286651620370372</c:v>
                </c:pt>
                <c:pt idx="4621">
                  <c:v>0.45287144675925922</c:v>
                </c:pt>
                <c:pt idx="4622">
                  <c:v>0.45287696759259261</c:v>
                </c:pt>
                <c:pt idx="4623">
                  <c:v>0.45288234953703704</c:v>
                </c:pt>
                <c:pt idx="4624">
                  <c:v>0.45289021990740741</c:v>
                </c:pt>
                <c:pt idx="4625">
                  <c:v>0.45289543981481484</c:v>
                </c:pt>
                <c:pt idx="4626">
                  <c:v>0.45290072916666668</c:v>
                </c:pt>
                <c:pt idx="4627">
                  <c:v>0.45290606481481482</c:v>
                </c:pt>
                <c:pt idx="4628">
                  <c:v>0.45291155092592589</c:v>
                </c:pt>
                <c:pt idx="4629">
                  <c:v>0.45291693287037038</c:v>
                </c:pt>
                <c:pt idx="4630">
                  <c:v>0.45292245370370371</c:v>
                </c:pt>
                <c:pt idx="4631">
                  <c:v>0.45292783564814815</c:v>
                </c:pt>
                <c:pt idx="4632">
                  <c:v>0.45293325231481485</c:v>
                </c:pt>
                <c:pt idx="4633">
                  <c:v>0.45293819444444444</c:v>
                </c:pt>
                <c:pt idx="4634">
                  <c:v>0.45294328703703707</c:v>
                </c:pt>
                <c:pt idx="4635">
                  <c:v>0.45294819444444445</c:v>
                </c:pt>
                <c:pt idx="4636">
                  <c:v>0.45295355324074071</c:v>
                </c:pt>
                <c:pt idx="4637">
                  <c:v>0.45295880787037035</c:v>
                </c:pt>
                <c:pt idx="4638">
                  <c:v>0.45296434027777782</c:v>
                </c:pt>
                <c:pt idx="4639">
                  <c:v>0.4529697222222222</c:v>
                </c:pt>
                <c:pt idx="4640">
                  <c:v>0.45297520833333332</c:v>
                </c:pt>
                <c:pt idx="4641">
                  <c:v>0.45298062499999997</c:v>
                </c:pt>
                <c:pt idx="4642">
                  <c:v>0.45298616898148153</c:v>
                </c:pt>
                <c:pt idx="4643">
                  <c:v>0.45299155092592591</c:v>
                </c:pt>
                <c:pt idx="4644">
                  <c:v>0.45299680555555555</c:v>
                </c:pt>
                <c:pt idx="4645">
                  <c:v>0.45300174768518514</c:v>
                </c:pt>
                <c:pt idx="4646">
                  <c:v>0.45300879629629631</c:v>
                </c:pt>
                <c:pt idx="4647">
                  <c:v>0.4530139583333333</c:v>
                </c:pt>
                <c:pt idx="4648">
                  <c:v>0.4530194212962963</c:v>
                </c:pt>
                <c:pt idx="4649">
                  <c:v>0.45302481481481482</c:v>
                </c:pt>
                <c:pt idx="4650">
                  <c:v>0.45303024305555556</c:v>
                </c:pt>
                <c:pt idx="4651">
                  <c:v>0.4530355787037037</c:v>
                </c:pt>
                <c:pt idx="4652">
                  <c:v>0.45304112268518515</c:v>
                </c:pt>
                <c:pt idx="4653">
                  <c:v>0.45304535879629632</c:v>
                </c:pt>
                <c:pt idx="4654">
                  <c:v>0.45304989583333333</c:v>
                </c:pt>
                <c:pt idx="4655">
                  <c:v>0.45305424768518515</c:v>
                </c:pt>
                <c:pt idx="4656">
                  <c:v>0.4530593634259259</c:v>
                </c:pt>
                <c:pt idx="4657">
                  <c:v>0.45306341435185188</c:v>
                </c:pt>
                <c:pt idx="4658">
                  <c:v>0.45306862268518522</c:v>
                </c:pt>
                <c:pt idx="4659">
                  <c:v>0.45307280092592594</c:v>
                </c:pt>
                <c:pt idx="4660">
                  <c:v>0.45307700231481479</c:v>
                </c:pt>
                <c:pt idx="4661">
                  <c:v>0.45308114583333331</c:v>
                </c:pt>
                <c:pt idx="4662">
                  <c:v>0.45308543981481481</c:v>
                </c:pt>
                <c:pt idx="4663">
                  <c:v>0.45308951388888891</c:v>
                </c:pt>
                <c:pt idx="4664">
                  <c:v>0.45309373842592593</c:v>
                </c:pt>
                <c:pt idx="4665">
                  <c:v>0.45309780092592594</c:v>
                </c:pt>
                <c:pt idx="4666">
                  <c:v>0.45310236111111113</c:v>
                </c:pt>
                <c:pt idx="4667">
                  <c:v>0.45310665509259263</c:v>
                </c:pt>
                <c:pt idx="4668">
                  <c:v>0.45311337962962961</c:v>
                </c:pt>
                <c:pt idx="4669">
                  <c:v>0.4531176736111111</c:v>
                </c:pt>
                <c:pt idx="4670">
                  <c:v>0.45312216435185187</c:v>
                </c:pt>
                <c:pt idx="4671">
                  <c:v>0.45312747685185184</c:v>
                </c:pt>
                <c:pt idx="4672">
                  <c:v>0.45313203703703703</c:v>
                </c:pt>
                <c:pt idx="4673">
                  <c:v>0.4531364814814815</c:v>
                </c:pt>
                <c:pt idx="4674">
                  <c:v>0.4531409837962963</c:v>
                </c:pt>
                <c:pt idx="4675">
                  <c:v>0.45314541666666663</c:v>
                </c:pt>
                <c:pt idx="4676">
                  <c:v>0.45315086805555554</c:v>
                </c:pt>
                <c:pt idx="4677">
                  <c:v>0.45315620370370374</c:v>
                </c:pt>
                <c:pt idx="4678">
                  <c:v>0.45316158564814812</c:v>
                </c:pt>
                <c:pt idx="4679">
                  <c:v>0.45316664351851849</c:v>
                </c:pt>
                <c:pt idx="4680">
                  <c:v>0.45317184027777779</c:v>
                </c:pt>
                <c:pt idx="4681">
                  <c:v>0.45317684027777777</c:v>
                </c:pt>
                <c:pt idx="4682">
                  <c:v>0.45318236111111115</c:v>
                </c:pt>
                <c:pt idx="4683">
                  <c:v>0.45318762731481482</c:v>
                </c:pt>
                <c:pt idx="4684">
                  <c:v>0.4531930555555555</c:v>
                </c:pt>
                <c:pt idx="4685">
                  <c:v>0.45319828703703702</c:v>
                </c:pt>
                <c:pt idx="4686">
                  <c:v>0.45320366898148151</c:v>
                </c:pt>
                <c:pt idx="4687">
                  <c:v>0.4532090046296296</c:v>
                </c:pt>
                <c:pt idx="4688">
                  <c:v>0.45321451388888884</c:v>
                </c:pt>
                <c:pt idx="4689">
                  <c:v>0.45321987268518521</c:v>
                </c:pt>
                <c:pt idx="4690">
                  <c:v>0.4532271643518519</c:v>
                </c:pt>
                <c:pt idx="4691">
                  <c:v>0.4532320949074074</c:v>
                </c:pt>
                <c:pt idx="4692">
                  <c:v>0.45323736111111113</c:v>
                </c:pt>
                <c:pt idx="4693">
                  <c:v>0.45324276620370374</c:v>
                </c:pt>
                <c:pt idx="4694">
                  <c:v>0.45324840277777773</c:v>
                </c:pt>
                <c:pt idx="4695">
                  <c:v>0.45325375000000001</c:v>
                </c:pt>
                <c:pt idx="4696">
                  <c:v>0.45325928240740737</c:v>
                </c:pt>
                <c:pt idx="4697">
                  <c:v>0.45326483796296296</c:v>
                </c:pt>
                <c:pt idx="4698">
                  <c:v>0.45327054398148148</c:v>
                </c:pt>
                <c:pt idx="4699">
                  <c:v>0.4532758101851852</c:v>
                </c:pt>
                <c:pt idx="4700">
                  <c:v>0.45328120370370373</c:v>
                </c:pt>
                <c:pt idx="4701">
                  <c:v>0.45328619212962962</c:v>
                </c:pt>
                <c:pt idx="4702">
                  <c:v>0.45329135416666672</c:v>
                </c:pt>
                <c:pt idx="4703">
                  <c:v>0.45329629629629631</c:v>
                </c:pt>
                <c:pt idx="4704">
                  <c:v>0.45330150462962965</c:v>
                </c:pt>
                <c:pt idx="4705">
                  <c:v>0.45330667824074072</c:v>
                </c:pt>
                <c:pt idx="4706">
                  <c:v>0.45331192129629633</c:v>
                </c:pt>
                <c:pt idx="4707">
                  <c:v>0.45331697916666669</c:v>
                </c:pt>
                <c:pt idx="4708">
                  <c:v>0.45332210648148147</c:v>
                </c:pt>
                <c:pt idx="4709">
                  <c:v>0.4533271527777778</c:v>
                </c:pt>
                <c:pt idx="4710">
                  <c:v>0.45333260416666671</c:v>
                </c:pt>
                <c:pt idx="4711">
                  <c:v>0.4533377662037037</c:v>
                </c:pt>
                <c:pt idx="4712">
                  <c:v>0.45334307870370366</c:v>
                </c:pt>
                <c:pt idx="4713">
                  <c:v>0.453350462962963</c:v>
                </c:pt>
                <c:pt idx="4714">
                  <c:v>0.45335570601851849</c:v>
                </c:pt>
                <c:pt idx="4715">
                  <c:v>0.45336099537037033</c:v>
                </c:pt>
                <c:pt idx="4716">
                  <c:v>0.45336624999999997</c:v>
                </c:pt>
                <c:pt idx="4717">
                  <c:v>0.45337145833333331</c:v>
                </c:pt>
                <c:pt idx="4718">
                  <c:v>0.45337677083333333</c:v>
                </c:pt>
                <c:pt idx="4719">
                  <c:v>0.45338216435185186</c:v>
                </c:pt>
                <c:pt idx="4720">
                  <c:v>0.45338733796296293</c:v>
                </c:pt>
                <c:pt idx="4721">
                  <c:v>0.45339238425925926</c:v>
                </c:pt>
                <c:pt idx="4722">
                  <c:v>0.45339730324074073</c:v>
                </c:pt>
                <c:pt idx="4723">
                  <c:v>0.4534023148148148</c:v>
                </c:pt>
                <c:pt idx="4724">
                  <c:v>0.45340748842592588</c:v>
                </c:pt>
                <c:pt idx="4725">
                  <c:v>0.45341288194444446</c:v>
                </c:pt>
                <c:pt idx="4726">
                  <c:v>0.45341806712962968</c:v>
                </c:pt>
                <c:pt idx="4727">
                  <c:v>0.45342339120370373</c:v>
                </c:pt>
                <c:pt idx="4728">
                  <c:v>0.45342871527777778</c:v>
                </c:pt>
                <c:pt idx="4729">
                  <c:v>0.4534341203703704</c:v>
                </c:pt>
                <c:pt idx="4730">
                  <c:v>0.45343939814814815</c:v>
                </c:pt>
                <c:pt idx="4731">
                  <c:v>0.45344475694444442</c:v>
                </c:pt>
                <c:pt idx="4732">
                  <c:v>0.45344962962962959</c:v>
                </c:pt>
                <c:pt idx="4733">
                  <c:v>0.4534545717592593</c:v>
                </c:pt>
                <c:pt idx="4734">
                  <c:v>0.45345940972222221</c:v>
                </c:pt>
                <c:pt idx="4735">
                  <c:v>0.45346650462962962</c:v>
                </c:pt>
                <c:pt idx="4736">
                  <c:v>0.45347166666666666</c:v>
                </c:pt>
                <c:pt idx="4737">
                  <c:v>0.45347695601851851</c:v>
                </c:pt>
                <c:pt idx="4738">
                  <c:v>0.45348218749999997</c:v>
                </c:pt>
                <c:pt idx="4739">
                  <c:v>0.4534874421296296</c:v>
                </c:pt>
                <c:pt idx="4740">
                  <c:v>0.45349267361111112</c:v>
                </c:pt>
                <c:pt idx="4741">
                  <c:v>0.45349803240740738</c:v>
                </c:pt>
                <c:pt idx="4742">
                  <c:v>0.45350325231481481</c:v>
                </c:pt>
                <c:pt idx="4743">
                  <c:v>0.45350844907407412</c:v>
                </c:pt>
                <c:pt idx="4744">
                  <c:v>0.45351314814814819</c:v>
                </c:pt>
                <c:pt idx="4745">
                  <c:v>0.45351762731481476</c:v>
                </c:pt>
                <c:pt idx="4746">
                  <c:v>0.45352210648148145</c:v>
                </c:pt>
                <c:pt idx="4747">
                  <c:v>0.45352663194444442</c:v>
                </c:pt>
                <c:pt idx="4748">
                  <c:v>0.45353162037037037</c:v>
                </c:pt>
                <c:pt idx="4749">
                  <c:v>0.4535360532407407</c:v>
                </c:pt>
                <c:pt idx="4750">
                  <c:v>0.4535403819444444</c:v>
                </c:pt>
                <c:pt idx="4751">
                  <c:v>0.45354480324074076</c:v>
                </c:pt>
                <c:pt idx="4752">
                  <c:v>0.453549224537037</c:v>
                </c:pt>
                <c:pt idx="4753">
                  <c:v>0.45355372685185186</c:v>
                </c:pt>
                <c:pt idx="4754">
                  <c:v>0.45355834490740743</c:v>
                </c:pt>
                <c:pt idx="4755">
                  <c:v>0.45356314814814813</c:v>
                </c:pt>
                <c:pt idx="4756">
                  <c:v>0.45356832175925926</c:v>
                </c:pt>
                <c:pt idx="4757">
                  <c:v>0.45357543981481485</c:v>
                </c:pt>
                <c:pt idx="4758">
                  <c:v>0.4535801157407407</c:v>
                </c:pt>
                <c:pt idx="4759">
                  <c:v>0.4535850578703704</c:v>
                </c:pt>
                <c:pt idx="4760">
                  <c:v>0.45358967592592592</c:v>
                </c:pt>
                <c:pt idx="4761">
                  <c:v>0.45359438657407408</c:v>
                </c:pt>
                <c:pt idx="4762">
                  <c:v>0.45359901620370374</c:v>
                </c:pt>
                <c:pt idx="4763">
                  <c:v>0.45360362268518517</c:v>
                </c:pt>
                <c:pt idx="4764">
                  <c:v>0.45360814814814815</c:v>
                </c:pt>
                <c:pt idx="4765">
                  <c:v>0.45361289351851847</c:v>
                </c:pt>
                <c:pt idx="4766">
                  <c:v>0.45361778935185182</c:v>
                </c:pt>
                <c:pt idx="4767">
                  <c:v>0.45362273148148152</c:v>
                </c:pt>
                <c:pt idx="4768">
                  <c:v>0.45362766203703703</c:v>
                </c:pt>
                <c:pt idx="4769">
                  <c:v>0.45363310185185185</c:v>
                </c:pt>
                <c:pt idx="4770">
                  <c:v>0.45363828703703701</c:v>
                </c:pt>
                <c:pt idx="4771">
                  <c:v>0.45364377314814813</c:v>
                </c:pt>
                <c:pt idx="4772">
                  <c:v>0.45364916666666666</c:v>
                </c:pt>
                <c:pt idx="4773">
                  <c:v>0.45365453703703706</c:v>
                </c:pt>
                <c:pt idx="4774">
                  <c:v>0.45365978009259256</c:v>
                </c:pt>
                <c:pt idx="4775">
                  <c:v>0.45366520833333329</c:v>
                </c:pt>
                <c:pt idx="4776">
                  <c:v>0.4536704050925926</c:v>
                </c:pt>
                <c:pt idx="4777">
                  <c:v>0.45367537037037037</c:v>
                </c:pt>
                <c:pt idx="4778">
                  <c:v>0.45368019675925925</c:v>
                </c:pt>
                <c:pt idx="4779">
                  <c:v>0.45368724537037036</c:v>
                </c:pt>
                <c:pt idx="4780">
                  <c:v>0.45369230324074072</c:v>
                </c:pt>
                <c:pt idx="4781">
                  <c:v>0.45369758101851848</c:v>
                </c:pt>
                <c:pt idx="4782">
                  <c:v>0.45370274305555558</c:v>
                </c:pt>
                <c:pt idx="4783">
                  <c:v>0.45370812499999996</c:v>
                </c:pt>
                <c:pt idx="4784">
                  <c:v>0.45371336805555557</c:v>
                </c:pt>
                <c:pt idx="4785">
                  <c:v>0.45371891203703707</c:v>
                </c:pt>
                <c:pt idx="4786">
                  <c:v>0.45372425925925924</c:v>
                </c:pt>
                <c:pt idx="4787">
                  <c:v>0.45372973379629628</c:v>
                </c:pt>
                <c:pt idx="4788">
                  <c:v>0.45373491898148149</c:v>
                </c:pt>
                <c:pt idx="4789">
                  <c:v>0.45374005787037036</c:v>
                </c:pt>
                <c:pt idx="4790">
                  <c:v>0.45374500000000001</c:v>
                </c:pt>
                <c:pt idx="4791">
                  <c:v>0.45375012731481479</c:v>
                </c:pt>
                <c:pt idx="4792">
                  <c:v>0.45375518518518515</c:v>
                </c:pt>
                <c:pt idx="4793">
                  <c:v>0.4537603009259259</c:v>
                </c:pt>
                <c:pt idx="4794">
                  <c:v>0.4537654166666667</c:v>
                </c:pt>
                <c:pt idx="4795">
                  <c:v>0.45377072916666666</c:v>
                </c:pt>
                <c:pt idx="4796">
                  <c:v>0.45377578703703708</c:v>
                </c:pt>
                <c:pt idx="4797">
                  <c:v>0.45378116898148146</c:v>
                </c:pt>
                <c:pt idx="4798">
                  <c:v>0.4537866435185185</c:v>
                </c:pt>
                <c:pt idx="4799">
                  <c:v>0.45379210648148144</c:v>
                </c:pt>
                <c:pt idx="4800">
                  <c:v>0.45379747685185184</c:v>
                </c:pt>
                <c:pt idx="4801">
                  <c:v>0.45380512731481476</c:v>
                </c:pt>
                <c:pt idx="4802">
                  <c:v>0.45381046296296296</c:v>
                </c:pt>
                <c:pt idx="4803">
                  <c:v>0.45381589120370375</c:v>
                </c:pt>
                <c:pt idx="4804">
                  <c:v>0.45382114583333338</c:v>
                </c:pt>
                <c:pt idx="4805">
                  <c:v>0.45382653935185185</c:v>
                </c:pt>
                <c:pt idx="4806">
                  <c:v>0.4538320023148148</c:v>
                </c:pt>
                <c:pt idx="4807">
                  <c:v>0.45383758101851851</c:v>
                </c:pt>
                <c:pt idx="4808">
                  <c:v>0.45384271990740738</c:v>
                </c:pt>
                <c:pt idx="4809">
                  <c:v>0.45384813657407408</c:v>
                </c:pt>
                <c:pt idx="4810">
                  <c:v>0.45385329861111107</c:v>
                </c:pt>
                <c:pt idx="4811">
                  <c:v>0.45385902777777781</c:v>
                </c:pt>
                <c:pt idx="4812">
                  <c:v>0.45386447916666667</c:v>
                </c:pt>
                <c:pt idx="4813">
                  <c:v>0.45387011574074076</c:v>
                </c:pt>
                <c:pt idx="4814">
                  <c:v>0.45387547453703703</c:v>
                </c:pt>
                <c:pt idx="4815">
                  <c:v>0.45388098379629627</c:v>
                </c:pt>
                <c:pt idx="4816">
                  <c:v>0.453886412037037</c:v>
                </c:pt>
                <c:pt idx="4817">
                  <c:v>0.45389211805555557</c:v>
                </c:pt>
                <c:pt idx="4818">
                  <c:v>0.45389739583333338</c:v>
                </c:pt>
                <c:pt idx="4819">
                  <c:v>0.45390229166666668</c:v>
                </c:pt>
                <c:pt idx="4820">
                  <c:v>0.45390709490740738</c:v>
                </c:pt>
                <c:pt idx="4821">
                  <c:v>0.45391201388888885</c:v>
                </c:pt>
                <c:pt idx="4822">
                  <c:v>0.45391692129629629</c:v>
                </c:pt>
                <c:pt idx="4823">
                  <c:v>0.45392464120370368</c:v>
                </c:pt>
                <c:pt idx="4824">
                  <c:v>0.4539296527777778</c:v>
                </c:pt>
                <c:pt idx="4825">
                  <c:v>0.45393499999999998</c:v>
                </c:pt>
                <c:pt idx="4826">
                  <c:v>0.4539401851851852</c:v>
                </c:pt>
                <c:pt idx="4827">
                  <c:v>0.4539456018518519</c:v>
                </c:pt>
                <c:pt idx="4828">
                  <c:v>0.45395076388888889</c:v>
                </c:pt>
                <c:pt idx="4829">
                  <c:v>0.45395611111111106</c:v>
                </c:pt>
                <c:pt idx="4830">
                  <c:v>0.45396098379629629</c:v>
                </c:pt>
                <c:pt idx="4831">
                  <c:v>0.45396585648148147</c:v>
                </c:pt>
                <c:pt idx="4832">
                  <c:v>0.45397064814814819</c:v>
                </c:pt>
                <c:pt idx="4833">
                  <c:v>0.45397554398148149</c:v>
                </c:pt>
                <c:pt idx="4834">
                  <c:v>0.45398047453703705</c:v>
                </c:pt>
                <c:pt idx="4835">
                  <c:v>0.45398547453703703</c:v>
                </c:pt>
                <c:pt idx="4836">
                  <c:v>0.45399028935185187</c:v>
                </c:pt>
                <c:pt idx="4837">
                  <c:v>0.45399518518518517</c:v>
                </c:pt>
                <c:pt idx="4838">
                  <c:v>0.45399993055555554</c:v>
                </c:pt>
                <c:pt idx="4839">
                  <c:v>0.45400510416666667</c:v>
                </c:pt>
                <c:pt idx="4840">
                  <c:v>0.45401025462962963</c:v>
                </c:pt>
                <c:pt idx="4841">
                  <c:v>0.45401570601851854</c:v>
                </c:pt>
                <c:pt idx="4842">
                  <c:v>0.45402094907407409</c:v>
                </c:pt>
                <c:pt idx="4843">
                  <c:v>0.45402627314814814</c:v>
                </c:pt>
                <c:pt idx="4844">
                  <c:v>0.45403140046296292</c:v>
                </c:pt>
                <c:pt idx="4845">
                  <c:v>0.45403880787037038</c:v>
                </c:pt>
                <c:pt idx="4846">
                  <c:v>0.45404388888888891</c:v>
                </c:pt>
                <c:pt idx="4847">
                  <c:v>0.4540492708333333</c:v>
                </c:pt>
                <c:pt idx="4848">
                  <c:v>0.45405439814814813</c:v>
                </c:pt>
                <c:pt idx="4849">
                  <c:v>0.45405971064814815</c:v>
                </c:pt>
                <c:pt idx="4850">
                  <c:v>0.45406468750000001</c:v>
                </c:pt>
                <c:pt idx="4851">
                  <c:v>0.45406953703703706</c:v>
                </c:pt>
                <c:pt idx="4852">
                  <c:v>0.4540743518518518</c:v>
                </c:pt>
                <c:pt idx="4853">
                  <c:v>0.45407927083333338</c:v>
                </c:pt>
                <c:pt idx="4854">
                  <c:v>0.4540844907407407</c:v>
                </c:pt>
                <c:pt idx="4855">
                  <c:v>0.45408980324074077</c:v>
                </c:pt>
                <c:pt idx="4856">
                  <c:v>0.45409494212962964</c:v>
                </c:pt>
                <c:pt idx="4857">
                  <c:v>0.45410023148148149</c:v>
                </c:pt>
                <c:pt idx="4858">
                  <c:v>0.45410527777777782</c:v>
                </c:pt>
                <c:pt idx="4859">
                  <c:v>0.45411046296296292</c:v>
                </c:pt>
                <c:pt idx="4860">
                  <c:v>0.45411550925925925</c:v>
                </c:pt>
                <c:pt idx="4861">
                  <c:v>0.45412086805555557</c:v>
                </c:pt>
                <c:pt idx="4862">
                  <c:v>0.45412564814814815</c:v>
                </c:pt>
                <c:pt idx="4863">
                  <c:v>0.45413063657407404</c:v>
                </c:pt>
                <c:pt idx="4864">
                  <c:v>0.45413546296296298</c:v>
                </c:pt>
                <c:pt idx="4865">
                  <c:v>0.45414048611111113</c:v>
                </c:pt>
                <c:pt idx="4866">
                  <c:v>0.45414554398148149</c:v>
                </c:pt>
                <c:pt idx="4867">
                  <c:v>0.45415300925925922</c:v>
                </c:pt>
                <c:pt idx="4868">
                  <c:v>0.45415804398148146</c:v>
                </c:pt>
                <c:pt idx="4869">
                  <c:v>0.45416314814814812</c:v>
                </c:pt>
                <c:pt idx="4870">
                  <c:v>0.45416815972222224</c:v>
                </c:pt>
                <c:pt idx="4871">
                  <c:v>0.45417344907407409</c:v>
                </c:pt>
                <c:pt idx="4872">
                  <c:v>0.45417861111111107</c:v>
                </c:pt>
                <c:pt idx="4873">
                  <c:v>0.4541838773148148</c:v>
                </c:pt>
                <c:pt idx="4874">
                  <c:v>0.45418877314814815</c:v>
                </c:pt>
                <c:pt idx="4875">
                  <c:v>0.45419377314814818</c:v>
                </c:pt>
                <c:pt idx="4876">
                  <c:v>0.4541985185185185</c:v>
                </c:pt>
                <c:pt idx="4877">
                  <c:v>0.45420343749999997</c:v>
                </c:pt>
                <c:pt idx="4878">
                  <c:v>0.45420824074074079</c:v>
                </c:pt>
                <c:pt idx="4879">
                  <c:v>0.45421319444444447</c:v>
                </c:pt>
                <c:pt idx="4880">
                  <c:v>0.45421807870370373</c:v>
                </c:pt>
                <c:pt idx="4881">
                  <c:v>0.45422318287037039</c:v>
                </c:pt>
                <c:pt idx="4882">
                  <c:v>0.45422812499999998</c:v>
                </c:pt>
                <c:pt idx="4883">
                  <c:v>0.45423343749999995</c:v>
                </c:pt>
                <c:pt idx="4884">
                  <c:v>0.45423879629629632</c:v>
                </c:pt>
                <c:pt idx="4885">
                  <c:v>0.45424422453703706</c:v>
                </c:pt>
                <c:pt idx="4886">
                  <c:v>0.45424954861111111</c:v>
                </c:pt>
                <c:pt idx="4887">
                  <c:v>0.45425512731481482</c:v>
                </c:pt>
                <c:pt idx="4888">
                  <c:v>0.45426054398148147</c:v>
                </c:pt>
                <c:pt idx="4889">
                  <c:v>0.45426836805555554</c:v>
                </c:pt>
                <c:pt idx="4890">
                  <c:v>0.45427371527777777</c:v>
                </c:pt>
                <c:pt idx="4891">
                  <c:v>0.4542791435185185</c:v>
                </c:pt>
                <c:pt idx="4892">
                  <c:v>0.45428451388888891</c:v>
                </c:pt>
                <c:pt idx="4893">
                  <c:v>0.45428990740740738</c:v>
                </c:pt>
                <c:pt idx="4894">
                  <c:v>0.45429488425925929</c:v>
                </c:pt>
                <c:pt idx="4895">
                  <c:v>0.4543000694444444</c:v>
                </c:pt>
                <c:pt idx="4896">
                  <c:v>0.45430519675925929</c:v>
                </c:pt>
                <c:pt idx="4897">
                  <c:v>0.45431086805555559</c:v>
                </c:pt>
                <c:pt idx="4898">
                  <c:v>0.45431635416666666</c:v>
                </c:pt>
                <c:pt idx="4899">
                  <c:v>0.45432204861111108</c:v>
                </c:pt>
                <c:pt idx="4900">
                  <c:v>0.4543275</c:v>
                </c:pt>
                <c:pt idx="4901">
                  <c:v>0.45433305555555559</c:v>
                </c:pt>
                <c:pt idx="4902">
                  <c:v>0.45433864583333333</c:v>
                </c:pt>
                <c:pt idx="4903">
                  <c:v>0.45434405092592595</c:v>
                </c:pt>
                <c:pt idx="4904">
                  <c:v>0.45434931712962962</c:v>
                </c:pt>
                <c:pt idx="4905">
                  <c:v>0.45435442129629627</c:v>
                </c:pt>
                <c:pt idx="4906">
                  <c:v>0.45435939814814813</c:v>
                </c:pt>
                <c:pt idx="4907">
                  <c:v>0.45436454861111114</c:v>
                </c:pt>
                <c:pt idx="4908">
                  <c:v>0.45436998842592596</c:v>
                </c:pt>
                <c:pt idx="4909">
                  <c:v>0.45437554398148144</c:v>
                </c:pt>
                <c:pt idx="4910">
                  <c:v>0.45438099537037036</c:v>
                </c:pt>
                <c:pt idx="4911">
                  <c:v>0.45438907407407408</c:v>
                </c:pt>
                <c:pt idx="4912">
                  <c:v>0.45439464120370371</c:v>
                </c:pt>
                <c:pt idx="4913">
                  <c:v>0.45440017361111112</c:v>
                </c:pt>
                <c:pt idx="4914">
                  <c:v>0.454405474537037</c:v>
                </c:pt>
                <c:pt idx="4915">
                  <c:v>0.45441092592592591</c:v>
                </c:pt>
                <c:pt idx="4916">
                  <c:v>0.45441600694444445</c:v>
                </c:pt>
                <c:pt idx="4917">
                  <c:v>0.45442125</c:v>
                </c:pt>
                <c:pt idx="4918">
                  <c:v>0.45442640046296295</c:v>
                </c:pt>
                <c:pt idx="4919">
                  <c:v>0.45443163194444441</c:v>
                </c:pt>
                <c:pt idx="4920">
                  <c:v>0.45443664351851853</c:v>
                </c:pt>
                <c:pt idx="4921">
                  <c:v>0.45444175925925928</c:v>
                </c:pt>
                <c:pt idx="4922">
                  <c:v>0.45444682870370373</c:v>
                </c:pt>
                <c:pt idx="4923">
                  <c:v>0.45445206018518519</c:v>
                </c:pt>
                <c:pt idx="4924">
                  <c:v>0.45445709490740738</c:v>
                </c:pt>
                <c:pt idx="4925">
                  <c:v>0.45446265046296297</c:v>
                </c:pt>
                <c:pt idx="4926">
                  <c:v>0.45446803240740746</c:v>
                </c:pt>
                <c:pt idx="4927">
                  <c:v>0.45447368055555559</c:v>
                </c:pt>
                <c:pt idx="4928">
                  <c:v>0.45447910879629627</c:v>
                </c:pt>
                <c:pt idx="4929">
                  <c:v>0.45448473379629628</c:v>
                </c:pt>
                <c:pt idx="4930">
                  <c:v>0.45449030092592596</c:v>
                </c:pt>
                <c:pt idx="4931">
                  <c:v>0.45449586805555553</c:v>
                </c:pt>
                <c:pt idx="4932">
                  <c:v>0.454501400462963</c:v>
                </c:pt>
                <c:pt idx="4933">
                  <c:v>0.4545091087962963</c:v>
                </c:pt>
                <c:pt idx="4934">
                  <c:v>0.45451454861111112</c:v>
                </c:pt>
                <c:pt idx="4935">
                  <c:v>0.45451983796296297</c:v>
                </c:pt>
                <c:pt idx="4936">
                  <c:v>0.45452509259259261</c:v>
                </c:pt>
                <c:pt idx="4937">
                  <c:v>0.45453038194444445</c:v>
                </c:pt>
                <c:pt idx="4938">
                  <c:v>0.45453594907407407</c:v>
                </c:pt>
                <c:pt idx="4939">
                  <c:v>0.45454140046296293</c:v>
                </c:pt>
                <c:pt idx="4940">
                  <c:v>0.45454670138888886</c:v>
                </c:pt>
                <c:pt idx="4941">
                  <c:v>0.45455221064814816</c:v>
                </c:pt>
                <c:pt idx="4942">
                  <c:v>0.4545575462962963</c:v>
                </c:pt>
                <c:pt idx="4943">
                  <c:v>0.45456312500000001</c:v>
                </c:pt>
                <c:pt idx="4944">
                  <c:v>0.45456861111111113</c:v>
                </c:pt>
                <c:pt idx="4945">
                  <c:v>0.45457412037037037</c:v>
                </c:pt>
                <c:pt idx="4946">
                  <c:v>0.45457915509259261</c:v>
                </c:pt>
                <c:pt idx="4947">
                  <c:v>0.45458442129629634</c:v>
                </c:pt>
                <c:pt idx="4948">
                  <c:v>0.45458950231481482</c:v>
                </c:pt>
                <c:pt idx="4949">
                  <c:v>0.45459504629629627</c:v>
                </c:pt>
                <c:pt idx="4950">
                  <c:v>0.45460042824074076</c:v>
                </c:pt>
                <c:pt idx="4951">
                  <c:v>0.45460609953703707</c:v>
                </c:pt>
                <c:pt idx="4952">
                  <c:v>0.4546115277777778</c:v>
                </c:pt>
                <c:pt idx="4953">
                  <c:v>0.4546171643518519</c:v>
                </c:pt>
                <c:pt idx="4954">
                  <c:v>0.45462251157407407</c:v>
                </c:pt>
                <c:pt idx="4955">
                  <c:v>0.45463012731481478</c:v>
                </c:pt>
                <c:pt idx="4956">
                  <c:v>0.4546353125</c:v>
                </c:pt>
                <c:pt idx="4957">
                  <c:v>0.45464045138888887</c:v>
                </c:pt>
                <c:pt idx="4958">
                  <c:v>0.45464554398148144</c:v>
                </c:pt>
                <c:pt idx="4959">
                  <c:v>0.45465067129629633</c:v>
                </c:pt>
                <c:pt idx="4960">
                  <c:v>0.45465582175925928</c:v>
                </c:pt>
                <c:pt idx="4961">
                  <c:v>0.45466150462962962</c:v>
                </c:pt>
                <c:pt idx="4962">
                  <c:v>0.45466672453703705</c:v>
                </c:pt>
                <c:pt idx="4963">
                  <c:v>0.45467184027777779</c:v>
                </c:pt>
                <c:pt idx="4964">
                  <c:v>0.45467707175925925</c:v>
                </c:pt>
                <c:pt idx="4965">
                  <c:v>0.4546821875</c:v>
                </c:pt>
                <c:pt idx="4966">
                  <c:v>0.45468736111111108</c:v>
                </c:pt>
                <c:pt idx="4967">
                  <c:v>0.45469270833333336</c:v>
                </c:pt>
                <c:pt idx="4968">
                  <c:v>0.45469795138888891</c:v>
                </c:pt>
                <c:pt idx="4969">
                  <c:v>0.45470315972222219</c:v>
                </c:pt>
                <c:pt idx="4970">
                  <c:v>0.45470728009259259</c:v>
                </c:pt>
                <c:pt idx="4971">
                  <c:v>0.45471155092592591</c:v>
                </c:pt>
                <c:pt idx="4972">
                  <c:v>0.45471574074074073</c:v>
                </c:pt>
                <c:pt idx="4973">
                  <c:v>0.45471989583333333</c:v>
                </c:pt>
                <c:pt idx="4974">
                  <c:v>0.45472646990740739</c:v>
                </c:pt>
                <c:pt idx="4975">
                  <c:v>0.45473052083333337</c:v>
                </c:pt>
                <c:pt idx="4976">
                  <c:v>0.45473488425925929</c:v>
                </c:pt>
                <c:pt idx="4977">
                  <c:v>0.45473892361111107</c:v>
                </c:pt>
                <c:pt idx="4978">
                  <c:v>0.45474282407407407</c:v>
                </c:pt>
                <c:pt idx="4979">
                  <c:v>0.45474781250000001</c:v>
                </c:pt>
                <c:pt idx="4980">
                  <c:v>0.45475202546296295</c:v>
                </c:pt>
                <c:pt idx="4981">
                  <c:v>0.4547560532407407</c:v>
                </c:pt>
                <c:pt idx="4982">
                  <c:v>0.45476006944444447</c:v>
                </c:pt>
                <c:pt idx="4983">
                  <c:v>0.45476453703703701</c:v>
                </c:pt>
                <c:pt idx="4984">
                  <c:v>0.4547688310185185</c:v>
                </c:pt>
                <c:pt idx="4985">
                  <c:v>0.45477289351851852</c:v>
                </c:pt>
                <c:pt idx="4986">
                  <c:v>0.45477708333333333</c:v>
                </c:pt>
                <c:pt idx="4987">
                  <c:v>0.45478145833333333</c:v>
                </c:pt>
                <c:pt idx="4988">
                  <c:v>0.45478562499999997</c:v>
                </c:pt>
                <c:pt idx="4989">
                  <c:v>0.45478962962962965</c:v>
                </c:pt>
                <c:pt idx="4990">
                  <c:v>0.45479394675925927</c:v>
                </c:pt>
                <c:pt idx="4991">
                  <c:v>0.454799212962963</c:v>
                </c:pt>
                <c:pt idx="4992">
                  <c:v>0.45480406249999999</c:v>
                </c:pt>
                <c:pt idx="4993">
                  <c:v>0.45481097222222222</c:v>
                </c:pt>
                <c:pt idx="4994">
                  <c:v>0.45481568287037039</c:v>
                </c:pt>
                <c:pt idx="4995">
                  <c:v>0.45482082175925925</c:v>
                </c:pt>
                <c:pt idx="4996">
                  <c:v>0.45482596064814818</c:v>
                </c:pt>
                <c:pt idx="4997">
                  <c:v>0.45483111111111113</c:v>
                </c:pt>
                <c:pt idx="4998">
                  <c:v>0.45483640046296298</c:v>
                </c:pt>
                <c:pt idx="4999">
                  <c:v>0.45484153935185184</c:v>
                </c:pt>
                <c:pt idx="5000">
                  <c:v>0.45484682870370369</c:v>
                </c:pt>
                <c:pt idx="5001">
                  <c:v>0.45485204861111111</c:v>
                </c:pt>
                <c:pt idx="5002">
                  <c:v>0.45485733796296296</c:v>
                </c:pt>
                <c:pt idx="5003">
                  <c:v>0.45486238425925923</c:v>
                </c:pt>
                <c:pt idx="5004">
                  <c:v>0.45486717592592596</c:v>
                </c:pt>
                <c:pt idx="5005">
                  <c:v>0.45487219907407406</c:v>
                </c:pt>
                <c:pt idx="5006">
                  <c:v>0.4548769791666667</c:v>
                </c:pt>
                <c:pt idx="5007">
                  <c:v>0.45488202546296291</c:v>
                </c:pt>
                <c:pt idx="5008">
                  <c:v>0.45488707175925924</c:v>
                </c:pt>
                <c:pt idx="5009">
                  <c:v>0.45489225694444446</c:v>
                </c:pt>
                <c:pt idx="5010">
                  <c:v>0.45489736111111112</c:v>
                </c:pt>
                <c:pt idx="5011">
                  <c:v>0.45490228009259259</c:v>
                </c:pt>
                <c:pt idx="5012">
                  <c:v>0.45490968749999999</c:v>
                </c:pt>
                <c:pt idx="5013">
                  <c:v>0.45491509259259261</c:v>
                </c:pt>
                <c:pt idx="5014">
                  <c:v>0.45492056712962964</c:v>
                </c:pt>
                <c:pt idx="5015">
                  <c:v>0.4549258449074074</c:v>
                </c:pt>
                <c:pt idx="5016">
                  <c:v>0.45493129629629631</c:v>
                </c:pt>
                <c:pt idx="5017">
                  <c:v>0.45493684027777781</c:v>
                </c:pt>
                <c:pt idx="5018">
                  <c:v>0.45494226851851849</c:v>
                </c:pt>
                <c:pt idx="5019">
                  <c:v>0.45494775462962966</c:v>
                </c:pt>
                <c:pt idx="5020">
                  <c:v>0.45495221064814811</c:v>
                </c:pt>
                <c:pt idx="5021">
                  <c:v>0.45495696759259258</c:v>
                </c:pt>
                <c:pt idx="5022">
                  <c:v>0.4549625810185185</c:v>
                </c:pt>
                <c:pt idx="5023">
                  <c:v>0.45496778935185184</c:v>
                </c:pt>
                <c:pt idx="5024">
                  <c:v>0.4549728935185185</c:v>
                </c:pt>
                <c:pt idx="5025">
                  <c:v>0.45497710648148143</c:v>
                </c:pt>
                <c:pt idx="5026">
                  <c:v>0.45498247685185184</c:v>
                </c:pt>
                <c:pt idx="5027">
                  <c:v>0.45498790509259263</c:v>
                </c:pt>
                <c:pt idx="5028">
                  <c:v>0.45499245370370373</c:v>
                </c:pt>
                <c:pt idx="5029">
                  <c:v>0.45499811342592594</c:v>
                </c:pt>
                <c:pt idx="5030">
                  <c:v>0.45500273148148151</c:v>
                </c:pt>
                <c:pt idx="5031">
                  <c:v>0.45501068287037039</c:v>
                </c:pt>
                <c:pt idx="5032">
                  <c:v>0.4550152199074074</c:v>
                </c:pt>
                <c:pt idx="5033">
                  <c:v>0.45501965277777773</c:v>
                </c:pt>
                <c:pt idx="5034">
                  <c:v>0.45502493055555554</c:v>
                </c:pt>
                <c:pt idx="5035">
                  <c:v>0.45502922453703704</c:v>
                </c:pt>
                <c:pt idx="5036">
                  <c:v>0.45503442129629629</c:v>
                </c:pt>
                <c:pt idx="5037">
                  <c:v>0.45503958333333333</c:v>
                </c:pt>
                <c:pt idx="5038">
                  <c:v>0.45504499999999998</c:v>
                </c:pt>
                <c:pt idx="5039">
                  <c:v>0.45505042824074077</c:v>
                </c:pt>
                <c:pt idx="5040">
                  <c:v>0.4550560763888889</c:v>
                </c:pt>
                <c:pt idx="5041">
                  <c:v>0.45506168981481482</c:v>
                </c:pt>
                <c:pt idx="5042">
                  <c:v>0.45506721064814815</c:v>
                </c:pt>
                <c:pt idx="5043">
                  <c:v>0.45507292824074069</c:v>
                </c:pt>
                <c:pt idx="5044">
                  <c:v>0.45507847222222225</c:v>
                </c:pt>
                <c:pt idx="5045">
                  <c:v>0.45508407407407409</c:v>
                </c:pt>
                <c:pt idx="5046">
                  <c:v>0.45508923611111113</c:v>
                </c:pt>
                <c:pt idx="5047">
                  <c:v>0.45509436342592591</c:v>
                </c:pt>
                <c:pt idx="5048">
                  <c:v>0.45509958333333334</c:v>
                </c:pt>
                <c:pt idx="5049">
                  <c:v>0.45510479166666667</c:v>
                </c:pt>
                <c:pt idx="5050">
                  <c:v>0.45511207175925922</c:v>
                </c:pt>
                <c:pt idx="5051">
                  <c:v>0.45511709490740743</c:v>
                </c:pt>
                <c:pt idx="5052">
                  <c:v>0.4551223611111111</c:v>
                </c:pt>
                <c:pt idx="5053">
                  <c:v>0.45512741898148151</c:v>
                </c:pt>
                <c:pt idx="5054">
                  <c:v>0.45513266203703706</c:v>
                </c:pt>
                <c:pt idx="5055">
                  <c:v>0.45513824074074072</c:v>
                </c:pt>
                <c:pt idx="5056">
                  <c:v>0.45514372685185184</c:v>
                </c:pt>
                <c:pt idx="5057">
                  <c:v>0.45514935185185185</c:v>
                </c:pt>
                <c:pt idx="5058">
                  <c:v>0.45515474537037037</c:v>
                </c:pt>
                <c:pt idx="5059">
                  <c:v>0.45516027777777773</c:v>
                </c:pt>
                <c:pt idx="5060">
                  <c:v>0.45516582175925929</c:v>
                </c:pt>
                <c:pt idx="5061">
                  <c:v>0.45517123842592594</c:v>
                </c:pt>
                <c:pt idx="5062">
                  <c:v>0.4551766435185185</c:v>
                </c:pt>
                <c:pt idx="5063">
                  <c:v>0.45518200231481482</c:v>
                </c:pt>
                <c:pt idx="5064">
                  <c:v>0.45518741898148152</c:v>
                </c:pt>
                <c:pt idx="5065">
                  <c:v>0.45519256944444447</c:v>
                </c:pt>
                <c:pt idx="5066">
                  <c:v>0.45519769675925925</c:v>
                </c:pt>
                <c:pt idx="5067">
                  <c:v>0.45520278935185182</c:v>
                </c:pt>
                <c:pt idx="5068">
                  <c:v>0.45520782407407406</c:v>
                </c:pt>
                <c:pt idx="5069">
                  <c:v>0.45521569444444449</c:v>
                </c:pt>
                <c:pt idx="5070">
                  <c:v>0.45522096064814815</c:v>
                </c:pt>
                <c:pt idx="5071">
                  <c:v>0.45522644675925927</c:v>
                </c:pt>
                <c:pt idx="5072">
                  <c:v>0.4552318865740741</c:v>
                </c:pt>
                <c:pt idx="5073">
                  <c:v>0.45523728009259257</c:v>
                </c:pt>
                <c:pt idx="5074">
                  <c:v>0.45524282407407407</c:v>
                </c:pt>
                <c:pt idx="5075">
                  <c:v>0.45524826388888889</c:v>
                </c:pt>
                <c:pt idx="5076">
                  <c:v>0.4552538888888889</c:v>
                </c:pt>
                <c:pt idx="5077">
                  <c:v>0.45525892361111109</c:v>
                </c:pt>
                <c:pt idx="5078">
                  <c:v>0.45526393518518521</c:v>
                </c:pt>
                <c:pt idx="5079">
                  <c:v>0.45526900462962966</c:v>
                </c:pt>
                <c:pt idx="5080">
                  <c:v>0.45527412037037035</c:v>
                </c:pt>
                <c:pt idx="5081">
                  <c:v>0.45527939814814816</c:v>
                </c:pt>
                <c:pt idx="5082">
                  <c:v>0.45528454861111106</c:v>
                </c:pt>
                <c:pt idx="5083">
                  <c:v>0.45528994212962964</c:v>
                </c:pt>
                <c:pt idx="5084">
                  <c:v>0.45529510416666663</c:v>
                </c:pt>
                <c:pt idx="5085">
                  <c:v>0.45530057870370372</c:v>
                </c:pt>
                <c:pt idx="5086">
                  <c:v>0.45530598379629628</c:v>
                </c:pt>
                <c:pt idx="5087">
                  <c:v>0.45531127314814812</c:v>
                </c:pt>
                <c:pt idx="5088">
                  <c:v>0.45531859953703702</c:v>
                </c:pt>
                <c:pt idx="5089">
                  <c:v>0.45532342592592595</c:v>
                </c:pt>
                <c:pt idx="5090">
                  <c:v>0.45532865740740741</c:v>
                </c:pt>
                <c:pt idx="5091">
                  <c:v>0.45533371527777783</c:v>
                </c:pt>
                <c:pt idx="5092">
                  <c:v>0.45533893518518515</c:v>
                </c:pt>
                <c:pt idx="5093">
                  <c:v>0.4553440046296296</c:v>
                </c:pt>
                <c:pt idx="5094">
                  <c:v>0.45534896990740742</c:v>
                </c:pt>
                <c:pt idx="5095">
                  <c:v>0.45535405092592596</c:v>
                </c:pt>
                <c:pt idx="5096">
                  <c:v>0.45535906249999997</c:v>
                </c:pt>
                <c:pt idx="5097">
                  <c:v>0.45536454861111109</c:v>
                </c:pt>
                <c:pt idx="5098">
                  <c:v>0.45537008101851856</c:v>
                </c:pt>
                <c:pt idx="5099">
                  <c:v>0.45537546296296294</c:v>
                </c:pt>
                <c:pt idx="5100">
                  <c:v>0.45538105324074074</c:v>
                </c:pt>
                <c:pt idx="5101">
                  <c:v>0.455386412037037</c:v>
                </c:pt>
                <c:pt idx="5102">
                  <c:v>0.4553920023148148</c:v>
                </c:pt>
                <c:pt idx="5103">
                  <c:v>0.45539741898148151</c:v>
                </c:pt>
                <c:pt idx="5104">
                  <c:v>0.45540305555555555</c:v>
                </c:pt>
                <c:pt idx="5105">
                  <c:v>0.45540864583333335</c:v>
                </c:pt>
                <c:pt idx="5106">
                  <c:v>0.45541407407407403</c:v>
                </c:pt>
                <c:pt idx="5107">
                  <c:v>0.45542125000000006</c:v>
                </c:pt>
                <c:pt idx="5108">
                  <c:v>0.45542633101851848</c:v>
                </c:pt>
                <c:pt idx="5109">
                  <c:v>0.45543148148148149</c:v>
                </c:pt>
                <c:pt idx="5110">
                  <c:v>0.45543662037037036</c:v>
                </c:pt>
                <c:pt idx="5111">
                  <c:v>0.45544193287037033</c:v>
                </c:pt>
                <c:pt idx="5112">
                  <c:v>0.45544726851851852</c:v>
                </c:pt>
                <c:pt idx="5113">
                  <c:v>0.45545254629629633</c:v>
                </c:pt>
                <c:pt idx="5114">
                  <c:v>0.4554581134259259</c:v>
                </c:pt>
                <c:pt idx="5115">
                  <c:v>0.45546343750000001</c:v>
                </c:pt>
                <c:pt idx="5116">
                  <c:v>0.45546876157407407</c:v>
                </c:pt>
                <c:pt idx="5117">
                  <c:v>0.45547435185185187</c:v>
                </c:pt>
                <c:pt idx="5118">
                  <c:v>0.45547964120370371</c:v>
                </c:pt>
                <c:pt idx="5119">
                  <c:v>0.45548479166666667</c:v>
                </c:pt>
                <c:pt idx="5120">
                  <c:v>0.45548981481481482</c:v>
                </c:pt>
                <c:pt idx="5121">
                  <c:v>0.45549493055555557</c:v>
                </c:pt>
                <c:pt idx="5122">
                  <c:v>0.45550021990740741</c:v>
                </c:pt>
                <c:pt idx="5123">
                  <c:v>0.45550553240740738</c:v>
                </c:pt>
                <c:pt idx="5124">
                  <c:v>0.45551085648148143</c:v>
                </c:pt>
                <c:pt idx="5125">
                  <c:v>0.45551613425925924</c:v>
                </c:pt>
                <c:pt idx="5126">
                  <c:v>0.45552390046296298</c:v>
                </c:pt>
                <c:pt idx="5127">
                  <c:v>0.45552912037037036</c:v>
                </c:pt>
                <c:pt idx="5128">
                  <c:v>0.45553443287037038</c:v>
                </c:pt>
                <c:pt idx="5129">
                  <c:v>0.45553960648148145</c:v>
                </c:pt>
                <c:pt idx="5130">
                  <c:v>0.4555446759259259</c:v>
                </c:pt>
                <c:pt idx="5131">
                  <c:v>0.45554973379629632</c:v>
                </c:pt>
                <c:pt idx="5132">
                  <c:v>0.45555478009259259</c:v>
                </c:pt>
                <c:pt idx="5133">
                  <c:v>0.45555999999999996</c:v>
                </c:pt>
                <c:pt idx="5134">
                  <c:v>0.4555650810185185</c:v>
                </c:pt>
                <c:pt idx="5135">
                  <c:v>0.45557024305555555</c:v>
                </c:pt>
                <c:pt idx="5136">
                  <c:v>0.45557535879629629</c:v>
                </c:pt>
                <c:pt idx="5137">
                  <c:v>0.45558028935185185</c:v>
                </c:pt>
                <c:pt idx="5138">
                  <c:v>0.45558554398148149</c:v>
                </c:pt>
                <c:pt idx="5139">
                  <c:v>0.45559097222222222</c:v>
                </c:pt>
                <c:pt idx="5140">
                  <c:v>0.45559650462962958</c:v>
                </c:pt>
                <c:pt idx="5141">
                  <c:v>0.45560194444444441</c:v>
                </c:pt>
                <c:pt idx="5142">
                  <c:v>0.45560741898148144</c:v>
                </c:pt>
                <c:pt idx="5143">
                  <c:v>0.45561299768518521</c:v>
                </c:pt>
                <c:pt idx="5144">
                  <c:v>0.45561841435185185</c:v>
                </c:pt>
                <c:pt idx="5145">
                  <c:v>0.45562635416666669</c:v>
                </c:pt>
                <c:pt idx="5146">
                  <c:v>0.45563172453703699</c:v>
                </c:pt>
                <c:pt idx="5147">
                  <c:v>0.45563726851851855</c:v>
                </c:pt>
                <c:pt idx="5148">
                  <c:v>0.45564269675925928</c:v>
                </c:pt>
                <c:pt idx="5149">
                  <c:v>0.45564776620370373</c:v>
                </c:pt>
                <c:pt idx="5150">
                  <c:v>0.45565313657407408</c:v>
                </c:pt>
                <c:pt idx="5151">
                  <c:v>0.45565821759259256</c:v>
                </c:pt>
                <c:pt idx="5152">
                  <c:v>0.45566371527777777</c:v>
                </c:pt>
                <c:pt idx="5153">
                  <c:v>0.4556691435185185</c:v>
                </c:pt>
                <c:pt idx="5154">
                  <c:v>0.45567460648148145</c:v>
                </c:pt>
                <c:pt idx="5155">
                  <c:v>0.45568011574074069</c:v>
                </c:pt>
                <c:pt idx="5156">
                  <c:v>0.45568550925925927</c:v>
                </c:pt>
                <c:pt idx="5157">
                  <c:v>0.45569099537037033</c:v>
                </c:pt>
                <c:pt idx="5158">
                  <c:v>0.45569634259259262</c:v>
                </c:pt>
                <c:pt idx="5159">
                  <c:v>0.45570178240740744</c:v>
                </c:pt>
                <c:pt idx="5160">
                  <c:v>0.45570711805555558</c:v>
                </c:pt>
                <c:pt idx="5161">
                  <c:v>0.45571226851851848</c:v>
                </c:pt>
                <c:pt idx="5162">
                  <c:v>0.45571738425925923</c:v>
                </c:pt>
                <c:pt idx="5163">
                  <c:v>0.45572262731481478</c:v>
                </c:pt>
                <c:pt idx="5164">
                  <c:v>0.45573053240740741</c:v>
                </c:pt>
                <c:pt idx="5165">
                  <c:v>0.45573589120370372</c:v>
                </c:pt>
                <c:pt idx="5166">
                  <c:v>0.45574133101851855</c:v>
                </c:pt>
                <c:pt idx="5167">
                  <c:v>0.45574666666666669</c:v>
                </c:pt>
                <c:pt idx="5168">
                  <c:v>0.45575221064814814</c:v>
                </c:pt>
                <c:pt idx="5169">
                  <c:v>0.45575774305555555</c:v>
                </c:pt>
                <c:pt idx="5170">
                  <c:v>0.45576320601851855</c:v>
                </c:pt>
                <c:pt idx="5171">
                  <c:v>0.45576855324074073</c:v>
                </c:pt>
                <c:pt idx="5172">
                  <c:v>0.45577377314814815</c:v>
                </c:pt>
                <c:pt idx="5173">
                  <c:v>0.45577895833333332</c:v>
                </c:pt>
                <c:pt idx="5174">
                  <c:v>0.45578408564814815</c:v>
                </c:pt>
                <c:pt idx="5175">
                  <c:v>0.45578914351851857</c:v>
                </c:pt>
                <c:pt idx="5176">
                  <c:v>0.45579427083333335</c:v>
                </c:pt>
                <c:pt idx="5177">
                  <c:v>0.45579932870370371</c:v>
                </c:pt>
                <c:pt idx="5178">
                  <c:v>0.45580444444444446</c:v>
                </c:pt>
                <c:pt idx="5179">
                  <c:v>0.45580957175925924</c:v>
                </c:pt>
                <c:pt idx="5180">
                  <c:v>0.45581506944444444</c:v>
                </c:pt>
                <c:pt idx="5181">
                  <c:v>0.45582092592592588</c:v>
                </c:pt>
                <c:pt idx="5182">
                  <c:v>0.45582650462962965</c:v>
                </c:pt>
                <c:pt idx="5183">
                  <c:v>0.45583439814814813</c:v>
                </c:pt>
                <c:pt idx="5184">
                  <c:v>0.45583986111111113</c:v>
                </c:pt>
                <c:pt idx="5185">
                  <c:v>0.45584533564814816</c:v>
                </c:pt>
                <c:pt idx="5186">
                  <c:v>0.45585065972222222</c:v>
                </c:pt>
                <c:pt idx="5187">
                  <c:v>0.45585623842592593</c:v>
                </c:pt>
                <c:pt idx="5188">
                  <c:v>0.45586181712962964</c:v>
                </c:pt>
                <c:pt idx="5189">
                  <c:v>0.45586724537037032</c:v>
                </c:pt>
                <c:pt idx="5190">
                  <c:v>0.45587251157407405</c:v>
                </c:pt>
                <c:pt idx="5191">
                  <c:v>0.45587763888888894</c:v>
                </c:pt>
                <c:pt idx="5192">
                  <c:v>0.45588285879629625</c:v>
                </c:pt>
                <c:pt idx="5193">
                  <c:v>0.45588820601851854</c:v>
                </c:pt>
                <c:pt idx="5194">
                  <c:v>0.45589263888888887</c:v>
                </c:pt>
                <c:pt idx="5195">
                  <c:v>0.45589818287037037</c:v>
                </c:pt>
                <c:pt idx="5196">
                  <c:v>0.45590260416666667</c:v>
                </c:pt>
                <c:pt idx="5197">
                  <c:v>0.45590822916666668</c:v>
                </c:pt>
                <c:pt idx="5198">
                  <c:v>0.45591376157407404</c:v>
                </c:pt>
                <c:pt idx="5199">
                  <c:v>0.45591937499999996</c:v>
                </c:pt>
                <c:pt idx="5200">
                  <c:v>0.45592502314814815</c:v>
                </c:pt>
                <c:pt idx="5201">
                  <c:v>0.4559305208333333</c:v>
                </c:pt>
                <c:pt idx="5202">
                  <c:v>0.45593778935185186</c:v>
                </c:pt>
                <c:pt idx="5203">
                  <c:v>0.45594291666666664</c:v>
                </c:pt>
                <c:pt idx="5204">
                  <c:v>0.45594834490740738</c:v>
                </c:pt>
                <c:pt idx="5205">
                  <c:v>0.45595376157407408</c:v>
                </c:pt>
                <c:pt idx="5206">
                  <c:v>0.45595929398148144</c:v>
                </c:pt>
                <c:pt idx="5207">
                  <c:v>0.45596490740740742</c:v>
                </c:pt>
                <c:pt idx="5208">
                  <c:v>0.45597032407407406</c:v>
                </c:pt>
                <c:pt idx="5209">
                  <c:v>0.45597590277777783</c:v>
                </c:pt>
                <c:pt idx="5210">
                  <c:v>0.45598140046296298</c:v>
                </c:pt>
                <c:pt idx="5211">
                  <c:v>0.45598714120370371</c:v>
                </c:pt>
                <c:pt idx="5212">
                  <c:v>0.45599234953703704</c:v>
                </c:pt>
                <c:pt idx="5213">
                  <c:v>0.4559973726851852</c:v>
                </c:pt>
                <c:pt idx="5214">
                  <c:v>0.45600255787037036</c:v>
                </c:pt>
                <c:pt idx="5215">
                  <c:v>0.45600766203703702</c:v>
                </c:pt>
                <c:pt idx="5216">
                  <c:v>0.45601276620370368</c:v>
                </c:pt>
                <c:pt idx="5217">
                  <c:v>0.45601792824074078</c:v>
                </c:pt>
                <c:pt idx="5218">
                  <c:v>0.45602317129629633</c:v>
                </c:pt>
                <c:pt idx="5219">
                  <c:v>0.45602853009259259</c:v>
                </c:pt>
                <c:pt idx="5220">
                  <c:v>0.45603362268518516</c:v>
                </c:pt>
                <c:pt idx="5221">
                  <c:v>0.45604129629629631</c:v>
                </c:pt>
                <c:pt idx="5222">
                  <c:v>0.45604678240740743</c:v>
                </c:pt>
                <c:pt idx="5223">
                  <c:v>0.45605244212962964</c:v>
                </c:pt>
                <c:pt idx="5224">
                  <c:v>0.45605788194444447</c:v>
                </c:pt>
                <c:pt idx="5225">
                  <c:v>0.45606346064814818</c:v>
                </c:pt>
                <c:pt idx="5226">
                  <c:v>0.45606908564814813</c:v>
                </c:pt>
                <c:pt idx="5227">
                  <c:v>0.45607453703703699</c:v>
                </c:pt>
                <c:pt idx="5228">
                  <c:v>0.45608020833333335</c:v>
                </c:pt>
                <c:pt idx="5229">
                  <c:v>0.456085787037037</c:v>
                </c:pt>
                <c:pt idx="5230">
                  <c:v>0.45609129629629624</c:v>
                </c:pt>
                <c:pt idx="5231">
                  <c:v>0.45609645833333334</c:v>
                </c:pt>
                <c:pt idx="5232">
                  <c:v>0.45610142361111111</c:v>
                </c:pt>
                <c:pt idx="5233">
                  <c:v>0.45610655092592589</c:v>
                </c:pt>
                <c:pt idx="5234">
                  <c:v>0.45611151620370372</c:v>
                </c:pt>
                <c:pt idx="5235">
                  <c:v>0.45611692129629633</c:v>
                </c:pt>
                <c:pt idx="5236">
                  <c:v>0.4561222685185185</c:v>
                </c:pt>
                <c:pt idx="5237">
                  <c:v>0.45612761574074073</c:v>
                </c:pt>
                <c:pt idx="5238">
                  <c:v>0.45613302083333335</c:v>
                </c:pt>
                <c:pt idx="5239">
                  <c:v>0.45613831018518519</c:v>
                </c:pt>
                <c:pt idx="5240">
                  <c:v>0.45614607638888888</c:v>
                </c:pt>
                <c:pt idx="5241">
                  <c:v>0.45615134259259255</c:v>
                </c:pt>
                <c:pt idx="5242">
                  <c:v>0.45615658564814815</c:v>
                </c:pt>
                <c:pt idx="5243">
                  <c:v>0.45616151620370365</c:v>
                </c:pt>
                <c:pt idx="5244">
                  <c:v>0.45616686342592594</c:v>
                </c:pt>
                <c:pt idx="5245">
                  <c:v>0.45617185185185183</c:v>
                </c:pt>
                <c:pt idx="5246">
                  <c:v>0.45617704861111114</c:v>
                </c:pt>
                <c:pt idx="5247">
                  <c:v>0.45618229166666668</c:v>
                </c:pt>
                <c:pt idx="5248">
                  <c:v>0.45618741898148146</c:v>
                </c:pt>
                <c:pt idx="5249">
                  <c:v>0.45619285879629629</c:v>
                </c:pt>
                <c:pt idx="5250">
                  <c:v>0.45619833333333332</c:v>
                </c:pt>
                <c:pt idx="5251">
                  <c:v>0.45620350694444439</c:v>
                </c:pt>
                <c:pt idx="5252">
                  <c:v>0.45620903935185186</c:v>
                </c:pt>
                <c:pt idx="5253">
                  <c:v>0.45621465277777778</c:v>
                </c:pt>
                <c:pt idx="5254">
                  <c:v>0.45621998842592593</c:v>
                </c:pt>
                <c:pt idx="5255">
                  <c:v>0.45622493055555552</c:v>
                </c:pt>
                <c:pt idx="5256">
                  <c:v>0.45622991898148152</c:v>
                </c:pt>
                <c:pt idx="5257">
                  <c:v>0.45623490740740741</c:v>
                </c:pt>
                <c:pt idx="5258">
                  <c:v>0.45623981481481479</c:v>
                </c:pt>
                <c:pt idx="5259">
                  <c:v>0.45624613425925925</c:v>
                </c:pt>
                <c:pt idx="5260">
                  <c:v>0.45625098379629631</c:v>
                </c:pt>
                <c:pt idx="5261">
                  <c:v>0.45625611111111114</c:v>
                </c:pt>
                <c:pt idx="5262">
                  <c:v>0.45626101851851852</c:v>
                </c:pt>
                <c:pt idx="5263">
                  <c:v>0.45626651620370368</c:v>
                </c:pt>
                <c:pt idx="5264">
                  <c:v>0.45627215277777777</c:v>
                </c:pt>
                <c:pt idx="5265">
                  <c:v>0.4562775925925926</c:v>
                </c:pt>
                <c:pt idx="5266">
                  <c:v>0.45628322916666669</c:v>
                </c:pt>
                <c:pt idx="5267">
                  <c:v>0.45628871527777776</c:v>
                </c:pt>
                <c:pt idx="5268">
                  <c:v>0.45629321759259261</c:v>
                </c:pt>
                <c:pt idx="5269">
                  <c:v>0.4562987731481481</c:v>
                </c:pt>
                <c:pt idx="5270">
                  <c:v>0.45630424768518524</c:v>
                </c:pt>
                <c:pt idx="5271">
                  <c:v>0.45630971064814818</c:v>
                </c:pt>
                <c:pt idx="5272">
                  <c:v>0.45631511574074074</c:v>
                </c:pt>
                <c:pt idx="5273">
                  <c:v>0.45632065972222224</c:v>
                </c:pt>
                <c:pt idx="5274">
                  <c:v>0.45632569444444443</c:v>
                </c:pt>
                <c:pt idx="5275">
                  <c:v>0.45633081018518523</c:v>
                </c:pt>
                <c:pt idx="5276">
                  <c:v>0.45633616898148149</c:v>
                </c:pt>
                <c:pt idx="5277">
                  <c:v>0.456341712962963</c:v>
                </c:pt>
                <c:pt idx="5278">
                  <c:v>0.45634981481481485</c:v>
                </c:pt>
                <c:pt idx="5279">
                  <c:v>0.45635528935185188</c:v>
                </c:pt>
                <c:pt idx="5280">
                  <c:v>0.45636076388888891</c:v>
                </c:pt>
                <c:pt idx="5281">
                  <c:v>0.4563661805555555</c:v>
                </c:pt>
                <c:pt idx="5282">
                  <c:v>0.45637175925925927</c:v>
                </c:pt>
                <c:pt idx="5283">
                  <c:v>0.4563774074074074</c:v>
                </c:pt>
                <c:pt idx="5284">
                  <c:v>0.45638268518518516</c:v>
                </c:pt>
                <c:pt idx="5285">
                  <c:v>0.45638795138888888</c:v>
                </c:pt>
                <c:pt idx="5286">
                  <c:v>0.4563931365740741</c:v>
                </c:pt>
                <c:pt idx="5287">
                  <c:v>0.45639856481481483</c:v>
                </c:pt>
                <c:pt idx="5288">
                  <c:v>0.45640425925925926</c:v>
                </c:pt>
                <c:pt idx="5289">
                  <c:v>0.45640967592592596</c:v>
                </c:pt>
                <c:pt idx="5290">
                  <c:v>0.45641517361111111</c:v>
                </c:pt>
                <c:pt idx="5291">
                  <c:v>0.45642055555555555</c:v>
                </c:pt>
                <c:pt idx="5292">
                  <c:v>0.45642598379629629</c:v>
                </c:pt>
                <c:pt idx="5293">
                  <c:v>0.45643137731481481</c:v>
                </c:pt>
                <c:pt idx="5294">
                  <c:v>0.45643671296296295</c:v>
                </c:pt>
                <c:pt idx="5295">
                  <c:v>0.45644224537037043</c:v>
                </c:pt>
                <c:pt idx="5296">
                  <c:v>0.45644726851851852</c:v>
                </c:pt>
                <c:pt idx="5297">
                  <c:v>0.45645466435185184</c:v>
                </c:pt>
                <c:pt idx="5298">
                  <c:v>0.45645980324074076</c:v>
                </c:pt>
                <c:pt idx="5299">
                  <c:v>0.4564649189814815</c:v>
                </c:pt>
                <c:pt idx="5300">
                  <c:v>0.45646925925925924</c:v>
                </c:pt>
                <c:pt idx="5301">
                  <c:v>0.45647442129629628</c:v>
                </c:pt>
                <c:pt idx="5302">
                  <c:v>0.45647964120370371</c:v>
                </c:pt>
                <c:pt idx="5303">
                  <c:v>0.45648461805555557</c:v>
                </c:pt>
                <c:pt idx="5304">
                  <c:v>0.45648997685185183</c:v>
                </c:pt>
                <c:pt idx="5305">
                  <c:v>0.45649528935185185</c:v>
                </c:pt>
                <c:pt idx="5306">
                  <c:v>0.4565007060185185</c:v>
                </c:pt>
                <c:pt idx="5307">
                  <c:v>0.45650623842592591</c:v>
                </c:pt>
                <c:pt idx="5308">
                  <c:v>0.45651162037037035</c:v>
                </c:pt>
                <c:pt idx="5309">
                  <c:v>0.45651714120370368</c:v>
                </c:pt>
                <c:pt idx="5310">
                  <c:v>0.45652254629629629</c:v>
                </c:pt>
                <c:pt idx="5311">
                  <c:v>0.45652825231481481</c:v>
                </c:pt>
                <c:pt idx="5312">
                  <c:v>0.45653369212962963</c:v>
                </c:pt>
                <c:pt idx="5313">
                  <c:v>0.45653920138888887</c:v>
                </c:pt>
                <c:pt idx="5314">
                  <c:v>0.4565447685185185</c:v>
                </c:pt>
                <c:pt idx="5315">
                  <c:v>0.45654990740740736</c:v>
                </c:pt>
                <c:pt idx="5316">
                  <c:v>0.45655717592592593</c:v>
                </c:pt>
                <c:pt idx="5317">
                  <c:v>0.45656239583333336</c:v>
                </c:pt>
                <c:pt idx="5318">
                  <c:v>0.45656796296296293</c:v>
                </c:pt>
                <c:pt idx="5319">
                  <c:v>0.45657342592592592</c:v>
                </c:pt>
                <c:pt idx="5320">
                  <c:v>0.45657902777777776</c:v>
                </c:pt>
                <c:pt idx="5321">
                  <c:v>0.45658462962962965</c:v>
                </c:pt>
                <c:pt idx="5322">
                  <c:v>0.45659016203703701</c:v>
                </c:pt>
                <c:pt idx="5323">
                  <c:v>0.4565958449074074</c:v>
                </c:pt>
                <c:pt idx="5324">
                  <c:v>0.45660130787037034</c:v>
                </c:pt>
                <c:pt idx="5325">
                  <c:v>0.45660678240740737</c:v>
                </c:pt>
                <c:pt idx="5326">
                  <c:v>0.4566119212962963</c:v>
                </c:pt>
                <c:pt idx="5327">
                  <c:v>0.45661694444444439</c:v>
                </c:pt>
                <c:pt idx="5328">
                  <c:v>0.45662216435185182</c:v>
                </c:pt>
                <c:pt idx="5329">
                  <c:v>0.4566275231481482</c:v>
                </c:pt>
                <c:pt idx="5330">
                  <c:v>0.45663312499999997</c:v>
                </c:pt>
                <c:pt idx="5331">
                  <c:v>0.45663850694444447</c:v>
                </c:pt>
                <c:pt idx="5332">
                  <c:v>0.45664408564814818</c:v>
                </c:pt>
                <c:pt idx="5333">
                  <c:v>0.45664984953703702</c:v>
                </c:pt>
                <c:pt idx="5334">
                  <c:v>0.45665534722222217</c:v>
                </c:pt>
                <c:pt idx="5335">
                  <c:v>0.45666358796296297</c:v>
                </c:pt>
                <c:pt idx="5336">
                  <c:v>0.4566688078703704</c:v>
                </c:pt>
                <c:pt idx="5337">
                  <c:v>0.45667393518518518</c:v>
                </c:pt>
                <c:pt idx="5338">
                  <c:v>0.45667905092592592</c:v>
                </c:pt>
                <c:pt idx="5339">
                  <c:v>0.45668427083333335</c:v>
                </c:pt>
                <c:pt idx="5340">
                  <c:v>0.45668954861111111</c:v>
                </c:pt>
                <c:pt idx="5341">
                  <c:v>0.45669465277777777</c:v>
                </c:pt>
                <c:pt idx="5342">
                  <c:v>0.45669987268518519</c:v>
                </c:pt>
                <c:pt idx="5343">
                  <c:v>0.45670489583333335</c:v>
                </c:pt>
                <c:pt idx="5344">
                  <c:v>0.45671001157407409</c:v>
                </c:pt>
                <c:pt idx="5345">
                  <c:v>0.4567145138888889</c:v>
                </c:pt>
                <c:pt idx="5346">
                  <c:v>0.45671981481481483</c:v>
                </c:pt>
                <c:pt idx="5347">
                  <c:v>0.45672543981481484</c:v>
                </c:pt>
                <c:pt idx="5348">
                  <c:v>0.45673092592592596</c:v>
                </c:pt>
                <c:pt idx="5349">
                  <c:v>0.45673652777777779</c:v>
                </c:pt>
                <c:pt idx="5350">
                  <c:v>0.45674200231481482</c:v>
                </c:pt>
                <c:pt idx="5351">
                  <c:v>0.45674760416666665</c:v>
                </c:pt>
                <c:pt idx="5352">
                  <c:v>0.45675328703703705</c:v>
                </c:pt>
                <c:pt idx="5353">
                  <c:v>0.45675887731481479</c:v>
                </c:pt>
                <c:pt idx="5354">
                  <c:v>0.45676690972222223</c:v>
                </c:pt>
                <c:pt idx="5355">
                  <c:v>0.45677232638888893</c:v>
                </c:pt>
                <c:pt idx="5356">
                  <c:v>0.45677761574074077</c:v>
                </c:pt>
                <c:pt idx="5357">
                  <c:v>0.45678276620370367</c:v>
                </c:pt>
                <c:pt idx="5358">
                  <c:v>0.45678802083333331</c:v>
                </c:pt>
                <c:pt idx="5359">
                  <c:v>0.45679368055555553</c:v>
                </c:pt>
                <c:pt idx="5360">
                  <c:v>0.45679918981481477</c:v>
                </c:pt>
                <c:pt idx="5361">
                  <c:v>0.45680482638888886</c:v>
                </c:pt>
                <c:pt idx="5362">
                  <c:v>0.45681032407407413</c:v>
                </c:pt>
                <c:pt idx="5363">
                  <c:v>0.45681593749999999</c:v>
                </c:pt>
                <c:pt idx="5364">
                  <c:v>0.4568214814814815</c:v>
                </c:pt>
                <c:pt idx="5365">
                  <c:v>0.45682682870370367</c:v>
                </c:pt>
                <c:pt idx="5366">
                  <c:v>0.45683231481481479</c:v>
                </c:pt>
                <c:pt idx="5367">
                  <c:v>0.45683737268518515</c:v>
                </c:pt>
                <c:pt idx="5368">
                  <c:v>0.45684256944444446</c:v>
                </c:pt>
                <c:pt idx="5369">
                  <c:v>0.45684759259259261</c:v>
                </c:pt>
                <c:pt idx="5370">
                  <c:v>0.45685320601851848</c:v>
                </c:pt>
                <c:pt idx="5371">
                  <c:v>0.45685881944444445</c:v>
                </c:pt>
                <c:pt idx="5372">
                  <c:v>0.45686434027777773</c:v>
                </c:pt>
                <c:pt idx="5373">
                  <c:v>0.45687228009259262</c:v>
                </c:pt>
                <c:pt idx="5374">
                  <c:v>0.45687762731481479</c:v>
                </c:pt>
                <c:pt idx="5375">
                  <c:v>0.4568830439814815</c:v>
                </c:pt>
                <c:pt idx="5376">
                  <c:v>0.45688840277777776</c:v>
                </c:pt>
                <c:pt idx="5377">
                  <c:v>0.45689394675925926</c:v>
                </c:pt>
                <c:pt idx="5378">
                  <c:v>0.45689921296296299</c:v>
                </c:pt>
                <c:pt idx="5379">
                  <c:v>0.45690440972222218</c:v>
                </c:pt>
                <c:pt idx="5380">
                  <c:v>0.4569096412037037</c:v>
                </c:pt>
                <c:pt idx="5381">
                  <c:v>0.45691479166666665</c:v>
                </c:pt>
                <c:pt idx="5382">
                  <c:v>0.45691988425925922</c:v>
                </c:pt>
                <c:pt idx="5383">
                  <c:v>0.45692498842592594</c:v>
                </c:pt>
                <c:pt idx="5384">
                  <c:v>0.45692997685185183</c:v>
                </c:pt>
                <c:pt idx="5385">
                  <c:v>0.45693518518518522</c:v>
                </c:pt>
                <c:pt idx="5386">
                  <c:v>0.45693940972222219</c:v>
                </c:pt>
                <c:pt idx="5387">
                  <c:v>0.45694505787037037</c:v>
                </c:pt>
                <c:pt idx="5388">
                  <c:v>0.45695060185185188</c:v>
                </c:pt>
                <c:pt idx="5389">
                  <c:v>0.45695620370370366</c:v>
                </c:pt>
                <c:pt idx="5390">
                  <c:v>0.45696192129629631</c:v>
                </c:pt>
                <c:pt idx="5391">
                  <c:v>0.45696741898148147</c:v>
                </c:pt>
                <c:pt idx="5392">
                  <c:v>0.4569754513888889</c:v>
                </c:pt>
                <c:pt idx="5393">
                  <c:v>0.45697997685185188</c:v>
                </c:pt>
                <c:pt idx="5394">
                  <c:v>0.45698555555555553</c:v>
                </c:pt>
                <c:pt idx="5395">
                  <c:v>0.45699089120370373</c:v>
                </c:pt>
                <c:pt idx="5396">
                  <c:v>0.45699636574074076</c:v>
                </c:pt>
                <c:pt idx="5397">
                  <c:v>0.4570016203703704</c:v>
                </c:pt>
                <c:pt idx="5398">
                  <c:v>0.45700665509259258</c:v>
                </c:pt>
                <c:pt idx="5399">
                  <c:v>0.4570120601851852</c:v>
                </c:pt>
                <c:pt idx="5400">
                  <c:v>0.45701738425925925</c:v>
                </c:pt>
                <c:pt idx="5401">
                  <c:v>0.45702276620370369</c:v>
                </c:pt>
                <c:pt idx="5402">
                  <c:v>0.45702833333333337</c:v>
                </c:pt>
                <c:pt idx="5403">
                  <c:v>0.45703372685185184</c:v>
                </c:pt>
                <c:pt idx="5404">
                  <c:v>0.45703932870370373</c:v>
                </c:pt>
                <c:pt idx="5405">
                  <c:v>0.45704466435185181</c:v>
                </c:pt>
                <c:pt idx="5406">
                  <c:v>0.45705000000000001</c:v>
                </c:pt>
                <c:pt idx="5407">
                  <c:v>0.45705532407407407</c:v>
                </c:pt>
                <c:pt idx="5408">
                  <c:v>0.45706047453703702</c:v>
                </c:pt>
                <c:pt idx="5409">
                  <c:v>0.45706576388888887</c:v>
                </c:pt>
                <c:pt idx="5410">
                  <c:v>0.45707091435185188</c:v>
                </c:pt>
                <c:pt idx="5411">
                  <c:v>0.45707870370370368</c:v>
                </c:pt>
                <c:pt idx="5412">
                  <c:v>0.45708450231481484</c:v>
                </c:pt>
                <c:pt idx="5413">
                  <c:v>0.45709026620370369</c:v>
                </c:pt>
                <c:pt idx="5414">
                  <c:v>0.45709583333333331</c:v>
                </c:pt>
                <c:pt idx="5415">
                  <c:v>0.4571016898148148</c:v>
                </c:pt>
                <c:pt idx="5416">
                  <c:v>0.4571076736111111</c:v>
                </c:pt>
                <c:pt idx="5417">
                  <c:v>0.45711320601851851</c:v>
                </c:pt>
                <c:pt idx="5418">
                  <c:v>0.45711894675925929</c:v>
                </c:pt>
                <c:pt idx="5419">
                  <c:v>0.45712434027777776</c:v>
                </c:pt>
                <c:pt idx="5420">
                  <c:v>0.45713041666666671</c:v>
                </c:pt>
                <c:pt idx="5421">
                  <c:v>0.45713581018518518</c:v>
                </c:pt>
                <c:pt idx="5422">
                  <c:v>0.45714111111111116</c:v>
                </c:pt>
                <c:pt idx="5423">
                  <c:v>0.45714690972222222</c:v>
                </c:pt>
                <c:pt idx="5424">
                  <c:v>0.45715223379629633</c:v>
                </c:pt>
                <c:pt idx="5425">
                  <c:v>0.45715760416666668</c:v>
                </c:pt>
                <c:pt idx="5426">
                  <c:v>0.45716267361111113</c:v>
                </c:pt>
                <c:pt idx="5427">
                  <c:v>0.45716810185185186</c:v>
                </c:pt>
                <c:pt idx="5428">
                  <c:v>0.45717363425925922</c:v>
                </c:pt>
                <c:pt idx="5429">
                  <c:v>0.45717907407407404</c:v>
                </c:pt>
                <c:pt idx="5430">
                  <c:v>0.45718689814814817</c:v>
                </c:pt>
                <c:pt idx="5431">
                  <c:v>0.45719234953703708</c:v>
                </c:pt>
                <c:pt idx="5432">
                  <c:v>0.45719817129629631</c:v>
                </c:pt>
                <c:pt idx="5433">
                  <c:v>0.45720361111111107</c:v>
                </c:pt>
                <c:pt idx="5434">
                  <c:v>0.45720903935185181</c:v>
                </c:pt>
                <c:pt idx="5435">
                  <c:v>0.45721467592592591</c:v>
                </c:pt>
                <c:pt idx="5436">
                  <c:v>0.4572200578703704</c:v>
                </c:pt>
                <c:pt idx="5437">
                  <c:v>0.45722531250000004</c:v>
                </c:pt>
                <c:pt idx="5438">
                  <c:v>0.45723034722222228</c:v>
                </c:pt>
                <c:pt idx="5439">
                  <c:v>0.4572356018518518</c:v>
                </c:pt>
                <c:pt idx="5440">
                  <c:v>0.4572410185185185</c:v>
                </c:pt>
                <c:pt idx="5441">
                  <c:v>0.45724653935185189</c:v>
                </c:pt>
                <c:pt idx="5442">
                  <c:v>0.45725217592592587</c:v>
                </c:pt>
                <c:pt idx="5443">
                  <c:v>0.45725769675925926</c:v>
                </c:pt>
                <c:pt idx="5444">
                  <c:v>0.45726331018518523</c:v>
                </c:pt>
                <c:pt idx="5445">
                  <c:v>0.45726878472222227</c:v>
                </c:pt>
                <c:pt idx="5446">
                  <c:v>0.45727444444444448</c:v>
                </c:pt>
                <c:pt idx="5447">
                  <c:v>0.4572803240740741</c:v>
                </c:pt>
                <c:pt idx="5448">
                  <c:v>0.45728549768518517</c:v>
                </c:pt>
                <c:pt idx="5449">
                  <c:v>0.45729271990740744</c:v>
                </c:pt>
                <c:pt idx="5450">
                  <c:v>0.45729775462962968</c:v>
                </c:pt>
                <c:pt idx="5451">
                  <c:v>0.45730318287037036</c:v>
                </c:pt>
                <c:pt idx="5452">
                  <c:v>0.45730851851851856</c:v>
                </c:pt>
                <c:pt idx="5453">
                  <c:v>0.45731396990740741</c:v>
                </c:pt>
                <c:pt idx="5454">
                  <c:v>0.45731953703703704</c:v>
                </c:pt>
                <c:pt idx="5455">
                  <c:v>0.45732494212962965</c:v>
                </c:pt>
                <c:pt idx="5456">
                  <c:v>0.45733054398148149</c:v>
                </c:pt>
                <c:pt idx="5457">
                  <c:v>0.45733643518518519</c:v>
                </c:pt>
                <c:pt idx="5458">
                  <c:v>0.45734229166666668</c:v>
                </c:pt>
                <c:pt idx="5459">
                  <c:v>0.45734787037037039</c:v>
                </c:pt>
                <c:pt idx="5460">
                  <c:v>0.45735292824074075</c:v>
                </c:pt>
                <c:pt idx="5461">
                  <c:v>0.45735825231481481</c:v>
                </c:pt>
                <c:pt idx="5462">
                  <c:v>0.45736344907407406</c:v>
                </c:pt>
                <c:pt idx="5463">
                  <c:v>0.45736907407407407</c:v>
                </c:pt>
                <c:pt idx="5464">
                  <c:v>0.45737437500000006</c:v>
                </c:pt>
                <c:pt idx="5465">
                  <c:v>0.45737998842592592</c:v>
                </c:pt>
                <c:pt idx="5466">
                  <c:v>0.45738543981481478</c:v>
                </c:pt>
                <c:pt idx="5467">
                  <c:v>0.45739077546296297</c:v>
                </c:pt>
                <c:pt idx="5468">
                  <c:v>0.45739896990740742</c:v>
                </c:pt>
                <c:pt idx="5469">
                  <c:v>0.45740480324074073</c:v>
                </c:pt>
                <c:pt idx="5470">
                  <c:v>0.45741067129629626</c:v>
                </c:pt>
                <c:pt idx="5471">
                  <c:v>0.45741630787037035</c:v>
                </c:pt>
                <c:pt idx="5472">
                  <c:v>0.45742201388888892</c:v>
                </c:pt>
                <c:pt idx="5473">
                  <c:v>0.45742778935185185</c:v>
                </c:pt>
                <c:pt idx="5474">
                  <c:v>0.45743348379629628</c:v>
                </c:pt>
                <c:pt idx="5475">
                  <c:v>0.45743935185185186</c:v>
                </c:pt>
                <c:pt idx="5476">
                  <c:v>0.45744509259259258</c:v>
                </c:pt>
                <c:pt idx="5477">
                  <c:v>0.45745068287037038</c:v>
                </c:pt>
                <c:pt idx="5478">
                  <c:v>0.45745601851851853</c:v>
                </c:pt>
                <c:pt idx="5479">
                  <c:v>0.4574610648148148</c:v>
                </c:pt>
                <c:pt idx="5480">
                  <c:v>0.45746642361111106</c:v>
                </c:pt>
                <c:pt idx="5481">
                  <c:v>0.45747175925925926</c:v>
                </c:pt>
                <c:pt idx="5482">
                  <c:v>0.45747723379629629</c:v>
                </c:pt>
                <c:pt idx="5483">
                  <c:v>0.45748252314814813</c:v>
                </c:pt>
                <c:pt idx="5484">
                  <c:v>0.45748789351851848</c:v>
                </c:pt>
                <c:pt idx="5485">
                  <c:v>0.4574932986111111</c:v>
                </c:pt>
                <c:pt idx="5486">
                  <c:v>0.45749864583333338</c:v>
                </c:pt>
                <c:pt idx="5487">
                  <c:v>0.45750634259259254</c:v>
                </c:pt>
                <c:pt idx="5488">
                  <c:v>0.45751141203703699</c:v>
                </c:pt>
                <c:pt idx="5489">
                  <c:v>0.45751642361111111</c:v>
                </c:pt>
                <c:pt idx="5490">
                  <c:v>0.4575215856481481</c:v>
                </c:pt>
                <c:pt idx="5491">
                  <c:v>0.45752668981481487</c:v>
                </c:pt>
                <c:pt idx="5492">
                  <c:v>0.4575321643518519</c:v>
                </c:pt>
                <c:pt idx="5493">
                  <c:v>0.45753749999999999</c:v>
                </c:pt>
                <c:pt idx="5494">
                  <c:v>0.45754300925925923</c:v>
                </c:pt>
                <c:pt idx="5495">
                  <c:v>0.45754839120370372</c:v>
                </c:pt>
                <c:pt idx="5496">
                  <c:v>0.45755387731481484</c:v>
                </c:pt>
                <c:pt idx="5497">
                  <c:v>0.45755935185185187</c:v>
                </c:pt>
                <c:pt idx="5498">
                  <c:v>0.45756479166666669</c:v>
                </c:pt>
                <c:pt idx="5499">
                  <c:v>0.45757028935185184</c:v>
                </c:pt>
                <c:pt idx="5500">
                  <c:v>0.45757516203703702</c:v>
                </c:pt>
                <c:pt idx="5501">
                  <c:v>0.45758012731481479</c:v>
                </c:pt>
                <c:pt idx="5502">
                  <c:v>0.45758512731481482</c:v>
                </c:pt>
                <c:pt idx="5503">
                  <c:v>0.45759009259259259</c:v>
                </c:pt>
                <c:pt idx="5504">
                  <c:v>0.45759528935185184</c:v>
                </c:pt>
                <c:pt idx="5505">
                  <c:v>0.45760025462962961</c:v>
                </c:pt>
                <c:pt idx="5506">
                  <c:v>0.4576073726851852</c:v>
                </c:pt>
                <c:pt idx="5507">
                  <c:v>0.45761244212962965</c:v>
                </c:pt>
                <c:pt idx="5508">
                  <c:v>0.45761769675925928</c:v>
                </c:pt>
                <c:pt idx="5509">
                  <c:v>0.45762302083333334</c:v>
                </c:pt>
                <c:pt idx="5510">
                  <c:v>0.45762851851851849</c:v>
                </c:pt>
                <c:pt idx="5511">
                  <c:v>0.45763390046296298</c:v>
                </c:pt>
                <c:pt idx="5512">
                  <c:v>0.45763906249999997</c:v>
                </c:pt>
                <c:pt idx="5513">
                  <c:v>0.45764460648148148</c:v>
                </c:pt>
                <c:pt idx="5514">
                  <c:v>0.4576501736111111</c:v>
                </c:pt>
                <c:pt idx="5515">
                  <c:v>0.45765591435185188</c:v>
                </c:pt>
                <c:pt idx="5516">
                  <c:v>0.45766162037037034</c:v>
                </c:pt>
                <c:pt idx="5517">
                  <c:v>0.45766688657407406</c:v>
                </c:pt>
                <c:pt idx="5518">
                  <c:v>0.45767247685185186</c:v>
                </c:pt>
                <c:pt idx="5519">
                  <c:v>0.45767744212962963</c:v>
                </c:pt>
                <c:pt idx="5520">
                  <c:v>0.45768258101851855</c:v>
                </c:pt>
                <c:pt idx="5521">
                  <c:v>0.45768761574074074</c:v>
                </c:pt>
                <c:pt idx="5522">
                  <c:v>0.45769293981481485</c:v>
                </c:pt>
                <c:pt idx="5523">
                  <c:v>0.45769847222222221</c:v>
                </c:pt>
                <c:pt idx="5524">
                  <c:v>0.457703900462963</c:v>
                </c:pt>
                <c:pt idx="5525">
                  <c:v>0.4577116550925926</c:v>
                </c:pt>
                <c:pt idx="5526">
                  <c:v>0.45771708333333333</c:v>
                </c:pt>
                <c:pt idx="5527">
                  <c:v>0.45772261574074075</c:v>
                </c:pt>
                <c:pt idx="5528">
                  <c:v>0.45772797453703706</c:v>
                </c:pt>
                <c:pt idx="5529">
                  <c:v>0.45773340277777774</c:v>
                </c:pt>
                <c:pt idx="5530">
                  <c:v>0.45773858796296296</c:v>
                </c:pt>
                <c:pt idx="5531">
                  <c:v>0.45774355324074073</c:v>
                </c:pt>
                <c:pt idx="5532">
                  <c:v>0.45774871527777777</c:v>
                </c:pt>
                <c:pt idx="5533">
                  <c:v>0.45775402777777779</c:v>
                </c:pt>
                <c:pt idx="5534">
                  <c:v>0.45775956018518515</c:v>
                </c:pt>
                <c:pt idx="5535">
                  <c:v>0.45776519675925925</c:v>
                </c:pt>
                <c:pt idx="5536">
                  <c:v>0.45777069444444446</c:v>
                </c:pt>
                <c:pt idx="5537">
                  <c:v>0.45777652777777783</c:v>
                </c:pt>
                <c:pt idx="5538">
                  <c:v>0.45778203703703707</c:v>
                </c:pt>
                <c:pt idx="5539">
                  <c:v>0.45778766203703708</c:v>
                </c:pt>
                <c:pt idx="5540">
                  <c:v>0.45779326388888886</c:v>
                </c:pt>
                <c:pt idx="5541">
                  <c:v>0.45779849537037037</c:v>
                </c:pt>
                <c:pt idx="5542">
                  <c:v>0.45780392361111111</c:v>
                </c:pt>
                <c:pt idx="5543">
                  <c:v>0.45780918981481483</c:v>
                </c:pt>
                <c:pt idx="5544">
                  <c:v>0.45781666666666671</c:v>
                </c:pt>
                <c:pt idx="5545">
                  <c:v>0.45782182870370369</c:v>
                </c:pt>
                <c:pt idx="5546">
                  <c:v>0.45782712962962963</c:v>
                </c:pt>
                <c:pt idx="5547">
                  <c:v>0.45783250000000003</c:v>
                </c:pt>
                <c:pt idx="5548">
                  <c:v>0.45783767361111111</c:v>
                </c:pt>
                <c:pt idx="5549">
                  <c:v>0.45784314814814814</c:v>
                </c:pt>
                <c:pt idx="5550">
                  <c:v>0.45784890046296295</c:v>
                </c:pt>
                <c:pt idx="5551">
                  <c:v>0.45785452546296296</c:v>
                </c:pt>
                <c:pt idx="5552">
                  <c:v>0.45785995370370375</c:v>
                </c:pt>
                <c:pt idx="5553">
                  <c:v>0.45786546296296299</c:v>
                </c:pt>
                <c:pt idx="5554">
                  <c:v>0.45787107638888891</c:v>
                </c:pt>
                <c:pt idx="5555">
                  <c:v>0.45787656250000003</c:v>
                </c:pt>
                <c:pt idx="5556">
                  <c:v>0.45788216435185186</c:v>
                </c:pt>
                <c:pt idx="5557">
                  <c:v>0.45788761574074077</c:v>
                </c:pt>
                <c:pt idx="5558">
                  <c:v>0.4578933101851852</c:v>
                </c:pt>
                <c:pt idx="5559">
                  <c:v>0.45789888888888886</c:v>
                </c:pt>
                <c:pt idx="5560">
                  <c:v>0.45790412037037037</c:v>
                </c:pt>
                <c:pt idx="5561">
                  <c:v>0.45790936342592592</c:v>
                </c:pt>
                <c:pt idx="5562">
                  <c:v>0.4579143171296296</c:v>
                </c:pt>
                <c:pt idx="5563">
                  <c:v>0.45792197916666666</c:v>
                </c:pt>
                <c:pt idx="5564">
                  <c:v>0.45792721064814818</c:v>
                </c:pt>
                <c:pt idx="5565">
                  <c:v>0.45793241898148151</c:v>
                </c:pt>
                <c:pt idx="5566">
                  <c:v>0.45793790509259263</c:v>
                </c:pt>
                <c:pt idx="5567">
                  <c:v>0.45794319444444448</c:v>
                </c:pt>
                <c:pt idx="5568">
                  <c:v>0.45794865740740742</c:v>
                </c:pt>
                <c:pt idx="5569">
                  <c:v>0.45795407407407412</c:v>
                </c:pt>
                <c:pt idx="5570">
                  <c:v>0.45795947916666663</c:v>
                </c:pt>
                <c:pt idx="5571">
                  <c:v>0.45796453703703704</c:v>
                </c:pt>
                <c:pt idx="5572">
                  <c:v>0.45796942129629631</c:v>
                </c:pt>
                <c:pt idx="5573">
                  <c:v>0.45797442129629634</c:v>
                </c:pt>
                <c:pt idx="5574">
                  <c:v>0.45797973379629631</c:v>
                </c:pt>
                <c:pt idx="5575">
                  <c:v>0.45798513888888892</c:v>
                </c:pt>
                <c:pt idx="5576">
                  <c:v>0.45799030092592591</c:v>
                </c:pt>
                <c:pt idx="5577">
                  <c:v>0.4579956828703704</c:v>
                </c:pt>
                <c:pt idx="5578">
                  <c:v>0.45800124999999997</c:v>
                </c:pt>
                <c:pt idx="5579">
                  <c:v>0.45800656249999999</c:v>
                </c:pt>
                <c:pt idx="5580">
                  <c:v>0.45801203703703702</c:v>
                </c:pt>
                <c:pt idx="5581">
                  <c:v>0.45801740740740743</c:v>
                </c:pt>
                <c:pt idx="5582">
                  <c:v>0.45802469907407412</c:v>
                </c:pt>
                <c:pt idx="5583">
                  <c:v>0.45802984953703701</c:v>
                </c:pt>
                <c:pt idx="5584">
                  <c:v>0.45803484953703705</c:v>
                </c:pt>
                <c:pt idx="5585">
                  <c:v>0.45803995370370371</c:v>
                </c:pt>
                <c:pt idx="5586">
                  <c:v>0.4580447685185185</c:v>
                </c:pt>
                <c:pt idx="5587">
                  <c:v>0.45804976851851853</c:v>
                </c:pt>
                <c:pt idx="5588">
                  <c:v>0.45805462962962967</c:v>
                </c:pt>
                <c:pt idx="5589">
                  <c:v>0.45805958333333335</c:v>
                </c:pt>
                <c:pt idx="5590">
                  <c:v>0.45806475694444443</c:v>
                </c:pt>
                <c:pt idx="5591">
                  <c:v>0.45806995370370368</c:v>
                </c:pt>
                <c:pt idx="5592">
                  <c:v>0.4580754398148148</c:v>
                </c:pt>
                <c:pt idx="5593">
                  <c:v>0.45808069444444444</c:v>
                </c:pt>
                <c:pt idx="5594">
                  <c:v>0.45808615740740738</c:v>
                </c:pt>
                <c:pt idx="5595">
                  <c:v>0.45809150462962966</c:v>
                </c:pt>
                <c:pt idx="5596">
                  <c:v>0.45809670138888886</c:v>
                </c:pt>
                <c:pt idx="5597">
                  <c:v>0.45810206018518523</c:v>
                </c:pt>
                <c:pt idx="5598">
                  <c:v>0.45810726851851852</c:v>
                </c:pt>
                <c:pt idx="5599">
                  <c:v>0.4581127893518519</c:v>
                </c:pt>
                <c:pt idx="5600">
                  <c:v>0.45811795138888889</c:v>
                </c:pt>
                <c:pt idx="5601">
                  <c:v>0.45812546296296297</c:v>
                </c:pt>
                <c:pt idx="5602">
                  <c:v>0.45813047453703709</c:v>
                </c:pt>
                <c:pt idx="5603">
                  <c:v>0.45813532407407404</c:v>
                </c:pt>
                <c:pt idx="5604">
                  <c:v>0.45814038194444445</c:v>
                </c:pt>
                <c:pt idx="5605">
                  <c:v>0.45814577546296298</c:v>
                </c:pt>
                <c:pt idx="5606">
                  <c:v>0.45815127314814813</c:v>
                </c:pt>
                <c:pt idx="5607">
                  <c:v>0.45815688657407411</c:v>
                </c:pt>
                <c:pt idx="5608">
                  <c:v>0.45816217592592595</c:v>
                </c:pt>
                <c:pt idx="5609">
                  <c:v>0.4581675925925926</c:v>
                </c:pt>
                <c:pt idx="5610">
                  <c:v>0.45817288194444444</c:v>
                </c:pt>
                <c:pt idx="5611">
                  <c:v>0.45817825231481479</c:v>
                </c:pt>
                <c:pt idx="5612">
                  <c:v>0.45818343750000001</c:v>
                </c:pt>
                <c:pt idx="5613">
                  <c:v>0.4581884259259259</c:v>
                </c:pt>
                <c:pt idx="5614">
                  <c:v>0.45819351851851847</c:v>
                </c:pt>
                <c:pt idx="5615">
                  <c:v>0.45819843750000006</c:v>
                </c:pt>
                <c:pt idx="5616">
                  <c:v>0.45820363425925925</c:v>
                </c:pt>
                <c:pt idx="5617">
                  <c:v>0.45820900462962966</c:v>
                </c:pt>
                <c:pt idx="5618">
                  <c:v>0.45821440972222222</c:v>
                </c:pt>
                <c:pt idx="5619">
                  <c:v>0.45821987268518516</c:v>
                </c:pt>
                <c:pt idx="5620">
                  <c:v>0.45822737268518515</c:v>
                </c:pt>
                <c:pt idx="5621">
                  <c:v>0.45823282407407406</c:v>
                </c:pt>
                <c:pt idx="5622">
                  <c:v>0.4582381597222222</c:v>
                </c:pt>
                <c:pt idx="5623">
                  <c:v>0.45824358796296294</c:v>
                </c:pt>
                <c:pt idx="5624">
                  <c:v>0.45824866898148148</c:v>
                </c:pt>
                <c:pt idx="5625">
                  <c:v>0.45825372685185184</c:v>
                </c:pt>
                <c:pt idx="5626">
                  <c:v>0.45825872685185187</c:v>
                </c:pt>
                <c:pt idx="5627">
                  <c:v>0.45826353009259257</c:v>
                </c:pt>
                <c:pt idx="5628">
                  <c:v>0.45826868055555559</c:v>
                </c:pt>
                <c:pt idx="5629">
                  <c:v>0.45827358796296297</c:v>
                </c:pt>
                <c:pt idx="5630">
                  <c:v>0.45827866898148151</c:v>
                </c:pt>
                <c:pt idx="5631">
                  <c:v>0.45828376157407408</c:v>
                </c:pt>
                <c:pt idx="5632">
                  <c:v>0.45828870370370373</c:v>
                </c:pt>
                <c:pt idx="5633">
                  <c:v>0.45829373842592597</c:v>
                </c:pt>
                <c:pt idx="5634">
                  <c:v>0.45829880787037042</c:v>
                </c:pt>
                <c:pt idx="5635">
                  <c:v>0.45830407407407409</c:v>
                </c:pt>
                <c:pt idx="5636">
                  <c:v>0.45830943287037035</c:v>
                </c:pt>
                <c:pt idx="5637">
                  <c:v>0.45831471064814816</c:v>
                </c:pt>
                <c:pt idx="5638">
                  <c:v>0.45832253472222223</c:v>
                </c:pt>
                <c:pt idx="5639">
                  <c:v>0.45832765046296298</c:v>
                </c:pt>
                <c:pt idx="5640">
                  <c:v>0.45833292824074073</c:v>
                </c:pt>
                <c:pt idx="5641">
                  <c:v>0.45833813657407413</c:v>
                </c:pt>
                <c:pt idx="5642">
                  <c:v>0.45834346064814818</c:v>
                </c:pt>
                <c:pt idx="5643">
                  <c:v>0.45834886574074069</c:v>
                </c:pt>
                <c:pt idx="5644">
                  <c:v>0.45835387731481481</c:v>
                </c:pt>
                <c:pt idx="5645">
                  <c:v>0.45835898148148146</c:v>
                </c:pt>
                <c:pt idx="5646">
                  <c:v>0.45836399305555559</c:v>
                </c:pt>
                <c:pt idx="5647">
                  <c:v>0.45836905092592595</c:v>
                </c:pt>
                <c:pt idx="5648">
                  <c:v>0.45837438657407409</c:v>
                </c:pt>
                <c:pt idx="5649">
                  <c:v>0.45837962962962964</c:v>
                </c:pt>
                <c:pt idx="5650">
                  <c:v>0.45838504629629634</c:v>
                </c:pt>
                <c:pt idx="5651">
                  <c:v>0.45839037037037039</c:v>
                </c:pt>
                <c:pt idx="5652">
                  <c:v>0.45839572916666665</c:v>
                </c:pt>
                <c:pt idx="5653">
                  <c:v>0.45840106481481485</c:v>
                </c:pt>
                <c:pt idx="5654">
                  <c:v>0.45840649305555559</c:v>
                </c:pt>
                <c:pt idx="5655">
                  <c:v>0.4584119444444445</c:v>
                </c:pt>
                <c:pt idx="5656">
                  <c:v>0.45841690972222221</c:v>
                </c:pt>
                <c:pt idx="5657">
                  <c:v>0.45842399305555559</c:v>
                </c:pt>
                <c:pt idx="5658">
                  <c:v>0.45842922453703699</c:v>
                </c:pt>
                <c:pt idx="5659">
                  <c:v>0.45843456018518519</c:v>
                </c:pt>
                <c:pt idx="5660">
                  <c:v>0.45843995370370366</c:v>
                </c:pt>
                <c:pt idx="5661">
                  <c:v>0.45844559027777776</c:v>
                </c:pt>
                <c:pt idx="5662">
                  <c:v>0.45845106481481479</c:v>
                </c:pt>
                <c:pt idx="5663">
                  <c:v>0.45845666666666668</c:v>
                </c:pt>
                <c:pt idx="5664">
                  <c:v>0.45846239583333337</c:v>
                </c:pt>
                <c:pt idx="5665">
                  <c:v>0.45846795138888891</c:v>
                </c:pt>
                <c:pt idx="5666">
                  <c:v>0.45847369212962968</c:v>
                </c:pt>
                <c:pt idx="5667">
                  <c:v>0.45847902777777777</c:v>
                </c:pt>
                <c:pt idx="5668">
                  <c:v>0.4584841203703704</c:v>
                </c:pt>
                <c:pt idx="5669">
                  <c:v>0.45848931712962965</c:v>
                </c:pt>
                <c:pt idx="5670">
                  <c:v>0.45849472222222221</c:v>
                </c:pt>
                <c:pt idx="5671">
                  <c:v>0.45849973379629633</c:v>
                </c:pt>
                <c:pt idx="5672">
                  <c:v>0.45850496527777779</c:v>
                </c:pt>
                <c:pt idx="5673">
                  <c:v>0.4585102430555556</c:v>
                </c:pt>
                <c:pt idx="5674">
                  <c:v>0.45851747685185185</c:v>
                </c:pt>
                <c:pt idx="5675">
                  <c:v>0.45852312499999998</c:v>
                </c:pt>
                <c:pt idx="5676">
                  <c:v>0.45852866898148154</c:v>
                </c:pt>
                <c:pt idx="5677">
                  <c:v>0.45853418981481481</c:v>
                </c:pt>
                <c:pt idx="5678">
                  <c:v>0.45853984953703703</c:v>
                </c:pt>
                <c:pt idx="5679">
                  <c:v>0.45854555555555554</c:v>
                </c:pt>
                <c:pt idx="5680">
                  <c:v>0.45855119212962964</c:v>
                </c:pt>
                <c:pt idx="5681">
                  <c:v>0.45855695601851854</c:v>
                </c:pt>
                <c:pt idx="5682">
                  <c:v>0.45856263888888887</c:v>
                </c:pt>
                <c:pt idx="5683">
                  <c:v>0.4585683796296296</c:v>
                </c:pt>
                <c:pt idx="5684">
                  <c:v>0.45857405092592596</c:v>
                </c:pt>
                <c:pt idx="5685">
                  <c:v>0.45857936342592592</c:v>
                </c:pt>
                <c:pt idx="5686">
                  <c:v>0.45858471064814815</c:v>
                </c:pt>
                <c:pt idx="5687">
                  <c:v>0.45859010416666668</c:v>
                </c:pt>
                <c:pt idx="5688">
                  <c:v>0.45859534722222223</c:v>
                </c:pt>
                <c:pt idx="5689">
                  <c:v>0.45860087962962964</c:v>
                </c:pt>
                <c:pt idx="5690">
                  <c:v>0.45860884259259255</c:v>
                </c:pt>
                <c:pt idx="5691">
                  <c:v>0.45861342592592597</c:v>
                </c:pt>
                <c:pt idx="5692">
                  <c:v>0.45861813657407408</c:v>
                </c:pt>
                <c:pt idx="5693">
                  <c:v>0.45862381944444447</c:v>
                </c:pt>
                <c:pt idx="5694">
                  <c:v>0.45862833333333336</c:v>
                </c:pt>
                <c:pt idx="5695">
                  <c:v>0.45863317129629633</c:v>
                </c:pt>
                <c:pt idx="5696">
                  <c:v>0.45863804398148145</c:v>
                </c:pt>
                <c:pt idx="5697">
                  <c:v>0.45864239583333338</c:v>
                </c:pt>
                <c:pt idx="5698">
                  <c:v>0.45864700231481481</c:v>
                </c:pt>
                <c:pt idx="5699">
                  <c:v>0.45865230324074074</c:v>
                </c:pt>
                <c:pt idx="5700">
                  <c:v>0.45865701388888885</c:v>
                </c:pt>
                <c:pt idx="5701">
                  <c:v>0.45866196759259265</c:v>
                </c:pt>
                <c:pt idx="5702">
                  <c:v>0.45866678240740738</c:v>
                </c:pt>
                <c:pt idx="5703">
                  <c:v>0.45867150462962963</c:v>
                </c:pt>
                <c:pt idx="5704">
                  <c:v>0.4586762962962963</c:v>
                </c:pt>
                <c:pt idx="5705">
                  <c:v>0.4586811458333333</c:v>
                </c:pt>
                <c:pt idx="5706">
                  <c:v>0.45868581018518517</c:v>
                </c:pt>
                <c:pt idx="5707">
                  <c:v>0.45869317129629628</c:v>
                </c:pt>
                <c:pt idx="5708">
                  <c:v>0.45869785879629627</c:v>
                </c:pt>
                <c:pt idx="5709">
                  <c:v>0.45870234953703704</c:v>
                </c:pt>
                <c:pt idx="5710">
                  <c:v>0.45870699074074078</c:v>
                </c:pt>
                <c:pt idx="5711">
                  <c:v>0.45871155092592591</c:v>
                </c:pt>
                <c:pt idx="5712">
                  <c:v>0.4587160300925926</c:v>
                </c:pt>
                <c:pt idx="5713">
                  <c:v>0.45872056712962966</c:v>
                </c:pt>
                <c:pt idx="5714">
                  <c:v>0.45872596064814813</c:v>
                </c:pt>
                <c:pt idx="5715">
                  <c:v>0.45873121527777777</c:v>
                </c:pt>
                <c:pt idx="5716">
                  <c:v>0.45873658564814818</c:v>
                </c:pt>
                <c:pt idx="5717">
                  <c:v>0.45874194444444444</c:v>
                </c:pt>
                <c:pt idx="5718">
                  <c:v>0.45874747685185185</c:v>
                </c:pt>
                <c:pt idx="5719">
                  <c:v>0.45875305555555551</c:v>
                </c:pt>
                <c:pt idx="5720">
                  <c:v>0.45875871527777773</c:v>
                </c:pt>
                <c:pt idx="5721">
                  <c:v>0.45876427083333332</c:v>
                </c:pt>
                <c:pt idx="5722">
                  <c:v>0.45876989583333333</c:v>
                </c:pt>
                <c:pt idx="5723">
                  <c:v>0.45877783564814817</c:v>
                </c:pt>
                <c:pt idx="5724">
                  <c:v>0.45878362268518519</c:v>
                </c:pt>
                <c:pt idx="5725">
                  <c:v>0.45878822916666667</c:v>
                </c:pt>
                <c:pt idx="5726">
                  <c:v>0.45879386574074071</c:v>
                </c:pt>
                <c:pt idx="5727">
                  <c:v>0.45879934027777775</c:v>
                </c:pt>
                <c:pt idx="5728">
                  <c:v>0.45880486111111113</c:v>
                </c:pt>
                <c:pt idx="5729">
                  <c:v>0.45881013888888894</c:v>
                </c:pt>
                <c:pt idx="5730">
                  <c:v>0.45881542824074079</c:v>
                </c:pt>
                <c:pt idx="5731">
                  <c:v>0.45882099537037035</c:v>
                </c:pt>
                <c:pt idx="5732">
                  <c:v>0.45882696759259262</c:v>
                </c:pt>
                <c:pt idx="5733">
                  <c:v>0.45883231481481479</c:v>
                </c:pt>
                <c:pt idx="5734">
                  <c:v>0.45883804398148148</c:v>
                </c:pt>
                <c:pt idx="5735">
                  <c:v>0.45884365740740746</c:v>
                </c:pt>
                <c:pt idx="5736">
                  <c:v>0.45884810185185182</c:v>
                </c:pt>
                <c:pt idx="5737">
                  <c:v>0.45885267361111109</c:v>
                </c:pt>
                <c:pt idx="5738">
                  <c:v>0.45885741898148152</c:v>
                </c:pt>
                <c:pt idx="5739">
                  <c:v>0.45886267361111116</c:v>
                </c:pt>
                <c:pt idx="5740">
                  <c:v>0.45886925925925931</c:v>
                </c:pt>
                <c:pt idx="5741">
                  <c:v>0.45887412037037034</c:v>
                </c:pt>
                <c:pt idx="5742">
                  <c:v>0.45887839120370372</c:v>
                </c:pt>
                <c:pt idx="5743">
                  <c:v>0.45888306712962962</c:v>
                </c:pt>
                <c:pt idx="5744">
                  <c:v>0.45888733796296299</c:v>
                </c:pt>
                <c:pt idx="5745">
                  <c:v>0.45889190972222221</c:v>
                </c:pt>
                <c:pt idx="5746">
                  <c:v>0.4588963888888889</c:v>
                </c:pt>
                <c:pt idx="5747">
                  <c:v>0.45890096064814817</c:v>
                </c:pt>
                <c:pt idx="5748">
                  <c:v>0.4589053935185185</c:v>
                </c:pt>
                <c:pt idx="5749">
                  <c:v>0.4589098958333333</c:v>
                </c:pt>
                <c:pt idx="5750">
                  <c:v>0.45891434027777778</c:v>
                </c:pt>
                <c:pt idx="5751">
                  <c:v>0.45891886574074076</c:v>
                </c:pt>
                <c:pt idx="5752">
                  <c:v>0.45892336805555556</c:v>
                </c:pt>
                <c:pt idx="5753">
                  <c:v>0.4589274074074074</c:v>
                </c:pt>
                <c:pt idx="5754">
                  <c:v>0.45893156249999995</c:v>
                </c:pt>
                <c:pt idx="5755">
                  <c:v>0.45893592592592597</c:v>
                </c:pt>
                <c:pt idx="5756">
                  <c:v>0.45893995370370372</c:v>
                </c:pt>
                <c:pt idx="5757">
                  <c:v>0.45894627314814818</c:v>
                </c:pt>
                <c:pt idx="5758">
                  <c:v>0.45895050925925923</c:v>
                </c:pt>
                <c:pt idx="5759">
                  <c:v>0.45895534722222225</c:v>
                </c:pt>
                <c:pt idx="5760">
                  <c:v>0.45896039351851853</c:v>
                </c:pt>
                <c:pt idx="5761">
                  <c:v>0.45896549768518519</c:v>
                </c:pt>
                <c:pt idx="5762">
                  <c:v>0.45897047453703704</c:v>
                </c:pt>
                <c:pt idx="5763">
                  <c:v>0.4589757523148148</c:v>
                </c:pt>
                <c:pt idx="5764">
                  <c:v>0.45898103009259256</c:v>
                </c:pt>
                <c:pt idx="5765">
                  <c:v>0.45898616898148153</c:v>
                </c:pt>
                <c:pt idx="5766">
                  <c:v>0.45899142361111106</c:v>
                </c:pt>
                <c:pt idx="5767">
                  <c:v>0.4589968981481482</c:v>
                </c:pt>
                <c:pt idx="5768">
                  <c:v>0.45900217592592596</c:v>
                </c:pt>
                <c:pt idx="5769">
                  <c:v>0.45900747685185189</c:v>
                </c:pt>
                <c:pt idx="5770">
                  <c:v>0.45901185185185184</c:v>
                </c:pt>
                <c:pt idx="5771">
                  <c:v>0.45901605324074074</c:v>
                </c:pt>
                <c:pt idx="5772">
                  <c:v>0.45902039351851848</c:v>
                </c:pt>
                <c:pt idx="5773">
                  <c:v>0.45902708333333336</c:v>
                </c:pt>
                <c:pt idx="5774">
                  <c:v>0.45903109953703702</c:v>
                </c:pt>
                <c:pt idx="5775">
                  <c:v>0.45903517361111112</c:v>
                </c:pt>
                <c:pt idx="5776">
                  <c:v>0.45903937499999997</c:v>
                </c:pt>
                <c:pt idx="5777">
                  <c:v>0.45904328703703706</c:v>
                </c:pt>
                <c:pt idx="5778">
                  <c:v>0.45904787037037037</c:v>
                </c:pt>
                <c:pt idx="5779">
                  <c:v>0.45905255787037036</c:v>
                </c:pt>
                <c:pt idx="5780">
                  <c:v>0.45905714120370367</c:v>
                </c:pt>
                <c:pt idx="5781">
                  <c:v>0.45906174768518521</c:v>
                </c:pt>
                <c:pt idx="5782">
                  <c:v>0.45906631944444443</c:v>
                </c:pt>
                <c:pt idx="5783">
                  <c:v>0.4590707638888889</c:v>
                </c:pt>
                <c:pt idx="5784">
                  <c:v>0.45907550925925927</c:v>
                </c:pt>
                <c:pt idx="5785">
                  <c:v>0.45908018518518517</c:v>
                </c:pt>
                <c:pt idx="5786">
                  <c:v>0.45908467592592594</c:v>
                </c:pt>
                <c:pt idx="5787">
                  <c:v>0.45908924768518516</c:v>
                </c:pt>
                <c:pt idx="5788">
                  <c:v>0.45909354166666666</c:v>
                </c:pt>
                <c:pt idx="5789">
                  <c:v>0.45909783564814816</c:v>
                </c:pt>
                <c:pt idx="5790">
                  <c:v>0.45910422453703709</c:v>
                </c:pt>
                <c:pt idx="5791">
                  <c:v>0.45910877314814819</c:v>
                </c:pt>
                <c:pt idx="5792">
                  <c:v>0.4591131365740741</c:v>
                </c:pt>
                <c:pt idx="5793">
                  <c:v>0.4591176851851852</c:v>
                </c:pt>
                <c:pt idx="5794">
                  <c:v>0.45912247685185187</c:v>
                </c:pt>
                <c:pt idx="5795">
                  <c:v>0.45912711805555556</c:v>
                </c:pt>
                <c:pt idx="5796">
                  <c:v>0.45913172453703704</c:v>
                </c:pt>
                <c:pt idx="5797">
                  <c:v>0.45913640046296295</c:v>
                </c:pt>
                <c:pt idx="5798">
                  <c:v>0.45914087962962963</c:v>
                </c:pt>
                <c:pt idx="5799">
                  <c:v>0.45914563657407409</c:v>
                </c:pt>
                <c:pt idx="5800">
                  <c:v>0.45915031249999999</c:v>
                </c:pt>
                <c:pt idx="5801">
                  <c:v>0.45915453703703707</c:v>
                </c:pt>
                <c:pt idx="5802">
                  <c:v>0.45915912037037038</c:v>
                </c:pt>
                <c:pt idx="5803">
                  <c:v>0.45916342592592591</c:v>
                </c:pt>
                <c:pt idx="5804">
                  <c:v>0.4591677662037037</c:v>
                </c:pt>
                <c:pt idx="5805">
                  <c:v>0.45917208333333331</c:v>
                </c:pt>
                <c:pt idx="5806">
                  <c:v>0.45917653935185188</c:v>
                </c:pt>
                <c:pt idx="5807">
                  <c:v>0.45918285879629628</c:v>
                </c:pt>
                <c:pt idx="5808">
                  <c:v>0.45918717592592589</c:v>
                </c:pt>
                <c:pt idx="5809">
                  <c:v>0.45919149305555557</c:v>
                </c:pt>
                <c:pt idx="5810">
                  <c:v>0.45919582175925927</c:v>
                </c:pt>
                <c:pt idx="5811">
                  <c:v>0.45920042824074075</c:v>
                </c:pt>
                <c:pt idx="5812">
                  <c:v>0.45920481481481484</c:v>
                </c:pt>
                <c:pt idx="5813">
                  <c:v>0.45920947916666671</c:v>
                </c:pt>
                <c:pt idx="5814">
                  <c:v>0.45921415509259256</c:v>
                </c:pt>
                <c:pt idx="5815">
                  <c:v>0.45921856481481482</c:v>
                </c:pt>
                <c:pt idx="5816">
                  <c:v>0.45922319444444443</c:v>
                </c:pt>
                <c:pt idx="5817">
                  <c:v>0.45922778935185188</c:v>
                </c:pt>
                <c:pt idx="5818">
                  <c:v>0.4592323611111111</c:v>
                </c:pt>
                <c:pt idx="5819">
                  <c:v>0.45923707175925926</c:v>
                </c:pt>
                <c:pt idx="5820">
                  <c:v>0.45924172453703704</c:v>
                </c:pt>
                <c:pt idx="5821">
                  <c:v>0.45924626157407406</c:v>
                </c:pt>
                <c:pt idx="5822">
                  <c:v>0.45925074074074074</c:v>
                </c:pt>
                <c:pt idx="5823">
                  <c:v>0.45925733796296297</c:v>
                </c:pt>
                <c:pt idx="5824">
                  <c:v>0.45926162037037038</c:v>
                </c:pt>
                <c:pt idx="5825">
                  <c:v>0.4592659837962963</c:v>
                </c:pt>
                <c:pt idx="5826">
                  <c:v>0.45927040509259259</c:v>
                </c:pt>
                <c:pt idx="5827">
                  <c:v>0.45927495370370369</c:v>
                </c:pt>
                <c:pt idx="5828">
                  <c:v>0.45927960648148147</c:v>
                </c:pt>
                <c:pt idx="5829">
                  <c:v>0.45928431712962964</c:v>
                </c:pt>
                <c:pt idx="5830">
                  <c:v>0.45928876157407411</c:v>
                </c:pt>
                <c:pt idx="5831">
                  <c:v>0.45929332175925924</c:v>
                </c:pt>
                <c:pt idx="5832">
                  <c:v>0.45929787037037034</c:v>
                </c:pt>
                <c:pt idx="5833">
                  <c:v>0.45930241898148144</c:v>
                </c:pt>
                <c:pt idx="5834">
                  <c:v>0.45930715277777773</c:v>
                </c:pt>
                <c:pt idx="5835">
                  <c:v>0.4593118171296296</c:v>
                </c:pt>
                <c:pt idx="5836">
                  <c:v>0.45931611111111109</c:v>
                </c:pt>
                <c:pt idx="5837">
                  <c:v>0.45932041666666668</c:v>
                </c:pt>
                <c:pt idx="5838">
                  <c:v>0.45932491898148148</c:v>
                </c:pt>
                <c:pt idx="5839">
                  <c:v>0.45932913194444441</c:v>
                </c:pt>
                <c:pt idx="5840">
                  <c:v>0.45933590277777775</c:v>
                </c:pt>
                <c:pt idx="5841">
                  <c:v>0.4593405439814815</c:v>
                </c:pt>
                <c:pt idx="5842">
                  <c:v>0.4593448263888889</c:v>
                </c:pt>
                <c:pt idx="5843">
                  <c:v>0.45934910879629626</c:v>
                </c:pt>
                <c:pt idx="5844">
                  <c:v>0.45935347222222217</c:v>
                </c:pt>
                <c:pt idx="5845">
                  <c:v>0.45935769675925925</c:v>
                </c:pt>
                <c:pt idx="5846">
                  <c:v>0.45936212962962958</c:v>
                </c:pt>
                <c:pt idx="5847">
                  <c:v>0.45936651620370372</c:v>
                </c:pt>
                <c:pt idx="5848">
                  <c:v>0.45937083333333334</c:v>
                </c:pt>
                <c:pt idx="5849">
                  <c:v>0.45937505787037036</c:v>
                </c:pt>
                <c:pt idx="5850">
                  <c:v>0.45937912037037038</c:v>
                </c:pt>
                <c:pt idx="5851">
                  <c:v>0.45938318287037033</c:v>
                </c:pt>
                <c:pt idx="5852">
                  <c:v>0.45938726851851852</c:v>
                </c:pt>
                <c:pt idx="5853">
                  <c:v>0.45939149305555554</c:v>
                </c:pt>
                <c:pt idx="5854">
                  <c:v>0.45939545138888888</c:v>
                </c:pt>
                <c:pt idx="5855">
                  <c:v>0.45939968749999999</c:v>
                </c:pt>
                <c:pt idx="5856">
                  <c:v>0.45940596064814815</c:v>
                </c:pt>
                <c:pt idx="5857">
                  <c:v>0.4594098958333333</c:v>
                </c:pt>
                <c:pt idx="5858">
                  <c:v>0.4594140162037037</c:v>
                </c:pt>
                <c:pt idx="5859">
                  <c:v>0.45941821759259255</c:v>
                </c:pt>
                <c:pt idx="5860">
                  <c:v>0.45942225694444444</c:v>
                </c:pt>
                <c:pt idx="5861">
                  <c:v>0.45942667824074074</c:v>
                </c:pt>
                <c:pt idx="5862">
                  <c:v>0.45943096064814815</c:v>
                </c:pt>
                <c:pt idx="5863">
                  <c:v>0.45943530092592594</c:v>
                </c:pt>
                <c:pt idx="5864">
                  <c:v>0.45943958333333335</c:v>
                </c:pt>
                <c:pt idx="5865">
                  <c:v>0.45944393518518517</c:v>
                </c:pt>
                <c:pt idx="5866">
                  <c:v>0.45944804398148148</c:v>
                </c:pt>
                <c:pt idx="5867">
                  <c:v>0.45945249999999999</c:v>
                </c:pt>
                <c:pt idx="5868">
                  <c:v>0.45945680555555551</c:v>
                </c:pt>
                <c:pt idx="5869">
                  <c:v>0.4594610648148148</c:v>
                </c:pt>
                <c:pt idx="5870">
                  <c:v>0.4594653587962963</c:v>
                </c:pt>
                <c:pt idx="5871">
                  <c:v>0.45946986111111116</c:v>
                </c:pt>
                <c:pt idx="5872">
                  <c:v>0.4594739814814815</c:v>
                </c:pt>
                <c:pt idx="5873">
                  <c:v>0.45948041666666667</c:v>
                </c:pt>
                <c:pt idx="5874">
                  <c:v>0.45948436342592597</c:v>
                </c:pt>
                <c:pt idx="5875">
                  <c:v>0.45948839120370372</c:v>
                </c:pt>
                <c:pt idx="5876">
                  <c:v>0.45949254629629627</c:v>
                </c:pt>
                <c:pt idx="5877">
                  <c:v>0.45949659722222225</c:v>
                </c:pt>
                <c:pt idx="5878">
                  <c:v>0.45950082175925927</c:v>
                </c:pt>
                <c:pt idx="5879">
                  <c:v>0.45950518518518518</c:v>
                </c:pt>
                <c:pt idx="5880">
                  <c:v>0.45950939814814817</c:v>
                </c:pt>
                <c:pt idx="5881">
                  <c:v>0.45951361111111111</c:v>
                </c:pt>
                <c:pt idx="5882">
                  <c:v>0.45951782407407404</c:v>
                </c:pt>
                <c:pt idx="5883">
                  <c:v>0.45952206018518521</c:v>
                </c:pt>
                <c:pt idx="5884">
                  <c:v>0.45952630787037035</c:v>
                </c:pt>
                <c:pt idx="5885">
                  <c:v>0.45953069444444444</c:v>
                </c:pt>
                <c:pt idx="5886">
                  <c:v>0.45953484953703705</c:v>
                </c:pt>
                <c:pt idx="5887">
                  <c:v>0.45953920138888887</c:v>
                </c:pt>
                <c:pt idx="5888">
                  <c:v>0.45954322916666662</c:v>
                </c:pt>
                <c:pt idx="5889">
                  <c:v>0.45954715277777775</c:v>
                </c:pt>
                <c:pt idx="5890">
                  <c:v>0.45955343750000005</c:v>
                </c:pt>
                <c:pt idx="5891">
                  <c:v>0.45955752314814813</c:v>
                </c:pt>
                <c:pt idx="5892">
                  <c:v>0.45956181712962962</c:v>
                </c:pt>
                <c:pt idx="5893">
                  <c:v>0.45956612268518521</c:v>
                </c:pt>
                <c:pt idx="5894">
                  <c:v>0.45957039351851853</c:v>
                </c:pt>
                <c:pt idx="5895">
                  <c:v>0.4595747106481482</c:v>
                </c:pt>
                <c:pt idx="5896">
                  <c:v>0.45957894675925925</c:v>
                </c:pt>
                <c:pt idx="5897">
                  <c:v>0.45958320601851854</c:v>
                </c:pt>
                <c:pt idx="5898">
                  <c:v>0.45958738425925927</c:v>
                </c:pt>
                <c:pt idx="5899">
                  <c:v>0.45959179398148148</c:v>
                </c:pt>
                <c:pt idx="5900">
                  <c:v>0.45959612268518518</c:v>
                </c:pt>
                <c:pt idx="5901">
                  <c:v>0.4596002199074074</c:v>
                </c:pt>
                <c:pt idx="5902">
                  <c:v>0.4596042592592593</c:v>
                </c:pt>
                <c:pt idx="5903">
                  <c:v>0.45960846064814814</c:v>
                </c:pt>
                <c:pt idx="5904">
                  <c:v>0.45961262731481484</c:v>
                </c:pt>
                <c:pt idx="5905">
                  <c:v>0.45961703703703699</c:v>
                </c:pt>
                <c:pt idx="5906">
                  <c:v>0.45962364583333332</c:v>
                </c:pt>
                <c:pt idx="5907">
                  <c:v>0.45962783564814819</c:v>
                </c:pt>
                <c:pt idx="5908">
                  <c:v>0.45963229166666664</c:v>
                </c:pt>
                <c:pt idx="5909">
                  <c:v>0.45963660879629625</c:v>
                </c:pt>
                <c:pt idx="5910">
                  <c:v>0.45964090277777775</c:v>
                </c:pt>
                <c:pt idx="5911">
                  <c:v>0.45964523148148145</c:v>
                </c:pt>
                <c:pt idx="5912">
                  <c:v>0.45964990740740741</c:v>
                </c:pt>
                <c:pt idx="5913">
                  <c:v>0.45965435185185188</c:v>
                </c:pt>
                <c:pt idx="5914">
                  <c:v>0.45965903935185182</c:v>
                </c:pt>
                <c:pt idx="5915">
                  <c:v>0.45966374999999998</c:v>
                </c:pt>
                <c:pt idx="5916">
                  <c:v>0.45966815972222225</c:v>
                </c:pt>
                <c:pt idx="5917">
                  <c:v>0.45967289351851853</c:v>
                </c:pt>
                <c:pt idx="5918">
                  <c:v>0.45967744212962963</c:v>
                </c:pt>
                <c:pt idx="5919">
                  <c:v>0.45968184027777781</c:v>
                </c:pt>
                <c:pt idx="5920">
                  <c:v>0.45968668981481481</c:v>
                </c:pt>
                <c:pt idx="5921">
                  <c:v>0.45969127314814817</c:v>
                </c:pt>
                <c:pt idx="5922">
                  <c:v>0.45969594907407413</c:v>
                </c:pt>
                <c:pt idx="5923">
                  <c:v>0.45970269675925923</c:v>
                </c:pt>
                <c:pt idx="5924">
                  <c:v>0.45970722222222221</c:v>
                </c:pt>
                <c:pt idx="5925">
                  <c:v>0.4597114351851852</c:v>
                </c:pt>
                <c:pt idx="5926">
                  <c:v>0.45971578703703703</c:v>
                </c:pt>
                <c:pt idx="5927">
                  <c:v>0.45972012731481482</c:v>
                </c:pt>
                <c:pt idx="5928">
                  <c:v>0.4597246064814815</c:v>
                </c:pt>
                <c:pt idx="5929">
                  <c:v>0.45972942129629629</c:v>
                </c:pt>
                <c:pt idx="5930">
                  <c:v>0.45973401620370374</c:v>
                </c:pt>
                <c:pt idx="5931">
                  <c:v>0.45973855324074075</c:v>
                </c:pt>
                <c:pt idx="5932">
                  <c:v>0.45974309027777777</c:v>
                </c:pt>
                <c:pt idx="5933">
                  <c:v>0.45974773148148151</c:v>
                </c:pt>
                <c:pt idx="5934">
                  <c:v>0.45975208333333334</c:v>
                </c:pt>
                <c:pt idx="5935">
                  <c:v>0.45975663194444444</c:v>
                </c:pt>
                <c:pt idx="5936">
                  <c:v>0.459761087962963</c:v>
                </c:pt>
                <c:pt idx="5937">
                  <c:v>0.45976552083333333</c:v>
                </c:pt>
                <c:pt idx="5938">
                  <c:v>0.45976981481481483</c:v>
                </c:pt>
                <c:pt idx="5939">
                  <c:v>0.45977415509259262</c:v>
                </c:pt>
                <c:pt idx="5940">
                  <c:v>0.45978050925925928</c:v>
                </c:pt>
                <c:pt idx="5941">
                  <c:v>0.45978515046296292</c:v>
                </c:pt>
                <c:pt idx="5942">
                  <c:v>0.45978951388888883</c:v>
                </c:pt>
                <c:pt idx="5943">
                  <c:v>0.45979409722222225</c:v>
                </c:pt>
                <c:pt idx="5944">
                  <c:v>0.45979861111111114</c:v>
                </c:pt>
                <c:pt idx="5945">
                  <c:v>0.45980295138888888</c:v>
                </c:pt>
                <c:pt idx="5946">
                  <c:v>0.45980737268518518</c:v>
                </c:pt>
                <c:pt idx="5947">
                  <c:v>0.45981200231481484</c:v>
                </c:pt>
                <c:pt idx="5948">
                  <c:v>0.45981643518518517</c:v>
                </c:pt>
                <c:pt idx="5949">
                  <c:v>0.45982093749999997</c:v>
                </c:pt>
                <c:pt idx="5950">
                  <c:v>0.45982561342592593</c:v>
                </c:pt>
                <c:pt idx="5951">
                  <c:v>0.45982974537037036</c:v>
                </c:pt>
                <c:pt idx="5952">
                  <c:v>0.45983407407407406</c:v>
                </c:pt>
                <c:pt idx="5953">
                  <c:v>0.45983837962962965</c:v>
                </c:pt>
                <c:pt idx="5954">
                  <c:v>0.4598425347222222</c:v>
                </c:pt>
                <c:pt idx="5955">
                  <c:v>0.4598469097222222</c:v>
                </c:pt>
                <c:pt idx="5956">
                  <c:v>0.45985339120370372</c:v>
                </c:pt>
                <c:pt idx="5957">
                  <c:v>0.45985765046296295</c:v>
                </c:pt>
                <c:pt idx="5958">
                  <c:v>0.45986190972222224</c:v>
                </c:pt>
                <c:pt idx="5959">
                  <c:v>0.45986629629629627</c:v>
                </c:pt>
                <c:pt idx="5960">
                  <c:v>0.4598704282407407</c:v>
                </c:pt>
                <c:pt idx="5961">
                  <c:v>0.45987500000000003</c:v>
                </c:pt>
                <c:pt idx="5962">
                  <c:v>0.45987949074074069</c:v>
                </c:pt>
                <c:pt idx="5963">
                  <c:v>0.45988396990740738</c:v>
                </c:pt>
                <c:pt idx="5964">
                  <c:v>0.45988856481481483</c:v>
                </c:pt>
                <c:pt idx="5965">
                  <c:v>0.45989325231481476</c:v>
                </c:pt>
                <c:pt idx="5966">
                  <c:v>0.45989778935185188</c:v>
                </c:pt>
                <c:pt idx="5967">
                  <c:v>0.45990231481481486</c:v>
                </c:pt>
                <c:pt idx="5968">
                  <c:v>0.45990700231481485</c:v>
                </c:pt>
                <c:pt idx="5969">
                  <c:v>0.45991148148148148</c:v>
                </c:pt>
                <c:pt idx="5970">
                  <c:v>0.45991608796296296</c:v>
                </c:pt>
                <c:pt idx="5971">
                  <c:v>0.45992068287037036</c:v>
                </c:pt>
                <c:pt idx="5972">
                  <c:v>0.45992506944444439</c:v>
                </c:pt>
                <c:pt idx="5973">
                  <c:v>0.45993170138888889</c:v>
                </c:pt>
                <c:pt idx="5974">
                  <c:v>0.45993601851851856</c:v>
                </c:pt>
                <c:pt idx="5975">
                  <c:v>0.45994019675925929</c:v>
                </c:pt>
                <c:pt idx="5976">
                  <c:v>0.45994457175925924</c:v>
                </c:pt>
                <c:pt idx="5977">
                  <c:v>0.45994895833333332</c:v>
                </c:pt>
                <c:pt idx="5978">
                  <c:v>0.45995336805555559</c:v>
                </c:pt>
                <c:pt idx="5979">
                  <c:v>0.45995791666666669</c:v>
                </c:pt>
                <c:pt idx="5980">
                  <c:v>0.45996238425925928</c:v>
                </c:pt>
                <c:pt idx="5981">
                  <c:v>0.45996667824074072</c:v>
                </c:pt>
                <c:pt idx="5982">
                  <c:v>0.4599711226851852</c:v>
                </c:pt>
                <c:pt idx="5983">
                  <c:v>0.45997581018518519</c:v>
                </c:pt>
                <c:pt idx="5984">
                  <c:v>0.45998018518518519</c:v>
                </c:pt>
                <c:pt idx="5985">
                  <c:v>0.45998480324074076</c:v>
                </c:pt>
                <c:pt idx="5986">
                  <c:v>0.45998938657407407</c:v>
                </c:pt>
                <c:pt idx="5987">
                  <c:v>0.45999365740740744</c:v>
                </c:pt>
                <c:pt idx="5988">
                  <c:v>0.45999793981481485</c:v>
                </c:pt>
                <c:pt idx="5989">
                  <c:v>0.46000451388888886</c:v>
                </c:pt>
                <c:pt idx="5990">
                  <c:v>0.46000880787037035</c:v>
                </c:pt>
                <c:pt idx="5991">
                  <c:v>0.46001356481481487</c:v>
                </c:pt>
                <c:pt idx="5992">
                  <c:v>0.46001807870370376</c:v>
                </c:pt>
                <c:pt idx="5993">
                  <c:v>0.46002253472222221</c:v>
                </c:pt>
                <c:pt idx="5994">
                  <c:v>0.46002703703703701</c:v>
                </c:pt>
                <c:pt idx="5995">
                  <c:v>0.46003164351851855</c:v>
                </c:pt>
                <c:pt idx="5996">
                  <c:v>0.46003606481481479</c:v>
                </c:pt>
                <c:pt idx="5997">
                  <c:v>0.4600406481481481</c:v>
                </c:pt>
                <c:pt idx="5998">
                  <c:v>0.46004516203703699</c:v>
                </c:pt>
                <c:pt idx="5999">
                  <c:v>0.46004966435185185</c:v>
                </c:pt>
                <c:pt idx="6000">
                  <c:v>0.46005413194444444</c:v>
                </c:pt>
                <c:pt idx="6001">
                  <c:v>0.46005843750000003</c:v>
                </c:pt>
                <c:pt idx="6002">
                  <c:v>0.46006261574074075</c:v>
                </c:pt>
                <c:pt idx="6003">
                  <c:v>0.46006690972222225</c:v>
                </c:pt>
                <c:pt idx="6004">
                  <c:v>0.46007133101851849</c:v>
                </c:pt>
                <c:pt idx="6005">
                  <c:v>0.46007549768518513</c:v>
                </c:pt>
                <c:pt idx="6006">
                  <c:v>0.46008200231481483</c:v>
                </c:pt>
                <c:pt idx="6007">
                  <c:v>0.46008627314814815</c:v>
                </c:pt>
                <c:pt idx="6008">
                  <c:v>0.46009053240740738</c:v>
                </c:pt>
                <c:pt idx="6009">
                  <c:v>0.46009493055555556</c:v>
                </c:pt>
                <c:pt idx="6010">
                  <c:v>0.46009915509259258</c:v>
                </c:pt>
                <c:pt idx="6011">
                  <c:v>0.46010373842592589</c:v>
                </c:pt>
                <c:pt idx="6012">
                  <c:v>0.46010825231481478</c:v>
                </c:pt>
                <c:pt idx="6013">
                  <c:v>0.46011275462962958</c:v>
                </c:pt>
                <c:pt idx="6014">
                  <c:v>0.46011723379629627</c:v>
                </c:pt>
                <c:pt idx="6015">
                  <c:v>0.46012172453703704</c:v>
                </c:pt>
                <c:pt idx="6016">
                  <c:v>0.46012619212962963</c:v>
                </c:pt>
                <c:pt idx="6017">
                  <c:v>0.46013062499999996</c:v>
                </c:pt>
                <c:pt idx="6018">
                  <c:v>0.46013521990740741</c:v>
                </c:pt>
                <c:pt idx="6019">
                  <c:v>0.46013961805555553</c:v>
                </c:pt>
                <c:pt idx="6020">
                  <c:v>0.4601441087962963</c:v>
                </c:pt>
                <c:pt idx="6021">
                  <c:v>0.46014854166666663</c:v>
                </c:pt>
                <c:pt idx="6022">
                  <c:v>0.46015304398148144</c:v>
                </c:pt>
                <c:pt idx="6023">
                  <c:v>0.46015951388888893</c:v>
                </c:pt>
                <c:pt idx="6024">
                  <c:v>0.46016388888888887</c:v>
                </c:pt>
                <c:pt idx="6025">
                  <c:v>0.46016799768518518</c:v>
                </c:pt>
                <c:pt idx="6026">
                  <c:v>0.46017224537037033</c:v>
                </c:pt>
                <c:pt idx="6027">
                  <c:v>0.46017692129629628</c:v>
                </c:pt>
                <c:pt idx="6028">
                  <c:v>0.46018142361111108</c:v>
                </c:pt>
                <c:pt idx="6029">
                  <c:v>0.46018593749999998</c:v>
                </c:pt>
                <c:pt idx="6030">
                  <c:v>0.46019067129629626</c:v>
                </c:pt>
                <c:pt idx="6031">
                  <c:v>0.46019512731481482</c:v>
                </c:pt>
                <c:pt idx="6032">
                  <c:v>0.46019976851851857</c:v>
                </c:pt>
                <c:pt idx="6033">
                  <c:v>0.46020428240740746</c:v>
                </c:pt>
                <c:pt idx="6034">
                  <c:v>0.4602086226851852</c:v>
                </c:pt>
                <c:pt idx="6035">
                  <c:v>0.46021309027777774</c:v>
                </c:pt>
                <c:pt idx="6036">
                  <c:v>0.4602176273148148</c:v>
                </c:pt>
                <c:pt idx="6037">
                  <c:v>0.46022186342592591</c:v>
                </c:pt>
                <c:pt idx="6038">
                  <c:v>0.4602261226851852</c:v>
                </c:pt>
                <c:pt idx="6039">
                  <c:v>0.46023259259259258</c:v>
                </c:pt>
                <c:pt idx="6040">
                  <c:v>0.46023696759259258</c:v>
                </c:pt>
                <c:pt idx="6041">
                  <c:v>0.46024148148148147</c:v>
                </c:pt>
                <c:pt idx="6042">
                  <c:v>0.46024605324074069</c:v>
                </c:pt>
                <c:pt idx="6043">
                  <c:v>0.46025054398148146</c:v>
                </c:pt>
                <c:pt idx="6044">
                  <c:v>0.46025503472222223</c:v>
                </c:pt>
                <c:pt idx="6045">
                  <c:v>0.46025959490740737</c:v>
                </c:pt>
                <c:pt idx="6046">
                  <c:v>0.46026392361111107</c:v>
                </c:pt>
                <c:pt idx="6047">
                  <c:v>0.46026858796296294</c:v>
                </c:pt>
                <c:pt idx="6048">
                  <c:v>0.46027318287037033</c:v>
                </c:pt>
                <c:pt idx="6049">
                  <c:v>0.46027751157407404</c:v>
                </c:pt>
                <c:pt idx="6050">
                  <c:v>0.46028175925925924</c:v>
                </c:pt>
                <c:pt idx="6051">
                  <c:v>0.46028615740740736</c:v>
                </c:pt>
                <c:pt idx="6052">
                  <c:v>0.46029028935185184</c:v>
                </c:pt>
                <c:pt idx="6053">
                  <c:v>0.46029462962962958</c:v>
                </c:pt>
                <c:pt idx="6054">
                  <c:v>0.46029893518518517</c:v>
                </c:pt>
                <c:pt idx="6055">
                  <c:v>0.46030326388888887</c:v>
                </c:pt>
                <c:pt idx="6056">
                  <c:v>0.4603095717592593</c:v>
                </c:pt>
                <c:pt idx="6057">
                  <c:v>0.46031383101851847</c:v>
                </c:pt>
                <c:pt idx="6058">
                  <c:v>0.46031796296296296</c:v>
                </c:pt>
                <c:pt idx="6059">
                  <c:v>0.46032223379629628</c:v>
                </c:pt>
                <c:pt idx="6060">
                  <c:v>0.46032678240740738</c:v>
                </c:pt>
                <c:pt idx="6061">
                  <c:v>0.46033108796296296</c:v>
                </c:pt>
                <c:pt idx="6062">
                  <c:v>0.46033581018518516</c:v>
                </c:pt>
                <c:pt idx="6063">
                  <c:v>0.46034025462962963</c:v>
                </c:pt>
                <c:pt idx="6064">
                  <c:v>0.4603447453703704</c:v>
                </c:pt>
                <c:pt idx="6065">
                  <c:v>0.46034937500000001</c:v>
                </c:pt>
                <c:pt idx="6066">
                  <c:v>0.46035395833333337</c:v>
                </c:pt>
                <c:pt idx="6067">
                  <c:v>0.46035846064814812</c:v>
                </c:pt>
                <c:pt idx="6068">
                  <c:v>0.46036299768518524</c:v>
                </c:pt>
                <c:pt idx="6069">
                  <c:v>0.46036773148148152</c:v>
                </c:pt>
                <c:pt idx="6070">
                  <c:v>0.46037215277777777</c:v>
                </c:pt>
                <c:pt idx="6071">
                  <c:v>0.46037678240740743</c:v>
                </c:pt>
                <c:pt idx="6072">
                  <c:v>0.46038131944444444</c:v>
                </c:pt>
                <c:pt idx="6073">
                  <c:v>0.46038766203703707</c:v>
                </c:pt>
                <c:pt idx="6074">
                  <c:v>0.46039194444444442</c:v>
                </c:pt>
                <c:pt idx="6075">
                  <c:v>0.4603962152777778</c:v>
                </c:pt>
                <c:pt idx="6076">
                  <c:v>0.46040053240740741</c:v>
                </c:pt>
                <c:pt idx="6077">
                  <c:v>0.46040520833333337</c:v>
                </c:pt>
                <c:pt idx="6078">
                  <c:v>0.46040965277777773</c:v>
                </c:pt>
                <c:pt idx="6079">
                  <c:v>0.46041430555555557</c:v>
                </c:pt>
                <c:pt idx="6080">
                  <c:v>0.46041885416666667</c:v>
                </c:pt>
                <c:pt idx="6081">
                  <c:v>0.46042333333333335</c:v>
                </c:pt>
                <c:pt idx="6082">
                  <c:v>0.46042800925925925</c:v>
                </c:pt>
                <c:pt idx="6083">
                  <c:v>0.46043267361111112</c:v>
                </c:pt>
                <c:pt idx="6084">
                  <c:v>0.4604372453703704</c:v>
                </c:pt>
                <c:pt idx="6085">
                  <c:v>0.46044175925925929</c:v>
                </c:pt>
                <c:pt idx="6086">
                  <c:v>0.46044620370370365</c:v>
                </c:pt>
                <c:pt idx="6087">
                  <c:v>0.46045038194444449</c:v>
                </c:pt>
                <c:pt idx="6088">
                  <c:v>0.46045481481481482</c:v>
                </c:pt>
                <c:pt idx="6089">
                  <c:v>0.46046153935185186</c:v>
                </c:pt>
                <c:pt idx="6090">
                  <c:v>0.46046612268518516</c:v>
                </c:pt>
                <c:pt idx="6091">
                  <c:v>0.46047067129629626</c:v>
                </c:pt>
                <c:pt idx="6092">
                  <c:v>0.46047525462962963</c:v>
                </c:pt>
                <c:pt idx="6093">
                  <c:v>0.46047961805555554</c:v>
                </c:pt>
                <c:pt idx="6094">
                  <c:v>0.4604842476851852</c:v>
                </c:pt>
                <c:pt idx="6095">
                  <c:v>0.46048899305555557</c:v>
                </c:pt>
                <c:pt idx="6096">
                  <c:v>0.46049320601851851</c:v>
                </c:pt>
                <c:pt idx="6097">
                  <c:v>0.4604976736111111</c:v>
                </c:pt>
                <c:pt idx="6098">
                  <c:v>0.46050203703703702</c:v>
                </c:pt>
                <c:pt idx="6099">
                  <c:v>0.46050621527777774</c:v>
                </c:pt>
                <c:pt idx="6100">
                  <c:v>0.46051035879629626</c:v>
                </c:pt>
                <c:pt idx="6101">
                  <c:v>0.46051451388888887</c:v>
                </c:pt>
                <c:pt idx="6102">
                  <c:v>0.46051870370370374</c:v>
                </c:pt>
                <c:pt idx="6103">
                  <c:v>0.46052287037037037</c:v>
                </c:pt>
                <c:pt idx="6104">
                  <c:v>0.46052722222222225</c:v>
                </c:pt>
                <c:pt idx="6105">
                  <c:v>0.46053126157407404</c:v>
                </c:pt>
                <c:pt idx="6106">
                  <c:v>0.46053759259259258</c:v>
                </c:pt>
                <c:pt idx="6107">
                  <c:v>0.46054193287037037</c:v>
                </c:pt>
                <c:pt idx="6108">
                  <c:v>0.46054594907407403</c:v>
                </c:pt>
                <c:pt idx="6109">
                  <c:v>0.46055020833333332</c:v>
                </c:pt>
                <c:pt idx="6110">
                  <c:v>0.46055464120370365</c:v>
                </c:pt>
                <c:pt idx="6111">
                  <c:v>0.4605591087962963</c:v>
                </c:pt>
                <c:pt idx="6112">
                  <c:v>0.46056351851851857</c:v>
                </c:pt>
                <c:pt idx="6113">
                  <c:v>0.46056797453703702</c:v>
                </c:pt>
                <c:pt idx="6114">
                  <c:v>0.4605722337962963</c:v>
                </c:pt>
                <c:pt idx="6115">
                  <c:v>0.46057680555555552</c:v>
                </c:pt>
                <c:pt idx="6116">
                  <c:v>0.46058122685185188</c:v>
                </c:pt>
                <c:pt idx="6117">
                  <c:v>0.46058553240740746</c:v>
                </c:pt>
                <c:pt idx="6118">
                  <c:v>0.4605899537037037</c:v>
                </c:pt>
                <c:pt idx="6119">
                  <c:v>0.4605945486111111</c:v>
                </c:pt>
                <c:pt idx="6120">
                  <c:v>0.46059881944444442</c:v>
                </c:pt>
                <c:pt idx="6121">
                  <c:v>0.46060321759259254</c:v>
                </c:pt>
                <c:pt idx="6122">
                  <c:v>0.46060976851851848</c:v>
                </c:pt>
                <c:pt idx="6123">
                  <c:v>0.46061383101851855</c:v>
                </c:pt>
                <c:pt idx="6124">
                  <c:v>0.46061800925925928</c:v>
                </c:pt>
                <c:pt idx="6125">
                  <c:v>0.46062217592592591</c:v>
                </c:pt>
                <c:pt idx="6126">
                  <c:v>0.46062630787037034</c:v>
                </c:pt>
                <c:pt idx="6127">
                  <c:v>0.46063075231481482</c:v>
                </c:pt>
                <c:pt idx="6128">
                  <c:v>0.4606352777777778</c:v>
                </c:pt>
                <c:pt idx="6129">
                  <c:v>0.46063966435185183</c:v>
                </c:pt>
                <c:pt idx="6130">
                  <c:v>0.46064405092592592</c:v>
                </c:pt>
                <c:pt idx="6131">
                  <c:v>0.46064871527777779</c:v>
                </c:pt>
                <c:pt idx="6132">
                  <c:v>0.46065299768518519</c:v>
                </c:pt>
                <c:pt idx="6133">
                  <c:v>0.46065755787037038</c:v>
                </c:pt>
                <c:pt idx="6134">
                  <c:v>0.46066200231481486</c:v>
                </c:pt>
                <c:pt idx="6135">
                  <c:v>0.46066634259259259</c:v>
                </c:pt>
                <c:pt idx="6136">
                  <c:v>0.4606706712962963</c:v>
                </c:pt>
                <c:pt idx="6137">
                  <c:v>0.46067502314814818</c:v>
                </c:pt>
                <c:pt idx="6138">
                  <c:v>0.46067903935185184</c:v>
                </c:pt>
                <c:pt idx="6139">
                  <c:v>0.46068547453703701</c:v>
                </c:pt>
                <c:pt idx="6140">
                  <c:v>0.46068983796296298</c:v>
                </c:pt>
                <c:pt idx="6141">
                  <c:v>0.46069416666666668</c:v>
                </c:pt>
                <c:pt idx="6142">
                  <c:v>0.46069877314814817</c:v>
                </c:pt>
                <c:pt idx="6143">
                  <c:v>0.46070325231481485</c:v>
                </c:pt>
                <c:pt idx="6144">
                  <c:v>0.46070758101851855</c:v>
                </c:pt>
                <c:pt idx="6145">
                  <c:v>0.46071194444444447</c:v>
                </c:pt>
                <c:pt idx="6146">
                  <c:v>0.46071621527777779</c:v>
                </c:pt>
                <c:pt idx="6147">
                  <c:v>0.46072061342592591</c:v>
                </c:pt>
                <c:pt idx="6148">
                  <c:v>0.46072505787037038</c:v>
                </c:pt>
                <c:pt idx="6149">
                  <c:v>0.46072923611111111</c:v>
                </c:pt>
                <c:pt idx="6150">
                  <c:v>0.46073347222222222</c:v>
                </c:pt>
                <c:pt idx="6151">
                  <c:v>0.46073768518518521</c:v>
                </c:pt>
                <c:pt idx="6152">
                  <c:v>0.46074172453703705</c:v>
                </c:pt>
                <c:pt idx="6153">
                  <c:v>0.46074585648148147</c:v>
                </c:pt>
                <c:pt idx="6154">
                  <c:v>0.46075016203703706</c:v>
                </c:pt>
                <c:pt idx="6155">
                  <c:v>0.46075425925925928</c:v>
                </c:pt>
                <c:pt idx="6156">
                  <c:v>0.46076053240740739</c:v>
                </c:pt>
                <c:pt idx="6157">
                  <c:v>0.46076469907407408</c:v>
                </c:pt>
                <c:pt idx="6158">
                  <c:v>0.46076872685185188</c:v>
                </c:pt>
                <c:pt idx="6159">
                  <c:v>0.46077310185185189</c:v>
                </c:pt>
                <c:pt idx="6160">
                  <c:v>0.46077743055555559</c:v>
                </c:pt>
                <c:pt idx="6161">
                  <c:v>0.46078184027777774</c:v>
                </c:pt>
                <c:pt idx="6162">
                  <c:v>0.46078620370370366</c:v>
                </c:pt>
                <c:pt idx="6163">
                  <c:v>0.4607908101851852</c:v>
                </c:pt>
                <c:pt idx="6164">
                  <c:v>0.46079535879629629</c:v>
                </c:pt>
                <c:pt idx="6165">
                  <c:v>0.46079997685185187</c:v>
                </c:pt>
                <c:pt idx="6166">
                  <c:v>0.46080444444444441</c:v>
                </c:pt>
                <c:pt idx="6167">
                  <c:v>0.4608087847222222</c:v>
                </c:pt>
                <c:pt idx="6168">
                  <c:v>0.46081327546296297</c:v>
                </c:pt>
                <c:pt idx="6169">
                  <c:v>0.46081768518518523</c:v>
                </c:pt>
                <c:pt idx="6170">
                  <c:v>0.46082196759259259</c:v>
                </c:pt>
                <c:pt idx="6171">
                  <c:v>0.46082652777777783</c:v>
                </c:pt>
                <c:pt idx="6172">
                  <c:v>0.46083327546296293</c:v>
                </c:pt>
                <c:pt idx="6173">
                  <c:v>0.46083756944444443</c:v>
                </c:pt>
                <c:pt idx="6174">
                  <c:v>0.46084194444444443</c:v>
                </c:pt>
                <c:pt idx="6175">
                  <c:v>0.46084624999999996</c:v>
                </c:pt>
                <c:pt idx="6176">
                  <c:v>0.46085052083333333</c:v>
                </c:pt>
                <c:pt idx="6177">
                  <c:v>0.4608551851851852</c:v>
                </c:pt>
                <c:pt idx="6178">
                  <c:v>0.46085980324074072</c:v>
                </c:pt>
                <c:pt idx="6179">
                  <c:v>0.46086424768518519</c:v>
                </c:pt>
                <c:pt idx="6180">
                  <c:v>0.46086888888888894</c:v>
                </c:pt>
                <c:pt idx="6181">
                  <c:v>0.46087350694444446</c:v>
                </c:pt>
                <c:pt idx="6182">
                  <c:v>0.46087807870370368</c:v>
                </c:pt>
                <c:pt idx="6183">
                  <c:v>0.46088265046296301</c:v>
                </c:pt>
                <c:pt idx="6184">
                  <c:v>0.46088728009259256</c:v>
                </c:pt>
                <c:pt idx="6185">
                  <c:v>0.46089179398148145</c:v>
                </c:pt>
                <c:pt idx="6186">
                  <c:v>0.46089620370370371</c:v>
                </c:pt>
                <c:pt idx="6187">
                  <c:v>0.4609007175925926</c:v>
                </c:pt>
                <c:pt idx="6188">
                  <c:v>0.46090494212962962</c:v>
                </c:pt>
                <c:pt idx="6189">
                  <c:v>0.46091156249999998</c:v>
                </c:pt>
                <c:pt idx="6190">
                  <c:v>0.46091611111111108</c:v>
                </c:pt>
                <c:pt idx="6191">
                  <c:v>0.46092060185185185</c:v>
                </c:pt>
                <c:pt idx="6192">
                  <c:v>0.46092524305555554</c:v>
                </c:pt>
                <c:pt idx="6193">
                  <c:v>0.46092995370370371</c:v>
                </c:pt>
                <c:pt idx="6194">
                  <c:v>0.46093443287037039</c:v>
                </c:pt>
                <c:pt idx="6195">
                  <c:v>0.4609390162037037</c:v>
                </c:pt>
                <c:pt idx="6196">
                  <c:v>0.46094364583333336</c:v>
                </c:pt>
                <c:pt idx="6197">
                  <c:v>0.46094821759259258</c:v>
                </c:pt>
                <c:pt idx="6198">
                  <c:v>0.46095303240740737</c:v>
                </c:pt>
                <c:pt idx="6199">
                  <c:v>0.46095737268518522</c:v>
                </c:pt>
                <c:pt idx="6200">
                  <c:v>0.46096164351851848</c:v>
                </c:pt>
                <c:pt idx="6201">
                  <c:v>0.46096594907407407</c:v>
                </c:pt>
                <c:pt idx="6202">
                  <c:v>0.46097012731481479</c:v>
                </c:pt>
                <c:pt idx="6203">
                  <c:v>0.46097403935185183</c:v>
                </c:pt>
                <c:pt idx="6204">
                  <c:v>0.46097807870370372</c:v>
                </c:pt>
                <c:pt idx="6205">
                  <c:v>0.46098222222222224</c:v>
                </c:pt>
                <c:pt idx="6206">
                  <c:v>0.46098819444444444</c:v>
                </c:pt>
                <c:pt idx="6207">
                  <c:v>0.46099223379629634</c:v>
                </c:pt>
                <c:pt idx="6208">
                  <c:v>0.46099626157407408</c:v>
                </c:pt>
                <c:pt idx="6209">
                  <c:v>0.46100030092592598</c:v>
                </c:pt>
                <c:pt idx="6210">
                  <c:v>0.46100471064814813</c:v>
                </c:pt>
                <c:pt idx="6211">
                  <c:v>0.46100881944444444</c:v>
                </c:pt>
                <c:pt idx="6212">
                  <c:v>0.46101307870370367</c:v>
                </c:pt>
                <c:pt idx="6213">
                  <c:v>0.46101745370370373</c:v>
                </c:pt>
                <c:pt idx="6214">
                  <c:v>0.46102163194444445</c:v>
                </c:pt>
                <c:pt idx="6215">
                  <c:v>0.46102590277777783</c:v>
                </c:pt>
                <c:pt idx="6216">
                  <c:v>0.46103021990740739</c:v>
                </c:pt>
                <c:pt idx="6217">
                  <c:v>0.46103452546296292</c:v>
                </c:pt>
                <c:pt idx="6218">
                  <c:v>0.46103896990740739</c:v>
                </c:pt>
                <c:pt idx="6219">
                  <c:v>0.46104326388888889</c:v>
                </c:pt>
                <c:pt idx="6220">
                  <c:v>0.46104743055555558</c:v>
                </c:pt>
                <c:pt idx="6221">
                  <c:v>0.4610517476851852</c:v>
                </c:pt>
                <c:pt idx="6222">
                  <c:v>0.46105819444444446</c:v>
                </c:pt>
                <c:pt idx="6223">
                  <c:v>0.46106224537037038</c:v>
                </c:pt>
                <c:pt idx="6224">
                  <c:v>0.46106625000000001</c:v>
                </c:pt>
                <c:pt idx="6225">
                  <c:v>0.46107032407407406</c:v>
                </c:pt>
                <c:pt idx="6226">
                  <c:v>0.46107469907407411</c:v>
                </c:pt>
                <c:pt idx="6227">
                  <c:v>0.46107899305555561</c:v>
                </c:pt>
                <c:pt idx="6228">
                  <c:v>0.46108326388888887</c:v>
                </c:pt>
                <c:pt idx="6229">
                  <c:v>0.46108741898148148</c:v>
                </c:pt>
                <c:pt idx="6230">
                  <c:v>0.46109179398148153</c:v>
                </c:pt>
                <c:pt idx="6231">
                  <c:v>0.46109608796296292</c:v>
                </c:pt>
                <c:pt idx="6232">
                  <c:v>0.46110032407407409</c:v>
                </c:pt>
                <c:pt idx="6233">
                  <c:v>0.46110469907407409</c:v>
                </c:pt>
                <c:pt idx="6234">
                  <c:v>0.46110914351851856</c:v>
                </c:pt>
                <c:pt idx="6235">
                  <c:v>0.4611133912037037</c:v>
                </c:pt>
                <c:pt idx="6236">
                  <c:v>0.46111775462962962</c:v>
                </c:pt>
                <c:pt idx="6237">
                  <c:v>0.46112194444444449</c:v>
                </c:pt>
                <c:pt idx="6238">
                  <c:v>0.46112604166666665</c:v>
                </c:pt>
                <c:pt idx="6239">
                  <c:v>0.46113214120370372</c:v>
                </c:pt>
                <c:pt idx="6240">
                  <c:v>0.46113633101851853</c:v>
                </c:pt>
                <c:pt idx="6241">
                  <c:v>0.46114065972222223</c:v>
                </c:pt>
                <c:pt idx="6242">
                  <c:v>0.46114490740740743</c:v>
                </c:pt>
                <c:pt idx="6243">
                  <c:v>0.46114943287037041</c:v>
                </c:pt>
                <c:pt idx="6244">
                  <c:v>0.46115358796296296</c:v>
                </c:pt>
                <c:pt idx="6245">
                  <c:v>0.46115785879629628</c:v>
                </c:pt>
                <c:pt idx="6246">
                  <c:v>0.46116222222222225</c:v>
                </c:pt>
                <c:pt idx="6247">
                  <c:v>0.46116652777777772</c:v>
                </c:pt>
                <c:pt idx="6248">
                  <c:v>0.46117086805555557</c:v>
                </c:pt>
                <c:pt idx="6249">
                  <c:v>0.46117539351851855</c:v>
                </c:pt>
                <c:pt idx="6250">
                  <c:v>0.46117951388888884</c:v>
                </c:pt>
                <c:pt idx="6251">
                  <c:v>0.4611836689814815</c:v>
                </c:pt>
                <c:pt idx="6252">
                  <c:v>0.4611878240740741</c:v>
                </c:pt>
                <c:pt idx="6253">
                  <c:v>0.46119179398148152</c:v>
                </c:pt>
                <c:pt idx="6254">
                  <c:v>0.46119597222222225</c:v>
                </c:pt>
                <c:pt idx="6255">
                  <c:v>0.46120209490740738</c:v>
                </c:pt>
                <c:pt idx="6256">
                  <c:v>0.46120612268518518</c:v>
                </c:pt>
                <c:pt idx="6257">
                  <c:v>0.46121018518518514</c:v>
                </c:pt>
                <c:pt idx="6258">
                  <c:v>0.46121431712962963</c:v>
                </c:pt>
                <c:pt idx="6259">
                  <c:v>0.46121839120370373</c:v>
                </c:pt>
                <c:pt idx="6260">
                  <c:v>0.46122251157407407</c:v>
                </c:pt>
                <c:pt idx="6261">
                  <c:v>0.46122668981481479</c:v>
                </c:pt>
                <c:pt idx="6262">
                  <c:v>0.46123099537037038</c:v>
                </c:pt>
                <c:pt idx="6263">
                  <c:v>0.46123527777777779</c:v>
                </c:pt>
                <c:pt idx="6264">
                  <c:v>0.46123953703703702</c:v>
                </c:pt>
                <c:pt idx="6265">
                  <c:v>0.46124370370370366</c:v>
                </c:pt>
                <c:pt idx="6266">
                  <c:v>0.4612480902777778</c:v>
                </c:pt>
                <c:pt idx="6267">
                  <c:v>0.46125238425925924</c:v>
                </c:pt>
                <c:pt idx="6268">
                  <c:v>0.46125660879629632</c:v>
                </c:pt>
                <c:pt idx="6269">
                  <c:v>0.46126091435185185</c:v>
                </c:pt>
                <c:pt idx="6270">
                  <c:v>0.46126537037037035</c:v>
                </c:pt>
                <c:pt idx="6271">
                  <c:v>0.46126957175925926</c:v>
                </c:pt>
                <c:pt idx="6272">
                  <c:v>0.46127614583333337</c:v>
                </c:pt>
                <c:pt idx="6273">
                  <c:v>0.46128053240740741</c:v>
                </c:pt>
                <c:pt idx="6274">
                  <c:v>0.46128464120370372</c:v>
                </c:pt>
                <c:pt idx="6275">
                  <c:v>0.46128879629629632</c:v>
                </c:pt>
                <c:pt idx="6276">
                  <c:v>0.46129290509259263</c:v>
                </c:pt>
                <c:pt idx="6277">
                  <c:v>0.46129703703703706</c:v>
                </c:pt>
                <c:pt idx="6278">
                  <c:v>0.46130113425925923</c:v>
                </c:pt>
                <c:pt idx="6279">
                  <c:v>0.46130563657407403</c:v>
                </c:pt>
                <c:pt idx="6280">
                  <c:v>0.46130978009259255</c:v>
                </c:pt>
                <c:pt idx="6281">
                  <c:v>0.46131410879629625</c:v>
                </c:pt>
                <c:pt idx="6282">
                  <c:v>0.46131848379629631</c:v>
                </c:pt>
                <c:pt idx="6283">
                  <c:v>0.46132280092592598</c:v>
                </c:pt>
                <c:pt idx="6284">
                  <c:v>0.46132710648148145</c:v>
                </c:pt>
                <c:pt idx="6285">
                  <c:v>0.46133159722222222</c:v>
                </c:pt>
                <c:pt idx="6286">
                  <c:v>0.46133577546296295</c:v>
                </c:pt>
                <c:pt idx="6287">
                  <c:v>0.46134021990740742</c:v>
                </c:pt>
                <c:pt idx="6288">
                  <c:v>0.46134664351851851</c:v>
                </c:pt>
                <c:pt idx="6289">
                  <c:v>0.46135062499999996</c:v>
                </c:pt>
                <c:pt idx="6290">
                  <c:v>0.46135478009259256</c:v>
                </c:pt>
                <c:pt idx="6291">
                  <c:v>0.46135890046296296</c:v>
                </c:pt>
                <c:pt idx="6292">
                  <c:v>0.4613630208333333</c:v>
                </c:pt>
                <c:pt idx="6293">
                  <c:v>0.46136726851851856</c:v>
                </c:pt>
                <c:pt idx="6294">
                  <c:v>0.46137155092592591</c:v>
                </c:pt>
                <c:pt idx="6295">
                  <c:v>0.46137578703703702</c:v>
                </c:pt>
                <c:pt idx="6296">
                  <c:v>0.46137997685185184</c:v>
                </c:pt>
                <c:pt idx="6297">
                  <c:v>0.46138434027777775</c:v>
                </c:pt>
                <c:pt idx="6298">
                  <c:v>0.4613885069444445</c:v>
                </c:pt>
                <c:pt idx="6299">
                  <c:v>0.46139303240740742</c:v>
                </c:pt>
                <c:pt idx="6300">
                  <c:v>0.46139734953703698</c:v>
                </c:pt>
                <c:pt idx="6301">
                  <c:v>0.46140168981481483</c:v>
                </c:pt>
                <c:pt idx="6302">
                  <c:v>0.46140590277777777</c:v>
                </c:pt>
                <c:pt idx="6303">
                  <c:v>0.46141019675925926</c:v>
                </c:pt>
                <c:pt idx="6304">
                  <c:v>0.46141417824074077</c:v>
                </c:pt>
                <c:pt idx="6305">
                  <c:v>0.46142033564814816</c:v>
                </c:pt>
                <c:pt idx="6306">
                  <c:v>0.46142450231481486</c:v>
                </c:pt>
                <c:pt idx="6307">
                  <c:v>0.46142850694444443</c:v>
                </c:pt>
                <c:pt idx="6308">
                  <c:v>0.46143293981481487</c:v>
                </c:pt>
                <c:pt idx="6309">
                  <c:v>0.46143728009259261</c:v>
                </c:pt>
                <c:pt idx="6310">
                  <c:v>0.4614416203703704</c:v>
                </c:pt>
                <c:pt idx="6311">
                  <c:v>0.46144590277777775</c:v>
                </c:pt>
                <c:pt idx="6312">
                  <c:v>0.46145039351851852</c:v>
                </c:pt>
                <c:pt idx="6313">
                  <c:v>0.46145476851851847</c:v>
                </c:pt>
                <c:pt idx="6314">
                  <c:v>0.46145947916666663</c:v>
                </c:pt>
                <c:pt idx="6315">
                  <c:v>0.46146402777777779</c:v>
                </c:pt>
                <c:pt idx="6316">
                  <c:v>0.46146866898148148</c:v>
                </c:pt>
                <c:pt idx="6317">
                  <c:v>0.46147335648148147</c:v>
                </c:pt>
                <c:pt idx="6318">
                  <c:v>0.46147789351851848</c:v>
                </c:pt>
                <c:pt idx="6319">
                  <c:v>0.46148244212962958</c:v>
                </c:pt>
                <c:pt idx="6320">
                  <c:v>0.46148700231481482</c:v>
                </c:pt>
                <c:pt idx="6321">
                  <c:v>0.46149416666666671</c:v>
                </c:pt>
                <c:pt idx="6322">
                  <c:v>0.46149849537037041</c:v>
                </c:pt>
                <c:pt idx="6323">
                  <c:v>0.4615032638888889</c:v>
                </c:pt>
                <c:pt idx="6324">
                  <c:v>0.46150800925925922</c:v>
                </c:pt>
                <c:pt idx="6325">
                  <c:v>0.46151226851851851</c:v>
                </c:pt>
                <c:pt idx="6326">
                  <c:v>0.46151670138888884</c:v>
                </c:pt>
                <c:pt idx="6327">
                  <c:v>0.46152101851851851</c:v>
                </c:pt>
                <c:pt idx="6328">
                  <c:v>0.46152531250000001</c:v>
                </c:pt>
                <c:pt idx="6329">
                  <c:v>0.46152975694444448</c:v>
                </c:pt>
                <c:pt idx="6330">
                  <c:v>0.46153447916666668</c:v>
                </c:pt>
                <c:pt idx="6331">
                  <c:v>0.46153893518518524</c:v>
                </c:pt>
                <c:pt idx="6332">
                  <c:v>0.46154355324074076</c:v>
                </c:pt>
                <c:pt idx="6333">
                  <c:v>0.46154811342592589</c:v>
                </c:pt>
                <c:pt idx="6334">
                  <c:v>0.46155250000000003</c:v>
                </c:pt>
                <c:pt idx="6335">
                  <c:v>0.46155699074074069</c:v>
                </c:pt>
                <c:pt idx="6336">
                  <c:v>0.46156164351851853</c:v>
                </c:pt>
                <c:pt idx="6337">
                  <c:v>0.46156619212962963</c:v>
                </c:pt>
                <c:pt idx="6338">
                  <c:v>0.46157267361111115</c:v>
                </c:pt>
                <c:pt idx="6339">
                  <c:v>0.46157697916666668</c:v>
                </c:pt>
                <c:pt idx="6340">
                  <c:v>0.46158113425925928</c:v>
                </c:pt>
                <c:pt idx="6341">
                  <c:v>0.46158541666666664</c:v>
                </c:pt>
                <c:pt idx="6342">
                  <c:v>0.46158988425925923</c:v>
                </c:pt>
                <c:pt idx="6343">
                  <c:v>0.46159430555555558</c:v>
                </c:pt>
                <c:pt idx="6344">
                  <c:v>0.4615988425925926</c:v>
                </c:pt>
                <c:pt idx="6345">
                  <c:v>0.46160358796296297</c:v>
                </c:pt>
                <c:pt idx="6346">
                  <c:v>0.46160817129629628</c:v>
                </c:pt>
                <c:pt idx="6347">
                  <c:v>0.46161265046296296</c:v>
                </c:pt>
                <c:pt idx="6348">
                  <c:v>0.46161717592592594</c:v>
                </c:pt>
                <c:pt idx="6349">
                  <c:v>0.46162163194444444</c:v>
                </c:pt>
                <c:pt idx="6350">
                  <c:v>0.46162612268518521</c:v>
                </c:pt>
                <c:pt idx="6351">
                  <c:v>0.46163079861111106</c:v>
                </c:pt>
                <c:pt idx="6352">
                  <c:v>0.4616349768518519</c:v>
                </c:pt>
                <c:pt idx="6353">
                  <c:v>0.46163931712962963</c:v>
                </c:pt>
                <c:pt idx="6354">
                  <c:v>0.46164582175925922</c:v>
                </c:pt>
                <c:pt idx="6355">
                  <c:v>0.46165001157407409</c:v>
                </c:pt>
                <c:pt idx="6356">
                  <c:v>0.46165449074074072</c:v>
                </c:pt>
                <c:pt idx="6357">
                  <c:v>0.46165883101851851</c:v>
                </c:pt>
                <c:pt idx="6358">
                  <c:v>0.46166317129629625</c:v>
                </c:pt>
                <c:pt idx="6359">
                  <c:v>0.46166732638888885</c:v>
                </c:pt>
                <c:pt idx="6360">
                  <c:v>0.461671712962963</c:v>
                </c:pt>
                <c:pt idx="6361">
                  <c:v>0.4616760416666667</c:v>
                </c:pt>
                <c:pt idx="6362">
                  <c:v>0.46168047453703703</c:v>
                </c:pt>
                <c:pt idx="6363">
                  <c:v>0.46168489583333333</c:v>
                </c:pt>
                <c:pt idx="6364">
                  <c:v>0.46168949074074073</c:v>
                </c:pt>
                <c:pt idx="6365">
                  <c:v>0.46169429398148149</c:v>
                </c:pt>
                <c:pt idx="6366">
                  <c:v>0.461698912037037</c:v>
                </c:pt>
                <c:pt idx="6367">
                  <c:v>0.46170334490740744</c:v>
                </c:pt>
                <c:pt idx="6368">
                  <c:v>0.46170788194444445</c:v>
                </c:pt>
                <c:pt idx="6369">
                  <c:v>0.46171496527777772</c:v>
                </c:pt>
                <c:pt idx="6370">
                  <c:v>0.46171953703703705</c:v>
                </c:pt>
                <c:pt idx="6371">
                  <c:v>0.46172408564814815</c:v>
                </c:pt>
                <c:pt idx="6372">
                  <c:v>0.4617287268518519</c:v>
                </c:pt>
                <c:pt idx="6373">
                  <c:v>0.46173331018518521</c:v>
                </c:pt>
                <c:pt idx="6374">
                  <c:v>0.46173759259259262</c:v>
                </c:pt>
                <c:pt idx="6375">
                  <c:v>0.46174162037037036</c:v>
                </c:pt>
                <c:pt idx="6376">
                  <c:v>0.46174577546296297</c:v>
                </c:pt>
                <c:pt idx="6377">
                  <c:v>0.4617498611111111</c:v>
                </c:pt>
                <c:pt idx="6378">
                  <c:v>0.46175393518518515</c:v>
                </c:pt>
                <c:pt idx="6379">
                  <c:v>0.46175824074074073</c:v>
                </c:pt>
                <c:pt idx="6380">
                  <c:v>0.46176248842592593</c:v>
                </c:pt>
                <c:pt idx="6381">
                  <c:v>0.46176675925925931</c:v>
                </c:pt>
                <c:pt idx="6382">
                  <c:v>0.46177104166666666</c:v>
                </c:pt>
                <c:pt idx="6383">
                  <c:v>0.46177541666666672</c:v>
                </c:pt>
                <c:pt idx="6384">
                  <c:v>0.46178197916666663</c:v>
                </c:pt>
                <c:pt idx="6385">
                  <c:v>0.46178635416666669</c:v>
                </c:pt>
                <c:pt idx="6386">
                  <c:v>0.46179063657407404</c:v>
                </c:pt>
                <c:pt idx="6387">
                  <c:v>0.46179476851851847</c:v>
                </c:pt>
                <c:pt idx="6388">
                  <c:v>0.46179901620370373</c:v>
                </c:pt>
                <c:pt idx="6389">
                  <c:v>0.46180309027777783</c:v>
                </c:pt>
                <c:pt idx="6390">
                  <c:v>0.46180715277777779</c:v>
                </c:pt>
                <c:pt idx="6391">
                  <c:v>0.46181127314814813</c:v>
                </c:pt>
                <c:pt idx="6392">
                  <c:v>0.46181548611111106</c:v>
                </c:pt>
                <c:pt idx="6393">
                  <c:v>0.46181988425925929</c:v>
                </c:pt>
                <c:pt idx="6394">
                  <c:v>0.46182425925925924</c:v>
                </c:pt>
                <c:pt idx="6395">
                  <c:v>0.46182866898148145</c:v>
                </c:pt>
                <c:pt idx="6396">
                  <c:v>0.46183302083333339</c:v>
                </c:pt>
                <c:pt idx="6397">
                  <c:v>0.46183753472222228</c:v>
                </c:pt>
                <c:pt idx="6398">
                  <c:v>0.46184187500000001</c:v>
                </c:pt>
                <c:pt idx="6399">
                  <c:v>0.46184848379629634</c:v>
                </c:pt>
                <c:pt idx="6400">
                  <c:v>0.46185280092592595</c:v>
                </c:pt>
                <c:pt idx="6401">
                  <c:v>0.46185719907407408</c:v>
                </c:pt>
                <c:pt idx="6402">
                  <c:v>0.46186115740740741</c:v>
                </c:pt>
                <c:pt idx="6403">
                  <c:v>0.4618652430555556</c:v>
                </c:pt>
                <c:pt idx="6404">
                  <c:v>0.46186938657407411</c:v>
                </c:pt>
                <c:pt idx="6405">
                  <c:v>0.46187364583333329</c:v>
                </c:pt>
                <c:pt idx="6406">
                  <c:v>0.4618775810185185</c:v>
                </c:pt>
                <c:pt idx="6407">
                  <c:v>0.46188164351851851</c:v>
                </c:pt>
                <c:pt idx="6408">
                  <c:v>0.46188586805555554</c:v>
                </c:pt>
                <c:pt idx="6409">
                  <c:v>0.46189001157407406</c:v>
                </c:pt>
                <c:pt idx="6410">
                  <c:v>0.46189402777777783</c:v>
                </c:pt>
                <c:pt idx="6411">
                  <c:v>0.46189815972222226</c:v>
                </c:pt>
                <c:pt idx="6412">
                  <c:v>0.46190230324074077</c:v>
                </c:pt>
                <c:pt idx="6413">
                  <c:v>0.46190901620370367</c:v>
                </c:pt>
                <c:pt idx="6414">
                  <c:v>0.46191321759259263</c:v>
                </c:pt>
                <c:pt idx="6415">
                  <c:v>0.46191761574074075</c:v>
                </c:pt>
                <c:pt idx="6416">
                  <c:v>0.46192195601851854</c:v>
                </c:pt>
                <c:pt idx="6417">
                  <c:v>0.46192640046296302</c:v>
                </c:pt>
                <c:pt idx="6418">
                  <c:v>0.46193057870370374</c:v>
                </c:pt>
                <c:pt idx="6419">
                  <c:v>0.46193502314814811</c:v>
                </c:pt>
                <c:pt idx="6420">
                  <c:v>0.46193943287037037</c:v>
                </c:pt>
                <c:pt idx="6421">
                  <c:v>0.46194407407407406</c:v>
                </c:pt>
                <c:pt idx="6422">
                  <c:v>0.46194833333333335</c:v>
                </c:pt>
                <c:pt idx="6423">
                  <c:v>0.46195273148148147</c:v>
                </c:pt>
                <c:pt idx="6424">
                  <c:v>0.46195706018518518</c:v>
                </c:pt>
                <c:pt idx="6425">
                  <c:v>0.46196156249999998</c:v>
                </c:pt>
                <c:pt idx="6426">
                  <c:v>0.46196555555555557</c:v>
                </c:pt>
                <c:pt idx="6427">
                  <c:v>0.46196971064814818</c:v>
                </c:pt>
                <c:pt idx="6428">
                  <c:v>0.46197604166666667</c:v>
                </c:pt>
                <c:pt idx="6429">
                  <c:v>0.46198018518518519</c:v>
                </c:pt>
                <c:pt idx="6430">
                  <c:v>0.4619845486111111</c:v>
                </c:pt>
                <c:pt idx="6431">
                  <c:v>0.46198890046296298</c:v>
                </c:pt>
                <c:pt idx="6432">
                  <c:v>0.46199332175925928</c:v>
                </c:pt>
                <c:pt idx="6433">
                  <c:v>0.46199768518518519</c:v>
                </c:pt>
                <c:pt idx="6434">
                  <c:v>0.4620020138888889</c:v>
                </c:pt>
                <c:pt idx="6435">
                  <c:v>0.4620064699074074</c:v>
                </c:pt>
                <c:pt idx="6436">
                  <c:v>0.46201078703703707</c:v>
                </c:pt>
                <c:pt idx="6437">
                  <c:v>0.4620151388888889</c:v>
                </c:pt>
                <c:pt idx="6438">
                  <c:v>0.46201945601851852</c:v>
                </c:pt>
                <c:pt idx="6439">
                  <c:v>0.46202373842592598</c:v>
                </c:pt>
                <c:pt idx="6440">
                  <c:v>0.46202792824074074</c:v>
                </c:pt>
                <c:pt idx="6441">
                  <c:v>0.46203207175925926</c:v>
                </c:pt>
                <c:pt idx="6442">
                  <c:v>0.46203633101851849</c:v>
                </c:pt>
                <c:pt idx="6443">
                  <c:v>0.46204281250000001</c:v>
                </c:pt>
                <c:pt idx="6444">
                  <c:v>0.46204711805555559</c:v>
                </c:pt>
                <c:pt idx="6445">
                  <c:v>0.46205131944444444</c:v>
                </c:pt>
                <c:pt idx="6446">
                  <c:v>0.46205565972222223</c:v>
                </c:pt>
                <c:pt idx="6447">
                  <c:v>0.46206016203703704</c:v>
                </c:pt>
                <c:pt idx="6448">
                  <c:v>0.46206467592592593</c:v>
                </c:pt>
                <c:pt idx="6449">
                  <c:v>0.46206895833333334</c:v>
                </c:pt>
                <c:pt idx="6450">
                  <c:v>0.46207326388888892</c:v>
                </c:pt>
                <c:pt idx="6451">
                  <c:v>0.46207759259259262</c:v>
                </c:pt>
                <c:pt idx="6452">
                  <c:v>0.46208196759259262</c:v>
                </c:pt>
                <c:pt idx="6453">
                  <c:v>0.46208607638888893</c:v>
                </c:pt>
                <c:pt idx="6454">
                  <c:v>0.46209019675925928</c:v>
                </c:pt>
                <c:pt idx="6455">
                  <c:v>0.46209449074074072</c:v>
                </c:pt>
                <c:pt idx="6456">
                  <c:v>0.46209859953703702</c:v>
                </c:pt>
                <c:pt idx="6457">
                  <c:v>0.46210259259259256</c:v>
                </c:pt>
                <c:pt idx="6458">
                  <c:v>0.46210890046296299</c:v>
                </c:pt>
                <c:pt idx="6459">
                  <c:v>0.4621131828703704</c:v>
                </c:pt>
                <c:pt idx="6460">
                  <c:v>0.46211741898148145</c:v>
                </c:pt>
                <c:pt idx="6461">
                  <c:v>0.46212165509259262</c:v>
                </c:pt>
                <c:pt idx="6462">
                  <c:v>0.46212604166666665</c:v>
                </c:pt>
                <c:pt idx="6463">
                  <c:v>0.46213059027777775</c:v>
                </c:pt>
                <c:pt idx="6464">
                  <c:v>0.46213535879629625</c:v>
                </c:pt>
                <c:pt idx="6465">
                  <c:v>0.46213980324074072</c:v>
                </c:pt>
                <c:pt idx="6466">
                  <c:v>0.46214452546296297</c:v>
                </c:pt>
                <c:pt idx="6467">
                  <c:v>0.46214924768518517</c:v>
                </c:pt>
                <c:pt idx="6468">
                  <c:v>0.4621540393518519</c:v>
                </c:pt>
                <c:pt idx="6469">
                  <c:v>0.4621587615740741</c:v>
                </c:pt>
                <c:pt idx="6470">
                  <c:v>0.46216336805555552</c:v>
                </c:pt>
                <c:pt idx="6471">
                  <c:v>0.46216805555555557</c:v>
                </c:pt>
                <c:pt idx="6472">
                  <c:v>0.46217511574074077</c:v>
                </c:pt>
                <c:pt idx="6473">
                  <c:v>0.46217964120370375</c:v>
                </c:pt>
                <c:pt idx="6474">
                  <c:v>0.4621843171296296</c:v>
                </c:pt>
                <c:pt idx="6475">
                  <c:v>0.46218894675925926</c:v>
                </c:pt>
                <c:pt idx="6476">
                  <c:v>0.46219340277777782</c:v>
                </c:pt>
                <c:pt idx="6477">
                  <c:v>0.46219766203703699</c:v>
                </c:pt>
                <c:pt idx="6478">
                  <c:v>0.46220208333333335</c:v>
                </c:pt>
                <c:pt idx="6479">
                  <c:v>0.46220658564814815</c:v>
                </c:pt>
                <c:pt idx="6480">
                  <c:v>0.46221127314814819</c:v>
                </c:pt>
                <c:pt idx="6481">
                  <c:v>0.46221535879629627</c:v>
                </c:pt>
                <c:pt idx="6482">
                  <c:v>0.46221974537037042</c:v>
                </c:pt>
                <c:pt idx="6483">
                  <c:v>0.46222402777777777</c:v>
                </c:pt>
                <c:pt idx="6484">
                  <c:v>0.46222855324074069</c:v>
                </c:pt>
                <c:pt idx="6485">
                  <c:v>0.4622327083333333</c:v>
                </c:pt>
                <c:pt idx="6486">
                  <c:v>0.46223707175925927</c:v>
                </c:pt>
                <c:pt idx="6487">
                  <c:v>0.46224373842592592</c:v>
                </c:pt>
                <c:pt idx="6488">
                  <c:v>0.46224789351851853</c:v>
                </c:pt>
                <c:pt idx="6489">
                  <c:v>0.46225204861111108</c:v>
                </c:pt>
                <c:pt idx="6490">
                  <c:v>0.46225612268518518</c:v>
                </c:pt>
                <c:pt idx="6491">
                  <c:v>0.46226033564814811</c:v>
                </c:pt>
                <c:pt idx="6492">
                  <c:v>0.46226435185185188</c:v>
                </c:pt>
                <c:pt idx="6493">
                  <c:v>0.46226876157407409</c:v>
                </c:pt>
                <c:pt idx="6494">
                  <c:v>0.46227324074074078</c:v>
                </c:pt>
                <c:pt idx="6495">
                  <c:v>0.4622775925925926</c:v>
                </c:pt>
                <c:pt idx="6496">
                  <c:v>0.46228184027777774</c:v>
                </c:pt>
                <c:pt idx="6497">
                  <c:v>0.46228629629629631</c:v>
                </c:pt>
                <c:pt idx="6498">
                  <c:v>0.46229065972222222</c:v>
                </c:pt>
                <c:pt idx="6499">
                  <c:v>0.4622950925925926</c:v>
                </c:pt>
                <c:pt idx="6500">
                  <c:v>0.46229918981481483</c:v>
                </c:pt>
                <c:pt idx="6501">
                  <c:v>0.46230355324074074</c:v>
                </c:pt>
                <c:pt idx="6502">
                  <c:v>0.46231026620370369</c:v>
                </c:pt>
                <c:pt idx="6503">
                  <c:v>0.46231431712962961</c:v>
                </c:pt>
                <c:pt idx="6504">
                  <c:v>0.46231821759259262</c:v>
                </c:pt>
                <c:pt idx="6505">
                  <c:v>0.46232225694444445</c:v>
                </c:pt>
                <c:pt idx="6506">
                  <c:v>0.46232631944444447</c:v>
                </c:pt>
                <c:pt idx="6507">
                  <c:v>0.46233050925925928</c:v>
                </c:pt>
                <c:pt idx="6508">
                  <c:v>0.46233451388888885</c:v>
                </c:pt>
                <c:pt idx="6509">
                  <c:v>0.4623387268518519</c:v>
                </c:pt>
                <c:pt idx="6510">
                  <c:v>0.46234277777777777</c:v>
                </c:pt>
                <c:pt idx="6511">
                  <c:v>0.46234684027777778</c:v>
                </c:pt>
                <c:pt idx="6512">
                  <c:v>0.46235084490740741</c:v>
                </c:pt>
                <c:pt idx="6513">
                  <c:v>0.46235498842592593</c:v>
                </c:pt>
                <c:pt idx="6514">
                  <c:v>0.46235929398148151</c:v>
                </c:pt>
                <c:pt idx="6515">
                  <c:v>0.46236356481481483</c:v>
                </c:pt>
                <c:pt idx="6516">
                  <c:v>0.46236785879629627</c:v>
                </c:pt>
                <c:pt idx="6517">
                  <c:v>0.46237443287037033</c:v>
                </c:pt>
                <c:pt idx="6518">
                  <c:v>0.46237873842592592</c:v>
                </c:pt>
                <c:pt idx="6519">
                  <c:v>0.46238300925925929</c:v>
                </c:pt>
                <c:pt idx="6520">
                  <c:v>0.46238715277777781</c:v>
                </c:pt>
                <c:pt idx="6521">
                  <c:v>0.4623916203703704</c:v>
                </c:pt>
                <c:pt idx="6522">
                  <c:v>0.4623959606481482</c:v>
                </c:pt>
                <c:pt idx="6523">
                  <c:v>0.46240034722222223</c:v>
                </c:pt>
                <c:pt idx="6524">
                  <c:v>0.46240451388888887</c:v>
                </c:pt>
                <c:pt idx="6525">
                  <c:v>0.46240900462962964</c:v>
                </c:pt>
                <c:pt idx="6526">
                  <c:v>0.46241331018518522</c:v>
                </c:pt>
                <c:pt idx="6527">
                  <c:v>0.46241744212962965</c:v>
                </c:pt>
                <c:pt idx="6528">
                  <c:v>0.46242137731481486</c:v>
                </c:pt>
                <c:pt idx="6529">
                  <c:v>0.4624255439814815</c:v>
                </c:pt>
                <c:pt idx="6530">
                  <c:v>0.46242969907407411</c:v>
                </c:pt>
                <c:pt idx="6531">
                  <c:v>0.46243396990740737</c:v>
                </c:pt>
                <c:pt idx="6532">
                  <c:v>0.46244050925925922</c:v>
                </c:pt>
                <c:pt idx="6533">
                  <c:v>0.46244479166666669</c:v>
                </c:pt>
                <c:pt idx="6534">
                  <c:v>0.46244924768518519</c:v>
                </c:pt>
                <c:pt idx="6535">
                  <c:v>0.46245350694444443</c:v>
                </c:pt>
                <c:pt idx="6536">
                  <c:v>0.4624579050925926</c:v>
                </c:pt>
                <c:pt idx="6537">
                  <c:v>0.46246219907407404</c:v>
                </c:pt>
                <c:pt idx="6538">
                  <c:v>0.4624666550925926</c:v>
                </c:pt>
                <c:pt idx="6539">
                  <c:v>0.46247077546296295</c:v>
                </c:pt>
                <c:pt idx="6540">
                  <c:v>0.46247503472222223</c:v>
                </c:pt>
                <c:pt idx="6541">
                  <c:v>0.46247920138888893</c:v>
                </c:pt>
                <c:pt idx="6542">
                  <c:v>0.46248326388888888</c:v>
                </c:pt>
                <c:pt idx="6543">
                  <c:v>0.46248722222222222</c:v>
                </c:pt>
                <c:pt idx="6544">
                  <c:v>0.46249131944444444</c:v>
                </c:pt>
                <c:pt idx="6545">
                  <c:v>0.46249579861111112</c:v>
                </c:pt>
                <c:pt idx="6546">
                  <c:v>0.46250241898148148</c:v>
                </c:pt>
                <c:pt idx="6547">
                  <c:v>0.46250660879629629</c:v>
                </c:pt>
                <c:pt idx="6548">
                  <c:v>0.46251091435185182</c:v>
                </c:pt>
                <c:pt idx="6549">
                  <c:v>0.46251524305555552</c:v>
                </c:pt>
                <c:pt idx="6550">
                  <c:v>0.46251978009259259</c:v>
                </c:pt>
                <c:pt idx="6551">
                  <c:v>0.46252395833333332</c:v>
                </c:pt>
                <c:pt idx="6552">
                  <c:v>0.4625284375</c:v>
                </c:pt>
                <c:pt idx="6553">
                  <c:v>0.46253278935185183</c:v>
                </c:pt>
                <c:pt idx="6554">
                  <c:v>0.46253738425925928</c:v>
                </c:pt>
                <c:pt idx="6555">
                  <c:v>0.4625413541666667</c:v>
                </c:pt>
                <c:pt idx="6556">
                  <c:v>0.46254554398148146</c:v>
                </c:pt>
                <c:pt idx="6557">
                  <c:v>0.46254964120370373</c:v>
                </c:pt>
                <c:pt idx="6558">
                  <c:v>0.46255388888888888</c:v>
                </c:pt>
                <c:pt idx="6559">
                  <c:v>0.46255790509259259</c:v>
                </c:pt>
                <c:pt idx="6560">
                  <c:v>0.4625620138888889</c:v>
                </c:pt>
                <c:pt idx="6561">
                  <c:v>0.46256846064814816</c:v>
                </c:pt>
                <c:pt idx="6562">
                  <c:v>0.46257255787037038</c:v>
                </c:pt>
                <c:pt idx="6563">
                  <c:v>0.46257656250000001</c:v>
                </c:pt>
                <c:pt idx="6564">
                  <c:v>0.46258077546296295</c:v>
                </c:pt>
                <c:pt idx="6565">
                  <c:v>0.46258515046296295</c:v>
                </c:pt>
                <c:pt idx="6566">
                  <c:v>0.46258962962962963</c:v>
                </c:pt>
                <c:pt idx="6567">
                  <c:v>0.46259396990740737</c:v>
                </c:pt>
                <c:pt idx="6568">
                  <c:v>0.46259834490740742</c:v>
                </c:pt>
                <c:pt idx="6569">
                  <c:v>0.46260274305555554</c:v>
                </c:pt>
                <c:pt idx="6570">
                  <c:v>0.4626072453703704</c:v>
                </c:pt>
                <c:pt idx="6571">
                  <c:v>0.46261162037037035</c:v>
                </c:pt>
                <c:pt idx="6572">
                  <c:v>0.46261598379629626</c:v>
                </c:pt>
                <c:pt idx="6573">
                  <c:v>0.46262038194444449</c:v>
                </c:pt>
                <c:pt idx="6574">
                  <c:v>0.46262482638888885</c:v>
                </c:pt>
                <c:pt idx="6575">
                  <c:v>0.46262916666666665</c:v>
                </c:pt>
                <c:pt idx="6576">
                  <c:v>0.46263579861111109</c:v>
                </c:pt>
                <c:pt idx="6577">
                  <c:v>0.46264004629629629</c:v>
                </c:pt>
                <c:pt idx="6578">
                  <c:v>0.46264402777777774</c:v>
                </c:pt>
                <c:pt idx="6579">
                  <c:v>0.46264811342592593</c:v>
                </c:pt>
                <c:pt idx="6580">
                  <c:v>0.46265240740740743</c:v>
                </c:pt>
                <c:pt idx="6581">
                  <c:v>0.46265665509259257</c:v>
                </c:pt>
                <c:pt idx="6582">
                  <c:v>0.46266087962962965</c:v>
                </c:pt>
                <c:pt idx="6583">
                  <c:v>0.46266528935185186</c:v>
                </c:pt>
                <c:pt idx="6584">
                  <c:v>0.46266966435185181</c:v>
                </c:pt>
                <c:pt idx="6585">
                  <c:v>0.46267409722222225</c:v>
                </c:pt>
                <c:pt idx="6586">
                  <c:v>0.46267832175925921</c:v>
                </c:pt>
                <c:pt idx="6587">
                  <c:v>0.46268270833333336</c:v>
                </c:pt>
                <c:pt idx="6588">
                  <c:v>0.46268725694444446</c:v>
                </c:pt>
                <c:pt idx="6589">
                  <c:v>0.46269153935185187</c:v>
                </c:pt>
                <c:pt idx="6590">
                  <c:v>0.46269574074074077</c:v>
                </c:pt>
                <c:pt idx="6591">
                  <c:v>0.46270226851851853</c:v>
                </c:pt>
                <c:pt idx="6592">
                  <c:v>0.46270637731481479</c:v>
                </c:pt>
                <c:pt idx="6593">
                  <c:v>0.4627106944444444</c:v>
                </c:pt>
                <c:pt idx="6594">
                  <c:v>0.46271467592592591</c:v>
                </c:pt>
                <c:pt idx="6595">
                  <c:v>0.4627190625</c:v>
                </c:pt>
                <c:pt idx="6596">
                  <c:v>0.46272349537037033</c:v>
                </c:pt>
                <c:pt idx="6597">
                  <c:v>0.46272797453703701</c:v>
                </c:pt>
                <c:pt idx="6598">
                  <c:v>0.46273216435185183</c:v>
                </c:pt>
                <c:pt idx="6599">
                  <c:v>0.4627366087962963</c:v>
                </c:pt>
                <c:pt idx="6600">
                  <c:v>0.4627409837962963</c:v>
                </c:pt>
                <c:pt idx="6601">
                  <c:v>0.46274552083333331</c:v>
                </c:pt>
                <c:pt idx="6602">
                  <c:v>0.4627498263888889</c:v>
                </c:pt>
                <c:pt idx="6603">
                  <c:v>0.46275439814814812</c:v>
                </c:pt>
                <c:pt idx="6604">
                  <c:v>0.46275876157407408</c:v>
                </c:pt>
                <c:pt idx="6605">
                  <c:v>0.46276543981481483</c:v>
                </c:pt>
                <c:pt idx="6606">
                  <c:v>0.46276953703703705</c:v>
                </c:pt>
                <c:pt idx="6607">
                  <c:v>0.46277370370370369</c:v>
                </c:pt>
                <c:pt idx="6608">
                  <c:v>0.46277790509259259</c:v>
                </c:pt>
                <c:pt idx="6609">
                  <c:v>0.46278208333333332</c:v>
                </c:pt>
                <c:pt idx="6610">
                  <c:v>0.46278628472222222</c:v>
                </c:pt>
                <c:pt idx="6611">
                  <c:v>0.4627904166666667</c:v>
                </c:pt>
                <c:pt idx="6612">
                  <c:v>0.46279476851851853</c:v>
                </c:pt>
                <c:pt idx="6613">
                  <c:v>0.46279890046296296</c:v>
                </c:pt>
                <c:pt idx="6614">
                  <c:v>0.46280302083333336</c:v>
                </c:pt>
                <c:pt idx="6615">
                  <c:v>0.46280728009259259</c:v>
                </c:pt>
                <c:pt idx="6616">
                  <c:v>0.4628116435185185</c:v>
                </c:pt>
                <c:pt idx="6617">
                  <c:v>0.46281624999999998</c:v>
                </c:pt>
                <c:pt idx="6618">
                  <c:v>0.46282067129629628</c:v>
                </c:pt>
                <c:pt idx="6619">
                  <c:v>0.46282503472222225</c:v>
                </c:pt>
                <c:pt idx="6620">
                  <c:v>0.46283186342592592</c:v>
                </c:pt>
                <c:pt idx="6621">
                  <c:v>0.46283620370370371</c:v>
                </c:pt>
                <c:pt idx="6622">
                  <c:v>0.46284050925925929</c:v>
                </c:pt>
                <c:pt idx="6623">
                  <c:v>0.4628450925925926</c:v>
                </c:pt>
                <c:pt idx="6624">
                  <c:v>0.46284945601851851</c:v>
                </c:pt>
                <c:pt idx="6625">
                  <c:v>0.46285364583333338</c:v>
                </c:pt>
                <c:pt idx="6626">
                  <c:v>0.462857962962963</c:v>
                </c:pt>
                <c:pt idx="6627">
                  <c:v>0.46286274305555558</c:v>
                </c:pt>
                <c:pt idx="6628">
                  <c:v>0.4628672685185185</c:v>
                </c:pt>
                <c:pt idx="6629">
                  <c:v>0.46287158564814818</c:v>
                </c:pt>
                <c:pt idx="6630">
                  <c:v>0.46287605324074077</c:v>
                </c:pt>
                <c:pt idx="6631">
                  <c:v>0.46288046296296298</c:v>
                </c:pt>
                <c:pt idx="6632">
                  <c:v>0.46288534722222224</c:v>
                </c:pt>
                <c:pt idx="6633">
                  <c:v>0.46288989583333334</c:v>
                </c:pt>
                <c:pt idx="6634">
                  <c:v>0.46289451388888891</c:v>
                </c:pt>
                <c:pt idx="6635">
                  <c:v>0.46290152777777777</c:v>
                </c:pt>
                <c:pt idx="6636">
                  <c:v>0.46290620370370372</c:v>
                </c:pt>
                <c:pt idx="6637">
                  <c:v>0.46291082175925924</c:v>
                </c:pt>
                <c:pt idx="6638">
                  <c:v>0.46291548611111111</c:v>
                </c:pt>
                <c:pt idx="6639">
                  <c:v>0.46292030092592595</c:v>
                </c:pt>
                <c:pt idx="6640">
                  <c:v>0.46292489583333335</c:v>
                </c:pt>
                <c:pt idx="6641">
                  <c:v>0.46292915509259264</c:v>
                </c:pt>
                <c:pt idx="6642">
                  <c:v>0.46293355324074076</c:v>
                </c:pt>
                <c:pt idx="6643">
                  <c:v>0.46293806712962965</c:v>
                </c:pt>
                <c:pt idx="6644">
                  <c:v>0.46294259259259257</c:v>
                </c:pt>
                <c:pt idx="6645">
                  <c:v>0.46294714120370367</c:v>
                </c:pt>
                <c:pt idx="6646">
                  <c:v>0.46295180555555554</c:v>
                </c:pt>
                <c:pt idx="6647">
                  <c:v>0.46295649305555558</c:v>
                </c:pt>
                <c:pt idx="6648">
                  <c:v>0.46296122685185187</c:v>
                </c:pt>
                <c:pt idx="6649">
                  <c:v>0.46296582175925921</c:v>
                </c:pt>
                <c:pt idx="6650">
                  <c:v>0.4629726851851852</c:v>
                </c:pt>
                <c:pt idx="6651">
                  <c:v>0.46297732638888894</c:v>
                </c:pt>
                <c:pt idx="6652">
                  <c:v>0.46298196759259258</c:v>
                </c:pt>
                <c:pt idx="6653">
                  <c:v>0.46298659722222224</c:v>
                </c:pt>
                <c:pt idx="6654">
                  <c:v>0.46299124999999997</c:v>
                </c:pt>
                <c:pt idx="6655">
                  <c:v>0.462995775462963</c:v>
                </c:pt>
                <c:pt idx="6656">
                  <c:v>0.46300018518518521</c:v>
                </c:pt>
                <c:pt idx="6657">
                  <c:v>0.46300450231481483</c:v>
                </c:pt>
                <c:pt idx="6658">
                  <c:v>0.46300891203703703</c:v>
                </c:pt>
                <c:pt idx="6659">
                  <c:v>0.46301343749999996</c:v>
                </c:pt>
                <c:pt idx="6660">
                  <c:v>0.46301784722222222</c:v>
                </c:pt>
                <c:pt idx="6661">
                  <c:v>0.46302209490740737</c:v>
                </c:pt>
                <c:pt idx="6662">
                  <c:v>0.46302652777777781</c:v>
                </c:pt>
                <c:pt idx="6663">
                  <c:v>0.46303109953703703</c:v>
                </c:pt>
                <c:pt idx="6664">
                  <c:v>0.46303594907407408</c:v>
                </c:pt>
                <c:pt idx="6665">
                  <c:v>0.46304282407407404</c:v>
                </c:pt>
                <c:pt idx="6666">
                  <c:v>0.46304739583333338</c:v>
                </c:pt>
                <c:pt idx="6667">
                  <c:v>0.46305209490740745</c:v>
                </c:pt>
                <c:pt idx="6668">
                  <c:v>0.46305662037037038</c:v>
                </c:pt>
                <c:pt idx="6669">
                  <c:v>0.46306124999999998</c:v>
                </c:pt>
                <c:pt idx="6670">
                  <c:v>0.46306614583333333</c:v>
                </c:pt>
                <c:pt idx="6671">
                  <c:v>0.46307079861111111</c:v>
                </c:pt>
                <c:pt idx="6672">
                  <c:v>0.46307533564814812</c:v>
                </c:pt>
                <c:pt idx="6673">
                  <c:v>0.46308006944444441</c:v>
                </c:pt>
                <c:pt idx="6674">
                  <c:v>0.46308471064814816</c:v>
                </c:pt>
                <c:pt idx="6675">
                  <c:v>0.46308922453703705</c:v>
                </c:pt>
                <c:pt idx="6676">
                  <c:v>0.46309319444444447</c:v>
                </c:pt>
                <c:pt idx="6677">
                  <c:v>0.4630974074074074</c:v>
                </c:pt>
                <c:pt idx="6678">
                  <c:v>0.46310151620370371</c:v>
                </c:pt>
                <c:pt idx="6679">
                  <c:v>0.46310806712962965</c:v>
                </c:pt>
                <c:pt idx="6680">
                  <c:v>0.46311241898148148</c:v>
                </c:pt>
                <c:pt idx="6681">
                  <c:v>0.4631167708333333</c:v>
                </c:pt>
                <c:pt idx="6682">
                  <c:v>0.46312108796296297</c:v>
                </c:pt>
                <c:pt idx="6683">
                  <c:v>0.46312545138888889</c:v>
                </c:pt>
                <c:pt idx="6684">
                  <c:v>0.46312972222222221</c:v>
                </c:pt>
                <c:pt idx="6685">
                  <c:v>0.46313405092592591</c:v>
                </c:pt>
                <c:pt idx="6686">
                  <c:v>0.4631383912037037</c:v>
                </c:pt>
                <c:pt idx="6687">
                  <c:v>0.46314269675925929</c:v>
                </c:pt>
                <c:pt idx="6688">
                  <c:v>0.46314704861111111</c:v>
                </c:pt>
                <c:pt idx="6689">
                  <c:v>0.46315131944444449</c:v>
                </c:pt>
                <c:pt idx="6690">
                  <c:v>0.46315547453703704</c:v>
                </c:pt>
                <c:pt idx="6691">
                  <c:v>0.46315958333333335</c:v>
                </c:pt>
                <c:pt idx="6692">
                  <c:v>0.46316377314814816</c:v>
                </c:pt>
                <c:pt idx="6693">
                  <c:v>0.46316796296296298</c:v>
                </c:pt>
                <c:pt idx="6694">
                  <c:v>0.46317467592592593</c:v>
                </c:pt>
                <c:pt idx="6695">
                  <c:v>0.46317898148148151</c:v>
                </c:pt>
                <c:pt idx="6696">
                  <c:v>0.46318314814814815</c:v>
                </c:pt>
                <c:pt idx="6697">
                  <c:v>0.46318767361111113</c:v>
                </c:pt>
                <c:pt idx="6698">
                  <c:v>0.46319207175925925</c:v>
                </c:pt>
                <c:pt idx="6699">
                  <c:v>0.46319636574074075</c:v>
                </c:pt>
                <c:pt idx="6700">
                  <c:v>0.46320061342592594</c:v>
                </c:pt>
                <c:pt idx="6701">
                  <c:v>0.46320515046296301</c:v>
                </c:pt>
                <c:pt idx="6702">
                  <c:v>0.46320957175925925</c:v>
                </c:pt>
                <c:pt idx="6703">
                  <c:v>0.46321405092592594</c:v>
                </c:pt>
                <c:pt idx="6704">
                  <c:v>0.46321804398148148</c:v>
                </c:pt>
                <c:pt idx="6705">
                  <c:v>0.46322236111111109</c:v>
                </c:pt>
                <c:pt idx="6706">
                  <c:v>0.46322648148148149</c:v>
                </c:pt>
                <c:pt idx="6707">
                  <c:v>0.4632306712962963</c:v>
                </c:pt>
                <c:pt idx="6708">
                  <c:v>0.46323473379629632</c:v>
                </c:pt>
                <c:pt idx="6709">
                  <c:v>0.46324109953703707</c:v>
                </c:pt>
                <c:pt idx="6710">
                  <c:v>0.46324537037037034</c:v>
                </c:pt>
                <c:pt idx="6711">
                  <c:v>0.46324938657407411</c:v>
                </c:pt>
                <c:pt idx="6712">
                  <c:v>0.46325353009259262</c:v>
                </c:pt>
                <c:pt idx="6713">
                  <c:v>0.46325776620370368</c:v>
                </c:pt>
                <c:pt idx="6714">
                  <c:v>0.46326236111111108</c:v>
                </c:pt>
                <c:pt idx="6715">
                  <c:v>0.46326659722222224</c:v>
                </c:pt>
                <c:pt idx="6716">
                  <c:v>0.46327099537037036</c:v>
                </c:pt>
                <c:pt idx="6717">
                  <c:v>0.46327532407407407</c:v>
                </c:pt>
                <c:pt idx="6718">
                  <c:v>0.46327991898148152</c:v>
                </c:pt>
                <c:pt idx="6719">
                  <c:v>0.4632841782407407</c:v>
                </c:pt>
                <c:pt idx="6720">
                  <c:v>0.46328865740740738</c:v>
                </c:pt>
                <c:pt idx="6721">
                  <c:v>0.46329302083333329</c:v>
                </c:pt>
                <c:pt idx="6722">
                  <c:v>0.46329763888888892</c:v>
                </c:pt>
                <c:pt idx="6723">
                  <c:v>0.46330188657407406</c:v>
                </c:pt>
                <c:pt idx="6724">
                  <c:v>0.46330856481481481</c:v>
                </c:pt>
                <c:pt idx="6725">
                  <c:v>0.46331295138888889</c:v>
                </c:pt>
                <c:pt idx="6726">
                  <c:v>0.46331725694444442</c:v>
                </c:pt>
                <c:pt idx="6727">
                  <c:v>0.46332129629629631</c:v>
                </c:pt>
                <c:pt idx="6728">
                  <c:v>0.46332556712962963</c:v>
                </c:pt>
                <c:pt idx="6729">
                  <c:v>0.46332972222222218</c:v>
                </c:pt>
                <c:pt idx="6730">
                  <c:v>0.46333394675925926</c:v>
                </c:pt>
                <c:pt idx="6731">
                  <c:v>0.46333827546296297</c:v>
                </c:pt>
                <c:pt idx="6732">
                  <c:v>0.46334261574074076</c:v>
                </c:pt>
                <c:pt idx="6733">
                  <c:v>0.46334704861111109</c:v>
                </c:pt>
                <c:pt idx="6734">
                  <c:v>0.46335152777777777</c:v>
                </c:pt>
                <c:pt idx="6735">
                  <c:v>0.46335592592592589</c:v>
                </c:pt>
                <c:pt idx="6736">
                  <c:v>0.46336043981481478</c:v>
                </c:pt>
                <c:pt idx="6737">
                  <c:v>0.46336487268518517</c:v>
                </c:pt>
                <c:pt idx="6738">
                  <c:v>0.46337179398148148</c:v>
                </c:pt>
                <c:pt idx="6739">
                  <c:v>0.46337612268518519</c:v>
                </c:pt>
                <c:pt idx="6740">
                  <c:v>0.46338030092592591</c:v>
                </c:pt>
                <c:pt idx="6741">
                  <c:v>0.46338452546296294</c:v>
                </c:pt>
                <c:pt idx="6742">
                  <c:v>0.46338869212962958</c:v>
                </c:pt>
                <c:pt idx="6743">
                  <c:v>0.46339278935185185</c:v>
                </c:pt>
                <c:pt idx="6744">
                  <c:v>0.46339715277777777</c:v>
                </c:pt>
                <c:pt idx="6745">
                  <c:v>0.46340181712962963</c:v>
                </c:pt>
                <c:pt idx="6746">
                  <c:v>0.46340652777777774</c:v>
                </c:pt>
                <c:pt idx="6747">
                  <c:v>0.46341076388888891</c:v>
                </c:pt>
                <c:pt idx="6748">
                  <c:v>0.46341519675925924</c:v>
                </c:pt>
                <c:pt idx="6749">
                  <c:v>0.46341973379629625</c:v>
                </c:pt>
                <c:pt idx="6750">
                  <c:v>0.46342428240740746</c:v>
                </c:pt>
                <c:pt idx="6751">
                  <c:v>0.46342857638888885</c:v>
                </c:pt>
                <c:pt idx="6752">
                  <c:v>0.46343313657407409</c:v>
                </c:pt>
                <c:pt idx="6753">
                  <c:v>0.4634401041666667</c:v>
                </c:pt>
                <c:pt idx="6754">
                  <c:v>0.46344415509259257</c:v>
                </c:pt>
                <c:pt idx="6755">
                  <c:v>0.46344843750000003</c:v>
                </c:pt>
                <c:pt idx="6756">
                  <c:v>0.46345273148148153</c:v>
                </c:pt>
                <c:pt idx="6757">
                  <c:v>0.46345693287037037</c:v>
                </c:pt>
                <c:pt idx="6758">
                  <c:v>0.46346096064814812</c:v>
                </c:pt>
                <c:pt idx="6759">
                  <c:v>0.46346524305555553</c:v>
                </c:pt>
                <c:pt idx="6760">
                  <c:v>0.46346943287037035</c:v>
                </c:pt>
                <c:pt idx="6761">
                  <c:v>0.46347373842592593</c:v>
                </c:pt>
                <c:pt idx="6762">
                  <c:v>0.46347781250000003</c:v>
                </c:pt>
                <c:pt idx="6763">
                  <c:v>0.46348209490740744</c:v>
                </c:pt>
                <c:pt idx="6764">
                  <c:v>0.46348641203703705</c:v>
                </c:pt>
                <c:pt idx="6765">
                  <c:v>0.46349070601851849</c:v>
                </c:pt>
                <c:pt idx="6766">
                  <c:v>0.46349489583333336</c:v>
                </c:pt>
                <c:pt idx="6767">
                  <c:v>0.46349949074074076</c:v>
                </c:pt>
                <c:pt idx="6768">
                  <c:v>0.46350620370370371</c:v>
                </c:pt>
                <c:pt idx="6769">
                  <c:v>0.46351061342592592</c:v>
                </c:pt>
                <c:pt idx="6770">
                  <c:v>0.46351490740740742</c:v>
                </c:pt>
                <c:pt idx="6771">
                  <c:v>0.46351929398148145</c:v>
                </c:pt>
                <c:pt idx="6772">
                  <c:v>0.4635239351851852</c:v>
                </c:pt>
                <c:pt idx="6773">
                  <c:v>0.46352833333333332</c:v>
                </c:pt>
                <c:pt idx="6774">
                  <c:v>0.46353262731481482</c:v>
                </c:pt>
                <c:pt idx="6775">
                  <c:v>0.46353709490740741</c:v>
                </c:pt>
                <c:pt idx="6776">
                  <c:v>0.4635417361111111</c:v>
                </c:pt>
                <c:pt idx="6777">
                  <c:v>0.46354605324074072</c:v>
                </c:pt>
                <c:pt idx="6778">
                  <c:v>0.4635501041666667</c:v>
                </c:pt>
                <c:pt idx="6779">
                  <c:v>0.46355429398148146</c:v>
                </c:pt>
                <c:pt idx="6780">
                  <c:v>0.46355865740740737</c:v>
                </c:pt>
                <c:pt idx="6781">
                  <c:v>0.46356342592592598</c:v>
                </c:pt>
                <c:pt idx="6782">
                  <c:v>0.4635680787037037</c:v>
                </c:pt>
                <c:pt idx="6783">
                  <c:v>0.46357520833333332</c:v>
                </c:pt>
                <c:pt idx="6784">
                  <c:v>0.4635799537037037</c:v>
                </c:pt>
                <c:pt idx="6785">
                  <c:v>0.46358482638888887</c:v>
                </c:pt>
                <c:pt idx="6786">
                  <c:v>0.46358942129629632</c:v>
                </c:pt>
                <c:pt idx="6787">
                  <c:v>0.46359422453703703</c:v>
                </c:pt>
                <c:pt idx="6788">
                  <c:v>0.46359903935185187</c:v>
                </c:pt>
                <c:pt idx="6789">
                  <c:v>0.4636036921296296</c:v>
                </c:pt>
                <c:pt idx="6790">
                  <c:v>0.46360806712962965</c:v>
                </c:pt>
                <c:pt idx="6791">
                  <c:v>0.46361259259259263</c:v>
                </c:pt>
                <c:pt idx="6792">
                  <c:v>0.46361718749999997</c:v>
                </c:pt>
                <c:pt idx="6793">
                  <c:v>0.46362219907407409</c:v>
                </c:pt>
                <c:pt idx="6794">
                  <c:v>0.46362677083333331</c:v>
                </c:pt>
                <c:pt idx="6795">
                  <c:v>0.46363152777777777</c:v>
                </c:pt>
                <c:pt idx="6796">
                  <c:v>0.46363630787037041</c:v>
                </c:pt>
                <c:pt idx="6797">
                  <c:v>0.4636409953703704</c:v>
                </c:pt>
                <c:pt idx="6798">
                  <c:v>0.4636481481481482</c:v>
                </c:pt>
                <c:pt idx="6799">
                  <c:v>0.46365277777777775</c:v>
                </c:pt>
                <c:pt idx="6800">
                  <c:v>0.46365765046296298</c:v>
                </c:pt>
                <c:pt idx="6801">
                  <c:v>0.46366231481481485</c:v>
                </c:pt>
                <c:pt idx="6802">
                  <c:v>0.46366678240740744</c:v>
                </c:pt>
                <c:pt idx="6803">
                  <c:v>0.46367131944444445</c:v>
                </c:pt>
                <c:pt idx="6804">
                  <c:v>0.46367583333333334</c:v>
                </c:pt>
                <c:pt idx="6805">
                  <c:v>0.46368028935185185</c:v>
                </c:pt>
                <c:pt idx="6806">
                  <c:v>0.46368469907407411</c:v>
                </c:pt>
                <c:pt idx="6807">
                  <c:v>0.46368927083333333</c:v>
                </c:pt>
                <c:pt idx="6808">
                  <c:v>0.4636937268518519</c:v>
                </c:pt>
                <c:pt idx="6809">
                  <c:v>0.46369814814814814</c:v>
                </c:pt>
                <c:pt idx="6810">
                  <c:v>0.46370259259259261</c:v>
                </c:pt>
                <c:pt idx="6811">
                  <c:v>0.46370702546296294</c:v>
                </c:pt>
                <c:pt idx="6812">
                  <c:v>0.46371372685185186</c:v>
                </c:pt>
                <c:pt idx="6813">
                  <c:v>0.46371796296296292</c:v>
                </c:pt>
                <c:pt idx="6814">
                  <c:v>0.46372230324074071</c:v>
                </c:pt>
                <c:pt idx="6815">
                  <c:v>0.46372690972222225</c:v>
                </c:pt>
                <c:pt idx="6816">
                  <c:v>0.46373142361111114</c:v>
                </c:pt>
                <c:pt idx="6817">
                  <c:v>0.4637356134259259</c:v>
                </c:pt>
                <c:pt idx="6818">
                  <c:v>0.46373986111111115</c:v>
                </c:pt>
                <c:pt idx="6819">
                  <c:v>0.46374436342592595</c:v>
                </c:pt>
                <c:pt idx="6820">
                  <c:v>0.46374887731481484</c:v>
                </c:pt>
                <c:pt idx="6821">
                  <c:v>0.4637531134259259</c:v>
                </c:pt>
                <c:pt idx="6822">
                  <c:v>0.46375749999999999</c:v>
                </c:pt>
                <c:pt idx="6823">
                  <c:v>0.46376194444444446</c:v>
                </c:pt>
                <c:pt idx="6824">
                  <c:v>0.46376638888888894</c:v>
                </c:pt>
                <c:pt idx="6825">
                  <c:v>0.46377034722222227</c:v>
                </c:pt>
                <c:pt idx="6826">
                  <c:v>0.46377442129629626</c:v>
                </c:pt>
                <c:pt idx="6827">
                  <c:v>0.46378094907407408</c:v>
                </c:pt>
                <c:pt idx="6828">
                  <c:v>0.4637851736111111</c:v>
                </c:pt>
                <c:pt idx="6829">
                  <c:v>0.46378954861111116</c:v>
                </c:pt>
                <c:pt idx="6830">
                  <c:v>0.46379388888888889</c:v>
                </c:pt>
                <c:pt idx="6831">
                  <c:v>0.46379822916666669</c:v>
                </c:pt>
                <c:pt idx="6832">
                  <c:v>0.46380258101851851</c:v>
                </c:pt>
                <c:pt idx="6833">
                  <c:v>0.4638068865740741</c:v>
                </c:pt>
                <c:pt idx="6834">
                  <c:v>0.4638112152777778</c:v>
                </c:pt>
                <c:pt idx="6835">
                  <c:v>0.46381575231481481</c:v>
                </c:pt>
                <c:pt idx="6836">
                  <c:v>0.46382015046296293</c:v>
                </c:pt>
                <c:pt idx="6837">
                  <c:v>0.46382445601851852</c:v>
                </c:pt>
                <c:pt idx="6838">
                  <c:v>0.4638287615740741</c:v>
                </c:pt>
                <c:pt idx="6839">
                  <c:v>0.46383307870370372</c:v>
                </c:pt>
                <c:pt idx="6840">
                  <c:v>0.46383725694444444</c:v>
                </c:pt>
                <c:pt idx="6841">
                  <c:v>0.46384140046296296</c:v>
                </c:pt>
                <c:pt idx="6842">
                  <c:v>0.4638479513888889</c:v>
                </c:pt>
                <c:pt idx="6843">
                  <c:v>0.46385265046296298</c:v>
                </c:pt>
                <c:pt idx="6844">
                  <c:v>0.46385723379629629</c:v>
                </c:pt>
                <c:pt idx="6845">
                  <c:v>0.46386199074074069</c:v>
                </c:pt>
                <c:pt idx="6846">
                  <c:v>0.46386672453703709</c:v>
                </c:pt>
                <c:pt idx="6847">
                  <c:v>0.46387157407407403</c:v>
                </c:pt>
                <c:pt idx="6848">
                  <c:v>0.46387634259259264</c:v>
                </c:pt>
                <c:pt idx="6849">
                  <c:v>0.46388101851851848</c:v>
                </c:pt>
                <c:pt idx="6850">
                  <c:v>0.46388579861111112</c:v>
                </c:pt>
                <c:pt idx="6851">
                  <c:v>0.46389040509259255</c:v>
                </c:pt>
                <c:pt idx="6852">
                  <c:v>0.46389489583333332</c:v>
                </c:pt>
                <c:pt idx="6853">
                  <c:v>0.46389951388888889</c:v>
                </c:pt>
                <c:pt idx="6854">
                  <c:v>0.46390399305555557</c:v>
                </c:pt>
                <c:pt idx="6855">
                  <c:v>0.46390866898148148</c:v>
                </c:pt>
                <c:pt idx="6856">
                  <c:v>0.46391309027777777</c:v>
                </c:pt>
                <c:pt idx="6857">
                  <c:v>0.4639198726851852</c:v>
                </c:pt>
                <c:pt idx="6858">
                  <c:v>0.46392435185185188</c:v>
                </c:pt>
                <c:pt idx="6859">
                  <c:v>0.46392899305555552</c:v>
                </c:pt>
                <c:pt idx="6860">
                  <c:v>0.46393336805555557</c:v>
                </c:pt>
                <c:pt idx="6861">
                  <c:v>0.46393810185185186</c:v>
                </c:pt>
                <c:pt idx="6862">
                  <c:v>0.4639430092592593</c:v>
                </c:pt>
                <c:pt idx="6863">
                  <c:v>0.46394785879629624</c:v>
                </c:pt>
                <c:pt idx="6864">
                  <c:v>0.46395265046296297</c:v>
                </c:pt>
                <c:pt idx="6865">
                  <c:v>0.46395756944444444</c:v>
                </c:pt>
                <c:pt idx="6866">
                  <c:v>0.46396231481481481</c:v>
                </c:pt>
                <c:pt idx="6867">
                  <c:v>0.46396714120370369</c:v>
                </c:pt>
                <c:pt idx="6868">
                  <c:v>0.46397178240740744</c:v>
                </c:pt>
                <c:pt idx="6869">
                  <c:v>0.46397658564814814</c:v>
                </c:pt>
                <c:pt idx="6870">
                  <c:v>0.46398146990740741</c:v>
                </c:pt>
                <c:pt idx="6871">
                  <c:v>0.46398861111111112</c:v>
                </c:pt>
                <c:pt idx="6872">
                  <c:v>0.46399331018518519</c:v>
                </c:pt>
                <c:pt idx="6873">
                  <c:v>0.46399795138888894</c:v>
                </c:pt>
                <c:pt idx="6874">
                  <c:v>0.46400245370370369</c:v>
                </c:pt>
                <c:pt idx="6875">
                  <c:v>0.46400709490740738</c:v>
                </c:pt>
                <c:pt idx="6876">
                  <c:v>0.4640114930555555</c:v>
                </c:pt>
                <c:pt idx="6877">
                  <c:v>0.46401636574074073</c:v>
                </c:pt>
                <c:pt idx="6878">
                  <c:v>0.46402127314814812</c:v>
                </c:pt>
                <c:pt idx="6879">
                  <c:v>0.46402611111111108</c:v>
                </c:pt>
                <c:pt idx="6880">
                  <c:v>0.46403081018518516</c:v>
                </c:pt>
                <c:pt idx="6881">
                  <c:v>0.46403570601851851</c:v>
                </c:pt>
                <c:pt idx="6882">
                  <c:v>0.46404052083333336</c:v>
                </c:pt>
                <c:pt idx="6883">
                  <c:v>0.46404533564814815</c:v>
                </c:pt>
                <c:pt idx="6884">
                  <c:v>0.46405024305555553</c:v>
                </c:pt>
                <c:pt idx="6885">
                  <c:v>0.46405491898148149</c:v>
                </c:pt>
                <c:pt idx="6886">
                  <c:v>0.46406160879629632</c:v>
                </c:pt>
                <c:pt idx="6887">
                  <c:v>0.46406598379629632</c:v>
                </c:pt>
                <c:pt idx="6888">
                  <c:v>0.46407064814814819</c:v>
                </c:pt>
                <c:pt idx="6889">
                  <c:v>0.46407545138888889</c:v>
                </c:pt>
                <c:pt idx="6890">
                  <c:v>0.46408034722222219</c:v>
                </c:pt>
                <c:pt idx="6891">
                  <c:v>0.46408508101851847</c:v>
                </c:pt>
                <c:pt idx="6892">
                  <c:v>0.46408972222222222</c:v>
                </c:pt>
                <c:pt idx="6893">
                  <c:v>0.46409452546296298</c:v>
                </c:pt>
                <c:pt idx="6894">
                  <c:v>0.46409940972222219</c:v>
                </c:pt>
                <c:pt idx="6895">
                  <c:v>0.46410401620370373</c:v>
                </c:pt>
                <c:pt idx="6896">
                  <c:v>0.46410892361111111</c:v>
                </c:pt>
                <c:pt idx="6897">
                  <c:v>0.46411368055555552</c:v>
                </c:pt>
                <c:pt idx="6898">
                  <c:v>0.46411822916666662</c:v>
                </c:pt>
                <c:pt idx="6899">
                  <c:v>0.46412268518518518</c:v>
                </c:pt>
                <c:pt idx="6900">
                  <c:v>0.46412719907407407</c:v>
                </c:pt>
                <c:pt idx="6901">
                  <c:v>0.46413407407407409</c:v>
                </c:pt>
                <c:pt idx="6902">
                  <c:v>0.46413864583333336</c:v>
                </c:pt>
                <c:pt idx="6903">
                  <c:v>0.46414317129629629</c:v>
                </c:pt>
                <c:pt idx="6904">
                  <c:v>0.46414768518518518</c:v>
                </c:pt>
                <c:pt idx="6905">
                  <c:v>0.46415224537037036</c:v>
                </c:pt>
                <c:pt idx="6906">
                  <c:v>0.46415679398148146</c:v>
                </c:pt>
                <c:pt idx="6907">
                  <c:v>0.46416137731481483</c:v>
                </c:pt>
                <c:pt idx="6908">
                  <c:v>0.46416636574074072</c:v>
                </c:pt>
                <c:pt idx="6909">
                  <c:v>0.46417113425925921</c:v>
                </c:pt>
                <c:pt idx="6910">
                  <c:v>0.46417590277777782</c:v>
                </c:pt>
                <c:pt idx="6911">
                  <c:v>0.46418069444444443</c:v>
                </c:pt>
                <c:pt idx="6912">
                  <c:v>0.46418546296296298</c:v>
                </c:pt>
                <c:pt idx="6913">
                  <c:v>0.46419034722222219</c:v>
                </c:pt>
                <c:pt idx="6914">
                  <c:v>0.46419499999999997</c:v>
                </c:pt>
                <c:pt idx="6915">
                  <c:v>0.46419945601851853</c:v>
                </c:pt>
                <c:pt idx="6916">
                  <c:v>0.46420652777777777</c:v>
                </c:pt>
                <c:pt idx="6917">
                  <c:v>0.46421123842592588</c:v>
                </c:pt>
                <c:pt idx="6918">
                  <c:v>0.46421584490740742</c:v>
                </c:pt>
                <c:pt idx="6919">
                  <c:v>0.46422003472222223</c:v>
                </c:pt>
                <c:pt idx="6920">
                  <c:v>0.46422442129629626</c:v>
                </c:pt>
                <c:pt idx="6921">
                  <c:v>0.46422866898148146</c:v>
                </c:pt>
                <c:pt idx="6922">
                  <c:v>0.46423302083333334</c:v>
                </c:pt>
                <c:pt idx="6923">
                  <c:v>0.46423717592592589</c:v>
                </c:pt>
                <c:pt idx="6924">
                  <c:v>0.46424180555555555</c:v>
                </c:pt>
                <c:pt idx="6925">
                  <c:v>0.46424633101851853</c:v>
                </c:pt>
                <c:pt idx="6926">
                  <c:v>0.46425091435185184</c:v>
                </c:pt>
                <c:pt idx="6927">
                  <c:v>0.46425525462962963</c:v>
                </c:pt>
                <c:pt idx="6928">
                  <c:v>0.46425984953703708</c:v>
                </c:pt>
                <c:pt idx="6929">
                  <c:v>0.46426438657407409</c:v>
                </c:pt>
                <c:pt idx="6930">
                  <c:v>0.46426881944444442</c:v>
                </c:pt>
                <c:pt idx="6931">
                  <c:v>0.46427545138888887</c:v>
                </c:pt>
                <c:pt idx="6932">
                  <c:v>0.46427995370370367</c:v>
                </c:pt>
                <c:pt idx="6933">
                  <c:v>0.46428415509259263</c:v>
                </c:pt>
                <c:pt idx="6934">
                  <c:v>0.46428850694444446</c:v>
                </c:pt>
                <c:pt idx="6935">
                  <c:v>0.4642925810185185</c:v>
                </c:pt>
                <c:pt idx="6936">
                  <c:v>0.46429695601851856</c:v>
                </c:pt>
                <c:pt idx="6937">
                  <c:v>0.4643014236111111</c:v>
                </c:pt>
                <c:pt idx="6938">
                  <c:v>0.46430607638888888</c:v>
                </c:pt>
                <c:pt idx="6939">
                  <c:v>0.46431031250000004</c:v>
                </c:pt>
                <c:pt idx="6940">
                  <c:v>0.46431475694444441</c:v>
                </c:pt>
                <c:pt idx="6941">
                  <c:v>0.46431921296296297</c:v>
                </c:pt>
                <c:pt idx="6942">
                  <c:v>0.46432386574074075</c:v>
                </c:pt>
                <c:pt idx="6943">
                  <c:v>0.46432811342592589</c:v>
                </c:pt>
                <c:pt idx="6944">
                  <c:v>0.46433258101851854</c:v>
                </c:pt>
                <c:pt idx="6945">
                  <c:v>0.46433938657407409</c:v>
                </c:pt>
                <c:pt idx="6946">
                  <c:v>0.46434385416666668</c:v>
                </c:pt>
                <c:pt idx="6947">
                  <c:v>0.46434787037037034</c:v>
                </c:pt>
                <c:pt idx="6948">
                  <c:v>0.46435218750000001</c:v>
                </c:pt>
                <c:pt idx="6949">
                  <c:v>0.46435638888888886</c:v>
                </c:pt>
                <c:pt idx="6950">
                  <c:v>0.46436059027777782</c:v>
                </c:pt>
                <c:pt idx="6951">
                  <c:v>0.46436480324074075</c:v>
                </c:pt>
                <c:pt idx="6952">
                  <c:v>0.46436901620370369</c:v>
                </c:pt>
                <c:pt idx="6953">
                  <c:v>0.46437324074074077</c:v>
                </c:pt>
                <c:pt idx="6954">
                  <c:v>0.46437741898148149</c:v>
                </c:pt>
                <c:pt idx="6955">
                  <c:v>0.46438157407407404</c:v>
                </c:pt>
                <c:pt idx="6956">
                  <c:v>0.46438581018518521</c:v>
                </c:pt>
                <c:pt idx="6957">
                  <c:v>0.46439030092592598</c:v>
                </c:pt>
                <c:pt idx="6958">
                  <c:v>0.46439466435185189</c:v>
                </c:pt>
                <c:pt idx="6959">
                  <c:v>0.46439907407407405</c:v>
                </c:pt>
                <c:pt idx="6960">
                  <c:v>0.46440583333333335</c:v>
                </c:pt>
                <c:pt idx="6961">
                  <c:v>0.46441027777777782</c:v>
                </c:pt>
                <c:pt idx="6962">
                  <c:v>0.46441471064814815</c:v>
                </c:pt>
                <c:pt idx="6963">
                  <c:v>0.46441896990740744</c:v>
                </c:pt>
                <c:pt idx="6964">
                  <c:v>0.46442358796296296</c:v>
                </c:pt>
                <c:pt idx="6965">
                  <c:v>0.46442802083333334</c:v>
                </c:pt>
                <c:pt idx="6966">
                  <c:v>0.46443251157407411</c:v>
                </c:pt>
                <c:pt idx="6967">
                  <c:v>0.46443697916666665</c:v>
                </c:pt>
                <c:pt idx="6968">
                  <c:v>0.46444145833333333</c:v>
                </c:pt>
                <c:pt idx="6969">
                  <c:v>0.46444593750000002</c:v>
                </c:pt>
                <c:pt idx="6970">
                  <c:v>0.46445016203703698</c:v>
                </c:pt>
                <c:pt idx="6971">
                  <c:v>0.46445424768518517</c:v>
                </c:pt>
                <c:pt idx="6972">
                  <c:v>0.46445850694444446</c:v>
                </c:pt>
                <c:pt idx="6973">
                  <c:v>0.46446281250000004</c:v>
                </c:pt>
                <c:pt idx="6974">
                  <c:v>0.46446728009259258</c:v>
                </c:pt>
                <c:pt idx="6975">
                  <c:v>0.46447387731481476</c:v>
                </c:pt>
                <c:pt idx="6976">
                  <c:v>0.46447847222222222</c:v>
                </c:pt>
                <c:pt idx="6977">
                  <c:v>0.46448293981481487</c:v>
                </c:pt>
                <c:pt idx="6978">
                  <c:v>0.46448754629629629</c:v>
                </c:pt>
                <c:pt idx="6979">
                  <c:v>0.4644919212962963</c:v>
                </c:pt>
                <c:pt idx="6980">
                  <c:v>0.46449631944444447</c:v>
                </c:pt>
                <c:pt idx="6981">
                  <c:v>0.46450081018518513</c:v>
                </c:pt>
                <c:pt idx="6982">
                  <c:v>0.46450537037037037</c:v>
                </c:pt>
                <c:pt idx="6983">
                  <c:v>0.46450946759259254</c:v>
                </c:pt>
                <c:pt idx="6984">
                  <c:v>0.46451370370370371</c:v>
                </c:pt>
                <c:pt idx="6985">
                  <c:v>0.46451797453703708</c:v>
                </c:pt>
                <c:pt idx="6986">
                  <c:v>0.46452238425925924</c:v>
                </c:pt>
                <c:pt idx="6987">
                  <c:v>0.46452664351851852</c:v>
                </c:pt>
                <c:pt idx="6988">
                  <c:v>0.46453109953703703</c:v>
                </c:pt>
                <c:pt idx="6989">
                  <c:v>0.46453806712962958</c:v>
                </c:pt>
                <c:pt idx="6990">
                  <c:v>0.46454262731481483</c:v>
                </c:pt>
                <c:pt idx="6991">
                  <c:v>0.4645469444444445</c:v>
                </c:pt>
                <c:pt idx="6992">
                  <c:v>0.46455155092592593</c:v>
                </c:pt>
                <c:pt idx="6993">
                  <c:v>0.46455608796296294</c:v>
                </c:pt>
                <c:pt idx="6994">
                  <c:v>0.46456048611111106</c:v>
                </c:pt>
                <c:pt idx="6995">
                  <c:v>0.46456473379629631</c:v>
                </c:pt>
                <c:pt idx="6996">
                  <c:v>0.4645689930555556</c:v>
                </c:pt>
                <c:pt idx="6997">
                  <c:v>0.46457322916666666</c:v>
                </c:pt>
                <c:pt idx="6998">
                  <c:v>0.46457746527777782</c:v>
                </c:pt>
                <c:pt idx="6999">
                  <c:v>0.46458153935185181</c:v>
                </c:pt>
                <c:pt idx="7000">
                  <c:v>0.46458586805555552</c:v>
                </c:pt>
                <c:pt idx="7001">
                  <c:v>0.46459010416666668</c:v>
                </c:pt>
                <c:pt idx="7002">
                  <c:v>0.46459443287037039</c:v>
                </c:pt>
                <c:pt idx="7003">
                  <c:v>0.46459850694444443</c:v>
                </c:pt>
                <c:pt idx="7004">
                  <c:v>0.46460501157407408</c:v>
                </c:pt>
                <c:pt idx="7005">
                  <c:v>0.46460934027777778</c:v>
                </c:pt>
                <c:pt idx="7006">
                  <c:v>0.4646136574074074</c:v>
                </c:pt>
                <c:pt idx="7007">
                  <c:v>0.46461810185185182</c:v>
                </c:pt>
                <c:pt idx="7008">
                  <c:v>0.46462265046296297</c:v>
                </c:pt>
                <c:pt idx="7009">
                  <c:v>0.46462723379629628</c:v>
                </c:pt>
                <c:pt idx="7010">
                  <c:v>0.46463180555555555</c:v>
                </c:pt>
                <c:pt idx="7011">
                  <c:v>0.46463614583333329</c:v>
                </c:pt>
                <c:pt idx="7012">
                  <c:v>0.46464077546296295</c:v>
                </c:pt>
                <c:pt idx="7013">
                  <c:v>0.46464526620370372</c:v>
                </c:pt>
                <c:pt idx="7014">
                  <c:v>0.46464987268518515</c:v>
                </c:pt>
                <c:pt idx="7015">
                  <c:v>0.46465432870370371</c:v>
                </c:pt>
                <c:pt idx="7016">
                  <c:v>0.46465902777777779</c:v>
                </c:pt>
                <c:pt idx="7017">
                  <c:v>0.46466365740740739</c:v>
                </c:pt>
                <c:pt idx="7018">
                  <c:v>0.46466819444444446</c:v>
                </c:pt>
                <c:pt idx="7019">
                  <c:v>0.46467446759259262</c:v>
                </c:pt>
                <c:pt idx="7020">
                  <c:v>0.46467879629629633</c:v>
                </c:pt>
                <c:pt idx="7021">
                  <c:v>0.46468307870370373</c:v>
                </c:pt>
                <c:pt idx="7022">
                  <c:v>0.46468744212962965</c:v>
                </c:pt>
                <c:pt idx="7023">
                  <c:v>0.46469174768518523</c:v>
                </c:pt>
                <c:pt idx="7024">
                  <c:v>0.46469641203703699</c:v>
                </c:pt>
                <c:pt idx="7025">
                  <c:v>0.46470113425925924</c:v>
                </c:pt>
                <c:pt idx="7026">
                  <c:v>0.46470556712962963</c:v>
                </c:pt>
                <c:pt idx="7027">
                  <c:v>0.46470997685185184</c:v>
                </c:pt>
                <c:pt idx="7028">
                  <c:v>0.46471442129629631</c:v>
                </c:pt>
                <c:pt idx="7029">
                  <c:v>0.4647191087962963</c:v>
                </c:pt>
                <c:pt idx="7030">
                  <c:v>0.4647236111111111</c:v>
                </c:pt>
                <c:pt idx="7031">
                  <c:v>0.4647279861111111</c:v>
                </c:pt>
                <c:pt idx="7032">
                  <c:v>0.46473237268518514</c:v>
                </c:pt>
                <c:pt idx="7033">
                  <c:v>0.46473892361111108</c:v>
                </c:pt>
                <c:pt idx="7034">
                  <c:v>0.46474319444444445</c:v>
                </c:pt>
                <c:pt idx="7035">
                  <c:v>0.46474750000000004</c:v>
                </c:pt>
                <c:pt idx="7036">
                  <c:v>0.46475197916666672</c:v>
                </c:pt>
                <c:pt idx="7037">
                  <c:v>0.46475657407407406</c:v>
                </c:pt>
                <c:pt idx="7038">
                  <c:v>0.46476105324074074</c:v>
                </c:pt>
                <c:pt idx="7039">
                  <c:v>0.46476554398148151</c:v>
                </c:pt>
                <c:pt idx="7040">
                  <c:v>0.46477009259259261</c:v>
                </c:pt>
                <c:pt idx="7041">
                  <c:v>0.46477461805555559</c:v>
                </c:pt>
                <c:pt idx="7042">
                  <c:v>0.46477934027777779</c:v>
                </c:pt>
                <c:pt idx="7043">
                  <c:v>0.46478392361111109</c:v>
                </c:pt>
                <c:pt idx="7044">
                  <c:v>0.46478858796296296</c:v>
                </c:pt>
                <c:pt idx="7045">
                  <c:v>0.46479347222222223</c:v>
                </c:pt>
                <c:pt idx="7046">
                  <c:v>0.4647977430555556</c:v>
                </c:pt>
                <c:pt idx="7047">
                  <c:v>0.46480192129629633</c:v>
                </c:pt>
                <c:pt idx="7048">
                  <c:v>0.46480849537037039</c:v>
                </c:pt>
                <c:pt idx="7049">
                  <c:v>0.46481275462962962</c:v>
                </c:pt>
                <c:pt idx="7050">
                  <c:v>0.46481722222222221</c:v>
                </c:pt>
                <c:pt idx="7051">
                  <c:v>0.46482136574074073</c:v>
                </c:pt>
                <c:pt idx="7052">
                  <c:v>0.46482576388888885</c:v>
                </c:pt>
                <c:pt idx="7053">
                  <c:v>0.46483033564814819</c:v>
                </c:pt>
                <c:pt idx="7054">
                  <c:v>0.46483503472222226</c:v>
                </c:pt>
                <c:pt idx="7055">
                  <c:v>0.46483958333333336</c:v>
                </c:pt>
                <c:pt idx="7056">
                  <c:v>0.46484444444444445</c:v>
                </c:pt>
                <c:pt idx="7057">
                  <c:v>0.46484937500000001</c:v>
                </c:pt>
                <c:pt idx="7058">
                  <c:v>0.46485417824074071</c:v>
                </c:pt>
                <c:pt idx="7059">
                  <c:v>0.4648590856481481</c:v>
                </c:pt>
                <c:pt idx="7060">
                  <c:v>0.46486395833333333</c:v>
                </c:pt>
                <c:pt idx="7061">
                  <c:v>0.46486877314814817</c:v>
                </c:pt>
                <c:pt idx="7062">
                  <c:v>0.46487578703703702</c:v>
                </c:pt>
                <c:pt idx="7063">
                  <c:v>0.46488064814814817</c:v>
                </c:pt>
                <c:pt idx="7064">
                  <c:v>0.46488541666666666</c:v>
                </c:pt>
                <c:pt idx="7065">
                  <c:v>0.46489009259259256</c:v>
                </c:pt>
                <c:pt idx="7066">
                  <c:v>0.46489484953703702</c:v>
                </c:pt>
                <c:pt idx="7067">
                  <c:v>0.46489947916666668</c:v>
                </c:pt>
                <c:pt idx="7068">
                  <c:v>0.46490412037037038</c:v>
                </c:pt>
                <c:pt idx="7069">
                  <c:v>0.4649087731481481</c:v>
                </c:pt>
                <c:pt idx="7070">
                  <c:v>0.46491361111111112</c:v>
                </c:pt>
                <c:pt idx="7071">
                  <c:v>0.4649185300925926</c:v>
                </c:pt>
                <c:pt idx="7072">
                  <c:v>0.46492348379629628</c:v>
                </c:pt>
                <c:pt idx="7073">
                  <c:v>0.46492848379629631</c:v>
                </c:pt>
                <c:pt idx="7074">
                  <c:v>0.46493356481481479</c:v>
                </c:pt>
                <c:pt idx="7075">
                  <c:v>0.46494125000000003</c:v>
                </c:pt>
                <c:pt idx="7076">
                  <c:v>0.46494630787037039</c:v>
                </c:pt>
                <c:pt idx="7077">
                  <c:v>0.46495097222222226</c:v>
                </c:pt>
                <c:pt idx="7078">
                  <c:v>0.46495601851851848</c:v>
                </c:pt>
                <c:pt idx="7079">
                  <c:v>0.46496059027777781</c:v>
                </c:pt>
                <c:pt idx="7080">
                  <c:v>0.46496534722222221</c:v>
                </c:pt>
                <c:pt idx="7081">
                  <c:v>0.46497002314814817</c:v>
                </c:pt>
                <c:pt idx="7082">
                  <c:v>0.4649746759259259</c:v>
                </c:pt>
                <c:pt idx="7083">
                  <c:v>0.46497943287037041</c:v>
                </c:pt>
                <c:pt idx="7084">
                  <c:v>0.46498425925925924</c:v>
                </c:pt>
                <c:pt idx="7085">
                  <c:v>0.46498915509259259</c:v>
                </c:pt>
                <c:pt idx="7086">
                  <c:v>0.46499422453703704</c:v>
                </c:pt>
                <c:pt idx="7087">
                  <c:v>0.46499916666666669</c:v>
                </c:pt>
                <c:pt idx="7088">
                  <c:v>0.46500401620370369</c:v>
                </c:pt>
                <c:pt idx="7089">
                  <c:v>0.46501092592592591</c:v>
                </c:pt>
                <c:pt idx="7090">
                  <c:v>0.46501576388888893</c:v>
                </c:pt>
                <c:pt idx="7091">
                  <c:v>0.46502032407407407</c:v>
                </c:pt>
                <c:pt idx="7092">
                  <c:v>0.46502490740740737</c:v>
                </c:pt>
                <c:pt idx="7093">
                  <c:v>0.4650294791666667</c:v>
                </c:pt>
                <c:pt idx="7094">
                  <c:v>0.46503403935185189</c:v>
                </c:pt>
                <c:pt idx="7095">
                  <c:v>0.46503855324074078</c:v>
                </c:pt>
                <c:pt idx="7096">
                  <c:v>0.46504327546296298</c:v>
                </c:pt>
                <c:pt idx="7097">
                  <c:v>0.46504783564814817</c:v>
                </c:pt>
                <c:pt idx="7098">
                  <c:v>0.46505248842592595</c:v>
                </c:pt>
                <c:pt idx="7099">
                  <c:v>0.46505712962962958</c:v>
                </c:pt>
                <c:pt idx="7100">
                  <c:v>0.46506151620370373</c:v>
                </c:pt>
                <c:pt idx="7101">
                  <c:v>0.46506629629629631</c:v>
                </c:pt>
                <c:pt idx="7102">
                  <c:v>0.46507351851851847</c:v>
                </c:pt>
                <c:pt idx="7103">
                  <c:v>0.46507829861111111</c:v>
                </c:pt>
                <c:pt idx="7104">
                  <c:v>0.46508321759259258</c:v>
                </c:pt>
                <c:pt idx="7105">
                  <c:v>0.46508804398148151</c:v>
                </c:pt>
                <c:pt idx="7106">
                  <c:v>0.46509296296296299</c:v>
                </c:pt>
                <c:pt idx="7107">
                  <c:v>0.46509781249999999</c:v>
                </c:pt>
                <c:pt idx="7108">
                  <c:v>0.46510259259259262</c:v>
                </c:pt>
                <c:pt idx="7109">
                  <c:v>0.46510745370370371</c:v>
                </c:pt>
                <c:pt idx="7110">
                  <c:v>0.46511239583333336</c:v>
                </c:pt>
                <c:pt idx="7111">
                  <c:v>0.46511718749999997</c:v>
                </c:pt>
                <c:pt idx="7112">
                  <c:v>0.46512180555555555</c:v>
                </c:pt>
                <c:pt idx="7113">
                  <c:v>0.4651264814814815</c:v>
                </c:pt>
                <c:pt idx="7114">
                  <c:v>0.4651310300925926</c:v>
                </c:pt>
                <c:pt idx="7115">
                  <c:v>0.46513778935185185</c:v>
                </c:pt>
                <c:pt idx="7116">
                  <c:v>0.4651425115740741</c:v>
                </c:pt>
                <c:pt idx="7117">
                  <c:v>0.4651471875</c:v>
                </c:pt>
                <c:pt idx="7118">
                  <c:v>0.46515164351851851</c:v>
                </c:pt>
                <c:pt idx="7119">
                  <c:v>0.46515627314814817</c:v>
                </c:pt>
                <c:pt idx="7120">
                  <c:v>0.46516093750000004</c:v>
                </c:pt>
                <c:pt idx="7121">
                  <c:v>0.46516545138888893</c:v>
                </c:pt>
                <c:pt idx="7122">
                  <c:v>0.46516997685185185</c:v>
                </c:pt>
                <c:pt idx="7123">
                  <c:v>0.46517432870370373</c:v>
                </c:pt>
                <c:pt idx="7124">
                  <c:v>0.46517894675925925</c:v>
                </c:pt>
                <c:pt idx="7125">
                  <c:v>0.46518339120370372</c:v>
                </c:pt>
                <c:pt idx="7126">
                  <c:v>0.46518780092592588</c:v>
                </c:pt>
                <c:pt idx="7127">
                  <c:v>0.46519204861111113</c:v>
                </c:pt>
                <c:pt idx="7128">
                  <c:v>0.46519877314814817</c:v>
                </c:pt>
                <c:pt idx="7129">
                  <c:v>0.46520313657407408</c:v>
                </c:pt>
                <c:pt idx="7130">
                  <c:v>0.46520776620370369</c:v>
                </c:pt>
                <c:pt idx="7131">
                  <c:v>0.4652122569444444</c:v>
                </c:pt>
                <c:pt idx="7132">
                  <c:v>0.46521673611111108</c:v>
                </c:pt>
                <c:pt idx="7133">
                  <c:v>0.46522116898148153</c:v>
                </c:pt>
                <c:pt idx="7134">
                  <c:v>0.46522583333333328</c:v>
                </c:pt>
                <c:pt idx="7135">
                  <c:v>0.46523038194444449</c:v>
                </c:pt>
                <c:pt idx="7136">
                  <c:v>0.46523487268518515</c:v>
                </c:pt>
                <c:pt idx="7137">
                  <c:v>0.46523939814814813</c:v>
                </c:pt>
                <c:pt idx="7138">
                  <c:v>0.46524386574074073</c:v>
                </c:pt>
                <c:pt idx="7139">
                  <c:v>0.46524824074074073</c:v>
                </c:pt>
                <c:pt idx="7140">
                  <c:v>0.46525247685185184</c:v>
                </c:pt>
                <c:pt idx="7141">
                  <c:v>0.46525662037037036</c:v>
                </c:pt>
                <c:pt idx="7142">
                  <c:v>0.46526311342592591</c:v>
                </c:pt>
                <c:pt idx="7143">
                  <c:v>0.46526736111111111</c:v>
                </c:pt>
                <c:pt idx="7144">
                  <c:v>0.46527174768518514</c:v>
                </c:pt>
                <c:pt idx="7145">
                  <c:v>0.4652759953703704</c:v>
                </c:pt>
                <c:pt idx="7146">
                  <c:v>0.46528015046296295</c:v>
                </c:pt>
                <c:pt idx="7147">
                  <c:v>0.46528451388888886</c:v>
                </c:pt>
                <c:pt idx="7148">
                  <c:v>0.46528902777777775</c:v>
                </c:pt>
                <c:pt idx="7149">
                  <c:v>0.46529372685185183</c:v>
                </c:pt>
                <c:pt idx="7150">
                  <c:v>0.46529831018518514</c:v>
                </c:pt>
                <c:pt idx="7151">
                  <c:v>0.4653029398148148</c:v>
                </c:pt>
                <c:pt idx="7152">
                  <c:v>0.46530730324074071</c:v>
                </c:pt>
                <c:pt idx="7153">
                  <c:v>0.46531190972222225</c:v>
                </c:pt>
                <c:pt idx="7154">
                  <c:v>0.46531642361111114</c:v>
                </c:pt>
                <c:pt idx="7155">
                  <c:v>0.46532340277777778</c:v>
                </c:pt>
                <c:pt idx="7156">
                  <c:v>0.46532791666666667</c:v>
                </c:pt>
                <c:pt idx="7157">
                  <c:v>0.46533246527777777</c:v>
                </c:pt>
                <c:pt idx="7158">
                  <c:v>0.46533684027777777</c:v>
                </c:pt>
                <c:pt idx="7159">
                  <c:v>0.46534148148148152</c:v>
                </c:pt>
                <c:pt idx="7160">
                  <c:v>0.46534597222222224</c:v>
                </c:pt>
                <c:pt idx="7161">
                  <c:v>0.46535024305555556</c:v>
                </c:pt>
                <c:pt idx="7162">
                  <c:v>0.46535454861111109</c:v>
                </c:pt>
                <c:pt idx="7163">
                  <c:v>0.46535895833333335</c:v>
                </c:pt>
                <c:pt idx="7164">
                  <c:v>0.46536326388888888</c:v>
                </c:pt>
                <c:pt idx="7165">
                  <c:v>0.46536780092592589</c:v>
                </c:pt>
                <c:pt idx="7166">
                  <c:v>0.46537263888888886</c:v>
                </c:pt>
                <c:pt idx="7167">
                  <c:v>0.46537718749999996</c:v>
                </c:pt>
                <c:pt idx="7168">
                  <c:v>0.46538429398148146</c:v>
                </c:pt>
                <c:pt idx="7169">
                  <c:v>0.46538862268518516</c:v>
                </c:pt>
                <c:pt idx="7170">
                  <c:v>0.46539328703703703</c:v>
                </c:pt>
                <c:pt idx="7171">
                  <c:v>0.46539781250000001</c:v>
                </c:pt>
                <c:pt idx="7172">
                  <c:v>0.46540241898148144</c:v>
                </c:pt>
                <c:pt idx="7173">
                  <c:v>0.46540699074074077</c:v>
                </c:pt>
                <c:pt idx="7174">
                  <c:v>0.46541129629629635</c:v>
                </c:pt>
                <c:pt idx="7175">
                  <c:v>0.46541561342592591</c:v>
                </c:pt>
                <c:pt idx="7176">
                  <c:v>0.46542001157407409</c:v>
                </c:pt>
                <c:pt idx="7177">
                  <c:v>0.46542446759259254</c:v>
                </c:pt>
                <c:pt idx="7178">
                  <c:v>0.46542908564814817</c:v>
                </c:pt>
                <c:pt idx="7179">
                  <c:v>0.46543379629629628</c:v>
                </c:pt>
                <c:pt idx="7180">
                  <c:v>0.46543834490740738</c:v>
                </c:pt>
                <c:pt idx="7181">
                  <c:v>0.46544276620370373</c:v>
                </c:pt>
                <c:pt idx="7182">
                  <c:v>0.46544968749999999</c:v>
                </c:pt>
                <c:pt idx="7183">
                  <c:v>0.46545421296296291</c:v>
                </c:pt>
                <c:pt idx="7184">
                  <c:v>0.46545870370370368</c:v>
                </c:pt>
                <c:pt idx="7185">
                  <c:v>0.46546335648148146</c:v>
                </c:pt>
                <c:pt idx="7186">
                  <c:v>0.46546795138888886</c:v>
                </c:pt>
                <c:pt idx="7187">
                  <c:v>0.46547214120370373</c:v>
                </c:pt>
                <c:pt idx="7188">
                  <c:v>0.46547651620370373</c:v>
                </c:pt>
                <c:pt idx="7189">
                  <c:v>0.46548084490740743</c:v>
                </c:pt>
                <c:pt idx="7190">
                  <c:v>0.46548528935185191</c:v>
                </c:pt>
                <c:pt idx="7191">
                  <c:v>0.46548957175925926</c:v>
                </c:pt>
                <c:pt idx="7192">
                  <c:v>0.46549408564814815</c:v>
                </c:pt>
                <c:pt idx="7193">
                  <c:v>0.4654982407407407</c:v>
                </c:pt>
                <c:pt idx="7194">
                  <c:v>0.46550265046296296</c:v>
                </c:pt>
                <c:pt idx="7195">
                  <c:v>0.46550902777777781</c:v>
                </c:pt>
                <c:pt idx="7196">
                  <c:v>0.46551332175925925</c:v>
                </c:pt>
                <c:pt idx="7197">
                  <c:v>0.46551775462962963</c:v>
                </c:pt>
                <c:pt idx="7198">
                  <c:v>0.46552215277777775</c:v>
                </c:pt>
                <c:pt idx="7199">
                  <c:v>0.46552690972222227</c:v>
                </c:pt>
                <c:pt idx="7200">
                  <c:v>0.46553152777777779</c:v>
                </c:pt>
                <c:pt idx="7201">
                  <c:v>0.46553616898148148</c:v>
                </c:pt>
                <c:pt idx="7202">
                  <c:v>0.46554086805555556</c:v>
                </c:pt>
                <c:pt idx="7203">
                  <c:v>0.46554546296296295</c:v>
                </c:pt>
                <c:pt idx="7204">
                  <c:v>0.46554998842592593</c:v>
                </c:pt>
                <c:pt idx="7205">
                  <c:v>0.46555476851851857</c:v>
                </c:pt>
                <c:pt idx="7206">
                  <c:v>0.46555947916666668</c:v>
                </c:pt>
                <c:pt idx="7207">
                  <c:v>0.46556401620370375</c:v>
                </c:pt>
                <c:pt idx="7208">
                  <c:v>0.46557107638888889</c:v>
                </c:pt>
                <c:pt idx="7209">
                  <c:v>0.46557545138888884</c:v>
                </c:pt>
                <c:pt idx="7210">
                  <c:v>0.46557958333333332</c:v>
                </c:pt>
                <c:pt idx="7211">
                  <c:v>0.46558401620370371</c:v>
                </c:pt>
                <c:pt idx="7212">
                  <c:v>0.46558829861111112</c:v>
                </c:pt>
                <c:pt idx="7213">
                  <c:v>0.46559283564814818</c:v>
                </c:pt>
                <c:pt idx="7214">
                  <c:v>0.46559736111111111</c:v>
                </c:pt>
                <c:pt idx="7215">
                  <c:v>0.46560209490740739</c:v>
                </c:pt>
                <c:pt idx="7216">
                  <c:v>0.46560648148148148</c:v>
                </c:pt>
                <c:pt idx="7217">
                  <c:v>0.46561082175925922</c:v>
                </c:pt>
                <c:pt idx="7218">
                  <c:v>0.4656153472222222</c:v>
                </c:pt>
                <c:pt idx="7219">
                  <c:v>0.46561986111111109</c:v>
                </c:pt>
                <c:pt idx="7220">
                  <c:v>0.46562459490740737</c:v>
                </c:pt>
                <c:pt idx="7221">
                  <c:v>0.46562907407407406</c:v>
                </c:pt>
                <c:pt idx="7222">
                  <c:v>0.46563541666666669</c:v>
                </c:pt>
                <c:pt idx="7223">
                  <c:v>0.46563965277777775</c:v>
                </c:pt>
                <c:pt idx="7224">
                  <c:v>0.46564393518518515</c:v>
                </c:pt>
                <c:pt idx="7225">
                  <c:v>0.46564825231481483</c:v>
                </c:pt>
                <c:pt idx="7226">
                  <c:v>0.4656526967592593</c:v>
                </c:pt>
                <c:pt idx="7227">
                  <c:v>0.465657025462963</c:v>
                </c:pt>
                <c:pt idx="7228">
                  <c:v>0.46566173611111111</c:v>
                </c:pt>
                <c:pt idx="7229">
                  <c:v>0.46566627314814818</c:v>
                </c:pt>
                <c:pt idx="7230">
                  <c:v>0.46567107638888888</c:v>
                </c:pt>
                <c:pt idx="7231">
                  <c:v>0.46567560185185181</c:v>
                </c:pt>
                <c:pt idx="7232">
                  <c:v>0.46568021990740743</c:v>
                </c:pt>
                <c:pt idx="7233">
                  <c:v>0.46568460648148147</c:v>
                </c:pt>
                <c:pt idx="7234">
                  <c:v>0.46568915509259257</c:v>
                </c:pt>
                <c:pt idx="7235">
                  <c:v>0.46569578703703707</c:v>
                </c:pt>
                <c:pt idx="7236">
                  <c:v>0.46570015046296298</c:v>
                </c:pt>
                <c:pt idx="7237">
                  <c:v>0.46570444444444448</c:v>
                </c:pt>
                <c:pt idx="7238">
                  <c:v>0.46570872685185183</c:v>
                </c:pt>
                <c:pt idx="7239">
                  <c:v>0.46571284722222223</c:v>
                </c:pt>
                <c:pt idx="7240">
                  <c:v>0.4657172453703704</c:v>
                </c:pt>
                <c:pt idx="7241">
                  <c:v>0.46572143518518522</c:v>
                </c:pt>
                <c:pt idx="7242">
                  <c:v>0.46572581018518516</c:v>
                </c:pt>
                <c:pt idx="7243">
                  <c:v>0.4657300231481481</c:v>
                </c:pt>
                <c:pt idx="7244">
                  <c:v>0.46573434027777777</c:v>
                </c:pt>
                <c:pt idx="7245">
                  <c:v>0.4657384259259259</c:v>
                </c:pt>
                <c:pt idx="7246">
                  <c:v>0.46574278935185182</c:v>
                </c:pt>
                <c:pt idx="7247">
                  <c:v>0.46574730324074071</c:v>
                </c:pt>
                <c:pt idx="7248">
                  <c:v>0.46575444444444442</c:v>
                </c:pt>
                <c:pt idx="7249">
                  <c:v>0.46575910879629628</c:v>
                </c:pt>
                <c:pt idx="7250">
                  <c:v>0.46576366898148147</c:v>
                </c:pt>
                <c:pt idx="7251">
                  <c:v>0.46576814814814815</c:v>
                </c:pt>
                <c:pt idx="7252">
                  <c:v>0.46577266203703704</c:v>
                </c:pt>
                <c:pt idx="7253">
                  <c:v>0.46577717592592593</c:v>
                </c:pt>
                <c:pt idx="7254">
                  <c:v>0.46578179398148145</c:v>
                </c:pt>
                <c:pt idx="7255">
                  <c:v>0.4657865625</c:v>
                </c:pt>
                <c:pt idx="7256">
                  <c:v>0.46579096064814812</c:v>
                </c:pt>
                <c:pt idx="7257">
                  <c:v>0.46579557870370375</c:v>
                </c:pt>
                <c:pt idx="7258">
                  <c:v>0.4657999884259259</c:v>
                </c:pt>
                <c:pt idx="7259">
                  <c:v>0.46580439814814811</c:v>
                </c:pt>
                <c:pt idx="7260">
                  <c:v>0.46580871527777773</c:v>
                </c:pt>
                <c:pt idx="7261">
                  <c:v>0.46581526620370367</c:v>
                </c:pt>
                <c:pt idx="7262">
                  <c:v>0.46581958333333334</c:v>
                </c:pt>
                <c:pt idx="7263">
                  <c:v>0.46582425925925924</c:v>
                </c:pt>
                <c:pt idx="7264">
                  <c:v>0.46582878472222222</c:v>
                </c:pt>
                <c:pt idx="7265">
                  <c:v>0.46583342592592597</c:v>
                </c:pt>
                <c:pt idx="7266">
                  <c:v>0.46583796296296298</c:v>
                </c:pt>
                <c:pt idx="7267">
                  <c:v>0.46584259259259259</c:v>
                </c:pt>
                <c:pt idx="7268">
                  <c:v>0.46584694444444441</c:v>
                </c:pt>
                <c:pt idx="7269">
                  <c:v>0.46585172453703705</c:v>
                </c:pt>
                <c:pt idx="7270">
                  <c:v>0.4658567476851852</c:v>
                </c:pt>
                <c:pt idx="7271">
                  <c:v>0.46586144675925922</c:v>
                </c:pt>
                <c:pt idx="7272">
                  <c:v>0.4658660648148148</c:v>
                </c:pt>
                <c:pt idx="7273">
                  <c:v>0.46587072916666666</c:v>
                </c:pt>
                <c:pt idx="7274">
                  <c:v>0.46587518518518517</c:v>
                </c:pt>
                <c:pt idx="7275">
                  <c:v>0.46588266203703704</c:v>
                </c:pt>
                <c:pt idx="7276">
                  <c:v>0.46588744212962968</c:v>
                </c:pt>
                <c:pt idx="7277">
                  <c:v>0.46589249999999999</c:v>
                </c:pt>
                <c:pt idx="7278">
                  <c:v>0.46589740740740737</c:v>
                </c:pt>
                <c:pt idx="7279">
                  <c:v>0.4659021527777778</c:v>
                </c:pt>
                <c:pt idx="7280">
                  <c:v>0.46590702546296298</c:v>
                </c:pt>
                <c:pt idx="7281">
                  <c:v>0.46591204861111107</c:v>
                </c:pt>
                <c:pt idx="7282">
                  <c:v>0.46591707175925928</c:v>
                </c:pt>
                <c:pt idx="7283">
                  <c:v>0.46592188657407413</c:v>
                </c:pt>
                <c:pt idx="7284">
                  <c:v>0.46592659722222224</c:v>
                </c:pt>
                <c:pt idx="7285">
                  <c:v>0.46593105324074074</c:v>
                </c:pt>
                <c:pt idx="7286">
                  <c:v>0.46593562499999996</c:v>
                </c:pt>
                <c:pt idx="7287">
                  <c:v>0.46594021990740742</c:v>
                </c:pt>
                <c:pt idx="7288">
                  <c:v>0.46594686342592589</c:v>
                </c:pt>
                <c:pt idx="7289">
                  <c:v>0.46595118055555557</c:v>
                </c:pt>
                <c:pt idx="7290">
                  <c:v>0.46595546296296297</c:v>
                </c:pt>
                <c:pt idx="7291">
                  <c:v>0.46595947916666663</c:v>
                </c:pt>
                <c:pt idx="7292">
                  <c:v>0.46596369212962968</c:v>
                </c:pt>
                <c:pt idx="7293">
                  <c:v>0.46596797453703703</c:v>
                </c:pt>
                <c:pt idx="7294">
                  <c:v>0.4659725578703704</c:v>
                </c:pt>
                <c:pt idx="7295">
                  <c:v>0.46597701388888885</c:v>
                </c:pt>
                <c:pt idx="7296">
                  <c:v>0.46598146990740741</c:v>
                </c:pt>
                <c:pt idx="7297">
                  <c:v>0.46598570601851846</c:v>
                </c:pt>
                <c:pt idx="7298">
                  <c:v>0.46599039351851851</c:v>
                </c:pt>
                <c:pt idx="7299">
                  <c:v>0.46599502314814817</c:v>
                </c:pt>
                <c:pt idx="7300">
                  <c:v>0.46599954861111109</c:v>
                </c:pt>
                <c:pt idx="7301">
                  <c:v>0.46600645833333337</c:v>
                </c:pt>
                <c:pt idx="7302">
                  <c:v>0.46601071759259255</c:v>
                </c:pt>
                <c:pt idx="7303">
                  <c:v>0.4660151851851852</c:v>
                </c:pt>
                <c:pt idx="7304">
                  <c:v>0.46601975694444442</c:v>
                </c:pt>
                <c:pt idx="7305">
                  <c:v>0.46602416666666668</c:v>
                </c:pt>
                <c:pt idx="7306">
                  <c:v>0.46602834490740741</c:v>
                </c:pt>
                <c:pt idx="7307">
                  <c:v>0.46603252314814814</c:v>
                </c:pt>
                <c:pt idx="7308">
                  <c:v>0.46603679398148151</c:v>
                </c:pt>
                <c:pt idx="7309">
                  <c:v>0.46604109953703704</c:v>
                </c:pt>
                <c:pt idx="7310">
                  <c:v>0.46604563657407411</c:v>
                </c:pt>
                <c:pt idx="7311">
                  <c:v>0.46605000000000002</c:v>
                </c:pt>
                <c:pt idx="7312">
                  <c:v>0.46605452546296294</c:v>
                </c:pt>
                <c:pt idx="7313">
                  <c:v>0.46605899305555559</c:v>
                </c:pt>
                <c:pt idx="7314">
                  <c:v>0.46606333333333333</c:v>
                </c:pt>
                <c:pt idx="7315">
                  <c:v>0.46607023148148147</c:v>
                </c:pt>
                <c:pt idx="7316">
                  <c:v>0.46607462962962964</c:v>
                </c:pt>
                <c:pt idx="7317">
                  <c:v>0.46607903935185185</c:v>
                </c:pt>
                <c:pt idx="7318">
                  <c:v>0.46608362268518522</c:v>
                </c:pt>
                <c:pt idx="7319">
                  <c:v>0.46608790509259257</c:v>
                </c:pt>
                <c:pt idx="7320">
                  <c:v>0.46609195601851855</c:v>
                </c:pt>
                <c:pt idx="7321">
                  <c:v>0.46609618055555552</c:v>
                </c:pt>
                <c:pt idx="7322">
                  <c:v>0.4661004861111111</c:v>
                </c:pt>
                <c:pt idx="7323">
                  <c:v>0.46610493055555557</c:v>
                </c:pt>
                <c:pt idx="7324">
                  <c:v>0.46610939814814811</c:v>
                </c:pt>
                <c:pt idx="7325">
                  <c:v>0.46611385416666667</c:v>
                </c:pt>
                <c:pt idx="7326">
                  <c:v>0.46611828703703706</c:v>
                </c:pt>
                <c:pt idx="7327">
                  <c:v>0.46612287037037037</c:v>
                </c:pt>
                <c:pt idx="7328">
                  <c:v>0.4661296412037037</c:v>
                </c:pt>
                <c:pt idx="7329">
                  <c:v>0.4661341087962963</c:v>
                </c:pt>
                <c:pt idx="7330">
                  <c:v>0.46613857638888884</c:v>
                </c:pt>
                <c:pt idx="7331">
                  <c:v>0.46614295138888889</c:v>
                </c:pt>
                <c:pt idx="7332">
                  <c:v>0.46614739583333331</c:v>
                </c:pt>
                <c:pt idx="7333">
                  <c:v>0.46615159722222227</c:v>
                </c:pt>
                <c:pt idx="7334">
                  <c:v>0.46615584490740741</c:v>
                </c:pt>
                <c:pt idx="7335">
                  <c:v>0.46616002314814814</c:v>
                </c:pt>
                <c:pt idx="7336">
                  <c:v>0.46616440972222223</c:v>
                </c:pt>
                <c:pt idx="7337">
                  <c:v>0.46616849537037036</c:v>
                </c:pt>
                <c:pt idx="7338">
                  <c:v>0.46617274305555556</c:v>
                </c:pt>
                <c:pt idx="7339">
                  <c:v>0.46617697916666662</c:v>
                </c:pt>
                <c:pt idx="7340">
                  <c:v>0.46618129629629629</c:v>
                </c:pt>
                <c:pt idx="7341">
                  <c:v>0.46618761574074075</c:v>
                </c:pt>
                <c:pt idx="7342">
                  <c:v>0.46619189814814815</c:v>
                </c:pt>
                <c:pt idx="7343">
                  <c:v>0.46619638888888892</c:v>
                </c:pt>
                <c:pt idx="7344">
                  <c:v>0.46620082175925925</c:v>
                </c:pt>
                <c:pt idx="7345">
                  <c:v>0.46620540509259256</c:v>
                </c:pt>
                <c:pt idx="7346">
                  <c:v>0.46620984953703704</c:v>
                </c:pt>
                <c:pt idx="7347">
                  <c:v>0.46621437500000001</c:v>
                </c:pt>
                <c:pt idx="7348">
                  <c:v>0.46621881944444449</c:v>
                </c:pt>
                <c:pt idx="7349">
                  <c:v>0.4662233101851852</c:v>
                </c:pt>
                <c:pt idx="7350">
                  <c:v>0.46622788194444448</c:v>
                </c:pt>
                <c:pt idx="7351">
                  <c:v>0.46623232638888884</c:v>
                </c:pt>
                <c:pt idx="7352">
                  <c:v>0.46623692129629629</c:v>
                </c:pt>
                <c:pt idx="7353">
                  <c:v>0.46624130787037038</c:v>
                </c:pt>
                <c:pt idx="7354">
                  <c:v>0.46624586805555551</c:v>
                </c:pt>
                <c:pt idx="7355">
                  <c:v>0.46625214120370373</c:v>
                </c:pt>
                <c:pt idx="7356">
                  <c:v>0.46625636574074075</c:v>
                </c:pt>
                <c:pt idx="7357">
                  <c:v>0.46626057870370369</c:v>
                </c:pt>
                <c:pt idx="7358">
                  <c:v>0.46626478009259259</c:v>
                </c:pt>
                <c:pt idx="7359">
                  <c:v>0.46626934027777778</c:v>
                </c:pt>
                <c:pt idx="7360">
                  <c:v>0.46627376157407402</c:v>
                </c:pt>
                <c:pt idx="7361">
                  <c:v>0.46627826388888888</c:v>
                </c:pt>
                <c:pt idx="7362">
                  <c:v>0.46628281250000003</c:v>
                </c:pt>
                <c:pt idx="7363">
                  <c:v>0.46628728009259257</c:v>
                </c:pt>
                <c:pt idx="7364">
                  <c:v>0.46629197916666665</c:v>
                </c:pt>
                <c:pt idx="7365">
                  <c:v>0.46629653935185184</c:v>
                </c:pt>
                <c:pt idx="7366">
                  <c:v>0.46630097222222222</c:v>
                </c:pt>
                <c:pt idx="7367">
                  <c:v>0.46630542824074078</c:v>
                </c:pt>
                <c:pt idx="7368">
                  <c:v>0.46631212962962959</c:v>
                </c:pt>
                <c:pt idx="7369">
                  <c:v>0.46631633101851855</c:v>
                </c:pt>
                <c:pt idx="7370">
                  <c:v>0.46632055555555557</c:v>
                </c:pt>
                <c:pt idx="7371">
                  <c:v>0.46632483796296298</c:v>
                </c:pt>
                <c:pt idx="7372">
                  <c:v>0.46632899305555559</c:v>
                </c:pt>
                <c:pt idx="7373">
                  <c:v>0.46633364583333337</c:v>
                </c:pt>
                <c:pt idx="7374">
                  <c:v>0.46633829861111109</c:v>
                </c:pt>
                <c:pt idx="7375">
                  <c:v>0.46634276620370368</c:v>
                </c:pt>
                <c:pt idx="7376">
                  <c:v>0.46634725694444445</c:v>
                </c:pt>
                <c:pt idx="7377">
                  <c:v>0.4663516782407407</c:v>
                </c:pt>
                <c:pt idx="7378">
                  <c:v>0.46635608796296296</c:v>
                </c:pt>
                <c:pt idx="7379">
                  <c:v>0.46636052083333329</c:v>
                </c:pt>
                <c:pt idx="7380">
                  <c:v>0.46636504629629627</c:v>
                </c:pt>
                <c:pt idx="7381">
                  <c:v>0.46637174768518519</c:v>
                </c:pt>
                <c:pt idx="7382">
                  <c:v>0.4663761574074074</c:v>
                </c:pt>
                <c:pt idx="7383">
                  <c:v>0.46638039351851851</c:v>
                </c:pt>
                <c:pt idx="7384">
                  <c:v>0.46638493055555558</c:v>
                </c:pt>
                <c:pt idx="7385">
                  <c:v>0.46638956018518524</c:v>
                </c:pt>
                <c:pt idx="7386">
                  <c:v>0.46639423611111108</c:v>
                </c:pt>
                <c:pt idx="7387">
                  <c:v>0.46639884259259262</c:v>
                </c:pt>
                <c:pt idx="7388">
                  <c:v>0.46640351851851852</c:v>
                </c:pt>
                <c:pt idx="7389">
                  <c:v>0.46640806712962962</c:v>
                </c:pt>
                <c:pt idx="7390">
                  <c:v>0.46641269675925923</c:v>
                </c:pt>
                <c:pt idx="7391">
                  <c:v>0.46641740740740739</c:v>
                </c:pt>
                <c:pt idx="7392">
                  <c:v>0.46642234953703704</c:v>
                </c:pt>
                <c:pt idx="7393">
                  <c:v>0.46642714120370371</c:v>
                </c:pt>
                <c:pt idx="7394">
                  <c:v>0.46643466435185182</c:v>
                </c:pt>
                <c:pt idx="7395">
                  <c:v>0.46643935185185187</c:v>
                </c:pt>
                <c:pt idx="7396">
                  <c:v>0.46644429398148146</c:v>
                </c:pt>
                <c:pt idx="7397">
                  <c:v>0.46644928240740741</c:v>
                </c:pt>
                <c:pt idx="7398">
                  <c:v>0.46645412037037032</c:v>
                </c:pt>
                <c:pt idx="7399">
                  <c:v>0.46645895833333334</c:v>
                </c:pt>
                <c:pt idx="7400">
                  <c:v>0.46646390046296293</c:v>
                </c:pt>
                <c:pt idx="7401">
                  <c:v>0.46646868055555557</c:v>
                </c:pt>
                <c:pt idx="7402">
                  <c:v>0.46647361111111113</c:v>
                </c:pt>
                <c:pt idx="7403">
                  <c:v>0.46647839120370366</c:v>
                </c:pt>
                <c:pt idx="7404">
                  <c:v>0.46648302083333332</c:v>
                </c:pt>
                <c:pt idx="7405">
                  <c:v>0.46648761574074071</c:v>
                </c:pt>
                <c:pt idx="7406">
                  <c:v>0.46649232638888888</c:v>
                </c:pt>
                <c:pt idx="7407">
                  <c:v>0.46649699074074075</c:v>
                </c:pt>
                <c:pt idx="7408">
                  <c:v>0.46650437499999997</c:v>
                </c:pt>
                <c:pt idx="7409">
                  <c:v>0.46650918981481482</c:v>
                </c:pt>
                <c:pt idx="7410">
                  <c:v>0.46651408564814817</c:v>
                </c:pt>
                <c:pt idx="7411">
                  <c:v>0.46651917824074074</c:v>
                </c:pt>
                <c:pt idx="7412">
                  <c:v>0.46652408564814812</c:v>
                </c:pt>
                <c:pt idx="7413">
                  <c:v>0.46652896990740739</c:v>
                </c:pt>
                <c:pt idx="7414">
                  <c:v>0.46653393518518516</c:v>
                </c:pt>
                <c:pt idx="7415">
                  <c:v>0.46653880787037033</c:v>
                </c:pt>
                <c:pt idx="7416">
                  <c:v>0.46654342592592596</c:v>
                </c:pt>
                <c:pt idx="7417">
                  <c:v>0.46654814814814816</c:v>
                </c:pt>
                <c:pt idx="7418">
                  <c:v>0.46655274305555555</c:v>
                </c:pt>
                <c:pt idx="7419">
                  <c:v>0.46655759259259261</c:v>
                </c:pt>
                <c:pt idx="7420">
                  <c:v>0.46656245370370369</c:v>
                </c:pt>
                <c:pt idx="7421">
                  <c:v>0.46656969907407403</c:v>
                </c:pt>
                <c:pt idx="7422">
                  <c:v>0.46657453703703705</c:v>
                </c:pt>
                <c:pt idx="7423">
                  <c:v>0.46657959490740741</c:v>
                </c:pt>
                <c:pt idx="7424">
                  <c:v>0.466584375</c:v>
                </c:pt>
                <c:pt idx="7425">
                  <c:v>0.46658939814814815</c:v>
                </c:pt>
                <c:pt idx="7426">
                  <c:v>0.46659445601851851</c:v>
                </c:pt>
                <c:pt idx="7427">
                  <c:v>0.46659934027777777</c:v>
                </c:pt>
                <c:pt idx="7428">
                  <c:v>0.46660396990740738</c:v>
                </c:pt>
                <c:pt idx="7429">
                  <c:v>0.46660864583333334</c:v>
                </c:pt>
                <c:pt idx="7430">
                  <c:v>0.46661317129629626</c:v>
                </c:pt>
                <c:pt idx="7431">
                  <c:v>0.46661790509259254</c:v>
                </c:pt>
                <c:pt idx="7432">
                  <c:v>0.46662268518518518</c:v>
                </c:pt>
                <c:pt idx="7433">
                  <c:v>0.46662731481481479</c:v>
                </c:pt>
                <c:pt idx="7434">
                  <c:v>0.46663417824074077</c:v>
                </c:pt>
                <c:pt idx="7435">
                  <c:v>0.46663877314814811</c:v>
                </c:pt>
                <c:pt idx="7436">
                  <c:v>0.46664383101851853</c:v>
                </c:pt>
                <c:pt idx="7437">
                  <c:v>0.46664885416666668</c:v>
                </c:pt>
                <c:pt idx="7438">
                  <c:v>0.46665375000000003</c:v>
                </c:pt>
                <c:pt idx="7439">
                  <c:v>0.46665870370370371</c:v>
                </c:pt>
                <c:pt idx="7440">
                  <c:v>0.46666372685185187</c:v>
                </c:pt>
                <c:pt idx="7441">
                  <c:v>0.46666851851851848</c:v>
                </c:pt>
                <c:pt idx="7442">
                  <c:v>0.46667381944444442</c:v>
                </c:pt>
                <c:pt idx="7443">
                  <c:v>0.46667903935185184</c:v>
                </c:pt>
                <c:pt idx="7444">
                  <c:v>0.4666841435185185</c:v>
                </c:pt>
                <c:pt idx="7445">
                  <c:v>0.46668918981481483</c:v>
                </c:pt>
                <c:pt idx="7446">
                  <c:v>0.46669377314814814</c:v>
                </c:pt>
                <c:pt idx="7447">
                  <c:v>0.46669833333333338</c:v>
                </c:pt>
                <c:pt idx="7448">
                  <c:v>0.46670490740740744</c:v>
                </c:pt>
                <c:pt idx="7449">
                  <c:v>0.46670940972222219</c:v>
                </c:pt>
                <c:pt idx="7450">
                  <c:v>0.46671383101851854</c:v>
                </c:pt>
                <c:pt idx="7451">
                  <c:v>0.46671840277777776</c:v>
                </c:pt>
                <c:pt idx="7452">
                  <c:v>0.4667230092592593</c:v>
                </c:pt>
                <c:pt idx="7453">
                  <c:v>0.46672766203703703</c:v>
                </c:pt>
                <c:pt idx="7454">
                  <c:v>0.46673246527777779</c:v>
                </c:pt>
                <c:pt idx="7455">
                  <c:v>0.46673711805555557</c:v>
                </c:pt>
                <c:pt idx="7456">
                  <c:v>0.46674178240740738</c:v>
                </c:pt>
                <c:pt idx="7457">
                  <c:v>0.46674646990740737</c:v>
                </c:pt>
                <c:pt idx="7458">
                  <c:v>0.46675123842592597</c:v>
                </c:pt>
                <c:pt idx="7459">
                  <c:v>0.46675594907407408</c:v>
                </c:pt>
                <c:pt idx="7460">
                  <c:v>0.46676063657407413</c:v>
                </c:pt>
                <c:pt idx="7461">
                  <c:v>0.46676712962962963</c:v>
                </c:pt>
                <c:pt idx="7462">
                  <c:v>0.46677152777777775</c:v>
                </c:pt>
                <c:pt idx="7463">
                  <c:v>0.46677599537037034</c:v>
                </c:pt>
                <c:pt idx="7464">
                  <c:v>0.46678026620370372</c:v>
                </c:pt>
                <c:pt idx="7465">
                  <c:v>0.46678512731481486</c:v>
                </c:pt>
                <c:pt idx="7466">
                  <c:v>0.46678979166666662</c:v>
                </c:pt>
                <c:pt idx="7467">
                  <c:v>0.4667944907407407</c:v>
                </c:pt>
                <c:pt idx="7468">
                  <c:v>0.46679910879629632</c:v>
                </c:pt>
                <c:pt idx="7469">
                  <c:v>0.46680373842592587</c:v>
                </c:pt>
                <c:pt idx="7470">
                  <c:v>0.466808275462963</c:v>
                </c:pt>
                <c:pt idx="7471">
                  <c:v>0.46681288194444442</c:v>
                </c:pt>
                <c:pt idx="7472">
                  <c:v>0.46681751157407408</c:v>
                </c:pt>
                <c:pt idx="7473">
                  <c:v>0.46682215277777778</c:v>
                </c:pt>
                <c:pt idx="7474">
                  <c:v>0.4668288078703704</c:v>
                </c:pt>
                <c:pt idx="7475">
                  <c:v>0.46683319444444443</c:v>
                </c:pt>
                <c:pt idx="7476">
                  <c:v>0.46683754629629631</c:v>
                </c:pt>
                <c:pt idx="7477">
                  <c:v>0.46684194444444443</c:v>
                </c:pt>
                <c:pt idx="7478">
                  <c:v>0.46684631944444449</c:v>
                </c:pt>
                <c:pt idx="7479">
                  <c:v>0.46685070601851852</c:v>
                </c:pt>
                <c:pt idx="7480">
                  <c:v>0.46685518518518521</c:v>
                </c:pt>
                <c:pt idx="7481">
                  <c:v>0.46685973379629631</c:v>
                </c:pt>
                <c:pt idx="7482">
                  <c:v>0.46686396990740736</c:v>
                </c:pt>
                <c:pt idx="7483">
                  <c:v>0.46686849537037034</c:v>
                </c:pt>
                <c:pt idx="7484">
                  <c:v>0.4668730787037037</c:v>
                </c:pt>
                <c:pt idx="7485">
                  <c:v>0.46687783564814817</c:v>
                </c:pt>
                <c:pt idx="7486">
                  <c:v>0.46688261574074069</c:v>
                </c:pt>
                <c:pt idx="7487">
                  <c:v>0.46688723379629632</c:v>
                </c:pt>
                <c:pt idx="7488">
                  <c:v>0.46689402777777778</c:v>
                </c:pt>
                <c:pt idx="7489">
                  <c:v>0.46689857638888888</c:v>
                </c:pt>
                <c:pt idx="7490">
                  <c:v>0.46690326388888886</c:v>
                </c:pt>
                <c:pt idx="7491">
                  <c:v>0.46690789351851852</c:v>
                </c:pt>
                <c:pt idx="7492">
                  <c:v>0.46691268518518519</c:v>
                </c:pt>
                <c:pt idx="7493">
                  <c:v>0.46691731481481485</c:v>
                </c:pt>
                <c:pt idx="7494">
                  <c:v>0.46692195601851849</c:v>
                </c:pt>
                <c:pt idx="7495">
                  <c:v>0.46692658564814815</c:v>
                </c:pt>
                <c:pt idx="7496">
                  <c:v>0.46693094907407406</c:v>
                </c:pt>
                <c:pt idx="7497">
                  <c:v>0.46693548611111108</c:v>
                </c:pt>
                <c:pt idx="7498">
                  <c:v>0.46693986111111108</c:v>
                </c:pt>
                <c:pt idx="7499">
                  <c:v>0.46694427083333334</c:v>
                </c:pt>
                <c:pt idx="7500">
                  <c:v>0.46694886574074074</c:v>
                </c:pt>
                <c:pt idx="7501">
                  <c:v>0.46695608796296301</c:v>
                </c:pt>
                <c:pt idx="7502">
                  <c:v>0.4669608101851852</c:v>
                </c:pt>
                <c:pt idx="7503">
                  <c:v>0.46696547453703707</c:v>
                </c:pt>
                <c:pt idx="7504">
                  <c:v>0.4669703009259259</c:v>
                </c:pt>
                <c:pt idx="7505">
                  <c:v>0.466974849537037</c:v>
                </c:pt>
                <c:pt idx="7506">
                  <c:v>0.46697960648148151</c:v>
                </c:pt>
                <c:pt idx="7507">
                  <c:v>0.46698439814814813</c:v>
                </c:pt>
                <c:pt idx="7508">
                  <c:v>0.46698899305555552</c:v>
                </c:pt>
                <c:pt idx="7509">
                  <c:v>0.46699353009259265</c:v>
                </c:pt>
                <c:pt idx="7510">
                  <c:v>0.46699796296296298</c:v>
                </c:pt>
                <c:pt idx="7511">
                  <c:v>0.46700222222222226</c:v>
                </c:pt>
                <c:pt idx="7512">
                  <c:v>0.46700684027777778</c:v>
                </c:pt>
                <c:pt idx="7513">
                  <c:v>0.4670115856481481</c:v>
                </c:pt>
                <c:pt idx="7514">
                  <c:v>0.46701883101851854</c:v>
                </c:pt>
                <c:pt idx="7515">
                  <c:v>0.46702333333333335</c:v>
                </c:pt>
                <c:pt idx="7516">
                  <c:v>0.46702796296296295</c:v>
                </c:pt>
                <c:pt idx="7517">
                  <c:v>0.46703262731481482</c:v>
                </c:pt>
                <c:pt idx="7518">
                  <c:v>0.4670373611111111</c:v>
                </c:pt>
                <c:pt idx="7519">
                  <c:v>0.46704219907407407</c:v>
                </c:pt>
                <c:pt idx="7520">
                  <c:v>0.46704688657407406</c:v>
                </c:pt>
                <c:pt idx="7521">
                  <c:v>0.46705141203703704</c:v>
                </c:pt>
                <c:pt idx="7522">
                  <c:v>0.46705568287037041</c:v>
                </c:pt>
                <c:pt idx="7523">
                  <c:v>0.46706015046296295</c:v>
                </c:pt>
                <c:pt idx="7524">
                  <c:v>0.46706456018518522</c:v>
                </c:pt>
                <c:pt idx="7525">
                  <c:v>0.46706906250000002</c:v>
                </c:pt>
                <c:pt idx="7526">
                  <c:v>0.46707359953703703</c:v>
                </c:pt>
                <c:pt idx="7527">
                  <c:v>0.46708017361111115</c:v>
                </c:pt>
                <c:pt idx="7528">
                  <c:v>0.46708443287037033</c:v>
                </c:pt>
                <c:pt idx="7529">
                  <c:v>0.46708885416666668</c:v>
                </c:pt>
                <c:pt idx="7530">
                  <c:v>0.4670930787037037</c:v>
                </c:pt>
                <c:pt idx="7531">
                  <c:v>0.46709765046296298</c:v>
                </c:pt>
                <c:pt idx="7532">
                  <c:v>0.46710211805555552</c:v>
                </c:pt>
                <c:pt idx="7533">
                  <c:v>0.46710671296296297</c:v>
                </c:pt>
                <c:pt idx="7534">
                  <c:v>0.46711106481481485</c:v>
                </c:pt>
                <c:pt idx="7535">
                  <c:v>0.46711565972222219</c:v>
                </c:pt>
                <c:pt idx="7536">
                  <c:v>0.46712023148148152</c:v>
                </c:pt>
                <c:pt idx="7537">
                  <c:v>0.46712468749999997</c:v>
                </c:pt>
                <c:pt idx="7538">
                  <c:v>0.46712921296296295</c:v>
                </c:pt>
                <c:pt idx="7539">
                  <c:v>0.46713386574074073</c:v>
                </c:pt>
                <c:pt idx="7540">
                  <c:v>0.46713841435185183</c:v>
                </c:pt>
                <c:pt idx="7541">
                  <c:v>0.46714543981481477</c:v>
                </c:pt>
                <c:pt idx="7542">
                  <c:v>0.46715017361111116</c:v>
                </c:pt>
                <c:pt idx="7543">
                  <c:v>0.4671547685185185</c:v>
                </c:pt>
                <c:pt idx="7544">
                  <c:v>0.4671591435185185</c:v>
                </c:pt>
                <c:pt idx="7545">
                  <c:v>0.4671634837962963</c:v>
                </c:pt>
                <c:pt idx="7546">
                  <c:v>0.46716784722222221</c:v>
                </c:pt>
                <c:pt idx="7547">
                  <c:v>0.46717259259259264</c:v>
                </c:pt>
                <c:pt idx="7548">
                  <c:v>0.46717715277777777</c:v>
                </c:pt>
                <c:pt idx="7549">
                  <c:v>0.46718177083333329</c:v>
                </c:pt>
                <c:pt idx="7550">
                  <c:v>0.46718646990740736</c:v>
                </c:pt>
                <c:pt idx="7551">
                  <c:v>0.46719090277777781</c:v>
                </c:pt>
                <c:pt idx="7552">
                  <c:v>0.467195625</c:v>
                </c:pt>
                <c:pt idx="7553">
                  <c:v>0.46720026620370375</c:v>
                </c:pt>
                <c:pt idx="7554">
                  <c:v>0.46720724537037039</c:v>
                </c:pt>
                <c:pt idx="7555">
                  <c:v>0.46721185185185182</c:v>
                </c:pt>
                <c:pt idx="7556">
                  <c:v>0.46721631944444447</c:v>
                </c:pt>
                <c:pt idx="7557">
                  <c:v>0.46722054398148144</c:v>
                </c:pt>
                <c:pt idx="7558">
                  <c:v>0.46722505787037033</c:v>
                </c:pt>
                <c:pt idx="7559">
                  <c:v>0.46722943287037039</c:v>
                </c:pt>
                <c:pt idx="7560">
                  <c:v>0.46723422453703706</c:v>
                </c:pt>
                <c:pt idx="7561">
                  <c:v>0.46723899305555555</c:v>
                </c:pt>
                <c:pt idx="7562">
                  <c:v>0.46724356481481483</c:v>
                </c:pt>
                <c:pt idx="7563">
                  <c:v>0.46724820601851852</c:v>
                </c:pt>
                <c:pt idx="7564">
                  <c:v>0.46725283564814818</c:v>
                </c:pt>
                <c:pt idx="7565">
                  <c:v>0.46725753472222226</c:v>
                </c:pt>
                <c:pt idx="7566">
                  <c:v>0.46726226851851854</c:v>
                </c:pt>
                <c:pt idx="7567">
                  <c:v>0.46726930555555551</c:v>
                </c:pt>
                <c:pt idx="7568">
                  <c:v>0.46727383101851849</c:v>
                </c:pt>
                <c:pt idx="7569">
                  <c:v>0.4672781597222222</c:v>
                </c:pt>
                <c:pt idx="7570">
                  <c:v>0.46728268518518518</c:v>
                </c:pt>
                <c:pt idx="7571">
                  <c:v>0.46728711805555556</c:v>
                </c:pt>
                <c:pt idx="7572">
                  <c:v>0.46729159722222224</c:v>
                </c:pt>
                <c:pt idx="7573">
                  <c:v>0.46729600694444445</c:v>
                </c:pt>
                <c:pt idx="7574">
                  <c:v>0.46730040509259263</c:v>
                </c:pt>
                <c:pt idx="7575">
                  <c:v>0.46730481481481484</c:v>
                </c:pt>
                <c:pt idx="7576">
                  <c:v>0.46730922453703699</c:v>
                </c:pt>
                <c:pt idx="7577">
                  <c:v>0.46731372685185185</c:v>
                </c:pt>
                <c:pt idx="7578">
                  <c:v>0.46731811342592594</c:v>
                </c:pt>
                <c:pt idx="7579">
                  <c:v>0.46732280092592587</c:v>
                </c:pt>
                <c:pt idx="7580">
                  <c:v>0.46732726851851852</c:v>
                </c:pt>
                <c:pt idx="7581">
                  <c:v>0.46733418981481484</c:v>
                </c:pt>
                <c:pt idx="7582">
                  <c:v>0.46733884259259262</c:v>
                </c:pt>
                <c:pt idx="7583">
                  <c:v>0.46734349537037034</c:v>
                </c:pt>
                <c:pt idx="7584">
                  <c:v>0.46734811342592592</c:v>
                </c:pt>
                <c:pt idx="7585">
                  <c:v>0.46735285879629629</c:v>
                </c:pt>
                <c:pt idx="7586">
                  <c:v>0.46735759259259257</c:v>
                </c:pt>
                <c:pt idx="7587">
                  <c:v>0.46736216435185191</c:v>
                </c:pt>
                <c:pt idx="7588">
                  <c:v>0.46736689814814819</c:v>
                </c:pt>
                <c:pt idx="7589">
                  <c:v>0.46737166666666669</c:v>
                </c:pt>
                <c:pt idx="7590">
                  <c:v>0.46737633101851855</c:v>
                </c:pt>
                <c:pt idx="7591">
                  <c:v>0.46738097222222219</c:v>
                </c:pt>
                <c:pt idx="7592">
                  <c:v>0.46738524305555557</c:v>
                </c:pt>
                <c:pt idx="7593">
                  <c:v>0.46738973379629628</c:v>
                </c:pt>
                <c:pt idx="7594">
                  <c:v>0.46739659722222221</c:v>
                </c:pt>
                <c:pt idx="7595">
                  <c:v>0.46740131944444441</c:v>
                </c:pt>
                <c:pt idx="7596">
                  <c:v>0.46740621527777781</c:v>
                </c:pt>
                <c:pt idx="7597">
                  <c:v>0.46741081018518521</c:v>
                </c:pt>
                <c:pt idx="7598">
                  <c:v>0.46741568287037039</c:v>
                </c:pt>
                <c:pt idx="7599">
                  <c:v>0.46742034722222225</c:v>
                </c:pt>
                <c:pt idx="7600">
                  <c:v>0.4674250231481481</c:v>
                </c:pt>
                <c:pt idx="7601">
                  <c:v>0.46742987268518515</c:v>
                </c:pt>
                <c:pt idx="7602">
                  <c:v>0.46743457175925923</c:v>
                </c:pt>
                <c:pt idx="7603">
                  <c:v>0.46743916666666668</c:v>
                </c:pt>
                <c:pt idx="7604">
                  <c:v>0.46744357638888889</c:v>
                </c:pt>
                <c:pt idx="7605">
                  <c:v>0.46744813657407408</c:v>
                </c:pt>
                <c:pt idx="7606">
                  <c:v>0.46745261574074076</c:v>
                </c:pt>
                <c:pt idx="7607">
                  <c:v>0.46745968750000005</c:v>
                </c:pt>
                <c:pt idx="7608">
                  <c:v>0.46746435185185181</c:v>
                </c:pt>
                <c:pt idx="7609">
                  <c:v>0.46746907407407406</c:v>
                </c:pt>
                <c:pt idx="7610">
                  <c:v>0.46747394675925924</c:v>
                </c:pt>
                <c:pt idx="7611">
                  <c:v>0.46747864583333332</c:v>
                </c:pt>
                <c:pt idx="7612">
                  <c:v>0.46748339120370369</c:v>
                </c:pt>
                <c:pt idx="7613">
                  <c:v>0.46748841435185184</c:v>
                </c:pt>
                <c:pt idx="7614">
                  <c:v>0.46749315972222222</c:v>
                </c:pt>
                <c:pt idx="7615">
                  <c:v>0.4674978935185185</c:v>
                </c:pt>
                <c:pt idx="7616">
                  <c:v>0.46750252314814816</c:v>
                </c:pt>
                <c:pt idx="7617">
                  <c:v>0.46750697916666667</c:v>
                </c:pt>
                <c:pt idx="7618">
                  <c:v>0.46751149305555556</c:v>
                </c:pt>
                <c:pt idx="7619">
                  <c:v>0.46751577546296291</c:v>
                </c:pt>
                <c:pt idx="7620">
                  <c:v>0.46752020833333335</c:v>
                </c:pt>
                <c:pt idx="7621">
                  <c:v>0.46752649305555555</c:v>
                </c:pt>
                <c:pt idx="7622">
                  <c:v>0.46753079861111108</c:v>
                </c:pt>
                <c:pt idx="7623">
                  <c:v>0.46753511574074075</c:v>
                </c:pt>
                <c:pt idx="7624">
                  <c:v>0.46753943287037036</c:v>
                </c:pt>
                <c:pt idx="7625">
                  <c:v>0.46754393518518517</c:v>
                </c:pt>
                <c:pt idx="7626">
                  <c:v>0.46754820601851854</c:v>
                </c:pt>
                <c:pt idx="7627">
                  <c:v>0.46755270833333334</c:v>
                </c:pt>
                <c:pt idx="7628">
                  <c:v>0.46755747685185184</c:v>
                </c:pt>
                <c:pt idx="7629">
                  <c:v>0.46756196759259261</c:v>
                </c:pt>
                <c:pt idx="7630">
                  <c:v>0.46756657407407404</c:v>
                </c:pt>
                <c:pt idx="7631">
                  <c:v>0.46757116898148149</c:v>
                </c:pt>
                <c:pt idx="7632">
                  <c:v>0.46757564814814812</c:v>
                </c:pt>
                <c:pt idx="7633">
                  <c:v>0.46758019675925927</c:v>
                </c:pt>
                <c:pt idx="7634">
                  <c:v>0.46758730324074071</c:v>
                </c:pt>
                <c:pt idx="7635">
                  <c:v>0.4675917824074074</c:v>
                </c:pt>
                <c:pt idx="7636">
                  <c:v>0.46759640046296297</c:v>
                </c:pt>
                <c:pt idx="7637">
                  <c:v>0.46760093750000004</c:v>
                </c:pt>
                <c:pt idx="7638">
                  <c:v>0.46760528935185186</c:v>
                </c:pt>
                <c:pt idx="7639">
                  <c:v>0.46760957175925927</c:v>
                </c:pt>
                <c:pt idx="7640">
                  <c:v>0.46761394675925927</c:v>
                </c:pt>
                <c:pt idx="7641">
                  <c:v>0.46761824074074076</c:v>
                </c:pt>
                <c:pt idx="7642">
                  <c:v>0.4676226273148148</c:v>
                </c:pt>
                <c:pt idx="7643">
                  <c:v>0.46762723379629628</c:v>
                </c:pt>
                <c:pt idx="7644">
                  <c:v>0.46763167824074076</c:v>
                </c:pt>
                <c:pt idx="7645">
                  <c:v>0.46763634259259262</c:v>
                </c:pt>
                <c:pt idx="7646">
                  <c:v>0.46764086805555555</c:v>
                </c:pt>
                <c:pt idx="7647">
                  <c:v>0.46764787037037037</c:v>
                </c:pt>
                <c:pt idx="7648">
                  <c:v>0.46765241898148147</c:v>
                </c:pt>
                <c:pt idx="7649">
                  <c:v>0.46765706018518521</c:v>
                </c:pt>
                <c:pt idx="7650">
                  <c:v>0.46766144675925925</c:v>
                </c:pt>
                <c:pt idx="7651">
                  <c:v>0.46766606481481482</c:v>
                </c:pt>
                <c:pt idx="7652">
                  <c:v>0.4676703703703704</c:v>
                </c:pt>
                <c:pt idx="7653">
                  <c:v>0.4676747106481482</c:v>
                </c:pt>
                <c:pt idx="7654">
                  <c:v>0.46767898148148146</c:v>
                </c:pt>
                <c:pt idx="7655">
                  <c:v>0.46768343750000002</c:v>
                </c:pt>
                <c:pt idx="7656">
                  <c:v>0.46768784722222217</c:v>
                </c:pt>
                <c:pt idx="7657">
                  <c:v>0.46769236111111107</c:v>
                </c:pt>
                <c:pt idx="7658">
                  <c:v>0.46769694444444448</c:v>
                </c:pt>
                <c:pt idx="7659">
                  <c:v>0.46770160879629624</c:v>
                </c:pt>
                <c:pt idx="7660">
                  <c:v>0.46770873842592592</c:v>
                </c:pt>
                <c:pt idx="7661">
                  <c:v>0.46771346064814812</c:v>
                </c:pt>
                <c:pt idx="7662">
                  <c:v>0.46771799768518524</c:v>
                </c:pt>
                <c:pt idx="7663">
                  <c:v>0.46772241898148148</c:v>
                </c:pt>
                <c:pt idx="7664">
                  <c:v>0.46772686342592595</c:v>
                </c:pt>
                <c:pt idx="7665">
                  <c:v>0.46773115740740739</c:v>
                </c:pt>
                <c:pt idx="7666">
                  <c:v>0.46773562499999999</c:v>
                </c:pt>
                <c:pt idx="7667">
                  <c:v>0.46773991898148148</c:v>
                </c:pt>
                <c:pt idx="7668">
                  <c:v>0.46774413194444442</c:v>
                </c:pt>
                <c:pt idx="7669">
                  <c:v>0.4677484375</c:v>
                </c:pt>
                <c:pt idx="7670">
                  <c:v>0.46775303240740745</c:v>
                </c:pt>
                <c:pt idx="7671">
                  <c:v>0.46775760416666667</c:v>
                </c:pt>
                <c:pt idx="7672">
                  <c:v>0.46776225694444445</c:v>
                </c:pt>
                <c:pt idx="7673">
                  <c:v>0.46776900462962961</c:v>
                </c:pt>
                <c:pt idx="7674">
                  <c:v>0.46777354166666668</c:v>
                </c:pt>
                <c:pt idx="7675">
                  <c:v>0.46777821759259258</c:v>
                </c:pt>
                <c:pt idx="7676">
                  <c:v>0.46778304398148146</c:v>
                </c:pt>
                <c:pt idx="7677">
                  <c:v>0.46778810185185188</c:v>
                </c:pt>
                <c:pt idx="7678">
                  <c:v>0.46779292824074076</c:v>
                </c:pt>
                <c:pt idx="7679">
                  <c:v>0.46779769675925925</c:v>
                </c:pt>
                <c:pt idx="7680">
                  <c:v>0.46780245370370371</c:v>
                </c:pt>
                <c:pt idx="7681">
                  <c:v>0.46780707175925929</c:v>
                </c:pt>
                <c:pt idx="7682">
                  <c:v>0.46781192129629628</c:v>
                </c:pt>
                <c:pt idx="7683">
                  <c:v>0.46781679398148146</c:v>
                </c:pt>
                <c:pt idx="7684">
                  <c:v>0.46782148148148145</c:v>
                </c:pt>
                <c:pt idx="7685">
                  <c:v>0.46782619212962961</c:v>
                </c:pt>
                <c:pt idx="7686">
                  <c:v>0.46783064814814818</c:v>
                </c:pt>
                <c:pt idx="7687">
                  <c:v>0.46783736111111113</c:v>
                </c:pt>
                <c:pt idx="7688">
                  <c:v>0.46784180555555555</c:v>
                </c:pt>
                <c:pt idx="7689">
                  <c:v>0.46784641203703708</c:v>
                </c:pt>
                <c:pt idx="7690">
                  <c:v>0.4678512037037037</c:v>
                </c:pt>
                <c:pt idx="7691">
                  <c:v>0.46785582175925927</c:v>
                </c:pt>
                <c:pt idx="7692">
                  <c:v>0.46786067129629627</c:v>
                </c:pt>
                <c:pt idx="7693">
                  <c:v>0.46786574074074072</c:v>
                </c:pt>
                <c:pt idx="7694">
                  <c:v>0.46787069444444446</c:v>
                </c:pt>
                <c:pt idx="7695">
                  <c:v>0.46787579861111112</c:v>
                </c:pt>
                <c:pt idx="7696">
                  <c:v>0.4678810069444444</c:v>
                </c:pt>
                <c:pt idx="7697">
                  <c:v>0.46788604166666664</c:v>
                </c:pt>
                <c:pt idx="7698">
                  <c:v>0.46789078703703701</c:v>
                </c:pt>
                <c:pt idx="7699">
                  <c:v>0.46789568287037037</c:v>
                </c:pt>
                <c:pt idx="7700">
                  <c:v>0.46790271990740745</c:v>
                </c:pt>
                <c:pt idx="7701">
                  <c:v>0.46790756944444439</c:v>
                </c:pt>
                <c:pt idx="7702">
                  <c:v>0.46791273148148149</c:v>
                </c:pt>
                <c:pt idx="7703">
                  <c:v>0.46791780092592594</c:v>
                </c:pt>
                <c:pt idx="7704">
                  <c:v>0.46792260416666664</c:v>
                </c:pt>
                <c:pt idx="7705">
                  <c:v>0.46792783564814816</c:v>
                </c:pt>
                <c:pt idx="7706">
                  <c:v>0.46793303240740741</c:v>
                </c:pt>
                <c:pt idx="7707">
                  <c:v>0.46793799768518518</c:v>
                </c:pt>
                <c:pt idx="7708">
                  <c:v>0.46794302083333333</c:v>
                </c:pt>
                <c:pt idx="7709">
                  <c:v>0.46794807870370375</c:v>
                </c:pt>
                <c:pt idx="7710">
                  <c:v>0.46795288194444445</c:v>
                </c:pt>
                <c:pt idx="7711">
                  <c:v>0.46795756944444444</c:v>
                </c:pt>
                <c:pt idx="7712">
                  <c:v>0.46796239583333338</c:v>
                </c:pt>
                <c:pt idx="7713">
                  <c:v>0.46796924768518516</c:v>
                </c:pt>
                <c:pt idx="7714">
                  <c:v>0.46797417824074072</c:v>
                </c:pt>
                <c:pt idx="7715">
                  <c:v>0.46797894675925927</c:v>
                </c:pt>
                <c:pt idx="7716">
                  <c:v>0.46798348379629634</c:v>
                </c:pt>
                <c:pt idx="7717">
                  <c:v>0.46798825231481483</c:v>
                </c:pt>
                <c:pt idx="7718">
                  <c:v>0.46799295138888891</c:v>
                </c:pt>
                <c:pt idx="7719">
                  <c:v>0.46799776620370376</c:v>
                </c:pt>
                <c:pt idx="7720">
                  <c:v>0.46800282407407406</c:v>
                </c:pt>
                <c:pt idx="7721">
                  <c:v>0.4680079513888889</c:v>
                </c:pt>
                <c:pt idx="7722">
                  <c:v>0.4680127546296296</c:v>
                </c:pt>
                <c:pt idx="7723">
                  <c:v>0.46801771990740743</c:v>
                </c:pt>
                <c:pt idx="7724">
                  <c:v>0.46802275462962961</c:v>
                </c:pt>
                <c:pt idx="7725">
                  <c:v>0.46802777777777776</c:v>
                </c:pt>
                <c:pt idx="7726">
                  <c:v>0.46803537037037035</c:v>
                </c:pt>
                <c:pt idx="7727">
                  <c:v>0.4680404398148148</c:v>
                </c:pt>
                <c:pt idx="7728">
                  <c:v>0.46804535879629627</c:v>
                </c:pt>
                <c:pt idx="7729">
                  <c:v>0.46805043981481481</c:v>
                </c:pt>
                <c:pt idx="7730">
                  <c:v>0.46805537037037032</c:v>
                </c:pt>
                <c:pt idx="7731">
                  <c:v>0.46806023148148146</c:v>
                </c:pt>
                <c:pt idx="7732">
                  <c:v>0.46806497685185189</c:v>
                </c:pt>
                <c:pt idx="7733">
                  <c:v>0.46806969907407409</c:v>
                </c:pt>
                <c:pt idx="7734">
                  <c:v>0.46807465277777777</c:v>
                </c:pt>
                <c:pt idx="7735">
                  <c:v>0.4680794791666667</c:v>
                </c:pt>
                <c:pt idx="7736">
                  <c:v>0.46808458333333336</c:v>
                </c:pt>
                <c:pt idx="7737">
                  <c:v>0.46808980324074073</c:v>
                </c:pt>
                <c:pt idx="7738">
                  <c:v>0.4680948958333333</c:v>
                </c:pt>
                <c:pt idx="7739">
                  <c:v>0.46810223379629629</c:v>
                </c:pt>
                <c:pt idx="7740">
                  <c:v>0.46810733796296294</c:v>
                </c:pt>
                <c:pt idx="7741">
                  <c:v>0.4681123148148148</c:v>
                </c:pt>
                <c:pt idx="7742">
                  <c:v>0.46811718750000003</c:v>
                </c:pt>
                <c:pt idx="7743">
                  <c:v>0.46812186342592593</c:v>
                </c:pt>
                <c:pt idx="7744">
                  <c:v>0.4681266550925926</c:v>
                </c:pt>
                <c:pt idx="7745">
                  <c:v>0.46813135416666668</c:v>
                </c:pt>
                <c:pt idx="7746">
                  <c:v>0.46813635416666671</c:v>
                </c:pt>
                <c:pt idx="7747">
                  <c:v>0.46814127314814818</c:v>
                </c:pt>
                <c:pt idx="7748">
                  <c:v>0.46814627314814811</c:v>
                </c:pt>
                <c:pt idx="7749">
                  <c:v>0.46815126157407411</c:v>
                </c:pt>
                <c:pt idx="7750">
                  <c:v>0.46815634259259259</c:v>
                </c:pt>
                <c:pt idx="7751">
                  <c:v>0.46816137731481483</c:v>
                </c:pt>
                <c:pt idx="7752">
                  <c:v>0.46816648148148149</c:v>
                </c:pt>
                <c:pt idx="7753">
                  <c:v>0.46817381944444447</c:v>
                </c:pt>
                <c:pt idx="7754">
                  <c:v>0.46817875000000003</c:v>
                </c:pt>
                <c:pt idx="7755">
                  <c:v>0.46818342592592593</c:v>
                </c:pt>
                <c:pt idx="7756">
                  <c:v>0.46818824074074072</c:v>
                </c:pt>
                <c:pt idx="7757">
                  <c:v>0.46819305555555557</c:v>
                </c:pt>
                <c:pt idx="7758">
                  <c:v>0.46819776620370374</c:v>
                </c:pt>
                <c:pt idx="7759">
                  <c:v>0.46820253472222223</c:v>
                </c:pt>
                <c:pt idx="7760">
                  <c:v>0.46820716435185189</c:v>
                </c:pt>
                <c:pt idx="7761">
                  <c:v>0.46821186342592597</c:v>
                </c:pt>
                <c:pt idx="7762">
                  <c:v>0.4682166782407407</c:v>
                </c:pt>
                <c:pt idx="7763">
                  <c:v>0.46822137731481478</c:v>
                </c:pt>
                <c:pt idx="7764">
                  <c:v>0.46822623842592592</c:v>
                </c:pt>
                <c:pt idx="7765">
                  <c:v>0.46823369212962968</c:v>
                </c:pt>
                <c:pt idx="7766">
                  <c:v>0.46823861111111115</c:v>
                </c:pt>
                <c:pt idx="7767">
                  <c:v>0.46824357638888886</c:v>
                </c:pt>
                <c:pt idx="7768">
                  <c:v>0.46824854166666668</c:v>
                </c:pt>
                <c:pt idx="7769">
                  <c:v>0.46825364583333334</c:v>
                </c:pt>
                <c:pt idx="7770">
                  <c:v>0.46825856481481481</c:v>
                </c:pt>
                <c:pt idx="7771">
                  <c:v>0.4682635185185185</c:v>
                </c:pt>
                <c:pt idx="7772">
                  <c:v>0.46826861111111112</c:v>
                </c:pt>
                <c:pt idx="7773">
                  <c:v>0.46827358796296298</c:v>
                </c:pt>
                <c:pt idx="7774">
                  <c:v>0.46827850694444445</c:v>
                </c:pt>
                <c:pt idx="7775">
                  <c:v>0.46828339120370371</c:v>
                </c:pt>
                <c:pt idx="7776">
                  <c:v>0.46828821759259259</c:v>
                </c:pt>
                <c:pt idx="7777">
                  <c:v>0.46829516203703703</c:v>
                </c:pt>
                <c:pt idx="7778">
                  <c:v>0.46830012731481485</c:v>
                </c:pt>
                <c:pt idx="7779">
                  <c:v>0.46830510416666665</c:v>
                </c:pt>
                <c:pt idx="7780">
                  <c:v>0.46831020833333331</c:v>
                </c:pt>
                <c:pt idx="7781">
                  <c:v>0.46831526620370373</c:v>
                </c:pt>
                <c:pt idx="7782">
                  <c:v>0.46832016203703702</c:v>
                </c:pt>
                <c:pt idx="7783">
                  <c:v>0.46832515046296291</c:v>
                </c:pt>
                <c:pt idx="7784">
                  <c:v>0.46833015046296295</c:v>
                </c:pt>
                <c:pt idx="7785">
                  <c:v>0.4683352199074074</c:v>
                </c:pt>
                <c:pt idx="7786">
                  <c:v>0.46834017361111108</c:v>
                </c:pt>
                <c:pt idx="7787">
                  <c:v>0.46834494212962968</c:v>
                </c:pt>
                <c:pt idx="7788">
                  <c:v>0.46834976851851851</c:v>
                </c:pt>
                <c:pt idx="7789">
                  <c:v>0.46835663194444449</c:v>
                </c:pt>
                <c:pt idx="7790">
                  <c:v>0.46836157407407408</c:v>
                </c:pt>
                <c:pt idx="7791">
                  <c:v>0.46836657407407406</c:v>
                </c:pt>
                <c:pt idx="7792">
                  <c:v>0.46837155092592592</c:v>
                </c:pt>
                <c:pt idx="7793">
                  <c:v>0.46837638888888894</c:v>
                </c:pt>
                <c:pt idx="7794">
                  <c:v>0.46838146990740742</c:v>
                </c:pt>
                <c:pt idx="7795">
                  <c:v>0.4683864699074074</c:v>
                </c:pt>
                <c:pt idx="7796">
                  <c:v>0.46839136574074075</c:v>
                </c:pt>
                <c:pt idx="7797">
                  <c:v>0.46839640046296299</c:v>
                </c:pt>
                <c:pt idx="7798">
                  <c:v>0.46840140046296291</c:v>
                </c:pt>
                <c:pt idx="7799">
                  <c:v>0.46840608796296296</c:v>
                </c:pt>
                <c:pt idx="7800">
                  <c:v>0.46841077546296295</c:v>
                </c:pt>
                <c:pt idx="7801">
                  <c:v>0.46841784722222224</c:v>
                </c:pt>
                <c:pt idx="7802">
                  <c:v>0.46842256944444444</c:v>
                </c:pt>
                <c:pt idx="7803">
                  <c:v>0.46842734953703702</c:v>
                </c:pt>
                <c:pt idx="7804">
                  <c:v>0.468431875</c:v>
                </c:pt>
                <c:pt idx="7805">
                  <c:v>0.46843667824074076</c:v>
                </c:pt>
                <c:pt idx="7806">
                  <c:v>0.46844135416666671</c:v>
                </c:pt>
                <c:pt idx="7807">
                  <c:v>0.46844600694444444</c:v>
                </c:pt>
                <c:pt idx="7808">
                  <c:v>0.46845097222222226</c:v>
                </c:pt>
                <c:pt idx="7809">
                  <c:v>0.46845600694444439</c:v>
                </c:pt>
                <c:pt idx="7810">
                  <c:v>0.46846101851851851</c:v>
                </c:pt>
                <c:pt idx="7811">
                  <c:v>0.46846607638888887</c:v>
                </c:pt>
                <c:pt idx="7812">
                  <c:v>0.46847121527777774</c:v>
                </c:pt>
                <c:pt idx="7813">
                  <c:v>0.46847871527777779</c:v>
                </c:pt>
                <c:pt idx="7814">
                  <c:v>0.46848378472222224</c:v>
                </c:pt>
                <c:pt idx="7815">
                  <c:v>0.46848870370370371</c:v>
                </c:pt>
                <c:pt idx="7816">
                  <c:v>0.4684938194444444</c:v>
                </c:pt>
                <c:pt idx="7817">
                  <c:v>0.4684990277777778</c:v>
                </c:pt>
                <c:pt idx="7818">
                  <c:v>0.46850402777777783</c:v>
                </c:pt>
                <c:pt idx="7819">
                  <c:v>0.46850890046296295</c:v>
                </c:pt>
                <c:pt idx="7820">
                  <c:v>0.46851358796296294</c:v>
                </c:pt>
                <c:pt idx="7821">
                  <c:v>0.4685183912037037</c:v>
                </c:pt>
                <c:pt idx="7822">
                  <c:v>0.46852325231481484</c:v>
                </c:pt>
                <c:pt idx="7823">
                  <c:v>0.46852825231481482</c:v>
                </c:pt>
                <c:pt idx="7824">
                  <c:v>0.46853319444444441</c:v>
                </c:pt>
                <c:pt idx="7825">
                  <c:v>0.46854076388888893</c:v>
                </c:pt>
                <c:pt idx="7826">
                  <c:v>0.46854565972222223</c:v>
                </c:pt>
                <c:pt idx="7827">
                  <c:v>0.4685505787037037</c:v>
                </c:pt>
                <c:pt idx="7828">
                  <c:v>0.46855555555555556</c:v>
                </c:pt>
                <c:pt idx="7829">
                  <c:v>0.46856048611111106</c:v>
                </c:pt>
                <c:pt idx="7830">
                  <c:v>0.46856546296296298</c:v>
                </c:pt>
                <c:pt idx="7831">
                  <c:v>0.46857031250000003</c:v>
                </c:pt>
                <c:pt idx="7832">
                  <c:v>0.46857497685185184</c:v>
                </c:pt>
                <c:pt idx="7833">
                  <c:v>0.46857964120370371</c:v>
                </c:pt>
                <c:pt idx="7834">
                  <c:v>0.46858440972222221</c:v>
                </c:pt>
                <c:pt idx="7835">
                  <c:v>0.4685893055555555</c:v>
                </c:pt>
                <c:pt idx="7836">
                  <c:v>0.46859439814814818</c:v>
                </c:pt>
                <c:pt idx="7837">
                  <c:v>0.46859954861111114</c:v>
                </c:pt>
                <c:pt idx="7838">
                  <c:v>0.46860679398148147</c:v>
                </c:pt>
                <c:pt idx="7839">
                  <c:v>0.46861177083333333</c:v>
                </c:pt>
                <c:pt idx="7840">
                  <c:v>0.46861686342592596</c:v>
                </c:pt>
                <c:pt idx="7841">
                  <c:v>0.46862196759259261</c:v>
                </c:pt>
                <c:pt idx="7842">
                  <c:v>0.46862689814814812</c:v>
                </c:pt>
                <c:pt idx="7843">
                  <c:v>0.46863155092592595</c:v>
                </c:pt>
                <c:pt idx="7844">
                  <c:v>0.46863628472222224</c:v>
                </c:pt>
                <c:pt idx="7845">
                  <c:v>0.46864092592592593</c:v>
                </c:pt>
                <c:pt idx="7846">
                  <c:v>0.46864575231481481</c:v>
                </c:pt>
                <c:pt idx="7847">
                  <c:v>0.46865054398148148</c:v>
                </c:pt>
                <c:pt idx="7848">
                  <c:v>0.46865520833333335</c:v>
                </c:pt>
                <c:pt idx="7849">
                  <c:v>0.46865984953703704</c:v>
                </c:pt>
                <c:pt idx="7850">
                  <c:v>0.46866672453703706</c:v>
                </c:pt>
                <c:pt idx="7851">
                  <c:v>0.46867162037037041</c:v>
                </c:pt>
                <c:pt idx="7852">
                  <c:v>0.46867649305555559</c:v>
                </c:pt>
                <c:pt idx="7853">
                  <c:v>0.46868149305555556</c:v>
                </c:pt>
                <c:pt idx="7854">
                  <c:v>0.46868657407407405</c:v>
                </c:pt>
                <c:pt idx="7855">
                  <c:v>0.46869173611111115</c:v>
                </c:pt>
                <c:pt idx="7856">
                  <c:v>0.46869674768518516</c:v>
                </c:pt>
                <c:pt idx="7857">
                  <c:v>0.46870166666666663</c:v>
                </c:pt>
                <c:pt idx="7858">
                  <c:v>0.46870708333333333</c:v>
                </c:pt>
                <c:pt idx="7859">
                  <c:v>0.46871208333333336</c:v>
                </c:pt>
                <c:pt idx="7860">
                  <c:v>0.46871695601851848</c:v>
                </c:pt>
                <c:pt idx="7861">
                  <c:v>0.46872195601851852</c:v>
                </c:pt>
                <c:pt idx="7862">
                  <c:v>0.46872949074074072</c:v>
                </c:pt>
                <c:pt idx="7863">
                  <c:v>0.46873437499999998</c:v>
                </c:pt>
                <c:pt idx="7864">
                  <c:v>0.46873903935185185</c:v>
                </c:pt>
                <c:pt idx="7865">
                  <c:v>0.46874381944444443</c:v>
                </c:pt>
                <c:pt idx="7866">
                  <c:v>0.46874849537037039</c:v>
                </c:pt>
                <c:pt idx="7867">
                  <c:v>0.46875343749999998</c:v>
                </c:pt>
                <c:pt idx="7868">
                  <c:v>0.46875856481481487</c:v>
                </c:pt>
                <c:pt idx="7869">
                  <c:v>0.46876349537037038</c:v>
                </c:pt>
                <c:pt idx="7870">
                  <c:v>0.46876827546296296</c:v>
                </c:pt>
                <c:pt idx="7871">
                  <c:v>0.46877300925925924</c:v>
                </c:pt>
                <c:pt idx="7872">
                  <c:v>0.46877778935185188</c:v>
                </c:pt>
                <c:pt idx="7873">
                  <c:v>0.46878252314814817</c:v>
                </c:pt>
                <c:pt idx="7874">
                  <c:v>0.46878964120370376</c:v>
                </c:pt>
                <c:pt idx="7875">
                  <c:v>0.46879442129629628</c:v>
                </c:pt>
                <c:pt idx="7876">
                  <c:v>0.46879899305555556</c:v>
                </c:pt>
                <c:pt idx="7877">
                  <c:v>0.46880351851851848</c:v>
                </c:pt>
                <c:pt idx="7878">
                  <c:v>0.46880813657407411</c:v>
                </c:pt>
                <c:pt idx="7879">
                  <c:v>0.46881292824074072</c:v>
                </c:pt>
                <c:pt idx="7880">
                  <c:v>0.46881773148148148</c:v>
                </c:pt>
                <c:pt idx="7881">
                  <c:v>0.46882248842592594</c:v>
                </c:pt>
                <c:pt idx="7882">
                  <c:v>0.46882716435185184</c:v>
                </c:pt>
                <c:pt idx="7883">
                  <c:v>0.46883195601851851</c:v>
                </c:pt>
                <c:pt idx="7884">
                  <c:v>0.46883688657407402</c:v>
                </c:pt>
                <c:pt idx="7885">
                  <c:v>0.46884174768518516</c:v>
                </c:pt>
                <c:pt idx="7886">
                  <c:v>0.46884886574074075</c:v>
                </c:pt>
                <c:pt idx="7887">
                  <c:v>0.46885356481481483</c:v>
                </c:pt>
                <c:pt idx="7888">
                  <c:v>0.46885806712962963</c:v>
                </c:pt>
                <c:pt idx="7889">
                  <c:v>0.46886259259259261</c:v>
                </c:pt>
                <c:pt idx="7890">
                  <c:v>0.46886726851851851</c:v>
                </c:pt>
                <c:pt idx="7891">
                  <c:v>0.46887190972222226</c:v>
                </c:pt>
                <c:pt idx="7892">
                  <c:v>0.46887642361111109</c:v>
                </c:pt>
                <c:pt idx="7893">
                  <c:v>0.46888094907407413</c:v>
                </c:pt>
                <c:pt idx="7894">
                  <c:v>0.46888543981481479</c:v>
                </c:pt>
                <c:pt idx="7895">
                  <c:v>0.46889009259259257</c:v>
                </c:pt>
                <c:pt idx="7896">
                  <c:v>0.46889459490740742</c:v>
                </c:pt>
                <c:pt idx="7897">
                  <c:v>0.46889909722222223</c:v>
                </c:pt>
                <c:pt idx="7898">
                  <c:v>0.46890650462962963</c:v>
                </c:pt>
                <c:pt idx="7899">
                  <c:v>0.46891134259259259</c:v>
                </c:pt>
                <c:pt idx="7900">
                  <c:v>0.46891619212962965</c:v>
                </c:pt>
                <c:pt idx="7901">
                  <c:v>0.468921087962963</c:v>
                </c:pt>
                <c:pt idx="7902">
                  <c:v>0.46892605324074071</c:v>
                </c:pt>
                <c:pt idx="7903">
                  <c:v>0.46893093749999998</c:v>
                </c:pt>
                <c:pt idx="7904">
                  <c:v>0.46893569444444444</c:v>
                </c:pt>
                <c:pt idx="7905">
                  <c:v>0.46894043981481487</c:v>
                </c:pt>
                <c:pt idx="7906">
                  <c:v>0.4689452199074074</c:v>
                </c:pt>
                <c:pt idx="7907">
                  <c:v>0.46895003472222219</c:v>
                </c:pt>
                <c:pt idx="7908">
                  <c:v>0.46895486111111112</c:v>
                </c:pt>
                <c:pt idx="7909">
                  <c:v>0.46895957175925923</c:v>
                </c:pt>
                <c:pt idx="7910">
                  <c:v>0.46896608796296296</c:v>
                </c:pt>
                <c:pt idx="7911">
                  <c:v>0.46897060185185185</c:v>
                </c:pt>
                <c:pt idx="7912">
                  <c:v>0.46897504629629627</c:v>
                </c:pt>
                <c:pt idx="7913">
                  <c:v>0.46897968750000002</c:v>
                </c:pt>
                <c:pt idx="7914">
                  <c:v>0.46898432870370371</c:v>
                </c:pt>
                <c:pt idx="7915">
                  <c:v>0.4689888425925926</c:v>
                </c:pt>
                <c:pt idx="7916">
                  <c:v>0.46899358796296298</c:v>
                </c:pt>
                <c:pt idx="7917">
                  <c:v>0.46899819444444441</c:v>
                </c:pt>
                <c:pt idx="7918">
                  <c:v>0.46900283564814815</c:v>
                </c:pt>
                <c:pt idx="7919">
                  <c:v>0.46900753472222223</c:v>
                </c:pt>
                <c:pt idx="7920">
                  <c:v>0.46901225694444443</c:v>
                </c:pt>
                <c:pt idx="7921">
                  <c:v>0.46901708333333336</c:v>
                </c:pt>
                <c:pt idx="7922">
                  <c:v>0.46902359953703704</c:v>
                </c:pt>
                <c:pt idx="7923">
                  <c:v>0.46902793981481478</c:v>
                </c:pt>
                <c:pt idx="7924">
                  <c:v>0.46903234953703704</c:v>
                </c:pt>
                <c:pt idx="7925">
                  <c:v>0.46903675925925925</c:v>
                </c:pt>
                <c:pt idx="7926">
                  <c:v>0.469041400462963</c:v>
                </c:pt>
                <c:pt idx="7927">
                  <c:v>0.46904628472222226</c:v>
                </c:pt>
                <c:pt idx="7928">
                  <c:v>0.46905097222222225</c:v>
                </c:pt>
                <c:pt idx="7929">
                  <c:v>0.46905556712962965</c:v>
                </c:pt>
                <c:pt idx="7930">
                  <c:v>0.46906020833333334</c:v>
                </c:pt>
                <c:pt idx="7931">
                  <c:v>0.46906487268518515</c:v>
                </c:pt>
                <c:pt idx="7932">
                  <c:v>0.46906958333333332</c:v>
                </c:pt>
                <c:pt idx="7933">
                  <c:v>0.46907420138888889</c:v>
                </c:pt>
                <c:pt idx="7934">
                  <c:v>0.46908103009259255</c:v>
                </c:pt>
                <c:pt idx="7935">
                  <c:v>0.46908545138888891</c:v>
                </c:pt>
                <c:pt idx="7936">
                  <c:v>0.46908986111111112</c:v>
                </c:pt>
                <c:pt idx="7937">
                  <c:v>0.4690940856481482</c:v>
                </c:pt>
                <c:pt idx="7938">
                  <c:v>0.46909853009259256</c:v>
                </c:pt>
                <c:pt idx="7939">
                  <c:v>0.46910289351851847</c:v>
                </c:pt>
                <c:pt idx="7940">
                  <c:v>0.46910732638888891</c:v>
                </c:pt>
                <c:pt idx="7941">
                  <c:v>0.46911166666666665</c:v>
                </c:pt>
                <c:pt idx="7942">
                  <c:v>0.46911619212962963</c:v>
                </c:pt>
                <c:pt idx="7943">
                  <c:v>0.46912057870370366</c:v>
                </c:pt>
                <c:pt idx="7944">
                  <c:v>0.46912497685185189</c:v>
                </c:pt>
                <c:pt idx="7945">
                  <c:v>0.4691295601851852</c:v>
                </c:pt>
                <c:pt idx="7946">
                  <c:v>0.4691368865740741</c:v>
                </c:pt>
                <c:pt idx="7947">
                  <c:v>0.46914155092592597</c:v>
                </c:pt>
                <c:pt idx="7948">
                  <c:v>0.46914615740740739</c:v>
                </c:pt>
                <c:pt idx="7949">
                  <c:v>0.46915103009259257</c:v>
                </c:pt>
                <c:pt idx="7950">
                  <c:v>0.46915563657407411</c:v>
                </c:pt>
                <c:pt idx="7951">
                  <c:v>0.4691602314814815</c:v>
                </c:pt>
                <c:pt idx="7952">
                  <c:v>0.46916486111111116</c:v>
                </c:pt>
                <c:pt idx="7953">
                  <c:v>0.46916956018518513</c:v>
                </c:pt>
                <c:pt idx="7954">
                  <c:v>0.46917435185185186</c:v>
                </c:pt>
                <c:pt idx="7955">
                  <c:v>0.46917895833333328</c:v>
                </c:pt>
                <c:pt idx="7956">
                  <c:v>0.46918357638888891</c:v>
                </c:pt>
                <c:pt idx="7957">
                  <c:v>0.46918795138888886</c:v>
                </c:pt>
                <c:pt idx="7958">
                  <c:v>0.46919476851851849</c:v>
                </c:pt>
                <c:pt idx="7959">
                  <c:v>0.46919900462962966</c:v>
                </c:pt>
                <c:pt idx="7960">
                  <c:v>0.46920371527777777</c:v>
                </c:pt>
                <c:pt idx="7961">
                  <c:v>0.46920846064814814</c:v>
                </c:pt>
                <c:pt idx="7962">
                  <c:v>0.46921311342592592</c:v>
                </c:pt>
                <c:pt idx="7963">
                  <c:v>0.46921769675925923</c:v>
                </c:pt>
                <c:pt idx="7964">
                  <c:v>0.46922233796296298</c:v>
                </c:pt>
                <c:pt idx="7965">
                  <c:v>0.46922702546296297</c:v>
                </c:pt>
                <c:pt idx="7966">
                  <c:v>0.46923193287037041</c:v>
                </c:pt>
                <c:pt idx="7967">
                  <c:v>0.46923675925925923</c:v>
                </c:pt>
                <c:pt idx="7968">
                  <c:v>0.46924157407407407</c:v>
                </c:pt>
                <c:pt idx="7969">
                  <c:v>0.46924638888888892</c:v>
                </c:pt>
                <c:pt idx="7970">
                  <c:v>0.46925090277777781</c:v>
                </c:pt>
                <c:pt idx="7971">
                  <c:v>0.46925761574074071</c:v>
                </c:pt>
                <c:pt idx="7972">
                  <c:v>0.4692621759259259</c:v>
                </c:pt>
                <c:pt idx="7973">
                  <c:v>0.46926709490740742</c:v>
                </c:pt>
                <c:pt idx="7974">
                  <c:v>0.4692719212962963</c:v>
                </c:pt>
                <c:pt idx="7975">
                  <c:v>0.46927670138888894</c:v>
                </c:pt>
                <c:pt idx="7976">
                  <c:v>0.46928151620370367</c:v>
                </c:pt>
                <c:pt idx="7977">
                  <c:v>0.46928636574074073</c:v>
                </c:pt>
                <c:pt idx="7978">
                  <c:v>0.46929124999999999</c:v>
                </c:pt>
                <c:pt idx="7979">
                  <c:v>0.46929629629629632</c:v>
                </c:pt>
                <c:pt idx="7980">
                  <c:v>0.4693012962962963</c:v>
                </c:pt>
                <c:pt idx="7981">
                  <c:v>0.46930604166666662</c:v>
                </c:pt>
                <c:pt idx="7982">
                  <c:v>0.46931067129629628</c:v>
                </c:pt>
                <c:pt idx="7983">
                  <c:v>0.46931766203703701</c:v>
                </c:pt>
                <c:pt idx="7984">
                  <c:v>0.46932246527777782</c:v>
                </c:pt>
                <c:pt idx="7985">
                  <c:v>0.46932737268518521</c:v>
                </c:pt>
                <c:pt idx="7986">
                  <c:v>0.46933215277777779</c:v>
                </c:pt>
                <c:pt idx="7987">
                  <c:v>0.46933706018518517</c:v>
                </c:pt>
                <c:pt idx="7988">
                  <c:v>0.46934192129629632</c:v>
                </c:pt>
                <c:pt idx="7989">
                  <c:v>0.46934667824074072</c:v>
                </c:pt>
                <c:pt idx="7990">
                  <c:v>0.46935149305555557</c:v>
                </c:pt>
                <c:pt idx="7991">
                  <c:v>0.46935668981481476</c:v>
                </c:pt>
                <c:pt idx="7992">
                  <c:v>0.46936181712962965</c:v>
                </c:pt>
                <c:pt idx="7993">
                  <c:v>0.46936672453703704</c:v>
                </c:pt>
                <c:pt idx="7994">
                  <c:v>0.46937186342592591</c:v>
                </c:pt>
                <c:pt idx="7995">
                  <c:v>0.4693794097222222</c:v>
                </c:pt>
                <c:pt idx="7996">
                  <c:v>0.46938438657407411</c:v>
                </c:pt>
                <c:pt idx="7997">
                  <c:v>0.46938944444444441</c:v>
                </c:pt>
                <c:pt idx="7998">
                  <c:v>0.46939456018518522</c:v>
                </c:pt>
                <c:pt idx="7999">
                  <c:v>0.46939971064814817</c:v>
                </c:pt>
                <c:pt idx="8000">
                  <c:v>0.46940467592592588</c:v>
                </c:pt>
                <c:pt idx="8001">
                  <c:v>0.46940962962962968</c:v>
                </c:pt>
                <c:pt idx="8002">
                  <c:v>0.46941449074074071</c:v>
                </c:pt>
                <c:pt idx="8003">
                  <c:v>0.46941923611111114</c:v>
                </c:pt>
                <c:pt idx="8004">
                  <c:v>0.46942391203703698</c:v>
                </c:pt>
                <c:pt idx="8005">
                  <c:v>0.46942876157407404</c:v>
                </c:pt>
                <c:pt idx="8006">
                  <c:v>0.4694336921296296</c:v>
                </c:pt>
                <c:pt idx="8007">
                  <c:v>0.46944108796296297</c:v>
                </c:pt>
                <c:pt idx="8008">
                  <c:v>0.46944603009259261</c:v>
                </c:pt>
                <c:pt idx="8009">
                  <c:v>0.46945104166666668</c:v>
                </c:pt>
                <c:pt idx="8010">
                  <c:v>0.46945620370370372</c:v>
                </c:pt>
                <c:pt idx="8011">
                  <c:v>0.46946130787037038</c:v>
                </c:pt>
                <c:pt idx="8012">
                  <c:v>0.46946628472222224</c:v>
                </c:pt>
                <c:pt idx="8013">
                  <c:v>0.46947118055555559</c:v>
                </c:pt>
                <c:pt idx="8014">
                  <c:v>0.4694760648148148</c:v>
                </c:pt>
                <c:pt idx="8015">
                  <c:v>0.46948067129629628</c:v>
                </c:pt>
                <c:pt idx="8016">
                  <c:v>0.46948526620370368</c:v>
                </c:pt>
                <c:pt idx="8017">
                  <c:v>0.46949012731481482</c:v>
                </c:pt>
                <c:pt idx="8018">
                  <c:v>0.46949498842592591</c:v>
                </c:pt>
                <c:pt idx="8019">
                  <c:v>0.46950248842592596</c:v>
                </c:pt>
                <c:pt idx="8020">
                  <c:v>0.46950744212962964</c:v>
                </c:pt>
                <c:pt idx="8021">
                  <c:v>0.46951225694444448</c:v>
                </c:pt>
                <c:pt idx="8022">
                  <c:v>0.46951726851851849</c:v>
                </c:pt>
                <c:pt idx="8023">
                  <c:v>0.46952206018518522</c:v>
                </c:pt>
                <c:pt idx="8024">
                  <c:v>0.46952670138888886</c:v>
                </c:pt>
                <c:pt idx="8025">
                  <c:v>0.46953135416666664</c:v>
                </c:pt>
                <c:pt idx="8026">
                  <c:v>0.46953557870370372</c:v>
                </c:pt>
                <c:pt idx="8027">
                  <c:v>0.46954002314814813</c:v>
                </c:pt>
                <c:pt idx="8028">
                  <c:v>0.46954436342592593</c:v>
                </c:pt>
                <c:pt idx="8029">
                  <c:v>0.46954871527777775</c:v>
                </c:pt>
                <c:pt idx="8030">
                  <c:v>0.46955309027777781</c:v>
                </c:pt>
                <c:pt idx="8031">
                  <c:v>0.46955973379629629</c:v>
                </c:pt>
                <c:pt idx="8032">
                  <c:v>0.4695641435185185</c:v>
                </c:pt>
                <c:pt idx="8033">
                  <c:v>0.46956870370370374</c:v>
                </c:pt>
                <c:pt idx="8034">
                  <c:v>0.46957312499999998</c:v>
                </c:pt>
                <c:pt idx="8035">
                  <c:v>0.46957753472222219</c:v>
                </c:pt>
                <c:pt idx="8036">
                  <c:v>0.46958224537037035</c:v>
                </c:pt>
                <c:pt idx="8037">
                  <c:v>0.46958668981481483</c:v>
                </c:pt>
                <c:pt idx="8038">
                  <c:v>0.46959137731481482</c:v>
                </c:pt>
                <c:pt idx="8039">
                  <c:v>0.4695959375</c:v>
                </c:pt>
                <c:pt idx="8040">
                  <c:v>0.4696005787037037</c:v>
                </c:pt>
                <c:pt idx="8041">
                  <c:v>0.469605162037037</c:v>
                </c:pt>
                <c:pt idx="8042">
                  <c:v>0.46960993055555561</c:v>
                </c:pt>
                <c:pt idx="8043">
                  <c:v>0.46961709490740744</c:v>
                </c:pt>
                <c:pt idx="8044">
                  <c:v>0.46962168981481484</c:v>
                </c:pt>
                <c:pt idx="8045">
                  <c:v>0.46962662037037034</c:v>
                </c:pt>
                <c:pt idx="8046">
                  <c:v>0.46963123842592597</c:v>
                </c:pt>
                <c:pt idx="8047">
                  <c:v>0.46963571759259254</c:v>
                </c:pt>
                <c:pt idx="8048">
                  <c:v>0.46963995370370371</c:v>
                </c:pt>
                <c:pt idx="8049">
                  <c:v>0.46964436342592591</c:v>
                </c:pt>
                <c:pt idx="8050">
                  <c:v>0.46964892361111116</c:v>
                </c:pt>
                <c:pt idx="8051">
                  <c:v>0.46965337962962961</c:v>
                </c:pt>
                <c:pt idx="8052">
                  <c:v>0.46965807870370369</c:v>
                </c:pt>
                <c:pt idx="8053">
                  <c:v>0.46966275462962964</c:v>
                </c:pt>
                <c:pt idx="8054">
                  <c:v>0.46966766203703703</c:v>
                </c:pt>
                <c:pt idx="8055">
                  <c:v>0.46967506944444448</c:v>
                </c:pt>
                <c:pt idx="8056">
                  <c:v>0.46967995370370369</c:v>
                </c:pt>
                <c:pt idx="8057">
                  <c:v>0.46968489583333334</c:v>
                </c:pt>
                <c:pt idx="8058">
                  <c:v>0.46968986111111111</c:v>
                </c:pt>
                <c:pt idx="8059">
                  <c:v>0.46969465277777783</c:v>
                </c:pt>
                <c:pt idx="8060">
                  <c:v>0.46969922453703705</c:v>
                </c:pt>
                <c:pt idx="8061">
                  <c:v>0.46970392361111113</c:v>
                </c:pt>
                <c:pt idx="8062">
                  <c:v>0.46970853009259256</c:v>
                </c:pt>
                <c:pt idx="8063">
                  <c:v>0.46971332175925928</c:v>
                </c:pt>
                <c:pt idx="8064">
                  <c:v>0.46971821759259264</c:v>
                </c:pt>
                <c:pt idx="8065">
                  <c:v>0.4697231018518519</c:v>
                </c:pt>
                <c:pt idx="8066">
                  <c:v>0.46972805555555558</c:v>
                </c:pt>
                <c:pt idx="8067">
                  <c:v>0.46973555555555557</c:v>
                </c:pt>
                <c:pt idx="8068">
                  <c:v>0.46974049768518517</c:v>
                </c:pt>
                <c:pt idx="8069">
                  <c:v>0.46974568287037038</c:v>
                </c:pt>
                <c:pt idx="8070">
                  <c:v>0.46975068287037036</c:v>
                </c:pt>
                <c:pt idx="8071">
                  <c:v>0.46975564814814819</c:v>
                </c:pt>
                <c:pt idx="8072">
                  <c:v>0.46976045138888889</c:v>
                </c:pt>
                <c:pt idx="8073">
                  <c:v>0.46976528935185186</c:v>
                </c:pt>
                <c:pt idx="8074">
                  <c:v>0.46976998842592593</c:v>
                </c:pt>
                <c:pt idx="8075">
                  <c:v>0.4697746990740741</c:v>
                </c:pt>
                <c:pt idx="8076">
                  <c:v>0.4697795486111111</c:v>
                </c:pt>
                <c:pt idx="8077">
                  <c:v>0.46978425925925921</c:v>
                </c:pt>
                <c:pt idx="8078">
                  <c:v>0.46978914351851847</c:v>
                </c:pt>
                <c:pt idx="8079">
                  <c:v>0.46979642361111112</c:v>
                </c:pt>
                <c:pt idx="8080">
                  <c:v>0.46980113425925923</c:v>
                </c:pt>
                <c:pt idx="8081">
                  <c:v>0.46980604166666667</c:v>
                </c:pt>
                <c:pt idx="8082">
                  <c:v>0.46981093749999997</c:v>
                </c:pt>
                <c:pt idx="8083">
                  <c:v>0.46981597222222221</c:v>
                </c:pt>
                <c:pt idx="8084">
                  <c:v>0.46982097222222219</c:v>
                </c:pt>
                <c:pt idx="8085">
                  <c:v>0.46982621527777774</c:v>
                </c:pt>
                <c:pt idx="8086">
                  <c:v>0.46983130787037036</c:v>
                </c:pt>
                <c:pt idx="8087">
                  <c:v>0.46983645833333337</c:v>
                </c:pt>
                <c:pt idx="8088">
                  <c:v>0.46984155092592594</c:v>
                </c:pt>
                <c:pt idx="8089">
                  <c:v>0.46984664351851851</c:v>
                </c:pt>
                <c:pt idx="8090">
                  <c:v>0.46985184027777777</c:v>
                </c:pt>
                <c:pt idx="8091">
                  <c:v>0.46985930555555555</c:v>
                </c:pt>
                <c:pt idx="8092">
                  <c:v>0.46986386574074074</c:v>
                </c:pt>
                <c:pt idx="8093">
                  <c:v>0.46986857638888885</c:v>
                </c:pt>
                <c:pt idx="8094">
                  <c:v>0.46987337962962966</c:v>
                </c:pt>
                <c:pt idx="8095">
                  <c:v>0.46987820601851849</c:v>
                </c:pt>
                <c:pt idx="8096">
                  <c:v>0.46988336805555558</c:v>
                </c:pt>
                <c:pt idx="8097">
                  <c:v>0.46988861111111113</c:v>
                </c:pt>
                <c:pt idx="8098">
                  <c:v>0.46989375</c:v>
                </c:pt>
                <c:pt idx="8099">
                  <c:v>0.46989877314814815</c:v>
                </c:pt>
                <c:pt idx="8100">
                  <c:v>0.46990378472222222</c:v>
                </c:pt>
                <c:pt idx="8101">
                  <c:v>0.46990880787037037</c:v>
                </c:pt>
                <c:pt idx="8102">
                  <c:v>0.46991388888888891</c:v>
                </c:pt>
                <c:pt idx="8103">
                  <c:v>0.46991893518518518</c:v>
                </c:pt>
                <c:pt idx="8104">
                  <c:v>0.46992612268518519</c:v>
                </c:pt>
                <c:pt idx="8105">
                  <c:v>0.46993093750000003</c:v>
                </c:pt>
                <c:pt idx="8106">
                  <c:v>0.46993567129629632</c:v>
                </c:pt>
                <c:pt idx="8107">
                  <c:v>0.4699405787037037</c:v>
                </c:pt>
                <c:pt idx="8108">
                  <c:v>0.4699456018518518</c:v>
                </c:pt>
                <c:pt idx="8109">
                  <c:v>0.46995055555555559</c:v>
                </c:pt>
                <c:pt idx="8110">
                  <c:v>0.4699555671296296</c:v>
                </c:pt>
                <c:pt idx="8111">
                  <c:v>0.46996057870370372</c:v>
                </c:pt>
                <c:pt idx="8112">
                  <c:v>0.46996568287037038</c:v>
                </c:pt>
                <c:pt idx="8113">
                  <c:v>0.46997072916666666</c:v>
                </c:pt>
                <c:pt idx="8114">
                  <c:v>0.4699758912037037</c:v>
                </c:pt>
                <c:pt idx="8115">
                  <c:v>0.46998096064814815</c:v>
                </c:pt>
                <c:pt idx="8116">
                  <c:v>0.46998780092592596</c:v>
                </c:pt>
                <c:pt idx="8117">
                  <c:v>0.46999260416666666</c:v>
                </c:pt>
                <c:pt idx="8118">
                  <c:v>0.46999729166666665</c:v>
                </c:pt>
                <c:pt idx="8119">
                  <c:v>0.47000195601851852</c:v>
                </c:pt>
                <c:pt idx="8120">
                  <c:v>0.4700067361111111</c:v>
                </c:pt>
                <c:pt idx="8121">
                  <c:v>0.47001142361111109</c:v>
                </c:pt>
                <c:pt idx="8122">
                  <c:v>0.47001621527777776</c:v>
                </c:pt>
                <c:pt idx="8123">
                  <c:v>0.47002093750000001</c:v>
                </c:pt>
                <c:pt idx="8124">
                  <c:v>0.47002565972222227</c:v>
                </c:pt>
                <c:pt idx="8125">
                  <c:v>0.47003053240740744</c:v>
                </c:pt>
                <c:pt idx="8126">
                  <c:v>0.47003535879629627</c:v>
                </c:pt>
                <c:pt idx="8127">
                  <c:v>0.47004037037037039</c:v>
                </c:pt>
                <c:pt idx="8128">
                  <c:v>0.47004803240740739</c:v>
                </c:pt>
                <c:pt idx="8129">
                  <c:v>0.47005312500000002</c:v>
                </c:pt>
                <c:pt idx="8130">
                  <c:v>0.47005805555555558</c:v>
                </c:pt>
                <c:pt idx="8131">
                  <c:v>0.47006313657407411</c:v>
                </c:pt>
                <c:pt idx="8132">
                  <c:v>0.47006820601851856</c:v>
                </c:pt>
                <c:pt idx="8133">
                  <c:v>0.47007320601851849</c:v>
                </c:pt>
                <c:pt idx="8134">
                  <c:v>0.47007827546296294</c:v>
                </c:pt>
                <c:pt idx="8135">
                  <c:v>0.47008335648148147</c:v>
                </c:pt>
                <c:pt idx="8136">
                  <c:v>0.47008835648148151</c:v>
                </c:pt>
                <c:pt idx="8137">
                  <c:v>0.47009289351851852</c:v>
                </c:pt>
                <c:pt idx="8138">
                  <c:v>0.47009768518518519</c:v>
                </c:pt>
                <c:pt idx="8139">
                  <c:v>0.47010247685185186</c:v>
                </c:pt>
                <c:pt idx="8140">
                  <c:v>0.47010968749999998</c:v>
                </c:pt>
                <c:pt idx="8141">
                  <c:v>0.47011465277777775</c:v>
                </c:pt>
                <c:pt idx="8142">
                  <c:v>0.47011958333333337</c:v>
                </c:pt>
                <c:pt idx="8143">
                  <c:v>0.47012459490740738</c:v>
                </c:pt>
                <c:pt idx="8144">
                  <c:v>0.47012961805555559</c:v>
                </c:pt>
                <c:pt idx="8145">
                  <c:v>0.4701345833333333</c:v>
                </c:pt>
                <c:pt idx="8146">
                  <c:v>0.47013968749999996</c:v>
                </c:pt>
                <c:pt idx="8147">
                  <c:v>0.47014489583333335</c:v>
                </c:pt>
                <c:pt idx="8148">
                  <c:v>0.47014965277777776</c:v>
                </c:pt>
                <c:pt idx="8149">
                  <c:v>0.47015437499999996</c:v>
                </c:pt>
                <c:pt idx="8150">
                  <c:v>0.47015921296296298</c:v>
                </c:pt>
                <c:pt idx="8151">
                  <c:v>0.47016399305555551</c:v>
                </c:pt>
                <c:pt idx="8152">
                  <c:v>0.47017171296296295</c:v>
                </c:pt>
                <c:pt idx="8153">
                  <c:v>0.4701767361111111</c:v>
                </c:pt>
                <c:pt idx="8154">
                  <c:v>0.47018186342592588</c:v>
                </c:pt>
                <c:pt idx="8155">
                  <c:v>0.47018685185185188</c:v>
                </c:pt>
                <c:pt idx="8156">
                  <c:v>0.47019196759259257</c:v>
                </c:pt>
                <c:pt idx="8157">
                  <c:v>0.47019711805555553</c:v>
                </c:pt>
                <c:pt idx="8158">
                  <c:v>0.47020218749999998</c:v>
                </c:pt>
                <c:pt idx="8159">
                  <c:v>0.47020716435185189</c:v>
                </c:pt>
                <c:pt idx="8160">
                  <c:v>0.47021177083333332</c:v>
                </c:pt>
                <c:pt idx="8161">
                  <c:v>0.4702164236111111</c:v>
                </c:pt>
                <c:pt idx="8162">
                  <c:v>0.47022112268518518</c:v>
                </c:pt>
                <c:pt idx="8163">
                  <c:v>0.47022586805555555</c:v>
                </c:pt>
                <c:pt idx="8164">
                  <c:v>0.4702327083333333</c:v>
                </c:pt>
                <c:pt idx="8165">
                  <c:v>0.47023728009259264</c:v>
                </c:pt>
                <c:pt idx="8166">
                  <c:v>0.47024189814814815</c:v>
                </c:pt>
                <c:pt idx="8167">
                  <c:v>0.47024660879629626</c:v>
                </c:pt>
                <c:pt idx="8168">
                  <c:v>0.47025120370370371</c:v>
                </c:pt>
                <c:pt idx="8169">
                  <c:v>0.47025603009259259</c:v>
                </c:pt>
                <c:pt idx="8170">
                  <c:v>0.47026087962962965</c:v>
                </c:pt>
                <c:pt idx="8171">
                  <c:v>0.47026583333333333</c:v>
                </c:pt>
                <c:pt idx="8172">
                  <c:v>0.47027069444444441</c:v>
                </c:pt>
                <c:pt idx="8173">
                  <c:v>0.47027562499999997</c:v>
                </c:pt>
                <c:pt idx="8174">
                  <c:v>0.47028052083333333</c:v>
                </c:pt>
                <c:pt idx="8175">
                  <c:v>0.4702855671296296</c:v>
                </c:pt>
                <c:pt idx="8176">
                  <c:v>0.47029325231481484</c:v>
                </c:pt>
                <c:pt idx="8177">
                  <c:v>0.47029815972222222</c:v>
                </c:pt>
                <c:pt idx="8178">
                  <c:v>0.47030329861111109</c:v>
                </c:pt>
                <c:pt idx="8179">
                  <c:v>0.47030843750000001</c:v>
                </c:pt>
                <c:pt idx="8180">
                  <c:v>0.47031332175925927</c:v>
                </c:pt>
                <c:pt idx="8181">
                  <c:v>0.47031778935185181</c:v>
                </c:pt>
                <c:pt idx="8182">
                  <c:v>0.47032248842592589</c:v>
                </c:pt>
                <c:pt idx="8183">
                  <c:v>0.47032711805555555</c:v>
                </c:pt>
                <c:pt idx="8184">
                  <c:v>0.47033199074074078</c:v>
                </c:pt>
                <c:pt idx="8185">
                  <c:v>0.4703369907407407</c:v>
                </c:pt>
                <c:pt idx="8186">
                  <c:v>0.4703421527777778</c:v>
                </c:pt>
                <c:pt idx="8187">
                  <c:v>0.47034707175925927</c:v>
                </c:pt>
                <c:pt idx="8188">
                  <c:v>0.47035429398148149</c:v>
                </c:pt>
                <c:pt idx="8189">
                  <c:v>0.47035927083333334</c:v>
                </c:pt>
                <c:pt idx="8190">
                  <c:v>0.47036410879629625</c:v>
                </c:pt>
                <c:pt idx="8191">
                  <c:v>0.47036906250000005</c:v>
                </c:pt>
                <c:pt idx="8192">
                  <c:v>0.47037356481481485</c:v>
                </c:pt>
                <c:pt idx="8193">
                  <c:v>0.47037807870370374</c:v>
                </c:pt>
                <c:pt idx="8194">
                  <c:v>0.4703825694444444</c:v>
                </c:pt>
                <c:pt idx="8195">
                  <c:v>0.47038706018518517</c:v>
                </c:pt>
                <c:pt idx="8196">
                  <c:v>0.47039175925925925</c:v>
                </c:pt>
                <c:pt idx="8197">
                  <c:v>0.47039645833333332</c:v>
                </c:pt>
                <c:pt idx="8198">
                  <c:v>0.47040134259259259</c:v>
                </c:pt>
                <c:pt idx="8199">
                  <c:v>0.47040627314814815</c:v>
                </c:pt>
                <c:pt idx="8200">
                  <c:v>0.47041339120370368</c:v>
                </c:pt>
                <c:pt idx="8201">
                  <c:v>0.47041811342592593</c:v>
                </c:pt>
                <c:pt idx="8202">
                  <c:v>0.47042285879629625</c:v>
                </c:pt>
                <c:pt idx="8203">
                  <c:v>0.47042760416666668</c:v>
                </c:pt>
                <c:pt idx="8204">
                  <c:v>0.47043234953703705</c:v>
                </c:pt>
                <c:pt idx="8205">
                  <c:v>0.47043694444444445</c:v>
                </c:pt>
                <c:pt idx="8206">
                  <c:v>0.47044138888888892</c:v>
                </c:pt>
                <c:pt idx="8207">
                  <c:v>0.47044585648148152</c:v>
                </c:pt>
                <c:pt idx="8208">
                  <c:v>0.47045026620370373</c:v>
                </c:pt>
                <c:pt idx="8209">
                  <c:v>0.47045457175925925</c:v>
                </c:pt>
                <c:pt idx="8210">
                  <c:v>0.47045908564814815</c:v>
                </c:pt>
                <c:pt idx="8211">
                  <c:v>0.47046341435185185</c:v>
                </c:pt>
                <c:pt idx="8212">
                  <c:v>0.47047005787037038</c:v>
                </c:pt>
                <c:pt idx="8213">
                  <c:v>0.47047438657407409</c:v>
                </c:pt>
                <c:pt idx="8214">
                  <c:v>0.47047855324074073</c:v>
                </c:pt>
                <c:pt idx="8215">
                  <c:v>0.47048315972222227</c:v>
                </c:pt>
                <c:pt idx="8216">
                  <c:v>0.47048777777777778</c:v>
                </c:pt>
                <c:pt idx="8217">
                  <c:v>0.47049240740740744</c:v>
                </c:pt>
                <c:pt idx="8218">
                  <c:v>0.47049716435185185</c:v>
                </c:pt>
                <c:pt idx="8219">
                  <c:v>0.47050167824074074</c:v>
                </c:pt>
                <c:pt idx="8220">
                  <c:v>0.47050637731481482</c:v>
                </c:pt>
                <c:pt idx="8221">
                  <c:v>0.4705110300925926</c:v>
                </c:pt>
                <c:pt idx="8222">
                  <c:v>0.47051559027777778</c:v>
                </c:pt>
                <c:pt idx="8223">
                  <c:v>0.47052027777777777</c:v>
                </c:pt>
                <c:pt idx="8224">
                  <c:v>0.47052749999999999</c:v>
                </c:pt>
                <c:pt idx="8225">
                  <c:v>0.470532037037037</c:v>
                </c:pt>
                <c:pt idx="8226">
                  <c:v>0.47053662037037042</c:v>
                </c:pt>
                <c:pt idx="8227">
                  <c:v>0.47054106481481478</c:v>
                </c:pt>
                <c:pt idx="8228">
                  <c:v>0.47054555555555555</c:v>
                </c:pt>
                <c:pt idx="8229">
                  <c:v>0.47054989583333334</c:v>
                </c:pt>
                <c:pt idx="8230">
                  <c:v>0.47055422453703705</c:v>
                </c:pt>
                <c:pt idx="8231">
                  <c:v>0.47055900462962957</c:v>
                </c:pt>
                <c:pt idx="8232">
                  <c:v>0.47056370370370365</c:v>
                </c:pt>
                <c:pt idx="8233">
                  <c:v>0.47056822916666663</c:v>
                </c:pt>
                <c:pt idx="8234">
                  <c:v>0.47057281249999999</c:v>
                </c:pt>
                <c:pt idx="8235">
                  <c:v>0.47057740740740739</c:v>
                </c:pt>
                <c:pt idx="8236">
                  <c:v>0.47058215277777776</c:v>
                </c:pt>
                <c:pt idx="8237">
                  <c:v>0.47058902777777778</c:v>
                </c:pt>
                <c:pt idx="8238">
                  <c:v>0.47059370370370374</c:v>
                </c:pt>
                <c:pt idx="8239">
                  <c:v>0.47059829861111108</c:v>
                </c:pt>
                <c:pt idx="8240">
                  <c:v>0.47060260416666666</c:v>
                </c:pt>
                <c:pt idx="8241">
                  <c:v>0.47060703703703705</c:v>
                </c:pt>
                <c:pt idx="8242">
                  <c:v>0.47061138888888893</c:v>
                </c:pt>
                <c:pt idx="8243">
                  <c:v>0.47061585648148146</c:v>
                </c:pt>
                <c:pt idx="8244">
                  <c:v>0.47062040509259262</c:v>
                </c:pt>
                <c:pt idx="8245">
                  <c:v>0.47062519675925923</c:v>
                </c:pt>
                <c:pt idx="8246">
                  <c:v>0.47063010416666667</c:v>
                </c:pt>
                <c:pt idx="8247">
                  <c:v>0.47063494212962964</c:v>
                </c:pt>
                <c:pt idx="8248">
                  <c:v>0.47063962962962963</c:v>
                </c:pt>
                <c:pt idx="8249">
                  <c:v>0.47064659722222224</c:v>
                </c:pt>
                <c:pt idx="8250">
                  <c:v>0.47065149305555559</c:v>
                </c:pt>
                <c:pt idx="8251">
                  <c:v>0.47065637731481486</c:v>
                </c:pt>
                <c:pt idx="8252">
                  <c:v>0.47066123842592594</c:v>
                </c:pt>
                <c:pt idx="8253">
                  <c:v>0.47066586805555555</c:v>
                </c:pt>
                <c:pt idx="8254">
                  <c:v>0.4706705092592593</c:v>
                </c:pt>
                <c:pt idx="8255">
                  <c:v>0.47067520833333337</c:v>
                </c:pt>
                <c:pt idx="8256">
                  <c:v>0.47067996527777778</c:v>
                </c:pt>
                <c:pt idx="8257">
                  <c:v>0.47068460648148153</c:v>
                </c:pt>
                <c:pt idx="8258">
                  <c:v>0.47068925925925925</c:v>
                </c:pt>
                <c:pt idx="8259">
                  <c:v>0.47069373842592593</c:v>
                </c:pt>
                <c:pt idx="8260">
                  <c:v>0.4706984027777778</c:v>
                </c:pt>
                <c:pt idx="8261">
                  <c:v>0.47070530092592594</c:v>
                </c:pt>
                <c:pt idx="8262">
                  <c:v>0.47071024305555559</c:v>
                </c:pt>
                <c:pt idx="8263">
                  <c:v>0.47071530092592595</c:v>
                </c:pt>
                <c:pt idx="8264">
                  <c:v>0.47072016203703698</c:v>
                </c:pt>
                <c:pt idx="8265">
                  <c:v>0.47072497685185183</c:v>
                </c:pt>
                <c:pt idx="8266">
                  <c:v>0.47073005787037037</c:v>
                </c:pt>
                <c:pt idx="8267">
                  <c:v>0.47073526620370371</c:v>
                </c:pt>
                <c:pt idx="8268">
                  <c:v>0.47074052083333334</c:v>
                </c:pt>
                <c:pt idx="8269">
                  <c:v>0.47074563657407409</c:v>
                </c:pt>
                <c:pt idx="8270">
                  <c:v>0.47075071759259263</c:v>
                </c:pt>
                <c:pt idx="8271">
                  <c:v>0.47075592592592591</c:v>
                </c:pt>
                <c:pt idx="8272">
                  <c:v>0.47076109953703704</c:v>
                </c:pt>
                <c:pt idx="8273">
                  <c:v>0.47076810185185186</c:v>
                </c:pt>
                <c:pt idx="8274">
                  <c:v>0.47077282407407406</c:v>
                </c:pt>
                <c:pt idx="8275">
                  <c:v>0.47077758101851847</c:v>
                </c:pt>
                <c:pt idx="8276">
                  <c:v>0.47078253472222226</c:v>
                </c:pt>
                <c:pt idx="8277">
                  <c:v>0.47078784722222222</c:v>
                </c:pt>
                <c:pt idx="8278">
                  <c:v>0.47079289351851855</c:v>
                </c:pt>
                <c:pt idx="8279">
                  <c:v>0.47079811342592598</c:v>
                </c:pt>
                <c:pt idx="8280">
                  <c:v>0.47080340277777782</c:v>
                </c:pt>
                <c:pt idx="8281">
                  <c:v>0.47080833333333333</c:v>
                </c:pt>
                <c:pt idx="8282">
                  <c:v>0.47081326388888889</c:v>
                </c:pt>
                <c:pt idx="8283">
                  <c:v>0.47081812500000003</c:v>
                </c:pt>
                <c:pt idx="8284">
                  <c:v>0.47082265046296295</c:v>
                </c:pt>
                <c:pt idx="8285">
                  <c:v>0.47082931712962961</c:v>
                </c:pt>
                <c:pt idx="8286">
                  <c:v>0.47083361111111111</c:v>
                </c:pt>
                <c:pt idx="8287">
                  <c:v>0.47083806712962967</c:v>
                </c:pt>
                <c:pt idx="8288">
                  <c:v>0.4708424537037037</c:v>
                </c:pt>
                <c:pt idx="8289">
                  <c:v>0.47084703703703701</c:v>
                </c:pt>
                <c:pt idx="8290">
                  <c:v>0.47085165509259258</c:v>
                </c:pt>
                <c:pt idx="8291">
                  <c:v>0.47085629629629633</c:v>
                </c:pt>
                <c:pt idx="8292">
                  <c:v>0.47086085648148152</c:v>
                </c:pt>
                <c:pt idx="8293">
                  <c:v>0.4708653356481482</c:v>
                </c:pt>
                <c:pt idx="8294">
                  <c:v>0.4708698842592593</c:v>
                </c:pt>
                <c:pt idx="8295">
                  <c:v>0.47087440972222222</c:v>
                </c:pt>
                <c:pt idx="8296">
                  <c:v>0.47087903935185182</c:v>
                </c:pt>
                <c:pt idx="8297">
                  <c:v>0.47088593750000002</c:v>
                </c:pt>
                <c:pt idx="8298">
                  <c:v>0.4708903703703704</c:v>
                </c:pt>
                <c:pt idx="8299">
                  <c:v>0.47089469907407411</c:v>
                </c:pt>
                <c:pt idx="8300">
                  <c:v>0.47089901620370367</c:v>
                </c:pt>
                <c:pt idx="8301">
                  <c:v>0.47090332175925925</c:v>
                </c:pt>
                <c:pt idx="8302">
                  <c:v>0.47090780092592593</c:v>
                </c:pt>
                <c:pt idx="8303">
                  <c:v>0.47091199074074069</c:v>
                </c:pt>
                <c:pt idx="8304">
                  <c:v>0.47091630787037037</c:v>
                </c:pt>
                <c:pt idx="8305">
                  <c:v>0.47092062499999998</c:v>
                </c:pt>
                <c:pt idx="8306">
                  <c:v>0.47092511574074075</c:v>
                </c:pt>
                <c:pt idx="8307">
                  <c:v>0.47092940972222225</c:v>
                </c:pt>
                <c:pt idx="8308">
                  <c:v>0.47093390046296296</c:v>
                </c:pt>
                <c:pt idx="8309">
                  <c:v>0.4709409259259259</c:v>
                </c:pt>
                <c:pt idx="8310">
                  <c:v>0.4709455208333333</c:v>
                </c:pt>
                <c:pt idx="8311">
                  <c:v>0.47095018518518517</c:v>
                </c:pt>
                <c:pt idx="8312">
                  <c:v>0.47095468749999997</c:v>
                </c:pt>
                <c:pt idx="8313">
                  <c:v>0.47095936342592593</c:v>
                </c:pt>
                <c:pt idx="8314">
                  <c:v>0.47096373842592593</c:v>
                </c:pt>
                <c:pt idx="8315">
                  <c:v>0.47096836805555559</c:v>
                </c:pt>
                <c:pt idx="8316">
                  <c:v>0.47097291666666669</c:v>
                </c:pt>
                <c:pt idx="8317">
                  <c:v>0.47097753472222226</c:v>
                </c:pt>
                <c:pt idx="8318">
                  <c:v>0.47098228009259263</c:v>
                </c:pt>
                <c:pt idx="8319">
                  <c:v>0.47098687499999997</c:v>
                </c:pt>
                <c:pt idx="8320">
                  <c:v>0.47099135416666665</c:v>
                </c:pt>
                <c:pt idx="8321">
                  <c:v>0.4709979398148148</c:v>
                </c:pt>
                <c:pt idx="8322">
                  <c:v>0.47100230324074072</c:v>
                </c:pt>
                <c:pt idx="8323">
                  <c:v>0.4710067824074074</c:v>
                </c:pt>
                <c:pt idx="8324">
                  <c:v>0.4710115856481481</c:v>
                </c:pt>
                <c:pt idx="8325">
                  <c:v>0.47101603009259257</c:v>
                </c:pt>
                <c:pt idx="8326">
                  <c:v>0.47102063657407406</c:v>
                </c:pt>
                <c:pt idx="8327">
                  <c:v>0.47102520833333333</c:v>
                </c:pt>
                <c:pt idx="8328">
                  <c:v>0.4710299189814815</c:v>
                </c:pt>
                <c:pt idx="8329">
                  <c:v>0.47103460648148149</c:v>
                </c:pt>
                <c:pt idx="8330">
                  <c:v>0.47103917824074076</c:v>
                </c:pt>
                <c:pt idx="8331">
                  <c:v>0.47104379629629628</c:v>
                </c:pt>
                <c:pt idx="8332">
                  <c:v>0.47104841435185185</c:v>
                </c:pt>
                <c:pt idx="8333">
                  <c:v>0.47105525462962961</c:v>
                </c:pt>
                <c:pt idx="8334">
                  <c:v>0.47105957175925922</c:v>
                </c:pt>
                <c:pt idx="8335">
                  <c:v>0.47106401620370369</c:v>
                </c:pt>
                <c:pt idx="8336">
                  <c:v>0.4710683912037037</c:v>
                </c:pt>
                <c:pt idx="8337">
                  <c:v>0.47107290509259259</c:v>
                </c:pt>
                <c:pt idx="8338">
                  <c:v>0.47107746527777777</c:v>
                </c:pt>
                <c:pt idx="8339">
                  <c:v>0.47108216435185185</c:v>
                </c:pt>
                <c:pt idx="8340">
                  <c:v>0.47108679398148151</c:v>
                </c:pt>
                <c:pt idx="8341">
                  <c:v>0.47109135416666664</c:v>
                </c:pt>
                <c:pt idx="8342">
                  <c:v>0.47109599537037039</c:v>
                </c:pt>
                <c:pt idx="8343">
                  <c:v>0.4711005324074074</c:v>
                </c:pt>
                <c:pt idx="8344">
                  <c:v>0.47110523148148148</c:v>
                </c:pt>
                <c:pt idx="8345">
                  <c:v>0.47111193287037034</c:v>
                </c:pt>
                <c:pt idx="8346">
                  <c:v>0.4711163541666667</c:v>
                </c:pt>
                <c:pt idx="8347">
                  <c:v>0.4711206828703704</c:v>
                </c:pt>
                <c:pt idx="8348">
                  <c:v>0.47112504629629631</c:v>
                </c:pt>
                <c:pt idx="8349">
                  <c:v>0.47112921296296295</c:v>
                </c:pt>
                <c:pt idx="8350">
                  <c:v>0.47113369212962963</c:v>
                </c:pt>
                <c:pt idx="8351">
                  <c:v>0.47113797453703704</c:v>
                </c:pt>
                <c:pt idx="8352">
                  <c:v>0.47114231481481483</c:v>
                </c:pt>
                <c:pt idx="8353">
                  <c:v>0.47114662037037042</c:v>
                </c:pt>
                <c:pt idx="8354">
                  <c:v>0.47115109953703699</c:v>
                </c:pt>
                <c:pt idx="8355">
                  <c:v>0.47115542824074069</c:v>
                </c:pt>
                <c:pt idx="8356">
                  <c:v>0.47115994212962958</c:v>
                </c:pt>
                <c:pt idx="8357">
                  <c:v>0.47116708333333329</c:v>
                </c:pt>
                <c:pt idx="8358">
                  <c:v>0.47117165509259262</c:v>
                </c:pt>
                <c:pt idx="8359">
                  <c:v>0.47117623842592593</c:v>
                </c:pt>
                <c:pt idx="8360">
                  <c:v>0.4711809490740741</c:v>
                </c:pt>
                <c:pt idx="8361">
                  <c:v>0.47118554398148144</c:v>
                </c:pt>
                <c:pt idx="8362">
                  <c:v>0.4711900810185185</c:v>
                </c:pt>
                <c:pt idx="8363">
                  <c:v>0.47119474537037037</c:v>
                </c:pt>
                <c:pt idx="8364">
                  <c:v>0.47119931712962965</c:v>
                </c:pt>
                <c:pt idx="8365">
                  <c:v>0.47120400462962958</c:v>
                </c:pt>
                <c:pt idx="8366">
                  <c:v>0.47120872685185189</c:v>
                </c:pt>
                <c:pt idx="8367">
                  <c:v>0.4712132638888889</c:v>
                </c:pt>
                <c:pt idx="8368">
                  <c:v>0.47121773148148144</c:v>
                </c:pt>
                <c:pt idx="8369">
                  <c:v>0.47122436342592594</c:v>
                </c:pt>
                <c:pt idx="8370">
                  <c:v>0.47122875000000003</c:v>
                </c:pt>
                <c:pt idx="8371">
                  <c:v>0.47123314814814815</c:v>
                </c:pt>
                <c:pt idx="8372">
                  <c:v>0.47123807870370366</c:v>
                </c:pt>
                <c:pt idx="8373">
                  <c:v>0.4712425115740741</c:v>
                </c:pt>
                <c:pt idx="8374">
                  <c:v>0.4712470601851852</c:v>
                </c:pt>
                <c:pt idx="8375">
                  <c:v>0.47125153935185188</c:v>
                </c:pt>
                <c:pt idx="8376">
                  <c:v>0.47125607638888889</c:v>
                </c:pt>
                <c:pt idx="8377">
                  <c:v>0.47126068287037032</c:v>
                </c:pt>
                <c:pt idx="8378">
                  <c:v>0.47126519675925921</c:v>
                </c:pt>
                <c:pt idx="8379">
                  <c:v>0.47126984953703704</c:v>
                </c:pt>
                <c:pt idx="8380">
                  <c:v>0.47127449074074074</c:v>
                </c:pt>
                <c:pt idx="8381">
                  <c:v>0.47128127314814816</c:v>
                </c:pt>
                <c:pt idx="8382">
                  <c:v>0.47128562499999999</c:v>
                </c:pt>
                <c:pt idx="8383">
                  <c:v>0.47129009259259264</c:v>
                </c:pt>
                <c:pt idx="8384">
                  <c:v>0.47129451388888888</c:v>
                </c:pt>
                <c:pt idx="8385">
                  <c:v>0.47129905092592589</c:v>
                </c:pt>
                <c:pt idx="8386">
                  <c:v>0.47130368055555555</c:v>
                </c:pt>
                <c:pt idx="8387">
                  <c:v>0.47130826388888886</c:v>
                </c:pt>
                <c:pt idx="8388">
                  <c:v>0.47131289351851852</c:v>
                </c:pt>
                <c:pt idx="8389">
                  <c:v>0.47131740740740741</c:v>
                </c:pt>
                <c:pt idx="8390">
                  <c:v>0.47132207175925928</c:v>
                </c:pt>
                <c:pt idx="8391">
                  <c:v>0.47132666666666667</c:v>
                </c:pt>
                <c:pt idx="8392">
                  <c:v>0.47133136574074075</c:v>
                </c:pt>
                <c:pt idx="8393">
                  <c:v>0.47133822916666662</c:v>
                </c:pt>
                <c:pt idx="8394">
                  <c:v>0.47134265046296298</c:v>
                </c:pt>
                <c:pt idx="8395">
                  <c:v>0.47134693287037038</c:v>
                </c:pt>
                <c:pt idx="8396">
                  <c:v>0.47135123842592591</c:v>
                </c:pt>
                <c:pt idx="8397">
                  <c:v>0.47135538194444443</c:v>
                </c:pt>
                <c:pt idx="8398">
                  <c:v>0.47135978009259261</c:v>
                </c:pt>
                <c:pt idx="8399">
                  <c:v>0.4713640740740741</c:v>
                </c:pt>
                <c:pt idx="8400">
                  <c:v>0.47136837962962969</c:v>
                </c:pt>
                <c:pt idx="8401">
                  <c:v>0.47137266203703704</c:v>
                </c:pt>
                <c:pt idx="8402">
                  <c:v>0.47137709490740742</c:v>
                </c:pt>
                <c:pt idx="8403">
                  <c:v>0.47138137731481483</c:v>
                </c:pt>
                <c:pt idx="8404">
                  <c:v>0.47138630787037039</c:v>
                </c:pt>
                <c:pt idx="8405">
                  <c:v>0.47139336805555554</c:v>
                </c:pt>
                <c:pt idx="8406">
                  <c:v>0.47139796296296299</c:v>
                </c:pt>
                <c:pt idx="8407">
                  <c:v>0.47140263888888884</c:v>
                </c:pt>
                <c:pt idx="8408">
                  <c:v>0.47140718750000005</c:v>
                </c:pt>
                <c:pt idx="8409">
                  <c:v>0.47141175925925927</c:v>
                </c:pt>
                <c:pt idx="8410">
                  <c:v>0.47141635416666666</c:v>
                </c:pt>
                <c:pt idx="8411">
                  <c:v>0.47142094907407411</c:v>
                </c:pt>
                <c:pt idx="8412">
                  <c:v>0.4714256828703704</c:v>
                </c:pt>
                <c:pt idx="8413">
                  <c:v>0.47143030092592592</c:v>
                </c:pt>
                <c:pt idx="8414">
                  <c:v>0.47143502314814811</c:v>
                </c:pt>
                <c:pt idx="8415">
                  <c:v>0.47143959490740744</c:v>
                </c:pt>
                <c:pt idx="8416">
                  <c:v>0.47144390046296297</c:v>
                </c:pt>
                <c:pt idx="8417">
                  <c:v>0.47145049768518521</c:v>
                </c:pt>
                <c:pt idx="8418">
                  <c:v>0.47145486111111112</c:v>
                </c:pt>
                <c:pt idx="8419">
                  <c:v>0.47145921296296295</c:v>
                </c:pt>
                <c:pt idx="8420">
                  <c:v>0.47146387731481482</c:v>
                </c:pt>
                <c:pt idx="8421">
                  <c:v>0.47146834490740736</c:v>
                </c:pt>
                <c:pt idx="8422">
                  <c:v>0.47147299768518519</c:v>
                </c:pt>
                <c:pt idx="8423">
                  <c:v>0.47147765046296297</c:v>
                </c:pt>
                <c:pt idx="8424">
                  <c:v>0.47148226851851849</c:v>
                </c:pt>
                <c:pt idx="8425">
                  <c:v>0.47148701388888892</c:v>
                </c:pt>
                <c:pt idx="8426">
                  <c:v>0.47149166666666664</c:v>
                </c:pt>
                <c:pt idx="8427">
                  <c:v>0.47149625000000001</c:v>
                </c:pt>
                <c:pt idx="8428">
                  <c:v>0.47150086805555552</c:v>
                </c:pt>
                <c:pt idx="8429">
                  <c:v>0.47150745370370367</c:v>
                </c:pt>
                <c:pt idx="8430">
                  <c:v>0.47151177083333334</c:v>
                </c:pt>
                <c:pt idx="8431">
                  <c:v>0.47151621527777782</c:v>
                </c:pt>
                <c:pt idx="8432">
                  <c:v>0.47152064814814815</c:v>
                </c:pt>
                <c:pt idx="8433">
                  <c:v>0.47152548611111111</c:v>
                </c:pt>
                <c:pt idx="8434">
                  <c:v>0.4715303935185185</c:v>
                </c:pt>
                <c:pt idx="8435">
                  <c:v>0.47153553240740737</c:v>
                </c:pt>
                <c:pt idx="8436">
                  <c:v>0.4715405324074074</c:v>
                </c:pt>
                <c:pt idx="8437">
                  <c:v>0.47154574074074079</c:v>
                </c:pt>
                <c:pt idx="8438">
                  <c:v>0.47155096064814811</c:v>
                </c:pt>
                <c:pt idx="8439">
                  <c:v>0.47155615740740742</c:v>
                </c:pt>
                <c:pt idx="8440">
                  <c:v>0.47156114583333331</c:v>
                </c:pt>
                <c:pt idx="8441">
                  <c:v>0.47156815972222227</c:v>
                </c:pt>
                <c:pt idx="8442">
                  <c:v>0.47157290509259259</c:v>
                </c:pt>
                <c:pt idx="8443">
                  <c:v>0.47157762731481484</c:v>
                </c:pt>
                <c:pt idx="8444">
                  <c:v>0.4715824768518519</c:v>
                </c:pt>
                <c:pt idx="8445">
                  <c:v>0.47158726851851851</c:v>
                </c:pt>
                <c:pt idx="8446">
                  <c:v>0.47159201388888888</c:v>
                </c:pt>
                <c:pt idx="8447">
                  <c:v>0.4715969444444445</c:v>
                </c:pt>
                <c:pt idx="8448">
                  <c:v>0.47160170138888891</c:v>
                </c:pt>
                <c:pt idx="8449">
                  <c:v>0.47160648148148149</c:v>
                </c:pt>
                <c:pt idx="8450">
                  <c:v>0.47161157407407406</c:v>
                </c:pt>
                <c:pt idx="8451">
                  <c:v>0.47161666666666663</c:v>
                </c:pt>
                <c:pt idx="8452">
                  <c:v>0.47162210648148145</c:v>
                </c:pt>
                <c:pt idx="8453">
                  <c:v>0.47162969907407409</c:v>
                </c:pt>
                <c:pt idx="8454">
                  <c:v>0.4716347569444444</c:v>
                </c:pt>
                <c:pt idx="8455">
                  <c:v>0.47163976851851852</c:v>
                </c:pt>
                <c:pt idx="8456">
                  <c:v>0.47164497685185186</c:v>
                </c:pt>
                <c:pt idx="8457">
                  <c:v>0.47165016203703702</c:v>
                </c:pt>
                <c:pt idx="8458">
                  <c:v>0.47165520833333335</c:v>
                </c:pt>
                <c:pt idx="8459">
                  <c:v>0.47166020833333339</c:v>
                </c:pt>
                <c:pt idx="8460">
                  <c:v>0.47166518518518519</c:v>
                </c:pt>
                <c:pt idx="8461">
                  <c:v>0.47167006944444445</c:v>
                </c:pt>
                <c:pt idx="8462">
                  <c:v>0.47167484953703703</c:v>
                </c:pt>
                <c:pt idx="8463">
                  <c:v>0.47167969907407409</c:v>
                </c:pt>
                <c:pt idx="8464">
                  <c:v>0.47168468750000003</c:v>
                </c:pt>
                <c:pt idx="8465">
                  <c:v>0.47169248842592593</c:v>
                </c:pt>
                <c:pt idx="8466">
                  <c:v>0.47169752314814817</c:v>
                </c:pt>
                <c:pt idx="8467">
                  <c:v>0.47170276620370372</c:v>
                </c:pt>
                <c:pt idx="8468">
                  <c:v>0.47170807870370374</c:v>
                </c:pt>
                <c:pt idx="8469">
                  <c:v>0.47171334490740741</c:v>
                </c:pt>
                <c:pt idx="8470">
                  <c:v>0.4717183680555555</c:v>
                </c:pt>
                <c:pt idx="8471">
                  <c:v>0.47172351851851851</c:v>
                </c:pt>
                <c:pt idx="8472">
                  <c:v>0.47172851851851849</c:v>
                </c:pt>
                <c:pt idx="8473">
                  <c:v>0.47173329861111113</c:v>
                </c:pt>
                <c:pt idx="8474">
                  <c:v>0.47173814814814818</c:v>
                </c:pt>
                <c:pt idx="8475">
                  <c:v>0.47174304398148154</c:v>
                </c:pt>
                <c:pt idx="8476">
                  <c:v>0.47175042824074076</c:v>
                </c:pt>
                <c:pt idx="8477">
                  <c:v>0.47175559027777775</c:v>
                </c:pt>
                <c:pt idx="8478">
                  <c:v>0.47176077546296297</c:v>
                </c:pt>
                <c:pt idx="8479">
                  <c:v>0.47176592592592592</c:v>
                </c:pt>
                <c:pt idx="8480">
                  <c:v>0.47177099537037037</c:v>
                </c:pt>
                <c:pt idx="8481">
                  <c:v>0.47177600694444449</c:v>
                </c:pt>
                <c:pt idx="8482">
                  <c:v>0.47178113425925927</c:v>
                </c:pt>
                <c:pt idx="8483">
                  <c:v>0.47178623842592593</c:v>
                </c:pt>
                <c:pt idx="8484">
                  <c:v>0.4717910763888889</c:v>
                </c:pt>
                <c:pt idx="8485">
                  <c:v>0.47179594907407413</c:v>
                </c:pt>
                <c:pt idx="8486">
                  <c:v>0.4718008680555556</c:v>
                </c:pt>
                <c:pt idx="8487">
                  <c:v>0.47180773148148147</c:v>
                </c:pt>
                <c:pt idx="8488">
                  <c:v>0.47181259259259262</c:v>
                </c:pt>
                <c:pt idx="8489">
                  <c:v>0.47181737268518514</c:v>
                </c:pt>
                <c:pt idx="8490">
                  <c:v>0.47182218749999999</c:v>
                </c:pt>
                <c:pt idx="8491">
                  <c:v>0.47182706018518522</c:v>
                </c:pt>
                <c:pt idx="8492">
                  <c:v>0.47183181712962963</c:v>
                </c:pt>
                <c:pt idx="8493">
                  <c:v>0.47183675925925922</c:v>
                </c:pt>
                <c:pt idx="8494">
                  <c:v>0.47184193287037041</c:v>
                </c:pt>
                <c:pt idx="8495">
                  <c:v>0.47184708333333331</c:v>
                </c:pt>
                <c:pt idx="8496">
                  <c:v>0.47185221064814814</c:v>
                </c:pt>
                <c:pt idx="8497">
                  <c:v>0.47185724537037038</c:v>
                </c:pt>
                <c:pt idx="8498">
                  <c:v>0.47186474537037038</c:v>
                </c:pt>
                <c:pt idx="8499">
                  <c:v>0.4718697569444445</c:v>
                </c:pt>
                <c:pt idx="8500">
                  <c:v>0.47187482638888884</c:v>
                </c:pt>
                <c:pt idx="8501">
                  <c:v>0.47187987268518516</c:v>
                </c:pt>
                <c:pt idx="8502">
                  <c:v>0.47188494212962961</c:v>
                </c:pt>
                <c:pt idx="8503">
                  <c:v>0.47188987268518517</c:v>
                </c:pt>
                <c:pt idx="8504">
                  <c:v>0.4718947916666667</c:v>
                </c:pt>
                <c:pt idx="8505">
                  <c:v>0.4718996412037037</c:v>
                </c:pt>
                <c:pt idx="8506">
                  <c:v>0.47190435185185181</c:v>
                </c:pt>
                <c:pt idx="8507">
                  <c:v>0.47190910879629633</c:v>
                </c:pt>
                <c:pt idx="8508">
                  <c:v>0.47191412037037034</c:v>
                </c:pt>
                <c:pt idx="8509">
                  <c:v>0.47192127314814813</c:v>
                </c:pt>
                <c:pt idx="8510">
                  <c:v>0.4719258564814815</c:v>
                </c:pt>
                <c:pt idx="8511">
                  <c:v>0.47193042824074077</c:v>
                </c:pt>
                <c:pt idx="8512">
                  <c:v>0.47193519675925927</c:v>
                </c:pt>
                <c:pt idx="8513">
                  <c:v>0.47193987268518517</c:v>
                </c:pt>
                <c:pt idx="8514">
                  <c:v>0.47194442129629627</c:v>
                </c:pt>
                <c:pt idx="8515">
                  <c:v>0.47194915509259255</c:v>
                </c:pt>
                <c:pt idx="8516">
                  <c:v>0.47195372685185188</c:v>
                </c:pt>
                <c:pt idx="8517">
                  <c:v>0.47195814814814813</c:v>
                </c:pt>
                <c:pt idx="8518">
                  <c:v>0.47196260416666669</c:v>
                </c:pt>
                <c:pt idx="8519">
                  <c:v>0.47196700231481481</c:v>
                </c:pt>
                <c:pt idx="8520">
                  <c:v>0.47197392361111112</c:v>
                </c:pt>
                <c:pt idx="8521">
                  <c:v>0.47197850694444443</c:v>
                </c:pt>
                <c:pt idx="8522">
                  <c:v>0.47198307870370365</c:v>
                </c:pt>
                <c:pt idx="8523">
                  <c:v>0.47198770833333331</c:v>
                </c:pt>
                <c:pt idx="8524">
                  <c:v>0.47199239583333336</c:v>
                </c:pt>
                <c:pt idx="8525">
                  <c:v>0.47199694444444446</c:v>
                </c:pt>
                <c:pt idx="8526">
                  <c:v>0.47200155092592594</c:v>
                </c:pt>
                <c:pt idx="8527">
                  <c:v>0.47200614583333333</c:v>
                </c:pt>
                <c:pt idx="8528">
                  <c:v>0.47201074074074073</c:v>
                </c:pt>
                <c:pt idx="8529">
                  <c:v>0.47201528935185189</c:v>
                </c:pt>
                <c:pt idx="8530">
                  <c:v>0.47201959490740736</c:v>
                </c:pt>
                <c:pt idx="8531">
                  <c:v>0.47202612268518518</c:v>
                </c:pt>
                <c:pt idx="8532">
                  <c:v>0.47203040509259259</c:v>
                </c:pt>
                <c:pt idx="8533">
                  <c:v>0.47203469907407408</c:v>
                </c:pt>
                <c:pt idx="8534">
                  <c:v>0.47203916666666662</c:v>
                </c:pt>
                <c:pt idx="8535">
                  <c:v>0.4720434722222222</c:v>
                </c:pt>
                <c:pt idx="8536">
                  <c:v>0.47204784722222221</c:v>
                </c:pt>
                <c:pt idx="8537">
                  <c:v>0.47205215277777773</c:v>
                </c:pt>
                <c:pt idx="8538">
                  <c:v>0.47205658564814817</c:v>
                </c:pt>
                <c:pt idx="8539">
                  <c:v>0.47206096064814812</c:v>
                </c:pt>
                <c:pt idx="8540">
                  <c:v>0.47206549768518519</c:v>
                </c:pt>
                <c:pt idx="8541">
                  <c:v>0.47207006944444441</c:v>
                </c:pt>
                <c:pt idx="8542">
                  <c:v>0.47207715277777779</c:v>
                </c:pt>
                <c:pt idx="8543">
                  <c:v>0.47208175925925927</c:v>
                </c:pt>
                <c:pt idx="8544">
                  <c:v>0.47208626157407413</c:v>
                </c:pt>
                <c:pt idx="8545">
                  <c:v>0.47209103009259262</c:v>
                </c:pt>
                <c:pt idx="8546">
                  <c:v>0.47209560185185184</c:v>
                </c:pt>
                <c:pt idx="8547">
                  <c:v>0.47210018518518515</c:v>
                </c:pt>
                <c:pt idx="8548">
                  <c:v>0.47210479166666669</c:v>
                </c:pt>
                <c:pt idx="8549">
                  <c:v>0.47210936342592591</c:v>
                </c:pt>
                <c:pt idx="8550">
                  <c:v>0.47211403935185187</c:v>
                </c:pt>
                <c:pt idx="8551">
                  <c:v>0.47211843749999999</c:v>
                </c:pt>
                <c:pt idx="8552">
                  <c:v>0.4721227546296296</c:v>
                </c:pt>
                <c:pt idx="8553">
                  <c:v>0.47212938657407411</c:v>
                </c:pt>
                <c:pt idx="8554">
                  <c:v>0.47213379629629632</c:v>
                </c:pt>
                <c:pt idx="8555">
                  <c:v>0.47213831018518521</c:v>
                </c:pt>
                <c:pt idx="8556">
                  <c:v>0.4721429976851852</c:v>
                </c:pt>
                <c:pt idx="8557">
                  <c:v>0.47214753472222221</c:v>
                </c:pt>
                <c:pt idx="8558">
                  <c:v>0.47215214120370369</c:v>
                </c:pt>
                <c:pt idx="8559">
                  <c:v>0.47215684027777777</c:v>
                </c:pt>
                <c:pt idx="8560">
                  <c:v>0.47216138888888892</c:v>
                </c:pt>
                <c:pt idx="8561">
                  <c:v>0.47216607638888886</c:v>
                </c:pt>
                <c:pt idx="8562">
                  <c:v>0.47217057870370366</c:v>
                </c:pt>
                <c:pt idx="8563">
                  <c:v>0.47217523148148149</c:v>
                </c:pt>
                <c:pt idx="8564">
                  <c:v>0.47218221064814814</c:v>
                </c:pt>
                <c:pt idx="8565">
                  <c:v>0.47218652777777775</c:v>
                </c:pt>
                <c:pt idx="8566">
                  <c:v>0.47219085648148146</c:v>
                </c:pt>
                <c:pt idx="8567">
                  <c:v>0.47219538194444444</c:v>
                </c:pt>
                <c:pt idx="8568">
                  <c:v>0.47220000000000001</c:v>
                </c:pt>
                <c:pt idx="8569">
                  <c:v>0.47220458333333332</c:v>
                </c:pt>
                <c:pt idx="8570">
                  <c:v>0.4722093171296296</c:v>
                </c:pt>
                <c:pt idx="8571">
                  <c:v>0.47221395833333335</c:v>
                </c:pt>
                <c:pt idx="8572">
                  <c:v>0.47221865740740743</c:v>
                </c:pt>
                <c:pt idx="8573">
                  <c:v>0.47222333333333338</c:v>
                </c:pt>
                <c:pt idx="8574">
                  <c:v>0.47222797453703702</c:v>
                </c:pt>
                <c:pt idx="8575">
                  <c:v>0.47223502314814819</c:v>
                </c:pt>
                <c:pt idx="8576">
                  <c:v>0.47223954861111112</c:v>
                </c:pt>
                <c:pt idx="8577">
                  <c:v>0.4722439351851852</c:v>
                </c:pt>
                <c:pt idx="8578">
                  <c:v>0.47224827546296294</c:v>
                </c:pt>
                <c:pt idx="8579">
                  <c:v>0.47225278935185183</c:v>
                </c:pt>
                <c:pt idx="8580">
                  <c:v>0.47225714120370371</c:v>
                </c:pt>
                <c:pt idx="8581">
                  <c:v>0.47226160879629631</c:v>
                </c:pt>
                <c:pt idx="8582">
                  <c:v>0.4722659490740741</c:v>
                </c:pt>
                <c:pt idx="8583">
                  <c:v>0.47227042824074078</c:v>
                </c:pt>
                <c:pt idx="8584">
                  <c:v>0.4722748263888889</c:v>
                </c:pt>
                <c:pt idx="8585">
                  <c:v>0.47227920138888885</c:v>
                </c:pt>
                <c:pt idx="8586">
                  <c:v>0.47228355324074073</c:v>
                </c:pt>
                <c:pt idx="8587">
                  <c:v>0.47229042824074075</c:v>
                </c:pt>
                <c:pt idx="8588">
                  <c:v>0.47229495370370372</c:v>
                </c:pt>
                <c:pt idx="8589">
                  <c:v>0.47229973379629625</c:v>
                </c:pt>
                <c:pt idx="8590">
                  <c:v>0.47230446759259265</c:v>
                </c:pt>
                <c:pt idx="8591">
                  <c:v>0.47230903935185187</c:v>
                </c:pt>
                <c:pt idx="8592">
                  <c:v>0.47231370370370374</c:v>
                </c:pt>
                <c:pt idx="8593">
                  <c:v>0.47231827546296296</c:v>
                </c:pt>
                <c:pt idx="8594">
                  <c:v>0.47232303240740742</c:v>
                </c:pt>
                <c:pt idx="8595">
                  <c:v>0.4723276851851852</c:v>
                </c:pt>
                <c:pt idx="8596">
                  <c:v>0.47233226851851851</c:v>
                </c:pt>
                <c:pt idx="8597">
                  <c:v>0.47233694444444446</c:v>
                </c:pt>
                <c:pt idx="8598">
                  <c:v>0.47234380787037034</c:v>
                </c:pt>
                <c:pt idx="8599">
                  <c:v>0.47234818287037039</c:v>
                </c:pt>
                <c:pt idx="8600">
                  <c:v>0.47235255787037039</c:v>
                </c:pt>
                <c:pt idx="8601">
                  <c:v>0.4723570601851852</c:v>
                </c:pt>
                <c:pt idx="8602">
                  <c:v>0.47236150462962961</c:v>
                </c:pt>
                <c:pt idx="8603">
                  <c:v>0.47236607638888889</c:v>
                </c:pt>
                <c:pt idx="8604">
                  <c:v>0.47237078703703705</c:v>
                </c:pt>
                <c:pt idx="8605">
                  <c:v>0.47237545138888892</c:v>
                </c:pt>
                <c:pt idx="8606">
                  <c:v>0.47238013888888886</c:v>
                </c:pt>
                <c:pt idx="8607">
                  <c:v>0.4723847453703704</c:v>
                </c:pt>
                <c:pt idx="8608">
                  <c:v>0.47238930555555553</c:v>
                </c:pt>
                <c:pt idx="8609">
                  <c:v>0.47239638888888891</c:v>
                </c:pt>
                <c:pt idx="8610">
                  <c:v>0.47240104166666663</c:v>
                </c:pt>
                <c:pt idx="8611">
                  <c:v>0.47240578703703706</c:v>
                </c:pt>
                <c:pt idx="8612">
                  <c:v>0.47241016203703706</c:v>
                </c:pt>
                <c:pt idx="8613">
                  <c:v>0.47241466435185187</c:v>
                </c:pt>
                <c:pt idx="8614">
                  <c:v>0.47241902777777778</c:v>
                </c:pt>
                <c:pt idx="8615">
                  <c:v>0.47242365740740744</c:v>
                </c:pt>
                <c:pt idx="8616">
                  <c:v>0.47242834490740737</c:v>
                </c:pt>
                <c:pt idx="8617">
                  <c:v>0.47243317129629631</c:v>
                </c:pt>
                <c:pt idx="8618">
                  <c:v>0.47243799768518518</c:v>
                </c:pt>
                <c:pt idx="8619">
                  <c:v>0.47244259259259258</c:v>
                </c:pt>
                <c:pt idx="8620">
                  <c:v>0.47244961805555552</c:v>
                </c:pt>
                <c:pt idx="8621">
                  <c:v>0.47245420138888888</c:v>
                </c:pt>
                <c:pt idx="8622">
                  <c:v>0.4724588194444444</c:v>
                </c:pt>
                <c:pt idx="8623">
                  <c:v>0.47246339120370373</c:v>
                </c:pt>
                <c:pt idx="8624">
                  <c:v>0.47246785879629627</c:v>
                </c:pt>
                <c:pt idx="8625">
                  <c:v>0.47247237268518516</c:v>
                </c:pt>
                <c:pt idx="8626">
                  <c:v>0.47247672453703699</c:v>
                </c:pt>
                <c:pt idx="8627">
                  <c:v>0.47248120370370367</c:v>
                </c:pt>
                <c:pt idx="8628">
                  <c:v>0.47248555555555555</c:v>
                </c:pt>
                <c:pt idx="8629">
                  <c:v>0.47249018518518521</c:v>
                </c:pt>
                <c:pt idx="8630">
                  <c:v>0.47249453703703703</c:v>
                </c:pt>
                <c:pt idx="8631">
                  <c:v>0.47250109953703706</c:v>
                </c:pt>
                <c:pt idx="8632">
                  <c:v>0.47250546296296297</c:v>
                </c:pt>
                <c:pt idx="8633">
                  <c:v>0.47250991898148148</c:v>
                </c:pt>
                <c:pt idx="8634">
                  <c:v>0.47251447916666667</c:v>
                </c:pt>
                <c:pt idx="8635">
                  <c:v>0.47251924768518516</c:v>
                </c:pt>
                <c:pt idx="8636">
                  <c:v>0.47252381944444449</c:v>
                </c:pt>
                <c:pt idx="8637">
                  <c:v>0.47252847222222222</c:v>
                </c:pt>
                <c:pt idx="8638">
                  <c:v>0.47253310185185188</c:v>
                </c:pt>
                <c:pt idx="8639">
                  <c:v>0.47253771990740739</c:v>
                </c:pt>
                <c:pt idx="8640">
                  <c:v>0.47254253472222224</c:v>
                </c:pt>
                <c:pt idx="8641">
                  <c:v>0.47254722222222223</c:v>
                </c:pt>
                <c:pt idx="8642">
                  <c:v>0.47255425925925926</c:v>
                </c:pt>
                <c:pt idx="8643">
                  <c:v>0.47255898148148145</c:v>
                </c:pt>
                <c:pt idx="8644">
                  <c:v>0.47256355324074079</c:v>
                </c:pt>
                <c:pt idx="8645">
                  <c:v>0.47256815972222221</c:v>
                </c:pt>
                <c:pt idx="8646">
                  <c:v>0.47257265046296298</c:v>
                </c:pt>
                <c:pt idx="8647">
                  <c:v>0.4725771412037037</c:v>
                </c:pt>
                <c:pt idx="8648">
                  <c:v>0.4725815625</c:v>
                </c:pt>
                <c:pt idx="8649">
                  <c:v>0.47258612268518524</c:v>
                </c:pt>
                <c:pt idx="8650">
                  <c:v>0.47259082175925921</c:v>
                </c:pt>
                <c:pt idx="8651">
                  <c:v>0.47259552083333328</c:v>
                </c:pt>
                <c:pt idx="8652">
                  <c:v>0.47260031250000001</c:v>
                </c:pt>
                <c:pt idx="8653">
                  <c:v>0.47260722222222223</c:v>
                </c:pt>
                <c:pt idx="8654">
                  <c:v>0.47261184027777775</c:v>
                </c:pt>
                <c:pt idx="8655">
                  <c:v>0.47261642361111106</c:v>
                </c:pt>
                <c:pt idx="8656">
                  <c:v>0.47262114583333337</c:v>
                </c:pt>
                <c:pt idx="8657">
                  <c:v>0.47262584490740744</c:v>
                </c:pt>
                <c:pt idx="8658">
                  <c:v>0.47263076388888892</c:v>
                </c:pt>
                <c:pt idx="8659">
                  <c:v>0.47263513888888892</c:v>
                </c:pt>
                <c:pt idx="8660">
                  <c:v>0.47263962962962963</c:v>
                </c:pt>
                <c:pt idx="8661">
                  <c:v>0.47264402777777775</c:v>
                </c:pt>
                <c:pt idx="8662">
                  <c:v>0.47264859953703703</c:v>
                </c:pt>
                <c:pt idx="8663">
                  <c:v>0.47265332175925923</c:v>
                </c:pt>
                <c:pt idx="8664">
                  <c:v>0.47266031250000001</c:v>
                </c:pt>
                <c:pt idx="8665">
                  <c:v>0.47266488425925929</c:v>
                </c:pt>
                <c:pt idx="8666">
                  <c:v>0.4726694675925926</c:v>
                </c:pt>
                <c:pt idx="8667">
                  <c:v>0.47267395833333331</c:v>
                </c:pt>
                <c:pt idx="8668">
                  <c:v>0.47267873842592589</c:v>
                </c:pt>
                <c:pt idx="8669">
                  <c:v>0.47268355324074074</c:v>
                </c:pt>
                <c:pt idx="8670">
                  <c:v>0.4726881828703704</c:v>
                </c:pt>
                <c:pt idx="8671">
                  <c:v>0.4726927314814815</c:v>
                </c:pt>
                <c:pt idx="8672">
                  <c:v>0.4726971064814815</c:v>
                </c:pt>
                <c:pt idx="8673">
                  <c:v>0.4727016087962963</c:v>
                </c:pt>
                <c:pt idx="8674">
                  <c:v>0.47270608796296298</c:v>
                </c:pt>
                <c:pt idx="8675">
                  <c:v>0.47271265046296301</c:v>
                </c:pt>
                <c:pt idx="8676">
                  <c:v>0.47271702546296296</c:v>
                </c:pt>
                <c:pt idx="8677">
                  <c:v>0.47272141203703705</c:v>
                </c:pt>
                <c:pt idx="8678">
                  <c:v>0.47272575231481478</c:v>
                </c:pt>
                <c:pt idx="8679">
                  <c:v>0.47273020833333335</c:v>
                </c:pt>
                <c:pt idx="8680">
                  <c:v>0.47273459490740738</c:v>
                </c:pt>
                <c:pt idx="8681">
                  <c:v>0.47273905092592594</c:v>
                </c:pt>
                <c:pt idx="8682">
                  <c:v>0.47274370370370367</c:v>
                </c:pt>
                <c:pt idx="8683">
                  <c:v>0.47274833333333333</c:v>
                </c:pt>
                <c:pt idx="8684">
                  <c:v>0.47275306712962961</c:v>
                </c:pt>
                <c:pt idx="8685">
                  <c:v>0.47275773148148148</c:v>
                </c:pt>
                <c:pt idx="8686">
                  <c:v>0.47276491898148149</c:v>
                </c:pt>
                <c:pt idx="8687">
                  <c:v>0.47276951388888894</c:v>
                </c:pt>
                <c:pt idx="8688">
                  <c:v>0.47277409722222224</c:v>
                </c:pt>
                <c:pt idx="8689">
                  <c:v>0.47277878472222223</c:v>
                </c:pt>
                <c:pt idx="8690">
                  <c:v>0.47278346064814819</c:v>
                </c:pt>
                <c:pt idx="8691">
                  <c:v>0.47278818287037039</c:v>
                </c:pt>
                <c:pt idx="8692">
                  <c:v>0.47279281249999999</c:v>
                </c:pt>
                <c:pt idx="8693">
                  <c:v>0.47279724537037038</c:v>
                </c:pt>
                <c:pt idx="8694">
                  <c:v>0.47280160879629629</c:v>
                </c:pt>
                <c:pt idx="8695">
                  <c:v>0.4728061458333333</c:v>
                </c:pt>
                <c:pt idx="8696">
                  <c:v>0.4728105208333333</c:v>
                </c:pt>
                <c:pt idx="8697">
                  <c:v>0.4728176736111111</c:v>
                </c:pt>
                <c:pt idx="8698">
                  <c:v>0.47282229166666667</c:v>
                </c:pt>
                <c:pt idx="8699">
                  <c:v>0.47282690972222219</c:v>
                </c:pt>
                <c:pt idx="8700">
                  <c:v>0.47283166666666671</c:v>
                </c:pt>
                <c:pt idx="8701">
                  <c:v>0.47283627314814813</c:v>
                </c:pt>
                <c:pt idx="8702">
                  <c:v>0.4728409837962963</c:v>
                </c:pt>
                <c:pt idx="8703">
                  <c:v>0.47284560185185187</c:v>
                </c:pt>
                <c:pt idx="8704">
                  <c:v>0.47285023148148148</c:v>
                </c:pt>
                <c:pt idx="8705">
                  <c:v>0.47285493055555555</c:v>
                </c:pt>
                <c:pt idx="8706">
                  <c:v>0.47285931712962964</c:v>
                </c:pt>
                <c:pt idx="8707">
                  <c:v>0.47286377314814815</c:v>
                </c:pt>
                <c:pt idx="8708">
                  <c:v>0.47287040509259254</c:v>
                </c:pt>
                <c:pt idx="8709">
                  <c:v>0.47287489583333331</c:v>
                </c:pt>
                <c:pt idx="8710">
                  <c:v>0.47287949074074076</c:v>
                </c:pt>
                <c:pt idx="8711">
                  <c:v>0.47288405092592595</c:v>
                </c:pt>
                <c:pt idx="8712">
                  <c:v>0.47288866898148152</c:v>
                </c:pt>
                <c:pt idx="8713">
                  <c:v>0.47289346064814813</c:v>
                </c:pt>
                <c:pt idx="8714">
                  <c:v>0.47289800925925923</c:v>
                </c:pt>
                <c:pt idx="8715">
                  <c:v>0.47290265046296298</c:v>
                </c:pt>
                <c:pt idx="8716">
                  <c:v>0.47290738425925927</c:v>
                </c:pt>
                <c:pt idx="8717">
                  <c:v>0.47291210648148146</c:v>
                </c:pt>
                <c:pt idx="8718">
                  <c:v>0.47291686342592593</c:v>
                </c:pt>
                <c:pt idx="8719">
                  <c:v>0.47292127314814819</c:v>
                </c:pt>
                <c:pt idx="8720">
                  <c:v>0.4729277546296296</c:v>
                </c:pt>
                <c:pt idx="8721">
                  <c:v>0.47293214120370369</c:v>
                </c:pt>
                <c:pt idx="8722">
                  <c:v>0.47293658564814817</c:v>
                </c:pt>
                <c:pt idx="8723">
                  <c:v>0.47294098379629629</c:v>
                </c:pt>
                <c:pt idx="8724">
                  <c:v>0.47294553240740744</c:v>
                </c:pt>
                <c:pt idx="8725">
                  <c:v>0.47294987268518524</c:v>
                </c:pt>
                <c:pt idx="8726">
                  <c:v>0.47295430555555557</c:v>
                </c:pt>
                <c:pt idx="8727">
                  <c:v>0.4729586921296296</c:v>
                </c:pt>
                <c:pt idx="8728">
                  <c:v>0.47296346064814815</c:v>
                </c:pt>
                <c:pt idx="8729">
                  <c:v>0.47296810185185184</c:v>
                </c:pt>
                <c:pt idx="8730">
                  <c:v>0.4729726851851852</c:v>
                </c:pt>
                <c:pt idx="8731">
                  <c:v>0.47297987268518521</c:v>
                </c:pt>
                <c:pt idx="8732">
                  <c:v>0.47298449074074073</c:v>
                </c:pt>
                <c:pt idx="8733">
                  <c:v>0.47298924768518519</c:v>
                </c:pt>
                <c:pt idx="8734">
                  <c:v>0.47299396990740744</c:v>
                </c:pt>
                <c:pt idx="8735">
                  <c:v>0.47299873842592594</c:v>
                </c:pt>
                <c:pt idx="8736">
                  <c:v>0.47300351851851846</c:v>
                </c:pt>
                <c:pt idx="8737">
                  <c:v>0.47300815972222221</c:v>
                </c:pt>
                <c:pt idx="8738">
                  <c:v>0.47301278935185187</c:v>
                </c:pt>
                <c:pt idx="8739">
                  <c:v>0.47301741898148147</c:v>
                </c:pt>
                <c:pt idx="8740">
                  <c:v>0.47302210648148146</c:v>
                </c:pt>
                <c:pt idx="8741">
                  <c:v>0.47302660879629627</c:v>
                </c:pt>
                <c:pt idx="8742">
                  <c:v>0.473033125</c:v>
                </c:pt>
                <c:pt idx="8743">
                  <c:v>0.47303759259259265</c:v>
                </c:pt>
                <c:pt idx="8744">
                  <c:v>0.47304223379629629</c:v>
                </c:pt>
                <c:pt idx="8745">
                  <c:v>0.47304689814814815</c:v>
                </c:pt>
                <c:pt idx="8746">
                  <c:v>0.47305168981481477</c:v>
                </c:pt>
                <c:pt idx="8747">
                  <c:v>0.4730565625</c:v>
                </c:pt>
                <c:pt idx="8748">
                  <c:v>0.47306124999999999</c:v>
                </c:pt>
                <c:pt idx="8749">
                  <c:v>0.47306593749999998</c:v>
                </c:pt>
                <c:pt idx="8750">
                  <c:v>0.47307071759259256</c:v>
                </c:pt>
                <c:pt idx="8751">
                  <c:v>0.47307535879629631</c:v>
                </c:pt>
                <c:pt idx="8752">
                  <c:v>0.47308017361111115</c:v>
                </c:pt>
                <c:pt idx="8753">
                  <c:v>0.47308689814814814</c:v>
                </c:pt>
                <c:pt idx="8754">
                  <c:v>0.47309145833333338</c:v>
                </c:pt>
                <c:pt idx="8755">
                  <c:v>0.47309587962962962</c:v>
                </c:pt>
                <c:pt idx="8756">
                  <c:v>0.47310041666666663</c:v>
                </c:pt>
                <c:pt idx="8757">
                  <c:v>0.47310521990740745</c:v>
                </c:pt>
                <c:pt idx="8758">
                  <c:v>0.47310988425925921</c:v>
                </c:pt>
                <c:pt idx="8759">
                  <c:v>0.47311468750000002</c:v>
                </c:pt>
                <c:pt idx="8760">
                  <c:v>0.4731195949074074</c:v>
                </c:pt>
                <c:pt idx="8761">
                  <c:v>0.47312428240740739</c:v>
                </c:pt>
                <c:pt idx="8762">
                  <c:v>0.47312935185185184</c:v>
                </c:pt>
                <c:pt idx="8763">
                  <c:v>0.4731347106481481</c:v>
                </c:pt>
                <c:pt idx="8764">
                  <c:v>0.47314226851851848</c:v>
                </c:pt>
                <c:pt idx="8765">
                  <c:v>0.47314709490740742</c:v>
                </c:pt>
                <c:pt idx="8766">
                  <c:v>0.4731520023148148</c:v>
                </c:pt>
                <c:pt idx="8767">
                  <c:v>0.47315681712962965</c:v>
                </c:pt>
                <c:pt idx="8768">
                  <c:v>0.47316187500000001</c:v>
                </c:pt>
                <c:pt idx="8769">
                  <c:v>0.47316697916666667</c:v>
                </c:pt>
                <c:pt idx="8770">
                  <c:v>0.47317192129629632</c:v>
                </c:pt>
                <c:pt idx="8771">
                  <c:v>0.47317688657407403</c:v>
                </c:pt>
                <c:pt idx="8772">
                  <c:v>0.47318186342592594</c:v>
                </c:pt>
                <c:pt idx="8773">
                  <c:v>0.47318684027777774</c:v>
                </c:pt>
                <c:pt idx="8774">
                  <c:v>0.47319200231481484</c:v>
                </c:pt>
                <c:pt idx="8775">
                  <c:v>0.47319966435185185</c:v>
                </c:pt>
                <c:pt idx="8776">
                  <c:v>0.47320484953703706</c:v>
                </c:pt>
                <c:pt idx="8777">
                  <c:v>0.47321008101851852</c:v>
                </c:pt>
                <c:pt idx="8778">
                  <c:v>0.47321537037037037</c:v>
                </c:pt>
                <c:pt idx="8779">
                  <c:v>0.47322054398148145</c:v>
                </c:pt>
                <c:pt idx="8780">
                  <c:v>0.47322577546296296</c:v>
                </c:pt>
                <c:pt idx="8781">
                  <c:v>0.4732311111111111</c:v>
                </c:pt>
                <c:pt idx="8782">
                  <c:v>0.47323652777777775</c:v>
                </c:pt>
                <c:pt idx="8783">
                  <c:v>0.47324195601851854</c:v>
                </c:pt>
                <c:pt idx="8784">
                  <c:v>0.47324709490740741</c:v>
                </c:pt>
                <c:pt idx="8785">
                  <c:v>0.47325201388888888</c:v>
                </c:pt>
                <c:pt idx="8786">
                  <c:v>0.47325921296296297</c:v>
                </c:pt>
                <c:pt idx="8787">
                  <c:v>0.47326418981481483</c:v>
                </c:pt>
                <c:pt idx="8788">
                  <c:v>0.47326942129629629</c:v>
                </c:pt>
                <c:pt idx="8789">
                  <c:v>0.47327461805555554</c:v>
                </c:pt>
                <c:pt idx="8790">
                  <c:v>0.47327986111111109</c:v>
                </c:pt>
                <c:pt idx="8791">
                  <c:v>0.47328510416666664</c:v>
                </c:pt>
                <c:pt idx="8792">
                  <c:v>0.47329025462962965</c:v>
                </c:pt>
                <c:pt idx="8793">
                  <c:v>0.47329549768518514</c:v>
                </c:pt>
                <c:pt idx="8794">
                  <c:v>0.47330086805555555</c:v>
                </c:pt>
                <c:pt idx="8795">
                  <c:v>0.47330614583333336</c:v>
                </c:pt>
                <c:pt idx="8796">
                  <c:v>0.47331120370370372</c:v>
                </c:pt>
                <c:pt idx="8797">
                  <c:v>0.47331828703703699</c:v>
                </c:pt>
                <c:pt idx="8798">
                  <c:v>0.47332318287037034</c:v>
                </c:pt>
                <c:pt idx="8799">
                  <c:v>0.47332843749999998</c:v>
                </c:pt>
                <c:pt idx="8800">
                  <c:v>0.47333359953703708</c:v>
                </c:pt>
                <c:pt idx="8801">
                  <c:v>0.47333888888888892</c:v>
                </c:pt>
                <c:pt idx="8802">
                  <c:v>0.47334414351851856</c:v>
                </c:pt>
                <c:pt idx="8803">
                  <c:v>0.47334937500000002</c:v>
                </c:pt>
                <c:pt idx="8804">
                  <c:v>0.47335461805555551</c:v>
                </c:pt>
                <c:pt idx="8805">
                  <c:v>0.47335996527777779</c:v>
                </c:pt>
                <c:pt idx="8806">
                  <c:v>0.47336540509259262</c:v>
                </c:pt>
                <c:pt idx="8807">
                  <c:v>0.47337049768518519</c:v>
                </c:pt>
                <c:pt idx="8808">
                  <c:v>0.47337758101851851</c:v>
                </c:pt>
                <c:pt idx="8809">
                  <c:v>0.47338245370370369</c:v>
                </c:pt>
                <c:pt idx="8810">
                  <c:v>0.47338732638888886</c:v>
                </c:pt>
                <c:pt idx="8811">
                  <c:v>0.47339228009259254</c:v>
                </c:pt>
                <c:pt idx="8812">
                  <c:v>0.47339724537037037</c:v>
                </c:pt>
                <c:pt idx="8813">
                  <c:v>0.4734021180555556</c:v>
                </c:pt>
                <c:pt idx="8814">
                  <c:v>0.47340707175925928</c:v>
                </c:pt>
                <c:pt idx="8815">
                  <c:v>0.47341203703703699</c:v>
                </c:pt>
                <c:pt idx="8816">
                  <c:v>0.47341707175925923</c:v>
                </c:pt>
                <c:pt idx="8817">
                  <c:v>0.4734222106481481</c:v>
                </c:pt>
                <c:pt idx="8818">
                  <c:v>0.47342740740740741</c:v>
                </c:pt>
                <c:pt idx="8819">
                  <c:v>0.47343517361111109</c:v>
                </c:pt>
                <c:pt idx="8820">
                  <c:v>0.47344025462962963</c:v>
                </c:pt>
                <c:pt idx="8821">
                  <c:v>0.47344539351851855</c:v>
                </c:pt>
                <c:pt idx="8822">
                  <c:v>0.47345065972222217</c:v>
                </c:pt>
                <c:pt idx="8823">
                  <c:v>0.47345584490740739</c:v>
                </c:pt>
                <c:pt idx="8824">
                  <c:v>0.47346116898148144</c:v>
                </c:pt>
                <c:pt idx="8825">
                  <c:v>0.47346630787037042</c:v>
                </c:pt>
                <c:pt idx="8826">
                  <c:v>0.47347149305555553</c:v>
                </c:pt>
                <c:pt idx="8827">
                  <c:v>0.47347646990740744</c:v>
                </c:pt>
                <c:pt idx="8828">
                  <c:v>0.47348127314814814</c:v>
                </c:pt>
                <c:pt idx="8829">
                  <c:v>0.47348604166666663</c:v>
                </c:pt>
                <c:pt idx="8830">
                  <c:v>0.4734934375</c:v>
                </c:pt>
                <c:pt idx="8831">
                  <c:v>0.47349849537037042</c:v>
                </c:pt>
                <c:pt idx="8832">
                  <c:v>0.47350317129629627</c:v>
                </c:pt>
                <c:pt idx="8833">
                  <c:v>0.47350793981481482</c:v>
                </c:pt>
                <c:pt idx="8834">
                  <c:v>0.4735125462962963</c:v>
                </c:pt>
                <c:pt idx="8835">
                  <c:v>0.47351731481481485</c:v>
                </c:pt>
                <c:pt idx="8836">
                  <c:v>0.47352214120370367</c:v>
                </c:pt>
                <c:pt idx="8837">
                  <c:v>0.47352679398148151</c:v>
                </c:pt>
                <c:pt idx="8838">
                  <c:v>0.47353145833333338</c:v>
                </c:pt>
                <c:pt idx="8839">
                  <c:v>0.47353587962962962</c:v>
                </c:pt>
                <c:pt idx="8840">
                  <c:v>0.47354038194444442</c:v>
                </c:pt>
                <c:pt idx="8841">
                  <c:v>0.47354721064814814</c:v>
                </c:pt>
                <c:pt idx="8842">
                  <c:v>0.47355199074074078</c:v>
                </c:pt>
                <c:pt idx="8843">
                  <c:v>0.47355679398148148</c:v>
                </c:pt>
                <c:pt idx="8844">
                  <c:v>0.47356146990740738</c:v>
                </c:pt>
                <c:pt idx="8845">
                  <c:v>0.47356612268518522</c:v>
                </c:pt>
                <c:pt idx="8846">
                  <c:v>0.47357075231481477</c:v>
                </c:pt>
                <c:pt idx="8847">
                  <c:v>0.47357564814814812</c:v>
                </c:pt>
                <c:pt idx="8848">
                  <c:v>0.47358046296296297</c:v>
                </c:pt>
                <c:pt idx="8849">
                  <c:v>0.47358511574074075</c:v>
                </c:pt>
                <c:pt idx="8850">
                  <c:v>0.473589837962963</c:v>
                </c:pt>
                <c:pt idx="8851">
                  <c:v>0.47359457175925929</c:v>
                </c:pt>
                <c:pt idx="8852">
                  <c:v>0.47359896990740741</c:v>
                </c:pt>
                <c:pt idx="8853">
                  <c:v>0.47360550925925926</c:v>
                </c:pt>
                <c:pt idx="8854">
                  <c:v>0.47361002314814815</c:v>
                </c:pt>
                <c:pt idx="8855">
                  <c:v>0.47361456018518516</c:v>
                </c:pt>
                <c:pt idx="8856">
                  <c:v>0.47361908564814814</c:v>
                </c:pt>
                <c:pt idx="8857">
                  <c:v>0.47362363425925924</c:v>
                </c:pt>
                <c:pt idx="8858">
                  <c:v>0.4736280902777778</c:v>
                </c:pt>
                <c:pt idx="8859">
                  <c:v>0.47363282407407409</c:v>
                </c:pt>
                <c:pt idx="8860">
                  <c:v>0.47363739583333331</c:v>
                </c:pt>
                <c:pt idx="8861">
                  <c:v>0.47364189814814811</c:v>
                </c:pt>
                <c:pt idx="8862">
                  <c:v>0.4736466319444444</c:v>
                </c:pt>
                <c:pt idx="8863">
                  <c:v>0.47365137731481483</c:v>
                </c:pt>
                <c:pt idx="8864">
                  <c:v>0.47365866898148146</c:v>
                </c:pt>
                <c:pt idx="8865">
                  <c:v>0.47366339120370365</c:v>
                </c:pt>
                <c:pt idx="8866">
                  <c:v>0.4736682523148148</c:v>
                </c:pt>
                <c:pt idx="8867">
                  <c:v>0.47367310185185185</c:v>
                </c:pt>
                <c:pt idx="8868">
                  <c:v>0.47367789351851847</c:v>
                </c:pt>
                <c:pt idx="8869">
                  <c:v>0.47368262731481486</c:v>
                </c:pt>
                <c:pt idx="8870">
                  <c:v>0.47368738425925927</c:v>
                </c:pt>
                <c:pt idx="8871">
                  <c:v>0.47369217592592588</c:v>
                </c:pt>
                <c:pt idx="8872">
                  <c:v>0.47369689814814814</c:v>
                </c:pt>
                <c:pt idx="8873">
                  <c:v>0.47370144675925929</c:v>
                </c:pt>
                <c:pt idx="8874">
                  <c:v>0.47370590277777774</c:v>
                </c:pt>
                <c:pt idx="8875">
                  <c:v>0.47371260416666666</c:v>
                </c:pt>
                <c:pt idx="8876">
                  <c:v>0.47371711805555555</c:v>
                </c:pt>
                <c:pt idx="8877">
                  <c:v>0.47372195601851858</c:v>
                </c:pt>
                <c:pt idx="8878">
                  <c:v>0.47372668981481486</c:v>
                </c:pt>
                <c:pt idx="8879">
                  <c:v>0.47373152777777777</c:v>
                </c:pt>
                <c:pt idx="8880">
                  <c:v>0.47373638888888886</c:v>
                </c:pt>
                <c:pt idx="8881">
                  <c:v>0.47374111111111111</c:v>
                </c:pt>
                <c:pt idx="8882">
                  <c:v>0.4737457986111111</c:v>
                </c:pt>
                <c:pt idx="8883">
                  <c:v>0.47375064814814816</c:v>
                </c:pt>
                <c:pt idx="8884">
                  <c:v>0.4737552893518519</c:v>
                </c:pt>
                <c:pt idx="8885">
                  <c:v>0.47376006944444443</c:v>
                </c:pt>
                <c:pt idx="8886">
                  <c:v>0.47376671296296297</c:v>
                </c:pt>
                <c:pt idx="8887">
                  <c:v>0.47377128472222224</c:v>
                </c:pt>
                <c:pt idx="8888">
                  <c:v>0.47377581018518522</c:v>
                </c:pt>
                <c:pt idx="8889">
                  <c:v>0.47378052083333339</c:v>
                </c:pt>
                <c:pt idx="8890">
                  <c:v>0.47378530092592591</c:v>
                </c:pt>
                <c:pt idx="8891">
                  <c:v>0.47378997685185187</c:v>
                </c:pt>
                <c:pt idx="8892">
                  <c:v>0.47379490740740743</c:v>
                </c:pt>
                <c:pt idx="8893">
                  <c:v>0.47379973379629631</c:v>
                </c:pt>
                <c:pt idx="8894">
                  <c:v>0.47380447916666668</c:v>
                </c:pt>
                <c:pt idx="8895">
                  <c:v>0.47380920138888888</c:v>
                </c:pt>
                <c:pt idx="8896">
                  <c:v>0.47381390046296296</c:v>
                </c:pt>
                <c:pt idx="8897">
                  <c:v>0.47382143518518521</c:v>
                </c:pt>
                <c:pt idx="8898">
                  <c:v>0.47382592592592593</c:v>
                </c:pt>
                <c:pt idx="8899">
                  <c:v>0.47383040509259261</c:v>
                </c:pt>
                <c:pt idx="8900">
                  <c:v>0.47383500000000001</c:v>
                </c:pt>
                <c:pt idx="8901">
                  <c:v>0.47383944444444448</c:v>
                </c:pt>
                <c:pt idx="8902">
                  <c:v>0.47384391203703702</c:v>
                </c:pt>
                <c:pt idx="8903">
                  <c:v>0.4738483449074074</c:v>
                </c:pt>
                <c:pt idx="8904">
                  <c:v>0.4738528935185185</c:v>
                </c:pt>
                <c:pt idx="8905">
                  <c:v>0.47385745370370369</c:v>
                </c:pt>
                <c:pt idx="8906">
                  <c:v>0.47386189814814816</c:v>
                </c:pt>
                <c:pt idx="8907">
                  <c:v>0.4738665393518518</c:v>
                </c:pt>
                <c:pt idx="8908">
                  <c:v>0.47387391203703705</c:v>
                </c:pt>
                <c:pt idx="8909">
                  <c:v>0.47387864583333333</c:v>
                </c:pt>
                <c:pt idx="8910">
                  <c:v>0.47388337962962962</c:v>
                </c:pt>
                <c:pt idx="8911">
                  <c:v>0.47388825231481485</c:v>
                </c:pt>
                <c:pt idx="8912">
                  <c:v>0.47389317129629632</c:v>
                </c:pt>
                <c:pt idx="8913">
                  <c:v>0.47389802083333338</c:v>
                </c:pt>
                <c:pt idx="8914">
                  <c:v>0.4739026736111111</c:v>
                </c:pt>
                <c:pt idx="8915">
                  <c:v>0.47390743055555556</c:v>
                </c:pt>
                <c:pt idx="8916">
                  <c:v>0.47391218750000003</c:v>
                </c:pt>
                <c:pt idx="8917">
                  <c:v>0.4739171064814815</c:v>
                </c:pt>
                <c:pt idx="8918">
                  <c:v>0.47392193287037038</c:v>
                </c:pt>
                <c:pt idx="8919">
                  <c:v>0.47392866898148145</c:v>
                </c:pt>
                <c:pt idx="8920">
                  <c:v>0.4739332638888889</c:v>
                </c:pt>
                <c:pt idx="8921">
                  <c:v>0.47393774305555558</c:v>
                </c:pt>
                <c:pt idx="8922">
                  <c:v>0.47394230324074077</c:v>
                </c:pt>
                <c:pt idx="8923">
                  <c:v>0.47394722222222224</c:v>
                </c:pt>
                <c:pt idx="8924">
                  <c:v>0.47395201388888886</c:v>
                </c:pt>
                <c:pt idx="8925">
                  <c:v>0.47395699074074077</c:v>
                </c:pt>
                <c:pt idx="8926">
                  <c:v>0.47396188657407406</c:v>
                </c:pt>
                <c:pt idx="8927">
                  <c:v>0.47396671296296294</c:v>
                </c:pt>
                <c:pt idx="8928">
                  <c:v>0.47397158564814812</c:v>
                </c:pt>
                <c:pt idx="8929">
                  <c:v>0.47397640046296297</c:v>
                </c:pt>
                <c:pt idx="8930">
                  <c:v>0.4739840393518519</c:v>
                </c:pt>
                <c:pt idx="8931">
                  <c:v>0.47398891203703702</c:v>
                </c:pt>
                <c:pt idx="8932">
                  <c:v>0.47399391203703706</c:v>
                </c:pt>
                <c:pt idx="8933">
                  <c:v>0.47399891203703709</c:v>
                </c:pt>
                <c:pt idx="8934">
                  <c:v>0.47400416666666662</c:v>
                </c:pt>
                <c:pt idx="8935">
                  <c:v>0.47400975694444442</c:v>
                </c:pt>
                <c:pt idx="8936">
                  <c:v>0.47401513888888891</c:v>
                </c:pt>
                <c:pt idx="8937">
                  <c:v>0.47402053240740738</c:v>
                </c:pt>
                <c:pt idx="8938">
                  <c:v>0.47402598379629629</c:v>
                </c:pt>
                <c:pt idx="8939">
                  <c:v>0.47403126157407405</c:v>
                </c:pt>
                <c:pt idx="8940">
                  <c:v>0.47403644675925927</c:v>
                </c:pt>
                <c:pt idx="8941">
                  <c:v>0.47404415509259262</c:v>
                </c:pt>
                <c:pt idx="8942">
                  <c:v>0.47404937500000005</c:v>
                </c:pt>
                <c:pt idx="8943">
                  <c:v>0.47405432870370373</c:v>
                </c:pt>
                <c:pt idx="8944">
                  <c:v>0.47405940972222221</c:v>
                </c:pt>
                <c:pt idx="8945">
                  <c:v>0.47406443287037042</c:v>
                </c:pt>
                <c:pt idx="8946">
                  <c:v>0.47406881944444446</c:v>
                </c:pt>
                <c:pt idx="8947">
                  <c:v>0.47407337962962964</c:v>
                </c:pt>
                <c:pt idx="8948">
                  <c:v>0.47407775462962959</c:v>
                </c:pt>
                <c:pt idx="8949">
                  <c:v>0.47408216435185185</c:v>
                </c:pt>
                <c:pt idx="8950">
                  <c:v>0.47408653935185185</c:v>
                </c:pt>
                <c:pt idx="8951">
                  <c:v>0.47409116898148151</c:v>
                </c:pt>
                <c:pt idx="8952">
                  <c:v>0.47409840277777776</c:v>
                </c:pt>
                <c:pt idx="8953">
                  <c:v>0.47410317129629626</c:v>
                </c:pt>
                <c:pt idx="8954">
                  <c:v>0.47410810185185187</c:v>
                </c:pt>
                <c:pt idx="8955">
                  <c:v>0.47411276620370368</c:v>
                </c:pt>
                <c:pt idx="8956">
                  <c:v>0.47411756944444444</c:v>
                </c:pt>
                <c:pt idx="8957">
                  <c:v>0.47412219907407405</c:v>
                </c:pt>
                <c:pt idx="8958">
                  <c:v>0.474126875</c:v>
                </c:pt>
                <c:pt idx="8959">
                  <c:v>0.47413167824074076</c:v>
                </c:pt>
                <c:pt idx="8960">
                  <c:v>0.4741363194444444</c:v>
                </c:pt>
                <c:pt idx="8961">
                  <c:v>0.47414094907407406</c:v>
                </c:pt>
                <c:pt idx="8962">
                  <c:v>0.47414562500000001</c:v>
                </c:pt>
                <c:pt idx="8963">
                  <c:v>0.47415253472222219</c:v>
                </c:pt>
                <c:pt idx="8964">
                  <c:v>0.4741568518518518</c:v>
                </c:pt>
                <c:pt idx="8965">
                  <c:v>0.47416133101851848</c:v>
                </c:pt>
                <c:pt idx="8966">
                  <c:v>0.47416581018518517</c:v>
                </c:pt>
                <c:pt idx="8967">
                  <c:v>0.47417043981481483</c:v>
                </c:pt>
                <c:pt idx="8968">
                  <c:v>0.4741752314814815</c:v>
                </c:pt>
                <c:pt idx="8969">
                  <c:v>0.47417983796296298</c:v>
                </c:pt>
                <c:pt idx="8970">
                  <c:v>0.47418467592592589</c:v>
                </c:pt>
                <c:pt idx="8971">
                  <c:v>0.47418934027777776</c:v>
                </c:pt>
                <c:pt idx="8972">
                  <c:v>0.47419391203703704</c:v>
                </c:pt>
                <c:pt idx="8973">
                  <c:v>0.47419869212962967</c:v>
                </c:pt>
                <c:pt idx="8974">
                  <c:v>0.47420596064814813</c:v>
                </c:pt>
                <c:pt idx="8975">
                  <c:v>0.47421053240740746</c:v>
                </c:pt>
                <c:pt idx="8976">
                  <c:v>0.4742148726851852</c:v>
                </c:pt>
                <c:pt idx="8977">
                  <c:v>0.4742193287037037</c:v>
                </c:pt>
                <c:pt idx="8978">
                  <c:v>0.47422366898148144</c:v>
                </c:pt>
                <c:pt idx="8979">
                  <c:v>0.474228125</c:v>
                </c:pt>
                <c:pt idx="8980">
                  <c:v>0.47423270833333331</c:v>
                </c:pt>
                <c:pt idx="8981">
                  <c:v>0.47423745370370374</c:v>
                </c:pt>
                <c:pt idx="8982">
                  <c:v>0.47424228009259256</c:v>
                </c:pt>
                <c:pt idx="8983">
                  <c:v>0.4742468865740741</c:v>
                </c:pt>
                <c:pt idx="8984">
                  <c:v>0.4742514814814815</c:v>
                </c:pt>
                <c:pt idx="8985">
                  <c:v>0.47425620370370369</c:v>
                </c:pt>
                <c:pt idx="8986">
                  <c:v>0.47426311342592592</c:v>
                </c:pt>
                <c:pt idx="8987">
                  <c:v>0.47426766203703702</c:v>
                </c:pt>
                <c:pt idx="8988">
                  <c:v>0.47427238425925927</c:v>
                </c:pt>
                <c:pt idx="8989">
                  <c:v>0.47427682870370375</c:v>
                </c:pt>
                <c:pt idx="8990">
                  <c:v>0.47428113425925927</c:v>
                </c:pt>
                <c:pt idx="8991">
                  <c:v>0.4742856134259259</c:v>
                </c:pt>
                <c:pt idx="8992">
                  <c:v>0.4742899421296296</c:v>
                </c:pt>
                <c:pt idx="8993">
                  <c:v>0.4742944097222222</c:v>
                </c:pt>
                <c:pt idx="8994">
                  <c:v>0.4742987384259259</c:v>
                </c:pt>
                <c:pt idx="8995">
                  <c:v>0.47430322916666667</c:v>
                </c:pt>
                <c:pt idx="8996">
                  <c:v>0.47430761574074071</c:v>
                </c:pt>
                <c:pt idx="8997">
                  <c:v>0.47431439814814813</c:v>
                </c:pt>
                <c:pt idx="8998">
                  <c:v>0.47431887731481481</c:v>
                </c:pt>
                <c:pt idx="8999">
                  <c:v>0.4743235648148148</c:v>
                </c:pt>
                <c:pt idx="9000">
                  <c:v>0.47432820601851855</c:v>
                </c:pt>
                <c:pt idx="9001">
                  <c:v>0.47433278935185186</c:v>
                </c:pt>
                <c:pt idx="9002">
                  <c:v>0.47433755787037035</c:v>
                </c:pt>
                <c:pt idx="9003">
                  <c:v>0.47434226851851852</c:v>
                </c:pt>
                <c:pt idx="9004">
                  <c:v>0.47434708333333336</c:v>
                </c:pt>
                <c:pt idx="9005">
                  <c:v>0.47435186342592589</c:v>
                </c:pt>
                <c:pt idx="9006">
                  <c:v>0.47435649305555555</c:v>
                </c:pt>
                <c:pt idx="9007">
                  <c:v>0.47436112268518515</c:v>
                </c:pt>
                <c:pt idx="9008">
                  <c:v>0.47436822916666666</c:v>
                </c:pt>
                <c:pt idx="9009">
                  <c:v>0.4743728703703704</c:v>
                </c:pt>
                <c:pt idx="9010">
                  <c:v>0.47437730324074073</c:v>
                </c:pt>
                <c:pt idx="9011">
                  <c:v>0.47438179398148145</c:v>
                </c:pt>
                <c:pt idx="9012">
                  <c:v>0.47438629629629631</c:v>
                </c:pt>
                <c:pt idx="9013">
                  <c:v>0.47439068287037034</c:v>
                </c:pt>
                <c:pt idx="9014">
                  <c:v>0.4743953587962963</c:v>
                </c:pt>
                <c:pt idx="9015">
                  <c:v>0.47439995370370375</c:v>
                </c:pt>
                <c:pt idx="9016">
                  <c:v>0.47440478009259257</c:v>
                </c:pt>
                <c:pt idx="9017">
                  <c:v>0.47440961805555554</c:v>
                </c:pt>
                <c:pt idx="9018">
                  <c:v>0.47441421296296293</c:v>
                </c:pt>
                <c:pt idx="9019">
                  <c:v>0.4744212268518519</c:v>
                </c:pt>
                <c:pt idx="9020">
                  <c:v>0.47442584490740741</c:v>
                </c:pt>
                <c:pt idx="9021">
                  <c:v>0.47443059027777773</c:v>
                </c:pt>
                <c:pt idx="9022">
                  <c:v>0.47443519675925927</c:v>
                </c:pt>
                <c:pt idx="9023">
                  <c:v>0.47443968750000004</c:v>
                </c:pt>
                <c:pt idx="9024">
                  <c:v>0.47444423611111114</c:v>
                </c:pt>
                <c:pt idx="9025">
                  <c:v>0.47444865740740738</c:v>
                </c:pt>
                <c:pt idx="9026">
                  <c:v>0.47445328703703704</c:v>
                </c:pt>
                <c:pt idx="9027">
                  <c:v>0.47445803240740742</c:v>
                </c:pt>
                <c:pt idx="9028">
                  <c:v>0.47446282407407409</c:v>
                </c:pt>
                <c:pt idx="9029">
                  <c:v>0.47446758101851855</c:v>
                </c:pt>
                <c:pt idx="9030">
                  <c:v>0.47447457175925928</c:v>
                </c:pt>
                <c:pt idx="9031">
                  <c:v>0.47447922453703706</c:v>
                </c:pt>
                <c:pt idx="9032">
                  <c:v>0.47448384259259258</c:v>
                </c:pt>
                <c:pt idx="9033">
                  <c:v>0.47448851851851853</c:v>
                </c:pt>
                <c:pt idx="9034">
                  <c:v>0.47449317129629631</c:v>
                </c:pt>
                <c:pt idx="9035">
                  <c:v>0.47449809027777778</c:v>
                </c:pt>
                <c:pt idx="9036">
                  <c:v>0.47450252314814811</c:v>
                </c:pt>
                <c:pt idx="9037">
                  <c:v>0.47450697916666668</c:v>
                </c:pt>
                <c:pt idx="9038">
                  <c:v>0.47451136574074071</c:v>
                </c:pt>
                <c:pt idx="9039">
                  <c:v>0.4745158796296296</c:v>
                </c:pt>
                <c:pt idx="9040">
                  <c:v>0.47452040509259258</c:v>
                </c:pt>
                <c:pt idx="9041">
                  <c:v>0.47452708333333332</c:v>
                </c:pt>
                <c:pt idx="9042">
                  <c:v>0.47453149305555553</c:v>
                </c:pt>
                <c:pt idx="9043">
                  <c:v>0.47453589120370371</c:v>
                </c:pt>
                <c:pt idx="9044">
                  <c:v>0.47454031250000001</c:v>
                </c:pt>
                <c:pt idx="9045">
                  <c:v>0.47454501157407408</c:v>
                </c:pt>
                <c:pt idx="9046">
                  <c:v>0.47454989583333335</c:v>
                </c:pt>
                <c:pt idx="9047">
                  <c:v>0.47455453703703704</c:v>
                </c:pt>
                <c:pt idx="9048">
                  <c:v>0.474559212962963</c:v>
                </c:pt>
                <c:pt idx="9049">
                  <c:v>0.47456387731481481</c:v>
                </c:pt>
                <c:pt idx="9050">
                  <c:v>0.47456872685185186</c:v>
                </c:pt>
                <c:pt idx="9051">
                  <c:v>0.47457348379629627</c:v>
                </c:pt>
                <c:pt idx="9052">
                  <c:v>0.47458052083333335</c:v>
                </c:pt>
                <c:pt idx="9053">
                  <c:v>0.47458535879629626</c:v>
                </c:pt>
                <c:pt idx="9054">
                  <c:v>0.47459005787037034</c:v>
                </c:pt>
                <c:pt idx="9055">
                  <c:v>0.47459474537037033</c:v>
                </c:pt>
                <c:pt idx="9056">
                  <c:v>0.47459951388888894</c:v>
                </c:pt>
                <c:pt idx="9057">
                  <c:v>0.47460391203703706</c:v>
                </c:pt>
                <c:pt idx="9058">
                  <c:v>0.47460842592592595</c:v>
                </c:pt>
                <c:pt idx="9059">
                  <c:v>0.47461285879629633</c:v>
                </c:pt>
                <c:pt idx="9060">
                  <c:v>0.47461736111111108</c:v>
                </c:pt>
                <c:pt idx="9061">
                  <c:v>0.47462206018518516</c:v>
                </c:pt>
                <c:pt idx="9062">
                  <c:v>0.4746266666666667</c:v>
                </c:pt>
                <c:pt idx="9063">
                  <c:v>0.4746339467592593</c:v>
                </c:pt>
                <c:pt idx="9064">
                  <c:v>0.47463863425925923</c:v>
                </c:pt>
                <c:pt idx="9065">
                  <c:v>0.47464341435185187</c:v>
                </c:pt>
                <c:pt idx="9066">
                  <c:v>0.47464822916666666</c:v>
                </c:pt>
                <c:pt idx="9067">
                  <c:v>0.47465290509259256</c:v>
                </c:pt>
                <c:pt idx="9068">
                  <c:v>0.47465755787037039</c:v>
                </c:pt>
                <c:pt idx="9069">
                  <c:v>0.47466212962962961</c:v>
                </c:pt>
                <c:pt idx="9070">
                  <c:v>0.47466664351851851</c:v>
                </c:pt>
                <c:pt idx="9071">
                  <c:v>0.47467114583333331</c:v>
                </c:pt>
                <c:pt idx="9072">
                  <c:v>0.47467560185185187</c:v>
                </c:pt>
                <c:pt idx="9073">
                  <c:v>0.47468013888888888</c:v>
                </c:pt>
                <c:pt idx="9074">
                  <c:v>0.47468748842592595</c:v>
                </c:pt>
                <c:pt idx="9075">
                  <c:v>0.47469217592592594</c:v>
                </c:pt>
                <c:pt idx="9076">
                  <c:v>0.47469684027777781</c:v>
                </c:pt>
                <c:pt idx="9077">
                  <c:v>0.47470158564814818</c:v>
                </c:pt>
                <c:pt idx="9078">
                  <c:v>0.47470657407407407</c:v>
                </c:pt>
                <c:pt idx="9079">
                  <c:v>0.47471145833333334</c:v>
                </c:pt>
                <c:pt idx="9080">
                  <c:v>0.47471623842592597</c:v>
                </c:pt>
                <c:pt idx="9081">
                  <c:v>0.47472100694444447</c:v>
                </c:pt>
                <c:pt idx="9082">
                  <c:v>0.47472576388888887</c:v>
                </c:pt>
                <c:pt idx="9083">
                  <c:v>0.47473028935185185</c:v>
                </c:pt>
                <c:pt idx="9084">
                  <c:v>0.4747348842592593</c:v>
                </c:pt>
                <c:pt idx="9085">
                  <c:v>0.4747415162037037</c:v>
                </c:pt>
                <c:pt idx="9086">
                  <c:v>0.47474599537037038</c:v>
                </c:pt>
                <c:pt idx="9087">
                  <c:v>0.47475038194444447</c:v>
                </c:pt>
                <c:pt idx="9088">
                  <c:v>0.47475480324074071</c:v>
                </c:pt>
                <c:pt idx="9089">
                  <c:v>0.47475934027777783</c:v>
                </c:pt>
                <c:pt idx="9090">
                  <c:v>0.47476376157407407</c:v>
                </c:pt>
                <c:pt idx="9091">
                  <c:v>0.47476822916666667</c:v>
                </c:pt>
                <c:pt idx="9092">
                  <c:v>0.47477306712962958</c:v>
                </c:pt>
                <c:pt idx="9093">
                  <c:v>0.47477771990740741</c:v>
                </c:pt>
                <c:pt idx="9094">
                  <c:v>0.47478244212962961</c:v>
                </c:pt>
                <c:pt idx="9095">
                  <c:v>0.47478699074074071</c:v>
                </c:pt>
                <c:pt idx="9096">
                  <c:v>0.47479391203703702</c:v>
                </c:pt>
                <c:pt idx="9097">
                  <c:v>0.47479850694444448</c:v>
                </c:pt>
                <c:pt idx="9098">
                  <c:v>0.47480322916666667</c:v>
                </c:pt>
                <c:pt idx="9099">
                  <c:v>0.47480800925925926</c:v>
                </c:pt>
                <c:pt idx="9100">
                  <c:v>0.47481267361111112</c:v>
                </c:pt>
                <c:pt idx="9101">
                  <c:v>0.47481747685185183</c:v>
                </c:pt>
                <c:pt idx="9102">
                  <c:v>0.47482228009259259</c:v>
                </c:pt>
                <c:pt idx="9103">
                  <c:v>0.47482682870370368</c:v>
                </c:pt>
                <c:pt idx="9104">
                  <c:v>0.47483178240740737</c:v>
                </c:pt>
                <c:pt idx="9105">
                  <c:v>0.47483675925925928</c:v>
                </c:pt>
                <c:pt idx="9106">
                  <c:v>0.47484164351851854</c:v>
                </c:pt>
                <c:pt idx="9107">
                  <c:v>0.47484979166666669</c:v>
                </c:pt>
                <c:pt idx="9108">
                  <c:v>0.47485545138888891</c:v>
                </c:pt>
                <c:pt idx="9109">
                  <c:v>0.47486097222222218</c:v>
                </c:pt>
                <c:pt idx="9110">
                  <c:v>0.47486644675925921</c:v>
                </c:pt>
                <c:pt idx="9111">
                  <c:v>0.47487184027777779</c:v>
                </c:pt>
                <c:pt idx="9112">
                  <c:v>0.47487704861111113</c:v>
                </c:pt>
                <c:pt idx="9113">
                  <c:v>0.47488233796296297</c:v>
                </c:pt>
                <c:pt idx="9114">
                  <c:v>0.47488754629629631</c:v>
                </c:pt>
                <c:pt idx="9115">
                  <c:v>0.47489244212962961</c:v>
                </c:pt>
                <c:pt idx="9116">
                  <c:v>0.47489731481481479</c:v>
                </c:pt>
                <c:pt idx="9117">
                  <c:v>0.47490231481481482</c:v>
                </c:pt>
                <c:pt idx="9118">
                  <c:v>0.47490988425925923</c:v>
                </c:pt>
                <c:pt idx="9119">
                  <c:v>0.47491498842592589</c:v>
                </c:pt>
                <c:pt idx="9120">
                  <c:v>0.47492008101851851</c:v>
                </c:pt>
                <c:pt idx="9121">
                  <c:v>0.47492541666666671</c:v>
                </c:pt>
                <c:pt idx="9122">
                  <c:v>0.47493069444444447</c:v>
                </c:pt>
                <c:pt idx="9123">
                  <c:v>0.47493590277777775</c:v>
                </c:pt>
                <c:pt idx="9124">
                  <c:v>0.47494107638888888</c:v>
                </c:pt>
                <c:pt idx="9125">
                  <c:v>0.47494621527777775</c:v>
                </c:pt>
                <c:pt idx="9126">
                  <c:v>0.4749512847222222</c:v>
                </c:pt>
                <c:pt idx="9127">
                  <c:v>0.47495614583333334</c:v>
                </c:pt>
                <c:pt idx="9128">
                  <c:v>0.47496103009259261</c:v>
                </c:pt>
                <c:pt idx="9129">
                  <c:v>0.47496817129629632</c:v>
                </c:pt>
                <c:pt idx="9130">
                  <c:v>0.47497314814814812</c:v>
                </c:pt>
                <c:pt idx="9131">
                  <c:v>0.47497802083333335</c:v>
                </c:pt>
                <c:pt idx="9132">
                  <c:v>0.47498303240740741</c:v>
                </c:pt>
                <c:pt idx="9133">
                  <c:v>0.47498799768518518</c:v>
                </c:pt>
                <c:pt idx="9134">
                  <c:v>0.47499288194444444</c:v>
                </c:pt>
                <c:pt idx="9135">
                  <c:v>0.47499827546296297</c:v>
                </c:pt>
                <c:pt idx="9136">
                  <c:v>0.47500358796296299</c:v>
                </c:pt>
                <c:pt idx="9137">
                  <c:v>0.47500890046296296</c:v>
                </c:pt>
                <c:pt idx="9138">
                  <c:v>0.47501427083333336</c:v>
                </c:pt>
                <c:pt idx="9139">
                  <c:v>0.47501950231481477</c:v>
                </c:pt>
                <c:pt idx="9140">
                  <c:v>0.47502708333333338</c:v>
                </c:pt>
                <c:pt idx="9141">
                  <c:v>0.47503228009259257</c:v>
                </c:pt>
                <c:pt idx="9142">
                  <c:v>0.47503744212962967</c:v>
                </c:pt>
                <c:pt idx="9143">
                  <c:v>0.47504263888888887</c:v>
                </c:pt>
                <c:pt idx="9144">
                  <c:v>0.47504740740740742</c:v>
                </c:pt>
                <c:pt idx="9145">
                  <c:v>0.47505207175925923</c:v>
                </c:pt>
                <c:pt idx="9146">
                  <c:v>0.47505659722222221</c:v>
                </c:pt>
                <c:pt idx="9147">
                  <c:v>0.47506124999999999</c:v>
                </c:pt>
                <c:pt idx="9148">
                  <c:v>0.47506567129629634</c:v>
                </c:pt>
                <c:pt idx="9149">
                  <c:v>0.47507028935185186</c:v>
                </c:pt>
                <c:pt idx="9150">
                  <c:v>0.47507499999999997</c:v>
                </c:pt>
                <c:pt idx="9151">
                  <c:v>0.47508225694444445</c:v>
                </c:pt>
                <c:pt idx="9152">
                  <c:v>0.47508686342592593</c:v>
                </c:pt>
                <c:pt idx="9153">
                  <c:v>0.47509181712962967</c:v>
                </c:pt>
                <c:pt idx="9154">
                  <c:v>0.47509666666666667</c:v>
                </c:pt>
                <c:pt idx="9155">
                  <c:v>0.47510133101851854</c:v>
                </c:pt>
                <c:pt idx="9156">
                  <c:v>0.4751059953703704</c:v>
                </c:pt>
                <c:pt idx="9157">
                  <c:v>0.47511074074074072</c:v>
                </c:pt>
                <c:pt idx="9158">
                  <c:v>0.47511524305555558</c:v>
                </c:pt>
                <c:pt idx="9159">
                  <c:v>0.47511978009259259</c:v>
                </c:pt>
                <c:pt idx="9160">
                  <c:v>0.4751241898148148</c:v>
                </c:pt>
                <c:pt idx="9161">
                  <c:v>0.47512859953703707</c:v>
                </c:pt>
                <c:pt idx="9162">
                  <c:v>0.47513567129629625</c:v>
                </c:pt>
                <c:pt idx="9163">
                  <c:v>0.47514050925925927</c:v>
                </c:pt>
                <c:pt idx="9164">
                  <c:v>0.47514510416666672</c:v>
                </c:pt>
                <c:pt idx="9165">
                  <c:v>0.47514987268518522</c:v>
                </c:pt>
                <c:pt idx="9166">
                  <c:v>0.47515461805555553</c:v>
                </c:pt>
                <c:pt idx="9167">
                  <c:v>0.47515935185185182</c:v>
                </c:pt>
                <c:pt idx="9168">
                  <c:v>0.47516409722222219</c:v>
                </c:pt>
                <c:pt idx="9169">
                  <c:v>0.47516892361111113</c:v>
                </c:pt>
                <c:pt idx="9170">
                  <c:v>0.47517350694444443</c:v>
                </c:pt>
                <c:pt idx="9171">
                  <c:v>0.47517807870370371</c:v>
                </c:pt>
                <c:pt idx="9172">
                  <c:v>0.47518473379629628</c:v>
                </c:pt>
                <c:pt idx="9173">
                  <c:v>0.47518925925925926</c:v>
                </c:pt>
                <c:pt idx="9174">
                  <c:v>0.47519365740740738</c:v>
                </c:pt>
                <c:pt idx="9175">
                  <c:v>0.47519811342592594</c:v>
                </c:pt>
                <c:pt idx="9176">
                  <c:v>0.47520266203703704</c:v>
                </c:pt>
                <c:pt idx="9177">
                  <c:v>0.47520714120370372</c:v>
                </c:pt>
                <c:pt idx="9178">
                  <c:v>0.47521158564814819</c:v>
                </c:pt>
                <c:pt idx="9179">
                  <c:v>0.47521600694444444</c:v>
                </c:pt>
                <c:pt idx="9180">
                  <c:v>0.47522057870370366</c:v>
                </c:pt>
                <c:pt idx="9181">
                  <c:v>0.47522524305555552</c:v>
                </c:pt>
                <c:pt idx="9182">
                  <c:v>0.47523273148148149</c:v>
                </c:pt>
                <c:pt idx="9183">
                  <c:v>0.47523744212962965</c:v>
                </c:pt>
                <c:pt idx="9184">
                  <c:v>0.47524229166666671</c:v>
                </c:pt>
                <c:pt idx="9185">
                  <c:v>0.4752470601851852</c:v>
                </c:pt>
                <c:pt idx="9186">
                  <c:v>0.47525168981481486</c:v>
                </c:pt>
                <c:pt idx="9187">
                  <c:v>0.4752563310185185</c:v>
                </c:pt>
                <c:pt idx="9188">
                  <c:v>0.47526104166666666</c:v>
                </c:pt>
                <c:pt idx="9189">
                  <c:v>0.47526583333333333</c:v>
                </c:pt>
                <c:pt idx="9190">
                  <c:v>0.47527065972222221</c:v>
                </c:pt>
                <c:pt idx="9191">
                  <c:v>0.47527542824074076</c:v>
                </c:pt>
                <c:pt idx="9192">
                  <c:v>0.47528218750000001</c:v>
                </c:pt>
                <c:pt idx="9193">
                  <c:v>0.4752865740740741</c:v>
                </c:pt>
                <c:pt idx="9194">
                  <c:v>0.47529104166666669</c:v>
                </c:pt>
                <c:pt idx="9195">
                  <c:v>0.47529555555555558</c:v>
                </c:pt>
                <c:pt idx="9196">
                  <c:v>0.47530037037037037</c:v>
                </c:pt>
                <c:pt idx="9197">
                  <c:v>0.47530523148148146</c:v>
                </c:pt>
                <c:pt idx="9198">
                  <c:v>0.47531005787037039</c:v>
                </c:pt>
                <c:pt idx="9199">
                  <c:v>0.47531474537037038</c:v>
                </c:pt>
                <c:pt idx="9200">
                  <c:v>0.4753195833333333</c:v>
                </c:pt>
                <c:pt idx="9201">
                  <c:v>0.47532428240740737</c:v>
                </c:pt>
                <c:pt idx="9202">
                  <c:v>0.4753292476851852</c:v>
                </c:pt>
                <c:pt idx="9203">
                  <c:v>0.47533636574074073</c:v>
                </c:pt>
                <c:pt idx="9204">
                  <c:v>0.47534091435185188</c:v>
                </c:pt>
                <c:pt idx="9205">
                  <c:v>0.47534550925925928</c:v>
                </c:pt>
                <c:pt idx="9206">
                  <c:v>0.4753499074074074</c:v>
                </c:pt>
                <c:pt idx="9207">
                  <c:v>0.47535439814814812</c:v>
                </c:pt>
                <c:pt idx="9208">
                  <c:v>0.47535915509259258</c:v>
                </c:pt>
                <c:pt idx="9209">
                  <c:v>0.47536395833333334</c:v>
                </c:pt>
                <c:pt idx="9210">
                  <c:v>0.47536869212962962</c:v>
                </c:pt>
                <c:pt idx="9211">
                  <c:v>0.47537333333333337</c:v>
                </c:pt>
                <c:pt idx="9212">
                  <c:v>0.47537802083333336</c:v>
                </c:pt>
                <c:pt idx="9213">
                  <c:v>0.4753852199074074</c:v>
                </c:pt>
                <c:pt idx="9214">
                  <c:v>0.47538988425925927</c:v>
                </c:pt>
                <c:pt idx="9215">
                  <c:v>0.47539472222222218</c:v>
                </c:pt>
                <c:pt idx="9216">
                  <c:v>0.47539938657407405</c:v>
                </c:pt>
                <c:pt idx="9217">
                  <c:v>0.47540394675925923</c:v>
                </c:pt>
                <c:pt idx="9218">
                  <c:v>0.47540837962962962</c:v>
                </c:pt>
                <c:pt idx="9219">
                  <c:v>0.4754128587962963</c:v>
                </c:pt>
                <c:pt idx="9220">
                  <c:v>0.4754172800925926</c:v>
                </c:pt>
                <c:pt idx="9221">
                  <c:v>0.47542187500000005</c:v>
                </c:pt>
                <c:pt idx="9222">
                  <c:v>0.47542641203703706</c:v>
                </c:pt>
                <c:pt idx="9223">
                  <c:v>0.47543321759259261</c:v>
                </c:pt>
                <c:pt idx="9224">
                  <c:v>0.47543761574074073</c:v>
                </c:pt>
                <c:pt idx="9225">
                  <c:v>0.47544203703703708</c:v>
                </c:pt>
                <c:pt idx="9226">
                  <c:v>0.47544649305555553</c:v>
                </c:pt>
                <c:pt idx="9227">
                  <c:v>0.47545131944444446</c:v>
                </c:pt>
                <c:pt idx="9228">
                  <c:v>0.47545606481481478</c:v>
                </c:pt>
                <c:pt idx="9229">
                  <c:v>0.47546078703703704</c:v>
                </c:pt>
                <c:pt idx="9230">
                  <c:v>0.4754654513888889</c:v>
                </c:pt>
                <c:pt idx="9231">
                  <c:v>0.47547031249999999</c:v>
                </c:pt>
                <c:pt idx="9232">
                  <c:v>0.47547506944444445</c:v>
                </c:pt>
                <c:pt idx="9233">
                  <c:v>0.4754824768518518</c:v>
                </c:pt>
                <c:pt idx="9234">
                  <c:v>0.47548707175925925</c:v>
                </c:pt>
                <c:pt idx="9235">
                  <c:v>0.47549167824074073</c:v>
                </c:pt>
                <c:pt idx="9236">
                  <c:v>0.47549633101851851</c:v>
                </c:pt>
                <c:pt idx="9237">
                  <c:v>0.47550090277777773</c:v>
                </c:pt>
                <c:pt idx="9238">
                  <c:v>0.47550550925925927</c:v>
                </c:pt>
                <c:pt idx="9239">
                  <c:v>0.47550988425925927</c:v>
                </c:pt>
                <c:pt idx="9240">
                  <c:v>0.47551436342592596</c:v>
                </c:pt>
                <c:pt idx="9241">
                  <c:v>0.47551874999999999</c:v>
                </c:pt>
                <c:pt idx="9242">
                  <c:v>0.47552346064814816</c:v>
                </c:pt>
                <c:pt idx="9243">
                  <c:v>0.47553068287037031</c:v>
                </c:pt>
                <c:pt idx="9244">
                  <c:v>0.47553530092592594</c:v>
                </c:pt>
                <c:pt idx="9245">
                  <c:v>0.47554004629629626</c:v>
                </c:pt>
                <c:pt idx="9246">
                  <c:v>0.47554467592592592</c:v>
                </c:pt>
                <c:pt idx="9247">
                  <c:v>0.47554951388888894</c:v>
                </c:pt>
                <c:pt idx="9248">
                  <c:v>0.47555432870370368</c:v>
                </c:pt>
                <c:pt idx="9249">
                  <c:v>0.47555908564814814</c:v>
                </c:pt>
                <c:pt idx="9250">
                  <c:v>0.47556364583333338</c:v>
                </c:pt>
                <c:pt idx="9251">
                  <c:v>0.47556803240740742</c:v>
                </c:pt>
                <c:pt idx="9252">
                  <c:v>0.47557250000000001</c:v>
                </c:pt>
                <c:pt idx="9253">
                  <c:v>0.4755768865740741</c:v>
                </c:pt>
                <c:pt idx="9254">
                  <c:v>0.47558370370370368</c:v>
                </c:pt>
                <c:pt idx="9255">
                  <c:v>0.4755883217592593</c:v>
                </c:pt>
                <c:pt idx="9256">
                  <c:v>0.47559305555555559</c:v>
                </c:pt>
                <c:pt idx="9257">
                  <c:v>0.47559785879629629</c:v>
                </c:pt>
                <c:pt idx="9258">
                  <c:v>0.47560249999999998</c:v>
                </c:pt>
                <c:pt idx="9259">
                  <c:v>0.47560730324074069</c:v>
                </c:pt>
                <c:pt idx="9260">
                  <c:v>0.4756122337962963</c:v>
                </c:pt>
                <c:pt idx="9261">
                  <c:v>0.47561688657407403</c:v>
                </c:pt>
                <c:pt idx="9262">
                  <c:v>0.47562164351851854</c:v>
                </c:pt>
                <c:pt idx="9263">
                  <c:v>0.47562618055555556</c:v>
                </c:pt>
                <c:pt idx="9264">
                  <c:v>0.47563306712962961</c:v>
                </c:pt>
                <c:pt idx="9265">
                  <c:v>0.47563747685185187</c:v>
                </c:pt>
                <c:pt idx="9266">
                  <c:v>0.47564201388888888</c:v>
                </c:pt>
                <c:pt idx="9267">
                  <c:v>0.47564640046296297</c:v>
                </c:pt>
                <c:pt idx="9268">
                  <c:v>0.47565084490740744</c:v>
                </c:pt>
                <c:pt idx="9269">
                  <c:v>0.47565547453703699</c:v>
                </c:pt>
                <c:pt idx="9270">
                  <c:v>0.47565989583333335</c:v>
                </c:pt>
                <c:pt idx="9271">
                  <c:v>0.47566439814814815</c:v>
                </c:pt>
                <c:pt idx="9272">
                  <c:v>0.47566877314814815</c:v>
                </c:pt>
                <c:pt idx="9273">
                  <c:v>0.47567325231481483</c:v>
                </c:pt>
                <c:pt idx="9274">
                  <c:v>0.47568067129629626</c:v>
                </c:pt>
                <c:pt idx="9275">
                  <c:v>0.47568531250000001</c:v>
                </c:pt>
                <c:pt idx="9276">
                  <c:v>0.47568997685185188</c:v>
                </c:pt>
                <c:pt idx="9277">
                  <c:v>0.47569483796296291</c:v>
                </c:pt>
                <c:pt idx="9278">
                  <c:v>0.47569965277777776</c:v>
                </c:pt>
                <c:pt idx="9279">
                  <c:v>0.47570435185185184</c:v>
                </c:pt>
                <c:pt idx="9280">
                  <c:v>0.47570907407407409</c:v>
                </c:pt>
                <c:pt idx="9281">
                  <c:v>0.47571387731481485</c:v>
                </c:pt>
                <c:pt idx="9282">
                  <c:v>0.47571871527777776</c:v>
                </c:pt>
                <c:pt idx="9283">
                  <c:v>0.4757235763888889</c:v>
                </c:pt>
                <c:pt idx="9284">
                  <c:v>0.47573083333333338</c:v>
                </c:pt>
                <c:pt idx="9285">
                  <c:v>0.47573534722222227</c:v>
                </c:pt>
                <c:pt idx="9286">
                  <c:v>0.47573997685185182</c:v>
                </c:pt>
                <c:pt idx="9287">
                  <c:v>0.47574438657407409</c:v>
                </c:pt>
                <c:pt idx="9288">
                  <c:v>0.47574917824074076</c:v>
                </c:pt>
                <c:pt idx="9289">
                  <c:v>0.47575390046296295</c:v>
                </c:pt>
                <c:pt idx="9290">
                  <c:v>0.47575870370370371</c:v>
                </c:pt>
                <c:pt idx="9291">
                  <c:v>0.47576366898148148</c:v>
                </c:pt>
                <c:pt idx="9292">
                  <c:v>0.47576841435185185</c:v>
                </c:pt>
                <c:pt idx="9293">
                  <c:v>0.47577312499999996</c:v>
                </c:pt>
                <c:pt idx="9294">
                  <c:v>0.47577789351851857</c:v>
                </c:pt>
                <c:pt idx="9295">
                  <c:v>0.47578509259259261</c:v>
                </c:pt>
                <c:pt idx="9296">
                  <c:v>0.4757898611111111</c:v>
                </c:pt>
                <c:pt idx="9297">
                  <c:v>0.47579430555555557</c:v>
                </c:pt>
                <c:pt idx="9298">
                  <c:v>0.47579888888888888</c:v>
                </c:pt>
                <c:pt idx="9299">
                  <c:v>0.47580339120370368</c:v>
                </c:pt>
                <c:pt idx="9300">
                  <c:v>0.47580795138888887</c:v>
                </c:pt>
                <c:pt idx="9301">
                  <c:v>0.47581290509259261</c:v>
                </c:pt>
                <c:pt idx="9302">
                  <c:v>0.47581762731481486</c:v>
                </c:pt>
                <c:pt idx="9303">
                  <c:v>0.47582239583333336</c:v>
                </c:pt>
                <c:pt idx="9304">
                  <c:v>0.47582708333333334</c:v>
                </c:pt>
                <c:pt idx="9305">
                  <c:v>0.47583425925925926</c:v>
                </c:pt>
                <c:pt idx="9306">
                  <c:v>0.47583893518518522</c:v>
                </c:pt>
                <c:pt idx="9307">
                  <c:v>0.47584364583333333</c:v>
                </c:pt>
                <c:pt idx="9308">
                  <c:v>0.47584834490740741</c:v>
                </c:pt>
                <c:pt idx="9309">
                  <c:v>0.47585300925925927</c:v>
                </c:pt>
                <c:pt idx="9310">
                  <c:v>0.47585759259259258</c:v>
                </c:pt>
                <c:pt idx="9311">
                  <c:v>0.47586203703703706</c:v>
                </c:pt>
                <c:pt idx="9312">
                  <c:v>0.47586651620370368</c:v>
                </c:pt>
                <c:pt idx="9313">
                  <c:v>0.47587098379629628</c:v>
                </c:pt>
                <c:pt idx="9314">
                  <c:v>0.47587561342592594</c:v>
                </c:pt>
                <c:pt idx="9315">
                  <c:v>0.47588239583333336</c:v>
                </c:pt>
                <c:pt idx="9316">
                  <c:v>0.47588699074074076</c:v>
                </c:pt>
                <c:pt idx="9317">
                  <c:v>0.47589144675925926</c:v>
                </c:pt>
                <c:pt idx="9318">
                  <c:v>0.47589593750000003</c:v>
                </c:pt>
                <c:pt idx="9319">
                  <c:v>0.47590079861111106</c:v>
                </c:pt>
                <c:pt idx="9320">
                  <c:v>0.47590546296296293</c:v>
                </c:pt>
                <c:pt idx="9321">
                  <c:v>0.47591033564814816</c:v>
                </c:pt>
                <c:pt idx="9322">
                  <c:v>0.47591526620370367</c:v>
                </c:pt>
                <c:pt idx="9323">
                  <c:v>0.47591996527777775</c:v>
                </c:pt>
                <c:pt idx="9324">
                  <c:v>0.47592467592592591</c:v>
                </c:pt>
                <c:pt idx="9325">
                  <c:v>0.47593208333333337</c:v>
                </c:pt>
                <c:pt idx="9326">
                  <c:v>0.47593689814814816</c:v>
                </c:pt>
                <c:pt idx="9327">
                  <c:v>0.4759416782407408</c:v>
                </c:pt>
                <c:pt idx="9328">
                  <c:v>0.47594645833333332</c:v>
                </c:pt>
                <c:pt idx="9329">
                  <c:v>0.47595126157407402</c:v>
                </c:pt>
                <c:pt idx="9330">
                  <c:v>0.47595615740740738</c:v>
                </c:pt>
                <c:pt idx="9331">
                  <c:v>0.47596067129629627</c:v>
                </c:pt>
                <c:pt idx="9332">
                  <c:v>0.47596512731481483</c:v>
                </c:pt>
                <c:pt idx="9333">
                  <c:v>0.47596958333333333</c:v>
                </c:pt>
                <c:pt idx="9334">
                  <c:v>0.4759743402777778</c:v>
                </c:pt>
                <c:pt idx="9335">
                  <c:v>0.47597928240740739</c:v>
                </c:pt>
                <c:pt idx="9336">
                  <c:v>0.47598634259259259</c:v>
                </c:pt>
                <c:pt idx="9337">
                  <c:v>0.47599122685185186</c:v>
                </c:pt>
                <c:pt idx="9338">
                  <c:v>0.47599593750000002</c:v>
                </c:pt>
                <c:pt idx="9339">
                  <c:v>0.4760006828703704</c:v>
                </c:pt>
                <c:pt idx="9340">
                  <c:v>0.47600549768518513</c:v>
                </c:pt>
                <c:pt idx="9341">
                  <c:v>0.47601024305555556</c:v>
                </c:pt>
                <c:pt idx="9342">
                  <c:v>0.47601495370370372</c:v>
                </c:pt>
                <c:pt idx="9343">
                  <c:v>0.47601956018518515</c:v>
                </c:pt>
                <c:pt idx="9344">
                  <c:v>0.47602399305555559</c:v>
                </c:pt>
                <c:pt idx="9345">
                  <c:v>0.47602848379629631</c:v>
                </c:pt>
                <c:pt idx="9346">
                  <c:v>0.47603561342592587</c:v>
                </c:pt>
                <c:pt idx="9347">
                  <c:v>0.47604034722222227</c:v>
                </c:pt>
                <c:pt idx="9348">
                  <c:v>0.47604516203703701</c:v>
                </c:pt>
                <c:pt idx="9349">
                  <c:v>0.47605002314814815</c:v>
                </c:pt>
                <c:pt idx="9350">
                  <c:v>0.47605497685185183</c:v>
                </c:pt>
                <c:pt idx="9351">
                  <c:v>0.47605979166666668</c:v>
                </c:pt>
                <c:pt idx="9352">
                  <c:v>0.47606462962962964</c:v>
                </c:pt>
                <c:pt idx="9353">
                  <c:v>0.47606936342592593</c:v>
                </c:pt>
                <c:pt idx="9354">
                  <c:v>0.47607424768518519</c:v>
                </c:pt>
                <c:pt idx="9355">
                  <c:v>0.47607875000000005</c:v>
                </c:pt>
                <c:pt idx="9356">
                  <c:v>0.47608557870370372</c:v>
                </c:pt>
                <c:pt idx="9357">
                  <c:v>0.47609010416666669</c:v>
                </c:pt>
                <c:pt idx="9358">
                  <c:v>0.47609469907407403</c:v>
                </c:pt>
                <c:pt idx="9359">
                  <c:v>0.4760992361111111</c:v>
                </c:pt>
                <c:pt idx="9360">
                  <c:v>0.47610383101851855</c:v>
                </c:pt>
                <c:pt idx="9361">
                  <c:v>0.47610831018518524</c:v>
                </c:pt>
                <c:pt idx="9362">
                  <c:v>0.47611296296296296</c:v>
                </c:pt>
                <c:pt idx="9363">
                  <c:v>0.47611761574074074</c:v>
                </c:pt>
                <c:pt idx="9364">
                  <c:v>0.47612215277777775</c:v>
                </c:pt>
                <c:pt idx="9365">
                  <c:v>0.47612688657407404</c:v>
                </c:pt>
                <c:pt idx="9366">
                  <c:v>0.47613424768518514</c:v>
                </c:pt>
                <c:pt idx="9367">
                  <c:v>0.47613901620370375</c:v>
                </c:pt>
                <c:pt idx="9368">
                  <c:v>0.47614394675925925</c:v>
                </c:pt>
                <c:pt idx="9369">
                  <c:v>0.4761486689814815</c:v>
                </c:pt>
                <c:pt idx="9370">
                  <c:v>0.47615348379629624</c:v>
                </c:pt>
                <c:pt idx="9371">
                  <c:v>0.47615839120370373</c:v>
                </c:pt>
                <c:pt idx="9372">
                  <c:v>0.47616312500000002</c:v>
                </c:pt>
                <c:pt idx="9373">
                  <c:v>0.4761678240740741</c:v>
                </c:pt>
                <c:pt idx="9374">
                  <c:v>0.47617263888888889</c:v>
                </c:pt>
                <c:pt idx="9375">
                  <c:v>0.47617758101851848</c:v>
                </c:pt>
                <c:pt idx="9376">
                  <c:v>0.47618489583333329</c:v>
                </c:pt>
                <c:pt idx="9377">
                  <c:v>0.47618932870370373</c:v>
                </c:pt>
                <c:pt idx="9378">
                  <c:v>0.47619385416666665</c:v>
                </c:pt>
                <c:pt idx="9379">
                  <c:v>0.47619836805555554</c:v>
                </c:pt>
                <c:pt idx="9380">
                  <c:v>0.47620289351851852</c:v>
                </c:pt>
                <c:pt idx="9381">
                  <c:v>0.4762076736111111</c:v>
                </c:pt>
                <c:pt idx="9382">
                  <c:v>0.47621234953703701</c:v>
                </c:pt>
                <c:pt idx="9383">
                  <c:v>0.47621709490740738</c:v>
                </c:pt>
                <c:pt idx="9384">
                  <c:v>0.47622192129629631</c:v>
                </c:pt>
                <c:pt idx="9385">
                  <c:v>0.47622663194444442</c:v>
                </c:pt>
                <c:pt idx="9386">
                  <c:v>0.47623131944444447</c:v>
                </c:pt>
                <c:pt idx="9387">
                  <c:v>0.47623840277777779</c:v>
                </c:pt>
                <c:pt idx="9388">
                  <c:v>0.47624299768518519</c:v>
                </c:pt>
                <c:pt idx="9389">
                  <c:v>0.47624754629629629</c:v>
                </c:pt>
                <c:pt idx="9390">
                  <c:v>0.47625209490740739</c:v>
                </c:pt>
                <c:pt idx="9391">
                  <c:v>0.47625668981481484</c:v>
                </c:pt>
                <c:pt idx="9392">
                  <c:v>0.47626165509259261</c:v>
                </c:pt>
                <c:pt idx="9393">
                  <c:v>0.47626636574074072</c:v>
                </c:pt>
                <c:pt idx="9394">
                  <c:v>0.4762711458333333</c:v>
                </c:pt>
                <c:pt idx="9395">
                  <c:v>0.47627591435185185</c:v>
                </c:pt>
                <c:pt idx="9396">
                  <c:v>0.4762807638888889</c:v>
                </c:pt>
                <c:pt idx="9397">
                  <c:v>0.4762879166666667</c:v>
                </c:pt>
                <c:pt idx="9398">
                  <c:v>0.47629283564814817</c:v>
                </c:pt>
                <c:pt idx="9399">
                  <c:v>0.47629770833333335</c:v>
                </c:pt>
                <c:pt idx="9400">
                  <c:v>0.47630237268518516</c:v>
                </c:pt>
                <c:pt idx="9401">
                  <c:v>0.47630690972222217</c:v>
                </c:pt>
                <c:pt idx="9402">
                  <c:v>0.4763114814814815</c:v>
                </c:pt>
                <c:pt idx="9403">
                  <c:v>0.47631601851851851</c:v>
                </c:pt>
                <c:pt idx="9404">
                  <c:v>0.47632055555555558</c:v>
                </c:pt>
                <c:pt idx="9405">
                  <c:v>0.47632500000000005</c:v>
                </c:pt>
                <c:pt idx="9406">
                  <c:v>0.47632957175925927</c:v>
                </c:pt>
                <c:pt idx="9407">
                  <c:v>0.47633637731481482</c:v>
                </c:pt>
                <c:pt idx="9408">
                  <c:v>0.47634087962962962</c:v>
                </c:pt>
                <c:pt idx="9409">
                  <c:v>0.47634534722222227</c:v>
                </c:pt>
                <c:pt idx="9410">
                  <c:v>0.47635002314814812</c:v>
                </c:pt>
                <c:pt idx="9411">
                  <c:v>0.47635469907407407</c:v>
                </c:pt>
                <c:pt idx="9412">
                  <c:v>0.47635937499999997</c:v>
                </c:pt>
                <c:pt idx="9413">
                  <c:v>0.47636431712962962</c:v>
                </c:pt>
                <c:pt idx="9414">
                  <c:v>0.47636924768518524</c:v>
                </c:pt>
                <c:pt idx="9415">
                  <c:v>0.47637429398148146</c:v>
                </c:pt>
                <c:pt idx="9416">
                  <c:v>0.47637922453703707</c:v>
                </c:pt>
                <c:pt idx="9417">
                  <c:v>0.47638706018518517</c:v>
                </c:pt>
                <c:pt idx="9418">
                  <c:v>0.47639186342592593</c:v>
                </c:pt>
                <c:pt idx="9419">
                  <c:v>0.4763968287037037</c:v>
                </c:pt>
                <c:pt idx="9420">
                  <c:v>0.47640158564814811</c:v>
                </c:pt>
                <c:pt idx="9421">
                  <c:v>0.47640622685185186</c:v>
                </c:pt>
                <c:pt idx="9422">
                  <c:v>0.47641082175925925</c:v>
                </c:pt>
                <c:pt idx="9423">
                  <c:v>0.47641530092592593</c:v>
                </c:pt>
                <c:pt idx="9424">
                  <c:v>0.47641993055555559</c:v>
                </c:pt>
                <c:pt idx="9425">
                  <c:v>0.47642450231481481</c:v>
                </c:pt>
                <c:pt idx="9426">
                  <c:v>0.4764292824074074</c:v>
                </c:pt>
                <c:pt idx="9427">
                  <c:v>0.47643406250000003</c:v>
                </c:pt>
                <c:pt idx="9428">
                  <c:v>0.47644126157407407</c:v>
                </c:pt>
                <c:pt idx="9429">
                  <c:v>0.47644623842592587</c:v>
                </c:pt>
                <c:pt idx="9430">
                  <c:v>0.47645127314814811</c:v>
                </c:pt>
                <c:pt idx="9431">
                  <c:v>0.47645612268518517</c:v>
                </c:pt>
                <c:pt idx="9432">
                  <c:v>0.47646107638888885</c:v>
                </c:pt>
                <c:pt idx="9433">
                  <c:v>0.47646578703703701</c:v>
                </c:pt>
                <c:pt idx="9434">
                  <c:v>0.47647025462962961</c:v>
                </c:pt>
                <c:pt idx="9435">
                  <c:v>0.47647486111111109</c:v>
                </c:pt>
                <c:pt idx="9436">
                  <c:v>0.47647934027777777</c:v>
                </c:pt>
                <c:pt idx="9437">
                  <c:v>0.47648402777777776</c:v>
                </c:pt>
                <c:pt idx="9438">
                  <c:v>0.47649135416666666</c:v>
                </c:pt>
                <c:pt idx="9439">
                  <c:v>0.47649633101851857</c:v>
                </c:pt>
                <c:pt idx="9440">
                  <c:v>0.47650121527777783</c:v>
                </c:pt>
                <c:pt idx="9441">
                  <c:v>0.47650597222222224</c:v>
                </c:pt>
                <c:pt idx="9442">
                  <c:v>0.47651089120370371</c:v>
                </c:pt>
                <c:pt idx="9443">
                  <c:v>0.47651582175925927</c:v>
                </c:pt>
                <c:pt idx="9444">
                  <c:v>0.47652068287037036</c:v>
                </c:pt>
                <c:pt idx="9445">
                  <c:v>0.47652553240740742</c:v>
                </c:pt>
                <c:pt idx="9446">
                  <c:v>0.47653024305555558</c:v>
                </c:pt>
                <c:pt idx="9447">
                  <c:v>0.47653472222222221</c:v>
                </c:pt>
                <c:pt idx="9448">
                  <c:v>0.47654146990740737</c:v>
                </c:pt>
                <c:pt idx="9449">
                  <c:v>0.47654598379629626</c:v>
                </c:pt>
                <c:pt idx="9450">
                  <c:v>0.4765505439814815</c:v>
                </c:pt>
                <c:pt idx="9451">
                  <c:v>0.47655511574074078</c:v>
                </c:pt>
                <c:pt idx="9452">
                  <c:v>0.47655978009259264</c:v>
                </c:pt>
                <c:pt idx="9453">
                  <c:v>0.4765642708333333</c:v>
                </c:pt>
                <c:pt idx="9454">
                  <c:v>0.47656878472222219</c:v>
                </c:pt>
                <c:pt idx="9455">
                  <c:v>0.47657337962962965</c:v>
                </c:pt>
                <c:pt idx="9456">
                  <c:v>0.4765782291666667</c:v>
                </c:pt>
                <c:pt idx="9457">
                  <c:v>0.47658319444444447</c:v>
                </c:pt>
                <c:pt idx="9458">
                  <c:v>0.47659045138888884</c:v>
                </c:pt>
                <c:pt idx="9459">
                  <c:v>0.47659540509259263</c:v>
                </c:pt>
                <c:pt idx="9460">
                  <c:v>0.47660019675925924</c:v>
                </c:pt>
                <c:pt idx="9461">
                  <c:v>0.47660491898148144</c:v>
                </c:pt>
                <c:pt idx="9462">
                  <c:v>0.47660972222222225</c:v>
                </c:pt>
                <c:pt idx="9463">
                  <c:v>0.47661460648148152</c:v>
                </c:pt>
                <c:pt idx="9464">
                  <c:v>0.47661947916666669</c:v>
                </c:pt>
                <c:pt idx="9465">
                  <c:v>0.47662437500000004</c:v>
                </c:pt>
                <c:pt idx="9466">
                  <c:v>0.47662914351851854</c:v>
                </c:pt>
                <c:pt idx="9467">
                  <c:v>0.4766337731481482</c:v>
                </c:pt>
                <c:pt idx="9468">
                  <c:v>0.47663844907407404</c:v>
                </c:pt>
                <c:pt idx="9469">
                  <c:v>0.47664519675925926</c:v>
                </c:pt>
                <c:pt idx="9470">
                  <c:v>0.47664990740740737</c:v>
                </c:pt>
                <c:pt idx="9471">
                  <c:v>0.4766547800925926</c:v>
                </c:pt>
                <c:pt idx="9472">
                  <c:v>0.47665952546296292</c:v>
                </c:pt>
                <c:pt idx="9473">
                  <c:v>0.47666442129629627</c:v>
                </c:pt>
                <c:pt idx="9474">
                  <c:v>0.47666915509259261</c:v>
                </c:pt>
                <c:pt idx="9475">
                  <c:v>0.47667403935185182</c:v>
                </c:pt>
                <c:pt idx="9476">
                  <c:v>0.47667891203703699</c:v>
                </c:pt>
                <c:pt idx="9477">
                  <c:v>0.47668370370370372</c:v>
                </c:pt>
                <c:pt idx="9478">
                  <c:v>0.4766887037037037</c:v>
                </c:pt>
                <c:pt idx="9479">
                  <c:v>0.47669587962962962</c:v>
                </c:pt>
                <c:pt idx="9480">
                  <c:v>0.4767003587962963</c:v>
                </c:pt>
                <c:pt idx="9481">
                  <c:v>0.47670498842592596</c:v>
                </c:pt>
                <c:pt idx="9482">
                  <c:v>0.47670969907407407</c:v>
                </c:pt>
                <c:pt idx="9483">
                  <c:v>0.47671451388888886</c:v>
                </c:pt>
                <c:pt idx="9484">
                  <c:v>0.47671939814814812</c:v>
                </c:pt>
                <c:pt idx="9485">
                  <c:v>0.47672420138888888</c:v>
                </c:pt>
                <c:pt idx="9486">
                  <c:v>0.47672910879629632</c:v>
                </c:pt>
                <c:pt idx="9487">
                  <c:v>0.4767340162037037</c:v>
                </c:pt>
                <c:pt idx="9488">
                  <c:v>0.47673898148148147</c:v>
                </c:pt>
                <c:pt idx="9489">
                  <c:v>0.47674615740740744</c:v>
                </c:pt>
                <c:pt idx="9490">
                  <c:v>0.47675097222222224</c:v>
                </c:pt>
                <c:pt idx="9491">
                  <c:v>0.47675552083333333</c:v>
                </c:pt>
                <c:pt idx="9492">
                  <c:v>0.47676003472222223</c:v>
                </c:pt>
                <c:pt idx="9493">
                  <c:v>0.4767646527777778</c:v>
                </c:pt>
                <c:pt idx="9494">
                  <c:v>0.4767692824074074</c:v>
                </c:pt>
                <c:pt idx="9495">
                  <c:v>0.47677388888888889</c:v>
                </c:pt>
                <c:pt idx="9496">
                  <c:v>0.47677854166666672</c:v>
                </c:pt>
                <c:pt idx="9497">
                  <c:v>0.47678304398148147</c:v>
                </c:pt>
                <c:pt idx="9498">
                  <c:v>0.47678767361111113</c:v>
                </c:pt>
                <c:pt idx="9499">
                  <c:v>0.47679459490740744</c:v>
                </c:pt>
                <c:pt idx="9500">
                  <c:v>0.47679921296296296</c:v>
                </c:pt>
                <c:pt idx="9501">
                  <c:v>0.47680422453703702</c:v>
                </c:pt>
                <c:pt idx="9502">
                  <c:v>0.47680908564814817</c:v>
                </c:pt>
                <c:pt idx="9503">
                  <c:v>0.47681384259259257</c:v>
                </c:pt>
                <c:pt idx="9504">
                  <c:v>0.4768187152777778</c:v>
                </c:pt>
                <c:pt idx="9505">
                  <c:v>0.47682349537037033</c:v>
                </c:pt>
                <c:pt idx="9506">
                  <c:v>0.47682834490740739</c:v>
                </c:pt>
                <c:pt idx="9507">
                  <c:v>0.47683324074074074</c:v>
                </c:pt>
                <c:pt idx="9508">
                  <c:v>0.4768380439814815</c:v>
                </c:pt>
                <c:pt idx="9509">
                  <c:v>0.47684537037037034</c:v>
                </c:pt>
                <c:pt idx="9510">
                  <c:v>0.47685010416666668</c:v>
                </c:pt>
                <c:pt idx="9511">
                  <c:v>0.47685483796296296</c:v>
                </c:pt>
                <c:pt idx="9512">
                  <c:v>0.47685959490740742</c:v>
                </c:pt>
                <c:pt idx="9513">
                  <c:v>0.47686409722222223</c:v>
                </c:pt>
                <c:pt idx="9514">
                  <c:v>0.47686875000000001</c:v>
                </c:pt>
                <c:pt idx="9515">
                  <c:v>0.47687329861111111</c:v>
                </c:pt>
                <c:pt idx="9516">
                  <c:v>0.47687809027777778</c:v>
                </c:pt>
                <c:pt idx="9517">
                  <c:v>0.47688302083333328</c:v>
                </c:pt>
                <c:pt idx="9518">
                  <c:v>0.47688769675925924</c:v>
                </c:pt>
                <c:pt idx="9519">
                  <c:v>0.47689246527777779</c:v>
                </c:pt>
                <c:pt idx="9520">
                  <c:v>0.47689964120370371</c:v>
                </c:pt>
                <c:pt idx="9521">
                  <c:v>0.47690452546296297</c:v>
                </c:pt>
                <c:pt idx="9522">
                  <c:v>0.47690957175925924</c:v>
                </c:pt>
                <c:pt idx="9523">
                  <c:v>0.476914375</c:v>
                </c:pt>
                <c:pt idx="9524">
                  <c:v>0.47691902777777778</c:v>
                </c:pt>
                <c:pt idx="9525">
                  <c:v>0.47692355324074076</c:v>
                </c:pt>
                <c:pt idx="9526">
                  <c:v>0.47692806712962965</c:v>
                </c:pt>
                <c:pt idx="9527">
                  <c:v>0.47693269675925926</c:v>
                </c:pt>
                <c:pt idx="9528">
                  <c:v>0.47693739583333333</c:v>
                </c:pt>
                <c:pt idx="9529">
                  <c:v>0.47694208333333332</c:v>
                </c:pt>
                <c:pt idx="9530">
                  <c:v>0.47694932870370371</c:v>
                </c:pt>
                <c:pt idx="9531">
                  <c:v>0.47695407407407409</c:v>
                </c:pt>
                <c:pt idx="9532">
                  <c:v>0.47695881944444446</c:v>
                </c:pt>
                <c:pt idx="9533">
                  <c:v>0.47696353009259257</c:v>
                </c:pt>
                <c:pt idx="9534">
                  <c:v>0.47696829861111106</c:v>
                </c:pt>
                <c:pt idx="9535">
                  <c:v>0.47697336805555551</c:v>
                </c:pt>
                <c:pt idx="9536">
                  <c:v>0.47697831018518522</c:v>
                </c:pt>
                <c:pt idx="9537">
                  <c:v>0.47698278935185184</c:v>
                </c:pt>
                <c:pt idx="9538">
                  <c:v>0.47698732638888885</c:v>
                </c:pt>
                <c:pt idx="9539">
                  <c:v>0.47699178240740742</c:v>
                </c:pt>
                <c:pt idx="9540">
                  <c:v>0.47699873842592594</c:v>
                </c:pt>
                <c:pt idx="9541">
                  <c:v>0.47700320601851853</c:v>
                </c:pt>
                <c:pt idx="9542">
                  <c:v>0.47700780092592593</c:v>
                </c:pt>
                <c:pt idx="9543">
                  <c:v>0.47701228009259261</c:v>
                </c:pt>
                <c:pt idx="9544">
                  <c:v>0.47701682870370371</c:v>
                </c:pt>
                <c:pt idx="9545">
                  <c:v>0.4770212962962963</c:v>
                </c:pt>
                <c:pt idx="9546">
                  <c:v>0.47702591435185182</c:v>
                </c:pt>
                <c:pt idx="9547">
                  <c:v>0.47703075231481479</c:v>
                </c:pt>
                <c:pt idx="9548">
                  <c:v>0.47703562500000002</c:v>
                </c:pt>
                <c:pt idx="9549">
                  <c:v>0.47704038194444442</c:v>
                </c:pt>
                <c:pt idx="9550">
                  <c:v>0.47704765046296299</c:v>
                </c:pt>
                <c:pt idx="9551">
                  <c:v>0.4770523611111111</c:v>
                </c:pt>
                <c:pt idx="9552">
                  <c:v>0.47705724537037036</c:v>
                </c:pt>
                <c:pt idx="9553">
                  <c:v>0.47706200231481483</c:v>
                </c:pt>
                <c:pt idx="9554">
                  <c:v>0.47706719907407408</c:v>
                </c:pt>
                <c:pt idx="9555">
                  <c:v>0.47707239583333333</c:v>
                </c:pt>
                <c:pt idx="9556">
                  <c:v>0.4770774421296296</c:v>
                </c:pt>
                <c:pt idx="9557">
                  <c:v>0.47708216435185186</c:v>
                </c:pt>
                <c:pt idx="9558">
                  <c:v>0.47708668981481478</c:v>
                </c:pt>
                <c:pt idx="9559">
                  <c:v>0.47709134259259262</c:v>
                </c:pt>
                <c:pt idx="9560">
                  <c:v>0.47709589120370371</c:v>
                </c:pt>
                <c:pt idx="9561">
                  <c:v>0.47710310185185184</c:v>
                </c:pt>
                <c:pt idx="9562">
                  <c:v>0.47710797453703702</c:v>
                </c:pt>
                <c:pt idx="9563">
                  <c:v>0.47711291666666672</c:v>
                </c:pt>
                <c:pt idx="9564">
                  <c:v>0.47711788194444443</c:v>
                </c:pt>
                <c:pt idx="9565">
                  <c:v>0.47712263888888889</c:v>
                </c:pt>
                <c:pt idx="9566">
                  <c:v>0.47712744212962965</c:v>
                </c:pt>
                <c:pt idx="9567">
                  <c:v>0.47713250000000001</c:v>
                </c:pt>
                <c:pt idx="9568">
                  <c:v>0.4771373611111111</c:v>
                </c:pt>
                <c:pt idx="9569">
                  <c:v>0.47714236111111114</c:v>
                </c:pt>
                <c:pt idx="9570">
                  <c:v>0.47714704861111112</c:v>
                </c:pt>
                <c:pt idx="9571">
                  <c:v>0.47715379629629634</c:v>
                </c:pt>
                <c:pt idx="9572">
                  <c:v>0.47715832175925926</c:v>
                </c:pt>
                <c:pt idx="9573">
                  <c:v>0.47716303240740743</c:v>
                </c:pt>
                <c:pt idx="9574">
                  <c:v>0.4771679513888889</c:v>
                </c:pt>
                <c:pt idx="9575">
                  <c:v>0.47717282407407408</c:v>
                </c:pt>
                <c:pt idx="9576">
                  <c:v>0.47717773148148152</c:v>
                </c:pt>
                <c:pt idx="9577">
                  <c:v>0.47718280092592597</c:v>
                </c:pt>
                <c:pt idx="9578">
                  <c:v>0.47718782407407406</c:v>
                </c:pt>
                <c:pt idx="9579">
                  <c:v>0.47719262731481482</c:v>
                </c:pt>
                <c:pt idx="9580">
                  <c:v>0.47719746527777779</c:v>
                </c:pt>
                <c:pt idx="9581">
                  <c:v>0.47720476851851851</c:v>
                </c:pt>
                <c:pt idx="9582">
                  <c:v>0.47720931712962966</c:v>
                </c:pt>
                <c:pt idx="9583">
                  <c:v>0.47721384259259264</c:v>
                </c:pt>
                <c:pt idx="9584">
                  <c:v>0.47721846064814816</c:v>
                </c:pt>
                <c:pt idx="9585">
                  <c:v>0.47722312500000003</c:v>
                </c:pt>
                <c:pt idx="9586">
                  <c:v>0.47722762731481483</c:v>
                </c:pt>
                <c:pt idx="9587">
                  <c:v>0.47723223379629626</c:v>
                </c:pt>
                <c:pt idx="9588">
                  <c:v>0.47723686342592592</c:v>
                </c:pt>
                <c:pt idx="9589">
                  <c:v>0.47724151620370375</c:v>
                </c:pt>
                <c:pt idx="9590">
                  <c:v>0.47724615740740739</c:v>
                </c:pt>
                <c:pt idx="9591">
                  <c:v>0.47725326388888889</c:v>
                </c:pt>
                <c:pt idx="9592">
                  <c:v>0.47725809027777782</c:v>
                </c:pt>
                <c:pt idx="9593">
                  <c:v>0.47726288194444444</c:v>
                </c:pt>
                <c:pt idx="9594">
                  <c:v>0.47726785879629635</c:v>
                </c:pt>
                <c:pt idx="9595">
                  <c:v>0.47727263888888888</c:v>
                </c:pt>
                <c:pt idx="9596">
                  <c:v>0.47727756944444444</c:v>
                </c:pt>
                <c:pt idx="9597">
                  <c:v>0.47728251157407403</c:v>
                </c:pt>
                <c:pt idx="9598">
                  <c:v>0.47728753472222224</c:v>
                </c:pt>
                <c:pt idx="9599">
                  <c:v>0.47729234953703709</c:v>
                </c:pt>
                <c:pt idx="9600">
                  <c:v>0.47729712962962961</c:v>
                </c:pt>
                <c:pt idx="9601">
                  <c:v>0.47730219907407406</c:v>
                </c:pt>
                <c:pt idx="9602">
                  <c:v>0.47730935185185186</c:v>
                </c:pt>
                <c:pt idx="9603">
                  <c:v>0.47731396990740738</c:v>
                </c:pt>
                <c:pt idx="9604">
                  <c:v>0.47731851851851853</c:v>
                </c:pt>
                <c:pt idx="9605">
                  <c:v>0.47732318287037034</c:v>
                </c:pt>
                <c:pt idx="9606">
                  <c:v>0.4773278125</c:v>
                </c:pt>
                <c:pt idx="9607">
                  <c:v>0.47733268518518518</c:v>
                </c:pt>
                <c:pt idx="9608">
                  <c:v>0.47733754629629632</c:v>
                </c:pt>
                <c:pt idx="9609">
                  <c:v>0.47734245370370371</c:v>
                </c:pt>
                <c:pt idx="9610">
                  <c:v>0.47734733796296297</c:v>
                </c:pt>
                <c:pt idx="9611">
                  <c:v>0.47735233796296295</c:v>
                </c:pt>
                <c:pt idx="9612">
                  <c:v>0.47735959490740743</c:v>
                </c:pt>
                <c:pt idx="9613">
                  <c:v>0.47736449074074078</c:v>
                </c:pt>
                <c:pt idx="9614">
                  <c:v>0.47736950231481479</c:v>
                </c:pt>
                <c:pt idx="9615">
                  <c:v>0.47737414351851853</c:v>
                </c:pt>
                <c:pt idx="9616">
                  <c:v>0.47737870370370367</c:v>
                </c:pt>
                <c:pt idx="9617">
                  <c:v>0.47738331018518521</c:v>
                </c:pt>
                <c:pt idx="9618">
                  <c:v>0.47738798611111116</c:v>
                </c:pt>
                <c:pt idx="9619">
                  <c:v>0.47739295138888888</c:v>
                </c:pt>
                <c:pt idx="9620">
                  <c:v>0.47739805555555553</c:v>
                </c:pt>
                <c:pt idx="9621">
                  <c:v>0.47740284722222226</c:v>
                </c:pt>
                <c:pt idx="9622">
                  <c:v>0.4774101273148148</c:v>
                </c:pt>
                <c:pt idx="9623">
                  <c:v>0.47741490740740744</c:v>
                </c:pt>
                <c:pt idx="9624">
                  <c:v>0.47741980324074079</c:v>
                </c:pt>
                <c:pt idx="9625">
                  <c:v>0.47742484953703701</c:v>
                </c:pt>
                <c:pt idx="9626">
                  <c:v>0.47742962962962965</c:v>
                </c:pt>
                <c:pt idx="9627">
                  <c:v>0.47743425925925925</c:v>
                </c:pt>
                <c:pt idx="9628">
                  <c:v>0.47743914351851852</c:v>
                </c:pt>
                <c:pt idx="9629">
                  <c:v>0.47744372685185188</c:v>
                </c:pt>
                <c:pt idx="9630">
                  <c:v>0.47744825231481486</c:v>
                </c:pt>
                <c:pt idx="9631">
                  <c:v>0.47745293981481485</c:v>
                </c:pt>
                <c:pt idx="9632">
                  <c:v>0.47745989583333337</c:v>
                </c:pt>
                <c:pt idx="9633">
                  <c:v>0.47746452546296297</c:v>
                </c:pt>
                <c:pt idx="9634">
                  <c:v>0.47746909722222219</c:v>
                </c:pt>
                <c:pt idx="9635">
                  <c:v>0.47747378472222218</c:v>
                </c:pt>
                <c:pt idx="9636">
                  <c:v>0.47747842592592593</c:v>
                </c:pt>
                <c:pt idx="9637">
                  <c:v>0.47748327546296299</c:v>
                </c:pt>
                <c:pt idx="9638">
                  <c:v>0.47748827546296296</c:v>
                </c:pt>
                <c:pt idx="9639">
                  <c:v>0.47749374999999999</c:v>
                </c:pt>
                <c:pt idx="9640">
                  <c:v>0.47749854166666666</c:v>
                </c:pt>
                <c:pt idx="9641">
                  <c:v>0.47750357638888891</c:v>
                </c:pt>
                <c:pt idx="9642">
                  <c:v>0.47751119212962961</c:v>
                </c:pt>
                <c:pt idx="9643">
                  <c:v>0.47751609953703705</c:v>
                </c:pt>
                <c:pt idx="9644">
                  <c:v>0.47752100694444444</c:v>
                </c:pt>
                <c:pt idx="9645">
                  <c:v>0.47752603009259259</c:v>
                </c:pt>
                <c:pt idx="9646">
                  <c:v>0.47753081018518517</c:v>
                </c:pt>
                <c:pt idx="9647">
                  <c:v>0.47753553240740737</c:v>
                </c:pt>
                <c:pt idx="9648">
                  <c:v>0.47754020833333333</c:v>
                </c:pt>
                <c:pt idx="9649">
                  <c:v>0.47754475694444443</c:v>
                </c:pt>
                <c:pt idx="9650">
                  <c:v>0.47754943287037038</c:v>
                </c:pt>
                <c:pt idx="9651">
                  <c:v>0.47755424768518523</c:v>
                </c:pt>
                <c:pt idx="9652">
                  <c:v>0.47755908564814814</c:v>
                </c:pt>
                <c:pt idx="9653">
                  <c:v>0.47756641203703704</c:v>
                </c:pt>
                <c:pt idx="9654">
                  <c:v>0.4775711689814815</c:v>
                </c:pt>
                <c:pt idx="9655">
                  <c:v>0.47757614583333335</c:v>
                </c:pt>
                <c:pt idx="9656">
                  <c:v>0.47758111111111107</c:v>
                </c:pt>
                <c:pt idx="9657">
                  <c:v>0.47758584490740735</c:v>
                </c:pt>
                <c:pt idx="9658">
                  <c:v>0.47759077546296297</c:v>
                </c:pt>
                <c:pt idx="9659">
                  <c:v>0.47759567129629632</c:v>
                </c:pt>
                <c:pt idx="9660">
                  <c:v>0.47760026620370372</c:v>
                </c:pt>
                <c:pt idx="9661">
                  <c:v>0.47760479166666664</c:v>
                </c:pt>
                <c:pt idx="9662">
                  <c:v>0.47760930555555553</c:v>
                </c:pt>
                <c:pt idx="9663">
                  <c:v>0.47761659722222222</c:v>
                </c:pt>
                <c:pt idx="9664">
                  <c:v>0.4776214236111111</c:v>
                </c:pt>
                <c:pt idx="9665">
                  <c:v>0.47762627314814815</c:v>
                </c:pt>
                <c:pt idx="9666">
                  <c:v>0.47763122685185189</c:v>
                </c:pt>
                <c:pt idx="9667">
                  <c:v>0.4776360648148148</c:v>
                </c:pt>
                <c:pt idx="9668">
                  <c:v>0.47764089120370373</c:v>
                </c:pt>
                <c:pt idx="9669">
                  <c:v>0.47764568287037035</c:v>
                </c:pt>
                <c:pt idx="9670">
                  <c:v>0.47765063657407408</c:v>
                </c:pt>
                <c:pt idx="9671">
                  <c:v>0.47765535879629634</c:v>
                </c:pt>
                <c:pt idx="9672">
                  <c:v>0.47765998842592589</c:v>
                </c:pt>
                <c:pt idx="9673">
                  <c:v>0.4776667824074074</c:v>
                </c:pt>
                <c:pt idx="9674">
                  <c:v>0.47767141203703706</c:v>
                </c:pt>
                <c:pt idx="9675">
                  <c:v>0.47767592592592595</c:v>
                </c:pt>
                <c:pt idx="9676">
                  <c:v>0.47768053240740738</c:v>
                </c:pt>
                <c:pt idx="9677">
                  <c:v>0.47768515046296295</c:v>
                </c:pt>
                <c:pt idx="9678">
                  <c:v>0.47768974537037034</c:v>
                </c:pt>
                <c:pt idx="9679">
                  <c:v>0.47769438657407409</c:v>
                </c:pt>
                <c:pt idx="9680">
                  <c:v>0.4776988888888889</c:v>
                </c:pt>
                <c:pt idx="9681">
                  <c:v>0.47770358796296297</c:v>
                </c:pt>
                <c:pt idx="9682">
                  <c:v>0.47770843750000003</c:v>
                </c:pt>
                <c:pt idx="9683">
                  <c:v>0.47771584490740743</c:v>
                </c:pt>
                <c:pt idx="9684">
                  <c:v>0.4777207175925926</c:v>
                </c:pt>
                <c:pt idx="9685">
                  <c:v>0.47772568287037037</c:v>
                </c:pt>
                <c:pt idx="9686">
                  <c:v>0.47773042824074069</c:v>
                </c:pt>
                <c:pt idx="9687">
                  <c:v>0.47773538194444448</c:v>
                </c:pt>
                <c:pt idx="9688">
                  <c:v>0.47774033564814816</c:v>
                </c:pt>
                <c:pt idx="9689">
                  <c:v>0.47774516203703704</c:v>
                </c:pt>
                <c:pt idx="9690">
                  <c:v>0.47774998842592592</c:v>
                </c:pt>
                <c:pt idx="9691">
                  <c:v>0.47775484953703701</c:v>
                </c:pt>
                <c:pt idx="9692">
                  <c:v>0.47775962962962965</c:v>
                </c:pt>
                <c:pt idx="9693">
                  <c:v>0.47776430555555555</c:v>
                </c:pt>
                <c:pt idx="9694">
                  <c:v>0.47777111111111115</c:v>
                </c:pt>
                <c:pt idx="9695">
                  <c:v>0.47777585648148152</c:v>
                </c:pt>
                <c:pt idx="9696">
                  <c:v>0.47778074074074078</c:v>
                </c:pt>
                <c:pt idx="9697">
                  <c:v>0.47778559027777773</c:v>
                </c:pt>
                <c:pt idx="9698">
                  <c:v>0.47779052083333334</c:v>
                </c:pt>
                <c:pt idx="9699">
                  <c:v>0.47779548611111111</c:v>
                </c:pt>
                <c:pt idx="9700">
                  <c:v>0.47780030092592596</c:v>
                </c:pt>
                <c:pt idx="9701">
                  <c:v>0.47780521990740743</c:v>
                </c:pt>
                <c:pt idx="9702">
                  <c:v>0.47781030092592597</c:v>
                </c:pt>
                <c:pt idx="9703">
                  <c:v>0.47781535879629633</c:v>
                </c:pt>
                <c:pt idx="9704">
                  <c:v>0.47782234953703706</c:v>
                </c:pt>
                <c:pt idx="9705">
                  <c:v>0.47782689814814816</c:v>
                </c:pt>
                <c:pt idx="9706">
                  <c:v>0.47783149305555556</c:v>
                </c:pt>
                <c:pt idx="9707">
                  <c:v>0.47783620370370367</c:v>
                </c:pt>
                <c:pt idx="9708">
                  <c:v>0.47784111111111111</c:v>
                </c:pt>
                <c:pt idx="9709">
                  <c:v>0.47784636574074074</c:v>
                </c:pt>
                <c:pt idx="9710">
                  <c:v>0.4778514236111111</c:v>
                </c:pt>
                <c:pt idx="9711">
                  <c:v>0.47785641203703705</c:v>
                </c:pt>
                <c:pt idx="9712">
                  <c:v>0.47786119212962963</c:v>
                </c:pt>
                <c:pt idx="9713">
                  <c:v>0.47786605324074077</c:v>
                </c:pt>
                <c:pt idx="9714">
                  <c:v>0.47787341435185188</c:v>
                </c:pt>
                <c:pt idx="9715">
                  <c:v>0.47787843750000003</c:v>
                </c:pt>
                <c:pt idx="9716">
                  <c:v>0.47788328703703703</c:v>
                </c:pt>
                <c:pt idx="9717">
                  <c:v>0.47788789351851851</c:v>
                </c:pt>
                <c:pt idx="9718">
                  <c:v>0.47789256944444447</c:v>
                </c:pt>
                <c:pt idx="9719">
                  <c:v>0.47789725694444446</c:v>
                </c:pt>
                <c:pt idx="9720">
                  <c:v>0.47790239583333333</c:v>
                </c:pt>
                <c:pt idx="9721">
                  <c:v>0.47790774305555556</c:v>
                </c:pt>
                <c:pt idx="9722">
                  <c:v>0.47791291666666669</c:v>
                </c:pt>
                <c:pt idx="9723">
                  <c:v>0.47791813657407406</c:v>
                </c:pt>
                <c:pt idx="9724">
                  <c:v>0.47792563657407405</c:v>
                </c:pt>
                <c:pt idx="9725">
                  <c:v>0.47793112268518517</c:v>
                </c:pt>
                <c:pt idx="9726">
                  <c:v>0.47793692129629628</c:v>
                </c:pt>
                <c:pt idx="9727">
                  <c:v>0.47794230324074077</c:v>
                </c:pt>
                <c:pt idx="9728">
                  <c:v>0.47794716435185186</c:v>
                </c:pt>
                <c:pt idx="9729">
                  <c:v>0.47795187500000003</c:v>
                </c:pt>
                <c:pt idx="9730">
                  <c:v>0.47795665509259261</c:v>
                </c:pt>
                <c:pt idx="9731">
                  <c:v>0.47796156249999999</c:v>
                </c:pt>
                <c:pt idx="9732">
                  <c:v>0.47796637731481484</c:v>
                </c:pt>
                <c:pt idx="9733">
                  <c:v>0.47797111111111112</c:v>
                </c:pt>
                <c:pt idx="9734">
                  <c:v>0.4779759837962963</c:v>
                </c:pt>
                <c:pt idx="9735">
                  <c:v>0.47798310185185189</c:v>
                </c:pt>
                <c:pt idx="9736">
                  <c:v>0.47798767361111111</c:v>
                </c:pt>
                <c:pt idx="9737">
                  <c:v>0.47799211805555553</c:v>
                </c:pt>
                <c:pt idx="9738">
                  <c:v>0.47799670138888889</c:v>
                </c:pt>
                <c:pt idx="9739">
                  <c:v>0.47800126157407408</c:v>
                </c:pt>
                <c:pt idx="9740">
                  <c:v>0.47800589120370374</c:v>
                </c:pt>
                <c:pt idx="9741">
                  <c:v>0.47801059027777776</c:v>
                </c:pt>
                <c:pt idx="9742">
                  <c:v>0.47801534722222222</c:v>
                </c:pt>
                <c:pt idx="9743">
                  <c:v>0.47802019675925927</c:v>
                </c:pt>
                <c:pt idx="9744">
                  <c:v>0.47802505787037036</c:v>
                </c:pt>
                <c:pt idx="9745">
                  <c:v>0.47803219907407407</c:v>
                </c:pt>
                <c:pt idx="9746">
                  <c:v>0.47803710648148146</c:v>
                </c:pt>
                <c:pt idx="9747">
                  <c:v>0.47804199074074072</c:v>
                </c:pt>
                <c:pt idx="9748">
                  <c:v>0.47804663194444447</c:v>
                </c:pt>
                <c:pt idx="9749">
                  <c:v>0.47805118055555557</c:v>
                </c:pt>
                <c:pt idx="9750">
                  <c:v>0.47805572916666667</c:v>
                </c:pt>
                <c:pt idx="9751">
                  <c:v>0.47806033564814815</c:v>
                </c:pt>
                <c:pt idx="9752">
                  <c:v>0.4780650578703704</c:v>
                </c:pt>
                <c:pt idx="9753">
                  <c:v>0.47806986111111111</c:v>
                </c:pt>
                <c:pt idx="9754">
                  <c:v>0.47807479166666672</c:v>
                </c:pt>
                <c:pt idx="9755">
                  <c:v>0.47808202546296297</c:v>
                </c:pt>
                <c:pt idx="9756">
                  <c:v>0.47808673611111113</c:v>
                </c:pt>
                <c:pt idx="9757">
                  <c:v>0.47809142361111112</c:v>
                </c:pt>
                <c:pt idx="9758">
                  <c:v>0.47809621527777774</c:v>
                </c:pt>
                <c:pt idx="9759">
                  <c:v>0.47810108796296297</c:v>
                </c:pt>
                <c:pt idx="9760">
                  <c:v>0.47810593750000002</c:v>
                </c:pt>
                <c:pt idx="9761">
                  <c:v>0.4781103819444445</c:v>
                </c:pt>
                <c:pt idx="9762">
                  <c:v>0.47811483796296295</c:v>
                </c:pt>
                <c:pt idx="9763">
                  <c:v>0.47811931712962963</c:v>
                </c:pt>
                <c:pt idx="9764">
                  <c:v>0.47812387731481482</c:v>
                </c:pt>
                <c:pt idx="9765">
                  <c:v>0.47813070601851848</c:v>
                </c:pt>
                <c:pt idx="9766">
                  <c:v>0.47813530092592593</c:v>
                </c:pt>
                <c:pt idx="9767">
                  <c:v>0.47813984953703703</c:v>
                </c:pt>
                <c:pt idx="9768">
                  <c:v>0.47814429398148151</c:v>
                </c:pt>
                <c:pt idx="9769">
                  <c:v>0.47814886574074073</c:v>
                </c:pt>
                <c:pt idx="9770">
                  <c:v>0.47815347222222221</c:v>
                </c:pt>
                <c:pt idx="9771">
                  <c:v>0.47815837962962959</c:v>
                </c:pt>
                <c:pt idx="9772">
                  <c:v>0.47816317129629632</c:v>
                </c:pt>
                <c:pt idx="9773">
                  <c:v>0.4781678703703704</c:v>
                </c:pt>
                <c:pt idx="9774">
                  <c:v>0.47817258101851851</c:v>
                </c:pt>
                <c:pt idx="9775">
                  <c:v>0.47817989583333337</c:v>
                </c:pt>
                <c:pt idx="9776">
                  <c:v>0.47818462962962965</c:v>
                </c:pt>
                <c:pt idx="9777">
                  <c:v>0.4781894444444445</c:v>
                </c:pt>
                <c:pt idx="9778">
                  <c:v>0.47819422453703703</c:v>
                </c:pt>
                <c:pt idx="9779">
                  <c:v>0.47819912037037038</c:v>
                </c:pt>
                <c:pt idx="9780">
                  <c:v>0.47820393518518517</c:v>
                </c:pt>
                <c:pt idx="9781">
                  <c:v>0.4782086805555556</c:v>
                </c:pt>
                <c:pt idx="9782">
                  <c:v>0.47821335648148144</c:v>
                </c:pt>
                <c:pt idx="9783">
                  <c:v>0.47821787037037033</c:v>
                </c:pt>
                <c:pt idx="9784">
                  <c:v>0.47822243055555558</c:v>
                </c:pt>
                <c:pt idx="9785">
                  <c:v>0.47822949074074073</c:v>
                </c:pt>
                <c:pt idx="9786">
                  <c:v>0.4782343634259259</c:v>
                </c:pt>
                <c:pt idx="9787">
                  <c:v>0.47823940972222223</c:v>
                </c:pt>
                <c:pt idx="9788">
                  <c:v>0.47824425925925929</c:v>
                </c:pt>
                <c:pt idx="9789">
                  <c:v>0.47824896990740745</c:v>
                </c:pt>
                <c:pt idx="9790">
                  <c:v>0.47825365740740744</c:v>
                </c:pt>
                <c:pt idx="9791">
                  <c:v>0.47825853009259256</c:v>
                </c:pt>
                <c:pt idx="9792">
                  <c:v>0.47826335648148149</c:v>
                </c:pt>
                <c:pt idx="9793">
                  <c:v>0.47826821759259258</c:v>
                </c:pt>
                <c:pt idx="9794">
                  <c:v>0.47827306712962964</c:v>
                </c:pt>
                <c:pt idx="9795">
                  <c:v>0.47827983796296297</c:v>
                </c:pt>
                <c:pt idx="9796">
                  <c:v>0.47828428240740739</c:v>
                </c:pt>
                <c:pt idx="9797">
                  <c:v>0.47828879629629628</c:v>
                </c:pt>
                <c:pt idx="9798">
                  <c:v>0.47829350694444445</c:v>
                </c:pt>
                <c:pt idx="9799">
                  <c:v>0.47829839120370371</c:v>
                </c:pt>
                <c:pt idx="9800">
                  <c:v>0.47830331018518518</c:v>
                </c:pt>
                <c:pt idx="9801">
                  <c:v>0.47830806712962964</c:v>
                </c:pt>
                <c:pt idx="9802">
                  <c:v>0.47831281250000002</c:v>
                </c:pt>
                <c:pt idx="9803">
                  <c:v>0.47831747685185189</c:v>
                </c:pt>
                <c:pt idx="9804">
                  <c:v>0.47832203703703707</c:v>
                </c:pt>
                <c:pt idx="9805">
                  <c:v>0.47832690972222225</c:v>
                </c:pt>
                <c:pt idx="9806">
                  <c:v>0.47833405092592596</c:v>
                </c:pt>
                <c:pt idx="9807">
                  <c:v>0.47833869212962959</c:v>
                </c:pt>
                <c:pt idx="9808">
                  <c:v>0.47834325231481478</c:v>
                </c:pt>
                <c:pt idx="9809">
                  <c:v>0.47834767361111113</c:v>
                </c:pt>
                <c:pt idx="9810">
                  <c:v>0.47835215277777782</c:v>
                </c:pt>
                <c:pt idx="9811">
                  <c:v>0.47835658564814815</c:v>
                </c:pt>
                <c:pt idx="9812">
                  <c:v>0.47836119212962963</c:v>
                </c:pt>
                <c:pt idx="9813">
                  <c:v>0.47836562499999996</c:v>
                </c:pt>
                <c:pt idx="9814">
                  <c:v>0.47837008101851852</c:v>
                </c:pt>
                <c:pt idx="9815">
                  <c:v>0.47837458333333333</c:v>
                </c:pt>
                <c:pt idx="9816">
                  <c:v>0.47838174768518521</c:v>
                </c:pt>
                <c:pt idx="9817">
                  <c:v>0.4783864351851852</c:v>
                </c:pt>
                <c:pt idx="9818">
                  <c:v>0.47839127314814817</c:v>
                </c:pt>
                <c:pt idx="9819">
                  <c:v>0.47839620370370373</c:v>
                </c:pt>
                <c:pt idx="9820">
                  <c:v>0.47840100694444443</c:v>
                </c:pt>
                <c:pt idx="9821">
                  <c:v>0.47840570601851851</c:v>
                </c:pt>
                <c:pt idx="9822">
                  <c:v>0.47841040509259258</c:v>
                </c:pt>
                <c:pt idx="9823">
                  <c:v>0.47841518518518517</c:v>
                </c:pt>
                <c:pt idx="9824">
                  <c:v>0.47841995370370372</c:v>
                </c:pt>
                <c:pt idx="9825">
                  <c:v>0.47842483796296298</c:v>
                </c:pt>
                <c:pt idx="9826">
                  <c:v>0.47843247685185181</c:v>
                </c:pt>
                <c:pt idx="9827">
                  <c:v>0.47843726851851853</c:v>
                </c:pt>
                <c:pt idx="9828">
                  <c:v>0.47844180555555554</c:v>
                </c:pt>
                <c:pt idx="9829">
                  <c:v>0.47844626157407411</c:v>
                </c:pt>
                <c:pt idx="9830">
                  <c:v>0.47845083333333333</c:v>
                </c:pt>
                <c:pt idx="9831">
                  <c:v>0.47845538194444442</c:v>
                </c:pt>
                <c:pt idx="9832">
                  <c:v>0.47846016203703701</c:v>
                </c:pt>
                <c:pt idx="9833">
                  <c:v>0.47846512731481483</c:v>
                </c:pt>
                <c:pt idx="9834">
                  <c:v>0.47846986111111112</c:v>
                </c:pt>
                <c:pt idx="9835">
                  <c:v>0.4784745949074074</c:v>
                </c:pt>
                <c:pt idx="9836">
                  <c:v>0.47848208333333336</c:v>
                </c:pt>
                <c:pt idx="9837">
                  <c:v>0.47848740740740742</c:v>
                </c:pt>
                <c:pt idx="9838">
                  <c:v>0.47849278935185185</c:v>
                </c:pt>
                <c:pt idx="9839">
                  <c:v>0.47849805555555558</c:v>
                </c:pt>
                <c:pt idx="9840">
                  <c:v>0.47850325231481478</c:v>
                </c:pt>
                <c:pt idx="9841">
                  <c:v>0.47850854166666662</c:v>
                </c:pt>
                <c:pt idx="9842">
                  <c:v>0.47851371527777781</c:v>
                </c:pt>
                <c:pt idx="9843">
                  <c:v>0.47851917824074075</c:v>
                </c:pt>
                <c:pt idx="9844">
                  <c:v>0.47852471064814811</c:v>
                </c:pt>
                <c:pt idx="9845">
                  <c:v>0.47853016203703702</c:v>
                </c:pt>
                <c:pt idx="9846">
                  <c:v>0.47853857638888891</c:v>
                </c:pt>
                <c:pt idx="9847">
                  <c:v>0.47854402777777777</c:v>
                </c:pt>
                <c:pt idx="9848">
                  <c:v>0.47854953703703701</c:v>
                </c:pt>
                <c:pt idx="9849">
                  <c:v>0.4785551388888889</c:v>
                </c:pt>
                <c:pt idx="9850">
                  <c:v>0.47856054398148151</c:v>
                </c:pt>
                <c:pt idx="9851">
                  <c:v>0.47856581018518524</c:v>
                </c:pt>
                <c:pt idx="9852">
                  <c:v>0.47857090277777781</c:v>
                </c:pt>
                <c:pt idx="9853">
                  <c:v>0.47857630787037037</c:v>
                </c:pt>
                <c:pt idx="9854">
                  <c:v>0.47858189814814817</c:v>
                </c:pt>
                <c:pt idx="9855">
                  <c:v>0.47858711805555559</c:v>
                </c:pt>
                <c:pt idx="9856">
                  <c:v>0.47859420138888886</c:v>
                </c:pt>
                <c:pt idx="9857">
                  <c:v>0.47859894675925929</c:v>
                </c:pt>
                <c:pt idx="9858">
                  <c:v>0.47860371527777779</c:v>
                </c:pt>
                <c:pt idx="9859">
                  <c:v>0.47860861111111114</c:v>
                </c:pt>
                <c:pt idx="9860">
                  <c:v>0.47861354166666664</c:v>
                </c:pt>
                <c:pt idx="9861">
                  <c:v>0.47861855324074076</c:v>
                </c:pt>
                <c:pt idx="9862">
                  <c:v>0.47862346064814815</c:v>
                </c:pt>
                <c:pt idx="9863">
                  <c:v>0.47862850694444448</c:v>
                </c:pt>
                <c:pt idx="9864">
                  <c:v>0.47863355324074069</c:v>
                </c:pt>
                <c:pt idx="9865">
                  <c:v>0.47863858796296294</c:v>
                </c:pt>
                <c:pt idx="9866">
                  <c:v>0.47864594907407404</c:v>
                </c:pt>
                <c:pt idx="9867">
                  <c:v>0.47865101851851849</c:v>
                </c:pt>
                <c:pt idx="9868">
                  <c:v>0.47865597222222217</c:v>
                </c:pt>
                <c:pt idx="9869">
                  <c:v>0.47866092592592596</c:v>
                </c:pt>
                <c:pt idx="9870">
                  <c:v>0.47866563657407407</c:v>
                </c:pt>
                <c:pt idx="9871">
                  <c:v>0.47867099537037033</c:v>
                </c:pt>
                <c:pt idx="9872">
                  <c:v>0.47867571759259259</c:v>
                </c:pt>
                <c:pt idx="9873">
                  <c:v>0.47868041666666666</c:v>
                </c:pt>
                <c:pt idx="9874">
                  <c:v>0.47868549768518515</c:v>
                </c:pt>
                <c:pt idx="9875">
                  <c:v>0.47869075231481478</c:v>
                </c:pt>
                <c:pt idx="9876">
                  <c:v>0.47869804398148147</c:v>
                </c:pt>
                <c:pt idx="9877">
                  <c:v>0.4787031365740741</c:v>
                </c:pt>
                <c:pt idx="9878">
                  <c:v>0.47870822916666667</c:v>
                </c:pt>
                <c:pt idx="9879">
                  <c:v>0.47871329861111112</c:v>
                </c:pt>
                <c:pt idx="9880">
                  <c:v>0.47871824074074071</c:v>
                </c:pt>
                <c:pt idx="9881">
                  <c:v>0.47872321759259262</c:v>
                </c:pt>
                <c:pt idx="9882">
                  <c:v>0.47872802083333332</c:v>
                </c:pt>
                <c:pt idx="9883">
                  <c:v>0.47873265046296298</c:v>
                </c:pt>
                <c:pt idx="9884">
                  <c:v>0.47873741898148148</c:v>
                </c:pt>
                <c:pt idx="9885">
                  <c:v>0.47874452546296298</c:v>
                </c:pt>
                <c:pt idx="9886">
                  <c:v>0.47874954861111108</c:v>
                </c:pt>
                <c:pt idx="9887">
                  <c:v>0.47875462962962961</c:v>
                </c:pt>
                <c:pt idx="9888">
                  <c:v>0.4787597106481481</c:v>
                </c:pt>
                <c:pt idx="9889">
                  <c:v>0.4787646527777778</c:v>
                </c:pt>
                <c:pt idx="9890">
                  <c:v>0.4787696759259259</c:v>
                </c:pt>
                <c:pt idx="9891">
                  <c:v>0.47877465277777781</c:v>
                </c:pt>
                <c:pt idx="9892">
                  <c:v>0.47877961805555552</c:v>
                </c:pt>
                <c:pt idx="9893">
                  <c:v>0.47878453703703699</c:v>
                </c:pt>
                <c:pt idx="9894">
                  <c:v>0.47878940972222223</c:v>
                </c:pt>
                <c:pt idx="9895">
                  <c:v>0.47879629629629633</c:v>
                </c:pt>
                <c:pt idx="9896">
                  <c:v>0.47880104166666665</c:v>
                </c:pt>
                <c:pt idx="9897">
                  <c:v>0.47880587962962967</c:v>
                </c:pt>
                <c:pt idx="9898">
                  <c:v>0.47881056712962966</c:v>
                </c:pt>
                <c:pt idx="9899">
                  <c:v>0.47881534722222224</c:v>
                </c:pt>
                <c:pt idx="9900">
                  <c:v>0.4788199768518519</c:v>
                </c:pt>
                <c:pt idx="9901">
                  <c:v>0.47882478009259261</c:v>
                </c:pt>
                <c:pt idx="9902">
                  <c:v>0.47882953703703701</c:v>
                </c:pt>
                <c:pt idx="9903">
                  <c:v>0.47883454861111113</c:v>
                </c:pt>
                <c:pt idx="9904">
                  <c:v>0.47884185185185185</c:v>
                </c:pt>
                <c:pt idx="9905">
                  <c:v>0.47884673611111112</c:v>
                </c:pt>
                <c:pt idx="9906">
                  <c:v>0.47885156249999999</c:v>
                </c:pt>
                <c:pt idx="9907">
                  <c:v>0.47885659722222224</c:v>
                </c:pt>
                <c:pt idx="9908">
                  <c:v>0.47886153935185183</c:v>
                </c:pt>
                <c:pt idx="9909">
                  <c:v>0.47886648148148153</c:v>
                </c:pt>
                <c:pt idx="9910">
                  <c:v>0.47887159722222222</c:v>
                </c:pt>
                <c:pt idx="9911">
                  <c:v>0.47887663194444441</c:v>
                </c:pt>
                <c:pt idx="9912">
                  <c:v>0.47888152777777782</c:v>
                </c:pt>
                <c:pt idx="9913">
                  <c:v>0.47888659722222221</c:v>
                </c:pt>
                <c:pt idx="9914">
                  <c:v>0.47889349537037035</c:v>
                </c:pt>
                <c:pt idx="9915">
                  <c:v>0.47889812500000001</c:v>
                </c:pt>
                <c:pt idx="9916">
                  <c:v>0.47890280092592591</c:v>
                </c:pt>
                <c:pt idx="9917">
                  <c:v>0.47890754629629634</c:v>
                </c:pt>
                <c:pt idx="9918">
                  <c:v>0.4789126041666667</c:v>
                </c:pt>
                <c:pt idx="9919">
                  <c:v>0.47891753472222226</c:v>
                </c:pt>
                <c:pt idx="9920">
                  <c:v>0.47892262731481483</c:v>
                </c:pt>
                <c:pt idx="9921">
                  <c:v>0.47892760416666663</c:v>
                </c:pt>
                <c:pt idx="9922">
                  <c:v>0.47893249999999998</c:v>
                </c:pt>
                <c:pt idx="9923">
                  <c:v>0.47894024305555555</c:v>
                </c:pt>
                <c:pt idx="9924">
                  <c:v>0.47894511574074072</c:v>
                </c:pt>
                <c:pt idx="9925">
                  <c:v>0.47894996527777778</c:v>
                </c:pt>
                <c:pt idx="9926">
                  <c:v>0.47895484953703704</c:v>
                </c:pt>
                <c:pt idx="9927">
                  <c:v>0.47895950231481482</c:v>
                </c:pt>
                <c:pt idx="9928">
                  <c:v>0.4789642824074074</c:v>
                </c:pt>
                <c:pt idx="9929">
                  <c:v>0.47896924768518517</c:v>
                </c:pt>
                <c:pt idx="9930">
                  <c:v>0.47897417824074079</c:v>
                </c:pt>
                <c:pt idx="9931">
                  <c:v>0.47897913194444447</c:v>
                </c:pt>
                <c:pt idx="9932">
                  <c:v>0.47898428240740737</c:v>
                </c:pt>
                <c:pt idx="9933">
                  <c:v>0.478991712962963</c:v>
                </c:pt>
                <c:pt idx="9934">
                  <c:v>0.4789966087962963</c:v>
                </c:pt>
                <c:pt idx="9935">
                  <c:v>0.47900156249999998</c:v>
                </c:pt>
                <c:pt idx="9936">
                  <c:v>0.47900648148148145</c:v>
                </c:pt>
                <c:pt idx="9937">
                  <c:v>0.47901148148148148</c:v>
                </c:pt>
                <c:pt idx="9938">
                  <c:v>0.47901624999999998</c:v>
                </c:pt>
                <c:pt idx="9939">
                  <c:v>0.47902096064814814</c:v>
                </c:pt>
                <c:pt idx="9940">
                  <c:v>0.47902557870370371</c:v>
                </c:pt>
                <c:pt idx="9941">
                  <c:v>0.47903037037037038</c:v>
                </c:pt>
                <c:pt idx="9942">
                  <c:v>0.47903732638888891</c:v>
                </c:pt>
                <c:pt idx="9943">
                  <c:v>0.47904203703703702</c:v>
                </c:pt>
                <c:pt idx="9944">
                  <c:v>0.47904662037037032</c:v>
                </c:pt>
                <c:pt idx="9945">
                  <c:v>0.47905144675925926</c:v>
                </c:pt>
                <c:pt idx="9946">
                  <c:v>0.47905622685185184</c:v>
                </c:pt>
                <c:pt idx="9947">
                  <c:v>0.4790612037037037</c:v>
                </c:pt>
                <c:pt idx="9948">
                  <c:v>0.47906607638888893</c:v>
                </c:pt>
                <c:pt idx="9949">
                  <c:v>0.47907104166666664</c:v>
                </c:pt>
                <c:pt idx="9950">
                  <c:v>0.47907586805555558</c:v>
                </c:pt>
                <c:pt idx="9951">
                  <c:v>0.47908087962962959</c:v>
                </c:pt>
                <c:pt idx="9952">
                  <c:v>0.47908835648148146</c:v>
                </c:pt>
                <c:pt idx="9953">
                  <c:v>0.47909327546296293</c:v>
                </c:pt>
                <c:pt idx="9954">
                  <c:v>0.47909829861111114</c:v>
                </c:pt>
                <c:pt idx="9955">
                  <c:v>0.47910332175925929</c:v>
                </c:pt>
                <c:pt idx="9956">
                  <c:v>0.47910841435185186</c:v>
                </c:pt>
                <c:pt idx="9957">
                  <c:v>0.47911334490740742</c:v>
                </c:pt>
                <c:pt idx="9958">
                  <c:v>0.47911803240740741</c:v>
                </c:pt>
                <c:pt idx="9959">
                  <c:v>0.47912270833333331</c:v>
                </c:pt>
                <c:pt idx="9960">
                  <c:v>0.47912733796296297</c:v>
                </c:pt>
                <c:pt idx="9961">
                  <c:v>0.47913475694444446</c:v>
                </c:pt>
                <c:pt idx="9962">
                  <c:v>0.47913953703703704</c:v>
                </c:pt>
                <c:pt idx="9963">
                  <c:v>0.4791444675925926</c:v>
                </c:pt>
                <c:pt idx="9964">
                  <c:v>0.47914956018518517</c:v>
                </c:pt>
                <c:pt idx="9965">
                  <c:v>0.47915467592592592</c:v>
                </c:pt>
                <c:pt idx="9966">
                  <c:v>0.47915949074074077</c:v>
                </c:pt>
                <c:pt idx="9967">
                  <c:v>0.47916438657407406</c:v>
                </c:pt>
                <c:pt idx="9968">
                  <c:v>0.47916938657407404</c:v>
                </c:pt>
                <c:pt idx="9969">
                  <c:v>0.47917424768518518</c:v>
                </c:pt>
                <c:pt idx="9970">
                  <c:v>0.47917916666666666</c:v>
                </c:pt>
                <c:pt idx="9971">
                  <c:v>0.47918621527777777</c:v>
                </c:pt>
                <c:pt idx="9972">
                  <c:v>0.47919091435185185</c:v>
                </c:pt>
                <c:pt idx="9973">
                  <c:v>0.4791959837962963</c:v>
                </c:pt>
                <c:pt idx="9974">
                  <c:v>0.47920111111111113</c:v>
                </c:pt>
                <c:pt idx="9975">
                  <c:v>0.47920606481481481</c:v>
                </c:pt>
                <c:pt idx="9976">
                  <c:v>0.47921098379629629</c:v>
                </c:pt>
                <c:pt idx="9977">
                  <c:v>0.47921606481481477</c:v>
                </c:pt>
                <c:pt idx="9978">
                  <c:v>0.47922119212962966</c:v>
                </c:pt>
                <c:pt idx="9979">
                  <c:v>0.47922616898148146</c:v>
                </c:pt>
                <c:pt idx="9980">
                  <c:v>0.47923383101851852</c:v>
                </c:pt>
                <c:pt idx="9981">
                  <c:v>0.47923892361111115</c:v>
                </c:pt>
                <c:pt idx="9982">
                  <c:v>0.47924359953703705</c:v>
                </c:pt>
                <c:pt idx="9983">
                  <c:v>0.47924847222222217</c:v>
                </c:pt>
                <c:pt idx="9984">
                  <c:v>0.47925326388888889</c:v>
                </c:pt>
                <c:pt idx="9985">
                  <c:v>0.47925777777777778</c:v>
                </c:pt>
                <c:pt idx="9986">
                  <c:v>0.479262349537037</c:v>
                </c:pt>
                <c:pt idx="9987">
                  <c:v>0.47926687499999998</c:v>
                </c:pt>
                <c:pt idx="9988">
                  <c:v>0.47927149305555555</c:v>
                </c:pt>
                <c:pt idx="9989">
                  <c:v>0.47927620370370372</c:v>
                </c:pt>
                <c:pt idx="9990">
                  <c:v>0.47928302083333335</c:v>
                </c:pt>
                <c:pt idx="9991">
                  <c:v>0.47928775462962964</c:v>
                </c:pt>
                <c:pt idx="9992">
                  <c:v>0.47929262731481481</c:v>
                </c:pt>
                <c:pt idx="9993">
                  <c:v>0.47929741898148154</c:v>
                </c:pt>
                <c:pt idx="9994">
                  <c:v>0.47930214120370374</c:v>
                </c:pt>
                <c:pt idx="9995">
                  <c:v>0.47930711805555554</c:v>
                </c:pt>
                <c:pt idx="9996">
                  <c:v>0.47931212962962966</c:v>
                </c:pt>
                <c:pt idx="9997">
                  <c:v>0.47931719907407411</c:v>
                </c:pt>
                <c:pt idx="9998">
                  <c:v>0.47932194444444448</c:v>
                </c:pt>
                <c:pt idx="9999">
                  <c:v>0.47932931712962962</c:v>
                </c:pt>
                <c:pt idx="10000">
                  <c:v>0.47933408564814811</c:v>
                </c:pt>
                <c:pt idx="10001">
                  <c:v>0.47933888888888893</c:v>
                </c:pt>
                <c:pt idx="10002">
                  <c:v>0.47934361111111112</c:v>
                </c:pt>
                <c:pt idx="10003">
                  <c:v>0.47934814814814813</c:v>
                </c:pt>
                <c:pt idx="10004">
                  <c:v>0.47935278935185188</c:v>
                </c:pt>
                <c:pt idx="10005">
                  <c:v>0.4793573611111111</c:v>
                </c:pt>
                <c:pt idx="10006">
                  <c:v>0.47936219907407412</c:v>
                </c:pt>
                <c:pt idx="10007">
                  <c:v>0.47936696759259262</c:v>
                </c:pt>
                <c:pt idx="10008">
                  <c:v>0.47937182870370371</c:v>
                </c:pt>
                <c:pt idx="10009">
                  <c:v>0.47937921296296299</c:v>
                </c:pt>
                <c:pt idx="10010">
                  <c:v>0.47938414351851849</c:v>
                </c:pt>
                <c:pt idx="10011">
                  <c:v>0.47938892361111113</c:v>
                </c:pt>
                <c:pt idx="10012">
                  <c:v>0.47939387731481481</c:v>
                </c:pt>
                <c:pt idx="10013">
                  <c:v>0.47939875000000004</c:v>
                </c:pt>
                <c:pt idx="10014">
                  <c:v>0.47940326388888893</c:v>
                </c:pt>
                <c:pt idx="10015">
                  <c:v>0.47940790509259257</c:v>
                </c:pt>
                <c:pt idx="10016">
                  <c:v>0.47941240740740737</c:v>
                </c:pt>
                <c:pt idx="10017">
                  <c:v>0.479417025462963</c:v>
                </c:pt>
                <c:pt idx="10018">
                  <c:v>0.4794245138888889</c:v>
                </c:pt>
                <c:pt idx="10019">
                  <c:v>0.47942934027777778</c:v>
                </c:pt>
                <c:pt idx="10020">
                  <c:v>0.47943443287037035</c:v>
                </c:pt>
                <c:pt idx="10021">
                  <c:v>0.47943960648148148</c:v>
                </c:pt>
                <c:pt idx="10022">
                  <c:v>0.47944456018518516</c:v>
                </c:pt>
                <c:pt idx="10023">
                  <c:v>0.47944931712962963</c:v>
                </c:pt>
                <c:pt idx="10024">
                  <c:v>0.47945414351851851</c:v>
                </c:pt>
                <c:pt idx="10025">
                  <c:v>0.4794589583333333</c:v>
                </c:pt>
                <c:pt idx="10026">
                  <c:v>0.47946384259259256</c:v>
                </c:pt>
                <c:pt idx="10027">
                  <c:v>0.4794685763888889</c:v>
                </c:pt>
                <c:pt idx="10028">
                  <c:v>0.47947525462962964</c:v>
                </c:pt>
                <c:pt idx="10029">
                  <c:v>0.47947991898148151</c:v>
                </c:pt>
                <c:pt idx="10030">
                  <c:v>0.4794844328703704</c:v>
                </c:pt>
                <c:pt idx="10031">
                  <c:v>0.47948896990740741</c:v>
                </c:pt>
                <c:pt idx="10032">
                  <c:v>0.47949347222222222</c:v>
                </c:pt>
                <c:pt idx="10033">
                  <c:v>0.4794980787037037</c:v>
                </c:pt>
                <c:pt idx="10034">
                  <c:v>0.47950283564814816</c:v>
                </c:pt>
                <c:pt idx="10035">
                  <c:v>0.47950737268518523</c:v>
                </c:pt>
                <c:pt idx="10036">
                  <c:v>0.47951211805555555</c:v>
                </c:pt>
                <c:pt idx="10037">
                  <c:v>0.47951943287037041</c:v>
                </c:pt>
                <c:pt idx="10038">
                  <c:v>0.4795241666666667</c:v>
                </c:pt>
                <c:pt idx="10039">
                  <c:v>0.47952900462962966</c:v>
                </c:pt>
                <c:pt idx="10040">
                  <c:v>0.47953384259259257</c:v>
                </c:pt>
                <c:pt idx="10041">
                  <c:v>0.47953869212962963</c:v>
                </c:pt>
                <c:pt idx="10042">
                  <c:v>0.47954355324074077</c:v>
                </c:pt>
                <c:pt idx="10043">
                  <c:v>0.4795483333333333</c:v>
                </c:pt>
                <c:pt idx="10044">
                  <c:v>0.4795531018518519</c:v>
                </c:pt>
                <c:pt idx="10045">
                  <c:v>0.47955790509259261</c:v>
                </c:pt>
                <c:pt idx="10046">
                  <c:v>0.47956281249999999</c:v>
                </c:pt>
                <c:pt idx="10047">
                  <c:v>0.47956994212962961</c:v>
                </c:pt>
                <c:pt idx="10048">
                  <c:v>0.47957451388888889</c:v>
                </c:pt>
                <c:pt idx="10049">
                  <c:v>0.47957913194444446</c:v>
                </c:pt>
                <c:pt idx="10050">
                  <c:v>0.47958387731481483</c:v>
                </c:pt>
                <c:pt idx="10051">
                  <c:v>0.47958868055555559</c:v>
                </c:pt>
                <c:pt idx="10052">
                  <c:v>0.47959347222222221</c:v>
                </c:pt>
                <c:pt idx="10053">
                  <c:v>0.47959844907407406</c:v>
                </c:pt>
                <c:pt idx="10054">
                  <c:v>0.4796031828703704</c:v>
                </c:pt>
                <c:pt idx="10055">
                  <c:v>0.47960805555555552</c:v>
                </c:pt>
                <c:pt idx="10056">
                  <c:v>0.47961560185185181</c:v>
                </c:pt>
                <c:pt idx="10057">
                  <c:v>0.47962040509259257</c:v>
                </c:pt>
                <c:pt idx="10058">
                  <c:v>0.47962530092592592</c:v>
                </c:pt>
                <c:pt idx="10059">
                  <c:v>0.47963012731481486</c:v>
                </c:pt>
                <c:pt idx="10060">
                  <c:v>0.47963464120370375</c:v>
                </c:pt>
                <c:pt idx="10061">
                  <c:v>0.47963920138888888</c:v>
                </c:pt>
                <c:pt idx="10062">
                  <c:v>0.47964376157407407</c:v>
                </c:pt>
                <c:pt idx="10063">
                  <c:v>0.47964868055555554</c:v>
                </c:pt>
                <c:pt idx="10064">
                  <c:v>0.4796535648148148</c:v>
                </c:pt>
                <c:pt idx="10065">
                  <c:v>0.47965851851851848</c:v>
                </c:pt>
                <c:pt idx="10066">
                  <c:v>0.47966569444444446</c:v>
                </c:pt>
                <c:pt idx="10067">
                  <c:v>0.47967054398148146</c:v>
                </c:pt>
                <c:pt idx="10068">
                  <c:v>0.47967533564814818</c:v>
                </c:pt>
                <c:pt idx="10069">
                  <c:v>0.47968018518518524</c:v>
                </c:pt>
                <c:pt idx="10070">
                  <c:v>0.4796850694444445</c:v>
                </c:pt>
                <c:pt idx="10071">
                  <c:v>0.47969015046296293</c:v>
                </c:pt>
                <c:pt idx="10072">
                  <c:v>0.47969497685185186</c:v>
                </c:pt>
                <c:pt idx="10073">
                  <c:v>0.47969951388888887</c:v>
                </c:pt>
                <c:pt idx="10074">
                  <c:v>0.47970409722222224</c:v>
                </c:pt>
                <c:pt idx="10075">
                  <c:v>0.47971104166666662</c:v>
                </c:pt>
                <c:pt idx="10076">
                  <c:v>0.47971556712962959</c:v>
                </c:pt>
                <c:pt idx="10077">
                  <c:v>0.4797200694444444</c:v>
                </c:pt>
                <c:pt idx="10078">
                  <c:v>0.47972479166666665</c:v>
                </c:pt>
                <c:pt idx="10079">
                  <c:v>0.47972931712962968</c:v>
                </c:pt>
                <c:pt idx="10080">
                  <c:v>0.47973400462962962</c:v>
                </c:pt>
                <c:pt idx="10081">
                  <c:v>0.47973912037037042</c:v>
                </c:pt>
                <c:pt idx="10082">
                  <c:v>0.47974409722222222</c:v>
                </c:pt>
                <c:pt idx="10083">
                  <c:v>0.47974901620370369</c:v>
                </c:pt>
                <c:pt idx="10084">
                  <c:v>0.47975427083333333</c:v>
                </c:pt>
                <c:pt idx="10085">
                  <c:v>0.47976188657407404</c:v>
                </c:pt>
                <c:pt idx="10086">
                  <c:v>0.47976680555555556</c:v>
                </c:pt>
                <c:pt idx="10087">
                  <c:v>0.47977178240740742</c:v>
                </c:pt>
                <c:pt idx="10088">
                  <c:v>0.47977682870370369</c:v>
                </c:pt>
                <c:pt idx="10089">
                  <c:v>0.47978193287037035</c:v>
                </c:pt>
                <c:pt idx="10090">
                  <c:v>0.47978693287037039</c:v>
                </c:pt>
                <c:pt idx="10091">
                  <c:v>0.47979194444444445</c:v>
                </c:pt>
                <c:pt idx="10092">
                  <c:v>0.47979672453703709</c:v>
                </c:pt>
                <c:pt idx="10093">
                  <c:v>0.47980136574074073</c:v>
                </c:pt>
                <c:pt idx="10094">
                  <c:v>0.47980924768518518</c:v>
                </c:pt>
                <c:pt idx="10095">
                  <c:v>0.47981488425925928</c:v>
                </c:pt>
                <c:pt idx="10096">
                  <c:v>0.4798205787037037</c:v>
                </c:pt>
                <c:pt idx="10097">
                  <c:v>0.47982626157407404</c:v>
                </c:pt>
                <c:pt idx="10098">
                  <c:v>0.47983186342592593</c:v>
                </c:pt>
                <c:pt idx="10099">
                  <c:v>0.47983752314814815</c:v>
                </c:pt>
                <c:pt idx="10100">
                  <c:v>0.47984299768518518</c:v>
                </c:pt>
                <c:pt idx="10101">
                  <c:v>0.47984797453703704</c:v>
                </c:pt>
                <c:pt idx="10102">
                  <c:v>0.47985275462962962</c:v>
                </c:pt>
                <c:pt idx="10103">
                  <c:v>0.47985747685185182</c:v>
                </c:pt>
                <c:pt idx="10104">
                  <c:v>0.47986408564814814</c:v>
                </c:pt>
                <c:pt idx="10105">
                  <c:v>0.47986864583333338</c:v>
                </c:pt>
                <c:pt idx="10106">
                  <c:v>0.47987340277777779</c:v>
                </c:pt>
                <c:pt idx="10107">
                  <c:v>0.47987828703703705</c:v>
                </c:pt>
                <c:pt idx="10108">
                  <c:v>0.47988304398148146</c:v>
                </c:pt>
                <c:pt idx="10109">
                  <c:v>0.4798879050925926</c:v>
                </c:pt>
                <c:pt idx="10110">
                  <c:v>0.47989295138888893</c:v>
                </c:pt>
                <c:pt idx="10111">
                  <c:v>0.47989774305555555</c:v>
                </c:pt>
                <c:pt idx="10112">
                  <c:v>0.4799025925925926</c:v>
                </c:pt>
                <c:pt idx="10113">
                  <c:v>0.47990982638888885</c:v>
                </c:pt>
                <c:pt idx="10114">
                  <c:v>0.4799147222222222</c:v>
                </c:pt>
                <c:pt idx="10115">
                  <c:v>0.47991932870370374</c:v>
                </c:pt>
                <c:pt idx="10116">
                  <c:v>0.47992395833333329</c:v>
                </c:pt>
                <c:pt idx="10117">
                  <c:v>0.47992859953703704</c:v>
                </c:pt>
                <c:pt idx="10118">
                  <c:v>0.47993334490740741</c:v>
                </c:pt>
                <c:pt idx="10119">
                  <c:v>0.47993788194444442</c:v>
                </c:pt>
                <c:pt idx="10120">
                  <c:v>0.47994245370370375</c:v>
                </c:pt>
                <c:pt idx="10121">
                  <c:v>0.47994704861111109</c:v>
                </c:pt>
                <c:pt idx="10122">
                  <c:v>0.47995186342592594</c:v>
                </c:pt>
                <c:pt idx="10123">
                  <c:v>0.4799586111111111</c:v>
                </c:pt>
                <c:pt idx="10124">
                  <c:v>0.47996351851851848</c:v>
                </c:pt>
                <c:pt idx="10125">
                  <c:v>0.4799684490740741</c:v>
                </c:pt>
                <c:pt idx="10126">
                  <c:v>0.47997322916666668</c:v>
                </c:pt>
                <c:pt idx="10127">
                  <c:v>0.47997791666666667</c:v>
                </c:pt>
                <c:pt idx="10128">
                  <c:v>0.47998273148148152</c:v>
                </c:pt>
                <c:pt idx="10129">
                  <c:v>0.47998756944444443</c:v>
                </c:pt>
                <c:pt idx="10130">
                  <c:v>0.47999247685185181</c:v>
                </c:pt>
                <c:pt idx="10131">
                  <c:v>0.47999745370370372</c:v>
                </c:pt>
                <c:pt idx="10132">
                  <c:v>0.48000465277777776</c:v>
                </c:pt>
                <c:pt idx="10133">
                  <c:v>0.48000935185185184</c:v>
                </c:pt>
                <c:pt idx="10134">
                  <c:v>0.4800140625</c:v>
                </c:pt>
                <c:pt idx="10135">
                  <c:v>0.48001898148148148</c:v>
                </c:pt>
                <c:pt idx="10136">
                  <c:v>0.48002346064814816</c:v>
                </c:pt>
                <c:pt idx="10137">
                  <c:v>0.48002812500000003</c:v>
                </c:pt>
                <c:pt idx="10138">
                  <c:v>0.48003295138888885</c:v>
                </c:pt>
                <c:pt idx="10139">
                  <c:v>0.48003810185185186</c:v>
                </c:pt>
                <c:pt idx="10140">
                  <c:v>0.48004302083333333</c:v>
                </c:pt>
                <c:pt idx="10141">
                  <c:v>0.48004809027777778</c:v>
                </c:pt>
                <c:pt idx="10142">
                  <c:v>0.48005579861111114</c:v>
                </c:pt>
                <c:pt idx="10143">
                  <c:v>0.4800607291666667</c:v>
                </c:pt>
                <c:pt idx="10144">
                  <c:v>0.48006556712962967</c:v>
                </c:pt>
                <c:pt idx="10145">
                  <c:v>0.48007045138888887</c:v>
                </c:pt>
                <c:pt idx="10146">
                  <c:v>0.48007528935185184</c:v>
                </c:pt>
                <c:pt idx="10147">
                  <c:v>0.48008004629629625</c:v>
                </c:pt>
                <c:pt idx="10148">
                  <c:v>0.48008462962962967</c:v>
                </c:pt>
                <c:pt idx="10149">
                  <c:v>0.48008922453703701</c:v>
                </c:pt>
                <c:pt idx="10150">
                  <c:v>0.48009371527777778</c:v>
                </c:pt>
                <c:pt idx="10151">
                  <c:v>0.48010124999999998</c:v>
                </c:pt>
                <c:pt idx="10152">
                  <c:v>0.48010603009259256</c:v>
                </c:pt>
                <c:pt idx="10153">
                  <c:v>0.48011083333333332</c:v>
                </c:pt>
                <c:pt idx="10154">
                  <c:v>0.48011601851851848</c:v>
                </c:pt>
                <c:pt idx="10155">
                  <c:v>0.4801209953703704</c:v>
                </c:pt>
                <c:pt idx="10156">
                  <c:v>0.48012576388888889</c:v>
                </c:pt>
                <c:pt idx="10157">
                  <c:v>0.48013062499999998</c:v>
                </c:pt>
                <c:pt idx="10158">
                  <c:v>0.48013557870370366</c:v>
                </c:pt>
                <c:pt idx="10159">
                  <c:v>0.48014027777777774</c:v>
                </c:pt>
                <c:pt idx="10160">
                  <c:v>0.48014503472222225</c:v>
                </c:pt>
                <c:pt idx="10161">
                  <c:v>0.48015195601851851</c:v>
                </c:pt>
                <c:pt idx="10162">
                  <c:v>0.48015667824074071</c:v>
                </c:pt>
                <c:pt idx="10163">
                  <c:v>0.48016129629629628</c:v>
                </c:pt>
                <c:pt idx="10164">
                  <c:v>0.48016579861111114</c:v>
                </c:pt>
                <c:pt idx="10165">
                  <c:v>0.48017043981481483</c:v>
                </c:pt>
                <c:pt idx="10166">
                  <c:v>0.48017489583333334</c:v>
                </c:pt>
                <c:pt idx="10167">
                  <c:v>0.48017959490740741</c:v>
                </c:pt>
                <c:pt idx="10168">
                  <c:v>0.48018415509259255</c:v>
                </c:pt>
                <c:pt idx="10169">
                  <c:v>0.48018908564814816</c:v>
                </c:pt>
                <c:pt idx="10170">
                  <c:v>0.480196412037037</c:v>
                </c:pt>
                <c:pt idx="10171">
                  <c:v>0.48020123842592594</c:v>
                </c:pt>
                <c:pt idx="10172">
                  <c:v>0.48020599537037034</c:v>
                </c:pt>
                <c:pt idx="10173">
                  <c:v>0.48021094907407408</c:v>
                </c:pt>
                <c:pt idx="10174">
                  <c:v>0.48021572916666666</c:v>
                </c:pt>
                <c:pt idx="10175">
                  <c:v>0.48022065972222222</c:v>
                </c:pt>
                <c:pt idx="10176">
                  <c:v>0.48022560185185187</c:v>
                </c:pt>
                <c:pt idx="10177">
                  <c:v>0.48023041666666666</c:v>
                </c:pt>
                <c:pt idx="10178">
                  <c:v>0.48023517361111107</c:v>
                </c:pt>
                <c:pt idx="10179">
                  <c:v>0.48024023148148148</c:v>
                </c:pt>
                <c:pt idx="10180">
                  <c:v>0.48024706018518515</c:v>
                </c:pt>
                <c:pt idx="10181">
                  <c:v>0.48025174768518514</c:v>
                </c:pt>
                <c:pt idx="10182">
                  <c:v>0.48025626157407403</c:v>
                </c:pt>
                <c:pt idx="10183">
                  <c:v>0.48026098379629628</c:v>
                </c:pt>
                <c:pt idx="10184">
                  <c:v>0.48026585648148146</c:v>
                </c:pt>
                <c:pt idx="10185">
                  <c:v>0.48027070601851851</c:v>
                </c:pt>
                <c:pt idx="10186">
                  <c:v>0.48027554398148148</c:v>
                </c:pt>
                <c:pt idx="10187">
                  <c:v>0.48028040509259262</c:v>
                </c:pt>
                <c:pt idx="10188">
                  <c:v>0.48028542824074072</c:v>
                </c:pt>
                <c:pt idx="10189">
                  <c:v>0.48029277777777774</c:v>
                </c:pt>
                <c:pt idx="10190">
                  <c:v>0.48029773148148153</c:v>
                </c:pt>
                <c:pt idx="10191">
                  <c:v>0.48030250000000002</c:v>
                </c:pt>
                <c:pt idx="10192">
                  <c:v>0.48030728009259255</c:v>
                </c:pt>
                <c:pt idx="10193">
                  <c:v>0.4803119560185185</c:v>
                </c:pt>
                <c:pt idx="10194">
                  <c:v>0.48031655092592596</c:v>
                </c:pt>
                <c:pt idx="10195">
                  <c:v>0.48032123842592594</c:v>
                </c:pt>
                <c:pt idx="10196">
                  <c:v>0.48032597222222223</c:v>
                </c:pt>
                <c:pt idx="10197">
                  <c:v>0.48033087962962967</c:v>
                </c:pt>
                <c:pt idx="10198">
                  <c:v>0.48033587962962959</c:v>
                </c:pt>
                <c:pt idx="10199">
                  <c:v>0.48034313657407407</c:v>
                </c:pt>
                <c:pt idx="10200">
                  <c:v>0.4803480092592593</c:v>
                </c:pt>
                <c:pt idx="10201">
                  <c:v>0.4803529861111111</c:v>
                </c:pt>
                <c:pt idx="10202">
                  <c:v>0.48035769675925927</c:v>
                </c:pt>
                <c:pt idx="10203">
                  <c:v>0.48036250000000003</c:v>
                </c:pt>
                <c:pt idx="10204">
                  <c:v>0.48036711805555554</c:v>
                </c:pt>
                <c:pt idx="10205">
                  <c:v>0.48037175925925929</c:v>
                </c:pt>
                <c:pt idx="10206">
                  <c:v>0.48037641203703707</c:v>
                </c:pt>
                <c:pt idx="10207">
                  <c:v>0.48038099537037038</c:v>
                </c:pt>
                <c:pt idx="10208">
                  <c:v>0.4803877777777778</c:v>
                </c:pt>
                <c:pt idx="10209">
                  <c:v>0.48039225694444448</c:v>
                </c:pt>
                <c:pt idx="10210">
                  <c:v>0.4803967476851852</c:v>
                </c:pt>
                <c:pt idx="10211">
                  <c:v>0.48040136574074072</c:v>
                </c:pt>
                <c:pt idx="10212">
                  <c:v>0.48040594907407402</c:v>
                </c:pt>
                <c:pt idx="10213">
                  <c:v>0.48041062499999998</c:v>
                </c:pt>
                <c:pt idx="10214">
                  <c:v>0.48041542824074074</c:v>
                </c:pt>
                <c:pt idx="10215">
                  <c:v>0.4804201851851852</c:v>
                </c:pt>
                <c:pt idx="10216">
                  <c:v>0.48042503472222226</c:v>
                </c:pt>
                <c:pt idx="10217">
                  <c:v>0.48042987268518517</c:v>
                </c:pt>
                <c:pt idx="10218">
                  <c:v>0.48043714120370368</c:v>
                </c:pt>
                <c:pt idx="10219">
                  <c:v>0.48044200231481482</c:v>
                </c:pt>
                <c:pt idx="10220">
                  <c:v>0.48044685185185187</c:v>
                </c:pt>
                <c:pt idx="10221">
                  <c:v>0.48045194444444445</c:v>
                </c:pt>
                <c:pt idx="10222">
                  <c:v>0.48045697916666663</c:v>
                </c:pt>
                <c:pt idx="10223">
                  <c:v>0.48046240740740737</c:v>
                </c:pt>
                <c:pt idx="10224">
                  <c:v>0.48046793981481484</c:v>
                </c:pt>
                <c:pt idx="10225">
                  <c:v>0.48047320601851856</c:v>
                </c:pt>
                <c:pt idx="10226">
                  <c:v>0.48047847222222223</c:v>
                </c:pt>
                <c:pt idx="10227">
                  <c:v>0.4804861689814815</c:v>
                </c:pt>
                <c:pt idx="10228">
                  <c:v>0.48049159722222218</c:v>
                </c:pt>
                <c:pt idx="10229">
                  <c:v>0.48049707175925921</c:v>
                </c:pt>
                <c:pt idx="10230">
                  <c:v>0.48050256944444447</c:v>
                </c:pt>
                <c:pt idx="10231">
                  <c:v>0.48050807870370371</c:v>
                </c:pt>
                <c:pt idx="10232">
                  <c:v>0.48051361111111107</c:v>
                </c:pt>
                <c:pt idx="10233">
                  <c:v>0.48051920138888887</c:v>
                </c:pt>
                <c:pt idx="10234">
                  <c:v>0.48052465277777778</c:v>
                </c:pt>
                <c:pt idx="10235">
                  <c:v>0.48053008101851852</c:v>
                </c:pt>
                <c:pt idx="10236">
                  <c:v>0.48053542824074075</c:v>
                </c:pt>
                <c:pt idx="10237">
                  <c:v>0.48054287037037041</c:v>
                </c:pt>
                <c:pt idx="10238">
                  <c:v>0.48054824074074071</c:v>
                </c:pt>
                <c:pt idx="10239">
                  <c:v>0.4805539236111111</c:v>
                </c:pt>
                <c:pt idx="10240">
                  <c:v>0.48055947916666669</c:v>
                </c:pt>
                <c:pt idx="10241">
                  <c:v>0.48056516203703703</c:v>
                </c:pt>
                <c:pt idx="10242">
                  <c:v>0.48057024305555557</c:v>
                </c:pt>
                <c:pt idx="10243">
                  <c:v>0.4805754166666667</c:v>
                </c:pt>
                <c:pt idx="10244">
                  <c:v>0.48058062499999998</c:v>
                </c:pt>
                <c:pt idx="10245">
                  <c:v>0.48058593749999995</c:v>
                </c:pt>
                <c:pt idx="10246">
                  <c:v>0.4805934375</c:v>
                </c:pt>
                <c:pt idx="10247">
                  <c:v>0.48059818287037032</c:v>
                </c:pt>
                <c:pt idx="10248">
                  <c:v>0.48060309027777781</c:v>
                </c:pt>
                <c:pt idx="10249">
                  <c:v>0.48060796296296293</c:v>
                </c:pt>
                <c:pt idx="10250">
                  <c:v>0.48061278935185187</c:v>
                </c:pt>
                <c:pt idx="10251">
                  <c:v>0.48061758101851854</c:v>
                </c:pt>
                <c:pt idx="10252">
                  <c:v>0.48062241898148145</c:v>
                </c:pt>
                <c:pt idx="10253">
                  <c:v>0.48062718750000005</c:v>
                </c:pt>
                <c:pt idx="10254">
                  <c:v>0.480632037037037</c:v>
                </c:pt>
                <c:pt idx="10255">
                  <c:v>0.48063708333333333</c:v>
                </c:pt>
                <c:pt idx="10256">
                  <c:v>0.48064442129629631</c:v>
                </c:pt>
                <c:pt idx="10257">
                  <c:v>0.48064959490740744</c:v>
                </c:pt>
                <c:pt idx="10258">
                  <c:v>0.48065475694444443</c:v>
                </c:pt>
                <c:pt idx="10259">
                  <c:v>0.48065990740740738</c:v>
                </c:pt>
                <c:pt idx="10260">
                  <c:v>0.48066502314814818</c:v>
                </c:pt>
                <c:pt idx="10261">
                  <c:v>0.48067025462962959</c:v>
                </c:pt>
                <c:pt idx="10262">
                  <c:v>0.48067539351851857</c:v>
                </c:pt>
                <c:pt idx="10263">
                  <c:v>0.48068043981481479</c:v>
                </c:pt>
                <c:pt idx="10264">
                  <c:v>0.48068548611111112</c:v>
                </c:pt>
                <c:pt idx="10265">
                  <c:v>0.48069327546296298</c:v>
                </c:pt>
                <c:pt idx="10266">
                  <c:v>0.48069810185185186</c:v>
                </c:pt>
                <c:pt idx="10267">
                  <c:v>0.48070284722222217</c:v>
                </c:pt>
                <c:pt idx="10268">
                  <c:v>0.48070780092592597</c:v>
                </c:pt>
                <c:pt idx="10269">
                  <c:v>0.48071277777777777</c:v>
                </c:pt>
                <c:pt idx="10270">
                  <c:v>0.48071797453703707</c:v>
                </c:pt>
                <c:pt idx="10271">
                  <c:v>0.48072299768518517</c:v>
                </c:pt>
                <c:pt idx="10272">
                  <c:v>0.48072813657407409</c:v>
                </c:pt>
                <c:pt idx="10273">
                  <c:v>0.48073321759259263</c:v>
                </c:pt>
                <c:pt idx="10274">
                  <c:v>0.48073847222222227</c:v>
                </c:pt>
                <c:pt idx="10275">
                  <c:v>0.48074597222222221</c:v>
                </c:pt>
                <c:pt idx="10276">
                  <c:v>0.48075103009259257</c:v>
                </c:pt>
                <c:pt idx="10277">
                  <c:v>0.48075600694444448</c:v>
                </c:pt>
                <c:pt idx="10278">
                  <c:v>0.4807607986111111</c:v>
                </c:pt>
                <c:pt idx="10279">
                  <c:v>0.48076565972222224</c:v>
                </c:pt>
                <c:pt idx="10280">
                  <c:v>0.48077053240740741</c:v>
                </c:pt>
                <c:pt idx="10281">
                  <c:v>0.48077581018518517</c:v>
                </c:pt>
                <c:pt idx="10282">
                  <c:v>0.48078079861111106</c:v>
                </c:pt>
                <c:pt idx="10283">
                  <c:v>0.48078578703703706</c:v>
                </c:pt>
                <c:pt idx="10284">
                  <c:v>0.48079333333333335</c:v>
                </c:pt>
                <c:pt idx="10285">
                  <c:v>0.4807983217592593</c:v>
                </c:pt>
                <c:pt idx="10286">
                  <c:v>0.48080341435185187</c:v>
                </c:pt>
                <c:pt idx="10287">
                  <c:v>0.48080869212962968</c:v>
                </c:pt>
                <c:pt idx="10288">
                  <c:v>0.48081401620370373</c:v>
                </c:pt>
                <c:pt idx="10289">
                  <c:v>0.48081903935185188</c:v>
                </c:pt>
                <c:pt idx="10290">
                  <c:v>0.48082378472222226</c:v>
                </c:pt>
                <c:pt idx="10291">
                  <c:v>0.48082870370370373</c:v>
                </c:pt>
                <c:pt idx="10292">
                  <c:v>0.48083357638888891</c:v>
                </c:pt>
                <c:pt idx="10293">
                  <c:v>0.48083849537037038</c:v>
                </c:pt>
                <c:pt idx="10294">
                  <c:v>0.4808454050925926</c:v>
                </c:pt>
                <c:pt idx="10295">
                  <c:v>0.4808501736111111</c:v>
                </c:pt>
                <c:pt idx="10296">
                  <c:v>0.48085494212962959</c:v>
                </c:pt>
                <c:pt idx="10297">
                  <c:v>0.48085993055555559</c:v>
                </c:pt>
                <c:pt idx="10298">
                  <c:v>0.48086490740740739</c:v>
                </c:pt>
                <c:pt idx="10299">
                  <c:v>0.48087008101851852</c:v>
                </c:pt>
                <c:pt idx="10300">
                  <c:v>0.48087532407407413</c:v>
                </c:pt>
                <c:pt idx="10301">
                  <c:v>0.4808804976851852</c:v>
                </c:pt>
                <c:pt idx="10302">
                  <c:v>0.48088560185185186</c:v>
                </c:pt>
                <c:pt idx="10303">
                  <c:v>0.48089339120370367</c:v>
                </c:pt>
                <c:pt idx="10304">
                  <c:v>0.48089847222222221</c:v>
                </c:pt>
                <c:pt idx="10305">
                  <c:v>0.48090344907407406</c:v>
                </c:pt>
                <c:pt idx="10306">
                  <c:v>0.48090863425925923</c:v>
                </c:pt>
                <c:pt idx="10307">
                  <c:v>0.48091376157407412</c:v>
                </c:pt>
                <c:pt idx="10308">
                  <c:v>0.4809188425925926</c:v>
                </c:pt>
                <c:pt idx="10309">
                  <c:v>0.48092361111111109</c:v>
                </c:pt>
                <c:pt idx="10310">
                  <c:v>0.48092850694444444</c:v>
                </c:pt>
                <c:pt idx="10311">
                  <c:v>0.48093337962962962</c:v>
                </c:pt>
                <c:pt idx="10312">
                  <c:v>0.4809383796296296</c:v>
                </c:pt>
                <c:pt idx="10313">
                  <c:v>0.48094586805555556</c:v>
                </c:pt>
                <c:pt idx="10314">
                  <c:v>0.48095091435185183</c:v>
                </c:pt>
                <c:pt idx="10315">
                  <c:v>0.48095590277777783</c:v>
                </c:pt>
                <c:pt idx="10316">
                  <c:v>0.48096103009259261</c:v>
                </c:pt>
                <c:pt idx="10317">
                  <c:v>0.4809662384259259</c:v>
                </c:pt>
                <c:pt idx="10318">
                  <c:v>0.48097126157407405</c:v>
                </c:pt>
                <c:pt idx="10319">
                  <c:v>0.48097656249999998</c:v>
                </c:pt>
                <c:pt idx="10320">
                  <c:v>0.48098143518518516</c:v>
                </c:pt>
                <c:pt idx="10321">
                  <c:v>0.48098607638888891</c:v>
                </c:pt>
                <c:pt idx="10322">
                  <c:v>0.48099289351851854</c:v>
                </c:pt>
                <c:pt idx="10323">
                  <c:v>0.48099747685185185</c:v>
                </c:pt>
                <c:pt idx="10324">
                  <c:v>0.4810022453703704</c:v>
                </c:pt>
                <c:pt idx="10325">
                  <c:v>0.48100732638888893</c:v>
                </c:pt>
                <c:pt idx="10326">
                  <c:v>0.48101214120370367</c:v>
                </c:pt>
                <c:pt idx="10327">
                  <c:v>0.4810169675925926</c:v>
                </c:pt>
                <c:pt idx="10328">
                  <c:v>0.48102196759259258</c:v>
                </c:pt>
                <c:pt idx="10329">
                  <c:v>0.48102670138888892</c:v>
                </c:pt>
                <c:pt idx="10330">
                  <c:v>0.48103151620370371</c:v>
                </c:pt>
                <c:pt idx="10331">
                  <c:v>0.48103652777777778</c:v>
                </c:pt>
                <c:pt idx="10332">
                  <c:v>0.48104351851851851</c:v>
                </c:pt>
                <c:pt idx="10333">
                  <c:v>0.48104809027777778</c:v>
                </c:pt>
                <c:pt idx="10334">
                  <c:v>0.48105265046296292</c:v>
                </c:pt>
                <c:pt idx="10335">
                  <c:v>0.48105737268518517</c:v>
                </c:pt>
                <c:pt idx="10336">
                  <c:v>0.48106204861111107</c:v>
                </c:pt>
                <c:pt idx="10337">
                  <c:v>0.48106675925925924</c:v>
                </c:pt>
                <c:pt idx="10338">
                  <c:v>0.48107151620370375</c:v>
                </c:pt>
                <c:pt idx="10339">
                  <c:v>0.48107607638888888</c:v>
                </c:pt>
                <c:pt idx="10340">
                  <c:v>0.48108075231481484</c:v>
                </c:pt>
                <c:pt idx="10341">
                  <c:v>0.4810878009259259</c:v>
                </c:pt>
                <c:pt idx="10342">
                  <c:v>0.48109270833333334</c:v>
                </c:pt>
                <c:pt idx="10343">
                  <c:v>0.48109775462962961</c:v>
                </c:pt>
                <c:pt idx="10344">
                  <c:v>0.48110266203703705</c:v>
                </c:pt>
                <c:pt idx="10345">
                  <c:v>0.48110754629629632</c:v>
                </c:pt>
                <c:pt idx="10346">
                  <c:v>0.4811123726851852</c:v>
                </c:pt>
                <c:pt idx="10347">
                  <c:v>0.48111731481481484</c:v>
                </c:pt>
                <c:pt idx="10348">
                  <c:v>0.48112217592592593</c:v>
                </c:pt>
                <c:pt idx="10349">
                  <c:v>0.4811271412037037</c:v>
                </c:pt>
                <c:pt idx="10350">
                  <c:v>0.48113216435185185</c:v>
                </c:pt>
                <c:pt idx="10351">
                  <c:v>0.48113934027777777</c:v>
                </c:pt>
                <c:pt idx="10352">
                  <c:v>0.48114394675925926</c:v>
                </c:pt>
                <c:pt idx="10353">
                  <c:v>0.48114861111111112</c:v>
                </c:pt>
                <c:pt idx="10354">
                  <c:v>0.48115325231481482</c:v>
                </c:pt>
                <c:pt idx="10355">
                  <c:v>0.48115775462962967</c:v>
                </c:pt>
                <c:pt idx="10356">
                  <c:v>0.48116249999999999</c:v>
                </c:pt>
                <c:pt idx="10357">
                  <c:v>0.48116733796296302</c:v>
                </c:pt>
                <c:pt idx="10358">
                  <c:v>0.48117212962962963</c:v>
                </c:pt>
                <c:pt idx="10359">
                  <c:v>0.4811769675925926</c:v>
                </c:pt>
                <c:pt idx="10360">
                  <c:v>0.48118444444444441</c:v>
                </c:pt>
                <c:pt idx="10361">
                  <c:v>0.48118923611111114</c:v>
                </c:pt>
                <c:pt idx="10362">
                  <c:v>0.48119421296296294</c:v>
                </c:pt>
                <c:pt idx="10363">
                  <c:v>0.48119915509259265</c:v>
                </c:pt>
                <c:pt idx="10364">
                  <c:v>0.48120416666666666</c:v>
                </c:pt>
                <c:pt idx="10365">
                  <c:v>0.48120883101851852</c:v>
                </c:pt>
                <c:pt idx="10366">
                  <c:v>0.48121332175925929</c:v>
                </c:pt>
                <c:pt idx="10367">
                  <c:v>0.48121793981481481</c:v>
                </c:pt>
                <c:pt idx="10368">
                  <c:v>0.48122241898148149</c:v>
                </c:pt>
                <c:pt idx="10369">
                  <c:v>0.48122747685185185</c:v>
                </c:pt>
                <c:pt idx="10370">
                  <c:v>0.48123498842592594</c:v>
                </c:pt>
                <c:pt idx="10371">
                  <c:v>0.4812396990740741</c:v>
                </c:pt>
                <c:pt idx="10372">
                  <c:v>0.48124473379629634</c:v>
                </c:pt>
                <c:pt idx="10373">
                  <c:v>0.48124981481481482</c:v>
                </c:pt>
                <c:pt idx="10374">
                  <c:v>0.48125467592592591</c:v>
                </c:pt>
                <c:pt idx="10375">
                  <c:v>0.48125946759259258</c:v>
                </c:pt>
                <c:pt idx="10376">
                  <c:v>0.48126454861111112</c:v>
                </c:pt>
                <c:pt idx="10377">
                  <c:v>0.4812692013888889</c:v>
                </c:pt>
                <c:pt idx="10378">
                  <c:v>0.48127385416666663</c:v>
                </c:pt>
                <c:pt idx="10379">
                  <c:v>0.48128084490740736</c:v>
                </c:pt>
                <c:pt idx="10380">
                  <c:v>0.4812854861111111</c:v>
                </c:pt>
                <c:pt idx="10381">
                  <c:v>0.48129015046296297</c:v>
                </c:pt>
                <c:pt idx="10382">
                  <c:v>0.48129478009259258</c:v>
                </c:pt>
                <c:pt idx="10383">
                  <c:v>0.48129936342592594</c:v>
                </c:pt>
                <c:pt idx="10384">
                  <c:v>0.48130393518518516</c:v>
                </c:pt>
                <c:pt idx="10385">
                  <c:v>0.48130857638888891</c:v>
                </c:pt>
                <c:pt idx="10386">
                  <c:v>0.48131336805555552</c:v>
                </c:pt>
                <c:pt idx="10387">
                  <c:v>0.48131827546296296</c:v>
                </c:pt>
                <c:pt idx="10388">
                  <c:v>0.48132317129629626</c:v>
                </c:pt>
                <c:pt idx="10389">
                  <c:v>0.4813304166666667</c:v>
                </c:pt>
                <c:pt idx="10390">
                  <c:v>0.48133516203703702</c:v>
                </c:pt>
                <c:pt idx="10391">
                  <c:v>0.48133995370370369</c:v>
                </c:pt>
                <c:pt idx="10392">
                  <c:v>0.48134489583333334</c:v>
                </c:pt>
                <c:pt idx="10393">
                  <c:v>0.48134964120370372</c:v>
                </c:pt>
                <c:pt idx="10394">
                  <c:v>0.48135464120370369</c:v>
                </c:pt>
                <c:pt idx="10395">
                  <c:v>0.48135965277777776</c:v>
                </c:pt>
                <c:pt idx="10396">
                  <c:v>0.48136450231481481</c:v>
                </c:pt>
                <c:pt idx="10397">
                  <c:v>0.48136934027777772</c:v>
                </c:pt>
                <c:pt idx="10398">
                  <c:v>0.48137641203703702</c:v>
                </c:pt>
                <c:pt idx="10399">
                  <c:v>0.48138094907407408</c:v>
                </c:pt>
                <c:pt idx="10400">
                  <c:v>0.48138565972222219</c:v>
                </c:pt>
                <c:pt idx="10401">
                  <c:v>0.48139054398148146</c:v>
                </c:pt>
                <c:pt idx="10402">
                  <c:v>0.48139546296296293</c:v>
                </c:pt>
                <c:pt idx="10403">
                  <c:v>0.48140049768518517</c:v>
                </c:pt>
                <c:pt idx="10404">
                  <c:v>0.48140548611111106</c:v>
                </c:pt>
                <c:pt idx="10405">
                  <c:v>0.48141027777777778</c:v>
                </c:pt>
                <c:pt idx="10406">
                  <c:v>0.48141515046296296</c:v>
                </c:pt>
                <c:pt idx="10407">
                  <c:v>0.48142026620370371</c:v>
                </c:pt>
                <c:pt idx="10408">
                  <c:v>0.48142761574074072</c:v>
                </c:pt>
                <c:pt idx="10409">
                  <c:v>0.48143245370370374</c:v>
                </c:pt>
                <c:pt idx="10410">
                  <c:v>0.48143714120370373</c:v>
                </c:pt>
                <c:pt idx="10411">
                  <c:v>0.4814418518518519</c:v>
                </c:pt>
                <c:pt idx="10412">
                  <c:v>0.4814466087962963</c:v>
                </c:pt>
                <c:pt idx="10413">
                  <c:v>0.4814513773148148</c:v>
                </c:pt>
                <c:pt idx="10414">
                  <c:v>0.48145629629629627</c:v>
                </c:pt>
                <c:pt idx="10415">
                  <c:v>0.48146120370370366</c:v>
                </c:pt>
                <c:pt idx="10416">
                  <c:v>0.48146604166666668</c:v>
                </c:pt>
                <c:pt idx="10417">
                  <c:v>0.4814736458333333</c:v>
                </c:pt>
                <c:pt idx="10418">
                  <c:v>0.48147857638888891</c:v>
                </c:pt>
                <c:pt idx="10419">
                  <c:v>0.48148342592592591</c:v>
                </c:pt>
                <c:pt idx="10420">
                  <c:v>0.48148851851851848</c:v>
                </c:pt>
                <c:pt idx="10421">
                  <c:v>0.48149348379629631</c:v>
                </c:pt>
                <c:pt idx="10422">
                  <c:v>0.48149824074074071</c:v>
                </c:pt>
                <c:pt idx="10423">
                  <c:v>0.48150283564814816</c:v>
                </c:pt>
                <c:pt idx="10424">
                  <c:v>0.4815075231481481</c:v>
                </c:pt>
                <c:pt idx="10425">
                  <c:v>0.48151209490740743</c:v>
                </c:pt>
                <c:pt idx="10426">
                  <c:v>0.48151689814814813</c:v>
                </c:pt>
                <c:pt idx="10427">
                  <c:v>0.48152408564814814</c:v>
                </c:pt>
                <c:pt idx="10428">
                  <c:v>0.4815288888888889</c:v>
                </c:pt>
                <c:pt idx="10429">
                  <c:v>0.4815338657407407</c:v>
                </c:pt>
                <c:pt idx="10430">
                  <c:v>0.48153884259259261</c:v>
                </c:pt>
                <c:pt idx="10431">
                  <c:v>0.48154388888888894</c:v>
                </c:pt>
                <c:pt idx="10432">
                  <c:v>0.48154908564814813</c:v>
                </c:pt>
                <c:pt idx="10433">
                  <c:v>0.48155425925925927</c:v>
                </c:pt>
                <c:pt idx="10434">
                  <c:v>0.48155952546296299</c:v>
                </c:pt>
                <c:pt idx="10435">
                  <c:v>0.48156467592592594</c:v>
                </c:pt>
                <c:pt idx="10436">
                  <c:v>0.48157244212962963</c:v>
                </c:pt>
                <c:pt idx="10437">
                  <c:v>0.48157760416666667</c:v>
                </c:pt>
                <c:pt idx="10438">
                  <c:v>0.48158288194444449</c:v>
                </c:pt>
                <c:pt idx="10439">
                  <c:v>0.48158814814814815</c:v>
                </c:pt>
                <c:pt idx="10440">
                  <c:v>0.4815933101851852</c:v>
                </c:pt>
                <c:pt idx="10441">
                  <c:v>0.48159836805555556</c:v>
                </c:pt>
                <c:pt idx="10442">
                  <c:v>0.48160328703703703</c:v>
                </c:pt>
                <c:pt idx="10443">
                  <c:v>0.48160811342592597</c:v>
                </c:pt>
                <c:pt idx="10444">
                  <c:v>0.48161307870370368</c:v>
                </c:pt>
                <c:pt idx="10445">
                  <c:v>0.48162075231481483</c:v>
                </c:pt>
                <c:pt idx="10446">
                  <c:v>0.48162589120370369</c:v>
                </c:pt>
                <c:pt idx="10447">
                  <c:v>0.48163144675925929</c:v>
                </c:pt>
                <c:pt idx="10448">
                  <c:v>0.48163712962962962</c:v>
                </c:pt>
                <c:pt idx="10449">
                  <c:v>0.48164265046296295</c:v>
                </c:pt>
                <c:pt idx="10450">
                  <c:v>0.48164831018518517</c:v>
                </c:pt>
                <c:pt idx="10451">
                  <c:v>0.48165398148148147</c:v>
                </c:pt>
                <c:pt idx="10452">
                  <c:v>0.48165957175925928</c:v>
                </c:pt>
                <c:pt idx="10453">
                  <c:v>0.48166520833333332</c:v>
                </c:pt>
                <c:pt idx="10454">
                  <c:v>0.48167059027777781</c:v>
                </c:pt>
                <c:pt idx="10455">
                  <c:v>0.48167848379629624</c:v>
                </c:pt>
                <c:pt idx="10456">
                  <c:v>0.48168422453703702</c:v>
                </c:pt>
                <c:pt idx="10457">
                  <c:v>0.48168942129629633</c:v>
                </c:pt>
                <c:pt idx="10458">
                  <c:v>0.48169462962962961</c:v>
                </c:pt>
                <c:pt idx="10459">
                  <c:v>0.48169954861111108</c:v>
                </c:pt>
                <c:pt idx="10460">
                  <c:v>0.48170445601851847</c:v>
                </c:pt>
                <c:pt idx="10461">
                  <c:v>0.48170930555555552</c:v>
                </c:pt>
                <c:pt idx="10462">
                  <c:v>0.48171446759259262</c:v>
                </c:pt>
                <c:pt idx="10463">
                  <c:v>0.48171931712962962</c:v>
                </c:pt>
                <c:pt idx="10464">
                  <c:v>0.48172614583333334</c:v>
                </c:pt>
                <c:pt idx="10465">
                  <c:v>0.48173067129629632</c:v>
                </c:pt>
                <c:pt idx="10466">
                  <c:v>0.48173518518518521</c:v>
                </c:pt>
                <c:pt idx="10467">
                  <c:v>0.4817396990740741</c:v>
                </c:pt>
                <c:pt idx="10468">
                  <c:v>0.48174451388888889</c:v>
                </c:pt>
                <c:pt idx="10469">
                  <c:v>0.48174918981481479</c:v>
                </c:pt>
                <c:pt idx="10470">
                  <c:v>0.48175370370370368</c:v>
                </c:pt>
                <c:pt idx="10471">
                  <c:v>0.48175822916666666</c:v>
                </c:pt>
                <c:pt idx="10472">
                  <c:v>0.48176277777777776</c:v>
                </c:pt>
                <c:pt idx="10473">
                  <c:v>0.48176747685185184</c:v>
                </c:pt>
                <c:pt idx="10474">
                  <c:v>0.48177502314814813</c:v>
                </c:pt>
                <c:pt idx="10475">
                  <c:v>0.48177996527777783</c:v>
                </c:pt>
                <c:pt idx="10476">
                  <c:v>0.48178484953703699</c:v>
                </c:pt>
                <c:pt idx="10477">
                  <c:v>0.48178984953703702</c:v>
                </c:pt>
                <c:pt idx="10478">
                  <c:v>0.48179472222222225</c:v>
                </c:pt>
                <c:pt idx="10479">
                  <c:v>0.4817995717592593</c:v>
                </c:pt>
                <c:pt idx="10480">
                  <c:v>0.4818045138888889</c:v>
                </c:pt>
                <c:pt idx="10481">
                  <c:v>0.48180929398148148</c:v>
                </c:pt>
                <c:pt idx="10482">
                  <c:v>0.48181423611111113</c:v>
                </c:pt>
                <c:pt idx="10483">
                  <c:v>0.48182178240740742</c:v>
                </c:pt>
                <c:pt idx="10484">
                  <c:v>0.48182646990740746</c:v>
                </c:pt>
                <c:pt idx="10485">
                  <c:v>0.48183104166666668</c:v>
                </c:pt>
                <c:pt idx="10486">
                  <c:v>0.48183563657407408</c:v>
                </c:pt>
                <c:pt idx="10487">
                  <c:v>0.48184026620370374</c:v>
                </c:pt>
                <c:pt idx="10488">
                  <c:v>0.48184498842592594</c:v>
                </c:pt>
                <c:pt idx="10489">
                  <c:v>0.48184957175925924</c:v>
                </c:pt>
                <c:pt idx="10490">
                  <c:v>0.48185446759259259</c:v>
                </c:pt>
                <c:pt idx="10491">
                  <c:v>0.48185937499999998</c:v>
                </c:pt>
                <c:pt idx="10492">
                  <c:v>0.48186428240740736</c:v>
                </c:pt>
                <c:pt idx="10493">
                  <c:v>0.4818714930555556</c:v>
                </c:pt>
                <c:pt idx="10494">
                  <c:v>0.4818762152777778</c:v>
                </c:pt>
                <c:pt idx="10495">
                  <c:v>0.4818809722222222</c:v>
                </c:pt>
                <c:pt idx="10496">
                  <c:v>0.48188576388888887</c:v>
                </c:pt>
                <c:pt idx="10497">
                  <c:v>0.48189030092592594</c:v>
                </c:pt>
                <c:pt idx="10498">
                  <c:v>0.4818950578703704</c:v>
                </c:pt>
                <c:pt idx="10499">
                  <c:v>0.48189974537037039</c:v>
                </c:pt>
                <c:pt idx="10500">
                  <c:v>0.48190453703703701</c:v>
                </c:pt>
                <c:pt idx="10501">
                  <c:v>0.48190937500000003</c:v>
                </c:pt>
                <c:pt idx="10502">
                  <c:v>0.48191677083333334</c:v>
                </c:pt>
                <c:pt idx="10503">
                  <c:v>0.48192153935185184</c:v>
                </c:pt>
                <c:pt idx="10504">
                  <c:v>0.48192649305555557</c:v>
                </c:pt>
                <c:pt idx="10505">
                  <c:v>0.48193122685185186</c:v>
                </c:pt>
                <c:pt idx="10506">
                  <c:v>0.48193616898148145</c:v>
                </c:pt>
                <c:pt idx="10507">
                  <c:v>0.48194100694444447</c:v>
                </c:pt>
                <c:pt idx="10508">
                  <c:v>0.48194575231481479</c:v>
                </c:pt>
                <c:pt idx="10509">
                  <c:v>0.48195035879629633</c:v>
                </c:pt>
                <c:pt idx="10510">
                  <c:v>0.48195512731481482</c:v>
                </c:pt>
                <c:pt idx="10511">
                  <c:v>0.48196222222222224</c:v>
                </c:pt>
                <c:pt idx="10512">
                  <c:v>0.48196701388888891</c:v>
                </c:pt>
                <c:pt idx="10513">
                  <c:v>0.48197162037037033</c:v>
                </c:pt>
                <c:pt idx="10514">
                  <c:v>0.48197635416666668</c:v>
                </c:pt>
                <c:pt idx="10515">
                  <c:v>0.48198105324074075</c:v>
                </c:pt>
                <c:pt idx="10516">
                  <c:v>0.48198579861111113</c:v>
                </c:pt>
                <c:pt idx="10517">
                  <c:v>0.4819908912037037</c:v>
                </c:pt>
                <c:pt idx="10518">
                  <c:v>0.48199666666666668</c:v>
                </c:pt>
                <c:pt idx="10519">
                  <c:v>0.4820024189814815</c:v>
                </c:pt>
                <c:pt idx="10520">
                  <c:v>0.48200805555555554</c:v>
                </c:pt>
                <c:pt idx="10521">
                  <c:v>0.4820162268518518</c:v>
                </c:pt>
                <c:pt idx="10522">
                  <c:v>0.48202194444444446</c:v>
                </c:pt>
                <c:pt idx="10523">
                  <c:v>0.48202752314814812</c:v>
                </c:pt>
                <c:pt idx="10524">
                  <c:v>0.48203318287037034</c:v>
                </c:pt>
                <c:pt idx="10525">
                  <c:v>0.48203890046296299</c:v>
                </c:pt>
                <c:pt idx="10526">
                  <c:v>0.48204458333333333</c:v>
                </c:pt>
                <c:pt idx="10527">
                  <c:v>0.48205005787037036</c:v>
                </c:pt>
                <c:pt idx="10528">
                  <c:v>0.48205549768518519</c:v>
                </c:pt>
                <c:pt idx="10529">
                  <c:v>0.48206084490740736</c:v>
                </c:pt>
                <c:pt idx="10530">
                  <c:v>0.48206909722222219</c:v>
                </c:pt>
                <c:pt idx="10531">
                  <c:v>0.4820747222222222</c:v>
                </c:pt>
                <c:pt idx="10532">
                  <c:v>0.48208047453703706</c:v>
                </c:pt>
                <c:pt idx="10533">
                  <c:v>0.48208611111111116</c:v>
                </c:pt>
                <c:pt idx="10534">
                  <c:v>0.48209177083333338</c:v>
                </c:pt>
                <c:pt idx="10535">
                  <c:v>0.48209733796296295</c:v>
                </c:pt>
                <c:pt idx="10536">
                  <c:v>0.48210253472222225</c:v>
                </c:pt>
                <c:pt idx="10537">
                  <c:v>0.48210780092592592</c:v>
                </c:pt>
                <c:pt idx="10538">
                  <c:v>0.48211273148148148</c:v>
                </c:pt>
                <c:pt idx="10539">
                  <c:v>0.48211759259259263</c:v>
                </c:pt>
                <c:pt idx="10540">
                  <c:v>0.48212489583333334</c:v>
                </c:pt>
                <c:pt idx="10541">
                  <c:v>0.48213025462962961</c:v>
                </c:pt>
                <c:pt idx="10542">
                  <c:v>0.48213534722222223</c:v>
                </c:pt>
                <c:pt idx="10543">
                  <c:v>0.48214057870370369</c:v>
                </c:pt>
                <c:pt idx="10544">
                  <c:v>0.48214589120370371</c:v>
                </c:pt>
                <c:pt idx="10545">
                  <c:v>0.48215114583333335</c:v>
                </c:pt>
                <c:pt idx="10546">
                  <c:v>0.48215659722222221</c:v>
                </c:pt>
                <c:pt idx="10547">
                  <c:v>0.48216187500000002</c:v>
                </c:pt>
                <c:pt idx="10548">
                  <c:v>0.48216699074074071</c:v>
                </c:pt>
                <c:pt idx="10549">
                  <c:v>0.48217425925925927</c:v>
                </c:pt>
                <c:pt idx="10550">
                  <c:v>0.48217912037037042</c:v>
                </c:pt>
                <c:pt idx="10551">
                  <c:v>0.48218406250000001</c:v>
                </c:pt>
                <c:pt idx="10552">
                  <c:v>0.48218907407407402</c:v>
                </c:pt>
                <c:pt idx="10553">
                  <c:v>0.4821939930555556</c:v>
                </c:pt>
                <c:pt idx="10554">
                  <c:v>0.48219881944444443</c:v>
                </c:pt>
                <c:pt idx="10555">
                  <c:v>0.48220378472222225</c:v>
                </c:pt>
                <c:pt idx="10556">
                  <c:v>0.48220878472222223</c:v>
                </c:pt>
                <c:pt idx="10557">
                  <c:v>0.48221362268518519</c:v>
                </c:pt>
                <c:pt idx="10558">
                  <c:v>0.48221878472222218</c:v>
                </c:pt>
                <c:pt idx="10559">
                  <c:v>0.48222637731481482</c:v>
                </c:pt>
                <c:pt idx="10560">
                  <c:v>0.48223144675925927</c:v>
                </c:pt>
                <c:pt idx="10561">
                  <c:v>0.48223649305555555</c:v>
                </c:pt>
                <c:pt idx="10562">
                  <c:v>0.48224163194444447</c:v>
                </c:pt>
                <c:pt idx="10563">
                  <c:v>0.48224688657407411</c:v>
                </c:pt>
                <c:pt idx="10564">
                  <c:v>0.48225199074074077</c:v>
                </c:pt>
                <c:pt idx="10565">
                  <c:v>0.48225715277777775</c:v>
                </c:pt>
                <c:pt idx="10566">
                  <c:v>0.48226239583333336</c:v>
                </c:pt>
                <c:pt idx="10567">
                  <c:v>0.48226789351851851</c:v>
                </c:pt>
                <c:pt idx="10568">
                  <c:v>0.48227542824074071</c:v>
                </c:pt>
                <c:pt idx="10569">
                  <c:v>0.48228027777777777</c:v>
                </c:pt>
                <c:pt idx="10570">
                  <c:v>0.48228521990740741</c:v>
                </c:pt>
                <c:pt idx="10571">
                  <c:v>0.48229019675925927</c:v>
                </c:pt>
                <c:pt idx="10572">
                  <c:v>0.48229543981481476</c:v>
                </c:pt>
                <c:pt idx="10573">
                  <c:v>0.48230060185185186</c:v>
                </c:pt>
                <c:pt idx="10574">
                  <c:v>0.4823059027777778</c:v>
                </c:pt>
                <c:pt idx="10575">
                  <c:v>0.48231129629629632</c:v>
                </c:pt>
                <c:pt idx="10576">
                  <c:v>0.48231931712962961</c:v>
                </c:pt>
                <c:pt idx="10577">
                  <c:v>0.48232439814814815</c:v>
                </c:pt>
                <c:pt idx="10578">
                  <c:v>0.48232947916666663</c:v>
                </c:pt>
                <c:pt idx="10579">
                  <c:v>0.48233459490740738</c:v>
                </c:pt>
                <c:pt idx="10580">
                  <c:v>0.48233966435185183</c:v>
                </c:pt>
                <c:pt idx="10581">
                  <c:v>0.48234449074074076</c:v>
                </c:pt>
                <c:pt idx="10582">
                  <c:v>0.48234946759259256</c:v>
                </c:pt>
                <c:pt idx="10583">
                  <c:v>0.48235456018518513</c:v>
                </c:pt>
                <c:pt idx="10584">
                  <c:v>0.48235972222222223</c:v>
                </c:pt>
                <c:pt idx="10585">
                  <c:v>0.48236730324074073</c:v>
                </c:pt>
                <c:pt idx="10586">
                  <c:v>0.4823723958333333</c:v>
                </c:pt>
                <c:pt idx="10587">
                  <c:v>0.48237748842592593</c:v>
                </c:pt>
                <c:pt idx="10588">
                  <c:v>0.48238282407407412</c:v>
                </c:pt>
                <c:pt idx="10589">
                  <c:v>0.48238800925925923</c:v>
                </c:pt>
                <c:pt idx="10590">
                  <c:v>0.48239322916666666</c:v>
                </c:pt>
                <c:pt idx="10591">
                  <c:v>0.48239814814814813</c:v>
                </c:pt>
                <c:pt idx="10592">
                  <c:v>0.48240296296296298</c:v>
                </c:pt>
                <c:pt idx="10593">
                  <c:v>0.48240770833333335</c:v>
                </c:pt>
                <c:pt idx="10594">
                  <c:v>0.48241465277777779</c:v>
                </c:pt>
                <c:pt idx="10595">
                  <c:v>0.48241924768518518</c:v>
                </c:pt>
                <c:pt idx="10596">
                  <c:v>0.48242388888888893</c:v>
                </c:pt>
                <c:pt idx="10597">
                  <c:v>0.48242871527777775</c:v>
                </c:pt>
                <c:pt idx="10598">
                  <c:v>0.48243332175925929</c:v>
                </c:pt>
                <c:pt idx="10599">
                  <c:v>0.48243814814814812</c:v>
                </c:pt>
                <c:pt idx="10600">
                  <c:v>0.48244290509259263</c:v>
                </c:pt>
                <c:pt idx="10601">
                  <c:v>0.48244793981481476</c:v>
                </c:pt>
                <c:pt idx="10602">
                  <c:v>0.48245278935185182</c:v>
                </c:pt>
                <c:pt idx="10603">
                  <c:v>0.48246039351851855</c:v>
                </c:pt>
                <c:pt idx="10604">
                  <c:v>0.4824652893518519</c:v>
                </c:pt>
                <c:pt idx="10605">
                  <c:v>0.48247030092592591</c:v>
                </c:pt>
                <c:pt idx="10606">
                  <c:v>0.48247520833333329</c:v>
                </c:pt>
                <c:pt idx="10607">
                  <c:v>0.48248009259259256</c:v>
                </c:pt>
                <c:pt idx="10608">
                  <c:v>0.48248523148148154</c:v>
                </c:pt>
                <c:pt idx="10609">
                  <c:v>0.48249038194444444</c:v>
                </c:pt>
                <c:pt idx="10610">
                  <c:v>0.48249542824074076</c:v>
                </c:pt>
                <c:pt idx="10611">
                  <c:v>0.4825002893518518</c:v>
                </c:pt>
                <c:pt idx="10612">
                  <c:v>0.48250721064814811</c:v>
                </c:pt>
                <c:pt idx="10613">
                  <c:v>0.48251193287037036</c:v>
                </c:pt>
                <c:pt idx="10614">
                  <c:v>0.48251660879629626</c:v>
                </c:pt>
                <c:pt idx="10615">
                  <c:v>0.48252150462962962</c:v>
                </c:pt>
                <c:pt idx="10616">
                  <c:v>0.48252633101851855</c:v>
                </c:pt>
                <c:pt idx="10617">
                  <c:v>0.48253145833333333</c:v>
                </c:pt>
                <c:pt idx="10618">
                  <c:v>0.48253658564814811</c:v>
                </c:pt>
                <c:pt idx="10619">
                  <c:v>0.48254136574074075</c:v>
                </c:pt>
                <c:pt idx="10620">
                  <c:v>0.48254623842592598</c:v>
                </c:pt>
                <c:pt idx="10621">
                  <c:v>0.48255359953703708</c:v>
                </c:pt>
                <c:pt idx="10622">
                  <c:v>0.48255848379629634</c:v>
                </c:pt>
                <c:pt idx="10623">
                  <c:v>0.48256324074074075</c:v>
                </c:pt>
                <c:pt idx="10624">
                  <c:v>0.48256784722222218</c:v>
                </c:pt>
                <c:pt idx="10625">
                  <c:v>0.48257253472222222</c:v>
                </c:pt>
                <c:pt idx="10626">
                  <c:v>0.48257744212962961</c:v>
                </c:pt>
                <c:pt idx="10627">
                  <c:v>0.48258225694444445</c:v>
                </c:pt>
                <c:pt idx="10628">
                  <c:v>0.48258706018518516</c:v>
                </c:pt>
                <c:pt idx="10629">
                  <c:v>0.4825920486111111</c:v>
                </c:pt>
                <c:pt idx="10630">
                  <c:v>0.48259951388888894</c:v>
                </c:pt>
                <c:pt idx="10631">
                  <c:v>0.48260442129629633</c:v>
                </c:pt>
                <c:pt idx="10632">
                  <c:v>0.48260935185185189</c:v>
                </c:pt>
                <c:pt idx="10633">
                  <c:v>0.48261416666666662</c:v>
                </c:pt>
                <c:pt idx="10634">
                  <c:v>0.48261928240740742</c:v>
                </c:pt>
                <c:pt idx="10635">
                  <c:v>0.48262406250000001</c:v>
                </c:pt>
                <c:pt idx="10636">
                  <c:v>0.48262866898148143</c:v>
                </c:pt>
                <c:pt idx="10637">
                  <c:v>0.48263326388888889</c:v>
                </c:pt>
                <c:pt idx="10638">
                  <c:v>0.48264050925925922</c:v>
                </c:pt>
                <c:pt idx="10639">
                  <c:v>0.4826452083333333</c:v>
                </c:pt>
                <c:pt idx="10640">
                  <c:v>0.48264989583333334</c:v>
                </c:pt>
                <c:pt idx="10641">
                  <c:v>0.48265453703703703</c:v>
                </c:pt>
                <c:pt idx="10642">
                  <c:v>0.48265940972222227</c:v>
                </c:pt>
                <c:pt idx="10643">
                  <c:v>0.48266418981481479</c:v>
                </c:pt>
                <c:pt idx="10644">
                  <c:v>0.48266887731481484</c:v>
                </c:pt>
                <c:pt idx="10645">
                  <c:v>0.48267379629629631</c:v>
                </c:pt>
                <c:pt idx="10646">
                  <c:v>0.48267898148148153</c:v>
                </c:pt>
                <c:pt idx="10647">
                  <c:v>0.48268673611111113</c:v>
                </c:pt>
                <c:pt idx="10648">
                  <c:v>0.48269162037037039</c:v>
                </c:pt>
                <c:pt idx="10649">
                  <c:v>0.48269668981481484</c:v>
                </c:pt>
                <c:pt idx="10650">
                  <c:v>0.48270164351851852</c:v>
                </c:pt>
                <c:pt idx="10651">
                  <c:v>0.48270678240740739</c:v>
                </c:pt>
                <c:pt idx="10652">
                  <c:v>0.48271182870370372</c:v>
                </c:pt>
                <c:pt idx="10653">
                  <c:v>0.48271697916666662</c:v>
                </c:pt>
                <c:pt idx="10654">
                  <c:v>0.48272199074074074</c:v>
                </c:pt>
                <c:pt idx="10655">
                  <c:v>0.48272690972222221</c:v>
                </c:pt>
                <c:pt idx="10656">
                  <c:v>0.48273387731481482</c:v>
                </c:pt>
                <c:pt idx="10657">
                  <c:v>0.48273851851851851</c:v>
                </c:pt>
                <c:pt idx="10658">
                  <c:v>0.48274324074074076</c:v>
                </c:pt>
                <c:pt idx="10659">
                  <c:v>0.48274843750000002</c:v>
                </c:pt>
                <c:pt idx="10660">
                  <c:v>0.48275343749999999</c:v>
                </c:pt>
                <c:pt idx="10661">
                  <c:v>0.48275841435185191</c:v>
                </c:pt>
                <c:pt idx="10662">
                  <c:v>0.48276349537037039</c:v>
                </c:pt>
                <c:pt idx="10663">
                  <c:v>0.48276859953703705</c:v>
                </c:pt>
                <c:pt idx="10664">
                  <c:v>0.48277351851851852</c:v>
                </c:pt>
                <c:pt idx="10665">
                  <c:v>0.48278083333333338</c:v>
                </c:pt>
                <c:pt idx="10666">
                  <c:v>0.48278579861111109</c:v>
                </c:pt>
                <c:pt idx="10667">
                  <c:v>0.48279055555555556</c:v>
                </c:pt>
                <c:pt idx="10668">
                  <c:v>0.48279530092592587</c:v>
                </c:pt>
                <c:pt idx="10669">
                  <c:v>0.48279995370370371</c:v>
                </c:pt>
                <c:pt idx="10670">
                  <c:v>0.4828048148148148</c:v>
                </c:pt>
                <c:pt idx="10671">
                  <c:v>0.4828100115740741</c:v>
                </c:pt>
                <c:pt idx="10672">
                  <c:v>0.48281515046296297</c:v>
                </c:pt>
                <c:pt idx="10673">
                  <c:v>0.48282033564814814</c:v>
                </c:pt>
                <c:pt idx="10674">
                  <c:v>0.48282802083333332</c:v>
                </c:pt>
                <c:pt idx="10675">
                  <c:v>0.48283315972222224</c:v>
                </c:pt>
                <c:pt idx="10676">
                  <c:v>0.48283835648148149</c:v>
                </c:pt>
                <c:pt idx="10677">
                  <c:v>0.48284350694444439</c:v>
                </c:pt>
                <c:pt idx="10678">
                  <c:v>0.4828486574074074</c:v>
                </c:pt>
                <c:pt idx="10679">
                  <c:v>0.48285353009259263</c:v>
                </c:pt>
                <c:pt idx="10680">
                  <c:v>0.4828585763888889</c:v>
                </c:pt>
                <c:pt idx="10681">
                  <c:v>0.48286354166666667</c:v>
                </c:pt>
                <c:pt idx="10682">
                  <c:v>0.48286853009259256</c:v>
                </c:pt>
                <c:pt idx="10683">
                  <c:v>0.48287565972222218</c:v>
                </c:pt>
                <c:pt idx="10684">
                  <c:v>0.48288062500000001</c:v>
                </c:pt>
                <c:pt idx="10685">
                  <c:v>0.48288549768518524</c:v>
                </c:pt>
                <c:pt idx="10686">
                  <c:v>0.48289048611111113</c:v>
                </c:pt>
                <c:pt idx="10687">
                  <c:v>0.48289555555555558</c:v>
                </c:pt>
                <c:pt idx="10688">
                  <c:v>0.4829009490740741</c:v>
                </c:pt>
                <c:pt idx="10689">
                  <c:v>0.48290609953703706</c:v>
                </c:pt>
                <c:pt idx="10690">
                  <c:v>0.48291137731481482</c:v>
                </c:pt>
                <c:pt idx="10691">
                  <c:v>0.48291670138888887</c:v>
                </c:pt>
                <c:pt idx="10692">
                  <c:v>0.48292472222222221</c:v>
                </c:pt>
                <c:pt idx="10693">
                  <c:v>0.48292991898148147</c:v>
                </c:pt>
                <c:pt idx="10694">
                  <c:v>0.48293519675925928</c:v>
                </c:pt>
                <c:pt idx="10695">
                  <c:v>0.48294055555555554</c:v>
                </c:pt>
                <c:pt idx="10696">
                  <c:v>0.48294604166666666</c:v>
                </c:pt>
                <c:pt idx="10697">
                  <c:v>0.48295128472222221</c:v>
                </c:pt>
                <c:pt idx="10698">
                  <c:v>0.48295623842592589</c:v>
                </c:pt>
                <c:pt idx="10699">
                  <c:v>0.48296111111111112</c:v>
                </c:pt>
                <c:pt idx="10700">
                  <c:v>0.48296614583333336</c:v>
                </c:pt>
                <c:pt idx="10701">
                  <c:v>0.48297374999999998</c:v>
                </c:pt>
                <c:pt idx="10702">
                  <c:v>0.48297886574074073</c:v>
                </c:pt>
                <c:pt idx="10703">
                  <c:v>0.48298403935185186</c:v>
                </c:pt>
                <c:pt idx="10704">
                  <c:v>0.4829893287037037</c:v>
                </c:pt>
                <c:pt idx="10705">
                  <c:v>0.48299466435185184</c:v>
                </c:pt>
                <c:pt idx="10706">
                  <c:v>0.48299996527777783</c:v>
                </c:pt>
                <c:pt idx="10707">
                  <c:v>0.48300512731481482</c:v>
                </c:pt>
                <c:pt idx="10708">
                  <c:v>0.48301048611111108</c:v>
                </c:pt>
                <c:pt idx="10709">
                  <c:v>0.4830185300925926</c:v>
                </c:pt>
                <c:pt idx="10710">
                  <c:v>0.48302347222222219</c:v>
                </c:pt>
                <c:pt idx="10711">
                  <c:v>0.48302847222222223</c:v>
                </c:pt>
                <c:pt idx="10712">
                  <c:v>0.48303376157407407</c:v>
                </c:pt>
                <c:pt idx="10713">
                  <c:v>0.4830392361111111</c:v>
                </c:pt>
                <c:pt idx="10714">
                  <c:v>0.48304450231481483</c:v>
                </c:pt>
                <c:pt idx="10715">
                  <c:v>0.48304981481481479</c:v>
                </c:pt>
                <c:pt idx="10716">
                  <c:v>0.48305495370370372</c:v>
                </c:pt>
                <c:pt idx="10717">
                  <c:v>0.48306021990740744</c:v>
                </c:pt>
                <c:pt idx="10718">
                  <c:v>0.48306795138888892</c:v>
                </c:pt>
                <c:pt idx="10719">
                  <c:v>0.48307313657407408</c:v>
                </c:pt>
                <c:pt idx="10720">
                  <c:v>0.48307803240740738</c:v>
                </c:pt>
                <c:pt idx="10721">
                  <c:v>0.48308303240740741</c:v>
                </c:pt>
                <c:pt idx="10722">
                  <c:v>0.48308800925925927</c:v>
                </c:pt>
                <c:pt idx="10723">
                  <c:v>0.48309268518518517</c:v>
                </c:pt>
                <c:pt idx="10724">
                  <c:v>0.48309748842592598</c:v>
                </c:pt>
                <c:pt idx="10725">
                  <c:v>0.4831022800925926</c:v>
                </c:pt>
                <c:pt idx="10726">
                  <c:v>0.48310693287037038</c:v>
                </c:pt>
                <c:pt idx="10727">
                  <c:v>0.4831139699074074</c:v>
                </c:pt>
                <c:pt idx="10728">
                  <c:v>0.48311871527777778</c:v>
                </c:pt>
                <c:pt idx="10729">
                  <c:v>0.4831236805555556</c:v>
                </c:pt>
                <c:pt idx="10730">
                  <c:v>0.48312877314814817</c:v>
                </c:pt>
                <c:pt idx="10731">
                  <c:v>0.48313374999999997</c:v>
                </c:pt>
                <c:pt idx="10732">
                  <c:v>0.48313886574074072</c:v>
                </c:pt>
                <c:pt idx="10733">
                  <c:v>0.48314410879629627</c:v>
                </c:pt>
                <c:pt idx="10734">
                  <c:v>0.48314921296296293</c:v>
                </c:pt>
                <c:pt idx="10735">
                  <c:v>0.48315410879629628</c:v>
                </c:pt>
                <c:pt idx="10736">
                  <c:v>0.48316162037037036</c:v>
                </c:pt>
                <c:pt idx="10737">
                  <c:v>0.48316659722222227</c:v>
                </c:pt>
                <c:pt idx="10738">
                  <c:v>0.48317171296296296</c:v>
                </c:pt>
                <c:pt idx="10739">
                  <c:v>0.48317660879629631</c:v>
                </c:pt>
                <c:pt idx="10740">
                  <c:v>0.48318135416666669</c:v>
                </c:pt>
                <c:pt idx="10741">
                  <c:v>0.48318608796296297</c:v>
                </c:pt>
                <c:pt idx="10742">
                  <c:v>0.48319109953703704</c:v>
                </c:pt>
                <c:pt idx="10743">
                  <c:v>0.4831958564814815</c:v>
                </c:pt>
                <c:pt idx="10744">
                  <c:v>0.48320081018518518</c:v>
                </c:pt>
                <c:pt idx="10745">
                  <c:v>0.4832081597222222</c:v>
                </c:pt>
                <c:pt idx="10746">
                  <c:v>0.48321318287037035</c:v>
                </c:pt>
                <c:pt idx="10747">
                  <c:v>0.48321815972222221</c:v>
                </c:pt>
                <c:pt idx="10748">
                  <c:v>0.48322313657407406</c:v>
                </c:pt>
                <c:pt idx="10749">
                  <c:v>0.48322806712962962</c:v>
                </c:pt>
                <c:pt idx="10750">
                  <c:v>0.48323326388888893</c:v>
                </c:pt>
                <c:pt idx="10751">
                  <c:v>0.48323833333333338</c:v>
                </c:pt>
                <c:pt idx="10752">
                  <c:v>0.48324317129629629</c:v>
                </c:pt>
                <c:pt idx="10753">
                  <c:v>0.48324778935185186</c:v>
                </c:pt>
                <c:pt idx="10754">
                  <c:v>0.48325482638888889</c:v>
                </c:pt>
                <c:pt idx="10755">
                  <c:v>0.48325969907407407</c:v>
                </c:pt>
                <c:pt idx="10756">
                  <c:v>0.48326459490740742</c:v>
                </c:pt>
                <c:pt idx="10757">
                  <c:v>0.48326951388888889</c:v>
                </c:pt>
                <c:pt idx="10758">
                  <c:v>0.48327446759259263</c:v>
                </c:pt>
                <c:pt idx="10759">
                  <c:v>0.48327961805555558</c:v>
                </c:pt>
                <c:pt idx="10760">
                  <c:v>0.48328468750000003</c:v>
                </c:pt>
                <c:pt idx="10761">
                  <c:v>0.48328962962962962</c:v>
                </c:pt>
                <c:pt idx="10762">
                  <c:v>0.48329457175925922</c:v>
                </c:pt>
                <c:pt idx="10763">
                  <c:v>0.48330177083333337</c:v>
                </c:pt>
                <c:pt idx="10764">
                  <c:v>0.48330638888888888</c:v>
                </c:pt>
                <c:pt idx="10765">
                  <c:v>0.48331106481481484</c:v>
                </c:pt>
                <c:pt idx="10766">
                  <c:v>0.48331578703703704</c:v>
                </c:pt>
                <c:pt idx="10767">
                  <c:v>0.4833205902777778</c:v>
                </c:pt>
                <c:pt idx="10768">
                  <c:v>0.48332533564814817</c:v>
                </c:pt>
                <c:pt idx="10769">
                  <c:v>0.48333008101851854</c:v>
                </c:pt>
                <c:pt idx="10770">
                  <c:v>0.48333468749999997</c:v>
                </c:pt>
                <c:pt idx="10771">
                  <c:v>0.48334201388888887</c:v>
                </c:pt>
                <c:pt idx="10772">
                  <c:v>0.4833467939814815</c:v>
                </c:pt>
                <c:pt idx="10773">
                  <c:v>0.48335185185185187</c:v>
                </c:pt>
                <c:pt idx="10774">
                  <c:v>0.48335675925925931</c:v>
                </c:pt>
                <c:pt idx="10775">
                  <c:v>0.48336173611111111</c:v>
                </c:pt>
                <c:pt idx="10776">
                  <c:v>0.48336674768518523</c:v>
                </c:pt>
                <c:pt idx="10777">
                  <c:v>0.48337177083333333</c:v>
                </c:pt>
                <c:pt idx="10778">
                  <c:v>0.48337672453703706</c:v>
                </c:pt>
                <c:pt idx="10779">
                  <c:v>0.48338166666666665</c:v>
                </c:pt>
                <c:pt idx="10780">
                  <c:v>0.48338906249999997</c:v>
                </c:pt>
                <c:pt idx="10781">
                  <c:v>0.48339408564814818</c:v>
                </c:pt>
                <c:pt idx="10782">
                  <c:v>0.48339887731481479</c:v>
                </c:pt>
                <c:pt idx="10783">
                  <c:v>0.48340381944444449</c:v>
                </c:pt>
                <c:pt idx="10784">
                  <c:v>0.48340851851851857</c:v>
                </c:pt>
                <c:pt idx="10785">
                  <c:v>0.48341326388888889</c:v>
                </c:pt>
                <c:pt idx="10786">
                  <c:v>0.48341790509259258</c:v>
                </c:pt>
                <c:pt idx="10787">
                  <c:v>0.48342275462962964</c:v>
                </c:pt>
                <c:pt idx="10788">
                  <c:v>0.48342775462962967</c:v>
                </c:pt>
                <c:pt idx="10789">
                  <c:v>0.48343537037037038</c:v>
                </c:pt>
                <c:pt idx="10790">
                  <c:v>0.48344035879629632</c:v>
                </c:pt>
                <c:pt idx="10791">
                  <c:v>0.48344525462962967</c:v>
                </c:pt>
                <c:pt idx="10792">
                  <c:v>0.48345035879629633</c:v>
                </c:pt>
                <c:pt idx="10793">
                  <c:v>0.48345528935185184</c:v>
                </c:pt>
                <c:pt idx="10794">
                  <c:v>0.48346024305555552</c:v>
                </c:pt>
                <c:pt idx="10795">
                  <c:v>0.48346520833333334</c:v>
                </c:pt>
                <c:pt idx="10796">
                  <c:v>0.48346995370370371</c:v>
                </c:pt>
                <c:pt idx="10797">
                  <c:v>0.48347454861111111</c:v>
                </c:pt>
                <c:pt idx="10798">
                  <c:v>0.48348187500000001</c:v>
                </c:pt>
                <c:pt idx="10799">
                  <c:v>0.48348674768518518</c:v>
                </c:pt>
                <c:pt idx="10800">
                  <c:v>0.48349199074074073</c:v>
                </c:pt>
                <c:pt idx="10801">
                  <c:v>0.48349693287037038</c:v>
                </c:pt>
                <c:pt idx="10802">
                  <c:v>0.48350180555555555</c:v>
                </c:pt>
                <c:pt idx="10803">
                  <c:v>0.48350689814814812</c:v>
                </c:pt>
                <c:pt idx="10804">
                  <c:v>0.48351210648148152</c:v>
                </c:pt>
                <c:pt idx="10805">
                  <c:v>0.48351714120370365</c:v>
                </c:pt>
                <c:pt idx="10806">
                  <c:v>0.483522037037037</c:v>
                </c:pt>
                <c:pt idx="10807">
                  <c:v>0.48352900462962967</c:v>
                </c:pt>
                <c:pt idx="10808">
                  <c:v>0.48353358796296297</c:v>
                </c:pt>
                <c:pt idx="10809">
                  <c:v>0.48353832175925926</c:v>
                </c:pt>
                <c:pt idx="10810">
                  <c:v>0.48354299768518522</c:v>
                </c:pt>
                <c:pt idx="10811">
                  <c:v>0.48354760416666664</c:v>
                </c:pt>
                <c:pt idx="10812">
                  <c:v>0.48355236111111116</c:v>
                </c:pt>
                <c:pt idx="10813">
                  <c:v>0.48355707175925927</c:v>
                </c:pt>
                <c:pt idx="10814">
                  <c:v>0.48356174768518517</c:v>
                </c:pt>
                <c:pt idx="10815">
                  <c:v>0.48356651620370372</c:v>
                </c:pt>
                <c:pt idx="10816">
                  <c:v>0.48357392361111112</c:v>
                </c:pt>
                <c:pt idx="10817">
                  <c:v>0.48357900462962961</c:v>
                </c:pt>
                <c:pt idx="10818">
                  <c:v>0.48358410879629626</c:v>
                </c:pt>
                <c:pt idx="10819">
                  <c:v>0.4835891087962963</c:v>
                </c:pt>
                <c:pt idx="10820">
                  <c:v>0.48359413194444439</c:v>
                </c:pt>
                <c:pt idx="10821">
                  <c:v>0.48359939814814812</c:v>
                </c:pt>
                <c:pt idx="10822">
                  <c:v>0.48360447916666666</c:v>
                </c:pt>
                <c:pt idx="10823">
                  <c:v>0.48360943287037039</c:v>
                </c:pt>
                <c:pt idx="10824">
                  <c:v>0.48361437499999999</c:v>
                </c:pt>
                <c:pt idx="10825">
                  <c:v>0.48362201388888892</c:v>
                </c:pt>
                <c:pt idx="10826">
                  <c:v>0.48362711805555558</c:v>
                </c:pt>
                <c:pt idx="10827">
                  <c:v>0.4836321643518518</c:v>
                </c:pt>
                <c:pt idx="10828">
                  <c:v>0.48363711805555559</c:v>
                </c:pt>
                <c:pt idx="10829">
                  <c:v>0.48364229166666667</c:v>
                </c:pt>
                <c:pt idx="10830">
                  <c:v>0.48364738425925924</c:v>
                </c:pt>
                <c:pt idx="10831">
                  <c:v>0.48365270833333335</c:v>
                </c:pt>
                <c:pt idx="10832">
                  <c:v>0.4836580787037037</c:v>
                </c:pt>
                <c:pt idx="10833">
                  <c:v>0.4836636226851852</c:v>
                </c:pt>
                <c:pt idx="10834">
                  <c:v>0.48367149305555551</c:v>
                </c:pt>
                <c:pt idx="10835">
                  <c:v>0.48367688657407409</c:v>
                </c:pt>
                <c:pt idx="10836">
                  <c:v>0.48368206018518517</c:v>
                </c:pt>
                <c:pt idx="10837">
                  <c:v>0.48368741898148149</c:v>
                </c:pt>
                <c:pt idx="10838">
                  <c:v>0.48369261574074079</c:v>
                </c:pt>
                <c:pt idx="10839">
                  <c:v>0.48369768518518513</c:v>
                </c:pt>
                <c:pt idx="10840">
                  <c:v>0.48370261574074075</c:v>
                </c:pt>
                <c:pt idx="10841">
                  <c:v>0.48370762731481481</c:v>
                </c:pt>
                <c:pt idx="10842">
                  <c:v>0.48371608796296295</c:v>
                </c:pt>
                <c:pt idx="10843">
                  <c:v>0.48372194444444444</c:v>
                </c:pt>
                <c:pt idx="10844">
                  <c:v>0.48372766203703704</c:v>
                </c:pt>
                <c:pt idx="10845">
                  <c:v>0.48373337962962965</c:v>
                </c:pt>
                <c:pt idx="10846">
                  <c:v>0.48373928240740738</c:v>
                </c:pt>
                <c:pt idx="10847">
                  <c:v>0.48374496527777783</c:v>
                </c:pt>
                <c:pt idx="10848">
                  <c:v>0.48375060185185187</c:v>
                </c:pt>
                <c:pt idx="10849">
                  <c:v>0.48375521990740739</c:v>
                </c:pt>
                <c:pt idx="10850">
                  <c:v>0.48375991898148146</c:v>
                </c:pt>
                <c:pt idx="10851">
                  <c:v>0.48376693287037037</c:v>
                </c:pt>
                <c:pt idx="10852">
                  <c:v>0.48377150462962965</c:v>
                </c:pt>
                <c:pt idx="10853">
                  <c:v>0.48377613425925925</c:v>
                </c:pt>
                <c:pt idx="10854">
                  <c:v>0.48378090277777774</c:v>
                </c:pt>
                <c:pt idx="10855">
                  <c:v>0.48378561342592591</c:v>
                </c:pt>
                <c:pt idx="10856">
                  <c:v>0.48379016203703706</c:v>
                </c:pt>
                <c:pt idx="10857">
                  <c:v>0.48379475694444446</c:v>
                </c:pt>
                <c:pt idx="10858">
                  <c:v>0.48379982638888891</c:v>
                </c:pt>
                <c:pt idx="10859">
                  <c:v>0.48380464120370376</c:v>
                </c:pt>
                <c:pt idx="10860">
                  <c:v>0.48381231481481479</c:v>
                </c:pt>
                <c:pt idx="10861">
                  <c:v>0.48381730324074074</c:v>
                </c:pt>
                <c:pt idx="10862">
                  <c:v>0.4838221875</c:v>
                </c:pt>
                <c:pt idx="10863">
                  <c:v>0.48382717592592589</c:v>
                </c:pt>
                <c:pt idx="10864">
                  <c:v>0.4838321527777778</c:v>
                </c:pt>
                <c:pt idx="10865">
                  <c:v>0.48383703703703707</c:v>
                </c:pt>
                <c:pt idx="10866">
                  <c:v>0.48384200231481483</c:v>
                </c:pt>
                <c:pt idx="10867">
                  <c:v>0.4838470138888889</c:v>
                </c:pt>
                <c:pt idx="10868">
                  <c:v>0.48385192129629634</c:v>
                </c:pt>
                <c:pt idx="10869">
                  <c:v>0.48385894675925928</c:v>
                </c:pt>
                <c:pt idx="10870">
                  <c:v>0.48386359953703706</c:v>
                </c:pt>
                <c:pt idx="10871">
                  <c:v>0.48386831018518522</c:v>
                </c:pt>
                <c:pt idx="10872">
                  <c:v>0.48387314814814814</c:v>
                </c:pt>
                <c:pt idx="10873">
                  <c:v>0.48387819444444441</c:v>
                </c:pt>
                <c:pt idx="10874">
                  <c:v>0.48388306712962964</c:v>
                </c:pt>
                <c:pt idx="10875">
                  <c:v>0.48388803240740735</c:v>
                </c:pt>
                <c:pt idx="10876">
                  <c:v>0.48389304398148147</c:v>
                </c:pt>
                <c:pt idx="10877">
                  <c:v>0.48389799768518515</c:v>
                </c:pt>
                <c:pt idx="10878">
                  <c:v>0.48390540509259261</c:v>
                </c:pt>
                <c:pt idx="10879">
                  <c:v>0.48391047453703706</c:v>
                </c:pt>
                <c:pt idx="10880">
                  <c:v>0.48391517361111114</c:v>
                </c:pt>
                <c:pt idx="10881">
                  <c:v>0.48391980324074074</c:v>
                </c:pt>
                <c:pt idx="10882">
                  <c:v>0.48392445601851852</c:v>
                </c:pt>
                <c:pt idx="10883">
                  <c:v>0.48392913194444448</c:v>
                </c:pt>
                <c:pt idx="10884">
                  <c:v>0.4839337847222222</c:v>
                </c:pt>
                <c:pt idx="10885">
                  <c:v>0.48393864583333329</c:v>
                </c:pt>
                <c:pt idx="10886">
                  <c:v>0.48394361111111112</c:v>
                </c:pt>
                <c:pt idx="10887">
                  <c:v>0.48395138888888889</c:v>
                </c:pt>
                <c:pt idx="10888">
                  <c:v>0.48395634259259257</c:v>
                </c:pt>
                <c:pt idx="10889">
                  <c:v>0.4839611342592593</c:v>
                </c:pt>
                <c:pt idx="10890">
                  <c:v>0.4839659375</c:v>
                </c:pt>
                <c:pt idx="10891">
                  <c:v>0.48397072916666667</c:v>
                </c:pt>
                <c:pt idx="10892">
                  <c:v>0.48397556712962958</c:v>
                </c:pt>
                <c:pt idx="10893">
                  <c:v>0.48398017361111112</c:v>
                </c:pt>
                <c:pt idx="10894">
                  <c:v>0.4839846990740741</c:v>
                </c:pt>
                <c:pt idx="10895">
                  <c:v>0.48398934027777779</c:v>
                </c:pt>
                <c:pt idx="10896">
                  <c:v>0.48399631944444449</c:v>
                </c:pt>
                <c:pt idx="10897">
                  <c:v>0.48400104166666669</c:v>
                </c:pt>
                <c:pt idx="10898">
                  <c:v>0.4840057060185185</c:v>
                </c:pt>
                <c:pt idx="10899">
                  <c:v>0.48401024305555557</c:v>
                </c:pt>
                <c:pt idx="10900">
                  <c:v>0.48401489583333329</c:v>
                </c:pt>
                <c:pt idx="10901">
                  <c:v>0.48401945601851853</c:v>
                </c:pt>
                <c:pt idx="10902">
                  <c:v>0.48402429398148145</c:v>
                </c:pt>
                <c:pt idx="10903">
                  <c:v>0.48402916666666668</c:v>
                </c:pt>
                <c:pt idx="10904">
                  <c:v>0.48403670138888888</c:v>
                </c:pt>
                <c:pt idx="10905">
                  <c:v>0.48404167824074079</c:v>
                </c:pt>
                <c:pt idx="10906">
                  <c:v>0.48404675925925927</c:v>
                </c:pt>
                <c:pt idx="10907">
                  <c:v>0.48405170138888892</c:v>
                </c:pt>
                <c:pt idx="10908">
                  <c:v>0.48405672453703702</c:v>
                </c:pt>
                <c:pt idx="10909">
                  <c:v>0.48406157407407407</c:v>
                </c:pt>
                <c:pt idx="10910">
                  <c:v>0.48406666666666665</c:v>
                </c:pt>
                <c:pt idx="10911">
                  <c:v>0.48407166666666668</c:v>
                </c:pt>
                <c:pt idx="10912">
                  <c:v>0.48407670138888892</c:v>
                </c:pt>
                <c:pt idx="10913">
                  <c:v>0.48408405092592593</c:v>
                </c:pt>
                <c:pt idx="10914">
                  <c:v>0.48408861111111112</c:v>
                </c:pt>
                <c:pt idx="10915">
                  <c:v>0.4840933564814815</c:v>
                </c:pt>
                <c:pt idx="10916">
                  <c:v>0.48409817129629634</c:v>
                </c:pt>
                <c:pt idx="10917">
                  <c:v>0.48410317129629626</c:v>
                </c:pt>
                <c:pt idx="10918">
                  <c:v>0.48410809027777774</c:v>
                </c:pt>
                <c:pt idx="10919">
                  <c:v>0.48411307870370374</c:v>
                </c:pt>
                <c:pt idx="10920">
                  <c:v>0.4841179166666667</c:v>
                </c:pt>
                <c:pt idx="10921">
                  <c:v>0.48412292824074071</c:v>
                </c:pt>
                <c:pt idx="10922">
                  <c:v>0.48413068287037037</c:v>
                </c:pt>
                <c:pt idx="10923">
                  <c:v>0.48413565972222222</c:v>
                </c:pt>
                <c:pt idx="10924">
                  <c:v>0.48414042824074072</c:v>
                </c:pt>
                <c:pt idx="10925">
                  <c:v>0.48414525462962965</c:v>
                </c:pt>
                <c:pt idx="10926">
                  <c:v>0.48414987268518517</c:v>
                </c:pt>
                <c:pt idx="10927">
                  <c:v>0.48415446759259262</c:v>
                </c:pt>
                <c:pt idx="10928">
                  <c:v>0.48415930555555553</c:v>
                </c:pt>
                <c:pt idx="10929">
                  <c:v>0.48416434027777777</c:v>
                </c:pt>
                <c:pt idx="10930">
                  <c:v>0.4841693402777778</c:v>
                </c:pt>
                <c:pt idx="10931">
                  <c:v>0.48417704861111116</c:v>
                </c:pt>
                <c:pt idx="10932">
                  <c:v>0.48418199074074075</c:v>
                </c:pt>
                <c:pt idx="10933">
                  <c:v>0.48418708333333332</c:v>
                </c:pt>
                <c:pt idx="10934">
                  <c:v>0.48419216435185186</c:v>
                </c:pt>
                <c:pt idx="10935">
                  <c:v>0.48419738425925929</c:v>
                </c:pt>
                <c:pt idx="10936">
                  <c:v>0.4842023958333333</c:v>
                </c:pt>
                <c:pt idx="10937">
                  <c:v>0.48420710648148146</c:v>
                </c:pt>
                <c:pt idx="10938">
                  <c:v>0.48421175925925924</c:v>
                </c:pt>
                <c:pt idx="10939">
                  <c:v>0.48421636574074073</c:v>
                </c:pt>
                <c:pt idx="10940">
                  <c:v>0.48422350694444444</c:v>
                </c:pt>
                <c:pt idx="10941">
                  <c:v>0.48422819444444443</c:v>
                </c:pt>
                <c:pt idx="10942">
                  <c:v>0.4842328935185185</c:v>
                </c:pt>
                <c:pt idx="10943">
                  <c:v>0.48423762731481479</c:v>
                </c:pt>
                <c:pt idx="10944">
                  <c:v>0.48424219907407412</c:v>
                </c:pt>
                <c:pt idx="10945">
                  <c:v>0.48424679398148146</c:v>
                </c:pt>
                <c:pt idx="10946">
                  <c:v>0.48425179398148149</c:v>
                </c:pt>
                <c:pt idx="10947">
                  <c:v>0.48425666666666661</c:v>
                </c:pt>
                <c:pt idx="10948">
                  <c:v>0.48426168981481482</c:v>
                </c:pt>
                <c:pt idx="10949">
                  <c:v>0.48426951388888889</c:v>
                </c:pt>
                <c:pt idx="10950">
                  <c:v>0.48427454861111108</c:v>
                </c:pt>
                <c:pt idx="10951">
                  <c:v>0.48427946759259261</c:v>
                </c:pt>
                <c:pt idx="10952">
                  <c:v>0.48428458333333335</c:v>
                </c:pt>
                <c:pt idx="10953">
                  <c:v>0.48428956018518515</c:v>
                </c:pt>
                <c:pt idx="10954">
                  <c:v>0.48429456018518519</c:v>
                </c:pt>
                <c:pt idx="10955">
                  <c:v>0.48429945601851854</c:v>
                </c:pt>
                <c:pt idx="10956">
                  <c:v>0.4843043865740741</c:v>
                </c:pt>
                <c:pt idx="10957">
                  <c:v>0.48430908564814817</c:v>
                </c:pt>
                <c:pt idx="10958">
                  <c:v>0.48431619212962967</c:v>
                </c:pt>
                <c:pt idx="10959">
                  <c:v>0.48432086805555552</c:v>
                </c:pt>
                <c:pt idx="10960">
                  <c:v>0.48432584490740743</c:v>
                </c:pt>
                <c:pt idx="10961">
                  <c:v>0.48433087962962967</c:v>
                </c:pt>
                <c:pt idx="10962">
                  <c:v>0.48433633101851853</c:v>
                </c:pt>
                <c:pt idx="10963">
                  <c:v>0.48434200231481483</c:v>
                </c:pt>
                <c:pt idx="10964">
                  <c:v>0.48434763888888893</c:v>
                </c:pt>
                <c:pt idx="10965">
                  <c:v>0.48435309027777779</c:v>
                </c:pt>
                <c:pt idx="10966">
                  <c:v>0.48435883101851851</c:v>
                </c:pt>
                <c:pt idx="10967">
                  <c:v>0.48436650462962966</c:v>
                </c:pt>
                <c:pt idx="10968">
                  <c:v>0.48437184027777774</c:v>
                </c:pt>
                <c:pt idx="10969">
                  <c:v>0.48437715277777776</c:v>
                </c:pt>
                <c:pt idx="10970">
                  <c:v>0.48438248842592596</c:v>
                </c:pt>
                <c:pt idx="10971">
                  <c:v>0.4843881712962963</c:v>
                </c:pt>
                <c:pt idx="10972">
                  <c:v>0.48439357638888891</c:v>
                </c:pt>
                <c:pt idx="10973">
                  <c:v>0.48439922453703704</c:v>
                </c:pt>
                <c:pt idx="10974">
                  <c:v>0.48440469907407407</c:v>
                </c:pt>
                <c:pt idx="10975">
                  <c:v>0.48441292824074073</c:v>
                </c:pt>
                <c:pt idx="10976">
                  <c:v>0.48441842592592593</c:v>
                </c:pt>
                <c:pt idx="10977">
                  <c:v>0.48442399305555556</c:v>
                </c:pt>
                <c:pt idx="10978">
                  <c:v>0.48442952546296297</c:v>
                </c:pt>
                <c:pt idx="10979">
                  <c:v>0.48443489583333332</c:v>
                </c:pt>
                <c:pt idx="10980">
                  <c:v>0.48444020833333329</c:v>
                </c:pt>
                <c:pt idx="10981">
                  <c:v>0.48444562499999999</c:v>
                </c:pt>
                <c:pt idx="10982">
                  <c:v>0.48445106481481481</c:v>
                </c:pt>
                <c:pt idx="10983">
                  <c:v>0.48445650462962964</c:v>
                </c:pt>
                <c:pt idx="10984">
                  <c:v>0.4844642013888889</c:v>
                </c:pt>
                <c:pt idx="10985">
                  <c:v>0.48446945601851854</c:v>
                </c:pt>
                <c:pt idx="10986">
                  <c:v>0.48447480324074071</c:v>
                </c:pt>
                <c:pt idx="10987">
                  <c:v>0.48448053240740746</c:v>
                </c:pt>
                <c:pt idx="10988">
                  <c:v>0.48448587962962963</c:v>
                </c:pt>
                <c:pt idx="10989">
                  <c:v>0.48449128472222225</c:v>
                </c:pt>
                <c:pt idx="10990">
                  <c:v>0.48449664351851851</c:v>
                </c:pt>
                <c:pt idx="10991">
                  <c:v>0.48450212962962963</c:v>
                </c:pt>
                <c:pt idx="10992">
                  <c:v>0.48450740740740739</c:v>
                </c:pt>
                <c:pt idx="10993">
                  <c:v>0.48451548611111112</c:v>
                </c:pt>
                <c:pt idx="10994">
                  <c:v>0.48452082175925931</c:v>
                </c:pt>
                <c:pt idx="10995">
                  <c:v>0.48452619212962961</c:v>
                </c:pt>
                <c:pt idx="10996">
                  <c:v>0.48453165509259261</c:v>
                </c:pt>
                <c:pt idx="10997">
                  <c:v>0.48453663194444446</c:v>
                </c:pt>
                <c:pt idx="10998">
                  <c:v>0.48454174768518521</c:v>
                </c:pt>
                <c:pt idx="10999">
                  <c:v>0.48454682870370375</c:v>
                </c:pt>
                <c:pt idx="11000">
                  <c:v>0.48455231481481481</c:v>
                </c:pt>
                <c:pt idx="11001">
                  <c:v>0.48455760416666666</c:v>
                </c:pt>
                <c:pt idx="11002">
                  <c:v>0.48456533564814813</c:v>
                </c:pt>
                <c:pt idx="11003">
                  <c:v>0.48457060185185186</c:v>
                </c:pt>
                <c:pt idx="11004">
                  <c:v>0.48457599537037038</c:v>
                </c:pt>
                <c:pt idx="11005">
                  <c:v>0.48458141203703703</c:v>
                </c:pt>
                <c:pt idx="11006">
                  <c:v>0.48458665509259258</c:v>
                </c:pt>
                <c:pt idx="11007">
                  <c:v>0.48459187500000001</c:v>
                </c:pt>
                <c:pt idx="11008">
                  <c:v>0.48459707175925931</c:v>
                </c:pt>
                <c:pt idx="11009">
                  <c:v>0.48460208333333332</c:v>
                </c:pt>
                <c:pt idx="11010">
                  <c:v>0.48460710648148148</c:v>
                </c:pt>
                <c:pt idx="11011">
                  <c:v>0.48461513888888885</c:v>
                </c:pt>
                <c:pt idx="11012">
                  <c:v>0.48462054398148147</c:v>
                </c:pt>
                <c:pt idx="11013">
                  <c:v>0.48462600694444441</c:v>
                </c:pt>
                <c:pt idx="11014">
                  <c:v>0.48463133101851846</c:v>
                </c:pt>
                <c:pt idx="11015">
                  <c:v>0.4846365856481481</c:v>
                </c:pt>
                <c:pt idx="11016">
                  <c:v>0.48464216435185187</c:v>
                </c:pt>
                <c:pt idx="11017">
                  <c:v>0.48464751157407404</c:v>
                </c:pt>
                <c:pt idx="11018">
                  <c:v>0.48465288194444445</c:v>
                </c:pt>
                <c:pt idx="11019">
                  <c:v>0.48465807870370375</c:v>
                </c:pt>
                <c:pt idx="11020">
                  <c:v>0.4846652662037037</c:v>
                </c:pt>
                <c:pt idx="11021">
                  <c:v>0.48467030092592589</c:v>
                </c:pt>
                <c:pt idx="11022">
                  <c:v>0.48467531250000001</c:v>
                </c:pt>
                <c:pt idx="11023">
                  <c:v>0.48468030092592596</c:v>
                </c:pt>
                <c:pt idx="11024">
                  <c:v>0.48468528935185184</c:v>
                </c:pt>
                <c:pt idx="11025">
                  <c:v>0.48469035879629629</c:v>
                </c:pt>
                <c:pt idx="11026">
                  <c:v>0.48469539351851854</c:v>
                </c:pt>
                <c:pt idx="11027">
                  <c:v>0.48470067129629629</c:v>
                </c:pt>
                <c:pt idx="11028">
                  <c:v>0.48470598379629631</c:v>
                </c:pt>
                <c:pt idx="11029">
                  <c:v>0.48471390046296298</c:v>
                </c:pt>
                <c:pt idx="11030">
                  <c:v>0.48471925925925929</c:v>
                </c:pt>
                <c:pt idx="11031">
                  <c:v>0.48472451388888887</c:v>
                </c:pt>
                <c:pt idx="11032">
                  <c:v>0.48473005787037038</c:v>
                </c:pt>
                <c:pt idx="11033">
                  <c:v>0.48473557870370371</c:v>
                </c:pt>
                <c:pt idx="11034">
                  <c:v>0.48474107638888886</c:v>
                </c:pt>
                <c:pt idx="11035">
                  <c:v>0.48474656250000003</c:v>
                </c:pt>
                <c:pt idx="11036">
                  <c:v>0.48475182870370376</c:v>
                </c:pt>
                <c:pt idx="11037">
                  <c:v>0.48475947916666667</c:v>
                </c:pt>
                <c:pt idx="11038">
                  <c:v>0.48476447916666671</c:v>
                </c:pt>
                <c:pt idx="11039">
                  <c:v>0.48476949074074072</c:v>
                </c:pt>
                <c:pt idx="11040">
                  <c:v>0.48477462962962964</c:v>
                </c:pt>
                <c:pt idx="11041">
                  <c:v>0.48478013888888888</c:v>
                </c:pt>
                <c:pt idx="11042">
                  <c:v>0.4847854513888889</c:v>
                </c:pt>
                <c:pt idx="11043">
                  <c:v>0.48479091435185184</c:v>
                </c:pt>
                <c:pt idx="11044">
                  <c:v>0.4847961921296296</c:v>
                </c:pt>
                <c:pt idx="11045">
                  <c:v>0.48480170138888884</c:v>
                </c:pt>
                <c:pt idx="11046">
                  <c:v>0.48480978009259257</c:v>
                </c:pt>
                <c:pt idx="11047">
                  <c:v>0.48481521990740739</c:v>
                </c:pt>
                <c:pt idx="11048">
                  <c:v>0.48482074074074077</c:v>
                </c:pt>
                <c:pt idx="11049">
                  <c:v>0.48482587962962964</c:v>
                </c:pt>
                <c:pt idx="11050">
                  <c:v>0.4848310648148148</c:v>
                </c:pt>
                <c:pt idx="11051">
                  <c:v>0.48483625000000002</c:v>
                </c:pt>
                <c:pt idx="11052">
                  <c:v>0.48484171296296297</c:v>
                </c:pt>
                <c:pt idx="11053">
                  <c:v>0.48484709490740746</c:v>
                </c:pt>
                <c:pt idx="11054">
                  <c:v>0.48485258101851852</c:v>
                </c:pt>
                <c:pt idx="11055">
                  <c:v>0.48486076388888888</c:v>
                </c:pt>
                <c:pt idx="11056">
                  <c:v>0.48486608796296293</c:v>
                </c:pt>
                <c:pt idx="11057">
                  <c:v>0.48487148148148146</c:v>
                </c:pt>
                <c:pt idx="11058">
                  <c:v>0.48487700231481479</c:v>
                </c:pt>
                <c:pt idx="11059">
                  <c:v>0.48488251157407408</c:v>
                </c:pt>
                <c:pt idx="11060">
                  <c:v>0.48488767361111113</c:v>
                </c:pt>
                <c:pt idx="11061">
                  <c:v>0.48489296296296297</c:v>
                </c:pt>
                <c:pt idx="11062">
                  <c:v>0.48489824074074073</c:v>
                </c:pt>
                <c:pt idx="11063">
                  <c:v>0.48490322916666667</c:v>
                </c:pt>
                <c:pt idx="11064">
                  <c:v>0.48491050925925921</c:v>
                </c:pt>
                <c:pt idx="11065">
                  <c:v>0.48491556712962963</c:v>
                </c:pt>
                <c:pt idx="11066">
                  <c:v>0.48492068287037032</c:v>
                </c:pt>
                <c:pt idx="11067">
                  <c:v>0.48492585648148151</c:v>
                </c:pt>
                <c:pt idx="11068">
                  <c:v>0.48493136574074075</c:v>
                </c:pt>
                <c:pt idx="11069">
                  <c:v>0.48493702546296297</c:v>
                </c:pt>
                <c:pt idx="11070">
                  <c:v>0.48494305555555556</c:v>
                </c:pt>
                <c:pt idx="11071">
                  <c:v>0.48494876157407413</c:v>
                </c:pt>
                <c:pt idx="11072">
                  <c:v>0.48495436342592591</c:v>
                </c:pt>
                <c:pt idx="11073">
                  <c:v>0.48496234953703704</c:v>
                </c:pt>
                <c:pt idx="11074">
                  <c:v>0.48496762731481485</c:v>
                </c:pt>
                <c:pt idx="11075">
                  <c:v>0.484973125</c:v>
                </c:pt>
                <c:pt idx="11076">
                  <c:v>0.4849785069444445</c:v>
                </c:pt>
                <c:pt idx="11077">
                  <c:v>0.48498372685185182</c:v>
                </c:pt>
                <c:pt idx="11078">
                  <c:v>0.48498884259259256</c:v>
                </c:pt>
                <c:pt idx="11079">
                  <c:v>0.4849939236111111</c:v>
                </c:pt>
                <c:pt idx="11080">
                  <c:v>0.4849990393518519</c:v>
                </c:pt>
                <c:pt idx="11081">
                  <c:v>0.48500464120370368</c:v>
                </c:pt>
                <c:pt idx="11082">
                  <c:v>0.48501237268518516</c:v>
                </c:pt>
                <c:pt idx="11083">
                  <c:v>0.48501750000000005</c:v>
                </c:pt>
                <c:pt idx="11084">
                  <c:v>0.48502252314814814</c:v>
                </c:pt>
                <c:pt idx="11085">
                  <c:v>0.4850275</c:v>
                </c:pt>
                <c:pt idx="11086">
                  <c:v>0.48503258101851854</c:v>
                </c:pt>
                <c:pt idx="11087">
                  <c:v>0.4850377662037037</c:v>
                </c:pt>
                <c:pt idx="11088">
                  <c:v>0.48504262731481479</c:v>
                </c:pt>
                <c:pt idx="11089">
                  <c:v>0.48504729166666666</c:v>
                </c:pt>
                <c:pt idx="11090">
                  <c:v>0.48505194444444449</c:v>
                </c:pt>
                <c:pt idx="11091">
                  <c:v>0.48505909722222224</c:v>
                </c:pt>
                <c:pt idx="11092">
                  <c:v>0.48506415509259254</c:v>
                </c:pt>
                <c:pt idx="11093">
                  <c:v>0.48506912037037037</c:v>
                </c:pt>
                <c:pt idx="11094">
                  <c:v>0.48507413194444443</c:v>
                </c:pt>
                <c:pt idx="11095">
                  <c:v>0.48507929398148147</c:v>
                </c:pt>
                <c:pt idx="11096">
                  <c:v>0.48508436342592592</c:v>
                </c:pt>
                <c:pt idx="11097">
                  <c:v>0.48508922453703707</c:v>
                </c:pt>
                <c:pt idx="11098">
                  <c:v>0.48509415509259263</c:v>
                </c:pt>
                <c:pt idx="11099">
                  <c:v>0.48509917824074072</c:v>
                </c:pt>
                <c:pt idx="11100">
                  <c:v>0.48510628472222223</c:v>
                </c:pt>
                <c:pt idx="11101">
                  <c:v>0.48511091435185189</c:v>
                </c:pt>
                <c:pt idx="11102">
                  <c:v>0.48511555555555552</c:v>
                </c:pt>
                <c:pt idx="11103">
                  <c:v>0.48512030092592595</c:v>
                </c:pt>
                <c:pt idx="11104">
                  <c:v>0.48512516203703698</c:v>
                </c:pt>
                <c:pt idx="11105">
                  <c:v>0.48512987268518515</c:v>
                </c:pt>
                <c:pt idx="11106">
                  <c:v>0.48513450231481481</c:v>
                </c:pt>
                <c:pt idx="11107">
                  <c:v>0.48513924768518518</c:v>
                </c:pt>
                <c:pt idx="11108">
                  <c:v>0.48514645833333336</c:v>
                </c:pt>
                <c:pt idx="11109">
                  <c:v>0.48515120370370374</c:v>
                </c:pt>
                <c:pt idx="11110">
                  <c:v>0.48515616898148145</c:v>
                </c:pt>
                <c:pt idx="11111">
                  <c:v>0.48516114583333336</c:v>
                </c:pt>
                <c:pt idx="11112">
                  <c:v>0.48516636574074073</c:v>
                </c:pt>
                <c:pt idx="11113">
                  <c:v>0.48517149305555557</c:v>
                </c:pt>
                <c:pt idx="11114">
                  <c:v>0.48517660879629632</c:v>
                </c:pt>
                <c:pt idx="11115">
                  <c:v>0.48518162037037033</c:v>
                </c:pt>
                <c:pt idx="11116">
                  <c:v>0.48518664351851853</c:v>
                </c:pt>
                <c:pt idx="11117">
                  <c:v>0.48519421296296295</c:v>
                </c:pt>
                <c:pt idx="11118">
                  <c:v>0.48519912037037033</c:v>
                </c:pt>
                <c:pt idx="11119">
                  <c:v>0.48520396990740738</c:v>
                </c:pt>
                <c:pt idx="11120">
                  <c:v>0.48520895833333338</c:v>
                </c:pt>
                <c:pt idx="11121">
                  <c:v>0.48521361111111111</c:v>
                </c:pt>
                <c:pt idx="11122">
                  <c:v>0.48521840277777778</c:v>
                </c:pt>
                <c:pt idx="11123">
                  <c:v>0.48522318287037036</c:v>
                </c:pt>
                <c:pt idx="11124">
                  <c:v>0.48522809027777775</c:v>
                </c:pt>
                <c:pt idx="11125">
                  <c:v>0.48523300925925922</c:v>
                </c:pt>
                <c:pt idx="11126">
                  <c:v>0.48524048611111109</c:v>
                </c:pt>
                <c:pt idx="11127">
                  <c:v>0.48524541666666665</c:v>
                </c:pt>
                <c:pt idx="11128">
                  <c:v>0.48525038194444448</c:v>
                </c:pt>
                <c:pt idx="11129">
                  <c:v>0.48525547453703705</c:v>
                </c:pt>
                <c:pt idx="11130">
                  <c:v>0.48526048611111111</c:v>
                </c:pt>
                <c:pt idx="11131">
                  <c:v>0.48526556712962959</c:v>
                </c:pt>
                <c:pt idx="11132">
                  <c:v>0.48527052083333339</c:v>
                </c:pt>
                <c:pt idx="11133">
                  <c:v>0.4852753587962963</c:v>
                </c:pt>
                <c:pt idx="11134">
                  <c:v>0.48527997685185187</c:v>
                </c:pt>
                <c:pt idx="11135">
                  <c:v>0.48528723379629629</c:v>
                </c:pt>
                <c:pt idx="11136">
                  <c:v>0.48529221064814815</c:v>
                </c:pt>
                <c:pt idx="11137">
                  <c:v>0.48529724537037033</c:v>
                </c:pt>
                <c:pt idx="11138">
                  <c:v>0.48530216435185186</c:v>
                </c:pt>
                <c:pt idx="11139">
                  <c:v>0.48530716435185184</c:v>
                </c:pt>
                <c:pt idx="11140">
                  <c:v>0.48531210648148143</c:v>
                </c:pt>
                <c:pt idx="11141">
                  <c:v>0.48531732638888886</c:v>
                </c:pt>
                <c:pt idx="11142">
                  <c:v>0.48532248842592596</c:v>
                </c:pt>
                <c:pt idx="11143">
                  <c:v>0.48532765046296295</c:v>
                </c:pt>
                <c:pt idx="11144">
                  <c:v>0.48533453703703705</c:v>
                </c:pt>
                <c:pt idx="11145">
                  <c:v>0.48533923611111113</c:v>
                </c:pt>
                <c:pt idx="11146">
                  <c:v>0.48534383101851852</c:v>
                </c:pt>
                <c:pt idx="11147">
                  <c:v>0.48534854166666669</c:v>
                </c:pt>
                <c:pt idx="11148">
                  <c:v>0.48535313657407403</c:v>
                </c:pt>
                <c:pt idx="11149">
                  <c:v>0.48535799768518517</c:v>
                </c:pt>
                <c:pt idx="11150">
                  <c:v>0.48536261574074074</c:v>
                </c:pt>
                <c:pt idx="11151">
                  <c:v>0.48536725694444444</c:v>
                </c:pt>
                <c:pt idx="11152">
                  <c:v>0.48537195601851851</c:v>
                </c:pt>
                <c:pt idx="11153">
                  <c:v>0.485379375</c:v>
                </c:pt>
                <c:pt idx="11154">
                  <c:v>0.48538431712962965</c:v>
                </c:pt>
                <c:pt idx="11155">
                  <c:v>0.48538922453703703</c:v>
                </c:pt>
                <c:pt idx="11156">
                  <c:v>0.48539412037037039</c:v>
                </c:pt>
                <c:pt idx="11157">
                  <c:v>0.48539921296296296</c:v>
                </c:pt>
                <c:pt idx="11158">
                  <c:v>0.48540427083333332</c:v>
                </c:pt>
                <c:pt idx="11159">
                  <c:v>0.48540915509259258</c:v>
                </c:pt>
                <c:pt idx="11160">
                  <c:v>0.48541407407407405</c:v>
                </c:pt>
                <c:pt idx="11161">
                  <c:v>0.48542167824074073</c:v>
                </c:pt>
                <c:pt idx="11162">
                  <c:v>0.48542656249999999</c:v>
                </c:pt>
                <c:pt idx="11163">
                  <c:v>0.48543143518518517</c:v>
                </c:pt>
                <c:pt idx="11164">
                  <c:v>0.48543627314814813</c:v>
                </c:pt>
                <c:pt idx="11165">
                  <c:v>0.48544104166666663</c:v>
                </c:pt>
                <c:pt idx="11166">
                  <c:v>0.48544585648148147</c:v>
                </c:pt>
                <c:pt idx="11167">
                  <c:v>0.48545075231481483</c:v>
                </c:pt>
                <c:pt idx="11168">
                  <c:v>0.485455625</c:v>
                </c:pt>
                <c:pt idx="11169">
                  <c:v>0.48546070601851854</c:v>
                </c:pt>
                <c:pt idx="11170">
                  <c:v>0.48546811342592594</c:v>
                </c:pt>
                <c:pt idx="11171">
                  <c:v>0.48547298611111112</c:v>
                </c:pt>
                <c:pt idx="11172">
                  <c:v>0.48547795138888888</c:v>
                </c:pt>
                <c:pt idx="11173">
                  <c:v>0.48548307870370372</c:v>
                </c:pt>
                <c:pt idx="11174">
                  <c:v>0.48548809027777778</c:v>
                </c:pt>
                <c:pt idx="11175">
                  <c:v>0.48549304398148146</c:v>
                </c:pt>
                <c:pt idx="11176">
                  <c:v>0.48549784722222222</c:v>
                </c:pt>
                <c:pt idx="11177">
                  <c:v>0.48550270833333337</c:v>
                </c:pt>
                <c:pt idx="11178">
                  <c:v>0.48550738425925927</c:v>
                </c:pt>
                <c:pt idx="11179">
                  <c:v>0.48551469907407402</c:v>
                </c:pt>
                <c:pt idx="11180">
                  <c:v>0.48551968750000002</c:v>
                </c:pt>
                <c:pt idx="11181">
                  <c:v>0.48552471064814817</c:v>
                </c:pt>
                <c:pt idx="11182">
                  <c:v>0.48552969907407406</c:v>
                </c:pt>
                <c:pt idx="11183">
                  <c:v>0.48553481481481481</c:v>
                </c:pt>
                <c:pt idx="11184">
                  <c:v>0.48553976851851854</c:v>
                </c:pt>
                <c:pt idx="11185">
                  <c:v>0.4855449189814815</c:v>
                </c:pt>
                <c:pt idx="11186">
                  <c:v>0.48554994212962965</c:v>
                </c:pt>
                <c:pt idx="11187">
                  <c:v>0.48555493055555554</c:v>
                </c:pt>
                <c:pt idx="11188">
                  <c:v>0.48556181712962965</c:v>
                </c:pt>
                <c:pt idx="11189">
                  <c:v>0.48556659722222223</c:v>
                </c:pt>
                <c:pt idx="11190">
                  <c:v>0.48557123842592592</c:v>
                </c:pt>
                <c:pt idx="11191">
                  <c:v>0.48557603009259259</c:v>
                </c:pt>
                <c:pt idx="11192">
                  <c:v>0.48558071759259258</c:v>
                </c:pt>
                <c:pt idx="11193">
                  <c:v>0.48558561342592593</c:v>
                </c:pt>
                <c:pt idx="11194">
                  <c:v>0.48559030092592592</c:v>
                </c:pt>
                <c:pt idx="11195">
                  <c:v>0.48559502314814812</c:v>
                </c:pt>
                <c:pt idx="11196">
                  <c:v>0.4855997222222222</c:v>
                </c:pt>
                <c:pt idx="11197">
                  <c:v>0.48560717592592595</c:v>
                </c:pt>
                <c:pt idx="11198">
                  <c:v>0.48561219907407405</c:v>
                </c:pt>
                <c:pt idx="11199">
                  <c:v>0.48561721064814817</c:v>
                </c:pt>
                <c:pt idx="11200">
                  <c:v>0.48562224537037041</c:v>
                </c:pt>
                <c:pt idx="11201">
                  <c:v>0.48562733796296298</c:v>
                </c:pt>
                <c:pt idx="11202">
                  <c:v>0.48563247685185185</c:v>
                </c:pt>
                <c:pt idx="11203">
                  <c:v>0.48563765046296298</c:v>
                </c:pt>
                <c:pt idx="11204">
                  <c:v>0.48564262731481483</c:v>
                </c:pt>
                <c:pt idx="11205">
                  <c:v>0.48565013888888892</c:v>
                </c:pt>
                <c:pt idx="11206">
                  <c:v>0.4856550462962963</c:v>
                </c:pt>
                <c:pt idx="11207">
                  <c:v>0.48565989583333335</c:v>
                </c:pt>
                <c:pt idx="11208">
                  <c:v>0.48566468749999997</c:v>
                </c:pt>
                <c:pt idx="11209">
                  <c:v>0.48566942129629626</c:v>
                </c:pt>
                <c:pt idx="11210">
                  <c:v>0.48567416666666668</c:v>
                </c:pt>
                <c:pt idx="11211">
                  <c:v>0.48567906250000004</c:v>
                </c:pt>
                <c:pt idx="11212">
                  <c:v>0.48568403935185184</c:v>
                </c:pt>
                <c:pt idx="11213">
                  <c:v>0.48568905092592596</c:v>
                </c:pt>
                <c:pt idx="11214">
                  <c:v>0.4856965509259259</c:v>
                </c:pt>
                <c:pt idx="11215">
                  <c:v>0.48570145833333328</c:v>
                </c:pt>
                <c:pt idx="11216">
                  <c:v>0.48570633101851851</c:v>
                </c:pt>
                <c:pt idx="11217">
                  <c:v>0.48571140046296296</c:v>
                </c:pt>
                <c:pt idx="11218">
                  <c:v>0.48571653935185188</c:v>
                </c:pt>
                <c:pt idx="11219">
                  <c:v>0.48572146990740744</c:v>
                </c:pt>
                <c:pt idx="11220">
                  <c:v>0.48572626157407406</c:v>
                </c:pt>
                <c:pt idx="11221">
                  <c:v>0.48573103009259261</c:v>
                </c:pt>
                <c:pt idx="11222">
                  <c:v>0.48573570601851851</c:v>
                </c:pt>
                <c:pt idx="11223">
                  <c:v>0.48574326388888894</c:v>
                </c:pt>
                <c:pt idx="11224">
                  <c:v>0.48574829861111107</c:v>
                </c:pt>
                <c:pt idx="11225">
                  <c:v>0.4857532638888889</c:v>
                </c:pt>
                <c:pt idx="11226">
                  <c:v>0.48575822916666667</c:v>
                </c:pt>
                <c:pt idx="11227">
                  <c:v>0.48576328703703703</c:v>
                </c:pt>
                <c:pt idx="11228">
                  <c:v>0.48576819444444447</c:v>
                </c:pt>
                <c:pt idx="11229">
                  <c:v>0.48577380787037039</c:v>
                </c:pt>
                <c:pt idx="11230">
                  <c:v>0.48577922453703709</c:v>
                </c:pt>
                <c:pt idx="11231">
                  <c:v>0.48578439814814817</c:v>
                </c:pt>
                <c:pt idx="11232">
                  <c:v>0.48579153935185188</c:v>
                </c:pt>
                <c:pt idx="11233">
                  <c:v>0.4857965393518518</c:v>
                </c:pt>
                <c:pt idx="11234">
                  <c:v>0.48580135416666664</c:v>
                </c:pt>
                <c:pt idx="11235">
                  <c:v>0.48580609953703702</c:v>
                </c:pt>
                <c:pt idx="11236">
                  <c:v>0.48581081018518518</c:v>
                </c:pt>
                <c:pt idx="11237">
                  <c:v>0.48581575231481483</c:v>
                </c:pt>
                <c:pt idx="11238">
                  <c:v>0.48582048611111112</c:v>
                </c:pt>
                <c:pt idx="11239">
                  <c:v>0.48582532407407403</c:v>
                </c:pt>
                <c:pt idx="11240">
                  <c:v>0.48583030092592594</c:v>
                </c:pt>
                <c:pt idx="11241">
                  <c:v>0.48583785879629632</c:v>
                </c:pt>
                <c:pt idx="11242">
                  <c:v>0.4858429398148148</c:v>
                </c:pt>
                <c:pt idx="11243">
                  <c:v>0.48584796296296301</c:v>
                </c:pt>
                <c:pt idx="11244">
                  <c:v>0.485853125</c:v>
                </c:pt>
                <c:pt idx="11245">
                  <c:v>0.48585820601851853</c:v>
                </c:pt>
                <c:pt idx="11246">
                  <c:v>0.48586314814814813</c:v>
                </c:pt>
                <c:pt idx="11247">
                  <c:v>0.48586815972222225</c:v>
                </c:pt>
                <c:pt idx="11248">
                  <c:v>0.48587329861111112</c:v>
                </c:pt>
                <c:pt idx="11249">
                  <c:v>0.48588097222222221</c:v>
                </c:pt>
                <c:pt idx="11250">
                  <c:v>0.48588593749999998</c:v>
                </c:pt>
                <c:pt idx="11251">
                  <c:v>0.48589070601851853</c:v>
                </c:pt>
                <c:pt idx="11252">
                  <c:v>0.48589535879629625</c:v>
                </c:pt>
                <c:pt idx="11253">
                  <c:v>0.48590023148148148</c:v>
                </c:pt>
                <c:pt idx="11254">
                  <c:v>0.48590527777777776</c:v>
                </c:pt>
                <c:pt idx="11255">
                  <c:v>0.48591030092592596</c:v>
                </c:pt>
                <c:pt idx="11256">
                  <c:v>0.48591523148148147</c:v>
                </c:pt>
                <c:pt idx="11257">
                  <c:v>0.48592037037037034</c:v>
                </c:pt>
                <c:pt idx="11258">
                  <c:v>0.48592805555555557</c:v>
                </c:pt>
                <c:pt idx="11259">
                  <c:v>0.48593298611111108</c:v>
                </c:pt>
                <c:pt idx="11260">
                  <c:v>0.48593802083333332</c:v>
                </c:pt>
                <c:pt idx="11261">
                  <c:v>0.48594315972222218</c:v>
                </c:pt>
                <c:pt idx="11262">
                  <c:v>0.48594802083333333</c:v>
                </c:pt>
                <c:pt idx="11263">
                  <c:v>0.48595287037037038</c:v>
                </c:pt>
                <c:pt idx="11264">
                  <c:v>0.48595777777777777</c:v>
                </c:pt>
                <c:pt idx="11265">
                  <c:v>0.48596248842592593</c:v>
                </c:pt>
                <c:pt idx="11266">
                  <c:v>0.48596755787037038</c:v>
                </c:pt>
                <c:pt idx="11267">
                  <c:v>0.48597518518518518</c:v>
                </c:pt>
                <c:pt idx="11268">
                  <c:v>0.48598020833333333</c:v>
                </c:pt>
                <c:pt idx="11269">
                  <c:v>0.48598513888888889</c:v>
                </c:pt>
                <c:pt idx="11270">
                  <c:v>0.48599026620370367</c:v>
                </c:pt>
                <c:pt idx="11271">
                  <c:v>0.4859953125</c:v>
                </c:pt>
                <c:pt idx="11272">
                  <c:v>0.4860002430555555</c:v>
                </c:pt>
                <c:pt idx="11273">
                  <c:v>0.48600554398148149</c:v>
                </c:pt>
                <c:pt idx="11274">
                  <c:v>0.48601055555555556</c:v>
                </c:pt>
                <c:pt idx="11275">
                  <c:v>0.48601754629629629</c:v>
                </c:pt>
                <c:pt idx="11276">
                  <c:v>0.48602229166666672</c:v>
                </c:pt>
                <c:pt idx="11277">
                  <c:v>0.48602701388888891</c:v>
                </c:pt>
                <c:pt idx="11278">
                  <c:v>0.4860317013888889</c:v>
                </c:pt>
                <c:pt idx="11279">
                  <c:v>0.48603638888888884</c:v>
                </c:pt>
                <c:pt idx="11280">
                  <c:v>0.48604111111111115</c:v>
                </c:pt>
                <c:pt idx="11281">
                  <c:v>0.48604586805555555</c:v>
                </c:pt>
                <c:pt idx="11282">
                  <c:v>0.48605060185185184</c:v>
                </c:pt>
                <c:pt idx="11283">
                  <c:v>0.48605800925925924</c:v>
                </c:pt>
                <c:pt idx="11284">
                  <c:v>0.48606298611111115</c:v>
                </c:pt>
                <c:pt idx="11285">
                  <c:v>0.48606788194444445</c:v>
                </c:pt>
                <c:pt idx="11286">
                  <c:v>0.48607305555555552</c:v>
                </c:pt>
                <c:pt idx="11287">
                  <c:v>0.48607814814814815</c:v>
                </c:pt>
                <c:pt idx="11288">
                  <c:v>0.48608343749999999</c:v>
                </c:pt>
                <c:pt idx="11289">
                  <c:v>0.48608895833333338</c:v>
                </c:pt>
                <c:pt idx="11290">
                  <c:v>0.48609435185185185</c:v>
                </c:pt>
                <c:pt idx="11291">
                  <c:v>0.48609993055555556</c:v>
                </c:pt>
                <c:pt idx="11292">
                  <c:v>0.48610813657407409</c:v>
                </c:pt>
                <c:pt idx="11293">
                  <c:v>0.48611337962962958</c:v>
                </c:pt>
                <c:pt idx="11294">
                  <c:v>0.48611847222222221</c:v>
                </c:pt>
                <c:pt idx="11295">
                  <c:v>0.48612378472222223</c:v>
                </c:pt>
                <c:pt idx="11296">
                  <c:v>0.48612905092592595</c:v>
                </c:pt>
                <c:pt idx="11297">
                  <c:v>0.48613461805555552</c:v>
                </c:pt>
                <c:pt idx="11298">
                  <c:v>0.4861401851851852</c:v>
                </c:pt>
                <c:pt idx="11299">
                  <c:v>0.48614571759259256</c:v>
                </c:pt>
                <c:pt idx="11300">
                  <c:v>0.48615359953703702</c:v>
                </c:pt>
                <c:pt idx="11301">
                  <c:v>0.48615913194444443</c:v>
                </c:pt>
                <c:pt idx="11302">
                  <c:v>0.48616461805555561</c:v>
                </c:pt>
                <c:pt idx="11303">
                  <c:v>0.48617012731481485</c:v>
                </c:pt>
                <c:pt idx="11304">
                  <c:v>0.4861754513888889</c:v>
                </c:pt>
                <c:pt idx="11305">
                  <c:v>0.48618061342592589</c:v>
                </c:pt>
                <c:pt idx="11306">
                  <c:v>0.4861857175925926</c:v>
                </c:pt>
                <c:pt idx="11307">
                  <c:v>0.48619098379629633</c:v>
                </c:pt>
                <c:pt idx="11308">
                  <c:v>0.48619891203703708</c:v>
                </c:pt>
                <c:pt idx="11309">
                  <c:v>0.48620430555555555</c:v>
                </c:pt>
                <c:pt idx="11310">
                  <c:v>0.48620969907407408</c:v>
                </c:pt>
                <c:pt idx="11311">
                  <c:v>0.48621525462962961</c:v>
                </c:pt>
                <c:pt idx="11312">
                  <c:v>0.48622061342592593</c:v>
                </c:pt>
                <c:pt idx="11313">
                  <c:v>0.48622607638888887</c:v>
                </c:pt>
                <c:pt idx="11314">
                  <c:v>0.4862315972222222</c:v>
                </c:pt>
                <c:pt idx="11315">
                  <c:v>0.48623688657407405</c:v>
                </c:pt>
                <c:pt idx="11316">
                  <c:v>0.48624206018518518</c:v>
                </c:pt>
                <c:pt idx="11317">
                  <c:v>0.48624959490740743</c:v>
                </c:pt>
                <c:pt idx="11318">
                  <c:v>0.4862547337962963</c:v>
                </c:pt>
                <c:pt idx="11319">
                  <c:v>0.48625994212962964</c:v>
                </c:pt>
                <c:pt idx="11320">
                  <c:v>0.48626524305555557</c:v>
                </c:pt>
                <c:pt idx="11321">
                  <c:v>0.48627032407407406</c:v>
                </c:pt>
                <c:pt idx="11322">
                  <c:v>0.48627549768518513</c:v>
                </c:pt>
                <c:pt idx="11323">
                  <c:v>0.48628091435185183</c:v>
                </c:pt>
                <c:pt idx="11324">
                  <c:v>0.48628650462962963</c:v>
                </c:pt>
                <c:pt idx="11325">
                  <c:v>0.48629440972222221</c:v>
                </c:pt>
                <c:pt idx="11326">
                  <c:v>0.48629991898148145</c:v>
                </c:pt>
                <c:pt idx="11327">
                  <c:v>0.48630546296296301</c:v>
                </c:pt>
                <c:pt idx="11328">
                  <c:v>0.48631091435185186</c:v>
                </c:pt>
                <c:pt idx="11329">
                  <c:v>0.48631660879629629</c:v>
                </c:pt>
                <c:pt idx="11330">
                  <c:v>0.48632214120370371</c:v>
                </c:pt>
                <c:pt idx="11331">
                  <c:v>0.48632777777777775</c:v>
                </c:pt>
                <c:pt idx="11332">
                  <c:v>0.48633344907407405</c:v>
                </c:pt>
                <c:pt idx="11333">
                  <c:v>0.48634135416666663</c:v>
                </c:pt>
                <c:pt idx="11334">
                  <c:v>0.48634657407407406</c:v>
                </c:pt>
                <c:pt idx="11335">
                  <c:v>0.48635175925925928</c:v>
                </c:pt>
                <c:pt idx="11336">
                  <c:v>0.48635718749999995</c:v>
                </c:pt>
                <c:pt idx="11337">
                  <c:v>0.48636269675925931</c:v>
                </c:pt>
                <c:pt idx="11338">
                  <c:v>0.48636827546296296</c:v>
                </c:pt>
                <c:pt idx="11339">
                  <c:v>0.48637383101851855</c:v>
                </c:pt>
                <c:pt idx="11340">
                  <c:v>0.48637936342592591</c:v>
                </c:pt>
                <c:pt idx="11341">
                  <c:v>0.48638490740740742</c:v>
                </c:pt>
                <c:pt idx="11342">
                  <c:v>0.48639269675925928</c:v>
                </c:pt>
                <c:pt idx="11343">
                  <c:v>0.48639792824074074</c:v>
                </c:pt>
                <c:pt idx="11344">
                  <c:v>0.48640310185185182</c:v>
                </c:pt>
                <c:pt idx="11345">
                  <c:v>0.48640836805555554</c:v>
                </c:pt>
                <c:pt idx="11346">
                  <c:v>0.48641350694444446</c:v>
                </c:pt>
                <c:pt idx="11347">
                  <c:v>0.48641883101851852</c:v>
                </c:pt>
                <c:pt idx="11348">
                  <c:v>0.48642420138888887</c:v>
                </c:pt>
                <c:pt idx="11349">
                  <c:v>0.48642954861111115</c:v>
                </c:pt>
                <c:pt idx="11350">
                  <c:v>0.48643770833333333</c:v>
                </c:pt>
                <c:pt idx="11351">
                  <c:v>0.48644329861111113</c:v>
                </c:pt>
                <c:pt idx="11352">
                  <c:v>0.48644868055555551</c:v>
                </c:pt>
                <c:pt idx="11353">
                  <c:v>0.48645409722222221</c:v>
                </c:pt>
                <c:pt idx="11354">
                  <c:v>0.48645947916666671</c:v>
                </c:pt>
                <c:pt idx="11355">
                  <c:v>0.48646461805555558</c:v>
                </c:pt>
                <c:pt idx="11356">
                  <c:v>0.48646982638888892</c:v>
                </c:pt>
                <c:pt idx="11357">
                  <c:v>0.48647506944444441</c:v>
                </c:pt>
                <c:pt idx="11358">
                  <c:v>0.48648267361111114</c:v>
                </c:pt>
                <c:pt idx="11359">
                  <c:v>0.48648783564814813</c:v>
                </c:pt>
                <c:pt idx="11360">
                  <c:v>0.4864931481481482</c:v>
                </c:pt>
                <c:pt idx="11361">
                  <c:v>0.48649828703703707</c:v>
                </c:pt>
                <c:pt idx="11362">
                  <c:v>0.48650335648148152</c:v>
                </c:pt>
                <c:pt idx="11363">
                  <c:v>0.48650898148148153</c:v>
                </c:pt>
                <c:pt idx="11364">
                  <c:v>0.48651451388888889</c:v>
                </c:pt>
                <c:pt idx="11365">
                  <c:v>0.48652006944444448</c:v>
                </c:pt>
                <c:pt idx="11366">
                  <c:v>0.48652834490740737</c:v>
                </c:pt>
                <c:pt idx="11367">
                  <c:v>0.4865337847222222</c:v>
                </c:pt>
                <c:pt idx="11368">
                  <c:v>0.48653930555555558</c:v>
                </c:pt>
                <c:pt idx="11369">
                  <c:v>0.48654482638888891</c:v>
                </c:pt>
                <c:pt idx="11370">
                  <c:v>0.48654986111111115</c:v>
                </c:pt>
                <c:pt idx="11371">
                  <c:v>0.48655500000000002</c:v>
                </c:pt>
                <c:pt idx="11372">
                  <c:v>0.48656026620370368</c:v>
                </c:pt>
                <c:pt idx="11373">
                  <c:v>0.48656515046296295</c:v>
                </c:pt>
                <c:pt idx="11374">
                  <c:v>0.48656989583333332</c:v>
                </c:pt>
                <c:pt idx="11375">
                  <c:v>0.48657700231481482</c:v>
                </c:pt>
                <c:pt idx="11376">
                  <c:v>0.48658190972222221</c:v>
                </c:pt>
                <c:pt idx="11377">
                  <c:v>0.48658689814814809</c:v>
                </c:pt>
                <c:pt idx="11378">
                  <c:v>0.48659196759259254</c:v>
                </c:pt>
                <c:pt idx="11379">
                  <c:v>0.48659709490740743</c:v>
                </c:pt>
                <c:pt idx="11380">
                  <c:v>0.48660203703703703</c:v>
                </c:pt>
                <c:pt idx="11381">
                  <c:v>0.48660711805555557</c:v>
                </c:pt>
                <c:pt idx="11382">
                  <c:v>0.48661236111111111</c:v>
                </c:pt>
                <c:pt idx="11383">
                  <c:v>0.48662010416666668</c:v>
                </c:pt>
                <c:pt idx="11384">
                  <c:v>0.48662489583333329</c:v>
                </c:pt>
                <c:pt idx="11385">
                  <c:v>0.486629837962963</c:v>
                </c:pt>
                <c:pt idx="11386">
                  <c:v>0.48663462962962961</c:v>
                </c:pt>
                <c:pt idx="11387">
                  <c:v>0.48663934027777778</c:v>
                </c:pt>
                <c:pt idx="11388">
                  <c:v>0.48664443287037035</c:v>
                </c:pt>
                <c:pt idx="11389">
                  <c:v>0.48664945601851856</c:v>
                </c:pt>
                <c:pt idx="11390">
                  <c:v>0.48665458333333333</c:v>
                </c:pt>
                <c:pt idx="11391">
                  <c:v>0.48666248842592591</c:v>
                </c:pt>
                <c:pt idx="11392">
                  <c:v>0.48666759259259257</c:v>
                </c:pt>
                <c:pt idx="11393">
                  <c:v>0.48667269675925923</c:v>
                </c:pt>
                <c:pt idx="11394">
                  <c:v>0.48667785879629633</c:v>
                </c:pt>
                <c:pt idx="11395">
                  <c:v>0.48668283564814813</c:v>
                </c:pt>
                <c:pt idx="11396">
                  <c:v>0.48668763888888894</c:v>
                </c:pt>
                <c:pt idx="11397">
                  <c:v>0.48669254629629632</c:v>
                </c:pt>
                <c:pt idx="11398">
                  <c:v>0.48669725694444449</c:v>
                </c:pt>
                <c:pt idx="11399">
                  <c:v>0.48670202546296298</c:v>
                </c:pt>
                <c:pt idx="11400">
                  <c:v>0.48670925925925923</c:v>
                </c:pt>
                <c:pt idx="11401">
                  <c:v>0.48671390046296298</c:v>
                </c:pt>
                <c:pt idx="11402">
                  <c:v>0.4867186458333333</c:v>
                </c:pt>
                <c:pt idx="11403">
                  <c:v>0.48672340277777781</c:v>
                </c:pt>
                <c:pt idx="11404">
                  <c:v>0.48672817129629631</c:v>
                </c:pt>
                <c:pt idx="11405">
                  <c:v>0.48673312499999999</c:v>
                </c:pt>
                <c:pt idx="11406">
                  <c:v>0.48673821759259256</c:v>
                </c:pt>
                <c:pt idx="11407">
                  <c:v>0.48674313657407403</c:v>
                </c:pt>
                <c:pt idx="11408">
                  <c:v>0.48675078703703706</c:v>
                </c:pt>
                <c:pt idx="11409">
                  <c:v>0.48675577546296295</c:v>
                </c:pt>
                <c:pt idx="11410">
                  <c:v>0.48676081018518519</c:v>
                </c:pt>
                <c:pt idx="11411">
                  <c:v>0.48676591435185185</c:v>
                </c:pt>
                <c:pt idx="11412">
                  <c:v>0.48677096064814812</c:v>
                </c:pt>
                <c:pt idx="11413">
                  <c:v>0.48677600694444445</c:v>
                </c:pt>
                <c:pt idx="11414">
                  <c:v>0.48678099537037034</c:v>
                </c:pt>
                <c:pt idx="11415">
                  <c:v>0.48678600694444446</c:v>
                </c:pt>
                <c:pt idx="11416">
                  <c:v>0.48679325231481485</c:v>
                </c:pt>
                <c:pt idx="11417">
                  <c:v>0.48679810185185185</c:v>
                </c:pt>
                <c:pt idx="11418">
                  <c:v>0.48680292824074073</c:v>
                </c:pt>
                <c:pt idx="11419">
                  <c:v>0.48680790509259259</c:v>
                </c:pt>
                <c:pt idx="11420">
                  <c:v>0.48681291666666665</c:v>
                </c:pt>
                <c:pt idx="11421">
                  <c:v>0.48681804398148149</c:v>
                </c:pt>
                <c:pt idx="11422">
                  <c:v>0.48682312499999997</c:v>
                </c:pt>
                <c:pt idx="11423">
                  <c:v>0.48682821759259259</c:v>
                </c:pt>
                <c:pt idx="11424">
                  <c:v>0.48683335648148152</c:v>
                </c:pt>
                <c:pt idx="11425">
                  <c:v>0.48684124999999995</c:v>
                </c:pt>
                <c:pt idx="11426">
                  <c:v>0.48684622685185186</c:v>
                </c:pt>
                <c:pt idx="11427">
                  <c:v>0.48685118055555554</c:v>
                </c:pt>
                <c:pt idx="11428">
                  <c:v>0.48685618055555557</c:v>
                </c:pt>
                <c:pt idx="11429">
                  <c:v>0.48686087962962965</c:v>
                </c:pt>
                <c:pt idx="11430">
                  <c:v>0.48686565972222223</c:v>
                </c:pt>
                <c:pt idx="11431">
                  <c:v>0.48687084490740745</c:v>
                </c:pt>
                <c:pt idx="11432">
                  <c:v>0.48687606481481477</c:v>
                </c:pt>
                <c:pt idx="11433">
                  <c:v>0.48688373842592592</c:v>
                </c:pt>
                <c:pt idx="11434">
                  <c:v>0.48688896990740743</c:v>
                </c:pt>
                <c:pt idx="11435">
                  <c:v>0.48689417824074077</c:v>
                </c:pt>
                <c:pt idx="11436">
                  <c:v>0.48689932870370373</c:v>
                </c:pt>
                <c:pt idx="11437">
                  <c:v>0.4869044212962963</c:v>
                </c:pt>
                <c:pt idx="11438">
                  <c:v>0.48690942129629633</c:v>
                </c:pt>
                <c:pt idx="11439">
                  <c:v>0.48691429398148145</c:v>
                </c:pt>
                <c:pt idx="11440">
                  <c:v>0.48691915509259259</c:v>
                </c:pt>
                <c:pt idx="11441">
                  <c:v>0.48692625</c:v>
                </c:pt>
                <c:pt idx="11442">
                  <c:v>0.48693094907407408</c:v>
                </c:pt>
                <c:pt idx="11443">
                  <c:v>0.48693571759259258</c:v>
                </c:pt>
                <c:pt idx="11444">
                  <c:v>0.48694063657407405</c:v>
                </c:pt>
                <c:pt idx="11445">
                  <c:v>0.48694539351851857</c:v>
                </c:pt>
                <c:pt idx="11446">
                  <c:v>0.48695021990740739</c:v>
                </c:pt>
                <c:pt idx="11447">
                  <c:v>0.48695533564814814</c:v>
                </c:pt>
                <c:pt idx="11448">
                  <c:v>0.48696030092592596</c:v>
                </c:pt>
                <c:pt idx="11449">
                  <c:v>0.48696530092592588</c:v>
                </c:pt>
                <c:pt idx="11450">
                  <c:v>0.48697284722222217</c:v>
                </c:pt>
                <c:pt idx="11451">
                  <c:v>0.48697778935185188</c:v>
                </c:pt>
                <c:pt idx="11452">
                  <c:v>0.48698277777777776</c:v>
                </c:pt>
                <c:pt idx="11453">
                  <c:v>0.48698797453703707</c:v>
                </c:pt>
                <c:pt idx="11454">
                  <c:v>0.48699307870370373</c:v>
                </c:pt>
                <c:pt idx="11455">
                  <c:v>0.48699800925925923</c:v>
                </c:pt>
                <c:pt idx="11456">
                  <c:v>0.48700325231481484</c:v>
                </c:pt>
                <c:pt idx="11457">
                  <c:v>0.4870083101851852</c:v>
                </c:pt>
                <c:pt idx="11458">
                  <c:v>0.48701581018518519</c:v>
                </c:pt>
                <c:pt idx="11459">
                  <c:v>0.48702063657407407</c:v>
                </c:pt>
                <c:pt idx="11460">
                  <c:v>0.48702555555555554</c:v>
                </c:pt>
                <c:pt idx="11461">
                  <c:v>0.48703047453703707</c:v>
                </c:pt>
                <c:pt idx="11462">
                  <c:v>0.48703561342592594</c:v>
                </c:pt>
                <c:pt idx="11463">
                  <c:v>0.48704060185185183</c:v>
                </c:pt>
                <c:pt idx="11464">
                  <c:v>0.48704572916666672</c:v>
                </c:pt>
                <c:pt idx="11465">
                  <c:v>0.48705094907407404</c:v>
                </c:pt>
                <c:pt idx="11466">
                  <c:v>0.48705868055555551</c:v>
                </c:pt>
                <c:pt idx="11467">
                  <c:v>0.48706371527777775</c:v>
                </c:pt>
                <c:pt idx="11468">
                  <c:v>0.48706909722222225</c:v>
                </c:pt>
                <c:pt idx="11469">
                  <c:v>0.48707418981481482</c:v>
                </c:pt>
                <c:pt idx="11470">
                  <c:v>0.4870789236111111</c:v>
                </c:pt>
                <c:pt idx="11471">
                  <c:v>0.48708387731481478</c:v>
                </c:pt>
                <c:pt idx="11472">
                  <c:v>0.48708873842592593</c:v>
                </c:pt>
                <c:pt idx="11473">
                  <c:v>0.48709353009259254</c:v>
                </c:pt>
                <c:pt idx="11474">
                  <c:v>0.48709859953703699</c:v>
                </c:pt>
                <c:pt idx="11475">
                  <c:v>0.48710623842592593</c:v>
                </c:pt>
                <c:pt idx="11476">
                  <c:v>0.48711119212962961</c:v>
                </c:pt>
                <c:pt idx="11477">
                  <c:v>0.48711626157407406</c:v>
                </c:pt>
                <c:pt idx="11478">
                  <c:v>0.48712141203703707</c:v>
                </c:pt>
                <c:pt idx="11479">
                  <c:v>0.48712664351851848</c:v>
                </c:pt>
                <c:pt idx="11480">
                  <c:v>0.4871316550925926</c:v>
                </c:pt>
                <c:pt idx="11481">
                  <c:v>0.48713674768518517</c:v>
                </c:pt>
                <c:pt idx="11482">
                  <c:v>0.4871416203703704</c:v>
                </c:pt>
                <c:pt idx="11483">
                  <c:v>0.48714868055555555</c:v>
                </c:pt>
                <c:pt idx="11484">
                  <c:v>0.4871536574074074</c:v>
                </c:pt>
                <c:pt idx="11485">
                  <c:v>0.48715853009259263</c:v>
                </c:pt>
                <c:pt idx="11486">
                  <c:v>0.48716326388888892</c:v>
                </c:pt>
                <c:pt idx="11487">
                  <c:v>0.48716810185185189</c:v>
                </c:pt>
                <c:pt idx="11488">
                  <c:v>0.4871729398148148</c:v>
                </c:pt>
                <c:pt idx="11489">
                  <c:v>0.48717763888888888</c:v>
                </c:pt>
                <c:pt idx="11490">
                  <c:v>0.48718273148148145</c:v>
                </c:pt>
                <c:pt idx="11491">
                  <c:v>0.4871904861111111</c:v>
                </c:pt>
                <c:pt idx="11492">
                  <c:v>0.48719562500000002</c:v>
                </c:pt>
                <c:pt idx="11493">
                  <c:v>0.48720074074074077</c:v>
                </c:pt>
                <c:pt idx="11494">
                  <c:v>0.48720606481481482</c:v>
                </c:pt>
                <c:pt idx="11495">
                  <c:v>0.48721126157407407</c:v>
                </c:pt>
                <c:pt idx="11496">
                  <c:v>0.48721657407407409</c:v>
                </c:pt>
                <c:pt idx="11497">
                  <c:v>0.48722171296296296</c:v>
                </c:pt>
                <c:pt idx="11498">
                  <c:v>0.4872267476851852</c:v>
                </c:pt>
                <c:pt idx="11499">
                  <c:v>0.48723452546296292</c:v>
                </c:pt>
                <c:pt idx="11500">
                  <c:v>0.48723951388888892</c:v>
                </c:pt>
                <c:pt idx="11501">
                  <c:v>0.48724422453703703</c:v>
                </c:pt>
                <c:pt idx="11502">
                  <c:v>0.48724916666666668</c:v>
                </c:pt>
                <c:pt idx="11503">
                  <c:v>0.48725390046296296</c:v>
                </c:pt>
                <c:pt idx="11504">
                  <c:v>0.487258900462963</c:v>
                </c:pt>
                <c:pt idx="11505">
                  <c:v>0.48726423611111108</c:v>
                </c:pt>
                <c:pt idx="11506">
                  <c:v>0.48726930555555553</c:v>
                </c:pt>
                <c:pt idx="11507">
                  <c:v>0.48727430555555556</c:v>
                </c:pt>
                <c:pt idx="11508">
                  <c:v>0.48728175925925926</c:v>
                </c:pt>
                <c:pt idx="11509">
                  <c:v>0.48728689814814818</c:v>
                </c:pt>
                <c:pt idx="11510">
                  <c:v>0.48729188657407407</c:v>
                </c:pt>
                <c:pt idx="11511">
                  <c:v>0.48729694444444444</c:v>
                </c:pt>
                <c:pt idx="11512">
                  <c:v>0.48730206018518518</c:v>
                </c:pt>
                <c:pt idx="11513">
                  <c:v>0.48730680555555556</c:v>
                </c:pt>
                <c:pt idx="11514">
                  <c:v>0.48731166666666664</c:v>
                </c:pt>
                <c:pt idx="11515">
                  <c:v>0.48731664351851856</c:v>
                </c:pt>
                <c:pt idx="11516">
                  <c:v>0.48732446759259257</c:v>
                </c:pt>
                <c:pt idx="11517">
                  <c:v>0.48732952546296299</c:v>
                </c:pt>
                <c:pt idx="11518">
                  <c:v>0.48733486111111107</c:v>
                </c:pt>
                <c:pt idx="11519">
                  <c:v>0.4873399537037037</c:v>
                </c:pt>
                <c:pt idx="11520">
                  <c:v>0.48734508101851853</c:v>
                </c:pt>
                <c:pt idx="11521">
                  <c:v>0.48735040509259259</c:v>
                </c:pt>
                <c:pt idx="11522">
                  <c:v>0.48735550925925925</c:v>
                </c:pt>
                <c:pt idx="11523">
                  <c:v>0.48736053240740745</c:v>
                </c:pt>
                <c:pt idx="11524">
                  <c:v>0.48736787037037038</c:v>
                </c:pt>
                <c:pt idx="11525">
                  <c:v>0.48737262731481484</c:v>
                </c:pt>
                <c:pt idx="11526">
                  <c:v>0.48737746527777781</c:v>
                </c:pt>
                <c:pt idx="11527">
                  <c:v>0.48738230324074072</c:v>
                </c:pt>
                <c:pt idx="11528">
                  <c:v>0.48738722222222219</c:v>
                </c:pt>
                <c:pt idx="11529">
                  <c:v>0.48739209490740737</c:v>
                </c:pt>
                <c:pt idx="11530">
                  <c:v>0.4873969675925926</c:v>
                </c:pt>
                <c:pt idx="11531">
                  <c:v>0.48740172453703701</c:v>
                </c:pt>
                <c:pt idx="11532">
                  <c:v>0.48740656249999997</c:v>
                </c:pt>
                <c:pt idx="11533">
                  <c:v>0.48741418981481482</c:v>
                </c:pt>
                <c:pt idx="11534">
                  <c:v>0.48741913194444447</c:v>
                </c:pt>
                <c:pt idx="11535">
                  <c:v>0.48742420138888892</c:v>
                </c:pt>
                <c:pt idx="11536">
                  <c:v>0.48742934027777779</c:v>
                </c:pt>
                <c:pt idx="11537">
                  <c:v>0.48743427083333329</c:v>
                </c:pt>
                <c:pt idx="11538">
                  <c:v>0.48743937499999995</c:v>
                </c:pt>
                <c:pt idx="11539">
                  <c:v>0.4874446643518518</c:v>
                </c:pt>
                <c:pt idx="11540">
                  <c:v>0.4874498611111111</c:v>
                </c:pt>
                <c:pt idx="11541">
                  <c:v>0.48745741898148148</c:v>
                </c:pt>
                <c:pt idx="11542">
                  <c:v>0.48746240740740743</c:v>
                </c:pt>
                <c:pt idx="11543">
                  <c:v>0.48746733796296299</c:v>
                </c:pt>
                <c:pt idx="11544">
                  <c:v>0.48747211805555551</c:v>
                </c:pt>
                <c:pt idx="11545">
                  <c:v>0.48747684027777777</c:v>
                </c:pt>
                <c:pt idx="11546">
                  <c:v>0.48748180555555559</c:v>
                </c:pt>
                <c:pt idx="11547">
                  <c:v>0.48748688657407407</c:v>
                </c:pt>
                <c:pt idx="11548">
                  <c:v>0.48749190972222217</c:v>
                </c:pt>
                <c:pt idx="11549">
                  <c:v>0.48749938657407405</c:v>
                </c:pt>
                <c:pt idx="11550">
                  <c:v>0.48750456018518523</c:v>
                </c:pt>
                <c:pt idx="11551">
                  <c:v>0.4875099537037037</c:v>
                </c:pt>
                <c:pt idx="11552">
                  <c:v>0.48751524305555555</c:v>
                </c:pt>
                <c:pt idx="11553">
                  <c:v>0.48752045138888889</c:v>
                </c:pt>
                <c:pt idx="11554">
                  <c:v>0.48752555555555555</c:v>
                </c:pt>
                <c:pt idx="11555">
                  <c:v>0.48753043981481481</c:v>
                </c:pt>
                <c:pt idx="11556">
                  <c:v>0.48753546296296296</c:v>
                </c:pt>
                <c:pt idx="11557">
                  <c:v>0.48754040509259261</c:v>
                </c:pt>
                <c:pt idx="11558">
                  <c:v>0.48754799768518514</c:v>
                </c:pt>
                <c:pt idx="11559">
                  <c:v>0.48755321759259257</c:v>
                </c:pt>
                <c:pt idx="11560">
                  <c:v>0.48755848379629629</c:v>
                </c:pt>
                <c:pt idx="11561">
                  <c:v>0.48756388888888891</c:v>
                </c:pt>
                <c:pt idx="11562">
                  <c:v>0.48756902777777777</c:v>
                </c:pt>
                <c:pt idx="11563">
                  <c:v>0.48757412037037035</c:v>
                </c:pt>
                <c:pt idx="11564">
                  <c:v>0.48757938657407407</c:v>
                </c:pt>
                <c:pt idx="11565">
                  <c:v>0.4875846064814815</c:v>
                </c:pt>
                <c:pt idx="11566">
                  <c:v>0.48759225694444441</c:v>
                </c:pt>
                <c:pt idx="11567">
                  <c:v>0.48759747685185184</c:v>
                </c:pt>
                <c:pt idx="11568">
                  <c:v>0.48760262731481485</c:v>
                </c:pt>
                <c:pt idx="11569">
                  <c:v>0.48760785879629626</c:v>
                </c:pt>
                <c:pt idx="11570">
                  <c:v>0.48761324074074075</c:v>
                </c:pt>
                <c:pt idx="11571">
                  <c:v>0.4876184837962963</c:v>
                </c:pt>
                <c:pt idx="11572">
                  <c:v>0.48762366898148146</c:v>
                </c:pt>
                <c:pt idx="11573">
                  <c:v>0.48762900462962966</c:v>
                </c:pt>
                <c:pt idx="11574">
                  <c:v>0.48763718750000001</c:v>
                </c:pt>
                <c:pt idx="11575">
                  <c:v>0.48764271990740737</c:v>
                </c:pt>
                <c:pt idx="11576">
                  <c:v>0.4876481597222222</c:v>
                </c:pt>
                <c:pt idx="11577">
                  <c:v>0.48765378472222221</c:v>
                </c:pt>
                <c:pt idx="11578">
                  <c:v>0.48765930555555559</c:v>
                </c:pt>
                <c:pt idx="11579">
                  <c:v>0.48766491898148145</c:v>
                </c:pt>
                <c:pt idx="11580">
                  <c:v>0.48767062500000002</c:v>
                </c:pt>
                <c:pt idx="11581">
                  <c:v>0.48767619212962959</c:v>
                </c:pt>
                <c:pt idx="11582">
                  <c:v>0.48768225694444439</c:v>
                </c:pt>
                <c:pt idx="11583">
                  <c:v>0.48769071759259258</c:v>
                </c:pt>
                <c:pt idx="11584">
                  <c:v>0.48769635416666662</c:v>
                </c:pt>
                <c:pt idx="11585">
                  <c:v>0.48770200231481481</c:v>
                </c:pt>
                <c:pt idx="11586">
                  <c:v>0.48770785879629625</c:v>
                </c:pt>
                <c:pt idx="11587">
                  <c:v>0.48771385416666663</c:v>
                </c:pt>
                <c:pt idx="11588">
                  <c:v>0.48771936342592598</c:v>
                </c:pt>
                <c:pt idx="11589">
                  <c:v>0.4877243634259259</c:v>
                </c:pt>
                <c:pt idx="11590">
                  <c:v>0.48772932870370367</c:v>
                </c:pt>
                <c:pt idx="11591">
                  <c:v>0.48773675925925924</c:v>
                </c:pt>
                <c:pt idx="11592">
                  <c:v>0.48774180555555557</c:v>
                </c:pt>
                <c:pt idx="11593">
                  <c:v>0.48774670138888893</c:v>
                </c:pt>
                <c:pt idx="11594">
                  <c:v>0.48775170138888885</c:v>
                </c:pt>
                <c:pt idx="11595">
                  <c:v>0.48775645833333336</c:v>
                </c:pt>
                <c:pt idx="11596">
                  <c:v>0.48776119212962965</c:v>
                </c:pt>
                <c:pt idx="11597">
                  <c:v>0.48776594907407406</c:v>
                </c:pt>
                <c:pt idx="11598">
                  <c:v>0.4877708101851852</c:v>
                </c:pt>
                <c:pt idx="11599">
                  <c:v>0.48777836805555558</c:v>
                </c:pt>
                <c:pt idx="11600">
                  <c:v>0.48778327546296296</c:v>
                </c:pt>
                <c:pt idx="11601">
                  <c:v>0.48778833333333332</c:v>
                </c:pt>
                <c:pt idx="11602">
                  <c:v>0.48779339120370374</c:v>
                </c:pt>
                <c:pt idx="11603">
                  <c:v>0.48779837962962963</c:v>
                </c:pt>
                <c:pt idx="11604">
                  <c:v>0.48780346064814811</c:v>
                </c:pt>
                <c:pt idx="11605">
                  <c:v>0.48780855324074074</c:v>
                </c:pt>
                <c:pt idx="11606">
                  <c:v>0.4878135300925926</c:v>
                </c:pt>
                <c:pt idx="11607">
                  <c:v>0.48781827546296297</c:v>
                </c:pt>
                <c:pt idx="11608">
                  <c:v>0.48782516203703702</c:v>
                </c:pt>
                <c:pt idx="11609">
                  <c:v>0.48782980324074071</c:v>
                </c:pt>
                <c:pt idx="11610">
                  <c:v>0.48783447916666667</c:v>
                </c:pt>
                <c:pt idx="11611">
                  <c:v>0.48783932870370372</c:v>
                </c:pt>
                <c:pt idx="11612">
                  <c:v>0.48784395833333333</c:v>
                </c:pt>
                <c:pt idx="11613">
                  <c:v>0.48784875</c:v>
                </c:pt>
                <c:pt idx="11614">
                  <c:v>0.48785365740740744</c:v>
                </c:pt>
                <c:pt idx="11615">
                  <c:v>0.48785833333333334</c:v>
                </c:pt>
                <c:pt idx="11616">
                  <c:v>0.4878658680555556</c:v>
                </c:pt>
                <c:pt idx="11617">
                  <c:v>0.48787096064814817</c:v>
                </c:pt>
                <c:pt idx="11618">
                  <c:v>0.48787589120370373</c:v>
                </c:pt>
                <c:pt idx="11619">
                  <c:v>0.48788086805555553</c:v>
                </c:pt>
                <c:pt idx="11620">
                  <c:v>0.48788611111111108</c:v>
                </c:pt>
                <c:pt idx="11621">
                  <c:v>0.48789114583333332</c:v>
                </c:pt>
                <c:pt idx="11622">
                  <c:v>0.48789615740740744</c:v>
                </c:pt>
                <c:pt idx="11623">
                  <c:v>0.48790142361111116</c:v>
                </c:pt>
                <c:pt idx="11624">
                  <c:v>0.48790912037037032</c:v>
                </c:pt>
                <c:pt idx="11625">
                  <c:v>0.48791396990740737</c:v>
                </c:pt>
                <c:pt idx="11626">
                  <c:v>0.4879189814814815</c:v>
                </c:pt>
                <c:pt idx="11627">
                  <c:v>0.4879237384259259</c:v>
                </c:pt>
                <c:pt idx="11628">
                  <c:v>0.48792837962962965</c:v>
                </c:pt>
                <c:pt idx="11629">
                  <c:v>0.48793332175925924</c:v>
                </c:pt>
                <c:pt idx="11630">
                  <c:v>0.48793836805555557</c:v>
                </c:pt>
                <c:pt idx="11631">
                  <c:v>0.48794332175925925</c:v>
                </c:pt>
                <c:pt idx="11632">
                  <c:v>0.4879513773148148</c:v>
                </c:pt>
                <c:pt idx="11633">
                  <c:v>0.48795637731481478</c:v>
                </c:pt>
                <c:pt idx="11634">
                  <c:v>0.48796143518518514</c:v>
                </c:pt>
                <c:pt idx="11635">
                  <c:v>0.48796651620370368</c:v>
                </c:pt>
                <c:pt idx="11636">
                  <c:v>0.48797166666666669</c:v>
                </c:pt>
                <c:pt idx="11637">
                  <c:v>0.48797670138888888</c:v>
                </c:pt>
                <c:pt idx="11638">
                  <c:v>0.48798149305555555</c:v>
                </c:pt>
                <c:pt idx="11639">
                  <c:v>0.48798616898148151</c:v>
                </c:pt>
                <c:pt idx="11640">
                  <c:v>0.48799085648148149</c:v>
                </c:pt>
                <c:pt idx="11641">
                  <c:v>0.48799824074074077</c:v>
                </c:pt>
                <c:pt idx="11642">
                  <c:v>0.48800322916666666</c:v>
                </c:pt>
                <c:pt idx="11643">
                  <c:v>0.4880082638888889</c:v>
                </c:pt>
                <c:pt idx="11644">
                  <c:v>0.48801324074074071</c:v>
                </c:pt>
                <c:pt idx="11645">
                  <c:v>0.4880184027777778</c:v>
                </c:pt>
                <c:pt idx="11646">
                  <c:v>0.48802353009259258</c:v>
                </c:pt>
                <c:pt idx="11647">
                  <c:v>0.48802858796296295</c:v>
                </c:pt>
                <c:pt idx="11648">
                  <c:v>0.48803359953703707</c:v>
                </c:pt>
                <c:pt idx="11649">
                  <c:v>0.48804074074074077</c:v>
                </c:pt>
                <c:pt idx="11650">
                  <c:v>0.48804540509259259</c:v>
                </c:pt>
                <c:pt idx="11651">
                  <c:v>0.48805015046296302</c:v>
                </c:pt>
                <c:pt idx="11652">
                  <c:v>0.48805484953703698</c:v>
                </c:pt>
                <c:pt idx="11653">
                  <c:v>0.48805951388888885</c:v>
                </c:pt>
                <c:pt idx="11654">
                  <c:v>0.48806452546296297</c:v>
                </c:pt>
                <c:pt idx="11655">
                  <c:v>0.48806935185185191</c:v>
                </c:pt>
                <c:pt idx="11656">
                  <c:v>0.48807405092592587</c:v>
                </c:pt>
                <c:pt idx="11657">
                  <c:v>0.48808136574074074</c:v>
                </c:pt>
                <c:pt idx="11658">
                  <c:v>0.48808615740740741</c:v>
                </c:pt>
                <c:pt idx="11659">
                  <c:v>0.48809107638888888</c:v>
                </c:pt>
                <c:pt idx="11660">
                  <c:v>0.4880961689814815</c:v>
                </c:pt>
                <c:pt idx="11661">
                  <c:v>0.48810120370370375</c:v>
                </c:pt>
                <c:pt idx="11662">
                  <c:v>0.48810607638888892</c:v>
                </c:pt>
                <c:pt idx="11663">
                  <c:v>0.48811125</c:v>
                </c:pt>
                <c:pt idx="11664">
                  <c:v>0.48811628472222224</c:v>
                </c:pt>
                <c:pt idx="11665">
                  <c:v>0.48812115740740741</c:v>
                </c:pt>
                <c:pt idx="11666">
                  <c:v>0.48812872685185188</c:v>
                </c:pt>
                <c:pt idx="11667">
                  <c:v>0.48813362268518518</c:v>
                </c:pt>
                <c:pt idx="11668">
                  <c:v>0.48813853009259262</c:v>
                </c:pt>
                <c:pt idx="11669">
                  <c:v>0.48814353009259265</c:v>
                </c:pt>
                <c:pt idx="11670">
                  <c:v>0.4881481597222222</c:v>
                </c:pt>
                <c:pt idx="11671">
                  <c:v>0.48815285879629627</c:v>
                </c:pt>
                <c:pt idx="11672">
                  <c:v>0.48815771990740742</c:v>
                </c:pt>
                <c:pt idx="11673">
                  <c:v>0.48816255787037038</c:v>
                </c:pt>
                <c:pt idx="11674">
                  <c:v>0.48816999999999999</c:v>
                </c:pt>
                <c:pt idx="11675">
                  <c:v>0.48817488425925926</c:v>
                </c:pt>
                <c:pt idx="11676">
                  <c:v>0.48817986111111106</c:v>
                </c:pt>
                <c:pt idx="11677">
                  <c:v>0.48818493055555551</c:v>
                </c:pt>
                <c:pt idx="11678">
                  <c:v>0.48819057870370369</c:v>
                </c:pt>
                <c:pt idx="11679">
                  <c:v>0.48819630787037038</c:v>
                </c:pt>
                <c:pt idx="11680">
                  <c:v>0.4882019212962963</c:v>
                </c:pt>
                <c:pt idx="11681">
                  <c:v>0.48820766203703703</c:v>
                </c:pt>
                <c:pt idx="11682">
                  <c:v>0.48821568287037037</c:v>
                </c:pt>
                <c:pt idx="11683">
                  <c:v>0.48822121527777779</c:v>
                </c:pt>
                <c:pt idx="11684">
                  <c:v>0.48822695601851857</c:v>
                </c:pt>
                <c:pt idx="11685">
                  <c:v>0.48823284722222221</c:v>
                </c:pt>
                <c:pt idx="11686">
                  <c:v>0.4882386226851852</c:v>
                </c:pt>
                <c:pt idx="11687">
                  <c:v>0.4882443402777778</c:v>
                </c:pt>
                <c:pt idx="11688">
                  <c:v>0.48825020833333332</c:v>
                </c:pt>
                <c:pt idx="11689">
                  <c:v>0.48825592592592587</c:v>
                </c:pt>
                <c:pt idx="11690">
                  <c:v>0.48826166666666665</c:v>
                </c:pt>
                <c:pt idx="11691">
                  <c:v>0.4882695138888889</c:v>
                </c:pt>
                <c:pt idx="11692">
                  <c:v>0.48827491898148145</c:v>
                </c:pt>
                <c:pt idx="11693">
                  <c:v>0.48828035879629628</c:v>
                </c:pt>
                <c:pt idx="11694">
                  <c:v>0.48828589120370375</c:v>
                </c:pt>
                <c:pt idx="11695">
                  <c:v>0.48829130787037034</c:v>
                </c:pt>
                <c:pt idx="11696">
                  <c:v>0.48829672453703704</c:v>
                </c:pt>
                <c:pt idx="11697">
                  <c:v>0.48830243055555561</c:v>
                </c:pt>
                <c:pt idx="11698">
                  <c:v>0.48830795138888888</c:v>
                </c:pt>
                <c:pt idx="11699">
                  <c:v>0.4883162152777778</c:v>
                </c:pt>
                <c:pt idx="11700">
                  <c:v>0.48832212962962962</c:v>
                </c:pt>
                <c:pt idx="11701">
                  <c:v>0.48832784722222228</c:v>
                </c:pt>
                <c:pt idx="11702">
                  <c:v>0.48833351851851853</c:v>
                </c:pt>
                <c:pt idx="11703">
                  <c:v>0.48833914351851854</c:v>
                </c:pt>
                <c:pt idx="11704">
                  <c:v>0.48834469907407407</c:v>
                </c:pt>
                <c:pt idx="11705">
                  <c:v>0.48835033564814817</c:v>
                </c:pt>
                <c:pt idx="11706">
                  <c:v>0.48835629629629634</c:v>
                </c:pt>
                <c:pt idx="11707">
                  <c:v>0.4883645601851852</c:v>
                </c:pt>
                <c:pt idx="11708">
                  <c:v>0.48836995370370367</c:v>
                </c:pt>
                <c:pt idx="11709">
                  <c:v>0.4883751736111111</c:v>
                </c:pt>
                <c:pt idx="11710">
                  <c:v>0.48838048611111112</c:v>
                </c:pt>
                <c:pt idx="11711">
                  <c:v>0.48838592592592595</c:v>
                </c:pt>
                <c:pt idx="11712">
                  <c:v>0.48839143518518519</c:v>
                </c:pt>
                <c:pt idx="11713">
                  <c:v>0.48839730324074071</c:v>
                </c:pt>
                <c:pt idx="11714">
                  <c:v>0.48840293981481481</c:v>
                </c:pt>
                <c:pt idx="11715">
                  <c:v>0.48840851851851852</c:v>
                </c:pt>
                <c:pt idx="11716">
                  <c:v>0.48841662037037037</c:v>
                </c:pt>
                <c:pt idx="11717">
                  <c:v>0.48842203703703707</c:v>
                </c:pt>
                <c:pt idx="11718">
                  <c:v>0.48842769675925929</c:v>
                </c:pt>
                <c:pt idx="11719">
                  <c:v>0.48843304398148146</c:v>
                </c:pt>
                <c:pt idx="11720">
                  <c:v>0.4884382986111111</c:v>
                </c:pt>
                <c:pt idx="11721">
                  <c:v>0.48844364583333338</c:v>
                </c:pt>
                <c:pt idx="11722">
                  <c:v>0.48844934027777781</c:v>
                </c:pt>
                <c:pt idx="11723">
                  <c:v>0.48845505787037036</c:v>
                </c:pt>
                <c:pt idx="11724">
                  <c:v>0.48846327546296298</c:v>
                </c:pt>
                <c:pt idx="11725">
                  <c:v>0.48846881944444442</c:v>
                </c:pt>
                <c:pt idx="11726">
                  <c:v>0.4884743518518519</c:v>
                </c:pt>
                <c:pt idx="11727">
                  <c:v>0.48847984953703705</c:v>
                </c:pt>
                <c:pt idx="11728">
                  <c:v>0.48848554398148147</c:v>
                </c:pt>
                <c:pt idx="11729">
                  <c:v>0.4884909837962963</c:v>
                </c:pt>
                <c:pt idx="11730">
                  <c:v>0.48849625000000002</c:v>
                </c:pt>
                <c:pt idx="11731">
                  <c:v>0.48850164351851855</c:v>
                </c:pt>
                <c:pt idx="11732">
                  <c:v>0.48850932870370367</c:v>
                </c:pt>
                <c:pt idx="11733">
                  <c:v>0.4885145486111111</c:v>
                </c:pt>
                <c:pt idx="11734">
                  <c:v>0.48851989583333338</c:v>
                </c:pt>
                <c:pt idx="11735">
                  <c:v>0.48852518518518523</c:v>
                </c:pt>
                <c:pt idx="11736">
                  <c:v>0.4885304513888889</c:v>
                </c:pt>
                <c:pt idx="11737">
                  <c:v>0.48853604166666664</c:v>
                </c:pt>
                <c:pt idx="11738">
                  <c:v>0.48854179398148151</c:v>
                </c:pt>
                <c:pt idx="11739">
                  <c:v>0.48854746527777776</c:v>
                </c:pt>
                <c:pt idx="11740">
                  <c:v>0.48855317129629627</c:v>
                </c:pt>
                <c:pt idx="11741">
                  <c:v>0.48856135416666668</c:v>
                </c:pt>
                <c:pt idx="11742">
                  <c:v>0.48856680555555559</c:v>
                </c:pt>
                <c:pt idx="11743">
                  <c:v>0.48857239583333328</c:v>
                </c:pt>
                <c:pt idx="11744">
                  <c:v>0.48857817129629627</c:v>
                </c:pt>
                <c:pt idx="11745">
                  <c:v>0.48858371527777783</c:v>
                </c:pt>
                <c:pt idx="11746">
                  <c:v>0.48858921296296298</c:v>
                </c:pt>
                <c:pt idx="11747">
                  <c:v>0.48859486111111111</c:v>
                </c:pt>
                <c:pt idx="11748">
                  <c:v>0.48860024305555555</c:v>
                </c:pt>
                <c:pt idx="11749">
                  <c:v>0.48860788194444443</c:v>
                </c:pt>
                <c:pt idx="11750">
                  <c:v>0.48861336805555555</c:v>
                </c:pt>
                <c:pt idx="11751">
                  <c:v>0.48861927083333329</c:v>
                </c:pt>
                <c:pt idx="11752">
                  <c:v>0.48862487268518517</c:v>
                </c:pt>
                <c:pt idx="11753">
                  <c:v>0.48863053240740739</c:v>
                </c:pt>
                <c:pt idx="11754">
                  <c:v>0.48863601851851851</c:v>
                </c:pt>
                <c:pt idx="11755">
                  <c:v>0.48864164351851852</c:v>
                </c:pt>
                <c:pt idx="11756">
                  <c:v>0.48864730324074074</c:v>
                </c:pt>
                <c:pt idx="11757">
                  <c:v>0.48865562499999998</c:v>
                </c:pt>
                <c:pt idx="11758">
                  <c:v>0.48866082175925923</c:v>
                </c:pt>
                <c:pt idx="11759">
                  <c:v>0.48866613425925925</c:v>
                </c:pt>
                <c:pt idx="11760">
                  <c:v>0.4886714236111111</c:v>
                </c:pt>
                <c:pt idx="11761">
                  <c:v>0.48867708333333332</c:v>
                </c:pt>
                <c:pt idx="11762">
                  <c:v>0.48868273148148145</c:v>
                </c:pt>
                <c:pt idx="11763">
                  <c:v>0.48868828703703704</c:v>
                </c:pt>
                <c:pt idx="11764">
                  <c:v>0.48869387731481484</c:v>
                </c:pt>
                <c:pt idx="11765">
                  <c:v>0.4887024421296296</c:v>
                </c:pt>
                <c:pt idx="11766">
                  <c:v>0.48870796296296293</c:v>
                </c:pt>
                <c:pt idx="11767">
                  <c:v>0.48871355324074073</c:v>
                </c:pt>
                <c:pt idx="11768">
                  <c:v>0.48871885416666666</c:v>
                </c:pt>
                <c:pt idx="11769">
                  <c:v>0.48872408564814812</c:v>
                </c:pt>
                <c:pt idx="11770">
                  <c:v>0.48872939814814814</c:v>
                </c:pt>
                <c:pt idx="11771">
                  <c:v>0.48873495370370373</c:v>
                </c:pt>
                <c:pt idx="11772">
                  <c:v>0.4887402662037037</c:v>
                </c:pt>
                <c:pt idx="11773">
                  <c:v>0.48874565972222223</c:v>
                </c:pt>
                <c:pt idx="11774">
                  <c:v>0.48875327546296293</c:v>
                </c:pt>
                <c:pt idx="11775">
                  <c:v>0.48875871527777776</c:v>
                </c:pt>
                <c:pt idx="11776">
                  <c:v>0.48876415509259258</c:v>
                </c:pt>
                <c:pt idx="11777">
                  <c:v>0.48876982638888888</c:v>
                </c:pt>
                <c:pt idx="11778">
                  <c:v>0.4887755324074074</c:v>
                </c:pt>
                <c:pt idx="11779">
                  <c:v>0.48878116898148144</c:v>
                </c:pt>
                <c:pt idx="11780">
                  <c:v>0.48878680555555554</c:v>
                </c:pt>
                <c:pt idx="11781">
                  <c:v>0.48879249999999996</c:v>
                </c:pt>
                <c:pt idx="11782">
                  <c:v>0.48880077546296291</c:v>
                </c:pt>
                <c:pt idx="11783">
                  <c:v>0.48880630787037038</c:v>
                </c:pt>
                <c:pt idx="11784">
                  <c:v>0.4888119675925926</c:v>
                </c:pt>
                <c:pt idx="11785">
                  <c:v>0.48881759259259261</c:v>
                </c:pt>
                <c:pt idx="11786">
                  <c:v>0.48882284722222225</c:v>
                </c:pt>
                <c:pt idx="11787">
                  <c:v>0.48882784722222222</c:v>
                </c:pt>
                <c:pt idx="11788">
                  <c:v>0.48883320601851854</c:v>
                </c:pt>
                <c:pt idx="11789">
                  <c:v>0.48883877314814811</c:v>
                </c:pt>
                <c:pt idx="11790">
                  <c:v>0.4888471064814815</c:v>
                </c:pt>
                <c:pt idx="11791">
                  <c:v>0.48885251157407406</c:v>
                </c:pt>
                <c:pt idx="11792">
                  <c:v>0.48885795138888888</c:v>
                </c:pt>
                <c:pt idx="11793">
                  <c:v>0.48886353009259259</c:v>
                </c:pt>
                <c:pt idx="11794">
                  <c:v>0.48886912037037034</c:v>
                </c:pt>
                <c:pt idx="11795">
                  <c:v>0.48887462962962963</c:v>
                </c:pt>
                <c:pt idx="11796">
                  <c:v>0.48887997685185186</c:v>
                </c:pt>
                <c:pt idx="11797">
                  <c:v>0.48888509259259255</c:v>
                </c:pt>
                <c:pt idx="11798">
                  <c:v>0.48888989583333337</c:v>
                </c:pt>
                <c:pt idx="11799">
                  <c:v>0.48889756944444446</c:v>
                </c:pt>
                <c:pt idx="11800">
                  <c:v>0.48890270833333332</c:v>
                </c:pt>
                <c:pt idx="11801">
                  <c:v>0.48890785879629628</c:v>
                </c:pt>
                <c:pt idx="11802">
                  <c:v>0.48891306712962962</c:v>
                </c:pt>
                <c:pt idx="11803">
                  <c:v>0.48891834490740743</c:v>
                </c:pt>
                <c:pt idx="11804">
                  <c:v>0.48892364583333331</c:v>
                </c:pt>
                <c:pt idx="11805">
                  <c:v>0.48892903935185189</c:v>
                </c:pt>
                <c:pt idx="11806">
                  <c:v>0.48893427083333335</c:v>
                </c:pt>
                <c:pt idx="11807">
                  <c:v>0.48894173611111108</c:v>
                </c:pt>
                <c:pt idx="11808">
                  <c:v>0.4889465740740741</c:v>
                </c:pt>
                <c:pt idx="11809">
                  <c:v>0.48895160879629634</c:v>
                </c:pt>
                <c:pt idx="11810">
                  <c:v>0.48895656250000002</c:v>
                </c:pt>
                <c:pt idx="11811">
                  <c:v>0.48896151620370371</c:v>
                </c:pt>
                <c:pt idx="11812">
                  <c:v>0.48896652777777777</c:v>
                </c:pt>
                <c:pt idx="11813">
                  <c:v>0.48897149305555554</c:v>
                </c:pt>
                <c:pt idx="11814">
                  <c:v>0.48897643518518513</c:v>
                </c:pt>
                <c:pt idx="11815">
                  <c:v>0.48898376157407403</c:v>
                </c:pt>
                <c:pt idx="11816">
                  <c:v>0.48898871527777782</c:v>
                </c:pt>
                <c:pt idx="11817">
                  <c:v>0.4889938425925926</c:v>
                </c:pt>
                <c:pt idx="11818">
                  <c:v>0.48899924768518521</c:v>
                </c:pt>
                <c:pt idx="11819">
                  <c:v>0.48900452546296297</c:v>
                </c:pt>
                <c:pt idx="11820">
                  <c:v>0.48900971064814813</c:v>
                </c:pt>
                <c:pt idx="11821">
                  <c:v>0.48901510416666666</c:v>
                </c:pt>
                <c:pt idx="11822">
                  <c:v>0.48902033564814817</c:v>
                </c:pt>
                <c:pt idx="11823">
                  <c:v>0.4890256018518519</c:v>
                </c:pt>
                <c:pt idx="11824">
                  <c:v>0.48903351851851856</c:v>
                </c:pt>
                <c:pt idx="11825">
                  <c:v>0.48903874999999997</c:v>
                </c:pt>
                <c:pt idx="11826">
                  <c:v>0.48904391203703707</c:v>
                </c:pt>
                <c:pt idx="11827">
                  <c:v>0.48904885416666666</c:v>
                </c:pt>
                <c:pt idx="11828">
                  <c:v>0.48905383101851857</c:v>
                </c:pt>
                <c:pt idx="11829">
                  <c:v>0.48905881944444446</c:v>
                </c:pt>
                <c:pt idx="11830">
                  <c:v>0.48906387731481482</c:v>
                </c:pt>
                <c:pt idx="11831">
                  <c:v>0.48906907407407413</c:v>
                </c:pt>
                <c:pt idx="11832">
                  <c:v>0.48907684027777781</c:v>
                </c:pt>
                <c:pt idx="11833">
                  <c:v>0.48908211805555557</c:v>
                </c:pt>
                <c:pt idx="11834">
                  <c:v>0.48908718750000002</c:v>
                </c:pt>
                <c:pt idx="11835">
                  <c:v>0.48909233796296298</c:v>
                </c:pt>
                <c:pt idx="11836">
                  <c:v>0.48909770833333338</c:v>
                </c:pt>
                <c:pt idx="11837">
                  <c:v>0.48910302083333335</c:v>
                </c:pt>
                <c:pt idx="11838">
                  <c:v>0.48910788194444449</c:v>
                </c:pt>
                <c:pt idx="11839">
                  <c:v>0.48911277777777779</c:v>
                </c:pt>
                <c:pt idx="11840">
                  <c:v>0.48912010416666668</c:v>
                </c:pt>
                <c:pt idx="11841">
                  <c:v>0.4891249768518518</c:v>
                </c:pt>
                <c:pt idx="11842">
                  <c:v>0.4891301851851852</c:v>
                </c:pt>
                <c:pt idx="11843">
                  <c:v>0.48913524305555556</c:v>
                </c:pt>
                <c:pt idx="11844">
                  <c:v>0.48914043981481486</c:v>
                </c:pt>
                <c:pt idx="11845">
                  <c:v>0.48914550925925931</c:v>
                </c:pt>
                <c:pt idx="11846">
                  <c:v>0.48915048611111112</c:v>
                </c:pt>
                <c:pt idx="11847">
                  <c:v>0.4891556481481481</c:v>
                </c:pt>
                <c:pt idx="11848">
                  <c:v>0.48916343750000002</c:v>
                </c:pt>
                <c:pt idx="11849">
                  <c:v>0.48916835648148149</c:v>
                </c:pt>
                <c:pt idx="11850">
                  <c:v>0.48917309027777778</c:v>
                </c:pt>
                <c:pt idx="11851">
                  <c:v>0.48917793981481483</c:v>
                </c:pt>
                <c:pt idx="11852">
                  <c:v>0.48918278935185189</c:v>
                </c:pt>
                <c:pt idx="11853">
                  <c:v>0.48918766203703701</c:v>
                </c:pt>
                <c:pt idx="11854">
                  <c:v>0.48919255787037036</c:v>
                </c:pt>
                <c:pt idx="11855">
                  <c:v>0.48919730324074079</c:v>
                </c:pt>
                <c:pt idx="11856">
                  <c:v>0.48920210648148149</c:v>
                </c:pt>
                <c:pt idx="11857">
                  <c:v>0.489209375</c:v>
                </c:pt>
                <c:pt idx="11858">
                  <c:v>0.48921420138888888</c:v>
                </c:pt>
                <c:pt idx="11859">
                  <c:v>0.48921935185185189</c:v>
                </c:pt>
                <c:pt idx="11860">
                  <c:v>0.48922457175925921</c:v>
                </c:pt>
                <c:pt idx="11861">
                  <c:v>0.48922960648148145</c:v>
                </c:pt>
                <c:pt idx="11862">
                  <c:v>0.48923473379629628</c:v>
                </c:pt>
                <c:pt idx="11863">
                  <c:v>0.48924001157407404</c:v>
                </c:pt>
                <c:pt idx="11864">
                  <c:v>0.48924501157407407</c:v>
                </c:pt>
                <c:pt idx="11865">
                  <c:v>0.48925262731481478</c:v>
                </c:pt>
                <c:pt idx="11866">
                  <c:v>0.48925771990740746</c:v>
                </c:pt>
                <c:pt idx="11867">
                  <c:v>0.48926271990740738</c:v>
                </c:pt>
                <c:pt idx="11868">
                  <c:v>0.4892676967592593</c:v>
                </c:pt>
                <c:pt idx="11869">
                  <c:v>0.48927273148148148</c:v>
                </c:pt>
                <c:pt idx="11870">
                  <c:v>0.48927741898148147</c:v>
                </c:pt>
                <c:pt idx="11871">
                  <c:v>0.48928228009259261</c:v>
                </c:pt>
                <c:pt idx="11872">
                  <c:v>0.48928725694444442</c:v>
                </c:pt>
                <c:pt idx="11873">
                  <c:v>0.48929490740740739</c:v>
                </c:pt>
                <c:pt idx="11874">
                  <c:v>0.48929988425925924</c:v>
                </c:pt>
                <c:pt idx="11875">
                  <c:v>0.48930505787037037</c:v>
                </c:pt>
                <c:pt idx="11876">
                  <c:v>0.48931016203703703</c:v>
                </c:pt>
                <c:pt idx="11877">
                  <c:v>0.48931531249999999</c:v>
                </c:pt>
                <c:pt idx="11878">
                  <c:v>0.48932053240740742</c:v>
                </c:pt>
                <c:pt idx="11879">
                  <c:v>0.48932555555555557</c:v>
                </c:pt>
                <c:pt idx="11880">
                  <c:v>0.48933065972222223</c:v>
                </c:pt>
                <c:pt idx="11881">
                  <c:v>0.48933825231481481</c:v>
                </c:pt>
                <c:pt idx="11882">
                  <c:v>0.4893429861111111</c:v>
                </c:pt>
                <c:pt idx="11883">
                  <c:v>0.4893481018518519</c:v>
                </c:pt>
                <c:pt idx="11884">
                  <c:v>0.48935351851851849</c:v>
                </c:pt>
                <c:pt idx="11885">
                  <c:v>0.4893588425925926</c:v>
                </c:pt>
                <c:pt idx="11886">
                  <c:v>0.48936399305555556</c:v>
                </c:pt>
                <c:pt idx="11887">
                  <c:v>0.48936939814814817</c:v>
                </c:pt>
                <c:pt idx="11888">
                  <c:v>0.48937471064814814</c:v>
                </c:pt>
                <c:pt idx="11889">
                  <c:v>0.48937987268518518</c:v>
                </c:pt>
                <c:pt idx="11890">
                  <c:v>0.48938769675925925</c:v>
                </c:pt>
                <c:pt idx="11891">
                  <c:v>0.48939270833333332</c:v>
                </c:pt>
                <c:pt idx="11892">
                  <c:v>0.48939758101851849</c:v>
                </c:pt>
                <c:pt idx="11893">
                  <c:v>0.48940262731481482</c:v>
                </c:pt>
                <c:pt idx="11894">
                  <c:v>0.48940799768518523</c:v>
                </c:pt>
                <c:pt idx="11895">
                  <c:v>0.48941326388888889</c:v>
                </c:pt>
                <c:pt idx="11896">
                  <c:v>0.48941881944444443</c:v>
                </c:pt>
                <c:pt idx="11897">
                  <c:v>0.48942422453703704</c:v>
                </c:pt>
                <c:pt idx="11898">
                  <c:v>0.4894320601851852</c:v>
                </c:pt>
                <c:pt idx="11899">
                  <c:v>0.48943753472222223</c:v>
                </c:pt>
                <c:pt idx="11900">
                  <c:v>0.48944320601851854</c:v>
                </c:pt>
                <c:pt idx="11901">
                  <c:v>0.48944887731481485</c:v>
                </c:pt>
                <c:pt idx="11902">
                  <c:v>0.48945473379629628</c:v>
                </c:pt>
                <c:pt idx="11903">
                  <c:v>0.48946041666666668</c:v>
                </c:pt>
                <c:pt idx="11904">
                  <c:v>0.48946606481481481</c:v>
                </c:pt>
                <c:pt idx="11905">
                  <c:v>0.48947186342592591</c:v>
                </c:pt>
                <c:pt idx="11906">
                  <c:v>0.48948019675925925</c:v>
                </c:pt>
                <c:pt idx="11907">
                  <c:v>0.48948572916666672</c:v>
                </c:pt>
                <c:pt idx="11908">
                  <c:v>0.48949145833333335</c:v>
                </c:pt>
                <c:pt idx="11909">
                  <c:v>0.48949745370370373</c:v>
                </c:pt>
                <c:pt idx="11910">
                  <c:v>0.4895031944444444</c:v>
                </c:pt>
                <c:pt idx="11911">
                  <c:v>0.4895090046296296</c:v>
                </c:pt>
                <c:pt idx="11912">
                  <c:v>0.4895146759259259</c:v>
                </c:pt>
                <c:pt idx="11913">
                  <c:v>0.48952055555555557</c:v>
                </c:pt>
                <c:pt idx="11914">
                  <c:v>0.48952909722222221</c:v>
                </c:pt>
                <c:pt idx="11915">
                  <c:v>0.48953501157407403</c:v>
                </c:pt>
                <c:pt idx="11916">
                  <c:v>0.48954091435185187</c:v>
                </c:pt>
                <c:pt idx="11917">
                  <c:v>0.48954684027777778</c:v>
                </c:pt>
                <c:pt idx="11918">
                  <c:v>0.48955291666666662</c:v>
                </c:pt>
                <c:pt idx="11919">
                  <c:v>0.48955840277777779</c:v>
                </c:pt>
                <c:pt idx="11920">
                  <c:v>0.48956378472222223</c:v>
                </c:pt>
                <c:pt idx="11921">
                  <c:v>0.48956850694444443</c:v>
                </c:pt>
                <c:pt idx="11922">
                  <c:v>0.48957327546296298</c:v>
                </c:pt>
                <c:pt idx="11923">
                  <c:v>0.48958104166666666</c:v>
                </c:pt>
                <c:pt idx="11924">
                  <c:v>0.48958613425925929</c:v>
                </c:pt>
                <c:pt idx="11925">
                  <c:v>0.48959126157407407</c:v>
                </c:pt>
                <c:pt idx="11926">
                  <c:v>0.48959649305555558</c:v>
                </c:pt>
                <c:pt idx="11927">
                  <c:v>0.48960174768518522</c:v>
                </c:pt>
                <c:pt idx="11928">
                  <c:v>0.48960675925925923</c:v>
                </c:pt>
                <c:pt idx="11929">
                  <c:v>0.48961192129629633</c:v>
                </c:pt>
                <c:pt idx="11930">
                  <c:v>0.48961686342592592</c:v>
                </c:pt>
                <c:pt idx="11931">
                  <c:v>0.48962414351851852</c:v>
                </c:pt>
                <c:pt idx="11932">
                  <c:v>0.48962914351851849</c:v>
                </c:pt>
                <c:pt idx="11933">
                  <c:v>0.48963401620370367</c:v>
                </c:pt>
                <c:pt idx="11934">
                  <c:v>0.48963874999999996</c:v>
                </c:pt>
                <c:pt idx="11935">
                  <c:v>0.48964369212962966</c:v>
                </c:pt>
                <c:pt idx="11936">
                  <c:v>0.48964851851851848</c:v>
                </c:pt>
                <c:pt idx="11937">
                  <c:v>0.48965329861111112</c:v>
                </c:pt>
                <c:pt idx="11938">
                  <c:v>0.48965832175925922</c:v>
                </c:pt>
                <c:pt idx="11939">
                  <c:v>0.48966591435185186</c:v>
                </c:pt>
                <c:pt idx="11940">
                  <c:v>0.48967096064814813</c:v>
                </c:pt>
                <c:pt idx="11941">
                  <c:v>0.48967629629629633</c:v>
                </c:pt>
                <c:pt idx="11942">
                  <c:v>0.48968140046296299</c:v>
                </c:pt>
                <c:pt idx="11943">
                  <c:v>0.48968649305555556</c:v>
                </c:pt>
                <c:pt idx="11944">
                  <c:v>0.48969166666666664</c:v>
                </c:pt>
                <c:pt idx="11945">
                  <c:v>0.48969679398148153</c:v>
                </c:pt>
                <c:pt idx="11946">
                  <c:v>0.48970199074074072</c:v>
                </c:pt>
                <c:pt idx="11947">
                  <c:v>0.48970998842592595</c:v>
                </c:pt>
                <c:pt idx="11948">
                  <c:v>0.48971497685185184</c:v>
                </c:pt>
                <c:pt idx="11949">
                  <c:v>0.48971999999999999</c:v>
                </c:pt>
                <c:pt idx="11950">
                  <c:v>0.48972494212962964</c:v>
                </c:pt>
                <c:pt idx="11951">
                  <c:v>0.48972979166666669</c:v>
                </c:pt>
                <c:pt idx="11952">
                  <c:v>0.48973456018518519</c:v>
                </c:pt>
                <c:pt idx="11953">
                  <c:v>0.48973965277777776</c:v>
                </c:pt>
                <c:pt idx="11954">
                  <c:v>0.48974493055555551</c:v>
                </c:pt>
                <c:pt idx="11955">
                  <c:v>0.48975002314814814</c:v>
                </c:pt>
                <c:pt idx="11956">
                  <c:v>0.48975774305555553</c:v>
                </c:pt>
                <c:pt idx="11957">
                  <c:v>0.48976281249999998</c:v>
                </c:pt>
                <c:pt idx="11958">
                  <c:v>0.48976792824074072</c:v>
                </c:pt>
                <c:pt idx="11959">
                  <c:v>0.48977314814814815</c:v>
                </c:pt>
                <c:pt idx="11960">
                  <c:v>0.48977826388888884</c:v>
                </c:pt>
                <c:pt idx="11961">
                  <c:v>0.48978325231481484</c:v>
                </c:pt>
                <c:pt idx="11962">
                  <c:v>0.48978880787037032</c:v>
                </c:pt>
                <c:pt idx="11963">
                  <c:v>0.48979421296296294</c:v>
                </c:pt>
                <c:pt idx="11964">
                  <c:v>0.489802349537037</c:v>
                </c:pt>
                <c:pt idx="11965">
                  <c:v>0.48980815972222219</c:v>
                </c:pt>
                <c:pt idx="11966">
                  <c:v>0.48981410879629633</c:v>
                </c:pt>
                <c:pt idx="11967">
                  <c:v>0.48982015046296296</c:v>
                </c:pt>
                <c:pt idx="11968">
                  <c:v>0.48982604166666666</c:v>
                </c:pt>
                <c:pt idx="11969">
                  <c:v>0.48983189814814815</c:v>
                </c:pt>
                <c:pt idx="11970">
                  <c:v>0.48983793981481477</c:v>
                </c:pt>
                <c:pt idx="11971">
                  <c:v>0.48984380787037041</c:v>
                </c:pt>
                <c:pt idx="11972">
                  <c:v>0.48985171296296293</c:v>
                </c:pt>
                <c:pt idx="11973">
                  <c:v>0.4898571990740741</c:v>
                </c:pt>
                <c:pt idx="11974">
                  <c:v>0.48986269675925925</c:v>
                </c:pt>
                <c:pt idx="11975">
                  <c:v>0.48986828703703705</c:v>
                </c:pt>
                <c:pt idx="11976">
                  <c:v>0.48987378472222226</c:v>
                </c:pt>
                <c:pt idx="11977">
                  <c:v>0.48987938657407404</c:v>
                </c:pt>
                <c:pt idx="11978">
                  <c:v>0.48988486111111113</c:v>
                </c:pt>
                <c:pt idx="11979">
                  <c:v>0.48989055555555555</c:v>
                </c:pt>
                <c:pt idx="11980">
                  <c:v>0.48989902777777777</c:v>
                </c:pt>
                <c:pt idx="11981">
                  <c:v>0.4899048032407407</c:v>
                </c:pt>
                <c:pt idx="11982">
                  <c:v>0.48991075231481479</c:v>
                </c:pt>
                <c:pt idx="11983">
                  <c:v>0.48991652777777778</c:v>
                </c:pt>
                <c:pt idx="11984">
                  <c:v>0.48992234953703706</c:v>
                </c:pt>
                <c:pt idx="11985">
                  <c:v>0.489928287037037</c:v>
                </c:pt>
                <c:pt idx="11986">
                  <c:v>0.48993443287037036</c:v>
                </c:pt>
                <c:pt idx="11987">
                  <c:v>0.48994324074074075</c:v>
                </c:pt>
                <c:pt idx="11988">
                  <c:v>0.48994899305555556</c:v>
                </c:pt>
                <c:pt idx="11989">
                  <c:v>0.48995451388888894</c:v>
                </c:pt>
                <c:pt idx="11990">
                  <c:v>0.48996006944444442</c:v>
                </c:pt>
                <c:pt idx="11991">
                  <c:v>0.48996557870370366</c:v>
                </c:pt>
                <c:pt idx="11992">
                  <c:v>0.48997131944444444</c:v>
                </c:pt>
                <c:pt idx="11993">
                  <c:v>0.48997712962962964</c:v>
                </c:pt>
                <c:pt idx="11994">
                  <c:v>0.48998302083333334</c:v>
                </c:pt>
                <c:pt idx="11995">
                  <c:v>0.48999128472222225</c:v>
                </c:pt>
                <c:pt idx="11996">
                  <c:v>0.48999685185185182</c:v>
                </c:pt>
                <c:pt idx="11997">
                  <c:v>0.49000278935185188</c:v>
                </c:pt>
                <c:pt idx="11998">
                  <c:v>0.49000833333333332</c:v>
                </c:pt>
                <c:pt idx="11999">
                  <c:v>0.49001370370370373</c:v>
                </c:pt>
                <c:pt idx="12000">
                  <c:v>0.49001913194444446</c:v>
                </c:pt>
                <c:pt idx="12001">
                  <c:v>0.49002450231481481</c:v>
                </c:pt>
                <c:pt idx="12002">
                  <c:v>0.49003042824074078</c:v>
                </c:pt>
                <c:pt idx="12003">
                  <c:v>0.49003863425925925</c:v>
                </c:pt>
                <c:pt idx="12004">
                  <c:v>0.49004434027777782</c:v>
                </c:pt>
                <c:pt idx="12005">
                  <c:v>0.4900498958333333</c:v>
                </c:pt>
                <c:pt idx="12006">
                  <c:v>0.4900555324074074</c:v>
                </c:pt>
                <c:pt idx="12007">
                  <c:v>0.4900611689814815</c:v>
                </c:pt>
                <c:pt idx="12008">
                  <c:v>0.4900667592592593</c:v>
                </c:pt>
                <c:pt idx="12009">
                  <c:v>0.49007253472222218</c:v>
                </c:pt>
                <c:pt idx="12010">
                  <c:v>0.49007784722222225</c:v>
                </c:pt>
                <c:pt idx="12011">
                  <c:v>0.49008559027777782</c:v>
                </c:pt>
                <c:pt idx="12012">
                  <c:v>0.49009100694444446</c:v>
                </c:pt>
                <c:pt idx="12013">
                  <c:v>0.4900963425925926</c:v>
                </c:pt>
                <c:pt idx="12014">
                  <c:v>0.49010172453703699</c:v>
                </c:pt>
                <c:pt idx="12015">
                  <c:v>0.49010701388888894</c:v>
                </c:pt>
                <c:pt idx="12016">
                  <c:v>0.49011239583333333</c:v>
                </c:pt>
                <c:pt idx="12017">
                  <c:v>0.49011806712962963</c:v>
                </c:pt>
                <c:pt idx="12018">
                  <c:v>0.4901237731481482</c:v>
                </c:pt>
                <c:pt idx="12019">
                  <c:v>0.4901320023148148</c:v>
                </c:pt>
                <c:pt idx="12020">
                  <c:v>0.4901375462962963</c:v>
                </c:pt>
                <c:pt idx="12021">
                  <c:v>0.49014311342592592</c:v>
                </c:pt>
                <c:pt idx="12022">
                  <c:v>0.49014884259259262</c:v>
                </c:pt>
                <c:pt idx="12023">
                  <c:v>0.49015450231481483</c:v>
                </c:pt>
                <c:pt idx="12024">
                  <c:v>0.49016020833333335</c:v>
                </c:pt>
                <c:pt idx="12025">
                  <c:v>0.49016583333333336</c:v>
                </c:pt>
                <c:pt idx="12026">
                  <c:v>0.4901715509259259</c:v>
                </c:pt>
                <c:pt idx="12027">
                  <c:v>0.49017910879629628</c:v>
                </c:pt>
                <c:pt idx="12028">
                  <c:v>0.49018438657407404</c:v>
                </c:pt>
                <c:pt idx="12029">
                  <c:v>0.49018979166666665</c:v>
                </c:pt>
                <c:pt idx="12030">
                  <c:v>0.49019539351851854</c:v>
                </c:pt>
                <c:pt idx="12031">
                  <c:v>0.49020108796296297</c:v>
                </c:pt>
                <c:pt idx="12032">
                  <c:v>0.49020670138888889</c:v>
                </c:pt>
                <c:pt idx="12033">
                  <c:v>0.4902124074074074</c:v>
                </c:pt>
                <c:pt idx="12034">
                  <c:v>0.49022071759259256</c:v>
                </c:pt>
                <c:pt idx="12035">
                  <c:v>0.49022636574074069</c:v>
                </c:pt>
                <c:pt idx="12036">
                  <c:v>0.49023171296296297</c:v>
                </c:pt>
                <c:pt idx="12037">
                  <c:v>0.49023671296296295</c:v>
                </c:pt>
                <c:pt idx="12038">
                  <c:v>0.49024172453703702</c:v>
                </c:pt>
                <c:pt idx="12039">
                  <c:v>0.49024678240740743</c:v>
                </c:pt>
                <c:pt idx="12040">
                  <c:v>0.49025172453703703</c:v>
                </c:pt>
                <c:pt idx="12041">
                  <c:v>0.49025714120370373</c:v>
                </c:pt>
                <c:pt idx="12042">
                  <c:v>0.49026527777777779</c:v>
                </c:pt>
                <c:pt idx="12043">
                  <c:v>0.49027050925925925</c:v>
                </c:pt>
                <c:pt idx="12044">
                  <c:v>0.49027582175925927</c:v>
                </c:pt>
                <c:pt idx="12045">
                  <c:v>0.49028105324074073</c:v>
                </c:pt>
                <c:pt idx="12046">
                  <c:v>0.49028652777777776</c:v>
                </c:pt>
                <c:pt idx="12047">
                  <c:v>0.49029196759259258</c:v>
                </c:pt>
                <c:pt idx="12048">
                  <c:v>0.49029741898148149</c:v>
                </c:pt>
                <c:pt idx="12049">
                  <c:v>0.49030258101851848</c:v>
                </c:pt>
                <c:pt idx="12050">
                  <c:v>0.49030988425925925</c:v>
                </c:pt>
                <c:pt idx="12051">
                  <c:v>0.49031502314814812</c:v>
                </c:pt>
                <c:pt idx="12052">
                  <c:v>0.49031991898148147</c:v>
                </c:pt>
                <c:pt idx="12053">
                  <c:v>0.49032467592592593</c:v>
                </c:pt>
                <c:pt idx="12054">
                  <c:v>0.49032959490740741</c:v>
                </c:pt>
                <c:pt idx="12055">
                  <c:v>0.49033445601851855</c:v>
                </c:pt>
                <c:pt idx="12056">
                  <c:v>0.49033940972222223</c:v>
                </c:pt>
                <c:pt idx="12057">
                  <c:v>0.49034446759259259</c:v>
                </c:pt>
                <c:pt idx="12058">
                  <c:v>0.49035236111111113</c:v>
                </c:pt>
                <c:pt idx="12059">
                  <c:v>0.49035761574074077</c:v>
                </c:pt>
                <c:pt idx="12060">
                  <c:v>0.49036267361111108</c:v>
                </c:pt>
                <c:pt idx="12061">
                  <c:v>0.49036799768518519</c:v>
                </c:pt>
                <c:pt idx="12062">
                  <c:v>0.49037326388888891</c:v>
                </c:pt>
                <c:pt idx="12063">
                  <c:v>0.49037858796296296</c:v>
                </c:pt>
                <c:pt idx="12064">
                  <c:v>0.49038383101851851</c:v>
                </c:pt>
                <c:pt idx="12065">
                  <c:v>0.49038888888888893</c:v>
                </c:pt>
                <c:pt idx="12066">
                  <c:v>0.49039651620370367</c:v>
                </c:pt>
                <c:pt idx="12067">
                  <c:v>0.49040131944444448</c:v>
                </c:pt>
                <c:pt idx="12068">
                  <c:v>0.49040609953703701</c:v>
                </c:pt>
                <c:pt idx="12069">
                  <c:v>0.49041093750000003</c:v>
                </c:pt>
                <c:pt idx="12070">
                  <c:v>0.49041571759259256</c:v>
                </c:pt>
                <c:pt idx="12071">
                  <c:v>0.49042098379629628</c:v>
                </c:pt>
                <c:pt idx="12072">
                  <c:v>0.49042611111111106</c:v>
                </c:pt>
                <c:pt idx="12073">
                  <c:v>0.49043413194444446</c:v>
                </c:pt>
                <c:pt idx="12074">
                  <c:v>0.49043920138888891</c:v>
                </c:pt>
                <c:pt idx="12075">
                  <c:v>0.49044438657407402</c:v>
                </c:pt>
                <c:pt idx="12076">
                  <c:v>0.49044964120370366</c:v>
                </c:pt>
                <c:pt idx="12077">
                  <c:v>0.49045481481481484</c:v>
                </c:pt>
                <c:pt idx="12078">
                  <c:v>0.49045987268518521</c:v>
                </c:pt>
                <c:pt idx="12079">
                  <c:v>0.49046469907407403</c:v>
                </c:pt>
                <c:pt idx="12080">
                  <c:v>0.49046950231481484</c:v>
                </c:pt>
                <c:pt idx="12081">
                  <c:v>0.49047697916666672</c:v>
                </c:pt>
                <c:pt idx="12082">
                  <c:v>0.49048207175925929</c:v>
                </c:pt>
                <c:pt idx="12083">
                  <c:v>0.49048724537037036</c:v>
                </c:pt>
                <c:pt idx="12084">
                  <c:v>0.49049230324074072</c:v>
                </c:pt>
                <c:pt idx="12085">
                  <c:v>0.49049738425925926</c:v>
                </c:pt>
                <c:pt idx="12086">
                  <c:v>0.49050262731481481</c:v>
                </c:pt>
                <c:pt idx="12087">
                  <c:v>0.49050784722222224</c:v>
                </c:pt>
                <c:pt idx="12088">
                  <c:v>0.4905130787037037</c:v>
                </c:pt>
                <c:pt idx="12089">
                  <c:v>0.49052077546296297</c:v>
                </c:pt>
                <c:pt idx="12090">
                  <c:v>0.49052583333333333</c:v>
                </c:pt>
                <c:pt idx="12091">
                  <c:v>0.49053074074074071</c:v>
                </c:pt>
                <c:pt idx="12092">
                  <c:v>0.49053559027777777</c:v>
                </c:pt>
                <c:pt idx="12093">
                  <c:v>0.49054039351851847</c:v>
                </c:pt>
                <c:pt idx="12094">
                  <c:v>0.49054520833333332</c:v>
                </c:pt>
                <c:pt idx="12095">
                  <c:v>0.49055013888888888</c:v>
                </c:pt>
                <c:pt idx="12096">
                  <c:v>0.49055487268518516</c:v>
                </c:pt>
                <c:pt idx="12097">
                  <c:v>0.49056217592592594</c:v>
                </c:pt>
                <c:pt idx="12098">
                  <c:v>0.49056709490740741</c:v>
                </c:pt>
                <c:pt idx="12099">
                  <c:v>0.49057228009259263</c:v>
                </c:pt>
                <c:pt idx="12100">
                  <c:v>0.4905776273148148</c:v>
                </c:pt>
                <c:pt idx="12101">
                  <c:v>0.49058297453703709</c:v>
                </c:pt>
                <c:pt idx="12102">
                  <c:v>0.49058820601851849</c:v>
                </c:pt>
                <c:pt idx="12103">
                  <c:v>0.49059339120370371</c:v>
                </c:pt>
                <c:pt idx="12104">
                  <c:v>0.49059847222222225</c:v>
                </c:pt>
                <c:pt idx="12105">
                  <c:v>0.49060611111111108</c:v>
                </c:pt>
                <c:pt idx="12106">
                  <c:v>0.49061113425925923</c:v>
                </c:pt>
                <c:pt idx="12107">
                  <c:v>0.49061618055555556</c:v>
                </c:pt>
                <c:pt idx="12108">
                  <c:v>0.49062137731481487</c:v>
                </c:pt>
                <c:pt idx="12109">
                  <c:v>0.49062636574074076</c:v>
                </c:pt>
                <c:pt idx="12110">
                  <c:v>0.49063129629629626</c:v>
                </c:pt>
                <c:pt idx="12111">
                  <c:v>0.4906363310185185</c:v>
                </c:pt>
                <c:pt idx="12112">
                  <c:v>0.49064143518518516</c:v>
                </c:pt>
                <c:pt idx="12113">
                  <c:v>0.49064957175925922</c:v>
                </c:pt>
                <c:pt idx="12114">
                  <c:v>0.4906549189814815</c:v>
                </c:pt>
                <c:pt idx="12115">
                  <c:v>0.49066024305555556</c:v>
                </c:pt>
                <c:pt idx="12116">
                  <c:v>0.49066555555555552</c:v>
                </c:pt>
                <c:pt idx="12117">
                  <c:v>0.49067092592592593</c:v>
                </c:pt>
                <c:pt idx="12118">
                  <c:v>0.49067685185185184</c:v>
                </c:pt>
                <c:pt idx="12119">
                  <c:v>0.49068258101851853</c:v>
                </c:pt>
                <c:pt idx="12120">
                  <c:v>0.49069077546296297</c:v>
                </c:pt>
                <c:pt idx="12121">
                  <c:v>0.49069621527777779</c:v>
                </c:pt>
                <c:pt idx="12122">
                  <c:v>0.49070163194444444</c:v>
                </c:pt>
                <c:pt idx="12123">
                  <c:v>0.49070747685185184</c:v>
                </c:pt>
                <c:pt idx="12124">
                  <c:v>0.49071321759259257</c:v>
                </c:pt>
                <c:pt idx="12125">
                  <c:v>0.49071909722222223</c:v>
                </c:pt>
                <c:pt idx="12126">
                  <c:v>0.49072488425925925</c:v>
                </c:pt>
                <c:pt idx="12127">
                  <c:v>0.49073076388888892</c:v>
                </c:pt>
                <c:pt idx="12128">
                  <c:v>0.49073908564814817</c:v>
                </c:pt>
                <c:pt idx="12129">
                  <c:v>0.49074499999999999</c:v>
                </c:pt>
                <c:pt idx="12130">
                  <c:v>0.49075103009259258</c:v>
                </c:pt>
                <c:pt idx="12131">
                  <c:v>0.49075662037037038</c:v>
                </c:pt>
                <c:pt idx="12132">
                  <c:v>0.49076237268518513</c:v>
                </c:pt>
                <c:pt idx="12133">
                  <c:v>0.49076792824074073</c:v>
                </c:pt>
                <c:pt idx="12134">
                  <c:v>0.49077362268518515</c:v>
                </c:pt>
                <c:pt idx="12135">
                  <c:v>0.49077907407407406</c:v>
                </c:pt>
                <c:pt idx="12136">
                  <c:v>0.49078618055555556</c:v>
                </c:pt>
                <c:pt idx="12137">
                  <c:v>0.49079097222222218</c:v>
                </c:pt>
                <c:pt idx="12138">
                  <c:v>0.49079589120370365</c:v>
                </c:pt>
                <c:pt idx="12139">
                  <c:v>0.49080097222222219</c:v>
                </c:pt>
                <c:pt idx="12140">
                  <c:v>0.49080622685185182</c:v>
                </c:pt>
                <c:pt idx="12141">
                  <c:v>0.49081130787037036</c:v>
                </c:pt>
                <c:pt idx="12142">
                  <c:v>0.4908165162037037</c:v>
                </c:pt>
                <c:pt idx="12143">
                  <c:v>0.49082177083333334</c:v>
                </c:pt>
                <c:pt idx="12144">
                  <c:v>0.4908298611111111</c:v>
                </c:pt>
                <c:pt idx="12145">
                  <c:v>0.49083499999999997</c:v>
                </c:pt>
                <c:pt idx="12146">
                  <c:v>0.49084013888888894</c:v>
                </c:pt>
                <c:pt idx="12147">
                  <c:v>0.49084545138888891</c:v>
                </c:pt>
                <c:pt idx="12148">
                  <c:v>0.49085052083333336</c:v>
                </c:pt>
                <c:pt idx="12149">
                  <c:v>0.49085532407407406</c:v>
                </c:pt>
                <c:pt idx="12150">
                  <c:v>0.49086013888888891</c:v>
                </c:pt>
                <c:pt idx="12151">
                  <c:v>0.49086484953703707</c:v>
                </c:pt>
                <c:pt idx="12152">
                  <c:v>0.49087232638888884</c:v>
                </c:pt>
                <c:pt idx="12153">
                  <c:v>0.49087732638888887</c:v>
                </c:pt>
                <c:pt idx="12154">
                  <c:v>0.49088230324074072</c:v>
                </c:pt>
                <c:pt idx="12155">
                  <c:v>0.49088758101851848</c:v>
                </c:pt>
                <c:pt idx="12156">
                  <c:v>0.49089256944444443</c:v>
                </c:pt>
                <c:pt idx="12157">
                  <c:v>0.49089771990740738</c:v>
                </c:pt>
                <c:pt idx="12158">
                  <c:v>0.49090288194444448</c:v>
                </c:pt>
                <c:pt idx="12159">
                  <c:v>0.49090818287037036</c:v>
                </c:pt>
                <c:pt idx="12160">
                  <c:v>0.49091543981481478</c:v>
                </c:pt>
                <c:pt idx="12161">
                  <c:v>0.49092024305555554</c:v>
                </c:pt>
                <c:pt idx="12162">
                  <c:v>0.49092518518518519</c:v>
                </c:pt>
                <c:pt idx="12163">
                  <c:v>0.49092997685185186</c:v>
                </c:pt>
                <c:pt idx="12164">
                  <c:v>0.49093504629629631</c:v>
                </c:pt>
                <c:pt idx="12165">
                  <c:v>0.49094005787037037</c:v>
                </c:pt>
                <c:pt idx="12166">
                  <c:v>0.49094512731481482</c:v>
                </c:pt>
                <c:pt idx="12167">
                  <c:v>0.49095307870370369</c:v>
                </c:pt>
                <c:pt idx="12168">
                  <c:v>0.49095812499999997</c:v>
                </c:pt>
                <c:pt idx="12169">
                  <c:v>0.49096332175925927</c:v>
                </c:pt>
                <c:pt idx="12170">
                  <c:v>0.49096833333333328</c:v>
                </c:pt>
                <c:pt idx="12171">
                  <c:v>0.4909733101851852</c:v>
                </c:pt>
                <c:pt idx="12172">
                  <c:v>0.49097841435185186</c:v>
                </c:pt>
                <c:pt idx="12173">
                  <c:v>0.49098333333333333</c:v>
                </c:pt>
                <c:pt idx="12174">
                  <c:v>0.49098812500000005</c:v>
                </c:pt>
                <c:pt idx="12175">
                  <c:v>0.49099526620370365</c:v>
                </c:pt>
                <c:pt idx="12176">
                  <c:v>0.49099996527777773</c:v>
                </c:pt>
                <c:pt idx="12177">
                  <c:v>0.49100474537037037</c:v>
                </c:pt>
                <c:pt idx="12178">
                  <c:v>0.49100957175925924</c:v>
                </c:pt>
                <c:pt idx="12179">
                  <c:v>0.49101436342592591</c:v>
                </c:pt>
                <c:pt idx="12180">
                  <c:v>0.49101924768518518</c:v>
                </c:pt>
                <c:pt idx="12181">
                  <c:v>0.49102436342592592</c:v>
                </c:pt>
                <c:pt idx="12182">
                  <c:v>0.49102943287037037</c:v>
                </c:pt>
                <c:pt idx="12183">
                  <c:v>0.49103699074074075</c:v>
                </c:pt>
                <c:pt idx="12184">
                  <c:v>0.49104211805555553</c:v>
                </c:pt>
                <c:pt idx="12185">
                  <c:v>0.49104709490740744</c:v>
                </c:pt>
                <c:pt idx="12186">
                  <c:v>0.49105216435185189</c:v>
                </c:pt>
                <c:pt idx="12187">
                  <c:v>0.491057349537037</c:v>
                </c:pt>
                <c:pt idx="12188">
                  <c:v>0.49106237268518521</c:v>
                </c:pt>
                <c:pt idx="12189">
                  <c:v>0.49106749999999999</c:v>
                </c:pt>
                <c:pt idx="12190">
                  <c:v>0.49107260416666665</c:v>
                </c:pt>
                <c:pt idx="12191">
                  <c:v>0.49108013888888885</c:v>
                </c:pt>
                <c:pt idx="12192">
                  <c:v>0.49108498842592591</c:v>
                </c:pt>
                <c:pt idx="12193">
                  <c:v>0.49108998842592594</c:v>
                </c:pt>
                <c:pt idx="12194">
                  <c:v>0.49109498842592592</c:v>
                </c:pt>
                <c:pt idx="12195">
                  <c:v>0.49110005787037037</c:v>
                </c:pt>
                <c:pt idx="12196">
                  <c:v>0.49110517361111111</c:v>
                </c:pt>
                <c:pt idx="12197">
                  <c:v>0.49111019675925927</c:v>
                </c:pt>
                <c:pt idx="12198">
                  <c:v>0.49111521990740742</c:v>
                </c:pt>
                <c:pt idx="12199">
                  <c:v>0.49112293981481486</c:v>
                </c:pt>
                <c:pt idx="12200">
                  <c:v>0.49112795138888887</c:v>
                </c:pt>
                <c:pt idx="12201">
                  <c:v>0.49113335648148149</c:v>
                </c:pt>
                <c:pt idx="12202">
                  <c:v>0.49113836805555561</c:v>
                </c:pt>
                <c:pt idx="12203">
                  <c:v>0.49114305555555554</c:v>
                </c:pt>
                <c:pt idx="12204">
                  <c:v>0.49114799768518519</c:v>
                </c:pt>
                <c:pt idx="12205">
                  <c:v>0.4911528356481481</c:v>
                </c:pt>
                <c:pt idx="12206">
                  <c:v>0.49116062500000002</c:v>
                </c:pt>
                <c:pt idx="12207">
                  <c:v>0.49116560185185182</c:v>
                </c:pt>
                <c:pt idx="12208">
                  <c:v>0.49117068287037036</c:v>
                </c:pt>
                <c:pt idx="12209">
                  <c:v>0.49117582175925922</c:v>
                </c:pt>
                <c:pt idx="12210">
                  <c:v>0.49118103009259256</c:v>
                </c:pt>
                <c:pt idx="12211">
                  <c:v>0.49118627314814817</c:v>
                </c:pt>
                <c:pt idx="12212">
                  <c:v>0.49119130787037041</c:v>
                </c:pt>
                <c:pt idx="12213">
                  <c:v>0.49119638888888889</c:v>
                </c:pt>
                <c:pt idx="12214">
                  <c:v>0.49120393518518518</c:v>
                </c:pt>
                <c:pt idx="12215">
                  <c:v>0.49120871527777776</c:v>
                </c:pt>
                <c:pt idx="12216">
                  <c:v>0.4912136689814815</c:v>
                </c:pt>
                <c:pt idx="12217">
                  <c:v>0.49121848379629629</c:v>
                </c:pt>
                <c:pt idx="12218">
                  <c:v>0.49122327546296302</c:v>
                </c:pt>
                <c:pt idx="12219">
                  <c:v>0.49122806712962963</c:v>
                </c:pt>
                <c:pt idx="12220">
                  <c:v>0.49123284722222221</c:v>
                </c:pt>
                <c:pt idx="12221">
                  <c:v>0.4912377083333333</c:v>
                </c:pt>
                <c:pt idx="12222">
                  <c:v>0.49124516203703705</c:v>
                </c:pt>
                <c:pt idx="12223">
                  <c:v>0.49125025462962962</c:v>
                </c:pt>
                <c:pt idx="12224">
                  <c:v>0.49125543981481479</c:v>
                </c:pt>
                <c:pt idx="12225">
                  <c:v>0.49126065972222221</c:v>
                </c:pt>
                <c:pt idx="12226">
                  <c:v>0.49126597222222218</c:v>
                </c:pt>
                <c:pt idx="12227">
                  <c:v>0.49127099537037039</c:v>
                </c:pt>
                <c:pt idx="12228">
                  <c:v>0.49127620370370373</c:v>
                </c:pt>
                <c:pt idx="12229">
                  <c:v>0.4912812962962963</c:v>
                </c:pt>
                <c:pt idx="12230">
                  <c:v>0.49128891203703701</c:v>
                </c:pt>
                <c:pt idx="12231">
                  <c:v>0.49129405092592587</c:v>
                </c:pt>
                <c:pt idx="12232">
                  <c:v>0.49129908564814812</c:v>
                </c:pt>
                <c:pt idx="12233">
                  <c:v>0.49130406250000003</c:v>
                </c:pt>
                <c:pt idx="12234">
                  <c:v>0.4913088078703704</c:v>
                </c:pt>
                <c:pt idx="12235">
                  <c:v>0.49131355324074072</c:v>
                </c:pt>
                <c:pt idx="12236">
                  <c:v>0.49131863425925926</c:v>
                </c:pt>
                <c:pt idx="12237">
                  <c:v>0.49132372685185183</c:v>
                </c:pt>
                <c:pt idx="12238">
                  <c:v>0.4913314236111111</c:v>
                </c:pt>
                <c:pt idx="12239">
                  <c:v>0.49133660879629631</c:v>
                </c:pt>
                <c:pt idx="12240">
                  <c:v>0.49134175925925927</c:v>
                </c:pt>
                <c:pt idx="12241">
                  <c:v>0.49134702546296299</c:v>
                </c:pt>
                <c:pt idx="12242">
                  <c:v>0.49135202546296292</c:v>
                </c:pt>
                <c:pt idx="12243">
                  <c:v>0.49135790509259264</c:v>
                </c:pt>
                <c:pt idx="12244">
                  <c:v>0.49136356481481486</c:v>
                </c:pt>
                <c:pt idx="12245">
                  <c:v>0.49136908564814813</c:v>
                </c:pt>
                <c:pt idx="12246">
                  <c:v>0.49137697916666667</c:v>
                </c:pt>
                <c:pt idx="12247">
                  <c:v>0.49138259259259259</c:v>
                </c:pt>
                <c:pt idx="12248">
                  <c:v>0.4913886921296296</c:v>
                </c:pt>
                <c:pt idx="12249">
                  <c:v>0.4913945833333333</c:v>
                </c:pt>
                <c:pt idx="12250">
                  <c:v>0.49140038194444441</c:v>
                </c:pt>
                <c:pt idx="12251">
                  <c:v>0.49140635416666667</c:v>
                </c:pt>
                <c:pt idx="12252">
                  <c:v>0.49141240740740738</c:v>
                </c:pt>
                <c:pt idx="12253">
                  <c:v>0.49142128472222218</c:v>
                </c:pt>
                <c:pt idx="12254">
                  <c:v>0.49142697916666672</c:v>
                </c:pt>
                <c:pt idx="12255">
                  <c:v>0.49143270833333336</c:v>
                </c:pt>
                <c:pt idx="12256">
                  <c:v>0.49143846064814811</c:v>
                </c:pt>
                <c:pt idx="12257">
                  <c:v>0.49144410879629624</c:v>
                </c:pt>
                <c:pt idx="12258">
                  <c:v>0.49144995370370376</c:v>
                </c:pt>
                <c:pt idx="12259">
                  <c:v>0.4914556365740741</c:v>
                </c:pt>
                <c:pt idx="12260">
                  <c:v>0.49146145833333338</c:v>
                </c:pt>
                <c:pt idx="12261">
                  <c:v>0.49146950231481479</c:v>
                </c:pt>
                <c:pt idx="12262">
                  <c:v>0.49147534722222219</c:v>
                </c:pt>
                <c:pt idx="12263">
                  <c:v>0.49148135416666666</c:v>
                </c:pt>
                <c:pt idx="12264">
                  <c:v>0.49148709490740744</c:v>
                </c:pt>
                <c:pt idx="12265">
                  <c:v>0.49149296296296296</c:v>
                </c:pt>
                <c:pt idx="12266">
                  <c:v>0.49149868055555551</c:v>
                </c:pt>
                <c:pt idx="12267">
                  <c:v>0.4915043287037037</c:v>
                </c:pt>
                <c:pt idx="12268">
                  <c:v>0.49151016203703701</c:v>
                </c:pt>
                <c:pt idx="12269">
                  <c:v>0.49151850694444449</c:v>
                </c:pt>
                <c:pt idx="12270">
                  <c:v>0.49152436342592593</c:v>
                </c:pt>
                <c:pt idx="12271">
                  <c:v>0.49152993055555555</c:v>
                </c:pt>
                <c:pt idx="12272">
                  <c:v>0.49153531249999999</c:v>
                </c:pt>
                <c:pt idx="12273">
                  <c:v>0.49154077546296299</c:v>
                </c:pt>
                <c:pt idx="12274">
                  <c:v>0.49154631944444444</c:v>
                </c:pt>
                <c:pt idx="12275">
                  <c:v>0.49155212962962963</c:v>
                </c:pt>
                <c:pt idx="12276">
                  <c:v>0.49155788194444444</c:v>
                </c:pt>
                <c:pt idx="12277">
                  <c:v>0.49156608796296292</c:v>
                </c:pt>
                <c:pt idx="12278">
                  <c:v>0.49157200231481485</c:v>
                </c:pt>
                <c:pt idx="12279">
                  <c:v>0.49157774305555552</c:v>
                </c:pt>
                <c:pt idx="12280">
                  <c:v>0.49158366898148148</c:v>
                </c:pt>
                <c:pt idx="12281">
                  <c:v>0.49158928240740746</c:v>
                </c:pt>
                <c:pt idx="12282">
                  <c:v>0.49159465277777775</c:v>
                </c:pt>
                <c:pt idx="12283">
                  <c:v>0.49160011574074075</c:v>
                </c:pt>
                <c:pt idx="12284">
                  <c:v>0.49160555555555557</c:v>
                </c:pt>
                <c:pt idx="12285">
                  <c:v>0.49161388888888885</c:v>
                </c:pt>
                <c:pt idx="12286">
                  <c:v>0.49161949074074074</c:v>
                </c:pt>
                <c:pt idx="12287">
                  <c:v>0.49162512731481484</c:v>
                </c:pt>
                <c:pt idx="12288">
                  <c:v>0.49163094907407406</c:v>
                </c:pt>
                <c:pt idx="12289">
                  <c:v>0.49163658564814816</c:v>
                </c:pt>
                <c:pt idx="12290">
                  <c:v>0.491642349537037</c:v>
                </c:pt>
                <c:pt idx="12291">
                  <c:v>0.49164795138888889</c:v>
                </c:pt>
                <c:pt idx="12292">
                  <c:v>0.49165342592592592</c:v>
                </c:pt>
                <c:pt idx="12293">
                  <c:v>0.49166100694444448</c:v>
                </c:pt>
                <c:pt idx="12294">
                  <c:v>0.49166634259259262</c:v>
                </c:pt>
                <c:pt idx="12295">
                  <c:v>0.49167185185185186</c:v>
                </c:pt>
                <c:pt idx="12296">
                  <c:v>0.49167724537037039</c:v>
                </c:pt>
                <c:pt idx="12297">
                  <c:v>0.49168274305555554</c:v>
                </c:pt>
                <c:pt idx="12298">
                  <c:v>0.4916881018518518</c:v>
                </c:pt>
                <c:pt idx="12299">
                  <c:v>0.49169357638888894</c:v>
                </c:pt>
                <c:pt idx="12300">
                  <c:v>0.49170203703703702</c:v>
                </c:pt>
                <c:pt idx="12301">
                  <c:v>0.49170780092592592</c:v>
                </c:pt>
                <c:pt idx="12302">
                  <c:v>0.49171372685185188</c:v>
                </c:pt>
                <c:pt idx="12303">
                  <c:v>0.4917194328703704</c:v>
                </c:pt>
                <c:pt idx="12304">
                  <c:v>0.49172537037037034</c:v>
                </c:pt>
                <c:pt idx="12305">
                  <c:v>0.49173115740740742</c:v>
                </c:pt>
                <c:pt idx="12306">
                  <c:v>0.49173704861111106</c:v>
                </c:pt>
                <c:pt idx="12307">
                  <c:v>0.49174290509259261</c:v>
                </c:pt>
                <c:pt idx="12308">
                  <c:v>0.49175134259259257</c:v>
                </c:pt>
                <c:pt idx="12309">
                  <c:v>0.49175694444444445</c:v>
                </c:pt>
                <c:pt idx="12310">
                  <c:v>0.4917624074074074</c:v>
                </c:pt>
                <c:pt idx="12311">
                  <c:v>0.49176793981481487</c:v>
                </c:pt>
                <c:pt idx="12312">
                  <c:v>0.49177372685185183</c:v>
                </c:pt>
                <c:pt idx="12313">
                  <c:v>0.49177959490740736</c:v>
                </c:pt>
                <c:pt idx="12314">
                  <c:v>0.49178543981481476</c:v>
                </c:pt>
                <c:pt idx="12315">
                  <c:v>0.49179079861111114</c:v>
                </c:pt>
                <c:pt idx="12316">
                  <c:v>0.49179862268518515</c:v>
                </c:pt>
                <c:pt idx="12317">
                  <c:v>0.49180383101851849</c:v>
                </c:pt>
                <c:pt idx="12318">
                  <c:v>0.49180881944444449</c:v>
                </c:pt>
                <c:pt idx="12319">
                  <c:v>0.49181381944444441</c:v>
                </c:pt>
                <c:pt idx="12320">
                  <c:v>0.49181876157407406</c:v>
                </c:pt>
                <c:pt idx="12321">
                  <c:v>0.4918234953703704</c:v>
                </c:pt>
                <c:pt idx="12322">
                  <c:v>0.49182835648148143</c:v>
                </c:pt>
                <c:pt idx="12323">
                  <c:v>0.49183327546296302</c:v>
                </c:pt>
                <c:pt idx="12324">
                  <c:v>0.49184093749999996</c:v>
                </c:pt>
                <c:pt idx="12325">
                  <c:v>0.49184609953703706</c:v>
                </c:pt>
                <c:pt idx="12326">
                  <c:v>0.49185109953703704</c:v>
                </c:pt>
                <c:pt idx="12327">
                  <c:v>0.49185630787037038</c:v>
                </c:pt>
                <c:pt idx="12328">
                  <c:v>0.49186142361111113</c:v>
                </c:pt>
                <c:pt idx="12329">
                  <c:v>0.49186653935185182</c:v>
                </c:pt>
                <c:pt idx="12330">
                  <c:v>0.491871712962963</c:v>
                </c:pt>
                <c:pt idx="12331">
                  <c:v>0.49187679398148149</c:v>
                </c:pt>
                <c:pt idx="12332">
                  <c:v>0.49188403935185182</c:v>
                </c:pt>
                <c:pt idx="12333">
                  <c:v>0.49188890046296296</c:v>
                </c:pt>
                <c:pt idx="12334">
                  <c:v>0.49189386574074073</c:v>
                </c:pt>
                <c:pt idx="12335">
                  <c:v>0.49189863425925928</c:v>
                </c:pt>
                <c:pt idx="12336">
                  <c:v>0.49190336805555557</c:v>
                </c:pt>
                <c:pt idx="12337">
                  <c:v>0.49190827546296295</c:v>
                </c:pt>
                <c:pt idx="12338">
                  <c:v>0.49191303240740741</c:v>
                </c:pt>
                <c:pt idx="12339">
                  <c:v>0.49192055555555553</c:v>
                </c:pt>
                <c:pt idx="12340">
                  <c:v>0.49192565972222219</c:v>
                </c:pt>
                <c:pt idx="12341">
                  <c:v>0.49193083333333337</c:v>
                </c:pt>
                <c:pt idx="12342">
                  <c:v>0.49193597222222224</c:v>
                </c:pt>
                <c:pt idx="12343">
                  <c:v>0.49194111111111111</c:v>
                </c:pt>
                <c:pt idx="12344">
                  <c:v>0.49194638888888886</c:v>
                </c:pt>
                <c:pt idx="12345">
                  <c:v>0.4919515972222222</c:v>
                </c:pt>
                <c:pt idx="12346">
                  <c:v>0.49195681712962963</c:v>
                </c:pt>
                <c:pt idx="12347">
                  <c:v>0.49196467592592591</c:v>
                </c:pt>
                <c:pt idx="12348">
                  <c:v>0.49196980324074074</c:v>
                </c:pt>
                <c:pt idx="12349">
                  <c:v>0.4919749074074074</c:v>
                </c:pt>
                <c:pt idx="12350">
                  <c:v>0.49197987268518517</c:v>
                </c:pt>
                <c:pt idx="12351">
                  <c:v>0.49198468750000002</c:v>
                </c:pt>
                <c:pt idx="12352">
                  <c:v>0.49198956018518519</c:v>
                </c:pt>
                <c:pt idx="12353">
                  <c:v>0.49199443287037042</c:v>
                </c:pt>
                <c:pt idx="12354">
                  <c:v>0.49199969907407404</c:v>
                </c:pt>
                <c:pt idx="12355">
                  <c:v>0.49200740740740739</c:v>
                </c:pt>
                <c:pt idx="12356">
                  <c:v>0.49201266203703703</c:v>
                </c:pt>
                <c:pt idx="12357">
                  <c:v>0.49201796296296302</c:v>
                </c:pt>
                <c:pt idx="12358">
                  <c:v>0.49202328703703707</c:v>
                </c:pt>
                <c:pt idx="12359">
                  <c:v>0.49202844907407406</c:v>
                </c:pt>
                <c:pt idx="12360">
                  <c:v>0.49203355324074072</c:v>
                </c:pt>
                <c:pt idx="12361">
                  <c:v>0.49203873842592594</c:v>
                </c:pt>
                <c:pt idx="12362">
                  <c:v>0.49204359953703708</c:v>
                </c:pt>
                <c:pt idx="12363">
                  <c:v>0.492050775462963</c:v>
                </c:pt>
                <c:pt idx="12364">
                  <c:v>0.49205563657407408</c:v>
                </c:pt>
                <c:pt idx="12365">
                  <c:v>0.49206079861111113</c:v>
                </c:pt>
                <c:pt idx="12366">
                  <c:v>0.49206592592592591</c:v>
                </c:pt>
                <c:pt idx="12367">
                  <c:v>0.49207113425925925</c:v>
                </c:pt>
                <c:pt idx="12368">
                  <c:v>0.49207638888888888</c:v>
                </c:pt>
                <c:pt idx="12369">
                  <c:v>0.4920817939814815</c:v>
                </c:pt>
                <c:pt idx="12370">
                  <c:v>0.49208706018518522</c:v>
                </c:pt>
                <c:pt idx="12371">
                  <c:v>0.4920949652777778</c:v>
                </c:pt>
                <c:pt idx="12372">
                  <c:v>0.49209998842592589</c:v>
                </c:pt>
                <c:pt idx="12373">
                  <c:v>0.49210487268518516</c:v>
                </c:pt>
                <c:pt idx="12374">
                  <c:v>0.49210982638888884</c:v>
                </c:pt>
                <c:pt idx="12375">
                  <c:v>0.49211460648148148</c:v>
                </c:pt>
                <c:pt idx="12376">
                  <c:v>0.49211945601851853</c:v>
                </c:pt>
                <c:pt idx="12377">
                  <c:v>0.49212429398148144</c:v>
                </c:pt>
                <c:pt idx="12378">
                  <c:v>0.49212903935185182</c:v>
                </c:pt>
                <c:pt idx="12379">
                  <c:v>0.49213644675925927</c:v>
                </c:pt>
                <c:pt idx="12380">
                  <c:v>0.49214129629629633</c:v>
                </c:pt>
                <c:pt idx="12381">
                  <c:v>0.49214623842592592</c:v>
                </c:pt>
                <c:pt idx="12382">
                  <c:v>0.49215136574074075</c:v>
                </c:pt>
                <c:pt idx="12383">
                  <c:v>0.49215651620370365</c:v>
                </c:pt>
                <c:pt idx="12384">
                  <c:v>0.49216167824074075</c:v>
                </c:pt>
                <c:pt idx="12385">
                  <c:v>0.49216690972222227</c:v>
                </c:pt>
                <c:pt idx="12386">
                  <c:v>0.49217479166666672</c:v>
                </c:pt>
                <c:pt idx="12387">
                  <c:v>0.49217988425925929</c:v>
                </c:pt>
                <c:pt idx="12388">
                  <c:v>0.49218495370370369</c:v>
                </c:pt>
                <c:pt idx="12389">
                  <c:v>0.49219009259259261</c:v>
                </c:pt>
                <c:pt idx="12390">
                  <c:v>0.49219546296296296</c:v>
                </c:pt>
                <c:pt idx="12391">
                  <c:v>0.49220069444444442</c:v>
                </c:pt>
                <c:pt idx="12392">
                  <c:v>0.49220563657407407</c:v>
                </c:pt>
                <c:pt idx="12393">
                  <c:v>0.49221068287037034</c:v>
                </c:pt>
                <c:pt idx="12394">
                  <c:v>0.49221884259259258</c:v>
                </c:pt>
                <c:pt idx="12395">
                  <c:v>0.4922244097222222</c:v>
                </c:pt>
                <c:pt idx="12396">
                  <c:v>0.49223049768518518</c:v>
                </c:pt>
                <c:pt idx="12397">
                  <c:v>0.49223635416666661</c:v>
                </c:pt>
                <c:pt idx="12398">
                  <c:v>0.49224237268518517</c:v>
                </c:pt>
                <c:pt idx="12399">
                  <c:v>0.49224820601851849</c:v>
                </c:pt>
                <c:pt idx="12400">
                  <c:v>0.49225409722222224</c:v>
                </c:pt>
                <c:pt idx="12401">
                  <c:v>0.49226006944444439</c:v>
                </c:pt>
                <c:pt idx="12402">
                  <c:v>0.49226819444444447</c:v>
                </c:pt>
                <c:pt idx="12403">
                  <c:v>0.49227370370370371</c:v>
                </c:pt>
                <c:pt idx="12404">
                  <c:v>0.49227912037037042</c:v>
                </c:pt>
                <c:pt idx="12405">
                  <c:v>0.49228469907407407</c:v>
                </c:pt>
                <c:pt idx="12406">
                  <c:v>0.4922905208333333</c:v>
                </c:pt>
                <c:pt idx="12407">
                  <c:v>0.49229638888888888</c:v>
                </c:pt>
                <c:pt idx="12408">
                  <c:v>0.49230229166666667</c:v>
                </c:pt>
                <c:pt idx="12409">
                  <c:v>0.49230827546296291</c:v>
                </c:pt>
                <c:pt idx="12410">
                  <c:v>0.49231678240740745</c:v>
                </c:pt>
                <c:pt idx="12411">
                  <c:v>0.49232282407407407</c:v>
                </c:pt>
                <c:pt idx="12412">
                  <c:v>0.492328599537037</c:v>
                </c:pt>
                <c:pt idx="12413">
                  <c:v>0.49233435185185187</c:v>
                </c:pt>
                <c:pt idx="12414">
                  <c:v>0.49233998842592591</c:v>
                </c:pt>
                <c:pt idx="12415">
                  <c:v>0.4923455902777778</c:v>
                </c:pt>
                <c:pt idx="12416">
                  <c:v>0.49235109953703704</c:v>
                </c:pt>
                <c:pt idx="12417">
                  <c:v>0.49235584490740741</c:v>
                </c:pt>
                <c:pt idx="12418">
                  <c:v>0.49236310185185189</c:v>
                </c:pt>
                <c:pt idx="12419">
                  <c:v>0.49236834490740744</c:v>
                </c:pt>
                <c:pt idx="12420">
                  <c:v>0.49237318287037035</c:v>
                </c:pt>
                <c:pt idx="12421">
                  <c:v>0.49237835648148148</c:v>
                </c:pt>
                <c:pt idx="12422">
                  <c:v>0.49238344907407411</c:v>
                </c:pt>
                <c:pt idx="12423">
                  <c:v>0.49238862268518518</c:v>
                </c:pt>
                <c:pt idx="12424">
                  <c:v>0.49239366898148146</c:v>
                </c:pt>
                <c:pt idx="12425">
                  <c:v>0.49239894675925927</c:v>
                </c:pt>
                <c:pt idx="12426">
                  <c:v>0.49240672453703699</c:v>
                </c:pt>
                <c:pt idx="12427">
                  <c:v>0.49241181712962961</c:v>
                </c:pt>
                <c:pt idx="12428">
                  <c:v>0.49241717592592593</c:v>
                </c:pt>
                <c:pt idx="12429">
                  <c:v>0.49242234953703701</c:v>
                </c:pt>
                <c:pt idx="12430">
                  <c:v>0.49242753472222223</c:v>
                </c:pt>
                <c:pt idx="12431">
                  <c:v>0.49243243055555558</c:v>
                </c:pt>
                <c:pt idx="12432">
                  <c:v>0.49243716435185186</c:v>
                </c:pt>
                <c:pt idx="12433">
                  <c:v>0.49244449074074076</c:v>
                </c:pt>
                <c:pt idx="12434">
                  <c:v>0.49244929398148152</c:v>
                </c:pt>
                <c:pt idx="12435">
                  <c:v>0.49245451388888889</c:v>
                </c:pt>
                <c:pt idx="12436">
                  <c:v>0.49245975694444444</c:v>
                </c:pt>
                <c:pt idx="12437">
                  <c:v>0.49246496527777778</c:v>
                </c:pt>
                <c:pt idx="12438">
                  <c:v>0.49247016203703703</c:v>
                </c:pt>
                <c:pt idx="12439">
                  <c:v>0.49247531250000004</c:v>
                </c:pt>
                <c:pt idx="12440">
                  <c:v>0.49248061342592592</c:v>
                </c:pt>
                <c:pt idx="12441">
                  <c:v>0.49248844907407402</c:v>
                </c:pt>
                <c:pt idx="12442">
                  <c:v>0.49249326388888887</c:v>
                </c:pt>
                <c:pt idx="12443">
                  <c:v>0.49249820601851851</c:v>
                </c:pt>
                <c:pt idx="12444">
                  <c:v>0.4925031134259259</c:v>
                </c:pt>
                <c:pt idx="12445">
                  <c:v>0.49250806712962963</c:v>
                </c:pt>
                <c:pt idx="12446">
                  <c:v>0.49251312500000005</c:v>
                </c:pt>
                <c:pt idx="12447">
                  <c:v>0.49251818287037036</c:v>
                </c:pt>
                <c:pt idx="12448">
                  <c:v>0.49252349537037038</c:v>
                </c:pt>
                <c:pt idx="12449">
                  <c:v>0.49253120370370373</c:v>
                </c:pt>
                <c:pt idx="12450">
                  <c:v>0.49253624999999995</c:v>
                </c:pt>
                <c:pt idx="12451">
                  <c:v>0.49254126157407407</c:v>
                </c:pt>
                <c:pt idx="12452">
                  <c:v>0.49254644675925929</c:v>
                </c:pt>
                <c:pt idx="12453">
                  <c:v>0.49255164351851849</c:v>
                </c:pt>
                <c:pt idx="12454">
                  <c:v>0.49255636574074074</c:v>
                </c:pt>
                <c:pt idx="12455">
                  <c:v>0.4925613425925926</c:v>
                </c:pt>
                <c:pt idx="12456">
                  <c:v>0.49256622685185186</c:v>
                </c:pt>
                <c:pt idx="12457">
                  <c:v>0.49257327546296298</c:v>
                </c:pt>
                <c:pt idx="12458">
                  <c:v>0.49257817129629627</c:v>
                </c:pt>
                <c:pt idx="12459">
                  <c:v>0.49258292824074074</c:v>
                </c:pt>
                <c:pt idx="12460">
                  <c:v>0.49258790509259259</c:v>
                </c:pt>
                <c:pt idx="12461">
                  <c:v>0.49259265046296297</c:v>
                </c:pt>
                <c:pt idx="12462">
                  <c:v>0.49259761574074074</c:v>
                </c:pt>
                <c:pt idx="12463">
                  <c:v>0.49260276620370375</c:v>
                </c:pt>
                <c:pt idx="12464">
                  <c:v>0.49260795138888885</c:v>
                </c:pt>
                <c:pt idx="12465">
                  <c:v>0.49261561342592591</c:v>
                </c:pt>
                <c:pt idx="12466">
                  <c:v>0.49262065972222224</c:v>
                </c:pt>
                <c:pt idx="12467">
                  <c:v>0.49262583333333332</c:v>
                </c:pt>
                <c:pt idx="12468">
                  <c:v>0.49263083333333335</c:v>
                </c:pt>
                <c:pt idx="12469">
                  <c:v>0.4926359490740741</c:v>
                </c:pt>
                <c:pt idx="12470">
                  <c:v>0.49264106481481479</c:v>
                </c:pt>
                <c:pt idx="12471">
                  <c:v>0.49264622685185189</c:v>
                </c:pt>
                <c:pt idx="12472">
                  <c:v>0.49265444444444445</c:v>
                </c:pt>
                <c:pt idx="12473">
                  <c:v>0.49265927083333333</c:v>
                </c:pt>
                <c:pt idx="12474">
                  <c:v>0.4926640625</c:v>
                </c:pt>
                <c:pt idx="12475">
                  <c:v>0.49266903935185186</c:v>
                </c:pt>
                <c:pt idx="12476">
                  <c:v>0.49267399305555554</c:v>
                </c:pt>
                <c:pt idx="12477">
                  <c:v>0.49267924768518517</c:v>
                </c:pt>
                <c:pt idx="12478">
                  <c:v>0.49268423611111106</c:v>
                </c:pt>
                <c:pt idx="12479">
                  <c:v>0.4926893171296296</c:v>
                </c:pt>
                <c:pt idx="12480">
                  <c:v>0.49269724537037041</c:v>
                </c:pt>
                <c:pt idx="12481">
                  <c:v>0.4927022337962963</c:v>
                </c:pt>
                <c:pt idx="12482">
                  <c:v>0.49270740740740737</c:v>
                </c:pt>
                <c:pt idx="12483">
                  <c:v>0.49271251157407409</c:v>
                </c:pt>
                <c:pt idx="12484">
                  <c:v>0.49271765046296295</c:v>
                </c:pt>
                <c:pt idx="12485">
                  <c:v>0.49272252314814818</c:v>
                </c:pt>
                <c:pt idx="12486">
                  <c:v>0.49272738425925927</c:v>
                </c:pt>
                <c:pt idx="12487">
                  <c:v>0.49273236111111113</c:v>
                </c:pt>
                <c:pt idx="12488">
                  <c:v>0.49274008101851852</c:v>
                </c:pt>
                <c:pt idx="12489">
                  <c:v>0.49274525462962965</c:v>
                </c:pt>
                <c:pt idx="12490">
                  <c:v>0.49275063657407409</c:v>
                </c:pt>
                <c:pt idx="12491">
                  <c:v>0.49275584490740743</c:v>
                </c:pt>
                <c:pt idx="12492">
                  <c:v>0.49276120370370369</c:v>
                </c:pt>
                <c:pt idx="12493">
                  <c:v>0.49276641203703703</c:v>
                </c:pt>
                <c:pt idx="12494">
                  <c:v>0.49277160879629628</c:v>
                </c:pt>
                <c:pt idx="12495">
                  <c:v>0.49277663194444443</c:v>
                </c:pt>
                <c:pt idx="12496">
                  <c:v>0.4927838541666667</c:v>
                </c:pt>
                <c:pt idx="12497">
                  <c:v>0.4927887037037037</c:v>
                </c:pt>
                <c:pt idx="12498">
                  <c:v>0.49279351851851855</c:v>
                </c:pt>
                <c:pt idx="12499">
                  <c:v>0.49279848379629626</c:v>
                </c:pt>
                <c:pt idx="12500">
                  <c:v>0.49280332175925928</c:v>
                </c:pt>
                <c:pt idx="12501">
                  <c:v>0.49280820601851855</c:v>
                </c:pt>
                <c:pt idx="12502">
                  <c:v>0.49281320601851847</c:v>
                </c:pt>
                <c:pt idx="12503">
                  <c:v>0.49281796296296299</c:v>
                </c:pt>
                <c:pt idx="12504">
                  <c:v>0.49282533564814818</c:v>
                </c:pt>
                <c:pt idx="12505">
                  <c:v>0.49283045138888887</c:v>
                </c:pt>
                <c:pt idx="12506">
                  <c:v>0.49283548611111111</c:v>
                </c:pt>
                <c:pt idx="12507">
                  <c:v>0.49284075231481483</c:v>
                </c:pt>
                <c:pt idx="12508">
                  <c:v>0.49284582175925928</c:v>
                </c:pt>
                <c:pt idx="12509">
                  <c:v>0.49285113425925925</c:v>
                </c:pt>
                <c:pt idx="12510">
                  <c:v>0.49285619212962967</c:v>
                </c:pt>
                <c:pt idx="12511">
                  <c:v>0.49286135416666665</c:v>
                </c:pt>
                <c:pt idx="12512">
                  <c:v>0.49286935185185188</c:v>
                </c:pt>
                <c:pt idx="12513">
                  <c:v>0.49287471064814814</c:v>
                </c:pt>
                <c:pt idx="12514">
                  <c:v>0.49287993055555557</c:v>
                </c:pt>
                <c:pt idx="12515">
                  <c:v>0.49288484953703704</c:v>
                </c:pt>
                <c:pt idx="12516">
                  <c:v>0.49288974537037039</c:v>
                </c:pt>
                <c:pt idx="12517">
                  <c:v>0.49289465277777778</c:v>
                </c:pt>
                <c:pt idx="12518">
                  <c:v>0.49289950231481483</c:v>
                </c:pt>
                <c:pt idx="12519">
                  <c:v>0.49290740740740741</c:v>
                </c:pt>
                <c:pt idx="12520">
                  <c:v>0.49291248842592594</c:v>
                </c:pt>
                <c:pt idx="12521">
                  <c:v>0.49291751157407404</c:v>
                </c:pt>
                <c:pt idx="12522">
                  <c:v>0.49292346064814813</c:v>
                </c:pt>
                <c:pt idx="12523">
                  <c:v>0.49292934027777774</c:v>
                </c:pt>
                <c:pt idx="12524">
                  <c:v>0.49293541666666668</c:v>
                </c:pt>
                <c:pt idx="12525">
                  <c:v>0.49294136574074071</c:v>
                </c:pt>
                <c:pt idx="12526">
                  <c:v>0.49294707175925923</c:v>
                </c:pt>
                <c:pt idx="12527">
                  <c:v>0.49295518518518522</c:v>
                </c:pt>
                <c:pt idx="12528">
                  <c:v>0.49296092592592594</c:v>
                </c:pt>
                <c:pt idx="12529">
                  <c:v>0.49296711805555554</c:v>
                </c:pt>
                <c:pt idx="12530">
                  <c:v>0.49297322916666664</c:v>
                </c:pt>
                <c:pt idx="12531">
                  <c:v>0.49297934027777779</c:v>
                </c:pt>
                <c:pt idx="12532">
                  <c:v>0.49298545138888888</c:v>
                </c:pt>
                <c:pt idx="12533">
                  <c:v>0.49299160879629628</c:v>
                </c:pt>
                <c:pt idx="12534">
                  <c:v>0.49299781250000002</c:v>
                </c:pt>
                <c:pt idx="12535">
                  <c:v>0.49300615740740739</c:v>
                </c:pt>
                <c:pt idx="12536">
                  <c:v>0.49301184027777772</c:v>
                </c:pt>
                <c:pt idx="12537">
                  <c:v>0.49301744212962961</c:v>
                </c:pt>
                <c:pt idx="12538">
                  <c:v>0.49302302083333333</c:v>
                </c:pt>
                <c:pt idx="12539">
                  <c:v>0.49302879629629631</c:v>
                </c:pt>
                <c:pt idx="12540">
                  <c:v>0.49303440972222218</c:v>
                </c:pt>
                <c:pt idx="12541">
                  <c:v>0.49304019675925925</c:v>
                </c:pt>
                <c:pt idx="12542">
                  <c:v>0.49304567129629628</c:v>
                </c:pt>
                <c:pt idx="12543">
                  <c:v>0.49305401620370365</c:v>
                </c:pt>
                <c:pt idx="12544">
                  <c:v>0.49305994212962961</c:v>
                </c:pt>
                <c:pt idx="12545">
                  <c:v>0.49306570601851857</c:v>
                </c:pt>
                <c:pt idx="12546">
                  <c:v>0.49307162037037039</c:v>
                </c:pt>
                <c:pt idx="12547">
                  <c:v>0.49307736111111106</c:v>
                </c:pt>
                <c:pt idx="12548">
                  <c:v>0.49308333333333332</c:v>
                </c:pt>
                <c:pt idx="12549">
                  <c:v>0.4930891087962963</c:v>
                </c:pt>
                <c:pt idx="12550">
                  <c:v>0.49309515046296298</c:v>
                </c:pt>
                <c:pt idx="12551">
                  <c:v>0.49310392361111116</c:v>
                </c:pt>
                <c:pt idx="12552">
                  <c:v>0.49310972222222221</c:v>
                </c:pt>
                <c:pt idx="12553">
                  <c:v>0.49311538194444443</c:v>
                </c:pt>
                <c:pt idx="12554">
                  <c:v>0.49312097222222223</c:v>
                </c:pt>
                <c:pt idx="12555">
                  <c:v>0.49312686342592588</c:v>
                </c:pt>
                <c:pt idx="12556">
                  <c:v>0.49313283564814814</c:v>
                </c:pt>
                <c:pt idx="12557">
                  <c:v>0.49313863425925925</c:v>
                </c:pt>
                <c:pt idx="12558">
                  <c:v>0.49314718749999997</c:v>
                </c:pt>
                <c:pt idx="12559">
                  <c:v>0.49315293981481484</c:v>
                </c:pt>
                <c:pt idx="12560">
                  <c:v>0.49315887731481478</c:v>
                </c:pt>
                <c:pt idx="12561">
                  <c:v>0.49316469907407406</c:v>
                </c:pt>
                <c:pt idx="12562">
                  <c:v>0.49317031249999999</c:v>
                </c:pt>
                <c:pt idx="12563">
                  <c:v>0.49317587962962967</c:v>
                </c:pt>
                <c:pt idx="12564">
                  <c:v>0.49318137731481482</c:v>
                </c:pt>
                <c:pt idx="12565">
                  <c:v>0.49318712962962968</c:v>
                </c:pt>
                <c:pt idx="12566">
                  <c:v>0.49319561342592594</c:v>
                </c:pt>
                <c:pt idx="12567">
                  <c:v>0.49320146990740743</c:v>
                </c:pt>
                <c:pt idx="12568">
                  <c:v>0.49320745370370367</c:v>
                </c:pt>
                <c:pt idx="12569">
                  <c:v>0.49321342592592593</c:v>
                </c:pt>
                <c:pt idx="12570">
                  <c:v>0.49321940972222222</c:v>
                </c:pt>
                <c:pt idx="12571">
                  <c:v>0.49322534722222228</c:v>
                </c:pt>
                <c:pt idx="12572">
                  <c:v>0.4932312615740741</c:v>
                </c:pt>
                <c:pt idx="12573">
                  <c:v>0.49323688657407411</c:v>
                </c:pt>
                <c:pt idx="12574">
                  <c:v>0.4932449074074074</c:v>
                </c:pt>
                <c:pt idx="12575">
                  <c:v>0.49325059027777779</c:v>
                </c:pt>
                <c:pt idx="12576">
                  <c:v>0.49325623842592597</c:v>
                </c:pt>
                <c:pt idx="12577">
                  <c:v>0.49326194444444443</c:v>
                </c:pt>
                <c:pt idx="12578">
                  <c:v>0.49326746527777776</c:v>
                </c:pt>
                <c:pt idx="12579">
                  <c:v>0.49327315972222219</c:v>
                </c:pt>
                <c:pt idx="12580">
                  <c:v>0.49327890046296297</c:v>
                </c:pt>
                <c:pt idx="12581">
                  <c:v>0.49328496527777776</c:v>
                </c:pt>
                <c:pt idx="12582">
                  <c:v>0.4932934722222222</c:v>
                </c:pt>
                <c:pt idx="12583">
                  <c:v>0.49329934027777783</c:v>
                </c:pt>
                <c:pt idx="12584">
                  <c:v>0.49330521990740744</c:v>
                </c:pt>
                <c:pt idx="12585">
                  <c:v>0.49331105324074076</c:v>
                </c:pt>
                <c:pt idx="12586">
                  <c:v>0.49331679398148148</c:v>
                </c:pt>
                <c:pt idx="12587">
                  <c:v>0.49332275462962966</c:v>
                </c:pt>
                <c:pt idx="12588">
                  <c:v>0.49332853009259264</c:v>
                </c:pt>
                <c:pt idx="12589">
                  <c:v>0.4933368402777778</c:v>
                </c:pt>
                <c:pt idx="12590">
                  <c:v>0.49334230324074074</c:v>
                </c:pt>
                <c:pt idx="12591">
                  <c:v>0.4933478819444444</c:v>
                </c:pt>
                <c:pt idx="12592">
                  <c:v>0.49335370370370368</c:v>
                </c:pt>
                <c:pt idx="12593">
                  <c:v>0.49335887731481481</c:v>
                </c:pt>
                <c:pt idx="12594">
                  <c:v>0.49336412037037042</c:v>
                </c:pt>
                <c:pt idx="12595">
                  <c:v>0.49336929398148149</c:v>
                </c:pt>
                <c:pt idx="12596">
                  <c:v>0.49337468750000002</c:v>
                </c:pt>
                <c:pt idx="12597">
                  <c:v>0.49338282407407408</c:v>
                </c:pt>
                <c:pt idx="12598">
                  <c:v>0.49338793981481482</c:v>
                </c:pt>
                <c:pt idx="12599">
                  <c:v>0.49339318287037037</c:v>
                </c:pt>
                <c:pt idx="12600">
                  <c:v>0.49339805555555555</c:v>
                </c:pt>
                <c:pt idx="12601">
                  <c:v>0.49340307870370376</c:v>
                </c:pt>
                <c:pt idx="12602">
                  <c:v>0.49340791666666667</c:v>
                </c:pt>
                <c:pt idx="12603">
                  <c:v>0.49341311342592592</c:v>
                </c:pt>
                <c:pt idx="12604">
                  <c:v>0.49341841435185185</c:v>
                </c:pt>
                <c:pt idx="12605">
                  <c:v>0.49342638888888884</c:v>
                </c:pt>
                <c:pt idx="12606">
                  <c:v>0.49343159722222224</c:v>
                </c:pt>
                <c:pt idx="12607">
                  <c:v>0.49343677083333332</c:v>
                </c:pt>
                <c:pt idx="12608">
                  <c:v>0.49344210648148151</c:v>
                </c:pt>
                <c:pt idx="12609">
                  <c:v>0.49344743055555557</c:v>
                </c:pt>
                <c:pt idx="12610">
                  <c:v>0.49345273148148144</c:v>
                </c:pt>
                <c:pt idx="12611">
                  <c:v>0.49345781249999998</c:v>
                </c:pt>
                <c:pt idx="12612">
                  <c:v>0.49346269675925925</c:v>
                </c:pt>
                <c:pt idx="12613">
                  <c:v>0.49347003472222223</c:v>
                </c:pt>
                <c:pt idx="12614">
                  <c:v>0.49347483796296299</c:v>
                </c:pt>
                <c:pt idx="12615">
                  <c:v>0.493479849537037</c:v>
                </c:pt>
                <c:pt idx="12616">
                  <c:v>0.49348472222222223</c:v>
                </c:pt>
                <c:pt idx="12617">
                  <c:v>0.49348966435185182</c:v>
                </c:pt>
                <c:pt idx="12618">
                  <c:v>0.49349461805555556</c:v>
                </c:pt>
                <c:pt idx="12619">
                  <c:v>0.493499525462963</c:v>
                </c:pt>
                <c:pt idx="12620">
                  <c:v>0.49350781250000003</c:v>
                </c:pt>
                <c:pt idx="12621">
                  <c:v>0.49351300925925923</c:v>
                </c:pt>
                <c:pt idx="12622">
                  <c:v>0.49351804398148147</c:v>
                </c:pt>
                <c:pt idx="12623">
                  <c:v>0.49352335648148143</c:v>
                </c:pt>
                <c:pt idx="12624">
                  <c:v>0.49352862268518516</c:v>
                </c:pt>
                <c:pt idx="12625">
                  <c:v>0.49353398148148148</c:v>
                </c:pt>
                <c:pt idx="12626">
                  <c:v>0.49353952546296292</c:v>
                </c:pt>
                <c:pt idx="12627">
                  <c:v>0.49354473379629632</c:v>
                </c:pt>
                <c:pt idx="12628">
                  <c:v>0.4935527199074074</c:v>
                </c:pt>
                <c:pt idx="12629">
                  <c:v>0.49355776620370367</c:v>
                </c:pt>
                <c:pt idx="12630">
                  <c:v>0.49356262731481482</c:v>
                </c:pt>
                <c:pt idx="12631">
                  <c:v>0.49356747685185187</c:v>
                </c:pt>
                <c:pt idx="12632">
                  <c:v>0.49357238425925926</c:v>
                </c:pt>
                <c:pt idx="12633">
                  <c:v>0.49357736111111111</c:v>
                </c:pt>
                <c:pt idx="12634">
                  <c:v>0.49358259259259257</c:v>
                </c:pt>
                <c:pt idx="12635">
                  <c:v>0.49358791666666663</c:v>
                </c:pt>
                <c:pt idx="12636">
                  <c:v>0.49359555555555557</c:v>
                </c:pt>
                <c:pt idx="12637">
                  <c:v>0.4936008564814815</c:v>
                </c:pt>
                <c:pt idx="12638">
                  <c:v>0.49360623842592594</c:v>
                </c:pt>
                <c:pt idx="12639">
                  <c:v>0.49361158564814817</c:v>
                </c:pt>
                <c:pt idx="12640">
                  <c:v>0.49361675925925924</c:v>
                </c:pt>
                <c:pt idx="12641">
                  <c:v>0.49362167824074077</c:v>
                </c:pt>
                <c:pt idx="12642">
                  <c:v>0.49362655092592594</c:v>
                </c:pt>
                <c:pt idx="12643">
                  <c:v>0.49363146990740742</c:v>
                </c:pt>
                <c:pt idx="12644">
                  <c:v>0.49363924768518519</c:v>
                </c:pt>
                <c:pt idx="12645">
                  <c:v>0.49364454861111112</c:v>
                </c:pt>
                <c:pt idx="12646">
                  <c:v>0.49364964120370369</c:v>
                </c:pt>
                <c:pt idx="12647">
                  <c:v>0.49365488425925924</c:v>
                </c:pt>
                <c:pt idx="12648">
                  <c:v>0.49366011574074076</c:v>
                </c:pt>
                <c:pt idx="12649">
                  <c:v>0.49366535879629631</c:v>
                </c:pt>
                <c:pt idx="12650">
                  <c:v>0.49367045138888893</c:v>
                </c:pt>
                <c:pt idx="12651">
                  <c:v>0.4936757175925926</c:v>
                </c:pt>
                <c:pt idx="12652">
                  <c:v>0.4936831712962963</c:v>
                </c:pt>
                <c:pt idx="12653">
                  <c:v>0.49368792824074076</c:v>
                </c:pt>
                <c:pt idx="12654">
                  <c:v>0.49369292824074074</c:v>
                </c:pt>
                <c:pt idx="12655">
                  <c:v>0.49369782407407409</c:v>
                </c:pt>
                <c:pt idx="12656">
                  <c:v>0.49370281250000003</c:v>
                </c:pt>
                <c:pt idx="12657">
                  <c:v>0.49370785879629625</c:v>
                </c:pt>
                <c:pt idx="12658">
                  <c:v>0.49371281250000004</c:v>
                </c:pt>
                <c:pt idx="12659">
                  <c:v>0.49372019675925927</c:v>
                </c:pt>
                <c:pt idx="12660">
                  <c:v>0.49372493055555555</c:v>
                </c:pt>
                <c:pt idx="12661">
                  <c:v>0.49373</c:v>
                </c:pt>
                <c:pt idx="12662">
                  <c:v>0.49373511574074075</c:v>
                </c:pt>
                <c:pt idx="12663">
                  <c:v>0.49374032407407409</c:v>
                </c:pt>
                <c:pt idx="12664">
                  <c:v>0.49374547453703704</c:v>
                </c:pt>
                <c:pt idx="12665">
                  <c:v>0.49375068287037038</c:v>
                </c:pt>
                <c:pt idx="12666">
                  <c:v>0.49375604166666665</c:v>
                </c:pt>
                <c:pt idx="12667">
                  <c:v>0.49376381944444447</c:v>
                </c:pt>
                <c:pt idx="12668">
                  <c:v>0.49376905092592588</c:v>
                </c:pt>
                <c:pt idx="12669">
                  <c:v>0.4937743171296296</c:v>
                </c:pt>
                <c:pt idx="12670">
                  <c:v>0.49377964120370371</c:v>
                </c:pt>
                <c:pt idx="12671">
                  <c:v>0.49378482638888888</c:v>
                </c:pt>
                <c:pt idx="12672">
                  <c:v>0.49378967592592593</c:v>
                </c:pt>
                <c:pt idx="12673">
                  <c:v>0.49379449074074078</c:v>
                </c:pt>
                <c:pt idx="12674">
                  <c:v>0.49380202546296298</c:v>
                </c:pt>
                <c:pt idx="12675">
                  <c:v>0.49380712962962964</c:v>
                </c:pt>
                <c:pt idx="12676">
                  <c:v>0.4938123148148148</c:v>
                </c:pt>
                <c:pt idx="12677">
                  <c:v>0.49381744212962958</c:v>
                </c:pt>
                <c:pt idx="12678">
                  <c:v>0.49382278935185187</c:v>
                </c:pt>
                <c:pt idx="12679">
                  <c:v>0.49382803240740741</c:v>
                </c:pt>
                <c:pt idx="12680">
                  <c:v>0.49383340277777776</c:v>
                </c:pt>
                <c:pt idx="12681">
                  <c:v>0.49383878472222226</c:v>
                </c:pt>
                <c:pt idx="12682">
                  <c:v>0.49384666666666671</c:v>
                </c:pt>
                <c:pt idx="12683">
                  <c:v>0.49385158564814818</c:v>
                </c:pt>
                <c:pt idx="12684">
                  <c:v>0.49385664351851855</c:v>
                </c:pt>
                <c:pt idx="12685">
                  <c:v>0.49386230324074076</c:v>
                </c:pt>
                <c:pt idx="12686">
                  <c:v>0.49386848379629633</c:v>
                </c:pt>
                <c:pt idx="12687">
                  <c:v>0.49387472222222223</c:v>
                </c:pt>
                <c:pt idx="12688">
                  <c:v>0.49388079861111112</c:v>
                </c:pt>
                <c:pt idx="12689">
                  <c:v>0.4938893981481482</c:v>
                </c:pt>
                <c:pt idx="12690">
                  <c:v>0.49389527777777781</c:v>
                </c:pt>
                <c:pt idx="12691">
                  <c:v>0.49390121527777775</c:v>
                </c:pt>
                <c:pt idx="12692">
                  <c:v>0.49390704861111107</c:v>
                </c:pt>
                <c:pt idx="12693">
                  <c:v>0.49391254629629633</c:v>
                </c:pt>
                <c:pt idx="12694">
                  <c:v>0.49391812499999999</c:v>
                </c:pt>
                <c:pt idx="12695">
                  <c:v>0.4939236111111111</c:v>
                </c:pt>
                <c:pt idx="12696">
                  <c:v>0.49392943287037033</c:v>
                </c:pt>
                <c:pt idx="12697">
                  <c:v>0.49393812499999995</c:v>
                </c:pt>
                <c:pt idx="12698">
                  <c:v>0.49394438657407408</c:v>
                </c:pt>
                <c:pt idx="12699">
                  <c:v>0.49395021990740745</c:v>
                </c:pt>
                <c:pt idx="12700">
                  <c:v>0.49395612268518518</c:v>
                </c:pt>
                <c:pt idx="12701">
                  <c:v>0.49396231481481484</c:v>
                </c:pt>
                <c:pt idx="12702">
                  <c:v>0.49396847222222223</c:v>
                </c:pt>
                <c:pt idx="12703">
                  <c:v>0.49397467592592598</c:v>
                </c:pt>
                <c:pt idx="12704">
                  <c:v>0.49398369212962961</c:v>
                </c:pt>
                <c:pt idx="12705">
                  <c:v>0.49398978009259259</c:v>
                </c:pt>
                <c:pt idx="12706">
                  <c:v>0.49399494212962963</c:v>
                </c:pt>
                <c:pt idx="12707">
                  <c:v>0.49400021990740739</c:v>
                </c:pt>
                <c:pt idx="12708">
                  <c:v>0.49400527777777775</c:v>
                </c:pt>
                <c:pt idx="12709">
                  <c:v>0.49401045138888894</c:v>
                </c:pt>
                <c:pt idx="12710">
                  <c:v>0.49401537037037041</c:v>
                </c:pt>
                <c:pt idx="12711">
                  <c:v>0.49402280092592593</c:v>
                </c:pt>
                <c:pt idx="12712">
                  <c:v>0.4940277199074074</c:v>
                </c:pt>
                <c:pt idx="12713">
                  <c:v>0.49403309027777781</c:v>
                </c:pt>
                <c:pt idx="12714">
                  <c:v>0.49403836805555557</c:v>
                </c:pt>
                <c:pt idx="12715">
                  <c:v>0.49404371527777774</c:v>
                </c:pt>
                <c:pt idx="12716">
                  <c:v>0.49404879629629628</c:v>
                </c:pt>
                <c:pt idx="12717">
                  <c:v>0.49405403935185183</c:v>
                </c:pt>
                <c:pt idx="12718">
                  <c:v>0.49405913194444445</c:v>
                </c:pt>
                <c:pt idx="12719">
                  <c:v>0.49406690972222217</c:v>
                </c:pt>
                <c:pt idx="12720">
                  <c:v>0.49407186342592596</c:v>
                </c:pt>
                <c:pt idx="12721">
                  <c:v>0.49407672453703705</c:v>
                </c:pt>
                <c:pt idx="12722">
                  <c:v>0.49408168981481482</c:v>
                </c:pt>
                <c:pt idx="12723">
                  <c:v>0.49408663194444441</c:v>
                </c:pt>
                <c:pt idx="12724">
                  <c:v>0.49409187500000001</c:v>
                </c:pt>
                <c:pt idx="12725">
                  <c:v>0.49409717592592589</c:v>
                </c:pt>
                <c:pt idx="12726">
                  <c:v>0.49410515046296299</c:v>
                </c:pt>
                <c:pt idx="12727">
                  <c:v>0.49411048611111114</c:v>
                </c:pt>
                <c:pt idx="12728">
                  <c:v>0.4941155439814815</c:v>
                </c:pt>
                <c:pt idx="12729">
                  <c:v>0.49412082175925925</c:v>
                </c:pt>
                <c:pt idx="12730">
                  <c:v>0.49412596064814812</c:v>
                </c:pt>
                <c:pt idx="12731">
                  <c:v>0.49413114583333334</c:v>
                </c:pt>
                <c:pt idx="12732">
                  <c:v>0.49413596064814813</c:v>
                </c:pt>
                <c:pt idx="12733">
                  <c:v>0.49414334490740736</c:v>
                </c:pt>
                <c:pt idx="12734">
                  <c:v>0.49414809027777779</c:v>
                </c:pt>
                <c:pt idx="12735">
                  <c:v>0.49415296296296302</c:v>
                </c:pt>
                <c:pt idx="12736">
                  <c:v>0.49415784722222217</c:v>
                </c:pt>
                <c:pt idx="12737">
                  <c:v>0.49416273148148143</c:v>
                </c:pt>
                <c:pt idx="12738">
                  <c:v>0.49416763888888887</c:v>
                </c:pt>
                <c:pt idx="12739">
                  <c:v>0.49417266203703702</c:v>
                </c:pt>
                <c:pt idx="12740">
                  <c:v>0.49417748842592596</c:v>
                </c:pt>
                <c:pt idx="12741">
                  <c:v>0.49418504629629628</c:v>
                </c:pt>
                <c:pt idx="12742">
                  <c:v>0.49419017361111112</c:v>
                </c:pt>
                <c:pt idx="12743">
                  <c:v>0.49419518518518518</c:v>
                </c:pt>
                <c:pt idx="12744">
                  <c:v>0.49420042824074079</c:v>
                </c:pt>
                <c:pt idx="12745">
                  <c:v>0.49420559027777777</c:v>
                </c:pt>
                <c:pt idx="12746">
                  <c:v>0.49421087962962962</c:v>
                </c:pt>
                <c:pt idx="12747">
                  <c:v>0.49421598379629628</c:v>
                </c:pt>
                <c:pt idx="12748">
                  <c:v>0.49422408564814813</c:v>
                </c:pt>
                <c:pt idx="12749">
                  <c:v>0.49422921296296302</c:v>
                </c:pt>
                <c:pt idx="12750">
                  <c:v>0.49423440972222221</c:v>
                </c:pt>
                <c:pt idx="12751">
                  <c:v>0.49423917824074071</c:v>
                </c:pt>
                <c:pt idx="12752">
                  <c:v>0.49424421296296295</c:v>
                </c:pt>
                <c:pt idx="12753">
                  <c:v>0.49424916666666668</c:v>
                </c:pt>
                <c:pt idx="12754">
                  <c:v>0.49425406250000004</c:v>
                </c:pt>
                <c:pt idx="12755">
                  <c:v>0.4942592013888889</c:v>
                </c:pt>
                <c:pt idx="12756">
                  <c:v>0.4942668287037037</c:v>
                </c:pt>
                <c:pt idx="12757">
                  <c:v>0.49427193287037036</c:v>
                </c:pt>
                <c:pt idx="12758">
                  <c:v>0.49427710648148149</c:v>
                </c:pt>
                <c:pt idx="12759">
                  <c:v>0.49428221064814815</c:v>
                </c:pt>
                <c:pt idx="12760">
                  <c:v>0.4942874884259259</c:v>
                </c:pt>
                <c:pt idx="12761">
                  <c:v>0.49429254629629632</c:v>
                </c:pt>
                <c:pt idx="12762">
                  <c:v>0.49429770833333331</c:v>
                </c:pt>
                <c:pt idx="12763">
                  <c:v>0.49430509259259264</c:v>
                </c:pt>
                <c:pt idx="12764">
                  <c:v>0.49431006944444444</c:v>
                </c:pt>
                <c:pt idx="12765">
                  <c:v>0.49431494212962962</c:v>
                </c:pt>
                <c:pt idx="12766">
                  <c:v>0.49432018518518522</c:v>
                </c:pt>
                <c:pt idx="12767">
                  <c:v>0.49432539351851851</c:v>
                </c:pt>
                <c:pt idx="12768">
                  <c:v>0.49433085648148145</c:v>
                </c:pt>
                <c:pt idx="12769">
                  <c:v>0.49433601851851855</c:v>
                </c:pt>
                <c:pt idx="12770">
                  <c:v>0.4943438657407408</c:v>
                </c:pt>
                <c:pt idx="12771">
                  <c:v>0.49434895833333337</c:v>
                </c:pt>
                <c:pt idx="12772">
                  <c:v>0.49435414351851853</c:v>
                </c:pt>
                <c:pt idx="12773">
                  <c:v>0.49435913194444447</c:v>
                </c:pt>
                <c:pt idx="12774">
                  <c:v>0.49436412037037036</c:v>
                </c:pt>
                <c:pt idx="12775">
                  <c:v>0.49436887731481477</c:v>
                </c:pt>
                <c:pt idx="12776">
                  <c:v>0.49437388888888889</c:v>
                </c:pt>
                <c:pt idx="12777">
                  <c:v>0.49437883101851848</c:v>
                </c:pt>
                <c:pt idx="12778">
                  <c:v>0.49438616898148147</c:v>
                </c:pt>
                <c:pt idx="12779">
                  <c:v>0.49439109953703703</c:v>
                </c:pt>
                <c:pt idx="12780">
                  <c:v>0.49439608796296297</c:v>
                </c:pt>
                <c:pt idx="12781">
                  <c:v>0.49440084490740738</c:v>
                </c:pt>
                <c:pt idx="12782">
                  <c:v>0.49440584490740741</c:v>
                </c:pt>
                <c:pt idx="12783">
                  <c:v>0.49441096064814816</c:v>
                </c:pt>
                <c:pt idx="12784">
                  <c:v>0.49441622685185188</c:v>
                </c:pt>
                <c:pt idx="12785">
                  <c:v>0.49442393518518518</c:v>
                </c:pt>
                <c:pt idx="12786">
                  <c:v>0.49442888888888886</c:v>
                </c:pt>
                <c:pt idx="12787">
                  <c:v>0.49443409722222226</c:v>
                </c:pt>
                <c:pt idx="12788">
                  <c:v>0.49443930555555554</c:v>
                </c:pt>
                <c:pt idx="12789">
                  <c:v>0.49444447916666667</c:v>
                </c:pt>
                <c:pt idx="12790">
                  <c:v>0.4944497453703704</c:v>
                </c:pt>
                <c:pt idx="12791">
                  <c:v>0.49445517361111113</c:v>
                </c:pt>
                <c:pt idx="12792">
                  <c:v>0.49446042824074077</c:v>
                </c:pt>
                <c:pt idx="12793">
                  <c:v>0.49446763888888889</c:v>
                </c:pt>
                <c:pt idx="12794">
                  <c:v>0.49447258101851849</c:v>
                </c:pt>
                <c:pt idx="12795">
                  <c:v>0.49447758101851852</c:v>
                </c:pt>
                <c:pt idx="12796">
                  <c:v>0.49448273148148147</c:v>
                </c:pt>
                <c:pt idx="12797">
                  <c:v>0.49448804398148144</c:v>
                </c:pt>
                <c:pt idx="12798">
                  <c:v>0.49449309027777777</c:v>
                </c:pt>
                <c:pt idx="12799">
                  <c:v>0.49449843750000005</c:v>
                </c:pt>
                <c:pt idx="12800">
                  <c:v>0.49450622685185186</c:v>
                </c:pt>
                <c:pt idx="12801">
                  <c:v>0.4945114351851852</c:v>
                </c:pt>
                <c:pt idx="12802">
                  <c:v>0.49451649305555551</c:v>
                </c:pt>
                <c:pt idx="12803">
                  <c:v>0.4945217013888889</c:v>
                </c:pt>
                <c:pt idx="12804">
                  <c:v>0.49452734953703703</c:v>
                </c:pt>
                <c:pt idx="12805">
                  <c:v>0.49453312500000002</c:v>
                </c:pt>
                <c:pt idx="12806">
                  <c:v>0.49453879629629632</c:v>
                </c:pt>
                <c:pt idx="12807">
                  <c:v>0.49454767361111113</c:v>
                </c:pt>
                <c:pt idx="12808">
                  <c:v>0.49455349537037036</c:v>
                </c:pt>
                <c:pt idx="12809">
                  <c:v>0.49455939814814814</c:v>
                </c:pt>
                <c:pt idx="12810">
                  <c:v>0.49456526620370367</c:v>
                </c:pt>
                <c:pt idx="12811">
                  <c:v>0.49457122685185184</c:v>
                </c:pt>
                <c:pt idx="12812">
                  <c:v>0.49457747685185183</c:v>
                </c:pt>
                <c:pt idx="12813">
                  <c:v>0.49458375000000004</c:v>
                </c:pt>
                <c:pt idx="12814">
                  <c:v>0.49458961805555557</c:v>
                </c:pt>
                <c:pt idx="12815">
                  <c:v>0.49459802083333332</c:v>
                </c:pt>
                <c:pt idx="12816">
                  <c:v>0.49460380787037034</c:v>
                </c:pt>
                <c:pt idx="12817">
                  <c:v>0.49460974537037039</c:v>
                </c:pt>
                <c:pt idx="12818">
                  <c:v>0.49461555555555559</c:v>
                </c:pt>
                <c:pt idx="12819">
                  <c:v>0.4946213888888889</c:v>
                </c:pt>
                <c:pt idx="12820">
                  <c:v>0.49462718749999995</c:v>
                </c:pt>
                <c:pt idx="12821">
                  <c:v>0.4946332638888889</c:v>
                </c:pt>
                <c:pt idx="12822">
                  <c:v>0.49464200231481481</c:v>
                </c:pt>
                <c:pt idx="12823">
                  <c:v>0.49464818287037038</c:v>
                </c:pt>
                <c:pt idx="12824">
                  <c:v>0.49465429398148147</c:v>
                </c:pt>
                <c:pt idx="12825">
                  <c:v>0.49466057870370372</c:v>
                </c:pt>
                <c:pt idx="12826">
                  <c:v>0.49466680555555559</c:v>
                </c:pt>
                <c:pt idx="12827">
                  <c:v>0.49467329861111109</c:v>
                </c:pt>
                <c:pt idx="12828">
                  <c:v>0.49467946759259257</c:v>
                </c:pt>
                <c:pt idx="12829">
                  <c:v>0.4946858101851852</c:v>
                </c:pt>
                <c:pt idx="12830">
                  <c:v>0.49469391203703705</c:v>
                </c:pt>
                <c:pt idx="12831">
                  <c:v>0.49469961805555557</c:v>
                </c:pt>
                <c:pt idx="12832">
                  <c:v>0.49470561342592595</c:v>
                </c:pt>
                <c:pt idx="12833">
                  <c:v>0.49471179398148152</c:v>
                </c:pt>
                <c:pt idx="12834">
                  <c:v>0.49471811342592592</c:v>
                </c:pt>
                <c:pt idx="12835">
                  <c:v>0.4947241087962963</c:v>
                </c:pt>
                <c:pt idx="12836">
                  <c:v>0.49473041666666667</c:v>
                </c:pt>
                <c:pt idx="12837">
                  <c:v>0.49473927083333336</c:v>
                </c:pt>
                <c:pt idx="12838">
                  <c:v>0.49474543981481478</c:v>
                </c:pt>
                <c:pt idx="12839">
                  <c:v>0.49475126157407406</c:v>
                </c:pt>
                <c:pt idx="12840">
                  <c:v>0.49475694444444446</c:v>
                </c:pt>
                <c:pt idx="12841">
                  <c:v>0.49476251157407408</c:v>
                </c:pt>
                <c:pt idx="12842">
                  <c:v>0.49476842592592596</c:v>
                </c:pt>
                <c:pt idx="12843">
                  <c:v>0.49477428240740745</c:v>
                </c:pt>
                <c:pt idx="12844">
                  <c:v>0.49478293981481486</c:v>
                </c:pt>
                <c:pt idx="12845">
                  <c:v>0.49478894675925927</c:v>
                </c:pt>
                <c:pt idx="12846">
                  <c:v>0.49479497685185186</c:v>
                </c:pt>
                <c:pt idx="12847">
                  <c:v>0.49480086805555556</c:v>
                </c:pt>
                <c:pt idx="12848">
                  <c:v>0.49480682870370374</c:v>
                </c:pt>
                <c:pt idx="12849">
                  <c:v>0.4948124421296296</c:v>
                </c:pt>
                <c:pt idx="12850">
                  <c:v>0.49481810185185182</c:v>
                </c:pt>
                <c:pt idx="12851">
                  <c:v>0.49482365740740741</c:v>
                </c:pt>
                <c:pt idx="12852">
                  <c:v>0.49483171296296297</c:v>
                </c:pt>
                <c:pt idx="12853">
                  <c:v>0.49483725694444441</c:v>
                </c:pt>
                <c:pt idx="12854">
                  <c:v>0.49484292824074072</c:v>
                </c:pt>
                <c:pt idx="12855">
                  <c:v>0.49484851851851852</c:v>
                </c:pt>
                <c:pt idx="12856">
                  <c:v>0.49485417824074074</c:v>
                </c:pt>
                <c:pt idx="12857">
                  <c:v>0.49486009259259256</c:v>
                </c:pt>
                <c:pt idx="12858">
                  <c:v>0.49486614583333338</c:v>
                </c:pt>
                <c:pt idx="12859">
                  <c:v>0.49487462962962964</c:v>
                </c:pt>
                <c:pt idx="12860">
                  <c:v>0.49488067129629632</c:v>
                </c:pt>
                <c:pt idx="12861">
                  <c:v>0.49488653935185184</c:v>
                </c:pt>
                <c:pt idx="12862">
                  <c:v>0.49489247685185184</c:v>
                </c:pt>
                <c:pt idx="12863">
                  <c:v>0.49489851851851857</c:v>
                </c:pt>
                <c:pt idx="12864">
                  <c:v>0.49490454861111116</c:v>
                </c:pt>
                <c:pt idx="12865">
                  <c:v>0.49491060185185187</c:v>
                </c:pt>
                <c:pt idx="12866">
                  <c:v>0.49491909722222222</c:v>
                </c:pt>
                <c:pt idx="12867">
                  <c:v>0.49492471064814819</c:v>
                </c:pt>
                <c:pt idx="12868">
                  <c:v>0.49493062500000001</c:v>
                </c:pt>
                <c:pt idx="12869">
                  <c:v>0.49493670138888884</c:v>
                </c:pt>
                <c:pt idx="12870">
                  <c:v>0.49494274305555552</c:v>
                </c:pt>
                <c:pt idx="12871">
                  <c:v>0.49494874999999999</c:v>
                </c:pt>
                <c:pt idx="12872">
                  <c:v>0.49495483796296297</c:v>
                </c:pt>
                <c:pt idx="12873">
                  <c:v>0.49496086805555556</c:v>
                </c:pt>
                <c:pt idx="12874">
                  <c:v>0.49496949074074076</c:v>
                </c:pt>
                <c:pt idx="12875">
                  <c:v>0.49497538194444446</c:v>
                </c:pt>
                <c:pt idx="12876">
                  <c:v>0.4949809722222222</c:v>
                </c:pt>
                <c:pt idx="12877">
                  <c:v>0.49498664351851857</c:v>
                </c:pt>
                <c:pt idx="12878">
                  <c:v>0.49499238425925923</c:v>
                </c:pt>
                <c:pt idx="12879">
                  <c:v>0.49499829861111116</c:v>
                </c:pt>
                <c:pt idx="12880">
                  <c:v>0.4950042013888889</c:v>
                </c:pt>
                <c:pt idx="12881">
                  <c:v>0.49501293981481481</c:v>
                </c:pt>
                <c:pt idx="12882">
                  <c:v>0.49501912037037038</c:v>
                </c:pt>
                <c:pt idx="12883">
                  <c:v>0.49502460648148144</c:v>
                </c:pt>
                <c:pt idx="12884">
                  <c:v>0.49502989583333329</c:v>
                </c:pt>
                <c:pt idx="12885">
                  <c:v>0.49503516203703701</c:v>
                </c:pt>
                <c:pt idx="12886">
                  <c:v>0.49504018518518517</c:v>
                </c:pt>
                <c:pt idx="12887">
                  <c:v>0.49504533564814812</c:v>
                </c:pt>
                <c:pt idx="12888">
                  <c:v>0.49505027777777783</c:v>
                </c:pt>
                <c:pt idx="12889">
                  <c:v>0.49505767361111114</c:v>
                </c:pt>
                <c:pt idx="12890">
                  <c:v>0.4950625578703704</c:v>
                </c:pt>
                <c:pt idx="12891">
                  <c:v>0.49506758101851855</c:v>
                </c:pt>
                <c:pt idx="12892">
                  <c:v>0.49507258101851853</c:v>
                </c:pt>
                <c:pt idx="12893">
                  <c:v>0.49507766203703701</c:v>
                </c:pt>
                <c:pt idx="12894">
                  <c:v>0.49508268518518522</c:v>
                </c:pt>
                <c:pt idx="12895">
                  <c:v>0.49508817129629629</c:v>
                </c:pt>
                <c:pt idx="12896">
                  <c:v>0.49509631944444443</c:v>
                </c:pt>
                <c:pt idx="12897">
                  <c:v>0.49510174768518517</c:v>
                </c:pt>
                <c:pt idx="12898">
                  <c:v>0.49510702546296298</c:v>
                </c:pt>
                <c:pt idx="12899">
                  <c:v>0.49511244212962963</c:v>
                </c:pt>
                <c:pt idx="12900">
                  <c:v>0.49511775462962965</c:v>
                </c:pt>
                <c:pt idx="12901">
                  <c:v>0.49512319444444447</c:v>
                </c:pt>
                <c:pt idx="12902">
                  <c:v>0.49512854166666664</c:v>
                </c:pt>
                <c:pt idx="12903">
                  <c:v>0.49513689814814815</c:v>
                </c:pt>
                <c:pt idx="12904">
                  <c:v>0.49514186342592592</c:v>
                </c:pt>
                <c:pt idx="12905">
                  <c:v>0.49514692129629628</c:v>
                </c:pt>
                <c:pt idx="12906">
                  <c:v>0.49515194444444449</c:v>
                </c:pt>
                <c:pt idx="12907">
                  <c:v>0.49515718749999998</c:v>
                </c:pt>
                <c:pt idx="12908">
                  <c:v>0.49516248842592597</c:v>
                </c:pt>
                <c:pt idx="12909">
                  <c:v>0.49516783564814815</c:v>
                </c:pt>
                <c:pt idx="12910">
                  <c:v>0.49517297453703701</c:v>
                </c:pt>
                <c:pt idx="12911">
                  <c:v>0.49518081018518517</c:v>
                </c:pt>
                <c:pt idx="12912">
                  <c:v>0.49518593750000001</c:v>
                </c:pt>
                <c:pt idx="12913">
                  <c:v>0.49519122685185185</c:v>
                </c:pt>
                <c:pt idx="12914">
                  <c:v>0.49519633101851851</c:v>
                </c:pt>
                <c:pt idx="12915">
                  <c:v>0.49520153935185185</c:v>
                </c:pt>
                <c:pt idx="12916">
                  <c:v>0.49520642361111111</c:v>
                </c:pt>
                <c:pt idx="12917">
                  <c:v>0.49521156249999998</c:v>
                </c:pt>
                <c:pt idx="12918">
                  <c:v>0.4952196064814815</c:v>
                </c:pt>
                <c:pt idx="12919">
                  <c:v>0.4952247569444444</c:v>
                </c:pt>
                <c:pt idx="12920">
                  <c:v>0.49523001157407404</c:v>
                </c:pt>
                <c:pt idx="12921">
                  <c:v>0.49523508101851849</c:v>
                </c:pt>
                <c:pt idx="12922">
                  <c:v>0.49524046296296298</c:v>
                </c:pt>
                <c:pt idx="12923">
                  <c:v>0.49524579861111112</c:v>
                </c:pt>
                <c:pt idx="12924">
                  <c:v>0.49525106481481479</c:v>
                </c:pt>
                <c:pt idx="12925">
                  <c:v>0.495256087962963</c:v>
                </c:pt>
                <c:pt idx="12926">
                  <c:v>0.49526354166666664</c:v>
                </c:pt>
                <c:pt idx="12927">
                  <c:v>0.49526832175925928</c:v>
                </c:pt>
                <c:pt idx="12928">
                  <c:v>0.49527322916666666</c:v>
                </c:pt>
                <c:pt idx="12929">
                  <c:v>0.49527814814814813</c:v>
                </c:pt>
                <c:pt idx="12930">
                  <c:v>0.49528322916666667</c:v>
                </c:pt>
                <c:pt idx="12931">
                  <c:v>0.49528807870370373</c:v>
                </c:pt>
                <c:pt idx="12932">
                  <c:v>0.49529314814814818</c:v>
                </c:pt>
                <c:pt idx="12933">
                  <c:v>0.49530059027777779</c:v>
                </c:pt>
                <c:pt idx="12934">
                  <c:v>0.49530565972222224</c:v>
                </c:pt>
                <c:pt idx="12935">
                  <c:v>0.49531101851851855</c:v>
                </c:pt>
                <c:pt idx="12936">
                  <c:v>0.49531641203703702</c:v>
                </c:pt>
                <c:pt idx="12937">
                  <c:v>0.49532174768518522</c:v>
                </c:pt>
                <c:pt idx="12938">
                  <c:v>0.49532716435185181</c:v>
                </c:pt>
                <c:pt idx="12939">
                  <c:v>0.4953325115740741</c:v>
                </c:pt>
                <c:pt idx="12940">
                  <c:v>0.49534067129629628</c:v>
                </c:pt>
                <c:pt idx="12941">
                  <c:v>0.49534594907407409</c:v>
                </c:pt>
                <c:pt idx="12942">
                  <c:v>0.49535128472222217</c:v>
                </c:pt>
                <c:pt idx="12943">
                  <c:v>0.4953565046296296</c:v>
                </c:pt>
                <c:pt idx="12944">
                  <c:v>0.49536186342592597</c:v>
                </c:pt>
                <c:pt idx="12945">
                  <c:v>0.49536706018518517</c:v>
                </c:pt>
                <c:pt idx="12946">
                  <c:v>0.49537212962962962</c:v>
                </c:pt>
                <c:pt idx="12947">
                  <c:v>0.49537714120370374</c:v>
                </c:pt>
                <c:pt idx="12948">
                  <c:v>0.49538513888888885</c:v>
                </c:pt>
                <c:pt idx="12949">
                  <c:v>0.4953904282407407</c:v>
                </c:pt>
                <c:pt idx="12950">
                  <c:v>0.49539587962962961</c:v>
                </c:pt>
                <c:pt idx="12951">
                  <c:v>0.49540122685185189</c:v>
                </c:pt>
                <c:pt idx="12952">
                  <c:v>0.49540681712962958</c:v>
                </c:pt>
                <c:pt idx="12953">
                  <c:v>0.49541216435185187</c:v>
                </c:pt>
                <c:pt idx="12954">
                  <c:v>0.4954176388888889</c:v>
                </c:pt>
                <c:pt idx="12955">
                  <c:v>0.49542629629629631</c:v>
                </c:pt>
                <c:pt idx="12956">
                  <c:v>0.49543206018518515</c:v>
                </c:pt>
                <c:pt idx="12957">
                  <c:v>0.4954377430555556</c:v>
                </c:pt>
                <c:pt idx="12958">
                  <c:v>0.49544363425925925</c:v>
                </c:pt>
                <c:pt idx="12959">
                  <c:v>0.49544966435185184</c:v>
                </c:pt>
                <c:pt idx="12960">
                  <c:v>0.4954557175925926</c:v>
                </c:pt>
                <c:pt idx="12961">
                  <c:v>0.4954616550925926</c:v>
                </c:pt>
                <c:pt idx="12962">
                  <c:v>0.4954677199074074</c:v>
                </c:pt>
                <c:pt idx="12963">
                  <c:v>0.49547604166666664</c:v>
                </c:pt>
                <c:pt idx="12964">
                  <c:v>0.49548195601851847</c:v>
                </c:pt>
                <c:pt idx="12965">
                  <c:v>0.49548798611111106</c:v>
                </c:pt>
                <c:pt idx="12966">
                  <c:v>0.49549358796296294</c:v>
                </c:pt>
                <c:pt idx="12967">
                  <c:v>0.49549927083333328</c:v>
                </c:pt>
                <c:pt idx="12968">
                  <c:v>0.49550486111111108</c:v>
                </c:pt>
                <c:pt idx="12969">
                  <c:v>0.49551057870370369</c:v>
                </c:pt>
                <c:pt idx="12970">
                  <c:v>0.49551859953703703</c:v>
                </c:pt>
                <c:pt idx="12971">
                  <c:v>0.49552430555555554</c:v>
                </c:pt>
                <c:pt idx="12972">
                  <c:v>0.49552990740740738</c:v>
                </c:pt>
                <c:pt idx="12973">
                  <c:v>0.49553584490740743</c:v>
                </c:pt>
                <c:pt idx="12974">
                  <c:v>0.49554179398148146</c:v>
                </c:pt>
                <c:pt idx="12975">
                  <c:v>0.49554785879629631</c:v>
                </c:pt>
                <c:pt idx="12976">
                  <c:v>0.49555373842592593</c:v>
                </c:pt>
                <c:pt idx="12977">
                  <c:v>0.4955626041666667</c:v>
                </c:pt>
                <c:pt idx="12978">
                  <c:v>0.49556873842592591</c:v>
                </c:pt>
                <c:pt idx="12979">
                  <c:v>0.49557510416666667</c:v>
                </c:pt>
                <c:pt idx="12980">
                  <c:v>0.49558107638888887</c:v>
                </c:pt>
                <c:pt idx="12981">
                  <c:v>0.49558725694444444</c:v>
                </c:pt>
                <c:pt idx="12982">
                  <c:v>0.49559302083333329</c:v>
                </c:pt>
                <c:pt idx="12983">
                  <c:v>0.49559870370370374</c:v>
                </c:pt>
                <c:pt idx="12984">
                  <c:v>0.49560434027777783</c:v>
                </c:pt>
                <c:pt idx="12985">
                  <c:v>0.49561278935185182</c:v>
                </c:pt>
                <c:pt idx="12986">
                  <c:v>0.49561876157407408</c:v>
                </c:pt>
                <c:pt idx="12987">
                  <c:v>0.49562489583333336</c:v>
                </c:pt>
                <c:pt idx="12988">
                  <c:v>0.49563092592592595</c:v>
                </c:pt>
                <c:pt idx="12989">
                  <c:v>0.49563710648148152</c:v>
                </c:pt>
                <c:pt idx="12990">
                  <c:v>0.49564325231481482</c:v>
                </c:pt>
                <c:pt idx="12991">
                  <c:v>0.49564939814814818</c:v>
                </c:pt>
                <c:pt idx="12992">
                  <c:v>0.49565774305555554</c:v>
                </c:pt>
                <c:pt idx="12993">
                  <c:v>0.49566348379629632</c:v>
                </c:pt>
                <c:pt idx="12994">
                  <c:v>0.49566934027777781</c:v>
                </c:pt>
                <c:pt idx="12995">
                  <c:v>0.49567546296296294</c:v>
                </c:pt>
                <c:pt idx="12996">
                  <c:v>0.49568145833333332</c:v>
                </c:pt>
                <c:pt idx="12997">
                  <c:v>0.49568751157407404</c:v>
                </c:pt>
                <c:pt idx="12998">
                  <c:v>0.49569341435185188</c:v>
                </c:pt>
                <c:pt idx="12999">
                  <c:v>0.49570225694444447</c:v>
                </c:pt>
                <c:pt idx="13000">
                  <c:v>0.4957082060185185</c:v>
                </c:pt>
                <c:pt idx="13001">
                  <c:v>0.49571432870370374</c:v>
                </c:pt>
                <c:pt idx="13002">
                  <c:v>0.49571998842592596</c:v>
                </c:pt>
                <c:pt idx="13003">
                  <c:v>0.49572569444444442</c:v>
                </c:pt>
                <c:pt idx="13004">
                  <c:v>0.49573137731481481</c:v>
                </c:pt>
                <c:pt idx="13005">
                  <c:v>0.49573706018518515</c:v>
                </c:pt>
                <c:pt idx="13006">
                  <c:v>0.49574266203703704</c:v>
                </c:pt>
                <c:pt idx="13007">
                  <c:v>0.49575063657407409</c:v>
                </c:pt>
                <c:pt idx="13008">
                  <c:v>0.49575630787037039</c:v>
                </c:pt>
                <c:pt idx="13009">
                  <c:v>0.4957621527777778</c:v>
                </c:pt>
                <c:pt idx="13010">
                  <c:v>0.49576832175925922</c:v>
                </c:pt>
                <c:pt idx="13011">
                  <c:v>0.49577424768518519</c:v>
                </c:pt>
                <c:pt idx="13012">
                  <c:v>0.49578033564814811</c:v>
                </c:pt>
                <c:pt idx="13013">
                  <c:v>0.49578641203703705</c:v>
                </c:pt>
                <c:pt idx="13014">
                  <c:v>0.49579538194444445</c:v>
                </c:pt>
                <c:pt idx="13015">
                  <c:v>0.49580138888888886</c:v>
                </c:pt>
                <c:pt idx="13016">
                  <c:v>0.49580753472222222</c:v>
                </c:pt>
                <c:pt idx="13017">
                  <c:v>0.4958135300925926</c:v>
                </c:pt>
                <c:pt idx="13018">
                  <c:v>0.49581931712962962</c:v>
                </c:pt>
                <c:pt idx="13019">
                  <c:v>0.49582489583333333</c:v>
                </c:pt>
                <c:pt idx="13020">
                  <c:v>0.49583068287037041</c:v>
                </c:pt>
                <c:pt idx="13021">
                  <c:v>0.49583656250000002</c:v>
                </c:pt>
                <c:pt idx="13022">
                  <c:v>0.49584526620370367</c:v>
                </c:pt>
                <c:pt idx="13023">
                  <c:v>0.49585123842592593</c:v>
                </c:pt>
                <c:pt idx="13024">
                  <c:v>0.49585736111111106</c:v>
                </c:pt>
                <c:pt idx="13025">
                  <c:v>0.49586339120370365</c:v>
                </c:pt>
                <c:pt idx="13026">
                  <c:v>0.49586965277777778</c:v>
                </c:pt>
                <c:pt idx="13027">
                  <c:v>0.49587585648148153</c:v>
                </c:pt>
                <c:pt idx="13028">
                  <c:v>0.49588174768518517</c:v>
                </c:pt>
                <c:pt idx="13029">
                  <c:v>0.49589004629629629</c:v>
                </c:pt>
                <c:pt idx="13030">
                  <c:v>0.49589601851851856</c:v>
                </c:pt>
                <c:pt idx="13031">
                  <c:v>0.49590211805555556</c:v>
                </c:pt>
                <c:pt idx="13032">
                  <c:v>0.49590818287037036</c:v>
                </c:pt>
                <c:pt idx="13033">
                  <c:v>0.49591414351851854</c:v>
                </c:pt>
                <c:pt idx="13034">
                  <c:v>0.49592020833333333</c:v>
                </c:pt>
                <c:pt idx="13035">
                  <c:v>0.49592621527777775</c:v>
                </c:pt>
                <c:pt idx="13036">
                  <c:v>0.49593497685185189</c:v>
                </c:pt>
                <c:pt idx="13037">
                  <c:v>0.49594094907407404</c:v>
                </c:pt>
                <c:pt idx="13038">
                  <c:v>0.4959466666666667</c:v>
                </c:pt>
                <c:pt idx="13039">
                  <c:v>0.49595226851851854</c:v>
                </c:pt>
                <c:pt idx="13040">
                  <c:v>0.49595805555555555</c:v>
                </c:pt>
                <c:pt idx="13041">
                  <c:v>0.49596310185185183</c:v>
                </c:pt>
                <c:pt idx="13042">
                  <c:v>0.49596817129629628</c:v>
                </c:pt>
                <c:pt idx="13043">
                  <c:v>0.49597320601851852</c:v>
                </c:pt>
                <c:pt idx="13044">
                  <c:v>0.49598075231481481</c:v>
                </c:pt>
                <c:pt idx="13045">
                  <c:v>0.49598582175925926</c:v>
                </c:pt>
                <c:pt idx="13046">
                  <c:v>0.49599127314814817</c:v>
                </c:pt>
                <c:pt idx="13047">
                  <c:v>0.49599665509259255</c:v>
                </c:pt>
                <c:pt idx="13048">
                  <c:v>0.49600215277777776</c:v>
                </c:pt>
                <c:pt idx="13049">
                  <c:v>0.49600755787037037</c:v>
                </c:pt>
                <c:pt idx="13050">
                  <c:v>0.49601309027777779</c:v>
                </c:pt>
                <c:pt idx="13051">
                  <c:v>0.49602119212962964</c:v>
                </c:pt>
                <c:pt idx="13052">
                  <c:v>0.49602645833333336</c:v>
                </c:pt>
                <c:pt idx="13053">
                  <c:v>0.49603187499999996</c:v>
                </c:pt>
                <c:pt idx="13054">
                  <c:v>0.49603729166666666</c:v>
                </c:pt>
                <c:pt idx="13055">
                  <c:v>0.49604265046296298</c:v>
                </c:pt>
                <c:pt idx="13056">
                  <c:v>0.49604761574074074</c:v>
                </c:pt>
                <c:pt idx="13057">
                  <c:v>0.49605287037037038</c:v>
                </c:pt>
                <c:pt idx="13058">
                  <c:v>0.49605803240740737</c:v>
                </c:pt>
                <c:pt idx="13059">
                  <c:v>0.4960663194444444</c:v>
                </c:pt>
                <c:pt idx="13060">
                  <c:v>0.49607171296296299</c:v>
                </c:pt>
                <c:pt idx="13061">
                  <c:v>0.49607730324074079</c:v>
                </c:pt>
                <c:pt idx="13062">
                  <c:v>0.49608262731481484</c:v>
                </c:pt>
                <c:pt idx="13063">
                  <c:v>0.49608818287037032</c:v>
                </c:pt>
                <c:pt idx="13064">
                  <c:v>0.49609358796296293</c:v>
                </c:pt>
                <c:pt idx="13065">
                  <c:v>0.49609912037037041</c:v>
                </c:pt>
                <c:pt idx="13066">
                  <c:v>0.49610682870370365</c:v>
                </c:pt>
                <c:pt idx="13067">
                  <c:v>0.49611181712962965</c:v>
                </c:pt>
                <c:pt idx="13068">
                  <c:v>0.49611677083333333</c:v>
                </c:pt>
                <c:pt idx="13069">
                  <c:v>0.49612209490740744</c:v>
                </c:pt>
                <c:pt idx="13070">
                  <c:v>0.49612748842592591</c:v>
                </c:pt>
                <c:pt idx="13071">
                  <c:v>0.49613292824074073</c:v>
                </c:pt>
                <c:pt idx="13072">
                  <c:v>0.49613803240740739</c:v>
                </c:pt>
                <c:pt idx="13073">
                  <c:v>0.49614596064814814</c:v>
                </c:pt>
                <c:pt idx="13074">
                  <c:v>0.49615109953703707</c:v>
                </c:pt>
                <c:pt idx="13075">
                  <c:v>0.49615651620370366</c:v>
                </c:pt>
                <c:pt idx="13076">
                  <c:v>0.49616199074074069</c:v>
                </c:pt>
                <c:pt idx="13077">
                  <c:v>0.49616730324074076</c:v>
                </c:pt>
                <c:pt idx="13078">
                  <c:v>0.49617231481481477</c:v>
                </c:pt>
                <c:pt idx="13079">
                  <c:v>0.49617730324074077</c:v>
                </c:pt>
                <c:pt idx="13080">
                  <c:v>0.49618223379629628</c:v>
                </c:pt>
                <c:pt idx="13081">
                  <c:v>0.49618981481481478</c:v>
                </c:pt>
                <c:pt idx="13082">
                  <c:v>0.49619472222222222</c:v>
                </c:pt>
                <c:pt idx="13083">
                  <c:v>0.49619982638888888</c:v>
                </c:pt>
                <c:pt idx="13084">
                  <c:v>0.49620481481481482</c:v>
                </c:pt>
                <c:pt idx="13085">
                  <c:v>0.49621005787037037</c:v>
                </c:pt>
                <c:pt idx="13086">
                  <c:v>0.49621559027777778</c:v>
                </c:pt>
                <c:pt idx="13087">
                  <c:v>0.49622097222222222</c:v>
                </c:pt>
                <c:pt idx="13088">
                  <c:v>0.49622893518518518</c:v>
                </c:pt>
                <c:pt idx="13089">
                  <c:v>0.49623423611111112</c:v>
                </c:pt>
                <c:pt idx="13090">
                  <c:v>0.49623934027777777</c:v>
                </c:pt>
                <c:pt idx="13091">
                  <c:v>0.49624458333333332</c:v>
                </c:pt>
                <c:pt idx="13092">
                  <c:v>0.49624983796296296</c:v>
                </c:pt>
                <c:pt idx="13093">
                  <c:v>0.49625520833333336</c:v>
                </c:pt>
                <c:pt idx="13094">
                  <c:v>0.49626045138888886</c:v>
                </c:pt>
                <c:pt idx="13095">
                  <c:v>0.49626577546296297</c:v>
                </c:pt>
                <c:pt idx="13096">
                  <c:v>0.49627313657407407</c:v>
                </c:pt>
                <c:pt idx="13097">
                  <c:v>0.49627811342592593</c:v>
                </c:pt>
                <c:pt idx="13098">
                  <c:v>0.49628310185185187</c:v>
                </c:pt>
                <c:pt idx="13099">
                  <c:v>0.4962884027777778</c:v>
                </c:pt>
                <c:pt idx="13100">
                  <c:v>0.49629380787037042</c:v>
                </c:pt>
                <c:pt idx="13101">
                  <c:v>0.49629913194444447</c:v>
                </c:pt>
                <c:pt idx="13102">
                  <c:v>0.49630462962962962</c:v>
                </c:pt>
                <c:pt idx="13103">
                  <c:v>0.49631269675925926</c:v>
                </c:pt>
                <c:pt idx="13104">
                  <c:v>0.49631819444444442</c:v>
                </c:pt>
                <c:pt idx="13105">
                  <c:v>0.49632331018518516</c:v>
                </c:pt>
                <c:pt idx="13106">
                  <c:v>0.49632858796296292</c:v>
                </c:pt>
                <c:pt idx="13107">
                  <c:v>0.49633365740740737</c:v>
                </c:pt>
                <c:pt idx="13108">
                  <c:v>0.49633885416666668</c:v>
                </c:pt>
                <c:pt idx="13109">
                  <c:v>0.49634383101851848</c:v>
                </c:pt>
                <c:pt idx="13110">
                  <c:v>0.49635200231481486</c:v>
                </c:pt>
                <c:pt idx="13111">
                  <c:v>0.49635733796296294</c:v>
                </c:pt>
                <c:pt idx="13112">
                  <c:v>0.49636273148148152</c:v>
                </c:pt>
                <c:pt idx="13113">
                  <c:v>0.49636800925925928</c:v>
                </c:pt>
                <c:pt idx="13114">
                  <c:v>0.49637340277777775</c:v>
                </c:pt>
                <c:pt idx="13115">
                  <c:v>0.49637881944444445</c:v>
                </c:pt>
                <c:pt idx="13116">
                  <c:v>0.49638443287037037</c:v>
                </c:pt>
                <c:pt idx="13117">
                  <c:v>0.49639068287037036</c:v>
                </c:pt>
                <c:pt idx="13118">
                  <c:v>0.49639885416666668</c:v>
                </c:pt>
                <c:pt idx="13119">
                  <c:v>0.49640447916666663</c:v>
                </c:pt>
                <c:pt idx="13120">
                  <c:v>0.49641025462962962</c:v>
                </c:pt>
                <c:pt idx="13121">
                  <c:v>0.49641592592592593</c:v>
                </c:pt>
                <c:pt idx="13122">
                  <c:v>0.49642170138888891</c:v>
                </c:pt>
                <c:pt idx="13123">
                  <c:v>0.49642734953703704</c:v>
                </c:pt>
                <c:pt idx="13124">
                  <c:v>0.49643311342592594</c:v>
                </c:pt>
                <c:pt idx="13125">
                  <c:v>0.49644164351851855</c:v>
                </c:pt>
                <c:pt idx="13126">
                  <c:v>0.49644776620370368</c:v>
                </c:pt>
                <c:pt idx="13127">
                  <c:v>0.49645370370370373</c:v>
                </c:pt>
                <c:pt idx="13128">
                  <c:v>0.49646002314814813</c:v>
                </c:pt>
                <c:pt idx="13129">
                  <c:v>0.49646625000000005</c:v>
                </c:pt>
                <c:pt idx="13130">
                  <c:v>0.49647253472222225</c:v>
                </c:pt>
                <c:pt idx="13131">
                  <c:v>0.49647858796296296</c:v>
                </c:pt>
                <c:pt idx="13132">
                  <c:v>0.49648759259259262</c:v>
                </c:pt>
                <c:pt idx="13133">
                  <c:v>0.49649342592592594</c:v>
                </c:pt>
                <c:pt idx="13134">
                  <c:v>0.49649920138888892</c:v>
                </c:pt>
                <c:pt idx="13135">
                  <c:v>0.49650484953703705</c:v>
                </c:pt>
                <c:pt idx="13136">
                  <c:v>0.49651077546296296</c:v>
                </c:pt>
                <c:pt idx="13137">
                  <c:v>0.49651677083333334</c:v>
                </c:pt>
                <c:pt idx="13138">
                  <c:v>0.49652288194444444</c:v>
                </c:pt>
                <c:pt idx="13139">
                  <c:v>0.49652885416666664</c:v>
                </c:pt>
                <c:pt idx="13140">
                  <c:v>0.49653752314814814</c:v>
                </c:pt>
                <c:pt idx="13141">
                  <c:v>0.49654375000000001</c:v>
                </c:pt>
                <c:pt idx="13142">
                  <c:v>0.49654999999999999</c:v>
                </c:pt>
                <c:pt idx="13143">
                  <c:v>0.49655611111111114</c:v>
                </c:pt>
                <c:pt idx="13144">
                  <c:v>0.49656182870370369</c:v>
                </c:pt>
                <c:pt idx="13145">
                  <c:v>0.49656776620370374</c:v>
                </c:pt>
                <c:pt idx="13146">
                  <c:v>0.49657378472222224</c:v>
                </c:pt>
                <c:pt idx="13147">
                  <c:v>0.49658285879629632</c:v>
                </c:pt>
                <c:pt idx="13148">
                  <c:v>0.49658913194444443</c:v>
                </c:pt>
                <c:pt idx="13149">
                  <c:v>0.49659547453703706</c:v>
                </c:pt>
                <c:pt idx="13150">
                  <c:v>0.49660190972222223</c:v>
                </c:pt>
                <c:pt idx="13151">
                  <c:v>0.49660836805555553</c:v>
                </c:pt>
                <c:pt idx="13152">
                  <c:v>0.49661502314814815</c:v>
                </c:pt>
                <c:pt idx="13153">
                  <c:v>0.49662127314814813</c:v>
                </c:pt>
                <c:pt idx="13154">
                  <c:v>0.49662718749999996</c:v>
                </c:pt>
                <c:pt idx="13155">
                  <c:v>0.49663556712962964</c:v>
                </c:pt>
                <c:pt idx="13156">
                  <c:v>0.49664145833333334</c:v>
                </c:pt>
                <c:pt idx="13157">
                  <c:v>0.49664737268518522</c:v>
                </c:pt>
                <c:pt idx="13158">
                  <c:v>0.49665322916666671</c:v>
                </c:pt>
                <c:pt idx="13159">
                  <c:v>0.49665916666666665</c:v>
                </c:pt>
                <c:pt idx="13160">
                  <c:v>0.49666541666666664</c:v>
                </c:pt>
                <c:pt idx="13161">
                  <c:v>0.49667188657407407</c:v>
                </c:pt>
                <c:pt idx="13162">
                  <c:v>0.49668099537037036</c:v>
                </c:pt>
                <c:pt idx="13163">
                  <c:v>0.49668726851851847</c:v>
                </c:pt>
                <c:pt idx="13164">
                  <c:v>0.49669324074074073</c:v>
                </c:pt>
                <c:pt idx="13165">
                  <c:v>0.49669928240740741</c:v>
                </c:pt>
                <c:pt idx="13166">
                  <c:v>0.49670528935185182</c:v>
                </c:pt>
                <c:pt idx="13167">
                  <c:v>0.49671156250000004</c:v>
                </c:pt>
                <c:pt idx="13168">
                  <c:v>0.49671767361111113</c:v>
                </c:pt>
                <c:pt idx="13169">
                  <c:v>0.49672614583333335</c:v>
                </c:pt>
                <c:pt idx="13170">
                  <c:v>0.49673200231481479</c:v>
                </c:pt>
                <c:pt idx="13171">
                  <c:v>0.49673797453703705</c:v>
                </c:pt>
                <c:pt idx="13172">
                  <c:v>0.49674410879629627</c:v>
                </c:pt>
                <c:pt idx="13173">
                  <c:v>0.4967501967592593</c:v>
                </c:pt>
                <c:pt idx="13174">
                  <c:v>0.49675623842592592</c:v>
                </c:pt>
                <c:pt idx="13175">
                  <c:v>0.49676231481481481</c:v>
                </c:pt>
                <c:pt idx="13176">
                  <c:v>0.49676832175925928</c:v>
                </c:pt>
                <c:pt idx="13177">
                  <c:v>0.49677697916666669</c:v>
                </c:pt>
                <c:pt idx="13178">
                  <c:v>0.49678269675925923</c:v>
                </c:pt>
                <c:pt idx="13179">
                  <c:v>0.49678847222222222</c:v>
                </c:pt>
                <c:pt idx="13180">
                  <c:v>0.49679416666666665</c:v>
                </c:pt>
                <c:pt idx="13181">
                  <c:v>0.49680021990740736</c:v>
                </c:pt>
                <c:pt idx="13182">
                  <c:v>0.49680621527777774</c:v>
                </c:pt>
                <c:pt idx="13183">
                  <c:v>0.4968124074074074</c:v>
                </c:pt>
                <c:pt idx="13184">
                  <c:v>0.49682137731481485</c:v>
                </c:pt>
                <c:pt idx="13185">
                  <c:v>0.49682745370370368</c:v>
                </c:pt>
                <c:pt idx="13186">
                  <c:v>0.49683358796296301</c:v>
                </c:pt>
                <c:pt idx="13187">
                  <c:v>0.49683965277777781</c:v>
                </c:pt>
                <c:pt idx="13188">
                  <c:v>0.49684556712962963</c:v>
                </c:pt>
                <c:pt idx="13189">
                  <c:v>0.49685129629629632</c:v>
                </c:pt>
                <c:pt idx="13190">
                  <c:v>0.49685710648148151</c:v>
                </c:pt>
                <c:pt idx="13191">
                  <c:v>0.49686278935185185</c:v>
                </c:pt>
                <c:pt idx="13192">
                  <c:v>0.49687096064814812</c:v>
                </c:pt>
                <c:pt idx="13193">
                  <c:v>0.49687665509259255</c:v>
                </c:pt>
                <c:pt idx="13194">
                  <c:v>0.49688246527777774</c:v>
                </c:pt>
                <c:pt idx="13195">
                  <c:v>0.49688832175925923</c:v>
                </c:pt>
                <c:pt idx="13196">
                  <c:v>0.49689456018518513</c:v>
                </c:pt>
                <c:pt idx="13197">
                  <c:v>0.49690071759259258</c:v>
                </c:pt>
                <c:pt idx="13198">
                  <c:v>0.49690708333333333</c:v>
                </c:pt>
                <c:pt idx="13199">
                  <c:v>0.49691591435185184</c:v>
                </c:pt>
                <c:pt idx="13200">
                  <c:v>0.49692195601851852</c:v>
                </c:pt>
                <c:pt idx="13201">
                  <c:v>0.4969279513888889</c:v>
                </c:pt>
                <c:pt idx="13202">
                  <c:v>0.49693413194444447</c:v>
                </c:pt>
                <c:pt idx="13203">
                  <c:v>0.49694019675925927</c:v>
                </c:pt>
                <c:pt idx="13204">
                  <c:v>0.49694615740740744</c:v>
                </c:pt>
                <c:pt idx="13205">
                  <c:v>0.49695181712962966</c:v>
                </c:pt>
                <c:pt idx="13206">
                  <c:v>0.49695945601851849</c:v>
                </c:pt>
                <c:pt idx="13207">
                  <c:v>0.49696474537037033</c:v>
                </c:pt>
                <c:pt idx="13208">
                  <c:v>0.49697026620370371</c:v>
                </c:pt>
                <c:pt idx="13209">
                  <c:v>0.49697564814814815</c:v>
                </c:pt>
                <c:pt idx="13210">
                  <c:v>0.49698122685185186</c:v>
                </c:pt>
                <c:pt idx="13211">
                  <c:v>0.49698651620370371</c:v>
                </c:pt>
                <c:pt idx="13212">
                  <c:v>0.49699203703703704</c:v>
                </c:pt>
                <c:pt idx="13213">
                  <c:v>0.49699747685185186</c:v>
                </c:pt>
                <c:pt idx="13214">
                  <c:v>0.497005462962963</c:v>
                </c:pt>
                <c:pt idx="13215">
                  <c:v>0.49701053240740739</c:v>
                </c:pt>
                <c:pt idx="13216">
                  <c:v>0.4970156828703704</c:v>
                </c:pt>
                <c:pt idx="13217">
                  <c:v>0.49702077546296297</c:v>
                </c:pt>
                <c:pt idx="13218">
                  <c:v>0.49702628472222221</c:v>
                </c:pt>
                <c:pt idx="13219">
                  <c:v>0.49703171296296295</c:v>
                </c:pt>
                <c:pt idx="13220">
                  <c:v>0.49703719907407407</c:v>
                </c:pt>
                <c:pt idx="13221">
                  <c:v>0.49704532407407404</c:v>
                </c:pt>
                <c:pt idx="13222">
                  <c:v>0.49705072916666665</c:v>
                </c:pt>
                <c:pt idx="13223">
                  <c:v>0.49705599537037037</c:v>
                </c:pt>
                <c:pt idx="13224">
                  <c:v>0.49706149305555553</c:v>
                </c:pt>
                <c:pt idx="13225">
                  <c:v>0.49706672453703704</c:v>
                </c:pt>
                <c:pt idx="13226">
                  <c:v>0.49707188657407403</c:v>
                </c:pt>
                <c:pt idx="13227">
                  <c:v>0.49707684027777782</c:v>
                </c:pt>
                <c:pt idx="13228">
                  <c:v>0.49708197916666669</c:v>
                </c:pt>
                <c:pt idx="13229">
                  <c:v>0.49708953703703701</c:v>
                </c:pt>
                <c:pt idx="13230">
                  <c:v>0.49709447916666666</c:v>
                </c:pt>
                <c:pt idx="13231">
                  <c:v>0.49709969907407409</c:v>
                </c:pt>
                <c:pt idx="13232">
                  <c:v>0.49710472222222224</c:v>
                </c:pt>
                <c:pt idx="13233">
                  <c:v>0.49710980324074078</c:v>
                </c:pt>
                <c:pt idx="13234">
                  <c:v>0.49711487268518523</c:v>
                </c:pt>
                <c:pt idx="13235">
                  <c:v>0.49712011574074078</c:v>
                </c:pt>
                <c:pt idx="13236">
                  <c:v>0.49712792824074076</c:v>
                </c:pt>
                <c:pt idx="13237">
                  <c:v>0.49713324074074072</c:v>
                </c:pt>
                <c:pt idx="13238">
                  <c:v>0.49713841435185185</c:v>
                </c:pt>
                <c:pt idx="13239">
                  <c:v>0.49714373842592591</c:v>
                </c:pt>
                <c:pt idx="13240">
                  <c:v>0.49714910879629631</c:v>
                </c:pt>
                <c:pt idx="13241">
                  <c:v>0.49715453703703699</c:v>
                </c:pt>
                <c:pt idx="13242">
                  <c:v>0.4971599074074074</c:v>
                </c:pt>
                <c:pt idx="13243">
                  <c:v>0.49716810185185184</c:v>
                </c:pt>
                <c:pt idx="13244">
                  <c:v>0.49717305555555558</c:v>
                </c:pt>
                <c:pt idx="13245">
                  <c:v>0.49717815972222223</c:v>
                </c:pt>
                <c:pt idx="13246">
                  <c:v>0.49718320601851856</c:v>
                </c:pt>
                <c:pt idx="13247">
                  <c:v>0.49718858796296295</c:v>
                </c:pt>
                <c:pt idx="13248">
                  <c:v>0.49719373842592596</c:v>
                </c:pt>
                <c:pt idx="13249">
                  <c:v>0.49719915509259255</c:v>
                </c:pt>
                <c:pt idx="13250">
                  <c:v>0.49720453703703704</c:v>
                </c:pt>
                <c:pt idx="13251">
                  <c:v>0.4972127199074074</c:v>
                </c:pt>
                <c:pt idx="13252">
                  <c:v>0.49721799768518515</c:v>
                </c:pt>
                <c:pt idx="13253">
                  <c:v>0.49722344907407406</c:v>
                </c:pt>
                <c:pt idx="13254">
                  <c:v>0.49722886574074071</c:v>
                </c:pt>
                <c:pt idx="13255">
                  <c:v>0.49723399305555555</c:v>
                </c:pt>
                <c:pt idx="13256">
                  <c:v>0.49723905092592591</c:v>
                </c:pt>
                <c:pt idx="13257">
                  <c:v>0.49724424768518521</c:v>
                </c:pt>
                <c:pt idx="13258">
                  <c:v>0.49725200231481481</c:v>
                </c:pt>
                <c:pt idx="13259">
                  <c:v>0.4972575578703704</c:v>
                </c:pt>
                <c:pt idx="13260">
                  <c:v>0.49726292824074075</c:v>
                </c:pt>
                <c:pt idx="13261">
                  <c:v>0.49726836805555558</c:v>
                </c:pt>
                <c:pt idx="13262">
                  <c:v>0.49727375000000001</c:v>
                </c:pt>
                <c:pt idx="13263">
                  <c:v>0.49727929398148146</c:v>
                </c:pt>
                <c:pt idx="13264">
                  <c:v>0.49728456018518519</c:v>
                </c:pt>
                <c:pt idx="13265">
                  <c:v>0.49729246527777776</c:v>
                </c:pt>
                <c:pt idx="13266">
                  <c:v>0.49729747685185188</c:v>
                </c:pt>
                <c:pt idx="13267">
                  <c:v>0.49730263888888887</c:v>
                </c:pt>
                <c:pt idx="13268">
                  <c:v>0.49730777777777774</c:v>
                </c:pt>
                <c:pt idx="13269">
                  <c:v>0.49731284722222219</c:v>
                </c:pt>
                <c:pt idx="13270">
                  <c:v>0.49731784722222222</c:v>
                </c:pt>
                <c:pt idx="13271">
                  <c:v>0.49732289351851855</c:v>
                </c:pt>
                <c:pt idx="13272">
                  <c:v>0.49732788194444444</c:v>
                </c:pt>
                <c:pt idx="13273">
                  <c:v>0.49733527777777775</c:v>
                </c:pt>
                <c:pt idx="13274">
                  <c:v>0.49734042824074076</c:v>
                </c:pt>
                <c:pt idx="13275">
                  <c:v>0.49734591435185188</c:v>
                </c:pt>
                <c:pt idx="13276">
                  <c:v>0.49735136574074074</c:v>
                </c:pt>
                <c:pt idx="13277">
                  <c:v>0.49735699074074075</c:v>
                </c:pt>
                <c:pt idx="13278">
                  <c:v>0.49736247685185186</c:v>
                </c:pt>
                <c:pt idx="13279">
                  <c:v>0.49736806712962967</c:v>
                </c:pt>
                <c:pt idx="13280">
                  <c:v>0.49737630787037035</c:v>
                </c:pt>
                <c:pt idx="13281">
                  <c:v>0.49738164351851855</c:v>
                </c:pt>
                <c:pt idx="13282">
                  <c:v>0.49738702546296293</c:v>
                </c:pt>
                <c:pt idx="13283">
                  <c:v>0.49739326388888888</c:v>
                </c:pt>
                <c:pt idx="13284">
                  <c:v>0.49739901620370369</c:v>
                </c:pt>
                <c:pt idx="13285">
                  <c:v>0.49740484953703706</c:v>
                </c:pt>
                <c:pt idx="13286">
                  <c:v>0.49741061342592596</c:v>
                </c:pt>
                <c:pt idx="13287">
                  <c:v>0.49741951388888889</c:v>
                </c:pt>
                <c:pt idx="13288">
                  <c:v>0.49742550925925927</c:v>
                </c:pt>
                <c:pt idx="13289">
                  <c:v>0.49743168981481478</c:v>
                </c:pt>
                <c:pt idx="13290">
                  <c:v>0.49743800925925924</c:v>
                </c:pt>
                <c:pt idx="13291">
                  <c:v>0.49744442129629629</c:v>
                </c:pt>
                <c:pt idx="13292">
                  <c:v>0.49745065972222219</c:v>
                </c:pt>
                <c:pt idx="13293">
                  <c:v>0.49745686342592593</c:v>
                </c:pt>
                <c:pt idx="13294">
                  <c:v>0.49746270833333334</c:v>
                </c:pt>
                <c:pt idx="13295">
                  <c:v>0.4974709722222222</c:v>
                </c:pt>
                <c:pt idx="13296">
                  <c:v>0.4974770717592592</c:v>
                </c:pt>
                <c:pt idx="13297">
                  <c:v>0.49748337962962963</c:v>
                </c:pt>
                <c:pt idx="13298">
                  <c:v>0.4974896412037037</c:v>
                </c:pt>
                <c:pt idx="13299">
                  <c:v>0.49749601851851849</c:v>
                </c:pt>
                <c:pt idx="13300">
                  <c:v>0.49750247685185184</c:v>
                </c:pt>
                <c:pt idx="13301">
                  <c:v>0.49750913194444446</c:v>
                </c:pt>
                <c:pt idx="13302">
                  <c:v>0.49751793981481485</c:v>
                </c:pt>
                <c:pt idx="13303">
                  <c:v>0.49752384259259258</c:v>
                </c:pt>
                <c:pt idx="13304">
                  <c:v>0.49752864583333328</c:v>
                </c:pt>
                <c:pt idx="13305">
                  <c:v>0.49753358796296299</c:v>
                </c:pt>
                <c:pt idx="13306">
                  <c:v>0.49753853009259258</c:v>
                </c:pt>
                <c:pt idx="13307">
                  <c:v>0.49754357638888891</c:v>
                </c:pt>
                <c:pt idx="13308">
                  <c:v>0.49754848379629629</c:v>
                </c:pt>
                <c:pt idx="13309">
                  <c:v>0.49755618055555556</c:v>
                </c:pt>
                <c:pt idx="13310">
                  <c:v>0.49756105324074079</c:v>
                </c:pt>
                <c:pt idx="13311">
                  <c:v>0.49756630787037032</c:v>
                </c:pt>
                <c:pt idx="13312">
                  <c:v>0.49757157407407404</c:v>
                </c:pt>
                <c:pt idx="13313">
                  <c:v>0.49757695601851853</c:v>
                </c:pt>
                <c:pt idx="13314">
                  <c:v>0.49758230324074071</c:v>
                </c:pt>
                <c:pt idx="13315">
                  <c:v>0.49758755787037035</c:v>
                </c:pt>
                <c:pt idx="13316">
                  <c:v>0.49759273148148148</c:v>
                </c:pt>
                <c:pt idx="13317">
                  <c:v>0.49760055555555555</c:v>
                </c:pt>
                <c:pt idx="13318">
                  <c:v>0.49760563657407403</c:v>
                </c:pt>
                <c:pt idx="13319">
                  <c:v>0.49761089120370366</c:v>
                </c:pt>
                <c:pt idx="13320">
                  <c:v>0.49761609953703706</c:v>
                </c:pt>
                <c:pt idx="13321">
                  <c:v>0.4976213541666667</c:v>
                </c:pt>
                <c:pt idx="13322">
                  <c:v>0.4976262847222222</c:v>
                </c:pt>
                <c:pt idx="13323">
                  <c:v>0.49763126157407406</c:v>
                </c:pt>
                <c:pt idx="13324">
                  <c:v>0.49763884259259261</c:v>
                </c:pt>
                <c:pt idx="13325">
                  <c:v>0.49764416666666667</c:v>
                </c:pt>
                <c:pt idx="13326">
                  <c:v>0.49764934027777774</c:v>
                </c:pt>
                <c:pt idx="13327">
                  <c:v>0.49765466435185185</c:v>
                </c:pt>
                <c:pt idx="13328">
                  <c:v>0.49765994212962966</c:v>
                </c:pt>
                <c:pt idx="13329">
                  <c:v>0.49766530092592592</c:v>
                </c:pt>
                <c:pt idx="13330">
                  <c:v>0.49767052083333335</c:v>
                </c:pt>
                <c:pt idx="13331">
                  <c:v>0.49767841435185184</c:v>
                </c:pt>
                <c:pt idx="13332">
                  <c:v>0.49768357638888888</c:v>
                </c:pt>
                <c:pt idx="13333">
                  <c:v>0.49768862268518516</c:v>
                </c:pt>
                <c:pt idx="13334">
                  <c:v>0.49769362268518519</c:v>
                </c:pt>
                <c:pt idx="13335">
                  <c:v>0.49769861111111108</c:v>
                </c:pt>
                <c:pt idx="13336">
                  <c:v>0.49770378472222226</c:v>
                </c:pt>
                <c:pt idx="13337">
                  <c:v>0.49770912037037035</c:v>
                </c:pt>
                <c:pt idx="13338">
                  <c:v>0.49771447916666661</c:v>
                </c:pt>
                <c:pt idx="13339">
                  <c:v>0.49772243055555559</c:v>
                </c:pt>
                <c:pt idx="13340">
                  <c:v>0.49772758101851849</c:v>
                </c:pt>
                <c:pt idx="13341">
                  <c:v>0.4977328240740741</c:v>
                </c:pt>
                <c:pt idx="13342">
                  <c:v>0.49773807870370373</c:v>
                </c:pt>
                <c:pt idx="13343">
                  <c:v>0.4977433449074074</c:v>
                </c:pt>
                <c:pt idx="13344">
                  <c:v>0.49774832175925926</c:v>
                </c:pt>
                <c:pt idx="13345">
                  <c:v>0.49775328703703708</c:v>
                </c:pt>
                <c:pt idx="13346">
                  <c:v>0.49776077546296293</c:v>
                </c:pt>
                <c:pt idx="13347">
                  <c:v>0.49776584490740738</c:v>
                </c:pt>
                <c:pt idx="13348">
                  <c:v>0.49777067129629632</c:v>
                </c:pt>
                <c:pt idx="13349">
                  <c:v>0.49777572916666668</c:v>
                </c:pt>
                <c:pt idx="13350">
                  <c:v>0.49778069444444445</c:v>
                </c:pt>
                <c:pt idx="13351">
                  <c:v>0.49778560185185183</c:v>
                </c:pt>
                <c:pt idx="13352">
                  <c:v>0.49779053240740739</c:v>
                </c:pt>
                <c:pt idx="13353">
                  <c:v>0.49779853009259262</c:v>
                </c:pt>
                <c:pt idx="13354">
                  <c:v>0.49780364583333331</c:v>
                </c:pt>
                <c:pt idx="13355">
                  <c:v>0.4978088541666667</c:v>
                </c:pt>
                <c:pt idx="13356">
                  <c:v>0.4978140509259259</c:v>
                </c:pt>
                <c:pt idx="13357">
                  <c:v>0.49781935185185189</c:v>
                </c:pt>
                <c:pt idx="13358">
                  <c:v>0.49782457175925926</c:v>
                </c:pt>
                <c:pt idx="13359">
                  <c:v>0.49782980324074072</c:v>
                </c:pt>
                <c:pt idx="13360">
                  <c:v>0.49783512731481477</c:v>
                </c:pt>
                <c:pt idx="13361">
                  <c:v>0.49784341435185181</c:v>
                </c:pt>
                <c:pt idx="13362">
                  <c:v>0.4978485416666667</c:v>
                </c:pt>
                <c:pt idx="13363">
                  <c:v>0.49785361111111109</c:v>
                </c:pt>
                <c:pt idx="13364">
                  <c:v>0.49785847222222218</c:v>
                </c:pt>
                <c:pt idx="13365">
                  <c:v>0.49786358796296293</c:v>
                </c:pt>
                <c:pt idx="13366">
                  <c:v>0.49786901620370366</c:v>
                </c:pt>
                <c:pt idx="13367">
                  <c:v>0.49787421296296297</c:v>
                </c:pt>
                <c:pt idx="13368">
                  <c:v>0.49788237268518515</c:v>
                </c:pt>
                <c:pt idx="13369">
                  <c:v>0.49788746527777777</c:v>
                </c:pt>
                <c:pt idx="13370">
                  <c:v>0.49789284722222221</c:v>
                </c:pt>
                <c:pt idx="13371">
                  <c:v>0.49789814814814815</c:v>
                </c:pt>
                <c:pt idx="13372">
                  <c:v>0.49790359953703706</c:v>
                </c:pt>
                <c:pt idx="13373">
                  <c:v>0.4979088888888889</c:v>
                </c:pt>
                <c:pt idx="13374">
                  <c:v>0.49791373842592596</c:v>
                </c:pt>
                <c:pt idx="13375">
                  <c:v>0.49792111111111109</c:v>
                </c:pt>
                <c:pt idx="13376">
                  <c:v>0.4979261342592593</c:v>
                </c:pt>
                <c:pt idx="13377">
                  <c:v>0.49793162037037036</c:v>
                </c:pt>
                <c:pt idx="13378">
                  <c:v>0.4979371759259259</c:v>
                </c:pt>
                <c:pt idx="13379">
                  <c:v>0.4979425925925926</c:v>
                </c:pt>
                <c:pt idx="13380">
                  <c:v>0.49794788194444445</c:v>
                </c:pt>
                <c:pt idx="13381">
                  <c:v>0.49795311342592591</c:v>
                </c:pt>
                <c:pt idx="13382">
                  <c:v>0.49796104166666666</c:v>
                </c:pt>
                <c:pt idx="13383">
                  <c:v>0.49796614583333332</c:v>
                </c:pt>
                <c:pt idx="13384">
                  <c:v>0.4979712731481481</c:v>
                </c:pt>
                <c:pt idx="13385">
                  <c:v>0.49797629629629631</c:v>
                </c:pt>
                <c:pt idx="13386">
                  <c:v>0.4979822337962963</c:v>
                </c:pt>
                <c:pt idx="13387">
                  <c:v>0.49798820601851851</c:v>
                </c:pt>
                <c:pt idx="13388">
                  <c:v>0.4979942361111111</c:v>
                </c:pt>
                <c:pt idx="13389">
                  <c:v>0.49800269675925923</c:v>
                </c:pt>
                <c:pt idx="13390">
                  <c:v>0.49800858796296299</c:v>
                </c:pt>
                <c:pt idx="13391">
                  <c:v>0.49801459490740746</c:v>
                </c:pt>
                <c:pt idx="13392">
                  <c:v>0.49802086805555557</c:v>
                </c:pt>
                <c:pt idx="13393">
                  <c:v>0.49802741898148151</c:v>
                </c:pt>
                <c:pt idx="13394">
                  <c:v>0.49803393518518518</c:v>
                </c:pt>
                <c:pt idx="13395">
                  <c:v>0.49804034722222218</c:v>
                </c:pt>
                <c:pt idx="13396">
                  <c:v>0.49804949074074073</c:v>
                </c:pt>
                <c:pt idx="13397">
                  <c:v>0.49805569444444447</c:v>
                </c:pt>
                <c:pt idx="13398">
                  <c:v>0.49806203703703705</c:v>
                </c:pt>
                <c:pt idx="13399">
                  <c:v>0.49806851851851852</c:v>
                </c:pt>
                <c:pt idx="13400">
                  <c:v>0.49807486111111116</c:v>
                </c:pt>
                <c:pt idx="13401">
                  <c:v>0.49808092592592595</c:v>
                </c:pt>
                <c:pt idx="13402">
                  <c:v>0.49808707175925931</c:v>
                </c:pt>
                <c:pt idx="13403">
                  <c:v>0.49809592592592594</c:v>
                </c:pt>
                <c:pt idx="13404">
                  <c:v>0.49810215277777781</c:v>
                </c:pt>
                <c:pt idx="13405">
                  <c:v>0.4981084375</c:v>
                </c:pt>
                <c:pt idx="13406">
                  <c:v>0.49811451388888889</c:v>
                </c:pt>
                <c:pt idx="13407">
                  <c:v>0.49812092592592588</c:v>
                </c:pt>
                <c:pt idx="13408">
                  <c:v>0.49812730324074073</c:v>
                </c:pt>
                <c:pt idx="13409">
                  <c:v>0.49813349537037038</c:v>
                </c:pt>
                <c:pt idx="13410">
                  <c:v>0.49814189814814819</c:v>
                </c:pt>
                <c:pt idx="13411">
                  <c:v>0.49814763888888886</c:v>
                </c:pt>
                <c:pt idx="13412">
                  <c:v>0.49815363425925924</c:v>
                </c:pt>
                <c:pt idx="13413">
                  <c:v>0.49815965277777779</c:v>
                </c:pt>
                <c:pt idx="13414">
                  <c:v>0.49816582175925928</c:v>
                </c:pt>
                <c:pt idx="13415">
                  <c:v>0.49817200231481484</c:v>
                </c:pt>
                <c:pt idx="13416">
                  <c:v>0.49817811342592594</c:v>
                </c:pt>
                <c:pt idx="13417">
                  <c:v>0.49818693287037036</c:v>
                </c:pt>
                <c:pt idx="13418">
                  <c:v>0.49819303240740737</c:v>
                </c:pt>
                <c:pt idx="13419">
                  <c:v>0.49819895833333333</c:v>
                </c:pt>
                <c:pt idx="13420">
                  <c:v>0.4982047916666667</c:v>
                </c:pt>
                <c:pt idx="13421">
                  <c:v>0.49821071759259256</c:v>
                </c:pt>
                <c:pt idx="13422">
                  <c:v>0.49821677083333332</c:v>
                </c:pt>
                <c:pt idx="13423">
                  <c:v>0.49822260416666664</c:v>
                </c:pt>
                <c:pt idx="13424">
                  <c:v>0.49823092592592594</c:v>
                </c:pt>
                <c:pt idx="13425">
                  <c:v>0.49823665509259257</c:v>
                </c:pt>
                <c:pt idx="13426">
                  <c:v>0.49824259259259263</c:v>
                </c:pt>
                <c:pt idx="13427">
                  <c:v>0.49824866898148151</c:v>
                </c:pt>
                <c:pt idx="13428">
                  <c:v>0.49825499999999995</c:v>
                </c:pt>
                <c:pt idx="13429">
                  <c:v>0.4982613657407407</c:v>
                </c:pt>
                <c:pt idx="13430">
                  <c:v>0.49826756944444445</c:v>
                </c:pt>
                <c:pt idx="13431">
                  <c:v>0.49827656250000002</c:v>
                </c:pt>
                <c:pt idx="13432">
                  <c:v>0.49828260416666664</c:v>
                </c:pt>
                <c:pt idx="13433">
                  <c:v>0.4982887962962963</c:v>
                </c:pt>
                <c:pt idx="13434">
                  <c:v>0.49829498842592596</c:v>
                </c:pt>
                <c:pt idx="13435">
                  <c:v>0.49830101851851855</c:v>
                </c:pt>
                <c:pt idx="13436">
                  <c:v>0.49830687499999998</c:v>
                </c:pt>
                <c:pt idx="13437">
                  <c:v>0.49831262731481485</c:v>
                </c:pt>
                <c:pt idx="13438">
                  <c:v>0.49832134259259259</c:v>
                </c:pt>
                <c:pt idx="13439">
                  <c:v>0.49832758101851854</c:v>
                </c:pt>
                <c:pt idx="13440">
                  <c:v>0.498333900462963</c:v>
                </c:pt>
                <c:pt idx="13441">
                  <c:v>0.49834018518518519</c:v>
                </c:pt>
                <c:pt idx="13442">
                  <c:v>0.49834636574074076</c:v>
                </c:pt>
                <c:pt idx="13443">
                  <c:v>0.49835266203703704</c:v>
                </c:pt>
                <c:pt idx="13444">
                  <c:v>0.49835871527777775</c:v>
                </c:pt>
                <c:pt idx="13445">
                  <c:v>0.49836701388888888</c:v>
                </c:pt>
                <c:pt idx="13446">
                  <c:v>0.49837287037037042</c:v>
                </c:pt>
                <c:pt idx="13447">
                  <c:v>0.49837898148148146</c:v>
                </c:pt>
                <c:pt idx="13448">
                  <c:v>0.49838521990740742</c:v>
                </c:pt>
                <c:pt idx="13449">
                  <c:v>0.49839149305555552</c:v>
                </c:pt>
                <c:pt idx="13450">
                  <c:v>0.49839773148148153</c:v>
                </c:pt>
                <c:pt idx="13451">
                  <c:v>0.49840314814814812</c:v>
                </c:pt>
                <c:pt idx="13452">
                  <c:v>0.49841130787037041</c:v>
                </c:pt>
                <c:pt idx="13453">
                  <c:v>0.49841665509259259</c:v>
                </c:pt>
                <c:pt idx="13454">
                  <c:v>0.49842200231481476</c:v>
                </c:pt>
                <c:pt idx="13455">
                  <c:v>0.49842715277777777</c:v>
                </c:pt>
                <c:pt idx="13456">
                  <c:v>0.49843244212962962</c:v>
                </c:pt>
                <c:pt idx="13457">
                  <c:v>0.49843776620370367</c:v>
                </c:pt>
                <c:pt idx="13458">
                  <c:v>0.49844300925925927</c:v>
                </c:pt>
                <c:pt idx="13459">
                  <c:v>0.49845070601851854</c:v>
                </c:pt>
                <c:pt idx="13460">
                  <c:v>0.4984558101851852</c:v>
                </c:pt>
                <c:pt idx="13461">
                  <c:v>0.49846107638888887</c:v>
                </c:pt>
                <c:pt idx="13462">
                  <c:v>0.49846641203703701</c:v>
                </c:pt>
                <c:pt idx="13463">
                  <c:v>0.49847211805555558</c:v>
                </c:pt>
                <c:pt idx="13464">
                  <c:v>0.49847776620370371</c:v>
                </c:pt>
                <c:pt idx="13465">
                  <c:v>0.49848325231481483</c:v>
                </c:pt>
                <c:pt idx="13466">
                  <c:v>0.49849160879629628</c:v>
                </c:pt>
                <c:pt idx="13467">
                  <c:v>0.4984970138888889</c:v>
                </c:pt>
                <c:pt idx="13468">
                  <c:v>0.49850269675925923</c:v>
                </c:pt>
                <c:pt idx="13469">
                  <c:v>0.49850812500000002</c:v>
                </c:pt>
                <c:pt idx="13470">
                  <c:v>0.49851372685185186</c:v>
                </c:pt>
                <c:pt idx="13471">
                  <c:v>0.49851942129629628</c:v>
                </c:pt>
                <c:pt idx="13472">
                  <c:v>0.49852487268518519</c:v>
                </c:pt>
                <c:pt idx="13473">
                  <c:v>0.49853251157407402</c:v>
                </c:pt>
                <c:pt idx="13474">
                  <c:v>0.4985376041666667</c:v>
                </c:pt>
                <c:pt idx="13475">
                  <c:v>0.49854298611111109</c:v>
                </c:pt>
                <c:pt idx="13476">
                  <c:v>0.49854849537037033</c:v>
                </c:pt>
                <c:pt idx="13477">
                  <c:v>0.49855403935185189</c:v>
                </c:pt>
                <c:pt idx="13478">
                  <c:v>0.49855956018518516</c:v>
                </c:pt>
                <c:pt idx="13479">
                  <c:v>0.49856481481481479</c:v>
                </c:pt>
                <c:pt idx="13480">
                  <c:v>0.49857293981481482</c:v>
                </c:pt>
                <c:pt idx="13481">
                  <c:v>0.49857826388888887</c:v>
                </c:pt>
                <c:pt idx="13482">
                  <c:v>0.4985836574074074</c:v>
                </c:pt>
                <c:pt idx="13483">
                  <c:v>0.49858862268518517</c:v>
                </c:pt>
                <c:pt idx="13484">
                  <c:v>0.49859368055555553</c:v>
                </c:pt>
                <c:pt idx="13485">
                  <c:v>0.49859881944444445</c:v>
                </c:pt>
                <c:pt idx="13486">
                  <c:v>0.49860394675925929</c:v>
                </c:pt>
                <c:pt idx="13487">
                  <c:v>0.49861204861111114</c:v>
                </c:pt>
                <c:pt idx="13488">
                  <c:v>0.4986174074074074</c:v>
                </c:pt>
                <c:pt idx="13489">
                  <c:v>0.49862281250000001</c:v>
                </c:pt>
                <c:pt idx="13490">
                  <c:v>0.49862813657407407</c:v>
                </c:pt>
                <c:pt idx="13491">
                  <c:v>0.49863362268518524</c:v>
                </c:pt>
                <c:pt idx="13492">
                  <c:v>0.49863909722222227</c:v>
                </c:pt>
                <c:pt idx="13493">
                  <c:v>0.49864434027777776</c:v>
                </c:pt>
                <c:pt idx="13494">
                  <c:v>0.49865177083333334</c:v>
                </c:pt>
                <c:pt idx="13495">
                  <c:v>0.49865671296296293</c:v>
                </c:pt>
                <c:pt idx="13496">
                  <c:v>0.49866182870370368</c:v>
                </c:pt>
                <c:pt idx="13497">
                  <c:v>0.49866682870370371</c:v>
                </c:pt>
                <c:pt idx="13498">
                  <c:v>0.49867187500000004</c:v>
                </c:pt>
                <c:pt idx="13499">
                  <c:v>0.49867687499999996</c:v>
                </c:pt>
                <c:pt idx="13500">
                  <c:v>0.49868177083333332</c:v>
                </c:pt>
                <c:pt idx="13501">
                  <c:v>0.4986892361111111</c:v>
                </c:pt>
                <c:pt idx="13502">
                  <c:v>0.49869421296296296</c:v>
                </c:pt>
                <c:pt idx="13503">
                  <c:v>0.49869961805555557</c:v>
                </c:pt>
                <c:pt idx="13504">
                  <c:v>0.49870505787037039</c:v>
                </c:pt>
                <c:pt idx="13505">
                  <c:v>0.49871065972222223</c:v>
                </c:pt>
                <c:pt idx="13506">
                  <c:v>0.49871634259259262</c:v>
                </c:pt>
                <c:pt idx="13507">
                  <c:v>0.49872185185185186</c:v>
                </c:pt>
                <c:pt idx="13508">
                  <c:v>0.49873015046296293</c:v>
                </c:pt>
                <c:pt idx="13509">
                  <c:v>0.49873549768518521</c:v>
                </c:pt>
                <c:pt idx="13510">
                  <c:v>0.49874107638888887</c:v>
                </c:pt>
                <c:pt idx="13511">
                  <c:v>0.49874653935185181</c:v>
                </c:pt>
                <c:pt idx="13512">
                  <c:v>0.49875208333333337</c:v>
                </c:pt>
                <c:pt idx="13513">
                  <c:v>0.49875744212962964</c:v>
                </c:pt>
                <c:pt idx="13514">
                  <c:v>0.49876280092592595</c:v>
                </c:pt>
                <c:pt idx="13515">
                  <c:v>0.49877087962962968</c:v>
                </c:pt>
                <c:pt idx="13516">
                  <c:v>0.49877643518518516</c:v>
                </c:pt>
                <c:pt idx="13517">
                  <c:v>0.49878199074074075</c:v>
                </c:pt>
                <c:pt idx="13518">
                  <c:v>0.49878747685185187</c:v>
                </c:pt>
                <c:pt idx="13519">
                  <c:v>0.49879292824074078</c:v>
                </c:pt>
                <c:pt idx="13520">
                  <c:v>0.49879868055555554</c:v>
                </c:pt>
                <c:pt idx="13521">
                  <c:v>0.49880414351851848</c:v>
                </c:pt>
                <c:pt idx="13522">
                  <c:v>0.49881207175925923</c:v>
                </c:pt>
                <c:pt idx="13523">
                  <c:v>0.49881716435185181</c:v>
                </c:pt>
                <c:pt idx="13524">
                  <c:v>0.49882303240740744</c:v>
                </c:pt>
                <c:pt idx="13525">
                  <c:v>0.49882901620370368</c:v>
                </c:pt>
                <c:pt idx="13526">
                  <c:v>0.49883517361111113</c:v>
                </c:pt>
                <c:pt idx="13527">
                  <c:v>0.4988414814814815</c:v>
                </c:pt>
                <c:pt idx="13528">
                  <c:v>0.49884770833333336</c:v>
                </c:pt>
                <c:pt idx="13529">
                  <c:v>0.49885714120370372</c:v>
                </c:pt>
                <c:pt idx="13530">
                  <c:v>0.4988633564814815</c:v>
                </c:pt>
                <c:pt idx="13531">
                  <c:v>0.49886960648148149</c:v>
                </c:pt>
                <c:pt idx="13532">
                  <c:v>0.49887538194444447</c:v>
                </c:pt>
                <c:pt idx="13533">
                  <c:v>0.49888122685185188</c:v>
                </c:pt>
                <c:pt idx="13534">
                  <c:v>0.4988871412037037</c:v>
                </c:pt>
                <c:pt idx="13535">
                  <c:v>0.49889291666666669</c:v>
                </c:pt>
                <c:pt idx="13536">
                  <c:v>0.49890127314814814</c:v>
                </c:pt>
                <c:pt idx="13537">
                  <c:v>0.49890704861111113</c:v>
                </c:pt>
                <c:pt idx="13538">
                  <c:v>0.49891296296296295</c:v>
                </c:pt>
                <c:pt idx="13539">
                  <c:v>0.49891892361111112</c:v>
                </c:pt>
                <c:pt idx="13540">
                  <c:v>0.4989253935185185</c:v>
                </c:pt>
                <c:pt idx="13541">
                  <c:v>0.49893180555555555</c:v>
                </c:pt>
                <c:pt idx="13542">
                  <c:v>0.49893812500000001</c:v>
                </c:pt>
                <c:pt idx="13543">
                  <c:v>0.49894716435185188</c:v>
                </c:pt>
                <c:pt idx="13544">
                  <c:v>0.49895332175925927</c:v>
                </c:pt>
                <c:pt idx="13545">
                  <c:v>0.49895954861111114</c:v>
                </c:pt>
                <c:pt idx="13546">
                  <c:v>0.49896572916666665</c:v>
                </c:pt>
                <c:pt idx="13547">
                  <c:v>0.49897211805555552</c:v>
                </c:pt>
                <c:pt idx="13548">
                  <c:v>0.49897835648148153</c:v>
                </c:pt>
                <c:pt idx="13549">
                  <c:v>0.49898428240740739</c:v>
                </c:pt>
                <c:pt idx="13550">
                  <c:v>0.49899291666666667</c:v>
                </c:pt>
                <c:pt idx="13551">
                  <c:v>0.49899901620370368</c:v>
                </c:pt>
                <c:pt idx="13552">
                  <c:v>0.49900530092592593</c:v>
                </c:pt>
                <c:pt idx="13553">
                  <c:v>0.49901143518518515</c:v>
                </c:pt>
                <c:pt idx="13554">
                  <c:v>0.4990176736111111</c:v>
                </c:pt>
                <c:pt idx="13555">
                  <c:v>0.49902413194444445</c:v>
                </c:pt>
                <c:pt idx="13556">
                  <c:v>0.4990303703703704</c:v>
                </c:pt>
                <c:pt idx="13557">
                  <c:v>0.49903910879629626</c:v>
                </c:pt>
                <c:pt idx="13558">
                  <c:v>0.49904490740740742</c:v>
                </c:pt>
                <c:pt idx="13559">
                  <c:v>0.49905082175925924</c:v>
                </c:pt>
                <c:pt idx="13560">
                  <c:v>0.49905710648148149</c:v>
                </c:pt>
                <c:pt idx="13561">
                  <c:v>0.4990633796296296</c:v>
                </c:pt>
                <c:pt idx="13562">
                  <c:v>0.49906954861111114</c:v>
                </c:pt>
                <c:pt idx="13563">
                  <c:v>0.49907562499999997</c:v>
                </c:pt>
                <c:pt idx="13564">
                  <c:v>0.49908479166666669</c:v>
                </c:pt>
                <c:pt idx="13565">
                  <c:v>0.4990910648148148</c:v>
                </c:pt>
                <c:pt idx="13566">
                  <c:v>0.49909745370370368</c:v>
                </c:pt>
                <c:pt idx="13567">
                  <c:v>0.49910362268518521</c:v>
                </c:pt>
                <c:pt idx="13568">
                  <c:v>0.49910971064814813</c:v>
                </c:pt>
                <c:pt idx="13569">
                  <c:v>0.49911561342592597</c:v>
                </c:pt>
                <c:pt idx="13570">
                  <c:v>0.49912138888888885</c:v>
                </c:pt>
                <c:pt idx="13571">
                  <c:v>0.49912982638888886</c:v>
                </c:pt>
                <c:pt idx="13572">
                  <c:v>0.49913571759259256</c:v>
                </c:pt>
                <c:pt idx="13573">
                  <c:v>0.49914174768518516</c:v>
                </c:pt>
                <c:pt idx="13574">
                  <c:v>0.49914797453703702</c:v>
                </c:pt>
                <c:pt idx="13575">
                  <c:v>0.49915442129629634</c:v>
                </c:pt>
                <c:pt idx="13576">
                  <c:v>0.49916069444444444</c:v>
                </c:pt>
                <c:pt idx="13577">
                  <c:v>0.49916689814814813</c:v>
                </c:pt>
                <c:pt idx="13578">
                  <c:v>0.49917582175925923</c:v>
                </c:pt>
                <c:pt idx="13579">
                  <c:v>0.49918192129629629</c:v>
                </c:pt>
                <c:pt idx="13580">
                  <c:v>0.49918818287037037</c:v>
                </c:pt>
                <c:pt idx="13581">
                  <c:v>0.49919445601851847</c:v>
                </c:pt>
                <c:pt idx="13582">
                  <c:v>0.49920104166666662</c:v>
                </c:pt>
                <c:pt idx="13583">
                  <c:v>0.49920707175925921</c:v>
                </c:pt>
                <c:pt idx="13584">
                  <c:v>0.49921302083333335</c:v>
                </c:pt>
                <c:pt idx="13585">
                  <c:v>0.49922192129629628</c:v>
                </c:pt>
                <c:pt idx="13586">
                  <c:v>0.49922802083333334</c:v>
                </c:pt>
                <c:pt idx="13587">
                  <c:v>0.499234212962963</c:v>
                </c:pt>
                <c:pt idx="13588">
                  <c:v>0.4992402777777778</c:v>
                </c:pt>
                <c:pt idx="13589">
                  <c:v>0.49924646990740745</c:v>
                </c:pt>
                <c:pt idx="13590">
                  <c:v>0.49925290509259262</c:v>
                </c:pt>
                <c:pt idx="13591">
                  <c:v>0.49925916666666664</c:v>
                </c:pt>
                <c:pt idx="13592">
                  <c:v>0.49926780092592593</c:v>
                </c:pt>
                <c:pt idx="13593">
                  <c:v>0.49927362268518521</c:v>
                </c:pt>
                <c:pt idx="13594">
                  <c:v>0.4992796180555556</c:v>
                </c:pt>
                <c:pt idx="13595">
                  <c:v>0.49928576388888884</c:v>
                </c:pt>
                <c:pt idx="13596">
                  <c:v>0.49929193287037038</c:v>
                </c:pt>
                <c:pt idx="13597">
                  <c:v>0.49929812499999998</c:v>
                </c:pt>
                <c:pt idx="13598">
                  <c:v>0.49930428240740743</c:v>
                </c:pt>
                <c:pt idx="13599">
                  <c:v>0.49931324074074074</c:v>
                </c:pt>
                <c:pt idx="13600">
                  <c:v>0.4993195138888889</c:v>
                </c:pt>
                <c:pt idx="13601">
                  <c:v>0.49932582175925927</c:v>
                </c:pt>
                <c:pt idx="13602">
                  <c:v>0.49933170138888888</c:v>
                </c:pt>
                <c:pt idx="13603">
                  <c:v>0.49933773148148147</c:v>
                </c:pt>
                <c:pt idx="13604">
                  <c:v>0.49934370370370368</c:v>
                </c:pt>
                <c:pt idx="13605">
                  <c:v>0.49934965277777782</c:v>
                </c:pt>
                <c:pt idx="13606">
                  <c:v>0.49935807870370369</c:v>
                </c:pt>
                <c:pt idx="13607">
                  <c:v>0.49936391203703701</c:v>
                </c:pt>
                <c:pt idx="13608">
                  <c:v>0.49936997685185186</c:v>
                </c:pt>
                <c:pt idx="13609">
                  <c:v>0.49937629629629626</c:v>
                </c:pt>
                <c:pt idx="13610">
                  <c:v>0.4993827199074074</c:v>
                </c:pt>
                <c:pt idx="13611">
                  <c:v>0.49938931712962958</c:v>
                </c:pt>
                <c:pt idx="13612">
                  <c:v>0.49939569444444443</c:v>
                </c:pt>
                <c:pt idx="13613">
                  <c:v>0.4994046412037037</c:v>
                </c:pt>
                <c:pt idx="13614">
                  <c:v>0.49941081018518524</c:v>
                </c:pt>
                <c:pt idx="13615">
                  <c:v>0.49941707175925926</c:v>
                </c:pt>
                <c:pt idx="13616">
                  <c:v>0.49942336805555554</c:v>
                </c:pt>
                <c:pt idx="13617">
                  <c:v>0.49942971064814817</c:v>
                </c:pt>
                <c:pt idx="13618">
                  <c:v>0.49943577546296297</c:v>
                </c:pt>
                <c:pt idx="13619">
                  <c:v>0.49944168981481485</c:v>
                </c:pt>
                <c:pt idx="13620">
                  <c:v>0.49945081018518517</c:v>
                </c:pt>
                <c:pt idx="13621">
                  <c:v>0.49945706018518515</c:v>
                </c:pt>
                <c:pt idx="13622">
                  <c:v>0.49946333333333337</c:v>
                </c:pt>
                <c:pt idx="13623">
                  <c:v>0.49946956018518524</c:v>
                </c:pt>
                <c:pt idx="13624">
                  <c:v>0.49947608796296294</c:v>
                </c:pt>
                <c:pt idx="13625">
                  <c:v>0.49948285879629628</c:v>
                </c:pt>
                <c:pt idx="13626">
                  <c:v>0.49948902777777776</c:v>
                </c:pt>
                <c:pt idx="13627">
                  <c:v>0.49949743055555557</c:v>
                </c:pt>
                <c:pt idx="13628">
                  <c:v>0.49950324074074071</c:v>
                </c:pt>
                <c:pt idx="13629">
                  <c:v>0.49950960648148146</c:v>
                </c:pt>
                <c:pt idx="13630">
                  <c:v>0.4995159027777778</c:v>
                </c:pt>
                <c:pt idx="13631">
                  <c:v>0.49952234953703706</c:v>
                </c:pt>
                <c:pt idx="13632">
                  <c:v>0.49952883101851847</c:v>
                </c:pt>
                <c:pt idx="13633">
                  <c:v>0.49953508101851857</c:v>
                </c:pt>
                <c:pt idx="13634">
                  <c:v>0.49954413194444447</c:v>
                </c:pt>
                <c:pt idx="13635">
                  <c:v>0.49955039351851854</c:v>
                </c:pt>
                <c:pt idx="13636">
                  <c:v>0.49955633101851848</c:v>
                </c:pt>
                <c:pt idx="13637">
                  <c:v>0.49956152777777779</c:v>
                </c:pt>
                <c:pt idx="13638">
                  <c:v>0.49956678240740743</c:v>
                </c:pt>
                <c:pt idx="13639">
                  <c:v>0.49957216435185187</c:v>
                </c:pt>
                <c:pt idx="13640">
                  <c:v>0.4995776388888889</c:v>
                </c:pt>
                <c:pt idx="13641">
                  <c:v>0.49958600694444444</c:v>
                </c:pt>
                <c:pt idx="13642">
                  <c:v>0.4995915393518518</c:v>
                </c:pt>
                <c:pt idx="13643">
                  <c:v>0.49959734953703699</c:v>
                </c:pt>
                <c:pt idx="13644">
                  <c:v>0.49960300925925921</c:v>
                </c:pt>
                <c:pt idx="13645">
                  <c:v>0.49960901620370368</c:v>
                </c:pt>
                <c:pt idx="13646">
                  <c:v>0.49961473379629634</c:v>
                </c:pt>
                <c:pt idx="13647">
                  <c:v>0.49962061342592595</c:v>
                </c:pt>
                <c:pt idx="13648">
                  <c:v>0.49962886574074078</c:v>
                </c:pt>
                <c:pt idx="13649">
                  <c:v>0.49963460648148145</c:v>
                </c:pt>
                <c:pt idx="13650">
                  <c:v>0.49964052083333338</c:v>
                </c:pt>
                <c:pt idx="13651">
                  <c:v>0.49964605324074074</c:v>
                </c:pt>
                <c:pt idx="13652">
                  <c:v>0.49965171296296296</c:v>
                </c:pt>
                <c:pt idx="13653">
                  <c:v>0.49965712962962966</c:v>
                </c:pt>
                <c:pt idx="13654">
                  <c:v>0.49966243055555554</c:v>
                </c:pt>
                <c:pt idx="13655">
                  <c:v>0.49967050925925927</c:v>
                </c:pt>
                <c:pt idx="13656">
                  <c:v>0.49967600694444442</c:v>
                </c:pt>
                <c:pt idx="13657">
                  <c:v>0.49968171296296293</c:v>
                </c:pt>
                <c:pt idx="13658">
                  <c:v>0.49968744212962962</c:v>
                </c:pt>
                <c:pt idx="13659">
                  <c:v>0.4996930555555556</c:v>
                </c:pt>
                <c:pt idx="13660">
                  <c:v>0.49969866898148146</c:v>
                </c:pt>
                <c:pt idx="13661">
                  <c:v>0.49970428240740739</c:v>
                </c:pt>
                <c:pt idx="13662">
                  <c:v>0.49971278935185182</c:v>
                </c:pt>
                <c:pt idx="13663">
                  <c:v>0.49971796296296295</c:v>
                </c:pt>
                <c:pt idx="13664">
                  <c:v>0.49972339120370374</c:v>
                </c:pt>
                <c:pt idx="13665">
                  <c:v>0.49972872685185182</c:v>
                </c:pt>
                <c:pt idx="13666">
                  <c:v>0.4997345949074074</c:v>
                </c:pt>
                <c:pt idx="13667">
                  <c:v>0.49974054398148149</c:v>
                </c:pt>
                <c:pt idx="13668">
                  <c:v>0.49974606481481482</c:v>
                </c:pt>
                <c:pt idx="13669">
                  <c:v>0.49975415509259258</c:v>
                </c:pt>
                <c:pt idx="13670">
                  <c:v>0.49975944444444442</c:v>
                </c:pt>
                <c:pt idx="13671">
                  <c:v>0.49976479166666671</c:v>
                </c:pt>
                <c:pt idx="13672">
                  <c:v>0.49977009259259259</c:v>
                </c:pt>
                <c:pt idx="13673">
                  <c:v>0.49977540509259261</c:v>
                </c:pt>
                <c:pt idx="13674">
                  <c:v>0.49978047453703706</c:v>
                </c:pt>
                <c:pt idx="13675">
                  <c:v>0.49978549768518521</c:v>
                </c:pt>
                <c:pt idx="13676">
                  <c:v>0.49979314814814813</c:v>
                </c:pt>
                <c:pt idx="13677">
                  <c:v>0.49979817129629628</c:v>
                </c:pt>
                <c:pt idx="13678">
                  <c:v>0.4998032291666667</c:v>
                </c:pt>
                <c:pt idx="13679">
                  <c:v>0.49980826388888894</c:v>
                </c:pt>
                <c:pt idx="13680">
                  <c:v>0.49981342592592592</c:v>
                </c:pt>
                <c:pt idx="13681">
                  <c:v>0.49981857638888888</c:v>
                </c:pt>
                <c:pt idx="13682">
                  <c:v>0.49982380787037034</c:v>
                </c:pt>
                <c:pt idx="13683">
                  <c:v>0.49983175925925921</c:v>
                </c:pt>
                <c:pt idx="13684">
                  <c:v>0.49983703703703702</c:v>
                </c:pt>
                <c:pt idx="13685">
                  <c:v>0.49984240740740743</c:v>
                </c:pt>
                <c:pt idx="13686">
                  <c:v>0.49984761574074077</c:v>
                </c:pt>
                <c:pt idx="13687">
                  <c:v>0.49985306712962968</c:v>
                </c:pt>
                <c:pt idx="13688">
                  <c:v>0.49985858796296295</c:v>
                </c:pt>
                <c:pt idx="13689">
                  <c:v>0.49986392361111109</c:v>
                </c:pt>
                <c:pt idx="13690">
                  <c:v>0.49987209490740742</c:v>
                </c:pt>
                <c:pt idx="13691">
                  <c:v>0.4998775231481481</c:v>
                </c:pt>
                <c:pt idx="13692">
                  <c:v>0.49988275462962961</c:v>
                </c:pt>
                <c:pt idx="13693">
                  <c:v>0.49988784722222218</c:v>
                </c:pt>
                <c:pt idx="13694">
                  <c:v>0.49989317129629635</c:v>
                </c:pt>
                <c:pt idx="13695">
                  <c:v>0.49989880787037039</c:v>
                </c:pt>
                <c:pt idx="13696">
                  <c:v>0.4999045138888889</c:v>
                </c:pt>
                <c:pt idx="13697">
                  <c:v>0.49991281250000003</c:v>
                </c:pt>
                <c:pt idx="13698">
                  <c:v>0.49991832175925927</c:v>
                </c:pt>
                <c:pt idx="13699">
                  <c:v>0.49992395833333331</c:v>
                </c:pt>
                <c:pt idx="13700">
                  <c:v>0.49992939814814813</c:v>
                </c:pt>
                <c:pt idx="13701">
                  <c:v>0.49993502314814814</c:v>
                </c:pt>
                <c:pt idx="13702">
                  <c:v>0.49994050925925926</c:v>
                </c:pt>
                <c:pt idx="13703">
                  <c:v>0.49994570601851857</c:v>
                </c:pt>
                <c:pt idx="13704">
                  <c:v>0.49995349537037037</c:v>
                </c:pt>
                <c:pt idx="13705">
                  <c:v>0.49995886574074078</c:v>
                </c:pt>
                <c:pt idx="13706">
                  <c:v>0.4999646064814815</c:v>
                </c:pt>
                <c:pt idx="13707">
                  <c:v>0.49997013888888886</c:v>
                </c:pt>
                <c:pt idx="13708">
                  <c:v>0.49997579861111108</c:v>
                </c:pt>
                <c:pt idx="13709">
                  <c:v>0.49998162037037036</c:v>
                </c:pt>
                <c:pt idx="13710">
                  <c:v>0.49998714120370374</c:v>
                </c:pt>
                <c:pt idx="13711">
                  <c:v>0.49999528935185183</c:v>
                </c:pt>
                <c:pt idx="13712">
                  <c:v>0.5000006944444445</c:v>
                </c:pt>
                <c:pt idx="13713">
                  <c:v>0.5000061921296296</c:v>
                </c:pt>
                <c:pt idx="13714">
                  <c:v>0.50001162037037039</c:v>
                </c:pt>
                <c:pt idx="13715">
                  <c:v>0.50001769675925922</c:v>
                </c:pt>
                <c:pt idx="13716">
                  <c:v>0.50002384259259258</c:v>
                </c:pt>
                <c:pt idx="13717">
                  <c:v>0.50002974537037037</c:v>
                </c:pt>
                <c:pt idx="13718">
                  <c:v>0.50003821759259259</c:v>
                </c:pt>
                <c:pt idx="13719">
                  <c:v>0.50004415509259259</c:v>
                </c:pt>
                <c:pt idx="13720">
                  <c:v>0.50005037037037037</c:v>
                </c:pt>
                <c:pt idx="13721">
                  <c:v>0.50005681712962968</c:v>
                </c:pt>
                <c:pt idx="13722">
                  <c:v>0.5000633333333333</c:v>
                </c:pt>
                <c:pt idx="13723">
                  <c:v>0.50007012731481482</c:v>
                </c:pt>
                <c:pt idx="13724">
                  <c:v>0.50007645833333336</c:v>
                </c:pt>
                <c:pt idx="13725">
                  <c:v>0.500085474537037</c:v>
                </c:pt>
                <c:pt idx="13726">
                  <c:v>0.50009160879629633</c:v>
                </c:pt>
                <c:pt idx="13727">
                  <c:v>0.5000980439814815</c:v>
                </c:pt>
                <c:pt idx="13728">
                  <c:v>0.50010434027777773</c:v>
                </c:pt>
                <c:pt idx="13729">
                  <c:v>0.50011042824074081</c:v>
                </c:pt>
                <c:pt idx="13730">
                  <c:v>0.50011652777777782</c:v>
                </c:pt>
                <c:pt idx="13731">
                  <c:v>0.50012263888888886</c:v>
                </c:pt>
                <c:pt idx="13732">
                  <c:v>0.50013211805555557</c:v>
                </c:pt>
                <c:pt idx="13733">
                  <c:v>0.50013850694444451</c:v>
                </c:pt>
                <c:pt idx="13734">
                  <c:v>0.50014475694444449</c:v>
                </c:pt>
                <c:pt idx="13735">
                  <c:v>0.50015105324074072</c:v>
                </c:pt>
                <c:pt idx="13736">
                  <c:v>0.50015740740740744</c:v>
                </c:pt>
                <c:pt idx="13737">
                  <c:v>0.50016379629629626</c:v>
                </c:pt>
                <c:pt idx="13738">
                  <c:v>0.50016986111111106</c:v>
                </c:pt>
                <c:pt idx="13739">
                  <c:v>0.50017829861111107</c:v>
                </c:pt>
                <c:pt idx="13740">
                  <c:v>0.50018427083333339</c:v>
                </c:pt>
                <c:pt idx="13741">
                  <c:v>0.50019059027777779</c:v>
                </c:pt>
                <c:pt idx="13742">
                  <c:v>0.50019684027777778</c:v>
                </c:pt>
                <c:pt idx="13743">
                  <c:v>0.50020318287037036</c:v>
                </c:pt>
                <c:pt idx="13744">
                  <c:v>0.50020971064814812</c:v>
                </c:pt>
                <c:pt idx="13745">
                  <c:v>0.50021606481481484</c:v>
                </c:pt>
                <c:pt idx="13746">
                  <c:v>0.50022519675925925</c:v>
                </c:pt>
                <c:pt idx="13747">
                  <c:v>0.50023104166666665</c:v>
                </c:pt>
                <c:pt idx="13748">
                  <c:v>0.50023709490740742</c:v>
                </c:pt>
                <c:pt idx="13749">
                  <c:v>0.50024291666666665</c:v>
                </c:pt>
                <c:pt idx="13750">
                  <c:v>0.50024887731481482</c:v>
                </c:pt>
                <c:pt idx="13751">
                  <c:v>0.50025483796296299</c:v>
                </c:pt>
                <c:pt idx="13752">
                  <c:v>0.50026065972222222</c:v>
                </c:pt>
                <c:pt idx="13753">
                  <c:v>0.50026909722222224</c:v>
                </c:pt>
                <c:pt idx="13754">
                  <c:v>0.50027520833333339</c:v>
                </c:pt>
                <c:pt idx="13755">
                  <c:v>0.50028167824074077</c:v>
                </c:pt>
                <c:pt idx="13756">
                  <c:v>0.50028800925925931</c:v>
                </c:pt>
                <c:pt idx="13757">
                  <c:v>0.50029436342592593</c:v>
                </c:pt>
                <c:pt idx="13758">
                  <c:v>0.50030072916666668</c:v>
                </c:pt>
                <c:pt idx="13759">
                  <c:v>0.50030696759259252</c:v>
                </c:pt>
                <c:pt idx="13760">
                  <c:v>0.50031593750000003</c:v>
                </c:pt>
                <c:pt idx="13761">
                  <c:v>0.50032225694444443</c:v>
                </c:pt>
                <c:pt idx="13762">
                  <c:v>0.50032862268518519</c:v>
                </c:pt>
                <c:pt idx="13763">
                  <c:v>0.50033452546296298</c:v>
                </c:pt>
                <c:pt idx="13764">
                  <c:v>0.50034057870370374</c:v>
                </c:pt>
                <c:pt idx="13765">
                  <c:v>0.50034662037037037</c:v>
                </c:pt>
                <c:pt idx="13766">
                  <c:v>0.50035287037037035</c:v>
                </c:pt>
                <c:pt idx="13767">
                  <c:v>0.50036172453703698</c:v>
                </c:pt>
                <c:pt idx="13768">
                  <c:v>0.50036798611111111</c:v>
                </c:pt>
                <c:pt idx="13769">
                  <c:v>0.5003742708333333</c:v>
                </c:pt>
                <c:pt idx="13770">
                  <c:v>0.50038068287037041</c:v>
                </c:pt>
                <c:pt idx="13771">
                  <c:v>0.50038712962962961</c:v>
                </c:pt>
                <c:pt idx="13772">
                  <c:v>0.50039349537037037</c:v>
                </c:pt>
                <c:pt idx="13773">
                  <c:v>0.50039943287037036</c:v>
                </c:pt>
                <c:pt idx="13774">
                  <c:v>0.50040799768518518</c:v>
                </c:pt>
                <c:pt idx="13775">
                  <c:v>0.50041430555555555</c:v>
                </c:pt>
                <c:pt idx="13776">
                  <c:v>0.50042064814814813</c:v>
                </c:pt>
                <c:pt idx="13777">
                  <c:v>0.50042687499999994</c:v>
                </c:pt>
                <c:pt idx="13778">
                  <c:v>0.50043344907407405</c:v>
                </c:pt>
                <c:pt idx="13779">
                  <c:v>0.50044018518518518</c:v>
                </c:pt>
                <c:pt idx="13780">
                  <c:v>0.50044657407407411</c:v>
                </c:pt>
                <c:pt idx="13781">
                  <c:v>0.50045519675925931</c:v>
                </c:pt>
                <c:pt idx="13782">
                  <c:v>0.50046107638888893</c:v>
                </c:pt>
                <c:pt idx="13783">
                  <c:v>0.5004670370370371</c:v>
                </c:pt>
                <c:pt idx="13784">
                  <c:v>0.50047296296296295</c:v>
                </c:pt>
                <c:pt idx="13785">
                  <c:v>0.50047914351851852</c:v>
                </c:pt>
                <c:pt idx="13786">
                  <c:v>0.50048527777777785</c:v>
                </c:pt>
                <c:pt idx="13787">
                  <c:v>0.50049124999999994</c:v>
                </c:pt>
                <c:pt idx="13788">
                  <c:v>0.50050024305555552</c:v>
                </c:pt>
                <c:pt idx="13789">
                  <c:v>0.50050644675925926</c:v>
                </c:pt>
                <c:pt idx="13790">
                  <c:v>0.50051271990740742</c:v>
                </c:pt>
                <c:pt idx="13791">
                  <c:v>0.50051898148148155</c:v>
                </c:pt>
                <c:pt idx="13792">
                  <c:v>0.50052528935185181</c:v>
                </c:pt>
                <c:pt idx="13793">
                  <c:v>0.50053166666666671</c:v>
                </c:pt>
                <c:pt idx="13794">
                  <c:v>0.5005379513888889</c:v>
                </c:pt>
                <c:pt idx="13795">
                  <c:v>0.50054638888888892</c:v>
                </c:pt>
                <c:pt idx="13796">
                  <c:v>0.50055200231481478</c:v>
                </c:pt>
                <c:pt idx="13797">
                  <c:v>0.50055756944444452</c:v>
                </c:pt>
                <c:pt idx="13798">
                  <c:v>0.5005629050925926</c:v>
                </c:pt>
                <c:pt idx="13799">
                  <c:v>0.50056831018518522</c:v>
                </c:pt>
                <c:pt idx="13800">
                  <c:v>0.50057374999999993</c:v>
                </c:pt>
                <c:pt idx="13801">
                  <c:v>0.50057938657407408</c:v>
                </c:pt>
                <c:pt idx="13802">
                  <c:v>0.50058793981481486</c:v>
                </c:pt>
                <c:pt idx="13803">
                  <c:v>0.50059342592592593</c:v>
                </c:pt>
                <c:pt idx="13804">
                  <c:v>0.50059913194444439</c:v>
                </c:pt>
                <c:pt idx="13805">
                  <c:v>0.50060473379629633</c:v>
                </c:pt>
                <c:pt idx="13806">
                  <c:v>0.50061061342592594</c:v>
                </c:pt>
                <c:pt idx="13807">
                  <c:v>0.50061620370370374</c:v>
                </c:pt>
                <c:pt idx="13808">
                  <c:v>0.50062150462962962</c:v>
                </c:pt>
                <c:pt idx="13809">
                  <c:v>0.50062932870370369</c:v>
                </c:pt>
                <c:pt idx="13810">
                  <c:v>0.50063464120370371</c:v>
                </c:pt>
                <c:pt idx="13811">
                  <c:v>0.50064020833333334</c:v>
                </c:pt>
                <c:pt idx="13812">
                  <c:v>0.50064576388888893</c:v>
                </c:pt>
                <c:pt idx="13813">
                  <c:v>0.50065142361111115</c:v>
                </c:pt>
                <c:pt idx="13814">
                  <c:v>0.50065703703703701</c:v>
                </c:pt>
                <c:pt idx="13815">
                  <c:v>0.50066263888888896</c:v>
                </c:pt>
                <c:pt idx="13816">
                  <c:v>0.50067108796296289</c:v>
                </c:pt>
                <c:pt idx="13817">
                  <c:v>0.50067656250000003</c:v>
                </c:pt>
                <c:pt idx="13818">
                  <c:v>0.50068193287037033</c:v>
                </c:pt>
                <c:pt idx="13819">
                  <c:v>0.50068712962962969</c:v>
                </c:pt>
                <c:pt idx="13820">
                  <c:v>0.50069259259259258</c:v>
                </c:pt>
                <c:pt idx="13821">
                  <c:v>0.50069797453703702</c:v>
                </c:pt>
                <c:pt idx="13822">
                  <c:v>0.50070346064814808</c:v>
                </c:pt>
                <c:pt idx="13823">
                  <c:v>0.50071138888888889</c:v>
                </c:pt>
                <c:pt idx="13824">
                  <c:v>0.50071662037037035</c:v>
                </c:pt>
                <c:pt idx="13825">
                  <c:v>0.50072211805555555</c:v>
                </c:pt>
                <c:pt idx="13826">
                  <c:v>0.50072769675925921</c:v>
                </c:pt>
                <c:pt idx="13827">
                  <c:v>0.50073344907407413</c:v>
                </c:pt>
                <c:pt idx="13828">
                  <c:v>0.50073917824074077</c:v>
                </c:pt>
                <c:pt idx="13829">
                  <c:v>0.50074474537037039</c:v>
                </c:pt>
                <c:pt idx="13830">
                  <c:v>0.50075309027777781</c:v>
                </c:pt>
                <c:pt idx="13831">
                  <c:v>0.50075863425925926</c:v>
                </c:pt>
                <c:pt idx="13832">
                  <c:v>0.50076428240740734</c:v>
                </c:pt>
                <c:pt idx="13833">
                  <c:v>0.5007698611111111</c:v>
                </c:pt>
                <c:pt idx="13834">
                  <c:v>0.50077559027777785</c:v>
                </c:pt>
                <c:pt idx="13835">
                  <c:v>0.50078116898148151</c:v>
                </c:pt>
                <c:pt idx="13836">
                  <c:v>0.50078633101851855</c:v>
                </c:pt>
                <c:pt idx="13837">
                  <c:v>0.50079392361111108</c:v>
                </c:pt>
                <c:pt idx="13838">
                  <c:v>0.50079902777777774</c:v>
                </c:pt>
                <c:pt idx="13839">
                  <c:v>0.50080445601851853</c:v>
                </c:pt>
                <c:pt idx="13840">
                  <c:v>0.50080976851851855</c:v>
                </c:pt>
                <c:pt idx="13841">
                  <c:v>0.50081519675925923</c:v>
                </c:pt>
                <c:pt idx="13842">
                  <c:v>0.50082067129629626</c:v>
                </c:pt>
                <c:pt idx="13843">
                  <c:v>0.50082609953703705</c:v>
                </c:pt>
                <c:pt idx="13844">
                  <c:v>0.50083422453703708</c:v>
                </c:pt>
                <c:pt idx="13845">
                  <c:v>0.50083949074074074</c:v>
                </c:pt>
                <c:pt idx="13846">
                  <c:v>0.50084462962962961</c:v>
                </c:pt>
                <c:pt idx="13847">
                  <c:v>0.50084968750000003</c:v>
                </c:pt>
                <c:pt idx="13848">
                  <c:v>0.50085487268518525</c:v>
                </c:pt>
                <c:pt idx="13849">
                  <c:v>0.50086023148148151</c:v>
                </c:pt>
                <c:pt idx="13850">
                  <c:v>0.50086553240740739</c:v>
                </c:pt>
                <c:pt idx="13851">
                  <c:v>0.50087364583333327</c:v>
                </c:pt>
                <c:pt idx="13852">
                  <c:v>0.5008788657407407</c:v>
                </c:pt>
                <c:pt idx="13853">
                  <c:v>0.50088443287037043</c:v>
                </c:pt>
                <c:pt idx="13854">
                  <c:v>0.5008899189814815</c:v>
                </c:pt>
                <c:pt idx="13855">
                  <c:v>0.50089542824074074</c:v>
                </c:pt>
                <c:pt idx="13856">
                  <c:v>0.50090106481481478</c:v>
                </c:pt>
                <c:pt idx="13857">
                  <c:v>0.50090613425925923</c:v>
                </c:pt>
                <c:pt idx="13858">
                  <c:v>0.50091390046296291</c:v>
                </c:pt>
                <c:pt idx="13859">
                  <c:v>0.50091895833333333</c:v>
                </c:pt>
                <c:pt idx="13860">
                  <c:v>0.50092413194444452</c:v>
                </c:pt>
                <c:pt idx="13861">
                  <c:v>0.500929212962963</c:v>
                </c:pt>
                <c:pt idx="13862">
                  <c:v>0.50093445601851849</c:v>
                </c:pt>
                <c:pt idx="13863">
                  <c:v>0.5009397337962963</c:v>
                </c:pt>
                <c:pt idx="13864">
                  <c:v>0.50094499999999997</c:v>
                </c:pt>
                <c:pt idx="13865">
                  <c:v>0.50095297453703702</c:v>
                </c:pt>
                <c:pt idx="13866">
                  <c:v>0.500958587962963</c:v>
                </c:pt>
                <c:pt idx="13867">
                  <c:v>0.5009643055555556</c:v>
                </c:pt>
                <c:pt idx="13868">
                  <c:v>0.50096997685185185</c:v>
                </c:pt>
                <c:pt idx="13869">
                  <c:v>0.50097579861111108</c:v>
                </c:pt>
                <c:pt idx="13870">
                  <c:v>0.50098165509259263</c:v>
                </c:pt>
                <c:pt idx="13871">
                  <c:v>0.5009873958333334</c:v>
                </c:pt>
                <c:pt idx="13872">
                  <c:v>0.50099584490740734</c:v>
                </c:pt>
                <c:pt idx="13873">
                  <c:v>0.50100133101851851</c:v>
                </c:pt>
                <c:pt idx="13874">
                  <c:v>0.50100692129629631</c:v>
                </c:pt>
                <c:pt idx="13875">
                  <c:v>0.50101222222222219</c:v>
                </c:pt>
                <c:pt idx="13876">
                  <c:v>0.50101766203703701</c:v>
                </c:pt>
                <c:pt idx="13877">
                  <c:v>0.50102317129629637</c:v>
                </c:pt>
                <c:pt idx="13878">
                  <c:v>0.50102884259259262</c:v>
                </c:pt>
                <c:pt idx="13879">
                  <c:v>0.50103710648148148</c:v>
                </c:pt>
                <c:pt idx="13880">
                  <c:v>0.5010426736111111</c:v>
                </c:pt>
                <c:pt idx="13881">
                  <c:v>0.50104898148148147</c:v>
                </c:pt>
                <c:pt idx="13882">
                  <c:v>0.50105525462962963</c:v>
                </c:pt>
                <c:pt idx="13883">
                  <c:v>0.50106164351851856</c:v>
                </c:pt>
                <c:pt idx="13884">
                  <c:v>0.50106789351851855</c:v>
                </c:pt>
                <c:pt idx="13885">
                  <c:v>0.50107391203703699</c:v>
                </c:pt>
                <c:pt idx="13886">
                  <c:v>0.50108249999999999</c:v>
                </c:pt>
                <c:pt idx="13887">
                  <c:v>0.50108887731481488</c:v>
                </c:pt>
                <c:pt idx="13888">
                  <c:v>0.50109528935185188</c:v>
                </c:pt>
                <c:pt idx="13889">
                  <c:v>0.50110148148148148</c:v>
                </c:pt>
                <c:pt idx="13890">
                  <c:v>0.50110778935185185</c:v>
                </c:pt>
                <c:pt idx="13891">
                  <c:v>0.50111418981481481</c:v>
                </c:pt>
                <c:pt idx="13892">
                  <c:v>0.50112055555555557</c:v>
                </c:pt>
                <c:pt idx="13893">
                  <c:v>0.50112981481481478</c:v>
                </c:pt>
                <c:pt idx="13894">
                  <c:v>0.50113576388888892</c:v>
                </c:pt>
                <c:pt idx="13895">
                  <c:v>0.50114180555555554</c:v>
                </c:pt>
                <c:pt idx="13896">
                  <c:v>0.50114776620370372</c:v>
                </c:pt>
                <c:pt idx="13897">
                  <c:v>0.50115374999999995</c:v>
                </c:pt>
                <c:pt idx="13898">
                  <c:v>0.50115978009259254</c:v>
                </c:pt>
                <c:pt idx="13899">
                  <c:v>0.5011656712962963</c:v>
                </c:pt>
                <c:pt idx="13900">
                  <c:v>0.50117407407407411</c:v>
                </c:pt>
                <c:pt idx="13901">
                  <c:v>0.50118026620370371</c:v>
                </c:pt>
                <c:pt idx="13902">
                  <c:v>0.50118664351851849</c:v>
                </c:pt>
                <c:pt idx="13903">
                  <c:v>0.50119290509259262</c:v>
                </c:pt>
                <c:pt idx="13904">
                  <c:v>0.50119940972222221</c:v>
                </c:pt>
                <c:pt idx="13905">
                  <c:v>0.50120594907407401</c:v>
                </c:pt>
                <c:pt idx="13906">
                  <c:v>0.50121232638888891</c:v>
                </c:pt>
                <c:pt idx="13907">
                  <c:v>0.50122144675925928</c:v>
                </c:pt>
                <c:pt idx="13908">
                  <c:v>0.50122775462962965</c:v>
                </c:pt>
                <c:pt idx="13909">
                  <c:v>0.50123398148148146</c:v>
                </c:pt>
                <c:pt idx="13910">
                  <c:v>0.50124000000000002</c:v>
                </c:pt>
                <c:pt idx="13911">
                  <c:v>0.5012461226851852</c:v>
                </c:pt>
                <c:pt idx="13912">
                  <c:v>0.50125239583333336</c:v>
                </c:pt>
                <c:pt idx="13913">
                  <c:v>0.50125907407407411</c:v>
                </c:pt>
                <c:pt idx="13914">
                  <c:v>0.50126819444444448</c:v>
                </c:pt>
                <c:pt idx="13915">
                  <c:v>0.50127450231481485</c:v>
                </c:pt>
                <c:pt idx="13916">
                  <c:v>0.50128089120370367</c:v>
                </c:pt>
                <c:pt idx="13917">
                  <c:v>0.50128725694444443</c:v>
                </c:pt>
                <c:pt idx="13918">
                  <c:v>0.50129368055555557</c:v>
                </c:pt>
                <c:pt idx="13919">
                  <c:v>0.50129986111111113</c:v>
                </c:pt>
                <c:pt idx="13920">
                  <c:v>0.50130590277777776</c:v>
                </c:pt>
                <c:pt idx="13921">
                  <c:v>0.50131475694444438</c:v>
                </c:pt>
                <c:pt idx="13922">
                  <c:v>0.50132096064814813</c:v>
                </c:pt>
                <c:pt idx="13923">
                  <c:v>0.50132729166666667</c:v>
                </c:pt>
                <c:pt idx="13924">
                  <c:v>0.50133363425925925</c:v>
                </c:pt>
                <c:pt idx="13925">
                  <c:v>0.50134013888888884</c:v>
                </c:pt>
                <c:pt idx="13926">
                  <c:v>0.50134662037037037</c:v>
                </c:pt>
                <c:pt idx="13927">
                  <c:v>0.50135309027777775</c:v>
                </c:pt>
                <c:pt idx="13928">
                  <c:v>0.50136195601851852</c:v>
                </c:pt>
                <c:pt idx="13929">
                  <c:v>0.5013678240740741</c:v>
                </c:pt>
                <c:pt idx="13930">
                  <c:v>0.50137385416666669</c:v>
                </c:pt>
                <c:pt idx="13931">
                  <c:v>0.50137976851851851</c:v>
                </c:pt>
                <c:pt idx="13932">
                  <c:v>0.50138585648148148</c:v>
                </c:pt>
                <c:pt idx="13933">
                  <c:v>0.50139202546296302</c:v>
                </c:pt>
                <c:pt idx="13934">
                  <c:v>0.50139815972222224</c:v>
                </c:pt>
                <c:pt idx="13935">
                  <c:v>0.50140747685185183</c:v>
                </c:pt>
                <c:pt idx="13936">
                  <c:v>0.50141380787037038</c:v>
                </c:pt>
                <c:pt idx="13937">
                  <c:v>0.50142033564814814</c:v>
                </c:pt>
                <c:pt idx="13938">
                  <c:v>0.50142659722222216</c:v>
                </c:pt>
                <c:pt idx="13939">
                  <c:v>0.50143303240740744</c:v>
                </c:pt>
                <c:pt idx="13940">
                  <c:v>0.50143986111111116</c:v>
                </c:pt>
                <c:pt idx="13941">
                  <c:v>0.50144645833333334</c:v>
                </c:pt>
                <c:pt idx="13942">
                  <c:v>0.50145556712962958</c:v>
                </c:pt>
                <c:pt idx="13943">
                  <c:v>0.50146158564814813</c:v>
                </c:pt>
                <c:pt idx="13944">
                  <c:v>0.50146765046296293</c:v>
                </c:pt>
                <c:pt idx="13945">
                  <c:v>0.50147371527777784</c:v>
                </c:pt>
                <c:pt idx="13946">
                  <c:v>0.50148037037037041</c:v>
                </c:pt>
                <c:pt idx="13947">
                  <c:v>0.50148706018518519</c:v>
                </c:pt>
                <c:pt idx="13948">
                  <c:v>0.501493449074074</c:v>
                </c:pt>
                <c:pt idx="13949">
                  <c:v>0.50150246527777775</c:v>
                </c:pt>
                <c:pt idx="13950">
                  <c:v>0.50150868055555553</c:v>
                </c:pt>
                <c:pt idx="13951">
                  <c:v>0.50151511574074081</c:v>
                </c:pt>
                <c:pt idx="13952">
                  <c:v>0.50152146990740742</c:v>
                </c:pt>
                <c:pt idx="13953">
                  <c:v>0.50152752314814808</c:v>
                </c:pt>
                <c:pt idx="13954">
                  <c:v>0.50153370370370365</c:v>
                </c:pt>
                <c:pt idx="13955">
                  <c:v>0.50154003472222219</c:v>
                </c:pt>
                <c:pt idx="13956">
                  <c:v>0.50154915509259257</c:v>
                </c:pt>
                <c:pt idx="13957">
                  <c:v>0.50155537037037035</c:v>
                </c:pt>
                <c:pt idx="13958">
                  <c:v>0.50156162037037044</c:v>
                </c:pt>
                <c:pt idx="13959">
                  <c:v>0.50156809027777782</c:v>
                </c:pt>
                <c:pt idx="13960">
                  <c:v>0.50157452546296299</c:v>
                </c:pt>
                <c:pt idx="13961">
                  <c:v>0.50158128472222219</c:v>
                </c:pt>
                <c:pt idx="13962">
                  <c:v>0.50158732638888892</c:v>
                </c:pt>
                <c:pt idx="13963">
                  <c:v>0.50159577546296297</c:v>
                </c:pt>
                <c:pt idx="13964">
                  <c:v>0.5016018518518518</c:v>
                </c:pt>
                <c:pt idx="13965">
                  <c:v>0.50160780092592594</c:v>
                </c:pt>
                <c:pt idx="13966">
                  <c:v>0.50161403935185189</c:v>
                </c:pt>
                <c:pt idx="13967">
                  <c:v>0.50162010416666669</c:v>
                </c:pt>
                <c:pt idx="13968">
                  <c:v>0.50162640046296303</c:v>
                </c:pt>
                <c:pt idx="13969">
                  <c:v>0.50163287037037041</c:v>
                </c:pt>
                <c:pt idx="13970">
                  <c:v>0.50164201388888896</c:v>
                </c:pt>
                <c:pt idx="13971">
                  <c:v>0.50164851851851855</c:v>
                </c:pt>
                <c:pt idx="13972">
                  <c:v>0.50165483796296295</c:v>
                </c:pt>
                <c:pt idx="13973">
                  <c:v>0.50166123842592591</c:v>
                </c:pt>
                <c:pt idx="13974">
                  <c:v>0.50166760416666667</c:v>
                </c:pt>
                <c:pt idx="13975">
                  <c:v>0.50167413194444443</c:v>
                </c:pt>
                <c:pt idx="13976">
                  <c:v>0.50168077546296297</c:v>
                </c:pt>
                <c:pt idx="13977">
                  <c:v>0.50168927083333337</c:v>
                </c:pt>
                <c:pt idx="13978">
                  <c:v>0.50169532407407413</c:v>
                </c:pt>
                <c:pt idx="13979">
                  <c:v>0.5017012847222222</c:v>
                </c:pt>
                <c:pt idx="13980">
                  <c:v>0.50170760416666671</c:v>
                </c:pt>
                <c:pt idx="13981">
                  <c:v>0.50171402777777774</c:v>
                </c:pt>
                <c:pt idx="13982">
                  <c:v>0.50172062500000003</c:v>
                </c:pt>
                <c:pt idx="13983">
                  <c:v>0.50173017361111116</c:v>
                </c:pt>
                <c:pt idx="13984">
                  <c:v>0.50173642361111115</c:v>
                </c:pt>
                <c:pt idx="13985">
                  <c:v>0.50174280092592594</c:v>
                </c:pt>
                <c:pt idx="13986">
                  <c:v>0.50174886574074073</c:v>
                </c:pt>
                <c:pt idx="13987">
                  <c:v>0.50175503472222227</c:v>
                </c:pt>
                <c:pt idx="13988">
                  <c:v>0.50176125000000005</c:v>
                </c:pt>
                <c:pt idx="13989">
                  <c:v>0.50176777777777781</c:v>
                </c:pt>
                <c:pt idx="13990">
                  <c:v>0.50177719907407414</c:v>
                </c:pt>
                <c:pt idx="13991">
                  <c:v>0.50178357638888882</c:v>
                </c:pt>
                <c:pt idx="13992">
                  <c:v>0.50178995370370372</c:v>
                </c:pt>
                <c:pt idx="13993">
                  <c:v>0.50179636574074071</c:v>
                </c:pt>
                <c:pt idx="13994">
                  <c:v>0.50180287037037041</c:v>
                </c:pt>
                <c:pt idx="13995">
                  <c:v>0.5018094675925926</c:v>
                </c:pt>
                <c:pt idx="13996">
                  <c:v>0.50181554398148143</c:v>
                </c:pt>
                <c:pt idx="13997">
                  <c:v>0.50182355324074079</c:v>
                </c:pt>
                <c:pt idx="13998">
                  <c:v>0.50182885416666667</c:v>
                </c:pt>
                <c:pt idx="13999">
                  <c:v>0.50183422453703697</c:v>
                </c:pt>
                <c:pt idx="14000">
                  <c:v>0.50183965277777776</c:v>
                </c:pt>
                <c:pt idx="14001">
                  <c:v>0.50184503472222219</c:v>
                </c:pt>
                <c:pt idx="14002">
                  <c:v>0.50185060185185182</c:v>
                </c:pt>
                <c:pt idx="14003">
                  <c:v>0.50185627314814818</c:v>
                </c:pt>
                <c:pt idx="14004">
                  <c:v>0.50186495370370376</c:v>
                </c:pt>
                <c:pt idx="14005">
                  <c:v>0.50187062500000001</c:v>
                </c:pt>
                <c:pt idx="14006">
                  <c:v>0.50187634259259262</c:v>
                </c:pt>
                <c:pt idx="14007">
                  <c:v>0.50188209490740743</c:v>
                </c:pt>
                <c:pt idx="14008">
                  <c:v>0.5018877083333334</c:v>
                </c:pt>
                <c:pt idx="14009">
                  <c:v>0.5018934259259259</c:v>
                </c:pt>
                <c:pt idx="14010">
                  <c:v>0.50189906250000005</c:v>
                </c:pt>
                <c:pt idx="14011">
                  <c:v>0.50190745370370371</c:v>
                </c:pt>
                <c:pt idx="14012">
                  <c:v>0.50191288194444439</c:v>
                </c:pt>
                <c:pt idx="14013">
                  <c:v>0.50191814814814817</c:v>
                </c:pt>
                <c:pt idx="14014">
                  <c:v>0.50192357638888885</c:v>
                </c:pt>
                <c:pt idx="14015">
                  <c:v>0.50192903935185185</c:v>
                </c:pt>
                <c:pt idx="14016">
                  <c:v>0.50193479166666666</c:v>
                </c:pt>
                <c:pt idx="14017">
                  <c:v>0.50194050925925926</c:v>
                </c:pt>
                <c:pt idx="14018">
                  <c:v>0.50194896990740745</c:v>
                </c:pt>
                <c:pt idx="14019">
                  <c:v>0.50195461805555552</c:v>
                </c:pt>
                <c:pt idx="14020">
                  <c:v>0.50196015046296294</c:v>
                </c:pt>
                <c:pt idx="14021">
                  <c:v>0.50196582175925919</c:v>
                </c:pt>
                <c:pt idx="14022">
                  <c:v>0.50197121527777777</c:v>
                </c:pt>
                <c:pt idx="14023">
                  <c:v>0.50197645833333338</c:v>
                </c:pt>
                <c:pt idx="14024">
                  <c:v>0.50198172453703704</c:v>
                </c:pt>
                <c:pt idx="14025">
                  <c:v>0.50198969907407409</c:v>
                </c:pt>
                <c:pt idx="14026">
                  <c:v>0.50199518518518516</c:v>
                </c:pt>
                <c:pt idx="14027">
                  <c:v>0.50200055555555556</c:v>
                </c:pt>
                <c:pt idx="14028">
                  <c:v>0.50200598379629635</c:v>
                </c:pt>
                <c:pt idx="14029">
                  <c:v>0.50201136574074068</c:v>
                </c:pt>
                <c:pt idx="14030">
                  <c:v>0.50201687500000003</c:v>
                </c:pt>
                <c:pt idx="14031">
                  <c:v>0.50202249999999993</c:v>
                </c:pt>
                <c:pt idx="14032">
                  <c:v>0.50203059027777774</c:v>
                </c:pt>
                <c:pt idx="14033">
                  <c:v>0.50203612268518516</c:v>
                </c:pt>
                <c:pt idx="14034">
                  <c:v>0.5020411574074074</c:v>
                </c:pt>
                <c:pt idx="14035">
                  <c:v>0.50204631944444444</c:v>
                </c:pt>
                <c:pt idx="14036">
                  <c:v>0.50205157407407408</c:v>
                </c:pt>
                <c:pt idx="14037">
                  <c:v>0.50205685185185189</c:v>
                </c:pt>
                <c:pt idx="14038">
                  <c:v>0.50206215277777777</c:v>
                </c:pt>
                <c:pt idx="14039">
                  <c:v>0.50206979166666665</c:v>
                </c:pt>
                <c:pt idx="14040">
                  <c:v>0.50207502314814811</c:v>
                </c:pt>
                <c:pt idx="14041">
                  <c:v>0.50208043981481476</c:v>
                </c:pt>
                <c:pt idx="14042">
                  <c:v>0.50208606481481477</c:v>
                </c:pt>
                <c:pt idx="14043">
                  <c:v>0.50209166666666671</c:v>
                </c:pt>
                <c:pt idx="14044">
                  <c:v>0.50209719907407402</c:v>
                </c:pt>
                <c:pt idx="14045">
                  <c:v>0.50210276620370375</c:v>
                </c:pt>
                <c:pt idx="14046">
                  <c:v>0.50211128472222222</c:v>
                </c:pt>
                <c:pt idx="14047">
                  <c:v>0.50211689814814819</c:v>
                </c:pt>
                <c:pt idx="14048">
                  <c:v>0.50212248842592599</c:v>
                </c:pt>
                <c:pt idx="14049">
                  <c:v>0.5021278935185185</c:v>
                </c:pt>
                <c:pt idx="14050">
                  <c:v>0.50213347222222227</c:v>
                </c:pt>
                <c:pt idx="14051">
                  <c:v>0.50213866898148152</c:v>
                </c:pt>
                <c:pt idx="14052">
                  <c:v>0.50214399305555557</c:v>
                </c:pt>
                <c:pt idx="14053">
                  <c:v>0.50215171296296301</c:v>
                </c:pt>
                <c:pt idx="14054">
                  <c:v>0.50215722222222225</c:v>
                </c:pt>
                <c:pt idx="14055">
                  <c:v>0.50216273148148149</c:v>
                </c:pt>
                <c:pt idx="14056">
                  <c:v>0.50216815972222217</c:v>
                </c:pt>
                <c:pt idx="14057">
                  <c:v>0.50217379629629633</c:v>
                </c:pt>
                <c:pt idx="14058">
                  <c:v>0.50217921296296297</c:v>
                </c:pt>
                <c:pt idx="14059">
                  <c:v>0.50218481481481481</c:v>
                </c:pt>
                <c:pt idx="14060">
                  <c:v>0.50219307870370378</c:v>
                </c:pt>
                <c:pt idx="14061">
                  <c:v>0.50219824074074071</c:v>
                </c:pt>
                <c:pt idx="14062">
                  <c:v>0.50220335648148151</c:v>
                </c:pt>
                <c:pt idx="14063">
                  <c:v>0.50220841435185182</c:v>
                </c:pt>
                <c:pt idx="14064">
                  <c:v>0.50221372685185184</c:v>
                </c:pt>
                <c:pt idx="14065">
                  <c:v>0.50221937500000002</c:v>
                </c:pt>
                <c:pt idx="14066">
                  <c:v>0.50222490740740744</c:v>
                </c:pt>
                <c:pt idx="14067">
                  <c:v>0.5022332986111111</c:v>
                </c:pt>
                <c:pt idx="14068">
                  <c:v>0.50223873842592592</c:v>
                </c:pt>
                <c:pt idx="14069">
                  <c:v>0.50224424768518516</c:v>
                </c:pt>
                <c:pt idx="14070">
                  <c:v>0.50224978009259258</c:v>
                </c:pt>
                <c:pt idx="14071">
                  <c:v>0.50225523148148155</c:v>
                </c:pt>
                <c:pt idx="14072">
                  <c:v>0.50226071759259261</c:v>
                </c:pt>
                <c:pt idx="14073">
                  <c:v>0.50226849537037033</c:v>
                </c:pt>
                <c:pt idx="14074">
                  <c:v>0.50227370370370372</c:v>
                </c:pt>
                <c:pt idx="14075">
                  <c:v>0.50227916666666672</c:v>
                </c:pt>
                <c:pt idx="14076">
                  <c:v>0.50228457175925922</c:v>
                </c:pt>
                <c:pt idx="14077">
                  <c:v>0.5022899305555556</c:v>
                </c:pt>
                <c:pt idx="14078">
                  <c:v>0.50229538194444445</c:v>
                </c:pt>
                <c:pt idx="14079">
                  <c:v>0.50230090277777772</c:v>
                </c:pt>
                <c:pt idx="14080">
                  <c:v>0.50230914351851852</c:v>
                </c:pt>
                <c:pt idx="14081">
                  <c:v>0.50231491898148151</c:v>
                </c:pt>
                <c:pt idx="14082">
                  <c:v>0.50232057870370372</c:v>
                </c:pt>
                <c:pt idx="14083">
                  <c:v>0.50232672453703697</c:v>
                </c:pt>
                <c:pt idx="14084">
                  <c:v>0.50233321759259264</c:v>
                </c:pt>
                <c:pt idx="14085">
                  <c:v>0.50233979166666665</c:v>
                </c:pt>
                <c:pt idx="14086">
                  <c:v>0.5023462847222222</c:v>
                </c:pt>
                <c:pt idx="14087">
                  <c:v>0.50235555555555556</c:v>
                </c:pt>
                <c:pt idx="14088">
                  <c:v>0.50236185185185189</c:v>
                </c:pt>
                <c:pt idx="14089">
                  <c:v>0.50236789351851852</c:v>
                </c:pt>
                <c:pt idx="14090">
                  <c:v>0.50237393518518514</c:v>
                </c:pt>
                <c:pt idx="14091">
                  <c:v>0.50238017361111109</c:v>
                </c:pt>
                <c:pt idx="14092">
                  <c:v>0.50238680555555548</c:v>
                </c:pt>
                <c:pt idx="14093">
                  <c:v>0.50239620370370364</c:v>
                </c:pt>
                <c:pt idx="14094">
                  <c:v>0.50240240740740738</c:v>
                </c:pt>
                <c:pt idx="14095">
                  <c:v>0.50240873842592593</c:v>
                </c:pt>
                <c:pt idx="14096">
                  <c:v>0.50241515046296292</c:v>
                </c:pt>
                <c:pt idx="14097">
                  <c:v>0.50242155092592589</c:v>
                </c:pt>
                <c:pt idx="14098">
                  <c:v>0.50242807870370376</c:v>
                </c:pt>
                <c:pt idx="14099">
                  <c:v>0.50243445601851855</c:v>
                </c:pt>
                <c:pt idx="14100">
                  <c:v>0.50244370370370373</c:v>
                </c:pt>
                <c:pt idx="14101">
                  <c:v>0.50245032407407408</c:v>
                </c:pt>
                <c:pt idx="14102">
                  <c:v>0.50245694444444444</c:v>
                </c:pt>
                <c:pt idx="14103">
                  <c:v>0.50246358796296298</c:v>
                </c:pt>
                <c:pt idx="14104">
                  <c:v>0.50247031249999996</c:v>
                </c:pt>
                <c:pt idx="14105">
                  <c:v>0.50247701388888888</c:v>
                </c:pt>
                <c:pt idx="14106">
                  <c:v>0.50248334490740743</c:v>
                </c:pt>
                <c:pt idx="14107">
                  <c:v>0.5024909490740741</c:v>
                </c:pt>
                <c:pt idx="14108">
                  <c:v>0.50249613425925921</c:v>
                </c:pt>
                <c:pt idx="14109">
                  <c:v>0.50250119212962963</c:v>
                </c:pt>
                <c:pt idx="14110">
                  <c:v>0.50250641203703705</c:v>
                </c:pt>
                <c:pt idx="14111">
                  <c:v>0.50251165509259266</c:v>
                </c:pt>
                <c:pt idx="14112">
                  <c:v>0.50251686342592594</c:v>
                </c:pt>
                <c:pt idx="14113">
                  <c:v>0.50252501157407414</c:v>
                </c:pt>
                <c:pt idx="14114">
                  <c:v>0.50253061342592587</c:v>
                </c:pt>
                <c:pt idx="14115">
                  <c:v>0.50253622685185184</c:v>
                </c:pt>
                <c:pt idx="14116">
                  <c:v>0.50254170138888887</c:v>
                </c:pt>
                <c:pt idx="14117">
                  <c:v>0.50254710648148149</c:v>
                </c:pt>
                <c:pt idx="14118">
                  <c:v>0.50255248842592593</c:v>
                </c:pt>
                <c:pt idx="14119">
                  <c:v>0.5025579745370371</c:v>
                </c:pt>
                <c:pt idx="14120">
                  <c:v>0.50256597222222221</c:v>
                </c:pt>
                <c:pt idx="14121">
                  <c:v>0.50257131944444444</c:v>
                </c:pt>
                <c:pt idx="14122">
                  <c:v>0.50257670138888888</c:v>
                </c:pt>
                <c:pt idx="14123">
                  <c:v>0.50258192129629631</c:v>
                </c:pt>
                <c:pt idx="14124">
                  <c:v>0.50258718749999998</c:v>
                </c:pt>
                <c:pt idx="14125">
                  <c:v>0.50259232638888884</c:v>
                </c:pt>
                <c:pt idx="14126">
                  <c:v>0.50259728009259252</c:v>
                </c:pt>
                <c:pt idx="14127">
                  <c:v>0.50260525462962968</c:v>
                </c:pt>
                <c:pt idx="14128">
                  <c:v>0.50261072916666671</c:v>
                </c:pt>
                <c:pt idx="14129">
                  <c:v>0.50261600694444442</c:v>
                </c:pt>
                <c:pt idx="14130">
                  <c:v>0.50262148148148145</c:v>
                </c:pt>
                <c:pt idx="14131">
                  <c:v>0.50262703703703704</c:v>
                </c:pt>
                <c:pt idx="14132">
                  <c:v>0.50263228009259253</c:v>
                </c:pt>
                <c:pt idx="14133">
                  <c:v>0.50264064814814813</c:v>
                </c:pt>
                <c:pt idx="14134">
                  <c:v>0.50264606481481489</c:v>
                </c:pt>
                <c:pt idx="14135">
                  <c:v>0.50265099537037039</c:v>
                </c:pt>
                <c:pt idx="14136">
                  <c:v>0.50265605324074081</c:v>
                </c:pt>
                <c:pt idx="14137">
                  <c:v>0.50266109953703697</c:v>
                </c:pt>
                <c:pt idx="14138">
                  <c:v>0.50266621527777777</c:v>
                </c:pt>
                <c:pt idx="14139">
                  <c:v>0.50267175925925922</c:v>
                </c:pt>
                <c:pt idx="14140">
                  <c:v>0.50268002314814819</c:v>
                </c:pt>
                <c:pt idx="14141">
                  <c:v>0.50268538194444445</c:v>
                </c:pt>
                <c:pt idx="14142">
                  <c:v>0.50269090277777784</c:v>
                </c:pt>
                <c:pt idx="14143">
                  <c:v>0.50269616898148151</c:v>
                </c:pt>
                <c:pt idx="14144">
                  <c:v>0.50270162037037036</c:v>
                </c:pt>
                <c:pt idx="14145">
                  <c:v>0.50270707175925933</c:v>
                </c:pt>
                <c:pt idx="14146">
                  <c:v>0.50271210648148146</c:v>
                </c:pt>
                <c:pt idx="14147">
                  <c:v>0.50271971064814813</c:v>
                </c:pt>
                <c:pt idx="14148">
                  <c:v>0.5027247222222222</c:v>
                </c:pt>
                <c:pt idx="14149">
                  <c:v>0.502729837962963</c:v>
                </c:pt>
                <c:pt idx="14150">
                  <c:v>0.50273508101851849</c:v>
                </c:pt>
                <c:pt idx="14151">
                  <c:v>0.50274024305555554</c:v>
                </c:pt>
                <c:pt idx="14152">
                  <c:v>0.50274518518518518</c:v>
                </c:pt>
                <c:pt idx="14153">
                  <c:v>0.50275285879629628</c:v>
                </c:pt>
                <c:pt idx="14154">
                  <c:v>0.50275825231481475</c:v>
                </c:pt>
                <c:pt idx="14155">
                  <c:v>0.5027636689814815</c:v>
                </c:pt>
                <c:pt idx="14156">
                  <c:v>0.50276915509259257</c:v>
                </c:pt>
                <c:pt idx="14157">
                  <c:v>0.50277474537037037</c:v>
                </c:pt>
                <c:pt idx="14158">
                  <c:v>0.50278017361111116</c:v>
                </c:pt>
                <c:pt idx="14159">
                  <c:v>0.50278585648148144</c:v>
                </c:pt>
                <c:pt idx="14160">
                  <c:v>0.50279414351851848</c:v>
                </c:pt>
                <c:pt idx="14161">
                  <c:v>0.50279951388888888</c:v>
                </c:pt>
                <c:pt idx="14162">
                  <c:v>0.50280502314814812</c:v>
                </c:pt>
                <c:pt idx="14163">
                  <c:v>0.50281067129629631</c:v>
                </c:pt>
                <c:pt idx="14164">
                  <c:v>0.50281581018518517</c:v>
                </c:pt>
                <c:pt idx="14165">
                  <c:v>0.50282109953703702</c:v>
                </c:pt>
                <c:pt idx="14166">
                  <c:v>0.50282650462962963</c:v>
                </c:pt>
                <c:pt idx="14167">
                  <c:v>0.50283438657407409</c:v>
                </c:pt>
                <c:pt idx="14168">
                  <c:v>0.50283990740740736</c:v>
                </c:pt>
                <c:pt idx="14169">
                  <c:v>0.50284538194444439</c:v>
                </c:pt>
                <c:pt idx="14170">
                  <c:v>0.50285089120370363</c:v>
                </c:pt>
                <c:pt idx="14171">
                  <c:v>0.50285656249999999</c:v>
                </c:pt>
                <c:pt idx="14172">
                  <c:v>0.50286302083333334</c:v>
                </c:pt>
                <c:pt idx="14173">
                  <c:v>0.50287226851851852</c:v>
                </c:pt>
                <c:pt idx="14174">
                  <c:v>0.5028785185185185</c:v>
                </c:pt>
                <c:pt idx="14175">
                  <c:v>0.50288464120370369</c:v>
                </c:pt>
                <c:pt idx="14176">
                  <c:v>0.50289122685185184</c:v>
                </c:pt>
                <c:pt idx="14177">
                  <c:v>0.50289815972222229</c:v>
                </c:pt>
                <c:pt idx="14178">
                  <c:v>0.50290476851851851</c:v>
                </c:pt>
                <c:pt idx="14179">
                  <c:v>0.50291141203703704</c:v>
                </c:pt>
                <c:pt idx="14180">
                  <c:v>0.50292062500000001</c:v>
                </c:pt>
                <c:pt idx="14181">
                  <c:v>0.50292702546296297</c:v>
                </c:pt>
                <c:pt idx="14182">
                  <c:v>0.50293356481481488</c:v>
                </c:pt>
                <c:pt idx="14183">
                  <c:v>0.50293993055555553</c:v>
                </c:pt>
                <c:pt idx="14184">
                  <c:v>0.50294620370370369</c:v>
                </c:pt>
                <c:pt idx="14185">
                  <c:v>0.50295263888888886</c:v>
                </c:pt>
                <c:pt idx="14186">
                  <c:v>0.50296155092592587</c:v>
                </c:pt>
                <c:pt idx="14187">
                  <c:v>0.50296767361111117</c:v>
                </c:pt>
                <c:pt idx="14188">
                  <c:v>0.50297392361111115</c:v>
                </c:pt>
                <c:pt idx="14189">
                  <c:v>0.50298024305555555</c:v>
                </c:pt>
                <c:pt idx="14190">
                  <c:v>0.50298712962962966</c:v>
                </c:pt>
                <c:pt idx="14191">
                  <c:v>0.50299377314814808</c:v>
                </c:pt>
                <c:pt idx="14192">
                  <c:v>0.50300032407407402</c:v>
                </c:pt>
                <c:pt idx="14193">
                  <c:v>0.50300949074074075</c:v>
                </c:pt>
                <c:pt idx="14194">
                  <c:v>0.50301597222222216</c:v>
                </c:pt>
                <c:pt idx="14195">
                  <c:v>0.50302224537037044</c:v>
                </c:pt>
                <c:pt idx="14196">
                  <c:v>0.50302881944444444</c:v>
                </c:pt>
                <c:pt idx="14197">
                  <c:v>0.50303549768518518</c:v>
                </c:pt>
                <c:pt idx="14198">
                  <c:v>0.50304179398148141</c:v>
                </c:pt>
                <c:pt idx="14199">
                  <c:v>0.50304798611111112</c:v>
                </c:pt>
                <c:pt idx="14200">
                  <c:v>0.50305684027777775</c:v>
                </c:pt>
                <c:pt idx="14201">
                  <c:v>0.50306315972222226</c:v>
                </c:pt>
                <c:pt idx="14202">
                  <c:v>0.50306957175925926</c:v>
                </c:pt>
                <c:pt idx="14203">
                  <c:v>0.50307625</c:v>
                </c:pt>
                <c:pt idx="14204">
                  <c:v>0.50308277777777777</c:v>
                </c:pt>
                <c:pt idx="14205">
                  <c:v>0.50308938657407409</c:v>
                </c:pt>
                <c:pt idx="14206">
                  <c:v>0.50309879629629628</c:v>
                </c:pt>
                <c:pt idx="14207">
                  <c:v>0.50310480324074069</c:v>
                </c:pt>
                <c:pt idx="14208">
                  <c:v>0.50311092592592599</c:v>
                </c:pt>
                <c:pt idx="14209">
                  <c:v>0.50311729166666663</c:v>
                </c:pt>
                <c:pt idx="14210">
                  <c:v>0.50312372685185192</c:v>
                </c:pt>
                <c:pt idx="14211">
                  <c:v>0.50313035879629631</c:v>
                </c:pt>
                <c:pt idx="14212">
                  <c:v>0.50313694444444446</c:v>
                </c:pt>
                <c:pt idx="14213">
                  <c:v>0.5031460879629629</c:v>
                </c:pt>
                <c:pt idx="14214">
                  <c:v>0.50315254629629635</c:v>
                </c:pt>
                <c:pt idx="14215">
                  <c:v>0.50315890046296297</c:v>
                </c:pt>
                <c:pt idx="14216">
                  <c:v>0.50316499999999997</c:v>
                </c:pt>
                <c:pt idx="14217">
                  <c:v>0.50317122685185189</c:v>
                </c:pt>
                <c:pt idx="14218">
                  <c:v>0.50317749999999994</c:v>
                </c:pt>
                <c:pt idx="14219">
                  <c:v>0.50318368055555551</c:v>
                </c:pt>
                <c:pt idx="14220">
                  <c:v>0.50319229166666668</c:v>
                </c:pt>
                <c:pt idx="14221">
                  <c:v>0.50319827546296303</c:v>
                </c:pt>
                <c:pt idx="14222">
                  <c:v>0.50320438657407407</c:v>
                </c:pt>
                <c:pt idx="14223">
                  <c:v>0.50321079861111107</c:v>
                </c:pt>
                <c:pt idx="14224">
                  <c:v>0.5032170949074074</c:v>
                </c:pt>
                <c:pt idx="14225">
                  <c:v>0.50322370370370373</c:v>
                </c:pt>
                <c:pt idx="14226">
                  <c:v>0.50323319444444448</c:v>
                </c:pt>
                <c:pt idx="14227">
                  <c:v>0.50323957175925926</c:v>
                </c:pt>
                <c:pt idx="14228">
                  <c:v>0.50324607638888885</c:v>
                </c:pt>
                <c:pt idx="14229">
                  <c:v>0.50325259259259258</c:v>
                </c:pt>
                <c:pt idx="14230">
                  <c:v>0.50325918981481477</c:v>
                </c:pt>
                <c:pt idx="14231">
                  <c:v>0.50326577546296292</c:v>
                </c:pt>
                <c:pt idx="14232">
                  <c:v>0.50327200231481484</c:v>
                </c:pt>
                <c:pt idx="14233">
                  <c:v>0.50328060185185186</c:v>
                </c:pt>
                <c:pt idx="14234">
                  <c:v>0.503287025462963</c:v>
                </c:pt>
                <c:pt idx="14235">
                  <c:v>0.50329350694444441</c:v>
                </c:pt>
                <c:pt idx="14236">
                  <c:v>0.50329996527777776</c:v>
                </c:pt>
                <c:pt idx="14237">
                  <c:v>0.5033066435185185</c:v>
                </c:pt>
                <c:pt idx="14238">
                  <c:v>0.50331320601851848</c:v>
                </c:pt>
                <c:pt idx="14239">
                  <c:v>0.5033196875</c:v>
                </c:pt>
                <c:pt idx="14240">
                  <c:v>0.50332839120370376</c:v>
                </c:pt>
                <c:pt idx="14241">
                  <c:v>0.5033345023148148</c:v>
                </c:pt>
                <c:pt idx="14242">
                  <c:v>0.50334050925925922</c:v>
                </c:pt>
                <c:pt idx="14243">
                  <c:v>0.50334649305555557</c:v>
                </c:pt>
                <c:pt idx="14244">
                  <c:v>0.50335239583333335</c:v>
                </c:pt>
                <c:pt idx="14245">
                  <c:v>0.50335826388888882</c:v>
                </c:pt>
                <c:pt idx="14246">
                  <c:v>0.50336707175925921</c:v>
                </c:pt>
                <c:pt idx="14247">
                  <c:v>0.50337296296296297</c:v>
                </c:pt>
                <c:pt idx="14248">
                  <c:v>0.50337870370370374</c:v>
                </c:pt>
                <c:pt idx="14249">
                  <c:v>0.50338460648148142</c:v>
                </c:pt>
                <c:pt idx="14250">
                  <c:v>0.50338997685185183</c:v>
                </c:pt>
                <c:pt idx="14251">
                  <c:v>0.50339548611111107</c:v>
                </c:pt>
                <c:pt idx="14252">
                  <c:v>0.50340111111111108</c:v>
                </c:pt>
                <c:pt idx="14253">
                  <c:v>0.50340908564814812</c:v>
                </c:pt>
                <c:pt idx="14254">
                  <c:v>0.50341450231481477</c:v>
                </c:pt>
                <c:pt idx="14255">
                  <c:v>0.5034199768518518</c:v>
                </c:pt>
                <c:pt idx="14256">
                  <c:v>0.50342532407407414</c:v>
                </c:pt>
                <c:pt idx="14257">
                  <c:v>0.50343084490740742</c:v>
                </c:pt>
                <c:pt idx="14258">
                  <c:v>0.50343680555555559</c:v>
                </c:pt>
                <c:pt idx="14259">
                  <c:v>0.50344259259259261</c:v>
                </c:pt>
                <c:pt idx="14260">
                  <c:v>0.5034509606481482</c:v>
                </c:pt>
                <c:pt idx="14261">
                  <c:v>0.5034567708333334</c:v>
                </c:pt>
                <c:pt idx="14262">
                  <c:v>0.50346244212962965</c:v>
                </c:pt>
                <c:pt idx="14263">
                  <c:v>0.50346820601851849</c:v>
                </c:pt>
                <c:pt idx="14264">
                  <c:v>0.50347407407407407</c:v>
                </c:pt>
                <c:pt idx="14265">
                  <c:v>0.50347980324074071</c:v>
                </c:pt>
                <c:pt idx="14266">
                  <c:v>0.50348856481481474</c:v>
                </c:pt>
                <c:pt idx="14267">
                  <c:v>0.50349413194444448</c:v>
                </c:pt>
                <c:pt idx="14268">
                  <c:v>0.50349964120370372</c:v>
                </c:pt>
                <c:pt idx="14269">
                  <c:v>0.50350524305555555</c:v>
                </c:pt>
                <c:pt idx="14270">
                  <c:v>0.50351118055555555</c:v>
                </c:pt>
                <c:pt idx="14271">
                  <c:v>0.50351701388888892</c:v>
                </c:pt>
                <c:pt idx="14272">
                  <c:v>0.50352303240740748</c:v>
                </c:pt>
                <c:pt idx="14273">
                  <c:v>0.50353173611111113</c:v>
                </c:pt>
                <c:pt idx="14274">
                  <c:v>0.50353758101851853</c:v>
                </c:pt>
                <c:pt idx="14275">
                  <c:v>0.50354340277777776</c:v>
                </c:pt>
                <c:pt idx="14276">
                  <c:v>0.50354912037037036</c:v>
                </c:pt>
                <c:pt idx="14277">
                  <c:v>0.50355458333333336</c:v>
                </c:pt>
                <c:pt idx="14278">
                  <c:v>0.50356000000000001</c:v>
                </c:pt>
                <c:pt idx="14279">
                  <c:v>0.50356533564814809</c:v>
                </c:pt>
                <c:pt idx="14280">
                  <c:v>0.50357363425925927</c:v>
                </c:pt>
                <c:pt idx="14281">
                  <c:v>0.50357916666666669</c:v>
                </c:pt>
                <c:pt idx="14282">
                  <c:v>0.50358459490740748</c:v>
                </c:pt>
                <c:pt idx="14283">
                  <c:v>0.50359002314814816</c:v>
                </c:pt>
                <c:pt idx="14284">
                  <c:v>0.50359545138888884</c:v>
                </c:pt>
                <c:pt idx="14285">
                  <c:v>0.50360079861111118</c:v>
                </c:pt>
                <c:pt idx="14286">
                  <c:v>0.50360894675925927</c:v>
                </c:pt>
                <c:pt idx="14287">
                  <c:v>0.50361412037037034</c:v>
                </c:pt>
                <c:pt idx="14288">
                  <c:v>0.50361906249999999</c:v>
                </c:pt>
                <c:pt idx="14289">
                  <c:v>0.50362415509259262</c:v>
                </c:pt>
                <c:pt idx="14290">
                  <c:v>0.50362931712962966</c:v>
                </c:pt>
                <c:pt idx="14291">
                  <c:v>0.50363430555555555</c:v>
                </c:pt>
                <c:pt idx="14292">
                  <c:v>0.50363943287037038</c:v>
                </c:pt>
                <c:pt idx="14293">
                  <c:v>0.50364723379629628</c:v>
                </c:pt>
                <c:pt idx="14294">
                  <c:v>0.50365226851851852</c:v>
                </c:pt>
                <c:pt idx="14295">
                  <c:v>0.50365765046296296</c:v>
                </c:pt>
                <c:pt idx="14296">
                  <c:v>0.50366309027777778</c:v>
                </c:pt>
                <c:pt idx="14297">
                  <c:v>0.50366849537037039</c:v>
                </c:pt>
                <c:pt idx="14298">
                  <c:v>0.50367400462962963</c:v>
                </c:pt>
                <c:pt idx="14299">
                  <c:v>0.50367958333333329</c:v>
                </c:pt>
                <c:pt idx="14300">
                  <c:v>0.5036876388888889</c:v>
                </c:pt>
                <c:pt idx="14301">
                  <c:v>0.50369300925925919</c:v>
                </c:pt>
                <c:pt idx="14302">
                  <c:v>0.50369836805555557</c:v>
                </c:pt>
                <c:pt idx="14303">
                  <c:v>0.50370373842592586</c:v>
                </c:pt>
                <c:pt idx="14304">
                  <c:v>0.50370921296296289</c:v>
                </c:pt>
                <c:pt idx="14305">
                  <c:v>0.50371460648148147</c:v>
                </c:pt>
                <c:pt idx="14306">
                  <c:v>0.50372240740740748</c:v>
                </c:pt>
                <c:pt idx="14307">
                  <c:v>0.50372765046296297</c:v>
                </c:pt>
                <c:pt idx="14308">
                  <c:v>0.50373281250000002</c:v>
                </c:pt>
                <c:pt idx="14309">
                  <c:v>0.50373847222222223</c:v>
                </c:pt>
                <c:pt idx="14310">
                  <c:v>0.50374408564814821</c:v>
                </c:pt>
                <c:pt idx="14311">
                  <c:v>0.50374952546296303</c:v>
                </c:pt>
                <c:pt idx="14312">
                  <c:v>0.50375524305555552</c:v>
                </c:pt>
                <c:pt idx="14313">
                  <c:v>0.50376370370370371</c:v>
                </c:pt>
                <c:pt idx="14314">
                  <c:v>0.50376925925925919</c:v>
                </c:pt>
                <c:pt idx="14315">
                  <c:v>0.50377515046296295</c:v>
                </c:pt>
                <c:pt idx="14316">
                  <c:v>0.50378068287037037</c:v>
                </c:pt>
                <c:pt idx="14317">
                  <c:v>0.50378622685185181</c:v>
                </c:pt>
                <c:pt idx="14318">
                  <c:v>0.50379181712962962</c:v>
                </c:pt>
                <c:pt idx="14319">
                  <c:v>0.50380048611111106</c:v>
                </c:pt>
                <c:pt idx="14320">
                  <c:v>0.50380614583333327</c:v>
                </c:pt>
                <c:pt idx="14321">
                  <c:v>0.50381200231481482</c:v>
                </c:pt>
                <c:pt idx="14322">
                  <c:v>0.5038178703703704</c:v>
                </c:pt>
                <c:pt idx="14323">
                  <c:v>0.50382421296296298</c:v>
                </c:pt>
                <c:pt idx="14324">
                  <c:v>0.5038308217592592</c:v>
                </c:pt>
                <c:pt idx="14325">
                  <c:v>0.5038373263888889</c:v>
                </c:pt>
                <c:pt idx="14326">
                  <c:v>0.50384606481481475</c:v>
                </c:pt>
                <c:pt idx="14327">
                  <c:v>0.50385221064814811</c:v>
                </c:pt>
                <c:pt idx="14328">
                  <c:v>0.50385828703703706</c:v>
                </c:pt>
                <c:pt idx="14329">
                  <c:v>0.50386456018518522</c:v>
                </c:pt>
                <c:pt idx="14330">
                  <c:v>0.50387072916666664</c:v>
                </c:pt>
                <c:pt idx="14331">
                  <c:v>0.50387671296296299</c:v>
                </c:pt>
                <c:pt idx="14332">
                  <c:v>0.50388297453703701</c:v>
                </c:pt>
                <c:pt idx="14333">
                  <c:v>0.50389243055555555</c:v>
                </c:pt>
                <c:pt idx="14334">
                  <c:v>0.50389884259259266</c:v>
                </c:pt>
                <c:pt idx="14335">
                  <c:v>0.50390540509259263</c:v>
                </c:pt>
                <c:pt idx="14336">
                  <c:v>0.50391188657407404</c:v>
                </c:pt>
                <c:pt idx="14337">
                  <c:v>0.5039182523148148</c:v>
                </c:pt>
                <c:pt idx="14338">
                  <c:v>0.50392490740740736</c:v>
                </c:pt>
                <c:pt idx="14339">
                  <c:v>0.50393468750000003</c:v>
                </c:pt>
                <c:pt idx="14340">
                  <c:v>0.50394116898148145</c:v>
                </c:pt>
                <c:pt idx="14341">
                  <c:v>0.50394744212962961</c:v>
                </c:pt>
                <c:pt idx="14342">
                  <c:v>0.50395386574074075</c:v>
                </c:pt>
                <c:pt idx="14343">
                  <c:v>0.50396059027777784</c:v>
                </c:pt>
                <c:pt idx="14344">
                  <c:v>0.50396758101851857</c:v>
                </c:pt>
                <c:pt idx="14345">
                  <c:v>0.50397445601851854</c:v>
                </c:pt>
                <c:pt idx="14346">
                  <c:v>0.50398380787037034</c:v>
                </c:pt>
                <c:pt idx="14347">
                  <c:v>0.50399060185185185</c:v>
                </c:pt>
                <c:pt idx="14348">
                  <c:v>0.5039975347222222</c:v>
                </c:pt>
                <c:pt idx="14349">
                  <c:v>0.50400406250000007</c:v>
                </c:pt>
                <c:pt idx="14350">
                  <c:v>0.50401046296296304</c:v>
                </c:pt>
                <c:pt idx="14351">
                  <c:v>0.50401689814814821</c:v>
                </c:pt>
                <c:pt idx="14352">
                  <c:v>0.50402349537037039</c:v>
                </c:pt>
                <c:pt idx="14353">
                  <c:v>0.5040326273148148</c:v>
                </c:pt>
                <c:pt idx="14354">
                  <c:v>0.50403909722222229</c:v>
                </c:pt>
                <c:pt idx="14355">
                  <c:v>0.5040446643518518</c:v>
                </c:pt>
                <c:pt idx="14356">
                  <c:v>0.50405040509259258</c:v>
                </c:pt>
                <c:pt idx="14357">
                  <c:v>0.5040559722222222</c:v>
                </c:pt>
                <c:pt idx="14358">
                  <c:v>0.50406145833333327</c:v>
                </c:pt>
                <c:pt idx="14359">
                  <c:v>0.50406924768518524</c:v>
                </c:pt>
                <c:pt idx="14360">
                  <c:v>0.50407439814814814</c:v>
                </c:pt>
                <c:pt idx="14361">
                  <c:v>0.50407967592592595</c:v>
                </c:pt>
                <c:pt idx="14362">
                  <c:v>0.50408500000000001</c:v>
                </c:pt>
                <c:pt idx="14363">
                  <c:v>0.50409020833333329</c:v>
                </c:pt>
                <c:pt idx="14364">
                  <c:v>0.50409556712962966</c:v>
                </c:pt>
                <c:pt idx="14365">
                  <c:v>0.50410097222222217</c:v>
                </c:pt>
                <c:pt idx="14366">
                  <c:v>0.5041097916666667</c:v>
                </c:pt>
                <c:pt idx="14367">
                  <c:v>0.50411633101851849</c:v>
                </c:pt>
                <c:pt idx="14368">
                  <c:v>0.50412285879629637</c:v>
                </c:pt>
                <c:pt idx="14369">
                  <c:v>0.50412942129629623</c:v>
                </c:pt>
                <c:pt idx="14370">
                  <c:v>0.50413620370370371</c:v>
                </c:pt>
                <c:pt idx="14371">
                  <c:v>0.50414289351851849</c:v>
                </c:pt>
                <c:pt idx="14372">
                  <c:v>0.50414937500000001</c:v>
                </c:pt>
                <c:pt idx="14373">
                  <c:v>0.50415873842592596</c:v>
                </c:pt>
                <c:pt idx="14374">
                  <c:v>0.50416546296296294</c:v>
                </c:pt>
                <c:pt idx="14375">
                  <c:v>0.50417167824074072</c:v>
                </c:pt>
                <c:pt idx="14376">
                  <c:v>0.50417825231481483</c:v>
                </c:pt>
                <c:pt idx="14377">
                  <c:v>0.50418495370370364</c:v>
                </c:pt>
                <c:pt idx="14378">
                  <c:v>0.50419168981481477</c:v>
                </c:pt>
                <c:pt idx="14379">
                  <c:v>0.50420150462962965</c:v>
                </c:pt>
                <c:pt idx="14380">
                  <c:v>0.50420814814814818</c:v>
                </c:pt>
                <c:pt idx="14381">
                  <c:v>0.5042148842592592</c:v>
                </c:pt>
                <c:pt idx="14382">
                  <c:v>0.50422182870370369</c:v>
                </c:pt>
                <c:pt idx="14383">
                  <c:v>0.50422840277777781</c:v>
                </c:pt>
                <c:pt idx="14384">
                  <c:v>0.50423496527777778</c:v>
                </c:pt>
                <c:pt idx="14385">
                  <c:v>0.50424141203703698</c:v>
                </c:pt>
                <c:pt idx="14386">
                  <c:v>0.50425064814814813</c:v>
                </c:pt>
                <c:pt idx="14387">
                  <c:v>0.50425736111111108</c:v>
                </c:pt>
                <c:pt idx="14388">
                  <c:v>0.50426408564814817</c:v>
                </c:pt>
                <c:pt idx="14389">
                  <c:v>0.50427092592592593</c:v>
                </c:pt>
                <c:pt idx="14390">
                  <c:v>0.50427769675925926</c:v>
                </c:pt>
                <c:pt idx="14391">
                  <c:v>0.5042845949074074</c:v>
                </c:pt>
                <c:pt idx="14392">
                  <c:v>0.50429101851851854</c:v>
                </c:pt>
                <c:pt idx="14393">
                  <c:v>0.5042997569444444</c:v>
                </c:pt>
                <c:pt idx="14394">
                  <c:v>0.50430611111111112</c:v>
                </c:pt>
                <c:pt idx="14395">
                  <c:v>0.50431240740740735</c:v>
                </c:pt>
                <c:pt idx="14396">
                  <c:v>0.50431887731481484</c:v>
                </c:pt>
                <c:pt idx="14397">
                  <c:v>0.50432542824074067</c:v>
                </c:pt>
                <c:pt idx="14398">
                  <c:v>0.50433171296296297</c:v>
                </c:pt>
                <c:pt idx="14399">
                  <c:v>0.5043410995370371</c:v>
                </c:pt>
                <c:pt idx="14400">
                  <c:v>0.50434769675925928</c:v>
                </c:pt>
                <c:pt idx="14401">
                  <c:v>0.50435425925925925</c:v>
                </c:pt>
                <c:pt idx="14402">
                  <c:v>0.50436098379629624</c:v>
                </c:pt>
                <c:pt idx="14403">
                  <c:v>0.50436785879629631</c:v>
                </c:pt>
                <c:pt idx="14404">
                  <c:v>0.50437428240740745</c:v>
                </c:pt>
                <c:pt idx="14405">
                  <c:v>0.50438079861111118</c:v>
                </c:pt>
                <c:pt idx="14406">
                  <c:v>0.50438998842592586</c:v>
                </c:pt>
                <c:pt idx="14407">
                  <c:v>0.50439621527777778</c:v>
                </c:pt>
                <c:pt idx="14408">
                  <c:v>0.50440239583333335</c:v>
                </c:pt>
                <c:pt idx="14409">
                  <c:v>0.50440869212962969</c:v>
                </c:pt>
                <c:pt idx="14410">
                  <c:v>0.50441540509259253</c:v>
                </c:pt>
                <c:pt idx="14411">
                  <c:v>0.50442231481481481</c:v>
                </c:pt>
                <c:pt idx="14412">
                  <c:v>0.50442884259259257</c:v>
                </c:pt>
                <c:pt idx="14413">
                  <c:v>0.50443798611111113</c:v>
                </c:pt>
                <c:pt idx="14414">
                  <c:v>0.50444435185185188</c:v>
                </c:pt>
                <c:pt idx="14415">
                  <c:v>0.50445076388888888</c:v>
                </c:pt>
                <c:pt idx="14416">
                  <c:v>0.50445710648148145</c:v>
                </c:pt>
                <c:pt idx="14417">
                  <c:v>0.50446344907407414</c:v>
                </c:pt>
                <c:pt idx="14418">
                  <c:v>0.5044696296296296</c:v>
                </c:pt>
                <c:pt idx="14419">
                  <c:v>0.50447909722222228</c:v>
                </c:pt>
                <c:pt idx="14420">
                  <c:v>0.50448562499999994</c:v>
                </c:pt>
                <c:pt idx="14421">
                  <c:v>0.50449201388888887</c:v>
                </c:pt>
                <c:pt idx="14422">
                  <c:v>0.50449880787037038</c:v>
                </c:pt>
                <c:pt idx="14423">
                  <c:v>0.50450559027777775</c:v>
                </c:pt>
                <c:pt idx="14424">
                  <c:v>0.50451216435185187</c:v>
                </c:pt>
                <c:pt idx="14425">
                  <c:v>0.50451851851851848</c:v>
                </c:pt>
                <c:pt idx="14426">
                  <c:v>0.50452718750000003</c:v>
                </c:pt>
                <c:pt idx="14427">
                  <c:v>0.50453324074074068</c:v>
                </c:pt>
                <c:pt idx="14428">
                  <c:v>0.50453938657407404</c:v>
                </c:pt>
                <c:pt idx="14429">
                  <c:v>0.504545625</c:v>
                </c:pt>
                <c:pt idx="14430">
                  <c:v>0.50455182870370374</c:v>
                </c:pt>
                <c:pt idx="14431">
                  <c:v>0.50455814814814814</c:v>
                </c:pt>
                <c:pt idx="14432">
                  <c:v>0.50456474537037044</c:v>
                </c:pt>
                <c:pt idx="14433">
                  <c:v>0.50457380787037043</c:v>
                </c:pt>
                <c:pt idx="14434">
                  <c:v>0.50458028935185184</c:v>
                </c:pt>
                <c:pt idx="14435">
                  <c:v>0.50458660879629635</c:v>
                </c:pt>
                <c:pt idx="14436">
                  <c:v>0.50459324074074074</c:v>
                </c:pt>
                <c:pt idx="14437">
                  <c:v>0.50460001157407408</c:v>
                </c:pt>
                <c:pt idx="14438">
                  <c:v>0.50460653935185185</c:v>
                </c:pt>
                <c:pt idx="14439">
                  <c:v>0.50461598379629635</c:v>
                </c:pt>
                <c:pt idx="14440">
                  <c:v>0.50462223379629634</c:v>
                </c:pt>
                <c:pt idx="14441">
                  <c:v>0.50462829861111114</c:v>
                </c:pt>
                <c:pt idx="14442">
                  <c:v>0.50463462962962968</c:v>
                </c:pt>
                <c:pt idx="14443">
                  <c:v>0.50464129629629628</c:v>
                </c:pt>
                <c:pt idx="14444">
                  <c:v>0.50464784722222222</c:v>
                </c:pt>
                <c:pt idx="14445">
                  <c:v>0.50465381944444443</c:v>
                </c:pt>
                <c:pt idx="14446">
                  <c:v>0.50466252314814819</c:v>
                </c:pt>
                <c:pt idx="14447">
                  <c:v>0.50466832175925924</c:v>
                </c:pt>
                <c:pt idx="14448">
                  <c:v>0.50467435185185183</c:v>
                </c:pt>
                <c:pt idx="14449">
                  <c:v>0.50468024305555559</c:v>
                </c:pt>
                <c:pt idx="14450">
                  <c:v>0.50468563657407406</c:v>
                </c:pt>
                <c:pt idx="14451">
                  <c:v>0.50469116898148147</c:v>
                </c:pt>
                <c:pt idx="14452">
                  <c:v>0.50469959490740746</c:v>
                </c:pt>
                <c:pt idx="14453">
                  <c:v>0.50470538194444448</c:v>
                </c:pt>
                <c:pt idx="14454">
                  <c:v>0.50471131944444447</c:v>
                </c:pt>
                <c:pt idx="14455">
                  <c:v>0.50471743055555562</c:v>
                </c:pt>
                <c:pt idx="14456">
                  <c:v>0.50472349537037042</c:v>
                </c:pt>
                <c:pt idx="14457">
                  <c:v>0.50472950231481484</c:v>
                </c:pt>
                <c:pt idx="14458">
                  <c:v>0.5047354629629629</c:v>
                </c:pt>
                <c:pt idx="14459">
                  <c:v>0.50474393518518512</c:v>
                </c:pt>
                <c:pt idx="14460">
                  <c:v>0.50474957175925927</c:v>
                </c:pt>
                <c:pt idx="14461">
                  <c:v>0.5047550115740741</c:v>
                </c:pt>
                <c:pt idx="14462">
                  <c:v>0.5047606018518519</c:v>
                </c:pt>
                <c:pt idx="14463">
                  <c:v>0.50476629629629632</c:v>
                </c:pt>
                <c:pt idx="14464">
                  <c:v>0.50477170138888894</c:v>
                </c:pt>
                <c:pt idx="14465">
                  <c:v>0.5047773148148148</c:v>
                </c:pt>
                <c:pt idx="14466">
                  <c:v>0.5047854282407408</c:v>
                </c:pt>
                <c:pt idx="14467">
                  <c:v>0.50479097222222225</c:v>
                </c:pt>
                <c:pt idx="14468">
                  <c:v>0.50479660879629629</c:v>
                </c:pt>
                <c:pt idx="14469">
                  <c:v>0.50480229166666668</c:v>
                </c:pt>
                <c:pt idx="14470">
                  <c:v>0.50480783564814813</c:v>
                </c:pt>
                <c:pt idx="14471">
                  <c:v>0.50481351851851852</c:v>
                </c:pt>
                <c:pt idx="14472">
                  <c:v>0.50482178240740738</c:v>
                </c:pt>
                <c:pt idx="14473">
                  <c:v>0.5048271875</c:v>
                </c:pt>
                <c:pt idx="14474">
                  <c:v>0.50483267361111117</c:v>
                </c:pt>
                <c:pt idx="14475">
                  <c:v>0.50483807870370367</c:v>
                </c:pt>
                <c:pt idx="14476">
                  <c:v>0.5048432986111111</c:v>
                </c:pt>
                <c:pt idx="14477">
                  <c:v>0.50484853009259256</c:v>
                </c:pt>
                <c:pt idx="14478">
                  <c:v>0.50485376157407413</c:v>
                </c:pt>
                <c:pt idx="14479">
                  <c:v>0.50486170138888886</c:v>
                </c:pt>
                <c:pt idx="14480">
                  <c:v>0.50486717592592589</c:v>
                </c:pt>
                <c:pt idx="14481">
                  <c:v>0.50487273148148148</c:v>
                </c:pt>
                <c:pt idx="14482">
                  <c:v>0.50487809027777775</c:v>
                </c:pt>
                <c:pt idx="14483">
                  <c:v>0.50488369212962969</c:v>
                </c:pt>
                <c:pt idx="14484">
                  <c:v>0.50488944444444439</c:v>
                </c:pt>
                <c:pt idx="14485">
                  <c:v>0.50489489583333336</c:v>
                </c:pt>
                <c:pt idx="14486">
                  <c:v>0.5049032175925926</c:v>
                </c:pt>
                <c:pt idx="14487">
                  <c:v>0.50490829861111108</c:v>
                </c:pt>
                <c:pt idx="14488">
                  <c:v>0.50491343750000006</c:v>
                </c:pt>
                <c:pt idx="14489">
                  <c:v>0.5049186342592592</c:v>
                </c:pt>
                <c:pt idx="14490">
                  <c:v>0.50492394675925922</c:v>
                </c:pt>
                <c:pt idx="14491">
                  <c:v>0.50492947916666664</c:v>
                </c:pt>
                <c:pt idx="14492">
                  <c:v>0.50493791666666665</c:v>
                </c:pt>
                <c:pt idx="14493">
                  <c:v>0.50494331018518512</c:v>
                </c:pt>
                <c:pt idx="14494">
                  <c:v>0.50494888888888889</c:v>
                </c:pt>
                <c:pt idx="14495">
                  <c:v>0.50495435185185189</c:v>
                </c:pt>
                <c:pt idx="14496">
                  <c:v>0.50495974537037036</c:v>
                </c:pt>
                <c:pt idx="14497">
                  <c:v>0.50496523148148154</c:v>
                </c:pt>
                <c:pt idx="14498">
                  <c:v>0.5049704976851852</c:v>
                </c:pt>
                <c:pt idx="14499">
                  <c:v>0.50497818287037044</c:v>
                </c:pt>
                <c:pt idx="14500">
                  <c:v>0.50498341435185179</c:v>
                </c:pt>
                <c:pt idx="14501">
                  <c:v>0.50498865740740739</c:v>
                </c:pt>
                <c:pt idx="14502">
                  <c:v>0.50499381944444444</c:v>
                </c:pt>
                <c:pt idx="14503">
                  <c:v>0.50499909722222225</c:v>
                </c:pt>
                <c:pt idx="14504">
                  <c:v>0.50500435185185188</c:v>
                </c:pt>
                <c:pt idx="14505">
                  <c:v>0.50500936342592595</c:v>
                </c:pt>
                <c:pt idx="14506">
                  <c:v>0.50501766203703702</c:v>
                </c:pt>
                <c:pt idx="14507">
                  <c:v>0.50502314814814808</c:v>
                </c:pt>
                <c:pt idx="14508">
                  <c:v>0.5050285879629629</c:v>
                </c:pt>
                <c:pt idx="14509">
                  <c:v>0.5050342708333333</c:v>
                </c:pt>
                <c:pt idx="14510">
                  <c:v>0.50504005787037032</c:v>
                </c:pt>
                <c:pt idx="14511">
                  <c:v>0.50504564814814812</c:v>
                </c:pt>
                <c:pt idx="14512">
                  <c:v>0.50505434027777774</c:v>
                </c:pt>
                <c:pt idx="14513">
                  <c:v>0.50506008101851851</c:v>
                </c:pt>
                <c:pt idx="14514">
                  <c:v>0.50506591435185189</c:v>
                </c:pt>
                <c:pt idx="14515">
                  <c:v>0.50507170138888891</c:v>
                </c:pt>
                <c:pt idx="14516">
                  <c:v>0.50507714120370373</c:v>
                </c:pt>
                <c:pt idx="14517">
                  <c:v>0.50508269675925932</c:v>
                </c:pt>
                <c:pt idx="14518">
                  <c:v>0.50508842592592595</c:v>
                </c:pt>
                <c:pt idx="14519">
                  <c:v>0.50509693287037039</c:v>
                </c:pt>
                <c:pt idx="14520">
                  <c:v>0.50510353009259257</c:v>
                </c:pt>
                <c:pt idx="14521">
                  <c:v>0.50511013888888889</c:v>
                </c:pt>
                <c:pt idx="14522">
                  <c:v>0.50511684027777781</c:v>
                </c:pt>
                <c:pt idx="14523">
                  <c:v>0.50512363425925921</c:v>
                </c:pt>
                <c:pt idx="14524">
                  <c:v>0.50513047453703697</c:v>
                </c:pt>
                <c:pt idx="14525">
                  <c:v>0.50513663194444447</c:v>
                </c:pt>
                <c:pt idx="14526">
                  <c:v>0.50514523148148149</c:v>
                </c:pt>
                <c:pt idx="14527">
                  <c:v>0.50515173611111108</c:v>
                </c:pt>
                <c:pt idx="14528">
                  <c:v>0.50515815972222222</c:v>
                </c:pt>
                <c:pt idx="14529">
                  <c:v>0.50516497685185191</c:v>
                </c:pt>
                <c:pt idx="14530">
                  <c:v>0.5051718634259259</c:v>
                </c:pt>
                <c:pt idx="14531">
                  <c:v>0.50517851851851858</c:v>
                </c:pt>
                <c:pt idx="14532">
                  <c:v>0.5051878125</c:v>
                </c:pt>
                <c:pt idx="14533">
                  <c:v>0.50519413194444451</c:v>
                </c:pt>
                <c:pt idx="14534">
                  <c:v>0.50520039351851853</c:v>
                </c:pt>
                <c:pt idx="14535">
                  <c:v>0.5052069560185185</c:v>
                </c:pt>
                <c:pt idx="14536">
                  <c:v>0.50521361111111107</c:v>
                </c:pt>
                <c:pt idx="14537">
                  <c:v>0.50521998842592597</c:v>
                </c:pt>
                <c:pt idx="14538">
                  <c:v>0.50522645833333335</c:v>
                </c:pt>
                <c:pt idx="14539">
                  <c:v>0.50523532407407401</c:v>
                </c:pt>
                <c:pt idx="14540">
                  <c:v>0.50524177083333333</c:v>
                </c:pt>
                <c:pt idx="14541">
                  <c:v>0.50524744212962969</c:v>
                </c:pt>
                <c:pt idx="14542">
                  <c:v>0.50525285879629633</c:v>
                </c:pt>
                <c:pt idx="14543">
                  <c:v>0.50525831018518519</c:v>
                </c:pt>
                <c:pt idx="14544">
                  <c:v>0.50526377314814808</c:v>
                </c:pt>
                <c:pt idx="14545">
                  <c:v>0.50526907407407406</c:v>
                </c:pt>
                <c:pt idx="14546">
                  <c:v>0.50527718750000006</c:v>
                </c:pt>
                <c:pt idx="14547">
                  <c:v>0.50528260416666659</c:v>
                </c:pt>
                <c:pt idx="14548">
                  <c:v>0.50528792824074076</c:v>
                </c:pt>
                <c:pt idx="14549">
                  <c:v>0.5052933101851852</c:v>
                </c:pt>
                <c:pt idx="14550">
                  <c:v>0.50529846064814821</c:v>
                </c:pt>
                <c:pt idx="14551">
                  <c:v>0.50530355324074072</c:v>
                </c:pt>
                <c:pt idx="14552">
                  <c:v>0.50531135416666662</c:v>
                </c:pt>
                <c:pt idx="14553">
                  <c:v>0.50531675925925923</c:v>
                </c:pt>
                <c:pt idx="14554">
                  <c:v>0.50532211805555549</c:v>
                </c:pt>
                <c:pt idx="14555">
                  <c:v>0.50532751157407407</c:v>
                </c:pt>
                <c:pt idx="14556">
                  <c:v>0.50533300925925928</c:v>
                </c:pt>
                <c:pt idx="14557">
                  <c:v>0.50533841435185189</c:v>
                </c:pt>
                <c:pt idx="14558">
                  <c:v>0.50534384259259257</c:v>
                </c:pt>
                <c:pt idx="14559">
                  <c:v>0.50535202546296298</c:v>
                </c:pt>
                <c:pt idx="14560">
                  <c:v>0.50535723379629627</c:v>
                </c:pt>
                <c:pt idx="14561">
                  <c:v>0.50536233796296293</c:v>
                </c:pt>
                <c:pt idx="14562">
                  <c:v>0.50536745370370373</c:v>
                </c:pt>
                <c:pt idx="14563">
                  <c:v>0.50537270833333336</c:v>
                </c:pt>
                <c:pt idx="14564">
                  <c:v>0.50537828703703702</c:v>
                </c:pt>
                <c:pt idx="14565">
                  <c:v>0.505383900462963</c:v>
                </c:pt>
                <c:pt idx="14566">
                  <c:v>0.50539192129629629</c:v>
                </c:pt>
                <c:pt idx="14567">
                  <c:v>0.50539736111111111</c:v>
                </c:pt>
                <c:pt idx="14568">
                  <c:v>0.50540273148148152</c:v>
                </c:pt>
                <c:pt idx="14569">
                  <c:v>0.50540819444444451</c:v>
                </c:pt>
                <c:pt idx="14570">
                  <c:v>0.50541373842592596</c:v>
                </c:pt>
                <c:pt idx="14571">
                  <c:v>0.50541893518518521</c:v>
                </c:pt>
                <c:pt idx="14572">
                  <c:v>0.50542666666666669</c:v>
                </c:pt>
                <c:pt idx="14573">
                  <c:v>0.50543178240740738</c:v>
                </c:pt>
                <c:pt idx="14574">
                  <c:v>0.50543694444444442</c:v>
                </c:pt>
                <c:pt idx="14575">
                  <c:v>0.50544229166666665</c:v>
                </c:pt>
                <c:pt idx="14576">
                  <c:v>0.50544747685185187</c:v>
                </c:pt>
                <c:pt idx="14577">
                  <c:v>0.50545248842592594</c:v>
                </c:pt>
                <c:pt idx="14578">
                  <c:v>0.50545768518518519</c:v>
                </c:pt>
                <c:pt idx="14579">
                  <c:v>0.50546584490740742</c:v>
                </c:pt>
                <c:pt idx="14580">
                  <c:v>0.50547131944444446</c:v>
                </c:pt>
                <c:pt idx="14581">
                  <c:v>0.50547701388888888</c:v>
                </c:pt>
                <c:pt idx="14582">
                  <c:v>0.50548244212962967</c:v>
                </c:pt>
                <c:pt idx="14583">
                  <c:v>0.50548778935185179</c:v>
                </c:pt>
                <c:pt idx="14584">
                  <c:v>0.50549346064814815</c:v>
                </c:pt>
                <c:pt idx="14585">
                  <c:v>0.50550207175925921</c:v>
                </c:pt>
                <c:pt idx="14586">
                  <c:v>0.50550739583333326</c:v>
                </c:pt>
                <c:pt idx="14587">
                  <c:v>0.50551281250000002</c:v>
                </c:pt>
                <c:pt idx="14588">
                  <c:v>0.50551834490740744</c:v>
                </c:pt>
                <c:pt idx="14589">
                  <c:v>0.50552350694444448</c:v>
                </c:pt>
                <c:pt idx="14590">
                  <c:v>0.50552861111111114</c:v>
                </c:pt>
                <c:pt idx="14591">
                  <c:v>0.5055338425925926</c:v>
                </c:pt>
                <c:pt idx="14592">
                  <c:v>0.5055420254629629</c:v>
                </c:pt>
                <c:pt idx="14593">
                  <c:v>0.50554745370370369</c:v>
                </c:pt>
                <c:pt idx="14594">
                  <c:v>0.50555296296296293</c:v>
                </c:pt>
                <c:pt idx="14595">
                  <c:v>0.50555846064814813</c:v>
                </c:pt>
                <c:pt idx="14596">
                  <c:v>0.50556398148148152</c:v>
                </c:pt>
                <c:pt idx="14597">
                  <c:v>0.50556939814814816</c:v>
                </c:pt>
                <c:pt idx="14598">
                  <c:v>0.50557503472222221</c:v>
                </c:pt>
                <c:pt idx="14599">
                  <c:v>0.50558302083333329</c:v>
                </c:pt>
                <c:pt idx="14600">
                  <c:v>0.50558803240740746</c:v>
                </c:pt>
                <c:pt idx="14601">
                  <c:v>0.50559324074074075</c:v>
                </c:pt>
                <c:pt idx="14602">
                  <c:v>0.50559849537037038</c:v>
                </c:pt>
                <c:pt idx="14603">
                  <c:v>0.50560395833333327</c:v>
                </c:pt>
                <c:pt idx="14604">
                  <c:v>0.50561006944444442</c:v>
                </c:pt>
                <c:pt idx="14605">
                  <c:v>0.50561893518518519</c:v>
                </c:pt>
                <c:pt idx="14606">
                  <c:v>0.50562457175925923</c:v>
                </c:pt>
                <c:pt idx="14607">
                  <c:v>0.50563130787037036</c:v>
                </c:pt>
                <c:pt idx="14608">
                  <c:v>0.50563803240740735</c:v>
                </c:pt>
                <c:pt idx="14609">
                  <c:v>0.50564451388888887</c:v>
                </c:pt>
                <c:pt idx="14610">
                  <c:v>0.50565113425925923</c:v>
                </c:pt>
                <c:pt idx="14611">
                  <c:v>0.50565781249999997</c:v>
                </c:pt>
                <c:pt idx="14612">
                  <c:v>0.50566672453703709</c:v>
                </c:pt>
                <c:pt idx="14613">
                  <c:v>0.50567310185185188</c:v>
                </c:pt>
                <c:pt idx="14614">
                  <c:v>0.50567952546296302</c:v>
                </c:pt>
                <c:pt idx="14615">
                  <c:v>0.50568593750000002</c:v>
                </c:pt>
                <c:pt idx="14616">
                  <c:v>0.50569274305555556</c:v>
                </c:pt>
                <c:pt idx="14617">
                  <c:v>0.50569967592592591</c:v>
                </c:pt>
                <c:pt idx="14618">
                  <c:v>0.50570635416666665</c:v>
                </c:pt>
                <c:pt idx="14619">
                  <c:v>0.50571567129629635</c:v>
                </c:pt>
                <c:pt idx="14620">
                  <c:v>0.50572226851851854</c:v>
                </c:pt>
                <c:pt idx="14621">
                  <c:v>0.50572903935185187</c:v>
                </c:pt>
                <c:pt idx="14622">
                  <c:v>0.50573601851851857</c:v>
                </c:pt>
                <c:pt idx="14623">
                  <c:v>0.50574285879629632</c:v>
                </c:pt>
                <c:pt idx="14624">
                  <c:v>0.5057496759259259</c:v>
                </c:pt>
                <c:pt idx="14625">
                  <c:v>0.50575862268518523</c:v>
                </c:pt>
                <c:pt idx="14626">
                  <c:v>0.50576503472222223</c:v>
                </c:pt>
                <c:pt idx="14627">
                  <c:v>0.50577178240740739</c:v>
                </c:pt>
                <c:pt idx="14628">
                  <c:v>0.50577872685185188</c:v>
                </c:pt>
                <c:pt idx="14629">
                  <c:v>0.50578543981481483</c:v>
                </c:pt>
                <c:pt idx="14630">
                  <c:v>0.50579230324074076</c:v>
                </c:pt>
                <c:pt idx="14631">
                  <c:v>0.50579913194444448</c:v>
                </c:pt>
                <c:pt idx="14632">
                  <c:v>0.5058083333333333</c:v>
                </c:pt>
                <c:pt idx="14633">
                  <c:v>0.50581481481481483</c:v>
                </c:pt>
                <c:pt idx="14634">
                  <c:v>0.50582131944444442</c:v>
                </c:pt>
                <c:pt idx="14635">
                  <c:v>0.5058277893518518</c:v>
                </c:pt>
                <c:pt idx="14636">
                  <c:v>0.5058345486111111</c:v>
                </c:pt>
                <c:pt idx="14637">
                  <c:v>0.505841400462963</c:v>
                </c:pt>
                <c:pt idx="14638">
                  <c:v>0.50584796296296297</c:v>
                </c:pt>
                <c:pt idx="14639">
                  <c:v>0.50585740740740748</c:v>
                </c:pt>
                <c:pt idx="14640">
                  <c:v>0.50586422453703705</c:v>
                </c:pt>
                <c:pt idx="14641">
                  <c:v>0.50587054398148146</c:v>
                </c:pt>
                <c:pt idx="14642">
                  <c:v>0.50587675925925923</c:v>
                </c:pt>
                <c:pt idx="14643">
                  <c:v>0.5058831597222222</c:v>
                </c:pt>
                <c:pt idx="14644">
                  <c:v>0.50588943287037036</c:v>
                </c:pt>
                <c:pt idx="14645">
                  <c:v>0.50589849537037035</c:v>
                </c:pt>
                <c:pt idx="14646">
                  <c:v>0.50590468750000006</c:v>
                </c:pt>
                <c:pt idx="14647">
                  <c:v>0.50591077546296292</c:v>
                </c:pt>
                <c:pt idx="14648">
                  <c:v>0.50591719907407406</c:v>
                </c:pt>
                <c:pt idx="14649">
                  <c:v>0.50592372685185183</c:v>
                </c:pt>
                <c:pt idx="14650">
                  <c:v>0.50593032407407412</c:v>
                </c:pt>
                <c:pt idx="14651">
                  <c:v>0.50593711805555552</c:v>
                </c:pt>
                <c:pt idx="14652">
                  <c:v>0.50594656250000003</c:v>
                </c:pt>
                <c:pt idx="14653">
                  <c:v>0.50595300925925923</c:v>
                </c:pt>
                <c:pt idx="14654">
                  <c:v>0.50595957175925921</c:v>
                </c:pt>
                <c:pt idx="14655">
                  <c:v>0.50596636574074072</c:v>
                </c:pt>
                <c:pt idx="14656">
                  <c:v>0.50597292824074069</c:v>
                </c:pt>
                <c:pt idx="14657">
                  <c:v>0.50597923611111117</c:v>
                </c:pt>
                <c:pt idx="14658">
                  <c:v>0.50598825231481481</c:v>
                </c:pt>
                <c:pt idx="14659">
                  <c:v>0.50599478009259258</c:v>
                </c:pt>
                <c:pt idx="14660">
                  <c:v>0.50600149305555553</c:v>
                </c:pt>
                <c:pt idx="14661">
                  <c:v>0.50600854166666664</c:v>
                </c:pt>
                <c:pt idx="14662">
                  <c:v>0.50601520833333336</c:v>
                </c:pt>
                <c:pt idx="14663">
                  <c:v>0.50602200231481487</c:v>
                </c:pt>
                <c:pt idx="14664">
                  <c:v>0.50602866898148147</c:v>
                </c:pt>
                <c:pt idx="14665">
                  <c:v>0.50603745370370368</c:v>
                </c:pt>
                <c:pt idx="14666">
                  <c:v>0.50604371527777781</c:v>
                </c:pt>
                <c:pt idx="14667">
                  <c:v>0.50604997685185182</c:v>
                </c:pt>
                <c:pt idx="14668">
                  <c:v>0.50605671296296295</c:v>
                </c:pt>
                <c:pt idx="14669">
                  <c:v>0.50606357638888888</c:v>
                </c:pt>
                <c:pt idx="14670">
                  <c:v>0.50607020833333338</c:v>
                </c:pt>
                <c:pt idx="14671">
                  <c:v>0.50607670138888883</c:v>
                </c:pt>
                <c:pt idx="14672">
                  <c:v>0.50608609953703698</c:v>
                </c:pt>
                <c:pt idx="14673">
                  <c:v>0.50609266203703707</c:v>
                </c:pt>
                <c:pt idx="14674">
                  <c:v>0.50609878472222225</c:v>
                </c:pt>
                <c:pt idx="14675">
                  <c:v>0.50610515046296289</c:v>
                </c:pt>
                <c:pt idx="14676">
                  <c:v>0.5061115625</c:v>
                </c:pt>
                <c:pt idx="14677">
                  <c:v>0.50611797453703711</c:v>
                </c:pt>
                <c:pt idx="14678">
                  <c:v>0.50612690972222218</c:v>
                </c:pt>
                <c:pt idx="14679">
                  <c:v>0.50613314814814814</c:v>
                </c:pt>
                <c:pt idx="14680">
                  <c:v>0.50613931712962967</c:v>
                </c:pt>
                <c:pt idx="14681">
                  <c:v>0.50614618055555549</c:v>
                </c:pt>
                <c:pt idx="14682">
                  <c:v>0.50615304398148153</c:v>
                </c:pt>
                <c:pt idx="14683">
                  <c:v>0.50615971064814813</c:v>
                </c:pt>
                <c:pt idx="14684">
                  <c:v>0.5061665856481482</c:v>
                </c:pt>
                <c:pt idx="14685">
                  <c:v>0.50617584490740741</c:v>
                </c:pt>
                <c:pt idx="14686">
                  <c:v>0.50618238425925932</c:v>
                </c:pt>
                <c:pt idx="14687">
                  <c:v>0.50618912037037034</c:v>
                </c:pt>
                <c:pt idx="14688">
                  <c:v>0.50619603009259262</c:v>
                </c:pt>
                <c:pt idx="14689">
                  <c:v>0.5062022800925926</c:v>
                </c:pt>
                <c:pt idx="14690">
                  <c:v>0.50620862268518518</c:v>
                </c:pt>
                <c:pt idx="14691">
                  <c:v>0.50621792824074074</c:v>
                </c:pt>
                <c:pt idx="14692">
                  <c:v>0.50622444444444448</c:v>
                </c:pt>
                <c:pt idx="14693">
                  <c:v>0.50623096064814821</c:v>
                </c:pt>
                <c:pt idx="14694">
                  <c:v>0.50623769675925923</c:v>
                </c:pt>
                <c:pt idx="14695">
                  <c:v>0.50624437499999997</c:v>
                </c:pt>
                <c:pt idx="14696">
                  <c:v>0.50625133101851849</c:v>
                </c:pt>
                <c:pt idx="14697">
                  <c:v>0.50625814814814818</c:v>
                </c:pt>
                <c:pt idx="14698">
                  <c:v>0.5062668402777778</c:v>
                </c:pt>
                <c:pt idx="14699">
                  <c:v>0.50627312499999999</c:v>
                </c:pt>
                <c:pt idx="14700">
                  <c:v>0.50627954861111113</c:v>
                </c:pt>
                <c:pt idx="14701">
                  <c:v>0.50628628472222226</c:v>
                </c:pt>
                <c:pt idx="14702">
                  <c:v>0.50629319444444443</c:v>
                </c:pt>
                <c:pt idx="14703">
                  <c:v>0.50629988425925931</c:v>
                </c:pt>
                <c:pt idx="14704">
                  <c:v>0.50630637731481476</c:v>
                </c:pt>
                <c:pt idx="14705">
                  <c:v>0.50631587962962965</c:v>
                </c:pt>
                <c:pt idx="14706">
                  <c:v>0.50632232638888885</c:v>
                </c:pt>
                <c:pt idx="14707">
                  <c:v>0.50632848379629636</c:v>
                </c:pt>
                <c:pt idx="14708">
                  <c:v>0.50633493055555556</c:v>
                </c:pt>
                <c:pt idx="14709">
                  <c:v>0.50634140046296294</c:v>
                </c:pt>
                <c:pt idx="14710">
                  <c:v>0.50634771990740746</c:v>
                </c:pt>
                <c:pt idx="14711">
                  <c:v>0.50635662037037033</c:v>
                </c:pt>
                <c:pt idx="14712">
                  <c:v>0.50636295138888887</c:v>
                </c:pt>
                <c:pt idx="14713">
                  <c:v>0.50636932870370377</c:v>
                </c:pt>
                <c:pt idx="14714">
                  <c:v>0.50637641203703698</c:v>
                </c:pt>
                <c:pt idx="14715">
                  <c:v>0.50638314814814811</c:v>
                </c:pt>
                <c:pt idx="14716">
                  <c:v>0.50638988425925924</c:v>
                </c:pt>
                <c:pt idx="14717">
                  <c:v>0.50639656249999998</c:v>
                </c:pt>
                <c:pt idx="14718">
                  <c:v>0.50640598379629631</c:v>
                </c:pt>
                <c:pt idx="14719">
                  <c:v>0.5064124884259259</c:v>
                </c:pt>
                <c:pt idx="14720">
                  <c:v>0.50641907407407405</c:v>
                </c:pt>
                <c:pt idx="14721">
                  <c:v>0.50642570601851855</c:v>
                </c:pt>
                <c:pt idx="14722">
                  <c:v>0.50643194444444439</c:v>
                </c:pt>
                <c:pt idx="14723">
                  <c:v>0.50643846064814813</c:v>
                </c:pt>
                <c:pt idx="14724">
                  <c:v>0.50644791666666666</c:v>
                </c:pt>
                <c:pt idx="14725">
                  <c:v>0.50645449074074078</c:v>
                </c:pt>
                <c:pt idx="14726">
                  <c:v>0.5064611342592592</c:v>
                </c:pt>
                <c:pt idx="14727">
                  <c:v>0.50646791666666668</c:v>
                </c:pt>
                <c:pt idx="14728">
                  <c:v>0.50647457175925925</c:v>
                </c:pt>
                <c:pt idx="14729">
                  <c:v>0.50648134259259259</c:v>
                </c:pt>
                <c:pt idx="14730">
                  <c:v>0.50648781249999997</c:v>
                </c:pt>
                <c:pt idx="14731">
                  <c:v>0.50649652777777776</c:v>
                </c:pt>
                <c:pt idx="14732">
                  <c:v>0.5065029513888889</c:v>
                </c:pt>
                <c:pt idx="14733">
                  <c:v>0.50650961805555561</c:v>
                </c:pt>
                <c:pt idx="14734">
                  <c:v>0.50651623842592597</c:v>
                </c:pt>
                <c:pt idx="14735">
                  <c:v>0.50652311342592593</c:v>
                </c:pt>
                <c:pt idx="14736">
                  <c:v>0.50653003472222224</c:v>
                </c:pt>
                <c:pt idx="14737">
                  <c:v>0.50653670138888895</c:v>
                </c:pt>
                <c:pt idx="14738">
                  <c:v>0.50654594907407413</c:v>
                </c:pt>
                <c:pt idx="14739">
                  <c:v>0.50655218749999997</c:v>
                </c:pt>
                <c:pt idx="14740">
                  <c:v>0.50655827546296295</c:v>
                </c:pt>
                <c:pt idx="14741">
                  <c:v>0.50656468749999994</c:v>
                </c:pt>
                <c:pt idx="14742">
                  <c:v>0.50657106481481484</c:v>
                </c:pt>
                <c:pt idx="14743">
                  <c:v>0.50657731481481483</c:v>
                </c:pt>
                <c:pt idx="14744">
                  <c:v>0.50658635416666664</c:v>
                </c:pt>
                <c:pt idx="14745">
                  <c:v>0.50659276620370364</c:v>
                </c:pt>
                <c:pt idx="14746">
                  <c:v>0.50659927083333334</c:v>
                </c:pt>
                <c:pt idx="14747">
                  <c:v>0.50660603009259264</c:v>
                </c:pt>
                <c:pt idx="14748">
                  <c:v>0.50661302083333337</c:v>
                </c:pt>
                <c:pt idx="14749">
                  <c:v>0.50661972222222229</c:v>
                </c:pt>
                <c:pt idx="14750">
                  <c:v>0.50662652777777784</c:v>
                </c:pt>
                <c:pt idx="14751">
                  <c:v>0.50663587962962964</c:v>
                </c:pt>
                <c:pt idx="14752">
                  <c:v>0.5066424074074074</c:v>
                </c:pt>
                <c:pt idx="14753">
                  <c:v>0.50664894675925931</c:v>
                </c:pt>
                <c:pt idx="14754">
                  <c:v>0.50665538194444448</c:v>
                </c:pt>
                <c:pt idx="14755">
                  <c:v>0.50666173611111109</c:v>
                </c:pt>
                <c:pt idx="14756">
                  <c:v>0.50666825231481483</c:v>
                </c:pt>
                <c:pt idx="14757">
                  <c:v>0.50667788194444441</c:v>
                </c:pt>
                <c:pt idx="14758">
                  <c:v>0.50668443287037035</c:v>
                </c:pt>
                <c:pt idx="14759">
                  <c:v>0.50669104166666667</c:v>
                </c:pt>
                <c:pt idx="14760">
                  <c:v>0.50669789351851857</c:v>
                </c:pt>
                <c:pt idx="14761">
                  <c:v>0.50670454861111114</c:v>
                </c:pt>
                <c:pt idx="14762">
                  <c:v>0.5067111689814815</c:v>
                </c:pt>
                <c:pt idx="14763">
                  <c:v>0.50671744212962966</c:v>
                </c:pt>
                <c:pt idx="14764">
                  <c:v>0.50672615740740745</c:v>
                </c:pt>
                <c:pt idx="14765">
                  <c:v>0.50673281250000002</c:v>
                </c:pt>
                <c:pt idx="14766">
                  <c:v>0.50673951388888894</c:v>
                </c:pt>
                <c:pt idx="14767">
                  <c:v>0.50674643518518525</c:v>
                </c:pt>
                <c:pt idx="14768">
                  <c:v>0.50675311342592588</c:v>
                </c:pt>
                <c:pt idx="14769">
                  <c:v>0.50675982638888895</c:v>
                </c:pt>
                <c:pt idx="14770">
                  <c:v>0.50676657407407411</c:v>
                </c:pt>
                <c:pt idx="14771">
                  <c:v>0.50677559027777774</c:v>
                </c:pt>
                <c:pt idx="14772">
                  <c:v>0.5067818634259259</c:v>
                </c:pt>
                <c:pt idx="14773">
                  <c:v>0.50678811342592589</c:v>
                </c:pt>
                <c:pt idx="14774">
                  <c:v>0.50679444444444444</c:v>
                </c:pt>
                <c:pt idx="14775">
                  <c:v>0.50680082175925922</c:v>
                </c:pt>
                <c:pt idx="14776">
                  <c:v>0.50680726851851854</c:v>
                </c:pt>
                <c:pt idx="14777">
                  <c:v>0.50681606481481478</c:v>
                </c:pt>
                <c:pt idx="14778">
                  <c:v>0.50682266203703696</c:v>
                </c:pt>
                <c:pt idx="14779">
                  <c:v>0.50682925925925926</c:v>
                </c:pt>
                <c:pt idx="14780">
                  <c:v>0.50683615740740739</c:v>
                </c:pt>
                <c:pt idx="14781">
                  <c:v>0.50684296296296294</c:v>
                </c:pt>
                <c:pt idx="14782">
                  <c:v>0.50684964120370368</c:v>
                </c:pt>
                <c:pt idx="14783">
                  <c:v>0.50685903935185184</c:v>
                </c:pt>
                <c:pt idx="14784">
                  <c:v>0.50686574074074076</c:v>
                </c:pt>
                <c:pt idx="14785">
                  <c:v>0.5068725462962963</c:v>
                </c:pt>
                <c:pt idx="14786">
                  <c:v>0.50687890046296291</c:v>
                </c:pt>
                <c:pt idx="14787">
                  <c:v>0.50688541666666664</c:v>
                </c:pt>
                <c:pt idx="14788">
                  <c:v>0.50689181712962961</c:v>
                </c:pt>
                <c:pt idx="14789">
                  <c:v>0.50689850694444438</c:v>
                </c:pt>
                <c:pt idx="14790">
                  <c:v>0.50690758101851852</c:v>
                </c:pt>
                <c:pt idx="14791">
                  <c:v>0.50691424768518523</c:v>
                </c:pt>
                <c:pt idx="14792">
                  <c:v>0.50692079861111117</c:v>
                </c:pt>
                <c:pt idx="14793">
                  <c:v>0.5069274768518518</c:v>
                </c:pt>
                <c:pt idx="14794">
                  <c:v>0.50693420138888889</c:v>
                </c:pt>
                <c:pt idx="14795">
                  <c:v>0.50694057870370368</c:v>
                </c:pt>
                <c:pt idx="14796">
                  <c:v>0.50694940972222224</c:v>
                </c:pt>
                <c:pt idx="14797">
                  <c:v>0.50695583333333338</c:v>
                </c:pt>
                <c:pt idx="14798">
                  <c:v>0.50696245370370374</c:v>
                </c:pt>
                <c:pt idx="14799">
                  <c:v>0.5069693287037037</c:v>
                </c:pt>
                <c:pt idx="14800">
                  <c:v>0.50697621527777781</c:v>
                </c:pt>
                <c:pt idx="14801">
                  <c:v>0.50698302083333335</c:v>
                </c:pt>
                <c:pt idx="14802">
                  <c:v>0.50699245370370372</c:v>
                </c:pt>
                <c:pt idx="14803">
                  <c:v>0.50699924768518512</c:v>
                </c:pt>
                <c:pt idx="14804">
                  <c:v>0.50700554398148145</c:v>
                </c:pt>
                <c:pt idx="14805">
                  <c:v>0.50701188657407414</c:v>
                </c:pt>
                <c:pt idx="14806">
                  <c:v>0.50701834490740738</c:v>
                </c:pt>
                <c:pt idx="14807">
                  <c:v>0.50702484953703697</c:v>
                </c:pt>
                <c:pt idx="14808">
                  <c:v>0.50703129629629629</c:v>
                </c:pt>
                <c:pt idx="14809">
                  <c:v>0.50703995370370369</c:v>
                </c:pt>
                <c:pt idx="14810">
                  <c:v>0.50704644675925925</c:v>
                </c:pt>
                <c:pt idx="14811">
                  <c:v>0.50705253472222223</c:v>
                </c:pt>
                <c:pt idx="14812">
                  <c:v>0.50705853009259261</c:v>
                </c:pt>
                <c:pt idx="14813">
                  <c:v>0.50706464120370376</c:v>
                </c:pt>
                <c:pt idx="14814">
                  <c:v>0.50707079861111104</c:v>
                </c:pt>
                <c:pt idx="14815">
                  <c:v>0.50707983796296296</c:v>
                </c:pt>
                <c:pt idx="14816">
                  <c:v>0.50708576388888893</c:v>
                </c:pt>
                <c:pt idx="14817">
                  <c:v>0.50709180555555555</c:v>
                </c:pt>
                <c:pt idx="14818">
                  <c:v>0.50709777777777776</c:v>
                </c:pt>
                <c:pt idx="14819">
                  <c:v>0.50710357638888892</c:v>
                </c:pt>
                <c:pt idx="14820">
                  <c:v>0.50710910879629634</c:v>
                </c:pt>
                <c:pt idx="14821">
                  <c:v>0.5071175</c:v>
                </c:pt>
                <c:pt idx="14822">
                  <c:v>0.50712365740740739</c:v>
                </c:pt>
                <c:pt idx="14823">
                  <c:v>0.50712969907407401</c:v>
                </c:pt>
                <c:pt idx="14824">
                  <c:v>0.50713570601851854</c:v>
                </c:pt>
                <c:pt idx="14825">
                  <c:v>0.50714180555555555</c:v>
                </c:pt>
                <c:pt idx="14826">
                  <c:v>0.50714799768518526</c:v>
                </c:pt>
                <c:pt idx="14827">
                  <c:v>0.50715416666666668</c:v>
                </c:pt>
                <c:pt idx="14828">
                  <c:v>0.50716261574074073</c:v>
                </c:pt>
                <c:pt idx="14829">
                  <c:v>0.50716842592592593</c:v>
                </c:pt>
                <c:pt idx="14830">
                  <c:v>0.50717413194444438</c:v>
                </c:pt>
                <c:pt idx="14831">
                  <c:v>0.50717994212962958</c:v>
                </c:pt>
                <c:pt idx="14832">
                  <c:v>0.50718596064814814</c:v>
                </c:pt>
                <c:pt idx="14833">
                  <c:v>0.50719204861111111</c:v>
                </c:pt>
                <c:pt idx="14834">
                  <c:v>0.50720082175925929</c:v>
                </c:pt>
                <c:pt idx="14835">
                  <c:v>0.50720675925925929</c:v>
                </c:pt>
                <c:pt idx="14836">
                  <c:v>0.5072127662037037</c:v>
                </c:pt>
                <c:pt idx="14837">
                  <c:v>0.50721871527777773</c:v>
                </c:pt>
                <c:pt idx="14838">
                  <c:v>0.50722498842592589</c:v>
                </c:pt>
                <c:pt idx="14839">
                  <c:v>0.50723057870370369</c:v>
                </c:pt>
                <c:pt idx="14840">
                  <c:v>0.50723891203703697</c:v>
                </c:pt>
                <c:pt idx="14841">
                  <c:v>0.50724465277777775</c:v>
                </c:pt>
                <c:pt idx="14842">
                  <c:v>0.50724987268518518</c:v>
                </c:pt>
                <c:pt idx="14843">
                  <c:v>0.5072550578703704</c:v>
                </c:pt>
                <c:pt idx="14844">
                  <c:v>0.50726032407407406</c:v>
                </c:pt>
                <c:pt idx="14845">
                  <c:v>0.50726569444444447</c:v>
                </c:pt>
                <c:pt idx="14846">
                  <c:v>0.50727113425925929</c:v>
                </c:pt>
                <c:pt idx="14847">
                  <c:v>0.50727912037037037</c:v>
                </c:pt>
                <c:pt idx="14848">
                  <c:v>0.50728460648148144</c:v>
                </c:pt>
                <c:pt idx="14849">
                  <c:v>0.50729016203703703</c:v>
                </c:pt>
                <c:pt idx="14850">
                  <c:v>0.50729559027777771</c:v>
                </c:pt>
                <c:pt idx="14851">
                  <c:v>0.5073011458333333</c:v>
                </c:pt>
                <c:pt idx="14852">
                  <c:v>0.50730679398148149</c:v>
                </c:pt>
                <c:pt idx="14853">
                  <c:v>0.50731520833333332</c:v>
                </c:pt>
                <c:pt idx="14854">
                  <c:v>0.50732062499999997</c:v>
                </c:pt>
                <c:pt idx="14855">
                  <c:v>0.50732611111111114</c:v>
                </c:pt>
                <c:pt idx="14856">
                  <c:v>0.50733123842592598</c:v>
                </c:pt>
                <c:pt idx="14857">
                  <c:v>0.50733651620370368</c:v>
                </c:pt>
                <c:pt idx="14858">
                  <c:v>0.50734166666666669</c:v>
                </c:pt>
                <c:pt idx="14859">
                  <c:v>0.50735011574074074</c:v>
                </c:pt>
                <c:pt idx="14860">
                  <c:v>0.50735572916666671</c:v>
                </c:pt>
                <c:pt idx="14861">
                  <c:v>0.50736126157407402</c:v>
                </c:pt>
                <c:pt idx="14862">
                  <c:v>0.50736663194444442</c:v>
                </c:pt>
                <c:pt idx="14863">
                  <c:v>0.50737231481481482</c:v>
                </c:pt>
                <c:pt idx="14864">
                  <c:v>0.50737792824074079</c:v>
                </c:pt>
                <c:pt idx="14865">
                  <c:v>0.50738358796296301</c:v>
                </c:pt>
                <c:pt idx="14866">
                  <c:v>0.50739131944444449</c:v>
                </c:pt>
                <c:pt idx="14867">
                  <c:v>0.50739658564814816</c:v>
                </c:pt>
                <c:pt idx="14868">
                  <c:v>0.50740185185185183</c:v>
                </c:pt>
                <c:pt idx="14869">
                  <c:v>0.50740715277777781</c:v>
                </c:pt>
                <c:pt idx="14870">
                  <c:v>0.50741267361111109</c:v>
                </c:pt>
                <c:pt idx="14871">
                  <c:v>0.50741826388888889</c:v>
                </c:pt>
                <c:pt idx="14872">
                  <c:v>0.50742672453703708</c:v>
                </c:pt>
                <c:pt idx="14873">
                  <c:v>0.50743214120370372</c:v>
                </c:pt>
                <c:pt idx="14874">
                  <c:v>0.50743760416666672</c:v>
                </c:pt>
                <c:pt idx="14875">
                  <c:v>0.50744320601851856</c:v>
                </c:pt>
                <c:pt idx="14876">
                  <c:v>0.50744881944444442</c:v>
                </c:pt>
                <c:pt idx="14877">
                  <c:v>0.50745406250000002</c:v>
                </c:pt>
                <c:pt idx="14878">
                  <c:v>0.50746184027777774</c:v>
                </c:pt>
                <c:pt idx="14879">
                  <c:v>0.50746701388888893</c:v>
                </c:pt>
                <c:pt idx="14880">
                  <c:v>0.50747226851851857</c:v>
                </c:pt>
                <c:pt idx="14881">
                  <c:v>0.50747782407407405</c:v>
                </c:pt>
                <c:pt idx="14882">
                  <c:v>0.50748354166666665</c:v>
                </c:pt>
                <c:pt idx="14883">
                  <c:v>0.50748932870370367</c:v>
                </c:pt>
                <c:pt idx="14884">
                  <c:v>0.5074953703703704</c:v>
                </c:pt>
                <c:pt idx="14885">
                  <c:v>0.5075038657407408</c:v>
                </c:pt>
                <c:pt idx="14886">
                  <c:v>0.50750980324074069</c:v>
                </c:pt>
                <c:pt idx="14887">
                  <c:v>0.50751583333333328</c:v>
                </c:pt>
                <c:pt idx="14888">
                  <c:v>0.50752189814814808</c:v>
                </c:pt>
                <c:pt idx="14889">
                  <c:v>0.5075280324074074</c:v>
                </c:pt>
                <c:pt idx="14890">
                  <c:v>0.50753415509259259</c:v>
                </c:pt>
                <c:pt idx="14891">
                  <c:v>0.50754368055555554</c:v>
                </c:pt>
                <c:pt idx="14892">
                  <c:v>0.50755019675925928</c:v>
                </c:pt>
                <c:pt idx="14893">
                  <c:v>0.50755646990740744</c:v>
                </c:pt>
                <c:pt idx="14894">
                  <c:v>0.50756277777777781</c:v>
                </c:pt>
                <c:pt idx="14895">
                  <c:v>0.50756929398148143</c:v>
                </c:pt>
                <c:pt idx="14896">
                  <c:v>0.5075761689814815</c:v>
                </c:pt>
                <c:pt idx="14897">
                  <c:v>0.50758565972222225</c:v>
                </c:pt>
                <c:pt idx="14898">
                  <c:v>0.50759236111111117</c:v>
                </c:pt>
                <c:pt idx="14899">
                  <c:v>0.50759899305555556</c:v>
                </c:pt>
                <c:pt idx="14900">
                  <c:v>0.50760586805555552</c:v>
                </c:pt>
                <c:pt idx="14901">
                  <c:v>0.50761258101851847</c:v>
                </c:pt>
                <c:pt idx="14902">
                  <c:v>0.50761903935185182</c:v>
                </c:pt>
                <c:pt idx="14903">
                  <c:v>0.50762545138888893</c:v>
                </c:pt>
                <c:pt idx="14904">
                  <c:v>0.50763436342592594</c:v>
                </c:pt>
                <c:pt idx="14905">
                  <c:v>0.5076409837962963</c:v>
                </c:pt>
                <c:pt idx="14906">
                  <c:v>0.50764763888888886</c:v>
                </c:pt>
                <c:pt idx="14907">
                  <c:v>0.50765449074074076</c:v>
                </c:pt>
                <c:pt idx="14908">
                  <c:v>0.50766135416666669</c:v>
                </c:pt>
                <c:pt idx="14909">
                  <c:v>0.50766803240740743</c:v>
                </c:pt>
                <c:pt idx="14910">
                  <c:v>0.50767748842592597</c:v>
                </c:pt>
                <c:pt idx="14911">
                  <c:v>0.50768372685185181</c:v>
                </c:pt>
                <c:pt idx="14912">
                  <c:v>0.50769003472222229</c:v>
                </c:pt>
                <c:pt idx="14913">
                  <c:v>0.50769672453703707</c:v>
                </c:pt>
                <c:pt idx="14914">
                  <c:v>0.50770348379629626</c:v>
                </c:pt>
                <c:pt idx="14915">
                  <c:v>0.50770996527777779</c:v>
                </c:pt>
                <c:pt idx="14916">
                  <c:v>0.50771912037037037</c:v>
                </c:pt>
                <c:pt idx="14917">
                  <c:v>0.50772589120370371</c:v>
                </c:pt>
                <c:pt idx="14918">
                  <c:v>0.50773282407407405</c:v>
                </c:pt>
                <c:pt idx="14919">
                  <c:v>0.50773989583333334</c:v>
                </c:pt>
                <c:pt idx="14920">
                  <c:v>0.50774693287037043</c:v>
                </c:pt>
                <c:pt idx="14921">
                  <c:v>0.50775390046296298</c:v>
                </c:pt>
                <c:pt idx="14922">
                  <c:v>0.50776086805555554</c:v>
                </c:pt>
                <c:pt idx="14923">
                  <c:v>0.50777028935185187</c:v>
                </c:pt>
                <c:pt idx="14924">
                  <c:v>0.5077771875</c:v>
                </c:pt>
                <c:pt idx="14925">
                  <c:v>0.50778366898148153</c:v>
                </c:pt>
                <c:pt idx="14926">
                  <c:v>0.50779006944444449</c:v>
                </c:pt>
                <c:pt idx="14927">
                  <c:v>0.50779679398148148</c:v>
                </c:pt>
                <c:pt idx="14928">
                  <c:v>0.50780372685185182</c:v>
                </c:pt>
                <c:pt idx="14929">
                  <c:v>0.50781356481481488</c:v>
                </c:pt>
                <c:pt idx="14930">
                  <c:v>0.5078204282407407</c:v>
                </c:pt>
                <c:pt idx="14931">
                  <c:v>0.50782725694444442</c:v>
                </c:pt>
                <c:pt idx="14932">
                  <c:v>0.50783436342592592</c:v>
                </c:pt>
                <c:pt idx="14933">
                  <c:v>0.50784111111111108</c:v>
                </c:pt>
                <c:pt idx="14934">
                  <c:v>0.50784752314814818</c:v>
                </c:pt>
                <c:pt idx="14935">
                  <c:v>0.50785688657407413</c:v>
                </c:pt>
                <c:pt idx="14936">
                  <c:v>0.50786371527777774</c:v>
                </c:pt>
                <c:pt idx="14937">
                  <c:v>0.50787063657407405</c:v>
                </c:pt>
                <c:pt idx="14938">
                  <c:v>0.50787759259259257</c:v>
                </c:pt>
                <c:pt idx="14939">
                  <c:v>0.5078844560185185</c:v>
                </c:pt>
                <c:pt idx="14940">
                  <c:v>0.50789140046296299</c:v>
                </c:pt>
                <c:pt idx="14941">
                  <c:v>0.50789820601851854</c:v>
                </c:pt>
                <c:pt idx="14942">
                  <c:v>0.50790726851851853</c:v>
                </c:pt>
                <c:pt idx="14943">
                  <c:v>0.50791386574074071</c:v>
                </c:pt>
                <c:pt idx="14944">
                  <c:v>0.50792035879629627</c:v>
                </c:pt>
                <c:pt idx="14945">
                  <c:v>0.50792684027777779</c:v>
                </c:pt>
                <c:pt idx="14946">
                  <c:v>0.50793334490740738</c:v>
                </c:pt>
                <c:pt idx="14947">
                  <c:v>0.50793975694444449</c:v>
                </c:pt>
                <c:pt idx="14948">
                  <c:v>0.50794912037037043</c:v>
                </c:pt>
                <c:pt idx="14949">
                  <c:v>0.50795587962962963</c:v>
                </c:pt>
                <c:pt idx="14950">
                  <c:v>0.5079626620370371</c:v>
                </c:pt>
                <c:pt idx="14951">
                  <c:v>0.50796944444444447</c:v>
                </c:pt>
                <c:pt idx="14952">
                  <c:v>0.50797620370370378</c:v>
                </c:pt>
                <c:pt idx="14953">
                  <c:v>0.50798327546296296</c:v>
                </c:pt>
                <c:pt idx="14954">
                  <c:v>0.50799317129629629</c:v>
                </c:pt>
                <c:pt idx="14955">
                  <c:v>0.5080000925925926</c:v>
                </c:pt>
                <c:pt idx="14956">
                  <c:v>0.50800678240740738</c:v>
                </c:pt>
                <c:pt idx="14957">
                  <c:v>0.50801340277777773</c:v>
                </c:pt>
                <c:pt idx="14958">
                  <c:v>0.50802004629629627</c:v>
                </c:pt>
                <c:pt idx="14959">
                  <c:v>0.50802703703703711</c:v>
                </c:pt>
                <c:pt idx="14960">
                  <c:v>0.5080339236111111</c:v>
                </c:pt>
                <c:pt idx="14961">
                  <c:v>0.50804305555555562</c:v>
                </c:pt>
                <c:pt idx="14962">
                  <c:v>0.50805011574074077</c:v>
                </c:pt>
                <c:pt idx="14963">
                  <c:v>0.50805671296296295</c:v>
                </c:pt>
                <c:pt idx="14964">
                  <c:v>0.50806332175925928</c:v>
                </c:pt>
                <c:pt idx="14965">
                  <c:v>0.50806965277777782</c:v>
                </c:pt>
                <c:pt idx="14966">
                  <c:v>0.50807596064814808</c:v>
                </c:pt>
                <c:pt idx="14967">
                  <c:v>0.50808541666666673</c:v>
                </c:pt>
                <c:pt idx="14968">
                  <c:v>0.5080920717592593</c:v>
                </c:pt>
                <c:pt idx="14969">
                  <c:v>0.50809880787037043</c:v>
                </c:pt>
                <c:pt idx="14970">
                  <c:v>0.50810541666666664</c:v>
                </c:pt>
                <c:pt idx="14971">
                  <c:v>0.50811208333333335</c:v>
                </c:pt>
                <c:pt idx="14972">
                  <c:v>0.50811893518518525</c:v>
                </c:pt>
                <c:pt idx="14973">
                  <c:v>0.5081283333333334</c:v>
                </c:pt>
                <c:pt idx="14974">
                  <c:v>0.50813467592592587</c:v>
                </c:pt>
                <c:pt idx="14975">
                  <c:v>0.50814098379629635</c:v>
                </c:pt>
                <c:pt idx="14976">
                  <c:v>0.50814733796296296</c:v>
                </c:pt>
                <c:pt idx="14977">
                  <c:v>0.50815384259259255</c:v>
                </c:pt>
                <c:pt idx="14978">
                  <c:v>0.50816026620370369</c:v>
                </c:pt>
                <c:pt idx="14979">
                  <c:v>0.50816672453703704</c:v>
                </c:pt>
                <c:pt idx="14980">
                  <c:v>0.50817581018518521</c:v>
                </c:pt>
                <c:pt idx="14981">
                  <c:v>0.5081824421296296</c:v>
                </c:pt>
                <c:pt idx="14982">
                  <c:v>0.50818918981481487</c:v>
                </c:pt>
                <c:pt idx="14983">
                  <c:v>0.50819593750000003</c:v>
                </c:pt>
                <c:pt idx="14984">
                  <c:v>0.50820282407407402</c:v>
                </c:pt>
                <c:pt idx="14985">
                  <c:v>0.50820958333333333</c:v>
                </c:pt>
                <c:pt idx="14986">
                  <c:v>0.50821898148148148</c:v>
                </c:pt>
                <c:pt idx="14987">
                  <c:v>0.50822560185185184</c:v>
                </c:pt>
                <c:pt idx="14988">
                  <c:v>0.50823208333333336</c:v>
                </c:pt>
                <c:pt idx="14989">
                  <c:v>0.50823856481481477</c:v>
                </c:pt>
                <c:pt idx="14990">
                  <c:v>0.5082451736111111</c:v>
                </c:pt>
                <c:pt idx="14991">
                  <c:v>0.50825192129629626</c:v>
                </c:pt>
                <c:pt idx="14992">
                  <c:v>0.50826158564814816</c:v>
                </c:pt>
                <c:pt idx="14993">
                  <c:v>0.5082683564814815</c:v>
                </c:pt>
                <c:pt idx="14994">
                  <c:v>0.50827504629629627</c:v>
                </c:pt>
                <c:pt idx="14995">
                  <c:v>0.50828182870370375</c:v>
                </c:pt>
                <c:pt idx="14996">
                  <c:v>0.50828864583333333</c:v>
                </c:pt>
                <c:pt idx="14997">
                  <c:v>0.50829505787037033</c:v>
                </c:pt>
                <c:pt idx="14998">
                  <c:v>0.50830141203703705</c:v>
                </c:pt>
                <c:pt idx="14999">
                  <c:v>0.50831030092592588</c:v>
                </c:pt>
                <c:pt idx="15000">
                  <c:v>0.50831634259259262</c:v>
                </c:pt>
                <c:pt idx="15001">
                  <c:v>0.50832231481481482</c:v>
                </c:pt>
                <c:pt idx="15002">
                  <c:v>0.50832837962962962</c:v>
                </c:pt>
                <c:pt idx="15003">
                  <c:v>0.50833452546296298</c:v>
                </c:pt>
                <c:pt idx="15004">
                  <c:v>0.508340787037037</c:v>
                </c:pt>
                <c:pt idx="15005">
                  <c:v>0.50834978009259257</c:v>
                </c:pt>
                <c:pt idx="15006">
                  <c:v>0.50835543981481479</c:v>
                </c:pt>
                <c:pt idx="15007">
                  <c:v>0.50836115740740739</c:v>
                </c:pt>
                <c:pt idx="15008">
                  <c:v>0.50836752314814815</c:v>
                </c:pt>
                <c:pt idx="15009">
                  <c:v>0.50837349537037035</c:v>
                </c:pt>
                <c:pt idx="15010">
                  <c:v>0.50837918981481478</c:v>
                </c:pt>
                <c:pt idx="15011">
                  <c:v>0.50838765046296297</c:v>
                </c:pt>
                <c:pt idx="15012">
                  <c:v>0.50839340277777778</c:v>
                </c:pt>
                <c:pt idx="15013">
                  <c:v>0.50839930555555557</c:v>
                </c:pt>
                <c:pt idx="15014">
                  <c:v>0.5084052546296296</c:v>
                </c:pt>
                <c:pt idx="15015">
                  <c:v>0.50841129629629622</c:v>
                </c:pt>
                <c:pt idx="15016">
                  <c:v>0.50841708333333335</c:v>
                </c:pt>
                <c:pt idx="15017">
                  <c:v>0.50842293981481479</c:v>
                </c:pt>
                <c:pt idx="15018">
                  <c:v>0.50843138888888884</c:v>
                </c:pt>
                <c:pt idx="15019">
                  <c:v>0.50843710648148155</c:v>
                </c:pt>
                <c:pt idx="15020">
                  <c:v>0.50844281250000001</c:v>
                </c:pt>
                <c:pt idx="15021">
                  <c:v>0.50844848379629626</c:v>
                </c:pt>
                <c:pt idx="15022">
                  <c:v>0.50845409722222223</c:v>
                </c:pt>
                <c:pt idx="15023">
                  <c:v>0.50845932870370369</c:v>
                </c:pt>
                <c:pt idx="15024">
                  <c:v>0.50846719907407401</c:v>
                </c:pt>
                <c:pt idx="15025">
                  <c:v>0.50847260416666662</c:v>
                </c:pt>
                <c:pt idx="15026">
                  <c:v>0.5084782523148148</c:v>
                </c:pt>
                <c:pt idx="15027">
                  <c:v>0.50848388888888885</c:v>
                </c:pt>
                <c:pt idx="15028">
                  <c:v>0.50848962962962962</c:v>
                </c:pt>
                <c:pt idx="15029">
                  <c:v>0.50849541666666664</c:v>
                </c:pt>
                <c:pt idx="15030">
                  <c:v>0.50850401620370367</c:v>
                </c:pt>
                <c:pt idx="15031">
                  <c:v>0.50850964120370368</c:v>
                </c:pt>
                <c:pt idx="15032">
                  <c:v>0.50851503472222215</c:v>
                </c:pt>
                <c:pt idx="15033">
                  <c:v>0.50852013888888892</c:v>
                </c:pt>
                <c:pt idx="15034">
                  <c:v>0.50852539351851855</c:v>
                </c:pt>
                <c:pt idx="15035">
                  <c:v>0.50853074074074078</c:v>
                </c:pt>
                <c:pt idx="15036">
                  <c:v>0.50853646990740742</c:v>
                </c:pt>
                <c:pt idx="15037">
                  <c:v>0.50854459490740744</c:v>
                </c:pt>
                <c:pt idx="15038">
                  <c:v>0.50855016203703707</c:v>
                </c:pt>
                <c:pt idx="15039">
                  <c:v>0.50855560185185189</c:v>
                </c:pt>
                <c:pt idx="15040">
                  <c:v>0.50856107638888892</c:v>
                </c:pt>
                <c:pt idx="15041">
                  <c:v>0.50856659722222219</c:v>
                </c:pt>
                <c:pt idx="15042">
                  <c:v>0.50857216435185182</c:v>
                </c:pt>
                <c:pt idx="15043">
                  <c:v>0.508579988425926</c:v>
                </c:pt>
                <c:pt idx="15044">
                  <c:v>0.50858508101851851</c:v>
                </c:pt>
                <c:pt idx="15045">
                  <c:v>0.5085902893518518</c:v>
                </c:pt>
                <c:pt idx="15046">
                  <c:v>0.50859549768518519</c:v>
                </c:pt>
                <c:pt idx="15047">
                  <c:v>0.50860081018518521</c:v>
                </c:pt>
                <c:pt idx="15048">
                  <c:v>0.5086060185185185</c:v>
                </c:pt>
                <c:pt idx="15049">
                  <c:v>0.50861387731481489</c:v>
                </c:pt>
                <c:pt idx="15050">
                  <c:v>0.50861908564814817</c:v>
                </c:pt>
                <c:pt idx="15051">
                  <c:v>0.50862450231481482</c:v>
                </c:pt>
                <c:pt idx="15052">
                  <c:v>0.50863008101851859</c:v>
                </c:pt>
                <c:pt idx="15053">
                  <c:v>0.50863581018518522</c:v>
                </c:pt>
                <c:pt idx="15054">
                  <c:v>0.50864135416666667</c:v>
                </c:pt>
                <c:pt idx="15055">
                  <c:v>0.50864714120370369</c:v>
                </c:pt>
                <c:pt idx="15056">
                  <c:v>0.50865542824074073</c:v>
                </c:pt>
                <c:pt idx="15057">
                  <c:v>0.50866092592592593</c:v>
                </c:pt>
                <c:pt idx="15058">
                  <c:v>0.50866646990740738</c:v>
                </c:pt>
                <c:pt idx="15059">
                  <c:v>0.5086717824074074</c:v>
                </c:pt>
                <c:pt idx="15060">
                  <c:v>0.50867732638888896</c:v>
                </c:pt>
                <c:pt idx="15061">
                  <c:v>0.50868268518518522</c:v>
                </c:pt>
                <c:pt idx="15062">
                  <c:v>0.50869047453703697</c:v>
                </c:pt>
                <c:pt idx="15063">
                  <c:v>0.50869557870370363</c:v>
                </c:pt>
                <c:pt idx="15064">
                  <c:v>0.50870109953703702</c:v>
                </c:pt>
                <c:pt idx="15065">
                  <c:v>0.50870664351851846</c:v>
                </c:pt>
                <c:pt idx="15066">
                  <c:v>0.50871217592592599</c:v>
                </c:pt>
                <c:pt idx="15067">
                  <c:v>0.50871806712962964</c:v>
                </c:pt>
                <c:pt idx="15068">
                  <c:v>0.50872686342592599</c:v>
                </c:pt>
                <c:pt idx="15069">
                  <c:v>0.50873290509259261</c:v>
                </c:pt>
                <c:pt idx="15070">
                  <c:v>0.50873892361111117</c:v>
                </c:pt>
                <c:pt idx="15071">
                  <c:v>0.50874459490740742</c:v>
                </c:pt>
                <c:pt idx="15072">
                  <c:v>0.50875034722222223</c:v>
                </c:pt>
                <c:pt idx="15073">
                  <c:v>0.5087567824074074</c:v>
                </c:pt>
                <c:pt idx="15074">
                  <c:v>0.50876377314814814</c:v>
                </c:pt>
                <c:pt idx="15075">
                  <c:v>0.5087733333333333</c:v>
                </c:pt>
                <c:pt idx="15076">
                  <c:v>0.50878016203703702</c:v>
                </c:pt>
                <c:pt idx="15077">
                  <c:v>0.50878693287037036</c:v>
                </c:pt>
                <c:pt idx="15078">
                  <c:v>0.50879387731481485</c:v>
                </c:pt>
                <c:pt idx="15079">
                  <c:v>0.50880067129629636</c:v>
                </c:pt>
                <c:pt idx="15080">
                  <c:v>0.50880707175925932</c:v>
                </c:pt>
                <c:pt idx="15081">
                  <c:v>0.5088158796296296</c:v>
                </c:pt>
                <c:pt idx="15082">
                  <c:v>0.50882211805555555</c:v>
                </c:pt>
                <c:pt idx="15083">
                  <c:v>0.50882850694444448</c:v>
                </c:pt>
                <c:pt idx="15084">
                  <c:v>0.50883515046296302</c:v>
                </c:pt>
                <c:pt idx="15085">
                  <c:v>0.508841875</c:v>
                </c:pt>
                <c:pt idx="15086">
                  <c:v>0.50884839120370373</c:v>
                </c:pt>
                <c:pt idx="15087">
                  <c:v>0.50885819444444447</c:v>
                </c:pt>
                <c:pt idx="15088">
                  <c:v>0.50886513888888885</c:v>
                </c:pt>
                <c:pt idx="15089">
                  <c:v>0.50887224537037035</c:v>
                </c:pt>
                <c:pt idx="15090">
                  <c:v>0.50887913194444445</c:v>
                </c:pt>
                <c:pt idx="15091">
                  <c:v>0.50888469907407408</c:v>
                </c:pt>
                <c:pt idx="15092">
                  <c:v>0.50889023148148149</c:v>
                </c:pt>
                <c:pt idx="15093">
                  <c:v>0.50889586805555553</c:v>
                </c:pt>
                <c:pt idx="15094">
                  <c:v>0.508903912037037</c:v>
                </c:pt>
                <c:pt idx="15095">
                  <c:v>0.50890931712962961</c:v>
                </c:pt>
                <c:pt idx="15096">
                  <c:v>0.50891451388888886</c:v>
                </c:pt>
                <c:pt idx="15097">
                  <c:v>0.50891965277777784</c:v>
                </c:pt>
                <c:pt idx="15098">
                  <c:v>0.5089249768518519</c:v>
                </c:pt>
                <c:pt idx="15099">
                  <c:v>0.50893049768518517</c:v>
                </c:pt>
                <c:pt idx="15100">
                  <c:v>0.50893881944444441</c:v>
                </c:pt>
                <c:pt idx="15101">
                  <c:v>0.50894417824074079</c:v>
                </c:pt>
                <c:pt idx="15102">
                  <c:v>0.50894961805555561</c:v>
                </c:pt>
                <c:pt idx="15103">
                  <c:v>0.50895525462962965</c:v>
                </c:pt>
                <c:pt idx="15104">
                  <c:v>0.5089607986111111</c:v>
                </c:pt>
                <c:pt idx="15105">
                  <c:v>0.50896611111111112</c:v>
                </c:pt>
                <c:pt idx="15106">
                  <c:v>0.50897391203703701</c:v>
                </c:pt>
                <c:pt idx="15107">
                  <c:v>0.50897902777777781</c:v>
                </c:pt>
                <c:pt idx="15108">
                  <c:v>0.50898427083333331</c:v>
                </c:pt>
                <c:pt idx="15109">
                  <c:v>0.50898972222222227</c:v>
                </c:pt>
                <c:pt idx="15110">
                  <c:v>0.50899533564814814</c:v>
                </c:pt>
                <c:pt idx="15111">
                  <c:v>0.50900099537037036</c:v>
                </c:pt>
                <c:pt idx="15112">
                  <c:v>0.50900663194444451</c:v>
                </c:pt>
                <c:pt idx="15113">
                  <c:v>0.5090146527777778</c:v>
                </c:pt>
                <c:pt idx="15114">
                  <c:v>0.50902006944444445</c:v>
                </c:pt>
                <c:pt idx="15115">
                  <c:v>0.50902545138888888</c:v>
                </c:pt>
                <c:pt idx="15116">
                  <c:v>0.50903055555555554</c:v>
                </c:pt>
                <c:pt idx="15117">
                  <c:v>0.50903592592592595</c:v>
                </c:pt>
                <c:pt idx="15118">
                  <c:v>0.50904126157407414</c:v>
                </c:pt>
                <c:pt idx="15119">
                  <c:v>0.50904902777777783</c:v>
                </c:pt>
                <c:pt idx="15120">
                  <c:v>0.5090541666666667</c:v>
                </c:pt>
                <c:pt idx="15121">
                  <c:v>0.50905932870370374</c:v>
                </c:pt>
                <c:pt idx="15122">
                  <c:v>0.50906459490740741</c:v>
                </c:pt>
                <c:pt idx="15123">
                  <c:v>0.50906987268518522</c:v>
                </c:pt>
                <c:pt idx="15124">
                  <c:v>0.5090750810185185</c:v>
                </c:pt>
                <c:pt idx="15125">
                  <c:v>0.50908365740740746</c:v>
                </c:pt>
                <c:pt idx="15126">
                  <c:v>0.5090891319444445</c:v>
                </c:pt>
                <c:pt idx="15127">
                  <c:v>0.50909468749999998</c:v>
                </c:pt>
                <c:pt idx="15128">
                  <c:v>0.50910002314814817</c:v>
                </c:pt>
                <c:pt idx="15129">
                  <c:v>0.50910568287037039</c:v>
                </c:pt>
                <c:pt idx="15130">
                  <c:v>0.50911122685185184</c:v>
                </c:pt>
                <c:pt idx="15131">
                  <c:v>0.50911692129629627</c:v>
                </c:pt>
                <c:pt idx="15132">
                  <c:v>0.50912490740740746</c:v>
                </c:pt>
                <c:pt idx="15133">
                  <c:v>0.50913038194444449</c:v>
                </c:pt>
                <c:pt idx="15134">
                  <c:v>0.50913574074074075</c:v>
                </c:pt>
                <c:pt idx="15135">
                  <c:v>0.50914085648148155</c:v>
                </c:pt>
                <c:pt idx="15136">
                  <c:v>0.50914613425925925</c:v>
                </c:pt>
                <c:pt idx="15137">
                  <c:v>0.50915172453703705</c:v>
                </c:pt>
                <c:pt idx="15138">
                  <c:v>0.50916002314814812</c:v>
                </c:pt>
                <c:pt idx="15139">
                  <c:v>0.50916540509259256</c:v>
                </c:pt>
                <c:pt idx="15140">
                  <c:v>0.50917085648148153</c:v>
                </c:pt>
                <c:pt idx="15141">
                  <c:v>0.50917636574074077</c:v>
                </c:pt>
                <c:pt idx="15142">
                  <c:v>0.50918206018518519</c:v>
                </c:pt>
                <c:pt idx="15143">
                  <c:v>0.50918769675925923</c:v>
                </c:pt>
                <c:pt idx="15144">
                  <c:v>0.50919562499999993</c:v>
                </c:pt>
                <c:pt idx="15145">
                  <c:v>0.50920076388888891</c:v>
                </c:pt>
                <c:pt idx="15146">
                  <c:v>0.50920590277777777</c:v>
                </c:pt>
                <c:pt idx="15147">
                  <c:v>0.50921103009259261</c:v>
                </c:pt>
                <c:pt idx="15148">
                  <c:v>0.50921656250000003</c:v>
                </c:pt>
                <c:pt idx="15149">
                  <c:v>0.50922222222222224</c:v>
                </c:pt>
                <c:pt idx="15150">
                  <c:v>0.50922787037037043</c:v>
                </c:pt>
                <c:pt idx="15151">
                  <c:v>0.5092358217592593</c:v>
                </c:pt>
                <c:pt idx="15152">
                  <c:v>0.50924126157407412</c:v>
                </c:pt>
                <c:pt idx="15153">
                  <c:v>0.5092469097222222</c:v>
                </c:pt>
                <c:pt idx="15154">
                  <c:v>0.50925224537037039</c:v>
                </c:pt>
                <c:pt idx="15155">
                  <c:v>0.5092573958333334</c:v>
                </c:pt>
                <c:pt idx="15156">
                  <c:v>0.50926265046296293</c:v>
                </c:pt>
                <c:pt idx="15157">
                  <c:v>0.50927037037037037</c:v>
                </c:pt>
                <c:pt idx="15158">
                  <c:v>0.50927550925925924</c:v>
                </c:pt>
                <c:pt idx="15159">
                  <c:v>0.50928064814814811</c:v>
                </c:pt>
                <c:pt idx="15160">
                  <c:v>0.50928590277777774</c:v>
                </c:pt>
                <c:pt idx="15161">
                  <c:v>0.50929119212962959</c:v>
                </c:pt>
                <c:pt idx="15162">
                  <c:v>0.50929625000000001</c:v>
                </c:pt>
                <c:pt idx="15163">
                  <c:v>0.50930453703703704</c:v>
                </c:pt>
                <c:pt idx="15164">
                  <c:v>0.50931004629629628</c:v>
                </c:pt>
                <c:pt idx="15165">
                  <c:v>0.50931549768518514</c:v>
                </c:pt>
                <c:pt idx="15166">
                  <c:v>0.50932098379629631</c:v>
                </c:pt>
                <c:pt idx="15167">
                  <c:v>0.50932657407407411</c:v>
                </c:pt>
                <c:pt idx="15168">
                  <c:v>0.50933215277777777</c:v>
                </c:pt>
                <c:pt idx="15169">
                  <c:v>0.50933782407407413</c:v>
                </c:pt>
                <c:pt idx="15170">
                  <c:v>0.50934586805555548</c:v>
                </c:pt>
                <c:pt idx="15171">
                  <c:v>0.50935134259259263</c:v>
                </c:pt>
                <c:pt idx="15172">
                  <c:v>0.50935693287037032</c:v>
                </c:pt>
                <c:pt idx="15173">
                  <c:v>0.50936325231481483</c:v>
                </c:pt>
                <c:pt idx="15174">
                  <c:v>0.50936969907407403</c:v>
                </c:pt>
                <c:pt idx="15175">
                  <c:v>0.50937637731481489</c:v>
                </c:pt>
                <c:pt idx="15176">
                  <c:v>0.50938582175925928</c:v>
                </c:pt>
                <c:pt idx="15177">
                  <c:v>0.50939253472222223</c:v>
                </c:pt>
                <c:pt idx="15178">
                  <c:v>0.5093994444444444</c:v>
                </c:pt>
                <c:pt idx="15179">
                  <c:v>0.50940631944444448</c:v>
                </c:pt>
                <c:pt idx="15180">
                  <c:v>0.50941315972222223</c:v>
                </c:pt>
                <c:pt idx="15181">
                  <c:v>0.50941984953703701</c:v>
                </c:pt>
                <c:pt idx="15182">
                  <c:v>0.50942895833333335</c:v>
                </c:pt>
                <c:pt idx="15183">
                  <c:v>0.5094354513888889</c:v>
                </c:pt>
                <c:pt idx="15184">
                  <c:v>0.50944219907407406</c:v>
                </c:pt>
                <c:pt idx="15185">
                  <c:v>0.50944915509259259</c:v>
                </c:pt>
                <c:pt idx="15186">
                  <c:v>0.50945606481481487</c:v>
                </c:pt>
                <c:pt idx="15187">
                  <c:v>0.50946304398148146</c:v>
                </c:pt>
                <c:pt idx="15188">
                  <c:v>0.50946988425925921</c:v>
                </c:pt>
                <c:pt idx="15189">
                  <c:v>0.50947918981481488</c:v>
                </c:pt>
                <c:pt idx="15190">
                  <c:v>0.50948598379629628</c:v>
                </c:pt>
                <c:pt idx="15191">
                  <c:v>0.50949247685185184</c:v>
                </c:pt>
                <c:pt idx="15192">
                  <c:v>0.50949883101851856</c:v>
                </c:pt>
                <c:pt idx="15193">
                  <c:v>0.50950527777777777</c:v>
                </c:pt>
                <c:pt idx="15194">
                  <c:v>0.50951195601851851</c:v>
                </c:pt>
                <c:pt idx="15195">
                  <c:v>0.5095209259259259</c:v>
                </c:pt>
                <c:pt idx="15196">
                  <c:v>0.50952746527777781</c:v>
                </c:pt>
                <c:pt idx="15197">
                  <c:v>0.50953420138888894</c:v>
                </c:pt>
                <c:pt idx="15198">
                  <c:v>0.50954096064814813</c:v>
                </c:pt>
                <c:pt idx="15199">
                  <c:v>0.5095477083333334</c:v>
                </c:pt>
                <c:pt idx="15200">
                  <c:v>0.50955458333333337</c:v>
                </c:pt>
                <c:pt idx="15201">
                  <c:v>0.50956420138888892</c:v>
                </c:pt>
                <c:pt idx="15202">
                  <c:v>0.50957103009259253</c:v>
                </c:pt>
                <c:pt idx="15203">
                  <c:v>0.50957775462962962</c:v>
                </c:pt>
                <c:pt idx="15204">
                  <c:v>0.50958452546296296</c:v>
                </c:pt>
                <c:pt idx="15205">
                  <c:v>0.5095909837962963</c:v>
                </c:pt>
                <c:pt idx="15206">
                  <c:v>0.50959747685185186</c:v>
                </c:pt>
                <c:pt idx="15207">
                  <c:v>0.50960421296296299</c:v>
                </c:pt>
                <c:pt idx="15208">
                  <c:v>0.50961350694444441</c:v>
                </c:pt>
                <c:pt idx="15209">
                  <c:v>0.50962047453703707</c:v>
                </c:pt>
                <c:pt idx="15210">
                  <c:v>0.50962736111111118</c:v>
                </c:pt>
                <c:pt idx="15211">
                  <c:v>0.50963446759259257</c:v>
                </c:pt>
                <c:pt idx="15212">
                  <c:v>0.50964143518518512</c:v>
                </c:pt>
                <c:pt idx="15213">
                  <c:v>0.50964792824074079</c:v>
                </c:pt>
                <c:pt idx="15214">
                  <c:v>0.50965679398148145</c:v>
                </c:pt>
                <c:pt idx="15215">
                  <c:v>0.50966324074074076</c:v>
                </c:pt>
                <c:pt idx="15216">
                  <c:v>0.50967003472222216</c:v>
                </c:pt>
                <c:pt idx="15217">
                  <c:v>0.50967708333333339</c:v>
                </c:pt>
                <c:pt idx="15218">
                  <c:v>0.50968400462962959</c:v>
                </c:pt>
                <c:pt idx="15219">
                  <c:v>0.50969075231481475</c:v>
                </c:pt>
                <c:pt idx="15220">
                  <c:v>0.50970027777777782</c:v>
                </c:pt>
                <c:pt idx="15221">
                  <c:v>0.50970688657407404</c:v>
                </c:pt>
                <c:pt idx="15222">
                  <c:v>0.50971331018518518</c:v>
                </c:pt>
                <c:pt idx="15223">
                  <c:v>0.50971974537037035</c:v>
                </c:pt>
                <c:pt idx="15224">
                  <c:v>0.5097263310185185</c:v>
                </c:pt>
                <c:pt idx="15225">
                  <c:v>0.50973302083333338</c:v>
                </c:pt>
                <c:pt idx="15226">
                  <c:v>0.50973957175925932</c:v>
                </c:pt>
                <c:pt idx="15227">
                  <c:v>0.50974826388888894</c:v>
                </c:pt>
                <c:pt idx="15228">
                  <c:v>0.50975487268518516</c:v>
                </c:pt>
                <c:pt idx="15229">
                  <c:v>0.5097616782407407</c:v>
                </c:pt>
                <c:pt idx="15230">
                  <c:v>0.50976856481481481</c:v>
                </c:pt>
                <c:pt idx="15231">
                  <c:v>0.50977542824074074</c:v>
                </c:pt>
                <c:pt idx="15232">
                  <c:v>0.5097824305555555</c:v>
                </c:pt>
                <c:pt idx="15233">
                  <c:v>0.50979207175925922</c:v>
                </c:pt>
                <c:pt idx="15234">
                  <c:v>0.50979876157407411</c:v>
                </c:pt>
                <c:pt idx="15235">
                  <c:v>0.50980562499999993</c:v>
                </c:pt>
                <c:pt idx="15236">
                  <c:v>0.50981251157407403</c:v>
                </c:pt>
                <c:pt idx="15237">
                  <c:v>0.50981906249999998</c:v>
                </c:pt>
                <c:pt idx="15238">
                  <c:v>0.5098256712962963</c:v>
                </c:pt>
                <c:pt idx="15239">
                  <c:v>0.50983521990740743</c:v>
                </c:pt>
                <c:pt idx="15240">
                  <c:v>0.50984196759259259</c:v>
                </c:pt>
                <c:pt idx="15241">
                  <c:v>0.50984824074074075</c:v>
                </c:pt>
                <c:pt idx="15242">
                  <c:v>0.509854386574074</c:v>
                </c:pt>
                <c:pt idx="15243">
                  <c:v>0.50986059027777775</c:v>
                </c:pt>
                <c:pt idx="15244">
                  <c:v>0.50986686342592591</c:v>
                </c:pt>
                <c:pt idx="15245">
                  <c:v>0.50987218749999996</c:v>
                </c:pt>
                <c:pt idx="15246">
                  <c:v>0.50987988425925923</c:v>
                </c:pt>
                <c:pt idx="15247">
                  <c:v>0.50988515046296301</c:v>
                </c:pt>
                <c:pt idx="15248">
                  <c:v>0.50989074074074081</c:v>
                </c:pt>
                <c:pt idx="15249">
                  <c:v>0.50989630787037032</c:v>
                </c:pt>
                <c:pt idx="15250">
                  <c:v>0.50990182870370371</c:v>
                </c:pt>
                <c:pt idx="15251">
                  <c:v>0.50990746527777775</c:v>
                </c:pt>
                <c:pt idx="15252">
                  <c:v>0.50991581018518517</c:v>
                </c:pt>
                <c:pt idx="15253">
                  <c:v>0.50992124999999999</c:v>
                </c:pt>
                <c:pt idx="15254">
                  <c:v>0.50992681712962962</c:v>
                </c:pt>
                <c:pt idx="15255">
                  <c:v>0.50993217592592599</c:v>
                </c:pt>
                <c:pt idx="15256">
                  <c:v>0.50993746527777783</c:v>
                </c:pt>
                <c:pt idx="15257">
                  <c:v>0.50994265046296294</c:v>
                </c:pt>
                <c:pt idx="15258">
                  <c:v>0.50995039351851845</c:v>
                </c:pt>
                <c:pt idx="15259">
                  <c:v>0.50995559027777781</c:v>
                </c:pt>
                <c:pt idx="15260">
                  <c:v>0.50996072916666668</c:v>
                </c:pt>
                <c:pt idx="15261">
                  <c:v>0.50996590277777776</c:v>
                </c:pt>
                <c:pt idx="15262">
                  <c:v>0.50997114583333336</c:v>
                </c:pt>
                <c:pt idx="15263">
                  <c:v>0.50997637731481482</c:v>
                </c:pt>
                <c:pt idx="15264">
                  <c:v>0.50998203703703704</c:v>
                </c:pt>
                <c:pt idx="15265">
                  <c:v>0.50999023148148148</c:v>
                </c:pt>
                <c:pt idx="15266">
                  <c:v>0.5099957638888889</c:v>
                </c:pt>
                <c:pt idx="15267">
                  <c:v>0.51000134259259255</c:v>
                </c:pt>
                <c:pt idx="15268">
                  <c:v>0.51000696759259256</c:v>
                </c:pt>
                <c:pt idx="15269">
                  <c:v>0.51001256944444451</c:v>
                </c:pt>
                <c:pt idx="15270">
                  <c:v>0.51001805555555557</c:v>
                </c:pt>
                <c:pt idx="15271">
                  <c:v>0.5100264351851852</c:v>
                </c:pt>
                <c:pt idx="15272">
                  <c:v>0.51003173611111108</c:v>
                </c:pt>
                <c:pt idx="15273">
                  <c:v>0.51003703703703707</c:v>
                </c:pt>
                <c:pt idx="15274">
                  <c:v>0.51004230324074074</c:v>
                </c:pt>
                <c:pt idx="15275">
                  <c:v>0.51004759259259258</c:v>
                </c:pt>
                <c:pt idx="15276">
                  <c:v>0.51005284722222222</c:v>
                </c:pt>
                <c:pt idx="15277">
                  <c:v>0.51006121527777781</c:v>
                </c:pt>
                <c:pt idx="15278">
                  <c:v>0.51006664351851849</c:v>
                </c:pt>
                <c:pt idx="15279">
                  <c:v>0.51007219907407408</c:v>
                </c:pt>
                <c:pt idx="15280">
                  <c:v>0.51007753472222228</c:v>
                </c:pt>
                <c:pt idx="15281">
                  <c:v>0.5100829745370371</c:v>
                </c:pt>
                <c:pt idx="15282">
                  <c:v>0.51008839120370364</c:v>
                </c:pt>
                <c:pt idx="15283">
                  <c:v>0.51009392361111117</c:v>
                </c:pt>
                <c:pt idx="15284">
                  <c:v>0.5101015162037037</c:v>
                </c:pt>
                <c:pt idx="15285">
                  <c:v>0.51010667824074074</c:v>
                </c:pt>
                <c:pt idx="15286">
                  <c:v>0.51011200231481479</c:v>
                </c:pt>
                <c:pt idx="15287">
                  <c:v>0.51011745370370376</c:v>
                </c:pt>
                <c:pt idx="15288">
                  <c:v>0.510122962962963</c:v>
                </c:pt>
                <c:pt idx="15289">
                  <c:v>0.51012865740740743</c:v>
                </c:pt>
                <c:pt idx="15290">
                  <c:v>0.5101369907407407</c:v>
                </c:pt>
                <c:pt idx="15291">
                  <c:v>0.51014228009259266</c:v>
                </c:pt>
                <c:pt idx="15292">
                  <c:v>0.51014773148148151</c:v>
                </c:pt>
                <c:pt idx="15293">
                  <c:v>0.51015322916666672</c:v>
                </c:pt>
                <c:pt idx="15294">
                  <c:v>0.51015850694444442</c:v>
                </c:pt>
                <c:pt idx="15295">
                  <c:v>0.51016372685185185</c:v>
                </c:pt>
                <c:pt idx="15296">
                  <c:v>0.51017160879629631</c:v>
                </c:pt>
                <c:pt idx="15297">
                  <c:v>0.51017677083333335</c:v>
                </c:pt>
                <c:pt idx="15298">
                  <c:v>0.51018203703703702</c:v>
                </c:pt>
                <c:pt idx="15299">
                  <c:v>0.51018712962962964</c:v>
                </c:pt>
                <c:pt idx="15300">
                  <c:v>0.51019241898148149</c:v>
                </c:pt>
                <c:pt idx="15301">
                  <c:v>0.51019770833333333</c:v>
                </c:pt>
                <c:pt idx="15302">
                  <c:v>0.51020299768518518</c:v>
                </c:pt>
                <c:pt idx="15303">
                  <c:v>0.51021127314814818</c:v>
                </c:pt>
                <c:pt idx="15304">
                  <c:v>0.51021672453703704</c:v>
                </c:pt>
                <c:pt idx="15305">
                  <c:v>0.51022224537037031</c:v>
                </c:pt>
                <c:pt idx="15306">
                  <c:v>0.51022774305555563</c:v>
                </c:pt>
                <c:pt idx="15307">
                  <c:v>0.51023333333333332</c:v>
                </c:pt>
                <c:pt idx="15308">
                  <c:v>0.51023905092592592</c:v>
                </c:pt>
                <c:pt idx="15309">
                  <c:v>0.51024748842592593</c:v>
                </c:pt>
                <c:pt idx="15310">
                  <c:v>0.51025290509259258</c:v>
                </c:pt>
                <c:pt idx="15311">
                  <c:v>0.51025849537037038</c:v>
                </c:pt>
                <c:pt idx="15312">
                  <c:v>0.51026431712962961</c:v>
                </c:pt>
                <c:pt idx="15313">
                  <c:v>0.51027079861111113</c:v>
                </c:pt>
                <c:pt idx="15314">
                  <c:v>0.51027722222222216</c:v>
                </c:pt>
                <c:pt idx="15315">
                  <c:v>0.51028706018518522</c:v>
                </c:pt>
                <c:pt idx="15316">
                  <c:v>0.510293912037037</c:v>
                </c:pt>
                <c:pt idx="15317">
                  <c:v>0.51030084490740746</c:v>
                </c:pt>
                <c:pt idx="15318">
                  <c:v>0.51030760416666665</c:v>
                </c:pt>
                <c:pt idx="15319">
                  <c:v>0.51031469907407401</c:v>
                </c:pt>
                <c:pt idx="15320">
                  <c:v>0.51032162037037032</c:v>
                </c:pt>
                <c:pt idx="15321">
                  <c:v>0.51032810185185185</c:v>
                </c:pt>
                <c:pt idx="15322">
                  <c:v>0.5103367708333334</c:v>
                </c:pt>
                <c:pt idx="15323">
                  <c:v>0.51034370370370363</c:v>
                </c:pt>
                <c:pt idx="15324">
                  <c:v>0.51035069444444447</c:v>
                </c:pt>
                <c:pt idx="15325">
                  <c:v>0.51035781250000001</c:v>
                </c:pt>
                <c:pt idx="15326">
                  <c:v>0.51036487268518516</c:v>
                </c:pt>
                <c:pt idx="15327">
                  <c:v>0.51037185185185185</c:v>
                </c:pt>
                <c:pt idx="15328">
                  <c:v>0.51038148148148144</c:v>
                </c:pt>
                <c:pt idx="15329">
                  <c:v>0.51038783564814816</c:v>
                </c:pt>
                <c:pt idx="15330">
                  <c:v>0.51039298611111106</c:v>
                </c:pt>
                <c:pt idx="15331">
                  <c:v>0.51039817129629628</c:v>
                </c:pt>
                <c:pt idx="15332">
                  <c:v>0.51040334490740735</c:v>
                </c:pt>
                <c:pt idx="15333">
                  <c:v>0.51040846064814815</c:v>
                </c:pt>
                <c:pt idx="15334">
                  <c:v>0.51041625000000002</c:v>
                </c:pt>
                <c:pt idx="15335">
                  <c:v>0.51042144675925927</c:v>
                </c:pt>
                <c:pt idx="15336">
                  <c:v>0.51042664351851852</c:v>
                </c:pt>
                <c:pt idx="15337">
                  <c:v>0.51043204861111113</c:v>
                </c:pt>
                <c:pt idx="15338">
                  <c:v>0.51043754629629634</c:v>
                </c:pt>
                <c:pt idx="15339">
                  <c:v>0.51044318287037038</c:v>
                </c:pt>
                <c:pt idx="15340">
                  <c:v>0.5104516203703704</c:v>
                </c:pt>
                <c:pt idx="15341">
                  <c:v>0.51045703703703704</c:v>
                </c:pt>
                <c:pt idx="15342">
                  <c:v>0.51046259259259263</c:v>
                </c:pt>
                <c:pt idx="15343">
                  <c:v>0.51046814814814812</c:v>
                </c:pt>
                <c:pt idx="15344">
                  <c:v>0.51047381944444448</c:v>
                </c:pt>
                <c:pt idx="15345">
                  <c:v>0.51047927083333333</c:v>
                </c:pt>
                <c:pt idx="15346">
                  <c:v>0.51048476851851854</c:v>
                </c:pt>
                <c:pt idx="15347">
                  <c:v>0.51049246527777781</c:v>
                </c:pt>
                <c:pt idx="15348">
                  <c:v>0.51049766203703706</c:v>
                </c:pt>
                <c:pt idx="15349">
                  <c:v>0.51050283564814813</c:v>
                </c:pt>
                <c:pt idx="15350">
                  <c:v>0.51050851851851853</c:v>
                </c:pt>
                <c:pt idx="15351">
                  <c:v>0.51051414351851854</c:v>
                </c:pt>
                <c:pt idx="15352">
                  <c:v>0.51051965277777778</c:v>
                </c:pt>
                <c:pt idx="15353">
                  <c:v>0.51052782407407404</c:v>
                </c:pt>
                <c:pt idx="15354">
                  <c:v>0.51053331018518522</c:v>
                </c:pt>
                <c:pt idx="15355">
                  <c:v>0.51053881944444446</c:v>
                </c:pt>
                <c:pt idx="15356">
                  <c:v>0.51054435185185187</c:v>
                </c:pt>
                <c:pt idx="15357">
                  <c:v>0.51054968750000007</c:v>
                </c:pt>
                <c:pt idx="15358">
                  <c:v>0.51055491898148142</c:v>
                </c:pt>
                <c:pt idx="15359">
                  <c:v>0.51056283564814808</c:v>
                </c:pt>
                <c:pt idx="15360">
                  <c:v>0.51056828703703705</c:v>
                </c:pt>
                <c:pt idx="15361">
                  <c:v>0.5105736111111111</c:v>
                </c:pt>
                <c:pt idx="15362">
                  <c:v>0.51057908564814813</c:v>
                </c:pt>
                <c:pt idx="15363">
                  <c:v>0.5105845370370371</c:v>
                </c:pt>
                <c:pt idx="15364">
                  <c:v>0.51059011574074076</c:v>
                </c:pt>
                <c:pt idx="15365">
                  <c:v>0.51059552083333337</c:v>
                </c:pt>
                <c:pt idx="15366">
                  <c:v>0.51060366898148146</c:v>
                </c:pt>
                <c:pt idx="15367">
                  <c:v>0.51060902777777784</c:v>
                </c:pt>
                <c:pt idx="15368">
                  <c:v>0.5106141666666667</c:v>
                </c:pt>
                <c:pt idx="15369">
                  <c:v>0.51061922453703701</c:v>
                </c:pt>
                <c:pt idx="15370">
                  <c:v>0.510624525462963</c:v>
                </c:pt>
                <c:pt idx="15371">
                  <c:v>0.51062988425925926</c:v>
                </c:pt>
                <c:pt idx="15372">
                  <c:v>0.51063758101851853</c:v>
                </c:pt>
                <c:pt idx="15373">
                  <c:v>0.51064273148148154</c:v>
                </c:pt>
                <c:pt idx="15374">
                  <c:v>0.51064803240740742</c:v>
                </c:pt>
                <c:pt idx="15375">
                  <c:v>0.51065335648148147</c:v>
                </c:pt>
                <c:pt idx="15376">
                  <c:v>0.51065905092592589</c:v>
                </c:pt>
                <c:pt idx="15377">
                  <c:v>0.51066445601851851</c:v>
                </c:pt>
                <c:pt idx="15378">
                  <c:v>0.51067285879629631</c:v>
                </c:pt>
                <c:pt idx="15379">
                  <c:v>0.51067831018518517</c:v>
                </c:pt>
                <c:pt idx="15380">
                  <c:v>0.51068384259259259</c:v>
                </c:pt>
                <c:pt idx="15381">
                  <c:v>0.51068922453703702</c:v>
                </c:pt>
                <c:pt idx="15382">
                  <c:v>0.51069482638888886</c:v>
                </c:pt>
                <c:pt idx="15383">
                  <c:v>0.51070034722222224</c:v>
                </c:pt>
                <c:pt idx="15384">
                  <c:v>0.51070586805555551</c:v>
                </c:pt>
                <c:pt idx="15385">
                  <c:v>0.51071357638888892</c:v>
                </c:pt>
                <c:pt idx="15386">
                  <c:v>0.51071876157407414</c:v>
                </c:pt>
                <c:pt idx="15387">
                  <c:v>0.51072392361111107</c:v>
                </c:pt>
                <c:pt idx="15388">
                  <c:v>0.5107293634259259</c:v>
                </c:pt>
                <c:pt idx="15389">
                  <c:v>0.51073491898148149</c:v>
                </c:pt>
                <c:pt idx="15390">
                  <c:v>0.51074046296296294</c:v>
                </c:pt>
                <c:pt idx="15391">
                  <c:v>0.51074881944444439</c:v>
                </c:pt>
                <c:pt idx="15392">
                  <c:v>0.51075440972222219</c:v>
                </c:pt>
                <c:pt idx="15393">
                  <c:v>0.51075984953703701</c:v>
                </c:pt>
                <c:pt idx="15394">
                  <c:v>0.51076542824074067</c:v>
                </c:pt>
                <c:pt idx="15395">
                  <c:v>0.51077094907407405</c:v>
                </c:pt>
                <c:pt idx="15396">
                  <c:v>0.51077658564814821</c:v>
                </c:pt>
                <c:pt idx="15397">
                  <c:v>0.51078418981481477</c:v>
                </c:pt>
                <c:pt idx="15398">
                  <c:v>0.51078949074074076</c:v>
                </c:pt>
                <c:pt idx="15399">
                  <c:v>0.51079486111111116</c:v>
                </c:pt>
                <c:pt idx="15400">
                  <c:v>0.51080024305555549</c:v>
                </c:pt>
                <c:pt idx="15401">
                  <c:v>0.51080568287037031</c:v>
                </c:pt>
                <c:pt idx="15402">
                  <c:v>0.51081119212962967</c:v>
                </c:pt>
                <c:pt idx="15403">
                  <c:v>0.51081966435185189</c:v>
                </c:pt>
                <c:pt idx="15404">
                  <c:v>0.51082516203703709</c:v>
                </c:pt>
                <c:pt idx="15405">
                  <c:v>0.51083059027777777</c:v>
                </c:pt>
                <c:pt idx="15406">
                  <c:v>0.51083584490740741</c:v>
                </c:pt>
                <c:pt idx="15407">
                  <c:v>0.51084105324074069</c:v>
                </c:pt>
                <c:pt idx="15408">
                  <c:v>0.51084637731481475</c:v>
                </c:pt>
                <c:pt idx="15409">
                  <c:v>0.51085157407407411</c:v>
                </c:pt>
                <c:pt idx="15410">
                  <c:v>0.5108593402777778</c:v>
                </c:pt>
                <c:pt idx="15411">
                  <c:v>0.51086452546296302</c:v>
                </c:pt>
                <c:pt idx="15412">
                  <c:v>0.51086979166666668</c:v>
                </c:pt>
                <c:pt idx="15413">
                  <c:v>0.51087501157407411</c:v>
                </c:pt>
                <c:pt idx="15414">
                  <c:v>0.51088042824074076</c:v>
                </c:pt>
                <c:pt idx="15415">
                  <c:v>0.51088609953703701</c:v>
                </c:pt>
                <c:pt idx="15416">
                  <c:v>0.51089439814814808</c:v>
                </c:pt>
                <c:pt idx="15417">
                  <c:v>0.51089986111111108</c:v>
                </c:pt>
                <c:pt idx="15418">
                  <c:v>0.5109054282407407</c:v>
                </c:pt>
                <c:pt idx="15419">
                  <c:v>0.51091091435185187</c:v>
                </c:pt>
                <c:pt idx="15420">
                  <c:v>0.51091649305555553</c:v>
                </c:pt>
                <c:pt idx="15421">
                  <c:v>0.51092192129629632</c:v>
                </c:pt>
                <c:pt idx="15422">
                  <c:v>0.51093026620370374</c:v>
                </c:pt>
                <c:pt idx="15423">
                  <c:v>0.51093579861111105</c:v>
                </c:pt>
                <c:pt idx="15424">
                  <c:v>0.51094097222222223</c:v>
                </c:pt>
                <c:pt idx="15425">
                  <c:v>0.51094607638888889</c:v>
                </c:pt>
                <c:pt idx="15426">
                  <c:v>0.51095268518518522</c:v>
                </c:pt>
                <c:pt idx="15427">
                  <c:v>0.51095959490740739</c:v>
                </c:pt>
                <c:pt idx="15428">
                  <c:v>0.51096649305555553</c:v>
                </c:pt>
                <c:pt idx="15429">
                  <c:v>0.51097599537037042</c:v>
                </c:pt>
                <c:pt idx="15430">
                  <c:v>0.51098288194444441</c:v>
                </c:pt>
                <c:pt idx="15431">
                  <c:v>0.51098978009259255</c:v>
                </c:pt>
                <c:pt idx="15432">
                  <c:v>0.51099672453703704</c:v>
                </c:pt>
                <c:pt idx="15433">
                  <c:v>0.51100313657407404</c:v>
                </c:pt>
                <c:pt idx="15434">
                  <c:v>0.5110097916666666</c:v>
                </c:pt>
                <c:pt idx="15435">
                  <c:v>0.51101947916666668</c:v>
                </c:pt>
                <c:pt idx="15436">
                  <c:v>0.51102662037037039</c:v>
                </c:pt>
                <c:pt idx="15437">
                  <c:v>0.51103336805555555</c:v>
                </c:pt>
                <c:pt idx="15438">
                  <c:v>0.51104055555555561</c:v>
                </c:pt>
                <c:pt idx="15439">
                  <c:v>0.5110475347222222</c:v>
                </c:pt>
                <c:pt idx="15440">
                  <c:v>0.51105452546296293</c:v>
                </c:pt>
                <c:pt idx="15441">
                  <c:v>0.51106363425925927</c:v>
                </c:pt>
                <c:pt idx="15442">
                  <c:v>0.51107020833333328</c:v>
                </c:pt>
                <c:pt idx="15443">
                  <c:v>0.51107673611111115</c:v>
                </c:pt>
                <c:pt idx="15444">
                  <c:v>0.51108327546296295</c:v>
                </c:pt>
                <c:pt idx="15445">
                  <c:v>0.51108967592592591</c:v>
                </c:pt>
                <c:pt idx="15446">
                  <c:v>0.51109611111111108</c:v>
                </c:pt>
                <c:pt idx="15447">
                  <c:v>0.51110534722222223</c:v>
                </c:pt>
                <c:pt idx="15448">
                  <c:v>0.51111230324074075</c:v>
                </c:pt>
                <c:pt idx="15449">
                  <c:v>0.51111916666666668</c:v>
                </c:pt>
                <c:pt idx="15450">
                  <c:v>0.51112608796296299</c:v>
                </c:pt>
                <c:pt idx="15451">
                  <c:v>0.51113315972222229</c:v>
                </c:pt>
                <c:pt idx="15452">
                  <c:v>0.51114027777777771</c:v>
                </c:pt>
                <c:pt idx="15453">
                  <c:v>0.51114731481481479</c:v>
                </c:pt>
                <c:pt idx="15454">
                  <c:v>0.51115680555555554</c:v>
                </c:pt>
                <c:pt idx="15455">
                  <c:v>0.51116361111111108</c:v>
                </c:pt>
                <c:pt idx="15456">
                  <c:v>0.51117011574074078</c:v>
                </c:pt>
                <c:pt idx="15457">
                  <c:v>0.511176724537037</c:v>
                </c:pt>
                <c:pt idx="15458">
                  <c:v>0.51118354166666669</c:v>
                </c:pt>
                <c:pt idx="15459">
                  <c:v>0.51119061342592598</c:v>
                </c:pt>
                <c:pt idx="15460">
                  <c:v>0.51120021990740738</c:v>
                </c:pt>
                <c:pt idx="15461">
                  <c:v>0.51120703703703707</c:v>
                </c:pt>
                <c:pt idx="15462">
                  <c:v>0.51121391203703703</c:v>
                </c:pt>
                <c:pt idx="15463">
                  <c:v>0.51122111111111113</c:v>
                </c:pt>
                <c:pt idx="15464">
                  <c:v>0.51122775462962966</c:v>
                </c:pt>
                <c:pt idx="15465">
                  <c:v>0.5112342129629629</c:v>
                </c:pt>
                <c:pt idx="15466">
                  <c:v>0.51124358796296299</c:v>
                </c:pt>
                <c:pt idx="15467">
                  <c:v>0.51125049768518516</c:v>
                </c:pt>
                <c:pt idx="15468">
                  <c:v>0.51125748842592589</c:v>
                </c:pt>
                <c:pt idx="15469">
                  <c:v>0.51126451388888883</c:v>
                </c:pt>
                <c:pt idx="15470">
                  <c:v>0.51127149305555553</c:v>
                </c:pt>
                <c:pt idx="15471">
                  <c:v>0.51127843750000002</c:v>
                </c:pt>
                <c:pt idx="15472">
                  <c:v>0.51128773148148154</c:v>
                </c:pt>
                <c:pt idx="15473">
                  <c:v>0.51129430555555555</c:v>
                </c:pt>
                <c:pt idx="15474">
                  <c:v>0.51130090277777784</c:v>
                </c:pt>
                <c:pt idx="15475">
                  <c:v>0.51130730324074081</c:v>
                </c:pt>
                <c:pt idx="15476">
                  <c:v>0.5113138078703704</c:v>
                </c:pt>
                <c:pt idx="15477">
                  <c:v>0.51132033564814816</c:v>
                </c:pt>
                <c:pt idx="15478">
                  <c:v>0.5113295370370371</c:v>
                </c:pt>
                <c:pt idx="15479">
                  <c:v>0.51133637731481485</c:v>
                </c:pt>
                <c:pt idx="15480">
                  <c:v>0.51134307870370377</c:v>
                </c:pt>
                <c:pt idx="15481">
                  <c:v>0.51134990740740738</c:v>
                </c:pt>
                <c:pt idx="15482">
                  <c:v>0.5113567361111111</c:v>
                </c:pt>
                <c:pt idx="15483">
                  <c:v>0.51136383101851857</c:v>
                </c:pt>
                <c:pt idx="15484">
                  <c:v>0.51137365740740737</c:v>
                </c:pt>
                <c:pt idx="15485">
                  <c:v>0.51138053240740744</c:v>
                </c:pt>
                <c:pt idx="15486">
                  <c:v>0.51138722222222222</c:v>
                </c:pt>
                <c:pt idx="15487">
                  <c:v>0.51139394675925931</c:v>
                </c:pt>
                <c:pt idx="15488">
                  <c:v>0.51140054398148149</c:v>
                </c:pt>
                <c:pt idx="15489">
                  <c:v>0.5114073032407408</c:v>
                </c:pt>
                <c:pt idx="15490">
                  <c:v>0.51141706018518518</c:v>
                </c:pt>
                <c:pt idx="15491">
                  <c:v>0.51142372685185189</c:v>
                </c:pt>
                <c:pt idx="15492">
                  <c:v>0.51143056712962964</c:v>
                </c:pt>
                <c:pt idx="15493">
                  <c:v>0.51143765046296297</c:v>
                </c:pt>
                <c:pt idx="15494">
                  <c:v>0.51144457175925928</c:v>
                </c:pt>
                <c:pt idx="15495">
                  <c:v>0.51145125000000002</c:v>
                </c:pt>
                <c:pt idx="15496">
                  <c:v>0.51146034722222222</c:v>
                </c:pt>
                <c:pt idx="15497">
                  <c:v>0.51146678240740739</c:v>
                </c:pt>
                <c:pt idx="15498">
                  <c:v>0.51147350694444438</c:v>
                </c:pt>
                <c:pt idx="15499">
                  <c:v>0.51148074074074079</c:v>
                </c:pt>
                <c:pt idx="15500">
                  <c:v>0.51148802083333333</c:v>
                </c:pt>
                <c:pt idx="15501">
                  <c:v>0.5114948958333333</c:v>
                </c:pt>
                <c:pt idx="15502">
                  <c:v>0.51150174768518519</c:v>
                </c:pt>
                <c:pt idx="15503">
                  <c:v>0.51151104166666672</c:v>
                </c:pt>
                <c:pt idx="15504">
                  <c:v>0.51151761574074073</c:v>
                </c:pt>
                <c:pt idx="15505">
                  <c:v>0.51152413194444446</c:v>
                </c:pt>
                <c:pt idx="15506">
                  <c:v>0.51153062500000002</c:v>
                </c:pt>
                <c:pt idx="15507">
                  <c:v>0.51153719907407413</c:v>
                </c:pt>
                <c:pt idx="15508">
                  <c:v>0.5115435995370371</c:v>
                </c:pt>
                <c:pt idx="15509">
                  <c:v>0.51155252314814814</c:v>
                </c:pt>
                <c:pt idx="15510">
                  <c:v>0.51155939814814821</c:v>
                </c:pt>
                <c:pt idx="15511">
                  <c:v>0.51156614583333326</c:v>
                </c:pt>
                <c:pt idx="15512">
                  <c:v>0.51157299768518516</c:v>
                </c:pt>
                <c:pt idx="15513">
                  <c:v>0.51157991898148147</c:v>
                </c:pt>
                <c:pt idx="15514">
                  <c:v>0.51158680555555558</c:v>
                </c:pt>
                <c:pt idx="15515">
                  <c:v>0.51159645833333334</c:v>
                </c:pt>
                <c:pt idx="15516">
                  <c:v>0.51160319444444446</c:v>
                </c:pt>
                <c:pt idx="15517">
                  <c:v>0.51161000000000001</c:v>
                </c:pt>
                <c:pt idx="15518">
                  <c:v>0.51161693287037036</c:v>
                </c:pt>
                <c:pt idx="15519">
                  <c:v>0.51162340277777785</c:v>
                </c:pt>
                <c:pt idx="15520">
                  <c:v>0.51163002314814821</c:v>
                </c:pt>
                <c:pt idx="15521">
                  <c:v>0.51163961805555558</c:v>
                </c:pt>
                <c:pt idx="15522">
                  <c:v>0.51164652777777775</c:v>
                </c:pt>
                <c:pt idx="15523">
                  <c:v>0.51165344907407406</c:v>
                </c:pt>
                <c:pt idx="15524">
                  <c:v>0.51166054398148153</c:v>
                </c:pt>
                <c:pt idx="15525">
                  <c:v>0.51166743055555552</c:v>
                </c:pt>
                <c:pt idx="15526">
                  <c:v>0.51167423611111118</c:v>
                </c:pt>
                <c:pt idx="15527">
                  <c:v>0.51168321759259261</c:v>
                </c:pt>
                <c:pt idx="15528">
                  <c:v>0.51168971064814817</c:v>
                </c:pt>
                <c:pt idx="15529">
                  <c:v>0.51169640046296294</c:v>
                </c:pt>
                <c:pt idx="15530">
                  <c:v>0.51170342592592599</c:v>
                </c:pt>
                <c:pt idx="15531">
                  <c:v>0.51170909722222224</c:v>
                </c:pt>
                <c:pt idx="15532">
                  <c:v>0.51171476851851849</c:v>
                </c:pt>
                <c:pt idx="15533">
                  <c:v>0.51172310185185188</c:v>
                </c:pt>
                <c:pt idx="15534">
                  <c:v>0.51172856481481477</c:v>
                </c:pt>
                <c:pt idx="15535">
                  <c:v>0.51173423611111113</c:v>
                </c:pt>
                <c:pt idx="15536">
                  <c:v>0.51173946759259259</c:v>
                </c:pt>
                <c:pt idx="15537">
                  <c:v>0.51174469907407405</c:v>
                </c:pt>
                <c:pt idx="15538">
                  <c:v>0.51175000000000004</c:v>
                </c:pt>
                <c:pt idx="15539">
                  <c:v>0.51175782407407411</c:v>
                </c:pt>
                <c:pt idx="15540">
                  <c:v>0.51176304398148142</c:v>
                </c:pt>
                <c:pt idx="15541">
                  <c:v>0.51176814814814808</c:v>
                </c:pt>
                <c:pt idx="15542">
                  <c:v>0.51177343749999993</c:v>
                </c:pt>
                <c:pt idx="15543">
                  <c:v>0.51177871527777785</c:v>
                </c:pt>
                <c:pt idx="15544">
                  <c:v>0.51178412037037035</c:v>
                </c:pt>
                <c:pt idx="15545">
                  <c:v>0.51179252314814816</c:v>
                </c:pt>
                <c:pt idx="15546">
                  <c:v>0.51179798611111116</c:v>
                </c:pt>
                <c:pt idx="15547">
                  <c:v>0.51180336805555549</c:v>
                </c:pt>
                <c:pt idx="15548">
                  <c:v>0.51180899305555549</c:v>
                </c:pt>
                <c:pt idx="15549">
                  <c:v>0.5118146180555555</c:v>
                </c:pt>
                <c:pt idx="15550">
                  <c:v>0.5118203009259259</c:v>
                </c:pt>
                <c:pt idx="15551">
                  <c:v>0.51182869212962967</c:v>
                </c:pt>
                <c:pt idx="15552">
                  <c:v>0.51183409722222228</c:v>
                </c:pt>
                <c:pt idx="15553">
                  <c:v>0.51183958333333335</c:v>
                </c:pt>
                <c:pt idx="15554">
                  <c:v>0.51184482638888895</c:v>
                </c:pt>
                <c:pt idx="15555">
                  <c:v>0.51185010416666665</c:v>
                </c:pt>
                <c:pt idx="15556">
                  <c:v>0.51185546296296291</c:v>
                </c:pt>
                <c:pt idx="15557">
                  <c:v>0.5118636689814815</c:v>
                </c:pt>
                <c:pt idx="15558">
                  <c:v>0.511869074074074</c:v>
                </c:pt>
                <c:pt idx="15559">
                  <c:v>0.51187456018518518</c:v>
                </c:pt>
                <c:pt idx="15560">
                  <c:v>0.51188015046296298</c:v>
                </c:pt>
                <c:pt idx="15561">
                  <c:v>0.51188584490740741</c:v>
                </c:pt>
                <c:pt idx="15562">
                  <c:v>0.511891400462963</c:v>
                </c:pt>
                <c:pt idx="15563">
                  <c:v>0.51189976851851848</c:v>
                </c:pt>
                <c:pt idx="15564">
                  <c:v>0.51190498842592591</c:v>
                </c:pt>
                <c:pt idx="15565">
                  <c:v>0.51191020833333334</c:v>
                </c:pt>
                <c:pt idx="15566">
                  <c:v>0.5119154398148148</c:v>
                </c:pt>
                <c:pt idx="15567">
                  <c:v>0.51192093750000001</c:v>
                </c:pt>
                <c:pt idx="15568">
                  <c:v>0.5119266203703704</c:v>
                </c:pt>
                <c:pt idx="15569">
                  <c:v>0.51193479166666667</c:v>
                </c:pt>
                <c:pt idx="15570">
                  <c:v>0.51194035879629629</c:v>
                </c:pt>
                <c:pt idx="15571">
                  <c:v>0.51194590277777785</c:v>
                </c:pt>
                <c:pt idx="15572">
                  <c:v>0.51195141203703709</c:v>
                </c:pt>
                <c:pt idx="15573">
                  <c:v>0.51195693287037036</c:v>
                </c:pt>
                <c:pt idx="15574">
                  <c:v>0.51196254629629634</c:v>
                </c:pt>
                <c:pt idx="15575">
                  <c:v>0.51197035879629627</c:v>
                </c:pt>
                <c:pt idx="15576">
                  <c:v>0.51197555555555552</c:v>
                </c:pt>
                <c:pt idx="15577">
                  <c:v>0.51198072916666659</c:v>
                </c:pt>
                <c:pt idx="15578">
                  <c:v>0.51198594907407402</c:v>
                </c:pt>
                <c:pt idx="15579">
                  <c:v>0.51199126157407404</c:v>
                </c:pt>
                <c:pt idx="15580">
                  <c:v>0.51199643518518523</c:v>
                </c:pt>
                <c:pt idx="15581">
                  <c:v>0.51200430555555554</c:v>
                </c:pt>
                <c:pt idx="15582">
                  <c:v>0.51200981481481478</c:v>
                </c:pt>
                <c:pt idx="15583">
                  <c:v>0.51201537037037037</c:v>
                </c:pt>
                <c:pt idx="15584">
                  <c:v>0.51202096064814817</c:v>
                </c:pt>
                <c:pt idx="15585">
                  <c:v>0.51202653935185183</c:v>
                </c:pt>
                <c:pt idx="15586">
                  <c:v>0.512032025462963</c:v>
                </c:pt>
                <c:pt idx="15587">
                  <c:v>0.51204039351851849</c:v>
                </c:pt>
                <c:pt idx="15588">
                  <c:v>0.51204585648148149</c:v>
                </c:pt>
                <c:pt idx="15589">
                  <c:v>0.51205134259259266</c:v>
                </c:pt>
                <c:pt idx="15590">
                  <c:v>0.51205684027777776</c:v>
                </c:pt>
                <c:pt idx="15591">
                  <c:v>0.51206231481481479</c:v>
                </c:pt>
                <c:pt idx="15592">
                  <c:v>0.51206774305555558</c:v>
                </c:pt>
                <c:pt idx="15593">
                  <c:v>0.51207562500000003</c:v>
                </c:pt>
                <c:pt idx="15594">
                  <c:v>0.51208081018518514</c:v>
                </c:pt>
                <c:pt idx="15595">
                  <c:v>0.5120862268518519</c:v>
                </c:pt>
                <c:pt idx="15596">
                  <c:v>0.51209180555555556</c:v>
                </c:pt>
                <c:pt idx="15597">
                  <c:v>0.51209717592592596</c:v>
                </c:pt>
                <c:pt idx="15598">
                  <c:v>0.5121028125</c:v>
                </c:pt>
                <c:pt idx="15599">
                  <c:v>0.51211113425925925</c:v>
                </c:pt>
                <c:pt idx="15600">
                  <c:v>0.51211670138888887</c:v>
                </c:pt>
                <c:pt idx="15601">
                  <c:v>0.51212215277777784</c:v>
                </c:pt>
                <c:pt idx="15602">
                  <c:v>0.51212758101851852</c:v>
                </c:pt>
                <c:pt idx="15603">
                  <c:v>0.51213282407407401</c:v>
                </c:pt>
                <c:pt idx="15604">
                  <c:v>0.51213805555555558</c:v>
                </c:pt>
                <c:pt idx="15605">
                  <c:v>0.5121462731481482</c:v>
                </c:pt>
                <c:pt idx="15606">
                  <c:v>0.51215172453703706</c:v>
                </c:pt>
                <c:pt idx="15607">
                  <c:v>0.51215729166666668</c:v>
                </c:pt>
                <c:pt idx="15608">
                  <c:v>0.5121628240740741</c:v>
                </c:pt>
                <c:pt idx="15609">
                  <c:v>0.51216842592592593</c:v>
                </c:pt>
                <c:pt idx="15610">
                  <c:v>0.51217395833333335</c:v>
                </c:pt>
                <c:pt idx="15611">
                  <c:v>0.51218233796296297</c:v>
                </c:pt>
                <c:pt idx="15612">
                  <c:v>0.51218935185185188</c:v>
                </c:pt>
                <c:pt idx="15613">
                  <c:v>0.51219575231481485</c:v>
                </c:pt>
                <c:pt idx="15614">
                  <c:v>0.51220253472222221</c:v>
                </c:pt>
                <c:pt idx="15615">
                  <c:v>0.51220918981481478</c:v>
                </c:pt>
                <c:pt idx="15616">
                  <c:v>0.51221587962962956</c:v>
                </c:pt>
                <c:pt idx="15617">
                  <c:v>0.51222503472222225</c:v>
                </c:pt>
                <c:pt idx="15618">
                  <c:v>0.51223153935185184</c:v>
                </c:pt>
                <c:pt idx="15619">
                  <c:v>0.51223818287037037</c:v>
                </c:pt>
                <c:pt idx="15620">
                  <c:v>0.51224537037037032</c:v>
                </c:pt>
                <c:pt idx="15621">
                  <c:v>0.51225238425925923</c:v>
                </c:pt>
                <c:pt idx="15622">
                  <c:v>0.51225949074074073</c:v>
                </c:pt>
                <c:pt idx="15623">
                  <c:v>0.51226929398148147</c:v>
                </c:pt>
                <c:pt idx="15624">
                  <c:v>0.51227609953703701</c:v>
                </c:pt>
                <c:pt idx="15625">
                  <c:v>0.51228297453703708</c:v>
                </c:pt>
                <c:pt idx="15626">
                  <c:v>0.51229008101851858</c:v>
                </c:pt>
                <c:pt idx="15627">
                  <c:v>0.51229670138888894</c:v>
                </c:pt>
                <c:pt idx="15628">
                  <c:v>0.51230328703703709</c:v>
                </c:pt>
                <c:pt idx="15629">
                  <c:v>0.51231297453703706</c:v>
                </c:pt>
                <c:pt idx="15630">
                  <c:v>0.51231979166666664</c:v>
                </c:pt>
                <c:pt idx="15631">
                  <c:v>0.51232666666666671</c:v>
                </c:pt>
                <c:pt idx="15632">
                  <c:v>0.51233372685185186</c:v>
                </c:pt>
                <c:pt idx="15633">
                  <c:v>0.51234072916666673</c:v>
                </c:pt>
                <c:pt idx="15634">
                  <c:v>0.5123476388888889</c:v>
                </c:pt>
                <c:pt idx="15635">
                  <c:v>0.51235437500000003</c:v>
                </c:pt>
                <c:pt idx="15636">
                  <c:v>0.51236315972222224</c:v>
                </c:pt>
                <c:pt idx="15637">
                  <c:v>0.51236995370370375</c:v>
                </c:pt>
                <c:pt idx="15638">
                  <c:v>0.51237692129629631</c:v>
                </c:pt>
                <c:pt idx="15639">
                  <c:v>0.51238395833333328</c:v>
                </c:pt>
                <c:pt idx="15640">
                  <c:v>0.51239078703703711</c:v>
                </c:pt>
                <c:pt idx="15641">
                  <c:v>0.51239762731481486</c:v>
                </c:pt>
                <c:pt idx="15642">
                  <c:v>0.51240729166666665</c:v>
                </c:pt>
                <c:pt idx="15643">
                  <c:v>0.51241446759259257</c:v>
                </c:pt>
                <c:pt idx="15644">
                  <c:v>0.51242104166666669</c:v>
                </c:pt>
                <c:pt idx="15645">
                  <c:v>0.51242781250000002</c:v>
                </c:pt>
                <c:pt idx="15646">
                  <c:v>0.51243444444444441</c:v>
                </c:pt>
                <c:pt idx="15647">
                  <c:v>0.51244108796296295</c:v>
                </c:pt>
                <c:pt idx="15648">
                  <c:v>0.51245004629629631</c:v>
                </c:pt>
                <c:pt idx="15649">
                  <c:v>0.51245652777777784</c:v>
                </c:pt>
                <c:pt idx="15650">
                  <c:v>0.51246315972222223</c:v>
                </c:pt>
                <c:pt idx="15651">
                  <c:v>0.5124702893518519</c:v>
                </c:pt>
                <c:pt idx="15652">
                  <c:v>0.5124771759259259</c:v>
                </c:pt>
                <c:pt idx="15653">
                  <c:v>0.51248425925925922</c:v>
                </c:pt>
                <c:pt idx="15654">
                  <c:v>0.51249379629629632</c:v>
                </c:pt>
                <c:pt idx="15655">
                  <c:v>0.51250082175925926</c:v>
                </c:pt>
                <c:pt idx="15656">
                  <c:v>0.51250803240740739</c:v>
                </c:pt>
                <c:pt idx="15657">
                  <c:v>0.51251521990740734</c:v>
                </c:pt>
                <c:pt idx="15658">
                  <c:v>0.51252180555555549</c:v>
                </c:pt>
                <c:pt idx="15659">
                  <c:v>0.5125283796296296</c:v>
                </c:pt>
                <c:pt idx="15660">
                  <c:v>0.51253765046296296</c:v>
                </c:pt>
                <c:pt idx="15661">
                  <c:v>0.51254464120370369</c:v>
                </c:pt>
                <c:pt idx="15662">
                  <c:v>0.51255163194444442</c:v>
                </c:pt>
                <c:pt idx="15663">
                  <c:v>0.51255868055555553</c:v>
                </c:pt>
                <c:pt idx="15664">
                  <c:v>0.51256563657407406</c:v>
                </c:pt>
                <c:pt idx="15665">
                  <c:v>0.51257261574074076</c:v>
                </c:pt>
                <c:pt idx="15666">
                  <c:v>0.51258207175925929</c:v>
                </c:pt>
                <c:pt idx="15667">
                  <c:v>0.51258880787037031</c:v>
                </c:pt>
                <c:pt idx="15668">
                  <c:v>0.51259547453703702</c:v>
                </c:pt>
                <c:pt idx="15669">
                  <c:v>0.51260100694444444</c:v>
                </c:pt>
                <c:pt idx="15670">
                  <c:v>0.51260657407407406</c:v>
                </c:pt>
                <c:pt idx="15671">
                  <c:v>0.51261216435185186</c:v>
                </c:pt>
                <c:pt idx="15672">
                  <c:v>0.5126204513888889</c:v>
                </c:pt>
                <c:pt idx="15673">
                  <c:v>0.51262603009259256</c:v>
                </c:pt>
                <c:pt idx="15674">
                  <c:v>0.512631574074074</c:v>
                </c:pt>
                <c:pt idx="15675">
                  <c:v>0.51263736111111113</c:v>
                </c:pt>
                <c:pt idx="15676">
                  <c:v>0.51264305555555556</c:v>
                </c:pt>
                <c:pt idx="15677">
                  <c:v>0.51264832175925923</c:v>
                </c:pt>
                <c:pt idx="15678">
                  <c:v>0.51265613425925927</c:v>
                </c:pt>
                <c:pt idx="15679">
                  <c:v>0.51266146990740735</c:v>
                </c:pt>
                <c:pt idx="15680">
                  <c:v>0.51266659722222219</c:v>
                </c:pt>
                <c:pt idx="15681">
                  <c:v>0.51267184027777779</c:v>
                </c:pt>
                <c:pt idx="15682">
                  <c:v>0.51267714120370367</c:v>
                </c:pt>
                <c:pt idx="15683">
                  <c:v>0.51268251157407407</c:v>
                </c:pt>
                <c:pt idx="15684">
                  <c:v>0.51269079861111111</c:v>
                </c:pt>
                <c:pt idx="15685">
                  <c:v>0.51269623842592593</c:v>
                </c:pt>
                <c:pt idx="15686">
                  <c:v>0.51270182870370373</c:v>
                </c:pt>
                <c:pt idx="15687">
                  <c:v>0.5127075694444444</c:v>
                </c:pt>
                <c:pt idx="15688">
                  <c:v>0.51271306712962961</c:v>
                </c:pt>
                <c:pt idx="15689">
                  <c:v>0.5127186226851852</c:v>
                </c:pt>
                <c:pt idx="15690">
                  <c:v>0.51272686342592599</c:v>
                </c:pt>
                <c:pt idx="15691">
                  <c:v>0.51273229166666667</c:v>
                </c:pt>
                <c:pt idx="15692">
                  <c:v>0.51273784722222226</c:v>
                </c:pt>
                <c:pt idx="15693">
                  <c:v>0.5127433217592593</c:v>
                </c:pt>
                <c:pt idx="15694">
                  <c:v>0.51274863425925921</c:v>
                </c:pt>
                <c:pt idx="15695">
                  <c:v>0.51275401620370376</c:v>
                </c:pt>
                <c:pt idx="15696">
                  <c:v>0.51276221064814809</c:v>
                </c:pt>
                <c:pt idx="15697">
                  <c:v>0.51276776620370368</c:v>
                </c:pt>
                <c:pt idx="15698">
                  <c:v>0.5127733333333333</c:v>
                </c:pt>
                <c:pt idx="15699">
                  <c:v>0.51277900462962966</c:v>
                </c:pt>
                <c:pt idx="15700">
                  <c:v>0.51278459490740735</c:v>
                </c:pt>
                <c:pt idx="15701">
                  <c:v>0.51279013888888891</c:v>
                </c:pt>
                <c:pt idx="15702">
                  <c:v>0.51279833333333336</c:v>
                </c:pt>
                <c:pt idx="15703">
                  <c:v>0.51280376157407404</c:v>
                </c:pt>
                <c:pt idx="15704">
                  <c:v>0.51280898148148146</c:v>
                </c:pt>
                <c:pt idx="15705">
                  <c:v>0.51281421296296303</c:v>
                </c:pt>
                <c:pt idx="15706">
                  <c:v>0.51281953703703709</c:v>
                </c:pt>
                <c:pt idx="15707">
                  <c:v>0.51282528935185179</c:v>
                </c:pt>
                <c:pt idx="15708">
                  <c:v>0.51283355324074076</c:v>
                </c:pt>
                <c:pt idx="15709">
                  <c:v>0.51283912037037038</c:v>
                </c:pt>
                <c:pt idx="15710">
                  <c:v>0.51284472222222222</c:v>
                </c:pt>
                <c:pt idx="15711">
                  <c:v>0.5128502430555556</c:v>
                </c:pt>
                <c:pt idx="15712">
                  <c:v>0.51285586805555561</c:v>
                </c:pt>
                <c:pt idx="15713">
                  <c:v>0.51286140046296291</c:v>
                </c:pt>
                <c:pt idx="15714">
                  <c:v>0.51286954861111111</c:v>
                </c:pt>
                <c:pt idx="15715">
                  <c:v>0.51287480324074075</c:v>
                </c:pt>
                <c:pt idx="15716">
                  <c:v>0.51288008101851845</c:v>
                </c:pt>
                <c:pt idx="15717">
                  <c:v>0.51288534722222223</c:v>
                </c:pt>
                <c:pt idx="15718">
                  <c:v>0.51289072916666667</c:v>
                </c:pt>
                <c:pt idx="15719">
                  <c:v>0.5128959490740741</c:v>
                </c:pt>
                <c:pt idx="15720">
                  <c:v>0.51290384259259258</c:v>
                </c:pt>
                <c:pt idx="15721">
                  <c:v>0.51290907407407405</c:v>
                </c:pt>
                <c:pt idx="15722">
                  <c:v>0.5129147453703703</c:v>
                </c:pt>
                <c:pt idx="15723">
                  <c:v>0.51292034722222224</c:v>
                </c:pt>
                <c:pt idx="15724">
                  <c:v>0.51292587962962966</c:v>
                </c:pt>
                <c:pt idx="15725">
                  <c:v>0.51293148148148149</c:v>
                </c:pt>
                <c:pt idx="15726">
                  <c:v>0.51293995370370371</c:v>
                </c:pt>
                <c:pt idx="15727">
                  <c:v>0.51294554398148151</c:v>
                </c:pt>
                <c:pt idx="15728">
                  <c:v>0.51295121527777776</c:v>
                </c:pt>
                <c:pt idx="15729">
                  <c:v>0.51295678240740739</c:v>
                </c:pt>
                <c:pt idx="15730">
                  <c:v>0.51296221064814818</c:v>
                </c:pt>
                <c:pt idx="15731">
                  <c:v>0.51296766203703703</c:v>
                </c:pt>
                <c:pt idx="15732">
                  <c:v>0.5129754861111111</c:v>
                </c:pt>
                <c:pt idx="15733">
                  <c:v>0.51298071759259256</c:v>
                </c:pt>
                <c:pt idx="15734">
                  <c:v>0.51298616898148153</c:v>
                </c:pt>
                <c:pt idx="15735">
                  <c:v>0.51299166666666662</c:v>
                </c:pt>
                <c:pt idx="15736">
                  <c:v>0.51299724537037039</c:v>
                </c:pt>
                <c:pt idx="15737">
                  <c:v>0.51300288194444443</c:v>
                </c:pt>
                <c:pt idx="15738">
                  <c:v>0.51301133101851859</c:v>
                </c:pt>
                <c:pt idx="15739">
                  <c:v>0.51301684027777783</c:v>
                </c:pt>
                <c:pt idx="15740">
                  <c:v>0.51302243055555552</c:v>
                </c:pt>
                <c:pt idx="15741">
                  <c:v>0.51302783564814813</c:v>
                </c:pt>
                <c:pt idx="15742">
                  <c:v>0.51303312499999998</c:v>
                </c:pt>
                <c:pt idx="15743">
                  <c:v>0.51303837962962962</c:v>
                </c:pt>
                <c:pt idx="15744">
                  <c:v>0.51304643518518522</c:v>
                </c:pt>
                <c:pt idx="15745">
                  <c:v>0.51305209490740744</c:v>
                </c:pt>
                <c:pt idx="15746">
                  <c:v>0.51305763888888889</c:v>
                </c:pt>
                <c:pt idx="15747">
                  <c:v>0.51306315972222227</c:v>
                </c:pt>
                <c:pt idx="15748">
                  <c:v>0.51306866898148151</c:v>
                </c:pt>
                <c:pt idx="15749">
                  <c:v>0.51307420138888882</c:v>
                </c:pt>
                <c:pt idx="15750">
                  <c:v>0.51308263888888883</c:v>
                </c:pt>
                <c:pt idx="15751">
                  <c:v>0.51308827546296298</c:v>
                </c:pt>
                <c:pt idx="15752">
                  <c:v>0.51309343750000003</c:v>
                </c:pt>
                <c:pt idx="15753">
                  <c:v>0.51309868055555563</c:v>
                </c:pt>
                <c:pt idx="15754">
                  <c:v>0.51310405092592593</c:v>
                </c:pt>
                <c:pt idx="15755">
                  <c:v>0.51310943287037036</c:v>
                </c:pt>
                <c:pt idx="15756">
                  <c:v>0.5131174652777778</c:v>
                </c:pt>
                <c:pt idx="15757">
                  <c:v>0.51312261574074081</c:v>
                </c:pt>
                <c:pt idx="15758">
                  <c:v>0.51312796296296292</c:v>
                </c:pt>
                <c:pt idx="15759">
                  <c:v>0.51313333333333333</c:v>
                </c:pt>
                <c:pt idx="15760">
                  <c:v>0.51313884259259257</c:v>
                </c:pt>
                <c:pt idx="15761">
                  <c:v>0.51314451388888893</c:v>
                </c:pt>
                <c:pt idx="15762">
                  <c:v>0.51315305555555557</c:v>
                </c:pt>
                <c:pt idx="15763">
                  <c:v>0.51315857638888895</c:v>
                </c:pt>
                <c:pt idx="15764">
                  <c:v>0.5131641203703704</c:v>
                </c:pt>
                <c:pt idx="15765">
                  <c:v>0.5131697106481482</c:v>
                </c:pt>
                <c:pt idx="15766">
                  <c:v>0.51317533564814821</c:v>
                </c:pt>
                <c:pt idx="15767">
                  <c:v>0.51318241898148143</c:v>
                </c:pt>
                <c:pt idx="15768">
                  <c:v>0.51318930555555553</c:v>
                </c:pt>
                <c:pt idx="15769">
                  <c:v>0.51319846064814811</c:v>
                </c:pt>
                <c:pt idx="15770">
                  <c:v>0.51320516203703703</c:v>
                </c:pt>
                <c:pt idx="15771">
                  <c:v>0.51321186342592595</c:v>
                </c:pt>
                <c:pt idx="15772">
                  <c:v>0.5132187962962963</c:v>
                </c:pt>
                <c:pt idx="15773">
                  <c:v>0.51322579861111117</c:v>
                </c:pt>
                <c:pt idx="15774">
                  <c:v>0.51323287037037035</c:v>
                </c:pt>
                <c:pt idx="15775">
                  <c:v>0.51324254629629629</c:v>
                </c:pt>
                <c:pt idx="15776">
                  <c:v>0.51324949074074067</c:v>
                </c:pt>
                <c:pt idx="15777">
                  <c:v>0.51325635416666671</c:v>
                </c:pt>
                <c:pt idx="15778">
                  <c:v>0.51326320601851849</c:v>
                </c:pt>
                <c:pt idx="15779">
                  <c:v>0.51326994212962962</c:v>
                </c:pt>
                <c:pt idx="15780">
                  <c:v>0.51327677083333334</c:v>
                </c:pt>
                <c:pt idx="15781">
                  <c:v>0.51328650462962966</c:v>
                </c:pt>
                <c:pt idx="15782">
                  <c:v>0.51329370370370364</c:v>
                </c:pt>
                <c:pt idx="15783">
                  <c:v>0.51330099537037033</c:v>
                </c:pt>
                <c:pt idx="15784">
                  <c:v>0.51330826388888895</c:v>
                </c:pt>
                <c:pt idx="15785">
                  <c:v>0.51331534722222216</c:v>
                </c:pt>
                <c:pt idx="15786">
                  <c:v>0.5133221180555555</c:v>
                </c:pt>
                <c:pt idx="15787">
                  <c:v>0.5133313078703704</c:v>
                </c:pt>
                <c:pt idx="15788">
                  <c:v>0.51333813657407401</c:v>
                </c:pt>
                <c:pt idx="15789">
                  <c:v>0.51334344907407414</c:v>
                </c:pt>
                <c:pt idx="15790">
                  <c:v>0.51334881944444444</c:v>
                </c:pt>
                <c:pt idx="15791">
                  <c:v>0.51335408564814811</c:v>
                </c:pt>
                <c:pt idx="15792">
                  <c:v>0.51335944444444448</c:v>
                </c:pt>
                <c:pt idx="15793">
                  <c:v>0.51336762731481478</c:v>
                </c:pt>
                <c:pt idx="15794">
                  <c:v>0.51337327546296296</c:v>
                </c:pt>
                <c:pt idx="15795">
                  <c:v>0.51337888888888894</c:v>
                </c:pt>
                <c:pt idx="15796">
                  <c:v>0.51338431712962962</c:v>
                </c:pt>
                <c:pt idx="15797">
                  <c:v>0.51338981481481483</c:v>
                </c:pt>
                <c:pt idx="15798">
                  <c:v>0.51339534722222224</c:v>
                </c:pt>
                <c:pt idx="15799">
                  <c:v>0.51340365740740734</c:v>
                </c:pt>
                <c:pt idx="15800">
                  <c:v>0.51340912037037034</c:v>
                </c:pt>
                <c:pt idx="15801">
                  <c:v>0.51341472222222218</c:v>
                </c:pt>
                <c:pt idx="15802">
                  <c:v>0.51342002314814816</c:v>
                </c:pt>
                <c:pt idx="15803">
                  <c:v>0.51342520833333338</c:v>
                </c:pt>
                <c:pt idx="15804">
                  <c:v>0.51343050925925926</c:v>
                </c:pt>
                <c:pt idx="15805">
                  <c:v>0.51343853009259266</c:v>
                </c:pt>
                <c:pt idx="15806">
                  <c:v>0.5134439467592592</c:v>
                </c:pt>
                <c:pt idx="15807">
                  <c:v>0.51344936342592595</c:v>
                </c:pt>
                <c:pt idx="15808">
                  <c:v>0.51345481481481481</c:v>
                </c:pt>
                <c:pt idx="15809">
                  <c:v>0.51346035879629637</c:v>
                </c:pt>
                <c:pt idx="15810">
                  <c:v>0.51346591435185185</c:v>
                </c:pt>
                <c:pt idx="15811">
                  <c:v>0.51347415509259264</c:v>
                </c:pt>
                <c:pt idx="15812">
                  <c:v>0.51347961805555553</c:v>
                </c:pt>
                <c:pt idx="15813">
                  <c:v>0.51348468749999998</c:v>
                </c:pt>
                <c:pt idx="15814">
                  <c:v>0.5134898726851852</c:v>
                </c:pt>
                <c:pt idx="15815">
                  <c:v>0.51349513888888887</c:v>
                </c:pt>
                <c:pt idx="15816">
                  <c:v>0.51350075231481485</c:v>
                </c:pt>
                <c:pt idx="15817">
                  <c:v>0.51350920138888889</c:v>
                </c:pt>
                <c:pt idx="15818">
                  <c:v>0.51351460648148151</c:v>
                </c:pt>
                <c:pt idx="15819">
                  <c:v>0.51352016203703699</c:v>
                </c:pt>
                <c:pt idx="15820">
                  <c:v>0.51352575231481479</c:v>
                </c:pt>
                <c:pt idx="15821">
                  <c:v>0.51353136574074076</c:v>
                </c:pt>
                <c:pt idx="15822">
                  <c:v>0.5135369675925926</c:v>
                </c:pt>
                <c:pt idx="15823">
                  <c:v>0.51354501157407406</c:v>
                </c:pt>
                <c:pt idx="15824">
                  <c:v>0.51355008101851851</c:v>
                </c:pt>
                <c:pt idx="15825">
                  <c:v>0.51355531249999997</c:v>
                </c:pt>
                <c:pt idx="15826">
                  <c:v>0.51356050925925922</c:v>
                </c:pt>
                <c:pt idx="15827">
                  <c:v>0.51356579861111118</c:v>
                </c:pt>
                <c:pt idx="15828">
                  <c:v>0.51357109953703706</c:v>
                </c:pt>
                <c:pt idx="15829">
                  <c:v>0.51357888888888892</c:v>
                </c:pt>
                <c:pt idx="15830">
                  <c:v>0.51358416666666662</c:v>
                </c:pt>
                <c:pt idx="15831">
                  <c:v>0.51358960648148144</c:v>
                </c:pt>
                <c:pt idx="15832">
                  <c:v>0.51359535879629636</c:v>
                </c:pt>
                <c:pt idx="15833">
                  <c:v>0.51360107638888886</c:v>
                </c:pt>
                <c:pt idx="15834">
                  <c:v>0.5136066782407408</c:v>
                </c:pt>
                <c:pt idx="15835">
                  <c:v>0.51361513888888888</c:v>
                </c:pt>
                <c:pt idx="15836">
                  <c:v>0.51362062500000005</c:v>
                </c:pt>
                <c:pt idx="15837">
                  <c:v>0.51362615740740736</c:v>
                </c:pt>
                <c:pt idx="15838">
                  <c:v>0.51363193287037034</c:v>
                </c:pt>
                <c:pt idx="15839">
                  <c:v>0.51363776620370372</c:v>
                </c:pt>
                <c:pt idx="15840">
                  <c:v>0.51364478009259262</c:v>
                </c:pt>
                <c:pt idx="15841">
                  <c:v>0.51365383101851847</c:v>
                </c:pt>
                <c:pt idx="15842">
                  <c:v>0.51366060185185181</c:v>
                </c:pt>
                <c:pt idx="15843">
                  <c:v>0.51366761574074071</c:v>
                </c:pt>
                <c:pt idx="15844">
                  <c:v>0.5136746527777778</c:v>
                </c:pt>
                <c:pt idx="15845">
                  <c:v>0.51368177083333333</c:v>
                </c:pt>
                <c:pt idx="15846">
                  <c:v>0.51368878472222224</c:v>
                </c:pt>
                <c:pt idx="15847">
                  <c:v>0.51369868055555556</c:v>
                </c:pt>
                <c:pt idx="15848">
                  <c:v>0.51370572916666668</c:v>
                </c:pt>
                <c:pt idx="15849">
                  <c:v>0.51371236111111107</c:v>
                </c:pt>
                <c:pt idx="15850">
                  <c:v>0.51371917824074076</c:v>
                </c:pt>
                <c:pt idx="15851">
                  <c:v>0.51372613425925928</c:v>
                </c:pt>
                <c:pt idx="15852">
                  <c:v>0.51373303240740742</c:v>
                </c:pt>
                <c:pt idx="15853">
                  <c:v>0.5137429166666666</c:v>
                </c:pt>
                <c:pt idx="15854">
                  <c:v>0.51374997685185186</c:v>
                </c:pt>
                <c:pt idx="15855">
                  <c:v>0.51375706018518519</c:v>
                </c:pt>
                <c:pt idx="15856">
                  <c:v>0.51376444444444447</c:v>
                </c:pt>
                <c:pt idx="15857">
                  <c:v>0.51377113425925924</c:v>
                </c:pt>
                <c:pt idx="15858">
                  <c:v>0.5137777546296296</c:v>
                </c:pt>
                <c:pt idx="15859">
                  <c:v>0.51378689814814815</c:v>
                </c:pt>
                <c:pt idx="15860">
                  <c:v>0.51379359953703707</c:v>
                </c:pt>
                <c:pt idx="15861">
                  <c:v>0.51380025462962964</c:v>
                </c:pt>
                <c:pt idx="15862">
                  <c:v>0.51380689814814817</c:v>
                </c:pt>
                <c:pt idx="15863">
                  <c:v>0.5138134143518519</c:v>
                </c:pt>
                <c:pt idx="15864">
                  <c:v>0.51382028935185187</c:v>
                </c:pt>
                <c:pt idx="15865">
                  <c:v>0.5138303125</c:v>
                </c:pt>
                <c:pt idx="15866">
                  <c:v>0.51383725694444438</c:v>
                </c:pt>
                <c:pt idx="15867">
                  <c:v>0.51384429398148146</c:v>
                </c:pt>
                <c:pt idx="15868">
                  <c:v>0.51385146990740738</c:v>
                </c:pt>
                <c:pt idx="15869">
                  <c:v>0.51385841435185187</c:v>
                </c:pt>
                <c:pt idx="15870">
                  <c:v>0.51386547453703701</c:v>
                </c:pt>
                <c:pt idx="15871">
                  <c:v>0.5138748842592592</c:v>
                </c:pt>
                <c:pt idx="15872">
                  <c:v>0.51388166666666668</c:v>
                </c:pt>
                <c:pt idx="15873">
                  <c:v>0.51388842592592587</c:v>
                </c:pt>
                <c:pt idx="15874">
                  <c:v>0.51389537037037036</c:v>
                </c:pt>
                <c:pt idx="15875">
                  <c:v>0.5139024884259259</c:v>
                </c:pt>
                <c:pt idx="15876">
                  <c:v>0.51390952546296298</c:v>
                </c:pt>
                <c:pt idx="15877">
                  <c:v>0.51391966435185188</c:v>
                </c:pt>
                <c:pt idx="15878">
                  <c:v>0.51392660879629626</c:v>
                </c:pt>
                <c:pt idx="15879">
                  <c:v>0.51393339120370374</c:v>
                </c:pt>
                <c:pt idx="15880">
                  <c:v>0.5139402662037037</c:v>
                </c:pt>
                <c:pt idx="15881">
                  <c:v>0.51394700231481483</c:v>
                </c:pt>
                <c:pt idx="15882">
                  <c:v>0.51395408564814815</c:v>
                </c:pt>
                <c:pt idx="15883">
                  <c:v>0.51396384259259265</c:v>
                </c:pt>
                <c:pt idx="15884">
                  <c:v>0.51396946759259265</c:v>
                </c:pt>
                <c:pt idx="15885">
                  <c:v>0.5139750115740741</c:v>
                </c:pt>
                <c:pt idx="15886">
                  <c:v>0.51398097222222228</c:v>
                </c:pt>
                <c:pt idx="15887">
                  <c:v>0.51398665509259256</c:v>
                </c:pt>
                <c:pt idx="15888">
                  <c:v>0.51399232638888892</c:v>
                </c:pt>
                <c:pt idx="15889">
                  <c:v>0.51400028935185182</c:v>
                </c:pt>
                <c:pt idx="15890">
                  <c:v>0.51400554398148146</c:v>
                </c:pt>
                <c:pt idx="15891">
                  <c:v>0.51401085648148148</c:v>
                </c:pt>
                <c:pt idx="15892">
                  <c:v>0.51401621527777774</c:v>
                </c:pt>
                <c:pt idx="15893">
                  <c:v>0.51402164351851853</c:v>
                </c:pt>
                <c:pt idx="15894">
                  <c:v>0.51402711805555557</c:v>
                </c:pt>
                <c:pt idx="15895">
                  <c:v>0.51403512731481482</c:v>
                </c:pt>
                <c:pt idx="15896">
                  <c:v>0.51404043981481484</c:v>
                </c:pt>
                <c:pt idx="15897">
                  <c:v>0.51404618055555551</c:v>
                </c:pt>
                <c:pt idx="15898">
                  <c:v>0.51405192129629629</c:v>
                </c:pt>
                <c:pt idx="15899">
                  <c:v>0.51405756944444447</c:v>
                </c:pt>
                <c:pt idx="15900">
                  <c:v>0.51406319444444437</c:v>
                </c:pt>
                <c:pt idx="15901">
                  <c:v>0.51406883101851852</c:v>
                </c:pt>
                <c:pt idx="15902">
                  <c:v>0.51407709490740738</c:v>
                </c:pt>
                <c:pt idx="15903">
                  <c:v>0.51408276620370363</c:v>
                </c:pt>
                <c:pt idx="15904">
                  <c:v>0.51408837962962961</c:v>
                </c:pt>
                <c:pt idx="15905">
                  <c:v>0.51409392361111117</c:v>
                </c:pt>
                <c:pt idx="15906">
                  <c:v>0.51409931712962964</c:v>
                </c:pt>
                <c:pt idx="15907">
                  <c:v>0.51410443287037044</c:v>
                </c:pt>
                <c:pt idx="15908">
                  <c:v>0.51411214120370363</c:v>
                </c:pt>
                <c:pt idx="15909">
                  <c:v>0.51411774305555558</c:v>
                </c:pt>
                <c:pt idx="15910">
                  <c:v>0.5141233101851852</c:v>
                </c:pt>
                <c:pt idx="15911">
                  <c:v>0.51412900462962963</c:v>
                </c:pt>
                <c:pt idx="15912">
                  <c:v>0.51413469907407405</c:v>
                </c:pt>
                <c:pt idx="15913">
                  <c:v>0.51414008101851849</c:v>
                </c:pt>
                <c:pt idx="15914">
                  <c:v>0.5141482638888889</c:v>
                </c:pt>
                <c:pt idx="15915">
                  <c:v>0.51415383101851853</c:v>
                </c:pt>
                <c:pt idx="15916">
                  <c:v>0.51415918981481479</c:v>
                </c:pt>
                <c:pt idx="15917">
                  <c:v>0.51416443287037039</c:v>
                </c:pt>
                <c:pt idx="15918">
                  <c:v>0.51416965277777782</c:v>
                </c:pt>
                <c:pt idx="15919">
                  <c:v>0.51417515046296292</c:v>
                </c:pt>
                <c:pt idx="15920">
                  <c:v>0.51418339120370371</c:v>
                </c:pt>
                <c:pt idx="15921">
                  <c:v>0.51418906249999996</c:v>
                </c:pt>
                <c:pt idx="15922">
                  <c:v>0.51419454861111114</c:v>
                </c:pt>
                <c:pt idx="15923">
                  <c:v>0.51420012731481479</c:v>
                </c:pt>
                <c:pt idx="15924">
                  <c:v>0.514205625</c:v>
                </c:pt>
                <c:pt idx="15925">
                  <c:v>0.51421123842592598</c:v>
                </c:pt>
                <c:pt idx="15926">
                  <c:v>0.51421935185185186</c:v>
                </c:pt>
                <c:pt idx="15927">
                  <c:v>0.51422459490740746</c:v>
                </c:pt>
                <c:pt idx="15928">
                  <c:v>0.51422983796296295</c:v>
                </c:pt>
                <c:pt idx="15929">
                  <c:v>0.51423494212962961</c:v>
                </c:pt>
                <c:pt idx="15930">
                  <c:v>0.51424017361111118</c:v>
                </c:pt>
                <c:pt idx="15931">
                  <c:v>0.51424548611111109</c:v>
                </c:pt>
                <c:pt idx="15932">
                  <c:v>0.51425327546296296</c:v>
                </c:pt>
                <c:pt idx="15933">
                  <c:v>0.51425849537037038</c:v>
                </c:pt>
                <c:pt idx="15934">
                  <c:v>0.51426385416666665</c:v>
                </c:pt>
                <c:pt idx="15935">
                  <c:v>0.51426932870370368</c:v>
                </c:pt>
                <c:pt idx="15936">
                  <c:v>0.51427491898148148</c:v>
                </c:pt>
                <c:pt idx="15937">
                  <c:v>0.51428059027777773</c:v>
                </c:pt>
                <c:pt idx="15938">
                  <c:v>0.51428892361111112</c:v>
                </c:pt>
                <c:pt idx="15939">
                  <c:v>0.51429452546296295</c:v>
                </c:pt>
                <c:pt idx="15940">
                  <c:v>0.51430001157407401</c:v>
                </c:pt>
                <c:pt idx="15941">
                  <c:v>0.5143056597222222</c:v>
                </c:pt>
                <c:pt idx="15942">
                  <c:v>0.51431123842592597</c:v>
                </c:pt>
                <c:pt idx="15943">
                  <c:v>0.51431695601851846</c:v>
                </c:pt>
                <c:pt idx="15944">
                  <c:v>0.51432524305555549</c:v>
                </c:pt>
                <c:pt idx="15945">
                  <c:v>0.51433057870370369</c:v>
                </c:pt>
                <c:pt idx="15946">
                  <c:v>0.51433584490740747</c:v>
                </c:pt>
                <c:pt idx="15947">
                  <c:v>0.51434135416666671</c:v>
                </c:pt>
                <c:pt idx="15948">
                  <c:v>0.51434699074074075</c:v>
                </c:pt>
                <c:pt idx="15949">
                  <c:v>0.51435265046296297</c:v>
                </c:pt>
                <c:pt idx="15950">
                  <c:v>0.51436107638888895</c:v>
                </c:pt>
                <c:pt idx="15951">
                  <c:v>0.5143666203703704</c:v>
                </c:pt>
                <c:pt idx="15952">
                  <c:v>0.51437223379629626</c:v>
                </c:pt>
                <c:pt idx="15953">
                  <c:v>0.51437924768518517</c:v>
                </c:pt>
                <c:pt idx="15954">
                  <c:v>0.51438612268518524</c:v>
                </c:pt>
                <c:pt idx="15955">
                  <c:v>0.51439275462962963</c:v>
                </c:pt>
                <c:pt idx="15956">
                  <c:v>0.51440240740740739</c:v>
                </c:pt>
                <c:pt idx="15957">
                  <c:v>0.51440935185185188</c:v>
                </c:pt>
                <c:pt idx="15958">
                  <c:v>0.5144165277777778</c:v>
                </c:pt>
                <c:pt idx="15959">
                  <c:v>0.51442369212962957</c:v>
                </c:pt>
                <c:pt idx="15960">
                  <c:v>0.51443075231481483</c:v>
                </c:pt>
                <c:pt idx="15961">
                  <c:v>0.51443776620370374</c:v>
                </c:pt>
                <c:pt idx="15962">
                  <c:v>0.51444708333333333</c:v>
                </c:pt>
                <c:pt idx="15963">
                  <c:v>0.51445386574074081</c:v>
                </c:pt>
                <c:pt idx="15964">
                  <c:v>0.51446067129629636</c:v>
                </c:pt>
                <c:pt idx="15965">
                  <c:v>0.51446752314814814</c:v>
                </c:pt>
                <c:pt idx="15966">
                  <c:v>0.5144742708333333</c:v>
                </c:pt>
                <c:pt idx="15967">
                  <c:v>0.51448105324074078</c:v>
                </c:pt>
                <c:pt idx="15968">
                  <c:v>0.51449055555555556</c:v>
                </c:pt>
                <c:pt idx="15969">
                  <c:v>0.51449769675925927</c:v>
                </c:pt>
                <c:pt idx="15970">
                  <c:v>0.51450505787037037</c:v>
                </c:pt>
                <c:pt idx="15971">
                  <c:v>0.5145107523148148</c:v>
                </c:pt>
                <c:pt idx="15972">
                  <c:v>0.51451645833333337</c:v>
                </c:pt>
                <c:pt idx="15973">
                  <c:v>0.5145221527777778</c:v>
                </c:pt>
                <c:pt idx="15974">
                  <c:v>0.5145305555555556</c:v>
                </c:pt>
                <c:pt idx="15975">
                  <c:v>0.51453607638888887</c:v>
                </c:pt>
                <c:pt idx="15976">
                  <c:v>0.5145416435185185</c:v>
                </c:pt>
                <c:pt idx="15977">
                  <c:v>0.51454721064814812</c:v>
                </c:pt>
                <c:pt idx="15978">
                  <c:v>0.51455243055555555</c:v>
                </c:pt>
                <c:pt idx="15979">
                  <c:v>0.51455759259259259</c:v>
                </c:pt>
                <c:pt idx="15980">
                  <c:v>0.51456553240740743</c:v>
                </c:pt>
                <c:pt idx="15981">
                  <c:v>0.5145711458333333</c:v>
                </c:pt>
                <c:pt idx="15982">
                  <c:v>0.51457674768518513</c:v>
                </c:pt>
                <c:pt idx="15983">
                  <c:v>0.51458224537037034</c:v>
                </c:pt>
                <c:pt idx="15984">
                  <c:v>0.51458783564814814</c:v>
                </c:pt>
                <c:pt idx="15985">
                  <c:v>0.5145933796296297</c:v>
                </c:pt>
                <c:pt idx="15986">
                  <c:v>0.51460182870370363</c:v>
                </c:pt>
                <c:pt idx="15987">
                  <c:v>0.51460744212962961</c:v>
                </c:pt>
                <c:pt idx="15988">
                  <c:v>0.51461270833333328</c:v>
                </c:pt>
                <c:pt idx="15989">
                  <c:v>0.51461799768518512</c:v>
                </c:pt>
                <c:pt idx="15990">
                  <c:v>0.51462318287037034</c:v>
                </c:pt>
                <c:pt idx="15991">
                  <c:v>0.51462862268518517</c:v>
                </c:pt>
                <c:pt idx="15992">
                  <c:v>0.51463728009259258</c:v>
                </c:pt>
                <c:pt idx="15993">
                  <c:v>0.51464287037037038</c:v>
                </c:pt>
                <c:pt idx="15994">
                  <c:v>0.51464847222222221</c:v>
                </c:pt>
                <c:pt idx="15995">
                  <c:v>0.51465413194444443</c:v>
                </c:pt>
                <c:pt idx="15996">
                  <c:v>0.51465967592592599</c:v>
                </c:pt>
                <c:pt idx="15997">
                  <c:v>0.51466521990740743</c:v>
                </c:pt>
                <c:pt idx="15998">
                  <c:v>0.51467328703703707</c:v>
                </c:pt>
                <c:pt idx="15999">
                  <c:v>0.51467853009259257</c:v>
                </c:pt>
                <c:pt idx="16000">
                  <c:v>0.51468384259259259</c:v>
                </c:pt>
                <c:pt idx="16001">
                  <c:v>0.51468903935185184</c:v>
                </c:pt>
                <c:pt idx="16002">
                  <c:v>0.51469431712962965</c:v>
                </c:pt>
                <c:pt idx="16003">
                  <c:v>0.51469964120370371</c:v>
                </c:pt>
                <c:pt idx="16004">
                  <c:v>0.51470761574074075</c:v>
                </c:pt>
                <c:pt idx="16005">
                  <c:v>0.51471287037037039</c:v>
                </c:pt>
                <c:pt idx="16006">
                  <c:v>0.5147182407407408</c:v>
                </c:pt>
                <c:pt idx="16007">
                  <c:v>0.51472378472222224</c:v>
                </c:pt>
                <c:pt idx="16008">
                  <c:v>0.51472934027777784</c:v>
                </c:pt>
                <c:pt idx="16009">
                  <c:v>0.51473501157407409</c:v>
                </c:pt>
                <c:pt idx="16010">
                  <c:v>0.51474361111111111</c:v>
                </c:pt>
                <c:pt idx="16011">
                  <c:v>0.51474924768518515</c:v>
                </c:pt>
                <c:pt idx="16012">
                  <c:v>0.5147547569444445</c:v>
                </c:pt>
                <c:pt idx="16013">
                  <c:v>0.51476038194444451</c:v>
                </c:pt>
                <c:pt idx="16014">
                  <c:v>0.51476593749999999</c:v>
                </c:pt>
                <c:pt idx="16015">
                  <c:v>0.51477148148148155</c:v>
                </c:pt>
                <c:pt idx="16016">
                  <c:v>0.51477946759259263</c:v>
                </c:pt>
                <c:pt idx="16017">
                  <c:v>0.5147847337962963</c:v>
                </c:pt>
                <c:pt idx="16018">
                  <c:v>0.5147898842592592</c:v>
                </c:pt>
                <c:pt idx="16019">
                  <c:v>0.51479553240740739</c:v>
                </c:pt>
                <c:pt idx="16020">
                  <c:v>0.51480105324074077</c:v>
                </c:pt>
                <c:pt idx="16021">
                  <c:v>0.51480670138888895</c:v>
                </c:pt>
                <c:pt idx="16022">
                  <c:v>0.51481517361111118</c:v>
                </c:pt>
                <c:pt idx="16023">
                  <c:v>0.51482062500000003</c:v>
                </c:pt>
                <c:pt idx="16024">
                  <c:v>0.51482612268518524</c:v>
                </c:pt>
                <c:pt idx="16025">
                  <c:v>0.51483164351851851</c:v>
                </c:pt>
                <c:pt idx="16026">
                  <c:v>0.51483702546296295</c:v>
                </c:pt>
                <c:pt idx="16027">
                  <c:v>0.51484228009259259</c:v>
                </c:pt>
                <c:pt idx="16028">
                  <c:v>0.51485025462962963</c:v>
                </c:pt>
                <c:pt idx="16029">
                  <c:v>0.51485567129629628</c:v>
                </c:pt>
                <c:pt idx="16030">
                  <c:v>0.51486121527777773</c:v>
                </c:pt>
                <c:pt idx="16031">
                  <c:v>0.51486684027777774</c:v>
                </c:pt>
                <c:pt idx="16032">
                  <c:v>0.5148725115740741</c:v>
                </c:pt>
                <c:pt idx="16033">
                  <c:v>0.51487802083333334</c:v>
                </c:pt>
                <c:pt idx="16034">
                  <c:v>0.51488358796296296</c:v>
                </c:pt>
                <c:pt idx="16035">
                  <c:v>0.51489167824074078</c:v>
                </c:pt>
                <c:pt idx="16036">
                  <c:v>0.51489709490740743</c:v>
                </c:pt>
                <c:pt idx="16037">
                  <c:v>0.51490231481481474</c:v>
                </c:pt>
                <c:pt idx="16038">
                  <c:v>0.51490758101851852</c:v>
                </c:pt>
                <c:pt idx="16039">
                  <c:v>0.51491431712962965</c:v>
                </c:pt>
                <c:pt idx="16040">
                  <c:v>0.51492099537037039</c:v>
                </c:pt>
                <c:pt idx="16041">
                  <c:v>0.51492995370370365</c:v>
                </c:pt>
                <c:pt idx="16042">
                  <c:v>0.51493668981481477</c:v>
                </c:pt>
                <c:pt idx="16043">
                  <c:v>0.5149436458333333</c:v>
                </c:pt>
                <c:pt idx="16044">
                  <c:v>0.514950625</c:v>
                </c:pt>
                <c:pt idx="16045">
                  <c:v>0.51495766203703697</c:v>
                </c:pt>
                <c:pt idx="16046">
                  <c:v>0.514964837962963</c:v>
                </c:pt>
                <c:pt idx="16047">
                  <c:v>0.51497442129629623</c:v>
                </c:pt>
                <c:pt idx="16048">
                  <c:v>0.51498145833333331</c:v>
                </c:pt>
                <c:pt idx="16049">
                  <c:v>0.51498858796296298</c:v>
                </c:pt>
                <c:pt idx="16050">
                  <c:v>0.51499597222222226</c:v>
                </c:pt>
                <c:pt idx="16051">
                  <c:v>0.51500297453703703</c:v>
                </c:pt>
                <c:pt idx="16052">
                  <c:v>0.51500972222222219</c:v>
                </c:pt>
                <c:pt idx="16053">
                  <c:v>0.51501892361111112</c:v>
                </c:pt>
                <c:pt idx="16054">
                  <c:v>0.51502608796296301</c:v>
                </c:pt>
                <c:pt idx="16055">
                  <c:v>0.5150330671296296</c:v>
                </c:pt>
                <c:pt idx="16056">
                  <c:v>0.51504004629629629</c:v>
                </c:pt>
                <c:pt idx="16057">
                  <c:v>0.51504707175925923</c:v>
                </c:pt>
                <c:pt idx="16058">
                  <c:v>0.51505436342592592</c:v>
                </c:pt>
                <c:pt idx="16059">
                  <c:v>0.51506365740740734</c:v>
                </c:pt>
                <c:pt idx="16060">
                  <c:v>0.51507031250000002</c:v>
                </c:pt>
                <c:pt idx="16061">
                  <c:v>0.51507700231481479</c:v>
                </c:pt>
                <c:pt idx="16062">
                  <c:v>0.51508431712962965</c:v>
                </c:pt>
                <c:pt idx="16063">
                  <c:v>0.5150914699074074</c:v>
                </c:pt>
                <c:pt idx="16064">
                  <c:v>0.51509855324074072</c:v>
                </c:pt>
                <c:pt idx="16065">
                  <c:v>0.51510817129629627</c:v>
                </c:pt>
                <c:pt idx="16066">
                  <c:v>0.51511545138888892</c:v>
                </c:pt>
                <c:pt idx="16067">
                  <c:v>0.51512230324074071</c:v>
                </c:pt>
                <c:pt idx="16068">
                  <c:v>0.51512895833333328</c:v>
                </c:pt>
                <c:pt idx="16069">
                  <c:v>0.51513562499999999</c:v>
                </c:pt>
                <c:pt idx="16070">
                  <c:v>0.51514246527777774</c:v>
                </c:pt>
                <c:pt idx="16071">
                  <c:v>0.51515155092592591</c:v>
                </c:pt>
                <c:pt idx="16072">
                  <c:v>0.51515817129629626</c:v>
                </c:pt>
                <c:pt idx="16073">
                  <c:v>0.51516482638888894</c:v>
                </c:pt>
                <c:pt idx="16074">
                  <c:v>0.51517200231481486</c:v>
                </c:pt>
                <c:pt idx="16075">
                  <c:v>0.51517921296296298</c:v>
                </c:pt>
                <c:pt idx="16076">
                  <c:v>0.51518621527777775</c:v>
                </c:pt>
                <c:pt idx="16077">
                  <c:v>0.51519575231481485</c:v>
                </c:pt>
                <c:pt idx="16078">
                  <c:v>0.51520297453703701</c:v>
                </c:pt>
                <c:pt idx="16079">
                  <c:v>0.51521001157407409</c:v>
                </c:pt>
                <c:pt idx="16080">
                  <c:v>0.51521712962962962</c:v>
                </c:pt>
                <c:pt idx="16081">
                  <c:v>0.51522417824074074</c:v>
                </c:pt>
                <c:pt idx="16082">
                  <c:v>0.51523104166666667</c:v>
                </c:pt>
                <c:pt idx="16083">
                  <c:v>0.51524008101851848</c:v>
                </c:pt>
                <c:pt idx="16084">
                  <c:v>0.51524700231481479</c:v>
                </c:pt>
                <c:pt idx="16085">
                  <c:v>0.51525425925925927</c:v>
                </c:pt>
                <c:pt idx="16086">
                  <c:v>0.51526153935185182</c:v>
                </c:pt>
                <c:pt idx="16087">
                  <c:v>0.51526884259259254</c:v>
                </c:pt>
                <c:pt idx="16088">
                  <c:v>0.51527596064814818</c:v>
                </c:pt>
                <c:pt idx="16089">
                  <c:v>0.51528567129629632</c:v>
                </c:pt>
                <c:pt idx="16090">
                  <c:v>0.51529240740740734</c:v>
                </c:pt>
                <c:pt idx="16091">
                  <c:v>0.51529908564814819</c:v>
                </c:pt>
                <c:pt idx="16092">
                  <c:v>0.51530607638888892</c:v>
                </c:pt>
                <c:pt idx="16093">
                  <c:v>0.51531351851851859</c:v>
                </c:pt>
                <c:pt idx="16094">
                  <c:v>0.51532055555555556</c:v>
                </c:pt>
                <c:pt idx="16095">
                  <c:v>0.51533012731481487</c:v>
                </c:pt>
                <c:pt idx="16096">
                  <c:v>0.51533730324074078</c:v>
                </c:pt>
                <c:pt idx="16097">
                  <c:v>0.51534464120370371</c:v>
                </c:pt>
                <c:pt idx="16098">
                  <c:v>0.51535146990740743</c:v>
                </c:pt>
                <c:pt idx="16099">
                  <c:v>0.5153583449074074</c:v>
                </c:pt>
                <c:pt idx="16100">
                  <c:v>0.51536506944444438</c:v>
                </c:pt>
                <c:pt idx="16101">
                  <c:v>0.51537405092592592</c:v>
                </c:pt>
                <c:pt idx="16102">
                  <c:v>0.51538084490740743</c:v>
                </c:pt>
                <c:pt idx="16103">
                  <c:v>0.5153876273148148</c:v>
                </c:pt>
                <c:pt idx="16104">
                  <c:v>0.51539468750000006</c:v>
                </c:pt>
                <c:pt idx="16105">
                  <c:v>0.51540190972222222</c:v>
                </c:pt>
                <c:pt idx="16106">
                  <c:v>0.51540893518518516</c:v>
                </c:pt>
                <c:pt idx="16107">
                  <c:v>0.51541844907407408</c:v>
                </c:pt>
                <c:pt idx="16108">
                  <c:v>0.5154257523148148</c:v>
                </c:pt>
                <c:pt idx="16109">
                  <c:v>0.51543277777777774</c:v>
                </c:pt>
                <c:pt idx="16110">
                  <c:v>0.51543988425925924</c:v>
                </c:pt>
                <c:pt idx="16111">
                  <c:v>0.51544562500000002</c:v>
                </c:pt>
                <c:pt idx="16112">
                  <c:v>0.51545140046296301</c:v>
                </c:pt>
                <c:pt idx="16113">
                  <c:v>0.5154593287037037</c:v>
                </c:pt>
                <c:pt idx="16114">
                  <c:v>0.51546482638888891</c:v>
                </c:pt>
                <c:pt idx="16115">
                  <c:v>0.51547033564814815</c:v>
                </c:pt>
                <c:pt idx="16116">
                  <c:v>0.51547612268518517</c:v>
                </c:pt>
                <c:pt idx="16117">
                  <c:v>0.51548202546296296</c:v>
                </c:pt>
                <c:pt idx="16118">
                  <c:v>0.51548793981481478</c:v>
                </c:pt>
                <c:pt idx="16119">
                  <c:v>0.5154965046296297</c:v>
                </c:pt>
                <c:pt idx="16120">
                  <c:v>0.5155022569444444</c:v>
                </c:pt>
                <c:pt idx="16121">
                  <c:v>0.51550810185185181</c:v>
                </c:pt>
                <c:pt idx="16122">
                  <c:v>0.51551366898148154</c:v>
                </c:pt>
                <c:pt idx="16123">
                  <c:v>0.51551902777777781</c:v>
                </c:pt>
                <c:pt idx="16124">
                  <c:v>0.51552439814814821</c:v>
                </c:pt>
                <c:pt idx="16125">
                  <c:v>0.51553256944444448</c:v>
                </c:pt>
                <c:pt idx="16126">
                  <c:v>0.51553831018518526</c:v>
                </c:pt>
                <c:pt idx="16127">
                  <c:v>0.5155440740740741</c:v>
                </c:pt>
                <c:pt idx="16128">
                  <c:v>0.51554978009259256</c:v>
                </c:pt>
                <c:pt idx="16129">
                  <c:v>0.51555549768518516</c:v>
                </c:pt>
                <c:pt idx="16130">
                  <c:v>0.51556122685185179</c:v>
                </c:pt>
                <c:pt idx="16131">
                  <c:v>0.51556939814814817</c:v>
                </c:pt>
                <c:pt idx="16132">
                  <c:v>0.51557498842592586</c:v>
                </c:pt>
                <c:pt idx="16133">
                  <c:v>0.51558037037037041</c:v>
                </c:pt>
                <c:pt idx="16134">
                  <c:v>0.51558579861111109</c:v>
                </c:pt>
                <c:pt idx="16135">
                  <c:v>0.51559121527777785</c:v>
                </c:pt>
                <c:pt idx="16136">
                  <c:v>0.51559662037037035</c:v>
                </c:pt>
                <c:pt idx="16137">
                  <c:v>0.51560435185185183</c:v>
                </c:pt>
                <c:pt idx="16138">
                  <c:v>0.5156097106481482</c:v>
                </c:pt>
                <c:pt idx="16139">
                  <c:v>0.51561506944444446</c:v>
                </c:pt>
                <c:pt idx="16140">
                  <c:v>0.51562055555555553</c:v>
                </c:pt>
                <c:pt idx="16141">
                  <c:v>0.51562631944444448</c:v>
                </c:pt>
                <c:pt idx="16142">
                  <c:v>0.5156321064814815</c:v>
                </c:pt>
                <c:pt idx="16143">
                  <c:v>0.51564053240740737</c:v>
                </c:pt>
                <c:pt idx="16144">
                  <c:v>0.51564629629629632</c:v>
                </c:pt>
                <c:pt idx="16145">
                  <c:v>0.51565199074074075</c:v>
                </c:pt>
                <c:pt idx="16146">
                  <c:v>0.51565768518518518</c:v>
                </c:pt>
                <c:pt idx="16147">
                  <c:v>0.51566335648148154</c:v>
                </c:pt>
                <c:pt idx="16148">
                  <c:v>0.51566903935185182</c:v>
                </c:pt>
                <c:pt idx="16149">
                  <c:v>0.51567706018518522</c:v>
                </c:pt>
                <c:pt idx="16150">
                  <c:v>0.51568244212962966</c:v>
                </c:pt>
                <c:pt idx="16151">
                  <c:v>0.51568780092592592</c:v>
                </c:pt>
                <c:pt idx="16152">
                  <c:v>0.5156932870370371</c:v>
                </c:pt>
                <c:pt idx="16153">
                  <c:v>0.51569912037037036</c:v>
                </c:pt>
                <c:pt idx="16154">
                  <c:v>0.51570484953703699</c:v>
                </c:pt>
                <c:pt idx="16155">
                  <c:v>0.51571309027777779</c:v>
                </c:pt>
                <c:pt idx="16156">
                  <c:v>0.51571886574074077</c:v>
                </c:pt>
                <c:pt idx="16157">
                  <c:v>0.51572466435185182</c:v>
                </c:pt>
                <c:pt idx="16158">
                  <c:v>0.51573035879629636</c:v>
                </c:pt>
                <c:pt idx="16159">
                  <c:v>0.51573579861111118</c:v>
                </c:pt>
                <c:pt idx="16160">
                  <c:v>0.51574122685185186</c:v>
                </c:pt>
                <c:pt idx="16161">
                  <c:v>0.51574880787037036</c:v>
                </c:pt>
                <c:pt idx="16162">
                  <c:v>0.51575416666666662</c:v>
                </c:pt>
                <c:pt idx="16163">
                  <c:v>0.51575983796296299</c:v>
                </c:pt>
                <c:pt idx="16164">
                  <c:v>0.51576560185185183</c:v>
                </c:pt>
                <c:pt idx="16165">
                  <c:v>0.51577123842592598</c:v>
                </c:pt>
                <c:pt idx="16166">
                  <c:v>0.51577679398148146</c:v>
                </c:pt>
                <c:pt idx="16167">
                  <c:v>0.51578488425925928</c:v>
                </c:pt>
                <c:pt idx="16168">
                  <c:v>0.51579048611111111</c:v>
                </c:pt>
                <c:pt idx="16169">
                  <c:v>0.51579611111111112</c:v>
                </c:pt>
                <c:pt idx="16170">
                  <c:v>0.51580140046296297</c:v>
                </c:pt>
                <c:pt idx="16171">
                  <c:v>0.51580667824074078</c:v>
                </c:pt>
                <c:pt idx="16172">
                  <c:v>0.51581468750000004</c:v>
                </c:pt>
                <c:pt idx="16173">
                  <c:v>0.5158199537037037</c:v>
                </c:pt>
                <c:pt idx="16174">
                  <c:v>0.51582525462962969</c:v>
                </c:pt>
                <c:pt idx="16175">
                  <c:v>0.51583037037037038</c:v>
                </c:pt>
                <c:pt idx="16176">
                  <c:v>0.51583571759259261</c:v>
                </c:pt>
                <c:pt idx="16177">
                  <c:v>0.51584113425925926</c:v>
                </c:pt>
                <c:pt idx="16178">
                  <c:v>0.51584949074074071</c:v>
                </c:pt>
                <c:pt idx="16179">
                  <c:v>0.51585509259259255</c:v>
                </c:pt>
                <c:pt idx="16180">
                  <c:v>0.51586061342592593</c:v>
                </c:pt>
                <c:pt idx="16181">
                  <c:v>0.51586618055555555</c:v>
                </c:pt>
                <c:pt idx="16182">
                  <c:v>0.51587177083333335</c:v>
                </c:pt>
                <c:pt idx="16183">
                  <c:v>0.5158774421296296</c:v>
                </c:pt>
                <c:pt idx="16184">
                  <c:v>0.51588590277777779</c:v>
                </c:pt>
                <c:pt idx="16185">
                  <c:v>0.51589143518518521</c:v>
                </c:pt>
                <c:pt idx="16186">
                  <c:v>0.51589700231481483</c:v>
                </c:pt>
                <c:pt idx="16187">
                  <c:v>0.51590253472222225</c:v>
                </c:pt>
                <c:pt idx="16188">
                  <c:v>0.51590781249999995</c:v>
                </c:pt>
                <c:pt idx="16189">
                  <c:v>0.51591333333333333</c:v>
                </c:pt>
                <c:pt idx="16190">
                  <c:v>0.51592153935185181</c:v>
                </c:pt>
                <c:pt idx="16191">
                  <c:v>0.51592831018518515</c:v>
                </c:pt>
                <c:pt idx="16192">
                  <c:v>0.51799075231481484</c:v>
                </c:pt>
                <c:pt idx="16193">
                  <c:v>0.51799825231481478</c:v>
                </c:pt>
                <c:pt idx="16194">
                  <c:v>0.51800484953703707</c:v>
                </c:pt>
                <c:pt idx="16195">
                  <c:v>0.51801152777777781</c:v>
                </c:pt>
                <c:pt idx="16196">
                  <c:v>0.51802469907407411</c:v>
                </c:pt>
                <c:pt idx="16197">
                  <c:v>0.51803285879629624</c:v>
                </c:pt>
                <c:pt idx="16198">
                  <c:v>0.51804113425925924</c:v>
                </c:pt>
              </c:numCache>
            </c:numRef>
          </c:xVal>
          <c:yVal>
            <c:numRef>
              <c:f>'2015_10_29-10_22_28'!$B$2:$B$16208</c:f>
              <c:numCache>
                <c:formatCode>General</c:formatCode>
                <c:ptCount val="16207"/>
                <c:pt idx="0">
                  <c:v>30.85</c:v>
                </c:pt>
                <c:pt idx="1">
                  <c:v>30.85</c:v>
                </c:pt>
                <c:pt idx="2">
                  <c:v>30.85</c:v>
                </c:pt>
                <c:pt idx="3">
                  <c:v>30.85</c:v>
                </c:pt>
                <c:pt idx="4">
                  <c:v>30.85</c:v>
                </c:pt>
                <c:pt idx="5">
                  <c:v>30.85</c:v>
                </c:pt>
                <c:pt idx="6">
                  <c:v>30.85</c:v>
                </c:pt>
                <c:pt idx="7">
                  <c:v>30.85</c:v>
                </c:pt>
                <c:pt idx="8">
                  <c:v>30.85</c:v>
                </c:pt>
                <c:pt idx="9">
                  <c:v>30.85</c:v>
                </c:pt>
                <c:pt idx="10">
                  <c:v>30.85</c:v>
                </c:pt>
                <c:pt idx="11">
                  <c:v>30.85</c:v>
                </c:pt>
                <c:pt idx="12">
                  <c:v>30.85</c:v>
                </c:pt>
                <c:pt idx="13">
                  <c:v>30.85</c:v>
                </c:pt>
                <c:pt idx="14">
                  <c:v>30.85</c:v>
                </c:pt>
                <c:pt idx="15">
                  <c:v>30.85</c:v>
                </c:pt>
                <c:pt idx="16">
                  <c:v>30.85</c:v>
                </c:pt>
                <c:pt idx="17">
                  <c:v>30.85</c:v>
                </c:pt>
                <c:pt idx="18">
                  <c:v>30.85</c:v>
                </c:pt>
                <c:pt idx="19">
                  <c:v>30.85</c:v>
                </c:pt>
                <c:pt idx="20">
                  <c:v>30.85</c:v>
                </c:pt>
                <c:pt idx="21">
                  <c:v>30.85</c:v>
                </c:pt>
                <c:pt idx="22">
                  <c:v>30.85</c:v>
                </c:pt>
                <c:pt idx="23">
                  <c:v>30.85</c:v>
                </c:pt>
                <c:pt idx="24">
                  <c:v>30.85</c:v>
                </c:pt>
                <c:pt idx="25">
                  <c:v>30.85</c:v>
                </c:pt>
                <c:pt idx="26">
                  <c:v>30.85</c:v>
                </c:pt>
                <c:pt idx="27">
                  <c:v>30.85</c:v>
                </c:pt>
                <c:pt idx="28">
                  <c:v>30.85</c:v>
                </c:pt>
                <c:pt idx="29">
                  <c:v>30.85</c:v>
                </c:pt>
                <c:pt idx="30">
                  <c:v>30.85</c:v>
                </c:pt>
                <c:pt idx="31">
                  <c:v>30.85</c:v>
                </c:pt>
                <c:pt idx="32">
                  <c:v>30.85</c:v>
                </c:pt>
                <c:pt idx="33">
                  <c:v>30.85</c:v>
                </c:pt>
                <c:pt idx="34">
                  <c:v>30.85</c:v>
                </c:pt>
                <c:pt idx="35">
                  <c:v>30.85</c:v>
                </c:pt>
                <c:pt idx="36">
                  <c:v>30.85</c:v>
                </c:pt>
                <c:pt idx="37">
                  <c:v>30.85</c:v>
                </c:pt>
                <c:pt idx="38">
                  <c:v>30.85</c:v>
                </c:pt>
                <c:pt idx="39">
                  <c:v>30.85</c:v>
                </c:pt>
                <c:pt idx="40">
                  <c:v>30.85</c:v>
                </c:pt>
                <c:pt idx="41">
                  <c:v>30.85</c:v>
                </c:pt>
                <c:pt idx="42">
                  <c:v>30.85</c:v>
                </c:pt>
                <c:pt idx="43">
                  <c:v>30.85</c:v>
                </c:pt>
                <c:pt idx="44">
                  <c:v>30.85</c:v>
                </c:pt>
                <c:pt idx="45">
                  <c:v>30.85</c:v>
                </c:pt>
                <c:pt idx="46">
                  <c:v>30.85</c:v>
                </c:pt>
                <c:pt idx="47">
                  <c:v>30.85</c:v>
                </c:pt>
                <c:pt idx="48">
                  <c:v>30.85</c:v>
                </c:pt>
                <c:pt idx="49">
                  <c:v>30.86</c:v>
                </c:pt>
                <c:pt idx="50">
                  <c:v>30.88</c:v>
                </c:pt>
                <c:pt idx="51">
                  <c:v>30.89</c:v>
                </c:pt>
                <c:pt idx="52">
                  <c:v>30.93</c:v>
                </c:pt>
                <c:pt idx="53">
                  <c:v>30.96</c:v>
                </c:pt>
                <c:pt idx="54">
                  <c:v>30.99</c:v>
                </c:pt>
                <c:pt idx="55">
                  <c:v>31.02</c:v>
                </c:pt>
                <c:pt idx="56">
                  <c:v>31.07</c:v>
                </c:pt>
                <c:pt idx="57">
                  <c:v>31.11</c:v>
                </c:pt>
                <c:pt idx="58">
                  <c:v>31.14</c:v>
                </c:pt>
                <c:pt idx="59">
                  <c:v>31.18</c:v>
                </c:pt>
                <c:pt idx="60">
                  <c:v>31.23</c:v>
                </c:pt>
                <c:pt idx="61">
                  <c:v>31.26</c:v>
                </c:pt>
                <c:pt idx="62">
                  <c:v>31.3</c:v>
                </c:pt>
                <c:pt idx="63">
                  <c:v>31.36</c:v>
                </c:pt>
                <c:pt idx="64">
                  <c:v>31.43</c:v>
                </c:pt>
                <c:pt idx="65">
                  <c:v>31.51</c:v>
                </c:pt>
                <c:pt idx="66">
                  <c:v>31.56</c:v>
                </c:pt>
                <c:pt idx="67">
                  <c:v>31.61</c:v>
                </c:pt>
                <c:pt idx="68">
                  <c:v>31.66</c:v>
                </c:pt>
                <c:pt idx="69">
                  <c:v>31.69</c:v>
                </c:pt>
                <c:pt idx="70">
                  <c:v>31.76</c:v>
                </c:pt>
                <c:pt idx="71">
                  <c:v>31.82</c:v>
                </c:pt>
                <c:pt idx="72">
                  <c:v>31.91</c:v>
                </c:pt>
                <c:pt idx="73">
                  <c:v>31.99</c:v>
                </c:pt>
                <c:pt idx="74">
                  <c:v>32.090000000000003</c:v>
                </c:pt>
                <c:pt idx="75">
                  <c:v>32.17</c:v>
                </c:pt>
                <c:pt idx="76">
                  <c:v>32.24</c:v>
                </c:pt>
                <c:pt idx="77">
                  <c:v>32.299999999999997</c:v>
                </c:pt>
                <c:pt idx="78">
                  <c:v>32.380000000000003</c:v>
                </c:pt>
                <c:pt idx="79">
                  <c:v>32.450000000000003</c:v>
                </c:pt>
                <c:pt idx="80">
                  <c:v>32.520000000000003</c:v>
                </c:pt>
                <c:pt idx="81">
                  <c:v>32.619999999999997</c:v>
                </c:pt>
                <c:pt idx="82">
                  <c:v>32.74</c:v>
                </c:pt>
                <c:pt idx="83">
                  <c:v>32.83</c:v>
                </c:pt>
                <c:pt idx="84">
                  <c:v>32.92</c:v>
                </c:pt>
                <c:pt idx="85">
                  <c:v>33.01</c:v>
                </c:pt>
                <c:pt idx="86">
                  <c:v>33.07</c:v>
                </c:pt>
                <c:pt idx="87">
                  <c:v>33.17</c:v>
                </c:pt>
                <c:pt idx="88">
                  <c:v>33.28</c:v>
                </c:pt>
                <c:pt idx="89">
                  <c:v>33.409999999999997</c:v>
                </c:pt>
                <c:pt idx="90">
                  <c:v>33.5</c:v>
                </c:pt>
                <c:pt idx="91">
                  <c:v>33.630000000000003</c:v>
                </c:pt>
                <c:pt idx="92">
                  <c:v>33.700000000000003</c:v>
                </c:pt>
                <c:pt idx="93">
                  <c:v>33.81</c:v>
                </c:pt>
                <c:pt idx="94">
                  <c:v>33.89</c:v>
                </c:pt>
                <c:pt idx="95">
                  <c:v>34</c:v>
                </c:pt>
                <c:pt idx="96">
                  <c:v>34.08</c:v>
                </c:pt>
                <c:pt idx="97">
                  <c:v>34.22</c:v>
                </c:pt>
                <c:pt idx="98">
                  <c:v>34.299999999999997</c:v>
                </c:pt>
                <c:pt idx="99">
                  <c:v>34.42</c:v>
                </c:pt>
                <c:pt idx="100">
                  <c:v>34.549999999999997</c:v>
                </c:pt>
                <c:pt idx="101">
                  <c:v>34.69</c:v>
                </c:pt>
                <c:pt idx="102">
                  <c:v>34.799999999999997</c:v>
                </c:pt>
                <c:pt idx="103">
                  <c:v>34.909999999999997</c:v>
                </c:pt>
                <c:pt idx="104">
                  <c:v>35.020000000000003</c:v>
                </c:pt>
                <c:pt idx="105">
                  <c:v>35.1</c:v>
                </c:pt>
                <c:pt idx="106">
                  <c:v>35.21</c:v>
                </c:pt>
                <c:pt idx="107">
                  <c:v>35.32</c:v>
                </c:pt>
                <c:pt idx="108">
                  <c:v>35.46</c:v>
                </c:pt>
                <c:pt idx="109">
                  <c:v>35.590000000000003</c:v>
                </c:pt>
                <c:pt idx="110">
                  <c:v>35.729999999999997</c:v>
                </c:pt>
                <c:pt idx="111">
                  <c:v>35.85</c:v>
                </c:pt>
                <c:pt idx="112">
                  <c:v>35.979999999999997</c:v>
                </c:pt>
                <c:pt idx="113">
                  <c:v>36.130000000000003</c:v>
                </c:pt>
                <c:pt idx="114">
                  <c:v>36.24</c:v>
                </c:pt>
                <c:pt idx="115">
                  <c:v>36.4</c:v>
                </c:pt>
                <c:pt idx="116">
                  <c:v>36.520000000000003</c:v>
                </c:pt>
                <c:pt idx="117">
                  <c:v>36.65</c:v>
                </c:pt>
                <c:pt idx="118">
                  <c:v>36.770000000000003</c:v>
                </c:pt>
                <c:pt idx="119">
                  <c:v>36.9</c:v>
                </c:pt>
                <c:pt idx="120">
                  <c:v>37.020000000000003</c:v>
                </c:pt>
                <c:pt idx="121">
                  <c:v>37.18</c:v>
                </c:pt>
                <c:pt idx="122">
                  <c:v>37.299999999999997</c:v>
                </c:pt>
                <c:pt idx="123">
                  <c:v>37.42</c:v>
                </c:pt>
                <c:pt idx="124">
                  <c:v>37.520000000000003</c:v>
                </c:pt>
                <c:pt idx="125">
                  <c:v>37.659999999999997</c:v>
                </c:pt>
                <c:pt idx="126">
                  <c:v>37.76</c:v>
                </c:pt>
                <c:pt idx="127">
                  <c:v>37.909999999999997</c:v>
                </c:pt>
                <c:pt idx="128">
                  <c:v>38.049999999999997</c:v>
                </c:pt>
                <c:pt idx="129">
                  <c:v>38.19</c:v>
                </c:pt>
                <c:pt idx="130">
                  <c:v>38.31</c:v>
                </c:pt>
                <c:pt idx="131">
                  <c:v>38.43</c:v>
                </c:pt>
                <c:pt idx="132">
                  <c:v>38.549999999999997</c:v>
                </c:pt>
                <c:pt idx="133">
                  <c:v>38.69</c:v>
                </c:pt>
                <c:pt idx="134">
                  <c:v>38.86</c:v>
                </c:pt>
                <c:pt idx="135">
                  <c:v>38.979999999999997</c:v>
                </c:pt>
                <c:pt idx="136">
                  <c:v>39.11</c:v>
                </c:pt>
                <c:pt idx="137">
                  <c:v>39.26</c:v>
                </c:pt>
                <c:pt idx="138">
                  <c:v>39.39</c:v>
                </c:pt>
                <c:pt idx="139">
                  <c:v>39.520000000000003</c:v>
                </c:pt>
                <c:pt idx="140">
                  <c:v>39.68</c:v>
                </c:pt>
                <c:pt idx="141">
                  <c:v>39.869999999999997</c:v>
                </c:pt>
                <c:pt idx="142">
                  <c:v>39.99</c:v>
                </c:pt>
                <c:pt idx="143">
                  <c:v>40.090000000000003</c:v>
                </c:pt>
                <c:pt idx="144">
                  <c:v>40.21</c:v>
                </c:pt>
                <c:pt idx="145">
                  <c:v>40.299999999999997</c:v>
                </c:pt>
                <c:pt idx="146">
                  <c:v>40.43</c:v>
                </c:pt>
                <c:pt idx="147">
                  <c:v>40.58</c:v>
                </c:pt>
                <c:pt idx="148">
                  <c:v>40.729999999999997</c:v>
                </c:pt>
                <c:pt idx="149">
                  <c:v>40.83</c:v>
                </c:pt>
                <c:pt idx="150">
                  <c:v>41.01</c:v>
                </c:pt>
                <c:pt idx="151">
                  <c:v>41.11</c:v>
                </c:pt>
                <c:pt idx="152">
                  <c:v>41.23</c:v>
                </c:pt>
                <c:pt idx="153">
                  <c:v>41.37</c:v>
                </c:pt>
                <c:pt idx="154">
                  <c:v>41.55</c:v>
                </c:pt>
                <c:pt idx="155">
                  <c:v>41.68</c:v>
                </c:pt>
                <c:pt idx="156">
                  <c:v>41.8</c:v>
                </c:pt>
                <c:pt idx="157">
                  <c:v>41.93</c:v>
                </c:pt>
                <c:pt idx="158">
                  <c:v>42.03</c:v>
                </c:pt>
                <c:pt idx="159">
                  <c:v>42.15</c:v>
                </c:pt>
                <c:pt idx="160">
                  <c:v>42.28</c:v>
                </c:pt>
                <c:pt idx="161">
                  <c:v>42.42</c:v>
                </c:pt>
                <c:pt idx="162">
                  <c:v>42.54</c:v>
                </c:pt>
                <c:pt idx="163">
                  <c:v>42.66</c:v>
                </c:pt>
                <c:pt idx="164">
                  <c:v>42.79</c:v>
                </c:pt>
                <c:pt idx="165">
                  <c:v>42.89</c:v>
                </c:pt>
                <c:pt idx="166">
                  <c:v>43.02</c:v>
                </c:pt>
                <c:pt idx="167">
                  <c:v>43.13</c:v>
                </c:pt>
                <c:pt idx="168">
                  <c:v>43.28</c:v>
                </c:pt>
                <c:pt idx="169">
                  <c:v>43.36</c:v>
                </c:pt>
                <c:pt idx="170">
                  <c:v>43.49</c:v>
                </c:pt>
                <c:pt idx="171">
                  <c:v>43.6</c:v>
                </c:pt>
                <c:pt idx="172">
                  <c:v>43.74</c:v>
                </c:pt>
                <c:pt idx="173">
                  <c:v>43.83</c:v>
                </c:pt>
                <c:pt idx="174">
                  <c:v>43.96</c:v>
                </c:pt>
                <c:pt idx="175">
                  <c:v>44.08</c:v>
                </c:pt>
                <c:pt idx="176">
                  <c:v>44.2</c:v>
                </c:pt>
                <c:pt idx="177">
                  <c:v>44.32</c:v>
                </c:pt>
                <c:pt idx="178">
                  <c:v>44.43</c:v>
                </c:pt>
                <c:pt idx="179">
                  <c:v>44.53</c:v>
                </c:pt>
                <c:pt idx="180">
                  <c:v>44.62</c:v>
                </c:pt>
                <c:pt idx="181">
                  <c:v>44.72</c:v>
                </c:pt>
                <c:pt idx="182">
                  <c:v>44.81</c:v>
                </c:pt>
                <c:pt idx="183">
                  <c:v>44.9</c:v>
                </c:pt>
                <c:pt idx="184">
                  <c:v>44.99</c:v>
                </c:pt>
                <c:pt idx="185">
                  <c:v>45.09</c:v>
                </c:pt>
                <c:pt idx="186">
                  <c:v>45.16</c:v>
                </c:pt>
                <c:pt idx="187">
                  <c:v>45.22</c:v>
                </c:pt>
                <c:pt idx="188">
                  <c:v>45.28</c:v>
                </c:pt>
                <c:pt idx="189">
                  <c:v>45.36</c:v>
                </c:pt>
                <c:pt idx="190">
                  <c:v>45.41</c:v>
                </c:pt>
                <c:pt idx="191">
                  <c:v>45.46</c:v>
                </c:pt>
                <c:pt idx="192">
                  <c:v>45.5</c:v>
                </c:pt>
                <c:pt idx="193">
                  <c:v>45.56</c:v>
                </c:pt>
                <c:pt idx="194">
                  <c:v>45.59</c:v>
                </c:pt>
                <c:pt idx="195">
                  <c:v>45.63</c:v>
                </c:pt>
                <c:pt idx="196">
                  <c:v>45.67</c:v>
                </c:pt>
                <c:pt idx="197">
                  <c:v>45.74</c:v>
                </c:pt>
                <c:pt idx="198">
                  <c:v>45.78</c:v>
                </c:pt>
                <c:pt idx="199">
                  <c:v>45.83</c:v>
                </c:pt>
                <c:pt idx="200">
                  <c:v>45.86</c:v>
                </c:pt>
                <c:pt idx="201">
                  <c:v>45.89</c:v>
                </c:pt>
                <c:pt idx="202">
                  <c:v>45.9</c:v>
                </c:pt>
                <c:pt idx="203">
                  <c:v>45.92</c:v>
                </c:pt>
                <c:pt idx="204">
                  <c:v>45.94</c:v>
                </c:pt>
                <c:pt idx="205">
                  <c:v>45.97</c:v>
                </c:pt>
                <c:pt idx="206">
                  <c:v>46</c:v>
                </c:pt>
                <c:pt idx="207">
                  <c:v>46.03</c:v>
                </c:pt>
                <c:pt idx="208">
                  <c:v>46.05</c:v>
                </c:pt>
                <c:pt idx="209">
                  <c:v>46.08</c:v>
                </c:pt>
                <c:pt idx="210">
                  <c:v>46.11</c:v>
                </c:pt>
                <c:pt idx="211">
                  <c:v>46.14</c:v>
                </c:pt>
                <c:pt idx="212">
                  <c:v>46.18</c:v>
                </c:pt>
                <c:pt idx="213">
                  <c:v>46.2</c:v>
                </c:pt>
                <c:pt idx="214">
                  <c:v>46.23</c:v>
                </c:pt>
                <c:pt idx="215">
                  <c:v>46.24</c:v>
                </c:pt>
                <c:pt idx="216">
                  <c:v>46.25</c:v>
                </c:pt>
                <c:pt idx="217">
                  <c:v>46.25</c:v>
                </c:pt>
                <c:pt idx="218">
                  <c:v>46.26</c:v>
                </c:pt>
                <c:pt idx="219">
                  <c:v>46.26</c:v>
                </c:pt>
                <c:pt idx="220">
                  <c:v>46.26</c:v>
                </c:pt>
                <c:pt idx="221">
                  <c:v>46.26</c:v>
                </c:pt>
                <c:pt idx="222">
                  <c:v>46.26</c:v>
                </c:pt>
                <c:pt idx="223">
                  <c:v>46.26</c:v>
                </c:pt>
                <c:pt idx="224">
                  <c:v>46.26</c:v>
                </c:pt>
                <c:pt idx="225">
                  <c:v>46.26</c:v>
                </c:pt>
                <c:pt idx="226">
                  <c:v>46.25</c:v>
                </c:pt>
                <c:pt idx="227">
                  <c:v>46.24</c:v>
                </c:pt>
                <c:pt idx="228">
                  <c:v>46.24</c:v>
                </c:pt>
                <c:pt idx="229">
                  <c:v>46.22</c:v>
                </c:pt>
                <c:pt idx="230">
                  <c:v>46.21</c:v>
                </c:pt>
                <c:pt idx="231">
                  <c:v>46.19</c:v>
                </c:pt>
                <c:pt idx="232">
                  <c:v>46.17</c:v>
                </c:pt>
                <c:pt idx="233">
                  <c:v>46.14</c:v>
                </c:pt>
                <c:pt idx="234">
                  <c:v>46.11</c:v>
                </c:pt>
                <c:pt idx="235">
                  <c:v>46.08</c:v>
                </c:pt>
                <c:pt idx="236">
                  <c:v>46.05</c:v>
                </c:pt>
                <c:pt idx="237">
                  <c:v>46.03</c:v>
                </c:pt>
                <c:pt idx="238">
                  <c:v>46.01</c:v>
                </c:pt>
                <c:pt idx="239">
                  <c:v>46</c:v>
                </c:pt>
                <c:pt idx="240">
                  <c:v>45.99</c:v>
                </c:pt>
                <c:pt idx="241">
                  <c:v>45.97</c:v>
                </c:pt>
                <c:pt idx="242">
                  <c:v>45.95</c:v>
                </c:pt>
                <c:pt idx="243">
                  <c:v>45.93</c:v>
                </c:pt>
                <c:pt idx="244">
                  <c:v>45.91</c:v>
                </c:pt>
                <c:pt idx="245">
                  <c:v>45.9</c:v>
                </c:pt>
                <c:pt idx="246">
                  <c:v>45.9</c:v>
                </c:pt>
                <c:pt idx="247">
                  <c:v>45.9</c:v>
                </c:pt>
                <c:pt idx="248">
                  <c:v>45.89</c:v>
                </c:pt>
                <c:pt idx="249">
                  <c:v>45.87</c:v>
                </c:pt>
                <c:pt idx="250">
                  <c:v>45.85</c:v>
                </c:pt>
                <c:pt idx="251">
                  <c:v>45.81</c:v>
                </c:pt>
                <c:pt idx="252">
                  <c:v>45.78</c:v>
                </c:pt>
                <c:pt idx="253">
                  <c:v>45.74</c:v>
                </c:pt>
                <c:pt idx="254">
                  <c:v>45.71</c:v>
                </c:pt>
                <c:pt idx="255">
                  <c:v>45.68</c:v>
                </c:pt>
                <c:pt idx="256">
                  <c:v>45.67</c:v>
                </c:pt>
                <c:pt idx="257">
                  <c:v>45.63</c:v>
                </c:pt>
                <c:pt idx="258">
                  <c:v>45.61</c:v>
                </c:pt>
                <c:pt idx="259">
                  <c:v>45.59</c:v>
                </c:pt>
                <c:pt idx="260">
                  <c:v>45.57</c:v>
                </c:pt>
                <c:pt idx="261">
                  <c:v>45.54</c:v>
                </c:pt>
                <c:pt idx="262">
                  <c:v>45.54</c:v>
                </c:pt>
                <c:pt idx="263">
                  <c:v>45.53</c:v>
                </c:pt>
                <c:pt idx="264">
                  <c:v>45.52</c:v>
                </c:pt>
                <c:pt idx="265">
                  <c:v>45.5</c:v>
                </c:pt>
                <c:pt idx="266">
                  <c:v>45.47</c:v>
                </c:pt>
                <c:pt idx="267">
                  <c:v>45.44</c:v>
                </c:pt>
                <c:pt idx="268">
                  <c:v>45.39</c:v>
                </c:pt>
                <c:pt idx="269">
                  <c:v>45.35</c:v>
                </c:pt>
                <c:pt idx="270">
                  <c:v>45.33</c:v>
                </c:pt>
                <c:pt idx="271">
                  <c:v>45.29</c:v>
                </c:pt>
                <c:pt idx="272">
                  <c:v>45.25</c:v>
                </c:pt>
                <c:pt idx="273">
                  <c:v>45.21</c:v>
                </c:pt>
                <c:pt idx="274">
                  <c:v>45.18</c:v>
                </c:pt>
                <c:pt idx="275">
                  <c:v>45.13</c:v>
                </c:pt>
                <c:pt idx="276">
                  <c:v>45.1</c:v>
                </c:pt>
                <c:pt idx="277">
                  <c:v>45.07</c:v>
                </c:pt>
                <c:pt idx="278">
                  <c:v>45.06</c:v>
                </c:pt>
                <c:pt idx="279">
                  <c:v>45.04</c:v>
                </c:pt>
                <c:pt idx="280">
                  <c:v>45.03</c:v>
                </c:pt>
                <c:pt idx="281">
                  <c:v>45</c:v>
                </c:pt>
                <c:pt idx="282">
                  <c:v>44.98</c:v>
                </c:pt>
                <c:pt idx="283">
                  <c:v>44.94</c:v>
                </c:pt>
                <c:pt idx="284">
                  <c:v>44.92</c:v>
                </c:pt>
                <c:pt idx="285">
                  <c:v>44.87</c:v>
                </c:pt>
                <c:pt idx="286">
                  <c:v>44.82</c:v>
                </c:pt>
                <c:pt idx="287">
                  <c:v>44.77</c:v>
                </c:pt>
                <c:pt idx="288">
                  <c:v>44.73</c:v>
                </c:pt>
                <c:pt idx="289">
                  <c:v>44.68</c:v>
                </c:pt>
                <c:pt idx="290">
                  <c:v>44.65</c:v>
                </c:pt>
                <c:pt idx="291">
                  <c:v>44.63</c:v>
                </c:pt>
                <c:pt idx="292">
                  <c:v>44.6</c:v>
                </c:pt>
                <c:pt idx="293">
                  <c:v>44.59</c:v>
                </c:pt>
                <c:pt idx="294">
                  <c:v>44.58</c:v>
                </c:pt>
                <c:pt idx="295">
                  <c:v>44.58</c:v>
                </c:pt>
                <c:pt idx="296">
                  <c:v>44.58</c:v>
                </c:pt>
                <c:pt idx="297">
                  <c:v>44.57</c:v>
                </c:pt>
                <c:pt idx="298">
                  <c:v>44.55</c:v>
                </c:pt>
                <c:pt idx="299">
                  <c:v>44.51</c:v>
                </c:pt>
                <c:pt idx="300">
                  <c:v>44.47</c:v>
                </c:pt>
                <c:pt idx="301">
                  <c:v>44.43</c:v>
                </c:pt>
                <c:pt idx="302">
                  <c:v>44.38</c:v>
                </c:pt>
                <c:pt idx="303">
                  <c:v>44.35</c:v>
                </c:pt>
                <c:pt idx="304">
                  <c:v>44.32</c:v>
                </c:pt>
                <c:pt idx="305">
                  <c:v>44.28</c:v>
                </c:pt>
                <c:pt idx="306">
                  <c:v>44.24</c:v>
                </c:pt>
                <c:pt idx="307">
                  <c:v>44.19</c:v>
                </c:pt>
                <c:pt idx="308">
                  <c:v>44.16</c:v>
                </c:pt>
                <c:pt idx="309">
                  <c:v>44.11</c:v>
                </c:pt>
                <c:pt idx="310">
                  <c:v>44.07</c:v>
                </c:pt>
                <c:pt idx="311">
                  <c:v>44.05</c:v>
                </c:pt>
                <c:pt idx="312">
                  <c:v>44.02</c:v>
                </c:pt>
                <c:pt idx="313">
                  <c:v>44</c:v>
                </c:pt>
                <c:pt idx="314">
                  <c:v>43.99</c:v>
                </c:pt>
                <c:pt idx="315">
                  <c:v>43.96</c:v>
                </c:pt>
                <c:pt idx="316">
                  <c:v>43.93</c:v>
                </c:pt>
                <c:pt idx="317">
                  <c:v>43.89</c:v>
                </c:pt>
                <c:pt idx="318">
                  <c:v>43.85</c:v>
                </c:pt>
                <c:pt idx="319">
                  <c:v>43.8</c:v>
                </c:pt>
                <c:pt idx="320">
                  <c:v>43.78</c:v>
                </c:pt>
                <c:pt idx="321">
                  <c:v>43.73</c:v>
                </c:pt>
                <c:pt idx="322">
                  <c:v>43.7</c:v>
                </c:pt>
                <c:pt idx="323">
                  <c:v>43.65</c:v>
                </c:pt>
                <c:pt idx="324">
                  <c:v>43.61</c:v>
                </c:pt>
                <c:pt idx="325">
                  <c:v>43.57</c:v>
                </c:pt>
                <c:pt idx="326">
                  <c:v>43.55</c:v>
                </c:pt>
                <c:pt idx="327">
                  <c:v>43.54</c:v>
                </c:pt>
                <c:pt idx="328">
                  <c:v>43.54</c:v>
                </c:pt>
                <c:pt idx="329">
                  <c:v>43.54</c:v>
                </c:pt>
                <c:pt idx="330">
                  <c:v>43.53</c:v>
                </c:pt>
                <c:pt idx="331">
                  <c:v>43.51</c:v>
                </c:pt>
                <c:pt idx="332">
                  <c:v>43.49</c:v>
                </c:pt>
                <c:pt idx="333">
                  <c:v>43.47</c:v>
                </c:pt>
                <c:pt idx="334">
                  <c:v>43.44</c:v>
                </c:pt>
                <c:pt idx="335">
                  <c:v>43.41</c:v>
                </c:pt>
                <c:pt idx="336">
                  <c:v>43.38</c:v>
                </c:pt>
                <c:pt idx="337">
                  <c:v>43.36</c:v>
                </c:pt>
                <c:pt idx="338">
                  <c:v>43.31</c:v>
                </c:pt>
                <c:pt idx="339">
                  <c:v>43.27</c:v>
                </c:pt>
                <c:pt idx="340">
                  <c:v>43.24</c:v>
                </c:pt>
                <c:pt idx="341">
                  <c:v>43.22</c:v>
                </c:pt>
                <c:pt idx="342">
                  <c:v>43.2</c:v>
                </c:pt>
                <c:pt idx="343">
                  <c:v>43.19</c:v>
                </c:pt>
                <c:pt idx="344">
                  <c:v>43.19</c:v>
                </c:pt>
                <c:pt idx="345">
                  <c:v>43.17</c:v>
                </c:pt>
                <c:pt idx="346">
                  <c:v>43.15</c:v>
                </c:pt>
                <c:pt idx="347">
                  <c:v>43.12</c:v>
                </c:pt>
                <c:pt idx="348">
                  <c:v>43.1</c:v>
                </c:pt>
                <c:pt idx="349">
                  <c:v>43.06</c:v>
                </c:pt>
                <c:pt idx="350">
                  <c:v>43.04</c:v>
                </c:pt>
                <c:pt idx="351">
                  <c:v>43</c:v>
                </c:pt>
                <c:pt idx="352">
                  <c:v>42.96</c:v>
                </c:pt>
                <c:pt idx="353">
                  <c:v>42.91</c:v>
                </c:pt>
                <c:pt idx="354">
                  <c:v>42.88</c:v>
                </c:pt>
                <c:pt idx="355">
                  <c:v>42.83</c:v>
                </c:pt>
                <c:pt idx="356">
                  <c:v>42.8</c:v>
                </c:pt>
                <c:pt idx="357">
                  <c:v>42.77</c:v>
                </c:pt>
                <c:pt idx="358">
                  <c:v>42.73</c:v>
                </c:pt>
                <c:pt idx="359">
                  <c:v>42.69</c:v>
                </c:pt>
                <c:pt idx="360">
                  <c:v>42.67</c:v>
                </c:pt>
                <c:pt idx="361">
                  <c:v>42.65</c:v>
                </c:pt>
                <c:pt idx="362">
                  <c:v>42.64</c:v>
                </c:pt>
                <c:pt idx="363">
                  <c:v>42.63</c:v>
                </c:pt>
                <c:pt idx="364">
                  <c:v>42.63</c:v>
                </c:pt>
                <c:pt idx="365">
                  <c:v>42.63</c:v>
                </c:pt>
                <c:pt idx="366">
                  <c:v>42.63</c:v>
                </c:pt>
                <c:pt idx="367">
                  <c:v>42.63</c:v>
                </c:pt>
                <c:pt idx="368">
                  <c:v>42.62</c:v>
                </c:pt>
                <c:pt idx="369">
                  <c:v>42.6</c:v>
                </c:pt>
                <c:pt idx="370">
                  <c:v>42.58</c:v>
                </c:pt>
                <c:pt idx="371">
                  <c:v>42.55</c:v>
                </c:pt>
                <c:pt idx="372">
                  <c:v>42.53</c:v>
                </c:pt>
                <c:pt idx="373">
                  <c:v>42.51</c:v>
                </c:pt>
                <c:pt idx="374">
                  <c:v>42.5</c:v>
                </c:pt>
                <c:pt idx="375">
                  <c:v>42.46</c:v>
                </c:pt>
                <c:pt idx="376">
                  <c:v>42.42</c:v>
                </c:pt>
                <c:pt idx="377">
                  <c:v>42.38</c:v>
                </c:pt>
                <c:pt idx="378">
                  <c:v>42.35</c:v>
                </c:pt>
                <c:pt idx="379">
                  <c:v>42.31</c:v>
                </c:pt>
                <c:pt idx="380">
                  <c:v>42.29</c:v>
                </c:pt>
                <c:pt idx="381">
                  <c:v>42.26</c:v>
                </c:pt>
                <c:pt idx="382">
                  <c:v>42.24</c:v>
                </c:pt>
                <c:pt idx="383">
                  <c:v>42.22</c:v>
                </c:pt>
                <c:pt idx="384">
                  <c:v>42.2</c:v>
                </c:pt>
                <c:pt idx="385">
                  <c:v>42.19</c:v>
                </c:pt>
                <c:pt idx="386">
                  <c:v>42.19</c:v>
                </c:pt>
                <c:pt idx="387">
                  <c:v>42.18</c:v>
                </c:pt>
                <c:pt idx="388">
                  <c:v>42.17</c:v>
                </c:pt>
                <c:pt idx="389">
                  <c:v>42.15</c:v>
                </c:pt>
                <c:pt idx="390">
                  <c:v>42.13</c:v>
                </c:pt>
                <c:pt idx="391">
                  <c:v>42.1</c:v>
                </c:pt>
                <c:pt idx="392">
                  <c:v>42.07</c:v>
                </c:pt>
                <c:pt idx="393">
                  <c:v>42.03</c:v>
                </c:pt>
                <c:pt idx="394">
                  <c:v>42.01</c:v>
                </c:pt>
                <c:pt idx="395">
                  <c:v>41.98</c:v>
                </c:pt>
                <c:pt idx="396">
                  <c:v>41.97</c:v>
                </c:pt>
                <c:pt idx="397">
                  <c:v>41.96</c:v>
                </c:pt>
                <c:pt idx="398">
                  <c:v>41.94</c:v>
                </c:pt>
                <c:pt idx="399">
                  <c:v>41.92</c:v>
                </c:pt>
                <c:pt idx="400">
                  <c:v>41.9</c:v>
                </c:pt>
                <c:pt idx="401">
                  <c:v>41.88</c:v>
                </c:pt>
                <c:pt idx="402">
                  <c:v>41.86</c:v>
                </c:pt>
                <c:pt idx="403">
                  <c:v>41.86</c:v>
                </c:pt>
                <c:pt idx="404">
                  <c:v>41.86</c:v>
                </c:pt>
                <c:pt idx="405">
                  <c:v>41.86</c:v>
                </c:pt>
                <c:pt idx="406">
                  <c:v>41.86</c:v>
                </c:pt>
                <c:pt idx="407">
                  <c:v>41.85</c:v>
                </c:pt>
                <c:pt idx="408">
                  <c:v>41.83</c:v>
                </c:pt>
                <c:pt idx="409">
                  <c:v>41.81</c:v>
                </c:pt>
                <c:pt idx="410">
                  <c:v>41.79</c:v>
                </c:pt>
                <c:pt idx="411">
                  <c:v>41.76</c:v>
                </c:pt>
                <c:pt idx="412">
                  <c:v>41.73</c:v>
                </c:pt>
                <c:pt idx="413">
                  <c:v>41.71</c:v>
                </c:pt>
                <c:pt idx="414">
                  <c:v>41.69</c:v>
                </c:pt>
                <c:pt idx="415">
                  <c:v>41.67</c:v>
                </c:pt>
                <c:pt idx="416">
                  <c:v>41.65</c:v>
                </c:pt>
                <c:pt idx="417">
                  <c:v>41.64</c:v>
                </c:pt>
                <c:pt idx="418">
                  <c:v>41.62</c:v>
                </c:pt>
                <c:pt idx="419">
                  <c:v>41.6</c:v>
                </c:pt>
                <c:pt idx="420">
                  <c:v>41.58</c:v>
                </c:pt>
                <c:pt idx="421">
                  <c:v>41.56</c:v>
                </c:pt>
                <c:pt idx="422">
                  <c:v>41.52</c:v>
                </c:pt>
                <c:pt idx="423">
                  <c:v>41.49</c:v>
                </c:pt>
                <c:pt idx="424">
                  <c:v>41.47</c:v>
                </c:pt>
                <c:pt idx="425">
                  <c:v>41.45</c:v>
                </c:pt>
                <c:pt idx="426">
                  <c:v>41.43</c:v>
                </c:pt>
                <c:pt idx="427">
                  <c:v>41.42</c:v>
                </c:pt>
                <c:pt idx="428">
                  <c:v>41.42</c:v>
                </c:pt>
                <c:pt idx="429">
                  <c:v>41.42</c:v>
                </c:pt>
                <c:pt idx="430">
                  <c:v>41.42</c:v>
                </c:pt>
                <c:pt idx="431">
                  <c:v>41.41</c:v>
                </c:pt>
                <c:pt idx="432">
                  <c:v>41.41</c:v>
                </c:pt>
                <c:pt idx="433">
                  <c:v>41.39</c:v>
                </c:pt>
                <c:pt idx="434">
                  <c:v>41.37</c:v>
                </c:pt>
                <c:pt idx="435">
                  <c:v>41.35</c:v>
                </c:pt>
                <c:pt idx="436">
                  <c:v>41.34</c:v>
                </c:pt>
                <c:pt idx="437">
                  <c:v>41.32</c:v>
                </c:pt>
                <c:pt idx="438">
                  <c:v>41.31</c:v>
                </c:pt>
                <c:pt idx="439">
                  <c:v>41.3</c:v>
                </c:pt>
                <c:pt idx="440">
                  <c:v>41.27</c:v>
                </c:pt>
                <c:pt idx="441">
                  <c:v>41.24</c:v>
                </c:pt>
                <c:pt idx="442">
                  <c:v>41.21</c:v>
                </c:pt>
                <c:pt idx="443">
                  <c:v>41.18</c:v>
                </c:pt>
                <c:pt idx="444">
                  <c:v>41.15</c:v>
                </c:pt>
                <c:pt idx="445">
                  <c:v>41.13</c:v>
                </c:pt>
                <c:pt idx="446">
                  <c:v>41.12</c:v>
                </c:pt>
                <c:pt idx="447">
                  <c:v>41.1</c:v>
                </c:pt>
                <c:pt idx="448">
                  <c:v>41.09</c:v>
                </c:pt>
                <c:pt idx="449">
                  <c:v>41.08</c:v>
                </c:pt>
                <c:pt idx="450">
                  <c:v>41.06</c:v>
                </c:pt>
                <c:pt idx="451">
                  <c:v>41.05</c:v>
                </c:pt>
                <c:pt idx="452">
                  <c:v>41.03</c:v>
                </c:pt>
                <c:pt idx="453">
                  <c:v>41.01</c:v>
                </c:pt>
                <c:pt idx="454">
                  <c:v>40.99</c:v>
                </c:pt>
                <c:pt idx="455">
                  <c:v>40.99</c:v>
                </c:pt>
                <c:pt idx="456">
                  <c:v>40.99</c:v>
                </c:pt>
                <c:pt idx="457">
                  <c:v>40.99</c:v>
                </c:pt>
                <c:pt idx="458">
                  <c:v>40.99</c:v>
                </c:pt>
                <c:pt idx="459">
                  <c:v>40.99</c:v>
                </c:pt>
                <c:pt idx="460">
                  <c:v>40.99</c:v>
                </c:pt>
                <c:pt idx="461">
                  <c:v>40.98</c:v>
                </c:pt>
                <c:pt idx="462">
                  <c:v>40.98</c:v>
                </c:pt>
                <c:pt idx="463">
                  <c:v>40.98</c:v>
                </c:pt>
                <c:pt idx="464">
                  <c:v>40.97</c:v>
                </c:pt>
                <c:pt idx="465">
                  <c:v>40.96</c:v>
                </c:pt>
                <c:pt idx="466">
                  <c:v>40.94</c:v>
                </c:pt>
                <c:pt idx="467">
                  <c:v>40.92</c:v>
                </c:pt>
                <c:pt idx="468">
                  <c:v>40.909999999999997</c:v>
                </c:pt>
                <c:pt idx="469">
                  <c:v>40.89</c:v>
                </c:pt>
                <c:pt idx="470">
                  <c:v>40.869999999999997</c:v>
                </c:pt>
                <c:pt idx="471">
                  <c:v>40.85</c:v>
                </c:pt>
                <c:pt idx="472">
                  <c:v>40.83</c:v>
                </c:pt>
                <c:pt idx="473">
                  <c:v>40.81</c:v>
                </c:pt>
                <c:pt idx="474">
                  <c:v>40.799999999999997</c:v>
                </c:pt>
                <c:pt idx="475">
                  <c:v>40.78</c:v>
                </c:pt>
                <c:pt idx="476">
                  <c:v>40.770000000000003</c:v>
                </c:pt>
                <c:pt idx="477">
                  <c:v>40.770000000000003</c:v>
                </c:pt>
                <c:pt idx="478">
                  <c:v>40.76</c:v>
                </c:pt>
                <c:pt idx="479">
                  <c:v>40.74</c:v>
                </c:pt>
                <c:pt idx="480">
                  <c:v>40.72</c:v>
                </c:pt>
                <c:pt idx="481">
                  <c:v>40.69</c:v>
                </c:pt>
                <c:pt idx="482">
                  <c:v>40.67</c:v>
                </c:pt>
                <c:pt idx="483">
                  <c:v>40.64</c:v>
                </c:pt>
                <c:pt idx="484">
                  <c:v>40.619999999999997</c:v>
                </c:pt>
                <c:pt idx="485">
                  <c:v>40.6</c:v>
                </c:pt>
                <c:pt idx="486">
                  <c:v>40.58</c:v>
                </c:pt>
                <c:pt idx="487">
                  <c:v>40.57</c:v>
                </c:pt>
                <c:pt idx="488">
                  <c:v>40.56</c:v>
                </c:pt>
                <c:pt idx="489">
                  <c:v>40.549999999999997</c:v>
                </c:pt>
                <c:pt idx="490">
                  <c:v>40.54</c:v>
                </c:pt>
                <c:pt idx="491">
                  <c:v>40.520000000000003</c:v>
                </c:pt>
                <c:pt idx="492">
                  <c:v>40.51</c:v>
                </c:pt>
                <c:pt idx="493">
                  <c:v>40.49</c:v>
                </c:pt>
                <c:pt idx="494">
                  <c:v>40.479999999999997</c:v>
                </c:pt>
                <c:pt idx="495">
                  <c:v>40.47</c:v>
                </c:pt>
                <c:pt idx="496">
                  <c:v>40.46</c:v>
                </c:pt>
                <c:pt idx="497">
                  <c:v>40.450000000000003</c:v>
                </c:pt>
                <c:pt idx="498">
                  <c:v>40.450000000000003</c:v>
                </c:pt>
                <c:pt idx="499">
                  <c:v>40.450000000000003</c:v>
                </c:pt>
                <c:pt idx="500">
                  <c:v>40.450000000000003</c:v>
                </c:pt>
                <c:pt idx="501">
                  <c:v>40.450000000000003</c:v>
                </c:pt>
                <c:pt idx="502">
                  <c:v>40.450000000000003</c:v>
                </c:pt>
                <c:pt idx="503">
                  <c:v>40.450000000000003</c:v>
                </c:pt>
                <c:pt idx="504">
                  <c:v>40.44</c:v>
                </c:pt>
                <c:pt idx="505">
                  <c:v>40.43</c:v>
                </c:pt>
                <c:pt idx="506">
                  <c:v>40.42</c:v>
                </c:pt>
                <c:pt idx="507">
                  <c:v>40.4</c:v>
                </c:pt>
                <c:pt idx="508">
                  <c:v>40.380000000000003</c:v>
                </c:pt>
                <c:pt idx="509">
                  <c:v>40.35</c:v>
                </c:pt>
                <c:pt idx="510">
                  <c:v>40.33</c:v>
                </c:pt>
                <c:pt idx="511">
                  <c:v>40.31</c:v>
                </c:pt>
                <c:pt idx="512">
                  <c:v>40.29</c:v>
                </c:pt>
                <c:pt idx="513">
                  <c:v>40.28</c:v>
                </c:pt>
                <c:pt idx="514">
                  <c:v>40.26</c:v>
                </c:pt>
                <c:pt idx="515">
                  <c:v>40.25</c:v>
                </c:pt>
                <c:pt idx="516">
                  <c:v>40.25</c:v>
                </c:pt>
                <c:pt idx="517">
                  <c:v>40.24</c:v>
                </c:pt>
                <c:pt idx="518">
                  <c:v>40.24</c:v>
                </c:pt>
                <c:pt idx="519">
                  <c:v>40.24</c:v>
                </c:pt>
                <c:pt idx="520">
                  <c:v>40.229999999999997</c:v>
                </c:pt>
                <c:pt idx="521">
                  <c:v>40.22</c:v>
                </c:pt>
                <c:pt idx="522">
                  <c:v>40.200000000000003</c:v>
                </c:pt>
                <c:pt idx="523">
                  <c:v>40.19</c:v>
                </c:pt>
                <c:pt idx="524">
                  <c:v>40.17</c:v>
                </c:pt>
                <c:pt idx="525">
                  <c:v>40.159999999999997</c:v>
                </c:pt>
                <c:pt idx="526">
                  <c:v>40.159999999999997</c:v>
                </c:pt>
                <c:pt idx="527">
                  <c:v>40.15</c:v>
                </c:pt>
                <c:pt idx="528">
                  <c:v>40.14</c:v>
                </c:pt>
                <c:pt idx="529">
                  <c:v>40.14</c:v>
                </c:pt>
                <c:pt idx="530">
                  <c:v>40.14</c:v>
                </c:pt>
                <c:pt idx="531">
                  <c:v>40.130000000000003</c:v>
                </c:pt>
                <c:pt idx="532">
                  <c:v>40.130000000000003</c:v>
                </c:pt>
                <c:pt idx="533">
                  <c:v>40.130000000000003</c:v>
                </c:pt>
                <c:pt idx="534">
                  <c:v>40.130000000000003</c:v>
                </c:pt>
                <c:pt idx="535">
                  <c:v>40.130000000000003</c:v>
                </c:pt>
                <c:pt idx="536">
                  <c:v>40.130000000000003</c:v>
                </c:pt>
                <c:pt idx="537">
                  <c:v>40.130000000000003</c:v>
                </c:pt>
                <c:pt idx="538">
                  <c:v>40.130000000000003</c:v>
                </c:pt>
                <c:pt idx="539">
                  <c:v>40.119999999999997</c:v>
                </c:pt>
                <c:pt idx="540">
                  <c:v>40.11</c:v>
                </c:pt>
                <c:pt idx="541">
                  <c:v>40.1</c:v>
                </c:pt>
                <c:pt idx="542">
                  <c:v>40.090000000000003</c:v>
                </c:pt>
                <c:pt idx="543">
                  <c:v>40.07</c:v>
                </c:pt>
                <c:pt idx="544">
                  <c:v>40.06</c:v>
                </c:pt>
                <c:pt idx="545">
                  <c:v>40.049999999999997</c:v>
                </c:pt>
                <c:pt idx="546">
                  <c:v>40.04</c:v>
                </c:pt>
                <c:pt idx="547">
                  <c:v>40.03</c:v>
                </c:pt>
                <c:pt idx="548">
                  <c:v>40.03</c:v>
                </c:pt>
                <c:pt idx="549">
                  <c:v>40.03</c:v>
                </c:pt>
                <c:pt idx="550">
                  <c:v>40.020000000000003</c:v>
                </c:pt>
                <c:pt idx="551">
                  <c:v>40.020000000000003</c:v>
                </c:pt>
                <c:pt idx="552">
                  <c:v>40.01</c:v>
                </c:pt>
                <c:pt idx="553">
                  <c:v>39.99</c:v>
                </c:pt>
                <c:pt idx="554">
                  <c:v>39.979999999999997</c:v>
                </c:pt>
                <c:pt idx="555">
                  <c:v>39.979999999999997</c:v>
                </c:pt>
                <c:pt idx="556">
                  <c:v>39.96</c:v>
                </c:pt>
                <c:pt idx="557">
                  <c:v>39.950000000000003</c:v>
                </c:pt>
                <c:pt idx="558">
                  <c:v>39.94</c:v>
                </c:pt>
                <c:pt idx="559">
                  <c:v>39.94</c:v>
                </c:pt>
                <c:pt idx="560">
                  <c:v>39.93</c:v>
                </c:pt>
                <c:pt idx="561">
                  <c:v>39.93</c:v>
                </c:pt>
                <c:pt idx="562">
                  <c:v>39.92</c:v>
                </c:pt>
                <c:pt idx="563">
                  <c:v>39.92</c:v>
                </c:pt>
                <c:pt idx="564">
                  <c:v>39.92</c:v>
                </c:pt>
                <c:pt idx="565">
                  <c:v>39.909999999999997</c:v>
                </c:pt>
                <c:pt idx="566">
                  <c:v>39.909999999999997</c:v>
                </c:pt>
                <c:pt idx="567">
                  <c:v>39.89</c:v>
                </c:pt>
                <c:pt idx="568">
                  <c:v>39.869999999999997</c:v>
                </c:pt>
                <c:pt idx="569">
                  <c:v>39.86</c:v>
                </c:pt>
                <c:pt idx="570">
                  <c:v>39.840000000000003</c:v>
                </c:pt>
                <c:pt idx="571">
                  <c:v>39.83</c:v>
                </c:pt>
                <c:pt idx="572">
                  <c:v>39.82</c:v>
                </c:pt>
                <c:pt idx="573">
                  <c:v>39.81</c:v>
                </c:pt>
                <c:pt idx="574">
                  <c:v>39.799999999999997</c:v>
                </c:pt>
                <c:pt idx="575">
                  <c:v>39.78</c:v>
                </c:pt>
                <c:pt idx="576">
                  <c:v>39.770000000000003</c:v>
                </c:pt>
                <c:pt idx="577">
                  <c:v>39.75</c:v>
                </c:pt>
                <c:pt idx="578">
                  <c:v>39.74</c:v>
                </c:pt>
                <c:pt idx="579">
                  <c:v>39.729999999999997</c:v>
                </c:pt>
                <c:pt idx="580">
                  <c:v>39.72</c:v>
                </c:pt>
                <c:pt idx="581">
                  <c:v>39.72</c:v>
                </c:pt>
                <c:pt idx="582">
                  <c:v>39.72</c:v>
                </c:pt>
                <c:pt idx="583">
                  <c:v>39.72</c:v>
                </c:pt>
                <c:pt idx="584">
                  <c:v>39.71</c:v>
                </c:pt>
                <c:pt idx="585">
                  <c:v>39.71</c:v>
                </c:pt>
                <c:pt idx="586">
                  <c:v>39.71</c:v>
                </c:pt>
                <c:pt idx="587">
                  <c:v>39.71</c:v>
                </c:pt>
                <c:pt idx="588">
                  <c:v>39.71</c:v>
                </c:pt>
                <c:pt idx="589">
                  <c:v>39.71</c:v>
                </c:pt>
                <c:pt idx="590">
                  <c:v>39.71</c:v>
                </c:pt>
                <c:pt idx="591">
                  <c:v>39.700000000000003</c:v>
                </c:pt>
                <c:pt idx="592">
                  <c:v>39.700000000000003</c:v>
                </c:pt>
                <c:pt idx="593">
                  <c:v>39.69</c:v>
                </c:pt>
                <c:pt idx="594">
                  <c:v>39.68</c:v>
                </c:pt>
                <c:pt idx="595">
                  <c:v>39.67</c:v>
                </c:pt>
                <c:pt idx="596">
                  <c:v>39.659999999999997</c:v>
                </c:pt>
                <c:pt idx="597">
                  <c:v>39.65</c:v>
                </c:pt>
                <c:pt idx="598">
                  <c:v>39.64</c:v>
                </c:pt>
                <c:pt idx="599">
                  <c:v>39.630000000000003</c:v>
                </c:pt>
                <c:pt idx="600">
                  <c:v>39.630000000000003</c:v>
                </c:pt>
                <c:pt idx="601">
                  <c:v>39.619999999999997</c:v>
                </c:pt>
                <c:pt idx="602">
                  <c:v>39.619999999999997</c:v>
                </c:pt>
                <c:pt idx="603">
                  <c:v>39.619999999999997</c:v>
                </c:pt>
                <c:pt idx="604">
                  <c:v>39.61</c:v>
                </c:pt>
                <c:pt idx="605">
                  <c:v>39.61</c:v>
                </c:pt>
                <c:pt idx="606">
                  <c:v>39.61</c:v>
                </c:pt>
                <c:pt idx="607">
                  <c:v>39.6</c:v>
                </c:pt>
                <c:pt idx="608">
                  <c:v>39.6</c:v>
                </c:pt>
                <c:pt idx="609">
                  <c:v>39.590000000000003</c:v>
                </c:pt>
                <c:pt idx="610">
                  <c:v>39.57</c:v>
                </c:pt>
                <c:pt idx="611">
                  <c:v>39.56</c:v>
                </c:pt>
                <c:pt idx="612">
                  <c:v>39.54</c:v>
                </c:pt>
                <c:pt idx="613">
                  <c:v>39.53</c:v>
                </c:pt>
                <c:pt idx="614">
                  <c:v>39.520000000000003</c:v>
                </c:pt>
                <c:pt idx="615">
                  <c:v>39.520000000000003</c:v>
                </c:pt>
                <c:pt idx="616">
                  <c:v>39.5</c:v>
                </c:pt>
                <c:pt idx="617">
                  <c:v>39.479999999999997</c:v>
                </c:pt>
                <c:pt idx="618">
                  <c:v>39.46</c:v>
                </c:pt>
                <c:pt idx="619">
                  <c:v>39.44</c:v>
                </c:pt>
                <c:pt idx="620">
                  <c:v>39.42</c:v>
                </c:pt>
                <c:pt idx="621">
                  <c:v>39.409999999999997</c:v>
                </c:pt>
                <c:pt idx="622">
                  <c:v>39.409999999999997</c:v>
                </c:pt>
                <c:pt idx="623">
                  <c:v>39.4</c:v>
                </c:pt>
                <c:pt idx="624">
                  <c:v>39.4</c:v>
                </c:pt>
                <c:pt idx="625">
                  <c:v>39.4</c:v>
                </c:pt>
                <c:pt idx="626">
                  <c:v>39.4</c:v>
                </c:pt>
                <c:pt idx="627">
                  <c:v>39.4</c:v>
                </c:pt>
                <c:pt idx="628">
                  <c:v>39.4</c:v>
                </c:pt>
                <c:pt idx="629">
                  <c:v>39.4</c:v>
                </c:pt>
                <c:pt idx="630">
                  <c:v>39.4</c:v>
                </c:pt>
                <c:pt idx="631">
                  <c:v>39.39</c:v>
                </c:pt>
                <c:pt idx="632">
                  <c:v>39.39</c:v>
                </c:pt>
                <c:pt idx="633">
                  <c:v>39.380000000000003</c:v>
                </c:pt>
                <c:pt idx="634">
                  <c:v>39.369999999999997</c:v>
                </c:pt>
                <c:pt idx="635">
                  <c:v>39.36</c:v>
                </c:pt>
                <c:pt idx="636">
                  <c:v>39.35</c:v>
                </c:pt>
                <c:pt idx="637">
                  <c:v>39.340000000000003</c:v>
                </c:pt>
                <c:pt idx="638">
                  <c:v>39.32</c:v>
                </c:pt>
                <c:pt idx="639">
                  <c:v>39.32</c:v>
                </c:pt>
                <c:pt idx="640">
                  <c:v>39.32</c:v>
                </c:pt>
                <c:pt idx="641">
                  <c:v>39.31</c:v>
                </c:pt>
                <c:pt idx="642">
                  <c:v>39.299999999999997</c:v>
                </c:pt>
                <c:pt idx="643">
                  <c:v>39.29</c:v>
                </c:pt>
                <c:pt idx="644">
                  <c:v>39.28</c:v>
                </c:pt>
                <c:pt idx="645">
                  <c:v>39.270000000000003</c:v>
                </c:pt>
                <c:pt idx="646">
                  <c:v>39.25</c:v>
                </c:pt>
                <c:pt idx="647">
                  <c:v>39.24</c:v>
                </c:pt>
                <c:pt idx="648">
                  <c:v>39.24</c:v>
                </c:pt>
                <c:pt idx="649">
                  <c:v>39.229999999999997</c:v>
                </c:pt>
                <c:pt idx="650">
                  <c:v>39.22</c:v>
                </c:pt>
                <c:pt idx="651">
                  <c:v>39.22</c:v>
                </c:pt>
                <c:pt idx="652">
                  <c:v>39.22</c:v>
                </c:pt>
                <c:pt idx="653">
                  <c:v>39.21</c:v>
                </c:pt>
                <c:pt idx="654">
                  <c:v>39.21</c:v>
                </c:pt>
                <c:pt idx="655">
                  <c:v>39.200000000000003</c:v>
                </c:pt>
                <c:pt idx="656">
                  <c:v>39.200000000000003</c:v>
                </c:pt>
                <c:pt idx="657">
                  <c:v>39.200000000000003</c:v>
                </c:pt>
                <c:pt idx="658">
                  <c:v>39.19</c:v>
                </c:pt>
                <c:pt idx="659">
                  <c:v>39.19</c:v>
                </c:pt>
                <c:pt idx="660">
                  <c:v>39.19</c:v>
                </c:pt>
                <c:pt idx="661">
                  <c:v>39.19</c:v>
                </c:pt>
                <c:pt idx="662">
                  <c:v>39.19</c:v>
                </c:pt>
                <c:pt idx="663">
                  <c:v>39.19</c:v>
                </c:pt>
                <c:pt idx="664">
                  <c:v>39.19</c:v>
                </c:pt>
                <c:pt idx="665">
                  <c:v>39.19</c:v>
                </c:pt>
                <c:pt idx="666">
                  <c:v>39.19</c:v>
                </c:pt>
                <c:pt idx="667">
                  <c:v>39.19</c:v>
                </c:pt>
                <c:pt idx="668">
                  <c:v>39.19</c:v>
                </c:pt>
                <c:pt idx="669">
                  <c:v>39.19</c:v>
                </c:pt>
                <c:pt idx="670">
                  <c:v>39.19</c:v>
                </c:pt>
                <c:pt idx="671">
                  <c:v>39.19</c:v>
                </c:pt>
                <c:pt idx="672">
                  <c:v>39.19</c:v>
                </c:pt>
                <c:pt idx="673">
                  <c:v>39.19</c:v>
                </c:pt>
                <c:pt idx="674">
                  <c:v>39.19</c:v>
                </c:pt>
                <c:pt idx="675">
                  <c:v>39.19</c:v>
                </c:pt>
                <c:pt idx="676">
                  <c:v>39.19</c:v>
                </c:pt>
                <c:pt idx="677">
                  <c:v>39.19</c:v>
                </c:pt>
                <c:pt idx="678">
                  <c:v>39.19</c:v>
                </c:pt>
                <c:pt idx="679">
                  <c:v>39.19</c:v>
                </c:pt>
                <c:pt idx="680">
                  <c:v>39.19</c:v>
                </c:pt>
                <c:pt idx="681">
                  <c:v>39.19</c:v>
                </c:pt>
                <c:pt idx="682">
                  <c:v>39.19</c:v>
                </c:pt>
                <c:pt idx="683">
                  <c:v>39.200000000000003</c:v>
                </c:pt>
                <c:pt idx="684">
                  <c:v>39.21</c:v>
                </c:pt>
                <c:pt idx="685">
                  <c:v>39.21</c:v>
                </c:pt>
                <c:pt idx="686">
                  <c:v>39.229999999999997</c:v>
                </c:pt>
                <c:pt idx="687">
                  <c:v>39.25</c:v>
                </c:pt>
                <c:pt idx="688">
                  <c:v>39.270000000000003</c:v>
                </c:pt>
                <c:pt idx="689">
                  <c:v>39.299999999999997</c:v>
                </c:pt>
                <c:pt idx="690">
                  <c:v>39.32</c:v>
                </c:pt>
                <c:pt idx="691">
                  <c:v>39.340000000000003</c:v>
                </c:pt>
                <c:pt idx="692">
                  <c:v>39.36</c:v>
                </c:pt>
                <c:pt idx="693">
                  <c:v>39.380000000000003</c:v>
                </c:pt>
                <c:pt idx="694">
                  <c:v>39.4</c:v>
                </c:pt>
                <c:pt idx="695">
                  <c:v>39.409999999999997</c:v>
                </c:pt>
                <c:pt idx="696">
                  <c:v>39.42</c:v>
                </c:pt>
                <c:pt idx="697">
                  <c:v>39.43</c:v>
                </c:pt>
                <c:pt idx="698">
                  <c:v>39.46</c:v>
                </c:pt>
                <c:pt idx="699">
                  <c:v>39.479999999999997</c:v>
                </c:pt>
                <c:pt idx="700">
                  <c:v>39.51</c:v>
                </c:pt>
                <c:pt idx="701">
                  <c:v>39.54</c:v>
                </c:pt>
                <c:pt idx="702">
                  <c:v>39.58</c:v>
                </c:pt>
                <c:pt idx="703">
                  <c:v>39.590000000000003</c:v>
                </c:pt>
                <c:pt idx="704">
                  <c:v>39.61</c:v>
                </c:pt>
                <c:pt idx="705">
                  <c:v>39.61</c:v>
                </c:pt>
                <c:pt idx="706">
                  <c:v>39.630000000000003</c:v>
                </c:pt>
                <c:pt idx="707">
                  <c:v>39.65</c:v>
                </c:pt>
                <c:pt idx="708">
                  <c:v>39.67</c:v>
                </c:pt>
                <c:pt idx="709">
                  <c:v>39.69</c:v>
                </c:pt>
                <c:pt idx="710">
                  <c:v>39.71</c:v>
                </c:pt>
                <c:pt idx="711">
                  <c:v>39.71</c:v>
                </c:pt>
                <c:pt idx="712">
                  <c:v>39.71</c:v>
                </c:pt>
                <c:pt idx="713">
                  <c:v>39.72</c:v>
                </c:pt>
                <c:pt idx="714">
                  <c:v>39.729999999999997</c:v>
                </c:pt>
                <c:pt idx="715">
                  <c:v>39.75</c:v>
                </c:pt>
                <c:pt idx="716">
                  <c:v>39.79</c:v>
                </c:pt>
                <c:pt idx="717">
                  <c:v>39.83</c:v>
                </c:pt>
                <c:pt idx="718">
                  <c:v>39.869999999999997</c:v>
                </c:pt>
                <c:pt idx="719">
                  <c:v>39.92</c:v>
                </c:pt>
                <c:pt idx="720">
                  <c:v>39.950000000000003</c:v>
                </c:pt>
                <c:pt idx="721">
                  <c:v>39.97</c:v>
                </c:pt>
                <c:pt idx="722">
                  <c:v>40</c:v>
                </c:pt>
                <c:pt idx="723">
                  <c:v>40.020000000000003</c:v>
                </c:pt>
                <c:pt idx="724">
                  <c:v>40.049999999999997</c:v>
                </c:pt>
                <c:pt idx="725">
                  <c:v>40.08</c:v>
                </c:pt>
                <c:pt idx="726">
                  <c:v>40.11</c:v>
                </c:pt>
                <c:pt idx="727">
                  <c:v>40.130000000000003</c:v>
                </c:pt>
                <c:pt idx="728">
                  <c:v>40.159999999999997</c:v>
                </c:pt>
                <c:pt idx="729">
                  <c:v>40.18</c:v>
                </c:pt>
                <c:pt idx="730">
                  <c:v>40.21</c:v>
                </c:pt>
                <c:pt idx="731">
                  <c:v>40.22</c:v>
                </c:pt>
                <c:pt idx="732">
                  <c:v>40.26</c:v>
                </c:pt>
                <c:pt idx="733">
                  <c:v>40.28</c:v>
                </c:pt>
                <c:pt idx="734">
                  <c:v>40.31</c:v>
                </c:pt>
                <c:pt idx="735">
                  <c:v>40.35</c:v>
                </c:pt>
                <c:pt idx="736">
                  <c:v>40.4</c:v>
                </c:pt>
                <c:pt idx="737">
                  <c:v>40.42</c:v>
                </c:pt>
                <c:pt idx="738">
                  <c:v>40.44</c:v>
                </c:pt>
                <c:pt idx="739">
                  <c:v>40.450000000000003</c:v>
                </c:pt>
                <c:pt idx="740">
                  <c:v>40.46</c:v>
                </c:pt>
                <c:pt idx="741">
                  <c:v>40.479999999999997</c:v>
                </c:pt>
                <c:pt idx="742">
                  <c:v>40.49</c:v>
                </c:pt>
                <c:pt idx="743">
                  <c:v>40.520000000000003</c:v>
                </c:pt>
                <c:pt idx="744">
                  <c:v>40.549999999999997</c:v>
                </c:pt>
                <c:pt idx="745">
                  <c:v>40.57</c:v>
                </c:pt>
                <c:pt idx="746">
                  <c:v>40.61</c:v>
                </c:pt>
                <c:pt idx="747">
                  <c:v>40.65</c:v>
                </c:pt>
                <c:pt idx="748">
                  <c:v>40.69</c:v>
                </c:pt>
                <c:pt idx="749">
                  <c:v>40.72</c:v>
                </c:pt>
                <c:pt idx="750">
                  <c:v>40.75</c:v>
                </c:pt>
                <c:pt idx="751">
                  <c:v>40.78</c:v>
                </c:pt>
                <c:pt idx="752">
                  <c:v>40.81</c:v>
                </c:pt>
                <c:pt idx="753">
                  <c:v>40.83</c:v>
                </c:pt>
                <c:pt idx="754">
                  <c:v>40.86</c:v>
                </c:pt>
                <c:pt idx="755">
                  <c:v>40.89</c:v>
                </c:pt>
                <c:pt idx="756">
                  <c:v>40.92</c:v>
                </c:pt>
                <c:pt idx="757">
                  <c:v>40.94</c:v>
                </c:pt>
                <c:pt idx="758">
                  <c:v>40.96</c:v>
                </c:pt>
                <c:pt idx="759">
                  <c:v>40.97</c:v>
                </c:pt>
                <c:pt idx="760">
                  <c:v>40.99</c:v>
                </c:pt>
                <c:pt idx="761">
                  <c:v>40.99</c:v>
                </c:pt>
                <c:pt idx="762">
                  <c:v>40.99</c:v>
                </c:pt>
                <c:pt idx="763">
                  <c:v>40.99</c:v>
                </c:pt>
                <c:pt idx="764">
                  <c:v>40.99</c:v>
                </c:pt>
                <c:pt idx="765">
                  <c:v>40.99</c:v>
                </c:pt>
                <c:pt idx="766">
                  <c:v>40.99</c:v>
                </c:pt>
                <c:pt idx="767">
                  <c:v>40.99</c:v>
                </c:pt>
                <c:pt idx="768">
                  <c:v>41</c:v>
                </c:pt>
                <c:pt idx="769">
                  <c:v>41.01</c:v>
                </c:pt>
                <c:pt idx="770">
                  <c:v>41.02</c:v>
                </c:pt>
                <c:pt idx="771">
                  <c:v>41.03</c:v>
                </c:pt>
                <c:pt idx="772">
                  <c:v>41.05</c:v>
                </c:pt>
                <c:pt idx="773">
                  <c:v>41.06</c:v>
                </c:pt>
                <c:pt idx="774">
                  <c:v>41.07</c:v>
                </c:pt>
                <c:pt idx="775">
                  <c:v>41.08</c:v>
                </c:pt>
                <c:pt idx="776">
                  <c:v>41.08</c:v>
                </c:pt>
                <c:pt idx="777">
                  <c:v>41.09</c:v>
                </c:pt>
                <c:pt idx="778">
                  <c:v>41.09</c:v>
                </c:pt>
                <c:pt idx="779">
                  <c:v>41.09</c:v>
                </c:pt>
                <c:pt idx="780">
                  <c:v>41.09</c:v>
                </c:pt>
                <c:pt idx="781">
                  <c:v>41.09</c:v>
                </c:pt>
                <c:pt idx="782">
                  <c:v>41.09</c:v>
                </c:pt>
                <c:pt idx="783">
                  <c:v>41.09</c:v>
                </c:pt>
                <c:pt idx="784">
                  <c:v>41.09</c:v>
                </c:pt>
                <c:pt idx="785">
                  <c:v>41.09</c:v>
                </c:pt>
                <c:pt idx="786">
                  <c:v>41.09</c:v>
                </c:pt>
                <c:pt idx="787">
                  <c:v>41.09</c:v>
                </c:pt>
                <c:pt idx="788">
                  <c:v>41.09</c:v>
                </c:pt>
                <c:pt idx="789">
                  <c:v>41.09</c:v>
                </c:pt>
                <c:pt idx="790">
                  <c:v>41.09</c:v>
                </c:pt>
                <c:pt idx="791">
                  <c:v>41.09</c:v>
                </c:pt>
                <c:pt idx="792">
                  <c:v>41.09</c:v>
                </c:pt>
                <c:pt idx="793">
                  <c:v>41.09</c:v>
                </c:pt>
                <c:pt idx="794">
                  <c:v>41.09</c:v>
                </c:pt>
                <c:pt idx="795">
                  <c:v>41.09</c:v>
                </c:pt>
                <c:pt idx="796">
                  <c:v>41.09</c:v>
                </c:pt>
                <c:pt idx="797">
                  <c:v>41.09</c:v>
                </c:pt>
                <c:pt idx="798">
                  <c:v>41.09</c:v>
                </c:pt>
                <c:pt idx="799">
                  <c:v>41.09</c:v>
                </c:pt>
                <c:pt idx="800">
                  <c:v>41.09</c:v>
                </c:pt>
                <c:pt idx="801">
                  <c:v>41.09</c:v>
                </c:pt>
                <c:pt idx="802">
                  <c:v>41.09</c:v>
                </c:pt>
                <c:pt idx="803">
                  <c:v>41.09</c:v>
                </c:pt>
                <c:pt idx="804">
                  <c:v>41.09</c:v>
                </c:pt>
                <c:pt idx="805">
                  <c:v>41.09</c:v>
                </c:pt>
                <c:pt idx="806">
                  <c:v>41.09</c:v>
                </c:pt>
                <c:pt idx="807">
                  <c:v>41.09</c:v>
                </c:pt>
                <c:pt idx="808">
                  <c:v>41.08</c:v>
                </c:pt>
                <c:pt idx="809">
                  <c:v>41.07</c:v>
                </c:pt>
                <c:pt idx="810">
                  <c:v>41.06</c:v>
                </c:pt>
                <c:pt idx="811">
                  <c:v>41.05</c:v>
                </c:pt>
                <c:pt idx="812">
                  <c:v>41.04</c:v>
                </c:pt>
                <c:pt idx="813">
                  <c:v>41.04</c:v>
                </c:pt>
                <c:pt idx="814">
                  <c:v>41.03</c:v>
                </c:pt>
                <c:pt idx="815">
                  <c:v>41.02</c:v>
                </c:pt>
                <c:pt idx="816">
                  <c:v>41.01</c:v>
                </c:pt>
                <c:pt idx="817">
                  <c:v>41.01</c:v>
                </c:pt>
                <c:pt idx="818">
                  <c:v>41</c:v>
                </c:pt>
                <c:pt idx="819">
                  <c:v>40.99</c:v>
                </c:pt>
                <c:pt idx="820">
                  <c:v>40.99</c:v>
                </c:pt>
                <c:pt idx="821">
                  <c:v>40.99</c:v>
                </c:pt>
                <c:pt idx="822">
                  <c:v>40.99</c:v>
                </c:pt>
                <c:pt idx="823">
                  <c:v>40.99</c:v>
                </c:pt>
                <c:pt idx="824">
                  <c:v>40.99</c:v>
                </c:pt>
                <c:pt idx="825">
                  <c:v>40.99</c:v>
                </c:pt>
                <c:pt idx="826">
                  <c:v>40.99</c:v>
                </c:pt>
                <c:pt idx="827">
                  <c:v>40.99</c:v>
                </c:pt>
                <c:pt idx="828">
                  <c:v>40.99</c:v>
                </c:pt>
                <c:pt idx="829">
                  <c:v>40.99</c:v>
                </c:pt>
                <c:pt idx="830">
                  <c:v>40.99</c:v>
                </c:pt>
                <c:pt idx="831">
                  <c:v>40.99</c:v>
                </c:pt>
                <c:pt idx="832">
                  <c:v>40.99</c:v>
                </c:pt>
                <c:pt idx="833">
                  <c:v>40.98</c:v>
                </c:pt>
                <c:pt idx="834">
                  <c:v>40.98</c:v>
                </c:pt>
                <c:pt idx="835">
                  <c:v>40.98</c:v>
                </c:pt>
                <c:pt idx="836">
                  <c:v>40.97</c:v>
                </c:pt>
                <c:pt idx="837">
                  <c:v>40.97</c:v>
                </c:pt>
                <c:pt idx="838">
                  <c:v>40.950000000000003</c:v>
                </c:pt>
                <c:pt idx="839">
                  <c:v>40.94</c:v>
                </c:pt>
                <c:pt idx="840">
                  <c:v>40.93</c:v>
                </c:pt>
                <c:pt idx="841">
                  <c:v>40.909999999999997</c:v>
                </c:pt>
                <c:pt idx="842">
                  <c:v>40.9</c:v>
                </c:pt>
                <c:pt idx="843">
                  <c:v>40.880000000000003</c:v>
                </c:pt>
                <c:pt idx="844">
                  <c:v>40.869999999999997</c:v>
                </c:pt>
                <c:pt idx="845">
                  <c:v>40.85</c:v>
                </c:pt>
                <c:pt idx="846">
                  <c:v>40.840000000000003</c:v>
                </c:pt>
                <c:pt idx="847">
                  <c:v>40.83</c:v>
                </c:pt>
                <c:pt idx="848">
                  <c:v>40.81</c:v>
                </c:pt>
                <c:pt idx="849">
                  <c:v>40.799999999999997</c:v>
                </c:pt>
                <c:pt idx="850">
                  <c:v>40.79</c:v>
                </c:pt>
                <c:pt idx="851">
                  <c:v>40.78</c:v>
                </c:pt>
                <c:pt idx="852">
                  <c:v>40.770000000000003</c:v>
                </c:pt>
                <c:pt idx="853">
                  <c:v>40.770000000000003</c:v>
                </c:pt>
                <c:pt idx="854">
                  <c:v>40.770000000000003</c:v>
                </c:pt>
                <c:pt idx="855">
                  <c:v>40.76</c:v>
                </c:pt>
                <c:pt idx="856">
                  <c:v>40.76</c:v>
                </c:pt>
                <c:pt idx="857">
                  <c:v>40.74</c:v>
                </c:pt>
                <c:pt idx="858">
                  <c:v>40.72</c:v>
                </c:pt>
                <c:pt idx="859">
                  <c:v>40.71</c:v>
                </c:pt>
                <c:pt idx="860">
                  <c:v>40.69</c:v>
                </c:pt>
                <c:pt idx="861">
                  <c:v>40.67</c:v>
                </c:pt>
                <c:pt idx="862">
                  <c:v>40.65</c:v>
                </c:pt>
                <c:pt idx="863">
                  <c:v>40.630000000000003</c:v>
                </c:pt>
                <c:pt idx="864">
                  <c:v>40.61</c:v>
                </c:pt>
                <c:pt idx="865">
                  <c:v>40.590000000000003</c:v>
                </c:pt>
                <c:pt idx="866">
                  <c:v>40.57</c:v>
                </c:pt>
                <c:pt idx="867">
                  <c:v>40.56</c:v>
                </c:pt>
                <c:pt idx="868">
                  <c:v>40.56</c:v>
                </c:pt>
                <c:pt idx="869">
                  <c:v>40.549999999999997</c:v>
                </c:pt>
                <c:pt idx="870">
                  <c:v>40.54</c:v>
                </c:pt>
                <c:pt idx="871">
                  <c:v>40.520000000000003</c:v>
                </c:pt>
                <c:pt idx="872">
                  <c:v>40.51</c:v>
                </c:pt>
                <c:pt idx="873">
                  <c:v>40.49</c:v>
                </c:pt>
                <c:pt idx="874">
                  <c:v>40.479999999999997</c:v>
                </c:pt>
                <c:pt idx="875">
                  <c:v>40.46</c:v>
                </c:pt>
                <c:pt idx="876">
                  <c:v>40.46</c:v>
                </c:pt>
                <c:pt idx="877">
                  <c:v>40.450000000000003</c:v>
                </c:pt>
                <c:pt idx="878">
                  <c:v>40.450000000000003</c:v>
                </c:pt>
                <c:pt idx="879">
                  <c:v>40.450000000000003</c:v>
                </c:pt>
                <c:pt idx="880">
                  <c:v>40.450000000000003</c:v>
                </c:pt>
                <c:pt idx="881">
                  <c:v>40.450000000000003</c:v>
                </c:pt>
                <c:pt idx="882">
                  <c:v>40.450000000000003</c:v>
                </c:pt>
                <c:pt idx="883">
                  <c:v>40.450000000000003</c:v>
                </c:pt>
                <c:pt idx="884">
                  <c:v>40.450000000000003</c:v>
                </c:pt>
                <c:pt idx="885">
                  <c:v>40.44</c:v>
                </c:pt>
                <c:pt idx="886">
                  <c:v>40.43</c:v>
                </c:pt>
                <c:pt idx="887">
                  <c:v>40.42</c:v>
                </c:pt>
                <c:pt idx="888">
                  <c:v>40.409999999999997</c:v>
                </c:pt>
                <c:pt idx="889">
                  <c:v>40.39</c:v>
                </c:pt>
                <c:pt idx="890">
                  <c:v>40.369999999999997</c:v>
                </c:pt>
                <c:pt idx="891">
                  <c:v>40.35</c:v>
                </c:pt>
                <c:pt idx="892">
                  <c:v>40.33</c:v>
                </c:pt>
                <c:pt idx="893">
                  <c:v>40.31</c:v>
                </c:pt>
                <c:pt idx="894">
                  <c:v>40.31</c:v>
                </c:pt>
                <c:pt idx="895">
                  <c:v>40.299999999999997</c:v>
                </c:pt>
                <c:pt idx="896">
                  <c:v>40.28</c:v>
                </c:pt>
                <c:pt idx="897">
                  <c:v>40.270000000000003</c:v>
                </c:pt>
                <c:pt idx="898">
                  <c:v>40.26</c:v>
                </c:pt>
                <c:pt idx="899">
                  <c:v>40.24</c:v>
                </c:pt>
                <c:pt idx="900">
                  <c:v>40.24</c:v>
                </c:pt>
                <c:pt idx="901">
                  <c:v>40.24</c:v>
                </c:pt>
                <c:pt idx="902">
                  <c:v>40.24</c:v>
                </c:pt>
                <c:pt idx="903">
                  <c:v>40.229999999999997</c:v>
                </c:pt>
                <c:pt idx="904">
                  <c:v>40.22</c:v>
                </c:pt>
                <c:pt idx="905">
                  <c:v>40.21</c:v>
                </c:pt>
                <c:pt idx="906">
                  <c:v>40.200000000000003</c:v>
                </c:pt>
                <c:pt idx="907">
                  <c:v>40.18</c:v>
                </c:pt>
                <c:pt idx="908">
                  <c:v>40.17</c:v>
                </c:pt>
                <c:pt idx="909">
                  <c:v>40.159999999999997</c:v>
                </c:pt>
                <c:pt idx="910">
                  <c:v>40.15</c:v>
                </c:pt>
                <c:pt idx="911">
                  <c:v>40.14</c:v>
                </c:pt>
                <c:pt idx="912">
                  <c:v>40.14</c:v>
                </c:pt>
                <c:pt idx="913">
                  <c:v>40.130000000000003</c:v>
                </c:pt>
                <c:pt idx="914">
                  <c:v>40.130000000000003</c:v>
                </c:pt>
                <c:pt idx="915">
                  <c:v>40.130000000000003</c:v>
                </c:pt>
                <c:pt idx="916">
                  <c:v>40.130000000000003</c:v>
                </c:pt>
                <c:pt idx="917">
                  <c:v>40.130000000000003</c:v>
                </c:pt>
                <c:pt idx="918">
                  <c:v>40.130000000000003</c:v>
                </c:pt>
                <c:pt idx="919">
                  <c:v>40.130000000000003</c:v>
                </c:pt>
                <c:pt idx="920">
                  <c:v>40.130000000000003</c:v>
                </c:pt>
                <c:pt idx="921">
                  <c:v>40.130000000000003</c:v>
                </c:pt>
                <c:pt idx="922">
                  <c:v>40.130000000000003</c:v>
                </c:pt>
                <c:pt idx="923">
                  <c:v>40.130000000000003</c:v>
                </c:pt>
                <c:pt idx="924">
                  <c:v>40.119999999999997</c:v>
                </c:pt>
                <c:pt idx="925">
                  <c:v>40.11</c:v>
                </c:pt>
                <c:pt idx="926">
                  <c:v>40.08</c:v>
                </c:pt>
                <c:pt idx="927">
                  <c:v>40.06</c:v>
                </c:pt>
                <c:pt idx="928">
                  <c:v>40.049999999999997</c:v>
                </c:pt>
                <c:pt idx="929">
                  <c:v>40.04</c:v>
                </c:pt>
                <c:pt idx="930">
                  <c:v>40.03</c:v>
                </c:pt>
                <c:pt idx="931">
                  <c:v>40.03</c:v>
                </c:pt>
                <c:pt idx="932">
                  <c:v>40.03</c:v>
                </c:pt>
                <c:pt idx="933">
                  <c:v>40.020000000000003</c:v>
                </c:pt>
                <c:pt idx="934">
                  <c:v>40.020000000000003</c:v>
                </c:pt>
                <c:pt idx="935">
                  <c:v>40.01</c:v>
                </c:pt>
                <c:pt idx="936">
                  <c:v>39.99</c:v>
                </c:pt>
                <c:pt idx="937">
                  <c:v>39.979999999999997</c:v>
                </c:pt>
                <c:pt idx="938">
                  <c:v>39.97</c:v>
                </c:pt>
                <c:pt idx="939">
                  <c:v>39.950000000000003</c:v>
                </c:pt>
                <c:pt idx="940">
                  <c:v>39.94</c:v>
                </c:pt>
                <c:pt idx="941">
                  <c:v>39.93</c:v>
                </c:pt>
                <c:pt idx="942">
                  <c:v>39.93</c:v>
                </c:pt>
                <c:pt idx="943">
                  <c:v>39.93</c:v>
                </c:pt>
                <c:pt idx="944">
                  <c:v>39.92</c:v>
                </c:pt>
                <c:pt idx="945">
                  <c:v>39.92</c:v>
                </c:pt>
                <c:pt idx="946">
                  <c:v>39.92</c:v>
                </c:pt>
                <c:pt idx="947">
                  <c:v>39.909999999999997</c:v>
                </c:pt>
                <c:pt idx="948">
                  <c:v>39.909999999999997</c:v>
                </c:pt>
                <c:pt idx="949">
                  <c:v>39.89</c:v>
                </c:pt>
                <c:pt idx="950">
                  <c:v>39.880000000000003</c:v>
                </c:pt>
                <c:pt idx="951">
                  <c:v>39.869999999999997</c:v>
                </c:pt>
                <c:pt idx="952">
                  <c:v>39.85</c:v>
                </c:pt>
                <c:pt idx="953">
                  <c:v>39.83</c:v>
                </c:pt>
                <c:pt idx="954">
                  <c:v>39.82</c:v>
                </c:pt>
                <c:pt idx="955">
                  <c:v>39.799999999999997</c:v>
                </c:pt>
                <c:pt idx="956">
                  <c:v>39.79</c:v>
                </c:pt>
                <c:pt idx="957">
                  <c:v>39.770000000000003</c:v>
                </c:pt>
                <c:pt idx="958">
                  <c:v>39.76</c:v>
                </c:pt>
                <c:pt idx="959">
                  <c:v>39.75</c:v>
                </c:pt>
                <c:pt idx="960">
                  <c:v>39.74</c:v>
                </c:pt>
                <c:pt idx="961">
                  <c:v>39.729999999999997</c:v>
                </c:pt>
                <c:pt idx="962">
                  <c:v>39.72</c:v>
                </c:pt>
                <c:pt idx="963">
                  <c:v>39.72</c:v>
                </c:pt>
                <c:pt idx="964">
                  <c:v>39.71</c:v>
                </c:pt>
                <c:pt idx="965">
                  <c:v>39.71</c:v>
                </c:pt>
                <c:pt idx="966">
                  <c:v>39.71</c:v>
                </c:pt>
                <c:pt idx="967">
                  <c:v>39.71</c:v>
                </c:pt>
                <c:pt idx="968">
                  <c:v>39.71</c:v>
                </c:pt>
                <c:pt idx="969">
                  <c:v>39.71</c:v>
                </c:pt>
                <c:pt idx="970">
                  <c:v>39.71</c:v>
                </c:pt>
                <c:pt idx="971">
                  <c:v>39.71</c:v>
                </c:pt>
                <c:pt idx="972">
                  <c:v>39.71</c:v>
                </c:pt>
                <c:pt idx="973">
                  <c:v>39.71</c:v>
                </c:pt>
                <c:pt idx="974">
                  <c:v>39.71</c:v>
                </c:pt>
                <c:pt idx="975">
                  <c:v>39.71</c:v>
                </c:pt>
                <c:pt idx="976">
                  <c:v>39.700000000000003</c:v>
                </c:pt>
                <c:pt idx="977">
                  <c:v>39.700000000000003</c:v>
                </c:pt>
                <c:pt idx="978">
                  <c:v>39.700000000000003</c:v>
                </c:pt>
                <c:pt idx="979">
                  <c:v>39.69</c:v>
                </c:pt>
                <c:pt idx="980">
                  <c:v>39.68</c:v>
                </c:pt>
                <c:pt idx="981">
                  <c:v>39.67</c:v>
                </c:pt>
                <c:pt idx="982">
                  <c:v>39.659999999999997</c:v>
                </c:pt>
                <c:pt idx="983">
                  <c:v>39.65</c:v>
                </c:pt>
                <c:pt idx="984">
                  <c:v>39.64</c:v>
                </c:pt>
                <c:pt idx="985">
                  <c:v>39.630000000000003</c:v>
                </c:pt>
                <c:pt idx="986">
                  <c:v>39.619999999999997</c:v>
                </c:pt>
                <c:pt idx="987">
                  <c:v>39.619999999999997</c:v>
                </c:pt>
                <c:pt idx="988">
                  <c:v>39.61</c:v>
                </c:pt>
                <c:pt idx="989">
                  <c:v>39.61</c:v>
                </c:pt>
                <c:pt idx="990">
                  <c:v>39.61</c:v>
                </c:pt>
                <c:pt idx="991">
                  <c:v>39.61</c:v>
                </c:pt>
                <c:pt idx="992">
                  <c:v>39.6</c:v>
                </c:pt>
                <c:pt idx="993">
                  <c:v>39.6</c:v>
                </c:pt>
                <c:pt idx="994">
                  <c:v>39.6</c:v>
                </c:pt>
                <c:pt idx="995">
                  <c:v>39.590000000000003</c:v>
                </c:pt>
                <c:pt idx="996">
                  <c:v>39.590000000000003</c:v>
                </c:pt>
                <c:pt idx="997">
                  <c:v>39.590000000000003</c:v>
                </c:pt>
                <c:pt idx="998">
                  <c:v>39.58</c:v>
                </c:pt>
                <c:pt idx="999">
                  <c:v>39.57</c:v>
                </c:pt>
                <c:pt idx="1000">
                  <c:v>39.56</c:v>
                </c:pt>
                <c:pt idx="1001">
                  <c:v>39.54</c:v>
                </c:pt>
                <c:pt idx="1002">
                  <c:v>39.520000000000003</c:v>
                </c:pt>
                <c:pt idx="1003">
                  <c:v>39.51</c:v>
                </c:pt>
                <c:pt idx="1004">
                  <c:v>39.49</c:v>
                </c:pt>
                <c:pt idx="1005">
                  <c:v>39.47</c:v>
                </c:pt>
                <c:pt idx="1006">
                  <c:v>39.46</c:v>
                </c:pt>
                <c:pt idx="1007">
                  <c:v>39.450000000000003</c:v>
                </c:pt>
                <c:pt idx="1008">
                  <c:v>39.44</c:v>
                </c:pt>
                <c:pt idx="1009">
                  <c:v>39.44</c:v>
                </c:pt>
                <c:pt idx="1010">
                  <c:v>39.43</c:v>
                </c:pt>
                <c:pt idx="1011">
                  <c:v>39.42</c:v>
                </c:pt>
                <c:pt idx="1012">
                  <c:v>39.409999999999997</c:v>
                </c:pt>
                <c:pt idx="1013">
                  <c:v>39.409999999999997</c:v>
                </c:pt>
                <c:pt idx="1014">
                  <c:v>39.4</c:v>
                </c:pt>
                <c:pt idx="1015">
                  <c:v>39.4</c:v>
                </c:pt>
                <c:pt idx="1016">
                  <c:v>39.4</c:v>
                </c:pt>
                <c:pt idx="1017">
                  <c:v>39.4</c:v>
                </c:pt>
                <c:pt idx="1018">
                  <c:v>39.4</c:v>
                </c:pt>
                <c:pt idx="1019">
                  <c:v>39.4</c:v>
                </c:pt>
                <c:pt idx="1020">
                  <c:v>39.4</c:v>
                </c:pt>
                <c:pt idx="1021">
                  <c:v>39.4</c:v>
                </c:pt>
                <c:pt idx="1022">
                  <c:v>39.39</c:v>
                </c:pt>
                <c:pt idx="1023">
                  <c:v>39.39</c:v>
                </c:pt>
                <c:pt idx="1024">
                  <c:v>39.380000000000003</c:v>
                </c:pt>
                <c:pt idx="1025">
                  <c:v>39.369999999999997</c:v>
                </c:pt>
                <c:pt idx="1026">
                  <c:v>39.36</c:v>
                </c:pt>
                <c:pt idx="1027">
                  <c:v>39.340000000000003</c:v>
                </c:pt>
                <c:pt idx="1028">
                  <c:v>39.33</c:v>
                </c:pt>
                <c:pt idx="1029">
                  <c:v>39.32</c:v>
                </c:pt>
                <c:pt idx="1030">
                  <c:v>39.31</c:v>
                </c:pt>
                <c:pt idx="1031">
                  <c:v>39.299999999999997</c:v>
                </c:pt>
                <c:pt idx="1032">
                  <c:v>39.299999999999997</c:v>
                </c:pt>
                <c:pt idx="1033">
                  <c:v>39.299999999999997</c:v>
                </c:pt>
                <c:pt idx="1034">
                  <c:v>39.299999999999997</c:v>
                </c:pt>
                <c:pt idx="1035">
                  <c:v>39.29</c:v>
                </c:pt>
                <c:pt idx="1036">
                  <c:v>39.28</c:v>
                </c:pt>
                <c:pt idx="1037">
                  <c:v>39.270000000000003</c:v>
                </c:pt>
                <c:pt idx="1038">
                  <c:v>39.26</c:v>
                </c:pt>
                <c:pt idx="1039">
                  <c:v>39.25</c:v>
                </c:pt>
                <c:pt idx="1040">
                  <c:v>39.25</c:v>
                </c:pt>
                <c:pt idx="1041">
                  <c:v>39.25</c:v>
                </c:pt>
                <c:pt idx="1042">
                  <c:v>39.24</c:v>
                </c:pt>
                <c:pt idx="1043">
                  <c:v>39.24</c:v>
                </c:pt>
                <c:pt idx="1044">
                  <c:v>39.24</c:v>
                </c:pt>
                <c:pt idx="1045">
                  <c:v>39.24</c:v>
                </c:pt>
                <c:pt idx="1046">
                  <c:v>39.229999999999997</c:v>
                </c:pt>
                <c:pt idx="1047">
                  <c:v>39.229999999999997</c:v>
                </c:pt>
                <c:pt idx="1048">
                  <c:v>39.229999999999997</c:v>
                </c:pt>
                <c:pt idx="1049">
                  <c:v>39.229999999999997</c:v>
                </c:pt>
                <c:pt idx="1050">
                  <c:v>39.229999999999997</c:v>
                </c:pt>
                <c:pt idx="1051">
                  <c:v>39.229999999999997</c:v>
                </c:pt>
                <c:pt idx="1052">
                  <c:v>39.22</c:v>
                </c:pt>
                <c:pt idx="1053">
                  <c:v>39.22</c:v>
                </c:pt>
                <c:pt idx="1054">
                  <c:v>39.21</c:v>
                </c:pt>
                <c:pt idx="1055">
                  <c:v>39.21</c:v>
                </c:pt>
                <c:pt idx="1056">
                  <c:v>39.21</c:v>
                </c:pt>
                <c:pt idx="1057">
                  <c:v>39.21</c:v>
                </c:pt>
                <c:pt idx="1058">
                  <c:v>39.21</c:v>
                </c:pt>
                <c:pt idx="1059">
                  <c:v>39.21</c:v>
                </c:pt>
                <c:pt idx="1060">
                  <c:v>39.21</c:v>
                </c:pt>
                <c:pt idx="1061">
                  <c:v>39.21</c:v>
                </c:pt>
                <c:pt idx="1062">
                  <c:v>39.21</c:v>
                </c:pt>
                <c:pt idx="1063">
                  <c:v>39.22</c:v>
                </c:pt>
                <c:pt idx="1064">
                  <c:v>39.229999999999997</c:v>
                </c:pt>
                <c:pt idx="1065">
                  <c:v>39.25</c:v>
                </c:pt>
                <c:pt idx="1066">
                  <c:v>39.270000000000003</c:v>
                </c:pt>
                <c:pt idx="1067">
                  <c:v>39.29</c:v>
                </c:pt>
                <c:pt idx="1068">
                  <c:v>39.31</c:v>
                </c:pt>
                <c:pt idx="1069">
                  <c:v>39.33</c:v>
                </c:pt>
                <c:pt idx="1070">
                  <c:v>39.35</c:v>
                </c:pt>
                <c:pt idx="1071">
                  <c:v>39.369999999999997</c:v>
                </c:pt>
                <c:pt idx="1072">
                  <c:v>39.380000000000003</c:v>
                </c:pt>
                <c:pt idx="1073">
                  <c:v>39.39</c:v>
                </c:pt>
                <c:pt idx="1074">
                  <c:v>39.39</c:v>
                </c:pt>
                <c:pt idx="1075">
                  <c:v>39.4</c:v>
                </c:pt>
                <c:pt idx="1076">
                  <c:v>39.409999999999997</c:v>
                </c:pt>
                <c:pt idx="1077">
                  <c:v>39.43</c:v>
                </c:pt>
                <c:pt idx="1078">
                  <c:v>39.450000000000003</c:v>
                </c:pt>
                <c:pt idx="1079">
                  <c:v>39.47</c:v>
                </c:pt>
                <c:pt idx="1080">
                  <c:v>39.5</c:v>
                </c:pt>
                <c:pt idx="1081">
                  <c:v>39.53</c:v>
                </c:pt>
                <c:pt idx="1082">
                  <c:v>39.549999999999997</c:v>
                </c:pt>
                <c:pt idx="1083">
                  <c:v>39.57</c:v>
                </c:pt>
                <c:pt idx="1084">
                  <c:v>39.590000000000003</c:v>
                </c:pt>
                <c:pt idx="1085">
                  <c:v>39.6</c:v>
                </c:pt>
                <c:pt idx="1086">
                  <c:v>39.6</c:v>
                </c:pt>
                <c:pt idx="1087">
                  <c:v>39.61</c:v>
                </c:pt>
                <c:pt idx="1088">
                  <c:v>39.619999999999997</c:v>
                </c:pt>
                <c:pt idx="1089">
                  <c:v>39.630000000000003</c:v>
                </c:pt>
                <c:pt idx="1090">
                  <c:v>39.65</c:v>
                </c:pt>
                <c:pt idx="1091">
                  <c:v>39.67</c:v>
                </c:pt>
                <c:pt idx="1092">
                  <c:v>39.69</c:v>
                </c:pt>
                <c:pt idx="1093">
                  <c:v>39.700000000000003</c:v>
                </c:pt>
                <c:pt idx="1094">
                  <c:v>39.71</c:v>
                </c:pt>
                <c:pt idx="1095">
                  <c:v>39.71</c:v>
                </c:pt>
                <c:pt idx="1096">
                  <c:v>39.72</c:v>
                </c:pt>
                <c:pt idx="1097">
                  <c:v>39.74</c:v>
                </c:pt>
                <c:pt idx="1098">
                  <c:v>39.75</c:v>
                </c:pt>
                <c:pt idx="1099">
                  <c:v>39.79</c:v>
                </c:pt>
                <c:pt idx="1100">
                  <c:v>39.82</c:v>
                </c:pt>
                <c:pt idx="1101">
                  <c:v>39.86</c:v>
                </c:pt>
                <c:pt idx="1102">
                  <c:v>39.880000000000003</c:v>
                </c:pt>
                <c:pt idx="1103">
                  <c:v>39.92</c:v>
                </c:pt>
                <c:pt idx="1104">
                  <c:v>39.93</c:v>
                </c:pt>
                <c:pt idx="1105">
                  <c:v>39.950000000000003</c:v>
                </c:pt>
                <c:pt idx="1106">
                  <c:v>39.979999999999997</c:v>
                </c:pt>
                <c:pt idx="1107">
                  <c:v>40.01</c:v>
                </c:pt>
                <c:pt idx="1108">
                  <c:v>40.04</c:v>
                </c:pt>
                <c:pt idx="1109">
                  <c:v>40.07</c:v>
                </c:pt>
                <c:pt idx="1110">
                  <c:v>40.090000000000003</c:v>
                </c:pt>
                <c:pt idx="1111">
                  <c:v>40.11</c:v>
                </c:pt>
                <c:pt idx="1112">
                  <c:v>40.119999999999997</c:v>
                </c:pt>
                <c:pt idx="1113">
                  <c:v>40.14</c:v>
                </c:pt>
                <c:pt idx="1114">
                  <c:v>40.14</c:v>
                </c:pt>
                <c:pt idx="1115">
                  <c:v>40.159999999999997</c:v>
                </c:pt>
                <c:pt idx="1116">
                  <c:v>40.18</c:v>
                </c:pt>
                <c:pt idx="1117">
                  <c:v>40.200000000000003</c:v>
                </c:pt>
                <c:pt idx="1118">
                  <c:v>40.22</c:v>
                </c:pt>
                <c:pt idx="1119">
                  <c:v>40.25</c:v>
                </c:pt>
                <c:pt idx="1120">
                  <c:v>40.270000000000003</c:v>
                </c:pt>
                <c:pt idx="1121">
                  <c:v>40.299999999999997</c:v>
                </c:pt>
                <c:pt idx="1122">
                  <c:v>40.32</c:v>
                </c:pt>
                <c:pt idx="1123">
                  <c:v>40.36</c:v>
                </c:pt>
                <c:pt idx="1124">
                  <c:v>40.39</c:v>
                </c:pt>
                <c:pt idx="1125">
                  <c:v>40.409999999999997</c:v>
                </c:pt>
                <c:pt idx="1126">
                  <c:v>40.43</c:v>
                </c:pt>
                <c:pt idx="1127">
                  <c:v>40.450000000000003</c:v>
                </c:pt>
                <c:pt idx="1128">
                  <c:v>40.450000000000003</c:v>
                </c:pt>
                <c:pt idx="1129">
                  <c:v>40.450000000000003</c:v>
                </c:pt>
                <c:pt idx="1130">
                  <c:v>40.47</c:v>
                </c:pt>
                <c:pt idx="1131">
                  <c:v>40.479999999999997</c:v>
                </c:pt>
                <c:pt idx="1132">
                  <c:v>40.5</c:v>
                </c:pt>
                <c:pt idx="1133">
                  <c:v>40.520000000000003</c:v>
                </c:pt>
                <c:pt idx="1134">
                  <c:v>40.53</c:v>
                </c:pt>
                <c:pt idx="1135">
                  <c:v>40.549999999999997</c:v>
                </c:pt>
                <c:pt idx="1136">
                  <c:v>40.56</c:v>
                </c:pt>
                <c:pt idx="1137">
                  <c:v>40.56</c:v>
                </c:pt>
                <c:pt idx="1138">
                  <c:v>40.590000000000003</c:v>
                </c:pt>
                <c:pt idx="1139">
                  <c:v>40.619999999999997</c:v>
                </c:pt>
                <c:pt idx="1140">
                  <c:v>40.65</c:v>
                </c:pt>
                <c:pt idx="1141">
                  <c:v>40.68</c:v>
                </c:pt>
                <c:pt idx="1142">
                  <c:v>40.71</c:v>
                </c:pt>
                <c:pt idx="1143">
                  <c:v>40.729999999999997</c:v>
                </c:pt>
                <c:pt idx="1144">
                  <c:v>40.75</c:v>
                </c:pt>
                <c:pt idx="1145">
                  <c:v>40.76</c:v>
                </c:pt>
                <c:pt idx="1146">
                  <c:v>40.770000000000003</c:v>
                </c:pt>
                <c:pt idx="1147">
                  <c:v>40.78</c:v>
                </c:pt>
                <c:pt idx="1148">
                  <c:v>40.78</c:v>
                </c:pt>
                <c:pt idx="1149">
                  <c:v>40.79</c:v>
                </c:pt>
                <c:pt idx="1150">
                  <c:v>40.799999999999997</c:v>
                </c:pt>
                <c:pt idx="1151">
                  <c:v>40.81</c:v>
                </c:pt>
                <c:pt idx="1152">
                  <c:v>40.83</c:v>
                </c:pt>
                <c:pt idx="1153">
                  <c:v>40.840000000000003</c:v>
                </c:pt>
                <c:pt idx="1154">
                  <c:v>40.85</c:v>
                </c:pt>
                <c:pt idx="1155">
                  <c:v>40.86</c:v>
                </c:pt>
                <c:pt idx="1156">
                  <c:v>40.869999999999997</c:v>
                </c:pt>
                <c:pt idx="1157">
                  <c:v>40.869999999999997</c:v>
                </c:pt>
                <c:pt idx="1158">
                  <c:v>40.880000000000003</c:v>
                </c:pt>
                <c:pt idx="1159">
                  <c:v>40.880000000000003</c:v>
                </c:pt>
                <c:pt idx="1160">
                  <c:v>40.89</c:v>
                </c:pt>
                <c:pt idx="1161">
                  <c:v>40.9</c:v>
                </c:pt>
                <c:pt idx="1162">
                  <c:v>40.92</c:v>
                </c:pt>
                <c:pt idx="1163">
                  <c:v>40.93</c:v>
                </c:pt>
                <c:pt idx="1164">
                  <c:v>40.94</c:v>
                </c:pt>
                <c:pt idx="1165">
                  <c:v>40.950000000000003</c:v>
                </c:pt>
                <c:pt idx="1166">
                  <c:v>40.950000000000003</c:v>
                </c:pt>
                <c:pt idx="1167">
                  <c:v>40.950000000000003</c:v>
                </c:pt>
                <c:pt idx="1168">
                  <c:v>40.950000000000003</c:v>
                </c:pt>
                <c:pt idx="1169">
                  <c:v>40.96</c:v>
                </c:pt>
                <c:pt idx="1170">
                  <c:v>40.96</c:v>
                </c:pt>
                <c:pt idx="1171">
                  <c:v>40.96</c:v>
                </c:pt>
                <c:pt idx="1172">
                  <c:v>40.96</c:v>
                </c:pt>
                <c:pt idx="1173">
                  <c:v>40.97</c:v>
                </c:pt>
                <c:pt idx="1174">
                  <c:v>40.97</c:v>
                </c:pt>
                <c:pt idx="1175">
                  <c:v>40.96</c:v>
                </c:pt>
                <c:pt idx="1176">
                  <c:v>40.97</c:v>
                </c:pt>
                <c:pt idx="1177">
                  <c:v>40.97</c:v>
                </c:pt>
                <c:pt idx="1178">
                  <c:v>40.97</c:v>
                </c:pt>
                <c:pt idx="1179">
                  <c:v>40.97</c:v>
                </c:pt>
                <c:pt idx="1180">
                  <c:v>40.97</c:v>
                </c:pt>
                <c:pt idx="1181">
                  <c:v>40.97</c:v>
                </c:pt>
                <c:pt idx="1182">
                  <c:v>40.96</c:v>
                </c:pt>
                <c:pt idx="1183">
                  <c:v>40.96</c:v>
                </c:pt>
                <c:pt idx="1184">
                  <c:v>40.96</c:v>
                </c:pt>
                <c:pt idx="1185">
                  <c:v>40.96</c:v>
                </c:pt>
                <c:pt idx="1186">
                  <c:v>40.950000000000003</c:v>
                </c:pt>
                <c:pt idx="1187">
                  <c:v>40.950000000000003</c:v>
                </c:pt>
                <c:pt idx="1188">
                  <c:v>40.94</c:v>
                </c:pt>
                <c:pt idx="1189">
                  <c:v>40.94</c:v>
                </c:pt>
                <c:pt idx="1190">
                  <c:v>40.93</c:v>
                </c:pt>
                <c:pt idx="1191">
                  <c:v>40.93</c:v>
                </c:pt>
                <c:pt idx="1192">
                  <c:v>40.92</c:v>
                </c:pt>
                <c:pt idx="1193">
                  <c:v>40.92</c:v>
                </c:pt>
                <c:pt idx="1194">
                  <c:v>40.909999999999997</c:v>
                </c:pt>
                <c:pt idx="1195">
                  <c:v>40.909999999999997</c:v>
                </c:pt>
                <c:pt idx="1196">
                  <c:v>40.909999999999997</c:v>
                </c:pt>
                <c:pt idx="1197">
                  <c:v>40.9</c:v>
                </c:pt>
                <c:pt idx="1198">
                  <c:v>40.9</c:v>
                </c:pt>
                <c:pt idx="1199">
                  <c:v>40.89</c:v>
                </c:pt>
                <c:pt idx="1200">
                  <c:v>40.880000000000003</c:v>
                </c:pt>
                <c:pt idx="1201">
                  <c:v>40.880000000000003</c:v>
                </c:pt>
                <c:pt idx="1202">
                  <c:v>40.869999999999997</c:v>
                </c:pt>
                <c:pt idx="1203">
                  <c:v>40.869999999999997</c:v>
                </c:pt>
                <c:pt idx="1204">
                  <c:v>40.86</c:v>
                </c:pt>
                <c:pt idx="1205">
                  <c:v>40.86</c:v>
                </c:pt>
                <c:pt idx="1206">
                  <c:v>40.840000000000003</c:v>
                </c:pt>
                <c:pt idx="1207">
                  <c:v>40.83</c:v>
                </c:pt>
                <c:pt idx="1208">
                  <c:v>40.82</c:v>
                </c:pt>
                <c:pt idx="1209">
                  <c:v>40.81</c:v>
                </c:pt>
                <c:pt idx="1210">
                  <c:v>40.799999999999997</c:v>
                </c:pt>
                <c:pt idx="1211">
                  <c:v>40.79</c:v>
                </c:pt>
                <c:pt idx="1212">
                  <c:v>40.79</c:v>
                </c:pt>
                <c:pt idx="1213">
                  <c:v>40.78</c:v>
                </c:pt>
                <c:pt idx="1214">
                  <c:v>40.770000000000003</c:v>
                </c:pt>
                <c:pt idx="1215">
                  <c:v>40.770000000000003</c:v>
                </c:pt>
                <c:pt idx="1216">
                  <c:v>40.770000000000003</c:v>
                </c:pt>
                <c:pt idx="1217">
                  <c:v>40.770000000000003</c:v>
                </c:pt>
                <c:pt idx="1218">
                  <c:v>40.770000000000003</c:v>
                </c:pt>
                <c:pt idx="1219">
                  <c:v>40.770000000000003</c:v>
                </c:pt>
                <c:pt idx="1220">
                  <c:v>40.770000000000003</c:v>
                </c:pt>
                <c:pt idx="1221">
                  <c:v>40.76</c:v>
                </c:pt>
                <c:pt idx="1222">
                  <c:v>40.75</c:v>
                </c:pt>
                <c:pt idx="1223">
                  <c:v>40.729999999999997</c:v>
                </c:pt>
                <c:pt idx="1224">
                  <c:v>40.729999999999997</c:v>
                </c:pt>
                <c:pt idx="1225">
                  <c:v>40.72</c:v>
                </c:pt>
                <c:pt idx="1226">
                  <c:v>40.71</c:v>
                </c:pt>
                <c:pt idx="1227">
                  <c:v>40.71</c:v>
                </c:pt>
                <c:pt idx="1228">
                  <c:v>40.69</c:v>
                </c:pt>
                <c:pt idx="1229">
                  <c:v>40.67</c:v>
                </c:pt>
                <c:pt idx="1230">
                  <c:v>40.65</c:v>
                </c:pt>
                <c:pt idx="1231">
                  <c:v>40.630000000000003</c:v>
                </c:pt>
                <c:pt idx="1232">
                  <c:v>40.6</c:v>
                </c:pt>
                <c:pt idx="1233">
                  <c:v>40.590000000000003</c:v>
                </c:pt>
                <c:pt idx="1234">
                  <c:v>40.57</c:v>
                </c:pt>
                <c:pt idx="1235">
                  <c:v>40.56</c:v>
                </c:pt>
                <c:pt idx="1236">
                  <c:v>40.56</c:v>
                </c:pt>
                <c:pt idx="1237">
                  <c:v>40.56</c:v>
                </c:pt>
                <c:pt idx="1238">
                  <c:v>40.56</c:v>
                </c:pt>
                <c:pt idx="1239">
                  <c:v>40.56</c:v>
                </c:pt>
                <c:pt idx="1240">
                  <c:v>40.549999999999997</c:v>
                </c:pt>
                <c:pt idx="1241">
                  <c:v>40.549999999999997</c:v>
                </c:pt>
                <c:pt idx="1242">
                  <c:v>40.54</c:v>
                </c:pt>
                <c:pt idx="1243">
                  <c:v>40.53</c:v>
                </c:pt>
                <c:pt idx="1244">
                  <c:v>40.53</c:v>
                </c:pt>
                <c:pt idx="1245">
                  <c:v>40.520000000000003</c:v>
                </c:pt>
                <c:pt idx="1246">
                  <c:v>40.51</c:v>
                </c:pt>
                <c:pt idx="1247">
                  <c:v>40.49</c:v>
                </c:pt>
                <c:pt idx="1248">
                  <c:v>40.479999999999997</c:v>
                </c:pt>
                <c:pt idx="1249">
                  <c:v>40.47</c:v>
                </c:pt>
                <c:pt idx="1250">
                  <c:v>40.46</c:v>
                </c:pt>
                <c:pt idx="1251">
                  <c:v>40.46</c:v>
                </c:pt>
                <c:pt idx="1252">
                  <c:v>40.450000000000003</c:v>
                </c:pt>
                <c:pt idx="1253">
                  <c:v>40.450000000000003</c:v>
                </c:pt>
                <c:pt idx="1254">
                  <c:v>40.450000000000003</c:v>
                </c:pt>
                <c:pt idx="1255">
                  <c:v>40.450000000000003</c:v>
                </c:pt>
                <c:pt idx="1256">
                  <c:v>40.450000000000003</c:v>
                </c:pt>
                <c:pt idx="1257">
                  <c:v>40.450000000000003</c:v>
                </c:pt>
                <c:pt idx="1258">
                  <c:v>40.450000000000003</c:v>
                </c:pt>
                <c:pt idx="1259">
                  <c:v>40.450000000000003</c:v>
                </c:pt>
                <c:pt idx="1260">
                  <c:v>40.450000000000003</c:v>
                </c:pt>
                <c:pt idx="1261">
                  <c:v>40.450000000000003</c:v>
                </c:pt>
                <c:pt idx="1262">
                  <c:v>40.450000000000003</c:v>
                </c:pt>
                <c:pt idx="1263">
                  <c:v>40.450000000000003</c:v>
                </c:pt>
                <c:pt idx="1264">
                  <c:v>40.450000000000003</c:v>
                </c:pt>
                <c:pt idx="1265">
                  <c:v>40.450000000000003</c:v>
                </c:pt>
                <c:pt idx="1266">
                  <c:v>40.450000000000003</c:v>
                </c:pt>
                <c:pt idx="1267">
                  <c:v>40.450000000000003</c:v>
                </c:pt>
                <c:pt idx="1268">
                  <c:v>40.44</c:v>
                </c:pt>
                <c:pt idx="1269">
                  <c:v>40.43</c:v>
                </c:pt>
                <c:pt idx="1270">
                  <c:v>40.42</c:v>
                </c:pt>
                <c:pt idx="1271">
                  <c:v>40.4</c:v>
                </c:pt>
                <c:pt idx="1272">
                  <c:v>40.39</c:v>
                </c:pt>
                <c:pt idx="1273">
                  <c:v>40.380000000000003</c:v>
                </c:pt>
                <c:pt idx="1274">
                  <c:v>40.36</c:v>
                </c:pt>
                <c:pt idx="1275">
                  <c:v>40.36</c:v>
                </c:pt>
                <c:pt idx="1276">
                  <c:v>40.35</c:v>
                </c:pt>
                <c:pt idx="1277">
                  <c:v>40.35</c:v>
                </c:pt>
                <c:pt idx="1278">
                  <c:v>40.340000000000003</c:v>
                </c:pt>
                <c:pt idx="1279">
                  <c:v>40.32</c:v>
                </c:pt>
                <c:pt idx="1280">
                  <c:v>40.299999999999997</c:v>
                </c:pt>
                <c:pt idx="1281">
                  <c:v>40.29</c:v>
                </c:pt>
                <c:pt idx="1282">
                  <c:v>40.28</c:v>
                </c:pt>
                <c:pt idx="1283">
                  <c:v>40.270000000000003</c:v>
                </c:pt>
                <c:pt idx="1284">
                  <c:v>40.270000000000003</c:v>
                </c:pt>
                <c:pt idx="1285">
                  <c:v>40.26</c:v>
                </c:pt>
                <c:pt idx="1286">
                  <c:v>40.26</c:v>
                </c:pt>
                <c:pt idx="1287">
                  <c:v>40.26</c:v>
                </c:pt>
                <c:pt idx="1288">
                  <c:v>40.25</c:v>
                </c:pt>
                <c:pt idx="1289">
                  <c:v>40.25</c:v>
                </c:pt>
                <c:pt idx="1290">
                  <c:v>40.24</c:v>
                </c:pt>
                <c:pt idx="1291">
                  <c:v>40.24</c:v>
                </c:pt>
                <c:pt idx="1292">
                  <c:v>40.24</c:v>
                </c:pt>
                <c:pt idx="1293">
                  <c:v>40.229999999999997</c:v>
                </c:pt>
                <c:pt idx="1294">
                  <c:v>40.229999999999997</c:v>
                </c:pt>
                <c:pt idx="1295">
                  <c:v>40.229999999999997</c:v>
                </c:pt>
                <c:pt idx="1296">
                  <c:v>40.229999999999997</c:v>
                </c:pt>
                <c:pt idx="1297">
                  <c:v>40.22</c:v>
                </c:pt>
                <c:pt idx="1298">
                  <c:v>40.22</c:v>
                </c:pt>
                <c:pt idx="1299">
                  <c:v>40.21</c:v>
                </c:pt>
                <c:pt idx="1300">
                  <c:v>40.200000000000003</c:v>
                </c:pt>
                <c:pt idx="1301">
                  <c:v>40.200000000000003</c:v>
                </c:pt>
                <c:pt idx="1302">
                  <c:v>40.19</c:v>
                </c:pt>
                <c:pt idx="1303">
                  <c:v>40.18</c:v>
                </c:pt>
                <c:pt idx="1304">
                  <c:v>40.17</c:v>
                </c:pt>
                <c:pt idx="1305">
                  <c:v>40.159999999999997</c:v>
                </c:pt>
                <c:pt idx="1306">
                  <c:v>40.15</c:v>
                </c:pt>
                <c:pt idx="1307">
                  <c:v>40.15</c:v>
                </c:pt>
                <c:pt idx="1308">
                  <c:v>40.14</c:v>
                </c:pt>
                <c:pt idx="1309">
                  <c:v>40.14</c:v>
                </c:pt>
                <c:pt idx="1310">
                  <c:v>40.14</c:v>
                </c:pt>
                <c:pt idx="1311">
                  <c:v>40.14</c:v>
                </c:pt>
                <c:pt idx="1312">
                  <c:v>40.130000000000003</c:v>
                </c:pt>
                <c:pt idx="1313">
                  <c:v>40.130000000000003</c:v>
                </c:pt>
                <c:pt idx="1314">
                  <c:v>40.130000000000003</c:v>
                </c:pt>
                <c:pt idx="1315">
                  <c:v>40.130000000000003</c:v>
                </c:pt>
                <c:pt idx="1316">
                  <c:v>40.130000000000003</c:v>
                </c:pt>
                <c:pt idx="1317">
                  <c:v>40.130000000000003</c:v>
                </c:pt>
                <c:pt idx="1318">
                  <c:v>40.130000000000003</c:v>
                </c:pt>
                <c:pt idx="1319">
                  <c:v>40.130000000000003</c:v>
                </c:pt>
                <c:pt idx="1320">
                  <c:v>40.130000000000003</c:v>
                </c:pt>
                <c:pt idx="1321">
                  <c:v>40.130000000000003</c:v>
                </c:pt>
                <c:pt idx="1322">
                  <c:v>40.130000000000003</c:v>
                </c:pt>
                <c:pt idx="1323">
                  <c:v>40.130000000000003</c:v>
                </c:pt>
                <c:pt idx="1324">
                  <c:v>40.130000000000003</c:v>
                </c:pt>
                <c:pt idx="1325">
                  <c:v>40.119999999999997</c:v>
                </c:pt>
                <c:pt idx="1326">
                  <c:v>40.119999999999997</c:v>
                </c:pt>
                <c:pt idx="1327">
                  <c:v>40.11</c:v>
                </c:pt>
                <c:pt idx="1328">
                  <c:v>40.1</c:v>
                </c:pt>
                <c:pt idx="1329">
                  <c:v>40.090000000000003</c:v>
                </c:pt>
                <c:pt idx="1330">
                  <c:v>40.07</c:v>
                </c:pt>
                <c:pt idx="1331">
                  <c:v>40.06</c:v>
                </c:pt>
                <c:pt idx="1332">
                  <c:v>40.06</c:v>
                </c:pt>
                <c:pt idx="1333">
                  <c:v>40.049999999999997</c:v>
                </c:pt>
                <c:pt idx="1334">
                  <c:v>40.04</c:v>
                </c:pt>
                <c:pt idx="1335">
                  <c:v>40.03</c:v>
                </c:pt>
                <c:pt idx="1336">
                  <c:v>40.03</c:v>
                </c:pt>
                <c:pt idx="1337">
                  <c:v>40.03</c:v>
                </c:pt>
                <c:pt idx="1338">
                  <c:v>40.03</c:v>
                </c:pt>
                <c:pt idx="1339">
                  <c:v>40.03</c:v>
                </c:pt>
                <c:pt idx="1340">
                  <c:v>40.020000000000003</c:v>
                </c:pt>
                <c:pt idx="1341">
                  <c:v>40.01</c:v>
                </c:pt>
                <c:pt idx="1342">
                  <c:v>40.01</c:v>
                </c:pt>
                <c:pt idx="1343">
                  <c:v>39.99</c:v>
                </c:pt>
                <c:pt idx="1344">
                  <c:v>39.979999999999997</c:v>
                </c:pt>
                <c:pt idx="1345">
                  <c:v>39.97</c:v>
                </c:pt>
                <c:pt idx="1346">
                  <c:v>39.96</c:v>
                </c:pt>
                <c:pt idx="1347">
                  <c:v>39.950000000000003</c:v>
                </c:pt>
                <c:pt idx="1348">
                  <c:v>39.94</c:v>
                </c:pt>
                <c:pt idx="1349">
                  <c:v>39.94</c:v>
                </c:pt>
                <c:pt idx="1350">
                  <c:v>39.93</c:v>
                </c:pt>
                <c:pt idx="1351">
                  <c:v>39.93</c:v>
                </c:pt>
                <c:pt idx="1352">
                  <c:v>39.93</c:v>
                </c:pt>
                <c:pt idx="1353">
                  <c:v>39.92</c:v>
                </c:pt>
                <c:pt idx="1354">
                  <c:v>39.92</c:v>
                </c:pt>
                <c:pt idx="1355">
                  <c:v>39.92</c:v>
                </c:pt>
                <c:pt idx="1356">
                  <c:v>39.92</c:v>
                </c:pt>
                <c:pt idx="1357">
                  <c:v>39.92</c:v>
                </c:pt>
                <c:pt idx="1358">
                  <c:v>39.909999999999997</c:v>
                </c:pt>
                <c:pt idx="1359">
                  <c:v>39.909999999999997</c:v>
                </c:pt>
                <c:pt idx="1360">
                  <c:v>39.9</c:v>
                </c:pt>
                <c:pt idx="1361">
                  <c:v>39.89</c:v>
                </c:pt>
                <c:pt idx="1362">
                  <c:v>39.880000000000003</c:v>
                </c:pt>
                <c:pt idx="1363">
                  <c:v>39.869999999999997</c:v>
                </c:pt>
                <c:pt idx="1364">
                  <c:v>39.86</c:v>
                </c:pt>
                <c:pt idx="1365">
                  <c:v>39.85</c:v>
                </c:pt>
                <c:pt idx="1366">
                  <c:v>39.83</c:v>
                </c:pt>
                <c:pt idx="1367">
                  <c:v>39.82</c:v>
                </c:pt>
                <c:pt idx="1368">
                  <c:v>39.81</c:v>
                </c:pt>
                <c:pt idx="1369">
                  <c:v>39.799999999999997</c:v>
                </c:pt>
                <c:pt idx="1370">
                  <c:v>39.799999999999997</c:v>
                </c:pt>
                <c:pt idx="1371">
                  <c:v>39.79</c:v>
                </c:pt>
                <c:pt idx="1372">
                  <c:v>39.770000000000003</c:v>
                </c:pt>
                <c:pt idx="1373">
                  <c:v>39.76</c:v>
                </c:pt>
                <c:pt idx="1374">
                  <c:v>39.75</c:v>
                </c:pt>
                <c:pt idx="1375">
                  <c:v>39.74</c:v>
                </c:pt>
                <c:pt idx="1376">
                  <c:v>39.729999999999997</c:v>
                </c:pt>
                <c:pt idx="1377">
                  <c:v>39.729999999999997</c:v>
                </c:pt>
                <c:pt idx="1378">
                  <c:v>39.72</c:v>
                </c:pt>
                <c:pt idx="1379">
                  <c:v>39.72</c:v>
                </c:pt>
                <c:pt idx="1380">
                  <c:v>39.71</c:v>
                </c:pt>
                <c:pt idx="1381">
                  <c:v>39.71</c:v>
                </c:pt>
                <c:pt idx="1382">
                  <c:v>39.71</c:v>
                </c:pt>
                <c:pt idx="1383">
                  <c:v>39.71</c:v>
                </c:pt>
                <c:pt idx="1384">
                  <c:v>39.71</c:v>
                </c:pt>
                <c:pt idx="1385">
                  <c:v>39.71</c:v>
                </c:pt>
                <c:pt idx="1386">
                  <c:v>39.71</c:v>
                </c:pt>
                <c:pt idx="1387">
                  <c:v>39.71</c:v>
                </c:pt>
                <c:pt idx="1388">
                  <c:v>39.71</c:v>
                </c:pt>
                <c:pt idx="1389">
                  <c:v>39.71</c:v>
                </c:pt>
                <c:pt idx="1390">
                  <c:v>39.71</c:v>
                </c:pt>
                <c:pt idx="1391">
                  <c:v>39.71</c:v>
                </c:pt>
                <c:pt idx="1392">
                  <c:v>39.71</c:v>
                </c:pt>
                <c:pt idx="1393">
                  <c:v>39.71</c:v>
                </c:pt>
                <c:pt idx="1394">
                  <c:v>39.71</c:v>
                </c:pt>
                <c:pt idx="1395">
                  <c:v>39.71</c:v>
                </c:pt>
                <c:pt idx="1396">
                  <c:v>39.71</c:v>
                </c:pt>
                <c:pt idx="1397">
                  <c:v>39.71</c:v>
                </c:pt>
                <c:pt idx="1398">
                  <c:v>39.71</c:v>
                </c:pt>
                <c:pt idx="1399">
                  <c:v>39.700000000000003</c:v>
                </c:pt>
                <c:pt idx="1400">
                  <c:v>39.69</c:v>
                </c:pt>
                <c:pt idx="1401">
                  <c:v>39.68</c:v>
                </c:pt>
                <c:pt idx="1402">
                  <c:v>39.67</c:v>
                </c:pt>
                <c:pt idx="1403">
                  <c:v>39.659999999999997</c:v>
                </c:pt>
                <c:pt idx="1404">
                  <c:v>39.659999999999997</c:v>
                </c:pt>
                <c:pt idx="1405">
                  <c:v>39.65</c:v>
                </c:pt>
                <c:pt idx="1406">
                  <c:v>39.64</c:v>
                </c:pt>
                <c:pt idx="1407">
                  <c:v>39.630000000000003</c:v>
                </c:pt>
                <c:pt idx="1408">
                  <c:v>39.619999999999997</c:v>
                </c:pt>
                <c:pt idx="1409">
                  <c:v>39.619999999999997</c:v>
                </c:pt>
                <c:pt idx="1410">
                  <c:v>39.61</c:v>
                </c:pt>
                <c:pt idx="1411">
                  <c:v>39.61</c:v>
                </c:pt>
                <c:pt idx="1412">
                  <c:v>39.61</c:v>
                </c:pt>
                <c:pt idx="1413">
                  <c:v>39.61</c:v>
                </c:pt>
                <c:pt idx="1414">
                  <c:v>39.6</c:v>
                </c:pt>
                <c:pt idx="1415">
                  <c:v>39.6</c:v>
                </c:pt>
                <c:pt idx="1416">
                  <c:v>39.590000000000003</c:v>
                </c:pt>
                <c:pt idx="1417">
                  <c:v>39.590000000000003</c:v>
                </c:pt>
                <c:pt idx="1418">
                  <c:v>39.58</c:v>
                </c:pt>
                <c:pt idx="1419">
                  <c:v>39.58</c:v>
                </c:pt>
                <c:pt idx="1420">
                  <c:v>39.57</c:v>
                </c:pt>
                <c:pt idx="1421">
                  <c:v>39.56</c:v>
                </c:pt>
                <c:pt idx="1422">
                  <c:v>39.549999999999997</c:v>
                </c:pt>
                <c:pt idx="1423">
                  <c:v>39.54</c:v>
                </c:pt>
                <c:pt idx="1424">
                  <c:v>39.53</c:v>
                </c:pt>
                <c:pt idx="1425">
                  <c:v>39.51</c:v>
                </c:pt>
                <c:pt idx="1426">
                  <c:v>39.51</c:v>
                </c:pt>
                <c:pt idx="1427">
                  <c:v>39.49</c:v>
                </c:pt>
                <c:pt idx="1428">
                  <c:v>39.47</c:v>
                </c:pt>
                <c:pt idx="1429">
                  <c:v>39.46</c:v>
                </c:pt>
                <c:pt idx="1430">
                  <c:v>39.450000000000003</c:v>
                </c:pt>
                <c:pt idx="1431">
                  <c:v>39.44</c:v>
                </c:pt>
                <c:pt idx="1432">
                  <c:v>39.43</c:v>
                </c:pt>
                <c:pt idx="1433">
                  <c:v>39.43</c:v>
                </c:pt>
                <c:pt idx="1434">
                  <c:v>39.42</c:v>
                </c:pt>
                <c:pt idx="1435">
                  <c:v>39.42</c:v>
                </c:pt>
                <c:pt idx="1436">
                  <c:v>39.42</c:v>
                </c:pt>
                <c:pt idx="1437">
                  <c:v>39.42</c:v>
                </c:pt>
                <c:pt idx="1438">
                  <c:v>39.409999999999997</c:v>
                </c:pt>
                <c:pt idx="1439">
                  <c:v>39.409999999999997</c:v>
                </c:pt>
                <c:pt idx="1440">
                  <c:v>39.4</c:v>
                </c:pt>
                <c:pt idx="1441">
                  <c:v>39.4</c:v>
                </c:pt>
                <c:pt idx="1442">
                  <c:v>39.4</c:v>
                </c:pt>
                <c:pt idx="1443">
                  <c:v>39.4</c:v>
                </c:pt>
                <c:pt idx="1444">
                  <c:v>39.4</c:v>
                </c:pt>
                <c:pt idx="1445">
                  <c:v>39.4</c:v>
                </c:pt>
                <c:pt idx="1446">
                  <c:v>39.4</c:v>
                </c:pt>
                <c:pt idx="1447">
                  <c:v>39.4</c:v>
                </c:pt>
                <c:pt idx="1448">
                  <c:v>39.39</c:v>
                </c:pt>
                <c:pt idx="1449">
                  <c:v>39.39</c:v>
                </c:pt>
                <c:pt idx="1450">
                  <c:v>39.380000000000003</c:v>
                </c:pt>
                <c:pt idx="1451">
                  <c:v>39.380000000000003</c:v>
                </c:pt>
                <c:pt idx="1452">
                  <c:v>39.369999999999997</c:v>
                </c:pt>
                <c:pt idx="1453">
                  <c:v>39.36</c:v>
                </c:pt>
                <c:pt idx="1454">
                  <c:v>39.36</c:v>
                </c:pt>
                <c:pt idx="1455">
                  <c:v>39.35</c:v>
                </c:pt>
                <c:pt idx="1456">
                  <c:v>39.340000000000003</c:v>
                </c:pt>
                <c:pt idx="1457">
                  <c:v>39.33</c:v>
                </c:pt>
                <c:pt idx="1458">
                  <c:v>39.33</c:v>
                </c:pt>
                <c:pt idx="1459">
                  <c:v>39.32</c:v>
                </c:pt>
                <c:pt idx="1460">
                  <c:v>39.32</c:v>
                </c:pt>
                <c:pt idx="1461">
                  <c:v>39.31</c:v>
                </c:pt>
                <c:pt idx="1462">
                  <c:v>39.31</c:v>
                </c:pt>
                <c:pt idx="1463">
                  <c:v>39.299999999999997</c:v>
                </c:pt>
                <c:pt idx="1464">
                  <c:v>39.299999999999997</c:v>
                </c:pt>
                <c:pt idx="1465">
                  <c:v>39.29</c:v>
                </c:pt>
                <c:pt idx="1466">
                  <c:v>39.28</c:v>
                </c:pt>
                <c:pt idx="1467">
                  <c:v>39.28</c:v>
                </c:pt>
                <c:pt idx="1468">
                  <c:v>39.28</c:v>
                </c:pt>
                <c:pt idx="1469">
                  <c:v>39.28</c:v>
                </c:pt>
                <c:pt idx="1470">
                  <c:v>39.270000000000003</c:v>
                </c:pt>
                <c:pt idx="1471">
                  <c:v>39.270000000000003</c:v>
                </c:pt>
                <c:pt idx="1472">
                  <c:v>39.26</c:v>
                </c:pt>
                <c:pt idx="1473">
                  <c:v>39.26</c:v>
                </c:pt>
                <c:pt idx="1474">
                  <c:v>39.26</c:v>
                </c:pt>
                <c:pt idx="1475">
                  <c:v>39.26</c:v>
                </c:pt>
                <c:pt idx="1476">
                  <c:v>39.26</c:v>
                </c:pt>
                <c:pt idx="1477">
                  <c:v>39.25</c:v>
                </c:pt>
                <c:pt idx="1478">
                  <c:v>39.26</c:v>
                </c:pt>
                <c:pt idx="1479">
                  <c:v>39.26</c:v>
                </c:pt>
                <c:pt idx="1480">
                  <c:v>39.25</c:v>
                </c:pt>
                <c:pt idx="1481">
                  <c:v>39.25</c:v>
                </c:pt>
                <c:pt idx="1482">
                  <c:v>39.25</c:v>
                </c:pt>
                <c:pt idx="1483">
                  <c:v>39.25</c:v>
                </c:pt>
                <c:pt idx="1484">
                  <c:v>39.24</c:v>
                </c:pt>
                <c:pt idx="1485">
                  <c:v>39.24</c:v>
                </c:pt>
                <c:pt idx="1486">
                  <c:v>39.229999999999997</c:v>
                </c:pt>
                <c:pt idx="1487">
                  <c:v>39.229999999999997</c:v>
                </c:pt>
                <c:pt idx="1488">
                  <c:v>39.229999999999997</c:v>
                </c:pt>
                <c:pt idx="1489">
                  <c:v>39.229999999999997</c:v>
                </c:pt>
                <c:pt idx="1490">
                  <c:v>39.229999999999997</c:v>
                </c:pt>
                <c:pt idx="1491">
                  <c:v>39.24</c:v>
                </c:pt>
                <c:pt idx="1492">
                  <c:v>39.25</c:v>
                </c:pt>
                <c:pt idx="1493">
                  <c:v>39.270000000000003</c:v>
                </c:pt>
                <c:pt idx="1494">
                  <c:v>39.29</c:v>
                </c:pt>
                <c:pt idx="1495">
                  <c:v>39.31</c:v>
                </c:pt>
                <c:pt idx="1496">
                  <c:v>39.33</c:v>
                </c:pt>
                <c:pt idx="1497">
                  <c:v>39.35</c:v>
                </c:pt>
                <c:pt idx="1498">
                  <c:v>39.369999999999997</c:v>
                </c:pt>
                <c:pt idx="1499">
                  <c:v>39.380000000000003</c:v>
                </c:pt>
                <c:pt idx="1500">
                  <c:v>39.39</c:v>
                </c:pt>
                <c:pt idx="1501">
                  <c:v>39.4</c:v>
                </c:pt>
                <c:pt idx="1502">
                  <c:v>39.4</c:v>
                </c:pt>
                <c:pt idx="1503">
                  <c:v>39.409999999999997</c:v>
                </c:pt>
                <c:pt idx="1504">
                  <c:v>39.409999999999997</c:v>
                </c:pt>
                <c:pt idx="1505">
                  <c:v>39.43</c:v>
                </c:pt>
                <c:pt idx="1506">
                  <c:v>39.450000000000003</c:v>
                </c:pt>
                <c:pt idx="1507">
                  <c:v>39.49</c:v>
                </c:pt>
                <c:pt idx="1508">
                  <c:v>39.51</c:v>
                </c:pt>
                <c:pt idx="1509">
                  <c:v>39.54</c:v>
                </c:pt>
                <c:pt idx="1510">
                  <c:v>39.56</c:v>
                </c:pt>
                <c:pt idx="1511">
                  <c:v>39.58</c:v>
                </c:pt>
                <c:pt idx="1512">
                  <c:v>39.590000000000003</c:v>
                </c:pt>
                <c:pt idx="1513">
                  <c:v>39.61</c:v>
                </c:pt>
                <c:pt idx="1514">
                  <c:v>39.619999999999997</c:v>
                </c:pt>
                <c:pt idx="1515">
                  <c:v>39.630000000000003</c:v>
                </c:pt>
                <c:pt idx="1516">
                  <c:v>39.65</c:v>
                </c:pt>
                <c:pt idx="1517">
                  <c:v>39.67</c:v>
                </c:pt>
                <c:pt idx="1518">
                  <c:v>39.69</c:v>
                </c:pt>
                <c:pt idx="1519">
                  <c:v>39.700000000000003</c:v>
                </c:pt>
                <c:pt idx="1520">
                  <c:v>39.71</c:v>
                </c:pt>
                <c:pt idx="1521">
                  <c:v>39.71</c:v>
                </c:pt>
                <c:pt idx="1522">
                  <c:v>39.71</c:v>
                </c:pt>
                <c:pt idx="1523">
                  <c:v>39.729999999999997</c:v>
                </c:pt>
                <c:pt idx="1524">
                  <c:v>39.74</c:v>
                </c:pt>
                <c:pt idx="1525">
                  <c:v>39.76</c:v>
                </c:pt>
                <c:pt idx="1526">
                  <c:v>39.799999999999997</c:v>
                </c:pt>
                <c:pt idx="1527">
                  <c:v>39.83</c:v>
                </c:pt>
                <c:pt idx="1528">
                  <c:v>39.86</c:v>
                </c:pt>
                <c:pt idx="1529">
                  <c:v>39.89</c:v>
                </c:pt>
                <c:pt idx="1530">
                  <c:v>39.92</c:v>
                </c:pt>
                <c:pt idx="1531">
                  <c:v>39.93</c:v>
                </c:pt>
                <c:pt idx="1532">
                  <c:v>39.94</c:v>
                </c:pt>
                <c:pt idx="1533">
                  <c:v>39.97</c:v>
                </c:pt>
                <c:pt idx="1534">
                  <c:v>39.99</c:v>
                </c:pt>
                <c:pt idx="1535">
                  <c:v>40.01</c:v>
                </c:pt>
                <c:pt idx="1536">
                  <c:v>40.04</c:v>
                </c:pt>
                <c:pt idx="1537">
                  <c:v>40.08</c:v>
                </c:pt>
                <c:pt idx="1538">
                  <c:v>40.1</c:v>
                </c:pt>
                <c:pt idx="1539">
                  <c:v>40.119999999999997</c:v>
                </c:pt>
                <c:pt idx="1540">
                  <c:v>40.130000000000003</c:v>
                </c:pt>
                <c:pt idx="1541">
                  <c:v>40.130000000000003</c:v>
                </c:pt>
                <c:pt idx="1542">
                  <c:v>40.14</c:v>
                </c:pt>
                <c:pt idx="1543">
                  <c:v>40.15</c:v>
                </c:pt>
                <c:pt idx="1544">
                  <c:v>40.17</c:v>
                </c:pt>
                <c:pt idx="1545">
                  <c:v>40.19</c:v>
                </c:pt>
                <c:pt idx="1546">
                  <c:v>40.21</c:v>
                </c:pt>
                <c:pt idx="1547">
                  <c:v>40.229999999999997</c:v>
                </c:pt>
                <c:pt idx="1548">
                  <c:v>40.25</c:v>
                </c:pt>
                <c:pt idx="1549">
                  <c:v>40.26</c:v>
                </c:pt>
                <c:pt idx="1550">
                  <c:v>40.28</c:v>
                </c:pt>
                <c:pt idx="1551">
                  <c:v>40.31</c:v>
                </c:pt>
                <c:pt idx="1552">
                  <c:v>40.35</c:v>
                </c:pt>
                <c:pt idx="1553">
                  <c:v>40.380000000000003</c:v>
                </c:pt>
                <c:pt idx="1554">
                  <c:v>40.409999999999997</c:v>
                </c:pt>
                <c:pt idx="1555">
                  <c:v>40.43</c:v>
                </c:pt>
                <c:pt idx="1556">
                  <c:v>40.44</c:v>
                </c:pt>
                <c:pt idx="1557">
                  <c:v>40.450000000000003</c:v>
                </c:pt>
                <c:pt idx="1558">
                  <c:v>40.450000000000003</c:v>
                </c:pt>
                <c:pt idx="1559">
                  <c:v>40.450000000000003</c:v>
                </c:pt>
                <c:pt idx="1560">
                  <c:v>40.450000000000003</c:v>
                </c:pt>
                <c:pt idx="1561">
                  <c:v>40.450000000000003</c:v>
                </c:pt>
                <c:pt idx="1562">
                  <c:v>40.47</c:v>
                </c:pt>
                <c:pt idx="1563">
                  <c:v>40.479999999999997</c:v>
                </c:pt>
                <c:pt idx="1564">
                  <c:v>40.5</c:v>
                </c:pt>
                <c:pt idx="1565">
                  <c:v>40.520000000000003</c:v>
                </c:pt>
                <c:pt idx="1566">
                  <c:v>40.54</c:v>
                </c:pt>
                <c:pt idx="1567">
                  <c:v>40.549999999999997</c:v>
                </c:pt>
                <c:pt idx="1568">
                  <c:v>40.56</c:v>
                </c:pt>
                <c:pt idx="1569">
                  <c:v>40.57</c:v>
                </c:pt>
                <c:pt idx="1570">
                  <c:v>40.58</c:v>
                </c:pt>
                <c:pt idx="1571">
                  <c:v>40.6</c:v>
                </c:pt>
                <c:pt idx="1572">
                  <c:v>40.619999999999997</c:v>
                </c:pt>
                <c:pt idx="1573">
                  <c:v>40.64</c:v>
                </c:pt>
                <c:pt idx="1574">
                  <c:v>40.659999999999997</c:v>
                </c:pt>
                <c:pt idx="1575">
                  <c:v>40.68</c:v>
                </c:pt>
                <c:pt idx="1576">
                  <c:v>40.69</c:v>
                </c:pt>
                <c:pt idx="1577">
                  <c:v>40.71</c:v>
                </c:pt>
                <c:pt idx="1578">
                  <c:v>40.72</c:v>
                </c:pt>
                <c:pt idx="1579">
                  <c:v>40.74</c:v>
                </c:pt>
                <c:pt idx="1580">
                  <c:v>40.75</c:v>
                </c:pt>
                <c:pt idx="1581">
                  <c:v>40.76</c:v>
                </c:pt>
                <c:pt idx="1582">
                  <c:v>40.76</c:v>
                </c:pt>
                <c:pt idx="1583">
                  <c:v>40.770000000000003</c:v>
                </c:pt>
                <c:pt idx="1584">
                  <c:v>40.770000000000003</c:v>
                </c:pt>
                <c:pt idx="1585">
                  <c:v>40.770000000000003</c:v>
                </c:pt>
                <c:pt idx="1586">
                  <c:v>40.770000000000003</c:v>
                </c:pt>
                <c:pt idx="1587">
                  <c:v>40.770000000000003</c:v>
                </c:pt>
                <c:pt idx="1588">
                  <c:v>40.770000000000003</c:v>
                </c:pt>
                <c:pt idx="1589">
                  <c:v>40.770000000000003</c:v>
                </c:pt>
                <c:pt idx="1590">
                  <c:v>40.78</c:v>
                </c:pt>
                <c:pt idx="1591">
                  <c:v>40.78</c:v>
                </c:pt>
                <c:pt idx="1592">
                  <c:v>40.79</c:v>
                </c:pt>
                <c:pt idx="1593">
                  <c:v>40.79</c:v>
                </c:pt>
                <c:pt idx="1594">
                  <c:v>40.79</c:v>
                </c:pt>
                <c:pt idx="1595">
                  <c:v>40.79</c:v>
                </c:pt>
                <c:pt idx="1596">
                  <c:v>40.79</c:v>
                </c:pt>
                <c:pt idx="1597">
                  <c:v>40.79</c:v>
                </c:pt>
                <c:pt idx="1598">
                  <c:v>40.79</c:v>
                </c:pt>
                <c:pt idx="1599">
                  <c:v>40.79</c:v>
                </c:pt>
                <c:pt idx="1600">
                  <c:v>40.79</c:v>
                </c:pt>
                <c:pt idx="1601">
                  <c:v>40.79</c:v>
                </c:pt>
                <c:pt idx="1602">
                  <c:v>40.79</c:v>
                </c:pt>
                <c:pt idx="1603">
                  <c:v>40.79</c:v>
                </c:pt>
                <c:pt idx="1604">
                  <c:v>40.79</c:v>
                </c:pt>
                <c:pt idx="1605">
                  <c:v>40.79</c:v>
                </c:pt>
                <c:pt idx="1606">
                  <c:v>40.79</c:v>
                </c:pt>
                <c:pt idx="1607">
                  <c:v>40.79</c:v>
                </c:pt>
                <c:pt idx="1608">
                  <c:v>40.79</c:v>
                </c:pt>
                <c:pt idx="1609">
                  <c:v>40.79</c:v>
                </c:pt>
                <c:pt idx="1610">
                  <c:v>40.79</c:v>
                </c:pt>
                <c:pt idx="1611">
                  <c:v>40.79</c:v>
                </c:pt>
                <c:pt idx="1612">
                  <c:v>40.78</c:v>
                </c:pt>
                <c:pt idx="1613">
                  <c:v>40.78</c:v>
                </c:pt>
                <c:pt idx="1614">
                  <c:v>40.78</c:v>
                </c:pt>
                <c:pt idx="1615">
                  <c:v>40.78</c:v>
                </c:pt>
                <c:pt idx="1616">
                  <c:v>40.770000000000003</c:v>
                </c:pt>
                <c:pt idx="1617">
                  <c:v>40.770000000000003</c:v>
                </c:pt>
                <c:pt idx="1618">
                  <c:v>40.770000000000003</c:v>
                </c:pt>
                <c:pt idx="1619">
                  <c:v>40.770000000000003</c:v>
                </c:pt>
                <c:pt idx="1620">
                  <c:v>40.770000000000003</c:v>
                </c:pt>
                <c:pt idx="1621">
                  <c:v>40.770000000000003</c:v>
                </c:pt>
                <c:pt idx="1622">
                  <c:v>40.76</c:v>
                </c:pt>
                <c:pt idx="1623">
                  <c:v>40.76</c:v>
                </c:pt>
                <c:pt idx="1624">
                  <c:v>40.75</c:v>
                </c:pt>
                <c:pt idx="1625">
                  <c:v>40.75</c:v>
                </c:pt>
                <c:pt idx="1626">
                  <c:v>40.74</c:v>
                </c:pt>
                <c:pt idx="1627">
                  <c:v>40.74</c:v>
                </c:pt>
                <c:pt idx="1628">
                  <c:v>40.729999999999997</c:v>
                </c:pt>
                <c:pt idx="1629">
                  <c:v>40.71</c:v>
                </c:pt>
                <c:pt idx="1630">
                  <c:v>40.69</c:v>
                </c:pt>
                <c:pt idx="1631">
                  <c:v>40.68</c:v>
                </c:pt>
                <c:pt idx="1632">
                  <c:v>40.659999999999997</c:v>
                </c:pt>
                <c:pt idx="1633">
                  <c:v>40.65</c:v>
                </c:pt>
                <c:pt idx="1634">
                  <c:v>40.630000000000003</c:v>
                </c:pt>
                <c:pt idx="1635">
                  <c:v>40.619999999999997</c:v>
                </c:pt>
                <c:pt idx="1636">
                  <c:v>40.61</c:v>
                </c:pt>
                <c:pt idx="1637">
                  <c:v>40.6</c:v>
                </c:pt>
                <c:pt idx="1638">
                  <c:v>40.590000000000003</c:v>
                </c:pt>
                <c:pt idx="1639">
                  <c:v>40.57</c:v>
                </c:pt>
                <c:pt idx="1640">
                  <c:v>40.57</c:v>
                </c:pt>
                <c:pt idx="1641">
                  <c:v>40.56</c:v>
                </c:pt>
                <c:pt idx="1642">
                  <c:v>40.56</c:v>
                </c:pt>
                <c:pt idx="1643">
                  <c:v>40.56</c:v>
                </c:pt>
                <c:pt idx="1644">
                  <c:v>40.549999999999997</c:v>
                </c:pt>
                <c:pt idx="1645">
                  <c:v>40.549999999999997</c:v>
                </c:pt>
                <c:pt idx="1646">
                  <c:v>40.549999999999997</c:v>
                </c:pt>
                <c:pt idx="1647">
                  <c:v>40.54</c:v>
                </c:pt>
                <c:pt idx="1648">
                  <c:v>40.54</c:v>
                </c:pt>
                <c:pt idx="1649">
                  <c:v>40.53</c:v>
                </c:pt>
                <c:pt idx="1650">
                  <c:v>40.520000000000003</c:v>
                </c:pt>
                <c:pt idx="1651">
                  <c:v>40.520000000000003</c:v>
                </c:pt>
                <c:pt idx="1652">
                  <c:v>40.5</c:v>
                </c:pt>
                <c:pt idx="1653">
                  <c:v>40.49</c:v>
                </c:pt>
                <c:pt idx="1654">
                  <c:v>40.47</c:v>
                </c:pt>
                <c:pt idx="1655">
                  <c:v>40.47</c:v>
                </c:pt>
                <c:pt idx="1656">
                  <c:v>40.46</c:v>
                </c:pt>
                <c:pt idx="1657">
                  <c:v>40.450000000000003</c:v>
                </c:pt>
                <c:pt idx="1658">
                  <c:v>40.450000000000003</c:v>
                </c:pt>
                <c:pt idx="1659">
                  <c:v>40.450000000000003</c:v>
                </c:pt>
                <c:pt idx="1660">
                  <c:v>40.450000000000003</c:v>
                </c:pt>
                <c:pt idx="1661">
                  <c:v>40.450000000000003</c:v>
                </c:pt>
                <c:pt idx="1662">
                  <c:v>40.450000000000003</c:v>
                </c:pt>
                <c:pt idx="1663">
                  <c:v>40.450000000000003</c:v>
                </c:pt>
                <c:pt idx="1664">
                  <c:v>40.450000000000003</c:v>
                </c:pt>
                <c:pt idx="1665">
                  <c:v>40.450000000000003</c:v>
                </c:pt>
                <c:pt idx="1666">
                  <c:v>40.450000000000003</c:v>
                </c:pt>
                <c:pt idx="1667">
                  <c:v>40.450000000000003</c:v>
                </c:pt>
                <c:pt idx="1668">
                  <c:v>40.44</c:v>
                </c:pt>
                <c:pt idx="1669">
                  <c:v>40.44</c:v>
                </c:pt>
                <c:pt idx="1670">
                  <c:v>40.43</c:v>
                </c:pt>
                <c:pt idx="1671">
                  <c:v>40.42</c:v>
                </c:pt>
                <c:pt idx="1672">
                  <c:v>40.409999999999997</c:v>
                </c:pt>
                <c:pt idx="1673">
                  <c:v>40.4</c:v>
                </c:pt>
                <c:pt idx="1674">
                  <c:v>40.39</c:v>
                </c:pt>
                <c:pt idx="1675">
                  <c:v>40.369999999999997</c:v>
                </c:pt>
                <c:pt idx="1676">
                  <c:v>40.36</c:v>
                </c:pt>
                <c:pt idx="1677">
                  <c:v>40.340000000000003</c:v>
                </c:pt>
                <c:pt idx="1678">
                  <c:v>40.32</c:v>
                </c:pt>
                <c:pt idx="1679">
                  <c:v>40.31</c:v>
                </c:pt>
                <c:pt idx="1680">
                  <c:v>40.29</c:v>
                </c:pt>
                <c:pt idx="1681">
                  <c:v>40.28</c:v>
                </c:pt>
                <c:pt idx="1682">
                  <c:v>40.270000000000003</c:v>
                </c:pt>
                <c:pt idx="1683">
                  <c:v>40.26</c:v>
                </c:pt>
                <c:pt idx="1684">
                  <c:v>40.25</c:v>
                </c:pt>
                <c:pt idx="1685">
                  <c:v>40.24</c:v>
                </c:pt>
                <c:pt idx="1686">
                  <c:v>40.24</c:v>
                </c:pt>
                <c:pt idx="1687">
                  <c:v>40.24</c:v>
                </c:pt>
                <c:pt idx="1688">
                  <c:v>40.24</c:v>
                </c:pt>
                <c:pt idx="1689">
                  <c:v>40.24</c:v>
                </c:pt>
                <c:pt idx="1690">
                  <c:v>40.24</c:v>
                </c:pt>
                <c:pt idx="1691">
                  <c:v>40.24</c:v>
                </c:pt>
                <c:pt idx="1692">
                  <c:v>40.229999999999997</c:v>
                </c:pt>
                <c:pt idx="1693">
                  <c:v>40.229999999999997</c:v>
                </c:pt>
                <c:pt idx="1694">
                  <c:v>40.22</c:v>
                </c:pt>
                <c:pt idx="1695">
                  <c:v>40.200000000000003</c:v>
                </c:pt>
                <c:pt idx="1696">
                  <c:v>40.19</c:v>
                </c:pt>
                <c:pt idx="1697">
                  <c:v>40.17</c:v>
                </c:pt>
                <c:pt idx="1698">
                  <c:v>40.15</c:v>
                </c:pt>
                <c:pt idx="1699">
                  <c:v>40.14</c:v>
                </c:pt>
                <c:pt idx="1700">
                  <c:v>40.14</c:v>
                </c:pt>
                <c:pt idx="1701">
                  <c:v>40.130000000000003</c:v>
                </c:pt>
                <c:pt idx="1702">
                  <c:v>40.130000000000003</c:v>
                </c:pt>
                <c:pt idx="1703">
                  <c:v>40.130000000000003</c:v>
                </c:pt>
                <c:pt idx="1704">
                  <c:v>40.130000000000003</c:v>
                </c:pt>
                <c:pt idx="1705">
                  <c:v>40.130000000000003</c:v>
                </c:pt>
                <c:pt idx="1706">
                  <c:v>40.130000000000003</c:v>
                </c:pt>
                <c:pt idx="1707">
                  <c:v>40.130000000000003</c:v>
                </c:pt>
                <c:pt idx="1708">
                  <c:v>40.130000000000003</c:v>
                </c:pt>
                <c:pt idx="1709">
                  <c:v>40.130000000000003</c:v>
                </c:pt>
                <c:pt idx="1710">
                  <c:v>40.130000000000003</c:v>
                </c:pt>
                <c:pt idx="1711">
                  <c:v>40.130000000000003</c:v>
                </c:pt>
                <c:pt idx="1712">
                  <c:v>40.130000000000003</c:v>
                </c:pt>
                <c:pt idx="1713">
                  <c:v>40.130000000000003</c:v>
                </c:pt>
                <c:pt idx="1714">
                  <c:v>40.130000000000003</c:v>
                </c:pt>
                <c:pt idx="1715">
                  <c:v>40.130000000000003</c:v>
                </c:pt>
                <c:pt idx="1716">
                  <c:v>40.119999999999997</c:v>
                </c:pt>
                <c:pt idx="1717">
                  <c:v>40.11</c:v>
                </c:pt>
                <c:pt idx="1718">
                  <c:v>40.090000000000003</c:v>
                </c:pt>
                <c:pt idx="1719">
                  <c:v>40.07</c:v>
                </c:pt>
                <c:pt idx="1720">
                  <c:v>40.06</c:v>
                </c:pt>
                <c:pt idx="1721">
                  <c:v>40.049999999999997</c:v>
                </c:pt>
                <c:pt idx="1722">
                  <c:v>40.04</c:v>
                </c:pt>
                <c:pt idx="1723">
                  <c:v>40.03</c:v>
                </c:pt>
                <c:pt idx="1724">
                  <c:v>40.03</c:v>
                </c:pt>
                <c:pt idx="1725">
                  <c:v>40.03</c:v>
                </c:pt>
                <c:pt idx="1726">
                  <c:v>40.03</c:v>
                </c:pt>
                <c:pt idx="1727">
                  <c:v>40.03</c:v>
                </c:pt>
                <c:pt idx="1728">
                  <c:v>40.03</c:v>
                </c:pt>
                <c:pt idx="1729">
                  <c:v>40.020000000000003</c:v>
                </c:pt>
                <c:pt idx="1730">
                  <c:v>40.01</c:v>
                </c:pt>
                <c:pt idx="1731">
                  <c:v>40</c:v>
                </c:pt>
                <c:pt idx="1732">
                  <c:v>39.99</c:v>
                </c:pt>
                <c:pt idx="1733">
                  <c:v>39.979999999999997</c:v>
                </c:pt>
                <c:pt idx="1734">
                  <c:v>39.979999999999997</c:v>
                </c:pt>
                <c:pt idx="1735">
                  <c:v>39.97</c:v>
                </c:pt>
                <c:pt idx="1736">
                  <c:v>39.96</c:v>
                </c:pt>
                <c:pt idx="1737">
                  <c:v>39.950000000000003</c:v>
                </c:pt>
                <c:pt idx="1738">
                  <c:v>39.94</c:v>
                </c:pt>
                <c:pt idx="1739">
                  <c:v>39.93</c:v>
                </c:pt>
                <c:pt idx="1740">
                  <c:v>39.93</c:v>
                </c:pt>
                <c:pt idx="1741">
                  <c:v>39.92</c:v>
                </c:pt>
                <c:pt idx="1742">
                  <c:v>39.92</c:v>
                </c:pt>
                <c:pt idx="1743">
                  <c:v>39.92</c:v>
                </c:pt>
                <c:pt idx="1744">
                  <c:v>39.92</c:v>
                </c:pt>
                <c:pt idx="1745">
                  <c:v>39.92</c:v>
                </c:pt>
                <c:pt idx="1746">
                  <c:v>39.909999999999997</c:v>
                </c:pt>
                <c:pt idx="1747">
                  <c:v>39.909999999999997</c:v>
                </c:pt>
                <c:pt idx="1748">
                  <c:v>39.9</c:v>
                </c:pt>
                <c:pt idx="1749">
                  <c:v>39.89</c:v>
                </c:pt>
                <c:pt idx="1750">
                  <c:v>39.880000000000003</c:v>
                </c:pt>
                <c:pt idx="1751">
                  <c:v>39.869999999999997</c:v>
                </c:pt>
                <c:pt idx="1752">
                  <c:v>39.85</c:v>
                </c:pt>
                <c:pt idx="1753">
                  <c:v>39.85</c:v>
                </c:pt>
                <c:pt idx="1754">
                  <c:v>39.840000000000003</c:v>
                </c:pt>
                <c:pt idx="1755">
                  <c:v>39.82</c:v>
                </c:pt>
                <c:pt idx="1756">
                  <c:v>39.81</c:v>
                </c:pt>
                <c:pt idx="1757">
                  <c:v>39.799999999999997</c:v>
                </c:pt>
                <c:pt idx="1758">
                  <c:v>39.79</c:v>
                </c:pt>
                <c:pt idx="1759">
                  <c:v>39.78</c:v>
                </c:pt>
                <c:pt idx="1760">
                  <c:v>39.770000000000003</c:v>
                </c:pt>
                <c:pt idx="1761">
                  <c:v>39.76</c:v>
                </c:pt>
                <c:pt idx="1762">
                  <c:v>39.75</c:v>
                </c:pt>
                <c:pt idx="1763">
                  <c:v>39.75</c:v>
                </c:pt>
                <c:pt idx="1764">
                  <c:v>39.74</c:v>
                </c:pt>
                <c:pt idx="1765">
                  <c:v>39.729999999999997</c:v>
                </c:pt>
                <c:pt idx="1766">
                  <c:v>39.729999999999997</c:v>
                </c:pt>
                <c:pt idx="1767">
                  <c:v>39.72</c:v>
                </c:pt>
                <c:pt idx="1768">
                  <c:v>39.72</c:v>
                </c:pt>
                <c:pt idx="1769">
                  <c:v>39.72</c:v>
                </c:pt>
                <c:pt idx="1770">
                  <c:v>39.72</c:v>
                </c:pt>
                <c:pt idx="1771">
                  <c:v>39.71</c:v>
                </c:pt>
                <c:pt idx="1772">
                  <c:v>39.71</c:v>
                </c:pt>
                <c:pt idx="1773">
                  <c:v>39.71</c:v>
                </c:pt>
                <c:pt idx="1774">
                  <c:v>39.71</c:v>
                </c:pt>
                <c:pt idx="1775">
                  <c:v>39.71</c:v>
                </c:pt>
                <c:pt idx="1776">
                  <c:v>39.71</c:v>
                </c:pt>
                <c:pt idx="1777">
                  <c:v>39.71</c:v>
                </c:pt>
                <c:pt idx="1778">
                  <c:v>39.71</c:v>
                </c:pt>
                <c:pt idx="1779">
                  <c:v>39.71</c:v>
                </c:pt>
                <c:pt idx="1780">
                  <c:v>39.71</c:v>
                </c:pt>
                <c:pt idx="1781">
                  <c:v>39.71</c:v>
                </c:pt>
                <c:pt idx="1782">
                  <c:v>39.71</c:v>
                </c:pt>
                <c:pt idx="1783">
                  <c:v>39.71</c:v>
                </c:pt>
                <c:pt idx="1784">
                  <c:v>39.71</c:v>
                </c:pt>
                <c:pt idx="1785">
                  <c:v>39.71</c:v>
                </c:pt>
                <c:pt idx="1786">
                  <c:v>39.71</c:v>
                </c:pt>
                <c:pt idx="1787">
                  <c:v>39.71</c:v>
                </c:pt>
                <c:pt idx="1788">
                  <c:v>39.71</c:v>
                </c:pt>
                <c:pt idx="1789">
                  <c:v>39.71</c:v>
                </c:pt>
                <c:pt idx="1790">
                  <c:v>39.700000000000003</c:v>
                </c:pt>
                <c:pt idx="1791">
                  <c:v>39.700000000000003</c:v>
                </c:pt>
                <c:pt idx="1792">
                  <c:v>39.700000000000003</c:v>
                </c:pt>
                <c:pt idx="1793">
                  <c:v>39.69</c:v>
                </c:pt>
                <c:pt idx="1794">
                  <c:v>39.68</c:v>
                </c:pt>
                <c:pt idx="1795">
                  <c:v>39.67</c:v>
                </c:pt>
                <c:pt idx="1796">
                  <c:v>39.67</c:v>
                </c:pt>
                <c:pt idx="1797">
                  <c:v>39.659999999999997</c:v>
                </c:pt>
                <c:pt idx="1798">
                  <c:v>39.659999999999997</c:v>
                </c:pt>
                <c:pt idx="1799">
                  <c:v>39.65</c:v>
                </c:pt>
                <c:pt idx="1800">
                  <c:v>39.64</c:v>
                </c:pt>
                <c:pt idx="1801">
                  <c:v>39.64</c:v>
                </c:pt>
                <c:pt idx="1802">
                  <c:v>39.630000000000003</c:v>
                </c:pt>
                <c:pt idx="1803">
                  <c:v>39.619999999999997</c:v>
                </c:pt>
                <c:pt idx="1804">
                  <c:v>39.619999999999997</c:v>
                </c:pt>
                <c:pt idx="1805">
                  <c:v>39.619999999999997</c:v>
                </c:pt>
                <c:pt idx="1806">
                  <c:v>39.619999999999997</c:v>
                </c:pt>
                <c:pt idx="1807">
                  <c:v>39.619999999999997</c:v>
                </c:pt>
                <c:pt idx="1808">
                  <c:v>39.619999999999997</c:v>
                </c:pt>
                <c:pt idx="1809">
                  <c:v>39.619999999999997</c:v>
                </c:pt>
                <c:pt idx="1810">
                  <c:v>39.619999999999997</c:v>
                </c:pt>
                <c:pt idx="1811">
                  <c:v>39.619999999999997</c:v>
                </c:pt>
                <c:pt idx="1812">
                  <c:v>39.61</c:v>
                </c:pt>
                <c:pt idx="1813">
                  <c:v>39.61</c:v>
                </c:pt>
                <c:pt idx="1814">
                  <c:v>39.61</c:v>
                </c:pt>
                <c:pt idx="1815">
                  <c:v>39.61</c:v>
                </c:pt>
                <c:pt idx="1816">
                  <c:v>39.61</c:v>
                </c:pt>
                <c:pt idx="1817">
                  <c:v>39.61</c:v>
                </c:pt>
                <c:pt idx="1818">
                  <c:v>39.61</c:v>
                </c:pt>
                <c:pt idx="1819">
                  <c:v>39.61</c:v>
                </c:pt>
                <c:pt idx="1820">
                  <c:v>39.61</c:v>
                </c:pt>
                <c:pt idx="1821">
                  <c:v>39.61</c:v>
                </c:pt>
                <c:pt idx="1822">
                  <c:v>39.61</c:v>
                </c:pt>
                <c:pt idx="1823">
                  <c:v>39.61</c:v>
                </c:pt>
                <c:pt idx="1824">
                  <c:v>39.61</c:v>
                </c:pt>
                <c:pt idx="1825">
                  <c:v>39.61</c:v>
                </c:pt>
                <c:pt idx="1826">
                  <c:v>39.61</c:v>
                </c:pt>
                <c:pt idx="1827">
                  <c:v>39.61</c:v>
                </c:pt>
                <c:pt idx="1828">
                  <c:v>39.61</c:v>
                </c:pt>
                <c:pt idx="1829">
                  <c:v>39.61</c:v>
                </c:pt>
                <c:pt idx="1830">
                  <c:v>39.61</c:v>
                </c:pt>
                <c:pt idx="1831">
                  <c:v>39.61</c:v>
                </c:pt>
                <c:pt idx="1832">
                  <c:v>39.6</c:v>
                </c:pt>
                <c:pt idx="1833">
                  <c:v>39.6</c:v>
                </c:pt>
                <c:pt idx="1834">
                  <c:v>39.6</c:v>
                </c:pt>
                <c:pt idx="1835">
                  <c:v>39.6</c:v>
                </c:pt>
                <c:pt idx="1836">
                  <c:v>39.6</c:v>
                </c:pt>
                <c:pt idx="1837">
                  <c:v>39.6</c:v>
                </c:pt>
                <c:pt idx="1838">
                  <c:v>39.590000000000003</c:v>
                </c:pt>
                <c:pt idx="1839">
                  <c:v>39.590000000000003</c:v>
                </c:pt>
                <c:pt idx="1840">
                  <c:v>39.590000000000003</c:v>
                </c:pt>
                <c:pt idx="1841">
                  <c:v>39.58</c:v>
                </c:pt>
                <c:pt idx="1842">
                  <c:v>39.58</c:v>
                </c:pt>
                <c:pt idx="1843">
                  <c:v>39.57</c:v>
                </c:pt>
                <c:pt idx="1844">
                  <c:v>39.56</c:v>
                </c:pt>
                <c:pt idx="1845">
                  <c:v>39.549999999999997</c:v>
                </c:pt>
                <c:pt idx="1846">
                  <c:v>39.54</c:v>
                </c:pt>
                <c:pt idx="1847">
                  <c:v>39.53</c:v>
                </c:pt>
                <c:pt idx="1848">
                  <c:v>39.53</c:v>
                </c:pt>
                <c:pt idx="1849">
                  <c:v>39.520000000000003</c:v>
                </c:pt>
                <c:pt idx="1850">
                  <c:v>39.51</c:v>
                </c:pt>
                <c:pt idx="1851">
                  <c:v>39.5</c:v>
                </c:pt>
                <c:pt idx="1852">
                  <c:v>39.5</c:v>
                </c:pt>
                <c:pt idx="1853">
                  <c:v>39.49</c:v>
                </c:pt>
                <c:pt idx="1854">
                  <c:v>39.479999999999997</c:v>
                </c:pt>
                <c:pt idx="1855">
                  <c:v>39.479999999999997</c:v>
                </c:pt>
                <c:pt idx="1856">
                  <c:v>39.479999999999997</c:v>
                </c:pt>
                <c:pt idx="1857">
                  <c:v>39.47</c:v>
                </c:pt>
                <c:pt idx="1858">
                  <c:v>39.46</c:v>
                </c:pt>
                <c:pt idx="1859">
                  <c:v>39.46</c:v>
                </c:pt>
                <c:pt idx="1860">
                  <c:v>39.450000000000003</c:v>
                </c:pt>
                <c:pt idx="1861">
                  <c:v>39.450000000000003</c:v>
                </c:pt>
                <c:pt idx="1862">
                  <c:v>39.44</c:v>
                </c:pt>
                <c:pt idx="1863">
                  <c:v>39.44</c:v>
                </c:pt>
                <c:pt idx="1864">
                  <c:v>39.44</c:v>
                </c:pt>
                <c:pt idx="1865">
                  <c:v>39.43</c:v>
                </c:pt>
                <c:pt idx="1866">
                  <c:v>39.43</c:v>
                </c:pt>
                <c:pt idx="1867">
                  <c:v>39.43</c:v>
                </c:pt>
                <c:pt idx="1868">
                  <c:v>39.43</c:v>
                </c:pt>
                <c:pt idx="1869">
                  <c:v>39.43</c:v>
                </c:pt>
                <c:pt idx="1870">
                  <c:v>39.43</c:v>
                </c:pt>
                <c:pt idx="1871">
                  <c:v>39.43</c:v>
                </c:pt>
                <c:pt idx="1872">
                  <c:v>39.43</c:v>
                </c:pt>
                <c:pt idx="1873">
                  <c:v>39.42</c:v>
                </c:pt>
                <c:pt idx="1874">
                  <c:v>39.409999999999997</c:v>
                </c:pt>
                <c:pt idx="1875">
                  <c:v>39.409999999999997</c:v>
                </c:pt>
                <c:pt idx="1876">
                  <c:v>39.409999999999997</c:v>
                </c:pt>
                <c:pt idx="1877">
                  <c:v>39.4</c:v>
                </c:pt>
                <c:pt idx="1878">
                  <c:v>39.4</c:v>
                </c:pt>
                <c:pt idx="1879">
                  <c:v>39.4</c:v>
                </c:pt>
                <c:pt idx="1880">
                  <c:v>39.4</c:v>
                </c:pt>
                <c:pt idx="1881">
                  <c:v>39.4</c:v>
                </c:pt>
                <c:pt idx="1882">
                  <c:v>39.409999999999997</c:v>
                </c:pt>
                <c:pt idx="1883">
                  <c:v>39.409999999999997</c:v>
                </c:pt>
                <c:pt idx="1884">
                  <c:v>39.409999999999997</c:v>
                </c:pt>
                <c:pt idx="1885">
                  <c:v>39.409999999999997</c:v>
                </c:pt>
                <c:pt idx="1886">
                  <c:v>39.409999999999997</c:v>
                </c:pt>
                <c:pt idx="1887">
                  <c:v>39.409999999999997</c:v>
                </c:pt>
                <c:pt idx="1888">
                  <c:v>39.409999999999997</c:v>
                </c:pt>
                <c:pt idx="1889">
                  <c:v>39.409999999999997</c:v>
                </c:pt>
                <c:pt idx="1890">
                  <c:v>39.409999999999997</c:v>
                </c:pt>
                <c:pt idx="1891">
                  <c:v>39.4</c:v>
                </c:pt>
                <c:pt idx="1892">
                  <c:v>39.4</c:v>
                </c:pt>
                <c:pt idx="1893">
                  <c:v>39.4</c:v>
                </c:pt>
                <c:pt idx="1894">
                  <c:v>39.4</c:v>
                </c:pt>
                <c:pt idx="1895">
                  <c:v>39.4</c:v>
                </c:pt>
                <c:pt idx="1896">
                  <c:v>39.4</c:v>
                </c:pt>
                <c:pt idx="1897">
                  <c:v>39.4</c:v>
                </c:pt>
                <c:pt idx="1898">
                  <c:v>39.4</c:v>
                </c:pt>
                <c:pt idx="1899">
                  <c:v>39.4</c:v>
                </c:pt>
                <c:pt idx="1900">
                  <c:v>39.4</c:v>
                </c:pt>
                <c:pt idx="1901">
                  <c:v>39.4</c:v>
                </c:pt>
                <c:pt idx="1902">
                  <c:v>39.409999999999997</c:v>
                </c:pt>
                <c:pt idx="1903">
                  <c:v>39.409999999999997</c:v>
                </c:pt>
                <c:pt idx="1904">
                  <c:v>39.409999999999997</c:v>
                </c:pt>
                <c:pt idx="1905">
                  <c:v>39.409999999999997</c:v>
                </c:pt>
                <c:pt idx="1906">
                  <c:v>39.409999999999997</c:v>
                </c:pt>
                <c:pt idx="1907">
                  <c:v>39.42</c:v>
                </c:pt>
                <c:pt idx="1908">
                  <c:v>39.42</c:v>
                </c:pt>
                <c:pt idx="1909">
                  <c:v>39.42</c:v>
                </c:pt>
                <c:pt idx="1910">
                  <c:v>39.42</c:v>
                </c:pt>
                <c:pt idx="1911">
                  <c:v>39.43</c:v>
                </c:pt>
                <c:pt idx="1912">
                  <c:v>39.43</c:v>
                </c:pt>
                <c:pt idx="1913">
                  <c:v>39.44</c:v>
                </c:pt>
                <c:pt idx="1914">
                  <c:v>39.450000000000003</c:v>
                </c:pt>
                <c:pt idx="1915">
                  <c:v>39.46</c:v>
                </c:pt>
                <c:pt idx="1916">
                  <c:v>39.46</c:v>
                </c:pt>
                <c:pt idx="1917">
                  <c:v>39.47</c:v>
                </c:pt>
                <c:pt idx="1918">
                  <c:v>39.49</c:v>
                </c:pt>
                <c:pt idx="1919">
                  <c:v>39.51</c:v>
                </c:pt>
                <c:pt idx="1920">
                  <c:v>39.53</c:v>
                </c:pt>
                <c:pt idx="1921">
                  <c:v>39.54</c:v>
                </c:pt>
                <c:pt idx="1922">
                  <c:v>39.56</c:v>
                </c:pt>
                <c:pt idx="1923">
                  <c:v>39.57</c:v>
                </c:pt>
                <c:pt idx="1924">
                  <c:v>39.58</c:v>
                </c:pt>
                <c:pt idx="1925">
                  <c:v>39.58</c:v>
                </c:pt>
                <c:pt idx="1926">
                  <c:v>39.590000000000003</c:v>
                </c:pt>
                <c:pt idx="1927">
                  <c:v>39.6</c:v>
                </c:pt>
                <c:pt idx="1928">
                  <c:v>39.6</c:v>
                </c:pt>
                <c:pt idx="1929">
                  <c:v>39.61</c:v>
                </c:pt>
                <c:pt idx="1930">
                  <c:v>39.61</c:v>
                </c:pt>
                <c:pt idx="1931">
                  <c:v>39.61</c:v>
                </c:pt>
                <c:pt idx="1932">
                  <c:v>39.619999999999997</c:v>
                </c:pt>
                <c:pt idx="1933">
                  <c:v>39.619999999999997</c:v>
                </c:pt>
                <c:pt idx="1934">
                  <c:v>39.630000000000003</c:v>
                </c:pt>
                <c:pt idx="1935">
                  <c:v>39.64</c:v>
                </c:pt>
                <c:pt idx="1936">
                  <c:v>39.64</c:v>
                </c:pt>
                <c:pt idx="1937">
                  <c:v>39.65</c:v>
                </c:pt>
                <c:pt idx="1938">
                  <c:v>39.67</c:v>
                </c:pt>
                <c:pt idx="1939">
                  <c:v>39.68</c:v>
                </c:pt>
                <c:pt idx="1940">
                  <c:v>39.700000000000003</c:v>
                </c:pt>
                <c:pt idx="1941">
                  <c:v>39.71</c:v>
                </c:pt>
                <c:pt idx="1942">
                  <c:v>39.71</c:v>
                </c:pt>
                <c:pt idx="1943">
                  <c:v>39.71</c:v>
                </c:pt>
                <c:pt idx="1944">
                  <c:v>39.71</c:v>
                </c:pt>
                <c:pt idx="1945">
                  <c:v>39.71</c:v>
                </c:pt>
                <c:pt idx="1946">
                  <c:v>39.71</c:v>
                </c:pt>
                <c:pt idx="1947">
                  <c:v>39.71</c:v>
                </c:pt>
                <c:pt idx="1948">
                  <c:v>39.72</c:v>
                </c:pt>
                <c:pt idx="1949">
                  <c:v>39.72</c:v>
                </c:pt>
                <c:pt idx="1950">
                  <c:v>39.729999999999997</c:v>
                </c:pt>
                <c:pt idx="1951">
                  <c:v>39.74</c:v>
                </c:pt>
                <c:pt idx="1952">
                  <c:v>39.76</c:v>
                </c:pt>
                <c:pt idx="1953">
                  <c:v>39.770000000000003</c:v>
                </c:pt>
                <c:pt idx="1954">
                  <c:v>39.78</c:v>
                </c:pt>
                <c:pt idx="1955">
                  <c:v>39.799999999999997</c:v>
                </c:pt>
                <c:pt idx="1956">
                  <c:v>39.81</c:v>
                </c:pt>
                <c:pt idx="1957">
                  <c:v>39.83</c:v>
                </c:pt>
                <c:pt idx="1958">
                  <c:v>39.840000000000003</c:v>
                </c:pt>
                <c:pt idx="1959">
                  <c:v>39.85</c:v>
                </c:pt>
                <c:pt idx="1960">
                  <c:v>39.86</c:v>
                </c:pt>
                <c:pt idx="1961">
                  <c:v>39.869999999999997</c:v>
                </c:pt>
                <c:pt idx="1962">
                  <c:v>39.880000000000003</c:v>
                </c:pt>
                <c:pt idx="1963">
                  <c:v>39.89</c:v>
                </c:pt>
                <c:pt idx="1964">
                  <c:v>39.9</c:v>
                </c:pt>
                <c:pt idx="1965">
                  <c:v>39.909999999999997</c:v>
                </c:pt>
                <c:pt idx="1966">
                  <c:v>39.92</c:v>
                </c:pt>
                <c:pt idx="1967">
                  <c:v>39.92</c:v>
                </c:pt>
                <c:pt idx="1968">
                  <c:v>39.92</c:v>
                </c:pt>
                <c:pt idx="1969">
                  <c:v>39.92</c:v>
                </c:pt>
                <c:pt idx="1970">
                  <c:v>39.92</c:v>
                </c:pt>
                <c:pt idx="1971">
                  <c:v>39.92</c:v>
                </c:pt>
                <c:pt idx="1972">
                  <c:v>39.92</c:v>
                </c:pt>
                <c:pt idx="1973">
                  <c:v>39.92</c:v>
                </c:pt>
                <c:pt idx="1974">
                  <c:v>39.92</c:v>
                </c:pt>
                <c:pt idx="1975">
                  <c:v>39.92</c:v>
                </c:pt>
                <c:pt idx="1976">
                  <c:v>39.92</c:v>
                </c:pt>
                <c:pt idx="1977">
                  <c:v>39.92</c:v>
                </c:pt>
                <c:pt idx="1978">
                  <c:v>39.92</c:v>
                </c:pt>
                <c:pt idx="1979">
                  <c:v>39.92</c:v>
                </c:pt>
                <c:pt idx="1980">
                  <c:v>39.92</c:v>
                </c:pt>
                <c:pt idx="1981">
                  <c:v>39.92</c:v>
                </c:pt>
                <c:pt idx="1982">
                  <c:v>39.92</c:v>
                </c:pt>
                <c:pt idx="1983">
                  <c:v>39.92</c:v>
                </c:pt>
                <c:pt idx="1984">
                  <c:v>39.92</c:v>
                </c:pt>
                <c:pt idx="1985">
                  <c:v>39.92</c:v>
                </c:pt>
                <c:pt idx="1986">
                  <c:v>39.92</c:v>
                </c:pt>
                <c:pt idx="1987">
                  <c:v>39.92</c:v>
                </c:pt>
                <c:pt idx="1988">
                  <c:v>39.93</c:v>
                </c:pt>
                <c:pt idx="1989">
                  <c:v>39.93</c:v>
                </c:pt>
                <c:pt idx="1990">
                  <c:v>39.93</c:v>
                </c:pt>
                <c:pt idx="1991">
                  <c:v>39.93</c:v>
                </c:pt>
                <c:pt idx="1992">
                  <c:v>39.93</c:v>
                </c:pt>
                <c:pt idx="1993">
                  <c:v>39.93</c:v>
                </c:pt>
                <c:pt idx="1994">
                  <c:v>39.93</c:v>
                </c:pt>
                <c:pt idx="1995">
                  <c:v>39.93</c:v>
                </c:pt>
                <c:pt idx="1996">
                  <c:v>39.93</c:v>
                </c:pt>
                <c:pt idx="1997">
                  <c:v>39.93</c:v>
                </c:pt>
                <c:pt idx="1998">
                  <c:v>39.93</c:v>
                </c:pt>
                <c:pt idx="1999">
                  <c:v>39.93</c:v>
                </c:pt>
                <c:pt idx="2000">
                  <c:v>39.94</c:v>
                </c:pt>
                <c:pt idx="2001">
                  <c:v>39.94</c:v>
                </c:pt>
                <c:pt idx="2002">
                  <c:v>39.94</c:v>
                </c:pt>
                <c:pt idx="2003">
                  <c:v>39.94</c:v>
                </c:pt>
                <c:pt idx="2004">
                  <c:v>39.94</c:v>
                </c:pt>
                <c:pt idx="2005">
                  <c:v>39.94</c:v>
                </c:pt>
                <c:pt idx="2006">
                  <c:v>39.93</c:v>
                </c:pt>
                <c:pt idx="2007">
                  <c:v>39.93</c:v>
                </c:pt>
                <c:pt idx="2008">
                  <c:v>39.93</c:v>
                </c:pt>
                <c:pt idx="2009">
                  <c:v>39.93</c:v>
                </c:pt>
                <c:pt idx="2010">
                  <c:v>39.93</c:v>
                </c:pt>
                <c:pt idx="2011">
                  <c:v>39.93</c:v>
                </c:pt>
                <c:pt idx="2012">
                  <c:v>39.93</c:v>
                </c:pt>
                <c:pt idx="2013">
                  <c:v>39.93</c:v>
                </c:pt>
                <c:pt idx="2014">
                  <c:v>39.93</c:v>
                </c:pt>
                <c:pt idx="2015">
                  <c:v>39.93</c:v>
                </c:pt>
                <c:pt idx="2016">
                  <c:v>39.93</c:v>
                </c:pt>
                <c:pt idx="2017">
                  <c:v>39.93</c:v>
                </c:pt>
                <c:pt idx="2018">
                  <c:v>39.92</c:v>
                </c:pt>
                <c:pt idx="2019">
                  <c:v>39.92</c:v>
                </c:pt>
                <c:pt idx="2020">
                  <c:v>39.92</c:v>
                </c:pt>
                <c:pt idx="2021">
                  <c:v>39.92</c:v>
                </c:pt>
                <c:pt idx="2022">
                  <c:v>39.92</c:v>
                </c:pt>
                <c:pt idx="2023">
                  <c:v>39.92</c:v>
                </c:pt>
                <c:pt idx="2024">
                  <c:v>39.92</c:v>
                </c:pt>
                <c:pt idx="2025">
                  <c:v>39.92</c:v>
                </c:pt>
                <c:pt idx="2026">
                  <c:v>39.92</c:v>
                </c:pt>
                <c:pt idx="2027">
                  <c:v>39.92</c:v>
                </c:pt>
                <c:pt idx="2028">
                  <c:v>39.92</c:v>
                </c:pt>
                <c:pt idx="2029">
                  <c:v>39.92</c:v>
                </c:pt>
                <c:pt idx="2030">
                  <c:v>39.92</c:v>
                </c:pt>
                <c:pt idx="2031">
                  <c:v>39.92</c:v>
                </c:pt>
                <c:pt idx="2032">
                  <c:v>39.92</c:v>
                </c:pt>
                <c:pt idx="2033">
                  <c:v>39.92</c:v>
                </c:pt>
                <c:pt idx="2034">
                  <c:v>39.92</c:v>
                </c:pt>
                <c:pt idx="2035">
                  <c:v>39.92</c:v>
                </c:pt>
                <c:pt idx="2036">
                  <c:v>39.92</c:v>
                </c:pt>
                <c:pt idx="2037">
                  <c:v>39.909999999999997</c:v>
                </c:pt>
                <c:pt idx="2038">
                  <c:v>39.909999999999997</c:v>
                </c:pt>
                <c:pt idx="2039">
                  <c:v>39.909999999999997</c:v>
                </c:pt>
                <c:pt idx="2040">
                  <c:v>39.909999999999997</c:v>
                </c:pt>
                <c:pt idx="2041">
                  <c:v>39.9</c:v>
                </c:pt>
                <c:pt idx="2042">
                  <c:v>39.9</c:v>
                </c:pt>
                <c:pt idx="2043">
                  <c:v>39.89</c:v>
                </c:pt>
                <c:pt idx="2044">
                  <c:v>39.89</c:v>
                </c:pt>
                <c:pt idx="2045">
                  <c:v>39.880000000000003</c:v>
                </c:pt>
                <c:pt idx="2046">
                  <c:v>39.880000000000003</c:v>
                </c:pt>
                <c:pt idx="2047">
                  <c:v>39.869999999999997</c:v>
                </c:pt>
                <c:pt idx="2048">
                  <c:v>39.86</c:v>
                </c:pt>
                <c:pt idx="2049">
                  <c:v>39.85</c:v>
                </c:pt>
                <c:pt idx="2050">
                  <c:v>39.840000000000003</c:v>
                </c:pt>
                <c:pt idx="2051">
                  <c:v>39.82</c:v>
                </c:pt>
                <c:pt idx="2052">
                  <c:v>39.82</c:v>
                </c:pt>
                <c:pt idx="2053">
                  <c:v>39.81</c:v>
                </c:pt>
                <c:pt idx="2054">
                  <c:v>39.799999999999997</c:v>
                </c:pt>
                <c:pt idx="2055">
                  <c:v>39.799999999999997</c:v>
                </c:pt>
                <c:pt idx="2056">
                  <c:v>39.799999999999997</c:v>
                </c:pt>
                <c:pt idx="2057">
                  <c:v>39.79</c:v>
                </c:pt>
                <c:pt idx="2058">
                  <c:v>39.78</c:v>
                </c:pt>
                <c:pt idx="2059">
                  <c:v>39.770000000000003</c:v>
                </c:pt>
                <c:pt idx="2060">
                  <c:v>39.76</c:v>
                </c:pt>
                <c:pt idx="2061">
                  <c:v>39.74</c:v>
                </c:pt>
                <c:pt idx="2062">
                  <c:v>39.74</c:v>
                </c:pt>
                <c:pt idx="2063">
                  <c:v>39.74</c:v>
                </c:pt>
                <c:pt idx="2064">
                  <c:v>39.74</c:v>
                </c:pt>
                <c:pt idx="2065">
                  <c:v>39.729999999999997</c:v>
                </c:pt>
                <c:pt idx="2066">
                  <c:v>39.729999999999997</c:v>
                </c:pt>
                <c:pt idx="2067">
                  <c:v>39.72</c:v>
                </c:pt>
                <c:pt idx="2068">
                  <c:v>39.72</c:v>
                </c:pt>
                <c:pt idx="2069">
                  <c:v>39.72</c:v>
                </c:pt>
                <c:pt idx="2070">
                  <c:v>39.71</c:v>
                </c:pt>
                <c:pt idx="2071">
                  <c:v>39.71</c:v>
                </c:pt>
                <c:pt idx="2072">
                  <c:v>39.71</c:v>
                </c:pt>
                <c:pt idx="2073">
                  <c:v>39.71</c:v>
                </c:pt>
                <c:pt idx="2074">
                  <c:v>39.71</c:v>
                </c:pt>
                <c:pt idx="2075">
                  <c:v>39.71</c:v>
                </c:pt>
                <c:pt idx="2076">
                  <c:v>39.71</c:v>
                </c:pt>
                <c:pt idx="2077">
                  <c:v>39.71</c:v>
                </c:pt>
                <c:pt idx="2078">
                  <c:v>39.71</c:v>
                </c:pt>
                <c:pt idx="2079">
                  <c:v>39.71</c:v>
                </c:pt>
                <c:pt idx="2080">
                  <c:v>39.71</c:v>
                </c:pt>
                <c:pt idx="2081">
                  <c:v>39.71</c:v>
                </c:pt>
                <c:pt idx="2082">
                  <c:v>39.71</c:v>
                </c:pt>
                <c:pt idx="2083">
                  <c:v>39.71</c:v>
                </c:pt>
                <c:pt idx="2084">
                  <c:v>39.71</c:v>
                </c:pt>
                <c:pt idx="2085">
                  <c:v>39.71</c:v>
                </c:pt>
                <c:pt idx="2086">
                  <c:v>39.71</c:v>
                </c:pt>
                <c:pt idx="2087">
                  <c:v>39.71</c:v>
                </c:pt>
                <c:pt idx="2088">
                  <c:v>39.71</c:v>
                </c:pt>
                <c:pt idx="2089">
                  <c:v>39.700000000000003</c:v>
                </c:pt>
                <c:pt idx="2090">
                  <c:v>39.69</c:v>
                </c:pt>
                <c:pt idx="2091">
                  <c:v>39.68</c:v>
                </c:pt>
                <c:pt idx="2092">
                  <c:v>39.68</c:v>
                </c:pt>
                <c:pt idx="2093">
                  <c:v>39.67</c:v>
                </c:pt>
                <c:pt idx="2094">
                  <c:v>39.659999999999997</c:v>
                </c:pt>
                <c:pt idx="2095">
                  <c:v>39.659999999999997</c:v>
                </c:pt>
                <c:pt idx="2096">
                  <c:v>39.65</c:v>
                </c:pt>
                <c:pt idx="2097">
                  <c:v>39.65</c:v>
                </c:pt>
                <c:pt idx="2098">
                  <c:v>39.64</c:v>
                </c:pt>
                <c:pt idx="2099">
                  <c:v>39.64</c:v>
                </c:pt>
                <c:pt idx="2100">
                  <c:v>39.630000000000003</c:v>
                </c:pt>
                <c:pt idx="2101">
                  <c:v>39.630000000000003</c:v>
                </c:pt>
                <c:pt idx="2102">
                  <c:v>39.619999999999997</c:v>
                </c:pt>
                <c:pt idx="2103">
                  <c:v>39.619999999999997</c:v>
                </c:pt>
                <c:pt idx="2104">
                  <c:v>39.619999999999997</c:v>
                </c:pt>
                <c:pt idx="2105">
                  <c:v>39.619999999999997</c:v>
                </c:pt>
                <c:pt idx="2106">
                  <c:v>39.619999999999997</c:v>
                </c:pt>
                <c:pt idx="2107">
                  <c:v>39.61</c:v>
                </c:pt>
                <c:pt idx="2108">
                  <c:v>39.61</c:v>
                </c:pt>
                <c:pt idx="2109">
                  <c:v>39.6</c:v>
                </c:pt>
                <c:pt idx="2110">
                  <c:v>39.6</c:v>
                </c:pt>
                <c:pt idx="2111">
                  <c:v>39.590000000000003</c:v>
                </c:pt>
                <c:pt idx="2112">
                  <c:v>39.58</c:v>
                </c:pt>
                <c:pt idx="2113">
                  <c:v>39.58</c:v>
                </c:pt>
                <c:pt idx="2114">
                  <c:v>39.57</c:v>
                </c:pt>
                <c:pt idx="2115">
                  <c:v>39.56</c:v>
                </c:pt>
                <c:pt idx="2116">
                  <c:v>39.549999999999997</c:v>
                </c:pt>
                <c:pt idx="2117">
                  <c:v>39.53</c:v>
                </c:pt>
                <c:pt idx="2118">
                  <c:v>39.51</c:v>
                </c:pt>
                <c:pt idx="2119">
                  <c:v>39.5</c:v>
                </c:pt>
                <c:pt idx="2120">
                  <c:v>39.479999999999997</c:v>
                </c:pt>
                <c:pt idx="2121">
                  <c:v>39.46</c:v>
                </c:pt>
                <c:pt idx="2122">
                  <c:v>39.450000000000003</c:v>
                </c:pt>
                <c:pt idx="2123">
                  <c:v>39.44</c:v>
                </c:pt>
                <c:pt idx="2124">
                  <c:v>39.43</c:v>
                </c:pt>
                <c:pt idx="2125">
                  <c:v>39.409999999999997</c:v>
                </c:pt>
                <c:pt idx="2126">
                  <c:v>39.409999999999997</c:v>
                </c:pt>
                <c:pt idx="2127">
                  <c:v>39.409999999999997</c:v>
                </c:pt>
                <c:pt idx="2128">
                  <c:v>39.4</c:v>
                </c:pt>
                <c:pt idx="2129">
                  <c:v>39.4</c:v>
                </c:pt>
                <c:pt idx="2130">
                  <c:v>39.4</c:v>
                </c:pt>
                <c:pt idx="2131">
                  <c:v>39.4</c:v>
                </c:pt>
                <c:pt idx="2132">
                  <c:v>39.4</c:v>
                </c:pt>
                <c:pt idx="2133">
                  <c:v>39.4</c:v>
                </c:pt>
                <c:pt idx="2134">
                  <c:v>39.4</c:v>
                </c:pt>
                <c:pt idx="2135">
                  <c:v>39.4</c:v>
                </c:pt>
                <c:pt idx="2136">
                  <c:v>39.39</c:v>
                </c:pt>
                <c:pt idx="2137">
                  <c:v>39.39</c:v>
                </c:pt>
                <c:pt idx="2138">
                  <c:v>39.380000000000003</c:v>
                </c:pt>
                <c:pt idx="2139">
                  <c:v>39.369999999999997</c:v>
                </c:pt>
                <c:pt idx="2140">
                  <c:v>39.369999999999997</c:v>
                </c:pt>
                <c:pt idx="2141">
                  <c:v>39.369999999999997</c:v>
                </c:pt>
                <c:pt idx="2142">
                  <c:v>39.36</c:v>
                </c:pt>
                <c:pt idx="2143">
                  <c:v>39.35</c:v>
                </c:pt>
                <c:pt idx="2144">
                  <c:v>39.340000000000003</c:v>
                </c:pt>
                <c:pt idx="2145">
                  <c:v>39.33</c:v>
                </c:pt>
                <c:pt idx="2146">
                  <c:v>39.33</c:v>
                </c:pt>
                <c:pt idx="2147">
                  <c:v>39.32</c:v>
                </c:pt>
                <c:pt idx="2148">
                  <c:v>39.31</c:v>
                </c:pt>
                <c:pt idx="2149">
                  <c:v>39.31</c:v>
                </c:pt>
                <c:pt idx="2150">
                  <c:v>39.299999999999997</c:v>
                </c:pt>
                <c:pt idx="2151">
                  <c:v>39.299999999999997</c:v>
                </c:pt>
                <c:pt idx="2152">
                  <c:v>39.299999999999997</c:v>
                </c:pt>
                <c:pt idx="2153">
                  <c:v>39.299999999999997</c:v>
                </c:pt>
                <c:pt idx="2154">
                  <c:v>39.299999999999997</c:v>
                </c:pt>
                <c:pt idx="2155">
                  <c:v>39.299999999999997</c:v>
                </c:pt>
                <c:pt idx="2156">
                  <c:v>39.299999999999997</c:v>
                </c:pt>
                <c:pt idx="2157">
                  <c:v>39.299999999999997</c:v>
                </c:pt>
                <c:pt idx="2158">
                  <c:v>39.299999999999997</c:v>
                </c:pt>
                <c:pt idx="2159">
                  <c:v>39.299999999999997</c:v>
                </c:pt>
                <c:pt idx="2160">
                  <c:v>39.299999999999997</c:v>
                </c:pt>
                <c:pt idx="2161">
                  <c:v>39.299999999999997</c:v>
                </c:pt>
                <c:pt idx="2162">
                  <c:v>39.299999999999997</c:v>
                </c:pt>
                <c:pt idx="2163">
                  <c:v>39.299999999999997</c:v>
                </c:pt>
                <c:pt idx="2164">
                  <c:v>39.299999999999997</c:v>
                </c:pt>
                <c:pt idx="2165">
                  <c:v>39.299999999999997</c:v>
                </c:pt>
                <c:pt idx="2166">
                  <c:v>39.299999999999997</c:v>
                </c:pt>
                <c:pt idx="2167">
                  <c:v>39.299999999999997</c:v>
                </c:pt>
                <c:pt idx="2168">
                  <c:v>39.299999999999997</c:v>
                </c:pt>
                <c:pt idx="2169">
                  <c:v>39.299999999999997</c:v>
                </c:pt>
                <c:pt idx="2170">
                  <c:v>39.31</c:v>
                </c:pt>
                <c:pt idx="2171">
                  <c:v>39.32</c:v>
                </c:pt>
                <c:pt idx="2172">
                  <c:v>39.340000000000003</c:v>
                </c:pt>
                <c:pt idx="2173">
                  <c:v>39.35</c:v>
                </c:pt>
                <c:pt idx="2174">
                  <c:v>39.369999999999997</c:v>
                </c:pt>
                <c:pt idx="2175">
                  <c:v>39.380000000000003</c:v>
                </c:pt>
                <c:pt idx="2176">
                  <c:v>39.39</c:v>
                </c:pt>
                <c:pt idx="2177">
                  <c:v>39.39</c:v>
                </c:pt>
                <c:pt idx="2178">
                  <c:v>39.4</c:v>
                </c:pt>
                <c:pt idx="2179">
                  <c:v>39.4</c:v>
                </c:pt>
                <c:pt idx="2180">
                  <c:v>39.42</c:v>
                </c:pt>
                <c:pt idx="2181">
                  <c:v>39.44</c:v>
                </c:pt>
                <c:pt idx="2182">
                  <c:v>39.46</c:v>
                </c:pt>
                <c:pt idx="2183">
                  <c:v>39.5</c:v>
                </c:pt>
                <c:pt idx="2184">
                  <c:v>39.54</c:v>
                </c:pt>
                <c:pt idx="2185">
                  <c:v>39.56</c:v>
                </c:pt>
                <c:pt idx="2186">
                  <c:v>39.590000000000003</c:v>
                </c:pt>
                <c:pt idx="2187">
                  <c:v>39.6</c:v>
                </c:pt>
                <c:pt idx="2188">
                  <c:v>39.619999999999997</c:v>
                </c:pt>
                <c:pt idx="2189">
                  <c:v>39.630000000000003</c:v>
                </c:pt>
                <c:pt idx="2190">
                  <c:v>39.65</c:v>
                </c:pt>
                <c:pt idx="2191">
                  <c:v>39.67</c:v>
                </c:pt>
                <c:pt idx="2192">
                  <c:v>39.69</c:v>
                </c:pt>
                <c:pt idx="2193">
                  <c:v>39.700000000000003</c:v>
                </c:pt>
                <c:pt idx="2194">
                  <c:v>39.71</c:v>
                </c:pt>
                <c:pt idx="2195">
                  <c:v>39.71</c:v>
                </c:pt>
                <c:pt idx="2196">
                  <c:v>39.71</c:v>
                </c:pt>
                <c:pt idx="2197">
                  <c:v>39.72</c:v>
                </c:pt>
                <c:pt idx="2198">
                  <c:v>39.74</c:v>
                </c:pt>
                <c:pt idx="2199">
                  <c:v>39.76</c:v>
                </c:pt>
                <c:pt idx="2200">
                  <c:v>39.799999999999997</c:v>
                </c:pt>
                <c:pt idx="2201">
                  <c:v>39.83</c:v>
                </c:pt>
                <c:pt idx="2202">
                  <c:v>39.869999999999997</c:v>
                </c:pt>
                <c:pt idx="2203">
                  <c:v>39.89</c:v>
                </c:pt>
                <c:pt idx="2204">
                  <c:v>39.92</c:v>
                </c:pt>
                <c:pt idx="2205">
                  <c:v>39.950000000000003</c:v>
                </c:pt>
                <c:pt idx="2206">
                  <c:v>39.97</c:v>
                </c:pt>
                <c:pt idx="2207">
                  <c:v>39.99</c:v>
                </c:pt>
                <c:pt idx="2208">
                  <c:v>40.03</c:v>
                </c:pt>
                <c:pt idx="2209">
                  <c:v>40.07</c:v>
                </c:pt>
                <c:pt idx="2210">
                  <c:v>40.090000000000003</c:v>
                </c:pt>
                <c:pt idx="2211">
                  <c:v>40.11</c:v>
                </c:pt>
                <c:pt idx="2212">
                  <c:v>40.130000000000003</c:v>
                </c:pt>
                <c:pt idx="2213">
                  <c:v>40.130000000000003</c:v>
                </c:pt>
                <c:pt idx="2214">
                  <c:v>40.14</c:v>
                </c:pt>
                <c:pt idx="2215">
                  <c:v>40.15</c:v>
                </c:pt>
                <c:pt idx="2216">
                  <c:v>40.159999999999997</c:v>
                </c:pt>
                <c:pt idx="2217">
                  <c:v>40.18</c:v>
                </c:pt>
                <c:pt idx="2218">
                  <c:v>40.200000000000003</c:v>
                </c:pt>
                <c:pt idx="2219">
                  <c:v>40.22</c:v>
                </c:pt>
                <c:pt idx="2220">
                  <c:v>40.229999999999997</c:v>
                </c:pt>
                <c:pt idx="2221">
                  <c:v>40.24</c:v>
                </c:pt>
                <c:pt idx="2222">
                  <c:v>40.25</c:v>
                </c:pt>
                <c:pt idx="2223">
                  <c:v>40.26</c:v>
                </c:pt>
                <c:pt idx="2224">
                  <c:v>40.270000000000003</c:v>
                </c:pt>
                <c:pt idx="2225">
                  <c:v>40.29</c:v>
                </c:pt>
                <c:pt idx="2226">
                  <c:v>40.31</c:v>
                </c:pt>
                <c:pt idx="2227">
                  <c:v>40.340000000000003</c:v>
                </c:pt>
                <c:pt idx="2228">
                  <c:v>40.36</c:v>
                </c:pt>
                <c:pt idx="2229">
                  <c:v>40.39</c:v>
                </c:pt>
                <c:pt idx="2230">
                  <c:v>40.409999999999997</c:v>
                </c:pt>
                <c:pt idx="2231">
                  <c:v>40.43</c:v>
                </c:pt>
                <c:pt idx="2232">
                  <c:v>40.44</c:v>
                </c:pt>
                <c:pt idx="2233">
                  <c:v>40.450000000000003</c:v>
                </c:pt>
                <c:pt idx="2234">
                  <c:v>40.450000000000003</c:v>
                </c:pt>
                <c:pt idx="2235">
                  <c:v>40.450000000000003</c:v>
                </c:pt>
                <c:pt idx="2236">
                  <c:v>40.450000000000003</c:v>
                </c:pt>
                <c:pt idx="2237">
                  <c:v>40.450000000000003</c:v>
                </c:pt>
                <c:pt idx="2238">
                  <c:v>40.450000000000003</c:v>
                </c:pt>
                <c:pt idx="2239">
                  <c:v>40.450000000000003</c:v>
                </c:pt>
                <c:pt idx="2240">
                  <c:v>40.450000000000003</c:v>
                </c:pt>
                <c:pt idx="2241">
                  <c:v>40.450000000000003</c:v>
                </c:pt>
                <c:pt idx="2242">
                  <c:v>40.450000000000003</c:v>
                </c:pt>
                <c:pt idx="2243">
                  <c:v>40.46</c:v>
                </c:pt>
                <c:pt idx="2244">
                  <c:v>40.47</c:v>
                </c:pt>
                <c:pt idx="2245">
                  <c:v>40.47</c:v>
                </c:pt>
                <c:pt idx="2246">
                  <c:v>40.479999999999997</c:v>
                </c:pt>
                <c:pt idx="2247">
                  <c:v>40.49</c:v>
                </c:pt>
                <c:pt idx="2248">
                  <c:v>40.51</c:v>
                </c:pt>
                <c:pt idx="2249">
                  <c:v>40.520000000000003</c:v>
                </c:pt>
                <c:pt idx="2250">
                  <c:v>40.520000000000003</c:v>
                </c:pt>
                <c:pt idx="2251">
                  <c:v>40.53</c:v>
                </c:pt>
                <c:pt idx="2252">
                  <c:v>40.53</c:v>
                </c:pt>
                <c:pt idx="2253">
                  <c:v>40.53</c:v>
                </c:pt>
                <c:pt idx="2254">
                  <c:v>40.54</c:v>
                </c:pt>
                <c:pt idx="2255">
                  <c:v>40.54</c:v>
                </c:pt>
                <c:pt idx="2256">
                  <c:v>40.54</c:v>
                </c:pt>
                <c:pt idx="2257">
                  <c:v>40.549999999999997</c:v>
                </c:pt>
                <c:pt idx="2258">
                  <c:v>40.549999999999997</c:v>
                </c:pt>
                <c:pt idx="2259">
                  <c:v>40.549999999999997</c:v>
                </c:pt>
                <c:pt idx="2260">
                  <c:v>40.549999999999997</c:v>
                </c:pt>
                <c:pt idx="2261">
                  <c:v>40.549999999999997</c:v>
                </c:pt>
                <c:pt idx="2262">
                  <c:v>40.549999999999997</c:v>
                </c:pt>
                <c:pt idx="2263">
                  <c:v>40.549999999999997</c:v>
                </c:pt>
                <c:pt idx="2264">
                  <c:v>40.549999999999997</c:v>
                </c:pt>
                <c:pt idx="2265">
                  <c:v>40.549999999999997</c:v>
                </c:pt>
                <c:pt idx="2266">
                  <c:v>40.54</c:v>
                </c:pt>
                <c:pt idx="2267">
                  <c:v>40.54</c:v>
                </c:pt>
                <c:pt idx="2268">
                  <c:v>40.54</c:v>
                </c:pt>
                <c:pt idx="2269">
                  <c:v>40.54</c:v>
                </c:pt>
                <c:pt idx="2270">
                  <c:v>40.53</c:v>
                </c:pt>
                <c:pt idx="2271">
                  <c:v>40.53</c:v>
                </c:pt>
                <c:pt idx="2272">
                  <c:v>40.520000000000003</c:v>
                </c:pt>
                <c:pt idx="2273">
                  <c:v>40.520000000000003</c:v>
                </c:pt>
                <c:pt idx="2274">
                  <c:v>40.520000000000003</c:v>
                </c:pt>
                <c:pt idx="2275">
                  <c:v>40.520000000000003</c:v>
                </c:pt>
                <c:pt idx="2276">
                  <c:v>40.51</c:v>
                </c:pt>
                <c:pt idx="2277">
                  <c:v>40.51</c:v>
                </c:pt>
                <c:pt idx="2278">
                  <c:v>40.5</c:v>
                </c:pt>
                <c:pt idx="2279">
                  <c:v>40.5</c:v>
                </c:pt>
                <c:pt idx="2280">
                  <c:v>40.49</c:v>
                </c:pt>
                <c:pt idx="2281">
                  <c:v>40.49</c:v>
                </c:pt>
                <c:pt idx="2282">
                  <c:v>40.479999999999997</c:v>
                </c:pt>
                <c:pt idx="2283">
                  <c:v>40.479999999999997</c:v>
                </c:pt>
                <c:pt idx="2284">
                  <c:v>40.47</c:v>
                </c:pt>
                <c:pt idx="2285">
                  <c:v>40.47</c:v>
                </c:pt>
                <c:pt idx="2286">
                  <c:v>40.46</c:v>
                </c:pt>
                <c:pt idx="2287">
                  <c:v>40.46</c:v>
                </c:pt>
                <c:pt idx="2288">
                  <c:v>40.46</c:v>
                </c:pt>
                <c:pt idx="2289">
                  <c:v>40.450000000000003</c:v>
                </c:pt>
                <c:pt idx="2290">
                  <c:v>40.450000000000003</c:v>
                </c:pt>
                <c:pt idx="2291">
                  <c:v>40.450000000000003</c:v>
                </c:pt>
                <c:pt idx="2292">
                  <c:v>40.450000000000003</c:v>
                </c:pt>
                <c:pt idx="2293">
                  <c:v>40.450000000000003</c:v>
                </c:pt>
                <c:pt idx="2294">
                  <c:v>40.450000000000003</c:v>
                </c:pt>
                <c:pt idx="2295">
                  <c:v>40.450000000000003</c:v>
                </c:pt>
                <c:pt idx="2296">
                  <c:v>40.450000000000003</c:v>
                </c:pt>
                <c:pt idx="2297">
                  <c:v>40.450000000000003</c:v>
                </c:pt>
                <c:pt idx="2298">
                  <c:v>40.450000000000003</c:v>
                </c:pt>
                <c:pt idx="2299">
                  <c:v>40.450000000000003</c:v>
                </c:pt>
                <c:pt idx="2300">
                  <c:v>40.450000000000003</c:v>
                </c:pt>
                <c:pt idx="2301">
                  <c:v>40.450000000000003</c:v>
                </c:pt>
                <c:pt idx="2302">
                  <c:v>40.450000000000003</c:v>
                </c:pt>
                <c:pt idx="2303">
                  <c:v>40.450000000000003</c:v>
                </c:pt>
                <c:pt idx="2304">
                  <c:v>40.450000000000003</c:v>
                </c:pt>
                <c:pt idx="2305">
                  <c:v>40.450000000000003</c:v>
                </c:pt>
                <c:pt idx="2306">
                  <c:v>40.44</c:v>
                </c:pt>
                <c:pt idx="2307">
                  <c:v>40.43</c:v>
                </c:pt>
                <c:pt idx="2308">
                  <c:v>40.42</c:v>
                </c:pt>
                <c:pt idx="2309">
                  <c:v>40.409999999999997</c:v>
                </c:pt>
                <c:pt idx="2310">
                  <c:v>40.4</c:v>
                </c:pt>
                <c:pt idx="2311">
                  <c:v>40.39</c:v>
                </c:pt>
                <c:pt idx="2312">
                  <c:v>40.380000000000003</c:v>
                </c:pt>
                <c:pt idx="2313">
                  <c:v>40.369999999999997</c:v>
                </c:pt>
                <c:pt idx="2314">
                  <c:v>40.36</c:v>
                </c:pt>
                <c:pt idx="2315">
                  <c:v>40.35</c:v>
                </c:pt>
                <c:pt idx="2316">
                  <c:v>40.33</c:v>
                </c:pt>
                <c:pt idx="2317">
                  <c:v>40.32</c:v>
                </c:pt>
                <c:pt idx="2318">
                  <c:v>40.299999999999997</c:v>
                </c:pt>
                <c:pt idx="2319">
                  <c:v>40.29</c:v>
                </c:pt>
                <c:pt idx="2320">
                  <c:v>40.28</c:v>
                </c:pt>
                <c:pt idx="2321">
                  <c:v>40.270000000000003</c:v>
                </c:pt>
                <c:pt idx="2322">
                  <c:v>40.26</c:v>
                </c:pt>
                <c:pt idx="2323">
                  <c:v>40.26</c:v>
                </c:pt>
                <c:pt idx="2324">
                  <c:v>40.26</c:v>
                </c:pt>
                <c:pt idx="2325">
                  <c:v>40.25</c:v>
                </c:pt>
                <c:pt idx="2326">
                  <c:v>40.25</c:v>
                </c:pt>
                <c:pt idx="2327">
                  <c:v>40.25</c:v>
                </c:pt>
                <c:pt idx="2328">
                  <c:v>40.24</c:v>
                </c:pt>
                <c:pt idx="2329">
                  <c:v>40.24</c:v>
                </c:pt>
                <c:pt idx="2330">
                  <c:v>40.24</c:v>
                </c:pt>
                <c:pt idx="2331">
                  <c:v>40.229999999999997</c:v>
                </c:pt>
                <c:pt idx="2332">
                  <c:v>40.229999999999997</c:v>
                </c:pt>
                <c:pt idx="2333">
                  <c:v>40.22</c:v>
                </c:pt>
                <c:pt idx="2334">
                  <c:v>40.21</c:v>
                </c:pt>
                <c:pt idx="2335">
                  <c:v>40.21</c:v>
                </c:pt>
                <c:pt idx="2336">
                  <c:v>40.200000000000003</c:v>
                </c:pt>
                <c:pt idx="2337">
                  <c:v>40.18</c:v>
                </c:pt>
                <c:pt idx="2338">
                  <c:v>40.18</c:v>
                </c:pt>
                <c:pt idx="2339">
                  <c:v>40.17</c:v>
                </c:pt>
                <c:pt idx="2340">
                  <c:v>40.159999999999997</c:v>
                </c:pt>
                <c:pt idx="2341">
                  <c:v>40.15</c:v>
                </c:pt>
                <c:pt idx="2342">
                  <c:v>40.14</c:v>
                </c:pt>
                <c:pt idx="2343">
                  <c:v>40.14</c:v>
                </c:pt>
                <c:pt idx="2344">
                  <c:v>40.14</c:v>
                </c:pt>
                <c:pt idx="2345">
                  <c:v>40.130000000000003</c:v>
                </c:pt>
                <c:pt idx="2346">
                  <c:v>40.130000000000003</c:v>
                </c:pt>
                <c:pt idx="2347">
                  <c:v>40.130000000000003</c:v>
                </c:pt>
                <c:pt idx="2348">
                  <c:v>40.130000000000003</c:v>
                </c:pt>
                <c:pt idx="2349">
                  <c:v>40.130000000000003</c:v>
                </c:pt>
                <c:pt idx="2350">
                  <c:v>40.130000000000003</c:v>
                </c:pt>
                <c:pt idx="2351">
                  <c:v>40.130000000000003</c:v>
                </c:pt>
                <c:pt idx="2352">
                  <c:v>40.130000000000003</c:v>
                </c:pt>
                <c:pt idx="2353">
                  <c:v>40.130000000000003</c:v>
                </c:pt>
                <c:pt idx="2354">
                  <c:v>40.130000000000003</c:v>
                </c:pt>
                <c:pt idx="2355">
                  <c:v>40.130000000000003</c:v>
                </c:pt>
                <c:pt idx="2356">
                  <c:v>40.119999999999997</c:v>
                </c:pt>
                <c:pt idx="2357">
                  <c:v>40.11</c:v>
                </c:pt>
                <c:pt idx="2358">
                  <c:v>40.1</c:v>
                </c:pt>
                <c:pt idx="2359">
                  <c:v>40.090000000000003</c:v>
                </c:pt>
                <c:pt idx="2360">
                  <c:v>40.08</c:v>
                </c:pt>
                <c:pt idx="2361">
                  <c:v>40.07</c:v>
                </c:pt>
                <c:pt idx="2362">
                  <c:v>40.06</c:v>
                </c:pt>
                <c:pt idx="2363">
                  <c:v>40.04</c:v>
                </c:pt>
                <c:pt idx="2364">
                  <c:v>40.04</c:v>
                </c:pt>
                <c:pt idx="2365">
                  <c:v>40.03</c:v>
                </c:pt>
                <c:pt idx="2366">
                  <c:v>40.03</c:v>
                </c:pt>
                <c:pt idx="2367">
                  <c:v>40.03</c:v>
                </c:pt>
                <c:pt idx="2368">
                  <c:v>40.020000000000003</c:v>
                </c:pt>
                <c:pt idx="2369">
                  <c:v>40.020000000000003</c:v>
                </c:pt>
                <c:pt idx="2370">
                  <c:v>40.01</c:v>
                </c:pt>
                <c:pt idx="2371">
                  <c:v>40</c:v>
                </c:pt>
                <c:pt idx="2372">
                  <c:v>39.99</c:v>
                </c:pt>
                <c:pt idx="2373">
                  <c:v>39.979999999999997</c:v>
                </c:pt>
                <c:pt idx="2374">
                  <c:v>39.97</c:v>
                </c:pt>
                <c:pt idx="2375">
                  <c:v>39.96</c:v>
                </c:pt>
                <c:pt idx="2376">
                  <c:v>39.950000000000003</c:v>
                </c:pt>
                <c:pt idx="2377">
                  <c:v>39.94</c:v>
                </c:pt>
                <c:pt idx="2378">
                  <c:v>39.93</c:v>
                </c:pt>
                <c:pt idx="2379">
                  <c:v>39.93</c:v>
                </c:pt>
                <c:pt idx="2380">
                  <c:v>39.93</c:v>
                </c:pt>
                <c:pt idx="2381">
                  <c:v>39.92</c:v>
                </c:pt>
                <c:pt idx="2382">
                  <c:v>39.92</c:v>
                </c:pt>
                <c:pt idx="2383">
                  <c:v>39.92</c:v>
                </c:pt>
                <c:pt idx="2384">
                  <c:v>39.92</c:v>
                </c:pt>
                <c:pt idx="2385">
                  <c:v>39.92</c:v>
                </c:pt>
                <c:pt idx="2386">
                  <c:v>39.92</c:v>
                </c:pt>
                <c:pt idx="2387">
                  <c:v>39.92</c:v>
                </c:pt>
                <c:pt idx="2388">
                  <c:v>39.909999999999997</c:v>
                </c:pt>
                <c:pt idx="2389">
                  <c:v>39.909999999999997</c:v>
                </c:pt>
                <c:pt idx="2390">
                  <c:v>39.9</c:v>
                </c:pt>
                <c:pt idx="2391">
                  <c:v>39.89</c:v>
                </c:pt>
                <c:pt idx="2392">
                  <c:v>39.869999999999997</c:v>
                </c:pt>
                <c:pt idx="2393">
                  <c:v>39.86</c:v>
                </c:pt>
                <c:pt idx="2394">
                  <c:v>39.85</c:v>
                </c:pt>
                <c:pt idx="2395">
                  <c:v>39.840000000000003</c:v>
                </c:pt>
                <c:pt idx="2396">
                  <c:v>39.840000000000003</c:v>
                </c:pt>
                <c:pt idx="2397">
                  <c:v>39.83</c:v>
                </c:pt>
                <c:pt idx="2398">
                  <c:v>39.83</c:v>
                </c:pt>
                <c:pt idx="2399">
                  <c:v>39.82</c:v>
                </c:pt>
                <c:pt idx="2400">
                  <c:v>39.81</c:v>
                </c:pt>
                <c:pt idx="2401">
                  <c:v>39.799999999999997</c:v>
                </c:pt>
                <c:pt idx="2402">
                  <c:v>39.79</c:v>
                </c:pt>
                <c:pt idx="2403">
                  <c:v>39.770000000000003</c:v>
                </c:pt>
                <c:pt idx="2404">
                  <c:v>39.770000000000003</c:v>
                </c:pt>
                <c:pt idx="2405">
                  <c:v>39.76</c:v>
                </c:pt>
                <c:pt idx="2406">
                  <c:v>39.75</c:v>
                </c:pt>
                <c:pt idx="2407">
                  <c:v>39.75</c:v>
                </c:pt>
                <c:pt idx="2408">
                  <c:v>39.74</c:v>
                </c:pt>
                <c:pt idx="2409">
                  <c:v>39.74</c:v>
                </c:pt>
                <c:pt idx="2410">
                  <c:v>39.729999999999997</c:v>
                </c:pt>
                <c:pt idx="2411">
                  <c:v>39.72</c:v>
                </c:pt>
                <c:pt idx="2412">
                  <c:v>39.72</c:v>
                </c:pt>
                <c:pt idx="2413">
                  <c:v>39.72</c:v>
                </c:pt>
                <c:pt idx="2414">
                  <c:v>39.71</c:v>
                </c:pt>
                <c:pt idx="2415">
                  <c:v>39.71</c:v>
                </c:pt>
                <c:pt idx="2416">
                  <c:v>39.71</c:v>
                </c:pt>
                <c:pt idx="2417">
                  <c:v>39.71</c:v>
                </c:pt>
                <c:pt idx="2418">
                  <c:v>39.71</c:v>
                </c:pt>
                <c:pt idx="2419">
                  <c:v>39.71</c:v>
                </c:pt>
                <c:pt idx="2420">
                  <c:v>39.71</c:v>
                </c:pt>
                <c:pt idx="2421">
                  <c:v>39.71</c:v>
                </c:pt>
                <c:pt idx="2422">
                  <c:v>39.71</c:v>
                </c:pt>
                <c:pt idx="2423">
                  <c:v>39.71</c:v>
                </c:pt>
                <c:pt idx="2424">
                  <c:v>39.71</c:v>
                </c:pt>
                <c:pt idx="2425">
                  <c:v>39.71</c:v>
                </c:pt>
                <c:pt idx="2426">
                  <c:v>39.71</c:v>
                </c:pt>
                <c:pt idx="2427">
                  <c:v>39.71</c:v>
                </c:pt>
                <c:pt idx="2428">
                  <c:v>39.71</c:v>
                </c:pt>
                <c:pt idx="2429">
                  <c:v>39.71</c:v>
                </c:pt>
                <c:pt idx="2430">
                  <c:v>39.71</c:v>
                </c:pt>
                <c:pt idx="2431">
                  <c:v>39.71</c:v>
                </c:pt>
                <c:pt idx="2432">
                  <c:v>39.71</c:v>
                </c:pt>
                <c:pt idx="2433">
                  <c:v>39.71</c:v>
                </c:pt>
                <c:pt idx="2434">
                  <c:v>39.71</c:v>
                </c:pt>
                <c:pt idx="2435">
                  <c:v>39.700000000000003</c:v>
                </c:pt>
                <c:pt idx="2436">
                  <c:v>39.700000000000003</c:v>
                </c:pt>
                <c:pt idx="2437">
                  <c:v>39.700000000000003</c:v>
                </c:pt>
                <c:pt idx="2438">
                  <c:v>39.69</c:v>
                </c:pt>
                <c:pt idx="2439">
                  <c:v>39.69</c:v>
                </c:pt>
                <c:pt idx="2440">
                  <c:v>39.69</c:v>
                </c:pt>
                <c:pt idx="2441">
                  <c:v>39.68</c:v>
                </c:pt>
                <c:pt idx="2442">
                  <c:v>39.67</c:v>
                </c:pt>
                <c:pt idx="2443">
                  <c:v>39.659999999999997</c:v>
                </c:pt>
                <c:pt idx="2444">
                  <c:v>39.659999999999997</c:v>
                </c:pt>
                <c:pt idx="2445">
                  <c:v>39.65</c:v>
                </c:pt>
                <c:pt idx="2446">
                  <c:v>39.64</c:v>
                </c:pt>
                <c:pt idx="2447">
                  <c:v>39.64</c:v>
                </c:pt>
                <c:pt idx="2448">
                  <c:v>39.630000000000003</c:v>
                </c:pt>
                <c:pt idx="2449">
                  <c:v>39.630000000000003</c:v>
                </c:pt>
                <c:pt idx="2450">
                  <c:v>39.630000000000003</c:v>
                </c:pt>
                <c:pt idx="2451">
                  <c:v>39.630000000000003</c:v>
                </c:pt>
                <c:pt idx="2452">
                  <c:v>39.619999999999997</c:v>
                </c:pt>
                <c:pt idx="2453">
                  <c:v>39.619999999999997</c:v>
                </c:pt>
                <c:pt idx="2454">
                  <c:v>39.619999999999997</c:v>
                </c:pt>
                <c:pt idx="2455">
                  <c:v>39.619999999999997</c:v>
                </c:pt>
                <c:pt idx="2456">
                  <c:v>39.61</c:v>
                </c:pt>
                <c:pt idx="2457">
                  <c:v>39.61</c:v>
                </c:pt>
                <c:pt idx="2458">
                  <c:v>39.61</c:v>
                </c:pt>
                <c:pt idx="2459">
                  <c:v>39.61</c:v>
                </c:pt>
                <c:pt idx="2460">
                  <c:v>39.61</c:v>
                </c:pt>
                <c:pt idx="2461">
                  <c:v>39.61</c:v>
                </c:pt>
                <c:pt idx="2462">
                  <c:v>39.61</c:v>
                </c:pt>
                <c:pt idx="2463">
                  <c:v>39.61</c:v>
                </c:pt>
                <c:pt idx="2464">
                  <c:v>39.6</c:v>
                </c:pt>
                <c:pt idx="2465">
                  <c:v>39.6</c:v>
                </c:pt>
                <c:pt idx="2466">
                  <c:v>39.6</c:v>
                </c:pt>
                <c:pt idx="2467">
                  <c:v>39.590000000000003</c:v>
                </c:pt>
                <c:pt idx="2468">
                  <c:v>39.590000000000003</c:v>
                </c:pt>
                <c:pt idx="2469">
                  <c:v>39.590000000000003</c:v>
                </c:pt>
                <c:pt idx="2470">
                  <c:v>39.590000000000003</c:v>
                </c:pt>
                <c:pt idx="2471">
                  <c:v>39.58</c:v>
                </c:pt>
                <c:pt idx="2472">
                  <c:v>39.57</c:v>
                </c:pt>
                <c:pt idx="2473">
                  <c:v>39.56</c:v>
                </c:pt>
                <c:pt idx="2474">
                  <c:v>39.56</c:v>
                </c:pt>
                <c:pt idx="2475">
                  <c:v>39.549999999999997</c:v>
                </c:pt>
                <c:pt idx="2476">
                  <c:v>39.549999999999997</c:v>
                </c:pt>
                <c:pt idx="2477">
                  <c:v>39.54</c:v>
                </c:pt>
                <c:pt idx="2478">
                  <c:v>39.53</c:v>
                </c:pt>
                <c:pt idx="2479">
                  <c:v>39.53</c:v>
                </c:pt>
                <c:pt idx="2480">
                  <c:v>39.53</c:v>
                </c:pt>
                <c:pt idx="2481">
                  <c:v>39.53</c:v>
                </c:pt>
                <c:pt idx="2482">
                  <c:v>39.520000000000003</c:v>
                </c:pt>
                <c:pt idx="2483">
                  <c:v>39.5</c:v>
                </c:pt>
                <c:pt idx="2484">
                  <c:v>39.5</c:v>
                </c:pt>
                <c:pt idx="2485">
                  <c:v>39.5</c:v>
                </c:pt>
                <c:pt idx="2486">
                  <c:v>39.49</c:v>
                </c:pt>
                <c:pt idx="2487">
                  <c:v>39.49</c:v>
                </c:pt>
                <c:pt idx="2488">
                  <c:v>39.49</c:v>
                </c:pt>
                <c:pt idx="2489">
                  <c:v>39.49</c:v>
                </c:pt>
                <c:pt idx="2490">
                  <c:v>39.479999999999997</c:v>
                </c:pt>
                <c:pt idx="2491">
                  <c:v>39.479999999999997</c:v>
                </c:pt>
                <c:pt idx="2492">
                  <c:v>39.479999999999997</c:v>
                </c:pt>
                <c:pt idx="2493">
                  <c:v>39.479999999999997</c:v>
                </c:pt>
                <c:pt idx="2494">
                  <c:v>39.47</c:v>
                </c:pt>
                <c:pt idx="2495">
                  <c:v>39.47</c:v>
                </c:pt>
                <c:pt idx="2496">
                  <c:v>39.47</c:v>
                </c:pt>
                <c:pt idx="2497">
                  <c:v>39.47</c:v>
                </c:pt>
                <c:pt idx="2498">
                  <c:v>39.46</c:v>
                </c:pt>
                <c:pt idx="2499">
                  <c:v>39.46</c:v>
                </c:pt>
                <c:pt idx="2500">
                  <c:v>39.450000000000003</c:v>
                </c:pt>
                <c:pt idx="2501">
                  <c:v>39.450000000000003</c:v>
                </c:pt>
                <c:pt idx="2502">
                  <c:v>39.450000000000003</c:v>
                </c:pt>
                <c:pt idx="2503">
                  <c:v>39.450000000000003</c:v>
                </c:pt>
                <c:pt idx="2504">
                  <c:v>39.450000000000003</c:v>
                </c:pt>
                <c:pt idx="2505">
                  <c:v>39.450000000000003</c:v>
                </c:pt>
                <c:pt idx="2506">
                  <c:v>39.44</c:v>
                </c:pt>
                <c:pt idx="2507">
                  <c:v>39.44</c:v>
                </c:pt>
                <c:pt idx="2508">
                  <c:v>39.44</c:v>
                </c:pt>
                <c:pt idx="2509">
                  <c:v>39.450000000000003</c:v>
                </c:pt>
                <c:pt idx="2510">
                  <c:v>39.450000000000003</c:v>
                </c:pt>
                <c:pt idx="2511">
                  <c:v>39.450000000000003</c:v>
                </c:pt>
                <c:pt idx="2512">
                  <c:v>39.450000000000003</c:v>
                </c:pt>
                <c:pt idx="2513">
                  <c:v>39.450000000000003</c:v>
                </c:pt>
                <c:pt idx="2514">
                  <c:v>39.450000000000003</c:v>
                </c:pt>
                <c:pt idx="2515">
                  <c:v>39.450000000000003</c:v>
                </c:pt>
                <c:pt idx="2516">
                  <c:v>39.450000000000003</c:v>
                </c:pt>
                <c:pt idx="2517">
                  <c:v>39.450000000000003</c:v>
                </c:pt>
                <c:pt idx="2518">
                  <c:v>39.450000000000003</c:v>
                </c:pt>
                <c:pt idx="2519">
                  <c:v>39.450000000000003</c:v>
                </c:pt>
                <c:pt idx="2520">
                  <c:v>39.450000000000003</c:v>
                </c:pt>
                <c:pt idx="2521">
                  <c:v>39.450000000000003</c:v>
                </c:pt>
                <c:pt idx="2522">
                  <c:v>39.450000000000003</c:v>
                </c:pt>
                <c:pt idx="2523">
                  <c:v>39.46</c:v>
                </c:pt>
                <c:pt idx="2524">
                  <c:v>39.46</c:v>
                </c:pt>
                <c:pt idx="2525">
                  <c:v>39.47</c:v>
                </c:pt>
                <c:pt idx="2526">
                  <c:v>39.47</c:v>
                </c:pt>
                <c:pt idx="2527">
                  <c:v>39.47</c:v>
                </c:pt>
                <c:pt idx="2528">
                  <c:v>39.47</c:v>
                </c:pt>
                <c:pt idx="2529">
                  <c:v>39.47</c:v>
                </c:pt>
                <c:pt idx="2530">
                  <c:v>39.479999999999997</c:v>
                </c:pt>
                <c:pt idx="2531">
                  <c:v>39.479999999999997</c:v>
                </c:pt>
                <c:pt idx="2532">
                  <c:v>39.479999999999997</c:v>
                </c:pt>
                <c:pt idx="2533">
                  <c:v>39.5</c:v>
                </c:pt>
                <c:pt idx="2534">
                  <c:v>39.51</c:v>
                </c:pt>
                <c:pt idx="2535">
                  <c:v>39.520000000000003</c:v>
                </c:pt>
                <c:pt idx="2536">
                  <c:v>39.520000000000003</c:v>
                </c:pt>
                <c:pt idx="2537">
                  <c:v>39.520000000000003</c:v>
                </c:pt>
                <c:pt idx="2538">
                  <c:v>39.520000000000003</c:v>
                </c:pt>
                <c:pt idx="2539">
                  <c:v>39.520000000000003</c:v>
                </c:pt>
                <c:pt idx="2540">
                  <c:v>39.53</c:v>
                </c:pt>
                <c:pt idx="2541">
                  <c:v>39.54</c:v>
                </c:pt>
                <c:pt idx="2542">
                  <c:v>39.54</c:v>
                </c:pt>
                <c:pt idx="2543">
                  <c:v>39.54</c:v>
                </c:pt>
                <c:pt idx="2544">
                  <c:v>39.549999999999997</c:v>
                </c:pt>
                <c:pt idx="2545">
                  <c:v>39.56</c:v>
                </c:pt>
                <c:pt idx="2546">
                  <c:v>39.57</c:v>
                </c:pt>
                <c:pt idx="2547">
                  <c:v>39.57</c:v>
                </c:pt>
                <c:pt idx="2548">
                  <c:v>39.58</c:v>
                </c:pt>
                <c:pt idx="2549">
                  <c:v>39.590000000000003</c:v>
                </c:pt>
                <c:pt idx="2550">
                  <c:v>39.590000000000003</c:v>
                </c:pt>
                <c:pt idx="2551">
                  <c:v>39.6</c:v>
                </c:pt>
                <c:pt idx="2552">
                  <c:v>39.6</c:v>
                </c:pt>
                <c:pt idx="2553">
                  <c:v>39.6</c:v>
                </c:pt>
                <c:pt idx="2554">
                  <c:v>39.61</c:v>
                </c:pt>
                <c:pt idx="2555">
                  <c:v>39.61</c:v>
                </c:pt>
                <c:pt idx="2556">
                  <c:v>39.619999999999997</c:v>
                </c:pt>
                <c:pt idx="2557">
                  <c:v>39.619999999999997</c:v>
                </c:pt>
                <c:pt idx="2558">
                  <c:v>39.619999999999997</c:v>
                </c:pt>
                <c:pt idx="2559">
                  <c:v>39.630000000000003</c:v>
                </c:pt>
                <c:pt idx="2560">
                  <c:v>39.630000000000003</c:v>
                </c:pt>
                <c:pt idx="2561">
                  <c:v>39.64</c:v>
                </c:pt>
                <c:pt idx="2562">
                  <c:v>39.64</c:v>
                </c:pt>
                <c:pt idx="2563">
                  <c:v>39.64</c:v>
                </c:pt>
                <c:pt idx="2564">
                  <c:v>39.65</c:v>
                </c:pt>
                <c:pt idx="2565">
                  <c:v>39.659999999999997</c:v>
                </c:pt>
                <c:pt idx="2566">
                  <c:v>39.659999999999997</c:v>
                </c:pt>
                <c:pt idx="2567">
                  <c:v>39.68</c:v>
                </c:pt>
                <c:pt idx="2568">
                  <c:v>39.68</c:v>
                </c:pt>
                <c:pt idx="2569">
                  <c:v>39.69</c:v>
                </c:pt>
                <c:pt idx="2570">
                  <c:v>39.69</c:v>
                </c:pt>
                <c:pt idx="2571">
                  <c:v>39.700000000000003</c:v>
                </c:pt>
                <c:pt idx="2572">
                  <c:v>39.700000000000003</c:v>
                </c:pt>
                <c:pt idx="2573">
                  <c:v>39.700000000000003</c:v>
                </c:pt>
                <c:pt idx="2574">
                  <c:v>39.700000000000003</c:v>
                </c:pt>
                <c:pt idx="2575">
                  <c:v>39.700000000000003</c:v>
                </c:pt>
                <c:pt idx="2576">
                  <c:v>39.71</c:v>
                </c:pt>
                <c:pt idx="2577">
                  <c:v>39.71</c:v>
                </c:pt>
                <c:pt idx="2578">
                  <c:v>39.71</c:v>
                </c:pt>
                <c:pt idx="2579">
                  <c:v>39.71</c:v>
                </c:pt>
                <c:pt idx="2580">
                  <c:v>39.71</c:v>
                </c:pt>
                <c:pt idx="2581">
                  <c:v>39.71</c:v>
                </c:pt>
                <c:pt idx="2582">
                  <c:v>39.71</c:v>
                </c:pt>
                <c:pt idx="2583">
                  <c:v>39.71</c:v>
                </c:pt>
                <c:pt idx="2584">
                  <c:v>39.71</c:v>
                </c:pt>
                <c:pt idx="2585">
                  <c:v>39.71</c:v>
                </c:pt>
                <c:pt idx="2586">
                  <c:v>39.71</c:v>
                </c:pt>
                <c:pt idx="2587">
                  <c:v>39.71</c:v>
                </c:pt>
                <c:pt idx="2588">
                  <c:v>39.71</c:v>
                </c:pt>
                <c:pt idx="2589">
                  <c:v>39.71</c:v>
                </c:pt>
                <c:pt idx="2590">
                  <c:v>39.71</c:v>
                </c:pt>
                <c:pt idx="2591">
                  <c:v>39.71</c:v>
                </c:pt>
                <c:pt idx="2592">
                  <c:v>39.71</c:v>
                </c:pt>
                <c:pt idx="2593">
                  <c:v>39.71</c:v>
                </c:pt>
                <c:pt idx="2594">
                  <c:v>39.71</c:v>
                </c:pt>
                <c:pt idx="2595">
                  <c:v>39.71</c:v>
                </c:pt>
                <c:pt idx="2596">
                  <c:v>39.71</c:v>
                </c:pt>
                <c:pt idx="2597">
                  <c:v>39.71</c:v>
                </c:pt>
                <c:pt idx="2598">
                  <c:v>39.71</c:v>
                </c:pt>
                <c:pt idx="2599">
                  <c:v>39.71</c:v>
                </c:pt>
                <c:pt idx="2600">
                  <c:v>39.71</c:v>
                </c:pt>
                <c:pt idx="2601">
                  <c:v>39.71</c:v>
                </c:pt>
                <c:pt idx="2602">
                  <c:v>39.71</c:v>
                </c:pt>
                <c:pt idx="2603">
                  <c:v>39.71</c:v>
                </c:pt>
                <c:pt idx="2604">
                  <c:v>39.71</c:v>
                </c:pt>
                <c:pt idx="2605">
                  <c:v>39.71</c:v>
                </c:pt>
                <c:pt idx="2606">
                  <c:v>39.71</c:v>
                </c:pt>
                <c:pt idx="2607">
                  <c:v>39.71</c:v>
                </c:pt>
                <c:pt idx="2608">
                  <c:v>39.71</c:v>
                </c:pt>
                <c:pt idx="2609">
                  <c:v>39.71</c:v>
                </c:pt>
                <c:pt idx="2610">
                  <c:v>39.71</c:v>
                </c:pt>
                <c:pt idx="2611">
                  <c:v>39.700000000000003</c:v>
                </c:pt>
                <c:pt idx="2612">
                  <c:v>39.700000000000003</c:v>
                </c:pt>
                <c:pt idx="2613">
                  <c:v>39.700000000000003</c:v>
                </c:pt>
                <c:pt idx="2614">
                  <c:v>39.69</c:v>
                </c:pt>
                <c:pt idx="2615">
                  <c:v>39.69</c:v>
                </c:pt>
                <c:pt idx="2616">
                  <c:v>39.68</c:v>
                </c:pt>
                <c:pt idx="2617">
                  <c:v>39.68</c:v>
                </c:pt>
                <c:pt idx="2618">
                  <c:v>39.67</c:v>
                </c:pt>
                <c:pt idx="2619">
                  <c:v>39.67</c:v>
                </c:pt>
                <c:pt idx="2620">
                  <c:v>39.659999999999997</c:v>
                </c:pt>
                <c:pt idx="2621">
                  <c:v>39.65</c:v>
                </c:pt>
                <c:pt idx="2622">
                  <c:v>39.65</c:v>
                </c:pt>
                <c:pt idx="2623">
                  <c:v>39.65</c:v>
                </c:pt>
                <c:pt idx="2624">
                  <c:v>39.64</c:v>
                </c:pt>
                <c:pt idx="2625">
                  <c:v>39.64</c:v>
                </c:pt>
                <c:pt idx="2626">
                  <c:v>39.64</c:v>
                </c:pt>
                <c:pt idx="2627">
                  <c:v>39.630000000000003</c:v>
                </c:pt>
                <c:pt idx="2628">
                  <c:v>39.630000000000003</c:v>
                </c:pt>
                <c:pt idx="2629">
                  <c:v>39.630000000000003</c:v>
                </c:pt>
                <c:pt idx="2630">
                  <c:v>39.630000000000003</c:v>
                </c:pt>
                <c:pt idx="2631">
                  <c:v>39.630000000000003</c:v>
                </c:pt>
                <c:pt idx="2632">
                  <c:v>39.619999999999997</c:v>
                </c:pt>
                <c:pt idx="2633">
                  <c:v>39.619999999999997</c:v>
                </c:pt>
                <c:pt idx="2634">
                  <c:v>39.619999999999997</c:v>
                </c:pt>
                <c:pt idx="2635">
                  <c:v>39.619999999999997</c:v>
                </c:pt>
                <c:pt idx="2636">
                  <c:v>39.619999999999997</c:v>
                </c:pt>
                <c:pt idx="2637">
                  <c:v>39.61</c:v>
                </c:pt>
                <c:pt idx="2638">
                  <c:v>39.61</c:v>
                </c:pt>
                <c:pt idx="2639">
                  <c:v>39.61</c:v>
                </c:pt>
                <c:pt idx="2640">
                  <c:v>39.61</c:v>
                </c:pt>
                <c:pt idx="2641">
                  <c:v>39.6</c:v>
                </c:pt>
                <c:pt idx="2642">
                  <c:v>39.6</c:v>
                </c:pt>
                <c:pt idx="2643">
                  <c:v>39.6</c:v>
                </c:pt>
                <c:pt idx="2644">
                  <c:v>39.6</c:v>
                </c:pt>
                <c:pt idx="2645">
                  <c:v>39.6</c:v>
                </c:pt>
                <c:pt idx="2646">
                  <c:v>39.6</c:v>
                </c:pt>
                <c:pt idx="2647">
                  <c:v>39.6</c:v>
                </c:pt>
                <c:pt idx="2648">
                  <c:v>39.590000000000003</c:v>
                </c:pt>
                <c:pt idx="2649">
                  <c:v>39.590000000000003</c:v>
                </c:pt>
                <c:pt idx="2650">
                  <c:v>39.58</c:v>
                </c:pt>
                <c:pt idx="2651">
                  <c:v>39.57</c:v>
                </c:pt>
                <c:pt idx="2652">
                  <c:v>39.56</c:v>
                </c:pt>
                <c:pt idx="2653">
                  <c:v>39.549999999999997</c:v>
                </c:pt>
                <c:pt idx="2654">
                  <c:v>39.54</c:v>
                </c:pt>
                <c:pt idx="2655">
                  <c:v>39.53</c:v>
                </c:pt>
                <c:pt idx="2656">
                  <c:v>39.520000000000003</c:v>
                </c:pt>
                <c:pt idx="2657">
                  <c:v>39.51</c:v>
                </c:pt>
                <c:pt idx="2658">
                  <c:v>39.51</c:v>
                </c:pt>
                <c:pt idx="2659">
                  <c:v>39.5</c:v>
                </c:pt>
                <c:pt idx="2660">
                  <c:v>39.479999999999997</c:v>
                </c:pt>
                <c:pt idx="2661">
                  <c:v>39.47</c:v>
                </c:pt>
                <c:pt idx="2662">
                  <c:v>39.46</c:v>
                </c:pt>
                <c:pt idx="2663">
                  <c:v>39.44</c:v>
                </c:pt>
                <c:pt idx="2664">
                  <c:v>39.43</c:v>
                </c:pt>
                <c:pt idx="2665">
                  <c:v>39.43</c:v>
                </c:pt>
                <c:pt idx="2666">
                  <c:v>39.42</c:v>
                </c:pt>
                <c:pt idx="2667">
                  <c:v>39.42</c:v>
                </c:pt>
                <c:pt idx="2668">
                  <c:v>39.409999999999997</c:v>
                </c:pt>
                <c:pt idx="2669">
                  <c:v>39.409999999999997</c:v>
                </c:pt>
                <c:pt idx="2670">
                  <c:v>39.409999999999997</c:v>
                </c:pt>
                <c:pt idx="2671">
                  <c:v>39.409999999999997</c:v>
                </c:pt>
                <c:pt idx="2672">
                  <c:v>39.409999999999997</c:v>
                </c:pt>
                <c:pt idx="2673">
                  <c:v>39.409999999999997</c:v>
                </c:pt>
                <c:pt idx="2674">
                  <c:v>39.409999999999997</c:v>
                </c:pt>
                <c:pt idx="2675">
                  <c:v>39.409999999999997</c:v>
                </c:pt>
                <c:pt idx="2676">
                  <c:v>39.409999999999997</c:v>
                </c:pt>
                <c:pt idx="2677">
                  <c:v>39.409999999999997</c:v>
                </c:pt>
                <c:pt idx="2678">
                  <c:v>39.409999999999997</c:v>
                </c:pt>
                <c:pt idx="2679">
                  <c:v>39.4</c:v>
                </c:pt>
                <c:pt idx="2680">
                  <c:v>39.4</c:v>
                </c:pt>
                <c:pt idx="2681">
                  <c:v>39.4</c:v>
                </c:pt>
                <c:pt idx="2682">
                  <c:v>39.4</c:v>
                </c:pt>
                <c:pt idx="2683">
                  <c:v>39.4</c:v>
                </c:pt>
                <c:pt idx="2684">
                  <c:v>39.4</c:v>
                </c:pt>
                <c:pt idx="2685">
                  <c:v>39.4</c:v>
                </c:pt>
                <c:pt idx="2686">
                  <c:v>39.4</c:v>
                </c:pt>
                <c:pt idx="2687">
                  <c:v>39.4</c:v>
                </c:pt>
                <c:pt idx="2688">
                  <c:v>39.4</c:v>
                </c:pt>
                <c:pt idx="2689">
                  <c:v>39.4</c:v>
                </c:pt>
                <c:pt idx="2690">
                  <c:v>39.4</c:v>
                </c:pt>
                <c:pt idx="2691">
                  <c:v>39.4</c:v>
                </c:pt>
                <c:pt idx="2692">
                  <c:v>39.4</c:v>
                </c:pt>
                <c:pt idx="2693">
                  <c:v>39.4</c:v>
                </c:pt>
                <c:pt idx="2694">
                  <c:v>39.4</c:v>
                </c:pt>
                <c:pt idx="2695">
                  <c:v>39.4</c:v>
                </c:pt>
                <c:pt idx="2696">
                  <c:v>39.409999999999997</c:v>
                </c:pt>
                <c:pt idx="2697">
                  <c:v>39.409999999999997</c:v>
                </c:pt>
                <c:pt idx="2698">
                  <c:v>39.409999999999997</c:v>
                </c:pt>
                <c:pt idx="2699">
                  <c:v>39.409999999999997</c:v>
                </c:pt>
                <c:pt idx="2700">
                  <c:v>39.409999999999997</c:v>
                </c:pt>
                <c:pt idx="2701">
                  <c:v>39.409999999999997</c:v>
                </c:pt>
                <c:pt idx="2702">
                  <c:v>39.409999999999997</c:v>
                </c:pt>
                <c:pt idx="2703">
                  <c:v>39.409999999999997</c:v>
                </c:pt>
                <c:pt idx="2704">
                  <c:v>39.42</c:v>
                </c:pt>
                <c:pt idx="2705">
                  <c:v>39.42</c:v>
                </c:pt>
                <c:pt idx="2706">
                  <c:v>39.43</c:v>
                </c:pt>
                <c:pt idx="2707">
                  <c:v>39.43</c:v>
                </c:pt>
                <c:pt idx="2708">
                  <c:v>39.44</c:v>
                </c:pt>
                <c:pt idx="2709">
                  <c:v>39.450000000000003</c:v>
                </c:pt>
                <c:pt idx="2710">
                  <c:v>39.450000000000003</c:v>
                </c:pt>
                <c:pt idx="2711">
                  <c:v>39.450000000000003</c:v>
                </c:pt>
                <c:pt idx="2712">
                  <c:v>39.46</c:v>
                </c:pt>
                <c:pt idx="2713">
                  <c:v>39.46</c:v>
                </c:pt>
                <c:pt idx="2714">
                  <c:v>39.47</c:v>
                </c:pt>
                <c:pt idx="2715">
                  <c:v>39.479999999999997</c:v>
                </c:pt>
                <c:pt idx="2716">
                  <c:v>39.5</c:v>
                </c:pt>
                <c:pt idx="2717">
                  <c:v>39.51</c:v>
                </c:pt>
                <c:pt idx="2718">
                  <c:v>39.53</c:v>
                </c:pt>
                <c:pt idx="2719">
                  <c:v>39.54</c:v>
                </c:pt>
                <c:pt idx="2720">
                  <c:v>39.56</c:v>
                </c:pt>
                <c:pt idx="2721">
                  <c:v>39.57</c:v>
                </c:pt>
                <c:pt idx="2722">
                  <c:v>39.58</c:v>
                </c:pt>
                <c:pt idx="2723">
                  <c:v>39.590000000000003</c:v>
                </c:pt>
                <c:pt idx="2724">
                  <c:v>39.6</c:v>
                </c:pt>
                <c:pt idx="2725">
                  <c:v>39.6</c:v>
                </c:pt>
                <c:pt idx="2726">
                  <c:v>39.61</c:v>
                </c:pt>
                <c:pt idx="2727">
                  <c:v>39.619999999999997</c:v>
                </c:pt>
                <c:pt idx="2728">
                  <c:v>39.619999999999997</c:v>
                </c:pt>
                <c:pt idx="2729">
                  <c:v>39.64</c:v>
                </c:pt>
                <c:pt idx="2730">
                  <c:v>39.65</c:v>
                </c:pt>
                <c:pt idx="2731">
                  <c:v>39.67</c:v>
                </c:pt>
                <c:pt idx="2732">
                  <c:v>39.69</c:v>
                </c:pt>
                <c:pt idx="2733">
                  <c:v>39.700000000000003</c:v>
                </c:pt>
                <c:pt idx="2734">
                  <c:v>39.71</c:v>
                </c:pt>
                <c:pt idx="2735">
                  <c:v>39.71</c:v>
                </c:pt>
                <c:pt idx="2736">
                  <c:v>39.71</c:v>
                </c:pt>
                <c:pt idx="2737">
                  <c:v>39.71</c:v>
                </c:pt>
                <c:pt idx="2738">
                  <c:v>39.71</c:v>
                </c:pt>
                <c:pt idx="2739">
                  <c:v>39.71</c:v>
                </c:pt>
                <c:pt idx="2740">
                  <c:v>39.71</c:v>
                </c:pt>
                <c:pt idx="2741">
                  <c:v>39.71</c:v>
                </c:pt>
                <c:pt idx="2742">
                  <c:v>39.72</c:v>
                </c:pt>
                <c:pt idx="2743">
                  <c:v>39.72</c:v>
                </c:pt>
                <c:pt idx="2744">
                  <c:v>39.729999999999997</c:v>
                </c:pt>
                <c:pt idx="2745">
                  <c:v>39.74</c:v>
                </c:pt>
                <c:pt idx="2746">
                  <c:v>39.76</c:v>
                </c:pt>
                <c:pt idx="2747">
                  <c:v>39.78</c:v>
                </c:pt>
                <c:pt idx="2748">
                  <c:v>39.799999999999997</c:v>
                </c:pt>
                <c:pt idx="2749">
                  <c:v>39.81</c:v>
                </c:pt>
                <c:pt idx="2750">
                  <c:v>39.82</c:v>
                </c:pt>
                <c:pt idx="2751">
                  <c:v>39.840000000000003</c:v>
                </c:pt>
                <c:pt idx="2752">
                  <c:v>39.85</c:v>
                </c:pt>
                <c:pt idx="2753">
                  <c:v>39.86</c:v>
                </c:pt>
                <c:pt idx="2754">
                  <c:v>39.880000000000003</c:v>
                </c:pt>
                <c:pt idx="2755">
                  <c:v>39.89</c:v>
                </c:pt>
                <c:pt idx="2756">
                  <c:v>39.9</c:v>
                </c:pt>
                <c:pt idx="2757">
                  <c:v>39.909999999999997</c:v>
                </c:pt>
                <c:pt idx="2758">
                  <c:v>39.92</c:v>
                </c:pt>
                <c:pt idx="2759">
                  <c:v>39.92</c:v>
                </c:pt>
                <c:pt idx="2760">
                  <c:v>39.92</c:v>
                </c:pt>
                <c:pt idx="2761">
                  <c:v>39.92</c:v>
                </c:pt>
                <c:pt idx="2762">
                  <c:v>39.92</c:v>
                </c:pt>
                <c:pt idx="2763">
                  <c:v>39.92</c:v>
                </c:pt>
                <c:pt idx="2764">
                  <c:v>39.92</c:v>
                </c:pt>
                <c:pt idx="2765">
                  <c:v>39.92</c:v>
                </c:pt>
                <c:pt idx="2766">
                  <c:v>39.92</c:v>
                </c:pt>
                <c:pt idx="2767">
                  <c:v>39.92</c:v>
                </c:pt>
                <c:pt idx="2768">
                  <c:v>39.93</c:v>
                </c:pt>
                <c:pt idx="2769">
                  <c:v>39.93</c:v>
                </c:pt>
                <c:pt idx="2770">
                  <c:v>39.93</c:v>
                </c:pt>
                <c:pt idx="2771">
                  <c:v>39.93</c:v>
                </c:pt>
                <c:pt idx="2772">
                  <c:v>39.94</c:v>
                </c:pt>
                <c:pt idx="2773">
                  <c:v>39.94</c:v>
                </c:pt>
                <c:pt idx="2774">
                  <c:v>39.94</c:v>
                </c:pt>
                <c:pt idx="2775">
                  <c:v>39.94</c:v>
                </c:pt>
                <c:pt idx="2776">
                  <c:v>39.94</c:v>
                </c:pt>
                <c:pt idx="2777">
                  <c:v>39.94</c:v>
                </c:pt>
                <c:pt idx="2778">
                  <c:v>39.950000000000003</c:v>
                </c:pt>
                <c:pt idx="2779">
                  <c:v>39.96</c:v>
                </c:pt>
                <c:pt idx="2780">
                  <c:v>39.96</c:v>
                </c:pt>
                <c:pt idx="2781">
                  <c:v>39.96</c:v>
                </c:pt>
                <c:pt idx="2782">
                  <c:v>39.96</c:v>
                </c:pt>
                <c:pt idx="2783">
                  <c:v>39.96</c:v>
                </c:pt>
                <c:pt idx="2784">
                  <c:v>39.96</c:v>
                </c:pt>
                <c:pt idx="2785">
                  <c:v>39.950000000000003</c:v>
                </c:pt>
                <c:pt idx="2786">
                  <c:v>39.96</c:v>
                </c:pt>
                <c:pt idx="2787">
                  <c:v>39.950000000000003</c:v>
                </c:pt>
                <c:pt idx="2788">
                  <c:v>39.94</c:v>
                </c:pt>
                <c:pt idx="2789">
                  <c:v>39.94</c:v>
                </c:pt>
                <c:pt idx="2790">
                  <c:v>39.94</c:v>
                </c:pt>
                <c:pt idx="2791">
                  <c:v>39.94</c:v>
                </c:pt>
                <c:pt idx="2792">
                  <c:v>39.94</c:v>
                </c:pt>
                <c:pt idx="2793">
                  <c:v>39.94</c:v>
                </c:pt>
                <c:pt idx="2794">
                  <c:v>39.94</c:v>
                </c:pt>
                <c:pt idx="2795">
                  <c:v>39.94</c:v>
                </c:pt>
                <c:pt idx="2796">
                  <c:v>39.94</c:v>
                </c:pt>
                <c:pt idx="2797">
                  <c:v>39.93</c:v>
                </c:pt>
                <c:pt idx="2798">
                  <c:v>39.93</c:v>
                </c:pt>
                <c:pt idx="2799">
                  <c:v>39.93</c:v>
                </c:pt>
                <c:pt idx="2800">
                  <c:v>39.93</c:v>
                </c:pt>
                <c:pt idx="2801">
                  <c:v>39.92</c:v>
                </c:pt>
                <c:pt idx="2802">
                  <c:v>39.92</c:v>
                </c:pt>
                <c:pt idx="2803">
                  <c:v>39.92</c:v>
                </c:pt>
                <c:pt idx="2804">
                  <c:v>39.92</c:v>
                </c:pt>
                <c:pt idx="2805">
                  <c:v>39.92</c:v>
                </c:pt>
                <c:pt idx="2806">
                  <c:v>39.92</c:v>
                </c:pt>
                <c:pt idx="2807">
                  <c:v>39.92</c:v>
                </c:pt>
                <c:pt idx="2808">
                  <c:v>39.92</c:v>
                </c:pt>
                <c:pt idx="2809">
                  <c:v>39.92</c:v>
                </c:pt>
                <c:pt idx="2810">
                  <c:v>39.92</c:v>
                </c:pt>
                <c:pt idx="2811">
                  <c:v>39.92</c:v>
                </c:pt>
                <c:pt idx="2812">
                  <c:v>39.92</c:v>
                </c:pt>
                <c:pt idx="2813">
                  <c:v>39.909999999999997</c:v>
                </c:pt>
                <c:pt idx="2814">
                  <c:v>39.909999999999997</c:v>
                </c:pt>
                <c:pt idx="2815">
                  <c:v>39.909999999999997</c:v>
                </c:pt>
                <c:pt idx="2816">
                  <c:v>39.909999999999997</c:v>
                </c:pt>
                <c:pt idx="2817">
                  <c:v>39.9</c:v>
                </c:pt>
                <c:pt idx="2818">
                  <c:v>39.89</c:v>
                </c:pt>
                <c:pt idx="2819">
                  <c:v>39.880000000000003</c:v>
                </c:pt>
                <c:pt idx="2820">
                  <c:v>39.880000000000003</c:v>
                </c:pt>
                <c:pt idx="2821">
                  <c:v>39.869999999999997</c:v>
                </c:pt>
                <c:pt idx="2822">
                  <c:v>39.86</c:v>
                </c:pt>
                <c:pt idx="2823">
                  <c:v>39.85</c:v>
                </c:pt>
                <c:pt idx="2824">
                  <c:v>39.840000000000003</c:v>
                </c:pt>
                <c:pt idx="2825">
                  <c:v>39.83</c:v>
                </c:pt>
                <c:pt idx="2826">
                  <c:v>39.82</c:v>
                </c:pt>
                <c:pt idx="2827">
                  <c:v>39.81</c:v>
                </c:pt>
                <c:pt idx="2828">
                  <c:v>39.799999999999997</c:v>
                </c:pt>
                <c:pt idx="2829">
                  <c:v>39.799999999999997</c:v>
                </c:pt>
                <c:pt idx="2830">
                  <c:v>39.79</c:v>
                </c:pt>
                <c:pt idx="2831">
                  <c:v>39.78</c:v>
                </c:pt>
                <c:pt idx="2832">
                  <c:v>39.76</c:v>
                </c:pt>
                <c:pt idx="2833">
                  <c:v>39.75</c:v>
                </c:pt>
                <c:pt idx="2834">
                  <c:v>39.74</c:v>
                </c:pt>
                <c:pt idx="2835">
                  <c:v>39.729999999999997</c:v>
                </c:pt>
                <c:pt idx="2836">
                  <c:v>39.729999999999997</c:v>
                </c:pt>
                <c:pt idx="2837">
                  <c:v>39.729999999999997</c:v>
                </c:pt>
                <c:pt idx="2838">
                  <c:v>39.72</c:v>
                </c:pt>
                <c:pt idx="2839">
                  <c:v>39.72</c:v>
                </c:pt>
                <c:pt idx="2840">
                  <c:v>39.72</c:v>
                </c:pt>
                <c:pt idx="2841">
                  <c:v>39.72</c:v>
                </c:pt>
                <c:pt idx="2842">
                  <c:v>39.71</c:v>
                </c:pt>
                <c:pt idx="2843">
                  <c:v>39.71</c:v>
                </c:pt>
                <c:pt idx="2844">
                  <c:v>39.71</c:v>
                </c:pt>
                <c:pt idx="2845">
                  <c:v>39.71</c:v>
                </c:pt>
                <c:pt idx="2846">
                  <c:v>39.71</c:v>
                </c:pt>
                <c:pt idx="2847">
                  <c:v>39.71</c:v>
                </c:pt>
                <c:pt idx="2848">
                  <c:v>39.71</c:v>
                </c:pt>
                <c:pt idx="2849">
                  <c:v>39.71</c:v>
                </c:pt>
                <c:pt idx="2850">
                  <c:v>39.71</c:v>
                </c:pt>
                <c:pt idx="2851">
                  <c:v>39.71</c:v>
                </c:pt>
                <c:pt idx="2852">
                  <c:v>39.71</c:v>
                </c:pt>
                <c:pt idx="2853">
                  <c:v>39.71</c:v>
                </c:pt>
                <c:pt idx="2854">
                  <c:v>39.71</c:v>
                </c:pt>
                <c:pt idx="2855">
                  <c:v>39.71</c:v>
                </c:pt>
                <c:pt idx="2856">
                  <c:v>39.71</c:v>
                </c:pt>
                <c:pt idx="2857">
                  <c:v>39.71</c:v>
                </c:pt>
                <c:pt idx="2858">
                  <c:v>39.71</c:v>
                </c:pt>
                <c:pt idx="2859">
                  <c:v>39.71</c:v>
                </c:pt>
                <c:pt idx="2860">
                  <c:v>39.71</c:v>
                </c:pt>
                <c:pt idx="2861">
                  <c:v>39.71</c:v>
                </c:pt>
                <c:pt idx="2862">
                  <c:v>39.700000000000003</c:v>
                </c:pt>
                <c:pt idx="2863">
                  <c:v>39.700000000000003</c:v>
                </c:pt>
                <c:pt idx="2864">
                  <c:v>39.69</c:v>
                </c:pt>
                <c:pt idx="2865">
                  <c:v>39.69</c:v>
                </c:pt>
                <c:pt idx="2866">
                  <c:v>39.68</c:v>
                </c:pt>
                <c:pt idx="2867">
                  <c:v>39.67</c:v>
                </c:pt>
                <c:pt idx="2868">
                  <c:v>39.659999999999997</c:v>
                </c:pt>
                <c:pt idx="2869">
                  <c:v>39.65</c:v>
                </c:pt>
                <c:pt idx="2870">
                  <c:v>39.64</c:v>
                </c:pt>
                <c:pt idx="2871">
                  <c:v>39.630000000000003</c:v>
                </c:pt>
                <c:pt idx="2872">
                  <c:v>39.619999999999997</c:v>
                </c:pt>
                <c:pt idx="2873">
                  <c:v>39.619999999999997</c:v>
                </c:pt>
                <c:pt idx="2874">
                  <c:v>39.61</c:v>
                </c:pt>
                <c:pt idx="2875">
                  <c:v>39.61</c:v>
                </c:pt>
                <c:pt idx="2876">
                  <c:v>39.61</c:v>
                </c:pt>
                <c:pt idx="2877">
                  <c:v>39.61</c:v>
                </c:pt>
                <c:pt idx="2878">
                  <c:v>39.61</c:v>
                </c:pt>
                <c:pt idx="2879">
                  <c:v>39.6</c:v>
                </c:pt>
                <c:pt idx="2880">
                  <c:v>39.6</c:v>
                </c:pt>
                <c:pt idx="2881">
                  <c:v>39.6</c:v>
                </c:pt>
                <c:pt idx="2882">
                  <c:v>39.590000000000003</c:v>
                </c:pt>
                <c:pt idx="2883">
                  <c:v>39.590000000000003</c:v>
                </c:pt>
                <c:pt idx="2884">
                  <c:v>39.58</c:v>
                </c:pt>
                <c:pt idx="2885">
                  <c:v>39.57</c:v>
                </c:pt>
                <c:pt idx="2886">
                  <c:v>39.57</c:v>
                </c:pt>
                <c:pt idx="2887">
                  <c:v>39.56</c:v>
                </c:pt>
                <c:pt idx="2888">
                  <c:v>39.549999999999997</c:v>
                </c:pt>
                <c:pt idx="2889">
                  <c:v>39.54</c:v>
                </c:pt>
                <c:pt idx="2890">
                  <c:v>39.53</c:v>
                </c:pt>
                <c:pt idx="2891">
                  <c:v>39.51</c:v>
                </c:pt>
                <c:pt idx="2892">
                  <c:v>39.49</c:v>
                </c:pt>
                <c:pt idx="2893">
                  <c:v>39.479999999999997</c:v>
                </c:pt>
                <c:pt idx="2894">
                  <c:v>39.46</c:v>
                </c:pt>
                <c:pt idx="2895">
                  <c:v>39.450000000000003</c:v>
                </c:pt>
                <c:pt idx="2896">
                  <c:v>39.44</c:v>
                </c:pt>
                <c:pt idx="2897">
                  <c:v>39.43</c:v>
                </c:pt>
                <c:pt idx="2898">
                  <c:v>39.42</c:v>
                </c:pt>
                <c:pt idx="2899">
                  <c:v>39.409999999999997</c:v>
                </c:pt>
                <c:pt idx="2900">
                  <c:v>39.409999999999997</c:v>
                </c:pt>
                <c:pt idx="2901">
                  <c:v>39.409999999999997</c:v>
                </c:pt>
                <c:pt idx="2902">
                  <c:v>39.409999999999997</c:v>
                </c:pt>
                <c:pt idx="2903">
                  <c:v>39.4</c:v>
                </c:pt>
                <c:pt idx="2904">
                  <c:v>39.4</c:v>
                </c:pt>
                <c:pt idx="2905">
                  <c:v>39.4</c:v>
                </c:pt>
                <c:pt idx="2906">
                  <c:v>39.4</c:v>
                </c:pt>
                <c:pt idx="2907">
                  <c:v>39.4</c:v>
                </c:pt>
                <c:pt idx="2908">
                  <c:v>39.4</c:v>
                </c:pt>
                <c:pt idx="2909">
                  <c:v>39.4</c:v>
                </c:pt>
                <c:pt idx="2910">
                  <c:v>39.4</c:v>
                </c:pt>
                <c:pt idx="2911">
                  <c:v>39.4</c:v>
                </c:pt>
                <c:pt idx="2912">
                  <c:v>39.4</c:v>
                </c:pt>
                <c:pt idx="2913">
                  <c:v>39.4</c:v>
                </c:pt>
                <c:pt idx="2914">
                  <c:v>39.4</c:v>
                </c:pt>
                <c:pt idx="2915">
                  <c:v>39.4</c:v>
                </c:pt>
                <c:pt idx="2916">
                  <c:v>39.4</c:v>
                </c:pt>
                <c:pt idx="2917">
                  <c:v>39.4</c:v>
                </c:pt>
                <c:pt idx="2918">
                  <c:v>39.4</c:v>
                </c:pt>
                <c:pt idx="2919">
                  <c:v>39.4</c:v>
                </c:pt>
                <c:pt idx="2920">
                  <c:v>39.4</c:v>
                </c:pt>
                <c:pt idx="2921">
                  <c:v>39.39</c:v>
                </c:pt>
                <c:pt idx="2922">
                  <c:v>39.39</c:v>
                </c:pt>
                <c:pt idx="2923">
                  <c:v>39.39</c:v>
                </c:pt>
                <c:pt idx="2924">
                  <c:v>39.39</c:v>
                </c:pt>
                <c:pt idx="2925">
                  <c:v>39.39</c:v>
                </c:pt>
                <c:pt idx="2926">
                  <c:v>39.39</c:v>
                </c:pt>
                <c:pt idx="2927">
                  <c:v>39.39</c:v>
                </c:pt>
                <c:pt idx="2928">
                  <c:v>39.4</c:v>
                </c:pt>
                <c:pt idx="2929">
                  <c:v>39.4</c:v>
                </c:pt>
                <c:pt idx="2930">
                  <c:v>39.4</c:v>
                </c:pt>
                <c:pt idx="2931">
                  <c:v>39.4</c:v>
                </c:pt>
                <c:pt idx="2932">
                  <c:v>39.4</c:v>
                </c:pt>
                <c:pt idx="2933">
                  <c:v>39.4</c:v>
                </c:pt>
                <c:pt idx="2934">
                  <c:v>39.4</c:v>
                </c:pt>
                <c:pt idx="2935">
                  <c:v>39.4</c:v>
                </c:pt>
                <c:pt idx="2936">
                  <c:v>39.4</c:v>
                </c:pt>
                <c:pt idx="2937">
                  <c:v>39.4</c:v>
                </c:pt>
                <c:pt idx="2938">
                  <c:v>39.4</c:v>
                </c:pt>
                <c:pt idx="2939">
                  <c:v>39.4</c:v>
                </c:pt>
                <c:pt idx="2940">
                  <c:v>39.409999999999997</c:v>
                </c:pt>
                <c:pt idx="2941">
                  <c:v>39.409999999999997</c:v>
                </c:pt>
                <c:pt idx="2942">
                  <c:v>39.42</c:v>
                </c:pt>
                <c:pt idx="2943">
                  <c:v>39.43</c:v>
                </c:pt>
                <c:pt idx="2944">
                  <c:v>39.44</c:v>
                </c:pt>
                <c:pt idx="2945">
                  <c:v>39.450000000000003</c:v>
                </c:pt>
                <c:pt idx="2946">
                  <c:v>39.47</c:v>
                </c:pt>
                <c:pt idx="2947">
                  <c:v>39.5</c:v>
                </c:pt>
                <c:pt idx="2948">
                  <c:v>39.520000000000003</c:v>
                </c:pt>
                <c:pt idx="2949">
                  <c:v>39.54</c:v>
                </c:pt>
                <c:pt idx="2950">
                  <c:v>39.549999999999997</c:v>
                </c:pt>
                <c:pt idx="2951">
                  <c:v>39.57</c:v>
                </c:pt>
                <c:pt idx="2952">
                  <c:v>39.58</c:v>
                </c:pt>
                <c:pt idx="2953">
                  <c:v>39.590000000000003</c:v>
                </c:pt>
                <c:pt idx="2954">
                  <c:v>39.6</c:v>
                </c:pt>
                <c:pt idx="2955">
                  <c:v>39.6</c:v>
                </c:pt>
                <c:pt idx="2956">
                  <c:v>39.61</c:v>
                </c:pt>
                <c:pt idx="2957">
                  <c:v>39.61</c:v>
                </c:pt>
                <c:pt idx="2958">
                  <c:v>39.619999999999997</c:v>
                </c:pt>
                <c:pt idx="2959">
                  <c:v>39.619999999999997</c:v>
                </c:pt>
                <c:pt idx="2960">
                  <c:v>39.630000000000003</c:v>
                </c:pt>
                <c:pt idx="2961">
                  <c:v>39.65</c:v>
                </c:pt>
                <c:pt idx="2962">
                  <c:v>39.659999999999997</c:v>
                </c:pt>
                <c:pt idx="2963">
                  <c:v>39.68</c:v>
                </c:pt>
                <c:pt idx="2964">
                  <c:v>39.700000000000003</c:v>
                </c:pt>
                <c:pt idx="2965">
                  <c:v>39.700000000000003</c:v>
                </c:pt>
                <c:pt idx="2966">
                  <c:v>39.71</c:v>
                </c:pt>
                <c:pt idx="2967">
                  <c:v>39.71</c:v>
                </c:pt>
                <c:pt idx="2968">
                  <c:v>39.71</c:v>
                </c:pt>
                <c:pt idx="2969">
                  <c:v>39.71</c:v>
                </c:pt>
                <c:pt idx="2970">
                  <c:v>39.71</c:v>
                </c:pt>
                <c:pt idx="2971">
                  <c:v>39.71</c:v>
                </c:pt>
                <c:pt idx="2972">
                  <c:v>39.71</c:v>
                </c:pt>
                <c:pt idx="2973">
                  <c:v>39.71</c:v>
                </c:pt>
                <c:pt idx="2974">
                  <c:v>39.71</c:v>
                </c:pt>
                <c:pt idx="2975">
                  <c:v>39.72</c:v>
                </c:pt>
                <c:pt idx="2976">
                  <c:v>39.72</c:v>
                </c:pt>
                <c:pt idx="2977">
                  <c:v>39.72</c:v>
                </c:pt>
                <c:pt idx="2978">
                  <c:v>39.729999999999997</c:v>
                </c:pt>
                <c:pt idx="2979">
                  <c:v>39.74</c:v>
                </c:pt>
                <c:pt idx="2980">
                  <c:v>39.75</c:v>
                </c:pt>
                <c:pt idx="2981">
                  <c:v>39.76</c:v>
                </c:pt>
                <c:pt idx="2982">
                  <c:v>39.770000000000003</c:v>
                </c:pt>
                <c:pt idx="2983">
                  <c:v>39.78</c:v>
                </c:pt>
                <c:pt idx="2984">
                  <c:v>39.799999999999997</c:v>
                </c:pt>
                <c:pt idx="2985">
                  <c:v>39.81</c:v>
                </c:pt>
                <c:pt idx="2986">
                  <c:v>39.82</c:v>
                </c:pt>
                <c:pt idx="2987">
                  <c:v>39.82</c:v>
                </c:pt>
                <c:pt idx="2988">
                  <c:v>39.83</c:v>
                </c:pt>
                <c:pt idx="2989">
                  <c:v>39.840000000000003</c:v>
                </c:pt>
                <c:pt idx="2990">
                  <c:v>39.85</c:v>
                </c:pt>
                <c:pt idx="2991">
                  <c:v>39.86</c:v>
                </c:pt>
                <c:pt idx="2992">
                  <c:v>39.86</c:v>
                </c:pt>
                <c:pt idx="2993">
                  <c:v>39.869999999999997</c:v>
                </c:pt>
                <c:pt idx="2994">
                  <c:v>39.869999999999997</c:v>
                </c:pt>
                <c:pt idx="2995">
                  <c:v>39.869999999999997</c:v>
                </c:pt>
                <c:pt idx="2996">
                  <c:v>39.880000000000003</c:v>
                </c:pt>
                <c:pt idx="2997">
                  <c:v>39.880000000000003</c:v>
                </c:pt>
                <c:pt idx="2998">
                  <c:v>39.880000000000003</c:v>
                </c:pt>
                <c:pt idx="2999">
                  <c:v>39.880000000000003</c:v>
                </c:pt>
                <c:pt idx="3000">
                  <c:v>39.880000000000003</c:v>
                </c:pt>
                <c:pt idx="3001">
                  <c:v>39.880000000000003</c:v>
                </c:pt>
                <c:pt idx="3002">
                  <c:v>39.89</c:v>
                </c:pt>
                <c:pt idx="3003">
                  <c:v>39.89</c:v>
                </c:pt>
                <c:pt idx="3004">
                  <c:v>39.89</c:v>
                </c:pt>
                <c:pt idx="3005">
                  <c:v>39.9</c:v>
                </c:pt>
                <c:pt idx="3006">
                  <c:v>39.9</c:v>
                </c:pt>
                <c:pt idx="3007">
                  <c:v>39.9</c:v>
                </c:pt>
                <c:pt idx="3008">
                  <c:v>39.9</c:v>
                </c:pt>
                <c:pt idx="3009">
                  <c:v>39.9</c:v>
                </c:pt>
                <c:pt idx="3010">
                  <c:v>39.9</c:v>
                </c:pt>
                <c:pt idx="3011">
                  <c:v>39.9</c:v>
                </c:pt>
                <c:pt idx="3012">
                  <c:v>39.9</c:v>
                </c:pt>
                <c:pt idx="3013">
                  <c:v>39.9</c:v>
                </c:pt>
                <c:pt idx="3014">
                  <c:v>39.9</c:v>
                </c:pt>
                <c:pt idx="3015">
                  <c:v>39.9</c:v>
                </c:pt>
                <c:pt idx="3016">
                  <c:v>39.9</c:v>
                </c:pt>
                <c:pt idx="3017">
                  <c:v>39.9</c:v>
                </c:pt>
                <c:pt idx="3018">
                  <c:v>39.9</c:v>
                </c:pt>
                <c:pt idx="3019">
                  <c:v>39.9</c:v>
                </c:pt>
                <c:pt idx="3020">
                  <c:v>39.9</c:v>
                </c:pt>
                <c:pt idx="3021">
                  <c:v>39.9</c:v>
                </c:pt>
                <c:pt idx="3022">
                  <c:v>39.9</c:v>
                </c:pt>
                <c:pt idx="3023">
                  <c:v>39.9</c:v>
                </c:pt>
                <c:pt idx="3024">
                  <c:v>39.9</c:v>
                </c:pt>
                <c:pt idx="3025">
                  <c:v>39.9</c:v>
                </c:pt>
                <c:pt idx="3026">
                  <c:v>39.89</c:v>
                </c:pt>
                <c:pt idx="3027">
                  <c:v>39.89</c:v>
                </c:pt>
                <c:pt idx="3028">
                  <c:v>39.880000000000003</c:v>
                </c:pt>
                <c:pt idx="3029">
                  <c:v>39.880000000000003</c:v>
                </c:pt>
                <c:pt idx="3030">
                  <c:v>39.869999999999997</c:v>
                </c:pt>
                <c:pt idx="3031">
                  <c:v>39.869999999999997</c:v>
                </c:pt>
                <c:pt idx="3032">
                  <c:v>39.869999999999997</c:v>
                </c:pt>
                <c:pt idx="3033">
                  <c:v>39.86</c:v>
                </c:pt>
                <c:pt idx="3034">
                  <c:v>39.86</c:v>
                </c:pt>
                <c:pt idx="3035">
                  <c:v>39.86</c:v>
                </c:pt>
                <c:pt idx="3036">
                  <c:v>39.86</c:v>
                </c:pt>
                <c:pt idx="3037">
                  <c:v>39.86</c:v>
                </c:pt>
                <c:pt idx="3038">
                  <c:v>39.85</c:v>
                </c:pt>
                <c:pt idx="3039">
                  <c:v>39.85</c:v>
                </c:pt>
                <c:pt idx="3040">
                  <c:v>39.840000000000003</c:v>
                </c:pt>
                <c:pt idx="3041">
                  <c:v>39.83</c:v>
                </c:pt>
                <c:pt idx="3042">
                  <c:v>39.82</c:v>
                </c:pt>
                <c:pt idx="3043">
                  <c:v>39.82</c:v>
                </c:pt>
                <c:pt idx="3044">
                  <c:v>39.81</c:v>
                </c:pt>
                <c:pt idx="3045">
                  <c:v>39.799999999999997</c:v>
                </c:pt>
                <c:pt idx="3046">
                  <c:v>39.799999999999997</c:v>
                </c:pt>
                <c:pt idx="3047">
                  <c:v>39.79</c:v>
                </c:pt>
                <c:pt idx="3048">
                  <c:v>39.78</c:v>
                </c:pt>
                <c:pt idx="3049">
                  <c:v>39.78</c:v>
                </c:pt>
                <c:pt idx="3050">
                  <c:v>39.770000000000003</c:v>
                </c:pt>
                <c:pt idx="3051">
                  <c:v>39.770000000000003</c:v>
                </c:pt>
                <c:pt idx="3052">
                  <c:v>39.76</c:v>
                </c:pt>
                <c:pt idx="3053">
                  <c:v>39.75</c:v>
                </c:pt>
                <c:pt idx="3054">
                  <c:v>39.75</c:v>
                </c:pt>
                <c:pt idx="3055">
                  <c:v>39.75</c:v>
                </c:pt>
                <c:pt idx="3056">
                  <c:v>39.74</c:v>
                </c:pt>
                <c:pt idx="3057">
                  <c:v>39.74</c:v>
                </c:pt>
                <c:pt idx="3058">
                  <c:v>39.729999999999997</c:v>
                </c:pt>
                <c:pt idx="3059">
                  <c:v>39.729999999999997</c:v>
                </c:pt>
                <c:pt idx="3060">
                  <c:v>39.729999999999997</c:v>
                </c:pt>
                <c:pt idx="3061">
                  <c:v>39.729999999999997</c:v>
                </c:pt>
                <c:pt idx="3062">
                  <c:v>39.729999999999997</c:v>
                </c:pt>
                <c:pt idx="3063">
                  <c:v>39.729999999999997</c:v>
                </c:pt>
                <c:pt idx="3064">
                  <c:v>39.729999999999997</c:v>
                </c:pt>
                <c:pt idx="3065">
                  <c:v>39.729999999999997</c:v>
                </c:pt>
                <c:pt idx="3066">
                  <c:v>39.729999999999997</c:v>
                </c:pt>
                <c:pt idx="3067">
                  <c:v>39.72</c:v>
                </c:pt>
                <c:pt idx="3068">
                  <c:v>39.72</c:v>
                </c:pt>
                <c:pt idx="3069">
                  <c:v>39.72</c:v>
                </c:pt>
                <c:pt idx="3070">
                  <c:v>39.72</c:v>
                </c:pt>
                <c:pt idx="3071">
                  <c:v>39.71</c:v>
                </c:pt>
                <c:pt idx="3072">
                  <c:v>39.71</c:v>
                </c:pt>
                <c:pt idx="3073">
                  <c:v>39.71</c:v>
                </c:pt>
                <c:pt idx="3074">
                  <c:v>39.71</c:v>
                </c:pt>
                <c:pt idx="3075">
                  <c:v>39.71</c:v>
                </c:pt>
                <c:pt idx="3076">
                  <c:v>39.71</c:v>
                </c:pt>
                <c:pt idx="3077">
                  <c:v>39.71</c:v>
                </c:pt>
                <c:pt idx="3078">
                  <c:v>39.71</c:v>
                </c:pt>
                <c:pt idx="3079">
                  <c:v>39.71</c:v>
                </c:pt>
                <c:pt idx="3080">
                  <c:v>39.71</c:v>
                </c:pt>
                <c:pt idx="3081">
                  <c:v>39.71</c:v>
                </c:pt>
                <c:pt idx="3082">
                  <c:v>39.71</c:v>
                </c:pt>
                <c:pt idx="3083">
                  <c:v>39.71</c:v>
                </c:pt>
                <c:pt idx="3084">
                  <c:v>39.71</c:v>
                </c:pt>
                <c:pt idx="3085">
                  <c:v>39.71</c:v>
                </c:pt>
                <c:pt idx="3086">
                  <c:v>39.71</c:v>
                </c:pt>
                <c:pt idx="3087">
                  <c:v>39.71</c:v>
                </c:pt>
                <c:pt idx="3088">
                  <c:v>39.71</c:v>
                </c:pt>
                <c:pt idx="3089">
                  <c:v>39.71</c:v>
                </c:pt>
                <c:pt idx="3090">
                  <c:v>39.71</c:v>
                </c:pt>
                <c:pt idx="3091">
                  <c:v>39.71</c:v>
                </c:pt>
                <c:pt idx="3092">
                  <c:v>39.71</c:v>
                </c:pt>
                <c:pt idx="3093">
                  <c:v>39.71</c:v>
                </c:pt>
                <c:pt idx="3094">
                  <c:v>39.71</c:v>
                </c:pt>
                <c:pt idx="3095">
                  <c:v>39.71</c:v>
                </c:pt>
                <c:pt idx="3096">
                  <c:v>39.71</c:v>
                </c:pt>
                <c:pt idx="3097">
                  <c:v>39.71</c:v>
                </c:pt>
                <c:pt idx="3098">
                  <c:v>39.71</c:v>
                </c:pt>
                <c:pt idx="3099">
                  <c:v>39.71</c:v>
                </c:pt>
                <c:pt idx="3100">
                  <c:v>39.71</c:v>
                </c:pt>
                <c:pt idx="3101">
                  <c:v>39.71</c:v>
                </c:pt>
                <c:pt idx="3102">
                  <c:v>39.71</c:v>
                </c:pt>
                <c:pt idx="3103">
                  <c:v>39.71</c:v>
                </c:pt>
                <c:pt idx="3104">
                  <c:v>39.71</c:v>
                </c:pt>
                <c:pt idx="3105">
                  <c:v>39.71</c:v>
                </c:pt>
                <c:pt idx="3106">
                  <c:v>39.71</c:v>
                </c:pt>
                <c:pt idx="3107">
                  <c:v>39.71</c:v>
                </c:pt>
                <c:pt idx="3108">
                  <c:v>39.71</c:v>
                </c:pt>
                <c:pt idx="3109">
                  <c:v>39.71</c:v>
                </c:pt>
                <c:pt idx="3110">
                  <c:v>39.71</c:v>
                </c:pt>
                <c:pt idx="3111">
                  <c:v>39.71</c:v>
                </c:pt>
                <c:pt idx="3112">
                  <c:v>39.71</c:v>
                </c:pt>
                <c:pt idx="3113">
                  <c:v>39.71</c:v>
                </c:pt>
                <c:pt idx="3114">
                  <c:v>39.71</c:v>
                </c:pt>
                <c:pt idx="3115">
                  <c:v>39.71</c:v>
                </c:pt>
                <c:pt idx="3116">
                  <c:v>39.71</c:v>
                </c:pt>
                <c:pt idx="3117">
                  <c:v>39.71</c:v>
                </c:pt>
                <c:pt idx="3118">
                  <c:v>39.71</c:v>
                </c:pt>
                <c:pt idx="3119">
                  <c:v>39.71</c:v>
                </c:pt>
                <c:pt idx="3120">
                  <c:v>39.71</c:v>
                </c:pt>
                <c:pt idx="3121">
                  <c:v>39.71</c:v>
                </c:pt>
                <c:pt idx="3122">
                  <c:v>39.700000000000003</c:v>
                </c:pt>
                <c:pt idx="3123">
                  <c:v>39.700000000000003</c:v>
                </c:pt>
                <c:pt idx="3124">
                  <c:v>39.700000000000003</c:v>
                </c:pt>
                <c:pt idx="3125">
                  <c:v>39.700000000000003</c:v>
                </c:pt>
                <c:pt idx="3126">
                  <c:v>39.700000000000003</c:v>
                </c:pt>
                <c:pt idx="3127">
                  <c:v>39.69</c:v>
                </c:pt>
                <c:pt idx="3128">
                  <c:v>39.68</c:v>
                </c:pt>
                <c:pt idx="3129">
                  <c:v>39.68</c:v>
                </c:pt>
                <c:pt idx="3130">
                  <c:v>39.67</c:v>
                </c:pt>
                <c:pt idx="3131">
                  <c:v>39.659999999999997</c:v>
                </c:pt>
                <c:pt idx="3132">
                  <c:v>39.659999999999997</c:v>
                </c:pt>
                <c:pt idx="3133">
                  <c:v>39.65</c:v>
                </c:pt>
                <c:pt idx="3134">
                  <c:v>39.65</c:v>
                </c:pt>
                <c:pt idx="3135">
                  <c:v>39.64</c:v>
                </c:pt>
                <c:pt idx="3136">
                  <c:v>39.64</c:v>
                </c:pt>
                <c:pt idx="3137">
                  <c:v>39.64</c:v>
                </c:pt>
                <c:pt idx="3138">
                  <c:v>39.630000000000003</c:v>
                </c:pt>
                <c:pt idx="3139">
                  <c:v>39.630000000000003</c:v>
                </c:pt>
                <c:pt idx="3140">
                  <c:v>39.619999999999997</c:v>
                </c:pt>
                <c:pt idx="3141">
                  <c:v>39.619999999999997</c:v>
                </c:pt>
                <c:pt idx="3142">
                  <c:v>39.61</c:v>
                </c:pt>
                <c:pt idx="3143">
                  <c:v>39.61</c:v>
                </c:pt>
                <c:pt idx="3144">
                  <c:v>39.61</c:v>
                </c:pt>
                <c:pt idx="3145">
                  <c:v>39.61</c:v>
                </c:pt>
                <c:pt idx="3146">
                  <c:v>39.61</c:v>
                </c:pt>
                <c:pt idx="3147">
                  <c:v>39.61</c:v>
                </c:pt>
                <c:pt idx="3148">
                  <c:v>39.61</c:v>
                </c:pt>
                <c:pt idx="3149">
                  <c:v>39.6</c:v>
                </c:pt>
                <c:pt idx="3150">
                  <c:v>39.6</c:v>
                </c:pt>
                <c:pt idx="3151">
                  <c:v>39.6</c:v>
                </c:pt>
                <c:pt idx="3152">
                  <c:v>39.590000000000003</c:v>
                </c:pt>
                <c:pt idx="3153">
                  <c:v>39.590000000000003</c:v>
                </c:pt>
                <c:pt idx="3154">
                  <c:v>39.58</c:v>
                </c:pt>
                <c:pt idx="3155">
                  <c:v>39.58</c:v>
                </c:pt>
                <c:pt idx="3156">
                  <c:v>39.58</c:v>
                </c:pt>
                <c:pt idx="3157">
                  <c:v>39.57</c:v>
                </c:pt>
                <c:pt idx="3158">
                  <c:v>39.57</c:v>
                </c:pt>
                <c:pt idx="3159">
                  <c:v>39.56</c:v>
                </c:pt>
                <c:pt idx="3160">
                  <c:v>39.549999999999997</c:v>
                </c:pt>
                <c:pt idx="3161">
                  <c:v>39.53</c:v>
                </c:pt>
                <c:pt idx="3162">
                  <c:v>39.520000000000003</c:v>
                </c:pt>
                <c:pt idx="3163">
                  <c:v>39.5</c:v>
                </c:pt>
                <c:pt idx="3164">
                  <c:v>39.49</c:v>
                </c:pt>
                <c:pt idx="3165">
                  <c:v>39.479999999999997</c:v>
                </c:pt>
                <c:pt idx="3166">
                  <c:v>39.47</c:v>
                </c:pt>
                <c:pt idx="3167">
                  <c:v>39.46</c:v>
                </c:pt>
                <c:pt idx="3168">
                  <c:v>39.450000000000003</c:v>
                </c:pt>
                <c:pt idx="3169">
                  <c:v>39.450000000000003</c:v>
                </c:pt>
                <c:pt idx="3170">
                  <c:v>39.44</c:v>
                </c:pt>
                <c:pt idx="3171">
                  <c:v>39.44</c:v>
                </c:pt>
                <c:pt idx="3172">
                  <c:v>39.43</c:v>
                </c:pt>
                <c:pt idx="3173">
                  <c:v>39.42</c:v>
                </c:pt>
                <c:pt idx="3174">
                  <c:v>39.42</c:v>
                </c:pt>
                <c:pt idx="3175">
                  <c:v>39.42</c:v>
                </c:pt>
                <c:pt idx="3176">
                  <c:v>39.409999999999997</c:v>
                </c:pt>
                <c:pt idx="3177">
                  <c:v>39.409999999999997</c:v>
                </c:pt>
                <c:pt idx="3178">
                  <c:v>39.409999999999997</c:v>
                </c:pt>
                <c:pt idx="3179">
                  <c:v>39.409999999999997</c:v>
                </c:pt>
                <c:pt idx="3180">
                  <c:v>39.409999999999997</c:v>
                </c:pt>
                <c:pt idx="3181">
                  <c:v>39.409999999999997</c:v>
                </c:pt>
                <c:pt idx="3182">
                  <c:v>39.409999999999997</c:v>
                </c:pt>
                <c:pt idx="3183">
                  <c:v>39.409999999999997</c:v>
                </c:pt>
                <c:pt idx="3184">
                  <c:v>39.409999999999997</c:v>
                </c:pt>
                <c:pt idx="3185">
                  <c:v>39.409999999999997</c:v>
                </c:pt>
                <c:pt idx="3186">
                  <c:v>39.4</c:v>
                </c:pt>
                <c:pt idx="3187">
                  <c:v>39.4</c:v>
                </c:pt>
                <c:pt idx="3188">
                  <c:v>39.4</c:v>
                </c:pt>
                <c:pt idx="3189">
                  <c:v>39.4</c:v>
                </c:pt>
                <c:pt idx="3190">
                  <c:v>39.4</c:v>
                </c:pt>
                <c:pt idx="3191">
                  <c:v>39.4</c:v>
                </c:pt>
                <c:pt idx="3192">
                  <c:v>39.4</c:v>
                </c:pt>
                <c:pt idx="3193">
                  <c:v>39.4</c:v>
                </c:pt>
                <c:pt idx="3194">
                  <c:v>39.4</c:v>
                </c:pt>
                <c:pt idx="3195">
                  <c:v>39.4</c:v>
                </c:pt>
                <c:pt idx="3196">
                  <c:v>39.4</c:v>
                </c:pt>
                <c:pt idx="3197">
                  <c:v>39.4</c:v>
                </c:pt>
                <c:pt idx="3198">
                  <c:v>39.4</c:v>
                </c:pt>
                <c:pt idx="3199">
                  <c:v>39.4</c:v>
                </c:pt>
                <c:pt idx="3200">
                  <c:v>39.4</c:v>
                </c:pt>
                <c:pt idx="3201">
                  <c:v>39.4</c:v>
                </c:pt>
                <c:pt idx="3202">
                  <c:v>39.4</c:v>
                </c:pt>
                <c:pt idx="3203">
                  <c:v>39.4</c:v>
                </c:pt>
                <c:pt idx="3204">
                  <c:v>39.4</c:v>
                </c:pt>
                <c:pt idx="3205">
                  <c:v>39.4</c:v>
                </c:pt>
                <c:pt idx="3206">
                  <c:v>39.4</c:v>
                </c:pt>
                <c:pt idx="3207">
                  <c:v>39.4</c:v>
                </c:pt>
                <c:pt idx="3208">
                  <c:v>39.4</c:v>
                </c:pt>
                <c:pt idx="3209">
                  <c:v>39.4</c:v>
                </c:pt>
                <c:pt idx="3210">
                  <c:v>39.4</c:v>
                </c:pt>
                <c:pt idx="3211">
                  <c:v>39.4</c:v>
                </c:pt>
                <c:pt idx="3212">
                  <c:v>39.4</c:v>
                </c:pt>
                <c:pt idx="3213">
                  <c:v>39.4</c:v>
                </c:pt>
                <c:pt idx="3214">
                  <c:v>39.4</c:v>
                </c:pt>
                <c:pt idx="3215">
                  <c:v>39.409999999999997</c:v>
                </c:pt>
                <c:pt idx="3216">
                  <c:v>39.409999999999997</c:v>
                </c:pt>
                <c:pt idx="3217">
                  <c:v>39.409999999999997</c:v>
                </c:pt>
                <c:pt idx="3218">
                  <c:v>39.409999999999997</c:v>
                </c:pt>
                <c:pt idx="3219">
                  <c:v>39.409999999999997</c:v>
                </c:pt>
                <c:pt idx="3220">
                  <c:v>39.42</c:v>
                </c:pt>
                <c:pt idx="3221">
                  <c:v>39.43</c:v>
                </c:pt>
                <c:pt idx="3222">
                  <c:v>39.44</c:v>
                </c:pt>
                <c:pt idx="3223">
                  <c:v>39.46</c:v>
                </c:pt>
                <c:pt idx="3224">
                  <c:v>39.49</c:v>
                </c:pt>
                <c:pt idx="3225">
                  <c:v>39.5</c:v>
                </c:pt>
                <c:pt idx="3226">
                  <c:v>39.520000000000003</c:v>
                </c:pt>
                <c:pt idx="3227">
                  <c:v>39.54</c:v>
                </c:pt>
                <c:pt idx="3228">
                  <c:v>39.56</c:v>
                </c:pt>
                <c:pt idx="3229">
                  <c:v>39.57</c:v>
                </c:pt>
                <c:pt idx="3230">
                  <c:v>39.590000000000003</c:v>
                </c:pt>
                <c:pt idx="3231">
                  <c:v>39.6</c:v>
                </c:pt>
                <c:pt idx="3232">
                  <c:v>39.61</c:v>
                </c:pt>
                <c:pt idx="3233">
                  <c:v>39.61</c:v>
                </c:pt>
                <c:pt idx="3234">
                  <c:v>39.61</c:v>
                </c:pt>
                <c:pt idx="3235">
                  <c:v>39.619999999999997</c:v>
                </c:pt>
                <c:pt idx="3236">
                  <c:v>39.630000000000003</c:v>
                </c:pt>
                <c:pt idx="3237">
                  <c:v>39.64</c:v>
                </c:pt>
                <c:pt idx="3238">
                  <c:v>39.65</c:v>
                </c:pt>
                <c:pt idx="3239">
                  <c:v>39.659999999999997</c:v>
                </c:pt>
                <c:pt idx="3240">
                  <c:v>39.68</c:v>
                </c:pt>
                <c:pt idx="3241">
                  <c:v>39.69</c:v>
                </c:pt>
                <c:pt idx="3242">
                  <c:v>39.700000000000003</c:v>
                </c:pt>
                <c:pt idx="3243">
                  <c:v>39.700000000000003</c:v>
                </c:pt>
                <c:pt idx="3244">
                  <c:v>39.71</c:v>
                </c:pt>
                <c:pt idx="3245">
                  <c:v>39.71</c:v>
                </c:pt>
                <c:pt idx="3246">
                  <c:v>39.71</c:v>
                </c:pt>
                <c:pt idx="3247">
                  <c:v>39.72</c:v>
                </c:pt>
                <c:pt idx="3248">
                  <c:v>39.72</c:v>
                </c:pt>
                <c:pt idx="3249">
                  <c:v>39.72</c:v>
                </c:pt>
                <c:pt idx="3250">
                  <c:v>39.729999999999997</c:v>
                </c:pt>
                <c:pt idx="3251">
                  <c:v>39.74</c:v>
                </c:pt>
                <c:pt idx="3252">
                  <c:v>39.76</c:v>
                </c:pt>
                <c:pt idx="3253">
                  <c:v>39.78</c:v>
                </c:pt>
                <c:pt idx="3254">
                  <c:v>39.81</c:v>
                </c:pt>
                <c:pt idx="3255">
                  <c:v>39.83</c:v>
                </c:pt>
                <c:pt idx="3256">
                  <c:v>39.86</c:v>
                </c:pt>
                <c:pt idx="3257">
                  <c:v>39.880000000000003</c:v>
                </c:pt>
                <c:pt idx="3258">
                  <c:v>39.9</c:v>
                </c:pt>
                <c:pt idx="3259">
                  <c:v>39.909999999999997</c:v>
                </c:pt>
                <c:pt idx="3260">
                  <c:v>39.92</c:v>
                </c:pt>
                <c:pt idx="3261">
                  <c:v>39.92</c:v>
                </c:pt>
                <c:pt idx="3262">
                  <c:v>39.92</c:v>
                </c:pt>
                <c:pt idx="3263">
                  <c:v>39.92</c:v>
                </c:pt>
                <c:pt idx="3264">
                  <c:v>39.93</c:v>
                </c:pt>
                <c:pt idx="3265">
                  <c:v>39.93</c:v>
                </c:pt>
                <c:pt idx="3266">
                  <c:v>39.950000000000003</c:v>
                </c:pt>
                <c:pt idx="3267">
                  <c:v>39.97</c:v>
                </c:pt>
                <c:pt idx="3268">
                  <c:v>39.979999999999997</c:v>
                </c:pt>
                <c:pt idx="3269">
                  <c:v>40</c:v>
                </c:pt>
                <c:pt idx="3270">
                  <c:v>40.01</c:v>
                </c:pt>
                <c:pt idx="3271">
                  <c:v>40.020000000000003</c:v>
                </c:pt>
                <c:pt idx="3272">
                  <c:v>40.020000000000003</c:v>
                </c:pt>
                <c:pt idx="3273">
                  <c:v>40.03</c:v>
                </c:pt>
                <c:pt idx="3274">
                  <c:v>40.03</c:v>
                </c:pt>
                <c:pt idx="3275">
                  <c:v>40.03</c:v>
                </c:pt>
                <c:pt idx="3276">
                  <c:v>40.03</c:v>
                </c:pt>
                <c:pt idx="3277">
                  <c:v>40.04</c:v>
                </c:pt>
                <c:pt idx="3278">
                  <c:v>40.04</c:v>
                </c:pt>
                <c:pt idx="3279">
                  <c:v>40.049999999999997</c:v>
                </c:pt>
                <c:pt idx="3280">
                  <c:v>40.06</c:v>
                </c:pt>
                <c:pt idx="3281">
                  <c:v>40.07</c:v>
                </c:pt>
                <c:pt idx="3282">
                  <c:v>40.08</c:v>
                </c:pt>
                <c:pt idx="3283">
                  <c:v>40.08</c:v>
                </c:pt>
                <c:pt idx="3284">
                  <c:v>40.090000000000003</c:v>
                </c:pt>
                <c:pt idx="3285">
                  <c:v>40.090000000000003</c:v>
                </c:pt>
                <c:pt idx="3286">
                  <c:v>40.090000000000003</c:v>
                </c:pt>
                <c:pt idx="3287">
                  <c:v>40.1</c:v>
                </c:pt>
                <c:pt idx="3288">
                  <c:v>40.1</c:v>
                </c:pt>
                <c:pt idx="3289">
                  <c:v>40.11</c:v>
                </c:pt>
                <c:pt idx="3290">
                  <c:v>40.11</c:v>
                </c:pt>
                <c:pt idx="3291">
                  <c:v>40.11</c:v>
                </c:pt>
                <c:pt idx="3292">
                  <c:v>40.11</c:v>
                </c:pt>
                <c:pt idx="3293">
                  <c:v>40.11</c:v>
                </c:pt>
                <c:pt idx="3294">
                  <c:v>40.11</c:v>
                </c:pt>
                <c:pt idx="3295">
                  <c:v>40.11</c:v>
                </c:pt>
                <c:pt idx="3296">
                  <c:v>40.11</c:v>
                </c:pt>
                <c:pt idx="3297">
                  <c:v>40.119999999999997</c:v>
                </c:pt>
                <c:pt idx="3298">
                  <c:v>40.11</c:v>
                </c:pt>
                <c:pt idx="3299">
                  <c:v>40.11</c:v>
                </c:pt>
                <c:pt idx="3300">
                  <c:v>40.11</c:v>
                </c:pt>
                <c:pt idx="3301">
                  <c:v>40.11</c:v>
                </c:pt>
                <c:pt idx="3302">
                  <c:v>40.11</c:v>
                </c:pt>
                <c:pt idx="3303">
                  <c:v>40.11</c:v>
                </c:pt>
                <c:pt idx="3304">
                  <c:v>40.11</c:v>
                </c:pt>
                <c:pt idx="3305">
                  <c:v>40.1</c:v>
                </c:pt>
                <c:pt idx="3306">
                  <c:v>40.090000000000003</c:v>
                </c:pt>
                <c:pt idx="3307">
                  <c:v>40.090000000000003</c:v>
                </c:pt>
                <c:pt idx="3308">
                  <c:v>40.08</c:v>
                </c:pt>
                <c:pt idx="3309">
                  <c:v>40.07</c:v>
                </c:pt>
                <c:pt idx="3310">
                  <c:v>40.06</c:v>
                </c:pt>
                <c:pt idx="3311">
                  <c:v>40.06</c:v>
                </c:pt>
                <c:pt idx="3312">
                  <c:v>40.049999999999997</c:v>
                </c:pt>
                <c:pt idx="3313">
                  <c:v>40.049999999999997</c:v>
                </c:pt>
                <c:pt idx="3314">
                  <c:v>40.04</c:v>
                </c:pt>
                <c:pt idx="3315">
                  <c:v>40.04</c:v>
                </c:pt>
                <c:pt idx="3316">
                  <c:v>40.04</c:v>
                </c:pt>
                <c:pt idx="3317">
                  <c:v>40.03</c:v>
                </c:pt>
                <c:pt idx="3318">
                  <c:v>40.03</c:v>
                </c:pt>
                <c:pt idx="3319">
                  <c:v>40.03</c:v>
                </c:pt>
                <c:pt idx="3320">
                  <c:v>40.03</c:v>
                </c:pt>
                <c:pt idx="3321">
                  <c:v>40.03</c:v>
                </c:pt>
                <c:pt idx="3322">
                  <c:v>40.03</c:v>
                </c:pt>
                <c:pt idx="3323">
                  <c:v>40.03</c:v>
                </c:pt>
                <c:pt idx="3324">
                  <c:v>40.020000000000003</c:v>
                </c:pt>
                <c:pt idx="3325">
                  <c:v>40.020000000000003</c:v>
                </c:pt>
                <c:pt idx="3326">
                  <c:v>40.020000000000003</c:v>
                </c:pt>
                <c:pt idx="3327">
                  <c:v>40.01</c:v>
                </c:pt>
                <c:pt idx="3328">
                  <c:v>40</c:v>
                </c:pt>
                <c:pt idx="3329">
                  <c:v>39.99</c:v>
                </c:pt>
                <c:pt idx="3330">
                  <c:v>39.979999999999997</c:v>
                </c:pt>
                <c:pt idx="3331">
                  <c:v>39.97</c:v>
                </c:pt>
                <c:pt idx="3332">
                  <c:v>39.97</c:v>
                </c:pt>
                <c:pt idx="3333">
                  <c:v>39.96</c:v>
                </c:pt>
                <c:pt idx="3334">
                  <c:v>39.950000000000003</c:v>
                </c:pt>
                <c:pt idx="3335">
                  <c:v>39.950000000000003</c:v>
                </c:pt>
                <c:pt idx="3336">
                  <c:v>39.94</c:v>
                </c:pt>
                <c:pt idx="3337">
                  <c:v>39.94</c:v>
                </c:pt>
                <c:pt idx="3338">
                  <c:v>39.93</c:v>
                </c:pt>
                <c:pt idx="3339">
                  <c:v>39.93</c:v>
                </c:pt>
                <c:pt idx="3340">
                  <c:v>39.93</c:v>
                </c:pt>
                <c:pt idx="3341">
                  <c:v>39.92</c:v>
                </c:pt>
                <c:pt idx="3342">
                  <c:v>39.92</c:v>
                </c:pt>
                <c:pt idx="3343">
                  <c:v>39.92</c:v>
                </c:pt>
                <c:pt idx="3344">
                  <c:v>39.92</c:v>
                </c:pt>
                <c:pt idx="3345">
                  <c:v>39.92</c:v>
                </c:pt>
                <c:pt idx="3346">
                  <c:v>39.92</c:v>
                </c:pt>
                <c:pt idx="3347">
                  <c:v>39.92</c:v>
                </c:pt>
                <c:pt idx="3348">
                  <c:v>39.92</c:v>
                </c:pt>
                <c:pt idx="3349">
                  <c:v>39.92</c:v>
                </c:pt>
                <c:pt idx="3350">
                  <c:v>39.92</c:v>
                </c:pt>
                <c:pt idx="3351">
                  <c:v>39.909999999999997</c:v>
                </c:pt>
                <c:pt idx="3352">
                  <c:v>39.909999999999997</c:v>
                </c:pt>
                <c:pt idx="3353">
                  <c:v>39.909999999999997</c:v>
                </c:pt>
                <c:pt idx="3354">
                  <c:v>39.9</c:v>
                </c:pt>
                <c:pt idx="3355">
                  <c:v>39.9</c:v>
                </c:pt>
                <c:pt idx="3356">
                  <c:v>39.9</c:v>
                </c:pt>
                <c:pt idx="3357">
                  <c:v>39.89</c:v>
                </c:pt>
                <c:pt idx="3358">
                  <c:v>39.880000000000003</c:v>
                </c:pt>
                <c:pt idx="3359">
                  <c:v>39.869999999999997</c:v>
                </c:pt>
                <c:pt idx="3360">
                  <c:v>39.869999999999997</c:v>
                </c:pt>
                <c:pt idx="3361">
                  <c:v>39.86</c:v>
                </c:pt>
                <c:pt idx="3362">
                  <c:v>39.86</c:v>
                </c:pt>
                <c:pt idx="3363">
                  <c:v>39.85</c:v>
                </c:pt>
                <c:pt idx="3364">
                  <c:v>39.840000000000003</c:v>
                </c:pt>
                <c:pt idx="3365">
                  <c:v>39.83</c:v>
                </c:pt>
                <c:pt idx="3366">
                  <c:v>39.83</c:v>
                </c:pt>
                <c:pt idx="3367">
                  <c:v>39.83</c:v>
                </c:pt>
                <c:pt idx="3368">
                  <c:v>39.82</c:v>
                </c:pt>
                <c:pt idx="3369">
                  <c:v>39.82</c:v>
                </c:pt>
                <c:pt idx="3370">
                  <c:v>39.81</c:v>
                </c:pt>
                <c:pt idx="3371">
                  <c:v>39.81</c:v>
                </c:pt>
                <c:pt idx="3372">
                  <c:v>39.799999999999997</c:v>
                </c:pt>
                <c:pt idx="3373">
                  <c:v>39.79</c:v>
                </c:pt>
                <c:pt idx="3374">
                  <c:v>39.78</c:v>
                </c:pt>
                <c:pt idx="3375">
                  <c:v>39.770000000000003</c:v>
                </c:pt>
                <c:pt idx="3376">
                  <c:v>39.75</c:v>
                </c:pt>
                <c:pt idx="3377">
                  <c:v>39.75</c:v>
                </c:pt>
                <c:pt idx="3378">
                  <c:v>39.74</c:v>
                </c:pt>
                <c:pt idx="3379">
                  <c:v>39.74</c:v>
                </c:pt>
                <c:pt idx="3380">
                  <c:v>39.729999999999997</c:v>
                </c:pt>
                <c:pt idx="3381">
                  <c:v>39.729999999999997</c:v>
                </c:pt>
                <c:pt idx="3382">
                  <c:v>39.72</c:v>
                </c:pt>
                <c:pt idx="3383">
                  <c:v>39.72</c:v>
                </c:pt>
                <c:pt idx="3384">
                  <c:v>39.72</c:v>
                </c:pt>
                <c:pt idx="3385">
                  <c:v>39.71</c:v>
                </c:pt>
                <c:pt idx="3386">
                  <c:v>39.71</c:v>
                </c:pt>
                <c:pt idx="3387">
                  <c:v>39.71</c:v>
                </c:pt>
                <c:pt idx="3388">
                  <c:v>39.71</c:v>
                </c:pt>
                <c:pt idx="3389">
                  <c:v>39.71</c:v>
                </c:pt>
                <c:pt idx="3390">
                  <c:v>39.71</c:v>
                </c:pt>
                <c:pt idx="3391">
                  <c:v>39.71</c:v>
                </c:pt>
                <c:pt idx="3392">
                  <c:v>39.71</c:v>
                </c:pt>
                <c:pt idx="3393">
                  <c:v>39.71</c:v>
                </c:pt>
                <c:pt idx="3394">
                  <c:v>39.71</c:v>
                </c:pt>
                <c:pt idx="3395">
                  <c:v>39.71</c:v>
                </c:pt>
                <c:pt idx="3396">
                  <c:v>39.71</c:v>
                </c:pt>
                <c:pt idx="3397">
                  <c:v>39.71</c:v>
                </c:pt>
                <c:pt idx="3398">
                  <c:v>39.71</c:v>
                </c:pt>
                <c:pt idx="3399">
                  <c:v>39.71</c:v>
                </c:pt>
                <c:pt idx="3400">
                  <c:v>39.71</c:v>
                </c:pt>
                <c:pt idx="3401">
                  <c:v>39.71</c:v>
                </c:pt>
                <c:pt idx="3402">
                  <c:v>39.71</c:v>
                </c:pt>
                <c:pt idx="3403">
                  <c:v>39.71</c:v>
                </c:pt>
                <c:pt idx="3404">
                  <c:v>39.71</c:v>
                </c:pt>
                <c:pt idx="3405">
                  <c:v>39.71</c:v>
                </c:pt>
                <c:pt idx="3406">
                  <c:v>39.71</c:v>
                </c:pt>
                <c:pt idx="3407">
                  <c:v>39.71</c:v>
                </c:pt>
                <c:pt idx="3408">
                  <c:v>39.71</c:v>
                </c:pt>
                <c:pt idx="3409">
                  <c:v>39.71</c:v>
                </c:pt>
                <c:pt idx="3410">
                  <c:v>39.71</c:v>
                </c:pt>
                <c:pt idx="3411">
                  <c:v>39.71</c:v>
                </c:pt>
                <c:pt idx="3412">
                  <c:v>39.71</c:v>
                </c:pt>
                <c:pt idx="3413">
                  <c:v>39.71</c:v>
                </c:pt>
                <c:pt idx="3414">
                  <c:v>39.71</c:v>
                </c:pt>
                <c:pt idx="3415">
                  <c:v>39.71</c:v>
                </c:pt>
                <c:pt idx="3416">
                  <c:v>39.71</c:v>
                </c:pt>
                <c:pt idx="3417">
                  <c:v>39.71</c:v>
                </c:pt>
                <c:pt idx="3418">
                  <c:v>39.700000000000003</c:v>
                </c:pt>
                <c:pt idx="3419">
                  <c:v>39.700000000000003</c:v>
                </c:pt>
                <c:pt idx="3420">
                  <c:v>39.700000000000003</c:v>
                </c:pt>
                <c:pt idx="3421">
                  <c:v>39.700000000000003</c:v>
                </c:pt>
                <c:pt idx="3422">
                  <c:v>39.69</c:v>
                </c:pt>
                <c:pt idx="3423">
                  <c:v>39.68</c:v>
                </c:pt>
                <c:pt idx="3424">
                  <c:v>39.67</c:v>
                </c:pt>
                <c:pt idx="3425">
                  <c:v>39.659999999999997</c:v>
                </c:pt>
                <c:pt idx="3426">
                  <c:v>39.65</c:v>
                </c:pt>
                <c:pt idx="3427">
                  <c:v>39.64</c:v>
                </c:pt>
                <c:pt idx="3428">
                  <c:v>39.64</c:v>
                </c:pt>
                <c:pt idx="3429">
                  <c:v>39.630000000000003</c:v>
                </c:pt>
                <c:pt idx="3430">
                  <c:v>39.630000000000003</c:v>
                </c:pt>
                <c:pt idx="3431">
                  <c:v>39.630000000000003</c:v>
                </c:pt>
                <c:pt idx="3432">
                  <c:v>39.619999999999997</c:v>
                </c:pt>
                <c:pt idx="3433">
                  <c:v>39.619999999999997</c:v>
                </c:pt>
                <c:pt idx="3434">
                  <c:v>39.619999999999997</c:v>
                </c:pt>
                <c:pt idx="3435">
                  <c:v>39.61</c:v>
                </c:pt>
                <c:pt idx="3436">
                  <c:v>39.61</c:v>
                </c:pt>
                <c:pt idx="3437">
                  <c:v>39.61</c:v>
                </c:pt>
                <c:pt idx="3438">
                  <c:v>39.61</c:v>
                </c:pt>
                <c:pt idx="3439">
                  <c:v>39.61</c:v>
                </c:pt>
                <c:pt idx="3440">
                  <c:v>39.61</c:v>
                </c:pt>
                <c:pt idx="3441">
                  <c:v>39.61</c:v>
                </c:pt>
                <c:pt idx="3442">
                  <c:v>39.61</c:v>
                </c:pt>
                <c:pt idx="3443">
                  <c:v>39.61</c:v>
                </c:pt>
                <c:pt idx="3444">
                  <c:v>39.61</c:v>
                </c:pt>
                <c:pt idx="3445">
                  <c:v>39.61</c:v>
                </c:pt>
                <c:pt idx="3446">
                  <c:v>39.61</c:v>
                </c:pt>
                <c:pt idx="3447">
                  <c:v>39.61</c:v>
                </c:pt>
                <c:pt idx="3448">
                  <c:v>39.6</c:v>
                </c:pt>
                <c:pt idx="3449">
                  <c:v>39.6</c:v>
                </c:pt>
                <c:pt idx="3450">
                  <c:v>39.6</c:v>
                </c:pt>
                <c:pt idx="3451">
                  <c:v>39.6</c:v>
                </c:pt>
                <c:pt idx="3452">
                  <c:v>39.6</c:v>
                </c:pt>
                <c:pt idx="3453">
                  <c:v>39.590000000000003</c:v>
                </c:pt>
                <c:pt idx="3454">
                  <c:v>39.590000000000003</c:v>
                </c:pt>
                <c:pt idx="3455">
                  <c:v>39.590000000000003</c:v>
                </c:pt>
                <c:pt idx="3456">
                  <c:v>39.590000000000003</c:v>
                </c:pt>
                <c:pt idx="3457">
                  <c:v>39.590000000000003</c:v>
                </c:pt>
                <c:pt idx="3458">
                  <c:v>39.58</c:v>
                </c:pt>
                <c:pt idx="3459">
                  <c:v>39.58</c:v>
                </c:pt>
                <c:pt idx="3460">
                  <c:v>39.57</c:v>
                </c:pt>
                <c:pt idx="3461">
                  <c:v>39.56</c:v>
                </c:pt>
                <c:pt idx="3462">
                  <c:v>39.56</c:v>
                </c:pt>
                <c:pt idx="3463">
                  <c:v>39.56</c:v>
                </c:pt>
                <c:pt idx="3464">
                  <c:v>39.56</c:v>
                </c:pt>
                <c:pt idx="3465">
                  <c:v>39.549999999999997</c:v>
                </c:pt>
                <c:pt idx="3466">
                  <c:v>39.54</c:v>
                </c:pt>
                <c:pt idx="3467">
                  <c:v>39.53</c:v>
                </c:pt>
                <c:pt idx="3468">
                  <c:v>39.520000000000003</c:v>
                </c:pt>
                <c:pt idx="3469">
                  <c:v>39.51</c:v>
                </c:pt>
                <c:pt idx="3470">
                  <c:v>39.5</c:v>
                </c:pt>
                <c:pt idx="3471">
                  <c:v>39.49</c:v>
                </c:pt>
                <c:pt idx="3472">
                  <c:v>39.479999999999997</c:v>
                </c:pt>
                <c:pt idx="3473">
                  <c:v>39.47</c:v>
                </c:pt>
                <c:pt idx="3474">
                  <c:v>39.47</c:v>
                </c:pt>
                <c:pt idx="3475">
                  <c:v>39.46</c:v>
                </c:pt>
                <c:pt idx="3476">
                  <c:v>39.450000000000003</c:v>
                </c:pt>
                <c:pt idx="3477">
                  <c:v>39.450000000000003</c:v>
                </c:pt>
                <c:pt idx="3478">
                  <c:v>39.44</c:v>
                </c:pt>
                <c:pt idx="3479">
                  <c:v>39.44</c:v>
                </c:pt>
                <c:pt idx="3480">
                  <c:v>39.43</c:v>
                </c:pt>
                <c:pt idx="3481">
                  <c:v>39.43</c:v>
                </c:pt>
                <c:pt idx="3482">
                  <c:v>39.43</c:v>
                </c:pt>
                <c:pt idx="3483">
                  <c:v>39.42</c:v>
                </c:pt>
                <c:pt idx="3484">
                  <c:v>39.42</c:v>
                </c:pt>
                <c:pt idx="3485">
                  <c:v>39.409999999999997</c:v>
                </c:pt>
                <c:pt idx="3486">
                  <c:v>39.409999999999997</c:v>
                </c:pt>
                <c:pt idx="3487">
                  <c:v>39.409999999999997</c:v>
                </c:pt>
                <c:pt idx="3488">
                  <c:v>39.409999999999997</c:v>
                </c:pt>
                <c:pt idx="3489">
                  <c:v>39.409999999999997</c:v>
                </c:pt>
                <c:pt idx="3490">
                  <c:v>39.409999999999997</c:v>
                </c:pt>
                <c:pt idx="3491">
                  <c:v>39.409999999999997</c:v>
                </c:pt>
                <c:pt idx="3492">
                  <c:v>39.4</c:v>
                </c:pt>
                <c:pt idx="3493">
                  <c:v>39.4</c:v>
                </c:pt>
                <c:pt idx="3494">
                  <c:v>39.4</c:v>
                </c:pt>
                <c:pt idx="3495">
                  <c:v>39.4</c:v>
                </c:pt>
                <c:pt idx="3496">
                  <c:v>39.4</c:v>
                </c:pt>
                <c:pt idx="3497">
                  <c:v>39.4</c:v>
                </c:pt>
                <c:pt idx="3498">
                  <c:v>39.4</c:v>
                </c:pt>
                <c:pt idx="3499">
                  <c:v>39.4</c:v>
                </c:pt>
                <c:pt idx="3500">
                  <c:v>39.4</c:v>
                </c:pt>
                <c:pt idx="3501">
                  <c:v>39.4</c:v>
                </c:pt>
                <c:pt idx="3502">
                  <c:v>39.4</c:v>
                </c:pt>
                <c:pt idx="3503">
                  <c:v>39.4</c:v>
                </c:pt>
                <c:pt idx="3504">
                  <c:v>39.4</c:v>
                </c:pt>
                <c:pt idx="3505">
                  <c:v>39.4</c:v>
                </c:pt>
                <c:pt idx="3506">
                  <c:v>39.4</c:v>
                </c:pt>
                <c:pt idx="3507">
                  <c:v>39.4</c:v>
                </c:pt>
                <c:pt idx="3508">
                  <c:v>39.4</c:v>
                </c:pt>
                <c:pt idx="3509">
                  <c:v>39.4</c:v>
                </c:pt>
                <c:pt idx="3510">
                  <c:v>39.4</c:v>
                </c:pt>
                <c:pt idx="3511">
                  <c:v>39.409999999999997</c:v>
                </c:pt>
                <c:pt idx="3512">
                  <c:v>39.409999999999997</c:v>
                </c:pt>
                <c:pt idx="3513">
                  <c:v>39.409999999999997</c:v>
                </c:pt>
                <c:pt idx="3514">
                  <c:v>39.409999999999997</c:v>
                </c:pt>
                <c:pt idx="3515">
                  <c:v>39.409999999999997</c:v>
                </c:pt>
                <c:pt idx="3516">
                  <c:v>39.42</c:v>
                </c:pt>
                <c:pt idx="3517">
                  <c:v>39.42</c:v>
                </c:pt>
                <c:pt idx="3518">
                  <c:v>39.43</c:v>
                </c:pt>
                <c:pt idx="3519">
                  <c:v>39.43</c:v>
                </c:pt>
                <c:pt idx="3520">
                  <c:v>39.44</c:v>
                </c:pt>
                <c:pt idx="3521">
                  <c:v>39.450000000000003</c:v>
                </c:pt>
                <c:pt idx="3522">
                  <c:v>39.46</c:v>
                </c:pt>
                <c:pt idx="3523">
                  <c:v>39.47</c:v>
                </c:pt>
                <c:pt idx="3524">
                  <c:v>39.49</c:v>
                </c:pt>
                <c:pt idx="3525">
                  <c:v>39.5</c:v>
                </c:pt>
                <c:pt idx="3526">
                  <c:v>39.51</c:v>
                </c:pt>
                <c:pt idx="3527">
                  <c:v>39.520000000000003</c:v>
                </c:pt>
                <c:pt idx="3528">
                  <c:v>39.53</c:v>
                </c:pt>
                <c:pt idx="3529">
                  <c:v>39.54</c:v>
                </c:pt>
                <c:pt idx="3530">
                  <c:v>39.56</c:v>
                </c:pt>
                <c:pt idx="3531">
                  <c:v>39.56</c:v>
                </c:pt>
                <c:pt idx="3532">
                  <c:v>39.57</c:v>
                </c:pt>
                <c:pt idx="3533">
                  <c:v>39.58</c:v>
                </c:pt>
                <c:pt idx="3534">
                  <c:v>39.590000000000003</c:v>
                </c:pt>
                <c:pt idx="3535">
                  <c:v>39.590000000000003</c:v>
                </c:pt>
                <c:pt idx="3536">
                  <c:v>39.6</c:v>
                </c:pt>
                <c:pt idx="3537">
                  <c:v>39.61</c:v>
                </c:pt>
                <c:pt idx="3538">
                  <c:v>39.61</c:v>
                </c:pt>
                <c:pt idx="3539">
                  <c:v>39.619999999999997</c:v>
                </c:pt>
                <c:pt idx="3540">
                  <c:v>39.630000000000003</c:v>
                </c:pt>
                <c:pt idx="3541">
                  <c:v>39.64</c:v>
                </c:pt>
                <c:pt idx="3542">
                  <c:v>39.65</c:v>
                </c:pt>
                <c:pt idx="3543">
                  <c:v>39.67</c:v>
                </c:pt>
                <c:pt idx="3544">
                  <c:v>39.68</c:v>
                </c:pt>
                <c:pt idx="3545">
                  <c:v>39.69</c:v>
                </c:pt>
                <c:pt idx="3546">
                  <c:v>39.700000000000003</c:v>
                </c:pt>
                <c:pt idx="3547">
                  <c:v>39.700000000000003</c:v>
                </c:pt>
                <c:pt idx="3548">
                  <c:v>39.71</c:v>
                </c:pt>
                <c:pt idx="3549">
                  <c:v>39.71</c:v>
                </c:pt>
                <c:pt idx="3550">
                  <c:v>39.71</c:v>
                </c:pt>
                <c:pt idx="3551">
                  <c:v>39.71</c:v>
                </c:pt>
                <c:pt idx="3552">
                  <c:v>39.71</c:v>
                </c:pt>
                <c:pt idx="3553">
                  <c:v>39.71</c:v>
                </c:pt>
                <c:pt idx="3554">
                  <c:v>39.71</c:v>
                </c:pt>
                <c:pt idx="3555">
                  <c:v>39.71</c:v>
                </c:pt>
                <c:pt idx="3556">
                  <c:v>39.71</c:v>
                </c:pt>
                <c:pt idx="3557">
                  <c:v>39.71</c:v>
                </c:pt>
                <c:pt idx="3558">
                  <c:v>39.72</c:v>
                </c:pt>
                <c:pt idx="3559">
                  <c:v>39.72</c:v>
                </c:pt>
                <c:pt idx="3560">
                  <c:v>39.74</c:v>
                </c:pt>
                <c:pt idx="3561">
                  <c:v>39.75</c:v>
                </c:pt>
                <c:pt idx="3562">
                  <c:v>39.76</c:v>
                </c:pt>
                <c:pt idx="3563">
                  <c:v>39.78</c:v>
                </c:pt>
                <c:pt idx="3564">
                  <c:v>39.799999999999997</c:v>
                </c:pt>
                <c:pt idx="3565">
                  <c:v>39.81</c:v>
                </c:pt>
                <c:pt idx="3566">
                  <c:v>39.83</c:v>
                </c:pt>
                <c:pt idx="3567">
                  <c:v>39.840000000000003</c:v>
                </c:pt>
                <c:pt idx="3568">
                  <c:v>39.86</c:v>
                </c:pt>
                <c:pt idx="3569">
                  <c:v>39.869999999999997</c:v>
                </c:pt>
                <c:pt idx="3570">
                  <c:v>39.880000000000003</c:v>
                </c:pt>
                <c:pt idx="3571">
                  <c:v>39.89</c:v>
                </c:pt>
                <c:pt idx="3572">
                  <c:v>39.9</c:v>
                </c:pt>
                <c:pt idx="3573">
                  <c:v>39.909999999999997</c:v>
                </c:pt>
                <c:pt idx="3574">
                  <c:v>39.92</c:v>
                </c:pt>
                <c:pt idx="3575">
                  <c:v>39.92</c:v>
                </c:pt>
                <c:pt idx="3576">
                  <c:v>39.92</c:v>
                </c:pt>
                <c:pt idx="3577">
                  <c:v>39.92</c:v>
                </c:pt>
                <c:pt idx="3578">
                  <c:v>39.92</c:v>
                </c:pt>
                <c:pt idx="3579">
                  <c:v>39.92</c:v>
                </c:pt>
                <c:pt idx="3580">
                  <c:v>39.92</c:v>
                </c:pt>
                <c:pt idx="3581">
                  <c:v>39.92</c:v>
                </c:pt>
                <c:pt idx="3582">
                  <c:v>39.92</c:v>
                </c:pt>
                <c:pt idx="3583">
                  <c:v>39.92</c:v>
                </c:pt>
                <c:pt idx="3584">
                  <c:v>39.92</c:v>
                </c:pt>
                <c:pt idx="3585">
                  <c:v>39.92</c:v>
                </c:pt>
                <c:pt idx="3586">
                  <c:v>39.92</c:v>
                </c:pt>
                <c:pt idx="3587">
                  <c:v>39.92</c:v>
                </c:pt>
                <c:pt idx="3588">
                  <c:v>39.92</c:v>
                </c:pt>
                <c:pt idx="3589">
                  <c:v>39.92</c:v>
                </c:pt>
                <c:pt idx="3590">
                  <c:v>39.92</c:v>
                </c:pt>
                <c:pt idx="3591">
                  <c:v>39.92</c:v>
                </c:pt>
                <c:pt idx="3592">
                  <c:v>39.93</c:v>
                </c:pt>
                <c:pt idx="3593">
                  <c:v>39.93</c:v>
                </c:pt>
                <c:pt idx="3594">
                  <c:v>39.92</c:v>
                </c:pt>
                <c:pt idx="3595">
                  <c:v>39.92</c:v>
                </c:pt>
                <c:pt idx="3596">
                  <c:v>39.92</c:v>
                </c:pt>
                <c:pt idx="3597">
                  <c:v>39.92</c:v>
                </c:pt>
                <c:pt idx="3598">
                  <c:v>39.92</c:v>
                </c:pt>
                <c:pt idx="3599">
                  <c:v>39.92</c:v>
                </c:pt>
                <c:pt idx="3600">
                  <c:v>39.92</c:v>
                </c:pt>
                <c:pt idx="3601">
                  <c:v>39.92</c:v>
                </c:pt>
                <c:pt idx="3602">
                  <c:v>39.92</c:v>
                </c:pt>
                <c:pt idx="3603">
                  <c:v>39.92</c:v>
                </c:pt>
                <c:pt idx="3604">
                  <c:v>39.92</c:v>
                </c:pt>
                <c:pt idx="3605">
                  <c:v>39.92</c:v>
                </c:pt>
                <c:pt idx="3606">
                  <c:v>39.92</c:v>
                </c:pt>
                <c:pt idx="3607">
                  <c:v>39.92</c:v>
                </c:pt>
                <c:pt idx="3608">
                  <c:v>39.92</c:v>
                </c:pt>
                <c:pt idx="3609">
                  <c:v>39.92</c:v>
                </c:pt>
                <c:pt idx="3610">
                  <c:v>39.92</c:v>
                </c:pt>
                <c:pt idx="3611">
                  <c:v>39.92</c:v>
                </c:pt>
                <c:pt idx="3612">
                  <c:v>39.92</c:v>
                </c:pt>
                <c:pt idx="3613">
                  <c:v>39.92</c:v>
                </c:pt>
                <c:pt idx="3614">
                  <c:v>39.92</c:v>
                </c:pt>
                <c:pt idx="3615">
                  <c:v>39.92</c:v>
                </c:pt>
                <c:pt idx="3616">
                  <c:v>39.909999999999997</c:v>
                </c:pt>
                <c:pt idx="3617">
                  <c:v>39.909999999999997</c:v>
                </c:pt>
                <c:pt idx="3618">
                  <c:v>39.909999999999997</c:v>
                </c:pt>
                <c:pt idx="3619">
                  <c:v>39.909999999999997</c:v>
                </c:pt>
                <c:pt idx="3620">
                  <c:v>39.909999999999997</c:v>
                </c:pt>
                <c:pt idx="3621">
                  <c:v>39.909999999999997</c:v>
                </c:pt>
                <c:pt idx="3622">
                  <c:v>39.909999999999997</c:v>
                </c:pt>
                <c:pt idx="3623">
                  <c:v>39.909999999999997</c:v>
                </c:pt>
                <c:pt idx="3624">
                  <c:v>39.9</c:v>
                </c:pt>
                <c:pt idx="3625">
                  <c:v>39.9</c:v>
                </c:pt>
                <c:pt idx="3626">
                  <c:v>39.89</c:v>
                </c:pt>
                <c:pt idx="3627">
                  <c:v>39.880000000000003</c:v>
                </c:pt>
                <c:pt idx="3628">
                  <c:v>39.880000000000003</c:v>
                </c:pt>
                <c:pt idx="3629">
                  <c:v>39.869999999999997</c:v>
                </c:pt>
                <c:pt idx="3630">
                  <c:v>39.869999999999997</c:v>
                </c:pt>
                <c:pt idx="3631">
                  <c:v>39.86</c:v>
                </c:pt>
                <c:pt idx="3632">
                  <c:v>39.86</c:v>
                </c:pt>
                <c:pt idx="3633">
                  <c:v>39.86</c:v>
                </c:pt>
                <c:pt idx="3634">
                  <c:v>39.85</c:v>
                </c:pt>
                <c:pt idx="3635">
                  <c:v>39.85</c:v>
                </c:pt>
                <c:pt idx="3636">
                  <c:v>39.840000000000003</c:v>
                </c:pt>
                <c:pt idx="3637">
                  <c:v>39.840000000000003</c:v>
                </c:pt>
                <c:pt idx="3638">
                  <c:v>39.83</c:v>
                </c:pt>
                <c:pt idx="3639">
                  <c:v>39.83</c:v>
                </c:pt>
                <c:pt idx="3640">
                  <c:v>39.82</c:v>
                </c:pt>
                <c:pt idx="3641">
                  <c:v>39.81</c:v>
                </c:pt>
                <c:pt idx="3642">
                  <c:v>39.81</c:v>
                </c:pt>
                <c:pt idx="3643">
                  <c:v>39.799999999999997</c:v>
                </c:pt>
                <c:pt idx="3644">
                  <c:v>39.799999999999997</c:v>
                </c:pt>
                <c:pt idx="3645">
                  <c:v>39.799999999999997</c:v>
                </c:pt>
                <c:pt idx="3646">
                  <c:v>39.79</c:v>
                </c:pt>
                <c:pt idx="3647">
                  <c:v>39.78</c:v>
                </c:pt>
                <c:pt idx="3648">
                  <c:v>39.770000000000003</c:v>
                </c:pt>
                <c:pt idx="3649">
                  <c:v>39.770000000000003</c:v>
                </c:pt>
                <c:pt idx="3650">
                  <c:v>39.76</c:v>
                </c:pt>
                <c:pt idx="3651">
                  <c:v>39.76</c:v>
                </c:pt>
                <c:pt idx="3652">
                  <c:v>39.75</c:v>
                </c:pt>
                <c:pt idx="3653">
                  <c:v>39.75</c:v>
                </c:pt>
                <c:pt idx="3654">
                  <c:v>39.74</c:v>
                </c:pt>
                <c:pt idx="3655">
                  <c:v>39.74</c:v>
                </c:pt>
                <c:pt idx="3656">
                  <c:v>39.729999999999997</c:v>
                </c:pt>
                <c:pt idx="3657">
                  <c:v>39.729999999999997</c:v>
                </c:pt>
                <c:pt idx="3658">
                  <c:v>39.72</c:v>
                </c:pt>
                <c:pt idx="3659">
                  <c:v>39.72</c:v>
                </c:pt>
                <c:pt idx="3660">
                  <c:v>39.72</c:v>
                </c:pt>
                <c:pt idx="3661">
                  <c:v>39.72</c:v>
                </c:pt>
                <c:pt idx="3662">
                  <c:v>39.71</c:v>
                </c:pt>
                <c:pt idx="3663">
                  <c:v>39.71</c:v>
                </c:pt>
                <c:pt idx="3664">
                  <c:v>39.71</c:v>
                </c:pt>
                <c:pt idx="3665">
                  <c:v>39.71</c:v>
                </c:pt>
                <c:pt idx="3666">
                  <c:v>39.71</c:v>
                </c:pt>
                <c:pt idx="3667">
                  <c:v>39.71</c:v>
                </c:pt>
                <c:pt idx="3668">
                  <c:v>39.71</c:v>
                </c:pt>
                <c:pt idx="3669">
                  <c:v>39.71</c:v>
                </c:pt>
                <c:pt idx="3670">
                  <c:v>39.71</c:v>
                </c:pt>
                <c:pt idx="3671">
                  <c:v>39.71</c:v>
                </c:pt>
                <c:pt idx="3672">
                  <c:v>39.71</c:v>
                </c:pt>
                <c:pt idx="3673">
                  <c:v>39.71</c:v>
                </c:pt>
                <c:pt idx="3674">
                  <c:v>39.71</c:v>
                </c:pt>
                <c:pt idx="3675">
                  <c:v>39.71</c:v>
                </c:pt>
                <c:pt idx="3676">
                  <c:v>39.71</c:v>
                </c:pt>
                <c:pt idx="3677">
                  <c:v>39.71</c:v>
                </c:pt>
                <c:pt idx="3678">
                  <c:v>39.71</c:v>
                </c:pt>
                <c:pt idx="3679">
                  <c:v>39.71</c:v>
                </c:pt>
                <c:pt idx="3680">
                  <c:v>39.71</c:v>
                </c:pt>
                <c:pt idx="3681">
                  <c:v>39.71</c:v>
                </c:pt>
                <c:pt idx="3682">
                  <c:v>39.71</c:v>
                </c:pt>
                <c:pt idx="3683">
                  <c:v>39.71</c:v>
                </c:pt>
                <c:pt idx="3684">
                  <c:v>39.71</c:v>
                </c:pt>
                <c:pt idx="3685">
                  <c:v>39.700000000000003</c:v>
                </c:pt>
                <c:pt idx="3686">
                  <c:v>39.700000000000003</c:v>
                </c:pt>
                <c:pt idx="3687">
                  <c:v>39.700000000000003</c:v>
                </c:pt>
                <c:pt idx="3688">
                  <c:v>39.700000000000003</c:v>
                </c:pt>
                <c:pt idx="3689">
                  <c:v>39.69</c:v>
                </c:pt>
                <c:pt idx="3690">
                  <c:v>39.69</c:v>
                </c:pt>
                <c:pt idx="3691">
                  <c:v>39.68</c:v>
                </c:pt>
                <c:pt idx="3692">
                  <c:v>39.67</c:v>
                </c:pt>
                <c:pt idx="3693">
                  <c:v>39.659999999999997</c:v>
                </c:pt>
                <c:pt idx="3694">
                  <c:v>39.65</c:v>
                </c:pt>
                <c:pt idx="3695">
                  <c:v>39.65</c:v>
                </c:pt>
                <c:pt idx="3696">
                  <c:v>39.64</c:v>
                </c:pt>
                <c:pt idx="3697">
                  <c:v>39.64</c:v>
                </c:pt>
                <c:pt idx="3698">
                  <c:v>39.630000000000003</c:v>
                </c:pt>
                <c:pt idx="3699">
                  <c:v>39.630000000000003</c:v>
                </c:pt>
                <c:pt idx="3700">
                  <c:v>39.619999999999997</c:v>
                </c:pt>
                <c:pt idx="3701">
                  <c:v>39.619999999999997</c:v>
                </c:pt>
                <c:pt idx="3702">
                  <c:v>39.61</c:v>
                </c:pt>
                <c:pt idx="3703">
                  <c:v>39.61</c:v>
                </c:pt>
                <c:pt idx="3704">
                  <c:v>39.61</c:v>
                </c:pt>
                <c:pt idx="3705">
                  <c:v>39.6</c:v>
                </c:pt>
                <c:pt idx="3706">
                  <c:v>39.6</c:v>
                </c:pt>
                <c:pt idx="3707">
                  <c:v>39.590000000000003</c:v>
                </c:pt>
                <c:pt idx="3708">
                  <c:v>39.590000000000003</c:v>
                </c:pt>
                <c:pt idx="3709">
                  <c:v>39.58</c:v>
                </c:pt>
                <c:pt idx="3710">
                  <c:v>39.58</c:v>
                </c:pt>
                <c:pt idx="3711">
                  <c:v>39.57</c:v>
                </c:pt>
                <c:pt idx="3712">
                  <c:v>39.56</c:v>
                </c:pt>
                <c:pt idx="3713">
                  <c:v>39.54</c:v>
                </c:pt>
                <c:pt idx="3714">
                  <c:v>39.520000000000003</c:v>
                </c:pt>
                <c:pt idx="3715">
                  <c:v>39.51</c:v>
                </c:pt>
                <c:pt idx="3716">
                  <c:v>39.5</c:v>
                </c:pt>
                <c:pt idx="3717">
                  <c:v>39.479999999999997</c:v>
                </c:pt>
                <c:pt idx="3718">
                  <c:v>39.47</c:v>
                </c:pt>
                <c:pt idx="3719">
                  <c:v>39.46</c:v>
                </c:pt>
                <c:pt idx="3720">
                  <c:v>39.46</c:v>
                </c:pt>
                <c:pt idx="3721">
                  <c:v>39.450000000000003</c:v>
                </c:pt>
                <c:pt idx="3722">
                  <c:v>39.44</c:v>
                </c:pt>
                <c:pt idx="3723">
                  <c:v>39.43</c:v>
                </c:pt>
                <c:pt idx="3724">
                  <c:v>39.43</c:v>
                </c:pt>
                <c:pt idx="3725">
                  <c:v>39.42</c:v>
                </c:pt>
                <c:pt idx="3726">
                  <c:v>39.409999999999997</c:v>
                </c:pt>
                <c:pt idx="3727">
                  <c:v>39.409999999999997</c:v>
                </c:pt>
                <c:pt idx="3728">
                  <c:v>39.409999999999997</c:v>
                </c:pt>
                <c:pt idx="3729">
                  <c:v>39.409999999999997</c:v>
                </c:pt>
                <c:pt idx="3730">
                  <c:v>39.409999999999997</c:v>
                </c:pt>
                <c:pt idx="3731">
                  <c:v>39.4</c:v>
                </c:pt>
                <c:pt idx="3732">
                  <c:v>39.4</c:v>
                </c:pt>
                <c:pt idx="3733">
                  <c:v>39.4</c:v>
                </c:pt>
                <c:pt idx="3734">
                  <c:v>39.4</c:v>
                </c:pt>
                <c:pt idx="3735">
                  <c:v>39.4</c:v>
                </c:pt>
                <c:pt idx="3736">
                  <c:v>39.4</c:v>
                </c:pt>
                <c:pt idx="3737">
                  <c:v>39.4</c:v>
                </c:pt>
                <c:pt idx="3738">
                  <c:v>39.4</c:v>
                </c:pt>
                <c:pt idx="3739">
                  <c:v>39.4</c:v>
                </c:pt>
                <c:pt idx="3740">
                  <c:v>39.4</c:v>
                </c:pt>
                <c:pt idx="3741">
                  <c:v>39.4</c:v>
                </c:pt>
                <c:pt idx="3742">
                  <c:v>39.4</c:v>
                </c:pt>
                <c:pt idx="3743">
                  <c:v>39.4</c:v>
                </c:pt>
                <c:pt idx="3744">
                  <c:v>39.4</c:v>
                </c:pt>
                <c:pt idx="3745">
                  <c:v>39.4</c:v>
                </c:pt>
                <c:pt idx="3746">
                  <c:v>39.4</c:v>
                </c:pt>
                <c:pt idx="3747">
                  <c:v>39.4</c:v>
                </c:pt>
                <c:pt idx="3748">
                  <c:v>39.4</c:v>
                </c:pt>
                <c:pt idx="3749">
                  <c:v>39.4</c:v>
                </c:pt>
                <c:pt idx="3750">
                  <c:v>39.4</c:v>
                </c:pt>
                <c:pt idx="3751">
                  <c:v>39.4</c:v>
                </c:pt>
                <c:pt idx="3752">
                  <c:v>39.4</c:v>
                </c:pt>
                <c:pt idx="3753">
                  <c:v>39.4</c:v>
                </c:pt>
                <c:pt idx="3754">
                  <c:v>39.4</c:v>
                </c:pt>
                <c:pt idx="3755">
                  <c:v>39.4</c:v>
                </c:pt>
                <c:pt idx="3756">
                  <c:v>39.4</c:v>
                </c:pt>
                <c:pt idx="3757">
                  <c:v>39.4</c:v>
                </c:pt>
                <c:pt idx="3758">
                  <c:v>39.4</c:v>
                </c:pt>
                <c:pt idx="3759">
                  <c:v>39.4</c:v>
                </c:pt>
                <c:pt idx="3760">
                  <c:v>39.4</c:v>
                </c:pt>
                <c:pt idx="3761">
                  <c:v>39.4</c:v>
                </c:pt>
                <c:pt idx="3762">
                  <c:v>39.4</c:v>
                </c:pt>
                <c:pt idx="3763">
                  <c:v>39.409999999999997</c:v>
                </c:pt>
                <c:pt idx="3764">
                  <c:v>39.409999999999997</c:v>
                </c:pt>
                <c:pt idx="3765">
                  <c:v>39.42</c:v>
                </c:pt>
                <c:pt idx="3766">
                  <c:v>39.43</c:v>
                </c:pt>
                <c:pt idx="3767">
                  <c:v>39.44</c:v>
                </c:pt>
                <c:pt idx="3768">
                  <c:v>39.450000000000003</c:v>
                </c:pt>
                <c:pt idx="3769">
                  <c:v>39.47</c:v>
                </c:pt>
                <c:pt idx="3770">
                  <c:v>39.49</c:v>
                </c:pt>
                <c:pt idx="3771">
                  <c:v>39.520000000000003</c:v>
                </c:pt>
                <c:pt idx="3772">
                  <c:v>39.54</c:v>
                </c:pt>
                <c:pt idx="3773">
                  <c:v>39.57</c:v>
                </c:pt>
                <c:pt idx="3774">
                  <c:v>39.58</c:v>
                </c:pt>
                <c:pt idx="3775">
                  <c:v>39.6</c:v>
                </c:pt>
                <c:pt idx="3776">
                  <c:v>39.6</c:v>
                </c:pt>
                <c:pt idx="3777">
                  <c:v>39.61</c:v>
                </c:pt>
                <c:pt idx="3778">
                  <c:v>39.61</c:v>
                </c:pt>
                <c:pt idx="3779">
                  <c:v>39.619999999999997</c:v>
                </c:pt>
                <c:pt idx="3780">
                  <c:v>39.619999999999997</c:v>
                </c:pt>
                <c:pt idx="3781">
                  <c:v>39.64</c:v>
                </c:pt>
                <c:pt idx="3782">
                  <c:v>39.65</c:v>
                </c:pt>
                <c:pt idx="3783">
                  <c:v>39.67</c:v>
                </c:pt>
                <c:pt idx="3784">
                  <c:v>39.68</c:v>
                </c:pt>
                <c:pt idx="3785">
                  <c:v>39.700000000000003</c:v>
                </c:pt>
                <c:pt idx="3786">
                  <c:v>39.700000000000003</c:v>
                </c:pt>
                <c:pt idx="3787">
                  <c:v>39.71</c:v>
                </c:pt>
                <c:pt idx="3788">
                  <c:v>39.71</c:v>
                </c:pt>
                <c:pt idx="3789">
                  <c:v>39.71</c:v>
                </c:pt>
                <c:pt idx="3790">
                  <c:v>39.71</c:v>
                </c:pt>
                <c:pt idx="3791">
                  <c:v>39.71</c:v>
                </c:pt>
                <c:pt idx="3792">
                  <c:v>39.72</c:v>
                </c:pt>
                <c:pt idx="3793">
                  <c:v>39.729999999999997</c:v>
                </c:pt>
                <c:pt idx="3794">
                  <c:v>39.74</c:v>
                </c:pt>
                <c:pt idx="3795">
                  <c:v>39.76</c:v>
                </c:pt>
                <c:pt idx="3796">
                  <c:v>39.78</c:v>
                </c:pt>
                <c:pt idx="3797">
                  <c:v>39.799999999999997</c:v>
                </c:pt>
                <c:pt idx="3798">
                  <c:v>39.82</c:v>
                </c:pt>
                <c:pt idx="3799">
                  <c:v>39.840000000000003</c:v>
                </c:pt>
                <c:pt idx="3800">
                  <c:v>39.869999999999997</c:v>
                </c:pt>
                <c:pt idx="3801">
                  <c:v>39.880000000000003</c:v>
                </c:pt>
                <c:pt idx="3802">
                  <c:v>39.9</c:v>
                </c:pt>
                <c:pt idx="3803">
                  <c:v>39.92</c:v>
                </c:pt>
                <c:pt idx="3804">
                  <c:v>39.92</c:v>
                </c:pt>
                <c:pt idx="3805">
                  <c:v>39.92</c:v>
                </c:pt>
                <c:pt idx="3806">
                  <c:v>39.93</c:v>
                </c:pt>
                <c:pt idx="3807">
                  <c:v>39.94</c:v>
                </c:pt>
                <c:pt idx="3808">
                  <c:v>39.94</c:v>
                </c:pt>
                <c:pt idx="3809">
                  <c:v>39.950000000000003</c:v>
                </c:pt>
                <c:pt idx="3810">
                  <c:v>39.97</c:v>
                </c:pt>
                <c:pt idx="3811">
                  <c:v>39.979999999999997</c:v>
                </c:pt>
                <c:pt idx="3812">
                  <c:v>39.99</c:v>
                </c:pt>
                <c:pt idx="3813">
                  <c:v>40.01</c:v>
                </c:pt>
                <c:pt idx="3814">
                  <c:v>40.020000000000003</c:v>
                </c:pt>
                <c:pt idx="3815">
                  <c:v>40.03</c:v>
                </c:pt>
                <c:pt idx="3816">
                  <c:v>40.03</c:v>
                </c:pt>
                <c:pt idx="3817">
                  <c:v>40.03</c:v>
                </c:pt>
                <c:pt idx="3818">
                  <c:v>40.03</c:v>
                </c:pt>
                <c:pt idx="3819">
                  <c:v>40.04</c:v>
                </c:pt>
                <c:pt idx="3820">
                  <c:v>40.04</c:v>
                </c:pt>
                <c:pt idx="3821">
                  <c:v>40.06</c:v>
                </c:pt>
                <c:pt idx="3822">
                  <c:v>40.07</c:v>
                </c:pt>
                <c:pt idx="3823">
                  <c:v>40.08</c:v>
                </c:pt>
                <c:pt idx="3824">
                  <c:v>40.08</c:v>
                </c:pt>
                <c:pt idx="3825">
                  <c:v>40.090000000000003</c:v>
                </c:pt>
                <c:pt idx="3826">
                  <c:v>40.1</c:v>
                </c:pt>
                <c:pt idx="3827">
                  <c:v>40.11</c:v>
                </c:pt>
                <c:pt idx="3828">
                  <c:v>40.11</c:v>
                </c:pt>
                <c:pt idx="3829">
                  <c:v>40.119999999999997</c:v>
                </c:pt>
                <c:pt idx="3830">
                  <c:v>40.119999999999997</c:v>
                </c:pt>
                <c:pt idx="3831">
                  <c:v>40.119999999999997</c:v>
                </c:pt>
                <c:pt idx="3832">
                  <c:v>40.119999999999997</c:v>
                </c:pt>
                <c:pt idx="3833">
                  <c:v>40.130000000000003</c:v>
                </c:pt>
                <c:pt idx="3834">
                  <c:v>40.130000000000003</c:v>
                </c:pt>
                <c:pt idx="3835">
                  <c:v>40.130000000000003</c:v>
                </c:pt>
                <c:pt idx="3836">
                  <c:v>40.130000000000003</c:v>
                </c:pt>
                <c:pt idx="3837">
                  <c:v>40.130000000000003</c:v>
                </c:pt>
                <c:pt idx="3838">
                  <c:v>40.130000000000003</c:v>
                </c:pt>
                <c:pt idx="3839">
                  <c:v>40.130000000000003</c:v>
                </c:pt>
                <c:pt idx="3840">
                  <c:v>40.130000000000003</c:v>
                </c:pt>
                <c:pt idx="3841">
                  <c:v>40.130000000000003</c:v>
                </c:pt>
                <c:pt idx="3842">
                  <c:v>40.130000000000003</c:v>
                </c:pt>
                <c:pt idx="3843">
                  <c:v>40.130000000000003</c:v>
                </c:pt>
                <c:pt idx="3844">
                  <c:v>40.130000000000003</c:v>
                </c:pt>
                <c:pt idx="3845">
                  <c:v>40.130000000000003</c:v>
                </c:pt>
                <c:pt idx="3846">
                  <c:v>40.130000000000003</c:v>
                </c:pt>
                <c:pt idx="3847">
                  <c:v>40.130000000000003</c:v>
                </c:pt>
                <c:pt idx="3848">
                  <c:v>40.130000000000003</c:v>
                </c:pt>
                <c:pt idx="3849">
                  <c:v>40.130000000000003</c:v>
                </c:pt>
                <c:pt idx="3850">
                  <c:v>40.130000000000003</c:v>
                </c:pt>
                <c:pt idx="3851">
                  <c:v>40.130000000000003</c:v>
                </c:pt>
                <c:pt idx="3852">
                  <c:v>40.130000000000003</c:v>
                </c:pt>
                <c:pt idx="3853">
                  <c:v>40.130000000000003</c:v>
                </c:pt>
                <c:pt idx="3854">
                  <c:v>40.130000000000003</c:v>
                </c:pt>
                <c:pt idx="3855">
                  <c:v>40.130000000000003</c:v>
                </c:pt>
                <c:pt idx="3856">
                  <c:v>40.130000000000003</c:v>
                </c:pt>
                <c:pt idx="3857">
                  <c:v>40.130000000000003</c:v>
                </c:pt>
                <c:pt idx="3858">
                  <c:v>40.130000000000003</c:v>
                </c:pt>
                <c:pt idx="3859">
                  <c:v>40.130000000000003</c:v>
                </c:pt>
                <c:pt idx="3860">
                  <c:v>40.130000000000003</c:v>
                </c:pt>
                <c:pt idx="3861">
                  <c:v>40.130000000000003</c:v>
                </c:pt>
                <c:pt idx="3862">
                  <c:v>40.130000000000003</c:v>
                </c:pt>
                <c:pt idx="3863">
                  <c:v>40.119999999999997</c:v>
                </c:pt>
                <c:pt idx="3864">
                  <c:v>40.119999999999997</c:v>
                </c:pt>
                <c:pt idx="3865">
                  <c:v>40.11</c:v>
                </c:pt>
                <c:pt idx="3866">
                  <c:v>40.11</c:v>
                </c:pt>
                <c:pt idx="3867">
                  <c:v>40.1</c:v>
                </c:pt>
                <c:pt idx="3868">
                  <c:v>40.090000000000003</c:v>
                </c:pt>
                <c:pt idx="3869">
                  <c:v>40.08</c:v>
                </c:pt>
                <c:pt idx="3870">
                  <c:v>40.08</c:v>
                </c:pt>
                <c:pt idx="3871">
                  <c:v>40.07</c:v>
                </c:pt>
                <c:pt idx="3872">
                  <c:v>40.07</c:v>
                </c:pt>
                <c:pt idx="3873">
                  <c:v>40.06</c:v>
                </c:pt>
                <c:pt idx="3874">
                  <c:v>40.06</c:v>
                </c:pt>
                <c:pt idx="3875">
                  <c:v>40.049999999999997</c:v>
                </c:pt>
                <c:pt idx="3876">
                  <c:v>40.049999999999997</c:v>
                </c:pt>
                <c:pt idx="3877">
                  <c:v>40.04</c:v>
                </c:pt>
                <c:pt idx="3878">
                  <c:v>40.04</c:v>
                </c:pt>
                <c:pt idx="3879">
                  <c:v>40.03</c:v>
                </c:pt>
                <c:pt idx="3880">
                  <c:v>40.03</c:v>
                </c:pt>
                <c:pt idx="3881">
                  <c:v>40.03</c:v>
                </c:pt>
                <c:pt idx="3882">
                  <c:v>40.03</c:v>
                </c:pt>
                <c:pt idx="3883">
                  <c:v>40.03</c:v>
                </c:pt>
                <c:pt idx="3884">
                  <c:v>40.020000000000003</c:v>
                </c:pt>
                <c:pt idx="3885">
                  <c:v>40.020000000000003</c:v>
                </c:pt>
                <c:pt idx="3886">
                  <c:v>40.01</c:v>
                </c:pt>
                <c:pt idx="3887">
                  <c:v>40</c:v>
                </c:pt>
                <c:pt idx="3888">
                  <c:v>40</c:v>
                </c:pt>
                <c:pt idx="3889">
                  <c:v>39.99</c:v>
                </c:pt>
                <c:pt idx="3890">
                  <c:v>39.99</c:v>
                </c:pt>
                <c:pt idx="3891">
                  <c:v>39.979999999999997</c:v>
                </c:pt>
                <c:pt idx="3892">
                  <c:v>39.97</c:v>
                </c:pt>
                <c:pt idx="3893">
                  <c:v>39.96</c:v>
                </c:pt>
                <c:pt idx="3894">
                  <c:v>39.950000000000003</c:v>
                </c:pt>
                <c:pt idx="3895">
                  <c:v>39.94</c:v>
                </c:pt>
                <c:pt idx="3896">
                  <c:v>39.93</c:v>
                </c:pt>
                <c:pt idx="3897">
                  <c:v>39.93</c:v>
                </c:pt>
                <c:pt idx="3898">
                  <c:v>39.93</c:v>
                </c:pt>
                <c:pt idx="3899">
                  <c:v>39.93</c:v>
                </c:pt>
                <c:pt idx="3900">
                  <c:v>39.92</c:v>
                </c:pt>
                <c:pt idx="3901">
                  <c:v>39.92</c:v>
                </c:pt>
                <c:pt idx="3902">
                  <c:v>39.92</c:v>
                </c:pt>
                <c:pt idx="3903">
                  <c:v>39.92</c:v>
                </c:pt>
                <c:pt idx="3904">
                  <c:v>39.92</c:v>
                </c:pt>
                <c:pt idx="3905">
                  <c:v>39.92</c:v>
                </c:pt>
                <c:pt idx="3906">
                  <c:v>39.909999999999997</c:v>
                </c:pt>
                <c:pt idx="3907">
                  <c:v>39.9</c:v>
                </c:pt>
                <c:pt idx="3908">
                  <c:v>39.89</c:v>
                </c:pt>
                <c:pt idx="3909">
                  <c:v>39.880000000000003</c:v>
                </c:pt>
                <c:pt idx="3910">
                  <c:v>39.869999999999997</c:v>
                </c:pt>
                <c:pt idx="3911">
                  <c:v>39.86</c:v>
                </c:pt>
                <c:pt idx="3912">
                  <c:v>39.85</c:v>
                </c:pt>
                <c:pt idx="3913">
                  <c:v>39.840000000000003</c:v>
                </c:pt>
                <c:pt idx="3914">
                  <c:v>39.83</c:v>
                </c:pt>
                <c:pt idx="3915">
                  <c:v>39.82</c:v>
                </c:pt>
                <c:pt idx="3916">
                  <c:v>39.82</c:v>
                </c:pt>
                <c:pt idx="3917">
                  <c:v>39.81</c:v>
                </c:pt>
                <c:pt idx="3918">
                  <c:v>39.799999999999997</c:v>
                </c:pt>
                <c:pt idx="3919">
                  <c:v>39.78</c:v>
                </c:pt>
                <c:pt idx="3920">
                  <c:v>39.770000000000003</c:v>
                </c:pt>
                <c:pt idx="3921">
                  <c:v>39.76</c:v>
                </c:pt>
                <c:pt idx="3922">
                  <c:v>39.75</c:v>
                </c:pt>
                <c:pt idx="3923">
                  <c:v>39.75</c:v>
                </c:pt>
                <c:pt idx="3924">
                  <c:v>39.74</c:v>
                </c:pt>
                <c:pt idx="3925">
                  <c:v>39.729999999999997</c:v>
                </c:pt>
                <c:pt idx="3926">
                  <c:v>39.72</c:v>
                </c:pt>
                <c:pt idx="3927">
                  <c:v>39.72</c:v>
                </c:pt>
                <c:pt idx="3928">
                  <c:v>39.72</c:v>
                </c:pt>
                <c:pt idx="3929">
                  <c:v>39.71</c:v>
                </c:pt>
                <c:pt idx="3930">
                  <c:v>39.71</c:v>
                </c:pt>
                <c:pt idx="3931">
                  <c:v>39.71</c:v>
                </c:pt>
                <c:pt idx="3932">
                  <c:v>39.71</c:v>
                </c:pt>
                <c:pt idx="3933">
                  <c:v>39.71</c:v>
                </c:pt>
                <c:pt idx="3934">
                  <c:v>39.71</c:v>
                </c:pt>
                <c:pt idx="3935">
                  <c:v>39.71</c:v>
                </c:pt>
                <c:pt idx="3936">
                  <c:v>39.71</c:v>
                </c:pt>
                <c:pt idx="3937">
                  <c:v>39.71</c:v>
                </c:pt>
                <c:pt idx="3938">
                  <c:v>39.71</c:v>
                </c:pt>
                <c:pt idx="3939">
                  <c:v>39.71</c:v>
                </c:pt>
                <c:pt idx="3940">
                  <c:v>39.71</c:v>
                </c:pt>
                <c:pt idx="3941">
                  <c:v>39.71</c:v>
                </c:pt>
                <c:pt idx="3942">
                  <c:v>39.71</c:v>
                </c:pt>
                <c:pt idx="3943">
                  <c:v>39.71</c:v>
                </c:pt>
                <c:pt idx="3944">
                  <c:v>39.71</c:v>
                </c:pt>
                <c:pt idx="3945">
                  <c:v>39.71</c:v>
                </c:pt>
                <c:pt idx="3946">
                  <c:v>39.71</c:v>
                </c:pt>
                <c:pt idx="3947">
                  <c:v>39.71</c:v>
                </c:pt>
                <c:pt idx="3948">
                  <c:v>39.71</c:v>
                </c:pt>
                <c:pt idx="3949">
                  <c:v>39.71</c:v>
                </c:pt>
                <c:pt idx="3950">
                  <c:v>39.71</c:v>
                </c:pt>
                <c:pt idx="3951">
                  <c:v>39.71</c:v>
                </c:pt>
                <c:pt idx="3952">
                  <c:v>39.71</c:v>
                </c:pt>
                <c:pt idx="3953">
                  <c:v>39.71</c:v>
                </c:pt>
                <c:pt idx="3954">
                  <c:v>39.700000000000003</c:v>
                </c:pt>
                <c:pt idx="3955">
                  <c:v>39.700000000000003</c:v>
                </c:pt>
                <c:pt idx="3956">
                  <c:v>39.700000000000003</c:v>
                </c:pt>
                <c:pt idx="3957">
                  <c:v>39.700000000000003</c:v>
                </c:pt>
                <c:pt idx="3958">
                  <c:v>39.700000000000003</c:v>
                </c:pt>
                <c:pt idx="3959">
                  <c:v>39.69</c:v>
                </c:pt>
                <c:pt idx="3960">
                  <c:v>39.69</c:v>
                </c:pt>
                <c:pt idx="3961">
                  <c:v>39.68</c:v>
                </c:pt>
                <c:pt idx="3962">
                  <c:v>39.67</c:v>
                </c:pt>
                <c:pt idx="3963">
                  <c:v>39.659999999999997</c:v>
                </c:pt>
                <c:pt idx="3964">
                  <c:v>39.65</c:v>
                </c:pt>
                <c:pt idx="3965">
                  <c:v>39.64</c:v>
                </c:pt>
                <c:pt idx="3966">
                  <c:v>39.64</c:v>
                </c:pt>
                <c:pt idx="3967">
                  <c:v>39.630000000000003</c:v>
                </c:pt>
                <c:pt idx="3968">
                  <c:v>39.630000000000003</c:v>
                </c:pt>
                <c:pt idx="3969">
                  <c:v>39.630000000000003</c:v>
                </c:pt>
                <c:pt idx="3970">
                  <c:v>39.619999999999997</c:v>
                </c:pt>
                <c:pt idx="3971">
                  <c:v>39.619999999999997</c:v>
                </c:pt>
                <c:pt idx="3972">
                  <c:v>39.619999999999997</c:v>
                </c:pt>
                <c:pt idx="3973">
                  <c:v>39.619999999999997</c:v>
                </c:pt>
                <c:pt idx="3974">
                  <c:v>39.619999999999997</c:v>
                </c:pt>
                <c:pt idx="3975">
                  <c:v>39.61</c:v>
                </c:pt>
                <c:pt idx="3976">
                  <c:v>39.61</c:v>
                </c:pt>
                <c:pt idx="3977">
                  <c:v>39.61</c:v>
                </c:pt>
                <c:pt idx="3978">
                  <c:v>39.61</c:v>
                </c:pt>
                <c:pt idx="3979">
                  <c:v>39.61</c:v>
                </c:pt>
                <c:pt idx="3980">
                  <c:v>39.61</c:v>
                </c:pt>
                <c:pt idx="3981">
                  <c:v>39.61</c:v>
                </c:pt>
                <c:pt idx="3982">
                  <c:v>39.61</c:v>
                </c:pt>
                <c:pt idx="3983">
                  <c:v>39.61</c:v>
                </c:pt>
                <c:pt idx="3984">
                  <c:v>39.61</c:v>
                </c:pt>
                <c:pt idx="3985">
                  <c:v>39.61</c:v>
                </c:pt>
                <c:pt idx="3986">
                  <c:v>39.6</c:v>
                </c:pt>
                <c:pt idx="3987">
                  <c:v>39.6</c:v>
                </c:pt>
                <c:pt idx="3988">
                  <c:v>39.6</c:v>
                </c:pt>
                <c:pt idx="3989">
                  <c:v>39.6</c:v>
                </c:pt>
                <c:pt idx="3990">
                  <c:v>39.590000000000003</c:v>
                </c:pt>
                <c:pt idx="3991">
                  <c:v>39.590000000000003</c:v>
                </c:pt>
                <c:pt idx="3992">
                  <c:v>39.590000000000003</c:v>
                </c:pt>
                <c:pt idx="3993">
                  <c:v>39.58</c:v>
                </c:pt>
                <c:pt idx="3994">
                  <c:v>39.57</c:v>
                </c:pt>
                <c:pt idx="3995">
                  <c:v>39.56</c:v>
                </c:pt>
                <c:pt idx="3996">
                  <c:v>39.549999999999997</c:v>
                </c:pt>
                <c:pt idx="3997">
                  <c:v>39.549999999999997</c:v>
                </c:pt>
                <c:pt idx="3998">
                  <c:v>39.54</c:v>
                </c:pt>
                <c:pt idx="3999">
                  <c:v>39.54</c:v>
                </c:pt>
                <c:pt idx="4000">
                  <c:v>39.53</c:v>
                </c:pt>
                <c:pt idx="4001">
                  <c:v>39.53</c:v>
                </c:pt>
                <c:pt idx="4002">
                  <c:v>39.520000000000003</c:v>
                </c:pt>
                <c:pt idx="4003">
                  <c:v>39.520000000000003</c:v>
                </c:pt>
                <c:pt idx="4004">
                  <c:v>39.51</c:v>
                </c:pt>
                <c:pt idx="4005">
                  <c:v>39.5</c:v>
                </c:pt>
                <c:pt idx="4006">
                  <c:v>39.479999999999997</c:v>
                </c:pt>
                <c:pt idx="4007">
                  <c:v>39.47</c:v>
                </c:pt>
                <c:pt idx="4008">
                  <c:v>39.47</c:v>
                </c:pt>
                <c:pt idx="4009">
                  <c:v>39.46</c:v>
                </c:pt>
                <c:pt idx="4010">
                  <c:v>39.46</c:v>
                </c:pt>
                <c:pt idx="4011">
                  <c:v>39.450000000000003</c:v>
                </c:pt>
                <c:pt idx="4012">
                  <c:v>39.450000000000003</c:v>
                </c:pt>
                <c:pt idx="4013">
                  <c:v>39.450000000000003</c:v>
                </c:pt>
                <c:pt idx="4014">
                  <c:v>39.44</c:v>
                </c:pt>
                <c:pt idx="4015">
                  <c:v>39.44</c:v>
                </c:pt>
                <c:pt idx="4016">
                  <c:v>39.44</c:v>
                </c:pt>
                <c:pt idx="4017">
                  <c:v>39.44</c:v>
                </c:pt>
                <c:pt idx="4018">
                  <c:v>39.44</c:v>
                </c:pt>
                <c:pt idx="4019">
                  <c:v>39.44</c:v>
                </c:pt>
                <c:pt idx="4020">
                  <c:v>39.44</c:v>
                </c:pt>
                <c:pt idx="4021">
                  <c:v>39.44</c:v>
                </c:pt>
                <c:pt idx="4022">
                  <c:v>39.44</c:v>
                </c:pt>
                <c:pt idx="4023">
                  <c:v>39.44</c:v>
                </c:pt>
                <c:pt idx="4024">
                  <c:v>39.43</c:v>
                </c:pt>
                <c:pt idx="4025">
                  <c:v>39.43</c:v>
                </c:pt>
                <c:pt idx="4026">
                  <c:v>39.43</c:v>
                </c:pt>
                <c:pt idx="4027">
                  <c:v>39.43</c:v>
                </c:pt>
                <c:pt idx="4028">
                  <c:v>39.43</c:v>
                </c:pt>
                <c:pt idx="4029">
                  <c:v>39.43</c:v>
                </c:pt>
                <c:pt idx="4030">
                  <c:v>39.43</c:v>
                </c:pt>
                <c:pt idx="4031">
                  <c:v>39.43</c:v>
                </c:pt>
                <c:pt idx="4032">
                  <c:v>39.43</c:v>
                </c:pt>
                <c:pt idx="4033">
                  <c:v>39.44</c:v>
                </c:pt>
                <c:pt idx="4034">
                  <c:v>39.44</c:v>
                </c:pt>
                <c:pt idx="4035">
                  <c:v>39.450000000000003</c:v>
                </c:pt>
                <c:pt idx="4036">
                  <c:v>39.450000000000003</c:v>
                </c:pt>
                <c:pt idx="4037">
                  <c:v>39.46</c:v>
                </c:pt>
                <c:pt idx="4038">
                  <c:v>39.46</c:v>
                </c:pt>
                <c:pt idx="4039">
                  <c:v>39.46</c:v>
                </c:pt>
                <c:pt idx="4040">
                  <c:v>39.479999999999997</c:v>
                </c:pt>
                <c:pt idx="4041">
                  <c:v>39.49</c:v>
                </c:pt>
                <c:pt idx="4042">
                  <c:v>39.5</c:v>
                </c:pt>
                <c:pt idx="4043">
                  <c:v>39.520000000000003</c:v>
                </c:pt>
                <c:pt idx="4044">
                  <c:v>39.53</c:v>
                </c:pt>
                <c:pt idx="4045">
                  <c:v>39.54</c:v>
                </c:pt>
                <c:pt idx="4046">
                  <c:v>39.56</c:v>
                </c:pt>
                <c:pt idx="4047">
                  <c:v>39.57</c:v>
                </c:pt>
                <c:pt idx="4048">
                  <c:v>39.58</c:v>
                </c:pt>
                <c:pt idx="4049">
                  <c:v>39.58</c:v>
                </c:pt>
                <c:pt idx="4050">
                  <c:v>39.590000000000003</c:v>
                </c:pt>
                <c:pt idx="4051">
                  <c:v>39.590000000000003</c:v>
                </c:pt>
                <c:pt idx="4052">
                  <c:v>39.6</c:v>
                </c:pt>
                <c:pt idx="4053">
                  <c:v>39.6</c:v>
                </c:pt>
                <c:pt idx="4054">
                  <c:v>39.6</c:v>
                </c:pt>
                <c:pt idx="4055">
                  <c:v>39.61</c:v>
                </c:pt>
                <c:pt idx="4056">
                  <c:v>39.61</c:v>
                </c:pt>
                <c:pt idx="4057">
                  <c:v>39.61</c:v>
                </c:pt>
                <c:pt idx="4058">
                  <c:v>39.61</c:v>
                </c:pt>
                <c:pt idx="4059">
                  <c:v>39.61</c:v>
                </c:pt>
                <c:pt idx="4060">
                  <c:v>39.61</c:v>
                </c:pt>
                <c:pt idx="4061">
                  <c:v>39.61</c:v>
                </c:pt>
                <c:pt idx="4062">
                  <c:v>39.619999999999997</c:v>
                </c:pt>
                <c:pt idx="4063">
                  <c:v>39.619999999999997</c:v>
                </c:pt>
                <c:pt idx="4064">
                  <c:v>39.619999999999997</c:v>
                </c:pt>
                <c:pt idx="4065">
                  <c:v>39.630000000000003</c:v>
                </c:pt>
                <c:pt idx="4066">
                  <c:v>39.64</c:v>
                </c:pt>
                <c:pt idx="4067">
                  <c:v>39.65</c:v>
                </c:pt>
                <c:pt idx="4068">
                  <c:v>39.659999999999997</c:v>
                </c:pt>
                <c:pt idx="4069">
                  <c:v>39.68</c:v>
                </c:pt>
                <c:pt idx="4070">
                  <c:v>39.69</c:v>
                </c:pt>
                <c:pt idx="4071">
                  <c:v>39.69</c:v>
                </c:pt>
                <c:pt idx="4072">
                  <c:v>39.700000000000003</c:v>
                </c:pt>
                <c:pt idx="4073">
                  <c:v>39.700000000000003</c:v>
                </c:pt>
                <c:pt idx="4074">
                  <c:v>39.700000000000003</c:v>
                </c:pt>
                <c:pt idx="4075">
                  <c:v>39.700000000000003</c:v>
                </c:pt>
                <c:pt idx="4076">
                  <c:v>39.700000000000003</c:v>
                </c:pt>
                <c:pt idx="4077">
                  <c:v>39.71</c:v>
                </c:pt>
                <c:pt idx="4078">
                  <c:v>39.71</c:v>
                </c:pt>
                <c:pt idx="4079">
                  <c:v>39.71</c:v>
                </c:pt>
                <c:pt idx="4080">
                  <c:v>39.71</c:v>
                </c:pt>
                <c:pt idx="4081">
                  <c:v>39.71</c:v>
                </c:pt>
                <c:pt idx="4082">
                  <c:v>39.71</c:v>
                </c:pt>
                <c:pt idx="4083">
                  <c:v>39.71</c:v>
                </c:pt>
                <c:pt idx="4084">
                  <c:v>39.71</c:v>
                </c:pt>
                <c:pt idx="4085">
                  <c:v>39.71</c:v>
                </c:pt>
                <c:pt idx="4086">
                  <c:v>39.71</c:v>
                </c:pt>
                <c:pt idx="4087">
                  <c:v>39.71</c:v>
                </c:pt>
                <c:pt idx="4088">
                  <c:v>39.71</c:v>
                </c:pt>
                <c:pt idx="4089">
                  <c:v>39.71</c:v>
                </c:pt>
                <c:pt idx="4090">
                  <c:v>39.71</c:v>
                </c:pt>
                <c:pt idx="4091">
                  <c:v>39.71</c:v>
                </c:pt>
                <c:pt idx="4092">
                  <c:v>39.71</c:v>
                </c:pt>
                <c:pt idx="4093">
                  <c:v>39.71</c:v>
                </c:pt>
                <c:pt idx="4094">
                  <c:v>39.71</c:v>
                </c:pt>
                <c:pt idx="4095">
                  <c:v>39.71</c:v>
                </c:pt>
                <c:pt idx="4096">
                  <c:v>39.71</c:v>
                </c:pt>
                <c:pt idx="4097">
                  <c:v>39.71</c:v>
                </c:pt>
                <c:pt idx="4098">
                  <c:v>39.71</c:v>
                </c:pt>
                <c:pt idx="4099">
                  <c:v>39.71</c:v>
                </c:pt>
                <c:pt idx="4100">
                  <c:v>39.71</c:v>
                </c:pt>
                <c:pt idx="4101">
                  <c:v>39.71</c:v>
                </c:pt>
                <c:pt idx="4102">
                  <c:v>39.71</c:v>
                </c:pt>
                <c:pt idx="4103">
                  <c:v>39.71</c:v>
                </c:pt>
                <c:pt idx="4104">
                  <c:v>39.71</c:v>
                </c:pt>
                <c:pt idx="4105">
                  <c:v>39.71</c:v>
                </c:pt>
                <c:pt idx="4106">
                  <c:v>39.71</c:v>
                </c:pt>
                <c:pt idx="4107">
                  <c:v>39.71</c:v>
                </c:pt>
                <c:pt idx="4108">
                  <c:v>39.71</c:v>
                </c:pt>
                <c:pt idx="4109">
                  <c:v>39.71</c:v>
                </c:pt>
                <c:pt idx="4110">
                  <c:v>39.71</c:v>
                </c:pt>
                <c:pt idx="4111">
                  <c:v>39.71</c:v>
                </c:pt>
                <c:pt idx="4112">
                  <c:v>39.71</c:v>
                </c:pt>
                <c:pt idx="4113">
                  <c:v>39.71</c:v>
                </c:pt>
                <c:pt idx="4114">
                  <c:v>39.71</c:v>
                </c:pt>
                <c:pt idx="4115">
                  <c:v>39.71</c:v>
                </c:pt>
                <c:pt idx="4116">
                  <c:v>39.71</c:v>
                </c:pt>
                <c:pt idx="4117">
                  <c:v>39.71</c:v>
                </c:pt>
                <c:pt idx="4118">
                  <c:v>39.71</c:v>
                </c:pt>
                <c:pt idx="4119">
                  <c:v>39.71</c:v>
                </c:pt>
                <c:pt idx="4120">
                  <c:v>39.71</c:v>
                </c:pt>
                <c:pt idx="4121">
                  <c:v>39.71</c:v>
                </c:pt>
                <c:pt idx="4122">
                  <c:v>39.71</c:v>
                </c:pt>
                <c:pt idx="4123">
                  <c:v>39.71</c:v>
                </c:pt>
                <c:pt idx="4124">
                  <c:v>39.71</c:v>
                </c:pt>
                <c:pt idx="4125">
                  <c:v>39.71</c:v>
                </c:pt>
                <c:pt idx="4126">
                  <c:v>39.71</c:v>
                </c:pt>
                <c:pt idx="4127">
                  <c:v>39.71</c:v>
                </c:pt>
                <c:pt idx="4128">
                  <c:v>39.71</c:v>
                </c:pt>
                <c:pt idx="4129">
                  <c:v>39.700000000000003</c:v>
                </c:pt>
                <c:pt idx="4130">
                  <c:v>39.700000000000003</c:v>
                </c:pt>
                <c:pt idx="4131">
                  <c:v>39.700000000000003</c:v>
                </c:pt>
                <c:pt idx="4132">
                  <c:v>39.700000000000003</c:v>
                </c:pt>
                <c:pt idx="4133">
                  <c:v>39.700000000000003</c:v>
                </c:pt>
                <c:pt idx="4134">
                  <c:v>39.69</c:v>
                </c:pt>
                <c:pt idx="4135">
                  <c:v>39.68</c:v>
                </c:pt>
                <c:pt idx="4136">
                  <c:v>39.67</c:v>
                </c:pt>
                <c:pt idx="4137">
                  <c:v>39.659999999999997</c:v>
                </c:pt>
                <c:pt idx="4138">
                  <c:v>39.659999999999997</c:v>
                </c:pt>
                <c:pt idx="4139">
                  <c:v>39.659999999999997</c:v>
                </c:pt>
                <c:pt idx="4140">
                  <c:v>39.65</c:v>
                </c:pt>
                <c:pt idx="4141">
                  <c:v>39.64</c:v>
                </c:pt>
                <c:pt idx="4142">
                  <c:v>39.64</c:v>
                </c:pt>
                <c:pt idx="4143">
                  <c:v>39.630000000000003</c:v>
                </c:pt>
                <c:pt idx="4144">
                  <c:v>39.630000000000003</c:v>
                </c:pt>
                <c:pt idx="4145">
                  <c:v>39.619999999999997</c:v>
                </c:pt>
                <c:pt idx="4146">
                  <c:v>39.619999999999997</c:v>
                </c:pt>
                <c:pt idx="4147">
                  <c:v>39.61</c:v>
                </c:pt>
                <c:pt idx="4148">
                  <c:v>39.61</c:v>
                </c:pt>
                <c:pt idx="4149">
                  <c:v>39.61</c:v>
                </c:pt>
                <c:pt idx="4150">
                  <c:v>39.61</c:v>
                </c:pt>
                <c:pt idx="4151">
                  <c:v>39.61</c:v>
                </c:pt>
                <c:pt idx="4152">
                  <c:v>39.61</c:v>
                </c:pt>
                <c:pt idx="4153">
                  <c:v>39.6</c:v>
                </c:pt>
                <c:pt idx="4154">
                  <c:v>39.6</c:v>
                </c:pt>
                <c:pt idx="4155">
                  <c:v>39.6</c:v>
                </c:pt>
                <c:pt idx="4156">
                  <c:v>39.6</c:v>
                </c:pt>
                <c:pt idx="4157">
                  <c:v>39.6</c:v>
                </c:pt>
                <c:pt idx="4158">
                  <c:v>39.6</c:v>
                </c:pt>
                <c:pt idx="4159">
                  <c:v>39.590000000000003</c:v>
                </c:pt>
                <c:pt idx="4160">
                  <c:v>39.590000000000003</c:v>
                </c:pt>
                <c:pt idx="4161">
                  <c:v>39.58</c:v>
                </c:pt>
                <c:pt idx="4162">
                  <c:v>39.58</c:v>
                </c:pt>
                <c:pt idx="4163">
                  <c:v>39.57</c:v>
                </c:pt>
                <c:pt idx="4164">
                  <c:v>39.57</c:v>
                </c:pt>
                <c:pt idx="4165">
                  <c:v>39.56</c:v>
                </c:pt>
                <c:pt idx="4166">
                  <c:v>39.549999999999997</c:v>
                </c:pt>
                <c:pt idx="4167">
                  <c:v>39.54</c:v>
                </c:pt>
                <c:pt idx="4168">
                  <c:v>39.549999999999997</c:v>
                </c:pt>
                <c:pt idx="4169">
                  <c:v>39.549999999999997</c:v>
                </c:pt>
                <c:pt idx="4170">
                  <c:v>39.549999999999997</c:v>
                </c:pt>
                <c:pt idx="4171">
                  <c:v>39.54</c:v>
                </c:pt>
                <c:pt idx="4172">
                  <c:v>39.54</c:v>
                </c:pt>
                <c:pt idx="4173">
                  <c:v>39.54</c:v>
                </c:pt>
                <c:pt idx="4174">
                  <c:v>39.54</c:v>
                </c:pt>
                <c:pt idx="4175">
                  <c:v>39.53</c:v>
                </c:pt>
                <c:pt idx="4176">
                  <c:v>39.53</c:v>
                </c:pt>
                <c:pt idx="4177">
                  <c:v>39.53</c:v>
                </c:pt>
                <c:pt idx="4178">
                  <c:v>39.520000000000003</c:v>
                </c:pt>
                <c:pt idx="4179">
                  <c:v>39.51</c:v>
                </c:pt>
                <c:pt idx="4180">
                  <c:v>39.51</c:v>
                </c:pt>
                <c:pt idx="4181">
                  <c:v>39.51</c:v>
                </c:pt>
                <c:pt idx="4182">
                  <c:v>39.51</c:v>
                </c:pt>
                <c:pt idx="4183">
                  <c:v>39.51</c:v>
                </c:pt>
                <c:pt idx="4184">
                  <c:v>39.5</c:v>
                </c:pt>
                <c:pt idx="4185">
                  <c:v>39.5</c:v>
                </c:pt>
                <c:pt idx="4186">
                  <c:v>39.5</c:v>
                </c:pt>
                <c:pt idx="4187">
                  <c:v>39.5</c:v>
                </c:pt>
                <c:pt idx="4188">
                  <c:v>39.5</c:v>
                </c:pt>
                <c:pt idx="4189">
                  <c:v>39.5</c:v>
                </c:pt>
                <c:pt idx="4190">
                  <c:v>39.5</c:v>
                </c:pt>
                <c:pt idx="4191">
                  <c:v>39.5</c:v>
                </c:pt>
                <c:pt idx="4192">
                  <c:v>39.49</c:v>
                </c:pt>
                <c:pt idx="4193">
                  <c:v>39.49</c:v>
                </c:pt>
                <c:pt idx="4194">
                  <c:v>39.5</c:v>
                </c:pt>
                <c:pt idx="4195">
                  <c:v>39.49</c:v>
                </c:pt>
                <c:pt idx="4196">
                  <c:v>39.49</c:v>
                </c:pt>
                <c:pt idx="4197">
                  <c:v>39.49</c:v>
                </c:pt>
                <c:pt idx="4198">
                  <c:v>39.479999999999997</c:v>
                </c:pt>
                <c:pt idx="4199">
                  <c:v>39.47</c:v>
                </c:pt>
                <c:pt idx="4200">
                  <c:v>39.47</c:v>
                </c:pt>
                <c:pt idx="4201">
                  <c:v>39.47</c:v>
                </c:pt>
                <c:pt idx="4202">
                  <c:v>39.46</c:v>
                </c:pt>
                <c:pt idx="4203">
                  <c:v>39.46</c:v>
                </c:pt>
                <c:pt idx="4204">
                  <c:v>39.46</c:v>
                </c:pt>
                <c:pt idx="4205">
                  <c:v>39.450000000000003</c:v>
                </c:pt>
                <c:pt idx="4206">
                  <c:v>39.450000000000003</c:v>
                </c:pt>
                <c:pt idx="4207">
                  <c:v>39.450000000000003</c:v>
                </c:pt>
                <c:pt idx="4208">
                  <c:v>39.44</c:v>
                </c:pt>
                <c:pt idx="4209">
                  <c:v>39.44</c:v>
                </c:pt>
                <c:pt idx="4210">
                  <c:v>39.44</c:v>
                </c:pt>
                <c:pt idx="4211">
                  <c:v>39.43</c:v>
                </c:pt>
                <c:pt idx="4212">
                  <c:v>39.43</c:v>
                </c:pt>
                <c:pt idx="4213">
                  <c:v>39.43</c:v>
                </c:pt>
                <c:pt idx="4214">
                  <c:v>39.42</c:v>
                </c:pt>
                <c:pt idx="4215">
                  <c:v>39.42</c:v>
                </c:pt>
                <c:pt idx="4216">
                  <c:v>39.409999999999997</c:v>
                </c:pt>
                <c:pt idx="4217">
                  <c:v>39.409999999999997</c:v>
                </c:pt>
                <c:pt idx="4218">
                  <c:v>39.4</c:v>
                </c:pt>
                <c:pt idx="4219">
                  <c:v>39.4</c:v>
                </c:pt>
                <c:pt idx="4220">
                  <c:v>39.4</c:v>
                </c:pt>
                <c:pt idx="4221">
                  <c:v>39.4</c:v>
                </c:pt>
                <c:pt idx="4222">
                  <c:v>39.4</c:v>
                </c:pt>
                <c:pt idx="4223">
                  <c:v>39.4</c:v>
                </c:pt>
                <c:pt idx="4224">
                  <c:v>39.4</c:v>
                </c:pt>
                <c:pt idx="4225">
                  <c:v>39.4</c:v>
                </c:pt>
                <c:pt idx="4226">
                  <c:v>39.409999999999997</c:v>
                </c:pt>
                <c:pt idx="4227">
                  <c:v>39.409999999999997</c:v>
                </c:pt>
                <c:pt idx="4228">
                  <c:v>39.409999999999997</c:v>
                </c:pt>
                <c:pt idx="4229">
                  <c:v>39.409999999999997</c:v>
                </c:pt>
                <c:pt idx="4230">
                  <c:v>39.409999999999997</c:v>
                </c:pt>
                <c:pt idx="4231">
                  <c:v>39.409999999999997</c:v>
                </c:pt>
                <c:pt idx="4232">
                  <c:v>39.409999999999997</c:v>
                </c:pt>
                <c:pt idx="4233">
                  <c:v>39.409999999999997</c:v>
                </c:pt>
                <c:pt idx="4234">
                  <c:v>39.409999999999997</c:v>
                </c:pt>
                <c:pt idx="4235">
                  <c:v>39.409999999999997</c:v>
                </c:pt>
                <c:pt idx="4236">
                  <c:v>39.409999999999997</c:v>
                </c:pt>
                <c:pt idx="4237">
                  <c:v>39.409999999999997</c:v>
                </c:pt>
                <c:pt idx="4238">
                  <c:v>39.42</c:v>
                </c:pt>
                <c:pt idx="4239">
                  <c:v>39.42</c:v>
                </c:pt>
                <c:pt idx="4240">
                  <c:v>39.42</c:v>
                </c:pt>
                <c:pt idx="4241">
                  <c:v>39.42</c:v>
                </c:pt>
                <c:pt idx="4242">
                  <c:v>39.42</c:v>
                </c:pt>
                <c:pt idx="4243">
                  <c:v>39.43</c:v>
                </c:pt>
                <c:pt idx="4244">
                  <c:v>39.43</c:v>
                </c:pt>
                <c:pt idx="4245">
                  <c:v>39.44</c:v>
                </c:pt>
                <c:pt idx="4246">
                  <c:v>39.44</c:v>
                </c:pt>
                <c:pt idx="4247">
                  <c:v>39.450000000000003</c:v>
                </c:pt>
                <c:pt idx="4248">
                  <c:v>39.47</c:v>
                </c:pt>
                <c:pt idx="4249">
                  <c:v>39.49</c:v>
                </c:pt>
                <c:pt idx="4250">
                  <c:v>39.51</c:v>
                </c:pt>
                <c:pt idx="4251">
                  <c:v>39.53</c:v>
                </c:pt>
                <c:pt idx="4252">
                  <c:v>39.549999999999997</c:v>
                </c:pt>
                <c:pt idx="4253">
                  <c:v>39.58</c:v>
                </c:pt>
                <c:pt idx="4254">
                  <c:v>39.590000000000003</c:v>
                </c:pt>
                <c:pt idx="4255">
                  <c:v>39.6</c:v>
                </c:pt>
                <c:pt idx="4256">
                  <c:v>39.6</c:v>
                </c:pt>
                <c:pt idx="4257">
                  <c:v>39.61</c:v>
                </c:pt>
                <c:pt idx="4258">
                  <c:v>39.61</c:v>
                </c:pt>
                <c:pt idx="4259">
                  <c:v>39.619999999999997</c:v>
                </c:pt>
                <c:pt idx="4260">
                  <c:v>39.630000000000003</c:v>
                </c:pt>
                <c:pt idx="4261">
                  <c:v>39.64</c:v>
                </c:pt>
                <c:pt idx="4262">
                  <c:v>39.65</c:v>
                </c:pt>
                <c:pt idx="4263">
                  <c:v>39.659999999999997</c:v>
                </c:pt>
                <c:pt idx="4264">
                  <c:v>39.68</c:v>
                </c:pt>
                <c:pt idx="4265">
                  <c:v>39.69</c:v>
                </c:pt>
                <c:pt idx="4266">
                  <c:v>39.69</c:v>
                </c:pt>
                <c:pt idx="4267">
                  <c:v>39.700000000000003</c:v>
                </c:pt>
                <c:pt idx="4268">
                  <c:v>39.71</c:v>
                </c:pt>
                <c:pt idx="4269">
                  <c:v>39.71</c:v>
                </c:pt>
                <c:pt idx="4270">
                  <c:v>39.71</c:v>
                </c:pt>
                <c:pt idx="4271">
                  <c:v>39.71</c:v>
                </c:pt>
                <c:pt idx="4272">
                  <c:v>39.71</c:v>
                </c:pt>
                <c:pt idx="4273">
                  <c:v>39.71</c:v>
                </c:pt>
                <c:pt idx="4274">
                  <c:v>39.71</c:v>
                </c:pt>
                <c:pt idx="4275">
                  <c:v>39.72</c:v>
                </c:pt>
                <c:pt idx="4276">
                  <c:v>39.72</c:v>
                </c:pt>
                <c:pt idx="4277">
                  <c:v>39.729999999999997</c:v>
                </c:pt>
                <c:pt idx="4278">
                  <c:v>39.74</c:v>
                </c:pt>
                <c:pt idx="4279">
                  <c:v>39.75</c:v>
                </c:pt>
                <c:pt idx="4280">
                  <c:v>39.76</c:v>
                </c:pt>
                <c:pt idx="4281">
                  <c:v>39.78</c:v>
                </c:pt>
                <c:pt idx="4282">
                  <c:v>39.799999999999997</c:v>
                </c:pt>
                <c:pt idx="4283">
                  <c:v>39.81</c:v>
                </c:pt>
                <c:pt idx="4284">
                  <c:v>39.83</c:v>
                </c:pt>
                <c:pt idx="4285">
                  <c:v>39.840000000000003</c:v>
                </c:pt>
                <c:pt idx="4286">
                  <c:v>39.86</c:v>
                </c:pt>
                <c:pt idx="4287">
                  <c:v>39.869999999999997</c:v>
                </c:pt>
                <c:pt idx="4288">
                  <c:v>39.880000000000003</c:v>
                </c:pt>
                <c:pt idx="4289">
                  <c:v>39.89</c:v>
                </c:pt>
                <c:pt idx="4290">
                  <c:v>39.9</c:v>
                </c:pt>
                <c:pt idx="4291">
                  <c:v>39.909999999999997</c:v>
                </c:pt>
                <c:pt idx="4292">
                  <c:v>39.92</c:v>
                </c:pt>
                <c:pt idx="4293">
                  <c:v>39.92</c:v>
                </c:pt>
                <c:pt idx="4294">
                  <c:v>39.92</c:v>
                </c:pt>
                <c:pt idx="4295">
                  <c:v>39.92</c:v>
                </c:pt>
                <c:pt idx="4296">
                  <c:v>39.93</c:v>
                </c:pt>
                <c:pt idx="4297">
                  <c:v>39.93</c:v>
                </c:pt>
                <c:pt idx="4298">
                  <c:v>39.93</c:v>
                </c:pt>
                <c:pt idx="4299">
                  <c:v>39.94</c:v>
                </c:pt>
                <c:pt idx="4300">
                  <c:v>39.950000000000003</c:v>
                </c:pt>
                <c:pt idx="4301">
                  <c:v>39.950000000000003</c:v>
                </c:pt>
                <c:pt idx="4302">
                  <c:v>39.96</c:v>
                </c:pt>
                <c:pt idx="4303">
                  <c:v>39.97</c:v>
                </c:pt>
                <c:pt idx="4304">
                  <c:v>39.979999999999997</c:v>
                </c:pt>
                <c:pt idx="4305">
                  <c:v>39.979999999999997</c:v>
                </c:pt>
                <c:pt idx="4306">
                  <c:v>39.99</c:v>
                </c:pt>
                <c:pt idx="4307">
                  <c:v>40</c:v>
                </c:pt>
                <c:pt idx="4308">
                  <c:v>40.01</c:v>
                </c:pt>
                <c:pt idx="4309">
                  <c:v>40.01</c:v>
                </c:pt>
                <c:pt idx="4310">
                  <c:v>40.020000000000003</c:v>
                </c:pt>
                <c:pt idx="4311">
                  <c:v>40.020000000000003</c:v>
                </c:pt>
                <c:pt idx="4312">
                  <c:v>40.020000000000003</c:v>
                </c:pt>
                <c:pt idx="4313">
                  <c:v>40.020000000000003</c:v>
                </c:pt>
                <c:pt idx="4314">
                  <c:v>40.020000000000003</c:v>
                </c:pt>
                <c:pt idx="4315">
                  <c:v>40.03</c:v>
                </c:pt>
                <c:pt idx="4316">
                  <c:v>40.03</c:v>
                </c:pt>
                <c:pt idx="4317">
                  <c:v>40.03</c:v>
                </c:pt>
                <c:pt idx="4318">
                  <c:v>40.03</c:v>
                </c:pt>
                <c:pt idx="4319">
                  <c:v>40.03</c:v>
                </c:pt>
                <c:pt idx="4320">
                  <c:v>40.03</c:v>
                </c:pt>
                <c:pt idx="4321">
                  <c:v>40.03</c:v>
                </c:pt>
                <c:pt idx="4322">
                  <c:v>40.03</c:v>
                </c:pt>
                <c:pt idx="4323">
                  <c:v>40.03</c:v>
                </c:pt>
                <c:pt idx="4324">
                  <c:v>40.03</c:v>
                </c:pt>
                <c:pt idx="4325">
                  <c:v>40.03</c:v>
                </c:pt>
                <c:pt idx="4326">
                  <c:v>40.03</c:v>
                </c:pt>
                <c:pt idx="4327">
                  <c:v>40.03</c:v>
                </c:pt>
                <c:pt idx="4328">
                  <c:v>40.020000000000003</c:v>
                </c:pt>
                <c:pt idx="4329">
                  <c:v>40.020000000000003</c:v>
                </c:pt>
                <c:pt idx="4330">
                  <c:v>40.020000000000003</c:v>
                </c:pt>
                <c:pt idx="4331">
                  <c:v>40.020000000000003</c:v>
                </c:pt>
                <c:pt idx="4332">
                  <c:v>40.020000000000003</c:v>
                </c:pt>
                <c:pt idx="4333">
                  <c:v>40.020000000000003</c:v>
                </c:pt>
                <c:pt idx="4334">
                  <c:v>40.020000000000003</c:v>
                </c:pt>
                <c:pt idx="4335">
                  <c:v>40.020000000000003</c:v>
                </c:pt>
                <c:pt idx="4336">
                  <c:v>40.020000000000003</c:v>
                </c:pt>
                <c:pt idx="4337">
                  <c:v>40.020000000000003</c:v>
                </c:pt>
                <c:pt idx="4338">
                  <c:v>40.020000000000003</c:v>
                </c:pt>
                <c:pt idx="4339">
                  <c:v>40.01</c:v>
                </c:pt>
                <c:pt idx="4340">
                  <c:v>40.01</c:v>
                </c:pt>
                <c:pt idx="4341">
                  <c:v>40</c:v>
                </c:pt>
                <c:pt idx="4342">
                  <c:v>39.99</c:v>
                </c:pt>
                <c:pt idx="4343">
                  <c:v>39.979999999999997</c:v>
                </c:pt>
                <c:pt idx="4344">
                  <c:v>39.97</c:v>
                </c:pt>
                <c:pt idx="4345">
                  <c:v>39.97</c:v>
                </c:pt>
                <c:pt idx="4346">
                  <c:v>39.96</c:v>
                </c:pt>
                <c:pt idx="4347">
                  <c:v>39.950000000000003</c:v>
                </c:pt>
                <c:pt idx="4348">
                  <c:v>39.94</c:v>
                </c:pt>
                <c:pt idx="4349">
                  <c:v>39.94</c:v>
                </c:pt>
                <c:pt idx="4350">
                  <c:v>39.93</c:v>
                </c:pt>
                <c:pt idx="4351">
                  <c:v>39.93</c:v>
                </c:pt>
                <c:pt idx="4352">
                  <c:v>39.93</c:v>
                </c:pt>
                <c:pt idx="4353">
                  <c:v>39.93</c:v>
                </c:pt>
                <c:pt idx="4354">
                  <c:v>39.92</c:v>
                </c:pt>
                <c:pt idx="4355">
                  <c:v>39.92</c:v>
                </c:pt>
                <c:pt idx="4356">
                  <c:v>39.92</c:v>
                </c:pt>
                <c:pt idx="4357">
                  <c:v>39.92</c:v>
                </c:pt>
                <c:pt idx="4358">
                  <c:v>39.92</c:v>
                </c:pt>
                <c:pt idx="4359">
                  <c:v>39.92</c:v>
                </c:pt>
                <c:pt idx="4360">
                  <c:v>39.92</c:v>
                </c:pt>
                <c:pt idx="4361">
                  <c:v>39.92</c:v>
                </c:pt>
                <c:pt idx="4362">
                  <c:v>39.92</c:v>
                </c:pt>
                <c:pt idx="4363">
                  <c:v>39.92</c:v>
                </c:pt>
                <c:pt idx="4364">
                  <c:v>39.92</c:v>
                </c:pt>
                <c:pt idx="4365">
                  <c:v>39.92</c:v>
                </c:pt>
                <c:pt idx="4366">
                  <c:v>39.909999999999997</c:v>
                </c:pt>
                <c:pt idx="4367">
                  <c:v>39.909999999999997</c:v>
                </c:pt>
                <c:pt idx="4368">
                  <c:v>39.909999999999997</c:v>
                </c:pt>
                <c:pt idx="4369">
                  <c:v>39.909999999999997</c:v>
                </c:pt>
                <c:pt idx="4370">
                  <c:v>39.9</c:v>
                </c:pt>
                <c:pt idx="4371">
                  <c:v>39.9</c:v>
                </c:pt>
                <c:pt idx="4372">
                  <c:v>39.89</c:v>
                </c:pt>
                <c:pt idx="4373">
                  <c:v>39.880000000000003</c:v>
                </c:pt>
                <c:pt idx="4374">
                  <c:v>39.880000000000003</c:v>
                </c:pt>
                <c:pt idx="4375">
                  <c:v>39.880000000000003</c:v>
                </c:pt>
                <c:pt idx="4376">
                  <c:v>39.869999999999997</c:v>
                </c:pt>
                <c:pt idx="4377">
                  <c:v>39.869999999999997</c:v>
                </c:pt>
                <c:pt idx="4378">
                  <c:v>39.86</c:v>
                </c:pt>
                <c:pt idx="4379">
                  <c:v>39.86</c:v>
                </c:pt>
                <c:pt idx="4380">
                  <c:v>39.86</c:v>
                </c:pt>
                <c:pt idx="4381">
                  <c:v>39.85</c:v>
                </c:pt>
                <c:pt idx="4382">
                  <c:v>39.85</c:v>
                </c:pt>
                <c:pt idx="4383">
                  <c:v>39.85</c:v>
                </c:pt>
                <c:pt idx="4384">
                  <c:v>39.840000000000003</c:v>
                </c:pt>
                <c:pt idx="4385">
                  <c:v>39.83</c:v>
                </c:pt>
                <c:pt idx="4386">
                  <c:v>39.83</c:v>
                </c:pt>
                <c:pt idx="4387">
                  <c:v>39.82</c:v>
                </c:pt>
                <c:pt idx="4388">
                  <c:v>39.81</c:v>
                </c:pt>
                <c:pt idx="4389">
                  <c:v>39.81</c:v>
                </c:pt>
                <c:pt idx="4390">
                  <c:v>39.799999999999997</c:v>
                </c:pt>
                <c:pt idx="4391">
                  <c:v>39.799999999999997</c:v>
                </c:pt>
                <c:pt idx="4392">
                  <c:v>39.799999999999997</c:v>
                </c:pt>
                <c:pt idx="4393">
                  <c:v>39.79</c:v>
                </c:pt>
                <c:pt idx="4394">
                  <c:v>39.78</c:v>
                </c:pt>
                <c:pt idx="4395">
                  <c:v>39.78</c:v>
                </c:pt>
                <c:pt idx="4396">
                  <c:v>39.770000000000003</c:v>
                </c:pt>
                <c:pt idx="4397">
                  <c:v>39.76</c:v>
                </c:pt>
                <c:pt idx="4398">
                  <c:v>39.75</c:v>
                </c:pt>
                <c:pt idx="4399">
                  <c:v>39.75</c:v>
                </c:pt>
                <c:pt idx="4400">
                  <c:v>39.74</c:v>
                </c:pt>
                <c:pt idx="4401">
                  <c:v>39.729999999999997</c:v>
                </c:pt>
                <c:pt idx="4402">
                  <c:v>39.729999999999997</c:v>
                </c:pt>
                <c:pt idx="4403">
                  <c:v>39.729999999999997</c:v>
                </c:pt>
                <c:pt idx="4404">
                  <c:v>39.72</c:v>
                </c:pt>
                <c:pt idx="4405">
                  <c:v>39.72</c:v>
                </c:pt>
                <c:pt idx="4406">
                  <c:v>39.72</c:v>
                </c:pt>
                <c:pt idx="4407">
                  <c:v>39.72</c:v>
                </c:pt>
                <c:pt idx="4408">
                  <c:v>39.71</c:v>
                </c:pt>
                <c:pt idx="4409">
                  <c:v>39.71</c:v>
                </c:pt>
                <c:pt idx="4410">
                  <c:v>39.71</c:v>
                </c:pt>
                <c:pt idx="4411">
                  <c:v>39.71</c:v>
                </c:pt>
                <c:pt idx="4412">
                  <c:v>39.71</c:v>
                </c:pt>
                <c:pt idx="4413">
                  <c:v>39.71</c:v>
                </c:pt>
                <c:pt idx="4414">
                  <c:v>39.71</c:v>
                </c:pt>
                <c:pt idx="4415">
                  <c:v>39.71</c:v>
                </c:pt>
                <c:pt idx="4416">
                  <c:v>39.71</c:v>
                </c:pt>
                <c:pt idx="4417">
                  <c:v>39.71</c:v>
                </c:pt>
                <c:pt idx="4418">
                  <c:v>39.71</c:v>
                </c:pt>
                <c:pt idx="4419">
                  <c:v>39.71</c:v>
                </c:pt>
                <c:pt idx="4420">
                  <c:v>39.71</c:v>
                </c:pt>
                <c:pt idx="4421">
                  <c:v>39.71</c:v>
                </c:pt>
                <c:pt idx="4422">
                  <c:v>39.71</c:v>
                </c:pt>
                <c:pt idx="4423">
                  <c:v>39.71</c:v>
                </c:pt>
                <c:pt idx="4424">
                  <c:v>39.71</c:v>
                </c:pt>
                <c:pt idx="4425">
                  <c:v>39.71</c:v>
                </c:pt>
                <c:pt idx="4426">
                  <c:v>39.71</c:v>
                </c:pt>
                <c:pt idx="4427">
                  <c:v>39.71</c:v>
                </c:pt>
                <c:pt idx="4428">
                  <c:v>39.71</c:v>
                </c:pt>
                <c:pt idx="4429">
                  <c:v>39.71</c:v>
                </c:pt>
                <c:pt idx="4430">
                  <c:v>39.700000000000003</c:v>
                </c:pt>
                <c:pt idx="4431">
                  <c:v>39.700000000000003</c:v>
                </c:pt>
                <c:pt idx="4432">
                  <c:v>39.69</c:v>
                </c:pt>
                <c:pt idx="4433">
                  <c:v>39.69</c:v>
                </c:pt>
                <c:pt idx="4434">
                  <c:v>39.68</c:v>
                </c:pt>
                <c:pt idx="4435">
                  <c:v>39.68</c:v>
                </c:pt>
                <c:pt idx="4436">
                  <c:v>39.67</c:v>
                </c:pt>
                <c:pt idx="4437">
                  <c:v>39.67</c:v>
                </c:pt>
                <c:pt idx="4438">
                  <c:v>39.659999999999997</c:v>
                </c:pt>
                <c:pt idx="4439">
                  <c:v>39.65</c:v>
                </c:pt>
                <c:pt idx="4440">
                  <c:v>39.65</c:v>
                </c:pt>
                <c:pt idx="4441">
                  <c:v>39.64</c:v>
                </c:pt>
                <c:pt idx="4442">
                  <c:v>39.630000000000003</c:v>
                </c:pt>
                <c:pt idx="4443">
                  <c:v>39.630000000000003</c:v>
                </c:pt>
                <c:pt idx="4444">
                  <c:v>39.630000000000003</c:v>
                </c:pt>
                <c:pt idx="4445">
                  <c:v>39.619999999999997</c:v>
                </c:pt>
                <c:pt idx="4446">
                  <c:v>39.619999999999997</c:v>
                </c:pt>
                <c:pt idx="4447">
                  <c:v>39.619999999999997</c:v>
                </c:pt>
                <c:pt idx="4448">
                  <c:v>39.619999999999997</c:v>
                </c:pt>
                <c:pt idx="4449">
                  <c:v>39.619999999999997</c:v>
                </c:pt>
                <c:pt idx="4450">
                  <c:v>39.61</c:v>
                </c:pt>
                <c:pt idx="4451">
                  <c:v>39.61</c:v>
                </c:pt>
                <c:pt idx="4452">
                  <c:v>39.61</c:v>
                </c:pt>
                <c:pt idx="4453">
                  <c:v>39.61</c:v>
                </c:pt>
                <c:pt idx="4454">
                  <c:v>39.61</c:v>
                </c:pt>
                <c:pt idx="4455">
                  <c:v>39.61</c:v>
                </c:pt>
                <c:pt idx="4456">
                  <c:v>39.61</c:v>
                </c:pt>
                <c:pt idx="4457">
                  <c:v>39.61</c:v>
                </c:pt>
                <c:pt idx="4458">
                  <c:v>39.61</c:v>
                </c:pt>
                <c:pt idx="4459">
                  <c:v>39.6</c:v>
                </c:pt>
                <c:pt idx="4460">
                  <c:v>39.6</c:v>
                </c:pt>
                <c:pt idx="4461">
                  <c:v>39.6</c:v>
                </c:pt>
                <c:pt idx="4462">
                  <c:v>39.590000000000003</c:v>
                </c:pt>
                <c:pt idx="4463">
                  <c:v>39.590000000000003</c:v>
                </c:pt>
                <c:pt idx="4464">
                  <c:v>39.590000000000003</c:v>
                </c:pt>
                <c:pt idx="4465">
                  <c:v>39.58</c:v>
                </c:pt>
                <c:pt idx="4466">
                  <c:v>39.58</c:v>
                </c:pt>
                <c:pt idx="4467">
                  <c:v>39.57</c:v>
                </c:pt>
                <c:pt idx="4468">
                  <c:v>39.56</c:v>
                </c:pt>
                <c:pt idx="4469">
                  <c:v>39.549999999999997</c:v>
                </c:pt>
                <c:pt idx="4470">
                  <c:v>39.54</c:v>
                </c:pt>
                <c:pt idx="4471">
                  <c:v>39.53</c:v>
                </c:pt>
                <c:pt idx="4472">
                  <c:v>39.520000000000003</c:v>
                </c:pt>
                <c:pt idx="4473">
                  <c:v>39.51</c:v>
                </c:pt>
                <c:pt idx="4474">
                  <c:v>39.5</c:v>
                </c:pt>
                <c:pt idx="4475">
                  <c:v>39.5</c:v>
                </c:pt>
                <c:pt idx="4476">
                  <c:v>39.49</c:v>
                </c:pt>
                <c:pt idx="4477">
                  <c:v>39.479999999999997</c:v>
                </c:pt>
                <c:pt idx="4478">
                  <c:v>39.479999999999997</c:v>
                </c:pt>
                <c:pt idx="4479">
                  <c:v>39.47</c:v>
                </c:pt>
                <c:pt idx="4480">
                  <c:v>39.47</c:v>
                </c:pt>
                <c:pt idx="4481">
                  <c:v>39.47</c:v>
                </c:pt>
                <c:pt idx="4482">
                  <c:v>39.46</c:v>
                </c:pt>
                <c:pt idx="4483">
                  <c:v>39.46</c:v>
                </c:pt>
                <c:pt idx="4484">
                  <c:v>39.450000000000003</c:v>
                </c:pt>
                <c:pt idx="4485">
                  <c:v>39.44</c:v>
                </c:pt>
                <c:pt idx="4486">
                  <c:v>39.44</c:v>
                </c:pt>
                <c:pt idx="4487">
                  <c:v>39.43</c:v>
                </c:pt>
                <c:pt idx="4488">
                  <c:v>39.43</c:v>
                </c:pt>
                <c:pt idx="4489">
                  <c:v>39.42</c:v>
                </c:pt>
                <c:pt idx="4490">
                  <c:v>39.42</c:v>
                </c:pt>
                <c:pt idx="4491">
                  <c:v>39.42</c:v>
                </c:pt>
                <c:pt idx="4492">
                  <c:v>39.42</c:v>
                </c:pt>
                <c:pt idx="4493">
                  <c:v>39.409999999999997</c:v>
                </c:pt>
                <c:pt idx="4494">
                  <c:v>39.409999999999997</c:v>
                </c:pt>
                <c:pt idx="4495">
                  <c:v>39.409999999999997</c:v>
                </c:pt>
                <c:pt idx="4496">
                  <c:v>39.409999999999997</c:v>
                </c:pt>
                <c:pt idx="4497">
                  <c:v>39.409999999999997</c:v>
                </c:pt>
                <c:pt idx="4498">
                  <c:v>39.409999999999997</c:v>
                </c:pt>
                <c:pt idx="4499">
                  <c:v>39.409999999999997</c:v>
                </c:pt>
                <c:pt idx="4500">
                  <c:v>39.409999999999997</c:v>
                </c:pt>
                <c:pt idx="4501">
                  <c:v>39.409999999999997</c:v>
                </c:pt>
                <c:pt idx="4502">
                  <c:v>39.409999999999997</c:v>
                </c:pt>
                <c:pt idx="4503">
                  <c:v>39.409999999999997</c:v>
                </c:pt>
                <c:pt idx="4504">
                  <c:v>39.409999999999997</c:v>
                </c:pt>
                <c:pt idx="4505">
                  <c:v>39.409999999999997</c:v>
                </c:pt>
                <c:pt idx="4506">
                  <c:v>39.409999999999997</c:v>
                </c:pt>
                <c:pt idx="4507">
                  <c:v>39.409999999999997</c:v>
                </c:pt>
                <c:pt idx="4508">
                  <c:v>39.409999999999997</c:v>
                </c:pt>
                <c:pt idx="4509">
                  <c:v>39.409999999999997</c:v>
                </c:pt>
                <c:pt idx="4510">
                  <c:v>39.409999999999997</c:v>
                </c:pt>
                <c:pt idx="4511">
                  <c:v>39.409999999999997</c:v>
                </c:pt>
                <c:pt idx="4512">
                  <c:v>39.409999999999997</c:v>
                </c:pt>
                <c:pt idx="4513">
                  <c:v>39.409999999999997</c:v>
                </c:pt>
                <c:pt idx="4514">
                  <c:v>39.409999999999997</c:v>
                </c:pt>
                <c:pt idx="4515">
                  <c:v>39.409999999999997</c:v>
                </c:pt>
                <c:pt idx="4516">
                  <c:v>39.42</c:v>
                </c:pt>
                <c:pt idx="4517">
                  <c:v>39.43</c:v>
                </c:pt>
                <c:pt idx="4518">
                  <c:v>39.44</c:v>
                </c:pt>
                <c:pt idx="4519">
                  <c:v>39.450000000000003</c:v>
                </c:pt>
                <c:pt idx="4520">
                  <c:v>39.47</c:v>
                </c:pt>
                <c:pt idx="4521">
                  <c:v>39.49</c:v>
                </c:pt>
                <c:pt idx="4522">
                  <c:v>39.5</c:v>
                </c:pt>
                <c:pt idx="4523">
                  <c:v>39.520000000000003</c:v>
                </c:pt>
                <c:pt idx="4524">
                  <c:v>39.53</c:v>
                </c:pt>
                <c:pt idx="4525">
                  <c:v>39.549999999999997</c:v>
                </c:pt>
                <c:pt idx="4526">
                  <c:v>39.56</c:v>
                </c:pt>
                <c:pt idx="4527">
                  <c:v>39.57</c:v>
                </c:pt>
                <c:pt idx="4528">
                  <c:v>39.58</c:v>
                </c:pt>
                <c:pt idx="4529">
                  <c:v>39.58</c:v>
                </c:pt>
                <c:pt idx="4530">
                  <c:v>39.58</c:v>
                </c:pt>
                <c:pt idx="4531">
                  <c:v>39.590000000000003</c:v>
                </c:pt>
                <c:pt idx="4532">
                  <c:v>39.6</c:v>
                </c:pt>
                <c:pt idx="4533">
                  <c:v>39.6</c:v>
                </c:pt>
                <c:pt idx="4534">
                  <c:v>39.61</c:v>
                </c:pt>
                <c:pt idx="4535">
                  <c:v>39.61</c:v>
                </c:pt>
                <c:pt idx="4536">
                  <c:v>39.61</c:v>
                </c:pt>
                <c:pt idx="4537">
                  <c:v>39.619999999999997</c:v>
                </c:pt>
                <c:pt idx="4538">
                  <c:v>39.630000000000003</c:v>
                </c:pt>
                <c:pt idx="4539">
                  <c:v>39.64</c:v>
                </c:pt>
                <c:pt idx="4540">
                  <c:v>39.65</c:v>
                </c:pt>
                <c:pt idx="4541">
                  <c:v>39.67</c:v>
                </c:pt>
                <c:pt idx="4542">
                  <c:v>39.68</c:v>
                </c:pt>
                <c:pt idx="4543">
                  <c:v>39.700000000000003</c:v>
                </c:pt>
                <c:pt idx="4544">
                  <c:v>39.71</c:v>
                </c:pt>
                <c:pt idx="4545">
                  <c:v>39.71</c:v>
                </c:pt>
                <c:pt idx="4546">
                  <c:v>39.71</c:v>
                </c:pt>
                <c:pt idx="4547">
                  <c:v>39.71</c:v>
                </c:pt>
                <c:pt idx="4548">
                  <c:v>39.71</c:v>
                </c:pt>
                <c:pt idx="4549">
                  <c:v>39.71</c:v>
                </c:pt>
                <c:pt idx="4550">
                  <c:v>39.71</c:v>
                </c:pt>
                <c:pt idx="4551">
                  <c:v>39.71</c:v>
                </c:pt>
                <c:pt idx="4552">
                  <c:v>39.71</c:v>
                </c:pt>
                <c:pt idx="4553">
                  <c:v>39.72</c:v>
                </c:pt>
                <c:pt idx="4554">
                  <c:v>39.72</c:v>
                </c:pt>
                <c:pt idx="4555">
                  <c:v>39.729999999999997</c:v>
                </c:pt>
                <c:pt idx="4556">
                  <c:v>39.729999999999997</c:v>
                </c:pt>
                <c:pt idx="4557">
                  <c:v>39.74</c:v>
                </c:pt>
                <c:pt idx="4558">
                  <c:v>39.75</c:v>
                </c:pt>
                <c:pt idx="4559">
                  <c:v>39.75</c:v>
                </c:pt>
                <c:pt idx="4560">
                  <c:v>39.76</c:v>
                </c:pt>
                <c:pt idx="4561">
                  <c:v>39.770000000000003</c:v>
                </c:pt>
                <c:pt idx="4562">
                  <c:v>39.78</c:v>
                </c:pt>
                <c:pt idx="4563">
                  <c:v>39.799999999999997</c:v>
                </c:pt>
                <c:pt idx="4564">
                  <c:v>39.82</c:v>
                </c:pt>
                <c:pt idx="4565">
                  <c:v>39.83</c:v>
                </c:pt>
                <c:pt idx="4566">
                  <c:v>39.840000000000003</c:v>
                </c:pt>
                <c:pt idx="4567">
                  <c:v>39.840000000000003</c:v>
                </c:pt>
                <c:pt idx="4568">
                  <c:v>39.85</c:v>
                </c:pt>
                <c:pt idx="4569">
                  <c:v>39.86</c:v>
                </c:pt>
                <c:pt idx="4570">
                  <c:v>39.86</c:v>
                </c:pt>
                <c:pt idx="4571">
                  <c:v>39.869999999999997</c:v>
                </c:pt>
                <c:pt idx="4572">
                  <c:v>39.869999999999997</c:v>
                </c:pt>
                <c:pt idx="4573">
                  <c:v>39.869999999999997</c:v>
                </c:pt>
                <c:pt idx="4574">
                  <c:v>39.880000000000003</c:v>
                </c:pt>
                <c:pt idx="4575">
                  <c:v>39.880000000000003</c:v>
                </c:pt>
                <c:pt idx="4576">
                  <c:v>39.89</c:v>
                </c:pt>
                <c:pt idx="4577">
                  <c:v>39.9</c:v>
                </c:pt>
                <c:pt idx="4578">
                  <c:v>39.9</c:v>
                </c:pt>
                <c:pt idx="4579">
                  <c:v>39.9</c:v>
                </c:pt>
                <c:pt idx="4580">
                  <c:v>39.9</c:v>
                </c:pt>
                <c:pt idx="4581">
                  <c:v>39.909999999999997</c:v>
                </c:pt>
                <c:pt idx="4582">
                  <c:v>39.909999999999997</c:v>
                </c:pt>
                <c:pt idx="4583">
                  <c:v>39.909999999999997</c:v>
                </c:pt>
                <c:pt idx="4584">
                  <c:v>39.909999999999997</c:v>
                </c:pt>
                <c:pt idx="4585">
                  <c:v>39.909999999999997</c:v>
                </c:pt>
                <c:pt idx="4586">
                  <c:v>39.909999999999997</c:v>
                </c:pt>
                <c:pt idx="4587">
                  <c:v>39.909999999999997</c:v>
                </c:pt>
                <c:pt idx="4588">
                  <c:v>39.909999999999997</c:v>
                </c:pt>
                <c:pt idx="4589">
                  <c:v>39.909999999999997</c:v>
                </c:pt>
                <c:pt idx="4590">
                  <c:v>39.909999999999997</c:v>
                </c:pt>
                <c:pt idx="4591">
                  <c:v>39.909999999999997</c:v>
                </c:pt>
                <c:pt idx="4592">
                  <c:v>39.909999999999997</c:v>
                </c:pt>
                <c:pt idx="4593">
                  <c:v>39.909999999999997</c:v>
                </c:pt>
                <c:pt idx="4594">
                  <c:v>39.909999999999997</c:v>
                </c:pt>
                <c:pt idx="4595">
                  <c:v>39.909999999999997</c:v>
                </c:pt>
                <c:pt idx="4596">
                  <c:v>39.909999999999997</c:v>
                </c:pt>
                <c:pt idx="4597">
                  <c:v>39.92</c:v>
                </c:pt>
                <c:pt idx="4598">
                  <c:v>39.92</c:v>
                </c:pt>
                <c:pt idx="4599">
                  <c:v>39.909999999999997</c:v>
                </c:pt>
                <c:pt idx="4600">
                  <c:v>39.909999999999997</c:v>
                </c:pt>
                <c:pt idx="4601">
                  <c:v>39.909999999999997</c:v>
                </c:pt>
                <c:pt idx="4602">
                  <c:v>39.909999999999997</c:v>
                </c:pt>
                <c:pt idx="4603">
                  <c:v>39.909999999999997</c:v>
                </c:pt>
                <c:pt idx="4604">
                  <c:v>39.9</c:v>
                </c:pt>
                <c:pt idx="4605">
                  <c:v>39.9</c:v>
                </c:pt>
                <c:pt idx="4606">
                  <c:v>39.89</c:v>
                </c:pt>
                <c:pt idx="4607">
                  <c:v>39.89</c:v>
                </c:pt>
                <c:pt idx="4608">
                  <c:v>39.880000000000003</c:v>
                </c:pt>
                <c:pt idx="4609">
                  <c:v>39.880000000000003</c:v>
                </c:pt>
                <c:pt idx="4610">
                  <c:v>39.880000000000003</c:v>
                </c:pt>
                <c:pt idx="4611">
                  <c:v>39.880000000000003</c:v>
                </c:pt>
                <c:pt idx="4612">
                  <c:v>39.880000000000003</c:v>
                </c:pt>
                <c:pt idx="4613">
                  <c:v>39.869999999999997</c:v>
                </c:pt>
                <c:pt idx="4614">
                  <c:v>39.869999999999997</c:v>
                </c:pt>
                <c:pt idx="4615">
                  <c:v>39.86</c:v>
                </c:pt>
                <c:pt idx="4616">
                  <c:v>39.86</c:v>
                </c:pt>
                <c:pt idx="4617">
                  <c:v>39.86</c:v>
                </c:pt>
                <c:pt idx="4618">
                  <c:v>39.86</c:v>
                </c:pt>
                <c:pt idx="4619">
                  <c:v>39.85</c:v>
                </c:pt>
                <c:pt idx="4620">
                  <c:v>39.85</c:v>
                </c:pt>
                <c:pt idx="4621">
                  <c:v>39.840000000000003</c:v>
                </c:pt>
                <c:pt idx="4622">
                  <c:v>39.840000000000003</c:v>
                </c:pt>
                <c:pt idx="4623">
                  <c:v>39.840000000000003</c:v>
                </c:pt>
                <c:pt idx="4624">
                  <c:v>39.83</c:v>
                </c:pt>
                <c:pt idx="4625">
                  <c:v>39.82</c:v>
                </c:pt>
                <c:pt idx="4626">
                  <c:v>39.82</c:v>
                </c:pt>
                <c:pt idx="4627">
                  <c:v>39.81</c:v>
                </c:pt>
                <c:pt idx="4628">
                  <c:v>39.81</c:v>
                </c:pt>
                <c:pt idx="4629">
                  <c:v>39.799999999999997</c:v>
                </c:pt>
                <c:pt idx="4630">
                  <c:v>39.799999999999997</c:v>
                </c:pt>
                <c:pt idx="4631">
                  <c:v>39.799999999999997</c:v>
                </c:pt>
                <c:pt idx="4632">
                  <c:v>39.79</c:v>
                </c:pt>
                <c:pt idx="4633">
                  <c:v>39.78</c:v>
                </c:pt>
                <c:pt idx="4634">
                  <c:v>39.78</c:v>
                </c:pt>
                <c:pt idx="4635">
                  <c:v>39.770000000000003</c:v>
                </c:pt>
                <c:pt idx="4636">
                  <c:v>39.76</c:v>
                </c:pt>
                <c:pt idx="4637">
                  <c:v>39.76</c:v>
                </c:pt>
                <c:pt idx="4638">
                  <c:v>39.75</c:v>
                </c:pt>
                <c:pt idx="4639">
                  <c:v>39.75</c:v>
                </c:pt>
                <c:pt idx="4640">
                  <c:v>39.74</c:v>
                </c:pt>
                <c:pt idx="4641">
                  <c:v>39.74</c:v>
                </c:pt>
                <c:pt idx="4642">
                  <c:v>39.729999999999997</c:v>
                </c:pt>
                <c:pt idx="4643">
                  <c:v>39.729999999999997</c:v>
                </c:pt>
                <c:pt idx="4644">
                  <c:v>39.729999999999997</c:v>
                </c:pt>
                <c:pt idx="4645">
                  <c:v>39.729999999999997</c:v>
                </c:pt>
                <c:pt idx="4646">
                  <c:v>39.729999999999997</c:v>
                </c:pt>
                <c:pt idx="4647">
                  <c:v>39.729999999999997</c:v>
                </c:pt>
                <c:pt idx="4648">
                  <c:v>39.729999999999997</c:v>
                </c:pt>
                <c:pt idx="4649">
                  <c:v>39.72</c:v>
                </c:pt>
                <c:pt idx="4650">
                  <c:v>39.72</c:v>
                </c:pt>
                <c:pt idx="4651">
                  <c:v>39.72</c:v>
                </c:pt>
                <c:pt idx="4652">
                  <c:v>39.72</c:v>
                </c:pt>
                <c:pt idx="4653">
                  <c:v>39.72</c:v>
                </c:pt>
                <c:pt idx="4654">
                  <c:v>39.71</c:v>
                </c:pt>
                <c:pt idx="4655">
                  <c:v>39.71</c:v>
                </c:pt>
                <c:pt idx="4656">
                  <c:v>39.71</c:v>
                </c:pt>
                <c:pt idx="4657">
                  <c:v>39.71</c:v>
                </c:pt>
                <c:pt idx="4658">
                  <c:v>39.71</c:v>
                </c:pt>
                <c:pt idx="4659">
                  <c:v>39.71</c:v>
                </c:pt>
                <c:pt idx="4660">
                  <c:v>39.71</c:v>
                </c:pt>
                <c:pt idx="4661">
                  <c:v>39.71</c:v>
                </c:pt>
                <c:pt idx="4662">
                  <c:v>39.71</c:v>
                </c:pt>
                <c:pt idx="4663">
                  <c:v>39.71</c:v>
                </c:pt>
                <c:pt idx="4664">
                  <c:v>39.71</c:v>
                </c:pt>
                <c:pt idx="4665">
                  <c:v>39.71</c:v>
                </c:pt>
                <c:pt idx="4666">
                  <c:v>39.71</c:v>
                </c:pt>
                <c:pt idx="4667">
                  <c:v>39.71</c:v>
                </c:pt>
                <c:pt idx="4668">
                  <c:v>39.71</c:v>
                </c:pt>
                <c:pt idx="4669">
                  <c:v>39.71</c:v>
                </c:pt>
                <c:pt idx="4670">
                  <c:v>39.71</c:v>
                </c:pt>
                <c:pt idx="4671">
                  <c:v>39.71</c:v>
                </c:pt>
                <c:pt idx="4672">
                  <c:v>39.71</c:v>
                </c:pt>
                <c:pt idx="4673">
                  <c:v>39.71</c:v>
                </c:pt>
                <c:pt idx="4674">
                  <c:v>39.71</c:v>
                </c:pt>
                <c:pt idx="4675">
                  <c:v>39.71</c:v>
                </c:pt>
                <c:pt idx="4676">
                  <c:v>39.71</c:v>
                </c:pt>
                <c:pt idx="4677">
                  <c:v>39.71</c:v>
                </c:pt>
                <c:pt idx="4678">
                  <c:v>39.71</c:v>
                </c:pt>
                <c:pt idx="4679">
                  <c:v>39.71</c:v>
                </c:pt>
                <c:pt idx="4680">
                  <c:v>39.71</c:v>
                </c:pt>
                <c:pt idx="4681">
                  <c:v>39.71</c:v>
                </c:pt>
                <c:pt idx="4682">
                  <c:v>39.71</c:v>
                </c:pt>
                <c:pt idx="4683">
                  <c:v>39.71</c:v>
                </c:pt>
                <c:pt idx="4684">
                  <c:v>39.71</c:v>
                </c:pt>
                <c:pt idx="4685">
                  <c:v>39.71</c:v>
                </c:pt>
                <c:pt idx="4686">
                  <c:v>39.71</c:v>
                </c:pt>
                <c:pt idx="4687">
                  <c:v>39.71</c:v>
                </c:pt>
                <c:pt idx="4688">
                  <c:v>39.71</c:v>
                </c:pt>
                <c:pt idx="4689">
                  <c:v>39.71</c:v>
                </c:pt>
                <c:pt idx="4690">
                  <c:v>39.71</c:v>
                </c:pt>
                <c:pt idx="4691">
                  <c:v>39.71</c:v>
                </c:pt>
                <c:pt idx="4692">
                  <c:v>39.71</c:v>
                </c:pt>
                <c:pt idx="4693">
                  <c:v>39.71</c:v>
                </c:pt>
                <c:pt idx="4694">
                  <c:v>39.71</c:v>
                </c:pt>
                <c:pt idx="4695">
                  <c:v>39.700000000000003</c:v>
                </c:pt>
                <c:pt idx="4696">
                  <c:v>39.700000000000003</c:v>
                </c:pt>
                <c:pt idx="4697">
                  <c:v>39.69</c:v>
                </c:pt>
                <c:pt idx="4698">
                  <c:v>39.69</c:v>
                </c:pt>
                <c:pt idx="4699">
                  <c:v>39.68</c:v>
                </c:pt>
                <c:pt idx="4700">
                  <c:v>39.68</c:v>
                </c:pt>
                <c:pt idx="4701">
                  <c:v>39.67</c:v>
                </c:pt>
                <c:pt idx="4702">
                  <c:v>39.67</c:v>
                </c:pt>
                <c:pt idx="4703">
                  <c:v>39.659999999999997</c:v>
                </c:pt>
                <c:pt idx="4704">
                  <c:v>39.659999999999997</c:v>
                </c:pt>
                <c:pt idx="4705">
                  <c:v>39.65</c:v>
                </c:pt>
                <c:pt idx="4706">
                  <c:v>39.65</c:v>
                </c:pt>
                <c:pt idx="4707">
                  <c:v>39.64</c:v>
                </c:pt>
                <c:pt idx="4708">
                  <c:v>39.630000000000003</c:v>
                </c:pt>
                <c:pt idx="4709">
                  <c:v>39.630000000000003</c:v>
                </c:pt>
                <c:pt idx="4710">
                  <c:v>39.619999999999997</c:v>
                </c:pt>
                <c:pt idx="4711">
                  <c:v>39.619999999999997</c:v>
                </c:pt>
                <c:pt idx="4712">
                  <c:v>39.619999999999997</c:v>
                </c:pt>
                <c:pt idx="4713">
                  <c:v>39.61</c:v>
                </c:pt>
                <c:pt idx="4714">
                  <c:v>39.61</c:v>
                </c:pt>
                <c:pt idx="4715">
                  <c:v>39.61</c:v>
                </c:pt>
                <c:pt idx="4716">
                  <c:v>39.61</c:v>
                </c:pt>
                <c:pt idx="4717">
                  <c:v>39.61</c:v>
                </c:pt>
                <c:pt idx="4718">
                  <c:v>39.61</c:v>
                </c:pt>
                <c:pt idx="4719">
                  <c:v>39.61</c:v>
                </c:pt>
                <c:pt idx="4720">
                  <c:v>39.61</c:v>
                </c:pt>
                <c:pt idx="4721">
                  <c:v>39.6</c:v>
                </c:pt>
                <c:pt idx="4722">
                  <c:v>39.6</c:v>
                </c:pt>
                <c:pt idx="4723">
                  <c:v>39.590000000000003</c:v>
                </c:pt>
                <c:pt idx="4724">
                  <c:v>39.58</c:v>
                </c:pt>
                <c:pt idx="4725">
                  <c:v>39.57</c:v>
                </c:pt>
                <c:pt idx="4726">
                  <c:v>39.57</c:v>
                </c:pt>
                <c:pt idx="4727">
                  <c:v>39.56</c:v>
                </c:pt>
                <c:pt idx="4728">
                  <c:v>39.549999999999997</c:v>
                </c:pt>
                <c:pt idx="4729">
                  <c:v>39.549999999999997</c:v>
                </c:pt>
                <c:pt idx="4730">
                  <c:v>39.549999999999997</c:v>
                </c:pt>
                <c:pt idx="4731">
                  <c:v>39.54</c:v>
                </c:pt>
                <c:pt idx="4732">
                  <c:v>39.53</c:v>
                </c:pt>
                <c:pt idx="4733">
                  <c:v>39.520000000000003</c:v>
                </c:pt>
                <c:pt idx="4734">
                  <c:v>39.51</c:v>
                </c:pt>
                <c:pt idx="4735">
                  <c:v>39.5</c:v>
                </c:pt>
                <c:pt idx="4736">
                  <c:v>39.49</c:v>
                </c:pt>
                <c:pt idx="4737">
                  <c:v>39.479999999999997</c:v>
                </c:pt>
                <c:pt idx="4738">
                  <c:v>39.47</c:v>
                </c:pt>
                <c:pt idx="4739">
                  <c:v>39.46</c:v>
                </c:pt>
                <c:pt idx="4740">
                  <c:v>39.46</c:v>
                </c:pt>
                <c:pt idx="4741">
                  <c:v>39.450000000000003</c:v>
                </c:pt>
                <c:pt idx="4742">
                  <c:v>39.450000000000003</c:v>
                </c:pt>
                <c:pt idx="4743">
                  <c:v>39.44</c:v>
                </c:pt>
                <c:pt idx="4744">
                  <c:v>39.43</c:v>
                </c:pt>
                <c:pt idx="4745">
                  <c:v>39.43</c:v>
                </c:pt>
                <c:pt idx="4746">
                  <c:v>39.43</c:v>
                </c:pt>
                <c:pt idx="4747">
                  <c:v>39.42</c:v>
                </c:pt>
                <c:pt idx="4748">
                  <c:v>39.42</c:v>
                </c:pt>
                <c:pt idx="4749">
                  <c:v>39.409999999999997</c:v>
                </c:pt>
                <c:pt idx="4750">
                  <c:v>39.409999999999997</c:v>
                </c:pt>
                <c:pt idx="4751">
                  <c:v>39.409999999999997</c:v>
                </c:pt>
                <c:pt idx="4752">
                  <c:v>39.409999999999997</c:v>
                </c:pt>
                <c:pt idx="4753">
                  <c:v>39.409999999999997</c:v>
                </c:pt>
                <c:pt idx="4754">
                  <c:v>39.409999999999997</c:v>
                </c:pt>
                <c:pt idx="4755">
                  <c:v>39.409999999999997</c:v>
                </c:pt>
                <c:pt idx="4756">
                  <c:v>39.409999999999997</c:v>
                </c:pt>
                <c:pt idx="4757">
                  <c:v>39.409999999999997</c:v>
                </c:pt>
                <c:pt idx="4758">
                  <c:v>39.409999999999997</c:v>
                </c:pt>
                <c:pt idx="4759">
                  <c:v>39.409999999999997</c:v>
                </c:pt>
                <c:pt idx="4760">
                  <c:v>39.409999999999997</c:v>
                </c:pt>
                <c:pt idx="4761">
                  <c:v>39.409999999999997</c:v>
                </c:pt>
                <c:pt idx="4762">
                  <c:v>39.409999999999997</c:v>
                </c:pt>
                <c:pt idx="4763">
                  <c:v>39.409999999999997</c:v>
                </c:pt>
                <c:pt idx="4764">
                  <c:v>39.409999999999997</c:v>
                </c:pt>
                <c:pt idx="4765">
                  <c:v>39.42</c:v>
                </c:pt>
                <c:pt idx="4766">
                  <c:v>39.43</c:v>
                </c:pt>
                <c:pt idx="4767">
                  <c:v>39.43</c:v>
                </c:pt>
                <c:pt idx="4768">
                  <c:v>39.44</c:v>
                </c:pt>
                <c:pt idx="4769">
                  <c:v>39.44</c:v>
                </c:pt>
                <c:pt idx="4770">
                  <c:v>39.44</c:v>
                </c:pt>
                <c:pt idx="4771">
                  <c:v>39.44</c:v>
                </c:pt>
                <c:pt idx="4772">
                  <c:v>39.44</c:v>
                </c:pt>
                <c:pt idx="4773">
                  <c:v>39.44</c:v>
                </c:pt>
                <c:pt idx="4774">
                  <c:v>39.450000000000003</c:v>
                </c:pt>
                <c:pt idx="4775">
                  <c:v>39.450000000000003</c:v>
                </c:pt>
                <c:pt idx="4776">
                  <c:v>39.46</c:v>
                </c:pt>
                <c:pt idx="4777">
                  <c:v>39.47</c:v>
                </c:pt>
                <c:pt idx="4778">
                  <c:v>39.479999999999997</c:v>
                </c:pt>
                <c:pt idx="4779">
                  <c:v>39.49</c:v>
                </c:pt>
                <c:pt idx="4780">
                  <c:v>39.5</c:v>
                </c:pt>
                <c:pt idx="4781">
                  <c:v>39.520000000000003</c:v>
                </c:pt>
                <c:pt idx="4782">
                  <c:v>39.54</c:v>
                </c:pt>
                <c:pt idx="4783">
                  <c:v>39.56</c:v>
                </c:pt>
                <c:pt idx="4784">
                  <c:v>39.58</c:v>
                </c:pt>
                <c:pt idx="4785">
                  <c:v>39.6</c:v>
                </c:pt>
                <c:pt idx="4786">
                  <c:v>39.6</c:v>
                </c:pt>
                <c:pt idx="4787">
                  <c:v>39.61</c:v>
                </c:pt>
                <c:pt idx="4788">
                  <c:v>39.619999999999997</c:v>
                </c:pt>
                <c:pt idx="4789">
                  <c:v>39.619999999999997</c:v>
                </c:pt>
                <c:pt idx="4790">
                  <c:v>39.64</c:v>
                </c:pt>
                <c:pt idx="4791">
                  <c:v>39.65</c:v>
                </c:pt>
                <c:pt idx="4792">
                  <c:v>39.659999999999997</c:v>
                </c:pt>
                <c:pt idx="4793">
                  <c:v>39.68</c:v>
                </c:pt>
                <c:pt idx="4794">
                  <c:v>39.69</c:v>
                </c:pt>
                <c:pt idx="4795">
                  <c:v>39.700000000000003</c:v>
                </c:pt>
                <c:pt idx="4796">
                  <c:v>39.71</c:v>
                </c:pt>
                <c:pt idx="4797">
                  <c:v>39.71</c:v>
                </c:pt>
                <c:pt idx="4798">
                  <c:v>39.71</c:v>
                </c:pt>
                <c:pt idx="4799">
                  <c:v>39.71</c:v>
                </c:pt>
                <c:pt idx="4800">
                  <c:v>39.71</c:v>
                </c:pt>
                <c:pt idx="4801">
                  <c:v>39.71</c:v>
                </c:pt>
                <c:pt idx="4802">
                  <c:v>39.71</c:v>
                </c:pt>
                <c:pt idx="4803">
                  <c:v>39.71</c:v>
                </c:pt>
                <c:pt idx="4804">
                  <c:v>39.71</c:v>
                </c:pt>
                <c:pt idx="4805">
                  <c:v>39.72</c:v>
                </c:pt>
                <c:pt idx="4806">
                  <c:v>39.729999999999997</c:v>
                </c:pt>
                <c:pt idx="4807">
                  <c:v>39.74</c:v>
                </c:pt>
                <c:pt idx="4808">
                  <c:v>39.75</c:v>
                </c:pt>
                <c:pt idx="4809">
                  <c:v>39.770000000000003</c:v>
                </c:pt>
                <c:pt idx="4810">
                  <c:v>39.79</c:v>
                </c:pt>
                <c:pt idx="4811">
                  <c:v>39.799999999999997</c:v>
                </c:pt>
                <c:pt idx="4812">
                  <c:v>39.83</c:v>
                </c:pt>
                <c:pt idx="4813">
                  <c:v>39.85</c:v>
                </c:pt>
                <c:pt idx="4814">
                  <c:v>39.869999999999997</c:v>
                </c:pt>
                <c:pt idx="4815">
                  <c:v>39.880000000000003</c:v>
                </c:pt>
                <c:pt idx="4816">
                  <c:v>39.9</c:v>
                </c:pt>
                <c:pt idx="4817">
                  <c:v>39.909999999999997</c:v>
                </c:pt>
                <c:pt idx="4818">
                  <c:v>39.92</c:v>
                </c:pt>
                <c:pt idx="4819">
                  <c:v>39.92</c:v>
                </c:pt>
                <c:pt idx="4820">
                  <c:v>39.92</c:v>
                </c:pt>
                <c:pt idx="4821">
                  <c:v>39.92</c:v>
                </c:pt>
                <c:pt idx="4822">
                  <c:v>39.92</c:v>
                </c:pt>
                <c:pt idx="4823">
                  <c:v>39.92</c:v>
                </c:pt>
                <c:pt idx="4824">
                  <c:v>39.93</c:v>
                </c:pt>
                <c:pt idx="4825">
                  <c:v>39.93</c:v>
                </c:pt>
                <c:pt idx="4826">
                  <c:v>39.93</c:v>
                </c:pt>
                <c:pt idx="4827">
                  <c:v>39.94</c:v>
                </c:pt>
                <c:pt idx="4828">
                  <c:v>39.94</c:v>
                </c:pt>
                <c:pt idx="4829">
                  <c:v>39.94</c:v>
                </c:pt>
                <c:pt idx="4830">
                  <c:v>39.950000000000003</c:v>
                </c:pt>
                <c:pt idx="4831">
                  <c:v>39.96</c:v>
                </c:pt>
                <c:pt idx="4832">
                  <c:v>39.96</c:v>
                </c:pt>
                <c:pt idx="4833">
                  <c:v>39.97</c:v>
                </c:pt>
                <c:pt idx="4834">
                  <c:v>39.97</c:v>
                </c:pt>
                <c:pt idx="4835">
                  <c:v>39.97</c:v>
                </c:pt>
                <c:pt idx="4836">
                  <c:v>39.979999999999997</c:v>
                </c:pt>
                <c:pt idx="4837">
                  <c:v>39.979999999999997</c:v>
                </c:pt>
                <c:pt idx="4838">
                  <c:v>39.99</c:v>
                </c:pt>
                <c:pt idx="4839">
                  <c:v>39.99</c:v>
                </c:pt>
                <c:pt idx="4840">
                  <c:v>39.99</c:v>
                </c:pt>
                <c:pt idx="4841">
                  <c:v>39.99</c:v>
                </c:pt>
                <c:pt idx="4842">
                  <c:v>39.99</c:v>
                </c:pt>
                <c:pt idx="4843">
                  <c:v>39.99</c:v>
                </c:pt>
                <c:pt idx="4844">
                  <c:v>39.99</c:v>
                </c:pt>
                <c:pt idx="4845">
                  <c:v>39.99</c:v>
                </c:pt>
                <c:pt idx="4846">
                  <c:v>39.99</c:v>
                </c:pt>
                <c:pt idx="4847">
                  <c:v>39.99</c:v>
                </c:pt>
                <c:pt idx="4848">
                  <c:v>39.99</c:v>
                </c:pt>
                <c:pt idx="4849">
                  <c:v>39.99</c:v>
                </c:pt>
                <c:pt idx="4850">
                  <c:v>39.99</c:v>
                </c:pt>
                <c:pt idx="4851">
                  <c:v>39.979999999999997</c:v>
                </c:pt>
                <c:pt idx="4852">
                  <c:v>39.979999999999997</c:v>
                </c:pt>
                <c:pt idx="4853">
                  <c:v>39.979999999999997</c:v>
                </c:pt>
                <c:pt idx="4854">
                  <c:v>39.979999999999997</c:v>
                </c:pt>
                <c:pt idx="4855">
                  <c:v>39.97</c:v>
                </c:pt>
                <c:pt idx="4856">
                  <c:v>39.97</c:v>
                </c:pt>
                <c:pt idx="4857">
                  <c:v>39.97</c:v>
                </c:pt>
                <c:pt idx="4858">
                  <c:v>39.96</c:v>
                </c:pt>
                <c:pt idx="4859">
                  <c:v>39.950000000000003</c:v>
                </c:pt>
                <c:pt idx="4860">
                  <c:v>39.950000000000003</c:v>
                </c:pt>
                <c:pt idx="4861">
                  <c:v>39.94</c:v>
                </c:pt>
                <c:pt idx="4862">
                  <c:v>39.94</c:v>
                </c:pt>
                <c:pt idx="4863">
                  <c:v>39.94</c:v>
                </c:pt>
                <c:pt idx="4864">
                  <c:v>39.93</c:v>
                </c:pt>
                <c:pt idx="4865">
                  <c:v>39.93</c:v>
                </c:pt>
                <c:pt idx="4866">
                  <c:v>39.93</c:v>
                </c:pt>
                <c:pt idx="4867">
                  <c:v>39.93</c:v>
                </c:pt>
                <c:pt idx="4868">
                  <c:v>39.93</c:v>
                </c:pt>
                <c:pt idx="4869">
                  <c:v>39.92</c:v>
                </c:pt>
                <c:pt idx="4870">
                  <c:v>39.92</c:v>
                </c:pt>
                <c:pt idx="4871">
                  <c:v>39.92</c:v>
                </c:pt>
                <c:pt idx="4872">
                  <c:v>39.92</c:v>
                </c:pt>
                <c:pt idx="4873">
                  <c:v>39.92</c:v>
                </c:pt>
                <c:pt idx="4874">
                  <c:v>39.92</c:v>
                </c:pt>
                <c:pt idx="4875">
                  <c:v>39.92</c:v>
                </c:pt>
                <c:pt idx="4876">
                  <c:v>39.92</c:v>
                </c:pt>
                <c:pt idx="4877">
                  <c:v>39.92</c:v>
                </c:pt>
                <c:pt idx="4878">
                  <c:v>39.92</c:v>
                </c:pt>
                <c:pt idx="4879">
                  <c:v>39.92</c:v>
                </c:pt>
                <c:pt idx="4880">
                  <c:v>39.909999999999997</c:v>
                </c:pt>
                <c:pt idx="4881">
                  <c:v>39.909999999999997</c:v>
                </c:pt>
                <c:pt idx="4882">
                  <c:v>39.9</c:v>
                </c:pt>
                <c:pt idx="4883">
                  <c:v>39.9</c:v>
                </c:pt>
                <c:pt idx="4884">
                  <c:v>39.880000000000003</c:v>
                </c:pt>
                <c:pt idx="4885">
                  <c:v>39.869999999999997</c:v>
                </c:pt>
                <c:pt idx="4886">
                  <c:v>39.86</c:v>
                </c:pt>
                <c:pt idx="4887">
                  <c:v>39.85</c:v>
                </c:pt>
                <c:pt idx="4888">
                  <c:v>39.840000000000003</c:v>
                </c:pt>
                <c:pt idx="4889">
                  <c:v>39.83</c:v>
                </c:pt>
                <c:pt idx="4890">
                  <c:v>39.83</c:v>
                </c:pt>
                <c:pt idx="4891">
                  <c:v>39.82</c:v>
                </c:pt>
                <c:pt idx="4892">
                  <c:v>39.82</c:v>
                </c:pt>
                <c:pt idx="4893">
                  <c:v>39.81</c:v>
                </c:pt>
                <c:pt idx="4894">
                  <c:v>39.81</c:v>
                </c:pt>
                <c:pt idx="4895">
                  <c:v>39.799999999999997</c:v>
                </c:pt>
                <c:pt idx="4896">
                  <c:v>39.79</c:v>
                </c:pt>
                <c:pt idx="4897">
                  <c:v>39.78</c:v>
                </c:pt>
                <c:pt idx="4898">
                  <c:v>39.78</c:v>
                </c:pt>
                <c:pt idx="4899">
                  <c:v>39.770000000000003</c:v>
                </c:pt>
                <c:pt idx="4900">
                  <c:v>39.76</c:v>
                </c:pt>
                <c:pt idx="4901">
                  <c:v>39.75</c:v>
                </c:pt>
                <c:pt idx="4902">
                  <c:v>39.74</c:v>
                </c:pt>
                <c:pt idx="4903">
                  <c:v>39.74</c:v>
                </c:pt>
                <c:pt idx="4904">
                  <c:v>39.729999999999997</c:v>
                </c:pt>
                <c:pt idx="4905">
                  <c:v>39.729999999999997</c:v>
                </c:pt>
                <c:pt idx="4906">
                  <c:v>39.729999999999997</c:v>
                </c:pt>
                <c:pt idx="4907">
                  <c:v>39.729999999999997</c:v>
                </c:pt>
                <c:pt idx="4908">
                  <c:v>39.72</c:v>
                </c:pt>
                <c:pt idx="4909">
                  <c:v>39.72</c:v>
                </c:pt>
                <c:pt idx="4910">
                  <c:v>39.72</c:v>
                </c:pt>
                <c:pt idx="4911">
                  <c:v>39.72</c:v>
                </c:pt>
                <c:pt idx="4912">
                  <c:v>39.71</c:v>
                </c:pt>
                <c:pt idx="4913">
                  <c:v>39.71</c:v>
                </c:pt>
                <c:pt idx="4914">
                  <c:v>39.71</c:v>
                </c:pt>
                <c:pt idx="4915">
                  <c:v>39.71</c:v>
                </c:pt>
                <c:pt idx="4916">
                  <c:v>39.71</c:v>
                </c:pt>
                <c:pt idx="4917">
                  <c:v>39.71</c:v>
                </c:pt>
                <c:pt idx="4918">
                  <c:v>39.71</c:v>
                </c:pt>
                <c:pt idx="4919">
                  <c:v>39.71</c:v>
                </c:pt>
                <c:pt idx="4920">
                  <c:v>39.71</c:v>
                </c:pt>
                <c:pt idx="4921">
                  <c:v>39.71</c:v>
                </c:pt>
                <c:pt idx="4922">
                  <c:v>39.71</c:v>
                </c:pt>
                <c:pt idx="4923">
                  <c:v>39.71</c:v>
                </c:pt>
                <c:pt idx="4924">
                  <c:v>39.71</c:v>
                </c:pt>
                <c:pt idx="4925">
                  <c:v>39.71</c:v>
                </c:pt>
                <c:pt idx="4926">
                  <c:v>39.71</c:v>
                </c:pt>
                <c:pt idx="4927">
                  <c:v>39.71</c:v>
                </c:pt>
                <c:pt idx="4928">
                  <c:v>39.71</c:v>
                </c:pt>
                <c:pt idx="4929">
                  <c:v>39.71</c:v>
                </c:pt>
                <c:pt idx="4930">
                  <c:v>39.71</c:v>
                </c:pt>
                <c:pt idx="4931">
                  <c:v>39.71</c:v>
                </c:pt>
                <c:pt idx="4932">
                  <c:v>39.71</c:v>
                </c:pt>
                <c:pt idx="4933">
                  <c:v>39.71</c:v>
                </c:pt>
                <c:pt idx="4934">
                  <c:v>39.71</c:v>
                </c:pt>
                <c:pt idx="4935">
                  <c:v>39.700000000000003</c:v>
                </c:pt>
                <c:pt idx="4936">
                  <c:v>39.69</c:v>
                </c:pt>
                <c:pt idx="4937">
                  <c:v>39.68</c:v>
                </c:pt>
                <c:pt idx="4938">
                  <c:v>39.68</c:v>
                </c:pt>
                <c:pt idx="4939">
                  <c:v>39.67</c:v>
                </c:pt>
                <c:pt idx="4940">
                  <c:v>39.659999999999997</c:v>
                </c:pt>
                <c:pt idx="4941">
                  <c:v>39.659999999999997</c:v>
                </c:pt>
                <c:pt idx="4942">
                  <c:v>39.65</c:v>
                </c:pt>
                <c:pt idx="4943">
                  <c:v>39.65</c:v>
                </c:pt>
                <c:pt idx="4944">
                  <c:v>39.64</c:v>
                </c:pt>
                <c:pt idx="4945">
                  <c:v>39.630000000000003</c:v>
                </c:pt>
                <c:pt idx="4946">
                  <c:v>39.619999999999997</c:v>
                </c:pt>
                <c:pt idx="4947">
                  <c:v>39.619999999999997</c:v>
                </c:pt>
                <c:pt idx="4948">
                  <c:v>39.61</c:v>
                </c:pt>
                <c:pt idx="4949">
                  <c:v>39.61</c:v>
                </c:pt>
                <c:pt idx="4950">
                  <c:v>39.61</c:v>
                </c:pt>
                <c:pt idx="4951">
                  <c:v>39.61</c:v>
                </c:pt>
                <c:pt idx="4952">
                  <c:v>39.61</c:v>
                </c:pt>
                <c:pt idx="4953">
                  <c:v>39.61</c:v>
                </c:pt>
                <c:pt idx="4954">
                  <c:v>39.61</c:v>
                </c:pt>
                <c:pt idx="4955">
                  <c:v>39.61</c:v>
                </c:pt>
                <c:pt idx="4956">
                  <c:v>39.6</c:v>
                </c:pt>
                <c:pt idx="4957">
                  <c:v>39.590000000000003</c:v>
                </c:pt>
                <c:pt idx="4958">
                  <c:v>39.590000000000003</c:v>
                </c:pt>
                <c:pt idx="4959">
                  <c:v>39.58</c:v>
                </c:pt>
                <c:pt idx="4960">
                  <c:v>39.57</c:v>
                </c:pt>
                <c:pt idx="4961">
                  <c:v>39.56</c:v>
                </c:pt>
                <c:pt idx="4962">
                  <c:v>39.549999999999997</c:v>
                </c:pt>
                <c:pt idx="4963">
                  <c:v>39.54</c:v>
                </c:pt>
                <c:pt idx="4964">
                  <c:v>39.53</c:v>
                </c:pt>
                <c:pt idx="4965">
                  <c:v>39.51</c:v>
                </c:pt>
                <c:pt idx="4966">
                  <c:v>39.5</c:v>
                </c:pt>
                <c:pt idx="4967">
                  <c:v>39.49</c:v>
                </c:pt>
                <c:pt idx="4968">
                  <c:v>39.479999999999997</c:v>
                </c:pt>
                <c:pt idx="4969">
                  <c:v>39.47</c:v>
                </c:pt>
                <c:pt idx="4970">
                  <c:v>39.46</c:v>
                </c:pt>
                <c:pt idx="4971">
                  <c:v>39.46</c:v>
                </c:pt>
                <c:pt idx="4972">
                  <c:v>39.450000000000003</c:v>
                </c:pt>
                <c:pt idx="4973">
                  <c:v>39.450000000000003</c:v>
                </c:pt>
                <c:pt idx="4974">
                  <c:v>39.44</c:v>
                </c:pt>
                <c:pt idx="4975">
                  <c:v>39.43</c:v>
                </c:pt>
                <c:pt idx="4976">
                  <c:v>39.43</c:v>
                </c:pt>
                <c:pt idx="4977">
                  <c:v>39.42</c:v>
                </c:pt>
                <c:pt idx="4978">
                  <c:v>39.43</c:v>
                </c:pt>
                <c:pt idx="4979">
                  <c:v>39.42</c:v>
                </c:pt>
                <c:pt idx="4980">
                  <c:v>39.42</c:v>
                </c:pt>
                <c:pt idx="4981">
                  <c:v>39.42</c:v>
                </c:pt>
                <c:pt idx="4982">
                  <c:v>39.42</c:v>
                </c:pt>
                <c:pt idx="4983">
                  <c:v>39.42</c:v>
                </c:pt>
                <c:pt idx="4984">
                  <c:v>39.42</c:v>
                </c:pt>
                <c:pt idx="4985">
                  <c:v>39.42</c:v>
                </c:pt>
                <c:pt idx="4986">
                  <c:v>39.42</c:v>
                </c:pt>
                <c:pt idx="4987">
                  <c:v>39.42</c:v>
                </c:pt>
                <c:pt idx="4988">
                  <c:v>39.42</c:v>
                </c:pt>
                <c:pt idx="4989">
                  <c:v>39.42</c:v>
                </c:pt>
                <c:pt idx="4990">
                  <c:v>39.42</c:v>
                </c:pt>
                <c:pt idx="4991">
                  <c:v>39.42</c:v>
                </c:pt>
                <c:pt idx="4992">
                  <c:v>39.42</c:v>
                </c:pt>
                <c:pt idx="4993">
                  <c:v>39.42</c:v>
                </c:pt>
                <c:pt idx="4994">
                  <c:v>39.42</c:v>
                </c:pt>
                <c:pt idx="4995">
                  <c:v>39.42</c:v>
                </c:pt>
                <c:pt idx="4996">
                  <c:v>39.42</c:v>
                </c:pt>
                <c:pt idx="4997">
                  <c:v>39.43</c:v>
                </c:pt>
                <c:pt idx="4998">
                  <c:v>39.43</c:v>
                </c:pt>
                <c:pt idx="4999">
                  <c:v>39.44</c:v>
                </c:pt>
                <c:pt idx="5000">
                  <c:v>39.43</c:v>
                </c:pt>
                <c:pt idx="5001">
                  <c:v>39.44</c:v>
                </c:pt>
                <c:pt idx="5002">
                  <c:v>39.44</c:v>
                </c:pt>
                <c:pt idx="5003">
                  <c:v>39.450000000000003</c:v>
                </c:pt>
                <c:pt idx="5004">
                  <c:v>39.46</c:v>
                </c:pt>
                <c:pt idx="5005">
                  <c:v>39.46</c:v>
                </c:pt>
                <c:pt idx="5006">
                  <c:v>39.47</c:v>
                </c:pt>
                <c:pt idx="5007">
                  <c:v>39.49</c:v>
                </c:pt>
                <c:pt idx="5008">
                  <c:v>39.49</c:v>
                </c:pt>
                <c:pt idx="5009">
                  <c:v>39.51</c:v>
                </c:pt>
                <c:pt idx="5010">
                  <c:v>39.520000000000003</c:v>
                </c:pt>
                <c:pt idx="5011">
                  <c:v>39.520000000000003</c:v>
                </c:pt>
                <c:pt idx="5012">
                  <c:v>39.53</c:v>
                </c:pt>
                <c:pt idx="5013">
                  <c:v>39.54</c:v>
                </c:pt>
                <c:pt idx="5014">
                  <c:v>39.56</c:v>
                </c:pt>
                <c:pt idx="5015">
                  <c:v>39.57</c:v>
                </c:pt>
                <c:pt idx="5016">
                  <c:v>39.57</c:v>
                </c:pt>
                <c:pt idx="5017">
                  <c:v>39.58</c:v>
                </c:pt>
                <c:pt idx="5018">
                  <c:v>39.58</c:v>
                </c:pt>
                <c:pt idx="5019">
                  <c:v>39.58</c:v>
                </c:pt>
                <c:pt idx="5020">
                  <c:v>39.58</c:v>
                </c:pt>
                <c:pt idx="5021">
                  <c:v>39.590000000000003</c:v>
                </c:pt>
                <c:pt idx="5022">
                  <c:v>39.590000000000003</c:v>
                </c:pt>
                <c:pt idx="5023">
                  <c:v>39.590000000000003</c:v>
                </c:pt>
                <c:pt idx="5024">
                  <c:v>39.590000000000003</c:v>
                </c:pt>
                <c:pt idx="5025">
                  <c:v>39.6</c:v>
                </c:pt>
                <c:pt idx="5026">
                  <c:v>39.6</c:v>
                </c:pt>
                <c:pt idx="5027">
                  <c:v>39.61</c:v>
                </c:pt>
                <c:pt idx="5028">
                  <c:v>39.619999999999997</c:v>
                </c:pt>
                <c:pt idx="5029">
                  <c:v>39.619999999999997</c:v>
                </c:pt>
                <c:pt idx="5030">
                  <c:v>39.630000000000003</c:v>
                </c:pt>
                <c:pt idx="5031">
                  <c:v>39.64</c:v>
                </c:pt>
                <c:pt idx="5032">
                  <c:v>39.65</c:v>
                </c:pt>
                <c:pt idx="5033">
                  <c:v>39.67</c:v>
                </c:pt>
                <c:pt idx="5034">
                  <c:v>39.69</c:v>
                </c:pt>
                <c:pt idx="5035">
                  <c:v>39.700000000000003</c:v>
                </c:pt>
                <c:pt idx="5036">
                  <c:v>39.71</c:v>
                </c:pt>
                <c:pt idx="5037">
                  <c:v>39.71</c:v>
                </c:pt>
                <c:pt idx="5038">
                  <c:v>39.71</c:v>
                </c:pt>
                <c:pt idx="5039">
                  <c:v>39.71</c:v>
                </c:pt>
                <c:pt idx="5040">
                  <c:v>39.71</c:v>
                </c:pt>
                <c:pt idx="5041">
                  <c:v>39.71</c:v>
                </c:pt>
                <c:pt idx="5042">
                  <c:v>39.71</c:v>
                </c:pt>
                <c:pt idx="5043">
                  <c:v>39.71</c:v>
                </c:pt>
                <c:pt idx="5044">
                  <c:v>39.71</c:v>
                </c:pt>
                <c:pt idx="5045">
                  <c:v>39.71</c:v>
                </c:pt>
                <c:pt idx="5046">
                  <c:v>39.71</c:v>
                </c:pt>
                <c:pt idx="5047">
                  <c:v>39.71</c:v>
                </c:pt>
                <c:pt idx="5048">
                  <c:v>39.72</c:v>
                </c:pt>
                <c:pt idx="5049">
                  <c:v>39.72</c:v>
                </c:pt>
                <c:pt idx="5050">
                  <c:v>39.729999999999997</c:v>
                </c:pt>
                <c:pt idx="5051">
                  <c:v>39.74</c:v>
                </c:pt>
                <c:pt idx="5052">
                  <c:v>39.75</c:v>
                </c:pt>
                <c:pt idx="5053">
                  <c:v>39.76</c:v>
                </c:pt>
                <c:pt idx="5054">
                  <c:v>39.78</c:v>
                </c:pt>
                <c:pt idx="5055">
                  <c:v>39.799999999999997</c:v>
                </c:pt>
                <c:pt idx="5056">
                  <c:v>39.81</c:v>
                </c:pt>
                <c:pt idx="5057">
                  <c:v>39.82</c:v>
                </c:pt>
                <c:pt idx="5058">
                  <c:v>39.83</c:v>
                </c:pt>
                <c:pt idx="5059">
                  <c:v>39.840000000000003</c:v>
                </c:pt>
                <c:pt idx="5060">
                  <c:v>39.85</c:v>
                </c:pt>
                <c:pt idx="5061">
                  <c:v>39.85</c:v>
                </c:pt>
                <c:pt idx="5062">
                  <c:v>39.86</c:v>
                </c:pt>
                <c:pt idx="5063">
                  <c:v>39.869999999999997</c:v>
                </c:pt>
                <c:pt idx="5064">
                  <c:v>39.869999999999997</c:v>
                </c:pt>
                <c:pt idx="5065">
                  <c:v>39.880000000000003</c:v>
                </c:pt>
                <c:pt idx="5066">
                  <c:v>39.880000000000003</c:v>
                </c:pt>
                <c:pt idx="5067">
                  <c:v>39.880000000000003</c:v>
                </c:pt>
                <c:pt idx="5068">
                  <c:v>39.89</c:v>
                </c:pt>
                <c:pt idx="5069">
                  <c:v>39.89</c:v>
                </c:pt>
                <c:pt idx="5070">
                  <c:v>39.9</c:v>
                </c:pt>
                <c:pt idx="5071">
                  <c:v>39.9</c:v>
                </c:pt>
                <c:pt idx="5072">
                  <c:v>39.909999999999997</c:v>
                </c:pt>
                <c:pt idx="5073">
                  <c:v>39.909999999999997</c:v>
                </c:pt>
                <c:pt idx="5074">
                  <c:v>39.909999999999997</c:v>
                </c:pt>
                <c:pt idx="5075">
                  <c:v>39.909999999999997</c:v>
                </c:pt>
                <c:pt idx="5076">
                  <c:v>39.909999999999997</c:v>
                </c:pt>
                <c:pt idx="5077">
                  <c:v>39.92</c:v>
                </c:pt>
                <c:pt idx="5078">
                  <c:v>39.92</c:v>
                </c:pt>
                <c:pt idx="5079">
                  <c:v>39.92</c:v>
                </c:pt>
                <c:pt idx="5080">
                  <c:v>39.92</c:v>
                </c:pt>
                <c:pt idx="5081">
                  <c:v>39.92</c:v>
                </c:pt>
                <c:pt idx="5082">
                  <c:v>39.92</c:v>
                </c:pt>
                <c:pt idx="5083">
                  <c:v>39.92</c:v>
                </c:pt>
                <c:pt idx="5084">
                  <c:v>39.92</c:v>
                </c:pt>
                <c:pt idx="5085">
                  <c:v>39.92</c:v>
                </c:pt>
                <c:pt idx="5086">
                  <c:v>39.92</c:v>
                </c:pt>
                <c:pt idx="5087">
                  <c:v>39.909999999999997</c:v>
                </c:pt>
                <c:pt idx="5088">
                  <c:v>39.92</c:v>
                </c:pt>
                <c:pt idx="5089">
                  <c:v>39.92</c:v>
                </c:pt>
                <c:pt idx="5090">
                  <c:v>39.909999999999997</c:v>
                </c:pt>
                <c:pt idx="5091">
                  <c:v>39.909999999999997</c:v>
                </c:pt>
                <c:pt idx="5092">
                  <c:v>39.909999999999997</c:v>
                </c:pt>
                <c:pt idx="5093">
                  <c:v>39.909999999999997</c:v>
                </c:pt>
                <c:pt idx="5094">
                  <c:v>39.909999999999997</c:v>
                </c:pt>
                <c:pt idx="5095">
                  <c:v>39.909999999999997</c:v>
                </c:pt>
                <c:pt idx="5096">
                  <c:v>39.909999999999997</c:v>
                </c:pt>
                <c:pt idx="5097">
                  <c:v>39.909999999999997</c:v>
                </c:pt>
                <c:pt idx="5098">
                  <c:v>39.909999999999997</c:v>
                </c:pt>
                <c:pt idx="5099">
                  <c:v>39.909999999999997</c:v>
                </c:pt>
                <c:pt idx="5100">
                  <c:v>39.909999999999997</c:v>
                </c:pt>
                <c:pt idx="5101">
                  <c:v>39.909999999999997</c:v>
                </c:pt>
                <c:pt idx="5102">
                  <c:v>39.9</c:v>
                </c:pt>
                <c:pt idx="5103">
                  <c:v>39.89</c:v>
                </c:pt>
                <c:pt idx="5104">
                  <c:v>39.880000000000003</c:v>
                </c:pt>
                <c:pt idx="5105">
                  <c:v>39.869999999999997</c:v>
                </c:pt>
                <c:pt idx="5106">
                  <c:v>39.869999999999997</c:v>
                </c:pt>
                <c:pt idx="5107">
                  <c:v>39.86</c:v>
                </c:pt>
                <c:pt idx="5108">
                  <c:v>39.86</c:v>
                </c:pt>
                <c:pt idx="5109">
                  <c:v>39.86</c:v>
                </c:pt>
                <c:pt idx="5110">
                  <c:v>39.86</c:v>
                </c:pt>
                <c:pt idx="5111">
                  <c:v>39.86</c:v>
                </c:pt>
                <c:pt idx="5112">
                  <c:v>39.85</c:v>
                </c:pt>
                <c:pt idx="5113">
                  <c:v>39.85</c:v>
                </c:pt>
                <c:pt idx="5114">
                  <c:v>39.83</c:v>
                </c:pt>
                <c:pt idx="5115">
                  <c:v>39.83</c:v>
                </c:pt>
                <c:pt idx="5116">
                  <c:v>39.82</c:v>
                </c:pt>
                <c:pt idx="5117">
                  <c:v>39.81</c:v>
                </c:pt>
                <c:pt idx="5118">
                  <c:v>39.81</c:v>
                </c:pt>
                <c:pt idx="5119">
                  <c:v>39.799999999999997</c:v>
                </c:pt>
                <c:pt idx="5120">
                  <c:v>39.799999999999997</c:v>
                </c:pt>
                <c:pt idx="5121">
                  <c:v>39.79</c:v>
                </c:pt>
                <c:pt idx="5122">
                  <c:v>39.79</c:v>
                </c:pt>
                <c:pt idx="5123">
                  <c:v>39.78</c:v>
                </c:pt>
                <c:pt idx="5124">
                  <c:v>39.770000000000003</c:v>
                </c:pt>
                <c:pt idx="5125">
                  <c:v>39.770000000000003</c:v>
                </c:pt>
                <c:pt idx="5126">
                  <c:v>39.76</c:v>
                </c:pt>
                <c:pt idx="5127">
                  <c:v>39.75</c:v>
                </c:pt>
                <c:pt idx="5128">
                  <c:v>39.74</c:v>
                </c:pt>
                <c:pt idx="5129">
                  <c:v>39.729999999999997</c:v>
                </c:pt>
                <c:pt idx="5130">
                  <c:v>39.72</c:v>
                </c:pt>
                <c:pt idx="5131">
                  <c:v>39.72</c:v>
                </c:pt>
                <c:pt idx="5132">
                  <c:v>39.72</c:v>
                </c:pt>
                <c:pt idx="5133">
                  <c:v>39.72</c:v>
                </c:pt>
                <c:pt idx="5134">
                  <c:v>39.72</c:v>
                </c:pt>
                <c:pt idx="5135">
                  <c:v>39.72</c:v>
                </c:pt>
                <c:pt idx="5136">
                  <c:v>39.72</c:v>
                </c:pt>
                <c:pt idx="5137">
                  <c:v>39.72</c:v>
                </c:pt>
                <c:pt idx="5138">
                  <c:v>39.71</c:v>
                </c:pt>
                <c:pt idx="5139">
                  <c:v>39.71</c:v>
                </c:pt>
                <c:pt idx="5140">
                  <c:v>39.71</c:v>
                </c:pt>
                <c:pt idx="5141">
                  <c:v>39.71</c:v>
                </c:pt>
                <c:pt idx="5142">
                  <c:v>39.71</c:v>
                </c:pt>
                <c:pt idx="5143">
                  <c:v>39.71</c:v>
                </c:pt>
                <c:pt idx="5144">
                  <c:v>39.71</c:v>
                </c:pt>
                <c:pt idx="5145">
                  <c:v>39.71</c:v>
                </c:pt>
                <c:pt idx="5146">
                  <c:v>39.71</c:v>
                </c:pt>
                <c:pt idx="5147">
                  <c:v>39.71</c:v>
                </c:pt>
                <c:pt idx="5148">
                  <c:v>39.71</c:v>
                </c:pt>
                <c:pt idx="5149">
                  <c:v>39.71</c:v>
                </c:pt>
                <c:pt idx="5150">
                  <c:v>39.71</c:v>
                </c:pt>
                <c:pt idx="5151">
                  <c:v>39.71</c:v>
                </c:pt>
                <c:pt idx="5152">
                  <c:v>39.71</c:v>
                </c:pt>
                <c:pt idx="5153">
                  <c:v>39.71</c:v>
                </c:pt>
                <c:pt idx="5154">
                  <c:v>39.71</c:v>
                </c:pt>
                <c:pt idx="5155">
                  <c:v>39.71</c:v>
                </c:pt>
                <c:pt idx="5156">
                  <c:v>39.71</c:v>
                </c:pt>
                <c:pt idx="5157">
                  <c:v>39.71</c:v>
                </c:pt>
                <c:pt idx="5158">
                  <c:v>39.71</c:v>
                </c:pt>
                <c:pt idx="5159">
                  <c:v>39.71</c:v>
                </c:pt>
                <c:pt idx="5160">
                  <c:v>39.71</c:v>
                </c:pt>
                <c:pt idx="5161">
                  <c:v>39.71</c:v>
                </c:pt>
                <c:pt idx="5162">
                  <c:v>39.71</c:v>
                </c:pt>
                <c:pt idx="5163">
                  <c:v>39.71</c:v>
                </c:pt>
                <c:pt idx="5164">
                  <c:v>39.71</c:v>
                </c:pt>
                <c:pt idx="5165">
                  <c:v>39.71</c:v>
                </c:pt>
                <c:pt idx="5166">
                  <c:v>39.71</c:v>
                </c:pt>
                <c:pt idx="5167">
                  <c:v>39.71</c:v>
                </c:pt>
                <c:pt idx="5168">
                  <c:v>39.71</c:v>
                </c:pt>
                <c:pt idx="5169">
                  <c:v>39.71</c:v>
                </c:pt>
                <c:pt idx="5170">
                  <c:v>39.700000000000003</c:v>
                </c:pt>
                <c:pt idx="5171">
                  <c:v>39.700000000000003</c:v>
                </c:pt>
                <c:pt idx="5172">
                  <c:v>39.700000000000003</c:v>
                </c:pt>
                <c:pt idx="5173">
                  <c:v>39.69</c:v>
                </c:pt>
                <c:pt idx="5174">
                  <c:v>39.68</c:v>
                </c:pt>
                <c:pt idx="5175">
                  <c:v>39.67</c:v>
                </c:pt>
                <c:pt idx="5176">
                  <c:v>39.67</c:v>
                </c:pt>
                <c:pt idx="5177">
                  <c:v>39.659999999999997</c:v>
                </c:pt>
                <c:pt idx="5178">
                  <c:v>39.659999999999997</c:v>
                </c:pt>
                <c:pt idx="5179">
                  <c:v>39.659999999999997</c:v>
                </c:pt>
                <c:pt idx="5180">
                  <c:v>39.65</c:v>
                </c:pt>
                <c:pt idx="5181">
                  <c:v>39.65</c:v>
                </c:pt>
                <c:pt idx="5182">
                  <c:v>39.64</c:v>
                </c:pt>
                <c:pt idx="5183">
                  <c:v>39.64</c:v>
                </c:pt>
                <c:pt idx="5184">
                  <c:v>39.64</c:v>
                </c:pt>
                <c:pt idx="5185">
                  <c:v>39.630000000000003</c:v>
                </c:pt>
                <c:pt idx="5186">
                  <c:v>39.630000000000003</c:v>
                </c:pt>
                <c:pt idx="5187">
                  <c:v>39.619999999999997</c:v>
                </c:pt>
                <c:pt idx="5188">
                  <c:v>39.619999999999997</c:v>
                </c:pt>
                <c:pt idx="5189">
                  <c:v>39.619999999999997</c:v>
                </c:pt>
                <c:pt idx="5190">
                  <c:v>39.619999999999997</c:v>
                </c:pt>
                <c:pt idx="5191">
                  <c:v>39.61</c:v>
                </c:pt>
                <c:pt idx="5192">
                  <c:v>39.61</c:v>
                </c:pt>
                <c:pt idx="5193">
                  <c:v>39.61</c:v>
                </c:pt>
                <c:pt idx="5194">
                  <c:v>39.61</c:v>
                </c:pt>
                <c:pt idx="5195">
                  <c:v>39.61</c:v>
                </c:pt>
                <c:pt idx="5196">
                  <c:v>39.61</c:v>
                </c:pt>
                <c:pt idx="5197">
                  <c:v>39.61</c:v>
                </c:pt>
                <c:pt idx="5198">
                  <c:v>39.61</c:v>
                </c:pt>
                <c:pt idx="5199">
                  <c:v>39.6</c:v>
                </c:pt>
                <c:pt idx="5200">
                  <c:v>39.6</c:v>
                </c:pt>
                <c:pt idx="5201">
                  <c:v>39.6</c:v>
                </c:pt>
                <c:pt idx="5202">
                  <c:v>39.6</c:v>
                </c:pt>
                <c:pt idx="5203">
                  <c:v>39.6</c:v>
                </c:pt>
                <c:pt idx="5204">
                  <c:v>39.590000000000003</c:v>
                </c:pt>
                <c:pt idx="5205">
                  <c:v>39.590000000000003</c:v>
                </c:pt>
                <c:pt idx="5206">
                  <c:v>39.590000000000003</c:v>
                </c:pt>
                <c:pt idx="5207">
                  <c:v>39.590000000000003</c:v>
                </c:pt>
                <c:pt idx="5208">
                  <c:v>39.590000000000003</c:v>
                </c:pt>
                <c:pt idx="5209">
                  <c:v>39.590000000000003</c:v>
                </c:pt>
                <c:pt idx="5210">
                  <c:v>39.590000000000003</c:v>
                </c:pt>
                <c:pt idx="5211">
                  <c:v>39.58</c:v>
                </c:pt>
                <c:pt idx="5212">
                  <c:v>39.590000000000003</c:v>
                </c:pt>
                <c:pt idx="5213">
                  <c:v>39.58</c:v>
                </c:pt>
                <c:pt idx="5214">
                  <c:v>39.58</c:v>
                </c:pt>
                <c:pt idx="5215">
                  <c:v>39.58</c:v>
                </c:pt>
                <c:pt idx="5216">
                  <c:v>39.57</c:v>
                </c:pt>
                <c:pt idx="5217">
                  <c:v>39.57</c:v>
                </c:pt>
                <c:pt idx="5218">
                  <c:v>39.57</c:v>
                </c:pt>
                <c:pt idx="5219">
                  <c:v>39.57</c:v>
                </c:pt>
                <c:pt idx="5220">
                  <c:v>39.57</c:v>
                </c:pt>
                <c:pt idx="5221">
                  <c:v>39.56</c:v>
                </c:pt>
                <c:pt idx="5222">
                  <c:v>39.56</c:v>
                </c:pt>
                <c:pt idx="5223">
                  <c:v>39.549999999999997</c:v>
                </c:pt>
                <c:pt idx="5224">
                  <c:v>39.549999999999997</c:v>
                </c:pt>
                <c:pt idx="5225">
                  <c:v>39.54</c:v>
                </c:pt>
                <c:pt idx="5226">
                  <c:v>39.53</c:v>
                </c:pt>
                <c:pt idx="5227">
                  <c:v>39.53</c:v>
                </c:pt>
                <c:pt idx="5228">
                  <c:v>39.53</c:v>
                </c:pt>
                <c:pt idx="5229">
                  <c:v>39.520000000000003</c:v>
                </c:pt>
                <c:pt idx="5230">
                  <c:v>39.51</c:v>
                </c:pt>
                <c:pt idx="5231">
                  <c:v>39.5</c:v>
                </c:pt>
                <c:pt idx="5232">
                  <c:v>39.49</c:v>
                </c:pt>
                <c:pt idx="5233">
                  <c:v>39.49</c:v>
                </c:pt>
                <c:pt idx="5234">
                  <c:v>39.49</c:v>
                </c:pt>
                <c:pt idx="5235">
                  <c:v>39.479999999999997</c:v>
                </c:pt>
                <c:pt idx="5236">
                  <c:v>39.47</c:v>
                </c:pt>
                <c:pt idx="5237">
                  <c:v>39.46</c:v>
                </c:pt>
                <c:pt idx="5238">
                  <c:v>39.46</c:v>
                </c:pt>
                <c:pt idx="5239">
                  <c:v>39.450000000000003</c:v>
                </c:pt>
                <c:pt idx="5240">
                  <c:v>39.450000000000003</c:v>
                </c:pt>
                <c:pt idx="5241">
                  <c:v>39.450000000000003</c:v>
                </c:pt>
                <c:pt idx="5242">
                  <c:v>39.450000000000003</c:v>
                </c:pt>
                <c:pt idx="5243">
                  <c:v>39.450000000000003</c:v>
                </c:pt>
                <c:pt idx="5244">
                  <c:v>39.450000000000003</c:v>
                </c:pt>
                <c:pt idx="5245">
                  <c:v>39.450000000000003</c:v>
                </c:pt>
                <c:pt idx="5246">
                  <c:v>39.450000000000003</c:v>
                </c:pt>
                <c:pt idx="5247">
                  <c:v>39.450000000000003</c:v>
                </c:pt>
                <c:pt idx="5248">
                  <c:v>39.450000000000003</c:v>
                </c:pt>
                <c:pt idx="5249">
                  <c:v>39.450000000000003</c:v>
                </c:pt>
                <c:pt idx="5250">
                  <c:v>39.450000000000003</c:v>
                </c:pt>
                <c:pt idx="5251">
                  <c:v>39.450000000000003</c:v>
                </c:pt>
                <c:pt idx="5252">
                  <c:v>39.450000000000003</c:v>
                </c:pt>
                <c:pt idx="5253">
                  <c:v>39.46</c:v>
                </c:pt>
                <c:pt idx="5254">
                  <c:v>39.450000000000003</c:v>
                </c:pt>
                <c:pt idx="5255">
                  <c:v>39.46</c:v>
                </c:pt>
                <c:pt idx="5256">
                  <c:v>39.450000000000003</c:v>
                </c:pt>
                <c:pt idx="5257">
                  <c:v>39.450000000000003</c:v>
                </c:pt>
                <c:pt idx="5258">
                  <c:v>39.46</c:v>
                </c:pt>
                <c:pt idx="5259">
                  <c:v>39.47</c:v>
                </c:pt>
                <c:pt idx="5260">
                  <c:v>39.47</c:v>
                </c:pt>
                <c:pt idx="5261">
                  <c:v>39.479999999999997</c:v>
                </c:pt>
                <c:pt idx="5262">
                  <c:v>39.49</c:v>
                </c:pt>
                <c:pt idx="5263">
                  <c:v>39.49</c:v>
                </c:pt>
                <c:pt idx="5264">
                  <c:v>39.49</c:v>
                </c:pt>
                <c:pt idx="5265">
                  <c:v>39.5</c:v>
                </c:pt>
                <c:pt idx="5266">
                  <c:v>39.51</c:v>
                </c:pt>
                <c:pt idx="5267">
                  <c:v>39.520000000000003</c:v>
                </c:pt>
                <c:pt idx="5268">
                  <c:v>39.53</c:v>
                </c:pt>
                <c:pt idx="5269">
                  <c:v>39.549999999999997</c:v>
                </c:pt>
                <c:pt idx="5270">
                  <c:v>39.56</c:v>
                </c:pt>
                <c:pt idx="5271">
                  <c:v>39.57</c:v>
                </c:pt>
                <c:pt idx="5272">
                  <c:v>39.58</c:v>
                </c:pt>
                <c:pt idx="5273">
                  <c:v>39.58</c:v>
                </c:pt>
                <c:pt idx="5274">
                  <c:v>39.590000000000003</c:v>
                </c:pt>
                <c:pt idx="5275">
                  <c:v>39.590000000000003</c:v>
                </c:pt>
                <c:pt idx="5276">
                  <c:v>39.6</c:v>
                </c:pt>
                <c:pt idx="5277">
                  <c:v>39.6</c:v>
                </c:pt>
                <c:pt idx="5278">
                  <c:v>39.6</c:v>
                </c:pt>
                <c:pt idx="5279">
                  <c:v>39.61</c:v>
                </c:pt>
                <c:pt idx="5280">
                  <c:v>39.61</c:v>
                </c:pt>
                <c:pt idx="5281">
                  <c:v>39.61</c:v>
                </c:pt>
                <c:pt idx="5282">
                  <c:v>39.619999999999997</c:v>
                </c:pt>
                <c:pt idx="5283">
                  <c:v>39.619999999999997</c:v>
                </c:pt>
                <c:pt idx="5284">
                  <c:v>39.619999999999997</c:v>
                </c:pt>
                <c:pt idx="5285">
                  <c:v>39.619999999999997</c:v>
                </c:pt>
                <c:pt idx="5286">
                  <c:v>39.630000000000003</c:v>
                </c:pt>
                <c:pt idx="5287">
                  <c:v>39.64</c:v>
                </c:pt>
                <c:pt idx="5288">
                  <c:v>39.65</c:v>
                </c:pt>
                <c:pt idx="5289">
                  <c:v>39.659999999999997</c:v>
                </c:pt>
                <c:pt idx="5290">
                  <c:v>39.67</c:v>
                </c:pt>
                <c:pt idx="5291">
                  <c:v>39.68</c:v>
                </c:pt>
                <c:pt idx="5292">
                  <c:v>39.68</c:v>
                </c:pt>
                <c:pt idx="5293">
                  <c:v>39.69</c:v>
                </c:pt>
                <c:pt idx="5294">
                  <c:v>39.700000000000003</c:v>
                </c:pt>
                <c:pt idx="5295">
                  <c:v>39.700000000000003</c:v>
                </c:pt>
                <c:pt idx="5296">
                  <c:v>39.71</c:v>
                </c:pt>
                <c:pt idx="5297">
                  <c:v>39.71</c:v>
                </c:pt>
                <c:pt idx="5298">
                  <c:v>39.71</c:v>
                </c:pt>
                <c:pt idx="5299">
                  <c:v>39.71</c:v>
                </c:pt>
                <c:pt idx="5300">
                  <c:v>39.71</c:v>
                </c:pt>
                <c:pt idx="5301">
                  <c:v>39.71</c:v>
                </c:pt>
                <c:pt idx="5302">
                  <c:v>39.71</c:v>
                </c:pt>
                <c:pt idx="5303">
                  <c:v>39.71</c:v>
                </c:pt>
                <c:pt idx="5304">
                  <c:v>39.71</c:v>
                </c:pt>
                <c:pt idx="5305">
                  <c:v>39.71</c:v>
                </c:pt>
                <c:pt idx="5306">
                  <c:v>39.71</c:v>
                </c:pt>
                <c:pt idx="5307">
                  <c:v>39.71</c:v>
                </c:pt>
                <c:pt idx="5308">
                  <c:v>39.71</c:v>
                </c:pt>
                <c:pt idx="5309">
                  <c:v>39.71</c:v>
                </c:pt>
                <c:pt idx="5310">
                  <c:v>39.71</c:v>
                </c:pt>
                <c:pt idx="5311">
                  <c:v>39.71</c:v>
                </c:pt>
                <c:pt idx="5312">
                  <c:v>39.71</c:v>
                </c:pt>
                <c:pt idx="5313">
                  <c:v>39.71</c:v>
                </c:pt>
                <c:pt idx="5314">
                  <c:v>39.71</c:v>
                </c:pt>
                <c:pt idx="5315">
                  <c:v>39.71</c:v>
                </c:pt>
                <c:pt idx="5316">
                  <c:v>39.71</c:v>
                </c:pt>
                <c:pt idx="5317">
                  <c:v>39.71</c:v>
                </c:pt>
                <c:pt idx="5318">
                  <c:v>39.71</c:v>
                </c:pt>
                <c:pt idx="5319">
                  <c:v>39.71</c:v>
                </c:pt>
                <c:pt idx="5320">
                  <c:v>39.71</c:v>
                </c:pt>
                <c:pt idx="5321">
                  <c:v>39.71</c:v>
                </c:pt>
                <c:pt idx="5322">
                  <c:v>39.71</c:v>
                </c:pt>
                <c:pt idx="5323">
                  <c:v>39.71</c:v>
                </c:pt>
                <c:pt idx="5324">
                  <c:v>39.71</c:v>
                </c:pt>
                <c:pt idx="5325">
                  <c:v>39.71</c:v>
                </c:pt>
                <c:pt idx="5326">
                  <c:v>39.71</c:v>
                </c:pt>
                <c:pt idx="5327">
                  <c:v>39.71</c:v>
                </c:pt>
                <c:pt idx="5328">
                  <c:v>39.71</c:v>
                </c:pt>
                <c:pt idx="5329">
                  <c:v>39.71</c:v>
                </c:pt>
                <c:pt idx="5330">
                  <c:v>39.71</c:v>
                </c:pt>
                <c:pt idx="5331">
                  <c:v>39.71</c:v>
                </c:pt>
                <c:pt idx="5332">
                  <c:v>39.71</c:v>
                </c:pt>
                <c:pt idx="5333">
                  <c:v>39.71</c:v>
                </c:pt>
                <c:pt idx="5334">
                  <c:v>39.71</c:v>
                </c:pt>
                <c:pt idx="5335">
                  <c:v>39.71</c:v>
                </c:pt>
                <c:pt idx="5336">
                  <c:v>39.71</c:v>
                </c:pt>
                <c:pt idx="5337">
                  <c:v>39.71</c:v>
                </c:pt>
                <c:pt idx="5338">
                  <c:v>39.700000000000003</c:v>
                </c:pt>
                <c:pt idx="5339">
                  <c:v>39.700000000000003</c:v>
                </c:pt>
                <c:pt idx="5340">
                  <c:v>39.700000000000003</c:v>
                </c:pt>
                <c:pt idx="5341">
                  <c:v>39.700000000000003</c:v>
                </c:pt>
                <c:pt idx="5342">
                  <c:v>39.69</c:v>
                </c:pt>
                <c:pt idx="5343">
                  <c:v>39.69</c:v>
                </c:pt>
                <c:pt idx="5344">
                  <c:v>39.69</c:v>
                </c:pt>
                <c:pt idx="5345">
                  <c:v>39.69</c:v>
                </c:pt>
                <c:pt idx="5346">
                  <c:v>39.68</c:v>
                </c:pt>
                <c:pt idx="5347">
                  <c:v>39.67</c:v>
                </c:pt>
                <c:pt idx="5348">
                  <c:v>39.659999999999997</c:v>
                </c:pt>
                <c:pt idx="5349">
                  <c:v>39.65</c:v>
                </c:pt>
                <c:pt idx="5350">
                  <c:v>39.65</c:v>
                </c:pt>
                <c:pt idx="5351">
                  <c:v>39.64</c:v>
                </c:pt>
                <c:pt idx="5352">
                  <c:v>39.64</c:v>
                </c:pt>
                <c:pt idx="5353">
                  <c:v>39.630000000000003</c:v>
                </c:pt>
                <c:pt idx="5354">
                  <c:v>39.630000000000003</c:v>
                </c:pt>
                <c:pt idx="5355">
                  <c:v>39.630000000000003</c:v>
                </c:pt>
                <c:pt idx="5356">
                  <c:v>39.619999999999997</c:v>
                </c:pt>
                <c:pt idx="5357">
                  <c:v>39.619999999999997</c:v>
                </c:pt>
                <c:pt idx="5358">
                  <c:v>39.619999999999997</c:v>
                </c:pt>
                <c:pt idx="5359">
                  <c:v>39.61</c:v>
                </c:pt>
                <c:pt idx="5360">
                  <c:v>39.61</c:v>
                </c:pt>
                <c:pt idx="5361">
                  <c:v>39.61</c:v>
                </c:pt>
                <c:pt idx="5362">
                  <c:v>39.61</c:v>
                </c:pt>
                <c:pt idx="5363">
                  <c:v>39.61</c:v>
                </c:pt>
                <c:pt idx="5364">
                  <c:v>39.61</c:v>
                </c:pt>
                <c:pt idx="5365">
                  <c:v>39.61</c:v>
                </c:pt>
                <c:pt idx="5366">
                  <c:v>39.61</c:v>
                </c:pt>
                <c:pt idx="5367">
                  <c:v>39.6</c:v>
                </c:pt>
                <c:pt idx="5368">
                  <c:v>39.6</c:v>
                </c:pt>
                <c:pt idx="5369">
                  <c:v>39.6</c:v>
                </c:pt>
                <c:pt idx="5370">
                  <c:v>39.6</c:v>
                </c:pt>
                <c:pt idx="5371">
                  <c:v>39.6</c:v>
                </c:pt>
                <c:pt idx="5372">
                  <c:v>39.6</c:v>
                </c:pt>
                <c:pt idx="5373">
                  <c:v>39.590000000000003</c:v>
                </c:pt>
                <c:pt idx="5374">
                  <c:v>39.590000000000003</c:v>
                </c:pt>
                <c:pt idx="5375">
                  <c:v>39.58</c:v>
                </c:pt>
                <c:pt idx="5376">
                  <c:v>39.57</c:v>
                </c:pt>
                <c:pt idx="5377">
                  <c:v>39.56</c:v>
                </c:pt>
                <c:pt idx="5378">
                  <c:v>39.549999999999997</c:v>
                </c:pt>
                <c:pt idx="5379">
                  <c:v>39.54</c:v>
                </c:pt>
                <c:pt idx="5380">
                  <c:v>39.54</c:v>
                </c:pt>
                <c:pt idx="5381">
                  <c:v>39.53</c:v>
                </c:pt>
                <c:pt idx="5382">
                  <c:v>39.53</c:v>
                </c:pt>
                <c:pt idx="5383">
                  <c:v>39.520000000000003</c:v>
                </c:pt>
                <c:pt idx="5384">
                  <c:v>39.520000000000003</c:v>
                </c:pt>
                <c:pt idx="5385">
                  <c:v>39.51</c:v>
                </c:pt>
                <c:pt idx="5386">
                  <c:v>39.51</c:v>
                </c:pt>
                <c:pt idx="5387">
                  <c:v>39.51</c:v>
                </c:pt>
                <c:pt idx="5388">
                  <c:v>39.5</c:v>
                </c:pt>
                <c:pt idx="5389">
                  <c:v>39.5</c:v>
                </c:pt>
                <c:pt idx="5390">
                  <c:v>39.5</c:v>
                </c:pt>
                <c:pt idx="5391">
                  <c:v>39.5</c:v>
                </c:pt>
                <c:pt idx="5392">
                  <c:v>39.49</c:v>
                </c:pt>
                <c:pt idx="5393">
                  <c:v>39.49</c:v>
                </c:pt>
                <c:pt idx="5394">
                  <c:v>39.479999999999997</c:v>
                </c:pt>
                <c:pt idx="5395">
                  <c:v>39.479999999999997</c:v>
                </c:pt>
                <c:pt idx="5396">
                  <c:v>39.479999999999997</c:v>
                </c:pt>
                <c:pt idx="5397">
                  <c:v>39.479999999999997</c:v>
                </c:pt>
                <c:pt idx="5398">
                  <c:v>39.49</c:v>
                </c:pt>
                <c:pt idx="5399">
                  <c:v>39.49</c:v>
                </c:pt>
                <c:pt idx="5400">
                  <c:v>39.479999999999997</c:v>
                </c:pt>
                <c:pt idx="5401">
                  <c:v>39.49</c:v>
                </c:pt>
                <c:pt idx="5402">
                  <c:v>39.49</c:v>
                </c:pt>
                <c:pt idx="5403">
                  <c:v>39.49</c:v>
                </c:pt>
                <c:pt idx="5404">
                  <c:v>39.479999999999997</c:v>
                </c:pt>
                <c:pt idx="5405">
                  <c:v>39.479999999999997</c:v>
                </c:pt>
                <c:pt idx="5406">
                  <c:v>39.479999999999997</c:v>
                </c:pt>
                <c:pt idx="5407">
                  <c:v>39.479999999999997</c:v>
                </c:pt>
                <c:pt idx="5408">
                  <c:v>39.49</c:v>
                </c:pt>
                <c:pt idx="5409">
                  <c:v>39.49</c:v>
                </c:pt>
                <c:pt idx="5410">
                  <c:v>39.5</c:v>
                </c:pt>
                <c:pt idx="5411">
                  <c:v>39.51</c:v>
                </c:pt>
                <c:pt idx="5412">
                  <c:v>39.53</c:v>
                </c:pt>
                <c:pt idx="5413">
                  <c:v>39.54</c:v>
                </c:pt>
                <c:pt idx="5414">
                  <c:v>39.549999999999997</c:v>
                </c:pt>
                <c:pt idx="5415">
                  <c:v>39.56</c:v>
                </c:pt>
                <c:pt idx="5416">
                  <c:v>39.57</c:v>
                </c:pt>
                <c:pt idx="5417">
                  <c:v>39.58</c:v>
                </c:pt>
                <c:pt idx="5418">
                  <c:v>39.590000000000003</c:v>
                </c:pt>
                <c:pt idx="5419">
                  <c:v>39.6</c:v>
                </c:pt>
                <c:pt idx="5420">
                  <c:v>39.6</c:v>
                </c:pt>
                <c:pt idx="5421">
                  <c:v>39.6</c:v>
                </c:pt>
                <c:pt idx="5422">
                  <c:v>39.6</c:v>
                </c:pt>
                <c:pt idx="5423">
                  <c:v>39.6</c:v>
                </c:pt>
                <c:pt idx="5424">
                  <c:v>39.61</c:v>
                </c:pt>
                <c:pt idx="5425">
                  <c:v>39.61</c:v>
                </c:pt>
                <c:pt idx="5426">
                  <c:v>39.61</c:v>
                </c:pt>
                <c:pt idx="5427">
                  <c:v>39.61</c:v>
                </c:pt>
                <c:pt idx="5428">
                  <c:v>39.61</c:v>
                </c:pt>
                <c:pt idx="5429">
                  <c:v>39.61</c:v>
                </c:pt>
                <c:pt idx="5430">
                  <c:v>39.61</c:v>
                </c:pt>
                <c:pt idx="5431">
                  <c:v>39.61</c:v>
                </c:pt>
                <c:pt idx="5432">
                  <c:v>39.61</c:v>
                </c:pt>
                <c:pt idx="5433">
                  <c:v>39.61</c:v>
                </c:pt>
                <c:pt idx="5434">
                  <c:v>39.61</c:v>
                </c:pt>
                <c:pt idx="5435">
                  <c:v>39.61</c:v>
                </c:pt>
                <c:pt idx="5436">
                  <c:v>39.61</c:v>
                </c:pt>
                <c:pt idx="5437">
                  <c:v>39.61</c:v>
                </c:pt>
                <c:pt idx="5438">
                  <c:v>39.619999999999997</c:v>
                </c:pt>
                <c:pt idx="5439">
                  <c:v>39.619999999999997</c:v>
                </c:pt>
                <c:pt idx="5440">
                  <c:v>39.619999999999997</c:v>
                </c:pt>
                <c:pt idx="5441">
                  <c:v>39.619999999999997</c:v>
                </c:pt>
                <c:pt idx="5442">
                  <c:v>39.61</c:v>
                </c:pt>
                <c:pt idx="5443">
                  <c:v>39.61</c:v>
                </c:pt>
                <c:pt idx="5444">
                  <c:v>39.61</c:v>
                </c:pt>
                <c:pt idx="5445">
                  <c:v>39.61</c:v>
                </c:pt>
                <c:pt idx="5446">
                  <c:v>39.61</c:v>
                </c:pt>
                <c:pt idx="5447">
                  <c:v>39.61</c:v>
                </c:pt>
                <c:pt idx="5448">
                  <c:v>39.61</c:v>
                </c:pt>
                <c:pt idx="5449">
                  <c:v>39.61</c:v>
                </c:pt>
                <c:pt idx="5450">
                  <c:v>39.61</c:v>
                </c:pt>
                <c:pt idx="5451">
                  <c:v>39.61</c:v>
                </c:pt>
                <c:pt idx="5452">
                  <c:v>39.61</c:v>
                </c:pt>
                <c:pt idx="5453">
                  <c:v>39.61</c:v>
                </c:pt>
                <c:pt idx="5454">
                  <c:v>39.61</c:v>
                </c:pt>
                <c:pt idx="5455">
                  <c:v>39.61</c:v>
                </c:pt>
                <c:pt idx="5456">
                  <c:v>39.61</c:v>
                </c:pt>
                <c:pt idx="5457">
                  <c:v>39.61</c:v>
                </c:pt>
                <c:pt idx="5458">
                  <c:v>39.6</c:v>
                </c:pt>
                <c:pt idx="5459">
                  <c:v>39.61</c:v>
                </c:pt>
                <c:pt idx="5460">
                  <c:v>39.6</c:v>
                </c:pt>
                <c:pt idx="5461">
                  <c:v>39.6</c:v>
                </c:pt>
                <c:pt idx="5462">
                  <c:v>39.6</c:v>
                </c:pt>
                <c:pt idx="5463">
                  <c:v>39.590000000000003</c:v>
                </c:pt>
                <c:pt idx="5464">
                  <c:v>39.590000000000003</c:v>
                </c:pt>
                <c:pt idx="5465">
                  <c:v>39.590000000000003</c:v>
                </c:pt>
                <c:pt idx="5466">
                  <c:v>39.590000000000003</c:v>
                </c:pt>
                <c:pt idx="5467">
                  <c:v>39.58</c:v>
                </c:pt>
                <c:pt idx="5468">
                  <c:v>39.57</c:v>
                </c:pt>
                <c:pt idx="5469">
                  <c:v>39.57</c:v>
                </c:pt>
                <c:pt idx="5470">
                  <c:v>39.57</c:v>
                </c:pt>
                <c:pt idx="5471">
                  <c:v>39.56</c:v>
                </c:pt>
                <c:pt idx="5472">
                  <c:v>39.549999999999997</c:v>
                </c:pt>
                <c:pt idx="5473">
                  <c:v>39.54</c:v>
                </c:pt>
                <c:pt idx="5474">
                  <c:v>39.520000000000003</c:v>
                </c:pt>
                <c:pt idx="5475">
                  <c:v>39.51</c:v>
                </c:pt>
                <c:pt idx="5476">
                  <c:v>39.5</c:v>
                </c:pt>
                <c:pt idx="5477">
                  <c:v>39.49</c:v>
                </c:pt>
                <c:pt idx="5478">
                  <c:v>39.479999999999997</c:v>
                </c:pt>
                <c:pt idx="5479">
                  <c:v>39.47</c:v>
                </c:pt>
                <c:pt idx="5480">
                  <c:v>39.46</c:v>
                </c:pt>
                <c:pt idx="5481">
                  <c:v>39.450000000000003</c:v>
                </c:pt>
                <c:pt idx="5482">
                  <c:v>39.44</c:v>
                </c:pt>
                <c:pt idx="5483">
                  <c:v>39.43</c:v>
                </c:pt>
                <c:pt idx="5484">
                  <c:v>39.43</c:v>
                </c:pt>
                <c:pt idx="5485">
                  <c:v>39.42</c:v>
                </c:pt>
                <c:pt idx="5486">
                  <c:v>39.42</c:v>
                </c:pt>
                <c:pt idx="5487">
                  <c:v>39.42</c:v>
                </c:pt>
                <c:pt idx="5488">
                  <c:v>39.409999999999997</c:v>
                </c:pt>
                <c:pt idx="5489">
                  <c:v>39.409999999999997</c:v>
                </c:pt>
                <c:pt idx="5490">
                  <c:v>39.4</c:v>
                </c:pt>
                <c:pt idx="5491">
                  <c:v>39.4</c:v>
                </c:pt>
                <c:pt idx="5492">
                  <c:v>39.4</c:v>
                </c:pt>
                <c:pt idx="5493">
                  <c:v>39.4</c:v>
                </c:pt>
                <c:pt idx="5494">
                  <c:v>39.4</c:v>
                </c:pt>
                <c:pt idx="5495">
                  <c:v>39.4</c:v>
                </c:pt>
                <c:pt idx="5496">
                  <c:v>39.4</c:v>
                </c:pt>
                <c:pt idx="5497">
                  <c:v>39.4</c:v>
                </c:pt>
                <c:pt idx="5498">
                  <c:v>39.4</c:v>
                </c:pt>
                <c:pt idx="5499">
                  <c:v>39.4</c:v>
                </c:pt>
                <c:pt idx="5500">
                  <c:v>39.4</c:v>
                </c:pt>
                <c:pt idx="5501">
                  <c:v>39.4</c:v>
                </c:pt>
                <c:pt idx="5502">
                  <c:v>39.4</c:v>
                </c:pt>
                <c:pt idx="5503">
                  <c:v>39.4</c:v>
                </c:pt>
                <c:pt idx="5504">
                  <c:v>39.4</c:v>
                </c:pt>
                <c:pt idx="5505">
                  <c:v>39.4</c:v>
                </c:pt>
                <c:pt idx="5506">
                  <c:v>39.4</c:v>
                </c:pt>
                <c:pt idx="5507">
                  <c:v>39.4</c:v>
                </c:pt>
                <c:pt idx="5508">
                  <c:v>39.4</c:v>
                </c:pt>
                <c:pt idx="5509">
                  <c:v>39.4</c:v>
                </c:pt>
                <c:pt idx="5510">
                  <c:v>39.4</c:v>
                </c:pt>
                <c:pt idx="5511">
                  <c:v>39.4</c:v>
                </c:pt>
                <c:pt idx="5512">
                  <c:v>39.4</c:v>
                </c:pt>
                <c:pt idx="5513">
                  <c:v>39.4</c:v>
                </c:pt>
                <c:pt idx="5514">
                  <c:v>39.4</c:v>
                </c:pt>
                <c:pt idx="5515">
                  <c:v>39.4</c:v>
                </c:pt>
                <c:pt idx="5516">
                  <c:v>39.4</c:v>
                </c:pt>
                <c:pt idx="5517">
                  <c:v>39.4</c:v>
                </c:pt>
                <c:pt idx="5518">
                  <c:v>39.4</c:v>
                </c:pt>
                <c:pt idx="5519">
                  <c:v>39.409999999999997</c:v>
                </c:pt>
                <c:pt idx="5520">
                  <c:v>39.409999999999997</c:v>
                </c:pt>
                <c:pt idx="5521">
                  <c:v>39.409999999999997</c:v>
                </c:pt>
                <c:pt idx="5522">
                  <c:v>39.409999999999997</c:v>
                </c:pt>
                <c:pt idx="5523">
                  <c:v>39.42</c:v>
                </c:pt>
                <c:pt idx="5524">
                  <c:v>39.42</c:v>
                </c:pt>
                <c:pt idx="5525">
                  <c:v>39.42</c:v>
                </c:pt>
                <c:pt idx="5526">
                  <c:v>39.42</c:v>
                </c:pt>
                <c:pt idx="5527">
                  <c:v>39.43</c:v>
                </c:pt>
                <c:pt idx="5528">
                  <c:v>39.43</c:v>
                </c:pt>
                <c:pt idx="5529">
                  <c:v>39.44</c:v>
                </c:pt>
                <c:pt idx="5530">
                  <c:v>39.450000000000003</c:v>
                </c:pt>
                <c:pt idx="5531">
                  <c:v>39.46</c:v>
                </c:pt>
                <c:pt idx="5532">
                  <c:v>39.49</c:v>
                </c:pt>
                <c:pt idx="5533">
                  <c:v>39.51</c:v>
                </c:pt>
                <c:pt idx="5534">
                  <c:v>39.53</c:v>
                </c:pt>
                <c:pt idx="5535">
                  <c:v>39.56</c:v>
                </c:pt>
                <c:pt idx="5536">
                  <c:v>39.58</c:v>
                </c:pt>
                <c:pt idx="5537">
                  <c:v>39.6</c:v>
                </c:pt>
                <c:pt idx="5538">
                  <c:v>39.61</c:v>
                </c:pt>
                <c:pt idx="5539">
                  <c:v>39.619999999999997</c:v>
                </c:pt>
                <c:pt idx="5540">
                  <c:v>39.64</c:v>
                </c:pt>
                <c:pt idx="5541">
                  <c:v>39.65</c:v>
                </c:pt>
                <c:pt idx="5542">
                  <c:v>39.67</c:v>
                </c:pt>
                <c:pt idx="5543">
                  <c:v>39.69</c:v>
                </c:pt>
                <c:pt idx="5544">
                  <c:v>39.700000000000003</c:v>
                </c:pt>
                <c:pt idx="5545">
                  <c:v>39.71</c:v>
                </c:pt>
                <c:pt idx="5546">
                  <c:v>39.71</c:v>
                </c:pt>
                <c:pt idx="5547">
                  <c:v>39.71</c:v>
                </c:pt>
                <c:pt idx="5548">
                  <c:v>39.71</c:v>
                </c:pt>
                <c:pt idx="5549">
                  <c:v>39.71</c:v>
                </c:pt>
                <c:pt idx="5550">
                  <c:v>39.71</c:v>
                </c:pt>
                <c:pt idx="5551">
                  <c:v>39.72</c:v>
                </c:pt>
                <c:pt idx="5552">
                  <c:v>39.72</c:v>
                </c:pt>
                <c:pt idx="5553">
                  <c:v>39.74</c:v>
                </c:pt>
                <c:pt idx="5554">
                  <c:v>39.75</c:v>
                </c:pt>
                <c:pt idx="5555">
                  <c:v>39.78</c:v>
                </c:pt>
                <c:pt idx="5556">
                  <c:v>39.799999999999997</c:v>
                </c:pt>
                <c:pt idx="5557">
                  <c:v>39.83</c:v>
                </c:pt>
                <c:pt idx="5558">
                  <c:v>39.86</c:v>
                </c:pt>
                <c:pt idx="5559">
                  <c:v>39.880000000000003</c:v>
                </c:pt>
                <c:pt idx="5560">
                  <c:v>39.9</c:v>
                </c:pt>
                <c:pt idx="5561">
                  <c:v>39.909999999999997</c:v>
                </c:pt>
                <c:pt idx="5562">
                  <c:v>39.92</c:v>
                </c:pt>
                <c:pt idx="5563">
                  <c:v>39.92</c:v>
                </c:pt>
                <c:pt idx="5564">
                  <c:v>39.93</c:v>
                </c:pt>
                <c:pt idx="5565">
                  <c:v>39.93</c:v>
                </c:pt>
                <c:pt idx="5566">
                  <c:v>39.94</c:v>
                </c:pt>
                <c:pt idx="5567">
                  <c:v>39.96</c:v>
                </c:pt>
                <c:pt idx="5568">
                  <c:v>39.97</c:v>
                </c:pt>
                <c:pt idx="5569">
                  <c:v>39.99</c:v>
                </c:pt>
                <c:pt idx="5570">
                  <c:v>40</c:v>
                </c:pt>
                <c:pt idx="5571">
                  <c:v>40.01</c:v>
                </c:pt>
                <c:pt idx="5572">
                  <c:v>40.020000000000003</c:v>
                </c:pt>
                <c:pt idx="5573">
                  <c:v>40.020000000000003</c:v>
                </c:pt>
                <c:pt idx="5574">
                  <c:v>40.03</c:v>
                </c:pt>
                <c:pt idx="5575">
                  <c:v>40.03</c:v>
                </c:pt>
                <c:pt idx="5576">
                  <c:v>40.03</c:v>
                </c:pt>
                <c:pt idx="5577">
                  <c:v>40.03</c:v>
                </c:pt>
                <c:pt idx="5578">
                  <c:v>40.03</c:v>
                </c:pt>
                <c:pt idx="5579">
                  <c:v>40.04</c:v>
                </c:pt>
                <c:pt idx="5580">
                  <c:v>40.04</c:v>
                </c:pt>
                <c:pt idx="5581">
                  <c:v>40.049999999999997</c:v>
                </c:pt>
                <c:pt idx="5582">
                  <c:v>40.049999999999997</c:v>
                </c:pt>
                <c:pt idx="5583">
                  <c:v>40.06</c:v>
                </c:pt>
                <c:pt idx="5584">
                  <c:v>40.07</c:v>
                </c:pt>
                <c:pt idx="5585">
                  <c:v>40.07</c:v>
                </c:pt>
                <c:pt idx="5586">
                  <c:v>40.08</c:v>
                </c:pt>
                <c:pt idx="5587">
                  <c:v>40.08</c:v>
                </c:pt>
                <c:pt idx="5588">
                  <c:v>40.090000000000003</c:v>
                </c:pt>
                <c:pt idx="5589">
                  <c:v>40.090000000000003</c:v>
                </c:pt>
                <c:pt idx="5590">
                  <c:v>40.090000000000003</c:v>
                </c:pt>
                <c:pt idx="5591">
                  <c:v>40.08</c:v>
                </c:pt>
                <c:pt idx="5592">
                  <c:v>40.08</c:v>
                </c:pt>
                <c:pt idx="5593">
                  <c:v>40.08</c:v>
                </c:pt>
                <c:pt idx="5594">
                  <c:v>40.08</c:v>
                </c:pt>
                <c:pt idx="5595">
                  <c:v>40.07</c:v>
                </c:pt>
                <c:pt idx="5596">
                  <c:v>40.07</c:v>
                </c:pt>
                <c:pt idx="5597">
                  <c:v>40.07</c:v>
                </c:pt>
                <c:pt idx="5598">
                  <c:v>40.07</c:v>
                </c:pt>
                <c:pt idx="5599">
                  <c:v>40.07</c:v>
                </c:pt>
                <c:pt idx="5600">
                  <c:v>40.07</c:v>
                </c:pt>
                <c:pt idx="5601">
                  <c:v>40.06</c:v>
                </c:pt>
                <c:pt idx="5602">
                  <c:v>40.06</c:v>
                </c:pt>
                <c:pt idx="5603">
                  <c:v>40.06</c:v>
                </c:pt>
                <c:pt idx="5604">
                  <c:v>40.06</c:v>
                </c:pt>
                <c:pt idx="5605">
                  <c:v>40.06</c:v>
                </c:pt>
                <c:pt idx="5606">
                  <c:v>40.049999999999997</c:v>
                </c:pt>
                <c:pt idx="5607">
                  <c:v>40.049999999999997</c:v>
                </c:pt>
                <c:pt idx="5608">
                  <c:v>40.04</c:v>
                </c:pt>
                <c:pt idx="5609">
                  <c:v>40.04</c:v>
                </c:pt>
                <c:pt idx="5610">
                  <c:v>40.04</c:v>
                </c:pt>
                <c:pt idx="5611">
                  <c:v>40.04</c:v>
                </c:pt>
                <c:pt idx="5612">
                  <c:v>40.04</c:v>
                </c:pt>
                <c:pt idx="5613">
                  <c:v>40.03</c:v>
                </c:pt>
                <c:pt idx="5614">
                  <c:v>40.03</c:v>
                </c:pt>
                <c:pt idx="5615">
                  <c:v>40.03</c:v>
                </c:pt>
                <c:pt idx="5616">
                  <c:v>40.03</c:v>
                </c:pt>
                <c:pt idx="5617">
                  <c:v>40.03</c:v>
                </c:pt>
                <c:pt idx="5618">
                  <c:v>40.03</c:v>
                </c:pt>
                <c:pt idx="5619">
                  <c:v>40.03</c:v>
                </c:pt>
                <c:pt idx="5620">
                  <c:v>40.03</c:v>
                </c:pt>
                <c:pt idx="5621">
                  <c:v>40.03</c:v>
                </c:pt>
                <c:pt idx="5622">
                  <c:v>40.03</c:v>
                </c:pt>
                <c:pt idx="5623">
                  <c:v>40.03</c:v>
                </c:pt>
                <c:pt idx="5624">
                  <c:v>40.03</c:v>
                </c:pt>
                <c:pt idx="5625">
                  <c:v>40.03</c:v>
                </c:pt>
                <c:pt idx="5626">
                  <c:v>40.03</c:v>
                </c:pt>
                <c:pt idx="5627">
                  <c:v>40.020000000000003</c:v>
                </c:pt>
                <c:pt idx="5628">
                  <c:v>40.020000000000003</c:v>
                </c:pt>
                <c:pt idx="5629">
                  <c:v>40.020000000000003</c:v>
                </c:pt>
                <c:pt idx="5630">
                  <c:v>40.01</c:v>
                </c:pt>
                <c:pt idx="5631">
                  <c:v>40</c:v>
                </c:pt>
                <c:pt idx="5632">
                  <c:v>40</c:v>
                </c:pt>
                <c:pt idx="5633">
                  <c:v>39.99</c:v>
                </c:pt>
                <c:pt idx="5634">
                  <c:v>39.99</c:v>
                </c:pt>
                <c:pt idx="5635">
                  <c:v>39.979999999999997</c:v>
                </c:pt>
                <c:pt idx="5636">
                  <c:v>39.979999999999997</c:v>
                </c:pt>
                <c:pt idx="5637">
                  <c:v>39.979999999999997</c:v>
                </c:pt>
                <c:pt idx="5638">
                  <c:v>39.97</c:v>
                </c:pt>
                <c:pt idx="5639">
                  <c:v>39.97</c:v>
                </c:pt>
                <c:pt idx="5640">
                  <c:v>39.96</c:v>
                </c:pt>
                <c:pt idx="5641">
                  <c:v>39.96</c:v>
                </c:pt>
                <c:pt idx="5642">
                  <c:v>39.950000000000003</c:v>
                </c:pt>
                <c:pt idx="5643">
                  <c:v>39.950000000000003</c:v>
                </c:pt>
                <c:pt idx="5644">
                  <c:v>39.94</c:v>
                </c:pt>
                <c:pt idx="5645">
                  <c:v>39.94</c:v>
                </c:pt>
                <c:pt idx="5646">
                  <c:v>39.94</c:v>
                </c:pt>
                <c:pt idx="5647">
                  <c:v>39.93</c:v>
                </c:pt>
                <c:pt idx="5648">
                  <c:v>39.93</c:v>
                </c:pt>
                <c:pt idx="5649">
                  <c:v>39.93</c:v>
                </c:pt>
                <c:pt idx="5650">
                  <c:v>39.92</c:v>
                </c:pt>
                <c:pt idx="5651">
                  <c:v>39.92</c:v>
                </c:pt>
                <c:pt idx="5652">
                  <c:v>39.92</c:v>
                </c:pt>
                <c:pt idx="5653">
                  <c:v>39.92</c:v>
                </c:pt>
                <c:pt idx="5654">
                  <c:v>39.92</c:v>
                </c:pt>
                <c:pt idx="5655">
                  <c:v>39.92</c:v>
                </c:pt>
                <c:pt idx="5656">
                  <c:v>39.92</c:v>
                </c:pt>
                <c:pt idx="5657">
                  <c:v>39.92</c:v>
                </c:pt>
                <c:pt idx="5658">
                  <c:v>39.92</c:v>
                </c:pt>
                <c:pt idx="5659">
                  <c:v>39.909999999999997</c:v>
                </c:pt>
                <c:pt idx="5660">
                  <c:v>39.9</c:v>
                </c:pt>
                <c:pt idx="5661">
                  <c:v>39.9</c:v>
                </c:pt>
                <c:pt idx="5662">
                  <c:v>39.880000000000003</c:v>
                </c:pt>
                <c:pt idx="5663">
                  <c:v>39.869999999999997</c:v>
                </c:pt>
                <c:pt idx="5664">
                  <c:v>39.869999999999997</c:v>
                </c:pt>
                <c:pt idx="5665">
                  <c:v>39.86</c:v>
                </c:pt>
                <c:pt idx="5666">
                  <c:v>39.85</c:v>
                </c:pt>
                <c:pt idx="5667">
                  <c:v>39.840000000000003</c:v>
                </c:pt>
                <c:pt idx="5668">
                  <c:v>39.83</c:v>
                </c:pt>
                <c:pt idx="5669">
                  <c:v>39.82</c:v>
                </c:pt>
                <c:pt idx="5670">
                  <c:v>39.81</c:v>
                </c:pt>
                <c:pt idx="5671">
                  <c:v>39.799999999999997</c:v>
                </c:pt>
                <c:pt idx="5672">
                  <c:v>39.78</c:v>
                </c:pt>
                <c:pt idx="5673">
                  <c:v>39.78</c:v>
                </c:pt>
                <c:pt idx="5674">
                  <c:v>39.770000000000003</c:v>
                </c:pt>
                <c:pt idx="5675">
                  <c:v>39.76</c:v>
                </c:pt>
                <c:pt idx="5676">
                  <c:v>39.75</c:v>
                </c:pt>
                <c:pt idx="5677">
                  <c:v>39.75</c:v>
                </c:pt>
                <c:pt idx="5678">
                  <c:v>39.74</c:v>
                </c:pt>
                <c:pt idx="5679">
                  <c:v>39.729999999999997</c:v>
                </c:pt>
                <c:pt idx="5680">
                  <c:v>39.729999999999997</c:v>
                </c:pt>
                <c:pt idx="5681">
                  <c:v>39.72</c:v>
                </c:pt>
                <c:pt idx="5682">
                  <c:v>39.72</c:v>
                </c:pt>
                <c:pt idx="5683">
                  <c:v>39.72</c:v>
                </c:pt>
                <c:pt idx="5684">
                  <c:v>39.72</c:v>
                </c:pt>
                <c:pt idx="5685">
                  <c:v>39.71</c:v>
                </c:pt>
                <c:pt idx="5686">
                  <c:v>39.71</c:v>
                </c:pt>
                <c:pt idx="5687">
                  <c:v>39.71</c:v>
                </c:pt>
                <c:pt idx="5688">
                  <c:v>39.71</c:v>
                </c:pt>
                <c:pt idx="5689">
                  <c:v>39.71</c:v>
                </c:pt>
                <c:pt idx="5690">
                  <c:v>39.71</c:v>
                </c:pt>
                <c:pt idx="5691">
                  <c:v>39.71</c:v>
                </c:pt>
                <c:pt idx="5692">
                  <c:v>39.71</c:v>
                </c:pt>
                <c:pt idx="5693">
                  <c:v>39.71</c:v>
                </c:pt>
                <c:pt idx="5694">
                  <c:v>39.71</c:v>
                </c:pt>
                <c:pt idx="5695">
                  <c:v>39.71</c:v>
                </c:pt>
                <c:pt idx="5696">
                  <c:v>39.71</c:v>
                </c:pt>
                <c:pt idx="5697">
                  <c:v>39.71</c:v>
                </c:pt>
                <c:pt idx="5698">
                  <c:v>39.71</c:v>
                </c:pt>
                <c:pt idx="5699">
                  <c:v>39.71</c:v>
                </c:pt>
                <c:pt idx="5700">
                  <c:v>39.71</c:v>
                </c:pt>
                <c:pt idx="5701">
                  <c:v>39.71</c:v>
                </c:pt>
                <c:pt idx="5702">
                  <c:v>39.71</c:v>
                </c:pt>
                <c:pt idx="5703">
                  <c:v>39.700000000000003</c:v>
                </c:pt>
                <c:pt idx="5704">
                  <c:v>39.700000000000003</c:v>
                </c:pt>
                <c:pt idx="5705">
                  <c:v>39.69</c:v>
                </c:pt>
                <c:pt idx="5706">
                  <c:v>39.69</c:v>
                </c:pt>
                <c:pt idx="5707">
                  <c:v>39.68</c:v>
                </c:pt>
                <c:pt idx="5708">
                  <c:v>39.68</c:v>
                </c:pt>
                <c:pt idx="5709">
                  <c:v>39.67</c:v>
                </c:pt>
                <c:pt idx="5710">
                  <c:v>39.67</c:v>
                </c:pt>
                <c:pt idx="5711">
                  <c:v>39.67</c:v>
                </c:pt>
                <c:pt idx="5712">
                  <c:v>39.659999999999997</c:v>
                </c:pt>
                <c:pt idx="5713">
                  <c:v>39.659999999999997</c:v>
                </c:pt>
                <c:pt idx="5714">
                  <c:v>39.65</c:v>
                </c:pt>
                <c:pt idx="5715">
                  <c:v>39.64</c:v>
                </c:pt>
                <c:pt idx="5716">
                  <c:v>39.630000000000003</c:v>
                </c:pt>
                <c:pt idx="5717">
                  <c:v>39.619999999999997</c:v>
                </c:pt>
                <c:pt idx="5718">
                  <c:v>39.619999999999997</c:v>
                </c:pt>
                <c:pt idx="5719">
                  <c:v>39.619999999999997</c:v>
                </c:pt>
                <c:pt idx="5720">
                  <c:v>39.61</c:v>
                </c:pt>
                <c:pt idx="5721">
                  <c:v>39.61</c:v>
                </c:pt>
                <c:pt idx="5722">
                  <c:v>39.61</c:v>
                </c:pt>
                <c:pt idx="5723">
                  <c:v>39.61</c:v>
                </c:pt>
                <c:pt idx="5724">
                  <c:v>39.61</c:v>
                </c:pt>
                <c:pt idx="5725">
                  <c:v>39.61</c:v>
                </c:pt>
                <c:pt idx="5726">
                  <c:v>39.6</c:v>
                </c:pt>
                <c:pt idx="5727">
                  <c:v>39.6</c:v>
                </c:pt>
                <c:pt idx="5728">
                  <c:v>39.6</c:v>
                </c:pt>
                <c:pt idx="5729">
                  <c:v>39.590000000000003</c:v>
                </c:pt>
                <c:pt idx="5730">
                  <c:v>39.590000000000003</c:v>
                </c:pt>
                <c:pt idx="5731">
                  <c:v>39.58</c:v>
                </c:pt>
                <c:pt idx="5732">
                  <c:v>39.58</c:v>
                </c:pt>
                <c:pt idx="5733">
                  <c:v>39.57</c:v>
                </c:pt>
                <c:pt idx="5734">
                  <c:v>39.57</c:v>
                </c:pt>
                <c:pt idx="5735">
                  <c:v>39.56</c:v>
                </c:pt>
                <c:pt idx="5736">
                  <c:v>39.56</c:v>
                </c:pt>
                <c:pt idx="5737">
                  <c:v>39.56</c:v>
                </c:pt>
                <c:pt idx="5738">
                  <c:v>39.56</c:v>
                </c:pt>
                <c:pt idx="5739">
                  <c:v>39.56</c:v>
                </c:pt>
                <c:pt idx="5740">
                  <c:v>39.56</c:v>
                </c:pt>
                <c:pt idx="5741">
                  <c:v>39.56</c:v>
                </c:pt>
                <c:pt idx="5742">
                  <c:v>39.549999999999997</c:v>
                </c:pt>
                <c:pt idx="5743">
                  <c:v>39.54</c:v>
                </c:pt>
                <c:pt idx="5744">
                  <c:v>39.53</c:v>
                </c:pt>
                <c:pt idx="5745">
                  <c:v>39.53</c:v>
                </c:pt>
                <c:pt idx="5746">
                  <c:v>39.520000000000003</c:v>
                </c:pt>
                <c:pt idx="5747">
                  <c:v>39.53</c:v>
                </c:pt>
                <c:pt idx="5748">
                  <c:v>39.520000000000003</c:v>
                </c:pt>
                <c:pt idx="5749">
                  <c:v>39.51</c:v>
                </c:pt>
                <c:pt idx="5750">
                  <c:v>39.5</c:v>
                </c:pt>
                <c:pt idx="5751">
                  <c:v>39.5</c:v>
                </c:pt>
                <c:pt idx="5752">
                  <c:v>39.5</c:v>
                </c:pt>
                <c:pt idx="5753">
                  <c:v>39.51</c:v>
                </c:pt>
                <c:pt idx="5754">
                  <c:v>39.5</c:v>
                </c:pt>
                <c:pt idx="5755">
                  <c:v>39.5</c:v>
                </c:pt>
                <c:pt idx="5756">
                  <c:v>39.49</c:v>
                </c:pt>
                <c:pt idx="5757">
                  <c:v>39.5</c:v>
                </c:pt>
                <c:pt idx="5758">
                  <c:v>39.51</c:v>
                </c:pt>
                <c:pt idx="5759">
                  <c:v>39.51</c:v>
                </c:pt>
                <c:pt idx="5760">
                  <c:v>39.520000000000003</c:v>
                </c:pt>
                <c:pt idx="5761">
                  <c:v>39.520000000000003</c:v>
                </c:pt>
                <c:pt idx="5762">
                  <c:v>39.53</c:v>
                </c:pt>
                <c:pt idx="5763">
                  <c:v>39.54</c:v>
                </c:pt>
                <c:pt idx="5764">
                  <c:v>39.54</c:v>
                </c:pt>
                <c:pt idx="5765">
                  <c:v>39.54</c:v>
                </c:pt>
                <c:pt idx="5766">
                  <c:v>39.549999999999997</c:v>
                </c:pt>
                <c:pt idx="5767">
                  <c:v>39.54</c:v>
                </c:pt>
                <c:pt idx="5768">
                  <c:v>39.549999999999997</c:v>
                </c:pt>
                <c:pt idx="5769">
                  <c:v>39.549999999999997</c:v>
                </c:pt>
                <c:pt idx="5770">
                  <c:v>39.549999999999997</c:v>
                </c:pt>
                <c:pt idx="5771">
                  <c:v>39.56</c:v>
                </c:pt>
                <c:pt idx="5772">
                  <c:v>39.56</c:v>
                </c:pt>
                <c:pt idx="5773">
                  <c:v>39.57</c:v>
                </c:pt>
                <c:pt idx="5774">
                  <c:v>39.57</c:v>
                </c:pt>
                <c:pt idx="5775">
                  <c:v>39.58</c:v>
                </c:pt>
                <c:pt idx="5776">
                  <c:v>39.58</c:v>
                </c:pt>
                <c:pt idx="5777">
                  <c:v>39.590000000000003</c:v>
                </c:pt>
                <c:pt idx="5778">
                  <c:v>39.590000000000003</c:v>
                </c:pt>
                <c:pt idx="5779">
                  <c:v>39.6</c:v>
                </c:pt>
                <c:pt idx="5780">
                  <c:v>39.6</c:v>
                </c:pt>
                <c:pt idx="5781">
                  <c:v>39.6</c:v>
                </c:pt>
                <c:pt idx="5782">
                  <c:v>39.6</c:v>
                </c:pt>
                <c:pt idx="5783">
                  <c:v>39.61</c:v>
                </c:pt>
                <c:pt idx="5784">
                  <c:v>39.61</c:v>
                </c:pt>
                <c:pt idx="5785">
                  <c:v>39.61</c:v>
                </c:pt>
                <c:pt idx="5786">
                  <c:v>39.61</c:v>
                </c:pt>
                <c:pt idx="5787">
                  <c:v>39.61</c:v>
                </c:pt>
                <c:pt idx="5788">
                  <c:v>39.61</c:v>
                </c:pt>
                <c:pt idx="5789">
                  <c:v>39.61</c:v>
                </c:pt>
                <c:pt idx="5790">
                  <c:v>39.61</c:v>
                </c:pt>
                <c:pt idx="5791">
                  <c:v>39.61</c:v>
                </c:pt>
                <c:pt idx="5792">
                  <c:v>39.61</c:v>
                </c:pt>
                <c:pt idx="5793">
                  <c:v>39.619999999999997</c:v>
                </c:pt>
                <c:pt idx="5794">
                  <c:v>39.619999999999997</c:v>
                </c:pt>
                <c:pt idx="5795">
                  <c:v>39.619999999999997</c:v>
                </c:pt>
                <c:pt idx="5796">
                  <c:v>39.619999999999997</c:v>
                </c:pt>
                <c:pt idx="5797">
                  <c:v>39.630000000000003</c:v>
                </c:pt>
                <c:pt idx="5798">
                  <c:v>39.619999999999997</c:v>
                </c:pt>
                <c:pt idx="5799">
                  <c:v>39.630000000000003</c:v>
                </c:pt>
                <c:pt idx="5800">
                  <c:v>39.630000000000003</c:v>
                </c:pt>
                <c:pt idx="5801">
                  <c:v>39.619999999999997</c:v>
                </c:pt>
                <c:pt idx="5802">
                  <c:v>39.619999999999997</c:v>
                </c:pt>
                <c:pt idx="5803">
                  <c:v>39.619999999999997</c:v>
                </c:pt>
                <c:pt idx="5804">
                  <c:v>39.619999999999997</c:v>
                </c:pt>
                <c:pt idx="5805">
                  <c:v>39.619999999999997</c:v>
                </c:pt>
                <c:pt idx="5806">
                  <c:v>39.619999999999997</c:v>
                </c:pt>
                <c:pt idx="5807">
                  <c:v>39.619999999999997</c:v>
                </c:pt>
                <c:pt idx="5808">
                  <c:v>39.619999999999997</c:v>
                </c:pt>
                <c:pt idx="5809">
                  <c:v>39.619999999999997</c:v>
                </c:pt>
                <c:pt idx="5810">
                  <c:v>39.619999999999997</c:v>
                </c:pt>
                <c:pt idx="5811">
                  <c:v>39.619999999999997</c:v>
                </c:pt>
                <c:pt idx="5812">
                  <c:v>39.619999999999997</c:v>
                </c:pt>
                <c:pt idx="5813">
                  <c:v>39.619999999999997</c:v>
                </c:pt>
                <c:pt idx="5814">
                  <c:v>39.619999999999997</c:v>
                </c:pt>
                <c:pt idx="5815">
                  <c:v>39.619999999999997</c:v>
                </c:pt>
                <c:pt idx="5816">
                  <c:v>39.619999999999997</c:v>
                </c:pt>
                <c:pt idx="5817">
                  <c:v>39.619999999999997</c:v>
                </c:pt>
                <c:pt idx="5818">
                  <c:v>39.619999999999997</c:v>
                </c:pt>
                <c:pt idx="5819">
                  <c:v>39.619999999999997</c:v>
                </c:pt>
                <c:pt idx="5820">
                  <c:v>39.61</c:v>
                </c:pt>
                <c:pt idx="5821">
                  <c:v>39.61</c:v>
                </c:pt>
                <c:pt idx="5822">
                  <c:v>39.61</c:v>
                </c:pt>
                <c:pt idx="5823">
                  <c:v>39.61</c:v>
                </c:pt>
                <c:pt idx="5824">
                  <c:v>39.61</c:v>
                </c:pt>
                <c:pt idx="5825">
                  <c:v>39.61</c:v>
                </c:pt>
                <c:pt idx="5826">
                  <c:v>39.61</c:v>
                </c:pt>
                <c:pt idx="5827">
                  <c:v>39.61</c:v>
                </c:pt>
                <c:pt idx="5828">
                  <c:v>39.61</c:v>
                </c:pt>
                <c:pt idx="5829">
                  <c:v>39.61</c:v>
                </c:pt>
                <c:pt idx="5830">
                  <c:v>39.61</c:v>
                </c:pt>
                <c:pt idx="5831">
                  <c:v>39.61</c:v>
                </c:pt>
                <c:pt idx="5832">
                  <c:v>39.61</c:v>
                </c:pt>
                <c:pt idx="5833">
                  <c:v>39.6</c:v>
                </c:pt>
                <c:pt idx="5834">
                  <c:v>39.6</c:v>
                </c:pt>
                <c:pt idx="5835">
                  <c:v>39.6</c:v>
                </c:pt>
                <c:pt idx="5836">
                  <c:v>39.6</c:v>
                </c:pt>
                <c:pt idx="5837">
                  <c:v>39.590000000000003</c:v>
                </c:pt>
                <c:pt idx="5838">
                  <c:v>39.590000000000003</c:v>
                </c:pt>
                <c:pt idx="5839">
                  <c:v>39.590000000000003</c:v>
                </c:pt>
                <c:pt idx="5840">
                  <c:v>39.590000000000003</c:v>
                </c:pt>
                <c:pt idx="5841">
                  <c:v>39.58</c:v>
                </c:pt>
                <c:pt idx="5842">
                  <c:v>39.57</c:v>
                </c:pt>
                <c:pt idx="5843">
                  <c:v>39.56</c:v>
                </c:pt>
                <c:pt idx="5844">
                  <c:v>39.549999999999997</c:v>
                </c:pt>
                <c:pt idx="5845">
                  <c:v>39.54</c:v>
                </c:pt>
                <c:pt idx="5846">
                  <c:v>39.54</c:v>
                </c:pt>
                <c:pt idx="5847">
                  <c:v>39.53</c:v>
                </c:pt>
                <c:pt idx="5848">
                  <c:v>39.53</c:v>
                </c:pt>
                <c:pt idx="5849">
                  <c:v>39.53</c:v>
                </c:pt>
                <c:pt idx="5850">
                  <c:v>39.520000000000003</c:v>
                </c:pt>
                <c:pt idx="5851">
                  <c:v>39.51</c:v>
                </c:pt>
                <c:pt idx="5852">
                  <c:v>39.51</c:v>
                </c:pt>
                <c:pt idx="5853">
                  <c:v>39.51</c:v>
                </c:pt>
                <c:pt idx="5854">
                  <c:v>39.5</c:v>
                </c:pt>
                <c:pt idx="5855">
                  <c:v>39.5</c:v>
                </c:pt>
                <c:pt idx="5856">
                  <c:v>39.5</c:v>
                </c:pt>
                <c:pt idx="5857">
                  <c:v>39.49</c:v>
                </c:pt>
                <c:pt idx="5858">
                  <c:v>39.49</c:v>
                </c:pt>
                <c:pt idx="5859">
                  <c:v>39.49</c:v>
                </c:pt>
                <c:pt idx="5860">
                  <c:v>39.479999999999997</c:v>
                </c:pt>
                <c:pt idx="5861">
                  <c:v>39.479999999999997</c:v>
                </c:pt>
                <c:pt idx="5862">
                  <c:v>39.479999999999997</c:v>
                </c:pt>
                <c:pt idx="5863">
                  <c:v>39.479999999999997</c:v>
                </c:pt>
                <c:pt idx="5864">
                  <c:v>39.47</c:v>
                </c:pt>
                <c:pt idx="5865">
                  <c:v>39.47</c:v>
                </c:pt>
                <c:pt idx="5866">
                  <c:v>39.47</c:v>
                </c:pt>
                <c:pt idx="5867">
                  <c:v>39.46</c:v>
                </c:pt>
                <c:pt idx="5868">
                  <c:v>39.46</c:v>
                </c:pt>
                <c:pt idx="5869">
                  <c:v>39.46</c:v>
                </c:pt>
                <c:pt idx="5870">
                  <c:v>39.450000000000003</c:v>
                </c:pt>
                <c:pt idx="5871">
                  <c:v>39.450000000000003</c:v>
                </c:pt>
                <c:pt idx="5872">
                  <c:v>39.44</c:v>
                </c:pt>
                <c:pt idx="5873">
                  <c:v>39.44</c:v>
                </c:pt>
                <c:pt idx="5874">
                  <c:v>39.44</c:v>
                </c:pt>
                <c:pt idx="5875">
                  <c:v>39.44</c:v>
                </c:pt>
                <c:pt idx="5876">
                  <c:v>39.44</c:v>
                </c:pt>
                <c:pt idx="5877">
                  <c:v>39.44</c:v>
                </c:pt>
                <c:pt idx="5878">
                  <c:v>39.450000000000003</c:v>
                </c:pt>
                <c:pt idx="5879">
                  <c:v>39.450000000000003</c:v>
                </c:pt>
                <c:pt idx="5880">
                  <c:v>39.46</c:v>
                </c:pt>
                <c:pt idx="5881">
                  <c:v>39.46</c:v>
                </c:pt>
                <c:pt idx="5882">
                  <c:v>39.47</c:v>
                </c:pt>
                <c:pt idx="5883">
                  <c:v>39.479999999999997</c:v>
                </c:pt>
                <c:pt idx="5884">
                  <c:v>39.479999999999997</c:v>
                </c:pt>
                <c:pt idx="5885">
                  <c:v>39.49</c:v>
                </c:pt>
                <c:pt idx="5886">
                  <c:v>39.49</c:v>
                </c:pt>
                <c:pt idx="5887">
                  <c:v>39.49</c:v>
                </c:pt>
                <c:pt idx="5888">
                  <c:v>39.5</c:v>
                </c:pt>
                <c:pt idx="5889">
                  <c:v>39.5</c:v>
                </c:pt>
                <c:pt idx="5890">
                  <c:v>39.51</c:v>
                </c:pt>
                <c:pt idx="5891">
                  <c:v>39.520000000000003</c:v>
                </c:pt>
                <c:pt idx="5892">
                  <c:v>39.53</c:v>
                </c:pt>
                <c:pt idx="5893">
                  <c:v>39.53</c:v>
                </c:pt>
                <c:pt idx="5894">
                  <c:v>39.53</c:v>
                </c:pt>
                <c:pt idx="5895">
                  <c:v>39.53</c:v>
                </c:pt>
                <c:pt idx="5896">
                  <c:v>39.54</c:v>
                </c:pt>
                <c:pt idx="5897">
                  <c:v>39.54</c:v>
                </c:pt>
                <c:pt idx="5898">
                  <c:v>39.54</c:v>
                </c:pt>
                <c:pt idx="5899">
                  <c:v>39.549999999999997</c:v>
                </c:pt>
                <c:pt idx="5900">
                  <c:v>39.56</c:v>
                </c:pt>
                <c:pt idx="5901">
                  <c:v>39.57</c:v>
                </c:pt>
                <c:pt idx="5902">
                  <c:v>39.58</c:v>
                </c:pt>
                <c:pt idx="5903">
                  <c:v>39.590000000000003</c:v>
                </c:pt>
                <c:pt idx="5904">
                  <c:v>39.6</c:v>
                </c:pt>
                <c:pt idx="5905">
                  <c:v>39.6</c:v>
                </c:pt>
                <c:pt idx="5906">
                  <c:v>39.61</c:v>
                </c:pt>
                <c:pt idx="5907">
                  <c:v>39.61</c:v>
                </c:pt>
                <c:pt idx="5908">
                  <c:v>39.61</c:v>
                </c:pt>
                <c:pt idx="5909">
                  <c:v>39.61</c:v>
                </c:pt>
                <c:pt idx="5910">
                  <c:v>39.619999999999997</c:v>
                </c:pt>
                <c:pt idx="5911">
                  <c:v>39.619999999999997</c:v>
                </c:pt>
                <c:pt idx="5912">
                  <c:v>39.630000000000003</c:v>
                </c:pt>
                <c:pt idx="5913">
                  <c:v>39.64</c:v>
                </c:pt>
                <c:pt idx="5914">
                  <c:v>39.64</c:v>
                </c:pt>
                <c:pt idx="5915">
                  <c:v>39.65</c:v>
                </c:pt>
                <c:pt idx="5916">
                  <c:v>39.659999999999997</c:v>
                </c:pt>
                <c:pt idx="5917">
                  <c:v>39.67</c:v>
                </c:pt>
                <c:pt idx="5918">
                  <c:v>39.68</c:v>
                </c:pt>
                <c:pt idx="5919">
                  <c:v>39.68</c:v>
                </c:pt>
                <c:pt idx="5920">
                  <c:v>39.69</c:v>
                </c:pt>
                <c:pt idx="5921">
                  <c:v>39.700000000000003</c:v>
                </c:pt>
                <c:pt idx="5922">
                  <c:v>39.700000000000003</c:v>
                </c:pt>
                <c:pt idx="5923">
                  <c:v>39.71</c:v>
                </c:pt>
                <c:pt idx="5924">
                  <c:v>39.71</c:v>
                </c:pt>
                <c:pt idx="5925">
                  <c:v>39.71</c:v>
                </c:pt>
                <c:pt idx="5926">
                  <c:v>39.71</c:v>
                </c:pt>
                <c:pt idx="5927">
                  <c:v>39.71</c:v>
                </c:pt>
                <c:pt idx="5928">
                  <c:v>39.71</c:v>
                </c:pt>
                <c:pt idx="5929">
                  <c:v>39.71</c:v>
                </c:pt>
                <c:pt idx="5930">
                  <c:v>39.71</c:v>
                </c:pt>
                <c:pt idx="5931">
                  <c:v>39.71</c:v>
                </c:pt>
                <c:pt idx="5932">
                  <c:v>39.71</c:v>
                </c:pt>
                <c:pt idx="5933">
                  <c:v>39.71</c:v>
                </c:pt>
                <c:pt idx="5934">
                  <c:v>39.71</c:v>
                </c:pt>
                <c:pt idx="5935">
                  <c:v>39.71</c:v>
                </c:pt>
                <c:pt idx="5936">
                  <c:v>39.71</c:v>
                </c:pt>
                <c:pt idx="5937">
                  <c:v>39.71</c:v>
                </c:pt>
                <c:pt idx="5938">
                  <c:v>39.71</c:v>
                </c:pt>
                <c:pt idx="5939">
                  <c:v>39.71</c:v>
                </c:pt>
                <c:pt idx="5940">
                  <c:v>39.71</c:v>
                </c:pt>
                <c:pt idx="5941">
                  <c:v>39.71</c:v>
                </c:pt>
                <c:pt idx="5942">
                  <c:v>39.71</c:v>
                </c:pt>
                <c:pt idx="5943">
                  <c:v>39.71</c:v>
                </c:pt>
                <c:pt idx="5944">
                  <c:v>39.71</c:v>
                </c:pt>
                <c:pt idx="5945">
                  <c:v>39.71</c:v>
                </c:pt>
                <c:pt idx="5946">
                  <c:v>39.71</c:v>
                </c:pt>
                <c:pt idx="5947">
                  <c:v>39.71</c:v>
                </c:pt>
                <c:pt idx="5948">
                  <c:v>39.71</c:v>
                </c:pt>
                <c:pt idx="5949">
                  <c:v>39.71</c:v>
                </c:pt>
                <c:pt idx="5950">
                  <c:v>39.71</c:v>
                </c:pt>
                <c:pt idx="5951">
                  <c:v>39.71</c:v>
                </c:pt>
                <c:pt idx="5952">
                  <c:v>39.71</c:v>
                </c:pt>
                <c:pt idx="5953">
                  <c:v>39.71</c:v>
                </c:pt>
                <c:pt idx="5954">
                  <c:v>39.72</c:v>
                </c:pt>
                <c:pt idx="5955">
                  <c:v>39.72</c:v>
                </c:pt>
                <c:pt idx="5956">
                  <c:v>39.72</c:v>
                </c:pt>
                <c:pt idx="5957">
                  <c:v>39.72</c:v>
                </c:pt>
                <c:pt idx="5958">
                  <c:v>39.72</c:v>
                </c:pt>
                <c:pt idx="5959">
                  <c:v>39.72</c:v>
                </c:pt>
                <c:pt idx="5960">
                  <c:v>39.72</c:v>
                </c:pt>
                <c:pt idx="5961">
                  <c:v>39.729999999999997</c:v>
                </c:pt>
                <c:pt idx="5962">
                  <c:v>39.729999999999997</c:v>
                </c:pt>
                <c:pt idx="5963">
                  <c:v>39.729999999999997</c:v>
                </c:pt>
                <c:pt idx="5964">
                  <c:v>39.729999999999997</c:v>
                </c:pt>
                <c:pt idx="5965">
                  <c:v>39.74</c:v>
                </c:pt>
                <c:pt idx="5966">
                  <c:v>39.74</c:v>
                </c:pt>
                <c:pt idx="5967">
                  <c:v>39.74</c:v>
                </c:pt>
                <c:pt idx="5968">
                  <c:v>39.74</c:v>
                </c:pt>
                <c:pt idx="5969">
                  <c:v>39.74</c:v>
                </c:pt>
                <c:pt idx="5970">
                  <c:v>39.74</c:v>
                </c:pt>
                <c:pt idx="5971">
                  <c:v>39.74</c:v>
                </c:pt>
                <c:pt idx="5972">
                  <c:v>39.74</c:v>
                </c:pt>
                <c:pt idx="5973">
                  <c:v>39.74</c:v>
                </c:pt>
                <c:pt idx="5974">
                  <c:v>39.74</c:v>
                </c:pt>
                <c:pt idx="5975">
                  <c:v>39.74</c:v>
                </c:pt>
                <c:pt idx="5976">
                  <c:v>39.74</c:v>
                </c:pt>
                <c:pt idx="5977">
                  <c:v>39.74</c:v>
                </c:pt>
                <c:pt idx="5978">
                  <c:v>39.74</c:v>
                </c:pt>
                <c:pt idx="5979">
                  <c:v>39.74</c:v>
                </c:pt>
                <c:pt idx="5980">
                  <c:v>39.74</c:v>
                </c:pt>
                <c:pt idx="5981">
                  <c:v>39.74</c:v>
                </c:pt>
                <c:pt idx="5982">
                  <c:v>39.74</c:v>
                </c:pt>
                <c:pt idx="5983">
                  <c:v>39.75</c:v>
                </c:pt>
                <c:pt idx="5984">
                  <c:v>39.75</c:v>
                </c:pt>
                <c:pt idx="5985">
                  <c:v>39.75</c:v>
                </c:pt>
                <c:pt idx="5986">
                  <c:v>39.75</c:v>
                </c:pt>
                <c:pt idx="5987">
                  <c:v>39.75</c:v>
                </c:pt>
                <c:pt idx="5988">
                  <c:v>39.75</c:v>
                </c:pt>
                <c:pt idx="5989">
                  <c:v>39.75</c:v>
                </c:pt>
                <c:pt idx="5990">
                  <c:v>39.75</c:v>
                </c:pt>
                <c:pt idx="5991">
                  <c:v>39.75</c:v>
                </c:pt>
                <c:pt idx="5992">
                  <c:v>39.75</c:v>
                </c:pt>
                <c:pt idx="5993">
                  <c:v>39.75</c:v>
                </c:pt>
                <c:pt idx="5994">
                  <c:v>39.75</c:v>
                </c:pt>
                <c:pt idx="5995">
                  <c:v>39.75</c:v>
                </c:pt>
                <c:pt idx="5996">
                  <c:v>39.74</c:v>
                </c:pt>
                <c:pt idx="5997">
                  <c:v>39.74</c:v>
                </c:pt>
                <c:pt idx="5998">
                  <c:v>39.74</c:v>
                </c:pt>
                <c:pt idx="5999">
                  <c:v>39.74</c:v>
                </c:pt>
                <c:pt idx="6000">
                  <c:v>39.74</c:v>
                </c:pt>
                <c:pt idx="6001">
                  <c:v>39.729999999999997</c:v>
                </c:pt>
                <c:pt idx="6002">
                  <c:v>39.729999999999997</c:v>
                </c:pt>
                <c:pt idx="6003">
                  <c:v>39.729999999999997</c:v>
                </c:pt>
                <c:pt idx="6004">
                  <c:v>39.729999999999997</c:v>
                </c:pt>
                <c:pt idx="6005">
                  <c:v>39.729999999999997</c:v>
                </c:pt>
                <c:pt idx="6006">
                  <c:v>39.729999999999997</c:v>
                </c:pt>
                <c:pt idx="6007">
                  <c:v>39.729999999999997</c:v>
                </c:pt>
                <c:pt idx="6008">
                  <c:v>39.729999999999997</c:v>
                </c:pt>
                <c:pt idx="6009">
                  <c:v>39.729999999999997</c:v>
                </c:pt>
                <c:pt idx="6010">
                  <c:v>39.729999999999997</c:v>
                </c:pt>
                <c:pt idx="6011">
                  <c:v>39.729999999999997</c:v>
                </c:pt>
                <c:pt idx="6012">
                  <c:v>39.729999999999997</c:v>
                </c:pt>
                <c:pt idx="6013">
                  <c:v>39.729999999999997</c:v>
                </c:pt>
                <c:pt idx="6014">
                  <c:v>39.729999999999997</c:v>
                </c:pt>
                <c:pt idx="6015">
                  <c:v>39.729999999999997</c:v>
                </c:pt>
                <c:pt idx="6016">
                  <c:v>39.729999999999997</c:v>
                </c:pt>
                <c:pt idx="6017">
                  <c:v>39.729999999999997</c:v>
                </c:pt>
                <c:pt idx="6018">
                  <c:v>39.729999999999997</c:v>
                </c:pt>
                <c:pt idx="6019">
                  <c:v>39.729999999999997</c:v>
                </c:pt>
                <c:pt idx="6020">
                  <c:v>39.72</c:v>
                </c:pt>
                <c:pt idx="6021">
                  <c:v>39.72</c:v>
                </c:pt>
                <c:pt idx="6022">
                  <c:v>39.72</c:v>
                </c:pt>
                <c:pt idx="6023">
                  <c:v>39.72</c:v>
                </c:pt>
                <c:pt idx="6024">
                  <c:v>39.72</c:v>
                </c:pt>
                <c:pt idx="6025">
                  <c:v>39.71</c:v>
                </c:pt>
                <c:pt idx="6026">
                  <c:v>39.71</c:v>
                </c:pt>
                <c:pt idx="6027">
                  <c:v>39.71</c:v>
                </c:pt>
                <c:pt idx="6028">
                  <c:v>39.71</c:v>
                </c:pt>
                <c:pt idx="6029">
                  <c:v>39.71</c:v>
                </c:pt>
                <c:pt idx="6030">
                  <c:v>39.71</c:v>
                </c:pt>
                <c:pt idx="6031">
                  <c:v>39.71</c:v>
                </c:pt>
                <c:pt idx="6032">
                  <c:v>39.71</c:v>
                </c:pt>
                <c:pt idx="6033">
                  <c:v>39.71</c:v>
                </c:pt>
                <c:pt idx="6034">
                  <c:v>39.71</c:v>
                </c:pt>
                <c:pt idx="6035">
                  <c:v>39.71</c:v>
                </c:pt>
                <c:pt idx="6036">
                  <c:v>39.71</c:v>
                </c:pt>
                <c:pt idx="6037">
                  <c:v>39.71</c:v>
                </c:pt>
                <c:pt idx="6038">
                  <c:v>39.71</c:v>
                </c:pt>
                <c:pt idx="6039">
                  <c:v>39.71</c:v>
                </c:pt>
                <c:pt idx="6040">
                  <c:v>39.71</c:v>
                </c:pt>
                <c:pt idx="6041">
                  <c:v>39.71</c:v>
                </c:pt>
                <c:pt idx="6042">
                  <c:v>39.71</c:v>
                </c:pt>
                <c:pt idx="6043">
                  <c:v>39.71</c:v>
                </c:pt>
                <c:pt idx="6044">
                  <c:v>39.71</c:v>
                </c:pt>
                <c:pt idx="6045">
                  <c:v>39.71</c:v>
                </c:pt>
                <c:pt idx="6046">
                  <c:v>39.71</c:v>
                </c:pt>
                <c:pt idx="6047">
                  <c:v>39.71</c:v>
                </c:pt>
                <c:pt idx="6048">
                  <c:v>39.71</c:v>
                </c:pt>
                <c:pt idx="6049">
                  <c:v>39.71</c:v>
                </c:pt>
                <c:pt idx="6050">
                  <c:v>39.71</c:v>
                </c:pt>
                <c:pt idx="6051">
                  <c:v>39.71</c:v>
                </c:pt>
                <c:pt idx="6052">
                  <c:v>39.71</c:v>
                </c:pt>
                <c:pt idx="6053">
                  <c:v>39.71</c:v>
                </c:pt>
                <c:pt idx="6054">
                  <c:v>39.71</c:v>
                </c:pt>
                <c:pt idx="6055">
                  <c:v>39.71</c:v>
                </c:pt>
                <c:pt idx="6056">
                  <c:v>39.71</c:v>
                </c:pt>
                <c:pt idx="6057">
                  <c:v>39.71</c:v>
                </c:pt>
                <c:pt idx="6058">
                  <c:v>39.71</c:v>
                </c:pt>
                <c:pt idx="6059">
                  <c:v>39.71</c:v>
                </c:pt>
                <c:pt idx="6060">
                  <c:v>39.71</c:v>
                </c:pt>
                <c:pt idx="6061">
                  <c:v>39.700000000000003</c:v>
                </c:pt>
                <c:pt idx="6062">
                  <c:v>39.700000000000003</c:v>
                </c:pt>
                <c:pt idx="6063">
                  <c:v>39.700000000000003</c:v>
                </c:pt>
                <c:pt idx="6064">
                  <c:v>39.69</c:v>
                </c:pt>
                <c:pt idx="6065">
                  <c:v>39.69</c:v>
                </c:pt>
                <c:pt idx="6066">
                  <c:v>39.68</c:v>
                </c:pt>
                <c:pt idx="6067">
                  <c:v>39.659999999999997</c:v>
                </c:pt>
                <c:pt idx="6068">
                  <c:v>39.659999999999997</c:v>
                </c:pt>
                <c:pt idx="6069">
                  <c:v>39.65</c:v>
                </c:pt>
                <c:pt idx="6070">
                  <c:v>39.64</c:v>
                </c:pt>
                <c:pt idx="6071">
                  <c:v>39.64</c:v>
                </c:pt>
                <c:pt idx="6072">
                  <c:v>39.630000000000003</c:v>
                </c:pt>
                <c:pt idx="6073">
                  <c:v>39.630000000000003</c:v>
                </c:pt>
                <c:pt idx="6074">
                  <c:v>39.619999999999997</c:v>
                </c:pt>
                <c:pt idx="6075">
                  <c:v>39.619999999999997</c:v>
                </c:pt>
                <c:pt idx="6076">
                  <c:v>39.61</c:v>
                </c:pt>
                <c:pt idx="6077">
                  <c:v>39.61</c:v>
                </c:pt>
                <c:pt idx="6078">
                  <c:v>39.61</c:v>
                </c:pt>
                <c:pt idx="6079">
                  <c:v>39.61</c:v>
                </c:pt>
                <c:pt idx="6080">
                  <c:v>39.61</c:v>
                </c:pt>
                <c:pt idx="6081">
                  <c:v>39.61</c:v>
                </c:pt>
                <c:pt idx="6082">
                  <c:v>39.61</c:v>
                </c:pt>
                <c:pt idx="6083">
                  <c:v>39.61</c:v>
                </c:pt>
                <c:pt idx="6084">
                  <c:v>39.61</c:v>
                </c:pt>
                <c:pt idx="6085">
                  <c:v>39.61</c:v>
                </c:pt>
                <c:pt idx="6086">
                  <c:v>39.61</c:v>
                </c:pt>
                <c:pt idx="6087">
                  <c:v>39.61</c:v>
                </c:pt>
                <c:pt idx="6088">
                  <c:v>39.6</c:v>
                </c:pt>
                <c:pt idx="6089">
                  <c:v>39.6</c:v>
                </c:pt>
                <c:pt idx="6090">
                  <c:v>39.6</c:v>
                </c:pt>
                <c:pt idx="6091">
                  <c:v>39.590000000000003</c:v>
                </c:pt>
                <c:pt idx="6092">
                  <c:v>39.590000000000003</c:v>
                </c:pt>
                <c:pt idx="6093">
                  <c:v>39.590000000000003</c:v>
                </c:pt>
                <c:pt idx="6094">
                  <c:v>39.590000000000003</c:v>
                </c:pt>
                <c:pt idx="6095">
                  <c:v>39.58</c:v>
                </c:pt>
                <c:pt idx="6096">
                  <c:v>39.58</c:v>
                </c:pt>
                <c:pt idx="6097">
                  <c:v>39.58</c:v>
                </c:pt>
                <c:pt idx="6098">
                  <c:v>39.57</c:v>
                </c:pt>
                <c:pt idx="6099">
                  <c:v>39.57</c:v>
                </c:pt>
                <c:pt idx="6100">
                  <c:v>39.56</c:v>
                </c:pt>
                <c:pt idx="6101">
                  <c:v>39.549999999999997</c:v>
                </c:pt>
                <c:pt idx="6102">
                  <c:v>39.549999999999997</c:v>
                </c:pt>
                <c:pt idx="6103">
                  <c:v>39.54</c:v>
                </c:pt>
                <c:pt idx="6104">
                  <c:v>39.53</c:v>
                </c:pt>
                <c:pt idx="6105">
                  <c:v>39.520000000000003</c:v>
                </c:pt>
                <c:pt idx="6106">
                  <c:v>39.51</c:v>
                </c:pt>
                <c:pt idx="6107">
                  <c:v>39.5</c:v>
                </c:pt>
                <c:pt idx="6108">
                  <c:v>39.49</c:v>
                </c:pt>
                <c:pt idx="6109">
                  <c:v>39.49</c:v>
                </c:pt>
                <c:pt idx="6110">
                  <c:v>39.479999999999997</c:v>
                </c:pt>
                <c:pt idx="6111">
                  <c:v>39.479999999999997</c:v>
                </c:pt>
                <c:pt idx="6112">
                  <c:v>39.47</c:v>
                </c:pt>
                <c:pt idx="6113">
                  <c:v>39.47</c:v>
                </c:pt>
                <c:pt idx="6114">
                  <c:v>39.47</c:v>
                </c:pt>
                <c:pt idx="6115">
                  <c:v>39.46</c:v>
                </c:pt>
                <c:pt idx="6116">
                  <c:v>39.450000000000003</c:v>
                </c:pt>
                <c:pt idx="6117">
                  <c:v>39.450000000000003</c:v>
                </c:pt>
                <c:pt idx="6118">
                  <c:v>39.44</c:v>
                </c:pt>
                <c:pt idx="6119">
                  <c:v>39.44</c:v>
                </c:pt>
                <c:pt idx="6120">
                  <c:v>39.43</c:v>
                </c:pt>
                <c:pt idx="6121">
                  <c:v>39.43</c:v>
                </c:pt>
                <c:pt idx="6122">
                  <c:v>39.42</c:v>
                </c:pt>
                <c:pt idx="6123">
                  <c:v>39.409999999999997</c:v>
                </c:pt>
                <c:pt idx="6124">
                  <c:v>39.409999999999997</c:v>
                </c:pt>
                <c:pt idx="6125">
                  <c:v>39.409999999999997</c:v>
                </c:pt>
                <c:pt idx="6126">
                  <c:v>39.409999999999997</c:v>
                </c:pt>
                <c:pt idx="6127">
                  <c:v>39.409999999999997</c:v>
                </c:pt>
                <c:pt idx="6128">
                  <c:v>39.4</c:v>
                </c:pt>
                <c:pt idx="6129">
                  <c:v>39.4</c:v>
                </c:pt>
                <c:pt idx="6130">
                  <c:v>39.4</c:v>
                </c:pt>
                <c:pt idx="6131">
                  <c:v>39.4</c:v>
                </c:pt>
                <c:pt idx="6132">
                  <c:v>39.4</c:v>
                </c:pt>
                <c:pt idx="6133">
                  <c:v>39.4</c:v>
                </c:pt>
                <c:pt idx="6134">
                  <c:v>39.4</c:v>
                </c:pt>
                <c:pt idx="6135">
                  <c:v>39.4</c:v>
                </c:pt>
                <c:pt idx="6136">
                  <c:v>39.4</c:v>
                </c:pt>
                <c:pt idx="6137">
                  <c:v>39.4</c:v>
                </c:pt>
                <c:pt idx="6138">
                  <c:v>39.4</c:v>
                </c:pt>
                <c:pt idx="6139">
                  <c:v>39.4</c:v>
                </c:pt>
                <c:pt idx="6140">
                  <c:v>39.4</c:v>
                </c:pt>
                <c:pt idx="6141">
                  <c:v>39.4</c:v>
                </c:pt>
                <c:pt idx="6142">
                  <c:v>39.4</c:v>
                </c:pt>
                <c:pt idx="6143">
                  <c:v>39.4</c:v>
                </c:pt>
                <c:pt idx="6144">
                  <c:v>39.4</c:v>
                </c:pt>
                <c:pt idx="6145">
                  <c:v>39.4</c:v>
                </c:pt>
                <c:pt idx="6146">
                  <c:v>39.4</c:v>
                </c:pt>
                <c:pt idx="6147">
                  <c:v>39.4</c:v>
                </c:pt>
                <c:pt idx="6148">
                  <c:v>39.4</c:v>
                </c:pt>
                <c:pt idx="6149">
                  <c:v>39.4</c:v>
                </c:pt>
                <c:pt idx="6150">
                  <c:v>39.4</c:v>
                </c:pt>
                <c:pt idx="6151">
                  <c:v>39.4</c:v>
                </c:pt>
                <c:pt idx="6152">
                  <c:v>39.4</c:v>
                </c:pt>
                <c:pt idx="6153">
                  <c:v>39.4</c:v>
                </c:pt>
                <c:pt idx="6154">
                  <c:v>39.4</c:v>
                </c:pt>
                <c:pt idx="6155">
                  <c:v>39.4</c:v>
                </c:pt>
                <c:pt idx="6156">
                  <c:v>39.409999999999997</c:v>
                </c:pt>
                <c:pt idx="6157">
                  <c:v>39.409999999999997</c:v>
                </c:pt>
                <c:pt idx="6158">
                  <c:v>39.409999999999997</c:v>
                </c:pt>
                <c:pt idx="6159">
                  <c:v>39.42</c:v>
                </c:pt>
                <c:pt idx="6160">
                  <c:v>39.43</c:v>
                </c:pt>
                <c:pt idx="6161">
                  <c:v>39.43</c:v>
                </c:pt>
                <c:pt idx="6162">
                  <c:v>39.44</c:v>
                </c:pt>
                <c:pt idx="6163">
                  <c:v>39.450000000000003</c:v>
                </c:pt>
                <c:pt idx="6164">
                  <c:v>39.47</c:v>
                </c:pt>
                <c:pt idx="6165">
                  <c:v>39.49</c:v>
                </c:pt>
                <c:pt idx="6166">
                  <c:v>39.5</c:v>
                </c:pt>
                <c:pt idx="6167">
                  <c:v>39.53</c:v>
                </c:pt>
                <c:pt idx="6168">
                  <c:v>39.549999999999997</c:v>
                </c:pt>
                <c:pt idx="6169">
                  <c:v>39.57</c:v>
                </c:pt>
                <c:pt idx="6170">
                  <c:v>39.58</c:v>
                </c:pt>
                <c:pt idx="6171">
                  <c:v>39.590000000000003</c:v>
                </c:pt>
                <c:pt idx="6172">
                  <c:v>39.6</c:v>
                </c:pt>
                <c:pt idx="6173">
                  <c:v>39.6</c:v>
                </c:pt>
                <c:pt idx="6174">
                  <c:v>39.6</c:v>
                </c:pt>
                <c:pt idx="6175">
                  <c:v>39.61</c:v>
                </c:pt>
                <c:pt idx="6176">
                  <c:v>39.61</c:v>
                </c:pt>
                <c:pt idx="6177">
                  <c:v>39.61</c:v>
                </c:pt>
                <c:pt idx="6178">
                  <c:v>39.619999999999997</c:v>
                </c:pt>
                <c:pt idx="6179">
                  <c:v>39.619999999999997</c:v>
                </c:pt>
                <c:pt idx="6180">
                  <c:v>39.630000000000003</c:v>
                </c:pt>
                <c:pt idx="6181">
                  <c:v>39.64</c:v>
                </c:pt>
                <c:pt idx="6182">
                  <c:v>39.659999999999997</c:v>
                </c:pt>
                <c:pt idx="6183">
                  <c:v>39.68</c:v>
                </c:pt>
                <c:pt idx="6184">
                  <c:v>39.69</c:v>
                </c:pt>
                <c:pt idx="6185">
                  <c:v>39.700000000000003</c:v>
                </c:pt>
                <c:pt idx="6186">
                  <c:v>39.71</c:v>
                </c:pt>
                <c:pt idx="6187">
                  <c:v>39.71</c:v>
                </c:pt>
                <c:pt idx="6188">
                  <c:v>39.71</c:v>
                </c:pt>
                <c:pt idx="6189">
                  <c:v>39.71</c:v>
                </c:pt>
                <c:pt idx="6190">
                  <c:v>39.71</c:v>
                </c:pt>
                <c:pt idx="6191">
                  <c:v>39.72</c:v>
                </c:pt>
                <c:pt idx="6192">
                  <c:v>39.729999999999997</c:v>
                </c:pt>
                <c:pt idx="6193">
                  <c:v>39.74</c:v>
                </c:pt>
                <c:pt idx="6194">
                  <c:v>39.76</c:v>
                </c:pt>
                <c:pt idx="6195">
                  <c:v>39.78</c:v>
                </c:pt>
                <c:pt idx="6196">
                  <c:v>39.81</c:v>
                </c:pt>
                <c:pt idx="6197">
                  <c:v>39.83</c:v>
                </c:pt>
                <c:pt idx="6198">
                  <c:v>39.85</c:v>
                </c:pt>
                <c:pt idx="6199">
                  <c:v>39.869999999999997</c:v>
                </c:pt>
                <c:pt idx="6200">
                  <c:v>39.89</c:v>
                </c:pt>
                <c:pt idx="6201">
                  <c:v>39.909999999999997</c:v>
                </c:pt>
                <c:pt idx="6202">
                  <c:v>39.909999999999997</c:v>
                </c:pt>
                <c:pt idx="6203">
                  <c:v>39.92</c:v>
                </c:pt>
                <c:pt idx="6204">
                  <c:v>39.92</c:v>
                </c:pt>
                <c:pt idx="6205">
                  <c:v>39.93</c:v>
                </c:pt>
                <c:pt idx="6206">
                  <c:v>39.93</c:v>
                </c:pt>
                <c:pt idx="6207">
                  <c:v>39.93</c:v>
                </c:pt>
                <c:pt idx="6208">
                  <c:v>39.94</c:v>
                </c:pt>
                <c:pt idx="6209">
                  <c:v>39.950000000000003</c:v>
                </c:pt>
                <c:pt idx="6210">
                  <c:v>39.96</c:v>
                </c:pt>
                <c:pt idx="6211">
                  <c:v>39.97</c:v>
                </c:pt>
                <c:pt idx="6212">
                  <c:v>39.979999999999997</c:v>
                </c:pt>
                <c:pt idx="6213">
                  <c:v>39.99</c:v>
                </c:pt>
                <c:pt idx="6214">
                  <c:v>40.01</c:v>
                </c:pt>
                <c:pt idx="6215">
                  <c:v>40.020000000000003</c:v>
                </c:pt>
                <c:pt idx="6216">
                  <c:v>40.020000000000003</c:v>
                </c:pt>
                <c:pt idx="6217">
                  <c:v>40.03</c:v>
                </c:pt>
                <c:pt idx="6218">
                  <c:v>40.03</c:v>
                </c:pt>
                <c:pt idx="6219">
                  <c:v>40.03</c:v>
                </c:pt>
                <c:pt idx="6220">
                  <c:v>40.03</c:v>
                </c:pt>
                <c:pt idx="6221">
                  <c:v>40.03</c:v>
                </c:pt>
                <c:pt idx="6222">
                  <c:v>40.04</c:v>
                </c:pt>
                <c:pt idx="6223">
                  <c:v>40.04</c:v>
                </c:pt>
                <c:pt idx="6224">
                  <c:v>40.04</c:v>
                </c:pt>
                <c:pt idx="6225">
                  <c:v>40.04</c:v>
                </c:pt>
                <c:pt idx="6226">
                  <c:v>40.049999999999997</c:v>
                </c:pt>
                <c:pt idx="6227">
                  <c:v>40.049999999999997</c:v>
                </c:pt>
                <c:pt idx="6228">
                  <c:v>40.06</c:v>
                </c:pt>
                <c:pt idx="6229">
                  <c:v>40.07</c:v>
                </c:pt>
                <c:pt idx="6230">
                  <c:v>40.07</c:v>
                </c:pt>
                <c:pt idx="6231">
                  <c:v>40.08</c:v>
                </c:pt>
                <c:pt idx="6232">
                  <c:v>40.090000000000003</c:v>
                </c:pt>
                <c:pt idx="6233">
                  <c:v>40.090000000000003</c:v>
                </c:pt>
                <c:pt idx="6234">
                  <c:v>40.090000000000003</c:v>
                </c:pt>
                <c:pt idx="6235">
                  <c:v>40.090000000000003</c:v>
                </c:pt>
                <c:pt idx="6236">
                  <c:v>40.1</c:v>
                </c:pt>
                <c:pt idx="6237">
                  <c:v>40.1</c:v>
                </c:pt>
                <c:pt idx="6238">
                  <c:v>40.1</c:v>
                </c:pt>
                <c:pt idx="6239">
                  <c:v>40.1</c:v>
                </c:pt>
                <c:pt idx="6240">
                  <c:v>40.11</c:v>
                </c:pt>
                <c:pt idx="6241">
                  <c:v>40.1</c:v>
                </c:pt>
                <c:pt idx="6242">
                  <c:v>40.11</c:v>
                </c:pt>
                <c:pt idx="6243">
                  <c:v>40.11</c:v>
                </c:pt>
                <c:pt idx="6244">
                  <c:v>40.11</c:v>
                </c:pt>
                <c:pt idx="6245">
                  <c:v>40.1</c:v>
                </c:pt>
                <c:pt idx="6246">
                  <c:v>40.1</c:v>
                </c:pt>
                <c:pt idx="6247">
                  <c:v>40.1</c:v>
                </c:pt>
                <c:pt idx="6248">
                  <c:v>40.090000000000003</c:v>
                </c:pt>
                <c:pt idx="6249">
                  <c:v>40.090000000000003</c:v>
                </c:pt>
                <c:pt idx="6250">
                  <c:v>40.090000000000003</c:v>
                </c:pt>
                <c:pt idx="6251">
                  <c:v>40.08</c:v>
                </c:pt>
                <c:pt idx="6252">
                  <c:v>40.08</c:v>
                </c:pt>
                <c:pt idx="6253">
                  <c:v>40.07</c:v>
                </c:pt>
                <c:pt idx="6254">
                  <c:v>40.07</c:v>
                </c:pt>
                <c:pt idx="6255">
                  <c:v>40.07</c:v>
                </c:pt>
                <c:pt idx="6256">
                  <c:v>40.06</c:v>
                </c:pt>
                <c:pt idx="6257">
                  <c:v>40.06</c:v>
                </c:pt>
                <c:pt idx="6258">
                  <c:v>40.06</c:v>
                </c:pt>
                <c:pt idx="6259">
                  <c:v>40.049999999999997</c:v>
                </c:pt>
                <c:pt idx="6260">
                  <c:v>40.049999999999997</c:v>
                </c:pt>
                <c:pt idx="6261">
                  <c:v>40.049999999999997</c:v>
                </c:pt>
                <c:pt idx="6262">
                  <c:v>40.04</c:v>
                </c:pt>
                <c:pt idx="6263">
                  <c:v>40.04</c:v>
                </c:pt>
                <c:pt idx="6264">
                  <c:v>40.03</c:v>
                </c:pt>
                <c:pt idx="6265">
                  <c:v>40.03</c:v>
                </c:pt>
                <c:pt idx="6266">
                  <c:v>40.03</c:v>
                </c:pt>
                <c:pt idx="6267">
                  <c:v>40.03</c:v>
                </c:pt>
                <c:pt idx="6268">
                  <c:v>40.03</c:v>
                </c:pt>
                <c:pt idx="6269">
                  <c:v>40.03</c:v>
                </c:pt>
                <c:pt idx="6270">
                  <c:v>40.03</c:v>
                </c:pt>
                <c:pt idx="6271">
                  <c:v>40.03</c:v>
                </c:pt>
                <c:pt idx="6272">
                  <c:v>40.020000000000003</c:v>
                </c:pt>
                <c:pt idx="6273">
                  <c:v>40.020000000000003</c:v>
                </c:pt>
                <c:pt idx="6274">
                  <c:v>40.01</c:v>
                </c:pt>
                <c:pt idx="6275">
                  <c:v>40.01</c:v>
                </c:pt>
                <c:pt idx="6276">
                  <c:v>40.01</c:v>
                </c:pt>
                <c:pt idx="6277">
                  <c:v>40</c:v>
                </c:pt>
                <c:pt idx="6278">
                  <c:v>40</c:v>
                </c:pt>
                <c:pt idx="6279">
                  <c:v>40</c:v>
                </c:pt>
                <c:pt idx="6280">
                  <c:v>39.99</c:v>
                </c:pt>
                <c:pt idx="6281">
                  <c:v>39.99</c:v>
                </c:pt>
                <c:pt idx="6282">
                  <c:v>39.979999999999997</c:v>
                </c:pt>
                <c:pt idx="6283">
                  <c:v>39.97</c:v>
                </c:pt>
                <c:pt idx="6284">
                  <c:v>39.96</c:v>
                </c:pt>
                <c:pt idx="6285">
                  <c:v>39.950000000000003</c:v>
                </c:pt>
                <c:pt idx="6286">
                  <c:v>39.950000000000003</c:v>
                </c:pt>
                <c:pt idx="6287">
                  <c:v>39.94</c:v>
                </c:pt>
                <c:pt idx="6288">
                  <c:v>39.93</c:v>
                </c:pt>
                <c:pt idx="6289">
                  <c:v>39.93</c:v>
                </c:pt>
                <c:pt idx="6290">
                  <c:v>39.93</c:v>
                </c:pt>
                <c:pt idx="6291">
                  <c:v>39.93</c:v>
                </c:pt>
                <c:pt idx="6292">
                  <c:v>39.93</c:v>
                </c:pt>
                <c:pt idx="6293">
                  <c:v>39.93</c:v>
                </c:pt>
                <c:pt idx="6294">
                  <c:v>39.92</c:v>
                </c:pt>
                <c:pt idx="6295">
                  <c:v>39.92</c:v>
                </c:pt>
                <c:pt idx="6296">
                  <c:v>39.92</c:v>
                </c:pt>
                <c:pt idx="6297">
                  <c:v>39.92</c:v>
                </c:pt>
                <c:pt idx="6298">
                  <c:v>39.92</c:v>
                </c:pt>
                <c:pt idx="6299">
                  <c:v>39.92</c:v>
                </c:pt>
                <c:pt idx="6300">
                  <c:v>39.92</c:v>
                </c:pt>
                <c:pt idx="6301">
                  <c:v>39.92</c:v>
                </c:pt>
                <c:pt idx="6302">
                  <c:v>39.92</c:v>
                </c:pt>
                <c:pt idx="6303">
                  <c:v>39.909999999999997</c:v>
                </c:pt>
                <c:pt idx="6304">
                  <c:v>39.909999999999997</c:v>
                </c:pt>
                <c:pt idx="6305">
                  <c:v>39.909999999999997</c:v>
                </c:pt>
                <c:pt idx="6306">
                  <c:v>39.909999999999997</c:v>
                </c:pt>
                <c:pt idx="6307">
                  <c:v>39.9</c:v>
                </c:pt>
                <c:pt idx="6308">
                  <c:v>39.89</c:v>
                </c:pt>
                <c:pt idx="6309">
                  <c:v>39.880000000000003</c:v>
                </c:pt>
                <c:pt idx="6310">
                  <c:v>39.880000000000003</c:v>
                </c:pt>
                <c:pt idx="6311">
                  <c:v>39.869999999999997</c:v>
                </c:pt>
                <c:pt idx="6312">
                  <c:v>39.86</c:v>
                </c:pt>
                <c:pt idx="6313">
                  <c:v>39.86</c:v>
                </c:pt>
                <c:pt idx="6314">
                  <c:v>39.85</c:v>
                </c:pt>
                <c:pt idx="6315">
                  <c:v>39.83</c:v>
                </c:pt>
                <c:pt idx="6316">
                  <c:v>39.83</c:v>
                </c:pt>
                <c:pt idx="6317">
                  <c:v>39.82</c:v>
                </c:pt>
                <c:pt idx="6318">
                  <c:v>39.81</c:v>
                </c:pt>
                <c:pt idx="6319">
                  <c:v>39.81</c:v>
                </c:pt>
                <c:pt idx="6320">
                  <c:v>39.799999999999997</c:v>
                </c:pt>
                <c:pt idx="6321">
                  <c:v>39.799999999999997</c:v>
                </c:pt>
                <c:pt idx="6322">
                  <c:v>39.78</c:v>
                </c:pt>
                <c:pt idx="6323">
                  <c:v>39.770000000000003</c:v>
                </c:pt>
                <c:pt idx="6324">
                  <c:v>39.76</c:v>
                </c:pt>
                <c:pt idx="6325">
                  <c:v>39.75</c:v>
                </c:pt>
                <c:pt idx="6326">
                  <c:v>39.74</c:v>
                </c:pt>
                <c:pt idx="6327">
                  <c:v>39.74</c:v>
                </c:pt>
                <c:pt idx="6328">
                  <c:v>39.74</c:v>
                </c:pt>
                <c:pt idx="6329">
                  <c:v>39.729999999999997</c:v>
                </c:pt>
                <c:pt idx="6330">
                  <c:v>39.729999999999997</c:v>
                </c:pt>
                <c:pt idx="6331">
                  <c:v>39.72</c:v>
                </c:pt>
                <c:pt idx="6332">
                  <c:v>39.72</c:v>
                </c:pt>
                <c:pt idx="6333">
                  <c:v>39.72</c:v>
                </c:pt>
                <c:pt idx="6334">
                  <c:v>39.71</c:v>
                </c:pt>
                <c:pt idx="6335">
                  <c:v>39.71</c:v>
                </c:pt>
                <c:pt idx="6336">
                  <c:v>39.71</c:v>
                </c:pt>
                <c:pt idx="6337">
                  <c:v>39.71</c:v>
                </c:pt>
                <c:pt idx="6338">
                  <c:v>39.71</c:v>
                </c:pt>
                <c:pt idx="6339">
                  <c:v>39.71</c:v>
                </c:pt>
                <c:pt idx="6340">
                  <c:v>39.71</c:v>
                </c:pt>
                <c:pt idx="6341">
                  <c:v>39.71</c:v>
                </c:pt>
                <c:pt idx="6342">
                  <c:v>39.71</c:v>
                </c:pt>
                <c:pt idx="6343">
                  <c:v>39.71</c:v>
                </c:pt>
                <c:pt idx="6344">
                  <c:v>39.71</c:v>
                </c:pt>
                <c:pt idx="6345">
                  <c:v>39.71</c:v>
                </c:pt>
                <c:pt idx="6346">
                  <c:v>39.71</c:v>
                </c:pt>
                <c:pt idx="6347">
                  <c:v>39.71</c:v>
                </c:pt>
                <c:pt idx="6348">
                  <c:v>39.71</c:v>
                </c:pt>
                <c:pt idx="6349">
                  <c:v>39.71</c:v>
                </c:pt>
                <c:pt idx="6350">
                  <c:v>39.71</c:v>
                </c:pt>
                <c:pt idx="6351">
                  <c:v>39.71</c:v>
                </c:pt>
                <c:pt idx="6352">
                  <c:v>39.71</c:v>
                </c:pt>
                <c:pt idx="6353">
                  <c:v>39.71</c:v>
                </c:pt>
                <c:pt idx="6354">
                  <c:v>39.71</c:v>
                </c:pt>
                <c:pt idx="6355">
                  <c:v>39.71</c:v>
                </c:pt>
                <c:pt idx="6356">
                  <c:v>39.700000000000003</c:v>
                </c:pt>
                <c:pt idx="6357">
                  <c:v>39.69</c:v>
                </c:pt>
                <c:pt idx="6358">
                  <c:v>39.69</c:v>
                </c:pt>
                <c:pt idx="6359">
                  <c:v>39.68</c:v>
                </c:pt>
                <c:pt idx="6360">
                  <c:v>39.67</c:v>
                </c:pt>
                <c:pt idx="6361">
                  <c:v>39.659999999999997</c:v>
                </c:pt>
                <c:pt idx="6362">
                  <c:v>39.65</c:v>
                </c:pt>
                <c:pt idx="6363">
                  <c:v>39.65</c:v>
                </c:pt>
                <c:pt idx="6364">
                  <c:v>39.64</c:v>
                </c:pt>
                <c:pt idx="6365">
                  <c:v>39.64</c:v>
                </c:pt>
                <c:pt idx="6366">
                  <c:v>39.630000000000003</c:v>
                </c:pt>
                <c:pt idx="6367">
                  <c:v>39.630000000000003</c:v>
                </c:pt>
                <c:pt idx="6368">
                  <c:v>39.619999999999997</c:v>
                </c:pt>
                <c:pt idx="6369">
                  <c:v>39.619999999999997</c:v>
                </c:pt>
                <c:pt idx="6370">
                  <c:v>39.619999999999997</c:v>
                </c:pt>
                <c:pt idx="6371">
                  <c:v>39.61</c:v>
                </c:pt>
                <c:pt idx="6372">
                  <c:v>39.61</c:v>
                </c:pt>
                <c:pt idx="6373">
                  <c:v>39.6</c:v>
                </c:pt>
                <c:pt idx="6374">
                  <c:v>39.6</c:v>
                </c:pt>
                <c:pt idx="6375">
                  <c:v>39.6</c:v>
                </c:pt>
                <c:pt idx="6376">
                  <c:v>39.590000000000003</c:v>
                </c:pt>
                <c:pt idx="6377">
                  <c:v>39.590000000000003</c:v>
                </c:pt>
                <c:pt idx="6378">
                  <c:v>39.58</c:v>
                </c:pt>
                <c:pt idx="6379">
                  <c:v>39.57</c:v>
                </c:pt>
                <c:pt idx="6380">
                  <c:v>39.56</c:v>
                </c:pt>
                <c:pt idx="6381">
                  <c:v>39.549999999999997</c:v>
                </c:pt>
                <c:pt idx="6382">
                  <c:v>39.54</c:v>
                </c:pt>
                <c:pt idx="6383">
                  <c:v>39.53</c:v>
                </c:pt>
                <c:pt idx="6384">
                  <c:v>39.53</c:v>
                </c:pt>
                <c:pt idx="6385">
                  <c:v>39.520000000000003</c:v>
                </c:pt>
                <c:pt idx="6386">
                  <c:v>39.51</c:v>
                </c:pt>
                <c:pt idx="6387">
                  <c:v>39.5</c:v>
                </c:pt>
                <c:pt idx="6388">
                  <c:v>39.49</c:v>
                </c:pt>
                <c:pt idx="6389">
                  <c:v>39.47</c:v>
                </c:pt>
                <c:pt idx="6390">
                  <c:v>39.46</c:v>
                </c:pt>
                <c:pt idx="6391">
                  <c:v>39.450000000000003</c:v>
                </c:pt>
                <c:pt idx="6392">
                  <c:v>39.44</c:v>
                </c:pt>
                <c:pt idx="6393">
                  <c:v>39.43</c:v>
                </c:pt>
                <c:pt idx="6394">
                  <c:v>39.42</c:v>
                </c:pt>
                <c:pt idx="6395">
                  <c:v>39.42</c:v>
                </c:pt>
                <c:pt idx="6396">
                  <c:v>39.42</c:v>
                </c:pt>
                <c:pt idx="6397">
                  <c:v>39.409999999999997</c:v>
                </c:pt>
                <c:pt idx="6398">
                  <c:v>39.409999999999997</c:v>
                </c:pt>
                <c:pt idx="6399">
                  <c:v>39.409999999999997</c:v>
                </c:pt>
                <c:pt idx="6400">
                  <c:v>39.409999999999997</c:v>
                </c:pt>
                <c:pt idx="6401">
                  <c:v>39.4</c:v>
                </c:pt>
                <c:pt idx="6402">
                  <c:v>39.4</c:v>
                </c:pt>
                <c:pt idx="6403">
                  <c:v>39.4</c:v>
                </c:pt>
                <c:pt idx="6404">
                  <c:v>39.4</c:v>
                </c:pt>
                <c:pt idx="6405">
                  <c:v>39.4</c:v>
                </c:pt>
                <c:pt idx="6406">
                  <c:v>39.4</c:v>
                </c:pt>
                <c:pt idx="6407">
                  <c:v>39.4</c:v>
                </c:pt>
                <c:pt idx="6408">
                  <c:v>39.4</c:v>
                </c:pt>
                <c:pt idx="6409">
                  <c:v>39.4</c:v>
                </c:pt>
                <c:pt idx="6410">
                  <c:v>39.4</c:v>
                </c:pt>
                <c:pt idx="6411">
                  <c:v>39.4</c:v>
                </c:pt>
                <c:pt idx="6412">
                  <c:v>39.4</c:v>
                </c:pt>
                <c:pt idx="6413">
                  <c:v>39.39</c:v>
                </c:pt>
                <c:pt idx="6414">
                  <c:v>39.39</c:v>
                </c:pt>
                <c:pt idx="6415">
                  <c:v>39.39</c:v>
                </c:pt>
                <c:pt idx="6416">
                  <c:v>39.39</c:v>
                </c:pt>
                <c:pt idx="6417">
                  <c:v>39.39</c:v>
                </c:pt>
                <c:pt idx="6418">
                  <c:v>39.39</c:v>
                </c:pt>
                <c:pt idx="6419">
                  <c:v>39.39</c:v>
                </c:pt>
                <c:pt idx="6420">
                  <c:v>39.39</c:v>
                </c:pt>
                <c:pt idx="6421">
                  <c:v>39.39</c:v>
                </c:pt>
                <c:pt idx="6422">
                  <c:v>39.380000000000003</c:v>
                </c:pt>
                <c:pt idx="6423">
                  <c:v>39.380000000000003</c:v>
                </c:pt>
                <c:pt idx="6424">
                  <c:v>39.380000000000003</c:v>
                </c:pt>
                <c:pt idx="6425">
                  <c:v>39.380000000000003</c:v>
                </c:pt>
                <c:pt idx="6426">
                  <c:v>39.380000000000003</c:v>
                </c:pt>
                <c:pt idx="6427">
                  <c:v>39.380000000000003</c:v>
                </c:pt>
                <c:pt idx="6428">
                  <c:v>39.380000000000003</c:v>
                </c:pt>
                <c:pt idx="6429">
                  <c:v>39.380000000000003</c:v>
                </c:pt>
                <c:pt idx="6430">
                  <c:v>39.380000000000003</c:v>
                </c:pt>
                <c:pt idx="6431">
                  <c:v>39.380000000000003</c:v>
                </c:pt>
                <c:pt idx="6432">
                  <c:v>39.380000000000003</c:v>
                </c:pt>
                <c:pt idx="6433">
                  <c:v>39.380000000000003</c:v>
                </c:pt>
                <c:pt idx="6434">
                  <c:v>39.380000000000003</c:v>
                </c:pt>
                <c:pt idx="6435">
                  <c:v>39.380000000000003</c:v>
                </c:pt>
                <c:pt idx="6436">
                  <c:v>39.380000000000003</c:v>
                </c:pt>
                <c:pt idx="6437">
                  <c:v>39.380000000000003</c:v>
                </c:pt>
                <c:pt idx="6438">
                  <c:v>39.380000000000003</c:v>
                </c:pt>
                <c:pt idx="6439">
                  <c:v>39.380000000000003</c:v>
                </c:pt>
                <c:pt idx="6440">
                  <c:v>39.380000000000003</c:v>
                </c:pt>
                <c:pt idx="6441">
                  <c:v>39.39</c:v>
                </c:pt>
                <c:pt idx="6442">
                  <c:v>39.39</c:v>
                </c:pt>
                <c:pt idx="6443">
                  <c:v>39.39</c:v>
                </c:pt>
                <c:pt idx="6444">
                  <c:v>39.4</c:v>
                </c:pt>
                <c:pt idx="6445">
                  <c:v>39.4</c:v>
                </c:pt>
                <c:pt idx="6446">
                  <c:v>39.4</c:v>
                </c:pt>
                <c:pt idx="6447">
                  <c:v>39.409999999999997</c:v>
                </c:pt>
                <c:pt idx="6448">
                  <c:v>39.409999999999997</c:v>
                </c:pt>
                <c:pt idx="6449">
                  <c:v>39.42</c:v>
                </c:pt>
                <c:pt idx="6450">
                  <c:v>39.43</c:v>
                </c:pt>
                <c:pt idx="6451">
                  <c:v>39.450000000000003</c:v>
                </c:pt>
                <c:pt idx="6452">
                  <c:v>39.47</c:v>
                </c:pt>
                <c:pt idx="6453">
                  <c:v>39.49</c:v>
                </c:pt>
                <c:pt idx="6454">
                  <c:v>39.51</c:v>
                </c:pt>
                <c:pt idx="6455">
                  <c:v>39.54</c:v>
                </c:pt>
                <c:pt idx="6456">
                  <c:v>39.56</c:v>
                </c:pt>
                <c:pt idx="6457">
                  <c:v>39.58</c:v>
                </c:pt>
                <c:pt idx="6458">
                  <c:v>39.590000000000003</c:v>
                </c:pt>
                <c:pt idx="6459">
                  <c:v>39.6</c:v>
                </c:pt>
                <c:pt idx="6460">
                  <c:v>39.61</c:v>
                </c:pt>
                <c:pt idx="6461">
                  <c:v>39.619999999999997</c:v>
                </c:pt>
                <c:pt idx="6462">
                  <c:v>39.619999999999997</c:v>
                </c:pt>
                <c:pt idx="6463">
                  <c:v>39.630000000000003</c:v>
                </c:pt>
                <c:pt idx="6464">
                  <c:v>39.630000000000003</c:v>
                </c:pt>
                <c:pt idx="6465">
                  <c:v>39.65</c:v>
                </c:pt>
                <c:pt idx="6466">
                  <c:v>39.659999999999997</c:v>
                </c:pt>
                <c:pt idx="6467">
                  <c:v>39.68</c:v>
                </c:pt>
                <c:pt idx="6468">
                  <c:v>39.69</c:v>
                </c:pt>
                <c:pt idx="6469">
                  <c:v>39.700000000000003</c:v>
                </c:pt>
                <c:pt idx="6470">
                  <c:v>39.71</c:v>
                </c:pt>
                <c:pt idx="6471">
                  <c:v>39.71</c:v>
                </c:pt>
                <c:pt idx="6472">
                  <c:v>39.71</c:v>
                </c:pt>
                <c:pt idx="6473">
                  <c:v>39.72</c:v>
                </c:pt>
                <c:pt idx="6474">
                  <c:v>39.72</c:v>
                </c:pt>
                <c:pt idx="6475">
                  <c:v>39.74</c:v>
                </c:pt>
                <c:pt idx="6476">
                  <c:v>39.770000000000003</c:v>
                </c:pt>
                <c:pt idx="6477">
                  <c:v>39.799999999999997</c:v>
                </c:pt>
                <c:pt idx="6478">
                  <c:v>39.83</c:v>
                </c:pt>
                <c:pt idx="6479">
                  <c:v>39.86</c:v>
                </c:pt>
                <c:pt idx="6480">
                  <c:v>39.89</c:v>
                </c:pt>
                <c:pt idx="6481">
                  <c:v>39.9</c:v>
                </c:pt>
                <c:pt idx="6482">
                  <c:v>39.92</c:v>
                </c:pt>
                <c:pt idx="6483">
                  <c:v>39.92</c:v>
                </c:pt>
                <c:pt idx="6484">
                  <c:v>39.93</c:v>
                </c:pt>
                <c:pt idx="6485">
                  <c:v>39.94</c:v>
                </c:pt>
                <c:pt idx="6486">
                  <c:v>39.96</c:v>
                </c:pt>
                <c:pt idx="6487">
                  <c:v>39.97</c:v>
                </c:pt>
                <c:pt idx="6488">
                  <c:v>39.99</c:v>
                </c:pt>
                <c:pt idx="6489">
                  <c:v>40.01</c:v>
                </c:pt>
                <c:pt idx="6490">
                  <c:v>40.020000000000003</c:v>
                </c:pt>
                <c:pt idx="6491">
                  <c:v>40.03</c:v>
                </c:pt>
                <c:pt idx="6492">
                  <c:v>40.04</c:v>
                </c:pt>
                <c:pt idx="6493">
                  <c:v>40.049999999999997</c:v>
                </c:pt>
                <c:pt idx="6494">
                  <c:v>40.06</c:v>
                </c:pt>
                <c:pt idx="6495">
                  <c:v>40.07</c:v>
                </c:pt>
                <c:pt idx="6496">
                  <c:v>40.090000000000003</c:v>
                </c:pt>
                <c:pt idx="6497">
                  <c:v>40.11</c:v>
                </c:pt>
                <c:pt idx="6498">
                  <c:v>40.119999999999997</c:v>
                </c:pt>
                <c:pt idx="6499">
                  <c:v>40.130000000000003</c:v>
                </c:pt>
                <c:pt idx="6500">
                  <c:v>40.130000000000003</c:v>
                </c:pt>
                <c:pt idx="6501">
                  <c:v>40.130000000000003</c:v>
                </c:pt>
                <c:pt idx="6502">
                  <c:v>40.130000000000003</c:v>
                </c:pt>
                <c:pt idx="6503">
                  <c:v>40.130000000000003</c:v>
                </c:pt>
                <c:pt idx="6504">
                  <c:v>40.130000000000003</c:v>
                </c:pt>
                <c:pt idx="6505">
                  <c:v>40.130000000000003</c:v>
                </c:pt>
                <c:pt idx="6506">
                  <c:v>40.130000000000003</c:v>
                </c:pt>
                <c:pt idx="6507">
                  <c:v>40.130000000000003</c:v>
                </c:pt>
                <c:pt idx="6508">
                  <c:v>40.130000000000003</c:v>
                </c:pt>
                <c:pt idx="6509">
                  <c:v>40.130000000000003</c:v>
                </c:pt>
                <c:pt idx="6510">
                  <c:v>40.130000000000003</c:v>
                </c:pt>
                <c:pt idx="6511">
                  <c:v>40.130000000000003</c:v>
                </c:pt>
                <c:pt idx="6512">
                  <c:v>40.14</c:v>
                </c:pt>
                <c:pt idx="6513">
                  <c:v>40.14</c:v>
                </c:pt>
                <c:pt idx="6514">
                  <c:v>40.14</c:v>
                </c:pt>
                <c:pt idx="6515">
                  <c:v>40.14</c:v>
                </c:pt>
                <c:pt idx="6516">
                  <c:v>40.15</c:v>
                </c:pt>
                <c:pt idx="6517">
                  <c:v>40.15</c:v>
                </c:pt>
                <c:pt idx="6518">
                  <c:v>40.15</c:v>
                </c:pt>
                <c:pt idx="6519">
                  <c:v>40.15</c:v>
                </c:pt>
                <c:pt idx="6520">
                  <c:v>40.159999999999997</c:v>
                </c:pt>
                <c:pt idx="6521">
                  <c:v>40.159999999999997</c:v>
                </c:pt>
                <c:pt idx="6522">
                  <c:v>40.159999999999997</c:v>
                </c:pt>
                <c:pt idx="6523">
                  <c:v>40.159999999999997</c:v>
                </c:pt>
                <c:pt idx="6524">
                  <c:v>40.17</c:v>
                </c:pt>
                <c:pt idx="6525">
                  <c:v>40.17</c:v>
                </c:pt>
                <c:pt idx="6526">
                  <c:v>40.18</c:v>
                </c:pt>
                <c:pt idx="6527">
                  <c:v>40.18</c:v>
                </c:pt>
                <c:pt idx="6528">
                  <c:v>40.18</c:v>
                </c:pt>
                <c:pt idx="6529">
                  <c:v>40.18</c:v>
                </c:pt>
                <c:pt idx="6530">
                  <c:v>40.17</c:v>
                </c:pt>
                <c:pt idx="6531">
                  <c:v>40.18</c:v>
                </c:pt>
                <c:pt idx="6532">
                  <c:v>40.17</c:v>
                </c:pt>
                <c:pt idx="6533">
                  <c:v>40.18</c:v>
                </c:pt>
                <c:pt idx="6534">
                  <c:v>40.17</c:v>
                </c:pt>
                <c:pt idx="6535">
                  <c:v>40.17</c:v>
                </c:pt>
                <c:pt idx="6536">
                  <c:v>40.159999999999997</c:v>
                </c:pt>
                <c:pt idx="6537">
                  <c:v>40.159999999999997</c:v>
                </c:pt>
                <c:pt idx="6538">
                  <c:v>40.159999999999997</c:v>
                </c:pt>
                <c:pt idx="6539">
                  <c:v>40.159999999999997</c:v>
                </c:pt>
                <c:pt idx="6540">
                  <c:v>40.15</c:v>
                </c:pt>
                <c:pt idx="6541">
                  <c:v>40.15</c:v>
                </c:pt>
                <c:pt idx="6542">
                  <c:v>40.15</c:v>
                </c:pt>
                <c:pt idx="6543">
                  <c:v>40.15</c:v>
                </c:pt>
                <c:pt idx="6544">
                  <c:v>40.14</c:v>
                </c:pt>
                <c:pt idx="6545">
                  <c:v>40.14</c:v>
                </c:pt>
                <c:pt idx="6546">
                  <c:v>40.14</c:v>
                </c:pt>
                <c:pt idx="6547">
                  <c:v>40.14</c:v>
                </c:pt>
                <c:pt idx="6548">
                  <c:v>40.14</c:v>
                </c:pt>
                <c:pt idx="6549">
                  <c:v>40.130000000000003</c:v>
                </c:pt>
                <c:pt idx="6550">
                  <c:v>40.130000000000003</c:v>
                </c:pt>
                <c:pt idx="6551">
                  <c:v>40.130000000000003</c:v>
                </c:pt>
                <c:pt idx="6552">
                  <c:v>40.130000000000003</c:v>
                </c:pt>
                <c:pt idx="6553">
                  <c:v>40.130000000000003</c:v>
                </c:pt>
                <c:pt idx="6554">
                  <c:v>40.130000000000003</c:v>
                </c:pt>
                <c:pt idx="6555">
                  <c:v>40.130000000000003</c:v>
                </c:pt>
                <c:pt idx="6556">
                  <c:v>40.130000000000003</c:v>
                </c:pt>
                <c:pt idx="6557">
                  <c:v>40.130000000000003</c:v>
                </c:pt>
                <c:pt idx="6558">
                  <c:v>40.130000000000003</c:v>
                </c:pt>
                <c:pt idx="6559">
                  <c:v>40.130000000000003</c:v>
                </c:pt>
                <c:pt idx="6560">
                  <c:v>40.130000000000003</c:v>
                </c:pt>
                <c:pt idx="6561">
                  <c:v>40.130000000000003</c:v>
                </c:pt>
                <c:pt idx="6562">
                  <c:v>40.130000000000003</c:v>
                </c:pt>
                <c:pt idx="6563">
                  <c:v>40.130000000000003</c:v>
                </c:pt>
                <c:pt idx="6564">
                  <c:v>40.130000000000003</c:v>
                </c:pt>
                <c:pt idx="6565">
                  <c:v>40.130000000000003</c:v>
                </c:pt>
                <c:pt idx="6566">
                  <c:v>40.130000000000003</c:v>
                </c:pt>
                <c:pt idx="6567">
                  <c:v>40.130000000000003</c:v>
                </c:pt>
                <c:pt idx="6568">
                  <c:v>40.130000000000003</c:v>
                </c:pt>
                <c:pt idx="6569">
                  <c:v>40.130000000000003</c:v>
                </c:pt>
                <c:pt idx="6570">
                  <c:v>40.130000000000003</c:v>
                </c:pt>
                <c:pt idx="6571">
                  <c:v>40.130000000000003</c:v>
                </c:pt>
                <c:pt idx="6572">
                  <c:v>40.130000000000003</c:v>
                </c:pt>
                <c:pt idx="6573">
                  <c:v>40.130000000000003</c:v>
                </c:pt>
                <c:pt idx="6574">
                  <c:v>40.130000000000003</c:v>
                </c:pt>
                <c:pt idx="6575">
                  <c:v>40.119999999999997</c:v>
                </c:pt>
                <c:pt idx="6576">
                  <c:v>40.119999999999997</c:v>
                </c:pt>
                <c:pt idx="6577">
                  <c:v>40.11</c:v>
                </c:pt>
                <c:pt idx="6578">
                  <c:v>40.11</c:v>
                </c:pt>
                <c:pt idx="6579">
                  <c:v>40.1</c:v>
                </c:pt>
                <c:pt idx="6580">
                  <c:v>40.090000000000003</c:v>
                </c:pt>
                <c:pt idx="6581">
                  <c:v>40.08</c:v>
                </c:pt>
                <c:pt idx="6582">
                  <c:v>40.08</c:v>
                </c:pt>
                <c:pt idx="6583">
                  <c:v>40.07</c:v>
                </c:pt>
                <c:pt idx="6584">
                  <c:v>40.07</c:v>
                </c:pt>
                <c:pt idx="6585">
                  <c:v>40.06</c:v>
                </c:pt>
                <c:pt idx="6586">
                  <c:v>40.06</c:v>
                </c:pt>
                <c:pt idx="6587">
                  <c:v>40.049999999999997</c:v>
                </c:pt>
                <c:pt idx="6588">
                  <c:v>40.04</c:v>
                </c:pt>
                <c:pt idx="6589">
                  <c:v>40.03</c:v>
                </c:pt>
                <c:pt idx="6590">
                  <c:v>40.03</c:v>
                </c:pt>
                <c:pt idx="6591">
                  <c:v>40.03</c:v>
                </c:pt>
                <c:pt idx="6592">
                  <c:v>40.03</c:v>
                </c:pt>
                <c:pt idx="6593">
                  <c:v>40.03</c:v>
                </c:pt>
                <c:pt idx="6594">
                  <c:v>40.020000000000003</c:v>
                </c:pt>
                <c:pt idx="6595">
                  <c:v>40.020000000000003</c:v>
                </c:pt>
                <c:pt idx="6596">
                  <c:v>40.020000000000003</c:v>
                </c:pt>
                <c:pt idx="6597">
                  <c:v>40.01</c:v>
                </c:pt>
                <c:pt idx="6598">
                  <c:v>40.01</c:v>
                </c:pt>
                <c:pt idx="6599">
                  <c:v>40.01</c:v>
                </c:pt>
                <c:pt idx="6600">
                  <c:v>39.99</c:v>
                </c:pt>
                <c:pt idx="6601">
                  <c:v>39.979999999999997</c:v>
                </c:pt>
                <c:pt idx="6602">
                  <c:v>39.97</c:v>
                </c:pt>
                <c:pt idx="6603">
                  <c:v>39.96</c:v>
                </c:pt>
                <c:pt idx="6604">
                  <c:v>39.950000000000003</c:v>
                </c:pt>
                <c:pt idx="6605">
                  <c:v>39.94</c:v>
                </c:pt>
                <c:pt idx="6606">
                  <c:v>39.94</c:v>
                </c:pt>
                <c:pt idx="6607">
                  <c:v>39.94</c:v>
                </c:pt>
                <c:pt idx="6608">
                  <c:v>39.93</c:v>
                </c:pt>
                <c:pt idx="6609">
                  <c:v>39.93</c:v>
                </c:pt>
                <c:pt idx="6610">
                  <c:v>39.93</c:v>
                </c:pt>
                <c:pt idx="6611">
                  <c:v>39.92</c:v>
                </c:pt>
                <c:pt idx="6612">
                  <c:v>39.92</c:v>
                </c:pt>
                <c:pt idx="6613">
                  <c:v>39.92</c:v>
                </c:pt>
                <c:pt idx="6614">
                  <c:v>39.92</c:v>
                </c:pt>
                <c:pt idx="6615">
                  <c:v>39.92</c:v>
                </c:pt>
                <c:pt idx="6616">
                  <c:v>39.92</c:v>
                </c:pt>
                <c:pt idx="6617">
                  <c:v>39.92</c:v>
                </c:pt>
                <c:pt idx="6618">
                  <c:v>39.92</c:v>
                </c:pt>
                <c:pt idx="6619">
                  <c:v>39.92</c:v>
                </c:pt>
                <c:pt idx="6620">
                  <c:v>39.909999999999997</c:v>
                </c:pt>
                <c:pt idx="6621">
                  <c:v>39.909999999999997</c:v>
                </c:pt>
                <c:pt idx="6622">
                  <c:v>39.909999999999997</c:v>
                </c:pt>
                <c:pt idx="6623">
                  <c:v>39.9</c:v>
                </c:pt>
                <c:pt idx="6624">
                  <c:v>39.9</c:v>
                </c:pt>
                <c:pt idx="6625">
                  <c:v>39.89</c:v>
                </c:pt>
                <c:pt idx="6626">
                  <c:v>39.880000000000003</c:v>
                </c:pt>
                <c:pt idx="6627">
                  <c:v>39.86</c:v>
                </c:pt>
                <c:pt idx="6628">
                  <c:v>39.85</c:v>
                </c:pt>
                <c:pt idx="6629">
                  <c:v>39.83</c:v>
                </c:pt>
                <c:pt idx="6630">
                  <c:v>39.82</c:v>
                </c:pt>
                <c:pt idx="6631">
                  <c:v>39.81</c:v>
                </c:pt>
                <c:pt idx="6632">
                  <c:v>39.81</c:v>
                </c:pt>
                <c:pt idx="6633">
                  <c:v>39.799999999999997</c:v>
                </c:pt>
                <c:pt idx="6634">
                  <c:v>39.799999999999997</c:v>
                </c:pt>
                <c:pt idx="6635">
                  <c:v>39.79</c:v>
                </c:pt>
                <c:pt idx="6636">
                  <c:v>39.78</c:v>
                </c:pt>
                <c:pt idx="6637">
                  <c:v>39.770000000000003</c:v>
                </c:pt>
                <c:pt idx="6638">
                  <c:v>39.76</c:v>
                </c:pt>
                <c:pt idx="6639">
                  <c:v>39.76</c:v>
                </c:pt>
                <c:pt idx="6640">
                  <c:v>39.75</c:v>
                </c:pt>
                <c:pt idx="6641">
                  <c:v>39.74</c:v>
                </c:pt>
                <c:pt idx="6642">
                  <c:v>39.74</c:v>
                </c:pt>
                <c:pt idx="6643">
                  <c:v>39.729999999999997</c:v>
                </c:pt>
                <c:pt idx="6644">
                  <c:v>39.729999999999997</c:v>
                </c:pt>
                <c:pt idx="6645">
                  <c:v>39.72</c:v>
                </c:pt>
                <c:pt idx="6646">
                  <c:v>39.72</c:v>
                </c:pt>
                <c:pt idx="6647">
                  <c:v>39.72</c:v>
                </c:pt>
                <c:pt idx="6648">
                  <c:v>39.71</c:v>
                </c:pt>
                <c:pt idx="6649">
                  <c:v>39.71</c:v>
                </c:pt>
                <c:pt idx="6650">
                  <c:v>39.71</c:v>
                </c:pt>
                <c:pt idx="6651">
                  <c:v>39.71</c:v>
                </c:pt>
                <c:pt idx="6652">
                  <c:v>39.71</c:v>
                </c:pt>
                <c:pt idx="6653">
                  <c:v>39.71</c:v>
                </c:pt>
                <c:pt idx="6654">
                  <c:v>39.71</c:v>
                </c:pt>
                <c:pt idx="6655">
                  <c:v>39.71</c:v>
                </c:pt>
                <c:pt idx="6656">
                  <c:v>39.71</c:v>
                </c:pt>
                <c:pt idx="6657">
                  <c:v>39.71</c:v>
                </c:pt>
                <c:pt idx="6658">
                  <c:v>39.71</c:v>
                </c:pt>
                <c:pt idx="6659">
                  <c:v>39.71</c:v>
                </c:pt>
                <c:pt idx="6660">
                  <c:v>39.71</c:v>
                </c:pt>
                <c:pt idx="6661">
                  <c:v>39.71</c:v>
                </c:pt>
                <c:pt idx="6662">
                  <c:v>39.71</c:v>
                </c:pt>
                <c:pt idx="6663">
                  <c:v>39.71</c:v>
                </c:pt>
                <c:pt idx="6664">
                  <c:v>39.71</c:v>
                </c:pt>
                <c:pt idx="6665">
                  <c:v>39.71</c:v>
                </c:pt>
                <c:pt idx="6666">
                  <c:v>39.71</c:v>
                </c:pt>
                <c:pt idx="6667">
                  <c:v>39.71</c:v>
                </c:pt>
                <c:pt idx="6668">
                  <c:v>39.71</c:v>
                </c:pt>
                <c:pt idx="6669">
                  <c:v>39.700000000000003</c:v>
                </c:pt>
                <c:pt idx="6670">
                  <c:v>39.700000000000003</c:v>
                </c:pt>
                <c:pt idx="6671">
                  <c:v>39.69</c:v>
                </c:pt>
                <c:pt idx="6672">
                  <c:v>39.69</c:v>
                </c:pt>
                <c:pt idx="6673">
                  <c:v>39.68</c:v>
                </c:pt>
                <c:pt idx="6674">
                  <c:v>39.67</c:v>
                </c:pt>
                <c:pt idx="6675">
                  <c:v>39.659999999999997</c:v>
                </c:pt>
                <c:pt idx="6676">
                  <c:v>39.65</c:v>
                </c:pt>
                <c:pt idx="6677">
                  <c:v>39.64</c:v>
                </c:pt>
                <c:pt idx="6678">
                  <c:v>39.630000000000003</c:v>
                </c:pt>
                <c:pt idx="6679">
                  <c:v>39.630000000000003</c:v>
                </c:pt>
                <c:pt idx="6680">
                  <c:v>39.619999999999997</c:v>
                </c:pt>
                <c:pt idx="6681">
                  <c:v>39.619999999999997</c:v>
                </c:pt>
                <c:pt idx="6682">
                  <c:v>39.619999999999997</c:v>
                </c:pt>
                <c:pt idx="6683">
                  <c:v>39.619999999999997</c:v>
                </c:pt>
                <c:pt idx="6684">
                  <c:v>39.61</c:v>
                </c:pt>
                <c:pt idx="6685">
                  <c:v>39.61</c:v>
                </c:pt>
                <c:pt idx="6686">
                  <c:v>39.61</c:v>
                </c:pt>
                <c:pt idx="6687">
                  <c:v>39.61</c:v>
                </c:pt>
                <c:pt idx="6688">
                  <c:v>39.61</c:v>
                </c:pt>
                <c:pt idx="6689">
                  <c:v>39.61</c:v>
                </c:pt>
                <c:pt idx="6690">
                  <c:v>39.61</c:v>
                </c:pt>
                <c:pt idx="6691">
                  <c:v>39.6</c:v>
                </c:pt>
                <c:pt idx="6692">
                  <c:v>39.6</c:v>
                </c:pt>
                <c:pt idx="6693">
                  <c:v>39.590000000000003</c:v>
                </c:pt>
                <c:pt idx="6694">
                  <c:v>39.590000000000003</c:v>
                </c:pt>
                <c:pt idx="6695">
                  <c:v>39.58</c:v>
                </c:pt>
                <c:pt idx="6696">
                  <c:v>39.58</c:v>
                </c:pt>
                <c:pt idx="6697">
                  <c:v>39.57</c:v>
                </c:pt>
                <c:pt idx="6698">
                  <c:v>39.57</c:v>
                </c:pt>
                <c:pt idx="6699">
                  <c:v>39.549999999999997</c:v>
                </c:pt>
                <c:pt idx="6700">
                  <c:v>39.54</c:v>
                </c:pt>
                <c:pt idx="6701">
                  <c:v>39.53</c:v>
                </c:pt>
                <c:pt idx="6702">
                  <c:v>39.520000000000003</c:v>
                </c:pt>
                <c:pt idx="6703">
                  <c:v>39.5</c:v>
                </c:pt>
                <c:pt idx="6704">
                  <c:v>39.49</c:v>
                </c:pt>
                <c:pt idx="6705">
                  <c:v>39.479999999999997</c:v>
                </c:pt>
                <c:pt idx="6706">
                  <c:v>39.47</c:v>
                </c:pt>
                <c:pt idx="6707">
                  <c:v>39.47</c:v>
                </c:pt>
                <c:pt idx="6708">
                  <c:v>39.46</c:v>
                </c:pt>
                <c:pt idx="6709">
                  <c:v>39.46</c:v>
                </c:pt>
                <c:pt idx="6710">
                  <c:v>39.450000000000003</c:v>
                </c:pt>
                <c:pt idx="6711">
                  <c:v>39.450000000000003</c:v>
                </c:pt>
                <c:pt idx="6712">
                  <c:v>39.44</c:v>
                </c:pt>
                <c:pt idx="6713">
                  <c:v>39.44</c:v>
                </c:pt>
                <c:pt idx="6714">
                  <c:v>39.44</c:v>
                </c:pt>
                <c:pt idx="6715">
                  <c:v>39.44</c:v>
                </c:pt>
                <c:pt idx="6716">
                  <c:v>39.43</c:v>
                </c:pt>
                <c:pt idx="6717">
                  <c:v>39.43</c:v>
                </c:pt>
                <c:pt idx="6718">
                  <c:v>39.43</c:v>
                </c:pt>
                <c:pt idx="6719">
                  <c:v>39.42</c:v>
                </c:pt>
                <c:pt idx="6720">
                  <c:v>39.42</c:v>
                </c:pt>
                <c:pt idx="6721">
                  <c:v>39.409999999999997</c:v>
                </c:pt>
                <c:pt idx="6722">
                  <c:v>39.409999999999997</c:v>
                </c:pt>
                <c:pt idx="6723">
                  <c:v>39.409999999999997</c:v>
                </c:pt>
                <c:pt idx="6724">
                  <c:v>39.409999999999997</c:v>
                </c:pt>
                <c:pt idx="6725">
                  <c:v>39.409999999999997</c:v>
                </c:pt>
                <c:pt idx="6726">
                  <c:v>39.409999999999997</c:v>
                </c:pt>
                <c:pt idx="6727">
                  <c:v>39.409999999999997</c:v>
                </c:pt>
                <c:pt idx="6728">
                  <c:v>39.409999999999997</c:v>
                </c:pt>
                <c:pt idx="6729">
                  <c:v>39.409999999999997</c:v>
                </c:pt>
                <c:pt idx="6730">
                  <c:v>39.409999999999997</c:v>
                </c:pt>
                <c:pt idx="6731">
                  <c:v>39.409999999999997</c:v>
                </c:pt>
                <c:pt idx="6732">
                  <c:v>39.409999999999997</c:v>
                </c:pt>
                <c:pt idx="6733">
                  <c:v>39.4</c:v>
                </c:pt>
                <c:pt idx="6734">
                  <c:v>39.409999999999997</c:v>
                </c:pt>
                <c:pt idx="6735">
                  <c:v>39.409999999999997</c:v>
                </c:pt>
                <c:pt idx="6736">
                  <c:v>39.409999999999997</c:v>
                </c:pt>
                <c:pt idx="6737">
                  <c:v>39.409999999999997</c:v>
                </c:pt>
                <c:pt idx="6738">
                  <c:v>39.409999999999997</c:v>
                </c:pt>
                <c:pt idx="6739">
                  <c:v>39.409999999999997</c:v>
                </c:pt>
                <c:pt idx="6740">
                  <c:v>39.409999999999997</c:v>
                </c:pt>
                <c:pt idx="6741">
                  <c:v>39.409999999999997</c:v>
                </c:pt>
                <c:pt idx="6742">
                  <c:v>39.409999999999997</c:v>
                </c:pt>
                <c:pt idx="6743">
                  <c:v>39.409999999999997</c:v>
                </c:pt>
                <c:pt idx="6744">
                  <c:v>39.409999999999997</c:v>
                </c:pt>
                <c:pt idx="6745">
                  <c:v>39.409999999999997</c:v>
                </c:pt>
                <c:pt idx="6746">
                  <c:v>39.409999999999997</c:v>
                </c:pt>
                <c:pt idx="6747">
                  <c:v>39.409999999999997</c:v>
                </c:pt>
                <c:pt idx="6748">
                  <c:v>39.409999999999997</c:v>
                </c:pt>
                <c:pt idx="6749">
                  <c:v>39.409999999999997</c:v>
                </c:pt>
                <c:pt idx="6750">
                  <c:v>39.409999999999997</c:v>
                </c:pt>
                <c:pt idx="6751">
                  <c:v>39.409999999999997</c:v>
                </c:pt>
                <c:pt idx="6752">
                  <c:v>39.42</c:v>
                </c:pt>
                <c:pt idx="6753">
                  <c:v>39.42</c:v>
                </c:pt>
                <c:pt idx="6754">
                  <c:v>39.43</c:v>
                </c:pt>
                <c:pt idx="6755">
                  <c:v>39.43</c:v>
                </c:pt>
                <c:pt idx="6756">
                  <c:v>39.44</c:v>
                </c:pt>
                <c:pt idx="6757">
                  <c:v>39.44</c:v>
                </c:pt>
                <c:pt idx="6758">
                  <c:v>39.46</c:v>
                </c:pt>
                <c:pt idx="6759">
                  <c:v>39.47</c:v>
                </c:pt>
                <c:pt idx="6760">
                  <c:v>39.5</c:v>
                </c:pt>
                <c:pt idx="6761">
                  <c:v>39.520000000000003</c:v>
                </c:pt>
                <c:pt idx="6762">
                  <c:v>39.54</c:v>
                </c:pt>
                <c:pt idx="6763">
                  <c:v>39.56</c:v>
                </c:pt>
                <c:pt idx="6764">
                  <c:v>39.57</c:v>
                </c:pt>
                <c:pt idx="6765">
                  <c:v>39.58</c:v>
                </c:pt>
                <c:pt idx="6766">
                  <c:v>39.590000000000003</c:v>
                </c:pt>
                <c:pt idx="6767">
                  <c:v>39.590000000000003</c:v>
                </c:pt>
                <c:pt idx="6768">
                  <c:v>39.590000000000003</c:v>
                </c:pt>
                <c:pt idx="6769">
                  <c:v>39.6</c:v>
                </c:pt>
                <c:pt idx="6770">
                  <c:v>39.6</c:v>
                </c:pt>
                <c:pt idx="6771">
                  <c:v>39.6</c:v>
                </c:pt>
                <c:pt idx="6772">
                  <c:v>39.61</c:v>
                </c:pt>
                <c:pt idx="6773">
                  <c:v>39.61</c:v>
                </c:pt>
                <c:pt idx="6774">
                  <c:v>39.619999999999997</c:v>
                </c:pt>
                <c:pt idx="6775">
                  <c:v>39.630000000000003</c:v>
                </c:pt>
                <c:pt idx="6776">
                  <c:v>39.630000000000003</c:v>
                </c:pt>
                <c:pt idx="6777">
                  <c:v>39.64</c:v>
                </c:pt>
                <c:pt idx="6778">
                  <c:v>39.65</c:v>
                </c:pt>
                <c:pt idx="6779">
                  <c:v>39.67</c:v>
                </c:pt>
                <c:pt idx="6780">
                  <c:v>39.68</c:v>
                </c:pt>
                <c:pt idx="6781">
                  <c:v>39.69</c:v>
                </c:pt>
                <c:pt idx="6782">
                  <c:v>39.700000000000003</c:v>
                </c:pt>
                <c:pt idx="6783">
                  <c:v>39.71</c:v>
                </c:pt>
                <c:pt idx="6784">
                  <c:v>39.71</c:v>
                </c:pt>
                <c:pt idx="6785">
                  <c:v>39.71</c:v>
                </c:pt>
                <c:pt idx="6786">
                  <c:v>39.71</c:v>
                </c:pt>
                <c:pt idx="6787">
                  <c:v>39.71</c:v>
                </c:pt>
                <c:pt idx="6788">
                  <c:v>39.71</c:v>
                </c:pt>
                <c:pt idx="6789">
                  <c:v>39.71</c:v>
                </c:pt>
                <c:pt idx="6790">
                  <c:v>39.71</c:v>
                </c:pt>
                <c:pt idx="6791">
                  <c:v>39.71</c:v>
                </c:pt>
                <c:pt idx="6792">
                  <c:v>39.72</c:v>
                </c:pt>
                <c:pt idx="6793">
                  <c:v>39.72</c:v>
                </c:pt>
                <c:pt idx="6794">
                  <c:v>39.72</c:v>
                </c:pt>
                <c:pt idx="6795">
                  <c:v>39.729999999999997</c:v>
                </c:pt>
                <c:pt idx="6796">
                  <c:v>39.74</c:v>
                </c:pt>
                <c:pt idx="6797">
                  <c:v>39.76</c:v>
                </c:pt>
                <c:pt idx="6798">
                  <c:v>39.770000000000003</c:v>
                </c:pt>
                <c:pt idx="6799">
                  <c:v>39.78</c:v>
                </c:pt>
                <c:pt idx="6800">
                  <c:v>39.799999999999997</c:v>
                </c:pt>
                <c:pt idx="6801">
                  <c:v>39.81</c:v>
                </c:pt>
                <c:pt idx="6802">
                  <c:v>39.82</c:v>
                </c:pt>
                <c:pt idx="6803">
                  <c:v>39.83</c:v>
                </c:pt>
                <c:pt idx="6804">
                  <c:v>39.83</c:v>
                </c:pt>
                <c:pt idx="6805">
                  <c:v>39.840000000000003</c:v>
                </c:pt>
                <c:pt idx="6806">
                  <c:v>39.85</c:v>
                </c:pt>
                <c:pt idx="6807">
                  <c:v>39.86</c:v>
                </c:pt>
                <c:pt idx="6808">
                  <c:v>39.869999999999997</c:v>
                </c:pt>
                <c:pt idx="6809">
                  <c:v>39.880000000000003</c:v>
                </c:pt>
                <c:pt idx="6810">
                  <c:v>39.880000000000003</c:v>
                </c:pt>
                <c:pt idx="6811">
                  <c:v>39.89</c:v>
                </c:pt>
                <c:pt idx="6812">
                  <c:v>39.9</c:v>
                </c:pt>
                <c:pt idx="6813">
                  <c:v>39.9</c:v>
                </c:pt>
                <c:pt idx="6814">
                  <c:v>39.9</c:v>
                </c:pt>
                <c:pt idx="6815">
                  <c:v>39.9</c:v>
                </c:pt>
                <c:pt idx="6816">
                  <c:v>39.909999999999997</c:v>
                </c:pt>
                <c:pt idx="6817">
                  <c:v>39.909999999999997</c:v>
                </c:pt>
                <c:pt idx="6818">
                  <c:v>39.909999999999997</c:v>
                </c:pt>
                <c:pt idx="6819">
                  <c:v>39.909999999999997</c:v>
                </c:pt>
                <c:pt idx="6820">
                  <c:v>39.909999999999997</c:v>
                </c:pt>
                <c:pt idx="6821">
                  <c:v>39.909999999999997</c:v>
                </c:pt>
                <c:pt idx="6822">
                  <c:v>39.909999999999997</c:v>
                </c:pt>
                <c:pt idx="6823">
                  <c:v>39.909999999999997</c:v>
                </c:pt>
                <c:pt idx="6824">
                  <c:v>39.909999999999997</c:v>
                </c:pt>
                <c:pt idx="6825">
                  <c:v>39.909999999999997</c:v>
                </c:pt>
                <c:pt idx="6826">
                  <c:v>39.909999999999997</c:v>
                </c:pt>
                <c:pt idx="6827">
                  <c:v>39.909999999999997</c:v>
                </c:pt>
                <c:pt idx="6828">
                  <c:v>39.909999999999997</c:v>
                </c:pt>
                <c:pt idx="6829">
                  <c:v>39.909999999999997</c:v>
                </c:pt>
                <c:pt idx="6830">
                  <c:v>39.909999999999997</c:v>
                </c:pt>
                <c:pt idx="6831">
                  <c:v>39.909999999999997</c:v>
                </c:pt>
                <c:pt idx="6832">
                  <c:v>39.909999999999997</c:v>
                </c:pt>
                <c:pt idx="6833">
                  <c:v>39.909999999999997</c:v>
                </c:pt>
                <c:pt idx="6834">
                  <c:v>39.909999999999997</c:v>
                </c:pt>
                <c:pt idx="6835">
                  <c:v>39.909999999999997</c:v>
                </c:pt>
                <c:pt idx="6836">
                  <c:v>39.909999999999997</c:v>
                </c:pt>
                <c:pt idx="6837">
                  <c:v>39.9</c:v>
                </c:pt>
                <c:pt idx="6838">
                  <c:v>39.9</c:v>
                </c:pt>
                <c:pt idx="6839">
                  <c:v>39.9</c:v>
                </c:pt>
                <c:pt idx="6840">
                  <c:v>39.9</c:v>
                </c:pt>
                <c:pt idx="6841">
                  <c:v>39.89</c:v>
                </c:pt>
                <c:pt idx="6842">
                  <c:v>39.880000000000003</c:v>
                </c:pt>
                <c:pt idx="6843">
                  <c:v>39.880000000000003</c:v>
                </c:pt>
                <c:pt idx="6844">
                  <c:v>39.869999999999997</c:v>
                </c:pt>
                <c:pt idx="6845">
                  <c:v>39.869999999999997</c:v>
                </c:pt>
                <c:pt idx="6846">
                  <c:v>39.86</c:v>
                </c:pt>
                <c:pt idx="6847">
                  <c:v>39.86</c:v>
                </c:pt>
                <c:pt idx="6848">
                  <c:v>39.85</c:v>
                </c:pt>
                <c:pt idx="6849">
                  <c:v>39.840000000000003</c:v>
                </c:pt>
                <c:pt idx="6850">
                  <c:v>39.840000000000003</c:v>
                </c:pt>
                <c:pt idx="6851">
                  <c:v>39.83</c:v>
                </c:pt>
                <c:pt idx="6852">
                  <c:v>39.82</c:v>
                </c:pt>
                <c:pt idx="6853">
                  <c:v>39.82</c:v>
                </c:pt>
                <c:pt idx="6854">
                  <c:v>39.81</c:v>
                </c:pt>
                <c:pt idx="6855">
                  <c:v>39.81</c:v>
                </c:pt>
                <c:pt idx="6856">
                  <c:v>39.81</c:v>
                </c:pt>
                <c:pt idx="6857">
                  <c:v>39.799999999999997</c:v>
                </c:pt>
                <c:pt idx="6858">
                  <c:v>39.799999999999997</c:v>
                </c:pt>
                <c:pt idx="6859">
                  <c:v>39.79</c:v>
                </c:pt>
                <c:pt idx="6860">
                  <c:v>39.78</c:v>
                </c:pt>
                <c:pt idx="6861">
                  <c:v>39.78</c:v>
                </c:pt>
                <c:pt idx="6862">
                  <c:v>39.770000000000003</c:v>
                </c:pt>
                <c:pt idx="6863">
                  <c:v>39.76</c:v>
                </c:pt>
                <c:pt idx="6864">
                  <c:v>39.75</c:v>
                </c:pt>
                <c:pt idx="6865">
                  <c:v>39.74</c:v>
                </c:pt>
                <c:pt idx="6866">
                  <c:v>39.74</c:v>
                </c:pt>
                <c:pt idx="6867">
                  <c:v>39.729999999999997</c:v>
                </c:pt>
                <c:pt idx="6868">
                  <c:v>39.72</c:v>
                </c:pt>
                <c:pt idx="6869">
                  <c:v>39.72</c:v>
                </c:pt>
                <c:pt idx="6870">
                  <c:v>39.72</c:v>
                </c:pt>
                <c:pt idx="6871">
                  <c:v>39.71</c:v>
                </c:pt>
                <c:pt idx="6872">
                  <c:v>39.71</c:v>
                </c:pt>
                <c:pt idx="6873">
                  <c:v>39.71</c:v>
                </c:pt>
                <c:pt idx="6874">
                  <c:v>39.71</c:v>
                </c:pt>
                <c:pt idx="6875">
                  <c:v>39.71</c:v>
                </c:pt>
                <c:pt idx="6876">
                  <c:v>39.71</c:v>
                </c:pt>
                <c:pt idx="6877">
                  <c:v>39.71</c:v>
                </c:pt>
                <c:pt idx="6878">
                  <c:v>39.71</c:v>
                </c:pt>
                <c:pt idx="6879">
                  <c:v>39.71</c:v>
                </c:pt>
                <c:pt idx="6880">
                  <c:v>39.71</c:v>
                </c:pt>
                <c:pt idx="6881">
                  <c:v>39.71</c:v>
                </c:pt>
                <c:pt idx="6882">
                  <c:v>39.71</c:v>
                </c:pt>
                <c:pt idx="6883">
                  <c:v>39.71</c:v>
                </c:pt>
                <c:pt idx="6884">
                  <c:v>39.71</c:v>
                </c:pt>
                <c:pt idx="6885">
                  <c:v>39.71</c:v>
                </c:pt>
                <c:pt idx="6886">
                  <c:v>39.71</c:v>
                </c:pt>
                <c:pt idx="6887">
                  <c:v>39.71</c:v>
                </c:pt>
                <c:pt idx="6888">
                  <c:v>39.71</c:v>
                </c:pt>
                <c:pt idx="6889">
                  <c:v>39.71</c:v>
                </c:pt>
                <c:pt idx="6890">
                  <c:v>39.71</c:v>
                </c:pt>
                <c:pt idx="6891">
                  <c:v>39.71</c:v>
                </c:pt>
                <c:pt idx="6892">
                  <c:v>39.71</c:v>
                </c:pt>
                <c:pt idx="6893">
                  <c:v>39.71</c:v>
                </c:pt>
                <c:pt idx="6894">
                  <c:v>39.71</c:v>
                </c:pt>
                <c:pt idx="6895">
                  <c:v>39.71</c:v>
                </c:pt>
                <c:pt idx="6896">
                  <c:v>39.71</c:v>
                </c:pt>
                <c:pt idx="6897">
                  <c:v>39.71</c:v>
                </c:pt>
                <c:pt idx="6898">
                  <c:v>39.71</c:v>
                </c:pt>
                <c:pt idx="6899">
                  <c:v>39.71</c:v>
                </c:pt>
                <c:pt idx="6900">
                  <c:v>39.71</c:v>
                </c:pt>
                <c:pt idx="6901">
                  <c:v>39.71</c:v>
                </c:pt>
                <c:pt idx="6902">
                  <c:v>39.71</c:v>
                </c:pt>
                <c:pt idx="6903">
                  <c:v>39.71</c:v>
                </c:pt>
                <c:pt idx="6904">
                  <c:v>39.71</c:v>
                </c:pt>
                <c:pt idx="6905">
                  <c:v>39.71</c:v>
                </c:pt>
                <c:pt idx="6906">
                  <c:v>39.71</c:v>
                </c:pt>
                <c:pt idx="6907">
                  <c:v>39.71</c:v>
                </c:pt>
                <c:pt idx="6908">
                  <c:v>39.700000000000003</c:v>
                </c:pt>
                <c:pt idx="6909">
                  <c:v>39.700000000000003</c:v>
                </c:pt>
                <c:pt idx="6910">
                  <c:v>39.69</c:v>
                </c:pt>
                <c:pt idx="6911">
                  <c:v>39.69</c:v>
                </c:pt>
                <c:pt idx="6912">
                  <c:v>39.69</c:v>
                </c:pt>
                <c:pt idx="6913">
                  <c:v>39.69</c:v>
                </c:pt>
                <c:pt idx="6914">
                  <c:v>39.68</c:v>
                </c:pt>
                <c:pt idx="6915">
                  <c:v>39.68</c:v>
                </c:pt>
                <c:pt idx="6916">
                  <c:v>39.68</c:v>
                </c:pt>
                <c:pt idx="6917">
                  <c:v>39.67</c:v>
                </c:pt>
                <c:pt idx="6918">
                  <c:v>39.659999999999997</c:v>
                </c:pt>
                <c:pt idx="6919">
                  <c:v>39.65</c:v>
                </c:pt>
                <c:pt idx="6920">
                  <c:v>39.65</c:v>
                </c:pt>
                <c:pt idx="6921">
                  <c:v>39.64</c:v>
                </c:pt>
                <c:pt idx="6922">
                  <c:v>39.630000000000003</c:v>
                </c:pt>
                <c:pt idx="6923">
                  <c:v>39.630000000000003</c:v>
                </c:pt>
                <c:pt idx="6924">
                  <c:v>39.630000000000003</c:v>
                </c:pt>
                <c:pt idx="6925">
                  <c:v>39.630000000000003</c:v>
                </c:pt>
                <c:pt idx="6926">
                  <c:v>39.630000000000003</c:v>
                </c:pt>
                <c:pt idx="6927">
                  <c:v>39.630000000000003</c:v>
                </c:pt>
                <c:pt idx="6928">
                  <c:v>39.630000000000003</c:v>
                </c:pt>
                <c:pt idx="6929">
                  <c:v>39.619999999999997</c:v>
                </c:pt>
                <c:pt idx="6930">
                  <c:v>39.619999999999997</c:v>
                </c:pt>
                <c:pt idx="6931">
                  <c:v>39.619999999999997</c:v>
                </c:pt>
                <c:pt idx="6932">
                  <c:v>39.619999999999997</c:v>
                </c:pt>
                <c:pt idx="6933">
                  <c:v>39.619999999999997</c:v>
                </c:pt>
                <c:pt idx="6934">
                  <c:v>39.619999999999997</c:v>
                </c:pt>
                <c:pt idx="6935">
                  <c:v>39.619999999999997</c:v>
                </c:pt>
                <c:pt idx="6936">
                  <c:v>39.619999999999997</c:v>
                </c:pt>
                <c:pt idx="6937">
                  <c:v>39.61</c:v>
                </c:pt>
                <c:pt idx="6938">
                  <c:v>39.61</c:v>
                </c:pt>
                <c:pt idx="6939">
                  <c:v>39.61</c:v>
                </c:pt>
                <c:pt idx="6940">
                  <c:v>39.61</c:v>
                </c:pt>
                <c:pt idx="6941">
                  <c:v>39.61</c:v>
                </c:pt>
                <c:pt idx="6942">
                  <c:v>39.61</c:v>
                </c:pt>
                <c:pt idx="6943">
                  <c:v>39.61</c:v>
                </c:pt>
                <c:pt idx="6944">
                  <c:v>39.61</c:v>
                </c:pt>
                <c:pt idx="6945">
                  <c:v>39.61</c:v>
                </c:pt>
                <c:pt idx="6946">
                  <c:v>39.61</c:v>
                </c:pt>
                <c:pt idx="6947">
                  <c:v>39.61</c:v>
                </c:pt>
                <c:pt idx="6948">
                  <c:v>39.61</c:v>
                </c:pt>
                <c:pt idx="6949">
                  <c:v>39.61</c:v>
                </c:pt>
                <c:pt idx="6950">
                  <c:v>39.61</c:v>
                </c:pt>
                <c:pt idx="6951">
                  <c:v>39.6</c:v>
                </c:pt>
                <c:pt idx="6952">
                  <c:v>39.6</c:v>
                </c:pt>
                <c:pt idx="6953">
                  <c:v>39.6</c:v>
                </c:pt>
                <c:pt idx="6954">
                  <c:v>39.6</c:v>
                </c:pt>
                <c:pt idx="6955">
                  <c:v>39.6</c:v>
                </c:pt>
                <c:pt idx="6956">
                  <c:v>39.6</c:v>
                </c:pt>
                <c:pt idx="6957">
                  <c:v>39.6</c:v>
                </c:pt>
                <c:pt idx="6958">
                  <c:v>39.6</c:v>
                </c:pt>
                <c:pt idx="6959">
                  <c:v>39.6</c:v>
                </c:pt>
                <c:pt idx="6960">
                  <c:v>39.590000000000003</c:v>
                </c:pt>
                <c:pt idx="6961">
                  <c:v>39.590000000000003</c:v>
                </c:pt>
                <c:pt idx="6962">
                  <c:v>39.58</c:v>
                </c:pt>
                <c:pt idx="6963">
                  <c:v>39.58</c:v>
                </c:pt>
                <c:pt idx="6964">
                  <c:v>39.57</c:v>
                </c:pt>
                <c:pt idx="6965">
                  <c:v>39.56</c:v>
                </c:pt>
                <c:pt idx="6966">
                  <c:v>39.549999999999997</c:v>
                </c:pt>
                <c:pt idx="6967">
                  <c:v>39.54</c:v>
                </c:pt>
                <c:pt idx="6968">
                  <c:v>39.54</c:v>
                </c:pt>
                <c:pt idx="6969">
                  <c:v>39.53</c:v>
                </c:pt>
                <c:pt idx="6970">
                  <c:v>39.53</c:v>
                </c:pt>
                <c:pt idx="6971">
                  <c:v>39.520000000000003</c:v>
                </c:pt>
                <c:pt idx="6972">
                  <c:v>39.520000000000003</c:v>
                </c:pt>
                <c:pt idx="6973">
                  <c:v>39.520000000000003</c:v>
                </c:pt>
                <c:pt idx="6974">
                  <c:v>39.520000000000003</c:v>
                </c:pt>
                <c:pt idx="6975">
                  <c:v>39.51</c:v>
                </c:pt>
                <c:pt idx="6976">
                  <c:v>39.51</c:v>
                </c:pt>
                <c:pt idx="6977">
                  <c:v>39.51</c:v>
                </c:pt>
                <c:pt idx="6978">
                  <c:v>39.5</c:v>
                </c:pt>
                <c:pt idx="6979">
                  <c:v>39.5</c:v>
                </c:pt>
                <c:pt idx="6980">
                  <c:v>39.5</c:v>
                </c:pt>
                <c:pt idx="6981">
                  <c:v>39.5</c:v>
                </c:pt>
                <c:pt idx="6982">
                  <c:v>39.5</c:v>
                </c:pt>
                <c:pt idx="6983">
                  <c:v>39.5</c:v>
                </c:pt>
                <c:pt idx="6984">
                  <c:v>39.5</c:v>
                </c:pt>
                <c:pt idx="6985">
                  <c:v>39.5</c:v>
                </c:pt>
                <c:pt idx="6986">
                  <c:v>39.5</c:v>
                </c:pt>
                <c:pt idx="6987">
                  <c:v>39.5</c:v>
                </c:pt>
                <c:pt idx="6988">
                  <c:v>39.51</c:v>
                </c:pt>
                <c:pt idx="6989">
                  <c:v>39.51</c:v>
                </c:pt>
                <c:pt idx="6990">
                  <c:v>39.5</c:v>
                </c:pt>
                <c:pt idx="6991">
                  <c:v>39.5</c:v>
                </c:pt>
                <c:pt idx="6992">
                  <c:v>39.5</c:v>
                </c:pt>
                <c:pt idx="6993">
                  <c:v>39.5</c:v>
                </c:pt>
                <c:pt idx="6994">
                  <c:v>39.5</c:v>
                </c:pt>
                <c:pt idx="6995">
                  <c:v>39.5</c:v>
                </c:pt>
                <c:pt idx="6996">
                  <c:v>39.49</c:v>
                </c:pt>
                <c:pt idx="6997">
                  <c:v>39.49</c:v>
                </c:pt>
                <c:pt idx="6998">
                  <c:v>39.49</c:v>
                </c:pt>
                <c:pt idx="6999">
                  <c:v>39.49</c:v>
                </c:pt>
                <c:pt idx="7000">
                  <c:v>39.49</c:v>
                </c:pt>
                <c:pt idx="7001">
                  <c:v>39.49</c:v>
                </c:pt>
                <c:pt idx="7002">
                  <c:v>39.49</c:v>
                </c:pt>
                <c:pt idx="7003">
                  <c:v>39.49</c:v>
                </c:pt>
                <c:pt idx="7004">
                  <c:v>39.49</c:v>
                </c:pt>
                <c:pt idx="7005">
                  <c:v>39.49</c:v>
                </c:pt>
                <c:pt idx="7006">
                  <c:v>39.5</c:v>
                </c:pt>
                <c:pt idx="7007">
                  <c:v>39.51</c:v>
                </c:pt>
                <c:pt idx="7008">
                  <c:v>39.51</c:v>
                </c:pt>
                <c:pt idx="7009">
                  <c:v>39.520000000000003</c:v>
                </c:pt>
                <c:pt idx="7010">
                  <c:v>39.520000000000003</c:v>
                </c:pt>
                <c:pt idx="7011">
                  <c:v>39.53</c:v>
                </c:pt>
                <c:pt idx="7012">
                  <c:v>39.53</c:v>
                </c:pt>
                <c:pt idx="7013">
                  <c:v>39.53</c:v>
                </c:pt>
                <c:pt idx="7014">
                  <c:v>39.53</c:v>
                </c:pt>
                <c:pt idx="7015">
                  <c:v>39.53</c:v>
                </c:pt>
                <c:pt idx="7016">
                  <c:v>39.53</c:v>
                </c:pt>
                <c:pt idx="7017">
                  <c:v>39.53</c:v>
                </c:pt>
                <c:pt idx="7018">
                  <c:v>39.53</c:v>
                </c:pt>
                <c:pt idx="7019">
                  <c:v>39.53</c:v>
                </c:pt>
                <c:pt idx="7020">
                  <c:v>39.53</c:v>
                </c:pt>
                <c:pt idx="7021">
                  <c:v>39.53</c:v>
                </c:pt>
                <c:pt idx="7022">
                  <c:v>39.53</c:v>
                </c:pt>
                <c:pt idx="7023">
                  <c:v>39.53</c:v>
                </c:pt>
                <c:pt idx="7024">
                  <c:v>39.54</c:v>
                </c:pt>
                <c:pt idx="7025">
                  <c:v>39.549999999999997</c:v>
                </c:pt>
                <c:pt idx="7026">
                  <c:v>39.56</c:v>
                </c:pt>
                <c:pt idx="7027">
                  <c:v>39.56</c:v>
                </c:pt>
                <c:pt idx="7028">
                  <c:v>39.57</c:v>
                </c:pt>
                <c:pt idx="7029">
                  <c:v>39.57</c:v>
                </c:pt>
                <c:pt idx="7030">
                  <c:v>39.58</c:v>
                </c:pt>
                <c:pt idx="7031">
                  <c:v>39.590000000000003</c:v>
                </c:pt>
                <c:pt idx="7032">
                  <c:v>39.590000000000003</c:v>
                </c:pt>
                <c:pt idx="7033">
                  <c:v>39.6</c:v>
                </c:pt>
                <c:pt idx="7034">
                  <c:v>39.6</c:v>
                </c:pt>
                <c:pt idx="7035">
                  <c:v>39.61</c:v>
                </c:pt>
                <c:pt idx="7036">
                  <c:v>39.61</c:v>
                </c:pt>
                <c:pt idx="7037">
                  <c:v>39.61</c:v>
                </c:pt>
                <c:pt idx="7038">
                  <c:v>39.61</c:v>
                </c:pt>
                <c:pt idx="7039">
                  <c:v>39.61</c:v>
                </c:pt>
                <c:pt idx="7040">
                  <c:v>39.619999999999997</c:v>
                </c:pt>
                <c:pt idx="7041">
                  <c:v>39.619999999999997</c:v>
                </c:pt>
                <c:pt idx="7042">
                  <c:v>39.619999999999997</c:v>
                </c:pt>
                <c:pt idx="7043">
                  <c:v>39.619999999999997</c:v>
                </c:pt>
                <c:pt idx="7044">
                  <c:v>39.630000000000003</c:v>
                </c:pt>
                <c:pt idx="7045">
                  <c:v>39.630000000000003</c:v>
                </c:pt>
                <c:pt idx="7046">
                  <c:v>39.64</c:v>
                </c:pt>
                <c:pt idx="7047">
                  <c:v>39.64</c:v>
                </c:pt>
                <c:pt idx="7048">
                  <c:v>39.65</c:v>
                </c:pt>
                <c:pt idx="7049">
                  <c:v>39.65</c:v>
                </c:pt>
                <c:pt idx="7050">
                  <c:v>39.659999999999997</c:v>
                </c:pt>
                <c:pt idx="7051">
                  <c:v>39.67</c:v>
                </c:pt>
                <c:pt idx="7052">
                  <c:v>39.68</c:v>
                </c:pt>
                <c:pt idx="7053">
                  <c:v>39.68</c:v>
                </c:pt>
                <c:pt idx="7054">
                  <c:v>39.69</c:v>
                </c:pt>
                <c:pt idx="7055">
                  <c:v>39.69</c:v>
                </c:pt>
                <c:pt idx="7056">
                  <c:v>39.69</c:v>
                </c:pt>
                <c:pt idx="7057">
                  <c:v>39.69</c:v>
                </c:pt>
                <c:pt idx="7058">
                  <c:v>39.700000000000003</c:v>
                </c:pt>
                <c:pt idx="7059">
                  <c:v>39.700000000000003</c:v>
                </c:pt>
                <c:pt idx="7060">
                  <c:v>39.700000000000003</c:v>
                </c:pt>
                <c:pt idx="7061">
                  <c:v>39.700000000000003</c:v>
                </c:pt>
                <c:pt idx="7062">
                  <c:v>39.71</c:v>
                </c:pt>
                <c:pt idx="7063">
                  <c:v>39.71</c:v>
                </c:pt>
                <c:pt idx="7064">
                  <c:v>39.71</c:v>
                </c:pt>
                <c:pt idx="7065">
                  <c:v>39.71</c:v>
                </c:pt>
                <c:pt idx="7066">
                  <c:v>39.71</c:v>
                </c:pt>
                <c:pt idx="7067">
                  <c:v>39.71</c:v>
                </c:pt>
                <c:pt idx="7068">
                  <c:v>39.71</c:v>
                </c:pt>
                <c:pt idx="7069">
                  <c:v>39.71</c:v>
                </c:pt>
                <c:pt idx="7070">
                  <c:v>39.71</c:v>
                </c:pt>
                <c:pt idx="7071">
                  <c:v>39.71</c:v>
                </c:pt>
                <c:pt idx="7072">
                  <c:v>39.71</c:v>
                </c:pt>
                <c:pt idx="7073">
                  <c:v>39.71</c:v>
                </c:pt>
                <c:pt idx="7074">
                  <c:v>39.71</c:v>
                </c:pt>
                <c:pt idx="7075">
                  <c:v>39.71</c:v>
                </c:pt>
                <c:pt idx="7076">
                  <c:v>39.71</c:v>
                </c:pt>
                <c:pt idx="7077">
                  <c:v>39.71</c:v>
                </c:pt>
                <c:pt idx="7078">
                  <c:v>39.71</c:v>
                </c:pt>
                <c:pt idx="7079">
                  <c:v>39.71</c:v>
                </c:pt>
                <c:pt idx="7080">
                  <c:v>39.71</c:v>
                </c:pt>
                <c:pt idx="7081">
                  <c:v>39.71</c:v>
                </c:pt>
                <c:pt idx="7082">
                  <c:v>39.71</c:v>
                </c:pt>
                <c:pt idx="7083">
                  <c:v>39.71</c:v>
                </c:pt>
                <c:pt idx="7084">
                  <c:v>39.71</c:v>
                </c:pt>
                <c:pt idx="7085">
                  <c:v>39.71</c:v>
                </c:pt>
                <c:pt idx="7086">
                  <c:v>39.71</c:v>
                </c:pt>
                <c:pt idx="7087">
                  <c:v>39.71</c:v>
                </c:pt>
                <c:pt idx="7088">
                  <c:v>39.71</c:v>
                </c:pt>
                <c:pt idx="7089">
                  <c:v>39.71</c:v>
                </c:pt>
                <c:pt idx="7090">
                  <c:v>39.71</c:v>
                </c:pt>
                <c:pt idx="7091">
                  <c:v>39.71</c:v>
                </c:pt>
                <c:pt idx="7092">
                  <c:v>39.71</c:v>
                </c:pt>
                <c:pt idx="7093">
                  <c:v>39.71</c:v>
                </c:pt>
                <c:pt idx="7094">
                  <c:v>39.71</c:v>
                </c:pt>
                <c:pt idx="7095">
                  <c:v>39.71</c:v>
                </c:pt>
                <c:pt idx="7096">
                  <c:v>39.71</c:v>
                </c:pt>
                <c:pt idx="7097">
                  <c:v>39.71</c:v>
                </c:pt>
                <c:pt idx="7098">
                  <c:v>39.71</c:v>
                </c:pt>
                <c:pt idx="7099">
                  <c:v>39.71</c:v>
                </c:pt>
                <c:pt idx="7100">
                  <c:v>39.71</c:v>
                </c:pt>
                <c:pt idx="7101">
                  <c:v>39.71</c:v>
                </c:pt>
                <c:pt idx="7102">
                  <c:v>39.700000000000003</c:v>
                </c:pt>
                <c:pt idx="7103">
                  <c:v>39.700000000000003</c:v>
                </c:pt>
                <c:pt idx="7104">
                  <c:v>39.700000000000003</c:v>
                </c:pt>
                <c:pt idx="7105">
                  <c:v>39.700000000000003</c:v>
                </c:pt>
                <c:pt idx="7106">
                  <c:v>39.700000000000003</c:v>
                </c:pt>
                <c:pt idx="7107">
                  <c:v>39.700000000000003</c:v>
                </c:pt>
                <c:pt idx="7108">
                  <c:v>39.700000000000003</c:v>
                </c:pt>
                <c:pt idx="7109">
                  <c:v>39.700000000000003</c:v>
                </c:pt>
                <c:pt idx="7110">
                  <c:v>39.700000000000003</c:v>
                </c:pt>
                <c:pt idx="7111">
                  <c:v>39.69</c:v>
                </c:pt>
                <c:pt idx="7112">
                  <c:v>39.69</c:v>
                </c:pt>
                <c:pt idx="7113">
                  <c:v>39.69</c:v>
                </c:pt>
                <c:pt idx="7114">
                  <c:v>39.68</c:v>
                </c:pt>
                <c:pt idx="7115">
                  <c:v>39.68</c:v>
                </c:pt>
                <c:pt idx="7116">
                  <c:v>39.68</c:v>
                </c:pt>
                <c:pt idx="7117">
                  <c:v>39.67</c:v>
                </c:pt>
                <c:pt idx="7118">
                  <c:v>39.659999999999997</c:v>
                </c:pt>
                <c:pt idx="7119">
                  <c:v>39.659999999999997</c:v>
                </c:pt>
                <c:pt idx="7120">
                  <c:v>39.659999999999997</c:v>
                </c:pt>
                <c:pt idx="7121">
                  <c:v>39.659999999999997</c:v>
                </c:pt>
                <c:pt idx="7122">
                  <c:v>39.659999999999997</c:v>
                </c:pt>
                <c:pt idx="7123">
                  <c:v>39.659999999999997</c:v>
                </c:pt>
                <c:pt idx="7124">
                  <c:v>39.659999999999997</c:v>
                </c:pt>
                <c:pt idx="7125">
                  <c:v>39.659999999999997</c:v>
                </c:pt>
                <c:pt idx="7126">
                  <c:v>39.65</c:v>
                </c:pt>
                <c:pt idx="7127">
                  <c:v>39.65</c:v>
                </c:pt>
                <c:pt idx="7128">
                  <c:v>39.64</c:v>
                </c:pt>
                <c:pt idx="7129">
                  <c:v>39.64</c:v>
                </c:pt>
                <c:pt idx="7130">
                  <c:v>39.64</c:v>
                </c:pt>
                <c:pt idx="7131">
                  <c:v>39.64</c:v>
                </c:pt>
                <c:pt idx="7132">
                  <c:v>39.64</c:v>
                </c:pt>
                <c:pt idx="7133">
                  <c:v>39.64</c:v>
                </c:pt>
                <c:pt idx="7134">
                  <c:v>39.64</c:v>
                </c:pt>
                <c:pt idx="7135">
                  <c:v>39.630000000000003</c:v>
                </c:pt>
                <c:pt idx="7136">
                  <c:v>39.630000000000003</c:v>
                </c:pt>
                <c:pt idx="7137">
                  <c:v>39.630000000000003</c:v>
                </c:pt>
                <c:pt idx="7138">
                  <c:v>39.64</c:v>
                </c:pt>
                <c:pt idx="7139">
                  <c:v>39.630000000000003</c:v>
                </c:pt>
                <c:pt idx="7140">
                  <c:v>39.630000000000003</c:v>
                </c:pt>
                <c:pt idx="7141">
                  <c:v>39.630000000000003</c:v>
                </c:pt>
                <c:pt idx="7142">
                  <c:v>39.619999999999997</c:v>
                </c:pt>
                <c:pt idx="7143">
                  <c:v>39.630000000000003</c:v>
                </c:pt>
                <c:pt idx="7144">
                  <c:v>39.630000000000003</c:v>
                </c:pt>
                <c:pt idx="7145">
                  <c:v>39.619999999999997</c:v>
                </c:pt>
                <c:pt idx="7146">
                  <c:v>39.619999999999997</c:v>
                </c:pt>
                <c:pt idx="7147">
                  <c:v>39.619999999999997</c:v>
                </c:pt>
                <c:pt idx="7148">
                  <c:v>39.619999999999997</c:v>
                </c:pt>
                <c:pt idx="7149">
                  <c:v>39.619999999999997</c:v>
                </c:pt>
                <c:pt idx="7150">
                  <c:v>39.619999999999997</c:v>
                </c:pt>
                <c:pt idx="7151">
                  <c:v>39.619999999999997</c:v>
                </c:pt>
                <c:pt idx="7152">
                  <c:v>39.619999999999997</c:v>
                </c:pt>
                <c:pt idx="7153">
                  <c:v>39.619999999999997</c:v>
                </c:pt>
                <c:pt idx="7154">
                  <c:v>39.619999999999997</c:v>
                </c:pt>
                <c:pt idx="7155">
                  <c:v>39.619999999999997</c:v>
                </c:pt>
                <c:pt idx="7156">
                  <c:v>39.619999999999997</c:v>
                </c:pt>
                <c:pt idx="7157">
                  <c:v>39.619999999999997</c:v>
                </c:pt>
                <c:pt idx="7158">
                  <c:v>39.619999999999997</c:v>
                </c:pt>
                <c:pt idx="7159">
                  <c:v>39.619999999999997</c:v>
                </c:pt>
                <c:pt idx="7160">
                  <c:v>39.619999999999997</c:v>
                </c:pt>
                <c:pt idx="7161">
                  <c:v>39.61</c:v>
                </c:pt>
                <c:pt idx="7162">
                  <c:v>39.61</c:v>
                </c:pt>
                <c:pt idx="7163">
                  <c:v>39.61</c:v>
                </c:pt>
                <c:pt idx="7164">
                  <c:v>39.61</c:v>
                </c:pt>
                <c:pt idx="7165">
                  <c:v>39.61</c:v>
                </c:pt>
                <c:pt idx="7166">
                  <c:v>39.61</c:v>
                </c:pt>
                <c:pt idx="7167">
                  <c:v>39.61</c:v>
                </c:pt>
                <c:pt idx="7168">
                  <c:v>39.61</c:v>
                </c:pt>
                <c:pt idx="7169">
                  <c:v>39.61</c:v>
                </c:pt>
                <c:pt idx="7170">
                  <c:v>39.61</c:v>
                </c:pt>
                <c:pt idx="7171">
                  <c:v>39.61</c:v>
                </c:pt>
                <c:pt idx="7172">
                  <c:v>39.61</c:v>
                </c:pt>
                <c:pt idx="7173">
                  <c:v>39.61</c:v>
                </c:pt>
                <c:pt idx="7174">
                  <c:v>39.61</c:v>
                </c:pt>
                <c:pt idx="7175">
                  <c:v>39.6</c:v>
                </c:pt>
                <c:pt idx="7176">
                  <c:v>39.6</c:v>
                </c:pt>
                <c:pt idx="7177">
                  <c:v>39.6</c:v>
                </c:pt>
                <c:pt idx="7178">
                  <c:v>39.6</c:v>
                </c:pt>
                <c:pt idx="7179">
                  <c:v>39.6</c:v>
                </c:pt>
                <c:pt idx="7180">
                  <c:v>39.6</c:v>
                </c:pt>
                <c:pt idx="7181">
                  <c:v>39.6</c:v>
                </c:pt>
                <c:pt idx="7182">
                  <c:v>39.590000000000003</c:v>
                </c:pt>
                <c:pt idx="7183">
                  <c:v>39.58</c:v>
                </c:pt>
                <c:pt idx="7184">
                  <c:v>39.57</c:v>
                </c:pt>
                <c:pt idx="7185">
                  <c:v>39.56</c:v>
                </c:pt>
                <c:pt idx="7186">
                  <c:v>39.549999999999997</c:v>
                </c:pt>
                <c:pt idx="7187">
                  <c:v>39.549999999999997</c:v>
                </c:pt>
                <c:pt idx="7188">
                  <c:v>39.549999999999997</c:v>
                </c:pt>
                <c:pt idx="7189">
                  <c:v>39.54</c:v>
                </c:pt>
                <c:pt idx="7190">
                  <c:v>39.54</c:v>
                </c:pt>
                <c:pt idx="7191">
                  <c:v>39.53</c:v>
                </c:pt>
                <c:pt idx="7192">
                  <c:v>39.520000000000003</c:v>
                </c:pt>
                <c:pt idx="7193">
                  <c:v>39.520000000000003</c:v>
                </c:pt>
                <c:pt idx="7194">
                  <c:v>39.51</c:v>
                </c:pt>
                <c:pt idx="7195">
                  <c:v>39.5</c:v>
                </c:pt>
                <c:pt idx="7196">
                  <c:v>39.5</c:v>
                </c:pt>
                <c:pt idx="7197">
                  <c:v>39.49</c:v>
                </c:pt>
                <c:pt idx="7198">
                  <c:v>39.479999999999997</c:v>
                </c:pt>
                <c:pt idx="7199">
                  <c:v>39.47</c:v>
                </c:pt>
                <c:pt idx="7200">
                  <c:v>39.46</c:v>
                </c:pt>
                <c:pt idx="7201">
                  <c:v>39.46</c:v>
                </c:pt>
                <c:pt idx="7202">
                  <c:v>39.450000000000003</c:v>
                </c:pt>
                <c:pt idx="7203">
                  <c:v>39.44</c:v>
                </c:pt>
                <c:pt idx="7204">
                  <c:v>39.43</c:v>
                </c:pt>
                <c:pt idx="7205">
                  <c:v>39.42</c:v>
                </c:pt>
                <c:pt idx="7206">
                  <c:v>39.42</c:v>
                </c:pt>
                <c:pt idx="7207">
                  <c:v>39.42</c:v>
                </c:pt>
                <c:pt idx="7208">
                  <c:v>39.409999999999997</c:v>
                </c:pt>
                <c:pt idx="7209">
                  <c:v>39.409999999999997</c:v>
                </c:pt>
                <c:pt idx="7210">
                  <c:v>39.409999999999997</c:v>
                </c:pt>
                <c:pt idx="7211">
                  <c:v>39.409999999999997</c:v>
                </c:pt>
                <c:pt idx="7212">
                  <c:v>39.409999999999997</c:v>
                </c:pt>
                <c:pt idx="7213">
                  <c:v>39.4</c:v>
                </c:pt>
                <c:pt idx="7214">
                  <c:v>39.4</c:v>
                </c:pt>
                <c:pt idx="7215">
                  <c:v>39.4</c:v>
                </c:pt>
                <c:pt idx="7216">
                  <c:v>39.4</c:v>
                </c:pt>
                <c:pt idx="7217">
                  <c:v>39.4</c:v>
                </c:pt>
                <c:pt idx="7218">
                  <c:v>39.4</c:v>
                </c:pt>
                <c:pt idx="7219">
                  <c:v>39.4</c:v>
                </c:pt>
                <c:pt idx="7220">
                  <c:v>39.4</c:v>
                </c:pt>
                <c:pt idx="7221">
                  <c:v>39.4</c:v>
                </c:pt>
                <c:pt idx="7222">
                  <c:v>39.4</c:v>
                </c:pt>
                <c:pt idx="7223">
                  <c:v>39.4</c:v>
                </c:pt>
                <c:pt idx="7224">
                  <c:v>39.4</c:v>
                </c:pt>
                <c:pt idx="7225">
                  <c:v>39.4</c:v>
                </c:pt>
                <c:pt idx="7226">
                  <c:v>39.4</c:v>
                </c:pt>
                <c:pt idx="7227">
                  <c:v>39.4</c:v>
                </c:pt>
                <c:pt idx="7228">
                  <c:v>39.4</c:v>
                </c:pt>
                <c:pt idx="7229">
                  <c:v>39.4</c:v>
                </c:pt>
                <c:pt idx="7230">
                  <c:v>39.4</c:v>
                </c:pt>
                <c:pt idx="7231">
                  <c:v>39.4</c:v>
                </c:pt>
                <c:pt idx="7232">
                  <c:v>39.4</c:v>
                </c:pt>
                <c:pt idx="7233">
                  <c:v>39.4</c:v>
                </c:pt>
                <c:pt idx="7234">
                  <c:v>39.4</c:v>
                </c:pt>
                <c:pt idx="7235">
                  <c:v>39.4</c:v>
                </c:pt>
                <c:pt idx="7236">
                  <c:v>39.4</c:v>
                </c:pt>
                <c:pt idx="7237">
                  <c:v>39.4</c:v>
                </c:pt>
                <c:pt idx="7238">
                  <c:v>39.4</c:v>
                </c:pt>
                <c:pt idx="7239">
                  <c:v>39.4</c:v>
                </c:pt>
                <c:pt idx="7240">
                  <c:v>39.4</c:v>
                </c:pt>
                <c:pt idx="7241">
                  <c:v>39.4</c:v>
                </c:pt>
                <c:pt idx="7242">
                  <c:v>39.4</c:v>
                </c:pt>
                <c:pt idx="7243">
                  <c:v>39.4</c:v>
                </c:pt>
                <c:pt idx="7244">
                  <c:v>39.4</c:v>
                </c:pt>
                <c:pt idx="7245">
                  <c:v>39.4</c:v>
                </c:pt>
                <c:pt idx="7246">
                  <c:v>39.4</c:v>
                </c:pt>
                <c:pt idx="7247">
                  <c:v>39.409999999999997</c:v>
                </c:pt>
                <c:pt idx="7248">
                  <c:v>39.409999999999997</c:v>
                </c:pt>
                <c:pt idx="7249">
                  <c:v>39.42</c:v>
                </c:pt>
                <c:pt idx="7250">
                  <c:v>39.43</c:v>
                </c:pt>
                <c:pt idx="7251">
                  <c:v>39.44</c:v>
                </c:pt>
                <c:pt idx="7252">
                  <c:v>39.46</c:v>
                </c:pt>
                <c:pt idx="7253">
                  <c:v>39.479999999999997</c:v>
                </c:pt>
                <c:pt idx="7254">
                  <c:v>39.5</c:v>
                </c:pt>
                <c:pt idx="7255">
                  <c:v>39.53</c:v>
                </c:pt>
                <c:pt idx="7256">
                  <c:v>39.549999999999997</c:v>
                </c:pt>
                <c:pt idx="7257">
                  <c:v>39.57</c:v>
                </c:pt>
                <c:pt idx="7258">
                  <c:v>39.58</c:v>
                </c:pt>
                <c:pt idx="7259">
                  <c:v>39.590000000000003</c:v>
                </c:pt>
                <c:pt idx="7260">
                  <c:v>39.6</c:v>
                </c:pt>
                <c:pt idx="7261">
                  <c:v>39.6</c:v>
                </c:pt>
                <c:pt idx="7262">
                  <c:v>39.61</c:v>
                </c:pt>
                <c:pt idx="7263">
                  <c:v>39.619999999999997</c:v>
                </c:pt>
                <c:pt idx="7264">
                  <c:v>39.619999999999997</c:v>
                </c:pt>
                <c:pt idx="7265">
                  <c:v>39.630000000000003</c:v>
                </c:pt>
                <c:pt idx="7266">
                  <c:v>39.64</c:v>
                </c:pt>
                <c:pt idx="7267">
                  <c:v>39.65</c:v>
                </c:pt>
                <c:pt idx="7268">
                  <c:v>39.67</c:v>
                </c:pt>
                <c:pt idx="7269">
                  <c:v>39.69</c:v>
                </c:pt>
                <c:pt idx="7270">
                  <c:v>39.700000000000003</c:v>
                </c:pt>
                <c:pt idx="7271">
                  <c:v>39.71</c:v>
                </c:pt>
                <c:pt idx="7272">
                  <c:v>39.71</c:v>
                </c:pt>
                <c:pt idx="7273">
                  <c:v>39.71</c:v>
                </c:pt>
                <c:pt idx="7274">
                  <c:v>39.71</c:v>
                </c:pt>
                <c:pt idx="7275">
                  <c:v>39.71</c:v>
                </c:pt>
                <c:pt idx="7276">
                  <c:v>39.71</c:v>
                </c:pt>
                <c:pt idx="7277">
                  <c:v>39.72</c:v>
                </c:pt>
                <c:pt idx="7278">
                  <c:v>39.72</c:v>
                </c:pt>
                <c:pt idx="7279">
                  <c:v>39.74</c:v>
                </c:pt>
                <c:pt idx="7280">
                  <c:v>39.75</c:v>
                </c:pt>
                <c:pt idx="7281">
                  <c:v>39.770000000000003</c:v>
                </c:pt>
                <c:pt idx="7282">
                  <c:v>39.79</c:v>
                </c:pt>
                <c:pt idx="7283">
                  <c:v>39.81</c:v>
                </c:pt>
                <c:pt idx="7284">
                  <c:v>39.83</c:v>
                </c:pt>
                <c:pt idx="7285">
                  <c:v>39.85</c:v>
                </c:pt>
                <c:pt idx="7286">
                  <c:v>39.869999999999997</c:v>
                </c:pt>
                <c:pt idx="7287">
                  <c:v>39.89</c:v>
                </c:pt>
                <c:pt idx="7288">
                  <c:v>39.9</c:v>
                </c:pt>
                <c:pt idx="7289">
                  <c:v>39.909999999999997</c:v>
                </c:pt>
                <c:pt idx="7290">
                  <c:v>39.92</c:v>
                </c:pt>
                <c:pt idx="7291">
                  <c:v>39.92</c:v>
                </c:pt>
                <c:pt idx="7292">
                  <c:v>39.92</c:v>
                </c:pt>
                <c:pt idx="7293">
                  <c:v>39.93</c:v>
                </c:pt>
                <c:pt idx="7294">
                  <c:v>39.93</c:v>
                </c:pt>
                <c:pt idx="7295">
                  <c:v>39.94</c:v>
                </c:pt>
                <c:pt idx="7296">
                  <c:v>39.94</c:v>
                </c:pt>
                <c:pt idx="7297">
                  <c:v>39.950000000000003</c:v>
                </c:pt>
                <c:pt idx="7298">
                  <c:v>39.96</c:v>
                </c:pt>
                <c:pt idx="7299">
                  <c:v>39.97</c:v>
                </c:pt>
                <c:pt idx="7300">
                  <c:v>39.979999999999997</c:v>
                </c:pt>
                <c:pt idx="7301">
                  <c:v>39.99</c:v>
                </c:pt>
                <c:pt idx="7302">
                  <c:v>40</c:v>
                </c:pt>
                <c:pt idx="7303">
                  <c:v>40.01</c:v>
                </c:pt>
                <c:pt idx="7304">
                  <c:v>40.020000000000003</c:v>
                </c:pt>
                <c:pt idx="7305">
                  <c:v>40.020000000000003</c:v>
                </c:pt>
                <c:pt idx="7306">
                  <c:v>40.020000000000003</c:v>
                </c:pt>
                <c:pt idx="7307">
                  <c:v>40.03</c:v>
                </c:pt>
                <c:pt idx="7308">
                  <c:v>40.03</c:v>
                </c:pt>
                <c:pt idx="7309">
                  <c:v>40.03</c:v>
                </c:pt>
                <c:pt idx="7310">
                  <c:v>40.03</c:v>
                </c:pt>
                <c:pt idx="7311">
                  <c:v>40.03</c:v>
                </c:pt>
                <c:pt idx="7312">
                  <c:v>40.03</c:v>
                </c:pt>
                <c:pt idx="7313">
                  <c:v>40.03</c:v>
                </c:pt>
                <c:pt idx="7314">
                  <c:v>40.03</c:v>
                </c:pt>
                <c:pt idx="7315">
                  <c:v>40.03</c:v>
                </c:pt>
                <c:pt idx="7316">
                  <c:v>40.03</c:v>
                </c:pt>
                <c:pt idx="7317">
                  <c:v>40.03</c:v>
                </c:pt>
                <c:pt idx="7318">
                  <c:v>40.04</c:v>
                </c:pt>
                <c:pt idx="7319">
                  <c:v>40.04</c:v>
                </c:pt>
                <c:pt idx="7320">
                  <c:v>40.04</c:v>
                </c:pt>
                <c:pt idx="7321">
                  <c:v>40.04</c:v>
                </c:pt>
                <c:pt idx="7322">
                  <c:v>40.04</c:v>
                </c:pt>
                <c:pt idx="7323">
                  <c:v>40.04</c:v>
                </c:pt>
                <c:pt idx="7324">
                  <c:v>40.04</c:v>
                </c:pt>
                <c:pt idx="7325">
                  <c:v>40.04</c:v>
                </c:pt>
                <c:pt idx="7326">
                  <c:v>40.04</c:v>
                </c:pt>
                <c:pt idx="7327">
                  <c:v>40.04</c:v>
                </c:pt>
                <c:pt idx="7328">
                  <c:v>40.04</c:v>
                </c:pt>
                <c:pt idx="7329">
                  <c:v>40.04</c:v>
                </c:pt>
                <c:pt idx="7330">
                  <c:v>40.04</c:v>
                </c:pt>
                <c:pt idx="7331">
                  <c:v>40.04</c:v>
                </c:pt>
                <c:pt idx="7332">
                  <c:v>40.04</c:v>
                </c:pt>
                <c:pt idx="7333">
                  <c:v>40.04</c:v>
                </c:pt>
                <c:pt idx="7334">
                  <c:v>40.04</c:v>
                </c:pt>
                <c:pt idx="7335">
                  <c:v>40.03</c:v>
                </c:pt>
                <c:pt idx="7336">
                  <c:v>40.03</c:v>
                </c:pt>
                <c:pt idx="7337">
                  <c:v>40.03</c:v>
                </c:pt>
                <c:pt idx="7338">
                  <c:v>40.03</c:v>
                </c:pt>
                <c:pt idx="7339">
                  <c:v>40.03</c:v>
                </c:pt>
                <c:pt idx="7340">
                  <c:v>40.03</c:v>
                </c:pt>
                <c:pt idx="7341">
                  <c:v>40.03</c:v>
                </c:pt>
                <c:pt idx="7342">
                  <c:v>40.03</c:v>
                </c:pt>
                <c:pt idx="7343">
                  <c:v>40.03</c:v>
                </c:pt>
                <c:pt idx="7344">
                  <c:v>40.03</c:v>
                </c:pt>
                <c:pt idx="7345">
                  <c:v>40.03</c:v>
                </c:pt>
                <c:pt idx="7346">
                  <c:v>40.020000000000003</c:v>
                </c:pt>
                <c:pt idx="7347">
                  <c:v>40.020000000000003</c:v>
                </c:pt>
                <c:pt idx="7348">
                  <c:v>40.020000000000003</c:v>
                </c:pt>
                <c:pt idx="7349">
                  <c:v>40.01</c:v>
                </c:pt>
                <c:pt idx="7350">
                  <c:v>40.01</c:v>
                </c:pt>
                <c:pt idx="7351">
                  <c:v>40.01</c:v>
                </c:pt>
                <c:pt idx="7352">
                  <c:v>40.01</c:v>
                </c:pt>
                <c:pt idx="7353">
                  <c:v>40.01</c:v>
                </c:pt>
                <c:pt idx="7354">
                  <c:v>40</c:v>
                </c:pt>
                <c:pt idx="7355">
                  <c:v>39.99</c:v>
                </c:pt>
                <c:pt idx="7356">
                  <c:v>39.979999999999997</c:v>
                </c:pt>
                <c:pt idx="7357">
                  <c:v>39.979999999999997</c:v>
                </c:pt>
                <c:pt idx="7358">
                  <c:v>39.97</c:v>
                </c:pt>
                <c:pt idx="7359">
                  <c:v>39.96</c:v>
                </c:pt>
                <c:pt idx="7360">
                  <c:v>39.950000000000003</c:v>
                </c:pt>
                <c:pt idx="7361">
                  <c:v>39.950000000000003</c:v>
                </c:pt>
                <c:pt idx="7362">
                  <c:v>39.94</c:v>
                </c:pt>
                <c:pt idx="7363">
                  <c:v>39.94</c:v>
                </c:pt>
                <c:pt idx="7364">
                  <c:v>39.94</c:v>
                </c:pt>
                <c:pt idx="7365">
                  <c:v>39.93</c:v>
                </c:pt>
                <c:pt idx="7366">
                  <c:v>39.93</c:v>
                </c:pt>
                <c:pt idx="7367">
                  <c:v>39.93</c:v>
                </c:pt>
                <c:pt idx="7368">
                  <c:v>39.93</c:v>
                </c:pt>
                <c:pt idx="7369">
                  <c:v>39.93</c:v>
                </c:pt>
                <c:pt idx="7370">
                  <c:v>39.92</c:v>
                </c:pt>
                <c:pt idx="7371">
                  <c:v>39.92</c:v>
                </c:pt>
                <c:pt idx="7372">
                  <c:v>39.92</c:v>
                </c:pt>
                <c:pt idx="7373">
                  <c:v>39.92</c:v>
                </c:pt>
                <c:pt idx="7374">
                  <c:v>39.92</c:v>
                </c:pt>
                <c:pt idx="7375">
                  <c:v>39.92</c:v>
                </c:pt>
                <c:pt idx="7376">
                  <c:v>39.92</c:v>
                </c:pt>
                <c:pt idx="7377">
                  <c:v>39.92</c:v>
                </c:pt>
                <c:pt idx="7378">
                  <c:v>39.92</c:v>
                </c:pt>
                <c:pt idx="7379">
                  <c:v>39.909999999999997</c:v>
                </c:pt>
                <c:pt idx="7380">
                  <c:v>39.909999999999997</c:v>
                </c:pt>
                <c:pt idx="7381">
                  <c:v>39.9</c:v>
                </c:pt>
                <c:pt idx="7382">
                  <c:v>39.9</c:v>
                </c:pt>
                <c:pt idx="7383">
                  <c:v>39.89</c:v>
                </c:pt>
                <c:pt idx="7384">
                  <c:v>39.880000000000003</c:v>
                </c:pt>
                <c:pt idx="7385">
                  <c:v>39.880000000000003</c:v>
                </c:pt>
                <c:pt idx="7386">
                  <c:v>39.869999999999997</c:v>
                </c:pt>
                <c:pt idx="7387">
                  <c:v>39.869999999999997</c:v>
                </c:pt>
                <c:pt idx="7388">
                  <c:v>39.869999999999997</c:v>
                </c:pt>
                <c:pt idx="7389">
                  <c:v>39.86</c:v>
                </c:pt>
                <c:pt idx="7390">
                  <c:v>39.85</c:v>
                </c:pt>
                <c:pt idx="7391">
                  <c:v>39.85</c:v>
                </c:pt>
                <c:pt idx="7392">
                  <c:v>39.85</c:v>
                </c:pt>
                <c:pt idx="7393">
                  <c:v>39.840000000000003</c:v>
                </c:pt>
                <c:pt idx="7394">
                  <c:v>39.83</c:v>
                </c:pt>
                <c:pt idx="7395">
                  <c:v>39.82</c:v>
                </c:pt>
                <c:pt idx="7396">
                  <c:v>39.81</c:v>
                </c:pt>
                <c:pt idx="7397">
                  <c:v>39.799999999999997</c:v>
                </c:pt>
                <c:pt idx="7398">
                  <c:v>39.799999999999997</c:v>
                </c:pt>
                <c:pt idx="7399">
                  <c:v>39.79</c:v>
                </c:pt>
                <c:pt idx="7400">
                  <c:v>39.78</c:v>
                </c:pt>
                <c:pt idx="7401">
                  <c:v>39.770000000000003</c:v>
                </c:pt>
                <c:pt idx="7402">
                  <c:v>39.76</c:v>
                </c:pt>
                <c:pt idx="7403">
                  <c:v>39.75</c:v>
                </c:pt>
                <c:pt idx="7404">
                  <c:v>39.74</c:v>
                </c:pt>
                <c:pt idx="7405">
                  <c:v>39.729999999999997</c:v>
                </c:pt>
                <c:pt idx="7406">
                  <c:v>39.729999999999997</c:v>
                </c:pt>
                <c:pt idx="7407">
                  <c:v>39.729999999999997</c:v>
                </c:pt>
                <c:pt idx="7408">
                  <c:v>39.729999999999997</c:v>
                </c:pt>
                <c:pt idx="7409">
                  <c:v>39.72</c:v>
                </c:pt>
                <c:pt idx="7410">
                  <c:v>39.72</c:v>
                </c:pt>
                <c:pt idx="7411">
                  <c:v>39.72</c:v>
                </c:pt>
                <c:pt idx="7412">
                  <c:v>39.72</c:v>
                </c:pt>
                <c:pt idx="7413">
                  <c:v>39.71</c:v>
                </c:pt>
                <c:pt idx="7414">
                  <c:v>39.71</c:v>
                </c:pt>
                <c:pt idx="7415">
                  <c:v>39.71</c:v>
                </c:pt>
                <c:pt idx="7416">
                  <c:v>39.71</c:v>
                </c:pt>
                <c:pt idx="7417">
                  <c:v>39.71</c:v>
                </c:pt>
                <c:pt idx="7418">
                  <c:v>39.71</c:v>
                </c:pt>
                <c:pt idx="7419">
                  <c:v>39.71</c:v>
                </c:pt>
                <c:pt idx="7420">
                  <c:v>39.71</c:v>
                </c:pt>
                <c:pt idx="7421">
                  <c:v>39.71</c:v>
                </c:pt>
                <c:pt idx="7422">
                  <c:v>39.71</c:v>
                </c:pt>
                <c:pt idx="7423">
                  <c:v>39.71</c:v>
                </c:pt>
                <c:pt idx="7424">
                  <c:v>39.71</c:v>
                </c:pt>
                <c:pt idx="7425">
                  <c:v>39.71</c:v>
                </c:pt>
                <c:pt idx="7426">
                  <c:v>39.71</c:v>
                </c:pt>
                <c:pt idx="7427">
                  <c:v>39.71</c:v>
                </c:pt>
                <c:pt idx="7428">
                  <c:v>39.71</c:v>
                </c:pt>
                <c:pt idx="7429">
                  <c:v>39.71</c:v>
                </c:pt>
                <c:pt idx="7430">
                  <c:v>39.71</c:v>
                </c:pt>
                <c:pt idx="7431">
                  <c:v>39.71</c:v>
                </c:pt>
                <c:pt idx="7432">
                  <c:v>39.71</c:v>
                </c:pt>
                <c:pt idx="7433">
                  <c:v>39.71</c:v>
                </c:pt>
                <c:pt idx="7434">
                  <c:v>39.71</c:v>
                </c:pt>
                <c:pt idx="7435">
                  <c:v>39.71</c:v>
                </c:pt>
                <c:pt idx="7436">
                  <c:v>39.71</c:v>
                </c:pt>
                <c:pt idx="7437">
                  <c:v>39.700000000000003</c:v>
                </c:pt>
                <c:pt idx="7438">
                  <c:v>39.700000000000003</c:v>
                </c:pt>
                <c:pt idx="7439">
                  <c:v>39.700000000000003</c:v>
                </c:pt>
                <c:pt idx="7440">
                  <c:v>39.69</c:v>
                </c:pt>
                <c:pt idx="7441">
                  <c:v>39.69</c:v>
                </c:pt>
                <c:pt idx="7442">
                  <c:v>39.68</c:v>
                </c:pt>
                <c:pt idx="7443">
                  <c:v>39.68</c:v>
                </c:pt>
                <c:pt idx="7444">
                  <c:v>39.68</c:v>
                </c:pt>
                <c:pt idx="7445">
                  <c:v>39.67</c:v>
                </c:pt>
                <c:pt idx="7446">
                  <c:v>39.67</c:v>
                </c:pt>
                <c:pt idx="7447">
                  <c:v>39.659999999999997</c:v>
                </c:pt>
                <c:pt idx="7448">
                  <c:v>39.659999999999997</c:v>
                </c:pt>
                <c:pt idx="7449">
                  <c:v>39.659999999999997</c:v>
                </c:pt>
                <c:pt idx="7450">
                  <c:v>39.65</c:v>
                </c:pt>
                <c:pt idx="7451">
                  <c:v>39.65</c:v>
                </c:pt>
                <c:pt idx="7452">
                  <c:v>39.65</c:v>
                </c:pt>
                <c:pt idx="7453">
                  <c:v>39.64</c:v>
                </c:pt>
                <c:pt idx="7454">
                  <c:v>39.64</c:v>
                </c:pt>
                <c:pt idx="7455">
                  <c:v>39.630000000000003</c:v>
                </c:pt>
                <c:pt idx="7456">
                  <c:v>39.630000000000003</c:v>
                </c:pt>
                <c:pt idx="7457">
                  <c:v>39.630000000000003</c:v>
                </c:pt>
                <c:pt idx="7458">
                  <c:v>39.630000000000003</c:v>
                </c:pt>
                <c:pt idx="7459">
                  <c:v>39.619999999999997</c:v>
                </c:pt>
                <c:pt idx="7460">
                  <c:v>39.619999999999997</c:v>
                </c:pt>
                <c:pt idx="7461">
                  <c:v>39.619999999999997</c:v>
                </c:pt>
                <c:pt idx="7462">
                  <c:v>39.619999999999997</c:v>
                </c:pt>
                <c:pt idx="7463">
                  <c:v>39.61</c:v>
                </c:pt>
                <c:pt idx="7464">
                  <c:v>39.61</c:v>
                </c:pt>
                <c:pt idx="7465">
                  <c:v>39.61</c:v>
                </c:pt>
                <c:pt idx="7466">
                  <c:v>39.61</c:v>
                </c:pt>
                <c:pt idx="7467">
                  <c:v>39.61</c:v>
                </c:pt>
                <c:pt idx="7468">
                  <c:v>39.61</c:v>
                </c:pt>
                <c:pt idx="7469">
                  <c:v>39.61</c:v>
                </c:pt>
                <c:pt idx="7470">
                  <c:v>39.61</c:v>
                </c:pt>
                <c:pt idx="7471">
                  <c:v>39.61</c:v>
                </c:pt>
                <c:pt idx="7472">
                  <c:v>39.61</c:v>
                </c:pt>
                <c:pt idx="7473">
                  <c:v>39.61</c:v>
                </c:pt>
                <c:pt idx="7474">
                  <c:v>39.61</c:v>
                </c:pt>
                <c:pt idx="7475">
                  <c:v>39.61</c:v>
                </c:pt>
                <c:pt idx="7476">
                  <c:v>39.61</c:v>
                </c:pt>
                <c:pt idx="7477">
                  <c:v>39.61</c:v>
                </c:pt>
                <c:pt idx="7478">
                  <c:v>39.61</c:v>
                </c:pt>
                <c:pt idx="7479">
                  <c:v>39.6</c:v>
                </c:pt>
                <c:pt idx="7480">
                  <c:v>39.6</c:v>
                </c:pt>
                <c:pt idx="7481">
                  <c:v>39.6</c:v>
                </c:pt>
                <c:pt idx="7482">
                  <c:v>39.6</c:v>
                </c:pt>
                <c:pt idx="7483">
                  <c:v>39.6</c:v>
                </c:pt>
                <c:pt idx="7484">
                  <c:v>39.6</c:v>
                </c:pt>
                <c:pt idx="7485">
                  <c:v>39.590000000000003</c:v>
                </c:pt>
                <c:pt idx="7486">
                  <c:v>39.590000000000003</c:v>
                </c:pt>
                <c:pt idx="7487">
                  <c:v>39.590000000000003</c:v>
                </c:pt>
                <c:pt idx="7488">
                  <c:v>39.58</c:v>
                </c:pt>
                <c:pt idx="7489">
                  <c:v>39.58</c:v>
                </c:pt>
                <c:pt idx="7490">
                  <c:v>39.57</c:v>
                </c:pt>
                <c:pt idx="7491">
                  <c:v>39.57</c:v>
                </c:pt>
                <c:pt idx="7492">
                  <c:v>39.57</c:v>
                </c:pt>
                <c:pt idx="7493">
                  <c:v>39.57</c:v>
                </c:pt>
                <c:pt idx="7494">
                  <c:v>39.56</c:v>
                </c:pt>
                <c:pt idx="7495">
                  <c:v>39.56</c:v>
                </c:pt>
                <c:pt idx="7496">
                  <c:v>39.56</c:v>
                </c:pt>
                <c:pt idx="7497">
                  <c:v>39.56</c:v>
                </c:pt>
                <c:pt idx="7498">
                  <c:v>39.56</c:v>
                </c:pt>
                <c:pt idx="7499">
                  <c:v>39.549999999999997</c:v>
                </c:pt>
                <c:pt idx="7500">
                  <c:v>39.549999999999997</c:v>
                </c:pt>
                <c:pt idx="7501">
                  <c:v>39.549999999999997</c:v>
                </c:pt>
                <c:pt idx="7502">
                  <c:v>39.54</c:v>
                </c:pt>
                <c:pt idx="7503">
                  <c:v>39.54</c:v>
                </c:pt>
                <c:pt idx="7504">
                  <c:v>39.549999999999997</c:v>
                </c:pt>
                <c:pt idx="7505">
                  <c:v>39.549999999999997</c:v>
                </c:pt>
                <c:pt idx="7506">
                  <c:v>39.549999999999997</c:v>
                </c:pt>
                <c:pt idx="7507">
                  <c:v>39.549999999999997</c:v>
                </c:pt>
                <c:pt idx="7508">
                  <c:v>39.549999999999997</c:v>
                </c:pt>
                <c:pt idx="7509">
                  <c:v>39.54</c:v>
                </c:pt>
                <c:pt idx="7510">
                  <c:v>39.54</c:v>
                </c:pt>
                <c:pt idx="7511">
                  <c:v>39.54</c:v>
                </c:pt>
                <c:pt idx="7512">
                  <c:v>39.549999999999997</c:v>
                </c:pt>
                <c:pt idx="7513">
                  <c:v>39.549999999999997</c:v>
                </c:pt>
                <c:pt idx="7514">
                  <c:v>39.54</c:v>
                </c:pt>
                <c:pt idx="7515">
                  <c:v>39.54</c:v>
                </c:pt>
                <c:pt idx="7516">
                  <c:v>39.54</c:v>
                </c:pt>
                <c:pt idx="7517">
                  <c:v>39.54</c:v>
                </c:pt>
                <c:pt idx="7518">
                  <c:v>39.549999999999997</c:v>
                </c:pt>
                <c:pt idx="7519">
                  <c:v>39.549999999999997</c:v>
                </c:pt>
                <c:pt idx="7520">
                  <c:v>39.549999999999997</c:v>
                </c:pt>
                <c:pt idx="7521">
                  <c:v>39.54</c:v>
                </c:pt>
                <c:pt idx="7522">
                  <c:v>39.54</c:v>
                </c:pt>
                <c:pt idx="7523">
                  <c:v>39.54</c:v>
                </c:pt>
                <c:pt idx="7524">
                  <c:v>39.54</c:v>
                </c:pt>
                <c:pt idx="7525">
                  <c:v>39.54</c:v>
                </c:pt>
                <c:pt idx="7526">
                  <c:v>39.54</c:v>
                </c:pt>
                <c:pt idx="7527">
                  <c:v>39.54</c:v>
                </c:pt>
                <c:pt idx="7528">
                  <c:v>39.54</c:v>
                </c:pt>
                <c:pt idx="7529">
                  <c:v>39.53</c:v>
                </c:pt>
                <c:pt idx="7530">
                  <c:v>39.53</c:v>
                </c:pt>
                <c:pt idx="7531">
                  <c:v>39.520000000000003</c:v>
                </c:pt>
                <c:pt idx="7532">
                  <c:v>39.520000000000003</c:v>
                </c:pt>
                <c:pt idx="7533">
                  <c:v>39.520000000000003</c:v>
                </c:pt>
                <c:pt idx="7534">
                  <c:v>39.520000000000003</c:v>
                </c:pt>
                <c:pt idx="7535">
                  <c:v>39.520000000000003</c:v>
                </c:pt>
                <c:pt idx="7536">
                  <c:v>39.53</c:v>
                </c:pt>
                <c:pt idx="7537">
                  <c:v>39.53</c:v>
                </c:pt>
                <c:pt idx="7538">
                  <c:v>39.54</c:v>
                </c:pt>
                <c:pt idx="7539">
                  <c:v>39.54</c:v>
                </c:pt>
                <c:pt idx="7540">
                  <c:v>39.549999999999997</c:v>
                </c:pt>
                <c:pt idx="7541">
                  <c:v>39.56</c:v>
                </c:pt>
                <c:pt idx="7542">
                  <c:v>39.56</c:v>
                </c:pt>
                <c:pt idx="7543">
                  <c:v>39.57</c:v>
                </c:pt>
                <c:pt idx="7544">
                  <c:v>39.57</c:v>
                </c:pt>
                <c:pt idx="7545">
                  <c:v>39.58</c:v>
                </c:pt>
                <c:pt idx="7546">
                  <c:v>39.58</c:v>
                </c:pt>
                <c:pt idx="7547">
                  <c:v>39.58</c:v>
                </c:pt>
                <c:pt idx="7548">
                  <c:v>39.590000000000003</c:v>
                </c:pt>
                <c:pt idx="7549">
                  <c:v>39.590000000000003</c:v>
                </c:pt>
                <c:pt idx="7550">
                  <c:v>39.6</c:v>
                </c:pt>
                <c:pt idx="7551">
                  <c:v>39.6</c:v>
                </c:pt>
                <c:pt idx="7552">
                  <c:v>39.6</c:v>
                </c:pt>
                <c:pt idx="7553">
                  <c:v>39.6</c:v>
                </c:pt>
                <c:pt idx="7554">
                  <c:v>39.6</c:v>
                </c:pt>
                <c:pt idx="7555">
                  <c:v>39.6</c:v>
                </c:pt>
                <c:pt idx="7556">
                  <c:v>39.6</c:v>
                </c:pt>
                <c:pt idx="7557">
                  <c:v>39.6</c:v>
                </c:pt>
                <c:pt idx="7558">
                  <c:v>39.61</c:v>
                </c:pt>
                <c:pt idx="7559">
                  <c:v>39.61</c:v>
                </c:pt>
                <c:pt idx="7560">
                  <c:v>39.61</c:v>
                </c:pt>
                <c:pt idx="7561">
                  <c:v>39.61</c:v>
                </c:pt>
                <c:pt idx="7562">
                  <c:v>39.61</c:v>
                </c:pt>
                <c:pt idx="7563">
                  <c:v>39.61</c:v>
                </c:pt>
                <c:pt idx="7564">
                  <c:v>39.61</c:v>
                </c:pt>
                <c:pt idx="7565">
                  <c:v>39.61</c:v>
                </c:pt>
                <c:pt idx="7566">
                  <c:v>39.61</c:v>
                </c:pt>
                <c:pt idx="7567">
                  <c:v>39.61</c:v>
                </c:pt>
                <c:pt idx="7568">
                  <c:v>39.61</c:v>
                </c:pt>
                <c:pt idx="7569">
                  <c:v>39.61</c:v>
                </c:pt>
                <c:pt idx="7570">
                  <c:v>39.61</c:v>
                </c:pt>
                <c:pt idx="7571">
                  <c:v>39.61</c:v>
                </c:pt>
                <c:pt idx="7572">
                  <c:v>39.61</c:v>
                </c:pt>
                <c:pt idx="7573">
                  <c:v>39.61</c:v>
                </c:pt>
                <c:pt idx="7574">
                  <c:v>39.61</c:v>
                </c:pt>
                <c:pt idx="7575">
                  <c:v>39.61</c:v>
                </c:pt>
                <c:pt idx="7576">
                  <c:v>39.61</c:v>
                </c:pt>
                <c:pt idx="7577">
                  <c:v>39.61</c:v>
                </c:pt>
                <c:pt idx="7578">
                  <c:v>39.61</c:v>
                </c:pt>
                <c:pt idx="7579">
                  <c:v>39.61</c:v>
                </c:pt>
                <c:pt idx="7580">
                  <c:v>39.61</c:v>
                </c:pt>
                <c:pt idx="7581">
                  <c:v>39.61</c:v>
                </c:pt>
                <c:pt idx="7582">
                  <c:v>39.61</c:v>
                </c:pt>
                <c:pt idx="7583">
                  <c:v>39.61</c:v>
                </c:pt>
                <c:pt idx="7584">
                  <c:v>39.61</c:v>
                </c:pt>
                <c:pt idx="7585">
                  <c:v>39.61</c:v>
                </c:pt>
                <c:pt idx="7586">
                  <c:v>39.61</c:v>
                </c:pt>
                <c:pt idx="7587">
                  <c:v>39.61</c:v>
                </c:pt>
                <c:pt idx="7588">
                  <c:v>39.61</c:v>
                </c:pt>
                <c:pt idx="7589">
                  <c:v>39.61</c:v>
                </c:pt>
                <c:pt idx="7590">
                  <c:v>39.61</c:v>
                </c:pt>
                <c:pt idx="7591">
                  <c:v>39.61</c:v>
                </c:pt>
                <c:pt idx="7592">
                  <c:v>39.61</c:v>
                </c:pt>
                <c:pt idx="7593">
                  <c:v>39.61</c:v>
                </c:pt>
                <c:pt idx="7594">
                  <c:v>39.61</c:v>
                </c:pt>
                <c:pt idx="7595">
                  <c:v>39.61</c:v>
                </c:pt>
                <c:pt idx="7596">
                  <c:v>39.61</c:v>
                </c:pt>
                <c:pt idx="7597">
                  <c:v>39.61</c:v>
                </c:pt>
                <c:pt idx="7598">
                  <c:v>39.61</c:v>
                </c:pt>
                <c:pt idx="7599">
                  <c:v>39.61</c:v>
                </c:pt>
                <c:pt idx="7600">
                  <c:v>39.61</c:v>
                </c:pt>
                <c:pt idx="7601">
                  <c:v>39.61</c:v>
                </c:pt>
                <c:pt idx="7602">
                  <c:v>39.61</c:v>
                </c:pt>
                <c:pt idx="7603">
                  <c:v>39.61</c:v>
                </c:pt>
                <c:pt idx="7604">
                  <c:v>39.6</c:v>
                </c:pt>
                <c:pt idx="7605">
                  <c:v>39.6</c:v>
                </c:pt>
                <c:pt idx="7606">
                  <c:v>39.590000000000003</c:v>
                </c:pt>
                <c:pt idx="7607">
                  <c:v>39.590000000000003</c:v>
                </c:pt>
                <c:pt idx="7608">
                  <c:v>39.58</c:v>
                </c:pt>
                <c:pt idx="7609">
                  <c:v>39.58</c:v>
                </c:pt>
                <c:pt idx="7610">
                  <c:v>39.58</c:v>
                </c:pt>
                <c:pt idx="7611">
                  <c:v>39.58</c:v>
                </c:pt>
                <c:pt idx="7612">
                  <c:v>39.57</c:v>
                </c:pt>
                <c:pt idx="7613">
                  <c:v>39.57</c:v>
                </c:pt>
                <c:pt idx="7614">
                  <c:v>39.56</c:v>
                </c:pt>
                <c:pt idx="7615">
                  <c:v>39.56</c:v>
                </c:pt>
                <c:pt idx="7616">
                  <c:v>39.549999999999997</c:v>
                </c:pt>
                <c:pt idx="7617">
                  <c:v>39.54</c:v>
                </c:pt>
                <c:pt idx="7618">
                  <c:v>39.53</c:v>
                </c:pt>
                <c:pt idx="7619">
                  <c:v>39.520000000000003</c:v>
                </c:pt>
                <c:pt idx="7620">
                  <c:v>39.51</c:v>
                </c:pt>
                <c:pt idx="7621">
                  <c:v>39.51</c:v>
                </c:pt>
                <c:pt idx="7622">
                  <c:v>39.5</c:v>
                </c:pt>
                <c:pt idx="7623">
                  <c:v>39.49</c:v>
                </c:pt>
                <c:pt idx="7624">
                  <c:v>39.479999999999997</c:v>
                </c:pt>
                <c:pt idx="7625">
                  <c:v>39.47</c:v>
                </c:pt>
                <c:pt idx="7626">
                  <c:v>39.47</c:v>
                </c:pt>
                <c:pt idx="7627">
                  <c:v>39.46</c:v>
                </c:pt>
                <c:pt idx="7628">
                  <c:v>39.450000000000003</c:v>
                </c:pt>
                <c:pt idx="7629">
                  <c:v>39.450000000000003</c:v>
                </c:pt>
                <c:pt idx="7630">
                  <c:v>39.44</c:v>
                </c:pt>
                <c:pt idx="7631">
                  <c:v>39.43</c:v>
                </c:pt>
                <c:pt idx="7632">
                  <c:v>39.43</c:v>
                </c:pt>
                <c:pt idx="7633">
                  <c:v>39.42</c:v>
                </c:pt>
                <c:pt idx="7634">
                  <c:v>39.42</c:v>
                </c:pt>
                <c:pt idx="7635">
                  <c:v>39.42</c:v>
                </c:pt>
                <c:pt idx="7636">
                  <c:v>39.409999999999997</c:v>
                </c:pt>
                <c:pt idx="7637">
                  <c:v>39.409999999999997</c:v>
                </c:pt>
                <c:pt idx="7638">
                  <c:v>39.409999999999997</c:v>
                </c:pt>
                <c:pt idx="7639">
                  <c:v>39.409999999999997</c:v>
                </c:pt>
                <c:pt idx="7640">
                  <c:v>39.409999999999997</c:v>
                </c:pt>
                <c:pt idx="7641">
                  <c:v>39.409999999999997</c:v>
                </c:pt>
                <c:pt idx="7642">
                  <c:v>39.409999999999997</c:v>
                </c:pt>
                <c:pt idx="7643">
                  <c:v>39.409999999999997</c:v>
                </c:pt>
                <c:pt idx="7644">
                  <c:v>39.409999999999997</c:v>
                </c:pt>
                <c:pt idx="7645">
                  <c:v>39.409999999999997</c:v>
                </c:pt>
                <c:pt idx="7646">
                  <c:v>39.409999999999997</c:v>
                </c:pt>
                <c:pt idx="7647">
                  <c:v>39.409999999999997</c:v>
                </c:pt>
                <c:pt idx="7648">
                  <c:v>39.409999999999997</c:v>
                </c:pt>
                <c:pt idx="7649">
                  <c:v>39.409999999999997</c:v>
                </c:pt>
                <c:pt idx="7650">
                  <c:v>39.409999999999997</c:v>
                </c:pt>
                <c:pt idx="7651">
                  <c:v>39.409999999999997</c:v>
                </c:pt>
                <c:pt idx="7652">
                  <c:v>39.409999999999997</c:v>
                </c:pt>
                <c:pt idx="7653">
                  <c:v>39.409999999999997</c:v>
                </c:pt>
                <c:pt idx="7654">
                  <c:v>39.409999999999997</c:v>
                </c:pt>
                <c:pt idx="7655">
                  <c:v>39.409999999999997</c:v>
                </c:pt>
                <c:pt idx="7656">
                  <c:v>39.409999999999997</c:v>
                </c:pt>
                <c:pt idx="7657">
                  <c:v>39.42</c:v>
                </c:pt>
                <c:pt idx="7658">
                  <c:v>39.42</c:v>
                </c:pt>
                <c:pt idx="7659">
                  <c:v>39.42</c:v>
                </c:pt>
                <c:pt idx="7660">
                  <c:v>39.42</c:v>
                </c:pt>
                <c:pt idx="7661">
                  <c:v>39.43</c:v>
                </c:pt>
                <c:pt idx="7662">
                  <c:v>39.44</c:v>
                </c:pt>
                <c:pt idx="7663">
                  <c:v>39.44</c:v>
                </c:pt>
                <c:pt idx="7664">
                  <c:v>39.450000000000003</c:v>
                </c:pt>
                <c:pt idx="7665">
                  <c:v>39.46</c:v>
                </c:pt>
                <c:pt idx="7666">
                  <c:v>39.46</c:v>
                </c:pt>
                <c:pt idx="7667">
                  <c:v>39.46</c:v>
                </c:pt>
                <c:pt idx="7668">
                  <c:v>39.47</c:v>
                </c:pt>
                <c:pt idx="7669">
                  <c:v>39.479999999999997</c:v>
                </c:pt>
                <c:pt idx="7670">
                  <c:v>39.49</c:v>
                </c:pt>
                <c:pt idx="7671">
                  <c:v>39.51</c:v>
                </c:pt>
                <c:pt idx="7672">
                  <c:v>39.520000000000003</c:v>
                </c:pt>
                <c:pt idx="7673">
                  <c:v>39.54</c:v>
                </c:pt>
                <c:pt idx="7674">
                  <c:v>39.549999999999997</c:v>
                </c:pt>
                <c:pt idx="7675">
                  <c:v>39.57</c:v>
                </c:pt>
                <c:pt idx="7676">
                  <c:v>39.58</c:v>
                </c:pt>
                <c:pt idx="7677">
                  <c:v>39.58</c:v>
                </c:pt>
                <c:pt idx="7678">
                  <c:v>39.590000000000003</c:v>
                </c:pt>
                <c:pt idx="7679">
                  <c:v>39.6</c:v>
                </c:pt>
                <c:pt idx="7680">
                  <c:v>39.6</c:v>
                </c:pt>
                <c:pt idx="7681">
                  <c:v>39.61</c:v>
                </c:pt>
                <c:pt idx="7682">
                  <c:v>39.61</c:v>
                </c:pt>
                <c:pt idx="7683">
                  <c:v>39.61</c:v>
                </c:pt>
                <c:pt idx="7684">
                  <c:v>39.61</c:v>
                </c:pt>
                <c:pt idx="7685">
                  <c:v>39.61</c:v>
                </c:pt>
                <c:pt idx="7686">
                  <c:v>39.619999999999997</c:v>
                </c:pt>
                <c:pt idx="7687">
                  <c:v>39.630000000000003</c:v>
                </c:pt>
                <c:pt idx="7688">
                  <c:v>39.64</c:v>
                </c:pt>
                <c:pt idx="7689">
                  <c:v>39.65</c:v>
                </c:pt>
                <c:pt idx="7690">
                  <c:v>39.659999999999997</c:v>
                </c:pt>
                <c:pt idx="7691">
                  <c:v>39.68</c:v>
                </c:pt>
                <c:pt idx="7692">
                  <c:v>39.69</c:v>
                </c:pt>
                <c:pt idx="7693">
                  <c:v>39.700000000000003</c:v>
                </c:pt>
                <c:pt idx="7694">
                  <c:v>39.71</c:v>
                </c:pt>
                <c:pt idx="7695">
                  <c:v>39.71</c:v>
                </c:pt>
                <c:pt idx="7696">
                  <c:v>39.71</c:v>
                </c:pt>
                <c:pt idx="7697">
                  <c:v>39.71</c:v>
                </c:pt>
                <c:pt idx="7698">
                  <c:v>39.71</c:v>
                </c:pt>
                <c:pt idx="7699">
                  <c:v>39.71</c:v>
                </c:pt>
                <c:pt idx="7700">
                  <c:v>39.71</c:v>
                </c:pt>
                <c:pt idx="7701">
                  <c:v>39.71</c:v>
                </c:pt>
                <c:pt idx="7702">
                  <c:v>39.71</c:v>
                </c:pt>
                <c:pt idx="7703">
                  <c:v>39.71</c:v>
                </c:pt>
                <c:pt idx="7704">
                  <c:v>39.71</c:v>
                </c:pt>
                <c:pt idx="7705">
                  <c:v>39.72</c:v>
                </c:pt>
                <c:pt idx="7706">
                  <c:v>39.72</c:v>
                </c:pt>
                <c:pt idx="7707">
                  <c:v>39.729999999999997</c:v>
                </c:pt>
                <c:pt idx="7708">
                  <c:v>39.74</c:v>
                </c:pt>
                <c:pt idx="7709">
                  <c:v>39.75</c:v>
                </c:pt>
                <c:pt idx="7710">
                  <c:v>39.75</c:v>
                </c:pt>
                <c:pt idx="7711">
                  <c:v>39.76</c:v>
                </c:pt>
                <c:pt idx="7712">
                  <c:v>39.770000000000003</c:v>
                </c:pt>
                <c:pt idx="7713">
                  <c:v>39.78</c:v>
                </c:pt>
                <c:pt idx="7714">
                  <c:v>39.78</c:v>
                </c:pt>
                <c:pt idx="7715">
                  <c:v>39.79</c:v>
                </c:pt>
                <c:pt idx="7716">
                  <c:v>39.79</c:v>
                </c:pt>
                <c:pt idx="7717">
                  <c:v>39.799999999999997</c:v>
                </c:pt>
                <c:pt idx="7718">
                  <c:v>39.81</c:v>
                </c:pt>
                <c:pt idx="7719">
                  <c:v>39.81</c:v>
                </c:pt>
                <c:pt idx="7720">
                  <c:v>39.82</c:v>
                </c:pt>
                <c:pt idx="7721">
                  <c:v>39.82</c:v>
                </c:pt>
                <c:pt idx="7722">
                  <c:v>39.82</c:v>
                </c:pt>
                <c:pt idx="7723">
                  <c:v>39.82</c:v>
                </c:pt>
                <c:pt idx="7724">
                  <c:v>39.82</c:v>
                </c:pt>
                <c:pt idx="7725">
                  <c:v>39.82</c:v>
                </c:pt>
                <c:pt idx="7726">
                  <c:v>39.82</c:v>
                </c:pt>
                <c:pt idx="7727">
                  <c:v>39.82</c:v>
                </c:pt>
                <c:pt idx="7728">
                  <c:v>39.82</c:v>
                </c:pt>
                <c:pt idx="7729">
                  <c:v>39.82</c:v>
                </c:pt>
                <c:pt idx="7730">
                  <c:v>39.82</c:v>
                </c:pt>
                <c:pt idx="7731">
                  <c:v>39.82</c:v>
                </c:pt>
                <c:pt idx="7732">
                  <c:v>39.82</c:v>
                </c:pt>
                <c:pt idx="7733">
                  <c:v>39.82</c:v>
                </c:pt>
                <c:pt idx="7734">
                  <c:v>39.82</c:v>
                </c:pt>
                <c:pt idx="7735">
                  <c:v>39.82</c:v>
                </c:pt>
                <c:pt idx="7736">
                  <c:v>39.83</c:v>
                </c:pt>
                <c:pt idx="7737">
                  <c:v>39.83</c:v>
                </c:pt>
                <c:pt idx="7738">
                  <c:v>39.83</c:v>
                </c:pt>
                <c:pt idx="7739">
                  <c:v>39.83</c:v>
                </c:pt>
                <c:pt idx="7740">
                  <c:v>39.82</c:v>
                </c:pt>
                <c:pt idx="7741">
                  <c:v>39.82</c:v>
                </c:pt>
                <c:pt idx="7742">
                  <c:v>39.82</c:v>
                </c:pt>
                <c:pt idx="7743">
                  <c:v>39.82</c:v>
                </c:pt>
                <c:pt idx="7744">
                  <c:v>39.82</c:v>
                </c:pt>
                <c:pt idx="7745">
                  <c:v>39.82</c:v>
                </c:pt>
                <c:pt idx="7746">
                  <c:v>39.81</c:v>
                </c:pt>
                <c:pt idx="7747">
                  <c:v>39.81</c:v>
                </c:pt>
                <c:pt idx="7748">
                  <c:v>39.81</c:v>
                </c:pt>
                <c:pt idx="7749">
                  <c:v>39.799999999999997</c:v>
                </c:pt>
                <c:pt idx="7750">
                  <c:v>39.799999999999997</c:v>
                </c:pt>
                <c:pt idx="7751">
                  <c:v>39.799999999999997</c:v>
                </c:pt>
                <c:pt idx="7752">
                  <c:v>39.799999999999997</c:v>
                </c:pt>
                <c:pt idx="7753">
                  <c:v>39.79</c:v>
                </c:pt>
                <c:pt idx="7754">
                  <c:v>39.78</c:v>
                </c:pt>
                <c:pt idx="7755">
                  <c:v>39.78</c:v>
                </c:pt>
                <c:pt idx="7756">
                  <c:v>39.79</c:v>
                </c:pt>
                <c:pt idx="7757">
                  <c:v>39.78</c:v>
                </c:pt>
                <c:pt idx="7758">
                  <c:v>39.78</c:v>
                </c:pt>
                <c:pt idx="7759">
                  <c:v>39.78</c:v>
                </c:pt>
                <c:pt idx="7760">
                  <c:v>39.78</c:v>
                </c:pt>
                <c:pt idx="7761">
                  <c:v>39.770000000000003</c:v>
                </c:pt>
                <c:pt idx="7762">
                  <c:v>39.770000000000003</c:v>
                </c:pt>
                <c:pt idx="7763">
                  <c:v>39.76</c:v>
                </c:pt>
                <c:pt idx="7764">
                  <c:v>39.75</c:v>
                </c:pt>
                <c:pt idx="7765">
                  <c:v>39.74</c:v>
                </c:pt>
                <c:pt idx="7766">
                  <c:v>39.74</c:v>
                </c:pt>
                <c:pt idx="7767">
                  <c:v>39.74</c:v>
                </c:pt>
                <c:pt idx="7768">
                  <c:v>39.74</c:v>
                </c:pt>
                <c:pt idx="7769">
                  <c:v>39.74</c:v>
                </c:pt>
                <c:pt idx="7770">
                  <c:v>39.729999999999997</c:v>
                </c:pt>
                <c:pt idx="7771">
                  <c:v>39.729999999999997</c:v>
                </c:pt>
                <c:pt idx="7772">
                  <c:v>39.729999999999997</c:v>
                </c:pt>
                <c:pt idx="7773">
                  <c:v>39.729999999999997</c:v>
                </c:pt>
                <c:pt idx="7774">
                  <c:v>39.729999999999997</c:v>
                </c:pt>
                <c:pt idx="7775">
                  <c:v>39.729999999999997</c:v>
                </c:pt>
                <c:pt idx="7776">
                  <c:v>39.72</c:v>
                </c:pt>
                <c:pt idx="7777">
                  <c:v>39.72</c:v>
                </c:pt>
                <c:pt idx="7778">
                  <c:v>39.72</c:v>
                </c:pt>
                <c:pt idx="7779">
                  <c:v>39.72</c:v>
                </c:pt>
                <c:pt idx="7780">
                  <c:v>39.72</c:v>
                </c:pt>
                <c:pt idx="7781">
                  <c:v>39.72</c:v>
                </c:pt>
                <c:pt idx="7782">
                  <c:v>39.71</c:v>
                </c:pt>
                <c:pt idx="7783">
                  <c:v>39.71</c:v>
                </c:pt>
                <c:pt idx="7784">
                  <c:v>39.71</c:v>
                </c:pt>
                <c:pt idx="7785">
                  <c:v>39.71</c:v>
                </c:pt>
                <c:pt idx="7786">
                  <c:v>39.71</c:v>
                </c:pt>
                <c:pt idx="7787">
                  <c:v>39.71</c:v>
                </c:pt>
                <c:pt idx="7788">
                  <c:v>39.71</c:v>
                </c:pt>
                <c:pt idx="7789">
                  <c:v>39.71</c:v>
                </c:pt>
                <c:pt idx="7790">
                  <c:v>39.71</c:v>
                </c:pt>
                <c:pt idx="7791">
                  <c:v>39.71</c:v>
                </c:pt>
                <c:pt idx="7792">
                  <c:v>39.71</c:v>
                </c:pt>
                <c:pt idx="7793">
                  <c:v>39.71</c:v>
                </c:pt>
                <c:pt idx="7794">
                  <c:v>39.71</c:v>
                </c:pt>
                <c:pt idx="7795">
                  <c:v>39.71</c:v>
                </c:pt>
                <c:pt idx="7796">
                  <c:v>39.71</c:v>
                </c:pt>
                <c:pt idx="7797">
                  <c:v>39.71</c:v>
                </c:pt>
                <c:pt idx="7798">
                  <c:v>39.71</c:v>
                </c:pt>
                <c:pt idx="7799">
                  <c:v>39.71</c:v>
                </c:pt>
                <c:pt idx="7800">
                  <c:v>39.71</c:v>
                </c:pt>
                <c:pt idx="7801">
                  <c:v>39.71</c:v>
                </c:pt>
                <c:pt idx="7802">
                  <c:v>39.71</c:v>
                </c:pt>
                <c:pt idx="7803">
                  <c:v>39.71</c:v>
                </c:pt>
                <c:pt idx="7804">
                  <c:v>39.71</c:v>
                </c:pt>
                <c:pt idx="7805">
                  <c:v>39.71</c:v>
                </c:pt>
                <c:pt idx="7806">
                  <c:v>39.71</c:v>
                </c:pt>
                <c:pt idx="7807">
                  <c:v>39.71</c:v>
                </c:pt>
                <c:pt idx="7808">
                  <c:v>39.71</c:v>
                </c:pt>
                <c:pt idx="7809">
                  <c:v>39.71</c:v>
                </c:pt>
                <c:pt idx="7810">
                  <c:v>39.71</c:v>
                </c:pt>
                <c:pt idx="7811">
                  <c:v>39.71</c:v>
                </c:pt>
                <c:pt idx="7812">
                  <c:v>39.71</c:v>
                </c:pt>
                <c:pt idx="7813">
                  <c:v>39.71</c:v>
                </c:pt>
                <c:pt idx="7814">
                  <c:v>39.71</c:v>
                </c:pt>
                <c:pt idx="7815">
                  <c:v>39.71</c:v>
                </c:pt>
                <c:pt idx="7816">
                  <c:v>39.71</c:v>
                </c:pt>
                <c:pt idx="7817">
                  <c:v>39.71</c:v>
                </c:pt>
                <c:pt idx="7818">
                  <c:v>39.71</c:v>
                </c:pt>
                <c:pt idx="7819">
                  <c:v>39.71</c:v>
                </c:pt>
                <c:pt idx="7820">
                  <c:v>39.71</c:v>
                </c:pt>
                <c:pt idx="7821">
                  <c:v>39.71</c:v>
                </c:pt>
                <c:pt idx="7822">
                  <c:v>39.71</c:v>
                </c:pt>
                <c:pt idx="7823">
                  <c:v>39.71</c:v>
                </c:pt>
                <c:pt idx="7824">
                  <c:v>39.71</c:v>
                </c:pt>
                <c:pt idx="7825">
                  <c:v>39.71</c:v>
                </c:pt>
                <c:pt idx="7826">
                  <c:v>39.71</c:v>
                </c:pt>
                <c:pt idx="7827">
                  <c:v>39.71</c:v>
                </c:pt>
                <c:pt idx="7828">
                  <c:v>39.71</c:v>
                </c:pt>
                <c:pt idx="7829">
                  <c:v>39.71</c:v>
                </c:pt>
                <c:pt idx="7830">
                  <c:v>39.71</c:v>
                </c:pt>
                <c:pt idx="7831">
                  <c:v>39.71</c:v>
                </c:pt>
                <c:pt idx="7832">
                  <c:v>39.71</c:v>
                </c:pt>
                <c:pt idx="7833">
                  <c:v>39.71</c:v>
                </c:pt>
                <c:pt idx="7834">
                  <c:v>39.71</c:v>
                </c:pt>
                <c:pt idx="7835">
                  <c:v>39.71</c:v>
                </c:pt>
                <c:pt idx="7836">
                  <c:v>39.71</c:v>
                </c:pt>
                <c:pt idx="7837">
                  <c:v>39.71</c:v>
                </c:pt>
                <c:pt idx="7838">
                  <c:v>39.71</c:v>
                </c:pt>
                <c:pt idx="7839">
                  <c:v>39.71</c:v>
                </c:pt>
                <c:pt idx="7840">
                  <c:v>39.71</c:v>
                </c:pt>
                <c:pt idx="7841">
                  <c:v>39.71</c:v>
                </c:pt>
                <c:pt idx="7842">
                  <c:v>39.71</c:v>
                </c:pt>
                <c:pt idx="7843">
                  <c:v>39.71</c:v>
                </c:pt>
                <c:pt idx="7844">
                  <c:v>39.71</c:v>
                </c:pt>
                <c:pt idx="7845">
                  <c:v>39.71</c:v>
                </c:pt>
                <c:pt idx="7846">
                  <c:v>39.71</c:v>
                </c:pt>
                <c:pt idx="7847">
                  <c:v>39.71</c:v>
                </c:pt>
                <c:pt idx="7848">
                  <c:v>39.71</c:v>
                </c:pt>
                <c:pt idx="7849">
                  <c:v>39.71</c:v>
                </c:pt>
                <c:pt idx="7850">
                  <c:v>39.71</c:v>
                </c:pt>
                <c:pt idx="7851">
                  <c:v>39.71</c:v>
                </c:pt>
                <c:pt idx="7852">
                  <c:v>39.71</c:v>
                </c:pt>
                <c:pt idx="7853">
                  <c:v>39.71</c:v>
                </c:pt>
                <c:pt idx="7854">
                  <c:v>39.71</c:v>
                </c:pt>
                <c:pt idx="7855">
                  <c:v>39.71</c:v>
                </c:pt>
                <c:pt idx="7856">
                  <c:v>39.71</c:v>
                </c:pt>
                <c:pt idx="7857">
                  <c:v>39.71</c:v>
                </c:pt>
                <c:pt idx="7858">
                  <c:v>39.71</c:v>
                </c:pt>
                <c:pt idx="7859">
                  <c:v>39.71</c:v>
                </c:pt>
                <c:pt idx="7860">
                  <c:v>39.71</c:v>
                </c:pt>
                <c:pt idx="7861">
                  <c:v>39.71</c:v>
                </c:pt>
                <c:pt idx="7862">
                  <c:v>39.71</c:v>
                </c:pt>
                <c:pt idx="7863">
                  <c:v>39.700000000000003</c:v>
                </c:pt>
                <c:pt idx="7864">
                  <c:v>39.700000000000003</c:v>
                </c:pt>
                <c:pt idx="7865">
                  <c:v>39.69</c:v>
                </c:pt>
                <c:pt idx="7866">
                  <c:v>39.69</c:v>
                </c:pt>
                <c:pt idx="7867">
                  <c:v>39.68</c:v>
                </c:pt>
                <c:pt idx="7868">
                  <c:v>39.67</c:v>
                </c:pt>
                <c:pt idx="7869">
                  <c:v>39.659999999999997</c:v>
                </c:pt>
                <c:pt idx="7870">
                  <c:v>39.659999999999997</c:v>
                </c:pt>
                <c:pt idx="7871">
                  <c:v>39.65</c:v>
                </c:pt>
                <c:pt idx="7872">
                  <c:v>39.65</c:v>
                </c:pt>
                <c:pt idx="7873">
                  <c:v>39.65</c:v>
                </c:pt>
                <c:pt idx="7874">
                  <c:v>39.65</c:v>
                </c:pt>
                <c:pt idx="7875">
                  <c:v>39.64</c:v>
                </c:pt>
                <c:pt idx="7876">
                  <c:v>39.64</c:v>
                </c:pt>
                <c:pt idx="7877">
                  <c:v>39.64</c:v>
                </c:pt>
                <c:pt idx="7878">
                  <c:v>39.630000000000003</c:v>
                </c:pt>
                <c:pt idx="7879">
                  <c:v>39.630000000000003</c:v>
                </c:pt>
                <c:pt idx="7880">
                  <c:v>39.630000000000003</c:v>
                </c:pt>
                <c:pt idx="7881">
                  <c:v>39.619999999999997</c:v>
                </c:pt>
                <c:pt idx="7882">
                  <c:v>39.619999999999997</c:v>
                </c:pt>
                <c:pt idx="7883">
                  <c:v>39.619999999999997</c:v>
                </c:pt>
                <c:pt idx="7884">
                  <c:v>39.619999999999997</c:v>
                </c:pt>
                <c:pt idx="7885">
                  <c:v>39.61</c:v>
                </c:pt>
                <c:pt idx="7886">
                  <c:v>39.61</c:v>
                </c:pt>
                <c:pt idx="7887">
                  <c:v>39.61</c:v>
                </c:pt>
                <c:pt idx="7888">
                  <c:v>39.61</c:v>
                </c:pt>
                <c:pt idx="7889">
                  <c:v>39.61</c:v>
                </c:pt>
                <c:pt idx="7890">
                  <c:v>39.61</c:v>
                </c:pt>
                <c:pt idx="7891">
                  <c:v>39.61</c:v>
                </c:pt>
                <c:pt idx="7892">
                  <c:v>39.61</c:v>
                </c:pt>
                <c:pt idx="7893">
                  <c:v>39.61</c:v>
                </c:pt>
                <c:pt idx="7894">
                  <c:v>39.61</c:v>
                </c:pt>
                <c:pt idx="7895">
                  <c:v>39.6</c:v>
                </c:pt>
                <c:pt idx="7896">
                  <c:v>39.6</c:v>
                </c:pt>
                <c:pt idx="7897">
                  <c:v>39.6</c:v>
                </c:pt>
                <c:pt idx="7898">
                  <c:v>39.6</c:v>
                </c:pt>
                <c:pt idx="7899">
                  <c:v>39.590000000000003</c:v>
                </c:pt>
                <c:pt idx="7900">
                  <c:v>39.590000000000003</c:v>
                </c:pt>
                <c:pt idx="7901">
                  <c:v>39.58</c:v>
                </c:pt>
                <c:pt idx="7902">
                  <c:v>39.58</c:v>
                </c:pt>
                <c:pt idx="7903">
                  <c:v>39.57</c:v>
                </c:pt>
                <c:pt idx="7904">
                  <c:v>39.56</c:v>
                </c:pt>
                <c:pt idx="7905">
                  <c:v>39.56</c:v>
                </c:pt>
                <c:pt idx="7906">
                  <c:v>39.549999999999997</c:v>
                </c:pt>
                <c:pt idx="7907">
                  <c:v>39.54</c:v>
                </c:pt>
                <c:pt idx="7908">
                  <c:v>39.53</c:v>
                </c:pt>
                <c:pt idx="7909">
                  <c:v>39.520000000000003</c:v>
                </c:pt>
                <c:pt idx="7910">
                  <c:v>39.51</c:v>
                </c:pt>
                <c:pt idx="7911">
                  <c:v>39.5</c:v>
                </c:pt>
                <c:pt idx="7912">
                  <c:v>39.49</c:v>
                </c:pt>
                <c:pt idx="7913">
                  <c:v>39.49</c:v>
                </c:pt>
                <c:pt idx="7914">
                  <c:v>39.479999999999997</c:v>
                </c:pt>
                <c:pt idx="7915">
                  <c:v>39.47</c:v>
                </c:pt>
                <c:pt idx="7916">
                  <c:v>39.46</c:v>
                </c:pt>
                <c:pt idx="7917">
                  <c:v>39.46</c:v>
                </c:pt>
                <c:pt idx="7918">
                  <c:v>39.46</c:v>
                </c:pt>
                <c:pt idx="7919">
                  <c:v>39.450000000000003</c:v>
                </c:pt>
                <c:pt idx="7920">
                  <c:v>39.450000000000003</c:v>
                </c:pt>
                <c:pt idx="7921">
                  <c:v>39.450000000000003</c:v>
                </c:pt>
                <c:pt idx="7922">
                  <c:v>39.450000000000003</c:v>
                </c:pt>
                <c:pt idx="7923">
                  <c:v>39.450000000000003</c:v>
                </c:pt>
                <c:pt idx="7924">
                  <c:v>39.44</c:v>
                </c:pt>
                <c:pt idx="7925">
                  <c:v>39.44</c:v>
                </c:pt>
                <c:pt idx="7926">
                  <c:v>39.43</c:v>
                </c:pt>
                <c:pt idx="7927">
                  <c:v>39.43</c:v>
                </c:pt>
                <c:pt idx="7928">
                  <c:v>39.43</c:v>
                </c:pt>
                <c:pt idx="7929">
                  <c:v>39.43</c:v>
                </c:pt>
                <c:pt idx="7930">
                  <c:v>39.43</c:v>
                </c:pt>
                <c:pt idx="7931">
                  <c:v>39.43</c:v>
                </c:pt>
                <c:pt idx="7932">
                  <c:v>39.43</c:v>
                </c:pt>
                <c:pt idx="7933">
                  <c:v>39.42</c:v>
                </c:pt>
                <c:pt idx="7934">
                  <c:v>39.42</c:v>
                </c:pt>
                <c:pt idx="7935">
                  <c:v>39.43</c:v>
                </c:pt>
                <c:pt idx="7936">
                  <c:v>39.43</c:v>
                </c:pt>
                <c:pt idx="7937">
                  <c:v>39.43</c:v>
                </c:pt>
                <c:pt idx="7938">
                  <c:v>39.42</c:v>
                </c:pt>
                <c:pt idx="7939">
                  <c:v>39.42</c:v>
                </c:pt>
                <c:pt idx="7940">
                  <c:v>39.42</c:v>
                </c:pt>
                <c:pt idx="7941">
                  <c:v>39.42</c:v>
                </c:pt>
                <c:pt idx="7942">
                  <c:v>39.43</c:v>
                </c:pt>
                <c:pt idx="7943">
                  <c:v>39.43</c:v>
                </c:pt>
                <c:pt idx="7944">
                  <c:v>39.43</c:v>
                </c:pt>
                <c:pt idx="7945">
                  <c:v>39.43</c:v>
                </c:pt>
                <c:pt idx="7946">
                  <c:v>39.43</c:v>
                </c:pt>
                <c:pt idx="7947">
                  <c:v>39.43</c:v>
                </c:pt>
                <c:pt idx="7948">
                  <c:v>39.44</c:v>
                </c:pt>
                <c:pt idx="7949">
                  <c:v>39.44</c:v>
                </c:pt>
                <c:pt idx="7950">
                  <c:v>39.44</c:v>
                </c:pt>
                <c:pt idx="7951">
                  <c:v>39.450000000000003</c:v>
                </c:pt>
                <c:pt idx="7952">
                  <c:v>39.450000000000003</c:v>
                </c:pt>
                <c:pt idx="7953">
                  <c:v>39.450000000000003</c:v>
                </c:pt>
                <c:pt idx="7954">
                  <c:v>39.450000000000003</c:v>
                </c:pt>
                <c:pt idx="7955">
                  <c:v>39.450000000000003</c:v>
                </c:pt>
                <c:pt idx="7956">
                  <c:v>39.450000000000003</c:v>
                </c:pt>
                <c:pt idx="7957">
                  <c:v>39.46</c:v>
                </c:pt>
                <c:pt idx="7958">
                  <c:v>39.46</c:v>
                </c:pt>
                <c:pt idx="7959">
                  <c:v>39.47</c:v>
                </c:pt>
                <c:pt idx="7960">
                  <c:v>39.479999999999997</c:v>
                </c:pt>
                <c:pt idx="7961">
                  <c:v>39.479999999999997</c:v>
                </c:pt>
                <c:pt idx="7962">
                  <c:v>39.49</c:v>
                </c:pt>
                <c:pt idx="7963">
                  <c:v>39.5</c:v>
                </c:pt>
                <c:pt idx="7964">
                  <c:v>39.51</c:v>
                </c:pt>
                <c:pt idx="7965">
                  <c:v>39.53</c:v>
                </c:pt>
                <c:pt idx="7966">
                  <c:v>39.54</c:v>
                </c:pt>
                <c:pt idx="7967">
                  <c:v>39.56</c:v>
                </c:pt>
                <c:pt idx="7968">
                  <c:v>39.57</c:v>
                </c:pt>
                <c:pt idx="7969">
                  <c:v>39.58</c:v>
                </c:pt>
                <c:pt idx="7970">
                  <c:v>39.590000000000003</c:v>
                </c:pt>
                <c:pt idx="7971">
                  <c:v>39.6</c:v>
                </c:pt>
                <c:pt idx="7972">
                  <c:v>39.6</c:v>
                </c:pt>
                <c:pt idx="7973">
                  <c:v>39.61</c:v>
                </c:pt>
                <c:pt idx="7974">
                  <c:v>39.619999999999997</c:v>
                </c:pt>
                <c:pt idx="7975">
                  <c:v>39.619999999999997</c:v>
                </c:pt>
                <c:pt idx="7976">
                  <c:v>39.619999999999997</c:v>
                </c:pt>
                <c:pt idx="7977">
                  <c:v>39.630000000000003</c:v>
                </c:pt>
                <c:pt idx="7978">
                  <c:v>39.64</c:v>
                </c:pt>
                <c:pt idx="7979">
                  <c:v>39.65</c:v>
                </c:pt>
                <c:pt idx="7980">
                  <c:v>39.659999999999997</c:v>
                </c:pt>
                <c:pt idx="7981">
                  <c:v>39.68</c:v>
                </c:pt>
                <c:pt idx="7982">
                  <c:v>39.69</c:v>
                </c:pt>
                <c:pt idx="7983">
                  <c:v>39.700000000000003</c:v>
                </c:pt>
                <c:pt idx="7984">
                  <c:v>39.700000000000003</c:v>
                </c:pt>
                <c:pt idx="7985">
                  <c:v>39.71</c:v>
                </c:pt>
                <c:pt idx="7986">
                  <c:v>39.71</c:v>
                </c:pt>
                <c:pt idx="7987">
                  <c:v>39.71</c:v>
                </c:pt>
                <c:pt idx="7988">
                  <c:v>39.71</c:v>
                </c:pt>
                <c:pt idx="7989">
                  <c:v>39.71</c:v>
                </c:pt>
                <c:pt idx="7990">
                  <c:v>39.71</c:v>
                </c:pt>
                <c:pt idx="7991">
                  <c:v>39.71</c:v>
                </c:pt>
                <c:pt idx="7992">
                  <c:v>39.71</c:v>
                </c:pt>
                <c:pt idx="7993">
                  <c:v>39.71</c:v>
                </c:pt>
                <c:pt idx="7994">
                  <c:v>39.71</c:v>
                </c:pt>
                <c:pt idx="7995">
                  <c:v>39.72</c:v>
                </c:pt>
                <c:pt idx="7996">
                  <c:v>39.72</c:v>
                </c:pt>
                <c:pt idx="7997">
                  <c:v>39.72</c:v>
                </c:pt>
                <c:pt idx="7998">
                  <c:v>39.729999999999997</c:v>
                </c:pt>
                <c:pt idx="7999">
                  <c:v>39.74</c:v>
                </c:pt>
                <c:pt idx="8000">
                  <c:v>39.75</c:v>
                </c:pt>
                <c:pt idx="8001">
                  <c:v>39.76</c:v>
                </c:pt>
                <c:pt idx="8002">
                  <c:v>39.770000000000003</c:v>
                </c:pt>
                <c:pt idx="8003">
                  <c:v>39.79</c:v>
                </c:pt>
                <c:pt idx="8004">
                  <c:v>39.79</c:v>
                </c:pt>
                <c:pt idx="8005">
                  <c:v>39.799999999999997</c:v>
                </c:pt>
                <c:pt idx="8006">
                  <c:v>39.81</c:v>
                </c:pt>
                <c:pt idx="8007">
                  <c:v>39.81</c:v>
                </c:pt>
                <c:pt idx="8008">
                  <c:v>39.82</c:v>
                </c:pt>
                <c:pt idx="8009">
                  <c:v>39.83</c:v>
                </c:pt>
                <c:pt idx="8010">
                  <c:v>39.85</c:v>
                </c:pt>
                <c:pt idx="8011">
                  <c:v>39.86</c:v>
                </c:pt>
                <c:pt idx="8012">
                  <c:v>39.869999999999997</c:v>
                </c:pt>
                <c:pt idx="8013">
                  <c:v>39.880000000000003</c:v>
                </c:pt>
                <c:pt idx="8014">
                  <c:v>39.880000000000003</c:v>
                </c:pt>
                <c:pt idx="8015">
                  <c:v>39.89</c:v>
                </c:pt>
                <c:pt idx="8016">
                  <c:v>39.89</c:v>
                </c:pt>
                <c:pt idx="8017">
                  <c:v>39.89</c:v>
                </c:pt>
                <c:pt idx="8018">
                  <c:v>39.89</c:v>
                </c:pt>
                <c:pt idx="8019">
                  <c:v>39.9</c:v>
                </c:pt>
                <c:pt idx="8020">
                  <c:v>39.9</c:v>
                </c:pt>
                <c:pt idx="8021">
                  <c:v>39.9</c:v>
                </c:pt>
                <c:pt idx="8022">
                  <c:v>39.909999999999997</c:v>
                </c:pt>
                <c:pt idx="8023">
                  <c:v>39.909999999999997</c:v>
                </c:pt>
                <c:pt idx="8024">
                  <c:v>39.909999999999997</c:v>
                </c:pt>
                <c:pt idx="8025">
                  <c:v>39.92</c:v>
                </c:pt>
                <c:pt idx="8026">
                  <c:v>39.92</c:v>
                </c:pt>
                <c:pt idx="8027">
                  <c:v>39.92</c:v>
                </c:pt>
                <c:pt idx="8028">
                  <c:v>39.92</c:v>
                </c:pt>
                <c:pt idx="8029">
                  <c:v>39.92</c:v>
                </c:pt>
                <c:pt idx="8030">
                  <c:v>39.92</c:v>
                </c:pt>
                <c:pt idx="8031">
                  <c:v>39.909999999999997</c:v>
                </c:pt>
                <c:pt idx="8032">
                  <c:v>39.909999999999997</c:v>
                </c:pt>
                <c:pt idx="8033">
                  <c:v>39.909999999999997</c:v>
                </c:pt>
                <c:pt idx="8034">
                  <c:v>39.92</c:v>
                </c:pt>
                <c:pt idx="8035">
                  <c:v>39.92</c:v>
                </c:pt>
                <c:pt idx="8036">
                  <c:v>39.92</c:v>
                </c:pt>
                <c:pt idx="8037">
                  <c:v>39.92</c:v>
                </c:pt>
                <c:pt idx="8038">
                  <c:v>39.92</c:v>
                </c:pt>
                <c:pt idx="8039">
                  <c:v>39.92</c:v>
                </c:pt>
                <c:pt idx="8040">
                  <c:v>39.92</c:v>
                </c:pt>
                <c:pt idx="8041">
                  <c:v>39.92</c:v>
                </c:pt>
                <c:pt idx="8042">
                  <c:v>39.92</c:v>
                </c:pt>
                <c:pt idx="8043">
                  <c:v>39.92</c:v>
                </c:pt>
                <c:pt idx="8044">
                  <c:v>39.92</c:v>
                </c:pt>
                <c:pt idx="8045">
                  <c:v>39.92</c:v>
                </c:pt>
                <c:pt idx="8046">
                  <c:v>39.92</c:v>
                </c:pt>
                <c:pt idx="8047">
                  <c:v>39.92</c:v>
                </c:pt>
                <c:pt idx="8048">
                  <c:v>39.92</c:v>
                </c:pt>
                <c:pt idx="8049">
                  <c:v>39.909999999999997</c:v>
                </c:pt>
                <c:pt idx="8050">
                  <c:v>39.909999999999997</c:v>
                </c:pt>
                <c:pt idx="8051">
                  <c:v>39.909999999999997</c:v>
                </c:pt>
                <c:pt idx="8052">
                  <c:v>39.909999999999997</c:v>
                </c:pt>
                <c:pt idx="8053">
                  <c:v>39.909999999999997</c:v>
                </c:pt>
                <c:pt idx="8054">
                  <c:v>39.909999999999997</c:v>
                </c:pt>
                <c:pt idx="8055">
                  <c:v>39.9</c:v>
                </c:pt>
                <c:pt idx="8056">
                  <c:v>39.9</c:v>
                </c:pt>
                <c:pt idx="8057">
                  <c:v>39.9</c:v>
                </c:pt>
                <c:pt idx="8058">
                  <c:v>39.9</c:v>
                </c:pt>
                <c:pt idx="8059">
                  <c:v>39.9</c:v>
                </c:pt>
                <c:pt idx="8060">
                  <c:v>39.89</c:v>
                </c:pt>
                <c:pt idx="8061">
                  <c:v>39.89</c:v>
                </c:pt>
                <c:pt idx="8062">
                  <c:v>39.89</c:v>
                </c:pt>
                <c:pt idx="8063">
                  <c:v>39.89</c:v>
                </c:pt>
                <c:pt idx="8064">
                  <c:v>39.89</c:v>
                </c:pt>
                <c:pt idx="8065">
                  <c:v>39.89</c:v>
                </c:pt>
                <c:pt idx="8066">
                  <c:v>39.880000000000003</c:v>
                </c:pt>
                <c:pt idx="8067">
                  <c:v>39.880000000000003</c:v>
                </c:pt>
                <c:pt idx="8068">
                  <c:v>39.880000000000003</c:v>
                </c:pt>
                <c:pt idx="8069">
                  <c:v>39.880000000000003</c:v>
                </c:pt>
                <c:pt idx="8070">
                  <c:v>39.880000000000003</c:v>
                </c:pt>
                <c:pt idx="8071">
                  <c:v>39.880000000000003</c:v>
                </c:pt>
                <c:pt idx="8072">
                  <c:v>39.880000000000003</c:v>
                </c:pt>
                <c:pt idx="8073">
                  <c:v>39.880000000000003</c:v>
                </c:pt>
                <c:pt idx="8074">
                  <c:v>39.880000000000003</c:v>
                </c:pt>
                <c:pt idx="8075">
                  <c:v>39.880000000000003</c:v>
                </c:pt>
                <c:pt idx="8076">
                  <c:v>39.869999999999997</c:v>
                </c:pt>
                <c:pt idx="8077">
                  <c:v>39.880000000000003</c:v>
                </c:pt>
                <c:pt idx="8078">
                  <c:v>39.869999999999997</c:v>
                </c:pt>
                <c:pt idx="8079">
                  <c:v>39.869999999999997</c:v>
                </c:pt>
                <c:pt idx="8080">
                  <c:v>39.869999999999997</c:v>
                </c:pt>
                <c:pt idx="8081">
                  <c:v>39.869999999999997</c:v>
                </c:pt>
                <c:pt idx="8082">
                  <c:v>39.869999999999997</c:v>
                </c:pt>
                <c:pt idx="8083">
                  <c:v>39.869999999999997</c:v>
                </c:pt>
                <c:pt idx="8084">
                  <c:v>39.86</c:v>
                </c:pt>
                <c:pt idx="8085">
                  <c:v>39.86</c:v>
                </c:pt>
                <c:pt idx="8086">
                  <c:v>39.86</c:v>
                </c:pt>
                <c:pt idx="8087">
                  <c:v>39.85</c:v>
                </c:pt>
                <c:pt idx="8088">
                  <c:v>39.85</c:v>
                </c:pt>
                <c:pt idx="8089">
                  <c:v>39.86</c:v>
                </c:pt>
                <c:pt idx="8090">
                  <c:v>39.85</c:v>
                </c:pt>
                <c:pt idx="8091">
                  <c:v>39.85</c:v>
                </c:pt>
                <c:pt idx="8092">
                  <c:v>39.85</c:v>
                </c:pt>
                <c:pt idx="8093">
                  <c:v>39.85</c:v>
                </c:pt>
                <c:pt idx="8094">
                  <c:v>39.85</c:v>
                </c:pt>
                <c:pt idx="8095">
                  <c:v>39.85</c:v>
                </c:pt>
                <c:pt idx="8096">
                  <c:v>39.840000000000003</c:v>
                </c:pt>
                <c:pt idx="8097">
                  <c:v>39.840000000000003</c:v>
                </c:pt>
                <c:pt idx="8098">
                  <c:v>39.840000000000003</c:v>
                </c:pt>
                <c:pt idx="8099">
                  <c:v>39.83</c:v>
                </c:pt>
                <c:pt idx="8100">
                  <c:v>39.83</c:v>
                </c:pt>
                <c:pt idx="8101">
                  <c:v>39.82</c:v>
                </c:pt>
                <c:pt idx="8102">
                  <c:v>39.82</c:v>
                </c:pt>
                <c:pt idx="8103">
                  <c:v>39.82</c:v>
                </c:pt>
                <c:pt idx="8104">
                  <c:v>39.82</c:v>
                </c:pt>
                <c:pt idx="8105">
                  <c:v>39.81</c:v>
                </c:pt>
                <c:pt idx="8106">
                  <c:v>39.81</c:v>
                </c:pt>
                <c:pt idx="8107">
                  <c:v>39.799999999999997</c:v>
                </c:pt>
                <c:pt idx="8108">
                  <c:v>39.799999999999997</c:v>
                </c:pt>
                <c:pt idx="8109">
                  <c:v>39.799999999999997</c:v>
                </c:pt>
                <c:pt idx="8110">
                  <c:v>39.79</c:v>
                </c:pt>
                <c:pt idx="8111">
                  <c:v>39.79</c:v>
                </c:pt>
                <c:pt idx="8112">
                  <c:v>39.78</c:v>
                </c:pt>
                <c:pt idx="8113">
                  <c:v>39.78</c:v>
                </c:pt>
                <c:pt idx="8114">
                  <c:v>39.770000000000003</c:v>
                </c:pt>
                <c:pt idx="8115">
                  <c:v>39.76</c:v>
                </c:pt>
                <c:pt idx="8116">
                  <c:v>39.76</c:v>
                </c:pt>
                <c:pt idx="8117">
                  <c:v>39.75</c:v>
                </c:pt>
                <c:pt idx="8118">
                  <c:v>39.75</c:v>
                </c:pt>
                <c:pt idx="8119">
                  <c:v>39.74</c:v>
                </c:pt>
                <c:pt idx="8120">
                  <c:v>39.74</c:v>
                </c:pt>
                <c:pt idx="8121">
                  <c:v>39.74</c:v>
                </c:pt>
                <c:pt idx="8122">
                  <c:v>39.729999999999997</c:v>
                </c:pt>
                <c:pt idx="8123">
                  <c:v>39.729999999999997</c:v>
                </c:pt>
                <c:pt idx="8124">
                  <c:v>39.729999999999997</c:v>
                </c:pt>
                <c:pt idx="8125">
                  <c:v>39.72</c:v>
                </c:pt>
                <c:pt idx="8126">
                  <c:v>39.72</c:v>
                </c:pt>
                <c:pt idx="8127">
                  <c:v>39.72</c:v>
                </c:pt>
                <c:pt idx="8128">
                  <c:v>39.72</c:v>
                </c:pt>
                <c:pt idx="8129">
                  <c:v>39.71</c:v>
                </c:pt>
                <c:pt idx="8130">
                  <c:v>39.71</c:v>
                </c:pt>
                <c:pt idx="8131">
                  <c:v>39.71</c:v>
                </c:pt>
                <c:pt idx="8132">
                  <c:v>39.71</c:v>
                </c:pt>
                <c:pt idx="8133">
                  <c:v>39.71</c:v>
                </c:pt>
                <c:pt idx="8134">
                  <c:v>39.71</c:v>
                </c:pt>
                <c:pt idx="8135">
                  <c:v>39.71</c:v>
                </c:pt>
                <c:pt idx="8136">
                  <c:v>39.71</c:v>
                </c:pt>
                <c:pt idx="8137">
                  <c:v>39.71</c:v>
                </c:pt>
                <c:pt idx="8138">
                  <c:v>39.71</c:v>
                </c:pt>
                <c:pt idx="8139">
                  <c:v>39.71</c:v>
                </c:pt>
                <c:pt idx="8140">
                  <c:v>39.71</c:v>
                </c:pt>
                <c:pt idx="8141">
                  <c:v>39.71</c:v>
                </c:pt>
                <c:pt idx="8142">
                  <c:v>39.71</c:v>
                </c:pt>
                <c:pt idx="8143">
                  <c:v>39.71</c:v>
                </c:pt>
                <c:pt idx="8144">
                  <c:v>39.71</c:v>
                </c:pt>
                <c:pt idx="8145">
                  <c:v>39.71</c:v>
                </c:pt>
                <c:pt idx="8146">
                  <c:v>39.71</c:v>
                </c:pt>
                <c:pt idx="8147">
                  <c:v>39.71</c:v>
                </c:pt>
                <c:pt idx="8148">
                  <c:v>39.71</c:v>
                </c:pt>
                <c:pt idx="8149">
                  <c:v>39.71</c:v>
                </c:pt>
                <c:pt idx="8150">
                  <c:v>39.71</c:v>
                </c:pt>
                <c:pt idx="8151">
                  <c:v>39.71</c:v>
                </c:pt>
                <c:pt idx="8152">
                  <c:v>39.700000000000003</c:v>
                </c:pt>
                <c:pt idx="8153">
                  <c:v>39.700000000000003</c:v>
                </c:pt>
                <c:pt idx="8154">
                  <c:v>39.69</c:v>
                </c:pt>
                <c:pt idx="8155">
                  <c:v>39.69</c:v>
                </c:pt>
                <c:pt idx="8156">
                  <c:v>39.69</c:v>
                </c:pt>
                <c:pt idx="8157">
                  <c:v>39.68</c:v>
                </c:pt>
                <c:pt idx="8158">
                  <c:v>39.68</c:v>
                </c:pt>
                <c:pt idx="8159">
                  <c:v>39.659999999999997</c:v>
                </c:pt>
                <c:pt idx="8160">
                  <c:v>39.659999999999997</c:v>
                </c:pt>
                <c:pt idx="8161">
                  <c:v>39.65</c:v>
                </c:pt>
                <c:pt idx="8162">
                  <c:v>39.64</c:v>
                </c:pt>
                <c:pt idx="8163">
                  <c:v>39.64</c:v>
                </c:pt>
                <c:pt idx="8164">
                  <c:v>39.630000000000003</c:v>
                </c:pt>
                <c:pt idx="8165">
                  <c:v>39.630000000000003</c:v>
                </c:pt>
                <c:pt idx="8166">
                  <c:v>39.630000000000003</c:v>
                </c:pt>
                <c:pt idx="8167">
                  <c:v>39.619999999999997</c:v>
                </c:pt>
                <c:pt idx="8168">
                  <c:v>39.619999999999997</c:v>
                </c:pt>
                <c:pt idx="8169">
                  <c:v>39.61</c:v>
                </c:pt>
                <c:pt idx="8170">
                  <c:v>39.61</c:v>
                </c:pt>
                <c:pt idx="8171">
                  <c:v>39.61</c:v>
                </c:pt>
                <c:pt idx="8172">
                  <c:v>39.61</c:v>
                </c:pt>
                <c:pt idx="8173">
                  <c:v>39.61</c:v>
                </c:pt>
                <c:pt idx="8174">
                  <c:v>39.61</c:v>
                </c:pt>
                <c:pt idx="8175">
                  <c:v>39.61</c:v>
                </c:pt>
                <c:pt idx="8176">
                  <c:v>39.6</c:v>
                </c:pt>
                <c:pt idx="8177">
                  <c:v>39.6</c:v>
                </c:pt>
                <c:pt idx="8178">
                  <c:v>39.6</c:v>
                </c:pt>
                <c:pt idx="8179">
                  <c:v>39.590000000000003</c:v>
                </c:pt>
                <c:pt idx="8180">
                  <c:v>39.590000000000003</c:v>
                </c:pt>
                <c:pt idx="8181">
                  <c:v>39.590000000000003</c:v>
                </c:pt>
                <c:pt idx="8182">
                  <c:v>39.58</c:v>
                </c:pt>
                <c:pt idx="8183">
                  <c:v>39.58</c:v>
                </c:pt>
                <c:pt idx="8184">
                  <c:v>39.57</c:v>
                </c:pt>
                <c:pt idx="8185">
                  <c:v>39.57</c:v>
                </c:pt>
                <c:pt idx="8186">
                  <c:v>39.56</c:v>
                </c:pt>
                <c:pt idx="8187">
                  <c:v>39.56</c:v>
                </c:pt>
                <c:pt idx="8188">
                  <c:v>39.549999999999997</c:v>
                </c:pt>
                <c:pt idx="8189">
                  <c:v>39.54</c:v>
                </c:pt>
                <c:pt idx="8190">
                  <c:v>39.54</c:v>
                </c:pt>
                <c:pt idx="8191">
                  <c:v>39.520000000000003</c:v>
                </c:pt>
                <c:pt idx="8192">
                  <c:v>39.51</c:v>
                </c:pt>
                <c:pt idx="8193">
                  <c:v>39.5</c:v>
                </c:pt>
                <c:pt idx="8194">
                  <c:v>39.49</c:v>
                </c:pt>
                <c:pt idx="8195">
                  <c:v>39.479999999999997</c:v>
                </c:pt>
                <c:pt idx="8196">
                  <c:v>39.47</c:v>
                </c:pt>
                <c:pt idx="8197">
                  <c:v>39.47</c:v>
                </c:pt>
                <c:pt idx="8198">
                  <c:v>39.47</c:v>
                </c:pt>
                <c:pt idx="8199">
                  <c:v>39.46</c:v>
                </c:pt>
                <c:pt idx="8200">
                  <c:v>39.46</c:v>
                </c:pt>
                <c:pt idx="8201">
                  <c:v>39.450000000000003</c:v>
                </c:pt>
                <c:pt idx="8202">
                  <c:v>39.450000000000003</c:v>
                </c:pt>
                <c:pt idx="8203">
                  <c:v>39.44</c:v>
                </c:pt>
                <c:pt idx="8204">
                  <c:v>39.43</c:v>
                </c:pt>
                <c:pt idx="8205">
                  <c:v>39.43</c:v>
                </c:pt>
                <c:pt idx="8206">
                  <c:v>39.42</c:v>
                </c:pt>
                <c:pt idx="8207">
                  <c:v>39.409999999999997</c:v>
                </c:pt>
                <c:pt idx="8208">
                  <c:v>39.409999999999997</c:v>
                </c:pt>
                <c:pt idx="8209">
                  <c:v>39.409999999999997</c:v>
                </c:pt>
                <c:pt idx="8210">
                  <c:v>39.4</c:v>
                </c:pt>
                <c:pt idx="8211">
                  <c:v>39.4</c:v>
                </c:pt>
                <c:pt idx="8212">
                  <c:v>39.4</c:v>
                </c:pt>
                <c:pt idx="8213">
                  <c:v>39.4</c:v>
                </c:pt>
                <c:pt idx="8214">
                  <c:v>39.4</c:v>
                </c:pt>
                <c:pt idx="8215">
                  <c:v>39.4</c:v>
                </c:pt>
                <c:pt idx="8216">
                  <c:v>39.4</c:v>
                </c:pt>
                <c:pt idx="8217">
                  <c:v>39.4</c:v>
                </c:pt>
                <c:pt idx="8218">
                  <c:v>39.4</c:v>
                </c:pt>
                <c:pt idx="8219">
                  <c:v>39.4</c:v>
                </c:pt>
                <c:pt idx="8220">
                  <c:v>39.4</c:v>
                </c:pt>
                <c:pt idx="8221">
                  <c:v>39.4</c:v>
                </c:pt>
                <c:pt idx="8222">
                  <c:v>39.4</c:v>
                </c:pt>
                <c:pt idx="8223">
                  <c:v>39.4</c:v>
                </c:pt>
                <c:pt idx="8224">
                  <c:v>39.4</c:v>
                </c:pt>
                <c:pt idx="8225">
                  <c:v>39.4</c:v>
                </c:pt>
                <c:pt idx="8226">
                  <c:v>39.4</c:v>
                </c:pt>
                <c:pt idx="8227">
                  <c:v>39.4</c:v>
                </c:pt>
                <c:pt idx="8228">
                  <c:v>39.4</c:v>
                </c:pt>
                <c:pt idx="8229">
                  <c:v>39.4</c:v>
                </c:pt>
                <c:pt idx="8230">
                  <c:v>39.4</c:v>
                </c:pt>
                <c:pt idx="8231">
                  <c:v>39.4</c:v>
                </c:pt>
                <c:pt idx="8232">
                  <c:v>39.4</c:v>
                </c:pt>
                <c:pt idx="8233">
                  <c:v>39.4</c:v>
                </c:pt>
                <c:pt idx="8234">
                  <c:v>39.4</c:v>
                </c:pt>
                <c:pt idx="8235">
                  <c:v>39.4</c:v>
                </c:pt>
                <c:pt idx="8236">
                  <c:v>39.4</c:v>
                </c:pt>
                <c:pt idx="8237">
                  <c:v>39.4</c:v>
                </c:pt>
                <c:pt idx="8238">
                  <c:v>39.4</c:v>
                </c:pt>
                <c:pt idx="8239">
                  <c:v>39.4</c:v>
                </c:pt>
                <c:pt idx="8240">
                  <c:v>39.4</c:v>
                </c:pt>
                <c:pt idx="8241">
                  <c:v>39.409999999999997</c:v>
                </c:pt>
                <c:pt idx="8242">
                  <c:v>39.409999999999997</c:v>
                </c:pt>
                <c:pt idx="8243">
                  <c:v>39.409999999999997</c:v>
                </c:pt>
                <c:pt idx="8244">
                  <c:v>39.42</c:v>
                </c:pt>
                <c:pt idx="8245">
                  <c:v>39.43</c:v>
                </c:pt>
                <c:pt idx="8246">
                  <c:v>39.44</c:v>
                </c:pt>
                <c:pt idx="8247">
                  <c:v>39.450000000000003</c:v>
                </c:pt>
                <c:pt idx="8248">
                  <c:v>39.47</c:v>
                </c:pt>
                <c:pt idx="8249">
                  <c:v>39.49</c:v>
                </c:pt>
                <c:pt idx="8250">
                  <c:v>39.51</c:v>
                </c:pt>
                <c:pt idx="8251">
                  <c:v>39.54</c:v>
                </c:pt>
                <c:pt idx="8252">
                  <c:v>39.56</c:v>
                </c:pt>
                <c:pt idx="8253">
                  <c:v>39.58</c:v>
                </c:pt>
                <c:pt idx="8254">
                  <c:v>39.590000000000003</c:v>
                </c:pt>
                <c:pt idx="8255">
                  <c:v>39.6</c:v>
                </c:pt>
                <c:pt idx="8256">
                  <c:v>39.6</c:v>
                </c:pt>
                <c:pt idx="8257">
                  <c:v>39.6</c:v>
                </c:pt>
                <c:pt idx="8258">
                  <c:v>39.61</c:v>
                </c:pt>
                <c:pt idx="8259">
                  <c:v>39.61</c:v>
                </c:pt>
                <c:pt idx="8260">
                  <c:v>39.619999999999997</c:v>
                </c:pt>
                <c:pt idx="8261">
                  <c:v>39.619999999999997</c:v>
                </c:pt>
                <c:pt idx="8262">
                  <c:v>39.630000000000003</c:v>
                </c:pt>
                <c:pt idx="8263">
                  <c:v>39.65</c:v>
                </c:pt>
                <c:pt idx="8264">
                  <c:v>39.659999999999997</c:v>
                </c:pt>
                <c:pt idx="8265">
                  <c:v>39.68</c:v>
                </c:pt>
                <c:pt idx="8266">
                  <c:v>39.69</c:v>
                </c:pt>
                <c:pt idx="8267">
                  <c:v>39.700000000000003</c:v>
                </c:pt>
                <c:pt idx="8268">
                  <c:v>39.71</c:v>
                </c:pt>
                <c:pt idx="8269">
                  <c:v>39.71</c:v>
                </c:pt>
                <c:pt idx="8270">
                  <c:v>39.71</c:v>
                </c:pt>
                <c:pt idx="8271">
                  <c:v>39.71</c:v>
                </c:pt>
                <c:pt idx="8272">
                  <c:v>39.72</c:v>
                </c:pt>
                <c:pt idx="8273">
                  <c:v>39.72</c:v>
                </c:pt>
                <c:pt idx="8274">
                  <c:v>39.729999999999997</c:v>
                </c:pt>
                <c:pt idx="8275">
                  <c:v>39.74</c:v>
                </c:pt>
                <c:pt idx="8276">
                  <c:v>39.76</c:v>
                </c:pt>
                <c:pt idx="8277">
                  <c:v>39.78</c:v>
                </c:pt>
                <c:pt idx="8278">
                  <c:v>39.81</c:v>
                </c:pt>
                <c:pt idx="8279">
                  <c:v>39.83</c:v>
                </c:pt>
                <c:pt idx="8280">
                  <c:v>39.86</c:v>
                </c:pt>
                <c:pt idx="8281">
                  <c:v>39.880000000000003</c:v>
                </c:pt>
                <c:pt idx="8282">
                  <c:v>39.9</c:v>
                </c:pt>
                <c:pt idx="8283">
                  <c:v>39.909999999999997</c:v>
                </c:pt>
                <c:pt idx="8284">
                  <c:v>39.92</c:v>
                </c:pt>
                <c:pt idx="8285">
                  <c:v>39.92</c:v>
                </c:pt>
                <c:pt idx="8286">
                  <c:v>39.93</c:v>
                </c:pt>
                <c:pt idx="8287">
                  <c:v>39.94</c:v>
                </c:pt>
                <c:pt idx="8288">
                  <c:v>39.96</c:v>
                </c:pt>
                <c:pt idx="8289">
                  <c:v>39.97</c:v>
                </c:pt>
                <c:pt idx="8290">
                  <c:v>39.99</c:v>
                </c:pt>
                <c:pt idx="8291">
                  <c:v>40.01</c:v>
                </c:pt>
                <c:pt idx="8292">
                  <c:v>40.020000000000003</c:v>
                </c:pt>
                <c:pt idx="8293">
                  <c:v>40.020000000000003</c:v>
                </c:pt>
                <c:pt idx="8294">
                  <c:v>40.03</c:v>
                </c:pt>
                <c:pt idx="8295">
                  <c:v>40.03</c:v>
                </c:pt>
                <c:pt idx="8296">
                  <c:v>40.03</c:v>
                </c:pt>
                <c:pt idx="8297">
                  <c:v>40.04</c:v>
                </c:pt>
                <c:pt idx="8298">
                  <c:v>40.049999999999997</c:v>
                </c:pt>
                <c:pt idx="8299">
                  <c:v>40.07</c:v>
                </c:pt>
                <c:pt idx="8300">
                  <c:v>40.08</c:v>
                </c:pt>
                <c:pt idx="8301">
                  <c:v>40.1</c:v>
                </c:pt>
                <c:pt idx="8302">
                  <c:v>40.119999999999997</c:v>
                </c:pt>
                <c:pt idx="8303">
                  <c:v>40.130000000000003</c:v>
                </c:pt>
                <c:pt idx="8304">
                  <c:v>40.130000000000003</c:v>
                </c:pt>
                <c:pt idx="8305">
                  <c:v>40.130000000000003</c:v>
                </c:pt>
                <c:pt idx="8306">
                  <c:v>40.130000000000003</c:v>
                </c:pt>
                <c:pt idx="8307">
                  <c:v>40.130000000000003</c:v>
                </c:pt>
                <c:pt idx="8308">
                  <c:v>40.130000000000003</c:v>
                </c:pt>
                <c:pt idx="8309">
                  <c:v>40.130000000000003</c:v>
                </c:pt>
                <c:pt idx="8310">
                  <c:v>40.130000000000003</c:v>
                </c:pt>
                <c:pt idx="8311">
                  <c:v>40.130000000000003</c:v>
                </c:pt>
                <c:pt idx="8312">
                  <c:v>40.130000000000003</c:v>
                </c:pt>
                <c:pt idx="8313">
                  <c:v>40.130000000000003</c:v>
                </c:pt>
                <c:pt idx="8314">
                  <c:v>40.130000000000003</c:v>
                </c:pt>
                <c:pt idx="8315">
                  <c:v>40.130000000000003</c:v>
                </c:pt>
                <c:pt idx="8316">
                  <c:v>40.130000000000003</c:v>
                </c:pt>
                <c:pt idx="8317">
                  <c:v>40.130000000000003</c:v>
                </c:pt>
                <c:pt idx="8318">
                  <c:v>40.130000000000003</c:v>
                </c:pt>
                <c:pt idx="8319">
                  <c:v>40.130000000000003</c:v>
                </c:pt>
                <c:pt idx="8320">
                  <c:v>40.130000000000003</c:v>
                </c:pt>
                <c:pt idx="8321">
                  <c:v>40.130000000000003</c:v>
                </c:pt>
                <c:pt idx="8322">
                  <c:v>40.130000000000003</c:v>
                </c:pt>
                <c:pt idx="8323">
                  <c:v>40.130000000000003</c:v>
                </c:pt>
                <c:pt idx="8324">
                  <c:v>40.130000000000003</c:v>
                </c:pt>
                <c:pt idx="8325">
                  <c:v>40.130000000000003</c:v>
                </c:pt>
                <c:pt idx="8326">
                  <c:v>40.130000000000003</c:v>
                </c:pt>
                <c:pt idx="8327">
                  <c:v>40.130000000000003</c:v>
                </c:pt>
                <c:pt idx="8328">
                  <c:v>40.14</c:v>
                </c:pt>
                <c:pt idx="8329">
                  <c:v>40.14</c:v>
                </c:pt>
                <c:pt idx="8330">
                  <c:v>40.14</c:v>
                </c:pt>
                <c:pt idx="8331">
                  <c:v>40.14</c:v>
                </c:pt>
                <c:pt idx="8332">
                  <c:v>40.14</c:v>
                </c:pt>
                <c:pt idx="8333">
                  <c:v>40.14</c:v>
                </c:pt>
                <c:pt idx="8334">
                  <c:v>40.14</c:v>
                </c:pt>
                <c:pt idx="8335">
                  <c:v>40.14</c:v>
                </c:pt>
                <c:pt idx="8336">
                  <c:v>40.14</c:v>
                </c:pt>
                <c:pt idx="8337">
                  <c:v>40.14</c:v>
                </c:pt>
                <c:pt idx="8338">
                  <c:v>40.14</c:v>
                </c:pt>
                <c:pt idx="8339">
                  <c:v>40.14</c:v>
                </c:pt>
                <c:pt idx="8340">
                  <c:v>40.130000000000003</c:v>
                </c:pt>
                <c:pt idx="8341">
                  <c:v>40.130000000000003</c:v>
                </c:pt>
                <c:pt idx="8342">
                  <c:v>40.130000000000003</c:v>
                </c:pt>
                <c:pt idx="8343">
                  <c:v>40.130000000000003</c:v>
                </c:pt>
                <c:pt idx="8344">
                  <c:v>40.130000000000003</c:v>
                </c:pt>
                <c:pt idx="8345">
                  <c:v>40.130000000000003</c:v>
                </c:pt>
                <c:pt idx="8346">
                  <c:v>40.130000000000003</c:v>
                </c:pt>
                <c:pt idx="8347">
                  <c:v>40.130000000000003</c:v>
                </c:pt>
                <c:pt idx="8348">
                  <c:v>40.130000000000003</c:v>
                </c:pt>
                <c:pt idx="8349">
                  <c:v>40.130000000000003</c:v>
                </c:pt>
                <c:pt idx="8350">
                  <c:v>40.130000000000003</c:v>
                </c:pt>
                <c:pt idx="8351">
                  <c:v>40.130000000000003</c:v>
                </c:pt>
                <c:pt idx="8352">
                  <c:v>40.130000000000003</c:v>
                </c:pt>
                <c:pt idx="8353">
                  <c:v>40.130000000000003</c:v>
                </c:pt>
                <c:pt idx="8354">
                  <c:v>40.130000000000003</c:v>
                </c:pt>
                <c:pt idx="8355">
                  <c:v>40.130000000000003</c:v>
                </c:pt>
                <c:pt idx="8356">
                  <c:v>40.130000000000003</c:v>
                </c:pt>
                <c:pt idx="8357">
                  <c:v>40.130000000000003</c:v>
                </c:pt>
                <c:pt idx="8358">
                  <c:v>40.130000000000003</c:v>
                </c:pt>
                <c:pt idx="8359">
                  <c:v>40.130000000000003</c:v>
                </c:pt>
                <c:pt idx="8360">
                  <c:v>40.130000000000003</c:v>
                </c:pt>
                <c:pt idx="8361">
                  <c:v>40.130000000000003</c:v>
                </c:pt>
                <c:pt idx="8362">
                  <c:v>40.130000000000003</c:v>
                </c:pt>
                <c:pt idx="8363">
                  <c:v>40.130000000000003</c:v>
                </c:pt>
                <c:pt idx="8364">
                  <c:v>40.130000000000003</c:v>
                </c:pt>
                <c:pt idx="8365">
                  <c:v>40.130000000000003</c:v>
                </c:pt>
                <c:pt idx="8366">
                  <c:v>40.130000000000003</c:v>
                </c:pt>
                <c:pt idx="8367">
                  <c:v>40.130000000000003</c:v>
                </c:pt>
                <c:pt idx="8368">
                  <c:v>40.130000000000003</c:v>
                </c:pt>
                <c:pt idx="8369">
                  <c:v>40.130000000000003</c:v>
                </c:pt>
                <c:pt idx="8370">
                  <c:v>40.130000000000003</c:v>
                </c:pt>
                <c:pt idx="8371">
                  <c:v>40.130000000000003</c:v>
                </c:pt>
                <c:pt idx="8372">
                  <c:v>40.130000000000003</c:v>
                </c:pt>
                <c:pt idx="8373">
                  <c:v>40.130000000000003</c:v>
                </c:pt>
                <c:pt idx="8374">
                  <c:v>40.130000000000003</c:v>
                </c:pt>
                <c:pt idx="8375">
                  <c:v>40.130000000000003</c:v>
                </c:pt>
                <c:pt idx="8376">
                  <c:v>40.119999999999997</c:v>
                </c:pt>
                <c:pt idx="8377">
                  <c:v>40.119999999999997</c:v>
                </c:pt>
                <c:pt idx="8378">
                  <c:v>40.119999999999997</c:v>
                </c:pt>
                <c:pt idx="8379">
                  <c:v>40.11</c:v>
                </c:pt>
                <c:pt idx="8380">
                  <c:v>40.11</c:v>
                </c:pt>
                <c:pt idx="8381">
                  <c:v>40.1</c:v>
                </c:pt>
                <c:pt idx="8382">
                  <c:v>40.090000000000003</c:v>
                </c:pt>
                <c:pt idx="8383">
                  <c:v>40.08</c:v>
                </c:pt>
                <c:pt idx="8384">
                  <c:v>40.07</c:v>
                </c:pt>
                <c:pt idx="8385">
                  <c:v>40.06</c:v>
                </c:pt>
                <c:pt idx="8386">
                  <c:v>40.06</c:v>
                </c:pt>
                <c:pt idx="8387">
                  <c:v>40.049999999999997</c:v>
                </c:pt>
                <c:pt idx="8388">
                  <c:v>40.049999999999997</c:v>
                </c:pt>
                <c:pt idx="8389">
                  <c:v>40.04</c:v>
                </c:pt>
                <c:pt idx="8390">
                  <c:v>40.04</c:v>
                </c:pt>
                <c:pt idx="8391">
                  <c:v>40.03</c:v>
                </c:pt>
                <c:pt idx="8392">
                  <c:v>40.03</c:v>
                </c:pt>
                <c:pt idx="8393">
                  <c:v>40.03</c:v>
                </c:pt>
                <c:pt idx="8394">
                  <c:v>40.03</c:v>
                </c:pt>
                <c:pt idx="8395">
                  <c:v>40.03</c:v>
                </c:pt>
                <c:pt idx="8396">
                  <c:v>40.03</c:v>
                </c:pt>
                <c:pt idx="8397">
                  <c:v>40.03</c:v>
                </c:pt>
                <c:pt idx="8398">
                  <c:v>40.020000000000003</c:v>
                </c:pt>
                <c:pt idx="8399">
                  <c:v>40.020000000000003</c:v>
                </c:pt>
                <c:pt idx="8400">
                  <c:v>40.020000000000003</c:v>
                </c:pt>
                <c:pt idx="8401">
                  <c:v>40.020000000000003</c:v>
                </c:pt>
                <c:pt idx="8402">
                  <c:v>40.01</c:v>
                </c:pt>
                <c:pt idx="8403">
                  <c:v>40.01</c:v>
                </c:pt>
                <c:pt idx="8404">
                  <c:v>40</c:v>
                </c:pt>
                <c:pt idx="8405">
                  <c:v>40</c:v>
                </c:pt>
                <c:pt idx="8406">
                  <c:v>39.99</c:v>
                </c:pt>
                <c:pt idx="8407">
                  <c:v>39.979999999999997</c:v>
                </c:pt>
                <c:pt idx="8408">
                  <c:v>39.979999999999997</c:v>
                </c:pt>
                <c:pt idx="8409">
                  <c:v>39.979999999999997</c:v>
                </c:pt>
                <c:pt idx="8410">
                  <c:v>39.97</c:v>
                </c:pt>
                <c:pt idx="8411">
                  <c:v>39.96</c:v>
                </c:pt>
                <c:pt idx="8412">
                  <c:v>39.96</c:v>
                </c:pt>
                <c:pt idx="8413">
                  <c:v>39.950000000000003</c:v>
                </c:pt>
                <c:pt idx="8414">
                  <c:v>39.94</c:v>
                </c:pt>
                <c:pt idx="8415">
                  <c:v>39.94</c:v>
                </c:pt>
                <c:pt idx="8416">
                  <c:v>39.93</c:v>
                </c:pt>
                <c:pt idx="8417">
                  <c:v>39.93</c:v>
                </c:pt>
                <c:pt idx="8418">
                  <c:v>39.93</c:v>
                </c:pt>
                <c:pt idx="8419">
                  <c:v>39.93</c:v>
                </c:pt>
                <c:pt idx="8420">
                  <c:v>39.92</c:v>
                </c:pt>
                <c:pt idx="8421">
                  <c:v>39.92</c:v>
                </c:pt>
                <c:pt idx="8422">
                  <c:v>39.92</c:v>
                </c:pt>
                <c:pt idx="8423">
                  <c:v>39.92</c:v>
                </c:pt>
                <c:pt idx="8424">
                  <c:v>39.92</c:v>
                </c:pt>
                <c:pt idx="8425">
                  <c:v>39.92</c:v>
                </c:pt>
                <c:pt idx="8426">
                  <c:v>39.92</c:v>
                </c:pt>
                <c:pt idx="8427">
                  <c:v>39.92</c:v>
                </c:pt>
                <c:pt idx="8428">
                  <c:v>39.92</c:v>
                </c:pt>
                <c:pt idx="8429">
                  <c:v>39.92</c:v>
                </c:pt>
                <c:pt idx="8430">
                  <c:v>39.909999999999997</c:v>
                </c:pt>
                <c:pt idx="8431">
                  <c:v>39.909999999999997</c:v>
                </c:pt>
                <c:pt idx="8432">
                  <c:v>39.9</c:v>
                </c:pt>
                <c:pt idx="8433">
                  <c:v>39.9</c:v>
                </c:pt>
                <c:pt idx="8434">
                  <c:v>39.89</c:v>
                </c:pt>
                <c:pt idx="8435">
                  <c:v>39.880000000000003</c:v>
                </c:pt>
                <c:pt idx="8436">
                  <c:v>39.880000000000003</c:v>
                </c:pt>
                <c:pt idx="8437">
                  <c:v>39.880000000000003</c:v>
                </c:pt>
                <c:pt idx="8438">
                  <c:v>39.869999999999997</c:v>
                </c:pt>
                <c:pt idx="8439">
                  <c:v>39.86</c:v>
                </c:pt>
                <c:pt idx="8440">
                  <c:v>39.86</c:v>
                </c:pt>
                <c:pt idx="8441">
                  <c:v>39.85</c:v>
                </c:pt>
                <c:pt idx="8442">
                  <c:v>39.85</c:v>
                </c:pt>
                <c:pt idx="8443">
                  <c:v>39.840000000000003</c:v>
                </c:pt>
                <c:pt idx="8444">
                  <c:v>39.840000000000003</c:v>
                </c:pt>
                <c:pt idx="8445">
                  <c:v>39.83</c:v>
                </c:pt>
                <c:pt idx="8446">
                  <c:v>39.82</c:v>
                </c:pt>
                <c:pt idx="8447">
                  <c:v>39.81</c:v>
                </c:pt>
                <c:pt idx="8448">
                  <c:v>39.81</c:v>
                </c:pt>
                <c:pt idx="8449">
                  <c:v>39.799999999999997</c:v>
                </c:pt>
                <c:pt idx="8450">
                  <c:v>39.79</c:v>
                </c:pt>
                <c:pt idx="8451">
                  <c:v>39.78</c:v>
                </c:pt>
                <c:pt idx="8452">
                  <c:v>39.770000000000003</c:v>
                </c:pt>
                <c:pt idx="8453">
                  <c:v>39.770000000000003</c:v>
                </c:pt>
                <c:pt idx="8454">
                  <c:v>39.76</c:v>
                </c:pt>
                <c:pt idx="8455">
                  <c:v>39.75</c:v>
                </c:pt>
                <c:pt idx="8456">
                  <c:v>39.74</c:v>
                </c:pt>
                <c:pt idx="8457">
                  <c:v>39.74</c:v>
                </c:pt>
                <c:pt idx="8458">
                  <c:v>39.729999999999997</c:v>
                </c:pt>
                <c:pt idx="8459">
                  <c:v>39.729999999999997</c:v>
                </c:pt>
                <c:pt idx="8460">
                  <c:v>39.72</c:v>
                </c:pt>
                <c:pt idx="8461">
                  <c:v>39.72</c:v>
                </c:pt>
                <c:pt idx="8462">
                  <c:v>39.72</c:v>
                </c:pt>
                <c:pt idx="8463">
                  <c:v>39.71</c:v>
                </c:pt>
                <c:pt idx="8464">
                  <c:v>39.71</c:v>
                </c:pt>
                <c:pt idx="8465">
                  <c:v>39.71</c:v>
                </c:pt>
                <c:pt idx="8466">
                  <c:v>39.71</c:v>
                </c:pt>
                <c:pt idx="8467">
                  <c:v>39.71</c:v>
                </c:pt>
                <c:pt idx="8468">
                  <c:v>39.71</c:v>
                </c:pt>
                <c:pt idx="8469">
                  <c:v>39.71</c:v>
                </c:pt>
                <c:pt idx="8470">
                  <c:v>39.71</c:v>
                </c:pt>
                <c:pt idx="8471">
                  <c:v>39.71</c:v>
                </c:pt>
                <c:pt idx="8472">
                  <c:v>39.71</c:v>
                </c:pt>
                <c:pt idx="8473">
                  <c:v>39.71</c:v>
                </c:pt>
                <c:pt idx="8474">
                  <c:v>39.71</c:v>
                </c:pt>
                <c:pt idx="8475">
                  <c:v>39.71</c:v>
                </c:pt>
                <c:pt idx="8476">
                  <c:v>39.71</c:v>
                </c:pt>
                <c:pt idx="8477">
                  <c:v>39.71</c:v>
                </c:pt>
                <c:pt idx="8478">
                  <c:v>39.71</c:v>
                </c:pt>
                <c:pt idx="8479">
                  <c:v>39.71</c:v>
                </c:pt>
                <c:pt idx="8480">
                  <c:v>39.71</c:v>
                </c:pt>
                <c:pt idx="8481">
                  <c:v>39.71</c:v>
                </c:pt>
                <c:pt idx="8482">
                  <c:v>39.71</c:v>
                </c:pt>
                <c:pt idx="8483">
                  <c:v>39.71</c:v>
                </c:pt>
                <c:pt idx="8484">
                  <c:v>39.71</c:v>
                </c:pt>
                <c:pt idx="8485">
                  <c:v>39.71</c:v>
                </c:pt>
                <c:pt idx="8486">
                  <c:v>39.71</c:v>
                </c:pt>
                <c:pt idx="8487">
                  <c:v>39.71</c:v>
                </c:pt>
                <c:pt idx="8488">
                  <c:v>39.71</c:v>
                </c:pt>
                <c:pt idx="8489">
                  <c:v>39.71</c:v>
                </c:pt>
                <c:pt idx="8490">
                  <c:v>39.71</c:v>
                </c:pt>
                <c:pt idx="8491">
                  <c:v>39.71</c:v>
                </c:pt>
                <c:pt idx="8492">
                  <c:v>39.71</c:v>
                </c:pt>
                <c:pt idx="8493">
                  <c:v>39.700000000000003</c:v>
                </c:pt>
                <c:pt idx="8494">
                  <c:v>39.700000000000003</c:v>
                </c:pt>
                <c:pt idx="8495">
                  <c:v>39.700000000000003</c:v>
                </c:pt>
                <c:pt idx="8496">
                  <c:v>39.700000000000003</c:v>
                </c:pt>
                <c:pt idx="8497">
                  <c:v>39.700000000000003</c:v>
                </c:pt>
                <c:pt idx="8498">
                  <c:v>39.69</c:v>
                </c:pt>
                <c:pt idx="8499">
                  <c:v>39.69</c:v>
                </c:pt>
                <c:pt idx="8500">
                  <c:v>39.68</c:v>
                </c:pt>
                <c:pt idx="8501">
                  <c:v>39.659999999999997</c:v>
                </c:pt>
                <c:pt idx="8502">
                  <c:v>39.659999999999997</c:v>
                </c:pt>
                <c:pt idx="8503">
                  <c:v>39.65</c:v>
                </c:pt>
                <c:pt idx="8504">
                  <c:v>39.65</c:v>
                </c:pt>
                <c:pt idx="8505">
                  <c:v>39.65</c:v>
                </c:pt>
                <c:pt idx="8506">
                  <c:v>39.64</c:v>
                </c:pt>
                <c:pt idx="8507">
                  <c:v>39.64</c:v>
                </c:pt>
                <c:pt idx="8508">
                  <c:v>39.630000000000003</c:v>
                </c:pt>
                <c:pt idx="8509">
                  <c:v>39.630000000000003</c:v>
                </c:pt>
                <c:pt idx="8510">
                  <c:v>39.630000000000003</c:v>
                </c:pt>
                <c:pt idx="8511">
                  <c:v>39.619999999999997</c:v>
                </c:pt>
                <c:pt idx="8512">
                  <c:v>39.619999999999997</c:v>
                </c:pt>
                <c:pt idx="8513">
                  <c:v>39.619999999999997</c:v>
                </c:pt>
                <c:pt idx="8514">
                  <c:v>39.619999999999997</c:v>
                </c:pt>
                <c:pt idx="8515">
                  <c:v>39.619999999999997</c:v>
                </c:pt>
                <c:pt idx="8516">
                  <c:v>39.61</c:v>
                </c:pt>
                <c:pt idx="8517">
                  <c:v>39.61</c:v>
                </c:pt>
                <c:pt idx="8518">
                  <c:v>39.61</c:v>
                </c:pt>
                <c:pt idx="8519">
                  <c:v>39.61</c:v>
                </c:pt>
                <c:pt idx="8520">
                  <c:v>39.61</c:v>
                </c:pt>
                <c:pt idx="8521">
                  <c:v>39.61</c:v>
                </c:pt>
                <c:pt idx="8522">
                  <c:v>39.61</c:v>
                </c:pt>
                <c:pt idx="8523">
                  <c:v>39.61</c:v>
                </c:pt>
                <c:pt idx="8524">
                  <c:v>39.6</c:v>
                </c:pt>
                <c:pt idx="8525">
                  <c:v>39.6</c:v>
                </c:pt>
                <c:pt idx="8526">
                  <c:v>39.6</c:v>
                </c:pt>
                <c:pt idx="8527">
                  <c:v>39.590000000000003</c:v>
                </c:pt>
                <c:pt idx="8528">
                  <c:v>39.590000000000003</c:v>
                </c:pt>
                <c:pt idx="8529">
                  <c:v>39.58</c:v>
                </c:pt>
                <c:pt idx="8530">
                  <c:v>39.58</c:v>
                </c:pt>
                <c:pt idx="8531">
                  <c:v>39.58</c:v>
                </c:pt>
                <c:pt idx="8532">
                  <c:v>39.57</c:v>
                </c:pt>
                <c:pt idx="8533">
                  <c:v>39.57</c:v>
                </c:pt>
                <c:pt idx="8534">
                  <c:v>39.57</c:v>
                </c:pt>
                <c:pt idx="8535">
                  <c:v>39.57</c:v>
                </c:pt>
                <c:pt idx="8536">
                  <c:v>39.56</c:v>
                </c:pt>
                <c:pt idx="8537">
                  <c:v>39.56</c:v>
                </c:pt>
                <c:pt idx="8538">
                  <c:v>39.549999999999997</c:v>
                </c:pt>
                <c:pt idx="8539">
                  <c:v>39.54</c:v>
                </c:pt>
                <c:pt idx="8540">
                  <c:v>39.53</c:v>
                </c:pt>
                <c:pt idx="8541">
                  <c:v>39.53</c:v>
                </c:pt>
                <c:pt idx="8542">
                  <c:v>39.53</c:v>
                </c:pt>
                <c:pt idx="8543">
                  <c:v>39.520000000000003</c:v>
                </c:pt>
                <c:pt idx="8544">
                  <c:v>39.51</c:v>
                </c:pt>
                <c:pt idx="8545">
                  <c:v>39.51</c:v>
                </c:pt>
                <c:pt idx="8546">
                  <c:v>39.5</c:v>
                </c:pt>
                <c:pt idx="8547">
                  <c:v>39.5</c:v>
                </c:pt>
                <c:pt idx="8548">
                  <c:v>39.5</c:v>
                </c:pt>
                <c:pt idx="8549">
                  <c:v>39.5</c:v>
                </c:pt>
                <c:pt idx="8550">
                  <c:v>39.5</c:v>
                </c:pt>
                <c:pt idx="8551">
                  <c:v>39.5</c:v>
                </c:pt>
                <c:pt idx="8552">
                  <c:v>39.5</c:v>
                </c:pt>
                <c:pt idx="8553">
                  <c:v>39.51</c:v>
                </c:pt>
                <c:pt idx="8554">
                  <c:v>39.51</c:v>
                </c:pt>
                <c:pt idx="8555">
                  <c:v>39.51</c:v>
                </c:pt>
                <c:pt idx="8556">
                  <c:v>39.51</c:v>
                </c:pt>
                <c:pt idx="8557">
                  <c:v>39.520000000000003</c:v>
                </c:pt>
                <c:pt idx="8558">
                  <c:v>39.520000000000003</c:v>
                </c:pt>
                <c:pt idx="8559">
                  <c:v>39.520000000000003</c:v>
                </c:pt>
                <c:pt idx="8560">
                  <c:v>39.53</c:v>
                </c:pt>
                <c:pt idx="8561">
                  <c:v>39.53</c:v>
                </c:pt>
                <c:pt idx="8562">
                  <c:v>39.53</c:v>
                </c:pt>
                <c:pt idx="8563">
                  <c:v>39.54</c:v>
                </c:pt>
                <c:pt idx="8564">
                  <c:v>39.54</c:v>
                </c:pt>
                <c:pt idx="8565">
                  <c:v>39.54</c:v>
                </c:pt>
                <c:pt idx="8566">
                  <c:v>39.54</c:v>
                </c:pt>
                <c:pt idx="8567">
                  <c:v>39.54</c:v>
                </c:pt>
                <c:pt idx="8568">
                  <c:v>39.54</c:v>
                </c:pt>
                <c:pt idx="8569">
                  <c:v>39.54</c:v>
                </c:pt>
                <c:pt idx="8570">
                  <c:v>39.54</c:v>
                </c:pt>
                <c:pt idx="8571">
                  <c:v>39.54</c:v>
                </c:pt>
                <c:pt idx="8572">
                  <c:v>39.549999999999997</c:v>
                </c:pt>
                <c:pt idx="8573">
                  <c:v>39.56</c:v>
                </c:pt>
                <c:pt idx="8574">
                  <c:v>39.56</c:v>
                </c:pt>
                <c:pt idx="8575">
                  <c:v>39.56</c:v>
                </c:pt>
                <c:pt idx="8576">
                  <c:v>39.57</c:v>
                </c:pt>
                <c:pt idx="8577">
                  <c:v>39.58</c:v>
                </c:pt>
                <c:pt idx="8578">
                  <c:v>39.58</c:v>
                </c:pt>
                <c:pt idx="8579">
                  <c:v>39.590000000000003</c:v>
                </c:pt>
                <c:pt idx="8580">
                  <c:v>39.590000000000003</c:v>
                </c:pt>
                <c:pt idx="8581">
                  <c:v>39.590000000000003</c:v>
                </c:pt>
                <c:pt idx="8582">
                  <c:v>39.6</c:v>
                </c:pt>
                <c:pt idx="8583">
                  <c:v>39.6</c:v>
                </c:pt>
                <c:pt idx="8584">
                  <c:v>39.6</c:v>
                </c:pt>
                <c:pt idx="8585">
                  <c:v>39.61</c:v>
                </c:pt>
                <c:pt idx="8586">
                  <c:v>39.61</c:v>
                </c:pt>
                <c:pt idx="8587">
                  <c:v>39.61</c:v>
                </c:pt>
                <c:pt idx="8588">
                  <c:v>39.61</c:v>
                </c:pt>
                <c:pt idx="8589">
                  <c:v>39.61</c:v>
                </c:pt>
                <c:pt idx="8590">
                  <c:v>39.61</c:v>
                </c:pt>
                <c:pt idx="8591">
                  <c:v>39.61</c:v>
                </c:pt>
                <c:pt idx="8592">
                  <c:v>39.61</c:v>
                </c:pt>
                <c:pt idx="8593">
                  <c:v>39.61</c:v>
                </c:pt>
                <c:pt idx="8594">
                  <c:v>39.61</c:v>
                </c:pt>
                <c:pt idx="8595">
                  <c:v>39.61</c:v>
                </c:pt>
                <c:pt idx="8596">
                  <c:v>39.619999999999997</c:v>
                </c:pt>
                <c:pt idx="8597">
                  <c:v>39.619999999999997</c:v>
                </c:pt>
                <c:pt idx="8598">
                  <c:v>39.619999999999997</c:v>
                </c:pt>
                <c:pt idx="8599">
                  <c:v>39.619999999999997</c:v>
                </c:pt>
                <c:pt idx="8600">
                  <c:v>39.619999999999997</c:v>
                </c:pt>
                <c:pt idx="8601">
                  <c:v>39.619999999999997</c:v>
                </c:pt>
                <c:pt idx="8602">
                  <c:v>39.619999999999997</c:v>
                </c:pt>
                <c:pt idx="8603">
                  <c:v>39.619999999999997</c:v>
                </c:pt>
                <c:pt idx="8604">
                  <c:v>39.619999999999997</c:v>
                </c:pt>
                <c:pt idx="8605">
                  <c:v>39.619999999999997</c:v>
                </c:pt>
                <c:pt idx="8606">
                  <c:v>39.619999999999997</c:v>
                </c:pt>
                <c:pt idx="8607">
                  <c:v>39.619999999999997</c:v>
                </c:pt>
                <c:pt idx="8608">
                  <c:v>39.619999999999997</c:v>
                </c:pt>
                <c:pt idx="8609">
                  <c:v>39.619999999999997</c:v>
                </c:pt>
                <c:pt idx="8610">
                  <c:v>39.619999999999997</c:v>
                </c:pt>
                <c:pt idx="8611">
                  <c:v>39.619999999999997</c:v>
                </c:pt>
                <c:pt idx="8612">
                  <c:v>39.619999999999997</c:v>
                </c:pt>
                <c:pt idx="8613">
                  <c:v>39.619999999999997</c:v>
                </c:pt>
                <c:pt idx="8614">
                  <c:v>39.619999999999997</c:v>
                </c:pt>
                <c:pt idx="8615">
                  <c:v>39.619999999999997</c:v>
                </c:pt>
                <c:pt idx="8616">
                  <c:v>39.619999999999997</c:v>
                </c:pt>
                <c:pt idx="8617">
                  <c:v>39.619999999999997</c:v>
                </c:pt>
                <c:pt idx="8618">
                  <c:v>39.619999999999997</c:v>
                </c:pt>
                <c:pt idx="8619">
                  <c:v>39.619999999999997</c:v>
                </c:pt>
                <c:pt idx="8620">
                  <c:v>39.619999999999997</c:v>
                </c:pt>
                <c:pt idx="8621">
                  <c:v>39.619999999999997</c:v>
                </c:pt>
                <c:pt idx="8622">
                  <c:v>39.619999999999997</c:v>
                </c:pt>
                <c:pt idx="8623">
                  <c:v>39.619999999999997</c:v>
                </c:pt>
                <c:pt idx="8624">
                  <c:v>39.61</c:v>
                </c:pt>
                <c:pt idx="8625">
                  <c:v>39.61</c:v>
                </c:pt>
                <c:pt idx="8626">
                  <c:v>39.61</c:v>
                </c:pt>
                <c:pt idx="8627">
                  <c:v>39.61</c:v>
                </c:pt>
                <c:pt idx="8628">
                  <c:v>39.619999999999997</c:v>
                </c:pt>
                <c:pt idx="8629">
                  <c:v>39.619999999999997</c:v>
                </c:pt>
                <c:pt idx="8630">
                  <c:v>39.619999999999997</c:v>
                </c:pt>
                <c:pt idx="8631">
                  <c:v>39.619999999999997</c:v>
                </c:pt>
                <c:pt idx="8632">
                  <c:v>39.619999999999997</c:v>
                </c:pt>
                <c:pt idx="8633">
                  <c:v>39.619999999999997</c:v>
                </c:pt>
                <c:pt idx="8634">
                  <c:v>39.619999999999997</c:v>
                </c:pt>
                <c:pt idx="8635">
                  <c:v>39.619999999999997</c:v>
                </c:pt>
                <c:pt idx="8636">
                  <c:v>39.619999999999997</c:v>
                </c:pt>
                <c:pt idx="8637">
                  <c:v>39.619999999999997</c:v>
                </c:pt>
                <c:pt idx="8638">
                  <c:v>39.619999999999997</c:v>
                </c:pt>
                <c:pt idx="8639">
                  <c:v>39.619999999999997</c:v>
                </c:pt>
                <c:pt idx="8640">
                  <c:v>39.619999999999997</c:v>
                </c:pt>
                <c:pt idx="8641">
                  <c:v>39.619999999999997</c:v>
                </c:pt>
                <c:pt idx="8642">
                  <c:v>39.619999999999997</c:v>
                </c:pt>
                <c:pt idx="8643">
                  <c:v>39.619999999999997</c:v>
                </c:pt>
                <c:pt idx="8644">
                  <c:v>39.619999999999997</c:v>
                </c:pt>
                <c:pt idx="8645">
                  <c:v>39.619999999999997</c:v>
                </c:pt>
                <c:pt idx="8646">
                  <c:v>39.619999999999997</c:v>
                </c:pt>
                <c:pt idx="8647">
                  <c:v>39.619999999999997</c:v>
                </c:pt>
                <c:pt idx="8648">
                  <c:v>39.619999999999997</c:v>
                </c:pt>
                <c:pt idx="8649">
                  <c:v>39.619999999999997</c:v>
                </c:pt>
                <c:pt idx="8650">
                  <c:v>39.61</c:v>
                </c:pt>
                <c:pt idx="8651">
                  <c:v>39.61</c:v>
                </c:pt>
                <c:pt idx="8652">
                  <c:v>39.61</c:v>
                </c:pt>
                <c:pt idx="8653">
                  <c:v>39.61</c:v>
                </c:pt>
                <c:pt idx="8654">
                  <c:v>39.61</c:v>
                </c:pt>
                <c:pt idx="8655">
                  <c:v>39.61</c:v>
                </c:pt>
                <c:pt idx="8656">
                  <c:v>39.61</c:v>
                </c:pt>
                <c:pt idx="8657">
                  <c:v>39.61</c:v>
                </c:pt>
                <c:pt idx="8658">
                  <c:v>39.61</c:v>
                </c:pt>
                <c:pt idx="8659">
                  <c:v>39.61</c:v>
                </c:pt>
                <c:pt idx="8660">
                  <c:v>39.61</c:v>
                </c:pt>
                <c:pt idx="8661">
                  <c:v>39.61</c:v>
                </c:pt>
                <c:pt idx="8662">
                  <c:v>39.61</c:v>
                </c:pt>
                <c:pt idx="8663">
                  <c:v>39.61</c:v>
                </c:pt>
                <c:pt idx="8664">
                  <c:v>39.61</c:v>
                </c:pt>
                <c:pt idx="8665">
                  <c:v>39.61</c:v>
                </c:pt>
                <c:pt idx="8666">
                  <c:v>39.61</c:v>
                </c:pt>
                <c:pt idx="8667">
                  <c:v>39.61</c:v>
                </c:pt>
                <c:pt idx="8668">
                  <c:v>39.61</c:v>
                </c:pt>
                <c:pt idx="8669">
                  <c:v>39.61</c:v>
                </c:pt>
                <c:pt idx="8670">
                  <c:v>39.61</c:v>
                </c:pt>
                <c:pt idx="8671">
                  <c:v>39.61</c:v>
                </c:pt>
                <c:pt idx="8672">
                  <c:v>39.61</c:v>
                </c:pt>
                <c:pt idx="8673">
                  <c:v>39.6</c:v>
                </c:pt>
                <c:pt idx="8674">
                  <c:v>39.6</c:v>
                </c:pt>
                <c:pt idx="8675">
                  <c:v>39.6</c:v>
                </c:pt>
                <c:pt idx="8676">
                  <c:v>39.6</c:v>
                </c:pt>
                <c:pt idx="8677">
                  <c:v>39.6</c:v>
                </c:pt>
                <c:pt idx="8678">
                  <c:v>39.6</c:v>
                </c:pt>
                <c:pt idx="8679">
                  <c:v>39.6</c:v>
                </c:pt>
                <c:pt idx="8680">
                  <c:v>39.6</c:v>
                </c:pt>
                <c:pt idx="8681">
                  <c:v>39.6</c:v>
                </c:pt>
                <c:pt idx="8682">
                  <c:v>39.590000000000003</c:v>
                </c:pt>
                <c:pt idx="8683">
                  <c:v>39.590000000000003</c:v>
                </c:pt>
                <c:pt idx="8684">
                  <c:v>39.58</c:v>
                </c:pt>
                <c:pt idx="8685">
                  <c:v>39.58</c:v>
                </c:pt>
                <c:pt idx="8686">
                  <c:v>39.58</c:v>
                </c:pt>
                <c:pt idx="8687">
                  <c:v>39.58</c:v>
                </c:pt>
                <c:pt idx="8688">
                  <c:v>39.57</c:v>
                </c:pt>
                <c:pt idx="8689">
                  <c:v>39.57</c:v>
                </c:pt>
                <c:pt idx="8690">
                  <c:v>39.56</c:v>
                </c:pt>
                <c:pt idx="8691">
                  <c:v>39.549999999999997</c:v>
                </c:pt>
                <c:pt idx="8692">
                  <c:v>39.549999999999997</c:v>
                </c:pt>
                <c:pt idx="8693">
                  <c:v>39.54</c:v>
                </c:pt>
                <c:pt idx="8694">
                  <c:v>39.53</c:v>
                </c:pt>
                <c:pt idx="8695">
                  <c:v>39.53</c:v>
                </c:pt>
                <c:pt idx="8696">
                  <c:v>39.53</c:v>
                </c:pt>
                <c:pt idx="8697">
                  <c:v>39.520000000000003</c:v>
                </c:pt>
                <c:pt idx="8698">
                  <c:v>39.51</c:v>
                </c:pt>
                <c:pt idx="8699">
                  <c:v>39.51</c:v>
                </c:pt>
                <c:pt idx="8700">
                  <c:v>39.5</c:v>
                </c:pt>
                <c:pt idx="8701">
                  <c:v>39.49</c:v>
                </c:pt>
                <c:pt idx="8702">
                  <c:v>39.49</c:v>
                </c:pt>
                <c:pt idx="8703">
                  <c:v>39.49</c:v>
                </c:pt>
                <c:pt idx="8704">
                  <c:v>39.479999999999997</c:v>
                </c:pt>
                <c:pt idx="8705">
                  <c:v>39.47</c:v>
                </c:pt>
                <c:pt idx="8706">
                  <c:v>39.47</c:v>
                </c:pt>
                <c:pt idx="8707">
                  <c:v>39.479999999999997</c:v>
                </c:pt>
                <c:pt idx="8708">
                  <c:v>39.47</c:v>
                </c:pt>
                <c:pt idx="8709">
                  <c:v>39.47</c:v>
                </c:pt>
                <c:pt idx="8710">
                  <c:v>39.47</c:v>
                </c:pt>
                <c:pt idx="8711">
                  <c:v>39.47</c:v>
                </c:pt>
                <c:pt idx="8712">
                  <c:v>39.46</c:v>
                </c:pt>
                <c:pt idx="8713">
                  <c:v>39.46</c:v>
                </c:pt>
                <c:pt idx="8714">
                  <c:v>39.46</c:v>
                </c:pt>
                <c:pt idx="8715">
                  <c:v>39.46</c:v>
                </c:pt>
                <c:pt idx="8716">
                  <c:v>39.46</c:v>
                </c:pt>
                <c:pt idx="8717">
                  <c:v>39.46</c:v>
                </c:pt>
                <c:pt idx="8718">
                  <c:v>39.46</c:v>
                </c:pt>
                <c:pt idx="8719">
                  <c:v>39.46</c:v>
                </c:pt>
                <c:pt idx="8720">
                  <c:v>39.46</c:v>
                </c:pt>
                <c:pt idx="8721">
                  <c:v>39.47</c:v>
                </c:pt>
                <c:pt idx="8722">
                  <c:v>39.47</c:v>
                </c:pt>
                <c:pt idx="8723">
                  <c:v>39.479999999999997</c:v>
                </c:pt>
                <c:pt idx="8724">
                  <c:v>39.479999999999997</c:v>
                </c:pt>
                <c:pt idx="8725">
                  <c:v>39.479999999999997</c:v>
                </c:pt>
                <c:pt idx="8726">
                  <c:v>39.49</c:v>
                </c:pt>
                <c:pt idx="8727">
                  <c:v>39.49</c:v>
                </c:pt>
                <c:pt idx="8728">
                  <c:v>39.49</c:v>
                </c:pt>
                <c:pt idx="8729">
                  <c:v>39.49</c:v>
                </c:pt>
                <c:pt idx="8730">
                  <c:v>39.5</c:v>
                </c:pt>
                <c:pt idx="8731">
                  <c:v>39.49</c:v>
                </c:pt>
                <c:pt idx="8732">
                  <c:v>39.5</c:v>
                </c:pt>
                <c:pt idx="8733">
                  <c:v>39.5</c:v>
                </c:pt>
                <c:pt idx="8734">
                  <c:v>39.5</c:v>
                </c:pt>
                <c:pt idx="8735">
                  <c:v>39.51</c:v>
                </c:pt>
                <c:pt idx="8736">
                  <c:v>39.51</c:v>
                </c:pt>
                <c:pt idx="8737">
                  <c:v>39.51</c:v>
                </c:pt>
                <c:pt idx="8738">
                  <c:v>39.520000000000003</c:v>
                </c:pt>
                <c:pt idx="8739">
                  <c:v>39.520000000000003</c:v>
                </c:pt>
                <c:pt idx="8740">
                  <c:v>39.520000000000003</c:v>
                </c:pt>
                <c:pt idx="8741">
                  <c:v>39.520000000000003</c:v>
                </c:pt>
                <c:pt idx="8742">
                  <c:v>39.520000000000003</c:v>
                </c:pt>
                <c:pt idx="8743">
                  <c:v>39.53</c:v>
                </c:pt>
                <c:pt idx="8744">
                  <c:v>39.53</c:v>
                </c:pt>
                <c:pt idx="8745">
                  <c:v>39.54</c:v>
                </c:pt>
                <c:pt idx="8746">
                  <c:v>39.54</c:v>
                </c:pt>
                <c:pt idx="8747">
                  <c:v>39.549999999999997</c:v>
                </c:pt>
                <c:pt idx="8748">
                  <c:v>39.56</c:v>
                </c:pt>
                <c:pt idx="8749">
                  <c:v>39.57</c:v>
                </c:pt>
                <c:pt idx="8750">
                  <c:v>39.58</c:v>
                </c:pt>
                <c:pt idx="8751">
                  <c:v>39.590000000000003</c:v>
                </c:pt>
                <c:pt idx="8752">
                  <c:v>39.6</c:v>
                </c:pt>
                <c:pt idx="8753">
                  <c:v>39.61</c:v>
                </c:pt>
                <c:pt idx="8754">
                  <c:v>39.61</c:v>
                </c:pt>
                <c:pt idx="8755">
                  <c:v>39.61</c:v>
                </c:pt>
                <c:pt idx="8756">
                  <c:v>39.619999999999997</c:v>
                </c:pt>
                <c:pt idx="8757">
                  <c:v>39.619999999999997</c:v>
                </c:pt>
                <c:pt idx="8758">
                  <c:v>39.619999999999997</c:v>
                </c:pt>
                <c:pt idx="8759">
                  <c:v>39.630000000000003</c:v>
                </c:pt>
                <c:pt idx="8760">
                  <c:v>39.630000000000003</c:v>
                </c:pt>
                <c:pt idx="8761">
                  <c:v>39.64</c:v>
                </c:pt>
                <c:pt idx="8762">
                  <c:v>39.65</c:v>
                </c:pt>
                <c:pt idx="8763">
                  <c:v>39.659999999999997</c:v>
                </c:pt>
                <c:pt idx="8764">
                  <c:v>39.659999999999997</c:v>
                </c:pt>
                <c:pt idx="8765">
                  <c:v>39.67</c:v>
                </c:pt>
                <c:pt idx="8766">
                  <c:v>39.67</c:v>
                </c:pt>
                <c:pt idx="8767">
                  <c:v>39.68</c:v>
                </c:pt>
                <c:pt idx="8768">
                  <c:v>39.68</c:v>
                </c:pt>
                <c:pt idx="8769">
                  <c:v>39.69</c:v>
                </c:pt>
                <c:pt idx="8770">
                  <c:v>39.700000000000003</c:v>
                </c:pt>
                <c:pt idx="8771">
                  <c:v>39.700000000000003</c:v>
                </c:pt>
                <c:pt idx="8772">
                  <c:v>39.71</c:v>
                </c:pt>
                <c:pt idx="8773">
                  <c:v>39.71</c:v>
                </c:pt>
                <c:pt idx="8774">
                  <c:v>39.71</c:v>
                </c:pt>
                <c:pt idx="8775">
                  <c:v>39.71</c:v>
                </c:pt>
                <c:pt idx="8776">
                  <c:v>39.71</c:v>
                </c:pt>
                <c:pt idx="8777">
                  <c:v>39.71</c:v>
                </c:pt>
                <c:pt idx="8778">
                  <c:v>39.71</c:v>
                </c:pt>
                <c:pt idx="8779">
                  <c:v>39.71</c:v>
                </c:pt>
                <c:pt idx="8780">
                  <c:v>39.71</c:v>
                </c:pt>
                <c:pt idx="8781">
                  <c:v>39.71</c:v>
                </c:pt>
                <c:pt idx="8782">
                  <c:v>39.71</c:v>
                </c:pt>
                <c:pt idx="8783">
                  <c:v>39.71</c:v>
                </c:pt>
                <c:pt idx="8784">
                  <c:v>39.71</c:v>
                </c:pt>
                <c:pt idx="8785">
                  <c:v>39.71</c:v>
                </c:pt>
                <c:pt idx="8786">
                  <c:v>39.71</c:v>
                </c:pt>
                <c:pt idx="8787">
                  <c:v>39.71</c:v>
                </c:pt>
                <c:pt idx="8788">
                  <c:v>39.71</c:v>
                </c:pt>
                <c:pt idx="8789">
                  <c:v>39.71</c:v>
                </c:pt>
                <c:pt idx="8790">
                  <c:v>39.71</c:v>
                </c:pt>
                <c:pt idx="8791">
                  <c:v>39.71</c:v>
                </c:pt>
                <c:pt idx="8792">
                  <c:v>39.71</c:v>
                </c:pt>
                <c:pt idx="8793">
                  <c:v>39.71</c:v>
                </c:pt>
                <c:pt idx="8794">
                  <c:v>39.71</c:v>
                </c:pt>
                <c:pt idx="8795">
                  <c:v>39.71</c:v>
                </c:pt>
                <c:pt idx="8796">
                  <c:v>39.71</c:v>
                </c:pt>
                <c:pt idx="8797">
                  <c:v>39.71</c:v>
                </c:pt>
                <c:pt idx="8798">
                  <c:v>39.71</c:v>
                </c:pt>
                <c:pt idx="8799">
                  <c:v>39.71</c:v>
                </c:pt>
                <c:pt idx="8800">
                  <c:v>39.71</c:v>
                </c:pt>
                <c:pt idx="8801">
                  <c:v>39.71</c:v>
                </c:pt>
                <c:pt idx="8802">
                  <c:v>39.71</c:v>
                </c:pt>
                <c:pt idx="8803">
                  <c:v>39.71</c:v>
                </c:pt>
                <c:pt idx="8804">
                  <c:v>39.71</c:v>
                </c:pt>
                <c:pt idx="8805">
                  <c:v>39.71</c:v>
                </c:pt>
                <c:pt idx="8806">
                  <c:v>39.71</c:v>
                </c:pt>
                <c:pt idx="8807">
                  <c:v>39.71</c:v>
                </c:pt>
                <c:pt idx="8808">
                  <c:v>39.71</c:v>
                </c:pt>
                <c:pt idx="8809">
                  <c:v>39.71</c:v>
                </c:pt>
                <c:pt idx="8810">
                  <c:v>39.71</c:v>
                </c:pt>
                <c:pt idx="8811">
                  <c:v>39.71</c:v>
                </c:pt>
                <c:pt idx="8812">
                  <c:v>39.71</c:v>
                </c:pt>
                <c:pt idx="8813">
                  <c:v>39.71</c:v>
                </c:pt>
                <c:pt idx="8814">
                  <c:v>39.71</c:v>
                </c:pt>
                <c:pt idx="8815">
                  <c:v>39.71</c:v>
                </c:pt>
                <c:pt idx="8816">
                  <c:v>39.71</c:v>
                </c:pt>
                <c:pt idx="8817">
                  <c:v>39.71</c:v>
                </c:pt>
                <c:pt idx="8818">
                  <c:v>39.71</c:v>
                </c:pt>
                <c:pt idx="8819">
                  <c:v>39.700000000000003</c:v>
                </c:pt>
                <c:pt idx="8820">
                  <c:v>39.700000000000003</c:v>
                </c:pt>
                <c:pt idx="8821">
                  <c:v>39.69</c:v>
                </c:pt>
                <c:pt idx="8822">
                  <c:v>39.69</c:v>
                </c:pt>
                <c:pt idx="8823">
                  <c:v>39.69</c:v>
                </c:pt>
                <c:pt idx="8824">
                  <c:v>39.68</c:v>
                </c:pt>
                <c:pt idx="8825">
                  <c:v>39.68</c:v>
                </c:pt>
                <c:pt idx="8826">
                  <c:v>39.67</c:v>
                </c:pt>
                <c:pt idx="8827">
                  <c:v>39.659999999999997</c:v>
                </c:pt>
                <c:pt idx="8828">
                  <c:v>39.65</c:v>
                </c:pt>
                <c:pt idx="8829">
                  <c:v>39.65</c:v>
                </c:pt>
                <c:pt idx="8830">
                  <c:v>39.64</c:v>
                </c:pt>
                <c:pt idx="8831">
                  <c:v>39.630000000000003</c:v>
                </c:pt>
                <c:pt idx="8832">
                  <c:v>39.630000000000003</c:v>
                </c:pt>
                <c:pt idx="8833">
                  <c:v>39.630000000000003</c:v>
                </c:pt>
                <c:pt idx="8834">
                  <c:v>39.619999999999997</c:v>
                </c:pt>
                <c:pt idx="8835">
                  <c:v>39.619999999999997</c:v>
                </c:pt>
                <c:pt idx="8836">
                  <c:v>39.619999999999997</c:v>
                </c:pt>
                <c:pt idx="8837">
                  <c:v>39.619999999999997</c:v>
                </c:pt>
                <c:pt idx="8838">
                  <c:v>39.61</c:v>
                </c:pt>
                <c:pt idx="8839">
                  <c:v>39.61</c:v>
                </c:pt>
                <c:pt idx="8840">
                  <c:v>39.61</c:v>
                </c:pt>
                <c:pt idx="8841">
                  <c:v>39.61</c:v>
                </c:pt>
                <c:pt idx="8842">
                  <c:v>39.6</c:v>
                </c:pt>
                <c:pt idx="8843">
                  <c:v>39.6</c:v>
                </c:pt>
                <c:pt idx="8844">
                  <c:v>39.6</c:v>
                </c:pt>
                <c:pt idx="8845">
                  <c:v>39.590000000000003</c:v>
                </c:pt>
                <c:pt idx="8846">
                  <c:v>39.590000000000003</c:v>
                </c:pt>
                <c:pt idx="8847">
                  <c:v>39.58</c:v>
                </c:pt>
                <c:pt idx="8848">
                  <c:v>39.58</c:v>
                </c:pt>
                <c:pt idx="8849">
                  <c:v>39.57</c:v>
                </c:pt>
                <c:pt idx="8850">
                  <c:v>39.56</c:v>
                </c:pt>
                <c:pt idx="8851">
                  <c:v>39.56</c:v>
                </c:pt>
                <c:pt idx="8852">
                  <c:v>39.549999999999997</c:v>
                </c:pt>
                <c:pt idx="8853">
                  <c:v>39.53</c:v>
                </c:pt>
                <c:pt idx="8854">
                  <c:v>39.520000000000003</c:v>
                </c:pt>
                <c:pt idx="8855">
                  <c:v>39.51</c:v>
                </c:pt>
                <c:pt idx="8856">
                  <c:v>39.49</c:v>
                </c:pt>
                <c:pt idx="8857">
                  <c:v>39.479999999999997</c:v>
                </c:pt>
                <c:pt idx="8858">
                  <c:v>39.47</c:v>
                </c:pt>
                <c:pt idx="8859">
                  <c:v>39.46</c:v>
                </c:pt>
                <c:pt idx="8860">
                  <c:v>39.450000000000003</c:v>
                </c:pt>
                <c:pt idx="8861">
                  <c:v>39.450000000000003</c:v>
                </c:pt>
                <c:pt idx="8862">
                  <c:v>39.44</c:v>
                </c:pt>
                <c:pt idx="8863">
                  <c:v>39.44</c:v>
                </c:pt>
                <c:pt idx="8864">
                  <c:v>39.43</c:v>
                </c:pt>
                <c:pt idx="8865">
                  <c:v>39.43</c:v>
                </c:pt>
                <c:pt idx="8866">
                  <c:v>39.42</c:v>
                </c:pt>
                <c:pt idx="8867">
                  <c:v>39.42</c:v>
                </c:pt>
                <c:pt idx="8868">
                  <c:v>39.409999999999997</c:v>
                </c:pt>
                <c:pt idx="8869">
                  <c:v>39.409999999999997</c:v>
                </c:pt>
                <c:pt idx="8870">
                  <c:v>39.409999999999997</c:v>
                </c:pt>
                <c:pt idx="8871">
                  <c:v>39.4</c:v>
                </c:pt>
                <c:pt idx="8872">
                  <c:v>39.4</c:v>
                </c:pt>
                <c:pt idx="8873">
                  <c:v>39.4</c:v>
                </c:pt>
                <c:pt idx="8874">
                  <c:v>39.4</c:v>
                </c:pt>
                <c:pt idx="8875">
                  <c:v>39.4</c:v>
                </c:pt>
                <c:pt idx="8876">
                  <c:v>39.4</c:v>
                </c:pt>
                <c:pt idx="8877">
                  <c:v>39.4</c:v>
                </c:pt>
                <c:pt idx="8878">
                  <c:v>39.4</c:v>
                </c:pt>
                <c:pt idx="8879">
                  <c:v>39.4</c:v>
                </c:pt>
                <c:pt idx="8880">
                  <c:v>39.4</c:v>
                </c:pt>
                <c:pt idx="8881">
                  <c:v>39.4</c:v>
                </c:pt>
                <c:pt idx="8882">
                  <c:v>39.4</c:v>
                </c:pt>
                <c:pt idx="8883">
                  <c:v>39.4</c:v>
                </c:pt>
                <c:pt idx="8884">
                  <c:v>39.4</c:v>
                </c:pt>
                <c:pt idx="8885">
                  <c:v>39.39</c:v>
                </c:pt>
                <c:pt idx="8886">
                  <c:v>39.39</c:v>
                </c:pt>
                <c:pt idx="8887">
                  <c:v>39.39</c:v>
                </c:pt>
                <c:pt idx="8888">
                  <c:v>39.39</c:v>
                </c:pt>
                <c:pt idx="8889">
                  <c:v>39.39</c:v>
                </c:pt>
                <c:pt idx="8890">
                  <c:v>39.39</c:v>
                </c:pt>
                <c:pt idx="8891">
                  <c:v>39.39</c:v>
                </c:pt>
                <c:pt idx="8892">
                  <c:v>39.39</c:v>
                </c:pt>
                <c:pt idx="8893">
                  <c:v>39.39</c:v>
                </c:pt>
                <c:pt idx="8894">
                  <c:v>39.39</c:v>
                </c:pt>
                <c:pt idx="8895">
                  <c:v>39.39</c:v>
                </c:pt>
                <c:pt idx="8896">
                  <c:v>39.39</c:v>
                </c:pt>
                <c:pt idx="8897">
                  <c:v>39.39</c:v>
                </c:pt>
                <c:pt idx="8898">
                  <c:v>39.39</c:v>
                </c:pt>
                <c:pt idx="8899">
                  <c:v>39.39</c:v>
                </c:pt>
                <c:pt idx="8900">
                  <c:v>39.39</c:v>
                </c:pt>
                <c:pt idx="8901">
                  <c:v>39.4</c:v>
                </c:pt>
                <c:pt idx="8902">
                  <c:v>39.4</c:v>
                </c:pt>
                <c:pt idx="8903">
                  <c:v>39.4</c:v>
                </c:pt>
                <c:pt idx="8904">
                  <c:v>39.4</c:v>
                </c:pt>
                <c:pt idx="8905">
                  <c:v>39.4</c:v>
                </c:pt>
                <c:pt idx="8906">
                  <c:v>39.4</c:v>
                </c:pt>
                <c:pt idx="8907">
                  <c:v>39.4</c:v>
                </c:pt>
                <c:pt idx="8908">
                  <c:v>39.4</c:v>
                </c:pt>
                <c:pt idx="8909">
                  <c:v>39.4</c:v>
                </c:pt>
                <c:pt idx="8910">
                  <c:v>39.4</c:v>
                </c:pt>
                <c:pt idx="8911">
                  <c:v>39.4</c:v>
                </c:pt>
                <c:pt idx="8912">
                  <c:v>39.409999999999997</c:v>
                </c:pt>
                <c:pt idx="8913">
                  <c:v>39.409999999999997</c:v>
                </c:pt>
                <c:pt idx="8914">
                  <c:v>39.43</c:v>
                </c:pt>
                <c:pt idx="8915">
                  <c:v>39.44</c:v>
                </c:pt>
                <c:pt idx="8916">
                  <c:v>39.450000000000003</c:v>
                </c:pt>
                <c:pt idx="8917">
                  <c:v>39.47</c:v>
                </c:pt>
                <c:pt idx="8918">
                  <c:v>39.479999999999997</c:v>
                </c:pt>
                <c:pt idx="8919">
                  <c:v>39.5</c:v>
                </c:pt>
                <c:pt idx="8920">
                  <c:v>39.51</c:v>
                </c:pt>
                <c:pt idx="8921">
                  <c:v>39.53</c:v>
                </c:pt>
                <c:pt idx="8922">
                  <c:v>39.549999999999997</c:v>
                </c:pt>
                <c:pt idx="8923">
                  <c:v>39.56</c:v>
                </c:pt>
                <c:pt idx="8924">
                  <c:v>39.58</c:v>
                </c:pt>
                <c:pt idx="8925">
                  <c:v>39.590000000000003</c:v>
                </c:pt>
                <c:pt idx="8926">
                  <c:v>39.6</c:v>
                </c:pt>
                <c:pt idx="8927">
                  <c:v>39.61</c:v>
                </c:pt>
                <c:pt idx="8928">
                  <c:v>39.619999999999997</c:v>
                </c:pt>
                <c:pt idx="8929">
                  <c:v>39.64</c:v>
                </c:pt>
                <c:pt idx="8930">
                  <c:v>39.65</c:v>
                </c:pt>
                <c:pt idx="8931">
                  <c:v>39.67</c:v>
                </c:pt>
                <c:pt idx="8932">
                  <c:v>39.69</c:v>
                </c:pt>
                <c:pt idx="8933">
                  <c:v>39.700000000000003</c:v>
                </c:pt>
                <c:pt idx="8934">
                  <c:v>39.71</c:v>
                </c:pt>
                <c:pt idx="8935">
                  <c:v>39.71</c:v>
                </c:pt>
                <c:pt idx="8936">
                  <c:v>39.71</c:v>
                </c:pt>
                <c:pt idx="8937">
                  <c:v>39.71</c:v>
                </c:pt>
                <c:pt idx="8938">
                  <c:v>39.72</c:v>
                </c:pt>
                <c:pt idx="8939">
                  <c:v>39.74</c:v>
                </c:pt>
                <c:pt idx="8940">
                  <c:v>39.770000000000003</c:v>
                </c:pt>
                <c:pt idx="8941">
                  <c:v>39.799999999999997</c:v>
                </c:pt>
                <c:pt idx="8942">
                  <c:v>39.83</c:v>
                </c:pt>
                <c:pt idx="8943">
                  <c:v>39.86</c:v>
                </c:pt>
                <c:pt idx="8944">
                  <c:v>39.880000000000003</c:v>
                </c:pt>
                <c:pt idx="8945">
                  <c:v>39.9</c:v>
                </c:pt>
                <c:pt idx="8946">
                  <c:v>39.909999999999997</c:v>
                </c:pt>
                <c:pt idx="8947">
                  <c:v>39.92</c:v>
                </c:pt>
                <c:pt idx="8948">
                  <c:v>39.94</c:v>
                </c:pt>
                <c:pt idx="8949">
                  <c:v>39.96</c:v>
                </c:pt>
                <c:pt idx="8950">
                  <c:v>39.979999999999997</c:v>
                </c:pt>
                <c:pt idx="8951">
                  <c:v>40</c:v>
                </c:pt>
                <c:pt idx="8952">
                  <c:v>40.020000000000003</c:v>
                </c:pt>
                <c:pt idx="8953">
                  <c:v>40.03</c:v>
                </c:pt>
                <c:pt idx="8954">
                  <c:v>40.04</c:v>
                </c:pt>
                <c:pt idx="8955">
                  <c:v>40.06</c:v>
                </c:pt>
                <c:pt idx="8956">
                  <c:v>40.07</c:v>
                </c:pt>
                <c:pt idx="8957">
                  <c:v>40.090000000000003</c:v>
                </c:pt>
                <c:pt idx="8958">
                  <c:v>40.11</c:v>
                </c:pt>
                <c:pt idx="8959">
                  <c:v>40.119999999999997</c:v>
                </c:pt>
                <c:pt idx="8960">
                  <c:v>40.130000000000003</c:v>
                </c:pt>
                <c:pt idx="8961">
                  <c:v>40.130000000000003</c:v>
                </c:pt>
                <c:pt idx="8962">
                  <c:v>40.130000000000003</c:v>
                </c:pt>
                <c:pt idx="8963">
                  <c:v>40.130000000000003</c:v>
                </c:pt>
                <c:pt idx="8964">
                  <c:v>40.130000000000003</c:v>
                </c:pt>
                <c:pt idx="8965">
                  <c:v>40.14</c:v>
                </c:pt>
                <c:pt idx="8966">
                  <c:v>40.14</c:v>
                </c:pt>
                <c:pt idx="8967">
                  <c:v>40.14</c:v>
                </c:pt>
                <c:pt idx="8968">
                  <c:v>40.159999999999997</c:v>
                </c:pt>
                <c:pt idx="8969">
                  <c:v>40.17</c:v>
                </c:pt>
                <c:pt idx="8970">
                  <c:v>40.19</c:v>
                </c:pt>
                <c:pt idx="8971">
                  <c:v>40.200000000000003</c:v>
                </c:pt>
                <c:pt idx="8972">
                  <c:v>40.22</c:v>
                </c:pt>
                <c:pt idx="8973">
                  <c:v>40.229999999999997</c:v>
                </c:pt>
                <c:pt idx="8974">
                  <c:v>40.229999999999997</c:v>
                </c:pt>
                <c:pt idx="8975">
                  <c:v>40.24</c:v>
                </c:pt>
                <c:pt idx="8976">
                  <c:v>40.24</c:v>
                </c:pt>
                <c:pt idx="8977">
                  <c:v>40.24</c:v>
                </c:pt>
                <c:pt idx="8978">
                  <c:v>40.24</c:v>
                </c:pt>
                <c:pt idx="8979">
                  <c:v>40.24</c:v>
                </c:pt>
                <c:pt idx="8980">
                  <c:v>40.24</c:v>
                </c:pt>
                <c:pt idx="8981">
                  <c:v>40.24</c:v>
                </c:pt>
                <c:pt idx="8982">
                  <c:v>40.25</c:v>
                </c:pt>
                <c:pt idx="8983">
                  <c:v>40.25</c:v>
                </c:pt>
                <c:pt idx="8984">
                  <c:v>40.25</c:v>
                </c:pt>
                <c:pt idx="8985">
                  <c:v>40.25</c:v>
                </c:pt>
                <c:pt idx="8986">
                  <c:v>40.25</c:v>
                </c:pt>
                <c:pt idx="8987">
                  <c:v>40.25</c:v>
                </c:pt>
                <c:pt idx="8988">
                  <c:v>40.25</c:v>
                </c:pt>
                <c:pt idx="8989">
                  <c:v>40.25</c:v>
                </c:pt>
                <c:pt idx="8990">
                  <c:v>40.25</c:v>
                </c:pt>
                <c:pt idx="8991">
                  <c:v>40.25</c:v>
                </c:pt>
                <c:pt idx="8992">
                  <c:v>40.25</c:v>
                </c:pt>
                <c:pt idx="8993">
                  <c:v>40.25</c:v>
                </c:pt>
                <c:pt idx="8994">
                  <c:v>40.25</c:v>
                </c:pt>
                <c:pt idx="8995">
                  <c:v>40.25</c:v>
                </c:pt>
                <c:pt idx="8996">
                  <c:v>40.25</c:v>
                </c:pt>
                <c:pt idx="8997">
                  <c:v>40.25</c:v>
                </c:pt>
                <c:pt idx="8998">
                  <c:v>40.25</c:v>
                </c:pt>
                <c:pt idx="8999">
                  <c:v>40.25</c:v>
                </c:pt>
                <c:pt idx="9000">
                  <c:v>40.25</c:v>
                </c:pt>
                <c:pt idx="9001">
                  <c:v>40.25</c:v>
                </c:pt>
                <c:pt idx="9002">
                  <c:v>40.25</c:v>
                </c:pt>
                <c:pt idx="9003">
                  <c:v>40.25</c:v>
                </c:pt>
                <c:pt idx="9004">
                  <c:v>40.25</c:v>
                </c:pt>
                <c:pt idx="9005">
                  <c:v>40.24</c:v>
                </c:pt>
                <c:pt idx="9006">
                  <c:v>40.24</c:v>
                </c:pt>
                <c:pt idx="9007">
                  <c:v>40.24</c:v>
                </c:pt>
                <c:pt idx="9008">
                  <c:v>40.24</c:v>
                </c:pt>
                <c:pt idx="9009">
                  <c:v>40.24</c:v>
                </c:pt>
                <c:pt idx="9010">
                  <c:v>40.24</c:v>
                </c:pt>
                <c:pt idx="9011">
                  <c:v>40.24</c:v>
                </c:pt>
                <c:pt idx="9012">
                  <c:v>40.24</c:v>
                </c:pt>
                <c:pt idx="9013">
                  <c:v>40.24</c:v>
                </c:pt>
                <c:pt idx="9014">
                  <c:v>40.24</c:v>
                </c:pt>
                <c:pt idx="9015">
                  <c:v>40.24</c:v>
                </c:pt>
                <c:pt idx="9016">
                  <c:v>40.24</c:v>
                </c:pt>
                <c:pt idx="9017">
                  <c:v>40.24</c:v>
                </c:pt>
                <c:pt idx="9018">
                  <c:v>40.24</c:v>
                </c:pt>
                <c:pt idx="9019">
                  <c:v>40.24</c:v>
                </c:pt>
                <c:pt idx="9020">
                  <c:v>40.24</c:v>
                </c:pt>
                <c:pt idx="9021">
                  <c:v>40.24</c:v>
                </c:pt>
                <c:pt idx="9022">
                  <c:v>40.229999999999997</c:v>
                </c:pt>
                <c:pt idx="9023">
                  <c:v>40.22</c:v>
                </c:pt>
                <c:pt idx="9024">
                  <c:v>40.21</c:v>
                </c:pt>
                <c:pt idx="9025">
                  <c:v>40.200000000000003</c:v>
                </c:pt>
                <c:pt idx="9026">
                  <c:v>40.19</c:v>
                </c:pt>
                <c:pt idx="9027">
                  <c:v>40.18</c:v>
                </c:pt>
                <c:pt idx="9028">
                  <c:v>40.18</c:v>
                </c:pt>
                <c:pt idx="9029">
                  <c:v>40.17</c:v>
                </c:pt>
                <c:pt idx="9030">
                  <c:v>40.17</c:v>
                </c:pt>
                <c:pt idx="9031">
                  <c:v>40.159999999999997</c:v>
                </c:pt>
                <c:pt idx="9032">
                  <c:v>40.15</c:v>
                </c:pt>
                <c:pt idx="9033">
                  <c:v>40.14</c:v>
                </c:pt>
                <c:pt idx="9034">
                  <c:v>40.14</c:v>
                </c:pt>
                <c:pt idx="9035">
                  <c:v>40.14</c:v>
                </c:pt>
                <c:pt idx="9036">
                  <c:v>40.130000000000003</c:v>
                </c:pt>
                <c:pt idx="9037">
                  <c:v>40.130000000000003</c:v>
                </c:pt>
                <c:pt idx="9038">
                  <c:v>40.130000000000003</c:v>
                </c:pt>
                <c:pt idx="9039">
                  <c:v>40.130000000000003</c:v>
                </c:pt>
                <c:pt idx="9040">
                  <c:v>40.130000000000003</c:v>
                </c:pt>
                <c:pt idx="9041">
                  <c:v>40.130000000000003</c:v>
                </c:pt>
                <c:pt idx="9042">
                  <c:v>40.130000000000003</c:v>
                </c:pt>
                <c:pt idx="9043">
                  <c:v>40.130000000000003</c:v>
                </c:pt>
                <c:pt idx="9044">
                  <c:v>40.130000000000003</c:v>
                </c:pt>
                <c:pt idx="9045">
                  <c:v>40.130000000000003</c:v>
                </c:pt>
                <c:pt idx="9046">
                  <c:v>40.130000000000003</c:v>
                </c:pt>
                <c:pt idx="9047">
                  <c:v>40.130000000000003</c:v>
                </c:pt>
                <c:pt idx="9048">
                  <c:v>40.130000000000003</c:v>
                </c:pt>
                <c:pt idx="9049">
                  <c:v>40.130000000000003</c:v>
                </c:pt>
                <c:pt idx="9050">
                  <c:v>40.130000000000003</c:v>
                </c:pt>
                <c:pt idx="9051">
                  <c:v>40.130000000000003</c:v>
                </c:pt>
                <c:pt idx="9052">
                  <c:v>40.130000000000003</c:v>
                </c:pt>
                <c:pt idx="9053">
                  <c:v>40.130000000000003</c:v>
                </c:pt>
                <c:pt idx="9054">
                  <c:v>40.130000000000003</c:v>
                </c:pt>
                <c:pt idx="9055">
                  <c:v>40.119999999999997</c:v>
                </c:pt>
                <c:pt idx="9056">
                  <c:v>40.11</c:v>
                </c:pt>
                <c:pt idx="9057">
                  <c:v>40.090000000000003</c:v>
                </c:pt>
                <c:pt idx="9058">
                  <c:v>40.08</c:v>
                </c:pt>
                <c:pt idx="9059">
                  <c:v>40.07</c:v>
                </c:pt>
                <c:pt idx="9060">
                  <c:v>40.06</c:v>
                </c:pt>
                <c:pt idx="9061">
                  <c:v>40.06</c:v>
                </c:pt>
                <c:pt idx="9062">
                  <c:v>40.049999999999997</c:v>
                </c:pt>
                <c:pt idx="9063">
                  <c:v>40.04</c:v>
                </c:pt>
                <c:pt idx="9064">
                  <c:v>40.03</c:v>
                </c:pt>
                <c:pt idx="9065">
                  <c:v>40.03</c:v>
                </c:pt>
                <c:pt idx="9066">
                  <c:v>40.03</c:v>
                </c:pt>
                <c:pt idx="9067">
                  <c:v>40.03</c:v>
                </c:pt>
                <c:pt idx="9068">
                  <c:v>40.03</c:v>
                </c:pt>
                <c:pt idx="9069">
                  <c:v>40.020000000000003</c:v>
                </c:pt>
                <c:pt idx="9070">
                  <c:v>40.020000000000003</c:v>
                </c:pt>
                <c:pt idx="9071">
                  <c:v>40.020000000000003</c:v>
                </c:pt>
                <c:pt idx="9072">
                  <c:v>40.01</c:v>
                </c:pt>
                <c:pt idx="9073">
                  <c:v>40</c:v>
                </c:pt>
                <c:pt idx="9074">
                  <c:v>39.99</c:v>
                </c:pt>
                <c:pt idx="9075">
                  <c:v>39.979999999999997</c:v>
                </c:pt>
                <c:pt idx="9076">
                  <c:v>39.97</c:v>
                </c:pt>
                <c:pt idx="9077">
                  <c:v>39.97</c:v>
                </c:pt>
                <c:pt idx="9078">
                  <c:v>39.96</c:v>
                </c:pt>
                <c:pt idx="9079">
                  <c:v>39.96</c:v>
                </c:pt>
                <c:pt idx="9080">
                  <c:v>39.96</c:v>
                </c:pt>
                <c:pt idx="9081">
                  <c:v>39.950000000000003</c:v>
                </c:pt>
                <c:pt idx="9082">
                  <c:v>39.94</c:v>
                </c:pt>
                <c:pt idx="9083">
                  <c:v>39.94</c:v>
                </c:pt>
                <c:pt idx="9084">
                  <c:v>39.94</c:v>
                </c:pt>
                <c:pt idx="9085">
                  <c:v>39.93</c:v>
                </c:pt>
                <c:pt idx="9086">
                  <c:v>39.93</c:v>
                </c:pt>
                <c:pt idx="9087">
                  <c:v>39.93</c:v>
                </c:pt>
                <c:pt idx="9088">
                  <c:v>39.92</c:v>
                </c:pt>
                <c:pt idx="9089">
                  <c:v>39.92</c:v>
                </c:pt>
                <c:pt idx="9090">
                  <c:v>39.92</c:v>
                </c:pt>
                <c:pt idx="9091">
                  <c:v>39.92</c:v>
                </c:pt>
                <c:pt idx="9092">
                  <c:v>39.92</c:v>
                </c:pt>
                <c:pt idx="9093">
                  <c:v>39.92</c:v>
                </c:pt>
                <c:pt idx="9094">
                  <c:v>39.92</c:v>
                </c:pt>
                <c:pt idx="9095">
                  <c:v>39.92</c:v>
                </c:pt>
                <c:pt idx="9096">
                  <c:v>39.92</c:v>
                </c:pt>
                <c:pt idx="9097">
                  <c:v>39.909999999999997</c:v>
                </c:pt>
                <c:pt idx="9098">
                  <c:v>39.909999999999997</c:v>
                </c:pt>
                <c:pt idx="9099">
                  <c:v>39.9</c:v>
                </c:pt>
                <c:pt idx="9100">
                  <c:v>39.9</c:v>
                </c:pt>
                <c:pt idx="9101">
                  <c:v>39.9</c:v>
                </c:pt>
                <c:pt idx="9102">
                  <c:v>39.9</c:v>
                </c:pt>
                <c:pt idx="9103">
                  <c:v>39.89</c:v>
                </c:pt>
                <c:pt idx="9104">
                  <c:v>39.89</c:v>
                </c:pt>
                <c:pt idx="9105">
                  <c:v>39.880000000000003</c:v>
                </c:pt>
                <c:pt idx="9106">
                  <c:v>39.880000000000003</c:v>
                </c:pt>
                <c:pt idx="9107">
                  <c:v>39.869999999999997</c:v>
                </c:pt>
                <c:pt idx="9108">
                  <c:v>39.869999999999997</c:v>
                </c:pt>
                <c:pt idx="9109">
                  <c:v>39.86</c:v>
                </c:pt>
                <c:pt idx="9110">
                  <c:v>39.85</c:v>
                </c:pt>
                <c:pt idx="9111">
                  <c:v>39.85</c:v>
                </c:pt>
                <c:pt idx="9112">
                  <c:v>39.85</c:v>
                </c:pt>
                <c:pt idx="9113">
                  <c:v>39.85</c:v>
                </c:pt>
                <c:pt idx="9114">
                  <c:v>39.83</c:v>
                </c:pt>
                <c:pt idx="9115">
                  <c:v>39.82</c:v>
                </c:pt>
                <c:pt idx="9116">
                  <c:v>39.82</c:v>
                </c:pt>
                <c:pt idx="9117">
                  <c:v>39.81</c:v>
                </c:pt>
                <c:pt idx="9118">
                  <c:v>39.81</c:v>
                </c:pt>
                <c:pt idx="9119">
                  <c:v>39.81</c:v>
                </c:pt>
                <c:pt idx="9120">
                  <c:v>39.81</c:v>
                </c:pt>
                <c:pt idx="9121">
                  <c:v>39.799999999999997</c:v>
                </c:pt>
                <c:pt idx="9122">
                  <c:v>39.799999999999997</c:v>
                </c:pt>
                <c:pt idx="9123">
                  <c:v>39.799999999999997</c:v>
                </c:pt>
                <c:pt idx="9124">
                  <c:v>39.799999999999997</c:v>
                </c:pt>
                <c:pt idx="9125">
                  <c:v>39.799999999999997</c:v>
                </c:pt>
                <c:pt idx="9126">
                  <c:v>39.799999999999997</c:v>
                </c:pt>
                <c:pt idx="9127">
                  <c:v>39.799999999999997</c:v>
                </c:pt>
                <c:pt idx="9128">
                  <c:v>39.799999999999997</c:v>
                </c:pt>
                <c:pt idx="9129">
                  <c:v>39.799999999999997</c:v>
                </c:pt>
                <c:pt idx="9130">
                  <c:v>39.79</c:v>
                </c:pt>
                <c:pt idx="9131">
                  <c:v>39.79</c:v>
                </c:pt>
                <c:pt idx="9132">
                  <c:v>39.78</c:v>
                </c:pt>
                <c:pt idx="9133">
                  <c:v>39.770000000000003</c:v>
                </c:pt>
                <c:pt idx="9134">
                  <c:v>39.770000000000003</c:v>
                </c:pt>
                <c:pt idx="9135">
                  <c:v>39.770000000000003</c:v>
                </c:pt>
                <c:pt idx="9136">
                  <c:v>39.76</c:v>
                </c:pt>
                <c:pt idx="9137">
                  <c:v>39.76</c:v>
                </c:pt>
                <c:pt idx="9138">
                  <c:v>39.75</c:v>
                </c:pt>
                <c:pt idx="9139">
                  <c:v>39.75</c:v>
                </c:pt>
                <c:pt idx="9140">
                  <c:v>39.75</c:v>
                </c:pt>
                <c:pt idx="9141">
                  <c:v>39.75</c:v>
                </c:pt>
                <c:pt idx="9142">
                  <c:v>39.75</c:v>
                </c:pt>
                <c:pt idx="9143">
                  <c:v>39.74</c:v>
                </c:pt>
                <c:pt idx="9144">
                  <c:v>39.74</c:v>
                </c:pt>
                <c:pt idx="9145">
                  <c:v>39.74</c:v>
                </c:pt>
                <c:pt idx="9146">
                  <c:v>39.74</c:v>
                </c:pt>
                <c:pt idx="9147">
                  <c:v>39.74</c:v>
                </c:pt>
                <c:pt idx="9148">
                  <c:v>39.74</c:v>
                </c:pt>
                <c:pt idx="9149">
                  <c:v>39.74</c:v>
                </c:pt>
                <c:pt idx="9150">
                  <c:v>39.74</c:v>
                </c:pt>
                <c:pt idx="9151">
                  <c:v>39.74</c:v>
                </c:pt>
                <c:pt idx="9152">
                  <c:v>39.74</c:v>
                </c:pt>
                <c:pt idx="9153">
                  <c:v>39.74</c:v>
                </c:pt>
                <c:pt idx="9154">
                  <c:v>39.74</c:v>
                </c:pt>
                <c:pt idx="9155">
                  <c:v>39.729999999999997</c:v>
                </c:pt>
                <c:pt idx="9156">
                  <c:v>39.729999999999997</c:v>
                </c:pt>
                <c:pt idx="9157">
                  <c:v>39.729999999999997</c:v>
                </c:pt>
                <c:pt idx="9158">
                  <c:v>39.729999999999997</c:v>
                </c:pt>
                <c:pt idx="9159">
                  <c:v>39.729999999999997</c:v>
                </c:pt>
                <c:pt idx="9160">
                  <c:v>39.729999999999997</c:v>
                </c:pt>
                <c:pt idx="9161">
                  <c:v>39.729999999999997</c:v>
                </c:pt>
                <c:pt idx="9162">
                  <c:v>39.72</c:v>
                </c:pt>
                <c:pt idx="9163">
                  <c:v>39.72</c:v>
                </c:pt>
                <c:pt idx="9164">
                  <c:v>39.72</c:v>
                </c:pt>
                <c:pt idx="9165">
                  <c:v>39.72</c:v>
                </c:pt>
                <c:pt idx="9166">
                  <c:v>39.72</c:v>
                </c:pt>
                <c:pt idx="9167">
                  <c:v>39.72</c:v>
                </c:pt>
                <c:pt idx="9168">
                  <c:v>39.72</c:v>
                </c:pt>
                <c:pt idx="9169">
                  <c:v>39.72</c:v>
                </c:pt>
                <c:pt idx="9170">
                  <c:v>39.72</c:v>
                </c:pt>
                <c:pt idx="9171">
                  <c:v>39.72</c:v>
                </c:pt>
                <c:pt idx="9172">
                  <c:v>39.729999999999997</c:v>
                </c:pt>
                <c:pt idx="9173">
                  <c:v>39.729999999999997</c:v>
                </c:pt>
                <c:pt idx="9174">
                  <c:v>39.74</c:v>
                </c:pt>
                <c:pt idx="9175">
                  <c:v>39.74</c:v>
                </c:pt>
                <c:pt idx="9176">
                  <c:v>39.74</c:v>
                </c:pt>
                <c:pt idx="9177">
                  <c:v>39.74</c:v>
                </c:pt>
                <c:pt idx="9178">
                  <c:v>39.74</c:v>
                </c:pt>
                <c:pt idx="9179">
                  <c:v>39.74</c:v>
                </c:pt>
                <c:pt idx="9180">
                  <c:v>39.74</c:v>
                </c:pt>
                <c:pt idx="9181">
                  <c:v>39.74</c:v>
                </c:pt>
                <c:pt idx="9182">
                  <c:v>39.729999999999997</c:v>
                </c:pt>
                <c:pt idx="9183">
                  <c:v>39.729999999999997</c:v>
                </c:pt>
                <c:pt idx="9184">
                  <c:v>39.729999999999997</c:v>
                </c:pt>
                <c:pt idx="9185">
                  <c:v>39.729999999999997</c:v>
                </c:pt>
                <c:pt idx="9186">
                  <c:v>39.729999999999997</c:v>
                </c:pt>
                <c:pt idx="9187">
                  <c:v>39.729999999999997</c:v>
                </c:pt>
                <c:pt idx="9188">
                  <c:v>39.74</c:v>
                </c:pt>
                <c:pt idx="9189">
                  <c:v>39.74</c:v>
                </c:pt>
                <c:pt idx="9190">
                  <c:v>39.74</c:v>
                </c:pt>
                <c:pt idx="9191">
                  <c:v>39.74</c:v>
                </c:pt>
                <c:pt idx="9192">
                  <c:v>39.74</c:v>
                </c:pt>
                <c:pt idx="9193">
                  <c:v>39.74</c:v>
                </c:pt>
                <c:pt idx="9194">
                  <c:v>39.74</c:v>
                </c:pt>
                <c:pt idx="9195">
                  <c:v>39.74</c:v>
                </c:pt>
                <c:pt idx="9196">
                  <c:v>39.74</c:v>
                </c:pt>
                <c:pt idx="9197">
                  <c:v>39.74</c:v>
                </c:pt>
                <c:pt idx="9198">
                  <c:v>39.74</c:v>
                </c:pt>
                <c:pt idx="9199">
                  <c:v>39.74</c:v>
                </c:pt>
                <c:pt idx="9200">
                  <c:v>39.74</c:v>
                </c:pt>
                <c:pt idx="9201">
                  <c:v>39.74</c:v>
                </c:pt>
                <c:pt idx="9202">
                  <c:v>39.74</c:v>
                </c:pt>
                <c:pt idx="9203">
                  <c:v>39.74</c:v>
                </c:pt>
                <c:pt idx="9204">
                  <c:v>39.74</c:v>
                </c:pt>
                <c:pt idx="9205">
                  <c:v>39.74</c:v>
                </c:pt>
                <c:pt idx="9206">
                  <c:v>39.74</c:v>
                </c:pt>
                <c:pt idx="9207">
                  <c:v>39.74</c:v>
                </c:pt>
                <c:pt idx="9208">
                  <c:v>39.729999999999997</c:v>
                </c:pt>
                <c:pt idx="9209">
                  <c:v>39.729999999999997</c:v>
                </c:pt>
                <c:pt idx="9210">
                  <c:v>39.729999999999997</c:v>
                </c:pt>
                <c:pt idx="9211">
                  <c:v>39.729999999999997</c:v>
                </c:pt>
                <c:pt idx="9212">
                  <c:v>39.729999999999997</c:v>
                </c:pt>
                <c:pt idx="9213">
                  <c:v>39.729999999999997</c:v>
                </c:pt>
                <c:pt idx="9214">
                  <c:v>39.72</c:v>
                </c:pt>
                <c:pt idx="9215">
                  <c:v>39.72</c:v>
                </c:pt>
                <c:pt idx="9216">
                  <c:v>39.72</c:v>
                </c:pt>
                <c:pt idx="9217">
                  <c:v>39.72</c:v>
                </c:pt>
                <c:pt idx="9218">
                  <c:v>39.72</c:v>
                </c:pt>
                <c:pt idx="9219">
                  <c:v>39.71</c:v>
                </c:pt>
                <c:pt idx="9220">
                  <c:v>39.71</c:v>
                </c:pt>
                <c:pt idx="9221">
                  <c:v>39.71</c:v>
                </c:pt>
                <c:pt idx="9222">
                  <c:v>39.71</c:v>
                </c:pt>
                <c:pt idx="9223">
                  <c:v>39.71</c:v>
                </c:pt>
                <c:pt idx="9224">
                  <c:v>39.71</c:v>
                </c:pt>
                <c:pt idx="9225">
                  <c:v>39.71</c:v>
                </c:pt>
                <c:pt idx="9226">
                  <c:v>39.71</c:v>
                </c:pt>
                <c:pt idx="9227">
                  <c:v>39.71</c:v>
                </c:pt>
                <c:pt idx="9228">
                  <c:v>39.71</c:v>
                </c:pt>
                <c:pt idx="9229">
                  <c:v>39.71</c:v>
                </c:pt>
                <c:pt idx="9230">
                  <c:v>39.71</c:v>
                </c:pt>
                <c:pt idx="9231">
                  <c:v>39.71</c:v>
                </c:pt>
                <c:pt idx="9232">
                  <c:v>39.71</c:v>
                </c:pt>
                <c:pt idx="9233">
                  <c:v>39.71</c:v>
                </c:pt>
                <c:pt idx="9234">
                  <c:v>39.71</c:v>
                </c:pt>
                <c:pt idx="9235">
                  <c:v>39.71</c:v>
                </c:pt>
                <c:pt idx="9236">
                  <c:v>39.71</c:v>
                </c:pt>
                <c:pt idx="9237">
                  <c:v>39.71</c:v>
                </c:pt>
                <c:pt idx="9238">
                  <c:v>39.71</c:v>
                </c:pt>
                <c:pt idx="9239">
                  <c:v>39.71</c:v>
                </c:pt>
                <c:pt idx="9240">
                  <c:v>39.71</c:v>
                </c:pt>
                <c:pt idx="9241">
                  <c:v>39.71</c:v>
                </c:pt>
                <c:pt idx="9242">
                  <c:v>39.71</c:v>
                </c:pt>
                <c:pt idx="9243">
                  <c:v>39.71</c:v>
                </c:pt>
                <c:pt idx="9244">
                  <c:v>39.71</c:v>
                </c:pt>
                <c:pt idx="9245">
                  <c:v>39.71</c:v>
                </c:pt>
                <c:pt idx="9246">
                  <c:v>39.71</c:v>
                </c:pt>
                <c:pt idx="9247">
                  <c:v>39.71</c:v>
                </c:pt>
                <c:pt idx="9248">
                  <c:v>39.71</c:v>
                </c:pt>
                <c:pt idx="9249">
                  <c:v>39.71</c:v>
                </c:pt>
                <c:pt idx="9250">
                  <c:v>39.700000000000003</c:v>
                </c:pt>
                <c:pt idx="9251">
                  <c:v>39.700000000000003</c:v>
                </c:pt>
                <c:pt idx="9252">
                  <c:v>39.700000000000003</c:v>
                </c:pt>
                <c:pt idx="9253">
                  <c:v>39.69</c:v>
                </c:pt>
                <c:pt idx="9254">
                  <c:v>39.69</c:v>
                </c:pt>
                <c:pt idx="9255">
                  <c:v>39.68</c:v>
                </c:pt>
                <c:pt idx="9256">
                  <c:v>39.68</c:v>
                </c:pt>
                <c:pt idx="9257">
                  <c:v>39.68</c:v>
                </c:pt>
                <c:pt idx="9258">
                  <c:v>39.67</c:v>
                </c:pt>
                <c:pt idx="9259">
                  <c:v>39.659999999999997</c:v>
                </c:pt>
                <c:pt idx="9260">
                  <c:v>39.65</c:v>
                </c:pt>
                <c:pt idx="9261">
                  <c:v>39.65</c:v>
                </c:pt>
                <c:pt idx="9262">
                  <c:v>39.64</c:v>
                </c:pt>
                <c:pt idx="9263">
                  <c:v>39.630000000000003</c:v>
                </c:pt>
                <c:pt idx="9264">
                  <c:v>39.630000000000003</c:v>
                </c:pt>
                <c:pt idx="9265">
                  <c:v>39.619999999999997</c:v>
                </c:pt>
                <c:pt idx="9266">
                  <c:v>39.619999999999997</c:v>
                </c:pt>
                <c:pt idx="9267">
                  <c:v>39.619999999999997</c:v>
                </c:pt>
                <c:pt idx="9268">
                  <c:v>39.61</c:v>
                </c:pt>
                <c:pt idx="9269">
                  <c:v>39.61</c:v>
                </c:pt>
                <c:pt idx="9270">
                  <c:v>39.61</c:v>
                </c:pt>
                <c:pt idx="9271">
                  <c:v>39.61</c:v>
                </c:pt>
                <c:pt idx="9272">
                  <c:v>39.61</c:v>
                </c:pt>
                <c:pt idx="9273">
                  <c:v>39.61</c:v>
                </c:pt>
                <c:pt idx="9274">
                  <c:v>39.61</c:v>
                </c:pt>
                <c:pt idx="9275">
                  <c:v>39.6</c:v>
                </c:pt>
                <c:pt idx="9276">
                  <c:v>39.6</c:v>
                </c:pt>
                <c:pt idx="9277">
                  <c:v>39.6</c:v>
                </c:pt>
                <c:pt idx="9278">
                  <c:v>39.6</c:v>
                </c:pt>
                <c:pt idx="9279">
                  <c:v>39.590000000000003</c:v>
                </c:pt>
                <c:pt idx="9280">
                  <c:v>39.590000000000003</c:v>
                </c:pt>
                <c:pt idx="9281">
                  <c:v>39.590000000000003</c:v>
                </c:pt>
                <c:pt idx="9282">
                  <c:v>39.58</c:v>
                </c:pt>
                <c:pt idx="9283">
                  <c:v>39.57</c:v>
                </c:pt>
                <c:pt idx="9284">
                  <c:v>39.57</c:v>
                </c:pt>
                <c:pt idx="9285">
                  <c:v>39.56</c:v>
                </c:pt>
                <c:pt idx="9286">
                  <c:v>39.549999999999997</c:v>
                </c:pt>
                <c:pt idx="9287">
                  <c:v>39.54</c:v>
                </c:pt>
                <c:pt idx="9288">
                  <c:v>39.53</c:v>
                </c:pt>
                <c:pt idx="9289">
                  <c:v>39.53</c:v>
                </c:pt>
                <c:pt idx="9290">
                  <c:v>39.520000000000003</c:v>
                </c:pt>
                <c:pt idx="9291">
                  <c:v>39.51</c:v>
                </c:pt>
                <c:pt idx="9292">
                  <c:v>39.5</c:v>
                </c:pt>
                <c:pt idx="9293">
                  <c:v>39.49</c:v>
                </c:pt>
                <c:pt idx="9294">
                  <c:v>39.49</c:v>
                </c:pt>
                <c:pt idx="9295">
                  <c:v>39.49</c:v>
                </c:pt>
                <c:pt idx="9296">
                  <c:v>39.479999999999997</c:v>
                </c:pt>
                <c:pt idx="9297">
                  <c:v>39.47</c:v>
                </c:pt>
                <c:pt idx="9298">
                  <c:v>39.47</c:v>
                </c:pt>
                <c:pt idx="9299">
                  <c:v>39.47</c:v>
                </c:pt>
                <c:pt idx="9300">
                  <c:v>39.46</c:v>
                </c:pt>
                <c:pt idx="9301">
                  <c:v>39.46</c:v>
                </c:pt>
                <c:pt idx="9302">
                  <c:v>39.450000000000003</c:v>
                </c:pt>
                <c:pt idx="9303">
                  <c:v>39.44</c:v>
                </c:pt>
                <c:pt idx="9304">
                  <c:v>39.44</c:v>
                </c:pt>
                <c:pt idx="9305">
                  <c:v>39.44</c:v>
                </c:pt>
                <c:pt idx="9306">
                  <c:v>39.44</c:v>
                </c:pt>
                <c:pt idx="9307">
                  <c:v>39.44</c:v>
                </c:pt>
                <c:pt idx="9308">
                  <c:v>39.44</c:v>
                </c:pt>
                <c:pt idx="9309">
                  <c:v>39.44</c:v>
                </c:pt>
                <c:pt idx="9310">
                  <c:v>39.44</c:v>
                </c:pt>
                <c:pt idx="9311">
                  <c:v>39.44</c:v>
                </c:pt>
                <c:pt idx="9312">
                  <c:v>39.44</c:v>
                </c:pt>
                <c:pt idx="9313">
                  <c:v>39.44</c:v>
                </c:pt>
                <c:pt idx="9314">
                  <c:v>39.44</c:v>
                </c:pt>
                <c:pt idx="9315">
                  <c:v>39.44</c:v>
                </c:pt>
                <c:pt idx="9316">
                  <c:v>39.450000000000003</c:v>
                </c:pt>
                <c:pt idx="9317">
                  <c:v>39.450000000000003</c:v>
                </c:pt>
                <c:pt idx="9318">
                  <c:v>39.450000000000003</c:v>
                </c:pt>
                <c:pt idx="9319">
                  <c:v>39.46</c:v>
                </c:pt>
                <c:pt idx="9320">
                  <c:v>39.46</c:v>
                </c:pt>
                <c:pt idx="9321">
                  <c:v>39.46</c:v>
                </c:pt>
                <c:pt idx="9322">
                  <c:v>39.47</c:v>
                </c:pt>
                <c:pt idx="9323">
                  <c:v>39.47</c:v>
                </c:pt>
                <c:pt idx="9324">
                  <c:v>39.47</c:v>
                </c:pt>
                <c:pt idx="9325">
                  <c:v>39.47</c:v>
                </c:pt>
                <c:pt idx="9326">
                  <c:v>39.49</c:v>
                </c:pt>
                <c:pt idx="9327">
                  <c:v>39.5</c:v>
                </c:pt>
                <c:pt idx="9328">
                  <c:v>39.5</c:v>
                </c:pt>
                <c:pt idx="9329">
                  <c:v>39.51</c:v>
                </c:pt>
                <c:pt idx="9330">
                  <c:v>39.51</c:v>
                </c:pt>
                <c:pt idx="9331">
                  <c:v>39.520000000000003</c:v>
                </c:pt>
                <c:pt idx="9332">
                  <c:v>39.520000000000003</c:v>
                </c:pt>
                <c:pt idx="9333">
                  <c:v>39.53</c:v>
                </c:pt>
                <c:pt idx="9334">
                  <c:v>39.54</c:v>
                </c:pt>
                <c:pt idx="9335">
                  <c:v>39.56</c:v>
                </c:pt>
                <c:pt idx="9336">
                  <c:v>39.56</c:v>
                </c:pt>
                <c:pt idx="9337">
                  <c:v>39.57</c:v>
                </c:pt>
                <c:pt idx="9338">
                  <c:v>39.58</c:v>
                </c:pt>
                <c:pt idx="9339">
                  <c:v>39.58</c:v>
                </c:pt>
                <c:pt idx="9340">
                  <c:v>39.590000000000003</c:v>
                </c:pt>
                <c:pt idx="9341">
                  <c:v>39.590000000000003</c:v>
                </c:pt>
                <c:pt idx="9342">
                  <c:v>39.6</c:v>
                </c:pt>
                <c:pt idx="9343">
                  <c:v>39.6</c:v>
                </c:pt>
                <c:pt idx="9344">
                  <c:v>39.6</c:v>
                </c:pt>
                <c:pt idx="9345">
                  <c:v>39.61</c:v>
                </c:pt>
                <c:pt idx="9346">
                  <c:v>39.61</c:v>
                </c:pt>
                <c:pt idx="9347">
                  <c:v>39.61</c:v>
                </c:pt>
                <c:pt idx="9348">
                  <c:v>39.61</c:v>
                </c:pt>
                <c:pt idx="9349">
                  <c:v>39.61</c:v>
                </c:pt>
                <c:pt idx="9350">
                  <c:v>39.61</c:v>
                </c:pt>
                <c:pt idx="9351">
                  <c:v>39.61</c:v>
                </c:pt>
                <c:pt idx="9352">
                  <c:v>39.61</c:v>
                </c:pt>
                <c:pt idx="9353">
                  <c:v>39.61</c:v>
                </c:pt>
                <c:pt idx="9354">
                  <c:v>39.619999999999997</c:v>
                </c:pt>
                <c:pt idx="9355">
                  <c:v>39.619999999999997</c:v>
                </c:pt>
                <c:pt idx="9356">
                  <c:v>39.619999999999997</c:v>
                </c:pt>
                <c:pt idx="9357">
                  <c:v>39.630000000000003</c:v>
                </c:pt>
                <c:pt idx="9358">
                  <c:v>39.630000000000003</c:v>
                </c:pt>
                <c:pt idx="9359">
                  <c:v>39.64</c:v>
                </c:pt>
                <c:pt idx="9360">
                  <c:v>39.65</c:v>
                </c:pt>
                <c:pt idx="9361">
                  <c:v>39.65</c:v>
                </c:pt>
                <c:pt idx="9362">
                  <c:v>39.659999999999997</c:v>
                </c:pt>
                <c:pt idx="9363">
                  <c:v>39.67</c:v>
                </c:pt>
                <c:pt idx="9364">
                  <c:v>39.68</c:v>
                </c:pt>
                <c:pt idx="9365">
                  <c:v>39.68</c:v>
                </c:pt>
                <c:pt idx="9366">
                  <c:v>39.69</c:v>
                </c:pt>
                <c:pt idx="9367">
                  <c:v>39.69</c:v>
                </c:pt>
                <c:pt idx="9368">
                  <c:v>39.700000000000003</c:v>
                </c:pt>
                <c:pt idx="9369">
                  <c:v>39.700000000000003</c:v>
                </c:pt>
                <c:pt idx="9370">
                  <c:v>39.700000000000003</c:v>
                </c:pt>
                <c:pt idx="9371">
                  <c:v>39.71</c:v>
                </c:pt>
                <c:pt idx="9372">
                  <c:v>39.71</c:v>
                </c:pt>
                <c:pt idx="9373">
                  <c:v>39.71</c:v>
                </c:pt>
                <c:pt idx="9374">
                  <c:v>39.71</c:v>
                </c:pt>
                <c:pt idx="9375">
                  <c:v>39.71</c:v>
                </c:pt>
                <c:pt idx="9376">
                  <c:v>39.71</c:v>
                </c:pt>
                <c:pt idx="9377">
                  <c:v>39.71</c:v>
                </c:pt>
                <c:pt idx="9378">
                  <c:v>39.71</c:v>
                </c:pt>
                <c:pt idx="9379">
                  <c:v>39.71</c:v>
                </c:pt>
                <c:pt idx="9380">
                  <c:v>39.71</c:v>
                </c:pt>
                <c:pt idx="9381">
                  <c:v>39.71</c:v>
                </c:pt>
                <c:pt idx="9382">
                  <c:v>39.71</c:v>
                </c:pt>
                <c:pt idx="9383">
                  <c:v>39.71</c:v>
                </c:pt>
                <c:pt idx="9384">
                  <c:v>39.71</c:v>
                </c:pt>
                <c:pt idx="9385">
                  <c:v>39.71</c:v>
                </c:pt>
                <c:pt idx="9386">
                  <c:v>39.71</c:v>
                </c:pt>
                <c:pt idx="9387">
                  <c:v>39.71</c:v>
                </c:pt>
                <c:pt idx="9388">
                  <c:v>39.71</c:v>
                </c:pt>
                <c:pt idx="9389">
                  <c:v>39.71</c:v>
                </c:pt>
                <c:pt idx="9390">
                  <c:v>39.71</c:v>
                </c:pt>
                <c:pt idx="9391">
                  <c:v>39.71</c:v>
                </c:pt>
                <c:pt idx="9392">
                  <c:v>39.71</c:v>
                </c:pt>
                <c:pt idx="9393">
                  <c:v>39.71</c:v>
                </c:pt>
                <c:pt idx="9394">
                  <c:v>39.71</c:v>
                </c:pt>
                <c:pt idx="9395">
                  <c:v>39.71</c:v>
                </c:pt>
                <c:pt idx="9396">
                  <c:v>39.71</c:v>
                </c:pt>
                <c:pt idx="9397">
                  <c:v>39.71</c:v>
                </c:pt>
                <c:pt idx="9398">
                  <c:v>39.71</c:v>
                </c:pt>
                <c:pt idx="9399">
                  <c:v>39.71</c:v>
                </c:pt>
                <c:pt idx="9400">
                  <c:v>39.71</c:v>
                </c:pt>
                <c:pt idx="9401">
                  <c:v>39.71</c:v>
                </c:pt>
                <c:pt idx="9402">
                  <c:v>39.71</c:v>
                </c:pt>
                <c:pt idx="9403">
                  <c:v>39.71</c:v>
                </c:pt>
                <c:pt idx="9404">
                  <c:v>39.71</c:v>
                </c:pt>
                <c:pt idx="9405">
                  <c:v>39.71</c:v>
                </c:pt>
                <c:pt idx="9406">
                  <c:v>39.71</c:v>
                </c:pt>
                <c:pt idx="9407">
                  <c:v>39.71</c:v>
                </c:pt>
                <c:pt idx="9408">
                  <c:v>39.71</c:v>
                </c:pt>
                <c:pt idx="9409">
                  <c:v>39.71</c:v>
                </c:pt>
                <c:pt idx="9410">
                  <c:v>39.71</c:v>
                </c:pt>
                <c:pt idx="9411">
                  <c:v>39.71</c:v>
                </c:pt>
                <c:pt idx="9412">
                  <c:v>39.71</c:v>
                </c:pt>
                <c:pt idx="9413">
                  <c:v>39.71</c:v>
                </c:pt>
                <c:pt idx="9414">
                  <c:v>39.71</c:v>
                </c:pt>
                <c:pt idx="9415">
                  <c:v>39.71</c:v>
                </c:pt>
                <c:pt idx="9416">
                  <c:v>39.71</c:v>
                </c:pt>
                <c:pt idx="9417">
                  <c:v>39.71</c:v>
                </c:pt>
                <c:pt idx="9418">
                  <c:v>39.71</c:v>
                </c:pt>
                <c:pt idx="9419">
                  <c:v>39.71</c:v>
                </c:pt>
                <c:pt idx="9420">
                  <c:v>39.71</c:v>
                </c:pt>
                <c:pt idx="9421">
                  <c:v>39.71</c:v>
                </c:pt>
                <c:pt idx="9422">
                  <c:v>39.71</c:v>
                </c:pt>
                <c:pt idx="9423">
                  <c:v>39.71</c:v>
                </c:pt>
                <c:pt idx="9424">
                  <c:v>39.71</c:v>
                </c:pt>
                <c:pt idx="9425">
                  <c:v>39.71</c:v>
                </c:pt>
                <c:pt idx="9426">
                  <c:v>39.71</c:v>
                </c:pt>
                <c:pt idx="9427">
                  <c:v>39.71</c:v>
                </c:pt>
                <c:pt idx="9428">
                  <c:v>39.71</c:v>
                </c:pt>
                <c:pt idx="9429">
                  <c:v>39.71</c:v>
                </c:pt>
                <c:pt idx="9430">
                  <c:v>39.71</c:v>
                </c:pt>
                <c:pt idx="9431">
                  <c:v>39.71</c:v>
                </c:pt>
                <c:pt idx="9432">
                  <c:v>39.71</c:v>
                </c:pt>
                <c:pt idx="9433">
                  <c:v>39.71</c:v>
                </c:pt>
                <c:pt idx="9434">
                  <c:v>39.700000000000003</c:v>
                </c:pt>
                <c:pt idx="9435">
                  <c:v>39.700000000000003</c:v>
                </c:pt>
                <c:pt idx="9436">
                  <c:v>39.700000000000003</c:v>
                </c:pt>
                <c:pt idx="9437">
                  <c:v>39.69</c:v>
                </c:pt>
                <c:pt idx="9438">
                  <c:v>39.69</c:v>
                </c:pt>
                <c:pt idx="9439">
                  <c:v>39.69</c:v>
                </c:pt>
                <c:pt idx="9440">
                  <c:v>39.69</c:v>
                </c:pt>
                <c:pt idx="9441">
                  <c:v>39.68</c:v>
                </c:pt>
                <c:pt idx="9442">
                  <c:v>39.68</c:v>
                </c:pt>
                <c:pt idx="9443">
                  <c:v>39.67</c:v>
                </c:pt>
                <c:pt idx="9444">
                  <c:v>39.67</c:v>
                </c:pt>
                <c:pt idx="9445">
                  <c:v>39.659999999999997</c:v>
                </c:pt>
                <c:pt idx="9446">
                  <c:v>39.659999999999997</c:v>
                </c:pt>
                <c:pt idx="9447">
                  <c:v>39.659999999999997</c:v>
                </c:pt>
                <c:pt idx="9448">
                  <c:v>39.65</c:v>
                </c:pt>
                <c:pt idx="9449">
                  <c:v>39.65</c:v>
                </c:pt>
                <c:pt idx="9450">
                  <c:v>39.64</c:v>
                </c:pt>
                <c:pt idx="9451">
                  <c:v>39.64</c:v>
                </c:pt>
                <c:pt idx="9452">
                  <c:v>39.630000000000003</c:v>
                </c:pt>
                <c:pt idx="9453">
                  <c:v>39.630000000000003</c:v>
                </c:pt>
                <c:pt idx="9454">
                  <c:v>39.619999999999997</c:v>
                </c:pt>
                <c:pt idx="9455">
                  <c:v>39.619999999999997</c:v>
                </c:pt>
                <c:pt idx="9456">
                  <c:v>39.619999999999997</c:v>
                </c:pt>
                <c:pt idx="9457">
                  <c:v>39.619999999999997</c:v>
                </c:pt>
                <c:pt idx="9458">
                  <c:v>39.619999999999997</c:v>
                </c:pt>
                <c:pt idx="9459">
                  <c:v>39.61</c:v>
                </c:pt>
                <c:pt idx="9460">
                  <c:v>39.61</c:v>
                </c:pt>
                <c:pt idx="9461">
                  <c:v>39.61</c:v>
                </c:pt>
                <c:pt idx="9462">
                  <c:v>39.61</c:v>
                </c:pt>
                <c:pt idx="9463">
                  <c:v>39.61</c:v>
                </c:pt>
                <c:pt idx="9464">
                  <c:v>39.61</c:v>
                </c:pt>
                <c:pt idx="9465">
                  <c:v>39.61</c:v>
                </c:pt>
                <c:pt idx="9466">
                  <c:v>39.61</c:v>
                </c:pt>
                <c:pt idx="9467">
                  <c:v>39.61</c:v>
                </c:pt>
                <c:pt idx="9468">
                  <c:v>39.61</c:v>
                </c:pt>
                <c:pt idx="9469">
                  <c:v>39.61</c:v>
                </c:pt>
                <c:pt idx="9470">
                  <c:v>39.61</c:v>
                </c:pt>
                <c:pt idx="9471">
                  <c:v>39.61</c:v>
                </c:pt>
                <c:pt idx="9472">
                  <c:v>39.61</c:v>
                </c:pt>
                <c:pt idx="9473">
                  <c:v>39.61</c:v>
                </c:pt>
                <c:pt idx="9474">
                  <c:v>39.61</c:v>
                </c:pt>
                <c:pt idx="9475">
                  <c:v>39.61</c:v>
                </c:pt>
                <c:pt idx="9476">
                  <c:v>39.6</c:v>
                </c:pt>
                <c:pt idx="9477">
                  <c:v>39.6</c:v>
                </c:pt>
                <c:pt idx="9478">
                  <c:v>39.6</c:v>
                </c:pt>
                <c:pt idx="9479">
                  <c:v>39.6</c:v>
                </c:pt>
                <c:pt idx="9480">
                  <c:v>39.6</c:v>
                </c:pt>
                <c:pt idx="9481">
                  <c:v>39.6</c:v>
                </c:pt>
                <c:pt idx="9482">
                  <c:v>39.6</c:v>
                </c:pt>
                <c:pt idx="9483">
                  <c:v>39.6</c:v>
                </c:pt>
                <c:pt idx="9484">
                  <c:v>39.6</c:v>
                </c:pt>
                <c:pt idx="9485">
                  <c:v>39.590000000000003</c:v>
                </c:pt>
                <c:pt idx="9486">
                  <c:v>39.590000000000003</c:v>
                </c:pt>
                <c:pt idx="9487">
                  <c:v>39.590000000000003</c:v>
                </c:pt>
                <c:pt idx="9488">
                  <c:v>39.58</c:v>
                </c:pt>
                <c:pt idx="9489">
                  <c:v>39.57</c:v>
                </c:pt>
                <c:pt idx="9490">
                  <c:v>39.57</c:v>
                </c:pt>
                <c:pt idx="9491">
                  <c:v>39.57</c:v>
                </c:pt>
                <c:pt idx="9492">
                  <c:v>39.57</c:v>
                </c:pt>
                <c:pt idx="9493">
                  <c:v>39.58</c:v>
                </c:pt>
                <c:pt idx="9494">
                  <c:v>39.57</c:v>
                </c:pt>
                <c:pt idx="9495">
                  <c:v>39.58</c:v>
                </c:pt>
                <c:pt idx="9496">
                  <c:v>39.58</c:v>
                </c:pt>
                <c:pt idx="9497">
                  <c:v>39.590000000000003</c:v>
                </c:pt>
                <c:pt idx="9498">
                  <c:v>39.590000000000003</c:v>
                </c:pt>
                <c:pt idx="9499">
                  <c:v>39.58</c:v>
                </c:pt>
                <c:pt idx="9500">
                  <c:v>39.58</c:v>
                </c:pt>
                <c:pt idx="9501">
                  <c:v>39.58</c:v>
                </c:pt>
                <c:pt idx="9502">
                  <c:v>39.590000000000003</c:v>
                </c:pt>
                <c:pt idx="9503">
                  <c:v>39.590000000000003</c:v>
                </c:pt>
                <c:pt idx="9504">
                  <c:v>39.590000000000003</c:v>
                </c:pt>
                <c:pt idx="9505">
                  <c:v>39.590000000000003</c:v>
                </c:pt>
                <c:pt idx="9506">
                  <c:v>39.590000000000003</c:v>
                </c:pt>
                <c:pt idx="9507">
                  <c:v>39.590000000000003</c:v>
                </c:pt>
                <c:pt idx="9508">
                  <c:v>39.590000000000003</c:v>
                </c:pt>
                <c:pt idx="9509">
                  <c:v>39.590000000000003</c:v>
                </c:pt>
                <c:pt idx="9510">
                  <c:v>39.590000000000003</c:v>
                </c:pt>
                <c:pt idx="9511">
                  <c:v>39.590000000000003</c:v>
                </c:pt>
                <c:pt idx="9512">
                  <c:v>39.590000000000003</c:v>
                </c:pt>
                <c:pt idx="9513">
                  <c:v>39.590000000000003</c:v>
                </c:pt>
                <c:pt idx="9514">
                  <c:v>39.590000000000003</c:v>
                </c:pt>
                <c:pt idx="9515">
                  <c:v>39.590000000000003</c:v>
                </c:pt>
                <c:pt idx="9516">
                  <c:v>39.590000000000003</c:v>
                </c:pt>
                <c:pt idx="9517">
                  <c:v>39.6</c:v>
                </c:pt>
                <c:pt idx="9518">
                  <c:v>39.6</c:v>
                </c:pt>
                <c:pt idx="9519">
                  <c:v>39.6</c:v>
                </c:pt>
                <c:pt idx="9520">
                  <c:v>39.6</c:v>
                </c:pt>
                <c:pt idx="9521">
                  <c:v>39.6</c:v>
                </c:pt>
                <c:pt idx="9522">
                  <c:v>39.6</c:v>
                </c:pt>
                <c:pt idx="9523">
                  <c:v>39.6</c:v>
                </c:pt>
                <c:pt idx="9524">
                  <c:v>39.6</c:v>
                </c:pt>
                <c:pt idx="9525">
                  <c:v>39.6</c:v>
                </c:pt>
                <c:pt idx="9526">
                  <c:v>39.6</c:v>
                </c:pt>
                <c:pt idx="9527">
                  <c:v>39.6</c:v>
                </c:pt>
                <c:pt idx="9528">
                  <c:v>39.6</c:v>
                </c:pt>
                <c:pt idx="9529">
                  <c:v>39.6</c:v>
                </c:pt>
                <c:pt idx="9530">
                  <c:v>39.61</c:v>
                </c:pt>
                <c:pt idx="9531">
                  <c:v>39.61</c:v>
                </c:pt>
                <c:pt idx="9532">
                  <c:v>39.6</c:v>
                </c:pt>
                <c:pt idx="9533">
                  <c:v>39.6</c:v>
                </c:pt>
                <c:pt idx="9534">
                  <c:v>39.61</c:v>
                </c:pt>
                <c:pt idx="9535">
                  <c:v>39.61</c:v>
                </c:pt>
                <c:pt idx="9536">
                  <c:v>39.61</c:v>
                </c:pt>
                <c:pt idx="9537">
                  <c:v>39.61</c:v>
                </c:pt>
                <c:pt idx="9538">
                  <c:v>39.61</c:v>
                </c:pt>
                <c:pt idx="9539">
                  <c:v>39.61</c:v>
                </c:pt>
                <c:pt idx="9540">
                  <c:v>39.61</c:v>
                </c:pt>
                <c:pt idx="9541">
                  <c:v>39.61</c:v>
                </c:pt>
                <c:pt idx="9542">
                  <c:v>39.61</c:v>
                </c:pt>
                <c:pt idx="9543">
                  <c:v>39.61</c:v>
                </c:pt>
                <c:pt idx="9544">
                  <c:v>39.61</c:v>
                </c:pt>
                <c:pt idx="9545">
                  <c:v>39.61</c:v>
                </c:pt>
                <c:pt idx="9546">
                  <c:v>39.61</c:v>
                </c:pt>
                <c:pt idx="9547">
                  <c:v>39.61</c:v>
                </c:pt>
                <c:pt idx="9548">
                  <c:v>39.61</c:v>
                </c:pt>
                <c:pt idx="9549">
                  <c:v>39.61</c:v>
                </c:pt>
                <c:pt idx="9550">
                  <c:v>39.61</c:v>
                </c:pt>
                <c:pt idx="9551">
                  <c:v>39.61</c:v>
                </c:pt>
                <c:pt idx="9552">
                  <c:v>39.61</c:v>
                </c:pt>
                <c:pt idx="9553">
                  <c:v>39.61</c:v>
                </c:pt>
                <c:pt idx="9554">
                  <c:v>39.61</c:v>
                </c:pt>
                <c:pt idx="9555">
                  <c:v>39.61</c:v>
                </c:pt>
                <c:pt idx="9556">
                  <c:v>39.61</c:v>
                </c:pt>
                <c:pt idx="9557">
                  <c:v>39.61</c:v>
                </c:pt>
                <c:pt idx="9558">
                  <c:v>39.61</c:v>
                </c:pt>
                <c:pt idx="9559">
                  <c:v>39.61</c:v>
                </c:pt>
                <c:pt idx="9560">
                  <c:v>39.61</c:v>
                </c:pt>
                <c:pt idx="9561">
                  <c:v>39.61</c:v>
                </c:pt>
                <c:pt idx="9562">
                  <c:v>39.61</c:v>
                </c:pt>
                <c:pt idx="9563">
                  <c:v>39.61</c:v>
                </c:pt>
                <c:pt idx="9564">
                  <c:v>39.61</c:v>
                </c:pt>
                <c:pt idx="9565">
                  <c:v>39.61</c:v>
                </c:pt>
                <c:pt idx="9566">
                  <c:v>39.61</c:v>
                </c:pt>
                <c:pt idx="9567">
                  <c:v>39.61</c:v>
                </c:pt>
                <c:pt idx="9568">
                  <c:v>39.61</c:v>
                </c:pt>
                <c:pt idx="9569">
                  <c:v>39.61</c:v>
                </c:pt>
                <c:pt idx="9570">
                  <c:v>39.619999999999997</c:v>
                </c:pt>
                <c:pt idx="9571">
                  <c:v>39.619999999999997</c:v>
                </c:pt>
                <c:pt idx="9572">
                  <c:v>39.619999999999997</c:v>
                </c:pt>
                <c:pt idx="9573">
                  <c:v>39.619999999999997</c:v>
                </c:pt>
                <c:pt idx="9574">
                  <c:v>39.619999999999997</c:v>
                </c:pt>
                <c:pt idx="9575">
                  <c:v>39.619999999999997</c:v>
                </c:pt>
                <c:pt idx="9576">
                  <c:v>39.619999999999997</c:v>
                </c:pt>
                <c:pt idx="9577">
                  <c:v>39.619999999999997</c:v>
                </c:pt>
                <c:pt idx="9578">
                  <c:v>39.619999999999997</c:v>
                </c:pt>
                <c:pt idx="9579">
                  <c:v>39.619999999999997</c:v>
                </c:pt>
                <c:pt idx="9580">
                  <c:v>39.619999999999997</c:v>
                </c:pt>
                <c:pt idx="9581">
                  <c:v>39.619999999999997</c:v>
                </c:pt>
                <c:pt idx="9582">
                  <c:v>39.619999999999997</c:v>
                </c:pt>
                <c:pt idx="9583">
                  <c:v>39.619999999999997</c:v>
                </c:pt>
                <c:pt idx="9584">
                  <c:v>39.619999999999997</c:v>
                </c:pt>
                <c:pt idx="9585">
                  <c:v>39.619999999999997</c:v>
                </c:pt>
                <c:pt idx="9586">
                  <c:v>39.619999999999997</c:v>
                </c:pt>
                <c:pt idx="9587">
                  <c:v>39.619999999999997</c:v>
                </c:pt>
                <c:pt idx="9588">
                  <c:v>39.619999999999997</c:v>
                </c:pt>
                <c:pt idx="9589">
                  <c:v>39.619999999999997</c:v>
                </c:pt>
                <c:pt idx="9590">
                  <c:v>39.619999999999997</c:v>
                </c:pt>
                <c:pt idx="9591">
                  <c:v>39.619999999999997</c:v>
                </c:pt>
                <c:pt idx="9592">
                  <c:v>39.619999999999997</c:v>
                </c:pt>
                <c:pt idx="9593">
                  <c:v>39.619999999999997</c:v>
                </c:pt>
                <c:pt idx="9594">
                  <c:v>39.619999999999997</c:v>
                </c:pt>
                <c:pt idx="9595">
                  <c:v>39.619999999999997</c:v>
                </c:pt>
                <c:pt idx="9596">
                  <c:v>39.630000000000003</c:v>
                </c:pt>
                <c:pt idx="9597">
                  <c:v>39.619999999999997</c:v>
                </c:pt>
                <c:pt idx="9598">
                  <c:v>39.630000000000003</c:v>
                </c:pt>
                <c:pt idx="9599">
                  <c:v>39.630000000000003</c:v>
                </c:pt>
                <c:pt idx="9600">
                  <c:v>39.630000000000003</c:v>
                </c:pt>
                <c:pt idx="9601">
                  <c:v>39.619999999999997</c:v>
                </c:pt>
                <c:pt idx="9602">
                  <c:v>39.619999999999997</c:v>
                </c:pt>
                <c:pt idx="9603">
                  <c:v>39.619999999999997</c:v>
                </c:pt>
                <c:pt idx="9604">
                  <c:v>39.619999999999997</c:v>
                </c:pt>
                <c:pt idx="9605">
                  <c:v>39.619999999999997</c:v>
                </c:pt>
                <c:pt idx="9606">
                  <c:v>39.619999999999997</c:v>
                </c:pt>
                <c:pt idx="9607">
                  <c:v>39.619999999999997</c:v>
                </c:pt>
                <c:pt idx="9608">
                  <c:v>39.619999999999997</c:v>
                </c:pt>
                <c:pt idx="9609">
                  <c:v>39.619999999999997</c:v>
                </c:pt>
                <c:pt idx="9610">
                  <c:v>39.619999999999997</c:v>
                </c:pt>
                <c:pt idx="9611">
                  <c:v>39.619999999999997</c:v>
                </c:pt>
                <c:pt idx="9612">
                  <c:v>39.619999999999997</c:v>
                </c:pt>
                <c:pt idx="9613">
                  <c:v>39.61</c:v>
                </c:pt>
                <c:pt idx="9614">
                  <c:v>39.61</c:v>
                </c:pt>
                <c:pt idx="9615">
                  <c:v>39.61</c:v>
                </c:pt>
                <c:pt idx="9616">
                  <c:v>39.61</c:v>
                </c:pt>
                <c:pt idx="9617">
                  <c:v>39.61</c:v>
                </c:pt>
                <c:pt idx="9618">
                  <c:v>39.61</c:v>
                </c:pt>
                <c:pt idx="9619">
                  <c:v>39.61</c:v>
                </c:pt>
                <c:pt idx="9620">
                  <c:v>39.61</c:v>
                </c:pt>
                <c:pt idx="9621">
                  <c:v>39.61</c:v>
                </c:pt>
                <c:pt idx="9622">
                  <c:v>39.61</c:v>
                </c:pt>
                <c:pt idx="9623">
                  <c:v>39.61</c:v>
                </c:pt>
                <c:pt idx="9624">
                  <c:v>39.61</c:v>
                </c:pt>
                <c:pt idx="9625">
                  <c:v>39.6</c:v>
                </c:pt>
                <c:pt idx="9626">
                  <c:v>39.6</c:v>
                </c:pt>
                <c:pt idx="9627">
                  <c:v>39.6</c:v>
                </c:pt>
                <c:pt idx="9628">
                  <c:v>39.590000000000003</c:v>
                </c:pt>
                <c:pt idx="9629">
                  <c:v>39.590000000000003</c:v>
                </c:pt>
                <c:pt idx="9630">
                  <c:v>39.590000000000003</c:v>
                </c:pt>
                <c:pt idx="9631">
                  <c:v>39.58</c:v>
                </c:pt>
                <c:pt idx="9632">
                  <c:v>39.58</c:v>
                </c:pt>
                <c:pt idx="9633">
                  <c:v>39.57</c:v>
                </c:pt>
                <c:pt idx="9634">
                  <c:v>39.56</c:v>
                </c:pt>
                <c:pt idx="9635">
                  <c:v>39.54</c:v>
                </c:pt>
                <c:pt idx="9636">
                  <c:v>39.53</c:v>
                </c:pt>
                <c:pt idx="9637">
                  <c:v>39.520000000000003</c:v>
                </c:pt>
                <c:pt idx="9638">
                  <c:v>39.51</c:v>
                </c:pt>
                <c:pt idx="9639">
                  <c:v>39.5</c:v>
                </c:pt>
                <c:pt idx="9640">
                  <c:v>39.49</c:v>
                </c:pt>
                <c:pt idx="9641">
                  <c:v>39.49</c:v>
                </c:pt>
                <c:pt idx="9642">
                  <c:v>39.479999999999997</c:v>
                </c:pt>
                <c:pt idx="9643">
                  <c:v>39.46</c:v>
                </c:pt>
                <c:pt idx="9644">
                  <c:v>39.46</c:v>
                </c:pt>
                <c:pt idx="9645">
                  <c:v>39.450000000000003</c:v>
                </c:pt>
                <c:pt idx="9646">
                  <c:v>39.450000000000003</c:v>
                </c:pt>
                <c:pt idx="9647">
                  <c:v>39.44</c:v>
                </c:pt>
                <c:pt idx="9648">
                  <c:v>39.44</c:v>
                </c:pt>
                <c:pt idx="9649">
                  <c:v>39.44</c:v>
                </c:pt>
                <c:pt idx="9650">
                  <c:v>39.43</c:v>
                </c:pt>
                <c:pt idx="9651">
                  <c:v>39.43</c:v>
                </c:pt>
                <c:pt idx="9652">
                  <c:v>39.42</c:v>
                </c:pt>
                <c:pt idx="9653">
                  <c:v>39.42</c:v>
                </c:pt>
                <c:pt idx="9654">
                  <c:v>39.42</c:v>
                </c:pt>
                <c:pt idx="9655">
                  <c:v>39.409999999999997</c:v>
                </c:pt>
                <c:pt idx="9656">
                  <c:v>39.409999999999997</c:v>
                </c:pt>
                <c:pt idx="9657">
                  <c:v>39.409999999999997</c:v>
                </c:pt>
                <c:pt idx="9658">
                  <c:v>39.409999999999997</c:v>
                </c:pt>
                <c:pt idx="9659">
                  <c:v>39.409999999999997</c:v>
                </c:pt>
                <c:pt idx="9660">
                  <c:v>39.409999999999997</c:v>
                </c:pt>
                <c:pt idx="9661">
                  <c:v>39.409999999999997</c:v>
                </c:pt>
                <c:pt idx="9662">
                  <c:v>39.409999999999997</c:v>
                </c:pt>
                <c:pt idx="9663">
                  <c:v>39.409999999999997</c:v>
                </c:pt>
                <c:pt idx="9664">
                  <c:v>39.409999999999997</c:v>
                </c:pt>
                <c:pt idx="9665">
                  <c:v>39.409999999999997</c:v>
                </c:pt>
                <c:pt idx="9666">
                  <c:v>39.4</c:v>
                </c:pt>
                <c:pt idx="9667">
                  <c:v>39.4</c:v>
                </c:pt>
                <c:pt idx="9668">
                  <c:v>39.4</c:v>
                </c:pt>
                <c:pt idx="9669">
                  <c:v>39.4</c:v>
                </c:pt>
                <c:pt idx="9670">
                  <c:v>39.4</c:v>
                </c:pt>
                <c:pt idx="9671">
                  <c:v>39.4</c:v>
                </c:pt>
                <c:pt idx="9672">
                  <c:v>39.4</c:v>
                </c:pt>
                <c:pt idx="9673">
                  <c:v>39.4</c:v>
                </c:pt>
                <c:pt idx="9674">
                  <c:v>39.4</c:v>
                </c:pt>
                <c:pt idx="9675">
                  <c:v>39.4</c:v>
                </c:pt>
                <c:pt idx="9676">
                  <c:v>39.4</c:v>
                </c:pt>
                <c:pt idx="9677">
                  <c:v>39.4</c:v>
                </c:pt>
                <c:pt idx="9678">
                  <c:v>39.409999999999997</c:v>
                </c:pt>
                <c:pt idx="9679">
                  <c:v>39.409999999999997</c:v>
                </c:pt>
                <c:pt idx="9680">
                  <c:v>39.409999999999997</c:v>
                </c:pt>
                <c:pt idx="9681">
                  <c:v>39.42</c:v>
                </c:pt>
                <c:pt idx="9682">
                  <c:v>39.42</c:v>
                </c:pt>
                <c:pt idx="9683">
                  <c:v>39.43</c:v>
                </c:pt>
                <c:pt idx="9684">
                  <c:v>39.43</c:v>
                </c:pt>
                <c:pt idx="9685">
                  <c:v>39.44</c:v>
                </c:pt>
                <c:pt idx="9686">
                  <c:v>39.44</c:v>
                </c:pt>
                <c:pt idx="9687">
                  <c:v>39.450000000000003</c:v>
                </c:pt>
                <c:pt idx="9688">
                  <c:v>39.450000000000003</c:v>
                </c:pt>
                <c:pt idx="9689">
                  <c:v>39.450000000000003</c:v>
                </c:pt>
                <c:pt idx="9690">
                  <c:v>39.46</c:v>
                </c:pt>
                <c:pt idx="9691">
                  <c:v>39.47</c:v>
                </c:pt>
                <c:pt idx="9692">
                  <c:v>39.47</c:v>
                </c:pt>
                <c:pt idx="9693">
                  <c:v>39.479999999999997</c:v>
                </c:pt>
                <c:pt idx="9694">
                  <c:v>39.5</c:v>
                </c:pt>
                <c:pt idx="9695">
                  <c:v>39.51</c:v>
                </c:pt>
                <c:pt idx="9696">
                  <c:v>39.53</c:v>
                </c:pt>
                <c:pt idx="9697">
                  <c:v>39.549999999999997</c:v>
                </c:pt>
                <c:pt idx="9698">
                  <c:v>39.57</c:v>
                </c:pt>
                <c:pt idx="9699">
                  <c:v>39.58</c:v>
                </c:pt>
                <c:pt idx="9700">
                  <c:v>39.590000000000003</c:v>
                </c:pt>
                <c:pt idx="9701">
                  <c:v>39.6</c:v>
                </c:pt>
                <c:pt idx="9702">
                  <c:v>39.61</c:v>
                </c:pt>
                <c:pt idx="9703">
                  <c:v>39.61</c:v>
                </c:pt>
                <c:pt idx="9704">
                  <c:v>39.619999999999997</c:v>
                </c:pt>
                <c:pt idx="9705">
                  <c:v>39.64</c:v>
                </c:pt>
                <c:pt idx="9706">
                  <c:v>39.65</c:v>
                </c:pt>
                <c:pt idx="9707">
                  <c:v>39.67</c:v>
                </c:pt>
                <c:pt idx="9708">
                  <c:v>39.69</c:v>
                </c:pt>
                <c:pt idx="9709">
                  <c:v>39.700000000000003</c:v>
                </c:pt>
                <c:pt idx="9710">
                  <c:v>39.71</c:v>
                </c:pt>
                <c:pt idx="9711">
                  <c:v>39.71</c:v>
                </c:pt>
                <c:pt idx="9712">
                  <c:v>39.71</c:v>
                </c:pt>
                <c:pt idx="9713">
                  <c:v>39.71</c:v>
                </c:pt>
                <c:pt idx="9714">
                  <c:v>39.71</c:v>
                </c:pt>
                <c:pt idx="9715">
                  <c:v>39.71</c:v>
                </c:pt>
                <c:pt idx="9716">
                  <c:v>39.72</c:v>
                </c:pt>
                <c:pt idx="9717">
                  <c:v>39.72</c:v>
                </c:pt>
                <c:pt idx="9718">
                  <c:v>39.74</c:v>
                </c:pt>
                <c:pt idx="9719">
                  <c:v>39.75</c:v>
                </c:pt>
                <c:pt idx="9720">
                  <c:v>39.770000000000003</c:v>
                </c:pt>
                <c:pt idx="9721">
                  <c:v>39.79</c:v>
                </c:pt>
                <c:pt idx="9722">
                  <c:v>39.81</c:v>
                </c:pt>
                <c:pt idx="9723">
                  <c:v>39.83</c:v>
                </c:pt>
                <c:pt idx="9724">
                  <c:v>39.85</c:v>
                </c:pt>
                <c:pt idx="9725">
                  <c:v>39.869999999999997</c:v>
                </c:pt>
                <c:pt idx="9726">
                  <c:v>39.89</c:v>
                </c:pt>
                <c:pt idx="9727">
                  <c:v>39.909999999999997</c:v>
                </c:pt>
                <c:pt idx="9728">
                  <c:v>39.92</c:v>
                </c:pt>
                <c:pt idx="9729">
                  <c:v>39.92</c:v>
                </c:pt>
                <c:pt idx="9730">
                  <c:v>39.93</c:v>
                </c:pt>
                <c:pt idx="9731">
                  <c:v>39.94</c:v>
                </c:pt>
                <c:pt idx="9732">
                  <c:v>39.94</c:v>
                </c:pt>
                <c:pt idx="9733">
                  <c:v>39.96</c:v>
                </c:pt>
                <c:pt idx="9734">
                  <c:v>39.97</c:v>
                </c:pt>
                <c:pt idx="9735">
                  <c:v>39.979999999999997</c:v>
                </c:pt>
                <c:pt idx="9736">
                  <c:v>39.99</c:v>
                </c:pt>
                <c:pt idx="9737">
                  <c:v>40</c:v>
                </c:pt>
                <c:pt idx="9738">
                  <c:v>40.01</c:v>
                </c:pt>
                <c:pt idx="9739">
                  <c:v>40.020000000000003</c:v>
                </c:pt>
                <c:pt idx="9740">
                  <c:v>40.020000000000003</c:v>
                </c:pt>
                <c:pt idx="9741">
                  <c:v>40.03</c:v>
                </c:pt>
                <c:pt idx="9742">
                  <c:v>40.03</c:v>
                </c:pt>
                <c:pt idx="9743">
                  <c:v>40.03</c:v>
                </c:pt>
                <c:pt idx="9744">
                  <c:v>40.03</c:v>
                </c:pt>
                <c:pt idx="9745">
                  <c:v>40.03</c:v>
                </c:pt>
                <c:pt idx="9746">
                  <c:v>40.04</c:v>
                </c:pt>
                <c:pt idx="9747">
                  <c:v>40.04</c:v>
                </c:pt>
                <c:pt idx="9748">
                  <c:v>40.04</c:v>
                </c:pt>
                <c:pt idx="9749">
                  <c:v>40.049999999999997</c:v>
                </c:pt>
                <c:pt idx="9750">
                  <c:v>40.049999999999997</c:v>
                </c:pt>
                <c:pt idx="9751">
                  <c:v>40.06</c:v>
                </c:pt>
                <c:pt idx="9752">
                  <c:v>40.07</c:v>
                </c:pt>
                <c:pt idx="9753">
                  <c:v>40.07</c:v>
                </c:pt>
                <c:pt idx="9754">
                  <c:v>40.08</c:v>
                </c:pt>
                <c:pt idx="9755">
                  <c:v>40.090000000000003</c:v>
                </c:pt>
                <c:pt idx="9756">
                  <c:v>40.090000000000003</c:v>
                </c:pt>
                <c:pt idx="9757">
                  <c:v>40.1</c:v>
                </c:pt>
                <c:pt idx="9758">
                  <c:v>40.1</c:v>
                </c:pt>
                <c:pt idx="9759">
                  <c:v>40.1</c:v>
                </c:pt>
                <c:pt idx="9760">
                  <c:v>40.1</c:v>
                </c:pt>
                <c:pt idx="9761">
                  <c:v>40.1</c:v>
                </c:pt>
                <c:pt idx="9762">
                  <c:v>40.11</c:v>
                </c:pt>
                <c:pt idx="9763">
                  <c:v>40.11</c:v>
                </c:pt>
                <c:pt idx="9764">
                  <c:v>40.11</c:v>
                </c:pt>
                <c:pt idx="9765">
                  <c:v>40.11</c:v>
                </c:pt>
                <c:pt idx="9766">
                  <c:v>40.119999999999997</c:v>
                </c:pt>
                <c:pt idx="9767">
                  <c:v>40.119999999999997</c:v>
                </c:pt>
                <c:pt idx="9768">
                  <c:v>40.119999999999997</c:v>
                </c:pt>
                <c:pt idx="9769">
                  <c:v>40.119999999999997</c:v>
                </c:pt>
                <c:pt idx="9770">
                  <c:v>40.119999999999997</c:v>
                </c:pt>
                <c:pt idx="9771">
                  <c:v>40.119999999999997</c:v>
                </c:pt>
                <c:pt idx="9772">
                  <c:v>40.119999999999997</c:v>
                </c:pt>
                <c:pt idx="9773">
                  <c:v>40.119999999999997</c:v>
                </c:pt>
                <c:pt idx="9774">
                  <c:v>40.119999999999997</c:v>
                </c:pt>
                <c:pt idx="9775">
                  <c:v>40.119999999999997</c:v>
                </c:pt>
                <c:pt idx="9776">
                  <c:v>40.119999999999997</c:v>
                </c:pt>
                <c:pt idx="9777">
                  <c:v>40.119999999999997</c:v>
                </c:pt>
                <c:pt idx="9778">
                  <c:v>40.119999999999997</c:v>
                </c:pt>
                <c:pt idx="9779">
                  <c:v>40.11</c:v>
                </c:pt>
                <c:pt idx="9780">
                  <c:v>40.11</c:v>
                </c:pt>
                <c:pt idx="9781">
                  <c:v>40.11</c:v>
                </c:pt>
                <c:pt idx="9782">
                  <c:v>40.11</c:v>
                </c:pt>
                <c:pt idx="9783">
                  <c:v>40.1</c:v>
                </c:pt>
                <c:pt idx="9784">
                  <c:v>40.090000000000003</c:v>
                </c:pt>
                <c:pt idx="9785">
                  <c:v>40.090000000000003</c:v>
                </c:pt>
                <c:pt idx="9786">
                  <c:v>40.08</c:v>
                </c:pt>
                <c:pt idx="9787">
                  <c:v>40.08</c:v>
                </c:pt>
                <c:pt idx="9788">
                  <c:v>40.07</c:v>
                </c:pt>
                <c:pt idx="9789">
                  <c:v>40.07</c:v>
                </c:pt>
                <c:pt idx="9790">
                  <c:v>40.06</c:v>
                </c:pt>
                <c:pt idx="9791">
                  <c:v>40.049999999999997</c:v>
                </c:pt>
                <c:pt idx="9792">
                  <c:v>40.049999999999997</c:v>
                </c:pt>
                <c:pt idx="9793">
                  <c:v>40.04</c:v>
                </c:pt>
                <c:pt idx="9794">
                  <c:v>40.04</c:v>
                </c:pt>
                <c:pt idx="9795">
                  <c:v>40.04</c:v>
                </c:pt>
                <c:pt idx="9796">
                  <c:v>40.03</c:v>
                </c:pt>
                <c:pt idx="9797">
                  <c:v>40.03</c:v>
                </c:pt>
                <c:pt idx="9798">
                  <c:v>40.03</c:v>
                </c:pt>
                <c:pt idx="9799">
                  <c:v>40.03</c:v>
                </c:pt>
                <c:pt idx="9800">
                  <c:v>40.03</c:v>
                </c:pt>
                <c:pt idx="9801">
                  <c:v>40.03</c:v>
                </c:pt>
                <c:pt idx="9802">
                  <c:v>40.03</c:v>
                </c:pt>
                <c:pt idx="9803">
                  <c:v>40.03</c:v>
                </c:pt>
                <c:pt idx="9804">
                  <c:v>40.03</c:v>
                </c:pt>
                <c:pt idx="9805">
                  <c:v>40.03</c:v>
                </c:pt>
                <c:pt idx="9806">
                  <c:v>40.020000000000003</c:v>
                </c:pt>
                <c:pt idx="9807">
                  <c:v>40.020000000000003</c:v>
                </c:pt>
                <c:pt idx="9808">
                  <c:v>40.01</c:v>
                </c:pt>
                <c:pt idx="9809">
                  <c:v>40.01</c:v>
                </c:pt>
                <c:pt idx="9810">
                  <c:v>40.01</c:v>
                </c:pt>
                <c:pt idx="9811">
                  <c:v>40</c:v>
                </c:pt>
                <c:pt idx="9812">
                  <c:v>40</c:v>
                </c:pt>
                <c:pt idx="9813">
                  <c:v>40</c:v>
                </c:pt>
                <c:pt idx="9814">
                  <c:v>39.99</c:v>
                </c:pt>
                <c:pt idx="9815">
                  <c:v>39.979999999999997</c:v>
                </c:pt>
                <c:pt idx="9816">
                  <c:v>39.979999999999997</c:v>
                </c:pt>
                <c:pt idx="9817">
                  <c:v>39.97</c:v>
                </c:pt>
                <c:pt idx="9818">
                  <c:v>39.96</c:v>
                </c:pt>
                <c:pt idx="9819">
                  <c:v>39.950000000000003</c:v>
                </c:pt>
                <c:pt idx="9820">
                  <c:v>39.94</c:v>
                </c:pt>
                <c:pt idx="9821">
                  <c:v>39.93</c:v>
                </c:pt>
                <c:pt idx="9822">
                  <c:v>39.93</c:v>
                </c:pt>
                <c:pt idx="9823">
                  <c:v>39.92</c:v>
                </c:pt>
                <c:pt idx="9824">
                  <c:v>39.92</c:v>
                </c:pt>
                <c:pt idx="9825">
                  <c:v>39.92</c:v>
                </c:pt>
                <c:pt idx="9826">
                  <c:v>39.92</c:v>
                </c:pt>
                <c:pt idx="9827">
                  <c:v>39.92</c:v>
                </c:pt>
                <c:pt idx="9828">
                  <c:v>39.92</c:v>
                </c:pt>
                <c:pt idx="9829">
                  <c:v>39.92</c:v>
                </c:pt>
                <c:pt idx="9830">
                  <c:v>39.92</c:v>
                </c:pt>
                <c:pt idx="9831">
                  <c:v>39.92</c:v>
                </c:pt>
                <c:pt idx="9832">
                  <c:v>39.909999999999997</c:v>
                </c:pt>
                <c:pt idx="9833">
                  <c:v>39.909999999999997</c:v>
                </c:pt>
                <c:pt idx="9834">
                  <c:v>39.909999999999997</c:v>
                </c:pt>
                <c:pt idx="9835">
                  <c:v>39.9</c:v>
                </c:pt>
                <c:pt idx="9836">
                  <c:v>39.89</c:v>
                </c:pt>
                <c:pt idx="9837">
                  <c:v>39.880000000000003</c:v>
                </c:pt>
                <c:pt idx="9838">
                  <c:v>39.869999999999997</c:v>
                </c:pt>
                <c:pt idx="9839">
                  <c:v>39.86</c:v>
                </c:pt>
                <c:pt idx="9840">
                  <c:v>39.86</c:v>
                </c:pt>
                <c:pt idx="9841">
                  <c:v>39.85</c:v>
                </c:pt>
                <c:pt idx="9842">
                  <c:v>39.85</c:v>
                </c:pt>
                <c:pt idx="9843">
                  <c:v>39.840000000000003</c:v>
                </c:pt>
                <c:pt idx="9844">
                  <c:v>39.83</c:v>
                </c:pt>
                <c:pt idx="9845">
                  <c:v>39.83</c:v>
                </c:pt>
                <c:pt idx="9846">
                  <c:v>39.82</c:v>
                </c:pt>
                <c:pt idx="9847">
                  <c:v>39.81</c:v>
                </c:pt>
                <c:pt idx="9848">
                  <c:v>39.81</c:v>
                </c:pt>
                <c:pt idx="9849">
                  <c:v>39.799999999999997</c:v>
                </c:pt>
                <c:pt idx="9850">
                  <c:v>39.79</c:v>
                </c:pt>
                <c:pt idx="9851">
                  <c:v>39.78</c:v>
                </c:pt>
                <c:pt idx="9852">
                  <c:v>39.770000000000003</c:v>
                </c:pt>
                <c:pt idx="9853">
                  <c:v>39.76</c:v>
                </c:pt>
                <c:pt idx="9854">
                  <c:v>39.75</c:v>
                </c:pt>
                <c:pt idx="9855">
                  <c:v>39.74</c:v>
                </c:pt>
                <c:pt idx="9856">
                  <c:v>39.74</c:v>
                </c:pt>
                <c:pt idx="9857">
                  <c:v>39.729999999999997</c:v>
                </c:pt>
                <c:pt idx="9858">
                  <c:v>39.729999999999997</c:v>
                </c:pt>
                <c:pt idx="9859">
                  <c:v>39.72</c:v>
                </c:pt>
                <c:pt idx="9860">
                  <c:v>39.72</c:v>
                </c:pt>
                <c:pt idx="9861">
                  <c:v>39.72</c:v>
                </c:pt>
                <c:pt idx="9862">
                  <c:v>39.72</c:v>
                </c:pt>
                <c:pt idx="9863">
                  <c:v>39.71</c:v>
                </c:pt>
                <c:pt idx="9864">
                  <c:v>39.71</c:v>
                </c:pt>
                <c:pt idx="9865">
                  <c:v>39.71</c:v>
                </c:pt>
                <c:pt idx="9866">
                  <c:v>39.71</c:v>
                </c:pt>
                <c:pt idx="9867">
                  <c:v>39.71</c:v>
                </c:pt>
                <c:pt idx="9868">
                  <c:v>39.71</c:v>
                </c:pt>
                <c:pt idx="9869">
                  <c:v>39.71</c:v>
                </c:pt>
                <c:pt idx="9870">
                  <c:v>39.71</c:v>
                </c:pt>
                <c:pt idx="9871">
                  <c:v>39.71</c:v>
                </c:pt>
                <c:pt idx="9872">
                  <c:v>39.71</c:v>
                </c:pt>
                <c:pt idx="9873">
                  <c:v>39.71</c:v>
                </c:pt>
                <c:pt idx="9874">
                  <c:v>39.71</c:v>
                </c:pt>
                <c:pt idx="9875">
                  <c:v>39.71</c:v>
                </c:pt>
                <c:pt idx="9876">
                  <c:v>39.71</c:v>
                </c:pt>
                <c:pt idx="9877">
                  <c:v>39.71</c:v>
                </c:pt>
                <c:pt idx="9878">
                  <c:v>39.71</c:v>
                </c:pt>
                <c:pt idx="9879">
                  <c:v>39.71</c:v>
                </c:pt>
                <c:pt idx="9880">
                  <c:v>39.71</c:v>
                </c:pt>
                <c:pt idx="9881">
                  <c:v>39.71</c:v>
                </c:pt>
                <c:pt idx="9882">
                  <c:v>39.71</c:v>
                </c:pt>
                <c:pt idx="9883">
                  <c:v>39.71</c:v>
                </c:pt>
                <c:pt idx="9884">
                  <c:v>39.71</c:v>
                </c:pt>
                <c:pt idx="9885">
                  <c:v>39.71</c:v>
                </c:pt>
                <c:pt idx="9886">
                  <c:v>39.71</c:v>
                </c:pt>
                <c:pt idx="9887">
                  <c:v>39.71</c:v>
                </c:pt>
                <c:pt idx="9888">
                  <c:v>39.71</c:v>
                </c:pt>
                <c:pt idx="9889">
                  <c:v>39.71</c:v>
                </c:pt>
                <c:pt idx="9890">
                  <c:v>39.71</c:v>
                </c:pt>
                <c:pt idx="9891">
                  <c:v>39.71</c:v>
                </c:pt>
                <c:pt idx="9892">
                  <c:v>39.71</c:v>
                </c:pt>
                <c:pt idx="9893">
                  <c:v>39.71</c:v>
                </c:pt>
                <c:pt idx="9894">
                  <c:v>39.71</c:v>
                </c:pt>
                <c:pt idx="9895">
                  <c:v>39.71</c:v>
                </c:pt>
                <c:pt idx="9896">
                  <c:v>39.71</c:v>
                </c:pt>
                <c:pt idx="9897">
                  <c:v>39.71</c:v>
                </c:pt>
                <c:pt idx="9898">
                  <c:v>39.71</c:v>
                </c:pt>
                <c:pt idx="9899">
                  <c:v>39.71</c:v>
                </c:pt>
                <c:pt idx="9900">
                  <c:v>39.71</c:v>
                </c:pt>
                <c:pt idx="9901">
                  <c:v>39.71</c:v>
                </c:pt>
                <c:pt idx="9902">
                  <c:v>39.71</c:v>
                </c:pt>
                <c:pt idx="9903">
                  <c:v>39.700000000000003</c:v>
                </c:pt>
                <c:pt idx="9904">
                  <c:v>39.700000000000003</c:v>
                </c:pt>
                <c:pt idx="9905">
                  <c:v>39.700000000000003</c:v>
                </c:pt>
                <c:pt idx="9906">
                  <c:v>39.700000000000003</c:v>
                </c:pt>
                <c:pt idx="9907">
                  <c:v>39.69</c:v>
                </c:pt>
                <c:pt idx="9908">
                  <c:v>39.69</c:v>
                </c:pt>
                <c:pt idx="9909">
                  <c:v>39.69</c:v>
                </c:pt>
                <c:pt idx="9910">
                  <c:v>39.68</c:v>
                </c:pt>
                <c:pt idx="9911">
                  <c:v>39.68</c:v>
                </c:pt>
                <c:pt idx="9912">
                  <c:v>39.68</c:v>
                </c:pt>
                <c:pt idx="9913">
                  <c:v>39.67</c:v>
                </c:pt>
                <c:pt idx="9914">
                  <c:v>39.68</c:v>
                </c:pt>
                <c:pt idx="9915">
                  <c:v>39.67</c:v>
                </c:pt>
                <c:pt idx="9916">
                  <c:v>39.67</c:v>
                </c:pt>
                <c:pt idx="9917">
                  <c:v>39.659999999999997</c:v>
                </c:pt>
                <c:pt idx="9918">
                  <c:v>39.659999999999997</c:v>
                </c:pt>
                <c:pt idx="9919">
                  <c:v>39.65</c:v>
                </c:pt>
                <c:pt idx="9920">
                  <c:v>39.65</c:v>
                </c:pt>
                <c:pt idx="9921">
                  <c:v>39.65</c:v>
                </c:pt>
                <c:pt idx="9922">
                  <c:v>39.65</c:v>
                </c:pt>
                <c:pt idx="9923">
                  <c:v>39.64</c:v>
                </c:pt>
                <c:pt idx="9924">
                  <c:v>39.64</c:v>
                </c:pt>
                <c:pt idx="9925">
                  <c:v>39.64</c:v>
                </c:pt>
                <c:pt idx="9926">
                  <c:v>39.65</c:v>
                </c:pt>
                <c:pt idx="9927">
                  <c:v>39.64</c:v>
                </c:pt>
                <c:pt idx="9928">
                  <c:v>39.64</c:v>
                </c:pt>
                <c:pt idx="9929">
                  <c:v>39.64</c:v>
                </c:pt>
                <c:pt idx="9930">
                  <c:v>39.64</c:v>
                </c:pt>
                <c:pt idx="9931">
                  <c:v>39.630000000000003</c:v>
                </c:pt>
                <c:pt idx="9932">
                  <c:v>39.630000000000003</c:v>
                </c:pt>
                <c:pt idx="9933">
                  <c:v>39.630000000000003</c:v>
                </c:pt>
                <c:pt idx="9934">
                  <c:v>39.630000000000003</c:v>
                </c:pt>
                <c:pt idx="9935">
                  <c:v>39.619999999999997</c:v>
                </c:pt>
                <c:pt idx="9936">
                  <c:v>39.619999999999997</c:v>
                </c:pt>
                <c:pt idx="9937">
                  <c:v>39.619999999999997</c:v>
                </c:pt>
                <c:pt idx="9938">
                  <c:v>39.619999999999997</c:v>
                </c:pt>
                <c:pt idx="9939">
                  <c:v>39.619999999999997</c:v>
                </c:pt>
                <c:pt idx="9940">
                  <c:v>39.619999999999997</c:v>
                </c:pt>
                <c:pt idx="9941">
                  <c:v>39.619999999999997</c:v>
                </c:pt>
                <c:pt idx="9942">
                  <c:v>39.619999999999997</c:v>
                </c:pt>
                <c:pt idx="9943">
                  <c:v>39.619999999999997</c:v>
                </c:pt>
                <c:pt idx="9944">
                  <c:v>39.619999999999997</c:v>
                </c:pt>
                <c:pt idx="9945">
                  <c:v>39.619999999999997</c:v>
                </c:pt>
                <c:pt idx="9946">
                  <c:v>39.619999999999997</c:v>
                </c:pt>
                <c:pt idx="9947">
                  <c:v>39.619999999999997</c:v>
                </c:pt>
                <c:pt idx="9948">
                  <c:v>39.619999999999997</c:v>
                </c:pt>
                <c:pt idx="9949">
                  <c:v>39.619999999999997</c:v>
                </c:pt>
                <c:pt idx="9950">
                  <c:v>39.619999999999997</c:v>
                </c:pt>
                <c:pt idx="9951">
                  <c:v>39.619999999999997</c:v>
                </c:pt>
                <c:pt idx="9952">
                  <c:v>39.619999999999997</c:v>
                </c:pt>
                <c:pt idx="9953">
                  <c:v>39.619999999999997</c:v>
                </c:pt>
                <c:pt idx="9954">
                  <c:v>39.619999999999997</c:v>
                </c:pt>
                <c:pt idx="9955">
                  <c:v>39.619999999999997</c:v>
                </c:pt>
                <c:pt idx="9956">
                  <c:v>39.619999999999997</c:v>
                </c:pt>
                <c:pt idx="9957">
                  <c:v>39.619999999999997</c:v>
                </c:pt>
                <c:pt idx="9958">
                  <c:v>39.619999999999997</c:v>
                </c:pt>
                <c:pt idx="9959">
                  <c:v>39.619999999999997</c:v>
                </c:pt>
                <c:pt idx="9960">
                  <c:v>39.619999999999997</c:v>
                </c:pt>
                <c:pt idx="9961">
                  <c:v>39.619999999999997</c:v>
                </c:pt>
                <c:pt idx="9962">
                  <c:v>39.619999999999997</c:v>
                </c:pt>
                <c:pt idx="9963">
                  <c:v>39.619999999999997</c:v>
                </c:pt>
                <c:pt idx="9964">
                  <c:v>39.630000000000003</c:v>
                </c:pt>
                <c:pt idx="9965">
                  <c:v>39.630000000000003</c:v>
                </c:pt>
                <c:pt idx="9966">
                  <c:v>39.630000000000003</c:v>
                </c:pt>
                <c:pt idx="9967">
                  <c:v>39.630000000000003</c:v>
                </c:pt>
                <c:pt idx="9968">
                  <c:v>39.630000000000003</c:v>
                </c:pt>
                <c:pt idx="9969">
                  <c:v>39.630000000000003</c:v>
                </c:pt>
                <c:pt idx="9970">
                  <c:v>39.630000000000003</c:v>
                </c:pt>
                <c:pt idx="9971">
                  <c:v>39.630000000000003</c:v>
                </c:pt>
                <c:pt idx="9972">
                  <c:v>39.630000000000003</c:v>
                </c:pt>
                <c:pt idx="9973">
                  <c:v>39.630000000000003</c:v>
                </c:pt>
                <c:pt idx="9974">
                  <c:v>39.619999999999997</c:v>
                </c:pt>
                <c:pt idx="9975">
                  <c:v>39.619999999999997</c:v>
                </c:pt>
                <c:pt idx="9976">
                  <c:v>39.619999999999997</c:v>
                </c:pt>
                <c:pt idx="9977">
                  <c:v>39.619999999999997</c:v>
                </c:pt>
                <c:pt idx="9978">
                  <c:v>39.619999999999997</c:v>
                </c:pt>
                <c:pt idx="9979">
                  <c:v>39.619999999999997</c:v>
                </c:pt>
                <c:pt idx="9980">
                  <c:v>39.619999999999997</c:v>
                </c:pt>
                <c:pt idx="9981">
                  <c:v>39.619999999999997</c:v>
                </c:pt>
                <c:pt idx="9982">
                  <c:v>39.619999999999997</c:v>
                </c:pt>
                <c:pt idx="9983">
                  <c:v>39.619999999999997</c:v>
                </c:pt>
                <c:pt idx="9984">
                  <c:v>39.61</c:v>
                </c:pt>
                <c:pt idx="9985">
                  <c:v>39.61</c:v>
                </c:pt>
                <c:pt idx="9986">
                  <c:v>39.61</c:v>
                </c:pt>
                <c:pt idx="9987">
                  <c:v>39.61</c:v>
                </c:pt>
                <c:pt idx="9988">
                  <c:v>39.61</c:v>
                </c:pt>
                <c:pt idx="9989">
                  <c:v>39.61</c:v>
                </c:pt>
                <c:pt idx="9990">
                  <c:v>39.61</c:v>
                </c:pt>
                <c:pt idx="9991">
                  <c:v>39.61</c:v>
                </c:pt>
                <c:pt idx="9992">
                  <c:v>39.61</c:v>
                </c:pt>
                <c:pt idx="9993">
                  <c:v>39.61</c:v>
                </c:pt>
                <c:pt idx="9994">
                  <c:v>39.61</c:v>
                </c:pt>
                <c:pt idx="9995">
                  <c:v>39.61</c:v>
                </c:pt>
                <c:pt idx="9996">
                  <c:v>39.6</c:v>
                </c:pt>
                <c:pt idx="9997">
                  <c:v>39.6</c:v>
                </c:pt>
                <c:pt idx="9998">
                  <c:v>39.6</c:v>
                </c:pt>
                <c:pt idx="9999">
                  <c:v>39.590000000000003</c:v>
                </c:pt>
                <c:pt idx="10000">
                  <c:v>39.590000000000003</c:v>
                </c:pt>
                <c:pt idx="10001">
                  <c:v>39.590000000000003</c:v>
                </c:pt>
                <c:pt idx="10002">
                  <c:v>39.590000000000003</c:v>
                </c:pt>
                <c:pt idx="10003">
                  <c:v>39.590000000000003</c:v>
                </c:pt>
                <c:pt idx="10004">
                  <c:v>39.58</c:v>
                </c:pt>
                <c:pt idx="10005">
                  <c:v>39.57</c:v>
                </c:pt>
                <c:pt idx="10006">
                  <c:v>39.56</c:v>
                </c:pt>
                <c:pt idx="10007">
                  <c:v>39.549999999999997</c:v>
                </c:pt>
                <c:pt idx="10008">
                  <c:v>39.54</c:v>
                </c:pt>
                <c:pt idx="10009">
                  <c:v>39.53</c:v>
                </c:pt>
                <c:pt idx="10010">
                  <c:v>39.53</c:v>
                </c:pt>
                <c:pt idx="10011">
                  <c:v>39.520000000000003</c:v>
                </c:pt>
                <c:pt idx="10012">
                  <c:v>39.51</c:v>
                </c:pt>
                <c:pt idx="10013">
                  <c:v>39.51</c:v>
                </c:pt>
                <c:pt idx="10014">
                  <c:v>39.5</c:v>
                </c:pt>
                <c:pt idx="10015">
                  <c:v>39.5</c:v>
                </c:pt>
                <c:pt idx="10016">
                  <c:v>39.49</c:v>
                </c:pt>
                <c:pt idx="10017">
                  <c:v>39.47</c:v>
                </c:pt>
                <c:pt idx="10018">
                  <c:v>39.46</c:v>
                </c:pt>
                <c:pt idx="10019">
                  <c:v>39.450000000000003</c:v>
                </c:pt>
                <c:pt idx="10020">
                  <c:v>39.44</c:v>
                </c:pt>
                <c:pt idx="10021">
                  <c:v>39.43</c:v>
                </c:pt>
                <c:pt idx="10022">
                  <c:v>39.42</c:v>
                </c:pt>
                <c:pt idx="10023">
                  <c:v>39.42</c:v>
                </c:pt>
                <c:pt idx="10024">
                  <c:v>39.409999999999997</c:v>
                </c:pt>
                <c:pt idx="10025">
                  <c:v>39.409999999999997</c:v>
                </c:pt>
                <c:pt idx="10026">
                  <c:v>39.409999999999997</c:v>
                </c:pt>
                <c:pt idx="10027">
                  <c:v>39.409999999999997</c:v>
                </c:pt>
                <c:pt idx="10028">
                  <c:v>39.409999999999997</c:v>
                </c:pt>
                <c:pt idx="10029">
                  <c:v>39.4</c:v>
                </c:pt>
                <c:pt idx="10030">
                  <c:v>39.4</c:v>
                </c:pt>
                <c:pt idx="10031">
                  <c:v>39.4</c:v>
                </c:pt>
                <c:pt idx="10032">
                  <c:v>39.4</c:v>
                </c:pt>
                <c:pt idx="10033">
                  <c:v>39.4</c:v>
                </c:pt>
                <c:pt idx="10034">
                  <c:v>39.4</c:v>
                </c:pt>
                <c:pt idx="10035">
                  <c:v>39.4</c:v>
                </c:pt>
                <c:pt idx="10036">
                  <c:v>39.4</c:v>
                </c:pt>
                <c:pt idx="10037">
                  <c:v>39.4</c:v>
                </c:pt>
                <c:pt idx="10038">
                  <c:v>39.4</c:v>
                </c:pt>
                <c:pt idx="10039">
                  <c:v>39.4</c:v>
                </c:pt>
                <c:pt idx="10040">
                  <c:v>39.4</c:v>
                </c:pt>
                <c:pt idx="10041">
                  <c:v>39.4</c:v>
                </c:pt>
                <c:pt idx="10042">
                  <c:v>39.4</c:v>
                </c:pt>
                <c:pt idx="10043">
                  <c:v>39.4</c:v>
                </c:pt>
                <c:pt idx="10044">
                  <c:v>39.4</c:v>
                </c:pt>
                <c:pt idx="10045">
                  <c:v>39.4</c:v>
                </c:pt>
                <c:pt idx="10046">
                  <c:v>39.4</c:v>
                </c:pt>
                <c:pt idx="10047">
                  <c:v>39.4</c:v>
                </c:pt>
                <c:pt idx="10048">
                  <c:v>39.4</c:v>
                </c:pt>
                <c:pt idx="10049">
                  <c:v>39.4</c:v>
                </c:pt>
                <c:pt idx="10050">
                  <c:v>39.4</c:v>
                </c:pt>
                <c:pt idx="10051">
                  <c:v>39.4</c:v>
                </c:pt>
                <c:pt idx="10052">
                  <c:v>39.4</c:v>
                </c:pt>
                <c:pt idx="10053">
                  <c:v>39.4</c:v>
                </c:pt>
                <c:pt idx="10054">
                  <c:v>39.4</c:v>
                </c:pt>
                <c:pt idx="10055">
                  <c:v>39.4</c:v>
                </c:pt>
                <c:pt idx="10056">
                  <c:v>39.4</c:v>
                </c:pt>
                <c:pt idx="10057">
                  <c:v>39.4</c:v>
                </c:pt>
                <c:pt idx="10058">
                  <c:v>39.4</c:v>
                </c:pt>
                <c:pt idx="10059">
                  <c:v>39.4</c:v>
                </c:pt>
                <c:pt idx="10060">
                  <c:v>39.4</c:v>
                </c:pt>
                <c:pt idx="10061">
                  <c:v>39.4</c:v>
                </c:pt>
                <c:pt idx="10062">
                  <c:v>39.4</c:v>
                </c:pt>
                <c:pt idx="10063">
                  <c:v>39.409999999999997</c:v>
                </c:pt>
                <c:pt idx="10064">
                  <c:v>39.409999999999997</c:v>
                </c:pt>
                <c:pt idx="10065">
                  <c:v>39.42</c:v>
                </c:pt>
                <c:pt idx="10066">
                  <c:v>39.43</c:v>
                </c:pt>
                <c:pt idx="10067">
                  <c:v>39.44</c:v>
                </c:pt>
                <c:pt idx="10068">
                  <c:v>39.450000000000003</c:v>
                </c:pt>
                <c:pt idx="10069">
                  <c:v>39.47</c:v>
                </c:pt>
                <c:pt idx="10070">
                  <c:v>39.49</c:v>
                </c:pt>
                <c:pt idx="10071">
                  <c:v>39.51</c:v>
                </c:pt>
                <c:pt idx="10072">
                  <c:v>39.54</c:v>
                </c:pt>
                <c:pt idx="10073">
                  <c:v>39.56</c:v>
                </c:pt>
                <c:pt idx="10074">
                  <c:v>39.58</c:v>
                </c:pt>
                <c:pt idx="10075">
                  <c:v>39.6</c:v>
                </c:pt>
                <c:pt idx="10076">
                  <c:v>39.6</c:v>
                </c:pt>
                <c:pt idx="10077">
                  <c:v>39.6</c:v>
                </c:pt>
                <c:pt idx="10078">
                  <c:v>39.61</c:v>
                </c:pt>
                <c:pt idx="10079">
                  <c:v>39.619999999999997</c:v>
                </c:pt>
                <c:pt idx="10080">
                  <c:v>39.619999999999997</c:v>
                </c:pt>
                <c:pt idx="10081">
                  <c:v>39.64</c:v>
                </c:pt>
                <c:pt idx="10082">
                  <c:v>39.65</c:v>
                </c:pt>
                <c:pt idx="10083">
                  <c:v>39.67</c:v>
                </c:pt>
                <c:pt idx="10084">
                  <c:v>39.69</c:v>
                </c:pt>
                <c:pt idx="10085">
                  <c:v>39.700000000000003</c:v>
                </c:pt>
                <c:pt idx="10086">
                  <c:v>39.71</c:v>
                </c:pt>
                <c:pt idx="10087">
                  <c:v>39.71</c:v>
                </c:pt>
                <c:pt idx="10088">
                  <c:v>39.71</c:v>
                </c:pt>
                <c:pt idx="10089">
                  <c:v>39.71</c:v>
                </c:pt>
                <c:pt idx="10090">
                  <c:v>39.71</c:v>
                </c:pt>
                <c:pt idx="10091">
                  <c:v>39.72</c:v>
                </c:pt>
                <c:pt idx="10092">
                  <c:v>39.729999999999997</c:v>
                </c:pt>
                <c:pt idx="10093">
                  <c:v>39.75</c:v>
                </c:pt>
                <c:pt idx="10094">
                  <c:v>39.770000000000003</c:v>
                </c:pt>
                <c:pt idx="10095">
                  <c:v>39.79</c:v>
                </c:pt>
                <c:pt idx="10096">
                  <c:v>39.81</c:v>
                </c:pt>
                <c:pt idx="10097">
                  <c:v>39.840000000000003</c:v>
                </c:pt>
                <c:pt idx="10098">
                  <c:v>39.86</c:v>
                </c:pt>
                <c:pt idx="10099">
                  <c:v>39.880000000000003</c:v>
                </c:pt>
                <c:pt idx="10100">
                  <c:v>39.9</c:v>
                </c:pt>
                <c:pt idx="10101">
                  <c:v>39.92</c:v>
                </c:pt>
                <c:pt idx="10102">
                  <c:v>39.93</c:v>
                </c:pt>
                <c:pt idx="10103">
                  <c:v>39.93</c:v>
                </c:pt>
                <c:pt idx="10104">
                  <c:v>39.94</c:v>
                </c:pt>
                <c:pt idx="10105">
                  <c:v>39.950000000000003</c:v>
                </c:pt>
                <c:pt idx="10106">
                  <c:v>39.96</c:v>
                </c:pt>
                <c:pt idx="10107">
                  <c:v>39.979999999999997</c:v>
                </c:pt>
                <c:pt idx="10108">
                  <c:v>40</c:v>
                </c:pt>
                <c:pt idx="10109">
                  <c:v>40.01</c:v>
                </c:pt>
                <c:pt idx="10110">
                  <c:v>40.020000000000003</c:v>
                </c:pt>
                <c:pt idx="10111">
                  <c:v>40.03</c:v>
                </c:pt>
                <c:pt idx="10112">
                  <c:v>40.03</c:v>
                </c:pt>
                <c:pt idx="10113">
                  <c:v>40.03</c:v>
                </c:pt>
                <c:pt idx="10114">
                  <c:v>40.03</c:v>
                </c:pt>
                <c:pt idx="10115">
                  <c:v>40.03</c:v>
                </c:pt>
                <c:pt idx="10116">
                  <c:v>40.04</c:v>
                </c:pt>
                <c:pt idx="10117">
                  <c:v>40.049999999999997</c:v>
                </c:pt>
                <c:pt idx="10118">
                  <c:v>40.06</c:v>
                </c:pt>
                <c:pt idx="10119">
                  <c:v>40.06</c:v>
                </c:pt>
                <c:pt idx="10120">
                  <c:v>40.07</c:v>
                </c:pt>
                <c:pt idx="10121">
                  <c:v>40.07</c:v>
                </c:pt>
                <c:pt idx="10122">
                  <c:v>40.08</c:v>
                </c:pt>
                <c:pt idx="10123">
                  <c:v>40.08</c:v>
                </c:pt>
                <c:pt idx="10124">
                  <c:v>40.090000000000003</c:v>
                </c:pt>
                <c:pt idx="10125">
                  <c:v>40.090000000000003</c:v>
                </c:pt>
                <c:pt idx="10126">
                  <c:v>40.1</c:v>
                </c:pt>
                <c:pt idx="10127">
                  <c:v>40.11</c:v>
                </c:pt>
                <c:pt idx="10128">
                  <c:v>40.11</c:v>
                </c:pt>
                <c:pt idx="10129">
                  <c:v>40.119999999999997</c:v>
                </c:pt>
                <c:pt idx="10130">
                  <c:v>40.119999999999997</c:v>
                </c:pt>
                <c:pt idx="10131">
                  <c:v>40.119999999999997</c:v>
                </c:pt>
                <c:pt idx="10132">
                  <c:v>40.119999999999997</c:v>
                </c:pt>
                <c:pt idx="10133">
                  <c:v>40.119999999999997</c:v>
                </c:pt>
                <c:pt idx="10134">
                  <c:v>40.119999999999997</c:v>
                </c:pt>
                <c:pt idx="10135">
                  <c:v>40.119999999999997</c:v>
                </c:pt>
                <c:pt idx="10136">
                  <c:v>40.119999999999997</c:v>
                </c:pt>
                <c:pt idx="10137">
                  <c:v>40.119999999999997</c:v>
                </c:pt>
                <c:pt idx="10138">
                  <c:v>40.119999999999997</c:v>
                </c:pt>
                <c:pt idx="10139">
                  <c:v>40.11</c:v>
                </c:pt>
                <c:pt idx="10140">
                  <c:v>40.11</c:v>
                </c:pt>
                <c:pt idx="10141">
                  <c:v>40.11</c:v>
                </c:pt>
                <c:pt idx="10142">
                  <c:v>40.11</c:v>
                </c:pt>
                <c:pt idx="10143">
                  <c:v>40.11</c:v>
                </c:pt>
                <c:pt idx="10144">
                  <c:v>40.1</c:v>
                </c:pt>
                <c:pt idx="10145">
                  <c:v>40.1</c:v>
                </c:pt>
                <c:pt idx="10146">
                  <c:v>40.090000000000003</c:v>
                </c:pt>
                <c:pt idx="10147">
                  <c:v>40.090000000000003</c:v>
                </c:pt>
                <c:pt idx="10148">
                  <c:v>40.08</c:v>
                </c:pt>
                <c:pt idx="10149">
                  <c:v>40.08</c:v>
                </c:pt>
                <c:pt idx="10150">
                  <c:v>40.07</c:v>
                </c:pt>
                <c:pt idx="10151">
                  <c:v>40.07</c:v>
                </c:pt>
                <c:pt idx="10152">
                  <c:v>40.06</c:v>
                </c:pt>
                <c:pt idx="10153">
                  <c:v>40.06</c:v>
                </c:pt>
                <c:pt idx="10154">
                  <c:v>40.049999999999997</c:v>
                </c:pt>
                <c:pt idx="10155">
                  <c:v>40.04</c:v>
                </c:pt>
                <c:pt idx="10156">
                  <c:v>40.04</c:v>
                </c:pt>
                <c:pt idx="10157">
                  <c:v>40.04</c:v>
                </c:pt>
                <c:pt idx="10158">
                  <c:v>40.03</c:v>
                </c:pt>
                <c:pt idx="10159">
                  <c:v>40.03</c:v>
                </c:pt>
                <c:pt idx="10160">
                  <c:v>40.03</c:v>
                </c:pt>
                <c:pt idx="10161">
                  <c:v>40.03</c:v>
                </c:pt>
                <c:pt idx="10162">
                  <c:v>40.03</c:v>
                </c:pt>
                <c:pt idx="10163">
                  <c:v>40.03</c:v>
                </c:pt>
                <c:pt idx="10164">
                  <c:v>40.03</c:v>
                </c:pt>
                <c:pt idx="10165">
                  <c:v>40.03</c:v>
                </c:pt>
                <c:pt idx="10166">
                  <c:v>40.03</c:v>
                </c:pt>
                <c:pt idx="10167">
                  <c:v>40.03</c:v>
                </c:pt>
                <c:pt idx="10168">
                  <c:v>40.03</c:v>
                </c:pt>
                <c:pt idx="10169">
                  <c:v>40.03</c:v>
                </c:pt>
                <c:pt idx="10170">
                  <c:v>40.020000000000003</c:v>
                </c:pt>
                <c:pt idx="10171">
                  <c:v>40.020000000000003</c:v>
                </c:pt>
                <c:pt idx="10172">
                  <c:v>40.01</c:v>
                </c:pt>
                <c:pt idx="10173">
                  <c:v>40.01</c:v>
                </c:pt>
                <c:pt idx="10174">
                  <c:v>40</c:v>
                </c:pt>
                <c:pt idx="10175">
                  <c:v>39.99</c:v>
                </c:pt>
                <c:pt idx="10176">
                  <c:v>39.979999999999997</c:v>
                </c:pt>
                <c:pt idx="10177">
                  <c:v>39.979999999999997</c:v>
                </c:pt>
                <c:pt idx="10178">
                  <c:v>39.979999999999997</c:v>
                </c:pt>
                <c:pt idx="10179">
                  <c:v>39.97</c:v>
                </c:pt>
                <c:pt idx="10180">
                  <c:v>39.97</c:v>
                </c:pt>
                <c:pt idx="10181">
                  <c:v>39.96</c:v>
                </c:pt>
                <c:pt idx="10182">
                  <c:v>39.950000000000003</c:v>
                </c:pt>
                <c:pt idx="10183">
                  <c:v>39.950000000000003</c:v>
                </c:pt>
                <c:pt idx="10184">
                  <c:v>39.94</c:v>
                </c:pt>
                <c:pt idx="10185">
                  <c:v>39.94</c:v>
                </c:pt>
                <c:pt idx="10186">
                  <c:v>39.94</c:v>
                </c:pt>
                <c:pt idx="10187">
                  <c:v>39.94</c:v>
                </c:pt>
                <c:pt idx="10188">
                  <c:v>39.94</c:v>
                </c:pt>
                <c:pt idx="10189">
                  <c:v>39.94</c:v>
                </c:pt>
                <c:pt idx="10190">
                  <c:v>39.93</c:v>
                </c:pt>
                <c:pt idx="10191">
                  <c:v>39.93</c:v>
                </c:pt>
                <c:pt idx="10192">
                  <c:v>39.93</c:v>
                </c:pt>
                <c:pt idx="10193">
                  <c:v>39.93</c:v>
                </c:pt>
                <c:pt idx="10194">
                  <c:v>39.92</c:v>
                </c:pt>
                <c:pt idx="10195">
                  <c:v>39.92</c:v>
                </c:pt>
                <c:pt idx="10196">
                  <c:v>39.92</c:v>
                </c:pt>
                <c:pt idx="10197">
                  <c:v>39.92</c:v>
                </c:pt>
                <c:pt idx="10198">
                  <c:v>39.92</c:v>
                </c:pt>
                <c:pt idx="10199">
                  <c:v>39.92</c:v>
                </c:pt>
                <c:pt idx="10200">
                  <c:v>39.92</c:v>
                </c:pt>
                <c:pt idx="10201">
                  <c:v>39.92</c:v>
                </c:pt>
                <c:pt idx="10202">
                  <c:v>39.92</c:v>
                </c:pt>
                <c:pt idx="10203">
                  <c:v>39.92</c:v>
                </c:pt>
                <c:pt idx="10204">
                  <c:v>39.92</c:v>
                </c:pt>
                <c:pt idx="10205">
                  <c:v>39.92</c:v>
                </c:pt>
                <c:pt idx="10206">
                  <c:v>39.92</c:v>
                </c:pt>
                <c:pt idx="10207">
                  <c:v>39.92</c:v>
                </c:pt>
                <c:pt idx="10208">
                  <c:v>39.92</c:v>
                </c:pt>
                <c:pt idx="10209">
                  <c:v>39.92</c:v>
                </c:pt>
                <c:pt idx="10210">
                  <c:v>39.92</c:v>
                </c:pt>
                <c:pt idx="10211">
                  <c:v>39.92</c:v>
                </c:pt>
                <c:pt idx="10212">
                  <c:v>39.92</c:v>
                </c:pt>
                <c:pt idx="10213">
                  <c:v>39.92</c:v>
                </c:pt>
                <c:pt idx="10214">
                  <c:v>39.92</c:v>
                </c:pt>
                <c:pt idx="10215">
                  <c:v>39.92</c:v>
                </c:pt>
                <c:pt idx="10216">
                  <c:v>39.92</c:v>
                </c:pt>
                <c:pt idx="10217">
                  <c:v>39.909999999999997</c:v>
                </c:pt>
                <c:pt idx="10218">
                  <c:v>39.909999999999997</c:v>
                </c:pt>
                <c:pt idx="10219">
                  <c:v>39.909999999999997</c:v>
                </c:pt>
                <c:pt idx="10220">
                  <c:v>39.9</c:v>
                </c:pt>
                <c:pt idx="10221">
                  <c:v>39.9</c:v>
                </c:pt>
                <c:pt idx="10222">
                  <c:v>39.89</c:v>
                </c:pt>
                <c:pt idx="10223">
                  <c:v>39.880000000000003</c:v>
                </c:pt>
                <c:pt idx="10224">
                  <c:v>39.880000000000003</c:v>
                </c:pt>
                <c:pt idx="10225">
                  <c:v>39.869999999999997</c:v>
                </c:pt>
                <c:pt idx="10226">
                  <c:v>39.86</c:v>
                </c:pt>
                <c:pt idx="10227">
                  <c:v>39.85</c:v>
                </c:pt>
                <c:pt idx="10228">
                  <c:v>39.840000000000003</c:v>
                </c:pt>
                <c:pt idx="10229">
                  <c:v>39.840000000000003</c:v>
                </c:pt>
                <c:pt idx="10230">
                  <c:v>39.83</c:v>
                </c:pt>
                <c:pt idx="10231">
                  <c:v>39.83</c:v>
                </c:pt>
                <c:pt idx="10232">
                  <c:v>39.83</c:v>
                </c:pt>
                <c:pt idx="10233">
                  <c:v>39.83</c:v>
                </c:pt>
                <c:pt idx="10234">
                  <c:v>39.82</c:v>
                </c:pt>
                <c:pt idx="10235">
                  <c:v>39.82</c:v>
                </c:pt>
                <c:pt idx="10236">
                  <c:v>39.81</c:v>
                </c:pt>
                <c:pt idx="10237">
                  <c:v>39.79</c:v>
                </c:pt>
                <c:pt idx="10238">
                  <c:v>39.78</c:v>
                </c:pt>
                <c:pt idx="10239">
                  <c:v>39.76</c:v>
                </c:pt>
                <c:pt idx="10240">
                  <c:v>39.75</c:v>
                </c:pt>
                <c:pt idx="10241">
                  <c:v>39.74</c:v>
                </c:pt>
                <c:pt idx="10242">
                  <c:v>39.74</c:v>
                </c:pt>
                <c:pt idx="10243">
                  <c:v>39.729999999999997</c:v>
                </c:pt>
                <c:pt idx="10244">
                  <c:v>39.729999999999997</c:v>
                </c:pt>
                <c:pt idx="10245">
                  <c:v>39.729999999999997</c:v>
                </c:pt>
                <c:pt idx="10246">
                  <c:v>39.729999999999997</c:v>
                </c:pt>
                <c:pt idx="10247">
                  <c:v>39.72</c:v>
                </c:pt>
                <c:pt idx="10248">
                  <c:v>39.72</c:v>
                </c:pt>
                <c:pt idx="10249">
                  <c:v>39.72</c:v>
                </c:pt>
                <c:pt idx="10250">
                  <c:v>39.72</c:v>
                </c:pt>
                <c:pt idx="10251">
                  <c:v>39.72</c:v>
                </c:pt>
                <c:pt idx="10252">
                  <c:v>39.71</c:v>
                </c:pt>
                <c:pt idx="10253">
                  <c:v>39.71</c:v>
                </c:pt>
                <c:pt idx="10254">
                  <c:v>39.71</c:v>
                </c:pt>
                <c:pt idx="10255">
                  <c:v>39.71</c:v>
                </c:pt>
                <c:pt idx="10256">
                  <c:v>39.71</c:v>
                </c:pt>
                <c:pt idx="10257">
                  <c:v>39.71</c:v>
                </c:pt>
                <c:pt idx="10258">
                  <c:v>39.71</c:v>
                </c:pt>
                <c:pt idx="10259">
                  <c:v>39.71</c:v>
                </c:pt>
                <c:pt idx="10260">
                  <c:v>39.71</c:v>
                </c:pt>
                <c:pt idx="10261">
                  <c:v>39.71</c:v>
                </c:pt>
                <c:pt idx="10262">
                  <c:v>39.71</c:v>
                </c:pt>
                <c:pt idx="10263">
                  <c:v>39.71</c:v>
                </c:pt>
                <c:pt idx="10264">
                  <c:v>39.71</c:v>
                </c:pt>
                <c:pt idx="10265">
                  <c:v>39.71</c:v>
                </c:pt>
                <c:pt idx="10266">
                  <c:v>39.71</c:v>
                </c:pt>
                <c:pt idx="10267">
                  <c:v>39.71</c:v>
                </c:pt>
                <c:pt idx="10268">
                  <c:v>39.71</c:v>
                </c:pt>
                <c:pt idx="10269">
                  <c:v>39.71</c:v>
                </c:pt>
                <c:pt idx="10270">
                  <c:v>39.71</c:v>
                </c:pt>
                <c:pt idx="10271">
                  <c:v>39.71</c:v>
                </c:pt>
                <c:pt idx="10272">
                  <c:v>39.71</c:v>
                </c:pt>
                <c:pt idx="10273">
                  <c:v>39.71</c:v>
                </c:pt>
                <c:pt idx="10274">
                  <c:v>39.71</c:v>
                </c:pt>
                <c:pt idx="10275">
                  <c:v>39.71</c:v>
                </c:pt>
                <c:pt idx="10276">
                  <c:v>39.71</c:v>
                </c:pt>
                <c:pt idx="10277">
                  <c:v>39.71</c:v>
                </c:pt>
                <c:pt idx="10278">
                  <c:v>39.71</c:v>
                </c:pt>
                <c:pt idx="10279">
                  <c:v>39.71</c:v>
                </c:pt>
                <c:pt idx="10280">
                  <c:v>39.71</c:v>
                </c:pt>
                <c:pt idx="10281">
                  <c:v>39.71</c:v>
                </c:pt>
                <c:pt idx="10282">
                  <c:v>39.71</c:v>
                </c:pt>
                <c:pt idx="10283">
                  <c:v>39.700000000000003</c:v>
                </c:pt>
                <c:pt idx="10284">
                  <c:v>39.700000000000003</c:v>
                </c:pt>
                <c:pt idx="10285">
                  <c:v>39.69</c:v>
                </c:pt>
                <c:pt idx="10286">
                  <c:v>39.69</c:v>
                </c:pt>
                <c:pt idx="10287">
                  <c:v>39.68</c:v>
                </c:pt>
                <c:pt idx="10288">
                  <c:v>39.68</c:v>
                </c:pt>
                <c:pt idx="10289">
                  <c:v>39.68</c:v>
                </c:pt>
                <c:pt idx="10290">
                  <c:v>39.68</c:v>
                </c:pt>
                <c:pt idx="10291">
                  <c:v>39.68</c:v>
                </c:pt>
                <c:pt idx="10292">
                  <c:v>39.68</c:v>
                </c:pt>
                <c:pt idx="10293">
                  <c:v>39.68</c:v>
                </c:pt>
                <c:pt idx="10294">
                  <c:v>39.67</c:v>
                </c:pt>
                <c:pt idx="10295">
                  <c:v>39.659999999999997</c:v>
                </c:pt>
                <c:pt idx="10296">
                  <c:v>39.659999999999997</c:v>
                </c:pt>
                <c:pt idx="10297">
                  <c:v>39.659999999999997</c:v>
                </c:pt>
                <c:pt idx="10298">
                  <c:v>39.65</c:v>
                </c:pt>
                <c:pt idx="10299">
                  <c:v>39.65</c:v>
                </c:pt>
                <c:pt idx="10300">
                  <c:v>39.65</c:v>
                </c:pt>
                <c:pt idx="10301">
                  <c:v>39.65</c:v>
                </c:pt>
                <c:pt idx="10302">
                  <c:v>39.65</c:v>
                </c:pt>
                <c:pt idx="10303">
                  <c:v>39.64</c:v>
                </c:pt>
                <c:pt idx="10304">
                  <c:v>39.64</c:v>
                </c:pt>
                <c:pt idx="10305">
                  <c:v>39.64</c:v>
                </c:pt>
                <c:pt idx="10306">
                  <c:v>39.64</c:v>
                </c:pt>
                <c:pt idx="10307">
                  <c:v>39.630000000000003</c:v>
                </c:pt>
                <c:pt idx="10308">
                  <c:v>39.630000000000003</c:v>
                </c:pt>
                <c:pt idx="10309">
                  <c:v>39.630000000000003</c:v>
                </c:pt>
                <c:pt idx="10310">
                  <c:v>39.619999999999997</c:v>
                </c:pt>
                <c:pt idx="10311">
                  <c:v>39.619999999999997</c:v>
                </c:pt>
                <c:pt idx="10312">
                  <c:v>39.619999999999997</c:v>
                </c:pt>
                <c:pt idx="10313">
                  <c:v>39.619999999999997</c:v>
                </c:pt>
                <c:pt idx="10314">
                  <c:v>39.619999999999997</c:v>
                </c:pt>
                <c:pt idx="10315">
                  <c:v>39.619999999999997</c:v>
                </c:pt>
                <c:pt idx="10316">
                  <c:v>39.619999999999997</c:v>
                </c:pt>
                <c:pt idx="10317">
                  <c:v>39.619999999999997</c:v>
                </c:pt>
                <c:pt idx="10318">
                  <c:v>39.619999999999997</c:v>
                </c:pt>
                <c:pt idx="10319">
                  <c:v>39.61</c:v>
                </c:pt>
                <c:pt idx="10320">
                  <c:v>39.61</c:v>
                </c:pt>
                <c:pt idx="10321">
                  <c:v>39.61</c:v>
                </c:pt>
                <c:pt idx="10322">
                  <c:v>39.61</c:v>
                </c:pt>
                <c:pt idx="10323">
                  <c:v>39.61</c:v>
                </c:pt>
                <c:pt idx="10324">
                  <c:v>39.61</c:v>
                </c:pt>
                <c:pt idx="10325">
                  <c:v>39.61</c:v>
                </c:pt>
                <c:pt idx="10326">
                  <c:v>39.61</c:v>
                </c:pt>
                <c:pt idx="10327">
                  <c:v>39.61</c:v>
                </c:pt>
                <c:pt idx="10328">
                  <c:v>39.61</c:v>
                </c:pt>
                <c:pt idx="10329">
                  <c:v>39.61</c:v>
                </c:pt>
                <c:pt idx="10330">
                  <c:v>39.6</c:v>
                </c:pt>
                <c:pt idx="10331">
                  <c:v>39.6</c:v>
                </c:pt>
                <c:pt idx="10332">
                  <c:v>39.6</c:v>
                </c:pt>
                <c:pt idx="10333">
                  <c:v>39.590000000000003</c:v>
                </c:pt>
                <c:pt idx="10334">
                  <c:v>39.590000000000003</c:v>
                </c:pt>
                <c:pt idx="10335">
                  <c:v>39.590000000000003</c:v>
                </c:pt>
                <c:pt idx="10336">
                  <c:v>39.58</c:v>
                </c:pt>
                <c:pt idx="10337">
                  <c:v>39.58</c:v>
                </c:pt>
                <c:pt idx="10338">
                  <c:v>39.58</c:v>
                </c:pt>
                <c:pt idx="10339">
                  <c:v>39.58</c:v>
                </c:pt>
                <c:pt idx="10340">
                  <c:v>39.58</c:v>
                </c:pt>
                <c:pt idx="10341">
                  <c:v>39.58</c:v>
                </c:pt>
                <c:pt idx="10342">
                  <c:v>39.57</c:v>
                </c:pt>
                <c:pt idx="10343">
                  <c:v>39.57</c:v>
                </c:pt>
                <c:pt idx="10344">
                  <c:v>39.57</c:v>
                </c:pt>
                <c:pt idx="10345">
                  <c:v>39.57</c:v>
                </c:pt>
                <c:pt idx="10346">
                  <c:v>39.57</c:v>
                </c:pt>
                <c:pt idx="10347">
                  <c:v>39.57</c:v>
                </c:pt>
                <c:pt idx="10348">
                  <c:v>39.56</c:v>
                </c:pt>
                <c:pt idx="10349">
                  <c:v>39.56</c:v>
                </c:pt>
                <c:pt idx="10350">
                  <c:v>39.549999999999997</c:v>
                </c:pt>
                <c:pt idx="10351">
                  <c:v>39.54</c:v>
                </c:pt>
                <c:pt idx="10352">
                  <c:v>39.520000000000003</c:v>
                </c:pt>
                <c:pt idx="10353">
                  <c:v>39.520000000000003</c:v>
                </c:pt>
                <c:pt idx="10354">
                  <c:v>39.520000000000003</c:v>
                </c:pt>
                <c:pt idx="10355">
                  <c:v>39.51</c:v>
                </c:pt>
                <c:pt idx="10356">
                  <c:v>39.5</c:v>
                </c:pt>
                <c:pt idx="10357">
                  <c:v>39.5</c:v>
                </c:pt>
                <c:pt idx="10358">
                  <c:v>39.5</c:v>
                </c:pt>
                <c:pt idx="10359">
                  <c:v>39.49</c:v>
                </c:pt>
                <c:pt idx="10360">
                  <c:v>39.49</c:v>
                </c:pt>
                <c:pt idx="10361">
                  <c:v>39.479999999999997</c:v>
                </c:pt>
                <c:pt idx="10362">
                  <c:v>39.47</c:v>
                </c:pt>
                <c:pt idx="10363">
                  <c:v>39.46</c:v>
                </c:pt>
                <c:pt idx="10364">
                  <c:v>39.46</c:v>
                </c:pt>
                <c:pt idx="10365">
                  <c:v>39.46</c:v>
                </c:pt>
                <c:pt idx="10366">
                  <c:v>39.450000000000003</c:v>
                </c:pt>
                <c:pt idx="10367">
                  <c:v>39.44</c:v>
                </c:pt>
                <c:pt idx="10368">
                  <c:v>39.44</c:v>
                </c:pt>
                <c:pt idx="10369">
                  <c:v>39.43</c:v>
                </c:pt>
                <c:pt idx="10370">
                  <c:v>39.43</c:v>
                </c:pt>
                <c:pt idx="10371">
                  <c:v>39.42</c:v>
                </c:pt>
                <c:pt idx="10372">
                  <c:v>39.42</c:v>
                </c:pt>
                <c:pt idx="10373">
                  <c:v>39.42</c:v>
                </c:pt>
                <c:pt idx="10374">
                  <c:v>39.42</c:v>
                </c:pt>
                <c:pt idx="10375">
                  <c:v>39.409999999999997</c:v>
                </c:pt>
                <c:pt idx="10376">
                  <c:v>39.409999999999997</c:v>
                </c:pt>
                <c:pt idx="10377">
                  <c:v>39.409999999999997</c:v>
                </c:pt>
                <c:pt idx="10378">
                  <c:v>39.409999999999997</c:v>
                </c:pt>
                <c:pt idx="10379">
                  <c:v>39.409999999999997</c:v>
                </c:pt>
                <c:pt idx="10380">
                  <c:v>39.409999999999997</c:v>
                </c:pt>
                <c:pt idx="10381">
                  <c:v>39.409999999999997</c:v>
                </c:pt>
                <c:pt idx="10382">
                  <c:v>39.409999999999997</c:v>
                </c:pt>
                <c:pt idx="10383">
                  <c:v>39.409999999999997</c:v>
                </c:pt>
                <c:pt idx="10384">
                  <c:v>39.409999999999997</c:v>
                </c:pt>
                <c:pt idx="10385">
                  <c:v>39.409999999999997</c:v>
                </c:pt>
                <c:pt idx="10386">
                  <c:v>39.409999999999997</c:v>
                </c:pt>
                <c:pt idx="10387">
                  <c:v>39.409999999999997</c:v>
                </c:pt>
                <c:pt idx="10388">
                  <c:v>39.409999999999997</c:v>
                </c:pt>
                <c:pt idx="10389">
                  <c:v>39.409999999999997</c:v>
                </c:pt>
                <c:pt idx="10390">
                  <c:v>39.409999999999997</c:v>
                </c:pt>
                <c:pt idx="10391">
                  <c:v>39.409999999999997</c:v>
                </c:pt>
                <c:pt idx="10392">
                  <c:v>39.409999999999997</c:v>
                </c:pt>
                <c:pt idx="10393">
                  <c:v>39.409999999999997</c:v>
                </c:pt>
                <c:pt idx="10394">
                  <c:v>39.409999999999997</c:v>
                </c:pt>
                <c:pt idx="10395">
                  <c:v>39.409999999999997</c:v>
                </c:pt>
                <c:pt idx="10396">
                  <c:v>39.409999999999997</c:v>
                </c:pt>
                <c:pt idx="10397">
                  <c:v>39.409999999999997</c:v>
                </c:pt>
                <c:pt idx="10398">
                  <c:v>39.409999999999997</c:v>
                </c:pt>
                <c:pt idx="10399">
                  <c:v>39.409999999999997</c:v>
                </c:pt>
                <c:pt idx="10400">
                  <c:v>39.409999999999997</c:v>
                </c:pt>
                <c:pt idx="10401">
                  <c:v>39.42</c:v>
                </c:pt>
                <c:pt idx="10402">
                  <c:v>39.42</c:v>
                </c:pt>
                <c:pt idx="10403">
                  <c:v>39.43</c:v>
                </c:pt>
                <c:pt idx="10404">
                  <c:v>39.44</c:v>
                </c:pt>
                <c:pt idx="10405">
                  <c:v>39.44</c:v>
                </c:pt>
                <c:pt idx="10406">
                  <c:v>39.450000000000003</c:v>
                </c:pt>
                <c:pt idx="10407">
                  <c:v>39.46</c:v>
                </c:pt>
                <c:pt idx="10408">
                  <c:v>39.46</c:v>
                </c:pt>
                <c:pt idx="10409">
                  <c:v>39.47</c:v>
                </c:pt>
                <c:pt idx="10410">
                  <c:v>39.479999999999997</c:v>
                </c:pt>
                <c:pt idx="10411">
                  <c:v>39.49</c:v>
                </c:pt>
                <c:pt idx="10412">
                  <c:v>39.5</c:v>
                </c:pt>
                <c:pt idx="10413">
                  <c:v>39.51</c:v>
                </c:pt>
                <c:pt idx="10414">
                  <c:v>39.520000000000003</c:v>
                </c:pt>
                <c:pt idx="10415">
                  <c:v>39.520000000000003</c:v>
                </c:pt>
                <c:pt idx="10416">
                  <c:v>39.53</c:v>
                </c:pt>
                <c:pt idx="10417">
                  <c:v>39.54</c:v>
                </c:pt>
                <c:pt idx="10418">
                  <c:v>39.549999999999997</c:v>
                </c:pt>
                <c:pt idx="10419">
                  <c:v>39.56</c:v>
                </c:pt>
                <c:pt idx="10420">
                  <c:v>39.57</c:v>
                </c:pt>
                <c:pt idx="10421">
                  <c:v>39.58</c:v>
                </c:pt>
                <c:pt idx="10422">
                  <c:v>39.590000000000003</c:v>
                </c:pt>
                <c:pt idx="10423">
                  <c:v>39.6</c:v>
                </c:pt>
                <c:pt idx="10424">
                  <c:v>39.61</c:v>
                </c:pt>
                <c:pt idx="10425">
                  <c:v>39.61</c:v>
                </c:pt>
                <c:pt idx="10426">
                  <c:v>39.619999999999997</c:v>
                </c:pt>
                <c:pt idx="10427">
                  <c:v>39.619999999999997</c:v>
                </c:pt>
                <c:pt idx="10428">
                  <c:v>39.630000000000003</c:v>
                </c:pt>
                <c:pt idx="10429">
                  <c:v>39.65</c:v>
                </c:pt>
                <c:pt idx="10430">
                  <c:v>39.67</c:v>
                </c:pt>
                <c:pt idx="10431">
                  <c:v>39.68</c:v>
                </c:pt>
                <c:pt idx="10432">
                  <c:v>39.700000000000003</c:v>
                </c:pt>
                <c:pt idx="10433">
                  <c:v>39.71</c:v>
                </c:pt>
                <c:pt idx="10434">
                  <c:v>39.71</c:v>
                </c:pt>
                <c:pt idx="10435">
                  <c:v>39.71</c:v>
                </c:pt>
                <c:pt idx="10436">
                  <c:v>39.71</c:v>
                </c:pt>
                <c:pt idx="10437">
                  <c:v>39.71</c:v>
                </c:pt>
                <c:pt idx="10438">
                  <c:v>39.71</c:v>
                </c:pt>
                <c:pt idx="10439">
                  <c:v>39.71</c:v>
                </c:pt>
                <c:pt idx="10440">
                  <c:v>39.71</c:v>
                </c:pt>
                <c:pt idx="10441">
                  <c:v>39.71</c:v>
                </c:pt>
                <c:pt idx="10442">
                  <c:v>39.71</c:v>
                </c:pt>
                <c:pt idx="10443">
                  <c:v>39.72</c:v>
                </c:pt>
                <c:pt idx="10444">
                  <c:v>39.72</c:v>
                </c:pt>
                <c:pt idx="10445">
                  <c:v>39.729999999999997</c:v>
                </c:pt>
                <c:pt idx="10446">
                  <c:v>39.75</c:v>
                </c:pt>
                <c:pt idx="10447">
                  <c:v>39.76</c:v>
                </c:pt>
                <c:pt idx="10448">
                  <c:v>39.78</c:v>
                </c:pt>
                <c:pt idx="10449">
                  <c:v>39.799999999999997</c:v>
                </c:pt>
                <c:pt idx="10450">
                  <c:v>39.82</c:v>
                </c:pt>
                <c:pt idx="10451">
                  <c:v>39.83</c:v>
                </c:pt>
                <c:pt idx="10452">
                  <c:v>39.85</c:v>
                </c:pt>
                <c:pt idx="10453">
                  <c:v>39.86</c:v>
                </c:pt>
                <c:pt idx="10454">
                  <c:v>39.869999999999997</c:v>
                </c:pt>
                <c:pt idx="10455">
                  <c:v>39.880000000000003</c:v>
                </c:pt>
                <c:pt idx="10456">
                  <c:v>39.9</c:v>
                </c:pt>
                <c:pt idx="10457">
                  <c:v>39.9</c:v>
                </c:pt>
                <c:pt idx="10458">
                  <c:v>39.909999999999997</c:v>
                </c:pt>
                <c:pt idx="10459">
                  <c:v>39.92</c:v>
                </c:pt>
                <c:pt idx="10460">
                  <c:v>39.92</c:v>
                </c:pt>
                <c:pt idx="10461">
                  <c:v>39.92</c:v>
                </c:pt>
                <c:pt idx="10462">
                  <c:v>39.92</c:v>
                </c:pt>
                <c:pt idx="10463">
                  <c:v>39.92</c:v>
                </c:pt>
                <c:pt idx="10464">
                  <c:v>39.92</c:v>
                </c:pt>
                <c:pt idx="10465">
                  <c:v>39.92</c:v>
                </c:pt>
                <c:pt idx="10466">
                  <c:v>39.92</c:v>
                </c:pt>
                <c:pt idx="10467">
                  <c:v>39.92</c:v>
                </c:pt>
                <c:pt idx="10468">
                  <c:v>39.93</c:v>
                </c:pt>
                <c:pt idx="10469">
                  <c:v>39.93</c:v>
                </c:pt>
                <c:pt idx="10470">
                  <c:v>39.93</c:v>
                </c:pt>
                <c:pt idx="10471">
                  <c:v>39.93</c:v>
                </c:pt>
                <c:pt idx="10472">
                  <c:v>39.94</c:v>
                </c:pt>
                <c:pt idx="10473">
                  <c:v>39.94</c:v>
                </c:pt>
                <c:pt idx="10474">
                  <c:v>39.94</c:v>
                </c:pt>
                <c:pt idx="10475">
                  <c:v>39.94</c:v>
                </c:pt>
                <c:pt idx="10476">
                  <c:v>39.94</c:v>
                </c:pt>
                <c:pt idx="10477">
                  <c:v>39.94</c:v>
                </c:pt>
                <c:pt idx="10478">
                  <c:v>39.94</c:v>
                </c:pt>
                <c:pt idx="10479">
                  <c:v>39.94</c:v>
                </c:pt>
                <c:pt idx="10480">
                  <c:v>39.94</c:v>
                </c:pt>
                <c:pt idx="10481">
                  <c:v>39.94</c:v>
                </c:pt>
                <c:pt idx="10482">
                  <c:v>39.94</c:v>
                </c:pt>
                <c:pt idx="10483">
                  <c:v>39.94</c:v>
                </c:pt>
                <c:pt idx="10484">
                  <c:v>39.94</c:v>
                </c:pt>
                <c:pt idx="10485">
                  <c:v>39.94</c:v>
                </c:pt>
                <c:pt idx="10486">
                  <c:v>39.94</c:v>
                </c:pt>
                <c:pt idx="10487">
                  <c:v>39.94</c:v>
                </c:pt>
                <c:pt idx="10488">
                  <c:v>39.94</c:v>
                </c:pt>
                <c:pt idx="10489">
                  <c:v>39.94</c:v>
                </c:pt>
                <c:pt idx="10490">
                  <c:v>39.94</c:v>
                </c:pt>
                <c:pt idx="10491">
                  <c:v>39.93</c:v>
                </c:pt>
                <c:pt idx="10492">
                  <c:v>39.93</c:v>
                </c:pt>
                <c:pt idx="10493">
                  <c:v>39.93</c:v>
                </c:pt>
                <c:pt idx="10494">
                  <c:v>39.93</c:v>
                </c:pt>
                <c:pt idx="10495">
                  <c:v>39.93</c:v>
                </c:pt>
                <c:pt idx="10496">
                  <c:v>39.92</c:v>
                </c:pt>
                <c:pt idx="10497">
                  <c:v>39.92</c:v>
                </c:pt>
                <c:pt idx="10498">
                  <c:v>39.92</c:v>
                </c:pt>
                <c:pt idx="10499">
                  <c:v>39.92</c:v>
                </c:pt>
                <c:pt idx="10500">
                  <c:v>39.92</c:v>
                </c:pt>
                <c:pt idx="10501">
                  <c:v>39.92</c:v>
                </c:pt>
                <c:pt idx="10502">
                  <c:v>39.92</c:v>
                </c:pt>
                <c:pt idx="10503">
                  <c:v>39.92</c:v>
                </c:pt>
                <c:pt idx="10504">
                  <c:v>39.92</c:v>
                </c:pt>
                <c:pt idx="10505">
                  <c:v>39.92</c:v>
                </c:pt>
                <c:pt idx="10506">
                  <c:v>39.92</c:v>
                </c:pt>
                <c:pt idx="10507">
                  <c:v>39.92</c:v>
                </c:pt>
                <c:pt idx="10508">
                  <c:v>39.92</c:v>
                </c:pt>
                <c:pt idx="10509">
                  <c:v>39.92</c:v>
                </c:pt>
                <c:pt idx="10510">
                  <c:v>39.909999999999997</c:v>
                </c:pt>
                <c:pt idx="10511">
                  <c:v>39.909999999999997</c:v>
                </c:pt>
                <c:pt idx="10512">
                  <c:v>39.909999999999997</c:v>
                </c:pt>
                <c:pt idx="10513">
                  <c:v>39.909999999999997</c:v>
                </c:pt>
                <c:pt idx="10514">
                  <c:v>39.909999999999997</c:v>
                </c:pt>
                <c:pt idx="10515">
                  <c:v>39.909999999999997</c:v>
                </c:pt>
                <c:pt idx="10516">
                  <c:v>39.9</c:v>
                </c:pt>
                <c:pt idx="10517">
                  <c:v>39.89</c:v>
                </c:pt>
                <c:pt idx="10518">
                  <c:v>39.880000000000003</c:v>
                </c:pt>
                <c:pt idx="10519">
                  <c:v>39.880000000000003</c:v>
                </c:pt>
                <c:pt idx="10520">
                  <c:v>39.869999999999997</c:v>
                </c:pt>
                <c:pt idx="10521">
                  <c:v>39.86</c:v>
                </c:pt>
                <c:pt idx="10522">
                  <c:v>39.86</c:v>
                </c:pt>
                <c:pt idx="10523">
                  <c:v>39.85</c:v>
                </c:pt>
                <c:pt idx="10524">
                  <c:v>39.840000000000003</c:v>
                </c:pt>
                <c:pt idx="10525">
                  <c:v>39.83</c:v>
                </c:pt>
                <c:pt idx="10526">
                  <c:v>39.82</c:v>
                </c:pt>
                <c:pt idx="10527">
                  <c:v>39.81</c:v>
                </c:pt>
                <c:pt idx="10528">
                  <c:v>39.799999999999997</c:v>
                </c:pt>
                <c:pt idx="10529">
                  <c:v>39.79</c:v>
                </c:pt>
                <c:pt idx="10530">
                  <c:v>39.78</c:v>
                </c:pt>
                <c:pt idx="10531">
                  <c:v>39.770000000000003</c:v>
                </c:pt>
                <c:pt idx="10532">
                  <c:v>39.76</c:v>
                </c:pt>
                <c:pt idx="10533">
                  <c:v>39.75</c:v>
                </c:pt>
                <c:pt idx="10534">
                  <c:v>39.75</c:v>
                </c:pt>
                <c:pt idx="10535">
                  <c:v>39.74</c:v>
                </c:pt>
                <c:pt idx="10536">
                  <c:v>39.729999999999997</c:v>
                </c:pt>
                <c:pt idx="10537">
                  <c:v>39.729999999999997</c:v>
                </c:pt>
                <c:pt idx="10538">
                  <c:v>39.72</c:v>
                </c:pt>
                <c:pt idx="10539">
                  <c:v>39.72</c:v>
                </c:pt>
                <c:pt idx="10540">
                  <c:v>39.72</c:v>
                </c:pt>
                <c:pt idx="10541">
                  <c:v>39.71</c:v>
                </c:pt>
                <c:pt idx="10542">
                  <c:v>39.71</c:v>
                </c:pt>
                <c:pt idx="10543">
                  <c:v>39.71</c:v>
                </c:pt>
                <c:pt idx="10544">
                  <c:v>39.71</c:v>
                </c:pt>
                <c:pt idx="10545">
                  <c:v>39.71</c:v>
                </c:pt>
                <c:pt idx="10546">
                  <c:v>39.71</c:v>
                </c:pt>
                <c:pt idx="10547">
                  <c:v>39.71</c:v>
                </c:pt>
                <c:pt idx="10548">
                  <c:v>39.71</c:v>
                </c:pt>
                <c:pt idx="10549">
                  <c:v>39.71</c:v>
                </c:pt>
                <c:pt idx="10550">
                  <c:v>39.71</c:v>
                </c:pt>
                <c:pt idx="10551">
                  <c:v>39.71</c:v>
                </c:pt>
                <c:pt idx="10552">
                  <c:v>39.71</c:v>
                </c:pt>
                <c:pt idx="10553">
                  <c:v>39.71</c:v>
                </c:pt>
                <c:pt idx="10554">
                  <c:v>39.71</c:v>
                </c:pt>
                <c:pt idx="10555">
                  <c:v>39.71</c:v>
                </c:pt>
                <c:pt idx="10556">
                  <c:v>39.71</c:v>
                </c:pt>
                <c:pt idx="10557">
                  <c:v>39.71</c:v>
                </c:pt>
                <c:pt idx="10558">
                  <c:v>39.71</c:v>
                </c:pt>
                <c:pt idx="10559">
                  <c:v>39.71</c:v>
                </c:pt>
                <c:pt idx="10560">
                  <c:v>39.71</c:v>
                </c:pt>
                <c:pt idx="10561">
                  <c:v>39.71</c:v>
                </c:pt>
                <c:pt idx="10562">
                  <c:v>39.71</c:v>
                </c:pt>
                <c:pt idx="10563">
                  <c:v>39.71</c:v>
                </c:pt>
                <c:pt idx="10564">
                  <c:v>39.700000000000003</c:v>
                </c:pt>
                <c:pt idx="10565">
                  <c:v>39.700000000000003</c:v>
                </c:pt>
                <c:pt idx="10566">
                  <c:v>39.700000000000003</c:v>
                </c:pt>
                <c:pt idx="10567">
                  <c:v>39.69</c:v>
                </c:pt>
                <c:pt idx="10568">
                  <c:v>39.69</c:v>
                </c:pt>
                <c:pt idx="10569">
                  <c:v>39.68</c:v>
                </c:pt>
                <c:pt idx="10570">
                  <c:v>39.67</c:v>
                </c:pt>
                <c:pt idx="10571">
                  <c:v>39.659999999999997</c:v>
                </c:pt>
                <c:pt idx="10572">
                  <c:v>39.659999999999997</c:v>
                </c:pt>
                <c:pt idx="10573">
                  <c:v>39.659999999999997</c:v>
                </c:pt>
                <c:pt idx="10574">
                  <c:v>39.659999999999997</c:v>
                </c:pt>
                <c:pt idx="10575">
                  <c:v>39.65</c:v>
                </c:pt>
                <c:pt idx="10576">
                  <c:v>39.65</c:v>
                </c:pt>
                <c:pt idx="10577">
                  <c:v>39.64</c:v>
                </c:pt>
                <c:pt idx="10578">
                  <c:v>39.64</c:v>
                </c:pt>
                <c:pt idx="10579">
                  <c:v>39.64</c:v>
                </c:pt>
                <c:pt idx="10580">
                  <c:v>39.630000000000003</c:v>
                </c:pt>
                <c:pt idx="10581">
                  <c:v>39.630000000000003</c:v>
                </c:pt>
                <c:pt idx="10582">
                  <c:v>39.630000000000003</c:v>
                </c:pt>
                <c:pt idx="10583">
                  <c:v>39.630000000000003</c:v>
                </c:pt>
                <c:pt idx="10584">
                  <c:v>39.630000000000003</c:v>
                </c:pt>
                <c:pt idx="10585">
                  <c:v>39.630000000000003</c:v>
                </c:pt>
                <c:pt idx="10586">
                  <c:v>39.630000000000003</c:v>
                </c:pt>
                <c:pt idx="10587">
                  <c:v>39.619999999999997</c:v>
                </c:pt>
                <c:pt idx="10588">
                  <c:v>39.619999999999997</c:v>
                </c:pt>
                <c:pt idx="10589">
                  <c:v>39.619999999999997</c:v>
                </c:pt>
                <c:pt idx="10590">
                  <c:v>39.619999999999997</c:v>
                </c:pt>
                <c:pt idx="10591">
                  <c:v>39.61</c:v>
                </c:pt>
                <c:pt idx="10592">
                  <c:v>39.61</c:v>
                </c:pt>
                <c:pt idx="10593">
                  <c:v>39.61</c:v>
                </c:pt>
                <c:pt idx="10594">
                  <c:v>39.61</c:v>
                </c:pt>
                <c:pt idx="10595">
                  <c:v>39.61</c:v>
                </c:pt>
                <c:pt idx="10596">
                  <c:v>39.61</c:v>
                </c:pt>
                <c:pt idx="10597">
                  <c:v>39.61</c:v>
                </c:pt>
                <c:pt idx="10598">
                  <c:v>39.6</c:v>
                </c:pt>
                <c:pt idx="10599">
                  <c:v>39.6</c:v>
                </c:pt>
                <c:pt idx="10600">
                  <c:v>39.6</c:v>
                </c:pt>
                <c:pt idx="10601">
                  <c:v>39.6</c:v>
                </c:pt>
                <c:pt idx="10602">
                  <c:v>39.6</c:v>
                </c:pt>
                <c:pt idx="10603">
                  <c:v>39.590000000000003</c:v>
                </c:pt>
                <c:pt idx="10604">
                  <c:v>39.590000000000003</c:v>
                </c:pt>
                <c:pt idx="10605">
                  <c:v>39.590000000000003</c:v>
                </c:pt>
                <c:pt idx="10606">
                  <c:v>39.58</c:v>
                </c:pt>
                <c:pt idx="10607">
                  <c:v>39.58</c:v>
                </c:pt>
                <c:pt idx="10608">
                  <c:v>39.57</c:v>
                </c:pt>
                <c:pt idx="10609">
                  <c:v>39.57</c:v>
                </c:pt>
                <c:pt idx="10610">
                  <c:v>39.56</c:v>
                </c:pt>
                <c:pt idx="10611">
                  <c:v>39.549999999999997</c:v>
                </c:pt>
                <c:pt idx="10612">
                  <c:v>39.53</c:v>
                </c:pt>
                <c:pt idx="10613">
                  <c:v>39.520000000000003</c:v>
                </c:pt>
                <c:pt idx="10614">
                  <c:v>39.520000000000003</c:v>
                </c:pt>
                <c:pt idx="10615">
                  <c:v>39.51</c:v>
                </c:pt>
                <c:pt idx="10616">
                  <c:v>39.51</c:v>
                </c:pt>
                <c:pt idx="10617">
                  <c:v>39.5</c:v>
                </c:pt>
                <c:pt idx="10618">
                  <c:v>39.5</c:v>
                </c:pt>
                <c:pt idx="10619">
                  <c:v>39.5</c:v>
                </c:pt>
                <c:pt idx="10620">
                  <c:v>39.49</c:v>
                </c:pt>
                <c:pt idx="10621">
                  <c:v>39.49</c:v>
                </c:pt>
                <c:pt idx="10622">
                  <c:v>39.479999999999997</c:v>
                </c:pt>
                <c:pt idx="10623">
                  <c:v>39.479999999999997</c:v>
                </c:pt>
                <c:pt idx="10624">
                  <c:v>39.479999999999997</c:v>
                </c:pt>
                <c:pt idx="10625">
                  <c:v>39.479999999999997</c:v>
                </c:pt>
                <c:pt idx="10626">
                  <c:v>39.49</c:v>
                </c:pt>
                <c:pt idx="10627">
                  <c:v>39.49</c:v>
                </c:pt>
                <c:pt idx="10628">
                  <c:v>39.49</c:v>
                </c:pt>
                <c:pt idx="10629">
                  <c:v>39.49</c:v>
                </c:pt>
                <c:pt idx="10630">
                  <c:v>39.49</c:v>
                </c:pt>
                <c:pt idx="10631">
                  <c:v>39.5</c:v>
                </c:pt>
                <c:pt idx="10632">
                  <c:v>39.5</c:v>
                </c:pt>
                <c:pt idx="10633">
                  <c:v>39.5</c:v>
                </c:pt>
                <c:pt idx="10634">
                  <c:v>39.51</c:v>
                </c:pt>
                <c:pt idx="10635">
                  <c:v>39.51</c:v>
                </c:pt>
                <c:pt idx="10636">
                  <c:v>39.520000000000003</c:v>
                </c:pt>
                <c:pt idx="10637">
                  <c:v>39.520000000000003</c:v>
                </c:pt>
                <c:pt idx="10638">
                  <c:v>39.53</c:v>
                </c:pt>
                <c:pt idx="10639">
                  <c:v>39.53</c:v>
                </c:pt>
                <c:pt idx="10640">
                  <c:v>39.54</c:v>
                </c:pt>
                <c:pt idx="10641">
                  <c:v>39.54</c:v>
                </c:pt>
                <c:pt idx="10642">
                  <c:v>39.549999999999997</c:v>
                </c:pt>
                <c:pt idx="10643">
                  <c:v>39.549999999999997</c:v>
                </c:pt>
                <c:pt idx="10644">
                  <c:v>39.56</c:v>
                </c:pt>
                <c:pt idx="10645">
                  <c:v>39.56</c:v>
                </c:pt>
                <c:pt idx="10646">
                  <c:v>39.56</c:v>
                </c:pt>
                <c:pt idx="10647">
                  <c:v>39.56</c:v>
                </c:pt>
                <c:pt idx="10648">
                  <c:v>39.57</c:v>
                </c:pt>
                <c:pt idx="10649">
                  <c:v>39.57</c:v>
                </c:pt>
                <c:pt idx="10650">
                  <c:v>39.58</c:v>
                </c:pt>
                <c:pt idx="10651">
                  <c:v>39.58</c:v>
                </c:pt>
                <c:pt idx="10652">
                  <c:v>39.590000000000003</c:v>
                </c:pt>
                <c:pt idx="10653">
                  <c:v>39.6</c:v>
                </c:pt>
                <c:pt idx="10654">
                  <c:v>39.6</c:v>
                </c:pt>
                <c:pt idx="10655">
                  <c:v>39.6</c:v>
                </c:pt>
                <c:pt idx="10656">
                  <c:v>39.6</c:v>
                </c:pt>
                <c:pt idx="10657">
                  <c:v>39.6</c:v>
                </c:pt>
                <c:pt idx="10658">
                  <c:v>39.6</c:v>
                </c:pt>
                <c:pt idx="10659">
                  <c:v>39.6</c:v>
                </c:pt>
                <c:pt idx="10660">
                  <c:v>39.6</c:v>
                </c:pt>
                <c:pt idx="10661">
                  <c:v>39.61</c:v>
                </c:pt>
                <c:pt idx="10662">
                  <c:v>39.61</c:v>
                </c:pt>
                <c:pt idx="10663">
                  <c:v>39.61</c:v>
                </c:pt>
                <c:pt idx="10664">
                  <c:v>39.61</c:v>
                </c:pt>
                <c:pt idx="10665">
                  <c:v>39.61</c:v>
                </c:pt>
                <c:pt idx="10666">
                  <c:v>39.61</c:v>
                </c:pt>
                <c:pt idx="10667">
                  <c:v>39.61</c:v>
                </c:pt>
                <c:pt idx="10668">
                  <c:v>39.61</c:v>
                </c:pt>
                <c:pt idx="10669">
                  <c:v>39.61</c:v>
                </c:pt>
                <c:pt idx="10670">
                  <c:v>39.61</c:v>
                </c:pt>
                <c:pt idx="10671">
                  <c:v>39.619999999999997</c:v>
                </c:pt>
                <c:pt idx="10672">
                  <c:v>39.619999999999997</c:v>
                </c:pt>
                <c:pt idx="10673">
                  <c:v>39.619999999999997</c:v>
                </c:pt>
                <c:pt idx="10674">
                  <c:v>39.619999999999997</c:v>
                </c:pt>
                <c:pt idx="10675">
                  <c:v>39.619999999999997</c:v>
                </c:pt>
                <c:pt idx="10676">
                  <c:v>39.619999999999997</c:v>
                </c:pt>
                <c:pt idx="10677">
                  <c:v>39.619999999999997</c:v>
                </c:pt>
                <c:pt idx="10678">
                  <c:v>39.630000000000003</c:v>
                </c:pt>
                <c:pt idx="10679">
                  <c:v>39.630000000000003</c:v>
                </c:pt>
                <c:pt idx="10680">
                  <c:v>39.630000000000003</c:v>
                </c:pt>
                <c:pt idx="10681">
                  <c:v>39.630000000000003</c:v>
                </c:pt>
                <c:pt idx="10682">
                  <c:v>39.630000000000003</c:v>
                </c:pt>
                <c:pt idx="10683">
                  <c:v>39.630000000000003</c:v>
                </c:pt>
                <c:pt idx="10684">
                  <c:v>39.630000000000003</c:v>
                </c:pt>
                <c:pt idx="10685">
                  <c:v>39.64</c:v>
                </c:pt>
                <c:pt idx="10686">
                  <c:v>39.64</c:v>
                </c:pt>
                <c:pt idx="10687">
                  <c:v>39.64</c:v>
                </c:pt>
                <c:pt idx="10688">
                  <c:v>39.64</c:v>
                </c:pt>
                <c:pt idx="10689">
                  <c:v>39.64</c:v>
                </c:pt>
                <c:pt idx="10690">
                  <c:v>39.64</c:v>
                </c:pt>
                <c:pt idx="10691">
                  <c:v>39.630000000000003</c:v>
                </c:pt>
                <c:pt idx="10692">
                  <c:v>39.64</c:v>
                </c:pt>
                <c:pt idx="10693">
                  <c:v>39.64</c:v>
                </c:pt>
                <c:pt idx="10694">
                  <c:v>39.64</c:v>
                </c:pt>
                <c:pt idx="10695">
                  <c:v>39.64</c:v>
                </c:pt>
                <c:pt idx="10696">
                  <c:v>39.64</c:v>
                </c:pt>
                <c:pt idx="10697">
                  <c:v>39.64</c:v>
                </c:pt>
                <c:pt idx="10698">
                  <c:v>39.64</c:v>
                </c:pt>
                <c:pt idx="10699">
                  <c:v>39.64</c:v>
                </c:pt>
                <c:pt idx="10700">
                  <c:v>39.64</c:v>
                </c:pt>
                <c:pt idx="10701">
                  <c:v>39.64</c:v>
                </c:pt>
                <c:pt idx="10702">
                  <c:v>39.64</c:v>
                </c:pt>
                <c:pt idx="10703">
                  <c:v>39.64</c:v>
                </c:pt>
                <c:pt idx="10704">
                  <c:v>39.64</c:v>
                </c:pt>
                <c:pt idx="10705">
                  <c:v>39.64</c:v>
                </c:pt>
                <c:pt idx="10706">
                  <c:v>39.64</c:v>
                </c:pt>
                <c:pt idx="10707">
                  <c:v>39.630000000000003</c:v>
                </c:pt>
                <c:pt idx="10708">
                  <c:v>39.630000000000003</c:v>
                </c:pt>
                <c:pt idx="10709">
                  <c:v>39.630000000000003</c:v>
                </c:pt>
                <c:pt idx="10710">
                  <c:v>39.630000000000003</c:v>
                </c:pt>
                <c:pt idx="10711">
                  <c:v>39.630000000000003</c:v>
                </c:pt>
                <c:pt idx="10712">
                  <c:v>39.630000000000003</c:v>
                </c:pt>
                <c:pt idx="10713">
                  <c:v>39.630000000000003</c:v>
                </c:pt>
                <c:pt idx="10714">
                  <c:v>39.630000000000003</c:v>
                </c:pt>
                <c:pt idx="10715">
                  <c:v>39.619999999999997</c:v>
                </c:pt>
                <c:pt idx="10716">
                  <c:v>39.630000000000003</c:v>
                </c:pt>
                <c:pt idx="10717">
                  <c:v>39.630000000000003</c:v>
                </c:pt>
                <c:pt idx="10718">
                  <c:v>39.619999999999997</c:v>
                </c:pt>
                <c:pt idx="10719">
                  <c:v>39.619999999999997</c:v>
                </c:pt>
                <c:pt idx="10720">
                  <c:v>39.619999999999997</c:v>
                </c:pt>
                <c:pt idx="10721">
                  <c:v>39.619999999999997</c:v>
                </c:pt>
                <c:pt idx="10722">
                  <c:v>39.61</c:v>
                </c:pt>
                <c:pt idx="10723">
                  <c:v>39.61</c:v>
                </c:pt>
                <c:pt idx="10724">
                  <c:v>39.61</c:v>
                </c:pt>
                <c:pt idx="10725">
                  <c:v>39.61</c:v>
                </c:pt>
                <c:pt idx="10726">
                  <c:v>39.61</c:v>
                </c:pt>
                <c:pt idx="10727">
                  <c:v>39.61</c:v>
                </c:pt>
                <c:pt idx="10728">
                  <c:v>39.61</c:v>
                </c:pt>
                <c:pt idx="10729">
                  <c:v>39.61</c:v>
                </c:pt>
                <c:pt idx="10730">
                  <c:v>39.61</c:v>
                </c:pt>
                <c:pt idx="10731">
                  <c:v>39.61</c:v>
                </c:pt>
                <c:pt idx="10732">
                  <c:v>39.61</c:v>
                </c:pt>
                <c:pt idx="10733">
                  <c:v>39.61</c:v>
                </c:pt>
                <c:pt idx="10734">
                  <c:v>39.61</c:v>
                </c:pt>
                <c:pt idx="10735">
                  <c:v>39.61</c:v>
                </c:pt>
                <c:pt idx="10736">
                  <c:v>39.61</c:v>
                </c:pt>
                <c:pt idx="10737">
                  <c:v>39.61</c:v>
                </c:pt>
                <c:pt idx="10738">
                  <c:v>39.61</c:v>
                </c:pt>
                <c:pt idx="10739">
                  <c:v>39.61</c:v>
                </c:pt>
                <c:pt idx="10740">
                  <c:v>39.61</c:v>
                </c:pt>
                <c:pt idx="10741">
                  <c:v>39.61</c:v>
                </c:pt>
                <c:pt idx="10742">
                  <c:v>39.61</c:v>
                </c:pt>
                <c:pt idx="10743">
                  <c:v>39.6</c:v>
                </c:pt>
                <c:pt idx="10744">
                  <c:v>39.6</c:v>
                </c:pt>
                <c:pt idx="10745">
                  <c:v>39.6</c:v>
                </c:pt>
                <c:pt idx="10746">
                  <c:v>39.590000000000003</c:v>
                </c:pt>
                <c:pt idx="10747">
                  <c:v>39.590000000000003</c:v>
                </c:pt>
                <c:pt idx="10748">
                  <c:v>39.590000000000003</c:v>
                </c:pt>
                <c:pt idx="10749">
                  <c:v>39.590000000000003</c:v>
                </c:pt>
                <c:pt idx="10750">
                  <c:v>39.58</c:v>
                </c:pt>
                <c:pt idx="10751">
                  <c:v>39.58</c:v>
                </c:pt>
                <c:pt idx="10752">
                  <c:v>39.58</c:v>
                </c:pt>
                <c:pt idx="10753">
                  <c:v>39.57</c:v>
                </c:pt>
                <c:pt idx="10754">
                  <c:v>39.57</c:v>
                </c:pt>
                <c:pt idx="10755">
                  <c:v>39.57</c:v>
                </c:pt>
                <c:pt idx="10756">
                  <c:v>39.56</c:v>
                </c:pt>
                <c:pt idx="10757">
                  <c:v>39.56</c:v>
                </c:pt>
                <c:pt idx="10758">
                  <c:v>39.549999999999997</c:v>
                </c:pt>
                <c:pt idx="10759">
                  <c:v>39.54</c:v>
                </c:pt>
                <c:pt idx="10760">
                  <c:v>39.53</c:v>
                </c:pt>
                <c:pt idx="10761">
                  <c:v>39.520000000000003</c:v>
                </c:pt>
                <c:pt idx="10762">
                  <c:v>39.51</c:v>
                </c:pt>
                <c:pt idx="10763">
                  <c:v>39.5</c:v>
                </c:pt>
                <c:pt idx="10764">
                  <c:v>39.479999999999997</c:v>
                </c:pt>
                <c:pt idx="10765">
                  <c:v>39.479999999999997</c:v>
                </c:pt>
                <c:pt idx="10766">
                  <c:v>39.47</c:v>
                </c:pt>
                <c:pt idx="10767">
                  <c:v>39.47</c:v>
                </c:pt>
                <c:pt idx="10768">
                  <c:v>39.46</c:v>
                </c:pt>
                <c:pt idx="10769">
                  <c:v>39.46</c:v>
                </c:pt>
                <c:pt idx="10770">
                  <c:v>39.450000000000003</c:v>
                </c:pt>
                <c:pt idx="10771">
                  <c:v>39.44</c:v>
                </c:pt>
                <c:pt idx="10772">
                  <c:v>39.44</c:v>
                </c:pt>
                <c:pt idx="10773">
                  <c:v>39.43</c:v>
                </c:pt>
                <c:pt idx="10774">
                  <c:v>39.42</c:v>
                </c:pt>
                <c:pt idx="10775">
                  <c:v>39.42</c:v>
                </c:pt>
                <c:pt idx="10776">
                  <c:v>39.409999999999997</c:v>
                </c:pt>
                <c:pt idx="10777">
                  <c:v>39.409999999999997</c:v>
                </c:pt>
                <c:pt idx="10778">
                  <c:v>39.409999999999997</c:v>
                </c:pt>
                <c:pt idx="10779">
                  <c:v>39.409999999999997</c:v>
                </c:pt>
                <c:pt idx="10780">
                  <c:v>39.409999999999997</c:v>
                </c:pt>
                <c:pt idx="10781">
                  <c:v>39.409999999999997</c:v>
                </c:pt>
                <c:pt idx="10782">
                  <c:v>39.409999999999997</c:v>
                </c:pt>
                <c:pt idx="10783">
                  <c:v>39.409999999999997</c:v>
                </c:pt>
                <c:pt idx="10784">
                  <c:v>39.409999999999997</c:v>
                </c:pt>
                <c:pt idx="10785">
                  <c:v>39.409999999999997</c:v>
                </c:pt>
                <c:pt idx="10786">
                  <c:v>39.409999999999997</c:v>
                </c:pt>
                <c:pt idx="10787">
                  <c:v>39.4</c:v>
                </c:pt>
                <c:pt idx="10788">
                  <c:v>39.4</c:v>
                </c:pt>
                <c:pt idx="10789">
                  <c:v>39.4</c:v>
                </c:pt>
                <c:pt idx="10790">
                  <c:v>39.4</c:v>
                </c:pt>
                <c:pt idx="10791">
                  <c:v>39.4</c:v>
                </c:pt>
                <c:pt idx="10792">
                  <c:v>39.4</c:v>
                </c:pt>
                <c:pt idx="10793">
                  <c:v>39.4</c:v>
                </c:pt>
                <c:pt idx="10794">
                  <c:v>39.4</c:v>
                </c:pt>
                <c:pt idx="10795">
                  <c:v>39.4</c:v>
                </c:pt>
                <c:pt idx="10796">
                  <c:v>39.4</c:v>
                </c:pt>
                <c:pt idx="10797">
                  <c:v>39.4</c:v>
                </c:pt>
                <c:pt idx="10798">
                  <c:v>39.4</c:v>
                </c:pt>
                <c:pt idx="10799">
                  <c:v>39.4</c:v>
                </c:pt>
                <c:pt idx="10800">
                  <c:v>39.4</c:v>
                </c:pt>
                <c:pt idx="10801">
                  <c:v>39.4</c:v>
                </c:pt>
                <c:pt idx="10802">
                  <c:v>39.4</c:v>
                </c:pt>
                <c:pt idx="10803">
                  <c:v>39.409999999999997</c:v>
                </c:pt>
                <c:pt idx="10804">
                  <c:v>39.409999999999997</c:v>
                </c:pt>
                <c:pt idx="10805">
                  <c:v>39.409999999999997</c:v>
                </c:pt>
                <c:pt idx="10806">
                  <c:v>39.409999999999997</c:v>
                </c:pt>
                <c:pt idx="10807">
                  <c:v>39.409999999999997</c:v>
                </c:pt>
                <c:pt idx="10808">
                  <c:v>39.409999999999997</c:v>
                </c:pt>
                <c:pt idx="10809">
                  <c:v>39.409999999999997</c:v>
                </c:pt>
                <c:pt idx="10810">
                  <c:v>39.409999999999997</c:v>
                </c:pt>
                <c:pt idx="10811">
                  <c:v>39.409999999999997</c:v>
                </c:pt>
                <c:pt idx="10812">
                  <c:v>39.409999999999997</c:v>
                </c:pt>
                <c:pt idx="10813">
                  <c:v>39.42</c:v>
                </c:pt>
                <c:pt idx="10814">
                  <c:v>39.43</c:v>
                </c:pt>
                <c:pt idx="10815">
                  <c:v>39.43</c:v>
                </c:pt>
                <c:pt idx="10816">
                  <c:v>39.44</c:v>
                </c:pt>
                <c:pt idx="10817">
                  <c:v>39.450000000000003</c:v>
                </c:pt>
                <c:pt idx="10818">
                  <c:v>39.46</c:v>
                </c:pt>
                <c:pt idx="10819">
                  <c:v>39.47</c:v>
                </c:pt>
                <c:pt idx="10820">
                  <c:v>39.5</c:v>
                </c:pt>
                <c:pt idx="10821">
                  <c:v>39.520000000000003</c:v>
                </c:pt>
                <c:pt idx="10822">
                  <c:v>39.549999999999997</c:v>
                </c:pt>
                <c:pt idx="10823">
                  <c:v>39.58</c:v>
                </c:pt>
                <c:pt idx="10824">
                  <c:v>39.6</c:v>
                </c:pt>
                <c:pt idx="10825">
                  <c:v>39.61</c:v>
                </c:pt>
                <c:pt idx="10826">
                  <c:v>39.619999999999997</c:v>
                </c:pt>
                <c:pt idx="10827">
                  <c:v>39.619999999999997</c:v>
                </c:pt>
                <c:pt idx="10828">
                  <c:v>39.630000000000003</c:v>
                </c:pt>
                <c:pt idx="10829">
                  <c:v>39.65</c:v>
                </c:pt>
                <c:pt idx="10830">
                  <c:v>39.67</c:v>
                </c:pt>
                <c:pt idx="10831">
                  <c:v>39.68</c:v>
                </c:pt>
                <c:pt idx="10832">
                  <c:v>39.700000000000003</c:v>
                </c:pt>
                <c:pt idx="10833">
                  <c:v>39.71</c:v>
                </c:pt>
                <c:pt idx="10834">
                  <c:v>39.71</c:v>
                </c:pt>
                <c:pt idx="10835">
                  <c:v>39.71</c:v>
                </c:pt>
                <c:pt idx="10836">
                  <c:v>39.71</c:v>
                </c:pt>
                <c:pt idx="10837">
                  <c:v>39.71</c:v>
                </c:pt>
                <c:pt idx="10838">
                  <c:v>39.72</c:v>
                </c:pt>
                <c:pt idx="10839">
                  <c:v>39.72</c:v>
                </c:pt>
                <c:pt idx="10840">
                  <c:v>39.729999999999997</c:v>
                </c:pt>
                <c:pt idx="10841">
                  <c:v>39.75</c:v>
                </c:pt>
                <c:pt idx="10842">
                  <c:v>39.76</c:v>
                </c:pt>
                <c:pt idx="10843">
                  <c:v>39.78</c:v>
                </c:pt>
                <c:pt idx="10844">
                  <c:v>39.81</c:v>
                </c:pt>
                <c:pt idx="10845">
                  <c:v>39.840000000000003</c:v>
                </c:pt>
                <c:pt idx="10846">
                  <c:v>39.869999999999997</c:v>
                </c:pt>
                <c:pt idx="10847">
                  <c:v>39.89</c:v>
                </c:pt>
                <c:pt idx="10848">
                  <c:v>39.909999999999997</c:v>
                </c:pt>
                <c:pt idx="10849">
                  <c:v>39.92</c:v>
                </c:pt>
                <c:pt idx="10850">
                  <c:v>39.93</c:v>
                </c:pt>
                <c:pt idx="10851">
                  <c:v>39.93</c:v>
                </c:pt>
                <c:pt idx="10852">
                  <c:v>39.94</c:v>
                </c:pt>
                <c:pt idx="10853">
                  <c:v>39.96</c:v>
                </c:pt>
                <c:pt idx="10854">
                  <c:v>39.979999999999997</c:v>
                </c:pt>
                <c:pt idx="10855">
                  <c:v>40</c:v>
                </c:pt>
                <c:pt idx="10856">
                  <c:v>40.020000000000003</c:v>
                </c:pt>
                <c:pt idx="10857">
                  <c:v>40.03</c:v>
                </c:pt>
                <c:pt idx="10858">
                  <c:v>40.03</c:v>
                </c:pt>
                <c:pt idx="10859">
                  <c:v>40.03</c:v>
                </c:pt>
                <c:pt idx="10860">
                  <c:v>40.04</c:v>
                </c:pt>
                <c:pt idx="10861">
                  <c:v>40.049999999999997</c:v>
                </c:pt>
                <c:pt idx="10862">
                  <c:v>40.07</c:v>
                </c:pt>
                <c:pt idx="10863">
                  <c:v>40.08</c:v>
                </c:pt>
                <c:pt idx="10864">
                  <c:v>40.090000000000003</c:v>
                </c:pt>
                <c:pt idx="10865">
                  <c:v>40.11</c:v>
                </c:pt>
                <c:pt idx="10866">
                  <c:v>40.119999999999997</c:v>
                </c:pt>
                <c:pt idx="10867">
                  <c:v>40.130000000000003</c:v>
                </c:pt>
                <c:pt idx="10868">
                  <c:v>40.130000000000003</c:v>
                </c:pt>
                <c:pt idx="10869">
                  <c:v>40.130000000000003</c:v>
                </c:pt>
                <c:pt idx="10870">
                  <c:v>40.130000000000003</c:v>
                </c:pt>
                <c:pt idx="10871">
                  <c:v>40.130000000000003</c:v>
                </c:pt>
                <c:pt idx="10872">
                  <c:v>40.130000000000003</c:v>
                </c:pt>
                <c:pt idx="10873">
                  <c:v>40.130000000000003</c:v>
                </c:pt>
                <c:pt idx="10874">
                  <c:v>40.130000000000003</c:v>
                </c:pt>
                <c:pt idx="10875">
                  <c:v>40.130000000000003</c:v>
                </c:pt>
                <c:pt idx="10876">
                  <c:v>40.130000000000003</c:v>
                </c:pt>
                <c:pt idx="10877">
                  <c:v>40.130000000000003</c:v>
                </c:pt>
                <c:pt idx="10878">
                  <c:v>40.130000000000003</c:v>
                </c:pt>
                <c:pt idx="10879">
                  <c:v>40.130000000000003</c:v>
                </c:pt>
                <c:pt idx="10880">
                  <c:v>40.130000000000003</c:v>
                </c:pt>
                <c:pt idx="10881">
                  <c:v>40.130000000000003</c:v>
                </c:pt>
                <c:pt idx="10882">
                  <c:v>40.130000000000003</c:v>
                </c:pt>
                <c:pt idx="10883">
                  <c:v>40.130000000000003</c:v>
                </c:pt>
                <c:pt idx="10884">
                  <c:v>40.130000000000003</c:v>
                </c:pt>
                <c:pt idx="10885">
                  <c:v>40.130000000000003</c:v>
                </c:pt>
                <c:pt idx="10886">
                  <c:v>40.130000000000003</c:v>
                </c:pt>
                <c:pt idx="10887">
                  <c:v>40.130000000000003</c:v>
                </c:pt>
                <c:pt idx="10888">
                  <c:v>40.130000000000003</c:v>
                </c:pt>
                <c:pt idx="10889">
                  <c:v>40.130000000000003</c:v>
                </c:pt>
                <c:pt idx="10890">
                  <c:v>40.130000000000003</c:v>
                </c:pt>
                <c:pt idx="10891">
                  <c:v>40.130000000000003</c:v>
                </c:pt>
                <c:pt idx="10892">
                  <c:v>40.130000000000003</c:v>
                </c:pt>
                <c:pt idx="10893">
                  <c:v>40.130000000000003</c:v>
                </c:pt>
                <c:pt idx="10894">
                  <c:v>40.130000000000003</c:v>
                </c:pt>
                <c:pt idx="10895">
                  <c:v>40.130000000000003</c:v>
                </c:pt>
                <c:pt idx="10896">
                  <c:v>40.130000000000003</c:v>
                </c:pt>
                <c:pt idx="10897">
                  <c:v>40.130000000000003</c:v>
                </c:pt>
                <c:pt idx="10898">
                  <c:v>40.130000000000003</c:v>
                </c:pt>
                <c:pt idx="10899">
                  <c:v>40.130000000000003</c:v>
                </c:pt>
                <c:pt idx="10900">
                  <c:v>40.130000000000003</c:v>
                </c:pt>
                <c:pt idx="10901">
                  <c:v>40.130000000000003</c:v>
                </c:pt>
                <c:pt idx="10902">
                  <c:v>40.130000000000003</c:v>
                </c:pt>
                <c:pt idx="10903">
                  <c:v>40.130000000000003</c:v>
                </c:pt>
                <c:pt idx="10904">
                  <c:v>40.130000000000003</c:v>
                </c:pt>
                <c:pt idx="10905">
                  <c:v>40.130000000000003</c:v>
                </c:pt>
                <c:pt idx="10906">
                  <c:v>40.130000000000003</c:v>
                </c:pt>
                <c:pt idx="10907">
                  <c:v>40.130000000000003</c:v>
                </c:pt>
                <c:pt idx="10908">
                  <c:v>40.130000000000003</c:v>
                </c:pt>
                <c:pt idx="10909">
                  <c:v>40.130000000000003</c:v>
                </c:pt>
                <c:pt idx="10910">
                  <c:v>40.119999999999997</c:v>
                </c:pt>
                <c:pt idx="10911">
                  <c:v>40.119999999999997</c:v>
                </c:pt>
                <c:pt idx="10912">
                  <c:v>40.11</c:v>
                </c:pt>
                <c:pt idx="10913">
                  <c:v>40.11</c:v>
                </c:pt>
                <c:pt idx="10914">
                  <c:v>40.090000000000003</c:v>
                </c:pt>
                <c:pt idx="10915">
                  <c:v>40.08</c:v>
                </c:pt>
                <c:pt idx="10916">
                  <c:v>40.07</c:v>
                </c:pt>
                <c:pt idx="10917">
                  <c:v>40.06</c:v>
                </c:pt>
                <c:pt idx="10918">
                  <c:v>40.06</c:v>
                </c:pt>
                <c:pt idx="10919">
                  <c:v>40.049999999999997</c:v>
                </c:pt>
                <c:pt idx="10920">
                  <c:v>40.04</c:v>
                </c:pt>
                <c:pt idx="10921">
                  <c:v>40.03</c:v>
                </c:pt>
                <c:pt idx="10922">
                  <c:v>40.03</c:v>
                </c:pt>
                <c:pt idx="10923">
                  <c:v>40.03</c:v>
                </c:pt>
                <c:pt idx="10924">
                  <c:v>40.03</c:v>
                </c:pt>
                <c:pt idx="10925">
                  <c:v>40.03</c:v>
                </c:pt>
                <c:pt idx="10926">
                  <c:v>40.03</c:v>
                </c:pt>
                <c:pt idx="10927">
                  <c:v>40.03</c:v>
                </c:pt>
                <c:pt idx="10928">
                  <c:v>40.03</c:v>
                </c:pt>
                <c:pt idx="10929">
                  <c:v>40.020000000000003</c:v>
                </c:pt>
                <c:pt idx="10930">
                  <c:v>40.020000000000003</c:v>
                </c:pt>
                <c:pt idx="10931">
                  <c:v>40.020000000000003</c:v>
                </c:pt>
                <c:pt idx="10932">
                  <c:v>40.01</c:v>
                </c:pt>
                <c:pt idx="10933">
                  <c:v>40</c:v>
                </c:pt>
                <c:pt idx="10934">
                  <c:v>39.99</c:v>
                </c:pt>
                <c:pt idx="10935">
                  <c:v>39.97</c:v>
                </c:pt>
                <c:pt idx="10936">
                  <c:v>39.96</c:v>
                </c:pt>
                <c:pt idx="10937">
                  <c:v>39.96</c:v>
                </c:pt>
                <c:pt idx="10938">
                  <c:v>39.950000000000003</c:v>
                </c:pt>
                <c:pt idx="10939">
                  <c:v>39.94</c:v>
                </c:pt>
                <c:pt idx="10940">
                  <c:v>39.94</c:v>
                </c:pt>
                <c:pt idx="10941">
                  <c:v>39.94</c:v>
                </c:pt>
                <c:pt idx="10942">
                  <c:v>39.94</c:v>
                </c:pt>
                <c:pt idx="10943">
                  <c:v>39.93</c:v>
                </c:pt>
                <c:pt idx="10944">
                  <c:v>39.93</c:v>
                </c:pt>
                <c:pt idx="10945">
                  <c:v>39.93</c:v>
                </c:pt>
                <c:pt idx="10946">
                  <c:v>39.92</c:v>
                </c:pt>
                <c:pt idx="10947">
                  <c:v>39.92</c:v>
                </c:pt>
                <c:pt idx="10948">
                  <c:v>39.92</c:v>
                </c:pt>
                <c:pt idx="10949">
                  <c:v>39.92</c:v>
                </c:pt>
                <c:pt idx="10950">
                  <c:v>39.92</c:v>
                </c:pt>
                <c:pt idx="10951">
                  <c:v>39.92</c:v>
                </c:pt>
                <c:pt idx="10952">
                  <c:v>39.92</c:v>
                </c:pt>
                <c:pt idx="10953">
                  <c:v>39.92</c:v>
                </c:pt>
                <c:pt idx="10954">
                  <c:v>39.92</c:v>
                </c:pt>
                <c:pt idx="10955">
                  <c:v>39.92</c:v>
                </c:pt>
                <c:pt idx="10956">
                  <c:v>39.92</c:v>
                </c:pt>
                <c:pt idx="10957">
                  <c:v>39.92</c:v>
                </c:pt>
                <c:pt idx="10958">
                  <c:v>39.92</c:v>
                </c:pt>
                <c:pt idx="10959">
                  <c:v>39.909999999999997</c:v>
                </c:pt>
                <c:pt idx="10960">
                  <c:v>39.909999999999997</c:v>
                </c:pt>
                <c:pt idx="10961">
                  <c:v>39.9</c:v>
                </c:pt>
                <c:pt idx="10962">
                  <c:v>39.89</c:v>
                </c:pt>
                <c:pt idx="10963">
                  <c:v>39.880000000000003</c:v>
                </c:pt>
                <c:pt idx="10964">
                  <c:v>39.880000000000003</c:v>
                </c:pt>
                <c:pt idx="10965">
                  <c:v>39.869999999999997</c:v>
                </c:pt>
                <c:pt idx="10966">
                  <c:v>39.86</c:v>
                </c:pt>
                <c:pt idx="10967">
                  <c:v>39.85</c:v>
                </c:pt>
                <c:pt idx="10968">
                  <c:v>39.840000000000003</c:v>
                </c:pt>
                <c:pt idx="10969">
                  <c:v>39.83</c:v>
                </c:pt>
                <c:pt idx="10970">
                  <c:v>39.83</c:v>
                </c:pt>
                <c:pt idx="10971">
                  <c:v>39.82</c:v>
                </c:pt>
                <c:pt idx="10972">
                  <c:v>39.82</c:v>
                </c:pt>
                <c:pt idx="10973">
                  <c:v>39.81</c:v>
                </c:pt>
                <c:pt idx="10974">
                  <c:v>39.81</c:v>
                </c:pt>
                <c:pt idx="10975">
                  <c:v>39.799999999999997</c:v>
                </c:pt>
                <c:pt idx="10976">
                  <c:v>39.799999999999997</c:v>
                </c:pt>
                <c:pt idx="10977">
                  <c:v>39.79</c:v>
                </c:pt>
                <c:pt idx="10978">
                  <c:v>39.79</c:v>
                </c:pt>
                <c:pt idx="10979">
                  <c:v>39.78</c:v>
                </c:pt>
                <c:pt idx="10980">
                  <c:v>39.770000000000003</c:v>
                </c:pt>
                <c:pt idx="10981">
                  <c:v>39.770000000000003</c:v>
                </c:pt>
                <c:pt idx="10982">
                  <c:v>39.770000000000003</c:v>
                </c:pt>
                <c:pt idx="10983">
                  <c:v>39.76</c:v>
                </c:pt>
                <c:pt idx="10984">
                  <c:v>39.76</c:v>
                </c:pt>
                <c:pt idx="10985">
                  <c:v>39.75</c:v>
                </c:pt>
                <c:pt idx="10986">
                  <c:v>39.75</c:v>
                </c:pt>
                <c:pt idx="10987">
                  <c:v>39.74</c:v>
                </c:pt>
                <c:pt idx="10988">
                  <c:v>39.74</c:v>
                </c:pt>
                <c:pt idx="10989">
                  <c:v>39.74</c:v>
                </c:pt>
                <c:pt idx="10990">
                  <c:v>39.74</c:v>
                </c:pt>
                <c:pt idx="10991">
                  <c:v>39.74</c:v>
                </c:pt>
                <c:pt idx="10992">
                  <c:v>39.74</c:v>
                </c:pt>
                <c:pt idx="10993">
                  <c:v>39.74</c:v>
                </c:pt>
                <c:pt idx="10994">
                  <c:v>39.74</c:v>
                </c:pt>
                <c:pt idx="10995">
                  <c:v>39.74</c:v>
                </c:pt>
                <c:pt idx="10996">
                  <c:v>39.74</c:v>
                </c:pt>
                <c:pt idx="10997">
                  <c:v>39.729999999999997</c:v>
                </c:pt>
                <c:pt idx="10998">
                  <c:v>39.729999999999997</c:v>
                </c:pt>
                <c:pt idx="10999">
                  <c:v>39.729999999999997</c:v>
                </c:pt>
                <c:pt idx="11000">
                  <c:v>39.729999999999997</c:v>
                </c:pt>
                <c:pt idx="11001">
                  <c:v>39.729999999999997</c:v>
                </c:pt>
                <c:pt idx="11002">
                  <c:v>39.729999999999997</c:v>
                </c:pt>
                <c:pt idx="11003">
                  <c:v>39.72</c:v>
                </c:pt>
                <c:pt idx="11004">
                  <c:v>39.72</c:v>
                </c:pt>
                <c:pt idx="11005">
                  <c:v>39.72</c:v>
                </c:pt>
                <c:pt idx="11006">
                  <c:v>39.72</c:v>
                </c:pt>
                <c:pt idx="11007">
                  <c:v>39.72</c:v>
                </c:pt>
                <c:pt idx="11008">
                  <c:v>39.71</c:v>
                </c:pt>
                <c:pt idx="11009">
                  <c:v>39.71</c:v>
                </c:pt>
                <c:pt idx="11010">
                  <c:v>39.71</c:v>
                </c:pt>
                <c:pt idx="11011">
                  <c:v>39.71</c:v>
                </c:pt>
                <c:pt idx="11012">
                  <c:v>39.71</c:v>
                </c:pt>
                <c:pt idx="11013">
                  <c:v>39.71</c:v>
                </c:pt>
                <c:pt idx="11014">
                  <c:v>39.71</c:v>
                </c:pt>
                <c:pt idx="11015">
                  <c:v>39.71</c:v>
                </c:pt>
                <c:pt idx="11016">
                  <c:v>39.71</c:v>
                </c:pt>
                <c:pt idx="11017">
                  <c:v>39.71</c:v>
                </c:pt>
                <c:pt idx="11018">
                  <c:v>39.71</c:v>
                </c:pt>
                <c:pt idx="11019">
                  <c:v>39.71</c:v>
                </c:pt>
                <c:pt idx="11020">
                  <c:v>39.71</c:v>
                </c:pt>
                <c:pt idx="11021">
                  <c:v>39.71</c:v>
                </c:pt>
                <c:pt idx="11022">
                  <c:v>39.71</c:v>
                </c:pt>
                <c:pt idx="11023">
                  <c:v>39.71</c:v>
                </c:pt>
                <c:pt idx="11024">
                  <c:v>39.71</c:v>
                </c:pt>
                <c:pt idx="11025">
                  <c:v>39.71</c:v>
                </c:pt>
                <c:pt idx="11026">
                  <c:v>39.71</c:v>
                </c:pt>
                <c:pt idx="11027">
                  <c:v>39.71</c:v>
                </c:pt>
                <c:pt idx="11028">
                  <c:v>39.71</c:v>
                </c:pt>
                <c:pt idx="11029">
                  <c:v>39.71</c:v>
                </c:pt>
                <c:pt idx="11030">
                  <c:v>39.71</c:v>
                </c:pt>
                <c:pt idx="11031">
                  <c:v>39.71</c:v>
                </c:pt>
                <c:pt idx="11032">
                  <c:v>39.71</c:v>
                </c:pt>
                <c:pt idx="11033">
                  <c:v>39.700000000000003</c:v>
                </c:pt>
                <c:pt idx="11034">
                  <c:v>39.700000000000003</c:v>
                </c:pt>
                <c:pt idx="11035">
                  <c:v>39.700000000000003</c:v>
                </c:pt>
                <c:pt idx="11036">
                  <c:v>39.700000000000003</c:v>
                </c:pt>
                <c:pt idx="11037">
                  <c:v>39.700000000000003</c:v>
                </c:pt>
                <c:pt idx="11038">
                  <c:v>39.69</c:v>
                </c:pt>
                <c:pt idx="11039">
                  <c:v>39.69</c:v>
                </c:pt>
                <c:pt idx="11040">
                  <c:v>39.69</c:v>
                </c:pt>
                <c:pt idx="11041">
                  <c:v>39.69</c:v>
                </c:pt>
                <c:pt idx="11042">
                  <c:v>39.69</c:v>
                </c:pt>
                <c:pt idx="11043">
                  <c:v>39.69</c:v>
                </c:pt>
                <c:pt idx="11044">
                  <c:v>39.68</c:v>
                </c:pt>
                <c:pt idx="11045">
                  <c:v>39.68</c:v>
                </c:pt>
                <c:pt idx="11046">
                  <c:v>39.68</c:v>
                </c:pt>
                <c:pt idx="11047">
                  <c:v>39.67</c:v>
                </c:pt>
                <c:pt idx="11048">
                  <c:v>39.67</c:v>
                </c:pt>
                <c:pt idx="11049">
                  <c:v>39.659999999999997</c:v>
                </c:pt>
                <c:pt idx="11050">
                  <c:v>39.659999999999997</c:v>
                </c:pt>
                <c:pt idx="11051">
                  <c:v>39.659999999999997</c:v>
                </c:pt>
                <c:pt idx="11052">
                  <c:v>39.659999999999997</c:v>
                </c:pt>
                <c:pt idx="11053">
                  <c:v>39.65</c:v>
                </c:pt>
                <c:pt idx="11054">
                  <c:v>39.65</c:v>
                </c:pt>
                <c:pt idx="11055">
                  <c:v>39.65</c:v>
                </c:pt>
                <c:pt idx="11056">
                  <c:v>39.65</c:v>
                </c:pt>
                <c:pt idx="11057">
                  <c:v>39.65</c:v>
                </c:pt>
                <c:pt idx="11058">
                  <c:v>39.65</c:v>
                </c:pt>
                <c:pt idx="11059">
                  <c:v>39.65</c:v>
                </c:pt>
                <c:pt idx="11060">
                  <c:v>39.65</c:v>
                </c:pt>
                <c:pt idx="11061">
                  <c:v>39.64</c:v>
                </c:pt>
                <c:pt idx="11062">
                  <c:v>39.64</c:v>
                </c:pt>
                <c:pt idx="11063">
                  <c:v>39.64</c:v>
                </c:pt>
                <c:pt idx="11064">
                  <c:v>39.65</c:v>
                </c:pt>
                <c:pt idx="11065">
                  <c:v>39.65</c:v>
                </c:pt>
                <c:pt idx="11066">
                  <c:v>39.65</c:v>
                </c:pt>
                <c:pt idx="11067">
                  <c:v>39.64</c:v>
                </c:pt>
                <c:pt idx="11068">
                  <c:v>39.64</c:v>
                </c:pt>
                <c:pt idx="11069">
                  <c:v>39.64</c:v>
                </c:pt>
                <c:pt idx="11070">
                  <c:v>39.64</c:v>
                </c:pt>
                <c:pt idx="11071">
                  <c:v>39.64</c:v>
                </c:pt>
                <c:pt idx="11072">
                  <c:v>39.64</c:v>
                </c:pt>
                <c:pt idx="11073">
                  <c:v>39.64</c:v>
                </c:pt>
                <c:pt idx="11074">
                  <c:v>39.64</c:v>
                </c:pt>
                <c:pt idx="11075">
                  <c:v>39.630000000000003</c:v>
                </c:pt>
                <c:pt idx="11076">
                  <c:v>39.630000000000003</c:v>
                </c:pt>
                <c:pt idx="11077">
                  <c:v>39.630000000000003</c:v>
                </c:pt>
                <c:pt idx="11078">
                  <c:v>39.630000000000003</c:v>
                </c:pt>
                <c:pt idx="11079">
                  <c:v>39.630000000000003</c:v>
                </c:pt>
                <c:pt idx="11080">
                  <c:v>39.630000000000003</c:v>
                </c:pt>
                <c:pt idx="11081">
                  <c:v>39.619999999999997</c:v>
                </c:pt>
                <c:pt idx="11082">
                  <c:v>39.619999999999997</c:v>
                </c:pt>
                <c:pt idx="11083">
                  <c:v>39.619999999999997</c:v>
                </c:pt>
                <c:pt idx="11084">
                  <c:v>39.619999999999997</c:v>
                </c:pt>
                <c:pt idx="11085">
                  <c:v>39.619999999999997</c:v>
                </c:pt>
                <c:pt idx="11086">
                  <c:v>39.619999999999997</c:v>
                </c:pt>
                <c:pt idx="11087">
                  <c:v>39.619999999999997</c:v>
                </c:pt>
                <c:pt idx="11088">
                  <c:v>39.61</c:v>
                </c:pt>
                <c:pt idx="11089">
                  <c:v>39.61</c:v>
                </c:pt>
                <c:pt idx="11090">
                  <c:v>39.61</c:v>
                </c:pt>
                <c:pt idx="11091">
                  <c:v>39.61</c:v>
                </c:pt>
                <c:pt idx="11092">
                  <c:v>39.61</c:v>
                </c:pt>
                <c:pt idx="11093">
                  <c:v>39.61</c:v>
                </c:pt>
                <c:pt idx="11094">
                  <c:v>39.61</c:v>
                </c:pt>
                <c:pt idx="11095">
                  <c:v>39.61</c:v>
                </c:pt>
                <c:pt idx="11096">
                  <c:v>39.61</c:v>
                </c:pt>
                <c:pt idx="11097">
                  <c:v>39.61</c:v>
                </c:pt>
                <c:pt idx="11098">
                  <c:v>39.61</c:v>
                </c:pt>
                <c:pt idx="11099">
                  <c:v>39.61</c:v>
                </c:pt>
                <c:pt idx="11100">
                  <c:v>39.61</c:v>
                </c:pt>
                <c:pt idx="11101">
                  <c:v>39.61</c:v>
                </c:pt>
                <c:pt idx="11102">
                  <c:v>39.61</c:v>
                </c:pt>
                <c:pt idx="11103">
                  <c:v>39.61</c:v>
                </c:pt>
                <c:pt idx="11104">
                  <c:v>39.61</c:v>
                </c:pt>
                <c:pt idx="11105">
                  <c:v>39.61</c:v>
                </c:pt>
                <c:pt idx="11106">
                  <c:v>39.61</c:v>
                </c:pt>
                <c:pt idx="11107">
                  <c:v>39.61</c:v>
                </c:pt>
                <c:pt idx="11108">
                  <c:v>39.61</c:v>
                </c:pt>
                <c:pt idx="11109">
                  <c:v>39.61</c:v>
                </c:pt>
                <c:pt idx="11110">
                  <c:v>39.61</c:v>
                </c:pt>
                <c:pt idx="11111">
                  <c:v>39.61</c:v>
                </c:pt>
                <c:pt idx="11112">
                  <c:v>39.6</c:v>
                </c:pt>
                <c:pt idx="11113">
                  <c:v>39.6</c:v>
                </c:pt>
                <c:pt idx="11114">
                  <c:v>39.6</c:v>
                </c:pt>
                <c:pt idx="11115">
                  <c:v>39.590000000000003</c:v>
                </c:pt>
                <c:pt idx="11116">
                  <c:v>39.590000000000003</c:v>
                </c:pt>
                <c:pt idx="11117">
                  <c:v>39.590000000000003</c:v>
                </c:pt>
                <c:pt idx="11118">
                  <c:v>39.590000000000003</c:v>
                </c:pt>
                <c:pt idx="11119">
                  <c:v>39.590000000000003</c:v>
                </c:pt>
                <c:pt idx="11120">
                  <c:v>39.590000000000003</c:v>
                </c:pt>
                <c:pt idx="11121">
                  <c:v>39.590000000000003</c:v>
                </c:pt>
                <c:pt idx="11122">
                  <c:v>39.58</c:v>
                </c:pt>
                <c:pt idx="11123">
                  <c:v>39.58</c:v>
                </c:pt>
                <c:pt idx="11124">
                  <c:v>39.58</c:v>
                </c:pt>
                <c:pt idx="11125">
                  <c:v>39.58</c:v>
                </c:pt>
                <c:pt idx="11126">
                  <c:v>39.58</c:v>
                </c:pt>
                <c:pt idx="11127">
                  <c:v>39.57</c:v>
                </c:pt>
                <c:pt idx="11128">
                  <c:v>39.57</c:v>
                </c:pt>
                <c:pt idx="11129">
                  <c:v>39.56</c:v>
                </c:pt>
                <c:pt idx="11130">
                  <c:v>39.549999999999997</c:v>
                </c:pt>
                <c:pt idx="11131">
                  <c:v>39.549999999999997</c:v>
                </c:pt>
                <c:pt idx="11132">
                  <c:v>39.54</c:v>
                </c:pt>
                <c:pt idx="11133">
                  <c:v>39.53</c:v>
                </c:pt>
                <c:pt idx="11134">
                  <c:v>39.520000000000003</c:v>
                </c:pt>
                <c:pt idx="11135">
                  <c:v>39.51</c:v>
                </c:pt>
                <c:pt idx="11136">
                  <c:v>39.5</c:v>
                </c:pt>
                <c:pt idx="11137">
                  <c:v>39.5</c:v>
                </c:pt>
                <c:pt idx="11138">
                  <c:v>39.49</c:v>
                </c:pt>
                <c:pt idx="11139">
                  <c:v>39.479999999999997</c:v>
                </c:pt>
                <c:pt idx="11140">
                  <c:v>39.479999999999997</c:v>
                </c:pt>
                <c:pt idx="11141">
                  <c:v>39.479999999999997</c:v>
                </c:pt>
                <c:pt idx="11142">
                  <c:v>39.47</c:v>
                </c:pt>
                <c:pt idx="11143">
                  <c:v>39.47</c:v>
                </c:pt>
                <c:pt idx="11144">
                  <c:v>39.47</c:v>
                </c:pt>
                <c:pt idx="11145">
                  <c:v>39.479999999999997</c:v>
                </c:pt>
                <c:pt idx="11146">
                  <c:v>39.47</c:v>
                </c:pt>
                <c:pt idx="11147">
                  <c:v>39.47</c:v>
                </c:pt>
                <c:pt idx="11148">
                  <c:v>39.47</c:v>
                </c:pt>
                <c:pt idx="11149">
                  <c:v>39.46</c:v>
                </c:pt>
                <c:pt idx="11150">
                  <c:v>39.46</c:v>
                </c:pt>
                <c:pt idx="11151">
                  <c:v>39.47</c:v>
                </c:pt>
                <c:pt idx="11152">
                  <c:v>39.46</c:v>
                </c:pt>
                <c:pt idx="11153">
                  <c:v>39.47</c:v>
                </c:pt>
                <c:pt idx="11154">
                  <c:v>39.46</c:v>
                </c:pt>
                <c:pt idx="11155">
                  <c:v>39.47</c:v>
                </c:pt>
                <c:pt idx="11156">
                  <c:v>39.47</c:v>
                </c:pt>
                <c:pt idx="11157">
                  <c:v>39.47</c:v>
                </c:pt>
                <c:pt idx="11158">
                  <c:v>39.47</c:v>
                </c:pt>
                <c:pt idx="11159">
                  <c:v>39.47</c:v>
                </c:pt>
                <c:pt idx="11160">
                  <c:v>39.479999999999997</c:v>
                </c:pt>
                <c:pt idx="11161">
                  <c:v>39.479999999999997</c:v>
                </c:pt>
                <c:pt idx="11162">
                  <c:v>39.49</c:v>
                </c:pt>
                <c:pt idx="11163">
                  <c:v>39.49</c:v>
                </c:pt>
                <c:pt idx="11164">
                  <c:v>39.49</c:v>
                </c:pt>
                <c:pt idx="11165">
                  <c:v>39.5</c:v>
                </c:pt>
                <c:pt idx="11166">
                  <c:v>39.51</c:v>
                </c:pt>
                <c:pt idx="11167">
                  <c:v>39.520000000000003</c:v>
                </c:pt>
                <c:pt idx="11168">
                  <c:v>39.53</c:v>
                </c:pt>
                <c:pt idx="11169">
                  <c:v>39.54</c:v>
                </c:pt>
                <c:pt idx="11170">
                  <c:v>39.549999999999997</c:v>
                </c:pt>
                <c:pt idx="11171">
                  <c:v>39.56</c:v>
                </c:pt>
                <c:pt idx="11172">
                  <c:v>39.57</c:v>
                </c:pt>
                <c:pt idx="11173">
                  <c:v>39.57</c:v>
                </c:pt>
                <c:pt idx="11174">
                  <c:v>39.57</c:v>
                </c:pt>
                <c:pt idx="11175">
                  <c:v>39.57</c:v>
                </c:pt>
                <c:pt idx="11176">
                  <c:v>39.58</c:v>
                </c:pt>
                <c:pt idx="11177">
                  <c:v>39.590000000000003</c:v>
                </c:pt>
                <c:pt idx="11178">
                  <c:v>39.590000000000003</c:v>
                </c:pt>
                <c:pt idx="11179">
                  <c:v>39.590000000000003</c:v>
                </c:pt>
                <c:pt idx="11180">
                  <c:v>39.590000000000003</c:v>
                </c:pt>
                <c:pt idx="11181">
                  <c:v>39.6</c:v>
                </c:pt>
                <c:pt idx="11182">
                  <c:v>39.6</c:v>
                </c:pt>
                <c:pt idx="11183">
                  <c:v>39.6</c:v>
                </c:pt>
                <c:pt idx="11184">
                  <c:v>39.6</c:v>
                </c:pt>
                <c:pt idx="11185">
                  <c:v>39.6</c:v>
                </c:pt>
                <c:pt idx="11186">
                  <c:v>39.6</c:v>
                </c:pt>
                <c:pt idx="11187">
                  <c:v>39.6</c:v>
                </c:pt>
                <c:pt idx="11188">
                  <c:v>39.6</c:v>
                </c:pt>
                <c:pt idx="11189">
                  <c:v>39.6</c:v>
                </c:pt>
                <c:pt idx="11190">
                  <c:v>39.6</c:v>
                </c:pt>
                <c:pt idx="11191">
                  <c:v>39.6</c:v>
                </c:pt>
                <c:pt idx="11192">
                  <c:v>39.6</c:v>
                </c:pt>
                <c:pt idx="11193">
                  <c:v>39.6</c:v>
                </c:pt>
                <c:pt idx="11194">
                  <c:v>39.6</c:v>
                </c:pt>
                <c:pt idx="11195">
                  <c:v>39.61</c:v>
                </c:pt>
                <c:pt idx="11196">
                  <c:v>39.6</c:v>
                </c:pt>
                <c:pt idx="11197">
                  <c:v>39.61</c:v>
                </c:pt>
                <c:pt idx="11198">
                  <c:v>39.61</c:v>
                </c:pt>
                <c:pt idx="11199">
                  <c:v>39.61</c:v>
                </c:pt>
                <c:pt idx="11200">
                  <c:v>39.6</c:v>
                </c:pt>
                <c:pt idx="11201">
                  <c:v>39.6</c:v>
                </c:pt>
                <c:pt idx="11202">
                  <c:v>39.6</c:v>
                </c:pt>
                <c:pt idx="11203">
                  <c:v>39.6</c:v>
                </c:pt>
                <c:pt idx="11204">
                  <c:v>39.6</c:v>
                </c:pt>
                <c:pt idx="11205">
                  <c:v>39.6</c:v>
                </c:pt>
                <c:pt idx="11206">
                  <c:v>39.6</c:v>
                </c:pt>
                <c:pt idx="11207">
                  <c:v>39.6</c:v>
                </c:pt>
                <c:pt idx="11208">
                  <c:v>39.6</c:v>
                </c:pt>
                <c:pt idx="11209">
                  <c:v>39.6</c:v>
                </c:pt>
                <c:pt idx="11210">
                  <c:v>39.6</c:v>
                </c:pt>
                <c:pt idx="11211">
                  <c:v>39.590000000000003</c:v>
                </c:pt>
                <c:pt idx="11212">
                  <c:v>39.590000000000003</c:v>
                </c:pt>
                <c:pt idx="11213">
                  <c:v>39.590000000000003</c:v>
                </c:pt>
                <c:pt idx="11214">
                  <c:v>39.590000000000003</c:v>
                </c:pt>
                <c:pt idx="11215">
                  <c:v>39.58</c:v>
                </c:pt>
                <c:pt idx="11216">
                  <c:v>39.58</c:v>
                </c:pt>
                <c:pt idx="11217">
                  <c:v>39.590000000000003</c:v>
                </c:pt>
                <c:pt idx="11218">
                  <c:v>39.590000000000003</c:v>
                </c:pt>
                <c:pt idx="11219">
                  <c:v>39.590000000000003</c:v>
                </c:pt>
                <c:pt idx="11220">
                  <c:v>39.590000000000003</c:v>
                </c:pt>
                <c:pt idx="11221">
                  <c:v>39.590000000000003</c:v>
                </c:pt>
                <c:pt idx="11222">
                  <c:v>39.590000000000003</c:v>
                </c:pt>
                <c:pt idx="11223">
                  <c:v>39.58</c:v>
                </c:pt>
                <c:pt idx="11224">
                  <c:v>39.590000000000003</c:v>
                </c:pt>
                <c:pt idx="11225">
                  <c:v>39.58</c:v>
                </c:pt>
                <c:pt idx="11226">
                  <c:v>39.58</c:v>
                </c:pt>
                <c:pt idx="11227">
                  <c:v>39.57</c:v>
                </c:pt>
                <c:pt idx="11228">
                  <c:v>39.57</c:v>
                </c:pt>
                <c:pt idx="11229">
                  <c:v>39.56</c:v>
                </c:pt>
                <c:pt idx="11230">
                  <c:v>39.56</c:v>
                </c:pt>
                <c:pt idx="11231">
                  <c:v>39.56</c:v>
                </c:pt>
                <c:pt idx="11232">
                  <c:v>39.56</c:v>
                </c:pt>
                <c:pt idx="11233">
                  <c:v>39.56</c:v>
                </c:pt>
                <c:pt idx="11234">
                  <c:v>39.549999999999997</c:v>
                </c:pt>
                <c:pt idx="11235">
                  <c:v>39.56</c:v>
                </c:pt>
                <c:pt idx="11236">
                  <c:v>39.549999999999997</c:v>
                </c:pt>
                <c:pt idx="11237">
                  <c:v>39.56</c:v>
                </c:pt>
                <c:pt idx="11238">
                  <c:v>39.56</c:v>
                </c:pt>
                <c:pt idx="11239">
                  <c:v>39.549999999999997</c:v>
                </c:pt>
                <c:pt idx="11240">
                  <c:v>39.549999999999997</c:v>
                </c:pt>
                <c:pt idx="11241">
                  <c:v>39.549999999999997</c:v>
                </c:pt>
                <c:pt idx="11242">
                  <c:v>39.549999999999997</c:v>
                </c:pt>
                <c:pt idx="11243">
                  <c:v>39.549999999999997</c:v>
                </c:pt>
                <c:pt idx="11244">
                  <c:v>39.54</c:v>
                </c:pt>
                <c:pt idx="11245">
                  <c:v>39.54</c:v>
                </c:pt>
                <c:pt idx="11246">
                  <c:v>39.53</c:v>
                </c:pt>
                <c:pt idx="11247">
                  <c:v>39.53</c:v>
                </c:pt>
                <c:pt idx="11248">
                  <c:v>39.53</c:v>
                </c:pt>
                <c:pt idx="11249">
                  <c:v>39.53</c:v>
                </c:pt>
                <c:pt idx="11250">
                  <c:v>39.520000000000003</c:v>
                </c:pt>
                <c:pt idx="11251">
                  <c:v>39.520000000000003</c:v>
                </c:pt>
                <c:pt idx="11252">
                  <c:v>39.520000000000003</c:v>
                </c:pt>
                <c:pt idx="11253">
                  <c:v>39.53</c:v>
                </c:pt>
                <c:pt idx="11254">
                  <c:v>39.53</c:v>
                </c:pt>
                <c:pt idx="11255">
                  <c:v>39.53</c:v>
                </c:pt>
                <c:pt idx="11256">
                  <c:v>39.53</c:v>
                </c:pt>
                <c:pt idx="11257">
                  <c:v>39.54</c:v>
                </c:pt>
                <c:pt idx="11258">
                  <c:v>39.54</c:v>
                </c:pt>
                <c:pt idx="11259">
                  <c:v>39.54</c:v>
                </c:pt>
                <c:pt idx="11260">
                  <c:v>39.54</c:v>
                </c:pt>
                <c:pt idx="11261">
                  <c:v>39.549999999999997</c:v>
                </c:pt>
                <c:pt idx="11262">
                  <c:v>39.56</c:v>
                </c:pt>
                <c:pt idx="11263">
                  <c:v>39.56</c:v>
                </c:pt>
                <c:pt idx="11264">
                  <c:v>39.57</c:v>
                </c:pt>
                <c:pt idx="11265">
                  <c:v>39.58</c:v>
                </c:pt>
                <c:pt idx="11266">
                  <c:v>39.58</c:v>
                </c:pt>
                <c:pt idx="11267">
                  <c:v>39.58</c:v>
                </c:pt>
                <c:pt idx="11268">
                  <c:v>39.58</c:v>
                </c:pt>
                <c:pt idx="11269">
                  <c:v>39.590000000000003</c:v>
                </c:pt>
                <c:pt idx="11270">
                  <c:v>39.590000000000003</c:v>
                </c:pt>
                <c:pt idx="11271">
                  <c:v>39.590000000000003</c:v>
                </c:pt>
                <c:pt idx="11272">
                  <c:v>39.590000000000003</c:v>
                </c:pt>
                <c:pt idx="11273">
                  <c:v>39.6</c:v>
                </c:pt>
                <c:pt idx="11274">
                  <c:v>39.6</c:v>
                </c:pt>
                <c:pt idx="11275">
                  <c:v>39.6</c:v>
                </c:pt>
                <c:pt idx="11276">
                  <c:v>39.6</c:v>
                </c:pt>
                <c:pt idx="11277">
                  <c:v>39.61</c:v>
                </c:pt>
                <c:pt idx="11278">
                  <c:v>39.61</c:v>
                </c:pt>
                <c:pt idx="11279">
                  <c:v>39.61</c:v>
                </c:pt>
                <c:pt idx="11280">
                  <c:v>39.61</c:v>
                </c:pt>
                <c:pt idx="11281">
                  <c:v>39.61</c:v>
                </c:pt>
                <c:pt idx="11282">
                  <c:v>39.619999999999997</c:v>
                </c:pt>
                <c:pt idx="11283">
                  <c:v>39.619999999999997</c:v>
                </c:pt>
                <c:pt idx="11284">
                  <c:v>39.619999999999997</c:v>
                </c:pt>
                <c:pt idx="11285">
                  <c:v>39.619999999999997</c:v>
                </c:pt>
                <c:pt idx="11286">
                  <c:v>39.619999999999997</c:v>
                </c:pt>
                <c:pt idx="11287">
                  <c:v>39.630000000000003</c:v>
                </c:pt>
                <c:pt idx="11288">
                  <c:v>39.630000000000003</c:v>
                </c:pt>
                <c:pt idx="11289">
                  <c:v>39.64</c:v>
                </c:pt>
                <c:pt idx="11290">
                  <c:v>39.64</c:v>
                </c:pt>
                <c:pt idx="11291">
                  <c:v>39.65</c:v>
                </c:pt>
                <c:pt idx="11292">
                  <c:v>39.659999999999997</c:v>
                </c:pt>
                <c:pt idx="11293">
                  <c:v>39.659999999999997</c:v>
                </c:pt>
                <c:pt idx="11294">
                  <c:v>39.67</c:v>
                </c:pt>
                <c:pt idx="11295">
                  <c:v>39.68</c:v>
                </c:pt>
                <c:pt idx="11296">
                  <c:v>39.68</c:v>
                </c:pt>
                <c:pt idx="11297">
                  <c:v>39.69</c:v>
                </c:pt>
                <c:pt idx="11298">
                  <c:v>39.69</c:v>
                </c:pt>
                <c:pt idx="11299">
                  <c:v>39.700000000000003</c:v>
                </c:pt>
                <c:pt idx="11300">
                  <c:v>39.700000000000003</c:v>
                </c:pt>
                <c:pt idx="11301">
                  <c:v>39.700000000000003</c:v>
                </c:pt>
                <c:pt idx="11302">
                  <c:v>39.700000000000003</c:v>
                </c:pt>
                <c:pt idx="11303">
                  <c:v>39.700000000000003</c:v>
                </c:pt>
                <c:pt idx="11304">
                  <c:v>39.700000000000003</c:v>
                </c:pt>
                <c:pt idx="11305">
                  <c:v>39.71</c:v>
                </c:pt>
                <c:pt idx="11306">
                  <c:v>39.71</c:v>
                </c:pt>
                <c:pt idx="11307">
                  <c:v>39.71</c:v>
                </c:pt>
                <c:pt idx="11308">
                  <c:v>39.71</c:v>
                </c:pt>
                <c:pt idx="11309">
                  <c:v>39.71</c:v>
                </c:pt>
                <c:pt idx="11310">
                  <c:v>39.71</c:v>
                </c:pt>
                <c:pt idx="11311">
                  <c:v>39.71</c:v>
                </c:pt>
                <c:pt idx="11312">
                  <c:v>39.71</c:v>
                </c:pt>
                <c:pt idx="11313">
                  <c:v>39.71</c:v>
                </c:pt>
                <c:pt idx="11314">
                  <c:v>39.71</c:v>
                </c:pt>
                <c:pt idx="11315">
                  <c:v>39.71</c:v>
                </c:pt>
                <c:pt idx="11316">
                  <c:v>39.71</c:v>
                </c:pt>
                <c:pt idx="11317">
                  <c:v>39.71</c:v>
                </c:pt>
                <c:pt idx="11318">
                  <c:v>39.71</c:v>
                </c:pt>
                <c:pt idx="11319">
                  <c:v>39.71</c:v>
                </c:pt>
                <c:pt idx="11320">
                  <c:v>39.71</c:v>
                </c:pt>
                <c:pt idx="11321">
                  <c:v>39.71</c:v>
                </c:pt>
                <c:pt idx="11322">
                  <c:v>39.71</c:v>
                </c:pt>
                <c:pt idx="11323">
                  <c:v>39.71</c:v>
                </c:pt>
                <c:pt idx="11324">
                  <c:v>39.71</c:v>
                </c:pt>
                <c:pt idx="11325">
                  <c:v>39.71</c:v>
                </c:pt>
                <c:pt idx="11326">
                  <c:v>39.71</c:v>
                </c:pt>
                <c:pt idx="11327">
                  <c:v>39.71</c:v>
                </c:pt>
                <c:pt idx="11328">
                  <c:v>39.71</c:v>
                </c:pt>
                <c:pt idx="11329">
                  <c:v>39.71</c:v>
                </c:pt>
                <c:pt idx="11330">
                  <c:v>39.71</c:v>
                </c:pt>
                <c:pt idx="11331">
                  <c:v>39.71</c:v>
                </c:pt>
                <c:pt idx="11332">
                  <c:v>39.71</c:v>
                </c:pt>
                <c:pt idx="11333">
                  <c:v>39.71</c:v>
                </c:pt>
                <c:pt idx="11334">
                  <c:v>39.71</c:v>
                </c:pt>
                <c:pt idx="11335">
                  <c:v>39.71</c:v>
                </c:pt>
                <c:pt idx="11336">
                  <c:v>39.71</c:v>
                </c:pt>
                <c:pt idx="11337">
                  <c:v>39.71</c:v>
                </c:pt>
                <c:pt idx="11338">
                  <c:v>39.71</c:v>
                </c:pt>
                <c:pt idx="11339">
                  <c:v>39.71</c:v>
                </c:pt>
                <c:pt idx="11340">
                  <c:v>39.71</c:v>
                </c:pt>
                <c:pt idx="11341">
                  <c:v>39.71</c:v>
                </c:pt>
                <c:pt idx="11342">
                  <c:v>39.71</c:v>
                </c:pt>
                <c:pt idx="11343">
                  <c:v>39.71</c:v>
                </c:pt>
                <c:pt idx="11344">
                  <c:v>39.71</c:v>
                </c:pt>
                <c:pt idx="11345">
                  <c:v>39.71</c:v>
                </c:pt>
                <c:pt idx="11346">
                  <c:v>39.71</c:v>
                </c:pt>
                <c:pt idx="11347">
                  <c:v>39.71</c:v>
                </c:pt>
                <c:pt idx="11348">
                  <c:v>39.71</c:v>
                </c:pt>
                <c:pt idx="11349">
                  <c:v>39.71</c:v>
                </c:pt>
                <c:pt idx="11350">
                  <c:v>39.71</c:v>
                </c:pt>
                <c:pt idx="11351">
                  <c:v>39.71</c:v>
                </c:pt>
                <c:pt idx="11352">
                  <c:v>39.71</c:v>
                </c:pt>
                <c:pt idx="11353">
                  <c:v>39.700000000000003</c:v>
                </c:pt>
                <c:pt idx="11354">
                  <c:v>39.700000000000003</c:v>
                </c:pt>
                <c:pt idx="11355">
                  <c:v>39.700000000000003</c:v>
                </c:pt>
                <c:pt idx="11356">
                  <c:v>39.700000000000003</c:v>
                </c:pt>
                <c:pt idx="11357">
                  <c:v>39.69</c:v>
                </c:pt>
                <c:pt idx="11358">
                  <c:v>39.69</c:v>
                </c:pt>
                <c:pt idx="11359">
                  <c:v>39.68</c:v>
                </c:pt>
                <c:pt idx="11360">
                  <c:v>39.67</c:v>
                </c:pt>
                <c:pt idx="11361">
                  <c:v>39.659999999999997</c:v>
                </c:pt>
                <c:pt idx="11362">
                  <c:v>39.659999999999997</c:v>
                </c:pt>
                <c:pt idx="11363">
                  <c:v>39.65</c:v>
                </c:pt>
                <c:pt idx="11364">
                  <c:v>39.65</c:v>
                </c:pt>
                <c:pt idx="11365">
                  <c:v>39.64</c:v>
                </c:pt>
                <c:pt idx="11366">
                  <c:v>39.64</c:v>
                </c:pt>
                <c:pt idx="11367">
                  <c:v>39.630000000000003</c:v>
                </c:pt>
                <c:pt idx="11368">
                  <c:v>39.630000000000003</c:v>
                </c:pt>
                <c:pt idx="11369">
                  <c:v>39.619999999999997</c:v>
                </c:pt>
                <c:pt idx="11370">
                  <c:v>39.619999999999997</c:v>
                </c:pt>
                <c:pt idx="11371">
                  <c:v>39.619999999999997</c:v>
                </c:pt>
                <c:pt idx="11372">
                  <c:v>39.619999999999997</c:v>
                </c:pt>
                <c:pt idx="11373">
                  <c:v>39.61</c:v>
                </c:pt>
                <c:pt idx="11374">
                  <c:v>39.61</c:v>
                </c:pt>
                <c:pt idx="11375">
                  <c:v>39.61</c:v>
                </c:pt>
                <c:pt idx="11376">
                  <c:v>39.61</c:v>
                </c:pt>
                <c:pt idx="11377">
                  <c:v>39.61</c:v>
                </c:pt>
                <c:pt idx="11378">
                  <c:v>39.61</c:v>
                </c:pt>
                <c:pt idx="11379">
                  <c:v>39.61</c:v>
                </c:pt>
                <c:pt idx="11380">
                  <c:v>39.6</c:v>
                </c:pt>
                <c:pt idx="11381">
                  <c:v>39.6</c:v>
                </c:pt>
                <c:pt idx="11382">
                  <c:v>39.6</c:v>
                </c:pt>
                <c:pt idx="11383">
                  <c:v>39.6</c:v>
                </c:pt>
                <c:pt idx="11384">
                  <c:v>39.590000000000003</c:v>
                </c:pt>
                <c:pt idx="11385">
                  <c:v>39.590000000000003</c:v>
                </c:pt>
                <c:pt idx="11386">
                  <c:v>39.590000000000003</c:v>
                </c:pt>
                <c:pt idx="11387">
                  <c:v>39.58</c:v>
                </c:pt>
                <c:pt idx="11388">
                  <c:v>39.58</c:v>
                </c:pt>
                <c:pt idx="11389">
                  <c:v>39.57</c:v>
                </c:pt>
                <c:pt idx="11390">
                  <c:v>39.57</c:v>
                </c:pt>
                <c:pt idx="11391">
                  <c:v>39.56</c:v>
                </c:pt>
                <c:pt idx="11392">
                  <c:v>39.56</c:v>
                </c:pt>
                <c:pt idx="11393">
                  <c:v>39.54</c:v>
                </c:pt>
                <c:pt idx="11394">
                  <c:v>39.54</c:v>
                </c:pt>
                <c:pt idx="11395">
                  <c:v>39.53</c:v>
                </c:pt>
                <c:pt idx="11396">
                  <c:v>39.53</c:v>
                </c:pt>
                <c:pt idx="11397">
                  <c:v>39.520000000000003</c:v>
                </c:pt>
                <c:pt idx="11398">
                  <c:v>39.520000000000003</c:v>
                </c:pt>
                <c:pt idx="11399">
                  <c:v>39.51</c:v>
                </c:pt>
                <c:pt idx="11400">
                  <c:v>39.51</c:v>
                </c:pt>
                <c:pt idx="11401">
                  <c:v>39.51</c:v>
                </c:pt>
                <c:pt idx="11402">
                  <c:v>39.520000000000003</c:v>
                </c:pt>
                <c:pt idx="11403">
                  <c:v>39.520000000000003</c:v>
                </c:pt>
                <c:pt idx="11404">
                  <c:v>39.520000000000003</c:v>
                </c:pt>
                <c:pt idx="11405">
                  <c:v>39.520000000000003</c:v>
                </c:pt>
                <c:pt idx="11406">
                  <c:v>39.520000000000003</c:v>
                </c:pt>
                <c:pt idx="11407">
                  <c:v>39.520000000000003</c:v>
                </c:pt>
                <c:pt idx="11408">
                  <c:v>39.53</c:v>
                </c:pt>
                <c:pt idx="11409">
                  <c:v>39.53</c:v>
                </c:pt>
                <c:pt idx="11410">
                  <c:v>39.53</c:v>
                </c:pt>
                <c:pt idx="11411">
                  <c:v>39.53</c:v>
                </c:pt>
                <c:pt idx="11412">
                  <c:v>39.54</c:v>
                </c:pt>
                <c:pt idx="11413">
                  <c:v>39.54</c:v>
                </c:pt>
                <c:pt idx="11414">
                  <c:v>39.549999999999997</c:v>
                </c:pt>
                <c:pt idx="11415">
                  <c:v>39.549999999999997</c:v>
                </c:pt>
                <c:pt idx="11416">
                  <c:v>39.54</c:v>
                </c:pt>
                <c:pt idx="11417">
                  <c:v>39.54</c:v>
                </c:pt>
                <c:pt idx="11418">
                  <c:v>39.549999999999997</c:v>
                </c:pt>
                <c:pt idx="11419">
                  <c:v>39.549999999999997</c:v>
                </c:pt>
                <c:pt idx="11420">
                  <c:v>39.549999999999997</c:v>
                </c:pt>
                <c:pt idx="11421">
                  <c:v>39.56</c:v>
                </c:pt>
                <c:pt idx="11422">
                  <c:v>39.56</c:v>
                </c:pt>
                <c:pt idx="11423">
                  <c:v>39.56</c:v>
                </c:pt>
                <c:pt idx="11424">
                  <c:v>39.57</c:v>
                </c:pt>
                <c:pt idx="11425">
                  <c:v>39.57</c:v>
                </c:pt>
                <c:pt idx="11426">
                  <c:v>39.57</c:v>
                </c:pt>
                <c:pt idx="11427">
                  <c:v>39.57</c:v>
                </c:pt>
                <c:pt idx="11428">
                  <c:v>39.57</c:v>
                </c:pt>
                <c:pt idx="11429">
                  <c:v>39.57</c:v>
                </c:pt>
                <c:pt idx="11430">
                  <c:v>39.58</c:v>
                </c:pt>
                <c:pt idx="11431">
                  <c:v>39.58</c:v>
                </c:pt>
                <c:pt idx="11432">
                  <c:v>39.58</c:v>
                </c:pt>
                <c:pt idx="11433">
                  <c:v>39.58</c:v>
                </c:pt>
                <c:pt idx="11434">
                  <c:v>39.58</c:v>
                </c:pt>
                <c:pt idx="11435">
                  <c:v>39.58</c:v>
                </c:pt>
                <c:pt idx="11436">
                  <c:v>39.58</c:v>
                </c:pt>
                <c:pt idx="11437">
                  <c:v>39.58</c:v>
                </c:pt>
                <c:pt idx="11438">
                  <c:v>39.58</c:v>
                </c:pt>
                <c:pt idx="11439">
                  <c:v>39.57</c:v>
                </c:pt>
                <c:pt idx="11440">
                  <c:v>39.57</c:v>
                </c:pt>
                <c:pt idx="11441">
                  <c:v>39.57</c:v>
                </c:pt>
                <c:pt idx="11442">
                  <c:v>39.57</c:v>
                </c:pt>
                <c:pt idx="11443">
                  <c:v>39.57</c:v>
                </c:pt>
                <c:pt idx="11444">
                  <c:v>39.57</c:v>
                </c:pt>
                <c:pt idx="11445">
                  <c:v>39.57</c:v>
                </c:pt>
                <c:pt idx="11446">
                  <c:v>39.58</c:v>
                </c:pt>
                <c:pt idx="11447">
                  <c:v>39.58</c:v>
                </c:pt>
                <c:pt idx="11448">
                  <c:v>39.590000000000003</c:v>
                </c:pt>
                <c:pt idx="11449">
                  <c:v>39.590000000000003</c:v>
                </c:pt>
                <c:pt idx="11450">
                  <c:v>39.590000000000003</c:v>
                </c:pt>
                <c:pt idx="11451">
                  <c:v>39.590000000000003</c:v>
                </c:pt>
                <c:pt idx="11452">
                  <c:v>39.590000000000003</c:v>
                </c:pt>
                <c:pt idx="11453">
                  <c:v>39.590000000000003</c:v>
                </c:pt>
                <c:pt idx="11454">
                  <c:v>39.6</c:v>
                </c:pt>
                <c:pt idx="11455">
                  <c:v>39.6</c:v>
                </c:pt>
                <c:pt idx="11456">
                  <c:v>39.6</c:v>
                </c:pt>
                <c:pt idx="11457">
                  <c:v>39.6</c:v>
                </c:pt>
                <c:pt idx="11458">
                  <c:v>39.6</c:v>
                </c:pt>
                <c:pt idx="11459">
                  <c:v>39.61</c:v>
                </c:pt>
                <c:pt idx="11460">
                  <c:v>39.61</c:v>
                </c:pt>
                <c:pt idx="11461">
                  <c:v>39.61</c:v>
                </c:pt>
                <c:pt idx="11462">
                  <c:v>39.61</c:v>
                </c:pt>
                <c:pt idx="11463">
                  <c:v>39.61</c:v>
                </c:pt>
                <c:pt idx="11464">
                  <c:v>39.61</c:v>
                </c:pt>
                <c:pt idx="11465">
                  <c:v>39.61</c:v>
                </c:pt>
                <c:pt idx="11466">
                  <c:v>39.61</c:v>
                </c:pt>
                <c:pt idx="11467">
                  <c:v>39.61</c:v>
                </c:pt>
                <c:pt idx="11468">
                  <c:v>39.61</c:v>
                </c:pt>
                <c:pt idx="11469">
                  <c:v>39.61</c:v>
                </c:pt>
                <c:pt idx="11470">
                  <c:v>39.61</c:v>
                </c:pt>
                <c:pt idx="11471">
                  <c:v>39.61</c:v>
                </c:pt>
                <c:pt idx="11472">
                  <c:v>39.61</c:v>
                </c:pt>
                <c:pt idx="11473">
                  <c:v>39.61</c:v>
                </c:pt>
                <c:pt idx="11474">
                  <c:v>39.61</c:v>
                </c:pt>
                <c:pt idx="11475">
                  <c:v>39.61</c:v>
                </c:pt>
                <c:pt idx="11476">
                  <c:v>39.61</c:v>
                </c:pt>
                <c:pt idx="11477">
                  <c:v>39.61</c:v>
                </c:pt>
                <c:pt idx="11478">
                  <c:v>39.61</c:v>
                </c:pt>
                <c:pt idx="11479">
                  <c:v>39.61</c:v>
                </c:pt>
                <c:pt idx="11480">
                  <c:v>39.61</c:v>
                </c:pt>
                <c:pt idx="11481">
                  <c:v>39.61</c:v>
                </c:pt>
                <c:pt idx="11482">
                  <c:v>39.61</c:v>
                </c:pt>
                <c:pt idx="11483">
                  <c:v>39.61</c:v>
                </c:pt>
                <c:pt idx="11484">
                  <c:v>39.61</c:v>
                </c:pt>
                <c:pt idx="11485">
                  <c:v>39.61</c:v>
                </c:pt>
                <c:pt idx="11486">
                  <c:v>39.6</c:v>
                </c:pt>
                <c:pt idx="11487">
                  <c:v>39.6</c:v>
                </c:pt>
                <c:pt idx="11488">
                  <c:v>39.590000000000003</c:v>
                </c:pt>
                <c:pt idx="11489">
                  <c:v>39.58</c:v>
                </c:pt>
                <c:pt idx="11490">
                  <c:v>39.58</c:v>
                </c:pt>
                <c:pt idx="11491">
                  <c:v>39.58</c:v>
                </c:pt>
                <c:pt idx="11492">
                  <c:v>39.57</c:v>
                </c:pt>
                <c:pt idx="11493">
                  <c:v>39.57</c:v>
                </c:pt>
                <c:pt idx="11494">
                  <c:v>39.57</c:v>
                </c:pt>
                <c:pt idx="11495">
                  <c:v>39.57</c:v>
                </c:pt>
                <c:pt idx="11496">
                  <c:v>39.56</c:v>
                </c:pt>
                <c:pt idx="11497">
                  <c:v>39.549999999999997</c:v>
                </c:pt>
                <c:pt idx="11498">
                  <c:v>39.53</c:v>
                </c:pt>
                <c:pt idx="11499">
                  <c:v>39.520000000000003</c:v>
                </c:pt>
                <c:pt idx="11500">
                  <c:v>39.51</c:v>
                </c:pt>
                <c:pt idx="11501">
                  <c:v>39.51</c:v>
                </c:pt>
                <c:pt idx="11502">
                  <c:v>39.5</c:v>
                </c:pt>
                <c:pt idx="11503">
                  <c:v>39.5</c:v>
                </c:pt>
                <c:pt idx="11504">
                  <c:v>39.5</c:v>
                </c:pt>
                <c:pt idx="11505">
                  <c:v>39.49</c:v>
                </c:pt>
                <c:pt idx="11506">
                  <c:v>39.479999999999997</c:v>
                </c:pt>
                <c:pt idx="11507">
                  <c:v>39.479999999999997</c:v>
                </c:pt>
                <c:pt idx="11508">
                  <c:v>39.47</c:v>
                </c:pt>
                <c:pt idx="11509">
                  <c:v>39.46</c:v>
                </c:pt>
                <c:pt idx="11510">
                  <c:v>39.450000000000003</c:v>
                </c:pt>
                <c:pt idx="11511">
                  <c:v>39.450000000000003</c:v>
                </c:pt>
                <c:pt idx="11512">
                  <c:v>39.44</c:v>
                </c:pt>
                <c:pt idx="11513">
                  <c:v>39.44</c:v>
                </c:pt>
                <c:pt idx="11514">
                  <c:v>39.44</c:v>
                </c:pt>
                <c:pt idx="11515">
                  <c:v>39.43</c:v>
                </c:pt>
                <c:pt idx="11516">
                  <c:v>39.43</c:v>
                </c:pt>
                <c:pt idx="11517">
                  <c:v>39.42</c:v>
                </c:pt>
                <c:pt idx="11518">
                  <c:v>39.42</c:v>
                </c:pt>
                <c:pt idx="11519">
                  <c:v>39.42</c:v>
                </c:pt>
                <c:pt idx="11520">
                  <c:v>39.42</c:v>
                </c:pt>
                <c:pt idx="11521">
                  <c:v>39.409999999999997</c:v>
                </c:pt>
                <c:pt idx="11522">
                  <c:v>39.409999999999997</c:v>
                </c:pt>
                <c:pt idx="11523">
                  <c:v>39.409999999999997</c:v>
                </c:pt>
                <c:pt idx="11524">
                  <c:v>39.409999999999997</c:v>
                </c:pt>
                <c:pt idx="11525">
                  <c:v>39.409999999999997</c:v>
                </c:pt>
                <c:pt idx="11526">
                  <c:v>39.4</c:v>
                </c:pt>
                <c:pt idx="11527">
                  <c:v>39.4</c:v>
                </c:pt>
                <c:pt idx="11528">
                  <c:v>39.4</c:v>
                </c:pt>
                <c:pt idx="11529">
                  <c:v>39.4</c:v>
                </c:pt>
                <c:pt idx="11530">
                  <c:v>39.4</c:v>
                </c:pt>
                <c:pt idx="11531">
                  <c:v>39.4</c:v>
                </c:pt>
                <c:pt idx="11532">
                  <c:v>39.4</c:v>
                </c:pt>
                <c:pt idx="11533">
                  <c:v>39.4</c:v>
                </c:pt>
                <c:pt idx="11534">
                  <c:v>39.4</c:v>
                </c:pt>
                <c:pt idx="11535">
                  <c:v>39.4</c:v>
                </c:pt>
                <c:pt idx="11536">
                  <c:v>39.4</c:v>
                </c:pt>
                <c:pt idx="11537">
                  <c:v>39.4</c:v>
                </c:pt>
                <c:pt idx="11538">
                  <c:v>39.4</c:v>
                </c:pt>
                <c:pt idx="11539">
                  <c:v>39.4</c:v>
                </c:pt>
                <c:pt idx="11540">
                  <c:v>39.4</c:v>
                </c:pt>
                <c:pt idx="11541">
                  <c:v>39.4</c:v>
                </c:pt>
                <c:pt idx="11542">
                  <c:v>39.409999999999997</c:v>
                </c:pt>
                <c:pt idx="11543">
                  <c:v>39.409999999999997</c:v>
                </c:pt>
                <c:pt idx="11544">
                  <c:v>39.409999999999997</c:v>
                </c:pt>
                <c:pt idx="11545">
                  <c:v>39.409999999999997</c:v>
                </c:pt>
                <c:pt idx="11546">
                  <c:v>39.409999999999997</c:v>
                </c:pt>
                <c:pt idx="11547">
                  <c:v>39.409999999999997</c:v>
                </c:pt>
                <c:pt idx="11548">
                  <c:v>39.409999999999997</c:v>
                </c:pt>
                <c:pt idx="11549">
                  <c:v>39.42</c:v>
                </c:pt>
                <c:pt idx="11550">
                  <c:v>39.42</c:v>
                </c:pt>
                <c:pt idx="11551">
                  <c:v>39.43</c:v>
                </c:pt>
                <c:pt idx="11552">
                  <c:v>39.43</c:v>
                </c:pt>
                <c:pt idx="11553">
                  <c:v>39.450000000000003</c:v>
                </c:pt>
                <c:pt idx="11554">
                  <c:v>39.46</c:v>
                </c:pt>
                <c:pt idx="11555">
                  <c:v>39.479999999999997</c:v>
                </c:pt>
                <c:pt idx="11556">
                  <c:v>39.5</c:v>
                </c:pt>
                <c:pt idx="11557">
                  <c:v>39.53</c:v>
                </c:pt>
                <c:pt idx="11558">
                  <c:v>39.549999999999997</c:v>
                </c:pt>
                <c:pt idx="11559">
                  <c:v>39.57</c:v>
                </c:pt>
                <c:pt idx="11560">
                  <c:v>39.58</c:v>
                </c:pt>
                <c:pt idx="11561">
                  <c:v>39.6</c:v>
                </c:pt>
                <c:pt idx="11562">
                  <c:v>39.6</c:v>
                </c:pt>
                <c:pt idx="11563">
                  <c:v>39.61</c:v>
                </c:pt>
                <c:pt idx="11564">
                  <c:v>39.619999999999997</c:v>
                </c:pt>
                <c:pt idx="11565">
                  <c:v>39.630000000000003</c:v>
                </c:pt>
                <c:pt idx="11566">
                  <c:v>39.630000000000003</c:v>
                </c:pt>
                <c:pt idx="11567">
                  <c:v>39.65</c:v>
                </c:pt>
                <c:pt idx="11568">
                  <c:v>39.659999999999997</c:v>
                </c:pt>
                <c:pt idx="11569">
                  <c:v>39.67</c:v>
                </c:pt>
                <c:pt idx="11570">
                  <c:v>39.68</c:v>
                </c:pt>
                <c:pt idx="11571">
                  <c:v>39.700000000000003</c:v>
                </c:pt>
                <c:pt idx="11572">
                  <c:v>39.700000000000003</c:v>
                </c:pt>
                <c:pt idx="11573">
                  <c:v>39.71</c:v>
                </c:pt>
                <c:pt idx="11574">
                  <c:v>39.71</c:v>
                </c:pt>
                <c:pt idx="11575">
                  <c:v>39.71</c:v>
                </c:pt>
                <c:pt idx="11576">
                  <c:v>39.71</c:v>
                </c:pt>
                <c:pt idx="11577">
                  <c:v>39.71</c:v>
                </c:pt>
                <c:pt idx="11578">
                  <c:v>39.72</c:v>
                </c:pt>
                <c:pt idx="11579">
                  <c:v>39.72</c:v>
                </c:pt>
                <c:pt idx="11580">
                  <c:v>39.729999999999997</c:v>
                </c:pt>
                <c:pt idx="11581">
                  <c:v>39.75</c:v>
                </c:pt>
                <c:pt idx="11582">
                  <c:v>39.770000000000003</c:v>
                </c:pt>
                <c:pt idx="11583">
                  <c:v>39.799999999999997</c:v>
                </c:pt>
                <c:pt idx="11584">
                  <c:v>39.82</c:v>
                </c:pt>
                <c:pt idx="11585">
                  <c:v>39.86</c:v>
                </c:pt>
                <c:pt idx="11586">
                  <c:v>39.880000000000003</c:v>
                </c:pt>
                <c:pt idx="11587">
                  <c:v>39.9</c:v>
                </c:pt>
                <c:pt idx="11588">
                  <c:v>39.909999999999997</c:v>
                </c:pt>
                <c:pt idx="11589">
                  <c:v>39.92</c:v>
                </c:pt>
                <c:pt idx="11590">
                  <c:v>39.92</c:v>
                </c:pt>
                <c:pt idx="11591">
                  <c:v>39.93</c:v>
                </c:pt>
                <c:pt idx="11592">
                  <c:v>39.93</c:v>
                </c:pt>
                <c:pt idx="11593">
                  <c:v>39.94</c:v>
                </c:pt>
                <c:pt idx="11594">
                  <c:v>39.950000000000003</c:v>
                </c:pt>
                <c:pt idx="11595">
                  <c:v>39.96</c:v>
                </c:pt>
                <c:pt idx="11596">
                  <c:v>39.979999999999997</c:v>
                </c:pt>
                <c:pt idx="11597">
                  <c:v>39.99</c:v>
                </c:pt>
                <c:pt idx="11598">
                  <c:v>40</c:v>
                </c:pt>
                <c:pt idx="11599">
                  <c:v>40.01</c:v>
                </c:pt>
                <c:pt idx="11600">
                  <c:v>40.01</c:v>
                </c:pt>
                <c:pt idx="11601">
                  <c:v>40.020000000000003</c:v>
                </c:pt>
                <c:pt idx="11602">
                  <c:v>40.020000000000003</c:v>
                </c:pt>
                <c:pt idx="11603">
                  <c:v>40.020000000000003</c:v>
                </c:pt>
                <c:pt idx="11604">
                  <c:v>40.03</c:v>
                </c:pt>
                <c:pt idx="11605">
                  <c:v>40.03</c:v>
                </c:pt>
                <c:pt idx="11606">
                  <c:v>40.03</c:v>
                </c:pt>
                <c:pt idx="11607">
                  <c:v>40.03</c:v>
                </c:pt>
                <c:pt idx="11608">
                  <c:v>40.03</c:v>
                </c:pt>
                <c:pt idx="11609">
                  <c:v>40.03</c:v>
                </c:pt>
                <c:pt idx="11610">
                  <c:v>40.03</c:v>
                </c:pt>
                <c:pt idx="11611">
                  <c:v>40.03</c:v>
                </c:pt>
                <c:pt idx="11612">
                  <c:v>40.03</c:v>
                </c:pt>
                <c:pt idx="11613">
                  <c:v>40.03</c:v>
                </c:pt>
                <c:pt idx="11614">
                  <c:v>40.03</c:v>
                </c:pt>
                <c:pt idx="11615">
                  <c:v>40.03</c:v>
                </c:pt>
                <c:pt idx="11616">
                  <c:v>40.03</c:v>
                </c:pt>
                <c:pt idx="11617">
                  <c:v>40.03</c:v>
                </c:pt>
                <c:pt idx="11618">
                  <c:v>40.03</c:v>
                </c:pt>
                <c:pt idx="11619">
                  <c:v>40.03</c:v>
                </c:pt>
                <c:pt idx="11620">
                  <c:v>40.03</c:v>
                </c:pt>
                <c:pt idx="11621">
                  <c:v>40.03</c:v>
                </c:pt>
                <c:pt idx="11622">
                  <c:v>40.03</c:v>
                </c:pt>
                <c:pt idx="11623">
                  <c:v>40.03</c:v>
                </c:pt>
                <c:pt idx="11624">
                  <c:v>40.03</c:v>
                </c:pt>
                <c:pt idx="11625">
                  <c:v>40.03</c:v>
                </c:pt>
                <c:pt idx="11626">
                  <c:v>40.03</c:v>
                </c:pt>
                <c:pt idx="11627">
                  <c:v>40.03</c:v>
                </c:pt>
                <c:pt idx="11628">
                  <c:v>40.03</c:v>
                </c:pt>
                <c:pt idx="11629">
                  <c:v>40.03</c:v>
                </c:pt>
                <c:pt idx="11630">
                  <c:v>40.03</c:v>
                </c:pt>
                <c:pt idx="11631">
                  <c:v>40.03</c:v>
                </c:pt>
                <c:pt idx="11632">
                  <c:v>40.03</c:v>
                </c:pt>
                <c:pt idx="11633">
                  <c:v>40.03</c:v>
                </c:pt>
                <c:pt idx="11634">
                  <c:v>40.03</c:v>
                </c:pt>
                <c:pt idx="11635">
                  <c:v>40.020000000000003</c:v>
                </c:pt>
                <c:pt idx="11636">
                  <c:v>40.020000000000003</c:v>
                </c:pt>
                <c:pt idx="11637">
                  <c:v>40.01</c:v>
                </c:pt>
                <c:pt idx="11638">
                  <c:v>40</c:v>
                </c:pt>
                <c:pt idx="11639">
                  <c:v>40</c:v>
                </c:pt>
                <c:pt idx="11640">
                  <c:v>39.99</c:v>
                </c:pt>
                <c:pt idx="11641">
                  <c:v>39.99</c:v>
                </c:pt>
                <c:pt idx="11642">
                  <c:v>39.99</c:v>
                </c:pt>
                <c:pt idx="11643">
                  <c:v>39.99</c:v>
                </c:pt>
                <c:pt idx="11644">
                  <c:v>39.99</c:v>
                </c:pt>
                <c:pt idx="11645">
                  <c:v>39.979999999999997</c:v>
                </c:pt>
                <c:pt idx="11646">
                  <c:v>39.979999999999997</c:v>
                </c:pt>
                <c:pt idx="11647">
                  <c:v>39.97</c:v>
                </c:pt>
                <c:pt idx="11648">
                  <c:v>39.96</c:v>
                </c:pt>
                <c:pt idx="11649">
                  <c:v>39.950000000000003</c:v>
                </c:pt>
                <c:pt idx="11650">
                  <c:v>39.950000000000003</c:v>
                </c:pt>
                <c:pt idx="11651">
                  <c:v>39.94</c:v>
                </c:pt>
                <c:pt idx="11652">
                  <c:v>39.94</c:v>
                </c:pt>
                <c:pt idx="11653">
                  <c:v>39.94</c:v>
                </c:pt>
                <c:pt idx="11654">
                  <c:v>39.93</c:v>
                </c:pt>
                <c:pt idx="11655">
                  <c:v>39.93</c:v>
                </c:pt>
                <c:pt idx="11656">
                  <c:v>39.93</c:v>
                </c:pt>
                <c:pt idx="11657">
                  <c:v>39.93</c:v>
                </c:pt>
                <c:pt idx="11658">
                  <c:v>39.93</c:v>
                </c:pt>
                <c:pt idx="11659">
                  <c:v>39.92</c:v>
                </c:pt>
                <c:pt idx="11660">
                  <c:v>39.92</c:v>
                </c:pt>
                <c:pt idx="11661">
                  <c:v>39.92</c:v>
                </c:pt>
                <c:pt idx="11662">
                  <c:v>39.92</c:v>
                </c:pt>
                <c:pt idx="11663">
                  <c:v>39.92</c:v>
                </c:pt>
                <c:pt idx="11664">
                  <c:v>39.92</c:v>
                </c:pt>
                <c:pt idx="11665">
                  <c:v>39.92</c:v>
                </c:pt>
                <c:pt idx="11666">
                  <c:v>39.92</c:v>
                </c:pt>
                <c:pt idx="11667">
                  <c:v>39.92</c:v>
                </c:pt>
                <c:pt idx="11668">
                  <c:v>39.92</c:v>
                </c:pt>
                <c:pt idx="11669">
                  <c:v>39.92</c:v>
                </c:pt>
                <c:pt idx="11670">
                  <c:v>39.92</c:v>
                </c:pt>
                <c:pt idx="11671">
                  <c:v>39.92</c:v>
                </c:pt>
                <c:pt idx="11672">
                  <c:v>39.92</c:v>
                </c:pt>
                <c:pt idx="11673">
                  <c:v>39.909999999999997</c:v>
                </c:pt>
                <c:pt idx="11674">
                  <c:v>39.909999999999997</c:v>
                </c:pt>
                <c:pt idx="11675">
                  <c:v>39.909999999999997</c:v>
                </c:pt>
                <c:pt idx="11676">
                  <c:v>39.909999999999997</c:v>
                </c:pt>
                <c:pt idx="11677">
                  <c:v>39.9</c:v>
                </c:pt>
                <c:pt idx="11678">
                  <c:v>39.9</c:v>
                </c:pt>
                <c:pt idx="11679">
                  <c:v>39.9</c:v>
                </c:pt>
                <c:pt idx="11680">
                  <c:v>39.89</c:v>
                </c:pt>
                <c:pt idx="11681">
                  <c:v>39.880000000000003</c:v>
                </c:pt>
                <c:pt idx="11682">
                  <c:v>39.880000000000003</c:v>
                </c:pt>
                <c:pt idx="11683">
                  <c:v>39.869999999999997</c:v>
                </c:pt>
                <c:pt idx="11684">
                  <c:v>39.869999999999997</c:v>
                </c:pt>
                <c:pt idx="11685">
                  <c:v>39.86</c:v>
                </c:pt>
                <c:pt idx="11686">
                  <c:v>39.85</c:v>
                </c:pt>
                <c:pt idx="11687">
                  <c:v>39.840000000000003</c:v>
                </c:pt>
                <c:pt idx="11688">
                  <c:v>39.83</c:v>
                </c:pt>
                <c:pt idx="11689">
                  <c:v>39.82</c:v>
                </c:pt>
                <c:pt idx="11690">
                  <c:v>39.81</c:v>
                </c:pt>
                <c:pt idx="11691">
                  <c:v>39.81</c:v>
                </c:pt>
                <c:pt idx="11692">
                  <c:v>39.799999999999997</c:v>
                </c:pt>
                <c:pt idx="11693">
                  <c:v>39.799999999999997</c:v>
                </c:pt>
                <c:pt idx="11694">
                  <c:v>39.79</c:v>
                </c:pt>
                <c:pt idx="11695">
                  <c:v>39.78</c:v>
                </c:pt>
                <c:pt idx="11696">
                  <c:v>39.770000000000003</c:v>
                </c:pt>
                <c:pt idx="11697">
                  <c:v>39.76</c:v>
                </c:pt>
                <c:pt idx="11698">
                  <c:v>39.75</c:v>
                </c:pt>
                <c:pt idx="11699">
                  <c:v>39.75</c:v>
                </c:pt>
                <c:pt idx="11700">
                  <c:v>39.75</c:v>
                </c:pt>
                <c:pt idx="11701">
                  <c:v>39.74</c:v>
                </c:pt>
                <c:pt idx="11702">
                  <c:v>39.74</c:v>
                </c:pt>
                <c:pt idx="11703">
                  <c:v>39.74</c:v>
                </c:pt>
                <c:pt idx="11704">
                  <c:v>39.729999999999997</c:v>
                </c:pt>
                <c:pt idx="11705">
                  <c:v>39.72</c:v>
                </c:pt>
                <c:pt idx="11706">
                  <c:v>39.72</c:v>
                </c:pt>
                <c:pt idx="11707">
                  <c:v>39.72</c:v>
                </c:pt>
                <c:pt idx="11708">
                  <c:v>39.71</c:v>
                </c:pt>
                <c:pt idx="11709">
                  <c:v>39.71</c:v>
                </c:pt>
                <c:pt idx="11710">
                  <c:v>39.71</c:v>
                </c:pt>
                <c:pt idx="11711">
                  <c:v>39.71</c:v>
                </c:pt>
                <c:pt idx="11712">
                  <c:v>39.71</c:v>
                </c:pt>
                <c:pt idx="11713">
                  <c:v>39.71</c:v>
                </c:pt>
                <c:pt idx="11714">
                  <c:v>39.71</c:v>
                </c:pt>
                <c:pt idx="11715">
                  <c:v>39.71</c:v>
                </c:pt>
                <c:pt idx="11716">
                  <c:v>39.71</c:v>
                </c:pt>
                <c:pt idx="11717">
                  <c:v>39.71</c:v>
                </c:pt>
                <c:pt idx="11718">
                  <c:v>39.71</c:v>
                </c:pt>
                <c:pt idx="11719">
                  <c:v>39.71</c:v>
                </c:pt>
                <c:pt idx="11720">
                  <c:v>39.71</c:v>
                </c:pt>
                <c:pt idx="11721">
                  <c:v>39.71</c:v>
                </c:pt>
                <c:pt idx="11722">
                  <c:v>39.71</c:v>
                </c:pt>
                <c:pt idx="11723">
                  <c:v>39.71</c:v>
                </c:pt>
                <c:pt idx="11724">
                  <c:v>39.71</c:v>
                </c:pt>
                <c:pt idx="11725">
                  <c:v>39.71</c:v>
                </c:pt>
                <c:pt idx="11726">
                  <c:v>39.71</c:v>
                </c:pt>
                <c:pt idx="11727">
                  <c:v>39.71</c:v>
                </c:pt>
                <c:pt idx="11728">
                  <c:v>39.71</c:v>
                </c:pt>
                <c:pt idx="11729">
                  <c:v>39.71</c:v>
                </c:pt>
                <c:pt idx="11730">
                  <c:v>39.71</c:v>
                </c:pt>
                <c:pt idx="11731">
                  <c:v>39.71</c:v>
                </c:pt>
                <c:pt idx="11732">
                  <c:v>39.71</c:v>
                </c:pt>
                <c:pt idx="11733">
                  <c:v>39.71</c:v>
                </c:pt>
                <c:pt idx="11734">
                  <c:v>39.71</c:v>
                </c:pt>
                <c:pt idx="11735">
                  <c:v>39.71</c:v>
                </c:pt>
                <c:pt idx="11736">
                  <c:v>39.71</c:v>
                </c:pt>
                <c:pt idx="11737">
                  <c:v>39.71</c:v>
                </c:pt>
                <c:pt idx="11738">
                  <c:v>39.71</c:v>
                </c:pt>
                <c:pt idx="11739">
                  <c:v>39.71</c:v>
                </c:pt>
                <c:pt idx="11740">
                  <c:v>39.71</c:v>
                </c:pt>
                <c:pt idx="11741">
                  <c:v>39.700000000000003</c:v>
                </c:pt>
                <c:pt idx="11742">
                  <c:v>39.700000000000003</c:v>
                </c:pt>
                <c:pt idx="11743">
                  <c:v>39.700000000000003</c:v>
                </c:pt>
                <c:pt idx="11744">
                  <c:v>39.700000000000003</c:v>
                </c:pt>
                <c:pt idx="11745">
                  <c:v>39.700000000000003</c:v>
                </c:pt>
                <c:pt idx="11746">
                  <c:v>39.700000000000003</c:v>
                </c:pt>
                <c:pt idx="11747">
                  <c:v>39.700000000000003</c:v>
                </c:pt>
                <c:pt idx="11748">
                  <c:v>39.69</c:v>
                </c:pt>
                <c:pt idx="11749">
                  <c:v>39.69</c:v>
                </c:pt>
                <c:pt idx="11750">
                  <c:v>39.69</c:v>
                </c:pt>
                <c:pt idx="11751">
                  <c:v>39.69</c:v>
                </c:pt>
                <c:pt idx="11752">
                  <c:v>39.68</c:v>
                </c:pt>
                <c:pt idx="11753">
                  <c:v>39.68</c:v>
                </c:pt>
                <c:pt idx="11754">
                  <c:v>39.67</c:v>
                </c:pt>
                <c:pt idx="11755">
                  <c:v>39.659999999999997</c:v>
                </c:pt>
                <c:pt idx="11756">
                  <c:v>39.659999999999997</c:v>
                </c:pt>
                <c:pt idx="11757">
                  <c:v>39.65</c:v>
                </c:pt>
                <c:pt idx="11758">
                  <c:v>39.65</c:v>
                </c:pt>
                <c:pt idx="11759">
                  <c:v>39.65</c:v>
                </c:pt>
                <c:pt idx="11760">
                  <c:v>39.65</c:v>
                </c:pt>
                <c:pt idx="11761">
                  <c:v>39.65</c:v>
                </c:pt>
                <c:pt idx="11762">
                  <c:v>39.65</c:v>
                </c:pt>
                <c:pt idx="11763">
                  <c:v>39.64</c:v>
                </c:pt>
                <c:pt idx="11764">
                  <c:v>39.64</c:v>
                </c:pt>
                <c:pt idx="11765">
                  <c:v>39.64</c:v>
                </c:pt>
                <c:pt idx="11766">
                  <c:v>39.64</c:v>
                </c:pt>
                <c:pt idx="11767">
                  <c:v>39.64</c:v>
                </c:pt>
                <c:pt idx="11768">
                  <c:v>39.64</c:v>
                </c:pt>
                <c:pt idx="11769">
                  <c:v>39.64</c:v>
                </c:pt>
                <c:pt idx="11770">
                  <c:v>39.64</c:v>
                </c:pt>
                <c:pt idx="11771">
                  <c:v>39.64</c:v>
                </c:pt>
                <c:pt idx="11772">
                  <c:v>39.64</c:v>
                </c:pt>
                <c:pt idx="11773">
                  <c:v>39.64</c:v>
                </c:pt>
                <c:pt idx="11774">
                  <c:v>39.65</c:v>
                </c:pt>
                <c:pt idx="11775">
                  <c:v>39.64</c:v>
                </c:pt>
                <c:pt idx="11776">
                  <c:v>39.64</c:v>
                </c:pt>
                <c:pt idx="11777">
                  <c:v>39.64</c:v>
                </c:pt>
                <c:pt idx="11778">
                  <c:v>39.64</c:v>
                </c:pt>
                <c:pt idx="11779">
                  <c:v>39.64</c:v>
                </c:pt>
                <c:pt idx="11780">
                  <c:v>39.630000000000003</c:v>
                </c:pt>
                <c:pt idx="11781">
                  <c:v>39.630000000000003</c:v>
                </c:pt>
                <c:pt idx="11782">
                  <c:v>39.630000000000003</c:v>
                </c:pt>
                <c:pt idx="11783">
                  <c:v>39.630000000000003</c:v>
                </c:pt>
                <c:pt idx="11784">
                  <c:v>39.630000000000003</c:v>
                </c:pt>
                <c:pt idx="11785">
                  <c:v>39.630000000000003</c:v>
                </c:pt>
                <c:pt idx="11786">
                  <c:v>39.619999999999997</c:v>
                </c:pt>
                <c:pt idx="11787">
                  <c:v>39.630000000000003</c:v>
                </c:pt>
                <c:pt idx="11788">
                  <c:v>39.630000000000003</c:v>
                </c:pt>
                <c:pt idx="11789">
                  <c:v>39.630000000000003</c:v>
                </c:pt>
                <c:pt idx="11790">
                  <c:v>39.630000000000003</c:v>
                </c:pt>
                <c:pt idx="11791">
                  <c:v>39.630000000000003</c:v>
                </c:pt>
                <c:pt idx="11792">
                  <c:v>39.630000000000003</c:v>
                </c:pt>
                <c:pt idx="11793">
                  <c:v>39.630000000000003</c:v>
                </c:pt>
                <c:pt idx="11794">
                  <c:v>39.630000000000003</c:v>
                </c:pt>
                <c:pt idx="11795">
                  <c:v>39.619999999999997</c:v>
                </c:pt>
                <c:pt idx="11796">
                  <c:v>39.619999999999997</c:v>
                </c:pt>
                <c:pt idx="11797">
                  <c:v>39.619999999999997</c:v>
                </c:pt>
                <c:pt idx="11798">
                  <c:v>39.61</c:v>
                </c:pt>
                <c:pt idx="11799">
                  <c:v>39.61</c:v>
                </c:pt>
                <c:pt idx="11800">
                  <c:v>39.61</c:v>
                </c:pt>
                <c:pt idx="11801">
                  <c:v>39.61</c:v>
                </c:pt>
                <c:pt idx="11802">
                  <c:v>39.61</c:v>
                </c:pt>
                <c:pt idx="11803">
                  <c:v>39.61</c:v>
                </c:pt>
                <c:pt idx="11804">
                  <c:v>39.61</c:v>
                </c:pt>
                <c:pt idx="11805">
                  <c:v>39.61</c:v>
                </c:pt>
                <c:pt idx="11806">
                  <c:v>39.61</c:v>
                </c:pt>
                <c:pt idx="11807">
                  <c:v>39.61</c:v>
                </c:pt>
                <c:pt idx="11808">
                  <c:v>39.61</c:v>
                </c:pt>
                <c:pt idx="11809">
                  <c:v>39.61</c:v>
                </c:pt>
                <c:pt idx="11810">
                  <c:v>39.61</c:v>
                </c:pt>
                <c:pt idx="11811">
                  <c:v>39.61</c:v>
                </c:pt>
                <c:pt idx="11812">
                  <c:v>39.61</c:v>
                </c:pt>
                <c:pt idx="11813">
                  <c:v>39.61</c:v>
                </c:pt>
                <c:pt idx="11814">
                  <c:v>39.6</c:v>
                </c:pt>
                <c:pt idx="11815">
                  <c:v>39.6</c:v>
                </c:pt>
                <c:pt idx="11816">
                  <c:v>39.6</c:v>
                </c:pt>
                <c:pt idx="11817">
                  <c:v>39.6</c:v>
                </c:pt>
                <c:pt idx="11818">
                  <c:v>39.590000000000003</c:v>
                </c:pt>
                <c:pt idx="11819">
                  <c:v>39.590000000000003</c:v>
                </c:pt>
                <c:pt idx="11820">
                  <c:v>39.58</c:v>
                </c:pt>
                <c:pt idx="11821">
                  <c:v>39.57</c:v>
                </c:pt>
                <c:pt idx="11822">
                  <c:v>39.57</c:v>
                </c:pt>
                <c:pt idx="11823">
                  <c:v>39.57</c:v>
                </c:pt>
                <c:pt idx="11824">
                  <c:v>39.56</c:v>
                </c:pt>
                <c:pt idx="11825">
                  <c:v>39.56</c:v>
                </c:pt>
                <c:pt idx="11826">
                  <c:v>39.56</c:v>
                </c:pt>
                <c:pt idx="11827">
                  <c:v>39.56</c:v>
                </c:pt>
                <c:pt idx="11828">
                  <c:v>39.56</c:v>
                </c:pt>
                <c:pt idx="11829">
                  <c:v>39.56</c:v>
                </c:pt>
                <c:pt idx="11830">
                  <c:v>39.56</c:v>
                </c:pt>
                <c:pt idx="11831">
                  <c:v>39.56</c:v>
                </c:pt>
                <c:pt idx="11832">
                  <c:v>39.549999999999997</c:v>
                </c:pt>
                <c:pt idx="11833">
                  <c:v>39.54</c:v>
                </c:pt>
                <c:pt idx="11834">
                  <c:v>39.54</c:v>
                </c:pt>
                <c:pt idx="11835">
                  <c:v>39.54</c:v>
                </c:pt>
                <c:pt idx="11836">
                  <c:v>39.53</c:v>
                </c:pt>
                <c:pt idx="11837">
                  <c:v>39.520000000000003</c:v>
                </c:pt>
                <c:pt idx="11838">
                  <c:v>39.520000000000003</c:v>
                </c:pt>
                <c:pt idx="11839">
                  <c:v>39.520000000000003</c:v>
                </c:pt>
                <c:pt idx="11840">
                  <c:v>39.520000000000003</c:v>
                </c:pt>
                <c:pt idx="11841">
                  <c:v>39.520000000000003</c:v>
                </c:pt>
                <c:pt idx="11842">
                  <c:v>39.520000000000003</c:v>
                </c:pt>
                <c:pt idx="11843">
                  <c:v>39.520000000000003</c:v>
                </c:pt>
                <c:pt idx="11844">
                  <c:v>39.51</c:v>
                </c:pt>
                <c:pt idx="11845">
                  <c:v>39.51</c:v>
                </c:pt>
                <c:pt idx="11846">
                  <c:v>39.51</c:v>
                </c:pt>
                <c:pt idx="11847">
                  <c:v>39.5</c:v>
                </c:pt>
                <c:pt idx="11848">
                  <c:v>39.49</c:v>
                </c:pt>
                <c:pt idx="11849">
                  <c:v>39.49</c:v>
                </c:pt>
                <c:pt idx="11850">
                  <c:v>39.49</c:v>
                </c:pt>
                <c:pt idx="11851">
                  <c:v>39.479999999999997</c:v>
                </c:pt>
                <c:pt idx="11852">
                  <c:v>39.479999999999997</c:v>
                </c:pt>
                <c:pt idx="11853">
                  <c:v>39.479999999999997</c:v>
                </c:pt>
                <c:pt idx="11854">
                  <c:v>39.47</c:v>
                </c:pt>
                <c:pt idx="11855">
                  <c:v>39.46</c:v>
                </c:pt>
                <c:pt idx="11856">
                  <c:v>39.450000000000003</c:v>
                </c:pt>
                <c:pt idx="11857">
                  <c:v>39.450000000000003</c:v>
                </c:pt>
                <c:pt idx="11858">
                  <c:v>39.44</c:v>
                </c:pt>
                <c:pt idx="11859">
                  <c:v>39.43</c:v>
                </c:pt>
                <c:pt idx="11860">
                  <c:v>39.43</c:v>
                </c:pt>
                <c:pt idx="11861">
                  <c:v>39.43</c:v>
                </c:pt>
                <c:pt idx="11862">
                  <c:v>39.43</c:v>
                </c:pt>
                <c:pt idx="11863">
                  <c:v>39.43</c:v>
                </c:pt>
                <c:pt idx="11864">
                  <c:v>39.43</c:v>
                </c:pt>
                <c:pt idx="11865">
                  <c:v>39.43</c:v>
                </c:pt>
                <c:pt idx="11866">
                  <c:v>39.43</c:v>
                </c:pt>
                <c:pt idx="11867">
                  <c:v>39.43</c:v>
                </c:pt>
                <c:pt idx="11868">
                  <c:v>39.43</c:v>
                </c:pt>
                <c:pt idx="11869">
                  <c:v>39.43</c:v>
                </c:pt>
                <c:pt idx="11870">
                  <c:v>39.44</c:v>
                </c:pt>
                <c:pt idx="11871">
                  <c:v>39.44</c:v>
                </c:pt>
                <c:pt idx="11872">
                  <c:v>39.44</c:v>
                </c:pt>
                <c:pt idx="11873">
                  <c:v>39.450000000000003</c:v>
                </c:pt>
                <c:pt idx="11874">
                  <c:v>39.47</c:v>
                </c:pt>
                <c:pt idx="11875">
                  <c:v>39.479999999999997</c:v>
                </c:pt>
                <c:pt idx="11876">
                  <c:v>39.49</c:v>
                </c:pt>
                <c:pt idx="11877">
                  <c:v>39.5</c:v>
                </c:pt>
                <c:pt idx="11878">
                  <c:v>39.5</c:v>
                </c:pt>
                <c:pt idx="11879">
                  <c:v>39.51</c:v>
                </c:pt>
                <c:pt idx="11880">
                  <c:v>39.51</c:v>
                </c:pt>
                <c:pt idx="11881">
                  <c:v>39.520000000000003</c:v>
                </c:pt>
                <c:pt idx="11882">
                  <c:v>39.53</c:v>
                </c:pt>
                <c:pt idx="11883">
                  <c:v>39.53</c:v>
                </c:pt>
                <c:pt idx="11884">
                  <c:v>39.54</c:v>
                </c:pt>
                <c:pt idx="11885">
                  <c:v>39.549999999999997</c:v>
                </c:pt>
                <c:pt idx="11886">
                  <c:v>39.57</c:v>
                </c:pt>
                <c:pt idx="11887">
                  <c:v>39.58</c:v>
                </c:pt>
                <c:pt idx="11888">
                  <c:v>39.590000000000003</c:v>
                </c:pt>
                <c:pt idx="11889">
                  <c:v>39.6</c:v>
                </c:pt>
                <c:pt idx="11890">
                  <c:v>39.6</c:v>
                </c:pt>
                <c:pt idx="11891">
                  <c:v>39.61</c:v>
                </c:pt>
                <c:pt idx="11892">
                  <c:v>39.619999999999997</c:v>
                </c:pt>
                <c:pt idx="11893">
                  <c:v>39.630000000000003</c:v>
                </c:pt>
                <c:pt idx="11894">
                  <c:v>39.65</c:v>
                </c:pt>
                <c:pt idx="11895">
                  <c:v>39.67</c:v>
                </c:pt>
                <c:pt idx="11896">
                  <c:v>39.69</c:v>
                </c:pt>
                <c:pt idx="11897">
                  <c:v>39.700000000000003</c:v>
                </c:pt>
                <c:pt idx="11898">
                  <c:v>39.71</c:v>
                </c:pt>
                <c:pt idx="11899">
                  <c:v>39.71</c:v>
                </c:pt>
                <c:pt idx="11900">
                  <c:v>39.71</c:v>
                </c:pt>
                <c:pt idx="11901">
                  <c:v>39.71</c:v>
                </c:pt>
                <c:pt idx="11902">
                  <c:v>39.71</c:v>
                </c:pt>
                <c:pt idx="11903">
                  <c:v>39.71</c:v>
                </c:pt>
                <c:pt idx="11904">
                  <c:v>39.72</c:v>
                </c:pt>
                <c:pt idx="11905">
                  <c:v>39.72</c:v>
                </c:pt>
                <c:pt idx="11906">
                  <c:v>39.729999999999997</c:v>
                </c:pt>
                <c:pt idx="11907">
                  <c:v>39.74</c:v>
                </c:pt>
                <c:pt idx="11908">
                  <c:v>39.76</c:v>
                </c:pt>
                <c:pt idx="11909">
                  <c:v>39.770000000000003</c:v>
                </c:pt>
                <c:pt idx="11910">
                  <c:v>39.79</c:v>
                </c:pt>
                <c:pt idx="11911">
                  <c:v>39.81</c:v>
                </c:pt>
                <c:pt idx="11912">
                  <c:v>39.83</c:v>
                </c:pt>
                <c:pt idx="11913">
                  <c:v>39.85</c:v>
                </c:pt>
                <c:pt idx="11914">
                  <c:v>39.86</c:v>
                </c:pt>
                <c:pt idx="11915">
                  <c:v>39.880000000000003</c:v>
                </c:pt>
                <c:pt idx="11916">
                  <c:v>39.880000000000003</c:v>
                </c:pt>
                <c:pt idx="11917">
                  <c:v>39.89</c:v>
                </c:pt>
                <c:pt idx="11918">
                  <c:v>39.9</c:v>
                </c:pt>
                <c:pt idx="11919">
                  <c:v>39.9</c:v>
                </c:pt>
                <c:pt idx="11920">
                  <c:v>39.909999999999997</c:v>
                </c:pt>
                <c:pt idx="11921">
                  <c:v>39.909999999999997</c:v>
                </c:pt>
                <c:pt idx="11922">
                  <c:v>39.92</c:v>
                </c:pt>
                <c:pt idx="11923">
                  <c:v>39.92</c:v>
                </c:pt>
                <c:pt idx="11924">
                  <c:v>39.92</c:v>
                </c:pt>
                <c:pt idx="11925">
                  <c:v>39.92</c:v>
                </c:pt>
                <c:pt idx="11926">
                  <c:v>39.92</c:v>
                </c:pt>
                <c:pt idx="11927">
                  <c:v>39.92</c:v>
                </c:pt>
                <c:pt idx="11928">
                  <c:v>39.92</c:v>
                </c:pt>
                <c:pt idx="11929">
                  <c:v>39.92</c:v>
                </c:pt>
                <c:pt idx="11930">
                  <c:v>39.92</c:v>
                </c:pt>
                <c:pt idx="11931">
                  <c:v>39.92</c:v>
                </c:pt>
                <c:pt idx="11932">
                  <c:v>39.92</c:v>
                </c:pt>
                <c:pt idx="11933">
                  <c:v>39.92</c:v>
                </c:pt>
                <c:pt idx="11934">
                  <c:v>39.92</c:v>
                </c:pt>
                <c:pt idx="11935">
                  <c:v>39.92</c:v>
                </c:pt>
                <c:pt idx="11936">
                  <c:v>39.92</c:v>
                </c:pt>
                <c:pt idx="11937">
                  <c:v>39.92</c:v>
                </c:pt>
                <c:pt idx="11938">
                  <c:v>39.92</c:v>
                </c:pt>
                <c:pt idx="11939">
                  <c:v>39.92</c:v>
                </c:pt>
                <c:pt idx="11940">
                  <c:v>39.92</c:v>
                </c:pt>
                <c:pt idx="11941">
                  <c:v>39.92</c:v>
                </c:pt>
                <c:pt idx="11942">
                  <c:v>39.92</c:v>
                </c:pt>
                <c:pt idx="11943">
                  <c:v>39.92</c:v>
                </c:pt>
                <c:pt idx="11944">
                  <c:v>39.92</c:v>
                </c:pt>
                <c:pt idx="11945">
                  <c:v>39.92</c:v>
                </c:pt>
                <c:pt idx="11946">
                  <c:v>39.92</c:v>
                </c:pt>
                <c:pt idx="11947">
                  <c:v>39.92</c:v>
                </c:pt>
                <c:pt idx="11948">
                  <c:v>39.92</c:v>
                </c:pt>
                <c:pt idx="11949">
                  <c:v>39.92</c:v>
                </c:pt>
                <c:pt idx="11950">
                  <c:v>39.92</c:v>
                </c:pt>
                <c:pt idx="11951">
                  <c:v>39.92</c:v>
                </c:pt>
                <c:pt idx="11952">
                  <c:v>39.92</c:v>
                </c:pt>
                <c:pt idx="11953">
                  <c:v>39.92</c:v>
                </c:pt>
                <c:pt idx="11954">
                  <c:v>39.92</c:v>
                </c:pt>
                <c:pt idx="11955">
                  <c:v>39.92</c:v>
                </c:pt>
                <c:pt idx="11956">
                  <c:v>39.92</c:v>
                </c:pt>
                <c:pt idx="11957">
                  <c:v>39.92</c:v>
                </c:pt>
                <c:pt idx="11958">
                  <c:v>39.92</c:v>
                </c:pt>
                <c:pt idx="11959">
                  <c:v>39.909999999999997</c:v>
                </c:pt>
                <c:pt idx="11960">
                  <c:v>39.909999999999997</c:v>
                </c:pt>
                <c:pt idx="11961">
                  <c:v>39.9</c:v>
                </c:pt>
                <c:pt idx="11962">
                  <c:v>39.9</c:v>
                </c:pt>
                <c:pt idx="11963">
                  <c:v>39.9</c:v>
                </c:pt>
                <c:pt idx="11964">
                  <c:v>39.9</c:v>
                </c:pt>
                <c:pt idx="11965">
                  <c:v>39.89</c:v>
                </c:pt>
                <c:pt idx="11966">
                  <c:v>39.89</c:v>
                </c:pt>
                <c:pt idx="11967">
                  <c:v>39.880000000000003</c:v>
                </c:pt>
                <c:pt idx="11968">
                  <c:v>39.880000000000003</c:v>
                </c:pt>
                <c:pt idx="11969">
                  <c:v>39.869999999999997</c:v>
                </c:pt>
                <c:pt idx="11970">
                  <c:v>39.86</c:v>
                </c:pt>
                <c:pt idx="11971">
                  <c:v>39.85</c:v>
                </c:pt>
                <c:pt idx="11972">
                  <c:v>39.85</c:v>
                </c:pt>
                <c:pt idx="11973">
                  <c:v>39.840000000000003</c:v>
                </c:pt>
                <c:pt idx="11974">
                  <c:v>39.83</c:v>
                </c:pt>
                <c:pt idx="11975">
                  <c:v>39.83</c:v>
                </c:pt>
                <c:pt idx="11976">
                  <c:v>39.82</c:v>
                </c:pt>
                <c:pt idx="11977">
                  <c:v>39.82</c:v>
                </c:pt>
                <c:pt idx="11978">
                  <c:v>39.81</c:v>
                </c:pt>
                <c:pt idx="11979">
                  <c:v>39.81</c:v>
                </c:pt>
                <c:pt idx="11980">
                  <c:v>39.799999999999997</c:v>
                </c:pt>
                <c:pt idx="11981">
                  <c:v>39.79</c:v>
                </c:pt>
                <c:pt idx="11982">
                  <c:v>39.78</c:v>
                </c:pt>
                <c:pt idx="11983">
                  <c:v>39.770000000000003</c:v>
                </c:pt>
                <c:pt idx="11984">
                  <c:v>39.76</c:v>
                </c:pt>
                <c:pt idx="11985">
                  <c:v>39.75</c:v>
                </c:pt>
                <c:pt idx="11986">
                  <c:v>39.75</c:v>
                </c:pt>
                <c:pt idx="11987">
                  <c:v>39.75</c:v>
                </c:pt>
                <c:pt idx="11988">
                  <c:v>39.74</c:v>
                </c:pt>
                <c:pt idx="11989">
                  <c:v>39.74</c:v>
                </c:pt>
                <c:pt idx="11990">
                  <c:v>39.729999999999997</c:v>
                </c:pt>
                <c:pt idx="11991">
                  <c:v>39.729999999999997</c:v>
                </c:pt>
                <c:pt idx="11992">
                  <c:v>39.72</c:v>
                </c:pt>
                <c:pt idx="11993">
                  <c:v>39.72</c:v>
                </c:pt>
                <c:pt idx="11994">
                  <c:v>39.71</c:v>
                </c:pt>
                <c:pt idx="11995">
                  <c:v>39.71</c:v>
                </c:pt>
                <c:pt idx="11996">
                  <c:v>39.71</c:v>
                </c:pt>
                <c:pt idx="11997">
                  <c:v>39.71</c:v>
                </c:pt>
                <c:pt idx="11998">
                  <c:v>39.71</c:v>
                </c:pt>
                <c:pt idx="11999">
                  <c:v>39.71</c:v>
                </c:pt>
                <c:pt idx="12000">
                  <c:v>39.71</c:v>
                </c:pt>
                <c:pt idx="12001">
                  <c:v>39.71</c:v>
                </c:pt>
                <c:pt idx="12002">
                  <c:v>39.71</c:v>
                </c:pt>
                <c:pt idx="12003">
                  <c:v>39.71</c:v>
                </c:pt>
                <c:pt idx="12004">
                  <c:v>39.71</c:v>
                </c:pt>
                <c:pt idx="12005">
                  <c:v>39.71</c:v>
                </c:pt>
                <c:pt idx="12006">
                  <c:v>39.71</c:v>
                </c:pt>
                <c:pt idx="12007">
                  <c:v>39.71</c:v>
                </c:pt>
                <c:pt idx="12008">
                  <c:v>39.71</c:v>
                </c:pt>
                <c:pt idx="12009">
                  <c:v>39.71</c:v>
                </c:pt>
                <c:pt idx="12010">
                  <c:v>39.71</c:v>
                </c:pt>
                <c:pt idx="12011">
                  <c:v>39.71</c:v>
                </c:pt>
                <c:pt idx="12012">
                  <c:v>39.71</c:v>
                </c:pt>
                <c:pt idx="12013">
                  <c:v>39.71</c:v>
                </c:pt>
                <c:pt idx="12014">
                  <c:v>39.71</c:v>
                </c:pt>
                <c:pt idx="12015">
                  <c:v>39.71</c:v>
                </c:pt>
                <c:pt idx="12016">
                  <c:v>39.71</c:v>
                </c:pt>
                <c:pt idx="12017">
                  <c:v>39.71</c:v>
                </c:pt>
                <c:pt idx="12018">
                  <c:v>39.71</c:v>
                </c:pt>
                <c:pt idx="12019">
                  <c:v>39.71</c:v>
                </c:pt>
                <c:pt idx="12020">
                  <c:v>39.71</c:v>
                </c:pt>
                <c:pt idx="12021">
                  <c:v>39.700000000000003</c:v>
                </c:pt>
                <c:pt idx="12022">
                  <c:v>39.700000000000003</c:v>
                </c:pt>
                <c:pt idx="12023">
                  <c:v>39.69</c:v>
                </c:pt>
                <c:pt idx="12024">
                  <c:v>39.68</c:v>
                </c:pt>
                <c:pt idx="12025">
                  <c:v>39.67</c:v>
                </c:pt>
                <c:pt idx="12026">
                  <c:v>39.659999999999997</c:v>
                </c:pt>
                <c:pt idx="12027">
                  <c:v>39.659999999999997</c:v>
                </c:pt>
                <c:pt idx="12028">
                  <c:v>39.65</c:v>
                </c:pt>
                <c:pt idx="12029">
                  <c:v>39.65</c:v>
                </c:pt>
                <c:pt idx="12030">
                  <c:v>39.64</c:v>
                </c:pt>
                <c:pt idx="12031">
                  <c:v>39.64</c:v>
                </c:pt>
                <c:pt idx="12032">
                  <c:v>39.630000000000003</c:v>
                </c:pt>
                <c:pt idx="12033">
                  <c:v>39.630000000000003</c:v>
                </c:pt>
                <c:pt idx="12034">
                  <c:v>39.630000000000003</c:v>
                </c:pt>
                <c:pt idx="12035">
                  <c:v>39.619999999999997</c:v>
                </c:pt>
                <c:pt idx="12036">
                  <c:v>39.619999999999997</c:v>
                </c:pt>
                <c:pt idx="12037">
                  <c:v>39.619999999999997</c:v>
                </c:pt>
                <c:pt idx="12038">
                  <c:v>39.61</c:v>
                </c:pt>
                <c:pt idx="12039">
                  <c:v>39.61</c:v>
                </c:pt>
                <c:pt idx="12040">
                  <c:v>39.6</c:v>
                </c:pt>
                <c:pt idx="12041">
                  <c:v>39.6</c:v>
                </c:pt>
                <c:pt idx="12042">
                  <c:v>39.6</c:v>
                </c:pt>
                <c:pt idx="12043">
                  <c:v>39.6</c:v>
                </c:pt>
                <c:pt idx="12044">
                  <c:v>39.590000000000003</c:v>
                </c:pt>
                <c:pt idx="12045">
                  <c:v>39.590000000000003</c:v>
                </c:pt>
                <c:pt idx="12046">
                  <c:v>39.58</c:v>
                </c:pt>
                <c:pt idx="12047">
                  <c:v>39.57</c:v>
                </c:pt>
                <c:pt idx="12048">
                  <c:v>39.56</c:v>
                </c:pt>
                <c:pt idx="12049">
                  <c:v>39.549999999999997</c:v>
                </c:pt>
                <c:pt idx="12050">
                  <c:v>39.54</c:v>
                </c:pt>
                <c:pt idx="12051">
                  <c:v>39.520000000000003</c:v>
                </c:pt>
                <c:pt idx="12052">
                  <c:v>39.51</c:v>
                </c:pt>
                <c:pt idx="12053">
                  <c:v>39.5</c:v>
                </c:pt>
                <c:pt idx="12054">
                  <c:v>39.49</c:v>
                </c:pt>
                <c:pt idx="12055">
                  <c:v>39.479999999999997</c:v>
                </c:pt>
                <c:pt idx="12056">
                  <c:v>39.47</c:v>
                </c:pt>
                <c:pt idx="12057">
                  <c:v>39.46</c:v>
                </c:pt>
                <c:pt idx="12058">
                  <c:v>39.450000000000003</c:v>
                </c:pt>
                <c:pt idx="12059">
                  <c:v>39.450000000000003</c:v>
                </c:pt>
                <c:pt idx="12060">
                  <c:v>39.44</c:v>
                </c:pt>
                <c:pt idx="12061">
                  <c:v>39.43</c:v>
                </c:pt>
                <c:pt idx="12062">
                  <c:v>39.43</c:v>
                </c:pt>
                <c:pt idx="12063">
                  <c:v>39.42</c:v>
                </c:pt>
                <c:pt idx="12064">
                  <c:v>39.409999999999997</c:v>
                </c:pt>
                <c:pt idx="12065">
                  <c:v>39.409999999999997</c:v>
                </c:pt>
                <c:pt idx="12066">
                  <c:v>39.4</c:v>
                </c:pt>
                <c:pt idx="12067">
                  <c:v>39.4</c:v>
                </c:pt>
                <c:pt idx="12068">
                  <c:v>39.4</c:v>
                </c:pt>
                <c:pt idx="12069">
                  <c:v>39.4</c:v>
                </c:pt>
                <c:pt idx="12070">
                  <c:v>39.4</c:v>
                </c:pt>
                <c:pt idx="12071">
                  <c:v>39.4</c:v>
                </c:pt>
                <c:pt idx="12072">
                  <c:v>39.4</c:v>
                </c:pt>
                <c:pt idx="12073">
                  <c:v>39.4</c:v>
                </c:pt>
                <c:pt idx="12074">
                  <c:v>39.4</c:v>
                </c:pt>
                <c:pt idx="12075">
                  <c:v>39.4</c:v>
                </c:pt>
                <c:pt idx="12076">
                  <c:v>39.4</c:v>
                </c:pt>
                <c:pt idx="12077">
                  <c:v>39.4</c:v>
                </c:pt>
                <c:pt idx="12078">
                  <c:v>39.4</c:v>
                </c:pt>
                <c:pt idx="12079">
                  <c:v>39.4</c:v>
                </c:pt>
                <c:pt idx="12080">
                  <c:v>39.4</c:v>
                </c:pt>
                <c:pt idx="12081">
                  <c:v>39.4</c:v>
                </c:pt>
                <c:pt idx="12082">
                  <c:v>39.4</c:v>
                </c:pt>
                <c:pt idx="12083">
                  <c:v>39.4</c:v>
                </c:pt>
                <c:pt idx="12084">
                  <c:v>39.4</c:v>
                </c:pt>
                <c:pt idx="12085">
                  <c:v>39.4</c:v>
                </c:pt>
                <c:pt idx="12086">
                  <c:v>39.4</c:v>
                </c:pt>
                <c:pt idx="12087">
                  <c:v>39.4</c:v>
                </c:pt>
                <c:pt idx="12088">
                  <c:v>39.4</c:v>
                </c:pt>
                <c:pt idx="12089">
                  <c:v>39.4</c:v>
                </c:pt>
                <c:pt idx="12090">
                  <c:v>39.4</c:v>
                </c:pt>
                <c:pt idx="12091">
                  <c:v>39.4</c:v>
                </c:pt>
                <c:pt idx="12092">
                  <c:v>39.4</c:v>
                </c:pt>
                <c:pt idx="12093">
                  <c:v>39.4</c:v>
                </c:pt>
                <c:pt idx="12094">
                  <c:v>39.4</c:v>
                </c:pt>
                <c:pt idx="12095">
                  <c:v>39.4</c:v>
                </c:pt>
                <c:pt idx="12096">
                  <c:v>39.4</c:v>
                </c:pt>
                <c:pt idx="12097">
                  <c:v>39.4</c:v>
                </c:pt>
                <c:pt idx="12098">
                  <c:v>39.409999999999997</c:v>
                </c:pt>
                <c:pt idx="12099">
                  <c:v>39.409999999999997</c:v>
                </c:pt>
                <c:pt idx="12100">
                  <c:v>39.42</c:v>
                </c:pt>
                <c:pt idx="12101">
                  <c:v>39.43</c:v>
                </c:pt>
                <c:pt idx="12102">
                  <c:v>39.43</c:v>
                </c:pt>
                <c:pt idx="12103">
                  <c:v>39.44</c:v>
                </c:pt>
                <c:pt idx="12104">
                  <c:v>39.44</c:v>
                </c:pt>
                <c:pt idx="12105">
                  <c:v>39.450000000000003</c:v>
                </c:pt>
                <c:pt idx="12106">
                  <c:v>39.46</c:v>
                </c:pt>
                <c:pt idx="12107">
                  <c:v>39.479999999999997</c:v>
                </c:pt>
                <c:pt idx="12108">
                  <c:v>39.5</c:v>
                </c:pt>
                <c:pt idx="12109">
                  <c:v>39.520000000000003</c:v>
                </c:pt>
                <c:pt idx="12110">
                  <c:v>39.54</c:v>
                </c:pt>
                <c:pt idx="12111">
                  <c:v>39.56</c:v>
                </c:pt>
                <c:pt idx="12112">
                  <c:v>39.58</c:v>
                </c:pt>
                <c:pt idx="12113">
                  <c:v>39.590000000000003</c:v>
                </c:pt>
                <c:pt idx="12114">
                  <c:v>39.6</c:v>
                </c:pt>
                <c:pt idx="12115">
                  <c:v>39.6</c:v>
                </c:pt>
                <c:pt idx="12116">
                  <c:v>39.61</c:v>
                </c:pt>
                <c:pt idx="12117">
                  <c:v>39.630000000000003</c:v>
                </c:pt>
                <c:pt idx="12118">
                  <c:v>39.65</c:v>
                </c:pt>
                <c:pt idx="12119">
                  <c:v>39.67</c:v>
                </c:pt>
                <c:pt idx="12120">
                  <c:v>39.69</c:v>
                </c:pt>
                <c:pt idx="12121">
                  <c:v>39.71</c:v>
                </c:pt>
                <c:pt idx="12122">
                  <c:v>39.71</c:v>
                </c:pt>
                <c:pt idx="12123">
                  <c:v>39.71</c:v>
                </c:pt>
                <c:pt idx="12124">
                  <c:v>39.71</c:v>
                </c:pt>
                <c:pt idx="12125">
                  <c:v>39.71</c:v>
                </c:pt>
                <c:pt idx="12126">
                  <c:v>39.72</c:v>
                </c:pt>
                <c:pt idx="12127">
                  <c:v>39.729999999999997</c:v>
                </c:pt>
                <c:pt idx="12128">
                  <c:v>39.75</c:v>
                </c:pt>
                <c:pt idx="12129">
                  <c:v>39.770000000000003</c:v>
                </c:pt>
                <c:pt idx="12130">
                  <c:v>39.799999999999997</c:v>
                </c:pt>
                <c:pt idx="12131">
                  <c:v>39.83</c:v>
                </c:pt>
                <c:pt idx="12132">
                  <c:v>39.86</c:v>
                </c:pt>
                <c:pt idx="12133">
                  <c:v>39.880000000000003</c:v>
                </c:pt>
                <c:pt idx="12134">
                  <c:v>39.9</c:v>
                </c:pt>
                <c:pt idx="12135">
                  <c:v>39.92</c:v>
                </c:pt>
                <c:pt idx="12136">
                  <c:v>39.93</c:v>
                </c:pt>
                <c:pt idx="12137">
                  <c:v>39.94</c:v>
                </c:pt>
                <c:pt idx="12138">
                  <c:v>39.950000000000003</c:v>
                </c:pt>
                <c:pt idx="12139">
                  <c:v>39.97</c:v>
                </c:pt>
                <c:pt idx="12140">
                  <c:v>39.99</c:v>
                </c:pt>
                <c:pt idx="12141">
                  <c:v>40.01</c:v>
                </c:pt>
                <c:pt idx="12142">
                  <c:v>40.020000000000003</c:v>
                </c:pt>
                <c:pt idx="12143">
                  <c:v>40.03</c:v>
                </c:pt>
                <c:pt idx="12144">
                  <c:v>40.03</c:v>
                </c:pt>
                <c:pt idx="12145">
                  <c:v>40.04</c:v>
                </c:pt>
                <c:pt idx="12146">
                  <c:v>40.049999999999997</c:v>
                </c:pt>
                <c:pt idx="12147">
                  <c:v>40.07</c:v>
                </c:pt>
                <c:pt idx="12148">
                  <c:v>40.08</c:v>
                </c:pt>
                <c:pt idx="12149">
                  <c:v>40.1</c:v>
                </c:pt>
                <c:pt idx="12150">
                  <c:v>40.11</c:v>
                </c:pt>
                <c:pt idx="12151">
                  <c:v>40.119999999999997</c:v>
                </c:pt>
                <c:pt idx="12152">
                  <c:v>40.130000000000003</c:v>
                </c:pt>
                <c:pt idx="12153">
                  <c:v>40.130000000000003</c:v>
                </c:pt>
                <c:pt idx="12154">
                  <c:v>40.130000000000003</c:v>
                </c:pt>
                <c:pt idx="12155">
                  <c:v>40.130000000000003</c:v>
                </c:pt>
                <c:pt idx="12156">
                  <c:v>40.130000000000003</c:v>
                </c:pt>
                <c:pt idx="12157">
                  <c:v>40.130000000000003</c:v>
                </c:pt>
                <c:pt idx="12158">
                  <c:v>40.130000000000003</c:v>
                </c:pt>
                <c:pt idx="12159">
                  <c:v>40.130000000000003</c:v>
                </c:pt>
                <c:pt idx="12160">
                  <c:v>40.130000000000003</c:v>
                </c:pt>
                <c:pt idx="12161">
                  <c:v>40.130000000000003</c:v>
                </c:pt>
                <c:pt idx="12162">
                  <c:v>40.130000000000003</c:v>
                </c:pt>
                <c:pt idx="12163">
                  <c:v>40.130000000000003</c:v>
                </c:pt>
                <c:pt idx="12164">
                  <c:v>40.130000000000003</c:v>
                </c:pt>
                <c:pt idx="12165">
                  <c:v>40.130000000000003</c:v>
                </c:pt>
                <c:pt idx="12166">
                  <c:v>40.130000000000003</c:v>
                </c:pt>
                <c:pt idx="12167">
                  <c:v>40.130000000000003</c:v>
                </c:pt>
                <c:pt idx="12168">
                  <c:v>40.130000000000003</c:v>
                </c:pt>
                <c:pt idx="12169">
                  <c:v>40.130000000000003</c:v>
                </c:pt>
                <c:pt idx="12170">
                  <c:v>40.130000000000003</c:v>
                </c:pt>
                <c:pt idx="12171">
                  <c:v>40.130000000000003</c:v>
                </c:pt>
                <c:pt idx="12172">
                  <c:v>40.130000000000003</c:v>
                </c:pt>
                <c:pt idx="12173">
                  <c:v>40.130000000000003</c:v>
                </c:pt>
                <c:pt idx="12174">
                  <c:v>40.130000000000003</c:v>
                </c:pt>
                <c:pt idx="12175">
                  <c:v>40.130000000000003</c:v>
                </c:pt>
                <c:pt idx="12176">
                  <c:v>40.130000000000003</c:v>
                </c:pt>
                <c:pt idx="12177">
                  <c:v>40.130000000000003</c:v>
                </c:pt>
                <c:pt idx="12178">
                  <c:v>40.130000000000003</c:v>
                </c:pt>
                <c:pt idx="12179">
                  <c:v>40.130000000000003</c:v>
                </c:pt>
                <c:pt idx="12180">
                  <c:v>40.130000000000003</c:v>
                </c:pt>
                <c:pt idx="12181">
                  <c:v>40.130000000000003</c:v>
                </c:pt>
                <c:pt idx="12182">
                  <c:v>40.130000000000003</c:v>
                </c:pt>
                <c:pt idx="12183">
                  <c:v>40.130000000000003</c:v>
                </c:pt>
                <c:pt idx="12184">
                  <c:v>40.130000000000003</c:v>
                </c:pt>
                <c:pt idx="12185">
                  <c:v>40.130000000000003</c:v>
                </c:pt>
                <c:pt idx="12186">
                  <c:v>40.130000000000003</c:v>
                </c:pt>
                <c:pt idx="12187">
                  <c:v>40.130000000000003</c:v>
                </c:pt>
                <c:pt idx="12188">
                  <c:v>40.130000000000003</c:v>
                </c:pt>
                <c:pt idx="12189">
                  <c:v>40.130000000000003</c:v>
                </c:pt>
                <c:pt idx="12190">
                  <c:v>40.130000000000003</c:v>
                </c:pt>
                <c:pt idx="12191">
                  <c:v>40.130000000000003</c:v>
                </c:pt>
                <c:pt idx="12192">
                  <c:v>40.130000000000003</c:v>
                </c:pt>
                <c:pt idx="12193">
                  <c:v>40.130000000000003</c:v>
                </c:pt>
                <c:pt idx="12194">
                  <c:v>40.130000000000003</c:v>
                </c:pt>
                <c:pt idx="12195">
                  <c:v>40.130000000000003</c:v>
                </c:pt>
                <c:pt idx="12196">
                  <c:v>40.130000000000003</c:v>
                </c:pt>
                <c:pt idx="12197">
                  <c:v>40.130000000000003</c:v>
                </c:pt>
                <c:pt idx="12198">
                  <c:v>40.119999999999997</c:v>
                </c:pt>
                <c:pt idx="12199">
                  <c:v>40.11</c:v>
                </c:pt>
                <c:pt idx="12200">
                  <c:v>40.11</c:v>
                </c:pt>
                <c:pt idx="12201">
                  <c:v>40.1</c:v>
                </c:pt>
                <c:pt idx="12202">
                  <c:v>40.090000000000003</c:v>
                </c:pt>
                <c:pt idx="12203">
                  <c:v>40.08</c:v>
                </c:pt>
                <c:pt idx="12204">
                  <c:v>40.07</c:v>
                </c:pt>
                <c:pt idx="12205">
                  <c:v>40.07</c:v>
                </c:pt>
                <c:pt idx="12206">
                  <c:v>40.06</c:v>
                </c:pt>
                <c:pt idx="12207">
                  <c:v>40.049999999999997</c:v>
                </c:pt>
                <c:pt idx="12208">
                  <c:v>40.049999999999997</c:v>
                </c:pt>
                <c:pt idx="12209">
                  <c:v>40.04</c:v>
                </c:pt>
                <c:pt idx="12210">
                  <c:v>40.04</c:v>
                </c:pt>
                <c:pt idx="12211">
                  <c:v>40.03</c:v>
                </c:pt>
                <c:pt idx="12212">
                  <c:v>40.03</c:v>
                </c:pt>
                <c:pt idx="12213">
                  <c:v>40.03</c:v>
                </c:pt>
                <c:pt idx="12214">
                  <c:v>40.03</c:v>
                </c:pt>
                <c:pt idx="12215">
                  <c:v>40.03</c:v>
                </c:pt>
                <c:pt idx="12216">
                  <c:v>40.020000000000003</c:v>
                </c:pt>
                <c:pt idx="12217">
                  <c:v>40.020000000000003</c:v>
                </c:pt>
                <c:pt idx="12218">
                  <c:v>40.020000000000003</c:v>
                </c:pt>
                <c:pt idx="12219">
                  <c:v>40.01</c:v>
                </c:pt>
                <c:pt idx="12220">
                  <c:v>40</c:v>
                </c:pt>
                <c:pt idx="12221">
                  <c:v>39.99</c:v>
                </c:pt>
                <c:pt idx="12222">
                  <c:v>39.979999999999997</c:v>
                </c:pt>
                <c:pt idx="12223">
                  <c:v>39.97</c:v>
                </c:pt>
                <c:pt idx="12224">
                  <c:v>39.96</c:v>
                </c:pt>
                <c:pt idx="12225">
                  <c:v>39.950000000000003</c:v>
                </c:pt>
                <c:pt idx="12226">
                  <c:v>39.94</c:v>
                </c:pt>
                <c:pt idx="12227">
                  <c:v>39.94</c:v>
                </c:pt>
                <c:pt idx="12228">
                  <c:v>39.93</c:v>
                </c:pt>
                <c:pt idx="12229">
                  <c:v>39.93</c:v>
                </c:pt>
                <c:pt idx="12230">
                  <c:v>39.93</c:v>
                </c:pt>
                <c:pt idx="12231">
                  <c:v>39.93</c:v>
                </c:pt>
                <c:pt idx="12232">
                  <c:v>39.92</c:v>
                </c:pt>
                <c:pt idx="12233">
                  <c:v>39.92</c:v>
                </c:pt>
                <c:pt idx="12234">
                  <c:v>39.92</c:v>
                </c:pt>
                <c:pt idx="12235">
                  <c:v>39.92</c:v>
                </c:pt>
                <c:pt idx="12236">
                  <c:v>39.92</c:v>
                </c:pt>
                <c:pt idx="12237">
                  <c:v>39.92</c:v>
                </c:pt>
                <c:pt idx="12238">
                  <c:v>39.92</c:v>
                </c:pt>
                <c:pt idx="12239">
                  <c:v>39.909999999999997</c:v>
                </c:pt>
                <c:pt idx="12240">
                  <c:v>39.909999999999997</c:v>
                </c:pt>
                <c:pt idx="12241">
                  <c:v>39.909999999999997</c:v>
                </c:pt>
                <c:pt idx="12242">
                  <c:v>39.9</c:v>
                </c:pt>
                <c:pt idx="12243">
                  <c:v>39.9</c:v>
                </c:pt>
                <c:pt idx="12244">
                  <c:v>39.89</c:v>
                </c:pt>
                <c:pt idx="12245">
                  <c:v>39.880000000000003</c:v>
                </c:pt>
                <c:pt idx="12246">
                  <c:v>39.880000000000003</c:v>
                </c:pt>
                <c:pt idx="12247">
                  <c:v>39.869999999999997</c:v>
                </c:pt>
                <c:pt idx="12248">
                  <c:v>39.86</c:v>
                </c:pt>
                <c:pt idx="12249">
                  <c:v>39.85</c:v>
                </c:pt>
                <c:pt idx="12250">
                  <c:v>39.840000000000003</c:v>
                </c:pt>
                <c:pt idx="12251">
                  <c:v>39.83</c:v>
                </c:pt>
                <c:pt idx="12252">
                  <c:v>39.82</c:v>
                </c:pt>
                <c:pt idx="12253">
                  <c:v>39.81</c:v>
                </c:pt>
                <c:pt idx="12254">
                  <c:v>39.81</c:v>
                </c:pt>
                <c:pt idx="12255">
                  <c:v>39.799999999999997</c:v>
                </c:pt>
                <c:pt idx="12256">
                  <c:v>39.79</c:v>
                </c:pt>
                <c:pt idx="12257">
                  <c:v>39.78</c:v>
                </c:pt>
                <c:pt idx="12258">
                  <c:v>39.770000000000003</c:v>
                </c:pt>
                <c:pt idx="12259">
                  <c:v>39.76</c:v>
                </c:pt>
                <c:pt idx="12260">
                  <c:v>39.76</c:v>
                </c:pt>
                <c:pt idx="12261">
                  <c:v>39.75</c:v>
                </c:pt>
                <c:pt idx="12262">
                  <c:v>39.75</c:v>
                </c:pt>
                <c:pt idx="12263">
                  <c:v>39.74</c:v>
                </c:pt>
                <c:pt idx="12264">
                  <c:v>39.74</c:v>
                </c:pt>
                <c:pt idx="12265">
                  <c:v>39.729999999999997</c:v>
                </c:pt>
                <c:pt idx="12266">
                  <c:v>39.729999999999997</c:v>
                </c:pt>
                <c:pt idx="12267">
                  <c:v>39.72</c:v>
                </c:pt>
                <c:pt idx="12268">
                  <c:v>39.72</c:v>
                </c:pt>
                <c:pt idx="12269">
                  <c:v>39.72</c:v>
                </c:pt>
                <c:pt idx="12270">
                  <c:v>39.72</c:v>
                </c:pt>
                <c:pt idx="12271">
                  <c:v>39.71</c:v>
                </c:pt>
                <c:pt idx="12272">
                  <c:v>39.71</c:v>
                </c:pt>
                <c:pt idx="12273">
                  <c:v>39.71</c:v>
                </c:pt>
                <c:pt idx="12274">
                  <c:v>39.71</c:v>
                </c:pt>
                <c:pt idx="12275">
                  <c:v>39.71</c:v>
                </c:pt>
                <c:pt idx="12276">
                  <c:v>39.71</c:v>
                </c:pt>
                <c:pt idx="12277">
                  <c:v>39.71</c:v>
                </c:pt>
                <c:pt idx="12278">
                  <c:v>39.71</c:v>
                </c:pt>
                <c:pt idx="12279">
                  <c:v>39.71</c:v>
                </c:pt>
                <c:pt idx="12280">
                  <c:v>39.71</c:v>
                </c:pt>
                <c:pt idx="12281">
                  <c:v>39.71</c:v>
                </c:pt>
                <c:pt idx="12282">
                  <c:v>39.71</c:v>
                </c:pt>
                <c:pt idx="12283">
                  <c:v>39.71</c:v>
                </c:pt>
                <c:pt idx="12284">
                  <c:v>39.71</c:v>
                </c:pt>
                <c:pt idx="12285">
                  <c:v>39.71</c:v>
                </c:pt>
                <c:pt idx="12286">
                  <c:v>39.71</c:v>
                </c:pt>
                <c:pt idx="12287">
                  <c:v>39.71</c:v>
                </c:pt>
                <c:pt idx="12288">
                  <c:v>39.71</c:v>
                </c:pt>
                <c:pt idx="12289">
                  <c:v>39.71</c:v>
                </c:pt>
                <c:pt idx="12290">
                  <c:v>39.71</c:v>
                </c:pt>
                <c:pt idx="12291">
                  <c:v>39.71</c:v>
                </c:pt>
                <c:pt idx="12292">
                  <c:v>39.71</c:v>
                </c:pt>
                <c:pt idx="12293">
                  <c:v>39.71</c:v>
                </c:pt>
                <c:pt idx="12294">
                  <c:v>39.71</c:v>
                </c:pt>
                <c:pt idx="12295">
                  <c:v>39.71</c:v>
                </c:pt>
                <c:pt idx="12296">
                  <c:v>39.71</c:v>
                </c:pt>
                <c:pt idx="12297">
                  <c:v>39.71</c:v>
                </c:pt>
                <c:pt idx="12298">
                  <c:v>39.71</c:v>
                </c:pt>
                <c:pt idx="12299">
                  <c:v>39.71</c:v>
                </c:pt>
                <c:pt idx="12300">
                  <c:v>39.71</c:v>
                </c:pt>
                <c:pt idx="12301">
                  <c:v>39.71</c:v>
                </c:pt>
                <c:pt idx="12302">
                  <c:v>39.71</c:v>
                </c:pt>
                <c:pt idx="12303">
                  <c:v>39.700000000000003</c:v>
                </c:pt>
                <c:pt idx="12304">
                  <c:v>39.69</c:v>
                </c:pt>
                <c:pt idx="12305">
                  <c:v>39.68</c:v>
                </c:pt>
                <c:pt idx="12306">
                  <c:v>39.67</c:v>
                </c:pt>
                <c:pt idx="12307">
                  <c:v>39.659999999999997</c:v>
                </c:pt>
                <c:pt idx="12308">
                  <c:v>39.65</c:v>
                </c:pt>
                <c:pt idx="12309">
                  <c:v>39.65</c:v>
                </c:pt>
                <c:pt idx="12310">
                  <c:v>39.64</c:v>
                </c:pt>
                <c:pt idx="12311">
                  <c:v>39.64</c:v>
                </c:pt>
                <c:pt idx="12312">
                  <c:v>39.630000000000003</c:v>
                </c:pt>
                <c:pt idx="12313">
                  <c:v>39.630000000000003</c:v>
                </c:pt>
                <c:pt idx="12314">
                  <c:v>39.619999999999997</c:v>
                </c:pt>
                <c:pt idx="12315">
                  <c:v>39.619999999999997</c:v>
                </c:pt>
                <c:pt idx="12316">
                  <c:v>39.61</c:v>
                </c:pt>
                <c:pt idx="12317">
                  <c:v>39.61</c:v>
                </c:pt>
                <c:pt idx="12318">
                  <c:v>39.61</c:v>
                </c:pt>
                <c:pt idx="12319">
                  <c:v>39.61</c:v>
                </c:pt>
                <c:pt idx="12320">
                  <c:v>39.61</c:v>
                </c:pt>
                <c:pt idx="12321">
                  <c:v>39.61</c:v>
                </c:pt>
                <c:pt idx="12322">
                  <c:v>39.61</c:v>
                </c:pt>
                <c:pt idx="12323">
                  <c:v>39.61</c:v>
                </c:pt>
                <c:pt idx="12324">
                  <c:v>39.6</c:v>
                </c:pt>
                <c:pt idx="12325">
                  <c:v>39.6</c:v>
                </c:pt>
                <c:pt idx="12326">
                  <c:v>39.590000000000003</c:v>
                </c:pt>
                <c:pt idx="12327">
                  <c:v>39.590000000000003</c:v>
                </c:pt>
                <c:pt idx="12328">
                  <c:v>39.58</c:v>
                </c:pt>
                <c:pt idx="12329">
                  <c:v>39.57</c:v>
                </c:pt>
                <c:pt idx="12330">
                  <c:v>39.57</c:v>
                </c:pt>
                <c:pt idx="12331">
                  <c:v>39.549999999999997</c:v>
                </c:pt>
                <c:pt idx="12332">
                  <c:v>39.53</c:v>
                </c:pt>
                <c:pt idx="12333">
                  <c:v>39.520000000000003</c:v>
                </c:pt>
                <c:pt idx="12334">
                  <c:v>39.51</c:v>
                </c:pt>
                <c:pt idx="12335">
                  <c:v>39.5</c:v>
                </c:pt>
                <c:pt idx="12336">
                  <c:v>39.5</c:v>
                </c:pt>
                <c:pt idx="12337">
                  <c:v>39.49</c:v>
                </c:pt>
                <c:pt idx="12338">
                  <c:v>39.49</c:v>
                </c:pt>
                <c:pt idx="12339">
                  <c:v>39.479999999999997</c:v>
                </c:pt>
                <c:pt idx="12340">
                  <c:v>39.47</c:v>
                </c:pt>
                <c:pt idx="12341">
                  <c:v>39.46</c:v>
                </c:pt>
                <c:pt idx="12342">
                  <c:v>39.450000000000003</c:v>
                </c:pt>
                <c:pt idx="12343">
                  <c:v>39.43</c:v>
                </c:pt>
                <c:pt idx="12344">
                  <c:v>39.43</c:v>
                </c:pt>
                <c:pt idx="12345">
                  <c:v>39.42</c:v>
                </c:pt>
                <c:pt idx="12346">
                  <c:v>39.42</c:v>
                </c:pt>
                <c:pt idx="12347">
                  <c:v>39.409999999999997</c:v>
                </c:pt>
                <c:pt idx="12348">
                  <c:v>39.409999999999997</c:v>
                </c:pt>
                <c:pt idx="12349">
                  <c:v>39.409999999999997</c:v>
                </c:pt>
                <c:pt idx="12350">
                  <c:v>39.409999999999997</c:v>
                </c:pt>
                <c:pt idx="12351">
                  <c:v>39.409999999999997</c:v>
                </c:pt>
                <c:pt idx="12352">
                  <c:v>39.409999999999997</c:v>
                </c:pt>
                <c:pt idx="12353">
                  <c:v>39.409999999999997</c:v>
                </c:pt>
                <c:pt idx="12354">
                  <c:v>39.409999999999997</c:v>
                </c:pt>
                <c:pt idx="12355">
                  <c:v>39.4</c:v>
                </c:pt>
                <c:pt idx="12356">
                  <c:v>39.4</c:v>
                </c:pt>
                <c:pt idx="12357">
                  <c:v>39.4</c:v>
                </c:pt>
                <c:pt idx="12358">
                  <c:v>39.4</c:v>
                </c:pt>
                <c:pt idx="12359">
                  <c:v>39.4</c:v>
                </c:pt>
                <c:pt idx="12360">
                  <c:v>39.4</c:v>
                </c:pt>
                <c:pt idx="12361">
                  <c:v>39.4</c:v>
                </c:pt>
                <c:pt idx="12362">
                  <c:v>39.4</c:v>
                </c:pt>
                <c:pt idx="12363">
                  <c:v>39.4</c:v>
                </c:pt>
                <c:pt idx="12364">
                  <c:v>39.4</c:v>
                </c:pt>
                <c:pt idx="12365">
                  <c:v>39.4</c:v>
                </c:pt>
                <c:pt idx="12366">
                  <c:v>39.4</c:v>
                </c:pt>
                <c:pt idx="12367">
                  <c:v>39.4</c:v>
                </c:pt>
                <c:pt idx="12368">
                  <c:v>39.4</c:v>
                </c:pt>
                <c:pt idx="12369">
                  <c:v>39.4</c:v>
                </c:pt>
                <c:pt idx="12370">
                  <c:v>39.4</c:v>
                </c:pt>
                <c:pt idx="12371">
                  <c:v>39.409999999999997</c:v>
                </c:pt>
                <c:pt idx="12372">
                  <c:v>39.409999999999997</c:v>
                </c:pt>
                <c:pt idx="12373">
                  <c:v>39.409999999999997</c:v>
                </c:pt>
                <c:pt idx="12374">
                  <c:v>39.409999999999997</c:v>
                </c:pt>
                <c:pt idx="12375">
                  <c:v>39.42</c:v>
                </c:pt>
                <c:pt idx="12376">
                  <c:v>39.42</c:v>
                </c:pt>
                <c:pt idx="12377">
                  <c:v>39.42</c:v>
                </c:pt>
                <c:pt idx="12378">
                  <c:v>39.43</c:v>
                </c:pt>
                <c:pt idx="12379">
                  <c:v>39.44</c:v>
                </c:pt>
                <c:pt idx="12380">
                  <c:v>39.44</c:v>
                </c:pt>
                <c:pt idx="12381">
                  <c:v>39.450000000000003</c:v>
                </c:pt>
                <c:pt idx="12382">
                  <c:v>39.47</c:v>
                </c:pt>
                <c:pt idx="12383">
                  <c:v>39.479999999999997</c:v>
                </c:pt>
                <c:pt idx="12384">
                  <c:v>39.49</c:v>
                </c:pt>
                <c:pt idx="12385">
                  <c:v>39.520000000000003</c:v>
                </c:pt>
                <c:pt idx="12386">
                  <c:v>39.54</c:v>
                </c:pt>
                <c:pt idx="12387">
                  <c:v>39.56</c:v>
                </c:pt>
                <c:pt idx="12388">
                  <c:v>39.58</c:v>
                </c:pt>
                <c:pt idx="12389">
                  <c:v>39.6</c:v>
                </c:pt>
                <c:pt idx="12390">
                  <c:v>39.61</c:v>
                </c:pt>
                <c:pt idx="12391">
                  <c:v>39.619999999999997</c:v>
                </c:pt>
                <c:pt idx="12392">
                  <c:v>39.619999999999997</c:v>
                </c:pt>
                <c:pt idx="12393">
                  <c:v>39.630000000000003</c:v>
                </c:pt>
                <c:pt idx="12394">
                  <c:v>39.65</c:v>
                </c:pt>
                <c:pt idx="12395">
                  <c:v>39.659999999999997</c:v>
                </c:pt>
                <c:pt idx="12396">
                  <c:v>39.68</c:v>
                </c:pt>
                <c:pt idx="12397">
                  <c:v>39.69</c:v>
                </c:pt>
                <c:pt idx="12398">
                  <c:v>39.71</c:v>
                </c:pt>
                <c:pt idx="12399">
                  <c:v>39.71</c:v>
                </c:pt>
                <c:pt idx="12400">
                  <c:v>39.71</c:v>
                </c:pt>
                <c:pt idx="12401">
                  <c:v>39.71</c:v>
                </c:pt>
                <c:pt idx="12402">
                  <c:v>39.71</c:v>
                </c:pt>
                <c:pt idx="12403">
                  <c:v>39.71</c:v>
                </c:pt>
                <c:pt idx="12404">
                  <c:v>39.71</c:v>
                </c:pt>
                <c:pt idx="12405">
                  <c:v>39.72</c:v>
                </c:pt>
                <c:pt idx="12406">
                  <c:v>39.72</c:v>
                </c:pt>
                <c:pt idx="12407">
                  <c:v>39.74</c:v>
                </c:pt>
                <c:pt idx="12408">
                  <c:v>39.75</c:v>
                </c:pt>
                <c:pt idx="12409">
                  <c:v>39.770000000000003</c:v>
                </c:pt>
                <c:pt idx="12410">
                  <c:v>39.78</c:v>
                </c:pt>
                <c:pt idx="12411">
                  <c:v>39.81</c:v>
                </c:pt>
                <c:pt idx="12412">
                  <c:v>39.83</c:v>
                </c:pt>
                <c:pt idx="12413">
                  <c:v>39.86</c:v>
                </c:pt>
                <c:pt idx="12414">
                  <c:v>39.880000000000003</c:v>
                </c:pt>
                <c:pt idx="12415">
                  <c:v>39.9</c:v>
                </c:pt>
                <c:pt idx="12416">
                  <c:v>39.909999999999997</c:v>
                </c:pt>
                <c:pt idx="12417">
                  <c:v>39.92</c:v>
                </c:pt>
                <c:pt idx="12418">
                  <c:v>39.92</c:v>
                </c:pt>
                <c:pt idx="12419">
                  <c:v>39.93</c:v>
                </c:pt>
                <c:pt idx="12420">
                  <c:v>39.93</c:v>
                </c:pt>
                <c:pt idx="12421">
                  <c:v>39.94</c:v>
                </c:pt>
                <c:pt idx="12422">
                  <c:v>39.950000000000003</c:v>
                </c:pt>
                <c:pt idx="12423">
                  <c:v>39.96</c:v>
                </c:pt>
                <c:pt idx="12424">
                  <c:v>39.97</c:v>
                </c:pt>
                <c:pt idx="12425">
                  <c:v>39.979999999999997</c:v>
                </c:pt>
                <c:pt idx="12426">
                  <c:v>39.99</c:v>
                </c:pt>
                <c:pt idx="12427">
                  <c:v>39.99</c:v>
                </c:pt>
                <c:pt idx="12428">
                  <c:v>40</c:v>
                </c:pt>
                <c:pt idx="12429">
                  <c:v>40.01</c:v>
                </c:pt>
                <c:pt idx="12430">
                  <c:v>40.020000000000003</c:v>
                </c:pt>
                <c:pt idx="12431">
                  <c:v>40.020000000000003</c:v>
                </c:pt>
                <c:pt idx="12432">
                  <c:v>40.03</c:v>
                </c:pt>
                <c:pt idx="12433">
                  <c:v>40.03</c:v>
                </c:pt>
                <c:pt idx="12434">
                  <c:v>40.03</c:v>
                </c:pt>
                <c:pt idx="12435">
                  <c:v>40.03</c:v>
                </c:pt>
                <c:pt idx="12436">
                  <c:v>40.03</c:v>
                </c:pt>
                <c:pt idx="12437">
                  <c:v>40.03</c:v>
                </c:pt>
                <c:pt idx="12438">
                  <c:v>40.03</c:v>
                </c:pt>
                <c:pt idx="12439">
                  <c:v>40.03</c:v>
                </c:pt>
                <c:pt idx="12440">
                  <c:v>40.03</c:v>
                </c:pt>
                <c:pt idx="12441">
                  <c:v>40.03</c:v>
                </c:pt>
                <c:pt idx="12442">
                  <c:v>40.03</c:v>
                </c:pt>
                <c:pt idx="12443">
                  <c:v>40.04</c:v>
                </c:pt>
                <c:pt idx="12444">
                  <c:v>40.04</c:v>
                </c:pt>
                <c:pt idx="12445">
                  <c:v>40.04</c:v>
                </c:pt>
                <c:pt idx="12446">
                  <c:v>40.04</c:v>
                </c:pt>
                <c:pt idx="12447">
                  <c:v>40.049999999999997</c:v>
                </c:pt>
                <c:pt idx="12448">
                  <c:v>40.049999999999997</c:v>
                </c:pt>
                <c:pt idx="12449">
                  <c:v>40.04</c:v>
                </c:pt>
                <c:pt idx="12450">
                  <c:v>40.049999999999997</c:v>
                </c:pt>
                <c:pt idx="12451">
                  <c:v>40.049999999999997</c:v>
                </c:pt>
                <c:pt idx="12452">
                  <c:v>40.049999999999997</c:v>
                </c:pt>
                <c:pt idx="12453">
                  <c:v>40.06</c:v>
                </c:pt>
                <c:pt idx="12454">
                  <c:v>40.06</c:v>
                </c:pt>
                <c:pt idx="12455">
                  <c:v>40.06</c:v>
                </c:pt>
                <c:pt idx="12456">
                  <c:v>40.06</c:v>
                </c:pt>
                <c:pt idx="12457">
                  <c:v>40.06</c:v>
                </c:pt>
                <c:pt idx="12458">
                  <c:v>40.06</c:v>
                </c:pt>
                <c:pt idx="12459">
                  <c:v>40.049999999999997</c:v>
                </c:pt>
                <c:pt idx="12460">
                  <c:v>40.049999999999997</c:v>
                </c:pt>
                <c:pt idx="12461">
                  <c:v>40.049999999999997</c:v>
                </c:pt>
                <c:pt idx="12462">
                  <c:v>40.049999999999997</c:v>
                </c:pt>
                <c:pt idx="12463">
                  <c:v>40.04</c:v>
                </c:pt>
                <c:pt idx="12464">
                  <c:v>40.04</c:v>
                </c:pt>
                <c:pt idx="12465">
                  <c:v>40.04</c:v>
                </c:pt>
                <c:pt idx="12466">
                  <c:v>40.04</c:v>
                </c:pt>
                <c:pt idx="12467">
                  <c:v>40.04</c:v>
                </c:pt>
                <c:pt idx="12468">
                  <c:v>40.04</c:v>
                </c:pt>
                <c:pt idx="12469">
                  <c:v>40.04</c:v>
                </c:pt>
                <c:pt idx="12470">
                  <c:v>40.04</c:v>
                </c:pt>
                <c:pt idx="12471">
                  <c:v>40.03</c:v>
                </c:pt>
                <c:pt idx="12472">
                  <c:v>40.03</c:v>
                </c:pt>
                <c:pt idx="12473">
                  <c:v>40.03</c:v>
                </c:pt>
                <c:pt idx="12474">
                  <c:v>40.03</c:v>
                </c:pt>
                <c:pt idx="12475">
                  <c:v>40.03</c:v>
                </c:pt>
                <c:pt idx="12476">
                  <c:v>40.03</c:v>
                </c:pt>
                <c:pt idx="12477">
                  <c:v>40.03</c:v>
                </c:pt>
                <c:pt idx="12478">
                  <c:v>40.03</c:v>
                </c:pt>
                <c:pt idx="12479">
                  <c:v>40.03</c:v>
                </c:pt>
                <c:pt idx="12480">
                  <c:v>40.03</c:v>
                </c:pt>
                <c:pt idx="12481">
                  <c:v>40.03</c:v>
                </c:pt>
                <c:pt idx="12482">
                  <c:v>40.03</c:v>
                </c:pt>
                <c:pt idx="12483">
                  <c:v>40.03</c:v>
                </c:pt>
                <c:pt idx="12484">
                  <c:v>40.03</c:v>
                </c:pt>
                <c:pt idx="12485">
                  <c:v>40.03</c:v>
                </c:pt>
                <c:pt idx="12486">
                  <c:v>40.03</c:v>
                </c:pt>
                <c:pt idx="12487">
                  <c:v>40.020000000000003</c:v>
                </c:pt>
                <c:pt idx="12488">
                  <c:v>40.020000000000003</c:v>
                </c:pt>
                <c:pt idx="12489">
                  <c:v>40.020000000000003</c:v>
                </c:pt>
                <c:pt idx="12490">
                  <c:v>40.020000000000003</c:v>
                </c:pt>
                <c:pt idx="12491">
                  <c:v>40.020000000000003</c:v>
                </c:pt>
                <c:pt idx="12492">
                  <c:v>40.01</c:v>
                </c:pt>
                <c:pt idx="12493">
                  <c:v>40.01</c:v>
                </c:pt>
                <c:pt idx="12494">
                  <c:v>40</c:v>
                </c:pt>
                <c:pt idx="12495">
                  <c:v>40</c:v>
                </c:pt>
                <c:pt idx="12496">
                  <c:v>39.99</c:v>
                </c:pt>
                <c:pt idx="12497">
                  <c:v>39.979999999999997</c:v>
                </c:pt>
                <c:pt idx="12498">
                  <c:v>39.979999999999997</c:v>
                </c:pt>
                <c:pt idx="12499">
                  <c:v>39.97</c:v>
                </c:pt>
                <c:pt idx="12500">
                  <c:v>39.96</c:v>
                </c:pt>
                <c:pt idx="12501">
                  <c:v>39.950000000000003</c:v>
                </c:pt>
                <c:pt idx="12502">
                  <c:v>39.94</c:v>
                </c:pt>
                <c:pt idx="12503">
                  <c:v>39.94</c:v>
                </c:pt>
                <c:pt idx="12504">
                  <c:v>39.94</c:v>
                </c:pt>
                <c:pt idx="12505">
                  <c:v>39.93</c:v>
                </c:pt>
                <c:pt idx="12506">
                  <c:v>39.93</c:v>
                </c:pt>
                <c:pt idx="12507">
                  <c:v>39.93</c:v>
                </c:pt>
                <c:pt idx="12508">
                  <c:v>39.93</c:v>
                </c:pt>
                <c:pt idx="12509">
                  <c:v>39.92</c:v>
                </c:pt>
                <c:pt idx="12510">
                  <c:v>39.92</c:v>
                </c:pt>
                <c:pt idx="12511">
                  <c:v>39.92</c:v>
                </c:pt>
                <c:pt idx="12512">
                  <c:v>39.92</c:v>
                </c:pt>
                <c:pt idx="12513">
                  <c:v>39.92</c:v>
                </c:pt>
                <c:pt idx="12514">
                  <c:v>39.92</c:v>
                </c:pt>
                <c:pt idx="12515">
                  <c:v>39.92</c:v>
                </c:pt>
                <c:pt idx="12516">
                  <c:v>39.92</c:v>
                </c:pt>
                <c:pt idx="12517">
                  <c:v>39.92</c:v>
                </c:pt>
                <c:pt idx="12518">
                  <c:v>39.92</c:v>
                </c:pt>
                <c:pt idx="12519">
                  <c:v>39.92</c:v>
                </c:pt>
                <c:pt idx="12520">
                  <c:v>39.909999999999997</c:v>
                </c:pt>
                <c:pt idx="12521">
                  <c:v>39.9</c:v>
                </c:pt>
                <c:pt idx="12522">
                  <c:v>39.89</c:v>
                </c:pt>
                <c:pt idx="12523">
                  <c:v>39.880000000000003</c:v>
                </c:pt>
                <c:pt idx="12524">
                  <c:v>39.880000000000003</c:v>
                </c:pt>
                <c:pt idx="12525">
                  <c:v>39.869999999999997</c:v>
                </c:pt>
                <c:pt idx="12526">
                  <c:v>39.86</c:v>
                </c:pt>
                <c:pt idx="12527">
                  <c:v>39.86</c:v>
                </c:pt>
                <c:pt idx="12528">
                  <c:v>39.85</c:v>
                </c:pt>
                <c:pt idx="12529">
                  <c:v>39.840000000000003</c:v>
                </c:pt>
                <c:pt idx="12530">
                  <c:v>39.83</c:v>
                </c:pt>
                <c:pt idx="12531">
                  <c:v>39.83</c:v>
                </c:pt>
                <c:pt idx="12532">
                  <c:v>39.82</c:v>
                </c:pt>
                <c:pt idx="12533">
                  <c:v>39.81</c:v>
                </c:pt>
                <c:pt idx="12534">
                  <c:v>39.81</c:v>
                </c:pt>
                <c:pt idx="12535">
                  <c:v>39.799999999999997</c:v>
                </c:pt>
                <c:pt idx="12536">
                  <c:v>39.79</c:v>
                </c:pt>
                <c:pt idx="12537">
                  <c:v>39.78</c:v>
                </c:pt>
                <c:pt idx="12538">
                  <c:v>39.770000000000003</c:v>
                </c:pt>
                <c:pt idx="12539">
                  <c:v>39.76</c:v>
                </c:pt>
                <c:pt idx="12540">
                  <c:v>39.75</c:v>
                </c:pt>
                <c:pt idx="12541">
                  <c:v>39.74</c:v>
                </c:pt>
                <c:pt idx="12542">
                  <c:v>39.729999999999997</c:v>
                </c:pt>
                <c:pt idx="12543">
                  <c:v>39.72</c:v>
                </c:pt>
                <c:pt idx="12544">
                  <c:v>39.72</c:v>
                </c:pt>
                <c:pt idx="12545">
                  <c:v>39.72</c:v>
                </c:pt>
                <c:pt idx="12546">
                  <c:v>39.71</c:v>
                </c:pt>
                <c:pt idx="12547">
                  <c:v>39.71</c:v>
                </c:pt>
                <c:pt idx="12548">
                  <c:v>39.71</c:v>
                </c:pt>
                <c:pt idx="12549">
                  <c:v>39.71</c:v>
                </c:pt>
                <c:pt idx="12550">
                  <c:v>39.71</c:v>
                </c:pt>
                <c:pt idx="12551">
                  <c:v>39.71</c:v>
                </c:pt>
                <c:pt idx="12552">
                  <c:v>39.71</c:v>
                </c:pt>
                <c:pt idx="12553">
                  <c:v>39.71</c:v>
                </c:pt>
                <c:pt idx="12554">
                  <c:v>39.71</c:v>
                </c:pt>
                <c:pt idx="12555">
                  <c:v>39.71</c:v>
                </c:pt>
                <c:pt idx="12556">
                  <c:v>39.71</c:v>
                </c:pt>
                <c:pt idx="12557">
                  <c:v>39.71</c:v>
                </c:pt>
                <c:pt idx="12558">
                  <c:v>39.71</c:v>
                </c:pt>
                <c:pt idx="12559">
                  <c:v>39.71</c:v>
                </c:pt>
                <c:pt idx="12560">
                  <c:v>39.71</c:v>
                </c:pt>
                <c:pt idx="12561">
                  <c:v>39.71</c:v>
                </c:pt>
                <c:pt idx="12562">
                  <c:v>39.71</c:v>
                </c:pt>
                <c:pt idx="12563">
                  <c:v>39.71</c:v>
                </c:pt>
                <c:pt idx="12564">
                  <c:v>39.71</c:v>
                </c:pt>
                <c:pt idx="12565">
                  <c:v>39.71</c:v>
                </c:pt>
                <c:pt idx="12566">
                  <c:v>39.71</c:v>
                </c:pt>
                <c:pt idx="12567">
                  <c:v>39.71</c:v>
                </c:pt>
                <c:pt idx="12568">
                  <c:v>39.71</c:v>
                </c:pt>
                <c:pt idx="12569">
                  <c:v>39.71</c:v>
                </c:pt>
                <c:pt idx="12570">
                  <c:v>39.71</c:v>
                </c:pt>
                <c:pt idx="12571">
                  <c:v>39.71</c:v>
                </c:pt>
                <c:pt idx="12572">
                  <c:v>39.71</c:v>
                </c:pt>
                <c:pt idx="12573">
                  <c:v>39.71</c:v>
                </c:pt>
                <c:pt idx="12574">
                  <c:v>39.71</c:v>
                </c:pt>
                <c:pt idx="12575">
                  <c:v>39.71</c:v>
                </c:pt>
                <c:pt idx="12576">
                  <c:v>39.700000000000003</c:v>
                </c:pt>
                <c:pt idx="12577">
                  <c:v>39.69</c:v>
                </c:pt>
                <c:pt idx="12578">
                  <c:v>39.69</c:v>
                </c:pt>
                <c:pt idx="12579">
                  <c:v>39.68</c:v>
                </c:pt>
                <c:pt idx="12580">
                  <c:v>39.68</c:v>
                </c:pt>
                <c:pt idx="12581">
                  <c:v>39.67</c:v>
                </c:pt>
                <c:pt idx="12582">
                  <c:v>39.67</c:v>
                </c:pt>
                <c:pt idx="12583">
                  <c:v>39.67</c:v>
                </c:pt>
                <c:pt idx="12584">
                  <c:v>39.659999999999997</c:v>
                </c:pt>
                <c:pt idx="12585">
                  <c:v>39.65</c:v>
                </c:pt>
                <c:pt idx="12586">
                  <c:v>39.65</c:v>
                </c:pt>
                <c:pt idx="12587">
                  <c:v>39.64</c:v>
                </c:pt>
                <c:pt idx="12588">
                  <c:v>39.630000000000003</c:v>
                </c:pt>
                <c:pt idx="12589">
                  <c:v>39.630000000000003</c:v>
                </c:pt>
                <c:pt idx="12590">
                  <c:v>39.630000000000003</c:v>
                </c:pt>
                <c:pt idx="12591">
                  <c:v>39.630000000000003</c:v>
                </c:pt>
                <c:pt idx="12592">
                  <c:v>39.619999999999997</c:v>
                </c:pt>
                <c:pt idx="12593">
                  <c:v>39.619999999999997</c:v>
                </c:pt>
                <c:pt idx="12594">
                  <c:v>39.619999999999997</c:v>
                </c:pt>
                <c:pt idx="12595">
                  <c:v>39.619999999999997</c:v>
                </c:pt>
                <c:pt idx="12596">
                  <c:v>39.61</c:v>
                </c:pt>
                <c:pt idx="12597">
                  <c:v>39.61</c:v>
                </c:pt>
                <c:pt idx="12598">
                  <c:v>39.61</c:v>
                </c:pt>
                <c:pt idx="12599">
                  <c:v>39.61</c:v>
                </c:pt>
                <c:pt idx="12600">
                  <c:v>39.61</c:v>
                </c:pt>
                <c:pt idx="12601">
                  <c:v>39.61</c:v>
                </c:pt>
                <c:pt idx="12602">
                  <c:v>39.61</c:v>
                </c:pt>
                <c:pt idx="12603">
                  <c:v>39.61</c:v>
                </c:pt>
                <c:pt idx="12604">
                  <c:v>39.6</c:v>
                </c:pt>
                <c:pt idx="12605">
                  <c:v>39.6</c:v>
                </c:pt>
                <c:pt idx="12606">
                  <c:v>39.6</c:v>
                </c:pt>
                <c:pt idx="12607">
                  <c:v>39.6</c:v>
                </c:pt>
                <c:pt idx="12608">
                  <c:v>39.6</c:v>
                </c:pt>
                <c:pt idx="12609">
                  <c:v>39.6</c:v>
                </c:pt>
                <c:pt idx="12610">
                  <c:v>39.6</c:v>
                </c:pt>
                <c:pt idx="12611">
                  <c:v>39.6</c:v>
                </c:pt>
                <c:pt idx="12612">
                  <c:v>39.590000000000003</c:v>
                </c:pt>
                <c:pt idx="12613">
                  <c:v>39.590000000000003</c:v>
                </c:pt>
                <c:pt idx="12614">
                  <c:v>39.58</c:v>
                </c:pt>
                <c:pt idx="12615">
                  <c:v>39.58</c:v>
                </c:pt>
                <c:pt idx="12616">
                  <c:v>39.57</c:v>
                </c:pt>
                <c:pt idx="12617">
                  <c:v>39.57</c:v>
                </c:pt>
                <c:pt idx="12618">
                  <c:v>39.56</c:v>
                </c:pt>
                <c:pt idx="12619">
                  <c:v>39.56</c:v>
                </c:pt>
                <c:pt idx="12620">
                  <c:v>39.56</c:v>
                </c:pt>
                <c:pt idx="12621">
                  <c:v>39.549999999999997</c:v>
                </c:pt>
                <c:pt idx="12622">
                  <c:v>39.53</c:v>
                </c:pt>
                <c:pt idx="12623">
                  <c:v>39.520000000000003</c:v>
                </c:pt>
                <c:pt idx="12624">
                  <c:v>39.51</c:v>
                </c:pt>
                <c:pt idx="12625">
                  <c:v>39.49</c:v>
                </c:pt>
                <c:pt idx="12626">
                  <c:v>39.479999999999997</c:v>
                </c:pt>
                <c:pt idx="12627">
                  <c:v>39.47</c:v>
                </c:pt>
                <c:pt idx="12628">
                  <c:v>39.46</c:v>
                </c:pt>
                <c:pt idx="12629">
                  <c:v>39.46</c:v>
                </c:pt>
                <c:pt idx="12630">
                  <c:v>39.450000000000003</c:v>
                </c:pt>
                <c:pt idx="12631">
                  <c:v>39.450000000000003</c:v>
                </c:pt>
                <c:pt idx="12632">
                  <c:v>39.44</c:v>
                </c:pt>
                <c:pt idx="12633">
                  <c:v>39.44</c:v>
                </c:pt>
                <c:pt idx="12634">
                  <c:v>39.43</c:v>
                </c:pt>
                <c:pt idx="12635">
                  <c:v>39.43</c:v>
                </c:pt>
                <c:pt idx="12636">
                  <c:v>39.42</c:v>
                </c:pt>
                <c:pt idx="12637">
                  <c:v>39.42</c:v>
                </c:pt>
                <c:pt idx="12638">
                  <c:v>39.409999999999997</c:v>
                </c:pt>
                <c:pt idx="12639">
                  <c:v>39.409999999999997</c:v>
                </c:pt>
                <c:pt idx="12640">
                  <c:v>39.409999999999997</c:v>
                </c:pt>
                <c:pt idx="12641">
                  <c:v>39.409999999999997</c:v>
                </c:pt>
                <c:pt idx="12642">
                  <c:v>39.409999999999997</c:v>
                </c:pt>
                <c:pt idx="12643">
                  <c:v>39.4</c:v>
                </c:pt>
                <c:pt idx="12644">
                  <c:v>39.4</c:v>
                </c:pt>
                <c:pt idx="12645">
                  <c:v>39.4</c:v>
                </c:pt>
                <c:pt idx="12646">
                  <c:v>39.4</c:v>
                </c:pt>
                <c:pt idx="12647">
                  <c:v>39.4</c:v>
                </c:pt>
                <c:pt idx="12648">
                  <c:v>39.4</c:v>
                </c:pt>
                <c:pt idx="12649">
                  <c:v>39.4</c:v>
                </c:pt>
                <c:pt idx="12650">
                  <c:v>39.4</c:v>
                </c:pt>
                <c:pt idx="12651">
                  <c:v>39.4</c:v>
                </c:pt>
                <c:pt idx="12652">
                  <c:v>39.4</c:v>
                </c:pt>
                <c:pt idx="12653">
                  <c:v>39.4</c:v>
                </c:pt>
                <c:pt idx="12654">
                  <c:v>39.4</c:v>
                </c:pt>
                <c:pt idx="12655">
                  <c:v>39.4</c:v>
                </c:pt>
                <c:pt idx="12656">
                  <c:v>39.4</c:v>
                </c:pt>
                <c:pt idx="12657">
                  <c:v>39.4</c:v>
                </c:pt>
                <c:pt idx="12658">
                  <c:v>39.4</c:v>
                </c:pt>
                <c:pt idx="12659">
                  <c:v>39.4</c:v>
                </c:pt>
                <c:pt idx="12660">
                  <c:v>39.4</c:v>
                </c:pt>
                <c:pt idx="12661">
                  <c:v>39.4</c:v>
                </c:pt>
                <c:pt idx="12662">
                  <c:v>39.4</c:v>
                </c:pt>
                <c:pt idx="12663">
                  <c:v>39.4</c:v>
                </c:pt>
                <c:pt idx="12664">
                  <c:v>39.4</c:v>
                </c:pt>
                <c:pt idx="12665">
                  <c:v>39.4</c:v>
                </c:pt>
                <c:pt idx="12666">
                  <c:v>39.4</c:v>
                </c:pt>
                <c:pt idx="12667">
                  <c:v>39.4</c:v>
                </c:pt>
                <c:pt idx="12668">
                  <c:v>39.409999999999997</c:v>
                </c:pt>
                <c:pt idx="12669">
                  <c:v>39.42</c:v>
                </c:pt>
                <c:pt idx="12670">
                  <c:v>39.43</c:v>
                </c:pt>
                <c:pt idx="12671">
                  <c:v>39.44</c:v>
                </c:pt>
                <c:pt idx="12672">
                  <c:v>39.46</c:v>
                </c:pt>
                <c:pt idx="12673">
                  <c:v>39.479999999999997</c:v>
                </c:pt>
                <c:pt idx="12674">
                  <c:v>39.5</c:v>
                </c:pt>
                <c:pt idx="12675">
                  <c:v>39.520000000000003</c:v>
                </c:pt>
                <c:pt idx="12676">
                  <c:v>39.549999999999997</c:v>
                </c:pt>
                <c:pt idx="12677">
                  <c:v>39.57</c:v>
                </c:pt>
                <c:pt idx="12678">
                  <c:v>39.58</c:v>
                </c:pt>
                <c:pt idx="12679">
                  <c:v>39.6</c:v>
                </c:pt>
                <c:pt idx="12680">
                  <c:v>39.6</c:v>
                </c:pt>
                <c:pt idx="12681">
                  <c:v>39.61</c:v>
                </c:pt>
                <c:pt idx="12682">
                  <c:v>39.619999999999997</c:v>
                </c:pt>
                <c:pt idx="12683">
                  <c:v>39.619999999999997</c:v>
                </c:pt>
                <c:pt idx="12684">
                  <c:v>39.630000000000003</c:v>
                </c:pt>
                <c:pt idx="12685">
                  <c:v>39.64</c:v>
                </c:pt>
                <c:pt idx="12686">
                  <c:v>39.65</c:v>
                </c:pt>
                <c:pt idx="12687">
                  <c:v>39.659999999999997</c:v>
                </c:pt>
                <c:pt idx="12688">
                  <c:v>39.68</c:v>
                </c:pt>
                <c:pt idx="12689">
                  <c:v>39.69</c:v>
                </c:pt>
                <c:pt idx="12690">
                  <c:v>39.700000000000003</c:v>
                </c:pt>
                <c:pt idx="12691">
                  <c:v>39.71</c:v>
                </c:pt>
                <c:pt idx="12692">
                  <c:v>39.71</c:v>
                </c:pt>
                <c:pt idx="12693">
                  <c:v>39.71</c:v>
                </c:pt>
                <c:pt idx="12694">
                  <c:v>39.71</c:v>
                </c:pt>
                <c:pt idx="12695">
                  <c:v>39.72</c:v>
                </c:pt>
                <c:pt idx="12696">
                  <c:v>39.729999999999997</c:v>
                </c:pt>
                <c:pt idx="12697">
                  <c:v>39.75</c:v>
                </c:pt>
                <c:pt idx="12698">
                  <c:v>39.76</c:v>
                </c:pt>
                <c:pt idx="12699">
                  <c:v>39.79</c:v>
                </c:pt>
                <c:pt idx="12700">
                  <c:v>39.81</c:v>
                </c:pt>
                <c:pt idx="12701">
                  <c:v>39.83</c:v>
                </c:pt>
                <c:pt idx="12702">
                  <c:v>39.86</c:v>
                </c:pt>
                <c:pt idx="12703">
                  <c:v>39.880000000000003</c:v>
                </c:pt>
                <c:pt idx="12704">
                  <c:v>39.9</c:v>
                </c:pt>
                <c:pt idx="12705">
                  <c:v>39.909999999999997</c:v>
                </c:pt>
                <c:pt idx="12706">
                  <c:v>39.92</c:v>
                </c:pt>
                <c:pt idx="12707">
                  <c:v>39.93</c:v>
                </c:pt>
                <c:pt idx="12708">
                  <c:v>39.93</c:v>
                </c:pt>
                <c:pt idx="12709">
                  <c:v>39.94</c:v>
                </c:pt>
                <c:pt idx="12710">
                  <c:v>39.950000000000003</c:v>
                </c:pt>
                <c:pt idx="12711">
                  <c:v>39.96</c:v>
                </c:pt>
                <c:pt idx="12712">
                  <c:v>39.97</c:v>
                </c:pt>
                <c:pt idx="12713">
                  <c:v>39.979999999999997</c:v>
                </c:pt>
                <c:pt idx="12714">
                  <c:v>39.99</c:v>
                </c:pt>
                <c:pt idx="12715">
                  <c:v>40.01</c:v>
                </c:pt>
                <c:pt idx="12716">
                  <c:v>40.020000000000003</c:v>
                </c:pt>
                <c:pt idx="12717">
                  <c:v>40.03</c:v>
                </c:pt>
                <c:pt idx="12718">
                  <c:v>40.03</c:v>
                </c:pt>
                <c:pt idx="12719">
                  <c:v>40.03</c:v>
                </c:pt>
                <c:pt idx="12720">
                  <c:v>40.03</c:v>
                </c:pt>
                <c:pt idx="12721">
                  <c:v>40.03</c:v>
                </c:pt>
                <c:pt idx="12722">
                  <c:v>40.03</c:v>
                </c:pt>
                <c:pt idx="12723">
                  <c:v>40.03</c:v>
                </c:pt>
                <c:pt idx="12724">
                  <c:v>40.03</c:v>
                </c:pt>
                <c:pt idx="12725">
                  <c:v>40.03</c:v>
                </c:pt>
                <c:pt idx="12726">
                  <c:v>40.03</c:v>
                </c:pt>
                <c:pt idx="12727">
                  <c:v>40.04</c:v>
                </c:pt>
                <c:pt idx="12728">
                  <c:v>40.04</c:v>
                </c:pt>
                <c:pt idx="12729">
                  <c:v>40.04</c:v>
                </c:pt>
                <c:pt idx="12730">
                  <c:v>40.04</c:v>
                </c:pt>
                <c:pt idx="12731">
                  <c:v>40.04</c:v>
                </c:pt>
                <c:pt idx="12732">
                  <c:v>40.04</c:v>
                </c:pt>
                <c:pt idx="12733">
                  <c:v>40.04</c:v>
                </c:pt>
                <c:pt idx="12734">
                  <c:v>40.03</c:v>
                </c:pt>
                <c:pt idx="12735">
                  <c:v>40.03</c:v>
                </c:pt>
                <c:pt idx="12736">
                  <c:v>40.03</c:v>
                </c:pt>
                <c:pt idx="12737">
                  <c:v>40.04</c:v>
                </c:pt>
                <c:pt idx="12738">
                  <c:v>40.03</c:v>
                </c:pt>
                <c:pt idx="12739">
                  <c:v>40.03</c:v>
                </c:pt>
                <c:pt idx="12740">
                  <c:v>40.03</c:v>
                </c:pt>
                <c:pt idx="12741">
                  <c:v>40.03</c:v>
                </c:pt>
                <c:pt idx="12742">
                  <c:v>40.03</c:v>
                </c:pt>
                <c:pt idx="12743">
                  <c:v>40.03</c:v>
                </c:pt>
                <c:pt idx="12744">
                  <c:v>40.03</c:v>
                </c:pt>
                <c:pt idx="12745">
                  <c:v>40.03</c:v>
                </c:pt>
                <c:pt idx="12746">
                  <c:v>40.03</c:v>
                </c:pt>
                <c:pt idx="12747">
                  <c:v>40.03</c:v>
                </c:pt>
                <c:pt idx="12748">
                  <c:v>40.03</c:v>
                </c:pt>
                <c:pt idx="12749">
                  <c:v>40.03</c:v>
                </c:pt>
                <c:pt idx="12750">
                  <c:v>40.03</c:v>
                </c:pt>
                <c:pt idx="12751">
                  <c:v>40.03</c:v>
                </c:pt>
                <c:pt idx="12752">
                  <c:v>40.03</c:v>
                </c:pt>
                <c:pt idx="12753">
                  <c:v>40.03</c:v>
                </c:pt>
                <c:pt idx="12754">
                  <c:v>40.03</c:v>
                </c:pt>
                <c:pt idx="12755">
                  <c:v>40.020000000000003</c:v>
                </c:pt>
                <c:pt idx="12756">
                  <c:v>40.020000000000003</c:v>
                </c:pt>
                <c:pt idx="12757">
                  <c:v>40.01</c:v>
                </c:pt>
                <c:pt idx="12758">
                  <c:v>40.01</c:v>
                </c:pt>
                <c:pt idx="12759">
                  <c:v>40</c:v>
                </c:pt>
                <c:pt idx="12760">
                  <c:v>40</c:v>
                </c:pt>
                <c:pt idx="12761">
                  <c:v>40</c:v>
                </c:pt>
                <c:pt idx="12762">
                  <c:v>39.99</c:v>
                </c:pt>
                <c:pt idx="12763">
                  <c:v>39.99</c:v>
                </c:pt>
                <c:pt idx="12764">
                  <c:v>39.979999999999997</c:v>
                </c:pt>
                <c:pt idx="12765">
                  <c:v>39.979999999999997</c:v>
                </c:pt>
                <c:pt idx="12766">
                  <c:v>39.97</c:v>
                </c:pt>
                <c:pt idx="12767">
                  <c:v>39.97</c:v>
                </c:pt>
                <c:pt idx="12768">
                  <c:v>39.96</c:v>
                </c:pt>
                <c:pt idx="12769">
                  <c:v>39.96</c:v>
                </c:pt>
                <c:pt idx="12770">
                  <c:v>39.950000000000003</c:v>
                </c:pt>
                <c:pt idx="12771">
                  <c:v>39.950000000000003</c:v>
                </c:pt>
                <c:pt idx="12772">
                  <c:v>39.950000000000003</c:v>
                </c:pt>
                <c:pt idx="12773">
                  <c:v>39.94</c:v>
                </c:pt>
                <c:pt idx="12774">
                  <c:v>39.94</c:v>
                </c:pt>
                <c:pt idx="12775">
                  <c:v>39.94</c:v>
                </c:pt>
                <c:pt idx="12776">
                  <c:v>39.93</c:v>
                </c:pt>
                <c:pt idx="12777">
                  <c:v>39.93</c:v>
                </c:pt>
                <c:pt idx="12778">
                  <c:v>39.93</c:v>
                </c:pt>
                <c:pt idx="12779">
                  <c:v>39.93</c:v>
                </c:pt>
                <c:pt idx="12780">
                  <c:v>39.93</c:v>
                </c:pt>
                <c:pt idx="12781">
                  <c:v>39.92</c:v>
                </c:pt>
                <c:pt idx="12782">
                  <c:v>39.92</c:v>
                </c:pt>
                <c:pt idx="12783">
                  <c:v>39.92</c:v>
                </c:pt>
                <c:pt idx="12784">
                  <c:v>39.92</c:v>
                </c:pt>
                <c:pt idx="12785">
                  <c:v>39.92</c:v>
                </c:pt>
                <c:pt idx="12786">
                  <c:v>39.92</c:v>
                </c:pt>
                <c:pt idx="12787">
                  <c:v>39.92</c:v>
                </c:pt>
                <c:pt idx="12788">
                  <c:v>39.92</c:v>
                </c:pt>
                <c:pt idx="12789">
                  <c:v>39.92</c:v>
                </c:pt>
                <c:pt idx="12790">
                  <c:v>39.92</c:v>
                </c:pt>
                <c:pt idx="12791">
                  <c:v>39.92</c:v>
                </c:pt>
                <c:pt idx="12792">
                  <c:v>39.92</c:v>
                </c:pt>
                <c:pt idx="12793">
                  <c:v>39.92</c:v>
                </c:pt>
                <c:pt idx="12794">
                  <c:v>39.92</c:v>
                </c:pt>
                <c:pt idx="12795">
                  <c:v>39.92</c:v>
                </c:pt>
                <c:pt idx="12796">
                  <c:v>39.92</c:v>
                </c:pt>
                <c:pt idx="12797">
                  <c:v>39.92</c:v>
                </c:pt>
                <c:pt idx="12798">
                  <c:v>39.92</c:v>
                </c:pt>
                <c:pt idx="12799">
                  <c:v>39.92</c:v>
                </c:pt>
                <c:pt idx="12800">
                  <c:v>39.909999999999997</c:v>
                </c:pt>
                <c:pt idx="12801">
                  <c:v>39.909999999999997</c:v>
                </c:pt>
                <c:pt idx="12802">
                  <c:v>39.909999999999997</c:v>
                </c:pt>
                <c:pt idx="12803">
                  <c:v>39.9</c:v>
                </c:pt>
                <c:pt idx="12804">
                  <c:v>39.9</c:v>
                </c:pt>
                <c:pt idx="12805">
                  <c:v>39.9</c:v>
                </c:pt>
                <c:pt idx="12806">
                  <c:v>39.9</c:v>
                </c:pt>
                <c:pt idx="12807">
                  <c:v>39.9</c:v>
                </c:pt>
                <c:pt idx="12808">
                  <c:v>39.9</c:v>
                </c:pt>
                <c:pt idx="12809">
                  <c:v>39.9</c:v>
                </c:pt>
                <c:pt idx="12810">
                  <c:v>39.9</c:v>
                </c:pt>
                <c:pt idx="12811">
                  <c:v>39.89</c:v>
                </c:pt>
                <c:pt idx="12812">
                  <c:v>39.89</c:v>
                </c:pt>
                <c:pt idx="12813">
                  <c:v>39.880000000000003</c:v>
                </c:pt>
                <c:pt idx="12814">
                  <c:v>39.880000000000003</c:v>
                </c:pt>
                <c:pt idx="12815">
                  <c:v>39.869999999999997</c:v>
                </c:pt>
                <c:pt idx="12816">
                  <c:v>39.869999999999997</c:v>
                </c:pt>
                <c:pt idx="12817">
                  <c:v>39.869999999999997</c:v>
                </c:pt>
                <c:pt idx="12818">
                  <c:v>39.86</c:v>
                </c:pt>
                <c:pt idx="12819">
                  <c:v>39.86</c:v>
                </c:pt>
                <c:pt idx="12820">
                  <c:v>39.85</c:v>
                </c:pt>
                <c:pt idx="12821">
                  <c:v>39.85</c:v>
                </c:pt>
                <c:pt idx="12822">
                  <c:v>39.840000000000003</c:v>
                </c:pt>
                <c:pt idx="12823">
                  <c:v>39.840000000000003</c:v>
                </c:pt>
                <c:pt idx="12824">
                  <c:v>39.83</c:v>
                </c:pt>
                <c:pt idx="12825">
                  <c:v>39.83</c:v>
                </c:pt>
                <c:pt idx="12826">
                  <c:v>39.82</c:v>
                </c:pt>
                <c:pt idx="12827">
                  <c:v>39.82</c:v>
                </c:pt>
                <c:pt idx="12828">
                  <c:v>39.82</c:v>
                </c:pt>
                <c:pt idx="12829">
                  <c:v>39.81</c:v>
                </c:pt>
                <c:pt idx="12830">
                  <c:v>39.81</c:v>
                </c:pt>
                <c:pt idx="12831">
                  <c:v>39.81</c:v>
                </c:pt>
                <c:pt idx="12832">
                  <c:v>39.799999999999997</c:v>
                </c:pt>
                <c:pt idx="12833">
                  <c:v>39.79</c:v>
                </c:pt>
                <c:pt idx="12834">
                  <c:v>39.78</c:v>
                </c:pt>
                <c:pt idx="12835">
                  <c:v>39.770000000000003</c:v>
                </c:pt>
                <c:pt idx="12836">
                  <c:v>39.76</c:v>
                </c:pt>
                <c:pt idx="12837">
                  <c:v>39.76</c:v>
                </c:pt>
                <c:pt idx="12838">
                  <c:v>39.75</c:v>
                </c:pt>
                <c:pt idx="12839">
                  <c:v>39.74</c:v>
                </c:pt>
                <c:pt idx="12840">
                  <c:v>39.74</c:v>
                </c:pt>
                <c:pt idx="12841">
                  <c:v>39.74</c:v>
                </c:pt>
                <c:pt idx="12842">
                  <c:v>39.729999999999997</c:v>
                </c:pt>
                <c:pt idx="12843">
                  <c:v>39.729999999999997</c:v>
                </c:pt>
                <c:pt idx="12844">
                  <c:v>39.72</c:v>
                </c:pt>
                <c:pt idx="12845">
                  <c:v>39.72</c:v>
                </c:pt>
                <c:pt idx="12846">
                  <c:v>39.72</c:v>
                </c:pt>
                <c:pt idx="12847">
                  <c:v>39.72</c:v>
                </c:pt>
                <c:pt idx="12848">
                  <c:v>39.71</c:v>
                </c:pt>
                <c:pt idx="12849">
                  <c:v>39.71</c:v>
                </c:pt>
                <c:pt idx="12850">
                  <c:v>39.71</c:v>
                </c:pt>
                <c:pt idx="12851">
                  <c:v>39.71</c:v>
                </c:pt>
                <c:pt idx="12852">
                  <c:v>39.71</c:v>
                </c:pt>
                <c:pt idx="12853">
                  <c:v>39.71</c:v>
                </c:pt>
                <c:pt idx="12854">
                  <c:v>39.71</c:v>
                </c:pt>
                <c:pt idx="12855">
                  <c:v>39.71</c:v>
                </c:pt>
                <c:pt idx="12856">
                  <c:v>39.71</c:v>
                </c:pt>
                <c:pt idx="12857">
                  <c:v>39.71</c:v>
                </c:pt>
                <c:pt idx="12858">
                  <c:v>39.71</c:v>
                </c:pt>
                <c:pt idx="12859">
                  <c:v>39.71</c:v>
                </c:pt>
                <c:pt idx="12860">
                  <c:v>39.71</c:v>
                </c:pt>
                <c:pt idx="12861">
                  <c:v>39.71</c:v>
                </c:pt>
                <c:pt idx="12862">
                  <c:v>39.71</c:v>
                </c:pt>
                <c:pt idx="12863">
                  <c:v>39.71</c:v>
                </c:pt>
                <c:pt idx="12864">
                  <c:v>39.71</c:v>
                </c:pt>
                <c:pt idx="12865">
                  <c:v>39.71</c:v>
                </c:pt>
                <c:pt idx="12866">
                  <c:v>39.71</c:v>
                </c:pt>
                <c:pt idx="12867">
                  <c:v>39.71</c:v>
                </c:pt>
                <c:pt idx="12868">
                  <c:v>39.71</c:v>
                </c:pt>
                <c:pt idx="12869">
                  <c:v>39.71</c:v>
                </c:pt>
                <c:pt idx="12870">
                  <c:v>39.71</c:v>
                </c:pt>
                <c:pt idx="12871">
                  <c:v>39.71</c:v>
                </c:pt>
                <c:pt idx="12872">
                  <c:v>39.700000000000003</c:v>
                </c:pt>
                <c:pt idx="12873">
                  <c:v>39.700000000000003</c:v>
                </c:pt>
                <c:pt idx="12874">
                  <c:v>39.69</c:v>
                </c:pt>
                <c:pt idx="12875">
                  <c:v>39.69</c:v>
                </c:pt>
                <c:pt idx="12876">
                  <c:v>39.68</c:v>
                </c:pt>
                <c:pt idx="12877">
                  <c:v>39.67</c:v>
                </c:pt>
                <c:pt idx="12878">
                  <c:v>39.659999999999997</c:v>
                </c:pt>
                <c:pt idx="12879">
                  <c:v>39.64</c:v>
                </c:pt>
                <c:pt idx="12880">
                  <c:v>39.64</c:v>
                </c:pt>
                <c:pt idx="12881">
                  <c:v>39.630000000000003</c:v>
                </c:pt>
                <c:pt idx="12882">
                  <c:v>39.619999999999997</c:v>
                </c:pt>
                <c:pt idx="12883">
                  <c:v>39.619999999999997</c:v>
                </c:pt>
                <c:pt idx="12884">
                  <c:v>39.619999999999997</c:v>
                </c:pt>
                <c:pt idx="12885">
                  <c:v>39.619999999999997</c:v>
                </c:pt>
                <c:pt idx="12886">
                  <c:v>39.61</c:v>
                </c:pt>
                <c:pt idx="12887">
                  <c:v>39.61</c:v>
                </c:pt>
                <c:pt idx="12888">
                  <c:v>39.61</c:v>
                </c:pt>
                <c:pt idx="12889">
                  <c:v>39.61</c:v>
                </c:pt>
                <c:pt idx="12890">
                  <c:v>39.61</c:v>
                </c:pt>
                <c:pt idx="12891">
                  <c:v>39.6</c:v>
                </c:pt>
                <c:pt idx="12892">
                  <c:v>39.6</c:v>
                </c:pt>
                <c:pt idx="12893">
                  <c:v>39.6</c:v>
                </c:pt>
                <c:pt idx="12894">
                  <c:v>39.6</c:v>
                </c:pt>
                <c:pt idx="12895">
                  <c:v>39.6</c:v>
                </c:pt>
                <c:pt idx="12896">
                  <c:v>39.6</c:v>
                </c:pt>
                <c:pt idx="12897">
                  <c:v>39.6</c:v>
                </c:pt>
                <c:pt idx="12898">
                  <c:v>39.590000000000003</c:v>
                </c:pt>
                <c:pt idx="12899">
                  <c:v>39.590000000000003</c:v>
                </c:pt>
                <c:pt idx="12900">
                  <c:v>39.590000000000003</c:v>
                </c:pt>
                <c:pt idx="12901">
                  <c:v>39.58</c:v>
                </c:pt>
                <c:pt idx="12902">
                  <c:v>39.57</c:v>
                </c:pt>
                <c:pt idx="12903">
                  <c:v>39.57</c:v>
                </c:pt>
                <c:pt idx="12904">
                  <c:v>39.56</c:v>
                </c:pt>
                <c:pt idx="12905">
                  <c:v>39.56</c:v>
                </c:pt>
                <c:pt idx="12906">
                  <c:v>39.549999999999997</c:v>
                </c:pt>
                <c:pt idx="12907">
                  <c:v>39.54</c:v>
                </c:pt>
                <c:pt idx="12908">
                  <c:v>39.54</c:v>
                </c:pt>
                <c:pt idx="12909">
                  <c:v>39.53</c:v>
                </c:pt>
                <c:pt idx="12910">
                  <c:v>39.53</c:v>
                </c:pt>
                <c:pt idx="12911">
                  <c:v>39.53</c:v>
                </c:pt>
                <c:pt idx="12912">
                  <c:v>39.53</c:v>
                </c:pt>
                <c:pt idx="12913">
                  <c:v>39.520000000000003</c:v>
                </c:pt>
                <c:pt idx="12914">
                  <c:v>39.520000000000003</c:v>
                </c:pt>
                <c:pt idx="12915">
                  <c:v>39.520000000000003</c:v>
                </c:pt>
                <c:pt idx="12916">
                  <c:v>39.520000000000003</c:v>
                </c:pt>
                <c:pt idx="12917">
                  <c:v>39.51</c:v>
                </c:pt>
                <c:pt idx="12918">
                  <c:v>39.51</c:v>
                </c:pt>
                <c:pt idx="12919">
                  <c:v>39.5</c:v>
                </c:pt>
                <c:pt idx="12920">
                  <c:v>39.49</c:v>
                </c:pt>
                <c:pt idx="12921">
                  <c:v>39.49</c:v>
                </c:pt>
                <c:pt idx="12922">
                  <c:v>39.49</c:v>
                </c:pt>
                <c:pt idx="12923">
                  <c:v>39.49</c:v>
                </c:pt>
                <c:pt idx="12924">
                  <c:v>39.49</c:v>
                </c:pt>
                <c:pt idx="12925">
                  <c:v>39.49</c:v>
                </c:pt>
                <c:pt idx="12926">
                  <c:v>39.49</c:v>
                </c:pt>
                <c:pt idx="12927">
                  <c:v>39.49</c:v>
                </c:pt>
                <c:pt idx="12928">
                  <c:v>39.49</c:v>
                </c:pt>
                <c:pt idx="12929">
                  <c:v>39.5</c:v>
                </c:pt>
                <c:pt idx="12930">
                  <c:v>39.51</c:v>
                </c:pt>
                <c:pt idx="12931">
                  <c:v>39.51</c:v>
                </c:pt>
                <c:pt idx="12932">
                  <c:v>39.51</c:v>
                </c:pt>
                <c:pt idx="12933">
                  <c:v>39.520000000000003</c:v>
                </c:pt>
                <c:pt idx="12934">
                  <c:v>39.53</c:v>
                </c:pt>
                <c:pt idx="12935">
                  <c:v>39.54</c:v>
                </c:pt>
                <c:pt idx="12936">
                  <c:v>39.549999999999997</c:v>
                </c:pt>
                <c:pt idx="12937">
                  <c:v>39.56</c:v>
                </c:pt>
                <c:pt idx="12938">
                  <c:v>39.56</c:v>
                </c:pt>
                <c:pt idx="12939">
                  <c:v>39.57</c:v>
                </c:pt>
                <c:pt idx="12940">
                  <c:v>39.58</c:v>
                </c:pt>
                <c:pt idx="12941">
                  <c:v>39.590000000000003</c:v>
                </c:pt>
                <c:pt idx="12942">
                  <c:v>39.590000000000003</c:v>
                </c:pt>
                <c:pt idx="12943">
                  <c:v>39.6</c:v>
                </c:pt>
                <c:pt idx="12944">
                  <c:v>39.6</c:v>
                </c:pt>
                <c:pt idx="12945">
                  <c:v>39.6</c:v>
                </c:pt>
                <c:pt idx="12946">
                  <c:v>39.6</c:v>
                </c:pt>
                <c:pt idx="12947">
                  <c:v>39.6</c:v>
                </c:pt>
                <c:pt idx="12948">
                  <c:v>39.6</c:v>
                </c:pt>
                <c:pt idx="12949">
                  <c:v>39.61</c:v>
                </c:pt>
                <c:pt idx="12950">
                  <c:v>39.61</c:v>
                </c:pt>
                <c:pt idx="12951">
                  <c:v>39.61</c:v>
                </c:pt>
                <c:pt idx="12952">
                  <c:v>39.619999999999997</c:v>
                </c:pt>
                <c:pt idx="12953">
                  <c:v>39.619999999999997</c:v>
                </c:pt>
                <c:pt idx="12954">
                  <c:v>39.630000000000003</c:v>
                </c:pt>
                <c:pt idx="12955">
                  <c:v>39.630000000000003</c:v>
                </c:pt>
                <c:pt idx="12956">
                  <c:v>39.64</c:v>
                </c:pt>
                <c:pt idx="12957">
                  <c:v>39.65</c:v>
                </c:pt>
                <c:pt idx="12958">
                  <c:v>39.65</c:v>
                </c:pt>
                <c:pt idx="12959">
                  <c:v>39.659999999999997</c:v>
                </c:pt>
                <c:pt idx="12960">
                  <c:v>39.68</c:v>
                </c:pt>
                <c:pt idx="12961">
                  <c:v>39.69</c:v>
                </c:pt>
                <c:pt idx="12962">
                  <c:v>39.69</c:v>
                </c:pt>
                <c:pt idx="12963">
                  <c:v>39.700000000000003</c:v>
                </c:pt>
                <c:pt idx="12964">
                  <c:v>39.700000000000003</c:v>
                </c:pt>
                <c:pt idx="12965">
                  <c:v>39.71</c:v>
                </c:pt>
                <c:pt idx="12966">
                  <c:v>39.71</c:v>
                </c:pt>
                <c:pt idx="12967">
                  <c:v>39.71</c:v>
                </c:pt>
                <c:pt idx="12968">
                  <c:v>39.71</c:v>
                </c:pt>
                <c:pt idx="12969">
                  <c:v>39.71</c:v>
                </c:pt>
                <c:pt idx="12970">
                  <c:v>39.71</c:v>
                </c:pt>
                <c:pt idx="12971">
                  <c:v>39.71</c:v>
                </c:pt>
                <c:pt idx="12972">
                  <c:v>39.71</c:v>
                </c:pt>
                <c:pt idx="12973">
                  <c:v>39.71</c:v>
                </c:pt>
                <c:pt idx="12974">
                  <c:v>39.71</c:v>
                </c:pt>
                <c:pt idx="12975">
                  <c:v>39.71</c:v>
                </c:pt>
                <c:pt idx="12976">
                  <c:v>39.71</c:v>
                </c:pt>
                <c:pt idx="12977">
                  <c:v>39.71</c:v>
                </c:pt>
                <c:pt idx="12978">
                  <c:v>39.71</c:v>
                </c:pt>
                <c:pt idx="12979">
                  <c:v>39.71</c:v>
                </c:pt>
                <c:pt idx="12980">
                  <c:v>39.71</c:v>
                </c:pt>
                <c:pt idx="12981">
                  <c:v>39.71</c:v>
                </c:pt>
                <c:pt idx="12982">
                  <c:v>39.71</c:v>
                </c:pt>
                <c:pt idx="12983">
                  <c:v>39.71</c:v>
                </c:pt>
                <c:pt idx="12984">
                  <c:v>39.71</c:v>
                </c:pt>
                <c:pt idx="12985">
                  <c:v>39.71</c:v>
                </c:pt>
                <c:pt idx="12986">
                  <c:v>39.71</c:v>
                </c:pt>
                <c:pt idx="12987">
                  <c:v>39.71</c:v>
                </c:pt>
                <c:pt idx="12988">
                  <c:v>39.71</c:v>
                </c:pt>
                <c:pt idx="12989">
                  <c:v>39.71</c:v>
                </c:pt>
                <c:pt idx="12990">
                  <c:v>39.71</c:v>
                </c:pt>
                <c:pt idx="12991">
                  <c:v>39.71</c:v>
                </c:pt>
                <c:pt idx="12992">
                  <c:v>39.71</c:v>
                </c:pt>
                <c:pt idx="12993">
                  <c:v>39.71</c:v>
                </c:pt>
                <c:pt idx="12994">
                  <c:v>39.71</c:v>
                </c:pt>
                <c:pt idx="12995">
                  <c:v>39.71</c:v>
                </c:pt>
                <c:pt idx="12996">
                  <c:v>39.71</c:v>
                </c:pt>
                <c:pt idx="12997">
                  <c:v>39.71</c:v>
                </c:pt>
                <c:pt idx="12998">
                  <c:v>39.71</c:v>
                </c:pt>
                <c:pt idx="12999">
                  <c:v>39.71</c:v>
                </c:pt>
                <c:pt idx="13000">
                  <c:v>39.71</c:v>
                </c:pt>
                <c:pt idx="13001">
                  <c:v>39.71</c:v>
                </c:pt>
                <c:pt idx="13002">
                  <c:v>39.71</c:v>
                </c:pt>
                <c:pt idx="13003">
                  <c:v>39.71</c:v>
                </c:pt>
                <c:pt idx="13004">
                  <c:v>39.71</c:v>
                </c:pt>
                <c:pt idx="13005">
                  <c:v>39.71</c:v>
                </c:pt>
                <c:pt idx="13006">
                  <c:v>39.71</c:v>
                </c:pt>
                <c:pt idx="13007">
                  <c:v>39.71</c:v>
                </c:pt>
                <c:pt idx="13008">
                  <c:v>39.71</c:v>
                </c:pt>
                <c:pt idx="13009">
                  <c:v>39.71</c:v>
                </c:pt>
                <c:pt idx="13010">
                  <c:v>39.71</c:v>
                </c:pt>
                <c:pt idx="13011">
                  <c:v>39.71</c:v>
                </c:pt>
                <c:pt idx="13012">
                  <c:v>39.71</c:v>
                </c:pt>
                <c:pt idx="13013">
                  <c:v>39.71</c:v>
                </c:pt>
                <c:pt idx="13014">
                  <c:v>39.71</c:v>
                </c:pt>
                <c:pt idx="13015">
                  <c:v>39.71</c:v>
                </c:pt>
                <c:pt idx="13016">
                  <c:v>39.71</c:v>
                </c:pt>
                <c:pt idx="13017">
                  <c:v>39.71</c:v>
                </c:pt>
                <c:pt idx="13018">
                  <c:v>39.71</c:v>
                </c:pt>
                <c:pt idx="13019">
                  <c:v>39.71</c:v>
                </c:pt>
                <c:pt idx="13020">
                  <c:v>39.71</c:v>
                </c:pt>
                <c:pt idx="13021">
                  <c:v>39.71</c:v>
                </c:pt>
                <c:pt idx="13022">
                  <c:v>39.71</c:v>
                </c:pt>
                <c:pt idx="13023">
                  <c:v>39.71</c:v>
                </c:pt>
                <c:pt idx="13024">
                  <c:v>39.700000000000003</c:v>
                </c:pt>
                <c:pt idx="13025">
                  <c:v>39.69</c:v>
                </c:pt>
                <c:pt idx="13026">
                  <c:v>39.69</c:v>
                </c:pt>
                <c:pt idx="13027">
                  <c:v>39.68</c:v>
                </c:pt>
                <c:pt idx="13028">
                  <c:v>39.67</c:v>
                </c:pt>
                <c:pt idx="13029">
                  <c:v>39.67</c:v>
                </c:pt>
                <c:pt idx="13030">
                  <c:v>39.659999999999997</c:v>
                </c:pt>
                <c:pt idx="13031">
                  <c:v>39.659999999999997</c:v>
                </c:pt>
                <c:pt idx="13032">
                  <c:v>39.659999999999997</c:v>
                </c:pt>
                <c:pt idx="13033">
                  <c:v>39.65</c:v>
                </c:pt>
                <c:pt idx="13034">
                  <c:v>39.65</c:v>
                </c:pt>
                <c:pt idx="13035">
                  <c:v>39.64</c:v>
                </c:pt>
                <c:pt idx="13036">
                  <c:v>39.64</c:v>
                </c:pt>
                <c:pt idx="13037">
                  <c:v>39.630000000000003</c:v>
                </c:pt>
                <c:pt idx="13038">
                  <c:v>39.630000000000003</c:v>
                </c:pt>
                <c:pt idx="13039">
                  <c:v>39.630000000000003</c:v>
                </c:pt>
                <c:pt idx="13040">
                  <c:v>39.619999999999997</c:v>
                </c:pt>
                <c:pt idx="13041">
                  <c:v>39.619999999999997</c:v>
                </c:pt>
                <c:pt idx="13042">
                  <c:v>39.619999999999997</c:v>
                </c:pt>
                <c:pt idx="13043">
                  <c:v>39.619999999999997</c:v>
                </c:pt>
                <c:pt idx="13044">
                  <c:v>39.619999999999997</c:v>
                </c:pt>
                <c:pt idx="13045">
                  <c:v>39.619999999999997</c:v>
                </c:pt>
                <c:pt idx="13046">
                  <c:v>39.61</c:v>
                </c:pt>
                <c:pt idx="13047">
                  <c:v>39.61</c:v>
                </c:pt>
                <c:pt idx="13048">
                  <c:v>39.61</c:v>
                </c:pt>
                <c:pt idx="13049">
                  <c:v>39.61</c:v>
                </c:pt>
                <c:pt idx="13050">
                  <c:v>39.61</c:v>
                </c:pt>
                <c:pt idx="13051">
                  <c:v>39.61</c:v>
                </c:pt>
                <c:pt idx="13052">
                  <c:v>39.61</c:v>
                </c:pt>
                <c:pt idx="13053">
                  <c:v>39.6</c:v>
                </c:pt>
                <c:pt idx="13054">
                  <c:v>39.6</c:v>
                </c:pt>
                <c:pt idx="13055">
                  <c:v>39.6</c:v>
                </c:pt>
                <c:pt idx="13056">
                  <c:v>39.590000000000003</c:v>
                </c:pt>
                <c:pt idx="13057">
                  <c:v>39.590000000000003</c:v>
                </c:pt>
                <c:pt idx="13058">
                  <c:v>39.58</c:v>
                </c:pt>
                <c:pt idx="13059">
                  <c:v>39.58</c:v>
                </c:pt>
                <c:pt idx="13060">
                  <c:v>39.57</c:v>
                </c:pt>
                <c:pt idx="13061">
                  <c:v>39.57</c:v>
                </c:pt>
                <c:pt idx="13062">
                  <c:v>39.56</c:v>
                </c:pt>
                <c:pt idx="13063">
                  <c:v>39.54</c:v>
                </c:pt>
                <c:pt idx="13064">
                  <c:v>39.520000000000003</c:v>
                </c:pt>
                <c:pt idx="13065">
                  <c:v>39.520000000000003</c:v>
                </c:pt>
                <c:pt idx="13066">
                  <c:v>39.5</c:v>
                </c:pt>
                <c:pt idx="13067">
                  <c:v>39.49</c:v>
                </c:pt>
                <c:pt idx="13068">
                  <c:v>39.479999999999997</c:v>
                </c:pt>
                <c:pt idx="13069">
                  <c:v>39.47</c:v>
                </c:pt>
                <c:pt idx="13070">
                  <c:v>39.47</c:v>
                </c:pt>
                <c:pt idx="13071">
                  <c:v>39.47</c:v>
                </c:pt>
                <c:pt idx="13072">
                  <c:v>39.46</c:v>
                </c:pt>
                <c:pt idx="13073">
                  <c:v>39.46</c:v>
                </c:pt>
                <c:pt idx="13074">
                  <c:v>39.450000000000003</c:v>
                </c:pt>
                <c:pt idx="13075">
                  <c:v>39.450000000000003</c:v>
                </c:pt>
                <c:pt idx="13076">
                  <c:v>39.450000000000003</c:v>
                </c:pt>
                <c:pt idx="13077">
                  <c:v>39.450000000000003</c:v>
                </c:pt>
                <c:pt idx="13078">
                  <c:v>39.44</c:v>
                </c:pt>
                <c:pt idx="13079">
                  <c:v>39.44</c:v>
                </c:pt>
                <c:pt idx="13080">
                  <c:v>39.43</c:v>
                </c:pt>
                <c:pt idx="13081">
                  <c:v>39.43</c:v>
                </c:pt>
                <c:pt idx="13082">
                  <c:v>39.42</c:v>
                </c:pt>
                <c:pt idx="13083">
                  <c:v>39.42</c:v>
                </c:pt>
                <c:pt idx="13084">
                  <c:v>39.409999999999997</c:v>
                </c:pt>
                <c:pt idx="13085">
                  <c:v>39.409999999999997</c:v>
                </c:pt>
                <c:pt idx="13086">
                  <c:v>39.409999999999997</c:v>
                </c:pt>
                <c:pt idx="13087">
                  <c:v>39.409999999999997</c:v>
                </c:pt>
                <c:pt idx="13088">
                  <c:v>39.409999999999997</c:v>
                </c:pt>
                <c:pt idx="13089">
                  <c:v>39.409999999999997</c:v>
                </c:pt>
                <c:pt idx="13090">
                  <c:v>39.42</c:v>
                </c:pt>
                <c:pt idx="13091">
                  <c:v>39.42</c:v>
                </c:pt>
                <c:pt idx="13092">
                  <c:v>39.42</c:v>
                </c:pt>
                <c:pt idx="13093">
                  <c:v>39.43</c:v>
                </c:pt>
                <c:pt idx="13094">
                  <c:v>39.44</c:v>
                </c:pt>
                <c:pt idx="13095">
                  <c:v>39.44</c:v>
                </c:pt>
                <c:pt idx="13096">
                  <c:v>39.44</c:v>
                </c:pt>
                <c:pt idx="13097">
                  <c:v>39.450000000000003</c:v>
                </c:pt>
                <c:pt idx="13098">
                  <c:v>39.46</c:v>
                </c:pt>
                <c:pt idx="13099">
                  <c:v>39.47</c:v>
                </c:pt>
                <c:pt idx="13100">
                  <c:v>39.47</c:v>
                </c:pt>
                <c:pt idx="13101">
                  <c:v>39.479999999999997</c:v>
                </c:pt>
                <c:pt idx="13102">
                  <c:v>39.49</c:v>
                </c:pt>
                <c:pt idx="13103">
                  <c:v>39.5</c:v>
                </c:pt>
                <c:pt idx="13104">
                  <c:v>39.520000000000003</c:v>
                </c:pt>
                <c:pt idx="13105">
                  <c:v>39.53</c:v>
                </c:pt>
                <c:pt idx="13106">
                  <c:v>39.54</c:v>
                </c:pt>
                <c:pt idx="13107">
                  <c:v>39.56</c:v>
                </c:pt>
                <c:pt idx="13108">
                  <c:v>39.57</c:v>
                </c:pt>
                <c:pt idx="13109">
                  <c:v>39.590000000000003</c:v>
                </c:pt>
                <c:pt idx="13110">
                  <c:v>39.6</c:v>
                </c:pt>
                <c:pt idx="13111">
                  <c:v>39.6</c:v>
                </c:pt>
                <c:pt idx="13112">
                  <c:v>39.61</c:v>
                </c:pt>
                <c:pt idx="13113">
                  <c:v>39.61</c:v>
                </c:pt>
                <c:pt idx="13114">
                  <c:v>39.619999999999997</c:v>
                </c:pt>
                <c:pt idx="13115">
                  <c:v>39.619999999999997</c:v>
                </c:pt>
                <c:pt idx="13116">
                  <c:v>39.630000000000003</c:v>
                </c:pt>
                <c:pt idx="13117">
                  <c:v>39.64</c:v>
                </c:pt>
                <c:pt idx="13118">
                  <c:v>39.64</c:v>
                </c:pt>
                <c:pt idx="13119">
                  <c:v>39.65</c:v>
                </c:pt>
                <c:pt idx="13120">
                  <c:v>39.67</c:v>
                </c:pt>
                <c:pt idx="13121">
                  <c:v>39.68</c:v>
                </c:pt>
                <c:pt idx="13122">
                  <c:v>39.69</c:v>
                </c:pt>
                <c:pt idx="13123">
                  <c:v>39.71</c:v>
                </c:pt>
                <c:pt idx="13124">
                  <c:v>39.71</c:v>
                </c:pt>
                <c:pt idx="13125">
                  <c:v>39.71</c:v>
                </c:pt>
                <c:pt idx="13126">
                  <c:v>39.71</c:v>
                </c:pt>
                <c:pt idx="13127">
                  <c:v>39.71</c:v>
                </c:pt>
                <c:pt idx="13128">
                  <c:v>39.71</c:v>
                </c:pt>
                <c:pt idx="13129">
                  <c:v>39.71</c:v>
                </c:pt>
                <c:pt idx="13130">
                  <c:v>39.71</c:v>
                </c:pt>
                <c:pt idx="13131">
                  <c:v>39.71</c:v>
                </c:pt>
                <c:pt idx="13132">
                  <c:v>39.71</c:v>
                </c:pt>
                <c:pt idx="13133">
                  <c:v>39.71</c:v>
                </c:pt>
                <c:pt idx="13134">
                  <c:v>39.71</c:v>
                </c:pt>
                <c:pt idx="13135">
                  <c:v>39.71</c:v>
                </c:pt>
                <c:pt idx="13136">
                  <c:v>39.71</c:v>
                </c:pt>
                <c:pt idx="13137">
                  <c:v>39.72</c:v>
                </c:pt>
                <c:pt idx="13138">
                  <c:v>39.72</c:v>
                </c:pt>
                <c:pt idx="13139">
                  <c:v>39.72</c:v>
                </c:pt>
                <c:pt idx="13140">
                  <c:v>39.72</c:v>
                </c:pt>
                <c:pt idx="13141">
                  <c:v>39.729999999999997</c:v>
                </c:pt>
                <c:pt idx="13142">
                  <c:v>39.729999999999997</c:v>
                </c:pt>
                <c:pt idx="13143">
                  <c:v>39.74</c:v>
                </c:pt>
                <c:pt idx="13144">
                  <c:v>39.74</c:v>
                </c:pt>
                <c:pt idx="13145">
                  <c:v>39.75</c:v>
                </c:pt>
                <c:pt idx="13146">
                  <c:v>39.76</c:v>
                </c:pt>
                <c:pt idx="13147">
                  <c:v>39.76</c:v>
                </c:pt>
                <c:pt idx="13148">
                  <c:v>39.76</c:v>
                </c:pt>
                <c:pt idx="13149">
                  <c:v>39.770000000000003</c:v>
                </c:pt>
                <c:pt idx="13150">
                  <c:v>39.76</c:v>
                </c:pt>
                <c:pt idx="13151">
                  <c:v>39.770000000000003</c:v>
                </c:pt>
                <c:pt idx="13152">
                  <c:v>39.770000000000003</c:v>
                </c:pt>
                <c:pt idx="13153">
                  <c:v>39.770000000000003</c:v>
                </c:pt>
                <c:pt idx="13154">
                  <c:v>39.770000000000003</c:v>
                </c:pt>
                <c:pt idx="13155">
                  <c:v>39.770000000000003</c:v>
                </c:pt>
                <c:pt idx="13156">
                  <c:v>39.770000000000003</c:v>
                </c:pt>
                <c:pt idx="13157">
                  <c:v>39.770000000000003</c:v>
                </c:pt>
                <c:pt idx="13158">
                  <c:v>39.76</c:v>
                </c:pt>
                <c:pt idx="13159">
                  <c:v>39.76</c:v>
                </c:pt>
                <c:pt idx="13160">
                  <c:v>39.76</c:v>
                </c:pt>
                <c:pt idx="13161">
                  <c:v>39.75</c:v>
                </c:pt>
                <c:pt idx="13162">
                  <c:v>39.75</c:v>
                </c:pt>
                <c:pt idx="13163">
                  <c:v>39.74</c:v>
                </c:pt>
                <c:pt idx="13164">
                  <c:v>39.74</c:v>
                </c:pt>
                <c:pt idx="13165">
                  <c:v>39.729999999999997</c:v>
                </c:pt>
                <c:pt idx="13166">
                  <c:v>39.729999999999997</c:v>
                </c:pt>
                <c:pt idx="13167">
                  <c:v>39.729999999999997</c:v>
                </c:pt>
                <c:pt idx="13168">
                  <c:v>39.729999999999997</c:v>
                </c:pt>
                <c:pt idx="13169">
                  <c:v>39.72</c:v>
                </c:pt>
                <c:pt idx="13170">
                  <c:v>39.72</c:v>
                </c:pt>
                <c:pt idx="13171">
                  <c:v>39.72</c:v>
                </c:pt>
                <c:pt idx="13172">
                  <c:v>39.72</c:v>
                </c:pt>
                <c:pt idx="13173">
                  <c:v>39.71</c:v>
                </c:pt>
                <c:pt idx="13174">
                  <c:v>39.71</c:v>
                </c:pt>
                <c:pt idx="13175">
                  <c:v>39.71</c:v>
                </c:pt>
                <c:pt idx="13176">
                  <c:v>39.71</c:v>
                </c:pt>
                <c:pt idx="13177">
                  <c:v>39.71</c:v>
                </c:pt>
                <c:pt idx="13178">
                  <c:v>39.71</c:v>
                </c:pt>
                <c:pt idx="13179">
                  <c:v>39.71</c:v>
                </c:pt>
                <c:pt idx="13180">
                  <c:v>39.71</c:v>
                </c:pt>
                <c:pt idx="13181">
                  <c:v>39.71</c:v>
                </c:pt>
                <c:pt idx="13182">
                  <c:v>39.71</c:v>
                </c:pt>
                <c:pt idx="13183">
                  <c:v>39.71</c:v>
                </c:pt>
                <c:pt idx="13184">
                  <c:v>39.71</c:v>
                </c:pt>
                <c:pt idx="13185">
                  <c:v>39.71</c:v>
                </c:pt>
                <c:pt idx="13186">
                  <c:v>39.71</c:v>
                </c:pt>
                <c:pt idx="13187">
                  <c:v>39.71</c:v>
                </c:pt>
                <c:pt idx="13188">
                  <c:v>39.71</c:v>
                </c:pt>
                <c:pt idx="13189">
                  <c:v>39.71</c:v>
                </c:pt>
                <c:pt idx="13190">
                  <c:v>39.71</c:v>
                </c:pt>
                <c:pt idx="13191">
                  <c:v>39.71</c:v>
                </c:pt>
                <c:pt idx="13192">
                  <c:v>39.71</c:v>
                </c:pt>
                <c:pt idx="13193">
                  <c:v>39.71</c:v>
                </c:pt>
                <c:pt idx="13194">
                  <c:v>39.71</c:v>
                </c:pt>
                <c:pt idx="13195">
                  <c:v>39.700000000000003</c:v>
                </c:pt>
                <c:pt idx="13196">
                  <c:v>39.69</c:v>
                </c:pt>
                <c:pt idx="13197">
                  <c:v>39.69</c:v>
                </c:pt>
                <c:pt idx="13198">
                  <c:v>39.68</c:v>
                </c:pt>
                <c:pt idx="13199">
                  <c:v>39.67</c:v>
                </c:pt>
                <c:pt idx="13200">
                  <c:v>39.65</c:v>
                </c:pt>
                <c:pt idx="13201">
                  <c:v>39.64</c:v>
                </c:pt>
                <c:pt idx="13202">
                  <c:v>39.64</c:v>
                </c:pt>
                <c:pt idx="13203">
                  <c:v>39.630000000000003</c:v>
                </c:pt>
                <c:pt idx="13204">
                  <c:v>39.630000000000003</c:v>
                </c:pt>
                <c:pt idx="13205">
                  <c:v>39.619999999999997</c:v>
                </c:pt>
                <c:pt idx="13206">
                  <c:v>39.619999999999997</c:v>
                </c:pt>
                <c:pt idx="13207">
                  <c:v>39.619999999999997</c:v>
                </c:pt>
                <c:pt idx="13208">
                  <c:v>39.61</c:v>
                </c:pt>
                <c:pt idx="13209">
                  <c:v>39.61</c:v>
                </c:pt>
                <c:pt idx="13210">
                  <c:v>39.61</c:v>
                </c:pt>
                <c:pt idx="13211">
                  <c:v>39.61</c:v>
                </c:pt>
                <c:pt idx="13212">
                  <c:v>39.6</c:v>
                </c:pt>
                <c:pt idx="13213">
                  <c:v>39.6</c:v>
                </c:pt>
                <c:pt idx="13214">
                  <c:v>39.590000000000003</c:v>
                </c:pt>
                <c:pt idx="13215">
                  <c:v>39.58</c:v>
                </c:pt>
                <c:pt idx="13216">
                  <c:v>39.57</c:v>
                </c:pt>
                <c:pt idx="13217">
                  <c:v>39.56</c:v>
                </c:pt>
                <c:pt idx="13218">
                  <c:v>39.56</c:v>
                </c:pt>
                <c:pt idx="13219">
                  <c:v>39.549999999999997</c:v>
                </c:pt>
                <c:pt idx="13220">
                  <c:v>39.54</c:v>
                </c:pt>
                <c:pt idx="13221">
                  <c:v>39.53</c:v>
                </c:pt>
                <c:pt idx="13222">
                  <c:v>39.520000000000003</c:v>
                </c:pt>
                <c:pt idx="13223">
                  <c:v>39.5</c:v>
                </c:pt>
                <c:pt idx="13224">
                  <c:v>39.479999999999997</c:v>
                </c:pt>
                <c:pt idx="13225">
                  <c:v>39.47</c:v>
                </c:pt>
                <c:pt idx="13226">
                  <c:v>39.450000000000003</c:v>
                </c:pt>
                <c:pt idx="13227">
                  <c:v>39.44</c:v>
                </c:pt>
                <c:pt idx="13228">
                  <c:v>39.43</c:v>
                </c:pt>
                <c:pt idx="13229">
                  <c:v>39.43</c:v>
                </c:pt>
                <c:pt idx="13230">
                  <c:v>39.42</c:v>
                </c:pt>
                <c:pt idx="13231">
                  <c:v>39.42</c:v>
                </c:pt>
                <c:pt idx="13232">
                  <c:v>39.42</c:v>
                </c:pt>
                <c:pt idx="13233">
                  <c:v>39.409999999999997</c:v>
                </c:pt>
                <c:pt idx="13234">
                  <c:v>39.409999999999997</c:v>
                </c:pt>
                <c:pt idx="13235">
                  <c:v>39.409999999999997</c:v>
                </c:pt>
                <c:pt idx="13236">
                  <c:v>39.409999999999997</c:v>
                </c:pt>
                <c:pt idx="13237">
                  <c:v>39.409999999999997</c:v>
                </c:pt>
                <c:pt idx="13238">
                  <c:v>39.409999999999997</c:v>
                </c:pt>
                <c:pt idx="13239">
                  <c:v>39.409999999999997</c:v>
                </c:pt>
                <c:pt idx="13240">
                  <c:v>39.409999999999997</c:v>
                </c:pt>
                <c:pt idx="13241">
                  <c:v>39.4</c:v>
                </c:pt>
                <c:pt idx="13242">
                  <c:v>39.4</c:v>
                </c:pt>
                <c:pt idx="13243">
                  <c:v>39.4</c:v>
                </c:pt>
                <c:pt idx="13244">
                  <c:v>39.4</c:v>
                </c:pt>
                <c:pt idx="13245">
                  <c:v>39.4</c:v>
                </c:pt>
                <c:pt idx="13246">
                  <c:v>39.4</c:v>
                </c:pt>
                <c:pt idx="13247">
                  <c:v>39.4</c:v>
                </c:pt>
                <c:pt idx="13248">
                  <c:v>39.4</c:v>
                </c:pt>
                <c:pt idx="13249">
                  <c:v>39.4</c:v>
                </c:pt>
                <c:pt idx="13250">
                  <c:v>39.4</c:v>
                </c:pt>
                <c:pt idx="13251">
                  <c:v>39.4</c:v>
                </c:pt>
                <c:pt idx="13252">
                  <c:v>39.4</c:v>
                </c:pt>
                <c:pt idx="13253">
                  <c:v>39.4</c:v>
                </c:pt>
                <c:pt idx="13254">
                  <c:v>39.4</c:v>
                </c:pt>
                <c:pt idx="13255">
                  <c:v>39.4</c:v>
                </c:pt>
                <c:pt idx="13256">
                  <c:v>39.4</c:v>
                </c:pt>
                <c:pt idx="13257">
                  <c:v>39.4</c:v>
                </c:pt>
                <c:pt idx="13258">
                  <c:v>39.4</c:v>
                </c:pt>
                <c:pt idx="13259">
                  <c:v>39.4</c:v>
                </c:pt>
                <c:pt idx="13260">
                  <c:v>39.4</c:v>
                </c:pt>
                <c:pt idx="13261">
                  <c:v>39.4</c:v>
                </c:pt>
                <c:pt idx="13262">
                  <c:v>39.409999999999997</c:v>
                </c:pt>
                <c:pt idx="13263">
                  <c:v>39.409999999999997</c:v>
                </c:pt>
                <c:pt idx="13264">
                  <c:v>39.42</c:v>
                </c:pt>
                <c:pt idx="13265">
                  <c:v>39.44</c:v>
                </c:pt>
                <c:pt idx="13266">
                  <c:v>39.450000000000003</c:v>
                </c:pt>
                <c:pt idx="13267">
                  <c:v>39.46</c:v>
                </c:pt>
                <c:pt idx="13268">
                  <c:v>39.47</c:v>
                </c:pt>
                <c:pt idx="13269">
                  <c:v>39.49</c:v>
                </c:pt>
                <c:pt idx="13270">
                  <c:v>39.5</c:v>
                </c:pt>
                <c:pt idx="13271">
                  <c:v>39.51</c:v>
                </c:pt>
                <c:pt idx="13272">
                  <c:v>39.520000000000003</c:v>
                </c:pt>
                <c:pt idx="13273">
                  <c:v>39.53</c:v>
                </c:pt>
                <c:pt idx="13274">
                  <c:v>39.549999999999997</c:v>
                </c:pt>
                <c:pt idx="13275">
                  <c:v>39.56</c:v>
                </c:pt>
                <c:pt idx="13276">
                  <c:v>39.58</c:v>
                </c:pt>
                <c:pt idx="13277">
                  <c:v>39.590000000000003</c:v>
                </c:pt>
                <c:pt idx="13278">
                  <c:v>39.6</c:v>
                </c:pt>
                <c:pt idx="13279">
                  <c:v>39.6</c:v>
                </c:pt>
                <c:pt idx="13280">
                  <c:v>39.61</c:v>
                </c:pt>
                <c:pt idx="13281">
                  <c:v>39.619999999999997</c:v>
                </c:pt>
                <c:pt idx="13282">
                  <c:v>39.630000000000003</c:v>
                </c:pt>
                <c:pt idx="13283">
                  <c:v>39.64</c:v>
                </c:pt>
                <c:pt idx="13284">
                  <c:v>39.659999999999997</c:v>
                </c:pt>
                <c:pt idx="13285">
                  <c:v>39.68</c:v>
                </c:pt>
                <c:pt idx="13286">
                  <c:v>39.69</c:v>
                </c:pt>
                <c:pt idx="13287">
                  <c:v>39.700000000000003</c:v>
                </c:pt>
                <c:pt idx="13288">
                  <c:v>39.71</c:v>
                </c:pt>
                <c:pt idx="13289">
                  <c:v>39.71</c:v>
                </c:pt>
                <c:pt idx="13290">
                  <c:v>39.71</c:v>
                </c:pt>
                <c:pt idx="13291">
                  <c:v>39.71</c:v>
                </c:pt>
                <c:pt idx="13292">
                  <c:v>39.72</c:v>
                </c:pt>
                <c:pt idx="13293">
                  <c:v>39.72</c:v>
                </c:pt>
                <c:pt idx="13294">
                  <c:v>39.729999999999997</c:v>
                </c:pt>
                <c:pt idx="13295">
                  <c:v>39.75</c:v>
                </c:pt>
                <c:pt idx="13296">
                  <c:v>39.770000000000003</c:v>
                </c:pt>
                <c:pt idx="13297">
                  <c:v>39.78</c:v>
                </c:pt>
                <c:pt idx="13298">
                  <c:v>39.81</c:v>
                </c:pt>
                <c:pt idx="13299">
                  <c:v>39.83</c:v>
                </c:pt>
                <c:pt idx="13300">
                  <c:v>39.86</c:v>
                </c:pt>
                <c:pt idx="13301">
                  <c:v>39.880000000000003</c:v>
                </c:pt>
                <c:pt idx="13302">
                  <c:v>39.9</c:v>
                </c:pt>
                <c:pt idx="13303">
                  <c:v>39.909999999999997</c:v>
                </c:pt>
                <c:pt idx="13304">
                  <c:v>39.92</c:v>
                </c:pt>
                <c:pt idx="13305">
                  <c:v>39.92</c:v>
                </c:pt>
                <c:pt idx="13306">
                  <c:v>39.92</c:v>
                </c:pt>
                <c:pt idx="13307">
                  <c:v>39.92</c:v>
                </c:pt>
                <c:pt idx="13308">
                  <c:v>39.93</c:v>
                </c:pt>
                <c:pt idx="13309">
                  <c:v>39.93</c:v>
                </c:pt>
                <c:pt idx="13310">
                  <c:v>39.94</c:v>
                </c:pt>
                <c:pt idx="13311">
                  <c:v>39.96</c:v>
                </c:pt>
                <c:pt idx="13312">
                  <c:v>39.97</c:v>
                </c:pt>
                <c:pt idx="13313">
                  <c:v>39.97</c:v>
                </c:pt>
                <c:pt idx="13314">
                  <c:v>39.979999999999997</c:v>
                </c:pt>
                <c:pt idx="13315">
                  <c:v>39.979999999999997</c:v>
                </c:pt>
                <c:pt idx="13316">
                  <c:v>39.99</c:v>
                </c:pt>
                <c:pt idx="13317">
                  <c:v>39.99</c:v>
                </c:pt>
                <c:pt idx="13318">
                  <c:v>40</c:v>
                </c:pt>
                <c:pt idx="13319">
                  <c:v>40</c:v>
                </c:pt>
                <c:pt idx="13320">
                  <c:v>40.01</c:v>
                </c:pt>
                <c:pt idx="13321">
                  <c:v>40.01</c:v>
                </c:pt>
                <c:pt idx="13322">
                  <c:v>40.020000000000003</c:v>
                </c:pt>
                <c:pt idx="13323">
                  <c:v>40.020000000000003</c:v>
                </c:pt>
                <c:pt idx="13324">
                  <c:v>40.020000000000003</c:v>
                </c:pt>
                <c:pt idx="13325">
                  <c:v>40.03</c:v>
                </c:pt>
                <c:pt idx="13326">
                  <c:v>40.03</c:v>
                </c:pt>
                <c:pt idx="13327">
                  <c:v>40.03</c:v>
                </c:pt>
                <c:pt idx="13328">
                  <c:v>40.03</c:v>
                </c:pt>
                <c:pt idx="13329">
                  <c:v>40.03</c:v>
                </c:pt>
                <c:pt idx="13330">
                  <c:v>40.03</c:v>
                </c:pt>
                <c:pt idx="13331">
                  <c:v>40.03</c:v>
                </c:pt>
                <c:pt idx="13332">
                  <c:v>40.03</c:v>
                </c:pt>
                <c:pt idx="13333">
                  <c:v>40.03</c:v>
                </c:pt>
                <c:pt idx="13334">
                  <c:v>40.03</c:v>
                </c:pt>
                <c:pt idx="13335">
                  <c:v>40.03</c:v>
                </c:pt>
                <c:pt idx="13336">
                  <c:v>40.03</c:v>
                </c:pt>
                <c:pt idx="13337">
                  <c:v>40.03</c:v>
                </c:pt>
                <c:pt idx="13338">
                  <c:v>40.03</c:v>
                </c:pt>
                <c:pt idx="13339">
                  <c:v>40.03</c:v>
                </c:pt>
                <c:pt idx="13340">
                  <c:v>40.03</c:v>
                </c:pt>
                <c:pt idx="13341">
                  <c:v>40.03</c:v>
                </c:pt>
                <c:pt idx="13342">
                  <c:v>40.03</c:v>
                </c:pt>
                <c:pt idx="13343">
                  <c:v>40.03</c:v>
                </c:pt>
                <c:pt idx="13344">
                  <c:v>40.03</c:v>
                </c:pt>
                <c:pt idx="13345">
                  <c:v>40.03</c:v>
                </c:pt>
                <c:pt idx="13346">
                  <c:v>40.03</c:v>
                </c:pt>
                <c:pt idx="13347">
                  <c:v>40.020000000000003</c:v>
                </c:pt>
                <c:pt idx="13348">
                  <c:v>40.020000000000003</c:v>
                </c:pt>
                <c:pt idx="13349">
                  <c:v>40.020000000000003</c:v>
                </c:pt>
                <c:pt idx="13350">
                  <c:v>40.01</c:v>
                </c:pt>
                <c:pt idx="13351">
                  <c:v>40.01</c:v>
                </c:pt>
                <c:pt idx="13352">
                  <c:v>40</c:v>
                </c:pt>
                <c:pt idx="13353">
                  <c:v>40</c:v>
                </c:pt>
                <c:pt idx="13354">
                  <c:v>39.99</c:v>
                </c:pt>
                <c:pt idx="13355">
                  <c:v>39.979999999999997</c:v>
                </c:pt>
                <c:pt idx="13356">
                  <c:v>39.979999999999997</c:v>
                </c:pt>
                <c:pt idx="13357">
                  <c:v>39.979999999999997</c:v>
                </c:pt>
                <c:pt idx="13358">
                  <c:v>39.97</c:v>
                </c:pt>
                <c:pt idx="13359">
                  <c:v>39.96</c:v>
                </c:pt>
                <c:pt idx="13360">
                  <c:v>39.96</c:v>
                </c:pt>
                <c:pt idx="13361">
                  <c:v>39.950000000000003</c:v>
                </c:pt>
                <c:pt idx="13362">
                  <c:v>39.950000000000003</c:v>
                </c:pt>
                <c:pt idx="13363">
                  <c:v>39.94</c:v>
                </c:pt>
                <c:pt idx="13364">
                  <c:v>39.94</c:v>
                </c:pt>
                <c:pt idx="13365">
                  <c:v>39.93</c:v>
                </c:pt>
                <c:pt idx="13366">
                  <c:v>39.93</c:v>
                </c:pt>
                <c:pt idx="13367">
                  <c:v>39.93</c:v>
                </c:pt>
                <c:pt idx="13368">
                  <c:v>39.93</c:v>
                </c:pt>
                <c:pt idx="13369">
                  <c:v>39.93</c:v>
                </c:pt>
                <c:pt idx="13370">
                  <c:v>39.93</c:v>
                </c:pt>
                <c:pt idx="13371">
                  <c:v>39.92</c:v>
                </c:pt>
                <c:pt idx="13372">
                  <c:v>39.92</c:v>
                </c:pt>
                <c:pt idx="13373">
                  <c:v>39.92</c:v>
                </c:pt>
                <c:pt idx="13374">
                  <c:v>39.92</c:v>
                </c:pt>
                <c:pt idx="13375">
                  <c:v>39.92</c:v>
                </c:pt>
                <c:pt idx="13376">
                  <c:v>39.92</c:v>
                </c:pt>
                <c:pt idx="13377">
                  <c:v>39.92</c:v>
                </c:pt>
                <c:pt idx="13378">
                  <c:v>39.92</c:v>
                </c:pt>
                <c:pt idx="13379">
                  <c:v>39.92</c:v>
                </c:pt>
                <c:pt idx="13380">
                  <c:v>39.92</c:v>
                </c:pt>
                <c:pt idx="13381">
                  <c:v>39.92</c:v>
                </c:pt>
                <c:pt idx="13382">
                  <c:v>39.909999999999997</c:v>
                </c:pt>
                <c:pt idx="13383">
                  <c:v>39.909999999999997</c:v>
                </c:pt>
                <c:pt idx="13384">
                  <c:v>39.909999999999997</c:v>
                </c:pt>
                <c:pt idx="13385">
                  <c:v>39.9</c:v>
                </c:pt>
                <c:pt idx="13386">
                  <c:v>39.9</c:v>
                </c:pt>
                <c:pt idx="13387">
                  <c:v>39.89</c:v>
                </c:pt>
                <c:pt idx="13388">
                  <c:v>39.880000000000003</c:v>
                </c:pt>
                <c:pt idx="13389">
                  <c:v>39.869999999999997</c:v>
                </c:pt>
                <c:pt idx="13390">
                  <c:v>39.86</c:v>
                </c:pt>
                <c:pt idx="13391">
                  <c:v>39.86</c:v>
                </c:pt>
                <c:pt idx="13392">
                  <c:v>39.85</c:v>
                </c:pt>
                <c:pt idx="13393">
                  <c:v>39.840000000000003</c:v>
                </c:pt>
                <c:pt idx="13394">
                  <c:v>39.83</c:v>
                </c:pt>
                <c:pt idx="13395">
                  <c:v>39.83</c:v>
                </c:pt>
                <c:pt idx="13396">
                  <c:v>39.82</c:v>
                </c:pt>
                <c:pt idx="13397">
                  <c:v>39.82</c:v>
                </c:pt>
                <c:pt idx="13398">
                  <c:v>39.81</c:v>
                </c:pt>
                <c:pt idx="13399">
                  <c:v>39.81</c:v>
                </c:pt>
                <c:pt idx="13400">
                  <c:v>39.79</c:v>
                </c:pt>
                <c:pt idx="13401">
                  <c:v>39.78</c:v>
                </c:pt>
                <c:pt idx="13402">
                  <c:v>39.770000000000003</c:v>
                </c:pt>
                <c:pt idx="13403">
                  <c:v>39.76</c:v>
                </c:pt>
                <c:pt idx="13404">
                  <c:v>39.75</c:v>
                </c:pt>
                <c:pt idx="13405">
                  <c:v>39.74</c:v>
                </c:pt>
                <c:pt idx="13406">
                  <c:v>39.74</c:v>
                </c:pt>
                <c:pt idx="13407">
                  <c:v>39.729999999999997</c:v>
                </c:pt>
                <c:pt idx="13408">
                  <c:v>39.729999999999997</c:v>
                </c:pt>
                <c:pt idx="13409">
                  <c:v>39.72</c:v>
                </c:pt>
                <c:pt idx="13410">
                  <c:v>39.72</c:v>
                </c:pt>
                <c:pt idx="13411">
                  <c:v>39.72</c:v>
                </c:pt>
                <c:pt idx="13412">
                  <c:v>39.72</c:v>
                </c:pt>
                <c:pt idx="13413">
                  <c:v>39.72</c:v>
                </c:pt>
                <c:pt idx="13414">
                  <c:v>39.71</c:v>
                </c:pt>
                <c:pt idx="13415">
                  <c:v>39.71</c:v>
                </c:pt>
                <c:pt idx="13416">
                  <c:v>39.71</c:v>
                </c:pt>
                <c:pt idx="13417">
                  <c:v>39.71</c:v>
                </c:pt>
                <c:pt idx="13418">
                  <c:v>39.71</c:v>
                </c:pt>
                <c:pt idx="13419">
                  <c:v>39.71</c:v>
                </c:pt>
                <c:pt idx="13420">
                  <c:v>39.71</c:v>
                </c:pt>
                <c:pt idx="13421">
                  <c:v>39.71</c:v>
                </c:pt>
                <c:pt idx="13422">
                  <c:v>39.71</c:v>
                </c:pt>
                <c:pt idx="13423">
                  <c:v>39.71</c:v>
                </c:pt>
                <c:pt idx="13424">
                  <c:v>39.71</c:v>
                </c:pt>
                <c:pt idx="13425">
                  <c:v>39.71</c:v>
                </c:pt>
                <c:pt idx="13426">
                  <c:v>39.71</c:v>
                </c:pt>
                <c:pt idx="13427">
                  <c:v>39.71</c:v>
                </c:pt>
                <c:pt idx="13428">
                  <c:v>39.71</c:v>
                </c:pt>
                <c:pt idx="13429">
                  <c:v>39.71</c:v>
                </c:pt>
                <c:pt idx="13430">
                  <c:v>39.71</c:v>
                </c:pt>
                <c:pt idx="13431">
                  <c:v>39.71</c:v>
                </c:pt>
                <c:pt idx="13432">
                  <c:v>39.71</c:v>
                </c:pt>
                <c:pt idx="13433">
                  <c:v>39.71</c:v>
                </c:pt>
                <c:pt idx="13434">
                  <c:v>39.71</c:v>
                </c:pt>
                <c:pt idx="13435">
                  <c:v>39.71</c:v>
                </c:pt>
                <c:pt idx="13436">
                  <c:v>39.71</c:v>
                </c:pt>
                <c:pt idx="13437">
                  <c:v>39.700000000000003</c:v>
                </c:pt>
                <c:pt idx="13438">
                  <c:v>39.700000000000003</c:v>
                </c:pt>
                <c:pt idx="13439">
                  <c:v>39.69</c:v>
                </c:pt>
                <c:pt idx="13440">
                  <c:v>39.69</c:v>
                </c:pt>
                <c:pt idx="13441">
                  <c:v>39.68</c:v>
                </c:pt>
                <c:pt idx="13442">
                  <c:v>39.67</c:v>
                </c:pt>
                <c:pt idx="13443">
                  <c:v>39.659999999999997</c:v>
                </c:pt>
                <c:pt idx="13444">
                  <c:v>39.65</c:v>
                </c:pt>
                <c:pt idx="13445">
                  <c:v>39.65</c:v>
                </c:pt>
                <c:pt idx="13446">
                  <c:v>39.64</c:v>
                </c:pt>
                <c:pt idx="13447">
                  <c:v>39.64</c:v>
                </c:pt>
                <c:pt idx="13448">
                  <c:v>39.630000000000003</c:v>
                </c:pt>
                <c:pt idx="13449">
                  <c:v>39.630000000000003</c:v>
                </c:pt>
                <c:pt idx="13450">
                  <c:v>39.619999999999997</c:v>
                </c:pt>
                <c:pt idx="13451">
                  <c:v>39.619999999999997</c:v>
                </c:pt>
                <c:pt idx="13452">
                  <c:v>39.61</c:v>
                </c:pt>
                <c:pt idx="13453">
                  <c:v>39.61</c:v>
                </c:pt>
                <c:pt idx="13454">
                  <c:v>39.61</c:v>
                </c:pt>
                <c:pt idx="13455">
                  <c:v>39.61</c:v>
                </c:pt>
                <c:pt idx="13456">
                  <c:v>39.61</c:v>
                </c:pt>
                <c:pt idx="13457">
                  <c:v>39.61</c:v>
                </c:pt>
                <c:pt idx="13458">
                  <c:v>39.61</c:v>
                </c:pt>
                <c:pt idx="13459">
                  <c:v>39.61</c:v>
                </c:pt>
                <c:pt idx="13460">
                  <c:v>39.61</c:v>
                </c:pt>
                <c:pt idx="13461">
                  <c:v>39.6</c:v>
                </c:pt>
                <c:pt idx="13462">
                  <c:v>39.6</c:v>
                </c:pt>
                <c:pt idx="13463">
                  <c:v>39.6</c:v>
                </c:pt>
                <c:pt idx="13464">
                  <c:v>39.6</c:v>
                </c:pt>
                <c:pt idx="13465">
                  <c:v>39.590000000000003</c:v>
                </c:pt>
                <c:pt idx="13466">
                  <c:v>39.590000000000003</c:v>
                </c:pt>
                <c:pt idx="13467">
                  <c:v>39.590000000000003</c:v>
                </c:pt>
                <c:pt idx="13468">
                  <c:v>39.58</c:v>
                </c:pt>
                <c:pt idx="13469">
                  <c:v>39.58</c:v>
                </c:pt>
                <c:pt idx="13470">
                  <c:v>39.57</c:v>
                </c:pt>
                <c:pt idx="13471">
                  <c:v>39.56</c:v>
                </c:pt>
                <c:pt idx="13472">
                  <c:v>39.549999999999997</c:v>
                </c:pt>
                <c:pt idx="13473">
                  <c:v>39.54</c:v>
                </c:pt>
                <c:pt idx="13474">
                  <c:v>39.54</c:v>
                </c:pt>
                <c:pt idx="13475">
                  <c:v>39.54</c:v>
                </c:pt>
                <c:pt idx="13476">
                  <c:v>39.53</c:v>
                </c:pt>
                <c:pt idx="13477">
                  <c:v>39.53</c:v>
                </c:pt>
                <c:pt idx="13478">
                  <c:v>39.53</c:v>
                </c:pt>
                <c:pt idx="13479">
                  <c:v>39.520000000000003</c:v>
                </c:pt>
                <c:pt idx="13480">
                  <c:v>39.51</c:v>
                </c:pt>
                <c:pt idx="13481">
                  <c:v>39.51</c:v>
                </c:pt>
                <c:pt idx="13482">
                  <c:v>39.5</c:v>
                </c:pt>
                <c:pt idx="13483">
                  <c:v>39.49</c:v>
                </c:pt>
                <c:pt idx="13484">
                  <c:v>39.479999999999997</c:v>
                </c:pt>
                <c:pt idx="13485">
                  <c:v>39.47</c:v>
                </c:pt>
                <c:pt idx="13486">
                  <c:v>39.47</c:v>
                </c:pt>
                <c:pt idx="13487">
                  <c:v>39.47</c:v>
                </c:pt>
                <c:pt idx="13488">
                  <c:v>39.46</c:v>
                </c:pt>
                <c:pt idx="13489">
                  <c:v>39.46</c:v>
                </c:pt>
                <c:pt idx="13490">
                  <c:v>39.46</c:v>
                </c:pt>
                <c:pt idx="13491">
                  <c:v>39.46</c:v>
                </c:pt>
                <c:pt idx="13492">
                  <c:v>39.47</c:v>
                </c:pt>
                <c:pt idx="13493">
                  <c:v>39.47</c:v>
                </c:pt>
                <c:pt idx="13494">
                  <c:v>39.46</c:v>
                </c:pt>
                <c:pt idx="13495">
                  <c:v>39.47</c:v>
                </c:pt>
                <c:pt idx="13496">
                  <c:v>39.479999999999997</c:v>
                </c:pt>
                <c:pt idx="13497">
                  <c:v>39.479999999999997</c:v>
                </c:pt>
                <c:pt idx="13498">
                  <c:v>39.49</c:v>
                </c:pt>
                <c:pt idx="13499">
                  <c:v>39.5</c:v>
                </c:pt>
                <c:pt idx="13500">
                  <c:v>39.51</c:v>
                </c:pt>
                <c:pt idx="13501">
                  <c:v>39.520000000000003</c:v>
                </c:pt>
                <c:pt idx="13502">
                  <c:v>39.53</c:v>
                </c:pt>
                <c:pt idx="13503">
                  <c:v>39.53</c:v>
                </c:pt>
                <c:pt idx="13504">
                  <c:v>39.53</c:v>
                </c:pt>
                <c:pt idx="13505">
                  <c:v>39.54</c:v>
                </c:pt>
                <c:pt idx="13506">
                  <c:v>39.549999999999997</c:v>
                </c:pt>
                <c:pt idx="13507">
                  <c:v>39.56</c:v>
                </c:pt>
                <c:pt idx="13508">
                  <c:v>39.56</c:v>
                </c:pt>
                <c:pt idx="13509">
                  <c:v>39.57</c:v>
                </c:pt>
                <c:pt idx="13510">
                  <c:v>39.57</c:v>
                </c:pt>
                <c:pt idx="13511">
                  <c:v>39.58</c:v>
                </c:pt>
                <c:pt idx="13512">
                  <c:v>39.590000000000003</c:v>
                </c:pt>
                <c:pt idx="13513">
                  <c:v>39.590000000000003</c:v>
                </c:pt>
                <c:pt idx="13514">
                  <c:v>39.590000000000003</c:v>
                </c:pt>
                <c:pt idx="13515">
                  <c:v>39.6</c:v>
                </c:pt>
                <c:pt idx="13516">
                  <c:v>39.6</c:v>
                </c:pt>
                <c:pt idx="13517">
                  <c:v>39.6</c:v>
                </c:pt>
                <c:pt idx="13518">
                  <c:v>39.61</c:v>
                </c:pt>
                <c:pt idx="13519">
                  <c:v>39.61</c:v>
                </c:pt>
                <c:pt idx="13520">
                  <c:v>39.619999999999997</c:v>
                </c:pt>
                <c:pt idx="13521">
                  <c:v>39.619999999999997</c:v>
                </c:pt>
                <c:pt idx="13522">
                  <c:v>39.619999999999997</c:v>
                </c:pt>
                <c:pt idx="13523">
                  <c:v>39.630000000000003</c:v>
                </c:pt>
                <c:pt idx="13524">
                  <c:v>39.64</c:v>
                </c:pt>
                <c:pt idx="13525">
                  <c:v>39.64</c:v>
                </c:pt>
                <c:pt idx="13526">
                  <c:v>39.65</c:v>
                </c:pt>
                <c:pt idx="13527">
                  <c:v>39.65</c:v>
                </c:pt>
                <c:pt idx="13528">
                  <c:v>39.65</c:v>
                </c:pt>
                <c:pt idx="13529">
                  <c:v>39.659999999999997</c:v>
                </c:pt>
                <c:pt idx="13530">
                  <c:v>39.659999999999997</c:v>
                </c:pt>
                <c:pt idx="13531">
                  <c:v>39.67</c:v>
                </c:pt>
                <c:pt idx="13532">
                  <c:v>39.67</c:v>
                </c:pt>
                <c:pt idx="13533">
                  <c:v>39.68</c:v>
                </c:pt>
                <c:pt idx="13534">
                  <c:v>39.68</c:v>
                </c:pt>
                <c:pt idx="13535">
                  <c:v>39.69</c:v>
                </c:pt>
                <c:pt idx="13536">
                  <c:v>39.69</c:v>
                </c:pt>
                <c:pt idx="13537">
                  <c:v>39.700000000000003</c:v>
                </c:pt>
                <c:pt idx="13538">
                  <c:v>39.69</c:v>
                </c:pt>
                <c:pt idx="13539">
                  <c:v>39.700000000000003</c:v>
                </c:pt>
                <c:pt idx="13540">
                  <c:v>39.700000000000003</c:v>
                </c:pt>
                <c:pt idx="13541">
                  <c:v>39.700000000000003</c:v>
                </c:pt>
                <c:pt idx="13542">
                  <c:v>39.700000000000003</c:v>
                </c:pt>
                <c:pt idx="13543">
                  <c:v>39.700000000000003</c:v>
                </c:pt>
                <c:pt idx="13544">
                  <c:v>39.700000000000003</c:v>
                </c:pt>
                <c:pt idx="13545">
                  <c:v>39.700000000000003</c:v>
                </c:pt>
                <c:pt idx="13546">
                  <c:v>39.700000000000003</c:v>
                </c:pt>
                <c:pt idx="13547">
                  <c:v>39.700000000000003</c:v>
                </c:pt>
                <c:pt idx="13548">
                  <c:v>39.700000000000003</c:v>
                </c:pt>
                <c:pt idx="13549">
                  <c:v>39.700000000000003</c:v>
                </c:pt>
                <c:pt idx="13550">
                  <c:v>39.700000000000003</c:v>
                </c:pt>
                <c:pt idx="13551">
                  <c:v>39.700000000000003</c:v>
                </c:pt>
                <c:pt idx="13552">
                  <c:v>39.700000000000003</c:v>
                </c:pt>
                <c:pt idx="13553">
                  <c:v>39.69</c:v>
                </c:pt>
                <c:pt idx="13554">
                  <c:v>39.69</c:v>
                </c:pt>
                <c:pt idx="13555">
                  <c:v>39.700000000000003</c:v>
                </c:pt>
                <c:pt idx="13556">
                  <c:v>39.700000000000003</c:v>
                </c:pt>
                <c:pt idx="13557">
                  <c:v>39.700000000000003</c:v>
                </c:pt>
                <c:pt idx="13558">
                  <c:v>39.700000000000003</c:v>
                </c:pt>
                <c:pt idx="13559">
                  <c:v>39.700000000000003</c:v>
                </c:pt>
                <c:pt idx="13560">
                  <c:v>39.700000000000003</c:v>
                </c:pt>
                <c:pt idx="13561">
                  <c:v>39.700000000000003</c:v>
                </c:pt>
                <c:pt idx="13562">
                  <c:v>39.700000000000003</c:v>
                </c:pt>
                <c:pt idx="13563">
                  <c:v>39.700000000000003</c:v>
                </c:pt>
                <c:pt idx="13564">
                  <c:v>39.700000000000003</c:v>
                </c:pt>
                <c:pt idx="13565">
                  <c:v>39.700000000000003</c:v>
                </c:pt>
                <c:pt idx="13566">
                  <c:v>39.700000000000003</c:v>
                </c:pt>
                <c:pt idx="13567">
                  <c:v>39.700000000000003</c:v>
                </c:pt>
                <c:pt idx="13568">
                  <c:v>39.700000000000003</c:v>
                </c:pt>
                <c:pt idx="13569">
                  <c:v>39.700000000000003</c:v>
                </c:pt>
                <c:pt idx="13570">
                  <c:v>39.700000000000003</c:v>
                </c:pt>
                <c:pt idx="13571">
                  <c:v>39.700000000000003</c:v>
                </c:pt>
                <c:pt idx="13572">
                  <c:v>39.700000000000003</c:v>
                </c:pt>
                <c:pt idx="13573">
                  <c:v>39.700000000000003</c:v>
                </c:pt>
                <c:pt idx="13574">
                  <c:v>39.700000000000003</c:v>
                </c:pt>
                <c:pt idx="13575">
                  <c:v>39.700000000000003</c:v>
                </c:pt>
                <c:pt idx="13576">
                  <c:v>39.700000000000003</c:v>
                </c:pt>
                <c:pt idx="13577">
                  <c:v>39.700000000000003</c:v>
                </c:pt>
                <c:pt idx="13578">
                  <c:v>39.71</c:v>
                </c:pt>
                <c:pt idx="13579">
                  <c:v>39.700000000000003</c:v>
                </c:pt>
                <c:pt idx="13580">
                  <c:v>39.71</c:v>
                </c:pt>
                <c:pt idx="13581">
                  <c:v>39.71</c:v>
                </c:pt>
                <c:pt idx="13582">
                  <c:v>39.71</c:v>
                </c:pt>
                <c:pt idx="13583">
                  <c:v>39.71</c:v>
                </c:pt>
                <c:pt idx="13584">
                  <c:v>39.71</c:v>
                </c:pt>
                <c:pt idx="13585">
                  <c:v>39.71</c:v>
                </c:pt>
                <c:pt idx="13586">
                  <c:v>39.71</c:v>
                </c:pt>
                <c:pt idx="13587">
                  <c:v>39.71</c:v>
                </c:pt>
                <c:pt idx="13588">
                  <c:v>39.71</c:v>
                </c:pt>
                <c:pt idx="13589">
                  <c:v>39.71</c:v>
                </c:pt>
                <c:pt idx="13590">
                  <c:v>39.71</c:v>
                </c:pt>
                <c:pt idx="13591">
                  <c:v>39.71</c:v>
                </c:pt>
                <c:pt idx="13592">
                  <c:v>39.71</c:v>
                </c:pt>
                <c:pt idx="13593">
                  <c:v>39.71</c:v>
                </c:pt>
                <c:pt idx="13594">
                  <c:v>39.71</c:v>
                </c:pt>
                <c:pt idx="13595">
                  <c:v>39.71</c:v>
                </c:pt>
                <c:pt idx="13596">
                  <c:v>39.71</c:v>
                </c:pt>
                <c:pt idx="13597">
                  <c:v>39.71</c:v>
                </c:pt>
                <c:pt idx="13598">
                  <c:v>39.71</c:v>
                </c:pt>
                <c:pt idx="13599">
                  <c:v>39.71</c:v>
                </c:pt>
                <c:pt idx="13600">
                  <c:v>39.71</c:v>
                </c:pt>
                <c:pt idx="13601">
                  <c:v>39.71</c:v>
                </c:pt>
                <c:pt idx="13602">
                  <c:v>39.71</c:v>
                </c:pt>
                <c:pt idx="13603">
                  <c:v>39.71</c:v>
                </c:pt>
                <c:pt idx="13604">
                  <c:v>39.71</c:v>
                </c:pt>
                <c:pt idx="13605">
                  <c:v>39.71</c:v>
                </c:pt>
                <c:pt idx="13606">
                  <c:v>39.700000000000003</c:v>
                </c:pt>
                <c:pt idx="13607">
                  <c:v>39.700000000000003</c:v>
                </c:pt>
                <c:pt idx="13608">
                  <c:v>39.700000000000003</c:v>
                </c:pt>
                <c:pt idx="13609">
                  <c:v>39.700000000000003</c:v>
                </c:pt>
                <c:pt idx="13610">
                  <c:v>39.700000000000003</c:v>
                </c:pt>
                <c:pt idx="13611">
                  <c:v>39.700000000000003</c:v>
                </c:pt>
                <c:pt idx="13612">
                  <c:v>39.700000000000003</c:v>
                </c:pt>
                <c:pt idx="13613">
                  <c:v>39.700000000000003</c:v>
                </c:pt>
                <c:pt idx="13614">
                  <c:v>39.700000000000003</c:v>
                </c:pt>
                <c:pt idx="13615">
                  <c:v>39.700000000000003</c:v>
                </c:pt>
                <c:pt idx="13616">
                  <c:v>39.700000000000003</c:v>
                </c:pt>
                <c:pt idx="13617">
                  <c:v>39.700000000000003</c:v>
                </c:pt>
                <c:pt idx="13618">
                  <c:v>39.69</c:v>
                </c:pt>
                <c:pt idx="13619">
                  <c:v>39.69</c:v>
                </c:pt>
                <c:pt idx="13620">
                  <c:v>39.68</c:v>
                </c:pt>
                <c:pt idx="13621">
                  <c:v>39.68</c:v>
                </c:pt>
                <c:pt idx="13622">
                  <c:v>39.67</c:v>
                </c:pt>
                <c:pt idx="13623">
                  <c:v>39.67</c:v>
                </c:pt>
                <c:pt idx="13624">
                  <c:v>39.659999999999997</c:v>
                </c:pt>
                <c:pt idx="13625">
                  <c:v>39.659999999999997</c:v>
                </c:pt>
                <c:pt idx="13626">
                  <c:v>39.65</c:v>
                </c:pt>
                <c:pt idx="13627">
                  <c:v>39.65</c:v>
                </c:pt>
                <c:pt idx="13628">
                  <c:v>39.65</c:v>
                </c:pt>
                <c:pt idx="13629">
                  <c:v>39.65</c:v>
                </c:pt>
                <c:pt idx="13630">
                  <c:v>39.64</c:v>
                </c:pt>
                <c:pt idx="13631">
                  <c:v>39.64</c:v>
                </c:pt>
                <c:pt idx="13632">
                  <c:v>39.64</c:v>
                </c:pt>
                <c:pt idx="13633">
                  <c:v>39.630000000000003</c:v>
                </c:pt>
                <c:pt idx="13634">
                  <c:v>39.630000000000003</c:v>
                </c:pt>
                <c:pt idx="13635">
                  <c:v>39.630000000000003</c:v>
                </c:pt>
                <c:pt idx="13636">
                  <c:v>39.619999999999997</c:v>
                </c:pt>
                <c:pt idx="13637">
                  <c:v>39.619999999999997</c:v>
                </c:pt>
                <c:pt idx="13638">
                  <c:v>39.619999999999997</c:v>
                </c:pt>
                <c:pt idx="13639">
                  <c:v>39.61</c:v>
                </c:pt>
                <c:pt idx="13640">
                  <c:v>39.61</c:v>
                </c:pt>
                <c:pt idx="13641">
                  <c:v>39.61</c:v>
                </c:pt>
                <c:pt idx="13642">
                  <c:v>39.61</c:v>
                </c:pt>
                <c:pt idx="13643">
                  <c:v>39.61</c:v>
                </c:pt>
                <c:pt idx="13644">
                  <c:v>39.61</c:v>
                </c:pt>
                <c:pt idx="13645">
                  <c:v>39.61</c:v>
                </c:pt>
                <c:pt idx="13646">
                  <c:v>39.61</c:v>
                </c:pt>
                <c:pt idx="13647">
                  <c:v>39.61</c:v>
                </c:pt>
                <c:pt idx="13648">
                  <c:v>39.61</c:v>
                </c:pt>
                <c:pt idx="13649">
                  <c:v>39.6</c:v>
                </c:pt>
                <c:pt idx="13650">
                  <c:v>39.6</c:v>
                </c:pt>
                <c:pt idx="13651">
                  <c:v>39.6</c:v>
                </c:pt>
                <c:pt idx="13652">
                  <c:v>39.6</c:v>
                </c:pt>
                <c:pt idx="13653">
                  <c:v>39.6</c:v>
                </c:pt>
                <c:pt idx="13654">
                  <c:v>39.6</c:v>
                </c:pt>
                <c:pt idx="13655">
                  <c:v>39.6</c:v>
                </c:pt>
                <c:pt idx="13656">
                  <c:v>39.590000000000003</c:v>
                </c:pt>
                <c:pt idx="13657">
                  <c:v>39.590000000000003</c:v>
                </c:pt>
                <c:pt idx="13658">
                  <c:v>39.58</c:v>
                </c:pt>
                <c:pt idx="13659">
                  <c:v>39.58</c:v>
                </c:pt>
                <c:pt idx="13660">
                  <c:v>39.57</c:v>
                </c:pt>
                <c:pt idx="13661">
                  <c:v>39.57</c:v>
                </c:pt>
                <c:pt idx="13662">
                  <c:v>39.56</c:v>
                </c:pt>
                <c:pt idx="13663">
                  <c:v>39.56</c:v>
                </c:pt>
                <c:pt idx="13664">
                  <c:v>39.56</c:v>
                </c:pt>
                <c:pt idx="13665">
                  <c:v>39.549999999999997</c:v>
                </c:pt>
                <c:pt idx="13666">
                  <c:v>39.54</c:v>
                </c:pt>
                <c:pt idx="13667">
                  <c:v>39.53</c:v>
                </c:pt>
                <c:pt idx="13668">
                  <c:v>39.53</c:v>
                </c:pt>
                <c:pt idx="13669">
                  <c:v>39.520000000000003</c:v>
                </c:pt>
                <c:pt idx="13670">
                  <c:v>39.51</c:v>
                </c:pt>
                <c:pt idx="13671">
                  <c:v>39.51</c:v>
                </c:pt>
                <c:pt idx="13672">
                  <c:v>39.51</c:v>
                </c:pt>
                <c:pt idx="13673">
                  <c:v>39.5</c:v>
                </c:pt>
                <c:pt idx="13674">
                  <c:v>39.5</c:v>
                </c:pt>
                <c:pt idx="13675">
                  <c:v>39.5</c:v>
                </c:pt>
                <c:pt idx="13676">
                  <c:v>39.5</c:v>
                </c:pt>
                <c:pt idx="13677">
                  <c:v>39.5</c:v>
                </c:pt>
                <c:pt idx="13678">
                  <c:v>39.5</c:v>
                </c:pt>
                <c:pt idx="13679">
                  <c:v>39.5</c:v>
                </c:pt>
                <c:pt idx="13680">
                  <c:v>39.51</c:v>
                </c:pt>
                <c:pt idx="13681">
                  <c:v>39.51</c:v>
                </c:pt>
                <c:pt idx="13682">
                  <c:v>39.51</c:v>
                </c:pt>
                <c:pt idx="13683">
                  <c:v>39.51</c:v>
                </c:pt>
                <c:pt idx="13684">
                  <c:v>39.51</c:v>
                </c:pt>
                <c:pt idx="13685">
                  <c:v>39.51</c:v>
                </c:pt>
                <c:pt idx="13686">
                  <c:v>39.520000000000003</c:v>
                </c:pt>
                <c:pt idx="13687">
                  <c:v>39.520000000000003</c:v>
                </c:pt>
                <c:pt idx="13688">
                  <c:v>39.520000000000003</c:v>
                </c:pt>
                <c:pt idx="13689">
                  <c:v>39.520000000000003</c:v>
                </c:pt>
                <c:pt idx="13690">
                  <c:v>39.53</c:v>
                </c:pt>
                <c:pt idx="13691">
                  <c:v>39.53</c:v>
                </c:pt>
                <c:pt idx="13692">
                  <c:v>39.53</c:v>
                </c:pt>
                <c:pt idx="13693">
                  <c:v>39.54</c:v>
                </c:pt>
                <c:pt idx="13694">
                  <c:v>39.549999999999997</c:v>
                </c:pt>
                <c:pt idx="13695">
                  <c:v>39.56</c:v>
                </c:pt>
                <c:pt idx="13696">
                  <c:v>39.57</c:v>
                </c:pt>
                <c:pt idx="13697">
                  <c:v>39.58</c:v>
                </c:pt>
                <c:pt idx="13698">
                  <c:v>39.58</c:v>
                </c:pt>
                <c:pt idx="13699">
                  <c:v>39.590000000000003</c:v>
                </c:pt>
                <c:pt idx="13700">
                  <c:v>39.590000000000003</c:v>
                </c:pt>
                <c:pt idx="13701">
                  <c:v>39.6</c:v>
                </c:pt>
                <c:pt idx="13702">
                  <c:v>39.6</c:v>
                </c:pt>
                <c:pt idx="13703">
                  <c:v>39.6</c:v>
                </c:pt>
                <c:pt idx="13704">
                  <c:v>39.61</c:v>
                </c:pt>
                <c:pt idx="13705">
                  <c:v>39.61</c:v>
                </c:pt>
                <c:pt idx="13706">
                  <c:v>39.61</c:v>
                </c:pt>
                <c:pt idx="13707">
                  <c:v>39.61</c:v>
                </c:pt>
                <c:pt idx="13708">
                  <c:v>39.619999999999997</c:v>
                </c:pt>
                <c:pt idx="13709">
                  <c:v>39.619999999999997</c:v>
                </c:pt>
                <c:pt idx="13710">
                  <c:v>39.619999999999997</c:v>
                </c:pt>
                <c:pt idx="13711">
                  <c:v>39.619999999999997</c:v>
                </c:pt>
                <c:pt idx="13712">
                  <c:v>39.619999999999997</c:v>
                </c:pt>
                <c:pt idx="13713">
                  <c:v>39.619999999999997</c:v>
                </c:pt>
                <c:pt idx="13714">
                  <c:v>39.630000000000003</c:v>
                </c:pt>
                <c:pt idx="13715">
                  <c:v>39.630000000000003</c:v>
                </c:pt>
                <c:pt idx="13716">
                  <c:v>39.64</c:v>
                </c:pt>
                <c:pt idx="13717">
                  <c:v>39.65</c:v>
                </c:pt>
                <c:pt idx="13718">
                  <c:v>39.65</c:v>
                </c:pt>
                <c:pt idx="13719">
                  <c:v>39.659999999999997</c:v>
                </c:pt>
                <c:pt idx="13720">
                  <c:v>39.659999999999997</c:v>
                </c:pt>
                <c:pt idx="13721">
                  <c:v>39.67</c:v>
                </c:pt>
                <c:pt idx="13722">
                  <c:v>39.68</c:v>
                </c:pt>
                <c:pt idx="13723">
                  <c:v>39.69</c:v>
                </c:pt>
                <c:pt idx="13724">
                  <c:v>39.69</c:v>
                </c:pt>
                <c:pt idx="13725">
                  <c:v>39.700000000000003</c:v>
                </c:pt>
                <c:pt idx="13726">
                  <c:v>39.71</c:v>
                </c:pt>
                <c:pt idx="13727">
                  <c:v>39.71</c:v>
                </c:pt>
                <c:pt idx="13728">
                  <c:v>39.71</c:v>
                </c:pt>
                <c:pt idx="13729">
                  <c:v>39.71</c:v>
                </c:pt>
                <c:pt idx="13730">
                  <c:v>39.71</c:v>
                </c:pt>
                <c:pt idx="13731">
                  <c:v>39.71</c:v>
                </c:pt>
                <c:pt idx="13732">
                  <c:v>39.71</c:v>
                </c:pt>
                <c:pt idx="13733">
                  <c:v>39.71</c:v>
                </c:pt>
                <c:pt idx="13734">
                  <c:v>39.71</c:v>
                </c:pt>
                <c:pt idx="13735">
                  <c:v>39.71</c:v>
                </c:pt>
                <c:pt idx="13736">
                  <c:v>39.71</c:v>
                </c:pt>
                <c:pt idx="13737">
                  <c:v>39.71</c:v>
                </c:pt>
                <c:pt idx="13738">
                  <c:v>39.71</c:v>
                </c:pt>
                <c:pt idx="13739">
                  <c:v>39.71</c:v>
                </c:pt>
                <c:pt idx="13740">
                  <c:v>39.71</c:v>
                </c:pt>
                <c:pt idx="13741">
                  <c:v>39.71</c:v>
                </c:pt>
                <c:pt idx="13742">
                  <c:v>39.71</c:v>
                </c:pt>
                <c:pt idx="13743">
                  <c:v>39.71</c:v>
                </c:pt>
                <c:pt idx="13744">
                  <c:v>39.71</c:v>
                </c:pt>
                <c:pt idx="13745">
                  <c:v>39.71</c:v>
                </c:pt>
                <c:pt idx="13746">
                  <c:v>39.71</c:v>
                </c:pt>
                <c:pt idx="13747">
                  <c:v>39.71</c:v>
                </c:pt>
                <c:pt idx="13748">
                  <c:v>39.71</c:v>
                </c:pt>
                <c:pt idx="13749">
                  <c:v>39.71</c:v>
                </c:pt>
                <c:pt idx="13750">
                  <c:v>39.71</c:v>
                </c:pt>
                <c:pt idx="13751">
                  <c:v>39.71</c:v>
                </c:pt>
                <c:pt idx="13752">
                  <c:v>39.71</c:v>
                </c:pt>
                <c:pt idx="13753">
                  <c:v>39.71</c:v>
                </c:pt>
                <c:pt idx="13754">
                  <c:v>39.71</c:v>
                </c:pt>
                <c:pt idx="13755">
                  <c:v>39.71</c:v>
                </c:pt>
                <c:pt idx="13756">
                  <c:v>39.71</c:v>
                </c:pt>
                <c:pt idx="13757">
                  <c:v>39.71</c:v>
                </c:pt>
                <c:pt idx="13758">
                  <c:v>39.71</c:v>
                </c:pt>
                <c:pt idx="13759">
                  <c:v>39.71</c:v>
                </c:pt>
                <c:pt idx="13760">
                  <c:v>39.71</c:v>
                </c:pt>
                <c:pt idx="13761">
                  <c:v>39.71</c:v>
                </c:pt>
                <c:pt idx="13762">
                  <c:v>39.71</c:v>
                </c:pt>
                <c:pt idx="13763">
                  <c:v>39.71</c:v>
                </c:pt>
                <c:pt idx="13764">
                  <c:v>39.71</c:v>
                </c:pt>
                <c:pt idx="13765">
                  <c:v>39.71</c:v>
                </c:pt>
                <c:pt idx="13766">
                  <c:v>39.71</c:v>
                </c:pt>
                <c:pt idx="13767">
                  <c:v>39.71</c:v>
                </c:pt>
                <c:pt idx="13768">
                  <c:v>39.71</c:v>
                </c:pt>
                <c:pt idx="13769">
                  <c:v>39.71</c:v>
                </c:pt>
                <c:pt idx="13770">
                  <c:v>39.71</c:v>
                </c:pt>
                <c:pt idx="13771">
                  <c:v>39.71</c:v>
                </c:pt>
                <c:pt idx="13772">
                  <c:v>39.71</c:v>
                </c:pt>
                <c:pt idx="13773">
                  <c:v>39.71</c:v>
                </c:pt>
                <c:pt idx="13774">
                  <c:v>39.71</c:v>
                </c:pt>
                <c:pt idx="13775">
                  <c:v>39.71</c:v>
                </c:pt>
                <c:pt idx="13776">
                  <c:v>39.71</c:v>
                </c:pt>
                <c:pt idx="13777">
                  <c:v>39.700000000000003</c:v>
                </c:pt>
                <c:pt idx="13778">
                  <c:v>39.700000000000003</c:v>
                </c:pt>
                <c:pt idx="13779">
                  <c:v>39.700000000000003</c:v>
                </c:pt>
                <c:pt idx="13780">
                  <c:v>39.69</c:v>
                </c:pt>
                <c:pt idx="13781">
                  <c:v>39.69</c:v>
                </c:pt>
                <c:pt idx="13782">
                  <c:v>39.69</c:v>
                </c:pt>
                <c:pt idx="13783">
                  <c:v>39.68</c:v>
                </c:pt>
                <c:pt idx="13784">
                  <c:v>39.67</c:v>
                </c:pt>
                <c:pt idx="13785">
                  <c:v>39.659999999999997</c:v>
                </c:pt>
                <c:pt idx="13786">
                  <c:v>39.659999999999997</c:v>
                </c:pt>
                <c:pt idx="13787">
                  <c:v>39.65</c:v>
                </c:pt>
                <c:pt idx="13788">
                  <c:v>39.64</c:v>
                </c:pt>
                <c:pt idx="13789">
                  <c:v>39.64</c:v>
                </c:pt>
                <c:pt idx="13790">
                  <c:v>39.630000000000003</c:v>
                </c:pt>
                <c:pt idx="13791">
                  <c:v>39.630000000000003</c:v>
                </c:pt>
                <c:pt idx="13792">
                  <c:v>39.630000000000003</c:v>
                </c:pt>
                <c:pt idx="13793">
                  <c:v>39.630000000000003</c:v>
                </c:pt>
                <c:pt idx="13794">
                  <c:v>39.619999999999997</c:v>
                </c:pt>
                <c:pt idx="13795">
                  <c:v>39.619999999999997</c:v>
                </c:pt>
                <c:pt idx="13796">
                  <c:v>39.619999999999997</c:v>
                </c:pt>
                <c:pt idx="13797">
                  <c:v>39.619999999999997</c:v>
                </c:pt>
                <c:pt idx="13798">
                  <c:v>39.619999999999997</c:v>
                </c:pt>
                <c:pt idx="13799">
                  <c:v>39.619999999999997</c:v>
                </c:pt>
                <c:pt idx="13800">
                  <c:v>39.61</c:v>
                </c:pt>
                <c:pt idx="13801">
                  <c:v>39.61</c:v>
                </c:pt>
                <c:pt idx="13802">
                  <c:v>39.61</c:v>
                </c:pt>
                <c:pt idx="13803">
                  <c:v>39.61</c:v>
                </c:pt>
                <c:pt idx="13804">
                  <c:v>39.61</c:v>
                </c:pt>
                <c:pt idx="13805">
                  <c:v>39.61</c:v>
                </c:pt>
                <c:pt idx="13806">
                  <c:v>39.61</c:v>
                </c:pt>
                <c:pt idx="13807">
                  <c:v>39.61</c:v>
                </c:pt>
                <c:pt idx="13808">
                  <c:v>39.61</c:v>
                </c:pt>
                <c:pt idx="13809">
                  <c:v>39.61</c:v>
                </c:pt>
                <c:pt idx="13810">
                  <c:v>39.61</c:v>
                </c:pt>
                <c:pt idx="13811">
                  <c:v>39.61</c:v>
                </c:pt>
                <c:pt idx="13812">
                  <c:v>39.61</c:v>
                </c:pt>
                <c:pt idx="13813">
                  <c:v>39.61</c:v>
                </c:pt>
                <c:pt idx="13814">
                  <c:v>39.61</c:v>
                </c:pt>
                <c:pt idx="13815">
                  <c:v>39.61</c:v>
                </c:pt>
                <c:pt idx="13816">
                  <c:v>39.61</c:v>
                </c:pt>
                <c:pt idx="13817">
                  <c:v>39.6</c:v>
                </c:pt>
                <c:pt idx="13818">
                  <c:v>39.6</c:v>
                </c:pt>
                <c:pt idx="13819">
                  <c:v>39.6</c:v>
                </c:pt>
                <c:pt idx="13820">
                  <c:v>39.590000000000003</c:v>
                </c:pt>
                <c:pt idx="13821">
                  <c:v>39.590000000000003</c:v>
                </c:pt>
                <c:pt idx="13822">
                  <c:v>39.590000000000003</c:v>
                </c:pt>
                <c:pt idx="13823">
                  <c:v>39.58</c:v>
                </c:pt>
                <c:pt idx="13824">
                  <c:v>39.57</c:v>
                </c:pt>
                <c:pt idx="13825">
                  <c:v>39.57</c:v>
                </c:pt>
                <c:pt idx="13826">
                  <c:v>39.57</c:v>
                </c:pt>
                <c:pt idx="13827">
                  <c:v>39.57</c:v>
                </c:pt>
                <c:pt idx="13828">
                  <c:v>39.56</c:v>
                </c:pt>
                <c:pt idx="13829">
                  <c:v>39.56</c:v>
                </c:pt>
                <c:pt idx="13830">
                  <c:v>39.56</c:v>
                </c:pt>
                <c:pt idx="13831">
                  <c:v>39.549999999999997</c:v>
                </c:pt>
                <c:pt idx="13832">
                  <c:v>39.549999999999997</c:v>
                </c:pt>
                <c:pt idx="13833">
                  <c:v>39.54</c:v>
                </c:pt>
                <c:pt idx="13834">
                  <c:v>39.54</c:v>
                </c:pt>
                <c:pt idx="13835">
                  <c:v>39.53</c:v>
                </c:pt>
                <c:pt idx="13836">
                  <c:v>39.520000000000003</c:v>
                </c:pt>
                <c:pt idx="13837">
                  <c:v>39.520000000000003</c:v>
                </c:pt>
                <c:pt idx="13838">
                  <c:v>39.51</c:v>
                </c:pt>
                <c:pt idx="13839">
                  <c:v>39.51</c:v>
                </c:pt>
                <c:pt idx="13840">
                  <c:v>39.5</c:v>
                </c:pt>
                <c:pt idx="13841">
                  <c:v>39.49</c:v>
                </c:pt>
                <c:pt idx="13842">
                  <c:v>39.479999999999997</c:v>
                </c:pt>
                <c:pt idx="13843">
                  <c:v>39.47</c:v>
                </c:pt>
                <c:pt idx="13844">
                  <c:v>39.46</c:v>
                </c:pt>
                <c:pt idx="13845">
                  <c:v>39.46</c:v>
                </c:pt>
                <c:pt idx="13846">
                  <c:v>39.46</c:v>
                </c:pt>
                <c:pt idx="13847">
                  <c:v>39.450000000000003</c:v>
                </c:pt>
                <c:pt idx="13848">
                  <c:v>39.46</c:v>
                </c:pt>
                <c:pt idx="13849">
                  <c:v>39.46</c:v>
                </c:pt>
                <c:pt idx="13850">
                  <c:v>39.46</c:v>
                </c:pt>
                <c:pt idx="13851">
                  <c:v>39.46</c:v>
                </c:pt>
                <c:pt idx="13852">
                  <c:v>39.47</c:v>
                </c:pt>
                <c:pt idx="13853">
                  <c:v>39.47</c:v>
                </c:pt>
                <c:pt idx="13854">
                  <c:v>39.479999999999997</c:v>
                </c:pt>
                <c:pt idx="13855">
                  <c:v>39.49</c:v>
                </c:pt>
                <c:pt idx="13856">
                  <c:v>39.49</c:v>
                </c:pt>
                <c:pt idx="13857">
                  <c:v>39.49</c:v>
                </c:pt>
                <c:pt idx="13858">
                  <c:v>39.5</c:v>
                </c:pt>
                <c:pt idx="13859">
                  <c:v>39.5</c:v>
                </c:pt>
                <c:pt idx="13860">
                  <c:v>39.51</c:v>
                </c:pt>
                <c:pt idx="13861">
                  <c:v>39.520000000000003</c:v>
                </c:pt>
                <c:pt idx="13862">
                  <c:v>39.520000000000003</c:v>
                </c:pt>
                <c:pt idx="13863">
                  <c:v>39.53</c:v>
                </c:pt>
                <c:pt idx="13864">
                  <c:v>39.54</c:v>
                </c:pt>
                <c:pt idx="13865">
                  <c:v>39.549999999999997</c:v>
                </c:pt>
                <c:pt idx="13866">
                  <c:v>39.56</c:v>
                </c:pt>
                <c:pt idx="13867">
                  <c:v>39.57</c:v>
                </c:pt>
                <c:pt idx="13868">
                  <c:v>39.58</c:v>
                </c:pt>
                <c:pt idx="13869">
                  <c:v>39.590000000000003</c:v>
                </c:pt>
                <c:pt idx="13870">
                  <c:v>39.590000000000003</c:v>
                </c:pt>
                <c:pt idx="13871">
                  <c:v>39.6</c:v>
                </c:pt>
                <c:pt idx="13872">
                  <c:v>39.6</c:v>
                </c:pt>
                <c:pt idx="13873">
                  <c:v>39.6</c:v>
                </c:pt>
                <c:pt idx="13874">
                  <c:v>39.61</c:v>
                </c:pt>
                <c:pt idx="13875">
                  <c:v>39.61</c:v>
                </c:pt>
                <c:pt idx="13876">
                  <c:v>39.61</c:v>
                </c:pt>
                <c:pt idx="13877">
                  <c:v>39.619999999999997</c:v>
                </c:pt>
                <c:pt idx="13878">
                  <c:v>39.619999999999997</c:v>
                </c:pt>
                <c:pt idx="13879">
                  <c:v>39.619999999999997</c:v>
                </c:pt>
                <c:pt idx="13880">
                  <c:v>39.630000000000003</c:v>
                </c:pt>
                <c:pt idx="13881">
                  <c:v>39.630000000000003</c:v>
                </c:pt>
                <c:pt idx="13882">
                  <c:v>39.64</c:v>
                </c:pt>
                <c:pt idx="13883">
                  <c:v>39.65</c:v>
                </c:pt>
                <c:pt idx="13884">
                  <c:v>39.65</c:v>
                </c:pt>
                <c:pt idx="13885">
                  <c:v>39.659999999999997</c:v>
                </c:pt>
                <c:pt idx="13886">
                  <c:v>39.659999999999997</c:v>
                </c:pt>
                <c:pt idx="13887">
                  <c:v>39.659999999999997</c:v>
                </c:pt>
                <c:pt idx="13888">
                  <c:v>39.659999999999997</c:v>
                </c:pt>
                <c:pt idx="13889">
                  <c:v>39.67</c:v>
                </c:pt>
                <c:pt idx="13890">
                  <c:v>39.68</c:v>
                </c:pt>
                <c:pt idx="13891">
                  <c:v>39.68</c:v>
                </c:pt>
                <c:pt idx="13892">
                  <c:v>39.69</c:v>
                </c:pt>
                <c:pt idx="13893">
                  <c:v>39.69</c:v>
                </c:pt>
                <c:pt idx="13894">
                  <c:v>39.700000000000003</c:v>
                </c:pt>
                <c:pt idx="13895">
                  <c:v>39.700000000000003</c:v>
                </c:pt>
                <c:pt idx="13896">
                  <c:v>39.700000000000003</c:v>
                </c:pt>
                <c:pt idx="13897">
                  <c:v>39.700000000000003</c:v>
                </c:pt>
                <c:pt idx="13898">
                  <c:v>39.700000000000003</c:v>
                </c:pt>
                <c:pt idx="13899">
                  <c:v>39.700000000000003</c:v>
                </c:pt>
                <c:pt idx="13900">
                  <c:v>39.700000000000003</c:v>
                </c:pt>
                <c:pt idx="13901">
                  <c:v>39.700000000000003</c:v>
                </c:pt>
                <c:pt idx="13902">
                  <c:v>39.700000000000003</c:v>
                </c:pt>
                <c:pt idx="13903">
                  <c:v>39.700000000000003</c:v>
                </c:pt>
                <c:pt idx="13904">
                  <c:v>39.69</c:v>
                </c:pt>
                <c:pt idx="13905">
                  <c:v>39.69</c:v>
                </c:pt>
                <c:pt idx="13906">
                  <c:v>39.69</c:v>
                </c:pt>
                <c:pt idx="13907">
                  <c:v>39.68</c:v>
                </c:pt>
                <c:pt idx="13908">
                  <c:v>39.68</c:v>
                </c:pt>
                <c:pt idx="13909">
                  <c:v>39.68</c:v>
                </c:pt>
                <c:pt idx="13910">
                  <c:v>39.68</c:v>
                </c:pt>
                <c:pt idx="13911">
                  <c:v>39.69</c:v>
                </c:pt>
                <c:pt idx="13912">
                  <c:v>39.69</c:v>
                </c:pt>
                <c:pt idx="13913">
                  <c:v>39.68</c:v>
                </c:pt>
                <c:pt idx="13914">
                  <c:v>39.69</c:v>
                </c:pt>
                <c:pt idx="13915">
                  <c:v>39.69</c:v>
                </c:pt>
                <c:pt idx="13916">
                  <c:v>39.69</c:v>
                </c:pt>
                <c:pt idx="13917">
                  <c:v>39.69</c:v>
                </c:pt>
                <c:pt idx="13918">
                  <c:v>39.69</c:v>
                </c:pt>
                <c:pt idx="13919">
                  <c:v>39.69</c:v>
                </c:pt>
                <c:pt idx="13920">
                  <c:v>39.68</c:v>
                </c:pt>
                <c:pt idx="13921">
                  <c:v>39.68</c:v>
                </c:pt>
                <c:pt idx="13922">
                  <c:v>39.68</c:v>
                </c:pt>
                <c:pt idx="13923">
                  <c:v>39.68</c:v>
                </c:pt>
                <c:pt idx="13924">
                  <c:v>39.68</c:v>
                </c:pt>
                <c:pt idx="13925">
                  <c:v>39.68</c:v>
                </c:pt>
                <c:pt idx="13926">
                  <c:v>39.68</c:v>
                </c:pt>
                <c:pt idx="13927">
                  <c:v>39.68</c:v>
                </c:pt>
                <c:pt idx="13928">
                  <c:v>39.68</c:v>
                </c:pt>
                <c:pt idx="13929">
                  <c:v>39.69</c:v>
                </c:pt>
                <c:pt idx="13930">
                  <c:v>39.69</c:v>
                </c:pt>
                <c:pt idx="13931">
                  <c:v>39.700000000000003</c:v>
                </c:pt>
                <c:pt idx="13932">
                  <c:v>39.700000000000003</c:v>
                </c:pt>
                <c:pt idx="13933">
                  <c:v>39.700000000000003</c:v>
                </c:pt>
                <c:pt idx="13934">
                  <c:v>39.71</c:v>
                </c:pt>
                <c:pt idx="13935">
                  <c:v>39.71</c:v>
                </c:pt>
                <c:pt idx="13936">
                  <c:v>39.71</c:v>
                </c:pt>
                <c:pt idx="13937">
                  <c:v>39.71</c:v>
                </c:pt>
                <c:pt idx="13938">
                  <c:v>39.71</c:v>
                </c:pt>
                <c:pt idx="13939">
                  <c:v>39.71</c:v>
                </c:pt>
                <c:pt idx="13940">
                  <c:v>39.71</c:v>
                </c:pt>
                <c:pt idx="13941">
                  <c:v>39.71</c:v>
                </c:pt>
                <c:pt idx="13942">
                  <c:v>39.71</c:v>
                </c:pt>
                <c:pt idx="13943">
                  <c:v>39.71</c:v>
                </c:pt>
                <c:pt idx="13944">
                  <c:v>39.71</c:v>
                </c:pt>
                <c:pt idx="13945">
                  <c:v>39.71</c:v>
                </c:pt>
                <c:pt idx="13946">
                  <c:v>39.71</c:v>
                </c:pt>
                <c:pt idx="13947">
                  <c:v>39.71</c:v>
                </c:pt>
                <c:pt idx="13948">
                  <c:v>39.71</c:v>
                </c:pt>
                <c:pt idx="13949">
                  <c:v>39.71</c:v>
                </c:pt>
                <c:pt idx="13950">
                  <c:v>39.71</c:v>
                </c:pt>
                <c:pt idx="13951">
                  <c:v>39.71</c:v>
                </c:pt>
                <c:pt idx="13952">
                  <c:v>39.71</c:v>
                </c:pt>
                <c:pt idx="13953">
                  <c:v>39.71</c:v>
                </c:pt>
                <c:pt idx="13954">
                  <c:v>39.71</c:v>
                </c:pt>
                <c:pt idx="13955">
                  <c:v>39.71</c:v>
                </c:pt>
                <c:pt idx="13956">
                  <c:v>39.71</c:v>
                </c:pt>
                <c:pt idx="13957">
                  <c:v>39.71</c:v>
                </c:pt>
                <c:pt idx="13958">
                  <c:v>39.71</c:v>
                </c:pt>
                <c:pt idx="13959">
                  <c:v>39.71</c:v>
                </c:pt>
                <c:pt idx="13960">
                  <c:v>39.71</c:v>
                </c:pt>
                <c:pt idx="13961">
                  <c:v>39.71</c:v>
                </c:pt>
                <c:pt idx="13962">
                  <c:v>39.71</c:v>
                </c:pt>
                <c:pt idx="13963">
                  <c:v>39.71</c:v>
                </c:pt>
                <c:pt idx="13964">
                  <c:v>39.71</c:v>
                </c:pt>
                <c:pt idx="13965">
                  <c:v>39.71</c:v>
                </c:pt>
                <c:pt idx="13966">
                  <c:v>39.71</c:v>
                </c:pt>
                <c:pt idx="13967">
                  <c:v>39.71</c:v>
                </c:pt>
                <c:pt idx="13968">
                  <c:v>39.71</c:v>
                </c:pt>
                <c:pt idx="13969">
                  <c:v>39.71</c:v>
                </c:pt>
                <c:pt idx="13970">
                  <c:v>39.71</c:v>
                </c:pt>
                <c:pt idx="13971">
                  <c:v>39.71</c:v>
                </c:pt>
                <c:pt idx="13972">
                  <c:v>39.71</c:v>
                </c:pt>
                <c:pt idx="13973">
                  <c:v>39.71</c:v>
                </c:pt>
                <c:pt idx="13974">
                  <c:v>39.71</c:v>
                </c:pt>
                <c:pt idx="13975">
                  <c:v>39.71</c:v>
                </c:pt>
                <c:pt idx="13976">
                  <c:v>39.71</c:v>
                </c:pt>
                <c:pt idx="13977">
                  <c:v>39.71</c:v>
                </c:pt>
                <c:pt idx="13978">
                  <c:v>39.71</c:v>
                </c:pt>
                <c:pt idx="13979">
                  <c:v>39.71</c:v>
                </c:pt>
                <c:pt idx="13980">
                  <c:v>39.71</c:v>
                </c:pt>
                <c:pt idx="13981">
                  <c:v>39.700000000000003</c:v>
                </c:pt>
                <c:pt idx="13982">
                  <c:v>39.700000000000003</c:v>
                </c:pt>
                <c:pt idx="13983">
                  <c:v>39.69</c:v>
                </c:pt>
                <c:pt idx="13984">
                  <c:v>39.69</c:v>
                </c:pt>
                <c:pt idx="13985">
                  <c:v>39.68</c:v>
                </c:pt>
                <c:pt idx="13986">
                  <c:v>39.659999999999997</c:v>
                </c:pt>
                <c:pt idx="13987">
                  <c:v>39.659999999999997</c:v>
                </c:pt>
                <c:pt idx="13988">
                  <c:v>39.65</c:v>
                </c:pt>
                <c:pt idx="13989">
                  <c:v>39.65</c:v>
                </c:pt>
                <c:pt idx="13990">
                  <c:v>39.64</c:v>
                </c:pt>
                <c:pt idx="13991">
                  <c:v>39.64</c:v>
                </c:pt>
                <c:pt idx="13992">
                  <c:v>39.64</c:v>
                </c:pt>
                <c:pt idx="13993">
                  <c:v>39.630000000000003</c:v>
                </c:pt>
                <c:pt idx="13994">
                  <c:v>39.630000000000003</c:v>
                </c:pt>
                <c:pt idx="13995">
                  <c:v>39.630000000000003</c:v>
                </c:pt>
                <c:pt idx="13996">
                  <c:v>39.619999999999997</c:v>
                </c:pt>
                <c:pt idx="13997">
                  <c:v>39.619999999999997</c:v>
                </c:pt>
                <c:pt idx="13998">
                  <c:v>39.619999999999997</c:v>
                </c:pt>
                <c:pt idx="13999">
                  <c:v>39.61</c:v>
                </c:pt>
                <c:pt idx="14000">
                  <c:v>39.61</c:v>
                </c:pt>
                <c:pt idx="14001">
                  <c:v>39.61</c:v>
                </c:pt>
                <c:pt idx="14002">
                  <c:v>39.61</c:v>
                </c:pt>
                <c:pt idx="14003">
                  <c:v>39.61</c:v>
                </c:pt>
                <c:pt idx="14004">
                  <c:v>39.61</c:v>
                </c:pt>
                <c:pt idx="14005">
                  <c:v>39.61</c:v>
                </c:pt>
                <c:pt idx="14006">
                  <c:v>39.61</c:v>
                </c:pt>
                <c:pt idx="14007">
                  <c:v>39.61</c:v>
                </c:pt>
                <c:pt idx="14008">
                  <c:v>39.6</c:v>
                </c:pt>
                <c:pt idx="14009">
                  <c:v>39.6</c:v>
                </c:pt>
                <c:pt idx="14010">
                  <c:v>39.6</c:v>
                </c:pt>
                <c:pt idx="14011">
                  <c:v>39.6</c:v>
                </c:pt>
                <c:pt idx="14012">
                  <c:v>39.590000000000003</c:v>
                </c:pt>
                <c:pt idx="14013">
                  <c:v>39.590000000000003</c:v>
                </c:pt>
                <c:pt idx="14014">
                  <c:v>39.58</c:v>
                </c:pt>
                <c:pt idx="14015">
                  <c:v>39.57</c:v>
                </c:pt>
                <c:pt idx="14016">
                  <c:v>39.56</c:v>
                </c:pt>
                <c:pt idx="14017">
                  <c:v>39.56</c:v>
                </c:pt>
                <c:pt idx="14018">
                  <c:v>39.549999999999997</c:v>
                </c:pt>
                <c:pt idx="14019">
                  <c:v>39.549999999999997</c:v>
                </c:pt>
                <c:pt idx="14020">
                  <c:v>39.54</c:v>
                </c:pt>
                <c:pt idx="14021">
                  <c:v>39.53</c:v>
                </c:pt>
                <c:pt idx="14022">
                  <c:v>39.520000000000003</c:v>
                </c:pt>
                <c:pt idx="14023">
                  <c:v>39.51</c:v>
                </c:pt>
                <c:pt idx="14024">
                  <c:v>39.5</c:v>
                </c:pt>
                <c:pt idx="14025">
                  <c:v>39.49</c:v>
                </c:pt>
                <c:pt idx="14026">
                  <c:v>39.479999999999997</c:v>
                </c:pt>
                <c:pt idx="14027">
                  <c:v>39.479999999999997</c:v>
                </c:pt>
                <c:pt idx="14028">
                  <c:v>39.479999999999997</c:v>
                </c:pt>
                <c:pt idx="14029">
                  <c:v>39.47</c:v>
                </c:pt>
                <c:pt idx="14030">
                  <c:v>39.47</c:v>
                </c:pt>
                <c:pt idx="14031">
                  <c:v>39.47</c:v>
                </c:pt>
                <c:pt idx="14032">
                  <c:v>39.46</c:v>
                </c:pt>
                <c:pt idx="14033">
                  <c:v>39.46</c:v>
                </c:pt>
                <c:pt idx="14034">
                  <c:v>39.46</c:v>
                </c:pt>
                <c:pt idx="14035">
                  <c:v>39.46</c:v>
                </c:pt>
                <c:pt idx="14036">
                  <c:v>39.46</c:v>
                </c:pt>
                <c:pt idx="14037">
                  <c:v>39.450000000000003</c:v>
                </c:pt>
                <c:pt idx="14038">
                  <c:v>39.44</c:v>
                </c:pt>
                <c:pt idx="14039">
                  <c:v>39.44</c:v>
                </c:pt>
                <c:pt idx="14040">
                  <c:v>39.44</c:v>
                </c:pt>
                <c:pt idx="14041">
                  <c:v>39.44</c:v>
                </c:pt>
                <c:pt idx="14042">
                  <c:v>39.44</c:v>
                </c:pt>
                <c:pt idx="14043">
                  <c:v>39.44</c:v>
                </c:pt>
                <c:pt idx="14044">
                  <c:v>39.44</c:v>
                </c:pt>
                <c:pt idx="14045">
                  <c:v>39.43</c:v>
                </c:pt>
                <c:pt idx="14046">
                  <c:v>39.43</c:v>
                </c:pt>
                <c:pt idx="14047">
                  <c:v>39.43</c:v>
                </c:pt>
                <c:pt idx="14048">
                  <c:v>39.43</c:v>
                </c:pt>
                <c:pt idx="14049">
                  <c:v>39.43</c:v>
                </c:pt>
                <c:pt idx="14050">
                  <c:v>39.43</c:v>
                </c:pt>
                <c:pt idx="14051">
                  <c:v>39.43</c:v>
                </c:pt>
                <c:pt idx="14052">
                  <c:v>39.43</c:v>
                </c:pt>
                <c:pt idx="14053">
                  <c:v>39.43</c:v>
                </c:pt>
                <c:pt idx="14054">
                  <c:v>39.43</c:v>
                </c:pt>
                <c:pt idx="14055">
                  <c:v>39.43</c:v>
                </c:pt>
                <c:pt idx="14056">
                  <c:v>39.43</c:v>
                </c:pt>
                <c:pt idx="14057">
                  <c:v>39.43</c:v>
                </c:pt>
                <c:pt idx="14058">
                  <c:v>39.43</c:v>
                </c:pt>
                <c:pt idx="14059">
                  <c:v>39.43</c:v>
                </c:pt>
                <c:pt idx="14060">
                  <c:v>39.43</c:v>
                </c:pt>
                <c:pt idx="14061">
                  <c:v>39.43</c:v>
                </c:pt>
                <c:pt idx="14062">
                  <c:v>39.43</c:v>
                </c:pt>
                <c:pt idx="14063">
                  <c:v>39.44</c:v>
                </c:pt>
                <c:pt idx="14064">
                  <c:v>39.44</c:v>
                </c:pt>
                <c:pt idx="14065">
                  <c:v>39.450000000000003</c:v>
                </c:pt>
                <c:pt idx="14066">
                  <c:v>39.450000000000003</c:v>
                </c:pt>
                <c:pt idx="14067">
                  <c:v>39.46</c:v>
                </c:pt>
                <c:pt idx="14068">
                  <c:v>39.46</c:v>
                </c:pt>
                <c:pt idx="14069">
                  <c:v>39.47</c:v>
                </c:pt>
                <c:pt idx="14070">
                  <c:v>39.49</c:v>
                </c:pt>
                <c:pt idx="14071">
                  <c:v>39.5</c:v>
                </c:pt>
                <c:pt idx="14072">
                  <c:v>39.520000000000003</c:v>
                </c:pt>
                <c:pt idx="14073">
                  <c:v>39.54</c:v>
                </c:pt>
                <c:pt idx="14074">
                  <c:v>39.56</c:v>
                </c:pt>
                <c:pt idx="14075">
                  <c:v>39.57</c:v>
                </c:pt>
                <c:pt idx="14076">
                  <c:v>39.590000000000003</c:v>
                </c:pt>
                <c:pt idx="14077">
                  <c:v>39.6</c:v>
                </c:pt>
                <c:pt idx="14078">
                  <c:v>39.61</c:v>
                </c:pt>
                <c:pt idx="14079">
                  <c:v>39.61</c:v>
                </c:pt>
                <c:pt idx="14080">
                  <c:v>39.619999999999997</c:v>
                </c:pt>
                <c:pt idx="14081">
                  <c:v>39.619999999999997</c:v>
                </c:pt>
                <c:pt idx="14082">
                  <c:v>39.630000000000003</c:v>
                </c:pt>
                <c:pt idx="14083">
                  <c:v>39.64</c:v>
                </c:pt>
                <c:pt idx="14084">
                  <c:v>39.65</c:v>
                </c:pt>
                <c:pt idx="14085">
                  <c:v>39.67</c:v>
                </c:pt>
                <c:pt idx="14086">
                  <c:v>39.68</c:v>
                </c:pt>
                <c:pt idx="14087">
                  <c:v>39.700000000000003</c:v>
                </c:pt>
                <c:pt idx="14088">
                  <c:v>39.71</c:v>
                </c:pt>
                <c:pt idx="14089">
                  <c:v>39.71</c:v>
                </c:pt>
                <c:pt idx="14090">
                  <c:v>39.71</c:v>
                </c:pt>
                <c:pt idx="14091">
                  <c:v>39.71</c:v>
                </c:pt>
                <c:pt idx="14092">
                  <c:v>39.71</c:v>
                </c:pt>
                <c:pt idx="14093">
                  <c:v>39.71</c:v>
                </c:pt>
                <c:pt idx="14094">
                  <c:v>39.72</c:v>
                </c:pt>
                <c:pt idx="14095">
                  <c:v>39.72</c:v>
                </c:pt>
                <c:pt idx="14096">
                  <c:v>39.729999999999997</c:v>
                </c:pt>
                <c:pt idx="14097">
                  <c:v>39.75</c:v>
                </c:pt>
                <c:pt idx="14098">
                  <c:v>39.76</c:v>
                </c:pt>
                <c:pt idx="14099">
                  <c:v>39.78</c:v>
                </c:pt>
                <c:pt idx="14100">
                  <c:v>39.81</c:v>
                </c:pt>
                <c:pt idx="14101">
                  <c:v>39.82</c:v>
                </c:pt>
                <c:pt idx="14102">
                  <c:v>39.840000000000003</c:v>
                </c:pt>
                <c:pt idx="14103">
                  <c:v>39.86</c:v>
                </c:pt>
                <c:pt idx="14104">
                  <c:v>39.880000000000003</c:v>
                </c:pt>
                <c:pt idx="14105">
                  <c:v>39.9</c:v>
                </c:pt>
                <c:pt idx="14106">
                  <c:v>39.909999999999997</c:v>
                </c:pt>
                <c:pt idx="14107">
                  <c:v>39.92</c:v>
                </c:pt>
                <c:pt idx="14108">
                  <c:v>39.92</c:v>
                </c:pt>
                <c:pt idx="14109">
                  <c:v>39.92</c:v>
                </c:pt>
                <c:pt idx="14110">
                  <c:v>39.92</c:v>
                </c:pt>
                <c:pt idx="14111">
                  <c:v>39.92</c:v>
                </c:pt>
                <c:pt idx="14112">
                  <c:v>39.92</c:v>
                </c:pt>
                <c:pt idx="14113">
                  <c:v>39.92</c:v>
                </c:pt>
                <c:pt idx="14114">
                  <c:v>39.93</c:v>
                </c:pt>
                <c:pt idx="14115">
                  <c:v>39.93</c:v>
                </c:pt>
                <c:pt idx="14116">
                  <c:v>39.93</c:v>
                </c:pt>
                <c:pt idx="14117">
                  <c:v>39.94</c:v>
                </c:pt>
                <c:pt idx="14118">
                  <c:v>39.950000000000003</c:v>
                </c:pt>
                <c:pt idx="14119">
                  <c:v>39.96</c:v>
                </c:pt>
                <c:pt idx="14120">
                  <c:v>39.96</c:v>
                </c:pt>
                <c:pt idx="14121">
                  <c:v>39.97</c:v>
                </c:pt>
                <c:pt idx="14122">
                  <c:v>39.97</c:v>
                </c:pt>
                <c:pt idx="14123">
                  <c:v>39.97</c:v>
                </c:pt>
                <c:pt idx="14124">
                  <c:v>39.979999999999997</c:v>
                </c:pt>
                <c:pt idx="14125">
                  <c:v>39.979999999999997</c:v>
                </c:pt>
                <c:pt idx="14126">
                  <c:v>39.979999999999997</c:v>
                </c:pt>
                <c:pt idx="14127">
                  <c:v>39.979999999999997</c:v>
                </c:pt>
                <c:pt idx="14128">
                  <c:v>39.979999999999997</c:v>
                </c:pt>
                <c:pt idx="14129">
                  <c:v>39.979999999999997</c:v>
                </c:pt>
                <c:pt idx="14130">
                  <c:v>39.99</c:v>
                </c:pt>
                <c:pt idx="14131">
                  <c:v>39.99</c:v>
                </c:pt>
                <c:pt idx="14132">
                  <c:v>39.99</c:v>
                </c:pt>
                <c:pt idx="14133">
                  <c:v>39.979999999999997</c:v>
                </c:pt>
                <c:pt idx="14134">
                  <c:v>39.979999999999997</c:v>
                </c:pt>
                <c:pt idx="14135">
                  <c:v>39.979999999999997</c:v>
                </c:pt>
                <c:pt idx="14136">
                  <c:v>39.979999999999997</c:v>
                </c:pt>
                <c:pt idx="14137">
                  <c:v>39.97</c:v>
                </c:pt>
                <c:pt idx="14138">
                  <c:v>39.97</c:v>
                </c:pt>
                <c:pt idx="14139">
                  <c:v>39.96</c:v>
                </c:pt>
                <c:pt idx="14140">
                  <c:v>39.96</c:v>
                </c:pt>
                <c:pt idx="14141">
                  <c:v>39.950000000000003</c:v>
                </c:pt>
                <c:pt idx="14142">
                  <c:v>39.950000000000003</c:v>
                </c:pt>
                <c:pt idx="14143">
                  <c:v>39.94</c:v>
                </c:pt>
                <c:pt idx="14144">
                  <c:v>39.94</c:v>
                </c:pt>
                <c:pt idx="14145">
                  <c:v>39.94</c:v>
                </c:pt>
                <c:pt idx="14146">
                  <c:v>39.94</c:v>
                </c:pt>
                <c:pt idx="14147">
                  <c:v>39.94</c:v>
                </c:pt>
                <c:pt idx="14148">
                  <c:v>39.94</c:v>
                </c:pt>
                <c:pt idx="14149">
                  <c:v>39.94</c:v>
                </c:pt>
                <c:pt idx="14150">
                  <c:v>39.94</c:v>
                </c:pt>
                <c:pt idx="14151">
                  <c:v>39.94</c:v>
                </c:pt>
                <c:pt idx="14152">
                  <c:v>39.93</c:v>
                </c:pt>
                <c:pt idx="14153">
                  <c:v>39.93</c:v>
                </c:pt>
                <c:pt idx="14154">
                  <c:v>39.93</c:v>
                </c:pt>
                <c:pt idx="14155">
                  <c:v>39.93</c:v>
                </c:pt>
                <c:pt idx="14156">
                  <c:v>39.92</c:v>
                </c:pt>
                <c:pt idx="14157">
                  <c:v>39.92</c:v>
                </c:pt>
                <c:pt idx="14158">
                  <c:v>39.92</c:v>
                </c:pt>
                <c:pt idx="14159">
                  <c:v>39.92</c:v>
                </c:pt>
                <c:pt idx="14160">
                  <c:v>39.92</c:v>
                </c:pt>
                <c:pt idx="14161">
                  <c:v>39.92</c:v>
                </c:pt>
                <c:pt idx="14162">
                  <c:v>39.92</c:v>
                </c:pt>
                <c:pt idx="14163">
                  <c:v>39.92</c:v>
                </c:pt>
                <c:pt idx="14164">
                  <c:v>39.92</c:v>
                </c:pt>
                <c:pt idx="14165">
                  <c:v>39.92</c:v>
                </c:pt>
                <c:pt idx="14166">
                  <c:v>39.92</c:v>
                </c:pt>
                <c:pt idx="14167">
                  <c:v>39.909999999999997</c:v>
                </c:pt>
                <c:pt idx="14168">
                  <c:v>39.909999999999997</c:v>
                </c:pt>
                <c:pt idx="14169">
                  <c:v>39.909999999999997</c:v>
                </c:pt>
                <c:pt idx="14170">
                  <c:v>39.909999999999997</c:v>
                </c:pt>
                <c:pt idx="14171">
                  <c:v>39.9</c:v>
                </c:pt>
                <c:pt idx="14172">
                  <c:v>39.9</c:v>
                </c:pt>
                <c:pt idx="14173">
                  <c:v>39.89</c:v>
                </c:pt>
                <c:pt idx="14174">
                  <c:v>39.880000000000003</c:v>
                </c:pt>
                <c:pt idx="14175">
                  <c:v>39.869999999999997</c:v>
                </c:pt>
                <c:pt idx="14176">
                  <c:v>39.869999999999997</c:v>
                </c:pt>
                <c:pt idx="14177">
                  <c:v>39.86</c:v>
                </c:pt>
                <c:pt idx="14178">
                  <c:v>39.85</c:v>
                </c:pt>
                <c:pt idx="14179">
                  <c:v>39.85</c:v>
                </c:pt>
                <c:pt idx="14180">
                  <c:v>39.840000000000003</c:v>
                </c:pt>
                <c:pt idx="14181">
                  <c:v>39.83</c:v>
                </c:pt>
                <c:pt idx="14182">
                  <c:v>39.82</c:v>
                </c:pt>
                <c:pt idx="14183">
                  <c:v>39.81</c:v>
                </c:pt>
                <c:pt idx="14184">
                  <c:v>39.799999999999997</c:v>
                </c:pt>
                <c:pt idx="14185">
                  <c:v>39.79</c:v>
                </c:pt>
                <c:pt idx="14186">
                  <c:v>39.78</c:v>
                </c:pt>
                <c:pt idx="14187">
                  <c:v>39.770000000000003</c:v>
                </c:pt>
                <c:pt idx="14188">
                  <c:v>39.76</c:v>
                </c:pt>
                <c:pt idx="14189">
                  <c:v>39.75</c:v>
                </c:pt>
                <c:pt idx="14190">
                  <c:v>39.74</c:v>
                </c:pt>
                <c:pt idx="14191">
                  <c:v>39.74</c:v>
                </c:pt>
                <c:pt idx="14192">
                  <c:v>39.729999999999997</c:v>
                </c:pt>
                <c:pt idx="14193">
                  <c:v>39.729999999999997</c:v>
                </c:pt>
                <c:pt idx="14194">
                  <c:v>39.729999999999997</c:v>
                </c:pt>
                <c:pt idx="14195">
                  <c:v>39.72</c:v>
                </c:pt>
                <c:pt idx="14196">
                  <c:v>39.72</c:v>
                </c:pt>
                <c:pt idx="14197">
                  <c:v>39.72</c:v>
                </c:pt>
                <c:pt idx="14198">
                  <c:v>39.72</c:v>
                </c:pt>
                <c:pt idx="14199">
                  <c:v>39.71</c:v>
                </c:pt>
                <c:pt idx="14200">
                  <c:v>39.71</c:v>
                </c:pt>
                <c:pt idx="14201">
                  <c:v>39.71</c:v>
                </c:pt>
                <c:pt idx="14202">
                  <c:v>39.71</c:v>
                </c:pt>
                <c:pt idx="14203">
                  <c:v>39.71</c:v>
                </c:pt>
                <c:pt idx="14204">
                  <c:v>39.71</c:v>
                </c:pt>
                <c:pt idx="14205">
                  <c:v>39.71</c:v>
                </c:pt>
                <c:pt idx="14206">
                  <c:v>39.71</c:v>
                </c:pt>
                <c:pt idx="14207">
                  <c:v>39.71</c:v>
                </c:pt>
                <c:pt idx="14208">
                  <c:v>39.71</c:v>
                </c:pt>
                <c:pt idx="14209">
                  <c:v>39.71</c:v>
                </c:pt>
                <c:pt idx="14210">
                  <c:v>39.71</c:v>
                </c:pt>
                <c:pt idx="14211">
                  <c:v>39.71</c:v>
                </c:pt>
                <c:pt idx="14212">
                  <c:v>39.71</c:v>
                </c:pt>
                <c:pt idx="14213">
                  <c:v>39.71</c:v>
                </c:pt>
                <c:pt idx="14214">
                  <c:v>39.71</c:v>
                </c:pt>
                <c:pt idx="14215">
                  <c:v>39.71</c:v>
                </c:pt>
                <c:pt idx="14216">
                  <c:v>39.71</c:v>
                </c:pt>
                <c:pt idx="14217">
                  <c:v>39.71</c:v>
                </c:pt>
                <c:pt idx="14218">
                  <c:v>39.71</c:v>
                </c:pt>
                <c:pt idx="14219">
                  <c:v>39.71</c:v>
                </c:pt>
                <c:pt idx="14220">
                  <c:v>39.71</c:v>
                </c:pt>
                <c:pt idx="14221">
                  <c:v>39.71</c:v>
                </c:pt>
                <c:pt idx="14222">
                  <c:v>39.71</c:v>
                </c:pt>
                <c:pt idx="14223">
                  <c:v>39.71</c:v>
                </c:pt>
                <c:pt idx="14224">
                  <c:v>39.71</c:v>
                </c:pt>
                <c:pt idx="14225">
                  <c:v>39.71</c:v>
                </c:pt>
                <c:pt idx="14226">
                  <c:v>39.700000000000003</c:v>
                </c:pt>
                <c:pt idx="14227">
                  <c:v>39.700000000000003</c:v>
                </c:pt>
                <c:pt idx="14228">
                  <c:v>39.69</c:v>
                </c:pt>
                <c:pt idx="14229">
                  <c:v>39.69</c:v>
                </c:pt>
                <c:pt idx="14230">
                  <c:v>39.68</c:v>
                </c:pt>
                <c:pt idx="14231">
                  <c:v>39.67</c:v>
                </c:pt>
                <c:pt idx="14232">
                  <c:v>39.67</c:v>
                </c:pt>
                <c:pt idx="14233">
                  <c:v>39.659999999999997</c:v>
                </c:pt>
                <c:pt idx="14234">
                  <c:v>39.65</c:v>
                </c:pt>
                <c:pt idx="14235">
                  <c:v>39.65</c:v>
                </c:pt>
                <c:pt idx="14236">
                  <c:v>39.65</c:v>
                </c:pt>
                <c:pt idx="14237">
                  <c:v>39.64</c:v>
                </c:pt>
                <c:pt idx="14238">
                  <c:v>39.64</c:v>
                </c:pt>
                <c:pt idx="14239">
                  <c:v>39.630000000000003</c:v>
                </c:pt>
                <c:pt idx="14240">
                  <c:v>39.630000000000003</c:v>
                </c:pt>
                <c:pt idx="14241">
                  <c:v>39.630000000000003</c:v>
                </c:pt>
                <c:pt idx="14242">
                  <c:v>39.619999999999997</c:v>
                </c:pt>
                <c:pt idx="14243">
                  <c:v>39.619999999999997</c:v>
                </c:pt>
                <c:pt idx="14244">
                  <c:v>39.619999999999997</c:v>
                </c:pt>
                <c:pt idx="14245">
                  <c:v>39.619999999999997</c:v>
                </c:pt>
                <c:pt idx="14246">
                  <c:v>39.619999999999997</c:v>
                </c:pt>
                <c:pt idx="14247">
                  <c:v>39.619999999999997</c:v>
                </c:pt>
                <c:pt idx="14248">
                  <c:v>39.619999999999997</c:v>
                </c:pt>
                <c:pt idx="14249">
                  <c:v>39.619999999999997</c:v>
                </c:pt>
                <c:pt idx="14250">
                  <c:v>39.619999999999997</c:v>
                </c:pt>
                <c:pt idx="14251">
                  <c:v>39.619999999999997</c:v>
                </c:pt>
                <c:pt idx="14252">
                  <c:v>39.61</c:v>
                </c:pt>
                <c:pt idx="14253">
                  <c:v>39.61</c:v>
                </c:pt>
                <c:pt idx="14254">
                  <c:v>39.61</c:v>
                </c:pt>
                <c:pt idx="14255">
                  <c:v>39.61</c:v>
                </c:pt>
                <c:pt idx="14256">
                  <c:v>39.61</c:v>
                </c:pt>
                <c:pt idx="14257">
                  <c:v>39.61</c:v>
                </c:pt>
                <c:pt idx="14258">
                  <c:v>39.61</c:v>
                </c:pt>
                <c:pt idx="14259">
                  <c:v>39.61</c:v>
                </c:pt>
                <c:pt idx="14260">
                  <c:v>39.61</c:v>
                </c:pt>
                <c:pt idx="14261">
                  <c:v>39.61</c:v>
                </c:pt>
                <c:pt idx="14262">
                  <c:v>39.61</c:v>
                </c:pt>
                <c:pt idx="14263">
                  <c:v>39.6</c:v>
                </c:pt>
                <c:pt idx="14264">
                  <c:v>39.6</c:v>
                </c:pt>
                <c:pt idx="14265">
                  <c:v>39.6</c:v>
                </c:pt>
                <c:pt idx="14266">
                  <c:v>39.6</c:v>
                </c:pt>
                <c:pt idx="14267">
                  <c:v>39.6</c:v>
                </c:pt>
                <c:pt idx="14268">
                  <c:v>39.590000000000003</c:v>
                </c:pt>
                <c:pt idx="14269">
                  <c:v>39.590000000000003</c:v>
                </c:pt>
                <c:pt idx="14270">
                  <c:v>39.58</c:v>
                </c:pt>
                <c:pt idx="14271">
                  <c:v>39.57</c:v>
                </c:pt>
                <c:pt idx="14272">
                  <c:v>39.57</c:v>
                </c:pt>
                <c:pt idx="14273">
                  <c:v>39.56</c:v>
                </c:pt>
                <c:pt idx="14274">
                  <c:v>39.549999999999997</c:v>
                </c:pt>
                <c:pt idx="14275">
                  <c:v>39.549999999999997</c:v>
                </c:pt>
                <c:pt idx="14276">
                  <c:v>39.54</c:v>
                </c:pt>
                <c:pt idx="14277">
                  <c:v>39.53</c:v>
                </c:pt>
                <c:pt idx="14278">
                  <c:v>39.53</c:v>
                </c:pt>
                <c:pt idx="14279">
                  <c:v>39.51</c:v>
                </c:pt>
                <c:pt idx="14280">
                  <c:v>39.5</c:v>
                </c:pt>
                <c:pt idx="14281">
                  <c:v>39.49</c:v>
                </c:pt>
                <c:pt idx="14282">
                  <c:v>39.479999999999997</c:v>
                </c:pt>
                <c:pt idx="14283">
                  <c:v>39.47</c:v>
                </c:pt>
                <c:pt idx="14284">
                  <c:v>39.46</c:v>
                </c:pt>
                <c:pt idx="14285">
                  <c:v>39.450000000000003</c:v>
                </c:pt>
                <c:pt idx="14286">
                  <c:v>39.450000000000003</c:v>
                </c:pt>
                <c:pt idx="14287">
                  <c:v>39.44</c:v>
                </c:pt>
                <c:pt idx="14288">
                  <c:v>39.44</c:v>
                </c:pt>
                <c:pt idx="14289">
                  <c:v>39.43</c:v>
                </c:pt>
                <c:pt idx="14290">
                  <c:v>39.43</c:v>
                </c:pt>
                <c:pt idx="14291">
                  <c:v>39.43</c:v>
                </c:pt>
                <c:pt idx="14292">
                  <c:v>39.43</c:v>
                </c:pt>
                <c:pt idx="14293">
                  <c:v>39.43</c:v>
                </c:pt>
                <c:pt idx="14294">
                  <c:v>39.43</c:v>
                </c:pt>
                <c:pt idx="14295">
                  <c:v>39.43</c:v>
                </c:pt>
                <c:pt idx="14296">
                  <c:v>39.43</c:v>
                </c:pt>
                <c:pt idx="14297">
                  <c:v>39.43</c:v>
                </c:pt>
                <c:pt idx="14298">
                  <c:v>39.43</c:v>
                </c:pt>
                <c:pt idx="14299">
                  <c:v>39.43</c:v>
                </c:pt>
                <c:pt idx="14300">
                  <c:v>39.44</c:v>
                </c:pt>
                <c:pt idx="14301">
                  <c:v>39.44</c:v>
                </c:pt>
                <c:pt idx="14302">
                  <c:v>39.44</c:v>
                </c:pt>
                <c:pt idx="14303">
                  <c:v>39.44</c:v>
                </c:pt>
                <c:pt idx="14304">
                  <c:v>39.43</c:v>
                </c:pt>
                <c:pt idx="14305">
                  <c:v>39.43</c:v>
                </c:pt>
                <c:pt idx="14306">
                  <c:v>39.43</c:v>
                </c:pt>
                <c:pt idx="14307">
                  <c:v>39.44</c:v>
                </c:pt>
                <c:pt idx="14308">
                  <c:v>39.450000000000003</c:v>
                </c:pt>
                <c:pt idx="14309">
                  <c:v>39.46</c:v>
                </c:pt>
                <c:pt idx="14310">
                  <c:v>39.47</c:v>
                </c:pt>
                <c:pt idx="14311">
                  <c:v>39.49</c:v>
                </c:pt>
                <c:pt idx="14312">
                  <c:v>39.51</c:v>
                </c:pt>
                <c:pt idx="14313">
                  <c:v>39.53</c:v>
                </c:pt>
                <c:pt idx="14314">
                  <c:v>39.56</c:v>
                </c:pt>
                <c:pt idx="14315">
                  <c:v>39.57</c:v>
                </c:pt>
                <c:pt idx="14316">
                  <c:v>39.590000000000003</c:v>
                </c:pt>
                <c:pt idx="14317">
                  <c:v>39.6</c:v>
                </c:pt>
                <c:pt idx="14318">
                  <c:v>39.61</c:v>
                </c:pt>
                <c:pt idx="14319">
                  <c:v>39.61</c:v>
                </c:pt>
                <c:pt idx="14320">
                  <c:v>39.619999999999997</c:v>
                </c:pt>
                <c:pt idx="14321">
                  <c:v>39.619999999999997</c:v>
                </c:pt>
                <c:pt idx="14322">
                  <c:v>39.630000000000003</c:v>
                </c:pt>
                <c:pt idx="14323">
                  <c:v>39.65</c:v>
                </c:pt>
                <c:pt idx="14324">
                  <c:v>39.659999999999997</c:v>
                </c:pt>
                <c:pt idx="14325">
                  <c:v>39.68</c:v>
                </c:pt>
                <c:pt idx="14326">
                  <c:v>39.69</c:v>
                </c:pt>
                <c:pt idx="14327">
                  <c:v>39.71</c:v>
                </c:pt>
                <c:pt idx="14328">
                  <c:v>39.71</c:v>
                </c:pt>
                <c:pt idx="14329">
                  <c:v>39.71</c:v>
                </c:pt>
                <c:pt idx="14330">
                  <c:v>39.71</c:v>
                </c:pt>
                <c:pt idx="14331">
                  <c:v>39.71</c:v>
                </c:pt>
                <c:pt idx="14332">
                  <c:v>39.71</c:v>
                </c:pt>
                <c:pt idx="14333">
                  <c:v>39.71</c:v>
                </c:pt>
                <c:pt idx="14334">
                  <c:v>39.72</c:v>
                </c:pt>
                <c:pt idx="14335">
                  <c:v>39.72</c:v>
                </c:pt>
                <c:pt idx="14336">
                  <c:v>39.72</c:v>
                </c:pt>
                <c:pt idx="14337">
                  <c:v>39.74</c:v>
                </c:pt>
                <c:pt idx="14338">
                  <c:v>39.75</c:v>
                </c:pt>
                <c:pt idx="14339">
                  <c:v>39.76</c:v>
                </c:pt>
                <c:pt idx="14340">
                  <c:v>39.78</c:v>
                </c:pt>
                <c:pt idx="14341">
                  <c:v>39.799999999999997</c:v>
                </c:pt>
                <c:pt idx="14342">
                  <c:v>39.81</c:v>
                </c:pt>
                <c:pt idx="14343">
                  <c:v>39.83</c:v>
                </c:pt>
                <c:pt idx="14344">
                  <c:v>39.840000000000003</c:v>
                </c:pt>
                <c:pt idx="14345">
                  <c:v>39.85</c:v>
                </c:pt>
                <c:pt idx="14346">
                  <c:v>39.86</c:v>
                </c:pt>
                <c:pt idx="14347">
                  <c:v>39.869999999999997</c:v>
                </c:pt>
                <c:pt idx="14348">
                  <c:v>39.880000000000003</c:v>
                </c:pt>
                <c:pt idx="14349">
                  <c:v>39.880000000000003</c:v>
                </c:pt>
                <c:pt idx="14350">
                  <c:v>39.89</c:v>
                </c:pt>
                <c:pt idx="14351">
                  <c:v>39.9</c:v>
                </c:pt>
                <c:pt idx="14352">
                  <c:v>39.9</c:v>
                </c:pt>
                <c:pt idx="14353">
                  <c:v>39.9</c:v>
                </c:pt>
                <c:pt idx="14354">
                  <c:v>39.909999999999997</c:v>
                </c:pt>
                <c:pt idx="14355">
                  <c:v>39.909999999999997</c:v>
                </c:pt>
                <c:pt idx="14356">
                  <c:v>39.909999999999997</c:v>
                </c:pt>
                <c:pt idx="14357">
                  <c:v>39.909999999999997</c:v>
                </c:pt>
                <c:pt idx="14358">
                  <c:v>39.909999999999997</c:v>
                </c:pt>
                <c:pt idx="14359">
                  <c:v>39.909999999999997</c:v>
                </c:pt>
                <c:pt idx="14360">
                  <c:v>39.909999999999997</c:v>
                </c:pt>
                <c:pt idx="14361">
                  <c:v>39.909999999999997</c:v>
                </c:pt>
                <c:pt idx="14362">
                  <c:v>39.909999999999997</c:v>
                </c:pt>
                <c:pt idx="14363">
                  <c:v>39.909999999999997</c:v>
                </c:pt>
                <c:pt idx="14364">
                  <c:v>39.909999999999997</c:v>
                </c:pt>
                <c:pt idx="14365">
                  <c:v>39.9</c:v>
                </c:pt>
                <c:pt idx="14366">
                  <c:v>39.9</c:v>
                </c:pt>
                <c:pt idx="14367">
                  <c:v>39.9</c:v>
                </c:pt>
                <c:pt idx="14368">
                  <c:v>39.9</c:v>
                </c:pt>
                <c:pt idx="14369">
                  <c:v>39.9</c:v>
                </c:pt>
                <c:pt idx="14370">
                  <c:v>39.9</c:v>
                </c:pt>
                <c:pt idx="14371">
                  <c:v>39.9</c:v>
                </c:pt>
                <c:pt idx="14372">
                  <c:v>39.89</c:v>
                </c:pt>
                <c:pt idx="14373">
                  <c:v>39.89</c:v>
                </c:pt>
                <c:pt idx="14374">
                  <c:v>39.89</c:v>
                </c:pt>
                <c:pt idx="14375">
                  <c:v>39.880000000000003</c:v>
                </c:pt>
                <c:pt idx="14376">
                  <c:v>39.869999999999997</c:v>
                </c:pt>
                <c:pt idx="14377">
                  <c:v>39.869999999999997</c:v>
                </c:pt>
                <c:pt idx="14378">
                  <c:v>39.86</c:v>
                </c:pt>
                <c:pt idx="14379">
                  <c:v>39.85</c:v>
                </c:pt>
                <c:pt idx="14380">
                  <c:v>39.86</c:v>
                </c:pt>
                <c:pt idx="14381">
                  <c:v>39.85</c:v>
                </c:pt>
                <c:pt idx="14382">
                  <c:v>39.85</c:v>
                </c:pt>
                <c:pt idx="14383">
                  <c:v>39.840000000000003</c:v>
                </c:pt>
                <c:pt idx="14384">
                  <c:v>39.83</c:v>
                </c:pt>
                <c:pt idx="14385">
                  <c:v>39.82</c:v>
                </c:pt>
                <c:pt idx="14386">
                  <c:v>39.82</c:v>
                </c:pt>
                <c:pt idx="14387">
                  <c:v>39.81</c:v>
                </c:pt>
                <c:pt idx="14388">
                  <c:v>39.81</c:v>
                </c:pt>
                <c:pt idx="14389">
                  <c:v>39.799999999999997</c:v>
                </c:pt>
                <c:pt idx="14390">
                  <c:v>39.799999999999997</c:v>
                </c:pt>
                <c:pt idx="14391">
                  <c:v>39.799999999999997</c:v>
                </c:pt>
                <c:pt idx="14392">
                  <c:v>39.79</c:v>
                </c:pt>
                <c:pt idx="14393">
                  <c:v>39.79</c:v>
                </c:pt>
                <c:pt idx="14394">
                  <c:v>39.78</c:v>
                </c:pt>
                <c:pt idx="14395">
                  <c:v>39.78</c:v>
                </c:pt>
                <c:pt idx="14396">
                  <c:v>39.770000000000003</c:v>
                </c:pt>
                <c:pt idx="14397">
                  <c:v>39.76</c:v>
                </c:pt>
                <c:pt idx="14398">
                  <c:v>39.76</c:v>
                </c:pt>
                <c:pt idx="14399">
                  <c:v>39.75</c:v>
                </c:pt>
                <c:pt idx="14400">
                  <c:v>39.75</c:v>
                </c:pt>
                <c:pt idx="14401">
                  <c:v>39.74</c:v>
                </c:pt>
                <c:pt idx="14402">
                  <c:v>39.74</c:v>
                </c:pt>
                <c:pt idx="14403">
                  <c:v>39.729999999999997</c:v>
                </c:pt>
                <c:pt idx="14404">
                  <c:v>39.72</c:v>
                </c:pt>
                <c:pt idx="14405">
                  <c:v>39.72</c:v>
                </c:pt>
                <c:pt idx="14406">
                  <c:v>39.72</c:v>
                </c:pt>
                <c:pt idx="14407">
                  <c:v>39.71</c:v>
                </c:pt>
                <c:pt idx="14408">
                  <c:v>39.71</c:v>
                </c:pt>
                <c:pt idx="14409">
                  <c:v>39.71</c:v>
                </c:pt>
                <c:pt idx="14410">
                  <c:v>39.71</c:v>
                </c:pt>
                <c:pt idx="14411">
                  <c:v>39.71</c:v>
                </c:pt>
                <c:pt idx="14412">
                  <c:v>39.71</c:v>
                </c:pt>
                <c:pt idx="14413">
                  <c:v>39.71</c:v>
                </c:pt>
                <c:pt idx="14414">
                  <c:v>39.71</c:v>
                </c:pt>
                <c:pt idx="14415">
                  <c:v>39.71</c:v>
                </c:pt>
                <c:pt idx="14416">
                  <c:v>39.71</c:v>
                </c:pt>
                <c:pt idx="14417">
                  <c:v>39.71</c:v>
                </c:pt>
                <c:pt idx="14418">
                  <c:v>39.71</c:v>
                </c:pt>
                <c:pt idx="14419">
                  <c:v>39.71</c:v>
                </c:pt>
                <c:pt idx="14420">
                  <c:v>39.71</c:v>
                </c:pt>
                <c:pt idx="14421">
                  <c:v>39.71</c:v>
                </c:pt>
                <c:pt idx="14422">
                  <c:v>39.71</c:v>
                </c:pt>
                <c:pt idx="14423">
                  <c:v>39.71</c:v>
                </c:pt>
                <c:pt idx="14424">
                  <c:v>39.71</c:v>
                </c:pt>
                <c:pt idx="14425">
                  <c:v>39.71</c:v>
                </c:pt>
                <c:pt idx="14426">
                  <c:v>39.71</c:v>
                </c:pt>
                <c:pt idx="14427">
                  <c:v>39.71</c:v>
                </c:pt>
                <c:pt idx="14428">
                  <c:v>39.71</c:v>
                </c:pt>
                <c:pt idx="14429">
                  <c:v>39.71</c:v>
                </c:pt>
                <c:pt idx="14430">
                  <c:v>39.71</c:v>
                </c:pt>
                <c:pt idx="14431">
                  <c:v>39.71</c:v>
                </c:pt>
                <c:pt idx="14432">
                  <c:v>39.71</c:v>
                </c:pt>
                <c:pt idx="14433">
                  <c:v>39.700000000000003</c:v>
                </c:pt>
                <c:pt idx="14434">
                  <c:v>39.69</c:v>
                </c:pt>
                <c:pt idx="14435">
                  <c:v>39.69</c:v>
                </c:pt>
                <c:pt idx="14436">
                  <c:v>39.68</c:v>
                </c:pt>
                <c:pt idx="14437">
                  <c:v>39.68</c:v>
                </c:pt>
                <c:pt idx="14438">
                  <c:v>39.67</c:v>
                </c:pt>
                <c:pt idx="14439">
                  <c:v>39.659999999999997</c:v>
                </c:pt>
                <c:pt idx="14440">
                  <c:v>39.65</c:v>
                </c:pt>
                <c:pt idx="14441">
                  <c:v>39.64</c:v>
                </c:pt>
                <c:pt idx="14442">
                  <c:v>39.630000000000003</c:v>
                </c:pt>
                <c:pt idx="14443">
                  <c:v>39.630000000000003</c:v>
                </c:pt>
                <c:pt idx="14444">
                  <c:v>39.619999999999997</c:v>
                </c:pt>
                <c:pt idx="14445">
                  <c:v>39.619999999999997</c:v>
                </c:pt>
                <c:pt idx="14446">
                  <c:v>39.619999999999997</c:v>
                </c:pt>
                <c:pt idx="14447">
                  <c:v>39.619999999999997</c:v>
                </c:pt>
                <c:pt idx="14448">
                  <c:v>39.61</c:v>
                </c:pt>
                <c:pt idx="14449">
                  <c:v>39.61</c:v>
                </c:pt>
                <c:pt idx="14450">
                  <c:v>39.61</c:v>
                </c:pt>
                <c:pt idx="14451">
                  <c:v>39.61</c:v>
                </c:pt>
                <c:pt idx="14452">
                  <c:v>39.61</c:v>
                </c:pt>
                <c:pt idx="14453">
                  <c:v>39.6</c:v>
                </c:pt>
                <c:pt idx="14454">
                  <c:v>39.6</c:v>
                </c:pt>
                <c:pt idx="14455">
                  <c:v>39.6</c:v>
                </c:pt>
                <c:pt idx="14456">
                  <c:v>39.590000000000003</c:v>
                </c:pt>
                <c:pt idx="14457">
                  <c:v>39.590000000000003</c:v>
                </c:pt>
                <c:pt idx="14458">
                  <c:v>39.590000000000003</c:v>
                </c:pt>
                <c:pt idx="14459">
                  <c:v>39.58</c:v>
                </c:pt>
                <c:pt idx="14460">
                  <c:v>39.58</c:v>
                </c:pt>
                <c:pt idx="14461">
                  <c:v>39.57</c:v>
                </c:pt>
                <c:pt idx="14462">
                  <c:v>39.57</c:v>
                </c:pt>
                <c:pt idx="14463">
                  <c:v>39.56</c:v>
                </c:pt>
                <c:pt idx="14464">
                  <c:v>39.54</c:v>
                </c:pt>
                <c:pt idx="14465">
                  <c:v>39.53</c:v>
                </c:pt>
                <c:pt idx="14466">
                  <c:v>39.520000000000003</c:v>
                </c:pt>
                <c:pt idx="14467">
                  <c:v>39.51</c:v>
                </c:pt>
                <c:pt idx="14468">
                  <c:v>39.5</c:v>
                </c:pt>
                <c:pt idx="14469">
                  <c:v>39.49</c:v>
                </c:pt>
                <c:pt idx="14470">
                  <c:v>39.49</c:v>
                </c:pt>
                <c:pt idx="14471">
                  <c:v>39.479999999999997</c:v>
                </c:pt>
                <c:pt idx="14472">
                  <c:v>39.47</c:v>
                </c:pt>
                <c:pt idx="14473">
                  <c:v>39.46</c:v>
                </c:pt>
                <c:pt idx="14474">
                  <c:v>39.450000000000003</c:v>
                </c:pt>
                <c:pt idx="14475">
                  <c:v>39.450000000000003</c:v>
                </c:pt>
                <c:pt idx="14476">
                  <c:v>39.44</c:v>
                </c:pt>
                <c:pt idx="14477">
                  <c:v>39.44</c:v>
                </c:pt>
                <c:pt idx="14478">
                  <c:v>39.43</c:v>
                </c:pt>
                <c:pt idx="14479">
                  <c:v>39.43</c:v>
                </c:pt>
                <c:pt idx="14480">
                  <c:v>39.42</c:v>
                </c:pt>
                <c:pt idx="14481">
                  <c:v>39.42</c:v>
                </c:pt>
                <c:pt idx="14482">
                  <c:v>39.42</c:v>
                </c:pt>
                <c:pt idx="14483">
                  <c:v>39.409999999999997</c:v>
                </c:pt>
                <c:pt idx="14484">
                  <c:v>39.409999999999997</c:v>
                </c:pt>
                <c:pt idx="14485">
                  <c:v>39.409999999999997</c:v>
                </c:pt>
                <c:pt idx="14486">
                  <c:v>39.409999999999997</c:v>
                </c:pt>
                <c:pt idx="14487">
                  <c:v>39.409999999999997</c:v>
                </c:pt>
                <c:pt idx="14488">
                  <c:v>39.409999999999997</c:v>
                </c:pt>
                <c:pt idx="14489">
                  <c:v>39.409999999999997</c:v>
                </c:pt>
                <c:pt idx="14490">
                  <c:v>39.409999999999997</c:v>
                </c:pt>
                <c:pt idx="14491">
                  <c:v>39.409999999999997</c:v>
                </c:pt>
                <c:pt idx="14492">
                  <c:v>39.409999999999997</c:v>
                </c:pt>
                <c:pt idx="14493">
                  <c:v>39.409999999999997</c:v>
                </c:pt>
                <c:pt idx="14494">
                  <c:v>39.409999999999997</c:v>
                </c:pt>
                <c:pt idx="14495">
                  <c:v>39.409999999999997</c:v>
                </c:pt>
                <c:pt idx="14496">
                  <c:v>39.409999999999997</c:v>
                </c:pt>
                <c:pt idx="14497">
                  <c:v>39.409999999999997</c:v>
                </c:pt>
                <c:pt idx="14498">
                  <c:v>39.409999999999997</c:v>
                </c:pt>
                <c:pt idx="14499">
                  <c:v>39.409999999999997</c:v>
                </c:pt>
                <c:pt idx="14500">
                  <c:v>39.409999999999997</c:v>
                </c:pt>
                <c:pt idx="14501">
                  <c:v>39.409999999999997</c:v>
                </c:pt>
                <c:pt idx="14502">
                  <c:v>39.42</c:v>
                </c:pt>
                <c:pt idx="14503">
                  <c:v>39.42</c:v>
                </c:pt>
                <c:pt idx="14504">
                  <c:v>39.43</c:v>
                </c:pt>
                <c:pt idx="14505">
                  <c:v>39.44</c:v>
                </c:pt>
                <c:pt idx="14506">
                  <c:v>39.450000000000003</c:v>
                </c:pt>
                <c:pt idx="14507">
                  <c:v>39.46</c:v>
                </c:pt>
                <c:pt idx="14508">
                  <c:v>39.47</c:v>
                </c:pt>
                <c:pt idx="14509">
                  <c:v>39.49</c:v>
                </c:pt>
                <c:pt idx="14510">
                  <c:v>39.51</c:v>
                </c:pt>
                <c:pt idx="14511">
                  <c:v>39.53</c:v>
                </c:pt>
                <c:pt idx="14512">
                  <c:v>39.56</c:v>
                </c:pt>
                <c:pt idx="14513">
                  <c:v>39.58</c:v>
                </c:pt>
                <c:pt idx="14514">
                  <c:v>39.6</c:v>
                </c:pt>
                <c:pt idx="14515">
                  <c:v>39.6</c:v>
                </c:pt>
                <c:pt idx="14516">
                  <c:v>39.61</c:v>
                </c:pt>
                <c:pt idx="14517">
                  <c:v>39.619999999999997</c:v>
                </c:pt>
                <c:pt idx="14518">
                  <c:v>39.619999999999997</c:v>
                </c:pt>
                <c:pt idx="14519">
                  <c:v>39.630000000000003</c:v>
                </c:pt>
                <c:pt idx="14520">
                  <c:v>39.64</c:v>
                </c:pt>
                <c:pt idx="14521">
                  <c:v>39.65</c:v>
                </c:pt>
                <c:pt idx="14522">
                  <c:v>39.67</c:v>
                </c:pt>
                <c:pt idx="14523">
                  <c:v>39.69</c:v>
                </c:pt>
                <c:pt idx="14524">
                  <c:v>39.700000000000003</c:v>
                </c:pt>
                <c:pt idx="14525">
                  <c:v>39.71</c:v>
                </c:pt>
                <c:pt idx="14526">
                  <c:v>39.71</c:v>
                </c:pt>
                <c:pt idx="14527">
                  <c:v>39.71</c:v>
                </c:pt>
                <c:pt idx="14528">
                  <c:v>39.71</c:v>
                </c:pt>
                <c:pt idx="14529">
                  <c:v>39.71</c:v>
                </c:pt>
                <c:pt idx="14530">
                  <c:v>39.72</c:v>
                </c:pt>
                <c:pt idx="14531">
                  <c:v>39.72</c:v>
                </c:pt>
                <c:pt idx="14532">
                  <c:v>39.74</c:v>
                </c:pt>
                <c:pt idx="14533">
                  <c:v>39.76</c:v>
                </c:pt>
                <c:pt idx="14534">
                  <c:v>39.79</c:v>
                </c:pt>
                <c:pt idx="14535">
                  <c:v>39.82</c:v>
                </c:pt>
                <c:pt idx="14536">
                  <c:v>39.840000000000003</c:v>
                </c:pt>
                <c:pt idx="14537">
                  <c:v>39.869999999999997</c:v>
                </c:pt>
                <c:pt idx="14538">
                  <c:v>39.880000000000003</c:v>
                </c:pt>
                <c:pt idx="14539">
                  <c:v>39.9</c:v>
                </c:pt>
                <c:pt idx="14540">
                  <c:v>39.909999999999997</c:v>
                </c:pt>
                <c:pt idx="14541">
                  <c:v>39.92</c:v>
                </c:pt>
                <c:pt idx="14542">
                  <c:v>39.92</c:v>
                </c:pt>
                <c:pt idx="14543">
                  <c:v>39.92</c:v>
                </c:pt>
                <c:pt idx="14544">
                  <c:v>39.93</c:v>
                </c:pt>
                <c:pt idx="14545">
                  <c:v>39.93</c:v>
                </c:pt>
                <c:pt idx="14546">
                  <c:v>39.93</c:v>
                </c:pt>
                <c:pt idx="14547">
                  <c:v>39.94</c:v>
                </c:pt>
                <c:pt idx="14548">
                  <c:v>39.950000000000003</c:v>
                </c:pt>
                <c:pt idx="14549">
                  <c:v>39.96</c:v>
                </c:pt>
                <c:pt idx="14550">
                  <c:v>39.97</c:v>
                </c:pt>
                <c:pt idx="14551">
                  <c:v>39.99</c:v>
                </c:pt>
                <c:pt idx="14552">
                  <c:v>39.99</c:v>
                </c:pt>
                <c:pt idx="14553">
                  <c:v>40</c:v>
                </c:pt>
                <c:pt idx="14554">
                  <c:v>40</c:v>
                </c:pt>
                <c:pt idx="14555">
                  <c:v>40.01</c:v>
                </c:pt>
                <c:pt idx="14556">
                  <c:v>40.01</c:v>
                </c:pt>
                <c:pt idx="14557">
                  <c:v>40.01</c:v>
                </c:pt>
                <c:pt idx="14558">
                  <c:v>40.01</c:v>
                </c:pt>
                <c:pt idx="14559">
                  <c:v>40.020000000000003</c:v>
                </c:pt>
                <c:pt idx="14560">
                  <c:v>40.020000000000003</c:v>
                </c:pt>
                <c:pt idx="14561">
                  <c:v>40.020000000000003</c:v>
                </c:pt>
                <c:pt idx="14562">
                  <c:v>40.020000000000003</c:v>
                </c:pt>
                <c:pt idx="14563">
                  <c:v>40.020000000000003</c:v>
                </c:pt>
                <c:pt idx="14564">
                  <c:v>40.020000000000003</c:v>
                </c:pt>
                <c:pt idx="14565">
                  <c:v>40.020000000000003</c:v>
                </c:pt>
                <c:pt idx="14566">
                  <c:v>40.020000000000003</c:v>
                </c:pt>
                <c:pt idx="14567">
                  <c:v>40.03</c:v>
                </c:pt>
                <c:pt idx="14568">
                  <c:v>40.020000000000003</c:v>
                </c:pt>
                <c:pt idx="14569">
                  <c:v>40.020000000000003</c:v>
                </c:pt>
                <c:pt idx="14570">
                  <c:v>40.020000000000003</c:v>
                </c:pt>
                <c:pt idx="14571">
                  <c:v>40.020000000000003</c:v>
                </c:pt>
                <c:pt idx="14572">
                  <c:v>40.020000000000003</c:v>
                </c:pt>
                <c:pt idx="14573">
                  <c:v>40.020000000000003</c:v>
                </c:pt>
                <c:pt idx="14574">
                  <c:v>40.01</c:v>
                </c:pt>
                <c:pt idx="14575">
                  <c:v>40.01</c:v>
                </c:pt>
                <c:pt idx="14576">
                  <c:v>40.01</c:v>
                </c:pt>
                <c:pt idx="14577">
                  <c:v>40.01</c:v>
                </c:pt>
                <c:pt idx="14578">
                  <c:v>40.01</c:v>
                </c:pt>
                <c:pt idx="14579">
                  <c:v>40</c:v>
                </c:pt>
                <c:pt idx="14580">
                  <c:v>39.99</c:v>
                </c:pt>
                <c:pt idx="14581">
                  <c:v>39.979999999999997</c:v>
                </c:pt>
                <c:pt idx="14582">
                  <c:v>39.979999999999997</c:v>
                </c:pt>
                <c:pt idx="14583">
                  <c:v>39.97</c:v>
                </c:pt>
                <c:pt idx="14584">
                  <c:v>39.96</c:v>
                </c:pt>
                <c:pt idx="14585">
                  <c:v>39.950000000000003</c:v>
                </c:pt>
                <c:pt idx="14586">
                  <c:v>39.950000000000003</c:v>
                </c:pt>
                <c:pt idx="14587">
                  <c:v>39.94</c:v>
                </c:pt>
                <c:pt idx="14588">
                  <c:v>39.94</c:v>
                </c:pt>
                <c:pt idx="14589">
                  <c:v>39.93</c:v>
                </c:pt>
                <c:pt idx="14590">
                  <c:v>39.93</c:v>
                </c:pt>
                <c:pt idx="14591">
                  <c:v>39.93</c:v>
                </c:pt>
                <c:pt idx="14592">
                  <c:v>39.92</c:v>
                </c:pt>
                <c:pt idx="14593">
                  <c:v>39.92</c:v>
                </c:pt>
                <c:pt idx="14594">
                  <c:v>39.92</c:v>
                </c:pt>
                <c:pt idx="14595">
                  <c:v>39.92</c:v>
                </c:pt>
                <c:pt idx="14596">
                  <c:v>39.92</c:v>
                </c:pt>
                <c:pt idx="14597">
                  <c:v>39.92</c:v>
                </c:pt>
                <c:pt idx="14598">
                  <c:v>39.92</c:v>
                </c:pt>
                <c:pt idx="14599">
                  <c:v>39.92</c:v>
                </c:pt>
                <c:pt idx="14600">
                  <c:v>39.92</c:v>
                </c:pt>
                <c:pt idx="14601">
                  <c:v>39.92</c:v>
                </c:pt>
                <c:pt idx="14602">
                  <c:v>39.92</c:v>
                </c:pt>
                <c:pt idx="14603">
                  <c:v>39.909999999999997</c:v>
                </c:pt>
                <c:pt idx="14604">
                  <c:v>39.909999999999997</c:v>
                </c:pt>
                <c:pt idx="14605">
                  <c:v>39.909999999999997</c:v>
                </c:pt>
                <c:pt idx="14606">
                  <c:v>39.9</c:v>
                </c:pt>
                <c:pt idx="14607">
                  <c:v>39.9</c:v>
                </c:pt>
                <c:pt idx="14608">
                  <c:v>39.89</c:v>
                </c:pt>
                <c:pt idx="14609">
                  <c:v>39.880000000000003</c:v>
                </c:pt>
                <c:pt idx="14610">
                  <c:v>39.869999999999997</c:v>
                </c:pt>
                <c:pt idx="14611">
                  <c:v>39.86</c:v>
                </c:pt>
                <c:pt idx="14612">
                  <c:v>39.85</c:v>
                </c:pt>
                <c:pt idx="14613">
                  <c:v>39.840000000000003</c:v>
                </c:pt>
                <c:pt idx="14614">
                  <c:v>39.83</c:v>
                </c:pt>
                <c:pt idx="14615">
                  <c:v>39.83</c:v>
                </c:pt>
                <c:pt idx="14616">
                  <c:v>39.82</c:v>
                </c:pt>
                <c:pt idx="14617">
                  <c:v>39.82</c:v>
                </c:pt>
                <c:pt idx="14618">
                  <c:v>39.82</c:v>
                </c:pt>
                <c:pt idx="14619">
                  <c:v>39.82</c:v>
                </c:pt>
                <c:pt idx="14620">
                  <c:v>39.81</c:v>
                </c:pt>
                <c:pt idx="14621">
                  <c:v>39.81</c:v>
                </c:pt>
                <c:pt idx="14622">
                  <c:v>39.799999999999997</c:v>
                </c:pt>
                <c:pt idx="14623">
                  <c:v>39.799999999999997</c:v>
                </c:pt>
                <c:pt idx="14624">
                  <c:v>39.79</c:v>
                </c:pt>
                <c:pt idx="14625">
                  <c:v>39.78</c:v>
                </c:pt>
                <c:pt idx="14626">
                  <c:v>39.770000000000003</c:v>
                </c:pt>
                <c:pt idx="14627">
                  <c:v>39.76</c:v>
                </c:pt>
                <c:pt idx="14628">
                  <c:v>39.76</c:v>
                </c:pt>
                <c:pt idx="14629">
                  <c:v>39.76</c:v>
                </c:pt>
                <c:pt idx="14630">
                  <c:v>39.75</c:v>
                </c:pt>
                <c:pt idx="14631">
                  <c:v>39.75</c:v>
                </c:pt>
                <c:pt idx="14632">
                  <c:v>39.75</c:v>
                </c:pt>
                <c:pt idx="14633">
                  <c:v>39.75</c:v>
                </c:pt>
                <c:pt idx="14634">
                  <c:v>39.75</c:v>
                </c:pt>
                <c:pt idx="14635">
                  <c:v>39.75</c:v>
                </c:pt>
                <c:pt idx="14636">
                  <c:v>39.75</c:v>
                </c:pt>
                <c:pt idx="14637">
                  <c:v>39.74</c:v>
                </c:pt>
                <c:pt idx="14638">
                  <c:v>39.75</c:v>
                </c:pt>
                <c:pt idx="14639">
                  <c:v>39.75</c:v>
                </c:pt>
                <c:pt idx="14640">
                  <c:v>39.74</c:v>
                </c:pt>
                <c:pt idx="14641">
                  <c:v>39.74</c:v>
                </c:pt>
                <c:pt idx="14642">
                  <c:v>39.729999999999997</c:v>
                </c:pt>
                <c:pt idx="14643">
                  <c:v>39.729999999999997</c:v>
                </c:pt>
                <c:pt idx="14644">
                  <c:v>39.729999999999997</c:v>
                </c:pt>
                <c:pt idx="14645">
                  <c:v>39.72</c:v>
                </c:pt>
                <c:pt idx="14646">
                  <c:v>39.72</c:v>
                </c:pt>
                <c:pt idx="14647">
                  <c:v>39.72</c:v>
                </c:pt>
                <c:pt idx="14648">
                  <c:v>39.72</c:v>
                </c:pt>
                <c:pt idx="14649">
                  <c:v>39.72</c:v>
                </c:pt>
                <c:pt idx="14650">
                  <c:v>39.72</c:v>
                </c:pt>
                <c:pt idx="14651">
                  <c:v>39.72</c:v>
                </c:pt>
                <c:pt idx="14652">
                  <c:v>39.72</c:v>
                </c:pt>
                <c:pt idx="14653">
                  <c:v>39.72</c:v>
                </c:pt>
                <c:pt idx="14654">
                  <c:v>39.72</c:v>
                </c:pt>
                <c:pt idx="14655">
                  <c:v>39.72</c:v>
                </c:pt>
                <c:pt idx="14656">
                  <c:v>39.72</c:v>
                </c:pt>
                <c:pt idx="14657">
                  <c:v>39.72</c:v>
                </c:pt>
                <c:pt idx="14658">
                  <c:v>39.72</c:v>
                </c:pt>
                <c:pt idx="14659">
                  <c:v>39.72</c:v>
                </c:pt>
                <c:pt idx="14660">
                  <c:v>39.72</c:v>
                </c:pt>
                <c:pt idx="14661">
                  <c:v>39.72</c:v>
                </c:pt>
                <c:pt idx="14662">
                  <c:v>39.72</c:v>
                </c:pt>
                <c:pt idx="14663">
                  <c:v>39.72</c:v>
                </c:pt>
                <c:pt idx="14664">
                  <c:v>39.729999999999997</c:v>
                </c:pt>
                <c:pt idx="14665">
                  <c:v>39.72</c:v>
                </c:pt>
                <c:pt idx="14666">
                  <c:v>39.729999999999997</c:v>
                </c:pt>
                <c:pt idx="14667">
                  <c:v>39.72</c:v>
                </c:pt>
                <c:pt idx="14668">
                  <c:v>39.72</c:v>
                </c:pt>
                <c:pt idx="14669">
                  <c:v>39.72</c:v>
                </c:pt>
                <c:pt idx="14670">
                  <c:v>39.72</c:v>
                </c:pt>
                <c:pt idx="14671">
                  <c:v>39.72</c:v>
                </c:pt>
                <c:pt idx="14672">
                  <c:v>39.72</c:v>
                </c:pt>
                <c:pt idx="14673">
                  <c:v>39.71</c:v>
                </c:pt>
                <c:pt idx="14674">
                  <c:v>39.71</c:v>
                </c:pt>
                <c:pt idx="14675">
                  <c:v>39.71</c:v>
                </c:pt>
                <c:pt idx="14676">
                  <c:v>39.71</c:v>
                </c:pt>
                <c:pt idx="14677">
                  <c:v>39.71</c:v>
                </c:pt>
                <c:pt idx="14678">
                  <c:v>39.71</c:v>
                </c:pt>
                <c:pt idx="14679">
                  <c:v>39.71</c:v>
                </c:pt>
                <c:pt idx="14680">
                  <c:v>39.71</c:v>
                </c:pt>
                <c:pt idx="14681">
                  <c:v>39.71</c:v>
                </c:pt>
                <c:pt idx="14682">
                  <c:v>39.71</c:v>
                </c:pt>
                <c:pt idx="14683">
                  <c:v>39.71</c:v>
                </c:pt>
                <c:pt idx="14684">
                  <c:v>39.71</c:v>
                </c:pt>
                <c:pt idx="14685">
                  <c:v>39.71</c:v>
                </c:pt>
                <c:pt idx="14686">
                  <c:v>39.71</c:v>
                </c:pt>
                <c:pt idx="14687">
                  <c:v>39.71</c:v>
                </c:pt>
                <c:pt idx="14688">
                  <c:v>39.71</c:v>
                </c:pt>
                <c:pt idx="14689">
                  <c:v>39.71</c:v>
                </c:pt>
                <c:pt idx="14690">
                  <c:v>39.71</c:v>
                </c:pt>
                <c:pt idx="14691">
                  <c:v>39.71</c:v>
                </c:pt>
                <c:pt idx="14692">
                  <c:v>39.71</c:v>
                </c:pt>
                <c:pt idx="14693">
                  <c:v>39.71</c:v>
                </c:pt>
                <c:pt idx="14694">
                  <c:v>39.71</c:v>
                </c:pt>
                <c:pt idx="14695">
                  <c:v>39.71</c:v>
                </c:pt>
                <c:pt idx="14696">
                  <c:v>39.71</c:v>
                </c:pt>
                <c:pt idx="14697">
                  <c:v>39.71</c:v>
                </c:pt>
                <c:pt idx="14698">
                  <c:v>39.71</c:v>
                </c:pt>
                <c:pt idx="14699">
                  <c:v>39.71</c:v>
                </c:pt>
                <c:pt idx="14700">
                  <c:v>39.71</c:v>
                </c:pt>
                <c:pt idx="14701">
                  <c:v>39.71</c:v>
                </c:pt>
                <c:pt idx="14702">
                  <c:v>39.71</c:v>
                </c:pt>
                <c:pt idx="14703">
                  <c:v>39.700000000000003</c:v>
                </c:pt>
                <c:pt idx="14704">
                  <c:v>39.700000000000003</c:v>
                </c:pt>
                <c:pt idx="14705">
                  <c:v>39.700000000000003</c:v>
                </c:pt>
                <c:pt idx="14706">
                  <c:v>39.69</c:v>
                </c:pt>
                <c:pt idx="14707">
                  <c:v>39.69</c:v>
                </c:pt>
                <c:pt idx="14708">
                  <c:v>39.69</c:v>
                </c:pt>
                <c:pt idx="14709">
                  <c:v>39.69</c:v>
                </c:pt>
                <c:pt idx="14710">
                  <c:v>39.69</c:v>
                </c:pt>
                <c:pt idx="14711">
                  <c:v>39.68</c:v>
                </c:pt>
                <c:pt idx="14712">
                  <c:v>39.68</c:v>
                </c:pt>
                <c:pt idx="14713">
                  <c:v>39.67</c:v>
                </c:pt>
                <c:pt idx="14714">
                  <c:v>39.659999999999997</c:v>
                </c:pt>
                <c:pt idx="14715">
                  <c:v>39.65</c:v>
                </c:pt>
                <c:pt idx="14716">
                  <c:v>39.65</c:v>
                </c:pt>
                <c:pt idx="14717">
                  <c:v>39.64</c:v>
                </c:pt>
                <c:pt idx="14718">
                  <c:v>39.64</c:v>
                </c:pt>
                <c:pt idx="14719">
                  <c:v>39.64</c:v>
                </c:pt>
                <c:pt idx="14720">
                  <c:v>39.64</c:v>
                </c:pt>
                <c:pt idx="14721">
                  <c:v>39.630000000000003</c:v>
                </c:pt>
                <c:pt idx="14722">
                  <c:v>39.630000000000003</c:v>
                </c:pt>
                <c:pt idx="14723">
                  <c:v>39.64</c:v>
                </c:pt>
                <c:pt idx="14724">
                  <c:v>39.64</c:v>
                </c:pt>
                <c:pt idx="14725">
                  <c:v>39.64</c:v>
                </c:pt>
                <c:pt idx="14726">
                  <c:v>39.65</c:v>
                </c:pt>
                <c:pt idx="14727">
                  <c:v>39.65</c:v>
                </c:pt>
                <c:pt idx="14728">
                  <c:v>39.65</c:v>
                </c:pt>
                <c:pt idx="14729">
                  <c:v>39.659999999999997</c:v>
                </c:pt>
                <c:pt idx="14730">
                  <c:v>39.659999999999997</c:v>
                </c:pt>
                <c:pt idx="14731">
                  <c:v>39.67</c:v>
                </c:pt>
                <c:pt idx="14732">
                  <c:v>39.68</c:v>
                </c:pt>
                <c:pt idx="14733">
                  <c:v>39.68</c:v>
                </c:pt>
                <c:pt idx="14734">
                  <c:v>39.68</c:v>
                </c:pt>
                <c:pt idx="14735">
                  <c:v>39.68</c:v>
                </c:pt>
                <c:pt idx="14736">
                  <c:v>39.69</c:v>
                </c:pt>
                <c:pt idx="14737">
                  <c:v>39.69</c:v>
                </c:pt>
                <c:pt idx="14738">
                  <c:v>39.69</c:v>
                </c:pt>
                <c:pt idx="14739">
                  <c:v>39.69</c:v>
                </c:pt>
                <c:pt idx="14740">
                  <c:v>39.69</c:v>
                </c:pt>
                <c:pt idx="14741">
                  <c:v>39.700000000000003</c:v>
                </c:pt>
                <c:pt idx="14742">
                  <c:v>39.700000000000003</c:v>
                </c:pt>
                <c:pt idx="14743">
                  <c:v>39.71</c:v>
                </c:pt>
                <c:pt idx="14744">
                  <c:v>39.71</c:v>
                </c:pt>
                <c:pt idx="14745">
                  <c:v>39.71</c:v>
                </c:pt>
                <c:pt idx="14746">
                  <c:v>39.71</c:v>
                </c:pt>
                <c:pt idx="14747">
                  <c:v>39.71</c:v>
                </c:pt>
                <c:pt idx="14748">
                  <c:v>39.71</c:v>
                </c:pt>
                <c:pt idx="14749">
                  <c:v>39.71</c:v>
                </c:pt>
                <c:pt idx="14750">
                  <c:v>39.71</c:v>
                </c:pt>
                <c:pt idx="14751">
                  <c:v>39.71</c:v>
                </c:pt>
                <c:pt idx="14752">
                  <c:v>39.71</c:v>
                </c:pt>
                <c:pt idx="14753">
                  <c:v>39.71</c:v>
                </c:pt>
                <c:pt idx="14754">
                  <c:v>39.71</c:v>
                </c:pt>
                <c:pt idx="14755">
                  <c:v>39.71</c:v>
                </c:pt>
                <c:pt idx="14756">
                  <c:v>39.71</c:v>
                </c:pt>
                <c:pt idx="14757">
                  <c:v>39.71</c:v>
                </c:pt>
                <c:pt idx="14758">
                  <c:v>39.71</c:v>
                </c:pt>
                <c:pt idx="14759">
                  <c:v>39.71</c:v>
                </c:pt>
                <c:pt idx="14760">
                  <c:v>39.71</c:v>
                </c:pt>
                <c:pt idx="14761">
                  <c:v>39.71</c:v>
                </c:pt>
                <c:pt idx="14762">
                  <c:v>39.71</c:v>
                </c:pt>
                <c:pt idx="14763">
                  <c:v>39.71</c:v>
                </c:pt>
                <c:pt idx="14764">
                  <c:v>39.71</c:v>
                </c:pt>
                <c:pt idx="14765">
                  <c:v>39.71</c:v>
                </c:pt>
                <c:pt idx="14766">
                  <c:v>39.71</c:v>
                </c:pt>
                <c:pt idx="14767">
                  <c:v>39.71</c:v>
                </c:pt>
                <c:pt idx="14768">
                  <c:v>39.71</c:v>
                </c:pt>
                <c:pt idx="14769">
                  <c:v>39.71</c:v>
                </c:pt>
                <c:pt idx="14770">
                  <c:v>39.71</c:v>
                </c:pt>
                <c:pt idx="14771">
                  <c:v>39.71</c:v>
                </c:pt>
                <c:pt idx="14772">
                  <c:v>39.71</c:v>
                </c:pt>
                <c:pt idx="14773">
                  <c:v>39.71</c:v>
                </c:pt>
                <c:pt idx="14774">
                  <c:v>39.71</c:v>
                </c:pt>
                <c:pt idx="14775">
                  <c:v>39.71</c:v>
                </c:pt>
                <c:pt idx="14776">
                  <c:v>39.71</c:v>
                </c:pt>
                <c:pt idx="14777">
                  <c:v>39.71</c:v>
                </c:pt>
                <c:pt idx="14778">
                  <c:v>39.71</c:v>
                </c:pt>
                <c:pt idx="14779">
                  <c:v>39.71</c:v>
                </c:pt>
                <c:pt idx="14780">
                  <c:v>39.71</c:v>
                </c:pt>
                <c:pt idx="14781">
                  <c:v>39.71</c:v>
                </c:pt>
                <c:pt idx="14782">
                  <c:v>39.71</c:v>
                </c:pt>
                <c:pt idx="14783">
                  <c:v>39.71</c:v>
                </c:pt>
                <c:pt idx="14784">
                  <c:v>39.71</c:v>
                </c:pt>
                <c:pt idx="14785">
                  <c:v>39.71</c:v>
                </c:pt>
                <c:pt idx="14786">
                  <c:v>39.71</c:v>
                </c:pt>
                <c:pt idx="14787">
                  <c:v>39.71</c:v>
                </c:pt>
                <c:pt idx="14788">
                  <c:v>39.71</c:v>
                </c:pt>
                <c:pt idx="14789">
                  <c:v>39.71</c:v>
                </c:pt>
                <c:pt idx="14790">
                  <c:v>39.71</c:v>
                </c:pt>
                <c:pt idx="14791">
                  <c:v>39.71</c:v>
                </c:pt>
                <c:pt idx="14792">
                  <c:v>39.71</c:v>
                </c:pt>
                <c:pt idx="14793">
                  <c:v>39.71</c:v>
                </c:pt>
                <c:pt idx="14794">
                  <c:v>39.700000000000003</c:v>
                </c:pt>
                <c:pt idx="14795">
                  <c:v>39.69</c:v>
                </c:pt>
                <c:pt idx="14796">
                  <c:v>39.69</c:v>
                </c:pt>
                <c:pt idx="14797">
                  <c:v>39.68</c:v>
                </c:pt>
                <c:pt idx="14798">
                  <c:v>39.68</c:v>
                </c:pt>
                <c:pt idx="14799">
                  <c:v>39.67</c:v>
                </c:pt>
                <c:pt idx="14800">
                  <c:v>39.659999999999997</c:v>
                </c:pt>
                <c:pt idx="14801">
                  <c:v>39.659999999999997</c:v>
                </c:pt>
                <c:pt idx="14802">
                  <c:v>39.65</c:v>
                </c:pt>
                <c:pt idx="14803">
                  <c:v>39.64</c:v>
                </c:pt>
                <c:pt idx="14804">
                  <c:v>39.64</c:v>
                </c:pt>
                <c:pt idx="14805">
                  <c:v>39.64</c:v>
                </c:pt>
                <c:pt idx="14806">
                  <c:v>39.630000000000003</c:v>
                </c:pt>
                <c:pt idx="14807">
                  <c:v>39.630000000000003</c:v>
                </c:pt>
                <c:pt idx="14808">
                  <c:v>39.630000000000003</c:v>
                </c:pt>
                <c:pt idx="14809">
                  <c:v>39.630000000000003</c:v>
                </c:pt>
                <c:pt idx="14810">
                  <c:v>39.619999999999997</c:v>
                </c:pt>
                <c:pt idx="14811">
                  <c:v>39.619999999999997</c:v>
                </c:pt>
                <c:pt idx="14812">
                  <c:v>39.619999999999997</c:v>
                </c:pt>
                <c:pt idx="14813">
                  <c:v>39.61</c:v>
                </c:pt>
                <c:pt idx="14814">
                  <c:v>39.61</c:v>
                </c:pt>
                <c:pt idx="14815">
                  <c:v>39.61</c:v>
                </c:pt>
                <c:pt idx="14816">
                  <c:v>39.61</c:v>
                </c:pt>
                <c:pt idx="14817">
                  <c:v>39.61</c:v>
                </c:pt>
                <c:pt idx="14818">
                  <c:v>39.61</c:v>
                </c:pt>
                <c:pt idx="14819">
                  <c:v>39.61</c:v>
                </c:pt>
                <c:pt idx="14820">
                  <c:v>39.61</c:v>
                </c:pt>
                <c:pt idx="14821">
                  <c:v>39.6</c:v>
                </c:pt>
                <c:pt idx="14822">
                  <c:v>39.6</c:v>
                </c:pt>
                <c:pt idx="14823">
                  <c:v>39.6</c:v>
                </c:pt>
                <c:pt idx="14824">
                  <c:v>39.6</c:v>
                </c:pt>
                <c:pt idx="14825">
                  <c:v>39.6</c:v>
                </c:pt>
                <c:pt idx="14826">
                  <c:v>39.6</c:v>
                </c:pt>
                <c:pt idx="14827">
                  <c:v>39.6</c:v>
                </c:pt>
                <c:pt idx="14828">
                  <c:v>39.6</c:v>
                </c:pt>
                <c:pt idx="14829">
                  <c:v>39.590000000000003</c:v>
                </c:pt>
                <c:pt idx="14830">
                  <c:v>39.590000000000003</c:v>
                </c:pt>
                <c:pt idx="14831">
                  <c:v>39.590000000000003</c:v>
                </c:pt>
                <c:pt idx="14832">
                  <c:v>39.590000000000003</c:v>
                </c:pt>
                <c:pt idx="14833">
                  <c:v>39.58</c:v>
                </c:pt>
                <c:pt idx="14834">
                  <c:v>39.57</c:v>
                </c:pt>
                <c:pt idx="14835">
                  <c:v>39.57</c:v>
                </c:pt>
                <c:pt idx="14836">
                  <c:v>39.57</c:v>
                </c:pt>
                <c:pt idx="14837">
                  <c:v>39.56</c:v>
                </c:pt>
                <c:pt idx="14838">
                  <c:v>39.549999999999997</c:v>
                </c:pt>
                <c:pt idx="14839">
                  <c:v>39.54</c:v>
                </c:pt>
                <c:pt idx="14840">
                  <c:v>39.53</c:v>
                </c:pt>
                <c:pt idx="14841">
                  <c:v>39.520000000000003</c:v>
                </c:pt>
                <c:pt idx="14842">
                  <c:v>39.51</c:v>
                </c:pt>
                <c:pt idx="14843">
                  <c:v>39.5</c:v>
                </c:pt>
                <c:pt idx="14844">
                  <c:v>39.49</c:v>
                </c:pt>
                <c:pt idx="14845">
                  <c:v>39.479999999999997</c:v>
                </c:pt>
                <c:pt idx="14846">
                  <c:v>39.47</c:v>
                </c:pt>
                <c:pt idx="14847">
                  <c:v>39.47</c:v>
                </c:pt>
                <c:pt idx="14848">
                  <c:v>39.46</c:v>
                </c:pt>
                <c:pt idx="14849">
                  <c:v>39.450000000000003</c:v>
                </c:pt>
                <c:pt idx="14850">
                  <c:v>39.44</c:v>
                </c:pt>
                <c:pt idx="14851">
                  <c:v>39.43</c:v>
                </c:pt>
                <c:pt idx="14852">
                  <c:v>39.43</c:v>
                </c:pt>
                <c:pt idx="14853">
                  <c:v>39.43</c:v>
                </c:pt>
                <c:pt idx="14854">
                  <c:v>39.42</c:v>
                </c:pt>
                <c:pt idx="14855">
                  <c:v>39.42</c:v>
                </c:pt>
                <c:pt idx="14856">
                  <c:v>39.42</c:v>
                </c:pt>
                <c:pt idx="14857">
                  <c:v>39.42</c:v>
                </c:pt>
                <c:pt idx="14858">
                  <c:v>39.42</c:v>
                </c:pt>
                <c:pt idx="14859">
                  <c:v>39.42</c:v>
                </c:pt>
                <c:pt idx="14860">
                  <c:v>39.42</c:v>
                </c:pt>
                <c:pt idx="14861">
                  <c:v>39.42</c:v>
                </c:pt>
                <c:pt idx="14862">
                  <c:v>39.42</c:v>
                </c:pt>
                <c:pt idx="14863">
                  <c:v>39.42</c:v>
                </c:pt>
                <c:pt idx="14864">
                  <c:v>39.42</c:v>
                </c:pt>
                <c:pt idx="14865">
                  <c:v>39.42</c:v>
                </c:pt>
                <c:pt idx="14866">
                  <c:v>39.42</c:v>
                </c:pt>
                <c:pt idx="14867">
                  <c:v>39.43</c:v>
                </c:pt>
                <c:pt idx="14868">
                  <c:v>39.43</c:v>
                </c:pt>
                <c:pt idx="14869">
                  <c:v>39.44</c:v>
                </c:pt>
                <c:pt idx="14870">
                  <c:v>39.44</c:v>
                </c:pt>
                <c:pt idx="14871">
                  <c:v>39.44</c:v>
                </c:pt>
                <c:pt idx="14872">
                  <c:v>39.44</c:v>
                </c:pt>
                <c:pt idx="14873">
                  <c:v>39.44</c:v>
                </c:pt>
                <c:pt idx="14874">
                  <c:v>39.450000000000003</c:v>
                </c:pt>
                <c:pt idx="14875">
                  <c:v>39.46</c:v>
                </c:pt>
                <c:pt idx="14876">
                  <c:v>39.47</c:v>
                </c:pt>
                <c:pt idx="14877">
                  <c:v>39.49</c:v>
                </c:pt>
                <c:pt idx="14878">
                  <c:v>39.5</c:v>
                </c:pt>
                <c:pt idx="14879">
                  <c:v>39.520000000000003</c:v>
                </c:pt>
                <c:pt idx="14880">
                  <c:v>39.53</c:v>
                </c:pt>
                <c:pt idx="14881">
                  <c:v>39.56</c:v>
                </c:pt>
                <c:pt idx="14882">
                  <c:v>39.57</c:v>
                </c:pt>
                <c:pt idx="14883">
                  <c:v>39.58</c:v>
                </c:pt>
                <c:pt idx="14884">
                  <c:v>39.590000000000003</c:v>
                </c:pt>
                <c:pt idx="14885">
                  <c:v>39.6</c:v>
                </c:pt>
                <c:pt idx="14886">
                  <c:v>39.6</c:v>
                </c:pt>
                <c:pt idx="14887">
                  <c:v>39.61</c:v>
                </c:pt>
                <c:pt idx="14888">
                  <c:v>39.619999999999997</c:v>
                </c:pt>
                <c:pt idx="14889">
                  <c:v>39.619999999999997</c:v>
                </c:pt>
                <c:pt idx="14890">
                  <c:v>39.630000000000003</c:v>
                </c:pt>
                <c:pt idx="14891">
                  <c:v>39.64</c:v>
                </c:pt>
                <c:pt idx="14892">
                  <c:v>39.64</c:v>
                </c:pt>
                <c:pt idx="14893">
                  <c:v>39.65</c:v>
                </c:pt>
                <c:pt idx="14894">
                  <c:v>39.67</c:v>
                </c:pt>
                <c:pt idx="14895">
                  <c:v>39.68</c:v>
                </c:pt>
                <c:pt idx="14896">
                  <c:v>39.69</c:v>
                </c:pt>
                <c:pt idx="14897">
                  <c:v>39.71</c:v>
                </c:pt>
                <c:pt idx="14898">
                  <c:v>39.71</c:v>
                </c:pt>
                <c:pt idx="14899">
                  <c:v>39.71</c:v>
                </c:pt>
                <c:pt idx="14900">
                  <c:v>39.71</c:v>
                </c:pt>
                <c:pt idx="14901">
                  <c:v>39.71</c:v>
                </c:pt>
                <c:pt idx="14902">
                  <c:v>39.71</c:v>
                </c:pt>
                <c:pt idx="14903">
                  <c:v>39.71</c:v>
                </c:pt>
                <c:pt idx="14904">
                  <c:v>39.71</c:v>
                </c:pt>
                <c:pt idx="14905">
                  <c:v>39.71</c:v>
                </c:pt>
                <c:pt idx="14906">
                  <c:v>39.72</c:v>
                </c:pt>
                <c:pt idx="14907">
                  <c:v>39.72</c:v>
                </c:pt>
                <c:pt idx="14908">
                  <c:v>39.72</c:v>
                </c:pt>
                <c:pt idx="14909">
                  <c:v>39.729999999999997</c:v>
                </c:pt>
                <c:pt idx="14910">
                  <c:v>39.74</c:v>
                </c:pt>
                <c:pt idx="14911">
                  <c:v>39.74</c:v>
                </c:pt>
                <c:pt idx="14912">
                  <c:v>39.75</c:v>
                </c:pt>
                <c:pt idx="14913">
                  <c:v>39.75</c:v>
                </c:pt>
                <c:pt idx="14914">
                  <c:v>39.76</c:v>
                </c:pt>
                <c:pt idx="14915">
                  <c:v>39.770000000000003</c:v>
                </c:pt>
                <c:pt idx="14916">
                  <c:v>39.78</c:v>
                </c:pt>
                <c:pt idx="14917">
                  <c:v>39.79</c:v>
                </c:pt>
                <c:pt idx="14918">
                  <c:v>39.799999999999997</c:v>
                </c:pt>
                <c:pt idx="14919">
                  <c:v>39.799999999999997</c:v>
                </c:pt>
                <c:pt idx="14920">
                  <c:v>39.799999999999997</c:v>
                </c:pt>
                <c:pt idx="14921">
                  <c:v>39.81</c:v>
                </c:pt>
                <c:pt idx="14922">
                  <c:v>39.81</c:v>
                </c:pt>
                <c:pt idx="14923">
                  <c:v>39.81</c:v>
                </c:pt>
                <c:pt idx="14924">
                  <c:v>39.81</c:v>
                </c:pt>
                <c:pt idx="14925">
                  <c:v>39.81</c:v>
                </c:pt>
                <c:pt idx="14926">
                  <c:v>39.81</c:v>
                </c:pt>
                <c:pt idx="14927">
                  <c:v>39.82</c:v>
                </c:pt>
                <c:pt idx="14928">
                  <c:v>39.82</c:v>
                </c:pt>
                <c:pt idx="14929">
                  <c:v>39.82</c:v>
                </c:pt>
                <c:pt idx="14930">
                  <c:v>39.82</c:v>
                </c:pt>
                <c:pt idx="14931">
                  <c:v>39.82</c:v>
                </c:pt>
                <c:pt idx="14932">
                  <c:v>39.82</c:v>
                </c:pt>
                <c:pt idx="14933">
                  <c:v>39.82</c:v>
                </c:pt>
                <c:pt idx="14934">
                  <c:v>39.82</c:v>
                </c:pt>
                <c:pt idx="14935">
                  <c:v>39.82</c:v>
                </c:pt>
                <c:pt idx="14936">
                  <c:v>39.82</c:v>
                </c:pt>
                <c:pt idx="14937">
                  <c:v>39.82</c:v>
                </c:pt>
                <c:pt idx="14938">
                  <c:v>39.82</c:v>
                </c:pt>
                <c:pt idx="14939">
                  <c:v>39.82</c:v>
                </c:pt>
                <c:pt idx="14940">
                  <c:v>39.82</c:v>
                </c:pt>
                <c:pt idx="14941">
                  <c:v>39.82</c:v>
                </c:pt>
                <c:pt idx="14942">
                  <c:v>39.82</c:v>
                </c:pt>
                <c:pt idx="14943">
                  <c:v>39.82</c:v>
                </c:pt>
                <c:pt idx="14944">
                  <c:v>39.82</c:v>
                </c:pt>
                <c:pt idx="14945">
                  <c:v>39.81</c:v>
                </c:pt>
                <c:pt idx="14946">
                  <c:v>39.81</c:v>
                </c:pt>
                <c:pt idx="14947">
                  <c:v>39.81</c:v>
                </c:pt>
                <c:pt idx="14948">
                  <c:v>39.799999999999997</c:v>
                </c:pt>
                <c:pt idx="14949">
                  <c:v>39.799999999999997</c:v>
                </c:pt>
                <c:pt idx="14950">
                  <c:v>39.799999999999997</c:v>
                </c:pt>
                <c:pt idx="14951">
                  <c:v>39.799999999999997</c:v>
                </c:pt>
                <c:pt idx="14952">
                  <c:v>39.79</c:v>
                </c:pt>
                <c:pt idx="14953">
                  <c:v>39.79</c:v>
                </c:pt>
                <c:pt idx="14954">
                  <c:v>39.78</c:v>
                </c:pt>
                <c:pt idx="14955">
                  <c:v>39.78</c:v>
                </c:pt>
                <c:pt idx="14956">
                  <c:v>39.78</c:v>
                </c:pt>
                <c:pt idx="14957">
                  <c:v>39.770000000000003</c:v>
                </c:pt>
                <c:pt idx="14958">
                  <c:v>39.76</c:v>
                </c:pt>
                <c:pt idx="14959">
                  <c:v>39.76</c:v>
                </c:pt>
                <c:pt idx="14960">
                  <c:v>39.75</c:v>
                </c:pt>
                <c:pt idx="14961">
                  <c:v>39.75</c:v>
                </c:pt>
                <c:pt idx="14962">
                  <c:v>39.74</c:v>
                </c:pt>
                <c:pt idx="14963">
                  <c:v>39.74</c:v>
                </c:pt>
                <c:pt idx="14964">
                  <c:v>39.74</c:v>
                </c:pt>
                <c:pt idx="14965">
                  <c:v>39.729999999999997</c:v>
                </c:pt>
                <c:pt idx="14966">
                  <c:v>39.729999999999997</c:v>
                </c:pt>
                <c:pt idx="14967">
                  <c:v>39.72</c:v>
                </c:pt>
                <c:pt idx="14968">
                  <c:v>39.72</c:v>
                </c:pt>
                <c:pt idx="14969">
                  <c:v>39.72</c:v>
                </c:pt>
                <c:pt idx="14970">
                  <c:v>39.71</c:v>
                </c:pt>
                <c:pt idx="14971">
                  <c:v>39.71</c:v>
                </c:pt>
                <c:pt idx="14972">
                  <c:v>39.71</c:v>
                </c:pt>
                <c:pt idx="14973">
                  <c:v>39.71</c:v>
                </c:pt>
                <c:pt idx="14974">
                  <c:v>39.71</c:v>
                </c:pt>
                <c:pt idx="14975">
                  <c:v>39.71</c:v>
                </c:pt>
                <c:pt idx="14976">
                  <c:v>39.71</c:v>
                </c:pt>
                <c:pt idx="14977">
                  <c:v>39.71</c:v>
                </c:pt>
                <c:pt idx="14978">
                  <c:v>39.71</c:v>
                </c:pt>
                <c:pt idx="14979">
                  <c:v>39.71</c:v>
                </c:pt>
                <c:pt idx="14980">
                  <c:v>39.71</c:v>
                </c:pt>
                <c:pt idx="14981">
                  <c:v>39.71</c:v>
                </c:pt>
                <c:pt idx="14982">
                  <c:v>39.71</c:v>
                </c:pt>
                <c:pt idx="14983">
                  <c:v>39.71</c:v>
                </c:pt>
                <c:pt idx="14984">
                  <c:v>39.71</c:v>
                </c:pt>
                <c:pt idx="14985">
                  <c:v>39.71</c:v>
                </c:pt>
                <c:pt idx="14986">
                  <c:v>39.71</c:v>
                </c:pt>
                <c:pt idx="14987">
                  <c:v>39.71</c:v>
                </c:pt>
                <c:pt idx="14988">
                  <c:v>39.71</c:v>
                </c:pt>
                <c:pt idx="14989">
                  <c:v>39.700000000000003</c:v>
                </c:pt>
                <c:pt idx="14990">
                  <c:v>39.700000000000003</c:v>
                </c:pt>
                <c:pt idx="14991">
                  <c:v>39.69</c:v>
                </c:pt>
                <c:pt idx="14992">
                  <c:v>39.69</c:v>
                </c:pt>
                <c:pt idx="14993">
                  <c:v>39.68</c:v>
                </c:pt>
                <c:pt idx="14994">
                  <c:v>39.659999999999997</c:v>
                </c:pt>
                <c:pt idx="14995">
                  <c:v>39.65</c:v>
                </c:pt>
                <c:pt idx="14996">
                  <c:v>39.64</c:v>
                </c:pt>
                <c:pt idx="14997">
                  <c:v>39.64</c:v>
                </c:pt>
                <c:pt idx="14998">
                  <c:v>39.630000000000003</c:v>
                </c:pt>
                <c:pt idx="14999">
                  <c:v>39.619999999999997</c:v>
                </c:pt>
                <c:pt idx="15000">
                  <c:v>39.619999999999997</c:v>
                </c:pt>
                <c:pt idx="15001">
                  <c:v>39.619999999999997</c:v>
                </c:pt>
                <c:pt idx="15002">
                  <c:v>39.61</c:v>
                </c:pt>
                <c:pt idx="15003">
                  <c:v>39.61</c:v>
                </c:pt>
                <c:pt idx="15004">
                  <c:v>39.61</c:v>
                </c:pt>
                <c:pt idx="15005">
                  <c:v>39.6</c:v>
                </c:pt>
                <c:pt idx="15006">
                  <c:v>39.6</c:v>
                </c:pt>
                <c:pt idx="15007">
                  <c:v>39.6</c:v>
                </c:pt>
                <c:pt idx="15008">
                  <c:v>39.590000000000003</c:v>
                </c:pt>
                <c:pt idx="15009">
                  <c:v>39.58</c:v>
                </c:pt>
                <c:pt idx="15010">
                  <c:v>39.58</c:v>
                </c:pt>
                <c:pt idx="15011">
                  <c:v>39.57</c:v>
                </c:pt>
                <c:pt idx="15012">
                  <c:v>39.56</c:v>
                </c:pt>
                <c:pt idx="15013">
                  <c:v>39.54</c:v>
                </c:pt>
                <c:pt idx="15014">
                  <c:v>39.53</c:v>
                </c:pt>
                <c:pt idx="15015">
                  <c:v>39.51</c:v>
                </c:pt>
                <c:pt idx="15016">
                  <c:v>39.5</c:v>
                </c:pt>
                <c:pt idx="15017">
                  <c:v>39.49</c:v>
                </c:pt>
                <c:pt idx="15018">
                  <c:v>39.47</c:v>
                </c:pt>
                <c:pt idx="15019">
                  <c:v>39.46</c:v>
                </c:pt>
                <c:pt idx="15020">
                  <c:v>39.450000000000003</c:v>
                </c:pt>
                <c:pt idx="15021">
                  <c:v>39.44</c:v>
                </c:pt>
                <c:pt idx="15022">
                  <c:v>39.43</c:v>
                </c:pt>
                <c:pt idx="15023">
                  <c:v>39.42</c:v>
                </c:pt>
                <c:pt idx="15024">
                  <c:v>39.409999999999997</c:v>
                </c:pt>
                <c:pt idx="15025">
                  <c:v>39.409999999999997</c:v>
                </c:pt>
                <c:pt idx="15026">
                  <c:v>39.409999999999997</c:v>
                </c:pt>
                <c:pt idx="15027">
                  <c:v>39.409999999999997</c:v>
                </c:pt>
                <c:pt idx="15028">
                  <c:v>39.409999999999997</c:v>
                </c:pt>
                <c:pt idx="15029">
                  <c:v>39.409999999999997</c:v>
                </c:pt>
                <c:pt idx="15030">
                  <c:v>39.409999999999997</c:v>
                </c:pt>
                <c:pt idx="15031">
                  <c:v>39.4</c:v>
                </c:pt>
                <c:pt idx="15032">
                  <c:v>39.4</c:v>
                </c:pt>
                <c:pt idx="15033">
                  <c:v>39.4</c:v>
                </c:pt>
                <c:pt idx="15034">
                  <c:v>39.4</c:v>
                </c:pt>
                <c:pt idx="15035">
                  <c:v>39.4</c:v>
                </c:pt>
                <c:pt idx="15036">
                  <c:v>39.4</c:v>
                </c:pt>
                <c:pt idx="15037">
                  <c:v>39.4</c:v>
                </c:pt>
                <c:pt idx="15038">
                  <c:v>39.4</c:v>
                </c:pt>
                <c:pt idx="15039">
                  <c:v>39.4</c:v>
                </c:pt>
                <c:pt idx="15040">
                  <c:v>39.4</c:v>
                </c:pt>
                <c:pt idx="15041">
                  <c:v>39.4</c:v>
                </c:pt>
                <c:pt idx="15042">
                  <c:v>39.4</c:v>
                </c:pt>
                <c:pt idx="15043">
                  <c:v>39.4</c:v>
                </c:pt>
                <c:pt idx="15044">
                  <c:v>39.4</c:v>
                </c:pt>
                <c:pt idx="15045">
                  <c:v>39.4</c:v>
                </c:pt>
                <c:pt idx="15046">
                  <c:v>39.4</c:v>
                </c:pt>
                <c:pt idx="15047">
                  <c:v>39.4</c:v>
                </c:pt>
                <c:pt idx="15048">
                  <c:v>39.4</c:v>
                </c:pt>
                <c:pt idx="15049">
                  <c:v>39.4</c:v>
                </c:pt>
                <c:pt idx="15050">
                  <c:v>39.4</c:v>
                </c:pt>
                <c:pt idx="15051">
                  <c:v>39.4</c:v>
                </c:pt>
                <c:pt idx="15052">
                  <c:v>39.409999999999997</c:v>
                </c:pt>
                <c:pt idx="15053">
                  <c:v>39.409999999999997</c:v>
                </c:pt>
                <c:pt idx="15054">
                  <c:v>39.409999999999997</c:v>
                </c:pt>
                <c:pt idx="15055">
                  <c:v>39.42</c:v>
                </c:pt>
                <c:pt idx="15056">
                  <c:v>39.42</c:v>
                </c:pt>
                <c:pt idx="15057">
                  <c:v>39.43</c:v>
                </c:pt>
                <c:pt idx="15058">
                  <c:v>39.43</c:v>
                </c:pt>
                <c:pt idx="15059">
                  <c:v>39.44</c:v>
                </c:pt>
                <c:pt idx="15060">
                  <c:v>39.450000000000003</c:v>
                </c:pt>
                <c:pt idx="15061">
                  <c:v>39.46</c:v>
                </c:pt>
                <c:pt idx="15062">
                  <c:v>39.479999999999997</c:v>
                </c:pt>
                <c:pt idx="15063">
                  <c:v>39.49</c:v>
                </c:pt>
                <c:pt idx="15064">
                  <c:v>39.5</c:v>
                </c:pt>
                <c:pt idx="15065">
                  <c:v>39.520000000000003</c:v>
                </c:pt>
                <c:pt idx="15066">
                  <c:v>39.54</c:v>
                </c:pt>
                <c:pt idx="15067">
                  <c:v>39.56</c:v>
                </c:pt>
                <c:pt idx="15068">
                  <c:v>39.57</c:v>
                </c:pt>
                <c:pt idx="15069">
                  <c:v>39.6</c:v>
                </c:pt>
                <c:pt idx="15070">
                  <c:v>39.61</c:v>
                </c:pt>
                <c:pt idx="15071">
                  <c:v>39.619999999999997</c:v>
                </c:pt>
                <c:pt idx="15072">
                  <c:v>39.64</c:v>
                </c:pt>
                <c:pt idx="15073">
                  <c:v>39.65</c:v>
                </c:pt>
                <c:pt idx="15074">
                  <c:v>39.67</c:v>
                </c:pt>
                <c:pt idx="15075">
                  <c:v>39.69</c:v>
                </c:pt>
                <c:pt idx="15076">
                  <c:v>39.700000000000003</c:v>
                </c:pt>
                <c:pt idx="15077">
                  <c:v>39.71</c:v>
                </c:pt>
                <c:pt idx="15078">
                  <c:v>39.71</c:v>
                </c:pt>
                <c:pt idx="15079">
                  <c:v>39.71</c:v>
                </c:pt>
                <c:pt idx="15080">
                  <c:v>39.72</c:v>
                </c:pt>
                <c:pt idx="15081">
                  <c:v>39.729999999999997</c:v>
                </c:pt>
                <c:pt idx="15082">
                  <c:v>39.74</c:v>
                </c:pt>
                <c:pt idx="15083">
                  <c:v>39.76</c:v>
                </c:pt>
                <c:pt idx="15084">
                  <c:v>39.79</c:v>
                </c:pt>
                <c:pt idx="15085">
                  <c:v>39.81</c:v>
                </c:pt>
                <c:pt idx="15086">
                  <c:v>39.840000000000003</c:v>
                </c:pt>
                <c:pt idx="15087">
                  <c:v>39.869999999999997</c:v>
                </c:pt>
                <c:pt idx="15088">
                  <c:v>39.89</c:v>
                </c:pt>
                <c:pt idx="15089">
                  <c:v>39.9</c:v>
                </c:pt>
                <c:pt idx="15090">
                  <c:v>39.92</c:v>
                </c:pt>
                <c:pt idx="15091">
                  <c:v>39.92</c:v>
                </c:pt>
                <c:pt idx="15092">
                  <c:v>39.94</c:v>
                </c:pt>
                <c:pt idx="15093">
                  <c:v>39.950000000000003</c:v>
                </c:pt>
                <c:pt idx="15094">
                  <c:v>39.97</c:v>
                </c:pt>
                <c:pt idx="15095">
                  <c:v>39.99</c:v>
                </c:pt>
                <c:pt idx="15096">
                  <c:v>40.01</c:v>
                </c:pt>
                <c:pt idx="15097">
                  <c:v>40.020000000000003</c:v>
                </c:pt>
                <c:pt idx="15098">
                  <c:v>40.020000000000003</c:v>
                </c:pt>
                <c:pt idx="15099">
                  <c:v>40.03</c:v>
                </c:pt>
                <c:pt idx="15100">
                  <c:v>40.03</c:v>
                </c:pt>
                <c:pt idx="15101">
                  <c:v>40.03</c:v>
                </c:pt>
                <c:pt idx="15102">
                  <c:v>40.03</c:v>
                </c:pt>
                <c:pt idx="15103">
                  <c:v>40.04</c:v>
                </c:pt>
                <c:pt idx="15104">
                  <c:v>40.049999999999997</c:v>
                </c:pt>
                <c:pt idx="15105">
                  <c:v>40.06</c:v>
                </c:pt>
                <c:pt idx="15106">
                  <c:v>40.07</c:v>
                </c:pt>
                <c:pt idx="15107">
                  <c:v>40.08</c:v>
                </c:pt>
                <c:pt idx="15108">
                  <c:v>40.090000000000003</c:v>
                </c:pt>
                <c:pt idx="15109">
                  <c:v>40.1</c:v>
                </c:pt>
                <c:pt idx="15110">
                  <c:v>40.1</c:v>
                </c:pt>
                <c:pt idx="15111">
                  <c:v>40.11</c:v>
                </c:pt>
                <c:pt idx="15112">
                  <c:v>40.11</c:v>
                </c:pt>
                <c:pt idx="15113">
                  <c:v>40.11</c:v>
                </c:pt>
                <c:pt idx="15114">
                  <c:v>40.11</c:v>
                </c:pt>
                <c:pt idx="15115">
                  <c:v>40.11</c:v>
                </c:pt>
                <c:pt idx="15116">
                  <c:v>40.11</c:v>
                </c:pt>
                <c:pt idx="15117">
                  <c:v>40.11</c:v>
                </c:pt>
                <c:pt idx="15118">
                  <c:v>40.11</c:v>
                </c:pt>
                <c:pt idx="15119">
                  <c:v>40.11</c:v>
                </c:pt>
                <c:pt idx="15120">
                  <c:v>40.119999999999997</c:v>
                </c:pt>
                <c:pt idx="15121">
                  <c:v>40.119999999999997</c:v>
                </c:pt>
                <c:pt idx="15122">
                  <c:v>40.119999999999997</c:v>
                </c:pt>
                <c:pt idx="15123">
                  <c:v>40.119999999999997</c:v>
                </c:pt>
                <c:pt idx="15124">
                  <c:v>40.119999999999997</c:v>
                </c:pt>
                <c:pt idx="15125">
                  <c:v>40.11</c:v>
                </c:pt>
                <c:pt idx="15126">
                  <c:v>40.1</c:v>
                </c:pt>
                <c:pt idx="15127">
                  <c:v>40.090000000000003</c:v>
                </c:pt>
                <c:pt idx="15128">
                  <c:v>40.090000000000003</c:v>
                </c:pt>
                <c:pt idx="15129">
                  <c:v>40.08</c:v>
                </c:pt>
                <c:pt idx="15130">
                  <c:v>40.07</c:v>
                </c:pt>
                <c:pt idx="15131">
                  <c:v>40.06</c:v>
                </c:pt>
                <c:pt idx="15132">
                  <c:v>40.049999999999997</c:v>
                </c:pt>
                <c:pt idx="15133">
                  <c:v>40.04</c:v>
                </c:pt>
                <c:pt idx="15134">
                  <c:v>40.04</c:v>
                </c:pt>
                <c:pt idx="15135">
                  <c:v>40.04</c:v>
                </c:pt>
                <c:pt idx="15136">
                  <c:v>40.04</c:v>
                </c:pt>
                <c:pt idx="15137">
                  <c:v>40.03</c:v>
                </c:pt>
                <c:pt idx="15138">
                  <c:v>40.03</c:v>
                </c:pt>
                <c:pt idx="15139">
                  <c:v>40.03</c:v>
                </c:pt>
                <c:pt idx="15140">
                  <c:v>40.03</c:v>
                </c:pt>
                <c:pt idx="15141">
                  <c:v>40.03</c:v>
                </c:pt>
                <c:pt idx="15142">
                  <c:v>40.03</c:v>
                </c:pt>
                <c:pt idx="15143">
                  <c:v>40.03</c:v>
                </c:pt>
                <c:pt idx="15144">
                  <c:v>40.03</c:v>
                </c:pt>
                <c:pt idx="15145">
                  <c:v>40.03</c:v>
                </c:pt>
                <c:pt idx="15146">
                  <c:v>40.020000000000003</c:v>
                </c:pt>
                <c:pt idx="15147">
                  <c:v>40.020000000000003</c:v>
                </c:pt>
                <c:pt idx="15148">
                  <c:v>40.01</c:v>
                </c:pt>
                <c:pt idx="15149">
                  <c:v>40.01</c:v>
                </c:pt>
                <c:pt idx="15150">
                  <c:v>40</c:v>
                </c:pt>
                <c:pt idx="15151">
                  <c:v>39.99</c:v>
                </c:pt>
                <c:pt idx="15152">
                  <c:v>39.979999999999997</c:v>
                </c:pt>
                <c:pt idx="15153">
                  <c:v>39.97</c:v>
                </c:pt>
                <c:pt idx="15154">
                  <c:v>39.96</c:v>
                </c:pt>
                <c:pt idx="15155">
                  <c:v>39.950000000000003</c:v>
                </c:pt>
                <c:pt idx="15156">
                  <c:v>39.950000000000003</c:v>
                </c:pt>
                <c:pt idx="15157">
                  <c:v>39.94</c:v>
                </c:pt>
                <c:pt idx="15158">
                  <c:v>39.93</c:v>
                </c:pt>
                <c:pt idx="15159">
                  <c:v>39.93</c:v>
                </c:pt>
                <c:pt idx="15160">
                  <c:v>39.93</c:v>
                </c:pt>
                <c:pt idx="15161">
                  <c:v>39.92</c:v>
                </c:pt>
                <c:pt idx="15162">
                  <c:v>39.92</c:v>
                </c:pt>
                <c:pt idx="15163">
                  <c:v>39.92</c:v>
                </c:pt>
                <c:pt idx="15164">
                  <c:v>39.92</c:v>
                </c:pt>
                <c:pt idx="15165">
                  <c:v>39.92</c:v>
                </c:pt>
                <c:pt idx="15166">
                  <c:v>39.92</c:v>
                </c:pt>
                <c:pt idx="15167">
                  <c:v>39.92</c:v>
                </c:pt>
                <c:pt idx="15168">
                  <c:v>39.92</c:v>
                </c:pt>
                <c:pt idx="15169">
                  <c:v>39.92</c:v>
                </c:pt>
                <c:pt idx="15170">
                  <c:v>39.909999999999997</c:v>
                </c:pt>
                <c:pt idx="15171">
                  <c:v>39.909999999999997</c:v>
                </c:pt>
                <c:pt idx="15172">
                  <c:v>39.9</c:v>
                </c:pt>
                <c:pt idx="15173">
                  <c:v>39.9</c:v>
                </c:pt>
                <c:pt idx="15174">
                  <c:v>39.89</c:v>
                </c:pt>
                <c:pt idx="15175">
                  <c:v>39.89</c:v>
                </c:pt>
                <c:pt idx="15176">
                  <c:v>39.880000000000003</c:v>
                </c:pt>
                <c:pt idx="15177">
                  <c:v>39.869999999999997</c:v>
                </c:pt>
                <c:pt idx="15178">
                  <c:v>39.86</c:v>
                </c:pt>
                <c:pt idx="15179">
                  <c:v>39.85</c:v>
                </c:pt>
                <c:pt idx="15180">
                  <c:v>39.840000000000003</c:v>
                </c:pt>
                <c:pt idx="15181">
                  <c:v>39.83</c:v>
                </c:pt>
                <c:pt idx="15182">
                  <c:v>39.83</c:v>
                </c:pt>
                <c:pt idx="15183">
                  <c:v>39.82</c:v>
                </c:pt>
                <c:pt idx="15184">
                  <c:v>39.81</c:v>
                </c:pt>
                <c:pt idx="15185">
                  <c:v>39.81</c:v>
                </c:pt>
                <c:pt idx="15186">
                  <c:v>39.799999999999997</c:v>
                </c:pt>
                <c:pt idx="15187">
                  <c:v>39.78</c:v>
                </c:pt>
                <c:pt idx="15188">
                  <c:v>39.78</c:v>
                </c:pt>
                <c:pt idx="15189">
                  <c:v>39.770000000000003</c:v>
                </c:pt>
                <c:pt idx="15190">
                  <c:v>39.770000000000003</c:v>
                </c:pt>
                <c:pt idx="15191">
                  <c:v>39.76</c:v>
                </c:pt>
                <c:pt idx="15192">
                  <c:v>39.76</c:v>
                </c:pt>
                <c:pt idx="15193">
                  <c:v>39.75</c:v>
                </c:pt>
                <c:pt idx="15194">
                  <c:v>39.74</c:v>
                </c:pt>
                <c:pt idx="15195">
                  <c:v>39.74</c:v>
                </c:pt>
                <c:pt idx="15196">
                  <c:v>39.729999999999997</c:v>
                </c:pt>
                <c:pt idx="15197">
                  <c:v>39.72</c:v>
                </c:pt>
                <c:pt idx="15198">
                  <c:v>39.72</c:v>
                </c:pt>
                <c:pt idx="15199">
                  <c:v>39.72</c:v>
                </c:pt>
                <c:pt idx="15200">
                  <c:v>39.71</c:v>
                </c:pt>
                <c:pt idx="15201">
                  <c:v>39.71</c:v>
                </c:pt>
                <c:pt idx="15202">
                  <c:v>39.71</c:v>
                </c:pt>
                <c:pt idx="15203">
                  <c:v>39.71</c:v>
                </c:pt>
                <c:pt idx="15204">
                  <c:v>39.71</c:v>
                </c:pt>
                <c:pt idx="15205">
                  <c:v>39.71</c:v>
                </c:pt>
                <c:pt idx="15206">
                  <c:v>39.71</c:v>
                </c:pt>
                <c:pt idx="15207">
                  <c:v>39.71</c:v>
                </c:pt>
                <c:pt idx="15208">
                  <c:v>39.71</c:v>
                </c:pt>
                <c:pt idx="15209">
                  <c:v>39.71</c:v>
                </c:pt>
                <c:pt idx="15210">
                  <c:v>39.71</c:v>
                </c:pt>
                <c:pt idx="15211">
                  <c:v>39.71</c:v>
                </c:pt>
                <c:pt idx="15212">
                  <c:v>39.71</c:v>
                </c:pt>
                <c:pt idx="15213">
                  <c:v>39.71</c:v>
                </c:pt>
                <c:pt idx="15214">
                  <c:v>39.71</c:v>
                </c:pt>
                <c:pt idx="15215">
                  <c:v>39.71</c:v>
                </c:pt>
                <c:pt idx="15216">
                  <c:v>39.71</c:v>
                </c:pt>
                <c:pt idx="15217">
                  <c:v>39.71</c:v>
                </c:pt>
                <c:pt idx="15218">
                  <c:v>39.71</c:v>
                </c:pt>
                <c:pt idx="15219">
                  <c:v>39.71</c:v>
                </c:pt>
                <c:pt idx="15220">
                  <c:v>39.71</c:v>
                </c:pt>
                <c:pt idx="15221">
                  <c:v>39.71</c:v>
                </c:pt>
                <c:pt idx="15222">
                  <c:v>39.71</c:v>
                </c:pt>
                <c:pt idx="15223">
                  <c:v>39.71</c:v>
                </c:pt>
                <c:pt idx="15224">
                  <c:v>39.71</c:v>
                </c:pt>
                <c:pt idx="15225">
                  <c:v>39.71</c:v>
                </c:pt>
                <c:pt idx="15226">
                  <c:v>39.71</c:v>
                </c:pt>
                <c:pt idx="15227">
                  <c:v>39.71</c:v>
                </c:pt>
                <c:pt idx="15228">
                  <c:v>39.71</c:v>
                </c:pt>
                <c:pt idx="15229">
                  <c:v>39.700000000000003</c:v>
                </c:pt>
                <c:pt idx="15230">
                  <c:v>39.700000000000003</c:v>
                </c:pt>
                <c:pt idx="15231">
                  <c:v>39.69</c:v>
                </c:pt>
                <c:pt idx="15232">
                  <c:v>39.68</c:v>
                </c:pt>
                <c:pt idx="15233">
                  <c:v>39.68</c:v>
                </c:pt>
                <c:pt idx="15234">
                  <c:v>39.67</c:v>
                </c:pt>
                <c:pt idx="15235">
                  <c:v>39.659999999999997</c:v>
                </c:pt>
                <c:pt idx="15236">
                  <c:v>39.65</c:v>
                </c:pt>
                <c:pt idx="15237">
                  <c:v>39.64</c:v>
                </c:pt>
                <c:pt idx="15238">
                  <c:v>39.64</c:v>
                </c:pt>
                <c:pt idx="15239">
                  <c:v>39.630000000000003</c:v>
                </c:pt>
                <c:pt idx="15240">
                  <c:v>39.619999999999997</c:v>
                </c:pt>
                <c:pt idx="15241">
                  <c:v>39.619999999999997</c:v>
                </c:pt>
                <c:pt idx="15242">
                  <c:v>39.619999999999997</c:v>
                </c:pt>
                <c:pt idx="15243">
                  <c:v>39.619999999999997</c:v>
                </c:pt>
                <c:pt idx="15244">
                  <c:v>39.61</c:v>
                </c:pt>
                <c:pt idx="15245">
                  <c:v>39.6</c:v>
                </c:pt>
                <c:pt idx="15246">
                  <c:v>39.6</c:v>
                </c:pt>
                <c:pt idx="15247">
                  <c:v>39.6</c:v>
                </c:pt>
                <c:pt idx="15248">
                  <c:v>39.6</c:v>
                </c:pt>
                <c:pt idx="15249">
                  <c:v>39.6</c:v>
                </c:pt>
                <c:pt idx="15250">
                  <c:v>39.590000000000003</c:v>
                </c:pt>
                <c:pt idx="15251">
                  <c:v>39.590000000000003</c:v>
                </c:pt>
                <c:pt idx="15252">
                  <c:v>39.58</c:v>
                </c:pt>
                <c:pt idx="15253">
                  <c:v>39.58</c:v>
                </c:pt>
                <c:pt idx="15254">
                  <c:v>39.57</c:v>
                </c:pt>
                <c:pt idx="15255">
                  <c:v>39.56</c:v>
                </c:pt>
                <c:pt idx="15256">
                  <c:v>39.54</c:v>
                </c:pt>
                <c:pt idx="15257">
                  <c:v>39.53</c:v>
                </c:pt>
                <c:pt idx="15258">
                  <c:v>39.520000000000003</c:v>
                </c:pt>
                <c:pt idx="15259">
                  <c:v>39.5</c:v>
                </c:pt>
                <c:pt idx="15260">
                  <c:v>39.49</c:v>
                </c:pt>
                <c:pt idx="15261">
                  <c:v>39.47</c:v>
                </c:pt>
                <c:pt idx="15262">
                  <c:v>39.46</c:v>
                </c:pt>
                <c:pt idx="15263">
                  <c:v>39.46</c:v>
                </c:pt>
                <c:pt idx="15264">
                  <c:v>39.450000000000003</c:v>
                </c:pt>
                <c:pt idx="15265">
                  <c:v>39.44</c:v>
                </c:pt>
                <c:pt idx="15266">
                  <c:v>39.43</c:v>
                </c:pt>
                <c:pt idx="15267">
                  <c:v>39.43</c:v>
                </c:pt>
                <c:pt idx="15268">
                  <c:v>39.42</c:v>
                </c:pt>
                <c:pt idx="15269">
                  <c:v>39.42</c:v>
                </c:pt>
                <c:pt idx="15270">
                  <c:v>39.409999999999997</c:v>
                </c:pt>
                <c:pt idx="15271">
                  <c:v>39.409999999999997</c:v>
                </c:pt>
                <c:pt idx="15272">
                  <c:v>39.409999999999997</c:v>
                </c:pt>
                <c:pt idx="15273">
                  <c:v>39.409999999999997</c:v>
                </c:pt>
                <c:pt idx="15274">
                  <c:v>39.409999999999997</c:v>
                </c:pt>
                <c:pt idx="15275">
                  <c:v>39.409999999999997</c:v>
                </c:pt>
                <c:pt idx="15276">
                  <c:v>39.409999999999997</c:v>
                </c:pt>
                <c:pt idx="15277">
                  <c:v>39.4</c:v>
                </c:pt>
                <c:pt idx="15278">
                  <c:v>39.4</c:v>
                </c:pt>
                <c:pt idx="15279">
                  <c:v>39.4</c:v>
                </c:pt>
                <c:pt idx="15280">
                  <c:v>39.4</c:v>
                </c:pt>
                <c:pt idx="15281">
                  <c:v>39.4</c:v>
                </c:pt>
                <c:pt idx="15282">
                  <c:v>39.4</c:v>
                </c:pt>
                <c:pt idx="15283">
                  <c:v>39.4</c:v>
                </c:pt>
                <c:pt idx="15284">
                  <c:v>39.4</c:v>
                </c:pt>
                <c:pt idx="15285">
                  <c:v>39.4</c:v>
                </c:pt>
                <c:pt idx="15286">
                  <c:v>39.4</c:v>
                </c:pt>
                <c:pt idx="15287">
                  <c:v>39.4</c:v>
                </c:pt>
                <c:pt idx="15288">
                  <c:v>39.4</c:v>
                </c:pt>
                <c:pt idx="15289">
                  <c:v>39.4</c:v>
                </c:pt>
                <c:pt idx="15290">
                  <c:v>39.4</c:v>
                </c:pt>
                <c:pt idx="15291">
                  <c:v>39.409999999999997</c:v>
                </c:pt>
                <c:pt idx="15292">
                  <c:v>39.409999999999997</c:v>
                </c:pt>
                <c:pt idx="15293">
                  <c:v>39.409999999999997</c:v>
                </c:pt>
                <c:pt idx="15294">
                  <c:v>39.42</c:v>
                </c:pt>
                <c:pt idx="15295">
                  <c:v>39.42</c:v>
                </c:pt>
                <c:pt idx="15296">
                  <c:v>39.42</c:v>
                </c:pt>
                <c:pt idx="15297">
                  <c:v>39.43</c:v>
                </c:pt>
                <c:pt idx="15298">
                  <c:v>39.44</c:v>
                </c:pt>
                <c:pt idx="15299">
                  <c:v>39.44</c:v>
                </c:pt>
                <c:pt idx="15300">
                  <c:v>39.450000000000003</c:v>
                </c:pt>
                <c:pt idx="15301">
                  <c:v>39.46</c:v>
                </c:pt>
                <c:pt idx="15302">
                  <c:v>39.47</c:v>
                </c:pt>
                <c:pt idx="15303">
                  <c:v>39.49</c:v>
                </c:pt>
                <c:pt idx="15304">
                  <c:v>39.51</c:v>
                </c:pt>
                <c:pt idx="15305">
                  <c:v>39.520000000000003</c:v>
                </c:pt>
                <c:pt idx="15306">
                  <c:v>39.54</c:v>
                </c:pt>
                <c:pt idx="15307">
                  <c:v>39.57</c:v>
                </c:pt>
                <c:pt idx="15308">
                  <c:v>39.58</c:v>
                </c:pt>
                <c:pt idx="15309">
                  <c:v>39.590000000000003</c:v>
                </c:pt>
                <c:pt idx="15310">
                  <c:v>39.61</c:v>
                </c:pt>
                <c:pt idx="15311">
                  <c:v>39.619999999999997</c:v>
                </c:pt>
                <c:pt idx="15312">
                  <c:v>39.630000000000003</c:v>
                </c:pt>
                <c:pt idx="15313">
                  <c:v>39.65</c:v>
                </c:pt>
                <c:pt idx="15314">
                  <c:v>39.67</c:v>
                </c:pt>
                <c:pt idx="15315">
                  <c:v>39.69</c:v>
                </c:pt>
                <c:pt idx="15316">
                  <c:v>39.700000000000003</c:v>
                </c:pt>
                <c:pt idx="15317">
                  <c:v>39.71</c:v>
                </c:pt>
                <c:pt idx="15318">
                  <c:v>39.71</c:v>
                </c:pt>
                <c:pt idx="15319">
                  <c:v>39.71</c:v>
                </c:pt>
                <c:pt idx="15320">
                  <c:v>39.72</c:v>
                </c:pt>
                <c:pt idx="15321">
                  <c:v>39.72</c:v>
                </c:pt>
                <c:pt idx="15322">
                  <c:v>39.74</c:v>
                </c:pt>
                <c:pt idx="15323">
                  <c:v>39.76</c:v>
                </c:pt>
                <c:pt idx="15324">
                  <c:v>39.79</c:v>
                </c:pt>
                <c:pt idx="15325">
                  <c:v>39.82</c:v>
                </c:pt>
                <c:pt idx="15326">
                  <c:v>39.85</c:v>
                </c:pt>
                <c:pt idx="15327">
                  <c:v>39.880000000000003</c:v>
                </c:pt>
                <c:pt idx="15328">
                  <c:v>39.9</c:v>
                </c:pt>
                <c:pt idx="15329">
                  <c:v>39.92</c:v>
                </c:pt>
                <c:pt idx="15330">
                  <c:v>39.93</c:v>
                </c:pt>
                <c:pt idx="15331">
                  <c:v>39.94</c:v>
                </c:pt>
                <c:pt idx="15332">
                  <c:v>39.96</c:v>
                </c:pt>
                <c:pt idx="15333">
                  <c:v>39.979999999999997</c:v>
                </c:pt>
                <c:pt idx="15334">
                  <c:v>40</c:v>
                </c:pt>
                <c:pt idx="15335">
                  <c:v>40.01</c:v>
                </c:pt>
                <c:pt idx="15336">
                  <c:v>40.020000000000003</c:v>
                </c:pt>
                <c:pt idx="15337">
                  <c:v>40.03</c:v>
                </c:pt>
                <c:pt idx="15338">
                  <c:v>40.03</c:v>
                </c:pt>
                <c:pt idx="15339">
                  <c:v>40.03</c:v>
                </c:pt>
                <c:pt idx="15340">
                  <c:v>40.04</c:v>
                </c:pt>
                <c:pt idx="15341">
                  <c:v>40.049999999999997</c:v>
                </c:pt>
                <c:pt idx="15342">
                  <c:v>40.07</c:v>
                </c:pt>
                <c:pt idx="15343">
                  <c:v>40.08</c:v>
                </c:pt>
                <c:pt idx="15344">
                  <c:v>40.1</c:v>
                </c:pt>
                <c:pt idx="15345">
                  <c:v>40.11</c:v>
                </c:pt>
                <c:pt idx="15346">
                  <c:v>40.119999999999997</c:v>
                </c:pt>
                <c:pt idx="15347">
                  <c:v>40.119999999999997</c:v>
                </c:pt>
                <c:pt idx="15348">
                  <c:v>40.130000000000003</c:v>
                </c:pt>
                <c:pt idx="15349">
                  <c:v>40.130000000000003</c:v>
                </c:pt>
                <c:pt idx="15350">
                  <c:v>40.130000000000003</c:v>
                </c:pt>
                <c:pt idx="15351">
                  <c:v>40.130000000000003</c:v>
                </c:pt>
                <c:pt idx="15352">
                  <c:v>40.130000000000003</c:v>
                </c:pt>
                <c:pt idx="15353">
                  <c:v>40.130000000000003</c:v>
                </c:pt>
                <c:pt idx="15354">
                  <c:v>40.130000000000003</c:v>
                </c:pt>
                <c:pt idx="15355">
                  <c:v>40.130000000000003</c:v>
                </c:pt>
                <c:pt idx="15356">
                  <c:v>40.130000000000003</c:v>
                </c:pt>
                <c:pt idx="15357">
                  <c:v>40.130000000000003</c:v>
                </c:pt>
                <c:pt idx="15358">
                  <c:v>40.130000000000003</c:v>
                </c:pt>
                <c:pt idx="15359">
                  <c:v>40.130000000000003</c:v>
                </c:pt>
                <c:pt idx="15360">
                  <c:v>40.130000000000003</c:v>
                </c:pt>
                <c:pt idx="15361">
                  <c:v>40.130000000000003</c:v>
                </c:pt>
                <c:pt idx="15362">
                  <c:v>40.130000000000003</c:v>
                </c:pt>
                <c:pt idx="15363">
                  <c:v>40.130000000000003</c:v>
                </c:pt>
                <c:pt idx="15364">
                  <c:v>40.130000000000003</c:v>
                </c:pt>
                <c:pt idx="15365">
                  <c:v>40.130000000000003</c:v>
                </c:pt>
                <c:pt idx="15366">
                  <c:v>40.130000000000003</c:v>
                </c:pt>
                <c:pt idx="15367">
                  <c:v>40.130000000000003</c:v>
                </c:pt>
                <c:pt idx="15368">
                  <c:v>40.130000000000003</c:v>
                </c:pt>
                <c:pt idx="15369">
                  <c:v>40.130000000000003</c:v>
                </c:pt>
                <c:pt idx="15370">
                  <c:v>40.130000000000003</c:v>
                </c:pt>
                <c:pt idx="15371">
                  <c:v>40.130000000000003</c:v>
                </c:pt>
                <c:pt idx="15372">
                  <c:v>40.130000000000003</c:v>
                </c:pt>
                <c:pt idx="15373">
                  <c:v>40.130000000000003</c:v>
                </c:pt>
                <c:pt idx="15374">
                  <c:v>40.130000000000003</c:v>
                </c:pt>
                <c:pt idx="15375">
                  <c:v>40.130000000000003</c:v>
                </c:pt>
                <c:pt idx="15376">
                  <c:v>40.130000000000003</c:v>
                </c:pt>
                <c:pt idx="15377">
                  <c:v>40.130000000000003</c:v>
                </c:pt>
                <c:pt idx="15378">
                  <c:v>40.130000000000003</c:v>
                </c:pt>
                <c:pt idx="15379">
                  <c:v>40.130000000000003</c:v>
                </c:pt>
                <c:pt idx="15380">
                  <c:v>40.130000000000003</c:v>
                </c:pt>
                <c:pt idx="15381">
                  <c:v>40.130000000000003</c:v>
                </c:pt>
                <c:pt idx="15382">
                  <c:v>40.119999999999997</c:v>
                </c:pt>
                <c:pt idx="15383">
                  <c:v>40.119999999999997</c:v>
                </c:pt>
                <c:pt idx="15384">
                  <c:v>40.11</c:v>
                </c:pt>
                <c:pt idx="15385">
                  <c:v>40.11</c:v>
                </c:pt>
                <c:pt idx="15386">
                  <c:v>40.11</c:v>
                </c:pt>
                <c:pt idx="15387">
                  <c:v>40.1</c:v>
                </c:pt>
                <c:pt idx="15388">
                  <c:v>40.090000000000003</c:v>
                </c:pt>
                <c:pt idx="15389">
                  <c:v>40.090000000000003</c:v>
                </c:pt>
                <c:pt idx="15390">
                  <c:v>40.08</c:v>
                </c:pt>
                <c:pt idx="15391">
                  <c:v>40.07</c:v>
                </c:pt>
                <c:pt idx="15392">
                  <c:v>40.06</c:v>
                </c:pt>
                <c:pt idx="15393">
                  <c:v>40.049999999999997</c:v>
                </c:pt>
                <c:pt idx="15394">
                  <c:v>40.04</c:v>
                </c:pt>
                <c:pt idx="15395">
                  <c:v>40.03</c:v>
                </c:pt>
                <c:pt idx="15396">
                  <c:v>40.03</c:v>
                </c:pt>
                <c:pt idx="15397">
                  <c:v>40.03</c:v>
                </c:pt>
                <c:pt idx="15398">
                  <c:v>40.03</c:v>
                </c:pt>
                <c:pt idx="15399">
                  <c:v>40.03</c:v>
                </c:pt>
                <c:pt idx="15400">
                  <c:v>40.020000000000003</c:v>
                </c:pt>
                <c:pt idx="15401">
                  <c:v>40.020000000000003</c:v>
                </c:pt>
                <c:pt idx="15402">
                  <c:v>40.01</c:v>
                </c:pt>
                <c:pt idx="15403">
                  <c:v>40.01</c:v>
                </c:pt>
                <c:pt idx="15404">
                  <c:v>40</c:v>
                </c:pt>
                <c:pt idx="15405">
                  <c:v>39.99</c:v>
                </c:pt>
                <c:pt idx="15406">
                  <c:v>39.979999999999997</c:v>
                </c:pt>
                <c:pt idx="15407">
                  <c:v>39.979999999999997</c:v>
                </c:pt>
                <c:pt idx="15408">
                  <c:v>39.97</c:v>
                </c:pt>
                <c:pt idx="15409">
                  <c:v>39.96</c:v>
                </c:pt>
                <c:pt idx="15410">
                  <c:v>39.950000000000003</c:v>
                </c:pt>
                <c:pt idx="15411">
                  <c:v>39.950000000000003</c:v>
                </c:pt>
                <c:pt idx="15412">
                  <c:v>39.94</c:v>
                </c:pt>
                <c:pt idx="15413">
                  <c:v>39.93</c:v>
                </c:pt>
                <c:pt idx="15414">
                  <c:v>39.93</c:v>
                </c:pt>
                <c:pt idx="15415">
                  <c:v>39.93</c:v>
                </c:pt>
                <c:pt idx="15416">
                  <c:v>39.92</c:v>
                </c:pt>
                <c:pt idx="15417">
                  <c:v>39.92</c:v>
                </c:pt>
                <c:pt idx="15418">
                  <c:v>39.92</c:v>
                </c:pt>
                <c:pt idx="15419">
                  <c:v>39.92</c:v>
                </c:pt>
                <c:pt idx="15420">
                  <c:v>39.92</c:v>
                </c:pt>
                <c:pt idx="15421">
                  <c:v>39.92</c:v>
                </c:pt>
                <c:pt idx="15422">
                  <c:v>39.92</c:v>
                </c:pt>
                <c:pt idx="15423">
                  <c:v>39.909999999999997</c:v>
                </c:pt>
                <c:pt idx="15424">
                  <c:v>39.909999999999997</c:v>
                </c:pt>
                <c:pt idx="15425">
                  <c:v>39.9</c:v>
                </c:pt>
                <c:pt idx="15426">
                  <c:v>39.89</c:v>
                </c:pt>
                <c:pt idx="15427">
                  <c:v>39.880000000000003</c:v>
                </c:pt>
                <c:pt idx="15428">
                  <c:v>39.869999999999997</c:v>
                </c:pt>
                <c:pt idx="15429">
                  <c:v>39.86</c:v>
                </c:pt>
                <c:pt idx="15430">
                  <c:v>39.85</c:v>
                </c:pt>
                <c:pt idx="15431">
                  <c:v>39.840000000000003</c:v>
                </c:pt>
                <c:pt idx="15432">
                  <c:v>39.82</c:v>
                </c:pt>
                <c:pt idx="15433">
                  <c:v>39.81</c:v>
                </c:pt>
                <c:pt idx="15434">
                  <c:v>39.799999999999997</c:v>
                </c:pt>
                <c:pt idx="15435">
                  <c:v>39.78</c:v>
                </c:pt>
                <c:pt idx="15436">
                  <c:v>39.770000000000003</c:v>
                </c:pt>
                <c:pt idx="15437">
                  <c:v>39.76</c:v>
                </c:pt>
                <c:pt idx="15438">
                  <c:v>39.76</c:v>
                </c:pt>
                <c:pt idx="15439">
                  <c:v>39.75</c:v>
                </c:pt>
                <c:pt idx="15440">
                  <c:v>39.74</c:v>
                </c:pt>
                <c:pt idx="15441">
                  <c:v>39.729999999999997</c:v>
                </c:pt>
                <c:pt idx="15442">
                  <c:v>39.729999999999997</c:v>
                </c:pt>
                <c:pt idx="15443">
                  <c:v>39.72</c:v>
                </c:pt>
                <c:pt idx="15444">
                  <c:v>39.72</c:v>
                </c:pt>
                <c:pt idx="15445">
                  <c:v>39.72</c:v>
                </c:pt>
                <c:pt idx="15446">
                  <c:v>39.72</c:v>
                </c:pt>
                <c:pt idx="15447">
                  <c:v>39.71</c:v>
                </c:pt>
                <c:pt idx="15448">
                  <c:v>39.71</c:v>
                </c:pt>
                <c:pt idx="15449">
                  <c:v>39.71</c:v>
                </c:pt>
                <c:pt idx="15450">
                  <c:v>39.71</c:v>
                </c:pt>
                <c:pt idx="15451">
                  <c:v>39.71</c:v>
                </c:pt>
                <c:pt idx="15452">
                  <c:v>39.71</c:v>
                </c:pt>
                <c:pt idx="15453">
                  <c:v>39.71</c:v>
                </c:pt>
                <c:pt idx="15454">
                  <c:v>39.71</c:v>
                </c:pt>
                <c:pt idx="15455">
                  <c:v>39.71</c:v>
                </c:pt>
                <c:pt idx="15456">
                  <c:v>39.71</c:v>
                </c:pt>
                <c:pt idx="15457">
                  <c:v>39.71</c:v>
                </c:pt>
                <c:pt idx="15458">
                  <c:v>39.71</c:v>
                </c:pt>
                <c:pt idx="15459">
                  <c:v>39.71</c:v>
                </c:pt>
                <c:pt idx="15460">
                  <c:v>39.71</c:v>
                </c:pt>
                <c:pt idx="15461">
                  <c:v>39.71</c:v>
                </c:pt>
                <c:pt idx="15462">
                  <c:v>39.71</c:v>
                </c:pt>
                <c:pt idx="15463">
                  <c:v>39.71</c:v>
                </c:pt>
                <c:pt idx="15464">
                  <c:v>39.71</c:v>
                </c:pt>
                <c:pt idx="15465">
                  <c:v>39.71</c:v>
                </c:pt>
                <c:pt idx="15466">
                  <c:v>39.71</c:v>
                </c:pt>
                <c:pt idx="15467">
                  <c:v>39.71</c:v>
                </c:pt>
                <c:pt idx="15468">
                  <c:v>39.71</c:v>
                </c:pt>
                <c:pt idx="15469">
                  <c:v>39.71</c:v>
                </c:pt>
                <c:pt idx="15470">
                  <c:v>39.71</c:v>
                </c:pt>
                <c:pt idx="15471">
                  <c:v>39.71</c:v>
                </c:pt>
                <c:pt idx="15472">
                  <c:v>39.71</c:v>
                </c:pt>
                <c:pt idx="15473">
                  <c:v>39.71</c:v>
                </c:pt>
                <c:pt idx="15474">
                  <c:v>39.71</c:v>
                </c:pt>
                <c:pt idx="15475">
                  <c:v>39.71</c:v>
                </c:pt>
                <c:pt idx="15476">
                  <c:v>39.71</c:v>
                </c:pt>
                <c:pt idx="15477">
                  <c:v>39.71</c:v>
                </c:pt>
                <c:pt idx="15478">
                  <c:v>39.71</c:v>
                </c:pt>
                <c:pt idx="15479">
                  <c:v>39.71</c:v>
                </c:pt>
                <c:pt idx="15480">
                  <c:v>39.71</c:v>
                </c:pt>
                <c:pt idx="15481">
                  <c:v>39.71</c:v>
                </c:pt>
                <c:pt idx="15482">
                  <c:v>39.71</c:v>
                </c:pt>
                <c:pt idx="15483">
                  <c:v>39.71</c:v>
                </c:pt>
                <c:pt idx="15484">
                  <c:v>39.71</c:v>
                </c:pt>
                <c:pt idx="15485">
                  <c:v>39.71</c:v>
                </c:pt>
                <c:pt idx="15486">
                  <c:v>39.71</c:v>
                </c:pt>
                <c:pt idx="15487">
                  <c:v>39.700000000000003</c:v>
                </c:pt>
                <c:pt idx="15488">
                  <c:v>39.700000000000003</c:v>
                </c:pt>
                <c:pt idx="15489">
                  <c:v>39.700000000000003</c:v>
                </c:pt>
                <c:pt idx="15490">
                  <c:v>39.700000000000003</c:v>
                </c:pt>
                <c:pt idx="15491">
                  <c:v>39.700000000000003</c:v>
                </c:pt>
                <c:pt idx="15492">
                  <c:v>39.700000000000003</c:v>
                </c:pt>
                <c:pt idx="15493">
                  <c:v>39.700000000000003</c:v>
                </c:pt>
                <c:pt idx="15494">
                  <c:v>39.700000000000003</c:v>
                </c:pt>
                <c:pt idx="15495">
                  <c:v>39.69</c:v>
                </c:pt>
                <c:pt idx="15496">
                  <c:v>39.69</c:v>
                </c:pt>
                <c:pt idx="15497">
                  <c:v>39.68</c:v>
                </c:pt>
                <c:pt idx="15498">
                  <c:v>39.68</c:v>
                </c:pt>
                <c:pt idx="15499">
                  <c:v>39.67</c:v>
                </c:pt>
                <c:pt idx="15500">
                  <c:v>39.67</c:v>
                </c:pt>
                <c:pt idx="15501">
                  <c:v>39.659999999999997</c:v>
                </c:pt>
                <c:pt idx="15502">
                  <c:v>39.659999999999997</c:v>
                </c:pt>
                <c:pt idx="15503">
                  <c:v>39.65</c:v>
                </c:pt>
                <c:pt idx="15504">
                  <c:v>39.65</c:v>
                </c:pt>
                <c:pt idx="15505">
                  <c:v>39.64</c:v>
                </c:pt>
                <c:pt idx="15506">
                  <c:v>39.64</c:v>
                </c:pt>
                <c:pt idx="15507">
                  <c:v>39.64</c:v>
                </c:pt>
                <c:pt idx="15508">
                  <c:v>39.64</c:v>
                </c:pt>
                <c:pt idx="15509">
                  <c:v>39.64</c:v>
                </c:pt>
                <c:pt idx="15510">
                  <c:v>39.64</c:v>
                </c:pt>
                <c:pt idx="15511">
                  <c:v>39.630000000000003</c:v>
                </c:pt>
                <c:pt idx="15512">
                  <c:v>39.630000000000003</c:v>
                </c:pt>
                <c:pt idx="15513">
                  <c:v>39.630000000000003</c:v>
                </c:pt>
                <c:pt idx="15514">
                  <c:v>39.630000000000003</c:v>
                </c:pt>
                <c:pt idx="15515">
                  <c:v>39.630000000000003</c:v>
                </c:pt>
                <c:pt idx="15516">
                  <c:v>39.630000000000003</c:v>
                </c:pt>
                <c:pt idx="15517">
                  <c:v>39.630000000000003</c:v>
                </c:pt>
                <c:pt idx="15518">
                  <c:v>39.630000000000003</c:v>
                </c:pt>
                <c:pt idx="15519">
                  <c:v>39.630000000000003</c:v>
                </c:pt>
                <c:pt idx="15520">
                  <c:v>39.630000000000003</c:v>
                </c:pt>
                <c:pt idx="15521">
                  <c:v>39.630000000000003</c:v>
                </c:pt>
                <c:pt idx="15522">
                  <c:v>39.630000000000003</c:v>
                </c:pt>
                <c:pt idx="15523">
                  <c:v>39.630000000000003</c:v>
                </c:pt>
                <c:pt idx="15524">
                  <c:v>39.630000000000003</c:v>
                </c:pt>
                <c:pt idx="15525">
                  <c:v>39.630000000000003</c:v>
                </c:pt>
                <c:pt idx="15526">
                  <c:v>39.630000000000003</c:v>
                </c:pt>
                <c:pt idx="15527">
                  <c:v>39.630000000000003</c:v>
                </c:pt>
                <c:pt idx="15528">
                  <c:v>39.630000000000003</c:v>
                </c:pt>
                <c:pt idx="15529">
                  <c:v>39.630000000000003</c:v>
                </c:pt>
                <c:pt idx="15530">
                  <c:v>39.619999999999997</c:v>
                </c:pt>
                <c:pt idx="15531">
                  <c:v>39.619999999999997</c:v>
                </c:pt>
                <c:pt idx="15532">
                  <c:v>39.619999999999997</c:v>
                </c:pt>
                <c:pt idx="15533">
                  <c:v>39.619999999999997</c:v>
                </c:pt>
                <c:pt idx="15534">
                  <c:v>39.619999999999997</c:v>
                </c:pt>
                <c:pt idx="15535">
                  <c:v>39.619999999999997</c:v>
                </c:pt>
                <c:pt idx="15536">
                  <c:v>39.619999999999997</c:v>
                </c:pt>
                <c:pt idx="15537">
                  <c:v>39.619999999999997</c:v>
                </c:pt>
                <c:pt idx="15538">
                  <c:v>39.619999999999997</c:v>
                </c:pt>
                <c:pt idx="15539">
                  <c:v>39.619999999999997</c:v>
                </c:pt>
                <c:pt idx="15540">
                  <c:v>39.619999999999997</c:v>
                </c:pt>
                <c:pt idx="15541">
                  <c:v>39.61</c:v>
                </c:pt>
                <c:pt idx="15542">
                  <c:v>39.61</c:v>
                </c:pt>
                <c:pt idx="15543">
                  <c:v>39.61</c:v>
                </c:pt>
                <c:pt idx="15544">
                  <c:v>39.61</c:v>
                </c:pt>
                <c:pt idx="15545">
                  <c:v>39.61</c:v>
                </c:pt>
                <c:pt idx="15546">
                  <c:v>39.61</c:v>
                </c:pt>
                <c:pt idx="15547">
                  <c:v>39.61</c:v>
                </c:pt>
                <c:pt idx="15548">
                  <c:v>39.61</c:v>
                </c:pt>
                <c:pt idx="15549">
                  <c:v>39.61</c:v>
                </c:pt>
                <c:pt idx="15550">
                  <c:v>39.61</c:v>
                </c:pt>
                <c:pt idx="15551">
                  <c:v>39.61</c:v>
                </c:pt>
                <c:pt idx="15552">
                  <c:v>39.61</c:v>
                </c:pt>
                <c:pt idx="15553">
                  <c:v>39.6</c:v>
                </c:pt>
                <c:pt idx="15554">
                  <c:v>39.6</c:v>
                </c:pt>
                <c:pt idx="15555">
                  <c:v>39.590000000000003</c:v>
                </c:pt>
                <c:pt idx="15556">
                  <c:v>39.58</c:v>
                </c:pt>
                <c:pt idx="15557">
                  <c:v>39.58</c:v>
                </c:pt>
                <c:pt idx="15558">
                  <c:v>39.58</c:v>
                </c:pt>
                <c:pt idx="15559">
                  <c:v>39.57</c:v>
                </c:pt>
                <c:pt idx="15560">
                  <c:v>39.56</c:v>
                </c:pt>
                <c:pt idx="15561">
                  <c:v>39.56</c:v>
                </c:pt>
                <c:pt idx="15562">
                  <c:v>39.56</c:v>
                </c:pt>
                <c:pt idx="15563">
                  <c:v>39.549999999999997</c:v>
                </c:pt>
                <c:pt idx="15564">
                  <c:v>39.549999999999997</c:v>
                </c:pt>
                <c:pt idx="15565">
                  <c:v>39.54</c:v>
                </c:pt>
                <c:pt idx="15566">
                  <c:v>39.53</c:v>
                </c:pt>
                <c:pt idx="15567">
                  <c:v>39.53</c:v>
                </c:pt>
                <c:pt idx="15568">
                  <c:v>39.53</c:v>
                </c:pt>
                <c:pt idx="15569">
                  <c:v>39.520000000000003</c:v>
                </c:pt>
                <c:pt idx="15570">
                  <c:v>39.51</c:v>
                </c:pt>
                <c:pt idx="15571">
                  <c:v>39.51</c:v>
                </c:pt>
                <c:pt idx="15572">
                  <c:v>39.51</c:v>
                </c:pt>
                <c:pt idx="15573">
                  <c:v>39.5</c:v>
                </c:pt>
                <c:pt idx="15574">
                  <c:v>39.5</c:v>
                </c:pt>
                <c:pt idx="15575">
                  <c:v>39.5</c:v>
                </c:pt>
                <c:pt idx="15576">
                  <c:v>39.5</c:v>
                </c:pt>
                <c:pt idx="15577">
                  <c:v>39.5</c:v>
                </c:pt>
                <c:pt idx="15578">
                  <c:v>39.5</c:v>
                </c:pt>
                <c:pt idx="15579">
                  <c:v>39.5</c:v>
                </c:pt>
                <c:pt idx="15580">
                  <c:v>39.5</c:v>
                </c:pt>
                <c:pt idx="15581">
                  <c:v>39.5</c:v>
                </c:pt>
                <c:pt idx="15582">
                  <c:v>39.51</c:v>
                </c:pt>
                <c:pt idx="15583">
                  <c:v>39.51</c:v>
                </c:pt>
                <c:pt idx="15584">
                  <c:v>39.51</c:v>
                </c:pt>
                <c:pt idx="15585">
                  <c:v>39.5</c:v>
                </c:pt>
                <c:pt idx="15586">
                  <c:v>39.5</c:v>
                </c:pt>
                <c:pt idx="15587">
                  <c:v>39.5</c:v>
                </c:pt>
                <c:pt idx="15588">
                  <c:v>39.5</c:v>
                </c:pt>
                <c:pt idx="15589">
                  <c:v>39.5</c:v>
                </c:pt>
                <c:pt idx="15590">
                  <c:v>39.51</c:v>
                </c:pt>
                <c:pt idx="15591">
                  <c:v>39.51</c:v>
                </c:pt>
                <c:pt idx="15592">
                  <c:v>39.51</c:v>
                </c:pt>
                <c:pt idx="15593">
                  <c:v>39.520000000000003</c:v>
                </c:pt>
                <c:pt idx="15594">
                  <c:v>39.520000000000003</c:v>
                </c:pt>
                <c:pt idx="15595">
                  <c:v>39.53</c:v>
                </c:pt>
                <c:pt idx="15596">
                  <c:v>39.54</c:v>
                </c:pt>
                <c:pt idx="15597">
                  <c:v>39.549999999999997</c:v>
                </c:pt>
                <c:pt idx="15598">
                  <c:v>39.56</c:v>
                </c:pt>
                <c:pt idx="15599">
                  <c:v>39.57</c:v>
                </c:pt>
                <c:pt idx="15600">
                  <c:v>39.57</c:v>
                </c:pt>
                <c:pt idx="15601">
                  <c:v>39.58</c:v>
                </c:pt>
                <c:pt idx="15602">
                  <c:v>39.58</c:v>
                </c:pt>
                <c:pt idx="15603">
                  <c:v>39.590000000000003</c:v>
                </c:pt>
                <c:pt idx="15604">
                  <c:v>39.6</c:v>
                </c:pt>
                <c:pt idx="15605">
                  <c:v>39.6</c:v>
                </c:pt>
                <c:pt idx="15606">
                  <c:v>39.6</c:v>
                </c:pt>
                <c:pt idx="15607">
                  <c:v>39.61</c:v>
                </c:pt>
                <c:pt idx="15608">
                  <c:v>39.619999999999997</c:v>
                </c:pt>
                <c:pt idx="15609">
                  <c:v>39.619999999999997</c:v>
                </c:pt>
                <c:pt idx="15610">
                  <c:v>39.619999999999997</c:v>
                </c:pt>
                <c:pt idx="15611">
                  <c:v>39.630000000000003</c:v>
                </c:pt>
                <c:pt idx="15612">
                  <c:v>39.630000000000003</c:v>
                </c:pt>
                <c:pt idx="15613">
                  <c:v>39.630000000000003</c:v>
                </c:pt>
                <c:pt idx="15614">
                  <c:v>39.64</c:v>
                </c:pt>
                <c:pt idx="15615">
                  <c:v>39.64</c:v>
                </c:pt>
                <c:pt idx="15616">
                  <c:v>39.64</c:v>
                </c:pt>
                <c:pt idx="15617">
                  <c:v>39.64</c:v>
                </c:pt>
                <c:pt idx="15618">
                  <c:v>39.65</c:v>
                </c:pt>
                <c:pt idx="15619">
                  <c:v>39.65</c:v>
                </c:pt>
                <c:pt idx="15620">
                  <c:v>39.659999999999997</c:v>
                </c:pt>
                <c:pt idx="15621">
                  <c:v>39.659999999999997</c:v>
                </c:pt>
                <c:pt idx="15622">
                  <c:v>39.659999999999997</c:v>
                </c:pt>
                <c:pt idx="15623">
                  <c:v>39.659999999999997</c:v>
                </c:pt>
                <c:pt idx="15624">
                  <c:v>39.67</c:v>
                </c:pt>
                <c:pt idx="15625">
                  <c:v>39.67</c:v>
                </c:pt>
                <c:pt idx="15626">
                  <c:v>39.67</c:v>
                </c:pt>
                <c:pt idx="15627">
                  <c:v>39.67</c:v>
                </c:pt>
                <c:pt idx="15628">
                  <c:v>39.67</c:v>
                </c:pt>
                <c:pt idx="15629">
                  <c:v>39.659999999999997</c:v>
                </c:pt>
                <c:pt idx="15630">
                  <c:v>39.67</c:v>
                </c:pt>
                <c:pt idx="15631">
                  <c:v>39.67</c:v>
                </c:pt>
                <c:pt idx="15632">
                  <c:v>39.67</c:v>
                </c:pt>
                <c:pt idx="15633">
                  <c:v>39.659999999999997</c:v>
                </c:pt>
                <c:pt idx="15634">
                  <c:v>39.659999999999997</c:v>
                </c:pt>
                <c:pt idx="15635">
                  <c:v>39.659999999999997</c:v>
                </c:pt>
                <c:pt idx="15636">
                  <c:v>39.659999999999997</c:v>
                </c:pt>
                <c:pt idx="15637">
                  <c:v>39.659999999999997</c:v>
                </c:pt>
                <c:pt idx="15638">
                  <c:v>39.659999999999997</c:v>
                </c:pt>
                <c:pt idx="15639">
                  <c:v>39.659999999999997</c:v>
                </c:pt>
                <c:pt idx="15640">
                  <c:v>39.65</c:v>
                </c:pt>
                <c:pt idx="15641">
                  <c:v>39.65</c:v>
                </c:pt>
                <c:pt idx="15642">
                  <c:v>39.65</c:v>
                </c:pt>
                <c:pt idx="15643">
                  <c:v>39.65</c:v>
                </c:pt>
                <c:pt idx="15644">
                  <c:v>39.65</c:v>
                </c:pt>
                <c:pt idx="15645">
                  <c:v>39.64</c:v>
                </c:pt>
                <c:pt idx="15646">
                  <c:v>39.64</c:v>
                </c:pt>
                <c:pt idx="15647">
                  <c:v>39.64</c:v>
                </c:pt>
                <c:pt idx="15648">
                  <c:v>39.64</c:v>
                </c:pt>
                <c:pt idx="15649">
                  <c:v>39.64</c:v>
                </c:pt>
                <c:pt idx="15650">
                  <c:v>39.64</c:v>
                </c:pt>
                <c:pt idx="15651">
                  <c:v>39.64</c:v>
                </c:pt>
                <c:pt idx="15652">
                  <c:v>39.64</c:v>
                </c:pt>
                <c:pt idx="15653">
                  <c:v>39.64</c:v>
                </c:pt>
                <c:pt idx="15654">
                  <c:v>39.64</c:v>
                </c:pt>
                <c:pt idx="15655">
                  <c:v>39.64</c:v>
                </c:pt>
                <c:pt idx="15656">
                  <c:v>39.64</c:v>
                </c:pt>
                <c:pt idx="15657">
                  <c:v>39.65</c:v>
                </c:pt>
                <c:pt idx="15658">
                  <c:v>39.64</c:v>
                </c:pt>
                <c:pt idx="15659">
                  <c:v>39.65</c:v>
                </c:pt>
                <c:pt idx="15660">
                  <c:v>39.65</c:v>
                </c:pt>
                <c:pt idx="15661">
                  <c:v>39.64</c:v>
                </c:pt>
                <c:pt idx="15662">
                  <c:v>39.64</c:v>
                </c:pt>
                <c:pt idx="15663">
                  <c:v>39.64</c:v>
                </c:pt>
                <c:pt idx="15664">
                  <c:v>39.64</c:v>
                </c:pt>
                <c:pt idx="15665">
                  <c:v>39.64</c:v>
                </c:pt>
                <c:pt idx="15666">
                  <c:v>39.630000000000003</c:v>
                </c:pt>
                <c:pt idx="15667">
                  <c:v>39.630000000000003</c:v>
                </c:pt>
                <c:pt idx="15668">
                  <c:v>39.619999999999997</c:v>
                </c:pt>
                <c:pt idx="15669">
                  <c:v>39.619999999999997</c:v>
                </c:pt>
                <c:pt idx="15670">
                  <c:v>39.61</c:v>
                </c:pt>
                <c:pt idx="15671">
                  <c:v>39.61</c:v>
                </c:pt>
                <c:pt idx="15672">
                  <c:v>39.61</c:v>
                </c:pt>
                <c:pt idx="15673">
                  <c:v>39.61</c:v>
                </c:pt>
                <c:pt idx="15674">
                  <c:v>39.61</c:v>
                </c:pt>
                <c:pt idx="15675">
                  <c:v>39.61</c:v>
                </c:pt>
                <c:pt idx="15676">
                  <c:v>39.61</c:v>
                </c:pt>
                <c:pt idx="15677">
                  <c:v>39.61</c:v>
                </c:pt>
                <c:pt idx="15678">
                  <c:v>39.61</c:v>
                </c:pt>
                <c:pt idx="15679">
                  <c:v>39.61</c:v>
                </c:pt>
                <c:pt idx="15680">
                  <c:v>39.61</c:v>
                </c:pt>
                <c:pt idx="15681">
                  <c:v>39.61</c:v>
                </c:pt>
                <c:pt idx="15682">
                  <c:v>39.61</c:v>
                </c:pt>
                <c:pt idx="15683">
                  <c:v>39.61</c:v>
                </c:pt>
                <c:pt idx="15684">
                  <c:v>39.61</c:v>
                </c:pt>
                <c:pt idx="15685">
                  <c:v>39.61</c:v>
                </c:pt>
                <c:pt idx="15686">
                  <c:v>39.61</c:v>
                </c:pt>
                <c:pt idx="15687">
                  <c:v>39.61</c:v>
                </c:pt>
                <c:pt idx="15688">
                  <c:v>39.61</c:v>
                </c:pt>
                <c:pt idx="15689">
                  <c:v>39.6</c:v>
                </c:pt>
                <c:pt idx="15690">
                  <c:v>39.6</c:v>
                </c:pt>
                <c:pt idx="15691">
                  <c:v>39.6</c:v>
                </c:pt>
                <c:pt idx="15692">
                  <c:v>39.6</c:v>
                </c:pt>
                <c:pt idx="15693">
                  <c:v>39.590000000000003</c:v>
                </c:pt>
                <c:pt idx="15694">
                  <c:v>39.590000000000003</c:v>
                </c:pt>
                <c:pt idx="15695">
                  <c:v>39.590000000000003</c:v>
                </c:pt>
                <c:pt idx="15696">
                  <c:v>39.590000000000003</c:v>
                </c:pt>
                <c:pt idx="15697">
                  <c:v>39.590000000000003</c:v>
                </c:pt>
                <c:pt idx="15698">
                  <c:v>39.58</c:v>
                </c:pt>
                <c:pt idx="15699">
                  <c:v>39.57</c:v>
                </c:pt>
                <c:pt idx="15700">
                  <c:v>39.57</c:v>
                </c:pt>
                <c:pt idx="15701">
                  <c:v>39.57</c:v>
                </c:pt>
                <c:pt idx="15702">
                  <c:v>39.56</c:v>
                </c:pt>
                <c:pt idx="15703">
                  <c:v>39.56</c:v>
                </c:pt>
                <c:pt idx="15704">
                  <c:v>39.56</c:v>
                </c:pt>
                <c:pt idx="15705">
                  <c:v>39.56</c:v>
                </c:pt>
                <c:pt idx="15706">
                  <c:v>39.549999999999997</c:v>
                </c:pt>
                <c:pt idx="15707">
                  <c:v>39.549999999999997</c:v>
                </c:pt>
                <c:pt idx="15708">
                  <c:v>39.549999999999997</c:v>
                </c:pt>
                <c:pt idx="15709">
                  <c:v>39.54</c:v>
                </c:pt>
                <c:pt idx="15710">
                  <c:v>39.53</c:v>
                </c:pt>
                <c:pt idx="15711">
                  <c:v>39.520000000000003</c:v>
                </c:pt>
                <c:pt idx="15712">
                  <c:v>39.520000000000003</c:v>
                </c:pt>
                <c:pt idx="15713">
                  <c:v>39.51</c:v>
                </c:pt>
                <c:pt idx="15714">
                  <c:v>39.5</c:v>
                </c:pt>
                <c:pt idx="15715">
                  <c:v>39.49</c:v>
                </c:pt>
                <c:pt idx="15716">
                  <c:v>39.479999999999997</c:v>
                </c:pt>
                <c:pt idx="15717">
                  <c:v>39.47</c:v>
                </c:pt>
                <c:pt idx="15718">
                  <c:v>39.46</c:v>
                </c:pt>
                <c:pt idx="15719">
                  <c:v>39.46</c:v>
                </c:pt>
                <c:pt idx="15720">
                  <c:v>39.450000000000003</c:v>
                </c:pt>
                <c:pt idx="15721">
                  <c:v>39.450000000000003</c:v>
                </c:pt>
                <c:pt idx="15722">
                  <c:v>39.44</c:v>
                </c:pt>
                <c:pt idx="15723">
                  <c:v>39.44</c:v>
                </c:pt>
                <c:pt idx="15724">
                  <c:v>39.44</c:v>
                </c:pt>
                <c:pt idx="15725">
                  <c:v>39.44</c:v>
                </c:pt>
                <c:pt idx="15726">
                  <c:v>39.44</c:v>
                </c:pt>
                <c:pt idx="15727">
                  <c:v>39.44</c:v>
                </c:pt>
                <c:pt idx="15728">
                  <c:v>39.44</c:v>
                </c:pt>
                <c:pt idx="15729">
                  <c:v>39.43</c:v>
                </c:pt>
                <c:pt idx="15730">
                  <c:v>39.43</c:v>
                </c:pt>
                <c:pt idx="15731">
                  <c:v>39.43</c:v>
                </c:pt>
                <c:pt idx="15732">
                  <c:v>39.43</c:v>
                </c:pt>
                <c:pt idx="15733">
                  <c:v>39.43</c:v>
                </c:pt>
                <c:pt idx="15734">
                  <c:v>39.43</c:v>
                </c:pt>
                <c:pt idx="15735">
                  <c:v>39.42</c:v>
                </c:pt>
                <c:pt idx="15736">
                  <c:v>39.42</c:v>
                </c:pt>
                <c:pt idx="15737">
                  <c:v>39.42</c:v>
                </c:pt>
                <c:pt idx="15738">
                  <c:v>39.42</c:v>
                </c:pt>
                <c:pt idx="15739">
                  <c:v>39.42</c:v>
                </c:pt>
                <c:pt idx="15740">
                  <c:v>39.42</c:v>
                </c:pt>
                <c:pt idx="15741">
                  <c:v>39.42</c:v>
                </c:pt>
                <c:pt idx="15742">
                  <c:v>39.42</c:v>
                </c:pt>
                <c:pt idx="15743">
                  <c:v>39.42</c:v>
                </c:pt>
                <c:pt idx="15744">
                  <c:v>39.43</c:v>
                </c:pt>
                <c:pt idx="15745">
                  <c:v>39.43</c:v>
                </c:pt>
                <c:pt idx="15746">
                  <c:v>39.44</c:v>
                </c:pt>
                <c:pt idx="15747">
                  <c:v>39.44</c:v>
                </c:pt>
                <c:pt idx="15748">
                  <c:v>39.44</c:v>
                </c:pt>
                <c:pt idx="15749">
                  <c:v>39.450000000000003</c:v>
                </c:pt>
                <c:pt idx="15750">
                  <c:v>39.450000000000003</c:v>
                </c:pt>
                <c:pt idx="15751">
                  <c:v>39.46</c:v>
                </c:pt>
                <c:pt idx="15752">
                  <c:v>39.47</c:v>
                </c:pt>
                <c:pt idx="15753">
                  <c:v>39.47</c:v>
                </c:pt>
                <c:pt idx="15754">
                  <c:v>39.49</c:v>
                </c:pt>
                <c:pt idx="15755">
                  <c:v>39.5</c:v>
                </c:pt>
                <c:pt idx="15756">
                  <c:v>39.51</c:v>
                </c:pt>
                <c:pt idx="15757">
                  <c:v>39.53</c:v>
                </c:pt>
                <c:pt idx="15758">
                  <c:v>39.54</c:v>
                </c:pt>
                <c:pt idx="15759">
                  <c:v>39.56</c:v>
                </c:pt>
                <c:pt idx="15760">
                  <c:v>39.58</c:v>
                </c:pt>
                <c:pt idx="15761">
                  <c:v>39.590000000000003</c:v>
                </c:pt>
                <c:pt idx="15762">
                  <c:v>39.6</c:v>
                </c:pt>
                <c:pt idx="15763">
                  <c:v>39.61</c:v>
                </c:pt>
                <c:pt idx="15764">
                  <c:v>39.619999999999997</c:v>
                </c:pt>
                <c:pt idx="15765">
                  <c:v>39.619999999999997</c:v>
                </c:pt>
                <c:pt idx="15766">
                  <c:v>39.630000000000003</c:v>
                </c:pt>
                <c:pt idx="15767">
                  <c:v>39.65</c:v>
                </c:pt>
                <c:pt idx="15768">
                  <c:v>39.659999999999997</c:v>
                </c:pt>
                <c:pt idx="15769">
                  <c:v>39.68</c:v>
                </c:pt>
                <c:pt idx="15770">
                  <c:v>39.69</c:v>
                </c:pt>
                <c:pt idx="15771">
                  <c:v>39.700000000000003</c:v>
                </c:pt>
                <c:pt idx="15772">
                  <c:v>39.71</c:v>
                </c:pt>
                <c:pt idx="15773">
                  <c:v>39.71</c:v>
                </c:pt>
                <c:pt idx="15774">
                  <c:v>39.71</c:v>
                </c:pt>
                <c:pt idx="15775">
                  <c:v>39.71</c:v>
                </c:pt>
                <c:pt idx="15776">
                  <c:v>39.71</c:v>
                </c:pt>
                <c:pt idx="15777">
                  <c:v>39.71</c:v>
                </c:pt>
                <c:pt idx="15778">
                  <c:v>39.72</c:v>
                </c:pt>
                <c:pt idx="15779">
                  <c:v>39.72</c:v>
                </c:pt>
                <c:pt idx="15780">
                  <c:v>39.74</c:v>
                </c:pt>
                <c:pt idx="15781">
                  <c:v>39.76</c:v>
                </c:pt>
                <c:pt idx="15782">
                  <c:v>39.78</c:v>
                </c:pt>
                <c:pt idx="15783">
                  <c:v>39.81</c:v>
                </c:pt>
                <c:pt idx="15784">
                  <c:v>39.83</c:v>
                </c:pt>
                <c:pt idx="15785">
                  <c:v>39.85</c:v>
                </c:pt>
                <c:pt idx="15786">
                  <c:v>39.869999999999997</c:v>
                </c:pt>
                <c:pt idx="15787">
                  <c:v>39.89</c:v>
                </c:pt>
                <c:pt idx="15788">
                  <c:v>39.909999999999997</c:v>
                </c:pt>
                <c:pt idx="15789">
                  <c:v>39.92</c:v>
                </c:pt>
                <c:pt idx="15790">
                  <c:v>39.92</c:v>
                </c:pt>
                <c:pt idx="15791">
                  <c:v>39.92</c:v>
                </c:pt>
                <c:pt idx="15792">
                  <c:v>39.92</c:v>
                </c:pt>
                <c:pt idx="15793">
                  <c:v>39.92</c:v>
                </c:pt>
                <c:pt idx="15794">
                  <c:v>39.93</c:v>
                </c:pt>
                <c:pt idx="15795">
                  <c:v>39.93</c:v>
                </c:pt>
                <c:pt idx="15796">
                  <c:v>39.93</c:v>
                </c:pt>
                <c:pt idx="15797">
                  <c:v>39.94</c:v>
                </c:pt>
                <c:pt idx="15798">
                  <c:v>39.94</c:v>
                </c:pt>
                <c:pt idx="15799">
                  <c:v>39.950000000000003</c:v>
                </c:pt>
                <c:pt idx="15800">
                  <c:v>39.950000000000003</c:v>
                </c:pt>
                <c:pt idx="15801">
                  <c:v>39.950000000000003</c:v>
                </c:pt>
                <c:pt idx="15802">
                  <c:v>39.96</c:v>
                </c:pt>
                <c:pt idx="15803">
                  <c:v>39.96</c:v>
                </c:pt>
                <c:pt idx="15804">
                  <c:v>39.96</c:v>
                </c:pt>
                <c:pt idx="15805">
                  <c:v>39.96</c:v>
                </c:pt>
                <c:pt idx="15806">
                  <c:v>39.96</c:v>
                </c:pt>
                <c:pt idx="15807">
                  <c:v>39.96</c:v>
                </c:pt>
                <c:pt idx="15808">
                  <c:v>39.96</c:v>
                </c:pt>
                <c:pt idx="15809">
                  <c:v>39.96</c:v>
                </c:pt>
                <c:pt idx="15810">
                  <c:v>39.96</c:v>
                </c:pt>
                <c:pt idx="15811">
                  <c:v>39.950000000000003</c:v>
                </c:pt>
                <c:pt idx="15812">
                  <c:v>39.950000000000003</c:v>
                </c:pt>
                <c:pt idx="15813">
                  <c:v>39.950000000000003</c:v>
                </c:pt>
                <c:pt idx="15814">
                  <c:v>39.950000000000003</c:v>
                </c:pt>
                <c:pt idx="15815">
                  <c:v>39.94</c:v>
                </c:pt>
                <c:pt idx="15816">
                  <c:v>39.94</c:v>
                </c:pt>
                <c:pt idx="15817">
                  <c:v>39.94</c:v>
                </c:pt>
                <c:pt idx="15818">
                  <c:v>39.94</c:v>
                </c:pt>
                <c:pt idx="15819">
                  <c:v>39.94</c:v>
                </c:pt>
                <c:pt idx="15820">
                  <c:v>39.94</c:v>
                </c:pt>
                <c:pt idx="15821">
                  <c:v>39.94</c:v>
                </c:pt>
                <c:pt idx="15822">
                  <c:v>39.94</c:v>
                </c:pt>
                <c:pt idx="15823">
                  <c:v>39.94</c:v>
                </c:pt>
                <c:pt idx="15824">
                  <c:v>39.93</c:v>
                </c:pt>
                <c:pt idx="15825">
                  <c:v>39.93</c:v>
                </c:pt>
                <c:pt idx="15826">
                  <c:v>39.93</c:v>
                </c:pt>
                <c:pt idx="15827">
                  <c:v>39.93</c:v>
                </c:pt>
                <c:pt idx="15828">
                  <c:v>39.92</c:v>
                </c:pt>
                <c:pt idx="15829">
                  <c:v>39.92</c:v>
                </c:pt>
                <c:pt idx="15830">
                  <c:v>39.92</c:v>
                </c:pt>
                <c:pt idx="15831">
                  <c:v>39.92</c:v>
                </c:pt>
                <c:pt idx="15832">
                  <c:v>39.92</c:v>
                </c:pt>
                <c:pt idx="15833">
                  <c:v>39.92</c:v>
                </c:pt>
                <c:pt idx="15834">
                  <c:v>39.92</c:v>
                </c:pt>
                <c:pt idx="15835">
                  <c:v>39.92</c:v>
                </c:pt>
                <c:pt idx="15836">
                  <c:v>39.92</c:v>
                </c:pt>
                <c:pt idx="15837">
                  <c:v>39.909999999999997</c:v>
                </c:pt>
                <c:pt idx="15838">
                  <c:v>39.909999999999997</c:v>
                </c:pt>
                <c:pt idx="15839">
                  <c:v>39.9</c:v>
                </c:pt>
                <c:pt idx="15840">
                  <c:v>39.9</c:v>
                </c:pt>
                <c:pt idx="15841">
                  <c:v>39.89</c:v>
                </c:pt>
                <c:pt idx="15842">
                  <c:v>39.880000000000003</c:v>
                </c:pt>
                <c:pt idx="15843">
                  <c:v>39.869999999999997</c:v>
                </c:pt>
                <c:pt idx="15844">
                  <c:v>39.86</c:v>
                </c:pt>
                <c:pt idx="15845">
                  <c:v>39.85</c:v>
                </c:pt>
                <c:pt idx="15846">
                  <c:v>39.840000000000003</c:v>
                </c:pt>
                <c:pt idx="15847">
                  <c:v>39.83</c:v>
                </c:pt>
                <c:pt idx="15848">
                  <c:v>39.82</c:v>
                </c:pt>
                <c:pt idx="15849">
                  <c:v>39.799999999999997</c:v>
                </c:pt>
                <c:pt idx="15850">
                  <c:v>39.79</c:v>
                </c:pt>
                <c:pt idx="15851">
                  <c:v>39.770000000000003</c:v>
                </c:pt>
                <c:pt idx="15852">
                  <c:v>39.76</c:v>
                </c:pt>
                <c:pt idx="15853">
                  <c:v>39.75</c:v>
                </c:pt>
                <c:pt idx="15854">
                  <c:v>39.74</c:v>
                </c:pt>
                <c:pt idx="15855">
                  <c:v>39.74</c:v>
                </c:pt>
                <c:pt idx="15856">
                  <c:v>39.729999999999997</c:v>
                </c:pt>
                <c:pt idx="15857">
                  <c:v>39.72</c:v>
                </c:pt>
                <c:pt idx="15858">
                  <c:v>39.72</c:v>
                </c:pt>
                <c:pt idx="15859">
                  <c:v>39.72</c:v>
                </c:pt>
                <c:pt idx="15860">
                  <c:v>39.71</c:v>
                </c:pt>
                <c:pt idx="15861">
                  <c:v>39.71</c:v>
                </c:pt>
                <c:pt idx="15862">
                  <c:v>39.71</c:v>
                </c:pt>
                <c:pt idx="15863">
                  <c:v>39.71</c:v>
                </c:pt>
                <c:pt idx="15864">
                  <c:v>39.71</c:v>
                </c:pt>
                <c:pt idx="15865">
                  <c:v>39.71</c:v>
                </c:pt>
                <c:pt idx="15866">
                  <c:v>39.71</c:v>
                </c:pt>
                <c:pt idx="15867">
                  <c:v>39.71</c:v>
                </c:pt>
                <c:pt idx="15868">
                  <c:v>39.71</c:v>
                </c:pt>
                <c:pt idx="15869">
                  <c:v>39.71</c:v>
                </c:pt>
                <c:pt idx="15870">
                  <c:v>39.71</c:v>
                </c:pt>
                <c:pt idx="15871">
                  <c:v>39.71</c:v>
                </c:pt>
                <c:pt idx="15872">
                  <c:v>39.71</c:v>
                </c:pt>
                <c:pt idx="15873">
                  <c:v>39.71</c:v>
                </c:pt>
                <c:pt idx="15874">
                  <c:v>39.700000000000003</c:v>
                </c:pt>
                <c:pt idx="15875">
                  <c:v>39.69</c:v>
                </c:pt>
                <c:pt idx="15876">
                  <c:v>39.68</c:v>
                </c:pt>
                <c:pt idx="15877">
                  <c:v>39.68</c:v>
                </c:pt>
                <c:pt idx="15878">
                  <c:v>39.659999999999997</c:v>
                </c:pt>
                <c:pt idx="15879">
                  <c:v>39.659999999999997</c:v>
                </c:pt>
                <c:pt idx="15880">
                  <c:v>39.65</c:v>
                </c:pt>
                <c:pt idx="15881">
                  <c:v>39.64</c:v>
                </c:pt>
                <c:pt idx="15882">
                  <c:v>39.630000000000003</c:v>
                </c:pt>
                <c:pt idx="15883">
                  <c:v>39.619999999999997</c:v>
                </c:pt>
                <c:pt idx="15884">
                  <c:v>39.61</c:v>
                </c:pt>
                <c:pt idx="15885">
                  <c:v>39.61</c:v>
                </c:pt>
                <c:pt idx="15886">
                  <c:v>39.61</c:v>
                </c:pt>
                <c:pt idx="15887">
                  <c:v>39.6</c:v>
                </c:pt>
                <c:pt idx="15888">
                  <c:v>39.6</c:v>
                </c:pt>
                <c:pt idx="15889">
                  <c:v>39.590000000000003</c:v>
                </c:pt>
                <c:pt idx="15890">
                  <c:v>39.590000000000003</c:v>
                </c:pt>
                <c:pt idx="15891">
                  <c:v>39.58</c:v>
                </c:pt>
                <c:pt idx="15892">
                  <c:v>39.58</c:v>
                </c:pt>
                <c:pt idx="15893">
                  <c:v>39.57</c:v>
                </c:pt>
                <c:pt idx="15894">
                  <c:v>39.56</c:v>
                </c:pt>
                <c:pt idx="15895">
                  <c:v>39.54</c:v>
                </c:pt>
                <c:pt idx="15896">
                  <c:v>39.53</c:v>
                </c:pt>
                <c:pt idx="15897">
                  <c:v>39.520000000000003</c:v>
                </c:pt>
                <c:pt idx="15898">
                  <c:v>39.51</c:v>
                </c:pt>
                <c:pt idx="15899">
                  <c:v>39.49</c:v>
                </c:pt>
                <c:pt idx="15900">
                  <c:v>39.47</c:v>
                </c:pt>
                <c:pt idx="15901">
                  <c:v>39.46</c:v>
                </c:pt>
                <c:pt idx="15902">
                  <c:v>39.44</c:v>
                </c:pt>
                <c:pt idx="15903">
                  <c:v>39.43</c:v>
                </c:pt>
                <c:pt idx="15904">
                  <c:v>39.42</c:v>
                </c:pt>
                <c:pt idx="15905">
                  <c:v>39.42</c:v>
                </c:pt>
                <c:pt idx="15906">
                  <c:v>39.42</c:v>
                </c:pt>
                <c:pt idx="15907">
                  <c:v>39.409999999999997</c:v>
                </c:pt>
                <c:pt idx="15908">
                  <c:v>39.409999999999997</c:v>
                </c:pt>
                <c:pt idx="15909">
                  <c:v>39.409999999999997</c:v>
                </c:pt>
                <c:pt idx="15910">
                  <c:v>39.409999999999997</c:v>
                </c:pt>
                <c:pt idx="15911">
                  <c:v>39.409999999999997</c:v>
                </c:pt>
                <c:pt idx="15912">
                  <c:v>39.409999999999997</c:v>
                </c:pt>
                <c:pt idx="15913">
                  <c:v>39.4</c:v>
                </c:pt>
                <c:pt idx="15914">
                  <c:v>39.4</c:v>
                </c:pt>
                <c:pt idx="15915">
                  <c:v>39.4</c:v>
                </c:pt>
                <c:pt idx="15916">
                  <c:v>39.4</c:v>
                </c:pt>
                <c:pt idx="15917">
                  <c:v>39.4</c:v>
                </c:pt>
                <c:pt idx="15918">
                  <c:v>39.4</c:v>
                </c:pt>
                <c:pt idx="15919">
                  <c:v>39.4</c:v>
                </c:pt>
                <c:pt idx="15920">
                  <c:v>39.4</c:v>
                </c:pt>
                <c:pt idx="15921">
                  <c:v>39.4</c:v>
                </c:pt>
                <c:pt idx="15922">
                  <c:v>39.4</c:v>
                </c:pt>
                <c:pt idx="15923">
                  <c:v>39.4</c:v>
                </c:pt>
                <c:pt idx="15924">
                  <c:v>39.4</c:v>
                </c:pt>
                <c:pt idx="15925">
                  <c:v>39.4</c:v>
                </c:pt>
                <c:pt idx="15926">
                  <c:v>39.4</c:v>
                </c:pt>
                <c:pt idx="15927">
                  <c:v>39.4</c:v>
                </c:pt>
                <c:pt idx="15928">
                  <c:v>39.4</c:v>
                </c:pt>
                <c:pt idx="15929">
                  <c:v>39.4</c:v>
                </c:pt>
                <c:pt idx="15930">
                  <c:v>39.4</c:v>
                </c:pt>
                <c:pt idx="15931">
                  <c:v>39.4</c:v>
                </c:pt>
                <c:pt idx="15932">
                  <c:v>39.4</c:v>
                </c:pt>
                <c:pt idx="15933">
                  <c:v>39.4</c:v>
                </c:pt>
                <c:pt idx="15934">
                  <c:v>39.4</c:v>
                </c:pt>
                <c:pt idx="15935">
                  <c:v>39.4</c:v>
                </c:pt>
                <c:pt idx="15936">
                  <c:v>39.4</c:v>
                </c:pt>
                <c:pt idx="15937">
                  <c:v>39.409999999999997</c:v>
                </c:pt>
                <c:pt idx="15938">
                  <c:v>39.42</c:v>
                </c:pt>
                <c:pt idx="15939">
                  <c:v>39.43</c:v>
                </c:pt>
                <c:pt idx="15940">
                  <c:v>39.43</c:v>
                </c:pt>
                <c:pt idx="15941">
                  <c:v>39.450000000000003</c:v>
                </c:pt>
                <c:pt idx="15942">
                  <c:v>39.47</c:v>
                </c:pt>
                <c:pt idx="15943">
                  <c:v>39.5</c:v>
                </c:pt>
                <c:pt idx="15944">
                  <c:v>39.520000000000003</c:v>
                </c:pt>
                <c:pt idx="15945">
                  <c:v>39.56</c:v>
                </c:pt>
                <c:pt idx="15946">
                  <c:v>39.58</c:v>
                </c:pt>
                <c:pt idx="15947">
                  <c:v>39.590000000000003</c:v>
                </c:pt>
                <c:pt idx="15948">
                  <c:v>39.6</c:v>
                </c:pt>
                <c:pt idx="15949">
                  <c:v>39.61</c:v>
                </c:pt>
                <c:pt idx="15950">
                  <c:v>39.61</c:v>
                </c:pt>
                <c:pt idx="15951">
                  <c:v>39.619999999999997</c:v>
                </c:pt>
                <c:pt idx="15952">
                  <c:v>39.630000000000003</c:v>
                </c:pt>
                <c:pt idx="15953">
                  <c:v>39.64</c:v>
                </c:pt>
                <c:pt idx="15954">
                  <c:v>39.659999999999997</c:v>
                </c:pt>
                <c:pt idx="15955">
                  <c:v>39.68</c:v>
                </c:pt>
                <c:pt idx="15956">
                  <c:v>39.700000000000003</c:v>
                </c:pt>
                <c:pt idx="15957">
                  <c:v>39.71</c:v>
                </c:pt>
                <c:pt idx="15958">
                  <c:v>39.71</c:v>
                </c:pt>
                <c:pt idx="15959">
                  <c:v>39.71</c:v>
                </c:pt>
                <c:pt idx="15960">
                  <c:v>39.71</c:v>
                </c:pt>
                <c:pt idx="15961">
                  <c:v>39.72</c:v>
                </c:pt>
                <c:pt idx="15962">
                  <c:v>39.729999999999997</c:v>
                </c:pt>
                <c:pt idx="15963">
                  <c:v>39.75</c:v>
                </c:pt>
                <c:pt idx="15964">
                  <c:v>39.770000000000003</c:v>
                </c:pt>
                <c:pt idx="15965">
                  <c:v>39.799999999999997</c:v>
                </c:pt>
                <c:pt idx="15966">
                  <c:v>39.83</c:v>
                </c:pt>
                <c:pt idx="15967">
                  <c:v>39.85</c:v>
                </c:pt>
                <c:pt idx="15968">
                  <c:v>39.880000000000003</c:v>
                </c:pt>
                <c:pt idx="15969">
                  <c:v>39.9</c:v>
                </c:pt>
                <c:pt idx="15970">
                  <c:v>39.909999999999997</c:v>
                </c:pt>
                <c:pt idx="15971">
                  <c:v>39.92</c:v>
                </c:pt>
                <c:pt idx="15972">
                  <c:v>39.93</c:v>
                </c:pt>
                <c:pt idx="15973">
                  <c:v>39.93</c:v>
                </c:pt>
                <c:pt idx="15974">
                  <c:v>39.94</c:v>
                </c:pt>
                <c:pt idx="15975">
                  <c:v>39.96</c:v>
                </c:pt>
                <c:pt idx="15976">
                  <c:v>39.979999999999997</c:v>
                </c:pt>
                <c:pt idx="15977">
                  <c:v>39.99</c:v>
                </c:pt>
                <c:pt idx="15978">
                  <c:v>40.01</c:v>
                </c:pt>
                <c:pt idx="15979">
                  <c:v>40.020000000000003</c:v>
                </c:pt>
                <c:pt idx="15980">
                  <c:v>40.020000000000003</c:v>
                </c:pt>
                <c:pt idx="15981">
                  <c:v>40.03</c:v>
                </c:pt>
                <c:pt idx="15982">
                  <c:v>40.03</c:v>
                </c:pt>
                <c:pt idx="15983">
                  <c:v>40.03</c:v>
                </c:pt>
                <c:pt idx="15984">
                  <c:v>40.03</c:v>
                </c:pt>
                <c:pt idx="15985">
                  <c:v>40.03</c:v>
                </c:pt>
                <c:pt idx="15986">
                  <c:v>40.03</c:v>
                </c:pt>
                <c:pt idx="15987">
                  <c:v>40.03</c:v>
                </c:pt>
                <c:pt idx="15988">
                  <c:v>40.03</c:v>
                </c:pt>
                <c:pt idx="15989">
                  <c:v>40.03</c:v>
                </c:pt>
                <c:pt idx="15990">
                  <c:v>40.03</c:v>
                </c:pt>
                <c:pt idx="15991">
                  <c:v>40.03</c:v>
                </c:pt>
                <c:pt idx="15992">
                  <c:v>40.03</c:v>
                </c:pt>
                <c:pt idx="15993">
                  <c:v>40.03</c:v>
                </c:pt>
                <c:pt idx="15994">
                  <c:v>40.03</c:v>
                </c:pt>
                <c:pt idx="15995">
                  <c:v>40.03</c:v>
                </c:pt>
                <c:pt idx="15996">
                  <c:v>40.03</c:v>
                </c:pt>
                <c:pt idx="15997">
                  <c:v>40.03</c:v>
                </c:pt>
                <c:pt idx="15998">
                  <c:v>40.03</c:v>
                </c:pt>
                <c:pt idx="15999">
                  <c:v>40.03</c:v>
                </c:pt>
                <c:pt idx="16000">
                  <c:v>40.03</c:v>
                </c:pt>
                <c:pt idx="16001">
                  <c:v>40.03</c:v>
                </c:pt>
                <c:pt idx="16002">
                  <c:v>40.03</c:v>
                </c:pt>
                <c:pt idx="16003">
                  <c:v>40.03</c:v>
                </c:pt>
                <c:pt idx="16004">
                  <c:v>40.03</c:v>
                </c:pt>
                <c:pt idx="16005">
                  <c:v>40.03</c:v>
                </c:pt>
                <c:pt idx="16006">
                  <c:v>40.03</c:v>
                </c:pt>
                <c:pt idx="16007">
                  <c:v>40.03</c:v>
                </c:pt>
                <c:pt idx="16008">
                  <c:v>40.03</c:v>
                </c:pt>
                <c:pt idx="16009">
                  <c:v>40.03</c:v>
                </c:pt>
                <c:pt idx="16010">
                  <c:v>40.03</c:v>
                </c:pt>
                <c:pt idx="16011">
                  <c:v>40.020000000000003</c:v>
                </c:pt>
                <c:pt idx="16012">
                  <c:v>40.020000000000003</c:v>
                </c:pt>
                <c:pt idx="16013">
                  <c:v>40.020000000000003</c:v>
                </c:pt>
                <c:pt idx="16014">
                  <c:v>40.01</c:v>
                </c:pt>
                <c:pt idx="16015">
                  <c:v>40</c:v>
                </c:pt>
                <c:pt idx="16016">
                  <c:v>39.99</c:v>
                </c:pt>
                <c:pt idx="16017">
                  <c:v>39.979999999999997</c:v>
                </c:pt>
                <c:pt idx="16018">
                  <c:v>39.97</c:v>
                </c:pt>
                <c:pt idx="16019">
                  <c:v>39.97</c:v>
                </c:pt>
                <c:pt idx="16020">
                  <c:v>39.96</c:v>
                </c:pt>
                <c:pt idx="16021">
                  <c:v>39.950000000000003</c:v>
                </c:pt>
                <c:pt idx="16022">
                  <c:v>39.94</c:v>
                </c:pt>
                <c:pt idx="16023">
                  <c:v>39.94</c:v>
                </c:pt>
                <c:pt idx="16024">
                  <c:v>39.94</c:v>
                </c:pt>
                <c:pt idx="16025">
                  <c:v>39.93</c:v>
                </c:pt>
                <c:pt idx="16026">
                  <c:v>39.93</c:v>
                </c:pt>
                <c:pt idx="16027">
                  <c:v>39.93</c:v>
                </c:pt>
                <c:pt idx="16028">
                  <c:v>39.93</c:v>
                </c:pt>
                <c:pt idx="16029">
                  <c:v>39.92</c:v>
                </c:pt>
                <c:pt idx="16030">
                  <c:v>39.92</c:v>
                </c:pt>
                <c:pt idx="16031">
                  <c:v>39.92</c:v>
                </c:pt>
                <c:pt idx="16032">
                  <c:v>39.92</c:v>
                </c:pt>
                <c:pt idx="16033">
                  <c:v>39.92</c:v>
                </c:pt>
                <c:pt idx="16034">
                  <c:v>39.92</c:v>
                </c:pt>
                <c:pt idx="16035">
                  <c:v>39.92</c:v>
                </c:pt>
                <c:pt idx="16036">
                  <c:v>39.92</c:v>
                </c:pt>
                <c:pt idx="16037">
                  <c:v>39.909999999999997</c:v>
                </c:pt>
                <c:pt idx="16038">
                  <c:v>39.9</c:v>
                </c:pt>
                <c:pt idx="16039">
                  <c:v>39.89</c:v>
                </c:pt>
                <c:pt idx="16040">
                  <c:v>39.880000000000003</c:v>
                </c:pt>
                <c:pt idx="16041">
                  <c:v>39.869999999999997</c:v>
                </c:pt>
                <c:pt idx="16042">
                  <c:v>39.86</c:v>
                </c:pt>
                <c:pt idx="16043">
                  <c:v>39.85</c:v>
                </c:pt>
                <c:pt idx="16044">
                  <c:v>39.840000000000003</c:v>
                </c:pt>
                <c:pt idx="16045">
                  <c:v>39.83</c:v>
                </c:pt>
                <c:pt idx="16046">
                  <c:v>39.83</c:v>
                </c:pt>
                <c:pt idx="16047">
                  <c:v>39.82</c:v>
                </c:pt>
                <c:pt idx="16048">
                  <c:v>39.81</c:v>
                </c:pt>
                <c:pt idx="16049">
                  <c:v>39.799999999999997</c:v>
                </c:pt>
                <c:pt idx="16050">
                  <c:v>39.78</c:v>
                </c:pt>
                <c:pt idx="16051">
                  <c:v>39.770000000000003</c:v>
                </c:pt>
                <c:pt idx="16052">
                  <c:v>39.76</c:v>
                </c:pt>
                <c:pt idx="16053">
                  <c:v>39.76</c:v>
                </c:pt>
                <c:pt idx="16054">
                  <c:v>39.75</c:v>
                </c:pt>
                <c:pt idx="16055">
                  <c:v>39.75</c:v>
                </c:pt>
                <c:pt idx="16056">
                  <c:v>39.74</c:v>
                </c:pt>
                <c:pt idx="16057">
                  <c:v>39.74</c:v>
                </c:pt>
                <c:pt idx="16058">
                  <c:v>39.729999999999997</c:v>
                </c:pt>
                <c:pt idx="16059">
                  <c:v>39.729999999999997</c:v>
                </c:pt>
                <c:pt idx="16060">
                  <c:v>39.729999999999997</c:v>
                </c:pt>
                <c:pt idx="16061">
                  <c:v>39.729999999999997</c:v>
                </c:pt>
                <c:pt idx="16062">
                  <c:v>39.72</c:v>
                </c:pt>
                <c:pt idx="16063">
                  <c:v>39.72</c:v>
                </c:pt>
                <c:pt idx="16064">
                  <c:v>39.72</c:v>
                </c:pt>
                <c:pt idx="16065">
                  <c:v>39.72</c:v>
                </c:pt>
                <c:pt idx="16066">
                  <c:v>39.72</c:v>
                </c:pt>
                <c:pt idx="16067">
                  <c:v>39.72</c:v>
                </c:pt>
                <c:pt idx="16068">
                  <c:v>39.71</c:v>
                </c:pt>
                <c:pt idx="16069">
                  <c:v>39.71</c:v>
                </c:pt>
                <c:pt idx="16070">
                  <c:v>39.71</c:v>
                </c:pt>
                <c:pt idx="16071">
                  <c:v>39.71</c:v>
                </c:pt>
                <c:pt idx="16072">
                  <c:v>39.71</c:v>
                </c:pt>
                <c:pt idx="16073">
                  <c:v>39.71</c:v>
                </c:pt>
                <c:pt idx="16074">
                  <c:v>39.71</c:v>
                </c:pt>
                <c:pt idx="16075">
                  <c:v>39.71</c:v>
                </c:pt>
                <c:pt idx="16076">
                  <c:v>39.71</c:v>
                </c:pt>
                <c:pt idx="16077">
                  <c:v>39.71</c:v>
                </c:pt>
                <c:pt idx="16078">
                  <c:v>39.71</c:v>
                </c:pt>
                <c:pt idx="16079">
                  <c:v>39.71</c:v>
                </c:pt>
                <c:pt idx="16080">
                  <c:v>39.71</c:v>
                </c:pt>
                <c:pt idx="16081">
                  <c:v>39.71</c:v>
                </c:pt>
                <c:pt idx="16082">
                  <c:v>39.71</c:v>
                </c:pt>
                <c:pt idx="16083">
                  <c:v>39.71</c:v>
                </c:pt>
                <c:pt idx="16084">
                  <c:v>39.71</c:v>
                </c:pt>
                <c:pt idx="16085">
                  <c:v>39.71</c:v>
                </c:pt>
                <c:pt idx="16086">
                  <c:v>39.71</c:v>
                </c:pt>
                <c:pt idx="16087">
                  <c:v>39.71</c:v>
                </c:pt>
                <c:pt idx="16088">
                  <c:v>39.71</c:v>
                </c:pt>
                <c:pt idx="16089">
                  <c:v>39.71</c:v>
                </c:pt>
                <c:pt idx="16090">
                  <c:v>39.71</c:v>
                </c:pt>
                <c:pt idx="16091">
                  <c:v>39.71</c:v>
                </c:pt>
                <c:pt idx="16092">
                  <c:v>39.71</c:v>
                </c:pt>
                <c:pt idx="16093">
                  <c:v>39.71</c:v>
                </c:pt>
                <c:pt idx="16094">
                  <c:v>39.71</c:v>
                </c:pt>
                <c:pt idx="16095">
                  <c:v>39.71</c:v>
                </c:pt>
                <c:pt idx="16096">
                  <c:v>39.71</c:v>
                </c:pt>
                <c:pt idx="16097">
                  <c:v>39.71</c:v>
                </c:pt>
                <c:pt idx="16098">
                  <c:v>39.700000000000003</c:v>
                </c:pt>
                <c:pt idx="16099">
                  <c:v>39.700000000000003</c:v>
                </c:pt>
                <c:pt idx="16100">
                  <c:v>39.700000000000003</c:v>
                </c:pt>
                <c:pt idx="16101">
                  <c:v>39.69</c:v>
                </c:pt>
                <c:pt idx="16102">
                  <c:v>39.68</c:v>
                </c:pt>
                <c:pt idx="16103">
                  <c:v>39.68</c:v>
                </c:pt>
                <c:pt idx="16104">
                  <c:v>39.659999999999997</c:v>
                </c:pt>
                <c:pt idx="16105">
                  <c:v>39.659999999999997</c:v>
                </c:pt>
                <c:pt idx="16106">
                  <c:v>39.65</c:v>
                </c:pt>
                <c:pt idx="16107">
                  <c:v>39.64</c:v>
                </c:pt>
                <c:pt idx="16108">
                  <c:v>39.64</c:v>
                </c:pt>
                <c:pt idx="16109">
                  <c:v>39.630000000000003</c:v>
                </c:pt>
                <c:pt idx="16110">
                  <c:v>39.619999999999997</c:v>
                </c:pt>
                <c:pt idx="16111">
                  <c:v>39.619999999999997</c:v>
                </c:pt>
                <c:pt idx="16112">
                  <c:v>39.619999999999997</c:v>
                </c:pt>
                <c:pt idx="16113">
                  <c:v>39.619999999999997</c:v>
                </c:pt>
                <c:pt idx="16114">
                  <c:v>39.61</c:v>
                </c:pt>
                <c:pt idx="16115">
                  <c:v>39.61</c:v>
                </c:pt>
                <c:pt idx="16116">
                  <c:v>39.61</c:v>
                </c:pt>
                <c:pt idx="16117">
                  <c:v>39.61</c:v>
                </c:pt>
                <c:pt idx="16118">
                  <c:v>39.61</c:v>
                </c:pt>
                <c:pt idx="16119">
                  <c:v>39.61</c:v>
                </c:pt>
                <c:pt idx="16120">
                  <c:v>39.61</c:v>
                </c:pt>
                <c:pt idx="16121">
                  <c:v>39.61</c:v>
                </c:pt>
                <c:pt idx="16122">
                  <c:v>39.61</c:v>
                </c:pt>
                <c:pt idx="16123">
                  <c:v>39.61</c:v>
                </c:pt>
                <c:pt idx="16124">
                  <c:v>39.61</c:v>
                </c:pt>
                <c:pt idx="16125">
                  <c:v>39.61</c:v>
                </c:pt>
                <c:pt idx="16126">
                  <c:v>39.61</c:v>
                </c:pt>
                <c:pt idx="16127">
                  <c:v>39.61</c:v>
                </c:pt>
                <c:pt idx="16128">
                  <c:v>39.61</c:v>
                </c:pt>
                <c:pt idx="16129">
                  <c:v>39.61</c:v>
                </c:pt>
                <c:pt idx="16130">
                  <c:v>39.61</c:v>
                </c:pt>
                <c:pt idx="16131">
                  <c:v>39.61</c:v>
                </c:pt>
                <c:pt idx="16132">
                  <c:v>39.61</c:v>
                </c:pt>
                <c:pt idx="16133">
                  <c:v>39.61</c:v>
                </c:pt>
                <c:pt idx="16134">
                  <c:v>39.61</c:v>
                </c:pt>
                <c:pt idx="16135">
                  <c:v>39.61</c:v>
                </c:pt>
                <c:pt idx="16136">
                  <c:v>39.61</c:v>
                </c:pt>
                <c:pt idx="16137">
                  <c:v>39.61</c:v>
                </c:pt>
                <c:pt idx="16138">
                  <c:v>39.61</c:v>
                </c:pt>
                <c:pt idx="16139">
                  <c:v>39.61</c:v>
                </c:pt>
                <c:pt idx="16140">
                  <c:v>39.61</c:v>
                </c:pt>
                <c:pt idx="16141">
                  <c:v>39.61</c:v>
                </c:pt>
                <c:pt idx="16142">
                  <c:v>39.6</c:v>
                </c:pt>
                <c:pt idx="16143">
                  <c:v>39.6</c:v>
                </c:pt>
                <c:pt idx="16144">
                  <c:v>39.6</c:v>
                </c:pt>
                <c:pt idx="16145">
                  <c:v>39.6</c:v>
                </c:pt>
                <c:pt idx="16146">
                  <c:v>39.590000000000003</c:v>
                </c:pt>
                <c:pt idx="16147">
                  <c:v>39.590000000000003</c:v>
                </c:pt>
                <c:pt idx="16148">
                  <c:v>39.590000000000003</c:v>
                </c:pt>
                <c:pt idx="16149">
                  <c:v>39.590000000000003</c:v>
                </c:pt>
                <c:pt idx="16150">
                  <c:v>39.58</c:v>
                </c:pt>
                <c:pt idx="16151">
                  <c:v>39.57</c:v>
                </c:pt>
                <c:pt idx="16152">
                  <c:v>39.56</c:v>
                </c:pt>
                <c:pt idx="16153">
                  <c:v>39.549999999999997</c:v>
                </c:pt>
                <c:pt idx="16154">
                  <c:v>39.549999999999997</c:v>
                </c:pt>
                <c:pt idx="16155">
                  <c:v>39.54</c:v>
                </c:pt>
                <c:pt idx="16156">
                  <c:v>39.54</c:v>
                </c:pt>
                <c:pt idx="16157">
                  <c:v>39.53</c:v>
                </c:pt>
                <c:pt idx="16158">
                  <c:v>39.520000000000003</c:v>
                </c:pt>
                <c:pt idx="16159">
                  <c:v>39.51</c:v>
                </c:pt>
                <c:pt idx="16160">
                  <c:v>39.5</c:v>
                </c:pt>
                <c:pt idx="16161">
                  <c:v>39.479999999999997</c:v>
                </c:pt>
                <c:pt idx="16162">
                  <c:v>39.47</c:v>
                </c:pt>
                <c:pt idx="16163">
                  <c:v>39.46</c:v>
                </c:pt>
                <c:pt idx="16164">
                  <c:v>39.450000000000003</c:v>
                </c:pt>
                <c:pt idx="16165">
                  <c:v>39.450000000000003</c:v>
                </c:pt>
                <c:pt idx="16166">
                  <c:v>39.450000000000003</c:v>
                </c:pt>
                <c:pt idx="16167">
                  <c:v>39.450000000000003</c:v>
                </c:pt>
                <c:pt idx="16168">
                  <c:v>39.450000000000003</c:v>
                </c:pt>
                <c:pt idx="16169">
                  <c:v>39.450000000000003</c:v>
                </c:pt>
                <c:pt idx="16170">
                  <c:v>39.450000000000003</c:v>
                </c:pt>
                <c:pt idx="16171">
                  <c:v>39.450000000000003</c:v>
                </c:pt>
                <c:pt idx="16172">
                  <c:v>39.450000000000003</c:v>
                </c:pt>
                <c:pt idx="16173">
                  <c:v>39.450000000000003</c:v>
                </c:pt>
                <c:pt idx="16174">
                  <c:v>39.450000000000003</c:v>
                </c:pt>
                <c:pt idx="16175">
                  <c:v>39.46</c:v>
                </c:pt>
                <c:pt idx="16176">
                  <c:v>39.450000000000003</c:v>
                </c:pt>
                <c:pt idx="16177">
                  <c:v>39.450000000000003</c:v>
                </c:pt>
                <c:pt idx="16178">
                  <c:v>39.44</c:v>
                </c:pt>
                <c:pt idx="16179">
                  <c:v>39.44</c:v>
                </c:pt>
                <c:pt idx="16180">
                  <c:v>39.450000000000003</c:v>
                </c:pt>
                <c:pt idx="16181">
                  <c:v>39.44</c:v>
                </c:pt>
                <c:pt idx="16182">
                  <c:v>39.450000000000003</c:v>
                </c:pt>
                <c:pt idx="16183">
                  <c:v>39.450000000000003</c:v>
                </c:pt>
                <c:pt idx="16184">
                  <c:v>39.450000000000003</c:v>
                </c:pt>
                <c:pt idx="16185">
                  <c:v>39.450000000000003</c:v>
                </c:pt>
                <c:pt idx="16186">
                  <c:v>39.47</c:v>
                </c:pt>
                <c:pt idx="16187">
                  <c:v>39.479999999999997</c:v>
                </c:pt>
                <c:pt idx="16188">
                  <c:v>39.49</c:v>
                </c:pt>
                <c:pt idx="16189">
                  <c:v>39.5</c:v>
                </c:pt>
                <c:pt idx="16190">
                  <c:v>39.520000000000003</c:v>
                </c:pt>
                <c:pt idx="16191">
                  <c:v>39.53</c:v>
                </c:pt>
                <c:pt idx="16192">
                  <c:v>39.54</c:v>
                </c:pt>
                <c:pt idx="16193">
                  <c:v>39.56</c:v>
                </c:pt>
                <c:pt idx="16194">
                  <c:v>39.590000000000003</c:v>
                </c:pt>
                <c:pt idx="16195">
                  <c:v>39.630000000000003</c:v>
                </c:pt>
                <c:pt idx="16196">
                  <c:v>39.659999999999997</c:v>
                </c:pt>
                <c:pt idx="16197">
                  <c:v>39.69</c:v>
                </c:pt>
                <c:pt idx="16198">
                  <c:v>39.71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178248"/>
        <c:axId val="284173936"/>
      </c:scatterChart>
      <c:valAx>
        <c:axId val="284178248"/>
        <c:scaling>
          <c:orientation val="minMax"/>
          <c:min val="0.42500000000000004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3936"/>
        <c:crosses val="autoZero"/>
        <c:crossBetween val="midCat"/>
      </c:valAx>
      <c:valAx>
        <c:axId val="284173936"/>
        <c:scaling>
          <c:orientation val="minMax"/>
          <c:min val="3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82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'2015_10_29-10_22_28'!$B$1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'2015_10_29-10_22_28'!$A$2:$A$16208</c:f>
              <c:numCache>
                <c:formatCode>mm:ss.0</c:formatCode>
                <c:ptCount val="16207"/>
                <c:pt idx="0">
                  <c:v>0.43245846064814814</c:v>
                </c:pt>
                <c:pt idx="1">
                  <c:v>0.43246179398148149</c:v>
                </c:pt>
                <c:pt idx="2">
                  <c:v>0.43246504629629628</c:v>
                </c:pt>
                <c:pt idx="3">
                  <c:v>0.43246835648148146</c:v>
                </c:pt>
                <c:pt idx="4">
                  <c:v>0.43247177083333338</c:v>
                </c:pt>
                <c:pt idx="5">
                  <c:v>0.43247538194444446</c:v>
                </c:pt>
                <c:pt idx="6">
                  <c:v>0.43247887731481477</c:v>
                </c:pt>
                <c:pt idx="7">
                  <c:v>0.43248184027777775</c:v>
                </c:pt>
                <c:pt idx="8">
                  <c:v>0.43248534722222226</c:v>
                </c:pt>
                <c:pt idx="9">
                  <c:v>0.43248843749999999</c:v>
                </c:pt>
                <c:pt idx="10">
                  <c:v>0.43249199074074074</c:v>
                </c:pt>
                <c:pt idx="11">
                  <c:v>0.4324956597222222</c:v>
                </c:pt>
                <c:pt idx="12">
                  <c:v>0.43249908564814815</c:v>
                </c:pt>
                <c:pt idx="13">
                  <c:v>0.43250197916666666</c:v>
                </c:pt>
                <c:pt idx="14">
                  <c:v>0.43250553240740741</c:v>
                </c:pt>
                <c:pt idx="15">
                  <c:v>0.4325083217592593</c:v>
                </c:pt>
                <c:pt idx="16">
                  <c:v>0.43251222222222219</c:v>
                </c:pt>
                <c:pt idx="17">
                  <c:v>0.43251571759259261</c:v>
                </c:pt>
                <c:pt idx="18">
                  <c:v>0.43251932870370369</c:v>
                </c:pt>
                <c:pt idx="19">
                  <c:v>0.43252218749999999</c:v>
                </c:pt>
                <c:pt idx="20">
                  <c:v>0.43252550925925926</c:v>
                </c:pt>
                <c:pt idx="21">
                  <c:v>0.43252871527777775</c:v>
                </c:pt>
                <c:pt idx="22">
                  <c:v>0.43253211805555553</c:v>
                </c:pt>
                <c:pt idx="23">
                  <c:v>0.43253599537037041</c:v>
                </c:pt>
                <c:pt idx="24">
                  <c:v>0.43253988425925921</c:v>
                </c:pt>
                <c:pt idx="25">
                  <c:v>0.43254310185185191</c:v>
                </c:pt>
                <c:pt idx="26">
                  <c:v>0.43254701388888889</c:v>
                </c:pt>
                <c:pt idx="27">
                  <c:v>0.43255115740740741</c:v>
                </c:pt>
                <c:pt idx="28">
                  <c:v>0.43255488425925925</c:v>
                </c:pt>
                <c:pt idx="29">
                  <c:v>0.43255834490740735</c:v>
                </c:pt>
                <c:pt idx="30">
                  <c:v>0.43256238425925925</c:v>
                </c:pt>
                <c:pt idx="31">
                  <c:v>0.43256648148148152</c:v>
                </c:pt>
                <c:pt idx="32">
                  <c:v>0.4325696643518519</c:v>
                </c:pt>
                <c:pt idx="33">
                  <c:v>0.43257314814814812</c:v>
                </c:pt>
                <c:pt idx="34">
                  <c:v>0.43257670138888887</c:v>
                </c:pt>
                <c:pt idx="35">
                  <c:v>0.43258015046296294</c:v>
                </c:pt>
                <c:pt idx="36">
                  <c:v>0.43258310185185184</c:v>
                </c:pt>
                <c:pt idx="37">
                  <c:v>0.43258657407407403</c:v>
                </c:pt>
                <c:pt idx="38">
                  <c:v>0.43258959490740739</c:v>
                </c:pt>
                <c:pt idx="39">
                  <c:v>0.43259309027777776</c:v>
                </c:pt>
                <c:pt idx="40">
                  <c:v>0.43259652777777774</c:v>
                </c:pt>
                <c:pt idx="41">
                  <c:v>0.43260017361111114</c:v>
                </c:pt>
                <c:pt idx="42">
                  <c:v>0.43260322916666666</c:v>
                </c:pt>
                <c:pt idx="43">
                  <c:v>0.43260670138888885</c:v>
                </c:pt>
                <c:pt idx="44">
                  <c:v>0.4326096064814815</c:v>
                </c:pt>
                <c:pt idx="45">
                  <c:v>0.43261312499999999</c:v>
                </c:pt>
                <c:pt idx="46">
                  <c:v>0.43261671296296295</c:v>
                </c:pt>
                <c:pt idx="47">
                  <c:v>0.43262012731481486</c:v>
                </c:pt>
                <c:pt idx="48">
                  <c:v>0.43262351851851855</c:v>
                </c:pt>
                <c:pt idx="49">
                  <c:v>0.43262635416666667</c:v>
                </c:pt>
                <c:pt idx="50">
                  <c:v>0.43262967592592588</c:v>
                </c:pt>
                <c:pt idx="51">
                  <c:v>0.43263244212962965</c:v>
                </c:pt>
                <c:pt idx="52">
                  <c:v>0.43263583333333333</c:v>
                </c:pt>
                <c:pt idx="53">
                  <c:v>0.43263859953703704</c:v>
                </c:pt>
                <c:pt idx="54">
                  <c:v>0.43264210648148144</c:v>
                </c:pt>
                <c:pt idx="55">
                  <c:v>0.43264556712962965</c:v>
                </c:pt>
                <c:pt idx="56">
                  <c:v>0.43264896990740742</c:v>
                </c:pt>
                <c:pt idx="57">
                  <c:v>0.43265260416666668</c:v>
                </c:pt>
                <c:pt idx="58">
                  <c:v>0.43265547453703701</c:v>
                </c:pt>
                <c:pt idx="59">
                  <c:v>0.43265892361111113</c:v>
                </c:pt>
                <c:pt idx="60">
                  <c:v>0.43266180555555556</c:v>
                </c:pt>
                <c:pt idx="61">
                  <c:v>0.43266521990740742</c:v>
                </c:pt>
                <c:pt idx="62">
                  <c:v>0.4326686574074074</c:v>
                </c:pt>
                <c:pt idx="63">
                  <c:v>0.43267214120370373</c:v>
                </c:pt>
                <c:pt idx="64">
                  <c:v>0.43267565972222227</c:v>
                </c:pt>
                <c:pt idx="65">
                  <c:v>0.43267863425925923</c:v>
                </c:pt>
                <c:pt idx="66">
                  <c:v>0.43268202546296292</c:v>
                </c:pt>
                <c:pt idx="67">
                  <c:v>0.43268471064814817</c:v>
                </c:pt>
                <c:pt idx="68">
                  <c:v>0.43268793981481485</c:v>
                </c:pt>
                <c:pt idx="69">
                  <c:v>0.432690625</c:v>
                </c:pt>
                <c:pt idx="70">
                  <c:v>0.43269390046296291</c:v>
                </c:pt>
                <c:pt idx="71">
                  <c:v>0.43269712962962964</c:v>
                </c:pt>
                <c:pt idx="72">
                  <c:v>0.43270047453703703</c:v>
                </c:pt>
                <c:pt idx="73">
                  <c:v>0.43270406249999999</c:v>
                </c:pt>
                <c:pt idx="74">
                  <c:v>0.43270741898148146</c:v>
                </c:pt>
                <c:pt idx="75">
                  <c:v>0.43271025462962959</c:v>
                </c:pt>
                <c:pt idx="76">
                  <c:v>0.43271369212962968</c:v>
                </c:pt>
                <c:pt idx="77">
                  <c:v>0.43271662037037034</c:v>
                </c:pt>
                <c:pt idx="78">
                  <c:v>0.43272018518518518</c:v>
                </c:pt>
                <c:pt idx="79">
                  <c:v>0.43272363425925925</c:v>
                </c:pt>
                <c:pt idx="80">
                  <c:v>0.43272722222222221</c:v>
                </c:pt>
                <c:pt idx="81">
                  <c:v>0.43273065972222224</c:v>
                </c:pt>
                <c:pt idx="82">
                  <c:v>0.43273359953703699</c:v>
                </c:pt>
                <c:pt idx="83">
                  <c:v>0.43273700231481477</c:v>
                </c:pt>
                <c:pt idx="84">
                  <c:v>0.4327400578703704</c:v>
                </c:pt>
                <c:pt idx="85">
                  <c:v>0.43274364583333336</c:v>
                </c:pt>
                <c:pt idx="86">
                  <c:v>0.43274709490740743</c:v>
                </c:pt>
                <c:pt idx="87">
                  <c:v>0.43275046296296299</c:v>
                </c:pt>
                <c:pt idx="88">
                  <c:v>0.43275312500000002</c:v>
                </c:pt>
                <c:pt idx="89">
                  <c:v>0.43275655092592591</c:v>
                </c:pt>
                <c:pt idx="90">
                  <c:v>0.43275922453703702</c:v>
                </c:pt>
                <c:pt idx="91">
                  <c:v>0.4327626273148148</c:v>
                </c:pt>
                <c:pt idx="92">
                  <c:v>0.43276537037037038</c:v>
                </c:pt>
                <c:pt idx="93">
                  <c:v>0.43276863425925921</c:v>
                </c:pt>
                <c:pt idx="94">
                  <c:v>0.43277129629629635</c:v>
                </c:pt>
                <c:pt idx="95">
                  <c:v>0.43277454861111114</c:v>
                </c:pt>
                <c:pt idx="96">
                  <c:v>0.43277791666666671</c:v>
                </c:pt>
                <c:pt idx="97">
                  <c:v>0.43278121527777774</c:v>
                </c:pt>
                <c:pt idx="98">
                  <c:v>0.43278447916666668</c:v>
                </c:pt>
                <c:pt idx="99">
                  <c:v>0.43278774305555556</c:v>
                </c:pt>
                <c:pt idx="100">
                  <c:v>0.43279115740740742</c:v>
                </c:pt>
                <c:pt idx="101">
                  <c:v>0.43279410879629632</c:v>
                </c:pt>
                <c:pt idx="102">
                  <c:v>0.43279773148148148</c:v>
                </c:pt>
                <c:pt idx="103">
                  <c:v>0.43280064814814811</c:v>
                </c:pt>
                <c:pt idx="104">
                  <c:v>0.43280424768518522</c:v>
                </c:pt>
                <c:pt idx="105">
                  <c:v>0.43280766203703708</c:v>
                </c:pt>
                <c:pt idx="106">
                  <c:v>0.43281106481481485</c:v>
                </c:pt>
                <c:pt idx="107">
                  <c:v>0.43281465277777781</c:v>
                </c:pt>
                <c:pt idx="108">
                  <c:v>0.43281759259259256</c:v>
                </c:pt>
                <c:pt idx="109">
                  <c:v>0.4328211111111111</c:v>
                </c:pt>
                <c:pt idx="110">
                  <c:v>0.43282456018518517</c:v>
                </c:pt>
                <c:pt idx="111">
                  <c:v>0.43282798611111112</c:v>
                </c:pt>
                <c:pt idx="112">
                  <c:v>0.43283144675925928</c:v>
                </c:pt>
                <c:pt idx="113">
                  <c:v>0.43283494212962964</c:v>
                </c:pt>
                <c:pt idx="114">
                  <c:v>0.43283791666666666</c:v>
                </c:pt>
                <c:pt idx="115">
                  <c:v>0.4328413888888889</c:v>
                </c:pt>
                <c:pt idx="116">
                  <c:v>0.432844849537037</c:v>
                </c:pt>
                <c:pt idx="117">
                  <c:v>0.43284820601851853</c:v>
                </c:pt>
                <c:pt idx="118">
                  <c:v>0.43285148148148145</c:v>
                </c:pt>
                <c:pt idx="119">
                  <c:v>0.43285493055555557</c:v>
                </c:pt>
                <c:pt idx="120">
                  <c:v>0.4328576388888889</c:v>
                </c:pt>
                <c:pt idx="121">
                  <c:v>0.43286118055555556</c:v>
                </c:pt>
                <c:pt idx="122">
                  <c:v>0.432863912037037</c:v>
                </c:pt>
                <c:pt idx="123">
                  <c:v>0.43286744212962963</c:v>
                </c:pt>
                <c:pt idx="124">
                  <c:v>0.43287024305555555</c:v>
                </c:pt>
                <c:pt idx="125">
                  <c:v>0.43287369212962962</c:v>
                </c:pt>
                <c:pt idx="126">
                  <c:v>0.43287716435185186</c:v>
                </c:pt>
                <c:pt idx="127">
                  <c:v>0.43288062499999996</c:v>
                </c:pt>
                <c:pt idx="128">
                  <c:v>0.43288427083333336</c:v>
                </c:pt>
                <c:pt idx="129">
                  <c:v>0.43288715277777778</c:v>
                </c:pt>
                <c:pt idx="130">
                  <c:v>0.43289084490740742</c:v>
                </c:pt>
                <c:pt idx="131">
                  <c:v>0.43289431712962961</c:v>
                </c:pt>
                <c:pt idx="132">
                  <c:v>0.43289776620370368</c:v>
                </c:pt>
                <c:pt idx="133">
                  <c:v>0.4329014351851852</c:v>
                </c:pt>
                <c:pt idx="134">
                  <c:v>0.43290431712962962</c:v>
                </c:pt>
                <c:pt idx="135">
                  <c:v>0.43290790509259258</c:v>
                </c:pt>
                <c:pt idx="136">
                  <c:v>0.43291122685185185</c:v>
                </c:pt>
                <c:pt idx="137">
                  <c:v>0.43291450231481482</c:v>
                </c:pt>
                <c:pt idx="138">
                  <c:v>0.43291776620370376</c:v>
                </c:pt>
                <c:pt idx="139">
                  <c:v>0.432921099537037</c:v>
                </c:pt>
                <c:pt idx="140">
                  <c:v>0.43292443287037036</c:v>
                </c:pt>
                <c:pt idx="141">
                  <c:v>0.43292729166666666</c:v>
                </c:pt>
                <c:pt idx="142">
                  <c:v>0.43293096064814818</c:v>
                </c:pt>
                <c:pt idx="143">
                  <c:v>0.43293393518518514</c:v>
                </c:pt>
                <c:pt idx="144">
                  <c:v>0.43293736111111114</c:v>
                </c:pt>
                <c:pt idx="145">
                  <c:v>0.43294081018518521</c:v>
                </c:pt>
                <c:pt idx="146">
                  <c:v>0.4329442824074074</c:v>
                </c:pt>
                <c:pt idx="147">
                  <c:v>0.43294722222222221</c:v>
                </c:pt>
                <c:pt idx="148">
                  <c:v>0.43295069444444439</c:v>
                </c:pt>
                <c:pt idx="149">
                  <c:v>0.43295380787037036</c:v>
                </c:pt>
                <c:pt idx="150">
                  <c:v>0.43295731481481486</c:v>
                </c:pt>
                <c:pt idx="151">
                  <c:v>0.43296096064814815</c:v>
                </c:pt>
                <c:pt idx="152">
                  <c:v>0.43296446759259261</c:v>
                </c:pt>
                <c:pt idx="153">
                  <c:v>0.43296789351851855</c:v>
                </c:pt>
                <c:pt idx="154">
                  <c:v>0.43297097222222219</c:v>
                </c:pt>
                <c:pt idx="155">
                  <c:v>0.43297427083333334</c:v>
                </c:pt>
                <c:pt idx="156">
                  <c:v>0.43297704861111108</c:v>
                </c:pt>
                <c:pt idx="157">
                  <c:v>0.4329805439814815</c:v>
                </c:pt>
                <c:pt idx="158">
                  <c:v>0.43298405092592596</c:v>
                </c:pt>
                <c:pt idx="159">
                  <c:v>0.43298745370370373</c:v>
                </c:pt>
                <c:pt idx="160">
                  <c:v>0.43299075231481482</c:v>
                </c:pt>
                <c:pt idx="161">
                  <c:v>0.43299357638888886</c:v>
                </c:pt>
                <c:pt idx="162">
                  <c:v>0.43299688657407409</c:v>
                </c:pt>
                <c:pt idx="163">
                  <c:v>0.43299976851851851</c:v>
                </c:pt>
                <c:pt idx="164">
                  <c:v>0.43300306712962966</c:v>
                </c:pt>
                <c:pt idx="165">
                  <c:v>0.43300594907407408</c:v>
                </c:pt>
                <c:pt idx="166">
                  <c:v>0.43300927083333335</c:v>
                </c:pt>
                <c:pt idx="167">
                  <c:v>0.43301256944444444</c:v>
                </c:pt>
                <c:pt idx="168">
                  <c:v>0.43301590277777779</c:v>
                </c:pt>
                <c:pt idx="169">
                  <c:v>0.4330193981481481</c:v>
                </c:pt>
                <c:pt idx="170">
                  <c:v>0.43302302083333338</c:v>
                </c:pt>
                <c:pt idx="171">
                  <c:v>0.43302585648148151</c:v>
                </c:pt>
                <c:pt idx="172">
                  <c:v>0.4330295023148148</c:v>
                </c:pt>
                <c:pt idx="173">
                  <c:v>0.43303297453703699</c:v>
                </c:pt>
                <c:pt idx="174">
                  <c:v>0.43303646990740741</c:v>
                </c:pt>
                <c:pt idx="175">
                  <c:v>0.43304069444444443</c:v>
                </c:pt>
                <c:pt idx="176">
                  <c:v>0.43304357638888891</c:v>
                </c:pt>
                <c:pt idx="177">
                  <c:v>0.4330472569444444</c:v>
                </c:pt>
                <c:pt idx="178">
                  <c:v>0.43305070601851853</c:v>
                </c:pt>
                <c:pt idx="179">
                  <c:v>0.43305418981481481</c:v>
                </c:pt>
                <c:pt idx="180">
                  <c:v>0.43305784722222224</c:v>
                </c:pt>
                <c:pt idx="181">
                  <c:v>0.43306082175925925</c:v>
                </c:pt>
                <c:pt idx="182">
                  <c:v>0.43306461805555557</c:v>
                </c:pt>
                <c:pt idx="183">
                  <c:v>0.43306811342592594</c:v>
                </c:pt>
                <c:pt idx="184">
                  <c:v>0.43307155092592592</c:v>
                </c:pt>
                <c:pt idx="185">
                  <c:v>0.4330748611111111</c:v>
                </c:pt>
                <c:pt idx="186">
                  <c:v>0.43307758101851851</c:v>
                </c:pt>
                <c:pt idx="187">
                  <c:v>0.43308093749999999</c:v>
                </c:pt>
                <c:pt idx="188">
                  <c:v>0.43308364583333336</c:v>
                </c:pt>
                <c:pt idx="189">
                  <c:v>0.43308714120370367</c:v>
                </c:pt>
                <c:pt idx="190">
                  <c:v>0.43308986111111114</c:v>
                </c:pt>
                <c:pt idx="191">
                  <c:v>0.43309368055555558</c:v>
                </c:pt>
                <c:pt idx="192">
                  <c:v>0.43309718750000004</c:v>
                </c:pt>
                <c:pt idx="193">
                  <c:v>0.43310084490740741</c:v>
                </c:pt>
                <c:pt idx="194">
                  <c:v>0.43310394675925923</c:v>
                </c:pt>
                <c:pt idx="195">
                  <c:v>0.43310741898148147</c:v>
                </c:pt>
                <c:pt idx="196">
                  <c:v>0.43311039351851854</c:v>
                </c:pt>
                <c:pt idx="197">
                  <c:v>0.43311391203703703</c:v>
                </c:pt>
                <c:pt idx="198">
                  <c:v>0.43311736111111115</c:v>
                </c:pt>
                <c:pt idx="199">
                  <c:v>0.43312082175925926</c:v>
                </c:pt>
                <c:pt idx="200">
                  <c:v>0.4331237268518518</c:v>
                </c:pt>
                <c:pt idx="201">
                  <c:v>0.43312721064814813</c:v>
                </c:pt>
                <c:pt idx="202">
                  <c:v>0.43313039351851851</c:v>
                </c:pt>
                <c:pt idx="203">
                  <c:v>0.43313410879629632</c:v>
                </c:pt>
                <c:pt idx="204">
                  <c:v>0.43313745370370366</c:v>
                </c:pt>
                <c:pt idx="205">
                  <c:v>0.43314085648148143</c:v>
                </c:pt>
                <c:pt idx="206">
                  <c:v>0.43314415509259258</c:v>
                </c:pt>
                <c:pt idx="207">
                  <c:v>0.43314694444444446</c:v>
                </c:pt>
                <c:pt idx="208">
                  <c:v>0.43315033564814814</c:v>
                </c:pt>
                <c:pt idx="209">
                  <c:v>0.43315329861111113</c:v>
                </c:pt>
                <c:pt idx="210">
                  <c:v>0.43315702546296292</c:v>
                </c:pt>
                <c:pt idx="211">
                  <c:v>0.43316060185185185</c:v>
                </c:pt>
                <c:pt idx="212">
                  <c:v>0.43316408564814818</c:v>
                </c:pt>
                <c:pt idx="213">
                  <c:v>0.43316759259259258</c:v>
                </c:pt>
                <c:pt idx="214">
                  <c:v>0.43317049768518517</c:v>
                </c:pt>
                <c:pt idx="215">
                  <c:v>0.43317417824074073</c:v>
                </c:pt>
                <c:pt idx="216">
                  <c:v>0.43317795138888887</c:v>
                </c:pt>
                <c:pt idx="217">
                  <c:v>0.43318148148148145</c:v>
                </c:pt>
                <c:pt idx="218">
                  <c:v>0.43318502314814816</c:v>
                </c:pt>
                <c:pt idx="219">
                  <c:v>0.43318790509259258</c:v>
                </c:pt>
                <c:pt idx="220">
                  <c:v>0.4331915393518519</c:v>
                </c:pt>
                <c:pt idx="221">
                  <c:v>0.43319515046296297</c:v>
                </c:pt>
                <c:pt idx="222">
                  <c:v>0.43319870370370372</c:v>
                </c:pt>
                <c:pt idx="223">
                  <c:v>0.43320203703703702</c:v>
                </c:pt>
                <c:pt idx="224">
                  <c:v>0.43320475694444444</c:v>
                </c:pt>
                <c:pt idx="225">
                  <c:v>0.43320807870370376</c:v>
                </c:pt>
                <c:pt idx="226">
                  <c:v>0.43321079861111111</c:v>
                </c:pt>
                <c:pt idx="227">
                  <c:v>0.43321410879629635</c:v>
                </c:pt>
                <c:pt idx="228">
                  <c:v>0.43321685185185183</c:v>
                </c:pt>
                <c:pt idx="229">
                  <c:v>0.43322019675925927</c:v>
                </c:pt>
                <c:pt idx="230">
                  <c:v>0.43322296296296298</c:v>
                </c:pt>
                <c:pt idx="231">
                  <c:v>0.43322640046296296</c:v>
                </c:pt>
                <c:pt idx="232">
                  <c:v>0.43322976851851852</c:v>
                </c:pt>
                <c:pt idx="233">
                  <c:v>0.43323312500000005</c:v>
                </c:pt>
                <c:pt idx="234">
                  <c:v>0.43323652777777782</c:v>
                </c:pt>
                <c:pt idx="235">
                  <c:v>0.43323988425925924</c:v>
                </c:pt>
                <c:pt idx="236">
                  <c:v>0.43324288194444444</c:v>
                </c:pt>
                <c:pt idx="237">
                  <c:v>0.43324634259259259</c:v>
                </c:pt>
                <c:pt idx="238">
                  <c:v>0.43324931712962966</c:v>
                </c:pt>
                <c:pt idx="239">
                  <c:v>0.43325283564814815</c:v>
                </c:pt>
                <c:pt idx="240">
                  <c:v>0.43325646990740746</c:v>
                </c:pt>
                <c:pt idx="241">
                  <c:v>0.43326008101851854</c:v>
                </c:pt>
                <c:pt idx="242">
                  <c:v>0.43326300925925926</c:v>
                </c:pt>
                <c:pt idx="243">
                  <c:v>0.43326658564814813</c:v>
                </c:pt>
                <c:pt idx="244">
                  <c:v>0.43326947916666669</c:v>
                </c:pt>
                <c:pt idx="245">
                  <c:v>0.43327304398148153</c:v>
                </c:pt>
                <c:pt idx="246">
                  <c:v>0.43327663194444449</c:v>
                </c:pt>
                <c:pt idx="247">
                  <c:v>0.4332801736111111</c:v>
                </c:pt>
                <c:pt idx="248">
                  <c:v>0.43328329861111109</c:v>
                </c:pt>
                <c:pt idx="249">
                  <c:v>0.43328678240740742</c:v>
                </c:pt>
                <c:pt idx="250">
                  <c:v>0.43328981481481482</c:v>
                </c:pt>
                <c:pt idx="251">
                  <c:v>0.43329327546296298</c:v>
                </c:pt>
                <c:pt idx="252">
                  <c:v>0.43329699074074074</c:v>
                </c:pt>
                <c:pt idx="253">
                  <c:v>0.43330028935185183</c:v>
                </c:pt>
                <c:pt idx="254">
                  <c:v>0.43330312499999996</c:v>
                </c:pt>
                <c:pt idx="255">
                  <c:v>0.4333065162037037</c:v>
                </c:pt>
                <c:pt idx="256">
                  <c:v>0.43330930555555552</c:v>
                </c:pt>
                <c:pt idx="257">
                  <c:v>0.43331267361111109</c:v>
                </c:pt>
                <c:pt idx="258">
                  <c:v>0.43331547453703706</c:v>
                </c:pt>
                <c:pt idx="259">
                  <c:v>0.4333191666666667</c:v>
                </c:pt>
                <c:pt idx="260">
                  <c:v>0.43332273148148143</c:v>
                </c:pt>
                <c:pt idx="261">
                  <c:v>0.43332633101851853</c:v>
                </c:pt>
                <c:pt idx="262">
                  <c:v>0.43332927083333334</c:v>
                </c:pt>
                <c:pt idx="263">
                  <c:v>0.43333288194444441</c:v>
                </c:pt>
                <c:pt idx="264">
                  <c:v>0.433336099537037</c:v>
                </c:pt>
                <c:pt idx="265">
                  <c:v>0.43333965277777775</c:v>
                </c:pt>
                <c:pt idx="266">
                  <c:v>0.43334341435185181</c:v>
                </c:pt>
                <c:pt idx="267">
                  <c:v>0.43334700231481477</c:v>
                </c:pt>
                <c:pt idx="268">
                  <c:v>0.43335001157407405</c:v>
                </c:pt>
                <c:pt idx="269">
                  <c:v>0.43335368055555556</c:v>
                </c:pt>
                <c:pt idx="270">
                  <c:v>0.43335738425925929</c:v>
                </c:pt>
                <c:pt idx="271">
                  <c:v>0.43336099537037037</c:v>
                </c:pt>
                <c:pt idx="272">
                  <c:v>0.43336386574074076</c:v>
                </c:pt>
                <c:pt idx="273">
                  <c:v>0.43336728009259257</c:v>
                </c:pt>
                <c:pt idx="274">
                  <c:v>0.43337012731481478</c:v>
                </c:pt>
                <c:pt idx="275">
                  <c:v>0.43337349537037034</c:v>
                </c:pt>
                <c:pt idx="276">
                  <c:v>0.43337641203703708</c:v>
                </c:pt>
                <c:pt idx="277">
                  <c:v>0.43338009259259258</c:v>
                </c:pt>
                <c:pt idx="278">
                  <c:v>0.43338381944444443</c:v>
                </c:pt>
                <c:pt idx="279">
                  <c:v>0.43338746527777777</c:v>
                </c:pt>
                <c:pt idx="280">
                  <c:v>0.4333905092592592</c:v>
                </c:pt>
                <c:pt idx="281">
                  <c:v>0.43339407407407404</c:v>
                </c:pt>
                <c:pt idx="282">
                  <c:v>0.43339707175925923</c:v>
                </c:pt>
                <c:pt idx="283">
                  <c:v>0.43340089120370373</c:v>
                </c:pt>
                <c:pt idx="284">
                  <c:v>0.43340442129629625</c:v>
                </c:pt>
                <c:pt idx="285">
                  <c:v>0.43340746527777779</c:v>
                </c:pt>
                <c:pt idx="286">
                  <c:v>0.43341107638888893</c:v>
                </c:pt>
                <c:pt idx="287">
                  <c:v>0.4334140393518518</c:v>
                </c:pt>
                <c:pt idx="288">
                  <c:v>0.4334176851851852</c:v>
                </c:pt>
                <c:pt idx="289">
                  <c:v>0.43342136574074069</c:v>
                </c:pt>
                <c:pt idx="290">
                  <c:v>0.43342493055555553</c:v>
                </c:pt>
                <c:pt idx="291">
                  <c:v>0.43342775462962962</c:v>
                </c:pt>
                <c:pt idx="292">
                  <c:v>0.43343118055555552</c:v>
                </c:pt>
                <c:pt idx="293">
                  <c:v>0.43343403935185187</c:v>
                </c:pt>
                <c:pt idx="294">
                  <c:v>0.43343743055555556</c:v>
                </c:pt>
                <c:pt idx="295">
                  <c:v>0.43344031249999998</c:v>
                </c:pt>
                <c:pt idx="296">
                  <c:v>0.4334436342592593</c:v>
                </c:pt>
                <c:pt idx="297">
                  <c:v>0.43344712962962961</c:v>
                </c:pt>
                <c:pt idx="298">
                  <c:v>0.43345055555555551</c:v>
                </c:pt>
                <c:pt idx="299">
                  <c:v>0.43345402777777781</c:v>
                </c:pt>
                <c:pt idx="300">
                  <c:v>0.43345689814814814</c:v>
                </c:pt>
                <c:pt idx="301">
                  <c:v>0.43346030092592591</c:v>
                </c:pt>
                <c:pt idx="302">
                  <c:v>0.433463125</c:v>
                </c:pt>
                <c:pt idx="303">
                  <c:v>0.43346656249999999</c:v>
                </c:pt>
                <c:pt idx="304">
                  <c:v>0.43347037037037039</c:v>
                </c:pt>
                <c:pt idx="305">
                  <c:v>0.43347393518518523</c:v>
                </c:pt>
                <c:pt idx="306">
                  <c:v>0.43347711805555561</c:v>
                </c:pt>
                <c:pt idx="307">
                  <c:v>0.43348092592592596</c:v>
                </c:pt>
                <c:pt idx="308">
                  <c:v>0.43348465277777781</c:v>
                </c:pt>
                <c:pt idx="309">
                  <c:v>0.43348849537037037</c:v>
                </c:pt>
                <c:pt idx="310">
                  <c:v>0.43349179398148147</c:v>
                </c:pt>
                <c:pt idx="311">
                  <c:v>0.433495625</c:v>
                </c:pt>
                <c:pt idx="312">
                  <c:v>0.43349949074074073</c:v>
                </c:pt>
                <c:pt idx="313">
                  <c:v>0.43350314814814817</c:v>
                </c:pt>
                <c:pt idx="314">
                  <c:v>0.43350626157407407</c:v>
                </c:pt>
                <c:pt idx="315">
                  <c:v>0.43350988425925929</c:v>
                </c:pt>
                <c:pt idx="316">
                  <c:v>0.43351371527777777</c:v>
                </c:pt>
                <c:pt idx="317">
                  <c:v>0.43351765046296298</c:v>
                </c:pt>
                <c:pt idx="318">
                  <c:v>0.43352068287037038</c:v>
                </c:pt>
                <c:pt idx="319">
                  <c:v>0.43352430555555554</c:v>
                </c:pt>
                <c:pt idx="320">
                  <c:v>0.43352775462962961</c:v>
                </c:pt>
                <c:pt idx="321">
                  <c:v>0.43353113425925921</c:v>
                </c:pt>
                <c:pt idx="322">
                  <c:v>0.43353467592592593</c:v>
                </c:pt>
                <c:pt idx="323">
                  <c:v>0.43353744212962964</c:v>
                </c:pt>
                <c:pt idx="324">
                  <c:v>0.43354097222222227</c:v>
                </c:pt>
                <c:pt idx="325">
                  <c:v>0.4335438888888889</c:v>
                </c:pt>
                <c:pt idx="326">
                  <c:v>0.43354769675925925</c:v>
                </c:pt>
                <c:pt idx="327">
                  <c:v>0.43355128472222221</c:v>
                </c:pt>
                <c:pt idx="328">
                  <c:v>0.43355478009259257</c:v>
                </c:pt>
                <c:pt idx="329">
                  <c:v>0.43355834490740741</c:v>
                </c:pt>
                <c:pt idx="330">
                  <c:v>0.43356133101851851</c:v>
                </c:pt>
                <c:pt idx="331">
                  <c:v>0.43356503472222219</c:v>
                </c:pt>
                <c:pt idx="332">
                  <c:v>0.43356857638888885</c:v>
                </c:pt>
                <c:pt idx="333">
                  <c:v>0.4335721296296296</c:v>
                </c:pt>
                <c:pt idx="334">
                  <c:v>0.43357591435185183</c:v>
                </c:pt>
                <c:pt idx="335">
                  <c:v>0.4335790162037037</c:v>
                </c:pt>
                <c:pt idx="336">
                  <c:v>0.43358260416666666</c:v>
                </c:pt>
                <c:pt idx="337">
                  <c:v>0.43358605324074073</c:v>
                </c:pt>
                <c:pt idx="338">
                  <c:v>0.43358943287037038</c:v>
                </c:pt>
                <c:pt idx="339">
                  <c:v>0.43359285879629628</c:v>
                </c:pt>
                <c:pt idx="340">
                  <c:v>0.43359565972222219</c:v>
                </c:pt>
                <c:pt idx="341">
                  <c:v>0.43359917824074073</c:v>
                </c:pt>
                <c:pt idx="342">
                  <c:v>0.43360204861111112</c:v>
                </c:pt>
                <c:pt idx="343">
                  <c:v>0.4336057060185185</c:v>
                </c:pt>
                <c:pt idx="344">
                  <c:v>0.43360929398148151</c:v>
                </c:pt>
                <c:pt idx="345">
                  <c:v>0.43361290509259259</c:v>
                </c:pt>
                <c:pt idx="346">
                  <c:v>0.43361612268518518</c:v>
                </c:pt>
                <c:pt idx="347">
                  <c:v>0.43361971064814814</c:v>
                </c:pt>
                <c:pt idx="348">
                  <c:v>0.43362281249999995</c:v>
                </c:pt>
                <c:pt idx="349">
                  <c:v>0.43362630787037038</c:v>
                </c:pt>
                <c:pt idx="350">
                  <c:v>0.43362983796296301</c:v>
                </c:pt>
                <c:pt idx="351">
                  <c:v>0.43363361111111115</c:v>
                </c:pt>
                <c:pt idx="352">
                  <c:v>0.43363667824074076</c:v>
                </c:pt>
                <c:pt idx="353">
                  <c:v>0.43364040509259261</c:v>
                </c:pt>
                <c:pt idx="354">
                  <c:v>0.43364400462962965</c:v>
                </c:pt>
                <c:pt idx="355">
                  <c:v>0.43364766203703703</c:v>
                </c:pt>
                <c:pt idx="356">
                  <c:v>0.4336505902777778</c:v>
                </c:pt>
                <c:pt idx="357">
                  <c:v>0.43365399305555558</c:v>
                </c:pt>
                <c:pt idx="358">
                  <c:v>0.43365693287037038</c:v>
                </c:pt>
                <c:pt idx="359">
                  <c:v>0.43366034722222224</c:v>
                </c:pt>
                <c:pt idx="360">
                  <c:v>0.43366311342592589</c:v>
                </c:pt>
                <c:pt idx="361">
                  <c:v>0.43366649305555555</c:v>
                </c:pt>
                <c:pt idx="362">
                  <c:v>0.43366997685185188</c:v>
                </c:pt>
                <c:pt idx="363">
                  <c:v>0.43367353009259263</c:v>
                </c:pt>
                <c:pt idx="364">
                  <c:v>0.43367636574074075</c:v>
                </c:pt>
                <c:pt idx="365">
                  <c:v>0.4336799652777778</c:v>
                </c:pt>
                <c:pt idx="366">
                  <c:v>0.43368280092592593</c:v>
                </c:pt>
                <c:pt idx="367">
                  <c:v>0.4336862847222222</c:v>
                </c:pt>
                <c:pt idx="368">
                  <c:v>0.43368916666666668</c:v>
                </c:pt>
                <c:pt idx="369">
                  <c:v>0.43369258101851854</c:v>
                </c:pt>
                <c:pt idx="370">
                  <c:v>0.43369605324074073</c:v>
                </c:pt>
                <c:pt idx="371">
                  <c:v>0.43369957175925927</c:v>
                </c:pt>
                <c:pt idx="372">
                  <c:v>0.43370274305555556</c:v>
                </c:pt>
                <c:pt idx="373">
                  <c:v>0.43370635416666664</c:v>
                </c:pt>
                <c:pt idx="374">
                  <c:v>0.43370945601851857</c:v>
                </c:pt>
                <c:pt idx="375">
                  <c:v>0.43371313657407407</c:v>
                </c:pt>
                <c:pt idx="376">
                  <c:v>0.43371715277777773</c:v>
                </c:pt>
                <c:pt idx="377">
                  <c:v>0.43372090277777775</c:v>
                </c:pt>
                <c:pt idx="378">
                  <c:v>0.43372396990740741</c:v>
                </c:pt>
                <c:pt idx="379">
                  <c:v>0.433727662037037</c:v>
                </c:pt>
                <c:pt idx="380">
                  <c:v>0.43373127314814813</c:v>
                </c:pt>
                <c:pt idx="381">
                  <c:v>0.43373487268518524</c:v>
                </c:pt>
                <c:pt idx="382">
                  <c:v>0.43373806712962965</c:v>
                </c:pt>
                <c:pt idx="383">
                  <c:v>0.4337417013888889</c:v>
                </c:pt>
                <c:pt idx="384">
                  <c:v>0.43374525462962965</c:v>
                </c:pt>
                <c:pt idx="385">
                  <c:v>0.4337490277777778</c:v>
                </c:pt>
                <c:pt idx="386">
                  <c:v>0.4337518402777778</c:v>
                </c:pt>
                <c:pt idx="387">
                  <c:v>0.43375542824074076</c:v>
                </c:pt>
                <c:pt idx="388">
                  <c:v>0.43375819444444441</c:v>
                </c:pt>
                <c:pt idx="389">
                  <c:v>0.43376171296296295</c:v>
                </c:pt>
                <c:pt idx="390">
                  <c:v>0.43376454861111108</c:v>
                </c:pt>
                <c:pt idx="391">
                  <c:v>0.43376796296296294</c:v>
                </c:pt>
                <c:pt idx="392">
                  <c:v>0.43377167824074075</c:v>
                </c:pt>
                <c:pt idx="393">
                  <c:v>0.43377533564814819</c:v>
                </c:pt>
                <c:pt idx="394">
                  <c:v>0.43377850694444442</c:v>
                </c:pt>
                <c:pt idx="395">
                  <c:v>0.43378221064814815</c:v>
                </c:pt>
                <c:pt idx="396">
                  <c:v>0.43378572916666669</c:v>
                </c:pt>
                <c:pt idx="397">
                  <c:v>0.43378942129629627</c:v>
                </c:pt>
                <c:pt idx="398">
                  <c:v>0.43379250000000003</c:v>
                </c:pt>
                <c:pt idx="399">
                  <c:v>0.43379618055555552</c:v>
                </c:pt>
                <c:pt idx="400">
                  <c:v>0.43379924768518513</c:v>
                </c:pt>
                <c:pt idx="401">
                  <c:v>0.43380287037037041</c:v>
                </c:pt>
                <c:pt idx="402">
                  <c:v>0.43380643518518519</c:v>
                </c:pt>
                <c:pt idx="403">
                  <c:v>0.43381001157407412</c:v>
                </c:pt>
                <c:pt idx="404">
                  <c:v>0.43381321759259261</c:v>
                </c:pt>
                <c:pt idx="405">
                  <c:v>0.43381666666666668</c:v>
                </c:pt>
                <c:pt idx="406">
                  <c:v>0.43382003472222225</c:v>
                </c:pt>
                <c:pt idx="407">
                  <c:v>0.43382348379629626</c:v>
                </c:pt>
                <c:pt idx="408">
                  <c:v>0.43382695601851856</c:v>
                </c:pt>
                <c:pt idx="409">
                  <c:v>0.43383010416666662</c:v>
                </c:pt>
                <c:pt idx="410">
                  <c:v>0.4338337268518519</c:v>
                </c:pt>
                <c:pt idx="411">
                  <c:v>0.43383717592592591</c:v>
                </c:pt>
                <c:pt idx="412">
                  <c:v>0.43384072916666666</c:v>
                </c:pt>
                <c:pt idx="413">
                  <c:v>0.43384418981481482</c:v>
                </c:pt>
                <c:pt idx="414">
                  <c:v>0.4338478009259259</c:v>
                </c:pt>
                <c:pt idx="415">
                  <c:v>0.43385087962962965</c:v>
                </c:pt>
                <c:pt idx="416">
                  <c:v>0.43385462962962967</c:v>
                </c:pt>
                <c:pt idx="417">
                  <c:v>0.43385815972222219</c:v>
                </c:pt>
                <c:pt idx="418">
                  <c:v>0.43386178240740741</c:v>
                </c:pt>
                <c:pt idx="419">
                  <c:v>0.433865</c:v>
                </c:pt>
                <c:pt idx="420">
                  <c:v>0.43386857638888893</c:v>
                </c:pt>
                <c:pt idx="421">
                  <c:v>0.43387163194444445</c:v>
                </c:pt>
                <c:pt idx="422">
                  <c:v>0.43387530092592591</c:v>
                </c:pt>
                <c:pt idx="423">
                  <c:v>0.43387868055555551</c:v>
                </c:pt>
                <c:pt idx="424">
                  <c:v>0.43388219907407405</c:v>
                </c:pt>
                <c:pt idx="425">
                  <c:v>0.43388501157407405</c:v>
                </c:pt>
                <c:pt idx="426">
                  <c:v>0.43388855324074077</c:v>
                </c:pt>
                <c:pt idx="427">
                  <c:v>0.43389141203703702</c:v>
                </c:pt>
                <c:pt idx="428">
                  <c:v>0.43389482638888888</c:v>
                </c:pt>
                <c:pt idx="429">
                  <c:v>0.43389821759259256</c:v>
                </c:pt>
                <c:pt idx="430">
                  <c:v>0.43390159722222221</c:v>
                </c:pt>
                <c:pt idx="431">
                  <c:v>0.43390508101851855</c:v>
                </c:pt>
                <c:pt idx="432">
                  <c:v>0.43390787037037032</c:v>
                </c:pt>
                <c:pt idx="433">
                  <c:v>0.43391141203703704</c:v>
                </c:pt>
                <c:pt idx="434">
                  <c:v>0.43391424768518516</c:v>
                </c:pt>
                <c:pt idx="435">
                  <c:v>0.43391770833333337</c:v>
                </c:pt>
                <c:pt idx="436">
                  <c:v>0.43392070601851856</c:v>
                </c:pt>
                <c:pt idx="437">
                  <c:v>0.43392436342592594</c:v>
                </c:pt>
                <c:pt idx="438">
                  <c:v>0.4339279513888889</c:v>
                </c:pt>
                <c:pt idx="439">
                  <c:v>0.43393149305555556</c:v>
                </c:pt>
                <c:pt idx="440">
                  <c:v>0.43393451388888887</c:v>
                </c:pt>
                <c:pt idx="441">
                  <c:v>0.43393807870370371</c:v>
                </c:pt>
                <c:pt idx="442">
                  <c:v>0.43394111111111111</c:v>
                </c:pt>
                <c:pt idx="443">
                  <c:v>0.43394468749999998</c:v>
                </c:pt>
                <c:pt idx="444">
                  <c:v>0.43394828703703703</c:v>
                </c:pt>
                <c:pt idx="445">
                  <c:v>0.4339518634259259</c:v>
                </c:pt>
                <c:pt idx="446">
                  <c:v>0.43395479166666667</c:v>
                </c:pt>
                <c:pt idx="447">
                  <c:v>0.43395855324074079</c:v>
                </c:pt>
                <c:pt idx="448">
                  <c:v>0.43396217592592595</c:v>
                </c:pt>
                <c:pt idx="449">
                  <c:v>0.43396578703703703</c:v>
                </c:pt>
                <c:pt idx="450">
                  <c:v>0.43396905092592591</c:v>
                </c:pt>
                <c:pt idx="451">
                  <c:v>0.43397266203703705</c:v>
                </c:pt>
                <c:pt idx="452">
                  <c:v>0.43397579861111107</c:v>
                </c:pt>
                <c:pt idx="453">
                  <c:v>0.43397925925925929</c:v>
                </c:pt>
                <c:pt idx="454">
                  <c:v>0.43398270833333336</c:v>
                </c:pt>
                <c:pt idx="455">
                  <c:v>0.43398626157407411</c:v>
                </c:pt>
                <c:pt idx="456">
                  <c:v>0.43398901620370367</c:v>
                </c:pt>
                <c:pt idx="457">
                  <c:v>0.43399259259259254</c:v>
                </c:pt>
                <c:pt idx="458">
                  <c:v>0.4339957060185185</c:v>
                </c:pt>
                <c:pt idx="459">
                  <c:v>0.43399934027777776</c:v>
                </c:pt>
                <c:pt idx="460">
                  <c:v>0.43400305555555557</c:v>
                </c:pt>
                <c:pt idx="461">
                  <c:v>0.43400668981481477</c:v>
                </c:pt>
                <c:pt idx="462">
                  <c:v>0.43400990740740736</c:v>
                </c:pt>
                <c:pt idx="463">
                  <c:v>0.43401353009259264</c:v>
                </c:pt>
                <c:pt idx="464">
                  <c:v>0.43401714120370372</c:v>
                </c:pt>
                <c:pt idx="465">
                  <c:v>0.43402099537037037</c:v>
                </c:pt>
                <c:pt idx="466">
                  <c:v>0.43402407407407412</c:v>
                </c:pt>
                <c:pt idx="467">
                  <c:v>0.43402778935185182</c:v>
                </c:pt>
                <c:pt idx="468">
                  <c:v>0.43403100694444446</c:v>
                </c:pt>
                <c:pt idx="469">
                  <c:v>0.43403464120370372</c:v>
                </c:pt>
                <c:pt idx="470">
                  <c:v>0.43403814814814812</c:v>
                </c:pt>
                <c:pt idx="471">
                  <c:v>0.43404098379629624</c:v>
                </c:pt>
                <c:pt idx="472">
                  <c:v>0.43404450231481478</c:v>
                </c:pt>
                <c:pt idx="473">
                  <c:v>0.434047349537037</c:v>
                </c:pt>
                <c:pt idx="474">
                  <c:v>0.43405092592592592</c:v>
                </c:pt>
                <c:pt idx="475">
                  <c:v>0.4340538078703704</c:v>
                </c:pt>
                <c:pt idx="476">
                  <c:v>0.43405753472222219</c:v>
                </c:pt>
                <c:pt idx="477">
                  <c:v>0.43406122685185183</c:v>
                </c:pt>
                <c:pt idx="478">
                  <c:v>0.43406429398148144</c:v>
                </c:pt>
                <c:pt idx="479">
                  <c:v>0.43406809027777776</c:v>
                </c:pt>
                <c:pt idx="480">
                  <c:v>0.43407138888888891</c:v>
                </c:pt>
                <c:pt idx="481">
                  <c:v>0.43407501157407408</c:v>
                </c:pt>
                <c:pt idx="482">
                  <c:v>0.43407870370370372</c:v>
                </c:pt>
                <c:pt idx="483">
                  <c:v>0.43408178240740741</c:v>
                </c:pt>
                <c:pt idx="484">
                  <c:v>0.43408555555555556</c:v>
                </c:pt>
                <c:pt idx="485">
                  <c:v>0.43408863425925931</c:v>
                </c:pt>
                <c:pt idx="486">
                  <c:v>0.4340922800925926</c:v>
                </c:pt>
                <c:pt idx="487">
                  <c:v>0.43409605324074074</c:v>
                </c:pt>
                <c:pt idx="488">
                  <c:v>0.43409915509259256</c:v>
                </c:pt>
                <c:pt idx="489">
                  <c:v>0.43410275462962966</c:v>
                </c:pt>
                <c:pt idx="490">
                  <c:v>0.43410568287037038</c:v>
                </c:pt>
                <c:pt idx="491">
                  <c:v>0.43410915509259262</c:v>
                </c:pt>
                <c:pt idx="492">
                  <c:v>0.43411260416666669</c:v>
                </c:pt>
                <c:pt idx="493">
                  <c:v>0.43411603009259259</c:v>
                </c:pt>
                <c:pt idx="494">
                  <c:v>0.43411966435185184</c:v>
                </c:pt>
                <c:pt idx="495">
                  <c:v>0.43412249999999997</c:v>
                </c:pt>
                <c:pt idx="496">
                  <c:v>0.43412607638888884</c:v>
                </c:pt>
                <c:pt idx="497">
                  <c:v>0.43412893518518519</c:v>
                </c:pt>
                <c:pt idx="498">
                  <c:v>0.43413236111111114</c:v>
                </c:pt>
                <c:pt idx="499">
                  <c:v>0.43413579861111112</c:v>
                </c:pt>
                <c:pt idx="500">
                  <c:v>0.4341392013888889</c:v>
                </c:pt>
                <c:pt idx="501">
                  <c:v>0.43414276620370368</c:v>
                </c:pt>
                <c:pt idx="502">
                  <c:v>0.43414583333333329</c:v>
                </c:pt>
                <c:pt idx="503">
                  <c:v>0.43414956018518519</c:v>
                </c:pt>
                <c:pt idx="504">
                  <c:v>0.43415312499999997</c:v>
                </c:pt>
                <c:pt idx="505">
                  <c:v>0.43415671296296293</c:v>
                </c:pt>
                <c:pt idx="506">
                  <c:v>0.43416041666666666</c:v>
                </c:pt>
                <c:pt idx="507">
                  <c:v>0.43416348379629627</c:v>
                </c:pt>
                <c:pt idx="508">
                  <c:v>0.43416707175925923</c:v>
                </c:pt>
                <c:pt idx="509">
                  <c:v>0.43417061342592594</c:v>
                </c:pt>
                <c:pt idx="510">
                  <c:v>0.43417415509259261</c:v>
                </c:pt>
                <c:pt idx="511">
                  <c:v>0.43417731481481486</c:v>
                </c:pt>
                <c:pt idx="512">
                  <c:v>0.43418093750000003</c:v>
                </c:pt>
                <c:pt idx="513">
                  <c:v>0.43418393518518522</c:v>
                </c:pt>
                <c:pt idx="514">
                  <c:v>0.4341875</c:v>
                </c:pt>
                <c:pt idx="515">
                  <c:v>0.43419118055555556</c:v>
                </c:pt>
                <c:pt idx="516">
                  <c:v>0.4341948726851852</c:v>
                </c:pt>
                <c:pt idx="517">
                  <c:v>0.4341979398148148</c:v>
                </c:pt>
                <c:pt idx="518">
                  <c:v>0.43420165509259262</c:v>
                </c:pt>
                <c:pt idx="519">
                  <c:v>0.43420515046296293</c:v>
                </c:pt>
                <c:pt idx="520">
                  <c:v>0.43420856481481485</c:v>
                </c:pt>
                <c:pt idx="521">
                  <c:v>0.43421203703703704</c:v>
                </c:pt>
                <c:pt idx="522">
                  <c:v>0.43421484953703704</c:v>
                </c:pt>
                <c:pt idx="523">
                  <c:v>0.43421835648148149</c:v>
                </c:pt>
                <c:pt idx="524">
                  <c:v>0.43422135416666663</c:v>
                </c:pt>
                <c:pt idx="525">
                  <c:v>0.43422505787037036</c:v>
                </c:pt>
                <c:pt idx="526">
                  <c:v>0.43422861111111111</c:v>
                </c:pt>
                <c:pt idx="527">
                  <c:v>0.43423225694444439</c:v>
                </c:pt>
                <c:pt idx="528">
                  <c:v>0.43423560185185184</c:v>
                </c:pt>
                <c:pt idx="529">
                  <c:v>0.43423921296296292</c:v>
                </c:pt>
                <c:pt idx="530">
                  <c:v>0.43424278935185184</c:v>
                </c:pt>
                <c:pt idx="531">
                  <c:v>0.43424633101851851</c:v>
                </c:pt>
                <c:pt idx="532">
                  <c:v>0.43424986111111114</c:v>
                </c:pt>
                <c:pt idx="533">
                  <c:v>0.43425304398148151</c:v>
                </c:pt>
                <c:pt idx="534">
                  <c:v>0.43425666666666668</c:v>
                </c:pt>
                <c:pt idx="535">
                  <c:v>0.43426027777777776</c:v>
                </c:pt>
                <c:pt idx="536">
                  <c:v>0.4342637152777778</c:v>
                </c:pt>
                <c:pt idx="537">
                  <c:v>0.4342670833333333</c:v>
                </c:pt>
                <c:pt idx="538">
                  <c:v>0.43426999999999999</c:v>
                </c:pt>
                <c:pt idx="539">
                  <c:v>0.43427336805555555</c:v>
                </c:pt>
                <c:pt idx="540">
                  <c:v>0.43427634259259262</c:v>
                </c:pt>
                <c:pt idx="541">
                  <c:v>0.43427973379629631</c:v>
                </c:pt>
                <c:pt idx="542">
                  <c:v>0.43428339120370368</c:v>
                </c:pt>
                <c:pt idx="543">
                  <c:v>0.43428695601851852</c:v>
                </c:pt>
                <c:pt idx="544">
                  <c:v>0.4342900925925926</c:v>
                </c:pt>
                <c:pt idx="545">
                  <c:v>0.4342938194444444</c:v>
                </c:pt>
                <c:pt idx="546">
                  <c:v>0.43429687500000003</c:v>
                </c:pt>
                <c:pt idx="547">
                  <c:v>0.43430084490740745</c:v>
                </c:pt>
                <c:pt idx="548">
                  <c:v>0.43430454861111106</c:v>
                </c:pt>
                <c:pt idx="549">
                  <c:v>0.43430769675925923</c:v>
                </c:pt>
                <c:pt idx="550">
                  <c:v>0.43431153935185191</c:v>
                </c:pt>
                <c:pt idx="551">
                  <c:v>0.43431524305555552</c:v>
                </c:pt>
                <c:pt idx="552">
                  <c:v>0.43431894675925925</c:v>
                </c:pt>
                <c:pt idx="553">
                  <c:v>0.43432222222222222</c:v>
                </c:pt>
                <c:pt idx="554">
                  <c:v>0.43432598379629628</c:v>
                </c:pt>
                <c:pt idx="555">
                  <c:v>0.43432946759259261</c:v>
                </c:pt>
                <c:pt idx="556">
                  <c:v>0.43433296296296292</c:v>
                </c:pt>
                <c:pt idx="557">
                  <c:v>0.43433649305555555</c:v>
                </c:pt>
                <c:pt idx="558">
                  <c:v>0.43433956018518516</c:v>
                </c:pt>
                <c:pt idx="559">
                  <c:v>0.43434309027777779</c:v>
                </c:pt>
                <c:pt idx="560">
                  <c:v>0.43434599537037039</c:v>
                </c:pt>
                <c:pt idx="561">
                  <c:v>0.43434958333333334</c:v>
                </c:pt>
                <c:pt idx="562">
                  <c:v>0.43435298611111112</c:v>
                </c:pt>
                <c:pt idx="563">
                  <c:v>0.43435738425925924</c:v>
                </c:pt>
                <c:pt idx="564">
                  <c:v>0.4343607523148148</c:v>
                </c:pt>
                <c:pt idx="565">
                  <c:v>0.43436489583333332</c:v>
                </c:pt>
                <c:pt idx="566">
                  <c:v>0.43436894675925924</c:v>
                </c:pt>
                <c:pt idx="567">
                  <c:v>0.4343724074074074</c:v>
                </c:pt>
                <c:pt idx="568">
                  <c:v>0.43437658564814813</c:v>
                </c:pt>
                <c:pt idx="569">
                  <c:v>0.4343809027777778</c:v>
                </c:pt>
                <c:pt idx="570">
                  <c:v>0.43438459490740744</c:v>
                </c:pt>
                <c:pt idx="571">
                  <c:v>0.43438875000000005</c:v>
                </c:pt>
                <c:pt idx="572">
                  <c:v>0.43439232638888892</c:v>
                </c:pt>
                <c:pt idx="573">
                  <c:v>0.43439655092592594</c:v>
                </c:pt>
                <c:pt idx="574">
                  <c:v>0.43440070601851849</c:v>
                </c:pt>
                <c:pt idx="575">
                  <c:v>0.43440440972222222</c:v>
                </c:pt>
                <c:pt idx="576">
                  <c:v>0.43440891203703708</c:v>
                </c:pt>
                <c:pt idx="577">
                  <c:v>0.4344121759259259</c:v>
                </c:pt>
                <c:pt idx="578">
                  <c:v>0.43441657407407402</c:v>
                </c:pt>
                <c:pt idx="579">
                  <c:v>0.43442096064814817</c:v>
                </c:pt>
                <c:pt idx="580">
                  <c:v>0.43442416666666667</c:v>
                </c:pt>
                <c:pt idx="581">
                  <c:v>0.43442835648148148</c:v>
                </c:pt>
                <c:pt idx="582">
                  <c:v>0.43443203703703709</c:v>
                </c:pt>
                <c:pt idx="583">
                  <c:v>0.43443556712962961</c:v>
                </c:pt>
                <c:pt idx="584">
                  <c:v>0.4344396064814815</c:v>
                </c:pt>
                <c:pt idx="585">
                  <c:v>0.43444366898148146</c:v>
                </c:pt>
                <c:pt idx="586">
                  <c:v>0.4344470138888889</c:v>
                </c:pt>
                <c:pt idx="587">
                  <c:v>0.43445136574074072</c:v>
                </c:pt>
                <c:pt idx="588">
                  <c:v>0.43445584490740741</c:v>
                </c:pt>
                <c:pt idx="589">
                  <c:v>0.43445967592592588</c:v>
                </c:pt>
                <c:pt idx="590">
                  <c:v>0.43446386574074075</c:v>
                </c:pt>
                <c:pt idx="591">
                  <c:v>0.43446696759259257</c:v>
                </c:pt>
                <c:pt idx="592">
                  <c:v>0.43447104166666667</c:v>
                </c:pt>
                <c:pt idx="593">
                  <c:v>0.4344751273148148</c:v>
                </c:pt>
                <c:pt idx="594">
                  <c:v>0.43447891203703709</c:v>
                </c:pt>
                <c:pt idx="595">
                  <c:v>0.43448313657407406</c:v>
                </c:pt>
                <c:pt idx="596">
                  <c:v>0.43448743055555555</c:v>
                </c:pt>
                <c:pt idx="597">
                  <c:v>0.43449039351851848</c:v>
                </c:pt>
                <c:pt idx="598">
                  <c:v>0.4344943171296296</c:v>
                </c:pt>
                <c:pt idx="599">
                  <c:v>0.43449837962962962</c:v>
                </c:pt>
                <c:pt idx="600">
                  <c:v>0.43450188657407413</c:v>
                </c:pt>
                <c:pt idx="601">
                  <c:v>0.43450591435185187</c:v>
                </c:pt>
                <c:pt idx="602">
                  <c:v>0.43450950231481483</c:v>
                </c:pt>
                <c:pt idx="603">
                  <c:v>0.43451399305555555</c:v>
                </c:pt>
                <c:pt idx="604">
                  <c:v>0.4345175462962963</c:v>
                </c:pt>
                <c:pt idx="605">
                  <c:v>0.43452175925925923</c:v>
                </c:pt>
                <c:pt idx="606">
                  <c:v>0.43452560185185191</c:v>
                </c:pt>
                <c:pt idx="607">
                  <c:v>0.43452988425925926</c:v>
                </c:pt>
                <c:pt idx="608">
                  <c:v>0.43453412037037037</c:v>
                </c:pt>
                <c:pt idx="609">
                  <c:v>0.43453746527777781</c:v>
                </c:pt>
                <c:pt idx="610">
                  <c:v>0.43454188657407405</c:v>
                </c:pt>
                <c:pt idx="611">
                  <c:v>0.43454534722222221</c:v>
                </c:pt>
                <c:pt idx="612">
                  <c:v>0.43455042824074069</c:v>
                </c:pt>
                <c:pt idx="613">
                  <c:v>0.43455420138888884</c:v>
                </c:pt>
                <c:pt idx="614">
                  <c:v>0.43455828703703703</c:v>
                </c:pt>
                <c:pt idx="615">
                  <c:v>0.43456224537037036</c:v>
                </c:pt>
                <c:pt idx="616">
                  <c:v>0.43456587962962961</c:v>
                </c:pt>
                <c:pt idx="617">
                  <c:v>0.43456989583333333</c:v>
                </c:pt>
                <c:pt idx="618">
                  <c:v>0.43457395833333329</c:v>
                </c:pt>
                <c:pt idx="619">
                  <c:v>0.43457756944444448</c:v>
                </c:pt>
                <c:pt idx="620">
                  <c:v>0.4345815393518519</c:v>
                </c:pt>
                <c:pt idx="621">
                  <c:v>0.43458560185185185</c:v>
                </c:pt>
                <c:pt idx="622">
                  <c:v>0.43458850694444445</c:v>
                </c:pt>
                <c:pt idx="623">
                  <c:v>0.43459300925925931</c:v>
                </c:pt>
                <c:pt idx="624">
                  <c:v>0.43459678240740746</c:v>
                </c:pt>
                <c:pt idx="625">
                  <c:v>0.43460053240740742</c:v>
                </c:pt>
                <c:pt idx="626">
                  <c:v>0.43460467592592594</c:v>
                </c:pt>
                <c:pt idx="627">
                  <c:v>0.43460849537037038</c:v>
                </c:pt>
                <c:pt idx="628">
                  <c:v>0.43461182870370374</c:v>
                </c:pt>
                <c:pt idx="629">
                  <c:v>0.43461555555555553</c:v>
                </c:pt>
                <c:pt idx="630">
                  <c:v>0.43461998842592592</c:v>
                </c:pt>
                <c:pt idx="631">
                  <c:v>0.43462377314814815</c:v>
                </c:pt>
                <c:pt idx="632">
                  <c:v>0.43462733796296299</c:v>
                </c:pt>
                <c:pt idx="633">
                  <c:v>0.43463099537037037</c:v>
                </c:pt>
                <c:pt idx="634">
                  <c:v>0.43463464120370371</c:v>
                </c:pt>
                <c:pt idx="635">
                  <c:v>0.43463758101851852</c:v>
                </c:pt>
                <c:pt idx="636">
                  <c:v>0.43464133101851848</c:v>
                </c:pt>
                <c:pt idx="637">
                  <c:v>0.43464439814814809</c:v>
                </c:pt>
                <c:pt idx="638">
                  <c:v>0.43464827546296297</c:v>
                </c:pt>
                <c:pt idx="639">
                  <c:v>0.43465189814814814</c:v>
                </c:pt>
                <c:pt idx="640">
                  <c:v>0.43465468749999997</c:v>
                </c:pt>
                <c:pt idx="641">
                  <c:v>0.4346581712962963</c:v>
                </c:pt>
                <c:pt idx="642">
                  <c:v>0.43466096064814813</c:v>
                </c:pt>
                <c:pt idx="643">
                  <c:v>0.43466451388888888</c:v>
                </c:pt>
                <c:pt idx="644">
                  <c:v>0.43466795138888892</c:v>
                </c:pt>
                <c:pt idx="645">
                  <c:v>0.43467152777777779</c:v>
                </c:pt>
                <c:pt idx="646">
                  <c:v>0.43467516203703704</c:v>
                </c:pt>
                <c:pt idx="647">
                  <c:v>0.43467813657407411</c:v>
                </c:pt>
                <c:pt idx="648">
                  <c:v>0.43468193287037038</c:v>
                </c:pt>
                <c:pt idx="649">
                  <c:v>0.43468549768518522</c:v>
                </c:pt>
                <c:pt idx="650">
                  <c:v>0.4346890625</c:v>
                </c:pt>
                <c:pt idx="651">
                  <c:v>0.43469273148148146</c:v>
                </c:pt>
                <c:pt idx="652">
                  <c:v>0.43469575231481478</c:v>
                </c:pt>
                <c:pt idx="653">
                  <c:v>0.4346995023148148</c:v>
                </c:pt>
                <c:pt idx="654">
                  <c:v>0.43470304398148146</c:v>
                </c:pt>
                <c:pt idx="655">
                  <c:v>0.43470715277777777</c:v>
                </c:pt>
                <c:pt idx="656">
                  <c:v>0.43471113425925928</c:v>
                </c:pt>
                <c:pt idx="657">
                  <c:v>0.43471457175925926</c:v>
                </c:pt>
                <c:pt idx="658">
                  <c:v>0.4347187384259259</c:v>
                </c:pt>
                <c:pt idx="659">
                  <c:v>0.43472203703703705</c:v>
                </c:pt>
                <c:pt idx="660">
                  <c:v>0.43472552083333332</c:v>
                </c:pt>
                <c:pt idx="661">
                  <c:v>0.43472950231481483</c:v>
                </c:pt>
                <c:pt idx="662">
                  <c:v>0.43473405092592593</c:v>
                </c:pt>
                <c:pt idx="663">
                  <c:v>0.43473829861111107</c:v>
                </c:pt>
                <c:pt idx="664">
                  <c:v>0.43474190972222221</c:v>
                </c:pt>
                <c:pt idx="665">
                  <c:v>0.43474564814814814</c:v>
                </c:pt>
                <c:pt idx="666">
                  <c:v>0.43474969907407407</c:v>
                </c:pt>
                <c:pt idx="667">
                  <c:v>0.43475328703703703</c:v>
                </c:pt>
                <c:pt idx="668">
                  <c:v>0.4347569097222222</c:v>
                </c:pt>
                <c:pt idx="669">
                  <c:v>0.43476067129629631</c:v>
                </c:pt>
                <c:pt idx="670">
                  <c:v>0.43476484953703703</c:v>
                </c:pt>
                <c:pt idx="671">
                  <c:v>0.43476840277777778</c:v>
                </c:pt>
                <c:pt idx="672">
                  <c:v>0.43477252314814813</c:v>
                </c:pt>
                <c:pt idx="673">
                  <c:v>0.43477673611111106</c:v>
                </c:pt>
                <c:pt idx="674">
                  <c:v>0.43478020833333336</c:v>
                </c:pt>
                <c:pt idx="675">
                  <c:v>0.43478398148148151</c:v>
                </c:pt>
                <c:pt idx="676">
                  <c:v>0.43478787037037042</c:v>
                </c:pt>
                <c:pt idx="677">
                  <c:v>0.43479160879629625</c:v>
                </c:pt>
                <c:pt idx="678">
                  <c:v>0.43479569444444444</c:v>
                </c:pt>
                <c:pt idx="679">
                  <c:v>0.43479995370370372</c:v>
                </c:pt>
                <c:pt idx="680">
                  <c:v>0.43480347222222221</c:v>
                </c:pt>
                <c:pt idx="681">
                  <c:v>0.43480726851851853</c:v>
                </c:pt>
                <c:pt idx="682">
                  <c:v>0.43481134259259258</c:v>
                </c:pt>
                <c:pt idx="683">
                  <c:v>0.43481488425925924</c:v>
                </c:pt>
                <c:pt idx="684">
                  <c:v>0.43481857638888893</c:v>
                </c:pt>
                <c:pt idx="685">
                  <c:v>0.43482292824074076</c:v>
                </c:pt>
                <c:pt idx="686">
                  <c:v>0.43482680555555553</c:v>
                </c:pt>
                <c:pt idx="687">
                  <c:v>0.43483120370370371</c:v>
                </c:pt>
                <c:pt idx="688">
                  <c:v>0.43483496527777782</c:v>
                </c:pt>
                <c:pt idx="689">
                  <c:v>0.43483881944444441</c:v>
                </c:pt>
                <c:pt idx="690">
                  <c:v>0.43484304398148149</c:v>
                </c:pt>
                <c:pt idx="691">
                  <c:v>0.43484619212962961</c:v>
                </c:pt>
                <c:pt idx="692">
                  <c:v>0.43485011574074073</c:v>
                </c:pt>
                <c:pt idx="693">
                  <c:v>0.43485387731481479</c:v>
                </c:pt>
                <c:pt idx="694">
                  <c:v>0.43485803240740739</c:v>
                </c:pt>
                <c:pt idx="695">
                  <c:v>0.43486144675925925</c:v>
                </c:pt>
                <c:pt idx="696">
                  <c:v>0.43486584490740743</c:v>
                </c:pt>
                <c:pt idx="697">
                  <c:v>0.43486971064814811</c:v>
                </c:pt>
                <c:pt idx="698">
                  <c:v>0.43487431712962965</c:v>
                </c:pt>
                <c:pt idx="699">
                  <c:v>0.43487799768518515</c:v>
                </c:pt>
                <c:pt idx="700">
                  <c:v>0.43488206018518522</c:v>
                </c:pt>
                <c:pt idx="701">
                  <c:v>0.4348855324074074</c:v>
                </c:pt>
                <c:pt idx="702">
                  <c:v>0.43488945601851853</c:v>
                </c:pt>
                <c:pt idx="703">
                  <c:v>0.43489266203703703</c:v>
                </c:pt>
                <c:pt idx="704">
                  <c:v>0.4348962731481481</c:v>
                </c:pt>
                <c:pt idx="705">
                  <c:v>0.4349006134259259</c:v>
                </c:pt>
                <c:pt idx="706">
                  <c:v>0.43490421296296294</c:v>
                </c:pt>
                <c:pt idx="707">
                  <c:v>0.43490855324074079</c:v>
                </c:pt>
                <c:pt idx="708">
                  <c:v>0.43491208333333331</c:v>
                </c:pt>
                <c:pt idx="709">
                  <c:v>0.43491537037037037</c:v>
                </c:pt>
                <c:pt idx="710">
                  <c:v>0.43491996527777776</c:v>
                </c:pt>
                <c:pt idx="711">
                  <c:v>0.4349241319444444</c:v>
                </c:pt>
                <c:pt idx="712">
                  <c:v>0.43492769675925924</c:v>
                </c:pt>
                <c:pt idx="713">
                  <c:v>0.43493200231481483</c:v>
                </c:pt>
                <c:pt idx="714">
                  <c:v>0.43493631944444444</c:v>
                </c:pt>
                <c:pt idx="715">
                  <c:v>0.43493982638888889</c:v>
                </c:pt>
                <c:pt idx="716">
                  <c:v>0.43494370370370367</c:v>
                </c:pt>
                <c:pt idx="717">
                  <c:v>0.43494771990740744</c:v>
                </c:pt>
                <c:pt idx="718">
                  <c:v>0.43495074074074075</c:v>
                </c:pt>
                <c:pt idx="719">
                  <c:v>0.43495473379629629</c:v>
                </c:pt>
                <c:pt idx="720">
                  <c:v>0.43495899305555552</c:v>
                </c:pt>
                <c:pt idx="721">
                  <c:v>0.43496269675925925</c:v>
                </c:pt>
                <c:pt idx="722">
                  <c:v>0.43496690972222224</c:v>
                </c:pt>
                <c:pt idx="723">
                  <c:v>0.43497137731481478</c:v>
                </c:pt>
                <c:pt idx="724">
                  <c:v>0.43497579861111113</c:v>
                </c:pt>
                <c:pt idx="725">
                  <c:v>0.43497994212962965</c:v>
                </c:pt>
                <c:pt idx="726">
                  <c:v>0.4349843981481481</c:v>
                </c:pt>
                <c:pt idx="727">
                  <c:v>0.43498905092592594</c:v>
                </c:pt>
                <c:pt idx="728">
                  <c:v>0.43499321759259257</c:v>
                </c:pt>
                <c:pt idx="729">
                  <c:v>0.43499694444444442</c:v>
                </c:pt>
                <c:pt idx="730">
                  <c:v>0.43500134259259254</c:v>
                </c:pt>
                <c:pt idx="731">
                  <c:v>0.43500481481481484</c:v>
                </c:pt>
                <c:pt idx="732">
                  <c:v>0.43500806712962964</c:v>
                </c:pt>
                <c:pt idx="733">
                  <c:v>0.43501209490740744</c:v>
                </c:pt>
                <c:pt idx="734">
                  <c:v>0.43501596064814813</c:v>
                </c:pt>
                <c:pt idx="735">
                  <c:v>0.43501981481481483</c:v>
                </c:pt>
                <c:pt idx="736">
                  <c:v>0.43502305555555559</c:v>
                </c:pt>
                <c:pt idx="737">
                  <c:v>0.43502697916666672</c:v>
                </c:pt>
                <c:pt idx="738">
                  <c:v>0.4350303703703704</c:v>
                </c:pt>
                <c:pt idx="739">
                  <c:v>0.43503438657407406</c:v>
                </c:pt>
                <c:pt idx="740">
                  <c:v>0.43503792824074078</c:v>
                </c:pt>
                <c:pt idx="741">
                  <c:v>0.43504181712962958</c:v>
                </c:pt>
                <c:pt idx="742">
                  <c:v>0.43504575231481479</c:v>
                </c:pt>
                <c:pt idx="743">
                  <c:v>0.43504973379629625</c:v>
                </c:pt>
                <c:pt idx="744">
                  <c:v>0.43505396990740741</c:v>
                </c:pt>
                <c:pt idx="745">
                  <c:v>0.43505773148148147</c:v>
                </c:pt>
                <c:pt idx="746">
                  <c:v>0.43506187499999999</c:v>
                </c:pt>
                <c:pt idx="747">
                  <c:v>0.43506594907407409</c:v>
                </c:pt>
                <c:pt idx="748">
                  <c:v>0.43506978009259262</c:v>
                </c:pt>
                <c:pt idx="749">
                  <c:v>0.43507400462962958</c:v>
                </c:pt>
                <c:pt idx="750">
                  <c:v>0.43507806712962965</c:v>
                </c:pt>
                <c:pt idx="751">
                  <c:v>0.43508180555555559</c:v>
                </c:pt>
                <c:pt idx="752">
                  <c:v>0.43508600694444444</c:v>
                </c:pt>
                <c:pt idx="753">
                  <c:v>0.43508956018518519</c:v>
                </c:pt>
                <c:pt idx="754">
                  <c:v>0.43509391203703701</c:v>
                </c:pt>
                <c:pt idx="755">
                  <c:v>0.43509824074074072</c:v>
                </c:pt>
                <c:pt idx="756">
                  <c:v>0.43510174768518523</c:v>
                </c:pt>
                <c:pt idx="757">
                  <c:v>0.43510589120370374</c:v>
                </c:pt>
                <c:pt idx="758">
                  <c:v>0.43510975694444443</c:v>
                </c:pt>
                <c:pt idx="759">
                  <c:v>0.43511292824074072</c:v>
                </c:pt>
                <c:pt idx="760">
                  <c:v>0.43511651620370367</c:v>
                </c:pt>
                <c:pt idx="761">
                  <c:v>0.4351204398148148</c:v>
                </c:pt>
                <c:pt idx="762">
                  <c:v>0.4351245949074074</c:v>
                </c:pt>
                <c:pt idx="763">
                  <c:v>0.4351288888888889</c:v>
                </c:pt>
                <c:pt idx="764">
                  <c:v>0.43513302083333333</c:v>
                </c:pt>
                <c:pt idx="765">
                  <c:v>0.43513658564814817</c:v>
                </c:pt>
                <c:pt idx="766">
                  <c:v>0.43514085648148143</c:v>
                </c:pt>
                <c:pt idx="767">
                  <c:v>0.43514494212962962</c:v>
                </c:pt>
                <c:pt idx="768">
                  <c:v>0.43514913194444443</c:v>
                </c:pt>
                <c:pt idx="769">
                  <c:v>0.43515328703703698</c:v>
                </c:pt>
                <c:pt idx="770">
                  <c:v>0.43515703703703701</c:v>
                </c:pt>
                <c:pt idx="771">
                  <c:v>0.43516122685185188</c:v>
                </c:pt>
                <c:pt idx="772">
                  <c:v>0.4351647569444444</c:v>
                </c:pt>
                <c:pt idx="773">
                  <c:v>0.43516876157407408</c:v>
                </c:pt>
                <c:pt idx="774">
                  <c:v>0.43517261574074073</c:v>
                </c:pt>
                <c:pt idx="775">
                  <c:v>0.43517594907407409</c:v>
                </c:pt>
                <c:pt idx="776">
                  <c:v>0.43517994212962963</c:v>
                </c:pt>
                <c:pt idx="777">
                  <c:v>0.43518401620370373</c:v>
                </c:pt>
                <c:pt idx="778">
                  <c:v>0.43518819444444445</c:v>
                </c:pt>
                <c:pt idx="779">
                  <c:v>0.43519202546296293</c:v>
                </c:pt>
                <c:pt idx="780">
                  <c:v>0.43519621527777774</c:v>
                </c:pt>
                <c:pt idx="781">
                  <c:v>0.43519981481481484</c:v>
                </c:pt>
                <c:pt idx="782">
                  <c:v>0.43520410879629629</c:v>
                </c:pt>
                <c:pt idx="783">
                  <c:v>0.4352082523148148</c:v>
                </c:pt>
                <c:pt idx="784">
                  <c:v>0.43521126157407403</c:v>
                </c:pt>
                <c:pt idx="785">
                  <c:v>0.43521561342592596</c:v>
                </c:pt>
                <c:pt idx="786">
                  <c:v>0.43521975694444448</c:v>
                </c:pt>
                <c:pt idx="787">
                  <c:v>0.43522339120370374</c:v>
                </c:pt>
                <c:pt idx="788">
                  <c:v>0.43522774305555556</c:v>
                </c:pt>
                <c:pt idx="789">
                  <c:v>0.43523122685185184</c:v>
                </c:pt>
                <c:pt idx="790">
                  <c:v>0.43523516203703699</c:v>
                </c:pt>
                <c:pt idx="791">
                  <c:v>0.43523928240740739</c:v>
                </c:pt>
                <c:pt idx="792">
                  <c:v>0.4352421296296296</c:v>
                </c:pt>
                <c:pt idx="793">
                  <c:v>0.43524601851851852</c:v>
                </c:pt>
                <c:pt idx="794">
                  <c:v>0.43524958333333336</c:v>
                </c:pt>
                <c:pt idx="795">
                  <c:v>0.43525347222222227</c:v>
                </c:pt>
                <c:pt idx="796">
                  <c:v>0.43525758101851847</c:v>
                </c:pt>
                <c:pt idx="797">
                  <c:v>0.43526129629629629</c:v>
                </c:pt>
                <c:pt idx="798">
                  <c:v>0.43526517361111111</c:v>
                </c:pt>
                <c:pt idx="799">
                  <c:v>0.43526895833333334</c:v>
                </c:pt>
                <c:pt idx="800">
                  <c:v>0.43527334490740738</c:v>
                </c:pt>
                <c:pt idx="801">
                  <c:v>0.43527747685185186</c:v>
                </c:pt>
                <c:pt idx="802">
                  <c:v>0.43528068287037036</c:v>
                </c:pt>
                <c:pt idx="803">
                  <c:v>0.43528499999999998</c:v>
                </c:pt>
                <c:pt idx="804">
                  <c:v>0.43528921296296291</c:v>
                </c:pt>
                <c:pt idx="805">
                  <c:v>0.43529275462962963</c:v>
                </c:pt>
                <c:pt idx="806">
                  <c:v>0.43529709490740737</c:v>
                </c:pt>
                <c:pt idx="807">
                  <c:v>0.43530103009259258</c:v>
                </c:pt>
                <c:pt idx="808">
                  <c:v>0.43530516203703701</c:v>
                </c:pt>
                <c:pt idx="809">
                  <c:v>0.43530894675925924</c:v>
                </c:pt>
                <c:pt idx="810">
                  <c:v>0.43531265046296297</c:v>
                </c:pt>
                <c:pt idx="811">
                  <c:v>0.43531689814814811</c:v>
                </c:pt>
                <c:pt idx="812">
                  <c:v>0.43532137731481479</c:v>
                </c:pt>
                <c:pt idx="813">
                  <c:v>0.43532539351851857</c:v>
                </c:pt>
                <c:pt idx="814">
                  <c:v>0.43532947916666664</c:v>
                </c:pt>
                <c:pt idx="815">
                  <c:v>0.43533292824074077</c:v>
                </c:pt>
                <c:pt idx="816">
                  <c:v>0.43533707175925929</c:v>
                </c:pt>
                <c:pt idx="817">
                  <c:v>0.43534094907407406</c:v>
                </c:pt>
                <c:pt idx="818">
                  <c:v>0.4353442476851852</c:v>
                </c:pt>
                <c:pt idx="819">
                  <c:v>0.43534835648148151</c:v>
                </c:pt>
                <c:pt idx="820">
                  <c:v>0.43535266203703699</c:v>
                </c:pt>
                <c:pt idx="821">
                  <c:v>0.43535650462962966</c:v>
                </c:pt>
                <c:pt idx="822">
                  <c:v>0.43536104166666667</c:v>
                </c:pt>
                <c:pt idx="823">
                  <c:v>0.435365</c:v>
                </c:pt>
                <c:pt idx="824">
                  <c:v>0.43536914351851852</c:v>
                </c:pt>
                <c:pt idx="825">
                  <c:v>0.43537327546296295</c:v>
                </c:pt>
                <c:pt idx="826">
                  <c:v>0.4353768287037037</c:v>
                </c:pt>
                <c:pt idx="827">
                  <c:v>0.4353810300925926</c:v>
                </c:pt>
                <c:pt idx="828">
                  <c:v>0.43538403935185183</c:v>
                </c:pt>
                <c:pt idx="829">
                  <c:v>0.43538827546296299</c:v>
                </c:pt>
                <c:pt idx="830">
                  <c:v>0.43539230324074074</c:v>
                </c:pt>
                <c:pt idx="831">
                  <c:v>0.43539620370370374</c:v>
                </c:pt>
                <c:pt idx="832">
                  <c:v>0.43539962962962964</c:v>
                </c:pt>
                <c:pt idx="833">
                  <c:v>0.43540346064814811</c:v>
                </c:pt>
                <c:pt idx="834">
                  <c:v>0.43540738425925923</c:v>
                </c:pt>
                <c:pt idx="835">
                  <c:v>0.43541121527777776</c:v>
                </c:pt>
                <c:pt idx="836">
                  <c:v>0.43541542824074075</c:v>
                </c:pt>
                <c:pt idx="837">
                  <c:v>0.43541954861111115</c:v>
                </c:pt>
                <c:pt idx="838">
                  <c:v>0.43542343749999995</c:v>
                </c:pt>
                <c:pt idx="839">
                  <c:v>0.435427650462963</c:v>
                </c:pt>
                <c:pt idx="840">
                  <c:v>0.43543126157407408</c:v>
                </c:pt>
                <c:pt idx="841">
                  <c:v>0.43543567129629629</c:v>
                </c:pt>
                <c:pt idx="842">
                  <c:v>0.43543983796296293</c:v>
                </c:pt>
                <c:pt idx="843">
                  <c:v>0.43544349537037036</c:v>
                </c:pt>
                <c:pt idx="844">
                  <c:v>0.43544788194444445</c:v>
                </c:pt>
                <c:pt idx="845">
                  <c:v>0.4354517824074074</c:v>
                </c:pt>
                <c:pt idx="846">
                  <c:v>0.43545560185185184</c:v>
                </c:pt>
                <c:pt idx="847">
                  <c:v>0.43545957175925926</c:v>
                </c:pt>
                <c:pt idx="848">
                  <c:v>0.43546306712962962</c:v>
                </c:pt>
                <c:pt idx="849">
                  <c:v>0.43546657407407402</c:v>
                </c:pt>
                <c:pt idx="850">
                  <c:v>0.43547064814814812</c:v>
                </c:pt>
                <c:pt idx="851">
                  <c:v>0.43547405092592589</c:v>
                </c:pt>
                <c:pt idx="852">
                  <c:v>0.4354782523148148</c:v>
                </c:pt>
                <c:pt idx="853">
                  <c:v>0.43548219907407404</c:v>
                </c:pt>
                <c:pt idx="854">
                  <c:v>0.43548557870370369</c:v>
                </c:pt>
                <c:pt idx="855">
                  <c:v>0.43548972222222221</c:v>
                </c:pt>
                <c:pt idx="856">
                  <c:v>0.43549486111111113</c:v>
                </c:pt>
                <c:pt idx="857">
                  <c:v>0.43549859953703707</c:v>
                </c:pt>
                <c:pt idx="858">
                  <c:v>0.4355028587962963</c:v>
                </c:pt>
                <c:pt idx="859">
                  <c:v>0.43550656250000003</c:v>
                </c:pt>
                <c:pt idx="860">
                  <c:v>0.43551093749999997</c:v>
                </c:pt>
                <c:pt idx="861">
                  <c:v>0.43551542824074074</c:v>
                </c:pt>
                <c:pt idx="862">
                  <c:v>0.43551964120370368</c:v>
                </c:pt>
                <c:pt idx="863">
                  <c:v>0.43552395833333329</c:v>
                </c:pt>
                <c:pt idx="864">
                  <c:v>0.43552864583333334</c:v>
                </c:pt>
                <c:pt idx="865">
                  <c:v>0.43553234953703707</c:v>
                </c:pt>
                <c:pt idx="866">
                  <c:v>0.43553640046296294</c:v>
                </c:pt>
                <c:pt idx="867">
                  <c:v>0.43554084490740741</c:v>
                </c:pt>
                <c:pt idx="868">
                  <c:v>0.43554475694444444</c:v>
                </c:pt>
                <c:pt idx="869">
                  <c:v>0.43554910879629632</c:v>
                </c:pt>
                <c:pt idx="870">
                  <c:v>0.43555265046296299</c:v>
                </c:pt>
                <c:pt idx="871">
                  <c:v>0.43555692129629625</c:v>
                </c:pt>
                <c:pt idx="872">
                  <c:v>0.43556038194444446</c:v>
                </c:pt>
                <c:pt idx="873">
                  <c:v>0.43556375000000003</c:v>
                </c:pt>
                <c:pt idx="874">
                  <c:v>0.43556788194444446</c:v>
                </c:pt>
                <c:pt idx="875">
                  <c:v>0.43557182870370376</c:v>
                </c:pt>
                <c:pt idx="876">
                  <c:v>0.43557604166666669</c:v>
                </c:pt>
                <c:pt idx="877">
                  <c:v>0.43558035879629631</c:v>
                </c:pt>
                <c:pt idx="878">
                  <c:v>0.43558452546296295</c:v>
                </c:pt>
                <c:pt idx="879">
                  <c:v>0.4355883796296296</c:v>
                </c:pt>
                <c:pt idx="880">
                  <c:v>0.43559281249999998</c:v>
                </c:pt>
                <c:pt idx="881">
                  <c:v>0.43559655092592592</c:v>
                </c:pt>
                <c:pt idx="882">
                  <c:v>0.43560091435185183</c:v>
                </c:pt>
                <c:pt idx="883">
                  <c:v>0.43560471064814815</c:v>
                </c:pt>
                <c:pt idx="884">
                  <c:v>0.43561094907407405</c:v>
                </c:pt>
                <c:pt idx="885">
                  <c:v>0.43561538194444444</c:v>
                </c:pt>
                <c:pt idx="886">
                  <c:v>0.4356190046296296</c:v>
                </c:pt>
                <c:pt idx="887">
                  <c:v>0.43562291666666669</c:v>
                </c:pt>
                <c:pt idx="888">
                  <c:v>0.43562710648148145</c:v>
                </c:pt>
                <c:pt idx="889">
                  <c:v>0.43563057870370375</c:v>
                </c:pt>
                <c:pt idx="890">
                  <c:v>0.4356345601851852</c:v>
                </c:pt>
                <c:pt idx="891">
                  <c:v>0.43563879629629626</c:v>
                </c:pt>
                <c:pt idx="892">
                  <c:v>0.43564265046296297</c:v>
                </c:pt>
                <c:pt idx="893">
                  <c:v>0.43564634259259255</c:v>
                </c:pt>
                <c:pt idx="894">
                  <c:v>0.43565068287037034</c:v>
                </c:pt>
                <c:pt idx="895">
                  <c:v>0.43565440972222219</c:v>
                </c:pt>
                <c:pt idx="896">
                  <c:v>0.43565819444444442</c:v>
                </c:pt>
                <c:pt idx="897">
                  <c:v>0.43566239583333338</c:v>
                </c:pt>
                <c:pt idx="898">
                  <c:v>0.43566623842592594</c:v>
                </c:pt>
                <c:pt idx="899">
                  <c:v>0.43567050925925926</c:v>
                </c:pt>
                <c:pt idx="900">
                  <c:v>0.43567409722222222</c:v>
                </c:pt>
                <c:pt idx="901">
                  <c:v>0.43567846064814814</c:v>
                </c:pt>
                <c:pt idx="902">
                  <c:v>0.43568243055555556</c:v>
                </c:pt>
                <c:pt idx="903">
                  <c:v>0.43568601851851851</c:v>
                </c:pt>
                <c:pt idx="904">
                  <c:v>0.43569006944444449</c:v>
                </c:pt>
                <c:pt idx="905">
                  <c:v>0.43569398148148147</c:v>
                </c:pt>
                <c:pt idx="906">
                  <c:v>0.43569728009259262</c:v>
                </c:pt>
                <c:pt idx="907">
                  <c:v>0.43570140046296296</c:v>
                </c:pt>
                <c:pt idx="908">
                  <c:v>0.43570533564814817</c:v>
                </c:pt>
                <c:pt idx="909">
                  <c:v>0.4357086458333333</c:v>
                </c:pt>
                <c:pt idx="910">
                  <c:v>0.43571296296296297</c:v>
                </c:pt>
                <c:pt idx="911">
                  <c:v>0.43571684027777779</c:v>
                </c:pt>
                <c:pt idx="912">
                  <c:v>0.43572017361111109</c:v>
                </c:pt>
                <c:pt idx="913">
                  <c:v>0.43572423611111111</c:v>
                </c:pt>
                <c:pt idx="914">
                  <c:v>0.43572843749999995</c:v>
                </c:pt>
                <c:pt idx="915">
                  <c:v>0.43573209490740744</c:v>
                </c:pt>
                <c:pt idx="916">
                  <c:v>0.43573642361111115</c:v>
                </c:pt>
                <c:pt idx="917">
                  <c:v>0.43574069444444441</c:v>
                </c:pt>
                <c:pt idx="918">
                  <c:v>0.43574424768518516</c:v>
                </c:pt>
                <c:pt idx="919">
                  <c:v>0.43574861111111113</c:v>
                </c:pt>
                <c:pt idx="920">
                  <c:v>0.43575172453703703</c:v>
                </c:pt>
                <c:pt idx="921">
                  <c:v>0.4357559606481482</c:v>
                </c:pt>
                <c:pt idx="922">
                  <c:v>0.43576015046296296</c:v>
                </c:pt>
                <c:pt idx="923">
                  <c:v>0.43576315972222224</c:v>
                </c:pt>
                <c:pt idx="924">
                  <c:v>0.43576731481481484</c:v>
                </c:pt>
                <c:pt idx="925">
                  <c:v>0.43577170138888888</c:v>
                </c:pt>
                <c:pt idx="926">
                  <c:v>0.43577538194444448</c:v>
                </c:pt>
                <c:pt idx="927">
                  <c:v>0.43577953703703703</c:v>
                </c:pt>
                <c:pt idx="928">
                  <c:v>0.43578299768518519</c:v>
                </c:pt>
                <c:pt idx="929">
                  <c:v>0.43578690972222223</c:v>
                </c:pt>
                <c:pt idx="930">
                  <c:v>0.43579023148148149</c:v>
                </c:pt>
                <c:pt idx="931">
                  <c:v>0.43579565972222217</c:v>
                </c:pt>
                <c:pt idx="932">
                  <c:v>0.43579921296296292</c:v>
                </c:pt>
                <c:pt idx="933">
                  <c:v>0.4358030902777778</c:v>
                </c:pt>
                <c:pt idx="934">
                  <c:v>0.43580725694444444</c:v>
                </c:pt>
                <c:pt idx="935">
                  <c:v>0.43581098379629629</c:v>
                </c:pt>
                <c:pt idx="936">
                  <c:v>0.43581520833333331</c:v>
                </c:pt>
                <c:pt idx="937">
                  <c:v>0.43581878472222219</c:v>
                </c:pt>
                <c:pt idx="938">
                  <c:v>0.4358231481481481</c:v>
                </c:pt>
                <c:pt idx="939">
                  <c:v>0.43582725694444441</c:v>
                </c:pt>
                <c:pt idx="940">
                  <c:v>0.43583086805555554</c:v>
                </c:pt>
                <c:pt idx="941">
                  <c:v>0.43583520833333328</c:v>
                </c:pt>
                <c:pt idx="942">
                  <c:v>0.4358389236111111</c:v>
                </c:pt>
                <c:pt idx="943">
                  <c:v>0.43584298611111111</c:v>
                </c:pt>
                <c:pt idx="944">
                  <c:v>0.43584696759259262</c:v>
                </c:pt>
                <c:pt idx="945">
                  <c:v>0.43585032407407409</c:v>
                </c:pt>
                <c:pt idx="946">
                  <c:v>0.43585427083333333</c:v>
                </c:pt>
                <c:pt idx="947">
                  <c:v>0.43585825231481484</c:v>
                </c:pt>
                <c:pt idx="948">
                  <c:v>0.43586283564814815</c:v>
                </c:pt>
                <c:pt idx="949">
                  <c:v>0.43586707175925926</c:v>
                </c:pt>
                <c:pt idx="950">
                  <c:v>0.43587076388888885</c:v>
                </c:pt>
                <c:pt idx="951">
                  <c:v>0.43587540509259259</c:v>
                </c:pt>
                <c:pt idx="952">
                  <c:v>0.43587962962962962</c:v>
                </c:pt>
                <c:pt idx="953">
                  <c:v>0.43588334490740738</c:v>
                </c:pt>
                <c:pt idx="954">
                  <c:v>0.43588769675925926</c:v>
                </c:pt>
                <c:pt idx="955">
                  <c:v>0.4358915625</c:v>
                </c:pt>
                <c:pt idx="956">
                  <c:v>0.43589616898148148</c:v>
                </c:pt>
                <c:pt idx="957">
                  <c:v>0.43589969907407405</c:v>
                </c:pt>
                <c:pt idx="958">
                  <c:v>0.43590375000000003</c:v>
                </c:pt>
                <c:pt idx="959">
                  <c:v>0.43590783564814811</c:v>
                </c:pt>
                <c:pt idx="960">
                  <c:v>0.43591123842592588</c:v>
                </c:pt>
                <c:pt idx="961">
                  <c:v>0.43591528935185186</c:v>
                </c:pt>
                <c:pt idx="962">
                  <c:v>0.43591923611111111</c:v>
                </c:pt>
                <c:pt idx="963">
                  <c:v>0.4359225347222222</c:v>
                </c:pt>
                <c:pt idx="964">
                  <c:v>0.43592670138888884</c:v>
                </c:pt>
                <c:pt idx="965">
                  <c:v>0.43593057870370372</c:v>
                </c:pt>
                <c:pt idx="966">
                  <c:v>0.43593445601851855</c:v>
                </c:pt>
                <c:pt idx="967">
                  <c:v>0.4359380902777778</c:v>
                </c:pt>
                <c:pt idx="968">
                  <c:v>0.43594162037037038</c:v>
                </c:pt>
                <c:pt idx="969">
                  <c:v>0.43594555555555559</c:v>
                </c:pt>
                <c:pt idx="970">
                  <c:v>0.43594895833333336</c:v>
                </c:pt>
                <c:pt idx="971">
                  <c:v>0.43595289351851857</c:v>
                </c:pt>
                <c:pt idx="972">
                  <c:v>0.43595746527777779</c:v>
                </c:pt>
                <c:pt idx="973">
                  <c:v>0.43596121527777781</c:v>
                </c:pt>
                <c:pt idx="974">
                  <c:v>0.43596540509259257</c:v>
                </c:pt>
                <c:pt idx="975">
                  <c:v>0.43596922453703701</c:v>
                </c:pt>
                <c:pt idx="976">
                  <c:v>0.43597234953703706</c:v>
                </c:pt>
                <c:pt idx="977">
                  <c:v>0.43597680555555557</c:v>
                </c:pt>
                <c:pt idx="978">
                  <c:v>0.43598097222222226</c:v>
                </c:pt>
                <c:pt idx="979">
                  <c:v>0.43598484953703703</c:v>
                </c:pt>
                <c:pt idx="980">
                  <c:v>0.4359886458333333</c:v>
                </c:pt>
                <c:pt idx="981">
                  <c:v>0.43599218749999996</c:v>
                </c:pt>
                <c:pt idx="982">
                  <c:v>0.43599655092592587</c:v>
                </c:pt>
                <c:pt idx="983">
                  <c:v>0.43600065972222218</c:v>
                </c:pt>
                <c:pt idx="984">
                  <c:v>0.4360044212962963</c:v>
                </c:pt>
                <c:pt idx="985">
                  <c:v>0.43600859953703702</c:v>
                </c:pt>
                <c:pt idx="986">
                  <c:v>0.43601252314814815</c:v>
                </c:pt>
                <c:pt idx="987">
                  <c:v>0.4360158564814815</c:v>
                </c:pt>
                <c:pt idx="988">
                  <c:v>0.43601988425925925</c:v>
                </c:pt>
                <c:pt idx="989">
                  <c:v>0.43602422453703699</c:v>
                </c:pt>
                <c:pt idx="990">
                  <c:v>0.43602796296296292</c:v>
                </c:pt>
                <c:pt idx="991">
                  <c:v>0.43603234953703707</c:v>
                </c:pt>
                <c:pt idx="992">
                  <c:v>0.4360363541666667</c:v>
                </c:pt>
                <c:pt idx="993">
                  <c:v>0.43604101851851856</c:v>
                </c:pt>
                <c:pt idx="994">
                  <c:v>0.43604479166666671</c:v>
                </c:pt>
                <c:pt idx="995">
                  <c:v>0.43604928240740742</c:v>
                </c:pt>
                <c:pt idx="996">
                  <c:v>0.43605417824074078</c:v>
                </c:pt>
                <c:pt idx="997">
                  <c:v>0.43605832175925929</c:v>
                </c:pt>
                <c:pt idx="998">
                  <c:v>0.43606190972222225</c:v>
                </c:pt>
                <c:pt idx="999">
                  <c:v>0.43606626157407408</c:v>
                </c:pt>
                <c:pt idx="1000">
                  <c:v>0.43607019675925929</c:v>
                </c:pt>
                <c:pt idx="1001">
                  <c:v>0.4360735185185185</c:v>
                </c:pt>
                <c:pt idx="1002">
                  <c:v>0.43607758101851851</c:v>
                </c:pt>
                <c:pt idx="1003">
                  <c:v>0.43608151620370372</c:v>
                </c:pt>
                <c:pt idx="1004">
                  <c:v>0.43608490740740741</c:v>
                </c:pt>
                <c:pt idx="1005">
                  <c:v>0.43608928240740741</c:v>
                </c:pt>
                <c:pt idx="1006">
                  <c:v>0.43609353009259261</c:v>
                </c:pt>
                <c:pt idx="1007">
                  <c:v>0.43609712962962965</c:v>
                </c:pt>
                <c:pt idx="1008">
                  <c:v>0.43610153935185186</c:v>
                </c:pt>
                <c:pt idx="1009">
                  <c:v>0.43610474537037036</c:v>
                </c:pt>
                <c:pt idx="1010">
                  <c:v>0.43610903935185186</c:v>
                </c:pt>
                <c:pt idx="1011">
                  <c:v>0.43611333333333335</c:v>
                </c:pt>
                <c:pt idx="1012">
                  <c:v>0.43611709490740741</c:v>
                </c:pt>
                <c:pt idx="1013">
                  <c:v>0.43612140046296299</c:v>
                </c:pt>
                <c:pt idx="1014">
                  <c:v>0.43612577546296299</c:v>
                </c:pt>
                <c:pt idx="1015">
                  <c:v>0.43612975694444445</c:v>
                </c:pt>
                <c:pt idx="1016">
                  <c:v>0.43613400462962965</c:v>
                </c:pt>
                <c:pt idx="1017">
                  <c:v>0.43613692129629628</c:v>
                </c:pt>
                <c:pt idx="1018">
                  <c:v>0.43614085648148149</c:v>
                </c:pt>
                <c:pt idx="1019">
                  <c:v>0.43614486111111112</c:v>
                </c:pt>
                <c:pt idx="1020">
                  <c:v>0.43614832175925927</c:v>
                </c:pt>
                <c:pt idx="1021">
                  <c:v>0.43615223379629625</c:v>
                </c:pt>
                <c:pt idx="1022">
                  <c:v>0.43615621527777781</c:v>
                </c:pt>
                <c:pt idx="1023">
                  <c:v>0.43616034722222219</c:v>
                </c:pt>
                <c:pt idx="1024">
                  <c:v>0.43616348379629627</c:v>
                </c:pt>
                <c:pt idx="1025">
                  <c:v>0.43616743055555557</c:v>
                </c:pt>
                <c:pt idx="1026">
                  <c:v>0.4361715162037037</c:v>
                </c:pt>
                <c:pt idx="1027">
                  <c:v>0.43617451388888889</c:v>
                </c:pt>
                <c:pt idx="1028">
                  <c:v>0.43617879629629625</c:v>
                </c:pt>
                <c:pt idx="1029">
                  <c:v>0.43618314814814818</c:v>
                </c:pt>
                <c:pt idx="1030">
                  <c:v>0.43618682870370368</c:v>
                </c:pt>
                <c:pt idx="1031">
                  <c:v>0.43619111111111114</c:v>
                </c:pt>
                <c:pt idx="1032">
                  <c:v>0.43619493055555553</c:v>
                </c:pt>
                <c:pt idx="1033">
                  <c:v>0.43619908564814813</c:v>
                </c:pt>
                <c:pt idx="1034">
                  <c:v>0.43620335648148151</c:v>
                </c:pt>
                <c:pt idx="1035">
                  <c:v>0.43620702546296292</c:v>
                </c:pt>
                <c:pt idx="1036">
                  <c:v>0.43621155092592589</c:v>
                </c:pt>
                <c:pt idx="1037">
                  <c:v>0.43621533564814818</c:v>
                </c:pt>
                <c:pt idx="1038">
                  <c:v>0.43621975694444443</c:v>
                </c:pt>
                <c:pt idx="1039">
                  <c:v>0.43622394675925924</c:v>
                </c:pt>
                <c:pt idx="1040">
                  <c:v>0.43622762731481485</c:v>
                </c:pt>
                <c:pt idx="1041">
                  <c:v>0.43623177083333337</c:v>
                </c:pt>
                <c:pt idx="1042">
                  <c:v>0.43623546296296295</c:v>
                </c:pt>
                <c:pt idx="1043">
                  <c:v>0.43623930555555557</c:v>
                </c:pt>
                <c:pt idx="1044">
                  <c:v>0.43624314814814813</c:v>
                </c:pt>
                <c:pt idx="1045">
                  <c:v>0.43624715277777781</c:v>
                </c:pt>
                <c:pt idx="1046">
                  <c:v>0.43625048611111111</c:v>
                </c:pt>
                <c:pt idx="1047">
                  <c:v>0.43625459490740742</c:v>
                </c:pt>
                <c:pt idx="1048">
                  <c:v>0.43625887731481483</c:v>
                </c:pt>
                <c:pt idx="1049">
                  <c:v>0.43626300925925926</c:v>
                </c:pt>
                <c:pt idx="1050">
                  <c:v>0.43626706018518518</c:v>
                </c:pt>
                <c:pt idx="1051">
                  <c:v>0.43627076388888891</c:v>
                </c:pt>
                <c:pt idx="1052">
                  <c:v>0.43627488425925925</c:v>
                </c:pt>
                <c:pt idx="1053">
                  <c:v>0.43627944444444444</c:v>
                </c:pt>
                <c:pt idx="1054">
                  <c:v>0.43628354166666666</c:v>
                </c:pt>
                <c:pt idx="1055">
                  <c:v>0.43628783564814816</c:v>
                </c:pt>
                <c:pt idx="1056">
                  <c:v>0.43629142361111112</c:v>
                </c:pt>
                <c:pt idx="1057">
                  <c:v>0.43629523148148147</c:v>
                </c:pt>
                <c:pt idx="1058">
                  <c:v>0.43629924768518519</c:v>
                </c:pt>
                <c:pt idx="1059">
                  <c:v>0.43630256944444445</c:v>
                </c:pt>
                <c:pt idx="1060">
                  <c:v>0.43630644675925923</c:v>
                </c:pt>
                <c:pt idx="1061">
                  <c:v>0.43631048611111112</c:v>
                </c:pt>
                <c:pt idx="1062">
                  <c:v>0.43631406249999999</c:v>
                </c:pt>
                <c:pt idx="1063">
                  <c:v>0.43631828703703701</c:v>
                </c:pt>
                <c:pt idx="1064">
                  <c:v>0.43632240740740741</c:v>
                </c:pt>
                <c:pt idx="1065">
                  <c:v>0.43632570601851856</c:v>
                </c:pt>
                <c:pt idx="1066">
                  <c:v>0.43632972222222222</c:v>
                </c:pt>
                <c:pt idx="1067">
                  <c:v>0.43633409722222222</c:v>
                </c:pt>
                <c:pt idx="1068">
                  <c:v>0.43633822916666665</c:v>
                </c:pt>
                <c:pt idx="1069">
                  <c:v>0.43634209490740744</c:v>
                </c:pt>
                <c:pt idx="1070">
                  <c:v>0.43634570601851852</c:v>
                </c:pt>
                <c:pt idx="1071">
                  <c:v>0.43634950231481479</c:v>
                </c:pt>
                <c:pt idx="1072">
                  <c:v>0.43635356481481485</c:v>
                </c:pt>
                <c:pt idx="1073">
                  <c:v>0.43635704861111108</c:v>
                </c:pt>
                <c:pt idx="1074">
                  <c:v>0.43636081018518519</c:v>
                </c:pt>
                <c:pt idx="1075">
                  <c:v>0.43636447916666671</c:v>
                </c:pt>
                <c:pt idx="1076">
                  <c:v>0.43636862268518523</c:v>
                </c:pt>
                <c:pt idx="1077">
                  <c:v>0.43637165509259263</c:v>
                </c:pt>
                <c:pt idx="1078">
                  <c:v>0.43637567129629629</c:v>
                </c:pt>
                <c:pt idx="1079">
                  <c:v>0.43637943287037034</c:v>
                </c:pt>
                <c:pt idx="1080">
                  <c:v>0.43638253472222227</c:v>
                </c:pt>
                <c:pt idx="1081">
                  <c:v>0.43638641203703704</c:v>
                </c:pt>
                <c:pt idx="1082">
                  <c:v>0.43639011574074077</c:v>
                </c:pt>
                <c:pt idx="1083">
                  <c:v>0.43639393518518516</c:v>
                </c:pt>
                <c:pt idx="1084">
                  <c:v>0.43639746527777779</c:v>
                </c:pt>
                <c:pt idx="1085">
                  <c:v>0.43640121527777781</c:v>
                </c:pt>
                <c:pt idx="1086">
                  <c:v>0.43640524305555556</c:v>
                </c:pt>
                <c:pt idx="1087">
                  <c:v>0.43640873842592592</c:v>
                </c:pt>
                <c:pt idx="1088">
                  <c:v>0.43641271990740743</c:v>
                </c:pt>
                <c:pt idx="1089">
                  <c:v>0.43641664351851855</c:v>
                </c:pt>
                <c:pt idx="1090">
                  <c:v>0.43642069444444442</c:v>
                </c:pt>
                <c:pt idx="1091">
                  <c:v>0.43642450231481478</c:v>
                </c:pt>
                <c:pt idx="1092">
                  <c:v>0.43642853009259258</c:v>
                </c:pt>
                <c:pt idx="1093">
                  <c:v>0.43643208333333333</c:v>
                </c:pt>
                <c:pt idx="1094">
                  <c:v>0.43643626157407406</c:v>
                </c:pt>
                <c:pt idx="1095">
                  <c:v>0.43644041666666666</c:v>
                </c:pt>
                <c:pt idx="1096">
                  <c:v>0.43644422453703702</c:v>
                </c:pt>
                <c:pt idx="1097">
                  <c:v>0.43644834490740742</c:v>
                </c:pt>
                <c:pt idx="1098">
                  <c:v>0.43645247685185184</c:v>
                </c:pt>
                <c:pt idx="1099">
                  <c:v>0.4364559837962963</c:v>
                </c:pt>
                <c:pt idx="1100">
                  <c:v>0.43645982638888886</c:v>
                </c:pt>
                <c:pt idx="1101">
                  <c:v>0.43646331018518519</c:v>
                </c:pt>
                <c:pt idx="1102">
                  <c:v>0.43646650462962966</c:v>
                </c:pt>
                <c:pt idx="1103">
                  <c:v>0.43647030092592592</c:v>
                </c:pt>
                <c:pt idx="1104">
                  <c:v>0.43647403935185186</c:v>
                </c:pt>
                <c:pt idx="1105">
                  <c:v>0.43647812499999999</c:v>
                </c:pt>
                <c:pt idx="1106">
                  <c:v>0.43648158564814815</c:v>
                </c:pt>
                <c:pt idx="1107">
                  <c:v>0.43648567129629628</c:v>
                </c:pt>
                <c:pt idx="1108">
                  <c:v>0.43648984953703707</c:v>
                </c:pt>
                <c:pt idx="1109">
                  <c:v>0.4364929398148148</c:v>
                </c:pt>
                <c:pt idx="1110">
                  <c:v>0.4364970486111111</c:v>
                </c:pt>
                <c:pt idx="1111">
                  <c:v>0.43650106481481482</c:v>
                </c:pt>
                <c:pt idx="1112">
                  <c:v>0.43650444444444442</c:v>
                </c:pt>
                <c:pt idx="1113">
                  <c:v>0.43651061342592595</c:v>
                </c:pt>
                <c:pt idx="1114">
                  <c:v>0.43651475694444447</c:v>
                </c:pt>
                <c:pt idx="1115">
                  <c:v>0.4365188425925926</c:v>
                </c:pt>
                <c:pt idx="1116">
                  <c:v>0.43652172453703703</c:v>
                </c:pt>
                <c:pt idx="1117">
                  <c:v>0.43652567129629632</c:v>
                </c:pt>
                <c:pt idx="1118">
                  <c:v>0.43652938657407409</c:v>
                </c:pt>
                <c:pt idx="1119">
                  <c:v>0.4365331481481482</c:v>
                </c:pt>
                <c:pt idx="1120">
                  <c:v>0.43653642361111111</c:v>
                </c:pt>
                <c:pt idx="1121">
                  <c:v>0.43654042824074074</c:v>
                </c:pt>
                <c:pt idx="1122">
                  <c:v>0.43654443287037042</c:v>
                </c:pt>
                <c:pt idx="1123">
                  <c:v>0.4365480092592593</c:v>
                </c:pt>
                <c:pt idx="1124">
                  <c:v>0.43655199074074075</c:v>
                </c:pt>
                <c:pt idx="1125">
                  <c:v>0.4365566666666667</c:v>
                </c:pt>
                <c:pt idx="1126">
                  <c:v>0.4365601736111111</c:v>
                </c:pt>
                <c:pt idx="1127">
                  <c:v>0.43656417824074073</c:v>
                </c:pt>
                <c:pt idx="1128">
                  <c:v>0.43656813657407406</c:v>
                </c:pt>
                <c:pt idx="1129">
                  <c:v>0.43657170138888884</c:v>
                </c:pt>
                <c:pt idx="1130">
                  <c:v>0.43657565972222218</c:v>
                </c:pt>
                <c:pt idx="1131">
                  <c:v>0.43657960648148147</c:v>
                </c:pt>
                <c:pt idx="1132">
                  <c:v>0.43658303240740742</c:v>
                </c:pt>
                <c:pt idx="1133">
                  <c:v>0.43658665509259259</c:v>
                </c:pt>
                <c:pt idx="1134">
                  <c:v>0.43659096064814817</c:v>
                </c:pt>
                <c:pt idx="1135">
                  <c:v>0.43659415509259264</c:v>
                </c:pt>
                <c:pt idx="1136">
                  <c:v>0.43659789351851847</c:v>
                </c:pt>
                <c:pt idx="1137">
                  <c:v>0.43660158564814816</c:v>
                </c:pt>
                <c:pt idx="1138">
                  <c:v>0.43660552083333332</c:v>
                </c:pt>
                <c:pt idx="1139">
                  <c:v>0.43660862268518513</c:v>
                </c:pt>
                <c:pt idx="1140">
                  <c:v>0.43661265046296299</c:v>
                </c:pt>
                <c:pt idx="1141">
                  <c:v>0.43661636574074075</c:v>
                </c:pt>
                <c:pt idx="1142">
                  <c:v>0.43662079861111108</c:v>
                </c:pt>
                <c:pt idx="1143">
                  <c:v>0.43662425925925924</c:v>
                </c:pt>
                <c:pt idx="1144">
                  <c:v>0.43662806712962965</c:v>
                </c:pt>
                <c:pt idx="1145">
                  <c:v>0.436632349537037</c:v>
                </c:pt>
                <c:pt idx="1146">
                  <c:v>0.43663622685185183</c:v>
                </c:pt>
                <c:pt idx="1147">
                  <c:v>0.43664008101851853</c:v>
                </c:pt>
                <c:pt idx="1148">
                  <c:v>0.43664344907407404</c:v>
                </c:pt>
                <c:pt idx="1149">
                  <c:v>0.43664744212962964</c:v>
                </c:pt>
                <c:pt idx="1150">
                  <c:v>0.43665224537037034</c:v>
                </c:pt>
                <c:pt idx="1151">
                  <c:v>0.43665556712962966</c:v>
                </c:pt>
                <c:pt idx="1152">
                  <c:v>0.43665964120370365</c:v>
                </c:pt>
                <c:pt idx="1153">
                  <c:v>0.43666399305555559</c:v>
                </c:pt>
                <c:pt idx="1154">
                  <c:v>0.43666767361111108</c:v>
                </c:pt>
                <c:pt idx="1155">
                  <c:v>0.43667148148148144</c:v>
                </c:pt>
                <c:pt idx="1156">
                  <c:v>0.43667478009259258</c:v>
                </c:pt>
                <c:pt idx="1157">
                  <c:v>0.43667868055555559</c:v>
                </c:pt>
                <c:pt idx="1158">
                  <c:v>0.43668244212962964</c:v>
                </c:pt>
                <c:pt idx="1159">
                  <c:v>0.43668599537037034</c:v>
                </c:pt>
                <c:pt idx="1160">
                  <c:v>0.43668895833333332</c:v>
                </c:pt>
                <c:pt idx="1161">
                  <c:v>0.43669271990740738</c:v>
                </c:pt>
                <c:pt idx="1162">
                  <c:v>0.43669567129629633</c:v>
                </c:pt>
                <c:pt idx="1163">
                  <c:v>0.43669945601851851</c:v>
                </c:pt>
                <c:pt idx="1164">
                  <c:v>0.4367033680555556</c:v>
                </c:pt>
                <c:pt idx="1165">
                  <c:v>0.43670645833333332</c:v>
                </c:pt>
                <c:pt idx="1166">
                  <c:v>0.43671052083333334</c:v>
                </c:pt>
                <c:pt idx="1167">
                  <c:v>0.43671446759259264</c:v>
                </c:pt>
                <c:pt idx="1168">
                  <c:v>0.43671837962962962</c:v>
                </c:pt>
                <c:pt idx="1169">
                  <c:v>0.4367219444444444</c:v>
                </c:pt>
                <c:pt idx="1170">
                  <c:v>0.43672583333333331</c:v>
                </c:pt>
                <c:pt idx="1171">
                  <c:v>0.43672966435185184</c:v>
                </c:pt>
                <c:pt idx="1172">
                  <c:v>0.43673314814814818</c:v>
                </c:pt>
                <c:pt idx="1173">
                  <c:v>0.43673714120370372</c:v>
                </c:pt>
                <c:pt idx="1174">
                  <c:v>0.43674108796296296</c:v>
                </c:pt>
                <c:pt idx="1175">
                  <c:v>0.43674447916666664</c:v>
                </c:pt>
                <c:pt idx="1176">
                  <c:v>0.43674884259259256</c:v>
                </c:pt>
                <c:pt idx="1177">
                  <c:v>0.43675314814814814</c:v>
                </c:pt>
                <c:pt idx="1178">
                  <c:v>0.43675687499999999</c:v>
                </c:pt>
                <c:pt idx="1179">
                  <c:v>0.43676040509259262</c:v>
                </c:pt>
                <c:pt idx="1180">
                  <c:v>0.43676505787037034</c:v>
                </c:pt>
                <c:pt idx="1181">
                  <c:v>0.43676896990740738</c:v>
                </c:pt>
                <c:pt idx="1182">
                  <c:v>0.43677297453703701</c:v>
                </c:pt>
                <c:pt idx="1183">
                  <c:v>0.43677612268518518</c:v>
                </c:pt>
                <c:pt idx="1184">
                  <c:v>0.43678025462962961</c:v>
                </c:pt>
                <c:pt idx="1185">
                  <c:v>0.43678401620370372</c:v>
                </c:pt>
                <c:pt idx="1186">
                  <c:v>0.43678781249999998</c:v>
                </c:pt>
                <c:pt idx="1187">
                  <c:v>0.43679138888888885</c:v>
                </c:pt>
                <c:pt idx="1188">
                  <c:v>0.43679515046296297</c:v>
                </c:pt>
                <c:pt idx="1189">
                  <c:v>0.43679900462962967</c:v>
                </c:pt>
                <c:pt idx="1190">
                  <c:v>0.43680241898148148</c:v>
                </c:pt>
                <c:pt idx="1191">
                  <c:v>0.43680618055555559</c:v>
                </c:pt>
                <c:pt idx="1192">
                  <c:v>0.43680996527777777</c:v>
                </c:pt>
                <c:pt idx="1193">
                  <c:v>0.43681429398148147</c:v>
                </c:pt>
                <c:pt idx="1194">
                  <c:v>0.43681737268518517</c:v>
                </c:pt>
                <c:pt idx="1195">
                  <c:v>0.43682108796296298</c:v>
                </c:pt>
                <c:pt idx="1196">
                  <c:v>0.43682469907407406</c:v>
                </c:pt>
                <c:pt idx="1197">
                  <c:v>0.43682832175925923</c:v>
                </c:pt>
                <c:pt idx="1198">
                  <c:v>0.43683144675925928</c:v>
                </c:pt>
                <c:pt idx="1199">
                  <c:v>0.43683509259259257</c:v>
                </c:pt>
                <c:pt idx="1200">
                  <c:v>0.43683859953703702</c:v>
                </c:pt>
                <c:pt idx="1201">
                  <c:v>0.43684224537037036</c:v>
                </c:pt>
                <c:pt idx="1202">
                  <c:v>0.43684528935185191</c:v>
                </c:pt>
                <c:pt idx="1203">
                  <c:v>0.43684907407407408</c:v>
                </c:pt>
                <c:pt idx="1204">
                  <c:v>0.4368522222222222</c:v>
                </c:pt>
                <c:pt idx="1205">
                  <c:v>0.43685621527777779</c:v>
                </c:pt>
                <c:pt idx="1206">
                  <c:v>0.43686027777777775</c:v>
                </c:pt>
                <c:pt idx="1207">
                  <c:v>0.43686336805555559</c:v>
                </c:pt>
                <c:pt idx="1208">
                  <c:v>0.43686745370370367</c:v>
                </c:pt>
                <c:pt idx="1209">
                  <c:v>0.43687146990740744</c:v>
                </c:pt>
                <c:pt idx="1210">
                  <c:v>0.43687483796296295</c:v>
                </c:pt>
                <c:pt idx="1211">
                  <c:v>0.43687899305555561</c:v>
                </c:pt>
                <c:pt idx="1212">
                  <c:v>0.43688300925925927</c:v>
                </c:pt>
                <c:pt idx="1213">
                  <c:v>0.43688643518518516</c:v>
                </c:pt>
                <c:pt idx="1214">
                  <c:v>0.43689074074074075</c:v>
                </c:pt>
                <c:pt idx="1215">
                  <c:v>0.43689456018518519</c:v>
                </c:pt>
                <c:pt idx="1216">
                  <c:v>0.43689778935185181</c:v>
                </c:pt>
                <c:pt idx="1217">
                  <c:v>0.4369018287037037</c:v>
                </c:pt>
                <c:pt idx="1218">
                  <c:v>0.43690570601851847</c:v>
                </c:pt>
                <c:pt idx="1219">
                  <c:v>0.43690950231481485</c:v>
                </c:pt>
                <c:pt idx="1220">
                  <c:v>0.43691273148148152</c:v>
                </c:pt>
                <c:pt idx="1221">
                  <c:v>0.4369162962962963</c:v>
                </c:pt>
                <c:pt idx="1222">
                  <c:v>0.43691990740740744</c:v>
                </c:pt>
                <c:pt idx="1223">
                  <c:v>0.43692350694444443</c:v>
                </c:pt>
                <c:pt idx="1224">
                  <c:v>0.43692655092592592</c:v>
                </c:pt>
                <c:pt idx="1225">
                  <c:v>0.43693047453703704</c:v>
                </c:pt>
                <c:pt idx="1226">
                  <c:v>0.43693438657407407</c:v>
                </c:pt>
                <c:pt idx="1227">
                  <c:v>0.43693811342592598</c:v>
                </c:pt>
                <c:pt idx="1228">
                  <c:v>0.43694158564814817</c:v>
                </c:pt>
                <c:pt idx="1229">
                  <c:v>0.43694542824074073</c:v>
                </c:pt>
                <c:pt idx="1230">
                  <c:v>0.43694923611111114</c:v>
                </c:pt>
                <c:pt idx="1231">
                  <c:v>0.43695261574074079</c:v>
                </c:pt>
                <c:pt idx="1232">
                  <c:v>0.43695643518518518</c:v>
                </c:pt>
                <c:pt idx="1233">
                  <c:v>0.43696032407407409</c:v>
                </c:pt>
                <c:pt idx="1234">
                  <c:v>0.43696412037037041</c:v>
                </c:pt>
                <c:pt idx="1235">
                  <c:v>0.43696740740740742</c:v>
                </c:pt>
                <c:pt idx="1236">
                  <c:v>0.43697134259259257</c:v>
                </c:pt>
                <c:pt idx="1237">
                  <c:v>0.43697495370370371</c:v>
                </c:pt>
                <c:pt idx="1238">
                  <c:v>0.43697851851851849</c:v>
                </c:pt>
                <c:pt idx="1239">
                  <c:v>0.43698166666666666</c:v>
                </c:pt>
                <c:pt idx="1240">
                  <c:v>0.43698535879629635</c:v>
                </c:pt>
                <c:pt idx="1241">
                  <c:v>0.43698921296296295</c:v>
                </c:pt>
                <c:pt idx="1242">
                  <c:v>0.43699317129629628</c:v>
                </c:pt>
                <c:pt idx="1243">
                  <c:v>0.43699665509259261</c:v>
                </c:pt>
                <c:pt idx="1244">
                  <c:v>0.43700087962962963</c:v>
                </c:pt>
                <c:pt idx="1245">
                  <c:v>0.43700496527777782</c:v>
                </c:pt>
                <c:pt idx="1246">
                  <c:v>0.43700834490740742</c:v>
                </c:pt>
                <c:pt idx="1247">
                  <c:v>0.43701219907407407</c:v>
                </c:pt>
                <c:pt idx="1248">
                  <c:v>0.43701616898148149</c:v>
                </c:pt>
                <c:pt idx="1249">
                  <c:v>0.43701939814814811</c:v>
                </c:pt>
                <c:pt idx="1250">
                  <c:v>0.43702349537037039</c:v>
                </c:pt>
                <c:pt idx="1251">
                  <c:v>0.43702723379629632</c:v>
                </c:pt>
                <c:pt idx="1252">
                  <c:v>0.43703100694444447</c:v>
                </c:pt>
                <c:pt idx="1253">
                  <c:v>0.43703435185185185</c:v>
                </c:pt>
                <c:pt idx="1254">
                  <c:v>0.43703792824074078</c:v>
                </c:pt>
                <c:pt idx="1255">
                  <c:v>0.43704146990740744</c:v>
                </c:pt>
                <c:pt idx="1256">
                  <c:v>0.43704499999999996</c:v>
                </c:pt>
                <c:pt idx="1257">
                  <c:v>0.43704793981481482</c:v>
                </c:pt>
                <c:pt idx="1258">
                  <c:v>0.43705160879629629</c:v>
                </c:pt>
                <c:pt idx="1259">
                  <c:v>0.43705457175925927</c:v>
                </c:pt>
                <c:pt idx="1260">
                  <c:v>0.43705828703703703</c:v>
                </c:pt>
                <c:pt idx="1261">
                  <c:v>0.43706181712962966</c:v>
                </c:pt>
                <c:pt idx="1262">
                  <c:v>0.43706533564814815</c:v>
                </c:pt>
                <c:pt idx="1263">
                  <c:v>0.43706851851851852</c:v>
                </c:pt>
                <c:pt idx="1264">
                  <c:v>0.43707203703703706</c:v>
                </c:pt>
                <c:pt idx="1265">
                  <c:v>0.43707511574074071</c:v>
                </c:pt>
                <c:pt idx="1266">
                  <c:v>0.43707872685185184</c:v>
                </c:pt>
                <c:pt idx="1267">
                  <c:v>0.43708253472222225</c:v>
                </c:pt>
                <c:pt idx="1268">
                  <c:v>0.43708609953703709</c:v>
                </c:pt>
                <c:pt idx="1269">
                  <c:v>0.43708981481481479</c:v>
                </c:pt>
                <c:pt idx="1270">
                  <c:v>0.4370936226851852</c:v>
                </c:pt>
                <c:pt idx="1271">
                  <c:v>0.43709753472222218</c:v>
                </c:pt>
                <c:pt idx="1272">
                  <c:v>0.43710064814814814</c:v>
                </c:pt>
                <c:pt idx="1273">
                  <c:v>0.43710467592592589</c:v>
                </c:pt>
                <c:pt idx="1274">
                  <c:v>0.43710847222222221</c:v>
                </c:pt>
                <c:pt idx="1275">
                  <c:v>0.43711170138888894</c:v>
                </c:pt>
                <c:pt idx="1276">
                  <c:v>0.43711565972222227</c:v>
                </c:pt>
                <c:pt idx="1277">
                  <c:v>0.43711957175925925</c:v>
                </c:pt>
                <c:pt idx="1278">
                  <c:v>0.43712321759259259</c:v>
                </c:pt>
                <c:pt idx="1279">
                  <c:v>0.43712658564814816</c:v>
                </c:pt>
                <c:pt idx="1280">
                  <c:v>0.43713032407407404</c:v>
                </c:pt>
                <c:pt idx="1281">
                  <c:v>0.4371340856481481</c:v>
                </c:pt>
                <c:pt idx="1282">
                  <c:v>0.43713762731481481</c:v>
                </c:pt>
                <c:pt idx="1283">
                  <c:v>0.43714068287037033</c:v>
                </c:pt>
                <c:pt idx="1284">
                  <c:v>0.43714451388888892</c:v>
                </c:pt>
                <c:pt idx="1285">
                  <c:v>0.4371482060185185</c:v>
                </c:pt>
                <c:pt idx="1286">
                  <c:v>0.43715190972222223</c:v>
                </c:pt>
                <c:pt idx="1287">
                  <c:v>0.4371554050925926</c:v>
                </c:pt>
                <c:pt idx="1288">
                  <c:v>0.4371593865740741</c:v>
                </c:pt>
                <c:pt idx="1289">
                  <c:v>0.43716332175925926</c:v>
                </c:pt>
                <c:pt idx="1290">
                  <c:v>0.43716739583333331</c:v>
                </c:pt>
                <c:pt idx="1291">
                  <c:v>0.43717079861111108</c:v>
                </c:pt>
                <c:pt idx="1292">
                  <c:v>0.43717476851851855</c:v>
                </c:pt>
                <c:pt idx="1293">
                  <c:v>0.43717891203703707</c:v>
                </c:pt>
                <c:pt idx="1294">
                  <c:v>0.43718223379629628</c:v>
                </c:pt>
                <c:pt idx="1295">
                  <c:v>0.43718615740740741</c:v>
                </c:pt>
                <c:pt idx="1296">
                  <c:v>0.43719004629629632</c:v>
                </c:pt>
                <c:pt idx="1297">
                  <c:v>0.43719334490740741</c:v>
                </c:pt>
                <c:pt idx="1298">
                  <c:v>0.43719724537037036</c:v>
                </c:pt>
                <c:pt idx="1299">
                  <c:v>0.4372008912037037</c:v>
                </c:pt>
                <c:pt idx="1300">
                  <c:v>0.43720453703703704</c:v>
                </c:pt>
                <c:pt idx="1301">
                  <c:v>0.4372077430555556</c:v>
                </c:pt>
                <c:pt idx="1302">
                  <c:v>0.43721136574074076</c:v>
                </c:pt>
                <c:pt idx="1303">
                  <c:v>0.43721521990740736</c:v>
                </c:pt>
                <c:pt idx="1304">
                  <c:v>0.43721928240740743</c:v>
                </c:pt>
                <c:pt idx="1305">
                  <c:v>0.43722245370370372</c:v>
                </c:pt>
                <c:pt idx="1306">
                  <c:v>0.43722648148148147</c:v>
                </c:pt>
                <c:pt idx="1307">
                  <c:v>0.43723059027777778</c:v>
                </c:pt>
                <c:pt idx="1308">
                  <c:v>0.43723395833333334</c:v>
                </c:pt>
                <c:pt idx="1309">
                  <c:v>0.43723857638888886</c:v>
                </c:pt>
                <c:pt idx="1310">
                  <c:v>0.43724258101851854</c:v>
                </c:pt>
                <c:pt idx="1311">
                  <c:v>0.43724586805555554</c:v>
                </c:pt>
                <c:pt idx="1312">
                  <c:v>0.43724983796296296</c:v>
                </c:pt>
                <c:pt idx="1313">
                  <c:v>0.43725379629629629</c:v>
                </c:pt>
                <c:pt idx="1314">
                  <c:v>0.43725703703703706</c:v>
                </c:pt>
                <c:pt idx="1315">
                  <c:v>0.4372610300925926</c:v>
                </c:pt>
                <c:pt idx="1316">
                  <c:v>0.43726524305555553</c:v>
                </c:pt>
                <c:pt idx="1317">
                  <c:v>0.43726824074074072</c:v>
                </c:pt>
                <c:pt idx="1318">
                  <c:v>0.43727197916666666</c:v>
                </c:pt>
                <c:pt idx="1319">
                  <c:v>0.4372755439814815</c:v>
                </c:pt>
                <c:pt idx="1320">
                  <c:v>0.43727910879629633</c:v>
                </c:pt>
                <c:pt idx="1321">
                  <c:v>0.43728221064814815</c:v>
                </c:pt>
                <c:pt idx="1322">
                  <c:v>0.4372857638888889</c:v>
                </c:pt>
                <c:pt idx="1323">
                  <c:v>0.43728887731481486</c:v>
                </c:pt>
                <c:pt idx="1324">
                  <c:v>0.43729248842592594</c:v>
                </c:pt>
                <c:pt idx="1325">
                  <c:v>0.43729606481481481</c:v>
                </c:pt>
                <c:pt idx="1326">
                  <c:v>0.43729962962962965</c:v>
                </c:pt>
                <c:pt idx="1327">
                  <c:v>0.43730371527777773</c:v>
                </c:pt>
                <c:pt idx="1328">
                  <c:v>0.43730759259259261</c:v>
                </c:pt>
                <c:pt idx="1329">
                  <c:v>0.43731156249999997</c:v>
                </c:pt>
                <c:pt idx="1330">
                  <c:v>0.43731696759259259</c:v>
                </c:pt>
                <c:pt idx="1331">
                  <c:v>0.43732092592592592</c:v>
                </c:pt>
                <c:pt idx="1332">
                  <c:v>0.43732481481481483</c:v>
                </c:pt>
                <c:pt idx="1333">
                  <c:v>0.43732862268518519</c:v>
                </c:pt>
                <c:pt idx="1334">
                  <c:v>0.4373327314814815</c:v>
                </c:pt>
                <c:pt idx="1335">
                  <c:v>0.43733664351851848</c:v>
                </c:pt>
                <c:pt idx="1336">
                  <c:v>0.4373403472222222</c:v>
                </c:pt>
                <c:pt idx="1337">
                  <c:v>0.43734373842592594</c:v>
                </c:pt>
                <c:pt idx="1338">
                  <c:v>0.43734770833333331</c:v>
                </c:pt>
                <c:pt idx="1339">
                  <c:v>0.43735231481481485</c:v>
                </c:pt>
                <c:pt idx="1340">
                  <c:v>0.43735560185185185</c:v>
                </c:pt>
                <c:pt idx="1341">
                  <c:v>0.43735954861111109</c:v>
                </c:pt>
                <c:pt idx="1342">
                  <c:v>0.43736318287037035</c:v>
                </c:pt>
                <c:pt idx="1343">
                  <c:v>0.43736618055555554</c:v>
                </c:pt>
                <c:pt idx="1344">
                  <c:v>0.4373699421296296</c:v>
                </c:pt>
                <c:pt idx="1345">
                  <c:v>0.43737295138888888</c:v>
                </c:pt>
                <c:pt idx="1346">
                  <c:v>0.43737743055555556</c:v>
                </c:pt>
                <c:pt idx="1347">
                  <c:v>0.43738136574074077</c:v>
                </c:pt>
                <c:pt idx="1348">
                  <c:v>0.43738534722222222</c:v>
                </c:pt>
                <c:pt idx="1349">
                  <c:v>0.43738914351851849</c:v>
                </c:pt>
                <c:pt idx="1350">
                  <c:v>0.43739254629629626</c:v>
                </c:pt>
                <c:pt idx="1351">
                  <c:v>0.43739634259259258</c:v>
                </c:pt>
                <c:pt idx="1352">
                  <c:v>0.43740025462962961</c:v>
                </c:pt>
                <c:pt idx="1353">
                  <c:v>0.43740412037037041</c:v>
                </c:pt>
                <c:pt idx="1354">
                  <c:v>0.43740818287037037</c:v>
                </c:pt>
                <c:pt idx="1355">
                  <c:v>0.4374119212962963</c:v>
                </c:pt>
                <c:pt idx="1356">
                  <c:v>0.43741593749999996</c:v>
                </c:pt>
                <c:pt idx="1357">
                  <c:v>0.43742006944444439</c:v>
                </c:pt>
                <c:pt idx="1358">
                  <c:v>0.43742365740740735</c:v>
                </c:pt>
                <c:pt idx="1359">
                  <c:v>0.43742733796296296</c:v>
                </c:pt>
                <c:pt idx="1360">
                  <c:v>0.43743037037037036</c:v>
                </c:pt>
                <c:pt idx="1361">
                  <c:v>0.43743413194444442</c:v>
                </c:pt>
                <c:pt idx="1362">
                  <c:v>0.43743771990740737</c:v>
                </c:pt>
                <c:pt idx="1363">
                  <c:v>0.43744155092592596</c:v>
                </c:pt>
                <c:pt idx="1364">
                  <c:v>0.43744493055555561</c:v>
                </c:pt>
                <c:pt idx="1365">
                  <c:v>0.4374488310185185</c:v>
                </c:pt>
                <c:pt idx="1366">
                  <c:v>0.43745270833333333</c:v>
                </c:pt>
                <c:pt idx="1367">
                  <c:v>0.43745612268518519</c:v>
                </c:pt>
                <c:pt idx="1368">
                  <c:v>0.43745991898148145</c:v>
                </c:pt>
                <c:pt idx="1369">
                  <c:v>0.43746390046296296</c:v>
                </c:pt>
                <c:pt idx="1370">
                  <c:v>0.43746762731481481</c:v>
                </c:pt>
                <c:pt idx="1371">
                  <c:v>0.43747089120370369</c:v>
                </c:pt>
                <c:pt idx="1372">
                  <c:v>0.43747495370370371</c:v>
                </c:pt>
                <c:pt idx="1373">
                  <c:v>0.43747879629629627</c:v>
                </c:pt>
                <c:pt idx="1374">
                  <c:v>0.43748199074074073</c:v>
                </c:pt>
                <c:pt idx="1375">
                  <c:v>0.43748605324074075</c:v>
                </c:pt>
                <c:pt idx="1376">
                  <c:v>0.43748965277777779</c:v>
                </c:pt>
                <c:pt idx="1377">
                  <c:v>0.43749384259259255</c:v>
                </c:pt>
                <c:pt idx="1378">
                  <c:v>0.43749702546296293</c:v>
                </c:pt>
                <c:pt idx="1379">
                  <c:v>0.43750061342592589</c:v>
                </c:pt>
                <c:pt idx="1380">
                  <c:v>0.43750428240740741</c:v>
                </c:pt>
                <c:pt idx="1381">
                  <c:v>0.43750799768518517</c:v>
                </c:pt>
                <c:pt idx="1382">
                  <c:v>0.43751107638888892</c:v>
                </c:pt>
                <c:pt idx="1383">
                  <c:v>0.43751483796296298</c:v>
                </c:pt>
                <c:pt idx="1384">
                  <c:v>0.43751903935185182</c:v>
                </c:pt>
                <c:pt idx="1385">
                  <c:v>0.43752269675925931</c:v>
                </c:pt>
                <c:pt idx="1386">
                  <c:v>0.4375259143518519</c:v>
                </c:pt>
                <c:pt idx="1387">
                  <c:v>0.43753083333333337</c:v>
                </c:pt>
                <c:pt idx="1388">
                  <c:v>0.43753458333333334</c:v>
                </c:pt>
                <c:pt idx="1389">
                  <c:v>0.43753811342592591</c:v>
                </c:pt>
                <c:pt idx="1390">
                  <c:v>0.43754194444444444</c:v>
                </c:pt>
                <c:pt idx="1391">
                  <c:v>0.43754677083333332</c:v>
                </c:pt>
                <c:pt idx="1392">
                  <c:v>0.43755063657407406</c:v>
                </c:pt>
                <c:pt idx="1393">
                  <c:v>0.43755446759259259</c:v>
                </c:pt>
                <c:pt idx="1394">
                  <c:v>0.43755775462962965</c:v>
                </c:pt>
                <c:pt idx="1395">
                  <c:v>0.43756179398148148</c:v>
                </c:pt>
                <c:pt idx="1396">
                  <c:v>0.43756550925925924</c:v>
                </c:pt>
                <c:pt idx="1397">
                  <c:v>0.43756950231481478</c:v>
                </c:pt>
                <c:pt idx="1398">
                  <c:v>0.43757288194444444</c:v>
                </c:pt>
                <c:pt idx="1399">
                  <c:v>0.43757704861111107</c:v>
                </c:pt>
                <c:pt idx="1400">
                  <c:v>0.43758156249999997</c:v>
                </c:pt>
                <c:pt idx="1401">
                  <c:v>0.43758598379629632</c:v>
                </c:pt>
                <c:pt idx="1402">
                  <c:v>0.43758965277777778</c:v>
                </c:pt>
                <c:pt idx="1403">
                  <c:v>0.43759383101851851</c:v>
                </c:pt>
                <c:pt idx="1404">
                  <c:v>0.43759746527777782</c:v>
                </c:pt>
                <c:pt idx="1405">
                  <c:v>0.43760143518518518</c:v>
                </c:pt>
                <c:pt idx="1406">
                  <c:v>0.43760581018518518</c:v>
                </c:pt>
                <c:pt idx="1407">
                  <c:v>0.43761043981481484</c:v>
                </c:pt>
                <c:pt idx="1408">
                  <c:v>0.43761506944444445</c:v>
                </c:pt>
                <c:pt idx="1409">
                  <c:v>0.43761914351851855</c:v>
                </c:pt>
                <c:pt idx="1410">
                  <c:v>0.43762366898148147</c:v>
                </c:pt>
                <c:pt idx="1411">
                  <c:v>0.43762752314814812</c:v>
                </c:pt>
                <c:pt idx="1412">
                  <c:v>0.4376321759259259</c:v>
                </c:pt>
                <c:pt idx="1413">
                  <c:v>0.43763627314814818</c:v>
                </c:pt>
                <c:pt idx="1414">
                  <c:v>0.43764068287037033</c:v>
                </c:pt>
                <c:pt idx="1415">
                  <c:v>0.43764515046296298</c:v>
                </c:pt>
                <c:pt idx="1416">
                  <c:v>0.43764943287037039</c:v>
                </c:pt>
                <c:pt idx="1417">
                  <c:v>0.4376537962962963</c:v>
                </c:pt>
                <c:pt idx="1418">
                  <c:v>0.43765792824074073</c:v>
                </c:pt>
                <c:pt idx="1419">
                  <c:v>0.43766209490740743</c:v>
                </c:pt>
                <c:pt idx="1420">
                  <c:v>0.43766589120370369</c:v>
                </c:pt>
                <c:pt idx="1421">
                  <c:v>0.437670474537037</c:v>
                </c:pt>
                <c:pt idx="1422">
                  <c:v>0.43767369212962964</c:v>
                </c:pt>
                <c:pt idx="1423">
                  <c:v>0.43767788194444446</c:v>
                </c:pt>
                <c:pt idx="1424">
                  <c:v>0.43768171296296293</c:v>
                </c:pt>
                <c:pt idx="1425">
                  <c:v>0.43768505787037038</c:v>
                </c:pt>
                <c:pt idx="1426">
                  <c:v>0.43768910879629624</c:v>
                </c:pt>
                <c:pt idx="1427">
                  <c:v>0.43769434027777776</c:v>
                </c:pt>
                <c:pt idx="1428">
                  <c:v>0.43769815972222226</c:v>
                </c:pt>
                <c:pt idx="1429">
                  <c:v>0.43770192129629626</c:v>
                </c:pt>
                <c:pt idx="1430">
                  <c:v>0.43770527777777773</c:v>
                </c:pt>
                <c:pt idx="1431">
                  <c:v>0.43770901620370367</c:v>
                </c:pt>
                <c:pt idx="1432">
                  <c:v>0.43771274305555558</c:v>
                </c:pt>
                <c:pt idx="1433">
                  <c:v>0.43771718750000005</c:v>
                </c:pt>
                <c:pt idx="1434">
                  <c:v>0.43772013888888889</c:v>
                </c:pt>
                <c:pt idx="1435">
                  <c:v>0.43772386574074074</c:v>
                </c:pt>
                <c:pt idx="1436">
                  <c:v>0.43772785879629628</c:v>
                </c:pt>
                <c:pt idx="1437">
                  <c:v>0.43773083333333335</c:v>
                </c:pt>
                <c:pt idx="1438">
                  <c:v>0.43773454861111111</c:v>
                </c:pt>
                <c:pt idx="1439">
                  <c:v>0.43773747685185183</c:v>
                </c:pt>
                <c:pt idx="1440">
                  <c:v>0.43774130787037041</c:v>
                </c:pt>
                <c:pt idx="1441">
                  <c:v>0.43774481481481481</c:v>
                </c:pt>
                <c:pt idx="1442">
                  <c:v>0.43774834490740738</c:v>
                </c:pt>
                <c:pt idx="1443">
                  <c:v>0.43775150462962964</c:v>
                </c:pt>
                <c:pt idx="1444">
                  <c:v>0.43775569444444445</c:v>
                </c:pt>
                <c:pt idx="1445">
                  <c:v>0.43775995370370374</c:v>
                </c:pt>
                <c:pt idx="1446">
                  <c:v>0.43776384259259254</c:v>
                </c:pt>
                <c:pt idx="1447">
                  <c:v>0.43776881944444446</c:v>
                </c:pt>
                <c:pt idx="1448">
                  <c:v>0.43777246527777774</c:v>
                </c:pt>
                <c:pt idx="1449">
                  <c:v>0.43777766203703705</c:v>
                </c:pt>
                <c:pt idx="1450">
                  <c:v>0.43778144675925929</c:v>
                </c:pt>
                <c:pt idx="1451">
                  <c:v>0.43778583333333332</c:v>
                </c:pt>
                <c:pt idx="1452">
                  <c:v>0.43778898148148149</c:v>
                </c:pt>
                <c:pt idx="1453">
                  <c:v>0.43779335648148149</c:v>
                </c:pt>
                <c:pt idx="1454">
                  <c:v>0.43779754629629625</c:v>
                </c:pt>
                <c:pt idx="1455">
                  <c:v>0.43780133101851854</c:v>
                </c:pt>
                <c:pt idx="1456">
                  <c:v>0.43780560185185186</c:v>
                </c:pt>
                <c:pt idx="1457">
                  <c:v>0.43780961805555557</c:v>
                </c:pt>
                <c:pt idx="1458">
                  <c:v>0.43781313657407406</c:v>
                </c:pt>
                <c:pt idx="1459">
                  <c:v>0.43781700231481485</c:v>
                </c:pt>
                <c:pt idx="1460">
                  <c:v>0.43782064814814814</c:v>
                </c:pt>
                <c:pt idx="1461">
                  <c:v>0.4378240625</c:v>
                </c:pt>
                <c:pt idx="1462">
                  <c:v>0.43782789351851853</c:v>
                </c:pt>
                <c:pt idx="1463">
                  <c:v>0.43783208333333334</c:v>
                </c:pt>
                <c:pt idx="1464">
                  <c:v>0.43783519675925925</c:v>
                </c:pt>
                <c:pt idx="1465">
                  <c:v>0.43783958333333334</c:v>
                </c:pt>
                <c:pt idx="1466">
                  <c:v>0.43784405092592588</c:v>
                </c:pt>
                <c:pt idx="1467">
                  <c:v>0.43784753472222221</c:v>
                </c:pt>
                <c:pt idx="1468">
                  <c:v>0.43785135416666665</c:v>
                </c:pt>
                <c:pt idx="1469">
                  <c:v>0.43785567129629627</c:v>
                </c:pt>
                <c:pt idx="1470">
                  <c:v>0.43785903935185183</c:v>
                </c:pt>
                <c:pt idx="1471">
                  <c:v>0.43786337962962962</c:v>
                </c:pt>
                <c:pt idx="1472">
                  <c:v>0.43786747685185184</c:v>
                </c:pt>
                <c:pt idx="1473">
                  <c:v>0.43787098379629624</c:v>
                </c:pt>
                <c:pt idx="1474">
                  <c:v>0.43787488425925924</c:v>
                </c:pt>
                <c:pt idx="1475">
                  <c:v>0.4378784722222222</c:v>
                </c:pt>
                <c:pt idx="1476">
                  <c:v>0.4378816782407407</c:v>
                </c:pt>
                <c:pt idx="1477">
                  <c:v>0.43788556712962962</c:v>
                </c:pt>
                <c:pt idx="1478">
                  <c:v>0.43788907407407412</c:v>
                </c:pt>
                <c:pt idx="1479">
                  <c:v>0.43789310185185187</c:v>
                </c:pt>
                <c:pt idx="1480">
                  <c:v>0.43789671296296295</c:v>
                </c:pt>
                <c:pt idx="1481">
                  <c:v>0.43790274305555554</c:v>
                </c:pt>
                <c:pt idx="1482">
                  <c:v>0.43790677083333335</c:v>
                </c:pt>
                <c:pt idx="1483">
                  <c:v>0.43791075231481486</c:v>
                </c:pt>
                <c:pt idx="1484">
                  <c:v>0.43791431712962964</c:v>
                </c:pt>
                <c:pt idx="1485">
                  <c:v>0.43791834490740739</c:v>
                </c:pt>
                <c:pt idx="1486">
                  <c:v>0.43792233796296293</c:v>
                </c:pt>
                <c:pt idx="1487">
                  <c:v>0.43792591435185185</c:v>
                </c:pt>
                <c:pt idx="1488">
                  <c:v>0.43792995370370374</c:v>
                </c:pt>
                <c:pt idx="1489">
                  <c:v>0.43793399305555553</c:v>
                </c:pt>
                <c:pt idx="1490">
                  <c:v>0.43793748842592595</c:v>
                </c:pt>
                <c:pt idx="1491">
                  <c:v>0.43794141203703707</c:v>
                </c:pt>
                <c:pt idx="1492">
                  <c:v>0.43794534722222217</c:v>
                </c:pt>
                <c:pt idx="1493">
                  <c:v>0.43794869212962961</c:v>
                </c:pt>
                <c:pt idx="1494">
                  <c:v>0.43795297453703702</c:v>
                </c:pt>
                <c:pt idx="1495">
                  <c:v>0.43795668981481484</c:v>
                </c:pt>
                <c:pt idx="1496">
                  <c:v>0.43795998842592593</c:v>
                </c:pt>
                <c:pt idx="1497">
                  <c:v>0.43796379629629628</c:v>
                </c:pt>
                <c:pt idx="1498">
                  <c:v>0.43796780092592597</c:v>
                </c:pt>
                <c:pt idx="1499">
                  <c:v>0.437971712962963</c:v>
                </c:pt>
                <c:pt idx="1500">
                  <c:v>0.43797582175925925</c:v>
                </c:pt>
                <c:pt idx="1501">
                  <c:v>0.43797951388888889</c:v>
                </c:pt>
                <c:pt idx="1502">
                  <c:v>0.4379837962962963</c:v>
                </c:pt>
                <c:pt idx="1503">
                  <c:v>0.43798805555555553</c:v>
                </c:pt>
                <c:pt idx="1504">
                  <c:v>0.43799194444444445</c:v>
                </c:pt>
                <c:pt idx="1505">
                  <c:v>0.43799630787037036</c:v>
                </c:pt>
                <c:pt idx="1506">
                  <c:v>0.43800052083333335</c:v>
                </c:pt>
                <c:pt idx="1507">
                  <c:v>0.43800410879629631</c:v>
                </c:pt>
                <c:pt idx="1508">
                  <c:v>0.43800799768518517</c:v>
                </c:pt>
                <c:pt idx="1509">
                  <c:v>0.43801240740740743</c:v>
                </c:pt>
                <c:pt idx="1510">
                  <c:v>0.43801618055555558</c:v>
                </c:pt>
                <c:pt idx="1511">
                  <c:v>0.43802045138888884</c:v>
                </c:pt>
                <c:pt idx="1512">
                  <c:v>0.43802430555555555</c:v>
                </c:pt>
                <c:pt idx="1513">
                  <c:v>0.43802834490740739</c:v>
                </c:pt>
                <c:pt idx="1514">
                  <c:v>0.43803239583333337</c:v>
                </c:pt>
                <c:pt idx="1515">
                  <c:v>0.43803592592592594</c:v>
                </c:pt>
                <c:pt idx="1516">
                  <c:v>0.43803980324074071</c:v>
                </c:pt>
                <c:pt idx="1517">
                  <c:v>0.43804358796296294</c:v>
                </c:pt>
                <c:pt idx="1518">
                  <c:v>0.4380469212962963</c:v>
                </c:pt>
                <c:pt idx="1519">
                  <c:v>0.43805070601851853</c:v>
                </c:pt>
                <c:pt idx="1520">
                  <c:v>0.43805447916666668</c:v>
                </c:pt>
                <c:pt idx="1521">
                  <c:v>0.43805866898148144</c:v>
                </c:pt>
                <c:pt idx="1522">
                  <c:v>0.438062037037037</c:v>
                </c:pt>
                <c:pt idx="1523">
                  <c:v>0.43806606481481486</c:v>
                </c:pt>
                <c:pt idx="1524">
                  <c:v>0.43807039351851856</c:v>
                </c:pt>
                <c:pt idx="1525">
                  <c:v>0.43807429398148146</c:v>
                </c:pt>
                <c:pt idx="1526">
                  <c:v>0.43807855324074074</c:v>
                </c:pt>
                <c:pt idx="1527">
                  <c:v>0.4380820949074074</c:v>
                </c:pt>
                <c:pt idx="1528">
                  <c:v>0.43808616898148145</c:v>
                </c:pt>
                <c:pt idx="1529">
                  <c:v>0.43809024305555555</c:v>
                </c:pt>
                <c:pt idx="1530">
                  <c:v>0.43809375</c:v>
                </c:pt>
                <c:pt idx="1531">
                  <c:v>0.43809770833333334</c:v>
                </c:pt>
                <c:pt idx="1532">
                  <c:v>0.43810145833333336</c:v>
                </c:pt>
                <c:pt idx="1533">
                  <c:v>0.43810480324074069</c:v>
                </c:pt>
                <c:pt idx="1534">
                  <c:v>0.43810847222222221</c:v>
                </c:pt>
                <c:pt idx="1535">
                  <c:v>0.43811233796296295</c:v>
                </c:pt>
                <c:pt idx="1536">
                  <c:v>0.43811630787037031</c:v>
                </c:pt>
                <c:pt idx="1537">
                  <c:v>0.43811983796296294</c:v>
                </c:pt>
                <c:pt idx="1538">
                  <c:v>0.43812388888888892</c:v>
                </c:pt>
                <c:pt idx="1539">
                  <c:v>0.43812812499999998</c:v>
                </c:pt>
                <c:pt idx="1540">
                  <c:v>0.43813200231481481</c:v>
                </c:pt>
                <c:pt idx="1541">
                  <c:v>0.43813596064814814</c:v>
                </c:pt>
                <c:pt idx="1542">
                  <c:v>0.43813947916666668</c:v>
                </c:pt>
                <c:pt idx="1543">
                  <c:v>0.43814454861111107</c:v>
                </c:pt>
                <c:pt idx="1544">
                  <c:v>0.43814792824074072</c:v>
                </c:pt>
                <c:pt idx="1545">
                  <c:v>0.43815210648148151</c:v>
                </c:pt>
                <c:pt idx="1546">
                  <c:v>0.4381560069444444</c:v>
                </c:pt>
                <c:pt idx="1547">
                  <c:v>0.43815927083333334</c:v>
                </c:pt>
                <c:pt idx="1548">
                  <c:v>0.43816339120370373</c:v>
                </c:pt>
                <c:pt idx="1549">
                  <c:v>0.4381673148148148</c:v>
                </c:pt>
                <c:pt idx="1550">
                  <c:v>0.43817104166666665</c:v>
                </c:pt>
                <c:pt idx="1551">
                  <c:v>0.43817430555555559</c:v>
                </c:pt>
                <c:pt idx="1552">
                  <c:v>0.43817805555555561</c:v>
                </c:pt>
                <c:pt idx="1553">
                  <c:v>0.43818172453703702</c:v>
                </c:pt>
                <c:pt idx="1554">
                  <c:v>0.43818556712962958</c:v>
                </c:pt>
                <c:pt idx="1555">
                  <c:v>0.43818921296296298</c:v>
                </c:pt>
                <c:pt idx="1556">
                  <c:v>0.43819296296296301</c:v>
                </c:pt>
                <c:pt idx="1557">
                  <c:v>0.43819675925925927</c:v>
                </c:pt>
                <c:pt idx="1558">
                  <c:v>0.43819998842592595</c:v>
                </c:pt>
                <c:pt idx="1559">
                  <c:v>0.43820390046296298</c:v>
                </c:pt>
                <c:pt idx="1560">
                  <c:v>0.43820771990740742</c:v>
                </c:pt>
                <c:pt idx="1561">
                  <c:v>0.43821174768518517</c:v>
                </c:pt>
                <c:pt idx="1562">
                  <c:v>0.43821524305555554</c:v>
                </c:pt>
                <c:pt idx="1563">
                  <c:v>0.43821949074074079</c:v>
                </c:pt>
                <c:pt idx="1564">
                  <c:v>0.43822314814814817</c:v>
                </c:pt>
                <c:pt idx="1565">
                  <c:v>0.43822743055555557</c:v>
                </c:pt>
                <c:pt idx="1566">
                  <c:v>0.43823145833333332</c:v>
                </c:pt>
                <c:pt idx="1567">
                  <c:v>0.43823505787037037</c:v>
                </c:pt>
                <c:pt idx="1568">
                  <c:v>0.43823930555555557</c:v>
                </c:pt>
                <c:pt idx="1569">
                  <c:v>0.4382435185185185</c:v>
                </c:pt>
                <c:pt idx="1570">
                  <c:v>0.43824712962962958</c:v>
                </c:pt>
                <c:pt idx="1571">
                  <c:v>0.43825115740740744</c:v>
                </c:pt>
                <c:pt idx="1572">
                  <c:v>0.4382554398148148</c:v>
                </c:pt>
                <c:pt idx="1573">
                  <c:v>0.43825898148148146</c:v>
                </c:pt>
                <c:pt idx="1574">
                  <c:v>0.43826299768518523</c:v>
                </c:pt>
                <c:pt idx="1575">
                  <c:v>0.43826630787037035</c:v>
                </c:pt>
                <c:pt idx="1576">
                  <c:v>0.4382700810185185</c:v>
                </c:pt>
                <c:pt idx="1577">
                  <c:v>0.43827593749999999</c:v>
                </c:pt>
                <c:pt idx="1578">
                  <c:v>0.43827972222222228</c:v>
                </c:pt>
                <c:pt idx="1579">
                  <c:v>0.43828394675925925</c:v>
                </c:pt>
                <c:pt idx="1580">
                  <c:v>0.43828704861111106</c:v>
                </c:pt>
                <c:pt idx="1581">
                  <c:v>0.43829096064814815</c:v>
                </c:pt>
                <c:pt idx="1582">
                  <c:v>0.43829478009259254</c:v>
                </c:pt>
                <c:pt idx="1583">
                  <c:v>0.43829798611111109</c:v>
                </c:pt>
                <c:pt idx="1584">
                  <c:v>0.43830211805555552</c:v>
                </c:pt>
                <c:pt idx="1585">
                  <c:v>0.43830594907407411</c:v>
                </c:pt>
                <c:pt idx="1586">
                  <c:v>0.43830988425925926</c:v>
                </c:pt>
                <c:pt idx="1587">
                  <c:v>0.43831309027777782</c:v>
                </c:pt>
                <c:pt idx="1588">
                  <c:v>0.43831692129629629</c:v>
                </c:pt>
                <c:pt idx="1589">
                  <c:v>0.43832070601851852</c:v>
                </c:pt>
                <c:pt idx="1590">
                  <c:v>0.43832461805555556</c:v>
                </c:pt>
                <c:pt idx="1591">
                  <c:v>0.43832760416666666</c:v>
                </c:pt>
                <c:pt idx="1592">
                  <c:v>0.43833123842592592</c:v>
                </c:pt>
                <c:pt idx="1593">
                  <c:v>0.43833480324074076</c:v>
                </c:pt>
                <c:pt idx="1594">
                  <c:v>0.43833907407407408</c:v>
                </c:pt>
                <c:pt idx="1595">
                  <c:v>0.43834237268518517</c:v>
                </c:pt>
                <c:pt idx="1596">
                  <c:v>0.43834616898148143</c:v>
                </c:pt>
                <c:pt idx="1597">
                  <c:v>0.43835005787037035</c:v>
                </c:pt>
                <c:pt idx="1598">
                  <c:v>0.43835346064814812</c:v>
                </c:pt>
                <c:pt idx="1599">
                  <c:v>0.43835817129629628</c:v>
                </c:pt>
                <c:pt idx="1600">
                  <c:v>0.43836197916666664</c:v>
                </c:pt>
                <c:pt idx="1601">
                  <c:v>0.43836547453703706</c:v>
                </c:pt>
                <c:pt idx="1602">
                  <c:v>0.43837027777777776</c:v>
                </c:pt>
                <c:pt idx="1603">
                  <c:v>0.43837450231481484</c:v>
                </c:pt>
                <c:pt idx="1604">
                  <c:v>0.43837936342592593</c:v>
                </c:pt>
                <c:pt idx="1605">
                  <c:v>0.43838364583333328</c:v>
                </c:pt>
                <c:pt idx="1606">
                  <c:v>0.43838871527777773</c:v>
                </c:pt>
                <c:pt idx="1607">
                  <c:v>0.43839318287037038</c:v>
                </c:pt>
                <c:pt idx="1608">
                  <c:v>0.438397025462963</c:v>
                </c:pt>
                <c:pt idx="1609">
                  <c:v>0.43840159722222222</c:v>
                </c:pt>
                <c:pt idx="1610">
                  <c:v>0.4384062037037037</c:v>
                </c:pt>
                <c:pt idx="1611">
                  <c:v>0.4384107060185185</c:v>
                </c:pt>
                <c:pt idx="1612">
                  <c:v>0.43841452546296295</c:v>
                </c:pt>
                <c:pt idx="1613">
                  <c:v>0.43841824074074071</c:v>
                </c:pt>
                <c:pt idx="1614">
                  <c:v>0.43842277777777777</c:v>
                </c:pt>
                <c:pt idx="1615">
                  <c:v>0.43842668981481481</c:v>
                </c:pt>
                <c:pt idx="1616">
                  <c:v>0.43843111111111116</c:v>
                </c:pt>
                <c:pt idx="1617">
                  <c:v>0.43843449074074076</c:v>
                </c:pt>
                <c:pt idx="1618">
                  <c:v>0.43843927083333334</c:v>
                </c:pt>
                <c:pt idx="1619">
                  <c:v>0.43844403935185183</c:v>
                </c:pt>
                <c:pt idx="1620">
                  <c:v>0.43844875</c:v>
                </c:pt>
                <c:pt idx="1621">
                  <c:v>0.43845306712962961</c:v>
                </c:pt>
                <c:pt idx="1622">
                  <c:v>0.43845804398148153</c:v>
                </c:pt>
                <c:pt idx="1623">
                  <c:v>0.43846223379629629</c:v>
                </c:pt>
                <c:pt idx="1624">
                  <c:v>0.43846604166666664</c:v>
                </c:pt>
                <c:pt idx="1625">
                  <c:v>0.43847017361111112</c:v>
                </c:pt>
                <c:pt idx="1626">
                  <c:v>0.43847457175925925</c:v>
                </c:pt>
                <c:pt idx="1627">
                  <c:v>0.43847857638888893</c:v>
                </c:pt>
                <c:pt idx="1628">
                  <c:v>0.43848310185185185</c:v>
                </c:pt>
                <c:pt idx="1629">
                  <c:v>0.43848746527777777</c:v>
                </c:pt>
                <c:pt idx="1630">
                  <c:v>0.43849173611111114</c:v>
                </c:pt>
                <c:pt idx="1631">
                  <c:v>0.43849542824074073</c:v>
                </c:pt>
                <c:pt idx="1632">
                  <c:v>0.43849968750000001</c:v>
                </c:pt>
                <c:pt idx="1633">
                  <c:v>0.43850392361111107</c:v>
                </c:pt>
                <c:pt idx="1634">
                  <c:v>0.43850759259259259</c:v>
                </c:pt>
                <c:pt idx="1635">
                  <c:v>0.43851206018518524</c:v>
                </c:pt>
                <c:pt idx="1636">
                  <c:v>0.43851614583333332</c:v>
                </c:pt>
                <c:pt idx="1637">
                  <c:v>0.43852076388888889</c:v>
                </c:pt>
                <c:pt idx="1638">
                  <c:v>0.43852481481481481</c:v>
                </c:pt>
                <c:pt idx="1639">
                  <c:v>0.43852940972222226</c:v>
                </c:pt>
                <c:pt idx="1640">
                  <c:v>0.43853287037037036</c:v>
                </c:pt>
                <c:pt idx="1641">
                  <c:v>0.43853733796296296</c:v>
                </c:pt>
                <c:pt idx="1642">
                  <c:v>0.43854175925925926</c:v>
                </c:pt>
                <c:pt idx="1643">
                  <c:v>0.43854575231481485</c:v>
                </c:pt>
                <c:pt idx="1644">
                  <c:v>0.43855067129629632</c:v>
                </c:pt>
                <c:pt idx="1645">
                  <c:v>0.43855453703703701</c:v>
                </c:pt>
                <c:pt idx="1646">
                  <c:v>0.43855880787037038</c:v>
                </c:pt>
                <c:pt idx="1647">
                  <c:v>0.43856270833333338</c:v>
                </c:pt>
                <c:pt idx="1648">
                  <c:v>0.4385670717592593</c:v>
                </c:pt>
                <c:pt idx="1649">
                  <c:v>0.43857134259259256</c:v>
                </c:pt>
                <c:pt idx="1650">
                  <c:v>0.43857831018518517</c:v>
                </c:pt>
                <c:pt idx="1651">
                  <c:v>0.43858251157407407</c:v>
                </c:pt>
                <c:pt idx="1652">
                  <c:v>0.43858737268518522</c:v>
                </c:pt>
                <c:pt idx="1653">
                  <c:v>0.43859164351851848</c:v>
                </c:pt>
                <c:pt idx="1654">
                  <c:v>0.43859657407407404</c:v>
                </c:pt>
                <c:pt idx="1655">
                  <c:v>0.43860062500000002</c:v>
                </c:pt>
                <c:pt idx="1656">
                  <c:v>0.43860530092592592</c:v>
                </c:pt>
                <c:pt idx="1657">
                  <c:v>0.43860983796296299</c:v>
                </c:pt>
                <c:pt idx="1658">
                  <c:v>0.43861505787037042</c:v>
                </c:pt>
                <c:pt idx="1659">
                  <c:v>0.43862085648148147</c:v>
                </c:pt>
                <c:pt idx="1660">
                  <c:v>0.43862521990740744</c:v>
                </c:pt>
                <c:pt idx="1661">
                  <c:v>0.43862896990740746</c:v>
                </c:pt>
                <c:pt idx="1662">
                  <c:v>0.43863347222222221</c:v>
                </c:pt>
                <c:pt idx="1663">
                  <c:v>0.43863734953703704</c:v>
                </c:pt>
                <c:pt idx="1664">
                  <c:v>0.43864172453703704</c:v>
                </c:pt>
                <c:pt idx="1665">
                  <c:v>0.43864605324074074</c:v>
                </c:pt>
                <c:pt idx="1666">
                  <c:v>0.43864996527777778</c:v>
                </c:pt>
                <c:pt idx="1667">
                  <c:v>0.4386543171296296</c:v>
                </c:pt>
                <c:pt idx="1668">
                  <c:v>0.43865810185185183</c:v>
                </c:pt>
                <c:pt idx="1669">
                  <c:v>0.43866296296296298</c:v>
                </c:pt>
                <c:pt idx="1670">
                  <c:v>0.4386672337962963</c:v>
                </c:pt>
                <c:pt idx="1671">
                  <c:v>0.43867188657407402</c:v>
                </c:pt>
                <c:pt idx="1672">
                  <c:v>0.43867596064814812</c:v>
                </c:pt>
                <c:pt idx="1673">
                  <c:v>0.43868077546296297</c:v>
                </c:pt>
                <c:pt idx="1674">
                  <c:v>0.43868510416666667</c:v>
                </c:pt>
                <c:pt idx="1675">
                  <c:v>0.43868978009259257</c:v>
                </c:pt>
                <c:pt idx="1676">
                  <c:v>0.43869444444444444</c:v>
                </c:pt>
                <c:pt idx="1677">
                  <c:v>0.43869851851851854</c:v>
                </c:pt>
                <c:pt idx="1678">
                  <c:v>0.43870246527777779</c:v>
                </c:pt>
                <c:pt idx="1679">
                  <c:v>0.43870709490740739</c:v>
                </c:pt>
                <c:pt idx="1680">
                  <c:v>0.43871082175925924</c:v>
                </c:pt>
                <c:pt idx="1681">
                  <c:v>0.43871471064814815</c:v>
                </c:pt>
                <c:pt idx="1682">
                  <c:v>0.43871768518518522</c:v>
                </c:pt>
                <c:pt idx="1683">
                  <c:v>0.43872120370370365</c:v>
                </c:pt>
                <c:pt idx="1684">
                  <c:v>0.43872420138888885</c:v>
                </c:pt>
                <c:pt idx="1685">
                  <c:v>0.43872776620370368</c:v>
                </c:pt>
                <c:pt idx="1686">
                  <c:v>0.43873155092592592</c:v>
                </c:pt>
                <c:pt idx="1687">
                  <c:v>0.43873535879629633</c:v>
                </c:pt>
                <c:pt idx="1688">
                  <c:v>0.43873954861111114</c:v>
                </c:pt>
                <c:pt idx="1689">
                  <c:v>0.43874355324074071</c:v>
                </c:pt>
                <c:pt idx="1690">
                  <c:v>0.43874687500000004</c:v>
                </c:pt>
                <c:pt idx="1691">
                  <c:v>0.4387505902777778</c:v>
                </c:pt>
                <c:pt idx="1692">
                  <c:v>0.43875554398148148</c:v>
                </c:pt>
                <c:pt idx="1693">
                  <c:v>0.43876004629629634</c:v>
                </c:pt>
                <c:pt idx="1694">
                  <c:v>0.43876484953703704</c:v>
                </c:pt>
                <c:pt idx="1695">
                  <c:v>0.43876959490740736</c:v>
                </c:pt>
                <c:pt idx="1696">
                  <c:v>0.43877372685185184</c:v>
                </c:pt>
                <c:pt idx="1697">
                  <c:v>0.43877849537037039</c:v>
                </c:pt>
                <c:pt idx="1698">
                  <c:v>0.43878255787037035</c:v>
                </c:pt>
                <c:pt idx="1699">
                  <c:v>0.43878696759259261</c:v>
                </c:pt>
                <c:pt idx="1700">
                  <c:v>0.43879081018518518</c:v>
                </c:pt>
                <c:pt idx="1701">
                  <c:v>0.43879561342592593</c:v>
                </c:pt>
                <c:pt idx="1702">
                  <c:v>0.43879991898148152</c:v>
                </c:pt>
                <c:pt idx="1703">
                  <c:v>0.43880467592592592</c:v>
                </c:pt>
                <c:pt idx="1704">
                  <c:v>0.43880888888888886</c:v>
                </c:pt>
                <c:pt idx="1705">
                  <c:v>0.43881384259259254</c:v>
                </c:pt>
                <c:pt idx="1706">
                  <c:v>0.43881819444444448</c:v>
                </c:pt>
                <c:pt idx="1707">
                  <c:v>0.43882288194444441</c:v>
                </c:pt>
                <c:pt idx="1708">
                  <c:v>0.43882759259259263</c:v>
                </c:pt>
                <c:pt idx="1709">
                  <c:v>0.43883170138888888</c:v>
                </c:pt>
                <c:pt idx="1710">
                  <c:v>0.43883660879629627</c:v>
                </c:pt>
                <c:pt idx="1711">
                  <c:v>0.43884084490740743</c:v>
                </c:pt>
                <c:pt idx="1712">
                  <c:v>0.43884524305555556</c:v>
                </c:pt>
                <c:pt idx="1713">
                  <c:v>0.43884902777777773</c:v>
                </c:pt>
                <c:pt idx="1714">
                  <c:v>0.43885355324074071</c:v>
                </c:pt>
                <c:pt idx="1715">
                  <c:v>0.43885649305555557</c:v>
                </c:pt>
                <c:pt idx="1716">
                  <c:v>0.43886004629629632</c:v>
                </c:pt>
                <c:pt idx="1717">
                  <c:v>0.43886315972222217</c:v>
                </c:pt>
                <c:pt idx="1718">
                  <c:v>0.43886763888888886</c:v>
                </c:pt>
                <c:pt idx="1719">
                  <c:v>0.43887118055555557</c:v>
                </c:pt>
                <c:pt idx="1720">
                  <c:v>0.43887517361111111</c:v>
                </c:pt>
                <c:pt idx="1721">
                  <c:v>0.43887895833333329</c:v>
                </c:pt>
                <c:pt idx="1722">
                  <c:v>0.43888300925925927</c:v>
                </c:pt>
                <c:pt idx="1723">
                  <c:v>0.43888626157407407</c:v>
                </c:pt>
                <c:pt idx="1724">
                  <c:v>0.43889046296296291</c:v>
                </c:pt>
                <c:pt idx="1725">
                  <c:v>0.43889540509259262</c:v>
                </c:pt>
                <c:pt idx="1726">
                  <c:v>0.4389003125</c:v>
                </c:pt>
                <c:pt idx="1727">
                  <c:v>0.43890393518518517</c:v>
                </c:pt>
                <c:pt idx="1728">
                  <c:v>0.43890812499999998</c:v>
                </c:pt>
                <c:pt idx="1729">
                  <c:v>0.43891221064814817</c:v>
                </c:pt>
                <c:pt idx="1730">
                  <c:v>0.43891596064814814</c:v>
                </c:pt>
                <c:pt idx="1731">
                  <c:v>0.43892017361111108</c:v>
                </c:pt>
                <c:pt idx="1732">
                  <c:v>0.43892368055555558</c:v>
                </c:pt>
                <c:pt idx="1733">
                  <c:v>0.43892819444444447</c:v>
                </c:pt>
                <c:pt idx="1734">
                  <c:v>0.4389322916666667</c:v>
                </c:pt>
                <c:pt idx="1735">
                  <c:v>0.43893561342592591</c:v>
                </c:pt>
                <c:pt idx="1736">
                  <c:v>0.43893962962962968</c:v>
                </c:pt>
                <c:pt idx="1737">
                  <c:v>0.43894412037037034</c:v>
                </c:pt>
                <c:pt idx="1738">
                  <c:v>0.43894804398148146</c:v>
                </c:pt>
                <c:pt idx="1739">
                  <c:v>0.43895259259259256</c:v>
                </c:pt>
                <c:pt idx="1740">
                  <c:v>0.43895869212962962</c:v>
                </c:pt>
                <c:pt idx="1741">
                  <c:v>0.43896363425925927</c:v>
                </c:pt>
                <c:pt idx="1742">
                  <c:v>0.43896804398148143</c:v>
                </c:pt>
                <c:pt idx="1743">
                  <c:v>0.43897290509259257</c:v>
                </c:pt>
                <c:pt idx="1744">
                  <c:v>0.43897711805555556</c:v>
                </c:pt>
                <c:pt idx="1745">
                  <c:v>0.43898206018518521</c:v>
                </c:pt>
                <c:pt idx="1746">
                  <c:v>0.43898709490740745</c:v>
                </c:pt>
                <c:pt idx="1747">
                  <c:v>0.43899163194444446</c:v>
                </c:pt>
                <c:pt idx="1748">
                  <c:v>0.43899645833333328</c:v>
                </c:pt>
                <c:pt idx="1749">
                  <c:v>0.43900118055555559</c:v>
                </c:pt>
                <c:pt idx="1750">
                  <c:v>0.43900509259259257</c:v>
                </c:pt>
                <c:pt idx="1751">
                  <c:v>0.4390096643518519</c:v>
                </c:pt>
                <c:pt idx="1752">
                  <c:v>0.43901365740740744</c:v>
                </c:pt>
                <c:pt idx="1753">
                  <c:v>0.43901813657407412</c:v>
                </c:pt>
                <c:pt idx="1754">
                  <c:v>0.43902302083333339</c:v>
                </c:pt>
                <c:pt idx="1755">
                  <c:v>0.43902790509259254</c:v>
                </c:pt>
                <c:pt idx="1756">
                  <c:v>0.43903226851851856</c:v>
                </c:pt>
                <c:pt idx="1757">
                  <c:v>0.43903707175925927</c:v>
                </c:pt>
                <c:pt idx="1758">
                  <c:v>0.43904197916666665</c:v>
                </c:pt>
                <c:pt idx="1759">
                  <c:v>0.43904621527777782</c:v>
                </c:pt>
                <c:pt idx="1760">
                  <c:v>0.43905024305555557</c:v>
                </c:pt>
                <c:pt idx="1761">
                  <c:v>0.43905354166666671</c:v>
                </c:pt>
                <c:pt idx="1762">
                  <c:v>0.43905732638888889</c:v>
                </c:pt>
                <c:pt idx="1763">
                  <c:v>0.43906232638888887</c:v>
                </c:pt>
                <c:pt idx="1764">
                  <c:v>0.43906582175925929</c:v>
                </c:pt>
                <c:pt idx="1765">
                  <c:v>0.43906938657407407</c:v>
                </c:pt>
                <c:pt idx="1766">
                  <c:v>0.43907304398148145</c:v>
                </c:pt>
                <c:pt idx="1767">
                  <c:v>0.43907662037037037</c:v>
                </c:pt>
                <c:pt idx="1768">
                  <c:v>0.43907960648148148</c:v>
                </c:pt>
                <c:pt idx="1769">
                  <c:v>0.43908317129629632</c:v>
                </c:pt>
                <c:pt idx="1770">
                  <c:v>0.43908686342592596</c:v>
                </c:pt>
                <c:pt idx="1771">
                  <c:v>0.43909057870370366</c:v>
                </c:pt>
                <c:pt idx="1772">
                  <c:v>0.43909356481481482</c:v>
                </c:pt>
                <c:pt idx="1773">
                  <c:v>0.43909716435185181</c:v>
                </c:pt>
                <c:pt idx="1774">
                  <c:v>0.4391010763888889</c:v>
                </c:pt>
                <c:pt idx="1775">
                  <c:v>0.43910466435185186</c:v>
                </c:pt>
                <c:pt idx="1776">
                  <c:v>0.43910834490740741</c:v>
                </c:pt>
                <c:pt idx="1777">
                  <c:v>0.43911153935185188</c:v>
                </c:pt>
                <c:pt idx="1778">
                  <c:v>0.4391155092592593</c:v>
                </c:pt>
                <c:pt idx="1779">
                  <c:v>0.43911958333333329</c:v>
                </c:pt>
                <c:pt idx="1780">
                  <c:v>0.43912291666666664</c:v>
                </c:pt>
                <c:pt idx="1781">
                  <c:v>0.43912672453703699</c:v>
                </c:pt>
                <c:pt idx="1782">
                  <c:v>0.43913181712962962</c:v>
                </c:pt>
                <c:pt idx="1783">
                  <c:v>0.43913622685185189</c:v>
                </c:pt>
                <c:pt idx="1784">
                  <c:v>0.43914105324074071</c:v>
                </c:pt>
                <c:pt idx="1785">
                  <c:v>0.43914584490740743</c:v>
                </c:pt>
                <c:pt idx="1786">
                  <c:v>0.43915010416666672</c:v>
                </c:pt>
                <c:pt idx="1787">
                  <c:v>0.43915510416666664</c:v>
                </c:pt>
                <c:pt idx="1788">
                  <c:v>0.43915961805555553</c:v>
                </c:pt>
                <c:pt idx="1789">
                  <c:v>0.43916336805555556</c:v>
                </c:pt>
                <c:pt idx="1790">
                  <c:v>0.43916741898148143</c:v>
                </c:pt>
                <c:pt idx="1791">
                  <c:v>0.4391720833333333</c:v>
                </c:pt>
                <c:pt idx="1792">
                  <c:v>0.43917605324074072</c:v>
                </c:pt>
                <c:pt idx="1793">
                  <c:v>0.43918057870370369</c:v>
                </c:pt>
                <c:pt idx="1794">
                  <c:v>0.4391846527777778</c:v>
                </c:pt>
                <c:pt idx="1795">
                  <c:v>0.43918966435185186</c:v>
                </c:pt>
                <c:pt idx="1796">
                  <c:v>0.43919402777777777</c:v>
                </c:pt>
                <c:pt idx="1797">
                  <c:v>0.43919884259259256</c:v>
                </c:pt>
                <c:pt idx="1798">
                  <c:v>0.43920363425925929</c:v>
                </c:pt>
                <c:pt idx="1799">
                  <c:v>0.43920776620370372</c:v>
                </c:pt>
                <c:pt idx="1800">
                  <c:v>0.43921283564814817</c:v>
                </c:pt>
                <c:pt idx="1801">
                  <c:v>0.43921721064814817</c:v>
                </c:pt>
                <c:pt idx="1802">
                  <c:v>0.43922201388888887</c:v>
                </c:pt>
                <c:pt idx="1803">
                  <c:v>0.43922679398148151</c:v>
                </c:pt>
                <c:pt idx="1804">
                  <c:v>0.43923060185185187</c:v>
                </c:pt>
                <c:pt idx="1805">
                  <c:v>0.43923416666666665</c:v>
                </c:pt>
                <c:pt idx="1806">
                  <c:v>0.43923789351851855</c:v>
                </c:pt>
                <c:pt idx="1807">
                  <c:v>0.43924149305555554</c:v>
                </c:pt>
                <c:pt idx="1808">
                  <c:v>0.43924452546296294</c:v>
                </c:pt>
                <c:pt idx="1809">
                  <c:v>0.43924827546296297</c:v>
                </c:pt>
                <c:pt idx="1810">
                  <c:v>0.43925214120370365</c:v>
                </c:pt>
                <c:pt idx="1811">
                  <c:v>0.43925688657407408</c:v>
                </c:pt>
                <c:pt idx="1812">
                  <c:v>0.43926076388888885</c:v>
                </c:pt>
                <c:pt idx="1813">
                  <c:v>0.43926675925925923</c:v>
                </c:pt>
                <c:pt idx="1814">
                  <c:v>0.43927011574074076</c:v>
                </c:pt>
                <c:pt idx="1815">
                  <c:v>0.43927387731481482</c:v>
                </c:pt>
                <c:pt idx="1816">
                  <c:v>0.43927703703703708</c:v>
                </c:pt>
                <c:pt idx="1817">
                  <c:v>0.43928099537037041</c:v>
                </c:pt>
                <c:pt idx="1818">
                  <c:v>0.43928473379629634</c:v>
                </c:pt>
                <c:pt idx="1819">
                  <c:v>0.43928798611111114</c:v>
                </c:pt>
                <c:pt idx="1820">
                  <c:v>0.43929184027777773</c:v>
                </c:pt>
                <c:pt idx="1821">
                  <c:v>0.43929539351851848</c:v>
                </c:pt>
                <c:pt idx="1822">
                  <c:v>0.4392992824074074</c:v>
                </c:pt>
                <c:pt idx="1823">
                  <c:v>0.43930223379629635</c:v>
                </c:pt>
                <c:pt idx="1824">
                  <c:v>0.43930574074074075</c:v>
                </c:pt>
                <c:pt idx="1825">
                  <c:v>0.43930874999999997</c:v>
                </c:pt>
                <c:pt idx="1826">
                  <c:v>0.4393123263888889</c:v>
                </c:pt>
                <c:pt idx="1827">
                  <c:v>0.43931600694444445</c:v>
                </c:pt>
                <c:pt idx="1828">
                  <c:v>0.43932041666666666</c:v>
                </c:pt>
                <c:pt idx="1829">
                  <c:v>0.43932489583333334</c:v>
                </c:pt>
                <c:pt idx="1830">
                  <c:v>0.43932872685185181</c:v>
                </c:pt>
                <c:pt idx="1831">
                  <c:v>0.43933331018518523</c:v>
                </c:pt>
                <c:pt idx="1832">
                  <c:v>0.4393382291666667</c:v>
                </c:pt>
                <c:pt idx="1833">
                  <c:v>0.43934302083333332</c:v>
                </c:pt>
                <c:pt idx="1834">
                  <c:v>0.43934717592592593</c:v>
                </c:pt>
                <c:pt idx="1835">
                  <c:v>0.43935219907407408</c:v>
                </c:pt>
                <c:pt idx="1836">
                  <c:v>0.43935702546296301</c:v>
                </c:pt>
                <c:pt idx="1837">
                  <c:v>0.43936151620370367</c:v>
                </c:pt>
                <c:pt idx="1838">
                  <c:v>0.4393662615740741</c:v>
                </c:pt>
                <c:pt idx="1839">
                  <c:v>0.43937064814814814</c:v>
                </c:pt>
                <c:pt idx="1840">
                  <c:v>0.43937563657407402</c:v>
                </c:pt>
                <c:pt idx="1841">
                  <c:v>0.43938047453703705</c:v>
                </c:pt>
                <c:pt idx="1842">
                  <c:v>0.43938487268518517</c:v>
                </c:pt>
                <c:pt idx="1843">
                  <c:v>0.43938952546296295</c:v>
                </c:pt>
                <c:pt idx="1844">
                  <c:v>0.4393935069444444</c:v>
                </c:pt>
                <c:pt idx="1845">
                  <c:v>0.43939809027777782</c:v>
                </c:pt>
                <c:pt idx="1846">
                  <c:v>0.43940209490740739</c:v>
                </c:pt>
                <c:pt idx="1847">
                  <c:v>0.43940651620370369</c:v>
                </c:pt>
                <c:pt idx="1848">
                  <c:v>0.43941048611111116</c:v>
                </c:pt>
                <c:pt idx="1849">
                  <c:v>0.43941548611111109</c:v>
                </c:pt>
                <c:pt idx="1850">
                  <c:v>0.43941872685185185</c:v>
                </c:pt>
                <c:pt idx="1851">
                  <c:v>0.43942244212962961</c:v>
                </c:pt>
                <c:pt idx="1852">
                  <c:v>0.43942649305555559</c:v>
                </c:pt>
                <c:pt idx="1853">
                  <c:v>0.43942969907407409</c:v>
                </c:pt>
                <c:pt idx="1854">
                  <c:v>0.43943340277777776</c:v>
                </c:pt>
                <c:pt idx="1855">
                  <c:v>0.43943740740740744</c:v>
                </c:pt>
                <c:pt idx="1856">
                  <c:v>0.43945297453703702</c:v>
                </c:pt>
                <c:pt idx="1857">
                  <c:v>0.43945597222222221</c:v>
                </c:pt>
                <c:pt idx="1858">
                  <c:v>0.43945949074074075</c:v>
                </c:pt>
                <c:pt idx="1859">
                  <c:v>0.43946393518518517</c:v>
                </c:pt>
                <c:pt idx="1860">
                  <c:v>0.43946746527777775</c:v>
                </c:pt>
                <c:pt idx="1861">
                  <c:v>0.43947103009259258</c:v>
                </c:pt>
                <c:pt idx="1862">
                  <c:v>0.43947493055555559</c:v>
                </c:pt>
                <c:pt idx="1863">
                  <c:v>0.43947862268518517</c:v>
                </c:pt>
                <c:pt idx="1864">
                  <c:v>0.43948224537037039</c:v>
                </c:pt>
                <c:pt idx="1865">
                  <c:v>0.4394859606481481</c:v>
                </c:pt>
                <c:pt idx="1866">
                  <c:v>0.43948976851851856</c:v>
                </c:pt>
                <c:pt idx="1867">
                  <c:v>0.43949354166666671</c:v>
                </c:pt>
                <c:pt idx="1868">
                  <c:v>0.43949728009259265</c:v>
                </c:pt>
                <c:pt idx="1869">
                  <c:v>0.43950105324074079</c:v>
                </c:pt>
                <c:pt idx="1870">
                  <c:v>0.43950527777777776</c:v>
                </c:pt>
                <c:pt idx="1871">
                  <c:v>0.43950898148148149</c:v>
                </c:pt>
                <c:pt idx="1872">
                  <c:v>0.43951265046296295</c:v>
                </c:pt>
                <c:pt idx="1873">
                  <c:v>0.43951714120370372</c:v>
                </c:pt>
                <c:pt idx="1874">
                  <c:v>0.43952171296296294</c:v>
                </c:pt>
                <c:pt idx="1875">
                  <c:v>0.43952620370370371</c:v>
                </c:pt>
                <c:pt idx="1876">
                  <c:v>0.4395306365740741</c:v>
                </c:pt>
                <c:pt idx="1877">
                  <c:v>0.43953508101851851</c:v>
                </c:pt>
                <c:pt idx="1878">
                  <c:v>0.43953967592592597</c:v>
                </c:pt>
                <c:pt idx="1879">
                  <c:v>0.43954425925925927</c:v>
                </c:pt>
                <c:pt idx="1880">
                  <c:v>0.43954865740740739</c:v>
                </c:pt>
                <c:pt idx="1881">
                  <c:v>0.43955306712962966</c:v>
                </c:pt>
                <c:pt idx="1882">
                  <c:v>0.43955754629629634</c:v>
                </c:pt>
                <c:pt idx="1883">
                  <c:v>0.43956218749999998</c:v>
                </c:pt>
                <c:pt idx="1884">
                  <c:v>0.4395669444444445</c:v>
                </c:pt>
                <c:pt idx="1885">
                  <c:v>0.43957166666666669</c:v>
                </c:pt>
                <c:pt idx="1886">
                  <c:v>0.43957637731481486</c:v>
                </c:pt>
                <c:pt idx="1887">
                  <c:v>0.43958111111111114</c:v>
                </c:pt>
                <c:pt idx="1888">
                  <c:v>0.43958600694444444</c:v>
                </c:pt>
                <c:pt idx="1889">
                  <c:v>0.4395908912037037</c:v>
                </c:pt>
                <c:pt idx="1890">
                  <c:v>0.43959567129629629</c:v>
                </c:pt>
                <c:pt idx="1891">
                  <c:v>0.43960042824074069</c:v>
                </c:pt>
                <c:pt idx="1892">
                  <c:v>0.43960539351851852</c:v>
                </c:pt>
                <c:pt idx="1893">
                  <c:v>0.43961015046296298</c:v>
                </c:pt>
                <c:pt idx="1894">
                  <c:v>0.43961506944444445</c:v>
                </c:pt>
                <c:pt idx="1895">
                  <c:v>0.43961979166666665</c:v>
                </c:pt>
                <c:pt idx="1896">
                  <c:v>0.4396233912037037</c:v>
                </c:pt>
                <c:pt idx="1897">
                  <c:v>0.43962895833333332</c:v>
                </c:pt>
                <c:pt idx="1898">
                  <c:v>0.43963253472222225</c:v>
                </c:pt>
                <c:pt idx="1899">
                  <c:v>0.4396361226851852</c:v>
                </c:pt>
                <c:pt idx="1900">
                  <c:v>0.43963988425925926</c:v>
                </c:pt>
                <c:pt idx="1901">
                  <c:v>0.43964371527777774</c:v>
                </c:pt>
                <c:pt idx="1902">
                  <c:v>0.43964749999999997</c:v>
                </c:pt>
                <c:pt idx="1903">
                  <c:v>0.43965231481481482</c:v>
                </c:pt>
                <c:pt idx="1904">
                  <c:v>0.43965609953703705</c:v>
                </c:pt>
                <c:pt idx="1905">
                  <c:v>0.43966006944444441</c:v>
                </c:pt>
                <c:pt idx="1906">
                  <c:v>0.43966381944444444</c:v>
                </c:pt>
                <c:pt idx="1907">
                  <c:v>0.43966762731481479</c:v>
                </c:pt>
                <c:pt idx="1908">
                  <c:v>0.43967150462962962</c:v>
                </c:pt>
                <c:pt idx="1909">
                  <c:v>0.43967533564814815</c:v>
                </c:pt>
                <c:pt idx="1910">
                  <c:v>0.4396790972222222</c:v>
                </c:pt>
                <c:pt idx="1911">
                  <c:v>0.43968298611111112</c:v>
                </c:pt>
                <c:pt idx="1912">
                  <c:v>0.43968660879629629</c:v>
                </c:pt>
                <c:pt idx="1913">
                  <c:v>0.43969018518518516</c:v>
                </c:pt>
                <c:pt idx="1914">
                  <c:v>0.43969381944444441</c:v>
                </c:pt>
                <c:pt idx="1915">
                  <c:v>0.4396976041666667</c:v>
                </c:pt>
                <c:pt idx="1916">
                  <c:v>0.43970140046296297</c:v>
                </c:pt>
                <c:pt idx="1917">
                  <c:v>0.4397052314814815</c:v>
                </c:pt>
                <c:pt idx="1918">
                  <c:v>0.43971005787037037</c:v>
                </c:pt>
                <c:pt idx="1919">
                  <c:v>0.43971479166666666</c:v>
                </c:pt>
                <c:pt idx="1920">
                  <c:v>0.43971966435185189</c:v>
                </c:pt>
                <c:pt idx="1921">
                  <c:v>0.4397246759259259</c:v>
                </c:pt>
                <c:pt idx="1922">
                  <c:v>0.43972959490740737</c:v>
                </c:pt>
                <c:pt idx="1923">
                  <c:v>0.43973432870370371</c:v>
                </c:pt>
                <c:pt idx="1924">
                  <c:v>0.4397391087962963</c:v>
                </c:pt>
                <c:pt idx="1925">
                  <c:v>0.43974362268518519</c:v>
                </c:pt>
                <c:pt idx="1926">
                  <c:v>0.43974827546296297</c:v>
                </c:pt>
                <c:pt idx="1927">
                  <c:v>0.43975300925925925</c:v>
                </c:pt>
                <c:pt idx="1928">
                  <c:v>0.43975748842592594</c:v>
                </c:pt>
                <c:pt idx="1929">
                  <c:v>0.43976207175925924</c:v>
                </c:pt>
                <c:pt idx="1930">
                  <c:v>0.43976655092592593</c:v>
                </c:pt>
                <c:pt idx="1931">
                  <c:v>0.43977114583333332</c:v>
                </c:pt>
                <c:pt idx="1932">
                  <c:v>0.43977575231481486</c:v>
                </c:pt>
                <c:pt idx="1933">
                  <c:v>0.43978040509259259</c:v>
                </c:pt>
                <c:pt idx="1934">
                  <c:v>0.43978501157407407</c:v>
                </c:pt>
                <c:pt idx="1935">
                  <c:v>0.43978987268518521</c:v>
                </c:pt>
                <c:pt idx="1936">
                  <c:v>0.43979481481481481</c:v>
                </c:pt>
                <c:pt idx="1937">
                  <c:v>0.43979975694444445</c:v>
                </c:pt>
                <c:pt idx="1938">
                  <c:v>0.43980469907407405</c:v>
                </c:pt>
                <c:pt idx="1939">
                  <c:v>0.43980957175925922</c:v>
                </c:pt>
                <c:pt idx="1940">
                  <c:v>0.43981440972222224</c:v>
                </c:pt>
                <c:pt idx="1941">
                  <c:v>0.4398192592592593</c:v>
                </c:pt>
                <c:pt idx="1942">
                  <c:v>0.43982332175925926</c:v>
                </c:pt>
                <c:pt idx="1943">
                  <c:v>0.43982743055555557</c:v>
                </c:pt>
                <c:pt idx="1944">
                  <c:v>0.43983148148148149</c:v>
                </c:pt>
                <c:pt idx="1945">
                  <c:v>0.43983559027777774</c:v>
                </c:pt>
                <c:pt idx="1946">
                  <c:v>0.43983972222222217</c:v>
                </c:pt>
                <c:pt idx="1947">
                  <c:v>0.43984370370370374</c:v>
                </c:pt>
                <c:pt idx="1948">
                  <c:v>0.43984753472222221</c:v>
                </c:pt>
                <c:pt idx="1949">
                  <c:v>0.43985203703703707</c:v>
                </c:pt>
                <c:pt idx="1950">
                  <c:v>0.43985582175925925</c:v>
                </c:pt>
                <c:pt idx="1951">
                  <c:v>0.43986045138888891</c:v>
                </c:pt>
                <c:pt idx="1952">
                  <c:v>0.43986451388888886</c:v>
                </c:pt>
                <c:pt idx="1953">
                  <c:v>0.43986869212962959</c:v>
                </c:pt>
                <c:pt idx="1954">
                  <c:v>0.43987268518518513</c:v>
                </c:pt>
                <c:pt idx="1955">
                  <c:v>0.43987675925925923</c:v>
                </c:pt>
                <c:pt idx="1956">
                  <c:v>0.43988094907407405</c:v>
                </c:pt>
                <c:pt idx="1957">
                  <c:v>0.43988495370370373</c:v>
                </c:pt>
                <c:pt idx="1958">
                  <c:v>0.43988894675925927</c:v>
                </c:pt>
                <c:pt idx="1959">
                  <c:v>0.43989296296296293</c:v>
                </c:pt>
                <c:pt idx="1960">
                  <c:v>0.43989708333333333</c:v>
                </c:pt>
                <c:pt idx="1961">
                  <c:v>0.43990107638888887</c:v>
                </c:pt>
                <c:pt idx="1962">
                  <c:v>0.43990508101851855</c:v>
                </c:pt>
                <c:pt idx="1963">
                  <c:v>0.43990978009259263</c:v>
                </c:pt>
                <c:pt idx="1964">
                  <c:v>0.43991619212962968</c:v>
                </c:pt>
                <c:pt idx="1965">
                  <c:v>0.4399207638888889</c:v>
                </c:pt>
                <c:pt idx="1966">
                  <c:v>0.43992547453703706</c:v>
                </c:pt>
                <c:pt idx="1967">
                  <c:v>0.43993021990740738</c:v>
                </c:pt>
                <c:pt idx="1968">
                  <c:v>0.43993516203703703</c:v>
                </c:pt>
                <c:pt idx="1969">
                  <c:v>0.43993997685185188</c:v>
                </c:pt>
                <c:pt idx="1970">
                  <c:v>0.43994483796296296</c:v>
                </c:pt>
                <c:pt idx="1971">
                  <c:v>0.43994972222222223</c:v>
                </c:pt>
                <c:pt idx="1972">
                  <c:v>0.43995445601851851</c:v>
                </c:pt>
                <c:pt idx="1973">
                  <c:v>0.43995916666666668</c:v>
                </c:pt>
                <c:pt idx="1974">
                  <c:v>0.43996386574074076</c:v>
                </c:pt>
                <c:pt idx="1975">
                  <c:v>0.43996842592592594</c:v>
                </c:pt>
                <c:pt idx="1976">
                  <c:v>0.43997293981481483</c:v>
                </c:pt>
                <c:pt idx="1977">
                  <c:v>0.43997743055555555</c:v>
                </c:pt>
                <c:pt idx="1978">
                  <c:v>0.43998187499999997</c:v>
                </c:pt>
                <c:pt idx="1979">
                  <c:v>0.43998633101851853</c:v>
                </c:pt>
                <c:pt idx="1980">
                  <c:v>0.43999092592592598</c:v>
                </c:pt>
                <c:pt idx="1981">
                  <c:v>0.43999539351851852</c:v>
                </c:pt>
                <c:pt idx="1982">
                  <c:v>0.43999988425925923</c:v>
                </c:pt>
                <c:pt idx="1983">
                  <c:v>0.44000337962962965</c:v>
                </c:pt>
                <c:pt idx="1984">
                  <c:v>0.44000791666666667</c:v>
                </c:pt>
                <c:pt idx="1985">
                  <c:v>0.440012349537037</c:v>
                </c:pt>
                <c:pt idx="1986">
                  <c:v>0.44001605324074072</c:v>
                </c:pt>
                <c:pt idx="1987">
                  <c:v>0.44001988425925925</c:v>
                </c:pt>
                <c:pt idx="1988">
                  <c:v>0.44002368055555552</c:v>
                </c:pt>
                <c:pt idx="1989">
                  <c:v>0.44002841435185186</c:v>
                </c:pt>
                <c:pt idx="1990">
                  <c:v>0.44003214120370365</c:v>
                </c:pt>
                <c:pt idx="1991">
                  <c:v>0.44003582175925926</c:v>
                </c:pt>
                <c:pt idx="1992">
                  <c:v>0.44003959490740741</c:v>
                </c:pt>
                <c:pt idx="1993">
                  <c:v>0.44004339120370367</c:v>
                </c:pt>
                <c:pt idx="1994">
                  <c:v>0.44004740740740744</c:v>
                </c:pt>
                <c:pt idx="1995">
                  <c:v>0.44005115740740736</c:v>
                </c:pt>
                <c:pt idx="1996">
                  <c:v>0.44005495370370373</c:v>
                </c:pt>
                <c:pt idx="1997">
                  <c:v>0.44005869212962961</c:v>
                </c:pt>
                <c:pt idx="1998">
                  <c:v>0.44006241898148146</c:v>
                </c:pt>
                <c:pt idx="1999">
                  <c:v>0.44006629629629629</c:v>
                </c:pt>
                <c:pt idx="2000">
                  <c:v>0.44007019675925929</c:v>
                </c:pt>
                <c:pt idx="2001">
                  <c:v>0.4400737384259259</c:v>
                </c:pt>
                <c:pt idx="2002">
                  <c:v>0.44007737268518521</c:v>
                </c:pt>
                <c:pt idx="2003">
                  <c:v>0.44008091435185182</c:v>
                </c:pt>
                <c:pt idx="2004">
                  <c:v>0.44008442129629627</c:v>
                </c:pt>
                <c:pt idx="2005">
                  <c:v>0.44008807870370376</c:v>
                </c:pt>
                <c:pt idx="2006">
                  <c:v>0.44009182870370367</c:v>
                </c:pt>
                <c:pt idx="2007">
                  <c:v>0.44009562500000005</c:v>
                </c:pt>
                <c:pt idx="2008">
                  <c:v>0.44009934027777775</c:v>
                </c:pt>
                <c:pt idx="2009">
                  <c:v>0.44010408564814818</c:v>
                </c:pt>
                <c:pt idx="2010">
                  <c:v>0.44010877314814811</c:v>
                </c:pt>
                <c:pt idx="2011">
                  <c:v>0.44011365740740738</c:v>
                </c:pt>
                <c:pt idx="2012">
                  <c:v>0.4401186226851852</c:v>
                </c:pt>
                <c:pt idx="2013">
                  <c:v>0.44012363425925921</c:v>
                </c:pt>
                <c:pt idx="2014">
                  <c:v>0.44012836805555561</c:v>
                </c:pt>
                <c:pt idx="2015">
                  <c:v>0.44013282407407406</c:v>
                </c:pt>
                <c:pt idx="2016">
                  <c:v>0.44013726851851853</c:v>
                </c:pt>
                <c:pt idx="2017">
                  <c:v>0.44014178240740742</c:v>
                </c:pt>
                <c:pt idx="2018">
                  <c:v>0.44014625000000002</c:v>
                </c:pt>
                <c:pt idx="2019">
                  <c:v>0.44015097222222227</c:v>
                </c:pt>
                <c:pt idx="2020">
                  <c:v>0.44015567129629635</c:v>
                </c:pt>
                <c:pt idx="2021">
                  <c:v>0.44016060185185185</c:v>
                </c:pt>
                <c:pt idx="2022">
                  <c:v>0.44016540509259255</c:v>
                </c:pt>
                <c:pt idx="2023">
                  <c:v>0.44017027777777779</c:v>
                </c:pt>
                <c:pt idx="2024">
                  <c:v>0.44017497685185186</c:v>
                </c:pt>
                <c:pt idx="2025">
                  <c:v>0.44017979166666671</c:v>
                </c:pt>
                <c:pt idx="2026">
                  <c:v>0.44018450231481482</c:v>
                </c:pt>
                <c:pt idx="2027">
                  <c:v>0.44018854166666666</c:v>
                </c:pt>
                <c:pt idx="2028">
                  <c:v>0.44019329861111106</c:v>
                </c:pt>
                <c:pt idx="2029">
                  <c:v>0.44019771990740741</c:v>
                </c:pt>
                <c:pt idx="2030">
                  <c:v>0.44020217592592598</c:v>
                </c:pt>
                <c:pt idx="2031">
                  <c:v>0.44020581018518518</c:v>
                </c:pt>
                <c:pt idx="2032">
                  <c:v>0.44020936342592593</c:v>
                </c:pt>
                <c:pt idx="2033">
                  <c:v>0.44021292824074076</c:v>
                </c:pt>
                <c:pt idx="2034">
                  <c:v>0.44021652777777781</c:v>
                </c:pt>
                <c:pt idx="2035">
                  <c:v>0.44022011574074077</c:v>
                </c:pt>
                <c:pt idx="2036">
                  <c:v>0.44022368055555555</c:v>
                </c:pt>
                <c:pt idx="2037">
                  <c:v>0.44022824074074074</c:v>
                </c:pt>
                <c:pt idx="2038">
                  <c:v>0.44023184027777779</c:v>
                </c:pt>
                <c:pt idx="2039">
                  <c:v>0.44023537037037036</c:v>
                </c:pt>
                <c:pt idx="2040">
                  <c:v>0.44023895833333332</c:v>
                </c:pt>
                <c:pt idx="2041">
                  <c:v>0.44024276620370367</c:v>
                </c:pt>
                <c:pt idx="2042">
                  <c:v>0.44024666666666668</c:v>
                </c:pt>
                <c:pt idx="2043">
                  <c:v>0.44025047453703703</c:v>
                </c:pt>
                <c:pt idx="2044">
                  <c:v>0.44025417824074076</c:v>
                </c:pt>
                <c:pt idx="2045">
                  <c:v>0.44025809027777779</c:v>
                </c:pt>
                <c:pt idx="2046">
                  <c:v>0.44026197916666665</c:v>
                </c:pt>
                <c:pt idx="2047">
                  <c:v>0.44026568287037038</c:v>
                </c:pt>
                <c:pt idx="2048">
                  <c:v>0.44027271990740741</c:v>
                </c:pt>
                <c:pt idx="2049">
                  <c:v>0.44027655092592594</c:v>
                </c:pt>
                <c:pt idx="2050">
                  <c:v>0.4402803935185185</c:v>
                </c:pt>
                <c:pt idx="2051">
                  <c:v>0.44028425925925929</c:v>
                </c:pt>
                <c:pt idx="2052">
                  <c:v>0.44028807870370373</c:v>
                </c:pt>
                <c:pt idx="2053">
                  <c:v>0.44029190972222221</c:v>
                </c:pt>
                <c:pt idx="2054">
                  <c:v>0.44029660879629628</c:v>
                </c:pt>
                <c:pt idx="2055">
                  <c:v>0.4403011458333333</c:v>
                </c:pt>
                <c:pt idx="2056">
                  <c:v>0.4403048726851852</c:v>
                </c:pt>
                <c:pt idx="2057">
                  <c:v>0.44030951388888889</c:v>
                </c:pt>
                <c:pt idx="2058">
                  <c:v>0.44031418981481485</c:v>
                </c:pt>
                <c:pt idx="2059">
                  <c:v>0.44031899305555555</c:v>
                </c:pt>
                <c:pt idx="2060">
                  <c:v>0.44032385416666669</c:v>
                </c:pt>
                <c:pt idx="2061">
                  <c:v>0.44032876157407408</c:v>
                </c:pt>
                <c:pt idx="2062">
                  <c:v>0.44033380787037041</c:v>
                </c:pt>
                <c:pt idx="2063">
                  <c:v>0.44033880787037033</c:v>
                </c:pt>
                <c:pt idx="2064">
                  <c:v>0.44034362268518518</c:v>
                </c:pt>
                <c:pt idx="2065">
                  <c:v>0.44034840277777776</c:v>
                </c:pt>
                <c:pt idx="2066">
                  <c:v>0.44035324074074073</c:v>
                </c:pt>
                <c:pt idx="2067">
                  <c:v>0.4403579398148148</c:v>
                </c:pt>
                <c:pt idx="2068">
                  <c:v>0.44036258101851855</c:v>
                </c:pt>
                <c:pt idx="2069">
                  <c:v>0.44036724537037036</c:v>
                </c:pt>
                <c:pt idx="2070">
                  <c:v>0.44037181712962964</c:v>
                </c:pt>
                <c:pt idx="2071">
                  <c:v>0.44037677083333332</c:v>
                </c:pt>
                <c:pt idx="2072">
                  <c:v>0.44038165509259258</c:v>
                </c:pt>
                <c:pt idx="2073">
                  <c:v>0.44038662037037035</c:v>
                </c:pt>
                <c:pt idx="2074">
                  <c:v>0.44039158564814818</c:v>
                </c:pt>
                <c:pt idx="2075">
                  <c:v>0.44039648148148153</c:v>
                </c:pt>
                <c:pt idx="2076">
                  <c:v>0.44040034722222221</c:v>
                </c:pt>
                <c:pt idx="2077">
                  <c:v>0.44040423611111112</c:v>
                </c:pt>
                <c:pt idx="2078">
                  <c:v>0.44040833333333335</c:v>
                </c:pt>
                <c:pt idx="2079">
                  <c:v>0.44041211805555558</c:v>
                </c:pt>
                <c:pt idx="2080">
                  <c:v>0.44041589120370372</c:v>
                </c:pt>
                <c:pt idx="2081">
                  <c:v>0.44042054398148145</c:v>
                </c:pt>
                <c:pt idx="2082">
                  <c:v>0.44042416666666667</c:v>
                </c:pt>
                <c:pt idx="2083">
                  <c:v>0.44042781250000002</c:v>
                </c:pt>
                <c:pt idx="2084">
                  <c:v>0.44043160879629628</c:v>
                </c:pt>
                <c:pt idx="2085">
                  <c:v>0.44043526620370371</c:v>
                </c:pt>
                <c:pt idx="2086">
                  <c:v>0.44043892361111109</c:v>
                </c:pt>
                <c:pt idx="2087">
                  <c:v>0.44044266203703702</c:v>
                </c:pt>
                <c:pt idx="2088">
                  <c:v>0.44044633101851849</c:v>
                </c:pt>
                <c:pt idx="2089">
                  <c:v>0.44044997685185189</c:v>
                </c:pt>
                <c:pt idx="2090">
                  <c:v>0.44045365740740738</c:v>
                </c:pt>
                <c:pt idx="2091">
                  <c:v>0.4404573263888889</c:v>
                </c:pt>
                <c:pt idx="2092">
                  <c:v>0.44046103009259258</c:v>
                </c:pt>
                <c:pt idx="2093">
                  <c:v>0.44046478009259254</c:v>
                </c:pt>
                <c:pt idx="2094">
                  <c:v>0.44046861111111113</c:v>
                </c:pt>
                <c:pt idx="2095">
                  <c:v>0.44047263888888888</c:v>
                </c:pt>
                <c:pt idx="2096">
                  <c:v>0.44047674768518519</c:v>
                </c:pt>
                <c:pt idx="2097">
                  <c:v>0.44048060185185184</c:v>
                </c:pt>
                <c:pt idx="2098">
                  <c:v>0.44048445601851854</c:v>
                </c:pt>
                <c:pt idx="2099">
                  <c:v>0.44048951388888891</c:v>
                </c:pt>
                <c:pt idx="2100">
                  <c:v>0.44049456018518524</c:v>
                </c:pt>
                <c:pt idx="2101">
                  <c:v>0.44049939814814815</c:v>
                </c:pt>
                <c:pt idx="2102">
                  <c:v>0.4405044212962963</c:v>
                </c:pt>
                <c:pt idx="2103">
                  <c:v>0.44050923611111115</c:v>
                </c:pt>
                <c:pt idx="2104">
                  <c:v>0.44051318287037033</c:v>
                </c:pt>
                <c:pt idx="2105">
                  <c:v>0.44051812500000004</c:v>
                </c:pt>
                <c:pt idx="2106">
                  <c:v>0.44052278935185191</c:v>
                </c:pt>
                <c:pt idx="2107">
                  <c:v>0.44052734953703704</c:v>
                </c:pt>
                <c:pt idx="2108">
                  <c:v>0.44053193287037035</c:v>
                </c:pt>
                <c:pt idx="2109">
                  <c:v>0.44053663194444442</c:v>
                </c:pt>
                <c:pt idx="2110">
                  <c:v>0.4405415509259259</c:v>
                </c:pt>
                <c:pt idx="2111">
                  <c:v>0.44054637731481483</c:v>
                </c:pt>
                <c:pt idx="2112">
                  <c:v>0.44055125000000001</c:v>
                </c:pt>
                <c:pt idx="2113">
                  <c:v>0.44055615740740744</c:v>
                </c:pt>
                <c:pt idx="2114">
                  <c:v>0.44056094907407406</c:v>
                </c:pt>
                <c:pt idx="2115">
                  <c:v>0.4405659837962963</c:v>
                </c:pt>
                <c:pt idx="2116">
                  <c:v>0.44057097222222219</c:v>
                </c:pt>
                <c:pt idx="2117">
                  <c:v>0.44057589120370372</c:v>
                </c:pt>
                <c:pt idx="2118">
                  <c:v>0.440580625</c:v>
                </c:pt>
                <c:pt idx="2119">
                  <c:v>0.44058523148148149</c:v>
                </c:pt>
                <c:pt idx="2120">
                  <c:v>0.44058981481481485</c:v>
                </c:pt>
                <c:pt idx="2121">
                  <c:v>0.44059452546296302</c:v>
                </c:pt>
                <c:pt idx="2122">
                  <c:v>0.44059917824074074</c:v>
                </c:pt>
                <c:pt idx="2123">
                  <c:v>0.44060403935185183</c:v>
                </c:pt>
                <c:pt idx="2124">
                  <c:v>0.44060886574074076</c:v>
                </c:pt>
                <c:pt idx="2125">
                  <c:v>0.44061358796296296</c:v>
                </c:pt>
                <c:pt idx="2126">
                  <c:v>0.44062077546296297</c:v>
                </c:pt>
                <c:pt idx="2127">
                  <c:v>0.44062559027777781</c:v>
                </c:pt>
                <c:pt idx="2128">
                  <c:v>0.44063026620370366</c:v>
                </c:pt>
                <c:pt idx="2129">
                  <c:v>0.4406351736111111</c:v>
                </c:pt>
                <c:pt idx="2130">
                  <c:v>0.44063999999999998</c:v>
                </c:pt>
                <c:pt idx="2131">
                  <c:v>0.44064451388888887</c:v>
                </c:pt>
                <c:pt idx="2132">
                  <c:v>0.44064905092592593</c:v>
                </c:pt>
                <c:pt idx="2133">
                  <c:v>0.44065348379629632</c:v>
                </c:pt>
                <c:pt idx="2134">
                  <c:v>0.44065811342592592</c:v>
                </c:pt>
                <c:pt idx="2135">
                  <c:v>0.440661724537037</c:v>
                </c:pt>
                <c:pt idx="2136">
                  <c:v>0.44066618055555556</c:v>
                </c:pt>
                <c:pt idx="2137">
                  <c:v>0.44067067129629628</c:v>
                </c:pt>
                <c:pt idx="2138">
                  <c:v>0.44067530092592594</c:v>
                </c:pt>
                <c:pt idx="2139">
                  <c:v>0.44067986111111113</c:v>
                </c:pt>
                <c:pt idx="2140">
                  <c:v>0.44068428240740737</c:v>
                </c:pt>
                <c:pt idx="2141">
                  <c:v>0.44068875000000002</c:v>
                </c:pt>
                <c:pt idx="2142">
                  <c:v>0.44069361111111111</c:v>
                </c:pt>
                <c:pt idx="2143">
                  <c:v>0.44069846064814816</c:v>
                </c:pt>
                <c:pt idx="2144">
                  <c:v>0.4407033680555556</c:v>
                </c:pt>
                <c:pt idx="2145">
                  <c:v>0.44070815972222221</c:v>
                </c:pt>
                <c:pt idx="2146">
                  <c:v>0.4407128935185185</c:v>
                </c:pt>
                <c:pt idx="2147">
                  <c:v>0.44071765046296302</c:v>
                </c:pt>
                <c:pt idx="2148">
                  <c:v>0.44072247685185184</c:v>
                </c:pt>
                <c:pt idx="2149">
                  <c:v>0.44072731481481481</c:v>
                </c:pt>
                <c:pt idx="2150">
                  <c:v>0.44073215277777783</c:v>
                </c:pt>
                <c:pt idx="2151">
                  <c:v>0.44073685185185191</c:v>
                </c:pt>
                <c:pt idx="2152">
                  <c:v>0.44074156250000002</c:v>
                </c:pt>
                <c:pt idx="2153">
                  <c:v>0.44074626157407404</c:v>
                </c:pt>
                <c:pt idx="2154">
                  <c:v>0.44075086805555558</c:v>
                </c:pt>
                <c:pt idx="2155">
                  <c:v>0.44075571759259263</c:v>
                </c:pt>
                <c:pt idx="2156">
                  <c:v>0.44076013888888887</c:v>
                </c:pt>
                <c:pt idx="2157">
                  <c:v>0.44076460648148147</c:v>
                </c:pt>
                <c:pt idx="2158">
                  <c:v>0.44076930555555555</c:v>
                </c:pt>
                <c:pt idx="2159">
                  <c:v>0.44077423611111111</c:v>
                </c:pt>
                <c:pt idx="2160">
                  <c:v>0.44077908564814816</c:v>
                </c:pt>
                <c:pt idx="2161">
                  <c:v>0.44078403935185184</c:v>
                </c:pt>
                <c:pt idx="2162">
                  <c:v>0.44078881944444448</c:v>
                </c:pt>
                <c:pt idx="2163">
                  <c:v>0.44079353009259264</c:v>
                </c:pt>
                <c:pt idx="2164">
                  <c:v>0.44079822916666672</c:v>
                </c:pt>
                <c:pt idx="2165">
                  <c:v>0.44080306712962963</c:v>
                </c:pt>
                <c:pt idx="2166">
                  <c:v>0.44080787037037039</c:v>
                </c:pt>
                <c:pt idx="2167">
                  <c:v>0.44081159722222224</c:v>
                </c:pt>
                <c:pt idx="2168">
                  <c:v>0.44081593750000003</c:v>
                </c:pt>
                <c:pt idx="2169">
                  <c:v>0.44082052083333334</c:v>
                </c:pt>
                <c:pt idx="2170">
                  <c:v>0.44082516203703709</c:v>
                </c:pt>
                <c:pt idx="2171">
                  <c:v>0.4408298726851852</c:v>
                </c:pt>
                <c:pt idx="2172">
                  <c:v>0.44083456018518513</c:v>
                </c:pt>
                <c:pt idx="2173">
                  <c:v>0.44083855324074078</c:v>
                </c:pt>
                <c:pt idx="2174">
                  <c:v>0.44084247685185191</c:v>
                </c:pt>
                <c:pt idx="2175">
                  <c:v>0.44084722222222222</c:v>
                </c:pt>
                <c:pt idx="2176">
                  <c:v>0.44085200231481481</c:v>
                </c:pt>
                <c:pt idx="2177">
                  <c:v>0.44085665509259259</c:v>
                </c:pt>
                <c:pt idx="2178">
                  <c:v>0.44086149305555561</c:v>
                </c:pt>
                <c:pt idx="2179">
                  <c:v>0.4408663888888889</c:v>
                </c:pt>
                <c:pt idx="2180">
                  <c:v>0.44087099537037039</c:v>
                </c:pt>
                <c:pt idx="2181">
                  <c:v>0.44087545138888889</c:v>
                </c:pt>
                <c:pt idx="2182">
                  <c:v>0.44088004629629629</c:v>
                </c:pt>
                <c:pt idx="2183">
                  <c:v>0.44088460648148148</c:v>
                </c:pt>
                <c:pt idx="2184">
                  <c:v>0.44088924768518517</c:v>
                </c:pt>
                <c:pt idx="2185">
                  <c:v>0.44089403935185184</c:v>
                </c:pt>
                <c:pt idx="2186">
                  <c:v>0.44090055555555557</c:v>
                </c:pt>
                <c:pt idx="2187">
                  <c:v>0.44090509259259258</c:v>
                </c:pt>
                <c:pt idx="2188">
                  <c:v>0.44090960648148148</c:v>
                </c:pt>
                <c:pt idx="2189">
                  <c:v>0.44091413194444445</c:v>
                </c:pt>
                <c:pt idx="2190">
                  <c:v>0.44091915509259261</c:v>
                </c:pt>
                <c:pt idx="2191">
                  <c:v>0.44092413194444441</c:v>
                </c:pt>
                <c:pt idx="2192">
                  <c:v>0.44092918981481483</c:v>
                </c:pt>
                <c:pt idx="2193">
                  <c:v>0.44093400462962967</c:v>
                </c:pt>
                <c:pt idx="2194">
                  <c:v>0.44093888888888894</c:v>
                </c:pt>
                <c:pt idx="2195">
                  <c:v>0.44094369212962964</c:v>
                </c:pt>
                <c:pt idx="2196">
                  <c:v>0.4409477083333333</c:v>
                </c:pt>
                <c:pt idx="2197">
                  <c:v>0.44095261574074079</c:v>
                </c:pt>
                <c:pt idx="2198">
                  <c:v>0.4409575462962963</c:v>
                </c:pt>
                <c:pt idx="2199">
                  <c:v>0.440962349537037</c:v>
                </c:pt>
                <c:pt idx="2200">
                  <c:v>0.44096714120370373</c:v>
                </c:pt>
                <c:pt idx="2201">
                  <c:v>0.4409720601851852</c:v>
                </c:pt>
                <c:pt idx="2202">
                  <c:v>0.44097629629629626</c:v>
                </c:pt>
                <c:pt idx="2203">
                  <c:v>0.44098106481481486</c:v>
                </c:pt>
                <c:pt idx="2204">
                  <c:v>0.44098555555555552</c:v>
                </c:pt>
                <c:pt idx="2205">
                  <c:v>0.44099006944444441</c:v>
                </c:pt>
                <c:pt idx="2206">
                  <c:v>0.44099516203703709</c:v>
                </c:pt>
                <c:pt idx="2207">
                  <c:v>0.44100003472222221</c:v>
                </c:pt>
                <c:pt idx="2208">
                  <c:v>0.44100502314814816</c:v>
                </c:pt>
                <c:pt idx="2209">
                  <c:v>0.44100937499999998</c:v>
                </c:pt>
                <c:pt idx="2210">
                  <c:v>0.44101420138888892</c:v>
                </c:pt>
                <c:pt idx="2211">
                  <c:v>0.44101900462962962</c:v>
                </c:pt>
                <c:pt idx="2212">
                  <c:v>0.44102296296296295</c:v>
                </c:pt>
                <c:pt idx="2213">
                  <c:v>0.44102667824074077</c:v>
                </c:pt>
                <c:pt idx="2214">
                  <c:v>0.44103048611111112</c:v>
                </c:pt>
                <c:pt idx="2215">
                  <c:v>0.44103429398148147</c:v>
                </c:pt>
                <c:pt idx="2216">
                  <c:v>0.44103782407407405</c:v>
                </c:pt>
                <c:pt idx="2217">
                  <c:v>0.44104141203703701</c:v>
                </c:pt>
                <c:pt idx="2218">
                  <c:v>0.44104516203703703</c:v>
                </c:pt>
                <c:pt idx="2219">
                  <c:v>0.44104872685185187</c:v>
                </c:pt>
                <c:pt idx="2220">
                  <c:v>0.44105251157407405</c:v>
                </c:pt>
                <c:pt idx="2221">
                  <c:v>0.44105620370370374</c:v>
                </c:pt>
                <c:pt idx="2222">
                  <c:v>0.44106000000000001</c:v>
                </c:pt>
                <c:pt idx="2223">
                  <c:v>0.44106381944444445</c:v>
                </c:pt>
                <c:pt idx="2224">
                  <c:v>0.44106756944444442</c:v>
                </c:pt>
                <c:pt idx="2225">
                  <c:v>0.44107130787037035</c:v>
                </c:pt>
                <c:pt idx="2226">
                  <c:v>0.44107520833333336</c:v>
                </c:pt>
                <c:pt idx="2227">
                  <c:v>0.44107899305555559</c:v>
                </c:pt>
                <c:pt idx="2228">
                  <c:v>0.44108270833333335</c:v>
                </c:pt>
                <c:pt idx="2229">
                  <c:v>0.44108664351851851</c:v>
                </c:pt>
                <c:pt idx="2230">
                  <c:v>0.44109265046296292</c:v>
                </c:pt>
                <c:pt idx="2231">
                  <c:v>0.44109645833333339</c:v>
                </c:pt>
                <c:pt idx="2232">
                  <c:v>0.44110003472222226</c:v>
                </c:pt>
                <c:pt idx="2233">
                  <c:v>0.44110359953703698</c:v>
                </c:pt>
                <c:pt idx="2234">
                  <c:v>0.44110826388888885</c:v>
                </c:pt>
                <c:pt idx="2235">
                  <c:v>0.4411127314814815</c:v>
                </c:pt>
                <c:pt idx="2236">
                  <c:v>0.44111718750000001</c:v>
                </c:pt>
                <c:pt idx="2237">
                  <c:v>0.44112181712962961</c:v>
                </c:pt>
                <c:pt idx="2238">
                  <c:v>0.44112545138888892</c:v>
                </c:pt>
                <c:pt idx="2239">
                  <c:v>0.44112995370370367</c:v>
                </c:pt>
                <c:pt idx="2240">
                  <c:v>0.44113442129629626</c:v>
                </c:pt>
                <c:pt idx="2241">
                  <c:v>0.44113901620370372</c:v>
                </c:pt>
                <c:pt idx="2242">
                  <c:v>0.44114408564814817</c:v>
                </c:pt>
                <c:pt idx="2243">
                  <c:v>0.44114887731481484</c:v>
                </c:pt>
                <c:pt idx="2244">
                  <c:v>0.44115365740740736</c:v>
                </c:pt>
                <c:pt idx="2245">
                  <c:v>0.44115840277777779</c:v>
                </c:pt>
                <c:pt idx="2246">
                  <c:v>0.44116321759259258</c:v>
                </c:pt>
                <c:pt idx="2247">
                  <c:v>0.44116828703703703</c:v>
                </c:pt>
                <c:pt idx="2248">
                  <c:v>0.44117326388888883</c:v>
                </c:pt>
                <c:pt idx="2249">
                  <c:v>0.44117811342592589</c:v>
                </c:pt>
                <c:pt idx="2250">
                  <c:v>0.44118295138888891</c:v>
                </c:pt>
                <c:pt idx="2251">
                  <c:v>0.44118776620370376</c:v>
                </c:pt>
                <c:pt idx="2252">
                  <c:v>0.44119255787037037</c:v>
                </c:pt>
                <c:pt idx="2253">
                  <c:v>0.44119741898148152</c:v>
                </c:pt>
                <c:pt idx="2254">
                  <c:v>0.4412020717592593</c:v>
                </c:pt>
                <c:pt idx="2255">
                  <c:v>0.44120656249999995</c:v>
                </c:pt>
                <c:pt idx="2256">
                  <c:v>0.44121107638888885</c:v>
                </c:pt>
                <c:pt idx="2257">
                  <c:v>0.44121561342592591</c:v>
                </c:pt>
                <c:pt idx="2258">
                  <c:v>0.4412196180555556</c:v>
                </c:pt>
                <c:pt idx="2259">
                  <c:v>0.44122336805555556</c:v>
                </c:pt>
                <c:pt idx="2260">
                  <c:v>0.44122719907407409</c:v>
                </c:pt>
                <c:pt idx="2261">
                  <c:v>0.44123113425925925</c:v>
                </c:pt>
                <c:pt idx="2262">
                  <c:v>0.44123496527777778</c:v>
                </c:pt>
                <c:pt idx="2263">
                  <c:v>0.4412388078703704</c:v>
                </c:pt>
                <c:pt idx="2264">
                  <c:v>0.44124277777777782</c:v>
                </c:pt>
                <c:pt idx="2265">
                  <c:v>0.44124657407407408</c:v>
                </c:pt>
                <c:pt idx="2266">
                  <c:v>0.44125048611111112</c:v>
                </c:pt>
                <c:pt idx="2267">
                  <c:v>0.44125540509259259</c:v>
                </c:pt>
                <c:pt idx="2268">
                  <c:v>0.44125928240740736</c:v>
                </c:pt>
                <c:pt idx="2269">
                  <c:v>0.44126295138888888</c:v>
                </c:pt>
                <c:pt idx="2270">
                  <c:v>0.44126662037037034</c:v>
                </c:pt>
                <c:pt idx="2271">
                  <c:v>0.44127023148148153</c:v>
                </c:pt>
                <c:pt idx="2272">
                  <c:v>0.44127384259259261</c:v>
                </c:pt>
                <c:pt idx="2273">
                  <c:v>0.44127769675925926</c:v>
                </c:pt>
                <c:pt idx="2274">
                  <c:v>0.4412816550925926</c:v>
                </c:pt>
                <c:pt idx="2275">
                  <c:v>0.44128765046296298</c:v>
                </c:pt>
                <c:pt idx="2276">
                  <c:v>0.44129146990740736</c:v>
                </c:pt>
                <c:pt idx="2277">
                  <c:v>0.44129548611111113</c:v>
                </c:pt>
                <c:pt idx="2278">
                  <c:v>0.44129922453703707</c:v>
                </c:pt>
                <c:pt idx="2279">
                  <c:v>0.44130400462962965</c:v>
                </c:pt>
                <c:pt idx="2280">
                  <c:v>0.4413077777777778</c:v>
                </c:pt>
                <c:pt idx="2281">
                  <c:v>0.4413127083333333</c:v>
                </c:pt>
                <c:pt idx="2282">
                  <c:v>0.44131768518518522</c:v>
                </c:pt>
                <c:pt idx="2283">
                  <c:v>0.44132175925925926</c:v>
                </c:pt>
                <c:pt idx="2284">
                  <c:v>0.44132629629629627</c:v>
                </c:pt>
                <c:pt idx="2285">
                  <c:v>0.44133084490740737</c:v>
                </c:pt>
                <c:pt idx="2286">
                  <c:v>0.44133543981481482</c:v>
                </c:pt>
                <c:pt idx="2287">
                  <c:v>0.4413399652777778</c:v>
                </c:pt>
                <c:pt idx="2288">
                  <c:v>0.44134454861111111</c:v>
                </c:pt>
                <c:pt idx="2289">
                  <c:v>0.4413490625</c:v>
                </c:pt>
                <c:pt idx="2290">
                  <c:v>0.44135269675925931</c:v>
                </c:pt>
                <c:pt idx="2291">
                  <c:v>0.44135719907407406</c:v>
                </c:pt>
                <c:pt idx="2292">
                  <c:v>0.44136164351851853</c:v>
                </c:pt>
                <c:pt idx="2293">
                  <c:v>0.44136612268518521</c:v>
                </c:pt>
                <c:pt idx="2294">
                  <c:v>0.44137093749999995</c:v>
                </c:pt>
                <c:pt idx="2295">
                  <c:v>0.44137596064814816</c:v>
                </c:pt>
                <c:pt idx="2296">
                  <c:v>0.44138075231481483</c:v>
                </c:pt>
                <c:pt idx="2297">
                  <c:v>0.44138546296296299</c:v>
                </c:pt>
                <c:pt idx="2298">
                  <c:v>0.44139017361111116</c:v>
                </c:pt>
                <c:pt idx="2299">
                  <c:v>0.44139497685185186</c:v>
                </c:pt>
                <c:pt idx="2300">
                  <c:v>0.44139980324074074</c:v>
                </c:pt>
                <c:pt idx="2301">
                  <c:v>0.44140458333333332</c:v>
                </c:pt>
                <c:pt idx="2302">
                  <c:v>0.44140849537037036</c:v>
                </c:pt>
                <c:pt idx="2303">
                  <c:v>0.44141256944444446</c:v>
                </c:pt>
                <c:pt idx="2304">
                  <c:v>0.44141660879629629</c:v>
                </c:pt>
                <c:pt idx="2305">
                  <c:v>0.4414215856481481</c:v>
                </c:pt>
                <c:pt idx="2306">
                  <c:v>0.44142530092592591</c:v>
                </c:pt>
                <c:pt idx="2307">
                  <c:v>0.44142914351851853</c:v>
                </c:pt>
                <c:pt idx="2308">
                  <c:v>0.44143303240740739</c:v>
                </c:pt>
                <c:pt idx="2309">
                  <c:v>0.44143677083333333</c:v>
                </c:pt>
                <c:pt idx="2310">
                  <c:v>0.4414403819444444</c:v>
                </c:pt>
                <c:pt idx="2311">
                  <c:v>0.44144453703703701</c:v>
                </c:pt>
                <c:pt idx="2312">
                  <c:v>0.44144925925925921</c:v>
                </c:pt>
                <c:pt idx="2313">
                  <c:v>0.44145327546296298</c:v>
                </c:pt>
                <c:pt idx="2314">
                  <c:v>0.44145736111111106</c:v>
                </c:pt>
                <c:pt idx="2315">
                  <c:v>0.44146134259259262</c:v>
                </c:pt>
                <c:pt idx="2316">
                  <c:v>0.44146524305555551</c:v>
                </c:pt>
                <c:pt idx="2317">
                  <c:v>0.4414692824074074</c:v>
                </c:pt>
                <c:pt idx="2318">
                  <c:v>0.4414734027777778</c:v>
                </c:pt>
                <c:pt idx="2319">
                  <c:v>0.44147746527777776</c:v>
                </c:pt>
                <c:pt idx="2320">
                  <c:v>0.44148143518518518</c:v>
                </c:pt>
                <c:pt idx="2321">
                  <c:v>0.44148539351851851</c:v>
                </c:pt>
                <c:pt idx="2322">
                  <c:v>0.44148924768518522</c:v>
                </c:pt>
                <c:pt idx="2323">
                  <c:v>0.44149510416666665</c:v>
                </c:pt>
                <c:pt idx="2324">
                  <c:v>0.44149891203703701</c:v>
                </c:pt>
                <c:pt idx="2325">
                  <c:v>0.44150380787037036</c:v>
                </c:pt>
                <c:pt idx="2326">
                  <c:v>0.44150869212962962</c:v>
                </c:pt>
                <c:pt idx="2327">
                  <c:v>0.44151343749999999</c:v>
                </c:pt>
                <c:pt idx="2328">
                  <c:v>0.44151818287037042</c:v>
                </c:pt>
                <c:pt idx="2329">
                  <c:v>0.44152295138888892</c:v>
                </c:pt>
                <c:pt idx="2330">
                  <c:v>0.44152775462962962</c:v>
                </c:pt>
                <c:pt idx="2331">
                  <c:v>0.44153261574074071</c:v>
                </c:pt>
                <c:pt idx="2332">
                  <c:v>0.44153752314814815</c:v>
                </c:pt>
                <c:pt idx="2333">
                  <c:v>0.44154225694444443</c:v>
                </c:pt>
                <c:pt idx="2334">
                  <c:v>0.44154608796296296</c:v>
                </c:pt>
                <c:pt idx="2335">
                  <c:v>0.44155081018518522</c:v>
                </c:pt>
                <c:pt idx="2336">
                  <c:v>0.44155538194444444</c:v>
                </c:pt>
                <c:pt idx="2337">
                  <c:v>0.44155990740740741</c:v>
                </c:pt>
                <c:pt idx="2338">
                  <c:v>0.44156439814814813</c:v>
                </c:pt>
                <c:pt idx="2339">
                  <c:v>0.44156902777777779</c:v>
                </c:pt>
                <c:pt idx="2340">
                  <c:v>0.44157362268518519</c:v>
                </c:pt>
                <c:pt idx="2341">
                  <c:v>0.44157822916666661</c:v>
                </c:pt>
                <c:pt idx="2342">
                  <c:v>0.4415827083333333</c:v>
                </c:pt>
                <c:pt idx="2343">
                  <c:v>0.44158726851851848</c:v>
                </c:pt>
                <c:pt idx="2344">
                  <c:v>0.44159177083333329</c:v>
                </c:pt>
                <c:pt idx="2345">
                  <c:v>0.44159666666666664</c:v>
                </c:pt>
                <c:pt idx="2346">
                  <c:v>0.44160170138888888</c:v>
                </c:pt>
                <c:pt idx="2347">
                  <c:v>0.44160675925925924</c:v>
                </c:pt>
                <c:pt idx="2348">
                  <c:v>0.44161144675925929</c:v>
                </c:pt>
                <c:pt idx="2349">
                  <c:v>0.44161618055555557</c:v>
                </c:pt>
                <c:pt idx="2350">
                  <c:v>0.44162113425925925</c:v>
                </c:pt>
                <c:pt idx="2351">
                  <c:v>0.44162611111111111</c:v>
                </c:pt>
                <c:pt idx="2352">
                  <c:v>0.44163111111111109</c:v>
                </c:pt>
                <c:pt idx="2353">
                  <c:v>0.44163596064814814</c:v>
                </c:pt>
                <c:pt idx="2354">
                  <c:v>0.44164068287037034</c:v>
                </c:pt>
                <c:pt idx="2355">
                  <c:v>0.44164548611111115</c:v>
                </c:pt>
                <c:pt idx="2356">
                  <c:v>0.44165021990740744</c:v>
                </c:pt>
                <c:pt idx="2357">
                  <c:v>0.44165474537037036</c:v>
                </c:pt>
                <c:pt idx="2358">
                  <c:v>0.44165931712962964</c:v>
                </c:pt>
                <c:pt idx="2359">
                  <c:v>0.44166385416666665</c:v>
                </c:pt>
                <c:pt idx="2360">
                  <c:v>0.44166850694444443</c:v>
                </c:pt>
                <c:pt idx="2361">
                  <c:v>0.44167343749999999</c:v>
                </c:pt>
                <c:pt idx="2362">
                  <c:v>0.44167829861111113</c:v>
                </c:pt>
                <c:pt idx="2363">
                  <c:v>0.44168336805555558</c:v>
                </c:pt>
                <c:pt idx="2364">
                  <c:v>0.44168835648148147</c:v>
                </c:pt>
                <c:pt idx="2365">
                  <c:v>0.44169324074074073</c:v>
                </c:pt>
                <c:pt idx="2366">
                  <c:v>0.44169800925925928</c:v>
                </c:pt>
                <c:pt idx="2367">
                  <c:v>0.44170491898148145</c:v>
                </c:pt>
                <c:pt idx="2368">
                  <c:v>0.44170965277777779</c:v>
                </c:pt>
                <c:pt idx="2369">
                  <c:v>0.44171418981481486</c:v>
                </c:pt>
                <c:pt idx="2370">
                  <c:v>0.44171870370370375</c:v>
                </c:pt>
                <c:pt idx="2371">
                  <c:v>0.44172343750000004</c:v>
                </c:pt>
                <c:pt idx="2372">
                  <c:v>0.44172807870370367</c:v>
                </c:pt>
                <c:pt idx="2373">
                  <c:v>0.44173280092592587</c:v>
                </c:pt>
                <c:pt idx="2374">
                  <c:v>0.44173760416666669</c:v>
                </c:pt>
                <c:pt idx="2375">
                  <c:v>0.44174246527777777</c:v>
                </c:pt>
                <c:pt idx="2376">
                  <c:v>0.44174741898148145</c:v>
                </c:pt>
                <c:pt idx="2377">
                  <c:v>0.44175231481481481</c:v>
                </c:pt>
                <c:pt idx="2378">
                  <c:v>0.44175731481481484</c:v>
                </c:pt>
                <c:pt idx="2379">
                  <c:v>0.4417621990740741</c:v>
                </c:pt>
                <c:pt idx="2380">
                  <c:v>0.44176694444444448</c:v>
                </c:pt>
                <c:pt idx="2381">
                  <c:v>0.44177165509259259</c:v>
                </c:pt>
                <c:pt idx="2382">
                  <c:v>0.44177621527777777</c:v>
                </c:pt>
                <c:pt idx="2383">
                  <c:v>0.44178089120370373</c:v>
                </c:pt>
                <c:pt idx="2384">
                  <c:v>0.44178539351851853</c:v>
                </c:pt>
                <c:pt idx="2385">
                  <c:v>0.44178990740740742</c:v>
                </c:pt>
                <c:pt idx="2386">
                  <c:v>0.44179440972222223</c:v>
                </c:pt>
                <c:pt idx="2387">
                  <c:v>0.44179913194444448</c:v>
                </c:pt>
                <c:pt idx="2388">
                  <c:v>0.44180376157407403</c:v>
                </c:pt>
                <c:pt idx="2389">
                  <c:v>0.4418082523148148</c:v>
                </c:pt>
                <c:pt idx="2390">
                  <c:v>0.4418127546296296</c:v>
                </c:pt>
                <c:pt idx="2391">
                  <c:v>0.44181747685185185</c:v>
                </c:pt>
                <c:pt idx="2392">
                  <c:v>0.44182233796296294</c:v>
                </c:pt>
                <c:pt idx="2393">
                  <c:v>0.44182730324074071</c:v>
                </c:pt>
                <c:pt idx="2394">
                  <c:v>0.44183210648148147</c:v>
                </c:pt>
                <c:pt idx="2395">
                  <c:v>0.44183696759259261</c:v>
                </c:pt>
                <c:pt idx="2396">
                  <c:v>0.44184182870370375</c:v>
                </c:pt>
                <c:pt idx="2397">
                  <c:v>0.44184665509259258</c:v>
                </c:pt>
                <c:pt idx="2398">
                  <c:v>0.44185155092592593</c:v>
                </c:pt>
                <c:pt idx="2399">
                  <c:v>0.44185656249999999</c:v>
                </c:pt>
                <c:pt idx="2400">
                  <c:v>0.44186152777777776</c:v>
                </c:pt>
                <c:pt idx="2401">
                  <c:v>0.44186631944444449</c:v>
                </c:pt>
                <c:pt idx="2402">
                  <c:v>0.44187116898148143</c:v>
                </c:pt>
                <c:pt idx="2403">
                  <c:v>0.44187592592592595</c:v>
                </c:pt>
                <c:pt idx="2404">
                  <c:v>0.44188056712962959</c:v>
                </c:pt>
                <c:pt idx="2405">
                  <c:v>0.44188516203703704</c:v>
                </c:pt>
                <c:pt idx="2406">
                  <c:v>0.44188964120370372</c:v>
                </c:pt>
                <c:pt idx="2407">
                  <c:v>0.44189438657407409</c:v>
                </c:pt>
                <c:pt idx="2408">
                  <c:v>0.44189916666666668</c:v>
                </c:pt>
                <c:pt idx="2409">
                  <c:v>0.44190406249999997</c:v>
                </c:pt>
                <c:pt idx="2410">
                  <c:v>0.44190908564814818</c:v>
                </c:pt>
                <c:pt idx="2411">
                  <c:v>0.44191405092592589</c:v>
                </c:pt>
                <c:pt idx="2412">
                  <c:v>0.44192087962962961</c:v>
                </c:pt>
                <c:pt idx="2413">
                  <c:v>0.44192570601851849</c:v>
                </c:pt>
                <c:pt idx="2414">
                  <c:v>0.44193048611111108</c:v>
                </c:pt>
                <c:pt idx="2415">
                  <c:v>0.44193526620370371</c:v>
                </c:pt>
                <c:pt idx="2416">
                  <c:v>0.44193990740740746</c:v>
                </c:pt>
                <c:pt idx="2417">
                  <c:v>0.44194452546296298</c:v>
                </c:pt>
                <c:pt idx="2418">
                  <c:v>0.44194903935185187</c:v>
                </c:pt>
                <c:pt idx="2419">
                  <c:v>0.441953599537037</c:v>
                </c:pt>
                <c:pt idx="2420">
                  <c:v>0.44195842592592594</c:v>
                </c:pt>
                <c:pt idx="2421">
                  <c:v>0.44196328703703708</c:v>
                </c:pt>
                <c:pt idx="2422">
                  <c:v>0.44196817129629634</c:v>
                </c:pt>
                <c:pt idx="2423">
                  <c:v>0.44197305555555561</c:v>
                </c:pt>
                <c:pt idx="2424">
                  <c:v>0.44197796296296299</c:v>
                </c:pt>
                <c:pt idx="2425">
                  <c:v>0.44198270833333336</c:v>
                </c:pt>
                <c:pt idx="2426">
                  <c:v>0.44198754629629633</c:v>
                </c:pt>
                <c:pt idx="2427">
                  <c:v>0.44199238425925924</c:v>
                </c:pt>
                <c:pt idx="2428">
                  <c:v>0.44199732638888883</c:v>
                </c:pt>
                <c:pt idx="2429">
                  <c:v>0.4420019907407407</c:v>
                </c:pt>
                <c:pt idx="2430">
                  <c:v>0.44200646990740738</c:v>
                </c:pt>
                <c:pt idx="2431">
                  <c:v>0.44201099537037036</c:v>
                </c:pt>
                <c:pt idx="2432">
                  <c:v>0.44201553240740737</c:v>
                </c:pt>
                <c:pt idx="2433">
                  <c:v>0.44202023148148145</c:v>
                </c:pt>
                <c:pt idx="2434">
                  <c:v>0.44202483796296299</c:v>
                </c:pt>
                <c:pt idx="2435">
                  <c:v>0.44202931712962962</c:v>
                </c:pt>
                <c:pt idx="2436">
                  <c:v>0.44203393518518519</c:v>
                </c:pt>
                <c:pt idx="2437">
                  <c:v>0.44203857638888894</c:v>
                </c:pt>
                <c:pt idx="2438">
                  <c:v>0.44204328703703705</c:v>
                </c:pt>
                <c:pt idx="2439">
                  <c:v>0.44204817129629631</c:v>
                </c:pt>
                <c:pt idx="2440">
                  <c:v>0.4420530324074074</c:v>
                </c:pt>
                <c:pt idx="2441">
                  <c:v>0.44205777777777783</c:v>
                </c:pt>
                <c:pt idx="2442">
                  <c:v>0.44206265046296295</c:v>
                </c:pt>
                <c:pt idx="2443">
                  <c:v>0.44206753472222221</c:v>
                </c:pt>
                <c:pt idx="2444">
                  <c:v>0.44207240740740739</c:v>
                </c:pt>
                <c:pt idx="2445">
                  <c:v>0.44207731481481477</c:v>
                </c:pt>
                <c:pt idx="2446">
                  <c:v>0.44208209490740741</c:v>
                </c:pt>
                <c:pt idx="2447">
                  <c:v>0.44208680555555557</c:v>
                </c:pt>
                <c:pt idx="2448">
                  <c:v>0.44209160879629628</c:v>
                </c:pt>
                <c:pt idx="2449">
                  <c:v>0.44209644675925924</c:v>
                </c:pt>
                <c:pt idx="2450">
                  <c:v>0.44210128472222227</c:v>
                </c:pt>
                <c:pt idx="2451">
                  <c:v>0.44210586805555557</c:v>
                </c:pt>
                <c:pt idx="2452">
                  <c:v>0.44211037037037038</c:v>
                </c:pt>
                <c:pt idx="2453">
                  <c:v>0.44211486111111115</c:v>
                </c:pt>
                <c:pt idx="2454">
                  <c:v>0.44211964120370367</c:v>
                </c:pt>
                <c:pt idx="2455">
                  <c:v>0.44212472222222221</c:v>
                </c:pt>
                <c:pt idx="2456">
                  <c:v>0.44212974537037036</c:v>
                </c:pt>
                <c:pt idx="2457">
                  <c:v>0.44213440972222223</c:v>
                </c:pt>
                <c:pt idx="2458">
                  <c:v>0.44213925925925923</c:v>
                </c:pt>
                <c:pt idx="2459">
                  <c:v>0.44214412037037037</c:v>
                </c:pt>
                <c:pt idx="2460">
                  <c:v>0.44215126157407408</c:v>
                </c:pt>
                <c:pt idx="2461">
                  <c:v>0.44215598379629628</c:v>
                </c:pt>
                <c:pt idx="2462">
                  <c:v>0.44216071759259257</c:v>
                </c:pt>
                <c:pt idx="2463">
                  <c:v>0.44216533564814814</c:v>
                </c:pt>
                <c:pt idx="2464">
                  <c:v>0.44216997685185189</c:v>
                </c:pt>
                <c:pt idx="2465">
                  <c:v>0.44217449074074078</c:v>
                </c:pt>
                <c:pt idx="2466">
                  <c:v>0.4421789699074074</c:v>
                </c:pt>
                <c:pt idx="2467">
                  <c:v>0.44218392361111114</c:v>
                </c:pt>
                <c:pt idx="2468">
                  <c:v>0.44218884259259261</c:v>
                </c:pt>
                <c:pt idx="2469">
                  <c:v>0.44219369212962961</c:v>
                </c:pt>
                <c:pt idx="2470">
                  <c:v>0.44219846064814816</c:v>
                </c:pt>
                <c:pt idx="2471">
                  <c:v>0.44220320601851854</c:v>
                </c:pt>
                <c:pt idx="2472">
                  <c:v>0.44220803240740741</c:v>
                </c:pt>
                <c:pt idx="2473">
                  <c:v>0.44221284722222221</c:v>
                </c:pt>
                <c:pt idx="2474">
                  <c:v>0.44221767361111114</c:v>
                </c:pt>
                <c:pt idx="2475">
                  <c:v>0.44222254629629631</c:v>
                </c:pt>
                <c:pt idx="2476">
                  <c:v>0.44222708333333333</c:v>
                </c:pt>
                <c:pt idx="2477">
                  <c:v>0.44223155092592598</c:v>
                </c:pt>
                <c:pt idx="2478">
                  <c:v>0.4422352893518518</c:v>
                </c:pt>
                <c:pt idx="2479">
                  <c:v>0.44223986111111113</c:v>
                </c:pt>
                <c:pt idx="2480">
                  <c:v>0.44224449074074074</c:v>
                </c:pt>
                <c:pt idx="2481">
                  <c:v>0.44224900462962963</c:v>
                </c:pt>
                <c:pt idx="2482">
                  <c:v>0.44225350694444443</c:v>
                </c:pt>
                <c:pt idx="2483">
                  <c:v>0.44225814814814818</c:v>
                </c:pt>
                <c:pt idx="2484">
                  <c:v>0.44226278935185181</c:v>
                </c:pt>
                <c:pt idx="2485">
                  <c:v>0.44226725694444441</c:v>
                </c:pt>
                <c:pt idx="2486">
                  <c:v>0.44227206018518522</c:v>
                </c:pt>
                <c:pt idx="2487">
                  <c:v>0.44227681712962963</c:v>
                </c:pt>
                <c:pt idx="2488">
                  <c:v>0.44228182870370375</c:v>
                </c:pt>
                <c:pt idx="2489">
                  <c:v>0.44228677083333334</c:v>
                </c:pt>
                <c:pt idx="2490">
                  <c:v>0.44229168981481481</c:v>
                </c:pt>
                <c:pt idx="2491">
                  <c:v>0.44229643518518519</c:v>
                </c:pt>
                <c:pt idx="2492">
                  <c:v>0.44230131944444445</c:v>
                </c:pt>
                <c:pt idx="2493">
                  <c:v>0.44230612268518521</c:v>
                </c:pt>
                <c:pt idx="2494">
                  <c:v>0.44231094907407403</c:v>
                </c:pt>
                <c:pt idx="2495">
                  <c:v>0.44231570601851855</c:v>
                </c:pt>
                <c:pt idx="2496">
                  <c:v>0.44232069444444444</c:v>
                </c:pt>
                <c:pt idx="2497">
                  <c:v>0.44232543981481481</c:v>
                </c:pt>
                <c:pt idx="2498">
                  <c:v>0.44232993055555553</c:v>
                </c:pt>
                <c:pt idx="2499">
                  <c:v>0.44233445601851851</c:v>
                </c:pt>
                <c:pt idx="2500">
                  <c:v>0.44233915509259258</c:v>
                </c:pt>
                <c:pt idx="2501">
                  <c:v>0.44234376157407412</c:v>
                </c:pt>
                <c:pt idx="2502">
                  <c:v>0.44234865740740742</c:v>
                </c:pt>
                <c:pt idx="2503">
                  <c:v>0.44235347222222221</c:v>
                </c:pt>
                <c:pt idx="2504">
                  <c:v>0.44236043981481482</c:v>
                </c:pt>
                <c:pt idx="2505">
                  <c:v>0.44236525462962967</c:v>
                </c:pt>
                <c:pt idx="2506">
                  <c:v>0.44237020833333335</c:v>
                </c:pt>
                <c:pt idx="2507">
                  <c:v>0.44237508101851852</c:v>
                </c:pt>
                <c:pt idx="2508">
                  <c:v>0.44238019675925927</c:v>
                </c:pt>
                <c:pt idx="2509">
                  <c:v>0.44238530092592593</c:v>
                </c:pt>
                <c:pt idx="2510">
                  <c:v>0.44238986111111106</c:v>
                </c:pt>
                <c:pt idx="2511">
                  <c:v>0.44239443287037039</c:v>
                </c:pt>
                <c:pt idx="2512">
                  <c:v>0.44239905092592591</c:v>
                </c:pt>
                <c:pt idx="2513">
                  <c:v>0.44240372685185186</c:v>
                </c:pt>
                <c:pt idx="2514">
                  <c:v>0.44240866898148146</c:v>
                </c:pt>
                <c:pt idx="2515">
                  <c:v>0.44241364583333337</c:v>
                </c:pt>
                <c:pt idx="2516">
                  <c:v>0.44241854166666666</c:v>
                </c:pt>
                <c:pt idx="2517">
                  <c:v>0.44242333333333334</c:v>
                </c:pt>
                <c:pt idx="2518">
                  <c:v>0.44242818287037039</c:v>
                </c:pt>
                <c:pt idx="2519">
                  <c:v>0.44243307870370369</c:v>
                </c:pt>
                <c:pt idx="2520">
                  <c:v>0.44243809027777781</c:v>
                </c:pt>
                <c:pt idx="2521">
                  <c:v>0.44244309027777778</c:v>
                </c:pt>
                <c:pt idx="2522">
                  <c:v>0.44244790509259263</c:v>
                </c:pt>
                <c:pt idx="2523">
                  <c:v>0.44245241898148152</c:v>
                </c:pt>
                <c:pt idx="2524">
                  <c:v>0.44245629629629629</c:v>
                </c:pt>
                <c:pt idx="2525">
                  <c:v>0.44246092592592595</c:v>
                </c:pt>
                <c:pt idx="2526">
                  <c:v>0.44246557870370373</c:v>
                </c:pt>
                <c:pt idx="2527">
                  <c:v>0.44247010416666671</c:v>
                </c:pt>
                <c:pt idx="2528">
                  <c:v>0.44247474537037035</c:v>
                </c:pt>
                <c:pt idx="2529">
                  <c:v>0.44247939814814813</c:v>
                </c:pt>
                <c:pt idx="2530">
                  <c:v>0.44248403935185188</c:v>
                </c:pt>
                <c:pt idx="2531">
                  <c:v>0.44248858796296298</c:v>
                </c:pt>
                <c:pt idx="2532">
                  <c:v>0.4424931944444444</c:v>
                </c:pt>
                <c:pt idx="2533">
                  <c:v>0.44249806712962964</c:v>
                </c:pt>
                <c:pt idx="2534">
                  <c:v>0.44250296296296293</c:v>
                </c:pt>
                <c:pt idx="2535">
                  <c:v>0.44250796296296296</c:v>
                </c:pt>
                <c:pt idx="2536">
                  <c:v>0.44251296296296294</c:v>
                </c:pt>
                <c:pt idx="2537">
                  <c:v>0.4425178935185185</c:v>
                </c:pt>
                <c:pt idx="2538">
                  <c:v>0.44252274305555556</c:v>
                </c:pt>
                <c:pt idx="2539">
                  <c:v>0.44252763888888885</c:v>
                </c:pt>
                <c:pt idx="2540">
                  <c:v>0.44253256944444441</c:v>
                </c:pt>
                <c:pt idx="2541">
                  <c:v>0.44253748842592594</c:v>
                </c:pt>
                <c:pt idx="2542">
                  <c:v>0.44254247685185183</c:v>
                </c:pt>
                <c:pt idx="2543">
                  <c:v>0.44254740740740739</c:v>
                </c:pt>
                <c:pt idx="2544">
                  <c:v>0.44255246527777775</c:v>
                </c:pt>
                <c:pt idx="2545">
                  <c:v>0.44255700231481482</c:v>
                </c:pt>
                <c:pt idx="2546">
                  <c:v>0.44256151620370371</c:v>
                </c:pt>
                <c:pt idx="2547">
                  <c:v>0.44256612268518519</c:v>
                </c:pt>
                <c:pt idx="2548">
                  <c:v>0.44257097222222219</c:v>
                </c:pt>
                <c:pt idx="2549">
                  <c:v>0.44257802083333336</c:v>
                </c:pt>
                <c:pt idx="2550">
                  <c:v>0.44258299768518516</c:v>
                </c:pt>
                <c:pt idx="2551">
                  <c:v>0.44258798611111111</c:v>
                </c:pt>
                <c:pt idx="2552">
                  <c:v>0.44259281249999999</c:v>
                </c:pt>
                <c:pt idx="2553">
                  <c:v>0.44259776620370372</c:v>
                </c:pt>
                <c:pt idx="2554">
                  <c:v>0.44260273148148149</c:v>
                </c:pt>
                <c:pt idx="2555">
                  <c:v>0.44260756944444446</c:v>
                </c:pt>
                <c:pt idx="2556">
                  <c:v>0.44261253472222223</c:v>
                </c:pt>
                <c:pt idx="2557">
                  <c:v>0.44261726851851851</c:v>
                </c:pt>
                <c:pt idx="2558">
                  <c:v>0.44262199074074071</c:v>
                </c:pt>
                <c:pt idx="2559">
                  <c:v>0.44262658564814816</c:v>
                </c:pt>
                <c:pt idx="2560">
                  <c:v>0.44263129629629633</c:v>
                </c:pt>
                <c:pt idx="2561">
                  <c:v>0.44263620370370371</c:v>
                </c:pt>
                <c:pt idx="2562">
                  <c:v>0.44264122685185187</c:v>
                </c:pt>
                <c:pt idx="2563">
                  <c:v>0.44264622685185184</c:v>
                </c:pt>
                <c:pt idx="2564">
                  <c:v>0.4426513310185185</c:v>
                </c:pt>
                <c:pt idx="2565">
                  <c:v>0.44265621527777776</c:v>
                </c:pt>
                <c:pt idx="2566">
                  <c:v>0.44266114583333332</c:v>
                </c:pt>
                <c:pt idx="2567">
                  <c:v>0.44266598379629629</c:v>
                </c:pt>
                <c:pt idx="2568">
                  <c:v>0.44267081018518523</c:v>
                </c:pt>
                <c:pt idx="2569">
                  <c:v>0.44267563657407405</c:v>
                </c:pt>
                <c:pt idx="2570">
                  <c:v>0.44268033564814813</c:v>
                </c:pt>
                <c:pt idx="2571">
                  <c:v>0.44268486111111111</c:v>
                </c:pt>
                <c:pt idx="2572">
                  <c:v>0.44268944444444447</c:v>
                </c:pt>
                <c:pt idx="2573">
                  <c:v>0.44269402777777778</c:v>
                </c:pt>
                <c:pt idx="2574">
                  <c:v>0.44269877314814815</c:v>
                </c:pt>
                <c:pt idx="2575">
                  <c:v>0.4427033680555556</c:v>
                </c:pt>
                <c:pt idx="2576">
                  <c:v>0.44270789351851852</c:v>
                </c:pt>
                <c:pt idx="2577">
                  <c:v>0.44271252314814813</c:v>
                </c:pt>
                <c:pt idx="2578">
                  <c:v>0.44271708333333332</c:v>
                </c:pt>
                <c:pt idx="2579">
                  <c:v>0.44272182870370375</c:v>
                </c:pt>
                <c:pt idx="2580">
                  <c:v>0.44272672453703704</c:v>
                </c:pt>
                <c:pt idx="2581">
                  <c:v>0.44273162037037039</c:v>
                </c:pt>
                <c:pt idx="2582">
                  <c:v>0.44273643518518518</c:v>
                </c:pt>
                <c:pt idx="2583">
                  <c:v>0.44274123842592594</c:v>
                </c:pt>
                <c:pt idx="2584">
                  <c:v>0.44274604166666665</c:v>
                </c:pt>
                <c:pt idx="2585">
                  <c:v>0.44275104166666668</c:v>
                </c:pt>
                <c:pt idx="2586">
                  <c:v>0.4427558680555555</c:v>
                </c:pt>
                <c:pt idx="2587">
                  <c:v>0.44276062500000002</c:v>
                </c:pt>
                <c:pt idx="2588">
                  <c:v>0.44276547453703707</c:v>
                </c:pt>
                <c:pt idx="2589">
                  <c:v>0.44277034722222219</c:v>
                </c:pt>
                <c:pt idx="2590">
                  <c:v>0.44277512731481483</c:v>
                </c:pt>
                <c:pt idx="2591">
                  <c:v>0.44277987268518521</c:v>
                </c:pt>
                <c:pt idx="2592">
                  <c:v>0.44278449074074078</c:v>
                </c:pt>
                <c:pt idx="2593">
                  <c:v>0.44278910879629629</c:v>
                </c:pt>
                <c:pt idx="2594">
                  <c:v>0.4427936458333333</c:v>
                </c:pt>
                <c:pt idx="2595">
                  <c:v>0.44279849537037036</c:v>
                </c:pt>
                <c:pt idx="2596">
                  <c:v>0.44280350694444448</c:v>
                </c:pt>
                <c:pt idx="2597">
                  <c:v>0.44281074074074073</c:v>
                </c:pt>
                <c:pt idx="2598">
                  <c:v>0.4428155324074074</c:v>
                </c:pt>
                <c:pt idx="2599">
                  <c:v>0.44282054398148146</c:v>
                </c:pt>
                <c:pt idx="2600">
                  <c:v>0.44282548611111111</c:v>
                </c:pt>
                <c:pt idx="2601">
                  <c:v>0.44283087962962964</c:v>
                </c:pt>
                <c:pt idx="2602">
                  <c:v>0.44283565972222222</c:v>
                </c:pt>
                <c:pt idx="2603">
                  <c:v>0.4428403125</c:v>
                </c:pt>
                <c:pt idx="2604">
                  <c:v>0.44284493055555557</c:v>
                </c:pt>
                <c:pt idx="2605">
                  <c:v>0.44284962962962959</c:v>
                </c:pt>
                <c:pt idx="2606">
                  <c:v>0.44285425925925925</c:v>
                </c:pt>
                <c:pt idx="2607">
                  <c:v>0.44285921296296293</c:v>
                </c:pt>
                <c:pt idx="2608">
                  <c:v>0.44286401620370369</c:v>
                </c:pt>
                <c:pt idx="2609">
                  <c:v>0.44286900462962958</c:v>
                </c:pt>
                <c:pt idx="2610">
                  <c:v>0.4428738425925926</c:v>
                </c:pt>
                <c:pt idx="2611">
                  <c:v>0.44287880787037032</c:v>
                </c:pt>
                <c:pt idx="2612">
                  <c:v>0.44288375000000002</c:v>
                </c:pt>
                <c:pt idx="2613">
                  <c:v>0.44288876157407403</c:v>
                </c:pt>
                <c:pt idx="2614">
                  <c:v>0.44289359953703705</c:v>
                </c:pt>
                <c:pt idx="2615">
                  <c:v>0.44289837962962958</c:v>
                </c:pt>
                <c:pt idx="2616">
                  <c:v>0.44290290509259256</c:v>
                </c:pt>
                <c:pt idx="2617">
                  <c:v>0.44290753472222222</c:v>
                </c:pt>
                <c:pt idx="2618">
                  <c:v>0.4429121875</c:v>
                </c:pt>
                <c:pt idx="2619">
                  <c:v>0.44291672453703707</c:v>
                </c:pt>
                <c:pt idx="2620">
                  <c:v>0.44292129629629629</c:v>
                </c:pt>
                <c:pt idx="2621">
                  <c:v>0.44292589120370374</c:v>
                </c:pt>
                <c:pt idx="2622">
                  <c:v>0.44293053240740737</c:v>
                </c:pt>
                <c:pt idx="2623">
                  <c:v>0.44293517361111112</c:v>
                </c:pt>
                <c:pt idx="2624">
                  <c:v>0.44293968750000001</c:v>
                </c:pt>
                <c:pt idx="2625">
                  <c:v>0.44294430555555553</c:v>
                </c:pt>
                <c:pt idx="2626">
                  <c:v>0.44294913194444446</c:v>
                </c:pt>
                <c:pt idx="2627">
                  <c:v>0.44295409722222218</c:v>
                </c:pt>
                <c:pt idx="2628">
                  <c:v>0.44295899305555553</c:v>
                </c:pt>
                <c:pt idx="2629">
                  <c:v>0.44296402777777777</c:v>
                </c:pt>
                <c:pt idx="2630">
                  <c:v>0.44296884259259262</c:v>
                </c:pt>
                <c:pt idx="2631">
                  <c:v>0.4429735763888889</c:v>
                </c:pt>
                <c:pt idx="2632">
                  <c:v>0.44297846064814816</c:v>
                </c:pt>
                <c:pt idx="2633">
                  <c:v>0.44298334490740743</c:v>
                </c:pt>
                <c:pt idx="2634">
                  <c:v>0.44298829861111111</c:v>
                </c:pt>
                <c:pt idx="2635">
                  <c:v>0.44299320601851849</c:v>
                </c:pt>
                <c:pt idx="2636">
                  <c:v>0.44299824074074073</c:v>
                </c:pt>
                <c:pt idx="2637">
                  <c:v>0.44300311342592597</c:v>
                </c:pt>
                <c:pt idx="2638">
                  <c:v>0.44300766203703706</c:v>
                </c:pt>
                <c:pt idx="2639">
                  <c:v>0.44301218749999999</c:v>
                </c:pt>
                <c:pt idx="2640">
                  <c:v>0.44301687500000003</c:v>
                </c:pt>
                <c:pt idx="2641">
                  <c:v>0.44302369212962961</c:v>
                </c:pt>
                <c:pt idx="2642">
                  <c:v>0.44302866898148147</c:v>
                </c:pt>
                <c:pt idx="2643">
                  <c:v>0.44303361111111111</c:v>
                </c:pt>
                <c:pt idx="2644">
                  <c:v>0.44303856481481479</c:v>
                </c:pt>
                <c:pt idx="2645">
                  <c:v>0.44304349537037035</c:v>
                </c:pt>
                <c:pt idx="2646">
                  <c:v>0.44304821759259255</c:v>
                </c:pt>
                <c:pt idx="2647">
                  <c:v>0.44305306712962961</c:v>
                </c:pt>
                <c:pt idx="2648">
                  <c:v>0.44305797453703705</c:v>
                </c:pt>
                <c:pt idx="2649">
                  <c:v>0.44306307870370371</c:v>
                </c:pt>
                <c:pt idx="2650">
                  <c:v>0.44306766203703707</c:v>
                </c:pt>
                <c:pt idx="2651">
                  <c:v>0.44307223379629629</c:v>
                </c:pt>
                <c:pt idx="2652">
                  <c:v>0.44307684027777777</c:v>
                </c:pt>
                <c:pt idx="2653">
                  <c:v>0.44308164351851853</c:v>
                </c:pt>
                <c:pt idx="2654">
                  <c:v>0.44308667824074077</c:v>
                </c:pt>
                <c:pt idx="2655">
                  <c:v>0.44309168981481478</c:v>
                </c:pt>
                <c:pt idx="2656">
                  <c:v>0.44309657407407405</c:v>
                </c:pt>
                <c:pt idx="2657">
                  <c:v>0.44310157407407408</c:v>
                </c:pt>
                <c:pt idx="2658">
                  <c:v>0.44310650462962964</c:v>
                </c:pt>
                <c:pt idx="2659">
                  <c:v>0.44311141203703702</c:v>
                </c:pt>
                <c:pt idx="2660">
                  <c:v>0.44311637731481479</c:v>
                </c:pt>
                <c:pt idx="2661">
                  <c:v>0.44312158564814813</c:v>
                </c:pt>
                <c:pt idx="2662">
                  <c:v>0.44312643518518519</c:v>
                </c:pt>
                <c:pt idx="2663">
                  <c:v>0.44313101851851849</c:v>
                </c:pt>
                <c:pt idx="2664">
                  <c:v>0.44313488425925929</c:v>
                </c:pt>
                <c:pt idx="2665">
                  <c:v>0.44313891203703704</c:v>
                </c:pt>
                <c:pt idx="2666">
                  <c:v>0.44314274305555551</c:v>
                </c:pt>
                <c:pt idx="2667">
                  <c:v>0.44314712962962965</c:v>
                </c:pt>
                <c:pt idx="2668">
                  <c:v>0.44315106481481487</c:v>
                </c:pt>
                <c:pt idx="2669">
                  <c:v>0.44315504629629632</c:v>
                </c:pt>
                <c:pt idx="2670">
                  <c:v>0.44315896990740744</c:v>
                </c:pt>
                <c:pt idx="2671">
                  <c:v>0.4431628125</c:v>
                </c:pt>
                <c:pt idx="2672">
                  <c:v>0.44316675925925925</c:v>
                </c:pt>
                <c:pt idx="2673">
                  <c:v>0.44317071759259258</c:v>
                </c:pt>
                <c:pt idx="2674">
                  <c:v>0.44317553240740742</c:v>
                </c:pt>
                <c:pt idx="2675">
                  <c:v>0.44317973379629633</c:v>
                </c:pt>
                <c:pt idx="2676">
                  <c:v>0.44318385416666667</c:v>
                </c:pt>
                <c:pt idx="2677">
                  <c:v>0.4431880671296296</c:v>
                </c:pt>
                <c:pt idx="2678">
                  <c:v>0.44319250000000004</c:v>
                </c:pt>
                <c:pt idx="2679">
                  <c:v>0.44319710648148147</c:v>
                </c:pt>
                <c:pt idx="2680">
                  <c:v>0.44320193287037041</c:v>
                </c:pt>
                <c:pt idx="2681">
                  <c:v>0.44320609953703705</c:v>
                </c:pt>
                <c:pt idx="2682">
                  <c:v>0.44321017361111115</c:v>
                </c:pt>
                <c:pt idx="2683">
                  <c:v>0.4432142824074074</c:v>
                </c:pt>
                <c:pt idx="2684">
                  <c:v>0.44321890046296297</c:v>
                </c:pt>
                <c:pt idx="2685">
                  <c:v>0.44322361111111114</c:v>
                </c:pt>
                <c:pt idx="2686">
                  <c:v>0.44323033564814818</c:v>
                </c:pt>
                <c:pt idx="2687">
                  <c:v>0.44323493055555557</c:v>
                </c:pt>
                <c:pt idx="2688">
                  <c:v>0.44323959490740744</c:v>
                </c:pt>
                <c:pt idx="2689">
                  <c:v>0.44324421296296296</c:v>
                </c:pt>
                <c:pt idx="2690">
                  <c:v>0.44324929398148144</c:v>
                </c:pt>
                <c:pt idx="2691">
                  <c:v>0.44325445601851854</c:v>
                </c:pt>
                <c:pt idx="2692">
                  <c:v>0.44325945601851852</c:v>
                </c:pt>
                <c:pt idx="2693">
                  <c:v>0.44326435185185181</c:v>
                </c:pt>
                <c:pt idx="2694">
                  <c:v>0.44326924768518516</c:v>
                </c:pt>
                <c:pt idx="2695">
                  <c:v>0.44327417824074072</c:v>
                </c:pt>
                <c:pt idx="2696">
                  <c:v>0.44327909722222225</c:v>
                </c:pt>
                <c:pt idx="2697">
                  <c:v>0.44328406250000002</c:v>
                </c:pt>
                <c:pt idx="2698">
                  <c:v>0.44328903935185182</c:v>
                </c:pt>
                <c:pt idx="2699">
                  <c:v>0.44329288194444444</c:v>
                </c:pt>
                <c:pt idx="2700">
                  <c:v>0.44329668981481479</c:v>
                </c:pt>
                <c:pt idx="2701">
                  <c:v>0.44330142361111108</c:v>
                </c:pt>
                <c:pt idx="2702">
                  <c:v>0.44330616898148145</c:v>
                </c:pt>
                <c:pt idx="2703">
                  <c:v>0.44331114583333336</c:v>
                </c:pt>
                <c:pt idx="2704">
                  <c:v>0.44331605324074075</c:v>
                </c:pt>
                <c:pt idx="2705">
                  <c:v>0.44332104166666664</c:v>
                </c:pt>
                <c:pt idx="2706">
                  <c:v>0.44332599537037037</c:v>
                </c:pt>
                <c:pt idx="2707">
                  <c:v>0.4433310416666667</c:v>
                </c:pt>
                <c:pt idx="2708">
                  <c:v>0.44333608796296292</c:v>
                </c:pt>
                <c:pt idx="2709">
                  <c:v>0.44334103009259263</c:v>
                </c:pt>
                <c:pt idx="2710">
                  <c:v>0.44334604166666663</c:v>
                </c:pt>
                <c:pt idx="2711">
                  <c:v>0.44335086805555557</c:v>
                </c:pt>
                <c:pt idx="2712">
                  <c:v>0.44335548611111109</c:v>
                </c:pt>
                <c:pt idx="2713">
                  <c:v>0.44336009259259263</c:v>
                </c:pt>
                <c:pt idx="2714">
                  <c:v>0.44336484953703703</c:v>
                </c:pt>
                <c:pt idx="2715">
                  <c:v>0.44336957175925923</c:v>
                </c:pt>
                <c:pt idx="2716">
                  <c:v>0.44337421296296298</c:v>
                </c:pt>
                <c:pt idx="2717">
                  <c:v>0.44337885416666661</c:v>
                </c:pt>
                <c:pt idx="2718">
                  <c:v>0.44338346064814815</c:v>
                </c:pt>
                <c:pt idx="2719">
                  <c:v>0.44338822916666665</c:v>
                </c:pt>
                <c:pt idx="2720">
                  <c:v>0.44339293981481481</c:v>
                </c:pt>
                <c:pt idx="2721">
                  <c:v>0.44339758101851851</c:v>
                </c:pt>
                <c:pt idx="2722">
                  <c:v>0.44340263888888892</c:v>
                </c:pt>
                <c:pt idx="2723">
                  <c:v>0.44340754629629631</c:v>
                </c:pt>
                <c:pt idx="2724">
                  <c:v>0.44341261574074076</c:v>
                </c:pt>
                <c:pt idx="2725">
                  <c:v>0.44341756944444444</c:v>
                </c:pt>
                <c:pt idx="2726">
                  <c:v>0.44342263888888889</c:v>
                </c:pt>
                <c:pt idx="2727">
                  <c:v>0.44342763888888892</c:v>
                </c:pt>
                <c:pt idx="2728">
                  <c:v>0.44343262731481481</c:v>
                </c:pt>
                <c:pt idx="2729">
                  <c:v>0.44343753472222219</c:v>
                </c:pt>
                <c:pt idx="2730">
                  <c:v>0.44344471064814811</c:v>
                </c:pt>
                <c:pt idx="2731">
                  <c:v>0.44344972222222223</c:v>
                </c:pt>
                <c:pt idx="2732">
                  <c:v>0.44345457175925929</c:v>
                </c:pt>
                <c:pt idx="2733">
                  <c:v>0.44345917824074071</c:v>
                </c:pt>
                <c:pt idx="2734">
                  <c:v>0.443463912037037</c:v>
                </c:pt>
                <c:pt idx="2735">
                  <c:v>0.44346864583333329</c:v>
                </c:pt>
                <c:pt idx="2736">
                  <c:v>0.4434734490740741</c:v>
                </c:pt>
                <c:pt idx="2737">
                  <c:v>0.44347846064814817</c:v>
                </c:pt>
                <c:pt idx="2738">
                  <c:v>0.44348342592592593</c:v>
                </c:pt>
                <c:pt idx="2739">
                  <c:v>0.44348840277777773</c:v>
                </c:pt>
                <c:pt idx="2740">
                  <c:v>0.44349336805555556</c:v>
                </c:pt>
                <c:pt idx="2741">
                  <c:v>0.44349837962962962</c:v>
                </c:pt>
                <c:pt idx="2742">
                  <c:v>0.44350348379629628</c:v>
                </c:pt>
                <c:pt idx="2743">
                  <c:v>0.44350851851851852</c:v>
                </c:pt>
                <c:pt idx="2744">
                  <c:v>0.44351337962962961</c:v>
                </c:pt>
                <c:pt idx="2745">
                  <c:v>0.44351802083333336</c:v>
                </c:pt>
                <c:pt idx="2746">
                  <c:v>0.44352262731481479</c:v>
                </c:pt>
                <c:pt idx="2747">
                  <c:v>0.44352729166666666</c:v>
                </c:pt>
                <c:pt idx="2748">
                  <c:v>0.44353202546296294</c:v>
                </c:pt>
                <c:pt idx="2749">
                  <c:v>0.44353689814814817</c:v>
                </c:pt>
                <c:pt idx="2750">
                  <c:v>0.44354177083333335</c:v>
                </c:pt>
                <c:pt idx="2751">
                  <c:v>0.44354659722222217</c:v>
                </c:pt>
                <c:pt idx="2752">
                  <c:v>0.44355151620370376</c:v>
                </c:pt>
                <c:pt idx="2753">
                  <c:v>0.44355649305555556</c:v>
                </c:pt>
                <c:pt idx="2754">
                  <c:v>0.44356150462962968</c:v>
                </c:pt>
                <c:pt idx="2755">
                  <c:v>0.44356653935185181</c:v>
                </c:pt>
                <c:pt idx="2756">
                  <c:v>0.44357145833333328</c:v>
                </c:pt>
                <c:pt idx="2757">
                  <c:v>0.44357628472222221</c:v>
                </c:pt>
                <c:pt idx="2758">
                  <c:v>0.44358083333333331</c:v>
                </c:pt>
                <c:pt idx="2759">
                  <c:v>0.44358459490740737</c:v>
                </c:pt>
                <c:pt idx="2760">
                  <c:v>0.44358918981481482</c:v>
                </c:pt>
                <c:pt idx="2761">
                  <c:v>0.44359370370370371</c:v>
                </c:pt>
                <c:pt idx="2762">
                  <c:v>0.44359829861111111</c:v>
                </c:pt>
                <c:pt idx="2763">
                  <c:v>0.4436028935185185</c:v>
                </c:pt>
                <c:pt idx="2764">
                  <c:v>0.44360751157407408</c:v>
                </c:pt>
                <c:pt idx="2765">
                  <c:v>0.4436120833333333</c:v>
                </c:pt>
                <c:pt idx="2766">
                  <c:v>0.44361662037037036</c:v>
                </c:pt>
                <c:pt idx="2767">
                  <c:v>0.44362118055555561</c:v>
                </c:pt>
                <c:pt idx="2768">
                  <c:v>0.44362604166666664</c:v>
                </c:pt>
                <c:pt idx="2769">
                  <c:v>0.44363114583333335</c:v>
                </c:pt>
                <c:pt idx="2770">
                  <c:v>0.44363605324074079</c:v>
                </c:pt>
                <c:pt idx="2771">
                  <c:v>0.44364085648148149</c:v>
                </c:pt>
                <c:pt idx="2772">
                  <c:v>0.44364577546296297</c:v>
                </c:pt>
                <c:pt idx="2773">
                  <c:v>0.44365054398148152</c:v>
                </c:pt>
                <c:pt idx="2774">
                  <c:v>0.44365760416666666</c:v>
                </c:pt>
                <c:pt idx="2775">
                  <c:v>0.44366247685185184</c:v>
                </c:pt>
                <c:pt idx="2776">
                  <c:v>0.44366722222222221</c:v>
                </c:pt>
                <c:pt idx="2777">
                  <c:v>0.44367240740740743</c:v>
                </c:pt>
                <c:pt idx="2778">
                  <c:v>0.44367748842592597</c:v>
                </c:pt>
                <c:pt idx="2779">
                  <c:v>0.44368223379629629</c:v>
                </c:pt>
                <c:pt idx="2780">
                  <c:v>0.44368672453703706</c:v>
                </c:pt>
                <c:pt idx="2781">
                  <c:v>0.44369131944444445</c:v>
                </c:pt>
                <c:pt idx="2782">
                  <c:v>0.44369586805555555</c:v>
                </c:pt>
                <c:pt idx="2783">
                  <c:v>0.44370075231481482</c:v>
                </c:pt>
                <c:pt idx="2784">
                  <c:v>0.44370577546296297</c:v>
                </c:pt>
                <c:pt idx="2785">
                  <c:v>0.44371068287037035</c:v>
                </c:pt>
                <c:pt idx="2786">
                  <c:v>0.44371548611111106</c:v>
                </c:pt>
                <c:pt idx="2787">
                  <c:v>0.4437201736111111</c:v>
                </c:pt>
                <c:pt idx="2788">
                  <c:v>0.44372505787037037</c:v>
                </c:pt>
                <c:pt idx="2789">
                  <c:v>0.44372991898148145</c:v>
                </c:pt>
                <c:pt idx="2790">
                  <c:v>0.44373490740740745</c:v>
                </c:pt>
                <c:pt idx="2791">
                  <c:v>0.44373984953703705</c:v>
                </c:pt>
                <c:pt idx="2792">
                  <c:v>0.44374436342592594</c:v>
                </c:pt>
                <c:pt idx="2793">
                  <c:v>0.44374893518518516</c:v>
                </c:pt>
                <c:pt idx="2794">
                  <c:v>0.4437535763888889</c:v>
                </c:pt>
                <c:pt idx="2795">
                  <c:v>0.4437582986111111</c:v>
                </c:pt>
                <c:pt idx="2796">
                  <c:v>0.44376329861111108</c:v>
                </c:pt>
                <c:pt idx="2797">
                  <c:v>0.44376810185185184</c:v>
                </c:pt>
                <c:pt idx="2798">
                  <c:v>0.44377305555555552</c:v>
                </c:pt>
                <c:pt idx="2799">
                  <c:v>0.44377792824074075</c:v>
                </c:pt>
                <c:pt idx="2800">
                  <c:v>0.44378284722222222</c:v>
                </c:pt>
                <c:pt idx="2801">
                  <c:v>0.44378783564814817</c:v>
                </c:pt>
                <c:pt idx="2802">
                  <c:v>0.44379290509259262</c:v>
                </c:pt>
                <c:pt idx="2803">
                  <c:v>0.4437979398148148</c:v>
                </c:pt>
                <c:pt idx="2804">
                  <c:v>0.44380270833333335</c:v>
                </c:pt>
                <c:pt idx="2805">
                  <c:v>0.44380728009259257</c:v>
                </c:pt>
                <c:pt idx="2806">
                  <c:v>0.4438118981481482</c:v>
                </c:pt>
                <c:pt idx="2807">
                  <c:v>0.44381656249999996</c:v>
                </c:pt>
                <c:pt idx="2808">
                  <c:v>0.4438212037037037</c:v>
                </c:pt>
                <c:pt idx="2809">
                  <c:v>0.4438257523148148</c:v>
                </c:pt>
                <c:pt idx="2810">
                  <c:v>0.44383037037037038</c:v>
                </c:pt>
                <c:pt idx="2811">
                  <c:v>0.44383496527777777</c:v>
                </c:pt>
                <c:pt idx="2812">
                  <c:v>0.44383962962962964</c:v>
                </c:pt>
                <c:pt idx="2813">
                  <c:v>0.4438443055555556</c:v>
                </c:pt>
                <c:pt idx="2814">
                  <c:v>0.44384894675925923</c:v>
                </c:pt>
                <c:pt idx="2815">
                  <c:v>0.44385386574074071</c:v>
                </c:pt>
                <c:pt idx="2816">
                  <c:v>0.44385872685185185</c:v>
                </c:pt>
                <c:pt idx="2817">
                  <c:v>0.4438635763888889</c:v>
                </c:pt>
                <c:pt idx="2818">
                  <c:v>0.44387096064814813</c:v>
                </c:pt>
                <c:pt idx="2819">
                  <c:v>0.44387597222222225</c:v>
                </c:pt>
                <c:pt idx="2820">
                  <c:v>0.4438811689814815</c:v>
                </c:pt>
                <c:pt idx="2821">
                  <c:v>0.44388628472222225</c:v>
                </c:pt>
                <c:pt idx="2822">
                  <c:v>0.44389141203703703</c:v>
                </c:pt>
                <c:pt idx="2823">
                  <c:v>0.44389655092592589</c:v>
                </c:pt>
                <c:pt idx="2824">
                  <c:v>0.4439015740740741</c:v>
                </c:pt>
                <c:pt idx="2825">
                  <c:v>0.4439064699074074</c:v>
                </c:pt>
                <c:pt idx="2826">
                  <c:v>0.44391166666666665</c:v>
                </c:pt>
                <c:pt idx="2827">
                  <c:v>0.44391634259259255</c:v>
                </c:pt>
                <c:pt idx="2828">
                  <c:v>0.44392108796296298</c:v>
                </c:pt>
                <c:pt idx="2829">
                  <c:v>0.44392607638888887</c:v>
                </c:pt>
                <c:pt idx="2830">
                  <c:v>0.44393122685185182</c:v>
                </c:pt>
                <c:pt idx="2831">
                  <c:v>0.44393619212962965</c:v>
                </c:pt>
                <c:pt idx="2832">
                  <c:v>0.44394116898148145</c:v>
                </c:pt>
                <c:pt idx="2833">
                  <c:v>0.44394624999999999</c:v>
                </c:pt>
                <c:pt idx="2834">
                  <c:v>0.44395131944444444</c:v>
                </c:pt>
                <c:pt idx="2835">
                  <c:v>0.44395644675925922</c:v>
                </c:pt>
                <c:pt idx="2836">
                  <c:v>0.44396149305555554</c:v>
                </c:pt>
                <c:pt idx="2837">
                  <c:v>0.44396657407407408</c:v>
                </c:pt>
                <c:pt idx="2838">
                  <c:v>0.44397133101851849</c:v>
                </c:pt>
                <c:pt idx="2839">
                  <c:v>0.44397601851851848</c:v>
                </c:pt>
                <c:pt idx="2840">
                  <c:v>0.44398065972222223</c:v>
                </c:pt>
                <c:pt idx="2841">
                  <c:v>0.44398549768518519</c:v>
                </c:pt>
                <c:pt idx="2842">
                  <c:v>0.44399064814814815</c:v>
                </c:pt>
                <c:pt idx="2843">
                  <c:v>0.44399590277777778</c:v>
                </c:pt>
                <c:pt idx="2844">
                  <c:v>0.44400106481481477</c:v>
                </c:pt>
                <c:pt idx="2845">
                  <c:v>0.44400601851851856</c:v>
                </c:pt>
                <c:pt idx="2846">
                  <c:v>0.44401097222222224</c:v>
                </c:pt>
                <c:pt idx="2847">
                  <c:v>0.44401613425925923</c:v>
                </c:pt>
                <c:pt idx="2848">
                  <c:v>0.4440210185185185</c:v>
                </c:pt>
                <c:pt idx="2849">
                  <c:v>0.44402613425925924</c:v>
                </c:pt>
                <c:pt idx="2850">
                  <c:v>0.44403092592592591</c:v>
                </c:pt>
                <c:pt idx="2851">
                  <c:v>0.4440356597222222</c:v>
                </c:pt>
                <c:pt idx="2852">
                  <c:v>0.44404030092592595</c:v>
                </c:pt>
                <c:pt idx="2853">
                  <c:v>0.44404509259259256</c:v>
                </c:pt>
                <c:pt idx="2854">
                  <c:v>0.44404978009259261</c:v>
                </c:pt>
                <c:pt idx="2855">
                  <c:v>0.4440545486111111</c:v>
                </c:pt>
                <c:pt idx="2856">
                  <c:v>0.44405935185185186</c:v>
                </c:pt>
                <c:pt idx="2857">
                  <c:v>0.44406400462962964</c:v>
                </c:pt>
                <c:pt idx="2858">
                  <c:v>0.44406865740740736</c:v>
                </c:pt>
                <c:pt idx="2859">
                  <c:v>0.44407569444444445</c:v>
                </c:pt>
                <c:pt idx="2860">
                  <c:v>0.44408056712962968</c:v>
                </c:pt>
                <c:pt idx="2861">
                  <c:v>0.44408557870370369</c:v>
                </c:pt>
                <c:pt idx="2862">
                  <c:v>0.44409061342592593</c:v>
                </c:pt>
                <c:pt idx="2863">
                  <c:v>0.444095787037037</c:v>
                </c:pt>
                <c:pt idx="2864">
                  <c:v>0.44410084490740737</c:v>
                </c:pt>
                <c:pt idx="2865">
                  <c:v>0.44410603009259259</c:v>
                </c:pt>
                <c:pt idx="2866">
                  <c:v>0.44411113425925924</c:v>
                </c:pt>
                <c:pt idx="2867">
                  <c:v>0.44411600694444447</c:v>
                </c:pt>
                <c:pt idx="2868">
                  <c:v>0.44412109953703705</c:v>
                </c:pt>
                <c:pt idx="2869">
                  <c:v>0.44412619212962962</c:v>
                </c:pt>
                <c:pt idx="2870">
                  <c:v>0.44413121527777782</c:v>
                </c:pt>
                <c:pt idx="2871">
                  <c:v>0.44413605324074074</c:v>
                </c:pt>
                <c:pt idx="2872">
                  <c:v>0.44414077546296293</c:v>
                </c:pt>
                <c:pt idx="2873">
                  <c:v>0.44414545138888889</c:v>
                </c:pt>
                <c:pt idx="2874">
                  <c:v>0.444150162037037</c:v>
                </c:pt>
                <c:pt idx="2875">
                  <c:v>0.44415518518518521</c:v>
                </c:pt>
                <c:pt idx="2876">
                  <c:v>0.44416016203703701</c:v>
                </c:pt>
                <c:pt idx="2877">
                  <c:v>0.44416542824074073</c:v>
                </c:pt>
                <c:pt idx="2878">
                  <c:v>0.44417053240740739</c:v>
                </c:pt>
                <c:pt idx="2879">
                  <c:v>0.44417561342592587</c:v>
                </c:pt>
                <c:pt idx="2880">
                  <c:v>0.44418077546296297</c:v>
                </c:pt>
                <c:pt idx="2881">
                  <c:v>0.44418581018518521</c:v>
                </c:pt>
                <c:pt idx="2882">
                  <c:v>0.44419078703703702</c:v>
                </c:pt>
                <c:pt idx="2883">
                  <c:v>0.44419549768518518</c:v>
                </c:pt>
                <c:pt idx="2884">
                  <c:v>0.44420025462962959</c:v>
                </c:pt>
                <c:pt idx="2885">
                  <c:v>0.44420508101851852</c:v>
                </c:pt>
                <c:pt idx="2886">
                  <c:v>0.44420997685185187</c:v>
                </c:pt>
                <c:pt idx="2887">
                  <c:v>0.44421489583333335</c:v>
                </c:pt>
                <c:pt idx="2888">
                  <c:v>0.44421981481481482</c:v>
                </c:pt>
                <c:pt idx="2889">
                  <c:v>0.44422488425925927</c:v>
                </c:pt>
                <c:pt idx="2890">
                  <c:v>0.44422978009259256</c:v>
                </c:pt>
                <c:pt idx="2891">
                  <c:v>0.44423399305555561</c:v>
                </c:pt>
                <c:pt idx="2892">
                  <c:v>0.44424018518518515</c:v>
                </c:pt>
                <c:pt idx="2893">
                  <c:v>0.44424520833333331</c:v>
                </c:pt>
                <c:pt idx="2894">
                  <c:v>0.4442492476851852</c:v>
                </c:pt>
                <c:pt idx="2895">
                  <c:v>0.44425339120370372</c:v>
                </c:pt>
                <c:pt idx="2896">
                  <c:v>0.44425726851851849</c:v>
                </c:pt>
                <c:pt idx="2897">
                  <c:v>0.44426109953703702</c:v>
                </c:pt>
                <c:pt idx="2898">
                  <c:v>0.44426490740740743</c:v>
                </c:pt>
                <c:pt idx="2899">
                  <c:v>0.44426892361111109</c:v>
                </c:pt>
                <c:pt idx="2900">
                  <c:v>0.44427270833333332</c:v>
                </c:pt>
                <c:pt idx="2901">
                  <c:v>0.44427658564814815</c:v>
                </c:pt>
                <c:pt idx="2902">
                  <c:v>0.4442803935185185</c:v>
                </c:pt>
                <c:pt idx="2903">
                  <c:v>0.44428414351851853</c:v>
                </c:pt>
                <c:pt idx="2904">
                  <c:v>0.44428876157407404</c:v>
                </c:pt>
                <c:pt idx="2905">
                  <c:v>0.44429263888888887</c:v>
                </c:pt>
                <c:pt idx="2906">
                  <c:v>0.44429638888888889</c:v>
                </c:pt>
                <c:pt idx="2907">
                  <c:v>0.4443011458333333</c:v>
                </c:pt>
                <c:pt idx="2908">
                  <c:v>0.44430508101851851</c:v>
                </c:pt>
                <c:pt idx="2909">
                  <c:v>0.44430906249999996</c:v>
                </c:pt>
                <c:pt idx="2910">
                  <c:v>0.44431313657407406</c:v>
                </c:pt>
                <c:pt idx="2911">
                  <c:v>0.44431709490740739</c:v>
                </c:pt>
                <c:pt idx="2912">
                  <c:v>0.44432115740740735</c:v>
                </c:pt>
                <c:pt idx="2913">
                  <c:v>0.44432600694444441</c:v>
                </c:pt>
                <c:pt idx="2914">
                  <c:v>0.44433083333333334</c:v>
                </c:pt>
                <c:pt idx="2915">
                  <c:v>0.44433565972222228</c:v>
                </c:pt>
                <c:pt idx="2916">
                  <c:v>0.44434060185185187</c:v>
                </c:pt>
                <c:pt idx="2917">
                  <c:v>0.44434548611111113</c:v>
                </c:pt>
                <c:pt idx="2918">
                  <c:v>0.44435053240740746</c:v>
                </c:pt>
                <c:pt idx="2919">
                  <c:v>0.44435546296296297</c:v>
                </c:pt>
                <c:pt idx="2920">
                  <c:v>0.44436000000000003</c:v>
                </c:pt>
                <c:pt idx="2921">
                  <c:v>0.44436454861111113</c:v>
                </c:pt>
                <c:pt idx="2922">
                  <c:v>0.44436927083333333</c:v>
                </c:pt>
                <c:pt idx="2923">
                  <c:v>0.44437394675925929</c:v>
                </c:pt>
                <c:pt idx="2924">
                  <c:v>0.44437881944444446</c:v>
                </c:pt>
                <c:pt idx="2925">
                  <c:v>0.44438370370370373</c:v>
                </c:pt>
                <c:pt idx="2926">
                  <c:v>0.44439059027777777</c:v>
                </c:pt>
                <c:pt idx="2927">
                  <c:v>0.44439537037037041</c:v>
                </c:pt>
                <c:pt idx="2928">
                  <c:v>0.44440019675925924</c:v>
                </c:pt>
                <c:pt idx="2929">
                  <c:v>0.44440509259259259</c:v>
                </c:pt>
                <c:pt idx="2930">
                  <c:v>0.44440996527777776</c:v>
                </c:pt>
                <c:pt idx="2931">
                  <c:v>0.44441493055555559</c:v>
                </c:pt>
                <c:pt idx="2932">
                  <c:v>0.44441980324074071</c:v>
                </c:pt>
                <c:pt idx="2933">
                  <c:v>0.44442430555555551</c:v>
                </c:pt>
                <c:pt idx="2934">
                  <c:v>0.44442887731481484</c:v>
                </c:pt>
                <c:pt idx="2935">
                  <c:v>0.44443344907407406</c:v>
                </c:pt>
                <c:pt idx="2936">
                  <c:v>0.4444383101851852</c:v>
                </c:pt>
                <c:pt idx="2937">
                  <c:v>0.44444331018518518</c:v>
                </c:pt>
                <c:pt idx="2938">
                  <c:v>0.44444826388888892</c:v>
                </c:pt>
                <c:pt idx="2939">
                  <c:v>0.44445311342592592</c:v>
                </c:pt>
                <c:pt idx="2940">
                  <c:v>0.44445803240740744</c:v>
                </c:pt>
                <c:pt idx="2941">
                  <c:v>0.44446297453703704</c:v>
                </c:pt>
                <c:pt idx="2942">
                  <c:v>0.44446802083333337</c:v>
                </c:pt>
                <c:pt idx="2943">
                  <c:v>0.44447302083333334</c:v>
                </c:pt>
                <c:pt idx="2944">
                  <c:v>0.44447814814814812</c:v>
                </c:pt>
                <c:pt idx="2945">
                  <c:v>0.44448273148148149</c:v>
                </c:pt>
                <c:pt idx="2946">
                  <c:v>0.444487349537037</c:v>
                </c:pt>
                <c:pt idx="2947">
                  <c:v>0.44449208333333329</c:v>
                </c:pt>
                <c:pt idx="2948">
                  <c:v>0.44449685185185189</c:v>
                </c:pt>
                <c:pt idx="2949">
                  <c:v>0.44450170138888884</c:v>
                </c:pt>
                <c:pt idx="2950">
                  <c:v>0.44450652777777777</c:v>
                </c:pt>
                <c:pt idx="2951">
                  <c:v>0.44451116898148152</c:v>
                </c:pt>
                <c:pt idx="2952">
                  <c:v>0.4445158680555556</c:v>
                </c:pt>
                <c:pt idx="2953">
                  <c:v>0.44452061342592591</c:v>
                </c:pt>
                <c:pt idx="2954">
                  <c:v>0.44452545138888894</c:v>
                </c:pt>
                <c:pt idx="2955">
                  <c:v>0.44453065972222222</c:v>
                </c:pt>
                <c:pt idx="2956">
                  <c:v>0.44453591435185186</c:v>
                </c:pt>
                <c:pt idx="2957">
                  <c:v>0.44454093750000001</c:v>
                </c:pt>
                <c:pt idx="2958">
                  <c:v>0.44454589120370369</c:v>
                </c:pt>
                <c:pt idx="2959">
                  <c:v>0.44455302083333331</c:v>
                </c:pt>
                <c:pt idx="2960">
                  <c:v>0.44455797453703699</c:v>
                </c:pt>
                <c:pt idx="2961">
                  <c:v>0.44456300925925923</c:v>
                </c:pt>
                <c:pt idx="2962">
                  <c:v>0.44456824074074075</c:v>
                </c:pt>
                <c:pt idx="2963">
                  <c:v>0.44457319444444443</c:v>
                </c:pt>
                <c:pt idx="2964">
                  <c:v>0.44457835648148153</c:v>
                </c:pt>
                <c:pt idx="2965">
                  <c:v>0.44458354166666664</c:v>
                </c:pt>
                <c:pt idx="2966">
                  <c:v>0.44458831018518513</c:v>
                </c:pt>
                <c:pt idx="2967">
                  <c:v>0.4445930208333333</c:v>
                </c:pt>
                <c:pt idx="2968">
                  <c:v>0.44459773148148152</c:v>
                </c:pt>
                <c:pt idx="2969">
                  <c:v>0.44460258101851852</c:v>
                </c:pt>
                <c:pt idx="2970">
                  <c:v>0.44460761574074076</c:v>
                </c:pt>
                <c:pt idx="2971">
                  <c:v>0.44461280092592598</c:v>
                </c:pt>
                <c:pt idx="2972">
                  <c:v>0.44461797453703705</c:v>
                </c:pt>
                <c:pt idx="2973">
                  <c:v>0.44462318287037039</c:v>
                </c:pt>
                <c:pt idx="2974">
                  <c:v>0.44462843750000003</c:v>
                </c:pt>
                <c:pt idx="2975">
                  <c:v>0.44463341435185183</c:v>
                </c:pt>
                <c:pt idx="2976">
                  <c:v>0.44463836805555551</c:v>
                </c:pt>
                <c:pt idx="2977">
                  <c:v>0.44464343749999996</c:v>
                </c:pt>
                <c:pt idx="2978">
                  <c:v>0.44464811342592592</c:v>
                </c:pt>
                <c:pt idx="2979">
                  <c:v>0.44465275462962967</c:v>
                </c:pt>
                <c:pt idx="2980">
                  <c:v>0.44465763888888893</c:v>
                </c:pt>
                <c:pt idx="2981">
                  <c:v>0.44466237268518521</c:v>
                </c:pt>
                <c:pt idx="2982">
                  <c:v>0.44466650462962964</c:v>
                </c:pt>
                <c:pt idx="2983">
                  <c:v>0.44467076388888888</c:v>
                </c:pt>
                <c:pt idx="2984">
                  <c:v>0.4446759027777778</c:v>
                </c:pt>
                <c:pt idx="2985">
                  <c:v>0.44468008101851852</c:v>
                </c:pt>
                <c:pt idx="2986">
                  <c:v>0.44468425925925925</c:v>
                </c:pt>
                <c:pt idx="2987">
                  <c:v>0.44468828703703706</c:v>
                </c:pt>
                <c:pt idx="2988">
                  <c:v>0.44469336805555554</c:v>
                </c:pt>
                <c:pt idx="2989">
                  <c:v>0.44469762731481483</c:v>
                </c:pt>
                <c:pt idx="2990">
                  <c:v>0.44470174768518517</c:v>
                </c:pt>
                <c:pt idx="2991">
                  <c:v>0.44470663194444443</c:v>
                </c:pt>
                <c:pt idx="2992">
                  <c:v>0.44471265046296299</c:v>
                </c:pt>
                <c:pt idx="2993">
                  <c:v>0.44471655092592594</c:v>
                </c:pt>
                <c:pt idx="2994">
                  <c:v>0.44472049768518523</c:v>
                </c:pt>
                <c:pt idx="2995">
                  <c:v>0.44472452546296298</c:v>
                </c:pt>
                <c:pt idx="2996">
                  <c:v>0.44472840277777781</c:v>
                </c:pt>
                <c:pt idx="2997">
                  <c:v>0.44473240740740744</c:v>
                </c:pt>
                <c:pt idx="2998">
                  <c:v>0.44473640046296298</c:v>
                </c:pt>
                <c:pt idx="2999">
                  <c:v>0.44474109953703705</c:v>
                </c:pt>
                <c:pt idx="3000">
                  <c:v>0.4447451273148148</c:v>
                </c:pt>
                <c:pt idx="3001">
                  <c:v>0.44475001157407407</c:v>
                </c:pt>
                <c:pt idx="3002">
                  <c:v>0.44475413194444441</c:v>
                </c:pt>
                <c:pt idx="3003">
                  <c:v>0.44475909722222223</c:v>
                </c:pt>
                <c:pt idx="3004">
                  <c:v>0.4447641087962963</c:v>
                </c:pt>
                <c:pt idx="3005">
                  <c:v>0.44476920138888887</c:v>
                </c:pt>
                <c:pt idx="3006">
                  <c:v>0.44477423611111111</c:v>
                </c:pt>
                <c:pt idx="3007">
                  <c:v>0.44477940972222219</c:v>
                </c:pt>
                <c:pt idx="3008">
                  <c:v>0.44478440972222222</c:v>
                </c:pt>
                <c:pt idx="3009">
                  <c:v>0.44478929398148148</c:v>
                </c:pt>
                <c:pt idx="3010">
                  <c:v>0.44479420138888887</c:v>
                </c:pt>
                <c:pt idx="3011">
                  <c:v>0.44479913194444443</c:v>
                </c:pt>
                <c:pt idx="3012">
                  <c:v>0.44480409722222225</c:v>
                </c:pt>
                <c:pt idx="3013">
                  <c:v>0.44480915509259256</c:v>
                </c:pt>
                <c:pt idx="3014">
                  <c:v>0.44481381944444442</c:v>
                </c:pt>
                <c:pt idx="3015">
                  <c:v>0.44481835648148144</c:v>
                </c:pt>
                <c:pt idx="3016">
                  <c:v>0.44482231481481477</c:v>
                </c:pt>
                <c:pt idx="3017">
                  <c:v>0.44482701388888884</c:v>
                </c:pt>
                <c:pt idx="3018">
                  <c:v>0.44483197916666667</c:v>
                </c:pt>
                <c:pt idx="3019">
                  <c:v>0.44483721064814818</c:v>
                </c:pt>
                <c:pt idx="3020">
                  <c:v>0.44484214120370374</c:v>
                </c:pt>
                <c:pt idx="3021">
                  <c:v>0.44484701388888892</c:v>
                </c:pt>
                <c:pt idx="3022">
                  <c:v>0.44485195601851851</c:v>
                </c:pt>
                <c:pt idx="3023">
                  <c:v>0.4448567708333333</c:v>
                </c:pt>
                <c:pt idx="3024">
                  <c:v>0.44486182870370367</c:v>
                </c:pt>
                <c:pt idx="3025">
                  <c:v>0.44486907407407411</c:v>
                </c:pt>
                <c:pt idx="3026">
                  <c:v>0.44487370370370366</c:v>
                </c:pt>
                <c:pt idx="3027">
                  <c:v>0.44487855324074072</c:v>
                </c:pt>
                <c:pt idx="3028">
                  <c:v>0.44488337962962965</c:v>
                </c:pt>
                <c:pt idx="3029">
                  <c:v>0.44488812500000002</c:v>
                </c:pt>
                <c:pt idx="3030">
                  <c:v>0.4448930787037037</c:v>
                </c:pt>
                <c:pt idx="3031">
                  <c:v>0.44489812499999998</c:v>
                </c:pt>
                <c:pt idx="3032">
                  <c:v>0.44490300925925924</c:v>
                </c:pt>
                <c:pt idx="3033">
                  <c:v>0.44490804398148148</c:v>
                </c:pt>
                <c:pt idx="3034">
                  <c:v>0.44491318287037035</c:v>
                </c:pt>
                <c:pt idx="3035">
                  <c:v>0.44491828703703701</c:v>
                </c:pt>
                <c:pt idx="3036">
                  <c:v>0.44492324074074069</c:v>
                </c:pt>
                <c:pt idx="3037">
                  <c:v>0.4449282638888889</c:v>
                </c:pt>
                <c:pt idx="3038">
                  <c:v>0.44493290509259259</c:v>
                </c:pt>
                <c:pt idx="3039">
                  <c:v>0.44493749999999999</c:v>
                </c:pt>
                <c:pt idx="3040">
                  <c:v>0.44494236111111113</c:v>
                </c:pt>
                <c:pt idx="3041">
                  <c:v>0.44494707175925924</c:v>
                </c:pt>
                <c:pt idx="3042">
                  <c:v>0.44495167824074078</c:v>
                </c:pt>
                <c:pt idx="3043">
                  <c:v>0.44495649305555557</c:v>
                </c:pt>
                <c:pt idx="3044">
                  <c:v>0.44496109953703705</c:v>
                </c:pt>
                <c:pt idx="3045">
                  <c:v>0.44496575231481478</c:v>
                </c:pt>
                <c:pt idx="3046">
                  <c:v>0.44497057870370371</c:v>
                </c:pt>
                <c:pt idx="3047">
                  <c:v>0.44497528935185188</c:v>
                </c:pt>
                <c:pt idx="3048">
                  <c:v>0.44498015046296296</c:v>
                </c:pt>
                <c:pt idx="3049">
                  <c:v>0.44498513888888885</c:v>
                </c:pt>
                <c:pt idx="3050">
                  <c:v>0.44499009259259265</c:v>
                </c:pt>
                <c:pt idx="3051">
                  <c:v>0.44499509259259257</c:v>
                </c:pt>
                <c:pt idx="3052">
                  <c:v>0.44500020833333331</c:v>
                </c:pt>
                <c:pt idx="3053">
                  <c:v>0.44500524305555555</c:v>
                </c:pt>
                <c:pt idx="3054">
                  <c:v>0.44501034722222221</c:v>
                </c:pt>
                <c:pt idx="3055">
                  <c:v>0.44501532407407413</c:v>
                </c:pt>
                <c:pt idx="3056">
                  <c:v>0.44502023148148151</c:v>
                </c:pt>
                <c:pt idx="3057">
                  <c:v>0.44502515046296298</c:v>
                </c:pt>
                <c:pt idx="3058">
                  <c:v>0.44503019675925931</c:v>
                </c:pt>
                <c:pt idx="3059">
                  <c:v>0.44503723379629628</c:v>
                </c:pt>
                <c:pt idx="3060">
                  <c:v>0.44504184027777777</c:v>
                </c:pt>
                <c:pt idx="3061">
                  <c:v>0.44504659722222223</c:v>
                </c:pt>
                <c:pt idx="3062">
                  <c:v>0.44505144675925923</c:v>
                </c:pt>
                <c:pt idx="3063">
                  <c:v>0.44505650462962959</c:v>
                </c:pt>
                <c:pt idx="3064">
                  <c:v>0.44506138888888885</c:v>
                </c:pt>
                <c:pt idx="3065">
                  <c:v>0.44506631944444441</c:v>
                </c:pt>
                <c:pt idx="3066">
                  <c:v>0.44507120370370368</c:v>
                </c:pt>
                <c:pt idx="3067">
                  <c:v>0.44507609953703703</c:v>
                </c:pt>
                <c:pt idx="3068">
                  <c:v>0.44508126157407407</c:v>
                </c:pt>
                <c:pt idx="3069">
                  <c:v>0.44508631944444449</c:v>
                </c:pt>
                <c:pt idx="3070">
                  <c:v>0.44509141203703706</c:v>
                </c:pt>
                <c:pt idx="3071">
                  <c:v>0.44509681712962962</c:v>
                </c:pt>
                <c:pt idx="3072">
                  <c:v>0.44510064814814815</c:v>
                </c:pt>
                <c:pt idx="3073">
                  <c:v>0.44510528935185184</c:v>
                </c:pt>
                <c:pt idx="3074">
                  <c:v>0.4451100925925926</c:v>
                </c:pt>
                <c:pt idx="3075">
                  <c:v>0.44511405092592593</c:v>
                </c:pt>
                <c:pt idx="3076">
                  <c:v>0.44511892361111111</c:v>
                </c:pt>
                <c:pt idx="3077">
                  <c:v>0.44512313657407404</c:v>
                </c:pt>
                <c:pt idx="3078">
                  <c:v>0.445127337962963</c:v>
                </c:pt>
                <c:pt idx="3079">
                  <c:v>0.44513130787037042</c:v>
                </c:pt>
                <c:pt idx="3080">
                  <c:v>0.44513622685185189</c:v>
                </c:pt>
                <c:pt idx="3081">
                  <c:v>0.44514015046296301</c:v>
                </c:pt>
                <c:pt idx="3082">
                  <c:v>0.44514438657407407</c:v>
                </c:pt>
                <c:pt idx="3083">
                  <c:v>0.44514954861111106</c:v>
                </c:pt>
                <c:pt idx="3084">
                  <c:v>0.44515456018518518</c:v>
                </c:pt>
                <c:pt idx="3085">
                  <c:v>0.44515921296296296</c:v>
                </c:pt>
                <c:pt idx="3086">
                  <c:v>0.44516405092592598</c:v>
                </c:pt>
                <c:pt idx="3087">
                  <c:v>0.44516878472222227</c:v>
                </c:pt>
                <c:pt idx="3088">
                  <c:v>0.44517287037037034</c:v>
                </c:pt>
                <c:pt idx="3089">
                  <c:v>0.44517678240740738</c:v>
                </c:pt>
                <c:pt idx="3090">
                  <c:v>0.44518150462962963</c:v>
                </c:pt>
                <c:pt idx="3091">
                  <c:v>0.4451861689814815</c:v>
                </c:pt>
                <c:pt idx="3092">
                  <c:v>0.44519211805555559</c:v>
                </c:pt>
                <c:pt idx="3093">
                  <c:v>0.44519612268518521</c:v>
                </c:pt>
                <c:pt idx="3094">
                  <c:v>0.44520079861111111</c:v>
                </c:pt>
                <c:pt idx="3095">
                  <c:v>0.44520584490740744</c:v>
                </c:pt>
                <c:pt idx="3096">
                  <c:v>0.44521078703703704</c:v>
                </c:pt>
                <c:pt idx="3097">
                  <c:v>0.44521576388888889</c:v>
                </c:pt>
                <c:pt idx="3098">
                  <c:v>0.44522087962962958</c:v>
                </c:pt>
                <c:pt idx="3099">
                  <c:v>0.4452259375</c:v>
                </c:pt>
                <c:pt idx="3100">
                  <c:v>0.44523099537037036</c:v>
                </c:pt>
                <c:pt idx="3101">
                  <c:v>0.44523613425925923</c:v>
                </c:pt>
                <c:pt idx="3102">
                  <c:v>0.44524120370370368</c:v>
                </c:pt>
                <c:pt idx="3103">
                  <c:v>0.44524613425925924</c:v>
                </c:pt>
                <c:pt idx="3104">
                  <c:v>0.44525127314814816</c:v>
                </c:pt>
                <c:pt idx="3105">
                  <c:v>0.44525627314814814</c:v>
                </c:pt>
                <c:pt idx="3106">
                  <c:v>0.44526122685185188</c:v>
                </c:pt>
                <c:pt idx="3107">
                  <c:v>0.44526612268518523</c:v>
                </c:pt>
                <c:pt idx="3108">
                  <c:v>0.44527089120370372</c:v>
                </c:pt>
                <c:pt idx="3109">
                  <c:v>0.44527552083333338</c:v>
                </c:pt>
                <c:pt idx="3110">
                  <c:v>0.44528053240740739</c:v>
                </c:pt>
                <c:pt idx="3111">
                  <c:v>0.44528554398148151</c:v>
                </c:pt>
                <c:pt idx="3112">
                  <c:v>0.4452905324074074</c:v>
                </c:pt>
                <c:pt idx="3113">
                  <c:v>0.44529572916666665</c:v>
                </c:pt>
                <c:pt idx="3114">
                  <c:v>0.44530085648148149</c:v>
                </c:pt>
                <c:pt idx="3115">
                  <c:v>0.44530603009259262</c:v>
                </c:pt>
                <c:pt idx="3116">
                  <c:v>0.4453112384259259</c:v>
                </c:pt>
                <c:pt idx="3117">
                  <c:v>0.44531620370370373</c:v>
                </c:pt>
                <c:pt idx="3118">
                  <c:v>0.44532113425925929</c:v>
                </c:pt>
                <c:pt idx="3119">
                  <c:v>0.44532509259259262</c:v>
                </c:pt>
                <c:pt idx="3120">
                  <c:v>0.44532986111111111</c:v>
                </c:pt>
                <c:pt idx="3121">
                  <c:v>0.4453347222222222</c:v>
                </c:pt>
                <c:pt idx="3122">
                  <c:v>0.44533950231481478</c:v>
                </c:pt>
                <c:pt idx="3123">
                  <c:v>0.44534446759259261</c:v>
                </c:pt>
                <c:pt idx="3124">
                  <c:v>0.44534947916666662</c:v>
                </c:pt>
                <c:pt idx="3125">
                  <c:v>0.44535593750000002</c:v>
                </c:pt>
                <c:pt idx="3126">
                  <c:v>0.44536096064814812</c:v>
                </c:pt>
                <c:pt idx="3127">
                  <c:v>0.44536599537037036</c:v>
                </c:pt>
                <c:pt idx="3128">
                  <c:v>0.44537141203703706</c:v>
                </c:pt>
                <c:pt idx="3129">
                  <c:v>0.44537564814814812</c:v>
                </c:pt>
                <c:pt idx="3130">
                  <c:v>0.44537974537037034</c:v>
                </c:pt>
                <c:pt idx="3131">
                  <c:v>0.44538459490740739</c:v>
                </c:pt>
                <c:pt idx="3132">
                  <c:v>0.44538930555555556</c:v>
                </c:pt>
                <c:pt idx="3133">
                  <c:v>0.44539409722222217</c:v>
                </c:pt>
                <c:pt idx="3134">
                  <c:v>0.44539903935185188</c:v>
                </c:pt>
                <c:pt idx="3135">
                  <c:v>0.44540383101851849</c:v>
                </c:pt>
                <c:pt idx="3136">
                  <c:v>0.44540851851851854</c:v>
                </c:pt>
                <c:pt idx="3137">
                  <c:v>0.44541328703703703</c:v>
                </c:pt>
                <c:pt idx="3138">
                  <c:v>0.44541796296296293</c:v>
                </c:pt>
                <c:pt idx="3139">
                  <c:v>0.44542269675925922</c:v>
                </c:pt>
                <c:pt idx="3140">
                  <c:v>0.44542760416666666</c:v>
                </c:pt>
                <c:pt idx="3141">
                  <c:v>0.44543278935185188</c:v>
                </c:pt>
                <c:pt idx="3142">
                  <c:v>0.44543770833333335</c:v>
                </c:pt>
                <c:pt idx="3143">
                  <c:v>0.44544281250000001</c:v>
                </c:pt>
                <c:pt idx="3144">
                  <c:v>0.44544781250000004</c:v>
                </c:pt>
                <c:pt idx="3145">
                  <c:v>0.44545276620370372</c:v>
                </c:pt>
                <c:pt idx="3146">
                  <c:v>0.44545796296296297</c:v>
                </c:pt>
                <c:pt idx="3147">
                  <c:v>0.44546313657407405</c:v>
                </c:pt>
                <c:pt idx="3148">
                  <c:v>0.44546822916666667</c:v>
                </c:pt>
                <c:pt idx="3149">
                  <c:v>0.44547347222222222</c:v>
                </c:pt>
                <c:pt idx="3150">
                  <c:v>0.44547851851851855</c:v>
                </c:pt>
                <c:pt idx="3151">
                  <c:v>0.44548347222222223</c:v>
                </c:pt>
                <c:pt idx="3152">
                  <c:v>0.4454883912037037</c:v>
                </c:pt>
                <c:pt idx="3153">
                  <c:v>0.44549309027777778</c:v>
                </c:pt>
                <c:pt idx="3154">
                  <c:v>0.44549790509259263</c:v>
                </c:pt>
                <c:pt idx="3155">
                  <c:v>0.44550288194444443</c:v>
                </c:pt>
                <c:pt idx="3156">
                  <c:v>0.44550813657407407</c:v>
                </c:pt>
                <c:pt idx="3157">
                  <c:v>0.44551314814814819</c:v>
                </c:pt>
                <c:pt idx="3158">
                  <c:v>0.44552034722222222</c:v>
                </c:pt>
                <c:pt idx="3159">
                  <c:v>0.44552531249999999</c:v>
                </c:pt>
                <c:pt idx="3160">
                  <c:v>0.44553027777777782</c:v>
                </c:pt>
                <c:pt idx="3161">
                  <c:v>0.44553541666666668</c:v>
                </c:pt>
                <c:pt idx="3162">
                  <c:v>0.44554047453703705</c:v>
                </c:pt>
                <c:pt idx="3163">
                  <c:v>0.44554462962962965</c:v>
                </c:pt>
                <c:pt idx="3164">
                  <c:v>0.44554958333333333</c:v>
                </c:pt>
                <c:pt idx="3165">
                  <c:v>0.44555435185185188</c:v>
                </c:pt>
                <c:pt idx="3166">
                  <c:v>0.44555824074074074</c:v>
                </c:pt>
                <c:pt idx="3167">
                  <c:v>0.44556234953703705</c:v>
                </c:pt>
                <c:pt idx="3168">
                  <c:v>0.44556660879629634</c:v>
                </c:pt>
                <c:pt idx="3169">
                  <c:v>0.44557162037037035</c:v>
                </c:pt>
                <c:pt idx="3170">
                  <c:v>0.44557667824074071</c:v>
                </c:pt>
                <c:pt idx="3171">
                  <c:v>0.44558087962962961</c:v>
                </c:pt>
                <c:pt idx="3172">
                  <c:v>0.44558607638888886</c:v>
                </c:pt>
                <c:pt idx="3173">
                  <c:v>0.44559047453703698</c:v>
                </c:pt>
                <c:pt idx="3174">
                  <c:v>0.44559547453703702</c:v>
                </c:pt>
                <c:pt idx="3175">
                  <c:v>0.44560074074074074</c:v>
                </c:pt>
                <c:pt idx="3176">
                  <c:v>0.44560491898148147</c:v>
                </c:pt>
                <c:pt idx="3177">
                  <c:v>0.44560891203703701</c:v>
                </c:pt>
                <c:pt idx="3178">
                  <c:v>0.44561278935185183</c:v>
                </c:pt>
                <c:pt idx="3179">
                  <c:v>0.44561702546296295</c:v>
                </c:pt>
                <c:pt idx="3180">
                  <c:v>0.44562188657407403</c:v>
                </c:pt>
                <c:pt idx="3181">
                  <c:v>0.44562586805555554</c:v>
                </c:pt>
                <c:pt idx="3182">
                  <c:v>0.4456307523148148</c:v>
                </c:pt>
                <c:pt idx="3183">
                  <c:v>0.44563462962962963</c:v>
                </c:pt>
                <c:pt idx="3184">
                  <c:v>0.44563921296296294</c:v>
                </c:pt>
                <c:pt idx="3185">
                  <c:v>0.44564403935185187</c:v>
                </c:pt>
                <c:pt idx="3186">
                  <c:v>0.44564878472222219</c:v>
                </c:pt>
                <c:pt idx="3187">
                  <c:v>0.44565350694444444</c:v>
                </c:pt>
                <c:pt idx="3188">
                  <c:v>0.44565862268518514</c:v>
                </c:pt>
                <c:pt idx="3189">
                  <c:v>0.44566353009259257</c:v>
                </c:pt>
                <c:pt idx="3190">
                  <c:v>0.44566848379629631</c:v>
                </c:pt>
                <c:pt idx="3191">
                  <c:v>0.44567365740740739</c:v>
                </c:pt>
                <c:pt idx="3192">
                  <c:v>0.44568078703703701</c:v>
                </c:pt>
                <c:pt idx="3193">
                  <c:v>0.44568572916666666</c:v>
                </c:pt>
                <c:pt idx="3194">
                  <c:v>0.44569074074074072</c:v>
                </c:pt>
                <c:pt idx="3195">
                  <c:v>0.44569578703703705</c:v>
                </c:pt>
                <c:pt idx="3196">
                  <c:v>0.4457008564814815</c:v>
                </c:pt>
                <c:pt idx="3197">
                  <c:v>0.44570591435185186</c:v>
                </c:pt>
                <c:pt idx="3198">
                  <c:v>0.44571081018518521</c:v>
                </c:pt>
                <c:pt idx="3199">
                  <c:v>0.44571541666666664</c:v>
                </c:pt>
                <c:pt idx="3200">
                  <c:v>0.44571998842592592</c:v>
                </c:pt>
                <c:pt idx="3201">
                  <c:v>0.44572479166666668</c:v>
                </c:pt>
                <c:pt idx="3202">
                  <c:v>0.44572957175925926</c:v>
                </c:pt>
                <c:pt idx="3203">
                  <c:v>0.44573445601851852</c:v>
                </c:pt>
                <c:pt idx="3204">
                  <c:v>0.44573939814814811</c:v>
                </c:pt>
                <c:pt idx="3205">
                  <c:v>0.44574435185185185</c:v>
                </c:pt>
                <c:pt idx="3206">
                  <c:v>0.4457492939814815</c:v>
                </c:pt>
                <c:pt idx="3207">
                  <c:v>0.44575445601851849</c:v>
                </c:pt>
                <c:pt idx="3208">
                  <c:v>0.44575949074074073</c:v>
                </c:pt>
                <c:pt idx="3209">
                  <c:v>0.44576450231481485</c:v>
                </c:pt>
                <c:pt idx="3210">
                  <c:v>0.44576859953703707</c:v>
                </c:pt>
                <c:pt idx="3211">
                  <c:v>0.44577341435185186</c:v>
                </c:pt>
                <c:pt idx="3212">
                  <c:v>0.44577803240740743</c:v>
                </c:pt>
                <c:pt idx="3213">
                  <c:v>0.44578278935185184</c:v>
                </c:pt>
                <c:pt idx="3214">
                  <c:v>0.44578792824074071</c:v>
                </c:pt>
                <c:pt idx="3215">
                  <c:v>0.4457930902777778</c:v>
                </c:pt>
                <c:pt idx="3216">
                  <c:v>0.44579817129629634</c:v>
                </c:pt>
                <c:pt idx="3217">
                  <c:v>0.44580321759259256</c:v>
                </c:pt>
                <c:pt idx="3218">
                  <c:v>0.44580833333333336</c:v>
                </c:pt>
                <c:pt idx="3219">
                  <c:v>0.44581246527777779</c:v>
                </c:pt>
                <c:pt idx="3220">
                  <c:v>0.44581753472222219</c:v>
                </c:pt>
                <c:pt idx="3221">
                  <c:v>0.44582180555555556</c:v>
                </c:pt>
                <c:pt idx="3222">
                  <c:v>0.44582688657407404</c:v>
                </c:pt>
                <c:pt idx="3223">
                  <c:v>0.44583192129629629</c:v>
                </c:pt>
                <c:pt idx="3224">
                  <c:v>0.44583662037037036</c:v>
                </c:pt>
                <c:pt idx="3225">
                  <c:v>0.4458435185185185</c:v>
                </c:pt>
                <c:pt idx="3226">
                  <c:v>0.44584743055555554</c:v>
                </c:pt>
                <c:pt idx="3227">
                  <c:v>0.44585229166666668</c:v>
                </c:pt>
                <c:pt idx="3228">
                  <c:v>0.44585719907407406</c:v>
                </c:pt>
                <c:pt idx="3229">
                  <c:v>0.44586196759259256</c:v>
                </c:pt>
                <c:pt idx="3230">
                  <c:v>0.4458667013888889</c:v>
                </c:pt>
                <c:pt idx="3231">
                  <c:v>0.4458715509259259</c:v>
                </c:pt>
                <c:pt idx="3232">
                  <c:v>0.44587624999999997</c:v>
                </c:pt>
                <c:pt idx="3233">
                  <c:v>0.4458812962962963</c:v>
                </c:pt>
                <c:pt idx="3234">
                  <c:v>0.44588655092592594</c:v>
                </c:pt>
                <c:pt idx="3235">
                  <c:v>0.44589171296296293</c:v>
                </c:pt>
                <c:pt idx="3236">
                  <c:v>0.44589668981481484</c:v>
                </c:pt>
                <c:pt idx="3237">
                  <c:v>0.44590185185185183</c:v>
                </c:pt>
                <c:pt idx="3238">
                  <c:v>0.44590690972222219</c:v>
                </c:pt>
                <c:pt idx="3239">
                  <c:v>0.44591197916666664</c:v>
                </c:pt>
                <c:pt idx="3240">
                  <c:v>0.44591703703703706</c:v>
                </c:pt>
                <c:pt idx="3241">
                  <c:v>0.4459222453703704</c:v>
                </c:pt>
                <c:pt idx="3242">
                  <c:v>0.44592743055555556</c:v>
                </c:pt>
                <c:pt idx="3243">
                  <c:v>0.44593267361111111</c:v>
                </c:pt>
                <c:pt idx="3244">
                  <c:v>0.44593789351851854</c:v>
                </c:pt>
                <c:pt idx="3245">
                  <c:v>0.44594254629629626</c:v>
                </c:pt>
                <c:pt idx="3246">
                  <c:v>0.44594733796296299</c:v>
                </c:pt>
                <c:pt idx="3247">
                  <c:v>0.4459520486111111</c:v>
                </c:pt>
                <c:pt idx="3248">
                  <c:v>0.44595712962962963</c:v>
                </c:pt>
                <c:pt idx="3249">
                  <c:v>0.44596239583333336</c:v>
                </c:pt>
                <c:pt idx="3250">
                  <c:v>0.44596756944444443</c:v>
                </c:pt>
                <c:pt idx="3251">
                  <c:v>0.44597273148148148</c:v>
                </c:pt>
                <c:pt idx="3252">
                  <c:v>0.44597785879629631</c:v>
                </c:pt>
                <c:pt idx="3253">
                  <c:v>0.44598216435185184</c:v>
                </c:pt>
                <c:pt idx="3254">
                  <c:v>0.44598722222222226</c:v>
                </c:pt>
                <c:pt idx="3255">
                  <c:v>0.44599156249999999</c:v>
                </c:pt>
                <c:pt idx="3256">
                  <c:v>0.44599596064814812</c:v>
                </c:pt>
                <c:pt idx="3257">
                  <c:v>0.44600076388888893</c:v>
                </c:pt>
                <c:pt idx="3258">
                  <c:v>0.44600678240740743</c:v>
                </c:pt>
                <c:pt idx="3259">
                  <c:v>0.44601076388888888</c:v>
                </c:pt>
                <c:pt idx="3260">
                  <c:v>0.44601534722222219</c:v>
                </c:pt>
                <c:pt idx="3261">
                  <c:v>0.44602035879629631</c:v>
                </c:pt>
                <c:pt idx="3262">
                  <c:v>0.44602532407407408</c:v>
                </c:pt>
                <c:pt idx="3263">
                  <c:v>0.4460307638888889</c:v>
                </c:pt>
                <c:pt idx="3264">
                  <c:v>0.44603648148148145</c:v>
                </c:pt>
                <c:pt idx="3265">
                  <c:v>0.44604177083333335</c:v>
                </c:pt>
                <c:pt idx="3266">
                  <c:v>0.44604687500000001</c:v>
                </c:pt>
                <c:pt idx="3267">
                  <c:v>0.44605219907407406</c:v>
                </c:pt>
                <c:pt idx="3268">
                  <c:v>0.44605718749999995</c:v>
                </c:pt>
                <c:pt idx="3269">
                  <c:v>0.44606192129629635</c:v>
                </c:pt>
                <c:pt idx="3270">
                  <c:v>0.44606591435185189</c:v>
                </c:pt>
                <c:pt idx="3271">
                  <c:v>0.44607097222222225</c:v>
                </c:pt>
                <c:pt idx="3272">
                  <c:v>0.44607562499999998</c:v>
                </c:pt>
                <c:pt idx="3273">
                  <c:v>0.44608031249999996</c:v>
                </c:pt>
                <c:pt idx="3274">
                  <c:v>0.44608422453703706</c:v>
                </c:pt>
                <c:pt idx="3275">
                  <c:v>0.44608893518518516</c:v>
                </c:pt>
                <c:pt idx="3276">
                  <c:v>0.44609370370370366</c:v>
                </c:pt>
                <c:pt idx="3277">
                  <c:v>0.4460983101851852</c:v>
                </c:pt>
                <c:pt idx="3278">
                  <c:v>0.44610298611111115</c:v>
                </c:pt>
                <c:pt idx="3279">
                  <c:v>0.44610780092592589</c:v>
                </c:pt>
                <c:pt idx="3280">
                  <c:v>0.44611283564814813</c:v>
                </c:pt>
                <c:pt idx="3281">
                  <c:v>0.44611789351851855</c:v>
                </c:pt>
                <c:pt idx="3282">
                  <c:v>0.44612314814814819</c:v>
                </c:pt>
                <c:pt idx="3283">
                  <c:v>0.44612804398148148</c:v>
                </c:pt>
                <c:pt idx="3284">
                  <c:v>0.44613307870370367</c:v>
                </c:pt>
                <c:pt idx="3285">
                  <c:v>0.44613806712962961</c:v>
                </c:pt>
                <c:pt idx="3286">
                  <c:v>0.44614299768518517</c:v>
                </c:pt>
                <c:pt idx="3287">
                  <c:v>0.44614802083333333</c:v>
                </c:pt>
                <c:pt idx="3288">
                  <c:v>0.44615311342592595</c:v>
                </c:pt>
                <c:pt idx="3289">
                  <c:v>0.44615809027777775</c:v>
                </c:pt>
                <c:pt idx="3290">
                  <c:v>0.44616306712962966</c:v>
                </c:pt>
                <c:pt idx="3291">
                  <c:v>0.44616967592592593</c:v>
                </c:pt>
                <c:pt idx="3292">
                  <c:v>0.44617428240740736</c:v>
                </c:pt>
                <c:pt idx="3293">
                  <c:v>0.44617887731481481</c:v>
                </c:pt>
                <c:pt idx="3294">
                  <c:v>0.44618412037037042</c:v>
                </c:pt>
                <c:pt idx="3295">
                  <c:v>0.44618908564814813</c:v>
                </c:pt>
                <c:pt idx="3296">
                  <c:v>0.44619420138888888</c:v>
                </c:pt>
                <c:pt idx="3297">
                  <c:v>0.44619936342592598</c:v>
                </c:pt>
                <c:pt idx="3298">
                  <c:v>0.44620438657407407</c:v>
                </c:pt>
                <c:pt idx="3299">
                  <c:v>0.44620931712962958</c:v>
                </c:pt>
                <c:pt idx="3300">
                  <c:v>0.44621436342592591</c:v>
                </c:pt>
                <c:pt idx="3301">
                  <c:v>0.44621940972222224</c:v>
                </c:pt>
                <c:pt idx="3302">
                  <c:v>0.44622420138888885</c:v>
                </c:pt>
                <c:pt idx="3303">
                  <c:v>0.44622903935185182</c:v>
                </c:pt>
                <c:pt idx="3304">
                  <c:v>0.4462337384259259</c:v>
                </c:pt>
                <c:pt idx="3305">
                  <c:v>0.44623829861111108</c:v>
                </c:pt>
                <c:pt idx="3306">
                  <c:v>0.44624317129629626</c:v>
                </c:pt>
                <c:pt idx="3307">
                  <c:v>0.44624730324074074</c:v>
                </c:pt>
                <c:pt idx="3308">
                  <c:v>0.44625243055555552</c:v>
                </c:pt>
                <c:pt idx="3309">
                  <c:v>0.44625765046296295</c:v>
                </c:pt>
                <c:pt idx="3310">
                  <c:v>0.44626270833333331</c:v>
                </c:pt>
                <c:pt idx="3311">
                  <c:v>0.44626680555555559</c:v>
                </c:pt>
                <c:pt idx="3312">
                  <c:v>0.44627093750000002</c:v>
                </c:pt>
                <c:pt idx="3313">
                  <c:v>0.44627603009259259</c:v>
                </c:pt>
                <c:pt idx="3314">
                  <c:v>0.44628019675925928</c:v>
                </c:pt>
                <c:pt idx="3315">
                  <c:v>0.44628524305555556</c:v>
                </c:pt>
                <c:pt idx="3316">
                  <c:v>0.4462890625</c:v>
                </c:pt>
                <c:pt idx="3317">
                  <c:v>0.44629287037037035</c:v>
                </c:pt>
                <c:pt idx="3318">
                  <c:v>0.44629690972222225</c:v>
                </c:pt>
                <c:pt idx="3319">
                  <c:v>0.44630151620370367</c:v>
                </c:pt>
                <c:pt idx="3320">
                  <c:v>0.44630612268518521</c:v>
                </c:pt>
                <c:pt idx="3321">
                  <c:v>0.4463108564814815</c:v>
                </c:pt>
                <c:pt idx="3322">
                  <c:v>0.44631553240740746</c:v>
                </c:pt>
                <c:pt idx="3323">
                  <c:v>0.4463202083333333</c:v>
                </c:pt>
                <c:pt idx="3324">
                  <c:v>0.44632490740740738</c:v>
                </c:pt>
                <c:pt idx="3325">
                  <c:v>0.44633152777777779</c:v>
                </c:pt>
                <c:pt idx="3326">
                  <c:v>0.4463363310185185</c:v>
                </c:pt>
                <c:pt idx="3327">
                  <c:v>0.44634124999999997</c:v>
                </c:pt>
                <c:pt idx="3328">
                  <c:v>0.44634616898148144</c:v>
                </c:pt>
                <c:pt idx="3329">
                  <c:v>0.44635114583333335</c:v>
                </c:pt>
                <c:pt idx="3330">
                  <c:v>0.44635613425925924</c:v>
                </c:pt>
                <c:pt idx="3331">
                  <c:v>0.44636115740740739</c:v>
                </c:pt>
                <c:pt idx="3332">
                  <c:v>0.44636603009259262</c:v>
                </c:pt>
                <c:pt idx="3333">
                  <c:v>0.44637087962962968</c:v>
                </c:pt>
                <c:pt idx="3334">
                  <c:v>0.44637604166666667</c:v>
                </c:pt>
                <c:pt idx="3335">
                  <c:v>0.44638094907407405</c:v>
                </c:pt>
                <c:pt idx="3336">
                  <c:v>0.44638600694444447</c:v>
                </c:pt>
                <c:pt idx="3337">
                  <c:v>0.44639090277777776</c:v>
                </c:pt>
                <c:pt idx="3338">
                  <c:v>0.44639554398148151</c:v>
                </c:pt>
                <c:pt idx="3339">
                  <c:v>0.4464001041666667</c:v>
                </c:pt>
                <c:pt idx="3340">
                  <c:v>0.44640472222222222</c:v>
                </c:pt>
                <c:pt idx="3341">
                  <c:v>0.4464096296296296</c:v>
                </c:pt>
                <c:pt idx="3342">
                  <c:v>0.44641462962962963</c:v>
                </c:pt>
                <c:pt idx="3343">
                  <c:v>0.44641965277777779</c:v>
                </c:pt>
                <c:pt idx="3344">
                  <c:v>0.44642361111111112</c:v>
                </c:pt>
                <c:pt idx="3345">
                  <c:v>0.44642759259259263</c:v>
                </c:pt>
                <c:pt idx="3346">
                  <c:v>0.44643167824074076</c:v>
                </c:pt>
                <c:pt idx="3347">
                  <c:v>0.44643674768518515</c:v>
                </c:pt>
                <c:pt idx="3348">
                  <c:v>0.44644077546296296</c:v>
                </c:pt>
                <c:pt idx="3349">
                  <c:v>0.44644486111111115</c:v>
                </c:pt>
                <c:pt idx="3350">
                  <c:v>0.44644974537037035</c:v>
                </c:pt>
                <c:pt idx="3351">
                  <c:v>0.44645362268518518</c:v>
                </c:pt>
                <c:pt idx="3352">
                  <c:v>0.44645746527777774</c:v>
                </c:pt>
                <c:pt idx="3353">
                  <c:v>0.44646121527777777</c:v>
                </c:pt>
                <c:pt idx="3354">
                  <c:v>0.44646511574074071</c:v>
                </c:pt>
                <c:pt idx="3355">
                  <c:v>0.44646928240740741</c:v>
                </c:pt>
                <c:pt idx="3356">
                  <c:v>0.44647337962962963</c:v>
                </c:pt>
                <c:pt idx="3357">
                  <c:v>0.44647751157407406</c:v>
                </c:pt>
                <c:pt idx="3358">
                  <c:v>0.44648373842592592</c:v>
                </c:pt>
                <c:pt idx="3359">
                  <c:v>0.44648793981481477</c:v>
                </c:pt>
                <c:pt idx="3360">
                  <c:v>0.4464928125</c:v>
                </c:pt>
                <c:pt idx="3361">
                  <c:v>0.44649790509259257</c:v>
                </c:pt>
                <c:pt idx="3362">
                  <c:v>0.44650199074074076</c:v>
                </c:pt>
                <c:pt idx="3363">
                  <c:v>0.44650628472222226</c:v>
                </c:pt>
                <c:pt idx="3364">
                  <c:v>0.44651041666666669</c:v>
                </c:pt>
                <c:pt idx="3365">
                  <c:v>0.44651509259259264</c:v>
                </c:pt>
                <c:pt idx="3366">
                  <c:v>0.44651976851851849</c:v>
                </c:pt>
                <c:pt idx="3367">
                  <c:v>0.44652461805555554</c:v>
                </c:pt>
                <c:pt idx="3368">
                  <c:v>0.4465294212962963</c:v>
                </c:pt>
                <c:pt idx="3369">
                  <c:v>0.44653425925925921</c:v>
                </c:pt>
                <c:pt idx="3370">
                  <c:v>0.44653905092592594</c:v>
                </c:pt>
                <c:pt idx="3371">
                  <c:v>0.44654377314814814</c:v>
                </c:pt>
                <c:pt idx="3372">
                  <c:v>0.44654846064814818</c:v>
                </c:pt>
                <c:pt idx="3373">
                  <c:v>0.44655336805555557</c:v>
                </c:pt>
                <c:pt idx="3374">
                  <c:v>0.44655835648148146</c:v>
                </c:pt>
                <c:pt idx="3375">
                  <c:v>0.44656350694444447</c:v>
                </c:pt>
                <c:pt idx="3376">
                  <c:v>0.44656864583333333</c:v>
                </c:pt>
                <c:pt idx="3377">
                  <c:v>0.44657368055555557</c:v>
                </c:pt>
                <c:pt idx="3378">
                  <c:v>0.44657875000000002</c:v>
                </c:pt>
                <c:pt idx="3379">
                  <c:v>0.4465839236111111</c:v>
                </c:pt>
                <c:pt idx="3380">
                  <c:v>0.44658890046296301</c:v>
                </c:pt>
                <c:pt idx="3381">
                  <c:v>0.44659405092592591</c:v>
                </c:pt>
                <c:pt idx="3382">
                  <c:v>0.44659924768518522</c:v>
                </c:pt>
                <c:pt idx="3383">
                  <c:v>0.44660431712962961</c:v>
                </c:pt>
                <c:pt idx="3384">
                  <c:v>0.44660945601851854</c:v>
                </c:pt>
                <c:pt idx="3385">
                  <c:v>0.44661454861111111</c:v>
                </c:pt>
                <c:pt idx="3386">
                  <c:v>0.44661924768518518</c:v>
                </c:pt>
                <c:pt idx="3387">
                  <c:v>0.44662408564814809</c:v>
                </c:pt>
                <c:pt idx="3388">
                  <c:v>0.44662899305555559</c:v>
                </c:pt>
                <c:pt idx="3389">
                  <c:v>0.44663423611111108</c:v>
                </c:pt>
                <c:pt idx="3390">
                  <c:v>0.44663939814814818</c:v>
                </c:pt>
                <c:pt idx="3391">
                  <c:v>0.44664675925925929</c:v>
                </c:pt>
                <c:pt idx="3392">
                  <c:v>0.44665192129629627</c:v>
                </c:pt>
                <c:pt idx="3393">
                  <c:v>0.44665712962962961</c:v>
                </c:pt>
                <c:pt idx="3394">
                  <c:v>0.44666238425925925</c:v>
                </c:pt>
                <c:pt idx="3395">
                  <c:v>0.44666748842592591</c:v>
                </c:pt>
                <c:pt idx="3396">
                  <c:v>0.44667253472222224</c:v>
                </c:pt>
                <c:pt idx="3397">
                  <c:v>0.4466774652777778</c:v>
                </c:pt>
                <c:pt idx="3398">
                  <c:v>0.44668228009259264</c:v>
                </c:pt>
                <c:pt idx="3399">
                  <c:v>0.44668710648148147</c:v>
                </c:pt>
                <c:pt idx="3400">
                  <c:v>0.44669212962962962</c:v>
                </c:pt>
                <c:pt idx="3401">
                  <c:v>0.44669729166666666</c:v>
                </c:pt>
                <c:pt idx="3402">
                  <c:v>0.44670252314814812</c:v>
                </c:pt>
                <c:pt idx="3403">
                  <c:v>0.44670766203703699</c:v>
                </c:pt>
                <c:pt idx="3404">
                  <c:v>0.4467126851851852</c:v>
                </c:pt>
                <c:pt idx="3405">
                  <c:v>0.44671771990740744</c:v>
                </c:pt>
                <c:pt idx="3406">
                  <c:v>0.44672302083333332</c:v>
                </c:pt>
                <c:pt idx="3407">
                  <c:v>0.44672809027777777</c:v>
                </c:pt>
                <c:pt idx="3408">
                  <c:v>0.4467333449074074</c:v>
                </c:pt>
                <c:pt idx="3409">
                  <c:v>0.44673765046296299</c:v>
                </c:pt>
                <c:pt idx="3410">
                  <c:v>0.44674240740740739</c:v>
                </c:pt>
                <c:pt idx="3411">
                  <c:v>0.44674716435185186</c:v>
                </c:pt>
                <c:pt idx="3412">
                  <c:v>0.44675201388888891</c:v>
                </c:pt>
                <c:pt idx="3413">
                  <c:v>0.4467567476851852</c:v>
                </c:pt>
                <c:pt idx="3414">
                  <c:v>0.44676172453703705</c:v>
                </c:pt>
                <c:pt idx="3415">
                  <c:v>0.44676665509259261</c:v>
                </c:pt>
                <c:pt idx="3416">
                  <c:v>0.44677148148148144</c:v>
                </c:pt>
                <c:pt idx="3417">
                  <c:v>0.4467761921296296</c:v>
                </c:pt>
                <c:pt idx="3418">
                  <c:v>0.44678104166666666</c:v>
                </c:pt>
                <c:pt idx="3419">
                  <c:v>0.44678619212962961</c:v>
                </c:pt>
                <c:pt idx="3420">
                  <c:v>0.44679133101851853</c:v>
                </c:pt>
                <c:pt idx="3421">
                  <c:v>0.4467966898148148</c:v>
                </c:pt>
                <c:pt idx="3422">
                  <c:v>0.44680179398148145</c:v>
                </c:pt>
                <c:pt idx="3423">
                  <c:v>0.44680694444444446</c:v>
                </c:pt>
                <c:pt idx="3424">
                  <c:v>0.44681435185185187</c:v>
                </c:pt>
                <c:pt idx="3425">
                  <c:v>0.44681956018518521</c:v>
                </c:pt>
                <c:pt idx="3426">
                  <c:v>0.44682472222222219</c:v>
                </c:pt>
                <c:pt idx="3427">
                  <c:v>0.4468299652777778</c:v>
                </c:pt>
                <c:pt idx="3428">
                  <c:v>0.44683496527777783</c:v>
                </c:pt>
                <c:pt idx="3429">
                  <c:v>0.44683997685185184</c:v>
                </c:pt>
                <c:pt idx="3430">
                  <c:v>0.44684482638888889</c:v>
                </c:pt>
                <c:pt idx="3431">
                  <c:v>0.44684954861111109</c:v>
                </c:pt>
                <c:pt idx="3432">
                  <c:v>0.44685438657407411</c:v>
                </c:pt>
                <c:pt idx="3433">
                  <c:v>0.44685964120370375</c:v>
                </c:pt>
                <c:pt idx="3434">
                  <c:v>0.44686383101851851</c:v>
                </c:pt>
                <c:pt idx="3435">
                  <c:v>0.44686890046296296</c:v>
                </c:pt>
                <c:pt idx="3436">
                  <c:v>0.44687309027777777</c:v>
                </c:pt>
                <c:pt idx="3437">
                  <c:v>0.44687721064814817</c:v>
                </c:pt>
                <c:pt idx="3438">
                  <c:v>0.44688150462962967</c:v>
                </c:pt>
                <c:pt idx="3439">
                  <c:v>0.44688564814814818</c:v>
                </c:pt>
                <c:pt idx="3440">
                  <c:v>0.44689084490740738</c:v>
                </c:pt>
                <c:pt idx="3441">
                  <c:v>0.44689510416666667</c:v>
                </c:pt>
                <c:pt idx="3442">
                  <c:v>0.44690028935185189</c:v>
                </c:pt>
                <c:pt idx="3443">
                  <c:v>0.44690415509259257</c:v>
                </c:pt>
                <c:pt idx="3444">
                  <c:v>0.44690802083333336</c:v>
                </c:pt>
                <c:pt idx="3445">
                  <c:v>0.44691194444444443</c:v>
                </c:pt>
                <c:pt idx="3446">
                  <c:v>0.44691665509259254</c:v>
                </c:pt>
                <c:pt idx="3447">
                  <c:v>0.44692071759259261</c:v>
                </c:pt>
                <c:pt idx="3448">
                  <c:v>0.44692483796296295</c:v>
                </c:pt>
                <c:pt idx="3449">
                  <c:v>0.44692896990740744</c:v>
                </c:pt>
                <c:pt idx="3450">
                  <c:v>0.44693297453703701</c:v>
                </c:pt>
                <c:pt idx="3451">
                  <c:v>0.44693709490740741</c:v>
                </c:pt>
                <c:pt idx="3452">
                  <c:v>0.44694204861111109</c:v>
                </c:pt>
                <c:pt idx="3453">
                  <c:v>0.44694712962962962</c:v>
                </c:pt>
                <c:pt idx="3454">
                  <c:v>0.44695138888888891</c:v>
                </c:pt>
                <c:pt idx="3455">
                  <c:v>0.44695541666666666</c:v>
                </c:pt>
                <c:pt idx="3456">
                  <c:v>0.44696039351851852</c:v>
                </c:pt>
                <c:pt idx="3457">
                  <c:v>0.44696754629629631</c:v>
                </c:pt>
                <c:pt idx="3458">
                  <c:v>0.44697217592592592</c:v>
                </c:pt>
                <c:pt idx="3459">
                  <c:v>0.4469768287037037</c:v>
                </c:pt>
                <c:pt idx="3460">
                  <c:v>0.44698165509259263</c:v>
                </c:pt>
                <c:pt idx="3461">
                  <c:v>0.44698646990740737</c:v>
                </c:pt>
                <c:pt idx="3462">
                  <c:v>0.44699120370370365</c:v>
                </c:pt>
                <c:pt idx="3463">
                  <c:v>0.44699590277777773</c:v>
                </c:pt>
                <c:pt idx="3464">
                  <c:v>0.44700053240740739</c:v>
                </c:pt>
                <c:pt idx="3465">
                  <c:v>0.44700518518518523</c:v>
                </c:pt>
                <c:pt idx="3466">
                  <c:v>0.44701033564814813</c:v>
                </c:pt>
                <c:pt idx="3467">
                  <c:v>0.44701540509259258</c:v>
                </c:pt>
                <c:pt idx="3468">
                  <c:v>0.44702039351851847</c:v>
                </c:pt>
                <c:pt idx="3469">
                  <c:v>0.44702546296296292</c:v>
                </c:pt>
                <c:pt idx="3470">
                  <c:v>0.44703032407407406</c:v>
                </c:pt>
                <c:pt idx="3471">
                  <c:v>0.44703532407407409</c:v>
                </c:pt>
                <c:pt idx="3472">
                  <c:v>0.44704041666666666</c:v>
                </c:pt>
                <c:pt idx="3473">
                  <c:v>0.44704534722222222</c:v>
                </c:pt>
                <c:pt idx="3474">
                  <c:v>0.44705034722222226</c:v>
                </c:pt>
                <c:pt idx="3475">
                  <c:v>0.44705552083333333</c:v>
                </c:pt>
                <c:pt idx="3476">
                  <c:v>0.4470604398148148</c:v>
                </c:pt>
                <c:pt idx="3477">
                  <c:v>0.44706527777777777</c:v>
                </c:pt>
                <c:pt idx="3478">
                  <c:v>0.44707004629629626</c:v>
                </c:pt>
                <c:pt idx="3479">
                  <c:v>0.44707462962962968</c:v>
                </c:pt>
                <c:pt idx="3480">
                  <c:v>0.44707936342592597</c:v>
                </c:pt>
                <c:pt idx="3481">
                  <c:v>0.44708331018518521</c:v>
                </c:pt>
                <c:pt idx="3482">
                  <c:v>0.44708814814814812</c:v>
                </c:pt>
                <c:pt idx="3483">
                  <c:v>0.44709313657407407</c:v>
                </c:pt>
                <c:pt idx="3484">
                  <c:v>0.44709810185185184</c:v>
                </c:pt>
                <c:pt idx="3485">
                  <c:v>0.44710309027777778</c:v>
                </c:pt>
                <c:pt idx="3486">
                  <c:v>0.44710811342592588</c:v>
                </c:pt>
                <c:pt idx="3487">
                  <c:v>0.44711223379629628</c:v>
                </c:pt>
                <c:pt idx="3488">
                  <c:v>0.44711723379629631</c:v>
                </c:pt>
                <c:pt idx="3489">
                  <c:v>0.4471221759259259</c:v>
                </c:pt>
                <c:pt idx="3490">
                  <c:v>0.44712918981481481</c:v>
                </c:pt>
                <c:pt idx="3491">
                  <c:v>0.44713384259259259</c:v>
                </c:pt>
                <c:pt idx="3492">
                  <c:v>0.44713771990740742</c:v>
                </c:pt>
                <c:pt idx="3493">
                  <c:v>0.44714254629629629</c:v>
                </c:pt>
                <c:pt idx="3494">
                  <c:v>0.44714759259259257</c:v>
                </c:pt>
                <c:pt idx="3495">
                  <c:v>0.44715254629629625</c:v>
                </c:pt>
                <c:pt idx="3496">
                  <c:v>0.44715752314814816</c:v>
                </c:pt>
                <c:pt idx="3497">
                  <c:v>0.44716244212962963</c:v>
                </c:pt>
                <c:pt idx="3498">
                  <c:v>0.4471673263888889</c:v>
                </c:pt>
                <c:pt idx="3499">
                  <c:v>0.44717156249999995</c:v>
                </c:pt>
                <c:pt idx="3500">
                  <c:v>0.44717549768518516</c:v>
                </c:pt>
                <c:pt idx="3501">
                  <c:v>0.44718046296296299</c:v>
                </c:pt>
                <c:pt idx="3502">
                  <c:v>0.44718546296296297</c:v>
                </c:pt>
                <c:pt idx="3503">
                  <c:v>0.44719042824074079</c:v>
                </c:pt>
                <c:pt idx="3504">
                  <c:v>0.44719511574074072</c:v>
                </c:pt>
                <c:pt idx="3505">
                  <c:v>0.44719990740740739</c:v>
                </c:pt>
                <c:pt idx="3506">
                  <c:v>0.44720447916666667</c:v>
                </c:pt>
                <c:pt idx="3507">
                  <c:v>0.44720912037037036</c:v>
                </c:pt>
                <c:pt idx="3508">
                  <c:v>0.44721385416666665</c:v>
                </c:pt>
                <c:pt idx="3509">
                  <c:v>0.44721855324074072</c:v>
                </c:pt>
                <c:pt idx="3510">
                  <c:v>0.44722326388888889</c:v>
                </c:pt>
                <c:pt idx="3511">
                  <c:v>0.4472280208333333</c:v>
                </c:pt>
                <c:pt idx="3512">
                  <c:v>0.44723265046296296</c:v>
                </c:pt>
                <c:pt idx="3513">
                  <c:v>0.44723761574074072</c:v>
                </c:pt>
                <c:pt idx="3514">
                  <c:v>0.44724271990740738</c:v>
                </c:pt>
                <c:pt idx="3515">
                  <c:v>0.44724783564814818</c:v>
                </c:pt>
                <c:pt idx="3516">
                  <c:v>0.44725281249999999</c:v>
                </c:pt>
                <c:pt idx="3517">
                  <c:v>0.44725806712962962</c:v>
                </c:pt>
                <c:pt idx="3518">
                  <c:v>0.44726298611111109</c:v>
                </c:pt>
                <c:pt idx="3519">
                  <c:v>0.44726798611111113</c:v>
                </c:pt>
                <c:pt idx="3520">
                  <c:v>0.44727302083333331</c:v>
                </c:pt>
                <c:pt idx="3521">
                  <c:v>0.44727797453703705</c:v>
                </c:pt>
                <c:pt idx="3522">
                  <c:v>0.44728300925925923</c:v>
                </c:pt>
                <c:pt idx="3523">
                  <c:v>0.44729039351851857</c:v>
                </c:pt>
                <c:pt idx="3524">
                  <c:v>0.44729423611111113</c:v>
                </c:pt>
                <c:pt idx="3525">
                  <c:v>0.44729818287037038</c:v>
                </c:pt>
                <c:pt idx="3526">
                  <c:v>0.44730214120370371</c:v>
                </c:pt>
                <c:pt idx="3527">
                  <c:v>0.44730681712962966</c:v>
                </c:pt>
                <c:pt idx="3528">
                  <c:v>0.44731091435185188</c:v>
                </c:pt>
                <c:pt idx="3529">
                  <c:v>0.44731502314814814</c:v>
                </c:pt>
                <c:pt idx="3530">
                  <c:v>0.4473200347222222</c:v>
                </c:pt>
                <c:pt idx="3531">
                  <c:v>0.44732409722222227</c:v>
                </c:pt>
                <c:pt idx="3532">
                  <c:v>0.44732840277777774</c:v>
                </c:pt>
                <c:pt idx="3533">
                  <c:v>0.44733258101851853</c:v>
                </c:pt>
                <c:pt idx="3534">
                  <c:v>0.44733674768518522</c:v>
                </c:pt>
                <c:pt idx="3535">
                  <c:v>0.44734097222222219</c:v>
                </c:pt>
                <c:pt idx="3536">
                  <c:v>0.44734510416666667</c:v>
                </c:pt>
                <c:pt idx="3537">
                  <c:v>0.44734925925925922</c:v>
                </c:pt>
                <c:pt idx="3538">
                  <c:v>0.44735416666666666</c:v>
                </c:pt>
                <c:pt idx="3539">
                  <c:v>0.44735799768518519</c:v>
                </c:pt>
                <c:pt idx="3540">
                  <c:v>0.44736214120370371</c:v>
                </c:pt>
                <c:pt idx="3541">
                  <c:v>0.44736701388888894</c:v>
                </c:pt>
                <c:pt idx="3542">
                  <c:v>0.44737119212962967</c:v>
                </c:pt>
                <c:pt idx="3543">
                  <c:v>0.44737548611111116</c:v>
                </c:pt>
                <c:pt idx="3544">
                  <c:v>0.44738000000000006</c:v>
                </c:pt>
                <c:pt idx="3545">
                  <c:v>0.44738435185185188</c:v>
                </c:pt>
                <c:pt idx="3546">
                  <c:v>0.44738861111111111</c:v>
                </c:pt>
                <c:pt idx="3547">
                  <c:v>0.44739391203703699</c:v>
                </c:pt>
                <c:pt idx="3548">
                  <c:v>0.44739895833333332</c:v>
                </c:pt>
                <c:pt idx="3549">
                  <c:v>0.44740420138888887</c:v>
                </c:pt>
                <c:pt idx="3550">
                  <c:v>0.44740953703703701</c:v>
                </c:pt>
                <c:pt idx="3551">
                  <c:v>0.44741460648148146</c:v>
                </c:pt>
                <c:pt idx="3552">
                  <c:v>0.44741945601851851</c:v>
                </c:pt>
                <c:pt idx="3553">
                  <c:v>0.44742430555555557</c:v>
                </c:pt>
                <c:pt idx="3554">
                  <c:v>0.44742912037037036</c:v>
                </c:pt>
                <c:pt idx="3555">
                  <c:v>0.44743608796296291</c:v>
                </c:pt>
                <c:pt idx="3556">
                  <c:v>0.44744087962962964</c:v>
                </c:pt>
                <c:pt idx="3557">
                  <c:v>0.44744561342592593</c:v>
                </c:pt>
                <c:pt idx="3558">
                  <c:v>0.44745059027777773</c:v>
                </c:pt>
                <c:pt idx="3559">
                  <c:v>0.44745545138888887</c:v>
                </c:pt>
                <c:pt idx="3560">
                  <c:v>0.44746043981481481</c:v>
                </c:pt>
                <c:pt idx="3561">
                  <c:v>0.44746555555555556</c:v>
                </c:pt>
                <c:pt idx="3562">
                  <c:v>0.44747062500000001</c:v>
                </c:pt>
                <c:pt idx="3563">
                  <c:v>0.44747582175925921</c:v>
                </c:pt>
                <c:pt idx="3564">
                  <c:v>0.44748101851851851</c:v>
                </c:pt>
                <c:pt idx="3565">
                  <c:v>0.44748626157407406</c:v>
                </c:pt>
                <c:pt idx="3566">
                  <c:v>0.44749142361111111</c:v>
                </c:pt>
                <c:pt idx="3567">
                  <c:v>0.44749677083333333</c:v>
                </c:pt>
                <c:pt idx="3568">
                  <c:v>0.44750200231481485</c:v>
                </c:pt>
                <c:pt idx="3569">
                  <c:v>0.44750715277777781</c:v>
                </c:pt>
                <c:pt idx="3570">
                  <c:v>0.44751244212962965</c:v>
                </c:pt>
                <c:pt idx="3571">
                  <c:v>0.4475174652777778</c:v>
                </c:pt>
                <c:pt idx="3572">
                  <c:v>0.44752233796296298</c:v>
                </c:pt>
                <c:pt idx="3573">
                  <c:v>0.44752708333333335</c:v>
                </c:pt>
                <c:pt idx="3574">
                  <c:v>0.44753173611111108</c:v>
                </c:pt>
                <c:pt idx="3575">
                  <c:v>0.44753665509259261</c:v>
                </c:pt>
                <c:pt idx="3576">
                  <c:v>0.44754171296296291</c:v>
                </c:pt>
                <c:pt idx="3577">
                  <c:v>0.44754687500000001</c:v>
                </c:pt>
                <c:pt idx="3578">
                  <c:v>0.44755195601851855</c:v>
                </c:pt>
                <c:pt idx="3579">
                  <c:v>0.44755714120370366</c:v>
                </c:pt>
                <c:pt idx="3580">
                  <c:v>0.44756208333333336</c:v>
                </c:pt>
                <c:pt idx="3581">
                  <c:v>0.44756704861111113</c:v>
                </c:pt>
                <c:pt idx="3582">
                  <c:v>0.44757430555555561</c:v>
                </c:pt>
                <c:pt idx="3583">
                  <c:v>0.44757916666666664</c:v>
                </c:pt>
                <c:pt idx="3584">
                  <c:v>0.44758401620370369</c:v>
                </c:pt>
                <c:pt idx="3585">
                  <c:v>0.44758878472222219</c:v>
                </c:pt>
                <c:pt idx="3586">
                  <c:v>0.4475935069444445</c:v>
                </c:pt>
                <c:pt idx="3587">
                  <c:v>0.44759850694444442</c:v>
                </c:pt>
                <c:pt idx="3588">
                  <c:v>0.44760349537037042</c:v>
                </c:pt>
                <c:pt idx="3589">
                  <c:v>0.44760856481481487</c:v>
                </c:pt>
                <c:pt idx="3590">
                  <c:v>0.44761347222222225</c:v>
                </c:pt>
                <c:pt idx="3591">
                  <c:v>0.44761857638888891</c:v>
                </c:pt>
                <c:pt idx="3592">
                  <c:v>0.44762376157407407</c:v>
                </c:pt>
                <c:pt idx="3593">
                  <c:v>0.44762888888888885</c:v>
                </c:pt>
                <c:pt idx="3594">
                  <c:v>0.44763412037037037</c:v>
                </c:pt>
                <c:pt idx="3595">
                  <c:v>0.44763901620370367</c:v>
                </c:pt>
                <c:pt idx="3596">
                  <c:v>0.44764376157407404</c:v>
                </c:pt>
                <c:pt idx="3597">
                  <c:v>0.44764842592592591</c:v>
                </c:pt>
                <c:pt idx="3598">
                  <c:v>0.44765306712962966</c:v>
                </c:pt>
                <c:pt idx="3599">
                  <c:v>0.44765785879629627</c:v>
                </c:pt>
                <c:pt idx="3600">
                  <c:v>0.44766258101851847</c:v>
                </c:pt>
                <c:pt idx="3601">
                  <c:v>0.44766730324074078</c:v>
                </c:pt>
                <c:pt idx="3602">
                  <c:v>0.44767196759259259</c:v>
                </c:pt>
                <c:pt idx="3603">
                  <c:v>0.44767658564814816</c:v>
                </c:pt>
                <c:pt idx="3604">
                  <c:v>0.44768140046296295</c:v>
                </c:pt>
                <c:pt idx="3605">
                  <c:v>0.44768615740740741</c:v>
                </c:pt>
                <c:pt idx="3606">
                  <c:v>0.44769112268518518</c:v>
                </c:pt>
                <c:pt idx="3607">
                  <c:v>0.44769608796296295</c:v>
                </c:pt>
                <c:pt idx="3608">
                  <c:v>0.44770111111111111</c:v>
                </c:pt>
                <c:pt idx="3609">
                  <c:v>0.44770824074074073</c:v>
                </c:pt>
                <c:pt idx="3610">
                  <c:v>0.44771313657407408</c:v>
                </c:pt>
                <c:pt idx="3611">
                  <c:v>0.44771833333333338</c:v>
                </c:pt>
                <c:pt idx="3612">
                  <c:v>0.4477232060185185</c:v>
                </c:pt>
                <c:pt idx="3613">
                  <c:v>0.44772833333333334</c:v>
                </c:pt>
                <c:pt idx="3614">
                  <c:v>0.44773336805555553</c:v>
                </c:pt>
                <c:pt idx="3615">
                  <c:v>0.44773836805555556</c:v>
                </c:pt>
                <c:pt idx="3616">
                  <c:v>0.44774331018518515</c:v>
                </c:pt>
                <c:pt idx="3617">
                  <c:v>0.44774791666666669</c:v>
                </c:pt>
                <c:pt idx="3618">
                  <c:v>0.44775268518518518</c:v>
                </c:pt>
                <c:pt idx="3619">
                  <c:v>0.44775732638888893</c:v>
                </c:pt>
                <c:pt idx="3620">
                  <c:v>0.44776223379629632</c:v>
                </c:pt>
                <c:pt idx="3621">
                  <c:v>0.44776746527777783</c:v>
                </c:pt>
                <c:pt idx="3622">
                  <c:v>0.44777243055555555</c:v>
                </c:pt>
                <c:pt idx="3623">
                  <c:v>0.44777746527777779</c:v>
                </c:pt>
                <c:pt idx="3624">
                  <c:v>0.44778239583333335</c:v>
                </c:pt>
                <c:pt idx="3625">
                  <c:v>0.44778762731481486</c:v>
                </c:pt>
                <c:pt idx="3626">
                  <c:v>0.44779273148148152</c:v>
                </c:pt>
                <c:pt idx="3627">
                  <c:v>0.44779795138888884</c:v>
                </c:pt>
                <c:pt idx="3628">
                  <c:v>0.44780321759259256</c:v>
                </c:pt>
                <c:pt idx="3629">
                  <c:v>0.4478080439814815</c:v>
                </c:pt>
                <c:pt idx="3630">
                  <c:v>0.44781290509259258</c:v>
                </c:pt>
                <c:pt idx="3631">
                  <c:v>0.44781769675925925</c:v>
                </c:pt>
                <c:pt idx="3632">
                  <c:v>0.44782269675925929</c:v>
                </c:pt>
                <c:pt idx="3633">
                  <c:v>0.44782780092592595</c:v>
                </c:pt>
                <c:pt idx="3634">
                  <c:v>0.44783296296296293</c:v>
                </c:pt>
                <c:pt idx="3635">
                  <c:v>0.44784050925925922</c:v>
                </c:pt>
                <c:pt idx="3636">
                  <c:v>0.44784564814814815</c:v>
                </c:pt>
                <c:pt idx="3637">
                  <c:v>0.4478507523148148</c:v>
                </c:pt>
                <c:pt idx="3638">
                  <c:v>0.44785593749999997</c:v>
                </c:pt>
                <c:pt idx="3639">
                  <c:v>0.44786107638888889</c:v>
                </c:pt>
                <c:pt idx="3640">
                  <c:v>0.44786621527777776</c:v>
                </c:pt>
                <c:pt idx="3641">
                  <c:v>0.44787098379629625</c:v>
                </c:pt>
                <c:pt idx="3642">
                  <c:v>0.44787581018518519</c:v>
                </c:pt>
                <c:pt idx="3643">
                  <c:v>0.44788055555555556</c:v>
                </c:pt>
                <c:pt idx="3644">
                  <c:v>0.44788528935185185</c:v>
                </c:pt>
                <c:pt idx="3645">
                  <c:v>0.44789030092592591</c:v>
                </c:pt>
                <c:pt idx="3646">
                  <c:v>0.44789511574074076</c:v>
                </c:pt>
                <c:pt idx="3647">
                  <c:v>0.44789996527777776</c:v>
                </c:pt>
                <c:pt idx="3648">
                  <c:v>0.44790472222222227</c:v>
                </c:pt>
                <c:pt idx="3649">
                  <c:v>0.44790946759259259</c:v>
                </c:pt>
                <c:pt idx="3650">
                  <c:v>0.44791453703703704</c:v>
                </c:pt>
                <c:pt idx="3651">
                  <c:v>0.44791973379629629</c:v>
                </c:pt>
                <c:pt idx="3652">
                  <c:v>0.44792503472222217</c:v>
                </c:pt>
                <c:pt idx="3653">
                  <c:v>0.44793023148148148</c:v>
                </c:pt>
                <c:pt idx="3654">
                  <c:v>0.44793553240740741</c:v>
                </c:pt>
                <c:pt idx="3655">
                  <c:v>0.44794070601851854</c:v>
                </c:pt>
                <c:pt idx="3656">
                  <c:v>0.44794575231481476</c:v>
                </c:pt>
                <c:pt idx="3657">
                  <c:v>0.44795092592592595</c:v>
                </c:pt>
                <c:pt idx="3658">
                  <c:v>0.44795607638888885</c:v>
                </c:pt>
                <c:pt idx="3659">
                  <c:v>0.44796134259259257</c:v>
                </c:pt>
                <c:pt idx="3660">
                  <c:v>0.44796637731481481</c:v>
                </c:pt>
                <c:pt idx="3661">
                  <c:v>0.44797148148148147</c:v>
                </c:pt>
                <c:pt idx="3662">
                  <c:v>0.44797837962962966</c:v>
                </c:pt>
                <c:pt idx="3663">
                  <c:v>0.44798321759259258</c:v>
                </c:pt>
                <c:pt idx="3664">
                  <c:v>0.44798836805555559</c:v>
                </c:pt>
                <c:pt idx="3665">
                  <c:v>0.44799368055555555</c:v>
                </c:pt>
                <c:pt idx="3666">
                  <c:v>0.44799888888888889</c:v>
                </c:pt>
                <c:pt idx="3667">
                  <c:v>0.44800414351851853</c:v>
                </c:pt>
                <c:pt idx="3668">
                  <c:v>0.44800922453703707</c:v>
                </c:pt>
                <c:pt idx="3669">
                  <c:v>0.44801439814814814</c:v>
                </c:pt>
                <c:pt idx="3670">
                  <c:v>0.44801958333333336</c:v>
                </c:pt>
                <c:pt idx="3671">
                  <c:v>0.44802494212962962</c:v>
                </c:pt>
                <c:pt idx="3672">
                  <c:v>0.44802994212962965</c:v>
                </c:pt>
                <c:pt idx="3673">
                  <c:v>0.44803484953703704</c:v>
                </c:pt>
                <c:pt idx="3674">
                  <c:v>0.44803984953703702</c:v>
                </c:pt>
                <c:pt idx="3675">
                  <c:v>0.44804476851851849</c:v>
                </c:pt>
                <c:pt idx="3676">
                  <c:v>0.44805002314814812</c:v>
                </c:pt>
                <c:pt idx="3677">
                  <c:v>0.44805520833333334</c:v>
                </c:pt>
                <c:pt idx="3678">
                  <c:v>0.4480603587962963</c:v>
                </c:pt>
                <c:pt idx="3679">
                  <c:v>0.44806563657407406</c:v>
                </c:pt>
                <c:pt idx="3680">
                  <c:v>0.44807076388888883</c:v>
                </c:pt>
                <c:pt idx="3681">
                  <c:v>0.44807615740740742</c:v>
                </c:pt>
                <c:pt idx="3682">
                  <c:v>0.44808153935185185</c:v>
                </c:pt>
                <c:pt idx="3683">
                  <c:v>0.44808699074074076</c:v>
                </c:pt>
                <c:pt idx="3684">
                  <c:v>0.44809203703703698</c:v>
                </c:pt>
                <c:pt idx="3685">
                  <c:v>0.44809693287037033</c:v>
                </c:pt>
                <c:pt idx="3686">
                  <c:v>0.4481018171296296</c:v>
                </c:pt>
                <c:pt idx="3687">
                  <c:v>0.44810659722222224</c:v>
                </c:pt>
                <c:pt idx="3688">
                  <c:v>0.44811373842592594</c:v>
                </c:pt>
                <c:pt idx="3689">
                  <c:v>0.44811855324074074</c:v>
                </c:pt>
                <c:pt idx="3690">
                  <c:v>0.44812346064814812</c:v>
                </c:pt>
                <c:pt idx="3691">
                  <c:v>0.44812842592592594</c:v>
                </c:pt>
                <c:pt idx="3692">
                  <c:v>0.44813341435185183</c:v>
                </c:pt>
                <c:pt idx="3693">
                  <c:v>0.44813858796296296</c:v>
                </c:pt>
                <c:pt idx="3694">
                  <c:v>0.4481438425925926</c:v>
                </c:pt>
                <c:pt idx="3695">
                  <c:v>0.44814905092592588</c:v>
                </c:pt>
                <c:pt idx="3696">
                  <c:v>0.44815425925925928</c:v>
                </c:pt>
                <c:pt idx="3697">
                  <c:v>0.44815936342592594</c:v>
                </c:pt>
                <c:pt idx="3698">
                  <c:v>0.44816458333333337</c:v>
                </c:pt>
                <c:pt idx="3699">
                  <c:v>0.44816980324074079</c:v>
                </c:pt>
                <c:pt idx="3700">
                  <c:v>0.4481750347222222</c:v>
                </c:pt>
                <c:pt idx="3701">
                  <c:v>0.44818028935185183</c:v>
                </c:pt>
                <c:pt idx="3702">
                  <c:v>0.44818559027777777</c:v>
                </c:pt>
                <c:pt idx="3703">
                  <c:v>0.44819091435185188</c:v>
                </c:pt>
                <c:pt idx="3704">
                  <c:v>0.44819594907407406</c:v>
                </c:pt>
                <c:pt idx="3705">
                  <c:v>0.44820092592592592</c:v>
                </c:pt>
                <c:pt idx="3706">
                  <c:v>0.4482056597222222</c:v>
                </c:pt>
                <c:pt idx="3707">
                  <c:v>0.44821049768518523</c:v>
                </c:pt>
                <c:pt idx="3708">
                  <c:v>0.44821563657407409</c:v>
                </c:pt>
                <c:pt idx="3709">
                  <c:v>0.44822074074074075</c:v>
                </c:pt>
                <c:pt idx="3710">
                  <c:v>0.44822606481481481</c:v>
                </c:pt>
                <c:pt idx="3711">
                  <c:v>0.44823128472222223</c:v>
                </c:pt>
                <c:pt idx="3712">
                  <c:v>0.44823656249999999</c:v>
                </c:pt>
                <c:pt idx="3713">
                  <c:v>0.44824181712962963</c:v>
                </c:pt>
                <c:pt idx="3714">
                  <c:v>0.44824686342592596</c:v>
                </c:pt>
                <c:pt idx="3715">
                  <c:v>0.44825417824074076</c:v>
                </c:pt>
                <c:pt idx="3716">
                  <c:v>0.44825891203703705</c:v>
                </c:pt>
                <c:pt idx="3717">
                  <c:v>0.44826379629629631</c:v>
                </c:pt>
                <c:pt idx="3718">
                  <c:v>0.44826854166666669</c:v>
                </c:pt>
                <c:pt idx="3719">
                  <c:v>0.44827339120370374</c:v>
                </c:pt>
                <c:pt idx="3720">
                  <c:v>0.44827879629629624</c:v>
                </c:pt>
                <c:pt idx="3721">
                  <c:v>0.44828399305555555</c:v>
                </c:pt>
                <c:pt idx="3722">
                  <c:v>0.44828931712962961</c:v>
                </c:pt>
                <c:pt idx="3723">
                  <c:v>0.44829451388888891</c:v>
                </c:pt>
                <c:pt idx="3724">
                  <c:v>0.44829952546296298</c:v>
                </c:pt>
                <c:pt idx="3725">
                  <c:v>0.44830453703703704</c:v>
                </c:pt>
                <c:pt idx="3726">
                  <c:v>0.44830952546296299</c:v>
                </c:pt>
                <c:pt idx="3727">
                  <c:v>0.44831457175925921</c:v>
                </c:pt>
                <c:pt idx="3728">
                  <c:v>0.44831932870370372</c:v>
                </c:pt>
                <c:pt idx="3729">
                  <c:v>0.44832422453703707</c:v>
                </c:pt>
                <c:pt idx="3730">
                  <c:v>0.44832896990740739</c:v>
                </c:pt>
                <c:pt idx="3731">
                  <c:v>0.44833364583333335</c:v>
                </c:pt>
                <c:pt idx="3732">
                  <c:v>0.44833839120370372</c:v>
                </c:pt>
                <c:pt idx="3733">
                  <c:v>0.4483430439814815</c:v>
                </c:pt>
                <c:pt idx="3734">
                  <c:v>0.44834791666666668</c:v>
                </c:pt>
                <c:pt idx="3735">
                  <c:v>0.44835267361111114</c:v>
                </c:pt>
                <c:pt idx="3736">
                  <c:v>0.44835731481481478</c:v>
                </c:pt>
                <c:pt idx="3737">
                  <c:v>0.4483620717592593</c:v>
                </c:pt>
                <c:pt idx="3738">
                  <c:v>0.4483672569444444</c:v>
                </c:pt>
                <c:pt idx="3739">
                  <c:v>0.44837240740740741</c:v>
                </c:pt>
                <c:pt idx="3740">
                  <c:v>0.44837700231481481</c:v>
                </c:pt>
                <c:pt idx="3741">
                  <c:v>0.44838230324074074</c:v>
                </c:pt>
                <c:pt idx="3742">
                  <c:v>0.44838953703703704</c:v>
                </c:pt>
                <c:pt idx="3743">
                  <c:v>0.44839465277777779</c:v>
                </c:pt>
                <c:pt idx="3744">
                  <c:v>0.44839981481481478</c:v>
                </c:pt>
                <c:pt idx="3745">
                  <c:v>0.44840497685185188</c:v>
                </c:pt>
                <c:pt idx="3746">
                  <c:v>0.4484102430555556</c:v>
                </c:pt>
                <c:pt idx="3747">
                  <c:v>0.44841515046296299</c:v>
                </c:pt>
                <c:pt idx="3748">
                  <c:v>0.44842024305555556</c:v>
                </c:pt>
                <c:pt idx="3749">
                  <c:v>0.44842500000000002</c:v>
                </c:pt>
                <c:pt idx="3750">
                  <c:v>0.44842962962962968</c:v>
                </c:pt>
                <c:pt idx="3751">
                  <c:v>0.4484345023148148</c:v>
                </c:pt>
                <c:pt idx="3752">
                  <c:v>0.44843935185185185</c:v>
                </c:pt>
                <c:pt idx="3753">
                  <c:v>0.44844427083333332</c:v>
                </c:pt>
                <c:pt idx="3754">
                  <c:v>0.44844928240740739</c:v>
                </c:pt>
                <c:pt idx="3755">
                  <c:v>0.44845428240740742</c:v>
                </c:pt>
                <c:pt idx="3756">
                  <c:v>0.44845935185185182</c:v>
                </c:pt>
                <c:pt idx="3757">
                  <c:v>0.44846435185185185</c:v>
                </c:pt>
                <c:pt idx="3758">
                  <c:v>0.44846956018518519</c:v>
                </c:pt>
                <c:pt idx="3759">
                  <c:v>0.44847466435185185</c:v>
                </c:pt>
                <c:pt idx="3760">
                  <c:v>0.44847971064814818</c:v>
                </c:pt>
                <c:pt idx="3761">
                  <c:v>0.44848442129629634</c:v>
                </c:pt>
                <c:pt idx="3762">
                  <c:v>0.44848902777777777</c:v>
                </c:pt>
                <c:pt idx="3763">
                  <c:v>0.44849376157407406</c:v>
                </c:pt>
                <c:pt idx="3764">
                  <c:v>0.44849853009259261</c:v>
                </c:pt>
                <c:pt idx="3765">
                  <c:v>0.44850361111111114</c:v>
                </c:pt>
                <c:pt idx="3766">
                  <c:v>0.44850883101851852</c:v>
                </c:pt>
                <c:pt idx="3767">
                  <c:v>0.44851396990740744</c:v>
                </c:pt>
                <c:pt idx="3768">
                  <c:v>0.4485212731481481</c:v>
                </c:pt>
                <c:pt idx="3769">
                  <c:v>0.44852631944444443</c:v>
                </c:pt>
                <c:pt idx="3770">
                  <c:v>0.44853134259259259</c:v>
                </c:pt>
                <c:pt idx="3771">
                  <c:v>0.44853646990740742</c:v>
                </c:pt>
                <c:pt idx="3772">
                  <c:v>0.44854152777777778</c:v>
                </c:pt>
                <c:pt idx="3773">
                  <c:v>0.44854636574074075</c:v>
                </c:pt>
                <c:pt idx="3774">
                  <c:v>0.44855115740740742</c:v>
                </c:pt>
                <c:pt idx="3775">
                  <c:v>0.44855612268518513</c:v>
                </c:pt>
                <c:pt idx="3776">
                  <c:v>0.44856081018518518</c:v>
                </c:pt>
                <c:pt idx="3777">
                  <c:v>0.44856554398148152</c:v>
                </c:pt>
                <c:pt idx="3778">
                  <c:v>0.44857031250000001</c:v>
                </c:pt>
                <c:pt idx="3779">
                  <c:v>0.4485750462962963</c:v>
                </c:pt>
                <c:pt idx="3780">
                  <c:v>0.4485800231481481</c:v>
                </c:pt>
                <c:pt idx="3781">
                  <c:v>0.44858490740740736</c:v>
                </c:pt>
                <c:pt idx="3782">
                  <c:v>0.44858978009259259</c:v>
                </c:pt>
                <c:pt idx="3783">
                  <c:v>0.44859508101851847</c:v>
                </c:pt>
                <c:pt idx="3784">
                  <c:v>0.4486001273148148</c:v>
                </c:pt>
                <c:pt idx="3785">
                  <c:v>0.44860539351851852</c:v>
                </c:pt>
                <c:pt idx="3786">
                  <c:v>0.4486105208333333</c:v>
                </c:pt>
                <c:pt idx="3787">
                  <c:v>0.44861584490740741</c:v>
                </c:pt>
                <c:pt idx="3788">
                  <c:v>0.44862119212962964</c:v>
                </c:pt>
                <c:pt idx="3789">
                  <c:v>0.44862666666666667</c:v>
                </c:pt>
                <c:pt idx="3790">
                  <c:v>0.44863212962962962</c:v>
                </c:pt>
                <c:pt idx="3791">
                  <c:v>0.4486374768518519</c:v>
                </c:pt>
                <c:pt idx="3792">
                  <c:v>0.44864292824074076</c:v>
                </c:pt>
                <c:pt idx="3793">
                  <c:v>0.44864810185185183</c:v>
                </c:pt>
                <c:pt idx="3794">
                  <c:v>0.44865293981481486</c:v>
                </c:pt>
                <c:pt idx="3795">
                  <c:v>0.44865975694444443</c:v>
                </c:pt>
                <c:pt idx="3796">
                  <c:v>0.44866469907407408</c:v>
                </c:pt>
                <c:pt idx="3797">
                  <c:v>0.44866990740740742</c:v>
                </c:pt>
                <c:pt idx="3798">
                  <c:v>0.44867499999999999</c:v>
                </c:pt>
                <c:pt idx="3799">
                  <c:v>0.44868015046296295</c:v>
                </c:pt>
                <c:pt idx="3800">
                  <c:v>0.44868539351851849</c:v>
                </c:pt>
                <c:pt idx="3801">
                  <c:v>0.4486905902777778</c:v>
                </c:pt>
                <c:pt idx="3802">
                  <c:v>0.44869598379629627</c:v>
                </c:pt>
                <c:pt idx="3803">
                  <c:v>0.4487011574074074</c:v>
                </c:pt>
                <c:pt idx="3804">
                  <c:v>0.4487061805555555</c:v>
                </c:pt>
                <c:pt idx="3805">
                  <c:v>0.44871082175925925</c:v>
                </c:pt>
                <c:pt idx="3806">
                  <c:v>0.448715462962963</c:v>
                </c:pt>
                <c:pt idx="3807">
                  <c:v>0.44871938657407412</c:v>
                </c:pt>
                <c:pt idx="3808">
                  <c:v>0.44872413194444444</c:v>
                </c:pt>
                <c:pt idx="3809">
                  <c:v>0.44872924768518518</c:v>
                </c:pt>
                <c:pt idx="3810">
                  <c:v>0.44873423611111113</c:v>
                </c:pt>
                <c:pt idx="3811">
                  <c:v>0.44873917824074078</c:v>
                </c:pt>
                <c:pt idx="3812">
                  <c:v>0.44874425925925926</c:v>
                </c:pt>
                <c:pt idx="3813">
                  <c:v>0.44874932870370371</c:v>
                </c:pt>
                <c:pt idx="3814">
                  <c:v>0.44875358796296294</c:v>
                </c:pt>
                <c:pt idx="3815">
                  <c:v>0.44875873842592595</c:v>
                </c:pt>
                <c:pt idx="3816">
                  <c:v>0.44876381944444449</c:v>
                </c:pt>
                <c:pt idx="3817">
                  <c:v>0.4487686111111111</c:v>
                </c:pt>
                <c:pt idx="3818">
                  <c:v>0.44877327546296297</c:v>
                </c:pt>
                <c:pt idx="3819">
                  <c:v>0.44877812500000003</c:v>
                </c:pt>
                <c:pt idx="3820">
                  <c:v>0.44878290509259261</c:v>
                </c:pt>
                <c:pt idx="3821">
                  <c:v>0.44878980324074075</c:v>
                </c:pt>
                <c:pt idx="3822">
                  <c:v>0.44879458333333333</c:v>
                </c:pt>
                <c:pt idx="3823">
                  <c:v>0.44879934027777774</c:v>
                </c:pt>
                <c:pt idx="3824">
                  <c:v>0.44880407407407402</c:v>
                </c:pt>
                <c:pt idx="3825">
                  <c:v>0.44880869212962965</c:v>
                </c:pt>
                <c:pt idx="3826">
                  <c:v>0.44881353009259262</c:v>
                </c:pt>
                <c:pt idx="3827">
                  <c:v>0.44881868055555557</c:v>
                </c:pt>
                <c:pt idx="3828">
                  <c:v>0.44882387731481482</c:v>
                </c:pt>
                <c:pt idx="3829">
                  <c:v>0.4488290509259259</c:v>
                </c:pt>
                <c:pt idx="3830">
                  <c:v>0.44883406250000002</c:v>
                </c:pt>
                <c:pt idx="3831">
                  <c:v>0.44883907407407403</c:v>
                </c:pt>
                <c:pt idx="3832">
                  <c:v>0.44884409722222224</c:v>
                </c:pt>
                <c:pt idx="3833">
                  <c:v>0.4488492013888889</c:v>
                </c:pt>
                <c:pt idx="3834">
                  <c:v>0.44885423611111114</c:v>
                </c:pt>
                <c:pt idx="3835">
                  <c:v>0.4488592939814815</c:v>
                </c:pt>
                <c:pt idx="3836">
                  <c:v>0.44886454861111114</c:v>
                </c:pt>
                <c:pt idx="3837">
                  <c:v>0.4488696875</c:v>
                </c:pt>
                <c:pt idx="3838">
                  <c:v>0.44887458333333335</c:v>
                </c:pt>
                <c:pt idx="3839">
                  <c:v>0.44887925925925926</c:v>
                </c:pt>
                <c:pt idx="3840">
                  <c:v>0.44888395833333333</c:v>
                </c:pt>
                <c:pt idx="3841">
                  <c:v>0.44888784722222219</c:v>
                </c:pt>
                <c:pt idx="3842">
                  <c:v>0.44889189814814817</c:v>
                </c:pt>
                <c:pt idx="3843">
                  <c:v>0.44889619212962967</c:v>
                </c:pt>
                <c:pt idx="3844">
                  <c:v>0.44890123842592594</c:v>
                </c:pt>
                <c:pt idx="3845">
                  <c:v>0.44890655092592596</c:v>
                </c:pt>
                <c:pt idx="3846">
                  <c:v>0.44891068287037039</c:v>
                </c:pt>
                <c:pt idx="3847">
                  <c:v>0.44891568287037037</c:v>
                </c:pt>
                <c:pt idx="3848">
                  <c:v>0.44892186342592594</c:v>
                </c:pt>
                <c:pt idx="3849">
                  <c:v>0.44892585648148148</c:v>
                </c:pt>
                <c:pt idx="3850">
                  <c:v>0.44892997685185182</c:v>
                </c:pt>
                <c:pt idx="3851">
                  <c:v>0.44893379629629626</c:v>
                </c:pt>
                <c:pt idx="3852">
                  <c:v>0.44893755787037032</c:v>
                </c:pt>
                <c:pt idx="3853">
                  <c:v>0.44894149305555553</c:v>
                </c:pt>
                <c:pt idx="3854">
                  <c:v>0.44894530092592594</c:v>
                </c:pt>
                <c:pt idx="3855">
                  <c:v>0.44894922453703701</c:v>
                </c:pt>
                <c:pt idx="3856">
                  <c:v>0.44895325231481481</c:v>
                </c:pt>
                <c:pt idx="3857">
                  <c:v>0.44895724537037035</c:v>
                </c:pt>
                <c:pt idx="3858">
                  <c:v>0.4489623611111111</c:v>
                </c:pt>
                <c:pt idx="3859">
                  <c:v>0.4489663888888889</c:v>
                </c:pt>
                <c:pt idx="3860">
                  <c:v>0.44897063657407404</c:v>
                </c:pt>
                <c:pt idx="3861">
                  <c:v>0.44897459490740738</c:v>
                </c:pt>
                <c:pt idx="3862">
                  <c:v>0.44897884259259263</c:v>
                </c:pt>
                <c:pt idx="3863">
                  <c:v>0.44898281249999999</c:v>
                </c:pt>
                <c:pt idx="3864">
                  <c:v>0.4489878356481482</c:v>
                </c:pt>
                <c:pt idx="3865">
                  <c:v>0.44899280092592592</c:v>
                </c:pt>
                <c:pt idx="3866">
                  <c:v>0.44899760416666662</c:v>
                </c:pt>
                <c:pt idx="3867">
                  <c:v>0.44900254629629632</c:v>
                </c:pt>
                <c:pt idx="3868">
                  <c:v>0.4490072916666667</c:v>
                </c:pt>
                <c:pt idx="3869">
                  <c:v>0.44901200231481481</c:v>
                </c:pt>
                <c:pt idx="3870">
                  <c:v>0.4490167708333333</c:v>
                </c:pt>
                <c:pt idx="3871">
                  <c:v>0.44902141203703705</c:v>
                </c:pt>
                <c:pt idx="3872">
                  <c:v>0.44902629629629631</c:v>
                </c:pt>
                <c:pt idx="3873">
                  <c:v>0.4490310300925926</c:v>
                </c:pt>
                <c:pt idx="3874">
                  <c:v>0.44903579861111109</c:v>
                </c:pt>
                <c:pt idx="3875">
                  <c:v>0.44904262731481487</c:v>
                </c:pt>
                <c:pt idx="3876">
                  <c:v>0.44904754629629634</c:v>
                </c:pt>
                <c:pt idx="3877">
                  <c:v>0.44905263888888891</c:v>
                </c:pt>
                <c:pt idx="3878">
                  <c:v>0.44905759259259259</c:v>
                </c:pt>
                <c:pt idx="3879">
                  <c:v>0.44906270833333334</c:v>
                </c:pt>
                <c:pt idx="3880">
                  <c:v>0.4490677662037037</c:v>
                </c:pt>
                <c:pt idx="3881">
                  <c:v>0.44907293981481483</c:v>
                </c:pt>
                <c:pt idx="3882">
                  <c:v>0.44907813657407408</c:v>
                </c:pt>
                <c:pt idx="3883">
                  <c:v>0.44908315972222224</c:v>
                </c:pt>
                <c:pt idx="3884">
                  <c:v>0.44908815972222221</c:v>
                </c:pt>
                <c:pt idx="3885">
                  <c:v>0.44909320601851849</c:v>
                </c:pt>
                <c:pt idx="3886">
                  <c:v>0.44909814814814814</c:v>
                </c:pt>
                <c:pt idx="3887">
                  <c:v>0.44910287037037039</c:v>
                </c:pt>
                <c:pt idx="3888">
                  <c:v>0.44910762731481485</c:v>
                </c:pt>
                <c:pt idx="3889">
                  <c:v>0.44911252314814815</c:v>
                </c:pt>
                <c:pt idx="3890">
                  <c:v>0.44911758101851856</c:v>
                </c:pt>
                <c:pt idx="3891">
                  <c:v>0.44912259259259257</c:v>
                </c:pt>
                <c:pt idx="3892">
                  <c:v>0.44912751157407405</c:v>
                </c:pt>
                <c:pt idx="3893">
                  <c:v>0.44913256944444441</c:v>
                </c:pt>
                <c:pt idx="3894">
                  <c:v>0.44913780092592592</c:v>
                </c:pt>
                <c:pt idx="3895">
                  <c:v>0.44914284722222225</c:v>
                </c:pt>
                <c:pt idx="3896">
                  <c:v>0.44914798611111112</c:v>
                </c:pt>
                <c:pt idx="3897">
                  <c:v>0.44915295138888894</c:v>
                </c:pt>
                <c:pt idx="3898">
                  <c:v>0.44915795138888887</c:v>
                </c:pt>
                <c:pt idx="3899">
                  <c:v>0.44916267361111112</c:v>
                </c:pt>
                <c:pt idx="3900">
                  <c:v>0.44916726851851857</c:v>
                </c:pt>
                <c:pt idx="3901">
                  <c:v>0.44917418981481477</c:v>
                </c:pt>
                <c:pt idx="3902">
                  <c:v>0.44917912037037039</c:v>
                </c:pt>
                <c:pt idx="3903">
                  <c:v>0.44918403935185186</c:v>
                </c:pt>
                <c:pt idx="3904">
                  <c:v>0.44918923611111111</c:v>
                </c:pt>
                <c:pt idx="3905">
                  <c:v>0.44919434027777777</c:v>
                </c:pt>
                <c:pt idx="3906">
                  <c:v>0.4491995601851852</c:v>
                </c:pt>
                <c:pt idx="3907">
                  <c:v>0.44920472222222219</c:v>
                </c:pt>
                <c:pt idx="3908">
                  <c:v>0.44920986111111111</c:v>
                </c:pt>
                <c:pt idx="3909">
                  <c:v>0.44921489583333335</c:v>
                </c:pt>
                <c:pt idx="3910">
                  <c:v>0.44921986111111112</c:v>
                </c:pt>
                <c:pt idx="3911">
                  <c:v>0.44922471064814817</c:v>
                </c:pt>
                <c:pt idx="3912">
                  <c:v>0.44922959490740744</c:v>
                </c:pt>
                <c:pt idx="3913">
                  <c:v>0.44923456018518521</c:v>
                </c:pt>
                <c:pt idx="3914">
                  <c:v>0.44923939814814817</c:v>
                </c:pt>
                <c:pt idx="3915">
                  <c:v>0.449244224537037</c:v>
                </c:pt>
                <c:pt idx="3916">
                  <c:v>0.44924909722222223</c:v>
                </c:pt>
                <c:pt idx="3917">
                  <c:v>0.44925387731481486</c:v>
                </c:pt>
                <c:pt idx="3918">
                  <c:v>0.44925891203703699</c:v>
                </c:pt>
                <c:pt idx="3919">
                  <c:v>0.44926380787037035</c:v>
                </c:pt>
                <c:pt idx="3920">
                  <c:v>0.44926914351851854</c:v>
                </c:pt>
                <c:pt idx="3921">
                  <c:v>0.44927431712962962</c:v>
                </c:pt>
                <c:pt idx="3922">
                  <c:v>0.44927934027777777</c:v>
                </c:pt>
                <c:pt idx="3923">
                  <c:v>0.44928445601851852</c:v>
                </c:pt>
                <c:pt idx="3924">
                  <c:v>0.44928952546296297</c:v>
                </c:pt>
                <c:pt idx="3925">
                  <c:v>0.44929481481481481</c:v>
                </c:pt>
                <c:pt idx="3926">
                  <c:v>0.4492999768518518</c:v>
                </c:pt>
                <c:pt idx="3927">
                  <c:v>0.4493052199074074</c:v>
                </c:pt>
                <c:pt idx="3928">
                  <c:v>0.44931284722222226</c:v>
                </c:pt>
                <c:pt idx="3929">
                  <c:v>0.44931792824074074</c:v>
                </c:pt>
                <c:pt idx="3930">
                  <c:v>0.44932327546296297</c:v>
                </c:pt>
                <c:pt idx="3931">
                  <c:v>0.44932820601851847</c:v>
                </c:pt>
                <c:pt idx="3932">
                  <c:v>0.44933326388888889</c:v>
                </c:pt>
                <c:pt idx="3933">
                  <c:v>0.44933821759259263</c:v>
                </c:pt>
                <c:pt idx="3934">
                  <c:v>0.44934332175925928</c:v>
                </c:pt>
                <c:pt idx="3935">
                  <c:v>0.44934854166666666</c:v>
                </c:pt>
                <c:pt idx="3936">
                  <c:v>0.44935371527777779</c:v>
                </c:pt>
                <c:pt idx="3937">
                  <c:v>0.44935906249999996</c:v>
                </c:pt>
                <c:pt idx="3938">
                  <c:v>0.44936429398148148</c:v>
                </c:pt>
                <c:pt idx="3939">
                  <c:v>0.44936959490740741</c:v>
                </c:pt>
                <c:pt idx="3940">
                  <c:v>0.44937494212962964</c:v>
                </c:pt>
                <c:pt idx="3941">
                  <c:v>0.44938023148148148</c:v>
                </c:pt>
                <c:pt idx="3942">
                  <c:v>0.44938540509259256</c:v>
                </c:pt>
                <c:pt idx="3943">
                  <c:v>0.44939020833333337</c:v>
                </c:pt>
                <c:pt idx="3944">
                  <c:v>0.44939497685185187</c:v>
                </c:pt>
                <c:pt idx="3945">
                  <c:v>0.44939989583333334</c:v>
                </c:pt>
                <c:pt idx="3946">
                  <c:v>0.44940505787037038</c:v>
                </c:pt>
                <c:pt idx="3947">
                  <c:v>0.44941034722222223</c:v>
                </c:pt>
                <c:pt idx="3948">
                  <c:v>0.44941557870370369</c:v>
                </c:pt>
                <c:pt idx="3949">
                  <c:v>0.44942103009259254</c:v>
                </c:pt>
                <c:pt idx="3950">
                  <c:v>0.44942641203703704</c:v>
                </c:pt>
                <c:pt idx="3951">
                  <c:v>0.4494319444444444</c:v>
                </c:pt>
                <c:pt idx="3952">
                  <c:v>0.44943724537037039</c:v>
                </c:pt>
                <c:pt idx="3953">
                  <c:v>0.44944233796296301</c:v>
                </c:pt>
                <c:pt idx="3954">
                  <c:v>0.44944928240740739</c:v>
                </c:pt>
                <c:pt idx="3955">
                  <c:v>0.44945409722222224</c:v>
                </c:pt>
                <c:pt idx="3956">
                  <c:v>0.44945888888888885</c:v>
                </c:pt>
                <c:pt idx="3957">
                  <c:v>0.44946394675925921</c:v>
                </c:pt>
                <c:pt idx="3958">
                  <c:v>0.44946880787037036</c:v>
                </c:pt>
                <c:pt idx="3959">
                  <c:v>0.44947385416666669</c:v>
                </c:pt>
                <c:pt idx="3960">
                  <c:v>0.44947885416666672</c:v>
                </c:pt>
                <c:pt idx="3961">
                  <c:v>0.44948375000000002</c:v>
                </c:pt>
                <c:pt idx="3962">
                  <c:v>0.44948866898148149</c:v>
                </c:pt>
                <c:pt idx="3963">
                  <c:v>0.44949377314814815</c:v>
                </c:pt>
                <c:pt idx="3964">
                  <c:v>0.44949913194444441</c:v>
                </c:pt>
                <c:pt idx="3965">
                  <c:v>0.4495044675925926</c:v>
                </c:pt>
                <c:pt idx="3966">
                  <c:v>0.44950990740740737</c:v>
                </c:pt>
                <c:pt idx="3967">
                  <c:v>0.44951515046296292</c:v>
                </c:pt>
                <c:pt idx="3968">
                  <c:v>0.44952043981481477</c:v>
                </c:pt>
                <c:pt idx="3969">
                  <c:v>0.44952579861111114</c:v>
                </c:pt>
                <c:pt idx="3970">
                  <c:v>0.44953123842592596</c:v>
                </c:pt>
                <c:pt idx="3971">
                  <c:v>0.44953646990740742</c:v>
                </c:pt>
                <c:pt idx="3972">
                  <c:v>0.44954133101851851</c:v>
                </c:pt>
                <c:pt idx="3973">
                  <c:v>0.44954633101851854</c:v>
                </c:pt>
                <c:pt idx="3974">
                  <c:v>0.44955113425925924</c:v>
                </c:pt>
                <c:pt idx="3975">
                  <c:v>0.44955578703703702</c:v>
                </c:pt>
                <c:pt idx="3976">
                  <c:v>0.44956067129629629</c:v>
                </c:pt>
                <c:pt idx="3977">
                  <c:v>0.44956546296296301</c:v>
                </c:pt>
                <c:pt idx="3978">
                  <c:v>0.44957070601851851</c:v>
                </c:pt>
                <c:pt idx="3979">
                  <c:v>0.44957565972222224</c:v>
                </c:pt>
                <c:pt idx="3980">
                  <c:v>0.44958065972222222</c:v>
                </c:pt>
                <c:pt idx="3981">
                  <c:v>0.44958796296296294</c:v>
                </c:pt>
                <c:pt idx="3982">
                  <c:v>0.44959299768518518</c:v>
                </c:pt>
                <c:pt idx="3983">
                  <c:v>0.44959809027777781</c:v>
                </c:pt>
                <c:pt idx="3984">
                  <c:v>0.44960318287037038</c:v>
                </c:pt>
                <c:pt idx="3985">
                  <c:v>0.44960818287037035</c:v>
                </c:pt>
                <c:pt idx="3986">
                  <c:v>0.44961305555555553</c:v>
                </c:pt>
                <c:pt idx="3987">
                  <c:v>0.44961784722222226</c:v>
                </c:pt>
                <c:pt idx="3988">
                  <c:v>0.44962266203703699</c:v>
                </c:pt>
                <c:pt idx="3989">
                  <c:v>0.4496274305555556</c:v>
                </c:pt>
                <c:pt idx="3990">
                  <c:v>0.44963241898148149</c:v>
                </c:pt>
                <c:pt idx="3991">
                  <c:v>0.4496375694444445</c:v>
                </c:pt>
                <c:pt idx="3992">
                  <c:v>0.44964259259259259</c:v>
                </c:pt>
                <c:pt idx="3993">
                  <c:v>0.44964773148148152</c:v>
                </c:pt>
                <c:pt idx="3994">
                  <c:v>0.44965281250000005</c:v>
                </c:pt>
                <c:pt idx="3995">
                  <c:v>0.44965809027777781</c:v>
                </c:pt>
                <c:pt idx="3996">
                  <c:v>0.44966315972222221</c:v>
                </c:pt>
                <c:pt idx="3997">
                  <c:v>0.44966811342592594</c:v>
                </c:pt>
                <c:pt idx="3998">
                  <c:v>0.44967295138888885</c:v>
                </c:pt>
                <c:pt idx="3999">
                  <c:v>0.44967766203703707</c:v>
                </c:pt>
                <c:pt idx="4000">
                  <c:v>0.44968254629629628</c:v>
                </c:pt>
                <c:pt idx="4001">
                  <c:v>0.44968726851851853</c:v>
                </c:pt>
                <c:pt idx="4002">
                  <c:v>0.44969199074074079</c:v>
                </c:pt>
                <c:pt idx="4003">
                  <c:v>0.44969673611111111</c:v>
                </c:pt>
                <c:pt idx="4004">
                  <c:v>0.44970138888888894</c:v>
                </c:pt>
                <c:pt idx="4005">
                  <c:v>0.44970635416666666</c:v>
                </c:pt>
                <c:pt idx="4006">
                  <c:v>0.44971115740740736</c:v>
                </c:pt>
                <c:pt idx="4007">
                  <c:v>0.44971600694444441</c:v>
                </c:pt>
                <c:pt idx="4008">
                  <c:v>0.44972318287037033</c:v>
                </c:pt>
                <c:pt idx="4009">
                  <c:v>0.44972813657407412</c:v>
                </c:pt>
                <c:pt idx="4010">
                  <c:v>0.4497332638888889</c:v>
                </c:pt>
                <c:pt idx="4011">
                  <c:v>0.44973832175925926</c:v>
                </c:pt>
                <c:pt idx="4012">
                  <c:v>0.44974349537037034</c:v>
                </c:pt>
                <c:pt idx="4013">
                  <c:v>0.449748599537037</c:v>
                </c:pt>
                <c:pt idx="4014">
                  <c:v>0.44975385416666663</c:v>
                </c:pt>
                <c:pt idx="4015">
                  <c:v>0.44975912037037036</c:v>
                </c:pt>
                <c:pt idx="4016">
                  <c:v>0.44976443287037032</c:v>
                </c:pt>
                <c:pt idx="4017">
                  <c:v>0.4497697453703704</c:v>
                </c:pt>
                <c:pt idx="4018">
                  <c:v>0.4497747685185185</c:v>
                </c:pt>
                <c:pt idx="4019">
                  <c:v>0.44977945601851849</c:v>
                </c:pt>
                <c:pt idx="4020">
                  <c:v>0.44978422453703709</c:v>
                </c:pt>
                <c:pt idx="4021">
                  <c:v>0.44978900462962962</c:v>
                </c:pt>
                <c:pt idx="4022">
                  <c:v>0.44979412037037036</c:v>
                </c:pt>
                <c:pt idx="4023">
                  <c:v>0.44979928240740735</c:v>
                </c:pt>
                <c:pt idx="4024">
                  <c:v>0.44980449074074075</c:v>
                </c:pt>
                <c:pt idx="4025">
                  <c:v>0.44980949074074078</c:v>
                </c:pt>
                <c:pt idx="4026">
                  <c:v>0.44981450231481479</c:v>
                </c:pt>
                <c:pt idx="4027">
                  <c:v>0.44981961805555559</c:v>
                </c:pt>
                <c:pt idx="4028">
                  <c:v>0.44982461805555557</c:v>
                </c:pt>
                <c:pt idx="4029">
                  <c:v>0.44982967592592593</c:v>
                </c:pt>
                <c:pt idx="4030">
                  <c:v>0.44983475694444447</c:v>
                </c:pt>
                <c:pt idx="4031">
                  <c:v>0.44983950231481479</c:v>
                </c:pt>
                <c:pt idx="4032">
                  <c:v>0.44984421296296295</c:v>
                </c:pt>
                <c:pt idx="4033">
                  <c:v>0.44984891203703703</c:v>
                </c:pt>
                <c:pt idx="4034">
                  <c:v>0.44985600694444444</c:v>
                </c:pt>
                <c:pt idx="4035">
                  <c:v>0.44986097222222221</c:v>
                </c:pt>
                <c:pt idx="4036">
                  <c:v>0.44986599537037036</c:v>
                </c:pt>
                <c:pt idx="4037">
                  <c:v>0.44987101851851857</c:v>
                </c:pt>
                <c:pt idx="4038">
                  <c:v>0.44987612268518523</c:v>
                </c:pt>
                <c:pt idx="4039">
                  <c:v>0.44988136574074072</c:v>
                </c:pt>
                <c:pt idx="4040">
                  <c:v>0.44988646990740744</c:v>
                </c:pt>
                <c:pt idx="4041">
                  <c:v>0.44989177083333337</c:v>
                </c:pt>
                <c:pt idx="4042">
                  <c:v>0.44989667824074075</c:v>
                </c:pt>
                <c:pt idx="4043">
                  <c:v>0.44990141203703704</c:v>
                </c:pt>
                <c:pt idx="4044">
                  <c:v>0.44990616898148145</c:v>
                </c:pt>
                <c:pt idx="4045">
                  <c:v>0.44991091435185182</c:v>
                </c:pt>
                <c:pt idx="4046">
                  <c:v>0.44991579861111108</c:v>
                </c:pt>
                <c:pt idx="4047">
                  <c:v>0.44992065972222223</c:v>
                </c:pt>
                <c:pt idx="4048">
                  <c:v>0.4499253240740741</c:v>
                </c:pt>
                <c:pt idx="4049">
                  <c:v>0.44993005787037038</c:v>
                </c:pt>
                <c:pt idx="4050">
                  <c:v>0.44993488425925926</c:v>
                </c:pt>
                <c:pt idx="4051">
                  <c:v>0.44993973379629626</c:v>
                </c:pt>
                <c:pt idx="4052">
                  <c:v>0.4499446875</c:v>
                </c:pt>
                <c:pt idx="4053">
                  <c:v>0.44994991898148151</c:v>
                </c:pt>
                <c:pt idx="4054">
                  <c:v>0.4499549074074074</c:v>
                </c:pt>
                <c:pt idx="4055">
                  <c:v>0.44995989583333335</c:v>
                </c:pt>
                <c:pt idx="4056">
                  <c:v>0.44996495370370365</c:v>
                </c:pt>
                <c:pt idx="4057">
                  <c:v>0.44997003472222219</c:v>
                </c:pt>
                <c:pt idx="4058">
                  <c:v>0.4499751851851852</c:v>
                </c:pt>
                <c:pt idx="4059">
                  <c:v>0.44998026620370374</c:v>
                </c:pt>
                <c:pt idx="4060">
                  <c:v>0.44998541666666664</c:v>
                </c:pt>
                <c:pt idx="4061">
                  <c:v>0.44999278935185183</c:v>
                </c:pt>
                <c:pt idx="4062">
                  <c:v>0.44999783564814816</c:v>
                </c:pt>
                <c:pt idx="4063">
                  <c:v>0.45000292824074073</c:v>
                </c:pt>
                <c:pt idx="4064">
                  <c:v>0.45000783564814811</c:v>
                </c:pt>
                <c:pt idx="4065">
                  <c:v>0.45001265046296296</c:v>
                </c:pt>
                <c:pt idx="4066">
                  <c:v>0.45001761574074073</c:v>
                </c:pt>
                <c:pt idx="4067">
                  <c:v>0.45002276620370374</c:v>
                </c:pt>
                <c:pt idx="4068">
                  <c:v>0.450028125</c:v>
                </c:pt>
                <c:pt idx="4069">
                  <c:v>0.45003336805555555</c:v>
                </c:pt>
                <c:pt idx="4070">
                  <c:v>0.45003878472222225</c:v>
                </c:pt>
                <c:pt idx="4071">
                  <c:v>0.45004406250000001</c:v>
                </c:pt>
                <c:pt idx="4072">
                  <c:v>0.45004932870370373</c:v>
                </c:pt>
                <c:pt idx="4073">
                  <c:v>0.45005469907407408</c:v>
                </c:pt>
                <c:pt idx="4074">
                  <c:v>0.45005998842592593</c:v>
                </c:pt>
                <c:pt idx="4075">
                  <c:v>0.4500652546296296</c:v>
                </c:pt>
                <c:pt idx="4076">
                  <c:v>0.45007011574074074</c:v>
                </c:pt>
                <c:pt idx="4077">
                  <c:v>0.45007493055555559</c:v>
                </c:pt>
                <c:pt idx="4078">
                  <c:v>0.45007898148148145</c:v>
                </c:pt>
                <c:pt idx="4079">
                  <c:v>0.4500842708333333</c:v>
                </c:pt>
                <c:pt idx="4080">
                  <c:v>0.45008959490740735</c:v>
                </c:pt>
                <c:pt idx="4081">
                  <c:v>0.45009495370370373</c:v>
                </c:pt>
                <c:pt idx="4082">
                  <c:v>0.45010035879629634</c:v>
                </c:pt>
                <c:pt idx="4083">
                  <c:v>0.45010549768518521</c:v>
                </c:pt>
                <c:pt idx="4084">
                  <c:v>0.45011064814814811</c:v>
                </c:pt>
                <c:pt idx="4085">
                  <c:v>0.45011499999999999</c:v>
                </c:pt>
                <c:pt idx="4086">
                  <c:v>0.45012016203703703</c:v>
                </c:pt>
                <c:pt idx="4087">
                  <c:v>0.45012739583333333</c:v>
                </c:pt>
                <c:pt idx="4088">
                  <c:v>0.45013226851851851</c:v>
                </c:pt>
                <c:pt idx="4089">
                  <c:v>0.45013716435185186</c:v>
                </c:pt>
                <c:pt idx="4090">
                  <c:v>0.45014222222222222</c:v>
                </c:pt>
                <c:pt idx="4091">
                  <c:v>0.45014723379629634</c:v>
                </c:pt>
                <c:pt idx="4092">
                  <c:v>0.45015226851851847</c:v>
                </c:pt>
                <c:pt idx="4093">
                  <c:v>0.45015710648148149</c:v>
                </c:pt>
                <c:pt idx="4094">
                  <c:v>0.45016196759259258</c:v>
                </c:pt>
                <c:pt idx="4095">
                  <c:v>0.45016688657407405</c:v>
                </c:pt>
                <c:pt idx="4096">
                  <c:v>0.45017223379629628</c:v>
                </c:pt>
                <c:pt idx="4097">
                  <c:v>0.4501776388888889</c:v>
                </c:pt>
                <c:pt idx="4098">
                  <c:v>0.45018288194444445</c:v>
                </c:pt>
                <c:pt idx="4099">
                  <c:v>0.45018829861111115</c:v>
                </c:pt>
                <c:pt idx="4100">
                  <c:v>0.4501935416666667</c:v>
                </c:pt>
                <c:pt idx="4101">
                  <c:v>0.45019879629629633</c:v>
                </c:pt>
                <c:pt idx="4102">
                  <c:v>0.45020403935185183</c:v>
                </c:pt>
                <c:pt idx="4103">
                  <c:v>0.45020914351851848</c:v>
                </c:pt>
                <c:pt idx="4104">
                  <c:v>0.45021443287037038</c:v>
                </c:pt>
                <c:pt idx="4105">
                  <c:v>0.45021965277777776</c:v>
                </c:pt>
                <c:pt idx="4106">
                  <c:v>0.45022475694444442</c:v>
                </c:pt>
                <c:pt idx="4107">
                  <c:v>0.45022979166666666</c:v>
                </c:pt>
                <c:pt idx="4108">
                  <c:v>0.45023473379629625</c:v>
                </c:pt>
                <c:pt idx="4109">
                  <c:v>0.45023978009259258</c:v>
                </c:pt>
                <c:pt idx="4110">
                  <c:v>0.45024480324074073</c:v>
                </c:pt>
                <c:pt idx="4111">
                  <c:v>0.45025001157407413</c:v>
                </c:pt>
                <c:pt idx="4112">
                  <c:v>0.45025429398148148</c:v>
                </c:pt>
                <c:pt idx="4113">
                  <c:v>0.45025866898148154</c:v>
                </c:pt>
                <c:pt idx="4114">
                  <c:v>0.4502650694444445</c:v>
                </c:pt>
                <c:pt idx="4115">
                  <c:v>0.45027041666666667</c:v>
                </c:pt>
                <c:pt idx="4116">
                  <c:v>0.45027478009259259</c:v>
                </c:pt>
                <c:pt idx="4117">
                  <c:v>0.45027902777777778</c:v>
                </c:pt>
                <c:pt idx="4118">
                  <c:v>0.4502831712962963</c:v>
                </c:pt>
                <c:pt idx="4119">
                  <c:v>0.45028747685185189</c:v>
                </c:pt>
                <c:pt idx="4120">
                  <c:v>0.45029241898148148</c:v>
                </c:pt>
                <c:pt idx="4121">
                  <c:v>0.4502965625</c:v>
                </c:pt>
                <c:pt idx="4122">
                  <c:v>0.45030145833333335</c:v>
                </c:pt>
                <c:pt idx="4123">
                  <c:v>0.4503065277777778</c:v>
                </c:pt>
                <c:pt idx="4124">
                  <c:v>0.4503110300925926</c:v>
                </c:pt>
                <c:pt idx="4125">
                  <c:v>0.4503154513888889</c:v>
                </c:pt>
                <c:pt idx="4126">
                  <c:v>0.45031974537037039</c:v>
                </c:pt>
                <c:pt idx="4127">
                  <c:v>0.4503238541666667</c:v>
                </c:pt>
                <c:pt idx="4128">
                  <c:v>0.45032839120370372</c:v>
                </c:pt>
                <c:pt idx="4129">
                  <c:v>0.45033254629629632</c:v>
                </c:pt>
                <c:pt idx="4130">
                  <c:v>0.4503376736111111</c:v>
                </c:pt>
                <c:pt idx="4131">
                  <c:v>0.4503420023148148</c:v>
                </c:pt>
                <c:pt idx="4132">
                  <c:v>0.45034615740740741</c:v>
                </c:pt>
                <c:pt idx="4133">
                  <c:v>0.45035034722222217</c:v>
                </c:pt>
                <c:pt idx="4134">
                  <c:v>0.45035518518518519</c:v>
                </c:pt>
                <c:pt idx="4135">
                  <c:v>0.45036005787037037</c:v>
                </c:pt>
                <c:pt idx="4136">
                  <c:v>0.45036504629629631</c:v>
                </c:pt>
                <c:pt idx="4137">
                  <c:v>0.45036996527777778</c:v>
                </c:pt>
                <c:pt idx="4138">
                  <c:v>0.45037504629629632</c:v>
                </c:pt>
                <c:pt idx="4139">
                  <c:v>0.4503800462962963</c:v>
                </c:pt>
                <c:pt idx="4140">
                  <c:v>0.45038518518518522</c:v>
                </c:pt>
                <c:pt idx="4141">
                  <c:v>0.45039199074074077</c:v>
                </c:pt>
                <c:pt idx="4142">
                  <c:v>0.45039719907407405</c:v>
                </c:pt>
                <c:pt idx="4143">
                  <c:v>0.45040256944444446</c:v>
                </c:pt>
                <c:pt idx="4144">
                  <c:v>0.45040770833333332</c:v>
                </c:pt>
                <c:pt idx="4145">
                  <c:v>0.45041298611111108</c:v>
                </c:pt>
                <c:pt idx="4146">
                  <c:v>0.4504179976851852</c:v>
                </c:pt>
                <c:pt idx="4147">
                  <c:v>0.45042326388888893</c:v>
                </c:pt>
                <c:pt idx="4148">
                  <c:v>0.45042854166666668</c:v>
                </c:pt>
                <c:pt idx="4149">
                  <c:v>0.45043362268518522</c:v>
                </c:pt>
                <c:pt idx="4150">
                  <c:v>0.4504389236111111</c:v>
                </c:pt>
                <c:pt idx="4151">
                  <c:v>0.45044406249999996</c:v>
                </c:pt>
                <c:pt idx="4152">
                  <c:v>0.45044940972222225</c:v>
                </c:pt>
                <c:pt idx="4153">
                  <c:v>0.45045423611111107</c:v>
                </c:pt>
                <c:pt idx="4154">
                  <c:v>0.45045898148148145</c:v>
                </c:pt>
                <c:pt idx="4155">
                  <c:v>0.45046386574074071</c:v>
                </c:pt>
                <c:pt idx="4156">
                  <c:v>0.45046868055555556</c:v>
                </c:pt>
                <c:pt idx="4157">
                  <c:v>0.45047295138888893</c:v>
                </c:pt>
                <c:pt idx="4158">
                  <c:v>0.4504769560185185</c:v>
                </c:pt>
                <c:pt idx="4159">
                  <c:v>0.4504810763888889</c:v>
                </c:pt>
                <c:pt idx="4160">
                  <c:v>0.45048628472222219</c:v>
                </c:pt>
                <c:pt idx="4161">
                  <c:v>0.45049037037037037</c:v>
                </c:pt>
                <c:pt idx="4162">
                  <c:v>0.45049457175925928</c:v>
                </c:pt>
                <c:pt idx="4163">
                  <c:v>0.45049856481481482</c:v>
                </c:pt>
                <c:pt idx="4164">
                  <c:v>0.45050273148148151</c:v>
                </c:pt>
                <c:pt idx="4165">
                  <c:v>0.45050692129629627</c:v>
                </c:pt>
                <c:pt idx="4166">
                  <c:v>0.45051098379629634</c:v>
                </c:pt>
                <c:pt idx="4167">
                  <c:v>0.45051776620370371</c:v>
                </c:pt>
                <c:pt idx="4168">
                  <c:v>0.45052166666666665</c:v>
                </c:pt>
                <c:pt idx="4169">
                  <c:v>0.4505255671296296</c:v>
                </c:pt>
                <c:pt idx="4170">
                  <c:v>0.45052953703703702</c:v>
                </c:pt>
                <c:pt idx="4171">
                  <c:v>0.45053369212962963</c:v>
                </c:pt>
                <c:pt idx="4172">
                  <c:v>0.45053776620370373</c:v>
                </c:pt>
                <c:pt idx="4173">
                  <c:v>0.45054195601851849</c:v>
                </c:pt>
                <c:pt idx="4174">
                  <c:v>0.45054601851851855</c:v>
                </c:pt>
                <c:pt idx="4175">
                  <c:v>0.45054997685185189</c:v>
                </c:pt>
                <c:pt idx="4176">
                  <c:v>0.45055424768518515</c:v>
                </c:pt>
                <c:pt idx="4177">
                  <c:v>0.45055842592592593</c:v>
                </c:pt>
                <c:pt idx="4178">
                  <c:v>0.45056245370370368</c:v>
                </c:pt>
                <c:pt idx="4179">
                  <c:v>0.45056753472222222</c:v>
                </c:pt>
                <c:pt idx="4180">
                  <c:v>0.45057255787037037</c:v>
                </c:pt>
                <c:pt idx="4181">
                  <c:v>0.45057748842592593</c:v>
                </c:pt>
                <c:pt idx="4182">
                  <c:v>0.45058230324074072</c:v>
                </c:pt>
                <c:pt idx="4183">
                  <c:v>0.45058701388888894</c:v>
                </c:pt>
                <c:pt idx="4184">
                  <c:v>0.45059181712962965</c:v>
                </c:pt>
                <c:pt idx="4185">
                  <c:v>0.45059651620370372</c:v>
                </c:pt>
                <c:pt idx="4186">
                  <c:v>0.4506013888888889</c:v>
                </c:pt>
                <c:pt idx="4187">
                  <c:v>0.45060623842592595</c:v>
                </c:pt>
                <c:pt idx="4188">
                  <c:v>0.45061116898148151</c:v>
                </c:pt>
                <c:pt idx="4189">
                  <c:v>0.4506158564814815</c:v>
                </c:pt>
                <c:pt idx="4190">
                  <c:v>0.45062056712962967</c:v>
                </c:pt>
                <c:pt idx="4191">
                  <c:v>0.45062569444444445</c:v>
                </c:pt>
                <c:pt idx="4192">
                  <c:v>0.45063077546296298</c:v>
                </c:pt>
                <c:pt idx="4193">
                  <c:v>0.4506383796296296</c:v>
                </c:pt>
                <c:pt idx="4194">
                  <c:v>0.45064335648148152</c:v>
                </c:pt>
                <c:pt idx="4195">
                  <c:v>0.45064832175925923</c:v>
                </c:pt>
                <c:pt idx="4196">
                  <c:v>0.4506534606481481</c:v>
                </c:pt>
                <c:pt idx="4197">
                  <c:v>0.45065864583333332</c:v>
                </c:pt>
                <c:pt idx="4198">
                  <c:v>0.45066387731481483</c:v>
                </c:pt>
                <c:pt idx="4199">
                  <c:v>0.45066899305555558</c:v>
                </c:pt>
                <c:pt idx="4200">
                  <c:v>0.45067409722222224</c:v>
                </c:pt>
                <c:pt idx="4201">
                  <c:v>0.45067895833333332</c:v>
                </c:pt>
                <c:pt idx="4202">
                  <c:v>0.45068366898148149</c:v>
                </c:pt>
                <c:pt idx="4203">
                  <c:v>0.45068844907407407</c:v>
                </c:pt>
                <c:pt idx="4204">
                  <c:v>0.45069331018518516</c:v>
                </c:pt>
                <c:pt idx="4205">
                  <c:v>0.45069878472222219</c:v>
                </c:pt>
                <c:pt idx="4206">
                  <c:v>0.45070392361111106</c:v>
                </c:pt>
                <c:pt idx="4207">
                  <c:v>0.45070910879629628</c:v>
                </c:pt>
                <c:pt idx="4208">
                  <c:v>0.45071430555555558</c:v>
                </c:pt>
                <c:pt idx="4209">
                  <c:v>0.45071942129629633</c:v>
                </c:pt>
                <c:pt idx="4210">
                  <c:v>0.45072460648148144</c:v>
                </c:pt>
                <c:pt idx="4211">
                  <c:v>0.45072975694444445</c:v>
                </c:pt>
                <c:pt idx="4212">
                  <c:v>0.45073494212962961</c:v>
                </c:pt>
                <c:pt idx="4213">
                  <c:v>0.45073995370370373</c:v>
                </c:pt>
                <c:pt idx="4214">
                  <c:v>0.45074484953703703</c:v>
                </c:pt>
                <c:pt idx="4215">
                  <c:v>0.45074979166666668</c:v>
                </c:pt>
                <c:pt idx="4216">
                  <c:v>0.45075459490740744</c:v>
                </c:pt>
                <c:pt idx="4217">
                  <c:v>0.45075988425925928</c:v>
                </c:pt>
                <c:pt idx="4218">
                  <c:v>0.45076500000000003</c:v>
                </c:pt>
                <c:pt idx="4219">
                  <c:v>0.45077020833333337</c:v>
                </c:pt>
                <c:pt idx="4220">
                  <c:v>0.45077766203703701</c:v>
                </c:pt>
                <c:pt idx="4221">
                  <c:v>0.45078282407407411</c:v>
                </c:pt>
                <c:pt idx="4222">
                  <c:v>0.45078813657407407</c:v>
                </c:pt>
                <c:pt idx="4223">
                  <c:v>0.4507931828703704</c:v>
                </c:pt>
                <c:pt idx="4224">
                  <c:v>0.45079840277777777</c:v>
                </c:pt>
                <c:pt idx="4225">
                  <c:v>0.45080329861111107</c:v>
                </c:pt>
                <c:pt idx="4226">
                  <c:v>0.45080814814814812</c:v>
                </c:pt>
                <c:pt idx="4227">
                  <c:v>0.4508130671296296</c:v>
                </c:pt>
                <c:pt idx="4228">
                  <c:v>0.45081780092592588</c:v>
                </c:pt>
                <c:pt idx="4229">
                  <c:v>0.45082266203703703</c:v>
                </c:pt>
                <c:pt idx="4230">
                  <c:v>0.45082745370370375</c:v>
                </c:pt>
                <c:pt idx="4231">
                  <c:v>0.45083230324074069</c:v>
                </c:pt>
                <c:pt idx="4232">
                  <c:v>0.45083721064814813</c:v>
                </c:pt>
                <c:pt idx="4233">
                  <c:v>0.45084208333333331</c:v>
                </c:pt>
                <c:pt idx="4234">
                  <c:v>0.45084703703703705</c:v>
                </c:pt>
                <c:pt idx="4235">
                  <c:v>0.45085207175925923</c:v>
                </c:pt>
                <c:pt idx="4236">
                  <c:v>0.45085739583333334</c:v>
                </c:pt>
                <c:pt idx="4237">
                  <c:v>0.45086244212962961</c:v>
                </c:pt>
                <c:pt idx="4238">
                  <c:v>0.45086763888888887</c:v>
                </c:pt>
                <c:pt idx="4239">
                  <c:v>0.4508728935185185</c:v>
                </c:pt>
                <c:pt idx="4240">
                  <c:v>0.45087806712962958</c:v>
                </c:pt>
                <c:pt idx="4241">
                  <c:v>0.45088344907407407</c:v>
                </c:pt>
                <c:pt idx="4242">
                  <c:v>0.45088886574074077</c:v>
                </c:pt>
                <c:pt idx="4243">
                  <c:v>0.45089395833333334</c:v>
                </c:pt>
                <c:pt idx="4244">
                  <c:v>0.45089909722222221</c:v>
                </c:pt>
                <c:pt idx="4245">
                  <c:v>0.45090402777777777</c:v>
                </c:pt>
                <c:pt idx="4246">
                  <c:v>0.45091091435185188</c:v>
                </c:pt>
                <c:pt idx="4247">
                  <c:v>0.45091568287037037</c:v>
                </c:pt>
                <c:pt idx="4248">
                  <c:v>0.45092069444444444</c:v>
                </c:pt>
                <c:pt idx="4249">
                  <c:v>0.45092579861111109</c:v>
                </c:pt>
                <c:pt idx="4250">
                  <c:v>0.45093101851851852</c:v>
                </c:pt>
                <c:pt idx="4251">
                  <c:v>0.45093642361111108</c:v>
                </c:pt>
                <c:pt idx="4252">
                  <c:v>0.45094157407407409</c:v>
                </c:pt>
                <c:pt idx="4253">
                  <c:v>0.45094686342592594</c:v>
                </c:pt>
                <c:pt idx="4254">
                  <c:v>0.45095203703703701</c:v>
                </c:pt>
                <c:pt idx="4255">
                  <c:v>0.45095722222222223</c:v>
                </c:pt>
                <c:pt idx="4256">
                  <c:v>0.45096226851851856</c:v>
                </c:pt>
                <c:pt idx="4257">
                  <c:v>0.45096722222222224</c:v>
                </c:pt>
                <c:pt idx="4258">
                  <c:v>0.45097199074074074</c:v>
                </c:pt>
                <c:pt idx="4259">
                  <c:v>0.45097702546296298</c:v>
                </c:pt>
                <c:pt idx="4260">
                  <c:v>0.45098204861111113</c:v>
                </c:pt>
                <c:pt idx="4261">
                  <c:v>0.45098750000000004</c:v>
                </c:pt>
                <c:pt idx="4262">
                  <c:v>0.45099282407407409</c:v>
                </c:pt>
                <c:pt idx="4263">
                  <c:v>0.45099814814814815</c:v>
                </c:pt>
                <c:pt idx="4264">
                  <c:v>0.45100336805555558</c:v>
                </c:pt>
                <c:pt idx="4265">
                  <c:v>0.45100863425925924</c:v>
                </c:pt>
                <c:pt idx="4266">
                  <c:v>0.45101377314814811</c:v>
                </c:pt>
                <c:pt idx="4267">
                  <c:v>0.45101908564814813</c:v>
                </c:pt>
                <c:pt idx="4268">
                  <c:v>0.45102416666666661</c:v>
                </c:pt>
                <c:pt idx="4269">
                  <c:v>0.45103133101851856</c:v>
                </c:pt>
                <c:pt idx="4270">
                  <c:v>0.45103630787037036</c:v>
                </c:pt>
                <c:pt idx="4271">
                  <c:v>0.45104131944444448</c:v>
                </c:pt>
                <c:pt idx="4272">
                  <c:v>0.4510463657407407</c:v>
                </c:pt>
                <c:pt idx="4273">
                  <c:v>0.45105143518518515</c:v>
                </c:pt>
                <c:pt idx="4274">
                  <c:v>0.45105641203703706</c:v>
                </c:pt>
                <c:pt idx="4275">
                  <c:v>0.45106137731481483</c:v>
                </c:pt>
                <c:pt idx="4276">
                  <c:v>0.45106659722222225</c:v>
                </c:pt>
                <c:pt idx="4277">
                  <c:v>0.45107157407407406</c:v>
                </c:pt>
                <c:pt idx="4278">
                  <c:v>0.4510766898148148</c:v>
                </c:pt>
                <c:pt idx="4279">
                  <c:v>0.45108207175925924</c:v>
                </c:pt>
                <c:pt idx="4280">
                  <c:v>0.45108741898148147</c:v>
                </c:pt>
                <c:pt idx="4281">
                  <c:v>0.45109285879629629</c:v>
                </c:pt>
                <c:pt idx="4282">
                  <c:v>0.45109809027777775</c:v>
                </c:pt>
                <c:pt idx="4283">
                  <c:v>0.45110348379629633</c:v>
                </c:pt>
                <c:pt idx="4284">
                  <c:v>0.45110859953703702</c:v>
                </c:pt>
                <c:pt idx="4285">
                  <c:v>0.45111388888888887</c:v>
                </c:pt>
                <c:pt idx="4286">
                  <c:v>0.45111903935185182</c:v>
                </c:pt>
                <c:pt idx="4287">
                  <c:v>0.45112434027777781</c:v>
                </c:pt>
                <c:pt idx="4288">
                  <c:v>0.45112946759259259</c:v>
                </c:pt>
                <c:pt idx="4289">
                  <c:v>0.45113451388888892</c:v>
                </c:pt>
                <c:pt idx="4290">
                  <c:v>0.4511395138888889</c:v>
                </c:pt>
                <c:pt idx="4291">
                  <c:v>0.45114685185185183</c:v>
                </c:pt>
                <c:pt idx="4292">
                  <c:v>0.45115195601851849</c:v>
                </c:pt>
                <c:pt idx="4293">
                  <c:v>0.45115724537037033</c:v>
                </c:pt>
                <c:pt idx="4294">
                  <c:v>0.45116236111111108</c:v>
                </c:pt>
                <c:pt idx="4295">
                  <c:v>0.45116777777777778</c:v>
                </c:pt>
                <c:pt idx="4296">
                  <c:v>0.45117293981481482</c:v>
                </c:pt>
                <c:pt idx="4297">
                  <c:v>0.45117813657407407</c:v>
                </c:pt>
                <c:pt idx="4298">
                  <c:v>0.45118311342592593</c:v>
                </c:pt>
                <c:pt idx="4299">
                  <c:v>0.45118818287037038</c:v>
                </c:pt>
                <c:pt idx="4300">
                  <c:v>0.45119292824074075</c:v>
                </c:pt>
                <c:pt idx="4301">
                  <c:v>0.45119782407407411</c:v>
                </c:pt>
                <c:pt idx="4302">
                  <c:v>0.45120265046296293</c:v>
                </c:pt>
                <c:pt idx="4303">
                  <c:v>0.45120755787037042</c:v>
                </c:pt>
                <c:pt idx="4304">
                  <c:v>0.45121255787037035</c:v>
                </c:pt>
                <c:pt idx="4305">
                  <c:v>0.45121777777777777</c:v>
                </c:pt>
                <c:pt idx="4306">
                  <c:v>0.4512228703703704</c:v>
                </c:pt>
                <c:pt idx="4307">
                  <c:v>0.45122811342592595</c:v>
                </c:pt>
                <c:pt idx="4308">
                  <c:v>0.45123306712962963</c:v>
                </c:pt>
                <c:pt idx="4309">
                  <c:v>0.45123836805555556</c:v>
                </c:pt>
                <c:pt idx="4310">
                  <c:v>0.45124358796296299</c:v>
                </c:pt>
                <c:pt idx="4311">
                  <c:v>0.45124924768518521</c:v>
                </c:pt>
                <c:pt idx="4312">
                  <c:v>0.45125399305555552</c:v>
                </c:pt>
                <c:pt idx="4313">
                  <c:v>0.45125878472222225</c:v>
                </c:pt>
                <c:pt idx="4314">
                  <c:v>0.4512654166666667</c:v>
                </c:pt>
                <c:pt idx="4315">
                  <c:v>0.45127002314814813</c:v>
                </c:pt>
                <c:pt idx="4316">
                  <c:v>0.45127480324074076</c:v>
                </c:pt>
                <c:pt idx="4317">
                  <c:v>0.45127945601851849</c:v>
                </c:pt>
                <c:pt idx="4318">
                  <c:v>0.45128432870370366</c:v>
                </c:pt>
                <c:pt idx="4319">
                  <c:v>0.45128907407407409</c:v>
                </c:pt>
                <c:pt idx="4320">
                  <c:v>0.45129379629629635</c:v>
                </c:pt>
                <c:pt idx="4321">
                  <c:v>0.45129864583333329</c:v>
                </c:pt>
                <c:pt idx="4322">
                  <c:v>0.45130376157407409</c:v>
                </c:pt>
                <c:pt idx="4323">
                  <c:v>0.45130876157407407</c:v>
                </c:pt>
                <c:pt idx="4324">
                  <c:v>0.45131391203703702</c:v>
                </c:pt>
                <c:pt idx="4325">
                  <c:v>0.45131912037037036</c:v>
                </c:pt>
                <c:pt idx="4326">
                  <c:v>0.45132431712962967</c:v>
                </c:pt>
                <c:pt idx="4327">
                  <c:v>0.45132944444444445</c:v>
                </c:pt>
                <c:pt idx="4328">
                  <c:v>0.4513345949074074</c:v>
                </c:pt>
                <c:pt idx="4329">
                  <c:v>0.45133953703703705</c:v>
                </c:pt>
                <c:pt idx="4330">
                  <c:v>0.45134451388888891</c:v>
                </c:pt>
                <c:pt idx="4331">
                  <c:v>0.45134958333333336</c:v>
                </c:pt>
                <c:pt idx="4332">
                  <c:v>0.45135458333333328</c:v>
                </c:pt>
                <c:pt idx="4333">
                  <c:v>0.45135937500000001</c:v>
                </c:pt>
                <c:pt idx="4334">
                  <c:v>0.45136421296296297</c:v>
                </c:pt>
                <c:pt idx="4335">
                  <c:v>0.45136883101851849</c:v>
                </c:pt>
                <c:pt idx="4336">
                  <c:v>0.45137592592592596</c:v>
                </c:pt>
                <c:pt idx="4337">
                  <c:v>0.45138093749999997</c:v>
                </c:pt>
                <c:pt idx="4338">
                  <c:v>0.45138605324074077</c:v>
                </c:pt>
                <c:pt idx="4339">
                  <c:v>0.45139112268518522</c:v>
                </c:pt>
                <c:pt idx="4340">
                  <c:v>0.45139636574074071</c:v>
                </c:pt>
                <c:pt idx="4341">
                  <c:v>0.45140145833333328</c:v>
                </c:pt>
                <c:pt idx="4342">
                  <c:v>0.45140671296296292</c:v>
                </c:pt>
                <c:pt idx="4343">
                  <c:v>0.45141189814814814</c:v>
                </c:pt>
                <c:pt idx="4344">
                  <c:v>0.4514169097222222</c:v>
                </c:pt>
                <c:pt idx="4345">
                  <c:v>0.45142164351851854</c:v>
                </c:pt>
                <c:pt idx="4346">
                  <c:v>0.45142642361111113</c:v>
                </c:pt>
                <c:pt idx="4347">
                  <c:v>0.45143114583333332</c:v>
                </c:pt>
                <c:pt idx="4348">
                  <c:v>0.45143641203703705</c:v>
                </c:pt>
                <c:pt idx="4349">
                  <c:v>0.45144158564814818</c:v>
                </c:pt>
                <c:pt idx="4350">
                  <c:v>0.45144684027777776</c:v>
                </c:pt>
                <c:pt idx="4351">
                  <c:v>0.45145199074074077</c:v>
                </c:pt>
                <c:pt idx="4352">
                  <c:v>0.45145728009259262</c:v>
                </c:pt>
                <c:pt idx="4353">
                  <c:v>0.45146224537037033</c:v>
                </c:pt>
                <c:pt idx="4354">
                  <c:v>0.45146730324074075</c:v>
                </c:pt>
                <c:pt idx="4355">
                  <c:v>0.45147234953703702</c:v>
                </c:pt>
                <c:pt idx="4356">
                  <c:v>0.45147732638888888</c:v>
                </c:pt>
                <c:pt idx="4357">
                  <c:v>0.45148211805555555</c:v>
                </c:pt>
                <c:pt idx="4358">
                  <c:v>0.45148935185185185</c:v>
                </c:pt>
                <c:pt idx="4359">
                  <c:v>0.45149402777777775</c:v>
                </c:pt>
                <c:pt idx="4360">
                  <c:v>0.45149898148148143</c:v>
                </c:pt>
                <c:pt idx="4361">
                  <c:v>0.45150377314814816</c:v>
                </c:pt>
                <c:pt idx="4362">
                  <c:v>0.45150865740740742</c:v>
                </c:pt>
                <c:pt idx="4363">
                  <c:v>0.4515133564814815</c:v>
                </c:pt>
                <c:pt idx="4364">
                  <c:v>0.45151818287037032</c:v>
                </c:pt>
                <c:pt idx="4365">
                  <c:v>0.45152293981481484</c:v>
                </c:pt>
                <c:pt idx="4366">
                  <c:v>0.451528125</c:v>
                </c:pt>
                <c:pt idx="4367">
                  <c:v>0.45153321759259257</c:v>
                </c:pt>
                <c:pt idx="4368">
                  <c:v>0.45153863425925927</c:v>
                </c:pt>
                <c:pt idx="4369">
                  <c:v>0.4515438541666667</c:v>
                </c:pt>
                <c:pt idx="4370">
                  <c:v>0.45154912037037037</c:v>
                </c:pt>
                <c:pt idx="4371">
                  <c:v>0.45155428240740741</c:v>
                </c:pt>
                <c:pt idx="4372">
                  <c:v>0.4515596180555555</c:v>
                </c:pt>
                <c:pt idx="4373">
                  <c:v>0.45156489583333337</c:v>
                </c:pt>
                <c:pt idx="4374">
                  <c:v>0.45157028935185184</c:v>
                </c:pt>
                <c:pt idx="4375">
                  <c:v>0.45157546296296297</c:v>
                </c:pt>
                <c:pt idx="4376">
                  <c:v>0.4515808101851852</c:v>
                </c:pt>
                <c:pt idx="4377">
                  <c:v>0.45158579861111114</c:v>
                </c:pt>
                <c:pt idx="4378">
                  <c:v>0.45159084490740736</c:v>
                </c:pt>
                <c:pt idx="4379">
                  <c:v>0.45159585648148148</c:v>
                </c:pt>
                <c:pt idx="4380">
                  <c:v>0.45160321759259259</c:v>
                </c:pt>
                <c:pt idx="4381">
                  <c:v>0.45160846064814814</c:v>
                </c:pt>
                <c:pt idx="4382">
                  <c:v>0.45161385416666672</c:v>
                </c:pt>
                <c:pt idx="4383">
                  <c:v>0.45161920138888889</c:v>
                </c:pt>
                <c:pt idx="4384">
                  <c:v>0.45162452546296294</c:v>
                </c:pt>
                <c:pt idx="4385">
                  <c:v>0.45162976851851849</c:v>
                </c:pt>
                <c:pt idx="4386">
                  <c:v>0.45163510416666663</c:v>
                </c:pt>
                <c:pt idx="4387">
                  <c:v>0.45164072916666664</c:v>
                </c:pt>
                <c:pt idx="4388">
                  <c:v>0.45164605324074075</c:v>
                </c:pt>
                <c:pt idx="4389">
                  <c:v>0.45165131944444448</c:v>
                </c:pt>
                <c:pt idx="4390">
                  <c:v>0.45165659722222223</c:v>
                </c:pt>
                <c:pt idx="4391">
                  <c:v>0.45166188657407408</c:v>
                </c:pt>
                <c:pt idx="4392">
                  <c:v>0.45166736111111111</c:v>
                </c:pt>
                <c:pt idx="4393">
                  <c:v>0.45167270833333334</c:v>
                </c:pt>
                <c:pt idx="4394">
                  <c:v>0.4516781944444444</c:v>
                </c:pt>
                <c:pt idx="4395">
                  <c:v>0.45168351851851857</c:v>
                </c:pt>
                <c:pt idx="4396">
                  <c:v>0.45168900462962963</c:v>
                </c:pt>
                <c:pt idx="4397">
                  <c:v>0.45169429398148148</c:v>
                </c:pt>
                <c:pt idx="4398">
                  <c:v>0.45169957175925929</c:v>
                </c:pt>
                <c:pt idx="4399">
                  <c:v>0.4517047569444444</c:v>
                </c:pt>
                <c:pt idx="4400">
                  <c:v>0.4517097453703704</c:v>
                </c:pt>
                <c:pt idx="4401">
                  <c:v>0.45171482638888888</c:v>
                </c:pt>
                <c:pt idx="4402">
                  <c:v>0.45172190972222226</c:v>
                </c:pt>
                <c:pt idx="4403">
                  <c:v>0.45172681712962964</c:v>
                </c:pt>
                <c:pt idx="4404">
                  <c:v>0.45173180555555553</c:v>
                </c:pt>
                <c:pt idx="4405">
                  <c:v>0.45173675925925921</c:v>
                </c:pt>
                <c:pt idx="4406">
                  <c:v>0.45174190972222222</c:v>
                </c:pt>
                <c:pt idx="4407">
                  <c:v>0.4517469097222222</c:v>
                </c:pt>
                <c:pt idx="4408">
                  <c:v>0.45175238425925923</c:v>
                </c:pt>
                <c:pt idx="4409">
                  <c:v>0.45175766203703699</c:v>
                </c:pt>
                <c:pt idx="4410">
                  <c:v>0.45176302083333336</c:v>
                </c:pt>
                <c:pt idx="4411">
                  <c:v>0.451768275462963</c:v>
                </c:pt>
                <c:pt idx="4412">
                  <c:v>0.45177362268518517</c:v>
                </c:pt>
                <c:pt idx="4413">
                  <c:v>0.45177892361111111</c:v>
                </c:pt>
                <c:pt idx="4414">
                  <c:v>0.45178424768518521</c:v>
                </c:pt>
                <c:pt idx="4415">
                  <c:v>0.4517894560185185</c:v>
                </c:pt>
                <c:pt idx="4416">
                  <c:v>0.45179483796296299</c:v>
                </c:pt>
                <c:pt idx="4417">
                  <c:v>0.45180009259259263</c:v>
                </c:pt>
                <c:pt idx="4418">
                  <c:v>0.4518054861111111</c:v>
                </c:pt>
                <c:pt idx="4419">
                  <c:v>0.45181046296296296</c:v>
                </c:pt>
                <c:pt idx="4420">
                  <c:v>0.45181547453703702</c:v>
                </c:pt>
                <c:pt idx="4421">
                  <c:v>0.4518203472222222</c:v>
                </c:pt>
                <c:pt idx="4422">
                  <c:v>0.45182564814814818</c:v>
                </c:pt>
                <c:pt idx="4423">
                  <c:v>0.4518309143518518</c:v>
                </c:pt>
                <c:pt idx="4424">
                  <c:v>0.45183849537037041</c:v>
                </c:pt>
                <c:pt idx="4425">
                  <c:v>0.45184366898148148</c:v>
                </c:pt>
                <c:pt idx="4426">
                  <c:v>0.45184896990740736</c:v>
                </c:pt>
                <c:pt idx="4427">
                  <c:v>0.45185414351851855</c:v>
                </c:pt>
                <c:pt idx="4428">
                  <c:v>0.4518594212962963</c:v>
                </c:pt>
                <c:pt idx="4429">
                  <c:v>0.45186475694444445</c:v>
                </c:pt>
                <c:pt idx="4430">
                  <c:v>0.4518698611111111</c:v>
                </c:pt>
                <c:pt idx="4431">
                  <c:v>0.45187488425925926</c:v>
                </c:pt>
                <c:pt idx="4432">
                  <c:v>0.45188004629629624</c:v>
                </c:pt>
                <c:pt idx="4433">
                  <c:v>0.45188511574074069</c:v>
                </c:pt>
                <c:pt idx="4434">
                  <c:v>0.45189047453703707</c:v>
                </c:pt>
                <c:pt idx="4435">
                  <c:v>0.4518956944444445</c:v>
                </c:pt>
                <c:pt idx="4436">
                  <c:v>0.45190097222222225</c:v>
                </c:pt>
                <c:pt idx="4437">
                  <c:v>0.45190612268518521</c:v>
                </c:pt>
                <c:pt idx="4438">
                  <c:v>0.45191143518518517</c:v>
                </c:pt>
                <c:pt idx="4439">
                  <c:v>0.45191664351851851</c:v>
                </c:pt>
                <c:pt idx="4440">
                  <c:v>0.4519220717592593</c:v>
                </c:pt>
                <c:pt idx="4441">
                  <c:v>0.45192745370370369</c:v>
                </c:pt>
                <c:pt idx="4442">
                  <c:v>0.45193276620370365</c:v>
                </c:pt>
                <c:pt idx="4443">
                  <c:v>0.45193776620370368</c:v>
                </c:pt>
                <c:pt idx="4444">
                  <c:v>0.4519427777777778</c:v>
                </c:pt>
                <c:pt idx="4445">
                  <c:v>0.45194761574074072</c:v>
                </c:pt>
                <c:pt idx="4446">
                  <c:v>0.45195267361111108</c:v>
                </c:pt>
                <c:pt idx="4447">
                  <c:v>0.4519594560185185</c:v>
                </c:pt>
                <c:pt idx="4448">
                  <c:v>0.45196423611111114</c:v>
                </c:pt>
                <c:pt idx="4449">
                  <c:v>0.45196906249999996</c:v>
                </c:pt>
                <c:pt idx="4450">
                  <c:v>0.45197399305555552</c:v>
                </c:pt>
                <c:pt idx="4451">
                  <c:v>0.45197931712962963</c:v>
                </c:pt>
                <c:pt idx="4452">
                  <c:v>0.451984537037037</c:v>
                </c:pt>
                <c:pt idx="4453">
                  <c:v>0.45198984953703708</c:v>
                </c:pt>
                <c:pt idx="4454">
                  <c:v>0.45199501157407407</c:v>
                </c:pt>
                <c:pt idx="4455">
                  <c:v>0.45200015046296294</c:v>
                </c:pt>
                <c:pt idx="4456">
                  <c:v>0.4520052083333333</c:v>
                </c:pt>
                <c:pt idx="4457">
                  <c:v>0.45201041666666669</c:v>
                </c:pt>
                <c:pt idx="4458">
                  <c:v>0.45201546296296297</c:v>
                </c:pt>
                <c:pt idx="4459">
                  <c:v>0.45202070601851857</c:v>
                </c:pt>
                <c:pt idx="4460">
                  <c:v>0.45202605324074074</c:v>
                </c:pt>
                <c:pt idx="4461">
                  <c:v>0.45203129629629629</c:v>
                </c:pt>
                <c:pt idx="4462">
                  <c:v>0.45203619212962964</c:v>
                </c:pt>
                <c:pt idx="4463">
                  <c:v>0.45204106481481482</c:v>
                </c:pt>
                <c:pt idx="4464">
                  <c:v>0.45204581018518519</c:v>
                </c:pt>
                <c:pt idx="4465">
                  <c:v>0.45205091435185185</c:v>
                </c:pt>
                <c:pt idx="4466">
                  <c:v>0.45205599537037039</c:v>
                </c:pt>
                <c:pt idx="4467">
                  <c:v>0.45206127314814815</c:v>
                </c:pt>
                <c:pt idx="4468">
                  <c:v>0.45206658564814811</c:v>
                </c:pt>
                <c:pt idx="4469">
                  <c:v>0.45207417824074075</c:v>
                </c:pt>
                <c:pt idx="4470">
                  <c:v>0.45207936342592592</c:v>
                </c:pt>
                <c:pt idx="4471">
                  <c:v>0.45208454861111114</c:v>
                </c:pt>
                <c:pt idx="4472">
                  <c:v>0.4520898611111111</c:v>
                </c:pt>
                <c:pt idx="4473">
                  <c:v>0.45209487268518517</c:v>
                </c:pt>
                <c:pt idx="4474">
                  <c:v>0.45209972222222222</c:v>
                </c:pt>
                <c:pt idx="4475">
                  <c:v>0.45210456018518519</c:v>
                </c:pt>
                <c:pt idx="4476">
                  <c:v>0.4521093171296296</c:v>
                </c:pt>
                <c:pt idx="4477">
                  <c:v>0.45211450231481481</c:v>
                </c:pt>
                <c:pt idx="4478">
                  <c:v>0.45211957175925926</c:v>
                </c:pt>
                <c:pt idx="4479">
                  <c:v>0.4521248263888889</c:v>
                </c:pt>
                <c:pt idx="4480">
                  <c:v>0.45213003472222218</c:v>
                </c:pt>
                <c:pt idx="4481">
                  <c:v>0.45213535879629635</c:v>
                </c:pt>
                <c:pt idx="4482">
                  <c:v>0.45214059027777775</c:v>
                </c:pt>
                <c:pt idx="4483">
                  <c:v>0.4521458796296296</c:v>
                </c:pt>
                <c:pt idx="4484">
                  <c:v>0.45215096064814814</c:v>
                </c:pt>
                <c:pt idx="4485">
                  <c:v>0.45215616898148148</c:v>
                </c:pt>
                <c:pt idx="4486">
                  <c:v>0.45216090277777776</c:v>
                </c:pt>
                <c:pt idx="4487">
                  <c:v>0.4521657291666667</c:v>
                </c:pt>
                <c:pt idx="4488">
                  <c:v>0.45217055555555552</c:v>
                </c:pt>
                <c:pt idx="4489">
                  <c:v>0.45217550925925926</c:v>
                </c:pt>
                <c:pt idx="4490">
                  <c:v>0.45218031249999996</c:v>
                </c:pt>
                <c:pt idx="4491">
                  <c:v>0.45218709490740738</c:v>
                </c:pt>
                <c:pt idx="4492">
                  <c:v>0.45219179398148146</c:v>
                </c:pt>
                <c:pt idx="4493">
                  <c:v>0.45219663194444443</c:v>
                </c:pt>
                <c:pt idx="4494">
                  <c:v>0.45220165509259264</c:v>
                </c:pt>
                <c:pt idx="4495">
                  <c:v>0.45220680555555554</c:v>
                </c:pt>
                <c:pt idx="4496">
                  <c:v>0.45221195601851849</c:v>
                </c:pt>
                <c:pt idx="4497">
                  <c:v>0.45221723379629625</c:v>
                </c:pt>
                <c:pt idx="4498">
                  <c:v>0.45222237268518523</c:v>
                </c:pt>
                <c:pt idx="4499">
                  <c:v>0.45222761574074077</c:v>
                </c:pt>
                <c:pt idx="4500">
                  <c:v>0.45223277777777776</c:v>
                </c:pt>
                <c:pt idx="4501">
                  <c:v>0.45223791666666663</c:v>
                </c:pt>
                <c:pt idx="4502">
                  <c:v>0.45224298611111108</c:v>
                </c:pt>
                <c:pt idx="4503">
                  <c:v>0.45224818287037039</c:v>
                </c:pt>
                <c:pt idx="4504">
                  <c:v>0.45225329861111113</c:v>
                </c:pt>
                <c:pt idx="4505">
                  <c:v>0.45225850694444447</c:v>
                </c:pt>
                <c:pt idx="4506">
                  <c:v>0.45226346064814815</c:v>
                </c:pt>
                <c:pt idx="4507">
                  <c:v>0.45226924768518523</c:v>
                </c:pt>
                <c:pt idx="4508">
                  <c:v>0.45227410879629631</c:v>
                </c:pt>
                <c:pt idx="4509">
                  <c:v>0.45227949074074075</c:v>
                </c:pt>
                <c:pt idx="4510">
                  <c:v>0.45228457175925924</c:v>
                </c:pt>
                <c:pt idx="4511">
                  <c:v>0.45228989583333329</c:v>
                </c:pt>
                <c:pt idx="4512">
                  <c:v>0.45229508101851851</c:v>
                </c:pt>
                <c:pt idx="4513">
                  <c:v>0.45230263888888889</c:v>
                </c:pt>
                <c:pt idx="4514">
                  <c:v>0.45230776620370367</c:v>
                </c:pt>
                <c:pt idx="4515">
                  <c:v>0.45231310185185186</c:v>
                </c:pt>
                <c:pt idx="4516">
                  <c:v>0.4523181828703704</c:v>
                </c:pt>
                <c:pt idx="4517">
                  <c:v>0.4523231597222222</c:v>
                </c:pt>
                <c:pt idx="4518">
                  <c:v>0.45232788194444445</c:v>
                </c:pt>
                <c:pt idx="4519">
                  <c:v>0.45233276620370372</c:v>
                </c:pt>
                <c:pt idx="4520">
                  <c:v>0.45233783564814817</c:v>
                </c:pt>
                <c:pt idx="4521">
                  <c:v>0.45234310185185184</c:v>
                </c:pt>
                <c:pt idx="4522">
                  <c:v>0.45234833333333335</c:v>
                </c:pt>
                <c:pt idx="4523">
                  <c:v>0.45235365740740741</c:v>
                </c:pt>
                <c:pt idx="4524">
                  <c:v>0.45235888888888892</c:v>
                </c:pt>
                <c:pt idx="4525">
                  <c:v>0.45236435185185186</c:v>
                </c:pt>
                <c:pt idx="4526">
                  <c:v>0.45236964120370371</c:v>
                </c:pt>
                <c:pt idx="4527">
                  <c:v>0.45237493055555555</c:v>
                </c:pt>
                <c:pt idx="4528">
                  <c:v>0.45238006944444442</c:v>
                </c:pt>
                <c:pt idx="4529">
                  <c:v>0.45238520833333334</c:v>
                </c:pt>
                <c:pt idx="4530">
                  <c:v>0.45239009259259261</c:v>
                </c:pt>
                <c:pt idx="4531">
                  <c:v>0.45239523148148147</c:v>
                </c:pt>
                <c:pt idx="4532">
                  <c:v>0.45240024305555554</c:v>
                </c:pt>
                <c:pt idx="4533">
                  <c:v>0.45240535879629634</c:v>
                </c:pt>
                <c:pt idx="4534">
                  <c:v>0.45241028935185185</c:v>
                </c:pt>
                <c:pt idx="4535">
                  <c:v>0.45241726851851854</c:v>
                </c:pt>
                <c:pt idx="4536">
                  <c:v>0.45242216435185184</c:v>
                </c:pt>
                <c:pt idx="4537">
                  <c:v>0.45242743055555557</c:v>
                </c:pt>
                <c:pt idx="4538">
                  <c:v>0.45243255787037034</c:v>
                </c:pt>
                <c:pt idx="4539">
                  <c:v>0.45243793981481484</c:v>
                </c:pt>
                <c:pt idx="4540">
                  <c:v>0.45244337962962966</c:v>
                </c:pt>
                <c:pt idx="4541">
                  <c:v>0.4524488888888889</c:v>
                </c:pt>
                <c:pt idx="4542">
                  <c:v>0.45245432870370372</c:v>
                </c:pt>
                <c:pt idx="4543">
                  <c:v>0.45245990740740738</c:v>
                </c:pt>
                <c:pt idx="4544">
                  <c:v>0.45246541666666668</c:v>
                </c:pt>
                <c:pt idx="4545">
                  <c:v>0.45247086805555559</c:v>
                </c:pt>
                <c:pt idx="4546">
                  <c:v>0.45247624999999997</c:v>
                </c:pt>
                <c:pt idx="4547">
                  <c:v>0.45248167824074076</c:v>
                </c:pt>
                <c:pt idx="4548">
                  <c:v>0.45248670138888891</c:v>
                </c:pt>
                <c:pt idx="4549">
                  <c:v>0.45249172453703701</c:v>
                </c:pt>
                <c:pt idx="4550">
                  <c:v>0.45249663194444439</c:v>
                </c:pt>
                <c:pt idx="4551">
                  <c:v>0.452501875</c:v>
                </c:pt>
                <c:pt idx="4552">
                  <c:v>0.45250716435185184</c:v>
                </c:pt>
                <c:pt idx="4553">
                  <c:v>0.45251267361111114</c:v>
                </c:pt>
                <c:pt idx="4554">
                  <c:v>0.4525180787037037</c:v>
                </c:pt>
                <c:pt idx="4555">
                  <c:v>0.45252361111111111</c:v>
                </c:pt>
                <c:pt idx="4556">
                  <c:v>0.4525290393518519</c:v>
                </c:pt>
                <c:pt idx="4557">
                  <c:v>0.45253685185185183</c:v>
                </c:pt>
                <c:pt idx="4558">
                  <c:v>0.45254204861111114</c:v>
                </c:pt>
                <c:pt idx="4559">
                  <c:v>0.45254719907407409</c:v>
                </c:pt>
                <c:pt idx="4560">
                  <c:v>0.45255222222222224</c:v>
                </c:pt>
                <c:pt idx="4561">
                  <c:v>0.45255741898148144</c:v>
                </c:pt>
                <c:pt idx="4562">
                  <c:v>0.45256267361111108</c:v>
                </c:pt>
                <c:pt idx="4563">
                  <c:v>0.45256822916666667</c:v>
                </c:pt>
                <c:pt idx="4564">
                  <c:v>0.45257351851851851</c:v>
                </c:pt>
                <c:pt idx="4565">
                  <c:v>0.45257891203703698</c:v>
                </c:pt>
                <c:pt idx="4566">
                  <c:v>0.45258415509259259</c:v>
                </c:pt>
                <c:pt idx="4567">
                  <c:v>0.45258954861111111</c:v>
                </c:pt>
                <c:pt idx="4568">
                  <c:v>0.45259473379629628</c:v>
                </c:pt>
                <c:pt idx="4569">
                  <c:v>0.45260011574074072</c:v>
                </c:pt>
                <c:pt idx="4570">
                  <c:v>0.45260535879629632</c:v>
                </c:pt>
                <c:pt idx="4571">
                  <c:v>0.4526106597222222</c:v>
                </c:pt>
                <c:pt idx="4572">
                  <c:v>0.45261575231481482</c:v>
                </c:pt>
                <c:pt idx="4573">
                  <c:v>0.45262091435185187</c:v>
                </c:pt>
                <c:pt idx="4574">
                  <c:v>0.45262597222222217</c:v>
                </c:pt>
                <c:pt idx="4575">
                  <c:v>0.4526310648148148</c:v>
                </c:pt>
                <c:pt idx="4576">
                  <c:v>0.45263599537037041</c:v>
                </c:pt>
                <c:pt idx="4577">
                  <c:v>0.4526412037037037</c:v>
                </c:pt>
                <c:pt idx="4578">
                  <c:v>0.45264616898148152</c:v>
                </c:pt>
                <c:pt idx="4579">
                  <c:v>0.45265138888888884</c:v>
                </c:pt>
                <c:pt idx="4580">
                  <c:v>0.45265908564814811</c:v>
                </c:pt>
                <c:pt idx="4581">
                  <c:v>0.45266435185185183</c:v>
                </c:pt>
                <c:pt idx="4582">
                  <c:v>0.45266945601851849</c:v>
                </c:pt>
                <c:pt idx="4583">
                  <c:v>0.45267467592592592</c:v>
                </c:pt>
                <c:pt idx="4584">
                  <c:v>0.45267996527777776</c:v>
                </c:pt>
                <c:pt idx="4585">
                  <c:v>0.4526852199074074</c:v>
                </c:pt>
                <c:pt idx="4586">
                  <c:v>0.45269052083333333</c:v>
                </c:pt>
                <c:pt idx="4587">
                  <c:v>0.45269572916666667</c:v>
                </c:pt>
                <c:pt idx="4588">
                  <c:v>0.45270085648148145</c:v>
                </c:pt>
                <c:pt idx="4589">
                  <c:v>0.45270590277777778</c:v>
                </c:pt>
                <c:pt idx="4590">
                  <c:v>0.45271077546296296</c:v>
                </c:pt>
                <c:pt idx="4591">
                  <c:v>0.45271552083333333</c:v>
                </c:pt>
                <c:pt idx="4592">
                  <c:v>0.45272042824074071</c:v>
                </c:pt>
                <c:pt idx="4593">
                  <c:v>0.45272527777777777</c:v>
                </c:pt>
                <c:pt idx="4594">
                  <c:v>0.452730625</c:v>
                </c:pt>
                <c:pt idx="4595">
                  <c:v>0.45273577546296301</c:v>
                </c:pt>
                <c:pt idx="4596">
                  <c:v>0.45274092592592591</c:v>
                </c:pt>
                <c:pt idx="4597">
                  <c:v>0.45274606481481477</c:v>
                </c:pt>
                <c:pt idx="4598">
                  <c:v>0.45275119212962966</c:v>
                </c:pt>
                <c:pt idx="4599">
                  <c:v>0.45275615740740743</c:v>
                </c:pt>
                <c:pt idx="4600">
                  <c:v>0.45276133101851851</c:v>
                </c:pt>
                <c:pt idx="4601">
                  <c:v>0.45276646990740743</c:v>
                </c:pt>
                <c:pt idx="4602">
                  <c:v>0.45277348379629628</c:v>
                </c:pt>
                <c:pt idx="4603">
                  <c:v>0.45277837962962963</c:v>
                </c:pt>
                <c:pt idx="4604">
                  <c:v>0.45278357638888894</c:v>
                </c:pt>
                <c:pt idx="4605">
                  <c:v>0.45278884259259261</c:v>
                </c:pt>
                <c:pt idx="4606">
                  <c:v>0.45279430555555561</c:v>
                </c:pt>
                <c:pt idx="4607">
                  <c:v>0.45279966435185187</c:v>
                </c:pt>
                <c:pt idx="4608">
                  <c:v>0.45280417824074076</c:v>
                </c:pt>
                <c:pt idx="4609">
                  <c:v>0.45280944444444443</c:v>
                </c:pt>
                <c:pt idx="4610">
                  <c:v>0.45281489583333334</c:v>
                </c:pt>
                <c:pt idx="4611">
                  <c:v>0.45282024305555552</c:v>
                </c:pt>
                <c:pt idx="4612">
                  <c:v>0.45282560185185189</c:v>
                </c:pt>
                <c:pt idx="4613">
                  <c:v>0.45283097222222218</c:v>
                </c:pt>
                <c:pt idx="4614">
                  <c:v>0.4528362037037037</c:v>
                </c:pt>
                <c:pt idx="4615">
                  <c:v>0.45284123842592594</c:v>
                </c:pt>
                <c:pt idx="4616">
                  <c:v>0.45284636574074072</c:v>
                </c:pt>
                <c:pt idx="4617">
                  <c:v>0.45285129629629628</c:v>
                </c:pt>
                <c:pt idx="4618">
                  <c:v>0.45285638888888885</c:v>
                </c:pt>
                <c:pt idx="4619">
                  <c:v>0.45286131944444441</c:v>
                </c:pt>
                <c:pt idx="4620">
                  <c:v>0.45286651620370372</c:v>
                </c:pt>
                <c:pt idx="4621">
                  <c:v>0.45287144675925922</c:v>
                </c:pt>
                <c:pt idx="4622">
                  <c:v>0.45287696759259261</c:v>
                </c:pt>
                <c:pt idx="4623">
                  <c:v>0.45288234953703704</c:v>
                </c:pt>
                <c:pt idx="4624">
                  <c:v>0.45289021990740741</c:v>
                </c:pt>
                <c:pt idx="4625">
                  <c:v>0.45289543981481484</c:v>
                </c:pt>
                <c:pt idx="4626">
                  <c:v>0.45290072916666668</c:v>
                </c:pt>
                <c:pt idx="4627">
                  <c:v>0.45290606481481482</c:v>
                </c:pt>
                <c:pt idx="4628">
                  <c:v>0.45291155092592589</c:v>
                </c:pt>
                <c:pt idx="4629">
                  <c:v>0.45291693287037038</c:v>
                </c:pt>
                <c:pt idx="4630">
                  <c:v>0.45292245370370371</c:v>
                </c:pt>
                <c:pt idx="4631">
                  <c:v>0.45292783564814815</c:v>
                </c:pt>
                <c:pt idx="4632">
                  <c:v>0.45293325231481485</c:v>
                </c:pt>
                <c:pt idx="4633">
                  <c:v>0.45293819444444444</c:v>
                </c:pt>
                <c:pt idx="4634">
                  <c:v>0.45294328703703707</c:v>
                </c:pt>
                <c:pt idx="4635">
                  <c:v>0.45294819444444445</c:v>
                </c:pt>
                <c:pt idx="4636">
                  <c:v>0.45295355324074071</c:v>
                </c:pt>
                <c:pt idx="4637">
                  <c:v>0.45295880787037035</c:v>
                </c:pt>
                <c:pt idx="4638">
                  <c:v>0.45296434027777782</c:v>
                </c:pt>
                <c:pt idx="4639">
                  <c:v>0.4529697222222222</c:v>
                </c:pt>
                <c:pt idx="4640">
                  <c:v>0.45297520833333332</c:v>
                </c:pt>
                <c:pt idx="4641">
                  <c:v>0.45298062499999997</c:v>
                </c:pt>
                <c:pt idx="4642">
                  <c:v>0.45298616898148153</c:v>
                </c:pt>
                <c:pt idx="4643">
                  <c:v>0.45299155092592591</c:v>
                </c:pt>
                <c:pt idx="4644">
                  <c:v>0.45299680555555555</c:v>
                </c:pt>
                <c:pt idx="4645">
                  <c:v>0.45300174768518514</c:v>
                </c:pt>
                <c:pt idx="4646">
                  <c:v>0.45300879629629631</c:v>
                </c:pt>
                <c:pt idx="4647">
                  <c:v>0.4530139583333333</c:v>
                </c:pt>
                <c:pt idx="4648">
                  <c:v>0.4530194212962963</c:v>
                </c:pt>
                <c:pt idx="4649">
                  <c:v>0.45302481481481482</c:v>
                </c:pt>
                <c:pt idx="4650">
                  <c:v>0.45303024305555556</c:v>
                </c:pt>
                <c:pt idx="4651">
                  <c:v>0.4530355787037037</c:v>
                </c:pt>
                <c:pt idx="4652">
                  <c:v>0.45304112268518515</c:v>
                </c:pt>
                <c:pt idx="4653">
                  <c:v>0.45304535879629632</c:v>
                </c:pt>
                <c:pt idx="4654">
                  <c:v>0.45304989583333333</c:v>
                </c:pt>
                <c:pt idx="4655">
                  <c:v>0.45305424768518515</c:v>
                </c:pt>
                <c:pt idx="4656">
                  <c:v>0.4530593634259259</c:v>
                </c:pt>
                <c:pt idx="4657">
                  <c:v>0.45306341435185188</c:v>
                </c:pt>
                <c:pt idx="4658">
                  <c:v>0.45306862268518522</c:v>
                </c:pt>
                <c:pt idx="4659">
                  <c:v>0.45307280092592594</c:v>
                </c:pt>
                <c:pt idx="4660">
                  <c:v>0.45307700231481479</c:v>
                </c:pt>
                <c:pt idx="4661">
                  <c:v>0.45308114583333331</c:v>
                </c:pt>
                <c:pt idx="4662">
                  <c:v>0.45308543981481481</c:v>
                </c:pt>
                <c:pt idx="4663">
                  <c:v>0.45308951388888891</c:v>
                </c:pt>
                <c:pt idx="4664">
                  <c:v>0.45309373842592593</c:v>
                </c:pt>
                <c:pt idx="4665">
                  <c:v>0.45309780092592594</c:v>
                </c:pt>
                <c:pt idx="4666">
                  <c:v>0.45310236111111113</c:v>
                </c:pt>
                <c:pt idx="4667">
                  <c:v>0.45310665509259263</c:v>
                </c:pt>
                <c:pt idx="4668">
                  <c:v>0.45311337962962961</c:v>
                </c:pt>
                <c:pt idx="4669">
                  <c:v>0.4531176736111111</c:v>
                </c:pt>
                <c:pt idx="4670">
                  <c:v>0.45312216435185187</c:v>
                </c:pt>
                <c:pt idx="4671">
                  <c:v>0.45312747685185184</c:v>
                </c:pt>
                <c:pt idx="4672">
                  <c:v>0.45313203703703703</c:v>
                </c:pt>
                <c:pt idx="4673">
                  <c:v>0.4531364814814815</c:v>
                </c:pt>
                <c:pt idx="4674">
                  <c:v>0.4531409837962963</c:v>
                </c:pt>
                <c:pt idx="4675">
                  <c:v>0.45314541666666663</c:v>
                </c:pt>
                <c:pt idx="4676">
                  <c:v>0.45315086805555554</c:v>
                </c:pt>
                <c:pt idx="4677">
                  <c:v>0.45315620370370374</c:v>
                </c:pt>
                <c:pt idx="4678">
                  <c:v>0.45316158564814812</c:v>
                </c:pt>
                <c:pt idx="4679">
                  <c:v>0.45316664351851849</c:v>
                </c:pt>
                <c:pt idx="4680">
                  <c:v>0.45317184027777779</c:v>
                </c:pt>
                <c:pt idx="4681">
                  <c:v>0.45317684027777777</c:v>
                </c:pt>
                <c:pt idx="4682">
                  <c:v>0.45318236111111115</c:v>
                </c:pt>
                <c:pt idx="4683">
                  <c:v>0.45318762731481482</c:v>
                </c:pt>
                <c:pt idx="4684">
                  <c:v>0.4531930555555555</c:v>
                </c:pt>
                <c:pt idx="4685">
                  <c:v>0.45319828703703702</c:v>
                </c:pt>
                <c:pt idx="4686">
                  <c:v>0.45320366898148151</c:v>
                </c:pt>
                <c:pt idx="4687">
                  <c:v>0.4532090046296296</c:v>
                </c:pt>
                <c:pt idx="4688">
                  <c:v>0.45321451388888884</c:v>
                </c:pt>
                <c:pt idx="4689">
                  <c:v>0.45321987268518521</c:v>
                </c:pt>
                <c:pt idx="4690">
                  <c:v>0.4532271643518519</c:v>
                </c:pt>
                <c:pt idx="4691">
                  <c:v>0.4532320949074074</c:v>
                </c:pt>
                <c:pt idx="4692">
                  <c:v>0.45323736111111113</c:v>
                </c:pt>
                <c:pt idx="4693">
                  <c:v>0.45324276620370374</c:v>
                </c:pt>
                <c:pt idx="4694">
                  <c:v>0.45324840277777773</c:v>
                </c:pt>
                <c:pt idx="4695">
                  <c:v>0.45325375000000001</c:v>
                </c:pt>
                <c:pt idx="4696">
                  <c:v>0.45325928240740737</c:v>
                </c:pt>
                <c:pt idx="4697">
                  <c:v>0.45326483796296296</c:v>
                </c:pt>
                <c:pt idx="4698">
                  <c:v>0.45327054398148148</c:v>
                </c:pt>
                <c:pt idx="4699">
                  <c:v>0.4532758101851852</c:v>
                </c:pt>
                <c:pt idx="4700">
                  <c:v>0.45328120370370373</c:v>
                </c:pt>
                <c:pt idx="4701">
                  <c:v>0.45328619212962962</c:v>
                </c:pt>
                <c:pt idx="4702">
                  <c:v>0.45329135416666672</c:v>
                </c:pt>
                <c:pt idx="4703">
                  <c:v>0.45329629629629631</c:v>
                </c:pt>
                <c:pt idx="4704">
                  <c:v>0.45330150462962965</c:v>
                </c:pt>
                <c:pt idx="4705">
                  <c:v>0.45330667824074072</c:v>
                </c:pt>
                <c:pt idx="4706">
                  <c:v>0.45331192129629633</c:v>
                </c:pt>
                <c:pt idx="4707">
                  <c:v>0.45331697916666669</c:v>
                </c:pt>
                <c:pt idx="4708">
                  <c:v>0.45332210648148147</c:v>
                </c:pt>
                <c:pt idx="4709">
                  <c:v>0.4533271527777778</c:v>
                </c:pt>
                <c:pt idx="4710">
                  <c:v>0.45333260416666671</c:v>
                </c:pt>
                <c:pt idx="4711">
                  <c:v>0.4533377662037037</c:v>
                </c:pt>
                <c:pt idx="4712">
                  <c:v>0.45334307870370366</c:v>
                </c:pt>
                <c:pt idx="4713">
                  <c:v>0.453350462962963</c:v>
                </c:pt>
                <c:pt idx="4714">
                  <c:v>0.45335570601851849</c:v>
                </c:pt>
                <c:pt idx="4715">
                  <c:v>0.45336099537037033</c:v>
                </c:pt>
                <c:pt idx="4716">
                  <c:v>0.45336624999999997</c:v>
                </c:pt>
                <c:pt idx="4717">
                  <c:v>0.45337145833333331</c:v>
                </c:pt>
                <c:pt idx="4718">
                  <c:v>0.45337677083333333</c:v>
                </c:pt>
                <c:pt idx="4719">
                  <c:v>0.45338216435185186</c:v>
                </c:pt>
                <c:pt idx="4720">
                  <c:v>0.45338733796296293</c:v>
                </c:pt>
                <c:pt idx="4721">
                  <c:v>0.45339238425925926</c:v>
                </c:pt>
                <c:pt idx="4722">
                  <c:v>0.45339730324074073</c:v>
                </c:pt>
                <c:pt idx="4723">
                  <c:v>0.4534023148148148</c:v>
                </c:pt>
                <c:pt idx="4724">
                  <c:v>0.45340748842592588</c:v>
                </c:pt>
                <c:pt idx="4725">
                  <c:v>0.45341288194444446</c:v>
                </c:pt>
                <c:pt idx="4726">
                  <c:v>0.45341806712962968</c:v>
                </c:pt>
                <c:pt idx="4727">
                  <c:v>0.45342339120370373</c:v>
                </c:pt>
                <c:pt idx="4728">
                  <c:v>0.45342871527777778</c:v>
                </c:pt>
                <c:pt idx="4729">
                  <c:v>0.4534341203703704</c:v>
                </c:pt>
                <c:pt idx="4730">
                  <c:v>0.45343939814814815</c:v>
                </c:pt>
                <c:pt idx="4731">
                  <c:v>0.45344475694444442</c:v>
                </c:pt>
                <c:pt idx="4732">
                  <c:v>0.45344962962962959</c:v>
                </c:pt>
                <c:pt idx="4733">
                  <c:v>0.4534545717592593</c:v>
                </c:pt>
                <c:pt idx="4734">
                  <c:v>0.45345940972222221</c:v>
                </c:pt>
                <c:pt idx="4735">
                  <c:v>0.45346650462962962</c:v>
                </c:pt>
                <c:pt idx="4736">
                  <c:v>0.45347166666666666</c:v>
                </c:pt>
                <c:pt idx="4737">
                  <c:v>0.45347695601851851</c:v>
                </c:pt>
                <c:pt idx="4738">
                  <c:v>0.45348218749999997</c:v>
                </c:pt>
                <c:pt idx="4739">
                  <c:v>0.4534874421296296</c:v>
                </c:pt>
                <c:pt idx="4740">
                  <c:v>0.45349267361111112</c:v>
                </c:pt>
                <c:pt idx="4741">
                  <c:v>0.45349803240740738</c:v>
                </c:pt>
                <c:pt idx="4742">
                  <c:v>0.45350325231481481</c:v>
                </c:pt>
                <c:pt idx="4743">
                  <c:v>0.45350844907407412</c:v>
                </c:pt>
                <c:pt idx="4744">
                  <c:v>0.45351314814814819</c:v>
                </c:pt>
                <c:pt idx="4745">
                  <c:v>0.45351762731481476</c:v>
                </c:pt>
                <c:pt idx="4746">
                  <c:v>0.45352210648148145</c:v>
                </c:pt>
                <c:pt idx="4747">
                  <c:v>0.45352663194444442</c:v>
                </c:pt>
                <c:pt idx="4748">
                  <c:v>0.45353162037037037</c:v>
                </c:pt>
                <c:pt idx="4749">
                  <c:v>0.4535360532407407</c:v>
                </c:pt>
                <c:pt idx="4750">
                  <c:v>0.4535403819444444</c:v>
                </c:pt>
                <c:pt idx="4751">
                  <c:v>0.45354480324074076</c:v>
                </c:pt>
                <c:pt idx="4752">
                  <c:v>0.453549224537037</c:v>
                </c:pt>
                <c:pt idx="4753">
                  <c:v>0.45355372685185186</c:v>
                </c:pt>
                <c:pt idx="4754">
                  <c:v>0.45355834490740743</c:v>
                </c:pt>
                <c:pt idx="4755">
                  <c:v>0.45356314814814813</c:v>
                </c:pt>
                <c:pt idx="4756">
                  <c:v>0.45356832175925926</c:v>
                </c:pt>
                <c:pt idx="4757">
                  <c:v>0.45357543981481485</c:v>
                </c:pt>
                <c:pt idx="4758">
                  <c:v>0.4535801157407407</c:v>
                </c:pt>
                <c:pt idx="4759">
                  <c:v>0.4535850578703704</c:v>
                </c:pt>
                <c:pt idx="4760">
                  <c:v>0.45358967592592592</c:v>
                </c:pt>
                <c:pt idx="4761">
                  <c:v>0.45359438657407408</c:v>
                </c:pt>
                <c:pt idx="4762">
                  <c:v>0.45359901620370374</c:v>
                </c:pt>
                <c:pt idx="4763">
                  <c:v>0.45360362268518517</c:v>
                </c:pt>
                <c:pt idx="4764">
                  <c:v>0.45360814814814815</c:v>
                </c:pt>
                <c:pt idx="4765">
                  <c:v>0.45361289351851847</c:v>
                </c:pt>
                <c:pt idx="4766">
                  <c:v>0.45361778935185182</c:v>
                </c:pt>
                <c:pt idx="4767">
                  <c:v>0.45362273148148152</c:v>
                </c:pt>
                <c:pt idx="4768">
                  <c:v>0.45362766203703703</c:v>
                </c:pt>
                <c:pt idx="4769">
                  <c:v>0.45363310185185185</c:v>
                </c:pt>
                <c:pt idx="4770">
                  <c:v>0.45363828703703701</c:v>
                </c:pt>
                <c:pt idx="4771">
                  <c:v>0.45364377314814813</c:v>
                </c:pt>
                <c:pt idx="4772">
                  <c:v>0.45364916666666666</c:v>
                </c:pt>
                <c:pt idx="4773">
                  <c:v>0.45365453703703706</c:v>
                </c:pt>
                <c:pt idx="4774">
                  <c:v>0.45365978009259256</c:v>
                </c:pt>
                <c:pt idx="4775">
                  <c:v>0.45366520833333329</c:v>
                </c:pt>
                <c:pt idx="4776">
                  <c:v>0.4536704050925926</c:v>
                </c:pt>
                <c:pt idx="4777">
                  <c:v>0.45367537037037037</c:v>
                </c:pt>
                <c:pt idx="4778">
                  <c:v>0.45368019675925925</c:v>
                </c:pt>
                <c:pt idx="4779">
                  <c:v>0.45368724537037036</c:v>
                </c:pt>
                <c:pt idx="4780">
                  <c:v>0.45369230324074072</c:v>
                </c:pt>
                <c:pt idx="4781">
                  <c:v>0.45369758101851848</c:v>
                </c:pt>
                <c:pt idx="4782">
                  <c:v>0.45370274305555558</c:v>
                </c:pt>
                <c:pt idx="4783">
                  <c:v>0.45370812499999996</c:v>
                </c:pt>
                <c:pt idx="4784">
                  <c:v>0.45371336805555557</c:v>
                </c:pt>
                <c:pt idx="4785">
                  <c:v>0.45371891203703707</c:v>
                </c:pt>
                <c:pt idx="4786">
                  <c:v>0.45372425925925924</c:v>
                </c:pt>
                <c:pt idx="4787">
                  <c:v>0.45372973379629628</c:v>
                </c:pt>
                <c:pt idx="4788">
                  <c:v>0.45373491898148149</c:v>
                </c:pt>
                <c:pt idx="4789">
                  <c:v>0.45374005787037036</c:v>
                </c:pt>
                <c:pt idx="4790">
                  <c:v>0.45374500000000001</c:v>
                </c:pt>
                <c:pt idx="4791">
                  <c:v>0.45375012731481479</c:v>
                </c:pt>
                <c:pt idx="4792">
                  <c:v>0.45375518518518515</c:v>
                </c:pt>
                <c:pt idx="4793">
                  <c:v>0.4537603009259259</c:v>
                </c:pt>
                <c:pt idx="4794">
                  <c:v>0.4537654166666667</c:v>
                </c:pt>
                <c:pt idx="4795">
                  <c:v>0.45377072916666666</c:v>
                </c:pt>
                <c:pt idx="4796">
                  <c:v>0.45377578703703708</c:v>
                </c:pt>
                <c:pt idx="4797">
                  <c:v>0.45378116898148146</c:v>
                </c:pt>
                <c:pt idx="4798">
                  <c:v>0.4537866435185185</c:v>
                </c:pt>
                <c:pt idx="4799">
                  <c:v>0.45379210648148144</c:v>
                </c:pt>
                <c:pt idx="4800">
                  <c:v>0.45379747685185184</c:v>
                </c:pt>
                <c:pt idx="4801">
                  <c:v>0.45380512731481476</c:v>
                </c:pt>
                <c:pt idx="4802">
                  <c:v>0.45381046296296296</c:v>
                </c:pt>
                <c:pt idx="4803">
                  <c:v>0.45381589120370375</c:v>
                </c:pt>
                <c:pt idx="4804">
                  <c:v>0.45382114583333338</c:v>
                </c:pt>
                <c:pt idx="4805">
                  <c:v>0.45382653935185185</c:v>
                </c:pt>
                <c:pt idx="4806">
                  <c:v>0.4538320023148148</c:v>
                </c:pt>
                <c:pt idx="4807">
                  <c:v>0.45383758101851851</c:v>
                </c:pt>
                <c:pt idx="4808">
                  <c:v>0.45384271990740738</c:v>
                </c:pt>
                <c:pt idx="4809">
                  <c:v>0.45384813657407408</c:v>
                </c:pt>
                <c:pt idx="4810">
                  <c:v>0.45385329861111107</c:v>
                </c:pt>
                <c:pt idx="4811">
                  <c:v>0.45385902777777781</c:v>
                </c:pt>
                <c:pt idx="4812">
                  <c:v>0.45386447916666667</c:v>
                </c:pt>
                <c:pt idx="4813">
                  <c:v>0.45387011574074076</c:v>
                </c:pt>
                <c:pt idx="4814">
                  <c:v>0.45387547453703703</c:v>
                </c:pt>
                <c:pt idx="4815">
                  <c:v>0.45388098379629627</c:v>
                </c:pt>
                <c:pt idx="4816">
                  <c:v>0.453886412037037</c:v>
                </c:pt>
                <c:pt idx="4817">
                  <c:v>0.45389211805555557</c:v>
                </c:pt>
                <c:pt idx="4818">
                  <c:v>0.45389739583333338</c:v>
                </c:pt>
                <c:pt idx="4819">
                  <c:v>0.45390229166666668</c:v>
                </c:pt>
                <c:pt idx="4820">
                  <c:v>0.45390709490740738</c:v>
                </c:pt>
                <c:pt idx="4821">
                  <c:v>0.45391201388888885</c:v>
                </c:pt>
                <c:pt idx="4822">
                  <c:v>0.45391692129629629</c:v>
                </c:pt>
                <c:pt idx="4823">
                  <c:v>0.45392464120370368</c:v>
                </c:pt>
                <c:pt idx="4824">
                  <c:v>0.4539296527777778</c:v>
                </c:pt>
                <c:pt idx="4825">
                  <c:v>0.45393499999999998</c:v>
                </c:pt>
                <c:pt idx="4826">
                  <c:v>0.4539401851851852</c:v>
                </c:pt>
                <c:pt idx="4827">
                  <c:v>0.4539456018518519</c:v>
                </c:pt>
                <c:pt idx="4828">
                  <c:v>0.45395076388888889</c:v>
                </c:pt>
                <c:pt idx="4829">
                  <c:v>0.45395611111111106</c:v>
                </c:pt>
                <c:pt idx="4830">
                  <c:v>0.45396098379629629</c:v>
                </c:pt>
                <c:pt idx="4831">
                  <c:v>0.45396585648148147</c:v>
                </c:pt>
                <c:pt idx="4832">
                  <c:v>0.45397064814814819</c:v>
                </c:pt>
                <c:pt idx="4833">
                  <c:v>0.45397554398148149</c:v>
                </c:pt>
                <c:pt idx="4834">
                  <c:v>0.45398047453703705</c:v>
                </c:pt>
                <c:pt idx="4835">
                  <c:v>0.45398547453703703</c:v>
                </c:pt>
                <c:pt idx="4836">
                  <c:v>0.45399028935185187</c:v>
                </c:pt>
                <c:pt idx="4837">
                  <c:v>0.45399518518518517</c:v>
                </c:pt>
                <c:pt idx="4838">
                  <c:v>0.45399993055555554</c:v>
                </c:pt>
                <c:pt idx="4839">
                  <c:v>0.45400510416666667</c:v>
                </c:pt>
                <c:pt idx="4840">
                  <c:v>0.45401025462962963</c:v>
                </c:pt>
                <c:pt idx="4841">
                  <c:v>0.45401570601851854</c:v>
                </c:pt>
                <c:pt idx="4842">
                  <c:v>0.45402094907407409</c:v>
                </c:pt>
                <c:pt idx="4843">
                  <c:v>0.45402627314814814</c:v>
                </c:pt>
                <c:pt idx="4844">
                  <c:v>0.45403140046296292</c:v>
                </c:pt>
                <c:pt idx="4845">
                  <c:v>0.45403880787037038</c:v>
                </c:pt>
                <c:pt idx="4846">
                  <c:v>0.45404388888888891</c:v>
                </c:pt>
                <c:pt idx="4847">
                  <c:v>0.4540492708333333</c:v>
                </c:pt>
                <c:pt idx="4848">
                  <c:v>0.45405439814814813</c:v>
                </c:pt>
                <c:pt idx="4849">
                  <c:v>0.45405971064814815</c:v>
                </c:pt>
                <c:pt idx="4850">
                  <c:v>0.45406468750000001</c:v>
                </c:pt>
                <c:pt idx="4851">
                  <c:v>0.45406953703703706</c:v>
                </c:pt>
                <c:pt idx="4852">
                  <c:v>0.4540743518518518</c:v>
                </c:pt>
                <c:pt idx="4853">
                  <c:v>0.45407927083333338</c:v>
                </c:pt>
                <c:pt idx="4854">
                  <c:v>0.4540844907407407</c:v>
                </c:pt>
                <c:pt idx="4855">
                  <c:v>0.45408980324074077</c:v>
                </c:pt>
                <c:pt idx="4856">
                  <c:v>0.45409494212962964</c:v>
                </c:pt>
                <c:pt idx="4857">
                  <c:v>0.45410023148148149</c:v>
                </c:pt>
                <c:pt idx="4858">
                  <c:v>0.45410527777777782</c:v>
                </c:pt>
                <c:pt idx="4859">
                  <c:v>0.45411046296296292</c:v>
                </c:pt>
                <c:pt idx="4860">
                  <c:v>0.45411550925925925</c:v>
                </c:pt>
                <c:pt idx="4861">
                  <c:v>0.45412086805555557</c:v>
                </c:pt>
                <c:pt idx="4862">
                  <c:v>0.45412564814814815</c:v>
                </c:pt>
                <c:pt idx="4863">
                  <c:v>0.45413063657407404</c:v>
                </c:pt>
                <c:pt idx="4864">
                  <c:v>0.45413546296296298</c:v>
                </c:pt>
                <c:pt idx="4865">
                  <c:v>0.45414048611111113</c:v>
                </c:pt>
                <c:pt idx="4866">
                  <c:v>0.45414554398148149</c:v>
                </c:pt>
                <c:pt idx="4867">
                  <c:v>0.45415300925925922</c:v>
                </c:pt>
                <c:pt idx="4868">
                  <c:v>0.45415804398148146</c:v>
                </c:pt>
                <c:pt idx="4869">
                  <c:v>0.45416314814814812</c:v>
                </c:pt>
                <c:pt idx="4870">
                  <c:v>0.45416815972222224</c:v>
                </c:pt>
                <c:pt idx="4871">
                  <c:v>0.45417344907407409</c:v>
                </c:pt>
                <c:pt idx="4872">
                  <c:v>0.45417861111111107</c:v>
                </c:pt>
                <c:pt idx="4873">
                  <c:v>0.4541838773148148</c:v>
                </c:pt>
                <c:pt idx="4874">
                  <c:v>0.45418877314814815</c:v>
                </c:pt>
                <c:pt idx="4875">
                  <c:v>0.45419377314814818</c:v>
                </c:pt>
                <c:pt idx="4876">
                  <c:v>0.4541985185185185</c:v>
                </c:pt>
                <c:pt idx="4877">
                  <c:v>0.45420343749999997</c:v>
                </c:pt>
                <c:pt idx="4878">
                  <c:v>0.45420824074074079</c:v>
                </c:pt>
                <c:pt idx="4879">
                  <c:v>0.45421319444444447</c:v>
                </c:pt>
                <c:pt idx="4880">
                  <c:v>0.45421807870370373</c:v>
                </c:pt>
                <c:pt idx="4881">
                  <c:v>0.45422318287037039</c:v>
                </c:pt>
                <c:pt idx="4882">
                  <c:v>0.45422812499999998</c:v>
                </c:pt>
                <c:pt idx="4883">
                  <c:v>0.45423343749999995</c:v>
                </c:pt>
                <c:pt idx="4884">
                  <c:v>0.45423879629629632</c:v>
                </c:pt>
                <c:pt idx="4885">
                  <c:v>0.45424422453703706</c:v>
                </c:pt>
                <c:pt idx="4886">
                  <c:v>0.45424954861111111</c:v>
                </c:pt>
                <c:pt idx="4887">
                  <c:v>0.45425512731481482</c:v>
                </c:pt>
                <c:pt idx="4888">
                  <c:v>0.45426054398148147</c:v>
                </c:pt>
                <c:pt idx="4889">
                  <c:v>0.45426836805555554</c:v>
                </c:pt>
                <c:pt idx="4890">
                  <c:v>0.45427371527777777</c:v>
                </c:pt>
                <c:pt idx="4891">
                  <c:v>0.4542791435185185</c:v>
                </c:pt>
                <c:pt idx="4892">
                  <c:v>0.45428451388888891</c:v>
                </c:pt>
                <c:pt idx="4893">
                  <c:v>0.45428990740740738</c:v>
                </c:pt>
                <c:pt idx="4894">
                  <c:v>0.45429488425925929</c:v>
                </c:pt>
                <c:pt idx="4895">
                  <c:v>0.4543000694444444</c:v>
                </c:pt>
                <c:pt idx="4896">
                  <c:v>0.45430519675925929</c:v>
                </c:pt>
                <c:pt idx="4897">
                  <c:v>0.45431086805555559</c:v>
                </c:pt>
                <c:pt idx="4898">
                  <c:v>0.45431635416666666</c:v>
                </c:pt>
                <c:pt idx="4899">
                  <c:v>0.45432204861111108</c:v>
                </c:pt>
                <c:pt idx="4900">
                  <c:v>0.4543275</c:v>
                </c:pt>
                <c:pt idx="4901">
                  <c:v>0.45433305555555559</c:v>
                </c:pt>
                <c:pt idx="4902">
                  <c:v>0.45433864583333333</c:v>
                </c:pt>
                <c:pt idx="4903">
                  <c:v>0.45434405092592595</c:v>
                </c:pt>
                <c:pt idx="4904">
                  <c:v>0.45434931712962962</c:v>
                </c:pt>
                <c:pt idx="4905">
                  <c:v>0.45435442129629627</c:v>
                </c:pt>
                <c:pt idx="4906">
                  <c:v>0.45435939814814813</c:v>
                </c:pt>
                <c:pt idx="4907">
                  <c:v>0.45436454861111114</c:v>
                </c:pt>
                <c:pt idx="4908">
                  <c:v>0.45436998842592596</c:v>
                </c:pt>
                <c:pt idx="4909">
                  <c:v>0.45437554398148144</c:v>
                </c:pt>
                <c:pt idx="4910">
                  <c:v>0.45438099537037036</c:v>
                </c:pt>
                <c:pt idx="4911">
                  <c:v>0.45438907407407408</c:v>
                </c:pt>
                <c:pt idx="4912">
                  <c:v>0.45439464120370371</c:v>
                </c:pt>
                <c:pt idx="4913">
                  <c:v>0.45440017361111112</c:v>
                </c:pt>
                <c:pt idx="4914">
                  <c:v>0.454405474537037</c:v>
                </c:pt>
                <c:pt idx="4915">
                  <c:v>0.45441092592592591</c:v>
                </c:pt>
                <c:pt idx="4916">
                  <c:v>0.45441600694444445</c:v>
                </c:pt>
                <c:pt idx="4917">
                  <c:v>0.45442125</c:v>
                </c:pt>
                <c:pt idx="4918">
                  <c:v>0.45442640046296295</c:v>
                </c:pt>
                <c:pt idx="4919">
                  <c:v>0.45443163194444441</c:v>
                </c:pt>
                <c:pt idx="4920">
                  <c:v>0.45443664351851853</c:v>
                </c:pt>
                <c:pt idx="4921">
                  <c:v>0.45444175925925928</c:v>
                </c:pt>
                <c:pt idx="4922">
                  <c:v>0.45444682870370373</c:v>
                </c:pt>
                <c:pt idx="4923">
                  <c:v>0.45445206018518519</c:v>
                </c:pt>
                <c:pt idx="4924">
                  <c:v>0.45445709490740738</c:v>
                </c:pt>
                <c:pt idx="4925">
                  <c:v>0.45446265046296297</c:v>
                </c:pt>
                <c:pt idx="4926">
                  <c:v>0.45446803240740746</c:v>
                </c:pt>
                <c:pt idx="4927">
                  <c:v>0.45447368055555559</c:v>
                </c:pt>
                <c:pt idx="4928">
                  <c:v>0.45447910879629627</c:v>
                </c:pt>
                <c:pt idx="4929">
                  <c:v>0.45448473379629628</c:v>
                </c:pt>
                <c:pt idx="4930">
                  <c:v>0.45449030092592596</c:v>
                </c:pt>
                <c:pt idx="4931">
                  <c:v>0.45449586805555553</c:v>
                </c:pt>
                <c:pt idx="4932">
                  <c:v>0.454501400462963</c:v>
                </c:pt>
                <c:pt idx="4933">
                  <c:v>0.4545091087962963</c:v>
                </c:pt>
                <c:pt idx="4934">
                  <c:v>0.45451454861111112</c:v>
                </c:pt>
                <c:pt idx="4935">
                  <c:v>0.45451983796296297</c:v>
                </c:pt>
                <c:pt idx="4936">
                  <c:v>0.45452509259259261</c:v>
                </c:pt>
                <c:pt idx="4937">
                  <c:v>0.45453038194444445</c:v>
                </c:pt>
                <c:pt idx="4938">
                  <c:v>0.45453594907407407</c:v>
                </c:pt>
                <c:pt idx="4939">
                  <c:v>0.45454140046296293</c:v>
                </c:pt>
                <c:pt idx="4940">
                  <c:v>0.45454670138888886</c:v>
                </c:pt>
                <c:pt idx="4941">
                  <c:v>0.45455221064814816</c:v>
                </c:pt>
                <c:pt idx="4942">
                  <c:v>0.4545575462962963</c:v>
                </c:pt>
                <c:pt idx="4943">
                  <c:v>0.45456312500000001</c:v>
                </c:pt>
                <c:pt idx="4944">
                  <c:v>0.45456861111111113</c:v>
                </c:pt>
                <c:pt idx="4945">
                  <c:v>0.45457412037037037</c:v>
                </c:pt>
                <c:pt idx="4946">
                  <c:v>0.45457915509259261</c:v>
                </c:pt>
                <c:pt idx="4947">
                  <c:v>0.45458442129629634</c:v>
                </c:pt>
                <c:pt idx="4948">
                  <c:v>0.45458950231481482</c:v>
                </c:pt>
                <c:pt idx="4949">
                  <c:v>0.45459504629629627</c:v>
                </c:pt>
                <c:pt idx="4950">
                  <c:v>0.45460042824074076</c:v>
                </c:pt>
                <c:pt idx="4951">
                  <c:v>0.45460609953703707</c:v>
                </c:pt>
                <c:pt idx="4952">
                  <c:v>0.4546115277777778</c:v>
                </c:pt>
                <c:pt idx="4953">
                  <c:v>0.4546171643518519</c:v>
                </c:pt>
                <c:pt idx="4954">
                  <c:v>0.45462251157407407</c:v>
                </c:pt>
                <c:pt idx="4955">
                  <c:v>0.45463012731481478</c:v>
                </c:pt>
                <c:pt idx="4956">
                  <c:v>0.4546353125</c:v>
                </c:pt>
                <c:pt idx="4957">
                  <c:v>0.45464045138888887</c:v>
                </c:pt>
                <c:pt idx="4958">
                  <c:v>0.45464554398148144</c:v>
                </c:pt>
                <c:pt idx="4959">
                  <c:v>0.45465067129629633</c:v>
                </c:pt>
                <c:pt idx="4960">
                  <c:v>0.45465582175925928</c:v>
                </c:pt>
                <c:pt idx="4961">
                  <c:v>0.45466150462962962</c:v>
                </c:pt>
                <c:pt idx="4962">
                  <c:v>0.45466672453703705</c:v>
                </c:pt>
                <c:pt idx="4963">
                  <c:v>0.45467184027777779</c:v>
                </c:pt>
                <c:pt idx="4964">
                  <c:v>0.45467707175925925</c:v>
                </c:pt>
                <c:pt idx="4965">
                  <c:v>0.4546821875</c:v>
                </c:pt>
                <c:pt idx="4966">
                  <c:v>0.45468736111111108</c:v>
                </c:pt>
                <c:pt idx="4967">
                  <c:v>0.45469270833333336</c:v>
                </c:pt>
                <c:pt idx="4968">
                  <c:v>0.45469795138888891</c:v>
                </c:pt>
                <c:pt idx="4969">
                  <c:v>0.45470315972222219</c:v>
                </c:pt>
                <c:pt idx="4970">
                  <c:v>0.45470728009259259</c:v>
                </c:pt>
                <c:pt idx="4971">
                  <c:v>0.45471155092592591</c:v>
                </c:pt>
                <c:pt idx="4972">
                  <c:v>0.45471574074074073</c:v>
                </c:pt>
                <c:pt idx="4973">
                  <c:v>0.45471989583333333</c:v>
                </c:pt>
                <c:pt idx="4974">
                  <c:v>0.45472646990740739</c:v>
                </c:pt>
                <c:pt idx="4975">
                  <c:v>0.45473052083333337</c:v>
                </c:pt>
                <c:pt idx="4976">
                  <c:v>0.45473488425925929</c:v>
                </c:pt>
                <c:pt idx="4977">
                  <c:v>0.45473892361111107</c:v>
                </c:pt>
                <c:pt idx="4978">
                  <c:v>0.45474282407407407</c:v>
                </c:pt>
                <c:pt idx="4979">
                  <c:v>0.45474781250000001</c:v>
                </c:pt>
                <c:pt idx="4980">
                  <c:v>0.45475202546296295</c:v>
                </c:pt>
                <c:pt idx="4981">
                  <c:v>0.4547560532407407</c:v>
                </c:pt>
                <c:pt idx="4982">
                  <c:v>0.45476006944444447</c:v>
                </c:pt>
                <c:pt idx="4983">
                  <c:v>0.45476453703703701</c:v>
                </c:pt>
                <c:pt idx="4984">
                  <c:v>0.4547688310185185</c:v>
                </c:pt>
                <c:pt idx="4985">
                  <c:v>0.45477289351851852</c:v>
                </c:pt>
                <c:pt idx="4986">
                  <c:v>0.45477708333333333</c:v>
                </c:pt>
                <c:pt idx="4987">
                  <c:v>0.45478145833333333</c:v>
                </c:pt>
                <c:pt idx="4988">
                  <c:v>0.45478562499999997</c:v>
                </c:pt>
                <c:pt idx="4989">
                  <c:v>0.45478962962962965</c:v>
                </c:pt>
                <c:pt idx="4990">
                  <c:v>0.45479394675925927</c:v>
                </c:pt>
                <c:pt idx="4991">
                  <c:v>0.454799212962963</c:v>
                </c:pt>
                <c:pt idx="4992">
                  <c:v>0.45480406249999999</c:v>
                </c:pt>
                <c:pt idx="4993">
                  <c:v>0.45481097222222222</c:v>
                </c:pt>
                <c:pt idx="4994">
                  <c:v>0.45481568287037039</c:v>
                </c:pt>
                <c:pt idx="4995">
                  <c:v>0.45482082175925925</c:v>
                </c:pt>
                <c:pt idx="4996">
                  <c:v>0.45482596064814818</c:v>
                </c:pt>
                <c:pt idx="4997">
                  <c:v>0.45483111111111113</c:v>
                </c:pt>
                <c:pt idx="4998">
                  <c:v>0.45483640046296298</c:v>
                </c:pt>
                <c:pt idx="4999">
                  <c:v>0.45484153935185184</c:v>
                </c:pt>
                <c:pt idx="5000">
                  <c:v>0.45484682870370369</c:v>
                </c:pt>
                <c:pt idx="5001">
                  <c:v>0.45485204861111111</c:v>
                </c:pt>
                <c:pt idx="5002">
                  <c:v>0.45485733796296296</c:v>
                </c:pt>
                <c:pt idx="5003">
                  <c:v>0.45486238425925923</c:v>
                </c:pt>
                <c:pt idx="5004">
                  <c:v>0.45486717592592596</c:v>
                </c:pt>
                <c:pt idx="5005">
                  <c:v>0.45487219907407406</c:v>
                </c:pt>
                <c:pt idx="5006">
                  <c:v>0.4548769791666667</c:v>
                </c:pt>
                <c:pt idx="5007">
                  <c:v>0.45488202546296291</c:v>
                </c:pt>
                <c:pt idx="5008">
                  <c:v>0.45488707175925924</c:v>
                </c:pt>
                <c:pt idx="5009">
                  <c:v>0.45489225694444446</c:v>
                </c:pt>
                <c:pt idx="5010">
                  <c:v>0.45489736111111112</c:v>
                </c:pt>
                <c:pt idx="5011">
                  <c:v>0.45490228009259259</c:v>
                </c:pt>
                <c:pt idx="5012">
                  <c:v>0.45490968749999999</c:v>
                </c:pt>
                <c:pt idx="5013">
                  <c:v>0.45491509259259261</c:v>
                </c:pt>
                <c:pt idx="5014">
                  <c:v>0.45492056712962964</c:v>
                </c:pt>
                <c:pt idx="5015">
                  <c:v>0.4549258449074074</c:v>
                </c:pt>
                <c:pt idx="5016">
                  <c:v>0.45493129629629631</c:v>
                </c:pt>
                <c:pt idx="5017">
                  <c:v>0.45493684027777781</c:v>
                </c:pt>
                <c:pt idx="5018">
                  <c:v>0.45494226851851849</c:v>
                </c:pt>
                <c:pt idx="5019">
                  <c:v>0.45494775462962966</c:v>
                </c:pt>
                <c:pt idx="5020">
                  <c:v>0.45495221064814811</c:v>
                </c:pt>
                <c:pt idx="5021">
                  <c:v>0.45495696759259258</c:v>
                </c:pt>
                <c:pt idx="5022">
                  <c:v>0.4549625810185185</c:v>
                </c:pt>
                <c:pt idx="5023">
                  <c:v>0.45496778935185184</c:v>
                </c:pt>
                <c:pt idx="5024">
                  <c:v>0.4549728935185185</c:v>
                </c:pt>
                <c:pt idx="5025">
                  <c:v>0.45497710648148143</c:v>
                </c:pt>
                <c:pt idx="5026">
                  <c:v>0.45498247685185184</c:v>
                </c:pt>
                <c:pt idx="5027">
                  <c:v>0.45498790509259263</c:v>
                </c:pt>
                <c:pt idx="5028">
                  <c:v>0.45499245370370373</c:v>
                </c:pt>
                <c:pt idx="5029">
                  <c:v>0.45499811342592594</c:v>
                </c:pt>
                <c:pt idx="5030">
                  <c:v>0.45500273148148151</c:v>
                </c:pt>
                <c:pt idx="5031">
                  <c:v>0.45501068287037039</c:v>
                </c:pt>
                <c:pt idx="5032">
                  <c:v>0.4550152199074074</c:v>
                </c:pt>
                <c:pt idx="5033">
                  <c:v>0.45501965277777773</c:v>
                </c:pt>
                <c:pt idx="5034">
                  <c:v>0.45502493055555554</c:v>
                </c:pt>
                <c:pt idx="5035">
                  <c:v>0.45502922453703704</c:v>
                </c:pt>
                <c:pt idx="5036">
                  <c:v>0.45503442129629629</c:v>
                </c:pt>
                <c:pt idx="5037">
                  <c:v>0.45503958333333333</c:v>
                </c:pt>
                <c:pt idx="5038">
                  <c:v>0.45504499999999998</c:v>
                </c:pt>
                <c:pt idx="5039">
                  <c:v>0.45505042824074077</c:v>
                </c:pt>
                <c:pt idx="5040">
                  <c:v>0.4550560763888889</c:v>
                </c:pt>
                <c:pt idx="5041">
                  <c:v>0.45506168981481482</c:v>
                </c:pt>
                <c:pt idx="5042">
                  <c:v>0.45506721064814815</c:v>
                </c:pt>
                <c:pt idx="5043">
                  <c:v>0.45507292824074069</c:v>
                </c:pt>
                <c:pt idx="5044">
                  <c:v>0.45507847222222225</c:v>
                </c:pt>
                <c:pt idx="5045">
                  <c:v>0.45508407407407409</c:v>
                </c:pt>
                <c:pt idx="5046">
                  <c:v>0.45508923611111113</c:v>
                </c:pt>
                <c:pt idx="5047">
                  <c:v>0.45509436342592591</c:v>
                </c:pt>
                <c:pt idx="5048">
                  <c:v>0.45509958333333334</c:v>
                </c:pt>
                <c:pt idx="5049">
                  <c:v>0.45510479166666667</c:v>
                </c:pt>
                <c:pt idx="5050">
                  <c:v>0.45511207175925922</c:v>
                </c:pt>
                <c:pt idx="5051">
                  <c:v>0.45511709490740743</c:v>
                </c:pt>
                <c:pt idx="5052">
                  <c:v>0.4551223611111111</c:v>
                </c:pt>
                <c:pt idx="5053">
                  <c:v>0.45512741898148151</c:v>
                </c:pt>
                <c:pt idx="5054">
                  <c:v>0.45513266203703706</c:v>
                </c:pt>
                <c:pt idx="5055">
                  <c:v>0.45513824074074072</c:v>
                </c:pt>
                <c:pt idx="5056">
                  <c:v>0.45514372685185184</c:v>
                </c:pt>
                <c:pt idx="5057">
                  <c:v>0.45514935185185185</c:v>
                </c:pt>
                <c:pt idx="5058">
                  <c:v>0.45515474537037037</c:v>
                </c:pt>
                <c:pt idx="5059">
                  <c:v>0.45516027777777773</c:v>
                </c:pt>
                <c:pt idx="5060">
                  <c:v>0.45516582175925929</c:v>
                </c:pt>
                <c:pt idx="5061">
                  <c:v>0.45517123842592594</c:v>
                </c:pt>
                <c:pt idx="5062">
                  <c:v>0.4551766435185185</c:v>
                </c:pt>
                <c:pt idx="5063">
                  <c:v>0.45518200231481482</c:v>
                </c:pt>
                <c:pt idx="5064">
                  <c:v>0.45518741898148152</c:v>
                </c:pt>
                <c:pt idx="5065">
                  <c:v>0.45519256944444447</c:v>
                </c:pt>
                <c:pt idx="5066">
                  <c:v>0.45519769675925925</c:v>
                </c:pt>
                <c:pt idx="5067">
                  <c:v>0.45520278935185182</c:v>
                </c:pt>
                <c:pt idx="5068">
                  <c:v>0.45520782407407406</c:v>
                </c:pt>
                <c:pt idx="5069">
                  <c:v>0.45521569444444449</c:v>
                </c:pt>
                <c:pt idx="5070">
                  <c:v>0.45522096064814815</c:v>
                </c:pt>
                <c:pt idx="5071">
                  <c:v>0.45522644675925927</c:v>
                </c:pt>
                <c:pt idx="5072">
                  <c:v>0.4552318865740741</c:v>
                </c:pt>
                <c:pt idx="5073">
                  <c:v>0.45523728009259257</c:v>
                </c:pt>
                <c:pt idx="5074">
                  <c:v>0.45524282407407407</c:v>
                </c:pt>
                <c:pt idx="5075">
                  <c:v>0.45524826388888889</c:v>
                </c:pt>
                <c:pt idx="5076">
                  <c:v>0.4552538888888889</c:v>
                </c:pt>
                <c:pt idx="5077">
                  <c:v>0.45525892361111109</c:v>
                </c:pt>
                <c:pt idx="5078">
                  <c:v>0.45526393518518521</c:v>
                </c:pt>
                <c:pt idx="5079">
                  <c:v>0.45526900462962966</c:v>
                </c:pt>
                <c:pt idx="5080">
                  <c:v>0.45527412037037035</c:v>
                </c:pt>
                <c:pt idx="5081">
                  <c:v>0.45527939814814816</c:v>
                </c:pt>
                <c:pt idx="5082">
                  <c:v>0.45528454861111106</c:v>
                </c:pt>
                <c:pt idx="5083">
                  <c:v>0.45528994212962964</c:v>
                </c:pt>
                <c:pt idx="5084">
                  <c:v>0.45529510416666663</c:v>
                </c:pt>
                <c:pt idx="5085">
                  <c:v>0.45530057870370372</c:v>
                </c:pt>
                <c:pt idx="5086">
                  <c:v>0.45530598379629628</c:v>
                </c:pt>
                <c:pt idx="5087">
                  <c:v>0.45531127314814812</c:v>
                </c:pt>
                <c:pt idx="5088">
                  <c:v>0.45531859953703702</c:v>
                </c:pt>
                <c:pt idx="5089">
                  <c:v>0.45532342592592595</c:v>
                </c:pt>
                <c:pt idx="5090">
                  <c:v>0.45532865740740741</c:v>
                </c:pt>
                <c:pt idx="5091">
                  <c:v>0.45533371527777783</c:v>
                </c:pt>
                <c:pt idx="5092">
                  <c:v>0.45533893518518515</c:v>
                </c:pt>
                <c:pt idx="5093">
                  <c:v>0.4553440046296296</c:v>
                </c:pt>
                <c:pt idx="5094">
                  <c:v>0.45534896990740742</c:v>
                </c:pt>
                <c:pt idx="5095">
                  <c:v>0.45535405092592596</c:v>
                </c:pt>
                <c:pt idx="5096">
                  <c:v>0.45535906249999997</c:v>
                </c:pt>
                <c:pt idx="5097">
                  <c:v>0.45536454861111109</c:v>
                </c:pt>
                <c:pt idx="5098">
                  <c:v>0.45537008101851856</c:v>
                </c:pt>
                <c:pt idx="5099">
                  <c:v>0.45537546296296294</c:v>
                </c:pt>
                <c:pt idx="5100">
                  <c:v>0.45538105324074074</c:v>
                </c:pt>
                <c:pt idx="5101">
                  <c:v>0.455386412037037</c:v>
                </c:pt>
                <c:pt idx="5102">
                  <c:v>0.4553920023148148</c:v>
                </c:pt>
                <c:pt idx="5103">
                  <c:v>0.45539741898148151</c:v>
                </c:pt>
                <c:pt idx="5104">
                  <c:v>0.45540305555555555</c:v>
                </c:pt>
                <c:pt idx="5105">
                  <c:v>0.45540864583333335</c:v>
                </c:pt>
                <c:pt idx="5106">
                  <c:v>0.45541407407407403</c:v>
                </c:pt>
                <c:pt idx="5107">
                  <c:v>0.45542125000000006</c:v>
                </c:pt>
                <c:pt idx="5108">
                  <c:v>0.45542633101851848</c:v>
                </c:pt>
                <c:pt idx="5109">
                  <c:v>0.45543148148148149</c:v>
                </c:pt>
                <c:pt idx="5110">
                  <c:v>0.45543662037037036</c:v>
                </c:pt>
                <c:pt idx="5111">
                  <c:v>0.45544193287037033</c:v>
                </c:pt>
                <c:pt idx="5112">
                  <c:v>0.45544726851851852</c:v>
                </c:pt>
                <c:pt idx="5113">
                  <c:v>0.45545254629629633</c:v>
                </c:pt>
                <c:pt idx="5114">
                  <c:v>0.4554581134259259</c:v>
                </c:pt>
                <c:pt idx="5115">
                  <c:v>0.45546343750000001</c:v>
                </c:pt>
                <c:pt idx="5116">
                  <c:v>0.45546876157407407</c:v>
                </c:pt>
                <c:pt idx="5117">
                  <c:v>0.45547435185185187</c:v>
                </c:pt>
                <c:pt idx="5118">
                  <c:v>0.45547964120370371</c:v>
                </c:pt>
                <c:pt idx="5119">
                  <c:v>0.45548479166666667</c:v>
                </c:pt>
                <c:pt idx="5120">
                  <c:v>0.45548981481481482</c:v>
                </c:pt>
                <c:pt idx="5121">
                  <c:v>0.45549493055555557</c:v>
                </c:pt>
                <c:pt idx="5122">
                  <c:v>0.45550021990740741</c:v>
                </c:pt>
                <c:pt idx="5123">
                  <c:v>0.45550553240740738</c:v>
                </c:pt>
                <c:pt idx="5124">
                  <c:v>0.45551085648148143</c:v>
                </c:pt>
                <c:pt idx="5125">
                  <c:v>0.45551613425925924</c:v>
                </c:pt>
                <c:pt idx="5126">
                  <c:v>0.45552390046296298</c:v>
                </c:pt>
                <c:pt idx="5127">
                  <c:v>0.45552912037037036</c:v>
                </c:pt>
                <c:pt idx="5128">
                  <c:v>0.45553443287037038</c:v>
                </c:pt>
                <c:pt idx="5129">
                  <c:v>0.45553960648148145</c:v>
                </c:pt>
                <c:pt idx="5130">
                  <c:v>0.4555446759259259</c:v>
                </c:pt>
                <c:pt idx="5131">
                  <c:v>0.45554973379629632</c:v>
                </c:pt>
                <c:pt idx="5132">
                  <c:v>0.45555478009259259</c:v>
                </c:pt>
                <c:pt idx="5133">
                  <c:v>0.45555999999999996</c:v>
                </c:pt>
                <c:pt idx="5134">
                  <c:v>0.4555650810185185</c:v>
                </c:pt>
                <c:pt idx="5135">
                  <c:v>0.45557024305555555</c:v>
                </c:pt>
                <c:pt idx="5136">
                  <c:v>0.45557535879629629</c:v>
                </c:pt>
                <c:pt idx="5137">
                  <c:v>0.45558028935185185</c:v>
                </c:pt>
                <c:pt idx="5138">
                  <c:v>0.45558554398148149</c:v>
                </c:pt>
                <c:pt idx="5139">
                  <c:v>0.45559097222222222</c:v>
                </c:pt>
                <c:pt idx="5140">
                  <c:v>0.45559650462962958</c:v>
                </c:pt>
                <c:pt idx="5141">
                  <c:v>0.45560194444444441</c:v>
                </c:pt>
                <c:pt idx="5142">
                  <c:v>0.45560741898148144</c:v>
                </c:pt>
                <c:pt idx="5143">
                  <c:v>0.45561299768518521</c:v>
                </c:pt>
                <c:pt idx="5144">
                  <c:v>0.45561841435185185</c:v>
                </c:pt>
                <c:pt idx="5145">
                  <c:v>0.45562635416666669</c:v>
                </c:pt>
                <c:pt idx="5146">
                  <c:v>0.45563172453703699</c:v>
                </c:pt>
                <c:pt idx="5147">
                  <c:v>0.45563726851851855</c:v>
                </c:pt>
                <c:pt idx="5148">
                  <c:v>0.45564269675925928</c:v>
                </c:pt>
                <c:pt idx="5149">
                  <c:v>0.45564776620370373</c:v>
                </c:pt>
                <c:pt idx="5150">
                  <c:v>0.45565313657407408</c:v>
                </c:pt>
                <c:pt idx="5151">
                  <c:v>0.45565821759259256</c:v>
                </c:pt>
                <c:pt idx="5152">
                  <c:v>0.45566371527777777</c:v>
                </c:pt>
                <c:pt idx="5153">
                  <c:v>0.4556691435185185</c:v>
                </c:pt>
                <c:pt idx="5154">
                  <c:v>0.45567460648148145</c:v>
                </c:pt>
                <c:pt idx="5155">
                  <c:v>0.45568011574074069</c:v>
                </c:pt>
                <c:pt idx="5156">
                  <c:v>0.45568550925925927</c:v>
                </c:pt>
                <c:pt idx="5157">
                  <c:v>0.45569099537037033</c:v>
                </c:pt>
                <c:pt idx="5158">
                  <c:v>0.45569634259259262</c:v>
                </c:pt>
                <c:pt idx="5159">
                  <c:v>0.45570178240740744</c:v>
                </c:pt>
                <c:pt idx="5160">
                  <c:v>0.45570711805555558</c:v>
                </c:pt>
                <c:pt idx="5161">
                  <c:v>0.45571226851851848</c:v>
                </c:pt>
                <c:pt idx="5162">
                  <c:v>0.45571738425925923</c:v>
                </c:pt>
                <c:pt idx="5163">
                  <c:v>0.45572262731481478</c:v>
                </c:pt>
                <c:pt idx="5164">
                  <c:v>0.45573053240740741</c:v>
                </c:pt>
                <c:pt idx="5165">
                  <c:v>0.45573589120370372</c:v>
                </c:pt>
                <c:pt idx="5166">
                  <c:v>0.45574133101851855</c:v>
                </c:pt>
                <c:pt idx="5167">
                  <c:v>0.45574666666666669</c:v>
                </c:pt>
                <c:pt idx="5168">
                  <c:v>0.45575221064814814</c:v>
                </c:pt>
                <c:pt idx="5169">
                  <c:v>0.45575774305555555</c:v>
                </c:pt>
                <c:pt idx="5170">
                  <c:v>0.45576320601851855</c:v>
                </c:pt>
                <c:pt idx="5171">
                  <c:v>0.45576855324074073</c:v>
                </c:pt>
                <c:pt idx="5172">
                  <c:v>0.45577377314814815</c:v>
                </c:pt>
                <c:pt idx="5173">
                  <c:v>0.45577895833333332</c:v>
                </c:pt>
                <c:pt idx="5174">
                  <c:v>0.45578408564814815</c:v>
                </c:pt>
                <c:pt idx="5175">
                  <c:v>0.45578914351851857</c:v>
                </c:pt>
                <c:pt idx="5176">
                  <c:v>0.45579427083333335</c:v>
                </c:pt>
                <c:pt idx="5177">
                  <c:v>0.45579932870370371</c:v>
                </c:pt>
                <c:pt idx="5178">
                  <c:v>0.45580444444444446</c:v>
                </c:pt>
                <c:pt idx="5179">
                  <c:v>0.45580957175925924</c:v>
                </c:pt>
                <c:pt idx="5180">
                  <c:v>0.45581506944444444</c:v>
                </c:pt>
                <c:pt idx="5181">
                  <c:v>0.45582092592592588</c:v>
                </c:pt>
                <c:pt idx="5182">
                  <c:v>0.45582650462962965</c:v>
                </c:pt>
                <c:pt idx="5183">
                  <c:v>0.45583439814814813</c:v>
                </c:pt>
                <c:pt idx="5184">
                  <c:v>0.45583986111111113</c:v>
                </c:pt>
                <c:pt idx="5185">
                  <c:v>0.45584533564814816</c:v>
                </c:pt>
                <c:pt idx="5186">
                  <c:v>0.45585065972222222</c:v>
                </c:pt>
                <c:pt idx="5187">
                  <c:v>0.45585623842592593</c:v>
                </c:pt>
                <c:pt idx="5188">
                  <c:v>0.45586181712962964</c:v>
                </c:pt>
                <c:pt idx="5189">
                  <c:v>0.45586724537037032</c:v>
                </c:pt>
                <c:pt idx="5190">
                  <c:v>0.45587251157407405</c:v>
                </c:pt>
                <c:pt idx="5191">
                  <c:v>0.45587763888888894</c:v>
                </c:pt>
                <c:pt idx="5192">
                  <c:v>0.45588285879629625</c:v>
                </c:pt>
                <c:pt idx="5193">
                  <c:v>0.45588820601851854</c:v>
                </c:pt>
                <c:pt idx="5194">
                  <c:v>0.45589263888888887</c:v>
                </c:pt>
                <c:pt idx="5195">
                  <c:v>0.45589818287037037</c:v>
                </c:pt>
                <c:pt idx="5196">
                  <c:v>0.45590260416666667</c:v>
                </c:pt>
                <c:pt idx="5197">
                  <c:v>0.45590822916666668</c:v>
                </c:pt>
                <c:pt idx="5198">
                  <c:v>0.45591376157407404</c:v>
                </c:pt>
                <c:pt idx="5199">
                  <c:v>0.45591937499999996</c:v>
                </c:pt>
                <c:pt idx="5200">
                  <c:v>0.45592502314814815</c:v>
                </c:pt>
                <c:pt idx="5201">
                  <c:v>0.4559305208333333</c:v>
                </c:pt>
                <c:pt idx="5202">
                  <c:v>0.45593778935185186</c:v>
                </c:pt>
                <c:pt idx="5203">
                  <c:v>0.45594291666666664</c:v>
                </c:pt>
                <c:pt idx="5204">
                  <c:v>0.45594834490740738</c:v>
                </c:pt>
                <c:pt idx="5205">
                  <c:v>0.45595376157407408</c:v>
                </c:pt>
                <c:pt idx="5206">
                  <c:v>0.45595929398148144</c:v>
                </c:pt>
                <c:pt idx="5207">
                  <c:v>0.45596490740740742</c:v>
                </c:pt>
                <c:pt idx="5208">
                  <c:v>0.45597032407407406</c:v>
                </c:pt>
                <c:pt idx="5209">
                  <c:v>0.45597590277777783</c:v>
                </c:pt>
                <c:pt idx="5210">
                  <c:v>0.45598140046296298</c:v>
                </c:pt>
                <c:pt idx="5211">
                  <c:v>0.45598714120370371</c:v>
                </c:pt>
                <c:pt idx="5212">
                  <c:v>0.45599234953703704</c:v>
                </c:pt>
                <c:pt idx="5213">
                  <c:v>0.4559973726851852</c:v>
                </c:pt>
                <c:pt idx="5214">
                  <c:v>0.45600255787037036</c:v>
                </c:pt>
                <c:pt idx="5215">
                  <c:v>0.45600766203703702</c:v>
                </c:pt>
                <c:pt idx="5216">
                  <c:v>0.45601276620370368</c:v>
                </c:pt>
                <c:pt idx="5217">
                  <c:v>0.45601792824074078</c:v>
                </c:pt>
                <c:pt idx="5218">
                  <c:v>0.45602317129629633</c:v>
                </c:pt>
                <c:pt idx="5219">
                  <c:v>0.45602853009259259</c:v>
                </c:pt>
                <c:pt idx="5220">
                  <c:v>0.45603362268518516</c:v>
                </c:pt>
                <c:pt idx="5221">
                  <c:v>0.45604129629629631</c:v>
                </c:pt>
                <c:pt idx="5222">
                  <c:v>0.45604678240740743</c:v>
                </c:pt>
                <c:pt idx="5223">
                  <c:v>0.45605244212962964</c:v>
                </c:pt>
                <c:pt idx="5224">
                  <c:v>0.45605788194444447</c:v>
                </c:pt>
                <c:pt idx="5225">
                  <c:v>0.45606346064814818</c:v>
                </c:pt>
                <c:pt idx="5226">
                  <c:v>0.45606908564814813</c:v>
                </c:pt>
                <c:pt idx="5227">
                  <c:v>0.45607453703703699</c:v>
                </c:pt>
                <c:pt idx="5228">
                  <c:v>0.45608020833333335</c:v>
                </c:pt>
                <c:pt idx="5229">
                  <c:v>0.456085787037037</c:v>
                </c:pt>
                <c:pt idx="5230">
                  <c:v>0.45609129629629624</c:v>
                </c:pt>
                <c:pt idx="5231">
                  <c:v>0.45609645833333334</c:v>
                </c:pt>
                <c:pt idx="5232">
                  <c:v>0.45610142361111111</c:v>
                </c:pt>
                <c:pt idx="5233">
                  <c:v>0.45610655092592589</c:v>
                </c:pt>
                <c:pt idx="5234">
                  <c:v>0.45611151620370372</c:v>
                </c:pt>
                <c:pt idx="5235">
                  <c:v>0.45611692129629633</c:v>
                </c:pt>
                <c:pt idx="5236">
                  <c:v>0.4561222685185185</c:v>
                </c:pt>
                <c:pt idx="5237">
                  <c:v>0.45612761574074073</c:v>
                </c:pt>
                <c:pt idx="5238">
                  <c:v>0.45613302083333335</c:v>
                </c:pt>
                <c:pt idx="5239">
                  <c:v>0.45613831018518519</c:v>
                </c:pt>
                <c:pt idx="5240">
                  <c:v>0.45614607638888888</c:v>
                </c:pt>
                <c:pt idx="5241">
                  <c:v>0.45615134259259255</c:v>
                </c:pt>
                <c:pt idx="5242">
                  <c:v>0.45615658564814815</c:v>
                </c:pt>
                <c:pt idx="5243">
                  <c:v>0.45616151620370365</c:v>
                </c:pt>
                <c:pt idx="5244">
                  <c:v>0.45616686342592594</c:v>
                </c:pt>
                <c:pt idx="5245">
                  <c:v>0.45617185185185183</c:v>
                </c:pt>
                <c:pt idx="5246">
                  <c:v>0.45617704861111114</c:v>
                </c:pt>
                <c:pt idx="5247">
                  <c:v>0.45618229166666668</c:v>
                </c:pt>
                <c:pt idx="5248">
                  <c:v>0.45618741898148146</c:v>
                </c:pt>
                <c:pt idx="5249">
                  <c:v>0.45619285879629629</c:v>
                </c:pt>
                <c:pt idx="5250">
                  <c:v>0.45619833333333332</c:v>
                </c:pt>
                <c:pt idx="5251">
                  <c:v>0.45620350694444439</c:v>
                </c:pt>
                <c:pt idx="5252">
                  <c:v>0.45620903935185186</c:v>
                </c:pt>
                <c:pt idx="5253">
                  <c:v>0.45621465277777778</c:v>
                </c:pt>
                <c:pt idx="5254">
                  <c:v>0.45621998842592593</c:v>
                </c:pt>
                <c:pt idx="5255">
                  <c:v>0.45622493055555552</c:v>
                </c:pt>
                <c:pt idx="5256">
                  <c:v>0.45622991898148152</c:v>
                </c:pt>
                <c:pt idx="5257">
                  <c:v>0.45623490740740741</c:v>
                </c:pt>
                <c:pt idx="5258">
                  <c:v>0.45623981481481479</c:v>
                </c:pt>
                <c:pt idx="5259">
                  <c:v>0.45624613425925925</c:v>
                </c:pt>
                <c:pt idx="5260">
                  <c:v>0.45625098379629631</c:v>
                </c:pt>
                <c:pt idx="5261">
                  <c:v>0.45625611111111114</c:v>
                </c:pt>
                <c:pt idx="5262">
                  <c:v>0.45626101851851852</c:v>
                </c:pt>
                <c:pt idx="5263">
                  <c:v>0.45626651620370368</c:v>
                </c:pt>
                <c:pt idx="5264">
                  <c:v>0.45627215277777777</c:v>
                </c:pt>
                <c:pt idx="5265">
                  <c:v>0.4562775925925926</c:v>
                </c:pt>
                <c:pt idx="5266">
                  <c:v>0.45628322916666669</c:v>
                </c:pt>
                <c:pt idx="5267">
                  <c:v>0.45628871527777776</c:v>
                </c:pt>
                <c:pt idx="5268">
                  <c:v>0.45629321759259261</c:v>
                </c:pt>
                <c:pt idx="5269">
                  <c:v>0.4562987731481481</c:v>
                </c:pt>
                <c:pt idx="5270">
                  <c:v>0.45630424768518524</c:v>
                </c:pt>
                <c:pt idx="5271">
                  <c:v>0.45630971064814818</c:v>
                </c:pt>
                <c:pt idx="5272">
                  <c:v>0.45631511574074074</c:v>
                </c:pt>
                <c:pt idx="5273">
                  <c:v>0.45632065972222224</c:v>
                </c:pt>
                <c:pt idx="5274">
                  <c:v>0.45632569444444443</c:v>
                </c:pt>
                <c:pt idx="5275">
                  <c:v>0.45633081018518523</c:v>
                </c:pt>
                <c:pt idx="5276">
                  <c:v>0.45633616898148149</c:v>
                </c:pt>
                <c:pt idx="5277">
                  <c:v>0.456341712962963</c:v>
                </c:pt>
                <c:pt idx="5278">
                  <c:v>0.45634981481481485</c:v>
                </c:pt>
                <c:pt idx="5279">
                  <c:v>0.45635528935185188</c:v>
                </c:pt>
                <c:pt idx="5280">
                  <c:v>0.45636076388888891</c:v>
                </c:pt>
                <c:pt idx="5281">
                  <c:v>0.4563661805555555</c:v>
                </c:pt>
                <c:pt idx="5282">
                  <c:v>0.45637175925925927</c:v>
                </c:pt>
                <c:pt idx="5283">
                  <c:v>0.4563774074074074</c:v>
                </c:pt>
                <c:pt idx="5284">
                  <c:v>0.45638268518518516</c:v>
                </c:pt>
                <c:pt idx="5285">
                  <c:v>0.45638795138888888</c:v>
                </c:pt>
                <c:pt idx="5286">
                  <c:v>0.4563931365740741</c:v>
                </c:pt>
                <c:pt idx="5287">
                  <c:v>0.45639856481481483</c:v>
                </c:pt>
                <c:pt idx="5288">
                  <c:v>0.45640425925925926</c:v>
                </c:pt>
                <c:pt idx="5289">
                  <c:v>0.45640967592592596</c:v>
                </c:pt>
                <c:pt idx="5290">
                  <c:v>0.45641517361111111</c:v>
                </c:pt>
                <c:pt idx="5291">
                  <c:v>0.45642055555555555</c:v>
                </c:pt>
                <c:pt idx="5292">
                  <c:v>0.45642598379629629</c:v>
                </c:pt>
                <c:pt idx="5293">
                  <c:v>0.45643137731481481</c:v>
                </c:pt>
                <c:pt idx="5294">
                  <c:v>0.45643671296296295</c:v>
                </c:pt>
                <c:pt idx="5295">
                  <c:v>0.45644224537037043</c:v>
                </c:pt>
                <c:pt idx="5296">
                  <c:v>0.45644726851851852</c:v>
                </c:pt>
                <c:pt idx="5297">
                  <c:v>0.45645466435185184</c:v>
                </c:pt>
                <c:pt idx="5298">
                  <c:v>0.45645980324074076</c:v>
                </c:pt>
                <c:pt idx="5299">
                  <c:v>0.4564649189814815</c:v>
                </c:pt>
                <c:pt idx="5300">
                  <c:v>0.45646925925925924</c:v>
                </c:pt>
                <c:pt idx="5301">
                  <c:v>0.45647442129629628</c:v>
                </c:pt>
                <c:pt idx="5302">
                  <c:v>0.45647964120370371</c:v>
                </c:pt>
                <c:pt idx="5303">
                  <c:v>0.45648461805555557</c:v>
                </c:pt>
                <c:pt idx="5304">
                  <c:v>0.45648997685185183</c:v>
                </c:pt>
                <c:pt idx="5305">
                  <c:v>0.45649528935185185</c:v>
                </c:pt>
                <c:pt idx="5306">
                  <c:v>0.4565007060185185</c:v>
                </c:pt>
                <c:pt idx="5307">
                  <c:v>0.45650623842592591</c:v>
                </c:pt>
                <c:pt idx="5308">
                  <c:v>0.45651162037037035</c:v>
                </c:pt>
                <c:pt idx="5309">
                  <c:v>0.45651714120370368</c:v>
                </c:pt>
                <c:pt idx="5310">
                  <c:v>0.45652254629629629</c:v>
                </c:pt>
                <c:pt idx="5311">
                  <c:v>0.45652825231481481</c:v>
                </c:pt>
                <c:pt idx="5312">
                  <c:v>0.45653369212962963</c:v>
                </c:pt>
                <c:pt idx="5313">
                  <c:v>0.45653920138888887</c:v>
                </c:pt>
                <c:pt idx="5314">
                  <c:v>0.4565447685185185</c:v>
                </c:pt>
                <c:pt idx="5315">
                  <c:v>0.45654990740740736</c:v>
                </c:pt>
                <c:pt idx="5316">
                  <c:v>0.45655717592592593</c:v>
                </c:pt>
                <c:pt idx="5317">
                  <c:v>0.45656239583333336</c:v>
                </c:pt>
                <c:pt idx="5318">
                  <c:v>0.45656796296296293</c:v>
                </c:pt>
                <c:pt idx="5319">
                  <c:v>0.45657342592592592</c:v>
                </c:pt>
                <c:pt idx="5320">
                  <c:v>0.45657902777777776</c:v>
                </c:pt>
                <c:pt idx="5321">
                  <c:v>0.45658462962962965</c:v>
                </c:pt>
                <c:pt idx="5322">
                  <c:v>0.45659016203703701</c:v>
                </c:pt>
                <c:pt idx="5323">
                  <c:v>0.4565958449074074</c:v>
                </c:pt>
                <c:pt idx="5324">
                  <c:v>0.45660130787037034</c:v>
                </c:pt>
                <c:pt idx="5325">
                  <c:v>0.45660678240740737</c:v>
                </c:pt>
                <c:pt idx="5326">
                  <c:v>0.4566119212962963</c:v>
                </c:pt>
                <c:pt idx="5327">
                  <c:v>0.45661694444444439</c:v>
                </c:pt>
                <c:pt idx="5328">
                  <c:v>0.45662216435185182</c:v>
                </c:pt>
                <c:pt idx="5329">
                  <c:v>0.4566275231481482</c:v>
                </c:pt>
                <c:pt idx="5330">
                  <c:v>0.45663312499999997</c:v>
                </c:pt>
                <c:pt idx="5331">
                  <c:v>0.45663850694444447</c:v>
                </c:pt>
                <c:pt idx="5332">
                  <c:v>0.45664408564814818</c:v>
                </c:pt>
                <c:pt idx="5333">
                  <c:v>0.45664984953703702</c:v>
                </c:pt>
                <c:pt idx="5334">
                  <c:v>0.45665534722222217</c:v>
                </c:pt>
                <c:pt idx="5335">
                  <c:v>0.45666358796296297</c:v>
                </c:pt>
                <c:pt idx="5336">
                  <c:v>0.4566688078703704</c:v>
                </c:pt>
                <c:pt idx="5337">
                  <c:v>0.45667393518518518</c:v>
                </c:pt>
                <c:pt idx="5338">
                  <c:v>0.45667905092592592</c:v>
                </c:pt>
                <c:pt idx="5339">
                  <c:v>0.45668427083333335</c:v>
                </c:pt>
                <c:pt idx="5340">
                  <c:v>0.45668954861111111</c:v>
                </c:pt>
                <c:pt idx="5341">
                  <c:v>0.45669465277777777</c:v>
                </c:pt>
                <c:pt idx="5342">
                  <c:v>0.45669987268518519</c:v>
                </c:pt>
                <c:pt idx="5343">
                  <c:v>0.45670489583333335</c:v>
                </c:pt>
                <c:pt idx="5344">
                  <c:v>0.45671001157407409</c:v>
                </c:pt>
                <c:pt idx="5345">
                  <c:v>0.4567145138888889</c:v>
                </c:pt>
                <c:pt idx="5346">
                  <c:v>0.45671981481481483</c:v>
                </c:pt>
                <c:pt idx="5347">
                  <c:v>0.45672543981481484</c:v>
                </c:pt>
                <c:pt idx="5348">
                  <c:v>0.45673092592592596</c:v>
                </c:pt>
                <c:pt idx="5349">
                  <c:v>0.45673652777777779</c:v>
                </c:pt>
                <c:pt idx="5350">
                  <c:v>0.45674200231481482</c:v>
                </c:pt>
                <c:pt idx="5351">
                  <c:v>0.45674760416666665</c:v>
                </c:pt>
                <c:pt idx="5352">
                  <c:v>0.45675328703703705</c:v>
                </c:pt>
                <c:pt idx="5353">
                  <c:v>0.45675887731481479</c:v>
                </c:pt>
                <c:pt idx="5354">
                  <c:v>0.45676690972222223</c:v>
                </c:pt>
                <c:pt idx="5355">
                  <c:v>0.45677232638888893</c:v>
                </c:pt>
                <c:pt idx="5356">
                  <c:v>0.45677761574074077</c:v>
                </c:pt>
                <c:pt idx="5357">
                  <c:v>0.45678276620370367</c:v>
                </c:pt>
                <c:pt idx="5358">
                  <c:v>0.45678802083333331</c:v>
                </c:pt>
                <c:pt idx="5359">
                  <c:v>0.45679368055555553</c:v>
                </c:pt>
                <c:pt idx="5360">
                  <c:v>0.45679918981481477</c:v>
                </c:pt>
                <c:pt idx="5361">
                  <c:v>0.45680482638888886</c:v>
                </c:pt>
                <c:pt idx="5362">
                  <c:v>0.45681032407407413</c:v>
                </c:pt>
                <c:pt idx="5363">
                  <c:v>0.45681593749999999</c:v>
                </c:pt>
                <c:pt idx="5364">
                  <c:v>0.4568214814814815</c:v>
                </c:pt>
                <c:pt idx="5365">
                  <c:v>0.45682682870370367</c:v>
                </c:pt>
                <c:pt idx="5366">
                  <c:v>0.45683231481481479</c:v>
                </c:pt>
                <c:pt idx="5367">
                  <c:v>0.45683737268518515</c:v>
                </c:pt>
                <c:pt idx="5368">
                  <c:v>0.45684256944444446</c:v>
                </c:pt>
                <c:pt idx="5369">
                  <c:v>0.45684759259259261</c:v>
                </c:pt>
                <c:pt idx="5370">
                  <c:v>0.45685320601851848</c:v>
                </c:pt>
                <c:pt idx="5371">
                  <c:v>0.45685881944444445</c:v>
                </c:pt>
                <c:pt idx="5372">
                  <c:v>0.45686434027777773</c:v>
                </c:pt>
                <c:pt idx="5373">
                  <c:v>0.45687228009259262</c:v>
                </c:pt>
                <c:pt idx="5374">
                  <c:v>0.45687762731481479</c:v>
                </c:pt>
                <c:pt idx="5375">
                  <c:v>0.4568830439814815</c:v>
                </c:pt>
                <c:pt idx="5376">
                  <c:v>0.45688840277777776</c:v>
                </c:pt>
                <c:pt idx="5377">
                  <c:v>0.45689394675925926</c:v>
                </c:pt>
                <c:pt idx="5378">
                  <c:v>0.45689921296296299</c:v>
                </c:pt>
                <c:pt idx="5379">
                  <c:v>0.45690440972222218</c:v>
                </c:pt>
                <c:pt idx="5380">
                  <c:v>0.4569096412037037</c:v>
                </c:pt>
                <c:pt idx="5381">
                  <c:v>0.45691479166666665</c:v>
                </c:pt>
                <c:pt idx="5382">
                  <c:v>0.45691988425925922</c:v>
                </c:pt>
                <c:pt idx="5383">
                  <c:v>0.45692498842592594</c:v>
                </c:pt>
                <c:pt idx="5384">
                  <c:v>0.45692997685185183</c:v>
                </c:pt>
                <c:pt idx="5385">
                  <c:v>0.45693518518518522</c:v>
                </c:pt>
                <c:pt idx="5386">
                  <c:v>0.45693940972222219</c:v>
                </c:pt>
                <c:pt idx="5387">
                  <c:v>0.45694505787037037</c:v>
                </c:pt>
                <c:pt idx="5388">
                  <c:v>0.45695060185185188</c:v>
                </c:pt>
                <c:pt idx="5389">
                  <c:v>0.45695620370370366</c:v>
                </c:pt>
                <c:pt idx="5390">
                  <c:v>0.45696192129629631</c:v>
                </c:pt>
                <c:pt idx="5391">
                  <c:v>0.45696741898148147</c:v>
                </c:pt>
                <c:pt idx="5392">
                  <c:v>0.4569754513888889</c:v>
                </c:pt>
                <c:pt idx="5393">
                  <c:v>0.45697997685185188</c:v>
                </c:pt>
                <c:pt idx="5394">
                  <c:v>0.45698555555555553</c:v>
                </c:pt>
                <c:pt idx="5395">
                  <c:v>0.45699089120370373</c:v>
                </c:pt>
                <c:pt idx="5396">
                  <c:v>0.45699636574074076</c:v>
                </c:pt>
                <c:pt idx="5397">
                  <c:v>0.4570016203703704</c:v>
                </c:pt>
                <c:pt idx="5398">
                  <c:v>0.45700665509259258</c:v>
                </c:pt>
                <c:pt idx="5399">
                  <c:v>0.4570120601851852</c:v>
                </c:pt>
                <c:pt idx="5400">
                  <c:v>0.45701738425925925</c:v>
                </c:pt>
                <c:pt idx="5401">
                  <c:v>0.45702276620370369</c:v>
                </c:pt>
                <c:pt idx="5402">
                  <c:v>0.45702833333333337</c:v>
                </c:pt>
                <c:pt idx="5403">
                  <c:v>0.45703372685185184</c:v>
                </c:pt>
                <c:pt idx="5404">
                  <c:v>0.45703932870370373</c:v>
                </c:pt>
                <c:pt idx="5405">
                  <c:v>0.45704466435185181</c:v>
                </c:pt>
                <c:pt idx="5406">
                  <c:v>0.45705000000000001</c:v>
                </c:pt>
                <c:pt idx="5407">
                  <c:v>0.45705532407407407</c:v>
                </c:pt>
                <c:pt idx="5408">
                  <c:v>0.45706047453703702</c:v>
                </c:pt>
                <c:pt idx="5409">
                  <c:v>0.45706576388888887</c:v>
                </c:pt>
                <c:pt idx="5410">
                  <c:v>0.45707091435185188</c:v>
                </c:pt>
                <c:pt idx="5411">
                  <c:v>0.45707870370370368</c:v>
                </c:pt>
                <c:pt idx="5412">
                  <c:v>0.45708450231481484</c:v>
                </c:pt>
                <c:pt idx="5413">
                  <c:v>0.45709026620370369</c:v>
                </c:pt>
                <c:pt idx="5414">
                  <c:v>0.45709583333333331</c:v>
                </c:pt>
                <c:pt idx="5415">
                  <c:v>0.4571016898148148</c:v>
                </c:pt>
                <c:pt idx="5416">
                  <c:v>0.4571076736111111</c:v>
                </c:pt>
                <c:pt idx="5417">
                  <c:v>0.45711320601851851</c:v>
                </c:pt>
                <c:pt idx="5418">
                  <c:v>0.45711894675925929</c:v>
                </c:pt>
                <c:pt idx="5419">
                  <c:v>0.45712434027777776</c:v>
                </c:pt>
                <c:pt idx="5420">
                  <c:v>0.45713041666666671</c:v>
                </c:pt>
                <c:pt idx="5421">
                  <c:v>0.45713581018518518</c:v>
                </c:pt>
                <c:pt idx="5422">
                  <c:v>0.45714111111111116</c:v>
                </c:pt>
                <c:pt idx="5423">
                  <c:v>0.45714690972222222</c:v>
                </c:pt>
                <c:pt idx="5424">
                  <c:v>0.45715223379629633</c:v>
                </c:pt>
                <c:pt idx="5425">
                  <c:v>0.45715760416666668</c:v>
                </c:pt>
                <c:pt idx="5426">
                  <c:v>0.45716267361111113</c:v>
                </c:pt>
                <c:pt idx="5427">
                  <c:v>0.45716810185185186</c:v>
                </c:pt>
                <c:pt idx="5428">
                  <c:v>0.45717363425925922</c:v>
                </c:pt>
                <c:pt idx="5429">
                  <c:v>0.45717907407407404</c:v>
                </c:pt>
                <c:pt idx="5430">
                  <c:v>0.45718689814814817</c:v>
                </c:pt>
                <c:pt idx="5431">
                  <c:v>0.45719234953703708</c:v>
                </c:pt>
                <c:pt idx="5432">
                  <c:v>0.45719817129629631</c:v>
                </c:pt>
                <c:pt idx="5433">
                  <c:v>0.45720361111111107</c:v>
                </c:pt>
                <c:pt idx="5434">
                  <c:v>0.45720903935185181</c:v>
                </c:pt>
                <c:pt idx="5435">
                  <c:v>0.45721467592592591</c:v>
                </c:pt>
                <c:pt idx="5436">
                  <c:v>0.4572200578703704</c:v>
                </c:pt>
                <c:pt idx="5437">
                  <c:v>0.45722531250000004</c:v>
                </c:pt>
                <c:pt idx="5438">
                  <c:v>0.45723034722222228</c:v>
                </c:pt>
                <c:pt idx="5439">
                  <c:v>0.4572356018518518</c:v>
                </c:pt>
                <c:pt idx="5440">
                  <c:v>0.4572410185185185</c:v>
                </c:pt>
                <c:pt idx="5441">
                  <c:v>0.45724653935185189</c:v>
                </c:pt>
                <c:pt idx="5442">
                  <c:v>0.45725217592592587</c:v>
                </c:pt>
                <c:pt idx="5443">
                  <c:v>0.45725769675925926</c:v>
                </c:pt>
                <c:pt idx="5444">
                  <c:v>0.45726331018518523</c:v>
                </c:pt>
                <c:pt idx="5445">
                  <c:v>0.45726878472222227</c:v>
                </c:pt>
                <c:pt idx="5446">
                  <c:v>0.45727444444444448</c:v>
                </c:pt>
                <c:pt idx="5447">
                  <c:v>0.4572803240740741</c:v>
                </c:pt>
                <c:pt idx="5448">
                  <c:v>0.45728549768518517</c:v>
                </c:pt>
                <c:pt idx="5449">
                  <c:v>0.45729271990740744</c:v>
                </c:pt>
                <c:pt idx="5450">
                  <c:v>0.45729775462962968</c:v>
                </c:pt>
                <c:pt idx="5451">
                  <c:v>0.45730318287037036</c:v>
                </c:pt>
                <c:pt idx="5452">
                  <c:v>0.45730851851851856</c:v>
                </c:pt>
                <c:pt idx="5453">
                  <c:v>0.45731396990740741</c:v>
                </c:pt>
                <c:pt idx="5454">
                  <c:v>0.45731953703703704</c:v>
                </c:pt>
                <c:pt idx="5455">
                  <c:v>0.45732494212962965</c:v>
                </c:pt>
                <c:pt idx="5456">
                  <c:v>0.45733054398148149</c:v>
                </c:pt>
                <c:pt idx="5457">
                  <c:v>0.45733643518518519</c:v>
                </c:pt>
                <c:pt idx="5458">
                  <c:v>0.45734229166666668</c:v>
                </c:pt>
                <c:pt idx="5459">
                  <c:v>0.45734787037037039</c:v>
                </c:pt>
                <c:pt idx="5460">
                  <c:v>0.45735292824074075</c:v>
                </c:pt>
                <c:pt idx="5461">
                  <c:v>0.45735825231481481</c:v>
                </c:pt>
                <c:pt idx="5462">
                  <c:v>0.45736344907407406</c:v>
                </c:pt>
                <c:pt idx="5463">
                  <c:v>0.45736907407407407</c:v>
                </c:pt>
                <c:pt idx="5464">
                  <c:v>0.45737437500000006</c:v>
                </c:pt>
                <c:pt idx="5465">
                  <c:v>0.45737998842592592</c:v>
                </c:pt>
                <c:pt idx="5466">
                  <c:v>0.45738543981481478</c:v>
                </c:pt>
                <c:pt idx="5467">
                  <c:v>0.45739077546296297</c:v>
                </c:pt>
                <c:pt idx="5468">
                  <c:v>0.45739896990740742</c:v>
                </c:pt>
                <c:pt idx="5469">
                  <c:v>0.45740480324074073</c:v>
                </c:pt>
                <c:pt idx="5470">
                  <c:v>0.45741067129629626</c:v>
                </c:pt>
                <c:pt idx="5471">
                  <c:v>0.45741630787037035</c:v>
                </c:pt>
                <c:pt idx="5472">
                  <c:v>0.45742201388888892</c:v>
                </c:pt>
                <c:pt idx="5473">
                  <c:v>0.45742778935185185</c:v>
                </c:pt>
                <c:pt idx="5474">
                  <c:v>0.45743348379629628</c:v>
                </c:pt>
                <c:pt idx="5475">
                  <c:v>0.45743935185185186</c:v>
                </c:pt>
                <c:pt idx="5476">
                  <c:v>0.45744509259259258</c:v>
                </c:pt>
                <c:pt idx="5477">
                  <c:v>0.45745068287037038</c:v>
                </c:pt>
                <c:pt idx="5478">
                  <c:v>0.45745601851851853</c:v>
                </c:pt>
                <c:pt idx="5479">
                  <c:v>0.4574610648148148</c:v>
                </c:pt>
                <c:pt idx="5480">
                  <c:v>0.45746642361111106</c:v>
                </c:pt>
                <c:pt idx="5481">
                  <c:v>0.45747175925925926</c:v>
                </c:pt>
                <c:pt idx="5482">
                  <c:v>0.45747723379629629</c:v>
                </c:pt>
                <c:pt idx="5483">
                  <c:v>0.45748252314814813</c:v>
                </c:pt>
                <c:pt idx="5484">
                  <c:v>0.45748789351851848</c:v>
                </c:pt>
                <c:pt idx="5485">
                  <c:v>0.4574932986111111</c:v>
                </c:pt>
                <c:pt idx="5486">
                  <c:v>0.45749864583333338</c:v>
                </c:pt>
                <c:pt idx="5487">
                  <c:v>0.45750634259259254</c:v>
                </c:pt>
                <c:pt idx="5488">
                  <c:v>0.45751141203703699</c:v>
                </c:pt>
                <c:pt idx="5489">
                  <c:v>0.45751642361111111</c:v>
                </c:pt>
                <c:pt idx="5490">
                  <c:v>0.4575215856481481</c:v>
                </c:pt>
                <c:pt idx="5491">
                  <c:v>0.45752668981481487</c:v>
                </c:pt>
                <c:pt idx="5492">
                  <c:v>0.4575321643518519</c:v>
                </c:pt>
                <c:pt idx="5493">
                  <c:v>0.45753749999999999</c:v>
                </c:pt>
                <c:pt idx="5494">
                  <c:v>0.45754300925925923</c:v>
                </c:pt>
                <c:pt idx="5495">
                  <c:v>0.45754839120370372</c:v>
                </c:pt>
                <c:pt idx="5496">
                  <c:v>0.45755387731481484</c:v>
                </c:pt>
                <c:pt idx="5497">
                  <c:v>0.45755935185185187</c:v>
                </c:pt>
                <c:pt idx="5498">
                  <c:v>0.45756479166666669</c:v>
                </c:pt>
                <c:pt idx="5499">
                  <c:v>0.45757028935185184</c:v>
                </c:pt>
                <c:pt idx="5500">
                  <c:v>0.45757516203703702</c:v>
                </c:pt>
                <c:pt idx="5501">
                  <c:v>0.45758012731481479</c:v>
                </c:pt>
                <c:pt idx="5502">
                  <c:v>0.45758512731481482</c:v>
                </c:pt>
                <c:pt idx="5503">
                  <c:v>0.45759009259259259</c:v>
                </c:pt>
                <c:pt idx="5504">
                  <c:v>0.45759528935185184</c:v>
                </c:pt>
                <c:pt idx="5505">
                  <c:v>0.45760025462962961</c:v>
                </c:pt>
                <c:pt idx="5506">
                  <c:v>0.4576073726851852</c:v>
                </c:pt>
                <c:pt idx="5507">
                  <c:v>0.45761244212962965</c:v>
                </c:pt>
                <c:pt idx="5508">
                  <c:v>0.45761769675925928</c:v>
                </c:pt>
                <c:pt idx="5509">
                  <c:v>0.45762302083333334</c:v>
                </c:pt>
                <c:pt idx="5510">
                  <c:v>0.45762851851851849</c:v>
                </c:pt>
                <c:pt idx="5511">
                  <c:v>0.45763390046296298</c:v>
                </c:pt>
                <c:pt idx="5512">
                  <c:v>0.45763906249999997</c:v>
                </c:pt>
                <c:pt idx="5513">
                  <c:v>0.45764460648148148</c:v>
                </c:pt>
                <c:pt idx="5514">
                  <c:v>0.4576501736111111</c:v>
                </c:pt>
                <c:pt idx="5515">
                  <c:v>0.45765591435185188</c:v>
                </c:pt>
                <c:pt idx="5516">
                  <c:v>0.45766162037037034</c:v>
                </c:pt>
                <c:pt idx="5517">
                  <c:v>0.45766688657407406</c:v>
                </c:pt>
                <c:pt idx="5518">
                  <c:v>0.45767247685185186</c:v>
                </c:pt>
                <c:pt idx="5519">
                  <c:v>0.45767744212962963</c:v>
                </c:pt>
                <c:pt idx="5520">
                  <c:v>0.45768258101851855</c:v>
                </c:pt>
                <c:pt idx="5521">
                  <c:v>0.45768761574074074</c:v>
                </c:pt>
                <c:pt idx="5522">
                  <c:v>0.45769293981481485</c:v>
                </c:pt>
                <c:pt idx="5523">
                  <c:v>0.45769847222222221</c:v>
                </c:pt>
                <c:pt idx="5524">
                  <c:v>0.457703900462963</c:v>
                </c:pt>
                <c:pt idx="5525">
                  <c:v>0.4577116550925926</c:v>
                </c:pt>
                <c:pt idx="5526">
                  <c:v>0.45771708333333333</c:v>
                </c:pt>
                <c:pt idx="5527">
                  <c:v>0.45772261574074075</c:v>
                </c:pt>
                <c:pt idx="5528">
                  <c:v>0.45772797453703706</c:v>
                </c:pt>
                <c:pt idx="5529">
                  <c:v>0.45773340277777774</c:v>
                </c:pt>
                <c:pt idx="5530">
                  <c:v>0.45773858796296296</c:v>
                </c:pt>
                <c:pt idx="5531">
                  <c:v>0.45774355324074073</c:v>
                </c:pt>
                <c:pt idx="5532">
                  <c:v>0.45774871527777777</c:v>
                </c:pt>
                <c:pt idx="5533">
                  <c:v>0.45775402777777779</c:v>
                </c:pt>
                <c:pt idx="5534">
                  <c:v>0.45775956018518515</c:v>
                </c:pt>
                <c:pt idx="5535">
                  <c:v>0.45776519675925925</c:v>
                </c:pt>
                <c:pt idx="5536">
                  <c:v>0.45777069444444446</c:v>
                </c:pt>
                <c:pt idx="5537">
                  <c:v>0.45777652777777783</c:v>
                </c:pt>
                <c:pt idx="5538">
                  <c:v>0.45778203703703707</c:v>
                </c:pt>
                <c:pt idx="5539">
                  <c:v>0.45778766203703708</c:v>
                </c:pt>
                <c:pt idx="5540">
                  <c:v>0.45779326388888886</c:v>
                </c:pt>
                <c:pt idx="5541">
                  <c:v>0.45779849537037037</c:v>
                </c:pt>
                <c:pt idx="5542">
                  <c:v>0.45780392361111111</c:v>
                </c:pt>
                <c:pt idx="5543">
                  <c:v>0.45780918981481483</c:v>
                </c:pt>
                <c:pt idx="5544">
                  <c:v>0.45781666666666671</c:v>
                </c:pt>
                <c:pt idx="5545">
                  <c:v>0.45782182870370369</c:v>
                </c:pt>
                <c:pt idx="5546">
                  <c:v>0.45782712962962963</c:v>
                </c:pt>
                <c:pt idx="5547">
                  <c:v>0.45783250000000003</c:v>
                </c:pt>
                <c:pt idx="5548">
                  <c:v>0.45783767361111111</c:v>
                </c:pt>
                <c:pt idx="5549">
                  <c:v>0.45784314814814814</c:v>
                </c:pt>
                <c:pt idx="5550">
                  <c:v>0.45784890046296295</c:v>
                </c:pt>
                <c:pt idx="5551">
                  <c:v>0.45785452546296296</c:v>
                </c:pt>
                <c:pt idx="5552">
                  <c:v>0.45785995370370375</c:v>
                </c:pt>
                <c:pt idx="5553">
                  <c:v>0.45786546296296299</c:v>
                </c:pt>
                <c:pt idx="5554">
                  <c:v>0.45787107638888891</c:v>
                </c:pt>
                <c:pt idx="5555">
                  <c:v>0.45787656250000003</c:v>
                </c:pt>
                <c:pt idx="5556">
                  <c:v>0.45788216435185186</c:v>
                </c:pt>
                <c:pt idx="5557">
                  <c:v>0.45788761574074077</c:v>
                </c:pt>
                <c:pt idx="5558">
                  <c:v>0.4578933101851852</c:v>
                </c:pt>
                <c:pt idx="5559">
                  <c:v>0.45789888888888886</c:v>
                </c:pt>
                <c:pt idx="5560">
                  <c:v>0.45790412037037037</c:v>
                </c:pt>
                <c:pt idx="5561">
                  <c:v>0.45790936342592592</c:v>
                </c:pt>
                <c:pt idx="5562">
                  <c:v>0.4579143171296296</c:v>
                </c:pt>
                <c:pt idx="5563">
                  <c:v>0.45792197916666666</c:v>
                </c:pt>
                <c:pt idx="5564">
                  <c:v>0.45792721064814818</c:v>
                </c:pt>
                <c:pt idx="5565">
                  <c:v>0.45793241898148151</c:v>
                </c:pt>
                <c:pt idx="5566">
                  <c:v>0.45793790509259263</c:v>
                </c:pt>
                <c:pt idx="5567">
                  <c:v>0.45794319444444448</c:v>
                </c:pt>
                <c:pt idx="5568">
                  <c:v>0.45794865740740742</c:v>
                </c:pt>
                <c:pt idx="5569">
                  <c:v>0.45795407407407412</c:v>
                </c:pt>
                <c:pt idx="5570">
                  <c:v>0.45795947916666663</c:v>
                </c:pt>
                <c:pt idx="5571">
                  <c:v>0.45796453703703704</c:v>
                </c:pt>
                <c:pt idx="5572">
                  <c:v>0.45796942129629631</c:v>
                </c:pt>
                <c:pt idx="5573">
                  <c:v>0.45797442129629634</c:v>
                </c:pt>
                <c:pt idx="5574">
                  <c:v>0.45797973379629631</c:v>
                </c:pt>
                <c:pt idx="5575">
                  <c:v>0.45798513888888892</c:v>
                </c:pt>
                <c:pt idx="5576">
                  <c:v>0.45799030092592591</c:v>
                </c:pt>
                <c:pt idx="5577">
                  <c:v>0.4579956828703704</c:v>
                </c:pt>
                <c:pt idx="5578">
                  <c:v>0.45800124999999997</c:v>
                </c:pt>
                <c:pt idx="5579">
                  <c:v>0.45800656249999999</c:v>
                </c:pt>
                <c:pt idx="5580">
                  <c:v>0.45801203703703702</c:v>
                </c:pt>
                <c:pt idx="5581">
                  <c:v>0.45801740740740743</c:v>
                </c:pt>
                <c:pt idx="5582">
                  <c:v>0.45802469907407412</c:v>
                </c:pt>
                <c:pt idx="5583">
                  <c:v>0.45802984953703701</c:v>
                </c:pt>
                <c:pt idx="5584">
                  <c:v>0.45803484953703705</c:v>
                </c:pt>
                <c:pt idx="5585">
                  <c:v>0.45803995370370371</c:v>
                </c:pt>
                <c:pt idx="5586">
                  <c:v>0.4580447685185185</c:v>
                </c:pt>
                <c:pt idx="5587">
                  <c:v>0.45804976851851853</c:v>
                </c:pt>
                <c:pt idx="5588">
                  <c:v>0.45805462962962967</c:v>
                </c:pt>
                <c:pt idx="5589">
                  <c:v>0.45805958333333335</c:v>
                </c:pt>
                <c:pt idx="5590">
                  <c:v>0.45806475694444443</c:v>
                </c:pt>
                <c:pt idx="5591">
                  <c:v>0.45806995370370368</c:v>
                </c:pt>
                <c:pt idx="5592">
                  <c:v>0.4580754398148148</c:v>
                </c:pt>
                <c:pt idx="5593">
                  <c:v>0.45808069444444444</c:v>
                </c:pt>
                <c:pt idx="5594">
                  <c:v>0.45808615740740738</c:v>
                </c:pt>
                <c:pt idx="5595">
                  <c:v>0.45809150462962966</c:v>
                </c:pt>
                <c:pt idx="5596">
                  <c:v>0.45809670138888886</c:v>
                </c:pt>
                <c:pt idx="5597">
                  <c:v>0.45810206018518523</c:v>
                </c:pt>
                <c:pt idx="5598">
                  <c:v>0.45810726851851852</c:v>
                </c:pt>
                <c:pt idx="5599">
                  <c:v>0.4581127893518519</c:v>
                </c:pt>
                <c:pt idx="5600">
                  <c:v>0.45811795138888889</c:v>
                </c:pt>
                <c:pt idx="5601">
                  <c:v>0.45812546296296297</c:v>
                </c:pt>
                <c:pt idx="5602">
                  <c:v>0.45813047453703709</c:v>
                </c:pt>
                <c:pt idx="5603">
                  <c:v>0.45813532407407404</c:v>
                </c:pt>
                <c:pt idx="5604">
                  <c:v>0.45814038194444445</c:v>
                </c:pt>
                <c:pt idx="5605">
                  <c:v>0.45814577546296298</c:v>
                </c:pt>
                <c:pt idx="5606">
                  <c:v>0.45815127314814813</c:v>
                </c:pt>
                <c:pt idx="5607">
                  <c:v>0.45815688657407411</c:v>
                </c:pt>
                <c:pt idx="5608">
                  <c:v>0.45816217592592595</c:v>
                </c:pt>
                <c:pt idx="5609">
                  <c:v>0.4581675925925926</c:v>
                </c:pt>
                <c:pt idx="5610">
                  <c:v>0.45817288194444444</c:v>
                </c:pt>
                <c:pt idx="5611">
                  <c:v>0.45817825231481479</c:v>
                </c:pt>
                <c:pt idx="5612">
                  <c:v>0.45818343750000001</c:v>
                </c:pt>
                <c:pt idx="5613">
                  <c:v>0.4581884259259259</c:v>
                </c:pt>
                <c:pt idx="5614">
                  <c:v>0.45819351851851847</c:v>
                </c:pt>
                <c:pt idx="5615">
                  <c:v>0.45819843750000006</c:v>
                </c:pt>
                <c:pt idx="5616">
                  <c:v>0.45820363425925925</c:v>
                </c:pt>
                <c:pt idx="5617">
                  <c:v>0.45820900462962966</c:v>
                </c:pt>
                <c:pt idx="5618">
                  <c:v>0.45821440972222222</c:v>
                </c:pt>
                <c:pt idx="5619">
                  <c:v>0.45821987268518516</c:v>
                </c:pt>
                <c:pt idx="5620">
                  <c:v>0.45822737268518515</c:v>
                </c:pt>
                <c:pt idx="5621">
                  <c:v>0.45823282407407406</c:v>
                </c:pt>
                <c:pt idx="5622">
                  <c:v>0.4582381597222222</c:v>
                </c:pt>
                <c:pt idx="5623">
                  <c:v>0.45824358796296294</c:v>
                </c:pt>
                <c:pt idx="5624">
                  <c:v>0.45824866898148148</c:v>
                </c:pt>
                <c:pt idx="5625">
                  <c:v>0.45825372685185184</c:v>
                </c:pt>
                <c:pt idx="5626">
                  <c:v>0.45825872685185187</c:v>
                </c:pt>
                <c:pt idx="5627">
                  <c:v>0.45826353009259257</c:v>
                </c:pt>
                <c:pt idx="5628">
                  <c:v>0.45826868055555559</c:v>
                </c:pt>
                <c:pt idx="5629">
                  <c:v>0.45827358796296297</c:v>
                </c:pt>
                <c:pt idx="5630">
                  <c:v>0.45827866898148151</c:v>
                </c:pt>
                <c:pt idx="5631">
                  <c:v>0.45828376157407408</c:v>
                </c:pt>
                <c:pt idx="5632">
                  <c:v>0.45828870370370373</c:v>
                </c:pt>
                <c:pt idx="5633">
                  <c:v>0.45829373842592597</c:v>
                </c:pt>
                <c:pt idx="5634">
                  <c:v>0.45829880787037042</c:v>
                </c:pt>
                <c:pt idx="5635">
                  <c:v>0.45830407407407409</c:v>
                </c:pt>
                <c:pt idx="5636">
                  <c:v>0.45830943287037035</c:v>
                </c:pt>
                <c:pt idx="5637">
                  <c:v>0.45831471064814816</c:v>
                </c:pt>
                <c:pt idx="5638">
                  <c:v>0.45832253472222223</c:v>
                </c:pt>
                <c:pt idx="5639">
                  <c:v>0.45832765046296298</c:v>
                </c:pt>
                <c:pt idx="5640">
                  <c:v>0.45833292824074073</c:v>
                </c:pt>
                <c:pt idx="5641">
                  <c:v>0.45833813657407413</c:v>
                </c:pt>
                <c:pt idx="5642">
                  <c:v>0.45834346064814818</c:v>
                </c:pt>
                <c:pt idx="5643">
                  <c:v>0.45834886574074069</c:v>
                </c:pt>
                <c:pt idx="5644">
                  <c:v>0.45835387731481481</c:v>
                </c:pt>
                <c:pt idx="5645">
                  <c:v>0.45835898148148146</c:v>
                </c:pt>
                <c:pt idx="5646">
                  <c:v>0.45836399305555559</c:v>
                </c:pt>
                <c:pt idx="5647">
                  <c:v>0.45836905092592595</c:v>
                </c:pt>
                <c:pt idx="5648">
                  <c:v>0.45837438657407409</c:v>
                </c:pt>
                <c:pt idx="5649">
                  <c:v>0.45837962962962964</c:v>
                </c:pt>
                <c:pt idx="5650">
                  <c:v>0.45838504629629634</c:v>
                </c:pt>
                <c:pt idx="5651">
                  <c:v>0.45839037037037039</c:v>
                </c:pt>
                <c:pt idx="5652">
                  <c:v>0.45839572916666665</c:v>
                </c:pt>
                <c:pt idx="5653">
                  <c:v>0.45840106481481485</c:v>
                </c:pt>
                <c:pt idx="5654">
                  <c:v>0.45840649305555559</c:v>
                </c:pt>
                <c:pt idx="5655">
                  <c:v>0.4584119444444445</c:v>
                </c:pt>
                <c:pt idx="5656">
                  <c:v>0.45841690972222221</c:v>
                </c:pt>
                <c:pt idx="5657">
                  <c:v>0.45842399305555559</c:v>
                </c:pt>
                <c:pt idx="5658">
                  <c:v>0.45842922453703699</c:v>
                </c:pt>
                <c:pt idx="5659">
                  <c:v>0.45843456018518519</c:v>
                </c:pt>
                <c:pt idx="5660">
                  <c:v>0.45843995370370366</c:v>
                </c:pt>
                <c:pt idx="5661">
                  <c:v>0.45844559027777776</c:v>
                </c:pt>
                <c:pt idx="5662">
                  <c:v>0.45845106481481479</c:v>
                </c:pt>
                <c:pt idx="5663">
                  <c:v>0.45845666666666668</c:v>
                </c:pt>
                <c:pt idx="5664">
                  <c:v>0.45846239583333337</c:v>
                </c:pt>
                <c:pt idx="5665">
                  <c:v>0.45846795138888891</c:v>
                </c:pt>
                <c:pt idx="5666">
                  <c:v>0.45847369212962968</c:v>
                </c:pt>
                <c:pt idx="5667">
                  <c:v>0.45847902777777777</c:v>
                </c:pt>
                <c:pt idx="5668">
                  <c:v>0.4584841203703704</c:v>
                </c:pt>
                <c:pt idx="5669">
                  <c:v>0.45848931712962965</c:v>
                </c:pt>
                <c:pt idx="5670">
                  <c:v>0.45849472222222221</c:v>
                </c:pt>
                <c:pt idx="5671">
                  <c:v>0.45849973379629633</c:v>
                </c:pt>
                <c:pt idx="5672">
                  <c:v>0.45850496527777779</c:v>
                </c:pt>
                <c:pt idx="5673">
                  <c:v>0.4585102430555556</c:v>
                </c:pt>
                <c:pt idx="5674">
                  <c:v>0.45851747685185185</c:v>
                </c:pt>
                <c:pt idx="5675">
                  <c:v>0.45852312499999998</c:v>
                </c:pt>
                <c:pt idx="5676">
                  <c:v>0.45852866898148154</c:v>
                </c:pt>
                <c:pt idx="5677">
                  <c:v>0.45853418981481481</c:v>
                </c:pt>
                <c:pt idx="5678">
                  <c:v>0.45853984953703703</c:v>
                </c:pt>
                <c:pt idx="5679">
                  <c:v>0.45854555555555554</c:v>
                </c:pt>
                <c:pt idx="5680">
                  <c:v>0.45855119212962964</c:v>
                </c:pt>
                <c:pt idx="5681">
                  <c:v>0.45855695601851854</c:v>
                </c:pt>
                <c:pt idx="5682">
                  <c:v>0.45856263888888887</c:v>
                </c:pt>
                <c:pt idx="5683">
                  <c:v>0.4585683796296296</c:v>
                </c:pt>
                <c:pt idx="5684">
                  <c:v>0.45857405092592596</c:v>
                </c:pt>
                <c:pt idx="5685">
                  <c:v>0.45857936342592592</c:v>
                </c:pt>
                <c:pt idx="5686">
                  <c:v>0.45858471064814815</c:v>
                </c:pt>
                <c:pt idx="5687">
                  <c:v>0.45859010416666668</c:v>
                </c:pt>
                <c:pt idx="5688">
                  <c:v>0.45859534722222223</c:v>
                </c:pt>
                <c:pt idx="5689">
                  <c:v>0.45860087962962964</c:v>
                </c:pt>
                <c:pt idx="5690">
                  <c:v>0.45860884259259255</c:v>
                </c:pt>
                <c:pt idx="5691">
                  <c:v>0.45861342592592597</c:v>
                </c:pt>
                <c:pt idx="5692">
                  <c:v>0.45861813657407408</c:v>
                </c:pt>
                <c:pt idx="5693">
                  <c:v>0.45862381944444447</c:v>
                </c:pt>
                <c:pt idx="5694">
                  <c:v>0.45862833333333336</c:v>
                </c:pt>
                <c:pt idx="5695">
                  <c:v>0.45863317129629633</c:v>
                </c:pt>
                <c:pt idx="5696">
                  <c:v>0.45863804398148145</c:v>
                </c:pt>
                <c:pt idx="5697">
                  <c:v>0.45864239583333338</c:v>
                </c:pt>
                <c:pt idx="5698">
                  <c:v>0.45864700231481481</c:v>
                </c:pt>
                <c:pt idx="5699">
                  <c:v>0.45865230324074074</c:v>
                </c:pt>
                <c:pt idx="5700">
                  <c:v>0.45865701388888885</c:v>
                </c:pt>
                <c:pt idx="5701">
                  <c:v>0.45866196759259265</c:v>
                </c:pt>
                <c:pt idx="5702">
                  <c:v>0.45866678240740738</c:v>
                </c:pt>
                <c:pt idx="5703">
                  <c:v>0.45867150462962963</c:v>
                </c:pt>
                <c:pt idx="5704">
                  <c:v>0.4586762962962963</c:v>
                </c:pt>
                <c:pt idx="5705">
                  <c:v>0.4586811458333333</c:v>
                </c:pt>
                <c:pt idx="5706">
                  <c:v>0.45868581018518517</c:v>
                </c:pt>
                <c:pt idx="5707">
                  <c:v>0.45869317129629628</c:v>
                </c:pt>
                <c:pt idx="5708">
                  <c:v>0.45869785879629627</c:v>
                </c:pt>
                <c:pt idx="5709">
                  <c:v>0.45870234953703704</c:v>
                </c:pt>
                <c:pt idx="5710">
                  <c:v>0.45870699074074078</c:v>
                </c:pt>
                <c:pt idx="5711">
                  <c:v>0.45871155092592591</c:v>
                </c:pt>
                <c:pt idx="5712">
                  <c:v>0.4587160300925926</c:v>
                </c:pt>
                <c:pt idx="5713">
                  <c:v>0.45872056712962966</c:v>
                </c:pt>
                <c:pt idx="5714">
                  <c:v>0.45872596064814813</c:v>
                </c:pt>
                <c:pt idx="5715">
                  <c:v>0.45873121527777777</c:v>
                </c:pt>
                <c:pt idx="5716">
                  <c:v>0.45873658564814818</c:v>
                </c:pt>
                <c:pt idx="5717">
                  <c:v>0.45874194444444444</c:v>
                </c:pt>
                <c:pt idx="5718">
                  <c:v>0.45874747685185185</c:v>
                </c:pt>
                <c:pt idx="5719">
                  <c:v>0.45875305555555551</c:v>
                </c:pt>
                <c:pt idx="5720">
                  <c:v>0.45875871527777773</c:v>
                </c:pt>
                <c:pt idx="5721">
                  <c:v>0.45876427083333332</c:v>
                </c:pt>
                <c:pt idx="5722">
                  <c:v>0.45876989583333333</c:v>
                </c:pt>
                <c:pt idx="5723">
                  <c:v>0.45877783564814817</c:v>
                </c:pt>
                <c:pt idx="5724">
                  <c:v>0.45878362268518519</c:v>
                </c:pt>
                <c:pt idx="5725">
                  <c:v>0.45878822916666667</c:v>
                </c:pt>
                <c:pt idx="5726">
                  <c:v>0.45879386574074071</c:v>
                </c:pt>
                <c:pt idx="5727">
                  <c:v>0.45879934027777775</c:v>
                </c:pt>
                <c:pt idx="5728">
                  <c:v>0.45880486111111113</c:v>
                </c:pt>
                <c:pt idx="5729">
                  <c:v>0.45881013888888894</c:v>
                </c:pt>
                <c:pt idx="5730">
                  <c:v>0.45881542824074079</c:v>
                </c:pt>
                <c:pt idx="5731">
                  <c:v>0.45882099537037035</c:v>
                </c:pt>
                <c:pt idx="5732">
                  <c:v>0.45882696759259262</c:v>
                </c:pt>
                <c:pt idx="5733">
                  <c:v>0.45883231481481479</c:v>
                </c:pt>
                <c:pt idx="5734">
                  <c:v>0.45883804398148148</c:v>
                </c:pt>
                <c:pt idx="5735">
                  <c:v>0.45884365740740746</c:v>
                </c:pt>
                <c:pt idx="5736">
                  <c:v>0.45884810185185182</c:v>
                </c:pt>
                <c:pt idx="5737">
                  <c:v>0.45885267361111109</c:v>
                </c:pt>
                <c:pt idx="5738">
                  <c:v>0.45885741898148152</c:v>
                </c:pt>
                <c:pt idx="5739">
                  <c:v>0.45886267361111116</c:v>
                </c:pt>
                <c:pt idx="5740">
                  <c:v>0.45886925925925931</c:v>
                </c:pt>
                <c:pt idx="5741">
                  <c:v>0.45887412037037034</c:v>
                </c:pt>
                <c:pt idx="5742">
                  <c:v>0.45887839120370372</c:v>
                </c:pt>
                <c:pt idx="5743">
                  <c:v>0.45888306712962962</c:v>
                </c:pt>
                <c:pt idx="5744">
                  <c:v>0.45888733796296299</c:v>
                </c:pt>
                <c:pt idx="5745">
                  <c:v>0.45889190972222221</c:v>
                </c:pt>
                <c:pt idx="5746">
                  <c:v>0.4588963888888889</c:v>
                </c:pt>
                <c:pt idx="5747">
                  <c:v>0.45890096064814817</c:v>
                </c:pt>
                <c:pt idx="5748">
                  <c:v>0.4589053935185185</c:v>
                </c:pt>
                <c:pt idx="5749">
                  <c:v>0.4589098958333333</c:v>
                </c:pt>
                <c:pt idx="5750">
                  <c:v>0.45891434027777778</c:v>
                </c:pt>
                <c:pt idx="5751">
                  <c:v>0.45891886574074076</c:v>
                </c:pt>
                <c:pt idx="5752">
                  <c:v>0.45892336805555556</c:v>
                </c:pt>
                <c:pt idx="5753">
                  <c:v>0.4589274074074074</c:v>
                </c:pt>
                <c:pt idx="5754">
                  <c:v>0.45893156249999995</c:v>
                </c:pt>
                <c:pt idx="5755">
                  <c:v>0.45893592592592597</c:v>
                </c:pt>
                <c:pt idx="5756">
                  <c:v>0.45893995370370372</c:v>
                </c:pt>
                <c:pt idx="5757">
                  <c:v>0.45894627314814818</c:v>
                </c:pt>
                <c:pt idx="5758">
                  <c:v>0.45895050925925923</c:v>
                </c:pt>
                <c:pt idx="5759">
                  <c:v>0.45895534722222225</c:v>
                </c:pt>
                <c:pt idx="5760">
                  <c:v>0.45896039351851853</c:v>
                </c:pt>
                <c:pt idx="5761">
                  <c:v>0.45896549768518519</c:v>
                </c:pt>
                <c:pt idx="5762">
                  <c:v>0.45897047453703704</c:v>
                </c:pt>
                <c:pt idx="5763">
                  <c:v>0.4589757523148148</c:v>
                </c:pt>
                <c:pt idx="5764">
                  <c:v>0.45898103009259256</c:v>
                </c:pt>
                <c:pt idx="5765">
                  <c:v>0.45898616898148153</c:v>
                </c:pt>
                <c:pt idx="5766">
                  <c:v>0.45899142361111106</c:v>
                </c:pt>
                <c:pt idx="5767">
                  <c:v>0.4589968981481482</c:v>
                </c:pt>
                <c:pt idx="5768">
                  <c:v>0.45900217592592596</c:v>
                </c:pt>
                <c:pt idx="5769">
                  <c:v>0.45900747685185189</c:v>
                </c:pt>
                <c:pt idx="5770">
                  <c:v>0.45901185185185184</c:v>
                </c:pt>
                <c:pt idx="5771">
                  <c:v>0.45901605324074074</c:v>
                </c:pt>
                <c:pt idx="5772">
                  <c:v>0.45902039351851848</c:v>
                </c:pt>
                <c:pt idx="5773">
                  <c:v>0.45902708333333336</c:v>
                </c:pt>
                <c:pt idx="5774">
                  <c:v>0.45903109953703702</c:v>
                </c:pt>
                <c:pt idx="5775">
                  <c:v>0.45903517361111112</c:v>
                </c:pt>
                <c:pt idx="5776">
                  <c:v>0.45903937499999997</c:v>
                </c:pt>
                <c:pt idx="5777">
                  <c:v>0.45904328703703706</c:v>
                </c:pt>
                <c:pt idx="5778">
                  <c:v>0.45904787037037037</c:v>
                </c:pt>
                <c:pt idx="5779">
                  <c:v>0.45905255787037036</c:v>
                </c:pt>
                <c:pt idx="5780">
                  <c:v>0.45905714120370367</c:v>
                </c:pt>
                <c:pt idx="5781">
                  <c:v>0.45906174768518521</c:v>
                </c:pt>
                <c:pt idx="5782">
                  <c:v>0.45906631944444443</c:v>
                </c:pt>
                <c:pt idx="5783">
                  <c:v>0.4590707638888889</c:v>
                </c:pt>
                <c:pt idx="5784">
                  <c:v>0.45907550925925927</c:v>
                </c:pt>
                <c:pt idx="5785">
                  <c:v>0.45908018518518517</c:v>
                </c:pt>
                <c:pt idx="5786">
                  <c:v>0.45908467592592594</c:v>
                </c:pt>
                <c:pt idx="5787">
                  <c:v>0.45908924768518516</c:v>
                </c:pt>
                <c:pt idx="5788">
                  <c:v>0.45909354166666666</c:v>
                </c:pt>
                <c:pt idx="5789">
                  <c:v>0.45909783564814816</c:v>
                </c:pt>
                <c:pt idx="5790">
                  <c:v>0.45910422453703709</c:v>
                </c:pt>
                <c:pt idx="5791">
                  <c:v>0.45910877314814819</c:v>
                </c:pt>
                <c:pt idx="5792">
                  <c:v>0.4591131365740741</c:v>
                </c:pt>
                <c:pt idx="5793">
                  <c:v>0.4591176851851852</c:v>
                </c:pt>
                <c:pt idx="5794">
                  <c:v>0.45912247685185187</c:v>
                </c:pt>
                <c:pt idx="5795">
                  <c:v>0.45912711805555556</c:v>
                </c:pt>
                <c:pt idx="5796">
                  <c:v>0.45913172453703704</c:v>
                </c:pt>
                <c:pt idx="5797">
                  <c:v>0.45913640046296295</c:v>
                </c:pt>
                <c:pt idx="5798">
                  <c:v>0.45914087962962963</c:v>
                </c:pt>
                <c:pt idx="5799">
                  <c:v>0.45914563657407409</c:v>
                </c:pt>
                <c:pt idx="5800">
                  <c:v>0.45915031249999999</c:v>
                </c:pt>
                <c:pt idx="5801">
                  <c:v>0.45915453703703707</c:v>
                </c:pt>
                <c:pt idx="5802">
                  <c:v>0.45915912037037038</c:v>
                </c:pt>
                <c:pt idx="5803">
                  <c:v>0.45916342592592591</c:v>
                </c:pt>
                <c:pt idx="5804">
                  <c:v>0.4591677662037037</c:v>
                </c:pt>
                <c:pt idx="5805">
                  <c:v>0.45917208333333331</c:v>
                </c:pt>
                <c:pt idx="5806">
                  <c:v>0.45917653935185188</c:v>
                </c:pt>
                <c:pt idx="5807">
                  <c:v>0.45918285879629628</c:v>
                </c:pt>
                <c:pt idx="5808">
                  <c:v>0.45918717592592589</c:v>
                </c:pt>
                <c:pt idx="5809">
                  <c:v>0.45919149305555557</c:v>
                </c:pt>
                <c:pt idx="5810">
                  <c:v>0.45919582175925927</c:v>
                </c:pt>
                <c:pt idx="5811">
                  <c:v>0.45920042824074075</c:v>
                </c:pt>
                <c:pt idx="5812">
                  <c:v>0.45920481481481484</c:v>
                </c:pt>
                <c:pt idx="5813">
                  <c:v>0.45920947916666671</c:v>
                </c:pt>
                <c:pt idx="5814">
                  <c:v>0.45921415509259256</c:v>
                </c:pt>
                <c:pt idx="5815">
                  <c:v>0.45921856481481482</c:v>
                </c:pt>
                <c:pt idx="5816">
                  <c:v>0.45922319444444443</c:v>
                </c:pt>
                <c:pt idx="5817">
                  <c:v>0.45922778935185188</c:v>
                </c:pt>
                <c:pt idx="5818">
                  <c:v>0.4592323611111111</c:v>
                </c:pt>
                <c:pt idx="5819">
                  <c:v>0.45923707175925926</c:v>
                </c:pt>
                <c:pt idx="5820">
                  <c:v>0.45924172453703704</c:v>
                </c:pt>
                <c:pt idx="5821">
                  <c:v>0.45924626157407406</c:v>
                </c:pt>
                <c:pt idx="5822">
                  <c:v>0.45925074074074074</c:v>
                </c:pt>
                <c:pt idx="5823">
                  <c:v>0.45925733796296297</c:v>
                </c:pt>
                <c:pt idx="5824">
                  <c:v>0.45926162037037038</c:v>
                </c:pt>
                <c:pt idx="5825">
                  <c:v>0.4592659837962963</c:v>
                </c:pt>
                <c:pt idx="5826">
                  <c:v>0.45927040509259259</c:v>
                </c:pt>
                <c:pt idx="5827">
                  <c:v>0.45927495370370369</c:v>
                </c:pt>
                <c:pt idx="5828">
                  <c:v>0.45927960648148147</c:v>
                </c:pt>
                <c:pt idx="5829">
                  <c:v>0.45928431712962964</c:v>
                </c:pt>
                <c:pt idx="5830">
                  <c:v>0.45928876157407411</c:v>
                </c:pt>
                <c:pt idx="5831">
                  <c:v>0.45929332175925924</c:v>
                </c:pt>
                <c:pt idx="5832">
                  <c:v>0.45929787037037034</c:v>
                </c:pt>
                <c:pt idx="5833">
                  <c:v>0.45930241898148144</c:v>
                </c:pt>
                <c:pt idx="5834">
                  <c:v>0.45930715277777773</c:v>
                </c:pt>
                <c:pt idx="5835">
                  <c:v>0.4593118171296296</c:v>
                </c:pt>
                <c:pt idx="5836">
                  <c:v>0.45931611111111109</c:v>
                </c:pt>
                <c:pt idx="5837">
                  <c:v>0.45932041666666668</c:v>
                </c:pt>
                <c:pt idx="5838">
                  <c:v>0.45932491898148148</c:v>
                </c:pt>
                <c:pt idx="5839">
                  <c:v>0.45932913194444441</c:v>
                </c:pt>
                <c:pt idx="5840">
                  <c:v>0.45933590277777775</c:v>
                </c:pt>
                <c:pt idx="5841">
                  <c:v>0.4593405439814815</c:v>
                </c:pt>
                <c:pt idx="5842">
                  <c:v>0.4593448263888889</c:v>
                </c:pt>
                <c:pt idx="5843">
                  <c:v>0.45934910879629626</c:v>
                </c:pt>
                <c:pt idx="5844">
                  <c:v>0.45935347222222217</c:v>
                </c:pt>
                <c:pt idx="5845">
                  <c:v>0.45935769675925925</c:v>
                </c:pt>
                <c:pt idx="5846">
                  <c:v>0.45936212962962958</c:v>
                </c:pt>
                <c:pt idx="5847">
                  <c:v>0.45936651620370372</c:v>
                </c:pt>
                <c:pt idx="5848">
                  <c:v>0.45937083333333334</c:v>
                </c:pt>
                <c:pt idx="5849">
                  <c:v>0.45937505787037036</c:v>
                </c:pt>
                <c:pt idx="5850">
                  <c:v>0.45937912037037038</c:v>
                </c:pt>
                <c:pt idx="5851">
                  <c:v>0.45938318287037033</c:v>
                </c:pt>
                <c:pt idx="5852">
                  <c:v>0.45938726851851852</c:v>
                </c:pt>
                <c:pt idx="5853">
                  <c:v>0.45939149305555554</c:v>
                </c:pt>
                <c:pt idx="5854">
                  <c:v>0.45939545138888888</c:v>
                </c:pt>
                <c:pt idx="5855">
                  <c:v>0.45939968749999999</c:v>
                </c:pt>
                <c:pt idx="5856">
                  <c:v>0.45940596064814815</c:v>
                </c:pt>
                <c:pt idx="5857">
                  <c:v>0.4594098958333333</c:v>
                </c:pt>
                <c:pt idx="5858">
                  <c:v>0.4594140162037037</c:v>
                </c:pt>
                <c:pt idx="5859">
                  <c:v>0.45941821759259255</c:v>
                </c:pt>
                <c:pt idx="5860">
                  <c:v>0.45942225694444444</c:v>
                </c:pt>
                <c:pt idx="5861">
                  <c:v>0.45942667824074074</c:v>
                </c:pt>
                <c:pt idx="5862">
                  <c:v>0.45943096064814815</c:v>
                </c:pt>
                <c:pt idx="5863">
                  <c:v>0.45943530092592594</c:v>
                </c:pt>
                <c:pt idx="5864">
                  <c:v>0.45943958333333335</c:v>
                </c:pt>
                <c:pt idx="5865">
                  <c:v>0.45944393518518517</c:v>
                </c:pt>
                <c:pt idx="5866">
                  <c:v>0.45944804398148148</c:v>
                </c:pt>
                <c:pt idx="5867">
                  <c:v>0.45945249999999999</c:v>
                </c:pt>
                <c:pt idx="5868">
                  <c:v>0.45945680555555551</c:v>
                </c:pt>
                <c:pt idx="5869">
                  <c:v>0.4594610648148148</c:v>
                </c:pt>
                <c:pt idx="5870">
                  <c:v>0.4594653587962963</c:v>
                </c:pt>
                <c:pt idx="5871">
                  <c:v>0.45946986111111116</c:v>
                </c:pt>
                <c:pt idx="5872">
                  <c:v>0.4594739814814815</c:v>
                </c:pt>
                <c:pt idx="5873">
                  <c:v>0.45948041666666667</c:v>
                </c:pt>
                <c:pt idx="5874">
                  <c:v>0.45948436342592597</c:v>
                </c:pt>
                <c:pt idx="5875">
                  <c:v>0.45948839120370372</c:v>
                </c:pt>
                <c:pt idx="5876">
                  <c:v>0.45949254629629627</c:v>
                </c:pt>
                <c:pt idx="5877">
                  <c:v>0.45949659722222225</c:v>
                </c:pt>
                <c:pt idx="5878">
                  <c:v>0.45950082175925927</c:v>
                </c:pt>
                <c:pt idx="5879">
                  <c:v>0.45950518518518518</c:v>
                </c:pt>
                <c:pt idx="5880">
                  <c:v>0.45950939814814817</c:v>
                </c:pt>
                <c:pt idx="5881">
                  <c:v>0.45951361111111111</c:v>
                </c:pt>
                <c:pt idx="5882">
                  <c:v>0.45951782407407404</c:v>
                </c:pt>
                <c:pt idx="5883">
                  <c:v>0.45952206018518521</c:v>
                </c:pt>
                <c:pt idx="5884">
                  <c:v>0.45952630787037035</c:v>
                </c:pt>
                <c:pt idx="5885">
                  <c:v>0.45953069444444444</c:v>
                </c:pt>
                <c:pt idx="5886">
                  <c:v>0.45953484953703705</c:v>
                </c:pt>
                <c:pt idx="5887">
                  <c:v>0.45953920138888887</c:v>
                </c:pt>
                <c:pt idx="5888">
                  <c:v>0.45954322916666662</c:v>
                </c:pt>
                <c:pt idx="5889">
                  <c:v>0.45954715277777775</c:v>
                </c:pt>
                <c:pt idx="5890">
                  <c:v>0.45955343750000005</c:v>
                </c:pt>
                <c:pt idx="5891">
                  <c:v>0.45955752314814813</c:v>
                </c:pt>
                <c:pt idx="5892">
                  <c:v>0.45956181712962962</c:v>
                </c:pt>
                <c:pt idx="5893">
                  <c:v>0.45956612268518521</c:v>
                </c:pt>
                <c:pt idx="5894">
                  <c:v>0.45957039351851853</c:v>
                </c:pt>
                <c:pt idx="5895">
                  <c:v>0.4595747106481482</c:v>
                </c:pt>
                <c:pt idx="5896">
                  <c:v>0.45957894675925925</c:v>
                </c:pt>
                <c:pt idx="5897">
                  <c:v>0.45958320601851854</c:v>
                </c:pt>
                <c:pt idx="5898">
                  <c:v>0.45958738425925927</c:v>
                </c:pt>
                <c:pt idx="5899">
                  <c:v>0.45959179398148148</c:v>
                </c:pt>
                <c:pt idx="5900">
                  <c:v>0.45959612268518518</c:v>
                </c:pt>
                <c:pt idx="5901">
                  <c:v>0.4596002199074074</c:v>
                </c:pt>
                <c:pt idx="5902">
                  <c:v>0.4596042592592593</c:v>
                </c:pt>
                <c:pt idx="5903">
                  <c:v>0.45960846064814814</c:v>
                </c:pt>
                <c:pt idx="5904">
                  <c:v>0.45961262731481484</c:v>
                </c:pt>
                <c:pt idx="5905">
                  <c:v>0.45961703703703699</c:v>
                </c:pt>
                <c:pt idx="5906">
                  <c:v>0.45962364583333332</c:v>
                </c:pt>
                <c:pt idx="5907">
                  <c:v>0.45962783564814819</c:v>
                </c:pt>
                <c:pt idx="5908">
                  <c:v>0.45963229166666664</c:v>
                </c:pt>
                <c:pt idx="5909">
                  <c:v>0.45963660879629625</c:v>
                </c:pt>
                <c:pt idx="5910">
                  <c:v>0.45964090277777775</c:v>
                </c:pt>
                <c:pt idx="5911">
                  <c:v>0.45964523148148145</c:v>
                </c:pt>
                <c:pt idx="5912">
                  <c:v>0.45964990740740741</c:v>
                </c:pt>
                <c:pt idx="5913">
                  <c:v>0.45965435185185188</c:v>
                </c:pt>
                <c:pt idx="5914">
                  <c:v>0.45965903935185182</c:v>
                </c:pt>
                <c:pt idx="5915">
                  <c:v>0.45966374999999998</c:v>
                </c:pt>
                <c:pt idx="5916">
                  <c:v>0.45966815972222225</c:v>
                </c:pt>
                <c:pt idx="5917">
                  <c:v>0.45967289351851853</c:v>
                </c:pt>
                <c:pt idx="5918">
                  <c:v>0.45967744212962963</c:v>
                </c:pt>
                <c:pt idx="5919">
                  <c:v>0.45968184027777781</c:v>
                </c:pt>
                <c:pt idx="5920">
                  <c:v>0.45968668981481481</c:v>
                </c:pt>
                <c:pt idx="5921">
                  <c:v>0.45969127314814817</c:v>
                </c:pt>
                <c:pt idx="5922">
                  <c:v>0.45969594907407413</c:v>
                </c:pt>
                <c:pt idx="5923">
                  <c:v>0.45970269675925923</c:v>
                </c:pt>
                <c:pt idx="5924">
                  <c:v>0.45970722222222221</c:v>
                </c:pt>
                <c:pt idx="5925">
                  <c:v>0.4597114351851852</c:v>
                </c:pt>
                <c:pt idx="5926">
                  <c:v>0.45971578703703703</c:v>
                </c:pt>
                <c:pt idx="5927">
                  <c:v>0.45972012731481482</c:v>
                </c:pt>
                <c:pt idx="5928">
                  <c:v>0.4597246064814815</c:v>
                </c:pt>
                <c:pt idx="5929">
                  <c:v>0.45972942129629629</c:v>
                </c:pt>
                <c:pt idx="5930">
                  <c:v>0.45973401620370374</c:v>
                </c:pt>
                <c:pt idx="5931">
                  <c:v>0.45973855324074075</c:v>
                </c:pt>
                <c:pt idx="5932">
                  <c:v>0.45974309027777777</c:v>
                </c:pt>
                <c:pt idx="5933">
                  <c:v>0.45974773148148151</c:v>
                </c:pt>
                <c:pt idx="5934">
                  <c:v>0.45975208333333334</c:v>
                </c:pt>
                <c:pt idx="5935">
                  <c:v>0.45975663194444444</c:v>
                </c:pt>
                <c:pt idx="5936">
                  <c:v>0.459761087962963</c:v>
                </c:pt>
                <c:pt idx="5937">
                  <c:v>0.45976552083333333</c:v>
                </c:pt>
                <c:pt idx="5938">
                  <c:v>0.45976981481481483</c:v>
                </c:pt>
                <c:pt idx="5939">
                  <c:v>0.45977415509259262</c:v>
                </c:pt>
                <c:pt idx="5940">
                  <c:v>0.45978050925925928</c:v>
                </c:pt>
                <c:pt idx="5941">
                  <c:v>0.45978515046296292</c:v>
                </c:pt>
                <c:pt idx="5942">
                  <c:v>0.45978951388888883</c:v>
                </c:pt>
                <c:pt idx="5943">
                  <c:v>0.45979409722222225</c:v>
                </c:pt>
                <c:pt idx="5944">
                  <c:v>0.45979861111111114</c:v>
                </c:pt>
                <c:pt idx="5945">
                  <c:v>0.45980295138888888</c:v>
                </c:pt>
                <c:pt idx="5946">
                  <c:v>0.45980737268518518</c:v>
                </c:pt>
                <c:pt idx="5947">
                  <c:v>0.45981200231481484</c:v>
                </c:pt>
                <c:pt idx="5948">
                  <c:v>0.45981643518518517</c:v>
                </c:pt>
                <c:pt idx="5949">
                  <c:v>0.45982093749999997</c:v>
                </c:pt>
                <c:pt idx="5950">
                  <c:v>0.45982561342592593</c:v>
                </c:pt>
                <c:pt idx="5951">
                  <c:v>0.45982974537037036</c:v>
                </c:pt>
                <c:pt idx="5952">
                  <c:v>0.45983407407407406</c:v>
                </c:pt>
                <c:pt idx="5953">
                  <c:v>0.45983837962962965</c:v>
                </c:pt>
                <c:pt idx="5954">
                  <c:v>0.4598425347222222</c:v>
                </c:pt>
                <c:pt idx="5955">
                  <c:v>0.4598469097222222</c:v>
                </c:pt>
                <c:pt idx="5956">
                  <c:v>0.45985339120370372</c:v>
                </c:pt>
                <c:pt idx="5957">
                  <c:v>0.45985765046296295</c:v>
                </c:pt>
                <c:pt idx="5958">
                  <c:v>0.45986190972222224</c:v>
                </c:pt>
                <c:pt idx="5959">
                  <c:v>0.45986629629629627</c:v>
                </c:pt>
                <c:pt idx="5960">
                  <c:v>0.4598704282407407</c:v>
                </c:pt>
                <c:pt idx="5961">
                  <c:v>0.45987500000000003</c:v>
                </c:pt>
                <c:pt idx="5962">
                  <c:v>0.45987949074074069</c:v>
                </c:pt>
                <c:pt idx="5963">
                  <c:v>0.45988396990740738</c:v>
                </c:pt>
                <c:pt idx="5964">
                  <c:v>0.45988856481481483</c:v>
                </c:pt>
                <c:pt idx="5965">
                  <c:v>0.45989325231481476</c:v>
                </c:pt>
                <c:pt idx="5966">
                  <c:v>0.45989778935185188</c:v>
                </c:pt>
                <c:pt idx="5967">
                  <c:v>0.45990231481481486</c:v>
                </c:pt>
                <c:pt idx="5968">
                  <c:v>0.45990700231481485</c:v>
                </c:pt>
                <c:pt idx="5969">
                  <c:v>0.45991148148148148</c:v>
                </c:pt>
                <c:pt idx="5970">
                  <c:v>0.45991608796296296</c:v>
                </c:pt>
                <c:pt idx="5971">
                  <c:v>0.45992068287037036</c:v>
                </c:pt>
                <c:pt idx="5972">
                  <c:v>0.45992506944444439</c:v>
                </c:pt>
                <c:pt idx="5973">
                  <c:v>0.45993170138888889</c:v>
                </c:pt>
                <c:pt idx="5974">
                  <c:v>0.45993601851851856</c:v>
                </c:pt>
                <c:pt idx="5975">
                  <c:v>0.45994019675925929</c:v>
                </c:pt>
                <c:pt idx="5976">
                  <c:v>0.45994457175925924</c:v>
                </c:pt>
                <c:pt idx="5977">
                  <c:v>0.45994895833333332</c:v>
                </c:pt>
                <c:pt idx="5978">
                  <c:v>0.45995336805555559</c:v>
                </c:pt>
                <c:pt idx="5979">
                  <c:v>0.45995791666666669</c:v>
                </c:pt>
                <c:pt idx="5980">
                  <c:v>0.45996238425925928</c:v>
                </c:pt>
                <c:pt idx="5981">
                  <c:v>0.45996667824074072</c:v>
                </c:pt>
                <c:pt idx="5982">
                  <c:v>0.4599711226851852</c:v>
                </c:pt>
                <c:pt idx="5983">
                  <c:v>0.45997581018518519</c:v>
                </c:pt>
                <c:pt idx="5984">
                  <c:v>0.45998018518518519</c:v>
                </c:pt>
                <c:pt idx="5985">
                  <c:v>0.45998480324074076</c:v>
                </c:pt>
                <c:pt idx="5986">
                  <c:v>0.45998938657407407</c:v>
                </c:pt>
                <c:pt idx="5987">
                  <c:v>0.45999365740740744</c:v>
                </c:pt>
                <c:pt idx="5988">
                  <c:v>0.45999793981481485</c:v>
                </c:pt>
                <c:pt idx="5989">
                  <c:v>0.46000451388888886</c:v>
                </c:pt>
                <c:pt idx="5990">
                  <c:v>0.46000880787037035</c:v>
                </c:pt>
                <c:pt idx="5991">
                  <c:v>0.46001356481481487</c:v>
                </c:pt>
                <c:pt idx="5992">
                  <c:v>0.46001807870370376</c:v>
                </c:pt>
                <c:pt idx="5993">
                  <c:v>0.46002253472222221</c:v>
                </c:pt>
                <c:pt idx="5994">
                  <c:v>0.46002703703703701</c:v>
                </c:pt>
                <c:pt idx="5995">
                  <c:v>0.46003164351851855</c:v>
                </c:pt>
                <c:pt idx="5996">
                  <c:v>0.46003606481481479</c:v>
                </c:pt>
                <c:pt idx="5997">
                  <c:v>0.4600406481481481</c:v>
                </c:pt>
                <c:pt idx="5998">
                  <c:v>0.46004516203703699</c:v>
                </c:pt>
                <c:pt idx="5999">
                  <c:v>0.46004966435185185</c:v>
                </c:pt>
                <c:pt idx="6000">
                  <c:v>0.46005413194444444</c:v>
                </c:pt>
                <c:pt idx="6001">
                  <c:v>0.46005843750000003</c:v>
                </c:pt>
                <c:pt idx="6002">
                  <c:v>0.46006261574074075</c:v>
                </c:pt>
                <c:pt idx="6003">
                  <c:v>0.46006690972222225</c:v>
                </c:pt>
                <c:pt idx="6004">
                  <c:v>0.46007133101851849</c:v>
                </c:pt>
                <c:pt idx="6005">
                  <c:v>0.46007549768518513</c:v>
                </c:pt>
                <c:pt idx="6006">
                  <c:v>0.46008200231481483</c:v>
                </c:pt>
                <c:pt idx="6007">
                  <c:v>0.46008627314814815</c:v>
                </c:pt>
                <c:pt idx="6008">
                  <c:v>0.46009053240740738</c:v>
                </c:pt>
                <c:pt idx="6009">
                  <c:v>0.46009493055555556</c:v>
                </c:pt>
                <c:pt idx="6010">
                  <c:v>0.46009915509259258</c:v>
                </c:pt>
                <c:pt idx="6011">
                  <c:v>0.46010373842592589</c:v>
                </c:pt>
                <c:pt idx="6012">
                  <c:v>0.46010825231481478</c:v>
                </c:pt>
                <c:pt idx="6013">
                  <c:v>0.46011275462962958</c:v>
                </c:pt>
                <c:pt idx="6014">
                  <c:v>0.46011723379629627</c:v>
                </c:pt>
                <c:pt idx="6015">
                  <c:v>0.46012172453703704</c:v>
                </c:pt>
                <c:pt idx="6016">
                  <c:v>0.46012619212962963</c:v>
                </c:pt>
                <c:pt idx="6017">
                  <c:v>0.46013062499999996</c:v>
                </c:pt>
                <c:pt idx="6018">
                  <c:v>0.46013521990740741</c:v>
                </c:pt>
                <c:pt idx="6019">
                  <c:v>0.46013961805555553</c:v>
                </c:pt>
                <c:pt idx="6020">
                  <c:v>0.4601441087962963</c:v>
                </c:pt>
                <c:pt idx="6021">
                  <c:v>0.46014854166666663</c:v>
                </c:pt>
                <c:pt idx="6022">
                  <c:v>0.46015304398148144</c:v>
                </c:pt>
                <c:pt idx="6023">
                  <c:v>0.46015951388888893</c:v>
                </c:pt>
                <c:pt idx="6024">
                  <c:v>0.46016388888888887</c:v>
                </c:pt>
                <c:pt idx="6025">
                  <c:v>0.46016799768518518</c:v>
                </c:pt>
                <c:pt idx="6026">
                  <c:v>0.46017224537037033</c:v>
                </c:pt>
                <c:pt idx="6027">
                  <c:v>0.46017692129629628</c:v>
                </c:pt>
                <c:pt idx="6028">
                  <c:v>0.46018142361111108</c:v>
                </c:pt>
                <c:pt idx="6029">
                  <c:v>0.46018593749999998</c:v>
                </c:pt>
                <c:pt idx="6030">
                  <c:v>0.46019067129629626</c:v>
                </c:pt>
                <c:pt idx="6031">
                  <c:v>0.46019512731481482</c:v>
                </c:pt>
                <c:pt idx="6032">
                  <c:v>0.46019976851851857</c:v>
                </c:pt>
                <c:pt idx="6033">
                  <c:v>0.46020428240740746</c:v>
                </c:pt>
                <c:pt idx="6034">
                  <c:v>0.4602086226851852</c:v>
                </c:pt>
                <c:pt idx="6035">
                  <c:v>0.46021309027777774</c:v>
                </c:pt>
                <c:pt idx="6036">
                  <c:v>0.4602176273148148</c:v>
                </c:pt>
                <c:pt idx="6037">
                  <c:v>0.46022186342592591</c:v>
                </c:pt>
                <c:pt idx="6038">
                  <c:v>0.4602261226851852</c:v>
                </c:pt>
                <c:pt idx="6039">
                  <c:v>0.46023259259259258</c:v>
                </c:pt>
                <c:pt idx="6040">
                  <c:v>0.46023696759259258</c:v>
                </c:pt>
                <c:pt idx="6041">
                  <c:v>0.46024148148148147</c:v>
                </c:pt>
                <c:pt idx="6042">
                  <c:v>0.46024605324074069</c:v>
                </c:pt>
                <c:pt idx="6043">
                  <c:v>0.46025054398148146</c:v>
                </c:pt>
                <c:pt idx="6044">
                  <c:v>0.46025503472222223</c:v>
                </c:pt>
                <c:pt idx="6045">
                  <c:v>0.46025959490740737</c:v>
                </c:pt>
                <c:pt idx="6046">
                  <c:v>0.46026392361111107</c:v>
                </c:pt>
                <c:pt idx="6047">
                  <c:v>0.46026858796296294</c:v>
                </c:pt>
                <c:pt idx="6048">
                  <c:v>0.46027318287037033</c:v>
                </c:pt>
                <c:pt idx="6049">
                  <c:v>0.46027751157407404</c:v>
                </c:pt>
                <c:pt idx="6050">
                  <c:v>0.46028175925925924</c:v>
                </c:pt>
                <c:pt idx="6051">
                  <c:v>0.46028615740740736</c:v>
                </c:pt>
                <c:pt idx="6052">
                  <c:v>0.46029028935185184</c:v>
                </c:pt>
                <c:pt idx="6053">
                  <c:v>0.46029462962962958</c:v>
                </c:pt>
                <c:pt idx="6054">
                  <c:v>0.46029893518518517</c:v>
                </c:pt>
                <c:pt idx="6055">
                  <c:v>0.46030326388888887</c:v>
                </c:pt>
                <c:pt idx="6056">
                  <c:v>0.4603095717592593</c:v>
                </c:pt>
                <c:pt idx="6057">
                  <c:v>0.46031383101851847</c:v>
                </c:pt>
                <c:pt idx="6058">
                  <c:v>0.46031796296296296</c:v>
                </c:pt>
                <c:pt idx="6059">
                  <c:v>0.46032223379629628</c:v>
                </c:pt>
                <c:pt idx="6060">
                  <c:v>0.46032678240740738</c:v>
                </c:pt>
                <c:pt idx="6061">
                  <c:v>0.46033108796296296</c:v>
                </c:pt>
                <c:pt idx="6062">
                  <c:v>0.46033581018518516</c:v>
                </c:pt>
                <c:pt idx="6063">
                  <c:v>0.46034025462962963</c:v>
                </c:pt>
                <c:pt idx="6064">
                  <c:v>0.4603447453703704</c:v>
                </c:pt>
                <c:pt idx="6065">
                  <c:v>0.46034937500000001</c:v>
                </c:pt>
                <c:pt idx="6066">
                  <c:v>0.46035395833333337</c:v>
                </c:pt>
                <c:pt idx="6067">
                  <c:v>0.46035846064814812</c:v>
                </c:pt>
                <c:pt idx="6068">
                  <c:v>0.46036299768518524</c:v>
                </c:pt>
                <c:pt idx="6069">
                  <c:v>0.46036773148148152</c:v>
                </c:pt>
                <c:pt idx="6070">
                  <c:v>0.46037215277777777</c:v>
                </c:pt>
                <c:pt idx="6071">
                  <c:v>0.46037678240740743</c:v>
                </c:pt>
                <c:pt idx="6072">
                  <c:v>0.46038131944444444</c:v>
                </c:pt>
                <c:pt idx="6073">
                  <c:v>0.46038766203703707</c:v>
                </c:pt>
                <c:pt idx="6074">
                  <c:v>0.46039194444444442</c:v>
                </c:pt>
                <c:pt idx="6075">
                  <c:v>0.4603962152777778</c:v>
                </c:pt>
                <c:pt idx="6076">
                  <c:v>0.46040053240740741</c:v>
                </c:pt>
                <c:pt idx="6077">
                  <c:v>0.46040520833333337</c:v>
                </c:pt>
                <c:pt idx="6078">
                  <c:v>0.46040965277777773</c:v>
                </c:pt>
                <c:pt idx="6079">
                  <c:v>0.46041430555555557</c:v>
                </c:pt>
                <c:pt idx="6080">
                  <c:v>0.46041885416666667</c:v>
                </c:pt>
                <c:pt idx="6081">
                  <c:v>0.46042333333333335</c:v>
                </c:pt>
                <c:pt idx="6082">
                  <c:v>0.46042800925925925</c:v>
                </c:pt>
                <c:pt idx="6083">
                  <c:v>0.46043267361111112</c:v>
                </c:pt>
                <c:pt idx="6084">
                  <c:v>0.4604372453703704</c:v>
                </c:pt>
                <c:pt idx="6085">
                  <c:v>0.46044175925925929</c:v>
                </c:pt>
                <c:pt idx="6086">
                  <c:v>0.46044620370370365</c:v>
                </c:pt>
                <c:pt idx="6087">
                  <c:v>0.46045038194444449</c:v>
                </c:pt>
                <c:pt idx="6088">
                  <c:v>0.46045481481481482</c:v>
                </c:pt>
                <c:pt idx="6089">
                  <c:v>0.46046153935185186</c:v>
                </c:pt>
                <c:pt idx="6090">
                  <c:v>0.46046612268518516</c:v>
                </c:pt>
                <c:pt idx="6091">
                  <c:v>0.46047067129629626</c:v>
                </c:pt>
                <c:pt idx="6092">
                  <c:v>0.46047525462962963</c:v>
                </c:pt>
                <c:pt idx="6093">
                  <c:v>0.46047961805555554</c:v>
                </c:pt>
                <c:pt idx="6094">
                  <c:v>0.4604842476851852</c:v>
                </c:pt>
                <c:pt idx="6095">
                  <c:v>0.46048899305555557</c:v>
                </c:pt>
                <c:pt idx="6096">
                  <c:v>0.46049320601851851</c:v>
                </c:pt>
                <c:pt idx="6097">
                  <c:v>0.4604976736111111</c:v>
                </c:pt>
                <c:pt idx="6098">
                  <c:v>0.46050203703703702</c:v>
                </c:pt>
                <c:pt idx="6099">
                  <c:v>0.46050621527777774</c:v>
                </c:pt>
                <c:pt idx="6100">
                  <c:v>0.46051035879629626</c:v>
                </c:pt>
                <c:pt idx="6101">
                  <c:v>0.46051451388888887</c:v>
                </c:pt>
                <c:pt idx="6102">
                  <c:v>0.46051870370370374</c:v>
                </c:pt>
                <c:pt idx="6103">
                  <c:v>0.46052287037037037</c:v>
                </c:pt>
                <c:pt idx="6104">
                  <c:v>0.46052722222222225</c:v>
                </c:pt>
                <c:pt idx="6105">
                  <c:v>0.46053126157407404</c:v>
                </c:pt>
                <c:pt idx="6106">
                  <c:v>0.46053759259259258</c:v>
                </c:pt>
                <c:pt idx="6107">
                  <c:v>0.46054193287037037</c:v>
                </c:pt>
                <c:pt idx="6108">
                  <c:v>0.46054594907407403</c:v>
                </c:pt>
                <c:pt idx="6109">
                  <c:v>0.46055020833333332</c:v>
                </c:pt>
                <c:pt idx="6110">
                  <c:v>0.46055464120370365</c:v>
                </c:pt>
                <c:pt idx="6111">
                  <c:v>0.4605591087962963</c:v>
                </c:pt>
                <c:pt idx="6112">
                  <c:v>0.46056351851851857</c:v>
                </c:pt>
                <c:pt idx="6113">
                  <c:v>0.46056797453703702</c:v>
                </c:pt>
                <c:pt idx="6114">
                  <c:v>0.4605722337962963</c:v>
                </c:pt>
                <c:pt idx="6115">
                  <c:v>0.46057680555555552</c:v>
                </c:pt>
                <c:pt idx="6116">
                  <c:v>0.46058122685185188</c:v>
                </c:pt>
                <c:pt idx="6117">
                  <c:v>0.46058553240740746</c:v>
                </c:pt>
                <c:pt idx="6118">
                  <c:v>0.4605899537037037</c:v>
                </c:pt>
                <c:pt idx="6119">
                  <c:v>0.4605945486111111</c:v>
                </c:pt>
                <c:pt idx="6120">
                  <c:v>0.46059881944444442</c:v>
                </c:pt>
                <c:pt idx="6121">
                  <c:v>0.46060321759259254</c:v>
                </c:pt>
                <c:pt idx="6122">
                  <c:v>0.46060976851851848</c:v>
                </c:pt>
                <c:pt idx="6123">
                  <c:v>0.46061383101851855</c:v>
                </c:pt>
                <c:pt idx="6124">
                  <c:v>0.46061800925925928</c:v>
                </c:pt>
                <c:pt idx="6125">
                  <c:v>0.46062217592592591</c:v>
                </c:pt>
                <c:pt idx="6126">
                  <c:v>0.46062630787037034</c:v>
                </c:pt>
                <c:pt idx="6127">
                  <c:v>0.46063075231481482</c:v>
                </c:pt>
                <c:pt idx="6128">
                  <c:v>0.4606352777777778</c:v>
                </c:pt>
                <c:pt idx="6129">
                  <c:v>0.46063966435185183</c:v>
                </c:pt>
                <c:pt idx="6130">
                  <c:v>0.46064405092592592</c:v>
                </c:pt>
                <c:pt idx="6131">
                  <c:v>0.46064871527777779</c:v>
                </c:pt>
                <c:pt idx="6132">
                  <c:v>0.46065299768518519</c:v>
                </c:pt>
                <c:pt idx="6133">
                  <c:v>0.46065755787037038</c:v>
                </c:pt>
                <c:pt idx="6134">
                  <c:v>0.46066200231481486</c:v>
                </c:pt>
                <c:pt idx="6135">
                  <c:v>0.46066634259259259</c:v>
                </c:pt>
                <c:pt idx="6136">
                  <c:v>0.4606706712962963</c:v>
                </c:pt>
                <c:pt idx="6137">
                  <c:v>0.46067502314814818</c:v>
                </c:pt>
                <c:pt idx="6138">
                  <c:v>0.46067903935185184</c:v>
                </c:pt>
                <c:pt idx="6139">
                  <c:v>0.46068547453703701</c:v>
                </c:pt>
                <c:pt idx="6140">
                  <c:v>0.46068983796296298</c:v>
                </c:pt>
                <c:pt idx="6141">
                  <c:v>0.46069416666666668</c:v>
                </c:pt>
                <c:pt idx="6142">
                  <c:v>0.46069877314814817</c:v>
                </c:pt>
                <c:pt idx="6143">
                  <c:v>0.46070325231481485</c:v>
                </c:pt>
                <c:pt idx="6144">
                  <c:v>0.46070758101851855</c:v>
                </c:pt>
                <c:pt idx="6145">
                  <c:v>0.46071194444444447</c:v>
                </c:pt>
                <c:pt idx="6146">
                  <c:v>0.46071621527777779</c:v>
                </c:pt>
                <c:pt idx="6147">
                  <c:v>0.46072061342592591</c:v>
                </c:pt>
                <c:pt idx="6148">
                  <c:v>0.46072505787037038</c:v>
                </c:pt>
                <c:pt idx="6149">
                  <c:v>0.46072923611111111</c:v>
                </c:pt>
                <c:pt idx="6150">
                  <c:v>0.46073347222222222</c:v>
                </c:pt>
                <c:pt idx="6151">
                  <c:v>0.46073768518518521</c:v>
                </c:pt>
                <c:pt idx="6152">
                  <c:v>0.46074172453703705</c:v>
                </c:pt>
                <c:pt idx="6153">
                  <c:v>0.46074585648148147</c:v>
                </c:pt>
                <c:pt idx="6154">
                  <c:v>0.46075016203703706</c:v>
                </c:pt>
                <c:pt idx="6155">
                  <c:v>0.46075425925925928</c:v>
                </c:pt>
                <c:pt idx="6156">
                  <c:v>0.46076053240740739</c:v>
                </c:pt>
                <c:pt idx="6157">
                  <c:v>0.46076469907407408</c:v>
                </c:pt>
                <c:pt idx="6158">
                  <c:v>0.46076872685185188</c:v>
                </c:pt>
                <c:pt idx="6159">
                  <c:v>0.46077310185185189</c:v>
                </c:pt>
                <c:pt idx="6160">
                  <c:v>0.46077743055555559</c:v>
                </c:pt>
                <c:pt idx="6161">
                  <c:v>0.46078184027777774</c:v>
                </c:pt>
                <c:pt idx="6162">
                  <c:v>0.46078620370370366</c:v>
                </c:pt>
                <c:pt idx="6163">
                  <c:v>0.4607908101851852</c:v>
                </c:pt>
                <c:pt idx="6164">
                  <c:v>0.46079535879629629</c:v>
                </c:pt>
                <c:pt idx="6165">
                  <c:v>0.46079997685185187</c:v>
                </c:pt>
                <c:pt idx="6166">
                  <c:v>0.46080444444444441</c:v>
                </c:pt>
                <c:pt idx="6167">
                  <c:v>0.4608087847222222</c:v>
                </c:pt>
                <c:pt idx="6168">
                  <c:v>0.46081327546296297</c:v>
                </c:pt>
                <c:pt idx="6169">
                  <c:v>0.46081768518518523</c:v>
                </c:pt>
                <c:pt idx="6170">
                  <c:v>0.46082196759259259</c:v>
                </c:pt>
                <c:pt idx="6171">
                  <c:v>0.46082652777777783</c:v>
                </c:pt>
                <c:pt idx="6172">
                  <c:v>0.46083327546296293</c:v>
                </c:pt>
                <c:pt idx="6173">
                  <c:v>0.46083756944444443</c:v>
                </c:pt>
                <c:pt idx="6174">
                  <c:v>0.46084194444444443</c:v>
                </c:pt>
                <c:pt idx="6175">
                  <c:v>0.46084624999999996</c:v>
                </c:pt>
                <c:pt idx="6176">
                  <c:v>0.46085052083333333</c:v>
                </c:pt>
                <c:pt idx="6177">
                  <c:v>0.4608551851851852</c:v>
                </c:pt>
                <c:pt idx="6178">
                  <c:v>0.46085980324074072</c:v>
                </c:pt>
                <c:pt idx="6179">
                  <c:v>0.46086424768518519</c:v>
                </c:pt>
                <c:pt idx="6180">
                  <c:v>0.46086888888888894</c:v>
                </c:pt>
                <c:pt idx="6181">
                  <c:v>0.46087350694444446</c:v>
                </c:pt>
                <c:pt idx="6182">
                  <c:v>0.46087807870370368</c:v>
                </c:pt>
                <c:pt idx="6183">
                  <c:v>0.46088265046296301</c:v>
                </c:pt>
                <c:pt idx="6184">
                  <c:v>0.46088728009259256</c:v>
                </c:pt>
                <c:pt idx="6185">
                  <c:v>0.46089179398148145</c:v>
                </c:pt>
                <c:pt idx="6186">
                  <c:v>0.46089620370370371</c:v>
                </c:pt>
                <c:pt idx="6187">
                  <c:v>0.4609007175925926</c:v>
                </c:pt>
                <c:pt idx="6188">
                  <c:v>0.46090494212962962</c:v>
                </c:pt>
                <c:pt idx="6189">
                  <c:v>0.46091156249999998</c:v>
                </c:pt>
                <c:pt idx="6190">
                  <c:v>0.46091611111111108</c:v>
                </c:pt>
                <c:pt idx="6191">
                  <c:v>0.46092060185185185</c:v>
                </c:pt>
                <c:pt idx="6192">
                  <c:v>0.46092524305555554</c:v>
                </c:pt>
                <c:pt idx="6193">
                  <c:v>0.46092995370370371</c:v>
                </c:pt>
                <c:pt idx="6194">
                  <c:v>0.46093443287037039</c:v>
                </c:pt>
                <c:pt idx="6195">
                  <c:v>0.4609390162037037</c:v>
                </c:pt>
                <c:pt idx="6196">
                  <c:v>0.46094364583333336</c:v>
                </c:pt>
                <c:pt idx="6197">
                  <c:v>0.46094821759259258</c:v>
                </c:pt>
                <c:pt idx="6198">
                  <c:v>0.46095303240740737</c:v>
                </c:pt>
                <c:pt idx="6199">
                  <c:v>0.46095737268518522</c:v>
                </c:pt>
                <c:pt idx="6200">
                  <c:v>0.46096164351851848</c:v>
                </c:pt>
                <c:pt idx="6201">
                  <c:v>0.46096594907407407</c:v>
                </c:pt>
                <c:pt idx="6202">
                  <c:v>0.46097012731481479</c:v>
                </c:pt>
                <c:pt idx="6203">
                  <c:v>0.46097403935185183</c:v>
                </c:pt>
                <c:pt idx="6204">
                  <c:v>0.46097807870370372</c:v>
                </c:pt>
                <c:pt idx="6205">
                  <c:v>0.46098222222222224</c:v>
                </c:pt>
                <c:pt idx="6206">
                  <c:v>0.46098819444444444</c:v>
                </c:pt>
                <c:pt idx="6207">
                  <c:v>0.46099223379629634</c:v>
                </c:pt>
                <c:pt idx="6208">
                  <c:v>0.46099626157407408</c:v>
                </c:pt>
                <c:pt idx="6209">
                  <c:v>0.46100030092592598</c:v>
                </c:pt>
                <c:pt idx="6210">
                  <c:v>0.46100471064814813</c:v>
                </c:pt>
                <c:pt idx="6211">
                  <c:v>0.46100881944444444</c:v>
                </c:pt>
                <c:pt idx="6212">
                  <c:v>0.46101307870370367</c:v>
                </c:pt>
                <c:pt idx="6213">
                  <c:v>0.46101745370370373</c:v>
                </c:pt>
                <c:pt idx="6214">
                  <c:v>0.46102163194444445</c:v>
                </c:pt>
                <c:pt idx="6215">
                  <c:v>0.46102590277777783</c:v>
                </c:pt>
                <c:pt idx="6216">
                  <c:v>0.46103021990740739</c:v>
                </c:pt>
                <c:pt idx="6217">
                  <c:v>0.46103452546296292</c:v>
                </c:pt>
                <c:pt idx="6218">
                  <c:v>0.46103896990740739</c:v>
                </c:pt>
                <c:pt idx="6219">
                  <c:v>0.46104326388888889</c:v>
                </c:pt>
                <c:pt idx="6220">
                  <c:v>0.46104743055555558</c:v>
                </c:pt>
                <c:pt idx="6221">
                  <c:v>0.4610517476851852</c:v>
                </c:pt>
                <c:pt idx="6222">
                  <c:v>0.46105819444444446</c:v>
                </c:pt>
                <c:pt idx="6223">
                  <c:v>0.46106224537037038</c:v>
                </c:pt>
                <c:pt idx="6224">
                  <c:v>0.46106625000000001</c:v>
                </c:pt>
                <c:pt idx="6225">
                  <c:v>0.46107032407407406</c:v>
                </c:pt>
                <c:pt idx="6226">
                  <c:v>0.46107469907407411</c:v>
                </c:pt>
                <c:pt idx="6227">
                  <c:v>0.46107899305555561</c:v>
                </c:pt>
                <c:pt idx="6228">
                  <c:v>0.46108326388888887</c:v>
                </c:pt>
                <c:pt idx="6229">
                  <c:v>0.46108741898148148</c:v>
                </c:pt>
                <c:pt idx="6230">
                  <c:v>0.46109179398148153</c:v>
                </c:pt>
                <c:pt idx="6231">
                  <c:v>0.46109608796296292</c:v>
                </c:pt>
                <c:pt idx="6232">
                  <c:v>0.46110032407407409</c:v>
                </c:pt>
                <c:pt idx="6233">
                  <c:v>0.46110469907407409</c:v>
                </c:pt>
                <c:pt idx="6234">
                  <c:v>0.46110914351851856</c:v>
                </c:pt>
                <c:pt idx="6235">
                  <c:v>0.4611133912037037</c:v>
                </c:pt>
                <c:pt idx="6236">
                  <c:v>0.46111775462962962</c:v>
                </c:pt>
                <c:pt idx="6237">
                  <c:v>0.46112194444444449</c:v>
                </c:pt>
                <c:pt idx="6238">
                  <c:v>0.46112604166666665</c:v>
                </c:pt>
                <c:pt idx="6239">
                  <c:v>0.46113214120370372</c:v>
                </c:pt>
                <c:pt idx="6240">
                  <c:v>0.46113633101851853</c:v>
                </c:pt>
                <c:pt idx="6241">
                  <c:v>0.46114065972222223</c:v>
                </c:pt>
                <c:pt idx="6242">
                  <c:v>0.46114490740740743</c:v>
                </c:pt>
                <c:pt idx="6243">
                  <c:v>0.46114943287037041</c:v>
                </c:pt>
                <c:pt idx="6244">
                  <c:v>0.46115358796296296</c:v>
                </c:pt>
                <c:pt idx="6245">
                  <c:v>0.46115785879629628</c:v>
                </c:pt>
                <c:pt idx="6246">
                  <c:v>0.46116222222222225</c:v>
                </c:pt>
                <c:pt idx="6247">
                  <c:v>0.46116652777777772</c:v>
                </c:pt>
                <c:pt idx="6248">
                  <c:v>0.46117086805555557</c:v>
                </c:pt>
                <c:pt idx="6249">
                  <c:v>0.46117539351851855</c:v>
                </c:pt>
                <c:pt idx="6250">
                  <c:v>0.46117951388888884</c:v>
                </c:pt>
                <c:pt idx="6251">
                  <c:v>0.4611836689814815</c:v>
                </c:pt>
                <c:pt idx="6252">
                  <c:v>0.4611878240740741</c:v>
                </c:pt>
                <c:pt idx="6253">
                  <c:v>0.46119179398148152</c:v>
                </c:pt>
                <c:pt idx="6254">
                  <c:v>0.46119597222222225</c:v>
                </c:pt>
                <c:pt idx="6255">
                  <c:v>0.46120209490740738</c:v>
                </c:pt>
                <c:pt idx="6256">
                  <c:v>0.46120612268518518</c:v>
                </c:pt>
                <c:pt idx="6257">
                  <c:v>0.46121018518518514</c:v>
                </c:pt>
                <c:pt idx="6258">
                  <c:v>0.46121431712962963</c:v>
                </c:pt>
                <c:pt idx="6259">
                  <c:v>0.46121839120370373</c:v>
                </c:pt>
                <c:pt idx="6260">
                  <c:v>0.46122251157407407</c:v>
                </c:pt>
                <c:pt idx="6261">
                  <c:v>0.46122668981481479</c:v>
                </c:pt>
                <c:pt idx="6262">
                  <c:v>0.46123099537037038</c:v>
                </c:pt>
                <c:pt idx="6263">
                  <c:v>0.46123527777777779</c:v>
                </c:pt>
                <c:pt idx="6264">
                  <c:v>0.46123953703703702</c:v>
                </c:pt>
                <c:pt idx="6265">
                  <c:v>0.46124370370370366</c:v>
                </c:pt>
                <c:pt idx="6266">
                  <c:v>0.4612480902777778</c:v>
                </c:pt>
                <c:pt idx="6267">
                  <c:v>0.46125238425925924</c:v>
                </c:pt>
                <c:pt idx="6268">
                  <c:v>0.46125660879629632</c:v>
                </c:pt>
                <c:pt idx="6269">
                  <c:v>0.46126091435185185</c:v>
                </c:pt>
                <c:pt idx="6270">
                  <c:v>0.46126537037037035</c:v>
                </c:pt>
                <c:pt idx="6271">
                  <c:v>0.46126957175925926</c:v>
                </c:pt>
                <c:pt idx="6272">
                  <c:v>0.46127614583333337</c:v>
                </c:pt>
                <c:pt idx="6273">
                  <c:v>0.46128053240740741</c:v>
                </c:pt>
                <c:pt idx="6274">
                  <c:v>0.46128464120370372</c:v>
                </c:pt>
                <c:pt idx="6275">
                  <c:v>0.46128879629629632</c:v>
                </c:pt>
                <c:pt idx="6276">
                  <c:v>0.46129290509259263</c:v>
                </c:pt>
                <c:pt idx="6277">
                  <c:v>0.46129703703703706</c:v>
                </c:pt>
                <c:pt idx="6278">
                  <c:v>0.46130113425925923</c:v>
                </c:pt>
                <c:pt idx="6279">
                  <c:v>0.46130563657407403</c:v>
                </c:pt>
                <c:pt idx="6280">
                  <c:v>0.46130978009259255</c:v>
                </c:pt>
                <c:pt idx="6281">
                  <c:v>0.46131410879629625</c:v>
                </c:pt>
                <c:pt idx="6282">
                  <c:v>0.46131848379629631</c:v>
                </c:pt>
                <c:pt idx="6283">
                  <c:v>0.46132280092592598</c:v>
                </c:pt>
                <c:pt idx="6284">
                  <c:v>0.46132710648148145</c:v>
                </c:pt>
                <c:pt idx="6285">
                  <c:v>0.46133159722222222</c:v>
                </c:pt>
                <c:pt idx="6286">
                  <c:v>0.46133577546296295</c:v>
                </c:pt>
                <c:pt idx="6287">
                  <c:v>0.46134021990740742</c:v>
                </c:pt>
                <c:pt idx="6288">
                  <c:v>0.46134664351851851</c:v>
                </c:pt>
                <c:pt idx="6289">
                  <c:v>0.46135062499999996</c:v>
                </c:pt>
                <c:pt idx="6290">
                  <c:v>0.46135478009259256</c:v>
                </c:pt>
                <c:pt idx="6291">
                  <c:v>0.46135890046296296</c:v>
                </c:pt>
                <c:pt idx="6292">
                  <c:v>0.4613630208333333</c:v>
                </c:pt>
                <c:pt idx="6293">
                  <c:v>0.46136726851851856</c:v>
                </c:pt>
                <c:pt idx="6294">
                  <c:v>0.46137155092592591</c:v>
                </c:pt>
                <c:pt idx="6295">
                  <c:v>0.46137578703703702</c:v>
                </c:pt>
                <c:pt idx="6296">
                  <c:v>0.46137997685185184</c:v>
                </c:pt>
                <c:pt idx="6297">
                  <c:v>0.46138434027777775</c:v>
                </c:pt>
                <c:pt idx="6298">
                  <c:v>0.4613885069444445</c:v>
                </c:pt>
                <c:pt idx="6299">
                  <c:v>0.46139303240740742</c:v>
                </c:pt>
                <c:pt idx="6300">
                  <c:v>0.46139734953703698</c:v>
                </c:pt>
                <c:pt idx="6301">
                  <c:v>0.46140168981481483</c:v>
                </c:pt>
                <c:pt idx="6302">
                  <c:v>0.46140590277777777</c:v>
                </c:pt>
                <c:pt idx="6303">
                  <c:v>0.46141019675925926</c:v>
                </c:pt>
                <c:pt idx="6304">
                  <c:v>0.46141417824074077</c:v>
                </c:pt>
                <c:pt idx="6305">
                  <c:v>0.46142033564814816</c:v>
                </c:pt>
                <c:pt idx="6306">
                  <c:v>0.46142450231481486</c:v>
                </c:pt>
                <c:pt idx="6307">
                  <c:v>0.46142850694444443</c:v>
                </c:pt>
                <c:pt idx="6308">
                  <c:v>0.46143293981481487</c:v>
                </c:pt>
                <c:pt idx="6309">
                  <c:v>0.46143728009259261</c:v>
                </c:pt>
                <c:pt idx="6310">
                  <c:v>0.4614416203703704</c:v>
                </c:pt>
                <c:pt idx="6311">
                  <c:v>0.46144590277777775</c:v>
                </c:pt>
                <c:pt idx="6312">
                  <c:v>0.46145039351851852</c:v>
                </c:pt>
                <c:pt idx="6313">
                  <c:v>0.46145476851851847</c:v>
                </c:pt>
                <c:pt idx="6314">
                  <c:v>0.46145947916666663</c:v>
                </c:pt>
                <c:pt idx="6315">
                  <c:v>0.46146402777777779</c:v>
                </c:pt>
                <c:pt idx="6316">
                  <c:v>0.46146866898148148</c:v>
                </c:pt>
                <c:pt idx="6317">
                  <c:v>0.46147335648148147</c:v>
                </c:pt>
                <c:pt idx="6318">
                  <c:v>0.46147789351851848</c:v>
                </c:pt>
                <c:pt idx="6319">
                  <c:v>0.46148244212962958</c:v>
                </c:pt>
                <c:pt idx="6320">
                  <c:v>0.46148700231481482</c:v>
                </c:pt>
                <c:pt idx="6321">
                  <c:v>0.46149416666666671</c:v>
                </c:pt>
                <c:pt idx="6322">
                  <c:v>0.46149849537037041</c:v>
                </c:pt>
                <c:pt idx="6323">
                  <c:v>0.4615032638888889</c:v>
                </c:pt>
                <c:pt idx="6324">
                  <c:v>0.46150800925925922</c:v>
                </c:pt>
                <c:pt idx="6325">
                  <c:v>0.46151226851851851</c:v>
                </c:pt>
                <c:pt idx="6326">
                  <c:v>0.46151670138888884</c:v>
                </c:pt>
                <c:pt idx="6327">
                  <c:v>0.46152101851851851</c:v>
                </c:pt>
                <c:pt idx="6328">
                  <c:v>0.46152531250000001</c:v>
                </c:pt>
                <c:pt idx="6329">
                  <c:v>0.46152975694444448</c:v>
                </c:pt>
                <c:pt idx="6330">
                  <c:v>0.46153447916666668</c:v>
                </c:pt>
                <c:pt idx="6331">
                  <c:v>0.46153893518518524</c:v>
                </c:pt>
                <c:pt idx="6332">
                  <c:v>0.46154355324074076</c:v>
                </c:pt>
                <c:pt idx="6333">
                  <c:v>0.46154811342592589</c:v>
                </c:pt>
                <c:pt idx="6334">
                  <c:v>0.46155250000000003</c:v>
                </c:pt>
                <c:pt idx="6335">
                  <c:v>0.46155699074074069</c:v>
                </c:pt>
                <c:pt idx="6336">
                  <c:v>0.46156164351851853</c:v>
                </c:pt>
                <c:pt idx="6337">
                  <c:v>0.46156619212962963</c:v>
                </c:pt>
                <c:pt idx="6338">
                  <c:v>0.46157267361111115</c:v>
                </c:pt>
                <c:pt idx="6339">
                  <c:v>0.46157697916666668</c:v>
                </c:pt>
                <c:pt idx="6340">
                  <c:v>0.46158113425925928</c:v>
                </c:pt>
                <c:pt idx="6341">
                  <c:v>0.46158541666666664</c:v>
                </c:pt>
                <c:pt idx="6342">
                  <c:v>0.46158988425925923</c:v>
                </c:pt>
                <c:pt idx="6343">
                  <c:v>0.46159430555555558</c:v>
                </c:pt>
                <c:pt idx="6344">
                  <c:v>0.4615988425925926</c:v>
                </c:pt>
                <c:pt idx="6345">
                  <c:v>0.46160358796296297</c:v>
                </c:pt>
                <c:pt idx="6346">
                  <c:v>0.46160817129629628</c:v>
                </c:pt>
                <c:pt idx="6347">
                  <c:v>0.46161265046296296</c:v>
                </c:pt>
                <c:pt idx="6348">
                  <c:v>0.46161717592592594</c:v>
                </c:pt>
                <c:pt idx="6349">
                  <c:v>0.46162163194444444</c:v>
                </c:pt>
                <c:pt idx="6350">
                  <c:v>0.46162612268518521</c:v>
                </c:pt>
                <c:pt idx="6351">
                  <c:v>0.46163079861111106</c:v>
                </c:pt>
                <c:pt idx="6352">
                  <c:v>0.4616349768518519</c:v>
                </c:pt>
                <c:pt idx="6353">
                  <c:v>0.46163931712962963</c:v>
                </c:pt>
                <c:pt idx="6354">
                  <c:v>0.46164582175925922</c:v>
                </c:pt>
                <c:pt idx="6355">
                  <c:v>0.46165001157407409</c:v>
                </c:pt>
                <c:pt idx="6356">
                  <c:v>0.46165449074074072</c:v>
                </c:pt>
                <c:pt idx="6357">
                  <c:v>0.46165883101851851</c:v>
                </c:pt>
                <c:pt idx="6358">
                  <c:v>0.46166317129629625</c:v>
                </c:pt>
                <c:pt idx="6359">
                  <c:v>0.46166732638888885</c:v>
                </c:pt>
                <c:pt idx="6360">
                  <c:v>0.461671712962963</c:v>
                </c:pt>
                <c:pt idx="6361">
                  <c:v>0.4616760416666667</c:v>
                </c:pt>
                <c:pt idx="6362">
                  <c:v>0.46168047453703703</c:v>
                </c:pt>
                <c:pt idx="6363">
                  <c:v>0.46168489583333333</c:v>
                </c:pt>
                <c:pt idx="6364">
                  <c:v>0.46168949074074073</c:v>
                </c:pt>
                <c:pt idx="6365">
                  <c:v>0.46169429398148149</c:v>
                </c:pt>
                <c:pt idx="6366">
                  <c:v>0.461698912037037</c:v>
                </c:pt>
                <c:pt idx="6367">
                  <c:v>0.46170334490740744</c:v>
                </c:pt>
                <c:pt idx="6368">
                  <c:v>0.46170788194444445</c:v>
                </c:pt>
                <c:pt idx="6369">
                  <c:v>0.46171496527777772</c:v>
                </c:pt>
                <c:pt idx="6370">
                  <c:v>0.46171953703703705</c:v>
                </c:pt>
                <c:pt idx="6371">
                  <c:v>0.46172408564814815</c:v>
                </c:pt>
                <c:pt idx="6372">
                  <c:v>0.4617287268518519</c:v>
                </c:pt>
                <c:pt idx="6373">
                  <c:v>0.46173331018518521</c:v>
                </c:pt>
                <c:pt idx="6374">
                  <c:v>0.46173759259259262</c:v>
                </c:pt>
                <c:pt idx="6375">
                  <c:v>0.46174162037037036</c:v>
                </c:pt>
                <c:pt idx="6376">
                  <c:v>0.46174577546296297</c:v>
                </c:pt>
                <c:pt idx="6377">
                  <c:v>0.4617498611111111</c:v>
                </c:pt>
                <c:pt idx="6378">
                  <c:v>0.46175393518518515</c:v>
                </c:pt>
                <c:pt idx="6379">
                  <c:v>0.46175824074074073</c:v>
                </c:pt>
                <c:pt idx="6380">
                  <c:v>0.46176248842592593</c:v>
                </c:pt>
                <c:pt idx="6381">
                  <c:v>0.46176675925925931</c:v>
                </c:pt>
                <c:pt idx="6382">
                  <c:v>0.46177104166666666</c:v>
                </c:pt>
                <c:pt idx="6383">
                  <c:v>0.46177541666666672</c:v>
                </c:pt>
                <c:pt idx="6384">
                  <c:v>0.46178197916666663</c:v>
                </c:pt>
                <c:pt idx="6385">
                  <c:v>0.46178635416666669</c:v>
                </c:pt>
                <c:pt idx="6386">
                  <c:v>0.46179063657407404</c:v>
                </c:pt>
                <c:pt idx="6387">
                  <c:v>0.46179476851851847</c:v>
                </c:pt>
                <c:pt idx="6388">
                  <c:v>0.46179901620370373</c:v>
                </c:pt>
                <c:pt idx="6389">
                  <c:v>0.46180309027777783</c:v>
                </c:pt>
                <c:pt idx="6390">
                  <c:v>0.46180715277777779</c:v>
                </c:pt>
                <c:pt idx="6391">
                  <c:v>0.46181127314814813</c:v>
                </c:pt>
                <c:pt idx="6392">
                  <c:v>0.46181548611111106</c:v>
                </c:pt>
                <c:pt idx="6393">
                  <c:v>0.46181988425925929</c:v>
                </c:pt>
                <c:pt idx="6394">
                  <c:v>0.46182425925925924</c:v>
                </c:pt>
                <c:pt idx="6395">
                  <c:v>0.46182866898148145</c:v>
                </c:pt>
                <c:pt idx="6396">
                  <c:v>0.46183302083333339</c:v>
                </c:pt>
                <c:pt idx="6397">
                  <c:v>0.46183753472222228</c:v>
                </c:pt>
                <c:pt idx="6398">
                  <c:v>0.46184187500000001</c:v>
                </c:pt>
                <c:pt idx="6399">
                  <c:v>0.46184848379629634</c:v>
                </c:pt>
                <c:pt idx="6400">
                  <c:v>0.46185280092592595</c:v>
                </c:pt>
                <c:pt idx="6401">
                  <c:v>0.46185719907407408</c:v>
                </c:pt>
                <c:pt idx="6402">
                  <c:v>0.46186115740740741</c:v>
                </c:pt>
                <c:pt idx="6403">
                  <c:v>0.4618652430555556</c:v>
                </c:pt>
                <c:pt idx="6404">
                  <c:v>0.46186938657407411</c:v>
                </c:pt>
                <c:pt idx="6405">
                  <c:v>0.46187364583333329</c:v>
                </c:pt>
                <c:pt idx="6406">
                  <c:v>0.4618775810185185</c:v>
                </c:pt>
                <c:pt idx="6407">
                  <c:v>0.46188164351851851</c:v>
                </c:pt>
                <c:pt idx="6408">
                  <c:v>0.46188586805555554</c:v>
                </c:pt>
                <c:pt idx="6409">
                  <c:v>0.46189001157407406</c:v>
                </c:pt>
                <c:pt idx="6410">
                  <c:v>0.46189402777777783</c:v>
                </c:pt>
                <c:pt idx="6411">
                  <c:v>0.46189815972222226</c:v>
                </c:pt>
                <c:pt idx="6412">
                  <c:v>0.46190230324074077</c:v>
                </c:pt>
                <c:pt idx="6413">
                  <c:v>0.46190901620370367</c:v>
                </c:pt>
                <c:pt idx="6414">
                  <c:v>0.46191321759259263</c:v>
                </c:pt>
                <c:pt idx="6415">
                  <c:v>0.46191761574074075</c:v>
                </c:pt>
                <c:pt idx="6416">
                  <c:v>0.46192195601851854</c:v>
                </c:pt>
                <c:pt idx="6417">
                  <c:v>0.46192640046296302</c:v>
                </c:pt>
                <c:pt idx="6418">
                  <c:v>0.46193057870370374</c:v>
                </c:pt>
                <c:pt idx="6419">
                  <c:v>0.46193502314814811</c:v>
                </c:pt>
                <c:pt idx="6420">
                  <c:v>0.46193943287037037</c:v>
                </c:pt>
                <c:pt idx="6421">
                  <c:v>0.46194407407407406</c:v>
                </c:pt>
                <c:pt idx="6422">
                  <c:v>0.46194833333333335</c:v>
                </c:pt>
                <c:pt idx="6423">
                  <c:v>0.46195273148148147</c:v>
                </c:pt>
                <c:pt idx="6424">
                  <c:v>0.46195706018518518</c:v>
                </c:pt>
                <c:pt idx="6425">
                  <c:v>0.46196156249999998</c:v>
                </c:pt>
                <c:pt idx="6426">
                  <c:v>0.46196555555555557</c:v>
                </c:pt>
                <c:pt idx="6427">
                  <c:v>0.46196971064814818</c:v>
                </c:pt>
                <c:pt idx="6428">
                  <c:v>0.46197604166666667</c:v>
                </c:pt>
                <c:pt idx="6429">
                  <c:v>0.46198018518518519</c:v>
                </c:pt>
                <c:pt idx="6430">
                  <c:v>0.4619845486111111</c:v>
                </c:pt>
                <c:pt idx="6431">
                  <c:v>0.46198890046296298</c:v>
                </c:pt>
                <c:pt idx="6432">
                  <c:v>0.46199332175925928</c:v>
                </c:pt>
                <c:pt idx="6433">
                  <c:v>0.46199768518518519</c:v>
                </c:pt>
                <c:pt idx="6434">
                  <c:v>0.4620020138888889</c:v>
                </c:pt>
                <c:pt idx="6435">
                  <c:v>0.4620064699074074</c:v>
                </c:pt>
                <c:pt idx="6436">
                  <c:v>0.46201078703703707</c:v>
                </c:pt>
                <c:pt idx="6437">
                  <c:v>0.4620151388888889</c:v>
                </c:pt>
                <c:pt idx="6438">
                  <c:v>0.46201945601851852</c:v>
                </c:pt>
                <c:pt idx="6439">
                  <c:v>0.46202373842592598</c:v>
                </c:pt>
                <c:pt idx="6440">
                  <c:v>0.46202792824074074</c:v>
                </c:pt>
                <c:pt idx="6441">
                  <c:v>0.46203207175925926</c:v>
                </c:pt>
                <c:pt idx="6442">
                  <c:v>0.46203633101851849</c:v>
                </c:pt>
                <c:pt idx="6443">
                  <c:v>0.46204281250000001</c:v>
                </c:pt>
                <c:pt idx="6444">
                  <c:v>0.46204711805555559</c:v>
                </c:pt>
                <c:pt idx="6445">
                  <c:v>0.46205131944444444</c:v>
                </c:pt>
                <c:pt idx="6446">
                  <c:v>0.46205565972222223</c:v>
                </c:pt>
                <c:pt idx="6447">
                  <c:v>0.46206016203703704</c:v>
                </c:pt>
                <c:pt idx="6448">
                  <c:v>0.46206467592592593</c:v>
                </c:pt>
                <c:pt idx="6449">
                  <c:v>0.46206895833333334</c:v>
                </c:pt>
                <c:pt idx="6450">
                  <c:v>0.46207326388888892</c:v>
                </c:pt>
                <c:pt idx="6451">
                  <c:v>0.46207759259259262</c:v>
                </c:pt>
                <c:pt idx="6452">
                  <c:v>0.46208196759259262</c:v>
                </c:pt>
                <c:pt idx="6453">
                  <c:v>0.46208607638888893</c:v>
                </c:pt>
                <c:pt idx="6454">
                  <c:v>0.46209019675925928</c:v>
                </c:pt>
                <c:pt idx="6455">
                  <c:v>0.46209449074074072</c:v>
                </c:pt>
                <c:pt idx="6456">
                  <c:v>0.46209859953703702</c:v>
                </c:pt>
                <c:pt idx="6457">
                  <c:v>0.46210259259259256</c:v>
                </c:pt>
                <c:pt idx="6458">
                  <c:v>0.46210890046296299</c:v>
                </c:pt>
                <c:pt idx="6459">
                  <c:v>0.4621131828703704</c:v>
                </c:pt>
                <c:pt idx="6460">
                  <c:v>0.46211741898148145</c:v>
                </c:pt>
                <c:pt idx="6461">
                  <c:v>0.46212165509259262</c:v>
                </c:pt>
                <c:pt idx="6462">
                  <c:v>0.46212604166666665</c:v>
                </c:pt>
                <c:pt idx="6463">
                  <c:v>0.46213059027777775</c:v>
                </c:pt>
                <c:pt idx="6464">
                  <c:v>0.46213535879629625</c:v>
                </c:pt>
                <c:pt idx="6465">
                  <c:v>0.46213980324074072</c:v>
                </c:pt>
                <c:pt idx="6466">
                  <c:v>0.46214452546296297</c:v>
                </c:pt>
                <c:pt idx="6467">
                  <c:v>0.46214924768518517</c:v>
                </c:pt>
                <c:pt idx="6468">
                  <c:v>0.4621540393518519</c:v>
                </c:pt>
                <c:pt idx="6469">
                  <c:v>0.4621587615740741</c:v>
                </c:pt>
                <c:pt idx="6470">
                  <c:v>0.46216336805555552</c:v>
                </c:pt>
                <c:pt idx="6471">
                  <c:v>0.46216805555555557</c:v>
                </c:pt>
                <c:pt idx="6472">
                  <c:v>0.46217511574074077</c:v>
                </c:pt>
                <c:pt idx="6473">
                  <c:v>0.46217964120370375</c:v>
                </c:pt>
                <c:pt idx="6474">
                  <c:v>0.4621843171296296</c:v>
                </c:pt>
                <c:pt idx="6475">
                  <c:v>0.46218894675925926</c:v>
                </c:pt>
                <c:pt idx="6476">
                  <c:v>0.46219340277777782</c:v>
                </c:pt>
                <c:pt idx="6477">
                  <c:v>0.46219766203703699</c:v>
                </c:pt>
                <c:pt idx="6478">
                  <c:v>0.46220208333333335</c:v>
                </c:pt>
                <c:pt idx="6479">
                  <c:v>0.46220658564814815</c:v>
                </c:pt>
                <c:pt idx="6480">
                  <c:v>0.46221127314814819</c:v>
                </c:pt>
                <c:pt idx="6481">
                  <c:v>0.46221535879629627</c:v>
                </c:pt>
                <c:pt idx="6482">
                  <c:v>0.46221974537037042</c:v>
                </c:pt>
                <c:pt idx="6483">
                  <c:v>0.46222402777777777</c:v>
                </c:pt>
                <c:pt idx="6484">
                  <c:v>0.46222855324074069</c:v>
                </c:pt>
                <c:pt idx="6485">
                  <c:v>0.4622327083333333</c:v>
                </c:pt>
                <c:pt idx="6486">
                  <c:v>0.46223707175925927</c:v>
                </c:pt>
                <c:pt idx="6487">
                  <c:v>0.46224373842592592</c:v>
                </c:pt>
                <c:pt idx="6488">
                  <c:v>0.46224789351851853</c:v>
                </c:pt>
                <c:pt idx="6489">
                  <c:v>0.46225204861111108</c:v>
                </c:pt>
                <c:pt idx="6490">
                  <c:v>0.46225612268518518</c:v>
                </c:pt>
                <c:pt idx="6491">
                  <c:v>0.46226033564814811</c:v>
                </c:pt>
                <c:pt idx="6492">
                  <c:v>0.46226435185185188</c:v>
                </c:pt>
                <c:pt idx="6493">
                  <c:v>0.46226876157407409</c:v>
                </c:pt>
                <c:pt idx="6494">
                  <c:v>0.46227324074074078</c:v>
                </c:pt>
                <c:pt idx="6495">
                  <c:v>0.4622775925925926</c:v>
                </c:pt>
                <c:pt idx="6496">
                  <c:v>0.46228184027777774</c:v>
                </c:pt>
                <c:pt idx="6497">
                  <c:v>0.46228629629629631</c:v>
                </c:pt>
                <c:pt idx="6498">
                  <c:v>0.46229065972222222</c:v>
                </c:pt>
                <c:pt idx="6499">
                  <c:v>0.4622950925925926</c:v>
                </c:pt>
                <c:pt idx="6500">
                  <c:v>0.46229918981481483</c:v>
                </c:pt>
                <c:pt idx="6501">
                  <c:v>0.46230355324074074</c:v>
                </c:pt>
                <c:pt idx="6502">
                  <c:v>0.46231026620370369</c:v>
                </c:pt>
                <c:pt idx="6503">
                  <c:v>0.46231431712962961</c:v>
                </c:pt>
                <c:pt idx="6504">
                  <c:v>0.46231821759259262</c:v>
                </c:pt>
                <c:pt idx="6505">
                  <c:v>0.46232225694444445</c:v>
                </c:pt>
                <c:pt idx="6506">
                  <c:v>0.46232631944444447</c:v>
                </c:pt>
                <c:pt idx="6507">
                  <c:v>0.46233050925925928</c:v>
                </c:pt>
                <c:pt idx="6508">
                  <c:v>0.46233451388888885</c:v>
                </c:pt>
                <c:pt idx="6509">
                  <c:v>0.4623387268518519</c:v>
                </c:pt>
                <c:pt idx="6510">
                  <c:v>0.46234277777777777</c:v>
                </c:pt>
                <c:pt idx="6511">
                  <c:v>0.46234684027777778</c:v>
                </c:pt>
                <c:pt idx="6512">
                  <c:v>0.46235084490740741</c:v>
                </c:pt>
                <c:pt idx="6513">
                  <c:v>0.46235498842592593</c:v>
                </c:pt>
                <c:pt idx="6514">
                  <c:v>0.46235929398148151</c:v>
                </c:pt>
                <c:pt idx="6515">
                  <c:v>0.46236356481481483</c:v>
                </c:pt>
                <c:pt idx="6516">
                  <c:v>0.46236785879629627</c:v>
                </c:pt>
                <c:pt idx="6517">
                  <c:v>0.46237443287037033</c:v>
                </c:pt>
                <c:pt idx="6518">
                  <c:v>0.46237873842592592</c:v>
                </c:pt>
                <c:pt idx="6519">
                  <c:v>0.46238300925925929</c:v>
                </c:pt>
                <c:pt idx="6520">
                  <c:v>0.46238715277777781</c:v>
                </c:pt>
                <c:pt idx="6521">
                  <c:v>0.4623916203703704</c:v>
                </c:pt>
                <c:pt idx="6522">
                  <c:v>0.4623959606481482</c:v>
                </c:pt>
                <c:pt idx="6523">
                  <c:v>0.46240034722222223</c:v>
                </c:pt>
                <c:pt idx="6524">
                  <c:v>0.46240451388888887</c:v>
                </c:pt>
                <c:pt idx="6525">
                  <c:v>0.46240900462962964</c:v>
                </c:pt>
                <c:pt idx="6526">
                  <c:v>0.46241331018518522</c:v>
                </c:pt>
                <c:pt idx="6527">
                  <c:v>0.46241744212962965</c:v>
                </c:pt>
                <c:pt idx="6528">
                  <c:v>0.46242137731481486</c:v>
                </c:pt>
                <c:pt idx="6529">
                  <c:v>0.4624255439814815</c:v>
                </c:pt>
                <c:pt idx="6530">
                  <c:v>0.46242969907407411</c:v>
                </c:pt>
                <c:pt idx="6531">
                  <c:v>0.46243396990740737</c:v>
                </c:pt>
                <c:pt idx="6532">
                  <c:v>0.46244050925925922</c:v>
                </c:pt>
                <c:pt idx="6533">
                  <c:v>0.46244479166666669</c:v>
                </c:pt>
                <c:pt idx="6534">
                  <c:v>0.46244924768518519</c:v>
                </c:pt>
                <c:pt idx="6535">
                  <c:v>0.46245350694444443</c:v>
                </c:pt>
                <c:pt idx="6536">
                  <c:v>0.4624579050925926</c:v>
                </c:pt>
                <c:pt idx="6537">
                  <c:v>0.46246219907407404</c:v>
                </c:pt>
                <c:pt idx="6538">
                  <c:v>0.4624666550925926</c:v>
                </c:pt>
                <c:pt idx="6539">
                  <c:v>0.46247077546296295</c:v>
                </c:pt>
                <c:pt idx="6540">
                  <c:v>0.46247503472222223</c:v>
                </c:pt>
                <c:pt idx="6541">
                  <c:v>0.46247920138888893</c:v>
                </c:pt>
                <c:pt idx="6542">
                  <c:v>0.46248326388888888</c:v>
                </c:pt>
                <c:pt idx="6543">
                  <c:v>0.46248722222222222</c:v>
                </c:pt>
                <c:pt idx="6544">
                  <c:v>0.46249131944444444</c:v>
                </c:pt>
                <c:pt idx="6545">
                  <c:v>0.46249579861111112</c:v>
                </c:pt>
                <c:pt idx="6546">
                  <c:v>0.46250241898148148</c:v>
                </c:pt>
                <c:pt idx="6547">
                  <c:v>0.46250660879629629</c:v>
                </c:pt>
                <c:pt idx="6548">
                  <c:v>0.46251091435185182</c:v>
                </c:pt>
                <c:pt idx="6549">
                  <c:v>0.46251524305555552</c:v>
                </c:pt>
                <c:pt idx="6550">
                  <c:v>0.46251978009259259</c:v>
                </c:pt>
                <c:pt idx="6551">
                  <c:v>0.46252395833333332</c:v>
                </c:pt>
                <c:pt idx="6552">
                  <c:v>0.4625284375</c:v>
                </c:pt>
                <c:pt idx="6553">
                  <c:v>0.46253278935185183</c:v>
                </c:pt>
                <c:pt idx="6554">
                  <c:v>0.46253738425925928</c:v>
                </c:pt>
                <c:pt idx="6555">
                  <c:v>0.4625413541666667</c:v>
                </c:pt>
                <c:pt idx="6556">
                  <c:v>0.46254554398148146</c:v>
                </c:pt>
                <c:pt idx="6557">
                  <c:v>0.46254964120370373</c:v>
                </c:pt>
                <c:pt idx="6558">
                  <c:v>0.46255388888888888</c:v>
                </c:pt>
                <c:pt idx="6559">
                  <c:v>0.46255790509259259</c:v>
                </c:pt>
                <c:pt idx="6560">
                  <c:v>0.4625620138888889</c:v>
                </c:pt>
                <c:pt idx="6561">
                  <c:v>0.46256846064814816</c:v>
                </c:pt>
                <c:pt idx="6562">
                  <c:v>0.46257255787037038</c:v>
                </c:pt>
                <c:pt idx="6563">
                  <c:v>0.46257656250000001</c:v>
                </c:pt>
                <c:pt idx="6564">
                  <c:v>0.46258077546296295</c:v>
                </c:pt>
                <c:pt idx="6565">
                  <c:v>0.46258515046296295</c:v>
                </c:pt>
                <c:pt idx="6566">
                  <c:v>0.46258962962962963</c:v>
                </c:pt>
                <c:pt idx="6567">
                  <c:v>0.46259396990740737</c:v>
                </c:pt>
                <c:pt idx="6568">
                  <c:v>0.46259834490740742</c:v>
                </c:pt>
                <c:pt idx="6569">
                  <c:v>0.46260274305555554</c:v>
                </c:pt>
                <c:pt idx="6570">
                  <c:v>0.4626072453703704</c:v>
                </c:pt>
                <c:pt idx="6571">
                  <c:v>0.46261162037037035</c:v>
                </c:pt>
                <c:pt idx="6572">
                  <c:v>0.46261598379629626</c:v>
                </c:pt>
                <c:pt idx="6573">
                  <c:v>0.46262038194444449</c:v>
                </c:pt>
                <c:pt idx="6574">
                  <c:v>0.46262482638888885</c:v>
                </c:pt>
                <c:pt idx="6575">
                  <c:v>0.46262916666666665</c:v>
                </c:pt>
                <c:pt idx="6576">
                  <c:v>0.46263579861111109</c:v>
                </c:pt>
                <c:pt idx="6577">
                  <c:v>0.46264004629629629</c:v>
                </c:pt>
                <c:pt idx="6578">
                  <c:v>0.46264402777777774</c:v>
                </c:pt>
                <c:pt idx="6579">
                  <c:v>0.46264811342592593</c:v>
                </c:pt>
                <c:pt idx="6580">
                  <c:v>0.46265240740740743</c:v>
                </c:pt>
                <c:pt idx="6581">
                  <c:v>0.46265665509259257</c:v>
                </c:pt>
                <c:pt idx="6582">
                  <c:v>0.46266087962962965</c:v>
                </c:pt>
                <c:pt idx="6583">
                  <c:v>0.46266528935185186</c:v>
                </c:pt>
                <c:pt idx="6584">
                  <c:v>0.46266966435185181</c:v>
                </c:pt>
                <c:pt idx="6585">
                  <c:v>0.46267409722222225</c:v>
                </c:pt>
                <c:pt idx="6586">
                  <c:v>0.46267832175925921</c:v>
                </c:pt>
                <c:pt idx="6587">
                  <c:v>0.46268270833333336</c:v>
                </c:pt>
                <c:pt idx="6588">
                  <c:v>0.46268725694444446</c:v>
                </c:pt>
                <c:pt idx="6589">
                  <c:v>0.46269153935185187</c:v>
                </c:pt>
                <c:pt idx="6590">
                  <c:v>0.46269574074074077</c:v>
                </c:pt>
                <c:pt idx="6591">
                  <c:v>0.46270226851851853</c:v>
                </c:pt>
                <c:pt idx="6592">
                  <c:v>0.46270637731481479</c:v>
                </c:pt>
                <c:pt idx="6593">
                  <c:v>0.4627106944444444</c:v>
                </c:pt>
                <c:pt idx="6594">
                  <c:v>0.46271467592592591</c:v>
                </c:pt>
                <c:pt idx="6595">
                  <c:v>0.4627190625</c:v>
                </c:pt>
                <c:pt idx="6596">
                  <c:v>0.46272349537037033</c:v>
                </c:pt>
                <c:pt idx="6597">
                  <c:v>0.46272797453703701</c:v>
                </c:pt>
                <c:pt idx="6598">
                  <c:v>0.46273216435185183</c:v>
                </c:pt>
                <c:pt idx="6599">
                  <c:v>0.4627366087962963</c:v>
                </c:pt>
                <c:pt idx="6600">
                  <c:v>0.4627409837962963</c:v>
                </c:pt>
                <c:pt idx="6601">
                  <c:v>0.46274552083333331</c:v>
                </c:pt>
                <c:pt idx="6602">
                  <c:v>0.4627498263888889</c:v>
                </c:pt>
                <c:pt idx="6603">
                  <c:v>0.46275439814814812</c:v>
                </c:pt>
                <c:pt idx="6604">
                  <c:v>0.46275876157407408</c:v>
                </c:pt>
                <c:pt idx="6605">
                  <c:v>0.46276543981481483</c:v>
                </c:pt>
                <c:pt idx="6606">
                  <c:v>0.46276953703703705</c:v>
                </c:pt>
                <c:pt idx="6607">
                  <c:v>0.46277370370370369</c:v>
                </c:pt>
                <c:pt idx="6608">
                  <c:v>0.46277790509259259</c:v>
                </c:pt>
                <c:pt idx="6609">
                  <c:v>0.46278208333333332</c:v>
                </c:pt>
                <c:pt idx="6610">
                  <c:v>0.46278628472222222</c:v>
                </c:pt>
                <c:pt idx="6611">
                  <c:v>0.4627904166666667</c:v>
                </c:pt>
                <c:pt idx="6612">
                  <c:v>0.46279476851851853</c:v>
                </c:pt>
                <c:pt idx="6613">
                  <c:v>0.46279890046296296</c:v>
                </c:pt>
                <c:pt idx="6614">
                  <c:v>0.46280302083333336</c:v>
                </c:pt>
                <c:pt idx="6615">
                  <c:v>0.46280728009259259</c:v>
                </c:pt>
                <c:pt idx="6616">
                  <c:v>0.4628116435185185</c:v>
                </c:pt>
                <c:pt idx="6617">
                  <c:v>0.46281624999999998</c:v>
                </c:pt>
                <c:pt idx="6618">
                  <c:v>0.46282067129629628</c:v>
                </c:pt>
                <c:pt idx="6619">
                  <c:v>0.46282503472222225</c:v>
                </c:pt>
                <c:pt idx="6620">
                  <c:v>0.46283186342592592</c:v>
                </c:pt>
                <c:pt idx="6621">
                  <c:v>0.46283620370370371</c:v>
                </c:pt>
                <c:pt idx="6622">
                  <c:v>0.46284050925925929</c:v>
                </c:pt>
                <c:pt idx="6623">
                  <c:v>0.4628450925925926</c:v>
                </c:pt>
                <c:pt idx="6624">
                  <c:v>0.46284945601851851</c:v>
                </c:pt>
                <c:pt idx="6625">
                  <c:v>0.46285364583333338</c:v>
                </c:pt>
                <c:pt idx="6626">
                  <c:v>0.462857962962963</c:v>
                </c:pt>
                <c:pt idx="6627">
                  <c:v>0.46286274305555558</c:v>
                </c:pt>
                <c:pt idx="6628">
                  <c:v>0.4628672685185185</c:v>
                </c:pt>
                <c:pt idx="6629">
                  <c:v>0.46287158564814818</c:v>
                </c:pt>
                <c:pt idx="6630">
                  <c:v>0.46287605324074077</c:v>
                </c:pt>
                <c:pt idx="6631">
                  <c:v>0.46288046296296298</c:v>
                </c:pt>
                <c:pt idx="6632">
                  <c:v>0.46288534722222224</c:v>
                </c:pt>
                <c:pt idx="6633">
                  <c:v>0.46288989583333334</c:v>
                </c:pt>
                <c:pt idx="6634">
                  <c:v>0.46289451388888891</c:v>
                </c:pt>
                <c:pt idx="6635">
                  <c:v>0.46290152777777777</c:v>
                </c:pt>
                <c:pt idx="6636">
                  <c:v>0.46290620370370372</c:v>
                </c:pt>
                <c:pt idx="6637">
                  <c:v>0.46291082175925924</c:v>
                </c:pt>
                <c:pt idx="6638">
                  <c:v>0.46291548611111111</c:v>
                </c:pt>
                <c:pt idx="6639">
                  <c:v>0.46292030092592595</c:v>
                </c:pt>
                <c:pt idx="6640">
                  <c:v>0.46292489583333335</c:v>
                </c:pt>
                <c:pt idx="6641">
                  <c:v>0.46292915509259264</c:v>
                </c:pt>
                <c:pt idx="6642">
                  <c:v>0.46293355324074076</c:v>
                </c:pt>
                <c:pt idx="6643">
                  <c:v>0.46293806712962965</c:v>
                </c:pt>
                <c:pt idx="6644">
                  <c:v>0.46294259259259257</c:v>
                </c:pt>
                <c:pt idx="6645">
                  <c:v>0.46294714120370367</c:v>
                </c:pt>
                <c:pt idx="6646">
                  <c:v>0.46295180555555554</c:v>
                </c:pt>
                <c:pt idx="6647">
                  <c:v>0.46295649305555558</c:v>
                </c:pt>
                <c:pt idx="6648">
                  <c:v>0.46296122685185187</c:v>
                </c:pt>
                <c:pt idx="6649">
                  <c:v>0.46296582175925921</c:v>
                </c:pt>
                <c:pt idx="6650">
                  <c:v>0.4629726851851852</c:v>
                </c:pt>
                <c:pt idx="6651">
                  <c:v>0.46297732638888894</c:v>
                </c:pt>
                <c:pt idx="6652">
                  <c:v>0.46298196759259258</c:v>
                </c:pt>
                <c:pt idx="6653">
                  <c:v>0.46298659722222224</c:v>
                </c:pt>
                <c:pt idx="6654">
                  <c:v>0.46299124999999997</c:v>
                </c:pt>
                <c:pt idx="6655">
                  <c:v>0.462995775462963</c:v>
                </c:pt>
                <c:pt idx="6656">
                  <c:v>0.46300018518518521</c:v>
                </c:pt>
                <c:pt idx="6657">
                  <c:v>0.46300450231481483</c:v>
                </c:pt>
                <c:pt idx="6658">
                  <c:v>0.46300891203703703</c:v>
                </c:pt>
                <c:pt idx="6659">
                  <c:v>0.46301343749999996</c:v>
                </c:pt>
                <c:pt idx="6660">
                  <c:v>0.46301784722222222</c:v>
                </c:pt>
                <c:pt idx="6661">
                  <c:v>0.46302209490740737</c:v>
                </c:pt>
                <c:pt idx="6662">
                  <c:v>0.46302652777777781</c:v>
                </c:pt>
                <c:pt idx="6663">
                  <c:v>0.46303109953703703</c:v>
                </c:pt>
                <c:pt idx="6664">
                  <c:v>0.46303594907407408</c:v>
                </c:pt>
                <c:pt idx="6665">
                  <c:v>0.46304282407407404</c:v>
                </c:pt>
                <c:pt idx="6666">
                  <c:v>0.46304739583333338</c:v>
                </c:pt>
                <c:pt idx="6667">
                  <c:v>0.46305209490740745</c:v>
                </c:pt>
                <c:pt idx="6668">
                  <c:v>0.46305662037037038</c:v>
                </c:pt>
                <c:pt idx="6669">
                  <c:v>0.46306124999999998</c:v>
                </c:pt>
                <c:pt idx="6670">
                  <c:v>0.46306614583333333</c:v>
                </c:pt>
                <c:pt idx="6671">
                  <c:v>0.46307079861111111</c:v>
                </c:pt>
                <c:pt idx="6672">
                  <c:v>0.46307533564814812</c:v>
                </c:pt>
                <c:pt idx="6673">
                  <c:v>0.46308006944444441</c:v>
                </c:pt>
                <c:pt idx="6674">
                  <c:v>0.46308471064814816</c:v>
                </c:pt>
                <c:pt idx="6675">
                  <c:v>0.46308922453703705</c:v>
                </c:pt>
                <c:pt idx="6676">
                  <c:v>0.46309319444444447</c:v>
                </c:pt>
                <c:pt idx="6677">
                  <c:v>0.4630974074074074</c:v>
                </c:pt>
                <c:pt idx="6678">
                  <c:v>0.46310151620370371</c:v>
                </c:pt>
                <c:pt idx="6679">
                  <c:v>0.46310806712962965</c:v>
                </c:pt>
                <c:pt idx="6680">
                  <c:v>0.46311241898148148</c:v>
                </c:pt>
                <c:pt idx="6681">
                  <c:v>0.4631167708333333</c:v>
                </c:pt>
                <c:pt idx="6682">
                  <c:v>0.46312108796296297</c:v>
                </c:pt>
                <c:pt idx="6683">
                  <c:v>0.46312545138888889</c:v>
                </c:pt>
                <c:pt idx="6684">
                  <c:v>0.46312972222222221</c:v>
                </c:pt>
                <c:pt idx="6685">
                  <c:v>0.46313405092592591</c:v>
                </c:pt>
                <c:pt idx="6686">
                  <c:v>0.4631383912037037</c:v>
                </c:pt>
                <c:pt idx="6687">
                  <c:v>0.46314269675925929</c:v>
                </c:pt>
                <c:pt idx="6688">
                  <c:v>0.46314704861111111</c:v>
                </c:pt>
                <c:pt idx="6689">
                  <c:v>0.46315131944444449</c:v>
                </c:pt>
                <c:pt idx="6690">
                  <c:v>0.46315547453703704</c:v>
                </c:pt>
                <c:pt idx="6691">
                  <c:v>0.46315958333333335</c:v>
                </c:pt>
                <c:pt idx="6692">
                  <c:v>0.46316377314814816</c:v>
                </c:pt>
                <c:pt idx="6693">
                  <c:v>0.46316796296296298</c:v>
                </c:pt>
                <c:pt idx="6694">
                  <c:v>0.46317467592592593</c:v>
                </c:pt>
                <c:pt idx="6695">
                  <c:v>0.46317898148148151</c:v>
                </c:pt>
                <c:pt idx="6696">
                  <c:v>0.46318314814814815</c:v>
                </c:pt>
                <c:pt idx="6697">
                  <c:v>0.46318767361111113</c:v>
                </c:pt>
                <c:pt idx="6698">
                  <c:v>0.46319207175925925</c:v>
                </c:pt>
                <c:pt idx="6699">
                  <c:v>0.46319636574074075</c:v>
                </c:pt>
                <c:pt idx="6700">
                  <c:v>0.46320061342592594</c:v>
                </c:pt>
                <c:pt idx="6701">
                  <c:v>0.46320515046296301</c:v>
                </c:pt>
                <c:pt idx="6702">
                  <c:v>0.46320957175925925</c:v>
                </c:pt>
                <c:pt idx="6703">
                  <c:v>0.46321405092592594</c:v>
                </c:pt>
                <c:pt idx="6704">
                  <c:v>0.46321804398148148</c:v>
                </c:pt>
                <c:pt idx="6705">
                  <c:v>0.46322236111111109</c:v>
                </c:pt>
                <c:pt idx="6706">
                  <c:v>0.46322648148148149</c:v>
                </c:pt>
                <c:pt idx="6707">
                  <c:v>0.4632306712962963</c:v>
                </c:pt>
                <c:pt idx="6708">
                  <c:v>0.46323473379629632</c:v>
                </c:pt>
                <c:pt idx="6709">
                  <c:v>0.46324109953703707</c:v>
                </c:pt>
                <c:pt idx="6710">
                  <c:v>0.46324537037037034</c:v>
                </c:pt>
                <c:pt idx="6711">
                  <c:v>0.46324938657407411</c:v>
                </c:pt>
                <c:pt idx="6712">
                  <c:v>0.46325353009259262</c:v>
                </c:pt>
                <c:pt idx="6713">
                  <c:v>0.46325776620370368</c:v>
                </c:pt>
                <c:pt idx="6714">
                  <c:v>0.46326236111111108</c:v>
                </c:pt>
                <c:pt idx="6715">
                  <c:v>0.46326659722222224</c:v>
                </c:pt>
                <c:pt idx="6716">
                  <c:v>0.46327099537037036</c:v>
                </c:pt>
                <c:pt idx="6717">
                  <c:v>0.46327532407407407</c:v>
                </c:pt>
                <c:pt idx="6718">
                  <c:v>0.46327991898148152</c:v>
                </c:pt>
                <c:pt idx="6719">
                  <c:v>0.4632841782407407</c:v>
                </c:pt>
                <c:pt idx="6720">
                  <c:v>0.46328865740740738</c:v>
                </c:pt>
                <c:pt idx="6721">
                  <c:v>0.46329302083333329</c:v>
                </c:pt>
                <c:pt idx="6722">
                  <c:v>0.46329763888888892</c:v>
                </c:pt>
                <c:pt idx="6723">
                  <c:v>0.46330188657407406</c:v>
                </c:pt>
                <c:pt idx="6724">
                  <c:v>0.46330856481481481</c:v>
                </c:pt>
                <c:pt idx="6725">
                  <c:v>0.46331295138888889</c:v>
                </c:pt>
                <c:pt idx="6726">
                  <c:v>0.46331725694444442</c:v>
                </c:pt>
                <c:pt idx="6727">
                  <c:v>0.46332129629629631</c:v>
                </c:pt>
                <c:pt idx="6728">
                  <c:v>0.46332556712962963</c:v>
                </c:pt>
                <c:pt idx="6729">
                  <c:v>0.46332972222222218</c:v>
                </c:pt>
                <c:pt idx="6730">
                  <c:v>0.46333394675925926</c:v>
                </c:pt>
                <c:pt idx="6731">
                  <c:v>0.46333827546296297</c:v>
                </c:pt>
                <c:pt idx="6732">
                  <c:v>0.46334261574074076</c:v>
                </c:pt>
                <c:pt idx="6733">
                  <c:v>0.46334704861111109</c:v>
                </c:pt>
                <c:pt idx="6734">
                  <c:v>0.46335152777777777</c:v>
                </c:pt>
                <c:pt idx="6735">
                  <c:v>0.46335592592592589</c:v>
                </c:pt>
                <c:pt idx="6736">
                  <c:v>0.46336043981481478</c:v>
                </c:pt>
                <c:pt idx="6737">
                  <c:v>0.46336487268518517</c:v>
                </c:pt>
                <c:pt idx="6738">
                  <c:v>0.46337179398148148</c:v>
                </c:pt>
                <c:pt idx="6739">
                  <c:v>0.46337612268518519</c:v>
                </c:pt>
                <c:pt idx="6740">
                  <c:v>0.46338030092592591</c:v>
                </c:pt>
                <c:pt idx="6741">
                  <c:v>0.46338452546296294</c:v>
                </c:pt>
                <c:pt idx="6742">
                  <c:v>0.46338869212962958</c:v>
                </c:pt>
                <c:pt idx="6743">
                  <c:v>0.46339278935185185</c:v>
                </c:pt>
                <c:pt idx="6744">
                  <c:v>0.46339715277777777</c:v>
                </c:pt>
                <c:pt idx="6745">
                  <c:v>0.46340181712962963</c:v>
                </c:pt>
                <c:pt idx="6746">
                  <c:v>0.46340652777777774</c:v>
                </c:pt>
                <c:pt idx="6747">
                  <c:v>0.46341076388888891</c:v>
                </c:pt>
                <c:pt idx="6748">
                  <c:v>0.46341519675925924</c:v>
                </c:pt>
                <c:pt idx="6749">
                  <c:v>0.46341973379629625</c:v>
                </c:pt>
                <c:pt idx="6750">
                  <c:v>0.46342428240740746</c:v>
                </c:pt>
                <c:pt idx="6751">
                  <c:v>0.46342857638888885</c:v>
                </c:pt>
                <c:pt idx="6752">
                  <c:v>0.46343313657407409</c:v>
                </c:pt>
                <c:pt idx="6753">
                  <c:v>0.4634401041666667</c:v>
                </c:pt>
                <c:pt idx="6754">
                  <c:v>0.46344415509259257</c:v>
                </c:pt>
                <c:pt idx="6755">
                  <c:v>0.46344843750000003</c:v>
                </c:pt>
                <c:pt idx="6756">
                  <c:v>0.46345273148148153</c:v>
                </c:pt>
                <c:pt idx="6757">
                  <c:v>0.46345693287037037</c:v>
                </c:pt>
                <c:pt idx="6758">
                  <c:v>0.46346096064814812</c:v>
                </c:pt>
                <c:pt idx="6759">
                  <c:v>0.46346524305555553</c:v>
                </c:pt>
                <c:pt idx="6760">
                  <c:v>0.46346943287037035</c:v>
                </c:pt>
                <c:pt idx="6761">
                  <c:v>0.46347373842592593</c:v>
                </c:pt>
                <c:pt idx="6762">
                  <c:v>0.46347781250000003</c:v>
                </c:pt>
                <c:pt idx="6763">
                  <c:v>0.46348209490740744</c:v>
                </c:pt>
                <c:pt idx="6764">
                  <c:v>0.46348641203703705</c:v>
                </c:pt>
                <c:pt idx="6765">
                  <c:v>0.46349070601851849</c:v>
                </c:pt>
                <c:pt idx="6766">
                  <c:v>0.46349489583333336</c:v>
                </c:pt>
                <c:pt idx="6767">
                  <c:v>0.46349949074074076</c:v>
                </c:pt>
                <c:pt idx="6768">
                  <c:v>0.46350620370370371</c:v>
                </c:pt>
                <c:pt idx="6769">
                  <c:v>0.46351061342592592</c:v>
                </c:pt>
                <c:pt idx="6770">
                  <c:v>0.46351490740740742</c:v>
                </c:pt>
                <c:pt idx="6771">
                  <c:v>0.46351929398148145</c:v>
                </c:pt>
                <c:pt idx="6772">
                  <c:v>0.4635239351851852</c:v>
                </c:pt>
                <c:pt idx="6773">
                  <c:v>0.46352833333333332</c:v>
                </c:pt>
                <c:pt idx="6774">
                  <c:v>0.46353262731481482</c:v>
                </c:pt>
                <c:pt idx="6775">
                  <c:v>0.46353709490740741</c:v>
                </c:pt>
                <c:pt idx="6776">
                  <c:v>0.4635417361111111</c:v>
                </c:pt>
                <c:pt idx="6777">
                  <c:v>0.46354605324074072</c:v>
                </c:pt>
                <c:pt idx="6778">
                  <c:v>0.4635501041666667</c:v>
                </c:pt>
                <c:pt idx="6779">
                  <c:v>0.46355429398148146</c:v>
                </c:pt>
                <c:pt idx="6780">
                  <c:v>0.46355865740740737</c:v>
                </c:pt>
                <c:pt idx="6781">
                  <c:v>0.46356342592592598</c:v>
                </c:pt>
                <c:pt idx="6782">
                  <c:v>0.4635680787037037</c:v>
                </c:pt>
                <c:pt idx="6783">
                  <c:v>0.46357520833333332</c:v>
                </c:pt>
                <c:pt idx="6784">
                  <c:v>0.4635799537037037</c:v>
                </c:pt>
                <c:pt idx="6785">
                  <c:v>0.46358482638888887</c:v>
                </c:pt>
                <c:pt idx="6786">
                  <c:v>0.46358942129629632</c:v>
                </c:pt>
                <c:pt idx="6787">
                  <c:v>0.46359422453703703</c:v>
                </c:pt>
                <c:pt idx="6788">
                  <c:v>0.46359903935185187</c:v>
                </c:pt>
                <c:pt idx="6789">
                  <c:v>0.4636036921296296</c:v>
                </c:pt>
                <c:pt idx="6790">
                  <c:v>0.46360806712962965</c:v>
                </c:pt>
                <c:pt idx="6791">
                  <c:v>0.46361259259259263</c:v>
                </c:pt>
                <c:pt idx="6792">
                  <c:v>0.46361718749999997</c:v>
                </c:pt>
                <c:pt idx="6793">
                  <c:v>0.46362219907407409</c:v>
                </c:pt>
                <c:pt idx="6794">
                  <c:v>0.46362677083333331</c:v>
                </c:pt>
                <c:pt idx="6795">
                  <c:v>0.46363152777777777</c:v>
                </c:pt>
                <c:pt idx="6796">
                  <c:v>0.46363630787037041</c:v>
                </c:pt>
                <c:pt idx="6797">
                  <c:v>0.4636409953703704</c:v>
                </c:pt>
                <c:pt idx="6798">
                  <c:v>0.4636481481481482</c:v>
                </c:pt>
                <c:pt idx="6799">
                  <c:v>0.46365277777777775</c:v>
                </c:pt>
                <c:pt idx="6800">
                  <c:v>0.46365765046296298</c:v>
                </c:pt>
                <c:pt idx="6801">
                  <c:v>0.46366231481481485</c:v>
                </c:pt>
                <c:pt idx="6802">
                  <c:v>0.46366678240740744</c:v>
                </c:pt>
                <c:pt idx="6803">
                  <c:v>0.46367131944444445</c:v>
                </c:pt>
                <c:pt idx="6804">
                  <c:v>0.46367583333333334</c:v>
                </c:pt>
                <c:pt idx="6805">
                  <c:v>0.46368028935185185</c:v>
                </c:pt>
                <c:pt idx="6806">
                  <c:v>0.46368469907407411</c:v>
                </c:pt>
                <c:pt idx="6807">
                  <c:v>0.46368927083333333</c:v>
                </c:pt>
                <c:pt idx="6808">
                  <c:v>0.4636937268518519</c:v>
                </c:pt>
                <c:pt idx="6809">
                  <c:v>0.46369814814814814</c:v>
                </c:pt>
                <c:pt idx="6810">
                  <c:v>0.46370259259259261</c:v>
                </c:pt>
                <c:pt idx="6811">
                  <c:v>0.46370702546296294</c:v>
                </c:pt>
                <c:pt idx="6812">
                  <c:v>0.46371372685185186</c:v>
                </c:pt>
                <c:pt idx="6813">
                  <c:v>0.46371796296296292</c:v>
                </c:pt>
                <c:pt idx="6814">
                  <c:v>0.46372230324074071</c:v>
                </c:pt>
                <c:pt idx="6815">
                  <c:v>0.46372690972222225</c:v>
                </c:pt>
                <c:pt idx="6816">
                  <c:v>0.46373142361111114</c:v>
                </c:pt>
                <c:pt idx="6817">
                  <c:v>0.4637356134259259</c:v>
                </c:pt>
                <c:pt idx="6818">
                  <c:v>0.46373986111111115</c:v>
                </c:pt>
                <c:pt idx="6819">
                  <c:v>0.46374436342592595</c:v>
                </c:pt>
                <c:pt idx="6820">
                  <c:v>0.46374887731481484</c:v>
                </c:pt>
                <c:pt idx="6821">
                  <c:v>0.4637531134259259</c:v>
                </c:pt>
                <c:pt idx="6822">
                  <c:v>0.46375749999999999</c:v>
                </c:pt>
                <c:pt idx="6823">
                  <c:v>0.46376194444444446</c:v>
                </c:pt>
                <c:pt idx="6824">
                  <c:v>0.46376638888888894</c:v>
                </c:pt>
                <c:pt idx="6825">
                  <c:v>0.46377034722222227</c:v>
                </c:pt>
                <c:pt idx="6826">
                  <c:v>0.46377442129629626</c:v>
                </c:pt>
                <c:pt idx="6827">
                  <c:v>0.46378094907407408</c:v>
                </c:pt>
                <c:pt idx="6828">
                  <c:v>0.4637851736111111</c:v>
                </c:pt>
                <c:pt idx="6829">
                  <c:v>0.46378954861111116</c:v>
                </c:pt>
                <c:pt idx="6830">
                  <c:v>0.46379388888888889</c:v>
                </c:pt>
                <c:pt idx="6831">
                  <c:v>0.46379822916666669</c:v>
                </c:pt>
                <c:pt idx="6832">
                  <c:v>0.46380258101851851</c:v>
                </c:pt>
                <c:pt idx="6833">
                  <c:v>0.4638068865740741</c:v>
                </c:pt>
                <c:pt idx="6834">
                  <c:v>0.4638112152777778</c:v>
                </c:pt>
                <c:pt idx="6835">
                  <c:v>0.46381575231481481</c:v>
                </c:pt>
                <c:pt idx="6836">
                  <c:v>0.46382015046296293</c:v>
                </c:pt>
                <c:pt idx="6837">
                  <c:v>0.46382445601851852</c:v>
                </c:pt>
                <c:pt idx="6838">
                  <c:v>0.4638287615740741</c:v>
                </c:pt>
                <c:pt idx="6839">
                  <c:v>0.46383307870370372</c:v>
                </c:pt>
                <c:pt idx="6840">
                  <c:v>0.46383725694444444</c:v>
                </c:pt>
                <c:pt idx="6841">
                  <c:v>0.46384140046296296</c:v>
                </c:pt>
                <c:pt idx="6842">
                  <c:v>0.4638479513888889</c:v>
                </c:pt>
                <c:pt idx="6843">
                  <c:v>0.46385265046296298</c:v>
                </c:pt>
                <c:pt idx="6844">
                  <c:v>0.46385723379629629</c:v>
                </c:pt>
                <c:pt idx="6845">
                  <c:v>0.46386199074074069</c:v>
                </c:pt>
                <c:pt idx="6846">
                  <c:v>0.46386672453703709</c:v>
                </c:pt>
                <c:pt idx="6847">
                  <c:v>0.46387157407407403</c:v>
                </c:pt>
                <c:pt idx="6848">
                  <c:v>0.46387634259259264</c:v>
                </c:pt>
                <c:pt idx="6849">
                  <c:v>0.46388101851851848</c:v>
                </c:pt>
                <c:pt idx="6850">
                  <c:v>0.46388579861111112</c:v>
                </c:pt>
                <c:pt idx="6851">
                  <c:v>0.46389040509259255</c:v>
                </c:pt>
                <c:pt idx="6852">
                  <c:v>0.46389489583333332</c:v>
                </c:pt>
                <c:pt idx="6853">
                  <c:v>0.46389951388888889</c:v>
                </c:pt>
                <c:pt idx="6854">
                  <c:v>0.46390399305555557</c:v>
                </c:pt>
                <c:pt idx="6855">
                  <c:v>0.46390866898148148</c:v>
                </c:pt>
                <c:pt idx="6856">
                  <c:v>0.46391309027777777</c:v>
                </c:pt>
                <c:pt idx="6857">
                  <c:v>0.4639198726851852</c:v>
                </c:pt>
                <c:pt idx="6858">
                  <c:v>0.46392435185185188</c:v>
                </c:pt>
                <c:pt idx="6859">
                  <c:v>0.46392899305555552</c:v>
                </c:pt>
                <c:pt idx="6860">
                  <c:v>0.46393336805555557</c:v>
                </c:pt>
                <c:pt idx="6861">
                  <c:v>0.46393810185185186</c:v>
                </c:pt>
                <c:pt idx="6862">
                  <c:v>0.4639430092592593</c:v>
                </c:pt>
                <c:pt idx="6863">
                  <c:v>0.46394785879629624</c:v>
                </c:pt>
                <c:pt idx="6864">
                  <c:v>0.46395265046296297</c:v>
                </c:pt>
                <c:pt idx="6865">
                  <c:v>0.46395756944444444</c:v>
                </c:pt>
                <c:pt idx="6866">
                  <c:v>0.46396231481481481</c:v>
                </c:pt>
                <c:pt idx="6867">
                  <c:v>0.46396714120370369</c:v>
                </c:pt>
                <c:pt idx="6868">
                  <c:v>0.46397178240740744</c:v>
                </c:pt>
                <c:pt idx="6869">
                  <c:v>0.46397658564814814</c:v>
                </c:pt>
                <c:pt idx="6870">
                  <c:v>0.46398146990740741</c:v>
                </c:pt>
                <c:pt idx="6871">
                  <c:v>0.46398861111111112</c:v>
                </c:pt>
                <c:pt idx="6872">
                  <c:v>0.46399331018518519</c:v>
                </c:pt>
                <c:pt idx="6873">
                  <c:v>0.46399795138888894</c:v>
                </c:pt>
                <c:pt idx="6874">
                  <c:v>0.46400245370370369</c:v>
                </c:pt>
                <c:pt idx="6875">
                  <c:v>0.46400709490740738</c:v>
                </c:pt>
                <c:pt idx="6876">
                  <c:v>0.4640114930555555</c:v>
                </c:pt>
                <c:pt idx="6877">
                  <c:v>0.46401636574074073</c:v>
                </c:pt>
                <c:pt idx="6878">
                  <c:v>0.46402127314814812</c:v>
                </c:pt>
                <c:pt idx="6879">
                  <c:v>0.46402611111111108</c:v>
                </c:pt>
                <c:pt idx="6880">
                  <c:v>0.46403081018518516</c:v>
                </c:pt>
                <c:pt idx="6881">
                  <c:v>0.46403570601851851</c:v>
                </c:pt>
                <c:pt idx="6882">
                  <c:v>0.46404052083333336</c:v>
                </c:pt>
                <c:pt idx="6883">
                  <c:v>0.46404533564814815</c:v>
                </c:pt>
                <c:pt idx="6884">
                  <c:v>0.46405024305555553</c:v>
                </c:pt>
                <c:pt idx="6885">
                  <c:v>0.46405491898148149</c:v>
                </c:pt>
                <c:pt idx="6886">
                  <c:v>0.46406160879629632</c:v>
                </c:pt>
                <c:pt idx="6887">
                  <c:v>0.46406598379629632</c:v>
                </c:pt>
                <c:pt idx="6888">
                  <c:v>0.46407064814814819</c:v>
                </c:pt>
                <c:pt idx="6889">
                  <c:v>0.46407545138888889</c:v>
                </c:pt>
                <c:pt idx="6890">
                  <c:v>0.46408034722222219</c:v>
                </c:pt>
                <c:pt idx="6891">
                  <c:v>0.46408508101851847</c:v>
                </c:pt>
                <c:pt idx="6892">
                  <c:v>0.46408972222222222</c:v>
                </c:pt>
                <c:pt idx="6893">
                  <c:v>0.46409452546296298</c:v>
                </c:pt>
                <c:pt idx="6894">
                  <c:v>0.46409940972222219</c:v>
                </c:pt>
                <c:pt idx="6895">
                  <c:v>0.46410401620370373</c:v>
                </c:pt>
                <c:pt idx="6896">
                  <c:v>0.46410892361111111</c:v>
                </c:pt>
                <c:pt idx="6897">
                  <c:v>0.46411368055555552</c:v>
                </c:pt>
                <c:pt idx="6898">
                  <c:v>0.46411822916666662</c:v>
                </c:pt>
                <c:pt idx="6899">
                  <c:v>0.46412268518518518</c:v>
                </c:pt>
                <c:pt idx="6900">
                  <c:v>0.46412719907407407</c:v>
                </c:pt>
                <c:pt idx="6901">
                  <c:v>0.46413407407407409</c:v>
                </c:pt>
                <c:pt idx="6902">
                  <c:v>0.46413864583333336</c:v>
                </c:pt>
                <c:pt idx="6903">
                  <c:v>0.46414317129629629</c:v>
                </c:pt>
                <c:pt idx="6904">
                  <c:v>0.46414768518518518</c:v>
                </c:pt>
                <c:pt idx="6905">
                  <c:v>0.46415224537037036</c:v>
                </c:pt>
                <c:pt idx="6906">
                  <c:v>0.46415679398148146</c:v>
                </c:pt>
                <c:pt idx="6907">
                  <c:v>0.46416137731481483</c:v>
                </c:pt>
                <c:pt idx="6908">
                  <c:v>0.46416636574074072</c:v>
                </c:pt>
                <c:pt idx="6909">
                  <c:v>0.46417113425925921</c:v>
                </c:pt>
                <c:pt idx="6910">
                  <c:v>0.46417590277777782</c:v>
                </c:pt>
                <c:pt idx="6911">
                  <c:v>0.46418069444444443</c:v>
                </c:pt>
                <c:pt idx="6912">
                  <c:v>0.46418546296296298</c:v>
                </c:pt>
                <c:pt idx="6913">
                  <c:v>0.46419034722222219</c:v>
                </c:pt>
                <c:pt idx="6914">
                  <c:v>0.46419499999999997</c:v>
                </c:pt>
                <c:pt idx="6915">
                  <c:v>0.46419945601851853</c:v>
                </c:pt>
                <c:pt idx="6916">
                  <c:v>0.46420652777777777</c:v>
                </c:pt>
                <c:pt idx="6917">
                  <c:v>0.46421123842592588</c:v>
                </c:pt>
                <c:pt idx="6918">
                  <c:v>0.46421584490740742</c:v>
                </c:pt>
                <c:pt idx="6919">
                  <c:v>0.46422003472222223</c:v>
                </c:pt>
                <c:pt idx="6920">
                  <c:v>0.46422442129629626</c:v>
                </c:pt>
                <c:pt idx="6921">
                  <c:v>0.46422866898148146</c:v>
                </c:pt>
                <c:pt idx="6922">
                  <c:v>0.46423302083333334</c:v>
                </c:pt>
                <c:pt idx="6923">
                  <c:v>0.46423717592592589</c:v>
                </c:pt>
                <c:pt idx="6924">
                  <c:v>0.46424180555555555</c:v>
                </c:pt>
                <c:pt idx="6925">
                  <c:v>0.46424633101851853</c:v>
                </c:pt>
                <c:pt idx="6926">
                  <c:v>0.46425091435185184</c:v>
                </c:pt>
                <c:pt idx="6927">
                  <c:v>0.46425525462962963</c:v>
                </c:pt>
                <c:pt idx="6928">
                  <c:v>0.46425984953703708</c:v>
                </c:pt>
                <c:pt idx="6929">
                  <c:v>0.46426438657407409</c:v>
                </c:pt>
                <c:pt idx="6930">
                  <c:v>0.46426881944444442</c:v>
                </c:pt>
                <c:pt idx="6931">
                  <c:v>0.46427545138888887</c:v>
                </c:pt>
                <c:pt idx="6932">
                  <c:v>0.46427995370370367</c:v>
                </c:pt>
                <c:pt idx="6933">
                  <c:v>0.46428415509259263</c:v>
                </c:pt>
                <c:pt idx="6934">
                  <c:v>0.46428850694444446</c:v>
                </c:pt>
                <c:pt idx="6935">
                  <c:v>0.4642925810185185</c:v>
                </c:pt>
                <c:pt idx="6936">
                  <c:v>0.46429695601851856</c:v>
                </c:pt>
                <c:pt idx="6937">
                  <c:v>0.4643014236111111</c:v>
                </c:pt>
                <c:pt idx="6938">
                  <c:v>0.46430607638888888</c:v>
                </c:pt>
                <c:pt idx="6939">
                  <c:v>0.46431031250000004</c:v>
                </c:pt>
                <c:pt idx="6940">
                  <c:v>0.46431475694444441</c:v>
                </c:pt>
                <c:pt idx="6941">
                  <c:v>0.46431921296296297</c:v>
                </c:pt>
                <c:pt idx="6942">
                  <c:v>0.46432386574074075</c:v>
                </c:pt>
                <c:pt idx="6943">
                  <c:v>0.46432811342592589</c:v>
                </c:pt>
                <c:pt idx="6944">
                  <c:v>0.46433258101851854</c:v>
                </c:pt>
                <c:pt idx="6945">
                  <c:v>0.46433938657407409</c:v>
                </c:pt>
                <c:pt idx="6946">
                  <c:v>0.46434385416666668</c:v>
                </c:pt>
                <c:pt idx="6947">
                  <c:v>0.46434787037037034</c:v>
                </c:pt>
                <c:pt idx="6948">
                  <c:v>0.46435218750000001</c:v>
                </c:pt>
                <c:pt idx="6949">
                  <c:v>0.46435638888888886</c:v>
                </c:pt>
                <c:pt idx="6950">
                  <c:v>0.46436059027777782</c:v>
                </c:pt>
                <c:pt idx="6951">
                  <c:v>0.46436480324074075</c:v>
                </c:pt>
                <c:pt idx="6952">
                  <c:v>0.46436901620370369</c:v>
                </c:pt>
                <c:pt idx="6953">
                  <c:v>0.46437324074074077</c:v>
                </c:pt>
                <c:pt idx="6954">
                  <c:v>0.46437741898148149</c:v>
                </c:pt>
                <c:pt idx="6955">
                  <c:v>0.46438157407407404</c:v>
                </c:pt>
                <c:pt idx="6956">
                  <c:v>0.46438581018518521</c:v>
                </c:pt>
                <c:pt idx="6957">
                  <c:v>0.46439030092592598</c:v>
                </c:pt>
                <c:pt idx="6958">
                  <c:v>0.46439466435185189</c:v>
                </c:pt>
                <c:pt idx="6959">
                  <c:v>0.46439907407407405</c:v>
                </c:pt>
                <c:pt idx="6960">
                  <c:v>0.46440583333333335</c:v>
                </c:pt>
                <c:pt idx="6961">
                  <c:v>0.46441027777777782</c:v>
                </c:pt>
                <c:pt idx="6962">
                  <c:v>0.46441471064814815</c:v>
                </c:pt>
                <c:pt idx="6963">
                  <c:v>0.46441896990740744</c:v>
                </c:pt>
                <c:pt idx="6964">
                  <c:v>0.46442358796296296</c:v>
                </c:pt>
                <c:pt idx="6965">
                  <c:v>0.46442802083333334</c:v>
                </c:pt>
                <c:pt idx="6966">
                  <c:v>0.46443251157407411</c:v>
                </c:pt>
                <c:pt idx="6967">
                  <c:v>0.46443697916666665</c:v>
                </c:pt>
                <c:pt idx="6968">
                  <c:v>0.46444145833333333</c:v>
                </c:pt>
                <c:pt idx="6969">
                  <c:v>0.46444593750000002</c:v>
                </c:pt>
                <c:pt idx="6970">
                  <c:v>0.46445016203703698</c:v>
                </c:pt>
                <c:pt idx="6971">
                  <c:v>0.46445424768518517</c:v>
                </c:pt>
                <c:pt idx="6972">
                  <c:v>0.46445850694444446</c:v>
                </c:pt>
                <c:pt idx="6973">
                  <c:v>0.46446281250000004</c:v>
                </c:pt>
                <c:pt idx="6974">
                  <c:v>0.46446728009259258</c:v>
                </c:pt>
                <c:pt idx="6975">
                  <c:v>0.46447387731481476</c:v>
                </c:pt>
                <c:pt idx="6976">
                  <c:v>0.46447847222222222</c:v>
                </c:pt>
                <c:pt idx="6977">
                  <c:v>0.46448293981481487</c:v>
                </c:pt>
                <c:pt idx="6978">
                  <c:v>0.46448754629629629</c:v>
                </c:pt>
                <c:pt idx="6979">
                  <c:v>0.4644919212962963</c:v>
                </c:pt>
                <c:pt idx="6980">
                  <c:v>0.46449631944444447</c:v>
                </c:pt>
                <c:pt idx="6981">
                  <c:v>0.46450081018518513</c:v>
                </c:pt>
                <c:pt idx="6982">
                  <c:v>0.46450537037037037</c:v>
                </c:pt>
                <c:pt idx="6983">
                  <c:v>0.46450946759259254</c:v>
                </c:pt>
                <c:pt idx="6984">
                  <c:v>0.46451370370370371</c:v>
                </c:pt>
                <c:pt idx="6985">
                  <c:v>0.46451797453703708</c:v>
                </c:pt>
                <c:pt idx="6986">
                  <c:v>0.46452238425925924</c:v>
                </c:pt>
                <c:pt idx="6987">
                  <c:v>0.46452664351851852</c:v>
                </c:pt>
                <c:pt idx="6988">
                  <c:v>0.46453109953703703</c:v>
                </c:pt>
                <c:pt idx="6989">
                  <c:v>0.46453806712962958</c:v>
                </c:pt>
                <c:pt idx="6990">
                  <c:v>0.46454262731481483</c:v>
                </c:pt>
                <c:pt idx="6991">
                  <c:v>0.4645469444444445</c:v>
                </c:pt>
                <c:pt idx="6992">
                  <c:v>0.46455155092592593</c:v>
                </c:pt>
                <c:pt idx="6993">
                  <c:v>0.46455608796296294</c:v>
                </c:pt>
                <c:pt idx="6994">
                  <c:v>0.46456048611111106</c:v>
                </c:pt>
                <c:pt idx="6995">
                  <c:v>0.46456473379629631</c:v>
                </c:pt>
                <c:pt idx="6996">
                  <c:v>0.4645689930555556</c:v>
                </c:pt>
                <c:pt idx="6997">
                  <c:v>0.46457322916666666</c:v>
                </c:pt>
                <c:pt idx="6998">
                  <c:v>0.46457746527777782</c:v>
                </c:pt>
                <c:pt idx="6999">
                  <c:v>0.46458153935185181</c:v>
                </c:pt>
                <c:pt idx="7000">
                  <c:v>0.46458586805555552</c:v>
                </c:pt>
                <c:pt idx="7001">
                  <c:v>0.46459010416666668</c:v>
                </c:pt>
                <c:pt idx="7002">
                  <c:v>0.46459443287037039</c:v>
                </c:pt>
                <c:pt idx="7003">
                  <c:v>0.46459850694444443</c:v>
                </c:pt>
                <c:pt idx="7004">
                  <c:v>0.46460501157407408</c:v>
                </c:pt>
                <c:pt idx="7005">
                  <c:v>0.46460934027777778</c:v>
                </c:pt>
                <c:pt idx="7006">
                  <c:v>0.4646136574074074</c:v>
                </c:pt>
                <c:pt idx="7007">
                  <c:v>0.46461810185185182</c:v>
                </c:pt>
                <c:pt idx="7008">
                  <c:v>0.46462265046296297</c:v>
                </c:pt>
                <c:pt idx="7009">
                  <c:v>0.46462723379629628</c:v>
                </c:pt>
                <c:pt idx="7010">
                  <c:v>0.46463180555555555</c:v>
                </c:pt>
                <c:pt idx="7011">
                  <c:v>0.46463614583333329</c:v>
                </c:pt>
                <c:pt idx="7012">
                  <c:v>0.46464077546296295</c:v>
                </c:pt>
                <c:pt idx="7013">
                  <c:v>0.46464526620370372</c:v>
                </c:pt>
                <c:pt idx="7014">
                  <c:v>0.46464987268518515</c:v>
                </c:pt>
                <c:pt idx="7015">
                  <c:v>0.46465432870370371</c:v>
                </c:pt>
                <c:pt idx="7016">
                  <c:v>0.46465902777777779</c:v>
                </c:pt>
                <c:pt idx="7017">
                  <c:v>0.46466365740740739</c:v>
                </c:pt>
                <c:pt idx="7018">
                  <c:v>0.46466819444444446</c:v>
                </c:pt>
                <c:pt idx="7019">
                  <c:v>0.46467446759259262</c:v>
                </c:pt>
                <c:pt idx="7020">
                  <c:v>0.46467879629629633</c:v>
                </c:pt>
                <c:pt idx="7021">
                  <c:v>0.46468307870370373</c:v>
                </c:pt>
                <c:pt idx="7022">
                  <c:v>0.46468744212962965</c:v>
                </c:pt>
                <c:pt idx="7023">
                  <c:v>0.46469174768518523</c:v>
                </c:pt>
                <c:pt idx="7024">
                  <c:v>0.46469641203703699</c:v>
                </c:pt>
                <c:pt idx="7025">
                  <c:v>0.46470113425925924</c:v>
                </c:pt>
                <c:pt idx="7026">
                  <c:v>0.46470556712962963</c:v>
                </c:pt>
                <c:pt idx="7027">
                  <c:v>0.46470997685185184</c:v>
                </c:pt>
                <c:pt idx="7028">
                  <c:v>0.46471442129629631</c:v>
                </c:pt>
                <c:pt idx="7029">
                  <c:v>0.4647191087962963</c:v>
                </c:pt>
                <c:pt idx="7030">
                  <c:v>0.4647236111111111</c:v>
                </c:pt>
                <c:pt idx="7031">
                  <c:v>0.4647279861111111</c:v>
                </c:pt>
                <c:pt idx="7032">
                  <c:v>0.46473237268518514</c:v>
                </c:pt>
                <c:pt idx="7033">
                  <c:v>0.46473892361111108</c:v>
                </c:pt>
                <c:pt idx="7034">
                  <c:v>0.46474319444444445</c:v>
                </c:pt>
                <c:pt idx="7035">
                  <c:v>0.46474750000000004</c:v>
                </c:pt>
                <c:pt idx="7036">
                  <c:v>0.46475197916666672</c:v>
                </c:pt>
                <c:pt idx="7037">
                  <c:v>0.46475657407407406</c:v>
                </c:pt>
                <c:pt idx="7038">
                  <c:v>0.46476105324074074</c:v>
                </c:pt>
                <c:pt idx="7039">
                  <c:v>0.46476554398148151</c:v>
                </c:pt>
                <c:pt idx="7040">
                  <c:v>0.46477009259259261</c:v>
                </c:pt>
                <c:pt idx="7041">
                  <c:v>0.46477461805555559</c:v>
                </c:pt>
                <c:pt idx="7042">
                  <c:v>0.46477934027777779</c:v>
                </c:pt>
                <c:pt idx="7043">
                  <c:v>0.46478392361111109</c:v>
                </c:pt>
                <c:pt idx="7044">
                  <c:v>0.46478858796296296</c:v>
                </c:pt>
                <c:pt idx="7045">
                  <c:v>0.46479347222222223</c:v>
                </c:pt>
                <c:pt idx="7046">
                  <c:v>0.4647977430555556</c:v>
                </c:pt>
                <c:pt idx="7047">
                  <c:v>0.46480192129629633</c:v>
                </c:pt>
                <c:pt idx="7048">
                  <c:v>0.46480849537037039</c:v>
                </c:pt>
                <c:pt idx="7049">
                  <c:v>0.46481275462962962</c:v>
                </c:pt>
                <c:pt idx="7050">
                  <c:v>0.46481722222222221</c:v>
                </c:pt>
                <c:pt idx="7051">
                  <c:v>0.46482136574074073</c:v>
                </c:pt>
                <c:pt idx="7052">
                  <c:v>0.46482576388888885</c:v>
                </c:pt>
                <c:pt idx="7053">
                  <c:v>0.46483033564814819</c:v>
                </c:pt>
                <c:pt idx="7054">
                  <c:v>0.46483503472222226</c:v>
                </c:pt>
                <c:pt idx="7055">
                  <c:v>0.46483958333333336</c:v>
                </c:pt>
                <c:pt idx="7056">
                  <c:v>0.46484444444444445</c:v>
                </c:pt>
                <c:pt idx="7057">
                  <c:v>0.46484937500000001</c:v>
                </c:pt>
                <c:pt idx="7058">
                  <c:v>0.46485417824074071</c:v>
                </c:pt>
                <c:pt idx="7059">
                  <c:v>0.4648590856481481</c:v>
                </c:pt>
                <c:pt idx="7060">
                  <c:v>0.46486395833333333</c:v>
                </c:pt>
                <c:pt idx="7061">
                  <c:v>0.46486877314814817</c:v>
                </c:pt>
                <c:pt idx="7062">
                  <c:v>0.46487578703703702</c:v>
                </c:pt>
                <c:pt idx="7063">
                  <c:v>0.46488064814814817</c:v>
                </c:pt>
                <c:pt idx="7064">
                  <c:v>0.46488541666666666</c:v>
                </c:pt>
                <c:pt idx="7065">
                  <c:v>0.46489009259259256</c:v>
                </c:pt>
                <c:pt idx="7066">
                  <c:v>0.46489484953703702</c:v>
                </c:pt>
                <c:pt idx="7067">
                  <c:v>0.46489947916666668</c:v>
                </c:pt>
                <c:pt idx="7068">
                  <c:v>0.46490412037037038</c:v>
                </c:pt>
                <c:pt idx="7069">
                  <c:v>0.4649087731481481</c:v>
                </c:pt>
                <c:pt idx="7070">
                  <c:v>0.46491361111111112</c:v>
                </c:pt>
                <c:pt idx="7071">
                  <c:v>0.4649185300925926</c:v>
                </c:pt>
                <c:pt idx="7072">
                  <c:v>0.46492348379629628</c:v>
                </c:pt>
                <c:pt idx="7073">
                  <c:v>0.46492848379629631</c:v>
                </c:pt>
                <c:pt idx="7074">
                  <c:v>0.46493356481481479</c:v>
                </c:pt>
                <c:pt idx="7075">
                  <c:v>0.46494125000000003</c:v>
                </c:pt>
                <c:pt idx="7076">
                  <c:v>0.46494630787037039</c:v>
                </c:pt>
                <c:pt idx="7077">
                  <c:v>0.46495097222222226</c:v>
                </c:pt>
                <c:pt idx="7078">
                  <c:v>0.46495601851851848</c:v>
                </c:pt>
                <c:pt idx="7079">
                  <c:v>0.46496059027777781</c:v>
                </c:pt>
                <c:pt idx="7080">
                  <c:v>0.46496534722222221</c:v>
                </c:pt>
                <c:pt idx="7081">
                  <c:v>0.46497002314814817</c:v>
                </c:pt>
                <c:pt idx="7082">
                  <c:v>0.4649746759259259</c:v>
                </c:pt>
                <c:pt idx="7083">
                  <c:v>0.46497943287037041</c:v>
                </c:pt>
                <c:pt idx="7084">
                  <c:v>0.46498425925925924</c:v>
                </c:pt>
                <c:pt idx="7085">
                  <c:v>0.46498915509259259</c:v>
                </c:pt>
                <c:pt idx="7086">
                  <c:v>0.46499422453703704</c:v>
                </c:pt>
                <c:pt idx="7087">
                  <c:v>0.46499916666666669</c:v>
                </c:pt>
                <c:pt idx="7088">
                  <c:v>0.46500401620370369</c:v>
                </c:pt>
                <c:pt idx="7089">
                  <c:v>0.46501092592592591</c:v>
                </c:pt>
                <c:pt idx="7090">
                  <c:v>0.46501576388888893</c:v>
                </c:pt>
                <c:pt idx="7091">
                  <c:v>0.46502032407407407</c:v>
                </c:pt>
                <c:pt idx="7092">
                  <c:v>0.46502490740740737</c:v>
                </c:pt>
                <c:pt idx="7093">
                  <c:v>0.4650294791666667</c:v>
                </c:pt>
                <c:pt idx="7094">
                  <c:v>0.46503403935185189</c:v>
                </c:pt>
                <c:pt idx="7095">
                  <c:v>0.46503855324074078</c:v>
                </c:pt>
                <c:pt idx="7096">
                  <c:v>0.46504327546296298</c:v>
                </c:pt>
                <c:pt idx="7097">
                  <c:v>0.46504783564814817</c:v>
                </c:pt>
                <c:pt idx="7098">
                  <c:v>0.46505248842592595</c:v>
                </c:pt>
                <c:pt idx="7099">
                  <c:v>0.46505712962962958</c:v>
                </c:pt>
                <c:pt idx="7100">
                  <c:v>0.46506151620370373</c:v>
                </c:pt>
                <c:pt idx="7101">
                  <c:v>0.46506629629629631</c:v>
                </c:pt>
                <c:pt idx="7102">
                  <c:v>0.46507351851851847</c:v>
                </c:pt>
                <c:pt idx="7103">
                  <c:v>0.46507829861111111</c:v>
                </c:pt>
                <c:pt idx="7104">
                  <c:v>0.46508321759259258</c:v>
                </c:pt>
                <c:pt idx="7105">
                  <c:v>0.46508804398148151</c:v>
                </c:pt>
                <c:pt idx="7106">
                  <c:v>0.46509296296296299</c:v>
                </c:pt>
                <c:pt idx="7107">
                  <c:v>0.46509781249999999</c:v>
                </c:pt>
                <c:pt idx="7108">
                  <c:v>0.46510259259259262</c:v>
                </c:pt>
                <c:pt idx="7109">
                  <c:v>0.46510745370370371</c:v>
                </c:pt>
                <c:pt idx="7110">
                  <c:v>0.46511239583333336</c:v>
                </c:pt>
                <c:pt idx="7111">
                  <c:v>0.46511718749999997</c:v>
                </c:pt>
                <c:pt idx="7112">
                  <c:v>0.46512180555555555</c:v>
                </c:pt>
                <c:pt idx="7113">
                  <c:v>0.4651264814814815</c:v>
                </c:pt>
                <c:pt idx="7114">
                  <c:v>0.4651310300925926</c:v>
                </c:pt>
                <c:pt idx="7115">
                  <c:v>0.46513778935185185</c:v>
                </c:pt>
                <c:pt idx="7116">
                  <c:v>0.4651425115740741</c:v>
                </c:pt>
                <c:pt idx="7117">
                  <c:v>0.4651471875</c:v>
                </c:pt>
                <c:pt idx="7118">
                  <c:v>0.46515164351851851</c:v>
                </c:pt>
                <c:pt idx="7119">
                  <c:v>0.46515627314814817</c:v>
                </c:pt>
                <c:pt idx="7120">
                  <c:v>0.46516093750000004</c:v>
                </c:pt>
                <c:pt idx="7121">
                  <c:v>0.46516545138888893</c:v>
                </c:pt>
                <c:pt idx="7122">
                  <c:v>0.46516997685185185</c:v>
                </c:pt>
                <c:pt idx="7123">
                  <c:v>0.46517432870370373</c:v>
                </c:pt>
                <c:pt idx="7124">
                  <c:v>0.46517894675925925</c:v>
                </c:pt>
                <c:pt idx="7125">
                  <c:v>0.46518339120370372</c:v>
                </c:pt>
                <c:pt idx="7126">
                  <c:v>0.46518780092592588</c:v>
                </c:pt>
                <c:pt idx="7127">
                  <c:v>0.46519204861111113</c:v>
                </c:pt>
                <c:pt idx="7128">
                  <c:v>0.46519877314814817</c:v>
                </c:pt>
                <c:pt idx="7129">
                  <c:v>0.46520313657407408</c:v>
                </c:pt>
                <c:pt idx="7130">
                  <c:v>0.46520776620370369</c:v>
                </c:pt>
                <c:pt idx="7131">
                  <c:v>0.4652122569444444</c:v>
                </c:pt>
                <c:pt idx="7132">
                  <c:v>0.46521673611111108</c:v>
                </c:pt>
                <c:pt idx="7133">
                  <c:v>0.46522116898148153</c:v>
                </c:pt>
                <c:pt idx="7134">
                  <c:v>0.46522583333333328</c:v>
                </c:pt>
                <c:pt idx="7135">
                  <c:v>0.46523038194444449</c:v>
                </c:pt>
                <c:pt idx="7136">
                  <c:v>0.46523487268518515</c:v>
                </c:pt>
                <c:pt idx="7137">
                  <c:v>0.46523939814814813</c:v>
                </c:pt>
                <c:pt idx="7138">
                  <c:v>0.46524386574074073</c:v>
                </c:pt>
                <c:pt idx="7139">
                  <c:v>0.46524824074074073</c:v>
                </c:pt>
                <c:pt idx="7140">
                  <c:v>0.46525247685185184</c:v>
                </c:pt>
                <c:pt idx="7141">
                  <c:v>0.46525662037037036</c:v>
                </c:pt>
                <c:pt idx="7142">
                  <c:v>0.46526311342592591</c:v>
                </c:pt>
                <c:pt idx="7143">
                  <c:v>0.46526736111111111</c:v>
                </c:pt>
                <c:pt idx="7144">
                  <c:v>0.46527174768518514</c:v>
                </c:pt>
                <c:pt idx="7145">
                  <c:v>0.4652759953703704</c:v>
                </c:pt>
                <c:pt idx="7146">
                  <c:v>0.46528015046296295</c:v>
                </c:pt>
                <c:pt idx="7147">
                  <c:v>0.46528451388888886</c:v>
                </c:pt>
                <c:pt idx="7148">
                  <c:v>0.46528902777777775</c:v>
                </c:pt>
                <c:pt idx="7149">
                  <c:v>0.46529372685185183</c:v>
                </c:pt>
                <c:pt idx="7150">
                  <c:v>0.46529831018518514</c:v>
                </c:pt>
                <c:pt idx="7151">
                  <c:v>0.4653029398148148</c:v>
                </c:pt>
                <c:pt idx="7152">
                  <c:v>0.46530730324074071</c:v>
                </c:pt>
                <c:pt idx="7153">
                  <c:v>0.46531190972222225</c:v>
                </c:pt>
                <c:pt idx="7154">
                  <c:v>0.46531642361111114</c:v>
                </c:pt>
                <c:pt idx="7155">
                  <c:v>0.46532340277777778</c:v>
                </c:pt>
                <c:pt idx="7156">
                  <c:v>0.46532791666666667</c:v>
                </c:pt>
                <c:pt idx="7157">
                  <c:v>0.46533246527777777</c:v>
                </c:pt>
                <c:pt idx="7158">
                  <c:v>0.46533684027777777</c:v>
                </c:pt>
                <c:pt idx="7159">
                  <c:v>0.46534148148148152</c:v>
                </c:pt>
                <c:pt idx="7160">
                  <c:v>0.46534597222222224</c:v>
                </c:pt>
                <c:pt idx="7161">
                  <c:v>0.46535024305555556</c:v>
                </c:pt>
                <c:pt idx="7162">
                  <c:v>0.46535454861111109</c:v>
                </c:pt>
                <c:pt idx="7163">
                  <c:v>0.46535895833333335</c:v>
                </c:pt>
                <c:pt idx="7164">
                  <c:v>0.46536326388888888</c:v>
                </c:pt>
                <c:pt idx="7165">
                  <c:v>0.46536780092592589</c:v>
                </c:pt>
                <c:pt idx="7166">
                  <c:v>0.46537263888888886</c:v>
                </c:pt>
                <c:pt idx="7167">
                  <c:v>0.46537718749999996</c:v>
                </c:pt>
                <c:pt idx="7168">
                  <c:v>0.46538429398148146</c:v>
                </c:pt>
                <c:pt idx="7169">
                  <c:v>0.46538862268518516</c:v>
                </c:pt>
                <c:pt idx="7170">
                  <c:v>0.46539328703703703</c:v>
                </c:pt>
                <c:pt idx="7171">
                  <c:v>0.46539781250000001</c:v>
                </c:pt>
                <c:pt idx="7172">
                  <c:v>0.46540241898148144</c:v>
                </c:pt>
                <c:pt idx="7173">
                  <c:v>0.46540699074074077</c:v>
                </c:pt>
                <c:pt idx="7174">
                  <c:v>0.46541129629629635</c:v>
                </c:pt>
                <c:pt idx="7175">
                  <c:v>0.46541561342592591</c:v>
                </c:pt>
                <c:pt idx="7176">
                  <c:v>0.46542001157407409</c:v>
                </c:pt>
                <c:pt idx="7177">
                  <c:v>0.46542446759259254</c:v>
                </c:pt>
                <c:pt idx="7178">
                  <c:v>0.46542908564814817</c:v>
                </c:pt>
                <c:pt idx="7179">
                  <c:v>0.46543379629629628</c:v>
                </c:pt>
                <c:pt idx="7180">
                  <c:v>0.46543834490740738</c:v>
                </c:pt>
                <c:pt idx="7181">
                  <c:v>0.46544276620370373</c:v>
                </c:pt>
                <c:pt idx="7182">
                  <c:v>0.46544968749999999</c:v>
                </c:pt>
                <c:pt idx="7183">
                  <c:v>0.46545421296296291</c:v>
                </c:pt>
                <c:pt idx="7184">
                  <c:v>0.46545870370370368</c:v>
                </c:pt>
                <c:pt idx="7185">
                  <c:v>0.46546335648148146</c:v>
                </c:pt>
                <c:pt idx="7186">
                  <c:v>0.46546795138888886</c:v>
                </c:pt>
                <c:pt idx="7187">
                  <c:v>0.46547214120370373</c:v>
                </c:pt>
                <c:pt idx="7188">
                  <c:v>0.46547651620370373</c:v>
                </c:pt>
                <c:pt idx="7189">
                  <c:v>0.46548084490740743</c:v>
                </c:pt>
                <c:pt idx="7190">
                  <c:v>0.46548528935185191</c:v>
                </c:pt>
                <c:pt idx="7191">
                  <c:v>0.46548957175925926</c:v>
                </c:pt>
                <c:pt idx="7192">
                  <c:v>0.46549408564814815</c:v>
                </c:pt>
                <c:pt idx="7193">
                  <c:v>0.4654982407407407</c:v>
                </c:pt>
                <c:pt idx="7194">
                  <c:v>0.46550265046296296</c:v>
                </c:pt>
                <c:pt idx="7195">
                  <c:v>0.46550902777777781</c:v>
                </c:pt>
                <c:pt idx="7196">
                  <c:v>0.46551332175925925</c:v>
                </c:pt>
                <c:pt idx="7197">
                  <c:v>0.46551775462962963</c:v>
                </c:pt>
                <c:pt idx="7198">
                  <c:v>0.46552215277777775</c:v>
                </c:pt>
                <c:pt idx="7199">
                  <c:v>0.46552690972222227</c:v>
                </c:pt>
                <c:pt idx="7200">
                  <c:v>0.46553152777777779</c:v>
                </c:pt>
                <c:pt idx="7201">
                  <c:v>0.46553616898148148</c:v>
                </c:pt>
                <c:pt idx="7202">
                  <c:v>0.46554086805555556</c:v>
                </c:pt>
                <c:pt idx="7203">
                  <c:v>0.46554546296296295</c:v>
                </c:pt>
                <c:pt idx="7204">
                  <c:v>0.46554998842592593</c:v>
                </c:pt>
                <c:pt idx="7205">
                  <c:v>0.46555476851851857</c:v>
                </c:pt>
                <c:pt idx="7206">
                  <c:v>0.46555947916666668</c:v>
                </c:pt>
                <c:pt idx="7207">
                  <c:v>0.46556401620370375</c:v>
                </c:pt>
                <c:pt idx="7208">
                  <c:v>0.46557107638888889</c:v>
                </c:pt>
                <c:pt idx="7209">
                  <c:v>0.46557545138888884</c:v>
                </c:pt>
                <c:pt idx="7210">
                  <c:v>0.46557958333333332</c:v>
                </c:pt>
                <c:pt idx="7211">
                  <c:v>0.46558401620370371</c:v>
                </c:pt>
                <c:pt idx="7212">
                  <c:v>0.46558829861111112</c:v>
                </c:pt>
                <c:pt idx="7213">
                  <c:v>0.46559283564814818</c:v>
                </c:pt>
                <c:pt idx="7214">
                  <c:v>0.46559736111111111</c:v>
                </c:pt>
                <c:pt idx="7215">
                  <c:v>0.46560209490740739</c:v>
                </c:pt>
                <c:pt idx="7216">
                  <c:v>0.46560648148148148</c:v>
                </c:pt>
                <c:pt idx="7217">
                  <c:v>0.46561082175925922</c:v>
                </c:pt>
                <c:pt idx="7218">
                  <c:v>0.4656153472222222</c:v>
                </c:pt>
                <c:pt idx="7219">
                  <c:v>0.46561986111111109</c:v>
                </c:pt>
                <c:pt idx="7220">
                  <c:v>0.46562459490740737</c:v>
                </c:pt>
                <c:pt idx="7221">
                  <c:v>0.46562907407407406</c:v>
                </c:pt>
                <c:pt idx="7222">
                  <c:v>0.46563541666666669</c:v>
                </c:pt>
                <c:pt idx="7223">
                  <c:v>0.46563965277777775</c:v>
                </c:pt>
                <c:pt idx="7224">
                  <c:v>0.46564393518518515</c:v>
                </c:pt>
                <c:pt idx="7225">
                  <c:v>0.46564825231481483</c:v>
                </c:pt>
                <c:pt idx="7226">
                  <c:v>0.4656526967592593</c:v>
                </c:pt>
                <c:pt idx="7227">
                  <c:v>0.465657025462963</c:v>
                </c:pt>
                <c:pt idx="7228">
                  <c:v>0.46566173611111111</c:v>
                </c:pt>
                <c:pt idx="7229">
                  <c:v>0.46566627314814818</c:v>
                </c:pt>
                <c:pt idx="7230">
                  <c:v>0.46567107638888888</c:v>
                </c:pt>
                <c:pt idx="7231">
                  <c:v>0.46567560185185181</c:v>
                </c:pt>
                <c:pt idx="7232">
                  <c:v>0.46568021990740743</c:v>
                </c:pt>
                <c:pt idx="7233">
                  <c:v>0.46568460648148147</c:v>
                </c:pt>
                <c:pt idx="7234">
                  <c:v>0.46568915509259257</c:v>
                </c:pt>
                <c:pt idx="7235">
                  <c:v>0.46569578703703707</c:v>
                </c:pt>
                <c:pt idx="7236">
                  <c:v>0.46570015046296298</c:v>
                </c:pt>
                <c:pt idx="7237">
                  <c:v>0.46570444444444448</c:v>
                </c:pt>
                <c:pt idx="7238">
                  <c:v>0.46570872685185183</c:v>
                </c:pt>
                <c:pt idx="7239">
                  <c:v>0.46571284722222223</c:v>
                </c:pt>
                <c:pt idx="7240">
                  <c:v>0.4657172453703704</c:v>
                </c:pt>
                <c:pt idx="7241">
                  <c:v>0.46572143518518522</c:v>
                </c:pt>
                <c:pt idx="7242">
                  <c:v>0.46572581018518516</c:v>
                </c:pt>
                <c:pt idx="7243">
                  <c:v>0.4657300231481481</c:v>
                </c:pt>
                <c:pt idx="7244">
                  <c:v>0.46573434027777777</c:v>
                </c:pt>
                <c:pt idx="7245">
                  <c:v>0.4657384259259259</c:v>
                </c:pt>
                <c:pt idx="7246">
                  <c:v>0.46574278935185182</c:v>
                </c:pt>
                <c:pt idx="7247">
                  <c:v>0.46574730324074071</c:v>
                </c:pt>
                <c:pt idx="7248">
                  <c:v>0.46575444444444442</c:v>
                </c:pt>
                <c:pt idx="7249">
                  <c:v>0.46575910879629628</c:v>
                </c:pt>
                <c:pt idx="7250">
                  <c:v>0.46576366898148147</c:v>
                </c:pt>
                <c:pt idx="7251">
                  <c:v>0.46576814814814815</c:v>
                </c:pt>
                <c:pt idx="7252">
                  <c:v>0.46577266203703704</c:v>
                </c:pt>
                <c:pt idx="7253">
                  <c:v>0.46577717592592593</c:v>
                </c:pt>
                <c:pt idx="7254">
                  <c:v>0.46578179398148145</c:v>
                </c:pt>
                <c:pt idx="7255">
                  <c:v>0.4657865625</c:v>
                </c:pt>
                <c:pt idx="7256">
                  <c:v>0.46579096064814812</c:v>
                </c:pt>
                <c:pt idx="7257">
                  <c:v>0.46579557870370375</c:v>
                </c:pt>
                <c:pt idx="7258">
                  <c:v>0.4657999884259259</c:v>
                </c:pt>
                <c:pt idx="7259">
                  <c:v>0.46580439814814811</c:v>
                </c:pt>
                <c:pt idx="7260">
                  <c:v>0.46580871527777773</c:v>
                </c:pt>
                <c:pt idx="7261">
                  <c:v>0.46581526620370367</c:v>
                </c:pt>
                <c:pt idx="7262">
                  <c:v>0.46581958333333334</c:v>
                </c:pt>
                <c:pt idx="7263">
                  <c:v>0.46582425925925924</c:v>
                </c:pt>
                <c:pt idx="7264">
                  <c:v>0.46582878472222222</c:v>
                </c:pt>
                <c:pt idx="7265">
                  <c:v>0.46583342592592597</c:v>
                </c:pt>
                <c:pt idx="7266">
                  <c:v>0.46583796296296298</c:v>
                </c:pt>
                <c:pt idx="7267">
                  <c:v>0.46584259259259259</c:v>
                </c:pt>
                <c:pt idx="7268">
                  <c:v>0.46584694444444441</c:v>
                </c:pt>
                <c:pt idx="7269">
                  <c:v>0.46585172453703705</c:v>
                </c:pt>
                <c:pt idx="7270">
                  <c:v>0.4658567476851852</c:v>
                </c:pt>
                <c:pt idx="7271">
                  <c:v>0.46586144675925922</c:v>
                </c:pt>
                <c:pt idx="7272">
                  <c:v>0.4658660648148148</c:v>
                </c:pt>
                <c:pt idx="7273">
                  <c:v>0.46587072916666666</c:v>
                </c:pt>
                <c:pt idx="7274">
                  <c:v>0.46587518518518517</c:v>
                </c:pt>
                <c:pt idx="7275">
                  <c:v>0.46588266203703704</c:v>
                </c:pt>
                <c:pt idx="7276">
                  <c:v>0.46588744212962968</c:v>
                </c:pt>
                <c:pt idx="7277">
                  <c:v>0.46589249999999999</c:v>
                </c:pt>
                <c:pt idx="7278">
                  <c:v>0.46589740740740737</c:v>
                </c:pt>
                <c:pt idx="7279">
                  <c:v>0.4659021527777778</c:v>
                </c:pt>
                <c:pt idx="7280">
                  <c:v>0.46590702546296298</c:v>
                </c:pt>
                <c:pt idx="7281">
                  <c:v>0.46591204861111107</c:v>
                </c:pt>
                <c:pt idx="7282">
                  <c:v>0.46591707175925928</c:v>
                </c:pt>
                <c:pt idx="7283">
                  <c:v>0.46592188657407413</c:v>
                </c:pt>
                <c:pt idx="7284">
                  <c:v>0.46592659722222224</c:v>
                </c:pt>
                <c:pt idx="7285">
                  <c:v>0.46593105324074074</c:v>
                </c:pt>
                <c:pt idx="7286">
                  <c:v>0.46593562499999996</c:v>
                </c:pt>
                <c:pt idx="7287">
                  <c:v>0.46594021990740742</c:v>
                </c:pt>
                <c:pt idx="7288">
                  <c:v>0.46594686342592589</c:v>
                </c:pt>
                <c:pt idx="7289">
                  <c:v>0.46595118055555557</c:v>
                </c:pt>
                <c:pt idx="7290">
                  <c:v>0.46595546296296297</c:v>
                </c:pt>
                <c:pt idx="7291">
                  <c:v>0.46595947916666663</c:v>
                </c:pt>
                <c:pt idx="7292">
                  <c:v>0.46596369212962968</c:v>
                </c:pt>
                <c:pt idx="7293">
                  <c:v>0.46596797453703703</c:v>
                </c:pt>
                <c:pt idx="7294">
                  <c:v>0.4659725578703704</c:v>
                </c:pt>
                <c:pt idx="7295">
                  <c:v>0.46597701388888885</c:v>
                </c:pt>
                <c:pt idx="7296">
                  <c:v>0.46598146990740741</c:v>
                </c:pt>
                <c:pt idx="7297">
                  <c:v>0.46598570601851846</c:v>
                </c:pt>
                <c:pt idx="7298">
                  <c:v>0.46599039351851851</c:v>
                </c:pt>
                <c:pt idx="7299">
                  <c:v>0.46599502314814817</c:v>
                </c:pt>
                <c:pt idx="7300">
                  <c:v>0.46599954861111109</c:v>
                </c:pt>
                <c:pt idx="7301">
                  <c:v>0.46600645833333337</c:v>
                </c:pt>
                <c:pt idx="7302">
                  <c:v>0.46601071759259255</c:v>
                </c:pt>
                <c:pt idx="7303">
                  <c:v>0.4660151851851852</c:v>
                </c:pt>
                <c:pt idx="7304">
                  <c:v>0.46601975694444442</c:v>
                </c:pt>
                <c:pt idx="7305">
                  <c:v>0.46602416666666668</c:v>
                </c:pt>
                <c:pt idx="7306">
                  <c:v>0.46602834490740741</c:v>
                </c:pt>
                <c:pt idx="7307">
                  <c:v>0.46603252314814814</c:v>
                </c:pt>
                <c:pt idx="7308">
                  <c:v>0.46603679398148151</c:v>
                </c:pt>
                <c:pt idx="7309">
                  <c:v>0.46604109953703704</c:v>
                </c:pt>
                <c:pt idx="7310">
                  <c:v>0.46604563657407411</c:v>
                </c:pt>
                <c:pt idx="7311">
                  <c:v>0.46605000000000002</c:v>
                </c:pt>
                <c:pt idx="7312">
                  <c:v>0.46605452546296294</c:v>
                </c:pt>
                <c:pt idx="7313">
                  <c:v>0.46605899305555559</c:v>
                </c:pt>
                <c:pt idx="7314">
                  <c:v>0.46606333333333333</c:v>
                </c:pt>
                <c:pt idx="7315">
                  <c:v>0.46607023148148147</c:v>
                </c:pt>
                <c:pt idx="7316">
                  <c:v>0.46607462962962964</c:v>
                </c:pt>
                <c:pt idx="7317">
                  <c:v>0.46607903935185185</c:v>
                </c:pt>
                <c:pt idx="7318">
                  <c:v>0.46608362268518522</c:v>
                </c:pt>
                <c:pt idx="7319">
                  <c:v>0.46608790509259257</c:v>
                </c:pt>
                <c:pt idx="7320">
                  <c:v>0.46609195601851855</c:v>
                </c:pt>
                <c:pt idx="7321">
                  <c:v>0.46609618055555552</c:v>
                </c:pt>
                <c:pt idx="7322">
                  <c:v>0.4661004861111111</c:v>
                </c:pt>
                <c:pt idx="7323">
                  <c:v>0.46610493055555557</c:v>
                </c:pt>
                <c:pt idx="7324">
                  <c:v>0.46610939814814811</c:v>
                </c:pt>
                <c:pt idx="7325">
                  <c:v>0.46611385416666667</c:v>
                </c:pt>
                <c:pt idx="7326">
                  <c:v>0.46611828703703706</c:v>
                </c:pt>
                <c:pt idx="7327">
                  <c:v>0.46612287037037037</c:v>
                </c:pt>
                <c:pt idx="7328">
                  <c:v>0.4661296412037037</c:v>
                </c:pt>
                <c:pt idx="7329">
                  <c:v>0.4661341087962963</c:v>
                </c:pt>
                <c:pt idx="7330">
                  <c:v>0.46613857638888884</c:v>
                </c:pt>
                <c:pt idx="7331">
                  <c:v>0.46614295138888889</c:v>
                </c:pt>
                <c:pt idx="7332">
                  <c:v>0.46614739583333331</c:v>
                </c:pt>
                <c:pt idx="7333">
                  <c:v>0.46615159722222227</c:v>
                </c:pt>
                <c:pt idx="7334">
                  <c:v>0.46615584490740741</c:v>
                </c:pt>
                <c:pt idx="7335">
                  <c:v>0.46616002314814814</c:v>
                </c:pt>
                <c:pt idx="7336">
                  <c:v>0.46616440972222223</c:v>
                </c:pt>
                <c:pt idx="7337">
                  <c:v>0.46616849537037036</c:v>
                </c:pt>
                <c:pt idx="7338">
                  <c:v>0.46617274305555556</c:v>
                </c:pt>
                <c:pt idx="7339">
                  <c:v>0.46617697916666662</c:v>
                </c:pt>
                <c:pt idx="7340">
                  <c:v>0.46618129629629629</c:v>
                </c:pt>
                <c:pt idx="7341">
                  <c:v>0.46618761574074075</c:v>
                </c:pt>
                <c:pt idx="7342">
                  <c:v>0.46619189814814815</c:v>
                </c:pt>
                <c:pt idx="7343">
                  <c:v>0.46619638888888892</c:v>
                </c:pt>
                <c:pt idx="7344">
                  <c:v>0.46620082175925925</c:v>
                </c:pt>
                <c:pt idx="7345">
                  <c:v>0.46620540509259256</c:v>
                </c:pt>
                <c:pt idx="7346">
                  <c:v>0.46620984953703704</c:v>
                </c:pt>
                <c:pt idx="7347">
                  <c:v>0.46621437500000001</c:v>
                </c:pt>
                <c:pt idx="7348">
                  <c:v>0.46621881944444449</c:v>
                </c:pt>
                <c:pt idx="7349">
                  <c:v>0.4662233101851852</c:v>
                </c:pt>
                <c:pt idx="7350">
                  <c:v>0.46622788194444448</c:v>
                </c:pt>
                <c:pt idx="7351">
                  <c:v>0.46623232638888884</c:v>
                </c:pt>
                <c:pt idx="7352">
                  <c:v>0.46623692129629629</c:v>
                </c:pt>
                <c:pt idx="7353">
                  <c:v>0.46624130787037038</c:v>
                </c:pt>
                <c:pt idx="7354">
                  <c:v>0.46624586805555551</c:v>
                </c:pt>
                <c:pt idx="7355">
                  <c:v>0.46625214120370373</c:v>
                </c:pt>
                <c:pt idx="7356">
                  <c:v>0.46625636574074075</c:v>
                </c:pt>
                <c:pt idx="7357">
                  <c:v>0.46626057870370369</c:v>
                </c:pt>
                <c:pt idx="7358">
                  <c:v>0.46626478009259259</c:v>
                </c:pt>
                <c:pt idx="7359">
                  <c:v>0.46626934027777778</c:v>
                </c:pt>
                <c:pt idx="7360">
                  <c:v>0.46627376157407402</c:v>
                </c:pt>
                <c:pt idx="7361">
                  <c:v>0.46627826388888888</c:v>
                </c:pt>
                <c:pt idx="7362">
                  <c:v>0.46628281250000003</c:v>
                </c:pt>
                <c:pt idx="7363">
                  <c:v>0.46628728009259257</c:v>
                </c:pt>
                <c:pt idx="7364">
                  <c:v>0.46629197916666665</c:v>
                </c:pt>
                <c:pt idx="7365">
                  <c:v>0.46629653935185184</c:v>
                </c:pt>
                <c:pt idx="7366">
                  <c:v>0.46630097222222222</c:v>
                </c:pt>
                <c:pt idx="7367">
                  <c:v>0.46630542824074078</c:v>
                </c:pt>
                <c:pt idx="7368">
                  <c:v>0.46631212962962959</c:v>
                </c:pt>
                <c:pt idx="7369">
                  <c:v>0.46631633101851855</c:v>
                </c:pt>
                <c:pt idx="7370">
                  <c:v>0.46632055555555557</c:v>
                </c:pt>
                <c:pt idx="7371">
                  <c:v>0.46632483796296298</c:v>
                </c:pt>
                <c:pt idx="7372">
                  <c:v>0.46632899305555559</c:v>
                </c:pt>
                <c:pt idx="7373">
                  <c:v>0.46633364583333337</c:v>
                </c:pt>
                <c:pt idx="7374">
                  <c:v>0.46633829861111109</c:v>
                </c:pt>
                <c:pt idx="7375">
                  <c:v>0.46634276620370368</c:v>
                </c:pt>
                <c:pt idx="7376">
                  <c:v>0.46634725694444445</c:v>
                </c:pt>
                <c:pt idx="7377">
                  <c:v>0.4663516782407407</c:v>
                </c:pt>
                <c:pt idx="7378">
                  <c:v>0.46635608796296296</c:v>
                </c:pt>
                <c:pt idx="7379">
                  <c:v>0.46636052083333329</c:v>
                </c:pt>
                <c:pt idx="7380">
                  <c:v>0.46636504629629627</c:v>
                </c:pt>
                <c:pt idx="7381">
                  <c:v>0.46637174768518519</c:v>
                </c:pt>
                <c:pt idx="7382">
                  <c:v>0.4663761574074074</c:v>
                </c:pt>
                <c:pt idx="7383">
                  <c:v>0.46638039351851851</c:v>
                </c:pt>
                <c:pt idx="7384">
                  <c:v>0.46638493055555558</c:v>
                </c:pt>
                <c:pt idx="7385">
                  <c:v>0.46638956018518524</c:v>
                </c:pt>
                <c:pt idx="7386">
                  <c:v>0.46639423611111108</c:v>
                </c:pt>
                <c:pt idx="7387">
                  <c:v>0.46639884259259262</c:v>
                </c:pt>
                <c:pt idx="7388">
                  <c:v>0.46640351851851852</c:v>
                </c:pt>
                <c:pt idx="7389">
                  <c:v>0.46640806712962962</c:v>
                </c:pt>
                <c:pt idx="7390">
                  <c:v>0.46641269675925923</c:v>
                </c:pt>
                <c:pt idx="7391">
                  <c:v>0.46641740740740739</c:v>
                </c:pt>
                <c:pt idx="7392">
                  <c:v>0.46642234953703704</c:v>
                </c:pt>
                <c:pt idx="7393">
                  <c:v>0.46642714120370371</c:v>
                </c:pt>
                <c:pt idx="7394">
                  <c:v>0.46643466435185182</c:v>
                </c:pt>
                <c:pt idx="7395">
                  <c:v>0.46643935185185187</c:v>
                </c:pt>
                <c:pt idx="7396">
                  <c:v>0.46644429398148146</c:v>
                </c:pt>
                <c:pt idx="7397">
                  <c:v>0.46644928240740741</c:v>
                </c:pt>
                <c:pt idx="7398">
                  <c:v>0.46645412037037032</c:v>
                </c:pt>
                <c:pt idx="7399">
                  <c:v>0.46645895833333334</c:v>
                </c:pt>
                <c:pt idx="7400">
                  <c:v>0.46646390046296293</c:v>
                </c:pt>
                <c:pt idx="7401">
                  <c:v>0.46646868055555557</c:v>
                </c:pt>
                <c:pt idx="7402">
                  <c:v>0.46647361111111113</c:v>
                </c:pt>
                <c:pt idx="7403">
                  <c:v>0.46647839120370366</c:v>
                </c:pt>
                <c:pt idx="7404">
                  <c:v>0.46648302083333332</c:v>
                </c:pt>
                <c:pt idx="7405">
                  <c:v>0.46648761574074071</c:v>
                </c:pt>
                <c:pt idx="7406">
                  <c:v>0.46649232638888888</c:v>
                </c:pt>
                <c:pt idx="7407">
                  <c:v>0.46649699074074075</c:v>
                </c:pt>
                <c:pt idx="7408">
                  <c:v>0.46650437499999997</c:v>
                </c:pt>
                <c:pt idx="7409">
                  <c:v>0.46650918981481482</c:v>
                </c:pt>
                <c:pt idx="7410">
                  <c:v>0.46651408564814817</c:v>
                </c:pt>
                <c:pt idx="7411">
                  <c:v>0.46651917824074074</c:v>
                </c:pt>
                <c:pt idx="7412">
                  <c:v>0.46652408564814812</c:v>
                </c:pt>
                <c:pt idx="7413">
                  <c:v>0.46652896990740739</c:v>
                </c:pt>
                <c:pt idx="7414">
                  <c:v>0.46653393518518516</c:v>
                </c:pt>
                <c:pt idx="7415">
                  <c:v>0.46653880787037033</c:v>
                </c:pt>
                <c:pt idx="7416">
                  <c:v>0.46654342592592596</c:v>
                </c:pt>
                <c:pt idx="7417">
                  <c:v>0.46654814814814816</c:v>
                </c:pt>
                <c:pt idx="7418">
                  <c:v>0.46655274305555555</c:v>
                </c:pt>
                <c:pt idx="7419">
                  <c:v>0.46655759259259261</c:v>
                </c:pt>
                <c:pt idx="7420">
                  <c:v>0.46656245370370369</c:v>
                </c:pt>
                <c:pt idx="7421">
                  <c:v>0.46656969907407403</c:v>
                </c:pt>
                <c:pt idx="7422">
                  <c:v>0.46657453703703705</c:v>
                </c:pt>
                <c:pt idx="7423">
                  <c:v>0.46657959490740741</c:v>
                </c:pt>
                <c:pt idx="7424">
                  <c:v>0.466584375</c:v>
                </c:pt>
                <c:pt idx="7425">
                  <c:v>0.46658939814814815</c:v>
                </c:pt>
                <c:pt idx="7426">
                  <c:v>0.46659445601851851</c:v>
                </c:pt>
                <c:pt idx="7427">
                  <c:v>0.46659934027777777</c:v>
                </c:pt>
                <c:pt idx="7428">
                  <c:v>0.46660396990740738</c:v>
                </c:pt>
                <c:pt idx="7429">
                  <c:v>0.46660864583333334</c:v>
                </c:pt>
                <c:pt idx="7430">
                  <c:v>0.46661317129629626</c:v>
                </c:pt>
                <c:pt idx="7431">
                  <c:v>0.46661790509259254</c:v>
                </c:pt>
                <c:pt idx="7432">
                  <c:v>0.46662268518518518</c:v>
                </c:pt>
                <c:pt idx="7433">
                  <c:v>0.46662731481481479</c:v>
                </c:pt>
                <c:pt idx="7434">
                  <c:v>0.46663417824074077</c:v>
                </c:pt>
                <c:pt idx="7435">
                  <c:v>0.46663877314814811</c:v>
                </c:pt>
                <c:pt idx="7436">
                  <c:v>0.46664383101851853</c:v>
                </c:pt>
                <c:pt idx="7437">
                  <c:v>0.46664885416666668</c:v>
                </c:pt>
                <c:pt idx="7438">
                  <c:v>0.46665375000000003</c:v>
                </c:pt>
                <c:pt idx="7439">
                  <c:v>0.46665870370370371</c:v>
                </c:pt>
                <c:pt idx="7440">
                  <c:v>0.46666372685185187</c:v>
                </c:pt>
                <c:pt idx="7441">
                  <c:v>0.46666851851851848</c:v>
                </c:pt>
                <c:pt idx="7442">
                  <c:v>0.46667381944444442</c:v>
                </c:pt>
                <c:pt idx="7443">
                  <c:v>0.46667903935185184</c:v>
                </c:pt>
                <c:pt idx="7444">
                  <c:v>0.4666841435185185</c:v>
                </c:pt>
                <c:pt idx="7445">
                  <c:v>0.46668918981481483</c:v>
                </c:pt>
                <c:pt idx="7446">
                  <c:v>0.46669377314814814</c:v>
                </c:pt>
                <c:pt idx="7447">
                  <c:v>0.46669833333333338</c:v>
                </c:pt>
                <c:pt idx="7448">
                  <c:v>0.46670490740740744</c:v>
                </c:pt>
                <c:pt idx="7449">
                  <c:v>0.46670940972222219</c:v>
                </c:pt>
                <c:pt idx="7450">
                  <c:v>0.46671383101851854</c:v>
                </c:pt>
                <c:pt idx="7451">
                  <c:v>0.46671840277777776</c:v>
                </c:pt>
                <c:pt idx="7452">
                  <c:v>0.4667230092592593</c:v>
                </c:pt>
                <c:pt idx="7453">
                  <c:v>0.46672766203703703</c:v>
                </c:pt>
                <c:pt idx="7454">
                  <c:v>0.46673246527777779</c:v>
                </c:pt>
                <c:pt idx="7455">
                  <c:v>0.46673711805555557</c:v>
                </c:pt>
                <c:pt idx="7456">
                  <c:v>0.46674178240740738</c:v>
                </c:pt>
                <c:pt idx="7457">
                  <c:v>0.46674646990740737</c:v>
                </c:pt>
                <c:pt idx="7458">
                  <c:v>0.46675123842592597</c:v>
                </c:pt>
                <c:pt idx="7459">
                  <c:v>0.46675594907407408</c:v>
                </c:pt>
                <c:pt idx="7460">
                  <c:v>0.46676063657407413</c:v>
                </c:pt>
                <c:pt idx="7461">
                  <c:v>0.46676712962962963</c:v>
                </c:pt>
                <c:pt idx="7462">
                  <c:v>0.46677152777777775</c:v>
                </c:pt>
                <c:pt idx="7463">
                  <c:v>0.46677599537037034</c:v>
                </c:pt>
                <c:pt idx="7464">
                  <c:v>0.46678026620370372</c:v>
                </c:pt>
                <c:pt idx="7465">
                  <c:v>0.46678512731481486</c:v>
                </c:pt>
                <c:pt idx="7466">
                  <c:v>0.46678979166666662</c:v>
                </c:pt>
                <c:pt idx="7467">
                  <c:v>0.4667944907407407</c:v>
                </c:pt>
                <c:pt idx="7468">
                  <c:v>0.46679910879629632</c:v>
                </c:pt>
                <c:pt idx="7469">
                  <c:v>0.46680373842592587</c:v>
                </c:pt>
                <c:pt idx="7470">
                  <c:v>0.466808275462963</c:v>
                </c:pt>
                <c:pt idx="7471">
                  <c:v>0.46681288194444442</c:v>
                </c:pt>
                <c:pt idx="7472">
                  <c:v>0.46681751157407408</c:v>
                </c:pt>
                <c:pt idx="7473">
                  <c:v>0.46682215277777778</c:v>
                </c:pt>
                <c:pt idx="7474">
                  <c:v>0.4668288078703704</c:v>
                </c:pt>
                <c:pt idx="7475">
                  <c:v>0.46683319444444443</c:v>
                </c:pt>
                <c:pt idx="7476">
                  <c:v>0.46683754629629631</c:v>
                </c:pt>
                <c:pt idx="7477">
                  <c:v>0.46684194444444443</c:v>
                </c:pt>
                <c:pt idx="7478">
                  <c:v>0.46684631944444449</c:v>
                </c:pt>
                <c:pt idx="7479">
                  <c:v>0.46685070601851852</c:v>
                </c:pt>
                <c:pt idx="7480">
                  <c:v>0.46685518518518521</c:v>
                </c:pt>
                <c:pt idx="7481">
                  <c:v>0.46685973379629631</c:v>
                </c:pt>
                <c:pt idx="7482">
                  <c:v>0.46686396990740736</c:v>
                </c:pt>
                <c:pt idx="7483">
                  <c:v>0.46686849537037034</c:v>
                </c:pt>
                <c:pt idx="7484">
                  <c:v>0.4668730787037037</c:v>
                </c:pt>
                <c:pt idx="7485">
                  <c:v>0.46687783564814817</c:v>
                </c:pt>
                <c:pt idx="7486">
                  <c:v>0.46688261574074069</c:v>
                </c:pt>
                <c:pt idx="7487">
                  <c:v>0.46688723379629632</c:v>
                </c:pt>
                <c:pt idx="7488">
                  <c:v>0.46689402777777778</c:v>
                </c:pt>
                <c:pt idx="7489">
                  <c:v>0.46689857638888888</c:v>
                </c:pt>
                <c:pt idx="7490">
                  <c:v>0.46690326388888886</c:v>
                </c:pt>
                <c:pt idx="7491">
                  <c:v>0.46690789351851852</c:v>
                </c:pt>
                <c:pt idx="7492">
                  <c:v>0.46691268518518519</c:v>
                </c:pt>
                <c:pt idx="7493">
                  <c:v>0.46691731481481485</c:v>
                </c:pt>
                <c:pt idx="7494">
                  <c:v>0.46692195601851849</c:v>
                </c:pt>
                <c:pt idx="7495">
                  <c:v>0.46692658564814815</c:v>
                </c:pt>
                <c:pt idx="7496">
                  <c:v>0.46693094907407406</c:v>
                </c:pt>
                <c:pt idx="7497">
                  <c:v>0.46693548611111108</c:v>
                </c:pt>
                <c:pt idx="7498">
                  <c:v>0.46693986111111108</c:v>
                </c:pt>
                <c:pt idx="7499">
                  <c:v>0.46694427083333334</c:v>
                </c:pt>
                <c:pt idx="7500">
                  <c:v>0.46694886574074074</c:v>
                </c:pt>
                <c:pt idx="7501">
                  <c:v>0.46695608796296301</c:v>
                </c:pt>
                <c:pt idx="7502">
                  <c:v>0.4669608101851852</c:v>
                </c:pt>
                <c:pt idx="7503">
                  <c:v>0.46696547453703707</c:v>
                </c:pt>
                <c:pt idx="7504">
                  <c:v>0.4669703009259259</c:v>
                </c:pt>
                <c:pt idx="7505">
                  <c:v>0.466974849537037</c:v>
                </c:pt>
                <c:pt idx="7506">
                  <c:v>0.46697960648148151</c:v>
                </c:pt>
                <c:pt idx="7507">
                  <c:v>0.46698439814814813</c:v>
                </c:pt>
                <c:pt idx="7508">
                  <c:v>0.46698899305555552</c:v>
                </c:pt>
                <c:pt idx="7509">
                  <c:v>0.46699353009259265</c:v>
                </c:pt>
                <c:pt idx="7510">
                  <c:v>0.46699796296296298</c:v>
                </c:pt>
                <c:pt idx="7511">
                  <c:v>0.46700222222222226</c:v>
                </c:pt>
                <c:pt idx="7512">
                  <c:v>0.46700684027777778</c:v>
                </c:pt>
                <c:pt idx="7513">
                  <c:v>0.4670115856481481</c:v>
                </c:pt>
                <c:pt idx="7514">
                  <c:v>0.46701883101851854</c:v>
                </c:pt>
                <c:pt idx="7515">
                  <c:v>0.46702333333333335</c:v>
                </c:pt>
                <c:pt idx="7516">
                  <c:v>0.46702796296296295</c:v>
                </c:pt>
                <c:pt idx="7517">
                  <c:v>0.46703262731481482</c:v>
                </c:pt>
                <c:pt idx="7518">
                  <c:v>0.4670373611111111</c:v>
                </c:pt>
                <c:pt idx="7519">
                  <c:v>0.46704219907407407</c:v>
                </c:pt>
                <c:pt idx="7520">
                  <c:v>0.46704688657407406</c:v>
                </c:pt>
                <c:pt idx="7521">
                  <c:v>0.46705141203703704</c:v>
                </c:pt>
                <c:pt idx="7522">
                  <c:v>0.46705568287037041</c:v>
                </c:pt>
                <c:pt idx="7523">
                  <c:v>0.46706015046296295</c:v>
                </c:pt>
                <c:pt idx="7524">
                  <c:v>0.46706456018518522</c:v>
                </c:pt>
                <c:pt idx="7525">
                  <c:v>0.46706906250000002</c:v>
                </c:pt>
                <c:pt idx="7526">
                  <c:v>0.46707359953703703</c:v>
                </c:pt>
                <c:pt idx="7527">
                  <c:v>0.46708017361111115</c:v>
                </c:pt>
                <c:pt idx="7528">
                  <c:v>0.46708443287037033</c:v>
                </c:pt>
                <c:pt idx="7529">
                  <c:v>0.46708885416666668</c:v>
                </c:pt>
                <c:pt idx="7530">
                  <c:v>0.4670930787037037</c:v>
                </c:pt>
                <c:pt idx="7531">
                  <c:v>0.46709765046296298</c:v>
                </c:pt>
                <c:pt idx="7532">
                  <c:v>0.46710211805555552</c:v>
                </c:pt>
                <c:pt idx="7533">
                  <c:v>0.46710671296296297</c:v>
                </c:pt>
                <c:pt idx="7534">
                  <c:v>0.46711106481481485</c:v>
                </c:pt>
                <c:pt idx="7535">
                  <c:v>0.46711565972222219</c:v>
                </c:pt>
                <c:pt idx="7536">
                  <c:v>0.46712023148148152</c:v>
                </c:pt>
                <c:pt idx="7537">
                  <c:v>0.46712468749999997</c:v>
                </c:pt>
                <c:pt idx="7538">
                  <c:v>0.46712921296296295</c:v>
                </c:pt>
                <c:pt idx="7539">
                  <c:v>0.46713386574074073</c:v>
                </c:pt>
                <c:pt idx="7540">
                  <c:v>0.46713841435185183</c:v>
                </c:pt>
                <c:pt idx="7541">
                  <c:v>0.46714543981481477</c:v>
                </c:pt>
                <c:pt idx="7542">
                  <c:v>0.46715017361111116</c:v>
                </c:pt>
                <c:pt idx="7543">
                  <c:v>0.4671547685185185</c:v>
                </c:pt>
                <c:pt idx="7544">
                  <c:v>0.4671591435185185</c:v>
                </c:pt>
                <c:pt idx="7545">
                  <c:v>0.4671634837962963</c:v>
                </c:pt>
                <c:pt idx="7546">
                  <c:v>0.46716784722222221</c:v>
                </c:pt>
                <c:pt idx="7547">
                  <c:v>0.46717259259259264</c:v>
                </c:pt>
                <c:pt idx="7548">
                  <c:v>0.46717715277777777</c:v>
                </c:pt>
                <c:pt idx="7549">
                  <c:v>0.46718177083333329</c:v>
                </c:pt>
                <c:pt idx="7550">
                  <c:v>0.46718646990740736</c:v>
                </c:pt>
                <c:pt idx="7551">
                  <c:v>0.46719090277777781</c:v>
                </c:pt>
                <c:pt idx="7552">
                  <c:v>0.467195625</c:v>
                </c:pt>
                <c:pt idx="7553">
                  <c:v>0.46720026620370375</c:v>
                </c:pt>
                <c:pt idx="7554">
                  <c:v>0.46720724537037039</c:v>
                </c:pt>
                <c:pt idx="7555">
                  <c:v>0.46721185185185182</c:v>
                </c:pt>
                <c:pt idx="7556">
                  <c:v>0.46721631944444447</c:v>
                </c:pt>
                <c:pt idx="7557">
                  <c:v>0.46722054398148144</c:v>
                </c:pt>
                <c:pt idx="7558">
                  <c:v>0.46722505787037033</c:v>
                </c:pt>
                <c:pt idx="7559">
                  <c:v>0.46722943287037039</c:v>
                </c:pt>
                <c:pt idx="7560">
                  <c:v>0.46723422453703706</c:v>
                </c:pt>
                <c:pt idx="7561">
                  <c:v>0.46723899305555555</c:v>
                </c:pt>
                <c:pt idx="7562">
                  <c:v>0.46724356481481483</c:v>
                </c:pt>
                <c:pt idx="7563">
                  <c:v>0.46724820601851852</c:v>
                </c:pt>
                <c:pt idx="7564">
                  <c:v>0.46725283564814818</c:v>
                </c:pt>
                <c:pt idx="7565">
                  <c:v>0.46725753472222226</c:v>
                </c:pt>
                <c:pt idx="7566">
                  <c:v>0.46726226851851854</c:v>
                </c:pt>
                <c:pt idx="7567">
                  <c:v>0.46726930555555551</c:v>
                </c:pt>
                <c:pt idx="7568">
                  <c:v>0.46727383101851849</c:v>
                </c:pt>
                <c:pt idx="7569">
                  <c:v>0.4672781597222222</c:v>
                </c:pt>
                <c:pt idx="7570">
                  <c:v>0.46728268518518518</c:v>
                </c:pt>
                <c:pt idx="7571">
                  <c:v>0.46728711805555556</c:v>
                </c:pt>
                <c:pt idx="7572">
                  <c:v>0.46729159722222224</c:v>
                </c:pt>
                <c:pt idx="7573">
                  <c:v>0.46729600694444445</c:v>
                </c:pt>
                <c:pt idx="7574">
                  <c:v>0.46730040509259263</c:v>
                </c:pt>
                <c:pt idx="7575">
                  <c:v>0.46730481481481484</c:v>
                </c:pt>
                <c:pt idx="7576">
                  <c:v>0.46730922453703699</c:v>
                </c:pt>
                <c:pt idx="7577">
                  <c:v>0.46731372685185185</c:v>
                </c:pt>
                <c:pt idx="7578">
                  <c:v>0.46731811342592594</c:v>
                </c:pt>
                <c:pt idx="7579">
                  <c:v>0.46732280092592587</c:v>
                </c:pt>
                <c:pt idx="7580">
                  <c:v>0.46732726851851852</c:v>
                </c:pt>
                <c:pt idx="7581">
                  <c:v>0.46733418981481484</c:v>
                </c:pt>
                <c:pt idx="7582">
                  <c:v>0.46733884259259262</c:v>
                </c:pt>
                <c:pt idx="7583">
                  <c:v>0.46734349537037034</c:v>
                </c:pt>
                <c:pt idx="7584">
                  <c:v>0.46734811342592592</c:v>
                </c:pt>
                <c:pt idx="7585">
                  <c:v>0.46735285879629629</c:v>
                </c:pt>
                <c:pt idx="7586">
                  <c:v>0.46735759259259257</c:v>
                </c:pt>
                <c:pt idx="7587">
                  <c:v>0.46736216435185191</c:v>
                </c:pt>
                <c:pt idx="7588">
                  <c:v>0.46736689814814819</c:v>
                </c:pt>
                <c:pt idx="7589">
                  <c:v>0.46737166666666669</c:v>
                </c:pt>
                <c:pt idx="7590">
                  <c:v>0.46737633101851855</c:v>
                </c:pt>
                <c:pt idx="7591">
                  <c:v>0.46738097222222219</c:v>
                </c:pt>
                <c:pt idx="7592">
                  <c:v>0.46738524305555557</c:v>
                </c:pt>
                <c:pt idx="7593">
                  <c:v>0.46738973379629628</c:v>
                </c:pt>
                <c:pt idx="7594">
                  <c:v>0.46739659722222221</c:v>
                </c:pt>
                <c:pt idx="7595">
                  <c:v>0.46740131944444441</c:v>
                </c:pt>
                <c:pt idx="7596">
                  <c:v>0.46740621527777781</c:v>
                </c:pt>
                <c:pt idx="7597">
                  <c:v>0.46741081018518521</c:v>
                </c:pt>
                <c:pt idx="7598">
                  <c:v>0.46741568287037039</c:v>
                </c:pt>
                <c:pt idx="7599">
                  <c:v>0.46742034722222225</c:v>
                </c:pt>
                <c:pt idx="7600">
                  <c:v>0.4674250231481481</c:v>
                </c:pt>
                <c:pt idx="7601">
                  <c:v>0.46742987268518515</c:v>
                </c:pt>
                <c:pt idx="7602">
                  <c:v>0.46743457175925923</c:v>
                </c:pt>
                <c:pt idx="7603">
                  <c:v>0.46743916666666668</c:v>
                </c:pt>
                <c:pt idx="7604">
                  <c:v>0.46744357638888889</c:v>
                </c:pt>
                <c:pt idx="7605">
                  <c:v>0.46744813657407408</c:v>
                </c:pt>
                <c:pt idx="7606">
                  <c:v>0.46745261574074076</c:v>
                </c:pt>
                <c:pt idx="7607">
                  <c:v>0.46745968750000005</c:v>
                </c:pt>
                <c:pt idx="7608">
                  <c:v>0.46746435185185181</c:v>
                </c:pt>
                <c:pt idx="7609">
                  <c:v>0.46746907407407406</c:v>
                </c:pt>
                <c:pt idx="7610">
                  <c:v>0.46747394675925924</c:v>
                </c:pt>
                <c:pt idx="7611">
                  <c:v>0.46747864583333332</c:v>
                </c:pt>
                <c:pt idx="7612">
                  <c:v>0.46748339120370369</c:v>
                </c:pt>
                <c:pt idx="7613">
                  <c:v>0.46748841435185184</c:v>
                </c:pt>
                <c:pt idx="7614">
                  <c:v>0.46749315972222222</c:v>
                </c:pt>
                <c:pt idx="7615">
                  <c:v>0.4674978935185185</c:v>
                </c:pt>
                <c:pt idx="7616">
                  <c:v>0.46750252314814816</c:v>
                </c:pt>
                <c:pt idx="7617">
                  <c:v>0.46750697916666667</c:v>
                </c:pt>
                <c:pt idx="7618">
                  <c:v>0.46751149305555556</c:v>
                </c:pt>
                <c:pt idx="7619">
                  <c:v>0.46751577546296291</c:v>
                </c:pt>
                <c:pt idx="7620">
                  <c:v>0.46752020833333335</c:v>
                </c:pt>
                <c:pt idx="7621">
                  <c:v>0.46752649305555555</c:v>
                </c:pt>
                <c:pt idx="7622">
                  <c:v>0.46753079861111108</c:v>
                </c:pt>
                <c:pt idx="7623">
                  <c:v>0.46753511574074075</c:v>
                </c:pt>
                <c:pt idx="7624">
                  <c:v>0.46753943287037036</c:v>
                </c:pt>
                <c:pt idx="7625">
                  <c:v>0.46754393518518517</c:v>
                </c:pt>
                <c:pt idx="7626">
                  <c:v>0.46754820601851854</c:v>
                </c:pt>
                <c:pt idx="7627">
                  <c:v>0.46755270833333334</c:v>
                </c:pt>
                <c:pt idx="7628">
                  <c:v>0.46755747685185184</c:v>
                </c:pt>
                <c:pt idx="7629">
                  <c:v>0.46756196759259261</c:v>
                </c:pt>
                <c:pt idx="7630">
                  <c:v>0.46756657407407404</c:v>
                </c:pt>
                <c:pt idx="7631">
                  <c:v>0.46757116898148149</c:v>
                </c:pt>
                <c:pt idx="7632">
                  <c:v>0.46757564814814812</c:v>
                </c:pt>
                <c:pt idx="7633">
                  <c:v>0.46758019675925927</c:v>
                </c:pt>
                <c:pt idx="7634">
                  <c:v>0.46758730324074071</c:v>
                </c:pt>
                <c:pt idx="7635">
                  <c:v>0.4675917824074074</c:v>
                </c:pt>
                <c:pt idx="7636">
                  <c:v>0.46759640046296297</c:v>
                </c:pt>
                <c:pt idx="7637">
                  <c:v>0.46760093750000004</c:v>
                </c:pt>
                <c:pt idx="7638">
                  <c:v>0.46760528935185186</c:v>
                </c:pt>
                <c:pt idx="7639">
                  <c:v>0.46760957175925927</c:v>
                </c:pt>
                <c:pt idx="7640">
                  <c:v>0.46761394675925927</c:v>
                </c:pt>
                <c:pt idx="7641">
                  <c:v>0.46761824074074076</c:v>
                </c:pt>
                <c:pt idx="7642">
                  <c:v>0.4676226273148148</c:v>
                </c:pt>
                <c:pt idx="7643">
                  <c:v>0.46762723379629628</c:v>
                </c:pt>
                <c:pt idx="7644">
                  <c:v>0.46763167824074076</c:v>
                </c:pt>
                <c:pt idx="7645">
                  <c:v>0.46763634259259262</c:v>
                </c:pt>
                <c:pt idx="7646">
                  <c:v>0.46764086805555555</c:v>
                </c:pt>
                <c:pt idx="7647">
                  <c:v>0.46764787037037037</c:v>
                </c:pt>
                <c:pt idx="7648">
                  <c:v>0.46765241898148147</c:v>
                </c:pt>
                <c:pt idx="7649">
                  <c:v>0.46765706018518521</c:v>
                </c:pt>
                <c:pt idx="7650">
                  <c:v>0.46766144675925925</c:v>
                </c:pt>
                <c:pt idx="7651">
                  <c:v>0.46766606481481482</c:v>
                </c:pt>
                <c:pt idx="7652">
                  <c:v>0.4676703703703704</c:v>
                </c:pt>
                <c:pt idx="7653">
                  <c:v>0.4676747106481482</c:v>
                </c:pt>
                <c:pt idx="7654">
                  <c:v>0.46767898148148146</c:v>
                </c:pt>
                <c:pt idx="7655">
                  <c:v>0.46768343750000002</c:v>
                </c:pt>
                <c:pt idx="7656">
                  <c:v>0.46768784722222217</c:v>
                </c:pt>
                <c:pt idx="7657">
                  <c:v>0.46769236111111107</c:v>
                </c:pt>
                <c:pt idx="7658">
                  <c:v>0.46769694444444448</c:v>
                </c:pt>
                <c:pt idx="7659">
                  <c:v>0.46770160879629624</c:v>
                </c:pt>
                <c:pt idx="7660">
                  <c:v>0.46770873842592592</c:v>
                </c:pt>
                <c:pt idx="7661">
                  <c:v>0.46771346064814812</c:v>
                </c:pt>
                <c:pt idx="7662">
                  <c:v>0.46771799768518524</c:v>
                </c:pt>
                <c:pt idx="7663">
                  <c:v>0.46772241898148148</c:v>
                </c:pt>
                <c:pt idx="7664">
                  <c:v>0.46772686342592595</c:v>
                </c:pt>
                <c:pt idx="7665">
                  <c:v>0.46773115740740739</c:v>
                </c:pt>
                <c:pt idx="7666">
                  <c:v>0.46773562499999999</c:v>
                </c:pt>
                <c:pt idx="7667">
                  <c:v>0.46773991898148148</c:v>
                </c:pt>
                <c:pt idx="7668">
                  <c:v>0.46774413194444442</c:v>
                </c:pt>
                <c:pt idx="7669">
                  <c:v>0.4677484375</c:v>
                </c:pt>
                <c:pt idx="7670">
                  <c:v>0.46775303240740745</c:v>
                </c:pt>
                <c:pt idx="7671">
                  <c:v>0.46775760416666667</c:v>
                </c:pt>
                <c:pt idx="7672">
                  <c:v>0.46776225694444445</c:v>
                </c:pt>
                <c:pt idx="7673">
                  <c:v>0.46776900462962961</c:v>
                </c:pt>
                <c:pt idx="7674">
                  <c:v>0.46777354166666668</c:v>
                </c:pt>
                <c:pt idx="7675">
                  <c:v>0.46777821759259258</c:v>
                </c:pt>
                <c:pt idx="7676">
                  <c:v>0.46778304398148146</c:v>
                </c:pt>
                <c:pt idx="7677">
                  <c:v>0.46778810185185188</c:v>
                </c:pt>
                <c:pt idx="7678">
                  <c:v>0.46779292824074076</c:v>
                </c:pt>
                <c:pt idx="7679">
                  <c:v>0.46779769675925925</c:v>
                </c:pt>
                <c:pt idx="7680">
                  <c:v>0.46780245370370371</c:v>
                </c:pt>
                <c:pt idx="7681">
                  <c:v>0.46780707175925929</c:v>
                </c:pt>
                <c:pt idx="7682">
                  <c:v>0.46781192129629628</c:v>
                </c:pt>
                <c:pt idx="7683">
                  <c:v>0.46781679398148146</c:v>
                </c:pt>
                <c:pt idx="7684">
                  <c:v>0.46782148148148145</c:v>
                </c:pt>
                <c:pt idx="7685">
                  <c:v>0.46782619212962961</c:v>
                </c:pt>
                <c:pt idx="7686">
                  <c:v>0.46783064814814818</c:v>
                </c:pt>
                <c:pt idx="7687">
                  <c:v>0.46783736111111113</c:v>
                </c:pt>
                <c:pt idx="7688">
                  <c:v>0.46784180555555555</c:v>
                </c:pt>
                <c:pt idx="7689">
                  <c:v>0.46784641203703708</c:v>
                </c:pt>
                <c:pt idx="7690">
                  <c:v>0.4678512037037037</c:v>
                </c:pt>
                <c:pt idx="7691">
                  <c:v>0.46785582175925927</c:v>
                </c:pt>
                <c:pt idx="7692">
                  <c:v>0.46786067129629627</c:v>
                </c:pt>
                <c:pt idx="7693">
                  <c:v>0.46786574074074072</c:v>
                </c:pt>
                <c:pt idx="7694">
                  <c:v>0.46787069444444446</c:v>
                </c:pt>
                <c:pt idx="7695">
                  <c:v>0.46787579861111112</c:v>
                </c:pt>
                <c:pt idx="7696">
                  <c:v>0.4678810069444444</c:v>
                </c:pt>
                <c:pt idx="7697">
                  <c:v>0.46788604166666664</c:v>
                </c:pt>
                <c:pt idx="7698">
                  <c:v>0.46789078703703701</c:v>
                </c:pt>
                <c:pt idx="7699">
                  <c:v>0.46789568287037037</c:v>
                </c:pt>
                <c:pt idx="7700">
                  <c:v>0.46790271990740745</c:v>
                </c:pt>
                <c:pt idx="7701">
                  <c:v>0.46790756944444439</c:v>
                </c:pt>
                <c:pt idx="7702">
                  <c:v>0.46791273148148149</c:v>
                </c:pt>
                <c:pt idx="7703">
                  <c:v>0.46791780092592594</c:v>
                </c:pt>
                <c:pt idx="7704">
                  <c:v>0.46792260416666664</c:v>
                </c:pt>
                <c:pt idx="7705">
                  <c:v>0.46792783564814816</c:v>
                </c:pt>
                <c:pt idx="7706">
                  <c:v>0.46793303240740741</c:v>
                </c:pt>
                <c:pt idx="7707">
                  <c:v>0.46793799768518518</c:v>
                </c:pt>
                <c:pt idx="7708">
                  <c:v>0.46794302083333333</c:v>
                </c:pt>
                <c:pt idx="7709">
                  <c:v>0.46794807870370375</c:v>
                </c:pt>
                <c:pt idx="7710">
                  <c:v>0.46795288194444445</c:v>
                </c:pt>
                <c:pt idx="7711">
                  <c:v>0.46795756944444444</c:v>
                </c:pt>
                <c:pt idx="7712">
                  <c:v>0.46796239583333338</c:v>
                </c:pt>
                <c:pt idx="7713">
                  <c:v>0.46796924768518516</c:v>
                </c:pt>
                <c:pt idx="7714">
                  <c:v>0.46797417824074072</c:v>
                </c:pt>
                <c:pt idx="7715">
                  <c:v>0.46797894675925927</c:v>
                </c:pt>
                <c:pt idx="7716">
                  <c:v>0.46798348379629634</c:v>
                </c:pt>
                <c:pt idx="7717">
                  <c:v>0.46798825231481483</c:v>
                </c:pt>
                <c:pt idx="7718">
                  <c:v>0.46799295138888891</c:v>
                </c:pt>
                <c:pt idx="7719">
                  <c:v>0.46799776620370376</c:v>
                </c:pt>
                <c:pt idx="7720">
                  <c:v>0.46800282407407406</c:v>
                </c:pt>
                <c:pt idx="7721">
                  <c:v>0.4680079513888889</c:v>
                </c:pt>
                <c:pt idx="7722">
                  <c:v>0.4680127546296296</c:v>
                </c:pt>
                <c:pt idx="7723">
                  <c:v>0.46801771990740743</c:v>
                </c:pt>
                <c:pt idx="7724">
                  <c:v>0.46802275462962961</c:v>
                </c:pt>
                <c:pt idx="7725">
                  <c:v>0.46802777777777776</c:v>
                </c:pt>
                <c:pt idx="7726">
                  <c:v>0.46803537037037035</c:v>
                </c:pt>
                <c:pt idx="7727">
                  <c:v>0.4680404398148148</c:v>
                </c:pt>
                <c:pt idx="7728">
                  <c:v>0.46804535879629627</c:v>
                </c:pt>
                <c:pt idx="7729">
                  <c:v>0.46805043981481481</c:v>
                </c:pt>
                <c:pt idx="7730">
                  <c:v>0.46805537037037032</c:v>
                </c:pt>
                <c:pt idx="7731">
                  <c:v>0.46806023148148146</c:v>
                </c:pt>
                <c:pt idx="7732">
                  <c:v>0.46806497685185189</c:v>
                </c:pt>
                <c:pt idx="7733">
                  <c:v>0.46806969907407409</c:v>
                </c:pt>
                <c:pt idx="7734">
                  <c:v>0.46807465277777777</c:v>
                </c:pt>
                <c:pt idx="7735">
                  <c:v>0.4680794791666667</c:v>
                </c:pt>
                <c:pt idx="7736">
                  <c:v>0.46808458333333336</c:v>
                </c:pt>
                <c:pt idx="7737">
                  <c:v>0.46808980324074073</c:v>
                </c:pt>
                <c:pt idx="7738">
                  <c:v>0.4680948958333333</c:v>
                </c:pt>
                <c:pt idx="7739">
                  <c:v>0.46810223379629629</c:v>
                </c:pt>
                <c:pt idx="7740">
                  <c:v>0.46810733796296294</c:v>
                </c:pt>
                <c:pt idx="7741">
                  <c:v>0.4681123148148148</c:v>
                </c:pt>
                <c:pt idx="7742">
                  <c:v>0.46811718750000003</c:v>
                </c:pt>
                <c:pt idx="7743">
                  <c:v>0.46812186342592593</c:v>
                </c:pt>
                <c:pt idx="7744">
                  <c:v>0.4681266550925926</c:v>
                </c:pt>
                <c:pt idx="7745">
                  <c:v>0.46813135416666668</c:v>
                </c:pt>
                <c:pt idx="7746">
                  <c:v>0.46813635416666671</c:v>
                </c:pt>
                <c:pt idx="7747">
                  <c:v>0.46814127314814818</c:v>
                </c:pt>
                <c:pt idx="7748">
                  <c:v>0.46814627314814811</c:v>
                </c:pt>
                <c:pt idx="7749">
                  <c:v>0.46815126157407411</c:v>
                </c:pt>
                <c:pt idx="7750">
                  <c:v>0.46815634259259259</c:v>
                </c:pt>
                <c:pt idx="7751">
                  <c:v>0.46816137731481483</c:v>
                </c:pt>
                <c:pt idx="7752">
                  <c:v>0.46816648148148149</c:v>
                </c:pt>
                <c:pt idx="7753">
                  <c:v>0.46817381944444447</c:v>
                </c:pt>
                <c:pt idx="7754">
                  <c:v>0.46817875000000003</c:v>
                </c:pt>
                <c:pt idx="7755">
                  <c:v>0.46818342592592593</c:v>
                </c:pt>
                <c:pt idx="7756">
                  <c:v>0.46818824074074072</c:v>
                </c:pt>
                <c:pt idx="7757">
                  <c:v>0.46819305555555557</c:v>
                </c:pt>
                <c:pt idx="7758">
                  <c:v>0.46819776620370374</c:v>
                </c:pt>
                <c:pt idx="7759">
                  <c:v>0.46820253472222223</c:v>
                </c:pt>
                <c:pt idx="7760">
                  <c:v>0.46820716435185189</c:v>
                </c:pt>
                <c:pt idx="7761">
                  <c:v>0.46821186342592597</c:v>
                </c:pt>
                <c:pt idx="7762">
                  <c:v>0.4682166782407407</c:v>
                </c:pt>
                <c:pt idx="7763">
                  <c:v>0.46822137731481478</c:v>
                </c:pt>
                <c:pt idx="7764">
                  <c:v>0.46822623842592592</c:v>
                </c:pt>
                <c:pt idx="7765">
                  <c:v>0.46823369212962968</c:v>
                </c:pt>
                <c:pt idx="7766">
                  <c:v>0.46823861111111115</c:v>
                </c:pt>
                <c:pt idx="7767">
                  <c:v>0.46824357638888886</c:v>
                </c:pt>
                <c:pt idx="7768">
                  <c:v>0.46824854166666668</c:v>
                </c:pt>
                <c:pt idx="7769">
                  <c:v>0.46825364583333334</c:v>
                </c:pt>
                <c:pt idx="7770">
                  <c:v>0.46825856481481481</c:v>
                </c:pt>
                <c:pt idx="7771">
                  <c:v>0.4682635185185185</c:v>
                </c:pt>
                <c:pt idx="7772">
                  <c:v>0.46826861111111112</c:v>
                </c:pt>
                <c:pt idx="7773">
                  <c:v>0.46827358796296298</c:v>
                </c:pt>
                <c:pt idx="7774">
                  <c:v>0.46827850694444445</c:v>
                </c:pt>
                <c:pt idx="7775">
                  <c:v>0.46828339120370371</c:v>
                </c:pt>
                <c:pt idx="7776">
                  <c:v>0.46828821759259259</c:v>
                </c:pt>
                <c:pt idx="7777">
                  <c:v>0.46829516203703703</c:v>
                </c:pt>
                <c:pt idx="7778">
                  <c:v>0.46830012731481485</c:v>
                </c:pt>
                <c:pt idx="7779">
                  <c:v>0.46830510416666665</c:v>
                </c:pt>
                <c:pt idx="7780">
                  <c:v>0.46831020833333331</c:v>
                </c:pt>
                <c:pt idx="7781">
                  <c:v>0.46831526620370373</c:v>
                </c:pt>
                <c:pt idx="7782">
                  <c:v>0.46832016203703702</c:v>
                </c:pt>
                <c:pt idx="7783">
                  <c:v>0.46832515046296291</c:v>
                </c:pt>
                <c:pt idx="7784">
                  <c:v>0.46833015046296295</c:v>
                </c:pt>
                <c:pt idx="7785">
                  <c:v>0.4683352199074074</c:v>
                </c:pt>
                <c:pt idx="7786">
                  <c:v>0.46834017361111108</c:v>
                </c:pt>
                <c:pt idx="7787">
                  <c:v>0.46834494212962968</c:v>
                </c:pt>
                <c:pt idx="7788">
                  <c:v>0.46834976851851851</c:v>
                </c:pt>
                <c:pt idx="7789">
                  <c:v>0.46835663194444449</c:v>
                </c:pt>
                <c:pt idx="7790">
                  <c:v>0.46836157407407408</c:v>
                </c:pt>
                <c:pt idx="7791">
                  <c:v>0.46836657407407406</c:v>
                </c:pt>
                <c:pt idx="7792">
                  <c:v>0.46837155092592592</c:v>
                </c:pt>
                <c:pt idx="7793">
                  <c:v>0.46837638888888894</c:v>
                </c:pt>
                <c:pt idx="7794">
                  <c:v>0.46838146990740742</c:v>
                </c:pt>
                <c:pt idx="7795">
                  <c:v>0.4683864699074074</c:v>
                </c:pt>
                <c:pt idx="7796">
                  <c:v>0.46839136574074075</c:v>
                </c:pt>
                <c:pt idx="7797">
                  <c:v>0.46839640046296299</c:v>
                </c:pt>
                <c:pt idx="7798">
                  <c:v>0.46840140046296291</c:v>
                </c:pt>
                <c:pt idx="7799">
                  <c:v>0.46840608796296296</c:v>
                </c:pt>
                <c:pt idx="7800">
                  <c:v>0.46841077546296295</c:v>
                </c:pt>
                <c:pt idx="7801">
                  <c:v>0.46841784722222224</c:v>
                </c:pt>
                <c:pt idx="7802">
                  <c:v>0.46842256944444444</c:v>
                </c:pt>
                <c:pt idx="7803">
                  <c:v>0.46842734953703702</c:v>
                </c:pt>
                <c:pt idx="7804">
                  <c:v>0.468431875</c:v>
                </c:pt>
                <c:pt idx="7805">
                  <c:v>0.46843667824074076</c:v>
                </c:pt>
                <c:pt idx="7806">
                  <c:v>0.46844135416666671</c:v>
                </c:pt>
                <c:pt idx="7807">
                  <c:v>0.46844600694444444</c:v>
                </c:pt>
                <c:pt idx="7808">
                  <c:v>0.46845097222222226</c:v>
                </c:pt>
                <c:pt idx="7809">
                  <c:v>0.46845600694444439</c:v>
                </c:pt>
                <c:pt idx="7810">
                  <c:v>0.46846101851851851</c:v>
                </c:pt>
                <c:pt idx="7811">
                  <c:v>0.46846607638888887</c:v>
                </c:pt>
                <c:pt idx="7812">
                  <c:v>0.46847121527777774</c:v>
                </c:pt>
                <c:pt idx="7813">
                  <c:v>0.46847871527777779</c:v>
                </c:pt>
                <c:pt idx="7814">
                  <c:v>0.46848378472222224</c:v>
                </c:pt>
                <c:pt idx="7815">
                  <c:v>0.46848870370370371</c:v>
                </c:pt>
                <c:pt idx="7816">
                  <c:v>0.4684938194444444</c:v>
                </c:pt>
                <c:pt idx="7817">
                  <c:v>0.4684990277777778</c:v>
                </c:pt>
                <c:pt idx="7818">
                  <c:v>0.46850402777777783</c:v>
                </c:pt>
                <c:pt idx="7819">
                  <c:v>0.46850890046296295</c:v>
                </c:pt>
                <c:pt idx="7820">
                  <c:v>0.46851358796296294</c:v>
                </c:pt>
                <c:pt idx="7821">
                  <c:v>0.4685183912037037</c:v>
                </c:pt>
                <c:pt idx="7822">
                  <c:v>0.46852325231481484</c:v>
                </c:pt>
                <c:pt idx="7823">
                  <c:v>0.46852825231481482</c:v>
                </c:pt>
                <c:pt idx="7824">
                  <c:v>0.46853319444444441</c:v>
                </c:pt>
                <c:pt idx="7825">
                  <c:v>0.46854076388888893</c:v>
                </c:pt>
                <c:pt idx="7826">
                  <c:v>0.46854565972222223</c:v>
                </c:pt>
                <c:pt idx="7827">
                  <c:v>0.4685505787037037</c:v>
                </c:pt>
                <c:pt idx="7828">
                  <c:v>0.46855555555555556</c:v>
                </c:pt>
                <c:pt idx="7829">
                  <c:v>0.46856048611111106</c:v>
                </c:pt>
                <c:pt idx="7830">
                  <c:v>0.46856546296296298</c:v>
                </c:pt>
                <c:pt idx="7831">
                  <c:v>0.46857031250000003</c:v>
                </c:pt>
                <c:pt idx="7832">
                  <c:v>0.46857497685185184</c:v>
                </c:pt>
                <c:pt idx="7833">
                  <c:v>0.46857964120370371</c:v>
                </c:pt>
                <c:pt idx="7834">
                  <c:v>0.46858440972222221</c:v>
                </c:pt>
                <c:pt idx="7835">
                  <c:v>0.4685893055555555</c:v>
                </c:pt>
                <c:pt idx="7836">
                  <c:v>0.46859439814814818</c:v>
                </c:pt>
                <c:pt idx="7837">
                  <c:v>0.46859954861111114</c:v>
                </c:pt>
                <c:pt idx="7838">
                  <c:v>0.46860679398148147</c:v>
                </c:pt>
                <c:pt idx="7839">
                  <c:v>0.46861177083333333</c:v>
                </c:pt>
                <c:pt idx="7840">
                  <c:v>0.46861686342592596</c:v>
                </c:pt>
                <c:pt idx="7841">
                  <c:v>0.46862196759259261</c:v>
                </c:pt>
                <c:pt idx="7842">
                  <c:v>0.46862689814814812</c:v>
                </c:pt>
                <c:pt idx="7843">
                  <c:v>0.46863155092592595</c:v>
                </c:pt>
                <c:pt idx="7844">
                  <c:v>0.46863628472222224</c:v>
                </c:pt>
                <c:pt idx="7845">
                  <c:v>0.46864092592592593</c:v>
                </c:pt>
                <c:pt idx="7846">
                  <c:v>0.46864575231481481</c:v>
                </c:pt>
                <c:pt idx="7847">
                  <c:v>0.46865054398148148</c:v>
                </c:pt>
                <c:pt idx="7848">
                  <c:v>0.46865520833333335</c:v>
                </c:pt>
                <c:pt idx="7849">
                  <c:v>0.46865984953703704</c:v>
                </c:pt>
                <c:pt idx="7850">
                  <c:v>0.46866672453703706</c:v>
                </c:pt>
                <c:pt idx="7851">
                  <c:v>0.46867162037037041</c:v>
                </c:pt>
                <c:pt idx="7852">
                  <c:v>0.46867649305555559</c:v>
                </c:pt>
                <c:pt idx="7853">
                  <c:v>0.46868149305555556</c:v>
                </c:pt>
                <c:pt idx="7854">
                  <c:v>0.46868657407407405</c:v>
                </c:pt>
                <c:pt idx="7855">
                  <c:v>0.46869173611111115</c:v>
                </c:pt>
                <c:pt idx="7856">
                  <c:v>0.46869674768518516</c:v>
                </c:pt>
                <c:pt idx="7857">
                  <c:v>0.46870166666666663</c:v>
                </c:pt>
                <c:pt idx="7858">
                  <c:v>0.46870708333333333</c:v>
                </c:pt>
                <c:pt idx="7859">
                  <c:v>0.46871208333333336</c:v>
                </c:pt>
                <c:pt idx="7860">
                  <c:v>0.46871695601851848</c:v>
                </c:pt>
                <c:pt idx="7861">
                  <c:v>0.46872195601851852</c:v>
                </c:pt>
                <c:pt idx="7862">
                  <c:v>0.46872949074074072</c:v>
                </c:pt>
                <c:pt idx="7863">
                  <c:v>0.46873437499999998</c:v>
                </c:pt>
                <c:pt idx="7864">
                  <c:v>0.46873903935185185</c:v>
                </c:pt>
                <c:pt idx="7865">
                  <c:v>0.46874381944444443</c:v>
                </c:pt>
                <c:pt idx="7866">
                  <c:v>0.46874849537037039</c:v>
                </c:pt>
                <c:pt idx="7867">
                  <c:v>0.46875343749999998</c:v>
                </c:pt>
                <c:pt idx="7868">
                  <c:v>0.46875856481481487</c:v>
                </c:pt>
                <c:pt idx="7869">
                  <c:v>0.46876349537037038</c:v>
                </c:pt>
                <c:pt idx="7870">
                  <c:v>0.46876827546296296</c:v>
                </c:pt>
                <c:pt idx="7871">
                  <c:v>0.46877300925925924</c:v>
                </c:pt>
                <c:pt idx="7872">
                  <c:v>0.46877778935185188</c:v>
                </c:pt>
                <c:pt idx="7873">
                  <c:v>0.46878252314814817</c:v>
                </c:pt>
                <c:pt idx="7874">
                  <c:v>0.46878964120370376</c:v>
                </c:pt>
                <c:pt idx="7875">
                  <c:v>0.46879442129629628</c:v>
                </c:pt>
                <c:pt idx="7876">
                  <c:v>0.46879899305555556</c:v>
                </c:pt>
                <c:pt idx="7877">
                  <c:v>0.46880351851851848</c:v>
                </c:pt>
                <c:pt idx="7878">
                  <c:v>0.46880813657407411</c:v>
                </c:pt>
                <c:pt idx="7879">
                  <c:v>0.46881292824074072</c:v>
                </c:pt>
                <c:pt idx="7880">
                  <c:v>0.46881773148148148</c:v>
                </c:pt>
                <c:pt idx="7881">
                  <c:v>0.46882248842592594</c:v>
                </c:pt>
                <c:pt idx="7882">
                  <c:v>0.46882716435185184</c:v>
                </c:pt>
                <c:pt idx="7883">
                  <c:v>0.46883195601851851</c:v>
                </c:pt>
                <c:pt idx="7884">
                  <c:v>0.46883688657407402</c:v>
                </c:pt>
                <c:pt idx="7885">
                  <c:v>0.46884174768518516</c:v>
                </c:pt>
                <c:pt idx="7886">
                  <c:v>0.46884886574074075</c:v>
                </c:pt>
                <c:pt idx="7887">
                  <c:v>0.46885356481481483</c:v>
                </c:pt>
                <c:pt idx="7888">
                  <c:v>0.46885806712962963</c:v>
                </c:pt>
                <c:pt idx="7889">
                  <c:v>0.46886259259259261</c:v>
                </c:pt>
                <c:pt idx="7890">
                  <c:v>0.46886726851851851</c:v>
                </c:pt>
                <c:pt idx="7891">
                  <c:v>0.46887190972222226</c:v>
                </c:pt>
                <c:pt idx="7892">
                  <c:v>0.46887642361111109</c:v>
                </c:pt>
                <c:pt idx="7893">
                  <c:v>0.46888094907407413</c:v>
                </c:pt>
                <c:pt idx="7894">
                  <c:v>0.46888543981481479</c:v>
                </c:pt>
                <c:pt idx="7895">
                  <c:v>0.46889009259259257</c:v>
                </c:pt>
                <c:pt idx="7896">
                  <c:v>0.46889459490740742</c:v>
                </c:pt>
                <c:pt idx="7897">
                  <c:v>0.46889909722222223</c:v>
                </c:pt>
                <c:pt idx="7898">
                  <c:v>0.46890650462962963</c:v>
                </c:pt>
                <c:pt idx="7899">
                  <c:v>0.46891134259259259</c:v>
                </c:pt>
                <c:pt idx="7900">
                  <c:v>0.46891619212962965</c:v>
                </c:pt>
                <c:pt idx="7901">
                  <c:v>0.468921087962963</c:v>
                </c:pt>
                <c:pt idx="7902">
                  <c:v>0.46892605324074071</c:v>
                </c:pt>
                <c:pt idx="7903">
                  <c:v>0.46893093749999998</c:v>
                </c:pt>
                <c:pt idx="7904">
                  <c:v>0.46893569444444444</c:v>
                </c:pt>
                <c:pt idx="7905">
                  <c:v>0.46894043981481487</c:v>
                </c:pt>
                <c:pt idx="7906">
                  <c:v>0.4689452199074074</c:v>
                </c:pt>
                <c:pt idx="7907">
                  <c:v>0.46895003472222219</c:v>
                </c:pt>
                <c:pt idx="7908">
                  <c:v>0.46895486111111112</c:v>
                </c:pt>
                <c:pt idx="7909">
                  <c:v>0.46895957175925923</c:v>
                </c:pt>
                <c:pt idx="7910">
                  <c:v>0.46896608796296296</c:v>
                </c:pt>
                <c:pt idx="7911">
                  <c:v>0.46897060185185185</c:v>
                </c:pt>
                <c:pt idx="7912">
                  <c:v>0.46897504629629627</c:v>
                </c:pt>
                <c:pt idx="7913">
                  <c:v>0.46897968750000002</c:v>
                </c:pt>
                <c:pt idx="7914">
                  <c:v>0.46898432870370371</c:v>
                </c:pt>
                <c:pt idx="7915">
                  <c:v>0.4689888425925926</c:v>
                </c:pt>
                <c:pt idx="7916">
                  <c:v>0.46899358796296298</c:v>
                </c:pt>
                <c:pt idx="7917">
                  <c:v>0.46899819444444441</c:v>
                </c:pt>
                <c:pt idx="7918">
                  <c:v>0.46900283564814815</c:v>
                </c:pt>
                <c:pt idx="7919">
                  <c:v>0.46900753472222223</c:v>
                </c:pt>
                <c:pt idx="7920">
                  <c:v>0.46901225694444443</c:v>
                </c:pt>
                <c:pt idx="7921">
                  <c:v>0.46901708333333336</c:v>
                </c:pt>
                <c:pt idx="7922">
                  <c:v>0.46902359953703704</c:v>
                </c:pt>
                <c:pt idx="7923">
                  <c:v>0.46902793981481478</c:v>
                </c:pt>
                <c:pt idx="7924">
                  <c:v>0.46903234953703704</c:v>
                </c:pt>
                <c:pt idx="7925">
                  <c:v>0.46903675925925925</c:v>
                </c:pt>
                <c:pt idx="7926">
                  <c:v>0.469041400462963</c:v>
                </c:pt>
                <c:pt idx="7927">
                  <c:v>0.46904628472222226</c:v>
                </c:pt>
                <c:pt idx="7928">
                  <c:v>0.46905097222222225</c:v>
                </c:pt>
                <c:pt idx="7929">
                  <c:v>0.46905556712962965</c:v>
                </c:pt>
                <c:pt idx="7930">
                  <c:v>0.46906020833333334</c:v>
                </c:pt>
                <c:pt idx="7931">
                  <c:v>0.46906487268518515</c:v>
                </c:pt>
                <c:pt idx="7932">
                  <c:v>0.46906958333333332</c:v>
                </c:pt>
                <c:pt idx="7933">
                  <c:v>0.46907420138888889</c:v>
                </c:pt>
                <c:pt idx="7934">
                  <c:v>0.46908103009259255</c:v>
                </c:pt>
                <c:pt idx="7935">
                  <c:v>0.46908545138888891</c:v>
                </c:pt>
                <c:pt idx="7936">
                  <c:v>0.46908986111111112</c:v>
                </c:pt>
                <c:pt idx="7937">
                  <c:v>0.4690940856481482</c:v>
                </c:pt>
                <c:pt idx="7938">
                  <c:v>0.46909853009259256</c:v>
                </c:pt>
                <c:pt idx="7939">
                  <c:v>0.46910289351851847</c:v>
                </c:pt>
                <c:pt idx="7940">
                  <c:v>0.46910732638888891</c:v>
                </c:pt>
                <c:pt idx="7941">
                  <c:v>0.46911166666666665</c:v>
                </c:pt>
                <c:pt idx="7942">
                  <c:v>0.46911619212962963</c:v>
                </c:pt>
                <c:pt idx="7943">
                  <c:v>0.46912057870370366</c:v>
                </c:pt>
                <c:pt idx="7944">
                  <c:v>0.46912497685185189</c:v>
                </c:pt>
                <c:pt idx="7945">
                  <c:v>0.4691295601851852</c:v>
                </c:pt>
                <c:pt idx="7946">
                  <c:v>0.4691368865740741</c:v>
                </c:pt>
                <c:pt idx="7947">
                  <c:v>0.46914155092592597</c:v>
                </c:pt>
                <c:pt idx="7948">
                  <c:v>0.46914615740740739</c:v>
                </c:pt>
                <c:pt idx="7949">
                  <c:v>0.46915103009259257</c:v>
                </c:pt>
                <c:pt idx="7950">
                  <c:v>0.46915563657407411</c:v>
                </c:pt>
                <c:pt idx="7951">
                  <c:v>0.4691602314814815</c:v>
                </c:pt>
                <c:pt idx="7952">
                  <c:v>0.46916486111111116</c:v>
                </c:pt>
                <c:pt idx="7953">
                  <c:v>0.46916956018518513</c:v>
                </c:pt>
                <c:pt idx="7954">
                  <c:v>0.46917435185185186</c:v>
                </c:pt>
                <c:pt idx="7955">
                  <c:v>0.46917895833333328</c:v>
                </c:pt>
                <c:pt idx="7956">
                  <c:v>0.46918357638888891</c:v>
                </c:pt>
                <c:pt idx="7957">
                  <c:v>0.46918795138888886</c:v>
                </c:pt>
                <c:pt idx="7958">
                  <c:v>0.46919476851851849</c:v>
                </c:pt>
                <c:pt idx="7959">
                  <c:v>0.46919900462962966</c:v>
                </c:pt>
                <c:pt idx="7960">
                  <c:v>0.46920371527777777</c:v>
                </c:pt>
                <c:pt idx="7961">
                  <c:v>0.46920846064814814</c:v>
                </c:pt>
                <c:pt idx="7962">
                  <c:v>0.46921311342592592</c:v>
                </c:pt>
                <c:pt idx="7963">
                  <c:v>0.46921769675925923</c:v>
                </c:pt>
                <c:pt idx="7964">
                  <c:v>0.46922233796296298</c:v>
                </c:pt>
                <c:pt idx="7965">
                  <c:v>0.46922702546296297</c:v>
                </c:pt>
                <c:pt idx="7966">
                  <c:v>0.46923193287037041</c:v>
                </c:pt>
                <c:pt idx="7967">
                  <c:v>0.46923675925925923</c:v>
                </c:pt>
                <c:pt idx="7968">
                  <c:v>0.46924157407407407</c:v>
                </c:pt>
                <c:pt idx="7969">
                  <c:v>0.46924638888888892</c:v>
                </c:pt>
                <c:pt idx="7970">
                  <c:v>0.46925090277777781</c:v>
                </c:pt>
                <c:pt idx="7971">
                  <c:v>0.46925761574074071</c:v>
                </c:pt>
                <c:pt idx="7972">
                  <c:v>0.4692621759259259</c:v>
                </c:pt>
                <c:pt idx="7973">
                  <c:v>0.46926709490740742</c:v>
                </c:pt>
                <c:pt idx="7974">
                  <c:v>0.4692719212962963</c:v>
                </c:pt>
                <c:pt idx="7975">
                  <c:v>0.46927670138888894</c:v>
                </c:pt>
                <c:pt idx="7976">
                  <c:v>0.46928151620370367</c:v>
                </c:pt>
                <c:pt idx="7977">
                  <c:v>0.46928636574074073</c:v>
                </c:pt>
                <c:pt idx="7978">
                  <c:v>0.46929124999999999</c:v>
                </c:pt>
                <c:pt idx="7979">
                  <c:v>0.46929629629629632</c:v>
                </c:pt>
                <c:pt idx="7980">
                  <c:v>0.4693012962962963</c:v>
                </c:pt>
                <c:pt idx="7981">
                  <c:v>0.46930604166666662</c:v>
                </c:pt>
                <c:pt idx="7982">
                  <c:v>0.46931067129629628</c:v>
                </c:pt>
                <c:pt idx="7983">
                  <c:v>0.46931766203703701</c:v>
                </c:pt>
                <c:pt idx="7984">
                  <c:v>0.46932246527777782</c:v>
                </c:pt>
                <c:pt idx="7985">
                  <c:v>0.46932737268518521</c:v>
                </c:pt>
                <c:pt idx="7986">
                  <c:v>0.46933215277777779</c:v>
                </c:pt>
                <c:pt idx="7987">
                  <c:v>0.46933706018518517</c:v>
                </c:pt>
                <c:pt idx="7988">
                  <c:v>0.46934192129629632</c:v>
                </c:pt>
                <c:pt idx="7989">
                  <c:v>0.46934667824074072</c:v>
                </c:pt>
                <c:pt idx="7990">
                  <c:v>0.46935149305555557</c:v>
                </c:pt>
                <c:pt idx="7991">
                  <c:v>0.46935668981481476</c:v>
                </c:pt>
                <c:pt idx="7992">
                  <c:v>0.46936181712962965</c:v>
                </c:pt>
                <c:pt idx="7993">
                  <c:v>0.46936672453703704</c:v>
                </c:pt>
                <c:pt idx="7994">
                  <c:v>0.46937186342592591</c:v>
                </c:pt>
                <c:pt idx="7995">
                  <c:v>0.4693794097222222</c:v>
                </c:pt>
                <c:pt idx="7996">
                  <c:v>0.46938438657407411</c:v>
                </c:pt>
                <c:pt idx="7997">
                  <c:v>0.46938944444444441</c:v>
                </c:pt>
                <c:pt idx="7998">
                  <c:v>0.46939456018518522</c:v>
                </c:pt>
                <c:pt idx="7999">
                  <c:v>0.46939971064814817</c:v>
                </c:pt>
                <c:pt idx="8000">
                  <c:v>0.46940467592592588</c:v>
                </c:pt>
                <c:pt idx="8001">
                  <c:v>0.46940962962962968</c:v>
                </c:pt>
                <c:pt idx="8002">
                  <c:v>0.46941449074074071</c:v>
                </c:pt>
                <c:pt idx="8003">
                  <c:v>0.46941923611111114</c:v>
                </c:pt>
                <c:pt idx="8004">
                  <c:v>0.46942391203703698</c:v>
                </c:pt>
                <c:pt idx="8005">
                  <c:v>0.46942876157407404</c:v>
                </c:pt>
                <c:pt idx="8006">
                  <c:v>0.4694336921296296</c:v>
                </c:pt>
                <c:pt idx="8007">
                  <c:v>0.46944108796296297</c:v>
                </c:pt>
                <c:pt idx="8008">
                  <c:v>0.46944603009259261</c:v>
                </c:pt>
                <c:pt idx="8009">
                  <c:v>0.46945104166666668</c:v>
                </c:pt>
                <c:pt idx="8010">
                  <c:v>0.46945620370370372</c:v>
                </c:pt>
                <c:pt idx="8011">
                  <c:v>0.46946130787037038</c:v>
                </c:pt>
                <c:pt idx="8012">
                  <c:v>0.46946628472222224</c:v>
                </c:pt>
                <c:pt idx="8013">
                  <c:v>0.46947118055555559</c:v>
                </c:pt>
                <c:pt idx="8014">
                  <c:v>0.4694760648148148</c:v>
                </c:pt>
                <c:pt idx="8015">
                  <c:v>0.46948067129629628</c:v>
                </c:pt>
                <c:pt idx="8016">
                  <c:v>0.46948526620370368</c:v>
                </c:pt>
                <c:pt idx="8017">
                  <c:v>0.46949012731481482</c:v>
                </c:pt>
                <c:pt idx="8018">
                  <c:v>0.46949498842592591</c:v>
                </c:pt>
                <c:pt idx="8019">
                  <c:v>0.46950248842592596</c:v>
                </c:pt>
                <c:pt idx="8020">
                  <c:v>0.46950744212962964</c:v>
                </c:pt>
                <c:pt idx="8021">
                  <c:v>0.46951225694444448</c:v>
                </c:pt>
                <c:pt idx="8022">
                  <c:v>0.46951726851851849</c:v>
                </c:pt>
                <c:pt idx="8023">
                  <c:v>0.46952206018518522</c:v>
                </c:pt>
                <c:pt idx="8024">
                  <c:v>0.46952670138888886</c:v>
                </c:pt>
                <c:pt idx="8025">
                  <c:v>0.46953135416666664</c:v>
                </c:pt>
                <c:pt idx="8026">
                  <c:v>0.46953557870370372</c:v>
                </c:pt>
                <c:pt idx="8027">
                  <c:v>0.46954002314814813</c:v>
                </c:pt>
                <c:pt idx="8028">
                  <c:v>0.46954436342592593</c:v>
                </c:pt>
                <c:pt idx="8029">
                  <c:v>0.46954871527777775</c:v>
                </c:pt>
                <c:pt idx="8030">
                  <c:v>0.46955309027777781</c:v>
                </c:pt>
                <c:pt idx="8031">
                  <c:v>0.46955973379629629</c:v>
                </c:pt>
                <c:pt idx="8032">
                  <c:v>0.4695641435185185</c:v>
                </c:pt>
                <c:pt idx="8033">
                  <c:v>0.46956870370370374</c:v>
                </c:pt>
                <c:pt idx="8034">
                  <c:v>0.46957312499999998</c:v>
                </c:pt>
                <c:pt idx="8035">
                  <c:v>0.46957753472222219</c:v>
                </c:pt>
                <c:pt idx="8036">
                  <c:v>0.46958224537037035</c:v>
                </c:pt>
                <c:pt idx="8037">
                  <c:v>0.46958668981481483</c:v>
                </c:pt>
                <c:pt idx="8038">
                  <c:v>0.46959137731481482</c:v>
                </c:pt>
                <c:pt idx="8039">
                  <c:v>0.4695959375</c:v>
                </c:pt>
                <c:pt idx="8040">
                  <c:v>0.4696005787037037</c:v>
                </c:pt>
                <c:pt idx="8041">
                  <c:v>0.469605162037037</c:v>
                </c:pt>
                <c:pt idx="8042">
                  <c:v>0.46960993055555561</c:v>
                </c:pt>
                <c:pt idx="8043">
                  <c:v>0.46961709490740744</c:v>
                </c:pt>
                <c:pt idx="8044">
                  <c:v>0.46962168981481484</c:v>
                </c:pt>
                <c:pt idx="8045">
                  <c:v>0.46962662037037034</c:v>
                </c:pt>
                <c:pt idx="8046">
                  <c:v>0.46963123842592597</c:v>
                </c:pt>
                <c:pt idx="8047">
                  <c:v>0.46963571759259254</c:v>
                </c:pt>
                <c:pt idx="8048">
                  <c:v>0.46963995370370371</c:v>
                </c:pt>
                <c:pt idx="8049">
                  <c:v>0.46964436342592591</c:v>
                </c:pt>
                <c:pt idx="8050">
                  <c:v>0.46964892361111116</c:v>
                </c:pt>
                <c:pt idx="8051">
                  <c:v>0.46965337962962961</c:v>
                </c:pt>
                <c:pt idx="8052">
                  <c:v>0.46965807870370369</c:v>
                </c:pt>
                <c:pt idx="8053">
                  <c:v>0.46966275462962964</c:v>
                </c:pt>
                <c:pt idx="8054">
                  <c:v>0.46966766203703703</c:v>
                </c:pt>
                <c:pt idx="8055">
                  <c:v>0.46967506944444448</c:v>
                </c:pt>
                <c:pt idx="8056">
                  <c:v>0.46967995370370369</c:v>
                </c:pt>
                <c:pt idx="8057">
                  <c:v>0.46968489583333334</c:v>
                </c:pt>
                <c:pt idx="8058">
                  <c:v>0.46968986111111111</c:v>
                </c:pt>
                <c:pt idx="8059">
                  <c:v>0.46969465277777783</c:v>
                </c:pt>
                <c:pt idx="8060">
                  <c:v>0.46969922453703705</c:v>
                </c:pt>
                <c:pt idx="8061">
                  <c:v>0.46970392361111113</c:v>
                </c:pt>
                <c:pt idx="8062">
                  <c:v>0.46970853009259256</c:v>
                </c:pt>
                <c:pt idx="8063">
                  <c:v>0.46971332175925928</c:v>
                </c:pt>
                <c:pt idx="8064">
                  <c:v>0.46971821759259264</c:v>
                </c:pt>
                <c:pt idx="8065">
                  <c:v>0.4697231018518519</c:v>
                </c:pt>
                <c:pt idx="8066">
                  <c:v>0.46972805555555558</c:v>
                </c:pt>
                <c:pt idx="8067">
                  <c:v>0.46973555555555557</c:v>
                </c:pt>
                <c:pt idx="8068">
                  <c:v>0.46974049768518517</c:v>
                </c:pt>
                <c:pt idx="8069">
                  <c:v>0.46974568287037038</c:v>
                </c:pt>
                <c:pt idx="8070">
                  <c:v>0.46975068287037036</c:v>
                </c:pt>
                <c:pt idx="8071">
                  <c:v>0.46975564814814819</c:v>
                </c:pt>
                <c:pt idx="8072">
                  <c:v>0.46976045138888889</c:v>
                </c:pt>
                <c:pt idx="8073">
                  <c:v>0.46976528935185186</c:v>
                </c:pt>
                <c:pt idx="8074">
                  <c:v>0.46976998842592593</c:v>
                </c:pt>
                <c:pt idx="8075">
                  <c:v>0.4697746990740741</c:v>
                </c:pt>
                <c:pt idx="8076">
                  <c:v>0.4697795486111111</c:v>
                </c:pt>
                <c:pt idx="8077">
                  <c:v>0.46978425925925921</c:v>
                </c:pt>
                <c:pt idx="8078">
                  <c:v>0.46978914351851847</c:v>
                </c:pt>
                <c:pt idx="8079">
                  <c:v>0.46979642361111112</c:v>
                </c:pt>
                <c:pt idx="8080">
                  <c:v>0.46980113425925923</c:v>
                </c:pt>
                <c:pt idx="8081">
                  <c:v>0.46980604166666667</c:v>
                </c:pt>
                <c:pt idx="8082">
                  <c:v>0.46981093749999997</c:v>
                </c:pt>
                <c:pt idx="8083">
                  <c:v>0.46981597222222221</c:v>
                </c:pt>
                <c:pt idx="8084">
                  <c:v>0.46982097222222219</c:v>
                </c:pt>
                <c:pt idx="8085">
                  <c:v>0.46982621527777774</c:v>
                </c:pt>
                <c:pt idx="8086">
                  <c:v>0.46983130787037036</c:v>
                </c:pt>
                <c:pt idx="8087">
                  <c:v>0.46983645833333337</c:v>
                </c:pt>
                <c:pt idx="8088">
                  <c:v>0.46984155092592594</c:v>
                </c:pt>
                <c:pt idx="8089">
                  <c:v>0.46984664351851851</c:v>
                </c:pt>
                <c:pt idx="8090">
                  <c:v>0.46985184027777777</c:v>
                </c:pt>
                <c:pt idx="8091">
                  <c:v>0.46985930555555555</c:v>
                </c:pt>
                <c:pt idx="8092">
                  <c:v>0.46986386574074074</c:v>
                </c:pt>
                <c:pt idx="8093">
                  <c:v>0.46986857638888885</c:v>
                </c:pt>
                <c:pt idx="8094">
                  <c:v>0.46987337962962966</c:v>
                </c:pt>
                <c:pt idx="8095">
                  <c:v>0.46987820601851849</c:v>
                </c:pt>
                <c:pt idx="8096">
                  <c:v>0.46988336805555558</c:v>
                </c:pt>
                <c:pt idx="8097">
                  <c:v>0.46988861111111113</c:v>
                </c:pt>
                <c:pt idx="8098">
                  <c:v>0.46989375</c:v>
                </c:pt>
                <c:pt idx="8099">
                  <c:v>0.46989877314814815</c:v>
                </c:pt>
                <c:pt idx="8100">
                  <c:v>0.46990378472222222</c:v>
                </c:pt>
                <c:pt idx="8101">
                  <c:v>0.46990880787037037</c:v>
                </c:pt>
                <c:pt idx="8102">
                  <c:v>0.46991388888888891</c:v>
                </c:pt>
                <c:pt idx="8103">
                  <c:v>0.46991893518518518</c:v>
                </c:pt>
                <c:pt idx="8104">
                  <c:v>0.46992612268518519</c:v>
                </c:pt>
                <c:pt idx="8105">
                  <c:v>0.46993093750000003</c:v>
                </c:pt>
                <c:pt idx="8106">
                  <c:v>0.46993567129629632</c:v>
                </c:pt>
                <c:pt idx="8107">
                  <c:v>0.4699405787037037</c:v>
                </c:pt>
                <c:pt idx="8108">
                  <c:v>0.4699456018518518</c:v>
                </c:pt>
                <c:pt idx="8109">
                  <c:v>0.46995055555555559</c:v>
                </c:pt>
                <c:pt idx="8110">
                  <c:v>0.4699555671296296</c:v>
                </c:pt>
                <c:pt idx="8111">
                  <c:v>0.46996057870370372</c:v>
                </c:pt>
                <c:pt idx="8112">
                  <c:v>0.46996568287037038</c:v>
                </c:pt>
                <c:pt idx="8113">
                  <c:v>0.46997072916666666</c:v>
                </c:pt>
                <c:pt idx="8114">
                  <c:v>0.4699758912037037</c:v>
                </c:pt>
                <c:pt idx="8115">
                  <c:v>0.46998096064814815</c:v>
                </c:pt>
                <c:pt idx="8116">
                  <c:v>0.46998780092592596</c:v>
                </c:pt>
                <c:pt idx="8117">
                  <c:v>0.46999260416666666</c:v>
                </c:pt>
                <c:pt idx="8118">
                  <c:v>0.46999729166666665</c:v>
                </c:pt>
                <c:pt idx="8119">
                  <c:v>0.47000195601851852</c:v>
                </c:pt>
                <c:pt idx="8120">
                  <c:v>0.4700067361111111</c:v>
                </c:pt>
                <c:pt idx="8121">
                  <c:v>0.47001142361111109</c:v>
                </c:pt>
                <c:pt idx="8122">
                  <c:v>0.47001621527777776</c:v>
                </c:pt>
                <c:pt idx="8123">
                  <c:v>0.47002093750000001</c:v>
                </c:pt>
                <c:pt idx="8124">
                  <c:v>0.47002565972222227</c:v>
                </c:pt>
                <c:pt idx="8125">
                  <c:v>0.47003053240740744</c:v>
                </c:pt>
                <c:pt idx="8126">
                  <c:v>0.47003535879629627</c:v>
                </c:pt>
                <c:pt idx="8127">
                  <c:v>0.47004037037037039</c:v>
                </c:pt>
                <c:pt idx="8128">
                  <c:v>0.47004803240740739</c:v>
                </c:pt>
                <c:pt idx="8129">
                  <c:v>0.47005312500000002</c:v>
                </c:pt>
                <c:pt idx="8130">
                  <c:v>0.47005805555555558</c:v>
                </c:pt>
                <c:pt idx="8131">
                  <c:v>0.47006313657407411</c:v>
                </c:pt>
                <c:pt idx="8132">
                  <c:v>0.47006820601851856</c:v>
                </c:pt>
                <c:pt idx="8133">
                  <c:v>0.47007320601851849</c:v>
                </c:pt>
                <c:pt idx="8134">
                  <c:v>0.47007827546296294</c:v>
                </c:pt>
                <c:pt idx="8135">
                  <c:v>0.47008335648148147</c:v>
                </c:pt>
                <c:pt idx="8136">
                  <c:v>0.47008835648148151</c:v>
                </c:pt>
                <c:pt idx="8137">
                  <c:v>0.47009289351851852</c:v>
                </c:pt>
                <c:pt idx="8138">
                  <c:v>0.47009768518518519</c:v>
                </c:pt>
                <c:pt idx="8139">
                  <c:v>0.47010247685185186</c:v>
                </c:pt>
                <c:pt idx="8140">
                  <c:v>0.47010968749999998</c:v>
                </c:pt>
                <c:pt idx="8141">
                  <c:v>0.47011465277777775</c:v>
                </c:pt>
                <c:pt idx="8142">
                  <c:v>0.47011958333333337</c:v>
                </c:pt>
                <c:pt idx="8143">
                  <c:v>0.47012459490740738</c:v>
                </c:pt>
                <c:pt idx="8144">
                  <c:v>0.47012961805555559</c:v>
                </c:pt>
                <c:pt idx="8145">
                  <c:v>0.4701345833333333</c:v>
                </c:pt>
                <c:pt idx="8146">
                  <c:v>0.47013968749999996</c:v>
                </c:pt>
                <c:pt idx="8147">
                  <c:v>0.47014489583333335</c:v>
                </c:pt>
                <c:pt idx="8148">
                  <c:v>0.47014965277777776</c:v>
                </c:pt>
                <c:pt idx="8149">
                  <c:v>0.47015437499999996</c:v>
                </c:pt>
                <c:pt idx="8150">
                  <c:v>0.47015921296296298</c:v>
                </c:pt>
                <c:pt idx="8151">
                  <c:v>0.47016399305555551</c:v>
                </c:pt>
                <c:pt idx="8152">
                  <c:v>0.47017171296296295</c:v>
                </c:pt>
                <c:pt idx="8153">
                  <c:v>0.4701767361111111</c:v>
                </c:pt>
                <c:pt idx="8154">
                  <c:v>0.47018186342592588</c:v>
                </c:pt>
                <c:pt idx="8155">
                  <c:v>0.47018685185185188</c:v>
                </c:pt>
                <c:pt idx="8156">
                  <c:v>0.47019196759259257</c:v>
                </c:pt>
                <c:pt idx="8157">
                  <c:v>0.47019711805555553</c:v>
                </c:pt>
                <c:pt idx="8158">
                  <c:v>0.47020218749999998</c:v>
                </c:pt>
                <c:pt idx="8159">
                  <c:v>0.47020716435185189</c:v>
                </c:pt>
                <c:pt idx="8160">
                  <c:v>0.47021177083333332</c:v>
                </c:pt>
                <c:pt idx="8161">
                  <c:v>0.4702164236111111</c:v>
                </c:pt>
                <c:pt idx="8162">
                  <c:v>0.47022112268518518</c:v>
                </c:pt>
                <c:pt idx="8163">
                  <c:v>0.47022586805555555</c:v>
                </c:pt>
                <c:pt idx="8164">
                  <c:v>0.4702327083333333</c:v>
                </c:pt>
                <c:pt idx="8165">
                  <c:v>0.47023728009259264</c:v>
                </c:pt>
                <c:pt idx="8166">
                  <c:v>0.47024189814814815</c:v>
                </c:pt>
                <c:pt idx="8167">
                  <c:v>0.47024660879629626</c:v>
                </c:pt>
                <c:pt idx="8168">
                  <c:v>0.47025120370370371</c:v>
                </c:pt>
                <c:pt idx="8169">
                  <c:v>0.47025603009259259</c:v>
                </c:pt>
                <c:pt idx="8170">
                  <c:v>0.47026087962962965</c:v>
                </c:pt>
                <c:pt idx="8171">
                  <c:v>0.47026583333333333</c:v>
                </c:pt>
                <c:pt idx="8172">
                  <c:v>0.47027069444444441</c:v>
                </c:pt>
                <c:pt idx="8173">
                  <c:v>0.47027562499999997</c:v>
                </c:pt>
                <c:pt idx="8174">
                  <c:v>0.47028052083333333</c:v>
                </c:pt>
                <c:pt idx="8175">
                  <c:v>0.4702855671296296</c:v>
                </c:pt>
                <c:pt idx="8176">
                  <c:v>0.47029325231481484</c:v>
                </c:pt>
                <c:pt idx="8177">
                  <c:v>0.47029815972222222</c:v>
                </c:pt>
                <c:pt idx="8178">
                  <c:v>0.47030329861111109</c:v>
                </c:pt>
                <c:pt idx="8179">
                  <c:v>0.47030843750000001</c:v>
                </c:pt>
                <c:pt idx="8180">
                  <c:v>0.47031332175925927</c:v>
                </c:pt>
                <c:pt idx="8181">
                  <c:v>0.47031778935185181</c:v>
                </c:pt>
                <c:pt idx="8182">
                  <c:v>0.47032248842592589</c:v>
                </c:pt>
                <c:pt idx="8183">
                  <c:v>0.47032711805555555</c:v>
                </c:pt>
                <c:pt idx="8184">
                  <c:v>0.47033199074074078</c:v>
                </c:pt>
                <c:pt idx="8185">
                  <c:v>0.4703369907407407</c:v>
                </c:pt>
                <c:pt idx="8186">
                  <c:v>0.4703421527777778</c:v>
                </c:pt>
                <c:pt idx="8187">
                  <c:v>0.47034707175925927</c:v>
                </c:pt>
                <c:pt idx="8188">
                  <c:v>0.47035429398148149</c:v>
                </c:pt>
                <c:pt idx="8189">
                  <c:v>0.47035927083333334</c:v>
                </c:pt>
                <c:pt idx="8190">
                  <c:v>0.47036410879629625</c:v>
                </c:pt>
                <c:pt idx="8191">
                  <c:v>0.47036906250000005</c:v>
                </c:pt>
                <c:pt idx="8192">
                  <c:v>0.47037356481481485</c:v>
                </c:pt>
                <c:pt idx="8193">
                  <c:v>0.47037807870370374</c:v>
                </c:pt>
                <c:pt idx="8194">
                  <c:v>0.4703825694444444</c:v>
                </c:pt>
                <c:pt idx="8195">
                  <c:v>0.47038706018518517</c:v>
                </c:pt>
                <c:pt idx="8196">
                  <c:v>0.47039175925925925</c:v>
                </c:pt>
                <c:pt idx="8197">
                  <c:v>0.47039645833333332</c:v>
                </c:pt>
                <c:pt idx="8198">
                  <c:v>0.47040134259259259</c:v>
                </c:pt>
                <c:pt idx="8199">
                  <c:v>0.47040627314814815</c:v>
                </c:pt>
                <c:pt idx="8200">
                  <c:v>0.47041339120370368</c:v>
                </c:pt>
                <c:pt idx="8201">
                  <c:v>0.47041811342592593</c:v>
                </c:pt>
                <c:pt idx="8202">
                  <c:v>0.47042285879629625</c:v>
                </c:pt>
                <c:pt idx="8203">
                  <c:v>0.47042760416666668</c:v>
                </c:pt>
                <c:pt idx="8204">
                  <c:v>0.47043234953703705</c:v>
                </c:pt>
                <c:pt idx="8205">
                  <c:v>0.47043694444444445</c:v>
                </c:pt>
                <c:pt idx="8206">
                  <c:v>0.47044138888888892</c:v>
                </c:pt>
                <c:pt idx="8207">
                  <c:v>0.47044585648148152</c:v>
                </c:pt>
                <c:pt idx="8208">
                  <c:v>0.47045026620370373</c:v>
                </c:pt>
                <c:pt idx="8209">
                  <c:v>0.47045457175925925</c:v>
                </c:pt>
                <c:pt idx="8210">
                  <c:v>0.47045908564814815</c:v>
                </c:pt>
                <c:pt idx="8211">
                  <c:v>0.47046341435185185</c:v>
                </c:pt>
                <c:pt idx="8212">
                  <c:v>0.47047005787037038</c:v>
                </c:pt>
                <c:pt idx="8213">
                  <c:v>0.47047438657407409</c:v>
                </c:pt>
                <c:pt idx="8214">
                  <c:v>0.47047855324074073</c:v>
                </c:pt>
                <c:pt idx="8215">
                  <c:v>0.47048315972222227</c:v>
                </c:pt>
                <c:pt idx="8216">
                  <c:v>0.47048777777777778</c:v>
                </c:pt>
                <c:pt idx="8217">
                  <c:v>0.47049240740740744</c:v>
                </c:pt>
                <c:pt idx="8218">
                  <c:v>0.47049716435185185</c:v>
                </c:pt>
                <c:pt idx="8219">
                  <c:v>0.47050167824074074</c:v>
                </c:pt>
                <c:pt idx="8220">
                  <c:v>0.47050637731481482</c:v>
                </c:pt>
                <c:pt idx="8221">
                  <c:v>0.4705110300925926</c:v>
                </c:pt>
                <c:pt idx="8222">
                  <c:v>0.47051559027777778</c:v>
                </c:pt>
                <c:pt idx="8223">
                  <c:v>0.47052027777777777</c:v>
                </c:pt>
                <c:pt idx="8224">
                  <c:v>0.47052749999999999</c:v>
                </c:pt>
                <c:pt idx="8225">
                  <c:v>0.470532037037037</c:v>
                </c:pt>
                <c:pt idx="8226">
                  <c:v>0.47053662037037042</c:v>
                </c:pt>
                <c:pt idx="8227">
                  <c:v>0.47054106481481478</c:v>
                </c:pt>
                <c:pt idx="8228">
                  <c:v>0.47054555555555555</c:v>
                </c:pt>
                <c:pt idx="8229">
                  <c:v>0.47054989583333334</c:v>
                </c:pt>
                <c:pt idx="8230">
                  <c:v>0.47055422453703705</c:v>
                </c:pt>
                <c:pt idx="8231">
                  <c:v>0.47055900462962957</c:v>
                </c:pt>
                <c:pt idx="8232">
                  <c:v>0.47056370370370365</c:v>
                </c:pt>
                <c:pt idx="8233">
                  <c:v>0.47056822916666663</c:v>
                </c:pt>
                <c:pt idx="8234">
                  <c:v>0.47057281249999999</c:v>
                </c:pt>
                <c:pt idx="8235">
                  <c:v>0.47057740740740739</c:v>
                </c:pt>
                <c:pt idx="8236">
                  <c:v>0.47058215277777776</c:v>
                </c:pt>
                <c:pt idx="8237">
                  <c:v>0.47058902777777778</c:v>
                </c:pt>
                <c:pt idx="8238">
                  <c:v>0.47059370370370374</c:v>
                </c:pt>
                <c:pt idx="8239">
                  <c:v>0.47059829861111108</c:v>
                </c:pt>
                <c:pt idx="8240">
                  <c:v>0.47060260416666666</c:v>
                </c:pt>
                <c:pt idx="8241">
                  <c:v>0.47060703703703705</c:v>
                </c:pt>
                <c:pt idx="8242">
                  <c:v>0.47061138888888893</c:v>
                </c:pt>
                <c:pt idx="8243">
                  <c:v>0.47061585648148146</c:v>
                </c:pt>
                <c:pt idx="8244">
                  <c:v>0.47062040509259262</c:v>
                </c:pt>
                <c:pt idx="8245">
                  <c:v>0.47062519675925923</c:v>
                </c:pt>
                <c:pt idx="8246">
                  <c:v>0.47063010416666667</c:v>
                </c:pt>
                <c:pt idx="8247">
                  <c:v>0.47063494212962964</c:v>
                </c:pt>
                <c:pt idx="8248">
                  <c:v>0.47063962962962963</c:v>
                </c:pt>
                <c:pt idx="8249">
                  <c:v>0.47064659722222224</c:v>
                </c:pt>
                <c:pt idx="8250">
                  <c:v>0.47065149305555559</c:v>
                </c:pt>
                <c:pt idx="8251">
                  <c:v>0.47065637731481486</c:v>
                </c:pt>
                <c:pt idx="8252">
                  <c:v>0.47066123842592594</c:v>
                </c:pt>
                <c:pt idx="8253">
                  <c:v>0.47066586805555555</c:v>
                </c:pt>
                <c:pt idx="8254">
                  <c:v>0.4706705092592593</c:v>
                </c:pt>
                <c:pt idx="8255">
                  <c:v>0.47067520833333337</c:v>
                </c:pt>
                <c:pt idx="8256">
                  <c:v>0.47067996527777778</c:v>
                </c:pt>
                <c:pt idx="8257">
                  <c:v>0.47068460648148153</c:v>
                </c:pt>
                <c:pt idx="8258">
                  <c:v>0.47068925925925925</c:v>
                </c:pt>
                <c:pt idx="8259">
                  <c:v>0.47069373842592593</c:v>
                </c:pt>
                <c:pt idx="8260">
                  <c:v>0.4706984027777778</c:v>
                </c:pt>
                <c:pt idx="8261">
                  <c:v>0.47070530092592594</c:v>
                </c:pt>
                <c:pt idx="8262">
                  <c:v>0.47071024305555559</c:v>
                </c:pt>
                <c:pt idx="8263">
                  <c:v>0.47071530092592595</c:v>
                </c:pt>
                <c:pt idx="8264">
                  <c:v>0.47072016203703698</c:v>
                </c:pt>
                <c:pt idx="8265">
                  <c:v>0.47072497685185183</c:v>
                </c:pt>
                <c:pt idx="8266">
                  <c:v>0.47073005787037037</c:v>
                </c:pt>
                <c:pt idx="8267">
                  <c:v>0.47073526620370371</c:v>
                </c:pt>
                <c:pt idx="8268">
                  <c:v>0.47074052083333334</c:v>
                </c:pt>
                <c:pt idx="8269">
                  <c:v>0.47074563657407409</c:v>
                </c:pt>
                <c:pt idx="8270">
                  <c:v>0.47075071759259263</c:v>
                </c:pt>
                <c:pt idx="8271">
                  <c:v>0.47075592592592591</c:v>
                </c:pt>
                <c:pt idx="8272">
                  <c:v>0.47076109953703704</c:v>
                </c:pt>
                <c:pt idx="8273">
                  <c:v>0.47076810185185186</c:v>
                </c:pt>
                <c:pt idx="8274">
                  <c:v>0.47077282407407406</c:v>
                </c:pt>
                <c:pt idx="8275">
                  <c:v>0.47077758101851847</c:v>
                </c:pt>
                <c:pt idx="8276">
                  <c:v>0.47078253472222226</c:v>
                </c:pt>
                <c:pt idx="8277">
                  <c:v>0.47078784722222222</c:v>
                </c:pt>
                <c:pt idx="8278">
                  <c:v>0.47079289351851855</c:v>
                </c:pt>
                <c:pt idx="8279">
                  <c:v>0.47079811342592598</c:v>
                </c:pt>
                <c:pt idx="8280">
                  <c:v>0.47080340277777782</c:v>
                </c:pt>
                <c:pt idx="8281">
                  <c:v>0.47080833333333333</c:v>
                </c:pt>
                <c:pt idx="8282">
                  <c:v>0.47081326388888889</c:v>
                </c:pt>
                <c:pt idx="8283">
                  <c:v>0.47081812500000003</c:v>
                </c:pt>
                <c:pt idx="8284">
                  <c:v>0.47082265046296295</c:v>
                </c:pt>
                <c:pt idx="8285">
                  <c:v>0.47082931712962961</c:v>
                </c:pt>
                <c:pt idx="8286">
                  <c:v>0.47083361111111111</c:v>
                </c:pt>
                <c:pt idx="8287">
                  <c:v>0.47083806712962967</c:v>
                </c:pt>
                <c:pt idx="8288">
                  <c:v>0.4708424537037037</c:v>
                </c:pt>
                <c:pt idx="8289">
                  <c:v>0.47084703703703701</c:v>
                </c:pt>
                <c:pt idx="8290">
                  <c:v>0.47085165509259258</c:v>
                </c:pt>
                <c:pt idx="8291">
                  <c:v>0.47085629629629633</c:v>
                </c:pt>
                <c:pt idx="8292">
                  <c:v>0.47086085648148152</c:v>
                </c:pt>
                <c:pt idx="8293">
                  <c:v>0.4708653356481482</c:v>
                </c:pt>
                <c:pt idx="8294">
                  <c:v>0.4708698842592593</c:v>
                </c:pt>
                <c:pt idx="8295">
                  <c:v>0.47087440972222222</c:v>
                </c:pt>
                <c:pt idx="8296">
                  <c:v>0.47087903935185182</c:v>
                </c:pt>
                <c:pt idx="8297">
                  <c:v>0.47088593750000002</c:v>
                </c:pt>
                <c:pt idx="8298">
                  <c:v>0.4708903703703704</c:v>
                </c:pt>
                <c:pt idx="8299">
                  <c:v>0.47089469907407411</c:v>
                </c:pt>
                <c:pt idx="8300">
                  <c:v>0.47089901620370367</c:v>
                </c:pt>
                <c:pt idx="8301">
                  <c:v>0.47090332175925925</c:v>
                </c:pt>
                <c:pt idx="8302">
                  <c:v>0.47090780092592593</c:v>
                </c:pt>
                <c:pt idx="8303">
                  <c:v>0.47091199074074069</c:v>
                </c:pt>
                <c:pt idx="8304">
                  <c:v>0.47091630787037037</c:v>
                </c:pt>
                <c:pt idx="8305">
                  <c:v>0.47092062499999998</c:v>
                </c:pt>
                <c:pt idx="8306">
                  <c:v>0.47092511574074075</c:v>
                </c:pt>
                <c:pt idx="8307">
                  <c:v>0.47092940972222225</c:v>
                </c:pt>
                <c:pt idx="8308">
                  <c:v>0.47093390046296296</c:v>
                </c:pt>
                <c:pt idx="8309">
                  <c:v>0.4709409259259259</c:v>
                </c:pt>
                <c:pt idx="8310">
                  <c:v>0.4709455208333333</c:v>
                </c:pt>
                <c:pt idx="8311">
                  <c:v>0.47095018518518517</c:v>
                </c:pt>
                <c:pt idx="8312">
                  <c:v>0.47095468749999997</c:v>
                </c:pt>
                <c:pt idx="8313">
                  <c:v>0.47095936342592593</c:v>
                </c:pt>
                <c:pt idx="8314">
                  <c:v>0.47096373842592593</c:v>
                </c:pt>
                <c:pt idx="8315">
                  <c:v>0.47096836805555559</c:v>
                </c:pt>
                <c:pt idx="8316">
                  <c:v>0.47097291666666669</c:v>
                </c:pt>
                <c:pt idx="8317">
                  <c:v>0.47097753472222226</c:v>
                </c:pt>
                <c:pt idx="8318">
                  <c:v>0.47098228009259263</c:v>
                </c:pt>
                <c:pt idx="8319">
                  <c:v>0.47098687499999997</c:v>
                </c:pt>
                <c:pt idx="8320">
                  <c:v>0.47099135416666665</c:v>
                </c:pt>
                <c:pt idx="8321">
                  <c:v>0.4709979398148148</c:v>
                </c:pt>
                <c:pt idx="8322">
                  <c:v>0.47100230324074072</c:v>
                </c:pt>
                <c:pt idx="8323">
                  <c:v>0.4710067824074074</c:v>
                </c:pt>
                <c:pt idx="8324">
                  <c:v>0.4710115856481481</c:v>
                </c:pt>
                <c:pt idx="8325">
                  <c:v>0.47101603009259257</c:v>
                </c:pt>
                <c:pt idx="8326">
                  <c:v>0.47102063657407406</c:v>
                </c:pt>
                <c:pt idx="8327">
                  <c:v>0.47102520833333333</c:v>
                </c:pt>
                <c:pt idx="8328">
                  <c:v>0.4710299189814815</c:v>
                </c:pt>
                <c:pt idx="8329">
                  <c:v>0.47103460648148149</c:v>
                </c:pt>
                <c:pt idx="8330">
                  <c:v>0.47103917824074076</c:v>
                </c:pt>
                <c:pt idx="8331">
                  <c:v>0.47104379629629628</c:v>
                </c:pt>
                <c:pt idx="8332">
                  <c:v>0.47104841435185185</c:v>
                </c:pt>
                <c:pt idx="8333">
                  <c:v>0.47105525462962961</c:v>
                </c:pt>
                <c:pt idx="8334">
                  <c:v>0.47105957175925922</c:v>
                </c:pt>
                <c:pt idx="8335">
                  <c:v>0.47106401620370369</c:v>
                </c:pt>
                <c:pt idx="8336">
                  <c:v>0.4710683912037037</c:v>
                </c:pt>
                <c:pt idx="8337">
                  <c:v>0.47107290509259259</c:v>
                </c:pt>
                <c:pt idx="8338">
                  <c:v>0.47107746527777777</c:v>
                </c:pt>
                <c:pt idx="8339">
                  <c:v>0.47108216435185185</c:v>
                </c:pt>
                <c:pt idx="8340">
                  <c:v>0.47108679398148151</c:v>
                </c:pt>
                <c:pt idx="8341">
                  <c:v>0.47109135416666664</c:v>
                </c:pt>
                <c:pt idx="8342">
                  <c:v>0.47109599537037039</c:v>
                </c:pt>
                <c:pt idx="8343">
                  <c:v>0.4711005324074074</c:v>
                </c:pt>
                <c:pt idx="8344">
                  <c:v>0.47110523148148148</c:v>
                </c:pt>
                <c:pt idx="8345">
                  <c:v>0.47111193287037034</c:v>
                </c:pt>
                <c:pt idx="8346">
                  <c:v>0.4711163541666667</c:v>
                </c:pt>
                <c:pt idx="8347">
                  <c:v>0.4711206828703704</c:v>
                </c:pt>
                <c:pt idx="8348">
                  <c:v>0.47112504629629631</c:v>
                </c:pt>
                <c:pt idx="8349">
                  <c:v>0.47112921296296295</c:v>
                </c:pt>
                <c:pt idx="8350">
                  <c:v>0.47113369212962963</c:v>
                </c:pt>
                <c:pt idx="8351">
                  <c:v>0.47113797453703704</c:v>
                </c:pt>
                <c:pt idx="8352">
                  <c:v>0.47114231481481483</c:v>
                </c:pt>
                <c:pt idx="8353">
                  <c:v>0.47114662037037042</c:v>
                </c:pt>
                <c:pt idx="8354">
                  <c:v>0.47115109953703699</c:v>
                </c:pt>
                <c:pt idx="8355">
                  <c:v>0.47115542824074069</c:v>
                </c:pt>
                <c:pt idx="8356">
                  <c:v>0.47115994212962958</c:v>
                </c:pt>
                <c:pt idx="8357">
                  <c:v>0.47116708333333329</c:v>
                </c:pt>
                <c:pt idx="8358">
                  <c:v>0.47117165509259262</c:v>
                </c:pt>
                <c:pt idx="8359">
                  <c:v>0.47117623842592593</c:v>
                </c:pt>
                <c:pt idx="8360">
                  <c:v>0.4711809490740741</c:v>
                </c:pt>
                <c:pt idx="8361">
                  <c:v>0.47118554398148144</c:v>
                </c:pt>
                <c:pt idx="8362">
                  <c:v>0.4711900810185185</c:v>
                </c:pt>
                <c:pt idx="8363">
                  <c:v>0.47119474537037037</c:v>
                </c:pt>
                <c:pt idx="8364">
                  <c:v>0.47119931712962965</c:v>
                </c:pt>
                <c:pt idx="8365">
                  <c:v>0.47120400462962958</c:v>
                </c:pt>
                <c:pt idx="8366">
                  <c:v>0.47120872685185189</c:v>
                </c:pt>
                <c:pt idx="8367">
                  <c:v>0.4712132638888889</c:v>
                </c:pt>
                <c:pt idx="8368">
                  <c:v>0.47121773148148144</c:v>
                </c:pt>
                <c:pt idx="8369">
                  <c:v>0.47122436342592594</c:v>
                </c:pt>
                <c:pt idx="8370">
                  <c:v>0.47122875000000003</c:v>
                </c:pt>
                <c:pt idx="8371">
                  <c:v>0.47123314814814815</c:v>
                </c:pt>
                <c:pt idx="8372">
                  <c:v>0.47123807870370366</c:v>
                </c:pt>
                <c:pt idx="8373">
                  <c:v>0.4712425115740741</c:v>
                </c:pt>
                <c:pt idx="8374">
                  <c:v>0.4712470601851852</c:v>
                </c:pt>
                <c:pt idx="8375">
                  <c:v>0.47125153935185188</c:v>
                </c:pt>
                <c:pt idx="8376">
                  <c:v>0.47125607638888889</c:v>
                </c:pt>
                <c:pt idx="8377">
                  <c:v>0.47126068287037032</c:v>
                </c:pt>
                <c:pt idx="8378">
                  <c:v>0.47126519675925921</c:v>
                </c:pt>
                <c:pt idx="8379">
                  <c:v>0.47126984953703704</c:v>
                </c:pt>
                <c:pt idx="8380">
                  <c:v>0.47127449074074074</c:v>
                </c:pt>
                <c:pt idx="8381">
                  <c:v>0.47128127314814816</c:v>
                </c:pt>
                <c:pt idx="8382">
                  <c:v>0.47128562499999999</c:v>
                </c:pt>
                <c:pt idx="8383">
                  <c:v>0.47129009259259264</c:v>
                </c:pt>
                <c:pt idx="8384">
                  <c:v>0.47129451388888888</c:v>
                </c:pt>
                <c:pt idx="8385">
                  <c:v>0.47129905092592589</c:v>
                </c:pt>
                <c:pt idx="8386">
                  <c:v>0.47130368055555555</c:v>
                </c:pt>
                <c:pt idx="8387">
                  <c:v>0.47130826388888886</c:v>
                </c:pt>
                <c:pt idx="8388">
                  <c:v>0.47131289351851852</c:v>
                </c:pt>
                <c:pt idx="8389">
                  <c:v>0.47131740740740741</c:v>
                </c:pt>
                <c:pt idx="8390">
                  <c:v>0.47132207175925928</c:v>
                </c:pt>
                <c:pt idx="8391">
                  <c:v>0.47132666666666667</c:v>
                </c:pt>
                <c:pt idx="8392">
                  <c:v>0.47133136574074075</c:v>
                </c:pt>
                <c:pt idx="8393">
                  <c:v>0.47133822916666662</c:v>
                </c:pt>
                <c:pt idx="8394">
                  <c:v>0.47134265046296298</c:v>
                </c:pt>
                <c:pt idx="8395">
                  <c:v>0.47134693287037038</c:v>
                </c:pt>
                <c:pt idx="8396">
                  <c:v>0.47135123842592591</c:v>
                </c:pt>
                <c:pt idx="8397">
                  <c:v>0.47135538194444443</c:v>
                </c:pt>
                <c:pt idx="8398">
                  <c:v>0.47135978009259261</c:v>
                </c:pt>
                <c:pt idx="8399">
                  <c:v>0.4713640740740741</c:v>
                </c:pt>
                <c:pt idx="8400">
                  <c:v>0.47136837962962969</c:v>
                </c:pt>
                <c:pt idx="8401">
                  <c:v>0.47137266203703704</c:v>
                </c:pt>
                <c:pt idx="8402">
                  <c:v>0.47137709490740742</c:v>
                </c:pt>
                <c:pt idx="8403">
                  <c:v>0.47138137731481483</c:v>
                </c:pt>
                <c:pt idx="8404">
                  <c:v>0.47138630787037039</c:v>
                </c:pt>
                <c:pt idx="8405">
                  <c:v>0.47139336805555554</c:v>
                </c:pt>
                <c:pt idx="8406">
                  <c:v>0.47139796296296299</c:v>
                </c:pt>
                <c:pt idx="8407">
                  <c:v>0.47140263888888884</c:v>
                </c:pt>
                <c:pt idx="8408">
                  <c:v>0.47140718750000005</c:v>
                </c:pt>
                <c:pt idx="8409">
                  <c:v>0.47141175925925927</c:v>
                </c:pt>
                <c:pt idx="8410">
                  <c:v>0.47141635416666666</c:v>
                </c:pt>
                <c:pt idx="8411">
                  <c:v>0.47142094907407411</c:v>
                </c:pt>
                <c:pt idx="8412">
                  <c:v>0.4714256828703704</c:v>
                </c:pt>
                <c:pt idx="8413">
                  <c:v>0.47143030092592592</c:v>
                </c:pt>
                <c:pt idx="8414">
                  <c:v>0.47143502314814811</c:v>
                </c:pt>
                <c:pt idx="8415">
                  <c:v>0.47143959490740744</c:v>
                </c:pt>
                <c:pt idx="8416">
                  <c:v>0.47144390046296297</c:v>
                </c:pt>
                <c:pt idx="8417">
                  <c:v>0.47145049768518521</c:v>
                </c:pt>
                <c:pt idx="8418">
                  <c:v>0.47145486111111112</c:v>
                </c:pt>
                <c:pt idx="8419">
                  <c:v>0.47145921296296295</c:v>
                </c:pt>
                <c:pt idx="8420">
                  <c:v>0.47146387731481482</c:v>
                </c:pt>
                <c:pt idx="8421">
                  <c:v>0.47146834490740736</c:v>
                </c:pt>
                <c:pt idx="8422">
                  <c:v>0.47147299768518519</c:v>
                </c:pt>
                <c:pt idx="8423">
                  <c:v>0.47147765046296297</c:v>
                </c:pt>
                <c:pt idx="8424">
                  <c:v>0.47148226851851849</c:v>
                </c:pt>
                <c:pt idx="8425">
                  <c:v>0.47148701388888892</c:v>
                </c:pt>
                <c:pt idx="8426">
                  <c:v>0.47149166666666664</c:v>
                </c:pt>
                <c:pt idx="8427">
                  <c:v>0.47149625000000001</c:v>
                </c:pt>
                <c:pt idx="8428">
                  <c:v>0.47150086805555552</c:v>
                </c:pt>
                <c:pt idx="8429">
                  <c:v>0.47150745370370367</c:v>
                </c:pt>
                <c:pt idx="8430">
                  <c:v>0.47151177083333334</c:v>
                </c:pt>
                <c:pt idx="8431">
                  <c:v>0.47151621527777782</c:v>
                </c:pt>
                <c:pt idx="8432">
                  <c:v>0.47152064814814815</c:v>
                </c:pt>
                <c:pt idx="8433">
                  <c:v>0.47152548611111111</c:v>
                </c:pt>
                <c:pt idx="8434">
                  <c:v>0.4715303935185185</c:v>
                </c:pt>
                <c:pt idx="8435">
                  <c:v>0.47153553240740737</c:v>
                </c:pt>
                <c:pt idx="8436">
                  <c:v>0.4715405324074074</c:v>
                </c:pt>
                <c:pt idx="8437">
                  <c:v>0.47154574074074079</c:v>
                </c:pt>
                <c:pt idx="8438">
                  <c:v>0.47155096064814811</c:v>
                </c:pt>
                <c:pt idx="8439">
                  <c:v>0.47155615740740742</c:v>
                </c:pt>
                <c:pt idx="8440">
                  <c:v>0.47156114583333331</c:v>
                </c:pt>
                <c:pt idx="8441">
                  <c:v>0.47156815972222227</c:v>
                </c:pt>
                <c:pt idx="8442">
                  <c:v>0.47157290509259259</c:v>
                </c:pt>
                <c:pt idx="8443">
                  <c:v>0.47157762731481484</c:v>
                </c:pt>
                <c:pt idx="8444">
                  <c:v>0.4715824768518519</c:v>
                </c:pt>
                <c:pt idx="8445">
                  <c:v>0.47158726851851851</c:v>
                </c:pt>
                <c:pt idx="8446">
                  <c:v>0.47159201388888888</c:v>
                </c:pt>
                <c:pt idx="8447">
                  <c:v>0.4715969444444445</c:v>
                </c:pt>
                <c:pt idx="8448">
                  <c:v>0.47160170138888891</c:v>
                </c:pt>
                <c:pt idx="8449">
                  <c:v>0.47160648148148149</c:v>
                </c:pt>
                <c:pt idx="8450">
                  <c:v>0.47161157407407406</c:v>
                </c:pt>
                <c:pt idx="8451">
                  <c:v>0.47161666666666663</c:v>
                </c:pt>
                <c:pt idx="8452">
                  <c:v>0.47162210648148145</c:v>
                </c:pt>
                <c:pt idx="8453">
                  <c:v>0.47162969907407409</c:v>
                </c:pt>
                <c:pt idx="8454">
                  <c:v>0.4716347569444444</c:v>
                </c:pt>
                <c:pt idx="8455">
                  <c:v>0.47163976851851852</c:v>
                </c:pt>
                <c:pt idx="8456">
                  <c:v>0.47164497685185186</c:v>
                </c:pt>
                <c:pt idx="8457">
                  <c:v>0.47165016203703702</c:v>
                </c:pt>
                <c:pt idx="8458">
                  <c:v>0.47165520833333335</c:v>
                </c:pt>
                <c:pt idx="8459">
                  <c:v>0.47166020833333339</c:v>
                </c:pt>
                <c:pt idx="8460">
                  <c:v>0.47166518518518519</c:v>
                </c:pt>
                <c:pt idx="8461">
                  <c:v>0.47167006944444445</c:v>
                </c:pt>
                <c:pt idx="8462">
                  <c:v>0.47167484953703703</c:v>
                </c:pt>
                <c:pt idx="8463">
                  <c:v>0.47167969907407409</c:v>
                </c:pt>
                <c:pt idx="8464">
                  <c:v>0.47168468750000003</c:v>
                </c:pt>
                <c:pt idx="8465">
                  <c:v>0.47169248842592593</c:v>
                </c:pt>
                <c:pt idx="8466">
                  <c:v>0.47169752314814817</c:v>
                </c:pt>
                <c:pt idx="8467">
                  <c:v>0.47170276620370372</c:v>
                </c:pt>
                <c:pt idx="8468">
                  <c:v>0.47170807870370374</c:v>
                </c:pt>
                <c:pt idx="8469">
                  <c:v>0.47171334490740741</c:v>
                </c:pt>
                <c:pt idx="8470">
                  <c:v>0.4717183680555555</c:v>
                </c:pt>
                <c:pt idx="8471">
                  <c:v>0.47172351851851851</c:v>
                </c:pt>
                <c:pt idx="8472">
                  <c:v>0.47172851851851849</c:v>
                </c:pt>
                <c:pt idx="8473">
                  <c:v>0.47173329861111113</c:v>
                </c:pt>
                <c:pt idx="8474">
                  <c:v>0.47173814814814818</c:v>
                </c:pt>
                <c:pt idx="8475">
                  <c:v>0.47174304398148154</c:v>
                </c:pt>
                <c:pt idx="8476">
                  <c:v>0.47175042824074076</c:v>
                </c:pt>
                <c:pt idx="8477">
                  <c:v>0.47175559027777775</c:v>
                </c:pt>
                <c:pt idx="8478">
                  <c:v>0.47176077546296297</c:v>
                </c:pt>
                <c:pt idx="8479">
                  <c:v>0.47176592592592592</c:v>
                </c:pt>
                <c:pt idx="8480">
                  <c:v>0.47177099537037037</c:v>
                </c:pt>
                <c:pt idx="8481">
                  <c:v>0.47177600694444449</c:v>
                </c:pt>
                <c:pt idx="8482">
                  <c:v>0.47178113425925927</c:v>
                </c:pt>
                <c:pt idx="8483">
                  <c:v>0.47178623842592593</c:v>
                </c:pt>
                <c:pt idx="8484">
                  <c:v>0.4717910763888889</c:v>
                </c:pt>
                <c:pt idx="8485">
                  <c:v>0.47179594907407413</c:v>
                </c:pt>
                <c:pt idx="8486">
                  <c:v>0.4718008680555556</c:v>
                </c:pt>
                <c:pt idx="8487">
                  <c:v>0.47180773148148147</c:v>
                </c:pt>
                <c:pt idx="8488">
                  <c:v>0.47181259259259262</c:v>
                </c:pt>
                <c:pt idx="8489">
                  <c:v>0.47181737268518514</c:v>
                </c:pt>
                <c:pt idx="8490">
                  <c:v>0.47182218749999999</c:v>
                </c:pt>
                <c:pt idx="8491">
                  <c:v>0.47182706018518522</c:v>
                </c:pt>
                <c:pt idx="8492">
                  <c:v>0.47183181712962963</c:v>
                </c:pt>
                <c:pt idx="8493">
                  <c:v>0.47183675925925922</c:v>
                </c:pt>
                <c:pt idx="8494">
                  <c:v>0.47184193287037041</c:v>
                </c:pt>
                <c:pt idx="8495">
                  <c:v>0.47184708333333331</c:v>
                </c:pt>
                <c:pt idx="8496">
                  <c:v>0.47185221064814814</c:v>
                </c:pt>
                <c:pt idx="8497">
                  <c:v>0.47185724537037038</c:v>
                </c:pt>
                <c:pt idx="8498">
                  <c:v>0.47186474537037038</c:v>
                </c:pt>
                <c:pt idx="8499">
                  <c:v>0.4718697569444445</c:v>
                </c:pt>
                <c:pt idx="8500">
                  <c:v>0.47187482638888884</c:v>
                </c:pt>
                <c:pt idx="8501">
                  <c:v>0.47187987268518516</c:v>
                </c:pt>
                <c:pt idx="8502">
                  <c:v>0.47188494212962961</c:v>
                </c:pt>
                <c:pt idx="8503">
                  <c:v>0.47188987268518517</c:v>
                </c:pt>
                <c:pt idx="8504">
                  <c:v>0.4718947916666667</c:v>
                </c:pt>
                <c:pt idx="8505">
                  <c:v>0.4718996412037037</c:v>
                </c:pt>
                <c:pt idx="8506">
                  <c:v>0.47190435185185181</c:v>
                </c:pt>
                <c:pt idx="8507">
                  <c:v>0.47190910879629633</c:v>
                </c:pt>
                <c:pt idx="8508">
                  <c:v>0.47191412037037034</c:v>
                </c:pt>
                <c:pt idx="8509">
                  <c:v>0.47192127314814813</c:v>
                </c:pt>
                <c:pt idx="8510">
                  <c:v>0.4719258564814815</c:v>
                </c:pt>
                <c:pt idx="8511">
                  <c:v>0.47193042824074077</c:v>
                </c:pt>
                <c:pt idx="8512">
                  <c:v>0.47193519675925927</c:v>
                </c:pt>
                <c:pt idx="8513">
                  <c:v>0.47193987268518517</c:v>
                </c:pt>
                <c:pt idx="8514">
                  <c:v>0.47194442129629627</c:v>
                </c:pt>
                <c:pt idx="8515">
                  <c:v>0.47194915509259255</c:v>
                </c:pt>
                <c:pt idx="8516">
                  <c:v>0.47195372685185188</c:v>
                </c:pt>
                <c:pt idx="8517">
                  <c:v>0.47195814814814813</c:v>
                </c:pt>
                <c:pt idx="8518">
                  <c:v>0.47196260416666669</c:v>
                </c:pt>
                <c:pt idx="8519">
                  <c:v>0.47196700231481481</c:v>
                </c:pt>
                <c:pt idx="8520">
                  <c:v>0.47197392361111112</c:v>
                </c:pt>
                <c:pt idx="8521">
                  <c:v>0.47197850694444443</c:v>
                </c:pt>
                <c:pt idx="8522">
                  <c:v>0.47198307870370365</c:v>
                </c:pt>
                <c:pt idx="8523">
                  <c:v>0.47198770833333331</c:v>
                </c:pt>
                <c:pt idx="8524">
                  <c:v>0.47199239583333336</c:v>
                </c:pt>
                <c:pt idx="8525">
                  <c:v>0.47199694444444446</c:v>
                </c:pt>
                <c:pt idx="8526">
                  <c:v>0.47200155092592594</c:v>
                </c:pt>
                <c:pt idx="8527">
                  <c:v>0.47200614583333333</c:v>
                </c:pt>
                <c:pt idx="8528">
                  <c:v>0.47201074074074073</c:v>
                </c:pt>
                <c:pt idx="8529">
                  <c:v>0.47201528935185189</c:v>
                </c:pt>
                <c:pt idx="8530">
                  <c:v>0.47201959490740736</c:v>
                </c:pt>
                <c:pt idx="8531">
                  <c:v>0.47202612268518518</c:v>
                </c:pt>
                <c:pt idx="8532">
                  <c:v>0.47203040509259259</c:v>
                </c:pt>
                <c:pt idx="8533">
                  <c:v>0.47203469907407408</c:v>
                </c:pt>
                <c:pt idx="8534">
                  <c:v>0.47203916666666662</c:v>
                </c:pt>
                <c:pt idx="8535">
                  <c:v>0.4720434722222222</c:v>
                </c:pt>
                <c:pt idx="8536">
                  <c:v>0.47204784722222221</c:v>
                </c:pt>
                <c:pt idx="8537">
                  <c:v>0.47205215277777773</c:v>
                </c:pt>
                <c:pt idx="8538">
                  <c:v>0.47205658564814817</c:v>
                </c:pt>
                <c:pt idx="8539">
                  <c:v>0.47206096064814812</c:v>
                </c:pt>
                <c:pt idx="8540">
                  <c:v>0.47206549768518519</c:v>
                </c:pt>
                <c:pt idx="8541">
                  <c:v>0.47207006944444441</c:v>
                </c:pt>
                <c:pt idx="8542">
                  <c:v>0.47207715277777779</c:v>
                </c:pt>
                <c:pt idx="8543">
                  <c:v>0.47208175925925927</c:v>
                </c:pt>
                <c:pt idx="8544">
                  <c:v>0.47208626157407413</c:v>
                </c:pt>
                <c:pt idx="8545">
                  <c:v>0.47209103009259262</c:v>
                </c:pt>
                <c:pt idx="8546">
                  <c:v>0.47209560185185184</c:v>
                </c:pt>
                <c:pt idx="8547">
                  <c:v>0.47210018518518515</c:v>
                </c:pt>
                <c:pt idx="8548">
                  <c:v>0.47210479166666669</c:v>
                </c:pt>
                <c:pt idx="8549">
                  <c:v>0.47210936342592591</c:v>
                </c:pt>
                <c:pt idx="8550">
                  <c:v>0.47211403935185187</c:v>
                </c:pt>
                <c:pt idx="8551">
                  <c:v>0.47211843749999999</c:v>
                </c:pt>
                <c:pt idx="8552">
                  <c:v>0.4721227546296296</c:v>
                </c:pt>
                <c:pt idx="8553">
                  <c:v>0.47212938657407411</c:v>
                </c:pt>
                <c:pt idx="8554">
                  <c:v>0.47213379629629632</c:v>
                </c:pt>
                <c:pt idx="8555">
                  <c:v>0.47213831018518521</c:v>
                </c:pt>
                <c:pt idx="8556">
                  <c:v>0.4721429976851852</c:v>
                </c:pt>
                <c:pt idx="8557">
                  <c:v>0.47214753472222221</c:v>
                </c:pt>
                <c:pt idx="8558">
                  <c:v>0.47215214120370369</c:v>
                </c:pt>
                <c:pt idx="8559">
                  <c:v>0.47215684027777777</c:v>
                </c:pt>
                <c:pt idx="8560">
                  <c:v>0.47216138888888892</c:v>
                </c:pt>
                <c:pt idx="8561">
                  <c:v>0.47216607638888886</c:v>
                </c:pt>
                <c:pt idx="8562">
                  <c:v>0.47217057870370366</c:v>
                </c:pt>
                <c:pt idx="8563">
                  <c:v>0.47217523148148149</c:v>
                </c:pt>
                <c:pt idx="8564">
                  <c:v>0.47218221064814814</c:v>
                </c:pt>
                <c:pt idx="8565">
                  <c:v>0.47218652777777775</c:v>
                </c:pt>
                <c:pt idx="8566">
                  <c:v>0.47219085648148146</c:v>
                </c:pt>
                <c:pt idx="8567">
                  <c:v>0.47219538194444444</c:v>
                </c:pt>
                <c:pt idx="8568">
                  <c:v>0.47220000000000001</c:v>
                </c:pt>
                <c:pt idx="8569">
                  <c:v>0.47220458333333332</c:v>
                </c:pt>
                <c:pt idx="8570">
                  <c:v>0.4722093171296296</c:v>
                </c:pt>
                <c:pt idx="8571">
                  <c:v>0.47221395833333335</c:v>
                </c:pt>
                <c:pt idx="8572">
                  <c:v>0.47221865740740743</c:v>
                </c:pt>
                <c:pt idx="8573">
                  <c:v>0.47222333333333338</c:v>
                </c:pt>
                <c:pt idx="8574">
                  <c:v>0.47222797453703702</c:v>
                </c:pt>
                <c:pt idx="8575">
                  <c:v>0.47223502314814819</c:v>
                </c:pt>
                <c:pt idx="8576">
                  <c:v>0.47223954861111112</c:v>
                </c:pt>
                <c:pt idx="8577">
                  <c:v>0.4722439351851852</c:v>
                </c:pt>
                <c:pt idx="8578">
                  <c:v>0.47224827546296294</c:v>
                </c:pt>
                <c:pt idx="8579">
                  <c:v>0.47225278935185183</c:v>
                </c:pt>
                <c:pt idx="8580">
                  <c:v>0.47225714120370371</c:v>
                </c:pt>
                <c:pt idx="8581">
                  <c:v>0.47226160879629631</c:v>
                </c:pt>
                <c:pt idx="8582">
                  <c:v>0.4722659490740741</c:v>
                </c:pt>
                <c:pt idx="8583">
                  <c:v>0.47227042824074078</c:v>
                </c:pt>
                <c:pt idx="8584">
                  <c:v>0.4722748263888889</c:v>
                </c:pt>
                <c:pt idx="8585">
                  <c:v>0.47227920138888885</c:v>
                </c:pt>
                <c:pt idx="8586">
                  <c:v>0.47228355324074073</c:v>
                </c:pt>
                <c:pt idx="8587">
                  <c:v>0.47229042824074075</c:v>
                </c:pt>
                <c:pt idx="8588">
                  <c:v>0.47229495370370372</c:v>
                </c:pt>
                <c:pt idx="8589">
                  <c:v>0.47229973379629625</c:v>
                </c:pt>
                <c:pt idx="8590">
                  <c:v>0.47230446759259265</c:v>
                </c:pt>
                <c:pt idx="8591">
                  <c:v>0.47230903935185187</c:v>
                </c:pt>
                <c:pt idx="8592">
                  <c:v>0.47231370370370374</c:v>
                </c:pt>
                <c:pt idx="8593">
                  <c:v>0.47231827546296296</c:v>
                </c:pt>
                <c:pt idx="8594">
                  <c:v>0.47232303240740742</c:v>
                </c:pt>
                <c:pt idx="8595">
                  <c:v>0.4723276851851852</c:v>
                </c:pt>
                <c:pt idx="8596">
                  <c:v>0.47233226851851851</c:v>
                </c:pt>
                <c:pt idx="8597">
                  <c:v>0.47233694444444446</c:v>
                </c:pt>
                <c:pt idx="8598">
                  <c:v>0.47234380787037034</c:v>
                </c:pt>
                <c:pt idx="8599">
                  <c:v>0.47234818287037039</c:v>
                </c:pt>
                <c:pt idx="8600">
                  <c:v>0.47235255787037039</c:v>
                </c:pt>
                <c:pt idx="8601">
                  <c:v>0.4723570601851852</c:v>
                </c:pt>
                <c:pt idx="8602">
                  <c:v>0.47236150462962961</c:v>
                </c:pt>
                <c:pt idx="8603">
                  <c:v>0.47236607638888889</c:v>
                </c:pt>
                <c:pt idx="8604">
                  <c:v>0.47237078703703705</c:v>
                </c:pt>
                <c:pt idx="8605">
                  <c:v>0.47237545138888892</c:v>
                </c:pt>
                <c:pt idx="8606">
                  <c:v>0.47238013888888886</c:v>
                </c:pt>
                <c:pt idx="8607">
                  <c:v>0.4723847453703704</c:v>
                </c:pt>
                <c:pt idx="8608">
                  <c:v>0.47238930555555553</c:v>
                </c:pt>
                <c:pt idx="8609">
                  <c:v>0.47239638888888891</c:v>
                </c:pt>
                <c:pt idx="8610">
                  <c:v>0.47240104166666663</c:v>
                </c:pt>
                <c:pt idx="8611">
                  <c:v>0.47240578703703706</c:v>
                </c:pt>
                <c:pt idx="8612">
                  <c:v>0.47241016203703706</c:v>
                </c:pt>
                <c:pt idx="8613">
                  <c:v>0.47241466435185187</c:v>
                </c:pt>
                <c:pt idx="8614">
                  <c:v>0.47241902777777778</c:v>
                </c:pt>
                <c:pt idx="8615">
                  <c:v>0.47242365740740744</c:v>
                </c:pt>
                <c:pt idx="8616">
                  <c:v>0.47242834490740737</c:v>
                </c:pt>
                <c:pt idx="8617">
                  <c:v>0.47243317129629631</c:v>
                </c:pt>
                <c:pt idx="8618">
                  <c:v>0.47243799768518518</c:v>
                </c:pt>
                <c:pt idx="8619">
                  <c:v>0.47244259259259258</c:v>
                </c:pt>
                <c:pt idx="8620">
                  <c:v>0.47244961805555552</c:v>
                </c:pt>
                <c:pt idx="8621">
                  <c:v>0.47245420138888888</c:v>
                </c:pt>
                <c:pt idx="8622">
                  <c:v>0.4724588194444444</c:v>
                </c:pt>
                <c:pt idx="8623">
                  <c:v>0.47246339120370373</c:v>
                </c:pt>
                <c:pt idx="8624">
                  <c:v>0.47246785879629627</c:v>
                </c:pt>
                <c:pt idx="8625">
                  <c:v>0.47247237268518516</c:v>
                </c:pt>
                <c:pt idx="8626">
                  <c:v>0.47247672453703699</c:v>
                </c:pt>
                <c:pt idx="8627">
                  <c:v>0.47248120370370367</c:v>
                </c:pt>
                <c:pt idx="8628">
                  <c:v>0.47248555555555555</c:v>
                </c:pt>
                <c:pt idx="8629">
                  <c:v>0.47249018518518521</c:v>
                </c:pt>
                <c:pt idx="8630">
                  <c:v>0.47249453703703703</c:v>
                </c:pt>
                <c:pt idx="8631">
                  <c:v>0.47250109953703706</c:v>
                </c:pt>
                <c:pt idx="8632">
                  <c:v>0.47250546296296297</c:v>
                </c:pt>
                <c:pt idx="8633">
                  <c:v>0.47250991898148148</c:v>
                </c:pt>
                <c:pt idx="8634">
                  <c:v>0.47251447916666667</c:v>
                </c:pt>
                <c:pt idx="8635">
                  <c:v>0.47251924768518516</c:v>
                </c:pt>
                <c:pt idx="8636">
                  <c:v>0.47252381944444449</c:v>
                </c:pt>
                <c:pt idx="8637">
                  <c:v>0.47252847222222222</c:v>
                </c:pt>
                <c:pt idx="8638">
                  <c:v>0.47253310185185188</c:v>
                </c:pt>
                <c:pt idx="8639">
                  <c:v>0.47253771990740739</c:v>
                </c:pt>
                <c:pt idx="8640">
                  <c:v>0.47254253472222224</c:v>
                </c:pt>
                <c:pt idx="8641">
                  <c:v>0.47254722222222223</c:v>
                </c:pt>
                <c:pt idx="8642">
                  <c:v>0.47255425925925926</c:v>
                </c:pt>
                <c:pt idx="8643">
                  <c:v>0.47255898148148145</c:v>
                </c:pt>
                <c:pt idx="8644">
                  <c:v>0.47256355324074079</c:v>
                </c:pt>
                <c:pt idx="8645">
                  <c:v>0.47256815972222221</c:v>
                </c:pt>
                <c:pt idx="8646">
                  <c:v>0.47257265046296298</c:v>
                </c:pt>
                <c:pt idx="8647">
                  <c:v>0.4725771412037037</c:v>
                </c:pt>
                <c:pt idx="8648">
                  <c:v>0.4725815625</c:v>
                </c:pt>
                <c:pt idx="8649">
                  <c:v>0.47258612268518524</c:v>
                </c:pt>
                <c:pt idx="8650">
                  <c:v>0.47259082175925921</c:v>
                </c:pt>
                <c:pt idx="8651">
                  <c:v>0.47259552083333328</c:v>
                </c:pt>
                <c:pt idx="8652">
                  <c:v>0.47260031250000001</c:v>
                </c:pt>
                <c:pt idx="8653">
                  <c:v>0.47260722222222223</c:v>
                </c:pt>
                <c:pt idx="8654">
                  <c:v>0.47261184027777775</c:v>
                </c:pt>
                <c:pt idx="8655">
                  <c:v>0.47261642361111106</c:v>
                </c:pt>
                <c:pt idx="8656">
                  <c:v>0.47262114583333337</c:v>
                </c:pt>
                <c:pt idx="8657">
                  <c:v>0.47262584490740744</c:v>
                </c:pt>
                <c:pt idx="8658">
                  <c:v>0.47263076388888892</c:v>
                </c:pt>
                <c:pt idx="8659">
                  <c:v>0.47263513888888892</c:v>
                </c:pt>
                <c:pt idx="8660">
                  <c:v>0.47263962962962963</c:v>
                </c:pt>
                <c:pt idx="8661">
                  <c:v>0.47264402777777775</c:v>
                </c:pt>
                <c:pt idx="8662">
                  <c:v>0.47264859953703703</c:v>
                </c:pt>
                <c:pt idx="8663">
                  <c:v>0.47265332175925923</c:v>
                </c:pt>
                <c:pt idx="8664">
                  <c:v>0.47266031250000001</c:v>
                </c:pt>
                <c:pt idx="8665">
                  <c:v>0.47266488425925929</c:v>
                </c:pt>
                <c:pt idx="8666">
                  <c:v>0.4726694675925926</c:v>
                </c:pt>
                <c:pt idx="8667">
                  <c:v>0.47267395833333331</c:v>
                </c:pt>
                <c:pt idx="8668">
                  <c:v>0.47267873842592589</c:v>
                </c:pt>
                <c:pt idx="8669">
                  <c:v>0.47268355324074074</c:v>
                </c:pt>
                <c:pt idx="8670">
                  <c:v>0.4726881828703704</c:v>
                </c:pt>
                <c:pt idx="8671">
                  <c:v>0.4726927314814815</c:v>
                </c:pt>
                <c:pt idx="8672">
                  <c:v>0.4726971064814815</c:v>
                </c:pt>
                <c:pt idx="8673">
                  <c:v>0.4727016087962963</c:v>
                </c:pt>
                <c:pt idx="8674">
                  <c:v>0.47270608796296298</c:v>
                </c:pt>
                <c:pt idx="8675">
                  <c:v>0.47271265046296301</c:v>
                </c:pt>
                <c:pt idx="8676">
                  <c:v>0.47271702546296296</c:v>
                </c:pt>
                <c:pt idx="8677">
                  <c:v>0.47272141203703705</c:v>
                </c:pt>
                <c:pt idx="8678">
                  <c:v>0.47272575231481478</c:v>
                </c:pt>
                <c:pt idx="8679">
                  <c:v>0.47273020833333335</c:v>
                </c:pt>
                <c:pt idx="8680">
                  <c:v>0.47273459490740738</c:v>
                </c:pt>
                <c:pt idx="8681">
                  <c:v>0.47273905092592594</c:v>
                </c:pt>
                <c:pt idx="8682">
                  <c:v>0.47274370370370367</c:v>
                </c:pt>
                <c:pt idx="8683">
                  <c:v>0.47274833333333333</c:v>
                </c:pt>
                <c:pt idx="8684">
                  <c:v>0.47275306712962961</c:v>
                </c:pt>
                <c:pt idx="8685">
                  <c:v>0.47275773148148148</c:v>
                </c:pt>
                <c:pt idx="8686">
                  <c:v>0.47276491898148149</c:v>
                </c:pt>
                <c:pt idx="8687">
                  <c:v>0.47276951388888894</c:v>
                </c:pt>
                <c:pt idx="8688">
                  <c:v>0.47277409722222224</c:v>
                </c:pt>
                <c:pt idx="8689">
                  <c:v>0.47277878472222223</c:v>
                </c:pt>
                <c:pt idx="8690">
                  <c:v>0.47278346064814819</c:v>
                </c:pt>
                <c:pt idx="8691">
                  <c:v>0.47278818287037039</c:v>
                </c:pt>
                <c:pt idx="8692">
                  <c:v>0.47279281249999999</c:v>
                </c:pt>
                <c:pt idx="8693">
                  <c:v>0.47279724537037038</c:v>
                </c:pt>
                <c:pt idx="8694">
                  <c:v>0.47280160879629629</c:v>
                </c:pt>
                <c:pt idx="8695">
                  <c:v>0.4728061458333333</c:v>
                </c:pt>
                <c:pt idx="8696">
                  <c:v>0.4728105208333333</c:v>
                </c:pt>
                <c:pt idx="8697">
                  <c:v>0.4728176736111111</c:v>
                </c:pt>
                <c:pt idx="8698">
                  <c:v>0.47282229166666667</c:v>
                </c:pt>
                <c:pt idx="8699">
                  <c:v>0.47282690972222219</c:v>
                </c:pt>
                <c:pt idx="8700">
                  <c:v>0.47283166666666671</c:v>
                </c:pt>
                <c:pt idx="8701">
                  <c:v>0.47283627314814813</c:v>
                </c:pt>
                <c:pt idx="8702">
                  <c:v>0.4728409837962963</c:v>
                </c:pt>
                <c:pt idx="8703">
                  <c:v>0.47284560185185187</c:v>
                </c:pt>
                <c:pt idx="8704">
                  <c:v>0.47285023148148148</c:v>
                </c:pt>
                <c:pt idx="8705">
                  <c:v>0.47285493055555555</c:v>
                </c:pt>
                <c:pt idx="8706">
                  <c:v>0.47285931712962964</c:v>
                </c:pt>
                <c:pt idx="8707">
                  <c:v>0.47286377314814815</c:v>
                </c:pt>
                <c:pt idx="8708">
                  <c:v>0.47287040509259254</c:v>
                </c:pt>
                <c:pt idx="8709">
                  <c:v>0.47287489583333331</c:v>
                </c:pt>
                <c:pt idx="8710">
                  <c:v>0.47287949074074076</c:v>
                </c:pt>
                <c:pt idx="8711">
                  <c:v>0.47288405092592595</c:v>
                </c:pt>
                <c:pt idx="8712">
                  <c:v>0.47288866898148152</c:v>
                </c:pt>
                <c:pt idx="8713">
                  <c:v>0.47289346064814813</c:v>
                </c:pt>
                <c:pt idx="8714">
                  <c:v>0.47289800925925923</c:v>
                </c:pt>
                <c:pt idx="8715">
                  <c:v>0.47290265046296298</c:v>
                </c:pt>
                <c:pt idx="8716">
                  <c:v>0.47290738425925927</c:v>
                </c:pt>
                <c:pt idx="8717">
                  <c:v>0.47291210648148146</c:v>
                </c:pt>
                <c:pt idx="8718">
                  <c:v>0.47291686342592593</c:v>
                </c:pt>
                <c:pt idx="8719">
                  <c:v>0.47292127314814819</c:v>
                </c:pt>
                <c:pt idx="8720">
                  <c:v>0.4729277546296296</c:v>
                </c:pt>
                <c:pt idx="8721">
                  <c:v>0.47293214120370369</c:v>
                </c:pt>
                <c:pt idx="8722">
                  <c:v>0.47293658564814817</c:v>
                </c:pt>
                <c:pt idx="8723">
                  <c:v>0.47294098379629629</c:v>
                </c:pt>
                <c:pt idx="8724">
                  <c:v>0.47294553240740744</c:v>
                </c:pt>
                <c:pt idx="8725">
                  <c:v>0.47294987268518524</c:v>
                </c:pt>
                <c:pt idx="8726">
                  <c:v>0.47295430555555557</c:v>
                </c:pt>
                <c:pt idx="8727">
                  <c:v>0.4729586921296296</c:v>
                </c:pt>
                <c:pt idx="8728">
                  <c:v>0.47296346064814815</c:v>
                </c:pt>
                <c:pt idx="8729">
                  <c:v>0.47296810185185184</c:v>
                </c:pt>
                <c:pt idx="8730">
                  <c:v>0.4729726851851852</c:v>
                </c:pt>
                <c:pt idx="8731">
                  <c:v>0.47297987268518521</c:v>
                </c:pt>
                <c:pt idx="8732">
                  <c:v>0.47298449074074073</c:v>
                </c:pt>
                <c:pt idx="8733">
                  <c:v>0.47298924768518519</c:v>
                </c:pt>
                <c:pt idx="8734">
                  <c:v>0.47299396990740744</c:v>
                </c:pt>
                <c:pt idx="8735">
                  <c:v>0.47299873842592594</c:v>
                </c:pt>
                <c:pt idx="8736">
                  <c:v>0.47300351851851846</c:v>
                </c:pt>
                <c:pt idx="8737">
                  <c:v>0.47300815972222221</c:v>
                </c:pt>
                <c:pt idx="8738">
                  <c:v>0.47301278935185187</c:v>
                </c:pt>
                <c:pt idx="8739">
                  <c:v>0.47301741898148147</c:v>
                </c:pt>
                <c:pt idx="8740">
                  <c:v>0.47302210648148146</c:v>
                </c:pt>
                <c:pt idx="8741">
                  <c:v>0.47302660879629627</c:v>
                </c:pt>
                <c:pt idx="8742">
                  <c:v>0.473033125</c:v>
                </c:pt>
                <c:pt idx="8743">
                  <c:v>0.47303759259259265</c:v>
                </c:pt>
                <c:pt idx="8744">
                  <c:v>0.47304223379629629</c:v>
                </c:pt>
                <c:pt idx="8745">
                  <c:v>0.47304689814814815</c:v>
                </c:pt>
                <c:pt idx="8746">
                  <c:v>0.47305168981481477</c:v>
                </c:pt>
                <c:pt idx="8747">
                  <c:v>0.4730565625</c:v>
                </c:pt>
                <c:pt idx="8748">
                  <c:v>0.47306124999999999</c:v>
                </c:pt>
                <c:pt idx="8749">
                  <c:v>0.47306593749999998</c:v>
                </c:pt>
                <c:pt idx="8750">
                  <c:v>0.47307071759259256</c:v>
                </c:pt>
                <c:pt idx="8751">
                  <c:v>0.47307535879629631</c:v>
                </c:pt>
                <c:pt idx="8752">
                  <c:v>0.47308017361111115</c:v>
                </c:pt>
                <c:pt idx="8753">
                  <c:v>0.47308689814814814</c:v>
                </c:pt>
                <c:pt idx="8754">
                  <c:v>0.47309145833333338</c:v>
                </c:pt>
                <c:pt idx="8755">
                  <c:v>0.47309587962962962</c:v>
                </c:pt>
                <c:pt idx="8756">
                  <c:v>0.47310041666666663</c:v>
                </c:pt>
                <c:pt idx="8757">
                  <c:v>0.47310521990740745</c:v>
                </c:pt>
                <c:pt idx="8758">
                  <c:v>0.47310988425925921</c:v>
                </c:pt>
                <c:pt idx="8759">
                  <c:v>0.47311468750000002</c:v>
                </c:pt>
                <c:pt idx="8760">
                  <c:v>0.4731195949074074</c:v>
                </c:pt>
                <c:pt idx="8761">
                  <c:v>0.47312428240740739</c:v>
                </c:pt>
                <c:pt idx="8762">
                  <c:v>0.47312935185185184</c:v>
                </c:pt>
                <c:pt idx="8763">
                  <c:v>0.4731347106481481</c:v>
                </c:pt>
                <c:pt idx="8764">
                  <c:v>0.47314226851851848</c:v>
                </c:pt>
                <c:pt idx="8765">
                  <c:v>0.47314709490740742</c:v>
                </c:pt>
                <c:pt idx="8766">
                  <c:v>0.4731520023148148</c:v>
                </c:pt>
                <c:pt idx="8767">
                  <c:v>0.47315681712962965</c:v>
                </c:pt>
                <c:pt idx="8768">
                  <c:v>0.47316187500000001</c:v>
                </c:pt>
                <c:pt idx="8769">
                  <c:v>0.47316697916666667</c:v>
                </c:pt>
                <c:pt idx="8770">
                  <c:v>0.47317192129629632</c:v>
                </c:pt>
                <c:pt idx="8771">
                  <c:v>0.47317688657407403</c:v>
                </c:pt>
                <c:pt idx="8772">
                  <c:v>0.47318186342592594</c:v>
                </c:pt>
                <c:pt idx="8773">
                  <c:v>0.47318684027777774</c:v>
                </c:pt>
                <c:pt idx="8774">
                  <c:v>0.47319200231481484</c:v>
                </c:pt>
                <c:pt idx="8775">
                  <c:v>0.47319966435185185</c:v>
                </c:pt>
                <c:pt idx="8776">
                  <c:v>0.47320484953703706</c:v>
                </c:pt>
                <c:pt idx="8777">
                  <c:v>0.47321008101851852</c:v>
                </c:pt>
                <c:pt idx="8778">
                  <c:v>0.47321537037037037</c:v>
                </c:pt>
                <c:pt idx="8779">
                  <c:v>0.47322054398148145</c:v>
                </c:pt>
                <c:pt idx="8780">
                  <c:v>0.47322577546296296</c:v>
                </c:pt>
                <c:pt idx="8781">
                  <c:v>0.4732311111111111</c:v>
                </c:pt>
                <c:pt idx="8782">
                  <c:v>0.47323652777777775</c:v>
                </c:pt>
                <c:pt idx="8783">
                  <c:v>0.47324195601851854</c:v>
                </c:pt>
                <c:pt idx="8784">
                  <c:v>0.47324709490740741</c:v>
                </c:pt>
                <c:pt idx="8785">
                  <c:v>0.47325201388888888</c:v>
                </c:pt>
                <c:pt idx="8786">
                  <c:v>0.47325921296296297</c:v>
                </c:pt>
                <c:pt idx="8787">
                  <c:v>0.47326418981481483</c:v>
                </c:pt>
                <c:pt idx="8788">
                  <c:v>0.47326942129629629</c:v>
                </c:pt>
                <c:pt idx="8789">
                  <c:v>0.47327461805555554</c:v>
                </c:pt>
                <c:pt idx="8790">
                  <c:v>0.47327986111111109</c:v>
                </c:pt>
                <c:pt idx="8791">
                  <c:v>0.47328510416666664</c:v>
                </c:pt>
                <c:pt idx="8792">
                  <c:v>0.47329025462962965</c:v>
                </c:pt>
                <c:pt idx="8793">
                  <c:v>0.47329549768518514</c:v>
                </c:pt>
                <c:pt idx="8794">
                  <c:v>0.47330086805555555</c:v>
                </c:pt>
                <c:pt idx="8795">
                  <c:v>0.47330614583333336</c:v>
                </c:pt>
                <c:pt idx="8796">
                  <c:v>0.47331120370370372</c:v>
                </c:pt>
                <c:pt idx="8797">
                  <c:v>0.47331828703703699</c:v>
                </c:pt>
                <c:pt idx="8798">
                  <c:v>0.47332318287037034</c:v>
                </c:pt>
                <c:pt idx="8799">
                  <c:v>0.47332843749999998</c:v>
                </c:pt>
                <c:pt idx="8800">
                  <c:v>0.47333359953703708</c:v>
                </c:pt>
                <c:pt idx="8801">
                  <c:v>0.47333888888888892</c:v>
                </c:pt>
                <c:pt idx="8802">
                  <c:v>0.47334414351851856</c:v>
                </c:pt>
                <c:pt idx="8803">
                  <c:v>0.47334937500000002</c:v>
                </c:pt>
                <c:pt idx="8804">
                  <c:v>0.47335461805555551</c:v>
                </c:pt>
                <c:pt idx="8805">
                  <c:v>0.47335996527777779</c:v>
                </c:pt>
                <c:pt idx="8806">
                  <c:v>0.47336540509259262</c:v>
                </c:pt>
                <c:pt idx="8807">
                  <c:v>0.47337049768518519</c:v>
                </c:pt>
                <c:pt idx="8808">
                  <c:v>0.47337758101851851</c:v>
                </c:pt>
                <c:pt idx="8809">
                  <c:v>0.47338245370370369</c:v>
                </c:pt>
                <c:pt idx="8810">
                  <c:v>0.47338732638888886</c:v>
                </c:pt>
                <c:pt idx="8811">
                  <c:v>0.47339228009259254</c:v>
                </c:pt>
                <c:pt idx="8812">
                  <c:v>0.47339724537037037</c:v>
                </c:pt>
                <c:pt idx="8813">
                  <c:v>0.4734021180555556</c:v>
                </c:pt>
                <c:pt idx="8814">
                  <c:v>0.47340707175925928</c:v>
                </c:pt>
                <c:pt idx="8815">
                  <c:v>0.47341203703703699</c:v>
                </c:pt>
                <c:pt idx="8816">
                  <c:v>0.47341707175925923</c:v>
                </c:pt>
                <c:pt idx="8817">
                  <c:v>0.4734222106481481</c:v>
                </c:pt>
                <c:pt idx="8818">
                  <c:v>0.47342740740740741</c:v>
                </c:pt>
                <c:pt idx="8819">
                  <c:v>0.47343517361111109</c:v>
                </c:pt>
                <c:pt idx="8820">
                  <c:v>0.47344025462962963</c:v>
                </c:pt>
                <c:pt idx="8821">
                  <c:v>0.47344539351851855</c:v>
                </c:pt>
                <c:pt idx="8822">
                  <c:v>0.47345065972222217</c:v>
                </c:pt>
                <c:pt idx="8823">
                  <c:v>0.47345584490740739</c:v>
                </c:pt>
                <c:pt idx="8824">
                  <c:v>0.47346116898148144</c:v>
                </c:pt>
                <c:pt idx="8825">
                  <c:v>0.47346630787037042</c:v>
                </c:pt>
                <c:pt idx="8826">
                  <c:v>0.47347149305555553</c:v>
                </c:pt>
                <c:pt idx="8827">
                  <c:v>0.47347646990740744</c:v>
                </c:pt>
                <c:pt idx="8828">
                  <c:v>0.47348127314814814</c:v>
                </c:pt>
                <c:pt idx="8829">
                  <c:v>0.47348604166666663</c:v>
                </c:pt>
                <c:pt idx="8830">
                  <c:v>0.4734934375</c:v>
                </c:pt>
                <c:pt idx="8831">
                  <c:v>0.47349849537037042</c:v>
                </c:pt>
                <c:pt idx="8832">
                  <c:v>0.47350317129629627</c:v>
                </c:pt>
                <c:pt idx="8833">
                  <c:v>0.47350793981481482</c:v>
                </c:pt>
                <c:pt idx="8834">
                  <c:v>0.4735125462962963</c:v>
                </c:pt>
                <c:pt idx="8835">
                  <c:v>0.47351731481481485</c:v>
                </c:pt>
                <c:pt idx="8836">
                  <c:v>0.47352214120370367</c:v>
                </c:pt>
                <c:pt idx="8837">
                  <c:v>0.47352679398148151</c:v>
                </c:pt>
                <c:pt idx="8838">
                  <c:v>0.47353145833333338</c:v>
                </c:pt>
                <c:pt idx="8839">
                  <c:v>0.47353587962962962</c:v>
                </c:pt>
                <c:pt idx="8840">
                  <c:v>0.47354038194444442</c:v>
                </c:pt>
                <c:pt idx="8841">
                  <c:v>0.47354721064814814</c:v>
                </c:pt>
                <c:pt idx="8842">
                  <c:v>0.47355199074074078</c:v>
                </c:pt>
                <c:pt idx="8843">
                  <c:v>0.47355679398148148</c:v>
                </c:pt>
                <c:pt idx="8844">
                  <c:v>0.47356146990740738</c:v>
                </c:pt>
                <c:pt idx="8845">
                  <c:v>0.47356612268518522</c:v>
                </c:pt>
                <c:pt idx="8846">
                  <c:v>0.47357075231481477</c:v>
                </c:pt>
                <c:pt idx="8847">
                  <c:v>0.47357564814814812</c:v>
                </c:pt>
                <c:pt idx="8848">
                  <c:v>0.47358046296296297</c:v>
                </c:pt>
                <c:pt idx="8849">
                  <c:v>0.47358511574074075</c:v>
                </c:pt>
                <c:pt idx="8850">
                  <c:v>0.473589837962963</c:v>
                </c:pt>
                <c:pt idx="8851">
                  <c:v>0.47359457175925929</c:v>
                </c:pt>
                <c:pt idx="8852">
                  <c:v>0.47359896990740741</c:v>
                </c:pt>
                <c:pt idx="8853">
                  <c:v>0.47360550925925926</c:v>
                </c:pt>
                <c:pt idx="8854">
                  <c:v>0.47361002314814815</c:v>
                </c:pt>
                <c:pt idx="8855">
                  <c:v>0.47361456018518516</c:v>
                </c:pt>
                <c:pt idx="8856">
                  <c:v>0.47361908564814814</c:v>
                </c:pt>
                <c:pt idx="8857">
                  <c:v>0.47362363425925924</c:v>
                </c:pt>
                <c:pt idx="8858">
                  <c:v>0.4736280902777778</c:v>
                </c:pt>
                <c:pt idx="8859">
                  <c:v>0.47363282407407409</c:v>
                </c:pt>
                <c:pt idx="8860">
                  <c:v>0.47363739583333331</c:v>
                </c:pt>
                <c:pt idx="8861">
                  <c:v>0.47364189814814811</c:v>
                </c:pt>
                <c:pt idx="8862">
                  <c:v>0.4736466319444444</c:v>
                </c:pt>
                <c:pt idx="8863">
                  <c:v>0.47365137731481483</c:v>
                </c:pt>
                <c:pt idx="8864">
                  <c:v>0.47365866898148146</c:v>
                </c:pt>
                <c:pt idx="8865">
                  <c:v>0.47366339120370365</c:v>
                </c:pt>
                <c:pt idx="8866">
                  <c:v>0.4736682523148148</c:v>
                </c:pt>
                <c:pt idx="8867">
                  <c:v>0.47367310185185185</c:v>
                </c:pt>
                <c:pt idx="8868">
                  <c:v>0.47367789351851847</c:v>
                </c:pt>
                <c:pt idx="8869">
                  <c:v>0.47368262731481486</c:v>
                </c:pt>
                <c:pt idx="8870">
                  <c:v>0.47368738425925927</c:v>
                </c:pt>
                <c:pt idx="8871">
                  <c:v>0.47369217592592588</c:v>
                </c:pt>
                <c:pt idx="8872">
                  <c:v>0.47369689814814814</c:v>
                </c:pt>
                <c:pt idx="8873">
                  <c:v>0.47370144675925929</c:v>
                </c:pt>
                <c:pt idx="8874">
                  <c:v>0.47370590277777774</c:v>
                </c:pt>
                <c:pt idx="8875">
                  <c:v>0.47371260416666666</c:v>
                </c:pt>
                <c:pt idx="8876">
                  <c:v>0.47371711805555555</c:v>
                </c:pt>
                <c:pt idx="8877">
                  <c:v>0.47372195601851858</c:v>
                </c:pt>
                <c:pt idx="8878">
                  <c:v>0.47372668981481486</c:v>
                </c:pt>
                <c:pt idx="8879">
                  <c:v>0.47373152777777777</c:v>
                </c:pt>
                <c:pt idx="8880">
                  <c:v>0.47373638888888886</c:v>
                </c:pt>
                <c:pt idx="8881">
                  <c:v>0.47374111111111111</c:v>
                </c:pt>
                <c:pt idx="8882">
                  <c:v>0.4737457986111111</c:v>
                </c:pt>
                <c:pt idx="8883">
                  <c:v>0.47375064814814816</c:v>
                </c:pt>
                <c:pt idx="8884">
                  <c:v>0.4737552893518519</c:v>
                </c:pt>
                <c:pt idx="8885">
                  <c:v>0.47376006944444443</c:v>
                </c:pt>
                <c:pt idx="8886">
                  <c:v>0.47376671296296297</c:v>
                </c:pt>
                <c:pt idx="8887">
                  <c:v>0.47377128472222224</c:v>
                </c:pt>
                <c:pt idx="8888">
                  <c:v>0.47377581018518522</c:v>
                </c:pt>
                <c:pt idx="8889">
                  <c:v>0.47378052083333339</c:v>
                </c:pt>
                <c:pt idx="8890">
                  <c:v>0.47378530092592591</c:v>
                </c:pt>
                <c:pt idx="8891">
                  <c:v>0.47378997685185187</c:v>
                </c:pt>
                <c:pt idx="8892">
                  <c:v>0.47379490740740743</c:v>
                </c:pt>
                <c:pt idx="8893">
                  <c:v>0.47379973379629631</c:v>
                </c:pt>
                <c:pt idx="8894">
                  <c:v>0.47380447916666668</c:v>
                </c:pt>
                <c:pt idx="8895">
                  <c:v>0.47380920138888888</c:v>
                </c:pt>
                <c:pt idx="8896">
                  <c:v>0.47381390046296296</c:v>
                </c:pt>
                <c:pt idx="8897">
                  <c:v>0.47382143518518521</c:v>
                </c:pt>
                <c:pt idx="8898">
                  <c:v>0.47382592592592593</c:v>
                </c:pt>
                <c:pt idx="8899">
                  <c:v>0.47383040509259261</c:v>
                </c:pt>
                <c:pt idx="8900">
                  <c:v>0.47383500000000001</c:v>
                </c:pt>
                <c:pt idx="8901">
                  <c:v>0.47383944444444448</c:v>
                </c:pt>
                <c:pt idx="8902">
                  <c:v>0.47384391203703702</c:v>
                </c:pt>
                <c:pt idx="8903">
                  <c:v>0.4738483449074074</c:v>
                </c:pt>
                <c:pt idx="8904">
                  <c:v>0.4738528935185185</c:v>
                </c:pt>
                <c:pt idx="8905">
                  <c:v>0.47385745370370369</c:v>
                </c:pt>
                <c:pt idx="8906">
                  <c:v>0.47386189814814816</c:v>
                </c:pt>
                <c:pt idx="8907">
                  <c:v>0.4738665393518518</c:v>
                </c:pt>
                <c:pt idx="8908">
                  <c:v>0.47387391203703705</c:v>
                </c:pt>
                <c:pt idx="8909">
                  <c:v>0.47387864583333333</c:v>
                </c:pt>
                <c:pt idx="8910">
                  <c:v>0.47388337962962962</c:v>
                </c:pt>
                <c:pt idx="8911">
                  <c:v>0.47388825231481485</c:v>
                </c:pt>
                <c:pt idx="8912">
                  <c:v>0.47389317129629632</c:v>
                </c:pt>
                <c:pt idx="8913">
                  <c:v>0.47389802083333338</c:v>
                </c:pt>
                <c:pt idx="8914">
                  <c:v>0.4739026736111111</c:v>
                </c:pt>
                <c:pt idx="8915">
                  <c:v>0.47390743055555556</c:v>
                </c:pt>
                <c:pt idx="8916">
                  <c:v>0.47391218750000003</c:v>
                </c:pt>
                <c:pt idx="8917">
                  <c:v>0.4739171064814815</c:v>
                </c:pt>
                <c:pt idx="8918">
                  <c:v>0.47392193287037038</c:v>
                </c:pt>
                <c:pt idx="8919">
                  <c:v>0.47392866898148145</c:v>
                </c:pt>
                <c:pt idx="8920">
                  <c:v>0.4739332638888889</c:v>
                </c:pt>
                <c:pt idx="8921">
                  <c:v>0.47393774305555558</c:v>
                </c:pt>
                <c:pt idx="8922">
                  <c:v>0.47394230324074077</c:v>
                </c:pt>
                <c:pt idx="8923">
                  <c:v>0.47394722222222224</c:v>
                </c:pt>
                <c:pt idx="8924">
                  <c:v>0.47395201388888886</c:v>
                </c:pt>
                <c:pt idx="8925">
                  <c:v>0.47395699074074077</c:v>
                </c:pt>
                <c:pt idx="8926">
                  <c:v>0.47396188657407406</c:v>
                </c:pt>
                <c:pt idx="8927">
                  <c:v>0.47396671296296294</c:v>
                </c:pt>
                <c:pt idx="8928">
                  <c:v>0.47397158564814812</c:v>
                </c:pt>
                <c:pt idx="8929">
                  <c:v>0.47397640046296297</c:v>
                </c:pt>
                <c:pt idx="8930">
                  <c:v>0.4739840393518519</c:v>
                </c:pt>
                <c:pt idx="8931">
                  <c:v>0.47398891203703702</c:v>
                </c:pt>
                <c:pt idx="8932">
                  <c:v>0.47399391203703706</c:v>
                </c:pt>
                <c:pt idx="8933">
                  <c:v>0.47399891203703709</c:v>
                </c:pt>
                <c:pt idx="8934">
                  <c:v>0.47400416666666662</c:v>
                </c:pt>
                <c:pt idx="8935">
                  <c:v>0.47400975694444442</c:v>
                </c:pt>
                <c:pt idx="8936">
                  <c:v>0.47401513888888891</c:v>
                </c:pt>
                <c:pt idx="8937">
                  <c:v>0.47402053240740738</c:v>
                </c:pt>
                <c:pt idx="8938">
                  <c:v>0.47402598379629629</c:v>
                </c:pt>
                <c:pt idx="8939">
                  <c:v>0.47403126157407405</c:v>
                </c:pt>
                <c:pt idx="8940">
                  <c:v>0.47403644675925927</c:v>
                </c:pt>
                <c:pt idx="8941">
                  <c:v>0.47404415509259262</c:v>
                </c:pt>
                <c:pt idx="8942">
                  <c:v>0.47404937500000005</c:v>
                </c:pt>
                <c:pt idx="8943">
                  <c:v>0.47405432870370373</c:v>
                </c:pt>
                <c:pt idx="8944">
                  <c:v>0.47405940972222221</c:v>
                </c:pt>
                <c:pt idx="8945">
                  <c:v>0.47406443287037042</c:v>
                </c:pt>
                <c:pt idx="8946">
                  <c:v>0.47406881944444446</c:v>
                </c:pt>
                <c:pt idx="8947">
                  <c:v>0.47407337962962964</c:v>
                </c:pt>
                <c:pt idx="8948">
                  <c:v>0.47407775462962959</c:v>
                </c:pt>
                <c:pt idx="8949">
                  <c:v>0.47408216435185185</c:v>
                </c:pt>
                <c:pt idx="8950">
                  <c:v>0.47408653935185185</c:v>
                </c:pt>
                <c:pt idx="8951">
                  <c:v>0.47409116898148151</c:v>
                </c:pt>
                <c:pt idx="8952">
                  <c:v>0.47409840277777776</c:v>
                </c:pt>
                <c:pt idx="8953">
                  <c:v>0.47410317129629626</c:v>
                </c:pt>
                <c:pt idx="8954">
                  <c:v>0.47410810185185187</c:v>
                </c:pt>
                <c:pt idx="8955">
                  <c:v>0.47411276620370368</c:v>
                </c:pt>
                <c:pt idx="8956">
                  <c:v>0.47411756944444444</c:v>
                </c:pt>
                <c:pt idx="8957">
                  <c:v>0.47412219907407405</c:v>
                </c:pt>
                <c:pt idx="8958">
                  <c:v>0.474126875</c:v>
                </c:pt>
                <c:pt idx="8959">
                  <c:v>0.47413167824074076</c:v>
                </c:pt>
                <c:pt idx="8960">
                  <c:v>0.4741363194444444</c:v>
                </c:pt>
                <c:pt idx="8961">
                  <c:v>0.47414094907407406</c:v>
                </c:pt>
                <c:pt idx="8962">
                  <c:v>0.47414562500000001</c:v>
                </c:pt>
                <c:pt idx="8963">
                  <c:v>0.47415253472222219</c:v>
                </c:pt>
                <c:pt idx="8964">
                  <c:v>0.4741568518518518</c:v>
                </c:pt>
                <c:pt idx="8965">
                  <c:v>0.47416133101851848</c:v>
                </c:pt>
                <c:pt idx="8966">
                  <c:v>0.47416581018518517</c:v>
                </c:pt>
                <c:pt idx="8967">
                  <c:v>0.47417043981481483</c:v>
                </c:pt>
                <c:pt idx="8968">
                  <c:v>0.4741752314814815</c:v>
                </c:pt>
                <c:pt idx="8969">
                  <c:v>0.47417983796296298</c:v>
                </c:pt>
                <c:pt idx="8970">
                  <c:v>0.47418467592592589</c:v>
                </c:pt>
                <c:pt idx="8971">
                  <c:v>0.47418934027777776</c:v>
                </c:pt>
                <c:pt idx="8972">
                  <c:v>0.47419391203703704</c:v>
                </c:pt>
                <c:pt idx="8973">
                  <c:v>0.47419869212962967</c:v>
                </c:pt>
                <c:pt idx="8974">
                  <c:v>0.47420596064814813</c:v>
                </c:pt>
                <c:pt idx="8975">
                  <c:v>0.47421053240740746</c:v>
                </c:pt>
                <c:pt idx="8976">
                  <c:v>0.4742148726851852</c:v>
                </c:pt>
                <c:pt idx="8977">
                  <c:v>0.4742193287037037</c:v>
                </c:pt>
                <c:pt idx="8978">
                  <c:v>0.47422366898148144</c:v>
                </c:pt>
                <c:pt idx="8979">
                  <c:v>0.474228125</c:v>
                </c:pt>
                <c:pt idx="8980">
                  <c:v>0.47423270833333331</c:v>
                </c:pt>
                <c:pt idx="8981">
                  <c:v>0.47423745370370374</c:v>
                </c:pt>
                <c:pt idx="8982">
                  <c:v>0.47424228009259256</c:v>
                </c:pt>
                <c:pt idx="8983">
                  <c:v>0.4742468865740741</c:v>
                </c:pt>
                <c:pt idx="8984">
                  <c:v>0.4742514814814815</c:v>
                </c:pt>
                <c:pt idx="8985">
                  <c:v>0.47425620370370369</c:v>
                </c:pt>
                <c:pt idx="8986">
                  <c:v>0.47426311342592592</c:v>
                </c:pt>
                <c:pt idx="8987">
                  <c:v>0.47426766203703702</c:v>
                </c:pt>
                <c:pt idx="8988">
                  <c:v>0.47427238425925927</c:v>
                </c:pt>
                <c:pt idx="8989">
                  <c:v>0.47427682870370375</c:v>
                </c:pt>
                <c:pt idx="8990">
                  <c:v>0.47428113425925927</c:v>
                </c:pt>
                <c:pt idx="8991">
                  <c:v>0.4742856134259259</c:v>
                </c:pt>
                <c:pt idx="8992">
                  <c:v>0.4742899421296296</c:v>
                </c:pt>
                <c:pt idx="8993">
                  <c:v>0.4742944097222222</c:v>
                </c:pt>
                <c:pt idx="8994">
                  <c:v>0.4742987384259259</c:v>
                </c:pt>
                <c:pt idx="8995">
                  <c:v>0.47430322916666667</c:v>
                </c:pt>
                <c:pt idx="8996">
                  <c:v>0.47430761574074071</c:v>
                </c:pt>
                <c:pt idx="8997">
                  <c:v>0.47431439814814813</c:v>
                </c:pt>
                <c:pt idx="8998">
                  <c:v>0.47431887731481481</c:v>
                </c:pt>
                <c:pt idx="8999">
                  <c:v>0.4743235648148148</c:v>
                </c:pt>
                <c:pt idx="9000">
                  <c:v>0.47432820601851855</c:v>
                </c:pt>
                <c:pt idx="9001">
                  <c:v>0.47433278935185186</c:v>
                </c:pt>
                <c:pt idx="9002">
                  <c:v>0.47433755787037035</c:v>
                </c:pt>
                <c:pt idx="9003">
                  <c:v>0.47434226851851852</c:v>
                </c:pt>
                <c:pt idx="9004">
                  <c:v>0.47434708333333336</c:v>
                </c:pt>
                <c:pt idx="9005">
                  <c:v>0.47435186342592589</c:v>
                </c:pt>
                <c:pt idx="9006">
                  <c:v>0.47435649305555555</c:v>
                </c:pt>
                <c:pt idx="9007">
                  <c:v>0.47436112268518515</c:v>
                </c:pt>
                <c:pt idx="9008">
                  <c:v>0.47436822916666666</c:v>
                </c:pt>
                <c:pt idx="9009">
                  <c:v>0.4743728703703704</c:v>
                </c:pt>
                <c:pt idx="9010">
                  <c:v>0.47437730324074073</c:v>
                </c:pt>
                <c:pt idx="9011">
                  <c:v>0.47438179398148145</c:v>
                </c:pt>
                <c:pt idx="9012">
                  <c:v>0.47438629629629631</c:v>
                </c:pt>
                <c:pt idx="9013">
                  <c:v>0.47439068287037034</c:v>
                </c:pt>
                <c:pt idx="9014">
                  <c:v>0.4743953587962963</c:v>
                </c:pt>
                <c:pt idx="9015">
                  <c:v>0.47439995370370375</c:v>
                </c:pt>
                <c:pt idx="9016">
                  <c:v>0.47440478009259257</c:v>
                </c:pt>
                <c:pt idx="9017">
                  <c:v>0.47440961805555554</c:v>
                </c:pt>
                <c:pt idx="9018">
                  <c:v>0.47441421296296293</c:v>
                </c:pt>
                <c:pt idx="9019">
                  <c:v>0.4744212268518519</c:v>
                </c:pt>
                <c:pt idx="9020">
                  <c:v>0.47442584490740741</c:v>
                </c:pt>
                <c:pt idx="9021">
                  <c:v>0.47443059027777773</c:v>
                </c:pt>
                <c:pt idx="9022">
                  <c:v>0.47443519675925927</c:v>
                </c:pt>
                <c:pt idx="9023">
                  <c:v>0.47443968750000004</c:v>
                </c:pt>
                <c:pt idx="9024">
                  <c:v>0.47444423611111114</c:v>
                </c:pt>
                <c:pt idx="9025">
                  <c:v>0.47444865740740738</c:v>
                </c:pt>
                <c:pt idx="9026">
                  <c:v>0.47445328703703704</c:v>
                </c:pt>
                <c:pt idx="9027">
                  <c:v>0.47445803240740742</c:v>
                </c:pt>
                <c:pt idx="9028">
                  <c:v>0.47446282407407409</c:v>
                </c:pt>
                <c:pt idx="9029">
                  <c:v>0.47446758101851855</c:v>
                </c:pt>
                <c:pt idx="9030">
                  <c:v>0.47447457175925928</c:v>
                </c:pt>
                <c:pt idx="9031">
                  <c:v>0.47447922453703706</c:v>
                </c:pt>
                <c:pt idx="9032">
                  <c:v>0.47448384259259258</c:v>
                </c:pt>
                <c:pt idx="9033">
                  <c:v>0.47448851851851853</c:v>
                </c:pt>
                <c:pt idx="9034">
                  <c:v>0.47449317129629631</c:v>
                </c:pt>
                <c:pt idx="9035">
                  <c:v>0.47449809027777778</c:v>
                </c:pt>
                <c:pt idx="9036">
                  <c:v>0.47450252314814811</c:v>
                </c:pt>
                <c:pt idx="9037">
                  <c:v>0.47450697916666668</c:v>
                </c:pt>
                <c:pt idx="9038">
                  <c:v>0.47451136574074071</c:v>
                </c:pt>
                <c:pt idx="9039">
                  <c:v>0.4745158796296296</c:v>
                </c:pt>
                <c:pt idx="9040">
                  <c:v>0.47452040509259258</c:v>
                </c:pt>
                <c:pt idx="9041">
                  <c:v>0.47452708333333332</c:v>
                </c:pt>
                <c:pt idx="9042">
                  <c:v>0.47453149305555553</c:v>
                </c:pt>
                <c:pt idx="9043">
                  <c:v>0.47453589120370371</c:v>
                </c:pt>
                <c:pt idx="9044">
                  <c:v>0.47454031250000001</c:v>
                </c:pt>
                <c:pt idx="9045">
                  <c:v>0.47454501157407408</c:v>
                </c:pt>
                <c:pt idx="9046">
                  <c:v>0.47454989583333335</c:v>
                </c:pt>
                <c:pt idx="9047">
                  <c:v>0.47455453703703704</c:v>
                </c:pt>
                <c:pt idx="9048">
                  <c:v>0.474559212962963</c:v>
                </c:pt>
                <c:pt idx="9049">
                  <c:v>0.47456387731481481</c:v>
                </c:pt>
                <c:pt idx="9050">
                  <c:v>0.47456872685185186</c:v>
                </c:pt>
                <c:pt idx="9051">
                  <c:v>0.47457348379629627</c:v>
                </c:pt>
                <c:pt idx="9052">
                  <c:v>0.47458052083333335</c:v>
                </c:pt>
                <c:pt idx="9053">
                  <c:v>0.47458535879629626</c:v>
                </c:pt>
                <c:pt idx="9054">
                  <c:v>0.47459005787037034</c:v>
                </c:pt>
                <c:pt idx="9055">
                  <c:v>0.47459474537037033</c:v>
                </c:pt>
                <c:pt idx="9056">
                  <c:v>0.47459951388888894</c:v>
                </c:pt>
                <c:pt idx="9057">
                  <c:v>0.47460391203703706</c:v>
                </c:pt>
                <c:pt idx="9058">
                  <c:v>0.47460842592592595</c:v>
                </c:pt>
                <c:pt idx="9059">
                  <c:v>0.47461285879629633</c:v>
                </c:pt>
                <c:pt idx="9060">
                  <c:v>0.47461736111111108</c:v>
                </c:pt>
                <c:pt idx="9061">
                  <c:v>0.47462206018518516</c:v>
                </c:pt>
                <c:pt idx="9062">
                  <c:v>0.4746266666666667</c:v>
                </c:pt>
                <c:pt idx="9063">
                  <c:v>0.4746339467592593</c:v>
                </c:pt>
                <c:pt idx="9064">
                  <c:v>0.47463863425925923</c:v>
                </c:pt>
                <c:pt idx="9065">
                  <c:v>0.47464341435185187</c:v>
                </c:pt>
                <c:pt idx="9066">
                  <c:v>0.47464822916666666</c:v>
                </c:pt>
                <c:pt idx="9067">
                  <c:v>0.47465290509259256</c:v>
                </c:pt>
                <c:pt idx="9068">
                  <c:v>0.47465755787037039</c:v>
                </c:pt>
                <c:pt idx="9069">
                  <c:v>0.47466212962962961</c:v>
                </c:pt>
                <c:pt idx="9070">
                  <c:v>0.47466664351851851</c:v>
                </c:pt>
                <c:pt idx="9071">
                  <c:v>0.47467114583333331</c:v>
                </c:pt>
                <c:pt idx="9072">
                  <c:v>0.47467560185185187</c:v>
                </c:pt>
                <c:pt idx="9073">
                  <c:v>0.47468013888888888</c:v>
                </c:pt>
                <c:pt idx="9074">
                  <c:v>0.47468748842592595</c:v>
                </c:pt>
                <c:pt idx="9075">
                  <c:v>0.47469217592592594</c:v>
                </c:pt>
                <c:pt idx="9076">
                  <c:v>0.47469684027777781</c:v>
                </c:pt>
                <c:pt idx="9077">
                  <c:v>0.47470158564814818</c:v>
                </c:pt>
                <c:pt idx="9078">
                  <c:v>0.47470657407407407</c:v>
                </c:pt>
                <c:pt idx="9079">
                  <c:v>0.47471145833333334</c:v>
                </c:pt>
                <c:pt idx="9080">
                  <c:v>0.47471623842592597</c:v>
                </c:pt>
                <c:pt idx="9081">
                  <c:v>0.47472100694444447</c:v>
                </c:pt>
                <c:pt idx="9082">
                  <c:v>0.47472576388888887</c:v>
                </c:pt>
                <c:pt idx="9083">
                  <c:v>0.47473028935185185</c:v>
                </c:pt>
                <c:pt idx="9084">
                  <c:v>0.4747348842592593</c:v>
                </c:pt>
                <c:pt idx="9085">
                  <c:v>0.4747415162037037</c:v>
                </c:pt>
                <c:pt idx="9086">
                  <c:v>0.47474599537037038</c:v>
                </c:pt>
                <c:pt idx="9087">
                  <c:v>0.47475038194444447</c:v>
                </c:pt>
                <c:pt idx="9088">
                  <c:v>0.47475480324074071</c:v>
                </c:pt>
                <c:pt idx="9089">
                  <c:v>0.47475934027777783</c:v>
                </c:pt>
                <c:pt idx="9090">
                  <c:v>0.47476376157407407</c:v>
                </c:pt>
                <c:pt idx="9091">
                  <c:v>0.47476822916666667</c:v>
                </c:pt>
                <c:pt idx="9092">
                  <c:v>0.47477306712962958</c:v>
                </c:pt>
                <c:pt idx="9093">
                  <c:v>0.47477771990740741</c:v>
                </c:pt>
                <c:pt idx="9094">
                  <c:v>0.47478244212962961</c:v>
                </c:pt>
                <c:pt idx="9095">
                  <c:v>0.47478699074074071</c:v>
                </c:pt>
                <c:pt idx="9096">
                  <c:v>0.47479391203703702</c:v>
                </c:pt>
                <c:pt idx="9097">
                  <c:v>0.47479850694444448</c:v>
                </c:pt>
                <c:pt idx="9098">
                  <c:v>0.47480322916666667</c:v>
                </c:pt>
                <c:pt idx="9099">
                  <c:v>0.47480800925925926</c:v>
                </c:pt>
                <c:pt idx="9100">
                  <c:v>0.47481267361111112</c:v>
                </c:pt>
                <c:pt idx="9101">
                  <c:v>0.47481747685185183</c:v>
                </c:pt>
                <c:pt idx="9102">
                  <c:v>0.47482228009259259</c:v>
                </c:pt>
                <c:pt idx="9103">
                  <c:v>0.47482682870370368</c:v>
                </c:pt>
                <c:pt idx="9104">
                  <c:v>0.47483178240740737</c:v>
                </c:pt>
                <c:pt idx="9105">
                  <c:v>0.47483675925925928</c:v>
                </c:pt>
                <c:pt idx="9106">
                  <c:v>0.47484164351851854</c:v>
                </c:pt>
                <c:pt idx="9107">
                  <c:v>0.47484979166666669</c:v>
                </c:pt>
                <c:pt idx="9108">
                  <c:v>0.47485545138888891</c:v>
                </c:pt>
                <c:pt idx="9109">
                  <c:v>0.47486097222222218</c:v>
                </c:pt>
                <c:pt idx="9110">
                  <c:v>0.47486644675925921</c:v>
                </c:pt>
                <c:pt idx="9111">
                  <c:v>0.47487184027777779</c:v>
                </c:pt>
                <c:pt idx="9112">
                  <c:v>0.47487704861111113</c:v>
                </c:pt>
                <c:pt idx="9113">
                  <c:v>0.47488233796296297</c:v>
                </c:pt>
                <c:pt idx="9114">
                  <c:v>0.47488754629629631</c:v>
                </c:pt>
                <c:pt idx="9115">
                  <c:v>0.47489244212962961</c:v>
                </c:pt>
                <c:pt idx="9116">
                  <c:v>0.47489731481481479</c:v>
                </c:pt>
                <c:pt idx="9117">
                  <c:v>0.47490231481481482</c:v>
                </c:pt>
                <c:pt idx="9118">
                  <c:v>0.47490988425925923</c:v>
                </c:pt>
                <c:pt idx="9119">
                  <c:v>0.47491498842592589</c:v>
                </c:pt>
                <c:pt idx="9120">
                  <c:v>0.47492008101851851</c:v>
                </c:pt>
                <c:pt idx="9121">
                  <c:v>0.47492541666666671</c:v>
                </c:pt>
                <c:pt idx="9122">
                  <c:v>0.47493069444444447</c:v>
                </c:pt>
                <c:pt idx="9123">
                  <c:v>0.47493590277777775</c:v>
                </c:pt>
                <c:pt idx="9124">
                  <c:v>0.47494107638888888</c:v>
                </c:pt>
                <c:pt idx="9125">
                  <c:v>0.47494621527777775</c:v>
                </c:pt>
                <c:pt idx="9126">
                  <c:v>0.4749512847222222</c:v>
                </c:pt>
                <c:pt idx="9127">
                  <c:v>0.47495614583333334</c:v>
                </c:pt>
                <c:pt idx="9128">
                  <c:v>0.47496103009259261</c:v>
                </c:pt>
                <c:pt idx="9129">
                  <c:v>0.47496817129629632</c:v>
                </c:pt>
                <c:pt idx="9130">
                  <c:v>0.47497314814814812</c:v>
                </c:pt>
                <c:pt idx="9131">
                  <c:v>0.47497802083333335</c:v>
                </c:pt>
                <c:pt idx="9132">
                  <c:v>0.47498303240740741</c:v>
                </c:pt>
                <c:pt idx="9133">
                  <c:v>0.47498799768518518</c:v>
                </c:pt>
                <c:pt idx="9134">
                  <c:v>0.47499288194444444</c:v>
                </c:pt>
                <c:pt idx="9135">
                  <c:v>0.47499827546296297</c:v>
                </c:pt>
                <c:pt idx="9136">
                  <c:v>0.47500358796296299</c:v>
                </c:pt>
                <c:pt idx="9137">
                  <c:v>0.47500890046296296</c:v>
                </c:pt>
                <c:pt idx="9138">
                  <c:v>0.47501427083333336</c:v>
                </c:pt>
                <c:pt idx="9139">
                  <c:v>0.47501950231481477</c:v>
                </c:pt>
                <c:pt idx="9140">
                  <c:v>0.47502708333333338</c:v>
                </c:pt>
                <c:pt idx="9141">
                  <c:v>0.47503228009259257</c:v>
                </c:pt>
                <c:pt idx="9142">
                  <c:v>0.47503744212962967</c:v>
                </c:pt>
                <c:pt idx="9143">
                  <c:v>0.47504263888888887</c:v>
                </c:pt>
                <c:pt idx="9144">
                  <c:v>0.47504740740740742</c:v>
                </c:pt>
                <c:pt idx="9145">
                  <c:v>0.47505207175925923</c:v>
                </c:pt>
                <c:pt idx="9146">
                  <c:v>0.47505659722222221</c:v>
                </c:pt>
                <c:pt idx="9147">
                  <c:v>0.47506124999999999</c:v>
                </c:pt>
                <c:pt idx="9148">
                  <c:v>0.47506567129629634</c:v>
                </c:pt>
                <c:pt idx="9149">
                  <c:v>0.47507028935185186</c:v>
                </c:pt>
                <c:pt idx="9150">
                  <c:v>0.47507499999999997</c:v>
                </c:pt>
                <c:pt idx="9151">
                  <c:v>0.47508225694444445</c:v>
                </c:pt>
                <c:pt idx="9152">
                  <c:v>0.47508686342592593</c:v>
                </c:pt>
                <c:pt idx="9153">
                  <c:v>0.47509181712962967</c:v>
                </c:pt>
                <c:pt idx="9154">
                  <c:v>0.47509666666666667</c:v>
                </c:pt>
                <c:pt idx="9155">
                  <c:v>0.47510133101851854</c:v>
                </c:pt>
                <c:pt idx="9156">
                  <c:v>0.4751059953703704</c:v>
                </c:pt>
                <c:pt idx="9157">
                  <c:v>0.47511074074074072</c:v>
                </c:pt>
                <c:pt idx="9158">
                  <c:v>0.47511524305555558</c:v>
                </c:pt>
                <c:pt idx="9159">
                  <c:v>0.47511978009259259</c:v>
                </c:pt>
                <c:pt idx="9160">
                  <c:v>0.4751241898148148</c:v>
                </c:pt>
                <c:pt idx="9161">
                  <c:v>0.47512859953703707</c:v>
                </c:pt>
                <c:pt idx="9162">
                  <c:v>0.47513567129629625</c:v>
                </c:pt>
                <c:pt idx="9163">
                  <c:v>0.47514050925925927</c:v>
                </c:pt>
                <c:pt idx="9164">
                  <c:v>0.47514510416666672</c:v>
                </c:pt>
                <c:pt idx="9165">
                  <c:v>0.47514987268518522</c:v>
                </c:pt>
                <c:pt idx="9166">
                  <c:v>0.47515461805555553</c:v>
                </c:pt>
                <c:pt idx="9167">
                  <c:v>0.47515935185185182</c:v>
                </c:pt>
                <c:pt idx="9168">
                  <c:v>0.47516409722222219</c:v>
                </c:pt>
                <c:pt idx="9169">
                  <c:v>0.47516892361111113</c:v>
                </c:pt>
                <c:pt idx="9170">
                  <c:v>0.47517350694444443</c:v>
                </c:pt>
                <c:pt idx="9171">
                  <c:v>0.47517807870370371</c:v>
                </c:pt>
                <c:pt idx="9172">
                  <c:v>0.47518473379629628</c:v>
                </c:pt>
                <c:pt idx="9173">
                  <c:v>0.47518925925925926</c:v>
                </c:pt>
                <c:pt idx="9174">
                  <c:v>0.47519365740740738</c:v>
                </c:pt>
                <c:pt idx="9175">
                  <c:v>0.47519811342592594</c:v>
                </c:pt>
                <c:pt idx="9176">
                  <c:v>0.47520266203703704</c:v>
                </c:pt>
                <c:pt idx="9177">
                  <c:v>0.47520714120370372</c:v>
                </c:pt>
                <c:pt idx="9178">
                  <c:v>0.47521158564814819</c:v>
                </c:pt>
                <c:pt idx="9179">
                  <c:v>0.47521600694444444</c:v>
                </c:pt>
                <c:pt idx="9180">
                  <c:v>0.47522057870370366</c:v>
                </c:pt>
                <c:pt idx="9181">
                  <c:v>0.47522524305555552</c:v>
                </c:pt>
                <c:pt idx="9182">
                  <c:v>0.47523273148148149</c:v>
                </c:pt>
                <c:pt idx="9183">
                  <c:v>0.47523744212962965</c:v>
                </c:pt>
                <c:pt idx="9184">
                  <c:v>0.47524229166666671</c:v>
                </c:pt>
                <c:pt idx="9185">
                  <c:v>0.4752470601851852</c:v>
                </c:pt>
                <c:pt idx="9186">
                  <c:v>0.47525168981481486</c:v>
                </c:pt>
                <c:pt idx="9187">
                  <c:v>0.4752563310185185</c:v>
                </c:pt>
                <c:pt idx="9188">
                  <c:v>0.47526104166666666</c:v>
                </c:pt>
                <c:pt idx="9189">
                  <c:v>0.47526583333333333</c:v>
                </c:pt>
                <c:pt idx="9190">
                  <c:v>0.47527065972222221</c:v>
                </c:pt>
                <c:pt idx="9191">
                  <c:v>0.47527542824074076</c:v>
                </c:pt>
                <c:pt idx="9192">
                  <c:v>0.47528218750000001</c:v>
                </c:pt>
                <c:pt idx="9193">
                  <c:v>0.4752865740740741</c:v>
                </c:pt>
                <c:pt idx="9194">
                  <c:v>0.47529104166666669</c:v>
                </c:pt>
                <c:pt idx="9195">
                  <c:v>0.47529555555555558</c:v>
                </c:pt>
                <c:pt idx="9196">
                  <c:v>0.47530037037037037</c:v>
                </c:pt>
                <c:pt idx="9197">
                  <c:v>0.47530523148148146</c:v>
                </c:pt>
                <c:pt idx="9198">
                  <c:v>0.47531005787037039</c:v>
                </c:pt>
                <c:pt idx="9199">
                  <c:v>0.47531474537037038</c:v>
                </c:pt>
                <c:pt idx="9200">
                  <c:v>0.4753195833333333</c:v>
                </c:pt>
                <c:pt idx="9201">
                  <c:v>0.47532428240740737</c:v>
                </c:pt>
                <c:pt idx="9202">
                  <c:v>0.4753292476851852</c:v>
                </c:pt>
                <c:pt idx="9203">
                  <c:v>0.47533636574074073</c:v>
                </c:pt>
                <c:pt idx="9204">
                  <c:v>0.47534091435185188</c:v>
                </c:pt>
                <c:pt idx="9205">
                  <c:v>0.47534550925925928</c:v>
                </c:pt>
                <c:pt idx="9206">
                  <c:v>0.4753499074074074</c:v>
                </c:pt>
                <c:pt idx="9207">
                  <c:v>0.47535439814814812</c:v>
                </c:pt>
                <c:pt idx="9208">
                  <c:v>0.47535915509259258</c:v>
                </c:pt>
                <c:pt idx="9209">
                  <c:v>0.47536395833333334</c:v>
                </c:pt>
                <c:pt idx="9210">
                  <c:v>0.47536869212962962</c:v>
                </c:pt>
                <c:pt idx="9211">
                  <c:v>0.47537333333333337</c:v>
                </c:pt>
                <c:pt idx="9212">
                  <c:v>0.47537802083333336</c:v>
                </c:pt>
                <c:pt idx="9213">
                  <c:v>0.4753852199074074</c:v>
                </c:pt>
                <c:pt idx="9214">
                  <c:v>0.47538988425925927</c:v>
                </c:pt>
                <c:pt idx="9215">
                  <c:v>0.47539472222222218</c:v>
                </c:pt>
                <c:pt idx="9216">
                  <c:v>0.47539938657407405</c:v>
                </c:pt>
                <c:pt idx="9217">
                  <c:v>0.47540394675925923</c:v>
                </c:pt>
                <c:pt idx="9218">
                  <c:v>0.47540837962962962</c:v>
                </c:pt>
                <c:pt idx="9219">
                  <c:v>0.4754128587962963</c:v>
                </c:pt>
                <c:pt idx="9220">
                  <c:v>0.4754172800925926</c:v>
                </c:pt>
                <c:pt idx="9221">
                  <c:v>0.47542187500000005</c:v>
                </c:pt>
                <c:pt idx="9222">
                  <c:v>0.47542641203703706</c:v>
                </c:pt>
                <c:pt idx="9223">
                  <c:v>0.47543321759259261</c:v>
                </c:pt>
                <c:pt idx="9224">
                  <c:v>0.47543761574074073</c:v>
                </c:pt>
                <c:pt idx="9225">
                  <c:v>0.47544203703703708</c:v>
                </c:pt>
                <c:pt idx="9226">
                  <c:v>0.47544649305555553</c:v>
                </c:pt>
                <c:pt idx="9227">
                  <c:v>0.47545131944444446</c:v>
                </c:pt>
                <c:pt idx="9228">
                  <c:v>0.47545606481481478</c:v>
                </c:pt>
                <c:pt idx="9229">
                  <c:v>0.47546078703703704</c:v>
                </c:pt>
                <c:pt idx="9230">
                  <c:v>0.4754654513888889</c:v>
                </c:pt>
                <c:pt idx="9231">
                  <c:v>0.47547031249999999</c:v>
                </c:pt>
                <c:pt idx="9232">
                  <c:v>0.47547506944444445</c:v>
                </c:pt>
                <c:pt idx="9233">
                  <c:v>0.4754824768518518</c:v>
                </c:pt>
                <c:pt idx="9234">
                  <c:v>0.47548707175925925</c:v>
                </c:pt>
                <c:pt idx="9235">
                  <c:v>0.47549167824074073</c:v>
                </c:pt>
                <c:pt idx="9236">
                  <c:v>0.47549633101851851</c:v>
                </c:pt>
                <c:pt idx="9237">
                  <c:v>0.47550090277777773</c:v>
                </c:pt>
                <c:pt idx="9238">
                  <c:v>0.47550550925925927</c:v>
                </c:pt>
                <c:pt idx="9239">
                  <c:v>0.47550988425925927</c:v>
                </c:pt>
                <c:pt idx="9240">
                  <c:v>0.47551436342592596</c:v>
                </c:pt>
                <c:pt idx="9241">
                  <c:v>0.47551874999999999</c:v>
                </c:pt>
                <c:pt idx="9242">
                  <c:v>0.47552346064814816</c:v>
                </c:pt>
                <c:pt idx="9243">
                  <c:v>0.47553068287037031</c:v>
                </c:pt>
                <c:pt idx="9244">
                  <c:v>0.47553530092592594</c:v>
                </c:pt>
                <c:pt idx="9245">
                  <c:v>0.47554004629629626</c:v>
                </c:pt>
                <c:pt idx="9246">
                  <c:v>0.47554467592592592</c:v>
                </c:pt>
                <c:pt idx="9247">
                  <c:v>0.47554951388888894</c:v>
                </c:pt>
                <c:pt idx="9248">
                  <c:v>0.47555432870370368</c:v>
                </c:pt>
                <c:pt idx="9249">
                  <c:v>0.47555908564814814</c:v>
                </c:pt>
                <c:pt idx="9250">
                  <c:v>0.47556364583333338</c:v>
                </c:pt>
                <c:pt idx="9251">
                  <c:v>0.47556803240740742</c:v>
                </c:pt>
                <c:pt idx="9252">
                  <c:v>0.47557250000000001</c:v>
                </c:pt>
                <c:pt idx="9253">
                  <c:v>0.4755768865740741</c:v>
                </c:pt>
                <c:pt idx="9254">
                  <c:v>0.47558370370370368</c:v>
                </c:pt>
                <c:pt idx="9255">
                  <c:v>0.4755883217592593</c:v>
                </c:pt>
                <c:pt idx="9256">
                  <c:v>0.47559305555555559</c:v>
                </c:pt>
                <c:pt idx="9257">
                  <c:v>0.47559785879629629</c:v>
                </c:pt>
                <c:pt idx="9258">
                  <c:v>0.47560249999999998</c:v>
                </c:pt>
                <c:pt idx="9259">
                  <c:v>0.47560730324074069</c:v>
                </c:pt>
                <c:pt idx="9260">
                  <c:v>0.4756122337962963</c:v>
                </c:pt>
                <c:pt idx="9261">
                  <c:v>0.47561688657407403</c:v>
                </c:pt>
                <c:pt idx="9262">
                  <c:v>0.47562164351851854</c:v>
                </c:pt>
                <c:pt idx="9263">
                  <c:v>0.47562618055555556</c:v>
                </c:pt>
                <c:pt idx="9264">
                  <c:v>0.47563306712962961</c:v>
                </c:pt>
                <c:pt idx="9265">
                  <c:v>0.47563747685185187</c:v>
                </c:pt>
                <c:pt idx="9266">
                  <c:v>0.47564201388888888</c:v>
                </c:pt>
                <c:pt idx="9267">
                  <c:v>0.47564640046296297</c:v>
                </c:pt>
                <c:pt idx="9268">
                  <c:v>0.47565084490740744</c:v>
                </c:pt>
                <c:pt idx="9269">
                  <c:v>0.47565547453703699</c:v>
                </c:pt>
                <c:pt idx="9270">
                  <c:v>0.47565989583333335</c:v>
                </c:pt>
                <c:pt idx="9271">
                  <c:v>0.47566439814814815</c:v>
                </c:pt>
                <c:pt idx="9272">
                  <c:v>0.47566877314814815</c:v>
                </c:pt>
                <c:pt idx="9273">
                  <c:v>0.47567325231481483</c:v>
                </c:pt>
                <c:pt idx="9274">
                  <c:v>0.47568067129629626</c:v>
                </c:pt>
                <c:pt idx="9275">
                  <c:v>0.47568531250000001</c:v>
                </c:pt>
                <c:pt idx="9276">
                  <c:v>0.47568997685185188</c:v>
                </c:pt>
                <c:pt idx="9277">
                  <c:v>0.47569483796296291</c:v>
                </c:pt>
                <c:pt idx="9278">
                  <c:v>0.47569965277777776</c:v>
                </c:pt>
                <c:pt idx="9279">
                  <c:v>0.47570435185185184</c:v>
                </c:pt>
                <c:pt idx="9280">
                  <c:v>0.47570907407407409</c:v>
                </c:pt>
                <c:pt idx="9281">
                  <c:v>0.47571387731481485</c:v>
                </c:pt>
                <c:pt idx="9282">
                  <c:v>0.47571871527777776</c:v>
                </c:pt>
                <c:pt idx="9283">
                  <c:v>0.4757235763888889</c:v>
                </c:pt>
                <c:pt idx="9284">
                  <c:v>0.47573083333333338</c:v>
                </c:pt>
                <c:pt idx="9285">
                  <c:v>0.47573534722222227</c:v>
                </c:pt>
                <c:pt idx="9286">
                  <c:v>0.47573997685185182</c:v>
                </c:pt>
                <c:pt idx="9287">
                  <c:v>0.47574438657407409</c:v>
                </c:pt>
                <c:pt idx="9288">
                  <c:v>0.47574917824074076</c:v>
                </c:pt>
                <c:pt idx="9289">
                  <c:v>0.47575390046296295</c:v>
                </c:pt>
                <c:pt idx="9290">
                  <c:v>0.47575870370370371</c:v>
                </c:pt>
                <c:pt idx="9291">
                  <c:v>0.47576366898148148</c:v>
                </c:pt>
                <c:pt idx="9292">
                  <c:v>0.47576841435185185</c:v>
                </c:pt>
                <c:pt idx="9293">
                  <c:v>0.47577312499999996</c:v>
                </c:pt>
                <c:pt idx="9294">
                  <c:v>0.47577789351851857</c:v>
                </c:pt>
                <c:pt idx="9295">
                  <c:v>0.47578509259259261</c:v>
                </c:pt>
                <c:pt idx="9296">
                  <c:v>0.4757898611111111</c:v>
                </c:pt>
                <c:pt idx="9297">
                  <c:v>0.47579430555555557</c:v>
                </c:pt>
                <c:pt idx="9298">
                  <c:v>0.47579888888888888</c:v>
                </c:pt>
                <c:pt idx="9299">
                  <c:v>0.47580339120370368</c:v>
                </c:pt>
                <c:pt idx="9300">
                  <c:v>0.47580795138888887</c:v>
                </c:pt>
                <c:pt idx="9301">
                  <c:v>0.47581290509259261</c:v>
                </c:pt>
                <c:pt idx="9302">
                  <c:v>0.47581762731481486</c:v>
                </c:pt>
                <c:pt idx="9303">
                  <c:v>0.47582239583333336</c:v>
                </c:pt>
                <c:pt idx="9304">
                  <c:v>0.47582708333333334</c:v>
                </c:pt>
                <c:pt idx="9305">
                  <c:v>0.47583425925925926</c:v>
                </c:pt>
                <c:pt idx="9306">
                  <c:v>0.47583893518518522</c:v>
                </c:pt>
                <c:pt idx="9307">
                  <c:v>0.47584364583333333</c:v>
                </c:pt>
                <c:pt idx="9308">
                  <c:v>0.47584834490740741</c:v>
                </c:pt>
                <c:pt idx="9309">
                  <c:v>0.47585300925925927</c:v>
                </c:pt>
                <c:pt idx="9310">
                  <c:v>0.47585759259259258</c:v>
                </c:pt>
                <c:pt idx="9311">
                  <c:v>0.47586203703703706</c:v>
                </c:pt>
                <c:pt idx="9312">
                  <c:v>0.47586651620370368</c:v>
                </c:pt>
                <c:pt idx="9313">
                  <c:v>0.47587098379629628</c:v>
                </c:pt>
                <c:pt idx="9314">
                  <c:v>0.47587561342592594</c:v>
                </c:pt>
                <c:pt idx="9315">
                  <c:v>0.47588239583333336</c:v>
                </c:pt>
                <c:pt idx="9316">
                  <c:v>0.47588699074074076</c:v>
                </c:pt>
                <c:pt idx="9317">
                  <c:v>0.47589144675925926</c:v>
                </c:pt>
                <c:pt idx="9318">
                  <c:v>0.47589593750000003</c:v>
                </c:pt>
                <c:pt idx="9319">
                  <c:v>0.47590079861111106</c:v>
                </c:pt>
                <c:pt idx="9320">
                  <c:v>0.47590546296296293</c:v>
                </c:pt>
                <c:pt idx="9321">
                  <c:v>0.47591033564814816</c:v>
                </c:pt>
                <c:pt idx="9322">
                  <c:v>0.47591526620370367</c:v>
                </c:pt>
                <c:pt idx="9323">
                  <c:v>0.47591996527777775</c:v>
                </c:pt>
                <c:pt idx="9324">
                  <c:v>0.47592467592592591</c:v>
                </c:pt>
                <c:pt idx="9325">
                  <c:v>0.47593208333333337</c:v>
                </c:pt>
                <c:pt idx="9326">
                  <c:v>0.47593689814814816</c:v>
                </c:pt>
                <c:pt idx="9327">
                  <c:v>0.4759416782407408</c:v>
                </c:pt>
                <c:pt idx="9328">
                  <c:v>0.47594645833333332</c:v>
                </c:pt>
                <c:pt idx="9329">
                  <c:v>0.47595126157407402</c:v>
                </c:pt>
                <c:pt idx="9330">
                  <c:v>0.47595615740740738</c:v>
                </c:pt>
                <c:pt idx="9331">
                  <c:v>0.47596067129629627</c:v>
                </c:pt>
                <c:pt idx="9332">
                  <c:v>0.47596512731481483</c:v>
                </c:pt>
                <c:pt idx="9333">
                  <c:v>0.47596958333333333</c:v>
                </c:pt>
                <c:pt idx="9334">
                  <c:v>0.4759743402777778</c:v>
                </c:pt>
                <c:pt idx="9335">
                  <c:v>0.47597928240740739</c:v>
                </c:pt>
                <c:pt idx="9336">
                  <c:v>0.47598634259259259</c:v>
                </c:pt>
                <c:pt idx="9337">
                  <c:v>0.47599122685185186</c:v>
                </c:pt>
                <c:pt idx="9338">
                  <c:v>0.47599593750000002</c:v>
                </c:pt>
                <c:pt idx="9339">
                  <c:v>0.4760006828703704</c:v>
                </c:pt>
                <c:pt idx="9340">
                  <c:v>0.47600549768518513</c:v>
                </c:pt>
                <c:pt idx="9341">
                  <c:v>0.47601024305555556</c:v>
                </c:pt>
                <c:pt idx="9342">
                  <c:v>0.47601495370370372</c:v>
                </c:pt>
                <c:pt idx="9343">
                  <c:v>0.47601956018518515</c:v>
                </c:pt>
                <c:pt idx="9344">
                  <c:v>0.47602399305555559</c:v>
                </c:pt>
                <c:pt idx="9345">
                  <c:v>0.47602848379629631</c:v>
                </c:pt>
                <c:pt idx="9346">
                  <c:v>0.47603561342592587</c:v>
                </c:pt>
                <c:pt idx="9347">
                  <c:v>0.47604034722222227</c:v>
                </c:pt>
                <c:pt idx="9348">
                  <c:v>0.47604516203703701</c:v>
                </c:pt>
                <c:pt idx="9349">
                  <c:v>0.47605002314814815</c:v>
                </c:pt>
                <c:pt idx="9350">
                  <c:v>0.47605497685185183</c:v>
                </c:pt>
                <c:pt idx="9351">
                  <c:v>0.47605979166666668</c:v>
                </c:pt>
                <c:pt idx="9352">
                  <c:v>0.47606462962962964</c:v>
                </c:pt>
                <c:pt idx="9353">
                  <c:v>0.47606936342592593</c:v>
                </c:pt>
                <c:pt idx="9354">
                  <c:v>0.47607424768518519</c:v>
                </c:pt>
                <c:pt idx="9355">
                  <c:v>0.47607875000000005</c:v>
                </c:pt>
                <c:pt idx="9356">
                  <c:v>0.47608557870370372</c:v>
                </c:pt>
                <c:pt idx="9357">
                  <c:v>0.47609010416666669</c:v>
                </c:pt>
                <c:pt idx="9358">
                  <c:v>0.47609469907407403</c:v>
                </c:pt>
                <c:pt idx="9359">
                  <c:v>0.4760992361111111</c:v>
                </c:pt>
                <c:pt idx="9360">
                  <c:v>0.47610383101851855</c:v>
                </c:pt>
                <c:pt idx="9361">
                  <c:v>0.47610831018518524</c:v>
                </c:pt>
                <c:pt idx="9362">
                  <c:v>0.47611296296296296</c:v>
                </c:pt>
                <c:pt idx="9363">
                  <c:v>0.47611761574074074</c:v>
                </c:pt>
                <c:pt idx="9364">
                  <c:v>0.47612215277777775</c:v>
                </c:pt>
                <c:pt idx="9365">
                  <c:v>0.47612688657407404</c:v>
                </c:pt>
                <c:pt idx="9366">
                  <c:v>0.47613424768518514</c:v>
                </c:pt>
                <c:pt idx="9367">
                  <c:v>0.47613901620370375</c:v>
                </c:pt>
                <c:pt idx="9368">
                  <c:v>0.47614394675925925</c:v>
                </c:pt>
                <c:pt idx="9369">
                  <c:v>0.4761486689814815</c:v>
                </c:pt>
                <c:pt idx="9370">
                  <c:v>0.47615348379629624</c:v>
                </c:pt>
                <c:pt idx="9371">
                  <c:v>0.47615839120370373</c:v>
                </c:pt>
                <c:pt idx="9372">
                  <c:v>0.47616312500000002</c:v>
                </c:pt>
                <c:pt idx="9373">
                  <c:v>0.4761678240740741</c:v>
                </c:pt>
                <c:pt idx="9374">
                  <c:v>0.47617263888888889</c:v>
                </c:pt>
                <c:pt idx="9375">
                  <c:v>0.47617758101851848</c:v>
                </c:pt>
                <c:pt idx="9376">
                  <c:v>0.47618489583333329</c:v>
                </c:pt>
                <c:pt idx="9377">
                  <c:v>0.47618932870370373</c:v>
                </c:pt>
                <c:pt idx="9378">
                  <c:v>0.47619385416666665</c:v>
                </c:pt>
                <c:pt idx="9379">
                  <c:v>0.47619836805555554</c:v>
                </c:pt>
                <c:pt idx="9380">
                  <c:v>0.47620289351851852</c:v>
                </c:pt>
                <c:pt idx="9381">
                  <c:v>0.4762076736111111</c:v>
                </c:pt>
                <c:pt idx="9382">
                  <c:v>0.47621234953703701</c:v>
                </c:pt>
                <c:pt idx="9383">
                  <c:v>0.47621709490740738</c:v>
                </c:pt>
                <c:pt idx="9384">
                  <c:v>0.47622192129629631</c:v>
                </c:pt>
                <c:pt idx="9385">
                  <c:v>0.47622663194444442</c:v>
                </c:pt>
                <c:pt idx="9386">
                  <c:v>0.47623131944444447</c:v>
                </c:pt>
                <c:pt idx="9387">
                  <c:v>0.47623840277777779</c:v>
                </c:pt>
                <c:pt idx="9388">
                  <c:v>0.47624299768518519</c:v>
                </c:pt>
                <c:pt idx="9389">
                  <c:v>0.47624754629629629</c:v>
                </c:pt>
                <c:pt idx="9390">
                  <c:v>0.47625209490740739</c:v>
                </c:pt>
                <c:pt idx="9391">
                  <c:v>0.47625668981481484</c:v>
                </c:pt>
                <c:pt idx="9392">
                  <c:v>0.47626165509259261</c:v>
                </c:pt>
                <c:pt idx="9393">
                  <c:v>0.47626636574074072</c:v>
                </c:pt>
                <c:pt idx="9394">
                  <c:v>0.4762711458333333</c:v>
                </c:pt>
                <c:pt idx="9395">
                  <c:v>0.47627591435185185</c:v>
                </c:pt>
                <c:pt idx="9396">
                  <c:v>0.4762807638888889</c:v>
                </c:pt>
                <c:pt idx="9397">
                  <c:v>0.4762879166666667</c:v>
                </c:pt>
                <c:pt idx="9398">
                  <c:v>0.47629283564814817</c:v>
                </c:pt>
                <c:pt idx="9399">
                  <c:v>0.47629770833333335</c:v>
                </c:pt>
                <c:pt idx="9400">
                  <c:v>0.47630237268518516</c:v>
                </c:pt>
                <c:pt idx="9401">
                  <c:v>0.47630690972222217</c:v>
                </c:pt>
                <c:pt idx="9402">
                  <c:v>0.4763114814814815</c:v>
                </c:pt>
                <c:pt idx="9403">
                  <c:v>0.47631601851851851</c:v>
                </c:pt>
                <c:pt idx="9404">
                  <c:v>0.47632055555555558</c:v>
                </c:pt>
                <c:pt idx="9405">
                  <c:v>0.47632500000000005</c:v>
                </c:pt>
                <c:pt idx="9406">
                  <c:v>0.47632957175925927</c:v>
                </c:pt>
                <c:pt idx="9407">
                  <c:v>0.47633637731481482</c:v>
                </c:pt>
                <c:pt idx="9408">
                  <c:v>0.47634087962962962</c:v>
                </c:pt>
                <c:pt idx="9409">
                  <c:v>0.47634534722222227</c:v>
                </c:pt>
                <c:pt idx="9410">
                  <c:v>0.47635002314814812</c:v>
                </c:pt>
                <c:pt idx="9411">
                  <c:v>0.47635469907407407</c:v>
                </c:pt>
                <c:pt idx="9412">
                  <c:v>0.47635937499999997</c:v>
                </c:pt>
                <c:pt idx="9413">
                  <c:v>0.47636431712962962</c:v>
                </c:pt>
                <c:pt idx="9414">
                  <c:v>0.47636924768518524</c:v>
                </c:pt>
                <c:pt idx="9415">
                  <c:v>0.47637429398148146</c:v>
                </c:pt>
                <c:pt idx="9416">
                  <c:v>0.47637922453703707</c:v>
                </c:pt>
                <c:pt idx="9417">
                  <c:v>0.47638706018518517</c:v>
                </c:pt>
                <c:pt idx="9418">
                  <c:v>0.47639186342592593</c:v>
                </c:pt>
                <c:pt idx="9419">
                  <c:v>0.4763968287037037</c:v>
                </c:pt>
                <c:pt idx="9420">
                  <c:v>0.47640158564814811</c:v>
                </c:pt>
                <c:pt idx="9421">
                  <c:v>0.47640622685185186</c:v>
                </c:pt>
                <c:pt idx="9422">
                  <c:v>0.47641082175925925</c:v>
                </c:pt>
                <c:pt idx="9423">
                  <c:v>0.47641530092592593</c:v>
                </c:pt>
                <c:pt idx="9424">
                  <c:v>0.47641993055555559</c:v>
                </c:pt>
                <c:pt idx="9425">
                  <c:v>0.47642450231481481</c:v>
                </c:pt>
                <c:pt idx="9426">
                  <c:v>0.4764292824074074</c:v>
                </c:pt>
                <c:pt idx="9427">
                  <c:v>0.47643406250000003</c:v>
                </c:pt>
                <c:pt idx="9428">
                  <c:v>0.47644126157407407</c:v>
                </c:pt>
                <c:pt idx="9429">
                  <c:v>0.47644623842592587</c:v>
                </c:pt>
                <c:pt idx="9430">
                  <c:v>0.47645127314814811</c:v>
                </c:pt>
                <c:pt idx="9431">
                  <c:v>0.47645612268518517</c:v>
                </c:pt>
                <c:pt idx="9432">
                  <c:v>0.47646107638888885</c:v>
                </c:pt>
                <c:pt idx="9433">
                  <c:v>0.47646578703703701</c:v>
                </c:pt>
                <c:pt idx="9434">
                  <c:v>0.47647025462962961</c:v>
                </c:pt>
                <c:pt idx="9435">
                  <c:v>0.47647486111111109</c:v>
                </c:pt>
                <c:pt idx="9436">
                  <c:v>0.47647934027777777</c:v>
                </c:pt>
                <c:pt idx="9437">
                  <c:v>0.47648402777777776</c:v>
                </c:pt>
                <c:pt idx="9438">
                  <c:v>0.47649135416666666</c:v>
                </c:pt>
                <c:pt idx="9439">
                  <c:v>0.47649633101851857</c:v>
                </c:pt>
                <c:pt idx="9440">
                  <c:v>0.47650121527777783</c:v>
                </c:pt>
                <c:pt idx="9441">
                  <c:v>0.47650597222222224</c:v>
                </c:pt>
                <c:pt idx="9442">
                  <c:v>0.47651089120370371</c:v>
                </c:pt>
                <c:pt idx="9443">
                  <c:v>0.47651582175925927</c:v>
                </c:pt>
                <c:pt idx="9444">
                  <c:v>0.47652068287037036</c:v>
                </c:pt>
                <c:pt idx="9445">
                  <c:v>0.47652553240740742</c:v>
                </c:pt>
                <c:pt idx="9446">
                  <c:v>0.47653024305555558</c:v>
                </c:pt>
                <c:pt idx="9447">
                  <c:v>0.47653472222222221</c:v>
                </c:pt>
                <c:pt idx="9448">
                  <c:v>0.47654146990740737</c:v>
                </c:pt>
                <c:pt idx="9449">
                  <c:v>0.47654598379629626</c:v>
                </c:pt>
                <c:pt idx="9450">
                  <c:v>0.4765505439814815</c:v>
                </c:pt>
                <c:pt idx="9451">
                  <c:v>0.47655511574074078</c:v>
                </c:pt>
                <c:pt idx="9452">
                  <c:v>0.47655978009259264</c:v>
                </c:pt>
                <c:pt idx="9453">
                  <c:v>0.4765642708333333</c:v>
                </c:pt>
                <c:pt idx="9454">
                  <c:v>0.47656878472222219</c:v>
                </c:pt>
                <c:pt idx="9455">
                  <c:v>0.47657337962962965</c:v>
                </c:pt>
                <c:pt idx="9456">
                  <c:v>0.4765782291666667</c:v>
                </c:pt>
                <c:pt idx="9457">
                  <c:v>0.47658319444444447</c:v>
                </c:pt>
                <c:pt idx="9458">
                  <c:v>0.47659045138888884</c:v>
                </c:pt>
                <c:pt idx="9459">
                  <c:v>0.47659540509259263</c:v>
                </c:pt>
                <c:pt idx="9460">
                  <c:v>0.47660019675925924</c:v>
                </c:pt>
                <c:pt idx="9461">
                  <c:v>0.47660491898148144</c:v>
                </c:pt>
                <c:pt idx="9462">
                  <c:v>0.47660972222222225</c:v>
                </c:pt>
                <c:pt idx="9463">
                  <c:v>0.47661460648148152</c:v>
                </c:pt>
                <c:pt idx="9464">
                  <c:v>0.47661947916666669</c:v>
                </c:pt>
                <c:pt idx="9465">
                  <c:v>0.47662437500000004</c:v>
                </c:pt>
                <c:pt idx="9466">
                  <c:v>0.47662914351851854</c:v>
                </c:pt>
                <c:pt idx="9467">
                  <c:v>0.4766337731481482</c:v>
                </c:pt>
                <c:pt idx="9468">
                  <c:v>0.47663844907407404</c:v>
                </c:pt>
                <c:pt idx="9469">
                  <c:v>0.47664519675925926</c:v>
                </c:pt>
                <c:pt idx="9470">
                  <c:v>0.47664990740740737</c:v>
                </c:pt>
                <c:pt idx="9471">
                  <c:v>0.4766547800925926</c:v>
                </c:pt>
                <c:pt idx="9472">
                  <c:v>0.47665952546296292</c:v>
                </c:pt>
                <c:pt idx="9473">
                  <c:v>0.47666442129629627</c:v>
                </c:pt>
                <c:pt idx="9474">
                  <c:v>0.47666915509259261</c:v>
                </c:pt>
                <c:pt idx="9475">
                  <c:v>0.47667403935185182</c:v>
                </c:pt>
                <c:pt idx="9476">
                  <c:v>0.47667891203703699</c:v>
                </c:pt>
                <c:pt idx="9477">
                  <c:v>0.47668370370370372</c:v>
                </c:pt>
                <c:pt idx="9478">
                  <c:v>0.4766887037037037</c:v>
                </c:pt>
                <c:pt idx="9479">
                  <c:v>0.47669587962962962</c:v>
                </c:pt>
                <c:pt idx="9480">
                  <c:v>0.4767003587962963</c:v>
                </c:pt>
                <c:pt idx="9481">
                  <c:v>0.47670498842592596</c:v>
                </c:pt>
                <c:pt idx="9482">
                  <c:v>0.47670969907407407</c:v>
                </c:pt>
                <c:pt idx="9483">
                  <c:v>0.47671451388888886</c:v>
                </c:pt>
                <c:pt idx="9484">
                  <c:v>0.47671939814814812</c:v>
                </c:pt>
                <c:pt idx="9485">
                  <c:v>0.47672420138888888</c:v>
                </c:pt>
                <c:pt idx="9486">
                  <c:v>0.47672910879629632</c:v>
                </c:pt>
                <c:pt idx="9487">
                  <c:v>0.4767340162037037</c:v>
                </c:pt>
                <c:pt idx="9488">
                  <c:v>0.47673898148148147</c:v>
                </c:pt>
                <c:pt idx="9489">
                  <c:v>0.47674615740740744</c:v>
                </c:pt>
                <c:pt idx="9490">
                  <c:v>0.47675097222222224</c:v>
                </c:pt>
                <c:pt idx="9491">
                  <c:v>0.47675552083333333</c:v>
                </c:pt>
                <c:pt idx="9492">
                  <c:v>0.47676003472222223</c:v>
                </c:pt>
                <c:pt idx="9493">
                  <c:v>0.4767646527777778</c:v>
                </c:pt>
                <c:pt idx="9494">
                  <c:v>0.4767692824074074</c:v>
                </c:pt>
                <c:pt idx="9495">
                  <c:v>0.47677388888888889</c:v>
                </c:pt>
                <c:pt idx="9496">
                  <c:v>0.47677854166666672</c:v>
                </c:pt>
                <c:pt idx="9497">
                  <c:v>0.47678304398148147</c:v>
                </c:pt>
                <c:pt idx="9498">
                  <c:v>0.47678767361111113</c:v>
                </c:pt>
                <c:pt idx="9499">
                  <c:v>0.47679459490740744</c:v>
                </c:pt>
                <c:pt idx="9500">
                  <c:v>0.47679921296296296</c:v>
                </c:pt>
                <c:pt idx="9501">
                  <c:v>0.47680422453703702</c:v>
                </c:pt>
                <c:pt idx="9502">
                  <c:v>0.47680908564814817</c:v>
                </c:pt>
                <c:pt idx="9503">
                  <c:v>0.47681384259259257</c:v>
                </c:pt>
                <c:pt idx="9504">
                  <c:v>0.4768187152777778</c:v>
                </c:pt>
                <c:pt idx="9505">
                  <c:v>0.47682349537037033</c:v>
                </c:pt>
                <c:pt idx="9506">
                  <c:v>0.47682834490740739</c:v>
                </c:pt>
                <c:pt idx="9507">
                  <c:v>0.47683324074074074</c:v>
                </c:pt>
                <c:pt idx="9508">
                  <c:v>0.4768380439814815</c:v>
                </c:pt>
                <c:pt idx="9509">
                  <c:v>0.47684537037037034</c:v>
                </c:pt>
                <c:pt idx="9510">
                  <c:v>0.47685010416666668</c:v>
                </c:pt>
                <c:pt idx="9511">
                  <c:v>0.47685483796296296</c:v>
                </c:pt>
                <c:pt idx="9512">
                  <c:v>0.47685959490740742</c:v>
                </c:pt>
                <c:pt idx="9513">
                  <c:v>0.47686409722222223</c:v>
                </c:pt>
                <c:pt idx="9514">
                  <c:v>0.47686875000000001</c:v>
                </c:pt>
                <c:pt idx="9515">
                  <c:v>0.47687329861111111</c:v>
                </c:pt>
                <c:pt idx="9516">
                  <c:v>0.47687809027777778</c:v>
                </c:pt>
                <c:pt idx="9517">
                  <c:v>0.47688302083333328</c:v>
                </c:pt>
                <c:pt idx="9518">
                  <c:v>0.47688769675925924</c:v>
                </c:pt>
                <c:pt idx="9519">
                  <c:v>0.47689246527777779</c:v>
                </c:pt>
                <c:pt idx="9520">
                  <c:v>0.47689964120370371</c:v>
                </c:pt>
                <c:pt idx="9521">
                  <c:v>0.47690452546296297</c:v>
                </c:pt>
                <c:pt idx="9522">
                  <c:v>0.47690957175925924</c:v>
                </c:pt>
                <c:pt idx="9523">
                  <c:v>0.476914375</c:v>
                </c:pt>
                <c:pt idx="9524">
                  <c:v>0.47691902777777778</c:v>
                </c:pt>
                <c:pt idx="9525">
                  <c:v>0.47692355324074076</c:v>
                </c:pt>
                <c:pt idx="9526">
                  <c:v>0.47692806712962965</c:v>
                </c:pt>
                <c:pt idx="9527">
                  <c:v>0.47693269675925926</c:v>
                </c:pt>
                <c:pt idx="9528">
                  <c:v>0.47693739583333333</c:v>
                </c:pt>
                <c:pt idx="9529">
                  <c:v>0.47694208333333332</c:v>
                </c:pt>
                <c:pt idx="9530">
                  <c:v>0.47694932870370371</c:v>
                </c:pt>
                <c:pt idx="9531">
                  <c:v>0.47695407407407409</c:v>
                </c:pt>
                <c:pt idx="9532">
                  <c:v>0.47695881944444446</c:v>
                </c:pt>
                <c:pt idx="9533">
                  <c:v>0.47696353009259257</c:v>
                </c:pt>
                <c:pt idx="9534">
                  <c:v>0.47696829861111106</c:v>
                </c:pt>
                <c:pt idx="9535">
                  <c:v>0.47697336805555551</c:v>
                </c:pt>
                <c:pt idx="9536">
                  <c:v>0.47697831018518522</c:v>
                </c:pt>
                <c:pt idx="9537">
                  <c:v>0.47698278935185184</c:v>
                </c:pt>
                <c:pt idx="9538">
                  <c:v>0.47698732638888885</c:v>
                </c:pt>
                <c:pt idx="9539">
                  <c:v>0.47699178240740742</c:v>
                </c:pt>
                <c:pt idx="9540">
                  <c:v>0.47699873842592594</c:v>
                </c:pt>
                <c:pt idx="9541">
                  <c:v>0.47700320601851853</c:v>
                </c:pt>
                <c:pt idx="9542">
                  <c:v>0.47700780092592593</c:v>
                </c:pt>
                <c:pt idx="9543">
                  <c:v>0.47701228009259261</c:v>
                </c:pt>
                <c:pt idx="9544">
                  <c:v>0.47701682870370371</c:v>
                </c:pt>
                <c:pt idx="9545">
                  <c:v>0.4770212962962963</c:v>
                </c:pt>
                <c:pt idx="9546">
                  <c:v>0.47702591435185182</c:v>
                </c:pt>
                <c:pt idx="9547">
                  <c:v>0.47703075231481479</c:v>
                </c:pt>
                <c:pt idx="9548">
                  <c:v>0.47703562500000002</c:v>
                </c:pt>
                <c:pt idx="9549">
                  <c:v>0.47704038194444442</c:v>
                </c:pt>
                <c:pt idx="9550">
                  <c:v>0.47704765046296299</c:v>
                </c:pt>
                <c:pt idx="9551">
                  <c:v>0.4770523611111111</c:v>
                </c:pt>
                <c:pt idx="9552">
                  <c:v>0.47705724537037036</c:v>
                </c:pt>
                <c:pt idx="9553">
                  <c:v>0.47706200231481483</c:v>
                </c:pt>
                <c:pt idx="9554">
                  <c:v>0.47706719907407408</c:v>
                </c:pt>
                <c:pt idx="9555">
                  <c:v>0.47707239583333333</c:v>
                </c:pt>
                <c:pt idx="9556">
                  <c:v>0.4770774421296296</c:v>
                </c:pt>
                <c:pt idx="9557">
                  <c:v>0.47708216435185186</c:v>
                </c:pt>
                <c:pt idx="9558">
                  <c:v>0.47708668981481478</c:v>
                </c:pt>
                <c:pt idx="9559">
                  <c:v>0.47709134259259262</c:v>
                </c:pt>
                <c:pt idx="9560">
                  <c:v>0.47709589120370371</c:v>
                </c:pt>
                <c:pt idx="9561">
                  <c:v>0.47710310185185184</c:v>
                </c:pt>
                <c:pt idx="9562">
                  <c:v>0.47710797453703702</c:v>
                </c:pt>
                <c:pt idx="9563">
                  <c:v>0.47711291666666672</c:v>
                </c:pt>
                <c:pt idx="9564">
                  <c:v>0.47711788194444443</c:v>
                </c:pt>
                <c:pt idx="9565">
                  <c:v>0.47712263888888889</c:v>
                </c:pt>
                <c:pt idx="9566">
                  <c:v>0.47712744212962965</c:v>
                </c:pt>
                <c:pt idx="9567">
                  <c:v>0.47713250000000001</c:v>
                </c:pt>
                <c:pt idx="9568">
                  <c:v>0.4771373611111111</c:v>
                </c:pt>
                <c:pt idx="9569">
                  <c:v>0.47714236111111114</c:v>
                </c:pt>
                <c:pt idx="9570">
                  <c:v>0.47714704861111112</c:v>
                </c:pt>
                <c:pt idx="9571">
                  <c:v>0.47715379629629634</c:v>
                </c:pt>
                <c:pt idx="9572">
                  <c:v>0.47715832175925926</c:v>
                </c:pt>
                <c:pt idx="9573">
                  <c:v>0.47716303240740743</c:v>
                </c:pt>
                <c:pt idx="9574">
                  <c:v>0.4771679513888889</c:v>
                </c:pt>
                <c:pt idx="9575">
                  <c:v>0.47717282407407408</c:v>
                </c:pt>
                <c:pt idx="9576">
                  <c:v>0.47717773148148152</c:v>
                </c:pt>
                <c:pt idx="9577">
                  <c:v>0.47718280092592597</c:v>
                </c:pt>
                <c:pt idx="9578">
                  <c:v>0.47718782407407406</c:v>
                </c:pt>
                <c:pt idx="9579">
                  <c:v>0.47719262731481482</c:v>
                </c:pt>
                <c:pt idx="9580">
                  <c:v>0.47719746527777779</c:v>
                </c:pt>
                <c:pt idx="9581">
                  <c:v>0.47720476851851851</c:v>
                </c:pt>
                <c:pt idx="9582">
                  <c:v>0.47720931712962966</c:v>
                </c:pt>
                <c:pt idx="9583">
                  <c:v>0.47721384259259264</c:v>
                </c:pt>
                <c:pt idx="9584">
                  <c:v>0.47721846064814816</c:v>
                </c:pt>
                <c:pt idx="9585">
                  <c:v>0.47722312500000003</c:v>
                </c:pt>
                <c:pt idx="9586">
                  <c:v>0.47722762731481483</c:v>
                </c:pt>
                <c:pt idx="9587">
                  <c:v>0.47723223379629626</c:v>
                </c:pt>
                <c:pt idx="9588">
                  <c:v>0.47723686342592592</c:v>
                </c:pt>
                <c:pt idx="9589">
                  <c:v>0.47724151620370375</c:v>
                </c:pt>
                <c:pt idx="9590">
                  <c:v>0.47724615740740739</c:v>
                </c:pt>
                <c:pt idx="9591">
                  <c:v>0.47725326388888889</c:v>
                </c:pt>
                <c:pt idx="9592">
                  <c:v>0.47725809027777782</c:v>
                </c:pt>
                <c:pt idx="9593">
                  <c:v>0.47726288194444444</c:v>
                </c:pt>
                <c:pt idx="9594">
                  <c:v>0.47726785879629635</c:v>
                </c:pt>
                <c:pt idx="9595">
                  <c:v>0.47727263888888888</c:v>
                </c:pt>
                <c:pt idx="9596">
                  <c:v>0.47727756944444444</c:v>
                </c:pt>
                <c:pt idx="9597">
                  <c:v>0.47728251157407403</c:v>
                </c:pt>
                <c:pt idx="9598">
                  <c:v>0.47728753472222224</c:v>
                </c:pt>
                <c:pt idx="9599">
                  <c:v>0.47729234953703709</c:v>
                </c:pt>
                <c:pt idx="9600">
                  <c:v>0.47729712962962961</c:v>
                </c:pt>
                <c:pt idx="9601">
                  <c:v>0.47730219907407406</c:v>
                </c:pt>
                <c:pt idx="9602">
                  <c:v>0.47730935185185186</c:v>
                </c:pt>
                <c:pt idx="9603">
                  <c:v>0.47731396990740738</c:v>
                </c:pt>
                <c:pt idx="9604">
                  <c:v>0.47731851851851853</c:v>
                </c:pt>
                <c:pt idx="9605">
                  <c:v>0.47732318287037034</c:v>
                </c:pt>
                <c:pt idx="9606">
                  <c:v>0.4773278125</c:v>
                </c:pt>
                <c:pt idx="9607">
                  <c:v>0.47733268518518518</c:v>
                </c:pt>
                <c:pt idx="9608">
                  <c:v>0.47733754629629632</c:v>
                </c:pt>
                <c:pt idx="9609">
                  <c:v>0.47734245370370371</c:v>
                </c:pt>
                <c:pt idx="9610">
                  <c:v>0.47734733796296297</c:v>
                </c:pt>
                <c:pt idx="9611">
                  <c:v>0.47735233796296295</c:v>
                </c:pt>
                <c:pt idx="9612">
                  <c:v>0.47735959490740743</c:v>
                </c:pt>
                <c:pt idx="9613">
                  <c:v>0.47736449074074078</c:v>
                </c:pt>
                <c:pt idx="9614">
                  <c:v>0.47736950231481479</c:v>
                </c:pt>
                <c:pt idx="9615">
                  <c:v>0.47737414351851853</c:v>
                </c:pt>
                <c:pt idx="9616">
                  <c:v>0.47737870370370367</c:v>
                </c:pt>
                <c:pt idx="9617">
                  <c:v>0.47738331018518521</c:v>
                </c:pt>
                <c:pt idx="9618">
                  <c:v>0.47738798611111116</c:v>
                </c:pt>
                <c:pt idx="9619">
                  <c:v>0.47739295138888888</c:v>
                </c:pt>
                <c:pt idx="9620">
                  <c:v>0.47739805555555553</c:v>
                </c:pt>
                <c:pt idx="9621">
                  <c:v>0.47740284722222226</c:v>
                </c:pt>
                <c:pt idx="9622">
                  <c:v>0.4774101273148148</c:v>
                </c:pt>
                <c:pt idx="9623">
                  <c:v>0.47741490740740744</c:v>
                </c:pt>
                <c:pt idx="9624">
                  <c:v>0.47741980324074079</c:v>
                </c:pt>
                <c:pt idx="9625">
                  <c:v>0.47742484953703701</c:v>
                </c:pt>
                <c:pt idx="9626">
                  <c:v>0.47742962962962965</c:v>
                </c:pt>
                <c:pt idx="9627">
                  <c:v>0.47743425925925925</c:v>
                </c:pt>
                <c:pt idx="9628">
                  <c:v>0.47743914351851852</c:v>
                </c:pt>
                <c:pt idx="9629">
                  <c:v>0.47744372685185188</c:v>
                </c:pt>
                <c:pt idx="9630">
                  <c:v>0.47744825231481486</c:v>
                </c:pt>
                <c:pt idx="9631">
                  <c:v>0.47745293981481485</c:v>
                </c:pt>
                <c:pt idx="9632">
                  <c:v>0.47745989583333337</c:v>
                </c:pt>
                <c:pt idx="9633">
                  <c:v>0.47746452546296297</c:v>
                </c:pt>
                <c:pt idx="9634">
                  <c:v>0.47746909722222219</c:v>
                </c:pt>
                <c:pt idx="9635">
                  <c:v>0.47747378472222218</c:v>
                </c:pt>
                <c:pt idx="9636">
                  <c:v>0.47747842592592593</c:v>
                </c:pt>
                <c:pt idx="9637">
                  <c:v>0.47748327546296299</c:v>
                </c:pt>
                <c:pt idx="9638">
                  <c:v>0.47748827546296296</c:v>
                </c:pt>
                <c:pt idx="9639">
                  <c:v>0.47749374999999999</c:v>
                </c:pt>
                <c:pt idx="9640">
                  <c:v>0.47749854166666666</c:v>
                </c:pt>
                <c:pt idx="9641">
                  <c:v>0.47750357638888891</c:v>
                </c:pt>
                <c:pt idx="9642">
                  <c:v>0.47751119212962961</c:v>
                </c:pt>
                <c:pt idx="9643">
                  <c:v>0.47751609953703705</c:v>
                </c:pt>
                <c:pt idx="9644">
                  <c:v>0.47752100694444444</c:v>
                </c:pt>
                <c:pt idx="9645">
                  <c:v>0.47752603009259259</c:v>
                </c:pt>
                <c:pt idx="9646">
                  <c:v>0.47753081018518517</c:v>
                </c:pt>
                <c:pt idx="9647">
                  <c:v>0.47753553240740737</c:v>
                </c:pt>
                <c:pt idx="9648">
                  <c:v>0.47754020833333333</c:v>
                </c:pt>
                <c:pt idx="9649">
                  <c:v>0.47754475694444443</c:v>
                </c:pt>
                <c:pt idx="9650">
                  <c:v>0.47754943287037038</c:v>
                </c:pt>
                <c:pt idx="9651">
                  <c:v>0.47755424768518523</c:v>
                </c:pt>
                <c:pt idx="9652">
                  <c:v>0.47755908564814814</c:v>
                </c:pt>
                <c:pt idx="9653">
                  <c:v>0.47756641203703704</c:v>
                </c:pt>
                <c:pt idx="9654">
                  <c:v>0.4775711689814815</c:v>
                </c:pt>
                <c:pt idx="9655">
                  <c:v>0.47757614583333335</c:v>
                </c:pt>
                <c:pt idx="9656">
                  <c:v>0.47758111111111107</c:v>
                </c:pt>
                <c:pt idx="9657">
                  <c:v>0.47758584490740735</c:v>
                </c:pt>
                <c:pt idx="9658">
                  <c:v>0.47759077546296297</c:v>
                </c:pt>
                <c:pt idx="9659">
                  <c:v>0.47759567129629632</c:v>
                </c:pt>
                <c:pt idx="9660">
                  <c:v>0.47760026620370372</c:v>
                </c:pt>
                <c:pt idx="9661">
                  <c:v>0.47760479166666664</c:v>
                </c:pt>
                <c:pt idx="9662">
                  <c:v>0.47760930555555553</c:v>
                </c:pt>
                <c:pt idx="9663">
                  <c:v>0.47761659722222222</c:v>
                </c:pt>
                <c:pt idx="9664">
                  <c:v>0.4776214236111111</c:v>
                </c:pt>
                <c:pt idx="9665">
                  <c:v>0.47762627314814815</c:v>
                </c:pt>
                <c:pt idx="9666">
                  <c:v>0.47763122685185189</c:v>
                </c:pt>
                <c:pt idx="9667">
                  <c:v>0.4776360648148148</c:v>
                </c:pt>
                <c:pt idx="9668">
                  <c:v>0.47764089120370373</c:v>
                </c:pt>
                <c:pt idx="9669">
                  <c:v>0.47764568287037035</c:v>
                </c:pt>
                <c:pt idx="9670">
                  <c:v>0.47765063657407408</c:v>
                </c:pt>
                <c:pt idx="9671">
                  <c:v>0.47765535879629634</c:v>
                </c:pt>
                <c:pt idx="9672">
                  <c:v>0.47765998842592589</c:v>
                </c:pt>
                <c:pt idx="9673">
                  <c:v>0.4776667824074074</c:v>
                </c:pt>
                <c:pt idx="9674">
                  <c:v>0.47767141203703706</c:v>
                </c:pt>
                <c:pt idx="9675">
                  <c:v>0.47767592592592595</c:v>
                </c:pt>
                <c:pt idx="9676">
                  <c:v>0.47768053240740738</c:v>
                </c:pt>
                <c:pt idx="9677">
                  <c:v>0.47768515046296295</c:v>
                </c:pt>
                <c:pt idx="9678">
                  <c:v>0.47768974537037034</c:v>
                </c:pt>
                <c:pt idx="9679">
                  <c:v>0.47769438657407409</c:v>
                </c:pt>
                <c:pt idx="9680">
                  <c:v>0.4776988888888889</c:v>
                </c:pt>
                <c:pt idx="9681">
                  <c:v>0.47770358796296297</c:v>
                </c:pt>
                <c:pt idx="9682">
                  <c:v>0.47770843750000003</c:v>
                </c:pt>
                <c:pt idx="9683">
                  <c:v>0.47771584490740743</c:v>
                </c:pt>
                <c:pt idx="9684">
                  <c:v>0.4777207175925926</c:v>
                </c:pt>
                <c:pt idx="9685">
                  <c:v>0.47772568287037037</c:v>
                </c:pt>
                <c:pt idx="9686">
                  <c:v>0.47773042824074069</c:v>
                </c:pt>
                <c:pt idx="9687">
                  <c:v>0.47773538194444448</c:v>
                </c:pt>
                <c:pt idx="9688">
                  <c:v>0.47774033564814816</c:v>
                </c:pt>
                <c:pt idx="9689">
                  <c:v>0.47774516203703704</c:v>
                </c:pt>
                <c:pt idx="9690">
                  <c:v>0.47774998842592592</c:v>
                </c:pt>
                <c:pt idx="9691">
                  <c:v>0.47775484953703701</c:v>
                </c:pt>
                <c:pt idx="9692">
                  <c:v>0.47775962962962965</c:v>
                </c:pt>
                <c:pt idx="9693">
                  <c:v>0.47776430555555555</c:v>
                </c:pt>
                <c:pt idx="9694">
                  <c:v>0.47777111111111115</c:v>
                </c:pt>
                <c:pt idx="9695">
                  <c:v>0.47777585648148152</c:v>
                </c:pt>
                <c:pt idx="9696">
                  <c:v>0.47778074074074078</c:v>
                </c:pt>
                <c:pt idx="9697">
                  <c:v>0.47778559027777773</c:v>
                </c:pt>
                <c:pt idx="9698">
                  <c:v>0.47779052083333334</c:v>
                </c:pt>
                <c:pt idx="9699">
                  <c:v>0.47779548611111111</c:v>
                </c:pt>
                <c:pt idx="9700">
                  <c:v>0.47780030092592596</c:v>
                </c:pt>
                <c:pt idx="9701">
                  <c:v>0.47780521990740743</c:v>
                </c:pt>
                <c:pt idx="9702">
                  <c:v>0.47781030092592597</c:v>
                </c:pt>
                <c:pt idx="9703">
                  <c:v>0.47781535879629633</c:v>
                </c:pt>
                <c:pt idx="9704">
                  <c:v>0.47782234953703706</c:v>
                </c:pt>
                <c:pt idx="9705">
                  <c:v>0.47782689814814816</c:v>
                </c:pt>
                <c:pt idx="9706">
                  <c:v>0.47783149305555556</c:v>
                </c:pt>
                <c:pt idx="9707">
                  <c:v>0.47783620370370367</c:v>
                </c:pt>
                <c:pt idx="9708">
                  <c:v>0.47784111111111111</c:v>
                </c:pt>
                <c:pt idx="9709">
                  <c:v>0.47784636574074074</c:v>
                </c:pt>
                <c:pt idx="9710">
                  <c:v>0.4778514236111111</c:v>
                </c:pt>
                <c:pt idx="9711">
                  <c:v>0.47785641203703705</c:v>
                </c:pt>
                <c:pt idx="9712">
                  <c:v>0.47786119212962963</c:v>
                </c:pt>
                <c:pt idx="9713">
                  <c:v>0.47786605324074077</c:v>
                </c:pt>
                <c:pt idx="9714">
                  <c:v>0.47787341435185188</c:v>
                </c:pt>
                <c:pt idx="9715">
                  <c:v>0.47787843750000003</c:v>
                </c:pt>
                <c:pt idx="9716">
                  <c:v>0.47788328703703703</c:v>
                </c:pt>
                <c:pt idx="9717">
                  <c:v>0.47788789351851851</c:v>
                </c:pt>
                <c:pt idx="9718">
                  <c:v>0.47789256944444447</c:v>
                </c:pt>
                <c:pt idx="9719">
                  <c:v>0.47789725694444446</c:v>
                </c:pt>
                <c:pt idx="9720">
                  <c:v>0.47790239583333333</c:v>
                </c:pt>
                <c:pt idx="9721">
                  <c:v>0.47790774305555556</c:v>
                </c:pt>
                <c:pt idx="9722">
                  <c:v>0.47791291666666669</c:v>
                </c:pt>
                <c:pt idx="9723">
                  <c:v>0.47791813657407406</c:v>
                </c:pt>
                <c:pt idx="9724">
                  <c:v>0.47792563657407405</c:v>
                </c:pt>
                <c:pt idx="9725">
                  <c:v>0.47793112268518517</c:v>
                </c:pt>
                <c:pt idx="9726">
                  <c:v>0.47793692129629628</c:v>
                </c:pt>
                <c:pt idx="9727">
                  <c:v>0.47794230324074077</c:v>
                </c:pt>
                <c:pt idx="9728">
                  <c:v>0.47794716435185186</c:v>
                </c:pt>
                <c:pt idx="9729">
                  <c:v>0.47795187500000003</c:v>
                </c:pt>
                <c:pt idx="9730">
                  <c:v>0.47795665509259261</c:v>
                </c:pt>
                <c:pt idx="9731">
                  <c:v>0.47796156249999999</c:v>
                </c:pt>
                <c:pt idx="9732">
                  <c:v>0.47796637731481484</c:v>
                </c:pt>
                <c:pt idx="9733">
                  <c:v>0.47797111111111112</c:v>
                </c:pt>
                <c:pt idx="9734">
                  <c:v>0.4779759837962963</c:v>
                </c:pt>
                <c:pt idx="9735">
                  <c:v>0.47798310185185189</c:v>
                </c:pt>
                <c:pt idx="9736">
                  <c:v>0.47798767361111111</c:v>
                </c:pt>
                <c:pt idx="9737">
                  <c:v>0.47799211805555553</c:v>
                </c:pt>
                <c:pt idx="9738">
                  <c:v>0.47799670138888889</c:v>
                </c:pt>
                <c:pt idx="9739">
                  <c:v>0.47800126157407408</c:v>
                </c:pt>
                <c:pt idx="9740">
                  <c:v>0.47800589120370374</c:v>
                </c:pt>
                <c:pt idx="9741">
                  <c:v>0.47801059027777776</c:v>
                </c:pt>
                <c:pt idx="9742">
                  <c:v>0.47801534722222222</c:v>
                </c:pt>
                <c:pt idx="9743">
                  <c:v>0.47802019675925927</c:v>
                </c:pt>
                <c:pt idx="9744">
                  <c:v>0.47802505787037036</c:v>
                </c:pt>
                <c:pt idx="9745">
                  <c:v>0.47803219907407407</c:v>
                </c:pt>
                <c:pt idx="9746">
                  <c:v>0.47803710648148146</c:v>
                </c:pt>
                <c:pt idx="9747">
                  <c:v>0.47804199074074072</c:v>
                </c:pt>
                <c:pt idx="9748">
                  <c:v>0.47804663194444447</c:v>
                </c:pt>
                <c:pt idx="9749">
                  <c:v>0.47805118055555557</c:v>
                </c:pt>
                <c:pt idx="9750">
                  <c:v>0.47805572916666667</c:v>
                </c:pt>
                <c:pt idx="9751">
                  <c:v>0.47806033564814815</c:v>
                </c:pt>
                <c:pt idx="9752">
                  <c:v>0.4780650578703704</c:v>
                </c:pt>
                <c:pt idx="9753">
                  <c:v>0.47806986111111111</c:v>
                </c:pt>
                <c:pt idx="9754">
                  <c:v>0.47807479166666672</c:v>
                </c:pt>
                <c:pt idx="9755">
                  <c:v>0.47808202546296297</c:v>
                </c:pt>
                <c:pt idx="9756">
                  <c:v>0.47808673611111113</c:v>
                </c:pt>
                <c:pt idx="9757">
                  <c:v>0.47809142361111112</c:v>
                </c:pt>
                <c:pt idx="9758">
                  <c:v>0.47809621527777774</c:v>
                </c:pt>
                <c:pt idx="9759">
                  <c:v>0.47810108796296297</c:v>
                </c:pt>
                <c:pt idx="9760">
                  <c:v>0.47810593750000002</c:v>
                </c:pt>
                <c:pt idx="9761">
                  <c:v>0.4781103819444445</c:v>
                </c:pt>
                <c:pt idx="9762">
                  <c:v>0.47811483796296295</c:v>
                </c:pt>
                <c:pt idx="9763">
                  <c:v>0.47811931712962963</c:v>
                </c:pt>
                <c:pt idx="9764">
                  <c:v>0.47812387731481482</c:v>
                </c:pt>
                <c:pt idx="9765">
                  <c:v>0.47813070601851848</c:v>
                </c:pt>
                <c:pt idx="9766">
                  <c:v>0.47813530092592593</c:v>
                </c:pt>
                <c:pt idx="9767">
                  <c:v>0.47813984953703703</c:v>
                </c:pt>
                <c:pt idx="9768">
                  <c:v>0.47814429398148151</c:v>
                </c:pt>
                <c:pt idx="9769">
                  <c:v>0.47814886574074073</c:v>
                </c:pt>
                <c:pt idx="9770">
                  <c:v>0.47815347222222221</c:v>
                </c:pt>
                <c:pt idx="9771">
                  <c:v>0.47815837962962959</c:v>
                </c:pt>
                <c:pt idx="9772">
                  <c:v>0.47816317129629632</c:v>
                </c:pt>
                <c:pt idx="9773">
                  <c:v>0.4781678703703704</c:v>
                </c:pt>
                <c:pt idx="9774">
                  <c:v>0.47817258101851851</c:v>
                </c:pt>
                <c:pt idx="9775">
                  <c:v>0.47817989583333337</c:v>
                </c:pt>
                <c:pt idx="9776">
                  <c:v>0.47818462962962965</c:v>
                </c:pt>
                <c:pt idx="9777">
                  <c:v>0.4781894444444445</c:v>
                </c:pt>
                <c:pt idx="9778">
                  <c:v>0.47819422453703703</c:v>
                </c:pt>
                <c:pt idx="9779">
                  <c:v>0.47819912037037038</c:v>
                </c:pt>
                <c:pt idx="9780">
                  <c:v>0.47820393518518517</c:v>
                </c:pt>
                <c:pt idx="9781">
                  <c:v>0.4782086805555556</c:v>
                </c:pt>
                <c:pt idx="9782">
                  <c:v>0.47821335648148144</c:v>
                </c:pt>
                <c:pt idx="9783">
                  <c:v>0.47821787037037033</c:v>
                </c:pt>
                <c:pt idx="9784">
                  <c:v>0.47822243055555558</c:v>
                </c:pt>
                <c:pt idx="9785">
                  <c:v>0.47822949074074073</c:v>
                </c:pt>
                <c:pt idx="9786">
                  <c:v>0.4782343634259259</c:v>
                </c:pt>
                <c:pt idx="9787">
                  <c:v>0.47823940972222223</c:v>
                </c:pt>
                <c:pt idx="9788">
                  <c:v>0.47824425925925929</c:v>
                </c:pt>
                <c:pt idx="9789">
                  <c:v>0.47824896990740745</c:v>
                </c:pt>
                <c:pt idx="9790">
                  <c:v>0.47825365740740744</c:v>
                </c:pt>
                <c:pt idx="9791">
                  <c:v>0.47825853009259256</c:v>
                </c:pt>
                <c:pt idx="9792">
                  <c:v>0.47826335648148149</c:v>
                </c:pt>
                <c:pt idx="9793">
                  <c:v>0.47826821759259258</c:v>
                </c:pt>
                <c:pt idx="9794">
                  <c:v>0.47827306712962964</c:v>
                </c:pt>
                <c:pt idx="9795">
                  <c:v>0.47827983796296297</c:v>
                </c:pt>
                <c:pt idx="9796">
                  <c:v>0.47828428240740739</c:v>
                </c:pt>
                <c:pt idx="9797">
                  <c:v>0.47828879629629628</c:v>
                </c:pt>
                <c:pt idx="9798">
                  <c:v>0.47829350694444445</c:v>
                </c:pt>
                <c:pt idx="9799">
                  <c:v>0.47829839120370371</c:v>
                </c:pt>
                <c:pt idx="9800">
                  <c:v>0.47830331018518518</c:v>
                </c:pt>
                <c:pt idx="9801">
                  <c:v>0.47830806712962964</c:v>
                </c:pt>
                <c:pt idx="9802">
                  <c:v>0.47831281250000002</c:v>
                </c:pt>
                <c:pt idx="9803">
                  <c:v>0.47831747685185189</c:v>
                </c:pt>
                <c:pt idx="9804">
                  <c:v>0.47832203703703707</c:v>
                </c:pt>
                <c:pt idx="9805">
                  <c:v>0.47832690972222225</c:v>
                </c:pt>
                <c:pt idx="9806">
                  <c:v>0.47833405092592596</c:v>
                </c:pt>
                <c:pt idx="9807">
                  <c:v>0.47833869212962959</c:v>
                </c:pt>
                <c:pt idx="9808">
                  <c:v>0.47834325231481478</c:v>
                </c:pt>
                <c:pt idx="9809">
                  <c:v>0.47834767361111113</c:v>
                </c:pt>
                <c:pt idx="9810">
                  <c:v>0.47835215277777782</c:v>
                </c:pt>
                <c:pt idx="9811">
                  <c:v>0.47835658564814815</c:v>
                </c:pt>
                <c:pt idx="9812">
                  <c:v>0.47836119212962963</c:v>
                </c:pt>
                <c:pt idx="9813">
                  <c:v>0.47836562499999996</c:v>
                </c:pt>
                <c:pt idx="9814">
                  <c:v>0.47837008101851852</c:v>
                </c:pt>
                <c:pt idx="9815">
                  <c:v>0.47837458333333333</c:v>
                </c:pt>
                <c:pt idx="9816">
                  <c:v>0.47838174768518521</c:v>
                </c:pt>
                <c:pt idx="9817">
                  <c:v>0.4783864351851852</c:v>
                </c:pt>
                <c:pt idx="9818">
                  <c:v>0.47839127314814817</c:v>
                </c:pt>
                <c:pt idx="9819">
                  <c:v>0.47839620370370373</c:v>
                </c:pt>
                <c:pt idx="9820">
                  <c:v>0.47840100694444443</c:v>
                </c:pt>
                <c:pt idx="9821">
                  <c:v>0.47840570601851851</c:v>
                </c:pt>
                <c:pt idx="9822">
                  <c:v>0.47841040509259258</c:v>
                </c:pt>
                <c:pt idx="9823">
                  <c:v>0.47841518518518517</c:v>
                </c:pt>
                <c:pt idx="9824">
                  <c:v>0.47841995370370372</c:v>
                </c:pt>
                <c:pt idx="9825">
                  <c:v>0.47842483796296298</c:v>
                </c:pt>
                <c:pt idx="9826">
                  <c:v>0.47843247685185181</c:v>
                </c:pt>
                <c:pt idx="9827">
                  <c:v>0.47843726851851853</c:v>
                </c:pt>
                <c:pt idx="9828">
                  <c:v>0.47844180555555554</c:v>
                </c:pt>
                <c:pt idx="9829">
                  <c:v>0.47844626157407411</c:v>
                </c:pt>
                <c:pt idx="9830">
                  <c:v>0.47845083333333333</c:v>
                </c:pt>
                <c:pt idx="9831">
                  <c:v>0.47845538194444442</c:v>
                </c:pt>
                <c:pt idx="9832">
                  <c:v>0.47846016203703701</c:v>
                </c:pt>
                <c:pt idx="9833">
                  <c:v>0.47846512731481483</c:v>
                </c:pt>
                <c:pt idx="9834">
                  <c:v>0.47846986111111112</c:v>
                </c:pt>
                <c:pt idx="9835">
                  <c:v>0.4784745949074074</c:v>
                </c:pt>
                <c:pt idx="9836">
                  <c:v>0.47848208333333336</c:v>
                </c:pt>
                <c:pt idx="9837">
                  <c:v>0.47848740740740742</c:v>
                </c:pt>
                <c:pt idx="9838">
                  <c:v>0.47849278935185185</c:v>
                </c:pt>
                <c:pt idx="9839">
                  <c:v>0.47849805555555558</c:v>
                </c:pt>
                <c:pt idx="9840">
                  <c:v>0.47850325231481478</c:v>
                </c:pt>
                <c:pt idx="9841">
                  <c:v>0.47850854166666662</c:v>
                </c:pt>
                <c:pt idx="9842">
                  <c:v>0.47851371527777781</c:v>
                </c:pt>
                <c:pt idx="9843">
                  <c:v>0.47851917824074075</c:v>
                </c:pt>
                <c:pt idx="9844">
                  <c:v>0.47852471064814811</c:v>
                </c:pt>
                <c:pt idx="9845">
                  <c:v>0.47853016203703702</c:v>
                </c:pt>
                <c:pt idx="9846">
                  <c:v>0.47853857638888891</c:v>
                </c:pt>
                <c:pt idx="9847">
                  <c:v>0.47854402777777777</c:v>
                </c:pt>
                <c:pt idx="9848">
                  <c:v>0.47854953703703701</c:v>
                </c:pt>
                <c:pt idx="9849">
                  <c:v>0.4785551388888889</c:v>
                </c:pt>
                <c:pt idx="9850">
                  <c:v>0.47856054398148151</c:v>
                </c:pt>
                <c:pt idx="9851">
                  <c:v>0.47856581018518524</c:v>
                </c:pt>
                <c:pt idx="9852">
                  <c:v>0.47857090277777781</c:v>
                </c:pt>
                <c:pt idx="9853">
                  <c:v>0.47857630787037037</c:v>
                </c:pt>
                <c:pt idx="9854">
                  <c:v>0.47858189814814817</c:v>
                </c:pt>
                <c:pt idx="9855">
                  <c:v>0.47858711805555559</c:v>
                </c:pt>
                <c:pt idx="9856">
                  <c:v>0.47859420138888886</c:v>
                </c:pt>
                <c:pt idx="9857">
                  <c:v>0.47859894675925929</c:v>
                </c:pt>
                <c:pt idx="9858">
                  <c:v>0.47860371527777779</c:v>
                </c:pt>
                <c:pt idx="9859">
                  <c:v>0.47860861111111114</c:v>
                </c:pt>
                <c:pt idx="9860">
                  <c:v>0.47861354166666664</c:v>
                </c:pt>
                <c:pt idx="9861">
                  <c:v>0.47861855324074076</c:v>
                </c:pt>
                <c:pt idx="9862">
                  <c:v>0.47862346064814815</c:v>
                </c:pt>
                <c:pt idx="9863">
                  <c:v>0.47862850694444448</c:v>
                </c:pt>
                <c:pt idx="9864">
                  <c:v>0.47863355324074069</c:v>
                </c:pt>
                <c:pt idx="9865">
                  <c:v>0.47863858796296294</c:v>
                </c:pt>
                <c:pt idx="9866">
                  <c:v>0.47864594907407404</c:v>
                </c:pt>
                <c:pt idx="9867">
                  <c:v>0.47865101851851849</c:v>
                </c:pt>
                <c:pt idx="9868">
                  <c:v>0.47865597222222217</c:v>
                </c:pt>
                <c:pt idx="9869">
                  <c:v>0.47866092592592596</c:v>
                </c:pt>
                <c:pt idx="9870">
                  <c:v>0.47866563657407407</c:v>
                </c:pt>
                <c:pt idx="9871">
                  <c:v>0.47867099537037033</c:v>
                </c:pt>
                <c:pt idx="9872">
                  <c:v>0.47867571759259259</c:v>
                </c:pt>
                <c:pt idx="9873">
                  <c:v>0.47868041666666666</c:v>
                </c:pt>
                <c:pt idx="9874">
                  <c:v>0.47868549768518515</c:v>
                </c:pt>
                <c:pt idx="9875">
                  <c:v>0.47869075231481478</c:v>
                </c:pt>
                <c:pt idx="9876">
                  <c:v>0.47869804398148147</c:v>
                </c:pt>
                <c:pt idx="9877">
                  <c:v>0.4787031365740741</c:v>
                </c:pt>
                <c:pt idx="9878">
                  <c:v>0.47870822916666667</c:v>
                </c:pt>
                <c:pt idx="9879">
                  <c:v>0.47871329861111112</c:v>
                </c:pt>
                <c:pt idx="9880">
                  <c:v>0.47871824074074071</c:v>
                </c:pt>
                <c:pt idx="9881">
                  <c:v>0.47872321759259262</c:v>
                </c:pt>
                <c:pt idx="9882">
                  <c:v>0.47872802083333332</c:v>
                </c:pt>
                <c:pt idx="9883">
                  <c:v>0.47873265046296298</c:v>
                </c:pt>
                <c:pt idx="9884">
                  <c:v>0.47873741898148148</c:v>
                </c:pt>
                <c:pt idx="9885">
                  <c:v>0.47874452546296298</c:v>
                </c:pt>
                <c:pt idx="9886">
                  <c:v>0.47874954861111108</c:v>
                </c:pt>
                <c:pt idx="9887">
                  <c:v>0.47875462962962961</c:v>
                </c:pt>
                <c:pt idx="9888">
                  <c:v>0.4787597106481481</c:v>
                </c:pt>
                <c:pt idx="9889">
                  <c:v>0.4787646527777778</c:v>
                </c:pt>
                <c:pt idx="9890">
                  <c:v>0.4787696759259259</c:v>
                </c:pt>
                <c:pt idx="9891">
                  <c:v>0.47877465277777781</c:v>
                </c:pt>
                <c:pt idx="9892">
                  <c:v>0.47877961805555552</c:v>
                </c:pt>
                <c:pt idx="9893">
                  <c:v>0.47878453703703699</c:v>
                </c:pt>
                <c:pt idx="9894">
                  <c:v>0.47878940972222223</c:v>
                </c:pt>
                <c:pt idx="9895">
                  <c:v>0.47879629629629633</c:v>
                </c:pt>
                <c:pt idx="9896">
                  <c:v>0.47880104166666665</c:v>
                </c:pt>
                <c:pt idx="9897">
                  <c:v>0.47880587962962967</c:v>
                </c:pt>
                <c:pt idx="9898">
                  <c:v>0.47881056712962966</c:v>
                </c:pt>
                <c:pt idx="9899">
                  <c:v>0.47881534722222224</c:v>
                </c:pt>
                <c:pt idx="9900">
                  <c:v>0.4788199768518519</c:v>
                </c:pt>
                <c:pt idx="9901">
                  <c:v>0.47882478009259261</c:v>
                </c:pt>
                <c:pt idx="9902">
                  <c:v>0.47882953703703701</c:v>
                </c:pt>
                <c:pt idx="9903">
                  <c:v>0.47883454861111113</c:v>
                </c:pt>
                <c:pt idx="9904">
                  <c:v>0.47884185185185185</c:v>
                </c:pt>
                <c:pt idx="9905">
                  <c:v>0.47884673611111112</c:v>
                </c:pt>
                <c:pt idx="9906">
                  <c:v>0.47885156249999999</c:v>
                </c:pt>
                <c:pt idx="9907">
                  <c:v>0.47885659722222224</c:v>
                </c:pt>
                <c:pt idx="9908">
                  <c:v>0.47886153935185183</c:v>
                </c:pt>
                <c:pt idx="9909">
                  <c:v>0.47886648148148153</c:v>
                </c:pt>
                <c:pt idx="9910">
                  <c:v>0.47887159722222222</c:v>
                </c:pt>
                <c:pt idx="9911">
                  <c:v>0.47887663194444441</c:v>
                </c:pt>
                <c:pt idx="9912">
                  <c:v>0.47888152777777782</c:v>
                </c:pt>
                <c:pt idx="9913">
                  <c:v>0.47888659722222221</c:v>
                </c:pt>
                <c:pt idx="9914">
                  <c:v>0.47889349537037035</c:v>
                </c:pt>
                <c:pt idx="9915">
                  <c:v>0.47889812500000001</c:v>
                </c:pt>
                <c:pt idx="9916">
                  <c:v>0.47890280092592591</c:v>
                </c:pt>
                <c:pt idx="9917">
                  <c:v>0.47890754629629634</c:v>
                </c:pt>
                <c:pt idx="9918">
                  <c:v>0.4789126041666667</c:v>
                </c:pt>
                <c:pt idx="9919">
                  <c:v>0.47891753472222226</c:v>
                </c:pt>
                <c:pt idx="9920">
                  <c:v>0.47892262731481483</c:v>
                </c:pt>
                <c:pt idx="9921">
                  <c:v>0.47892760416666663</c:v>
                </c:pt>
                <c:pt idx="9922">
                  <c:v>0.47893249999999998</c:v>
                </c:pt>
                <c:pt idx="9923">
                  <c:v>0.47894024305555555</c:v>
                </c:pt>
                <c:pt idx="9924">
                  <c:v>0.47894511574074072</c:v>
                </c:pt>
                <c:pt idx="9925">
                  <c:v>0.47894996527777778</c:v>
                </c:pt>
                <c:pt idx="9926">
                  <c:v>0.47895484953703704</c:v>
                </c:pt>
                <c:pt idx="9927">
                  <c:v>0.47895950231481482</c:v>
                </c:pt>
                <c:pt idx="9928">
                  <c:v>0.4789642824074074</c:v>
                </c:pt>
                <c:pt idx="9929">
                  <c:v>0.47896924768518517</c:v>
                </c:pt>
                <c:pt idx="9930">
                  <c:v>0.47897417824074079</c:v>
                </c:pt>
                <c:pt idx="9931">
                  <c:v>0.47897913194444447</c:v>
                </c:pt>
                <c:pt idx="9932">
                  <c:v>0.47898428240740737</c:v>
                </c:pt>
                <c:pt idx="9933">
                  <c:v>0.478991712962963</c:v>
                </c:pt>
                <c:pt idx="9934">
                  <c:v>0.4789966087962963</c:v>
                </c:pt>
                <c:pt idx="9935">
                  <c:v>0.47900156249999998</c:v>
                </c:pt>
                <c:pt idx="9936">
                  <c:v>0.47900648148148145</c:v>
                </c:pt>
                <c:pt idx="9937">
                  <c:v>0.47901148148148148</c:v>
                </c:pt>
                <c:pt idx="9938">
                  <c:v>0.47901624999999998</c:v>
                </c:pt>
                <c:pt idx="9939">
                  <c:v>0.47902096064814814</c:v>
                </c:pt>
                <c:pt idx="9940">
                  <c:v>0.47902557870370371</c:v>
                </c:pt>
                <c:pt idx="9941">
                  <c:v>0.47903037037037038</c:v>
                </c:pt>
                <c:pt idx="9942">
                  <c:v>0.47903732638888891</c:v>
                </c:pt>
                <c:pt idx="9943">
                  <c:v>0.47904203703703702</c:v>
                </c:pt>
                <c:pt idx="9944">
                  <c:v>0.47904662037037032</c:v>
                </c:pt>
                <c:pt idx="9945">
                  <c:v>0.47905144675925926</c:v>
                </c:pt>
                <c:pt idx="9946">
                  <c:v>0.47905622685185184</c:v>
                </c:pt>
                <c:pt idx="9947">
                  <c:v>0.4790612037037037</c:v>
                </c:pt>
                <c:pt idx="9948">
                  <c:v>0.47906607638888893</c:v>
                </c:pt>
                <c:pt idx="9949">
                  <c:v>0.47907104166666664</c:v>
                </c:pt>
                <c:pt idx="9950">
                  <c:v>0.47907586805555558</c:v>
                </c:pt>
                <c:pt idx="9951">
                  <c:v>0.47908087962962959</c:v>
                </c:pt>
                <c:pt idx="9952">
                  <c:v>0.47908835648148146</c:v>
                </c:pt>
                <c:pt idx="9953">
                  <c:v>0.47909327546296293</c:v>
                </c:pt>
                <c:pt idx="9954">
                  <c:v>0.47909829861111114</c:v>
                </c:pt>
                <c:pt idx="9955">
                  <c:v>0.47910332175925929</c:v>
                </c:pt>
                <c:pt idx="9956">
                  <c:v>0.47910841435185186</c:v>
                </c:pt>
                <c:pt idx="9957">
                  <c:v>0.47911334490740742</c:v>
                </c:pt>
                <c:pt idx="9958">
                  <c:v>0.47911803240740741</c:v>
                </c:pt>
                <c:pt idx="9959">
                  <c:v>0.47912270833333331</c:v>
                </c:pt>
                <c:pt idx="9960">
                  <c:v>0.47912733796296297</c:v>
                </c:pt>
                <c:pt idx="9961">
                  <c:v>0.47913475694444446</c:v>
                </c:pt>
                <c:pt idx="9962">
                  <c:v>0.47913953703703704</c:v>
                </c:pt>
                <c:pt idx="9963">
                  <c:v>0.4791444675925926</c:v>
                </c:pt>
                <c:pt idx="9964">
                  <c:v>0.47914956018518517</c:v>
                </c:pt>
                <c:pt idx="9965">
                  <c:v>0.47915467592592592</c:v>
                </c:pt>
                <c:pt idx="9966">
                  <c:v>0.47915949074074077</c:v>
                </c:pt>
                <c:pt idx="9967">
                  <c:v>0.47916438657407406</c:v>
                </c:pt>
                <c:pt idx="9968">
                  <c:v>0.47916938657407404</c:v>
                </c:pt>
                <c:pt idx="9969">
                  <c:v>0.47917424768518518</c:v>
                </c:pt>
                <c:pt idx="9970">
                  <c:v>0.47917916666666666</c:v>
                </c:pt>
                <c:pt idx="9971">
                  <c:v>0.47918621527777777</c:v>
                </c:pt>
                <c:pt idx="9972">
                  <c:v>0.47919091435185185</c:v>
                </c:pt>
                <c:pt idx="9973">
                  <c:v>0.4791959837962963</c:v>
                </c:pt>
                <c:pt idx="9974">
                  <c:v>0.47920111111111113</c:v>
                </c:pt>
                <c:pt idx="9975">
                  <c:v>0.47920606481481481</c:v>
                </c:pt>
                <c:pt idx="9976">
                  <c:v>0.47921098379629629</c:v>
                </c:pt>
                <c:pt idx="9977">
                  <c:v>0.47921606481481477</c:v>
                </c:pt>
                <c:pt idx="9978">
                  <c:v>0.47922119212962966</c:v>
                </c:pt>
                <c:pt idx="9979">
                  <c:v>0.47922616898148146</c:v>
                </c:pt>
                <c:pt idx="9980">
                  <c:v>0.47923383101851852</c:v>
                </c:pt>
                <c:pt idx="9981">
                  <c:v>0.47923892361111115</c:v>
                </c:pt>
                <c:pt idx="9982">
                  <c:v>0.47924359953703705</c:v>
                </c:pt>
                <c:pt idx="9983">
                  <c:v>0.47924847222222217</c:v>
                </c:pt>
                <c:pt idx="9984">
                  <c:v>0.47925326388888889</c:v>
                </c:pt>
                <c:pt idx="9985">
                  <c:v>0.47925777777777778</c:v>
                </c:pt>
                <c:pt idx="9986">
                  <c:v>0.479262349537037</c:v>
                </c:pt>
                <c:pt idx="9987">
                  <c:v>0.47926687499999998</c:v>
                </c:pt>
                <c:pt idx="9988">
                  <c:v>0.47927149305555555</c:v>
                </c:pt>
                <c:pt idx="9989">
                  <c:v>0.47927620370370372</c:v>
                </c:pt>
                <c:pt idx="9990">
                  <c:v>0.47928302083333335</c:v>
                </c:pt>
                <c:pt idx="9991">
                  <c:v>0.47928775462962964</c:v>
                </c:pt>
                <c:pt idx="9992">
                  <c:v>0.47929262731481481</c:v>
                </c:pt>
                <c:pt idx="9993">
                  <c:v>0.47929741898148154</c:v>
                </c:pt>
                <c:pt idx="9994">
                  <c:v>0.47930214120370374</c:v>
                </c:pt>
                <c:pt idx="9995">
                  <c:v>0.47930711805555554</c:v>
                </c:pt>
                <c:pt idx="9996">
                  <c:v>0.47931212962962966</c:v>
                </c:pt>
                <c:pt idx="9997">
                  <c:v>0.47931719907407411</c:v>
                </c:pt>
                <c:pt idx="9998">
                  <c:v>0.47932194444444448</c:v>
                </c:pt>
                <c:pt idx="9999">
                  <c:v>0.47932931712962962</c:v>
                </c:pt>
                <c:pt idx="10000">
                  <c:v>0.47933408564814811</c:v>
                </c:pt>
                <c:pt idx="10001">
                  <c:v>0.47933888888888893</c:v>
                </c:pt>
                <c:pt idx="10002">
                  <c:v>0.47934361111111112</c:v>
                </c:pt>
                <c:pt idx="10003">
                  <c:v>0.47934814814814813</c:v>
                </c:pt>
                <c:pt idx="10004">
                  <c:v>0.47935278935185188</c:v>
                </c:pt>
                <c:pt idx="10005">
                  <c:v>0.4793573611111111</c:v>
                </c:pt>
                <c:pt idx="10006">
                  <c:v>0.47936219907407412</c:v>
                </c:pt>
                <c:pt idx="10007">
                  <c:v>0.47936696759259262</c:v>
                </c:pt>
                <c:pt idx="10008">
                  <c:v>0.47937182870370371</c:v>
                </c:pt>
                <c:pt idx="10009">
                  <c:v>0.47937921296296299</c:v>
                </c:pt>
                <c:pt idx="10010">
                  <c:v>0.47938414351851849</c:v>
                </c:pt>
                <c:pt idx="10011">
                  <c:v>0.47938892361111113</c:v>
                </c:pt>
                <c:pt idx="10012">
                  <c:v>0.47939387731481481</c:v>
                </c:pt>
                <c:pt idx="10013">
                  <c:v>0.47939875000000004</c:v>
                </c:pt>
                <c:pt idx="10014">
                  <c:v>0.47940326388888893</c:v>
                </c:pt>
                <c:pt idx="10015">
                  <c:v>0.47940790509259257</c:v>
                </c:pt>
                <c:pt idx="10016">
                  <c:v>0.47941240740740737</c:v>
                </c:pt>
                <c:pt idx="10017">
                  <c:v>0.479417025462963</c:v>
                </c:pt>
                <c:pt idx="10018">
                  <c:v>0.4794245138888889</c:v>
                </c:pt>
                <c:pt idx="10019">
                  <c:v>0.47942934027777778</c:v>
                </c:pt>
                <c:pt idx="10020">
                  <c:v>0.47943443287037035</c:v>
                </c:pt>
                <c:pt idx="10021">
                  <c:v>0.47943960648148148</c:v>
                </c:pt>
                <c:pt idx="10022">
                  <c:v>0.47944456018518516</c:v>
                </c:pt>
                <c:pt idx="10023">
                  <c:v>0.47944931712962963</c:v>
                </c:pt>
                <c:pt idx="10024">
                  <c:v>0.47945414351851851</c:v>
                </c:pt>
                <c:pt idx="10025">
                  <c:v>0.4794589583333333</c:v>
                </c:pt>
                <c:pt idx="10026">
                  <c:v>0.47946384259259256</c:v>
                </c:pt>
                <c:pt idx="10027">
                  <c:v>0.4794685763888889</c:v>
                </c:pt>
                <c:pt idx="10028">
                  <c:v>0.47947525462962964</c:v>
                </c:pt>
                <c:pt idx="10029">
                  <c:v>0.47947991898148151</c:v>
                </c:pt>
                <c:pt idx="10030">
                  <c:v>0.4794844328703704</c:v>
                </c:pt>
                <c:pt idx="10031">
                  <c:v>0.47948896990740741</c:v>
                </c:pt>
                <c:pt idx="10032">
                  <c:v>0.47949347222222222</c:v>
                </c:pt>
                <c:pt idx="10033">
                  <c:v>0.4794980787037037</c:v>
                </c:pt>
                <c:pt idx="10034">
                  <c:v>0.47950283564814816</c:v>
                </c:pt>
                <c:pt idx="10035">
                  <c:v>0.47950737268518523</c:v>
                </c:pt>
                <c:pt idx="10036">
                  <c:v>0.47951211805555555</c:v>
                </c:pt>
                <c:pt idx="10037">
                  <c:v>0.47951943287037041</c:v>
                </c:pt>
                <c:pt idx="10038">
                  <c:v>0.4795241666666667</c:v>
                </c:pt>
                <c:pt idx="10039">
                  <c:v>0.47952900462962966</c:v>
                </c:pt>
                <c:pt idx="10040">
                  <c:v>0.47953384259259257</c:v>
                </c:pt>
                <c:pt idx="10041">
                  <c:v>0.47953869212962963</c:v>
                </c:pt>
                <c:pt idx="10042">
                  <c:v>0.47954355324074077</c:v>
                </c:pt>
                <c:pt idx="10043">
                  <c:v>0.4795483333333333</c:v>
                </c:pt>
                <c:pt idx="10044">
                  <c:v>0.4795531018518519</c:v>
                </c:pt>
                <c:pt idx="10045">
                  <c:v>0.47955790509259261</c:v>
                </c:pt>
                <c:pt idx="10046">
                  <c:v>0.47956281249999999</c:v>
                </c:pt>
                <c:pt idx="10047">
                  <c:v>0.47956994212962961</c:v>
                </c:pt>
                <c:pt idx="10048">
                  <c:v>0.47957451388888889</c:v>
                </c:pt>
                <c:pt idx="10049">
                  <c:v>0.47957913194444446</c:v>
                </c:pt>
                <c:pt idx="10050">
                  <c:v>0.47958387731481483</c:v>
                </c:pt>
                <c:pt idx="10051">
                  <c:v>0.47958868055555559</c:v>
                </c:pt>
                <c:pt idx="10052">
                  <c:v>0.47959347222222221</c:v>
                </c:pt>
                <c:pt idx="10053">
                  <c:v>0.47959844907407406</c:v>
                </c:pt>
                <c:pt idx="10054">
                  <c:v>0.4796031828703704</c:v>
                </c:pt>
                <c:pt idx="10055">
                  <c:v>0.47960805555555552</c:v>
                </c:pt>
                <c:pt idx="10056">
                  <c:v>0.47961560185185181</c:v>
                </c:pt>
                <c:pt idx="10057">
                  <c:v>0.47962040509259257</c:v>
                </c:pt>
                <c:pt idx="10058">
                  <c:v>0.47962530092592592</c:v>
                </c:pt>
                <c:pt idx="10059">
                  <c:v>0.47963012731481486</c:v>
                </c:pt>
                <c:pt idx="10060">
                  <c:v>0.47963464120370375</c:v>
                </c:pt>
                <c:pt idx="10061">
                  <c:v>0.47963920138888888</c:v>
                </c:pt>
                <c:pt idx="10062">
                  <c:v>0.47964376157407407</c:v>
                </c:pt>
                <c:pt idx="10063">
                  <c:v>0.47964868055555554</c:v>
                </c:pt>
                <c:pt idx="10064">
                  <c:v>0.4796535648148148</c:v>
                </c:pt>
                <c:pt idx="10065">
                  <c:v>0.47965851851851848</c:v>
                </c:pt>
                <c:pt idx="10066">
                  <c:v>0.47966569444444446</c:v>
                </c:pt>
                <c:pt idx="10067">
                  <c:v>0.47967054398148146</c:v>
                </c:pt>
                <c:pt idx="10068">
                  <c:v>0.47967533564814818</c:v>
                </c:pt>
                <c:pt idx="10069">
                  <c:v>0.47968018518518524</c:v>
                </c:pt>
                <c:pt idx="10070">
                  <c:v>0.4796850694444445</c:v>
                </c:pt>
                <c:pt idx="10071">
                  <c:v>0.47969015046296293</c:v>
                </c:pt>
                <c:pt idx="10072">
                  <c:v>0.47969497685185186</c:v>
                </c:pt>
                <c:pt idx="10073">
                  <c:v>0.47969951388888887</c:v>
                </c:pt>
                <c:pt idx="10074">
                  <c:v>0.47970409722222224</c:v>
                </c:pt>
                <c:pt idx="10075">
                  <c:v>0.47971104166666662</c:v>
                </c:pt>
                <c:pt idx="10076">
                  <c:v>0.47971556712962959</c:v>
                </c:pt>
                <c:pt idx="10077">
                  <c:v>0.4797200694444444</c:v>
                </c:pt>
                <c:pt idx="10078">
                  <c:v>0.47972479166666665</c:v>
                </c:pt>
                <c:pt idx="10079">
                  <c:v>0.47972931712962968</c:v>
                </c:pt>
                <c:pt idx="10080">
                  <c:v>0.47973400462962962</c:v>
                </c:pt>
                <c:pt idx="10081">
                  <c:v>0.47973912037037042</c:v>
                </c:pt>
                <c:pt idx="10082">
                  <c:v>0.47974409722222222</c:v>
                </c:pt>
                <c:pt idx="10083">
                  <c:v>0.47974901620370369</c:v>
                </c:pt>
                <c:pt idx="10084">
                  <c:v>0.47975427083333333</c:v>
                </c:pt>
                <c:pt idx="10085">
                  <c:v>0.47976188657407404</c:v>
                </c:pt>
                <c:pt idx="10086">
                  <c:v>0.47976680555555556</c:v>
                </c:pt>
                <c:pt idx="10087">
                  <c:v>0.47977178240740742</c:v>
                </c:pt>
                <c:pt idx="10088">
                  <c:v>0.47977682870370369</c:v>
                </c:pt>
                <c:pt idx="10089">
                  <c:v>0.47978193287037035</c:v>
                </c:pt>
                <c:pt idx="10090">
                  <c:v>0.47978693287037039</c:v>
                </c:pt>
                <c:pt idx="10091">
                  <c:v>0.47979194444444445</c:v>
                </c:pt>
                <c:pt idx="10092">
                  <c:v>0.47979672453703709</c:v>
                </c:pt>
                <c:pt idx="10093">
                  <c:v>0.47980136574074073</c:v>
                </c:pt>
                <c:pt idx="10094">
                  <c:v>0.47980924768518518</c:v>
                </c:pt>
                <c:pt idx="10095">
                  <c:v>0.47981488425925928</c:v>
                </c:pt>
                <c:pt idx="10096">
                  <c:v>0.4798205787037037</c:v>
                </c:pt>
                <c:pt idx="10097">
                  <c:v>0.47982626157407404</c:v>
                </c:pt>
                <c:pt idx="10098">
                  <c:v>0.47983186342592593</c:v>
                </c:pt>
                <c:pt idx="10099">
                  <c:v>0.47983752314814815</c:v>
                </c:pt>
                <c:pt idx="10100">
                  <c:v>0.47984299768518518</c:v>
                </c:pt>
                <c:pt idx="10101">
                  <c:v>0.47984797453703704</c:v>
                </c:pt>
                <c:pt idx="10102">
                  <c:v>0.47985275462962962</c:v>
                </c:pt>
                <c:pt idx="10103">
                  <c:v>0.47985747685185182</c:v>
                </c:pt>
                <c:pt idx="10104">
                  <c:v>0.47986408564814814</c:v>
                </c:pt>
                <c:pt idx="10105">
                  <c:v>0.47986864583333338</c:v>
                </c:pt>
                <c:pt idx="10106">
                  <c:v>0.47987340277777779</c:v>
                </c:pt>
                <c:pt idx="10107">
                  <c:v>0.47987828703703705</c:v>
                </c:pt>
                <c:pt idx="10108">
                  <c:v>0.47988304398148146</c:v>
                </c:pt>
                <c:pt idx="10109">
                  <c:v>0.4798879050925926</c:v>
                </c:pt>
                <c:pt idx="10110">
                  <c:v>0.47989295138888893</c:v>
                </c:pt>
                <c:pt idx="10111">
                  <c:v>0.47989774305555555</c:v>
                </c:pt>
                <c:pt idx="10112">
                  <c:v>0.4799025925925926</c:v>
                </c:pt>
                <c:pt idx="10113">
                  <c:v>0.47990982638888885</c:v>
                </c:pt>
                <c:pt idx="10114">
                  <c:v>0.4799147222222222</c:v>
                </c:pt>
                <c:pt idx="10115">
                  <c:v>0.47991932870370374</c:v>
                </c:pt>
                <c:pt idx="10116">
                  <c:v>0.47992395833333329</c:v>
                </c:pt>
                <c:pt idx="10117">
                  <c:v>0.47992859953703704</c:v>
                </c:pt>
                <c:pt idx="10118">
                  <c:v>0.47993334490740741</c:v>
                </c:pt>
                <c:pt idx="10119">
                  <c:v>0.47993788194444442</c:v>
                </c:pt>
                <c:pt idx="10120">
                  <c:v>0.47994245370370375</c:v>
                </c:pt>
                <c:pt idx="10121">
                  <c:v>0.47994704861111109</c:v>
                </c:pt>
                <c:pt idx="10122">
                  <c:v>0.47995186342592594</c:v>
                </c:pt>
                <c:pt idx="10123">
                  <c:v>0.4799586111111111</c:v>
                </c:pt>
                <c:pt idx="10124">
                  <c:v>0.47996351851851848</c:v>
                </c:pt>
                <c:pt idx="10125">
                  <c:v>0.4799684490740741</c:v>
                </c:pt>
                <c:pt idx="10126">
                  <c:v>0.47997322916666668</c:v>
                </c:pt>
                <c:pt idx="10127">
                  <c:v>0.47997791666666667</c:v>
                </c:pt>
                <c:pt idx="10128">
                  <c:v>0.47998273148148152</c:v>
                </c:pt>
                <c:pt idx="10129">
                  <c:v>0.47998756944444443</c:v>
                </c:pt>
                <c:pt idx="10130">
                  <c:v>0.47999247685185181</c:v>
                </c:pt>
                <c:pt idx="10131">
                  <c:v>0.47999745370370372</c:v>
                </c:pt>
                <c:pt idx="10132">
                  <c:v>0.48000465277777776</c:v>
                </c:pt>
                <c:pt idx="10133">
                  <c:v>0.48000935185185184</c:v>
                </c:pt>
                <c:pt idx="10134">
                  <c:v>0.4800140625</c:v>
                </c:pt>
                <c:pt idx="10135">
                  <c:v>0.48001898148148148</c:v>
                </c:pt>
                <c:pt idx="10136">
                  <c:v>0.48002346064814816</c:v>
                </c:pt>
                <c:pt idx="10137">
                  <c:v>0.48002812500000003</c:v>
                </c:pt>
                <c:pt idx="10138">
                  <c:v>0.48003295138888885</c:v>
                </c:pt>
                <c:pt idx="10139">
                  <c:v>0.48003810185185186</c:v>
                </c:pt>
                <c:pt idx="10140">
                  <c:v>0.48004302083333333</c:v>
                </c:pt>
                <c:pt idx="10141">
                  <c:v>0.48004809027777778</c:v>
                </c:pt>
                <c:pt idx="10142">
                  <c:v>0.48005579861111114</c:v>
                </c:pt>
                <c:pt idx="10143">
                  <c:v>0.4800607291666667</c:v>
                </c:pt>
                <c:pt idx="10144">
                  <c:v>0.48006556712962967</c:v>
                </c:pt>
                <c:pt idx="10145">
                  <c:v>0.48007045138888887</c:v>
                </c:pt>
                <c:pt idx="10146">
                  <c:v>0.48007528935185184</c:v>
                </c:pt>
                <c:pt idx="10147">
                  <c:v>0.48008004629629625</c:v>
                </c:pt>
                <c:pt idx="10148">
                  <c:v>0.48008462962962967</c:v>
                </c:pt>
                <c:pt idx="10149">
                  <c:v>0.48008922453703701</c:v>
                </c:pt>
                <c:pt idx="10150">
                  <c:v>0.48009371527777778</c:v>
                </c:pt>
                <c:pt idx="10151">
                  <c:v>0.48010124999999998</c:v>
                </c:pt>
                <c:pt idx="10152">
                  <c:v>0.48010603009259256</c:v>
                </c:pt>
                <c:pt idx="10153">
                  <c:v>0.48011083333333332</c:v>
                </c:pt>
                <c:pt idx="10154">
                  <c:v>0.48011601851851848</c:v>
                </c:pt>
                <c:pt idx="10155">
                  <c:v>0.4801209953703704</c:v>
                </c:pt>
                <c:pt idx="10156">
                  <c:v>0.48012576388888889</c:v>
                </c:pt>
                <c:pt idx="10157">
                  <c:v>0.48013062499999998</c:v>
                </c:pt>
                <c:pt idx="10158">
                  <c:v>0.48013557870370366</c:v>
                </c:pt>
                <c:pt idx="10159">
                  <c:v>0.48014027777777774</c:v>
                </c:pt>
                <c:pt idx="10160">
                  <c:v>0.48014503472222225</c:v>
                </c:pt>
                <c:pt idx="10161">
                  <c:v>0.48015195601851851</c:v>
                </c:pt>
                <c:pt idx="10162">
                  <c:v>0.48015667824074071</c:v>
                </c:pt>
                <c:pt idx="10163">
                  <c:v>0.48016129629629628</c:v>
                </c:pt>
                <c:pt idx="10164">
                  <c:v>0.48016579861111114</c:v>
                </c:pt>
                <c:pt idx="10165">
                  <c:v>0.48017043981481483</c:v>
                </c:pt>
                <c:pt idx="10166">
                  <c:v>0.48017489583333334</c:v>
                </c:pt>
                <c:pt idx="10167">
                  <c:v>0.48017959490740741</c:v>
                </c:pt>
                <c:pt idx="10168">
                  <c:v>0.48018415509259255</c:v>
                </c:pt>
                <c:pt idx="10169">
                  <c:v>0.48018908564814816</c:v>
                </c:pt>
                <c:pt idx="10170">
                  <c:v>0.480196412037037</c:v>
                </c:pt>
                <c:pt idx="10171">
                  <c:v>0.48020123842592594</c:v>
                </c:pt>
                <c:pt idx="10172">
                  <c:v>0.48020599537037034</c:v>
                </c:pt>
                <c:pt idx="10173">
                  <c:v>0.48021094907407408</c:v>
                </c:pt>
                <c:pt idx="10174">
                  <c:v>0.48021572916666666</c:v>
                </c:pt>
                <c:pt idx="10175">
                  <c:v>0.48022065972222222</c:v>
                </c:pt>
                <c:pt idx="10176">
                  <c:v>0.48022560185185187</c:v>
                </c:pt>
                <c:pt idx="10177">
                  <c:v>0.48023041666666666</c:v>
                </c:pt>
                <c:pt idx="10178">
                  <c:v>0.48023517361111107</c:v>
                </c:pt>
                <c:pt idx="10179">
                  <c:v>0.48024023148148148</c:v>
                </c:pt>
                <c:pt idx="10180">
                  <c:v>0.48024706018518515</c:v>
                </c:pt>
                <c:pt idx="10181">
                  <c:v>0.48025174768518514</c:v>
                </c:pt>
                <c:pt idx="10182">
                  <c:v>0.48025626157407403</c:v>
                </c:pt>
                <c:pt idx="10183">
                  <c:v>0.48026098379629628</c:v>
                </c:pt>
                <c:pt idx="10184">
                  <c:v>0.48026585648148146</c:v>
                </c:pt>
                <c:pt idx="10185">
                  <c:v>0.48027070601851851</c:v>
                </c:pt>
                <c:pt idx="10186">
                  <c:v>0.48027554398148148</c:v>
                </c:pt>
                <c:pt idx="10187">
                  <c:v>0.48028040509259262</c:v>
                </c:pt>
                <c:pt idx="10188">
                  <c:v>0.48028542824074072</c:v>
                </c:pt>
                <c:pt idx="10189">
                  <c:v>0.48029277777777774</c:v>
                </c:pt>
                <c:pt idx="10190">
                  <c:v>0.48029773148148153</c:v>
                </c:pt>
                <c:pt idx="10191">
                  <c:v>0.48030250000000002</c:v>
                </c:pt>
                <c:pt idx="10192">
                  <c:v>0.48030728009259255</c:v>
                </c:pt>
                <c:pt idx="10193">
                  <c:v>0.4803119560185185</c:v>
                </c:pt>
                <c:pt idx="10194">
                  <c:v>0.48031655092592596</c:v>
                </c:pt>
                <c:pt idx="10195">
                  <c:v>0.48032123842592594</c:v>
                </c:pt>
                <c:pt idx="10196">
                  <c:v>0.48032597222222223</c:v>
                </c:pt>
                <c:pt idx="10197">
                  <c:v>0.48033087962962967</c:v>
                </c:pt>
                <c:pt idx="10198">
                  <c:v>0.48033587962962959</c:v>
                </c:pt>
                <c:pt idx="10199">
                  <c:v>0.48034313657407407</c:v>
                </c:pt>
                <c:pt idx="10200">
                  <c:v>0.4803480092592593</c:v>
                </c:pt>
                <c:pt idx="10201">
                  <c:v>0.4803529861111111</c:v>
                </c:pt>
                <c:pt idx="10202">
                  <c:v>0.48035769675925927</c:v>
                </c:pt>
                <c:pt idx="10203">
                  <c:v>0.48036250000000003</c:v>
                </c:pt>
                <c:pt idx="10204">
                  <c:v>0.48036711805555554</c:v>
                </c:pt>
                <c:pt idx="10205">
                  <c:v>0.48037175925925929</c:v>
                </c:pt>
                <c:pt idx="10206">
                  <c:v>0.48037641203703707</c:v>
                </c:pt>
                <c:pt idx="10207">
                  <c:v>0.48038099537037038</c:v>
                </c:pt>
                <c:pt idx="10208">
                  <c:v>0.4803877777777778</c:v>
                </c:pt>
                <c:pt idx="10209">
                  <c:v>0.48039225694444448</c:v>
                </c:pt>
                <c:pt idx="10210">
                  <c:v>0.4803967476851852</c:v>
                </c:pt>
                <c:pt idx="10211">
                  <c:v>0.48040136574074072</c:v>
                </c:pt>
                <c:pt idx="10212">
                  <c:v>0.48040594907407402</c:v>
                </c:pt>
                <c:pt idx="10213">
                  <c:v>0.48041062499999998</c:v>
                </c:pt>
                <c:pt idx="10214">
                  <c:v>0.48041542824074074</c:v>
                </c:pt>
                <c:pt idx="10215">
                  <c:v>0.4804201851851852</c:v>
                </c:pt>
                <c:pt idx="10216">
                  <c:v>0.48042503472222226</c:v>
                </c:pt>
                <c:pt idx="10217">
                  <c:v>0.48042987268518517</c:v>
                </c:pt>
                <c:pt idx="10218">
                  <c:v>0.48043714120370368</c:v>
                </c:pt>
                <c:pt idx="10219">
                  <c:v>0.48044200231481482</c:v>
                </c:pt>
                <c:pt idx="10220">
                  <c:v>0.48044685185185187</c:v>
                </c:pt>
                <c:pt idx="10221">
                  <c:v>0.48045194444444445</c:v>
                </c:pt>
                <c:pt idx="10222">
                  <c:v>0.48045697916666663</c:v>
                </c:pt>
                <c:pt idx="10223">
                  <c:v>0.48046240740740737</c:v>
                </c:pt>
                <c:pt idx="10224">
                  <c:v>0.48046793981481484</c:v>
                </c:pt>
                <c:pt idx="10225">
                  <c:v>0.48047320601851856</c:v>
                </c:pt>
                <c:pt idx="10226">
                  <c:v>0.48047847222222223</c:v>
                </c:pt>
                <c:pt idx="10227">
                  <c:v>0.4804861689814815</c:v>
                </c:pt>
                <c:pt idx="10228">
                  <c:v>0.48049159722222218</c:v>
                </c:pt>
                <c:pt idx="10229">
                  <c:v>0.48049707175925921</c:v>
                </c:pt>
                <c:pt idx="10230">
                  <c:v>0.48050256944444447</c:v>
                </c:pt>
                <c:pt idx="10231">
                  <c:v>0.48050807870370371</c:v>
                </c:pt>
                <c:pt idx="10232">
                  <c:v>0.48051361111111107</c:v>
                </c:pt>
                <c:pt idx="10233">
                  <c:v>0.48051920138888887</c:v>
                </c:pt>
                <c:pt idx="10234">
                  <c:v>0.48052465277777778</c:v>
                </c:pt>
                <c:pt idx="10235">
                  <c:v>0.48053008101851852</c:v>
                </c:pt>
                <c:pt idx="10236">
                  <c:v>0.48053542824074075</c:v>
                </c:pt>
                <c:pt idx="10237">
                  <c:v>0.48054287037037041</c:v>
                </c:pt>
                <c:pt idx="10238">
                  <c:v>0.48054824074074071</c:v>
                </c:pt>
                <c:pt idx="10239">
                  <c:v>0.4805539236111111</c:v>
                </c:pt>
                <c:pt idx="10240">
                  <c:v>0.48055947916666669</c:v>
                </c:pt>
                <c:pt idx="10241">
                  <c:v>0.48056516203703703</c:v>
                </c:pt>
                <c:pt idx="10242">
                  <c:v>0.48057024305555557</c:v>
                </c:pt>
                <c:pt idx="10243">
                  <c:v>0.4805754166666667</c:v>
                </c:pt>
                <c:pt idx="10244">
                  <c:v>0.48058062499999998</c:v>
                </c:pt>
                <c:pt idx="10245">
                  <c:v>0.48058593749999995</c:v>
                </c:pt>
                <c:pt idx="10246">
                  <c:v>0.4805934375</c:v>
                </c:pt>
                <c:pt idx="10247">
                  <c:v>0.48059818287037032</c:v>
                </c:pt>
                <c:pt idx="10248">
                  <c:v>0.48060309027777781</c:v>
                </c:pt>
                <c:pt idx="10249">
                  <c:v>0.48060796296296293</c:v>
                </c:pt>
                <c:pt idx="10250">
                  <c:v>0.48061278935185187</c:v>
                </c:pt>
                <c:pt idx="10251">
                  <c:v>0.48061758101851854</c:v>
                </c:pt>
                <c:pt idx="10252">
                  <c:v>0.48062241898148145</c:v>
                </c:pt>
                <c:pt idx="10253">
                  <c:v>0.48062718750000005</c:v>
                </c:pt>
                <c:pt idx="10254">
                  <c:v>0.480632037037037</c:v>
                </c:pt>
                <c:pt idx="10255">
                  <c:v>0.48063708333333333</c:v>
                </c:pt>
                <c:pt idx="10256">
                  <c:v>0.48064442129629631</c:v>
                </c:pt>
                <c:pt idx="10257">
                  <c:v>0.48064959490740744</c:v>
                </c:pt>
                <c:pt idx="10258">
                  <c:v>0.48065475694444443</c:v>
                </c:pt>
                <c:pt idx="10259">
                  <c:v>0.48065990740740738</c:v>
                </c:pt>
                <c:pt idx="10260">
                  <c:v>0.48066502314814818</c:v>
                </c:pt>
                <c:pt idx="10261">
                  <c:v>0.48067025462962959</c:v>
                </c:pt>
                <c:pt idx="10262">
                  <c:v>0.48067539351851857</c:v>
                </c:pt>
                <c:pt idx="10263">
                  <c:v>0.48068043981481479</c:v>
                </c:pt>
                <c:pt idx="10264">
                  <c:v>0.48068548611111112</c:v>
                </c:pt>
                <c:pt idx="10265">
                  <c:v>0.48069327546296298</c:v>
                </c:pt>
                <c:pt idx="10266">
                  <c:v>0.48069810185185186</c:v>
                </c:pt>
                <c:pt idx="10267">
                  <c:v>0.48070284722222217</c:v>
                </c:pt>
                <c:pt idx="10268">
                  <c:v>0.48070780092592597</c:v>
                </c:pt>
                <c:pt idx="10269">
                  <c:v>0.48071277777777777</c:v>
                </c:pt>
                <c:pt idx="10270">
                  <c:v>0.48071797453703707</c:v>
                </c:pt>
                <c:pt idx="10271">
                  <c:v>0.48072299768518517</c:v>
                </c:pt>
                <c:pt idx="10272">
                  <c:v>0.48072813657407409</c:v>
                </c:pt>
                <c:pt idx="10273">
                  <c:v>0.48073321759259263</c:v>
                </c:pt>
                <c:pt idx="10274">
                  <c:v>0.48073847222222227</c:v>
                </c:pt>
                <c:pt idx="10275">
                  <c:v>0.48074597222222221</c:v>
                </c:pt>
                <c:pt idx="10276">
                  <c:v>0.48075103009259257</c:v>
                </c:pt>
                <c:pt idx="10277">
                  <c:v>0.48075600694444448</c:v>
                </c:pt>
                <c:pt idx="10278">
                  <c:v>0.4807607986111111</c:v>
                </c:pt>
                <c:pt idx="10279">
                  <c:v>0.48076565972222224</c:v>
                </c:pt>
                <c:pt idx="10280">
                  <c:v>0.48077053240740741</c:v>
                </c:pt>
                <c:pt idx="10281">
                  <c:v>0.48077581018518517</c:v>
                </c:pt>
                <c:pt idx="10282">
                  <c:v>0.48078079861111106</c:v>
                </c:pt>
                <c:pt idx="10283">
                  <c:v>0.48078578703703706</c:v>
                </c:pt>
                <c:pt idx="10284">
                  <c:v>0.48079333333333335</c:v>
                </c:pt>
                <c:pt idx="10285">
                  <c:v>0.4807983217592593</c:v>
                </c:pt>
                <c:pt idx="10286">
                  <c:v>0.48080341435185187</c:v>
                </c:pt>
                <c:pt idx="10287">
                  <c:v>0.48080869212962968</c:v>
                </c:pt>
                <c:pt idx="10288">
                  <c:v>0.48081401620370373</c:v>
                </c:pt>
                <c:pt idx="10289">
                  <c:v>0.48081903935185188</c:v>
                </c:pt>
                <c:pt idx="10290">
                  <c:v>0.48082378472222226</c:v>
                </c:pt>
                <c:pt idx="10291">
                  <c:v>0.48082870370370373</c:v>
                </c:pt>
                <c:pt idx="10292">
                  <c:v>0.48083357638888891</c:v>
                </c:pt>
                <c:pt idx="10293">
                  <c:v>0.48083849537037038</c:v>
                </c:pt>
                <c:pt idx="10294">
                  <c:v>0.4808454050925926</c:v>
                </c:pt>
                <c:pt idx="10295">
                  <c:v>0.4808501736111111</c:v>
                </c:pt>
                <c:pt idx="10296">
                  <c:v>0.48085494212962959</c:v>
                </c:pt>
                <c:pt idx="10297">
                  <c:v>0.48085993055555559</c:v>
                </c:pt>
                <c:pt idx="10298">
                  <c:v>0.48086490740740739</c:v>
                </c:pt>
                <c:pt idx="10299">
                  <c:v>0.48087008101851852</c:v>
                </c:pt>
                <c:pt idx="10300">
                  <c:v>0.48087532407407413</c:v>
                </c:pt>
                <c:pt idx="10301">
                  <c:v>0.4808804976851852</c:v>
                </c:pt>
                <c:pt idx="10302">
                  <c:v>0.48088560185185186</c:v>
                </c:pt>
                <c:pt idx="10303">
                  <c:v>0.48089339120370367</c:v>
                </c:pt>
                <c:pt idx="10304">
                  <c:v>0.48089847222222221</c:v>
                </c:pt>
                <c:pt idx="10305">
                  <c:v>0.48090344907407406</c:v>
                </c:pt>
                <c:pt idx="10306">
                  <c:v>0.48090863425925923</c:v>
                </c:pt>
                <c:pt idx="10307">
                  <c:v>0.48091376157407412</c:v>
                </c:pt>
                <c:pt idx="10308">
                  <c:v>0.4809188425925926</c:v>
                </c:pt>
                <c:pt idx="10309">
                  <c:v>0.48092361111111109</c:v>
                </c:pt>
                <c:pt idx="10310">
                  <c:v>0.48092850694444444</c:v>
                </c:pt>
                <c:pt idx="10311">
                  <c:v>0.48093337962962962</c:v>
                </c:pt>
                <c:pt idx="10312">
                  <c:v>0.4809383796296296</c:v>
                </c:pt>
                <c:pt idx="10313">
                  <c:v>0.48094586805555556</c:v>
                </c:pt>
                <c:pt idx="10314">
                  <c:v>0.48095091435185183</c:v>
                </c:pt>
                <c:pt idx="10315">
                  <c:v>0.48095590277777783</c:v>
                </c:pt>
                <c:pt idx="10316">
                  <c:v>0.48096103009259261</c:v>
                </c:pt>
                <c:pt idx="10317">
                  <c:v>0.4809662384259259</c:v>
                </c:pt>
                <c:pt idx="10318">
                  <c:v>0.48097126157407405</c:v>
                </c:pt>
                <c:pt idx="10319">
                  <c:v>0.48097656249999998</c:v>
                </c:pt>
                <c:pt idx="10320">
                  <c:v>0.48098143518518516</c:v>
                </c:pt>
                <c:pt idx="10321">
                  <c:v>0.48098607638888891</c:v>
                </c:pt>
                <c:pt idx="10322">
                  <c:v>0.48099289351851854</c:v>
                </c:pt>
                <c:pt idx="10323">
                  <c:v>0.48099747685185185</c:v>
                </c:pt>
                <c:pt idx="10324">
                  <c:v>0.4810022453703704</c:v>
                </c:pt>
                <c:pt idx="10325">
                  <c:v>0.48100732638888893</c:v>
                </c:pt>
                <c:pt idx="10326">
                  <c:v>0.48101214120370367</c:v>
                </c:pt>
                <c:pt idx="10327">
                  <c:v>0.4810169675925926</c:v>
                </c:pt>
                <c:pt idx="10328">
                  <c:v>0.48102196759259258</c:v>
                </c:pt>
                <c:pt idx="10329">
                  <c:v>0.48102670138888892</c:v>
                </c:pt>
                <c:pt idx="10330">
                  <c:v>0.48103151620370371</c:v>
                </c:pt>
                <c:pt idx="10331">
                  <c:v>0.48103652777777778</c:v>
                </c:pt>
                <c:pt idx="10332">
                  <c:v>0.48104351851851851</c:v>
                </c:pt>
                <c:pt idx="10333">
                  <c:v>0.48104809027777778</c:v>
                </c:pt>
                <c:pt idx="10334">
                  <c:v>0.48105265046296292</c:v>
                </c:pt>
                <c:pt idx="10335">
                  <c:v>0.48105737268518517</c:v>
                </c:pt>
                <c:pt idx="10336">
                  <c:v>0.48106204861111107</c:v>
                </c:pt>
                <c:pt idx="10337">
                  <c:v>0.48106675925925924</c:v>
                </c:pt>
                <c:pt idx="10338">
                  <c:v>0.48107151620370375</c:v>
                </c:pt>
                <c:pt idx="10339">
                  <c:v>0.48107607638888888</c:v>
                </c:pt>
                <c:pt idx="10340">
                  <c:v>0.48108075231481484</c:v>
                </c:pt>
                <c:pt idx="10341">
                  <c:v>0.4810878009259259</c:v>
                </c:pt>
                <c:pt idx="10342">
                  <c:v>0.48109270833333334</c:v>
                </c:pt>
                <c:pt idx="10343">
                  <c:v>0.48109775462962961</c:v>
                </c:pt>
                <c:pt idx="10344">
                  <c:v>0.48110266203703705</c:v>
                </c:pt>
                <c:pt idx="10345">
                  <c:v>0.48110754629629632</c:v>
                </c:pt>
                <c:pt idx="10346">
                  <c:v>0.4811123726851852</c:v>
                </c:pt>
                <c:pt idx="10347">
                  <c:v>0.48111731481481484</c:v>
                </c:pt>
                <c:pt idx="10348">
                  <c:v>0.48112217592592593</c:v>
                </c:pt>
                <c:pt idx="10349">
                  <c:v>0.4811271412037037</c:v>
                </c:pt>
                <c:pt idx="10350">
                  <c:v>0.48113216435185185</c:v>
                </c:pt>
                <c:pt idx="10351">
                  <c:v>0.48113934027777777</c:v>
                </c:pt>
                <c:pt idx="10352">
                  <c:v>0.48114394675925926</c:v>
                </c:pt>
                <c:pt idx="10353">
                  <c:v>0.48114861111111112</c:v>
                </c:pt>
                <c:pt idx="10354">
                  <c:v>0.48115325231481482</c:v>
                </c:pt>
                <c:pt idx="10355">
                  <c:v>0.48115775462962967</c:v>
                </c:pt>
                <c:pt idx="10356">
                  <c:v>0.48116249999999999</c:v>
                </c:pt>
                <c:pt idx="10357">
                  <c:v>0.48116733796296302</c:v>
                </c:pt>
                <c:pt idx="10358">
                  <c:v>0.48117212962962963</c:v>
                </c:pt>
                <c:pt idx="10359">
                  <c:v>0.4811769675925926</c:v>
                </c:pt>
                <c:pt idx="10360">
                  <c:v>0.48118444444444441</c:v>
                </c:pt>
                <c:pt idx="10361">
                  <c:v>0.48118923611111114</c:v>
                </c:pt>
                <c:pt idx="10362">
                  <c:v>0.48119421296296294</c:v>
                </c:pt>
                <c:pt idx="10363">
                  <c:v>0.48119915509259265</c:v>
                </c:pt>
                <c:pt idx="10364">
                  <c:v>0.48120416666666666</c:v>
                </c:pt>
                <c:pt idx="10365">
                  <c:v>0.48120883101851852</c:v>
                </c:pt>
                <c:pt idx="10366">
                  <c:v>0.48121332175925929</c:v>
                </c:pt>
                <c:pt idx="10367">
                  <c:v>0.48121793981481481</c:v>
                </c:pt>
                <c:pt idx="10368">
                  <c:v>0.48122241898148149</c:v>
                </c:pt>
                <c:pt idx="10369">
                  <c:v>0.48122747685185185</c:v>
                </c:pt>
                <c:pt idx="10370">
                  <c:v>0.48123498842592594</c:v>
                </c:pt>
                <c:pt idx="10371">
                  <c:v>0.4812396990740741</c:v>
                </c:pt>
                <c:pt idx="10372">
                  <c:v>0.48124473379629634</c:v>
                </c:pt>
                <c:pt idx="10373">
                  <c:v>0.48124981481481482</c:v>
                </c:pt>
                <c:pt idx="10374">
                  <c:v>0.48125467592592591</c:v>
                </c:pt>
                <c:pt idx="10375">
                  <c:v>0.48125946759259258</c:v>
                </c:pt>
                <c:pt idx="10376">
                  <c:v>0.48126454861111112</c:v>
                </c:pt>
                <c:pt idx="10377">
                  <c:v>0.4812692013888889</c:v>
                </c:pt>
                <c:pt idx="10378">
                  <c:v>0.48127385416666663</c:v>
                </c:pt>
                <c:pt idx="10379">
                  <c:v>0.48128084490740736</c:v>
                </c:pt>
                <c:pt idx="10380">
                  <c:v>0.4812854861111111</c:v>
                </c:pt>
                <c:pt idx="10381">
                  <c:v>0.48129015046296297</c:v>
                </c:pt>
                <c:pt idx="10382">
                  <c:v>0.48129478009259258</c:v>
                </c:pt>
                <c:pt idx="10383">
                  <c:v>0.48129936342592594</c:v>
                </c:pt>
                <c:pt idx="10384">
                  <c:v>0.48130393518518516</c:v>
                </c:pt>
                <c:pt idx="10385">
                  <c:v>0.48130857638888891</c:v>
                </c:pt>
                <c:pt idx="10386">
                  <c:v>0.48131336805555552</c:v>
                </c:pt>
                <c:pt idx="10387">
                  <c:v>0.48131827546296296</c:v>
                </c:pt>
                <c:pt idx="10388">
                  <c:v>0.48132317129629626</c:v>
                </c:pt>
                <c:pt idx="10389">
                  <c:v>0.4813304166666667</c:v>
                </c:pt>
                <c:pt idx="10390">
                  <c:v>0.48133516203703702</c:v>
                </c:pt>
                <c:pt idx="10391">
                  <c:v>0.48133995370370369</c:v>
                </c:pt>
                <c:pt idx="10392">
                  <c:v>0.48134489583333334</c:v>
                </c:pt>
                <c:pt idx="10393">
                  <c:v>0.48134964120370372</c:v>
                </c:pt>
                <c:pt idx="10394">
                  <c:v>0.48135464120370369</c:v>
                </c:pt>
                <c:pt idx="10395">
                  <c:v>0.48135965277777776</c:v>
                </c:pt>
                <c:pt idx="10396">
                  <c:v>0.48136450231481481</c:v>
                </c:pt>
                <c:pt idx="10397">
                  <c:v>0.48136934027777772</c:v>
                </c:pt>
                <c:pt idx="10398">
                  <c:v>0.48137641203703702</c:v>
                </c:pt>
                <c:pt idx="10399">
                  <c:v>0.48138094907407408</c:v>
                </c:pt>
                <c:pt idx="10400">
                  <c:v>0.48138565972222219</c:v>
                </c:pt>
                <c:pt idx="10401">
                  <c:v>0.48139054398148146</c:v>
                </c:pt>
                <c:pt idx="10402">
                  <c:v>0.48139546296296293</c:v>
                </c:pt>
                <c:pt idx="10403">
                  <c:v>0.48140049768518517</c:v>
                </c:pt>
                <c:pt idx="10404">
                  <c:v>0.48140548611111106</c:v>
                </c:pt>
                <c:pt idx="10405">
                  <c:v>0.48141027777777778</c:v>
                </c:pt>
                <c:pt idx="10406">
                  <c:v>0.48141515046296296</c:v>
                </c:pt>
                <c:pt idx="10407">
                  <c:v>0.48142026620370371</c:v>
                </c:pt>
                <c:pt idx="10408">
                  <c:v>0.48142761574074072</c:v>
                </c:pt>
                <c:pt idx="10409">
                  <c:v>0.48143245370370374</c:v>
                </c:pt>
                <c:pt idx="10410">
                  <c:v>0.48143714120370373</c:v>
                </c:pt>
                <c:pt idx="10411">
                  <c:v>0.4814418518518519</c:v>
                </c:pt>
                <c:pt idx="10412">
                  <c:v>0.4814466087962963</c:v>
                </c:pt>
                <c:pt idx="10413">
                  <c:v>0.4814513773148148</c:v>
                </c:pt>
                <c:pt idx="10414">
                  <c:v>0.48145629629629627</c:v>
                </c:pt>
                <c:pt idx="10415">
                  <c:v>0.48146120370370366</c:v>
                </c:pt>
                <c:pt idx="10416">
                  <c:v>0.48146604166666668</c:v>
                </c:pt>
                <c:pt idx="10417">
                  <c:v>0.4814736458333333</c:v>
                </c:pt>
                <c:pt idx="10418">
                  <c:v>0.48147857638888891</c:v>
                </c:pt>
                <c:pt idx="10419">
                  <c:v>0.48148342592592591</c:v>
                </c:pt>
                <c:pt idx="10420">
                  <c:v>0.48148851851851848</c:v>
                </c:pt>
                <c:pt idx="10421">
                  <c:v>0.48149348379629631</c:v>
                </c:pt>
                <c:pt idx="10422">
                  <c:v>0.48149824074074071</c:v>
                </c:pt>
                <c:pt idx="10423">
                  <c:v>0.48150283564814816</c:v>
                </c:pt>
                <c:pt idx="10424">
                  <c:v>0.4815075231481481</c:v>
                </c:pt>
                <c:pt idx="10425">
                  <c:v>0.48151209490740743</c:v>
                </c:pt>
                <c:pt idx="10426">
                  <c:v>0.48151689814814813</c:v>
                </c:pt>
                <c:pt idx="10427">
                  <c:v>0.48152408564814814</c:v>
                </c:pt>
                <c:pt idx="10428">
                  <c:v>0.4815288888888889</c:v>
                </c:pt>
                <c:pt idx="10429">
                  <c:v>0.4815338657407407</c:v>
                </c:pt>
                <c:pt idx="10430">
                  <c:v>0.48153884259259261</c:v>
                </c:pt>
                <c:pt idx="10431">
                  <c:v>0.48154388888888894</c:v>
                </c:pt>
                <c:pt idx="10432">
                  <c:v>0.48154908564814813</c:v>
                </c:pt>
                <c:pt idx="10433">
                  <c:v>0.48155425925925927</c:v>
                </c:pt>
                <c:pt idx="10434">
                  <c:v>0.48155952546296299</c:v>
                </c:pt>
                <c:pt idx="10435">
                  <c:v>0.48156467592592594</c:v>
                </c:pt>
                <c:pt idx="10436">
                  <c:v>0.48157244212962963</c:v>
                </c:pt>
                <c:pt idx="10437">
                  <c:v>0.48157760416666667</c:v>
                </c:pt>
                <c:pt idx="10438">
                  <c:v>0.48158288194444449</c:v>
                </c:pt>
                <c:pt idx="10439">
                  <c:v>0.48158814814814815</c:v>
                </c:pt>
                <c:pt idx="10440">
                  <c:v>0.4815933101851852</c:v>
                </c:pt>
                <c:pt idx="10441">
                  <c:v>0.48159836805555556</c:v>
                </c:pt>
                <c:pt idx="10442">
                  <c:v>0.48160328703703703</c:v>
                </c:pt>
                <c:pt idx="10443">
                  <c:v>0.48160811342592597</c:v>
                </c:pt>
                <c:pt idx="10444">
                  <c:v>0.48161307870370368</c:v>
                </c:pt>
                <c:pt idx="10445">
                  <c:v>0.48162075231481483</c:v>
                </c:pt>
                <c:pt idx="10446">
                  <c:v>0.48162589120370369</c:v>
                </c:pt>
                <c:pt idx="10447">
                  <c:v>0.48163144675925929</c:v>
                </c:pt>
                <c:pt idx="10448">
                  <c:v>0.48163712962962962</c:v>
                </c:pt>
                <c:pt idx="10449">
                  <c:v>0.48164265046296295</c:v>
                </c:pt>
                <c:pt idx="10450">
                  <c:v>0.48164831018518517</c:v>
                </c:pt>
                <c:pt idx="10451">
                  <c:v>0.48165398148148147</c:v>
                </c:pt>
                <c:pt idx="10452">
                  <c:v>0.48165957175925928</c:v>
                </c:pt>
                <c:pt idx="10453">
                  <c:v>0.48166520833333332</c:v>
                </c:pt>
                <c:pt idx="10454">
                  <c:v>0.48167059027777781</c:v>
                </c:pt>
                <c:pt idx="10455">
                  <c:v>0.48167848379629624</c:v>
                </c:pt>
                <c:pt idx="10456">
                  <c:v>0.48168422453703702</c:v>
                </c:pt>
                <c:pt idx="10457">
                  <c:v>0.48168942129629633</c:v>
                </c:pt>
                <c:pt idx="10458">
                  <c:v>0.48169462962962961</c:v>
                </c:pt>
                <c:pt idx="10459">
                  <c:v>0.48169954861111108</c:v>
                </c:pt>
                <c:pt idx="10460">
                  <c:v>0.48170445601851847</c:v>
                </c:pt>
                <c:pt idx="10461">
                  <c:v>0.48170930555555552</c:v>
                </c:pt>
                <c:pt idx="10462">
                  <c:v>0.48171446759259262</c:v>
                </c:pt>
                <c:pt idx="10463">
                  <c:v>0.48171931712962962</c:v>
                </c:pt>
                <c:pt idx="10464">
                  <c:v>0.48172614583333334</c:v>
                </c:pt>
                <c:pt idx="10465">
                  <c:v>0.48173067129629632</c:v>
                </c:pt>
                <c:pt idx="10466">
                  <c:v>0.48173518518518521</c:v>
                </c:pt>
                <c:pt idx="10467">
                  <c:v>0.4817396990740741</c:v>
                </c:pt>
                <c:pt idx="10468">
                  <c:v>0.48174451388888889</c:v>
                </c:pt>
                <c:pt idx="10469">
                  <c:v>0.48174918981481479</c:v>
                </c:pt>
                <c:pt idx="10470">
                  <c:v>0.48175370370370368</c:v>
                </c:pt>
                <c:pt idx="10471">
                  <c:v>0.48175822916666666</c:v>
                </c:pt>
                <c:pt idx="10472">
                  <c:v>0.48176277777777776</c:v>
                </c:pt>
                <c:pt idx="10473">
                  <c:v>0.48176747685185184</c:v>
                </c:pt>
                <c:pt idx="10474">
                  <c:v>0.48177502314814813</c:v>
                </c:pt>
                <c:pt idx="10475">
                  <c:v>0.48177996527777783</c:v>
                </c:pt>
                <c:pt idx="10476">
                  <c:v>0.48178484953703699</c:v>
                </c:pt>
                <c:pt idx="10477">
                  <c:v>0.48178984953703702</c:v>
                </c:pt>
                <c:pt idx="10478">
                  <c:v>0.48179472222222225</c:v>
                </c:pt>
                <c:pt idx="10479">
                  <c:v>0.4817995717592593</c:v>
                </c:pt>
                <c:pt idx="10480">
                  <c:v>0.4818045138888889</c:v>
                </c:pt>
                <c:pt idx="10481">
                  <c:v>0.48180929398148148</c:v>
                </c:pt>
                <c:pt idx="10482">
                  <c:v>0.48181423611111113</c:v>
                </c:pt>
                <c:pt idx="10483">
                  <c:v>0.48182178240740742</c:v>
                </c:pt>
                <c:pt idx="10484">
                  <c:v>0.48182646990740746</c:v>
                </c:pt>
                <c:pt idx="10485">
                  <c:v>0.48183104166666668</c:v>
                </c:pt>
                <c:pt idx="10486">
                  <c:v>0.48183563657407408</c:v>
                </c:pt>
                <c:pt idx="10487">
                  <c:v>0.48184026620370374</c:v>
                </c:pt>
                <c:pt idx="10488">
                  <c:v>0.48184498842592594</c:v>
                </c:pt>
                <c:pt idx="10489">
                  <c:v>0.48184957175925924</c:v>
                </c:pt>
                <c:pt idx="10490">
                  <c:v>0.48185446759259259</c:v>
                </c:pt>
                <c:pt idx="10491">
                  <c:v>0.48185937499999998</c:v>
                </c:pt>
                <c:pt idx="10492">
                  <c:v>0.48186428240740736</c:v>
                </c:pt>
                <c:pt idx="10493">
                  <c:v>0.4818714930555556</c:v>
                </c:pt>
                <c:pt idx="10494">
                  <c:v>0.4818762152777778</c:v>
                </c:pt>
                <c:pt idx="10495">
                  <c:v>0.4818809722222222</c:v>
                </c:pt>
                <c:pt idx="10496">
                  <c:v>0.48188576388888887</c:v>
                </c:pt>
                <c:pt idx="10497">
                  <c:v>0.48189030092592594</c:v>
                </c:pt>
                <c:pt idx="10498">
                  <c:v>0.4818950578703704</c:v>
                </c:pt>
                <c:pt idx="10499">
                  <c:v>0.48189974537037039</c:v>
                </c:pt>
                <c:pt idx="10500">
                  <c:v>0.48190453703703701</c:v>
                </c:pt>
                <c:pt idx="10501">
                  <c:v>0.48190937500000003</c:v>
                </c:pt>
                <c:pt idx="10502">
                  <c:v>0.48191677083333334</c:v>
                </c:pt>
                <c:pt idx="10503">
                  <c:v>0.48192153935185184</c:v>
                </c:pt>
                <c:pt idx="10504">
                  <c:v>0.48192649305555557</c:v>
                </c:pt>
                <c:pt idx="10505">
                  <c:v>0.48193122685185186</c:v>
                </c:pt>
                <c:pt idx="10506">
                  <c:v>0.48193616898148145</c:v>
                </c:pt>
                <c:pt idx="10507">
                  <c:v>0.48194100694444447</c:v>
                </c:pt>
                <c:pt idx="10508">
                  <c:v>0.48194575231481479</c:v>
                </c:pt>
                <c:pt idx="10509">
                  <c:v>0.48195035879629633</c:v>
                </c:pt>
                <c:pt idx="10510">
                  <c:v>0.48195512731481482</c:v>
                </c:pt>
                <c:pt idx="10511">
                  <c:v>0.48196222222222224</c:v>
                </c:pt>
                <c:pt idx="10512">
                  <c:v>0.48196701388888891</c:v>
                </c:pt>
                <c:pt idx="10513">
                  <c:v>0.48197162037037033</c:v>
                </c:pt>
                <c:pt idx="10514">
                  <c:v>0.48197635416666668</c:v>
                </c:pt>
                <c:pt idx="10515">
                  <c:v>0.48198105324074075</c:v>
                </c:pt>
                <c:pt idx="10516">
                  <c:v>0.48198579861111113</c:v>
                </c:pt>
                <c:pt idx="10517">
                  <c:v>0.4819908912037037</c:v>
                </c:pt>
                <c:pt idx="10518">
                  <c:v>0.48199666666666668</c:v>
                </c:pt>
                <c:pt idx="10519">
                  <c:v>0.4820024189814815</c:v>
                </c:pt>
                <c:pt idx="10520">
                  <c:v>0.48200805555555554</c:v>
                </c:pt>
                <c:pt idx="10521">
                  <c:v>0.4820162268518518</c:v>
                </c:pt>
                <c:pt idx="10522">
                  <c:v>0.48202194444444446</c:v>
                </c:pt>
                <c:pt idx="10523">
                  <c:v>0.48202752314814812</c:v>
                </c:pt>
                <c:pt idx="10524">
                  <c:v>0.48203318287037034</c:v>
                </c:pt>
                <c:pt idx="10525">
                  <c:v>0.48203890046296299</c:v>
                </c:pt>
                <c:pt idx="10526">
                  <c:v>0.48204458333333333</c:v>
                </c:pt>
                <c:pt idx="10527">
                  <c:v>0.48205005787037036</c:v>
                </c:pt>
                <c:pt idx="10528">
                  <c:v>0.48205549768518519</c:v>
                </c:pt>
                <c:pt idx="10529">
                  <c:v>0.48206084490740736</c:v>
                </c:pt>
                <c:pt idx="10530">
                  <c:v>0.48206909722222219</c:v>
                </c:pt>
                <c:pt idx="10531">
                  <c:v>0.4820747222222222</c:v>
                </c:pt>
                <c:pt idx="10532">
                  <c:v>0.48208047453703706</c:v>
                </c:pt>
                <c:pt idx="10533">
                  <c:v>0.48208611111111116</c:v>
                </c:pt>
                <c:pt idx="10534">
                  <c:v>0.48209177083333338</c:v>
                </c:pt>
                <c:pt idx="10535">
                  <c:v>0.48209733796296295</c:v>
                </c:pt>
                <c:pt idx="10536">
                  <c:v>0.48210253472222225</c:v>
                </c:pt>
                <c:pt idx="10537">
                  <c:v>0.48210780092592592</c:v>
                </c:pt>
                <c:pt idx="10538">
                  <c:v>0.48211273148148148</c:v>
                </c:pt>
                <c:pt idx="10539">
                  <c:v>0.48211759259259263</c:v>
                </c:pt>
                <c:pt idx="10540">
                  <c:v>0.48212489583333334</c:v>
                </c:pt>
                <c:pt idx="10541">
                  <c:v>0.48213025462962961</c:v>
                </c:pt>
                <c:pt idx="10542">
                  <c:v>0.48213534722222223</c:v>
                </c:pt>
                <c:pt idx="10543">
                  <c:v>0.48214057870370369</c:v>
                </c:pt>
                <c:pt idx="10544">
                  <c:v>0.48214589120370371</c:v>
                </c:pt>
                <c:pt idx="10545">
                  <c:v>0.48215114583333335</c:v>
                </c:pt>
                <c:pt idx="10546">
                  <c:v>0.48215659722222221</c:v>
                </c:pt>
                <c:pt idx="10547">
                  <c:v>0.48216187500000002</c:v>
                </c:pt>
                <c:pt idx="10548">
                  <c:v>0.48216699074074071</c:v>
                </c:pt>
                <c:pt idx="10549">
                  <c:v>0.48217425925925927</c:v>
                </c:pt>
                <c:pt idx="10550">
                  <c:v>0.48217912037037042</c:v>
                </c:pt>
                <c:pt idx="10551">
                  <c:v>0.48218406250000001</c:v>
                </c:pt>
                <c:pt idx="10552">
                  <c:v>0.48218907407407402</c:v>
                </c:pt>
                <c:pt idx="10553">
                  <c:v>0.4821939930555556</c:v>
                </c:pt>
                <c:pt idx="10554">
                  <c:v>0.48219881944444443</c:v>
                </c:pt>
                <c:pt idx="10555">
                  <c:v>0.48220378472222225</c:v>
                </c:pt>
                <c:pt idx="10556">
                  <c:v>0.48220878472222223</c:v>
                </c:pt>
                <c:pt idx="10557">
                  <c:v>0.48221362268518519</c:v>
                </c:pt>
                <c:pt idx="10558">
                  <c:v>0.48221878472222218</c:v>
                </c:pt>
                <c:pt idx="10559">
                  <c:v>0.48222637731481482</c:v>
                </c:pt>
                <c:pt idx="10560">
                  <c:v>0.48223144675925927</c:v>
                </c:pt>
                <c:pt idx="10561">
                  <c:v>0.48223649305555555</c:v>
                </c:pt>
                <c:pt idx="10562">
                  <c:v>0.48224163194444447</c:v>
                </c:pt>
                <c:pt idx="10563">
                  <c:v>0.48224688657407411</c:v>
                </c:pt>
                <c:pt idx="10564">
                  <c:v>0.48225199074074077</c:v>
                </c:pt>
                <c:pt idx="10565">
                  <c:v>0.48225715277777775</c:v>
                </c:pt>
                <c:pt idx="10566">
                  <c:v>0.48226239583333336</c:v>
                </c:pt>
                <c:pt idx="10567">
                  <c:v>0.48226789351851851</c:v>
                </c:pt>
                <c:pt idx="10568">
                  <c:v>0.48227542824074071</c:v>
                </c:pt>
                <c:pt idx="10569">
                  <c:v>0.48228027777777777</c:v>
                </c:pt>
                <c:pt idx="10570">
                  <c:v>0.48228521990740741</c:v>
                </c:pt>
                <c:pt idx="10571">
                  <c:v>0.48229019675925927</c:v>
                </c:pt>
                <c:pt idx="10572">
                  <c:v>0.48229543981481476</c:v>
                </c:pt>
                <c:pt idx="10573">
                  <c:v>0.48230060185185186</c:v>
                </c:pt>
                <c:pt idx="10574">
                  <c:v>0.4823059027777778</c:v>
                </c:pt>
                <c:pt idx="10575">
                  <c:v>0.48231129629629632</c:v>
                </c:pt>
                <c:pt idx="10576">
                  <c:v>0.48231931712962961</c:v>
                </c:pt>
                <c:pt idx="10577">
                  <c:v>0.48232439814814815</c:v>
                </c:pt>
                <c:pt idx="10578">
                  <c:v>0.48232947916666663</c:v>
                </c:pt>
                <c:pt idx="10579">
                  <c:v>0.48233459490740738</c:v>
                </c:pt>
                <c:pt idx="10580">
                  <c:v>0.48233966435185183</c:v>
                </c:pt>
                <c:pt idx="10581">
                  <c:v>0.48234449074074076</c:v>
                </c:pt>
                <c:pt idx="10582">
                  <c:v>0.48234946759259256</c:v>
                </c:pt>
                <c:pt idx="10583">
                  <c:v>0.48235456018518513</c:v>
                </c:pt>
                <c:pt idx="10584">
                  <c:v>0.48235972222222223</c:v>
                </c:pt>
                <c:pt idx="10585">
                  <c:v>0.48236730324074073</c:v>
                </c:pt>
                <c:pt idx="10586">
                  <c:v>0.4823723958333333</c:v>
                </c:pt>
                <c:pt idx="10587">
                  <c:v>0.48237748842592593</c:v>
                </c:pt>
                <c:pt idx="10588">
                  <c:v>0.48238282407407412</c:v>
                </c:pt>
                <c:pt idx="10589">
                  <c:v>0.48238800925925923</c:v>
                </c:pt>
                <c:pt idx="10590">
                  <c:v>0.48239322916666666</c:v>
                </c:pt>
                <c:pt idx="10591">
                  <c:v>0.48239814814814813</c:v>
                </c:pt>
                <c:pt idx="10592">
                  <c:v>0.48240296296296298</c:v>
                </c:pt>
                <c:pt idx="10593">
                  <c:v>0.48240770833333335</c:v>
                </c:pt>
                <c:pt idx="10594">
                  <c:v>0.48241465277777779</c:v>
                </c:pt>
                <c:pt idx="10595">
                  <c:v>0.48241924768518518</c:v>
                </c:pt>
                <c:pt idx="10596">
                  <c:v>0.48242388888888893</c:v>
                </c:pt>
                <c:pt idx="10597">
                  <c:v>0.48242871527777775</c:v>
                </c:pt>
                <c:pt idx="10598">
                  <c:v>0.48243332175925929</c:v>
                </c:pt>
                <c:pt idx="10599">
                  <c:v>0.48243814814814812</c:v>
                </c:pt>
                <c:pt idx="10600">
                  <c:v>0.48244290509259263</c:v>
                </c:pt>
                <c:pt idx="10601">
                  <c:v>0.48244793981481476</c:v>
                </c:pt>
                <c:pt idx="10602">
                  <c:v>0.48245278935185182</c:v>
                </c:pt>
                <c:pt idx="10603">
                  <c:v>0.48246039351851855</c:v>
                </c:pt>
                <c:pt idx="10604">
                  <c:v>0.4824652893518519</c:v>
                </c:pt>
                <c:pt idx="10605">
                  <c:v>0.48247030092592591</c:v>
                </c:pt>
                <c:pt idx="10606">
                  <c:v>0.48247520833333329</c:v>
                </c:pt>
                <c:pt idx="10607">
                  <c:v>0.48248009259259256</c:v>
                </c:pt>
                <c:pt idx="10608">
                  <c:v>0.48248523148148154</c:v>
                </c:pt>
                <c:pt idx="10609">
                  <c:v>0.48249038194444444</c:v>
                </c:pt>
                <c:pt idx="10610">
                  <c:v>0.48249542824074076</c:v>
                </c:pt>
                <c:pt idx="10611">
                  <c:v>0.4825002893518518</c:v>
                </c:pt>
                <c:pt idx="10612">
                  <c:v>0.48250721064814811</c:v>
                </c:pt>
                <c:pt idx="10613">
                  <c:v>0.48251193287037036</c:v>
                </c:pt>
                <c:pt idx="10614">
                  <c:v>0.48251660879629626</c:v>
                </c:pt>
                <c:pt idx="10615">
                  <c:v>0.48252150462962962</c:v>
                </c:pt>
                <c:pt idx="10616">
                  <c:v>0.48252633101851855</c:v>
                </c:pt>
                <c:pt idx="10617">
                  <c:v>0.48253145833333333</c:v>
                </c:pt>
                <c:pt idx="10618">
                  <c:v>0.48253658564814811</c:v>
                </c:pt>
                <c:pt idx="10619">
                  <c:v>0.48254136574074075</c:v>
                </c:pt>
                <c:pt idx="10620">
                  <c:v>0.48254623842592598</c:v>
                </c:pt>
                <c:pt idx="10621">
                  <c:v>0.48255359953703708</c:v>
                </c:pt>
                <c:pt idx="10622">
                  <c:v>0.48255848379629634</c:v>
                </c:pt>
                <c:pt idx="10623">
                  <c:v>0.48256324074074075</c:v>
                </c:pt>
                <c:pt idx="10624">
                  <c:v>0.48256784722222218</c:v>
                </c:pt>
                <c:pt idx="10625">
                  <c:v>0.48257253472222222</c:v>
                </c:pt>
                <c:pt idx="10626">
                  <c:v>0.48257744212962961</c:v>
                </c:pt>
                <c:pt idx="10627">
                  <c:v>0.48258225694444445</c:v>
                </c:pt>
                <c:pt idx="10628">
                  <c:v>0.48258706018518516</c:v>
                </c:pt>
                <c:pt idx="10629">
                  <c:v>0.4825920486111111</c:v>
                </c:pt>
                <c:pt idx="10630">
                  <c:v>0.48259951388888894</c:v>
                </c:pt>
                <c:pt idx="10631">
                  <c:v>0.48260442129629633</c:v>
                </c:pt>
                <c:pt idx="10632">
                  <c:v>0.48260935185185189</c:v>
                </c:pt>
                <c:pt idx="10633">
                  <c:v>0.48261416666666662</c:v>
                </c:pt>
                <c:pt idx="10634">
                  <c:v>0.48261928240740742</c:v>
                </c:pt>
                <c:pt idx="10635">
                  <c:v>0.48262406250000001</c:v>
                </c:pt>
                <c:pt idx="10636">
                  <c:v>0.48262866898148143</c:v>
                </c:pt>
                <c:pt idx="10637">
                  <c:v>0.48263326388888889</c:v>
                </c:pt>
                <c:pt idx="10638">
                  <c:v>0.48264050925925922</c:v>
                </c:pt>
                <c:pt idx="10639">
                  <c:v>0.4826452083333333</c:v>
                </c:pt>
                <c:pt idx="10640">
                  <c:v>0.48264989583333334</c:v>
                </c:pt>
                <c:pt idx="10641">
                  <c:v>0.48265453703703703</c:v>
                </c:pt>
                <c:pt idx="10642">
                  <c:v>0.48265940972222227</c:v>
                </c:pt>
                <c:pt idx="10643">
                  <c:v>0.48266418981481479</c:v>
                </c:pt>
                <c:pt idx="10644">
                  <c:v>0.48266887731481484</c:v>
                </c:pt>
                <c:pt idx="10645">
                  <c:v>0.48267379629629631</c:v>
                </c:pt>
                <c:pt idx="10646">
                  <c:v>0.48267898148148153</c:v>
                </c:pt>
                <c:pt idx="10647">
                  <c:v>0.48268673611111113</c:v>
                </c:pt>
                <c:pt idx="10648">
                  <c:v>0.48269162037037039</c:v>
                </c:pt>
                <c:pt idx="10649">
                  <c:v>0.48269668981481484</c:v>
                </c:pt>
                <c:pt idx="10650">
                  <c:v>0.48270164351851852</c:v>
                </c:pt>
                <c:pt idx="10651">
                  <c:v>0.48270678240740739</c:v>
                </c:pt>
                <c:pt idx="10652">
                  <c:v>0.48271182870370372</c:v>
                </c:pt>
                <c:pt idx="10653">
                  <c:v>0.48271697916666662</c:v>
                </c:pt>
                <c:pt idx="10654">
                  <c:v>0.48272199074074074</c:v>
                </c:pt>
                <c:pt idx="10655">
                  <c:v>0.48272690972222221</c:v>
                </c:pt>
                <c:pt idx="10656">
                  <c:v>0.48273387731481482</c:v>
                </c:pt>
                <c:pt idx="10657">
                  <c:v>0.48273851851851851</c:v>
                </c:pt>
                <c:pt idx="10658">
                  <c:v>0.48274324074074076</c:v>
                </c:pt>
                <c:pt idx="10659">
                  <c:v>0.48274843750000002</c:v>
                </c:pt>
                <c:pt idx="10660">
                  <c:v>0.48275343749999999</c:v>
                </c:pt>
                <c:pt idx="10661">
                  <c:v>0.48275841435185191</c:v>
                </c:pt>
                <c:pt idx="10662">
                  <c:v>0.48276349537037039</c:v>
                </c:pt>
                <c:pt idx="10663">
                  <c:v>0.48276859953703705</c:v>
                </c:pt>
                <c:pt idx="10664">
                  <c:v>0.48277351851851852</c:v>
                </c:pt>
                <c:pt idx="10665">
                  <c:v>0.48278083333333338</c:v>
                </c:pt>
                <c:pt idx="10666">
                  <c:v>0.48278579861111109</c:v>
                </c:pt>
                <c:pt idx="10667">
                  <c:v>0.48279055555555556</c:v>
                </c:pt>
                <c:pt idx="10668">
                  <c:v>0.48279530092592587</c:v>
                </c:pt>
                <c:pt idx="10669">
                  <c:v>0.48279995370370371</c:v>
                </c:pt>
                <c:pt idx="10670">
                  <c:v>0.4828048148148148</c:v>
                </c:pt>
                <c:pt idx="10671">
                  <c:v>0.4828100115740741</c:v>
                </c:pt>
                <c:pt idx="10672">
                  <c:v>0.48281515046296297</c:v>
                </c:pt>
                <c:pt idx="10673">
                  <c:v>0.48282033564814814</c:v>
                </c:pt>
                <c:pt idx="10674">
                  <c:v>0.48282802083333332</c:v>
                </c:pt>
                <c:pt idx="10675">
                  <c:v>0.48283315972222224</c:v>
                </c:pt>
                <c:pt idx="10676">
                  <c:v>0.48283835648148149</c:v>
                </c:pt>
                <c:pt idx="10677">
                  <c:v>0.48284350694444439</c:v>
                </c:pt>
                <c:pt idx="10678">
                  <c:v>0.4828486574074074</c:v>
                </c:pt>
                <c:pt idx="10679">
                  <c:v>0.48285353009259263</c:v>
                </c:pt>
                <c:pt idx="10680">
                  <c:v>0.4828585763888889</c:v>
                </c:pt>
                <c:pt idx="10681">
                  <c:v>0.48286354166666667</c:v>
                </c:pt>
                <c:pt idx="10682">
                  <c:v>0.48286853009259256</c:v>
                </c:pt>
                <c:pt idx="10683">
                  <c:v>0.48287565972222218</c:v>
                </c:pt>
                <c:pt idx="10684">
                  <c:v>0.48288062500000001</c:v>
                </c:pt>
                <c:pt idx="10685">
                  <c:v>0.48288549768518524</c:v>
                </c:pt>
                <c:pt idx="10686">
                  <c:v>0.48289048611111113</c:v>
                </c:pt>
                <c:pt idx="10687">
                  <c:v>0.48289555555555558</c:v>
                </c:pt>
                <c:pt idx="10688">
                  <c:v>0.4829009490740741</c:v>
                </c:pt>
                <c:pt idx="10689">
                  <c:v>0.48290609953703706</c:v>
                </c:pt>
                <c:pt idx="10690">
                  <c:v>0.48291137731481482</c:v>
                </c:pt>
                <c:pt idx="10691">
                  <c:v>0.48291670138888887</c:v>
                </c:pt>
                <c:pt idx="10692">
                  <c:v>0.48292472222222221</c:v>
                </c:pt>
                <c:pt idx="10693">
                  <c:v>0.48292991898148147</c:v>
                </c:pt>
                <c:pt idx="10694">
                  <c:v>0.48293519675925928</c:v>
                </c:pt>
                <c:pt idx="10695">
                  <c:v>0.48294055555555554</c:v>
                </c:pt>
                <c:pt idx="10696">
                  <c:v>0.48294604166666666</c:v>
                </c:pt>
                <c:pt idx="10697">
                  <c:v>0.48295128472222221</c:v>
                </c:pt>
                <c:pt idx="10698">
                  <c:v>0.48295623842592589</c:v>
                </c:pt>
                <c:pt idx="10699">
                  <c:v>0.48296111111111112</c:v>
                </c:pt>
                <c:pt idx="10700">
                  <c:v>0.48296614583333336</c:v>
                </c:pt>
                <c:pt idx="10701">
                  <c:v>0.48297374999999998</c:v>
                </c:pt>
                <c:pt idx="10702">
                  <c:v>0.48297886574074073</c:v>
                </c:pt>
                <c:pt idx="10703">
                  <c:v>0.48298403935185186</c:v>
                </c:pt>
                <c:pt idx="10704">
                  <c:v>0.4829893287037037</c:v>
                </c:pt>
                <c:pt idx="10705">
                  <c:v>0.48299466435185184</c:v>
                </c:pt>
                <c:pt idx="10706">
                  <c:v>0.48299996527777783</c:v>
                </c:pt>
                <c:pt idx="10707">
                  <c:v>0.48300512731481482</c:v>
                </c:pt>
                <c:pt idx="10708">
                  <c:v>0.48301048611111108</c:v>
                </c:pt>
                <c:pt idx="10709">
                  <c:v>0.4830185300925926</c:v>
                </c:pt>
                <c:pt idx="10710">
                  <c:v>0.48302347222222219</c:v>
                </c:pt>
                <c:pt idx="10711">
                  <c:v>0.48302847222222223</c:v>
                </c:pt>
                <c:pt idx="10712">
                  <c:v>0.48303376157407407</c:v>
                </c:pt>
                <c:pt idx="10713">
                  <c:v>0.4830392361111111</c:v>
                </c:pt>
                <c:pt idx="10714">
                  <c:v>0.48304450231481483</c:v>
                </c:pt>
                <c:pt idx="10715">
                  <c:v>0.48304981481481479</c:v>
                </c:pt>
                <c:pt idx="10716">
                  <c:v>0.48305495370370372</c:v>
                </c:pt>
                <c:pt idx="10717">
                  <c:v>0.48306021990740744</c:v>
                </c:pt>
                <c:pt idx="10718">
                  <c:v>0.48306795138888892</c:v>
                </c:pt>
                <c:pt idx="10719">
                  <c:v>0.48307313657407408</c:v>
                </c:pt>
                <c:pt idx="10720">
                  <c:v>0.48307803240740738</c:v>
                </c:pt>
                <c:pt idx="10721">
                  <c:v>0.48308303240740741</c:v>
                </c:pt>
                <c:pt idx="10722">
                  <c:v>0.48308800925925927</c:v>
                </c:pt>
                <c:pt idx="10723">
                  <c:v>0.48309268518518517</c:v>
                </c:pt>
                <c:pt idx="10724">
                  <c:v>0.48309748842592598</c:v>
                </c:pt>
                <c:pt idx="10725">
                  <c:v>0.4831022800925926</c:v>
                </c:pt>
                <c:pt idx="10726">
                  <c:v>0.48310693287037038</c:v>
                </c:pt>
                <c:pt idx="10727">
                  <c:v>0.4831139699074074</c:v>
                </c:pt>
                <c:pt idx="10728">
                  <c:v>0.48311871527777778</c:v>
                </c:pt>
                <c:pt idx="10729">
                  <c:v>0.4831236805555556</c:v>
                </c:pt>
                <c:pt idx="10730">
                  <c:v>0.48312877314814817</c:v>
                </c:pt>
                <c:pt idx="10731">
                  <c:v>0.48313374999999997</c:v>
                </c:pt>
                <c:pt idx="10732">
                  <c:v>0.48313886574074072</c:v>
                </c:pt>
                <c:pt idx="10733">
                  <c:v>0.48314410879629627</c:v>
                </c:pt>
                <c:pt idx="10734">
                  <c:v>0.48314921296296293</c:v>
                </c:pt>
                <c:pt idx="10735">
                  <c:v>0.48315410879629628</c:v>
                </c:pt>
                <c:pt idx="10736">
                  <c:v>0.48316162037037036</c:v>
                </c:pt>
                <c:pt idx="10737">
                  <c:v>0.48316659722222227</c:v>
                </c:pt>
                <c:pt idx="10738">
                  <c:v>0.48317171296296296</c:v>
                </c:pt>
                <c:pt idx="10739">
                  <c:v>0.48317660879629631</c:v>
                </c:pt>
                <c:pt idx="10740">
                  <c:v>0.48318135416666669</c:v>
                </c:pt>
                <c:pt idx="10741">
                  <c:v>0.48318608796296297</c:v>
                </c:pt>
                <c:pt idx="10742">
                  <c:v>0.48319109953703704</c:v>
                </c:pt>
                <c:pt idx="10743">
                  <c:v>0.4831958564814815</c:v>
                </c:pt>
                <c:pt idx="10744">
                  <c:v>0.48320081018518518</c:v>
                </c:pt>
                <c:pt idx="10745">
                  <c:v>0.4832081597222222</c:v>
                </c:pt>
                <c:pt idx="10746">
                  <c:v>0.48321318287037035</c:v>
                </c:pt>
                <c:pt idx="10747">
                  <c:v>0.48321815972222221</c:v>
                </c:pt>
                <c:pt idx="10748">
                  <c:v>0.48322313657407406</c:v>
                </c:pt>
                <c:pt idx="10749">
                  <c:v>0.48322806712962962</c:v>
                </c:pt>
                <c:pt idx="10750">
                  <c:v>0.48323326388888893</c:v>
                </c:pt>
                <c:pt idx="10751">
                  <c:v>0.48323833333333338</c:v>
                </c:pt>
                <c:pt idx="10752">
                  <c:v>0.48324317129629629</c:v>
                </c:pt>
                <c:pt idx="10753">
                  <c:v>0.48324778935185186</c:v>
                </c:pt>
                <c:pt idx="10754">
                  <c:v>0.48325482638888889</c:v>
                </c:pt>
                <c:pt idx="10755">
                  <c:v>0.48325969907407407</c:v>
                </c:pt>
                <c:pt idx="10756">
                  <c:v>0.48326459490740742</c:v>
                </c:pt>
                <c:pt idx="10757">
                  <c:v>0.48326951388888889</c:v>
                </c:pt>
                <c:pt idx="10758">
                  <c:v>0.48327446759259263</c:v>
                </c:pt>
                <c:pt idx="10759">
                  <c:v>0.48327961805555558</c:v>
                </c:pt>
                <c:pt idx="10760">
                  <c:v>0.48328468750000003</c:v>
                </c:pt>
                <c:pt idx="10761">
                  <c:v>0.48328962962962962</c:v>
                </c:pt>
                <c:pt idx="10762">
                  <c:v>0.48329457175925922</c:v>
                </c:pt>
                <c:pt idx="10763">
                  <c:v>0.48330177083333337</c:v>
                </c:pt>
                <c:pt idx="10764">
                  <c:v>0.48330638888888888</c:v>
                </c:pt>
                <c:pt idx="10765">
                  <c:v>0.48331106481481484</c:v>
                </c:pt>
                <c:pt idx="10766">
                  <c:v>0.48331578703703704</c:v>
                </c:pt>
                <c:pt idx="10767">
                  <c:v>0.4833205902777778</c:v>
                </c:pt>
                <c:pt idx="10768">
                  <c:v>0.48332533564814817</c:v>
                </c:pt>
                <c:pt idx="10769">
                  <c:v>0.48333008101851854</c:v>
                </c:pt>
                <c:pt idx="10770">
                  <c:v>0.48333468749999997</c:v>
                </c:pt>
                <c:pt idx="10771">
                  <c:v>0.48334201388888887</c:v>
                </c:pt>
                <c:pt idx="10772">
                  <c:v>0.4833467939814815</c:v>
                </c:pt>
                <c:pt idx="10773">
                  <c:v>0.48335185185185187</c:v>
                </c:pt>
                <c:pt idx="10774">
                  <c:v>0.48335675925925931</c:v>
                </c:pt>
                <c:pt idx="10775">
                  <c:v>0.48336173611111111</c:v>
                </c:pt>
                <c:pt idx="10776">
                  <c:v>0.48336674768518523</c:v>
                </c:pt>
                <c:pt idx="10777">
                  <c:v>0.48337177083333333</c:v>
                </c:pt>
                <c:pt idx="10778">
                  <c:v>0.48337672453703706</c:v>
                </c:pt>
                <c:pt idx="10779">
                  <c:v>0.48338166666666665</c:v>
                </c:pt>
                <c:pt idx="10780">
                  <c:v>0.48338906249999997</c:v>
                </c:pt>
                <c:pt idx="10781">
                  <c:v>0.48339408564814818</c:v>
                </c:pt>
                <c:pt idx="10782">
                  <c:v>0.48339887731481479</c:v>
                </c:pt>
                <c:pt idx="10783">
                  <c:v>0.48340381944444449</c:v>
                </c:pt>
                <c:pt idx="10784">
                  <c:v>0.48340851851851857</c:v>
                </c:pt>
                <c:pt idx="10785">
                  <c:v>0.48341326388888889</c:v>
                </c:pt>
                <c:pt idx="10786">
                  <c:v>0.48341790509259258</c:v>
                </c:pt>
                <c:pt idx="10787">
                  <c:v>0.48342275462962964</c:v>
                </c:pt>
                <c:pt idx="10788">
                  <c:v>0.48342775462962967</c:v>
                </c:pt>
                <c:pt idx="10789">
                  <c:v>0.48343537037037038</c:v>
                </c:pt>
                <c:pt idx="10790">
                  <c:v>0.48344035879629632</c:v>
                </c:pt>
                <c:pt idx="10791">
                  <c:v>0.48344525462962967</c:v>
                </c:pt>
                <c:pt idx="10792">
                  <c:v>0.48345035879629633</c:v>
                </c:pt>
                <c:pt idx="10793">
                  <c:v>0.48345528935185184</c:v>
                </c:pt>
                <c:pt idx="10794">
                  <c:v>0.48346024305555552</c:v>
                </c:pt>
                <c:pt idx="10795">
                  <c:v>0.48346520833333334</c:v>
                </c:pt>
                <c:pt idx="10796">
                  <c:v>0.48346995370370371</c:v>
                </c:pt>
                <c:pt idx="10797">
                  <c:v>0.48347454861111111</c:v>
                </c:pt>
                <c:pt idx="10798">
                  <c:v>0.48348187500000001</c:v>
                </c:pt>
                <c:pt idx="10799">
                  <c:v>0.48348674768518518</c:v>
                </c:pt>
                <c:pt idx="10800">
                  <c:v>0.48349199074074073</c:v>
                </c:pt>
                <c:pt idx="10801">
                  <c:v>0.48349693287037038</c:v>
                </c:pt>
                <c:pt idx="10802">
                  <c:v>0.48350180555555555</c:v>
                </c:pt>
                <c:pt idx="10803">
                  <c:v>0.48350689814814812</c:v>
                </c:pt>
                <c:pt idx="10804">
                  <c:v>0.48351210648148152</c:v>
                </c:pt>
                <c:pt idx="10805">
                  <c:v>0.48351714120370365</c:v>
                </c:pt>
                <c:pt idx="10806">
                  <c:v>0.483522037037037</c:v>
                </c:pt>
                <c:pt idx="10807">
                  <c:v>0.48352900462962967</c:v>
                </c:pt>
                <c:pt idx="10808">
                  <c:v>0.48353358796296297</c:v>
                </c:pt>
                <c:pt idx="10809">
                  <c:v>0.48353832175925926</c:v>
                </c:pt>
                <c:pt idx="10810">
                  <c:v>0.48354299768518522</c:v>
                </c:pt>
                <c:pt idx="10811">
                  <c:v>0.48354760416666664</c:v>
                </c:pt>
                <c:pt idx="10812">
                  <c:v>0.48355236111111116</c:v>
                </c:pt>
                <c:pt idx="10813">
                  <c:v>0.48355707175925927</c:v>
                </c:pt>
                <c:pt idx="10814">
                  <c:v>0.48356174768518517</c:v>
                </c:pt>
                <c:pt idx="10815">
                  <c:v>0.48356651620370372</c:v>
                </c:pt>
                <c:pt idx="10816">
                  <c:v>0.48357392361111112</c:v>
                </c:pt>
                <c:pt idx="10817">
                  <c:v>0.48357900462962961</c:v>
                </c:pt>
                <c:pt idx="10818">
                  <c:v>0.48358410879629626</c:v>
                </c:pt>
                <c:pt idx="10819">
                  <c:v>0.4835891087962963</c:v>
                </c:pt>
                <c:pt idx="10820">
                  <c:v>0.48359413194444439</c:v>
                </c:pt>
                <c:pt idx="10821">
                  <c:v>0.48359939814814812</c:v>
                </c:pt>
                <c:pt idx="10822">
                  <c:v>0.48360447916666666</c:v>
                </c:pt>
                <c:pt idx="10823">
                  <c:v>0.48360943287037039</c:v>
                </c:pt>
                <c:pt idx="10824">
                  <c:v>0.48361437499999999</c:v>
                </c:pt>
                <c:pt idx="10825">
                  <c:v>0.48362201388888892</c:v>
                </c:pt>
                <c:pt idx="10826">
                  <c:v>0.48362711805555558</c:v>
                </c:pt>
                <c:pt idx="10827">
                  <c:v>0.4836321643518518</c:v>
                </c:pt>
                <c:pt idx="10828">
                  <c:v>0.48363711805555559</c:v>
                </c:pt>
                <c:pt idx="10829">
                  <c:v>0.48364229166666667</c:v>
                </c:pt>
                <c:pt idx="10830">
                  <c:v>0.48364738425925924</c:v>
                </c:pt>
                <c:pt idx="10831">
                  <c:v>0.48365270833333335</c:v>
                </c:pt>
                <c:pt idx="10832">
                  <c:v>0.4836580787037037</c:v>
                </c:pt>
                <c:pt idx="10833">
                  <c:v>0.4836636226851852</c:v>
                </c:pt>
                <c:pt idx="10834">
                  <c:v>0.48367149305555551</c:v>
                </c:pt>
                <c:pt idx="10835">
                  <c:v>0.48367688657407409</c:v>
                </c:pt>
                <c:pt idx="10836">
                  <c:v>0.48368206018518517</c:v>
                </c:pt>
                <c:pt idx="10837">
                  <c:v>0.48368741898148149</c:v>
                </c:pt>
                <c:pt idx="10838">
                  <c:v>0.48369261574074079</c:v>
                </c:pt>
                <c:pt idx="10839">
                  <c:v>0.48369768518518513</c:v>
                </c:pt>
                <c:pt idx="10840">
                  <c:v>0.48370261574074075</c:v>
                </c:pt>
                <c:pt idx="10841">
                  <c:v>0.48370762731481481</c:v>
                </c:pt>
                <c:pt idx="10842">
                  <c:v>0.48371608796296295</c:v>
                </c:pt>
                <c:pt idx="10843">
                  <c:v>0.48372194444444444</c:v>
                </c:pt>
                <c:pt idx="10844">
                  <c:v>0.48372766203703704</c:v>
                </c:pt>
                <c:pt idx="10845">
                  <c:v>0.48373337962962965</c:v>
                </c:pt>
                <c:pt idx="10846">
                  <c:v>0.48373928240740738</c:v>
                </c:pt>
                <c:pt idx="10847">
                  <c:v>0.48374496527777783</c:v>
                </c:pt>
                <c:pt idx="10848">
                  <c:v>0.48375060185185187</c:v>
                </c:pt>
                <c:pt idx="10849">
                  <c:v>0.48375521990740739</c:v>
                </c:pt>
                <c:pt idx="10850">
                  <c:v>0.48375991898148146</c:v>
                </c:pt>
                <c:pt idx="10851">
                  <c:v>0.48376693287037037</c:v>
                </c:pt>
                <c:pt idx="10852">
                  <c:v>0.48377150462962965</c:v>
                </c:pt>
                <c:pt idx="10853">
                  <c:v>0.48377613425925925</c:v>
                </c:pt>
                <c:pt idx="10854">
                  <c:v>0.48378090277777774</c:v>
                </c:pt>
                <c:pt idx="10855">
                  <c:v>0.48378561342592591</c:v>
                </c:pt>
                <c:pt idx="10856">
                  <c:v>0.48379016203703706</c:v>
                </c:pt>
                <c:pt idx="10857">
                  <c:v>0.48379475694444446</c:v>
                </c:pt>
                <c:pt idx="10858">
                  <c:v>0.48379982638888891</c:v>
                </c:pt>
                <c:pt idx="10859">
                  <c:v>0.48380464120370376</c:v>
                </c:pt>
                <c:pt idx="10860">
                  <c:v>0.48381231481481479</c:v>
                </c:pt>
                <c:pt idx="10861">
                  <c:v>0.48381730324074074</c:v>
                </c:pt>
                <c:pt idx="10862">
                  <c:v>0.4838221875</c:v>
                </c:pt>
                <c:pt idx="10863">
                  <c:v>0.48382717592592589</c:v>
                </c:pt>
                <c:pt idx="10864">
                  <c:v>0.4838321527777778</c:v>
                </c:pt>
                <c:pt idx="10865">
                  <c:v>0.48383703703703707</c:v>
                </c:pt>
                <c:pt idx="10866">
                  <c:v>0.48384200231481483</c:v>
                </c:pt>
                <c:pt idx="10867">
                  <c:v>0.4838470138888889</c:v>
                </c:pt>
                <c:pt idx="10868">
                  <c:v>0.48385192129629634</c:v>
                </c:pt>
                <c:pt idx="10869">
                  <c:v>0.48385894675925928</c:v>
                </c:pt>
                <c:pt idx="10870">
                  <c:v>0.48386359953703706</c:v>
                </c:pt>
                <c:pt idx="10871">
                  <c:v>0.48386831018518522</c:v>
                </c:pt>
                <c:pt idx="10872">
                  <c:v>0.48387314814814814</c:v>
                </c:pt>
                <c:pt idx="10873">
                  <c:v>0.48387819444444441</c:v>
                </c:pt>
                <c:pt idx="10874">
                  <c:v>0.48388306712962964</c:v>
                </c:pt>
                <c:pt idx="10875">
                  <c:v>0.48388803240740735</c:v>
                </c:pt>
                <c:pt idx="10876">
                  <c:v>0.48389304398148147</c:v>
                </c:pt>
                <c:pt idx="10877">
                  <c:v>0.48389799768518515</c:v>
                </c:pt>
                <c:pt idx="10878">
                  <c:v>0.48390540509259261</c:v>
                </c:pt>
                <c:pt idx="10879">
                  <c:v>0.48391047453703706</c:v>
                </c:pt>
                <c:pt idx="10880">
                  <c:v>0.48391517361111114</c:v>
                </c:pt>
                <c:pt idx="10881">
                  <c:v>0.48391980324074074</c:v>
                </c:pt>
                <c:pt idx="10882">
                  <c:v>0.48392445601851852</c:v>
                </c:pt>
                <c:pt idx="10883">
                  <c:v>0.48392913194444448</c:v>
                </c:pt>
                <c:pt idx="10884">
                  <c:v>0.4839337847222222</c:v>
                </c:pt>
                <c:pt idx="10885">
                  <c:v>0.48393864583333329</c:v>
                </c:pt>
                <c:pt idx="10886">
                  <c:v>0.48394361111111112</c:v>
                </c:pt>
                <c:pt idx="10887">
                  <c:v>0.48395138888888889</c:v>
                </c:pt>
                <c:pt idx="10888">
                  <c:v>0.48395634259259257</c:v>
                </c:pt>
                <c:pt idx="10889">
                  <c:v>0.4839611342592593</c:v>
                </c:pt>
                <c:pt idx="10890">
                  <c:v>0.4839659375</c:v>
                </c:pt>
                <c:pt idx="10891">
                  <c:v>0.48397072916666667</c:v>
                </c:pt>
                <c:pt idx="10892">
                  <c:v>0.48397556712962958</c:v>
                </c:pt>
                <c:pt idx="10893">
                  <c:v>0.48398017361111112</c:v>
                </c:pt>
                <c:pt idx="10894">
                  <c:v>0.4839846990740741</c:v>
                </c:pt>
                <c:pt idx="10895">
                  <c:v>0.48398934027777779</c:v>
                </c:pt>
                <c:pt idx="10896">
                  <c:v>0.48399631944444449</c:v>
                </c:pt>
                <c:pt idx="10897">
                  <c:v>0.48400104166666669</c:v>
                </c:pt>
                <c:pt idx="10898">
                  <c:v>0.4840057060185185</c:v>
                </c:pt>
                <c:pt idx="10899">
                  <c:v>0.48401024305555557</c:v>
                </c:pt>
                <c:pt idx="10900">
                  <c:v>0.48401489583333329</c:v>
                </c:pt>
                <c:pt idx="10901">
                  <c:v>0.48401945601851853</c:v>
                </c:pt>
                <c:pt idx="10902">
                  <c:v>0.48402429398148145</c:v>
                </c:pt>
                <c:pt idx="10903">
                  <c:v>0.48402916666666668</c:v>
                </c:pt>
                <c:pt idx="10904">
                  <c:v>0.48403670138888888</c:v>
                </c:pt>
                <c:pt idx="10905">
                  <c:v>0.48404167824074079</c:v>
                </c:pt>
                <c:pt idx="10906">
                  <c:v>0.48404675925925927</c:v>
                </c:pt>
                <c:pt idx="10907">
                  <c:v>0.48405170138888892</c:v>
                </c:pt>
                <c:pt idx="10908">
                  <c:v>0.48405672453703702</c:v>
                </c:pt>
                <c:pt idx="10909">
                  <c:v>0.48406157407407407</c:v>
                </c:pt>
                <c:pt idx="10910">
                  <c:v>0.48406666666666665</c:v>
                </c:pt>
                <c:pt idx="10911">
                  <c:v>0.48407166666666668</c:v>
                </c:pt>
                <c:pt idx="10912">
                  <c:v>0.48407670138888892</c:v>
                </c:pt>
                <c:pt idx="10913">
                  <c:v>0.48408405092592593</c:v>
                </c:pt>
                <c:pt idx="10914">
                  <c:v>0.48408861111111112</c:v>
                </c:pt>
                <c:pt idx="10915">
                  <c:v>0.4840933564814815</c:v>
                </c:pt>
                <c:pt idx="10916">
                  <c:v>0.48409817129629634</c:v>
                </c:pt>
                <c:pt idx="10917">
                  <c:v>0.48410317129629626</c:v>
                </c:pt>
                <c:pt idx="10918">
                  <c:v>0.48410809027777774</c:v>
                </c:pt>
                <c:pt idx="10919">
                  <c:v>0.48411307870370374</c:v>
                </c:pt>
                <c:pt idx="10920">
                  <c:v>0.4841179166666667</c:v>
                </c:pt>
                <c:pt idx="10921">
                  <c:v>0.48412292824074071</c:v>
                </c:pt>
                <c:pt idx="10922">
                  <c:v>0.48413068287037037</c:v>
                </c:pt>
                <c:pt idx="10923">
                  <c:v>0.48413565972222222</c:v>
                </c:pt>
                <c:pt idx="10924">
                  <c:v>0.48414042824074072</c:v>
                </c:pt>
                <c:pt idx="10925">
                  <c:v>0.48414525462962965</c:v>
                </c:pt>
                <c:pt idx="10926">
                  <c:v>0.48414987268518517</c:v>
                </c:pt>
                <c:pt idx="10927">
                  <c:v>0.48415446759259262</c:v>
                </c:pt>
                <c:pt idx="10928">
                  <c:v>0.48415930555555553</c:v>
                </c:pt>
                <c:pt idx="10929">
                  <c:v>0.48416434027777777</c:v>
                </c:pt>
                <c:pt idx="10930">
                  <c:v>0.4841693402777778</c:v>
                </c:pt>
                <c:pt idx="10931">
                  <c:v>0.48417704861111116</c:v>
                </c:pt>
                <c:pt idx="10932">
                  <c:v>0.48418199074074075</c:v>
                </c:pt>
                <c:pt idx="10933">
                  <c:v>0.48418708333333332</c:v>
                </c:pt>
                <c:pt idx="10934">
                  <c:v>0.48419216435185186</c:v>
                </c:pt>
                <c:pt idx="10935">
                  <c:v>0.48419738425925929</c:v>
                </c:pt>
                <c:pt idx="10936">
                  <c:v>0.4842023958333333</c:v>
                </c:pt>
                <c:pt idx="10937">
                  <c:v>0.48420710648148146</c:v>
                </c:pt>
                <c:pt idx="10938">
                  <c:v>0.48421175925925924</c:v>
                </c:pt>
                <c:pt idx="10939">
                  <c:v>0.48421636574074073</c:v>
                </c:pt>
                <c:pt idx="10940">
                  <c:v>0.48422350694444444</c:v>
                </c:pt>
                <c:pt idx="10941">
                  <c:v>0.48422819444444443</c:v>
                </c:pt>
                <c:pt idx="10942">
                  <c:v>0.4842328935185185</c:v>
                </c:pt>
                <c:pt idx="10943">
                  <c:v>0.48423762731481479</c:v>
                </c:pt>
                <c:pt idx="10944">
                  <c:v>0.48424219907407412</c:v>
                </c:pt>
                <c:pt idx="10945">
                  <c:v>0.48424679398148146</c:v>
                </c:pt>
                <c:pt idx="10946">
                  <c:v>0.48425179398148149</c:v>
                </c:pt>
                <c:pt idx="10947">
                  <c:v>0.48425666666666661</c:v>
                </c:pt>
                <c:pt idx="10948">
                  <c:v>0.48426168981481482</c:v>
                </c:pt>
                <c:pt idx="10949">
                  <c:v>0.48426951388888889</c:v>
                </c:pt>
                <c:pt idx="10950">
                  <c:v>0.48427454861111108</c:v>
                </c:pt>
                <c:pt idx="10951">
                  <c:v>0.48427946759259261</c:v>
                </c:pt>
                <c:pt idx="10952">
                  <c:v>0.48428458333333335</c:v>
                </c:pt>
                <c:pt idx="10953">
                  <c:v>0.48428956018518515</c:v>
                </c:pt>
                <c:pt idx="10954">
                  <c:v>0.48429456018518519</c:v>
                </c:pt>
                <c:pt idx="10955">
                  <c:v>0.48429945601851854</c:v>
                </c:pt>
                <c:pt idx="10956">
                  <c:v>0.4843043865740741</c:v>
                </c:pt>
                <c:pt idx="10957">
                  <c:v>0.48430908564814817</c:v>
                </c:pt>
                <c:pt idx="10958">
                  <c:v>0.48431619212962967</c:v>
                </c:pt>
                <c:pt idx="10959">
                  <c:v>0.48432086805555552</c:v>
                </c:pt>
                <c:pt idx="10960">
                  <c:v>0.48432584490740743</c:v>
                </c:pt>
                <c:pt idx="10961">
                  <c:v>0.48433087962962967</c:v>
                </c:pt>
                <c:pt idx="10962">
                  <c:v>0.48433633101851853</c:v>
                </c:pt>
                <c:pt idx="10963">
                  <c:v>0.48434200231481483</c:v>
                </c:pt>
                <c:pt idx="10964">
                  <c:v>0.48434763888888893</c:v>
                </c:pt>
                <c:pt idx="10965">
                  <c:v>0.48435309027777779</c:v>
                </c:pt>
                <c:pt idx="10966">
                  <c:v>0.48435883101851851</c:v>
                </c:pt>
                <c:pt idx="10967">
                  <c:v>0.48436650462962966</c:v>
                </c:pt>
                <c:pt idx="10968">
                  <c:v>0.48437184027777774</c:v>
                </c:pt>
                <c:pt idx="10969">
                  <c:v>0.48437715277777776</c:v>
                </c:pt>
                <c:pt idx="10970">
                  <c:v>0.48438248842592596</c:v>
                </c:pt>
                <c:pt idx="10971">
                  <c:v>0.4843881712962963</c:v>
                </c:pt>
                <c:pt idx="10972">
                  <c:v>0.48439357638888891</c:v>
                </c:pt>
                <c:pt idx="10973">
                  <c:v>0.48439922453703704</c:v>
                </c:pt>
                <c:pt idx="10974">
                  <c:v>0.48440469907407407</c:v>
                </c:pt>
                <c:pt idx="10975">
                  <c:v>0.48441292824074073</c:v>
                </c:pt>
                <c:pt idx="10976">
                  <c:v>0.48441842592592593</c:v>
                </c:pt>
                <c:pt idx="10977">
                  <c:v>0.48442399305555556</c:v>
                </c:pt>
                <c:pt idx="10978">
                  <c:v>0.48442952546296297</c:v>
                </c:pt>
                <c:pt idx="10979">
                  <c:v>0.48443489583333332</c:v>
                </c:pt>
                <c:pt idx="10980">
                  <c:v>0.48444020833333329</c:v>
                </c:pt>
                <c:pt idx="10981">
                  <c:v>0.48444562499999999</c:v>
                </c:pt>
                <c:pt idx="10982">
                  <c:v>0.48445106481481481</c:v>
                </c:pt>
                <c:pt idx="10983">
                  <c:v>0.48445650462962964</c:v>
                </c:pt>
                <c:pt idx="10984">
                  <c:v>0.4844642013888889</c:v>
                </c:pt>
                <c:pt idx="10985">
                  <c:v>0.48446945601851854</c:v>
                </c:pt>
                <c:pt idx="10986">
                  <c:v>0.48447480324074071</c:v>
                </c:pt>
                <c:pt idx="10987">
                  <c:v>0.48448053240740746</c:v>
                </c:pt>
                <c:pt idx="10988">
                  <c:v>0.48448587962962963</c:v>
                </c:pt>
                <c:pt idx="10989">
                  <c:v>0.48449128472222225</c:v>
                </c:pt>
                <c:pt idx="10990">
                  <c:v>0.48449664351851851</c:v>
                </c:pt>
                <c:pt idx="10991">
                  <c:v>0.48450212962962963</c:v>
                </c:pt>
                <c:pt idx="10992">
                  <c:v>0.48450740740740739</c:v>
                </c:pt>
                <c:pt idx="10993">
                  <c:v>0.48451548611111112</c:v>
                </c:pt>
                <c:pt idx="10994">
                  <c:v>0.48452082175925931</c:v>
                </c:pt>
                <c:pt idx="10995">
                  <c:v>0.48452619212962961</c:v>
                </c:pt>
                <c:pt idx="10996">
                  <c:v>0.48453165509259261</c:v>
                </c:pt>
                <c:pt idx="10997">
                  <c:v>0.48453663194444446</c:v>
                </c:pt>
                <c:pt idx="10998">
                  <c:v>0.48454174768518521</c:v>
                </c:pt>
                <c:pt idx="10999">
                  <c:v>0.48454682870370375</c:v>
                </c:pt>
                <c:pt idx="11000">
                  <c:v>0.48455231481481481</c:v>
                </c:pt>
                <c:pt idx="11001">
                  <c:v>0.48455760416666666</c:v>
                </c:pt>
                <c:pt idx="11002">
                  <c:v>0.48456533564814813</c:v>
                </c:pt>
                <c:pt idx="11003">
                  <c:v>0.48457060185185186</c:v>
                </c:pt>
                <c:pt idx="11004">
                  <c:v>0.48457599537037038</c:v>
                </c:pt>
                <c:pt idx="11005">
                  <c:v>0.48458141203703703</c:v>
                </c:pt>
                <c:pt idx="11006">
                  <c:v>0.48458665509259258</c:v>
                </c:pt>
                <c:pt idx="11007">
                  <c:v>0.48459187500000001</c:v>
                </c:pt>
                <c:pt idx="11008">
                  <c:v>0.48459707175925931</c:v>
                </c:pt>
                <c:pt idx="11009">
                  <c:v>0.48460208333333332</c:v>
                </c:pt>
                <c:pt idx="11010">
                  <c:v>0.48460710648148148</c:v>
                </c:pt>
                <c:pt idx="11011">
                  <c:v>0.48461513888888885</c:v>
                </c:pt>
                <c:pt idx="11012">
                  <c:v>0.48462054398148147</c:v>
                </c:pt>
                <c:pt idx="11013">
                  <c:v>0.48462600694444441</c:v>
                </c:pt>
                <c:pt idx="11014">
                  <c:v>0.48463133101851846</c:v>
                </c:pt>
                <c:pt idx="11015">
                  <c:v>0.4846365856481481</c:v>
                </c:pt>
                <c:pt idx="11016">
                  <c:v>0.48464216435185187</c:v>
                </c:pt>
                <c:pt idx="11017">
                  <c:v>0.48464751157407404</c:v>
                </c:pt>
                <c:pt idx="11018">
                  <c:v>0.48465288194444445</c:v>
                </c:pt>
                <c:pt idx="11019">
                  <c:v>0.48465807870370375</c:v>
                </c:pt>
                <c:pt idx="11020">
                  <c:v>0.4846652662037037</c:v>
                </c:pt>
                <c:pt idx="11021">
                  <c:v>0.48467030092592589</c:v>
                </c:pt>
                <c:pt idx="11022">
                  <c:v>0.48467531250000001</c:v>
                </c:pt>
                <c:pt idx="11023">
                  <c:v>0.48468030092592596</c:v>
                </c:pt>
                <c:pt idx="11024">
                  <c:v>0.48468528935185184</c:v>
                </c:pt>
                <c:pt idx="11025">
                  <c:v>0.48469035879629629</c:v>
                </c:pt>
                <c:pt idx="11026">
                  <c:v>0.48469539351851854</c:v>
                </c:pt>
                <c:pt idx="11027">
                  <c:v>0.48470067129629629</c:v>
                </c:pt>
                <c:pt idx="11028">
                  <c:v>0.48470598379629631</c:v>
                </c:pt>
                <c:pt idx="11029">
                  <c:v>0.48471390046296298</c:v>
                </c:pt>
                <c:pt idx="11030">
                  <c:v>0.48471925925925929</c:v>
                </c:pt>
                <c:pt idx="11031">
                  <c:v>0.48472451388888887</c:v>
                </c:pt>
                <c:pt idx="11032">
                  <c:v>0.48473005787037038</c:v>
                </c:pt>
                <c:pt idx="11033">
                  <c:v>0.48473557870370371</c:v>
                </c:pt>
                <c:pt idx="11034">
                  <c:v>0.48474107638888886</c:v>
                </c:pt>
                <c:pt idx="11035">
                  <c:v>0.48474656250000003</c:v>
                </c:pt>
                <c:pt idx="11036">
                  <c:v>0.48475182870370376</c:v>
                </c:pt>
                <c:pt idx="11037">
                  <c:v>0.48475947916666667</c:v>
                </c:pt>
                <c:pt idx="11038">
                  <c:v>0.48476447916666671</c:v>
                </c:pt>
                <c:pt idx="11039">
                  <c:v>0.48476949074074072</c:v>
                </c:pt>
                <c:pt idx="11040">
                  <c:v>0.48477462962962964</c:v>
                </c:pt>
                <c:pt idx="11041">
                  <c:v>0.48478013888888888</c:v>
                </c:pt>
                <c:pt idx="11042">
                  <c:v>0.4847854513888889</c:v>
                </c:pt>
                <c:pt idx="11043">
                  <c:v>0.48479091435185184</c:v>
                </c:pt>
                <c:pt idx="11044">
                  <c:v>0.4847961921296296</c:v>
                </c:pt>
                <c:pt idx="11045">
                  <c:v>0.48480170138888884</c:v>
                </c:pt>
                <c:pt idx="11046">
                  <c:v>0.48480978009259257</c:v>
                </c:pt>
                <c:pt idx="11047">
                  <c:v>0.48481521990740739</c:v>
                </c:pt>
                <c:pt idx="11048">
                  <c:v>0.48482074074074077</c:v>
                </c:pt>
                <c:pt idx="11049">
                  <c:v>0.48482587962962964</c:v>
                </c:pt>
                <c:pt idx="11050">
                  <c:v>0.4848310648148148</c:v>
                </c:pt>
                <c:pt idx="11051">
                  <c:v>0.48483625000000002</c:v>
                </c:pt>
                <c:pt idx="11052">
                  <c:v>0.48484171296296297</c:v>
                </c:pt>
                <c:pt idx="11053">
                  <c:v>0.48484709490740746</c:v>
                </c:pt>
                <c:pt idx="11054">
                  <c:v>0.48485258101851852</c:v>
                </c:pt>
                <c:pt idx="11055">
                  <c:v>0.48486076388888888</c:v>
                </c:pt>
                <c:pt idx="11056">
                  <c:v>0.48486608796296293</c:v>
                </c:pt>
                <c:pt idx="11057">
                  <c:v>0.48487148148148146</c:v>
                </c:pt>
                <c:pt idx="11058">
                  <c:v>0.48487700231481479</c:v>
                </c:pt>
                <c:pt idx="11059">
                  <c:v>0.48488251157407408</c:v>
                </c:pt>
                <c:pt idx="11060">
                  <c:v>0.48488767361111113</c:v>
                </c:pt>
                <c:pt idx="11061">
                  <c:v>0.48489296296296297</c:v>
                </c:pt>
                <c:pt idx="11062">
                  <c:v>0.48489824074074073</c:v>
                </c:pt>
                <c:pt idx="11063">
                  <c:v>0.48490322916666667</c:v>
                </c:pt>
                <c:pt idx="11064">
                  <c:v>0.48491050925925921</c:v>
                </c:pt>
                <c:pt idx="11065">
                  <c:v>0.48491556712962963</c:v>
                </c:pt>
                <c:pt idx="11066">
                  <c:v>0.48492068287037032</c:v>
                </c:pt>
                <c:pt idx="11067">
                  <c:v>0.48492585648148151</c:v>
                </c:pt>
                <c:pt idx="11068">
                  <c:v>0.48493136574074075</c:v>
                </c:pt>
                <c:pt idx="11069">
                  <c:v>0.48493702546296297</c:v>
                </c:pt>
                <c:pt idx="11070">
                  <c:v>0.48494305555555556</c:v>
                </c:pt>
                <c:pt idx="11071">
                  <c:v>0.48494876157407413</c:v>
                </c:pt>
                <c:pt idx="11072">
                  <c:v>0.48495436342592591</c:v>
                </c:pt>
                <c:pt idx="11073">
                  <c:v>0.48496234953703704</c:v>
                </c:pt>
                <c:pt idx="11074">
                  <c:v>0.48496762731481485</c:v>
                </c:pt>
                <c:pt idx="11075">
                  <c:v>0.484973125</c:v>
                </c:pt>
                <c:pt idx="11076">
                  <c:v>0.4849785069444445</c:v>
                </c:pt>
                <c:pt idx="11077">
                  <c:v>0.48498372685185182</c:v>
                </c:pt>
                <c:pt idx="11078">
                  <c:v>0.48498884259259256</c:v>
                </c:pt>
                <c:pt idx="11079">
                  <c:v>0.4849939236111111</c:v>
                </c:pt>
                <c:pt idx="11080">
                  <c:v>0.4849990393518519</c:v>
                </c:pt>
                <c:pt idx="11081">
                  <c:v>0.48500464120370368</c:v>
                </c:pt>
                <c:pt idx="11082">
                  <c:v>0.48501237268518516</c:v>
                </c:pt>
                <c:pt idx="11083">
                  <c:v>0.48501750000000005</c:v>
                </c:pt>
                <c:pt idx="11084">
                  <c:v>0.48502252314814814</c:v>
                </c:pt>
                <c:pt idx="11085">
                  <c:v>0.4850275</c:v>
                </c:pt>
                <c:pt idx="11086">
                  <c:v>0.48503258101851854</c:v>
                </c:pt>
                <c:pt idx="11087">
                  <c:v>0.4850377662037037</c:v>
                </c:pt>
                <c:pt idx="11088">
                  <c:v>0.48504262731481479</c:v>
                </c:pt>
                <c:pt idx="11089">
                  <c:v>0.48504729166666666</c:v>
                </c:pt>
                <c:pt idx="11090">
                  <c:v>0.48505194444444449</c:v>
                </c:pt>
                <c:pt idx="11091">
                  <c:v>0.48505909722222224</c:v>
                </c:pt>
                <c:pt idx="11092">
                  <c:v>0.48506415509259254</c:v>
                </c:pt>
                <c:pt idx="11093">
                  <c:v>0.48506912037037037</c:v>
                </c:pt>
                <c:pt idx="11094">
                  <c:v>0.48507413194444443</c:v>
                </c:pt>
                <c:pt idx="11095">
                  <c:v>0.48507929398148147</c:v>
                </c:pt>
                <c:pt idx="11096">
                  <c:v>0.48508436342592592</c:v>
                </c:pt>
                <c:pt idx="11097">
                  <c:v>0.48508922453703707</c:v>
                </c:pt>
                <c:pt idx="11098">
                  <c:v>0.48509415509259263</c:v>
                </c:pt>
                <c:pt idx="11099">
                  <c:v>0.48509917824074072</c:v>
                </c:pt>
                <c:pt idx="11100">
                  <c:v>0.48510628472222223</c:v>
                </c:pt>
                <c:pt idx="11101">
                  <c:v>0.48511091435185189</c:v>
                </c:pt>
                <c:pt idx="11102">
                  <c:v>0.48511555555555552</c:v>
                </c:pt>
                <c:pt idx="11103">
                  <c:v>0.48512030092592595</c:v>
                </c:pt>
                <c:pt idx="11104">
                  <c:v>0.48512516203703698</c:v>
                </c:pt>
                <c:pt idx="11105">
                  <c:v>0.48512987268518515</c:v>
                </c:pt>
                <c:pt idx="11106">
                  <c:v>0.48513450231481481</c:v>
                </c:pt>
                <c:pt idx="11107">
                  <c:v>0.48513924768518518</c:v>
                </c:pt>
                <c:pt idx="11108">
                  <c:v>0.48514645833333336</c:v>
                </c:pt>
                <c:pt idx="11109">
                  <c:v>0.48515120370370374</c:v>
                </c:pt>
                <c:pt idx="11110">
                  <c:v>0.48515616898148145</c:v>
                </c:pt>
                <c:pt idx="11111">
                  <c:v>0.48516114583333336</c:v>
                </c:pt>
                <c:pt idx="11112">
                  <c:v>0.48516636574074073</c:v>
                </c:pt>
                <c:pt idx="11113">
                  <c:v>0.48517149305555557</c:v>
                </c:pt>
                <c:pt idx="11114">
                  <c:v>0.48517660879629632</c:v>
                </c:pt>
                <c:pt idx="11115">
                  <c:v>0.48518162037037033</c:v>
                </c:pt>
                <c:pt idx="11116">
                  <c:v>0.48518664351851853</c:v>
                </c:pt>
                <c:pt idx="11117">
                  <c:v>0.48519421296296295</c:v>
                </c:pt>
                <c:pt idx="11118">
                  <c:v>0.48519912037037033</c:v>
                </c:pt>
                <c:pt idx="11119">
                  <c:v>0.48520396990740738</c:v>
                </c:pt>
                <c:pt idx="11120">
                  <c:v>0.48520895833333338</c:v>
                </c:pt>
                <c:pt idx="11121">
                  <c:v>0.48521361111111111</c:v>
                </c:pt>
                <c:pt idx="11122">
                  <c:v>0.48521840277777778</c:v>
                </c:pt>
                <c:pt idx="11123">
                  <c:v>0.48522318287037036</c:v>
                </c:pt>
                <c:pt idx="11124">
                  <c:v>0.48522809027777775</c:v>
                </c:pt>
                <c:pt idx="11125">
                  <c:v>0.48523300925925922</c:v>
                </c:pt>
                <c:pt idx="11126">
                  <c:v>0.48524048611111109</c:v>
                </c:pt>
                <c:pt idx="11127">
                  <c:v>0.48524541666666665</c:v>
                </c:pt>
                <c:pt idx="11128">
                  <c:v>0.48525038194444448</c:v>
                </c:pt>
                <c:pt idx="11129">
                  <c:v>0.48525547453703705</c:v>
                </c:pt>
                <c:pt idx="11130">
                  <c:v>0.48526048611111111</c:v>
                </c:pt>
                <c:pt idx="11131">
                  <c:v>0.48526556712962959</c:v>
                </c:pt>
                <c:pt idx="11132">
                  <c:v>0.48527052083333339</c:v>
                </c:pt>
                <c:pt idx="11133">
                  <c:v>0.4852753587962963</c:v>
                </c:pt>
                <c:pt idx="11134">
                  <c:v>0.48527997685185187</c:v>
                </c:pt>
                <c:pt idx="11135">
                  <c:v>0.48528723379629629</c:v>
                </c:pt>
                <c:pt idx="11136">
                  <c:v>0.48529221064814815</c:v>
                </c:pt>
                <c:pt idx="11137">
                  <c:v>0.48529724537037033</c:v>
                </c:pt>
                <c:pt idx="11138">
                  <c:v>0.48530216435185186</c:v>
                </c:pt>
                <c:pt idx="11139">
                  <c:v>0.48530716435185184</c:v>
                </c:pt>
                <c:pt idx="11140">
                  <c:v>0.48531210648148143</c:v>
                </c:pt>
                <c:pt idx="11141">
                  <c:v>0.48531732638888886</c:v>
                </c:pt>
                <c:pt idx="11142">
                  <c:v>0.48532248842592596</c:v>
                </c:pt>
                <c:pt idx="11143">
                  <c:v>0.48532765046296295</c:v>
                </c:pt>
                <c:pt idx="11144">
                  <c:v>0.48533453703703705</c:v>
                </c:pt>
                <c:pt idx="11145">
                  <c:v>0.48533923611111113</c:v>
                </c:pt>
                <c:pt idx="11146">
                  <c:v>0.48534383101851852</c:v>
                </c:pt>
                <c:pt idx="11147">
                  <c:v>0.48534854166666669</c:v>
                </c:pt>
                <c:pt idx="11148">
                  <c:v>0.48535313657407403</c:v>
                </c:pt>
                <c:pt idx="11149">
                  <c:v>0.48535799768518517</c:v>
                </c:pt>
                <c:pt idx="11150">
                  <c:v>0.48536261574074074</c:v>
                </c:pt>
                <c:pt idx="11151">
                  <c:v>0.48536725694444444</c:v>
                </c:pt>
                <c:pt idx="11152">
                  <c:v>0.48537195601851851</c:v>
                </c:pt>
                <c:pt idx="11153">
                  <c:v>0.485379375</c:v>
                </c:pt>
                <c:pt idx="11154">
                  <c:v>0.48538431712962965</c:v>
                </c:pt>
                <c:pt idx="11155">
                  <c:v>0.48538922453703703</c:v>
                </c:pt>
                <c:pt idx="11156">
                  <c:v>0.48539412037037039</c:v>
                </c:pt>
                <c:pt idx="11157">
                  <c:v>0.48539921296296296</c:v>
                </c:pt>
                <c:pt idx="11158">
                  <c:v>0.48540427083333332</c:v>
                </c:pt>
                <c:pt idx="11159">
                  <c:v>0.48540915509259258</c:v>
                </c:pt>
                <c:pt idx="11160">
                  <c:v>0.48541407407407405</c:v>
                </c:pt>
                <c:pt idx="11161">
                  <c:v>0.48542167824074073</c:v>
                </c:pt>
                <c:pt idx="11162">
                  <c:v>0.48542656249999999</c:v>
                </c:pt>
                <c:pt idx="11163">
                  <c:v>0.48543143518518517</c:v>
                </c:pt>
                <c:pt idx="11164">
                  <c:v>0.48543627314814813</c:v>
                </c:pt>
                <c:pt idx="11165">
                  <c:v>0.48544104166666663</c:v>
                </c:pt>
                <c:pt idx="11166">
                  <c:v>0.48544585648148147</c:v>
                </c:pt>
                <c:pt idx="11167">
                  <c:v>0.48545075231481483</c:v>
                </c:pt>
                <c:pt idx="11168">
                  <c:v>0.485455625</c:v>
                </c:pt>
                <c:pt idx="11169">
                  <c:v>0.48546070601851854</c:v>
                </c:pt>
                <c:pt idx="11170">
                  <c:v>0.48546811342592594</c:v>
                </c:pt>
                <c:pt idx="11171">
                  <c:v>0.48547298611111112</c:v>
                </c:pt>
                <c:pt idx="11172">
                  <c:v>0.48547795138888888</c:v>
                </c:pt>
                <c:pt idx="11173">
                  <c:v>0.48548307870370372</c:v>
                </c:pt>
                <c:pt idx="11174">
                  <c:v>0.48548809027777778</c:v>
                </c:pt>
                <c:pt idx="11175">
                  <c:v>0.48549304398148146</c:v>
                </c:pt>
                <c:pt idx="11176">
                  <c:v>0.48549784722222222</c:v>
                </c:pt>
                <c:pt idx="11177">
                  <c:v>0.48550270833333337</c:v>
                </c:pt>
                <c:pt idx="11178">
                  <c:v>0.48550738425925927</c:v>
                </c:pt>
                <c:pt idx="11179">
                  <c:v>0.48551469907407402</c:v>
                </c:pt>
                <c:pt idx="11180">
                  <c:v>0.48551968750000002</c:v>
                </c:pt>
                <c:pt idx="11181">
                  <c:v>0.48552471064814817</c:v>
                </c:pt>
                <c:pt idx="11182">
                  <c:v>0.48552969907407406</c:v>
                </c:pt>
                <c:pt idx="11183">
                  <c:v>0.48553481481481481</c:v>
                </c:pt>
                <c:pt idx="11184">
                  <c:v>0.48553976851851854</c:v>
                </c:pt>
                <c:pt idx="11185">
                  <c:v>0.4855449189814815</c:v>
                </c:pt>
                <c:pt idx="11186">
                  <c:v>0.48554994212962965</c:v>
                </c:pt>
                <c:pt idx="11187">
                  <c:v>0.48555493055555554</c:v>
                </c:pt>
                <c:pt idx="11188">
                  <c:v>0.48556181712962965</c:v>
                </c:pt>
                <c:pt idx="11189">
                  <c:v>0.48556659722222223</c:v>
                </c:pt>
                <c:pt idx="11190">
                  <c:v>0.48557123842592592</c:v>
                </c:pt>
                <c:pt idx="11191">
                  <c:v>0.48557603009259259</c:v>
                </c:pt>
                <c:pt idx="11192">
                  <c:v>0.48558071759259258</c:v>
                </c:pt>
                <c:pt idx="11193">
                  <c:v>0.48558561342592593</c:v>
                </c:pt>
                <c:pt idx="11194">
                  <c:v>0.48559030092592592</c:v>
                </c:pt>
                <c:pt idx="11195">
                  <c:v>0.48559502314814812</c:v>
                </c:pt>
                <c:pt idx="11196">
                  <c:v>0.4855997222222222</c:v>
                </c:pt>
                <c:pt idx="11197">
                  <c:v>0.48560717592592595</c:v>
                </c:pt>
                <c:pt idx="11198">
                  <c:v>0.48561219907407405</c:v>
                </c:pt>
                <c:pt idx="11199">
                  <c:v>0.48561721064814817</c:v>
                </c:pt>
                <c:pt idx="11200">
                  <c:v>0.48562224537037041</c:v>
                </c:pt>
                <c:pt idx="11201">
                  <c:v>0.48562733796296298</c:v>
                </c:pt>
                <c:pt idx="11202">
                  <c:v>0.48563247685185185</c:v>
                </c:pt>
                <c:pt idx="11203">
                  <c:v>0.48563765046296298</c:v>
                </c:pt>
                <c:pt idx="11204">
                  <c:v>0.48564262731481483</c:v>
                </c:pt>
                <c:pt idx="11205">
                  <c:v>0.48565013888888892</c:v>
                </c:pt>
                <c:pt idx="11206">
                  <c:v>0.4856550462962963</c:v>
                </c:pt>
                <c:pt idx="11207">
                  <c:v>0.48565989583333335</c:v>
                </c:pt>
                <c:pt idx="11208">
                  <c:v>0.48566468749999997</c:v>
                </c:pt>
                <c:pt idx="11209">
                  <c:v>0.48566942129629626</c:v>
                </c:pt>
                <c:pt idx="11210">
                  <c:v>0.48567416666666668</c:v>
                </c:pt>
                <c:pt idx="11211">
                  <c:v>0.48567906250000004</c:v>
                </c:pt>
                <c:pt idx="11212">
                  <c:v>0.48568403935185184</c:v>
                </c:pt>
                <c:pt idx="11213">
                  <c:v>0.48568905092592596</c:v>
                </c:pt>
                <c:pt idx="11214">
                  <c:v>0.4856965509259259</c:v>
                </c:pt>
                <c:pt idx="11215">
                  <c:v>0.48570145833333328</c:v>
                </c:pt>
                <c:pt idx="11216">
                  <c:v>0.48570633101851851</c:v>
                </c:pt>
                <c:pt idx="11217">
                  <c:v>0.48571140046296296</c:v>
                </c:pt>
                <c:pt idx="11218">
                  <c:v>0.48571653935185188</c:v>
                </c:pt>
                <c:pt idx="11219">
                  <c:v>0.48572146990740744</c:v>
                </c:pt>
                <c:pt idx="11220">
                  <c:v>0.48572626157407406</c:v>
                </c:pt>
                <c:pt idx="11221">
                  <c:v>0.48573103009259261</c:v>
                </c:pt>
                <c:pt idx="11222">
                  <c:v>0.48573570601851851</c:v>
                </c:pt>
                <c:pt idx="11223">
                  <c:v>0.48574326388888894</c:v>
                </c:pt>
                <c:pt idx="11224">
                  <c:v>0.48574829861111107</c:v>
                </c:pt>
                <c:pt idx="11225">
                  <c:v>0.4857532638888889</c:v>
                </c:pt>
                <c:pt idx="11226">
                  <c:v>0.48575822916666667</c:v>
                </c:pt>
                <c:pt idx="11227">
                  <c:v>0.48576328703703703</c:v>
                </c:pt>
                <c:pt idx="11228">
                  <c:v>0.48576819444444447</c:v>
                </c:pt>
                <c:pt idx="11229">
                  <c:v>0.48577380787037039</c:v>
                </c:pt>
                <c:pt idx="11230">
                  <c:v>0.48577922453703709</c:v>
                </c:pt>
                <c:pt idx="11231">
                  <c:v>0.48578439814814817</c:v>
                </c:pt>
                <c:pt idx="11232">
                  <c:v>0.48579153935185188</c:v>
                </c:pt>
                <c:pt idx="11233">
                  <c:v>0.4857965393518518</c:v>
                </c:pt>
                <c:pt idx="11234">
                  <c:v>0.48580135416666664</c:v>
                </c:pt>
                <c:pt idx="11235">
                  <c:v>0.48580609953703702</c:v>
                </c:pt>
                <c:pt idx="11236">
                  <c:v>0.48581081018518518</c:v>
                </c:pt>
                <c:pt idx="11237">
                  <c:v>0.48581575231481483</c:v>
                </c:pt>
                <c:pt idx="11238">
                  <c:v>0.48582048611111112</c:v>
                </c:pt>
                <c:pt idx="11239">
                  <c:v>0.48582532407407403</c:v>
                </c:pt>
                <c:pt idx="11240">
                  <c:v>0.48583030092592594</c:v>
                </c:pt>
                <c:pt idx="11241">
                  <c:v>0.48583785879629632</c:v>
                </c:pt>
                <c:pt idx="11242">
                  <c:v>0.4858429398148148</c:v>
                </c:pt>
                <c:pt idx="11243">
                  <c:v>0.48584796296296301</c:v>
                </c:pt>
                <c:pt idx="11244">
                  <c:v>0.485853125</c:v>
                </c:pt>
                <c:pt idx="11245">
                  <c:v>0.48585820601851853</c:v>
                </c:pt>
                <c:pt idx="11246">
                  <c:v>0.48586314814814813</c:v>
                </c:pt>
                <c:pt idx="11247">
                  <c:v>0.48586815972222225</c:v>
                </c:pt>
                <c:pt idx="11248">
                  <c:v>0.48587329861111112</c:v>
                </c:pt>
                <c:pt idx="11249">
                  <c:v>0.48588097222222221</c:v>
                </c:pt>
                <c:pt idx="11250">
                  <c:v>0.48588593749999998</c:v>
                </c:pt>
                <c:pt idx="11251">
                  <c:v>0.48589070601851853</c:v>
                </c:pt>
                <c:pt idx="11252">
                  <c:v>0.48589535879629625</c:v>
                </c:pt>
                <c:pt idx="11253">
                  <c:v>0.48590023148148148</c:v>
                </c:pt>
                <c:pt idx="11254">
                  <c:v>0.48590527777777776</c:v>
                </c:pt>
                <c:pt idx="11255">
                  <c:v>0.48591030092592596</c:v>
                </c:pt>
                <c:pt idx="11256">
                  <c:v>0.48591523148148147</c:v>
                </c:pt>
                <c:pt idx="11257">
                  <c:v>0.48592037037037034</c:v>
                </c:pt>
                <c:pt idx="11258">
                  <c:v>0.48592805555555557</c:v>
                </c:pt>
                <c:pt idx="11259">
                  <c:v>0.48593298611111108</c:v>
                </c:pt>
                <c:pt idx="11260">
                  <c:v>0.48593802083333332</c:v>
                </c:pt>
                <c:pt idx="11261">
                  <c:v>0.48594315972222218</c:v>
                </c:pt>
                <c:pt idx="11262">
                  <c:v>0.48594802083333333</c:v>
                </c:pt>
                <c:pt idx="11263">
                  <c:v>0.48595287037037038</c:v>
                </c:pt>
                <c:pt idx="11264">
                  <c:v>0.48595777777777777</c:v>
                </c:pt>
                <c:pt idx="11265">
                  <c:v>0.48596248842592593</c:v>
                </c:pt>
                <c:pt idx="11266">
                  <c:v>0.48596755787037038</c:v>
                </c:pt>
                <c:pt idx="11267">
                  <c:v>0.48597518518518518</c:v>
                </c:pt>
                <c:pt idx="11268">
                  <c:v>0.48598020833333333</c:v>
                </c:pt>
                <c:pt idx="11269">
                  <c:v>0.48598513888888889</c:v>
                </c:pt>
                <c:pt idx="11270">
                  <c:v>0.48599026620370367</c:v>
                </c:pt>
                <c:pt idx="11271">
                  <c:v>0.4859953125</c:v>
                </c:pt>
                <c:pt idx="11272">
                  <c:v>0.4860002430555555</c:v>
                </c:pt>
                <c:pt idx="11273">
                  <c:v>0.48600554398148149</c:v>
                </c:pt>
                <c:pt idx="11274">
                  <c:v>0.48601055555555556</c:v>
                </c:pt>
                <c:pt idx="11275">
                  <c:v>0.48601754629629629</c:v>
                </c:pt>
                <c:pt idx="11276">
                  <c:v>0.48602229166666672</c:v>
                </c:pt>
                <c:pt idx="11277">
                  <c:v>0.48602701388888891</c:v>
                </c:pt>
                <c:pt idx="11278">
                  <c:v>0.4860317013888889</c:v>
                </c:pt>
                <c:pt idx="11279">
                  <c:v>0.48603638888888884</c:v>
                </c:pt>
                <c:pt idx="11280">
                  <c:v>0.48604111111111115</c:v>
                </c:pt>
                <c:pt idx="11281">
                  <c:v>0.48604586805555555</c:v>
                </c:pt>
                <c:pt idx="11282">
                  <c:v>0.48605060185185184</c:v>
                </c:pt>
                <c:pt idx="11283">
                  <c:v>0.48605800925925924</c:v>
                </c:pt>
                <c:pt idx="11284">
                  <c:v>0.48606298611111115</c:v>
                </c:pt>
                <c:pt idx="11285">
                  <c:v>0.48606788194444445</c:v>
                </c:pt>
                <c:pt idx="11286">
                  <c:v>0.48607305555555552</c:v>
                </c:pt>
                <c:pt idx="11287">
                  <c:v>0.48607814814814815</c:v>
                </c:pt>
                <c:pt idx="11288">
                  <c:v>0.48608343749999999</c:v>
                </c:pt>
                <c:pt idx="11289">
                  <c:v>0.48608895833333338</c:v>
                </c:pt>
                <c:pt idx="11290">
                  <c:v>0.48609435185185185</c:v>
                </c:pt>
                <c:pt idx="11291">
                  <c:v>0.48609993055555556</c:v>
                </c:pt>
                <c:pt idx="11292">
                  <c:v>0.48610813657407409</c:v>
                </c:pt>
                <c:pt idx="11293">
                  <c:v>0.48611337962962958</c:v>
                </c:pt>
                <c:pt idx="11294">
                  <c:v>0.48611847222222221</c:v>
                </c:pt>
                <c:pt idx="11295">
                  <c:v>0.48612378472222223</c:v>
                </c:pt>
                <c:pt idx="11296">
                  <c:v>0.48612905092592595</c:v>
                </c:pt>
                <c:pt idx="11297">
                  <c:v>0.48613461805555552</c:v>
                </c:pt>
                <c:pt idx="11298">
                  <c:v>0.4861401851851852</c:v>
                </c:pt>
                <c:pt idx="11299">
                  <c:v>0.48614571759259256</c:v>
                </c:pt>
                <c:pt idx="11300">
                  <c:v>0.48615359953703702</c:v>
                </c:pt>
                <c:pt idx="11301">
                  <c:v>0.48615913194444443</c:v>
                </c:pt>
                <c:pt idx="11302">
                  <c:v>0.48616461805555561</c:v>
                </c:pt>
                <c:pt idx="11303">
                  <c:v>0.48617012731481485</c:v>
                </c:pt>
                <c:pt idx="11304">
                  <c:v>0.4861754513888889</c:v>
                </c:pt>
                <c:pt idx="11305">
                  <c:v>0.48618061342592589</c:v>
                </c:pt>
                <c:pt idx="11306">
                  <c:v>0.4861857175925926</c:v>
                </c:pt>
                <c:pt idx="11307">
                  <c:v>0.48619098379629633</c:v>
                </c:pt>
                <c:pt idx="11308">
                  <c:v>0.48619891203703708</c:v>
                </c:pt>
                <c:pt idx="11309">
                  <c:v>0.48620430555555555</c:v>
                </c:pt>
                <c:pt idx="11310">
                  <c:v>0.48620969907407408</c:v>
                </c:pt>
                <c:pt idx="11311">
                  <c:v>0.48621525462962961</c:v>
                </c:pt>
                <c:pt idx="11312">
                  <c:v>0.48622061342592593</c:v>
                </c:pt>
                <c:pt idx="11313">
                  <c:v>0.48622607638888887</c:v>
                </c:pt>
                <c:pt idx="11314">
                  <c:v>0.4862315972222222</c:v>
                </c:pt>
                <c:pt idx="11315">
                  <c:v>0.48623688657407405</c:v>
                </c:pt>
                <c:pt idx="11316">
                  <c:v>0.48624206018518518</c:v>
                </c:pt>
                <c:pt idx="11317">
                  <c:v>0.48624959490740743</c:v>
                </c:pt>
                <c:pt idx="11318">
                  <c:v>0.4862547337962963</c:v>
                </c:pt>
                <c:pt idx="11319">
                  <c:v>0.48625994212962964</c:v>
                </c:pt>
                <c:pt idx="11320">
                  <c:v>0.48626524305555557</c:v>
                </c:pt>
                <c:pt idx="11321">
                  <c:v>0.48627032407407406</c:v>
                </c:pt>
                <c:pt idx="11322">
                  <c:v>0.48627549768518513</c:v>
                </c:pt>
                <c:pt idx="11323">
                  <c:v>0.48628091435185183</c:v>
                </c:pt>
                <c:pt idx="11324">
                  <c:v>0.48628650462962963</c:v>
                </c:pt>
                <c:pt idx="11325">
                  <c:v>0.48629440972222221</c:v>
                </c:pt>
                <c:pt idx="11326">
                  <c:v>0.48629991898148145</c:v>
                </c:pt>
                <c:pt idx="11327">
                  <c:v>0.48630546296296301</c:v>
                </c:pt>
                <c:pt idx="11328">
                  <c:v>0.48631091435185186</c:v>
                </c:pt>
                <c:pt idx="11329">
                  <c:v>0.48631660879629629</c:v>
                </c:pt>
                <c:pt idx="11330">
                  <c:v>0.48632214120370371</c:v>
                </c:pt>
                <c:pt idx="11331">
                  <c:v>0.48632777777777775</c:v>
                </c:pt>
                <c:pt idx="11332">
                  <c:v>0.48633344907407405</c:v>
                </c:pt>
                <c:pt idx="11333">
                  <c:v>0.48634135416666663</c:v>
                </c:pt>
                <c:pt idx="11334">
                  <c:v>0.48634657407407406</c:v>
                </c:pt>
                <c:pt idx="11335">
                  <c:v>0.48635175925925928</c:v>
                </c:pt>
                <c:pt idx="11336">
                  <c:v>0.48635718749999995</c:v>
                </c:pt>
                <c:pt idx="11337">
                  <c:v>0.48636269675925931</c:v>
                </c:pt>
                <c:pt idx="11338">
                  <c:v>0.48636827546296296</c:v>
                </c:pt>
                <c:pt idx="11339">
                  <c:v>0.48637383101851855</c:v>
                </c:pt>
                <c:pt idx="11340">
                  <c:v>0.48637936342592591</c:v>
                </c:pt>
                <c:pt idx="11341">
                  <c:v>0.48638490740740742</c:v>
                </c:pt>
                <c:pt idx="11342">
                  <c:v>0.48639269675925928</c:v>
                </c:pt>
                <c:pt idx="11343">
                  <c:v>0.48639792824074074</c:v>
                </c:pt>
                <c:pt idx="11344">
                  <c:v>0.48640310185185182</c:v>
                </c:pt>
                <c:pt idx="11345">
                  <c:v>0.48640836805555554</c:v>
                </c:pt>
                <c:pt idx="11346">
                  <c:v>0.48641350694444446</c:v>
                </c:pt>
                <c:pt idx="11347">
                  <c:v>0.48641883101851852</c:v>
                </c:pt>
                <c:pt idx="11348">
                  <c:v>0.48642420138888887</c:v>
                </c:pt>
                <c:pt idx="11349">
                  <c:v>0.48642954861111115</c:v>
                </c:pt>
                <c:pt idx="11350">
                  <c:v>0.48643770833333333</c:v>
                </c:pt>
                <c:pt idx="11351">
                  <c:v>0.48644329861111113</c:v>
                </c:pt>
                <c:pt idx="11352">
                  <c:v>0.48644868055555551</c:v>
                </c:pt>
                <c:pt idx="11353">
                  <c:v>0.48645409722222221</c:v>
                </c:pt>
                <c:pt idx="11354">
                  <c:v>0.48645947916666671</c:v>
                </c:pt>
                <c:pt idx="11355">
                  <c:v>0.48646461805555558</c:v>
                </c:pt>
                <c:pt idx="11356">
                  <c:v>0.48646982638888892</c:v>
                </c:pt>
                <c:pt idx="11357">
                  <c:v>0.48647506944444441</c:v>
                </c:pt>
                <c:pt idx="11358">
                  <c:v>0.48648267361111114</c:v>
                </c:pt>
                <c:pt idx="11359">
                  <c:v>0.48648783564814813</c:v>
                </c:pt>
                <c:pt idx="11360">
                  <c:v>0.4864931481481482</c:v>
                </c:pt>
                <c:pt idx="11361">
                  <c:v>0.48649828703703707</c:v>
                </c:pt>
                <c:pt idx="11362">
                  <c:v>0.48650335648148152</c:v>
                </c:pt>
                <c:pt idx="11363">
                  <c:v>0.48650898148148153</c:v>
                </c:pt>
                <c:pt idx="11364">
                  <c:v>0.48651451388888889</c:v>
                </c:pt>
                <c:pt idx="11365">
                  <c:v>0.48652006944444448</c:v>
                </c:pt>
                <c:pt idx="11366">
                  <c:v>0.48652834490740737</c:v>
                </c:pt>
                <c:pt idx="11367">
                  <c:v>0.4865337847222222</c:v>
                </c:pt>
                <c:pt idx="11368">
                  <c:v>0.48653930555555558</c:v>
                </c:pt>
                <c:pt idx="11369">
                  <c:v>0.48654482638888891</c:v>
                </c:pt>
                <c:pt idx="11370">
                  <c:v>0.48654986111111115</c:v>
                </c:pt>
                <c:pt idx="11371">
                  <c:v>0.48655500000000002</c:v>
                </c:pt>
                <c:pt idx="11372">
                  <c:v>0.48656026620370368</c:v>
                </c:pt>
                <c:pt idx="11373">
                  <c:v>0.48656515046296295</c:v>
                </c:pt>
                <c:pt idx="11374">
                  <c:v>0.48656989583333332</c:v>
                </c:pt>
                <c:pt idx="11375">
                  <c:v>0.48657700231481482</c:v>
                </c:pt>
                <c:pt idx="11376">
                  <c:v>0.48658190972222221</c:v>
                </c:pt>
                <c:pt idx="11377">
                  <c:v>0.48658689814814809</c:v>
                </c:pt>
                <c:pt idx="11378">
                  <c:v>0.48659196759259254</c:v>
                </c:pt>
                <c:pt idx="11379">
                  <c:v>0.48659709490740743</c:v>
                </c:pt>
                <c:pt idx="11380">
                  <c:v>0.48660203703703703</c:v>
                </c:pt>
                <c:pt idx="11381">
                  <c:v>0.48660711805555557</c:v>
                </c:pt>
                <c:pt idx="11382">
                  <c:v>0.48661236111111111</c:v>
                </c:pt>
                <c:pt idx="11383">
                  <c:v>0.48662010416666668</c:v>
                </c:pt>
                <c:pt idx="11384">
                  <c:v>0.48662489583333329</c:v>
                </c:pt>
                <c:pt idx="11385">
                  <c:v>0.486629837962963</c:v>
                </c:pt>
                <c:pt idx="11386">
                  <c:v>0.48663462962962961</c:v>
                </c:pt>
                <c:pt idx="11387">
                  <c:v>0.48663934027777778</c:v>
                </c:pt>
                <c:pt idx="11388">
                  <c:v>0.48664443287037035</c:v>
                </c:pt>
                <c:pt idx="11389">
                  <c:v>0.48664945601851856</c:v>
                </c:pt>
                <c:pt idx="11390">
                  <c:v>0.48665458333333333</c:v>
                </c:pt>
                <c:pt idx="11391">
                  <c:v>0.48666248842592591</c:v>
                </c:pt>
                <c:pt idx="11392">
                  <c:v>0.48666759259259257</c:v>
                </c:pt>
                <c:pt idx="11393">
                  <c:v>0.48667269675925923</c:v>
                </c:pt>
                <c:pt idx="11394">
                  <c:v>0.48667785879629633</c:v>
                </c:pt>
                <c:pt idx="11395">
                  <c:v>0.48668283564814813</c:v>
                </c:pt>
                <c:pt idx="11396">
                  <c:v>0.48668763888888894</c:v>
                </c:pt>
                <c:pt idx="11397">
                  <c:v>0.48669254629629632</c:v>
                </c:pt>
                <c:pt idx="11398">
                  <c:v>0.48669725694444449</c:v>
                </c:pt>
                <c:pt idx="11399">
                  <c:v>0.48670202546296298</c:v>
                </c:pt>
                <c:pt idx="11400">
                  <c:v>0.48670925925925923</c:v>
                </c:pt>
                <c:pt idx="11401">
                  <c:v>0.48671390046296298</c:v>
                </c:pt>
                <c:pt idx="11402">
                  <c:v>0.4867186458333333</c:v>
                </c:pt>
                <c:pt idx="11403">
                  <c:v>0.48672340277777781</c:v>
                </c:pt>
                <c:pt idx="11404">
                  <c:v>0.48672817129629631</c:v>
                </c:pt>
                <c:pt idx="11405">
                  <c:v>0.48673312499999999</c:v>
                </c:pt>
                <c:pt idx="11406">
                  <c:v>0.48673821759259256</c:v>
                </c:pt>
                <c:pt idx="11407">
                  <c:v>0.48674313657407403</c:v>
                </c:pt>
                <c:pt idx="11408">
                  <c:v>0.48675078703703706</c:v>
                </c:pt>
                <c:pt idx="11409">
                  <c:v>0.48675577546296295</c:v>
                </c:pt>
                <c:pt idx="11410">
                  <c:v>0.48676081018518519</c:v>
                </c:pt>
                <c:pt idx="11411">
                  <c:v>0.48676591435185185</c:v>
                </c:pt>
                <c:pt idx="11412">
                  <c:v>0.48677096064814812</c:v>
                </c:pt>
                <c:pt idx="11413">
                  <c:v>0.48677600694444445</c:v>
                </c:pt>
                <c:pt idx="11414">
                  <c:v>0.48678099537037034</c:v>
                </c:pt>
                <c:pt idx="11415">
                  <c:v>0.48678600694444446</c:v>
                </c:pt>
                <c:pt idx="11416">
                  <c:v>0.48679325231481485</c:v>
                </c:pt>
                <c:pt idx="11417">
                  <c:v>0.48679810185185185</c:v>
                </c:pt>
                <c:pt idx="11418">
                  <c:v>0.48680292824074073</c:v>
                </c:pt>
                <c:pt idx="11419">
                  <c:v>0.48680790509259259</c:v>
                </c:pt>
                <c:pt idx="11420">
                  <c:v>0.48681291666666665</c:v>
                </c:pt>
                <c:pt idx="11421">
                  <c:v>0.48681804398148149</c:v>
                </c:pt>
                <c:pt idx="11422">
                  <c:v>0.48682312499999997</c:v>
                </c:pt>
                <c:pt idx="11423">
                  <c:v>0.48682821759259259</c:v>
                </c:pt>
                <c:pt idx="11424">
                  <c:v>0.48683335648148152</c:v>
                </c:pt>
                <c:pt idx="11425">
                  <c:v>0.48684124999999995</c:v>
                </c:pt>
                <c:pt idx="11426">
                  <c:v>0.48684622685185186</c:v>
                </c:pt>
                <c:pt idx="11427">
                  <c:v>0.48685118055555554</c:v>
                </c:pt>
                <c:pt idx="11428">
                  <c:v>0.48685618055555557</c:v>
                </c:pt>
                <c:pt idx="11429">
                  <c:v>0.48686087962962965</c:v>
                </c:pt>
                <c:pt idx="11430">
                  <c:v>0.48686565972222223</c:v>
                </c:pt>
                <c:pt idx="11431">
                  <c:v>0.48687084490740745</c:v>
                </c:pt>
                <c:pt idx="11432">
                  <c:v>0.48687606481481477</c:v>
                </c:pt>
                <c:pt idx="11433">
                  <c:v>0.48688373842592592</c:v>
                </c:pt>
                <c:pt idx="11434">
                  <c:v>0.48688896990740743</c:v>
                </c:pt>
                <c:pt idx="11435">
                  <c:v>0.48689417824074077</c:v>
                </c:pt>
                <c:pt idx="11436">
                  <c:v>0.48689932870370373</c:v>
                </c:pt>
                <c:pt idx="11437">
                  <c:v>0.4869044212962963</c:v>
                </c:pt>
                <c:pt idx="11438">
                  <c:v>0.48690942129629633</c:v>
                </c:pt>
                <c:pt idx="11439">
                  <c:v>0.48691429398148145</c:v>
                </c:pt>
                <c:pt idx="11440">
                  <c:v>0.48691915509259259</c:v>
                </c:pt>
                <c:pt idx="11441">
                  <c:v>0.48692625</c:v>
                </c:pt>
                <c:pt idx="11442">
                  <c:v>0.48693094907407408</c:v>
                </c:pt>
                <c:pt idx="11443">
                  <c:v>0.48693571759259258</c:v>
                </c:pt>
                <c:pt idx="11444">
                  <c:v>0.48694063657407405</c:v>
                </c:pt>
                <c:pt idx="11445">
                  <c:v>0.48694539351851857</c:v>
                </c:pt>
                <c:pt idx="11446">
                  <c:v>0.48695021990740739</c:v>
                </c:pt>
                <c:pt idx="11447">
                  <c:v>0.48695533564814814</c:v>
                </c:pt>
                <c:pt idx="11448">
                  <c:v>0.48696030092592596</c:v>
                </c:pt>
                <c:pt idx="11449">
                  <c:v>0.48696530092592588</c:v>
                </c:pt>
                <c:pt idx="11450">
                  <c:v>0.48697284722222217</c:v>
                </c:pt>
                <c:pt idx="11451">
                  <c:v>0.48697778935185188</c:v>
                </c:pt>
                <c:pt idx="11452">
                  <c:v>0.48698277777777776</c:v>
                </c:pt>
                <c:pt idx="11453">
                  <c:v>0.48698797453703707</c:v>
                </c:pt>
                <c:pt idx="11454">
                  <c:v>0.48699307870370373</c:v>
                </c:pt>
                <c:pt idx="11455">
                  <c:v>0.48699800925925923</c:v>
                </c:pt>
                <c:pt idx="11456">
                  <c:v>0.48700325231481484</c:v>
                </c:pt>
                <c:pt idx="11457">
                  <c:v>0.4870083101851852</c:v>
                </c:pt>
                <c:pt idx="11458">
                  <c:v>0.48701581018518519</c:v>
                </c:pt>
                <c:pt idx="11459">
                  <c:v>0.48702063657407407</c:v>
                </c:pt>
                <c:pt idx="11460">
                  <c:v>0.48702555555555554</c:v>
                </c:pt>
                <c:pt idx="11461">
                  <c:v>0.48703047453703707</c:v>
                </c:pt>
                <c:pt idx="11462">
                  <c:v>0.48703561342592594</c:v>
                </c:pt>
                <c:pt idx="11463">
                  <c:v>0.48704060185185183</c:v>
                </c:pt>
                <c:pt idx="11464">
                  <c:v>0.48704572916666672</c:v>
                </c:pt>
                <c:pt idx="11465">
                  <c:v>0.48705094907407404</c:v>
                </c:pt>
                <c:pt idx="11466">
                  <c:v>0.48705868055555551</c:v>
                </c:pt>
                <c:pt idx="11467">
                  <c:v>0.48706371527777775</c:v>
                </c:pt>
                <c:pt idx="11468">
                  <c:v>0.48706909722222225</c:v>
                </c:pt>
                <c:pt idx="11469">
                  <c:v>0.48707418981481482</c:v>
                </c:pt>
                <c:pt idx="11470">
                  <c:v>0.4870789236111111</c:v>
                </c:pt>
                <c:pt idx="11471">
                  <c:v>0.48708387731481478</c:v>
                </c:pt>
                <c:pt idx="11472">
                  <c:v>0.48708873842592593</c:v>
                </c:pt>
                <c:pt idx="11473">
                  <c:v>0.48709353009259254</c:v>
                </c:pt>
                <c:pt idx="11474">
                  <c:v>0.48709859953703699</c:v>
                </c:pt>
                <c:pt idx="11475">
                  <c:v>0.48710623842592593</c:v>
                </c:pt>
                <c:pt idx="11476">
                  <c:v>0.48711119212962961</c:v>
                </c:pt>
                <c:pt idx="11477">
                  <c:v>0.48711626157407406</c:v>
                </c:pt>
                <c:pt idx="11478">
                  <c:v>0.48712141203703707</c:v>
                </c:pt>
                <c:pt idx="11479">
                  <c:v>0.48712664351851848</c:v>
                </c:pt>
                <c:pt idx="11480">
                  <c:v>0.4871316550925926</c:v>
                </c:pt>
                <c:pt idx="11481">
                  <c:v>0.48713674768518517</c:v>
                </c:pt>
                <c:pt idx="11482">
                  <c:v>0.4871416203703704</c:v>
                </c:pt>
                <c:pt idx="11483">
                  <c:v>0.48714868055555555</c:v>
                </c:pt>
                <c:pt idx="11484">
                  <c:v>0.4871536574074074</c:v>
                </c:pt>
                <c:pt idx="11485">
                  <c:v>0.48715853009259263</c:v>
                </c:pt>
                <c:pt idx="11486">
                  <c:v>0.48716326388888892</c:v>
                </c:pt>
                <c:pt idx="11487">
                  <c:v>0.48716810185185189</c:v>
                </c:pt>
                <c:pt idx="11488">
                  <c:v>0.4871729398148148</c:v>
                </c:pt>
                <c:pt idx="11489">
                  <c:v>0.48717763888888888</c:v>
                </c:pt>
                <c:pt idx="11490">
                  <c:v>0.48718273148148145</c:v>
                </c:pt>
                <c:pt idx="11491">
                  <c:v>0.4871904861111111</c:v>
                </c:pt>
                <c:pt idx="11492">
                  <c:v>0.48719562500000002</c:v>
                </c:pt>
                <c:pt idx="11493">
                  <c:v>0.48720074074074077</c:v>
                </c:pt>
                <c:pt idx="11494">
                  <c:v>0.48720606481481482</c:v>
                </c:pt>
                <c:pt idx="11495">
                  <c:v>0.48721126157407407</c:v>
                </c:pt>
                <c:pt idx="11496">
                  <c:v>0.48721657407407409</c:v>
                </c:pt>
                <c:pt idx="11497">
                  <c:v>0.48722171296296296</c:v>
                </c:pt>
                <c:pt idx="11498">
                  <c:v>0.4872267476851852</c:v>
                </c:pt>
                <c:pt idx="11499">
                  <c:v>0.48723452546296292</c:v>
                </c:pt>
                <c:pt idx="11500">
                  <c:v>0.48723951388888892</c:v>
                </c:pt>
                <c:pt idx="11501">
                  <c:v>0.48724422453703703</c:v>
                </c:pt>
                <c:pt idx="11502">
                  <c:v>0.48724916666666668</c:v>
                </c:pt>
                <c:pt idx="11503">
                  <c:v>0.48725390046296296</c:v>
                </c:pt>
                <c:pt idx="11504">
                  <c:v>0.487258900462963</c:v>
                </c:pt>
                <c:pt idx="11505">
                  <c:v>0.48726423611111108</c:v>
                </c:pt>
                <c:pt idx="11506">
                  <c:v>0.48726930555555553</c:v>
                </c:pt>
                <c:pt idx="11507">
                  <c:v>0.48727430555555556</c:v>
                </c:pt>
                <c:pt idx="11508">
                  <c:v>0.48728175925925926</c:v>
                </c:pt>
                <c:pt idx="11509">
                  <c:v>0.48728689814814818</c:v>
                </c:pt>
                <c:pt idx="11510">
                  <c:v>0.48729188657407407</c:v>
                </c:pt>
                <c:pt idx="11511">
                  <c:v>0.48729694444444444</c:v>
                </c:pt>
                <c:pt idx="11512">
                  <c:v>0.48730206018518518</c:v>
                </c:pt>
                <c:pt idx="11513">
                  <c:v>0.48730680555555556</c:v>
                </c:pt>
                <c:pt idx="11514">
                  <c:v>0.48731166666666664</c:v>
                </c:pt>
                <c:pt idx="11515">
                  <c:v>0.48731664351851856</c:v>
                </c:pt>
                <c:pt idx="11516">
                  <c:v>0.48732446759259257</c:v>
                </c:pt>
                <c:pt idx="11517">
                  <c:v>0.48732952546296299</c:v>
                </c:pt>
                <c:pt idx="11518">
                  <c:v>0.48733486111111107</c:v>
                </c:pt>
                <c:pt idx="11519">
                  <c:v>0.4873399537037037</c:v>
                </c:pt>
                <c:pt idx="11520">
                  <c:v>0.48734508101851853</c:v>
                </c:pt>
                <c:pt idx="11521">
                  <c:v>0.48735040509259259</c:v>
                </c:pt>
                <c:pt idx="11522">
                  <c:v>0.48735550925925925</c:v>
                </c:pt>
                <c:pt idx="11523">
                  <c:v>0.48736053240740745</c:v>
                </c:pt>
                <c:pt idx="11524">
                  <c:v>0.48736787037037038</c:v>
                </c:pt>
                <c:pt idx="11525">
                  <c:v>0.48737262731481484</c:v>
                </c:pt>
                <c:pt idx="11526">
                  <c:v>0.48737746527777781</c:v>
                </c:pt>
                <c:pt idx="11527">
                  <c:v>0.48738230324074072</c:v>
                </c:pt>
                <c:pt idx="11528">
                  <c:v>0.48738722222222219</c:v>
                </c:pt>
                <c:pt idx="11529">
                  <c:v>0.48739209490740737</c:v>
                </c:pt>
                <c:pt idx="11530">
                  <c:v>0.4873969675925926</c:v>
                </c:pt>
                <c:pt idx="11531">
                  <c:v>0.48740172453703701</c:v>
                </c:pt>
                <c:pt idx="11532">
                  <c:v>0.48740656249999997</c:v>
                </c:pt>
                <c:pt idx="11533">
                  <c:v>0.48741418981481482</c:v>
                </c:pt>
                <c:pt idx="11534">
                  <c:v>0.48741913194444447</c:v>
                </c:pt>
                <c:pt idx="11535">
                  <c:v>0.48742420138888892</c:v>
                </c:pt>
                <c:pt idx="11536">
                  <c:v>0.48742934027777779</c:v>
                </c:pt>
                <c:pt idx="11537">
                  <c:v>0.48743427083333329</c:v>
                </c:pt>
                <c:pt idx="11538">
                  <c:v>0.48743937499999995</c:v>
                </c:pt>
                <c:pt idx="11539">
                  <c:v>0.4874446643518518</c:v>
                </c:pt>
                <c:pt idx="11540">
                  <c:v>0.4874498611111111</c:v>
                </c:pt>
                <c:pt idx="11541">
                  <c:v>0.48745741898148148</c:v>
                </c:pt>
                <c:pt idx="11542">
                  <c:v>0.48746240740740743</c:v>
                </c:pt>
                <c:pt idx="11543">
                  <c:v>0.48746733796296299</c:v>
                </c:pt>
                <c:pt idx="11544">
                  <c:v>0.48747211805555551</c:v>
                </c:pt>
                <c:pt idx="11545">
                  <c:v>0.48747684027777777</c:v>
                </c:pt>
                <c:pt idx="11546">
                  <c:v>0.48748180555555559</c:v>
                </c:pt>
                <c:pt idx="11547">
                  <c:v>0.48748688657407407</c:v>
                </c:pt>
                <c:pt idx="11548">
                  <c:v>0.48749190972222217</c:v>
                </c:pt>
                <c:pt idx="11549">
                  <c:v>0.48749938657407405</c:v>
                </c:pt>
                <c:pt idx="11550">
                  <c:v>0.48750456018518523</c:v>
                </c:pt>
                <c:pt idx="11551">
                  <c:v>0.4875099537037037</c:v>
                </c:pt>
                <c:pt idx="11552">
                  <c:v>0.48751524305555555</c:v>
                </c:pt>
                <c:pt idx="11553">
                  <c:v>0.48752045138888889</c:v>
                </c:pt>
                <c:pt idx="11554">
                  <c:v>0.48752555555555555</c:v>
                </c:pt>
                <c:pt idx="11555">
                  <c:v>0.48753043981481481</c:v>
                </c:pt>
                <c:pt idx="11556">
                  <c:v>0.48753546296296296</c:v>
                </c:pt>
                <c:pt idx="11557">
                  <c:v>0.48754040509259261</c:v>
                </c:pt>
                <c:pt idx="11558">
                  <c:v>0.48754799768518514</c:v>
                </c:pt>
                <c:pt idx="11559">
                  <c:v>0.48755321759259257</c:v>
                </c:pt>
                <c:pt idx="11560">
                  <c:v>0.48755848379629629</c:v>
                </c:pt>
                <c:pt idx="11561">
                  <c:v>0.48756388888888891</c:v>
                </c:pt>
                <c:pt idx="11562">
                  <c:v>0.48756902777777777</c:v>
                </c:pt>
                <c:pt idx="11563">
                  <c:v>0.48757412037037035</c:v>
                </c:pt>
                <c:pt idx="11564">
                  <c:v>0.48757938657407407</c:v>
                </c:pt>
                <c:pt idx="11565">
                  <c:v>0.4875846064814815</c:v>
                </c:pt>
                <c:pt idx="11566">
                  <c:v>0.48759225694444441</c:v>
                </c:pt>
                <c:pt idx="11567">
                  <c:v>0.48759747685185184</c:v>
                </c:pt>
                <c:pt idx="11568">
                  <c:v>0.48760262731481485</c:v>
                </c:pt>
                <c:pt idx="11569">
                  <c:v>0.48760785879629626</c:v>
                </c:pt>
                <c:pt idx="11570">
                  <c:v>0.48761324074074075</c:v>
                </c:pt>
                <c:pt idx="11571">
                  <c:v>0.4876184837962963</c:v>
                </c:pt>
                <c:pt idx="11572">
                  <c:v>0.48762366898148146</c:v>
                </c:pt>
                <c:pt idx="11573">
                  <c:v>0.48762900462962966</c:v>
                </c:pt>
                <c:pt idx="11574">
                  <c:v>0.48763718750000001</c:v>
                </c:pt>
                <c:pt idx="11575">
                  <c:v>0.48764271990740737</c:v>
                </c:pt>
                <c:pt idx="11576">
                  <c:v>0.4876481597222222</c:v>
                </c:pt>
                <c:pt idx="11577">
                  <c:v>0.48765378472222221</c:v>
                </c:pt>
                <c:pt idx="11578">
                  <c:v>0.48765930555555559</c:v>
                </c:pt>
                <c:pt idx="11579">
                  <c:v>0.48766491898148145</c:v>
                </c:pt>
                <c:pt idx="11580">
                  <c:v>0.48767062500000002</c:v>
                </c:pt>
                <c:pt idx="11581">
                  <c:v>0.48767619212962959</c:v>
                </c:pt>
                <c:pt idx="11582">
                  <c:v>0.48768225694444439</c:v>
                </c:pt>
                <c:pt idx="11583">
                  <c:v>0.48769071759259258</c:v>
                </c:pt>
                <c:pt idx="11584">
                  <c:v>0.48769635416666662</c:v>
                </c:pt>
                <c:pt idx="11585">
                  <c:v>0.48770200231481481</c:v>
                </c:pt>
                <c:pt idx="11586">
                  <c:v>0.48770785879629625</c:v>
                </c:pt>
                <c:pt idx="11587">
                  <c:v>0.48771385416666663</c:v>
                </c:pt>
                <c:pt idx="11588">
                  <c:v>0.48771936342592598</c:v>
                </c:pt>
                <c:pt idx="11589">
                  <c:v>0.4877243634259259</c:v>
                </c:pt>
                <c:pt idx="11590">
                  <c:v>0.48772932870370367</c:v>
                </c:pt>
                <c:pt idx="11591">
                  <c:v>0.48773675925925924</c:v>
                </c:pt>
                <c:pt idx="11592">
                  <c:v>0.48774180555555557</c:v>
                </c:pt>
                <c:pt idx="11593">
                  <c:v>0.48774670138888893</c:v>
                </c:pt>
                <c:pt idx="11594">
                  <c:v>0.48775170138888885</c:v>
                </c:pt>
                <c:pt idx="11595">
                  <c:v>0.48775645833333336</c:v>
                </c:pt>
                <c:pt idx="11596">
                  <c:v>0.48776119212962965</c:v>
                </c:pt>
                <c:pt idx="11597">
                  <c:v>0.48776594907407406</c:v>
                </c:pt>
                <c:pt idx="11598">
                  <c:v>0.4877708101851852</c:v>
                </c:pt>
                <c:pt idx="11599">
                  <c:v>0.48777836805555558</c:v>
                </c:pt>
                <c:pt idx="11600">
                  <c:v>0.48778327546296296</c:v>
                </c:pt>
                <c:pt idx="11601">
                  <c:v>0.48778833333333332</c:v>
                </c:pt>
                <c:pt idx="11602">
                  <c:v>0.48779339120370374</c:v>
                </c:pt>
                <c:pt idx="11603">
                  <c:v>0.48779837962962963</c:v>
                </c:pt>
                <c:pt idx="11604">
                  <c:v>0.48780346064814811</c:v>
                </c:pt>
                <c:pt idx="11605">
                  <c:v>0.48780855324074074</c:v>
                </c:pt>
                <c:pt idx="11606">
                  <c:v>0.4878135300925926</c:v>
                </c:pt>
                <c:pt idx="11607">
                  <c:v>0.48781827546296297</c:v>
                </c:pt>
                <c:pt idx="11608">
                  <c:v>0.48782516203703702</c:v>
                </c:pt>
                <c:pt idx="11609">
                  <c:v>0.48782980324074071</c:v>
                </c:pt>
                <c:pt idx="11610">
                  <c:v>0.48783447916666667</c:v>
                </c:pt>
                <c:pt idx="11611">
                  <c:v>0.48783932870370372</c:v>
                </c:pt>
                <c:pt idx="11612">
                  <c:v>0.48784395833333333</c:v>
                </c:pt>
                <c:pt idx="11613">
                  <c:v>0.48784875</c:v>
                </c:pt>
                <c:pt idx="11614">
                  <c:v>0.48785365740740744</c:v>
                </c:pt>
                <c:pt idx="11615">
                  <c:v>0.48785833333333334</c:v>
                </c:pt>
                <c:pt idx="11616">
                  <c:v>0.4878658680555556</c:v>
                </c:pt>
                <c:pt idx="11617">
                  <c:v>0.48787096064814817</c:v>
                </c:pt>
                <c:pt idx="11618">
                  <c:v>0.48787589120370373</c:v>
                </c:pt>
                <c:pt idx="11619">
                  <c:v>0.48788086805555553</c:v>
                </c:pt>
                <c:pt idx="11620">
                  <c:v>0.48788611111111108</c:v>
                </c:pt>
                <c:pt idx="11621">
                  <c:v>0.48789114583333332</c:v>
                </c:pt>
                <c:pt idx="11622">
                  <c:v>0.48789615740740744</c:v>
                </c:pt>
                <c:pt idx="11623">
                  <c:v>0.48790142361111116</c:v>
                </c:pt>
                <c:pt idx="11624">
                  <c:v>0.48790912037037032</c:v>
                </c:pt>
                <c:pt idx="11625">
                  <c:v>0.48791396990740737</c:v>
                </c:pt>
                <c:pt idx="11626">
                  <c:v>0.4879189814814815</c:v>
                </c:pt>
                <c:pt idx="11627">
                  <c:v>0.4879237384259259</c:v>
                </c:pt>
                <c:pt idx="11628">
                  <c:v>0.48792837962962965</c:v>
                </c:pt>
                <c:pt idx="11629">
                  <c:v>0.48793332175925924</c:v>
                </c:pt>
                <c:pt idx="11630">
                  <c:v>0.48793836805555557</c:v>
                </c:pt>
                <c:pt idx="11631">
                  <c:v>0.48794332175925925</c:v>
                </c:pt>
                <c:pt idx="11632">
                  <c:v>0.4879513773148148</c:v>
                </c:pt>
                <c:pt idx="11633">
                  <c:v>0.48795637731481478</c:v>
                </c:pt>
                <c:pt idx="11634">
                  <c:v>0.48796143518518514</c:v>
                </c:pt>
                <c:pt idx="11635">
                  <c:v>0.48796651620370368</c:v>
                </c:pt>
                <c:pt idx="11636">
                  <c:v>0.48797166666666669</c:v>
                </c:pt>
                <c:pt idx="11637">
                  <c:v>0.48797670138888888</c:v>
                </c:pt>
                <c:pt idx="11638">
                  <c:v>0.48798149305555555</c:v>
                </c:pt>
                <c:pt idx="11639">
                  <c:v>0.48798616898148151</c:v>
                </c:pt>
                <c:pt idx="11640">
                  <c:v>0.48799085648148149</c:v>
                </c:pt>
                <c:pt idx="11641">
                  <c:v>0.48799824074074077</c:v>
                </c:pt>
                <c:pt idx="11642">
                  <c:v>0.48800322916666666</c:v>
                </c:pt>
                <c:pt idx="11643">
                  <c:v>0.4880082638888889</c:v>
                </c:pt>
                <c:pt idx="11644">
                  <c:v>0.48801324074074071</c:v>
                </c:pt>
                <c:pt idx="11645">
                  <c:v>0.4880184027777778</c:v>
                </c:pt>
                <c:pt idx="11646">
                  <c:v>0.48802353009259258</c:v>
                </c:pt>
                <c:pt idx="11647">
                  <c:v>0.48802858796296295</c:v>
                </c:pt>
                <c:pt idx="11648">
                  <c:v>0.48803359953703707</c:v>
                </c:pt>
                <c:pt idx="11649">
                  <c:v>0.48804074074074077</c:v>
                </c:pt>
                <c:pt idx="11650">
                  <c:v>0.48804540509259259</c:v>
                </c:pt>
                <c:pt idx="11651">
                  <c:v>0.48805015046296302</c:v>
                </c:pt>
                <c:pt idx="11652">
                  <c:v>0.48805484953703698</c:v>
                </c:pt>
                <c:pt idx="11653">
                  <c:v>0.48805951388888885</c:v>
                </c:pt>
                <c:pt idx="11654">
                  <c:v>0.48806452546296297</c:v>
                </c:pt>
                <c:pt idx="11655">
                  <c:v>0.48806935185185191</c:v>
                </c:pt>
                <c:pt idx="11656">
                  <c:v>0.48807405092592587</c:v>
                </c:pt>
                <c:pt idx="11657">
                  <c:v>0.48808136574074074</c:v>
                </c:pt>
                <c:pt idx="11658">
                  <c:v>0.48808615740740741</c:v>
                </c:pt>
                <c:pt idx="11659">
                  <c:v>0.48809107638888888</c:v>
                </c:pt>
                <c:pt idx="11660">
                  <c:v>0.4880961689814815</c:v>
                </c:pt>
                <c:pt idx="11661">
                  <c:v>0.48810120370370375</c:v>
                </c:pt>
                <c:pt idx="11662">
                  <c:v>0.48810607638888892</c:v>
                </c:pt>
                <c:pt idx="11663">
                  <c:v>0.48811125</c:v>
                </c:pt>
                <c:pt idx="11664">
                  <c:v>0.48811628472222224</c:v>
                </c:pt>
                <c:pt idx="11665">
                  <c:v>0.48812115740740741</c:v>
                </c:pt>
                <c:pt idx="11666">
                  <c:v>0.48812872685185188</c:v>
                </c:pt>
                <c:pt idx="11667">
                  <c:v>0.48813362268518518</c:v>
                </c:pt>
                <c:pt idx="11668">
                  <c:v>0.48813853009259262</c:v>
                </c:pt>
                <c:pt idx="11669">
                  <c:v>0.48814353009259265</c:v>
                </c:pt>
                <c:pt idx="11670">
                  <c:v>0.4881481597222222</c:v>
                </c:pt>
                <c:pt idx="11671">
                  <c:v>0.48815285879629627</c:v>
                </c:pt>
                <c:pt idx="11672">
                  <c:v>0.48815771990740742</c:v>
                </c:pt>
                <c:pt idx="11673">
                  <c:v>0.48816255787037038</c:v>
                </c:pt>
                <c:pt idx="11674">
                  <c:v>0.48816999999999999</c:v>
                </c:pt>
                <c:pt idx="11675">
                  <c:v>0.48817488425925926</c:v>
                </c:pt>
                <c:pt idx="11676">
                  <c:v>0.48817986111111106</c:v>
                </c:pt>
                <c:pt idx="11677">
                  <c:v>0.48818493055555551</c:v>
                </c:pt>
                <c:pt idx="11678">
                  <c:v>0.48819057870370369</c:v>
                </c:pt>
                <c:pt idx="11679">
                  <c:v>0.48819630787037038</c:v>
                </c:pt>
                <c:pt idx="11680">
                  <c:v>0.4882019212962963</c:v>
                </c:pt>
                <c:pt idx="11681">
                  <c:v>0.48820766203703703</c:v>
                </c:pt>
                <c:pt idx="11682">
                  <c:v>0.48821568287037037</c:v>
                </c:pt>
                <c:pt idx="11683">
                  <c:v>0.48822121527777779</c:v>
                </c:pt>
                <c:pt idx="11684">
                  <c:v>0.48822695601851857</c:v>
                </c:pt>
                <c:pt idx="11685">
                  <c:v>0.48823284722222221</c:v>
                </c:pt>
                <c:pt idx="11686">
                  <c:v>0.4882386226851852</c:v>
                </c:pt>
                <c:pt idx="11687">
                  <c:v>0.4882443402777778</c:v>
                </c:pt>
                <c:pt idx="11688">
                  <c:v>0.48825020833333332</c:v>
                </c:pt>
                <c:pt idx="11689">
                  <c:v>0.48825592592592587</c:v>
                </c:pt>
                <c:pt idx="11690">
                  <c:v>0.48826166666666665</c:v>
                </c:pt>
                <c:pt idx="11691">
                  <c:v>0.4882695138888889</c:v>
                </c:pt>
                <c:pt idx="11692">
                  <c:v>0.48827491898148145</c:v>
                </c:pt>
                <c:pt idx="11693">
                  <c:v>0.48828035879629628</c:v>
                </c:pt>
                <c:pt idx="11694">
                  <c:v>0.48828589120370375</c:v>
                </c:pt>
                <c:pt idx="11695">
                  <c:v>0.48829130787037034</c:v>
                </c:pt>
                <c:pt idx="11696">
                  <c:v>0.48829672453703704</c:v>
                </c:pt>
                <c:pt idx="11697">
                  <c:v>0.48830243055555561</c:v>
                </c:pt>
                <c:pt idx="11698">
                  <c:v>0.48830795138888888</c:v>
                </c:pt>
                <c:pt idx="11699">
                  <c:v>0.4883162152777778</c:v>
                </c:pt>
                <c:pt idx="11700">
                  <c:v>0.48832212962962962</c:v>
                </c:pt>
                <c:pt idx="11701">
                  <c:v>0.48832784722222228</c:v>
                </c:pt>
                <c:pt idx="11702">
                  <c:v>0.48833351851851853</c:v>
                </c:pt>
                <c:pt idx="11703">
                  <c:v>0.48833914351851854</c:v>
                </c:pt>
                <c:pt idx="11704">
                  <c:v>0.48834469907407407</c:v>
                </c:pt>
                <c:pt idx="11705">
                  <c:v>0.48835033564814817</c:v>
                </c:pt>
                <c:pt idx="11706">
                  <c:v>0.48835629629629634</c:v>
                </c:pt>
                <c:pt idx="11707">
                  <c:v>0.4883645601851852</c:v>
                </c:pt>
                <c:pt idx="11708">
                  <c:v>0.48836995370370367</c:v>
                </c:pt>
                <c:pt idx="11709">
                  <c:v>0.4883751736111111</c:v>
                </c:pt>
                <c:pt idx="11710">
                  <c:v>0.48838048611111112</c:v>
                </c:pt>
                <c:pt idx="11711">
                  <c:v>0.48838592592592595</c:v>
                </c:pt>
                <c:pt idx="11712">
                  <c:v>0.48839143518518519</c:v>
                </c:pt>
                <c:pt idx="11713">
                  <c:v>0.48839730324074071</c:v>
                </c:pt>
                <c:pt idx="11714">
                  <c:v>0.48840293981481481</c:v>
                </c:pt>
                <c:pt idx="11715">
                  <c:v>0.48840851851851852</c:v>
                </c:pt>
                <c:pt idx="11716">
                  <c:v>0.48841662037037037</c:v>
                </c:pt>
                <c:pt idx="11717">
                  <c:v>0.48842203703703707</c:v>
                </c:pt>
                <c:pt idx="11718">
                  <c:v>0.48842769675925929</c:v>
                </c:pt>
                <c:pt idx="11719">
                  <c:v>0.48843304398148146</c:v>
                </c:pt>
                <c:pt idx="11720">
                  <c:v>0.4884382986111111</c:v>
                </c:pt>
                <c:pt idx="11721">
                  <c:v>0.48844364583333338</c:v>
                </c:pt>
                <c:pt idx="11722">
                  <c:v>0.48844934027777781</c:v>
                </c:pt>
                <c:pt idx="11723">
                  <c:v>0.48845505787037036</c:v>
                </c:pt>
                <c:pt idx="11724">
                  <c:v>0.48846327546296298</c:v>
                </c:pt>
                <c:pt idx="11725">
                  <c:v>0.48846881944444442</c:v>
                </c:pt>
                <c:pt idx="11726">
                  <c:v>0.4884743518518519</c:v>
                </c:pt>
                <c:pt idx="11727">
                  <c:v>0.48847984953703705</c:v>
                </c:pt>
                <c:pt idx="11728">
                  <c:v>0.48848554398148147</c:v>
                </c:pt>
                <c:pt idx="11729">
                  <c:v>0.4884909837962963</c:v>
                </c:pt>
                <c:pt idx="11730">
                  <c:v>0.48849625000000002</c:v>
                </c:pt>
                <c:pt idx="11731">
                  <c:v>0.48850164351851855</c:v>
                </c:pt>
                <c:pt idx="11732">
                  <c:v>0.48850932870370367</c:v>
                </c:pt>
                <c:pt idx="11733">
                  <c:v>0.4885145486111111</c:v>
                </c:pt>
                <c:pt idx="11734">
                  <c:v>0.48851989583333338</c:v>
                </c:pt>
                <c:pt idx="11735">
                  <c:v>0.48852518518518523</c:v>
                </c:pt>
                <c:pt idx="11736">
                  <c:v>0.4885304513888889</c:v>
                </c:pt>
                <c:pt idx="11737">
                  <c:v>0.48853604166666664</c:v>
                </c:pt>
                <c:pt idx="11738">
                  <c:v>0.48854179398148151</c:v>
                </c:pt>
                <c:pt idx="11739">
                  <c:v>0.48854746527777776</c:v>
                </c:pt>
                <c:pt idx="11740">
                  <c:v>0.48855317129629627</c:v>
                </c:pt>
                <c:pt idx="11741">
                  <c:v>0.48856135416666668</c:v>
                </c:pt>
                <c:pt idx="11742">
                  <c:v>0.48856680555555559</c:v>
                </c:pt>
                <c:pt idx="11743">
                  <c:v>0.48857239583333328</c:v>
                </c:pt>
                <c:pt idx="11744">
                  <c:v>0.48857817129629627</c:v>
                </c:pt>
                <c:pt idx="11745">
                  <c:v>0.48858371527777783</c:v>
                </c:pt>
                <c:pt idx="11746">
                  <c:v>0.48858921296296298</c:v>
                </c:pt>
                <c:pt idx="11747">
                  <c:v>0.48859486111111111</c:v>
                </c:pt>
                <c:pt idx="11748">
                  <c:v>0.48860024305555555</c:v>
                </c:pt>
                <c:pt idx="11749">
                  <c:v>0.48860788194444443</c:v>
                </c:pt>
                <c:pt idx="11750">
                  <c:v>0.48861336805555555</c:v>
                </c:pt>
                <c:pt idx="11751">
                  <c:v>0.48861927083333329</c:v>
                </c:pt>
                <c:pt idx="11752">
                  <c:v>0.48862487268518517</c:v>
                </c:pt>
                <c:pt idx="11753">
                  <c:v>0.48863053240740739</c:v>
                </c:pt>
                <c:pt idx="11754">
                  <c:v>0.48863601851851851</c:v>
                </c:pt>
                <c:pt idx="11755">
                  <c:v>0.48864164351851852</c:v>
                </c:pt>
                <c:pt idx="11756">
                  <c:v>0.48864730324074074</c:v>
                </c:pt>
                <c:pt idx="11757">
                  <c:v>0.48865562499999998</c:v>
                </c:pt>
                <c:pt idx="11758">
                  <c:v>0.48866082175925923</c:v>
                </c:pt>
                <c:pt idx="11759">
                  <c:v>0.48866613425925925</c:v>
                </c:pt>
                <c:pt idx="11760">
                  <c:v>0.4886714236111111</c:v>
                </c:pt>
                <c:pt idx="11761">
                  <c:v>0.48867708333333332</c:v>
                </c:pt>
                <c:pt idx="11762">
                  <c:v>0.48868273148148145</c:v>
                </c:pt>
                <c:pt idx="11763">
                  <c:v>0.48868828703703704</c:v>
                </c:pt>
                <c:pt idx="11764">
                  <c:v>0.48869387731481484</c:v>
                </c:pt>
                <c:pt idx="11765">
                  <c:v>0.4887024421296296</c:v>
                </c:pt>
                <c:pt idx="11766">
                  <c:v>0.48870796296296293</c:v>
                </c:pt>
                <c:pt idx="11767">
                  <c:v>0.48871355324074073</c:v>
                </c:pt>
                <c:pt idx="11768">
                  <c:v>0.48871885416666666</c:v>
                </c:pt>
                <c:pt idx="11769">
                  <c:v>0.48872408564814812</c:v>
                </c:pt>
                <c:pt idx="11770">
                  <c:v>0.48872939814814814</c:v>
                </c:pt>
                <c:pt idx="11771">
                  <c:v>0.48873495370370373</c:v>
                </c:pt>
                <c:pt idx="11772">
                  <c:v>0.4887402662037037</c:v>
                </c:pt>
                <c:pt idx="11773">
                  <c:v>0.48874565972222223</c:v>
                </c:pt>
                <c:pt idx="11774">
                  <c:v>0.48875327546296293</c:v>
                </c:pt>
                <c:pt idx="11775">
                  <c:v>0.48875871527777776</c:v>
                </c:pt>
                <c:pt idx="11776">
                  <c:v>0.48876415509259258</c:v>
                </c:pt>
                <c:pt idx="11777">
                  <c:v>0.48876982638888888</c:v>
                </c:pt>
                <c:pt idx="11778">
                  <c:v>0.4887755324074074</c:v>
                </c:pt>
                <c:pt idx="11779">
                  <c:v>0.48878116898148144</c:v>
                </c:pt>
                <c:pt idx="11780">
                  <c:v>0.48878680555555554</c:v>
                </c:pt>
                <c:pt idx="11781">
                  <c:v>0.48879249999999996</c:v>
                </c:pt>
                <c:pt idx="11782">
                  <c:v>0.48880077546296291</c:v>
                </c:pt>
                <c:pt idx="11783">
                  <c:v>0.48880630787037038</c:v>
                </c:pt>
                <c:pt idx="11784">
                  <c:v>0.4888119675925926</c:v>
                </c:pt>
                <c:pt idx="11785">
                  <c:v>0.48881759259259261</c:v>
                </c:pt>
                <c:pt idx="11786">
                  <c:v>0.48882284722222225</c:v>
                </c:pt>
                <c:pt idx="11787">
                  <c:v>0.48882784722222222</c:v>
                </c:pt>
                <c:pt idx="11788">
                  <c:v>0.48883320601851854</c:v>
                </c:pt>
                <c:pt idx="11789">
                  <c:v>0.48883877314814811</c:v>
                </c:pt>
                <c:pt idx="11790">
                  <c:v>0.4888471064814815</c:v>
                </c:pt>
                <c:pt idx="11791">
                  <c:v>0.48885251157407406</c:v>
                </c:pt>
                <c:pt idx="11792">
                  <c:v>0.48885795138888888</c:v>
                </c:pt>
                <c:pt idx="11793">
                  <c:v>0.48886353009259259</c:v>
                </c:pt>
                <c:pt idx="11794">
                  <c:v>0.48886912037037034</c:v>
                </c:pt>
                <c:pt idx="11795">
                  <c:v>0.48887462962962963</c:v>
                </c:pt>
                <c:pt idx="11796">
                  <c:v>0.48887997685185186</c:v>
                </c:pt>
                <c:pt idx="11797">
                  <c:v>0.48888509259259255</c:v>
                </c:pt>
                <c:pt idx="11798">
                  <c:v>0.48888989583333337</c:v>
                </c:pt>
                <c:pt idx="11799">
                  <c:v>0.48889756944444446</c:v>
                </c:pt>
                <c:pt idx="11800">
                  <c:v>0.48890270833333332</c:v>
                </c:pt>
                <c:pt idx="11801">
                  <c:v>0.48890785879629628</c:v>
                </c:pt>
                <c:pt idx="11802">
                  <c:v>0.48891306712962962</c:v>
                </c:pt>
                <c:pt idx="11803">
                  <c:v>0.48891834490740743</c:v>
                </c:pt>
                <c:pt idx="11804">
                  <c:v>0.48892364583333331</c:v>
                </c:pt>
                <c:pt idx="11805">
                  <c:v>0.48892903935185189</c:v>
                </c:pt>
                <c:pt idx="11806">
                  <c:v>0.48893427083333335</c:v>
                </c:pt>
                <c:pt idx="11807">
                  <c:v>0.48894173611111108</c:v>
                </c:pt>
                <c:pt idx="11808">
                  <c:v>0.4889465740740741</c:v>
                </c:pt>
                <c:pt idx="11809">
                  <c:v>0.48895160879629634</c:v>
                </c:pt>
                <c:pt idx="11810">
                  <c:v>0.48895656250000002</c:v>
                </c:pt>
                <c:pt idx="11811">
                  <c:v>0.48896151620370371</c:v>
                </c:pt>
                <c:pt idx="11812">
                  <c:v>0.48896652777777777</c:v>
                </c:pt>
                <c:pt idx="11813">
                  <c:v>0.48897149305555554</c:v>
                </c:pt>
                <c:pt idx="11814">
                  <c:v>0.48897643518518513</c:v>
                </c:pt>
                <c:pt idx="11815">
                  <c:v>0.48898376157407403</c:v>
                </c:pt>
                <c:pt idx="11816">
                  <c:v>0.48898871527777782</c:v>
                </c:pt>
                <c:pt idx="11817">
                  <c:v>0.4889938425925926</c:v>
                </c:pt>
                <c:pt idx="11818">
                  <c:v>0.48899924768518521</c:v>
                </c:pt>
                <c:pt idx="11819">
                  <c:v>0.48900452546296297</c:v>
                </c:pt>
                <c:pt idx="11820">
                  <c:v>0.48900971064814813</c:v>
                </c:pt>
                <c:pt idx="11821">
                  <c:v>0.48901510416666666</c:v>
                </c:pt>
                <c:pt idx="11822">
                  <c:v>0.48902033564814817</c:v>
                </c:pt>
                <c:pt idx="11823">
                  <c:v>0.4890256018518519</c:v>
                </c:pt>
                <c:pt idx="11824">
                  <c:v>0.48903351851851856</c:v>
                </c:pt>
                <c:pt idx="11825">
                  <c:v>0.48903874999999997</c:v>
                </c:pt>
                <c:pt idx="11826">
                  <c:v>0.48904391203703707</c:v>
                </c:pt>
                <c:pt idx="11827">
                  <c:v>0.48904885416666666</c:v>
                </c:pt>
                <c:pt idx="11828">
                  <c:v>0.48905383101851857</c:v>
                </c:pt>
                <c:pt idx="11829">
                  <c:v>0.48905881944444446</c:v>
                </c:pt>
                <c:pt idx="11830">
                  <c:v>0.48906387731481482</c:v>
                </c:pt>
                <c:pt idx="11831">
                  <c:v>0.48906907407407413</c:v>
                </c:pt>
                <c:pt idx="11832">
                  <c:v>0.48907684027777781</c:v>
                </c:pt>
                <c:pt idx="11833">
                  <c:v>0.48908211805555557</c:v>
                </c:pt>
                <c:pt idx="11834">
                  <c:v>0.48908718750000002</c:v>
                </c:pt>
                <c:pt idx="11835">
                  <c:v>0.48909233796296298</c:v>
                </c:pt>
                <c:pt idx="11836">
                  <c:v>0.48909770833333338</c:v>
                </c:pt>
                <c:pt idx="11837">
                  <c:v>0.48910302083333335</c:v>
                </c:pt>
                <c:pt idx="11838">
                  <c:v>0.48910788194444449</c:v>
                </c:pt>
                <c:pt idx="11839">
                  <c:v>0.48911277777777779</c:v>
                </c:pt>
                <c:pt idx="11840">
                  <c:v>0.48912010416666668</c:v>
                </c:pt>
                <c:pt idx="11841">
                  <c:v>0.4891249768518518</c:v>
                </c:pt>
                <c:pt idx="11842">
                  <c:v>0.4891301851851852</c:v>
                </c:pt>
                <c:pt idx="11843">
                  <c:v>0.48913524305555556</c:v>
                </c:pt>
                <c:pt idx="11844">
                  <c:v>0.48914043981481486</c:v>
                </c:pt>
                <c:pt idx="11845">
                  <c:v>0.48914550925925931</c:v>
                </c:pt>
                <c:pt idx="11846">
                  <c:v>0.48915048611111112</c:v>
                </c:pt>
                <c:pt idx="11847">
                  <c:v>0.4891556481481481</c:v>
                </c:pt>
                <c:pt idx="11848">
                  <c:v>0.48916343750000002</c:v>
                </c:pt>
                <c:pt idx="11849">
                  <c:v>0.48916835648148149</c:v>
                </c:pt>
                <c:pt idx="11850">
                  <c:v>0.48917309027777778</c:v>
                </c:pt>
                <c:pt idx="11851">
                  <c:v>0.48917793981481483</c:v>
                </c:pt>
                <c:pt idx="11852">
                  <c:v>0.48918278935185189</c:v>
                </c:pt>
                <c:pt idx="11853">
                  <c:v>0.48918766203703701</c:v>
                </c:pt>
                <c:pt idx="11854">
                  <c:v>0.48919255787037036</c:v>
                </c:pt>
                <c:pt idx="11855">
                  <c:v>0.48919730324074079</c:v>
                </c:pt>
                <c:pt idx="11856">
                  <c:v>0.48920210648148149</c:v>
                </c:pt>
                <c:pt idx="11857">
                  <c:v>0.489209375</c:v>
                </c:pt>
                <c:pt idx="11858">
                  <c:v>0.48921420138888888</c:v>
                </c:pt>
                <c:pt idx="11859">
                  <c:v>0.48921935185185189</c:v>
                </c:pt>
                <c:pt idx="11860">
                  <c:v>0.48922457175925921</c:v>
                </c:pt>
                <c:pt idx="11861">
                  <c:v>0.48922960648148145</c:v>
                </c:pt>
                <c:pt idx="11862">
                  <c:v>0.48923473379629628</c:v>
                </c:pt>
                <c:pt idx="11863">
                  <c:v>0.48924001157407404</c:v>
                </c:pt>
                <c:pt idx="11864">
                  <c:v>0.48924501157407407</c:v>
                </c:pt>
                <c:pt idx="11865">
                  <c:v>0.48925262731481478</c:v>
                </c:pt>
                <c:pt idx="11866">
                  <c:v>0.48925771990740746</c:v>
                </c:pt>
                <c:pt idx="11867">
                  <c:v>0.48926271990740738</c:v>
                </c:pt>
                <c:pt idx="11868">
                  <c:v>0.4892676967592593</c:v>
                </c:pt>
                <c:pt idx="11869">
                  <c:v>0.48927273148148148</c:v>
                </c:pt>
                <c:pt idx="11870">
                  <c:v>0.48927741898148147</c:v>
                </c:pt>
                <c:pt idx="11871">
                  <c:v>0.48928228009259261</c:v>
                </c:pt>
                <c:pt idx="11872">
                  <c:v>0.48928725694444442</c:v>
                </c:pt>
                <c:pt idx="11873">
                  <c:v>0.48929490740740739</c:v>
                </c:pt>
                <c:pt idx="11874">
                  <c:v>0.48929988425925924</c:v>
                </c:pt>
                <c:pt idx="11875">
                  <c:v>0.48930505787037037</c:v>
                </c:pt>
                <c:pt idx="11876">
                  <c:v>0.48931016203703703</c:v>
                </c:pt>
                <c:pt idx="11877">
                  <c:v>0.48931531249999999</c:v>
                </c:pt>
                <c:pt idx="11878">
                  <c:v>0.48932053240740742</c:v>
                </c:pt>
                <c:pt idx="11879">
                  <c:v>0.48932555555555557</c:v>
                </c:pt>
                <c:pt idx="11880">
                  <c:v>0.48933065972222223</c:v>
                </c:pt>
                <c:pt idx="11881">
                  <c:v>0.48933825231481481</c:v>
                </c:pt>
                <c:pt idx="11882">
                  <c:v>0.4893429861111111</c:v>
                </c:pt>
                <c:pt idx="11883">
                  <c:v>0.4893481018518519</c:v>
                </c:pt>
                <c:pt idx="11884">
                  <c:v>0.48935351851851849</c:v>
                </c:pt>
                <c:pt idx="11885">
                  <c:v>0.4893588425925926</c:v>
                </c:pt>
                <c:pt idx="11886">
                  <c:v>0.48936399305555556</c:v>
                </c:pt>
                <c:pt idx="11887">
                  <c:v>0.48936939814814817</c:v>
                </c:pt>
                <c:pt idx="11888">
                  <c:v>0.48937471064814814</c:v>
                </c:pt>
                <c:pt idx="11889">
                  <c:v>0.48937987268518518</c:v>
                </c:pt>
                <c:pt idx="11890">
                  <c:v>0.48938769675925925</c:v>
                </c:pt>
                <c:pt idx="11891">
                  <c:v>0.48939270833333332</c:v>
                </c:pt>
                <c:pt idx="11892">
                  <c:v>0.48939758101851849</c:v>
                </c:pt>
                <c:pt idx="11893">
                  <c:v>0.48940262731481482</c:v>
                </c:pt>
                <c:pt idx="11894">
                  <c:v>0.48940799768518523</c:v>
                </c:pt>
                <c:pt idx="11895">
                  <c:v>0.48941326388888889</c:v>
                </c:pt>
                <c:pt idx="11896">
                  <c:v>0.48941881944444443</c:v>
                </c:pt>
                <c:pt idx="11897">
                  <c:v>0.48942422453703704</c:v>
                </c:pt>
                <c:pt idx="11898">
                  <c:v>0.4894320601851852</c:v>
                </c:pt>
                <c:pt idx="11899">
                  <c:v>0.48943753472222223</c:v>
                </c:pt>
                <c:pt idx="11900">
                  <c:v>0.48944320601851854</c:v>
                </c:pt>
                <c:pt idx="11901">
                  <c:v>0.48944887731481485</c:v>
                </c:pt>
                <c:pt idx="11902">
                  <c:v>0.48945473379629628</c:v>
                </c:pt>
                <c:pt idx="11903">
                  <c:v>0.48946041666666668</c:v>
                </c:pt>
                <c:pt idx="11904">
                  <c:v>0.48946606481481481</c:v>
                </c:pt>
                <c:pt idx="11905">
                  <c:v>0.48947186342592591</c:v>
                </c:pt>
                <c:pt idx="11906">
                  <c:v>0.48948019675925925</c:v>
                </c:pt>
                <c:pt idx="11907">
                  <c:v>0.48948572916666672</c:v>
                </c:pt>
                <c:pt idx="11908">
                  <c:v>0.48949145833333335</c:v>
                </c:pt>
                <c:pt idx="11909">
                  <c:v>0.48949745370370373</c:v>
                </c:pt>
                <c:pt idx="11910">
                  <c:v>0.4895031944444444</c:v>
                </c:pt>
                <c:pt idx="11911">
                  <c:v>0.4895090046296296</c:v>
                </c:pt>
                <c:pt idx="11912">
                  <c:v>0.4895146759259259</c:v>
                </c:pt>
                <c:pt idx="11913">
                  <c:v>0.48952055555555557</c:v>
                </c:pt>
                <c:pt idx="11914">
                  <c:v>0.48952909722222221</c:v>
                </c:pt>
                <c:pt idx="11915">
                  <c:v>0.48953501157407403</c:v>
                </c:pt>
                <c:pt idx="11916">
                  <c:v>0.48954091435185187</c:v>
                </c:pt>
                <c:pt idx="11917">
                  <c:v>0.48954684027777778</c:v>
                </c:pt>
                <c:pt idx="11918">
                  <c:v>0.48955291666666662</c:v>
                </c:pt>
                <c:pt idx="11919">
                  <c:v>0.48955840277777779</c:v>
                </c:pt>
                <c:pt idx="11920">
                  <c:v>0.48956378472222223</c:v>
                </c:pt>
                <c:pt idx="11921">
                  <c:v>0.48956850694444443</c:v>
                </c:pt>
                <c:pt idx="11922">
                  <c:v>0.48957327546296298</c:v>
                </c:pt>
                <c:pt idx="11923">
                  <c:v>0.48958104166666666</c:v>
                </c:pt>
                <c:pt idx="11924">
                  <c:v>0.48958613425925929</c:v>
                </c:pt>
                <c:pt idx="11925">
                  <c:v>0.48959126157407407</c:v>
                </c:pt>
                <c:pt idx="11926">
                  <c:v>0.48959649305555558</c:v>
                </c:pt>
                <c:pt idx="11927">
                  <c:v>0.48960174768518522</c:v>
                </c:pt>
                <c:pt idx="11928">
                  <c:v>0.48960675925925923</c:v>
                </c:pt>
                <c:pt idx="11929">
                  <c:v>0.48961192129629633</c:v>
                </c:pt>
                <c:pt idx="11930">
                  <c:v>0.48961686342592592</c:v>
                </c:pt>
                <c:pt idx="11931">
                  <c:v>0.48962414351851852</c:v>
                </c:pt>
                <c:pt idx="11932">
                  <c:v>0.48962914351851849</c:v>
                </c:pt>
                <c:pt idx="11933">
                  <c:v>0.48963401620370367</c:v>
                </c:pt>
                <c:pt idx="11934">
                  <c:v>0.48963874999999996</c:v>
                </c:pt>
                <c:pt idx="11935">
                  <c:v>0.48964369212962966</c:v>
                </c:pt>
                <c:pt idx="11936">
                  <c:v>0.48964851851851848</c:v>
                </c:pt>
                <c:pt idx="11937">
                  <c:v>0.48965329861111112</c:v>
                </c:pt>
                <c:pt idx="11938">
                  <c:v>0.48965832175925922</c:v>
                </c:pt>
                <c:pt idx="11939">
                  <c:v>0.48966591435185186</c:v>
                </c:pt>
                <c:pt idx="11940">
                  <c:v>0.48967096064814813</c:v>
                </c:pt>
                <c:pt idx="11941">
                  <c:v>0.48967629629629633</c:v>
                </c:pt>
                <c:pt idx="11942">
                  <c:v>0.48968140046296299</c:v>
                </c:pt>
                <c:pt idx="11943">
                  <c:v>0.48968649305555556</c:v>
                </c:pt>
                <c:pt idx="11944">
                  <c:v>0.48969166666666664</c:v>
                </c:pt>
                <c:pt idx="11945">
                  <c:v>0.48969679398148153</c:v>
                </c:pt>
                <c:pt idx="11946">
                  <c:v>0.48970199074074072</c:v>
                </c:pt>
                <c:pt idx="11947">
                  <c:v>0.48970998842592595</c:v>
                </c:pt>
                <c:pt idx="11948">
                  <c:v>0.48971497685185184</c:v>
                </c:pt>
                <c:pt idx="11949">
                  <c:v>0.48971999999999999</c:v>
                </c:pt>
                <c:pt idx="11950">
                  <c:v>0.48972494212962964</c:v>
                </c:pt>
                <c:pt idx="11951">
                  <c:v>0.48972979166666669</c:v>
                </c:pt>
                <c:pt idx="11952">
                  <c:v>0.48973456018518519</c:v>
                </c:pt>
                <c:pt idx="11953">
                  <c:v>0.48973965277777776</c:v>
                </c:pt>
                <c:pt idx="11954">
                  <c:v>0.48974493055555551</c:v>
                </c:pt>
                <c:pt idx="11955">
                  <c:v>0.48975002314814814</c:v>
                </c:pt>
                <c:pt idx="11956">
                  <c:v>0.48975774305555553</c:v>
                </c:pt>
                <c:pt idx="11957">
                  <c:v>0.48976281249999998</c:v>
                </c:pt>
                <c:pt idx="11958">
                  <c:v>0.48976792824074072</c:v>
                </c:pt>
                <c:pt idx="11959">
                  <c:v>0.48977314814814815</c:v>
                </c:pt>
                <c:pt idx="11960">
                  <c:v>0.48977826388888884</c:v>
                </c:pt>
                <c:pt idx="11961">
                  <c:v>0.48978325231481484</c:v>
                </c:pt>
                <c:pt idx="11962">
                  <c:v>0.48978880787037032</c:v>
                </c:pt>
                <c:pt idx="11963">
                  <c:v>0.48979421296296294</c:v>
                </c:pt>
                <c:pt idx="11964">
                  <c:v>0.489802349537037</c:v>
                </c:pt>
                <c:pt idx="11965">
                  <c:v>0.48980815972222219</c:v>
                </c:pt>
                <c:pt idx="11966">
                  <c:v>0.48981410879629633</c:v>
                </c:pt>
                <c:pt idx="11967">
                  <c:v>0.48982015046296296</c:v>
                </c:pt>
                <c:pt idx="11968">
                  <c:v>0.48982604166666666</c:v>
                </c:pt>
                <c:pt idx="11969">
                  <c:v>0.48983189814814815</c:v>
                </c:pt>
                <c:pt idx="11970">
                  <c:v>0.48983793981481477</c:v>
                </c:pt>
                <c:pt idx="11971">
                  <c:v>0.48984380787037041</c:v>
                </c:pt>
                <c:pt idx="11972">
                  <c:v>0.48985171296296293</c:v>
                </c:pt>
                <c:pt idx="11973">
                  <c:v>0.4898571990740741</c:v>
                </c:pt>
                <c:pt idx="11974">
                  <c:v>0.48986269675925925</c:v>
                </c:pt>
                <c:pt idx="11975">
                  <c:v>0.48986828703703705</c:v>
                </c:pt>
                <c:pt idx="11976">
                  <c:v>0.48987378472222226</c:v>
                </c:pt>
                <c:pt idx="11977">
                  <c:v>0.48987938657407404</c:v>
                </c:pt>
                <c:pt idx="11978">
                  <c:v>0.48988486111111113</c:v>
                </c:pt>
                <c:pt idx="11979">
                  <c:v>0.48989055555555555</c:v>
                </c:pt>
                <c:pt idx="11980">
                  <c:v>0.48989902777777777</c:v>
                </c:pt>
                <c:pt idx="11981">
                  <c:v>0.4899048032407407</c:v>
                </c:pt>
                <c:pt idx="11982">
                  <c:v>0.48991075231481479</c:v>
                </c:pt>
                <c:pt idx="11983">
                  <c:v>0.48991652777777778</c:v>
                </c:pt>
                <c:pt idx="11984">
                  <c:v>0.48992234953703706</c:v>
                </c:pt>
                <c:pt idx="11985">
                  <c:v>0.489928287037037</c:v>
                </c:pt>
                <c:pt idx="11986">
                  <c:v>0.48993443287037036</c:v>
                </c:pt>
                <c:pt idx="11987">
                  <c:v>0.48994324074074075</c:v>
                </c:pt>
                <c:pt idx="11988">
                  <c:v>0.48994899305555556</c:v>
                </c:pt>
                <c:pt idx="11989">
                  <c:v>0.48995451388888894</c:v>
                </c:pt>
                <c:pt idx="11990">
                  <c:v>0.48996006944444442</c:v>
                </c:pt>
                <c:pt idx="11991">
                  <c:v>0.48996557870370366</c:v>
                </c:pt>
                <c:pt idx="11992">
                  <c:v>0.48997131944444444</c:v>
                </c:pt>
                <c:pt idx="11993">
                  <c:v>0.48997712962962964</c:v>
                </c:pt>
                <c:pt idx="11994">
                  <c:v>0.48998302083333334</c:v>
                </c:pt>
                <c:pt idx="11995">
                  <c:v>0.48999128472222225</c:v>
                </c:pt>
                <c:pt idx="11996">
                  <c:v>0.48999685185185182</c:v>
                </c:pt>
                <c:pt idx="11997">
                  <c:v>0.49000278935185188</c:v>
                </c:pt>
                <c:pt idx="11998">
                  <c:v>0.49000833333333332</c:v>
                </c:pt>
                <c:pt idx="11999">
                  <c:v>0.49001370370370373</c:v>
                </c:pt>
                <c:pt idx="12000">
                  <c:v>0.49001913194444446</c:v>
                </c:pt>
                <c:pt idx="12001">
                  <c:v>0.49002450231481481</c:v>
                </c:pt>
                <c:pt idx="12002">
                  <c:v>0.49003042824074078</c:v>
                </c:pt>
                <c:pt idx="12003">
                  <c:v>0.49003863425925925</c:v>
                </c:pt>
                <c:pt idx="12004">
                  <c:v>0.49004434027777782</c:v>
                </c:pt>
                <c:pt idx="12005">
                  <c:v>0.4900498958333333</c:v>
                </c:pt>
                <c:pt idx="12006">
                  <c:v>0.4900555324074074</c:v>
                </c:pt>
                <c:pt idx="12007">
                  <c:v>0.4900611689814815</c:v>
                </c:pt>
                <c:pt idx="12008">
                  <c:v>0.4900667592592593</c:v>
                </c:pt>
                <c:pt idx="12009">
                  <c:v>0.49007253472222218</c:v>
                </c:pt>
                <c:pt idx="12010">
                  <c:v>0.49007784722222225</c:v>
                </c:pt>
                <c:pt idx="12011">
                  <c:v>0.49008559027777782</c:v>
                </c:pt>
                <c:pt idx="12012">
                  <c:v>0.49009100694444446</c:v>
                </c:pt>
                <c:pt idx="12013">
                  <c:v>0.4900963425925926</c:v>
                </c:pt>
                <c:pt idx="12014">
                  <c:v>0.49010172453703699</c:v>
                </c:pt>
                <c:pt idx="12015">
                  <c:v>0.49010701388888894</c:v>
                </c:pt>
                <c:pt idx="12016">
                  <c:v>0.49011239583333333</c:v>
                </c:pt>
                <c:pt idx="12017">
                  <c:v>0.49011806712962963</c:v>
                </c:pt>
                <c:pt idx="12018">
                  <c:v>0.4901237731481482</c:v>
                </c:pt>
                <c:pt idx="12019">
                  <c:v>0.4901320023148148</c:v>
                </c:pt>
                <c:pt idx="12020">
                  <c:v>0.4901375462962963</c:v>
                </c:pt>
                <c:pt idx="12021">
                  <c:v>0.49014311342592592</c:v>
                </c:pt>
                <c:pt idx="12022">
                  <c:v>0.49014884259259262</c:v>
                </c:pt>
                <c:pt idx="12023">
                  <c:v>0.49015450231481483</c:v>
                </c:pt>
                <c:pt idx="12024">
                  <c:v>0.49016020833333335</c:v>
                </c:pt>
                <c:pt idx="12025">
                  <c:v>0.49016583333333336</c:v>
                </c:pt>
                <c:pt idx="12026">
                  <c:v>0.4901715509259259</c:v>
                </c:pt>
                <c:pt idx="12027">
                  <c:v>0.49017910879629628</c:v>
                </c:pt>
                <c:pt idx="12028">
                  <c:v>0.49018438657407404</c:v>
                </c:pt>
                <c:pt idx="12029">
                  <c:v>0.49018979166666665</c:v>
                </c:pt>
                <c:pt idx="12030">
                  <c:v>0.49019539351851854</c:v>
                </c:pt>
                <c:pt idx="12031">
                  <c:v>0.49020108796296297</c:v>
                </c:pt>
                <c:pt idx="12032">
                  <c:v>0.49020670138888889</c:v>
                </c:pt>
                <c:pt idx="12033">
                  <c:v>0.4902124074074074</c:v>
                </c:pt>
                <c:pt idx="12034">
                  <c:v>0.49022071759259256</c:v>
                </c:pt>
                <c:pt idx="12035">
                  <c:v>0.49022636574074069</c:v>
                </c:pt>
                <c:pt idx="12036">
                  <c:v>0.49023171296296297</c:v>
                </c:pt>
                <c:pt idx="12037">
                  <c:v>0.49023671296296295</c:v>
                </c:pt>
                <c:pt idx="12038">
                  <c:v>0.49024172453703702</c:v>
                </c:pt>
                <c:pt idx="12039">
                  <c:v>0.49024678240740743</c:v>
                </c:pt>
                <c:pt idx="12040">
                  <c:v>0.49025172453703703</c:v>
                </c:pt>
                <c:pt idx="12041">
                  <c:v>0.49025714120370373</c:v>
                </c:pt>
                <c:pt idx="12042">
                  <c:v>0.49026527777777779</c:v>
                </c:pt>
                <c:pt idx="12043">
                  <c:v>0.49027050925925925</c:v>
                </c:pt>
                <c:pt idx="12044">
                  <c:v>0.49027582175925927</c:v>
                </c:pt>
                <c:pt idx="12045">
                  <c:v>0.49028105324074073</c:v>
                </c:pt>
                <c:pt idx="12046">
                  <c:v>0.49028652777777776</c:v>
                </c:pt>
                <c:pt idx="12047">
                  <c:v>0.49029196759259258</c:v>
                </c:pt>
                <c:pt idx="12048">
                  <c:v>0.49029741898148149</c:v>
                </c:pt>
                <c:pt idx="12049">
                  <c:v>0.49030258101851848</c:v>
                </c:pt>
                <c:pt idx="12050">
                  <c:v>0.49030988425925925</c:v>
                </c:pt>
                <c:pt idx="12051">
                  <c:v>0.49031502314814812</c:v>
                </c:pt>
                <c:pt idx="12052">
                  <c:v>0.49031991898148147</c:v>
                </c:pt>
                <c:pt idx="12053">
                  <c:v>0.49032467592592593</c:v>
                </c:pt>
                <c:pt idx="12054">
                  <c:v>0.49032959490740741</c:v>
                </c:pt>
                <c:pt idx="12055">
                  <c:v>0.49033445601851855</c:v>
                </c:pt>
                <c:pt idx="12056">
                  <c:v>0.49033940972222223</c:v>
                </c:pt>
                <c:pt idx="12057">
                  <c:v>0.49034446759259259</c:v>
                </c:pt>
                <c:pt idx="12058">
                  <c:v>0.49035236111111113</c:v>
                </c:pt>
                <c:pt idx="12059">
                  <c:v>0.49035761574074077</c:v>
                </c:pt>
                <c:pt idx="12060">
                  <c:v>0.49036267361111108</c:v>
                </c:pt>
                <c:pt idx="12061">
                  <c:v>0.49036799768518519</c:v>
                </c:pt>
                <c:pt idx="12062">
                  <c:v>0.49037326388888891</c:v>
                </c:pt>
                <c:pt idx="12063">
                  <c:v>0.49037858796296296</c:v>
                </c:pt>
                <c:pt idx="12064">
                  <c:v>0.49038383101851851</c:v>
                </c:pt>
                <c:pt idx="12065">
                  <c:v>0.49038888888888893</c:v>
                </c:pt>
                <c:pt idx="12066">
                  <c:v>0.49039651620370367</c:v>
                </c:pt>
                <c:pt idx="12067">
                  <c:v>0.49040131944444448</c:v>
                </c:pt>
                <c:pt idx="12068">
                  <c:v>0.49040609953703701</c:v>
                </c:pt>
                <c:pt idx="12069">
                  <c:v>0.49041093750000003</c:v>
                </c:pt>
                <c:pt idx="12070">
                  <c:v>0.49041571759259256</c:v>
                </c:pt>
                <c:pt idx="12071">
                  <c:v>0.49042098379629628</c:v>
                </c:pt>
                <c:pt idx="12072">
                  <c:v>0.49042611111111106</c:v>
                </c:pt>
                <c:pt idx="12073">
                  <c:v>0.49043413194444446</c:v>
                </c:pt>
                <c:pt idx="12074">
                  <c:v>0.49043920138888891</c:v>
                </c:pt>
                <c:pt idx="12075">
                  <c:v>0.49044438657407402</c:v>
                </c:pt>
                <c:pt idx="12076">
                  <c:v>0.49044964120370366</c:v>
                </c:pt>
                <c:pt idx="12077">
                  <c:v>0.49045481481481484</c:v>
                </c:pt>
                <c:pt idx="12078">
                  <c:v>0.49045987268518521</c:v>
                </c:pt>
                <c:pt idx="12079">
                  <c:v>0.49046469907407403</c:v>
                </c:pt>
                <c:pt idx="12080">
                  <c:v>0.49046950231481484</c:v>
                </c:pt>
                <c:pt idx="12081">
                  <c:v>0.49047697916666672</c:v>
                </c:pt>
                <c:pt idx="12082">
                  <c:v>0.49048207175925929</c:v>
                </c:pt>
                <c:pt idx="12083">
                  <c:v>0.49048724537037036</c:v>
                </c:pt>
                <c:pt idx="12084">
                  <c:v>0.49049230324074072</c:v>
                </c:pt>
                <c:pt idx="12085">
                  <c:v>0.49049738425925926</c:v>
                </c:pt>
                <c:pt idx="12086">
                  <c:v>0.49050262731481481</c:v>
                </c:pt>
                <c:pt idx="12087">
                  <c:v>0.49050784722222224</c:v>
                </c:pt>
                <c:pt idx="12088">
                  <c:v>0.4905130787037037</c:v>
                </c:pt>
                <c:pt idx="12089">
                  <c:v>0.49052077546296297</c:v>
                </c:pt>
                <c:pt idx="12090">
                  <c:v>0.49052583333333333</c:v>
                </c:pt>
                <c:pt idx="12091">
                  <c:v>0.49053074074074071</c:v>
                </c:pt>
                <c:pt idx="12092">
                  <c:v>0.49053559027777777</c:v>
                </c:pt>
                <c:pt idx="12093">
                  <c:v>0.49054039351851847</c:v>
                </c:pt>
                <c:pt idx="12094">
                  <c:v>0.49054520833333332</c:v>
                </c:pt>
                <c:pt idx="12095">
                  <c:v>0.49055013888888888</c:v>
                </c:pt>
                <c:pt idx="12096">
                  <c:v>0.49055487268518516</c:v>
                </c:pt>
                <c:pt idx="12097">
                  <c:v>0.49056217592592594</c:v>
                </c:pt>
                <c:pt idx="12098">
                  <c:v>0.49056709490740741</c:v>
                </c:pt>
                <c:pt idx="12099">
                  <c:v>0.49057228009259263</c:v>
                </c:pt>
                <c:pt idx="12100">
                  <c:v>0.4905776273148148</c:v>
                </c:pt>
                <c:pt idx="12101">
                  <c:v>0.49058297453703709</c:v>
                </c:pt>
                <c:pt idx="12102">
                  <c:v>0.49058820601851849</c:v>
                </c:pt>
                <c:pt idx="12103">
                  <c:v>0.49059339120370371</c:v>
                </c:pt>
                <c:pt idx="12104">
                  <c:v>0.49059847222222225</c:v>
                </c:pt>
                <c:pt idx="12105">
                  <c:v>0.49060611111111108</c:v>
                </c:pt>
                <c:pt idx="12106">
                  <c:v>0.49061113425925923</c:v>
                </c:pt>
                <c:pt idx="12107">
                  <c:v>0.49061618055555556</c:v>
                </c:pt>
                <c:pt idx="12108">
                  <c:v>0.49062137731481487</c:v>
                </c:pt>
                <c:pt idx="12109">
                  <c:v>0.49062636574074076</c:v>
                </c:pt>
                <c:pt idx="12110">
                  <c:v>0.49063129629629626</c:v>
                </c:pt>
                <c:pt idx="12111">
                  <c:v>0.4906363310185185</c:v>
                </c:pt>
                <c:pt idx="12112">
                  <c:v>0.49064143518518516</c:v>
                </c:pt>
                <c:pt idx="12113">
                  <c:v>0.49064957175925922</c:v>
                </c:pt>
                <c:pt idx="12114">
                  <c:v>0.4906549189814815</c:v>
                </c:pt>
                <c:pt idx="12115">
                  <c:v>0.49066024305555556</c:v>
                </c:pt>
                <c:pt idx="12116">
                  <c:v>0.49066555555555552</c:v>
                </c:pt>
                <c:pt idx="12117">
                  <c:v>0.49067092592592593</c:v>
                </c:pt>
                <c:pt idx="12118">
                  <c:v>0.49067685185185184</c:v>
                </c:pt>
                <c:pt idx="12119">
                  <c:v>0.49068258101851853</c:v>
                </c:pt>
                <c:pt idx="12120">
                  <c:v>0.49069077546296297</c:v>
                </c:pt>
                <c:pt idx="12121">
                  <c:v>0.49069621527777779</c:v>
                </c:pt>
                <c:pt idx="12122">
                  <c:v>0.49070163194444444</c:v>
                </c:pt>
                <c:pt idx="12123">
                  <c:v>0.49070747685185184</c:v>
                </c:pt>
                <c:pt idx="12124">
                  <c:v>0.49071321759259257</c:v>
                </c:pt>
                <c:pt idx="12125">
                  <c:v>0.49071909722222223</c:v>
                </c:pt>
                <c:pt idx="12126">
                  <c:v>0.49072488425925925</c:v>
                </c:pt>
                <c:pt idx="12127">
                  <c:v>0.49073076388888892</c:v>
                </c:pt>
                <c:pt idx="12128">
                  <c:v>0.49073908564814817</c:v>
                </c:pt>
                <c:pt idx="12129">
                  <c:v>0.49074499999999999</c:v>
                </c:pt>
                <c:pt idx="12130">
                  <c:v>0.49075103009259258</c:v>
                </c:pt>
                <c:pt idx="12131">
                  <c:v>0.49075662037037038</c:v>
                </c:pt>
                <c:pt idx="12132">
                  <c:v>0.49076237268518513</c:v>
                </c:pt>
                <c:pt idx="12133">
                  <c:v>0.49076792824074073</c:v>
                </c:pt>
                <c:pt idx="12134">
                  <c:v>0.49077362268518515</c:v>
                </c:pt>
                <c:pt idx="12135">
                  <c:v>0.49077907407407406</c:v>
                </c:pt>
                <c:pt idx="12136">
                  <c:v>0.49078618055555556</c:v>
                </c:pt>
                <c:pt idx="12137">
                  <c:v>0.49079097222222218</c:v>
                </c:pt>
                <c:pt idx="12138">
                  <c:v>0.49079589120370365</c:v>
                </c:pt>
                <c:pt idx="12139">
                  <c:v>0.49080097222222219</c:v>
                </c:pt>
                <c:pt idx="12140">
                  <c:v>0.49080622685185182</c:v>
                </c:pt>
                <c:pt idx="12141">
                  <c:v>0.49081130787037036</c:v>
                </c:pt>
                <c:pt idx="12142">
                  <c:v>0.4908165162037037</c:v>
                </c:pt>
                <c:pt idx="12143">
                  <c:v>0.49082177083333334</c:v>
                </c:pt>
                <c:pt idx="12144">
                  <c:v>0.4908298611111111</c:v>
                </c:pt>
                <c:pt idx="12145">
                  <c:v>0.49083499999999997</c:v>
                </c:pt>
                <c:pt idx="12146">
                  <c:v>0.49084013888888894</c:v>
                </c:pt>
                <c:pt idx="12147">
                  <c:v>0.49084545138888891</c:v>
                </c:pt>
                <c:pt idx="12148">
                  <c:v>0.49085052083333336</c:v>
                </c:pt>
                <c:pt idx="12149">
                  <c:v>0.49085532407407406</c:v>
                </c:pt>
                <c:pt idx="12150">
                  <c:v>0.49086013888888891</c:v>
                </c:pt>
                <c:pt idx="12151">
                  <c:v>0.49086484953703707</c:v>
                </c:pt>
                <c:pt idx="12152">
                  <c:v>0.49087232638888884</c:v>
                </c:pt>
                <c:pt idx="12153">
                  <c:v>0.49087732638888887</c:v>
                </c:pt>
                <c:pt idx="12154">
                  <c:v>0.49088230324074072</c:v>
                </c:pt>
                <c:pt idx="12155">
                  <c:v>0.49088758101851848</c:v>
                </c:pt>
                <c:pt idx="12156">
                  <c:v>0.49089256944444443</c:v>
                </c:pt>
                <c:pt idx="12157">
                  <c:v>0.49089771990740738</c:v>
                </c:pt>
                <c:pt idx="12158">
                  <c:v>0.49090288194444448</c:v>
                </c:pt>
                <c:pt idx="12159">
                  <c:v>0.49090818287037036</c:v>
                </c:pt>
                <c:pt idx="12160">
                  <c:v>0.49091543981481478</c:v>
                </c:pt>
                <c:pt idx="12161">
                  <c:v>0.49092024305555554</c:v>
                </c:pt>
                <c:pt idx="12162">
                  <c:v>0.49092518518518519</c:v>
                </c:pt>
                <c:pt idx="12163">
                  <c:v>0.49092997685185186</c:v>
                </c:pt>
                <c:pt idx="12164">
                  <c:v>0.49093504629629631</c:v>
                </c:pt>
                <c:pt idx="12165">
                  <c:v>0.49094005787037037</c:v>
                </c:pt>
                <c:pt idx="12166">
                  <c:v>0.49094512731481482</c:v>
                </c:pt>
                <c:pt idx="12167">
                  <c:v>0.49095307870370369</c:v>
                </c:pt>
                <c:pt idx="12168">
                  <c:v>0.49095812499999997</c:v>
                </c:pt>
                <c:pt idx="12169">
                  <c:v>0.49096332175925927</c:v>
                </c:pt>
                <c:pt idx="12170">
                  <c:v>0.49096833333333328</c:v>
                </c:pt>
                <c:pt idx="12171">
                  <c:v>0.4909733101851852</c:v>
                </c:pt>
                <c:pt idx="12172">
                  <c:v>0.49097841435185186</c:v>
                </c:pt>
                <c:pt idx="12173">
                  <c:v>0.49098333333333333</c:v>
                </c:pt>
                <c:pt idx="12174">
                  <c:v>0.49098812500000005</c:v>
                </c:pt>
                <c:pt idx="12175">
                  <c:v>0.49099526620370365</c:v>
                </c:pt>
                <c:pt idx="12176">
                  <c:v>0.49099996527777773</c:v>
                </c:pt>
                <c:pt idx="12177">
                  <c:v>0.49100474537037037</c:v>
                </c:pt>
                <c:pt idx="12178">
                  <c:v>0.49100957175925924</c:v>
                </c:pt>
                <c:pt idx="12179">
                  <c:v>0.49101436342592591</c:v>
                </c:pt>
                <c:pt idx="12180">
                  <c:v>0.49101924768518518</c:v>
                </c:pt>
                <c:pt idx="12181">
                  <c:v>0.49102436342592592</c:v>
                </c:pt>
                <c:pt idx="12182">
                  <c:v>0.49102943287037037</c:v>
                </c:pt>
                <c:pt idx="12183">
                  <c:v>0.49103699074074075</c:v>
                </c:pt>
                <c:pt idx="12184">
                  <c:v>0.49104211805555553</c:v>
                </c:pt>
                <c:pt idx="12185">
                  <c:v>0.49104709490740744</c:v>
                </c:pt>
                <c:pt idx="12186">
                  <c:v>0.49105216435185189</c:v>
                </c:pt>
                <c:pt idx="12187">
                  <c:v>0.491057349537037</c:v>
                </c:pt>
                <c:pt idx="12188">
                  <c:v>0.49106237268518521</c:v>
                </c:pt>
                <c:pt idx="12189">
                  <c:v>0.49106749999999999</c:v>
                </c:pt>
                <c:pt idx="12190">
                  <c:v>0.49107260416666665</c:v>
                </c:pt>
                <c:pt idx="12191">
                  <c:v>0.49108013888888885</c:v>
                </c:pt>
                <c:pt idx="12192">
                  <c:v>0.49108498842592591</c:v>
                </c:pt>
                <c:pt idx="12193">
                  <c:v>0.49108998842592594</c:v>
                </c:pt>
                <c:pt idx="12194">
                  <c:v>0.49109498842592592</c:v>
                </c:pt>
                <c:pt idx="12195">
                  <c:v>0.49110005787037037</c:v>
                </c:pt>
                <c:pt idx="12196">
                  <c:v>0.49110517361111111</c:v>
                </c:pt>
                <c:pt idx="12197">
                  <c:v>0.49111019675925927</c:v>
                </c:pt>
                <c:pt idx="12198">
                  <c:v>0.49111521990740742</c:v>
                </c:pt>
                <c:pt idx="12199">
                  <c:v>0.49112293981481486</c:v>
                </c:pt>
                <c:pt idx="12200">
                  <c:v>0.49112795138888887</c:v>
                </c:pt>
                <c:pt idx="12201">
                  <c:v>0.49113335648148149</c:v>
                </c:pt>
                <c:pt idx="12202">
                  <c:v>0.49113836805555561</c:v>
                </c:pt>
                <c:pt idx="12203">
                  <c:v>0.49114305555555554</c:v>
                </c:pt>
                <c:pt idx="12204">
                  <c:v>0.49114799768518519</c:v>
                </c:pt>
                <c:pt idx="12205">
                  <c:v>0.4911528356481481</c:v>
                </c:pt>
                <c:pt idx="12206">
                  <c:v>0.49116062500000002</c:v>
                </c:pt>
                <c:pt idx="12207">
                  <c:v>0.49116560185185182</c:v>
                </c:pt>
                <c:pt idx="12208">
                  <c:v>0.49117068287037036</c:v>
                </c:pt>
                <c:pt idx="12209">
                  <c:v>0.49117582175925922</c:v>
                </c:pt>
                <c:pt idx="12210">
                  <c:v>0.49118103009259256</c:v>
                </c:pt>
                <c:pt idx="12211">
                  <c:v>0.49118627314814817</c:v>
                </c:pt>
                <c:pt idx="12212">
                  <c:v>0.49119130787037041</c:v>
                </c:pt>
                <c:pt idx="12213">
                  <c:v>0.49119638888888889</c:v>
                </c:pt>
                <c:pt idx="12214">
                  <c:v>0.49120393518518518</c:v>
                </c:pt>
                <c:pt idx="12215">
                  <c:v>0.49120871527777776</c:v>
                </c:pt>
                <c:pt idx="12216">
                  <c:v>0.4912136689814815</c:v>
                </c:pt>
                <c:pt idx="12217">
                  <c:v>0.49121848379629629</c:v>
                </c:pt>
                <c:pt idx="12218">
                  <c:v>0.49122327546296302</c:v>
                </c:pt>
                <c:pt idx="12219">
                  <c:v>0.49122806712962963</c:v>
                </c:pt>
                <c:pt idx="12220">
                  <c:v>0.49123284722222221</c:v>
                </c:pt>
                <c:pt idx="12221">
                  <c:v>0.4912377083333333</c:v>
                </c:pt>
                <c:pt idx="12222">
                  <c:v>0.49124516203703705</c:v>
                </c:pt>
                <c:pt idx="12223">
                  <c:v>0.49125025462962962</c:v>
                </c:pt>
                <c:pt idx="12224">
                  <c:v>0.49125543981481479</c:v>
                </c:pt>
                <c:pt idx="12225">
                  <c:v>0.49126065972222221</c:v>
                </c:pt>
                <c:pt idx="12226">
                  <c:v>0.49126597222222218</c:v>
                </c:pt>
                <c:pt idx="12227">
                  <c:v>0.49127099537037039</c:v>
                </c:pt>
                <c:pt idx="12228">
                  <c:v>0.49127620370370373</c:v>
                </c:pt>
                <c:pt idx="12229">
                  <c:v>0.4912812962962963</c:v>
                </c:pt>
                <c:pt idx="12230">
                  <c:v>0.49128891203703701</c:v>
                </c:pt>
                <c:pt idx="12231">
                  <c:v>0.49129405092592587</c:v>
                </c:pt>
                <c:pt idx="12232">
                  <c:v>0.49129908564814812</c:v>
                </c:pt>
                <c:pt idx="12233">
                  <c:v>0.49130406250000003</c:v>
                </c:pt>
                <c:pt idx="12234">
                  <c:v>0.4913088078703704</c:v>
                </c:pt>
                <c:pt idx="12235">
                  <c:v>0.49131355324074072</c:v>
                </c:pt>
                <c:pt idx="12236">
                  <c:v>0.49131863425925926</c:v>
                </c:pt>
                <c:pt idx="12237">
                  <c:v>0.49132372685185183</c:v>
                </c:pt>
                <c:pt idx="12238">
                  <c:v>0.4913314236111111</c:v>
                </c:pt>
                <c:pt idx="12239">
                  <c:v>0.49133660879629631</c:v>
                </c:pt>
                <c:pt idx="12240">
                  <c:v>0.49134175925925927</c:v>
                </c:pt>
                <c:pt idx="12241">
                  <c:v>0.49134702546296299</c:v>
                </c:pt>
                <c:pt idx="12242">
                  <c:v>0.49135202546296292</c:v>
                </c:pt>
                <c:pt idx="12243">
                  <c:v>0.49135790509259264</c:v>
                </c:pt>
                <c:pt idx="12244">
                  <c:v>0.49136356481481486</c:v>
                </c:pt>
                <c:pt idx="12245">
                  <c:v>0.49136908564814813</c:v>
                </c:pt>
                <c:pt idx="12246">
                  <c:v>0.49137697916666667</c:v>
                </c:pt>
                <c:pt idx="12247">
                  <c:v>0.49138259259259259</c:v>
                </c:pt>
                <c:pt idx="12248">
                  <c:v>0.4913886921296296</c:v>
                </c:pt>
                <c:pt idx="12249">
                  <c:v>0.4913945833333333</c:v>
                </c:pt>
                <c:pt idx="12250">
                  <c:v>0.49140038194444441</c:v>
                </c:pt>
                <c:pt idx="12251">
                  <c:v>0.49140635416666667</c:v>
                </c:pt>
                <c:pt idx="12252">
                  <c:v>0.49141240740740738</c:v>
                </c:pt>
                <c:pt idx="12253">
                  <c:v>0.49142128472222218</c:v>
                </c:pt>
                <c:pt idx="12254">
                  <c:v>0.49142697916666672</c:v>
                </c:pt>
                <c:pt idx="12255">
                  <c:v>0.49143270833333336</c:v>
                </c:pt>
                <c:pt idx="12256">
                  <c:v>0.49143846064814811</c:v>
                </c:pt>
                <c:pt idx="12257">
                  <c:v>0.49144410879629624</c:v>
                </c:pt>
                <c:pt idx="12258">
                  <c:v>0.49144995370370376</c:v>
                </c:pt>
                <c:pt idx="12259">
                  <c:v>0.4914556365740741</c:v>
                </c:pt>
                <c:pt idx="12260">
                  <c:v>0.49146145833333338</c:v>
                </c:pt>
                <c:pt idx="12261">
                  <c:v>0.49146950231481479</c:v>
                </c:pt>
                <c:pt idx="12262">
                  <c:v>0.49147534722222219</c:v>
                </c:pt>
                <c:pt idx="12263">
                  <c:v>0.49148135416666666</c:v>
                </c:pt>
                <c:pt idx="12264">
                  <c:v>0.49148709490740744</c:v>
                </c:pt>
                <c:pt idx="12265">
                  <c:v>0.49149296296296296</c:v>
                </c:pt>
                <c:pt idx="12266">
                  <c:v>0.49149868055555551</c:v>
                </c:pt>
                <c:pt idx="12267">
                  <c:v>0.4915043287037037</c:v>
                </c:pt>
                <c:pt idx="12268">
                  <c:v>0.49151016203703701</c:v>
                </c:pt>
                <c:pt idx="12269">
                  <c:v>0.49151850694444449</c:v>
                </c:pt>
                <c:pt idx="12270">
                  <c:v>0.49152436342592593</c:v>
                </c:pt>
                <c:pt idx="12271">
                  <c:v>0.49152993055555555</c:v>
                </c:pt>
                <c:pt idx="12272">
                  <c:v>0.49153531249999999</c:v>
                </c:pt>
                <c:pt idx="12273">
                  <c:v>0.49154077546296299</c:v>
                </c:pt>
                <c:pt idx="12274">
                  <c:v>0.49154631944444444</c:v>
                </c:pt>
                <c:pt idx="12275">
                  <c:v>0.49155212962962963</c:v>
                </c:pt>
                <c:pt idx="12276">
                  <c:v>0.49155788194444444</c:v>
                </c:pt>
                <c:pt idx="12277">
                  <c:v>0.49156608796296292</c:v>
                </c:pt>
                <c:pt idx="12278">
                  <c:v>0.49157200231481485</c:v>
                </c:pt>
                <c:pt idx="12279">
                  <c:v>0.49157774305555552</c:v>
                </c:pt>
                <c:pt idx="12280">
                  <c:v>0.49158366898148148</c:v>
                </c:pt>
                <c:pt idx="12281">
                  <c:v>0.49158928240740746</c:v>
                </c:pt>
                <c:pt idx="12282">
                  <c:v>0.49159465277777775</c:v>
                </c:pt>
                <c:pt idx="12283">
                  <c:v>0.49160011574074075</c:v>
                </c:pt>
                <c:pt idx="12284">
                  <c:v>0.49160555555555557</c:v>
                </c:pt>
                <c:pt idx="12285">
                  <c:v>0.49161388888888885</c:v>
                </c:pt>
                <c:pt idx="12286">
                  <c:v>0.49161949074074074</c:v>
                </c:pt>
                <c:pt idx="12287">
                  <c:v>0.49162512731481484</c:v>
                </c:pt>
                <c:pt idx="12288">
                  <c:v>0.49163094907407406</c:v>
                </c:pt>
                <c:pt idx="12289">
                  <c:v>0.49163658564814816</c:v>
                </c:pt>
                <c:pt idx="12290">
                  <c:v>0.491642349537037</c:v>
                </c:pt>
                <c:pt idx="12291">
                  <c:v>0.49164795138888889</c:v>
                </c:pt>
                <c:pt idx="12292">
                  <c:v>0.49165342592592592</c:v>
                </c:pt>
                <c:pt idx="12293">
                  <c:v>0.49166100694444448</c:v>
                </c:pt>
                <c:pt idx="12294">
                  <c:v>0.49166634259259262</c:v>
                </c:pt>
                <c:pt idx="12295">
                  <c:v>0.49167185185185186</c:v>
                </c:pt>
                <c:pt idx="12296">
                  <c:v>0.49167724537037039</c:v>
                </c:pt>
                <c:pt idx="12297">
                  <c:v>0.49168274305555554</c:v>
                </c:pt>
                <c:pt idx="12298">
                  <c:v>0.4916881018518518</c:v>
                </c:pt>
                <c:pt idx="12299">
                  <c:v>0.49169357638888894</c:v>
                </c:pt>
                <c:pt idx="12300">
                  <c:v>0.49170203703703702</c:v>
                </c:pt>
                <c:pt idx="12301">
                  <c:v>0.49170780092592592</c:v>
                </c:pt>
                <c:pt idx="12302">
                  <c:v>0.49171372685185188</c:v>
                </c:pt>
                <c:pt idx="12303">
                  <c:v>0.4917194328703704</c:v>
                </c:pt>
                <c:pt idx="12304">
                  <c:v>0.49172537037037034</c:v>
                </c:pt>
                <c:pt idx="12305">
                  <c:v>0.49173115740740742</c:v>
                </c:pt>
                <c:pt idx="12306">
                  <c:v>0.49173704861111106</c:v>
                </c:pt>
                <c:pt idx="12307">
                  <c:v>0.49174290509259261</c:v>
                </c:pt>
                <c:pt idx="12308">
                  <c:v>0.49175134259259257</c:v>
                </c:pt>
                <c:pt idx="12309">
                  <c:v>0.49175694444444445</c:v>
                </c:pt>
                <c:pt idx="12310">
                  <c:v>0.4917624074074074</c:v>
                </c:pt>
                <c:pt idx="12311">
                  <c:v>0.49176793981481487</c:v>
                </c:pt>
                <c:pt idx="12312">
                  <c:v>0.49177372685185183</c:v>
                </c:pt>
                <c:pt idx="12313">
                  <c:v>0.49177959490740736</c:v>
                </c:pt>
                <c:pt idx="12314">
                  <c:v>0.49178543981481476</c:v>
                </c:pt>
                <c:pt idx="12315">
                  <c:v>0.49179079861111114</c:v>
                </c:pt>
                <c:pt idx="12316">
                  <c:v>0.49179862268518515</c:v>
                </c:pt>
                <c:pt idx="12317">
                  <c:v>0.49180383101851849</c:v>
                </c:pt>
                <c:pt idx="12318">
                  <c:v>0.49180881944444449</c:v>
                </c:pt>
                <c:pt idx="12319">
                  <c:v>0.49181381944444441</c:v>
                </c:pt>
                <c:pt idx="12320">
                  <c:v>0.49181876157407406</c:v>
                </c:pt>
                <c:pt idx="12321">
                  <c:v>0.4918234953703704</c:v>
                </c:pt>
                <c:pt idx="12322">
                  <c:v>0.49182835648148143</c:v>
                </c:pt>
                <c:pt idx="12323">
                  <c:v>0.49183327546296302</c:v>
                </c:pt>
                <c:pt idx="12324">
                  <c:v>0.49184093749999996</c:v>
                </c:pt>
                <c:pt idx="12325">
                  <c:v>0.49184609953703706</c:v>
                </c:pt>
                <c:pt idx="12326">
                  <c:v>0.49185109953703704</c:v>
                </c:pt>
                <c:pt idx="12327">
                  <c:v>0.49185630787037038</c:v>
                </c:pt>
                <c:pt idx="12328">
                  <c:v>0.49186142361111113</c:v>
                </c:pt>
                <c:pt idx="12329">
                  <c:v>0.49186653935185182</c:v>
                </c:pt>
                <c:pt idx="12330">
                  <c:v>0.491871712962963</c:v>
                </c:pt>
                <c:pt idx="12331">
                  <c:v>0.49187679398148149</c:v>
                </c:pt>
                <c:pt idx="12332">
                  <c:v>0.49188403935185182</c:v>
                </c:pt>
                <c:pt idx="12333">
                  <c:v>0.49188890046296296</c:v>
                </c:pt>
                <c:pt idx="12334">
                  <c:v>0.49189386574074073</c:v>
                </c:pt>
                <c:pt idx="12335">
                  <c:v>0.49189863425925928</c:v>
                </c:pt>
                <c:pt idx="12336">
                  <c:v>0.49190336805555557</c:v>
                </c:pt>
                <c:pt idx="12337">
                  <c:v>0.49190827546296295</c:v>
                </c:pt>
                <c:pt idx="12338">
                  <c:v>0.49191303240740741</c:v>
                </c:pt>
                <c:pt idx="12339">
                  <c:v>0.49192055555555553</c:v>
                </c:pt>
                <c:pt idx="12340">
                  <c:v>0.49192565972222219</c:v>
                </c:pt>
                <c:pt idx="12341">
                  <c:v>0.49193083333333337</c:v>
                </c:pt>
                <c:pt idx="12342">
                  <c:v>0.49193597222222224</c:v>
                </c:pt>
                <c:pt idx="12343">
                  <c:v>0.49194111111111111</c:v>
                </c:pt>
                <c:pt idx="12344">
                  <c:v>0.49194638888888886</c:v>
                </c:pt>
                <c:pt idx="12345">
                  <c:v>0.4919515972222222</c:v>
                </c:pt>
                <c:pt idx="12346">
                  <c:v>0.49195681712962963</c:v>
                </c:pt>
                <c:pt idx="12347">
                  <c:v>0.49196467592592591</c:v>
                </c:pt>
                <c:pt idx="12348">
                  <c:v>0.49196980324074074</c:v>
                </c:pt>
                <c:pt idx="12349">
                  <c:v>0.4919749074074074</c:v>
                </c:pt>
                <c:pt idx="12350">
                  <c:v>0.49197987268518517</c:v>
                </c:pt>
                <c:pt idx="12351">
                  <c:v>0.49198468750000002</c:v>
                </c:pt>
                <c:pt idx="12352">
                  <c:v>0.49198956018518519</c:v>
                </c:pt>
                <c:pt idx="12353">
                  <c:v>0.49199443287037042</c:v>
                </c:pt>
                <c:pt idx="12354">
                  <c:v>0.49199969907407404</c:v>
                </c:pt>
                <c:pt idx="12355">
                  <c:v>0.49200740740740739</c:v>
                </c:pt>
                <c:pt idx="12356">
                  <c:v>0.49201266203703703</c:v>
                </c:pt>
                <c:pt idx="12357">
                  <c:v>0.49201796296296302</c:v>
                </c:pt>
                <c:pt idx="12358">
                  <c:v>0.49202328703703707</c:v>
                </c:pt>
                <c:pt idx="12359">
                  <c:v>0.49202844907407406</c:v>
                </c:pt>
                <c:pt idx="12360">
                  <c:v>0.49203355324074072</c:v>
                </c:pt>
                <c:pt idx="12361">
                  <c:v>0.49203873842592594</c:v>
                </c:pt>
                <c:pt idx="12362">
                  <c:v>0.49204359953703708</c:v>
                </c:pt>
                <c:pt idx="12363">
                  <c:v>0.492050775462963</c:v>
                </c:pt>
                <c:pt idx="12364">
                  <c:v>0.49205563657407408</c:v>
                </c:pt>
                <c:pt idx="12365">
                  <c:v>0.49206079861111113</c:v>
                </c:pt>
                <c:pt idx="12366">
                  <c:v>0.49206592592592591</c:v>
                </c:pt>
                <c:pt idx="12367">
                  <c:v>0.49207113425925925</c:v>
                </c:pt>
                <c:pt idx="12368">
                  <c:v>0.49207638888888888</c:v>
                </c:pt>
                <c:pt idx="12369">
                  <c:v>0.4920817939814815</c:v>
                </c:pt>
                <c:pt idx="12370">
                  <c:v>0.49208706018518522</c:v>
                </c:pt>
                <c:pt idx="12371">
                  <c:v>0.4920949652777778</c:v>
                </c:pt>
                <c:pt idx="12372">
                  <c:v>0.49209998842592589</c:v>
                </c:pt>
                <c:pt idx="12373">
                  <c:v>0.49210487268518516</c:v>
                </c:pt>
                <c:pt idx="12374">
                  <c:v>0.49210982638888884</c:v>
                </c:pt>
                <c:pt idx="12375">
                  <c:v>0.49211460648148148</c:v>
                </c:pt>
                <c:pt idx="12376">
                  <c:v>0.49211945601851853</c:v>
                </c:pt>
                <c:pt idx="12377">
                  <c:v>0.49212429398148144</c:v>
                </c:pt>
                <c:pt idx="12378">
                  <c:v>0.49212903935185182</c:v>
                </c:pt>
                <c:pt idx="12379">
                  <c:v>0.49213644675925927</c:v>
                </c:pt>
                <c:pt idx="12380">
                  <c:v>0.49214129629629633</c:v>
                </c:pt>
                <c:pt idx="12381">
                  <c:v>0.49214623842592592</c:v>
                </c:pt>
                <c:pt idx="12382">
                  <c:v>0.49215136574074075</c:v>
                </c:pt>
                <c:pt idx="12383">
                  <c:v>0.49215651620370365</c:v>
                </c:pt>
                <c:pt idx="12384">
                  <c:v>0.49216167824074075</c:v>
                </c:pt>
                <c:pt idx="12385">
                  <c:v>0.49216690972222227</c:v>
                </c:pt>
                <c:pt idx="12386">
                  <c:v>0.49217479166666672</c:v>
                </c:pt>
                <c:pt idx="12387">
                  <c:v>0.49217988425925929</c:v>
                </c:pt>
                <c:pt idx="12388">
                  <c:v>0.49218495370370369</c:v>
                </c:pt>
                <c:pt idx="12389">
                  <c:v>0.49219009259259261</c:v>
                </c:pt>
                <c:pt idx="12390">
                  <c:v>0.49219546296296296</c:v>
                </c:pt>
                <c:pt idx="12391">
                  <c:v>0.49220069444444442</c:v>
                </c:pt>
                <c:pt idx="12392">
                  <c:v>0.49220563657407407</c:v>
                </c:pt>
                <c:pt idx="12393">
                  <c:v>0.49221068287037034</c:v>
                </c:pt>
                <c:pt idx="12394">
                  <c:v>0.49221884259259258</c:v>
                </c:pt>
                <c:pt idx="12395">
                  <c:v>0.4922244097222222</c:v>
                </c:pt>
                <c:pt idx="12396">
                  <c:v>0.49223049768518518</c:v>
                </c:pt>
                <c:pt idx="12397">
                  <c:v>0.49223635416666661</c:v>
                </c:pt>
                <c:pt idx="12398">
                  <c:v>0.49224237268518517</c:v>
                </c:pt>
                <c:pt idx="12399">
                  <c:v>0.49224820601851849</c:v>
                </c:pt>
                <c:pt idx="12400">
                  <c:v>0.49225409722222224</c:v>
                </c:pt>
                <c:pt idx="12401">
                  <c:v>0.49226006944444439</c:v>
                </c:pt>
                <c:pt idx="12402">
                  <c:v>0.49226819444444447</c:v>
                </c:pt>
                <c:pt idx="12403">
                  <c:v>0.49227370370370371</c:v>
                </c:pt>
                <c:pt idx="12404">
                  <c:v>0.49227912037037042</c:v>
                </c:pt>
                <c:pt idx="12405">
                  <c:v>0.49228469907407407</c:v>
                </c:pt>
                <c:pt idx="12406">
                  <c:v>0.4922905208333333</c:v>
                </c:pt>
                <c:pt idx="12407">
                  <c:v>0.49229638888888888</c:v>
                </c:pt>
                <c:pt idx="12408">
                  <c:v>0.49230229166666667</c:v>
                </c:pt>
                <c:pt idx="12409">
                  <c:v>0.49230827546296291</c:v>
                </c:pt>
                <c:pt idx="12410">
                  <c:v>0.49231678240740745</c:v>
                </c:pt>
                <c:pt idx="12411">
                  <c:v>0.49232282407407407</c:v>
                </c:pt>
                <c:pt idx="12412">
                  <c:v>0.492328599537037</c:v>
                </c:pt>
                <c:pt idx="12413">
                  <c:v>0.49233435185185187</c:v>
                </c:pt>
                <c:pt idx="12414">
                  <c:v>0.49233998842592591</c:v>
                </c:pt>
                <c:pt idx="12415">
                  <c:v>0.4923455902777778</c:v>
                </c:pt>
                <c:pt idx="12416">
                  <c:v>0.49235109953703704</c:v>
                </c:pt>
                <c:pt idx="12417">
                  <c:v>0.49235584490740741</c:v>
                </c:pt>
                <c:pt idx="12418">
                  <c:v>0.49236310185185189</c:v>
                </c:pt>
                <c:pt idx="12419">
                  <c:v>0.49236834490740744</c:v>
                </c:pt>
                <c:pt idx="12420">
                  <c:v>0.49237318287037035</c:v>
                </c:pt>
                <c:pt idx="12421">
                  <c:v>0.49237835648148148</c:v>
                </c:pt>
                <c:pt idx="12422">
                  <c:v>0.49238344907407411</c:v>
                </c:pt>
                <c:pt idx="12423">
                  <c:v>0.49238862268518518</c:v>
                </c:pt>
                <c:pt idx="12424">
                  <c:v>0.49239366898148146</c:v>
                </c:pt>
                <c:pt idx="12425">
                  <c:v>0.49239894675925927</c:v>
                </c:pt>
                <c:pt idx="12426">
                  <c:v>0.49240672453703699</c:v>
                </c:pt>
                <c:pt idx="12427">
                  <c:v>0.49241181712962961</c:v>
                </c:pt>
                <c:pt idx="12428">
                  <c:v>0.49241717592592593</c:v>
                </c:pt>
                <c:pt idx="12429">
                  <c:v>0.49242234953703701</c:v>
                </c:pt>
                <c:pt idx="12430">
                  <c:v>0.49242753472222223</c:v>
                </c:pt>
                <c:pt idx="12431">
                  <c:v>0.49243243055555558</c:v>
                </c:pt>
                <c:pt idx="12432">
                  <c:v>0.49243716435185186</c:v>
                </c:pt>
                <c:pt idx="12433">
                  <c:v>0.49244449074074076</c:v>
                </c:pt>
                <c:pt idx="12434">
                  <c:v>0.49244929398148152</c:v>
                </c:pt>
                <c:pt idx="12435">
                  <c:v>0.49245451388888889</c:v>
                </c:pt>
                <c:pt idx="12436">
                  <c:v>0.49245975694444444</c:v>
                </c:pt>
                <c:pt idx="12437">
                  <c:v>0.49246496527777778</c:v>
                </c:pt>
                <c:pt idx="12438">
                  <c:v>0.49247016203703703</c:v>
                </c:pt>
                <c:pt idx="12439">
                  <c:v>0.49247531250000004</c:v>
                </c:pt>
                <c:pt idx="12440">
                  <c:v>0.49248061342592592</c:v>
                </c:pt>
                <c:pt idx="12441">
                  <c:v>0.49248844907407402</c:v>
                </c:pt>
                <c:pt idx="12442">
                  <c:v>0.49249326388888887</c:v>
                </c:pt>
                <c:pt idx="12443">
                  <c:v>0.49249820601851851</c:v>
                </c:pt>
                <c:pt idx="12444">
                  <c:v>0.4925031134259259</c:v>
                </c:pt>
                <c:pt idx="12445">
                  <c:v>0.49250806712962963</c:v>
                </c:pt>
                <c:pt idx="12446">
                  <c:v>0.49251312500000005</c:v>
                </c:pt>
                <c:pt idx="12447">
                  <c:v>0.49251818287037036</c:v>
                </c:pt>
                <c:pt idx="12448">
                  <c:v>0.49252349537037038</c:v>
                </c:pt>
                <c:pt idx="12449">
                  <c:v>0.49253120370370373</c:v>
                </c:pt>
                <c:pt idx="12450">
                  <c:v>0.49253624999999995</c:v>
                </c:pt>
                <c:pt idx="12451">
                  <c:v>0.49254126157407407</c:v>
                </c:pt>
                <c:pt idx="12452">
                  <c:v>0.49254644675925929</c:v>
                </c:pt>
                <c:pt idx="12453">
                  <c:v>0.49255164351851849</c:v>
                </c:pt>
                <c:pt idx="12454">
                  <c:v>0.49255636574074074</c:v>
                </c:pt>
                <c:pt idx="12455">
                  <c:v>0.4925613425925926</c:v>
                </c:pt>
                <c:pt idx="12456">
                  <c:v>0.49256622685185186</c:v>
                </c:pt>
                <c:pt idx="12457">
                  <c:v>0.49257327546296298</c:v>
                </c:pt>
                <c:pt idx="12458">
                  <c:v>0.49257817129629627</c:v>
                </c:pt>
                <c:pt idx="12459">
                  <c:v>0.49258292824074074</c:v>
                </c:pt>
                <c:pt idx="12460">
                  <c:v>0.49258790509259259</c:v>
                </c:pt>
                <c:pt idx="12461">
                  <c:v>0.49259265046296297</c:v>
                </c:pt>
                <c:pt idx="12462">
                  <c:v>0.49259761574074074</c:v>
                </c:pt>
                <c:pt idx="12463">
                  <c:v>0.49260276620370375</c:v>
                </c:pt>
                <c:pt idx="12464">
                  <c:v>0.49260795138888885</c:v>
                </c:pt>
                <c:pt idx="12465">
                  <c:v>0.49261561342592591</c:v>
                </c:pt>
                <c:pt idx="12466">
                  <c:v>0.49262065972222224</c:v>
                </c:pt>
                <c:pt idx="12467">
                  <c:v>0.49262583333333332</c:v>
                </c:pt>
                <c:pt idx="12468">
                  <c:v>0.49263083333333335</c:v>
                </c:pt>
                <c:pt idx="12469">
                  <c:v>0.4926359490740741</c:v>
                </c:pt>
                <c:pt idx="12470">
                  <c:v>0.49264106481481479</c:v>
                </c:pt>
                <c:pt idx="12471">
                  <c:v>0.49264622685185189</c:v>
                </c:pt>
                <c:pt idx="12472">
                  <c:v>0.49265444444444445</c:v>
                </c:pt>
                <c:pt idx="12473">
                  <c:v>0.49265927083333333</c:v>
                </c:pt>
                <c:pt idx="12474">
                  <c:v>0.4926640625</c:v>
                </c:pt>
                <c:pt idx="12475">
                  <c:v>0.49266903935185186</c:v>
                </c:pt>
                <c:pt idx="12476">
                  <c:v>0.49267399305555554</c:v>
                </c:pt>
                <c:pt idx="12477">
                  <c:v>0.49267924768518517</c:v>
                </c:pt>
                <c:pt idx="12478">
                  <c:v>0.49268423611111106</c:v>
                </c:pt>
                <c:pt idx="12479">
                  <c:v>0.4926893171296296</c:v>
                </c:pt>
                <c:pt idx="12480">
                  <c:v>0.49269724537037041</c:v>
                </c:pt>
                <c:pt idx="12481">
                  <c:v>0.4927022337962963</c:v>
                </c:pt>
                <c:pt idx="12482">
                  <c:v>0.49270740740740737</c:v>
                </c:pt>
                <c:pt idx="12483">
                  <c:v>0.49271251157407409</c:v>
                </c:pt>
                <c:pt idx="12484">
                  <c:v>0.49271765046296295</c:v>
                </c:pt>
                <c:pt idx="12485">
                  <c:v>0.49272252314814818</c:v>
                </c:pt>
                <c:pt idx="12486">
                  <c:v>0.49272738425925927</c:v>
                </c:pt>
                <c:pt idx="12487">
                  <c:v>0.49273236111111113</c:v>
                </c:pt>
                <c:pt idx="12488">
                  <c:v>0.49274008101851852</c:v>
                </c:pt>
                <c:pt idx="12489">
                  <c:v>0.49274525462962965</c:v>
                </c:pt>
                <c:pt idx="12490">
                  <c:v>0.49275063657407409</c:v>
                </c:pt>
                <c:pt idx="12491">
                  <c:v>0.49275584490740743</c:v>
                </c:pt>
                <c:pt idx="12492">
                  <c:v>0.49276120370370369</c:v>
                </c:pt>
                <c:pt idx="12493">
                  <c:v>0.49276641203703703</c:v>
                </c:pt>
                <c:pt idx="12494">
                  <c:v>0.49277160879629628</c:v>
                </c:pt>
                <c:pt idx="12495">
                  <c:v>0.49277663194444443</c:v>
                </c:pt>
                <c:pt idx="12496">
                  <c:v>0.4927838541666667</c:v>
                </c:pt>
                <c:pt idx="12497">
                  <c:v>0.4927887037037037</c:v>
                </c:pt>
                <c:pt idx="12498">
                  <c:v>0.49279351851851855</c:v>
                </c:pt>
                <c:pt idx="12499">
                  <c:v>0.49279848379629626</c:v>
                </c:pt>
                <c:pt idx="12500">
                  <c:v>0.49280332175925928</c:v>
                </c:pt>
                <c:pt idx="12501">
                  <c:v>0.49280820601851855</c:v>
                </c:pt>
                <c:pt idx="12502">
                  <c:v>0.49281320601851847</c:v>
                </c:pt>
                <c:pt idx="12503">
                  <c:v>0.49281796296296299</c:v>
                </c:pt>
                <c:pt idx="12504">
                  <c:v>0.49282533564814818</c:v>
                </c:pt>
                <c:pt idx="12505">
                  <c:v>0.49283045138888887</c:v>
                </c:pt>
                <c:pt idx="12506">
                  <c:v>0.49283548611111111</c:v>
                </c:pt>
                <c:pt idx="12507">
                  <c:v>0.49284075231481483</c:v>
                </c:pt>
                <c:pt idx="12508">
                  <c:v>0.49284582175925928</c:v>
                </c:pt>
                <c:pt idx="12509">
                  <c:v>0.49285113425925925</c:v>
                </c:pt>
                <c:pt idx="12510">
                  <c:v>0.49285619212962967</c:v>
                </c:pt>
                <c:pt idx="12511">
                  <c:v>0.49286135416666665</c:v>
                </c:pt>
                <c:pt idx="12512">
                  <c:v>0.49286935185185188</c:v>
                </c:pt>
                <c:pt idx="12513">
                  <c:v>0.49287471064814814</c:v>
                </c:pt>
                <c:pt idx="12514">
                  <c:v>0.49287993055555557</c:v>
                </c:pt>
                <c:pt idx="12515">
                  <c:v>0.49288484953703704</c:v>
                </c:pt>
                <c:pt idx="12516">
                  <c:v>0.49288974537037039</c:v>
                </c:pt>
                <c:pt idx="12517">
                  <c:v>0.49289465277777778</c:v>
                </c:pt>
                <c:pt idx="12518">
                  <c:v>0.49289950231481483</c:v>
                </c:pt>
                <c:pt idx="12519">
                  <c:v>0.49290740740740741</c:v>
                </c:pt>
                <c:pt idx="12520">
                  <c:v>0.49291248842592594</c:v>
                </c:pt>
                <c:pt idx="12521">
                  <c:v>0.49291751157407404</c:v>
                </c:pt>
                <c:pt idx="12522">
                  <c:v>0.49292346064814813</c:v>
                </c:pt>
                <c:pt idx="12523">
                  <c:v>0.49292934027777774</c:v>
                </c:pt>
                <c:pt idx="12524">
                  <c:v>0.49293541666666668</c:v>
                </c:pt>
                <c:pt idx="12525">
                  <c:v>0.49294136574074071</c:v>
                </c:pt>
                <c:pt idx="12526">
                  <c:v>0.49294707175925923</c:v>
                </c:pt>
                <c:pt idx="12527">
                  <c:v>0.49295518518518522</c:v>
                </c:pt>
                <c:pt idx="12528">
                  <c:v>0.49296092592592594</c:v>
                </c:pt>
                <c:pt idx="12529">
                  <c:v>0.49296711805555554</c:v>
                </c:pt>
                <c:pt idx="12530">
                  <c:v>0.49297322916666664</c:v>
                </c:pt>
                <c:pt idx="12531">
                  <c:v>0.49297934027777779</c:v>
                </c:pt>
                <c:pt idx="12532">
                  <c:v>0.49298545138888888</c:v>
                </c:pt>
                <c:pt idx="12533">
                  <c:v>0.49299160879629628</c:v>
                </c:pt>
                <c:pt idx="12534">
                  <c:v>0.49299781250000002</c:v>
                </c:pt>
                <c:pt idx="12535">
                  <c:v>0.49300615740740739</c:v>
                </c:pt>
                <c:pt idx="12536">
                  <c:v>0.49301184027777772</c:v>
                </c:pt>
                <c:pt idx="12537">
                  <c:v>0.49301744212962961</c:v>
                </c:pt>
                <c:pt idx="12538">
                  <c:v>0.49302302083333333</c:v>
                </c:pt>
                <c:pt idx="12539">
                  <c:v>0.49302879629629631</c:v>
                </c:pt>
                <c:pt idx="12540">
                  <c:v>0.49303440972222218</c:v>
                </c:pt>
                <c:pt idx="12541">
                  <c:v>0.49304019675925925</c:v>
                </c:pt>
                <c:pt idx="12542">
                  <c:v>0.49304567129629628</c:v>
                </c:pt>
                <c:pt idx="12543">
                  <c:v>0.49305401620370365</c:v>
                </c:pt>
                <c:pt idx="12544">
                  <c:v>0.49305994212962961</c:v>
                </c:pt>
                <c:pt idx="12545">
                  <c:v>0.49306570601851857</c:v>
                </c:pt>
                <c:pt idx="12546">
                  <c:v>0.49307162037037039</c:v>
                </c:pt>
                <c:pt idx="12547">
                  <c:v>0.49307736111111106</c:v>
                </c:pt>
                <c:pt idx="12548">
                  <c:v>0.49308333333333332</c:v>
                </c:pt>
                <c:pt idx="12549">
                  <c:v>0.4930891087962963</c:v>
                </c:pt>
                <c:pt idx="12550">
                  <c:v>0.49309515046296298</c:v>
                </c:pt>
                <c:pt idx="12551">
                  <c:v>0.49310392361111116</c:v>
                </c:pt>
                <c:pt idx="12552">
                  <c:v>0.49310972222222221</c:v>
                </c:pt>
                <c:pt idx="12553">
                  <c:v>0.49311538194444443</c:v>
                </c:pt>
                <c:pt idx="12554">
                  <c:v>0.49312097222222223</c:v>
                </c:pt>
                <c:pt idx="12555">
                  <c:v>0.49312686342592588</c:v>
                </c:pt>
                <c:pt idx="12556">
                  <c:v>0.49313283564814814</c:v>
                </c:pt>
                <c:pt idx="12557">
                  <c:v>0.49313863425925925</c:v>
                </c:pt>
                <c:pt idx="12558">
                  <c:v>0.49314718749999997</c:v>
                </c:pt>
                <c:pt idx="12559">
                  <c:v>0.49315293981481484</c:v>
                </c:pt>
                <c:pt idx="12560">
                  <c:v>0.49315887731481478</c:v>
                </c:pt>
                <c:pt idx="12561">
                  <c:v>0.49316469907407406</c:v>
                </c:pt>
                <c:pt idx="12562">
                  <c:v>0.49317031249999999</c:v>
                </c:pt>
                <c:pt idx="12563">
                  <c:v>0.49317587962962967</c:v>
                </c:pt>
                <c:pt idx="12564">
                  <c:v>0.49318137731481482</c:v>
                </c:pt>
                <c:pt idx="12565">
                  <c:v>0.49318712962962968</c:v>
                </c:pt>
                <c:pt idx="12566">
                  <c:v>0.49319561342592594</c:v>
                </c:pt>
                <c:pt idx="12567">
                  <c:v>0.49320146990740743</c:v>
                </c:pt>
                <c:pt idx="12568">
                  <c:v>0.49320745370370367</c:v>
                </c:pt>
                <c:pt idx="12569">
                  <c:v>0.49321342592592593</c:v>
                </c:pt>
                <c:pt idx="12570">
                  <c:v>0.49321940972222222</c:v>
                </c:pt>
                <c:pt idx="12571">
                  <c:v>0.49322534722222228</c:v>
                </c:pt>
                <c:pt idx="12572">
                  <c:v>0.4932312615740741</c:v>
                </c:pt>
                <c:pt idx="12573">
                  <c:v>0.49323688657407411</c:v>
                </c:pt>
                <c:pt idx="12574">
                  <c:v>0.4932449074074074</c:v>
                </c:pt>
                <c:pt idx="12575">
                  <c:v>0.49325059027777779</c:v>
                </c:pt>
                <c:pt idx="12576">
                  <c:v>0.49325623842592597</c:v>
                </c:pt>
                <c:pt idx="12577">
                  <c:v>0.49326194444444443</c:v>
                </c:pt>
                <c:pt idx="12578">
                  <c:v>0.49326746527777776</c:v>
                </c:pt>
                <c:pt idx="12579">
                  <c:v>0.49327315972222219</c:v>
                </c:pt>
                <c:pt idx="12580">
                  <c:v>0.49327890046296297</c:v>
                </c:pt>
                <c:pt idx="12581">
                  <c:v>0.49328496527777776</c:v>
                </c:pt>
                <c:pt idx="12582">
                  <c:v>0.4932934722222222</c:v>
                </c:pt>
                <c:pt idx="12583">
                  <c:v>0.49329934027777783</c:v>
                </c:pt>
                <c:pt idx="12584">
                  <c:v>0.49330521990740744</c:v>
                </c:pt>
                <c:pt idx="12585">
                  <c:v>0.49331105324074076</c:v>
                </c:pt>
                <c:pt idx="12586">
                  <c:v>0.49331679398148148</c:v>
                </c:pt>
                <c:pt idx="12587">
                  <c:v>0.49332275462962966</c:v>
                </c:pt>
                <c:pt idx="12588">
                  <c:v>0.49332853009259264</c:v>
                </c:pt>
                <c:pt idx="12589">
                  <c:v>0.4933368402777778</c:v>
                </c:pt>
                <c:pt idx="12590">
                  <c:v>0.49334230324074074</c:v>
                </c:pt>
                <c:pt idx="12591">
                  <c:v>0.4933478819444444</c:v>
                </c:pt>
                <c:pt idx="12592">
                  <c:v>0.49335370370370368</c:v>
                </c:pt>
                <c:pt idx="12593">
                  <c:v>0.49335887731481481</c:v>
                </c:pt>
                <c:pt idx="12594">
                  <c:v>0.49336412037037042</c:v>
                </c:pt>
                <c:pt idx="12595">
                  <c:v>0.49336929398148149</c:v>
                </c:pt>
                <c:pt idx="12596">
                  <c:v>0.49337468750000002</c:v>
                </c:pt>
                <c:pt idx="12597">
                  <c:v>0.49338282407407408</c:v>
                </c:pt>
                <c:pt idx="12598">
                  <c:v>0.49338793981481482</c:v>
                </c:pt>
                <c:pt idx="12599">
                  <c:v>0.49339318287037037</c:v>
                </c:pt>
                <c:pt idx="12600">
                  <c:v>0.49339805555555555</c:v>
                </c:pt>
                <c:pt idx="12601">
                  <c:v>0.49340307870370376</c:v>
                </c:pt>
                <c:pt idx="12602">
                  <c:v>0.49340791666666667</c:v>
                </c:pt>
                <c:pt idx="12603">
                  <c:v>0.49341311342592592</c:v>
                </c:pt>
                <c:pt idx="12604">
                  <c:v>0.49341841435185185</c:v>
                </c:pt>
                <c:pt idx="12605">
                  <c:v>0.49342638888888884</c:v>
                </c:pt>
                <c:pt idx="12606">
                  <c:v>0.49343159722222224</c:v>
                </c:pt>
                <c:pt idx="12607">
                  <c:v>0.49343677083333332</c:v>
                </c:pt>
                <c:pt idx="12608">
                  <c:v>0.49344210648148151</c:v>
                </c:pt>
                <c:pt idx="12609">
                  <c:v>0.49344743055555557</c:v>
                </c:pt>
                <c:pt idx="12610">
                  <c:v>0.49345273148148144</c:v>
                </c:pt>
                <c:pt idx="12611">
                  <c:v>0.49345781249999998</c:v>
                </c:pt>
                <c:pt idx="12612">
                  <c:v>0.49346269675925925</c:v>
                </c:pt>
                <c:pt idx="12613">
                  <c:v>0.49347003472222223</c:v>
                </c:pt>
                <c:pt idx="12614">
                  <c:v>0.49347483796296299</c:v>
                </c:pt>
                <c:pt idx="12615">
                  <c:v>0.493479849537037</c:v>
                </c:pt>
                <c:pt idx="12616">
                  <c:v>0.49348472222222223</c:v>
                </c:pt>
                <c:pt idx="12617">
                  <c:v>0.49348966435185182</c:v>
                </c:pt>
                <c:pt idx="12618">
                  <c:v>0.49349461805555556</c:v>
                </c:pt>
                <c:pt idx="12619">
                  <c:v>0.493499525462963</c:v>
                </c:pt>
                <c:pt idx="12620">
                  <c:v>0.49350781250000003</c:v>
                </c:pt>
                <c:pt idx="12621">
                  <c:v>0.49351300925925923</c:v>
                </c:pt>
                <c:pt idx="12622">
                  <c:v>0.49351804398148147</c:v>
                </c:pt>
                <c:pt idx="12623">
                  <c:v>0.49352335648148143</c:v>
                </c:pt>
                <c:pt idx="12624">
                  <c:v>0.49352862268518516</c:v>
                </c:pt>
                <c:pt idx="12625">
                  <c:v>0.49353398148148148</c:v>
                </c:pt>
                <c:pt idx="12626">
                  <c:v>0.49353952546296292</c:v>
                </c:pt>
                <c:pt idx="12627">
                  <c:v>0.49354473379629632</c:v>
                </c:pt>
                <c:pt idx="12628">
                  <c:v>0.4935527199074074</c:v>
                </c:pt>
                <c:pt idx="12629">
                  <c:v>0.49355776620370367</c:v>
                </c:pt>
                <c:pt idx="12630">
                  <c:v>0.49356262731481482</c:v>
                </c:pt>
                <c:pt idx="12631">
                  <c:v>0.49356747685185187</c:v>
                </c:pt>
                <c:pt idx="12632">
                  <c:v>0.49357238425925926</c:v>
                </c:pt>
                <c:pt idx="12633">
                  <c:v>0.49357736111111111</c:v>
                </c:pt>
                <c:pt idx="12634">
                  <c:v>0.49358259259259257</c:v>
                </c:pt>
                <c:pt idx="12635">
                  <c:v>0.49358791666666663</c:v>
                </c:pt>
                <c:pt idx="12636">
                  <c:v>0.49359555555555557</c:v>
                </c:pt>
                <c:pt idx="12637">
                  <c:v>0.4936008564814815</c:v>
                </c:pt>
                <c:pt idx="12638">
                  <c:v>0.49360623842592594</c:v>
                </c:pt>
                <c:pt idx="12639">
                  <c:v>0.49361158564814817</c:v>
                </c:pt>
                <c:pt idx="12640">
                  <c:v>0.49361675925925924</c:v>
                </c:pt>
                <c:pt idx="12641">
                  <c:v>0.49362167824074077</c:v>
                </c:pt>
                <c:pt idx="12642">
                  <c:v>0.49362655092592594</c:v>
                </c:pt>
                <c:pt idx="12643">
                  <c:v>0.49363146990740742</c:v>
                </c:pt>
                <c:pt idx="12644">
                  <c:v>0.49363924768518519</c:v>
                </c:pt>
                <c:pt idx="12645">
                  <c:v>0.49364454861111112</c:v>
                </c:pt>
                <c:pt idx="12646">
                  <c:v>0.49364964120370369</c:v>
                </c:pt>
                <c:pt idx="12647">
                  <c:v>0.49365488425925924</c:v>
                </c:pt>
                <c:pt idx="12648">
                  <c:v>0.49366011574074076</c:v>
                </c:pt>
                <c:pt idx="12649">
                  <c:v>0.49366535879629631</c:v>
                </c:pt>
                <c:pt idx="12650">
                  <c:v>0.49367045138888893</c:v>
                </c:pt>
                <c:pt idx="12651">
                  <c:v>0.4936757175925926</c:v>
                </c:pt>
                <c:pt idx="12652">
                  <c:v>0.4936831712962963</c:v>
                </c:pt>
                <c:pt idx="12653">
                  <c:v>0.49368792824074076</c:v>
                </c:pt>
                <c:pt idx="12654">
                  <c:v>0.49369292824074074</c:v>
                </c:pt>
                <c:pt idx="12655">
                  <c:v>0.49369782407407409</c:v>
                </c:pt>
                <c:pt idx="12656">
                  <c:v>0.49370281250000003</c:v>
                </c:pt>
                <c:pt idx="12657">
                  <c:v>0.49370785879629625</c:v>
                </c:pt>
                <c:pt idx="12658">
                  <c:v>0.49371281250000004</c:v>
                </c:pt>
                <c:pt idx="12659">
                  <c:v>0.49372019675925927</c:v>
                </c:pt>
                <c:pt idx="12660">
                  <c:v>0.49372493055555555</c:v>
                </c:pt>
                <c:pt idx="12661">
                  <c:v>0.49373</c:v>
                </c:pt>
                <c:pt idx="12662">
                  <c:v>0.49373511574074075</c:v>
                </c:pt>
                <c:pt idx="12663">
                  <c:v>0.49374032407407409</c:v>
                </c:pt>
                <c:pt idx="12664">
                  <c:v>0.49374547453703704</c:v>
                </c:pt>
                <c:pt idx="12665">
                  <c:v>0.49375068287037038</c:v>
                </c:pt>
                <c:pt idx="12666">
                  <c:v>0.49375604166666665</c:v>
                </c:pt>
                <c:pt idx="12667">
                  <c:v>0.49376381944444447</c:v>
                </c:pt>
                <c:pt idx="12668">
                  <c:v>0.49376905092592588</c:v>
                </c:pt>
                <c:pt idx="12669">
                  <c:v>0.4937743171296296</c:v>
                </c:pt>
                <c:pt idx="12670">
                  <c:v>0.49377964120370371</c:v>
                </c:pt>
                <c:pt idx="12671">
                  <c:v>0.49378482638888888</c:v>
                </c:pt>
                <c:pt idx="12672">
                  <c:v>0.49378967592592593</c:v>
                </c:pt>
                <c:pt idx="12673">
                  <c:v>0.49379449074074078</c:v>
                </c:pt>
                <c:pt idx="12674">
                  <c:v>0.49380202546296298</c:v>
                </c:pt>
                <c:pt idx="12675">
                  <c:v>0.49380712962962964</c:v>
                </c:pt>
                <c:pt idx="12676">
                  <c:v>0.4938123148148148</c:v>
                </c:pt>
                <c:pt idx="12677">
                  <c:v>0.49381744212962958</c:v>
                </c:pt>
                <c:pt idx="12678">
                  <c:v>0.49382278935185187</c:v>
                </c:pt>
                <c:pt idx="12679">
                  <c:v>0.49382803240740741</c:v>
                </c:pt>
                <c:pt idx="12680">
                  <c:v>0.49383340277777776</c:v>
                </c:pt>
                <c:pt idx="12681">
                  <c:v>0.49383878472222226</c:v>
                </c:pt>
                <c:pt idx="12682">
                  <c:v>0.49384666666666671</c:v>
                </c:pt>
                <c:pt idx="12683">
                  <c:v>0.49385158564814818</c:v>
                </c:pt>
                <c:pt idx="12684">
                  <c:v>0.49385664351851855</c:v>
                </c:pt>
                <c:pt idx="12685">
                  <c:v>0.49386230324074076</c:v>
                </c:pt>
                <c:pt idx="12686">
                  <c:v>0.49386848379629633</c:v>
                </c:pt>
                <c:pt idx="12687">
                  <c:v>0.49387472222222223</c:v>
                </c:pt>
                <c:pt idx="12688">
                  <c:v>0.49388079861111112</c:v>
                </c:pt>
                <c:pt idx="12689">
                  <c:v>0.4938893981481482</c:v>
                </c:pt>
                <c:pt idx="12690">
                  <c:v>0.49389527777777781</c:v>
                </c:pt>
                <c:pt idx="12691">
                  <c:v>0.49390121527777775</c:v>
                </c:pt>
                <c:pt idx="12692">
                  <c:v>0.49390704861111107</c:v>
                </c:pt>
                <c:pt idx="12693">
                  <c:v>0.49391254629629633</c:v>
                </c:pt>
                <c:pt idx="12694">
                  <c:v>0.49391812499999999</c:v>
                </c:pt>
                <c:pt idx="12695">
                  <c:v>0.4939236111111111</c:v>
                </c:pt>
                <c:pt idx="12696">
                  <c:v>0.49392943287037033</c:v>
                </c:pt>
                <c:pt idx="12697">
                  <c:v>0.49393812499999995</c:v>
                </c:pt>
                <c:pt idx="12698">
                  <c:v>0.49394438657407408</c:v>
                </c:pt>
                <c:pt idx="12699">
                  <c:v>0.49395021990740745</c:v>
                </c:pt>
                <c:pt idx="12700">
                  <c:v>0.49395612268518518</c:v>
                </c:pt>
                <c:pt idx="12701">
                  <c:v>0.49396231481481484</c:v>
                </c:pt>
                <c:pt idx="12702">
                  <c:v>0.49396847222222223</c:v>
                </c:pt>
                <c:pt idx="12703">
                  <c:v>0.49397467592592598</c:v>
                </c:pt>
                <c:pt idx="12704">
                  <c:v>0.49398369212962961</c:v>
                </c:pt>
                <c:pt idx="12705">
                  <c:v>0.49398978009259259</c:v>
                </c:pt>
                <c:pt idx="12706">
                  <c:v>0.49399494212962963</c:v>
                </c:pt>
                <c:pt idx="12707">
                  <c:v>0.49400021990740739</c:v>
                </c:pt>
                <c:pt idx="12708">
                  <c:v>0.49400527777777775</c:v>
                </c:pt>
                <c:pt idx="12709">
                  <c:v>0.49401045138888894</c:v>
                </c:pt>
                <c:pt idx="12710">
                  <c:v>0.49401537037037041</c:v>
                </c:pt>
                <c:pt idx="12711">
                  <c:v>0.49402280092592593</c:v>
                </c:pt>
                <c:pt idx="12712">
                  <c:v>0.4940277199074074</c:v>
                </c:pt>
                <c:pt idx="12713">
                  <c:v>0.49403309027777781</c:v>
                </c:pt>
                <c:pt idx="12714">
                  <c:v>0.49403836805555557</c:v>
                </c:pt>
                <c:pt idx="12715">
                  <c:v>0.49404371527777774</c:v>
                </c:pt>
                <c:pt idx="12716">
                  <c:v>0.49404879629629628</c:v>
                </c:pt>
                <c:pt idx="12717">
                  <c:v>0.49405403935185183</c:v>
                </c:pt>
                <c:pt idx="12718">
                  <c:v>0.49405913194444445</c:v>
                </c:pt>
                <c:pt idx="12719">
                  <c:v>0.49406690972222217</c:v>
                </c:pt>
                <c:pt idx="12720">
                  <c:v>0.49407186342592596</c:v>
                </c:pt>
                <c:pt idx="12721">
                  <c:v>0.49407672453703705</c:v>
                </c:pt>
                <c:pt idx="12722">
                  <c:v>0.49408168981481482</c:v>
                </c:pt>
                <c:pt idx="12723">
                  <c:v>0.49408663194444441</c:v>
                </c:pt>
                <c:pt idx="12724">
                  <c:v>0.49409187500000001</c:v>
                </c:pt>
                <c:pt idx="12725">
                  <c:v>0.49409717592592589</c:v>
                </c:pt>
                <c:pt idx="12726">
                  <c:v>0.49410515046296299</c:v>
                </c:pt>
                <c:pt idx="12727">
                  <c:v>0.49411048611111114</c:v>
                </c:pt>
                <c:pt idx="12728">
                  <c:v>0.4941155439814815</c:v>
                </c:pt>
                <c:pt idx="12729">
                  <c:v>0.49412082175925925</c:v>
                </c:pt>
                <c:pt idx="12730">
                  <c:v>0.49412596064814812</c:v>
                </c:pt>
                <c:pt idx="12731">
                  <c:v>0.49413114583333334</c:v>
                </c:pt>
                <c:pt idx="12732">
                  <c:v>0.49413596064814813</c:v>
                </c:pt>
                <c:pt idx="12733">
                  <c:v>0.49414334490740736</c:v>
                </c:pt>
                <c:pt idx="12734">
                  <c:v>0.49414809027777779</c:v>
                </c:pt>
                <c:pt idx="12735">
                  <c:v>0.49415296296296302</c:v>
                </c:pt>
                <c:pt idx="12736">
                  <c:v>0.49415784722222217</c:v>
                </c:pt>
                <c:pt idx="12737">
                  <c:v>0.49416273148148143</c:v>
                </c:pt>
                <c:pt idx="12738">
                  <c:v>0.49416763888888887</c:v>
                </c:pt>
                <c:pt idx="12739">
                  <c:v>0.49417266203703702</c:v>
                </c:pt>
                <c:pt idx="12740">
                  <c:v>0.49417748842592596</c:v>
                </c:pt>
                <c:pt idx="12741">
                  <c:v>0.49418504629629628</c:v>
                </c:pt>
                <c:pt idx="12742">
                  <c:v>0.49419017361111112</c:v>
                </c:pt>
                <c:pt idx="12743">
                  <c:v>0.49419518518518518</c:v>
                </c:pt>
                <c:pt idx="12744">
                  <c:v>0.49420042824074079</c:v>
                </c:pt>
                <c:pt idx="12745">
                  <c:v>0.49420559027777777</c:v>
                </c:pt>
                <c:pt idx="12746">
                  <c:v>0.49421087962962962</c:v>
                </c:pt>
                <c:pt idx="12747">
                  <c:v>0.49421598379629628</c:v>
                </c:pt>
                <c:pt idx="12748">
                  <c:v>0.49422408564814813</c:v>
                </c:pt>
                <c:pt idx="12749">
                  <c:v>0.49422921296296302</c:v>
                </c:pt>
                <c:pt idx="12750">
                  <c:v>0.49423440972222221</c:v>
                </c:pt>
                <c:pt idx="12751">
                  <c:v>0.49423917824074071</c:v>
                </c:pt>
                <c:pt idx="12752">
                  <c:v>0.49424421296296295</c:v>
                </c:pt>
                <c:pt idx="12753">
                  <c:v>0.49424916666666668</c:v>
                </c:pt>
                <c:pt idx="12754">
                  <c:v>0.49425406250000004</c:v>
                </c:pt>
                <c:pt idx="12755">
                  <c:v>0.4942592013888889</c:v>
                </c:pt>
                <c:pt idx="12756">
                  <c:v>0.4942668287037037</c:v>
                </c:pt>
                <c:pt idx="12757">
                  <c:v>0.49427193287037036</c:v>
                </c:pt>
                <c:pt idx="12758">
                  <c:v>0.49427710648148149</c:v>
                </c:pt>
                <c:pt idx="12759">
                  <c:v>0.49428221064814815</c:v>
                </c:pt>
                <c:pt idx="12760">
                  <c:v>0.4942874884259259</c:v>
                </c:pt>
                <c:pt idx="12761">
                  <c:v>0.49429254629629632</c:v>
                </c:pt>
                <c:pt idx="12762">
                  <c:v>0.49429770833333331</c:v>
                </c:pt>
                <c:pt idx="12763">
                  <c:v>0.49430509259259264</c:v>
                </c:pt>
                <c:pt idx="12764">
                  <c:v>0.49431006944444444</c:v>
                </c:pt>
                <c:pt idx="12765">
                  <c:v>0.49431494212962962</c:v>
                </c:pt>
                <c:pt idx="12766">
                  <c:v>0.49432018518518522</c:v>
                </c:pt>
                <c:pt idx="12767">
                  <c:v>0.49432539351851851</c:v>
                </c:pt>
                <c:pt idx="12768">
                  <c:v>0.49433085648148145</c:v>
                </c:pt>
                <c:pt idx="12769">
                  <c:v>0.49433601851851855</c:v>
                </c:pt>
                <c:pt idx="12770">
                  <c:v>0.4943438657407408</c:v>
                </c:pt>
                <c:pt idx="12771">
                  <c:v>0.49434895833333337</c:v>
                </c:pt>
                <c:pt idx="12772">
                  <c:v>0.49435414351851853</c:v>
                </c:pt>
                <c:pt idx="12773">
                  <c:v>0.49435913194444447</c:v>
                </c:pt>
                <c:pt idx="12774">
                  <c:v>0.49436412037037036</c:v>
                </c:pt>
                <c:pt idx="12775">
                  <c:v>0.49436887731481477</c:v>
                </c:pt>
                <c:pt idx="12776">
                  <c:v>0.49437388888888889</c:v>
                </c:pt>
                <c:pt idx="12777">
                  <c:v>0.49437883101851848</c:v>
                </c:pt>
                <c:pt idx="12778">
                  <c:v>0.49438616898148147</c:v>
                </c:pt>
                <c:pt idx="12779">
                  <c:v>0.49439109953703703</c:v>
                </c:pt>
                <c:pt idx="12780">
                  <c:v>0.49439608796296297</c:v>
                </c:pt>
                <c:pt idx="12781">
                  <c:v>0.49440084490740738</c:v>
                </c:pt>
                <c:pt idx="12782">
                  <c:v>0.49440584490740741</c:v>
                </c:pt>
                <c:pt idx="12783">
                  <c:v>0.49441096064814816</c:v>
                </c:pt>
                <c:pt idx="12784">
                  <c:v>0.49441622685185188</c:v>
                </c:pt>
                <c:pt idx="12785">
                  <c:v>0.49442393518518518</c:v>
                </c:pt>
                <c:pt idx="12786">
                  <c:v>0.49442888888888886</c:v>
                </c:pt>
                <c:pt idx="12787">
                  <c:v>0.49443409722222226</c:v>
                </c:pt>
                <c:pt idx="12788">
                  <c:v>0.49443930555555554</c:v>
                </c:pt>
                <c:pt idx="12789">
                  <c:v>0.49444447916666667</c:v>
                </c:pt>
                <c:pt idx="12790">
                  <c:v>0.4944497453703704</c:v>
                </c:pt>
                <c:pt idx="12791">
                  <c:v>0.49445517361111113</c:v>
                </c:pt>
                <c:pt idx="12792">
                  <c:v>0.49446042824074077</c:v>
                </c:pt>
                <c:pt idx="12793">
                  <c:v>0.49446763888888889</c:v>
                </c:pt>
                <c:pt idx="12794">
                  <c:v>0.49447258101851849</c:v>
                </c:pt>
                <c:pt idx="12795">
                  <c:v>0.49447758101851852</c:v>
                </c:pt>
                <c:pt idx="12796">
                  <c:v>0.49448273148148147</c:v>
                </c:pt>
                <c:pt idx="12797">
                  <c:v>0.49448804398148144</c:v>
                </c:pt>
                <c:pt idx="12798">
                  <c:v>0.49449309027777777</c:v>
                </c:pt>
                <c:pt idx="12799">
                  <c:v>0.49449843750000005</c:v>
                </c:pt>
                <c:pt idx="12800">
                  <c:v>0.49450622685185186</c:v>
                </c:pt>
                <c:pt idx="12801">
                  <c:v>0.4945114351851852</c:v>
                </c:pt>
                <c:pt idx="12802">
                  <c:v>0.49451649305555551</c:v>
                </c:pt>
                <c:pt idx="12803">
                  <c:v>0.4945217013888889</c:v>
                </c:pt>
                <c:pt idx="12804">
                  <c:v>0.49452734953703703</c:v>
                </c:pt>
                <c:pt idx="12805">
                  <c:v>0.49453312500000002</c:v>
                </c:pt>
                <c:pt idx="12806">
                  <c:v>0.49453879629629632</c:v>
                </c:pt>
                <c:pt idx="12807">
                  <c:v>0.49454767361111113</c:v>
                </c:pt>
                <c:pt idx="12808">
                  <c:v>0.49455349537037036</c:v>
                </c:pt>
                <c:pt idx="12809">
                  <c:v>0.49455939814814814</c:v>
                </c:pt>
                <c:pt idx="12810">
                  <c:v>0.49456526620370367</c:v>
                </c:pt>
                <c:pt idx="12811">
                  <c:v>0.49457122685185184</c:v>
                </c:pt>
                <c:pt idx="12812">
                  <c:v>0.49457747685185183</c:v>
                </c:pt>
                <c:pt idx="12813">
                  <c:v>0.49458375000000004</c:v>
                </c:pt>
                <c:pt idx="12814">
                  <c:v>0.49458961805555557</c:v>
                </c:pt>
                <c:pt idx="12815">
                  <c:v>0.49459802083333332</c:v>
                </c:pt>
                <c:pt idx="12816">
                  <c:v>0.49460380787037034</c:v>
                </c:pt>
                <c:pt idx="12817">
                  <c:v>0.49460974537037039</c:v>
                </c:pt>
                <c:pt idx="12818">
                  <c:v>0.49461555555555559</c:v>
                </c:pt>
                <c:pt idx="12819">
                  <c:v>0.4946213888888889</c:v>
                </c:pt>
                <c:pt idx="12820">
                  <c:v>0.49462718749999995</c:v>
                </c:pt>
                <c:pt idx="12821">
                  <c:v>0.4946332638888889</c:v>
                </c:pt>
                <c:pt idx="12822">
                  <c:v>0.49464200231481481</c:v>
                </c:pt>
                <c:pt idx="12823">
                  <c:v>0.49464818287037038</c:v>
                </c:pt>
                <c:pt idx="12824">
                  <c:v>0.49465429398148147</c:v>
                </c:pt>
                <c:pt idx="12825">
                  <c:v>0.49466057870370372</c:v>
                </c:pt>
                <c:pt idx="12826">
                  <c:v>0.49466680555555559</c:v>
                </c:pt>
                <c:pt idx="12827">
                  <c:v>0.49467329861111109</c:v>
                </c:pt>
                <c:pt idx="12828">
                  <c:v>0.49467946759259257</c:v>
                </c:pt>
                <c:pt idx="12829">
                  <c:v>0.4946858101851852</c:v>
                </c:pt>
                <c:pt idx="12830">
                  <c:v>0.49469391203703705</c:v>
                </c:pt>
                <c:pt idx="12831">
                  <c:v>0.49469961805555557</c:v>
                </c:pt>
                <c:pt idx="12832">
                  <c:v>0.49470561342592595</c:v>
                </c:pt>
                <c:pt idx="12833">
                  <c:v>0.49471179398148152</c:v>
                </c:pt>
                <c:pt idx="12834">
                  <c:v>0.49471811342592592</c:v>
                </c:pt>
                <c:pt idx="12835">
                  <c:v>0.4947241087962963</c:v>
                </c:pt>
                <c:pt idx="12836">
                  <c:v>0.49473041666666667</c:v>
                </c:pt>
                <c:pt idx="12837">
                  <c:v>0.49473927083333336</c:v>
                </c:pt>
                <c:pt idx="12838">
                  <c:v>0.49474543981481478</c:v>
                </c:pt>
                <c:pt idx="12839">
                  <c:v>0.49475126157407406</c:v>
                </c:pt>
                <c:pt idx="12840">
                  <c:v>0.49475694444444446</c:v>
                </c:pt>
                <c:pt idx="12841">
                  <c:v>0.49476251157407408</c:v>
                </c:pt>
                <c:pt idx="12842">
                  <c:v>0.49476842592592596</c:v>
                </c:pt>
                <c:pt idx="12843">
                  <c:v>0.49477428240740745</c:v>
                </c:pt>
                <c:pt idx="12844">
                  <c:v>0.49478293981481486</c:v>
                </c:pt>
                <c:pt idx="12845">
                  <c:v>0.49478894675925927</c:v>
                </c:pt>
                <c:pt idx="12846">
                  <c:v>0.49479497685185186</c:v>
                </c:pt>
                <c:pt idx="12847">
                  <c:v>0.49480086805555556</c:v>
                </c:pt>
                <c:pt idx="12848">
                  <c:v>0.49480682870370374</c:v>
                </c:pt>
                <c:pt idx="12849">
                  <c:v>0.4948124421296296</c:v>
                </c:pt>
                <c:pt idx="12850">
                  <c:v>0.49481810185185182</c:v>
                </c:pt>
                <c:pt idx="12851">
                  <c:v>0.49482365740740741</c:v>
                </c:pt>
                <c:pt idx="12852">
                  <c:v>0.49483171296296297</c:v>
                </c:pt>
                <c:pt idx="12853">
                  <c:v>0.49483725694444441</c:v>
                </c:pt>
                <c:pt idx="12854">
                  <c:v>0.49484292824074072</c:v>
                </c:pt>
                <c:pt idx="12855">
                  <c:v>0.49484851851851852</c:v>
                </c:pt>
                <c:pt idx="12856">
                  <c:v>0.49485417824074074</c:v>
                </c:pt>
                <c:pt idx="12857">
                  <c:v>0.49486009259259256</c:v>
                </c:pt>
                <c:pt idx="12858">
                  <c:v>0.49486614583333338</c:v>
                </c:pt>
                <c:pt idx="12859">
                  <c:v>0.49487462962962964</c:v>
                </c:pt>
                <c:pt idx="12860">
                  <c:v>0.49488067129629632</c:v>
                </c:pt>
                <c:pt idx="12861">
                  <c:v>0.49488653935185184</c:v>
                </c:pt>
                <c:pt idx="12862">
                  <c:v>0.49489247685185184</c:v>
                </c:pt>
                <c:pt idx="12863">
                  <c:v>0.49489851851851857</c:v>
                </c:pt>
                <c:pt idx="12864">
                  <c:v>0.49490454861111116</c:v>
                </c:pt>
                <c:pt idx="12865">
                  <c:v>0.49491060185185187</c:v>
                </c:pt>
                <c:pt idx="12866">
                  <c:v>0.49491909722222222</c:v>
                </c:pt>
                <c:pt idx="12867">
                  <c:v>0.49492471064814819</c:v>
                </c:pt>
                <c:pt idx="12868">
                  <c:v>0.49493062500000001</c:v>
                </c:pt>
                <c:pt idx="12869">
                  <c:v>0.49493670138888884</c:v>
                </c:pt>
                <c:pt idx="12870">
                  <c:v>0.49494274305555552</c:v>
                </c:pt>
                <c:pt idx="12871">
                  <c:v>0.49494874999999999</c:v>
                </c:pt>
                <c:pt idx="12872">
                  <c:v>0.49495483796296297</c:v>
                </c:pt>
                <c:pt idx="12873">
                  <c:v>0.49496086805555556</c:v>
                </c:pt>
                <c:pt idx="12874">
                  <c:v>0.49496949074074076</c:v>
                </c:pt>
                <c:pt idx="12875">
                  <c:v>0.49497538194444446</c:v>
                </c:pt>
                <c:pt idx="12876">
                  <c:v>0.4949809722222222</c:v>
                </c:pt>
                <c:pt idx="12877">
                  <c:v>0.49498664351851857</c:v>
                </c:pt>
                <c:pt idx="12878">
                  <c:v>0.49499238425925923</c:v>
                </c:pt>
                <c:pt idx="12879">
                  <c:v>0.49499829861111116</c:v>
                </c:pt>
                <c:pt idx="12880">
                  <c:v>0.4950042013888889</c:v>
                </c:pt>
                <c:pt idx="12881">
                  <c:v>0.49501293981481481</c:v>
                </c:pt>
                <c:pt idx="12882">
                  <c:v>0.49501912037037038</c:v>
                </c:pt>
                <c:pt idx="12883">
                  <c:v>0.49502460648148144</c:v>
                </c:pt>
                <c:pt idx="12884">
                  <c:v>0.49502989583333329</c:v>
                </c:pt>
                <c:pt idx="12885">
                  <c:v>0.49503516203703701</c:v>
                </c:pt>
                <c:pt idx="12886">
                  <c:v>0.49504018518518517</c:v>
                </c:pt>
                <c:pt idx="12887">
                  <c:v>0.49504533564814812</c:v>
                </c:pt>
                <c:pt idx="12888">
                  <c:v>0.49505027777777783</c:v>
                </c:pt>
                <c:pt idx="12889">
                  <c:v>0.49505767361111114</c:v>
                </c:pt>
                <c:pt idx="12890">
                  <c:v>0.4950625578703704</c:v>
                </c:pt>
                <c:pt idx="12891">
                  <c:v>0.49506758101851855</c:v>
                </c:pt>
                <c:pt idx="12892">
                  <c:v>0.49507258101851853</c:v>
                </c:pt>
                <c:pt idx="12893">
                  <c:v>0.49507766203703701</c:v>
                </c:pt>
                <c:pt idx="12894">
                  <c:v>0.49508268518518522</c:v>
                </c:pt>
                <c:pt idx="12895">
                  <c:v>0.49508817129629629</c:v>
                </c:pt>
                <c:pt idx="12896">
                  <c:v>0.49509631944444443</c:v>
                </c:pt>
                <c:pt idx="12897">
                  <c:v>0.49510174768518517</c:v>
                </c:pt>
                <c:pt idx="12898">
                  <c:v>0.49510702546296298</c:v>
                </c:pt>
                <c:pt idx="12899">
                  <c:v>0.49511244212962963</c:v>
                </c:pt>
                <c:pt idx="12900">
                  <c:v>0.49511775462962965</c:v>
                </c:pt>
                <c:pt idx="12901">
                  <c:v>0.49512319444444447</c:v>
                </c:pt>
                <c:pt idx="12902">
                  <c:v>0.49512854166666664</c:v>
                </c:pt>
                <c:pt idx="12903">
                  <c:v>0.49513689814814815</c:v>
                </c:pt>
                <c:pt idx="12904">
                  <c:v>0.49514186342592592</c:v>
                </c:pt>
                <c:pt idx="12905">
                  <c:v>0.49514692129629628</c:v>
                </c:pt>
                <c:pt idx="12906">
                  <c:v>0.49515194444444449</c:v>
                </c:pt>
                <c:pt idx="12907">
                  <c:v>0.49515718749999998</c:v>
                </c:pt>
                <c:pt idx="12908">
                  <c:v>0.49516248842592597</c:v>
                </c:pt>
                <c:pt idx="12909">
                  <c:v>0.49516783564814815</c:v>
                </c:pt>
                <c:pt idx="12910">
                  <c:v>0.49517297453703701</c:v>
                </c:pt>
                <c:pt idx="12911">
                  <c:v>0.49518081018518517</c:v>
                </c:pt>
                <c:pt idx="12912">
                  <c:v>0.49518593750000001</c:v>
                </c:pt>
                <c:pt idx="12913">
                  <c:v>0.49519122685185185</c:v>
                </c:pt>
                <c:pt idx="12914">
                  <c:v>0.49519633101851851</c:v>
                </c:pt>
                <c:pt idx="12915">
                  <c:v>0.49520153935185185</c:v>
                </c:pt>
                <c:pt idx="12916">
                  <c:v>0.49520642361111111</c:v>
                </c:pt>
                <c:pt idx="12917">
                  <c:v>0.49521156249999998</c:v>
                </c:pt>
                <c:pt idx="12918">
                  <c:v>0.4952196064814815</c:v>
                </c:pt>
                <c:pt idx="12919">
                  <c:v>0.4952247569444444</c:v>
                </c:pt>
                <c:pt idx="12920">
                  <c:v>0.49523001157407404</c:v>
                </c:pt>
                <c:pt idx="12921">
                  <c:v>0.49523508101851849</c:v>
                </c:pt>
                <c:pt idx="12922">
                  <c:v>0.49524046296296298</c:v>
                </c:pt>
                <c:pt idx="12923">
                  <c:v>0.49524579861111112</c:v>
                </c:pt>
                <c:pt idx="12924">
                  <c:v>0.49525106481481479</c:v>
                </c:pt>
                <c:pt idx="12925">
                  <c:v>0.495256087962963</c:v>
                </c:pt>
                <c:pt idx="12926">
                  <c:v>0.49526354166666664</c:v>
                </c:pt>
                <c:pt idx="12927">
                  <c:v>0.49526832175925928</c:v>
                </c:pt>
                <c:pt idx="12928">
                  <c:v>0.49527322916666666</c:v>
                </c:pt>
                <c:pt idx="12929">
                  <c:v>0.49527814814814813</c:v>
                </c:pt>
                <c:pt idx="12930">
                  <c:v>0.49528322916666667</c:v>
                </c:pt>
                <c:pt idx="12931">
                  <c:v>0.49528807870370373</c:v>
                </c:pt>
                <c:pt idx="12932">
                  <c:v>0.49529314814814818</c:v>
                </c:pt>
                <c:pt idx="12933">
                  <c:v>0.49530059027777779</c:v>
                </c:pt>
                <c:pt idx="12934">
                  <c:v>0.49530565972222224</c:v>
                </c:pt>
                <c:pt idx="12935">
                  <c:v>0.49531101851851855</c:v>
                </c:pt>
                <c:pt idx="12936">
                  <c:v>0.49531641203703702</c:v>
                </c:pt>
                <c:pt idx="12937">
                  <c:v>0.49532174768518522</c:v>
                </c:pt>
                <c:pt idx="12938">
                  <c:v>0.49532716435185181</c:v>
                </c:pt>
                <c:pt idx="12939">
                  <c:v>0.4953325115740741</c:v>
                </c:pt>
                <c:pt idx="12940">
                  <c:v>0.49534067129629628</c:v>
                </c:pt>
                <c:pt idx="12941">
                  <c:v>0.49534594907407409</c:v>
                </c:pt>
                <c:pt idx="12942">
                  <c:v>0.49535128472222217</c:v>
                </c:pt>
                <c:pt idx="12943">
                  <c:v>0.4953565046296296</c:v>
                </c:pt>
                <c:pt idx="12944">
                  <c:v>0.49536186342592597</c:v>
                </c:pt>
                <c:pt idx="12945">
                  <c:v>0.49536706018518517</c:v>
                </c:pt>
                <c:pt idx="12946">
                  <c:v>0.49537212962962962</c:v>
                </c:pt>
                <c:pt idx="12947">
                  <c:v>0.49537714120370374</c:v>
                </c:pt>
                <c:pt idx="12948">
                  <c:v>0.49538513888888885</c:v>
                </c:pt>
                <c:pt idx="12949">
                  <c:v>0.4953904282407407</c:v>
                </c:pt>
                <c:pt idx="12950">
                  <c:v>0.49539587962962961</c:v>
                </c:pt>
                <c:pt idx="12951">
                  <c:v>0.49540122685185189</c:v>
                </c:pt>
                <c:pt idx="12952">
                  <c:v>0.49540681712962958</c:v>
                </c:pt>
                <c:pt idx="12953">
                  <c:v>0.49541216435185187</c:v>
                </c:pt>
                <c:pt idx="12954">
                  <c:v>0.4954176388888889</c:v>
                </c:pt>
                <c:pt idx="12955">
                  <c:v>0.49542629629629631</c:v>
                </c:pt>
                <c:pt idx="12956">
                  <c:v>0.49543206018518515</c:v>
                </c:pt>
                <c:pt idx="12957">
                  <c:v>0.4954377430555556</c:v>
                </c:pt>
                <c:pt idx="12958">
                  <c:v>0.49544363425925925</c:v>
                </c:pt>
                <c:pt idx="12959">
                  <c:v>0.49544966435185184</c:v>
                </c:pt>
                <c:pt idx="12960">
                  <c:v>0.4954557175925926</c:v>
                </c:pt>
                <c:pt idx="12961">
                  <c:v>0.4954616550925926</c:v>
                </c:pt>
                <c:pt idx="12962">
                  <c:v>0.4954677199074074</c:v>
                </c:pt>
                <c:pt idx="12963">
                  <c:v>0.49547604166666664</c:v>
                </c:pt>
                <c:pt idx="12964">
                  <c:v>0.49548195601851847</c:v>
                </c:pt>
                <c:pt idx="12965">
                  <c:v>0.49548798611111106</c:v>
                </c:pt>
                <c:pt idx="12966">
                  <c:v>0.49549358796296294</c:v>
                </c:pt>
                <c:pt idx="12967">
                  <c:v>0.49549927083333328</c:v>
                </c:pt>
                <c:pt idx="12968">
                  <c:v>0.49550486111111108</c:v>
                </c:pt>
                <c:pt idx="12969">
                  <c:v>0.49551057870370369</c:v>
                </c:pt>
                <c:pt idx="12970">
                  <c:v>0.49551859953703703</c:v>
                </c:pt>
                <c:pt idx="12971">
                  <c:v>0.49552430555555554</c:v>
                </c:pt>
                <c:pt idx="12972">
                  <c:v>0.49552990740740738</c:v>
                </c:pt>
                <c:pt idx="12973">
                  <c:v>0.49553584490740743</c:v>
                </c:pt>
                <c:pt idx="12974">
                  <c:v>0.49554179398148146</c:v>
                </c:pt>
                <c:pt idx="12975">
                  <c:v>0.49554785879629631</c:v>
                </c:pt>
                <c:pt idx="12976">
                  <c:v>0.49555373842592593</c:v>
                </c:pt>
                <c:pt idx="12977">
                  <c:v>0.4955626041666667</c:v>
                </c:pt>
                <c:pt idx="12978">
                  <c:v>0.49556873842592591</c:v>
                </c:pt>
                <c:pt idx="12979">
                  <c:v>0.49557510416666667</c:v>
                </c:pt>
                <c:pt idx="12980">
                  <c:v>0.49558107638888887</c:v>
                </c:pt>
                <c:pt idx="12981">
                  <c:v>0.49558725694444444</c:v>
                </c:pt>
                <c:pt idx="12982">
                  <c:v>0.49559302083333329</c:v>
                </c:pt>
                <c:pt idx="12983">
                  <c:v>0.49559870370370374</c:v>
                </c:pt>
                <c:pt idx="12984">
                  <c:v>0.49560434027777783</c:v>
                </c:pt>
                <c:pt idx="12985">
                  <c:v>0.49561278935185182</c:v>
                </c:pt>
                <c:pt idx="12986">
                  <c:v>0.49561876157407408</c:v>
                </c:pt>
                <c:pt idx="12987">
                  <c:v>0.49562489583333336</c:v>
                </c:pt>
                <c:pt idx="12988">
                  <c:v>0.49563092592592595</c:v>
                </c:pt>
                <c:pt idx="12989">
                  <c:v>0.49563710648148152</c:v>
                </c:pt>
                <c:pt idx="12990">
                  <c:v>0.49564325231481482</c:v>
                </c:pt>
                <c:pt idx="12991">
                  <c:v>0.49564939814814818</c:v>
                </c:pt>
                <c:pt idx="12992">
                  <c:v>0.49565774305555554</c:v>
                </c:pt>
                <c:pt idx="12993">
                  <c:v>0.49566348379629632</c:v>
                </c:pt>
                <c:pt idx="12994">
                  <c:v>0.49566934027777781</c:v>
                </c:pt>
                <c:pt idx="12995">
                  <c:v>0.49567546296296294</c:v>
                </c:pt>
                <c:pt idx="12996">
                  <c:v>0.49568145833333332</c:v>
                </c:pt>
                <c:pt idx="12997">
                  <c:v>0.49568751157407404</c:v>
                </c:pt>
                <c:pt idx="12998">
                  <c:v>0.49569341435185188</c:v>
                </c:pt>
                <c:pt idx="12999">
                  <c:v>0.49570225694444447</c:v>
                </c:pt>
                <c:pt idx="13000">
                  <c:v>0.4957082060185185</c:v>
                </c:pt>
                <c:pt idx="13001">
                  <c:v>0.49571432870370374</c:v>
                </c:pt>
                <c:pt idx="13002">
                  <c:v>0.49571998842592596</c:v>
                </c:pt>
                <c:pt idx="13003">
                  <c:v>0.49572569444444442</c:v>
                </c:pt>
                <c:pt idx="13004">
                  <c:v>0.49573137731481481</c:v>
                </c:pt>
                <c:pt idx="13005">
                  <c:v>0.49573706018518515</c:v>
                </c:pt>
                <c:pt idx="13006">
                  <c:v>0.49574266203703704</c:v>
                </c:pt>
                <c:pt idx="13007">
                  <c:v>0.49575063657407409</c:v>
                </c:pt>
                <c:pt idx="13008">
                  <c:v>0.49575630787037039</c:v>
                </c:pt>
                <c:pt idx="13009">
                  <c:v>0.4957621527777778</c:v>
                </c:pt>
                <c:pt idx="13010">
                  <c:v>0.49576832175925922</c:v>
                </c:pt>
                <c:pt idx="13011">
                  <c:v>0.49577424768518519</c:v>
                </c:pt>
                <c:pt idx="13012">
                  <c:v>0.49578033564814811</c:v>
                </c:pt>
                <c:pt idx="13013">
                  <c:v>0.49578641203703705</c:v>
                </c:pt>
                <c:pt idx="13014">
                  <c:v>0.49579538194444445</c:v>
                </c:pt>
                <c:pt idx="13015">
                  <c:v>0.49580138888888886</c:v>
                </c:pt>
                <c:pt idx="13016">
                  <c:v>0.49580753472222222</c:v>
                </c:pt>
                <c:pt idx="13017">
                  <c:v>0.4958135300925926</c:v>
                </c:pt>
                <c:pt idx="13018">
                  <c:v>0.49581931712962962</c:v>
                </c:pt>
                <c:pt idx="13019">
                  <c:v>0.49582489583333333</c:v>
                </c:pt>
                <c:pt idx="13020">
                  <c:v>0.49583068287037041</c:v>
                </c:pt>
                <c:pt idx="13021">
                  <c:v>0.49583656250000002</c:v>
                </c:pt>
                <c:pt idx="13022">
                  <c:v>0.49584526620370367</c:v>
                </c:pt>
                <c:pt idx="13023">
                  <c:v>0.49585123842592593</c:v>
                </c:pt>
                <c:pt idx="13024">
                  <c:v>0.49585736111111106</c:v>
                </c:pt>
                <c:pt idx="13025">
                  <c:v>0.49586339120370365</c:v>
                </c:pt>
                <c:pt idx="13026">
                  <c:v>0.49586965277777778</c:v>
                </c:pt>
                <c:pt idx="13027">
                  <c:v>0.49587585648148153</c:v>
                </c:pt>
                <c:pt idx="13028">
                  <c:v>0.49588174768518517</c:v>
                </c:pt>
                <c:pt idx="13029">
                  <c:v>0.49589004629629629</c:v>
                </c:pt>
                <c:pt idx="13030">
                  <c:v>0.49589601851851856</c:v>
                </c:pt>
                <c:pt idx="13031">
                  <c:v>0.49590211805555556</c:v>
                </c:pt>
                <c:pt idx="13032">
                  <c:v>0.49590818287037036</c:v>
                </c:pt>
                <c:pt idx="13033">
                  <c:v>0.49591414351851854</c:v>
                </c:pt>
                <c:pt idx="13034">
                  <c:v>0.49592020833333333</c:v>
                </c:pt>
                <c:pt idx="13035">
                  <c:v>0.49592621527777775</c:v>
                </c:pt>
                <c:pt idx="13036">
                  <c:v>0.49593497685185189</c:v>
                </c:pt>
                <c:pt idx="13037">
                  <c:v>0.49594094907407404</c:v>
                </c:pt>
                <c:pt idx="13038">
                  <c:v>0.4959466666666667</c:v>
                </c:pt>
                <c:pt idx="13039">
                  <c:v>0.49595226851851854</c:v>
                </c:pt>
                <c:pt idx="13040">
                  <c:v>0.49595805555555555</c:v>
                </c:pt>
                <c:pt idx="13041">
                  <c:v>0.49596310185185183</c:v>
                </c:pt>
                <c:pt idx="13042">
                  <c:v>0.49596817129629628</c:v>
                </c:pt>
                <c:pt idx="13043">
                  <c:v>0.49597320601851852</c:v>
                </c:pt>
                <c:pt idx="13044">
                  <c:v>0.49598075231481481</c:v>
                </c:pt>
                <c:pt idx="13045">
                  <c:v>0.49598582175925926</c:v>
                </c:pt>
                <c:pt idx="13046">
                  <c:v>0.49599127314814817</c:v>
                </c:pt>
                <c:pt idx="13047">
                  <c:v>0.49599665509259255</c:v>
                </c:pt>
                <c:pt idx="13048">
                  <c:v>0.49600215277777776</c:v>
                </c:pt>
                <c:pt idx="13049">
                  <c:v>0.49600755787037037</c:v>
                </c:pt>
                <c:pt idx="13050">
                  <c:v>0.49601309027777779</c:v>
                </c:pt>
                <c:pt idx="13051">
                  <c:v>0.49602119212962964</c:v>
                </c:pt>
                <c:pt idx="13052">
                  <c:v>0.49602645833333336</c:v>
                </c:pt>
                <c:pt idx="13053">
                  <c:v>0.49603187499999996</c:v>
                </c:pt>
                <c:pt idx="13054">
                  <c:v>0.49603729166666666</c:v>
                </c:pt>
                <c:pt idx="13055">
                  <c:v>0.49604265046296298</c:v>
                </c:pt>
                <c:pt idx="13056">
                  <c:v>0.49604761574074074</c:v>
                </c:pt>
                <c:pt idx="13057">
                  <c:v>0.49605287037037038</c:v>
                </c:pt>
                <c:pt idx="13058">
                  <c:v>0.49605803240740737</c:v>
                </c:pt>
                <c:pt idx="13059">
                  <c:v>0.4960663194444444</c:v>
                </c:pt>
                <c:pt idx="13060">
                  <c:v>0.49607171296296299</c:v>
                </c:pt>
                <c:pt idx="13061">
                  <c:v>0.49607730324074079</c:v>
                </c:pt>
                <c:pt idx="13062">
                  <c:v>0.49608262731481484</c:v>
                </c:pt>
                <c:pt idx="13063">
                  <c:v>0.49608818287037032</c:v>
                </c:pt>
                <c:pt idx="13064">
                  <c:v>0.49609358796296293</c:v>
                </c:pt>
                <c:pt idx="13065">
                  <c:v>0.49609912037037041</c:v>
                </c:pt>
                <c:pt idx="13066">
                  <c:v>0.49610682870370365</c:v>
                </c:pt>
                <c:pt idx="13067">
                  <c:v>0.49611181712962965</c:v>
                </c:pt>
                <c:pt idx="13068">
                  <c:v>0.49611677083333333</c:v>
                </c:pt>
                <c:pt idx="13069">
                  <c:v>0.49612209490740744</c:v>
                </c:pt>
                <c:pt idx="13070">
                  <c:v>0.49612748842592591</c:v>
                </c:pt>
                <c:pt idx="13071">
                  <c:v>0.49613292824074073</c:v>
                </c:pt>
                <c:pt idx="13072">
                  <c:v>0.49613803240740739</c:v>
                </c:pt>
                <c:pt idx="13073">
                  <c:v>0.49614596064814814</c:v>
                </c:pt>
                <c:pt idx="13074">
                  <c:v>0.49615109953703707</c:v>
                </c:pt>
                <c:pt idx="13075">
                  <c:v>0.49615651620370366</c:v>
                </c:pt>
                <c:pt idx="13076">
                  <c:v>0.49616199074074069</c:v>
                </c:pt>
                <c:pt idx="13077">
                  <c:v>0.49616730324074076</c:v>
                </c:pt>
                <c:pt idx="13078">
                  <c:v>0.49617231481481477</c:v>
                </c:pt>
                <c:pt idx="13079">
                  <c:v>0.49617730324074077</c:v>
                </c:pt>
                <c:pt idx="13080">
                  <c:v>0.49618223379629628</c:v>
                </c:pt>
                <c:pt idx="13081">
                  <c:v>0.49618981481481478</c:v>
                </c:pt>
                <c:pt idx="13082">
                  <c:v>0.49619472222222222</c:v>
                </c:pt>
                <c:pt idx="13083">
                  <c:v>0.49619982638888888</c:v>
                </c:pt>
                <c:pt idx="13084">
                  <c:v>0.49620481481481482</c:v>
                </c:pt>
                <c:pt idx="13085">
                  <c:v>0.49621005787037037</c:v>
                </c:pt>
                <c:pt idx="13086">
                  <c:v>0.49621559027777778</c:v>
                </c:pt>
                <c:pt idx="13087">
                  <c:v>0.49622097222222222</c:v>
                </c:pt>
                <c:pt idx="13088">
                  <c:v>0.49622893518518518</c:v>
                </c:pt>
                <c:pt idx="13089">
                  <c:v>0.49623423611111112</c:v>
                </c:pt>
                <c:pt idx="13090">
                  <c:v>0.49623934027777777</c:v>
                </c:pt>
                <c:pt idx="13091">
                  <c:v>0.49624458333333332</c:v>
                </c:pt>
                <c:pt idx="13092">
                  <c:v>0.49624983796296296</c:v>
                </c:pt>
                <c:pt idx="13093">
                  <c:v>0.49625520833333336</c:v>
                </c:pt>
                <c:pt idx="13094">
                  <c:v>0.49626045138888886</c:v>
                </c:pt>
                <c:pt idx="13095">
                  <c:v>0.49626577546296297</c:v>
                </c:pt>
                <c:pt idx="13096">
                  <c:v>0.49627313657407407</c:v>
                </c:pt>
                <c:pt idx="13097">
                  <c:v>0.49627811342592593</c:v>
                </c:pt>
                <c:pt idx="13098">
                  <c:v>0.49628310185185187</c:v>
                </c:pt>
                <c:pt idx="13099">
                  <c:v>0.4962884027777778</c:v>
                </c:pt>
                <c:pt idx="13100">
                  <c:v>0.49629380787037042</c:v>
                </c:pt>
                <c:pt idx="13101">
                  <c:v>0.49629913194444447</c:v>
                </c:pt>
                <c:pt idx="13102">
                  <c:v>0.49630462962962962</c:v>
                </c:pt>
                <c:pt idx="13103">
                  <c:v>0.49631269675925926</c:v>
                </c:pt>
                <c:pt idx="13104">
                  <c:v>0.49631819444444442</c:v>
                </c:pt>
                <c:pt idx="13105">
                  <c:v>0.49632331018518516</c:v>
                </c:pt>
                <c:pt idx="13106">
                  <c:v>0.49632858796296292</c:v>
                </c:pt>
                <c:pt idx="13107">
                  <c:v>0.49633365740740737</c:v>
                </c:pt>
                <c:pt idx="13108">
                  <c:v>0.49633885416666668</c:v>
                </c:pt>
                <c:pt idx="13109">
                  <c:v>0.49634383101851848</c:v>
                </c:pt>
                <c:pt idx="13110">
                  <c:v>0.49635200231481486</c:v>
                </c:pt>
                <c:pt idx="13111">
                  <c:v>0.49635733796296294</c:v>
                </c:pt>
                <c:pt idx="13112">
                  <c:v>0.49636273148148152</c:v>
                </c:pt>
                <c:pt idx="13113">
                  <c:v>0.49636800925925928</c:v>
                </c:pt>
                <c:pt idx="13114">
                  <c:v>0.49637340277777775</c:v>
                </c:pt>
                <c:pt idx="13115">
                  <c:v>0.49637881944444445</c:v>
                </c:pt>
                <c:pt idx="13116">
                  <c:v>0.49638443287037037</c:v>
                </c:pt>
                <c:pt idx="13117">
                  <c:v>0.49639068287037036</c:v>
                </c:pt>
                <c:pt idx="13118">
                  <c:v>0.49639885416666668</c:v>
                </c:pt>
                <c:pt idx="13119">
                  <c:v>0.49640447916666663</c:v>
                </c:pt>
                <c:pt idx="13120">
                  <c:v>0.49641025462962962</c:v>
                </c:pt>
                <c:pt idx="13121">
                  <c:v>0.49641592592592593</c:v>
                </c:pt>
                <c:pt idx="13122">
                  <c:v>0.49642170138888891</c:v>
                </c:pt>
                <c:pt idx="13123">
                  <c:v>0.49642734953703704</c:v>
                </c:pt>
                <c:pt idx="13124">
                  <c:v>0.49643311342592594</c:v>
                </c:pt>
                <c:pt idx="13125">
                  <c:v>0.49644164351851855</c:v>
                </c:pt>
                <c:pt idx="13126">
                  <c:v>0.49644776620370368</c:v>
                </c:pt>
                <c:pt idx="13127">
                  <c:v>0.49645370370370373</c:v>
                </c:pt>
                <c:pt idx="13128">
                  <c:v>0.49646002314814813</c:v>
                </c:pt>
                <c:pt idx="13129">
                  <c:v>0.49646625000000005</c:v>
                </c:pt>
                <c:pt idx="13130">
                  <c:v>0.49647253472222225</c:v>
                </c:pt>
                <c:pt idx="13131">
                  <c:v>0.49647858796296296</c:v>
                </c:pt>
                <c:pt idx="13132">
                  <c:v>0.49648759259259262</c:v>
                </c:pt>
                <c:pt idx="13133">
                  <c:v>0.49649342592592594</c:v>
                </c:pt>
                <c:pt idx="13134">
                  <c:v>0.49649920138888892</c:v>
                </c:pt>
                <c:pt idx="13135">
                  <c:v>0.49650484953703705</c:v>
                </c:pt>
                <c:pt idx="13136">
                  <c:v>0.49651077546296296</c:v>
                </c:pt>
                <c:pt idx="13137">
                  <c:v>0.49651677083333334</c:v>
                </c:pt>
                <c:pt idx="13138">
                  <c:v>0.49652288194444444</c:v>
                </c:pt>
                <c:pt idx="13139">
                  <c:v>0.49652885416666664</c:v>
                </c:pt>
                <c:pt idx="13140">
                  <c:v>0.49653752314814814</c:v>
                </c:pt>
                <c:pt idx="13141">
                  <c:v>0.49654375000000001</c:v>
                </c:pt>
                <c:pt idx="13142">
                  <c:v>0.49654999999999999</c:v>
                </c:pt>
                <c:pt idx="13143">
                  <c:v>0.49655611111111114</c:v>
                </c:pt>
                <c:pt idx="13144">
                  <c:v>0.49656182870370369</c:v>
                </c:pt>
                <c:pt idx="13145">
                  <c:v>0.49656776620370374</c:v>
                </c:pt>
                <c:pt idx="13146">
                  <c:v>0.49657378472222224</c:v>
                </c:pt>
                <c:pt idx="13147">
                  <c:v>0.49658285879629632</c:v>
                </c:pt>
                <c:pt idx="13148">
                  <c:v>0.49658913194444443</c:v>
                </c:pt>
                <c:pt idx="13149">
                  <c:v>0.49659547453703706</c:v>
                </c:pt>
                <c:pt idx="13150">
                  <c:v>0.49660190972222223</c:v>
                </c:pt>
                <c:pt idx="13151">
                  <c:v>0.49660836805555553</c:v>
                </c:pt>
                <c:pt idx="13152">
                  <c:v>0.49661502314814815</c:v>
                </c:pt>
                <c:pt idx="13153">
                  <c:v>0.49662127314814813</c:v>
                </c:pt>
                <c:pt idx="13154">
                  <c:v>0.49662718749999996</c:v>
                </c:pt>
                <c:pt idx="13155">
                  <c:v>0.49663556712962964</c:v>
                </c:pt>
                <c:pt idx="13156">
                  <c:v>0.49664145833333334</c:v>
                </c:pt>
                <c:pt idx="13157">
                  <c:v>0.49664737268518522</c:v>
                </c:pt>
                <c:pt idx="13158">
                  <c:v>0.49665322916666671</c:v>
                </c:pt>
                <c:pt idx="13159">
                  <c:v>0.49665916666666665</c:v>
                </c:pt>
                <c:pt idx="13160">
                  <c:v>0.49666541666666664</c:v>
                </c:pt>
                <c:pt idx="13161">
                  <c:v>0.49667188657407407</c:v>
                </c:pt>
                <c:pt idx="13162">
                  <c:v>0.49668099537037036</c:v>
                </c:pt>
                <c:pt idx="13163">
                  <c:v>0.49668726851851847</c:v>
                </c:pt>
                <c:pt idx="13164">
                  <c:v>0.49669324074074073</c:v>
                </c:pt>
                <c:pt idx="13165">
                  <c:v>0.49669928240740741</c:v>
                </c:pt>
                <c:pt idx="13166">
                  <c:v>0.49670528935185182</c:v>
                </c:pt>
                <c:pt idx="13167">
                  <c:v>0.49671156250000004</c:v>
                </c:pt>
                <c:pt idx="13168">
                  <c:v>0.49671767361111113</c:v>
                </c:pt>
                <c:pt idx="13169">
                  <c:v>0.49672614583333335</c:v>
                </c:pt>
                <c:pt idx="13170">
                  <c:v>0.49673200231481479</c:v>
                </c:pt>
                <c:pt idx="13171">
                  <c:v>0.49673797453703705</c:v>
                </c:pt>
                <c:pt idx="13172">
                  <c:v>0.49674410879629627</c:v>
                </c:pt>
                <c:pt idx="13173">
                  <c:v>0.4967501967592593</c:v>
                </c:pt>
                <c:pt idx="13174">
                  <c:v>0.49675623842592592</c:v>
                </c:pt>
                <c:pt idx="13175">
                  <c:v>0.49676231481481481</c:v>
                </c:pt>
                <c:pt idx="13176">
                  <c:v>0.49676832175925928</c:v>
                </c:pt>
                <c:pt idx="13177">
                  <c:v>0.49677697916666669</c:v>
                </c:pt>
                <c:pt idx="13178">
                  <c:v>0.49678269675925923</c:v>
                </c:pt>
                <c:pt idx="13179">
                  <c:v>0.49678847222222222</c:v>
                </c:pt>
                <c:pt idx="13180">
                  <c:v>0.49679416666666665</c:v>
                </c:pt>
                <c:pt idx="13181">
                  <c:v>0.49680021990740736</c:v>
                </c:pt>
                <c:pt idx="13182">
                  <c:v>0.49680621527777774</c:v>
                </c:pt>
                <c:pt idx="13183">
                  <c:v>0.4968124074074074</c:v>
                </c:pt>
                <c:pt idx="13184">
                  <c:v>0.49682137731481485</c:v>
                </c:pt>
                <c:pt idx="13185">
                  <c:v>0.49682745370370368</c:v>
                </c:pt>
                <c:pt idx="13186">
                  <c:v>0.49683358796296301</c:v>
                </c:pt>
                <c:pt idx="13187">
                  <c:v>0.49683965277777781</c:v>
                </c:pt>
                <c:pt idx="13188">
                  <c:v>0.49684556712962963</c:v>
                </c:pt>
                <c:pt idx="13189">
                  <c:v>0.49685129629629632</c:v>
                </c:pt>
                <c:pt idx="13190">
                  <c:v>0.49685710648148151</c:v>
                </c:pt>
                <c:pt idx="13191">
                  <c:v>0.49686278935185185</c:v>
                </c:pt>
                <c:pt idx="13192">
                  <c:v>0.49687096064814812</c:v>
                </c:pt>
                <c:pt idx="13193">
                  <c:v>0.49687665509259255</c:v>
                </c:pt>
                <c:pt idx="13194">
                  <c:v>0.49688246527777774</c:v>
                </c:pt>
                <c:pt idx="13195">
                  <c:v>0.49688832175925923</c:v>
                </c:pt>
                <c:pt idx="13196">
                  <c:v>0.49689456018518513</c:v>
                </c:pt>
                <c:pt idx="13197">
                  <c:v>0.49690071759259258</c:v>
                </c:pt>
                <c:pt idx="13198">
                  <c:v>0.49690708333333333</c:v>
                </c:pt>
                <c:pt idx="13199">
                  <c:v>0.49691591435185184</c:v>
                </c:pt>
                <c:pt idx="13200">
                  <c:v>0.49692195601851852</c:v>
                </c:pt>
                <c:pt idx="13201">
                  <c:v>0.4969279513888889</c:v>
                </c:pt>
                <c:pt idx="13202">
                  <c:v>0.49693413194444447</c:v>
                </c:pt>
                <c:pt idx="13203">
                  <c:v>0.49694019675925927</c:v>
                </c:pt>
                <c:pt idx="13204">
                  <c:v>0.49694615740740744</c:v>
                </c:pt>
                <c:pt idx="13205">
                  <c:v>0.49695181712962966</c:v>
                </c:pt>
                <c:pt idx="13206">
                  <c:v>0.49695945601851849</c:v>
                </c:pt>
                <c:pt idx="13207">
                  <c:v>0.49696474537037033</c:v>
                </c:pt>
                <c:pt idx="13208">
                  <c:v>0.49697026620370371</c:v>
                </c:pt>
                <c:pt idx="13209">
                  <c:v>0.49697564814814815</c:v>
                </c:pt>
                <c:pt idx="13210">
                  <c:v>0.49698122685185186</c:v>
                </c:pt>
                <c:pt idx="13211">
                  <c:v>0.49698651620370371</c:v>
                </c:pt>
                <c:pt idx="13212">
                  <c:v>0.49699203703703704</c:v>
                </c:pt>
                <c:pt idx="13213">
                  <c:v>0.49699747685185186</c:v>
                </c:pt>
                <c:pt idx="13214">
                  <c:v>0.497005462962963</c:v>
                </c:pt>
                <c:pt idx="13215">
                  <c:v>0.49701053240740739</c:v>
                </c:pt>
                <c:pt idx="13216">
                  <c:v>0.4970156828703704</c:v>
                </c:pt>
                <c:pt idx="13217">
                  <c:v>0.49702077546296297</c:v>
                </c:pt>
                <c:pt idx="13218">
                  <c:v>0.49702628472222221</c:v>
                </c:pt>
                <c:pt idx="13219">
                  <c:v>0.49703171296296295</c:v>
                </c:pt>
                <c:pt idx="13220">
                  <c:v>0.49703719907407407</c:v>
                </c:pt>
                <c:pt idx="13221">
                  <c:v>0.49704532407407404</c:v>
                </c:pt>
                <c:pt idx="13222">
                  <c:v>0.49705072916666665</c:v>
                </c:pt>
                <c:pt idx="13223">
                  <c:v>0.49705599537037037</c:v>
                </c:pt>
                <c:pt idx="13224">
                  <c:v>0.49706149305555553</c:v>
                </c:pt>
                <c:pt idx="13225">
                  <c:v>0.49706672453703704</c:v>
                </c:pt>
                <c:pt idx="13226">
                  <c:v>0.49707188657407403</c:v>
                </c:pt>
                <c:pt idx="13227">
                  <c:v>0.49707684027777782</c:v>
                </c:pt>
                <c:pt idx="13228">
                  <c:v>0.49708197916666669</c:v>
                </c:pt>
                <c:pt idx="13229">
                  <c:v>0.49708953703703701</c:v>
                </c:pt>
                <c:pt idx="13230">
                  <c:v>0.49709447916666666</c:v>
                </c:pt>
                <c:pt idx="13231">
                  <c:v>0.49709969907407409</c:v>
                </c:pt>
                <c:pt idx="13232">
                  <c:v>0.49710472222222224</c:v>
                </c:pt>
                <c:pt idx="13233">
                  <c:v>0.49710980324074078</c:v>
                </c:pt>
                <c:pt idx="13234">
                  <c:v>0.49711487268518523</c:v>
                </c:pt>
                <c:pt idx="13235">
                  <c:v>0.49712011574074078</c:v>
                </c:pt>
                <c:pt idx="13236">
                  <c:v>0.49712792824074076</c:v>
                </c:pt>
                <c:pt idx="13237">
                  <c:v>0.49713324074074072</c:v>
                </c:pt>
                <c:pt idx="13238">
                  <c:v>0.49713841435185185</c:v>
                </c:pt>
                <c:pt idx="13239">
                  <c:v>0.49714373842592591</c:v>
                </c:pt>
                <c:pt idx="13240">
                  <c:v>0.49714910879629631</c:v>
                </c:pt>
                <c:pt idx="13241">
                  <c:v>0.49715453703703699</c:v>
                </c:pt>
                <c:pt idx="13242">
                  <c:v>0.4971599074074074</c:v>
                </c:pt>
                <c:pt idx="13243">
                  <c:v>0.49716810185185184</c:v>
                </c:pt>
                <c:pt idx="13244">
                  <c:v>0.49717305555555558</c:v>
                </c:pt>
                <c:pt idx="13245">
                  <c:v>0.49717815972222223</c:v>
                </c:pt>
                <c:pt idx="13246">
                  <c:v>0.49718320601851856</c:v>
                </c:pt>
                <c:pt idx="13247">
                  <c:v>0.49718858796296295</c:v>
                </c:pt>
                <c:pt idx="13248">
                  <c:v>0.49719373842592596</c:v>
                </c:pt>
                <c:pt idx="13249">
                  <c:v>0.49719915509259255</c:v>
                </c:pt>
                <c:pt idx="13250">
                  <c:v>0.49720453703703704</c:v>
                </c:pt>
                <c:pt idx="13251">
                  <c:v>0.4972127199074074</c:v>
                </c:pt>
                <c:pt idx="13252">
                  <c:v>0.49721799768518515</c:v>
                </c:pt>
                <c:pt idx="13253">
                  <c:v>0.49722344907407406</c:v>
                </c:pt>
                <c:pt idx="13254">
                  <c:v>0.49722886574074071</c:v>
                </c:pt>
                <c:pt idx="13255">
                  <c:v>0.49723399305555555</c:v>
                </c:pt>
                <c:pt idx="13256">
                  <c:v>0.49723905092592591</c:v>
                </c:pt>
                <c:pt idx="13257">
                  <c:v>0.49724424768518521</c:v>
                </c:pt>
                <c:pt idx="13258">
                  <c:v>0.49725200231481481</c:v>
                </c:pt>
                <c:pt idx="13259">
                  <c:v>0.4972575578703704</c:v>
                </c:pt>
                <c:pt idx="13260">
                  <c:v>0.49726292824074075</c:v>
                </c:pt>
                <c:pt idx="13261">
                  <c:v>0.49726836805555558</c:v>
                </c:pt>
                <c:pt idx="13262">
                  <c:v>0.49727375000000001</c:v>
                </c:pt>
                <c:pt idx="13263">
                  <c:v>0.49727929398148146</c:v>
                </c:pt>
                <c:pt idx="13264">
                  <c:v>0.49728456018518519</c:v>
                </c:pt>
                <c:pt idx="13265">
                  <c:v>0.49729246527777776</c:v>
                </c:pt>
                <c:pt idx="13266">
                  <c:v>0.49729747685185188</c:v>
                </c:pt>
                <c:pt idx="13267">
                  <c:v>0.49730263888888887</c:v>
                </c:pt>
                <c:pt idx="13268">
                  <c:v>0.49730777777777774</c:v>
                </c:pt>
                <c:pt idx="13269">
                  <c:v>0.49731284722222219</c:v>
                </c:pt>
                <c:pt idx="13270">
                  <c:v>0.49731784722222222</c:v>
                </c:pt>
                <c:pt idx="13271">
                  <c:v>0.49732289351851855</c:v>
                </c:pt>
                <c:pt idx="13272">
                  <c:v>0.49732788194444444</c:v>
                </c:pt>
                <c:pt idx="13273">
                  <c:v>0.49733527777777775</c:v>
                </c:pt>
                <c:pt idx="13274">
                  <c:v>0.49734042824074076</c:v>
                </c:pt>
                <c:pt idx="13275">
                  <c:v>0.49734591435185188</c:v>
                </c:pt>
                <c:pt idx="13276">
                  <c:v>0.49735136574074074</c:v>
                </c:pt>
                <c:pt idx="13277">
                  <c:v>0.49735699074074075</c:v>
                </c:pt>
                <c:pt idx="13278">
                  <c:v>0.49736247685185186</c:v>
                </c:pt>
                <c:pt idx="13279">
                  <c:v>0.49736806712962967</c:v>
                </c:pt>
                <c:pt idx="13280">
                  <c:v>0.49737630787037035</c:v>
                </c:pt>
                <c:pt idx="13281">
                  <c:v>0.49738164351851855</c:v>
                </c:pt>
                <c:pt idx="13282">
                  <c:v>0.49738702546296293</c:v>
                </c:pt>
                <c:pt idx="13283">
                  <c:v>0.49739326388888888</c:v>
                </c:pt>
                <c:pt idx="13284">
                  <c:v>0.49739901620370369</c:v>
                </c:pt>
                <c:pt idx="13285">
                  <c:v>0.49740484953703706</c:v>
                </c:pt>
                <c:pt idx="13286">
                  <c:v>0.49741061342592596</c:v>
                </c:pt>
                <c:pt idx="13287">
                  <c:v>0.49741951388888889</c:v>
                </c:pt>
                <c:pt idx="13288">
                  <c:v>0.49742550925925927</c:v>
                </c:pt>
                <c:pt idx="13289">
                  <c:v>0.49743168981481478</c:v>
                </c:pt>
                <c:pt idx="13290">
                  <c:v>0.49743800925925924</c:v>
                </c:pt>
                <c:pt idx="13291">
                  <c:v>0.49744442129629629</c:v>
                </c:pt>
                <c:pt idx="13292">
                  <c:v>0.49745065972222219</c:v>
                </c:pt>
                <c:pt idx="13293">
                  <c:v>0.49745686342592593</c:v>
                </c:pt>
                <c:pt idx="13294">
                  <c:v>0.49746270833333334</c:v>
                </c:pt>
                <c:pt idx="13295">
                  <c:v>0.4974709722222222</c:v>
                </c:pt>
                <c:pt idx="13296">
                  <c:v>0.4974770717592592</c:v>
                </c:pt>
                <c:pt idx="13297">
                  <c:v>0.49748337962962963</c:v>
                </c:pt>
                <c:pt idx="13298">
                  <c:v>0.4974896412037037</c:v>
                </c:pt>
                <c:pt idx="13299">
                  <c:v>0.49749601851851849</c:v>
                </c:pt>
                <c:pt idx="13300">
                  <c:v>0.49750247685185184</c:v>
                </c:pt>
                <c:pt idx="13301">
                  <c:v>0.49750913194444446</c:v>
                </c:pt>
                <c:pt idx="13302">
                  <c:v>0.49751793981481485</c:v>
                </c:pt>
                <c:pt idx="13303">
                  <c:v>0.49752384259259258</c:v>
                </c:pt>
                <c:pt idx="13304">
                  <c:v>0.49752864583333328</c:v>
                </c:pt>
                <c:pt idx="13305">
                  <c:v>0.49753358796296299</c:v>
                </c:pt>
                <c:pt idx="13306">
                  <c:v>0.49753853009259258</c:v>
                </c:pt>
                <c:pt idx="13307">
                  <c:v>0.49754357638888891</c:v>
                </c:pt>
                <c:pt idx="13308">
                  <c:v>0.49754848379629629</c:v>
                </c:pt>
                <c:pt idx="13309">
                  <c:v>0.49755618055555556</c:v>
                </c:pt>
                <c:pt idx="13310">
                  <c:v>0.49756105324074079</c:v>
                </c:pt>
                <c:pt idx="13311">
                  <c:v>0.49756630787037032</c:v>
                </c:pt>
                <c:pt idx="13312">
                  <c:v>0.49757157407407404</c:v>
                </c:pt>
                <c:pt idx="13313">
                  <c:v>0.49757695601851853</c:v>
                </c:pt>
                <c:pt idx="13314">
                  <c:v>0.49758230324074071</c:v>
                </c:pt>
                <c:pt idx="13315">
                  <c:v>0.49758755787037035</c:v>
                </c:pt>
                <c:pt idx="13316">
                  <c:v>0.49759273148148148</c:v>
                </c:pt>
                <c:pt idx="13317">
                  <c:v>0.49760055555555555</c:v>
                </c:pt>
                <c:pt idx="13318">
                  <c:v>0.49760563657407403</c:v>
                </c:pt>
                <c:pt idx="13319">
                  <c:v>0.49761089120370366</c:v>
                </c:pt>
                <c:pt idx="13320">
                  <c:v>0.49761609953703706</c:v>
                </c:pt>
                <c:pt idx="13321">
                  <c:v>0.4976213541666667</c:v>
                </c:pt>
                <c:pt idx="13322">
                  <c:v>0.4976262847222222</c:v>
                </c:pt>
                <c:pt idx="13323">
                  <c:v>0.49763126157407406</c:v>
                </c:pt>
                <c:pt idx="13324">
                  <c:v>0.49763884259259261</c:v>
                </c:pt>
                <c:pt idx="13325">
                  <c:v>0.49764416666666667</c:v>
                </c:pt>
                <c:pt idx="13326">
                  <c:v>0.49764934027777774</c:v>
                </c:pt>
                <c:pt idx="13327">
                  <c:v>0.49765466435185185</c:v>
                </c:pt>
                <c:pt idx="13328">
                  <c:v>0.49765994212962966</c:v>
                </c:pt>
                <c:pt idx="13329">
                  <c:v>0.49766530092592592</c:v>
                </c:pt>
                <c:pt idx="13330">
                  <c:v>0.49767052083333335</c:v>
                </c:pt>
                <c:pt idx="13331">
                  <c:v>0.49767841435185184</c:v>
                </c:pt>
                <c:pt idx="13332">
                  <c:v>0.49768357638888888</c:v>
                </c:pt>
                <c:pt idx="13333">
                  <c:v>0.49768862268518516</c:v>
                </c:pt>
                <c:pt idx="13334">
                  <c:v>0.49769362268518519</c:v>
                </c:pt>
                <c:pt idx="13335">
                  <c:v>0.49769861111111108</c:v>
                </c:pt>
                <c:pt idx="13336">
                  <c:v>0.49770378472222226</c:v>
                </c:pt>
                <c:pt idx="13337">
                  <c:v>0.49770912037037035</c:v>
                </c:pt>
                <c:pt idx="13338">
                  <c:v>0.49771447916666661</c:v>
                </c:pt>
                <c:pt idx="13339">
                  <c:v>0.49772243055555559</c:v>
                </c:pt>
                <c:pt idx="13340">
                  <c:v>0.49772758101851849</c:v>
                </c:pt>
                <c:pt idx="13341">
                  <c:v>0.4977328240740741</c:v>
                </c:pt>
                <c:pt idx="13342">
                  <c:v>0.49773807870370373</c:v>
                </c:pt>
                <c:pt idx="13343">
                  <c:v>0.4977433449074074</c:v>
                </c:pt>
                <c:pt idx="13344">
                  <c:v>0.49774832175925926</c:v>
                </c:pt>
                <c:pt idx="13345">
                  <c:v>0.49775328703703708</c:v>
                </c:pt>
                <c:pt idx="13346">
                  <c:v>0.49776077546296293</c:v>
                </c:pt>
                <c:pt idx="13347">
                  <c:v>0.49776584490740738</c:v>
                </c:pt>
                <c:pt idx="13348">
                  <c:v>0.49777067129629632</c:v>
                </c:pt>
                <c:pt idx="13349">
                  <c:v>0.49777572916666668</c:v>
                </c:pt>
                <c:pt idx="13350">
                  <c:v>0.49778069444444445</c:v>
                </c:pt>
                <c:pt idx="13351">
                  <c:v>0.49778560185185183</c:v>
                </c:pt>
                <c:pt idx="13352">
                  <c:v>0.49779053240740739</c:v>
                </c:pt>
                <c:pt idx="13353">
                  <c:v>0.49779853009259262</c:v>
                </c:pt>
                <c:pt idx="13354">
                  <c:v>0.49780364583333331</c:v>
                </c:pt>
                <c:pt idx="13355">
                  <c:v>0.4978088541666667</c:v>
                </c:pt>
                <c:pt idx="13356">
                  <c:v>0.4978140509259259</c:v>
                </c:pt>
                <c:pt idx="13357">
                  <c:v>0.49781935185185189</c:v>
                </c:pt>
                <c:pt idx="13358">
                  <c:v>0.49782457175925926</c:v>
                </c:pt>
                <c:pt idx="13359">
                  <c:v>0.49782980324074072</c:v>
                </c:pt>
                <c:pt idx="13360">
                  <c:v>0.49783512731481477</c:v>
                </c:pt>
                <c:pt idx="13361">
                  <c:v>0.49784341435185181</c:v>
                </c:pt>
                <c:pt idx="13362">
                  <c:v>0.4978485416666667</c:v>
                </c:pt>
                <c:pt idx="13363">
                  <c:v>0.49785361111111109</c:v>
                </c:pt>
                <c:pt idx="13364">
                  <c:v>0.49785847222222218</c:v>
                </c:pt>
                <c:pt idx="13365">
                  <c:v>0.49786358796296293</c:v>
                </c:pt>
                <c:pt idx="13366">
                  <c:v>0.49786901620370366</c:v>
                </c:pt>
                <c:pt idx="13367">
                  <c:v>0.49787421296296297</c:v>
                </c:pt>
                <c:pt idx="13368">
                  <c:v>0.49788237268518515</c:v>
                </c:pt>
                <c:pt idx="13369">
                  <c:v>0.49788746527777777</c:v>
                </c:pt>
                <c:pt idx="13370">
                  <c:v>0.49789284722222221</c:v>
                </c:pt>
                <c:pt idx="13371">
                  <c:v>0.49789814814814815</c:v>
                </c:pt>
                <c:pt idx="13372">
                  <c:v>0.49790359953703706</c:v>
                </c:pt>
                <c:pt idx="13373">
                  <c:v>0.4979088888888889</c:v>
                </c:pt>
                <c:pt idx="13374">
                  <c:v>0.49791373842592596</c:v>
                </c:pt>
                <c:pt idx="13375">
                  <c:v>0.49792111111111109</c:v>
                </c:pt>
                <c:pt idx="13376">
                  <c:v>0.4979261342592593</c:v>
                </c:pt>
                <c:pt idx="13377">
                  <c:v>0.49793162037037036</c:v>
                </c:pt>
                <c:pt idx="13378">
                  <c:v>0.4979371759259259</c:v>
                </c:pt>
                <c:pt idx="13379">
                  <c:v>0.4979425925925926</c:v>
                </c:pt>
                <c:pt idx="13380">
                  <c:v>0.49794788194444445</c:v>
                </c:pt>
                <c:pt idx="13381">
                  <c:v>0.49795311342592591</c:v>
                </c:pt>
                <c:pt idx="13382">
                  <c:v>0.49796104166666666</c:v>
                </c:pt>
                <c:pt idx="13383">
                  <c:v>0.49796614583333332</c:v>
                </c:pt>
                <c:pt idx="13384">
                  <c:v>0.4979712731481481</c:v>
                </c:pt>
                <c:pt idx="13385">
                  <c:v>0.49797629629629631</c:v>
                </c:pt>
                <c:pt idx="13386">
                  <c:v>0.4979822337962963</c:v>
                </c:pt>
                <c:pt idx="13387">
                  <c:v>0.49798820601851851</c:v>
                </c:pt>
                <c:pt idx="13388">
                  <c:v>0.4979942361111111</c:v>
                </c:pt>
                <c:pt idx="13389">
                  <c:v>0.49800269675925923</c:v>
                </c:pt>
                <c:pt idx="13390">
                  <c:v>0.49800858796296299</c:v>
                </c:pt>
                <c:pt idx="13391">
                  <c:v>0.49801459490740746</c:v>
                </c:pt>
                <c:pt idx="13392">
                  <c:v>0.49802086805555557</c:v>
                </c:pt>
                <c:pt idx="13393">
                  <c:v>0.49802741898148151</c:v>
                </c:pt>
                <c:pt idx="13394">
                  <c:v>0.49803393518518518</c:v>
                </c:pt>
                <c:pt idx="13395">
                  <c:v>0.49804034722222218</c:v>
                </c:pt>
                <c:pt idx="13396">
                  <c:v>0.49804949074074073</c:v>
                </c:pt>
                <c:pt idx="13397">
                  <c:v>0.49805569444444447</c:v>
                </c:pt>
                <c:pt idx="13398">
                  <c:v>0.49806203703703705</c:v>
                </c:pt>
                <c:pt idx="13399">
                  <c:v>0.49806851851851852</c:v>
                </c:pt>
                <c:pt idx="13400">
                  <c:v>0.49807486111111116</c:v>
                </c:pt>
                <c:pt idx="13401">
                  <c:v>0.49808092592592595</c:v>
                </c:pt>
                <c:pt idx="13402">
                  <c:v>0.49808707175925931</c:v>
                </c:pt>
                <c:pt idx="13403">
                  <c:v>0.49809592592592594</c:v>
                </c:pt>
                <c:pt idx="13404">
                  <c:v>0.49810215277777781</c:v>
                </c:pt>
                <c:pt idx="13405">
                  <c:v>0.4981084375</c:v>
                </c:pt>
                <c:pt idx="13406">
                  <c:v>0.49811451388888889</c:v>
                </c:pt>
                <c:pt idx="13407">
                  <c:v>0.49812092592592588</c:v>
                </c:pt>
                <c:pt idx="13408">
                  <c:v>0.49812730324074073</c:v>
                </c:pt>
                <c:pt idx="13409">
                  <c:v>0.49813349537037038</c:v>
                </c:pt>
                <c:pt idx="13410">
                  <c:v>0.49814189814814819</c:v>
                </c:pt>
                <c:pt idx="13411">
                  <c:v>0.49814763888888886</c:v>
                </c:pt>
                <c:pt idx="13412">
                  <c:v>0.49815363425925924</c:v>
                </c:pt>
                <c:pt idx="13413">
                  <c:v>0.49815965277777779</c:v>
                </c:pt>
                <c:pt idx="13414">
                  <c:v>0.49816582175925928</c:v>
                </c:pt>
                <c:pt idx="13415">
                  <c:v>0.49817200231481484</c:v>
                </c:pt>
                <c:pt idx="13416">
                  <c:v>0.49817811342592594</c:v>
                </c:pt>
                <c:pt idx="13417">
                  <c:v>0.49818693287037036</c:v>
                </c:pt>
                <c:pt idx="13418">
                  <c:v>0.49819303240740737</c:v>
                </c:pt>
                <c:pt idx="13419">
                  <c:v>0.49819895833333333</c:v>
                </c:pt>
                <c:pt idx="13420">
                  <c:v>0.4982047916666667</c:v>
                </c:pt>
                <c:pt idx="13421">
                  <c:v>0.49821071759259256</c:v>
                </c:pt>
                <c:pt idx="13422">
                  <c:v>0.49821677083333332</c:v>
                </c:pt>
                <c:pt idx="13423">
                  <c:v>0.49822260416666664</c:v>
                </c:pt>
                <c:pt idx="13424">
                  <c:v>0.49823092592592594</c:v>
                </c:pt>
                <c:pt idx="13425">
                  <c:v>0.49823665509259257</c:v>
                </c:pt>
                <c:pt idx="13426">
                  <c:v>0.49824259259259263</c:v>
                </c:pt>
                <c:pt idx="13427">
                  <c:v>0.49824866898148151</c:v>
                </c:pt>
                <c:pt idx="13428">
                  <c:v>0.49825499999999995</c:v>
                </c:pt>
                <c:pt idx="13429">
                  <c:v>0.4982613657407407</c:v>
                </c:pt>
                <c:pt idx="13430">
                  <c:v>0.49826756944444445</c:v>
                </c:pt>
                <c:pt idx="13431">
                  <c:v>0.49827656250000002</c:v>
                </c:pt>
                <c:pt idx="13432">
                  <c:v>0.49828260416666664</c:v>
                </c:pt>
                <c:pt idx="13433">
                  <c:v>0.4982887962962963</c:v>
                </c:pt>
                <c:pt idx="13434">
                  <c:v>0.49829498842592596</c:v>
                </c:pt>
                <c:pt idx="13435">
                  <c:v>0.49830101851851855</c:v>
                </c:pt>
                <c:pt idx="13436">
                  <c:v>0.49830687499999998</c:v>
                </c:pt>
                <c:pt idx="13437">
                  <c:v>0.49831262731481485</c:v>
                </c:pt>
                <c:pt idx="13438">
                  <c:v>0.49832134259259259</c:v>
                </c:pt>
                <c:pt idx="13439">
                  <c:v>0.49832758101851854</c:v>
                </c:pt>
                <c:pt idx="13440">
                  <c:v>0.498333900462963</c:v>
                </c:pt>
                <c:pt idx="13441">
                  <c:v>0.49834018518518519</c:v>
                </c:pt>
                <c:pt idx="13442">
                  <c:v>0.49834636574074076</c:v>
                </c:pt>
                <c:pt idx="13443">
                  <c:v>0.49835266203703704</c:v>
                </c:pt>
                <c:pt idx="13444">
                  <c:v>0.49835871527777775</c:v>
                </c:pt>
                <c:pt idx="13445">
                  <c:v>0.49836701388888888</c:v>
                </c:pt>
                <c:pt idx="13446">
                  <c:v>0.49837287037037042</c:v>
                </c:pt>
                <c:pt idx="13447">
                  <c:v>0.49837898148148146</c:v>
                </c:pt>
                <c:pt idx="13448">
                  <c:v>0.49838521990740742</c:v>
                </c:pt>
                <c:pt idx="13449">
                  <c:v>0.49839149305555552</c:v>
                </c:pt>
                <c:pt idx="13450">
                  <c:v>0.49839773148148153</c:v>
                </c:pt>
                <c:pt idx="13451">
                  <c:v>0.49840314814814812</c:v>
                </c:pt>
                <c:pt idx="13452">
                  <c:v>0.49841130787037041</c:v>
                </c:pt>
                <c:pt idx="13453">
                  <c:v>0.49841665509259259</c:v>
                </c:pt>
                <c:pt idx="13454">
                  <c:v>0.49842200231481476</c:v>
                </c:pt>
                <c:pt idx="13455">
                  <c:v>0.49842715277777777</c:v>
                </c:pt>
                <c:pt idx="13456">
                  <c:v>0.49843244212962962</c:v>
                </c:pt>
                <c:pt idx="13457">
                  <c:v>0.49843776620370367</c:v>
                </c:pt>
                <c:pt idx="13458">
                  <c:v>0.49844300925925927</c:v>
                </c:pt>
                <c:pt idx="13459">
                  <c:v>0.49845070601851854</c:v>
                </c:pt>
                <c:pt idx="13460">
                  <c:v>0.4984558101851852</c:v>
                </c:pt>
                <c:pt idx="13461">
                  <c:v>0.49846107638888887</c:v>
                </c:pt>
                <c:pt idx="13462">
                  <c:v>0.49846641203703701</c:v>
                </c:pt>
                <c:pt idx="13463">
                  <c:v>0.49847211805555558</c:v>
                </c:pt>
                <c:pt idx="13464">
                  <c:v>0.49847776620370371</c:v>
                </c:pt>
                <c:pt idx="13465">
                  <c:v>0.49848325231481483</c:v>
                </c:pt>
                <c:pt idx="13466">
                  <c:v>0.49849160879629628</c:v>
                </c:pt>
                <c:pt idx="13467">
                  <c:v>0.4984970138888889</c:v>
                </c:pt>
                <c:pt idx="13468">
                  <c:v>0.49850269675925923</c:v>
                </c:pt>
                <c:pt idx="13469">
                  <c:v>0.49850812500000002</c:v>
                </c:pt>
                <c:pt idx="13470">
                  <c:v>0.49851372685185186</c:v>
                </c:pt>
                <c:pt idx="13471">
                  <c:v>0.49851942129629628</c:v>
                </c:pt>
                <c:pt idx="13472">
                  <c:v>0.49852487268518519</c:v>
                </c:pt>
                <c:pt idx="13473">
                  <c:v>0.49853251157407402</c:v>
                </c:pt>
                <c:pt idx="13474">
                  <c:v>0.4985376041666667</c:v>
                </c:pt>
                <c:pt idx="13475">
                  <c:v>0.49854298611111109</c:v>
                </c:pt>
                <c:pt idx="13476">
                  <c:v>0.49854849537037033</c:v>
                </c:pt>
                <c:pt idx="13477">
                  <c:v>0.49855403935185189</c:v>
                </c:pt>
                <c:pt idx="13478">
                  <c:v>0.49855956018518516</c:v>
                </c:pt>
                <c:pt idx="13479">
                  <c:v>0.49856481481481479</c:v>
                </c:pt>
                <c:pt idx="13480">
                  <c:v>0.49857293981481482</c:v>
                </c:pt>
                <c:pt idx="13481">
                  <c:v>0.49857826388888887</c:v>
                </c:pt>
                <c:pt idx="13482">
                  <c:v>0.4985836574074074</c:v>
                </c:pt>
                <c:pt idx="13483">
                  <c:v>0.49858862268518517</c:v>
                </c:pt>
                <c:pt idx="13484">
                  <c:v>0.49859368055555553</c:v>
                </c:pt>
                <c:pt idx="13485">
                  <c:v>0.49859881944444445</c:v>
                </c:pt>
                <c:pt idx="13486">
                  <c:v>0.49860394675925929</c:v>
                </c:pt>
                <c:pt idx="13487">
                  <c:v>0.49861204861111114</c:v>
                </c:pt>
                <c:pt idx="13488">
                  <c:v>0.4986174074074074</c:v>
                </c:pt>
                <c:pt idx="13489">
                  <c:v>0.49862281250000001</c:v>
                </c:pt>
                <c:pt idx="13490">
                  <c:v>0.49862813657407407</c:v>
                </c:pt>
                <c:pt idx="13491">
                  <c:v>0.49863362268518524</c:v>
                </c:pt>
                <c:pt idx="13492">
                  <c:v>0.49863909722222227</c:v>
                </c:pt>
                <c:pt idx="13493">
                  <c:v>0.49864434027777776</c:v>
                </c:pt>
                <c:pt idx="13494">
                  <c:v>0.49865177083333334</c:v>
                </c:pt>
                <c:pt idx="13495">
                  <c:v>0.49865671296296293</c:v>
                </c:pt>
                <c:pt idx="13496">
                  <c:v>0.49866182870370368</c:v>
                </c:pt>
                <c:pt idx="13497">
                  <c:v>0.49866682870370371</c:v>
                </c:pt>
                <c:pt idx="13498">
                  <c:v>0.49867187500000004</c:v>
                </c:pt>
                <c:pt idx="13499">
                  <c:v>0.49867687499999996</c:v>
                </c:pt>
                <c:pt idx="13500">
                  <c:v>0.49868177083333332</c:v>
                </c:pt>
                <c:pt idx="13501">
                  <c:v>0.4986892361111111</c:v>
                </c:pt>
                <c:pt idx="13502">
                  <c:v>0.49869421296296296</c:v>
                </c:pt>
                <c:pt idx="13503">
                  <c:v>0.49869961805555557</c:v>
                </c:pt>
                <c:pt idx="13504">
                  <c:v>0.49870505787037039</c:v>
                </c:pt>
                <c:pt idx="13505">
                  <c:v>0.49871065972222223</c:v>
                </c:pt>
                <c:pt idx="13506">
                  <c:v>0.49871634259259262</c:v>
                </c:pt>
                <c:pt idx="13507">
                  <c:v>0.49872185185185186</c:v>
                </c:pt>
                <c:pt idx="13508">
                  <c:v>0.49873015046296293</c:v>
                </c:pt>
                <c:pt idx="13509">
                  <c:v>0.49873549768518521</c:v>
                </c:pt>
                <c:pt idx="13510">
                  <c:v>0.49874107638888887</c:v>
                </c:pt>
                <c:pt idx="13511">
                  <c:v>0.49874653935185181</c:v>
                </c:pt>
                <c:pt idx="13512">
                  <c:v>0.49875208333333337</c:v>
                </c:pt>
                <c:pt idx="13513">
                  <c:v>0.49875744212962964</c:v>
                </c:pt>
                <c:pt idx="13514">
                  <c:v>0.49876280092592595</c:v>
                </c:pt>
                <c:pt idx="13515">
                  <c:v>0.49877087962962968</c:v>
                </c:pt>
                <c:pt idx="13516">
                  <c:v>0.49877643518518516</c:v>
                </c:pt>
                <c:pt idx="13517">
                  <c:v>0.49878199074074075</c:v>
                </c:pt>
                <c:pt idx="13518">
                  <c:v>0.49878747685185187</c:v>
                </c:pt>
                <c:pt idx="13519">
                  <c:v>0.49879292824074078</c:v>
                </c:pt>
                <c:pt idx="13520">
                  <c:v>0.49879868055555554</c:v>
                </c:pt>
                <c:pt idx="13521">
                  <c:v>0.49880414351851848</c:v>
                </c:pt>
                <c:pt idx="13522">
                  <c:v>0.49881207175925923</c:v>
                </c:pt>
                <c:pt idx="13523">
                  <c:v>0.49881716435185181</c:v>
                </c:pt>
                <c:pt idx="13524">
                  <c:v>0.49882303240740744</c:v>
                </c:pt>
                <c:pt idx="13525">
                  <c:v>0.49882901620370368</c:v>
                </c:pt>
                <c:pt idx="13526">
                  <c:v>0.49883517361111113</c:v>
                </c:pt>
                <c:pt idx="13527">
                  <c:v>0.4988414814814815</c:v>
                </c:pt>
                <c:pt idx="13528">
                  <c:v>0.49884770833333336</c:v>
                </c:pt>
                <c:pt idx="13529">
                  <c:v>0.49885714120370372</c:v>
                </c:pt>
                <c:pt idx="13530">
                  <c:v>0.4988633564814815</c:v>
                </c:pt>
                <c:pt idx="13531">
                  <c:v>0.49886960648148149</c:v>
                </c:pt>
                <c:pt idx="13532">
                  <c:v>0.49887538194444447</c:v>
                </c:pt>
                <c:pt idx="13533">
                  <c:v>0.49888122685185188</c:v>
                </c:pt>
                <c:pt idx="13534">
                  <c:v>0.4988871412037037</c:v>
                </c:pt>
                <c:pt idx="13535">
                  <c:v>0.49889291666666669</c:v>
                </c:pt>
                <c:pt idx="13536">
                  <c:v>0.49890127314814814</c:v>
                </c:pt>
                <c:pt idx="13537">
                  <c:v>0.49890704861111113</c:v>
                </c:pt>
                <c:pt idx="13538">
                  <c:v>0.49891296296296295</c:v>
                </c:pt>
                <c:pt idx="13539">
                  <c:v>0.49891892361111112</c:v>
                </c:pt>
                <c:pt idx="13540">
                  <c:v>0.4989253935185185</c:v>
                </c:pt>
                <c:pt idx="13541">
                  <c:v>0.49893180555555555</c:v>
                </c:pt>
                <c:pt idx="13542">
                  <c:v>0.49893812500000001</c:v>
                </c:pt>
                <c:pt idx="13543">
                  <c:v>0.49894716435185188</c:v>
                </c:pt>
                <c:pt idx="13544">
                  <c:v>0.49895332175925927</c:v>
                </c:pt>
                <c:pt idx="13545">
                  <c:v>0.49895954861111114</c:v>
                </c:pt>
                <c:pt idx="13546">
                  <c:v>0.49896572916666665</c:v>
                </c:pt>
                <c:pt idx="13547">
                  <c:v>0.49897211805555552</c:v>
                </c:pt>
                <c:pt idx="13548">
                  <c:v>0.49897835648148153</c:v>
                </c:pt>
                <c:pt idx="13549">
                  <c:v>0.49898428240740739</c:v>
                </c:pt>
                <c:pt idx="13550">
                  <c:v>0.49899291666666667</c:v>
                </c:pt>
                <c:pt idx="13551">
                  <c:v>0.49899901620370368</c:v>
                </c:pt>
                <c:pt idx="13552">
                  <c:v>0.49900530092592593</c:v>
                </c:pt>
                <c:pt idx="13553">
                  <c:v>0.49901143518518515</c:v>
                </c:pt>
                <c:pt idx="13554">
                  <c:v>0.4990176736111111</c:v>
                </c:pt>
                <c:pt idx="13555">
                  <c:v>0.49902413194444445</c:v>
                </c:pt>
                <c:pt idx="13556">
                  <c:v>0.4990303703703704</c:v>
                </c:pt>
                <c:pt idx="13557">
                  <c:v>0.49903910879629626</c:v>
                </c:pt>
                <c:pt idx="13558">
                  <c:v>0.49904490740740742</c:v>
                </c:pt>
                <c:pt idx="13559">
                  <c:v>0.49905082175925924</c:v>
                </c:pt>
                <c:pt idx="13560">
                  <c:v>0.49905710648148149</c:v>
                </c:pt>
                <c:pt idx="13561">
                  <c:v>0.4990633796296296</c:v>
                </c:pt>
                <c:pt idx="13562">
                  <c:v>0.49906954861111114</c:v>
                </c:pt>
                <c:pt idx="13563">
                  <c:v>0.49907562499999997</c:v>
                </c:pt>
                <c:pt idx="13564">
                  <c:v>0.49908479166666669</c:v>
                </c:pt>
                <c:pt idx="13565">
                  <c:v>0.4990910648148148</c:v>
                </c:pt>
                <c:pt idx="13566">
                  <c:v>0.49909745370370368</c:v>
                </c:pt>
                <c:pt idx="13567">
                  <c:v>0.49910362268518521</c:v>
                </c:pt>
                <c:pt idx="13568">
                  <c:v>0.49910971064814813</c:v>
                </c:pt>
                <c:pt idx="13569">
                  <c:v>0.49911561342592597</c:v>
                </c:pt>
                <c:pt idx="13570">
                  <c:v>0.49912138888888885</c:v>
                </c:pt>
                <c:pt idx="13571">
                  <c:v>0.49912982638888886</c:v>
                </c:pt>
                <c:pt idx="13572">
                  <c:v>0.49913571759259256</c:v>
                </c:pt>
                <c:pt idx="13573">
                  <c:v>0.49914174768518516</c:v>
                </c:pt>
                <c:pt idx="13574">
                  <c:v>0.49914797453703702</c:v>
                </c:pt>
                <c:pt idx="13575">
                  <c:v>0.49915442129629634</c:v>
                </c:pt>
                <c:pt idx="13576">
                  <c:v>0.49916069444444444</c:v>
                </c:pt>
                <c:pt idx="13577">
                  <c:v>0.49916689814814813</c:v>
                </c:pt>
                <c:pt idx="13578">
                  <c:v>0.49917582175925923</c:v>
                </c:pt>
                <c:pt idx="13579">
                  <c:v>0.49918192129629629</c:v>
                </c:pt>
                <c:pt idx="13580">
                  <c:v>0.49918818287037037</c:v>
                </c:pt>
                <c:pt idx="13581">
                  <c:v>0.49919445601851847</c:v>
                </c:pt>
                <c:pt idx="13582">
                  <c:v>0.49920104166666662</c:v>
                </c:pt>
                <c:pt idx="13583">
                  <c:v>0.49920707175925921</c:v>
                </c:pt>
                <c:pt idx="13584">
                  <c:v>0.49921302083333335</c:v>
                </c:pt>
                <c:pt idx="13585">
                  <c:v>0.49922192129629628</c:v>
                </c:pt>
                <c:pt idx="13586">
                  <c:v>0.49922802083333334</c:v>
                </c:pt>
                <c:pt idx="13587">
                  <c:v>0.499234212962963</c:v>
                </c:pt>
                <c:pt idx="13588">
                  <c:v>0.4992402777777778</c:v>
                </c:pt>
                <c:pt idx="13589">
                  <c:v>0.49924646990740745</c:v>
                </c:pt>
                <c:pt idx="13590">
                  <c:v>0.49925290509259262</c:v>
                </c:pt>
                <c:pt idx="13591">
                  <c:v>0.49925916666666664</c:v>
                </c:pt>
                <c:pt idx="13592">
                  <c:v>0.49926780092592593</c:v>
                </c:pt>
                <c:pt idx="13593">
                  <c:v>0.49927362268518521</c:v>
                </c:pt>
                <c:pt idx="13594">
                  <c:v>0.4992796180555556</c:v>
                </c:pt>
                <c:pt idx="13595">
                  <c:v>0.49928576388888884</c:v>
                </c:pt>
                <c:pt idx="13596">
                  <c:v>0.49929193287037038</c:v>
                </c:pt>
                <c:pt idx="13597">
                  <c:v>0.49929812499999998</c:v>
                </c:pt>
                <c:pt idx="13598">
                  <c:v>0.49930428240740743</c:v>
                </c:pt>
                <c:pt idx="13599">
                  <c:v>0.49931324074074074</c:v>
                </c:pt>
                <c:pt idx="13600">
                  <c:v>0.4993195138888889</c:v>
                </c:pt>
                <c:pt idx="13601">
                  <c:v>0.49932582175925927</c:v>
                </c:pt>
                <c:pt idx="13602">
                  <c:v>0.49933170138888888</c:v>
                </c:pt>
                <c:pt idx="13603">
                  <c:v>0.49933773148148147</c:v>
                </c:pt>
                <c:pt idx="13604">
                  <c:v>0.49934370370370368</c:v>
                </c:pt>
                <c:pt idx="13605">
                  <c:v>0.49934965277777782</c:v>
                </c:pt>
                <c:pt idx="13606">
                  <c:v>0.49935807870370369</c:v>
                </c:pt>
                <c:pt idx="13607">
                  <c:v>0.49936391203703701</c:v>
                </c:pt>
                <c:pt idx="13608">
                  <c:v>0.49936997685185186</c:v>
                </c:pt>
                <c:pt idx="13609">
                  <c:v>0.49937629629629626</c:v>
                </c:pt>
                <c:pt idx="13610">
                  <c:v>0.4993827199074074</c:v>
                </c:pt>
                <c:pt idx="13611">
                  <c:v>0.49938931712962958</c:v>
                </c:pt>
                <c:pt idx="13612">
                  <c:v>0.49939569444444443</c:v>
                </c:pt>
                <c:pt idx="13613">
                  <c:v>0.4994046412037037</c:v>
                </c:pt>
                <c:pt idx="13614">
                  <c:v>0.49941081018518524</c:v>
                </c:pt>
                <c:pt idx="13615">
                  <c:v>0.49941707175925926</c:v>
                </c:pt>
                <c:pt idx="13616">
                  <c:v>0.49942336805555554</c:v>
                </c:pt>
                <c:pt idx="13617">
                  <c:v>0.49942971064814817</c:v>
                </c:pt>
                <c:pt idx="13618">
                  <c:v>0.49943577546296297</c:v>
                </c:pt>
                <c:pt idx="13619">
                  <c:v>0.49944168981481485</c:v>
                </c:pt>
                <c:pt idx="13620">
                  <c:v>0.49945081018518517</c:v>
                </c:pt>
                <c:pt idx="13621">
                  <c:v>0.49945706018518515</c:v>
                </c:pt>
                <c:pt idx="13622">
                  <c:v>0.49946333333333337</c:v>
                </c:pt>
                <c:pt idx="13623">
                  <c:v>0.49946956018518524</c:v>
                </c:pt>
                <c:pt idx="13624">
                  <c:v>0.49947608796296294</c:v>
                </c:pt>
                <c:pt idx="13625">
                  <c:v>0.49948285879629628</c:v>
                </c:pt>
                <c:pt idx="13626">
                  <c:v>0.49948902777777776</c:v>
                </c:pt>
                <c:pt idx="13627">
                  <c:v>0.49949743055555557</c:v>
                </c:pt>
                <c:pt idx="13628">
                  <c:v>0.49950324074074071</c:v>
                </c:pt>
                <c:pt idx="13629">
                  <c:v>0.49950960648148146</c:v>
                </c:pt>
                <c:pt idx="13630">
                  <c:v>0.4995159027777778</c:v>
                </c:pt>
                <c:pt idx="13631">
                  <c:v>0.49952234953703706</c:v>
                </c:pt>
                <c:pt idx="13632">
                  <c:v>0.49952883101851847</c:v>
                </c:pt>
                <c:pt idx="13633">
                  <c:v>0.49953508101851857</c:v>
                </c:pt>
                <c:pt idx="13634">
                  <c:v>0.49954413194444447</c:v>
                </c:pt>
                <c:pt idx="13635">
                  <c:v>0.49955039351851854</c:v>
                </c:pt>
                <c:pt idx="13636">
                  <c:v>0.49955633101851848</c:v>
                </c:pt>
                <c:pt idx="13637">
                  <c:v>0.49956152777777779</c:v>
                </c:pt>
                <c:pt idx="13638">
                  <c:v>0.49956678240740743</c:v>
                </c:pt>
                <c:pt idx="13639">
                  <c:v>0.49957216435185187</c:v>
                </c:pt>
                <c:pt idx="13640">
                  <c:v>0.4995776388888889</c:v>
                </c:pt>
                <c:pt idx="13641">
                  <c:v>0.49958600694444444</c:v>
                </c:pt>
                <c:pt idx="13642">
                  <c:v>0.4995915393518518</c:v>
                </c:pt>
                <c:pt idx="13643">
                  <c:v>0.49959734953703699</c:v>
                </c:pt>
                <c:pt idx="13644">
                  <c:v>0.49960300925925921</c:v>
                </c:pt>
                <c:pt idx="13645">
                  <c:v>0.49960901620370368</c:v>
                </c:pt>
                <c:pt idx="13646">
                  <c:v>0.49961473379629634</c:v>
                </c:pt>
                <c:pt idx="13647">
                  <c:v>0.49962061342592595</c:v>
                </c:pt>
                <c:pt idx="13648">
                  <c:v>0.49962886574074078</c:v>
                </c:pt>
                <c:pt idx="13649">
                  <c:v>0.49963460648148145</c:v>
                </c:pt>
                <c:pt idx="13650">
                  <c:v>0.49964052083333338</c:v>
                </c:pt>
                <c:pt idx="13651">
                  <c:v>0.49964605324074074</c:v>
                </c:pt>
                <c:pt idx="13652">
                  <c:v>0.49965171296296296</c:v>
                </c:pt>
                <c:pt idx="13653">
                  <c:v>0.49965712962962966</c:v>
                </c:pt>
                <c:pt idx="13654">
                  <c:v>0.49966243055555554</c:v>
                </c:pt>
                <c:pt idx="13655">
                  <c:v>0.49967050925925927</c:v>
                </c:pt>
                <c:pt idx="13656">
                  <c:v>0.49967600694444442</c:v>
                </c:pt>
                <c:pt idx="13657">
                  <c:v>0.49968171296296293</c:v>
                </c:pt>
                <c:pt idx="13658">
                  <c:v>0.49968744212962962</c:v>
                </c:pt>
                <c:pt idx="13659">
                  <c:v>0.4996930555555556</c:v>
                </c:pt>
                <c:pt idx="13660">
                  <c:v>0.49969866898148146</c:v>
                </c:pt>
                <c:pt idx="13661">
                  <c:v>0.49970428240740739</c:v>
                </c:pt>
                <c:pt idx="13662">
                  <c:v>0.49971278935185182</c:v>
                </c:pt>
                <c:pt idx="13663">
                  <c:v>0.49971796296296295</c:v>
                </c:pt>
                <c:pt idx="13664">
                  <c:v>0.49972339120370374</c:v>
                </c:pt>
                <c:pt idx="13665">
                  <c:v>0.49972872685185182</c:v>
                </c:pt>
                <c:pt idx="13666">
                  <c:v>0.4997345949074074</c:v>
                </c:pt>
                <c:pt idx="13667">
                  <c:v>0.49974054398148149</c:v>
                </c:pt>
                <c:pt idx="13668">
                  <c:v>0.49974606481481482</c:v>
                </c:pt>
                <c:pt idx="13669">
                  <c:v>0.49975415509259258</c:v>
                </c:pt>
                <c:pt idx="13670">
                  <c:v>0.49975944444444442</c:v>
                </c:pt>
                <c:pt idx="13671">
                  <c:v>0.49976479166666671</c:v>
                </c:pt>
                <c:pt idx="13672">
                  <c:v>0.49977009259259259</c:v>
                </c:pt>
                <c:pt idx="13673">
                  <c:v>0.49977540509259261</c:v>
                </c:pt>
                <c:pt idx="13674">
                  <c:v>0.49978047453703706</c:v>
                </c:pt>
                <c:pt idx="13675">
                  <c:v>0.49978549768518521</c:v>
                </c:pt>
                <c:pt idx="13676">
                  <c:v>0.49979314814814813</c:v>
                </c:pt>
                <c:pt idx="13677">
                  <c:v>0.49979817129629628</c:v>
                </c:pt>
                <c:pt idx="13678">
                  <c:v>0.4998032291666667</c:v>
                </c:pt>
                <c:pt idx="13679">
                  <c:v>0.49980826388888894</c:v>
                </c:pt>
                <c:pt idx="13680">
                  <c:v>0.49981342592592592</c:v>
                </c:pt>
                <c:pt idx="13681">
                  <c:v>0.49981857638888888</c:v>
                </c:pt>
                <c:pt idx="13682">
                  <c:v>0.49982380787037034</c:v>
                </c:pt>
                <c:pt idx="13683">
                  <c:v>0.49983175925925921</c:v>
                </c:pt>
                <c:pt idx="13684">
                  <c:v>0.49983703703703702</c:v>
                </c:pt>
                <c:pt idx="13685">
                  <c:v>0.49984240740740743</c:v>
                </c:pt>
                <c:pt idx="13686">
                  <c:v>0.49984761574074077</c:v>
                </c:pt>
                <c:pt idx="13687">
                  <c:v>0.49985306712962968</c:v>
                </c:pt>
                <c:pt idx="13688">
                  <c:v>0.49985858796296295</c:v>
                </c:pt>
                <c:pt idx="13689">
                  <c:v>0.49986392361111109</c:v>
                </c:pt>
                <c:pt idx="13690">
                  <c:v>0.49987209490740742</c:v>
                </c:pt>
                <c:pt idx="13691">
                  <c:v>0.4998775231481481</c:v>
                </c:pt>
                <c:pt idx="13692">
                  <c:v>0.49988275462962961</c:v>
                </c:pt>
                <c:pt idx="13693">
                  <c:v>0.49988784722222218</c:v>
                </c:pt>
                <c:pt idx="13694">
                  <c:v>0.49989317129629635</c:v>
                </c:pt>
                <c:pt idx="13695">
                  <c:v>0.49989880787037039</c:v>
                </c:pt>
                <c:pt idx="13696">
                  <c:v>0.4999045138888889</c:v>
                </c:pt>
                <c:pt idx="13697">
                  <c:v>0.49991281250000003</c:v>
                </c:pt>
                <c:pt idx="13698">
                  <c:v>0.49991832175925927</c:v>
                </c:pt>
                <c:pt idx="13699">
                  <c:v>0.49992395833333331</c:v>
                </c:pt>
                <c:pt idx="13700">
                  <c:v>0.49992939814814813</c:v>
                </c:pt>
                <c:pt idx="13701">
                  <c:v>0.49993502314814814</c:v>
                </c:pt>
                <c:pt idx="13702">
                  <c:v>0.49994050925925926</c:v>
                </c:pt>
                <c:pt idx="13703">
                  <c:v>0.49994570601851857</c:v>
                </c:pt>
                <c:pt idx="13704">
                  <c:v>0.49995349537037037</c:v>
                </c:pt>
                <c:pt idx="13705">
                  <c:v>0.49995886574074078</c:v>
                </c:pt>
                <c:pt idx="13706">
                  <c:v>0.4999646064814815</c:v>
                </c:pt>
                <c:pt idx="13707">
                  <c:v>0.49997013888888886</c:v>
                </c:pt>
                <c:pt idx="13708">
                  <c:v>0.49997579861111108</c:v>
                </c:pt>
                <c:pt idx="13709">
                  <c:v>0.49998162037037036</c:v>
                </c:pt>
                <c:pt idx="13710">
                  <c:v>0.49998714120370374</c:v>
                </c:pt>
                <c:pt idx="13711">
                  <c:v>0.49999528935185183</c:v>
                </c:pt>
                <c:pt idx="13712">
                  <c:v>0.5000006944444445</c:v>
                </c:pt>
                <c:pt idx="13713">
                  <c:v>0.5000061921296296</c:v>
                </c:pt>
                <c:pt idx="13714">
                  <c:v>0.50001162037037039</c:v>
                </c:pt>
                <c:pt idx="13715">
                  <c:v>0.50001769675925922</c:v>
                </c:pt>
                <c:pt idx="13716">
                  <c:v>0.50002384259259258</c:v>
                </c:pt>
                <c:pt idx="13717">
                  <c:v>0.50002974537037037</c:v>
                </c:pt>
                <c:pt idx="13718">
                  <c:v>0.50003821759259259</c:v>
                </c:pt>
                <c:pt idx="13719">
                  <c:v>0.50004415509259259</c:v>
                </c:pt>
                <c:pt idx="13720">
                  <c:v>0.50005037037037037</c:v>
                </c:pt>
                <c:pt idx="13721">
                  <c:v>0.50005681712962968</c:v>
                </c:pt>
                <c:pt idx="13722">
                  <c:v>0.5000633333333333</c:v>
                </c:pt>
                <c:pt idx="13723">
                  <c:v>0.50007012731481482</c:v>
                </c:pt>
                <c:pt idx="13724">
                  <c:v>0.50007645833333336</c:v>
                </c:pt>
                <c:pt idx="13725">
                  <c:v>0.500085474537037</c:v>
                </c:pt>
                <c:pt idx="13726">
                  <c:v>0.50009160879629633</c:v>
                </c:pt>
                <c:pt idx="13727">
                  <c:v>0.5000980439814815</c:v>
                </c:pt>
                <c:pt idx="13728">
                  <c:v>0.50010434027777773</c:v>
                </c:pt>
                <c:pt idx="13729">
                  <c:v>0.50011042824074081</c:v>
                </c:pt>
                <c:pt idx="13730">
                  <c:v>0.50011652777777782</c:v>
                </c:pt>
                <c:pt idx="13731">
                  <c:v>0.50012263888888886</c:v>
                </c:pt>
                <c:pt idx="13732">
                  <c:v>0.50013211805555557</c:v>
                </c:pt>
                <c:pt idx="13733">
                  <c:v>0.50013850694444451</c:v>
                </c:pt>
                <c:pt idx="13734">
                  <c:v>0.50014475694444449</c:v>
                </c:pt>
                <c:pt idx="13735">
                  <c:v>0.50015105324074072</c:v>
                </c:pt>
                <c:pt idx="13736">
                  <c:v>0.50015740740740744</c:v>
                </c:pt>
                <c:pt idx="13737">
                  <c:v>0.50016379629629626</c:v>
                </c:pt>
                <c:pt idx="13738">
                  <c:v>0.50016986111111106</c:v>
                </c:pt>
                <c:pt idx="13739">
                  <c:v>0.50017829861111107</c:v>
                </c:pt>
                <c:pt idx="13740">
                  <c:v>0.50018427083333339</c:v>
                </c:pt>
                <c:pt idx="13741">
                  <c:v>0.50019059027777779</c:v>
                </c:pt>
                <c:pt idx="13742">
                  <c:v>0.50019684027777778</c:v>
                </c:pt>
                <c:pt idx="13743">
                  <c:v>0.50020318287037036</c:v>
                </c:pt>
                <c:pt idx="13744">
                  <c:v>0.50020971064814812</c:v>
                </c:pt>
                <c:pt idx="13745">
                  <c:v>0.50021606481481484</c:v>
                </c:pt>
                <c:pt idx="13746">
                  <c:v>0.50022519675925925</c:v>
                </c:pt>
                <c:pt idx="13747">
                  <c:v>0.50023104166666665</c:v>
                </c:pt>
                <c:pt idx="13748">
                  <c:v>0.50023709490740742</c:v>
                </c:pt>
                <c:pt idx="13749">
                  <c:v>0.50024291666666665</c:v>
                </c:pt>
                <c:pt idx="13750">
                  <c:v>0.50024887731481482</c:v>
                </c:pt>
                <c:pt idx="13751">
                  <c:v>0.50025483796296299</c:v>
                </c:pt>
                <c:pt idx="13752">
                  <c:v>0.50026065972222222</c:v>
                </c:pt>
                <c:pt idx="13753">
                  <c:v>0.50026909722222224</c:v>
                </c:pt>
                <c:pt idx="13754">
                  <c:v>0.50027520833333339</c:v>
                </c:pt>
                <c:pt idx="13755">
                  <c:v>0.50028167824074077</c:v>
                </c:pt>
                <c:pt idx="13756">
                  <c:v>0.50028800925925931</c:v>
                </c:pt>
                <c:pt idx="13757">
                  <c:v>0.50029436342592593</c:v>
                </c:pt>
                <c:pt idx="13758">
                  <c:v>0.50030072916666668</c:v>
                </c:pt>
                <c:pt idx="13759">
                  <c:v>0.50030696759259252</c:v>
                </c:pt>
                <c:pt idx="13760">
                  <c:v>0.50031593750000003</c:v>
                </c:pt>
                <c:pt idx="13761">
                  <c:v>0.50032225694444443</c:v>
                </c:pt>
                <c:pt idx="13762">
                  <c:v>0.50032862268518519</c:v>
                </c:pt>
                <c:pt idx="13763">
                  <c:v>0.50033452546296298</c:v>
                </c:pt>
                <c:pt idx="13764">
                  <c:v>0.50034057870370374</c:v>
                </c:pt>
                <c:pt idx="13765">
                  <c:v>0.50034662037037037</c:v>
                </c:pt>
                <c:pt idx="13766">
                  <c:v>0.50035287037037035</c:v>
                </c:pt>
                <c:pt idx="13767">
                  <c:v>0.50036172453703698</c:v>
                </c:pt>
                <c:pt idx="13768">
                  <c:v>0.50036798611111111</c:v>
                </c:pt>
                <c:pt idx="13769">
                  <c:v>0.5003742708333333</c:v>
                </c:pt>
                <c:pt idx="13770">
                  <c:v>0.50038068287037041</c:v>
                </c:pt>
                <c:pt idx="13771">
                  <c:v>0.50038712962962961</c:v>
                </c:pt>
                <c:pt idx="13772">
                  <c:v>0.50039349537037037</c:v>
                </c:pt>
                <c:pt idx="13773">
                  <c:v>0.50039943287037036</c:v>
                </c:pt>
                <c:pt idx="13774">
                  <c:v>0.50040799768518518</c:v>
                </c:pt>
                <c:pt idx="13775">
                  <c:v>0.50041430555555555</c:v>
                </c:pt>
                <c:pt idx="13776">
                  <c:v>0.50042064814814813</c:v>
                </c:pt>
                <c:pt idx="13777">
                  <c:v>0.50042687499999994</c:v>
                </c:pt>
                <c:pt idx="13778">
                  <c:v>0.50043344907407405</c:v>
                </c:pt>
                <c:pt idx="13779">
                  <c:v>0.50044018518518518</c:v>
                </c:pt>
                <c:pt idx="13780">
                  <c:v>0.50044657407407411</c:v>
                </c:pt>
                <c:pt idx="13781">
                  <c:v>0.50045519675925931</c:v>
                </c:pt>
                <c:pt idx="13782">
                  <c:v>0.50046107638888893</c:v>
                </c:pt>
                <c:pt idx="13783">
                  <c:v>0.5004670370370371</c:v>
                </c:pt>
                <c:pt idx="13784">
                  <c:v>0.50047296296296295</c:v>
                </c:pt>
                <c:pt idx="13785">
                  <c:v>0.50047914351851852</c:v>
                </c:pt>
                <c:pt idx="13786">
                  <c:v>0.50048527777777785</c:v>
                </c:pt>
                <c:pt idx="13787">
                  <c:v>0.50049124999999994</c:v>
                </c:pt>
                <c:pt idx="13788">
                  <c:v>0.50050024305555552</c:v>
                </c:pt>
                <c:pt idx="13789">
                  <c:v>0.50050644675925926</c:v>
                </c:pt>
                <c:pt idx="13790">
                  <c:v>0.50051271990740742</c:v>
                </c:pt>
                <c:pt idx="13791">
                  <c:v>0.50051898148148155</c:v>
                </c:pt>
                <c:pt idx="13792">
                  <c:v>0.50052528935185181</c:v>
                </c:pt>
                <c:pt idx="13793">
                  <c:v>0.50053166666666671</c:v>
                </c:pt>
                <c:pt idx="13794">
                  <c:v>0.5005379513888889</c:v>
                </c:pt>
                <c:pt idx="13795">
                  <c:v>0.50054638888888892</c:v>
                </c:pt>
                <c:pt idx="13796">
                  <c:v>0.50055200231481478</c:v>
                </c:pt>
                <c:pt idx="13797">
                  <c:v>0.50055756944444452</c:v>
                </c:pt>
                <c:pt idx="13798">
                  <c:v>0.5005629050925926</c:v>
                </c:pt>
                <c:pt idx="13799">
                  <c:v>0.50056831018518522</c:v>
                </c:pt>
                <c:pt idx="13800">
                  <c:v>0.50057374999999993</c:v>
                </c:pt>
                <c:pt idx="13801">
                  <c:v>0.50057938657407408</c:v>
                </c:pt>
                <c:pt idx="13802">
                  <c:v>0.50058793981481486</c:v>
                </c:pt>
                <c:pt idx="13803">
                  <c:v>0.50059342592592593</c:v>
                </c:pt>
                <c:pt idx="13804">
                  <c:v>0.50059913194444439</c:v>
                </c:pt>
                <c:pt idx="13805">
                  <c:v>0.50060473379629633</c:v>
                </c:pt>
                <c:pt idx="13806">
                  <c:v>0.50061061342592594</c:v>
                </c:pt>
                <c:pt idx="13807">
                  <c:v>0.50061620370370374</c:v>
                </c:pt>
                <c:pt idx="13808">
                  <c:v>0.50062150462962962</c:v>
                </c:pt>
                <c:pt idx="13809">
                  <c:v>0.50062932870370369</c:v>
                </c:pt>
                <c:pt idx="13810">
                  <c:v>0.50063464120370371</c:v>
                </c:pt>
                <c:pt idx="13811">
                  <c:v>0.50064020833333334</c:v>
                </c:pt>
                <c:pt idx="13812">
                  <c:v>0.50064576388888893</c:v>
                </c:pt>
                <c:pt idx="13813">
                  <c:v>0.50065142361111115</c:v>
                </c:pt>
                <c:pt idx="13814">
                  <c:v>0.50065703703703701</c:v>
                </c:pt>
                <c:pt idx="13815">
                  <c:v>0.50066263888888896</c:v>
                </c:pt>
                <c:pt idx="13816">
                  <c:v>0.50067108796296289</c:v>
                </c:pt>
                <c:pt idx="13817">
                  <c:v>0.50067656250000003</c:v>
                </c:pt>
                <c:pt idx="13818">
                  <c:v>0.50068193287037033</c:v>
                </c:pt>
                <c:pt idx="13819">
                  <c:v>0.50068712962962969</c:v>
                </c:pt>
                <c:pt idx="13820">
                  <c:v>0.50069259259259258</c:v>
                </c:pt>
                <c:pt idx="13821">
                  <c:v>0.50069797453703702</c:v>
                </c:pt>
                <c:pt idx="13822">
                  <c:v>0.50070346064814808</c:v>
                </c:pt>
                <c:pt idx="13823">
                  <c:v>0.50071138888888889</c:v>
                </c:pt>
                <c:pt idx="13824">
                  <c:v>0.50071662037037035</c:v>
                </c:pt>
                <c:pt idx="13825">
                  <c:v>0.50072211805555555</c:v>
                </c:pt>
                <c:pt idx="13826">
                  <c:v>0.50072769675925921</c:v>
                </c:pt>
                <c:pt idx="13827">
                  <c:v>0.50073344907407413</c:v>
                </c:pt>
                <c:pt idx="13828">
                  <c:v>0.50073917824074077</c:v>
                </c:pt>
                <c:pt idx="13829">
                  <c:v>0.50074474537037039</c:v>
                </c:pt>
                <c:pt idx="13830">
                  <c:v>0.50075309027777781</c:v>
                </c:pt>
                <c:pt idx="13831">
                  <c:v>0.50075863425925926</c:v>
                </c:pt>
                <c:pt idx="13832">
                  <c:v>0.50076428240740734</c:v>
                </c:pt>
                <c:pt idx="13833">
                  <c:v>0.5007698611111111</c:v>
                </c:pt>
                <c:pt idx="13834">
                  <c:v>0.50077559027777785</c:v>
                </c:pt>
                <c:pt idx="13835">
                  <c:v>0.50078116898148151</c:v>
                </c:pt>
                <c:pt idx="13836">
                  <c:v>0.50078633101851855</c:v>
                </c:pt>
                <c:pt idx="13837">
                  <c:v>0.50079392361111108</c:v>
                </c:pt>
                <c:pt idx="13838">
                  <c:v>0.50079902777777774</c:v>
                </c:pt>
                <c:pt idx="13839">
                  <c:v>0.50080445601851853</c:v>
                </c:pt>
                <c:pt idx="13840">
                  <c:v>0.50080976851851855</c:v>
                </c:pt>
                <c:pt idx="13841">
                  <c:v>0.50081519675925923</c:v>
                </c:pt>
                <c:pt idx="13842">
                  <c:v>0.50082067129629626</c:v>
                </c:pt>
                <c:pt idx="13843">
                  <c:v>0.50082609953703705</c:v>
                </c:pt>
                <c:pt idx="13844">
                  <c:v>0.50083422453703708</c:v>
                </c:pt>
                <c:pt idx="13845">
                  <c:v>0.50083949074074074</c:v>
                </c:pt>
                <c:pt idx="13846">
                  <c:v>0.50084462962962961</c:v>
                </c:pt>
                <c:pt idx="13847">
                  <c:v>0.50084968750000003</c:v>
                </c:pt>
                <c:pt idx="13848">
                  <c:v>0.50085487268518525</c:v>
                </c:pt>
                <c:pt idx="13849">
                  <c:v>0.50086023148148151</c:v>
                </c:pt>
                <c:pt idx="13850">
                  <c:v>0.50086553240740739</c:v>
                </c:pt>
                <c:pt idx="13851">
                  <c:v>0.50087364583333327</c:v>
                </c:pt>
                <c:pt idx="13852">
                  <c:v>0.5008788657407407</c:v>
                </c:pt>
                <c:pt idx="13853">
                  <c:v>0.50088443287037043</c:v>
                </c:pt>
                <c:pt idx="13854">
                  <c:v>0.5008899189814815</c:v>
                </c:pt>
                <c:pt idx="13855">
                  <c:v>0.50089542824074074</c:v>
                </c:pt>
                <c:pt idx="13856">
                  <c:v>0.50090106481481478</c:v>
                </c:pt>
                <c:pt idx="13857">
                  <c:v>0.50090613425925923</c:v>
                </c:pt>
                <c:pt idx="13858">
                  <c:v>0.50091390046296291</c:v>
                </c:pt>
                <c:pt idx="13859">
                  <c:v>0.50091895833333333</c:v>
                </c:pt>
                <c:pt idx="13860">
                  <c:v>0.50092413194444452</c:v>
                </c:pt>
                <c:pt idx="13861">
                  <c:v>0.500929212962963</c:v>
                </c:pt>
                <c:pt idx="13862">
                  <c:v>0.50093445601851849</c:v>
                </c:pt>
                <c:pt idx="13863">
                  <c:v>0.5009397337962963</c:v>
                </c:pt>
                <c:pt idx="13864">
                  <c:v>0.50094499999999997</c:v>
                </c:pt>
                <c:pt idx="13865">
                  <c:v>0.50095297453703702</c:v>
                </c:pt>
                <c:pt idx="13866">
                  <c:v>0.500958587962963</c:v>
                </c:pt>
                <c:pt idx="13867">
                  <c:v>0.5009643055555556</c:v>
                </c:pt>
                <c:pt idx="13868">
                  <c:v>0.50096997685185185</c:v>
                </c:pt>
                <c:pt idx="13869">
                  <c:v>0.50097579861111108</c:v>
                </c:pt>
                <c:pt idx="13870">
                  <c:v>0.50098165509259263</c:v>
                </c:pt>
                <c:pt idx="13871">
                  <c:v>0.5009873958333334</c:v>
                </c:pt>
                <c:pt idx="13872">
                  <c:v>0.50099584490740734</c:v>
                </c:pt>
                <c:pt idx="13873">
                  <c:v>0.50100133101851851</c:v>
                </c:pt>
                <c:pt idx="13874">
                  <c:v>0.50100692129629631</c:v>
                </c:pt>
                <c:pt idx="13875">
                  <c:v>0.50101222222222219</c:v>
                </c:pt>
                <c:pt idx="13876">
                  <c:v>0.50101766203703701</c:v>
                </c:pt>
                <c:pt idx="13877">
                  <c:v>0.50102317129629637</c:v>
                </c:pt>
                <c:pt idx="13878">
                  <c:v>0.50102884259259262</c:v>
                </c:pt>
                <c:pt idx="13879">
                  <c:v>0.50103710648148148</c:v>
                </c:pt>
                <c:pt idx="13880">
                  <c:v>0.5010426736111111</c:v>
                </c:pt>
                <c:pt idx="13881">
                  <c:v>0.50104898148148147</c:v>
                </c:pt>
                <c:pt idx="13882">
                  <c:v>0.50105525462962963</c:v>
                </c:pt>
                <c:pt idx="13883">
                  <c:v>0.50106164351851856</c:v>
                </c:pt>
                <c:pt idx="13884">
                  <c:v>0.50106789351851855</c:v>
                </c:pt>
                <c:pt idx="13885">
                  <c:v>0.50107391203703699</c:v>
                </c:pt>
                <c:pt idx="13886">
                  <c:v>0.50108249999999999</c:v>
                </c:pt>
                <c:pt idx="13887">
                  <c:v>0.50108887731481488</c:v>
                </c:pt>
                <c:pt idx="13888">
                  <c:v>0.50109528935185188</c:v>
                </c:pt>
                <c:pt idx="13889">
                  <c:v>0.50110148148148148</c:v>
                </c:pt>
                <c:pt idx="13890">
                  <c:v>0.50110778935185185</c:v>
                </c:pt>
                <c:pt idx="13891">
                  <c:v>0.50111418981481481</c:v>
                </c:pt>
                <c:pt idx="13892">
                  <c:v>0.50112055555555557</c:v>
                </c:pt>
                <c:pt idx="13893">
                  <c:v>0.50112981481481478</c:v>
                </c:pt>
                <c:pt idx="13894">
                  <c:v>0.50113576388888892</c:v>
                </c:pt>
                <c:pt idx="13895">
                  <c:v>0.50114180555555554</c:v>
                </c:pt>
                <c:pt idx="13896">
                  <c:v>0.50114776620370372</c:v>
                </c:pt>
                <c:pt idx="13897">
                  <c:v>0.50115374999999995</c:v>
                </c:pt>
                <c:pt idx="13898">
                  <c:v>0.50115978009259254</c:v>
                </c:pt>
                <c:pt idx="13899">
                  <c:v>0.5011656712962963</c:v>
                </c:pt>
                <c:pt idx="13900">
                  <c:v>0.50117407407407411</c:v>
                </c:pt>
                <c:pt idx="13901">
                  <c:v>0.50118026620370371</c:v>
                </c:pt>
                <c:pt idx="13902">
                  <c:v>0.50118664351851849</c:v>
                </c:pt>
                <c:pt idx="13903">
                  <c:v>0.50119290509259262</c:v>
                </c:pt>
                <c:pt idx="13904">
                  <c:v>0.50119940972222221</c:v>
                </c:pt>
                <c:pt idx="13905">
                  <c:v>0.50120594907407401</c:v>
                </c:pt>
                <c:pt idx="13906">
                  <c:v>0.50121232638888891</c:v>
                </c:pt>
                <c:pt idx="13907">
                  <c:v>0.50122144675925928</c:v>
                </c:pt>
                <c:pt idx="13908">
                  <c:v>0.50122775462962965</c:v>
                </c:pt>
                <c:pt idx="13909">
                  <c:v>0.50123398148148146</c:v>
                </c:pt>
                <c:pt idx="13910">
                  <c:v>0.50124000000000002</c:v>
                </c:pt>
                <c:pt idx="13911">
                  <c:v>0.5012461226851852</c:v>
                </c:pt>
                <c:pt idx="13912">
                  <c:v>0.50125239583333336</c:v>
                </c:pt>
                <c:pt idx="13913">
                  <c:v>0.50125907407407411</c:v>
                </c:pt>
                <c:pt idx="13914">
                  <c:v>0.50126819444444448</c:v>
                </c:pt>
                <c:pt idx="13915">
                  <c:v>0.50127450231481485</c:v>
                </c:pt>
                <c:pt idx="13916">
                  <c:v>0.50128089120370367</c:v>
                </c:pt>
                <c:pt idx="13917">
                  <c:v>0.50128725694444443</c:v>
                </c:pt>
                <c:pt idx="13918">
                  <c:v>0.50129368055555557</c:v>
                </c:pt>
                <c:pt idx="13919">
                  <c:v>0.50129986111111113</c:v>
                </c:pt>
                <c:pt idx="13920">
                  <c:v>0.50130590277777776</c:v>
                </c:pt>
                <c:pt idx="13921">
                  <c:v>0.50131475694444438</c:v>
                </c:pt>
                <c:pt idx="13922">
                  <c:v>0.50132096064814813</c:v>
                </c:pt>
                <c:pt idx="13923">
                  <c:v>0.50132729166666667</c:v>
                </c:pt>
                <c:pt idx="13924">
                  <c:v>0.50133363425925925</c:v>
                </c:pt>
                <c:pt idx="13925">
                  <c:v>0.50134013888888884</c:v>
                </c:pt>
                <c:pt idx="13926">
                  <c:v>0.50134662037037037</c:v>
                </c:pt>
                <c:pt idx="13927">
                  <c:v>0.50135309027777775</c:v>
                </c:pt>
                <c:pt idx="13928">
                  <c:v>0.50136195601851852</c:v>
                </c:pt>
                <c:pt idx="13929">
                  <c:v>0.5013678240740741</c:v>
                </c:pt>
                <c:pt idx="13930">
                  <c:v>0.50137385416666669</c:v>
                </c:pt>
                <c:pt idx="13931">
                  <c:v>0.50137976851851851</c:v>
                </c:pt>
                <c:pt idx="13932">
                  <c:v>0.50138585648148148</c:v>
                </c:pt>
                <c:pt idx="13933">
                  <c:v>0.50139202546296302</c:v>
                </c:pt>
                <c:pt idx="13934">
                  <c:v>0.50139815972222224</c:v>
                </c:pt>
                <c:pt idx="13935">
                  <c:v>0.50140747685185183</c:v>
                </c:pt>
                <c:pt idx="13936">
                  <c:v>0.50141380787037038</c:v>
                </c:pt>
                <c:pt idx="13937">
                  <c:v>0.50142033564814814</c:v>
                </c:pt>
                <c:pt idx="13938">
                  <c:v>0.50142659722222216</c:v>
                </c:pt>
                <c:pt idx="13939">
                  <c:v>0.50143303240740744</c:v>
                </c:pt>
                <c:pt idx="13940">
                  <c:v>0.50143986111111116</c:v>
                </c:pt>
                <c:pt idx="13941">
                  <c:v>0.50144645833333334</c:v>
                </c:pt>
                <c:pt idx="13942">
                  <c:v>0.50145556712962958</c:v>
                </c:pt>
                <c:pt idx="13943">
                  <c:v>0.50146158564814813</c:v>
                </c:pt>
                <c:pt idx="13944">
                  <c:v>0.50146765046296293</c:v>
                </c:pt>
                <c:pt idx="13945">
                  <c:v>0.50147371527777784</c:v>
                </c:pt>
                <c:pt idx="13946">
                  <c:v>0.50148037037037041</c:v>
                </c:pt>
                <c:pt idx="13947">
                  <c:v>0.50148706018518519</c:v>
                </c:pt>
                <c:pt idx="13948">
                  <c:v>0.501493449074074</c:v>
                </c:pt>
                <c:pt idx="13949">
                  <c:v>0.50150246527777775</c:v>
                </c:pt>
                <c:pt idx="13950">
                  <c:v>0.50150868055555553</c:v>
                </c:pt>
                <c:pt idx="13951">
                  <c:v>0.50151511574074081</c:v>
                </c:pt>
                <c:pt idx="13952">
                  <c:v>0.50152146990740742</c:v>
                </c:pt>
                <c:pt idx="13953">
                  <c:v>0.50152752314814808</c:v>
                </c:pt>
                <c:pt idx="13954">
                  <c:v>0.50153370370370365</c:v>
                </c:pt>
                <c:pt idx="13955">
                  <c:v>0.50154003472222219</c:v>
                </c:pt>
                <c:pt idx="13956">
                  <c:v>0.50154915509259257</c:v>
                </c:pt>
                <c:pt idx="13957">
                  <c:v>0.50155537037037035</c:v>
                </c:pt>
                <c:pt idx="13958">
                  <c:v>0.50156162037037044</c:v>
                </c:pt>
                <c:pt idx="13959">
                  <c:v>0.50156809027777782</c:v>
                </c:pt>
                <c:pt idx="13960">
                  <c:v>0.50157452546296299</c:v>
                </c:pt>
                <c:pt idx="13961">
                  <c:v>0.50158128472222219</c:v>
                </c:pt>
                <c:pt idx="13962">
                  <c:v>0.50158732638888892</c:v>
                </c:pt>
                <c:pt idx="13963">
                  <c:v>0.50159577546296297</c:v>
                </c:pt>
                <c:pt idx="13964">
                  <c:v>0.5016018518518518</c:v>
                </c:pt>
                <c:pt idx="13965">
                  <c:v>0.50160780092592594</c:v>
                </c:pt>
                <c:pt idx="13966">
                  <c:v>0.50161403935185189</c:v>
                </c:pt>
                <c:pt idx="13967">
                  <c:v>0.50162010416666669</c:v>
                </c:pt>
                <c:pt idx="13968">
                  <c:v>0.50162640046296303</c:v>
                </c:pt>
                <c:pt idx="13969">
                  <c:v>0.50163287037037041</c:v>
                </c:pt>
                <c:pt idx="13970">
                  <c:v>0.50164201388888896</c:v>
                </c:pt>
                <c:pt idx="13971">
                  <c:v>0.50164851851851855</c:v>
                </c:pt>
                <c:pt idx="13972">
                  <c:v>0.50165483796296295</c:v>
                </c:pt>
                <c:pt idx="13973">
                  <c:v>0.50166123842592591</c:v>
                </c:pt>
                <c:pt idx="13974">
                  <c:v>0.50166760416666667</c:v>
                </c:pt>
                <c:pt idx="13975">
                  <c:v>0.50167413194444443</c:v>
                </c:pt>
                <c:pt idx="13976">
                  <c:v>0.50168077546296297</c:v>
                </c:pt>
                <c:pt idx="13977">
                  <c:v>0.50168927083333337</c:v>
                </c:pt>
                <c:pt idx="13978">
                  <c:v>0.50169532407407413</c:v>
                </c:pt>
                <c:pt idx="13979">
                  <c:v>0.5017012847222222</c:v>
                </c:pt>
                <c:pt idx="13980">
                  <c:v>0.50170760416666671</c:v>
                </c:pt>
                <c:pt idx="13981">
                  <c:v>0.50171402777777774</c:v>
                </c:pt>
                <c:pt idx="13982">
                  <c:v>0.50172062500000003</c:v>
                </c:pt>
                <c:pt idx="13983">
                  <c:v>0.50173017361111116</c:v>
                </c:pt>
                <c:pt idx="13984">
                  <c:v>0.50173642361111115</c:v>
                </c:pt>
                <c:pt idx="13985">
                  <c:v>0.50174280092592594</c:v>
                </c:pt>
                <c:pt idx="13986">
                  <c:v>0.50174886574074073</c:v>
                </c:pt>
                <c:pt idx="13987">
                  <c:v>0.50175503472222227</c:v>
                </c:pt>
                <c:pt idx="13988">
                  <c:v>0.50176125000000005</c:v>
                </c:pt>
                <c:pt idx="13989">
                  <c:v>0.50176777777777781</c:v>
                </c:pt>
                <c:pt idx="13990">
                  <c:v>0.50177719907407414</c:v>
                </c:pt>
                <c:pt idx="13991">
                  <c:v>0.50178357638888882</c:v>
                </c:pt>
                <c:pt idx="13992">
                  <c:v>0.50178995370370372</c:v>
                </c:pt>
                <c:pt idx="13993">
                  <c:v>0.50179636574074071</c:v>
                </c:pt>
                <c:pt idx="13994">
                  <c:v>0.50180287037037041</c:v>
                </c:pt>
                <c:pt idx="13995">
                  <c:v>0.5018094675925926</c:v>
                </c:pt>
                <c:pt idx="13996">
                  <c:v>0.50181554398148143</c:v>
                </c:pt>
                <c:pt idx="13997">
                  <c:v>0.50182355324074079</c:v>
                </c:pt>
                <c:pt idx="13998">
                  <c:v>0.50182885416666667</c:v>
                </c:pt>
                <c:pt idx="13999">
                  <c:v>0.50183422453703697</c:v>
                </c:pt>
                <c:pt idx="14000">
                  <c:v>0.50183965277777776</c:v>
                </c:pt>
                <c:pt idx="14001">
                  <c:v>0.50184503472222219</c:v>
                </c:pt>
                <c:pt idx="14002">
                  <c:v>0.50185060185185182</c:v>
                </c:pt>
                <c:pt idx="14003">
                  <c:v>0.50185627314814818</c:v>
                </c:pt>
                <c:pt idx="14004">
                  <c:v>0.50186495370370376</c:v>
                </c:pt>
                <c:pt idx="14005">
                  <c:v>0.50187062500000001</c:v>
                </c:pt>
                <c:pt idx="14006">
                  <c:v>0.50187634259259262</c:v>
                </c:pt>
                <c:pt idx="14007">
                  <c:v>0.50188209490740743</c:v>
                </c:pt>
                <c:pt idx="14008">
                  <c:v>0.5018877083333334</c:v>
                </c:pt>
                <c:pt idx="14009">
                  <c:v>0.5018934259259259</c:v>
                </c:pt>
                <c:pt idx="14010">
                  <c:v>0.50189906250000005</c:v>
                </c:pt>
                <c:pt idx="14011">
                  <c:v>0.50190745370370371</c:v>
                </c:pt>
                <c:pt idx="14012">
                  <c:v>0.50191288194444439</c:v>
                </c:pt>
                <c:pt idx="14013">
                  <c:v>0.50191814814814817</c:v>
                </c:pt>
                <c:pt idx="14014">
                  <c:v>0.50192357638888885</c:v>
                </c:pt>
                <c:pt idx="14015">
                  <c:v>0.50192903935185185</c:v>
                </c:pt>
                <c:pt idx="14016">
                  <c:v>0.50193479166666666</c:v>
                </c:pt>
                <c:pt idx="14017">
                  <c:v>0.50194050925925926</c:v>
                </c:pt>
                <c:pt idx="14018">
                  <c:v>0.50194896990740745</c:v>
                </c:pt>
                <c:pt idx="14019">
                  <c:v>0.50195461805555552</c:v>
                </c:pt>
                <c:pt idx="14020">
                  <c:v>0.50196015046296294</c:v>
                </c:pt>
                <c:pt idx="14021">
                  <c:v>0.50196582175925919</c:v>
                </c:pt>
                <c:pt idx="14022">
                  <c:v>0.50197121527777777</c:v>
                </c:pt>
                <c:pt idx="14023">
                  <c:v>0.50197645833333338</c:v>
                </c:pt>
                <c:pt idx="14024">
                  <c:v>0.50198172453703704</c:v>
                </c:pt>
                <c:pt idx="14025">
                  <c:v>0.50198969907407409</c:v>
                </c:pt>
                <c:pt idx="14026">
                  <c:v>0.50199518518518516</c:v>
                </c:pt>
                <c:pt idx="14027">
                  <c:v>0.50200055555555556</c:v>
                </c:pt>
                <c:pt idx="14028">
                  <c:v>0.50200598379629635</c:v>
                </c:pt>
                <c:pt idx="14029">
                  <c:v>0.50201136574074068</c:v>
                </c:pt>
                <c:pt idx="14030">
                  <c:v>0.50201687500000003</c:v>
                </c:pt>
                <c:pt idx="14031">
                  <c:v>0.50202249999999993</c:v>
                </c:pt>
                <c:pt idx="14032">
                  <c:v>0.50203059027777774</c:v>
                </c:pt>
                <c:pt idx="14033">
                  <c:v>0.50203612268518516</c:v>
                </c:pt>
                <c:pt idx="14034">
                  <c:v>0.5020411574074074</c:v>
                </c:pt>
                <c:pt idx="14035">
                  <c:v>0.50204631944444444</c:v>
                </c:pt>
                <c:pt idx="14036">
                  <c:v>0.50205157407407408</c:v>
                </c:pt>
                <c:pt idx="14037">
                  <c:v>0.50205685185185189</c:v>
                </c:pt>
                <c:pt idx="14038">
                  <c:v>0.50206215277777777</c:v>
                </c:pt>
                <c:pt idx="14039">
                  <c:v>0.50206979166666665</c:v>
                </c:pt>
                <c:pt idx="14040">
                  <c:v>0.50207502314814811</c:v>
                </c:pt>
                <c:pt idx="14041">
                  <c:v>0.50208043981481476</c:v>
                </c:pt>
                <c:pt idx="14042">
                  <c:v>0.50208606481481477</c:v>
                </c:pt>
                <c:pt idx="14043">
                  <c:v>0.50209166666666671</c:v>
                </c:pt>
                <c:pt idx="14044">
                  <c:v>0.50209719907407402</c:v>
                </c:pt>
                <c:pt idx="14045">
                  <c:v>0.50210276620370375</c:v>
                </c:pt>
                <c:pt idx="14046">
                  <c:v>0.50211128472222222</c:v>
                </c:pt>
                <c:pt idx="14047">
                  <c:v>0.50211689814814819</c:v>
                </c:pt>
                <c:pt idx="14048">
                  <c:v>0.50212248842592599</c:v>
                </c:pt>
                <c:pt idx="14049">
                  <c:v>0.5021278935185185</c:v>
                </c:pt>
                <c:pt idx="14050">
                  <c:v>0.50213347222222227</c:v>
                </c:pt>
                <c:pt idx="14051">
                  <c:v>0.50213866898148152</c:v>
                </c:pt>
                <c:pt idx="14052">
                  <c:v>0.50214399305555557</c:v>
                </c:pt>
                <c:pt idx="14053">
                  <c:v>0.50215171296296301</c:v>
                </c:pt>
                <c:pt idx="14054">
                  <c:v>0.50215722222222225</c:v>
                </c:pt>
                <c:pt idx="14055">
                  <c:v>0.50216273148148149</c:v>
                </c:pt>
                <c:pt idx="14056">
                  <c:v>0.50216815972222217</c:v>
                </c:pt>
                <c:pt idx="14057">
                  <c:v>0.50217379629629633</c:v>
                </c:pt>
                <c:pt idx="14058">
                  <c:v>0.50217921296296297</c:v>
                </c:pt>
                <c:pt idx="14059">
                  <c:v>0.50218481481481481</c:v>
                </c:pt>
                <c:pt idx="14060">
                  <c:v>0.50219307870370378</c:v>
                </c:pt>
                <c:pt idx="14061">
                  <c:v>0.50219824074074071</c:v>
                </c:pt>
                <c:pt idx="14062">
                  <c:v>0.50220335648148151</c:v>
                </c:pt>
                <c:pt idx="14063">
                  <c:v>0.50220841435185182</c:v>
                </c:pt>
                <c:pt idx="14064">
                  <c:v>0.50221372685185184</c:v>
                </c:pt>
                <c:pt idx="14065">
                  <c:v>0.50221937500000002</c:v>
                </c:pt>
                <c:pt idx="14066">
                  <c:v>0.50222490740740744</c:v>
                </c:pt>
                <c:pt idx="14067">
                  <c:v>0.5022332986111111</c:v>
                </c:pt>
                <c:pt idx="14068">
                  <c:v>0.50223873842592592</c:v>
                </c:pt>
                <c:pt idx="14069">
                  <c:v>0.50224424768518516</c:v>
                </c:pt>
                <c:pt idx="14070">
                  <c:v>0.50224978009259258</c:v>
                </c:pt>
                <c:pt idx="14071">
                  <c:v>0.50225523148148155</c:v>
                </c:pt>
                <c:pt idx="14072">
                  <c:v>0.50226071759259261</c:v>
                </c:pt>
                <c:pt idx="14073">
                  <c:v>0.50226849537037033</c:v>
                </c:pt>
                <c:pt idx="14074">
                  <c:v>0.50227370370370372</c:v>
                </c:pt>
                <c:pt idx="14075">
                  <c:v>0.50227916666666672</c:v>
                </c:pt>
                <c:pt idx="14076">
                  <c:v>0.50228457175925922</c:v>
                </c:pt>
                <c:pt idx="14077">
                  <c:v>0.5022899305555556</c:v>
                </c:pt>
                <c:pt idx="14078">
                  <c:v>0.50229538194444445</c:v>
                </c:pt>
                <c:pt idx="14079">
                  <c:v>0.50230090277777772</c:v>
                </c:pt>
                <c:pt idx="14080">
                  <c:v>0.50230914351851852</c:v>
                </c:pt>
                <c:pt idx="14081">
                  <c:v>0.50231491898148151</c:v>
                </c:pt>
                <c:pt idx="14082">
                  <c:v>0.50232057870370372</c:v>
                </c:pt>
                <c:pt idx="14083">
                  <c:v>0.50232672453703697</c:v>
                </c:pt>
                <c:pt idx="14084">
                  <c:v>0.50233321759259264</c:v>
                </c:pt>
                <c:pt idx="14085">
                  <c:v>0.50233979166666665</c:v>
                </c:pt>
                <c:pt idx="14086">
                  <c:v>0.5023462847222222</c:v>
                </c:pt>
                <c:pt idx="14087">
                  <c:v>0.50235555555555556</c:v>
                </c:pt>
                <c:pt idx="14088">
                  <c:v>0.50236185185185189</c:v>
                </c:pt>
                <c:pt idx="14089">
                  <c:v>0.50236789351851852</c:v>
                </c:pt>
                <c:pt idx="14090">
                  <c:v>0.50237393518518514</c:v>
                </c:pt>
                <c:pt idx="14091">
                  <c:v>0.50238017361111109</c:v>
                </c:pt>
                <c:pt idx="14092">
                  <c:v>0.50238680555555548</c:v>
                </c:pt>
                <c:pt idx="14093">
                  <c:v>0.50239620370370364</c:v>
                </c:pt>
                <c:pt idx="14094">
                  <c:v>0.50240240740740738</c:v>
                </c:pt>
                <c:pt idx="14095">
                  <c:v>0.50240873842592593</c:v>
                </c:pt>
                <c:pt idx="14096">
                  <c:v>0.50241515046296292</c:v>
                </c:pt>
                <c:pt idx="14097">
                  <c:v>0.50242155092592589</c:v>
                </c:pt>
                <c:pt idx="14098">
                  <c:v>0.50242807870370376</c:v>
                </c:pt>
                <c:pt idx="14099">
                  <c:v>0.50243445601851855</c:v>
                </c:pt>
                <c:pt idx="14100">
                  <c:v>0.50244370370370373</c:v>
                </c:pt>
                <c:pt idx="14101">
                  <c:v>0.50245032407407408</c:v>
                </c:pt>
                <c:pt idx="14102">
                  <c:v>0.50245694444444444</c:v>
                </c:pt>
                <c:pt idx="14103">
                  <c:v>0.50246358796296298</c:v>
                </c:pt>
                <c:pt idx="14104">
                  <c:v>0.50247031249999996</c:v>
                </c:pt>
                <c:pt idx="14105">
                  <c:v>0.50247701388888888</c:v>
                </c:pt>
                <c:pt idx="14106">
                  <c:v>0.50248334490740743</c:v>
                </c:pt>
                <c:pt idx="14107">
                  <c:v>0.5024909490740741</c:v>
                </c:pt>
                <c:pt idx="14108">
                  <c:v>0.50249613425925921</c:v>
                </c:pt>
                <c:pt idx="14109">
                  <c:v>0.50250119212962963</c:v>
                </c:pt>
                <c:pt idx="14110">
                  <c:v>0.50250641203703705</c:v>
                </c:pt>
                <c:pt idx="14111">
                  <c:v>0.50251165509259266</c:v>
                </c:pt>
                <c:pt idx="14112">
                  <c:v>0.50251686342592594</c:v>
                </c:pt>
                <c:pt idx="14113">
                  <c:v>0.50252501157407414</c:v>
                </c:pt>
                <c:pt idx="14114">
                  <c:v>0.50253061342592587</c:v>
                </c:pt>
                <c:pt idx="14115">
                  <c:v>0.50253622685185184</c:v>
                </c:pt>
                <c:pt idx="14116">
                  <c:v>0.50254170138888887</c:v>
                </c:pt>
                <c:pt idx="14117">
                  <c:v>0.50254710648148149</c:v>
                </c:pt>
                <c:pt idx="14118">
                  <c:v>0.50255248842592593</c:v>
                </c:pt>
                <c:pt idx="14119">
                  <c:v>0.5025579745370371</c:v>
                </c:pt>
                <c:pt idx="14120">
                  <c:v>0.50256597222222221</c:v>
                </c:pt>
                <c:pt idx="14121">
                  <c:v>0.50257131944444444</c:v>
                </c:pt>
                <c:pt idx="14122">
                  <c:v>0.50257670138888888</c:v>
                </c:pt>
                <c:pt idx="14123">
                  <c:v>0.50258192129629631</c:v>
                </c:pt>
                <c:pt idx="14124">
                  <c:v>0.50258718749999998</c:v>
                </c:pt>
                <c:pt idx="14125">
                  <c:v>0.50259232638888884</c:v>
                </c:pt>
                <c:pt idx="14126">
                  <c:v>0.50259728009259252</c:v>
                </c:pt>
                <c:pt idx="14127">
                  <c:v>0.50260525462962968</c:v>
                </c:pt>
                <c:pt idx="14128">
                  <c:v>0.50261072916666671</c:v>
                </c:pt>
                <c:pt idx="14129">
                  <c:v>0.50261600694444442</c:v>
                </c:pt>
                <c:pt idx="14130">
                  <c:v>0.50262148148148145</c:v>
                </c:pt>
                <c:pt idx="14131">
                  <c:v>0.50262703703703704</c:v>
                </c:pt>
                <c:pt idx="14132">
                  <c:v>0.50263228009259253</c:v>
                </c:pt>
                <c:pt idx="14133">
                  <c:v>0.50264064814814813</c:v>
                </c:pt>
                <c:pt idx="14134">
                  <c:v>0.50264606481481489</c:v>
                </c:pt>
                <c:pt idx="14135">
                  <c:v>0.50265099537037039</c:v>
                </c:pt>
                <c:pt idx="14136">
                  <c:v>0.50265605324074081</c:v>
                </c:pt>
                <c:pt idx="14137">
                  <c:v>0.50266109953703697</c:v>
                </c:pt>
                <c:pt idx="14138">
                  <c:v>0.50266621527777777</c:v>
                </c:pt>
                <c:pt idx="14139">
                  <c:v>0.50267175925925922</c:v>
                </c:pt>
                <c:pt idx="14140">
                  <c:v>0.50268002314814819</c:v>
                </c:pt>
                <c:pt idx="14141">
                  <c:v>0.50268538194444445</c:v>
                </c:pt>
                <c:pt idx="14142">
                  <c:v>0.50269090277777784</c:v>
                </c:pt>
                <c:pt idx="14143">
                  <c:v>0.50269616898148151</c:v>
                </c:pt>
                <c:pt idx="14144">
                  <c:v>0.50270162037037036</c:v>
                </c:pt>
                <c:pt idx="14145">
                  <c:v>0.50270707175925933</c:v>
                </c:pt>
                <c:pt idx="14146">
                  <c:v>0.50271210648148146</c:v>
                </c:pt>
                <c:pt idx="14147">
                  <c:v>0.50271971064814813</c:v>
                </c:pt>
                <c:pt idx="14148">
                  <c:v>0.5027247222222222</c:v>
                </c:pt>
                <c:pt idx="14149">
                  <c:v>0.502729837962963</c:v>
                </c:pt>
                <c:pt idx="14150">
                  <c:v>0.50273508101851849</c:v>
                </c:pt>
                <c:pt idx="14151">
                  <c:v>0.50274024305555554</c:v>
                </c:pt>
                <c:pt idx="14152">
                  <c:v>0.50274518518518518</c:v>
                </c:pt>
                <c:pt idx="14153">
                  <c:v>0.50275285879629628</c:v>
                </c:pt>
                <c:pt idx="14154">
                  <c:v>0.50275825231481475</c:v>
                </c:pt>
                <c:pt idx="14155">
                  <c:v>0.5027636689814815</c:v>
                </c:pt>
                <c:pt idx="14156">
                  <c:v>0.50276915509259257</c:v>
                </c:pt>
                <c:pt idx="14157">
                  <c:v>0.50277474537037037</c:v>
                </c:pt>
                <c:pt idx="14158">
                  <c:v>0.50278017361111116</c:v>
                </c:pt>
                <c:pt idx="14159">
                  <c:v>0.50278585648148144</c:v>
                </c:pt>
                <c:pt idx="14160">
                  <c:v>0.50279414351851848</c:v>
                </c:pt>
                <c:pt idx="14161">
                  <c:v>0.50279951388888888</c:v>
                </c:pt>
                <c:pt idx="14162">
                  <c:v>0.50280502314814812</c:v>
                </c:pt>
                <c:pt idx="14163">
                  <c:v>0.50281067129629631</c:v>
                </c:pt>
                <c:pt idx="14164">
                  <c:v>0.50281581018518517</c:v>
                </c:pt>
                <c:pt idx="14165">
                  <c:v>0.50282109953703702</c:v>
                </c:pt>
                <c:pt idx="14166">
                  <c:v>0.50282650462962963</c:v>
                </c:pt>
                <c:pt idx="14167">
                  <c:v>0.50283438657407409</c:v>
                </c:pt>
                <c:pt idx="14168">
                  <c:v>0.50283990740740736</c:v>
                </c:pt>
                <c:pt idx="14169">
                  <c:v>0.50284538194444439</c:v>
                </c:pt>
                <c:pt idx="14170">
                  <c:v>0.50285089120370363</c:v>
                </c:pt>
                <c:pt idx="14171">
                  <c:v>0.50285656249999999</c:v>
                </c:pt>
                <c:pt idx="14172">
                  <c:v>0.50286302083333334</c:v>
                </c:pt>
                <c:pt idx="14173">
                  <c:v>0.50287226851851852</c:v>
                </c:pt>
                <c:pt idx="14174">
                  <c:v>0.5028785185185185</c:v>
                </c:pt>
                <c:pt idx="14175">
                  <c:v>0.50288464120370369</c:v>
                </c:pt>
                <c:pt idx="14176">
                  <c:v>0.50289122685185184</c:v>
                </c:pt>
                <c:pt idx="14177">
                  <c:v>0.50289815972222229</c:v>
                </c:pt>
                <c:pt idx="14178">
                  <c:v>0.50290476851851851</c:v>
                </c:pt>
                <c:pt idx="14179">
                  <c:v>0.50291141203703704</c:v>
                </c:pt>
                <c:pt idx="14180">
                  <c:v>0.50292062500000001</c:v>
                </c:pt>
                <c:pt idx="14181">
                  <c:v>0.50292702546296297</c:v>
                </c:pt>
                <c:pt idx="14182">
                  <c:v>0.50293356481481488</c:v>
                </c:pt>
                <c:pt idx="14183">
                  <c:v>0.50293993055555553</c:v>
                </c:pt>
                <c:pt idx="14184">
                  <c:v>0.50294620370370369</c:v>
                </c:pt>
                <c:pt idx="14185">
                  <c:v>0.50295263888888886</c:v>
                </c:pt>
                <c:pt idx="14186">
                  <c:v>0.50296155092592587</c:v>
                </c:pt>
                <c:pt idx="14187">
                  <c:v>0.50296767361111117</c:v>
                </c:pt>
                <c:pt idx="14188">
                  <c:v>0.50297392361111115</c:v>
                </c:pt>
                <c:pt idx="14189">
                  <c:v>0.50298024305555555</c:v>
                </c:pt>
                <c:pt idx="14190">
                  <c:v>0.50298712962962966</c:v>
                </c:pt>
                <c:pt idx="14191">
                  <c:v>0.50299377314814808</c:v>
                </c:pt>
                <c:pt idx="14192">
                  <c:v>0.50300032407407402</c:v>
                </c:pt>
                <c:pt idx="14193">
                  <c:v>0.50300949074074075</c:v>
                </c:pt>
                <c:pt idx="14194">
                  <c:v>0.50301597222222216</c:v>
                </c:pt>
                <c:pt idx="14195">
                  <c:v>0.50302224537037044</c:v>
                </c:pt>
                <c:pt idx="14196">
                  <c:v>0.50302881944444444</c:v>
                </c:pt>
                <c:pt idx="14197">
                  <c:v>0.50303549768518518</c:v>
                </c:pt>
                <c:pt idx="14198">
                  <c:v>0.50304179398148141</c:v>
                </c:pt>
                <c:pt idx="14199">
                  <c:v>0.50304798611111112</c:v>
                </c:pt>
                <c:pt idx="14200">
                  <c:v>0.50305684027777775</c:v>
                </c:pt>
                <c:pt idx="14201">
                  <c:v>0.50306315972222226</c:v>
                </c:pt>
                <c:pt idx="14202">
                  <c:v>0.50306957175925926</c:v>
                </c:pt>
                <c:pt idx="14203">
                  <c:v>0.50307625</c:v>
                </c:pt>
                <c:pt idx="14204">
                  <c:v>0.50308277777777777</c:v>
                </c:pt>
                <c:pt idx="14205">
                  <c:v>0.50308938657407409</c:v>
                </c:pt>
                <c:pt idx="14206">
                  <c:v>0.50309879629629628</c:v>
                </c:pt>
                <c:pt idx="14207">
                  <c:v>0.50310480324074069</c:v>
                </c:pt>
                <c:pt idx="14208">
                  <c:v>0.50311092592592599</c:v>
                </c:pt>
                <c:pt idx="14209">
                  <c:v>0.50311729166666663</c:v>
                </c:pt>
                <c:pt idx="14210">
                  <c:v>0.50312372685185192</c:v>
                </c:pt>
                <c:pt idx="14211">
                  <c:v>0.50313035879629631</c:v>
                </c:pt>
                <c:pt idx="14212">
                  <c:v>0.50313694444444446</c:v>
                </c:pt>
                <c:pt idx="14213">
                  <c:v>0.5031460879629629</c:v>
                </c:pt>
                <c:pt idx="14214">
                  <c:v>0.50315254629629635</c:v>
                </c:pt>
                <c:pt idx="14215">
                  <c:v>0.50315890046296297</c:v>
                </c:pt>
                <c:pt idx="14216">
                  <c:v>0.50316499999999997</c:v>
                </c:pt>
                <c:pt idx="14217">
                  <c:v>0.50317122685185189</c:v>
                </c:pt>
                <c:pt idx="14218">
                  <c:v>0.50317749999999994</c:v>
                </c:pt>
                <c:pt idx="14219">
                  <c:v>0.50318368055555551</c:v>
                </c:pt>
                <c:pt idx="14220">
                  <c:v>0.50319229166666668</c:v>
                </c:pt>
                <c:pt idx="14221">
                  <c:v>0.50319827546296303</c:v>
                </c:pt>
                <c:pt idx="14222">
                  <c:v>0.50320438657407407</c:v>
                </c:pt>
                <c:pt idx="14223">
                  <c:v>0.50321079861111107</c:v>
                </c:pt>
                <c:pt idx="14224">
                  <c:v>0.5032170949074074</c:v>
                </c:pt>
                <c:pt idx="14225">
                  <c:v>0.50322370370370373</c:v>
                </c:pt>
                <c:pt idx="14226">
                  <c:v>0.50323319444444448</c:v>
                </c:pt>
                <c:pt idx="14227">
                  <c:v>0.50323957175925926</c:v>
                </c:pt>
                <c:pt idx="14228">
                  <c:v>0.50324607638888885</c:v>
                </c:pt>
                <c:pt idx="14229">
                  <c:v>0.50325259259259258</c:v>
                </c:pt>
                <c:pt idx="14230">
                  <c:v>0.50325918981481477</c:v>
                </c:pt>
                <c:pt idx="14231">
                  <c:v>0.50326577546296292</c:v>
                </c:pt>
                <c:pt idx="14232">
                  <c:v>0.50327200231481484</c:v>
                </c:pt>
                <c:pt idx="14233">
                  <c:v>0.50328060185185186</c:v>
                </c:pt>
                <c:pt idx="14234">
                  <c:v>0.503287025462963</c:v>
                </c:pt>
                <c:pt idx="14235">
                  <c:v>0.50329350694444441</c:v>
                </c:pt>
                <c:pt idx="14236">
                  <c:v>0.50329996527777776</c:v>
                </c:pt>
                <c:pt idx="14237">
                  <c:v>0.5033066435185185</c:v>
                </c:pt>
                <c:pt idx="14238">
                  <c:v>0.50331320601851848</c:v>
                </c:pt>
                <c:pt idx="14239">
                  <c:v>0.5033196875</c:v>
                </c:pt>
                <c:pt idx="14240">
                  <c:v>0.50332839120370376</c:v>
                </c:pt>
                <c:pt idx="14241">
                  <c:v>0.5033345023148148</c:v>
                </c:pt>
                <c:pt idx="14242">
                  <c:v>0.50334050925925922</c:v>
                </c:pt>
                <c:pt idx="14243">
                  <c:v>0.50334649305555557</c:v>
                </c:pt>
                <c:pt idx="14244">
                  <c:v>0.50335239583333335</c:v>
                </c:pt>
                <c:pt idx="14245">
                  <c:v>0.50335826388888882</c:v>
                </c:pt>
                <c:pt idx="14246">
                  <c:v>0.50336707175925921</c:v>
                </c:pt>
                <c:pt idx="14247">
                  <c:v>0.50337296296296297</c:v>
                </c:pt>
                <c:pt idx="14248">
                  <c:v>0.50337870370370374</c:v>
                </c:pt>
                <c:pt idx="14249">
                  <c:v>0.50338460648148142</c:v>
                </c:pt>
                <c:pt idx="14250">
                  <c:v>0.50338997685185183</c:v>
                </c:pt>
                <c:pt idx="14251">
                  <c:v>0.50339548611111107</c:v>
                </c:pt>
                <c:pt idx="14252">
                  <c:v>0.50340111111111108</c:v>
                </c:pt>
                <c:pt idx="14253">
                  <c:v>0.50340908564814812</c:v>
                </c:pt>
                <c:pt idx="14254">
                  <c:v>0.50341450231481477</c:v>
                </c:pt>
                <c:pt idx="14255">
                  <c:v>0.5034199768518518</c:v>
                </c:pt>
                <c:pt idx="14256">
                  <c:v>0.50342532407407414</c:v>
                </c:pt>
                <c:pt idx="14257">
                  <c:v>0.50343084490740742</c:v>
                </c:pt>
                <c:pt idx="14258">
                  <c:v>0.50343680555555559</c:v>
                </c:pt>
                <c:pt idx="14259">
                  <c:v>0.50344259259259261</c:v>
                </c:pt>
                <c:pt idx="14260">
                  <c:v>0.5034509606481482</c:v>
                </c:pt>
                <c:pt idx="14261">
                  <c:v>0.5034567708333334</c:v>
                </c:pt>
                <c:pt idx="14262">
                  <c:v>0.50346244212962965</c:v>
                </c:pt>
                <c:pt idx="14263">
                  <c:v>0.50346820601851849</c:v>
                </c:pt>
                <c:pt idx="14264">
                  <c:v>0.50347407407407407</c:v>
                </c:pt>
                <c:pt idx="14265">
                  <c:v>0.50347980324074071</c:v>
                </c:pt>
                <c:pt idx="14266">
                  <c:v>0.50348856481481474</c:v>
                </c:pt>
                <c:pt idx="14267">
                  <c:v>0.50349413194444448</c:v>
                </c:pt>
                <c:pt idx="14268">
                  <c:v>0.50349964120370372</c:v>
                </c:pt>
                <c:pt idx="14269">
                  <c:v>0.50350524305555555</c:v>
                </c:pt>
                <c:pt idx="14270">
                  <c:v>0.50351118055555555</c:v>
                </c:pt>
                <c:pt idx="14271">
                  <c:v>0.50351701388888892</c:v>
                </c:pt>
                <c:pt idx="14272">
                  <c:v>0.50352303240740748</c:v>
                </c:pt>
                <c:pt idx="14273">
                  <c:v>0.50353173611111113</c:v>
                </c:pt>
                <c:pt idx="14274">
                  <c:v>0.50353758101851853</c:v>
                </c:pt>
                <c:pt idx="14275">
                  <c:v>0.50354340277777776</c:v>
                </c:pt>
                <c:pt idx="14276">
                  <c:v>0.50354912037037036</c:v>
                </c:pt>
                <c:pt idx="14277">
                  <c:v>0.50355458333333336</c:v>
                </c:pt>
                <c:pt idx="14278">
                  <c:v>0.50356000000000001</c:v>
                </c:pt>
                <c:pt idx="14279">
                  <c:v>0.50356533564814809</c:v>
                </c:pt>
                <c:pt idx="14280">
                  <c:v>0.50357363425925927</c:v>
                </c:pt>
                <c:pt idx="14281">
                  <c:v>0.50357916666666669</c:v>
                </c:pt>
                <c:pt idx="14282">
                  <c:v>0.50358459490740748</c:v>
                </c:pt>
                <c:pt idx="14283">
                  <c:v>0.50359002314814816</c:v>
                </c:pt>
                <c:pt idx="14284">
                  <c:v>0.50359545138888884</c:v>
                </c:pt>
                <c:pt idx="14285">
                  <c:v>0.50360079861111118</c:v>
                </c:pt>
                <c:pt idx="14286">
                  <c:v>0.50360894675925927</c:v>
                </c:pt>
                <c:pt idx="14287">
                  <c:v>0.50361412037037034</c:v>
                </c:pt>
                <c:pt idx="14288">
                  <c:v>0.50361906249999999</c:v>
                </c:pt>
                <c:pt idx="14289">
                  <c:v>0.50362415509259262</c:v>
                </c:pt>
                <c:pt idx="14290">
                  <c:v>0.50362931712962966</c:v>
                </c:pt>
                <c:pt idx="14291">
                  <c:v>0.50363430555555555</c:v>
                </c:pt>
                <c:pt idx="14292">
                  <c:v>0.50363943287037038</c:v>
                </c:pt>
                <c:pt idx="14293">
                  <c:v>0.50364723379629628</c:v>
                </c:pt>
                <c:pt idx="14294">
                  <c:v>0.50365226851851852</c:v>
                </c:pt>
                <c:pt idx="14295">
                  <c:v>0.50365765046296296</c:v>
                </c:pt>
                <c:pt idx="14296">
                  <c:v>0.50366309027777778</c:v>
                </c:pt>
                <c:pt idx="14297">
                  <c:v>0.50366849537037039</c:v>
                </c:pt>
                <c:pt idx="14298">
                  <c:v>0.50367400462962963</c:v>
                </c:pt>
                <c:pt idx="14299">
                  <c:v>0.50367958333333329</c:v>
                </c:pt>
                <c:pt idx="14300">
                  <c:v>0.5036876388888889</c:v>
                </c:pt>
                <c:pt idx="14301">
                  <c:v>0.50369300925925919</c:v>
                </c:pt>
                <c:pt idx="14302">
                  <c:v>0.50369836805555557</c:v>
                </c:pt>
                <c:pt idx="14303">
                  <c:v>0.50370373842592586</c:v>
                </c:pt>
                <c:pt idx="14304">
                  <c:v>0.50370921296296289</c:v>
                </c:pt>
                <c:pt idx="14305">
                  <c:v>0.50371460648148147</c:v>
                </c:pt>
                <c:pt idx="14306">
                  <c:v>0.50372240740740748</c:v>
                </c:pt>
                <c:pt idx="14307">
                  <c:v>0.50372765046296297</c:v>
                </c:pt>
                <c:pt idx="14308">
                  <c:v>0.50373281250000002</c:v>
                </c:pt>
                <c:pt idx="14309">
                  <c:v>0.50373847222222223</c:v>
                </c:pt>
                <c:pt idx="14310">
                  <c:v>0.50374408564814821</c:v>
                </c:pt>
                <c:pt idx="14311">
                  <c:v>0.50374952546296303</c:v>
                </c:pt>
                <c:pt idx="14312">
                  <c:v>0.50375524305555552</c:v>
                </c:pt>
                <c:pt idx="14313">
                  <c:v>0.50376370370370371</c:v>
                </c:pt>
                <c:pt idx="14314">
                  <c:v>0.50376925925925919</c:v>
                </c:pt>
                <c:pt idx="14315">
                  <c:v>0.50377515046296295</c:v>
                </c:pt>
                <c:pt idx="14316">
                  <c:v>0.50378068287037037</c:v>
                </c:pt>
                <c:pt idx="14317">
                  <c:v>0.50378622685185181</c:v>
                </c:pt>
                <c:pt idx="14318">
                  <c:v>0.50379181712962962</c:v>
                </c:pt>
                <c:pt idx="14319">
                  <c:v>0.50380048611111106</c:v>
                </c:pt>
                <c:pt idx="14320">
                  <c:v>0.50380614583333327</c:v>
                </c:pt>
                <c:pt idx="14321">
                  <c:v>0.50381200231481482</c:v>
                </c:pt>
                <c:pt idx="14322">
                  <c:v>0.5038178703703704</c:v>
                </c:pt>
                <c:pt idx="14323">
                  <c:v>0.50382421296296298</c:v>
                </c:pt>
                <c:pt idx="14324">
                  <c:v>0.5038308217592592</c:v>
                </c:pt>
                <c:pt idx="14325">
                  <c:v>0.5038373263888889</c:v>
                </c:pt>
                <c:pt idx="14326">
                  <c:v>0.50384606481481475</c:v>
                </c:pt>
                <c:pt idx="14327">
                  <c:v>0.50385221064814811</c:v>
                </c:pt>
                <c:pt idx="14328">
                  <c:v>0.50385828703703706</c:v>
                </c:pt>
                <c:pt idx="14329">
                  <c:v>0.50386456018518522</c:v>
                </c:pt>
                <c:pt idx="14330">
                  <c:v>0.50387072916666664</c:v>
                </c:pt>
                <c:pt idx="14331">
                  <c:v>0.50387671296296299</c:v>
                </c:pt>
                <c:pt idx="14332">
                  <c:v>0.50388297453703701</c:v>
                </c:pt>
                <c:pt idx="14333">
                  <c:v>0.50389243055555555</c:v>
                </c:pt>
                <c:pt idx="14334">
                  <c:v>0.50389884259259266</c:v>
                </c:pt>
                <c:pt idx="14335">
                  <c:v>0.50390540509259263</c:v>
                </c:pt>
                <c:pt idx="14336">
                  <c:v>0.50391188657407404</c:v>
                </c:pt>
                <c:pt idx="14337">
                  <c:v>0.5039182523148148</c:v>
                </c:pt>
                <c:pt idx="14338">
                  <c:v>0.50392490740740736</c:v>
                </c:pt>
                <c:pt idx="14339">
                  <c:v>0.50393468750000003</c:v>
                </c:pt>
                <c:pt idx="14340">
                  <c:v>0.50394116898148145</c:v>
                </c:pt>
                <c:pt idx="14341">
                  <c:v>0.50394744212962961</c:v>
                </c:pt>
                <c:pt idx="14342">
                  <c:v>0.50395386574074075</c:v>
                </c:pt>
                <c:pt idx="14343">
                  <c:v>0.50396059027777784</c:v>
                </c:pt>
                <c:pt idx="14344">
                  <c:v>0.50396758101851857</c:v>
                </c:pt>
                <c:pt idx="14345">
                  <c:v>0.50397445601851854</c:v>
                </c:pt>
                <c:pt idx="14346">
                  <c:v>0.50398380787037034</c:v>
                </c:pt>
                <c:pt idx="14347">
                  <c:v>0.50399060185185185</c:v>
                </c:pt>
                <c:pt idx="14348">
                  <c:v>0.5039975347222222</c:v>
                </c:pt>
                <c:pt idx="14349">
                  <c:v>0.50400406250000007</c:v>
                </c:pt>
                <c:pt idx="14350">
                  <c:v>0.50401046296296304</c:v>
                </c:pt>
                <c:pt idx="14351">
                  <c:v>0.50401689814814821</c:v>
                </c:pt>
                <c:pt idx="14352">
                  <c:v>0.50402349537037039</c:v>
                </c:pt>
                <c:pt idx="14353">
                  <c:v>0.5040326273148148</c:v>
                </c:pt>
                <c:pt idx="14354">
                  <c:v>0.50403909722222229</c:v>
                </c:pt>
                <c:pt idx="14355">
                  <c:v>0.5040446643518518</c:v>
                </c:pt>
                <c:pt idx="14356">
                  <c:v>0.50405040509259258</c:v>
                </c:pt>
                <c:pt idx="14357">
                  <c:v>0.5040559722222222</c:v>
                </c:pt>
                <c:pt idx="14358">
                  <c:v>0.50406145833333327</c:v>
                </c:pt>
                <c:pt idx="14359">
                  <c:v>0.50406924768518524</c:v>
                </c:pt>
                <c:pt idx="14360">
                  <c:v>0.50407439814814814</c:v>
                </c:pt>
                <c:pt idx="14361">
                  <c:v>0.50407967592592595</c:v>
                </c:pt>
                <c:pt idx="14362">
                  <c:v>0.50408500000000001</c:v>
                </c:pt>
                <c:pt idx="14363">
                  <c:v>0.50409020833333329</c:v>
                </c:pt>
                <c:pt idx="14364">
                  <c:v>0.50409556712962966</c:v>
                </c:pt>
                <c:pt idx="14365">
                  <c:v>0.50410097222222217</c:v>
                </c:pt>
                <c:pt idx="14366">
                  <c:v>0.5041097916666667</c:v>
                </c:pt>
                <c:pt idx="14367">
                  <c:v>0.50411633101851849</c:v>
                </c:pt>
                <c:pt idx="14368">
                  <c:v>0.50412285879629637</c:v>
                </c:pt>
                <c:pt idx="14369">
                  <c:v>0.50412942129629623</c:v>
                </c:pt>
                <c:pt idx="14370">
                  <c:v>0.50413620370370371</c:v>
                </c:pt>
                <c:pt idx="14371">
                  <c:v>0.50414289351851849</c:v>
                </c:pt>
                <c:pt idx="14372">
                  <c:v>0.50414937500000001</c:v>
                </c:pt>
                <c:pt idx="14373">
                  <c:v>0.50415873842592596</c:v>
                </c:pt>
                <c:pt idx="14374">
                  <c:v>0.50416546296296294</c:v>
                </c:pt>
                <c:pt idx="14375">
                  <c:v>0.50417167824074072</c:v>
                </c:pt>
                <c:pt idx="14376">
                  <c:v>0.50417825231481483</c:v>
                </c:pt>
                <c:pt idx="14377">
                  <c:v>0.50418495370370364</c:v>
                </c:pt>
                <c:pt idx="14378">
                  <c:v>0.50419168981481477</c:v>
                </c:pt>
                <c:pt idx="14379">
                  <c:v>0.50420150462962965</c:v>
                </c:pt>
                <c:pt idx="14380">
                  <c:v>0.50420814814814818</c:v>
                </c:pt>
                <c:pt idx="14381">
                  <c:v>0.5042148842592592</c:v>
                </c:pt>
                <c:pt idx="14382">
                  <c:v>0.50422182870370369</c:v>
                </c:pt>
                <c:pt idx="14383">
                  <c:v>0.50422840277777781</c:v>
                </c:pt>
                <c:pt idx="14384">
                  <c:v>0.50423496527777778</c:v>
                </c:pt>
                <c:pt idx="14385">
                  <c:v>0.50424141203703698</c:v>
                </c:pt>
                <c:pt idx="14386">
                  <c:v>0.50425064814814813</c:v>
                </c:pt>
                <c:pt idx="14387">
                  <c:v>0.50425736111111108</c:v>
                </c:pt>
                <c:pt idx="14388">
                  <c:v>0.50426408564814817</c:v>
                </c:pt>
                <c:pt idx="14389">
                  <c:v>0.50427092592592593</c:v>
                </c:pt>
                <c:pt idx="14390">
                  <c:v>0.50427769675925926</c:v>
                </c:pt>
                <c:pt idx="14391">
                  <c:v>0.5042845949074074</c:v>
                </c:pt>
                <c:pt idx="14392">
                  <c:v>0.50429101851851854</c:v>
                </c:pt>
                <c:pt idx="14393">
                  <c:v>0.5042997569444444</c:v>
                </c:pt>
                <c:pt idx="14394">
                  <c:v>0.50430611111111112</c:v>
                </c:pt>
                <c:pt idx="14395">
                  <c:v>0.50431240740740735</c:v>
                </c:pt>
                <c:pt idx="14396">
                  <c:v>0.50431887731481484</c:v>
                </c:pt>
                <c:pt idx="14397">
                  <c:v>0.50432542824074067</c:v>
                </c:pt>
                <c:pt idx="14398">
                  <c:v>0.50433171296296297</c:v>
                </c:pt>
                <c:pt idx="14399">
                  <c:v>0.5043410995370371</c:v>
                </c:pt>
                <c:pt idx="14400">
                  <c:v>0.50434769675925928</c:v>
                </c:pt>
                <c:pt idx="14401">
                  <c:v>0.50435425925925925</c:v>
                </c:pt>
                <c:pt idx="14402">
                  <c:v>0.50436098379629624</c:v>
                </c:pt>
                <c:pt idx="14403">
                  <c:v>0.50436785879629631</c:v>
                </c:pt>
                <c:pt idx="14404">
                  <c:v>0.50437428240740745</c:v>
                </c:pt>
                <c:pt idx="14405">
                  <c:v>0.50438079861111118</c:v>
                </c:pt>
                <c:pt idx="14406">
                  <c:v>0.50438998842592586</c:v>
                </c:pt>
                <c:pt idx="14407">
                  <c:v>0.50439621527777778</c:v>
                </c:pt>
                <c:pt idx="14408">
                  <c:v>0.50440239583333335</c:v>
                </c:pt>
                <c:pt idx="14409">
                  <c:v>0.50440869212962969</c:v>
                </c:pt>
                <c:pt idx="14410">
                  <c:v>0.50441540509259253</c:v>
                </c:pt>
                <c:pt idx="14411">
                  <c:v>0.50442231481481481</c:v>
                </c:pt>
                <c:pt idx="14412">
                  <c:v>0.50442884259259257</c:v>
                </c:pt>
                <c:pt idx="14413">
                  <c:v>0.50443798611111113</c:v>
                </c:pt>
                <c:pt idx="14414">
                  <c:v>0.50444435185185188</c:v>
                </c:pt>
                <c:pt idx="14415">
                  <c:v>0.50445076388888888</c:v>
                </c:pt>
                <c:pt idx="14416">
                  <c:v>0.50445710648148145</c:v>
                </c:pt>
                <c:pt idx="14417">
                  <c:v>0.50446344907407414</c:v>
                </c:pt>
                <c:pt idx="14418">
                  <c:v>0.5044696296296296</c:v>
                </c:pt>
                <c:pt idx="14419">
                  <c:v>0.50447909722222228</c:v>
                </c:pt>
                <c:pt idx="14420">
                  <c:v>0.50448562499999994</c:v>
                </c:pt>
                <c:pt idx="14421">
                  <c:v>0.50449201388888887</c:v>
                </c:pt>
                <c:pt idx="14422">
                  <c:v>0.50449880787037038</c:v>
                </c:pt>
                <c:pt idx="14423">
                  <c:v>0.50450559027777775</c:v>
                </c:pt>
                <c:pt idx="14424">
                  <c:v>0.50451216435185187</c:v>
                </c:pt>
                <c:pt idx="14425">
                  <c:v>0.50451851851851848</c:v>
                </c:pt>
                <c:pt idx="14426">
                  <c:v>0.50452718750000003</c:v>
                </c:pt>
                <c:pt idx="14427">
                  <c:v>0.50453324074074068</c:v>
                </c:pt>
                <c:pt idx="14428">
                  <c:v>0.50453938657407404</c:v>
                </c:pt>
                <c:pt idx="14429">
                  <c:v>0.504545625</c:v>
                </c:pt>
                <c:pt idx="14430">
                  <c:v>0.50455182870370374</c:v>
                </c:pt>
                <c:pt idx="14431">
                  <c:v>0.50455814814814814</c:v>
                </c:pt>
                <c:pt idx="14432">
                  <c:v>0.50456474537037044</c:v>
                </c:pt>
                <c:pt idx="14433">
                  <c:v>0.50457380787037043</c:v>
                </c:pt>
                <c:pt idx="14434">
                  <c:v>0.50458028935185184</c:v>
                </c:pt>
                <c:pt idx="14435">
                  <c:v>0.50458660879629635</c:v>
                </c:pt>
                <c:pt idx="14436">
                  <c:v>0.50459324074074074</c:v>
                </c:pt>
                <c:pt idx="14437">
                  <c:v>0.50460001157407408</c:v>
                </c:pt>
                <c:pt idx="14438">
                  <c:v>0.50460653935185185</c:v>
                </c:pt>
                <c:pt idx="14439">
                  <c:v>0.50461598379629635</c:v>
                </c:pt>
                <c:pt idx="14440">
                  <c:v>0.50462223379629634</c:v>
                </c:pt>
                <c:pt idx="14441">
                  <c:v>0.50462829861111114</c:v>
                </c:pt>
                <c:pt idx="14442">
                  <c:v>0.50463462962962968</c:v>
                </c:pt>
                <c:pt idx="14443">
                  <c:v>0.50464129629629628</c:v>
                </c:pt>
                <c:pt idx="14444">
                  <c:v>0.50464784722222222</c:v>
                </c:pt>
                <c:pt idx="14445">
                  <c:v>0.50465381944444443</c:v>
                </c:pt>
                <c:pt idx="14446">
                  <c:v>0.50466252314814819</c:v>
                </c:pt>
                <c:pt idx="14447">
                  <c:v>0.50466832175925924</c:v>
                </c:pt>
                <c:pt idx="14448">
                  <c:v>0.50467435185185183</c:v>
                </c:pt>
                <c:pt idx="14449">
                  <c:v>0.50468024305555559</c:v>
                </c:pt>
                <c:pt idx="14450">
                  <c:v>0.50468563657407406</c:v>
                </c:pt>
                <c:pt idx="14451">
                  <c:v>0.50469116898148147</c:v>
                </c:pt>
                <c:pt idx="14452">
                  <c:v>0.50469959490740746</c:v>
                </c:pt>
                <c:pt idx="14453">
                  <c:v>0.50470538194444448</c:v>
                </c:pt>
                <c:pt idx="14454">
                  <c:v>0.50471131944444447</c:v>
                </c:pt>
                <c:pt idx="14455">
                  <c:v>0.50471743055555562</c:v>
                </c:pt>
                <c:pt idx="14456">
                  <c:v>0.50472349537037042</c:v>
                </c:pt>
                <c:pt idx="14457">
                  <c:v>0.50472950231481484</c:v>
                </c:pt>
                <c:pt idx="14458">
                  <c:v>0.5047354629629629</c:v>
                </c:pt>
                <c:pt idx="14459">
                  <c:v>0.50474393518518512</c:v>
                </c:pt>
                <c:pt idx="14460">
                  <c:v>0.50474957175925927</c:v>
                </c:pt>
                <c:pt idx="14461">
                  <c:v>0.5047550115740741</c:v>
                </c:pt>
                <c:pt idx="14462">
                  <c:v>0.5047606018518519</c:v>
                </c:pt>
                <c:pt idx="14463">
                  <c:v>0.50476629629629632</c:v>
                </c:pt>
                <c:pt idx="14464">
                  <c:v>0.50477170138888894</c:v>
                </c:pt>
                <c:pt idx="14465">
                  <c:v>0.5047773148148148</c:v>
                </c:pt>
                <c:pt idx="14466">
                  <c:v>0.5047854282407408</c:v>
                </c:pt>
                <c:pt idx="14467">
                  <c:v>0.50479097222222225</c:v>
                </c:pt>
                <c:pt idx="14468">
                  <c:v>0.50479660879629629</c:v>
                </c:pt>
                <c:pt idx="14469">
                  <c:v>0.50480229166666668</c:v>
                </c:pt>
                <c:pt idx="14470">
                  <c:v>0.50480783564814813</c:v>
                </c:pt>
                <c:pt idx="14471">
                  <c:v>0.50481351851851852</c:v>
                </c:pt>
                <c:pt idx="14472">
                  <c:v>0.50482178240740738</c:v>
                </c:pt>
                <c:pt idx="14473">
                  <c:v>0.5048271875</c:v>
                </c:pt>
                <c:pt idx="14474">
                  <c:v>0.50483267361111117</c:v>
                </c:pt>
                <c:pt idx="14475">
                  <c:v>0.50483807870370367</c:v>
                </c:pt>
                <c:pt idx="14476">
                  <c:v>0.5048432986111111</c:v>
                </c:pt>
                <c:pt idx="14477">
                  <c:v>0.50484853009259256</c:v>
                </c:pt>
                <c:pt idx="14478">
                  <c:v>0.50485376157407413</c:v>
                </c:pt>
                <c:pt idx="14479">
                  <c:v>0.50486170138888886</c:v>
                </c:pt>
                <c:pt idx="14480">
                  <c:v>0.50486717592592589</c:v>
                </c:pt>
                <c:pt idx="14481">
                  <c:v>0.50487273148148148</c:v>
                </c:pt>
                <c:pt idx="14482">
                  <c:v>0.50487809027777775</c:v>
                </c:pt>
                <c:pt idx="14483">
                  <c:v>0.50488369212962969</c:v>
                </c:pt>
                <c:pt idx="14484">
                  <c:v>0.50488944444444439</c:v>
                </c:pt>
                <c:pt idx="14485">
                  <c:v>0.50489489583333336</c:v>
                </c:pt>
                <c:pt idx="14486">
                  <c:v>0.5049032175925926</c:v>
                </c:pt>
                <c:pt idx="14487">
                  <c:v>0.50490829861111108</c:v>
                </c:pt>
                <c:pt idx="14488">
                  <c:v>0.50491343750000006</c:v>
                </c:pt>
                <c:pt idx="14489">
                  <c:v>0.5049186342592592</c:v>
                </c:pt>
                <c:pt idx="14490">
                  <c:v>0.50492394675925922</c:v>
                </c:pt>
                <c:pt idx="14491">
                  <c:v>0.50492947916666664</c:v>
                </c:pt>
                <c:pt idx="14492">
                  <c:v>0.50493791666666665</c:v>
                </c:pt>
                <c:pt idx="14493">
                  <c:v>0.50494331018518512</c:v>
                </c:pt>
                <c:pt idx="14494">
                  <c:v>0.50494888888888889</c:v>
                </c:pt>
                <c:pt idx="14495">
                  <c:v>0.50495435185185189</c:v>
                </c:pt>
                <c:pt idx="14496">
                  <c:v>0.50495974537037036</c:v>
                </c:pt>
                <c:pt idx="14497">
                  <c:v>0.50496523148148154</c:v>
                </c:pt>
                <c:pt idx="14498">
                  <c:v>0.5049704976851852</c:v>
                </c:pt>
                <c:pt idx="14499">
                  <c:v>0.50497818287037044</c:v>
                </c:pt>
                <c:pt idx="14500">
                  <c:v>0.50498341435185179</c:v>
                </c:pt>
                <c:pt idx="14501">
                  <c:v>0.50498865740740739</c:v>
                </c:pt>
                <c:pt idx="14502">
                  <c:v>0.50499381944444444</c:v>
                </c:pt>
                <c:pt idx="14503">
                  <c:v>0.50499909722222225</c:v>
                </c:pt>
                <c:pt idx="14504">
                  <c:v>0.50500435185185188</c:v>
                </c:pt>
                <c:pt idx="14505">
                  <c:v>0.50500936342592595</c:v>
                </c:pt>
                <c:pt idx="14506">
                  <c:v>0.50501766203703702</c:v>
                </c:pt>
                <c:pt idx="14507">
                  <c:v>0.50502314814814808</c:v>
                </c:pt>
                <c:pt idx="14508">
                  <c:v>0.5050285879629629</c:v>
                </c:pt>
                <c:pt idx="14509">
                  <c:v>0.5050342708333333</c:v>
                </c:pt>
                <c:pt idx="14510">
                  <c:v>0.50504005787037032</c:v>
                </c:pt>
                <c:pt idx="14511">
                  <c:v>0.50504564814814812</c:v>
                </c:pt>
                <c:pt idx="14512">
                  <c:v>0.50505434027777774</c:v>
                </c:pt>
                <c:pt idx="14513">
                  <c:v>0.50506008101851851</c:v>
                </c:pt>
                <c:pt idx="14514">
                  <c:v>0.50506591435185189</c:v>
                </c:pt>
                <c:pt idx="14515">
                  <c:v>0.50507170138888891</c:v>
                </c:pt>
                <c:pt idx="14516">
                  <c:v>0.50507714120370373</c:v>
                </c:pt>
                <c:pt idx="14517">
                  <c:v>0.50508269675925932</c:v>
                </c:pt>
                <c:pt idx="14518">
                  <c:v>0.50508842592592595</c:v>
                </c:pt>
                <c:pt idx="14519">
                  <c:v>0.50509693287037039</c:v>
                </c:pt>
                <c:pt idx="14520">
                  <c:v>0.50510353009259257</c:v>
                </c:pt>
                <c:pt idx="14521">
                  <c:v>0.50511013888888889</c:v>
                </c:pt>
                <c:pt idx="14522">
                  <c:v>0.50511684027777781</c:v>
                </c:pt>
                <c:pt idx="14523">
                  <c:v>0.50512363425925921</c:v>
                </c:pt>
                <c:pt idx="14524">
                  <c:v>0.50513047453703697</c:v>
                </c:pt>
                <c:pt idx="14525">
                  <c:v>0.50513663194444447</c:v>
                </c:pt>
                <c:pt idx="14526">
                  <c:v>0.50514523148148149</c:v>
                </c:pt>
                <c:pt idx="14527">
                  <c:v>0.50515173611111108</c:v>
                </c:pt>
                <c:pt idx="14528">
                  <c:v>0.50515815972222222</c:v>
                </c:pt>
                <c:pt idx="14529">
                  <c:v>0.50516497685185191</c:v>
                </c:pt>
                <c:pt idx="14530">
                  <c:v>0.5051718634259259</c:v>
                </c:pt>
                <c:pt idx="14531">
                  <c:v>0.50517851851851858</c:v>
                </c:pt>
                <c:pt idx="14532">
                  <c:v>0.5051878125</c:v>
                </c:pt>
                <c:pt idx="14533">
                  <c:v>0.50519413194444451</c:v>
                </c:pt>
                <c:pt idx="14534">
                  <c:v>0.50520039351851853</c:v>
                </c:pt>
                <c:pt idx="14535">
                  <c:v>0.5052069560185185</c:v>
                </c:pt>
                <c:pt idx="14536">
                  <c:v>0.50521361111111107</c:v>
                </c:pt>
                <c:pt idx="14537">
                  <c:v>0.50521998842592597</c:v>
                </c:pt>
                <c:pt idx="14538">
                  <c:v>0.50522645833333335</c:v>
                </c:pt>
                <c:pt idx="14539">
                  <c:v>0.50523532407407401</c:v>
                </c:pt>
                <c:pt idx="14540">
                  <c:v>0.50524177083333333</c:v>
                </c:pt>
                <c:pt idx="14541">
                  <c:v>0.50524744212962969</c:v>
                </c:pt>
                <c:pt idx="14542">
                  <c:v>0.50525285879629633</c:v>
                </c:pt>
                <c:pt idx="14543">
                  <c:v>0.50525831018518519</c:v>
                </c:pt>
                <c:pt idx="14544">
                  <c:v>0.50526377314814808</c:v>
                </c:pt>
                <c:pt idx="14545">
                  <c:v>0.50526907407407406</c:v>
                </c:pt>
                <c:pt idx="14546">
                  <c:v>0.50527718750000006</c:v>
                </c:pt>
                <c:pt idx="14547">
                  <c:v>0.50528260416666659</c:v>
                </c:pt>
                <c:pt idx="14548">
                  <c:v>0.50528792824074076</c:v>
                </c:pt>
                <c:pt idx="14549">
                  <c:v>0.5052933101851852</c:v>
                </c:pt>
                <c:pt idx="14550">
                  <c:v>0.50529846064814821</c:v>
                </c:pt>
                <c:pt idx="14551">
                  <c:v>0.50530355324074072</c:v>
                </c:pt>
                <c:pt idx="14552">
                  <c:v>0.50531135416666662</c:v>
                </c:pt>
                <c:pt idx="14553">
                  <c:v>0.50531675925925923</c:v>
                </c:pt>
                <c:pt idx="14554">
                  <c:v>0.50532211805555549</c:v>
                </c:pt>
                <c:pt idx="14555">
                  <c:v>0.50532751157407407</c:v>
                </c:pt>
                <c:pt idx="14556">
                  <c:v>0.50533300925925928</c:v>
                </c:pt>
                <c:pt idx="14557">
                  <c:v>0.50533841435185189</c:v>
                </c:pt>
                <c:pt idx="14558">
                  <c:v>0.50534384259259257</c:v>
                </c:pt>
                <c:pt idx="14559">
                  <c:v>0.50535202546296298</c:v>
                </c:pt>
                <c:pt idx="14560">
                  <c:v>0.50535723379629627</c:v>
                </c:pt>
                <c:pt idx="14561">
                  <c:v>0.50536233796296293</c:v>
                </c:pt>
                <c:pt idx="14562">
                  <c:v>0.50536745370370373</c:v>
                </c:pt>
                <c:pt idx="14563">
                  <c:v>0.50537270833333336</c:v>
                </c:pt>
                <c:pt idx="14564">
                  <c:v>0.50537828703703702</c:v>
                </c:pt>
                <c:pt idx="14565">
                  <c:v>0.505383900462963</c:v>
                </c:pt>
                <c:pt idx="14566">
                  <c:v>0.50539192129629629</c:v>
                </c:pt>
                <c:pt idx="14567">
                  <c:v>0.50539736111111111</c:v>
                </c:pt>
                <c:pt idx="14568">
                  <c:v>0.50540273148148152</c:v>
                </c:pt>
                <c:pt idx="14569">
                  <c:v>0.50540819444444451</c:v>
                </c:pt>
                <c:pt idx="14570">
                  <c:v>0.50541373842592596</c:v>
                </c:pt>
                <c:pt idx="14571">
                  <c:v>0.50541893518518521</c:v>
                </c:pt>
                <c:pt idx="14572">
                  <c:v>0.50542666666666669</c:v>
                </c:pt>
                <c:pt idx="14573">
                  <c:v>0.50543178240740738</c:v>
                </c:pt>
                <c:pt idx="14574">
                  <c:v>0.50543694444444442</c:v>
                </c:pt>
                <c:pt idx="14575">
                  <c:v>0.50544229166666665</c:v>
                </c:pt>
                <c:pt idx="14576">
                  <c:v>0.50544747685185187</c:v>
                </c:pt>
                <c:pt idx="14577">
                  <c:v>0.50545248842592594</c:v>
                </c:pt>
                <c:pt idx="14578">
                  <c:v>0.50545768518518519</c:v>
                </c:pt>
                <c:pt idx="14579">
                  <c:v>0.50546584490740742</c:v>
                </c:pt>
                <c:pt idx="14580">
                  <c:v>0.50547131944444446</c:v>
                </c:pt>
                <c:pt idx="14581">
                  <c:v>0.50547701388888888</c:v>
                </c:pt>
                <c:pt idx="14582">
                  <c:v>0.50548244212962967</c:v>
                </c:pt>
                <c:pt idx="14583">
                  <c:v>0.50548778935185179</c:v>
                </c:pt>
                <c:pt idx="14584">
                  <c:v>0.50549346064814815</c:v>
                </c:pt>
                <c:pt idx="14585">
                  <c:v>0.50550207175925921</c:v>
                </c:pt>
                <c:pt idx="14586">
                  <c:v>0.50550739583333326</c:v>
                </c:pt>
                <c:pt idx="14587">
                  <c:v>0.50551281250000002</c:v>
                </c:pt>
                <c:pt idx="14588">
                  <c:v>0.50551834490740744</c:v>
                </c:pt>
                <c:pt idx="14589">
                  <c:v>0.50552350694444448</c:v>
                </c:pt>
                <c:pt idx="14590">
                  <c:v>0.50552861111111114</c:v>
                </c:pt>
                <c:pt idx="14591">
                  <c:v>0.5055338425925926</c:v>
                </c:pt>
                <c:pt idx="14592">
                  <c:v>0.5055420254629629</c:v>
                </c:pt>
                <c:pt idx="14593">
                  <c:v>0.50554745370370369</c:v>
                </c:pt>
                <c:pt idx="14594">
                  <c:v>0.50555296296296293</c:v>
                </c:pt>
                <c:pt idx="14595">
                  <c:v>0.50555846064814813</c:v>
                </c:pt>
                <c:pt idx="14596">
                  <c:v>0.50556398148148152</c:v>
                </c:pt>
                <c:pt idx="14597">
                  <c:v>0.50556939814814816</c:v>
                </c:pt>
                <c:pt idx="14598">
                  <c:v>0.50557503472222221</c:v>
                </c:pt>
                <c:pt idx="14599">
                  <c:v>0.50558302083333329</c:v>
                </c:pt>
                <c:pt idx="14600">
                  <c:v>0.50558803240740746</c:v>
                </c:pt>
                <c:pt idx="14601">
                  <c:v>0.50559324074074075</c:v>
                </c:pt>
                <c:pt idx="14602">
                  <c:v>0.50559849537037038</c:v>
                </c:pt>
                <c:pt idx="14603">
                  <c:v>0.50560395833333327</c:v>
                </c:pt>
                <c:pt idx="14604">
                  <c:v>0.50561006944444442</c:v>
                </c:pt>
                <c:pt idx="14605">
                  <c:v>0.50561893518518519</c:v>
                </c:pt>
                <c:pt idx="14606">
                  <c:v>0.50562457175925923</c:v>
                </c:pt>
                <c:pt idx="14607">
                  <c:v>0.50563130787037036</c:v>
                </c:pt>
                <c:pt idx="14608">
                  <c:v>0.50563803240740735</c:v>
                </c:pt>
                <c:pt idx="14609">
                  <c:v>0.50564451388888887</c:v>
                </c:pt>
                <c:pt idx="14610">
                  <c:v>0.50565113425925923</c:v>
                </c:pt>
                <c:pt idx="14611">
                  <c:v>0.50565781249999997</c:v>
                </c:pt>
                <c:pt idx="14612">
                  <c:v>0.50566672453703709</c:v>
                </c:pt>
                <c:pt idx="14613">
                  <c:v>0.50567310185185188</c:v>
                </c:pt>
                <c:pt idx="14614">
                  <c:v>0.50567952546296302</c:v>
                </c:pt>
                <c:pt idx="14615">
                  <c:v>0.50568593750000002</c:v>
                </c:pt>
                <c:pt idx="14616">
                  <c:v>0.50569274305555556</c:v>
                </c:pt>
                <c:pt idx="14617">
                  <c:v>0.50569967592592591</c:v>
                </c:pt>
                <c:pt idx="14618">
                  <c:v>0.50570635416666665</c:v>
                </c:pt>
                <c:pt idx="14619">
                  <c:v>0.50571567129629635</c:v>
                </c:pt>
                <c:pt idx="14620">
                  <c:v>0.50572226851851854</c:v>
                </c:pt>
                <c:pt idx="14621">
                  <c:v>0.50572903935185187</c:v>
                </c:pt>
                <c:pt idx="14622">
                  <c:v>0.50573601851851857</c:v>
                </c:pt>
                <c:pt idx="14623">
                  <c:v>0.50574285879629632</c:v>
                </c:pt>
                <c:pt idx="14624">
                  <c:v>0.5057496759259259</c:v>
                </c:pt>
                <c:pt idx="14625">
                  <c:v>0.50575862268518523</c:v>
                </c:pt>
                <c:pt idx="14626">
                  <c:v>0.50576503472222223</c:v>
                </c:pt>
                <c:pt idx="14627">
                  <c:v>0.50577178240740739</c:v>
                </c:pt>
                <c:pt idx="14628">
                  <c:v>0.50577872685185188</c:v>
                </c:pt>
                <c:pt idx="14629">
                  <c:v>0.50578543981481483</c:v>
                </c:pt>
                <c:pt idx="14630">
                  <c:v>0.50579230324074076</c:v>
                </c:pt>
                <c:pt idx="14631">
                  <c:v>0.50579913194444448</c:v>
                </c:pt>
                <c:pt idx="14632">
                  <c:v>0.5058083333333333</c:v>
                </c:pt>
                <c:pt idx="14633">
                  <c:v>0.50581481481481483</c:v>
                </c:pt>
                <c:pt idx="14634">
                  <c:v>0.50582131944444442</c:v>
                </c:pt>
                <c:pt idx="14635">
                  <c:v>0.5058277893518518</c:v>
                </c:pt>
                <c:pt idx="14636">
                  <c:v>0.5058345486111111</c:v>
                </c:pt>
                <c:pt idx="14637">
                  <c:v>0.505841400462963</c:v>
                </c:pt>
                <c:pt idx="14638">
                  <c:v>0.50584796296296297</c:v>
                </c:pt>
                <c:pt idx="14639">
                  <c:v>0.50585740740740748</c:v>
                </c:pt>
                <c:pt idx="14640">
                  <c:v>0.50586422453703705</c:v>
                </c:pt>
                <c:pt idx="14641">
                  <c:v>0.50587054398148146</c:v>
                </c:pt>
                <c:pt idx="14642">
                  <c:v>0.50587675925925923</c:v>
                </c:pt>
                <c:pt idx="14643">
                  <c:v>0.5058831597222222</c:v>
                </c:pt>
                <c:pt idx="14644">
                  <c:v>0.50588943287037036</c:v>
                </c:pt>
                <c:pt idx="14645">
                  <c:v>0.50589849537037035</c:v>
                </c:pt>
                <c:pt idx="14646">
                  <c:v>0.50590468750000006</c:v>
                </c:pt>
                <c:pt idx="14647">
                  <c:v>0.50591077546296292</c:v>
                </c:pt>
                <c:pt idx="14648">
                  <c:v>0.50591719907407406</c:v>
                </c:pt>
                <c:pt idx="14649">
                  <c:v>0.50592372685185183</c:v>
                </c:pt>
                <c:pt idx="14650">
                  <c:v>0.50593032407407412</c:v>
                </c:pt>
                <c:pt idx="14651">
                  <c:v>0.50593711805555552</c:v>
                </c:pt>
                <c:pt idx="14652">
                  <c:v>0.50594656250000003</c:v>
                </c:pt>
                <c:pt idx="14653">
                  <c:v>0.50595300925925923</c:v>
                </c:pt>
                <c:pt idx="14654">
                  <c:v>0.50595957175925921</c:v>
                </c:pt>
                <c:pt idx="14655">
                  <c:v>0.50596636574074072</c:v>
                </c:pt>
                <c:pt idx="14656">
                  <c:v>0.50597292824074069</c:v>
                </c:pt>
                <c:pt idx="14657">
                  <c:v>0.50597923611111117</c:v>
                </c:pt>
                <c:pt idx="14658">
                  <c:v>0.50598825231481481</c:v>
                </c:pt>
                <c:pt idx="14659">
                  <c:v>0.50599478009259258</c:v>
                </c:pt>
                <c:pt idx="14660">
                  <c:v>0.50600149305555553</c:v>
                </c:pt>
                <c:pt idx="14661">
                  <c:v>0.50600854166666664</c:v>
                </c:pt>
                <c:pt idx="14662">
                  <c:v>0.50601520833333336</c:v>
                </c:pt>
                <c:pt idx="14663">
                  <c:v>0.50602200231481487</c:v>
                </c:pt>
                <c:pt idx="14664">
                  <c:v>0.50602866898148147</c:v>
                </c:pt>
                <c:pt idx="14665">
                  <c:v>0.50603745370370368</c:v>
                </c:pt>
                <c:pt idx="14666">
                  <c:v>0.50604371527777781</c:v>
                </c:pt>
                <c:pt idx="14667">
                  <c:v>0.50604997685185182</c:v>
                </c:pt>
                <c:pt idx="14668">
                  <c:v>0.50605671296296295</c:v>
                </c:pt>
                <c:pt idx="14669">
                  <c:v>0.50606357638888888</c:v>
                </c:pt>
                <c:pt idx="14670">
                  <c:v>0.50607020833333338</c:v>
                </c:pt>
                <c:pt idx="14671">
                  <c:v>0.50607670138888883</c:v>
                </c:pt>
                <c:pt idx="14672">
                  <c:v>0.50608609953703698</c:v>
                </c:pt>
                <c:pt idx="14673">
                  <c:v>0.50609266203703707</c:v>
                </c:pt>
                <c:pt idx="14674">
                  <c:v>0.50609878472222225</c:v>
                </c:pt>
                <c:pt idx="14675">
                  <c:v>0.50610515046296289</c:v>
                </c:pt>
                <c:pt idx="14676">
                  <c:v>0.5061115625</c:v>
                </c:pt>
                <c:pt idx="14677">
                  <c:v>0.50611797453703711</c:v>
                </c:pt>
                <c:pt idx="14678">
                  <c:v>0.50612690972222218</c:v>
                </c:pt>
                <c:pt idx="14679">
                  <c:v>0.50613314814814814</c:v>
                </c:pt>
                <c:pt idx="14680">
                  <c:v>0.50613931712962967</c:v>
                </c:pt>
                <c:pt idx="14681">
                  <c:v>0.50614618055555549</c:v>
                </c:pt>
                <c:pt idx="14682">
                  <c:v>0.50615304398148153</c:v>
                </c:pt>
                <c:pt idx="14683">
                  <c:v>0.50615971064814813</c:v>
                </c:pt>
                <c:pt idx="14684">
                  <c:v>0.5061665856481482</c:v>
                </c:pt>
                <c:pt idx="14685">
                  <c:v>0.50617584490740741</c:v>
                </c:pt>
                <c:pt idx="14686">
                  <c:v>0.50618238425925932</c:v>
                </c:pt>
                <c:pt idx="14687">
                  <c:v>0.50618912037037034</c:v>
                </c:pt>
                <c:pt idx="14688">
                  <c:v>0.50619603009259262</c:v>
                </c:pt>
                <c:pt idx="14689">
                  <c:v>0.5062022800925926</c:v>
                </c:pt>
                <c:pt idx="14690">
                  <c:v>0.50620862268518518</c:v>
                </c:pt>
                <c:pt idx="14691">
                  <c:v>0.50621792824074074</c:v>
                </c:pt>
                <c:pt idx="14692">
                  <c:v>0.50622444444444448</c:v>
                </c:pt>
                <c:pt idx="14693">
                  <c:v>0.50623096064814821</c:v>
                </c:pt>
                <c:pt idx="14694">
                  <c:v>0.50623769675925923</c:v>
                </c:pt>
                <c:pt idx="14695">
                  <c:v>0.50624437499999997</c:v>
                </c:pt>
                <c:pt idx="14696">
                  <c:v>0.50625133101851849</c:v>
                </c:pt>
                <c:pt idx="14697">
                  <c:v>0.50625814814814818</c:v>
                </c:pt>
                <c:pt idx="14698">
                  <c:v>0.5062668402777778</c:v>
                </c:pt>
                <c:pt idx="14699">
                  <c:v>0.50627312499999999</c:v>
                </c:pt>
                <c:pt idx="14700">
                  <c:v>0.50627954861111113</c:v>
                </c:pt>
                <c:pt idx="14701">
                  <c:v>0.50628628472222226</c:v>
                </c:pt>
                <c:pt idx="14702">
                  <c:v>0.50629319444444443</c:v>
                </c:pt>
                <c:pt idx="14703">
                  <c:v>0.50629988425925931</c:v>
                </c:pt>
                <c:pt idx="14704">
                  <c:v>0.50630637731481476</c:v>
                </c:pt>
                <c:pt idx="14705">
                  <c:v>0.50631587962962965</c:v>
                </c:pt>
                <c:pt idx="14706">
                  <c:v>0.50632232638888885</c:v>
                </c:pt>
                <c:pt idx="14707">
                  <c:v>0.50632848379629636</c:v>
                </c:pt>
                <c:pt idx="14708">
                  <c:v>0.50633493055555556</c:v>
                </c:pt>
                <c:pt idx="14709">
                  <c:v>0.50634140046296294</c:v>
                </c:pt>
                <c:pt idx="14710">
                  <c:v>0.50634771990740746</c:v>
                </c:pt>
                <c:pt idx="14711">
                  <c:v>0.50635662037037033</c:v>
                </c:pt>
                <c:pt idx="14712">
                  <c:v>0.50636295138888887</c:v>
                </c:pt>
                <c:pt idx="14713">
                  <c:v>0.50636932870370377</c:v>
                </c:pt>
                <c:pt idx="14714">
                  <c:v>0.50637641203703698</c:v>
                </c:pt>
                <c:pt idx="14715">
                  <c:v>0.50638314814814811</c:v>
                </c:pt>
                <c:pt idx="14716">
                  <c:v>0.50638988425925924</c:v>
                </c:pt>
                <c:pt idx="14717">
                  <c:v>0.50639656249999998</c:v>
                </c:pt>
                <c:pt idx="14718">
                  <c:v>0.50640598379629631</c:v>
                </c:pt>
                <c:pt idx="14719">
                  <c:v>0.5064124884259259</c:v>
                </c:pt>
                <c:pt idx="14720">
                  <c:v>0.50641907407407405</c:v>
                </c:pt>
                <c:pt idx="14721">
                  <c:v>0.50642570601851855</c:v>
                </c:pt>
                <c:pt idx="14722">
                  <c:v>0.50643194444444439</c:v>
                </c:pt>
                <c:pt idx="14723">
                  <c:v>0.50643846064814813</c:v>
                </c:pt>
                <c:pt idx="14724">
                  <c:v>0.50644791666666666</c:v>
                </c:pt>
                <c:pt idx="14725">
                  <c:v>0.50645449074074078</c:v>
                </c:pt>
                <c:pt idx="14726">
                  <c:v>0.5064611342592592</c:v>
                </c:pt>
                <c:pt idx="14727">
                  <c:v>0.50646791666666668</c:v>
                </c:pt>
                <c:pt idx="14728">
                  <c:v>0.50647457175925925</c:v>
                </c:pt>
                <c:pt idx="14729">
                  <c:v>0.50648134259259259</c:v>
                </c:pt>
                <c:pt idx="14730">
                  <c:v>0.50648781249999997</c:v>
                </c:pt>
                <c:pt idx="14731">
                  <c:v>0.50649652777777776</c:v>
                </c:pt>
                <c:pt idx="14732">
                  <c:v>0.5065029513888889</c:v>
                </c:pt>
                <c:pt idx="14733">
                  <c:v>0.50650961805555561</c:v>
                </c:pt>
                <c:pt idx="14734">
                  <c:v>0.50651623842592597</c:v>
                </c:pt>
                <c:pt idx="14735">
                  <c:v>0.50652311342592593</c:v>
                </c:pt>
                <c:pt idx="14736">
                  <c:v>0.50653003472222224</c:v>
                </c:pt>
                <c:pt idx="14737">
                  <c:v>0.50653670138888895</c:v>
                </c:pt>
                <c:pt idx="14738">
                  <c:v>0.50654594907407413</c:v>
                </c:pt>
                <c:pt idx="14739">
                  <c:v>0.50655218749999997</c:v>
                </c:pt>
                <c:pt idx="14740">
                  <c:v>0.50655827546296295</c:v>
                </c:pt>
                <c:pt idx="14741">
                  <c:v>0.50656468749999994</c:v>
                </c:pt>
                <c:pt idx="14742">
                  <c:v>0.50657106481481484</c:v>
                </c:pt>
                <c:pt idx="14743">
                  <c:v>0.50657731481481483</c:v>
                </c:pt>
                <c:pt idx="14744">
                  <c:v>0.50658635416666664</c:v>
                </c:pt>
                <c:pt idx="14745">
                  <c:v>0.50659276620370364</c:v>
                </c:pt>
                <c:pt idx="14746">
                  <c:v>0.50659927083333334</c:v>
                </c:pt>
                <c:pt idx="14747">
                  <c:v>0.50660603009259264</c:v>
                </c:pt>
                <c:pt idx="14748">
                  <c:v>0.50661302083333337</c:v>
                </c:pt>
                <c:pt idx="14749">
                  <c:v>0.50661972222222229</c:v>
                </c:pt>
                <c:pt idx="14750">
                  <c:v>0.50662652777777784</c:v>
                </c:pt>
                <c:pt idx="14751">
                  <c:v>0.50663587962962964</c:v>
                </c:pt>
                <c:pt idx="14752">
                  <c:v>0.5066424074074074</c:v>
                </c:pt>
                <c:pt idx="14753">
                  <c:v>0.50664894675925931</c:v>
                </c:pt>
                <c:pt idx="14754">
                  <c:v>0.50665538194444448</c:v>
                </c:pt>
                <c:pt idx="14755">
                  <c:v>0.50666173611111109</c:v>
                </c:pt>
                <c:pt idx="14756">
                  <c:v>0.50666825231481483</c:v>
                </c:pt>
                <c:pt idx="14757">
                  <c:v>0.50667788194444441</c:v>
                </c:pt>
                <c:pt idx="14758">
                  <c:v>0.50668443287037035</c:v>
                </c:pt>
                <c:pt idx="14759">
                  <c:v>0.50669104166666667</c:v>
                </c:pt>
                <c:pt idx="14760">
                  <c:v>0.50669789351851857</c:v>
                </c:pt>
                <c:pt idx="14761">
                  <c:v>0.50670454861111114</c:v>
                </c:pt>
                <c:pt idx="14762">
                  <c:v>0.5067111689814815</c:v>
                </c:pt>
                <c:pt idx="14763">
                  <c:v>0.50671744212962966</c:v>
                </c:pt>
                <c:pt idx="14764">
                  <c:v>0.50672615740740745</c:v>
                </c:pt>
                <c:pt idx="14765">
                  <c:v>0.50673281250000002</c:v>
                </c:pt>
                <c:pt idx="14766">
                  <c:v>0.50673951388888894</c:v>
                </c:pt>
                <c:pt idx="14767">
                  <c:v>0.50674643518518525</c:v>
                </c:pt>
                <c:pt idx="14768">
                  <c:v>0.50675311342592588</c:v>
                </c:pt>
                <c:pt idx="14769">
                  <c:v>0.50675982638888895</c:v>
                </c:pt>
                <c:pt idx="14770">
                  <c:v>0.50676657407407411</c:v>
                </c:pt>
                <c:pt idx="14771">
                  <c:v>0.50677559027777774</c:v>
                </c:pt>
                <c:pt idx="14772">
                  <c:v>0.5067818634259259</c:v>
                </c:pt>
                <c:pt idx="14773">
                  <c:v>0.50678811342592589</c:v>
                </c:pt>
                <c:pt idx="14774">
                  <c:v>0.50679444444444444</c:v>
                </c:pt>
                <c:pt idx="14775">
                  <c:v>0.50680082175925922</c:v>
                </c:pt>
                <c:pt idx="14776">
                  <c:v>0.50680726851851854</c:v>
                </c:pt>
                <c:pt idx="14777">
                  <c:v>0.50681606481481478</c:v>
                </c:pt>
                <c:pt idx="14778">
                  <c:v>0.50682266203703696</c:v>
                </c:pt>
                <c:pt idx="14779">
                  <c:v>0.50682925925925926</c:v>
                </c:pt>
                <c:pt idx="14780">
                  <c:v>0.50683615740740739</c:v>
                </c:pt>
                <c:pt idx="14781">
                  <c:v>0.50684296296296294</c:v>
                </c:pt>
                <c:pt idx="14782">
                  <c:v>0.50684964120370368</c:v>
                </c:pt>
                <c:pt idx="14783">
                  <c:v>0.50685903935185184</c:v>
                </c:pt>
                <c:pt idx="14784">
                  <c:v>0.50686574074074076</c:v>
                </c:pt>
                <c:pt idx="14785">
                  <c:v>0.5068725462962963</c:v>
                </c:pt>
                <c:pt idx="14786">
                  <c:v>0.50687890046296291</c:v>
                </c:pt>
                <c:pt idx="14787">
                  <c:v>0.50688541666666664</c:v>
                </c:pt>
                <c:pt idx="14788">
                  <c:v>0.50689181712962961</c:v>
                </c:pt>
                <c:pt idx="14789">
                  <c:v>0.50689850694444438</c:v>
                </c:pt>
                <c:pt idx="14790">
                  <c:v>0.50690758101851852</c:v>
                </c:pt>
                <c:pt idx="14791">
                  <c:v>0.50691424768518523</c:v>
                </c:pt>
                <c:pt idx="14792">
                  <c:v>0.50692079861111117</c:v>
                </c:pt>
                <c:pt idx="14793">
                  <c:v>0.5069274768518518</c:v>
                </c:pt>
                <c:pt idx="14794">
                  <c:v>0.50693420138888889</c:v>
                </c:pt>
                <c:pt idx="14795">
                  <c:v>0.50694057870370368</c:v>
                </c:pt>
                <c:pt idx="14796">
                  <c:v>0.50694940972222224</c:v>
                </c:pt>
                <c:pt idx="14797">
                  <c:v>0.50695583333333338</c:v>
                </c:pt>
                <c:pt idx="14798">
                  <c:v>0.50696245370370374</c:v>
                </c:pt>
                <c:pt idx="14799">
                  <c:v>0.5069693287037037</c:v>
                </c:pt>
                <c:pt idx="14800">
                  <c:v>0.50697621527777781</c:v>
                </c:pt>
                <c:pt idx="14801">
                  <c:v>0.50698302083333335</c:v>
                </c:pt>
                <c:pt idx="14802">
                  <c:v>0.50699245370370372</c:v>
                </c:pt>
                <c:pt idx="14803">
                  <c:v>0.50699924768518512</c:v>
                </c:pt>
                <c:pt idx="14804">
                  <c:v>0.50700554398148145</c:v>
                </c:pt>
                <c:pt idx="14805">
                  <c:v>0.50701188657407414</c:v>
                </c:pt>
                <c:pt idx="14806">
                  <c:v>0.50701834490740738</c:v>
                </c:pt>
                <c:pt idx="14807">
                  <c:v>0.50702484953703697</c:v>
                </c:pt>
                <c:pt idx="14808">
                  <c:v>0.50703129629629629</c:v>
                </c:pt>
                <c:pt idx="14809">
                  <c:v>0.50703995370370369</c:v>
                </c:pt>
                <c:pt idx="14810">
                  <c:v>0.50704644675925925</c:v>
                </c:pt>
                <c:pt idx="14811">
                  <c:v>0.50705253472222223</c:v>
                </c:pt>
                <c:pt idx="14812">
                  <c:v>0.50705853009259261</c:v>
                </c:pt>
                <c:pt idx="14813">
                  <c:v>0.50706464120370376</c:v>
                </c:pt>
                <c:pt idx="14814">
                  <c:v>0.50707079861111104</c:v>
                </c:pt>
                <c:pt idx="14815">
                  <c:v>0.50707983796296296</c:v>
                </c:pt>
                <c:pt idx="14816">
                  <c:v>0.50708576388888893</c:v>
                </c:pt>
                <c:pt idx="14817">
                  <c:v>0.50709180555555555</c:v>
                </c:pt>
                <c:pt idx="14818">
                  <c:v>0.50709777777777776</c:v>
                </c:pt>
                <c:pt idx="14819">
                  <c:v>0.50710357638888892</c:v>
                </c:pt>
                <c:pt idx="14820">
                  <c:v>0.50710910879629634</c:v>
                </c:pt>
                <c:pt idx="14821">
                  <c:v>0.5071175</c:v>
                </c:pt>
                <c:pt idx="14822">
                  <c:v>0.50712365740740739</c:v>
                </c:pt>
                <c:pt idx="14823">
                  <c:v>0.50712969907407401</c:v>
                </c:pt>
                <c:pt idx="14824">
                  <c:v>0.50713570601851854</c:v>
                </c:pt>
                <c:pt idx="14825">
                  <c:v>0.50714180555555555</c:v>
                </c:pt>
                <c:pt idx="14826">
                  <c:v>0.50714799768518526</c:v>
                </c:pt>
                <c:pt idx="14827">
                  <c:v>0.50715416666666668</c:v>
                </c:pt>
                <c:pt idx="14828">
                  <c:v>0.50716261574074073</c:v>
                </c:pt>
                <c:pt idx="14829">
                  <c:v>0.50716842592592593</c:v>
                </c:pt>
                <c:pt idx="14830">
                  <c:v>0.50717413194444438</c:v>
                </c:pt>
                <c:pt idx="14831">
                  <c:v>0.50717994212962958</c:v>
                </c:pt>
                <c:pt idx="14832">
                  <c:v>0.50718596064814814</c:v>
                </c:pt>
                <c:pt idx="14833">
                  <c:v>0.50719204861111111</c:v>
                </c:pt>
                <c:pt idx="14834">
                  <c:v>0.50720082175925929</c:v>
                </c:pt>
                <c:pt idx="14835">
                  <c:v>0.50720675925925929</c:v>
                </c:pt>
                <c:pt idx="14836">
                  <c:v>0.5072127662037037</c:v>
                </c:pt>
                <c:pt idx="14837">
                  <c:v>0.50721871527777773</c:v>
                </c:pt>
                <c:pt idx="14838">
                  <c:v>0.50722498842592589</c:v>
                </c:pt>
                <c:pt idx="14839">
                  <c:v>0.50723057870370369</c:v>
                </c:pt>
                <c:pt idx="14840">
                  <c:v>0.50723891203703697</c:v>
                </c:pt>
                <c:pt idx="14841">
                  <c:v>0.50724465277777775</c:v>
                </c:pt>
                <c:pt idx="14842">
                  <c:v>0.50724987268518518</c:v>
                </c:pt>
                <c:pt idx="14843">
                  <c:v>0.5072550578703704</c:v>
                </c:pt>
                <c:pt idx="14844">
                  <c:v>0.50726032407407406</c:v>
                </c:pt>
                <c:pt idx="14845">
                  <c:v>0.50726569444444447</c:v>
                </c:pt>
                <c:pt idx="14846">
                  <c:v>0.50727113425925929</c:v>
                </c:pt>
                <c:pt idx="14847">
                  <c:v>0.50727912037037037</c:v>
                </c:pt>
                <c:pt idx="14848">
                  <c:v>0.50728460648148144</c:v>
                </c:pt>
                <c:pt idx="14849">
                  <c:v>0.50729016203703703</c:v>
                </c:pt>
                <c:pt idx="14850">
                  <c:v>0.50729559027777771</c:v>
                </c:pt>
                <c:pt idx="14851">
                  <c:v>0.5073011458333333</c:v>
                </c:pt>
                <c:pt idx="14852">
                  <c:v>0.50730679398148149</c:v>
                </c:pt>
                <c:pt idx="14853">
                  <c:v>0.50731520833333332</c:v>
                </c:pt>
                <c:pt idx="14854">
                  <c:v>0.50732062499999997</c:v>
                </c:pt>
                <c:pt idx="14855">
                  <c:v>0.50732611111111114</c:v>
                </c:pt>
                <c:pt idx="14856">
                  <c:v>0.50733123842592598</c:v>
                </c:pt>
                <c:pt idx="14857">
                  <c:v>0.50733651620370368</c:v>
                </c:pt>
                <c:pt idx="14858">
                  <c:v>0.50734166666666669</c:v>
                </c:pt>
                <c:pt idx="14859">
                  <c:v>0.50735011574074074</c:v>
                </c:pt>
                <c:pt idx="14860">
                  <c:v>0.50735572916666671</c:v>
                </c:pt>
                <c:pt idx="14861">
                  <c:v>0.50736126157407402</c:v>
                </c:pt>
                <c:pt idx="14862">
                  <c:v>0.50736663194444442</c:v>
                </c:pt>
                <c:pt idx="14863">
                  <c:v>0.50737231481481482</c:v>
                </c:pt>
                <c:pt idx="14864">
                  <c:v>0.50737792824074079</c:v>
                </c:pt>
                <c:pt idx="14865">
                  <c:v>0.50738358796296301</c:v>
                </c:pt>
                <c:pt idx="14866">
                  <c:v>0.50739131944444449</c:v>
                </c:pt>
                <c:pt idx="14867">
                  <c:v>0.50739658564814816</c:v>
                </c:pt>
                <c:pt idx="14868">
                  <c:v>0.50740185185185183</c:v>
                </c:pt>
                <c:pt idx="14869">
                  <c:v>0.50740715277777781</c:v>
                </c:pt>
                <c:pt idx="14870">
                  <c:v>0.50741267361111109</c:v>
                </c:pt>
                <c:pt idx="14871">
                  <c:v>0.50741826388888889</c:v>
                </c:pt>
                <c:pt idx="14872">
                  <c:v>0.50742672453703708</c:v>
                </c:pt>
                <c:pt idx="14873">
                  <c:v>0.50743214120370372</c:v>
                </c:pt>
                <c:pt idx="14874">
                  <c:v>0.50743760416666672</c:v>
                </c:pt>
                <c:pt idx="14875">
                  <c:v>0.50744320601851856</c:v>
                </c:pt>
                <c:pt idx="14876">
                  <c:v>0.50744881944444442</c:v>
                </c:pt>
                <c:pt idx="14877">
                  <c:v>0.50745406250000002</c:v>
                </c:pt>
                <c:pt idx="14878">
                  <c:v>0.50746184027777774</c:v>
                </c:pt>
                <c:pt idx="14879">
                  <c:v>0.50746701388888893</c:v>
                </c:pt>
                <c:pt idx="14880">
                  <c:v>0.50747226851851857</c:v>
                </c:pt>
                <c:pt idx="14881">
                  <c:v>0.50747782407407405</c:v>
                </c:pt>
                <c:pt idx="14882">
                  <c:v>0.50748354166666665</c:v>
                </c:pt>
                <c:pt idx="14883">
                  <c:v>0.50748932870370367</c:v>
                </c:pt>
                <c:pt idx="14884">
                  <c:v>0.5074953703703704</c:v>
                </c:pt>
                <c:pt idx="14885">
                  <c:v>0.5075038657407408</c:v>
                </c:pt>
                <c:pt idx="14886">
                  <c:v>0.50750980324074069</c:v>
                </c:pt>
                <c:pt idx="14887">
                  <c:v>0.50751583333333328</c:v>
                </c:pt>
                <c:pt idx="14888">
                  <c:v>0.50752189814814808</c:v>
                </c:pt>
                <c:pt idx="14889">
                  <c:v>0.5075280324074074</c:v>
                </c:pt>
                <c:pt idx="14890">
                  <c:v>0.50753415509259259</c:v>
                </c:pt>
                <c:pt idx="14891">
                  <c:v>0.50754368055555554</c:v>
                </c:pt>
                <c:pt idx="14892">
                  <c:v>0.50755019675925928</c:v>
                </c:pt>
                <c:pt idx="14893">
                  <c:v>0.50755646990740744</c:v>
                </c:pt>
                <c:pt idx="14894">
                  <c:v>0.50756277777777781</c:v>
                </c:pt>
                <c:pt idx="14895">
                  <c:v>0.50756929398148143</c:v>
                </c:pt>
                <c:pt idx="14896">
                  <c:v>0.5075761689814815</c:v>
                </c:pt>
                <c:pt idx="14897">
                  <c:v>0.50758565972222225</c:v>
                </c:pt>
                <c:pt idx="14898">
                  <c:v>0.50759236111111117</c:v>
                </c:pt>
                <c:pt idx="14899">
                  <c:v>0.50759899305555556</c:v>
                </c:pt>
                <c:pt idx="14900">
                  <c:v>0.50760586805555552</c:v>
                </c:pt>
                <c:pt idx="14901">
                  <c:v>0.50761258101851847</c:v>
                </c:pt>
                <c:pt idx="14902">
                  <c:v>0.50761903935185182</c:v>
                </c:pt>
                <c:pt idx="14903">
                  <c:v>0.50762545138888893</c:v>
                </c:pt>
                <c:pt idx="14904">
                  <c:v>0.50763436342592594</c:v>
                </c:pt>
                <c:pt idx="14905">
                  <c:v>0.5076409837962963</c:v>
                </c:pt>
                <c:pt idx="14906">
                  <c:v>0.50764763888888886</c:v>
                </c:pt>
                <c:pt idx="14907">
                  <c:v>0.50765449074074076</c:v>
                </c:pt>
                <c:pt idx="14908">
                  <c:v>0.50766135416666669</c:v>
                </c:pt>
                <c:pt idx="14909">
                  <c:v>0.50766803240740743</c:v>
                </c:pt>
                <c:pt idx="14910">
                  <c:v>0.50767748842592597</c:v>
                </c:pt>
                <c:pt idx="14911">
                  <c:v>0.50768372685185181</c:v>
                </c:pt>
                <c:pt idx="14912">
                  <c:v>0.50769003472222229</c:v>
                </c:pt>
                <c:pt idx="14913">
                  <c:v>0.50769672453703707</c:v>
                </c:pt>
                <c:pt idx="14914">
                  <c:v>0.50770348379629626</c:v>
                </c:pt>
                <c:pt idx="14915">
                  <c:v>0.50770996527777779</c:v>
                </c:pt>
                <c:pt idx="14916">
                  <c:v>0.50771912037037037</c:v>
                </c:pt>
                <c:pt idx="14917">
                  <c:v>0.50772589120370371</c:v>
                </c:pt>
                <c:pt idx="14918">
                  <c:v>0.50773282407407405</c:v>
                </c:pt>
                <c:pt idx="14919">
                  <c:v>0.50773989583333334</c:v>
                </c:pt>
                <c:pt idx="14920">
                  <c:v>0.50774693287037043</c:v>
                </c:pt>
                <c:pt idx="14921">
                  <c:v>0.50775390046296298</c:v>
                </c:pt>
                <c:pt idx="14922">
                  <c:v>0.50776086805555554</c:v>
                </c:pt>
                <c:pt idx="14923">
                  <c:v>0.50777028935185187</c:v>
                </c:pt>
                <c:pt idx="14924">
                  <c:v>0.5077771875</c:v>
                </c:pt>
                <c:pt idx="14925">
                  <c:v>0.50778366898148153</c:v>
                </c:pt>
                <c:pt idx="14926">
                  <c:v>0.50779006944444449</c:v>
                </c:pt>
                <c:pt idx="14927">
                  <c:v>0.50779679398148148</c:v>
                </c:pt>
                <c:pt idx="14928">
                  <c:v>0.50780372685185182</c:v>
                </c:pt>
                <c:pt idx="14929">
                  <c:v>0.50781356481481488</c:v>
                </c:pt>
                <c:pt idx="14930">
                  <c:v>0.5078204282407407</c:v>
                </c:pt>
                <c:pt idx="14931">
                  <c:v>0.50782725694444442</c:v>
                </c:pt>
                <c:pt idx="14932">
                  <c:v>0.50783436342592592</c:v>
                </c:pt>
                <c:pt idx="14933">
                  <c:v>0.50784111111111108</c:v>
                </c:pt>
                <c:pt idx="14934">
                  <c:v>0.50784752314814818</c:v>
                </c:pt>
                <c:pt idx="14935">
                  <c:v>0.50785688657407413</c:v>
                </c:pt>
                <c:pt idx="14936">
                  <c:v>0.50786371527777774</c:v>
                </c:pt>
                <c:pt idx="14937">
                  <c:v>0.50787063657407405</c:v>
                </c:pt>
                <c:pt idx="14938">
                  <c:v>0.50787759259259257</c:v>
                </c:pt>
                <c:pt idx="14939">
                  <c:v>0.5078844560185185</c:v>
                </c:pt>
                <c:pt idx="14940">
                  <c:v>0.50789140046296299</c:v>
                </c:pt>
                <c:pt idx="14941">
                  <c:v>0.50789820601851854</c:v>
                </c:pt>
                <c:pt idx="14942">
                  <c:v>0.50790726851851853</c:v>
                </c:pt>
                <c:pt idx="14943">
                  <c:v>0.50791386574074071</c:v>
                </c:pt>
                <c:pt idx="14944">
                  <c:v>0.50792035879629627</c:v>
                </c:pt>
                <c:pt idx="14945">
                  <c:v>0.50792684027777779</c:v>
                </c:pt>
                <c:pt idx="14946">
                  <c:v>0.50793334490740738</c:v>
                </c:pt>
                <c:pt idx="14947">
                  <c:v>0.50793975694444449</c:v>
                </c:pt>
                <c:pt idx="14948">
                  <c:v>0.50794912037037043</c:v>
                </c:pt>
                <c:pt idx="14949">
                  <c:v>0.50795587962962963</c:v>
                </c:pt>
                <c:pt idx="14950">
                  <c:v>0.5079626620370371</c:v>
                </c:pt>
                <c:pt idx="14951">
                  <c:v>0.50796944444444447</c:v>
                </c:pt>
                <c:pt idx="14952">
                  <c:v>0.50797620370370378</c:v>
                </c:pt>
                <c:pt idx="14953">
                  <c:v>0.50798327546296296</c:v>
                </c:pt>
                <c:pt idx="14954">
                  <c:v>0.50799317129629629</c:v>
                </c:pt>
                <c:pt idx="14955">
                  <c:v>0.5080000925925926</c:v>
                </c:pt>
                <c:pt idx="14956">
                  <c:v>0.50800678240740738</c:v>
                </c:pt>
                <c:pt idx="14957">
                  <c:v>0.50801340277777773</c:v>
                </c:pt>
                <c:pt idx="14958">
                  <c:v>0.50802004629629627</c:v>
                </c:pt>
                <c:pt idx="14959">
                  <c:v>0.50802703703703711</c:v>
                </c:pt>
                <c:pt idx="14960">
                  <c:v>0.5080339236111111</c:v>
                </c:pt>
                <c:pt idx="14961">
                  <c:v>0.50804305555555562</c:v>
                </c:pt>
                <c:pt idx="14962">
                  <c:v>0.50805011574074077</c:v>
                </c:pt>
                <c:pt idx="14963">
                  <c:v>0.50805671296296295</c:v>
                </c:pt>
                <c:pt idx="14964">
                  <c:v>0.50806332175925928</c:v>
                </c:pt>
                <c:pt idx="14965">
                  <c:v>0.50806965277777782</c:v>
                </c:pt>
                <c:pt idx="14966">
                  <c:v>0.50807596064814808</c:v>
                </c:pt>
                <c:pt idx="14967">
                  <c:v>0.50808541666666673</c:v>
                </c:pt>
                <c:pt idx="14968">
                  <c:v>0.5080920717592593</c:v>
                </c:pt>
                <c:pt idx="14969">
                  <c:v>0.50809880787037043</c:v>
                </c:pt>
                <c:pt idx="14970">
                  <c:v>0.50810541666666664</c:v>
                </c:pt>
                <c:pt idx="14971">
                  <c:v>0.50811208333333335</c:v>
                </c:pt>
                <c:pt idx="14972">
                  <c:v>0.50811893518518525</c:v>
                </c:pt>
                <c:pt idx="14973">
                  <c:v>0.5081283333333334</c:v>
                </c:pt>
                <c:pt idx="14974">
                  <c:v>0.50813467592592587</c:v>
                </c:pt>
                <c:pt idx="14975">
                  <c:v>0.50814098379629635</c:v>
                </c:pt>
                <c:pt idx="14976">
                  <c:v>0.50814733796296296</c:v>
                </c:pt>
                <c:pt idx="14977">
                  <c:v>0.50815384259259255</c:v>
                </c:pt>
                <c:pt idx="14978">
                  <c:v>0.50816026620370369</c:v>
                </c:pt>
                <c:pt idx="14979">
                  <c:v>0.50816672453703704</c:v>
                </c:pt>
                <c:pt idx="14980">
                  <c:v>0.50817581018518521</c:v>
                </c:pt>
                <c:pt idx="14981">
                  <c:v>0.5081824421296296</c:v>
                </c:pt>
                <c:pt idx="14982">
                  <c:v>0.50818918981481487</c:v>
                </c:pt>
                <c:pt idx="14983">
                  <c:v>0.50819593750000003</c:v>
                </c:pt>
                <c:pt idx="14984">
                  <c:v>0.50820282407407402</c:v>
                </c:pt>
                <c:pt idx="14985">
                  <c:v>0.50820958333333333</c:v>
                </c:pt>
                <c:pt idx="14986">
                  <c:v>0.50821898148148148</c:v>
                </c:pt>
                <c:pt idx="14987">
                  <c:v>0.50822560185185184</c:v>
                </c:pt>
                <c:pt idx="14988">
                  <c:v>0.50823208333333336</c:v>
                </c:pt>
                <c:pt idx="14989">
                  <c:v>0.50823856481481477</c:v>
                </c:pt>
                <c:pt idx="14990">
                  <c:v>0.5082451736111111</c:v>
                </c:pt>
                <c:pt idx="14991">
                  <c:v>0.50825192129629626</c:v>
                </c:pt>
                <c:pt idx="14992">
                  <c:v>0.50826158564814816</c:v>
                </c:pt>
                <c:pt idx="14993">
                  <c:v>0.5082683564814815</c:v>
                </c:pt>
                <c:pt idx="14994">
                  <c:v>0.50827504629629627</c:v>
                </c:pt>
                <c:pt idx="14995">
                  <c:v>0.50828182870370375</c:v>
                </c:pt>
                <c:pt idx="14996">
                  <c:v>0.50828864583333333</c:v>
                </c:pt>
                <c:pt idx="14997">
                  <c:v>0.50829505787037033</c:v>
                </c:pt>
                <c:pt idx="14998">
                  <c:v>0.50830141203703705</c:v>
                </c:pt>
                <c:pt idx="14999">
                  <c:v>0.50831030092592588</c:v>
                </c:pt>
                <c:pt idx="15000">
                  <c:v>0.50831634259259262</c:v>
                </c:pt>
                <c:pt idx="15001">
                  <c:v>0.50832231481481482</c:v>
                </c:pt>
                <c:pt idx="15002">
                  <c:v>0.50832837962962962</c:v>
                </c:pt>
                <c:pt idx="15003">
                  <c:v>0.50833452546296298</c:v>
                </c:pt>
                <c:pt idx="15004">
                  <c:v>0.508340787037037</c:v>
                </c:pt>
                <c:pt idx="15005">
                  <c:v>0.50834978009259257</c:v>
                </c:pt>
                <c:pt idx="15006">
                  <c:v>0.50835543981481479</c:v>
                </c:pt>
                <c:pt idx="15007">
                  <c:v>0.50836115740740739</c:v>
                </c:pt>
                <c:pt idx="15008">
                  <c:v>0.50836752314814815</c:v>
                </c:pt>
                <c:pt idx="15009">
                  <c:v>0.50837349537037035</c:v>
                </c:pt>
                <c:pt idx="15010">
                  <c:v>0.50837918981481478</c:v>
                </c:pt>
                <c:pt idx="15011">
                  <c:v>0.50838765046296297</c:v>
                </c:pt>
                <c:pt idx="15012">
                  <c:v>0.50839340277777778</c:v>
                </c:pt>
                <c:pt idx="15013">
                  <c:v>0.50839930555555557</c:v>
                </c:pt>
                <c:pt idx="15014">
                  <c:v>0.5084052546296296</c:v>
                </c:pt>
                <c:pt idx="15015">
                  <c:v>0.50841129629629622</c:v>
                </c:pt>
                <c:pt idx="15016">
                  <c:v>0.50841708333333335</c:v>
                </c:pt>
                <c:pt idx="15017">
                  <c:v>0.50842293981481479</c:v>
                </c:pt>
                <c:pt idx="15018">
                  <c:v>0.50843138888888884</c:v>
                </c:pt>
                <c:pt idx="15019">
                  <c:v>0.50843710648148155</c:v>
                </c:pt>
                <c:pt idx="15020">
                  <c:v>0.50844281250000001</c:v>
                </c:pt>
                <c:pt idx="15021">
                  <c:v>0.50844848379629626</c:v>
                </c:pt>
                <c:pt idx="15022">
                  <c:v>0.50845409722222223</c:v>
                </c:pt>
                <c:pt idx="15023">
                  <c:v>0.50845932870370369</c:v>
                </c:pt>
                <c:pt idx="15024">
                  <c:v>0.50846719907407401</c:v>
                </c:pt>
                <c:pt idx="15025">
                  <c:v>0.50847260416666662</c:v>
                </c:pt>
                <c:pt idx="15026">
                  <c:v>0.5084782523148148</c:v>
                </c:pt>
                <c:pt idx="15027">
                  <c:v>0.50848388888888885</c:v>
                </c:pt>
                <c:pt idx="15028">
                  <c:v>0.50848962962962962</c:v>
                </c:pt>
                <c:pt idx="15029">
                  <c:v>0.50849541666666664</c:v>
                </c:pt>
                <c:pt idx="15030">
                  <c:v>0.50850401620370367</c:v>
                </c:pt>
                <c:pt idx="15031">
                  <c:v>0.50850964120370368</c:v>
                </c:pt>
                <c:pt idx="15032">
                  <c:v>0.50851503472222215</c:v>
                </c:pt>
                <c:pt idx="15033">
                  <c:v>0.50852013888888892</c:v>
                </c:pt>
                <c:pt idx="15034">
                  <c:v>0.50852539351851855</c:v>
                </c:pt>
                <c:pt idx="15035">
                  <c:v>0.50853074074074078</c:v>
                </c:pt>
                <c:pt idx="15036">
                  <c:v>0.50853646990740742</c:v>
                </c:pt>
                <c:pt idx="15037">
                  <c:v>0.50854459490740744</c:v>
                </c:pt>
                <c:pt idx="15038">
                  <c:v>0.50855016203703707</c:v>
                </c:pt>
                <c:pt idx="15039">
                  <c:v>0.50855560185185189</c:v>
                </c:pt>
                <c:pt idx="15040">
                  <c:v>0.50856107638888892</c:v>
                </c:pt>
                <c:pt idx="15041">
                  <c:v>0.50856659722222219</c:v>
                </c:pt>
                <c:pt idx="15042">
                  <c:v>0.50857216435185182</c:v>
                </c:pt>
                <c:pt idx="15043">
                  <c:v>0.508579988425926</c:v>
                </c:pt>
                <c:pt idx="15044">
                  <c:v>0.50858508101851851</c:v>
                </c:pt>
                <c:pt idx="15045">
                  <c:v>0.5085902893518518</c:v>
                </c:pt>
                <c:pt idx="15046">
                  <c:v>0.50859549768518519</c:v>
                </c:pt>
                <c:pt idx="15047">
                  <c:v>0.50860081018518521</c:v>
                </c:pt>
                <c:pt idx="15048">
                  <c:v>0.5086060185185185</c:v>
                </c:pt>
                <c:pt idx="15049">
                  <c:v>0.50861387731481489</c:v>
                </c:pt>
                <c:pt idx="15050">
                  <c:v>0.50861908564814817</c:v>
                </c:pt>
                <c:pt idx="15051">
                  <c:v>0.50862450231481482</c:v>
                </c:pt>
                <c:pt idx="15052">
                  <c:v>0.50863008101851859</c:v>
                </c:pt>
                <c:pt idx="15053">
                  <c:v>0.50863581018518522</c:v>
                </c:pt>
                <c:pt idx="15054">
                  <c:v>0.50864135416666667</c:v>
                </c:pt>
                <c:pt idx="15055">
                  <c:v>0.50864714120370369</c:v>
                </c:pt>
                <c:pt idx="15056">
                  <c:v>0.50865542824074073</c:v>
                </c:pt>
                <c:pt idx="15057">
                  <c:v>0.50866092592592593</c:v>
                </c:pt>
                <c:pt idx="15058">
                  <c:v>0.50866646990740738</c:v>
                </c:pt>
                <c:pt idx="15059">
                  <c:v>0.5086717824074074</c:v>
                </c:pt>
                <c:pt idx="15060">
                  <c:v>0.50867732638888896</c:v>
                </c:pt>
                <c:pt idx="15061">
                  <c:v>0.50868268518518522</c:v>
                </c:pt>
                <c:pt idx="15062">
                  <c:v>0.50869047453703697</c:v>
                </c:pt>
                <c:pt idx="15063">
                  <c:v>0.50869557870370363</c:v>
                </c:pt>
                <c:pt idx="15064">
                  <c:v>0.50870109953703702</c:v>
                </c:pt>
                <c:pt idx="15065">
                  <c:v>0.50870664351851846</c:v>
                </c:pt>
                <c:pt idx="15066">
                  <c:v>0.50871217592592599</c:v>
                </c:pt>
                <c:pt idx="15067">
                  <c:v>0.50871806712962964</c:v>
                </c:pt>
                <c:pt idx="15068">
                  <c:v>0.50872686342592599</c:v>
                </c:pt>
                <c:pt idx="15069">
                  <c:v>0.50873290509259261</c:v>
                </c:pt>
                <c:pt idx="15070">
                  <c:v>0.50873892361111117</c:v>
                </c:pt>
                <c:pt idx="15071">
                  <c:v>0.50874459490740742</c:v>
                </c:pt>
                <c:pt idx="15072">
                  <c:v>0.50875034722222223</c:v>
                </c:pt>
                <c:pt idx="15073">
                  <c:v>0.5087567824074074</c:v>
                </c:pt>
                <c:pt idx="15074">
                  <c:v>0.50876377314814814</c:v>
                </c:pt>
                <c:pt idx="15075">
                  <c:v>0.5087733333333333</c:v>
                </c:pt>
                <c:pt idx="15076">
                  <c:v>0.50878016203703702</c:v>
                </c:pt>
                <c:pt idx="15077">
                  <c:v>0.50878693287037036</c:v>
                </c:pt>
                <c:pt idx="15078">
                  <c:v>0.50879387731481485</c:v>
                </c:pt>
                <c:pt idx="15079">
                  <c:v>0.50880067129629636</c:v>
                </c:pt>
                <c:pt idx="15080">
                  <c:v>0.50880707175925932</c:v>
                </c:pt>
                <c:pt idx="15081">
                  <c:v>0.5088158796296296</c:v>
                </c:pt>
                <c:pt idx="15082">
                  <c:v>0.50882211805555555</c:v>
                </c:pt>
                <c:pt idx="15083">
                  <c:v>0.50882850694444448</c:v>
                </c:pt>
                <c:pt idx="15084">
                  <c:v>0.50883515046296302</c:v>
                </c:pt>
                <c:pt idx="15085">
                  <c:v>0.508841875</c:v>
                </c:pt>
                <c:pt idx="15086">
                  <c:v>0.50884839120370373</c:v>
                </c:pt>
                <c:pt idx="15087">
                  <c:v>0.50885819444444447</c:v>
                </c:pt>
                <c:pt idx="15088">
                  <c:v>0.50886513888888885</c:v>
                </c:pt>
                <c:pt idx="15089">
                  <c:v>0.50887224537037035</c:v>
                </c:pt>
                <c:pt idx="15090">
                  <c:v>0.50887913194444445</c:v>
                </c:pt>
                <c:pt idx="15091">
                  <c:v>0.50888469907407408</c:v>
                </c:pt>
                <c:pt idx="15092">
                  <c:v>0.50889023148148149</c:v>
                </c:pt>
                <c:pt idx="15093">
                  <c:v>0.50889586805555553</c:v>
                </c:pt>
                <c:pt idx="15094">
                  <c:v>0.508903912037037</c:v>
                </c:pt>
                <c:pt idx="15095">
                  <c:v>0.50890931712962961</c:v>
                </c:pt>
                <c:pt idx="15096">
                  <c:v>0.50891451388888886</c:v>
                </c:pt>
                <c:pt idx="15097">
                  <c:v>0.50891965277777784</c:v>
                </c:pt>
                <c:pt idx="15098">
                  <c:v>0.5089249768518519</c:v>
                </c:pt>
                <c:pt idx="15099">
                  <c:v>0.50893049768518517</c:v>
                </c:pt>
                <c:pt idx="15100">
                  <c:v>0.50893881944444441</c:v>
                </c:pt>
                <c:pt idx="15101">
                  <c:v>0.50894417824074079</c:v>
                </c:pt>
                <c:pt idx="15102">
                  <c:v>0.50894961805555561</c:v>
                </c:pt>
                <c:pt idx="15103">
                  <c:v>0.50895525462962965</c:v>
                </c:pt>
                <c:pt idx="15104">
                  <c:v>0.5089607986111111</c:v>
                </c:pt>
                <c:pt idx="15105">
                  <c:v>0.50896611111111112</c:v>
                </c:pt>
                <c:pt idx="15106">
                  <c:v>0.50897391203703701</c:v>
                </c:pt>
                <c:pt idx="15107">
                  <c:v>0.50897902777777781</c:v>
                </c:pt>
                <c:pt idx="15108">
                  <c:v>0.50898427083333331</c:v>
                </c:pt>
                <c:pt idx="15109">
                  <c:v>0.50898972222222227</c:v>
                </c:pt>
                <c:pt idx="15110">
                  <c:v>0.50899533564814814</c:v>
                </c:pt>
                <c:pt idx="15111">
                  <c:v>0.50900099537037036</c:v>
                </c:pt>
                <c:pt idx="15112">
                  <c:v>0.50900663194444451</c:v>
                </c:pt>
                <c:pt idx="15113">
                  <c:v>0.5090146527777778</c:v>
                </c:pt>
                <c:pt idx="15114">
                  <c:v>0.50902006944444445</c:v>
                </c:pt>
                <c:pt idx="15115">
                  <c:v>0.50902545138888888</c:v>
                </c:pt>
                <c:pt idx="15116">
                  <c:v>0.50903055555555554</c:v>
                </c:pt>
                <c:pt idx="15117">
                  <c:v>0.50903592592592595</c:v>
                </c:pt>
                <c:pt idx="15118">
                  <c:v>0.50904126157407414</c:v>
                </c:pt>
                <c:pt idx="15119">
                  <c:v>0.50904902777777783</c:v>
                </c:pt>
                <c:pt idx="15120">
                  <c:v>0.5090541666666667</c:v>
                </c:pt>
                <c:pt idx="15121">
                  <c:v>0.50905932870370374</c:v>
                </c:pt>
                <c:pt idx="15122">
                  <c:v>0.50906459490740741</c:v>
                </c:pt>
                <c:pt idx="15123">
                  <c:v>0.50906987268518522</c:v>
                </c:pt>
                <c:pt idx="15124">
                  <c:v>0.5090750810185185</c:v>
                </c:pt>
                <c:pt idx="15125">
                  <c:v>0.50908365740740746</c:v>
                </c:pt>
                <c:pt idx="15126">
                  <c:v>0.5090891319444445</c:v>
                </c:pt>
                <c:pt idx="15127">
                  <c:v>0.50909468749999998</c:v>
                </c:pt>
                <c:pt idx="15128">
                  <c:v>0.50910002314814817</c:v>
                </c:pt>
                <c:pt idx="15129">
                  <c:v>0.50910568287037039</c:v>
                </c:pt>
                <c:pt idx="15130">
                  <c:v>0.50911122685185184</c:v>
                </c:pt>
                <c:pt idx="15131">
                  <c:v>0.50911692129629627</c:v>
                </c:pt>
                <c:pt idx="15132">
                  <c:v>0.50912490740740746</c:v>
                </c:pt>
                <c:pt idx="15133">
                  <c:v>0.50913038194444449</c:v>
                </c:pt>
                <c:pt idx="15134">
                  <c:v>0.50913574074074075</c:v>
                </c:pt>
                <c:pt idx="15135">
                  <c:v>0.50914085648148155</c:v>
                </c:pt>
                <c:pt idx="15136">
                  <c:v>0.50914613425925925</c:v>
                </c:pt>
                <c:pt idx="15137">
                  <c:v>0.50915172453703705</c:v>
                </c:pt>
                <c:pt idx="15138">
                  <c:v>0.50916002314814812</c:v>
                </c:pt>
                <c:pt idx="15139">
                  <c:v>0.50916540509259256</c:v>
                </c:pt>
                <c:pt idx="15140">
                  <c:v>0.50917085648148153</c:v>
                </c:pt>
                <c:pt idx="15141">
                  <c:v>0.50917636574074077</c:v>
                </c:pt>
                <c:pt idx="15142">
                  <c:v>0.50918206018518519</c:v>
                </c:pt>
                <c:pt idx="15143">
                  <c:v>0.50918769675925923</c:v>
                </c:pt>
                <c:pt idx="15144">
                  <c:v>0.50919562499999993</c:v>
                </c:pt>
                <c:pt idx="15145">
                  <c:v>0.50920076388888891</c:v>
                </c:pt>
                <c:pt idx="15146">
                  <c:v>0.50920590277777777</c:v>
                </c:pt>
                <c:pt idx="15147">
                  <c:v>0.50921103009259261</c:v>
                </c:pt>
                <c:pt idx="15148">
                  <c:v>0.50921656250000003</c:v>
                </c:pt>
                <c:pt idx="15149">
                  <c:v>0.50922222222222224</c:v>
                </c:pt>
                <c:pt idx="15150">
                  <c:v>0.50922787037037043</c:v>
                </c:pt>
                <c:pt idx="15151">
                  <c:v>0.5092358217592593</c:v>
                </c:pt>
                <c:pt idx="15152">
                  <c:v>0.50924126157407412</c:v>
                </c:pt>
                <c:pt idx="15153">
                  <c:v>0.5092469097222222</c:v>
                </c:pt>
                <c:pt idx="15154">
                  <c:v>0.50925224537037039</c:v>
                </c:pt>
                <c:pt idx="15155">
                  <c:v>0.5092573958333334</c:v>
                </c:pt>
                <c:pt idx="15156">
                  <c:v>0.50926265046296293</c:v>
                </c:pt>
                <c:pt idx="15157">
                  <c:v>0.50927037037037037</c:v>
                </c:pt>
                <c:pt idx="15158">
                  <c:v>0.50927550925925924</c:v>
                </c:pt>
                <c:pt idx="15159">
                  <c:v>0.50928064814814811</c:v>
                </c:pt>
                <c:pt idx="15160">
                  <c:v>0.50928590277777774</c:v>
                </c:pt>
                <c:pt idx="15161">
                  <c:v>0.50929119212962959</c:v>
                </c:pt>
                <c:pt idx="15162">
                  <c:v>0.50929625000000001</c:v>
                </c:pt>
                <c:pt idx="15163">
                  <c:v>0.50930453703703704</c:v>
                </c:pt>
                <c:pt idx="15164">
                  <c:v>0.50931004629629628</c:v>
                </c:pt>
                <c:pt idx="15165">
                  <c:v>0.50931549768518514</c:v>
                </c:pt>
                <c:pt idx="15166">
                  <c:v>0.50932098379629631</c:v>
                </c:pt>
                <c:pt idx="15167">
                  <c:v>0.50932657407407411</c:v>
                </c:pt>
                <c:pt idx="15168">
                  <c:v>0.50933215277777777</c:v>
                </c:pt>
                <c:pt idx="15169">
                  <c:v>0.50933782407407413</c:v>
                </c:pt>
                <c:pt idx="15170">
                  <c:v>0.50934586805555548</c:v>
                </c:pt>
                <c:pt idx="15171">
                  <c:v>0.50935134259259263</c:v>
                </c:pt>
                <c:pt idx="15172">
                  <c:v>0.50935693287037032</c:v>
                </c:pt>
                <c:pt idx="15173">
                  <c:v>0.50936325231481483</c:v>
                </c:pt>
                <c:pt idx="15174">
                  <c:v>0.50936969907407403</c:v>
                </c:pt>
                <c:pt idx="15175">
                  <c:v>0.50937637731481489</c:v>
                </c:pt>
                <c:pt idx="15176">
                  <c:v>0.50938582175925928</c:v>
                </c:pt>
                <c:pt idx="15177">
                  <c:v>0.50939253472222223</c:v>
                </c:pt>
                <c:pt idx="15178">
                  <c:v>0.5093994444444444</c:v>
                </c:pt>
                <c:pt idx="15179">
                  <c:v>0.50940631944444448</c:v>
                </c:pt>
                <c:pt idx="15180">
                  <c:v>0.50941315972222223</c:v>
                </c:pt>
                <c:pt idx="15181">
                  <c:v>0.50941984953703701</c:v>
                </c:pt>
                <c:pt idx="15182">
                  <c:v>0.50942895833333335</c:v>
                </c:pt>
                <c:pt idx="15183">
                  <c:v>0.5094354513888889</c:v>
                </c:pt>
                <c:pt idx="15184">
                  <c:v>0.50944219907407406</c:v>
                </c:pt>
                <c:pt idx="15185">
                  <c:v>0.50944915509259259</c:v>
                </c:pt>
                <c:pt idx="15186">
                  <c:v>0.50945606481481487</c:v>
                </c:pt>
                <c:pt idx="15187">
                  <c:v>0.50946304398148146</c:v>
                </c:pt>
                <c:pt idx="15188">
                  <c:v>0.50946988425925921</c:v>
                </c:pt>
                <c:pt idx="15189">
                  <c:v>0.50947918981481488</c:v>
                </c:pt>
                <c:pt idx="15190">
                  <c:v>0.50948598379629628</c:v>
                </c:pt>
                <c:pt idx="15191">
                  <c:v>0.50949247685185184</c:v>
                </c:pt>
                <c:pt idx="15192">
                  <c:v>0.50949883101851856</c:v>
                </c:pt>
                <c:pt idx="15193">
                  <c:v>0.50950527777777777</c:v>
                </c:pt>
                <c:pt idx="15194">
                  <c:v>0.50951195601851851</c:v>
                </c:pt>
                <c:pt idx="15195">
                  <c:v>0.5095209259259259</c:v>
                </c:pt>
                <c:pt idx="15196">
                  <c:v>0.50952746527777781</c:v>
                </c:pt>
                <c:pt idx="15197">
                  <c:v>0.50953420138888894</c:v>
                </c:pt>
                <c:pt idx="15198">
                  <c:v>0.50954096064814813</c:v>
                </c:pt>
                <c:pt idx="15199">
                  <c:v>0.5095477083333334</c:v>
                </c:pt>
                <c:pt idx="15200">
                  <c:v>0.50955458333333337</c:v>
                </c:pt>
                <c:pt idx="15201">
                  <c:v>0.50956420138888892</c:v>
                </c:pt>
                <c:pt idx="15202">
                  <c:v>0.50957103009259253</c:v>
                </c:pt>
                <c:pt idx="15203">
                  <c:v>0.50957775462962962</c:v>
                </c:pt>
                <c:pt idx="15204">
                  <c:v>0.50958452546296296</c:v>
                </c:pt>
                <c:pt idx="15205">
                  <c:v>0.5095909837962963</c:v>
                </c:pt>
                <c:pt idx="15206">
                  <c:v>0.50959747685185186</c:v>
                </c:pt>
                <c:pt idx="15207">
                  <c:v>0.50960421296296299</c:v>
                </c:pt>
                <c:pt idx="15208">
                  <c:v>0.50961350694444441</c:v>
                </c:pt>
                <c:pt idx="15209">
                  <c:v>0.50962047453703707</c:v>
                </c:pt>
                <c:pt idx="15210">
                  <c:v>0.50962736111111118</c:v>
                </c:pt>
                <c:pt idx="15211">
                  <c:v>0.50963446759259257</c:v>
                </c:pt>
                <c:pt idx="15212">
                  <c:v>0.50964143518518512</c:v>
                </c:pt>
                <c:pt idx="15213">
                  <c:v>0.50964792824074079</c:v>
                </c:pt>
                <c:pt idx="15214">
                  <c:v>0.50965679398148145</c:v>
                </c:pt>
                <c:pt idx="15215">
                  <c:v>0.50966324074074076</c:v>
                </c:pt>
                <c:pt idx="15216">
                  <c:v>0.50967003472222216</c:v>
                </c:pt>
                <c:pt idx="15217">
                  <c:v>0.50967708333333339</c:v>
                </c:pt>
                <c:pt idx="15218">
                  <c:v>0.50968400462962959</c:v>
                </c:pt>
                <c:pt idx="15219">
                  <c:v>0.50969075231481475</c:v>
                </c:pt>
                <c:pt idx="15220">
                  <c:v>0.50970027777777782</c:v>
                </c:pt>
                <c:pt idx="15221">
                  <c:v>0.50970688657407404</c:v>
                </c:pt>
                <c:pt idx="15222">
                  <c:v>0.50971331018518518</c:v>
                </c:pt>
                <c:pt idx="15223">
                  <c:v>0.50971974537037035</c:v>
                </c:pt>
                <c:pt idx="15224">
                  <c:v>0.5097263310185185</c:v>
                </c:pt>
                <c:pt idx="15225">
                  <c:v>0.50973302083333338</c:v>
                </c:pt>
                <c:pt idx="15226">
                  <c:v>0.50973957175925932</c:v>
                </c:pt>
                <c:pt idx="15227">
                  <c:v>0.50974826388888894</c:v>
                </c:pt>
                <c:pt idx="15228">
                  <c:v>0.50975487268518516</c:v>
                </c:pt>
                <c:pt idx="15229">
                  <c:v>0.5097616782407407</c:v>
                </c:pt>
                <c:pt idx="15230">
                  <c:v>0.50976856481481481</c:v>
                </c:pt>
                <c:pt idx="15231">
                  <c:v>0.50977542824074074</c:v>
                </c:pt>
                <c:pt idx="15232">
                  <c:v>0.5097824305555555</c:v>
                </c:pt>
                <c:pt idx="15233">
                  <c:v>0.50979207175925922</c:v>
                </c:pt>
                <c:pt idx="15234">
                  <c:v>0.50979876157407411</c:v>
                </c:pt>
                <c:pt idx="15235">
                  <c:v>0.50980562499999993</c:v>
                </c:pt>
                <c:pt idx="15236">
                  <c:v>0.50981251157407403</c:v>
                </c:pt>
                <c:pt idx="15237">
                  <c:v>0.50981906249999998</c:v>
                </c:pt>
                <c:pt idx="15238">
                  <c:v>0.5098256712962963</c:v>
                </c:pt>
                <c:pt idx="15239">
                  <c:v>0.50983521990740743</c:v>
                </c:pt>
                <c:pt idx="15240">
                  <c:v>0.50984196759259259</c:v>
                </c:pt>
                <c:pt idx="15241">
                  <c:v>0.50984824074074075</c:v>
                </c:pt>
                <c:pt idx="15242">
                  <c:v>0.509854386574074</c:v>
                </c:pt>
                <c:pt idx="15243">
                  <c:v>0.50986059027777775</c:v>
                </c:pt>
                <c:pt idx="15244">
                  <c:v>0.50986686342592591</c:v>
                </c:pt>
                <c:pt idx="15245">
                  <c:v>0.50987218749999996</c:v>
                </c:pt>
                <c:pt idx="15246">
                  <c:v>0.50987988425925923</c:v>
                </c:pt>
                <c:pt idx="15247">
                  <c:v>0.50988515046296301</c:v>
                </c:pt>
                <c:pt idx="15248">
                  <c:v>0.50989074074074081</c:v>
                </c:pt>
                <c:pt idx="15249">
                  <c:v>0.50989630787037032</c:v>
                </c:pt>
                <c:pt idx="15250">
                  <c:v>0.50990182870370371</c:v>
                </c:pt>
                <c:pt idx="15251">
                  <c:v>0.50990746527777775</c:v>
                </c:pt>
                <c:pt idx="15252">
                  <c:v>0.50991581018518517</c:v>
                </c:pt>
                <c:pt idx="15253">
                  <c:v>0.50992124999999999</c:v>
                </c:pt>
                <c:pt idx="15254">
                  <c:v>0.50992681712962962</c:v>
                </c:pt>
                <c:pt idx="15255">
                  <c:v>0.50993217592592599</c:v>
                </c:pt>
                <c:pt idx="15256">
                  <c:v>0.50993746527777783</c:v>
                </c:pt>
                <c:pt idx="15257">
                  <c:v>0.50994265046296294</c:v>
                </c:pt>
                <c:pt idx="15258">
                  <c:v>0.50995039351851845</c:v>
                </c:pt>
                <c:pt idx="15259">
                  <c:v>0.50995559027777781</c:v>
                </c:pt>
                <c:pt idx="15260">
                  <c:v>0.50996072916666668</c:v>
                </c:pt>
                <c:pt idx="15261">
                  <c:v>0.50996590277777776</c:v>
                </c:pt>
                <c:pt idx="15262">
                  <c:v>0.50997114583333336</c:v>
                </c:pt>
                <c:pt idx="15263">
                  <c:v>0.50997637731481482</c:v>
                </c:pt>
                <c:pt idx="15264">
                  <c:v>0.50998203703703704</c:v>
                </c:pt>
                <c:pt idx="15265">
                  <c:v>0.50999023148148148</c:v>
                </c:pt>
                <c:pt idx="15266">
                  <c:v>0.5099957638888889</c:v>
                </c:pt>
                <c:pt idx="15267">
                  <c:v>0.51000134259259255</c:v>
                </c:pt>
                <c:pt idx="15268">
                  <c:v>0.51000696759259256</c:v>
                </c:pt>
                <c:pt idx="15269">
                  <c:v>0.51001256944444451</c:v>
                </c:pt>
                <c:pt idx="15270">
                  <c:v>0.51001805555555557</c:v>
                </c:pt>
                <c:pt idx="15271">
                  <c:v>0.5100264351851852</c:v>
                </c:pt>
                <c:pt idx="15272">
                  <c:v>0.51003173611111108</c:v>
                </c:pt>
                <c:pt idx="15273">
                  <c:v>0.51003703703703707</c:v>
                </c:pt>
                <c:pt idx="15274">
                  <c:v>0.51004230324074074</c:v>
                </c:pt>
                <c:pt idx="15275">
                  <c:v>0.51004759259259258</c:v>
                </c:pt>
                <c:pt idx="15276">
                  <c:v>0.51005284722222222</c:v>
                </c:pt>
                <c:pt idx="15277">
                  <c:v>0.51006121527777781</c:v>
                </c:pt>
                <c:pt idx="15278">
                  <c:v>0.51006664351851849</c:v>
                </c:pt>
                <c:pt idx="15279">
                  <c:v>0.51007219907407408</c:v>
                </c:pt>
                <c:pt idx="15280">
                  <c:v>0.51007753472222228</c:v>
                </c:pt>
                <c:pt idx="15281">
                  <c:v>0.5100829745370371</c:v>
                </c:pt>
                <c:pt idx="15282">
                  <c:v>0.51008839120370364</c:v>
                </c:pt>
                <c:pt idx="15283">
                  <c:v>0.51009392361111117</c:v>
                </c:pt>
                <c:pt idx="15284">
                  <c:v>0.5101015162037037</c:v>
                </c:pt>
                <c:pt idx="15285">
                  <c:v>0.51010667824074074</c:v>
                </c:pt>
                <c:pt idx="15286">
                  <c:v>0.51011200231481479</c:v>
                </c:pt>
                <c:pt idx="15287">
                  <c:v>0.51011745370370376</c:v>
                </c:pt>
                <c:pt idx="15288">
                  <c:v>0.510122962962963</c:v>
                </c:pt>
                <c:pt idx="15289">
                  <c:v>0.51012865740740743</c:v>
                </c:pt>
                <c:pt idx="15290">
                  <c:v>0.5101369907407407</c:v>
                </c:pt>
                <c:pt idx="15291">
                  <c:v>0.51014228009259266</c:v>
                </c:pt>
                <c:pt idx="15292">
                  <c:v>0.51014773148148151</c:v>
                </c:pt>
                <c:pt idx="15293">
                  <c:v>0.51015322916666672</c:v>
                </c:pt>
                <c:pt idx="15294">
                  <c:v>0.51015850694444442</c:v>
                </c:pt>
                <c:pt idx="15295">
                  <c:v>0.51016372685185185</c:v>
                </c:pt>
                <c:pt idx="15296">
                  <c:v>0.51017160879629631</c:v>
                </c:pt>
                <c:pt idx="15297">
                  <c:v>0.51017677083333335</c:v>
                </c:pt>
                <c:pt idx="15298">
                  <c:v>0.51018203703703702</c:v>
                </c:pt>
                <c:pt idx="15299">
                  <c:v>0.51018712962962964</c:v>
                </c:pt>
                <c:pt idx="15300">
                  <c:v>0.51019241898148149</c:v>
                </c:pt>
                <c:pt idx="15301">
                  <c:v>0.51019770833333333</c:v>
                </c:pt>
                <c:pt idx="15302">
                  <c:v>0.51020299768518518</c:v>
                </c:pt>
                <c:pt idx="15303">
                  <c:v>0.51021127314814818</c:v>
                </c:pt>
                <c:pt idx="15304">
                  <c:v>0.51021672453703704</c:v>
                </c:pt>
                <c:pt idx="15305">
                  <c:v>0.51022224537037031</c:v>
                </c:pt>
                <c:pt idx="15306">
                  <c:v>0.51022774305555563</c:v>
                </c:pt>
                <c:pt idx="15307">
                  <c:v>0.51023333333333332</c:v>
                </c:pt>
                <c:pt idx="15308">
                  <c:v>0.51023905092592592</c:v>
                </c:pt>
                <c:pt idx="15309">
                  <c:v>0.51024748842592593</c:v>
                </c:pt>
                <c:pt idx="15310">
                  <c:v>0.51025290509259258</c:v>
                </c:pt>
                <c:pt idx="15311">
                  <c:v>0.51025849537037038</c:v>
                </c:pt>
                <c:pt idx="15312">
                  <c:v>0.51026431712962961</c:v>
                </c:pt>
                <c:pt idx="15313">
                  <c:v>0.51027079861111113</c:v>
                </c:pt>
                <c:pt idx="15314">
                  <c:v>0.51027722222222216</c:v>
                </c:pt>
                <c:pt idx="15315">
                  <c:v>0.51028706018518522</c:v>
                </c:pt>
                <c:pt idx="15316">
                  <c:v>0.510293912037037</c:v>
                </c:pt>
                <c:pt idx="15317">
                  <c:v>0.51030084490740746</c:v>
                </c:pt>
                <c:pt idx="15318">
                  <c:v>0.51030760416666665</c:v>
                </c:pt>
                <c:pt idx="15319">
                  <c:v>0.51031469907407401</c:v>
                </c:pt>
                <c:pt idx="15320">
                  <c:v>0.51032162037037032</c:v>
                </c:pt>
                <c:pt idx="15321">
                  <c:v>0.51032810185185185</c:v>
                </c:pt>
                <c:pt idx="15322">
                  <c:v>0.5103367708333334</c:v>
                </c:pt>
                <c:pt idx="15323">
                  <c:v>0.51034370370370363</c:v>
                </c:pt>
                <c:pt idx="15324">
                  <c:v>0.51035069444444447</c:v>
                </c:pt>
                <c:pt idx="15325">
                  <c:v>0.51035781250000001</c:v>
                </c:pt>
                <c:pt idx="15326">
                  <c:v>0.51036487268518516</c:v>
                </c:pt>
                <c:pt idx="15327">
                  <c:v>0.51037185185185185</c:v>
                </c:pt>
                <c:pt idx="15328">
                  <c:v>0.51038148148148144</c:v>
                </c:pt>
                <c:pt idx="15329">
                  <c:v>0.51038783564814816</c:v>
                </c:pt>
                <c:pt idx="15330">
                  <c:v>0.51039298611111106</c:v>
                </c:pt>
                <c:pt idx="15331">
                  <c:v>0.51039817129629628</c:v>
                </c:pt>
                <c:pt idx="15332">
                  <c:v>0.51040334490740735</c:v>
                </c:pt>
                <c:pt idx="15333">
                  <c:v>0.51040846064814815</c:v>
                </c:pt>
                <c:pt idx="15334">
                  <c:v>0.51041625000000002</c:v>
                </c:pt>
                <c:pt idx="15335">
                  <c:v>0.51042144675925927</c:v>
                </c:pt>
                <c:pt idx="15336">
                  <c:v>0.51042664351851852</c:v>
                </c:pt>
                <c:pt idx="15337">
                  <c:v>0.51043204861111113</c:v>
                </c:pt>
                <c:pt idx="15338">
                  <c:v>0.51043754629629634</c:v>
                </c:pt>
                <c:pt idx="15339">
                  <c:v>0.51044318287037038</c:v>
                </c:pt>
                <c:pt idx="15340">
                  <c:v>0.5104516203703704</c:v>
                </c:pt>
                <c:pt idx="15341">
                  <c:v>0.51045703703703704</c:v>
                </c:pt>
                <c:pt idx="15342">
                  <c:v>0.51046259259259263</c:v>
                </c:pt>
                <c:pt idx="15343">
                  <c:v>0.51046814814814812</c:v>
                </c:pt>
                <c:pt idx="15344">
                  <c:v>0.51047381944444448</c:v>
                </c:pt>
                <c:pt idx="15345">
                  <c:v>0.51047927083333333</c:v>
                </c:pt>
                <c:pt idx="15346">
                  <c:v>0.51048476851851854</c:v>
                </c:pt>
                <c:pt idx="15347">
                  <c:v>0.51049246527777781</c:v>
                </c:pt>
                <c:pt idx="15348">
                  <c:v>0.51049766203703706</c:v>
                </c:pt>
                <c:pt idx="15349">
                  <c:v>0.51050283564814813</c:v>
                </c:pt>
                <c:pt idx="15350">
                  <c:v>0.51050851851851853</c:v>
                </c:pt>
                <c:pt idx="15351">
                  <c:v>0.51051414351851854</c:v>
                </c:pt>
                <c:pt idx="15352">
                  <c:v>0.51051965277777778</c:v>
                </c:pt>
                <c:pt idx="15353">
                  <c:v>0.51052782407407404</c:v>
                </c:pt>
                <c:pt idx="15354">
                  <c:v>0.51053331018518522</c:v>
                </c:pt>
                <c:pt idx="15355">
                  <c:v>0.51053881944444446</c:v>
                </c:pt>
                <c:pt idx="15356">
                  <c:v>0.51054435185185187</c:v>
                </c:pt>
                <c:pt idx="15357">
                  <c:v>0.51054968750000007</c:v>
                </c:pt>
                <c:pt idx="15358">
                  <c:v>0.51055491898148142</c:v>
                </c:pt>
                <c:pt idx="15359">
                  <c:v>0.51056283564814808</c:v>
                </c:pt>
                <c:pt idx="15360">
                  <c:v>0.51056828703703705</c:v>
                </c:pt>
                <c:pt idx="15361">
                  <c:v>0.5105736111111111</c:v>
                </c:pt>
                <c:pt idx="15362">
                  <c:v>0.51057908564814813</c:v>
                </c:pt>
                <c:pt idx="15363">
                  <c:v>0.5105845370370371</c:v>
                </c:pt>
                <c:pt idx="15364">
                  <c:v>0.51059011574074076</c:v>
                </c:pt>
                <c:pt idx="15365">
                  <c:v>0.51059552083333337</c:v>
                </c:pt>
                <c:pt idx="15366">
                  <c:v>0.51060366898148146</c:v>
                </c:pt>
                <c:pt idx="15367">
                  <c:v>0.51060902777777784</c:v>
                </c:pt>
                <c:pt idx="15368">
                  <c:v>0.5106141666666667</c:v>
                </c:pt>
                <c:pt idx="15369">
                  <c:v>0.51061922453703701</c:v>
                </c:pt>
                <c:pt idx="15370">
                  <c:v>0.510624525462963</c:v>
                </c:pt>
                <c:pt idx="15371">
                  <c:v>0.51062988425925926</c:v>
                </c:pt>
                <c:pt idx="15372">
                  <c:v>0.51063758101851853</c:v>
                </c:pt>
                <c:pt idx="15373">
                  <c:v>0.51064273148148154</c:v>
                </c:pt>
                <c:pt idx="15374">
                  <c:v>0.51064803240740742</c:v>
                </c:pt>
                <c:pt idx="15375">
                  <c:v>0.51065335648148147</c:v>
                </c:pt>
                <c:pt idx="15376">
                  <c:v>0.51065905092592589</c:v>
                </c:pt>
                <c:pt idx="15377">
                  <c:v>0.51066445601851851</c:v>
                </c:pt>
                <c:pt idx="15378">
                  <c:v>0.51067285879629631</c:v>
                </c:pt>
                <c:pt idx="15379">
                  <c:v>0.51067831018518517</c:v>
                </c:pt>
                <c:pt idx="15380">
                  <c:v>0.51068384259259259</c:v>
                </c:pt>
                <c:pt idx="15381">
                  <c:v>0.51068922453703702</c:v>
                </c:pt>
                <c:pt idx="15382">
                  <c:v>0.51069482638888886</c:v>
                </c:pt>
                <c:pt idx="15383">
                  <c:v>0.51070034722222224</c:v>
                </c:pt>
                <c:pt idx="15384">
                  <c:v>0.51070586805555551</c:v>
                </c:pt>
                <c:pt idx="15385">
                  <c:v>0.51071357638888892</c:v>
                </c:pt>
                <c:pt idx="15386">
                  <c:v>0.51071876157407414</c:v>
                </c:pt>
                <c:pt idx="15387">
                  <c:v>0.51072392361111107</c:v>
                </c:pt>
                <c:pt idx="15388">
                  <c:v>0.5107293634259259</c:v>
                </c:pt>
                <c:pt idx="15389">
                  <c:v>0.51073491898148149</c:v>
                </c:pt>
                <c:pt idx="15390">
                  <c:v>0.51074046296296294</c:v>
                </c:pt>
                <c:pt idx="15391">
                  <c:v>0.51074881944444439</c:v>
                </c:pt>
                <c:pt idx="15392">
                  <c:v>0.51075440972222219</c:v>
                </c:pt>
                <c:pt idx="15393">
                  <c:v>0.51075984953703701</c:v>
                </c:pt>
                <c:pt idx="15394">
                  <c:v>0.51076542824074067</c:v>
                </c:pt>
                <c:pt idx="15395">
                  <c:v>0.51077094907407405</c:v>
                </c:pt>
                <c:pt idx="15396">
                  <c:v>0.51077658564814821</c:v>
                </c:pt>
                <c:pt idx="15397">
                  <c:v>0.51078418981481477</c:v>
                </c:pt>
                <c:pt idx="15398">
                  <c:v>0.51078949074074076</c:v>
                </c:pt>
                <c:pt idx="15399">
                  <c:v>0.51079486111111116</c:v>
                </c:pt>
                <c:pt idx="15400">
                  <c:v>0.51080024305555549</c:v>
                </c:pt>
                <c:pt idx="15401">
                  <c:v>0.51080568287037031</c:v>
                </c:pt>
                <c:pt idx="15402">
                  <c:v>0.51081119212962967</c:v>
                </c:pt>
                <c:pt idx="15403">
                  <c:v>0.51081966435185189</c:v>
                </c:pt>
                <c:pt idx="15404">
                  <c:v>0.51082516203703709</c:v>
                </c:pt>
                <c:pt idx="15405">
                  <c:v>0.51083059027777777</c:v>
                </c:pt>
                <c:pt idx="15406">
                  <c:v>0.51083584490740741</c:v>
                </c:pt>
                <c:pt idx="15407">
                  <c:v>0.51084105324074069</c:v>
                </c:pt>
                <c:pt idx="15408">
                  <c:v>0.51084637731481475</c:v>
                </c:pt>
                <c:pt idx="15409">
                  <c:v>0.51085157407407411</c:v>
                </c:pt>
                <c:pt idx="15410">
                  <c:v>0.5108593402777778</c:v>
                </c:pt>
                <c:pt idx="15411">
                  <c:v>0.51086452546296302</c:v>
                </c:pt>
                <c:pt idx="15412">
                  <c:v>0.51086979166666668</c:v>
                </c:pt>
                <c:pt idx="15413">
                  <c:v>0.51087501157407411</c:v>
                </c:pt>
                <c:pt idx="15414">
                  <c:v>0.51088042824074076</c:v>
                </c:pt>
                <c:pt idx="15415">
                  <c:v>0.51088609953703701</c:v>
                </c:pt>
                <c:pt idx="15416">
                  <c:v>0.51089439814814808</c:v>
                </c:pt>
                <c:pt idx="15417">
                  <c:v>0.51089986111111108</c:v>
                </c:pt>
                <c:pt idx="15418">
                  <c:v>0.5109054282407407</c:v>
                </c:pt>
                <c:pt idx="15419">
                  <c:v>0.51091091435185187</c:v>
                </c:pt>
                <c:pt idx="15420">
                  <c:v>0.51091649305555553</c:v>
                </c:pt>
                <c:pt idx="15421">
                  <c:v>0.51092192129629632</c:v>
                </c:pt>
                <c:pt idx="15422">
                  <c:v>0.51093026620370374</c:v>
                </c:pt>
                <c:pt idx="15423">
                  <c:v>0.51093579861111105</c:v>
                </c:pt>
                <c:pt idx="15424">
                  <c:v>0.51094097222222223</c:v>
                </c:pt>
                <c:pt idx="15425">
                  <c:v>0.51094607638888889</c:v>
                </c:pt>
                <c:pt idx="15426">
                  <c:v>0.51095268518518522</c:v>
                </c:pt>
                <c:pt idx="15427">
                  <c:v>0.51095959490740739</c:v>
                </c:pt>
                <c:pt idx="15428">
                  <c:v>0.51096649305555553</c:v>
                </c:pt>
                <c:pt idx="15429">
                  <c:v>0.51097599537037042</c:v>
                </c:pt>
                <c:pt idx="15430">
                  <c:v>0.51098288194444441</c:v>
                </c:pt>
                <c:pt idx="15431">
                  <c:v>0.51098978009259255</c:v>
                </c:pt>
                <c:pt idx="15432">
                  <c:v>0.51099672453703704</c:v>
                </c:pt>
                <c:pt idx="15433">
                  <c:v>0.51100313657407404</c:v>
                </c:pt>
                <c:pt idx="15434">
                  <c:v>0.5110097916666666</c:v>
                </c:pt>
                <c:pt idx="15435">
                  <c:v>0.51101947916666668</c:v>
                </c:pt>
                <c:pt idx="15436">
                  <c:v>0.51102662037037039</c:v>
                </c:pt>
                <c:pt idx="15437">
                  <c:v>0.51103336805555555</c:v>
                </c:pt>
                <c:pt idx="15438">
                  <c:v>0.51104055555555561</c:v>
                </c:pt>
                <c:pt idx="15439">
                  <c:v>0.5110475347222222</c:v>
                </c:pt>
                <c:pt idx="15440">
                  <c:v>0.51105452546296293</c:v>
                </c:pt>
                <c:pt idx="15441">
                  <c:v>0.51106363425925927</c:v>
                </c:pt>
                <c:pt idx="15442">
                  <c:v>0.51107020833333328</c:v>
                </c:pt>
                <c:pt idx="15443">
                  <c:v>0.51107673611111115</c:v>
                </c:pt>
                <c:pt idx="15444">
                  <c:v>0.51108327546296295</c:v>
                </c:pt>
                <c:pt idx="15445">
                  <c:v>0.51108967592592591</c:v>
                </c:pt>
                <c:pt idx="15446">
                  <c:v>0.51109611111111108</c:v>
                </c:pt>
                <c:pt idx="15447">
                  <c:v>0.51110534722222223</c:v>
                </c:pt>
                <c:pt idx="15448">
                  <c:v>0.51111230324074075</c:v>
                </c:pt>
                <c:pt idx="15449">
                  <c:v>0.51111916666666668</c:v>
                </c:pt>
                <c:pt idx="15450">
                  <c:v>0.51112608796296299</c:v>
                </c:pt>
                <c:pt idx="15451">
                  <c:v>0.51113315972222229</c:v>
                </c:pt>
                <c:pt idx="15452">
                  <c:v>0.51114027777777771</c:v>
                </c:pt>
                <c:pt idx="15453">
                  <c:v>0.51114731481481479</c:v>
                </c:pt>
                <c:pt idx="15454">
                  <c:v>0.51115680555555554</c:v>
                </c:pt>
                <c:pt idx="15455">
                  <c:v>0.51116361111111108</c:v>
                </c:pt>
                <c:pt idx="15456">
                  <c:v>0.51117011574074078</c:v>
                </c:pt>
                <c:pt idx="15457">
                  <c:v>0.511176724537037</c:v>
                </c:pt>
                <c:pt idx="15458">
                  <c:v>0.51118354166666669</c:v>
                </c:pt>
                <c:pt idx="15459">
                  <c:v>0.51119061342592598</c:v>
                </c:pt>
                <c:pt idx="15460">
                  <c:v>0.51120021990740738</c:v>
                </c:pt>
                <c:pt idx="15461">
                  <c:v>0.51120703703703707</c:v>
                </c:pt>
                <c:pt idx="15462">
                  <c:v>0.51121391203703703</c:v>
                </c:pt>
                <c:pt idx="15463">
                  <c:v>0.51122111111111113</c:v>
                </c:pt>
                <c:pt idx="15464">
                  <c:v>0.51122775462962966</c:v>
                </c:pt>
                <c:pt idx="15465">
                  <c:v>0.5112342129629629</c:v>
                </c:pt>
                <c:pt idx="15466">
                  <c:v>0.51124358796296299</c:v>
                </c:pt>
                <c:pt idx="15467">
                  <c:v>0.51125049768518516</c:v>
                </c:pt>
                <c:pt idx="15468">
                  <c:v>0.51125748842592589</c:v>
                </c:pt>
                <c:pt idx="15469">
                  <c:v>0.51126451388888883</c:v>
                </c:pt>
                <c:pt idx="15470">
                  <c:v>0.51127149305555553</c:v>
                </c:pt>
                <c:pt idx="15471">
                  <c:v>0.51127843750000002</c:v>
                </c:pt>
                <c:pt idx="15472">
                  <c:v>0.51128773148148154</c:v>
                </c:pt>
                <c:pt idx="15473">
                  <c:v>0.51129430555555555</c:v>
                </c:pt>
                <c:pt idx="15474">
                  <c:v>0.51130090277777784</c:v>
                </c:pt>
                <c:pt idx="15475">
                  <c:v>0.51130730324074081</c:v>
                </c:pt>
                <c:pt idx="15476">
                  <c:v>0.5113138078703704</c:v>
                </c:pt>
                <c:pt idx="15477">
                  <c:v>0.51132033564814816</c:v>
                </c:pt>
                <c:pt idx="15478">
                  <c:v>0.5113295370370371</c:v>
                </c:pt>
                <c:pt idx="15479">
                  <c:v>0.51133637731481485</c:v>
                </c:pt>
                <c:pt idx="15480">
                  <c:v>0.51134307870370377</c:v>
                </c:pt>
                <c:pt idx="15481">
                  <c:v>0.51134990740740738</c:v>
                </c:pt>
                <c:pt idx="15482">
                  <c:v>0.5113567361111111</c:v>
                </c:pt>
                <c:pt idx="15483">
                  <c:v>0.51136383101851857</c:v>
                </c:pt>
                <c:pt idx="15484">
                  <c:v>0.51137365740740737</c:v>
                </c:pt>
                <c:pt idx="15485">
                  <c:v>0.51138053240740744</c:v>
                </c:pt>
                <c:pt idx="15486">
                  <c:v>0.51138722222222222</c:v>
                </c:pt>
                <c:pt idx="15487">
                  <c:v>0.51139394675925931</c:v>
                </c:pt>
                <c:pt idx="15488">
                  <c:v>0.51140054398148149</c:v>
                </c:pt>
                <c:pt idx="15489">
                  <c:v>0.5114073032407408</c:v>
                </c:pt>
                <c:pt idx="15490">
                  <c:v>0.51141706018518518</c:v>
                </c:pt>
                <c:pt idx="15491">
                  <c:v>0.51142372685185189</c:v>
                </c:pt>
                <c:pt idx="15492">
                  <c:v>0.51143056712962964</c:v>
                </c:pt>
                <c:pt idx="15493">
                  <c:v>0.51143765046296297</c:v>
                </c:pt>
                <c:pt idx="15494">
                  <c:v>0.51144457175925928</c:v>
                </c:pt>
                <c:pt idx="15495">
                  <c:v>0.51145125000000002</c:v>
                </c:pt>
                <c:pt idx="15496">
                  <c:v>0.51146034722222222</c:v>
                </c:pt>
                <c:pt idx="15497">
                  <c:v>0.51146678240740739</c:v>
                </c:pt>
                <c:pt idx="15498">
                  <c:v>0.51147350694444438</c:v>
                </c:pt>
                <c:pt idx="15499">
                  <c:v>0.51148074074074079</c:v>
                </c:pt>
                <c:pt idx="15500">
                  <c:v>0.51148802083333333</c:v>
                </c:pt>
                <c:pt idx="15501">
                  <c:v>0.5114948958333333</c:v>
                </c:pt>
                <c:pt idx="15502">
                  <c:v>0.51150174768518519</c:v>
                </c:pt>
                <c:pt idx="15503">
                  <c:v>0.51151104166666672</c:v>
                </c:pt>
                <c:pt idx="15504">
                  <c:v>0.51151761574074073</c:v>
                </c:pt>
                <c:pt idx="15505">
                  <c:v>0.51152413194444446</c:v>
                </c:pt>
                <c:pt idx="15506">
                  <c:v>0.51153062500000002</c:v>
                </c:pt>
                <c:pt idx="15507">
                  <c:v>0.51153719907407413</c:v>
                </c:pt>
                <c:pt idx="15508">
                  <c:v>0.5115435995370371</c:v>
                </c:pt>
                <c:pt idx="15509">
                  <c:v>0.51155252314814814</c:v>
                </c:pt>
                <c:pt idx="15510">
                  <c:v>0.51155939814814821</c:v>
                </c:pt>
                <c:pt idx="15511">
                  <c:v>0.51156614583333326</c:v>
                </c:pt>
                <c:pt idx="15512">
                  <c:v>0.51157299768518516</c:v>
                </c:pt>
                <c:pt idx="15513">
                  <c:v>0.51157991898148147</c:v>
                </c:pt>
                <c:pt idx="15514">
                  <c:v>0.51158680555555558</c:v>
                </c:pt>
                <c:pt idx="15515">
                  <c:v>0.51159645833333334</c:v>
                </c:pt>
                <c:pt idx="15516">
                  <c:v>0.51160319444444446</c:v>
                </c:pt>
                <c:pt idx="15517">
                  <c:v>0.51161000000000001</c:v>
                </c:pt>
                <c:pt idx="15518">
                  <c:v>0.51161693287037036</c:v>
                </c:pt>
                <c:pt idx="15519">
                  <c:v>0.51162340277777785</c:v>
                </c:pt>
                <c:pt idx="15520">
                  <c:v>0.51163002314814821</c:v>
                </c:pt>
                <c:pt idx="15521">
                  <c:v>0.51163961805555558</c:v>
                </c:pt>
                <c:pt idx="15522">
                  <c:v>0.51164652777777775</c:v>
                </c:pt>
                <c:pt idx="15523">
                  <c:v>0.51165344907407406</c:v>
                </c:pt>
                <c:pt idx="15524">
                  <c:v>0.51166054398148153</c:v>
                </c:pt>
                <c:pt idx="15525">
                  <c:v>0.51166743055555552</c:v>
                </c:pt>
                <c:pt idx="15526">
                  <c:v>0.51167423611111118</c:v>
                </c:pt>
                <c:pt idx="15527">
                  <c:v>0.51168321759259261</c:v>
                </c:pt>
                <c:pt idx="15528">
                  <c:v>0.51168971064814817</c:v>
                </c:pt>
                <c:pt idx="15529">
                  <c:v>0.51169640046296294</c:v>
                </c:pt>
                <c:pt idx="15530">
                  <c:v>0.51170342592592599</c:v>
                </c:pt>
                <c:pt idx="15531">
                  <c:v>0.51170909722222224</c:v>
                </c:pt>
                <c:pt idx="15532">
                  <c:v>0.51171476851851849</c:v>
                </c:pt>
                <c:pt idx="15533">
                  <c:v>0.51172310185185188</c:v>
                </c:pt>
                <c:pt idx="15534">
                  <c:v>0.51172856481481477</c:v>
                </c:pt>
                <c:pt idx="15535">
                  <c:v>0.51173423611111113</c:v>
                </c:pt>
                <c:pt idx="15536">
                  <c:v>0.51173946759259259</c:v>
                </c:pt>
                <c:pt idx="15537">
                  <c:v>0.51174469907407405</c:v>
                </c:pt>
                <c:pt idx="15538">
                  <c:v>0.51175000000000004</c:v>
                </c:pt>
                <c:pt idx="15539">
                  <c:v>0.51175782407407411</c:v>
                </c:pt>
                <c:pt idx="15540">
                  <c:v>0.51176304398148142</c:v>
                </c:pt>
                <c:pt idx="15541">
                  <c:v>0.51176814814814808</c:v>
                </c:pt>
                <c:pt idx="15542">
                  <c:v>0.51177343749999993</c:v>
                </c:pt>
                <c:pt idx="15543">
                  <c:v>0.51177871527777785</c:v>
                </c:pt>
                <c:pt idx="15544">
                  <c:v>0.51178412037037035</c:v>
                </c:pt>
                <c:pt idx="15545">
                  <c:v>0.51179252314814816</c:v>
                </c:pt>
                <c:pt idx="15546">
                  <c:v>0.51179798611111116</c:v>
                </c:pt>
                <c:pt idx="15547">
                  <c:v>0.51180336805555549</c:v>
                </c:pt>
                <c:pt idx="15548">
                  <c:v>0.51180899305555549</c:v>
                </c:pt>
                <c:pt idx="15549">
                  <c:v>0.5118146180555555</c:v>
                </c:pt>
                <c:pt idx="15550">
                  <c:v>0.5118203009259259</c:v>
                </c:pt>
                <c:pt idx="15551">
                  <c:v>0.51182869212962967</c:v>
                </c:pt>
                <c:pt idx="15552">
                  <c:v>0.51183409722222228</c:v>
                </c:pt>
                <c:pt idx="15553">
                  <c:v>0.51183958333333335</c:v>
                </c:pt>
                <c:pt idx="15554">
                  <c:v>0.51184482638888895</c:v>
                </c:pt>
                <c:pt idx="15555">
                  <c:v>0.51185010416666665</c:v>
                </c:pt>
                <c:pt idx="15556">
                  <c:v>0.51185546296296291</c:v>
                </c:pt>
                <c:pt idx="15557">
                  <c:v>0.5118636689814815</c:v>
                </c:pt>
                <c:pt idx="15558">
                  <c:v>0.511869074074074</c:v>
                </c:pt>
                <c:pt idx="15559">
                  <c:v>0.51187456018518518</c:v>
                </c:pt>
                <c:pt idx="15560">
                  <c:v>0.51188015046296298</c:v>
                </c:pt>
                <c:pt idx="15561">
                  <c:v>0.51188584490740741</c:v>
                </c:pt>
                <c:pt idx="15562">
                  <c:v>0.511891400462963</c:v>
                </c:pt>
                <c:pt idx="15563">
                  <c:v>0.51189976851851848</c:v>
                </c:pt>
                <c:pt idx="15564">
                  <c:v>0.51190498842592591</c:v>
                </c:pt>
                <c:pt idx="15565">
                  <c:v>0.51191020833333334</c:v>
                </c:pt>
                <c:pt idx="15566">
                  <c:v>0.5119154398148148</c:v>
                </c:pt>
                <c:pt idx="15567">
                  <c:v>0.51192093750000001</c:v>
                </c:pt>
                <c:pt idx="15568">
                  <c:v>0.5119266203703704</c:v>
                </c:pt>
                <c:pt idx="15569">
                  <c:v>0.51193479166666667</c:v>
                </c:pt>
                <c:pt idx="15570">
                  <c:v>0.51194035879629629</c:v>
                </c:pt>
                <c:pt idx="15571">
                  <c:v>0.51194590277777785</c:v>
                </c:pt>
                <c:pt idx="15572">
                  <c:v>0.51195141203703709</c:v>
                </c:pt>
                <c:pt idx="15573">
                  <c:v>0.51195693287037036</c:v>
                </c:pt>
                <c:pt idx="15574">
                  <c:v>0.51196254629629634</c:v>
                </c:pt>
                <c:pt idx="15575">
                  <c:v>0.51197035879629627</c:v>
                </c:pt>
                <c:pt idx="15576">
                  <c:v>0.51197555555555552</c:v>
                </c:pt>
                <c:pt idx="15577">
                  <c:v>0.51198072916666659</c:v>
                </c:pt>
                <c:pt idx="15578">
                  <c:v>0.51198594907407402</c:v>
                </c:pt>
                <c:pt idx="15579">
                  <c:v>0.51199126157407404</c:v>
                </c:pt>
                <c:pt idx="15580">
                  <c:v>0.51199643518518523</c:v>
                </c:pt>
                <c:pt idx="15581">
                  <c:v>0.51200430555555554</c:v>
                </c:pt>
                <c:pt idx="15582">
                  <c:v>0.51200981481481478</c:v>
                </c:pt>
                <c:pt idx="15583">
                  <c:v>0.51201537037037037</c:v>
                </c:pt>
                <c:pt idx="15584">
                  <c:v>0.51202096064814817</c:v>
                </c:pt>
                <c:pt idx="15585">
                  <c:v>0.51202653935185183</c:v>
                </c:pt>
                <c:pt idx="15586">
                  <c:v>0.512032025462963</c:v>
                </c:pt>
                <c:pt idx="15587">
                  <c:v>0.51204039351851849</c:v>
                </c:pt>
                <c:pt idx="15588">
                  <c:v>0.51204585648148149</c:v>
                </c:pt>
                <c:pt idx="15589">
                  <c:v>0.51205134259259266</c:v>
                </c:pt>
                <c:pt idx="15590">
                  <c:v>0.51205684027777776</c:v>
                </c:pt>
                <c:pt idx="15591">
                  <c:v>0.51206231481481479</c:v>
                </c:pt>
                <c:pt idx="15592">
                  <c:v>0.51206774305555558</c:v>
                </c:pt>
                <c:pt idx="15593">
                  <c:v>0.51207562500000003</c:v>
                </c:pt>
                <c:pt idx="15594">
                  <c:v>0.51208081018518514</c:v>
                </c:pt>
                <c:pt idx="15595">
                  <c:v>0.5120862268518519</c:v>
                </c:pt>
                <c:pt idx="15596">
                  <c:v>0.51209180555555556</c:v>
                </c:pt>
                <c:pt idx="15597">
                  <c:v>0.51209717592592596</c:v>
                </c:pt>
                <c:pt idx="15598">
                  <c:v>0.5121028125</c:v>
                </c:pt>
                <c:pt idx="15599">
                  <c:v>0.51211113425925925</c:v>
                </c:pt>
                <c:pt idx="15600">
                  <c:v>0.51211670138888887</c:v>
                </c:pt>
                <c:pt idx="15601">
                  <c:v>0.51212215277777784</c:v>
                </c:pt>
                <c:pt idx="15602">
                  <c:v>0.51212758101851852</c:v>
                </c:pt>
                <c:pt idx="15603">
                  <c:v>0.51213282407407401</c:v>
                </c:pt>
                <c:pt idx="15604">
                  <c:v>0.51213805555555558</c:v>
                </c:pt>
                <c:pt idx="15605">
                  <c:v>0.5121462731481482</c:v>
                </c:pt>
                <c:pt idx="15606">
                  <c:v>0.51215172453703706</c:v>
                </c:pt>
                <c:pt idx="15607">
                  <c:v>0.51215729166666668</c:v>
                </c:pt>
                <c:pt idx="15608">
                  <c:v>0.5121628240740741</c:v>
                </c:pt>
                <c:pt idx="15609">
                  <c:v>0.51216842592592593</c:v>
                </c:pt>
                <c:pt idx="15610">
                  <c:v>0.51217395833333335</c:v>
                </c:pt>
                <c:pt idx="15611">
                  <c:v>0.51218233796296297</c:v>
                </c:pt>
                <c:pt idx="15612">
                  <c:v>0.51218935185185188</c:v>
                </c:pt>
                <c:pt idx="15613">
                  <c:v>0.51219575231481485</c:v>
                </c:pt>
                <c:pt idx="15614">
                  <c:v>0.51220253472222221</c:v>
                </c:pt>
                <c:pt idx="15615">
                  <c:v>0.51220918981481478</c:v>
                </c:pt>
                <c:pt idx="15616">
                  <c:v>0.51221587962962956</c:v>
                </c:pt>
                <c:pt idx="15617">
                  <c:v>0.51222503472222225</c:v>
                </c:pt>
                <c:pt idx="15618">
                  <c:v>0.51223153935185184</c:v>
                </c:pt>
                <c:pt idx="15619">
                  <c:v>0.51223818287037037</c:v>
                </c:pt>
                <c:pt idx="15620">
                  <c:v>0.51224537037037032</c:v>
                </c:pt>
                <c:pt idx="15621">
                  <c:v>0.51225238425925923</c:v>
                </c:pt>
                <c:pt idx="15622">
                  <c:v>0.51225949074074073</c:v>
                </c:pt>
                <c:pt idx="15623">
                  <c:v>0.51226929398148147</c:v>
                </c:pt>
                <c:pt idx="15624">
                  <c:v>0.51227609953703701</c:v>
                </c:pt>
                <c:pt idx="15625">
                  <c:v>0.51228297453703708</c:v>
                </c:pt>
                <c:pt idx="15626">
                  <c:v>0.51229008101851858</c:v>
                </c:pt>
                <c:pt idx="15627">
                  <c:v>0.51229670138888894</c:v>
                </c:pt>
                <c:pt idx="15628">
                  <c:v>0.51230328703703709</c:v>
                </c:pt>
                <c:pt idx="15629">
                  <c:v>0.51231297453703706</c:v>
                </c:pt>
                <c:pt idx="15630">
                  <c:v>0.51231979166666664</c:v>
                </c:pt>
                <c:pt idx="15631">
                  <c:v>0.51232666666666671</c:v>
                </c:pt>
                <c:pt idx="15632">
                  <c:v>0.51233372685185186</c:v>
                </c:pt>
                <c:pt idx="15633">
                  <c:v>0.51234072916666673</c:v>
                </c:pt>
                <c:pt idx="15634">
                  <c:v>0.5123476388888889</c:v>
                </c:pt>
                <c:pt idx="15635">
                  <c:v>0.51235437500000003</c:v>
                </c:pt>
                <c:pt idx="15636">
                  <c:v>0.51236315972222224</c:v>
                </c:pt>
                <c:pt idx="15637">
                  <c:v>0.51236995370370375</c:v>
                </c:pt>
                <c:pt idx="15638">
                  <c:v>0.51237692129629631</c:v>
                </c:pt>
                <c:pt idx="15639">
                  <c:v>0.51238395833333328</c:v>
                </c:pt>
                <c:pt idx="15640">
                  <c:v>0.51239078703703711</c:v>
                </c:pt>
                <c:pt idx="15641">
                  <c:v>0.51239762731481486</c:v>
                </c:pt>
                <c:pt idx="15642">
                  <c:v>0.51240729166666665</c:v>
                </c:pt>
                <c:pt idx="15643">
                  <c:v>0.51241446759259257</c:v>
                </c:pt>
                <c:pt idx="15644">
                  <c:v>0.51242104166666669</c:v>
                </c:pt>
                <c:pt idx="15645">
                  <c:v>0.51242781250000002</c:v>
                </c:pt>
                <c:pt idx="15646">
                  <c:v>0.51243444444444441</c:v>
                </c:pt>
                <c:pt idx="15647">
                  <c:v>0.51244108796296295</c:v>
                </c:pt>
                <c:pt idx="15648">
                  <c:v>0.51245004629629631</c:v>
                </c:pt>
                <c:pt idx="15649">
                  <c:v>0.51245652777777784</c:v>
                </c:pt>
                <c:pt idx="15650">
                  <c:v>0.51246315972222223</c:v>
                </c:pt>
                <c:pt idx="15651">
                  <c:v>0.5124702893518519</c:v>
                </c:pt>
                <c:pt idx="15652">
                  <c:v>0.5124771759259259</c:v>
                </c:pt>
                <c:pt idx="15653">
                  <c:v>0.51248425925925922</c:v>
                </c:pt>
                <c:pt idx="15654">
                  <c:v>0.51249379629629632</c:v>
                </c:pt>
                <c:pt idx="15655">
                  <c:v>0.51250082175925926</c:v>
                </c:pt>
                <c:pt idx="15656">
                  <c:v>0.51250803240740739</c:v>
                </c:pt>
                <c:pt idx="15657">
                  <c:v>0.51251521990740734</c:v>
                </c:pt>
                <c:pt idx="15658">
                  <c:v>0.51252180555555549</c:v>
                </c:pt>
                <c:pt idx="15659">
                  <c:v>0.5125283796296296</c:v>
                </c:pt>
                <c:pt idx="15660">
                  <c:v>0.51253765046296296</c:v>
                </c:pt>
                <c:pt idx="15661">
                  <c:v>0.51254464120370369</c:v>
                </c:pt>
                <c:pt idx="15662">
                  <c:v>0.51255163194444442</c:v>
                </c:pt>
                <c:pt idx="15663">
                  <c:v>0.51255868055555553</c:v>
                </c:pt>
                <c:pt idx="15664">
                  <c:v>0.51256563657407406</c:v>
                </c:pt>
                <c:pt idx="15665">
                  <c:v>0.51257261574074076</c:v>
                </c:pt>
                <c:pt idx="15666">
                  <c:v>0.51258207175925929</c:v>
                </c:pt>
                <c:pt idx="15667">
                  <c:v>0.51258880787037031</c:v>
                </c:pt>
                <c:pt idx="15668">
                  <c:v>0.51259547453703702</c:v>
                </c:pt>
                <c:pt idx="15669">
                  <c:v>0.51260100694444444</c:v>
                </c:pt>
                <c:pt idx="15670">
                  <c:v>0.51260657407407406</c:v>
                </c:pt>
                <c:pt idx="15671">
                  <c:v>0.51261216435185186</c:v>
                </c:pt>
                <c:pt idx="15672">
                  <c:v>0.5126204513888889</c:v>
                </c:pt>
                <c:pt idx="15673">
                  <c:v>0.51262603009259256</c:v>
                </c:pt>
                <c:pt idx="15674">
                  <c:v>0.512631574074074</c:v>
                </c:pt>
                <c:pt idx="15675">
                  <c:v>0.51263736111111113</c:v>
                </c:pt>
                <c:pt idx="15676">
                  <c:v>0.51264305555555556</c:v>
                </c:pt>
                <c:pt idx="15677">
                  <c:v>0.51264832175925923</c:v>
                </c:pt>
                <c:pt idx="15678">
                  <c:v>0.51265613425925927</c:v>
                </c:pt>
                <c:pt idx="15679">
                  <c:v>0.51266146990740735</c:v>
                </c:pt>
                <c:pt idx="15680">
                  <c:v>0.51266659722222219</c:v>
                </c:pt>
                <c:pt idx="15681">
                  <c:v>0.51267184027777779</c:v>
                </c:pt>
                <c:pt idx="15682">
                  <c:v>0.51267714120370367</c:v>
                </c:pt>
                <c:pt idx="15683">
                  <c:v>0.51268251157407407</c:v>
                </c:pt>
                <c:pt idx="15684">
                  <c:v>0.51269079861111111</c:v>
                </c:pt>
                <c:pt idx="15685">
                  <c:v>0.51269623842592593</c:v>
                </c:pt>
                <c:pt idx="15686">
                  <c:v>0.51270182870370373</c:v>
                </c:pt>
                <c:pt idx="15687">
                  <c:v>0.5127075694444444</c:v>
                </c:pt>
                <c:pt idx="15688">
                  <c:v>0.51271306712962961</c:v>
                </c:pt>
                <c:pt idx="15689">
                  <c:v>0.5127186226851852</c:v>
                </c:pt>
                <c:pt idx="15690">
                  <c:v>0.51272686342592599</c:v>
                </c:pt>
                <c:pt idx="15691">
                  <c:v>0.51273229166666667</c:v>
                </c:pt>
                <c:pt idx="15692">
                  <c:v>0.51273784722222226</c:v>
                </c:pt>
                <c:pt idx="15693">
                  <c:v>0.5127433217592593</c:v>
                </c:pt>
                <c:pt idx="15694">
                  <c:v>0.51274863425925921</c:v>
                </c:pt>
                <c:pt idx="15695">
                  <c:v>0.51275401620370376</c:v>
                </c:pt>
                <c:pt idx="15696">
                  <c:v>0.51276221064814809</c:v>
                </c:pt>
                <c:pt idx="15697">
                  <c:v>0.51276776620370368</c:v>
                </c:pt>
                <c:pt idx="15698">
                  <c:v>0.5127733333333333</c:v>
                </c:pt>
                <c:pt idx="15699">
                  <c:v>0.51277900462962966</c:v>
                </c:pt>
                <c:pt idx="15700">
                  <c:v>0.51278459490740735</c:v>
                </c:pt>
                <c:pt idx="15701">
                  <c:v>0.51279013888888891</c:v>
                </c:pt>
                <c:pt idx="15702">
                  <c:v>0.51279833333333336</c:v>
                </c:pt>
                <c:pt idx="15703">
                  <c:v>0.51280376157407404</c:v>
                </c:pt>
                <c:pt idx="15704">
                  <c:v>0.51280898148148146</c:v>
                </c:pt>
                <c:pt idx="15705">
                  <c:v>0.51281421296296303</c:v>
                </c:pt>
                <c:pt idx="15706">
                  <c:v>0.51281953703703709</c:v>
                </c:pt>
                <c:pt idx="15707">
                  <c:v>0.51282528935185179</c:v>
                </c:pt>
                <c:pt idx="15708">
                  <c:v>0.51283355324074076</c:v>
                </c:pt>
                <c:pt idx="15709">
                  <c:v>0.51283912037037038</c:v>
                </c:pt>
                <c:pt idx="15710">
                  <c:v>0.51284472222222222</c:v>
                </c:pt>
                <c:pt idx="15711">
                  <c:v>0.5128502430555556</c:v>
                </c:pt>
                <c:pt idx="15712">
                  <c:v>0.51285586805555561</c:v>
                </c:pt>
                <c:pt idx="15713">
                  <c:v>0.51286140046296291</c:v>
                </c:pt>
                <c:pt idx="15714">
                  <c:v>0.51286954861111111</c:v>
                </c:pt>
                <c:pt idx="15715">
                  <c:v>0.51287480324074075</c:v>
                </c:pt>
                <c:pt idx="15716">
                  <c:v>0.51288008101851845</c:v>
                </c:pt>
                <c:pt idx="15717">
                  <c:v>0.51288534722222223</c:v>
                </c:pt>
                <c:pt idx="15718">
                  <c:v>0.51289072916666667</c:v>
                </c:pt>
                <c:pt idx="15719">
                  <c:v>0.5128959490740741</c:v>
                </c:pt>
                <c:pt idx="15720">
                  <c:v>0.51290384259259258</c:v>
                </c:pt>
                <c:pt idx="15721">
                  <c:v>0.51290907407407405</c:v>
                </c:pt>
                <c:pt idx="15722">
                  <c:v>0.5129147453703703</c:v>
                </c:pt>
                <c:pt idx="15723">
                  <c:v>0.51292034722222224</c:v>
                </c:pt>
                <c:pt idx="15724">
                  <c:v>0.51292587962962966</c:v>
                </c:pt>
                <c:pt idx="15725">
                  <c:v>0.51293148148148149</c:v>
                </c:pt>
                <c:pt idx="15726">
                  <c:v>0.51293995370370371</c:v>
                </c:pt>
                <c:pt idx="15727">
                  <c:v>0.51294554398148151</c:v>
                </c:pt>
                <c:pt idx="15728">
                  <c:v>0.51295121527777776</c:v>
                </c:pt>
                <c:pt idx="15729">
                  <c:v>0.51295678240740739</c:v>
                </c:pt>
                <c:pt idx="15730">
                  <c:v>0.51296221064814818</c:v>
                </c:pt>
                <c:pt idx="15731">
                  <c:v>0.51296766203703703</c:v>
                </c:pt>
                <c:pt idx="15732">
                  <c:v>0.5129754861111111</c:v>
                </c:pt>
                <c:pt idx="15733">
                  <c:v>0.51298071759259256</c:v>
                </c:pt>
                <c:pt idx="15734">
                  <c:v>0.51298616898148153</c:v>
                </c:pt>
                <c:pt idx="15735">
                  <c:v>0.51299166666666662</c:v>
                </c:pt>
                <c:pt idx="15736">
                  <c:v>0.51299724537037039</c:v>
                </c:pt>
                <c:pt idx="15737">
                  <c:v>0.51300288194444443</c:v>
                </c:pt>
                <c:pt idx="15738">
                  <c:v>0.51301133101851859</c:v>
                </c:pt>
                <c:pt idx="15739">
                  <c:v>0.51301684027777783</c:v>
                </c:pt>
                <c:pt idx="15740">
                  <c:v>0.51302243055555552</c:v>
                </c:pt>
                <c:pt idx="15741">
                  <c:v>0.51302783564814813</c:v>
                </c:pt>
                <c:pt idx="15742">
                  <c:v>0.51303312499999998</c:v>
                </c:pt>
                <c:pt idx="15743">
                  <c:v>0.51303837962962962</c:v>
                </c:pt>
                <c:pt idx="15744">
                  <c:v>0.51304643518518522</c:v>
                </c:pt>
                <c:pt idx="15745">
                  <c:v>0.51305209490740744</c:v>
                </c:pt>
                <c:pt idx="15746">
                  <c:v>0.51305763888888889</c:v>
                </c:pt>
                <c:pt idx="15747">
                  <c:v>0.51306315972222227</c:v>
                </c:pt>
                <c:pt idx="15748">
                  <c:v>0.51306866898148151</c:v>
                </c:pt>
                <c:pt idx="15749">
                  <c:v>0.51307420138888882</c:v>
                </c:pt>
                <c:pt idx="15750">
                  <c:v>0.51308263888888883</c:v>
                </c:pt>
                <c:pt idx="15751">
                  <c:v>0.51308827546296298</c:v>
                </c:pt>
                <c:pt idx="15752">
                  <c:v>0.51309343750000003</c:v>
                </c:pt>
                <c:pt idx="15753">
                  <c:v>0.51309868055555563</c:v>
                </c:pt>
                <c:pt idx="15754">
                  <c:v>0.51310405092592593</c:v>
                </c:pt>
                <c:pt idx="15755">
                  <c:v>0.51310943287037036</c:v>
                </c:pt>
                <c:pt idx="15756">
                  <c:v>0.5131174652777778</c:v>
                </c:pt>
                <c:pt idx="15757">
                  <c:v>0.51312261574074081</c:v>
                </c:pt>
                <c:pt idx="15758">
                  <c:v>0.51312796296296292</c:v>
                </c:pt>
                <c:pt idx="15759">
                  <c:v>0.51313333333333333</c:v>
                </c:pt>
                <c:pt idx="15760">
                  <c:v>0.51313884259259257</c:v>
                </c:pt>
                <c:pt idx="15761">
                  <c:v>0.51314451388888893</c:v>
                </c:pt>
                <c:pt idx="15762">
                  <c:v>0.51315305555555557</c:v>
                </c:pt>
                <c:pt idx="15763">
                  <c:v>0.51315857638888895</c:v>
                </c:pt>
                <c:pt idx="15764">
                  <c:v>0.5131641203703704</c:v>
                </c:pt>
                <c:pt idx="15765">
                  <c:v>0.5131697106481482</c:v>
                </c:pt>
                <c:pt idx="15766">
                  <c:v>0.51317533564814821</c:v>
                </c:pt>
                <c:pt idx="15767">
                  <c:v>0.51318241898148143</c:v>
                </c:pt>
                <c:pt idx="15768">
                  <c:v>0.51318930555555553</c:v>
                </c:pt>
                <c:pt idx="15769">
                  <c:v>0.51319846064814811</c:v>
                </c:pt>
                <c:pt idx="15770">
                  <c:v>0.51320516203703703</c:v>
                </c:pt>
                <c:pt idx="15771">
                  <c:v>0.51321186342592595</c:v>
                </c:pt>
                <c:pt idx="15772">
                  <c:v>0.5132187962962963</c:v>
                </c:pt>
                <c:pt idx="15773">
                  <c:v>0.51322579861111117</c:v>
                </c:pt>
                <c:pt idx="15774">
                  <c:v>0.51323287037037035</c:v>
                </c:pt>
                <c:pt idx="15775">
                  <c:v>0.51324254629629629</c:v>
                </c:pt>
                <c:pt idx="15776">
                  <c:v>0.51324949074074067</c:v>
                </c:pt>
                <c:pt idx="15777">
                  <c:v>0.51325635416666671</c:v>
                </c:pt>
                <c:pt idx="15778">
                  <c:v>0.51326320601851849</c:v>
                </c:pt>
                <c:pt idx="15779">
                  <c:v>0.51326994212962962</c:v>
                </c:pt>
                <c:pt idx="15780">
                  <c:v>0.51327677083333334</c:v>
                </c:pt>
                <c:pt idx="15781">
                  <c:v>0.51328650462962966</c:v>
                </c:pt>
                <c:pt idx="15782">
                  <c:v>0.51329370370370364</c:v>
                </c:pt>
                <c:pt idx="15783">
                  <c:v>0.51330099537037033</c:v>
                </c:pt>
                <c:pt idx="15784">
                  <c:v>0.51330826388888895</c:v>
                </c:pt>
                <c:pt idx="15785">
                  <c:v>0.51331534722222216</c:v>
                </c:pt>
                <c:pt idx="15786">
                  <c:v>0.5133221180555555</c:v>
                </c:pt>
                <c:pt idx="15787">
                  <c:v>0.5133313078703704</c:v>
                </c:pt>
                <c:pt idx="15788">
                  <c:v>0.51333813657407401</c:v>
                </c:pt>
                <c:pt idx="15789">
                  <c:v>0.51334344907407414</c:v>
                </c:pt>
                <c:pt idx="15790">
                  <c:v>0.51334881944444444</c:v>
                </c:pt>
                <c:pt idx="15791">
                  <c:v>0.51335408564814811</c:v>
                </c:pt>
                <c:pt idx="15792">
                  <c:v>0.51335944444444448</c:v>
                </c:pt>
                <c:pt idx="15793">
                  <c:v>0.51336762731481478</c:v>
                </c:pt>
                <c:pt idx="15794">
                  <c:v>0.51337327546296296</c:v>
                </c:pt>
                <c:pt idx="15795">
                  <c:v>0.51337888888888894</c:v>
                </c:pt>
                <c:pt idx="15796">
                  <c:v>0.51338431712962962</c:v>
                </c:pt>
                <c:pt idx="15797">
                  <c:v>0.51338981481481483</c:v>
                </c:pt>
                <c:pt idx="15798">
                  <c:v>0.51339534722222224</c:v>
                </c:pt>
                <c:pt idx="15799">
                  <c:v>0.51340365740740734</c:v>
                </c:pt>
                <c:pt idx="15800">
                  <c:v>0.51340912037037034</c:v>
                </c:pt>
                <c:pt idx="15801">
                  <c:v>0.51341472222222218</c:v>
                </c:pt>
                <c:pt idx="15802">
                  <c:v>0.51342002314814816</c:v>
                </c:pt>
                <c:pt idx="15803">
                  <c:v>0.51342520833333338</c:v>
                </c:pt>
                <c:pt idx="15804">
                  <c:v>0.51343050925925926</c:v>
                </c:pt>
                <c:pt idx="15805">
                  <c:v>0.51343853009259266</c:v>
                </c:pt>
                <c:pt idx="15806">
                  <c:v>0.5134439467592592</c:v>
                </c:pt>
                <c:pt idx="15807">
                  <c:v>0.51344936342592595</c:v>
                </c:pt>
                <c:pt idx="15808">
                  <c:v>0.51345481481481481</c:v>
                </c:pt>
                <c:pt idx="15809">
                  <c:v>0.51346035879629637</c:v>
                </c:pt>
                <c:pt idx="15810">
                  <c:v>0.51346591435185185</c:v>
                </c:pt>
                <c:pt idx="15811">
                  <c:v>0.51347415509259264</c:v>
                </c:pt>
                <c:pt idx="15812">
                  <c:v>0.51347961805555553</c:v>
                </c:pt>
                <c:pt idx="15813">
                  <c:v>0.51348468749999998</c:v>
                </c:pt>
                <c:pt idx="15814">
                  <c:v>0.5134898726851852</c:v>
                </c:pt>
                <c:pt idx="15815">
                  <c:v>0.51349513888888887</c:v>
                </c:pt>
                <c:pt idx="15816">
                  <c:v>0.51350075231481485</c:v>
                </c:pt>
                <c:pt idx="15817">
                  <c:v>0.51350920138888889</c:v>
                </c:pt>
                <c:pt idx="15818">
                  <c:v>0.51351460648148151</c:v>
                </c:pt>
                <c:pt idx="15819">
                  <c:v>0.51352016203703699</c:v>
                </c:pt>
                <c:pt idx="15820">
                  <c:v>0.51352575231481479</c:v>
                </c:pt>
                <c:pt idx="15821">
                  <c:v>0.51353136574074076</c:v>
                </c:pt>
                <c:pt idx="15822">
                  <c:v>0.5135369675925926</c:v>
                </c:pt>
                <c:pt idx="15823">
                  <c:v>0.51354501157407406</c:v>
                </c:pt>
                <c:pt idx="15824">
                  <c:v>0.51355008101851851</c:v>
                </c:pt>
                <c:pt idx="15825">
                  <c:v>0.51355531249999997</c:v>
                </c:pt>
                <c:pt idx="15826">
                  <c:v>0.51356050925925922</c:v>
                </c:pt>
                <c:pt idx="15827">
                  <c:v>0.51356579861111118</c:v>
                </c:pt>
                <c:pt idx="15828">
                  <c:v>0.51357109953703706</c:v>
                </c:pt>
                <c:pt idx="15829">
                  <c:v>0.51357888888888892</c:v>
                </c:pt>
                <c:pt idx="15830">
                  <c:v>0.51358416666666662</c:v>
                </c:pt>
                <c:pt idx="15831">
                  <c:v>0.51358960648148144</c:v>
                </c:pt>
                <c:pt idx="15832">
                  <c:v>0.51359535879629636</c:v>
                </c:pt>
                <c:pt idx="15833">
                  <c:v>0.51360107638888886</c:v>
                </c:pt>
                <c:pt idx="15834">
                  <c:v>0.5136066782407408</c:v>
                </c:pt>
                <c:pt idx="15835">
                  <c:v>0.51361513888888888</c:v>
                </c:pt>
                <c:pt idx="15836">
                  <c:v>0.51362062500000005</c:v>
                </c:pt>
                <c:pt idx="15837">
                  <c:v>0.51362615740740736</c:v>
                </c:pt>
                <c:pt idx="15838">
                  <c:v>0.51363193287037034</c:v>
                </c:pt>
                <c:pt idx="15839">
                  <c:v>0.51363776620370372</c:v>
                </c:pt>
                <c:pt idx="15840">
                  <c:v>0.51364478009259262</c:v>
                </c:pt>
                <c:pt idx="15841">
                  <c:v>0.51365383101851847</c:v>
                </c:pt>
                <c:pt idx="15842">
                  <c:v>0.51366060185185181</c:v>
                </c:pt>
                <c:pt idx="15843">
                  <c:v>0.51366761574074071</c:v>
                </c:pt>
                <c:pt idx="15844">
                  <c:v>0.5136746527777778</c:v>
                </c:pt>
                <c:pt idx="15845">
                  <c:v>0.51368177083333333</c:v>
                </c:pt>
                <c:pt idx="15846">
                  <c:v>0.51368878472222224</c:v>
                </c:pt>
                <c:pt idx="15847">
                  <c:v>0.51369868055555556</c:v>
                </c:pt>
                <c:pt idx="15848">
                  <c:v>0.51370572916666668</c:v>
                </c:pt>
                <c:pt idx="15849">
                  <c:v>0.51371236111111107</c:v>
                </c:pt>
                <c:pt idx="15850">
                  <c:v>0.51371917824074076</c:v>
                </c:pt>
                <c:pt idx="15851">
                  <c:v>0.51372613425925928</c:v>
                </c:pt>
                <c:pt idx="15852">
                  <c:v>0.51373303240740742</c:v>
                </c:pt>
                <c:pt idx="15853">
                  <c:v>0.5137429166666666</c:v>
                </c:pt>
                <c:pt idx="15854">
                  <c:v>0.51374997685185186</c:v>
                </c:pt>
                <c:pt idx="15855">
                  <c:v>0.51375706018518519</c:v>
                </c:pt>
                <c:pt idx="15856">
                  <c:v>0.51376444444444447</c:v>
                </c:pt>
                <c:pt idx="15857">
                  <c:v>0.51377113425925924</c:v>
                </c:pt>
                <c:pt idx="15858">
                  <c:v>0.5137777546296296</c:v>
                </c:pt>
                <c:pt idx="15859">
                  <c:v>0.51378689814814815</c:v>
                </c:pt>
                <c:pt idx="15860">
                  <c:v>0.51379359953703707</c:v>
                </c:pt>
                <c:pt idx="15861">
                  <c:v>0.51380025462962964</c:v>
                </c:pt>
                <c:pt idx="15862">
                  <c:v>0.51380689814814817</c:v>
                </c:pt>
                <c:pt idx="15863">
                  <c:v>0.5138134143518519</c:v>
                </c:pt>
                <c:pt idx="15864">
                  <c:v>0.51382028935185187</c:v>
                </c:pt>
                <c:pt idx="15865">
                  <c:v>0.5138303125</c:v>
                </c:pt>
                <c:pt idx="15866">
                  <c:v>0.51383725694444438</c:v>
                </c:pt>
                <c:pt idx="15867">
                  <c:v>0.51384429398148146</c:v>
                </c:pt>
                <c:pt idx="15868">
                  <c:v>0.51385146990740738</c:v>
                </c:pt>
                <c:pt idx="15869">
                  <c:v>0.51385841435185187</c:v>
                </c:pt>
                <c:pt idx="15870">
                  <c:v>0.51386547453703701</c:v>
                </c:pt>
                <c:pt idx="15871">
                  <c:v>0.5138748842592592</c:v>
                </c:pt>
                <c:pt idx="15872">
                  <c:v>0.51388166666666668</c:v>
                </c:pt>
                <c:pt idx="15873">
                  <c:v>0.51388842592592587</c:v>
                </c:pt>
                <c:pt idx="15874">
                  <c:v>0.51389537037037036</c:v>
                </c:pt>
                <c:pt idx="15875">
                  <c:v>0.5139024884259259</c:v>
                </c:pt>
                <c:pt idx="15876">
                  <c:v>0.51390952546296298</c:v>
                </c:pt>
                <c:pt idx="15877">
                  <c:v>0.51391966435185188</c:v>
                </c:pt>
                <c:pt idx="15878">
                  <c:v>0.51392660879629626</c:v>
                </c:pt>
                <c:pt idx="15879">
                  <c:v>0.51393339120370374</c:v>
                </c:pt>
                <c:pt idx="15880">
                  <c:v>0.5139402662037037</c:v>
                </c:pt>
                <c:pt idx="15881">
                  <c:v>0.51394700231481483</c:v>
                </c:pt>
                <c:pt idx="15882">
                  <c:v>0.51395408564814815</c:v>
                </c:pt>
                <c:pt idx="15883">
                  <c:v>0.51396384259259265</c:v>
                </c:pt>
                <c:pt idx="15884">
                  <c:v>0.51396946759259265</c:v>
                </c:pt>
                <c:pt idx="15885">
                  <c:v>0.5139750115740741</c:v>
                </c:pt>
                <c:pt idx="15886">
                  <c:v>0.51398097222222228</c:v>
                </c:pt>
                <c:pt idx="15887">
                  <c:v>0.51398665509259256</c:v>
                </c:pt>
                <c:pt idx="15888">
                  <c:v>0.51399232638888892</c:v>
                </c:pt>
                <c:pt idx="15889">
                  <c:v>0.51400028935185182</c:v>
                </c:pt>
                <c:pt idx="15890">
                  <c:v>0.51400554398148146</c:v>
                </c:pt>
                <c:pt idx="15891">
                  <c:v>0.51401085648148148</c:v>
                </c:pt>
                <c:pt idx="15892">
                  <c:v>0.51401621527777774</c:v>
                </c:pt>
                <c:pt idx="15893">
                  <c:v>0.51402164351851853</c:v>
                </c:pt>
                <c:pt idx="15894">
                  <c:v>0.51402711805555557</c:v>
                </c:pt>
                <c:pt idx="15895">
                  <c:v>0.51403512731481482</c:v>
                </c:pt>
                <c:pt idx="15896">
                  <c:v>0.51404043981481484</c:v>
                </c:pt>
                <c:pt idx="15897">
                  <c:v>0.51404618055555551</c:v>
                </c:pt>
                <c:pt idx="15898">
                  <c:v>0.51405192129629629</c:v>
                </c:pt>
                <c:pt idx="15899">
                  <c:v>0.51405756944444447</c:v>
                </c:pt>
                <c:pt idx="15900">
                  <c:v>0.51406319444444437</c:v>
                </c:pt>
                <c:pt idx="15901">
                  <c:v>0.51406883101851852</c:v>
                </c:pt>
                <c:pt idx="15902">
                  <c:v>0.51407709490740738</c:v>
                </c:pt>
                <c:pt idx="15903">
                  <c:v>0.51408276620370363</c:v>
                </c:pt>
                <c:pt idx="15904">
                  <c:v>0.51408837962962961</c:v>
                </c:pt>
                <c:pt idx="15905">
                  <c:v>0.51409392361111117</c:v>
                </c:pt>
                <c:pt idx="15906">
                  <c:v>0.51409931712962964</c:v>
                </c:pt>
                <c:pt idx="15907">
                  <c:v>0.51410443287037044</c:v>
                </c:pt>
                <c:pt idx="15908">
                  <c:v>0.51411214120370363</c:v>
                </c:pt>
                <c:pt idx="15909">
                  <c:v>0.51411774305555558</c:v>
                </c:pt>
                <c:pt idx="15910">
                  <c:v>0.5141233101851852</c:v>
                </c:pt>
                <c:pt idx="15911">
                  <c:v>0.51412900462962963</c:v>
                </c:pt>
                <c:pt idx="15912">
                  <c:v>0.51413469907407405</c:v>
                </c:pt>
                <c:pt idx="15913">
                  <c:v>0.51414008101851849</c:v>
                </c:pt>
                <c:pt idx="15914">
                  <c:v>0.5141482638888889</c:v>
                </c:pt>
                <c:pt idx="15915">
                  <c:v>0.51415383101851853</c:v>
                </c:pt>
                <c:pt idx="15916">
                  <c:v>0.51415918981481479</c:v>
                </c:pt>
                <c:pt idx="15917">
                  <c:v>0.51416443287037039</c:v>
                </c:pt>
                <c:pt idx="15918">
                  <c:v>0.51416965277777782</c:v>
                </c:pt>
                <c:pt idx="15919">
                  <c:v>0.51417515046296292</c:v>
                </c:pt>
                <c:pt idx="15920">
                  <c:v>0.51418339120370371</c:v>
                </c:pt>
                <c:pt idx="15921">
                  <c:v>0.51418906249999996</c:v>
                </c:pt>
                <c:pt idx="15922">
                  <c:v>0.51419454861111114</c:v>
                </c:pt>
                <c:pt idx="15923">
                  <c:v>0.51420012731481479</c:v>
                </c:pt>
                <c:pt idx="15924">
                  <c:v>0.514205625</c:v>
                </c:pt>
                <c:pt idx="15925">
                  <c:v>0.51421123842592598</c:v>
                </c:pt>
                <c:pt idx="15926">
                  <c:v>0.51421935185185186</c:v>
                </c:pt>
                <c:pt idx="15927">
                  <c:v>0.51422459490740746</c:v>
                </c:pt>
                <c:pt idx="15928">
                  <c:v>0.51422983796296295</c:v>
                </c:pt>
                <c:pt idx="15929">
                  <c:v>0.51423494212962961</c:v>
                </c:pt>
                <c:pt idx="15930">
                  <c:v>0.51424017361111118</c:v>
                </c:pt>
                <c:pt idx="15931">
                  <c:v>0.51424548611111109</c:v>
                </c:pt>
                <c:pt idx="15932">
                  <c:v>0.51425327546296296</c:v>
                </c:pt>
                <c:pt idx="15933">
                  <c:v>0.51425849537037038</c:v>
                </c:pt>
                <c:pt idx="15934">
                  <c:v>0.51426385416666665</c:v>
                </c:pt>
                <c:pt idx="15935">
                  <c:v>0.51426932870370368</c:v>
                </c:pt>
                <c:pt idx="15936">
                  <c:v>0.51427491898148148</c:v>
                </c:pt>
                <c:pt idx="15937">
                  <c:v>0.51428059027777773</c:v>
                </c:pt>
                <c:pt idx="15938">
                  <c:v>0.51428892361111112</c:v>
                </c:pt>
                <c:pt idx="15939">
                  <c:v>0.51429452546296295</c:v>
                </c:pt>
                <c:pt idx="15940">
                  <c:v>0.51430001157407401</c:v>
                </c:pt>
                <c:pt idx="15941">
                  <c:v>0.5143056597222222</c:v>
                </c:pt>
                <c:pt idx="15942">
                  <c:v>0.51431123842592597</c:v>
                </c:pt>
                <c:pt idx="15943">
                  <c:v>0.51431695601851846</c:v>
                </c:pt>
                <c:pt idx="15944">
                  <c:v>0.51432524305555549</c:v>
                </c:pt>
                <c:pt idx="15945">
                  <c:v>0.51433057870370369</c:v>
                </c:pt>
                <c:pt idx="15946">
                  <c:v>0.51433584490740747</c:v>
                </c:pt>
                <c:pt idx="15947">
                  <c:v>0.51434135416666671</c:v>
                </c:pt>
                <c:pt idx="15948">
                  <c:v>0.51434699074074075</c:v>
                </c:pt>
                <c:pt idx="15949">
                  <c:v>0.51435265046296297</c:v>
                </c:pt>
                <c:pt idx="15950">
                  <c:v>0.51436107638888895</c:v>
                </c:pt>
                <c:pt idx="15951">
                  <c:v>0.5143666203703704</c:v>
                </c:pt>
                <c:pt idx="15952">
                  <c:v>0.51437223379629626</c:v>
                </c:pt>
                <c:pt idx="15953">
                  <c:v>0.51437924768518517</c:v>
                </c:pt>
                <c:pt idx="15954">
                  <c:v>0.51438612268518524</c:v>
                </c:pt>
                <c:pt idx="15955">
                  <c:v>0.51439275462962963</c:v>
                </c:pt>
                <c:pt idx="15956">
                  <c:v>0.51440240740740739</c:v>
                </c:pt>
                <c:pt idx="15957">
                  <c:v>0.51440935185185188</c:v>
                </c:pt>
                <c:pt idx="15958">
                  <c:v>0.5144165277777778</c:v>
                </c:pt>
                <c:pt idx="15959">
                  <c:v>0.51442369212962957</c:v>
                </c:pt>
                <c:pt idx="15960">
                  <c:v>0.51443075231481483</c:v>
                </c:pt>
                <c:pt idx="15961">
                  <c:v>0.51443776620370374</c:v>
                </c:pt>
                <c:pt idx="15962">
                  <c:v>0.51444708333333333</c:v>
                </c:pt>
                <c:pt idx="15963">
                  <c:v>0.51445386574074081</c:v>
                </c:pt>
                <c:pt idx="15964">
                  <c:v>0.51446067129629636</c:v>
                </c:pt>
                <c:pt idx="15965">
                  <c:v>0.51446752314814814</c:v>
                </c:pt>
                <c:pt idx="15966">
                  <c:v>0.5144742708333333</c:v>
                </c:pt>
                <c:pt idx="15967">
                  <c:v>0.51448105324074078</c:v>
                </c:pt>
                <c:pt idx="15968">
                  <c:v>0.51449055555555556</c:v>
                </c:pt>
                <c:pt idx="15969">
                  <c:v>0.51449769675925927</c:v>
                </c:pt>
                <c:pt idx="15970">
                  <c:v>0.51450505787037037</c:v>
                </c:pt>
                <c:pt idx="15971">
                  <c:v>0.5145107523148148</c:v>
                </c:pt>
                <c:pt idx="15972">
                  <c:v>0.51451645833333337</c:v>
                </c:pt>
                <c:pt idx="15973">
                  <c:v>0.5145221527777778</c:v>
                </c:pt>
                <c:pt idx="15974">
                  <c:v>0.5145305555555556</c:v>
                </c:pt>
                <c:pt idx="15975">
                  <c:v>0.51453607638888887</c:v>
                </c:pt>
                <c:pt idx="15976">
                  <c:v>0.5145416435185185</c:v>
                </c:pt>
                <c:pt idx="15977">
                  <c:v>0.51454721064814812</c:v>
                </c:pt>
                <c:pt idx="15978">
                  <c:v>0.51455243055555555</c:v>
                </c:pt>
                <c:pt idx="15979">
                  <c:v>0.51455759259259259</c:v>
                </c:pt>
                <c:pt idx="15980">
                  <c:v>0.51456553240740743</c:v>
                </c:pt>
                <c:pt idx="15981">
                  <c:v>0.5145711458333333</c:v>
                </c:pt>
                <c:pt idx="15982">
                  <c:v>0.51457674768518513</c:v>
                </c:pt>
                <c:pt idx="15983">
                  <c:v>0.51458224537037034</c:v>
                </c:pt>
                <c:pt idx="15984">
                  <c:v>0.51458783564814814</c:v>
                </c:pt>
                <c:pt idx="15985">
                  <c:v>0.5145933796296297</c:v>
                </c:pt>
                <c:pt idx="15986">
                  <c:v>0.51460182870370363</c:v>
                </c:pt>
                <c:pt idx="15987">
                  <c:v>0.51460744212962961</c:v>
                </c:pt>
                <c:pt idx="15988">
                  <c:v>0.51461270833333328</c:v>
                </c:pt>
                <c:pt idx="15989">
                  <c:v>0.51461799768518512</c:v>
                </c:pt>
                <c:pt idx="15990">
                  <c:v>0.51462318287037034</c:v>
                </c:pt>
                <c:pt idx="15991">
                  <c:v>0.51462862268518517</c:v>
                </c:pt>
                <c:pt idx="15992">
                  <c:v>0.51463728009259258</c:v>
                </c:pt>
                <c:pt idx="15993">
                  <c:v>0.51464287037037038</c:v>
                </c:pt>
                <c:pt idx="15994">
                  <c:v>0.51464847222222221</c:v>
                </c:pt>
                <c:pt idx="15995">
                  <c:v>0.51465413194444443</c:v>
                </c:pt>
                <c:pt idx="15996">
                  <c:v>0.51465967592592599</c:v>
                </c:pt>
                <c:pt idx="15997">
                  <c:v>0.51466521990740743</c:v>
                </c:pt>
                <c:pt idx="15998">
                  <c:v>0.51467328703703707</c:v>
                </c:pt>
                <c:pt idx="15999">
                  <c:v>0.51467853009259257</c:v>
                </c:pt>
                <c:pt idx="16000">
                  <c:v>0.51468384259259259</c:v>
                </c:pt>
                <c:pt idx="16001">
                  <c:v>0.51468903935185184</c:v>
                </c:pt>
                <c:pt idx="16002">
                  <c:v>0.51469431712962965</c:v>
                </c:pt>
                <c:pt idx="16003">
                  <c:v>0.51469964120370371</c:v>
                </c:pt>
                <c:pt idx="16004">
                  <c:v>0.51470761574074075</c:v>
                </c:pt>
                <c:pt idx="16005">
                  <c:v>0.51471287037037039</c:v>
                </c:pt>
                <c:pt idx="16006">
                  <c:v>0.5147182407407408</c:v>
                </c:pt>
                <c:pt idx="16007">
                  <c:v>0.51472378472222224</c:v>
                </c:pt>
                <c:pt idx="16008">
                  <c:v>0.51472934027777784</c:v>
                </c:pt>
                <c:pt idx="16009">
                  <c:v>0.51473501157407409</c:v>
                </c:pt>
                <c:pt idx="16010">
                  <c:v>0.51474361111111111</c:v>
                </c:pt>
                <c:pt idx="16011">
                  <c:v>0.51474924768518515</c:v>
                </c:pt>
                <c:pt idx="16012">
                  <c:v>0.5147547569444445</c:v>
                </c:pt>
                <c:pt idx="16013">
                  <c:v>0.51476038194444451</c:v>
                </c:pt>
                <c:pt idx="16014">
                  <c:v>0.51476593749999999</c:v>
                </c:pt>
                <c:pt idx="16015">
                  <c:v>0.51477148148148155</c:v>
                </c:pt>
                <c:pt idx="16016">
                  <c:v>0.51477946759259263</c:v>
                </c:pt>
                <c:pt idx="16017">
                  <c:v>0.5147847337962963</c:v>
                </c:pt>
                <c:pt idx="16018">
                  <c:v>0.5147898842592592</c:v>
                </c:pt>
                <c:pt idx="16019">
                  <c:v>0.51479553240740739</c:v>
                </c:pt>
                <c:pt idx="16020">
                  <c:v>0.51480105324074077</c:v>
                </c:pt>
                <c:pt idx="16021">
                  <c:v>0.51480670138888895</c:v>
                </c:pt>
                <c:pt idx="16022">
                  <c:v>0.51481517361111118</c:v>
                </c:pt>
                <c:pt idx="16023">
                  <c:v>0.51482062500000003</c:v>
                </c:pt>
                <c:pt idx="16024">
                  <c:v>0.51482612268518524</c:v>
                </c:pt>
                <c:pt idx="16025">
                  <c:v>0.51483164351851851</c:v>
                </c:pt>
                <c:pt idx="16026">
                  <c:v>0.51483702546296295</c:v>
                </c:pt>
                <c:pt idx="16027">
                  <c:v>0.51484228009259259</c:v>
                </c:pt>
                <c:pt idx="16028">
                  <c:v>0.51485025462962963</c:v>
                </c:pt>
                <c:pt idx="16029">
                  <c:v>0.51485567129629628</c:v>
                </c:pt>
                <c:pt idx="16030">
                  <c:v>0.51486121527777773</c:v>
                </c:pt>
                <c:pt idx="16031">
                  <c:v>0.51486684027777774</c:v>
                </c:pt>
                <c:pt idx="16032">
                  <c:v>0.5148725115740741</c:v>
                </c:pt>
                <c:pt idx="16033">
                  <c:v>0.51487802083333334</c:v>
                </c:pt>
                <c:pt idx="16034">
                  <c:v>0.51488358796296296</c:v>
                </c:pt>
                <c:pt idx="16035">
                  <c:v>0.51489167824074078</c:v>
                </c:pt>
                <c:pt idx="16036">
                  <c:v>0.51489709490740743</c:v>
                </c:pt>
                <c:pt idx="16037">
                  <c:v>0.51490231481481474</c:v>
                </c:pt>
                <c:pt idx="16038">
                  <c:v>0.51490758101851852</c:v>
                </c:pt>
                <c:pt idx="16039">
                  <c:v>0.51491431712962965</c:v>
                </c:pt>
                <c:pt idx="16040">
                  <c:v>0.51492099537037039</c:v>
                </c:pt>
                <c:pt idx="16041">
                  <c:v>0.51492995370370365</c:v>
                </c:pt>
                <c:pt idx="16042">
                  <c:v>0.51493668981481477</c:v>
                </c:pt>
                <c:pt idx="16043">
                  <c:v>0.5149436458333333</c:v>
                </c:pt>
                <c:pt idx="16044">
                  <c:v>0.514950625</c:v>
                </c:pt>
                <c:pt idx="16045">
                  <c:v>0.51495766203703697</c:v>
                </c:pt>
                <c:pt idx="16046">
                  <c:v>0.514964837962963</c:v>
                </c:pt>
                <c:pt idx="16047">
                  <c:v>0.51497442129629623</c:v>
                </c:pt>
                <c:pt idx="16048">
                  <c:v>0.51498145833333331</c:v>
                </c:pt>
                <c:pt idx="16049">
                  <c:v>0.51498858796296298</c:v>
                </c:pt>
                <c:pt idx="16050">
                  <c:v>0.51499597222222226</c:v>
                </c:pt>
                <c:pt idx="16051">
                  <c:v>0.51500297453703703</c:v>
                </c:pt>
                <c:pt idx="16052">
                  <c:v>0.51500972222222219</c:v>
                </c:pt>
                <c:pt idx="16053">
                  <c:v>0.51501892361111112</c:v>
                </c:pt>
                <c:pt idx="16054">
                  <c:v>0.51502608796296301</c:v>
                </c:pt>
                <c:pt idx="16055">
                  <c:v>0.5150330671296296</c:v>
                </c:pt>
                <c:pt idx="16056">
                  <c:v>0.51504004629629629</c:v>
                </c:pt>
                <c:pt idx="16057">
                  <c:v>0.51504707175925923</c:v>
                </c:pt>
                <c:pt idx="16058">
                  <c:v>0.51505436342592592</c:v>
                </c:pt>
                <c:pt idx="16059">
                  <c:v>0.51506365740740734</c:v>
                </c:pt>
                <c:pt idx="16060">
                  <c:v>0.51507031250000002</c:v>
                </c:pt>
                <c:pt idx="16061">
                  <c:v>0.51507700231481479</c:v>
                </c:pt>
                <c:pt idx="16062">
                  <c:v>0.51508431712962965</c:v>
                </c:pt>
                <c:pt idx="16063">
                  <c:v>0.5150914699074074</c:v>
                </c:pt>
                <c:pt idx="16064">
                  <c:v>0.51509855324074072</c:v>
                </c:pt>
                <c:pt idx="16065">
                  <c:v>0.51510817129629627</c:v>
                </c:pt>
                <c:pt idx="16066">
                  <c:v>0.51511545138888892</c:v>
                </c:pt>
                <c:pt idx="16067">
                  <c:v>0.51512230324074071</c:v>
                </c:pt>
                <c:pt idx="16068">
                  <c:v>0.51512895833333328</c:v>
                </c:pt>
                <c:pt idx="16069">
                  <c:v>0.51513562499999999</c:v>
                </c:pt>
                <c:pt idx="16070">
                  <c:v>0.51514246527777774</c:v>
                </c:pt>
                <c:pt idx="16071">
                  <c:v>0.51515155092592591</c:v>
                </c:pt>
                <c:pt idx="16072">
                  <c:v>0.51515817129629626</c:v>
                </c:pt>
                <c:pt idx="16073">
                  <c:v>0.51516482638888894</c:v>
                </c:pt>
                <c:pt idx="16074">
                  <c:v>0.51517200231481486</c:v>
                </c:pt>
                <c:pt idx="16075">
                  <c:v>0.51517921296296298</c:v>
                </c:pt>
                <c:pt idx="16076">
                  <c:v>0.51518621527777775</c:v>
                </c:pt>
                <c:pt idx="16077">
                  <c:v>0.51519575231481485</c:v>
                </c:pt>
                <c:pt idx="16078">
                  <c:v>0.51520297453703701</c:v>
                </c:pt>
                <c:pt idx="16079">
                  <c:v>0.51521001157407409</c:v>
                </c:pt>
                <c:pt idx="16080">
                  <c:v>0.51521712962962962</c:v>
                </c:pt>
                <c:pt idx="16081">
                  <c:v>0.51522417824074074</c:v>
                </c:pt>
                <c:pt idx="16082">
                  <c:v>0.51523104166666667</c:v>
                </c:pt>
                <c:pt idx="16083">
                  <c:v>0.51524008101851848</c:v>
                </c:pt>
                <c:pt idx="16084">
                  <c:v>0.51524700231481479</c:v>
                </c:pt>
                <c:pt idx="16085">
                  <c:v>0.51525425925925927</c:v>
                </c:pt>
                <c:pt idx="16086">
                  <c:v>0.51526153935185182</c:v>
                </c:pt>
                <c:pt idx="16087">
                  <c:v>0.51526884259259254</c:v>
                </c:pt>
                <c:pt idx="16088">
                  <c:v>0.51527596064814818</c:v>
                </c:pt>
                <c:pt idx="16089">
                  <c:v>0.51528567129629632</c:v>
                </c:pt>
                <c:pt idx="16090">
                  <c:v>0.51529240740740734</c:v>
                </c:pt>
                <c:pt idx="16091">
                  <c:v>0.51529908564814819</c:v>
                </c:pt>
                <c:pt idx="16092">
                  <c:v>0.51530607638888892</c:v>
                </c:pt>
                <c:pt idx="16093">
                  <c:v>0.51531351851851859</c:v>
                </c:pt>
                <c:pt idx="16094">
                  <c:v>0.51532055555555556</c:v>
                </c:pt>
                <c:pt idx="16095">
                  <c:v>0.51533012731481487</c:v>
                </c:pt>
                <c:pt idx="16096">
                  <c:v>0.51533730324074078</c:v>
                </c:pt>
                <c:pt idx="16097">
                  <c:v>0.51534464120370371</c:v>
                </c:pt>
                <c:pt idx="16098">
                  <c:v>0.51535146990740743</c:v>
                </c:pt>
                <c:pt idx="16099">
                  <c:v>0.5153583449074074</c:v>
                </c:pt>
                <c:pt idx="16100">
                  <c:v>0.51536506944444438</c:v>
                </c:pt>
                <c:pt idx="16101">
                  <c:v>0.51537405092592592</c:v>
                </c:pt>
                <c:pt idx="16102">
                  <c:v>0.51538084490740743</c:v>
                </c:pt>
                <c:pt idx="16103">
                  <c:v>0.5153876273148148</c:v>
                </c:pt>
                <c:pt idx="16104">
                  <c:v>0.51539468750000006</c:v>
                </c:pt>
                <c:pt idx="16105">
                  <c:v>0.51540190972222222</c:v>
                </c:pt>
                <c:pt idx="16106">
                  <c:v>0.51540893518518516</c:v>
                </c:pt>
                <c:pt idx="16107">
                  <c:v>0.51541844907407408</c:v>
                </c:pt>
                <c:pt idx="16108">
                  <c:v>0.5154257523148148</c:v>
                </c:pt>
                <c:pt idx="16109">
                  <c:v>0.51543277777777774</c:v>
                </c:pt>
                <c:pt idx="16110">
                  <c:v>0.51543988425925924</c:v>
                </c:pt>
                <c:pt idx="16111">
                  <c:v>0.51544562500000002</c:v>
                </c:pt>
                <c:pt idx="16112">
                  <c:v>0.51545140046296301</c:v>
                </c:pt>
                <c:pt idx="16113">
                  <c:v>0.5154593287037037</c:v>
                </c:pt>
                <c:pt idx="16114">
                  <c:v>0.51546482638888891</c:v>
                </c:pt>
                <c:pt idx="16115">
                  <c:v>0.51547033564814815</c:v>
                </c:pt>
                <c:pt idx="16116">
                  <c:v>0.51547612268518517</c:v>
                </c:pt>
                <c:pt idx="16117">
                  <c:v>0.51548202546296296</c:v>
                </c:pt>
                <c:pt idx="16118">
                  <c:v>0.51548793981481478</c:v>
                </c:pt>
                <c:pt idx="16119">
                  <c:v>0.5154965046296297</c:v>
                </c:pt>
                <c:pt idx="16120">
                  <c:v>0.5155022569444444</c:v>
                </c:pt>
                <c:pt idx="16121">
                  <c:v>0.51550810185185181</c:v>
                </c:pt>
                <c:pt idx="16122">
                  <c:v>0.51551366898148154</c:v>
                </c:pt>
                <c:pt idx="16123">
                  <c:v>0.51551902777777781</c:v>
                </c:pt>
                <c:pt idx="16124">
                  <c:v>0.51552439814814821</c:v>
                </c:pt>
                <c:pt idx="16125">
                  <c:v>0.51553256944444448</c:v>
                </c:pt>
                <c:pt idx="16126">
                  <c:v>0.51553831018518526</c:v>
                </c:pt>
                <c:pt idx="16127">
                  <c:v>0.5155440740740741</c:v>
                </c:pt>
                <c:pt idx="16128">
                  <c:v>0.51554978009259256</c:v>
                </c:pt>
                <c:pt idx="16129">
                  <c:v>0.51555549768518516</c:v>
                </c:pt>
                <c:pt idx="16130">
                  <c:v>0.51556122685185179</c:v>
                </c:pt>
                <c:pt idx="16131">
                  <c:v>0.51556939814814817</c:v>
                </c:pt>
                <c:pt idx="16132">
                  <c:v>0.51557498842592586</c:v>
                </c:pt>
                <c:pt idx="16133">
                  <c:v>0.51558037037037041</c:v>
                </c:pt>
                <c:pt idx="16134">
                  <c:v>0.51558579861111109</c:v>
                </c:pt>
                <c:pt idx="16135">
                  <c:v>0.51559121527777785</c:v>
                </c:pt>
                <c:pt idx="16136">
                  <c:v>0.51559662037037035</c:v>
                </c:pt>
                <c:pt idx="16137">
                  <c:v>0.51560435185185183</c:v>
                </c:pt>
                <c:pt idx="16138">
                  <c:v>0.5156097106481482</c:v>
                </c:pt>
                <c:pt idx="16139">
                  <c:v>0.51561506944444446</c:v>
                </c:pt>
                <c:pt idx="16140">
                  <c:v>0.51562055555555553</c:v>
                </c:pt>
                <c:pt idx="16141">
                  <c:v>0.51562631944444448</c:v>
                </c:pt>
                <c:pt idx="16142">
                  <c:v>0.5156321064814815</c:v>
                </c:pt>
                <c:pt idx="16143">
                  <c:v>0.51564053240740737</c:v>
                </c:pt>
                <c:pt idx="16144">
                  <c:v>0.51564629629629632</c:v>
                </c:pt>
                <c:pt idx="16145">
                  <c:v>0.51565199074074075</c:v>
                </c:pt>
                <c:pt idx="16146">
                  <c:v>0.51565768518518518</c:v>
                </c:pt>
                <c:pt idx="16147">
                  <c:v>0.51566335648148154</c:v>
                </c:pt>
                <c:pt idx="16148">
                  <c:v>0.51566903935185182</c:v>
                </c:pt>
                <c:pt idx="16149">
                  <c:v>0.51567706018518522</c:v>
                </c:pt>
                <c:pt idx="16150">
                  <c:v>0.51568244212962966</c:v>
                </c:pt>
                <c:pt idx="16151">
                  <c:v>0.51568780092592592</c:v>
                </c:pt>
                <c:pt idx="16152">
                  <c:v>0.5156932870370371</c:v>
                </c:pt>
                <c:pt idx="16153">
                  <c:v>0.51569912037037036</c:v>
                </c:pt>
                <c:pt idx="16154">
                  <c:v>0.51570484953703699</c:v>
                </c:pt>
                <c:pt idx="16155">
                  <c:v>0.51571309027777779</c:v>
                </c:pt>
                <c:pt idx="16156">
                  <c:v>0.51571886574074077</c:v>
                </c:pt>
                <c:pt idx="16157">
                  <c:v>0.51572466435185182</c:v>
                </c:pt>
                <c:pt idx="16158">
                  <c:v>0.51573035879629636</c:v>
                </c:pt>
                <c:pt idx="16159">
                  <c:v>0.51573579861111118</c:v>
                </c:pt>
                <c:pt idx="16160">
                  <c:v>0.51574122685185186</c:v>
                </c:pt>
                <c:pt idx="16161">
                  <c:v>0.51574880787037036</c:v>
                </c:pt>
                <c:pt idx="16162">
                  <c:v>0.51575416666666662</c:v>
                </c:pt>
                <c:pt idx="16163">
                  <c:v>0.51575983796296299</c:v>
                </c:pt>
                <c:pt idx="16164">
                  <c:v>0.51576560185185183</c:v>
                </c:pt>
                <c:pt idx="16165">
                  <c:v>0.51577123842592598</c:v>
                </c:pt>
                <c:pt idx="16166">
                  <c:v>0.51577679398148146</c:v>
                </c:pt>
                <c:pt idx="16167">
                  <c:v>0.51578488425925928</c:v>
                </c:pt>
                <c:pt idx="16168">
                  <c:v>0.51579048611111111</c:v>
                </c:pt>
                <c:pt idx="16169">
                  <c:v>0.51579611111111112</c:v>
                </c:pt>
                <c:pt idx="16170">
                  <c:v>0.51580140046296297</c:v>
                </c:pt>
                <c:pt idx="16171">
                  <c:v>0.51580667824074078</c:v>
                </c:pt>
                <c:pt idx="16172">
                  <c:v>0.51581468750000004</c:v>
                </c:pt>
                <c:pt idx="16173">
                  <c:v>0.5158199537037037</c:v>
                </c:pt>
                <c:pt idx="16174">
                  <c:v>0.51582525462962969</c:v>
                </c:pt>
                <c:pt idx="16175">
                  <c:v>0.51583037037037038</c:v>
                </c:pt>
                <c:pt idx="16176">
                  <c:v>0.51583571759259261</c:v>
                </c:pt>
                <c:pt idx="16177">
                  <c:v>0.51584113425925926</c:v>
                </c:pt>
                <c:pt idx="16178">
                  <c:v>0.51584949074074071</c:v>
                </c:pt>
                <c:pt idx="16179">
                  <c:v>0.51585509259259255</c:v>
                </c:pt>
                <c:pt idx="16180">
                  <c:v>0.51586061342592593</c:v>
                </c:pt>
                <c:pt idx="16181">
                  <c:v>0.51586618055555555</c:v>
                </c:pt>
                <c:pt idx="16182">
                  <c:v>0.51587177083333335</c:v>
                </c:pt>
                <c:pt idx="16183">
                  <c:v>0.5158774421296296</c:v>
                </c:pt>
                <c:pt idx="16184">
                  <c:v>0.51588590277777779</c:v>
                </c:pt>
                <c:pt idx="16185">
                  <c:v>0.51589143518518521</c:v>
                </c:pt>
                <c:pt idx="16186">
                  <c:v>0.51589700231481483</c:v>
                </c:pt>
                <c:pt idx="16187">
                  <c:v>0.51590253472222225</c:v>
                </c:pt>
                <c:pt idx="16188">
                  <c:v>0.51590781249999995</c:v>
                </c:pt>
                <c:pt idx="16189">
                  <c:v>0.51591333333333333</c:v>
                </c:pt>
                <c:pt idx="16190">
                  <c:v>0.51592153935185181</c:v>
                </c:pt>
                <c:pt idx="16191">
                  <c:v>0.51592831018518515</c:v>
                </c:pt>
                <c:pt idx="16192">
                  <c:v>0.51799075231481484</c:v>
                </c:pt>
                <c:pt idx="16193">
                  <c:v>0.51799825231481478</c:v>
                </c:pt>
                <c:pt idx="16194">
                  <c:v>0.51800484953703707</c:v>
                </c:pt>
                <c:pt idx="16195">
                  <c:v>0.51801152777777781</c:v>
                </c:pt>
                <c:pt idx="16196">
                  <c:v>0.51802469907407411</c:v>
                </c:pt>
                <c:pt idx="16197">
                  <c:v>0.51803285879629624</c:v>
                </c:pt>
                <c:pt idx="16198">
                  <c:v>0.51804113425925924</c:v>
                </c:pt>
              </c:numCache>
            </c:numRef>
          </c:xVal>
          <c:yVal>
            <c:numRef>
              <c:f>'2015_10_29-10_22_28'!$B$2:$B$16208</c:f>
              <c:numCache>
                <c:formatCode>General</c:formatCode>
                <c:ptCount val="16207"/>
                <c:pt idx="0">
                  <c:v>30.85</c:v>
                </c:pt>
                <c:pt idx="1">
                  <c:v>30.85</c:v>
                </c:pt>
                <c:pt idx="2">
                  <c:v>30.85</c:v>
                </c:pt>
                <c:pt idx="3">
                  <c:v>30.85</c:v>
                </c:pt>
                <c:pt idx="4">
                  <c:v>30.85</c:v>
                </c:pt>
                <c:pt idx="5">
                  <c:v>30.85</c:v>
                </c:pt>
                <c:pt idx="6">
                  <c:v>30.85</c:v>
                </c:pt>
                <c:pt idx="7">
                  <c:v>30.85</c:v>
                </c:pt>
                <c:pt idx="8">
                  <c:v>30.85</c:v>
                </c:pt>
                <c:pt idx="9">
                  <c:v>30.85</c:v>
                </c:pt>
                <c:pt idx="10">
                  <c:v>30.85</c:v>
                </c:pt>
                <c:pt idx="11">
                  <c:v>30.85</c:v>
                </c:pt>
                <c:pt idx="12">
                  <c:v>30.85</c:v>
                </c:pt>
                <c:pt idx="13">
                  <c:v>30.85</c:v>
                </c:pt>
                <c:pt idx="14">
                  <c:v>30.85</c:v>
                </c:pt>
                <c:pt idx="15">
                  <c:v>30.85</c:v>
                </c:pt>
                <c:pt idx="16">
                  <c:v>30.85</c:v>
                </c:pt>
                <c:pt idx="17">
                  <c:v>30.85</c:v>
                </c:pt>
                <c:pt idx="18">
                  <c:v>30.85</c:v>
                </c:pt>
                <c:pt idx="19">
                  <c:v>30.85</c:v>
                </c:pt>
                <c:pt idx="20">
                  <c:v>30.85</c:v>
                </c:pt>
                <c:pt idx="21">
                  <c:v>30.85</c:v>
                </c:pt>
                <c:pt idx="22">
                  <c:v>30.85</c:v>
                </c:pt>
                <c:pt idx="23">
                  <c:v>30.85</c:v>
                </c:pt>
                <c:pt idx="24">
                  <c:v>30.85</c:v>
                </c:pt>
                <c:pt idx="25">
                  <c:v>30.85</c:v>
                </c:pt>
                <c:pt idx="26">
                  <c:v>30.85</c:v>
                </c:pt>
                <c:pt idx="27">
                  <c:v>30.85</c:v>
                </c:pt>
                <c:pt idx="28">
                  <c:v>30.85</c:v>
                </c:pt>
                <c:pt idx="29">
                  <c:v>30.85</c:v>
                </c:pt>
                <c:pt idx="30">
                  <c:v>30.85</c:v>
                </c:pt>
                <c:pt idx="31">
                  <c:v>30.85</c:v>
                </c:pt>
                <c:pt idx="32">
                  <c:v>30.85</c:v>
                </c:pt>
                <c:pt idx="33">
                  <c:v>30.85</c:v>
                </c:pt>
                <c:pt idx="34">
                  <c:v>30.85</c:v>
                </c:pt>
                <c:pt idx="35">
                  <c:v>30.85</c:v>
                </c:pt>
                <c:pt idx="36">
                  <c:v>30.85</c:v>
                </c:pt>
                <c:pt idx="37">
                  <c:v>30.85</c:v>
                </c:pt>
                <c:pt idx="38">
                  <c:v>30.85</c:v>
                </c:pt>
                <c:pt idx="39">
                  <c:v>30.85</c:v>
                </c:pt>
                <c:pt idx="40">
                  <c:v>30.85</c:v>
                </c:pt>
                <c:pt idx="41">
                  <c:v>30.85</c:v>
                </c:pt>
                <c:pt idx="42">
                  <c:v>30.85</c:v>
                </c:pt>
                <c:pt idx="43">
                  <c:v>30.85</c:v>
                </c:pt>
                <c:pt idx="44">
                  <c:v>30.85</c:v>
                </c:pt>
                <c:pt idx="45">
                  <c:v>30.85</c:v>
                </c:pt>
                <c:pt idx="46">
                  <c:v>30.85</c:v>
                </c:pt>
                <c:pt idx="47">
                  <c:v>30.85</c:v>
                </c:pt>
                <c:pt idx="48">
                  <c:v>30.85</c:v>
                </c:pt>
                <c:pt idx="49">
                  <c:v>30.86</c:v>
                </c:pt>
                <c:pt idx="50">
                  <c:v>30.88</c:v>
                </c:pt>
                <c:pt idx="51">
                  <c:v>30.89</c:v>
                </c:pt>
                <c:pt idx="52">
                  <c:v>30.93</c:v>
                </c:pt>
                <c:pt idx="53">
                  <c:v>30.96</c:v>
                </c:pt>
                <c:pt idx="54">
                  <c:v>30.99</c:v>
                </c:pt>
                <c:pt idx="55">
                  <c:v>31.02</c:v>
                </c:pt>
                <c:pt idx="56">
                  <c:v>31.07</c:v>
                </c:pt>
                <c:pt idx="57">
                  <c:v>31.11</c:v>
                </c:pt>
                <c:pt idx="58">
                  <c:v>31.14</c:v>
                </c:pt>
                <c:pt idx="59">
                  <c:v>31.18</c:v>
                </c:pt>
                <c:pt idx="60">
                  <c:v>31.23</c:v>
                </c:pt>
                <c:pt idx="61">
                  <c:v>31.26</c:v>
                </c:pt>
                <c:pt idx="62">
                  <c:v>31.3</c:v>
                </c:pt>
                <c:pt idx="63">
                  <c:v>31.36</c:v>
                </c:pt>
                <c:pt idx="64">
                  <c:v>31.43</c:v>
                </c:pt>
                <c:pt idx="65">
                  <c:v>31.51</c:v>
                </c:pt>
                <c:pt idx="66">
                  <c:v>31.56</c:v>
                </c:pt>
                <c:pt idx="67">
                  <c:v>31.61</c:v>
                </c:pt>
                <c:pt idx="68">
                  <c:v>31.66</c:v>
                </c:pt>
                <c:pt idx="69">
                  <c:v>31.69</c:v>
                </c:pt>
                <c:pt idx="70">
                  <c:v>31.76</c:v>
                </c:pt>
                <c:pt idx="71">
                  <c:v>31.82</c:v>
                </c:pt>
                <c:pt idx="72">
                  <c:v>31.91</c:v>
                </c:pt>
                <c:pt idx="73">
                  <c:v>31.99</c:v>
                </c:pt>
                <c:pt idx="74">
                  <c:v>32.090000000000003</c:v>
                </c:pt>
                <c:pt idx="75">
                  <c:v>32.17</c:v>
                </c:pt>
                <c:pt idx="76">
                  <c:v>32.24</c:v>
                </c:pt>
                <c:pt idx="77">
                  <c:v>32.299999999999997</c:v>
                </c:pt>
                <c:pt idx="78">
                  <c:v>32.380000000000003</c:v>
                </c:pt>
                <c:pt idx="79">
                  <c:v>32.450000000000003</c:v>
                </c:pt>
                <c:pt idx="80">
                  <c:v>32.520000000000003</c:v>
                </c:pt>
                <c:pt idx="81">
                  <c:v>32.619999999999997</c:v>
                </c:pt>
                <c:pt idx="82">
                  <c:v>32.74</c:v>
                </c:pt>
                <c:pt idx="83">
                  <c:v>32.83</c:v>
                </c:pt>
                <c:pt idx="84">
                  <c:v>32.92</c:v>
                </c:pt>
                <c:pt idx="85">
                  <c:v>33.01</c:v>
                </c:pt>
                <c:pt idx="86">
                  <c:v>33.07</c:v>
                </c:pt>
                <c:pt idx="87">
                  <c:v>33.17</c:v>
                </c:pt>
                <c:pt idx="88">
                  <c:v>33.28</c:v>
                </c:pt>
                <c:pt idx="89">
                  <c:v>33.409999999999997</c:v>
                </c:pt>
                <c:pt idx="90">
                  <c:v>33.5</c:v>
                </c:pt>
                <c:pt idx="91">
                  <c:v>33.630000000000003</c:v>
                </c:pt>
                <c:pt idx="92">
                  <c:v>33.700000000000003</c:v>
                </c:pt>
                <c:pt idx="93">
                  <c:v>33.81</c:v>
                </c:pt>
                <c:pt idx="94">
                  <c:v>33.89</c:v>
                </c:pt>
                <c:pt idx="95">
                  <c:v>34</c:v>
                </c:pt>
                <c:pt idx="96">
                  <c:v>34.08</c:v>
                </c:pt>
                <c:pt idx="97">
                  <c:v>34.22</c:v>
                </c:pt>
                <c:pt idx="98">
                  <c:v>34.299999999999997</c:v>
                </c:pt>
                <c:pt idx="99">
                  <c:v>34.42</c:v>
                </c:pt>
                <c:pt idx="100">
                  <c:v>34.549999999999997</c:v>
                </c:pt>
                <c:pt idx="101">
                  <c:v>34.69</c:v>
                </c:pt>
                <c:pt idx="102">
                  <c:v>34.799999999999997</c:v>
                </c:pt>
                <c:pt idx="103">
                  <c:v>34.909999999999997</c:v>
                </c:pt>
                <c:pt idx="104">
                  <c:v>35.020000000000003</c:v>
                </c:pt>
                <c:pt idx="105">
                  <c:v>35.1</c:v>
                </c:pt>
                <c:pt idx="106">
                  <c:v>35.21</c:v>
                </c:pt>
                <c:pt idx="107">
                  <c:v>35.32</c:v>
                </c:pt>
                <c:pt idx="108">
                  <c:v>35.46</c:v>
                </c:pt>
                <c:pt idx="109">
                  <c:v>35.590000000000003</c:v>
                </c:pt>
                <c:pt idx="110">
                  <c:v>35.729999999999997</c:v>
                </c:pt>
                <c:pt idx="111">
                  <c:v>35.85</c:v>
                </c:pt>
                <c:pt idx="112">
                  <c:v>35.979999999999997</c:v>
                </c:pt>
                <c:pt idx="113">
                  <c:v>36.130000000000003</c:v>
                </c:pt>
                <c:pt idx="114">
                  <c:v>36.24</c:v>
                </c:pt>
                <c:pt idx="115">
                  <c:v>36.4</c:v>
                </c:pt>
                <c:pt idx="116">
                  <c:v>36.520000000000003</c:v>
                </c:pt>
                <c:pt idx="117">
                  <c:v>36.65</c:v>
                </c:pt>
                <c:pt idx="118">
                  <c:v>36.770000000000003</c:v>
                </c:pt>
                <c:pt idx="119">
                  <c:v>36.9</c:v>
                </c:pt>
                <c:pt idx="120">
                  <c:v>37.020000000000003</c:v>
                </c:pt>
                <c:pt idx="121">
                  <c:v>37.18</c:v>
                </c:pt>
                <c:pt idx="122">
                  <c:v>37.299999999999997</c:v>
                </c:pt>
                <c:pt idx="123">
                  <c:v>37.42</c:v>
                </c:pt>
                <c:pt idx="124">
                  <c:v>37.520000000000003</c:v>
                </c:pt>
                <c:pt idx="125">
                  <c:v>37.659999999999997</c:v>
                </c:pt>
                <c:pt idx="126">
                  <c:v>37.76</c:v>
                </c:pt>
                <c:pt idx="127">
                  <c:v>37.909999999999997</c:v>
                </c:pt>
                <c:pt idx="128">
                  <c:v>38.049999999999997</c:v>
                </c:pt>
                <c:pt idx="129">
                  <c:v>38.19</c:v>
                </c:pt>
                <c:pt idx="130">
                  <c:v>38.31</c:v>
                </c:pt>
                <c:pt idx="131">
                  <c:v>38.43</c:v>
                </c:pt>
                <c:pt idx="132">
                  <c:v>38.549999999999997</c:v>
                </c:pt>
                <c:pt idx="133">
                  <c:v>38.69</c:v>
                </c:pt>
                <c:pt idx="134">
                  <c:v>38.86</c:v>
                </c:pt>
                <c:pt idx="135">
                  <c:v>38.979999999999997</c:v>
                </c:pt>
                <c:pt idx="136">
                  <c:v>39.11</c:v>
                </c:pt>
                <c:pt idx="137">
                  <c:v>39.26</c:v>
                </c:pt>
                <c:pt idx="138">
                  <c:v>39.39</c:v>
                </c:pt>
                <c:pt idx="139">
                  <c:v>39.520000000000003</c:v>
                </c:pt>
                <c:pt idx="140">
                  <c:v>39.68</c:v>
                </c:pt>
                <c:pt idx="141">
                  <c:v>39.869999999999997</c:v>
                </c:pt>
                <c:pt idx="142">
                  <c:v>39.99</c:v>
                </c:pt>
                <c:pt idx="143">
                  <c:v>40.090000000000003</c:v>
                </c:pt>
                <c:pt idx="144">
                  <c:v>40.21</c:v>
                </c:pt>
                <c:pt idx="145">
                  <c:v>40.299999999999997</c:v>
                </c:pt>
                <c:pt idx="146">
                  <c:v>40.43</c:v>
                </c:pt>
                <c:pt idx="147">
                  <c:v>40.58</c:v>
                </c:pt>
                <c:pt idx="148">
                  <c:v>40.729999999999997</c:v>
                </c:pt>
                <c:pt idx="149">
                  <c:v>40.83</c:v>
                </c:pt>
                <c:pt idx="150">
                  <c:v>41.01</c:v>
                </c:pt>
                <c:pt idx="151">
                  <c:v>41.11</c:v>
                </c:pt>
                <c:pt idx="152">
                  <c:v>41.23</c:v>
                </c:pt>
                <c:pt idx="153">
                  <c:v>41.37</c:v>
                </c:pt>
                <c:pt idx="154">
                  <c:v>41.55</c:v>
                </c:pt>
                <c:pt idx="155">
                  <c:v>41.68</c:v>
                </c:pt>
                <c:pt idx="156">
                  <c:v>41.8</c:v>
                </c:pt>
                <c:pt idx="157">
                  <c:v>41.93</c:v>
                </c:pt>
                <c:pt idx="158">
                  <c:v>42.03</c:v>
                </c:pt>
                <c:pt idx="159">
                  <c:v>42.15</c:v>
                </c:pt>
                <c:pt idx="160">
                  <c:v>42.28</c:v>
                </c:pt>
                <c:pt idx="161">
                  <c:v>42.42</c:v>
                </c:pt>
                <c:pt idx="162">
                  <c:v>42.54</c:v>
                </c:pt>
                <c:pt idx="163">
                  <c:v>42.66</c:v>
                </c:pt>
                <c:pt idx="164">
                  <c:v>42.79</c:v>
                </c:pt>
                <c:pt idx="165">
                  <c:v>42.89</c:v>
                </c:pt>
                <c:pt idx="166">
                  <c:v>43.02</c:v>
                </c:pt>
                <c:pt idx="167">
                  <c:v>43.13</c:v>
                </c:pt>
                <c:pt idx="168">
                  <c:v>43.28</c:v>
                </c:pt>
                <c:pt idx="169">
                  <c:v>43.36</c:v>
                </c:pt>
                <c:pt idx="170">
                  <c:v>43.49</c:v>
                </c:pt>
                <c:pt idx="171">
                  <c:v>43.6</c:v>
                </c:pt>
                <c:pt idx="172">
                  <c:v>43.74</c:v>
                </c:pt>
                <c:pt idx="173">
                  <c:v>43.83</c:v>
                </c:pt>
                <c:pt idx="174">
                  <c:v>43.96</c:v>
                </c:pt>
                <c:pt idx="175">
                  <c:v>44.08</c:v>
                </c:pt>
                <c:pt idx="176">
                  <c:v>44.2</c:v>
                </c:pt>
                <c:pt idx="177">
                  <c:v>44.32</c:v>
                </c:pt>
                <c:pt idx="178">
                  <c:v>44.43</c:v>
                </c:pt>
                <c:pt idx="179">
                  <c:v>44.53</c:v>
                </c:pt>
                <c:pt idx="180">
                  <c:v>44.62</c:v>
                </c:pt>
                <c:pt idx="181">
                  <c:v>44.72</c:v>
                </c:pt>
                <c:pt idx="182">
                  <c:v>44.81</c:v>
                </c:pt>
                <c:pt idx="183">
                  <c:v>44.9</c:v>
                </c:pt>
                <c:pt idx="184">
                  <c:v>44.99</c:v>
                </c:pt>
                <c:pt idx="185">
                  <c:v>45.09</c:v>
                </c:pt>
                <c:pt idx="186">
                  <c:v>45.16</c:v>
                </c:pt>
                <c:pt idx="187">
                  <c:v>45.22</c:v>
                </c:pt>
                <c:pt idx="188">
                  <c:v>45.28</c:v>
                </c:pt>
                <c:pt idx="189">
                  <c:v>45.36</c:v>
                </c:pt>
                <c:pt idx="190">
                  <c:v>45.41</c:v>
                </c:pt>
                <c:pt idx="191">
                  <c:v>45.46</c:v>
                </c:pt>
                <c:pt idx="192">
                  <c:v>45.5</c:v>
                </c:pt>
                <c:pt idx="193">
                  <c:v>45.56</c:v>
                </c:pt>
                <c:pt idx="194">
                  <c:v>45.59</c:v>
                </c:pt>
                <c:pt idx="195">
                  <c:v>45.63</c:v>
                </c:pt>
                <c:pt idx="196">
                  <c:v>45.67</c:v>
                </c:pt>
                <c:pt idx="197">
                  <c:v>45.74</c:v>
                </c:pt>
                <c:pt idx="198">
                  <c:v>45.78</c:v>
                </c:pt>
                <c:pt idx="199">
                  <c:v>45.83</c:v>
                </c:pt>
                <c:pt idx="200">
                  <c:v>45.86</c:v>
                </c:pt>
                <c:pt idx="201">
                  <c:v>45.89</c:v>
                </c:pt>
                <c:pt idx="202">
                  <c:v>45.9</c:v>
                </c:pt>
                <c:pt idx="203">
                  <c:v>45.92</c:v>
                </c:pt>
                <c:pt idx="204">
                  <c:v>45.94</c:v>
                </c:pt>
                <c:pt idx="205">
                  <c:v>45.97</c:v>
                </c:pt>
                <c:pt idx="206">
                  <c:v>46</c:v>
                </c:pt>
                <c:pt idx="207">
                  <c:v>46.03</c:v>
                </c:pt>
                <c:pt idx="208">
                  <c:v>46.05</c:v>
                </c:pt>
                <c:pt idx="209">
                  <c:v>46.08</c:v>
                </c:pt>
                <c:pt idx="210">
                  <c:v>46.11</c:v>
                </c:pt>
                <c:pt idx="211">
                  <c:v>46.14</c:v>
                </c:pt>
                <c:pt idx="212">
                  <c:v>46.18</c:v>
                </c:pt>
                <c:pt idx="213">
                  <c:v>46.2</c:v>
                </c:pt>
                <c:pt idx="214">
                  <c:v>46.23</c:v>
                </c:pt>
                <c:pt idx="215">
                  <c:v>46.24</c:v>
                </c:pt>
                <c:pt idx="216">
                  <c:v>46.25</c:v>
                </c:pt>
                <c:pt idx="217">
                  <c:v>46.25</c:v>
                </c:pt>
                <c:pt idx="218">
                  <c:v>46.26</c:v>
                </c:pt>
                <c:pt idx="219">
                  <c:v>46.26</c:v>
                </c:pt>
                <c:pt idx="220">
                  <c:v>46.26</c:v>
                </c:pt>
                <c:pt idx="221">
                  <c:v>46.26</c:v>
                </c:pt>
                <c:pt idx="222">
                  <c:v>46.26</c:v>
                </c:pt>
                <c:pt idx="223">
                  <c:v>46.26</c:v>
                </c:pt>
                <c:pt idx="224">
                  <c:v>46.26</c:v>
                </c:pt>
                <c:pt idx="225">
                  <c:v>46.26</c:v>
                </c:pt>
                <c:pt idx="226">
                  <c:v>46.25</c:v>
                </c:pt>
                <c:pt idx="227">
                  <c:v>46.24</c:v>
                </c:pt>
                <c:pt idx="228">
                  <c:v>46.24</c:v>
                </c:pt>
                <c:pt idx="229">
                  <c:v>46.22</c:v>
                </c:pt>
                <c:pt idx="230">
                  <c:v>46.21</c:v>
                </c:pt>
                <c:pt idx="231">
                  <c:v>46.19</c:v>
                </c:pt>
                <c:pt idx="232">
                  <c:v>46.17</c:v>
                </c:pt>
                <c:pt idx="233">
                  <c:v>46.14</c:v>
                </c:pt>
                <c:pt idx="234">
                  <c:v>46.11</c:v>
                </c:pt>
                <c:pt idx="235">
                  <c:v>46.08</c:v>
                </c:pt>
                <c:pt idx="236">
                  <c:v>46.05</c:v>
                </c:pt>
                <c:pt idx="237">
                  <c:v>46.03</c:v>
                </c:pt>
                <c:pt idx="238">
                  <c:v>46.01</c:v>
                </c:pt>
                <c:pt idx="239">
                  <c:v>46</c:v>
                </c:pt>
                <c:pt idx="240">
                  <c:v>45.99</c:v>
                </c:pt>
                <c:pt idx="241">
                  <c:v>45.97</c:v>
                </c:pt>
                <c:pt idx="242">
                  <c:v>45.95</c:v>
                </c:pt>
                <c:pt idx="243">
                  <c:v>45.93</c:v>
                </c:pt>
                <c:pt idx="244">
                  <c:v>45.91</c:v>
                </c:pt>
                <c:pt idx="245">
                  <c:v>45.9</c:v>
                </c:pt>
                <c:pt idx="246">
                  <c:v>45.9</c:v>
                </c:pt>
                <c:pt idx="247">
                  <c:v>45.9</c:v>
                </c:pt>
                <c:pt idx="248">
                  <c:v>45.89</c:v>
                </c:pt>
                <c:pt idx="249">
                  <c:v>45.87</c:v>
                </c:pt>
                <c:pt idx="250">
                  <c:v>45.85</c:v>
                </c:pt>
                <c:pt idx="251">
                  <c:v>45.81</c:v>
                </c:pt>
                <c:pt idx="252">
                  <c:v>45.78</c:v>
                </c:pt>
                <c:pt idx="253">
                  <c:v>45.74</c:v>
                </c:pt>
                <c:pt idx="254">
                  <c:v>45.71</c:v>
                </c:pt>
                <c:pt idx="255">
                  <c:v>45.68</c:v>
                </c:pt>
                <c:pt idx="256">
                  <c:v>45.67</c:v>
                </c:pt>
                <c:pt idx="257">
                  <c:v>45.63</c:v>
                </c:pt>
                <c:pt idx="258">
                  <c:v>45.61</c:v>
                </c:pt>
                <c:pt idx="259">
                  <c:v>45.59</c:v>
                </c:pt>
                <c:pt idx="260">
                  <c:v>45.57</c:v>
                </c:pt>
                <c:pt idx="261">
                  <c:v>45.54</c:v>
                </c:pt>
                <c:pt idx="262">
                  <c:v>45.54</c:v>
                </c:pt>
                <c:pt idx="263">
                  <c:v>45.53</c:v>
                </c:pt>
                <c:pt idx="264">
                  <c:v>45.52</c:v>
                </c:pt>
                <c:pt idx="265">
                  <c:v>45.5</c:v>
                </c:pt>
                <c:pt idx="266">
                  <c:v>45.47</c:v>
                </c:pt>
                <c:pt idx="267">
                  <c:v>45.44</c:v>
                </c:pt>
                <c:pt idx="268">
                  <c:v>45.39</c:v>
                </c:pt>
                <c:pt idx="269">
                  <c:v>45.35</c:v>
                </c:pt>
                <c:pt idx="270">
                  <c:v>45.33</c:v>
                </c:pt>
                <c:pt idx="271">
                  <c:v>45.29</c:v>
                </c:pt>
                <c:pt idx="272">
                  <c:v>45.25</c:v>
                </c:pt>
                <c:pt idx="273">
                  <c:v>45.21</c:v>
                </c:pt>
                <c:pt idx="274">
                  <c:v>45.18</c:v>
                </c:pt>
                <c:pt idx="275">
                  <c:v>45.13</c:v>
                </c:pt>
                <c:pt idx="276">
                  <c:v>45.1</c:v>
                </c:pt>
                <c:pt idx="277">
                  <c:v>45.07</c:v>
                </c:pt>
                <c:pt idx="278">
                  <c:v>45.06</c:v>
                </c:pt>
                <c:pt idx="279">
                  <c:v>45.04</c:v>
                </c:pt>
                <c:pt idx="280">
                  <c:v>45.03</c:v>
                </c:pt>
                <c:pt idx="281">
                  <c:v>45</c:v>
                </c:pt>
                <c:pt idx="282">
                  <c:v>44.98</c:v>
                </c:pt>
                <c:pt idx="283">
                  <c:v>44.94</c:v>
                </c:pt>
                <c:pt idx="284">
                  <c:v>44.92</c:v>
                </c:pt>
                <c:pt idx="285">
                  <c:v>44.87</c:v>
                </c:pt>
                <c:pt idx="286">
                  <c:v>44.82</c:v>
                </c:pt>
                <c:pt idx="287">
                  <c:v>44.77</c:v>
                </c:pt>
                <c:pt idx="288">
                  <c:v>44.73</c:v>
                </c:pt>
                <c:pt idx="289">
                  <c:v>44.68</c:v>
                </c:pt>
                <c:pt idx="290">
                  <c:v>44.65</c:v>
                </c:pt>
                <c:pt idx="291">
                  <c:v>44.63</c:v>
                </c:pt>
                <c:pt idx="292">
                  <c:v>44.6</c:v>
                </c:pt>
                <c:pt idx="293">
                  <c:v>44.59</c:v>
                </c:pt>
                <c:pt idx="294">
                  <c:v>44.58</c:v>
                </c:pt>
                <c:pt idx="295">
                  <c:v>44.58</c:v>
                </c:pt>
                <c:pt idx="296">
                  <c:v>44.58</c:v>
                </c:pt>
                <c:pt idx="297">
                  <c:v>44.57</c:v>
                </c:pt>
                <c:pt idx="298">
                  <c:v>44.55</c:v>
                </c:pt>
                <c:pt idx="299">
                  <c:v>44.51</c:v>
                </c:pt>
                <c:pt idx="300">
                  <c:v>44.47</c:v>
                </c:pt>
                <c:pt idx="301">
                  <c:v>44.43</c:v>
                </c:pt>
                <c:pt idx="302">
                  <c:v>44.38</c:v>
                </c:pt>
                <c:pt idx="303">
                  <c:v>44.35</c:v>
                </c:pt>
                <c:pt idx="304">
                  <c:v>44.32</c:v>
                </c:pt>
                <c:pt idx="305">
                  <c:v>44.28</c:v>
                </c:pt>
                <c:pt idx="306">
                  <c:v>44.24</c:v>
                </c:pt>
                <c:pt idx="307">
                  <c:v>44.19</c:v>
                </c:pt>
                <c:pt idx="308">
                  <c:v>44.16</c:v>
                </c:pt>
                <c:pt idx="309">
                  <c:v>44.11</c:v>
                </c:pt>
                <c:pt idx="310">
                  <c:v>44.07</c:v>
                </c:pt>
                <c:pt idx="311">
                  <c:v>44.05</c:v>
                </c:pt>
                <c:pt idx="312">
                  <c:v>44.02</c:v>
                </c:pt>
                <c:pt idx="313">
                  <c:v>44</c:v>
                </c:pt>
                <c:pt idx="314">
                  <c:v>43.99</c:v>
                </c:pt>
                <c:pt idx="315">
                  <c:v>43.96</c:v>
                </c:pt>
                <c:pt idx="316">
                  <c:v>43.93</c:v>
                </c:pt>
                <c:pt idx="317">
                  <c:v>43.89</c:v>
                </c:pt>
                <c:pt idx="318">
                  <c:v>43.85</c:v>
                </c:pt>
                <c:pt idx="319">
                  <c:v>43.8</c:v>
                </c:pt>
                <c:pt idx="320">
                  <c:v>43.78</c:v>
                </c:pt>
                <c:pt idx="321">
                  <c:v>43.73</c:v>
                </c:pt>
                <c:pt idx="322">
                  <c:v>43.7</c:v>
                </c:pt>
                <c:pt idx="323">
                  <c:v>43.65</c:v>
                </c:pt>
                <c:pt idx="324">
                  <c:v>43.61</c:v>
                </c:pt>
                <c:pt idx="325">
                  <c:v>43.57</c:v>
                </c:pt>
                <c:pt idx="326">
                  <c:v>43.55</c:v>
                </c:pt>
                <c:pt idx="327">
                  <c:v>43.54</c:v>
                </c:pt>
                <c:pt idx="328">
                  <c:v>43.54</c:v>
                </c:pt>
                <c:pt idx="329">
                  <c:v>43.54</c:v>
                </c:pt>
                <c:pt idx="330">
                  <c:v>43.53</c:v>
                </c:pt>
                <c:pt idx="331">
                  <c:v>43.51</c:v>
                </c:pt>
                <c:pt idx="332">
                  <c:v>43.49</c:v>
                </c:pt>
                <c:pt idx="333">
                  <c:v>43.47</c:v>
                </c:pt>
                <c:pt idx="334">
                  <c:v>43.44</c:v>
                </c:pt>
                <c:pt idx="335">
                  <c:v>43.41</c:v>
                </c:pt>
                <c:pt idx="336">
                  <c:v>43.38</c:v>
                </c:pt>
                <c:pt idx="337">
                  <c:v>43.36</c:v>
                </c:pt>
                <c:pt idx="338">
                  <c:v>43.31</c:v>
                </c:pt>
                <c:pt idx="339">
                  <c:v>43.27</c:v>
                </c:pt>
                <c:pt idx="340">
                  <c:v>43.24</c:v>
                </c:pt>
                <c:pt idx="341">
                  <c:v>43.22</c:v>
                </c:pt>
                <c:pt idx="342">
                  <c:v>43.2</c:v>
                </c:pt>
                <c:pt idx="343">
                  <c:v>43.19</c:v>
                </c:pt>
                <c:pt idx="344">
                  <c:v>43.19</c:v>
                </c:pt>
                <c:pt idx="345">
                  <c:v>43.17</c:v>
                </c:pt>
                <c:pt idx="346">
                  <c:v>43.15</c:v>
                </c:pt>
                <c:pt idx="347">
                  <c:v>43.12</c:v>
                </c:pt>
                <c:pt idx="348">
                  <c:v>43.1</c:v>
                </c:pt>
                <c:pt idx="349">
                  <c:v>43.06</c:v>
                </c:pt>
                <c:pt idx="350">
                  <c:v>43.04</c:v>
                </c:pt>
                <c:pt idx="351">
                  <c:v>43</c:v>
                </c:pt>
                <c:pt idx="352">
                  <c:v>42.96</c:v>
                </c:pt>
                <c:pt idx="353">
                  <c:v>42.91</c:v>
                </c:pt>
                <c:pt idx="354">
                  <c:v>42.88</c:v>
                </c:pt>
                <c:pt idx="355">
                  <c:v>42.83</c:v>
                </c:pt>
                <c:pt idx="356">
                  <c:v>42.8</c:v>
                </c:pt>
                <c:pt idx="357">
                  <c:v>42.77</c:v>
                </c:pt>
                <c:pt idx="358">
                  <c:v>42.73</c:v>
                </c:pt>
                <c:pt idx="359">
                  <c:v>42.69</c:v>
                </c:pt>
                <c:pt idx="360">
                  <c:v>42.67</c:v>
                </c:pt>
                <c:pt idx="361">
                  <c:v>42.65</c:v>
                </c:pt>
                <c:pt idx="362">
                  <c:v>42.64</c:v>
                </c:pt>
                <c:pt idx="363">
                  <c:v>42.63</c:v>
                </c:pt>
                <c:pt idx="364">
                  <c:v>42.63</c:v>
                </c:pt>
                <c:pt idx="365">
                  <c:v>42.63</c:v>
                </c:pt>
                <c:pt idx="366">
                  <c:v>42.63</c:v>
                </c:pt>
                <c:pt idx="367">
                  <c:v>42.63</c:v>
                </c:pt>
                <c:pt idx="368">
                  <c:v>42.62</c:v>
                </c:pt>
                <c:pt idx="369">
                  <c:v>42.6</c:v>
                </c:pt>
                <c:pt idx="370">
                  <c:v>42.58</c:v>
                </c:pt>
                <c:pt idx="371">
                  <c:v>42.55</c:v>
                </c:pt>
                <c:pt idx="372">
                  <c:v>42.53</c:v>
                </c:pt>
                <c:pt idx="373">
                  <c:v>42.51</c:v>
                </c:pt>
                <c:pt idx="374">
                  <c:v>42.5</c:v>
                </c:pt>
                <c:pt idx="375">
                  <c:v>42.46</c:v>
                </c:pt>
                <c:pt idx="376">
                  <c:v>42.42</c:v>
                </c:pt>
                <c:pt idx="377">
                  <c:v>42.38</c:v>
                </c:pt>
                <c:pt idx="378">
                  <c:v>42.35</c:v>
                </c:pt>
                <c:pt idx="379">
                  <c:v>42.31</c:v>
                </c:pt>
                <c:pt idx="380">
                  <c:v>42.29</c:v>
                </c:pt>
                <c:pt idx="381">
                  <c:v>42.26</c:v>
                </c:pt>
                <c:pt idx="382">
                  <c:v>42.24</c:v>
                </c:pt>
                <c:pt idx="383">
                  <c:v>42.22</c:v>
                </c:pt>
                <c:pt idx="384">
                  <c:v>42.2</c:v>
                </c:pt>
                <c:pt idx="385">
                  <c:v>42.19</c:v>
                </c:pt>
                <c:pt idx="386">
                  <c:v>42.19</c:v>
                </c:pt>
                <c:pt idx="387">
                  <c:v>42.18</c:v>
                </c:pt>
                <c:pt idx="388">
                  <c:v>42.17</c:v>
                </c:pt>
                <c:pt idx="389">
                  <c:v>42.15</c:v>
                </c:pt>
                <c:pt idx="390">
                  <c:v>42.13</c:v>
                </c:pt>
                <c:pt idx="391">
                  <c:v>42.1</c:v>
                </c:pt>
                <c:pt idx="392">
                  <c:v>42.07</c:v>
                </c:pt>
                <c:pt idx="393">
                  <c:v>42.03</c:v>
                </c:pt>
                <c:pt idx="394">
                  <c:v>42.01</c:v>
                </c:pt>
                <c:pt idx="395">
                  <c:v>41.98</c:v>
                </c:pt>
                <c:pt idx="396">
                  <c:v>41.97</c:v>
                </c:pt>
                <c:pt idx="397">
                  <c:v>41.96</c:v>
                </c:pt>
                <c:pt idx="398">
                  <c:v>41.94</c:v>
                </c:pt>
                <c:pt idx="399">
                  <c:v>41.92</c:v>
                </c:pt>
                <c:pt idx="400">
                  <c:v>41.9</c:v>
                </c:pt>
                <c:pt idx="401">
                  <c:v>41.88</c:v>
                </c:pt>
                <c:pt idx="402">
                  <c:v>41.86</c:v>
                </c:pt>
                <c:pt idx="403">
                  <c:v>41.86</c:v>
                </c:pt>
                <c:pt idx="404">
                  <c:v>41.86</c:v>
                </c:pt>
                <c:pt idx="405">
                  <c:v>41.86</c:v>
                </c:pt>
                <c:pt idx="406">
                  <c:v>41.86</c:v>
                </c:pt>
                <c:pt idx="407">
                  <c:v>41.85</c:v>
                </c:pt>
                <c:pt idx="408">
                  <c:v>41.83</c:v>
                </c:pt>
                <c:pt idx="409">
                  <c:v>41.81</c:v>
                </c:pt>
                <c:pt idx="410">
                  <c:v>41.79</c:v>
                </c:pt>
                <c:pt idx="411">
                  <c:v>41.76</c:v>
                </c:pt>
                <c:pt idx="412">
                  <c:v>41.73</c:v>
                </c:pt>
                <c:pt idx="413">
                  <c:v>41.71</c:v>
                </c:pt>
                <c:pt idx="414">
                  <c:v>41.69</c:v>
                </c:pt>
                <c:pt idx="415">
                  <c:v>41.67</c:v>
                </c:pt>
                <c:pt idx="416">
                  <c:v>41.65</c:v>
                </c:pt>
                <c:pt idx="417">
                  <c:v>41.64</c:v>
                </c:pt>
                <c:pt idx="418">
                  <c:v>41.62</c:v>
                </c:pt>
                <c:pt idx="419">
                  <c:v>41.6</c:v>
                </c:pt>
                <c:pt idx="420">
                  <c:v>41.58</c:v>
                </c:pt>
                <c:pt idx="421">
                  <c:v>41.56</c:v>
                </c:pt>
                <c:pt idx="422">
                  <c:v>41.52</c:v>
                </c:pt>
                <c:pt idx="423">
                  <c:v>41.49</c:v>
                </c:pt>
                <c:pt idx="424">
                  <c:v>41.47</c:v>
                </c:pt>
                <c:pt idx="425">
                  <c:v>41.45</c:v>
                </c:pt>
                <c:pt idx="426">
                  <c:v>41.43</c:v>
                </c:pt>
                <c:pt idx="427">
                  <c:v>41.42</c:v>
                </c:pt>
                <c:pt idx="428">
                  <c:v>41.42</c:v>
                </c:pt>
                <c:pt idx="429">
                  <c:v>41.42</c:v>
                </c:pt>
                <c:pt idx="430">
                  <c:v>41.42</c:v>
                </c:pt>
                <c:pt idx="431">
                  <c:v>41.41</c:v>
                </c:pt>
                <c:pt idx="432">
                  <c:v>41.41</c:v>
                </c:pt>
                <c:pt idx="433">
                  <c:v>41.39</c:v>
                </c:pt>
                <c:pt idx="434">
                  <c:v>41.37</c:v>
                </c:pt>
                <c:pt idx="435">
                  <c:v>41.35</c:v>
                </c:pt>
                <c:pt idx="436">
                  <c:v>41.34</c:v>
                </c:pt>
                <c:pt idx="437">
                  <c:v>41.32</c:v>
                </c:pt>
                <c:pt idx="438">
                  <c:v>41.31</c:v>
                </c:pt>
                <c:pt idx="439">
                  <c:v>41.3</c:v>
                </c:pt>
                <c:pt idx="440">
                  <c:v>41.27</c:v>
                </c:pt>
                <c:pt idx="441">
                  <c:v>41.24</c:v>
                </c:pt>
                <c:pt idx="442">
                  <c:v>41.21</c:v>
                </c:pt>
                <c:pt idx="443">
                  <c:v>41.18</c:v>
                </c:pt>
                <c:pt idx="444">
                  <c:v>41.15</c:v>
                </c:pt>
                <c:pt idx="445">
                  <c:v>41.13</c:v>
                </c:pt>
                <c:pt idx="446">
                  <c:v>41.12</c:v>
                </c:pt>
                <c:pt idx="447">
                  <c:v>41.1</c:v>
                </c:pt>
                <c:pt idx="448">
                  <c:v>41.09</c:v>
                </c:pt>
                <c:pt idx="449">
                  <c:v>41.08</c:v>
                </c:pt>
                <c:pt idx="450">
                  <c:v>41.06</c:v>
                </c:pt>
                <c:pt idx="451">
                  <c:v>41.05</c:v>
                </c:pt>
                <c:pt idx="452">
                  <c:v>41.03</c:v>
                </c:pt>
                <c:pt idx="453">
                  <c:v>41.01</c:v>
                </c:pt>
                <c:pt idx="454">
                  <c:v>40.99</c:v>
                </c:pt>
                <c:pt idx="455">
                  <c:v>40.99</c:v>
                </c:pt>
                <c:pt idx="456">
                  <c:v>40.99</c:v>
                </c:pt>
                <c:pt idx="457">
                  <c:v>40.99</c:v>
                </c:pt>
                <c:pt idx="458">
                  <c:v>40.99</c:v>
                </c:pt>
                <c:pt idx="459">
                  <c:v>40.99</c:v>
                </c:pt>
                <c:pt idx="460">
                  <c:v>40.99</c:v>
                </c:pt>
                <c:pt idx="461">
                  <c:v>40.98</c:v>
                </c:pt>
                <c:pt idx="462">
                  <c:v>40.98</c:v>
                </c:pt>
                <c:pt idx="463">
                  <c:v>40.98</c:v>
                </c:pt>
                <c:pt idx="464">
                  <c:v>40.97</c:v>
                </c:pt>
                <c:pt idx="465">
                  <c:v>40.96</c:v>
                </c:pt>
                <c:pt idx="466">
                  <c:v>40.94</c:v>
                </c:pt>
                <c:pt idx="467">
                  <c:v>40.92</c:v>
                </c:pt>
                <c:pt idx="468">
                  <c:v>40.909999999999997</c:v>
                </c:pt>
                <c:pt idx="469">
                  <c:v>40.89</c:v>
                </c:pt>
                <c:pt idx="470">
                  <c:v>40.869999999999997</c:v>
                </c:pt>
                <c:pt idx="471">
                  <c:v>40.85</c:v>
                </c:pt>
                <c:pt idx="472">
                  <c:v>40.83</c:v>
                </c:pt>
                <c:pt idx="473">
                  <c:v>40.81</c:v>
                </c:pt>
                <c:pt idx="474">
                  <c:v>40.799999999999997</c:v>
                </c:pt>
                <c:pt idx="475">
                  <c:v>40.78</c:v>
                </c:pt>
                <c:pt idx="476">
                  <c:v>40.770000000000003</c:v>
                </c:pt>
                <c:pt idx="477">
                  <c:v>40.770000000000003</c:v>
                </c:pt>
                <c:pt idx="478">
                  <c:v>40.76</c:v>
                </c:pt>
                <c:pt idx="479">
                  <c:v>40.74</c:v>
                </c:pt>
                <c:pt idx="480">
                  <c:v>40.72</c:v>
                </c:pt>
                <c:pt idx="481">
                  <c:v>40.69</c:v>
                </c:pt>
                <c:pt idx="482">
                  <c:v>40.67</c:v>
                </c:pt>
                <c:pt idx="483">
                  <c:v>40.64</c:v>
                </c:pt>
                <c:pt idx="484">
                  <c:v>40.619999999999997</c:v>
                </c:pt>
                <c:pt idx="485">
                  <c:v>40.6</c:v>
                </c:pt>
                <c:pt idx="486">
                  <c:v>40.58</c:v>
                </c:pt>
                <c:pt idx="487">
                  <c:v>40.57</c:v>
                </c:pt>
                <c:pt idx="488">
                  <c:v>40.56</c:v>
                </c:pt>
                <c:pt idx="489">
                  <c:v>40.549999999999997</c:v>
                </c:pt>
                <c:pt idx="490">
                  <c:v>40.54</c:v>
                </c:pt>
                <c:pt idx="491">
                  <c:v>40.520000000000003</c:v>
                </c:pt>
                <c:pt idx="492">
                  <c:v>40.51</c:v>
                </c:pt>
                <c:pt idx="493">
                  <c:v>40.49</c:v>
                </c:pt>
                <c:pt idx="494">
                  <c:v>40.479999999999997</c:v>
                </c:pt>
                <c:pt idx="495">
                  <c:v>40.47</c:v>
                </c:pt>
                <c:pt idx="496">
                  <c:v>40.46</c:v>
                </c:pt>
                <c:pt idx="497">
                  <c:v>40.450000000000003</c:v>
                </c:pt>
                <c:pt idx="498">
                  <c:v>40.450000000000003</c:v>
                </c:pt>
                <c:pt idx="499">
                  <c:v>40.450000000000003</c:v>
                </c:pt>
                <c:pt idx="500">
                  <c:v>40.450000000000003</c:v>
                </c:pt>
                <c:pt idx="501">
                  <c:v>40.450000000000003</c:v>
                </c:pt>
                <c:pt idx="502">
                  <c:v>40.450000000000003</c:v>
                </c:pt>
                <c:pt idx="503">
                  <c:v>40.450000000000003</c:v>
                </c:pt>
                <c:pt idx="504">
                  <c:v>40.44</c:v>
                </c:pt>
                <c:pt idx="505">
                  <c:v>40.43</c:v>
                </c:pt>
                <c:pt idx="506">
                  <c:v>40.42</c:v>
                </c:pt>
                <c:pt idx="507">
                  <c:v>40.4</c:v>
                </c:pt>
                <c:pt idx="508">
                  <c:v>40.380000000000003</c:v>
                </c:pt>
                <c:pt idx="509">
                  <c:v>40.35</c:v>
                </c:pt>
                <c:pt idx="510">
                  <c:v>40.33</c:v>
                </c:pt>
                <c:pt idx="511">
                  <c:v>40.31</c:v>
                </c:pt>
                <c:pt idx="512">
                  <c:v>40.29</c:v>
                </c:pt>
                <c:pt idx="513">
                  <c:v>40.28</c:v>
                </c:pt>
                <c:pt idx="514">
                  <c:v>40.26</c:v>
                </c:pt>
                <c:pt idx="515">
                  <c:v>40.25</c:v>
                </c:pt>
                <c:pt idx="516">
                  <c:v>40.25</c:v>
                </c:pt>
                <c:pt idx="517">
                  <c:v>40.24</c:v>
                </c:pt>
                <c:pt idx="518">
                  <c:v>40.24</c:v>
                </c:pt>
                <c:pt idx="519">
                  <c:v>40.24</c:v>
                </c:pt>
                <c:pt idx="520">
                  <c:v>40.229999999999997</c:v>
                </c:pt>
                <c:pt idx="521">
                  <c:v>40.22</c:v>
                </c:pt>
                <c:pt idx="522">
                  <c:v>40.200000000000003</c:v>
                </c:pt>
                <c:pt idx="523">
                  <c:v>40.19</c:v>
                </c:pt>
                <c:pt idx="524">
                  <c:v>40.17</c:v>
                </c:pt>
                <c:pt idx="525">
                  <c:v>40.159999999999997</c:v>
                </c:pt>
                <c:pt idx="526">
                  <c:v>40.159999999999997</c:v>
                </c:pt>
                <c:pt idx="527">
                  <c:v>40.15</c:v>
                </c:pt>
                <c:pt idx="528">
                  <c:v>40.14</c:v>
                </c:pt>
                <c:pt idx="529">
                  <c:v>40.14</c:v>
                </c:pt>
                <c:pt idx="530">
                  <c:v>40.14</c:v>
                </c:pt>
                <c:pt idx="531">
                  <c:v>40.130000000000003</c:v>
                </c:pt>
                <c:pt idx="532">
                  <c:v>40.130000000000003</c:v>
                </c:pt>
                <c:pt idx="533">
                  <c:v>40.130000000000003</c:v>
                </c:pt>
                <c:pt idx="534">
                  <c:v>40.130000000000003</c:v>
                </c:pt>
                <c:pt idx="535">
                  <c:v>40.130000000000003</c:v>
                </c:pt>
                <c:pt idx="536">
                  <c:v>40.130000000000003</c:v>
                </c:pt>
                <c:pt idx="537">
                  <c:v>40.130000000000003</c:v>
                </c:pt>
                <c:pt idx="538">
                  <c:v>40.130000000000003</c:v>
                </c:pt>
                <c:pt idx="539">
                  <c:v>40.119999999999997</c:v>
                </c:pt>
                <c:pt idx="540">
                  <c:v>40.11</c:v>
                </c:pt>
                <c:pt idx="541">
                  <c:v>40.1</c:v>
                </c:pt>
                <c:pt idx="542">
                  <c:v>40.090000000000003</c:v>
                </c:pt>
                <c:pt idx="543">
                  <c:v>40.07</c:v>
                </c:pt>
                <c:pt idx="544">
                  <c:v>40.06</c:v>
                </c:pt>
                <c:pt idx="545">
                  <c:v>40.049999999999997</c:v>
                </c:pt>
                <c:pt idx="546">
                  <c:v>40.04</c:v>
                </c:pt>
                <c:pt idx="547">
                  <c:v>40.03</c:v>
                </c:pt>
                <c:pt idx="548">
                  <c:v>40.03</c:v>
                </c:pt>
                <c:pt idx="549">
                  <c:v>40.03</c:v>
                </c:pt>
                <c:pt idx="550">
                  <c:v>40.020000000000003</c:v>
                </c:pt>
                <c:pt idx="551">
                  <c:v>40.020000000000003</c:v>
                </c:pt>
                <c:pt idx="552">
                  <c:v>40.01</c:v>
                </c:pt>
                <c:pt idx="553">
                  <c:v>39.99</c:v>
                </c:pt>
                <c:pt idx="554">
                  <c:v>39.979999999999997</c:v>
                </c:pt>
                <c:pt idx="555">
                  <c:v>39.979999999999997</c:v>
                </c:pt>
                <c:pt idx="556">
                  <c:v>39.96</c:v>
                </c:pt>
                <c:pt idx="557">
                  <c:v>39.950000000000003</c:v>
                </c:pt>
                <c:pt idx="558">
                  <c:v>39.94</c:v>
                </c:pt>
                <c:pt idx="559">
                  <c:v>39.94</c:v>
                </c:pt>
                <c:pt idx="560">
                  <c:v>39.93</c:v>
                </c:pt>
                <c:pt idx="561">
                  <c:v>39.93</c:v>
                </c:pt>
                <c:pt idx="562">
                  <c:v>39.92</c:v>
                </c:pt>
                <c:pt idx="563">
                  <c:v>39.92</c:v>
                </c:pt>
                <c:pt idx="564">
                  <c:v>39.92</c:v>
                </c:pt>
                <c:pt idx="565">
                  <c:v>39.909999999999997</c:v>
                </c:pt>
                <c:pt idx="566">
                  <c:v>39.909999999999997</c:v>
                </c:pt>
                <c:pt idx="567">
                  <c:v>39.89</c:v>
                </c:pt>
                <c:pt idx="568">
                  <c:v>39.869999999999997</c:v>
                </c:pt>
                <c:pt idx="569">
                  <c:v>39.86</c:v>
                </c:pt>
                <c:pt idx="570">
                  <c:v>39.840000000000003</c:v>
                </c:pt>
                <c:pt idx="571">
                  <c:v>39.83</c:v>
                </c:pt>
                <c:pt idx="572">
                  <c:v>39.82</c:v>
                </c:pt>
                <c:pt idx="573">
                  <c:v>39.81</c:v>
                </c:pt>
                <c:pt idx="574">
                  <c:v>39.799999999999997</c:v>
                </c:pt>
                <c:pt idx="575">
                  <c:v>39.78</c:v>
                </c:pt>
                <c:pt idx="576">
                  <c:v>39.770000000000003</c:v>
                </c:pt>
                <c:pt idx="577">
                  <c:v>39.75</c:v>
                </c:pt>
                <c:pt idx="578">
                  <c:v>39.74</c:v>
                </c:pt>
                <c:pt idx="579">
                  <c:v>39.729999999999997</c:v>
                </c:pt>
                <c:pt idx="580">
                  <c:v>39.72</c:v>
                </c:pt>
                <c:pt idx="581">
                  <c:v>39.72</c:v>
                </c:pt>
                <c:pt idx="582">
                  <c:v>39.72</c:v>
                </c:pt>
                <c:pt idx="583">
                  <c:v>39.72</c:v>
                </c:pt>
                <c:pt idx="584">
                  <c:v>39.71</c:v>
                </c:pt>
                <c:pt idx="585">
                  <c:v>39.71</c:v>
                </c:pt>
                <c:pt idx="586">
                  <c:v>39.71</c:v>
                </c:pt>
                <c:pt idx="587">
                  <c:v>39.71</c:v>
                </c:pt>
                <c:pt idx="588">
                  <c:v>39.71</c:v>
                </c:pt>
                <c:pt idx="589">
                  <c:v>39.71</c:v>
                </c:pt>
                <c:pt idx="590">
                  <c:v>39.71</c:v>
                </c:pt>
                <c:pt idx="591">
                  <c:v>39.700000000000003</c:v>
                </c:pt>
                <c:pt idx="592">
                  <c:v>39.700000000000003</c:v>
                </c:pt>
                <c:pt idx="593">
                  <c:v>39.69</c:v>
                </c:pt>
                <c:pt idx="594">
                  <c:v>39.68</c:v>
                </c:pt>
                <c:pt idx="595">
                  <c:v>39.67</c:v>
                </c:pt>
                <c:pt idx="596">
                  <c:v>39.659999999999997</c:v>
                </c:pt>
                <c:pt idx="597">
                  <c:v>39.65</c:v>
                </c:pt>
                <c:pt idx="598">
                  <c:v>39.64</c:v>
                </c:pt>
                <c:pt idx="599">
                  <c:v>39.630000000000003</c:v>
                </c:pt>
                <c:pt idx="600">
                  <c:v>39.630000000000003</c:v>
                </c:pt>
                <c:pt idx="601">
                  <c:v>39.619999999999997</c:v>
                </c:pt>
                <c:pt idx="602">
                  <c:v>39.619999999999997</c:v>
                </c:pt>
                <c:pt idx="603">
                  <c:v>39.619999999999997</c:v>
                </c:pt>
                <c:pt idx="604">
                  <c:v>39.61</c:v>
                </c:pt>
                <c:pt idx="605">
                  <c:v>39.61</c:v>
                </c:pt>
                <c:pt idx="606">
                  <c:v>39.61</c:v>
                </c:pt>
                <c:pt idx="607">
                  <c:v>39.6</c:v>
                </c:pt>
                <c:pt idx="608">
                  <c:v>39.6</c:v>
                </c:pt>
                <c:pt idx="609">
                  <c:v>39.590000000000003</c:v>
                </c:pt>
                <c:pt idx="610">
                  <c:v>39.57</c:v>
                </c:pt>
                <c:pt idx="611">
                  <c:v>39.56</c:v>
                </c:pt>
                <c:pt idx="612">
                  <c:v>39.54</c:v>
                </c:pt>
                <c:pt idx="613">
                  <c:v>39.53</c:v>
                </c:pt>
                <c:pt idx="614">
                  <c:v>39.520000000000003</c:v>
                </c:pt>
                <c:pt idx="615">
                  <c:v>39.520000000000003</c:v>
                </c:pt>
                <c:pt idx="616">
                  <c:v>39.5</c:v>
                </c:pt>
                <c:pt idx="617">
                  <c:v>39.479999999999997</c:v>
                </c:pt>
                <c:pt idx="618">
                  <c:v>39.46</c:v>
                </c:pt>
                <c:pt idx="619">
                  <c:v>39.44</c:v>
                </c:pt>
                <c:pt idx="620">
                  <c:v>39.42</c:v>
                </c:pt>
                <c:pt idx="621">
                  <c:v>39.409999999999997</c:v>
                </c:pt>
                <c:pt idx="622">
                  <c:v>39.409999999999997</c:v>
                </c:pt>
                <c:pt idx="623">
                  <c:v>39.4</c:v>
                </c:pt>
                <c:pt idx="624">
                  <c:v>39.4</c:v>
                </c:pt>
                <c:pt idx="625">
                  <c:v>39.4</c:v>
                </c:pt>
                <c:pt idx="626">
                  <c:v>39.4</c:v>
                </c:pt>
                <c:pt idx="627">
                  <c:v>39.4</c:v>
                </c:pt>
                <c:pt idx="628">
                  <c:v>39.4</c:v>
                </c:pt>
                <c:pt idx="629">
                  <c:v>39.4</c:v>
                </c:pt>
                <c:pt idx="630">
                  <c:v>39.4</c:v>
                </c:pt>
                <c:pt idx="631">
                  <c:v>39.39</c:v>
                </c:pt>
                <c:pt idx="632">
                  <c:v>39.39</c:v>
                </c:pt>
                <c:pt idx="633">
                  <c:v>39.380000000000003</c:v>
                </c:pt>
                <c:pt idx="634">
                  <c:v>39.369999999999997</c:v>
                </c:pt>
                <c:pt idx="635">
                  <c:v>39.36</c:v>
                </c:pt>
                <c:pt idx="636">
                  <c:v>39.35</c:v>
                </c:pt>
                <c:pt idx="637">
                  <c:v>39.340000000000003</c:v>
                </c:pt>
                <c:pt idx="638">
                  <c:v>39.32</c:v>
                </c:pt>
                <c:pt idx="639">
                  <c:v>39.32</c:v>
                </c:pt>
                <c:pt idx="640">
                  <c:v>39.32</c:v>
                </c:pt>
                <c:pt idx="641">
                  <c:v>39.31</c:v>
                </c:pt>
                <c:pt idx="642">
                  <c:v>39.299999999999997</c:v>
                </c:pt>
                <c:pt idx="643">
                  <c:v>39.29</c:v>
                </c:pt>
                <c:pt idx="644">
                  <c:v>39.28</c:v>
                </c:pt>
                <c:pt idx="645">
                  <c:v>39.270000000000003</c:v>
                </c:pt>
                <c:pt idx="646">
                  <c:v>39.25</c:v>
                </c:pt>
                <c:pt idx="647">
                  <c:v>39.24</c:v>
                </c:pt>
                <c:pt idx="648">
                  <c:v>39.24</c:v>
                </c:pt>
                <c:pt idx="649">
                  <c:v>39.229999999999997</c:v>
                </c:pt>
                <c:pt idx="650">
                  <c:v>39.22</c:v>
                </c:pt>
                <c:pt idx="651">
                  <c:v>39.22</c:v>
                </c:pt>
                <c:pt idx="652">
                  <c:v>39.22</c:v>
                </c:pt>
                <c:pt idx="653">
                  <c:v>39.21</c:v>
                </c:pt>
                <c:pt idx="654">
                  <c:v>39.21</c:v>
                </c:pt>
                <c:pt idx="655">
                  <c:v>39.200000000000003</c:v>
                </c:pt>
                <c:pt idx="656">
                  <c:v>39.200000000000003</c:v>
                </c:pt>
                <c:pt idx="657">
                  <c:v>39.200000000000003</c:v>
                </c:pt>
                <c:pt idx="658">
                  <c:v>39.19</c:v>
                </c:pt>
                <c:pt idx="659">
                  <c:v>39.19</c:v>
                </c:pt>
                <c:pt idx="660">
                  <c:v>39.19</c:v>
                </c:pt>
                <c:pt idx="661">
                  <c:v>39.19</c:v>
                </c:pt>
                <c:pt idx="662">
                  <c:v>39.19</c:v>
                </c:pt>
                <c:pt idx="663">
                  <c:v>39.19</c:v>
                </c:pt>
                <c:pt idx="664">
                  <c:v>39.19</c:v>
                </c:pt>
                <c:pt idx="665">
                  <c:v>39.19</c:v>
                </c:pt>
                <c:pt idx="666">
                  <c:v>39.19</c:v>
                </c:pt>
                <c:pt idx="667">
                  <c:v>39.19</c:v>
                </c:pt>
                <c:pt idx="668">
                  <c:v>39.19</c:v>
                </c:pt>
                <c:pt idx="669">
                  <c:v>39.19</c:v>
                </c:pt>
                <c:pt idx="670">
                  <c:v>39.19</c:v>
                </c:pt>
                <c:pt idx="671">
                  <c:v>39.19</c:v>
                </c:pt>
                <c:pt idx="672">
                  <c:v>39.19</c:v>
                </c:pt>
                <c:pt idx="673">
                  <c:v>39.19</c:v>
                </c:pt>
                <c:pt idx="674">
                  <c:v>39.19</c:v>
                </c:pt>
                <c:pt idx="675">
                  <c:v>39.19</c:v>
                </c:pt>
                <c:pt idx="676">
                  <c:v>39.19</c:v>
                </c:pt>
                <c:pt idx="677">
                  <c:v>39.19</c:v>
                </c:pt>
                <c:pt idx="678">
                  <c:v>39.19</c:v>
                </c:pt>
                <c:pt idx="679">
                  <c:v>39.19</c:v>
                </c:pt>
                <c:pt idx="680">
                  <c:v>39.19</c:v>
                </c:pt>
                <c:pt idx="681">
                  <c:v>39.19</c:v>
                </c:pt>
                <c:pt idx="682">
                  <c:v>39.19</c:v>
                </c:pt>
                <c:pt idx="683">
                  <c:v>39.200000000000003</c:v>
                </c:pt>
                <c:pt idx="684">
                  <c:v>39.21</c:v>
                </c:pt>
                <c:pt idx="685">
                  <c:v>39.21</c:v>
                </c:pt>
                <c:pt idx="686">
                  <c:v>39.229999999999997</c:v>
                </c:pt>
                <c:pt idx="687">
                  <c:v>39.25</c:v>
                </c:pt>
                <c:pt idx="688">
                  <c:v>39.270000000000003</c:v>
                </c:pt>
                <c:pt idx="689">
                  <c:v>39.299999999999997</c:v>
                </c:pt>
                <c:pt idx="690">
                  <c:v>39.32</c:v>
                </c:pt>
                <c:pt idx="691">
                  <c:v>39.340000000000003</c:v>
                </c:pt>
                <c:pt idx="692">
                  <c:v>39.36</c:v>
                </c:pt>
                <c:pt idx="693">
                  <c:v>39.380000000000003</c:v>
                </c:pt>
                <c:pt idx="694">
                  <c:v>39.4</c:v>
                </c:pt>
                <c:pt idx="695">
                  <c:v>39.409999999999997</c:v>
                </c:pt>
                <c:pt idx="696">
                  <c:v>39.42</c:v>
                </c:pt>
                <c:pt idx="697">
                  <c:v>39.43</c:v>
                </c:pt>
                <c:pt idx="698">
                  <c:v>39.46</c:v>
                </c:pt>
                <c:pt idx="699">
                  <c:v>39.479999999999997</c:v>
                </c:pt>
                <c:pt idx="700">
                  <c:v>39.51</c:v>
                </c:pt>
                <c:pt idx="701">
                  <c:v>39.54</c:v>
                </c:pt>
                <c:pt idx="702">
                  <c:v>39.58</c:v>
                </c:pt>
                <c:pt idx="703">
                  <c:v>39.590000000000003</c:v>
                </c:pt>
                <c:pt idx="704">
                  <c:v>39.61</c:v>
                </c:pt>
                <c:pt idx="705">
                  <c:v>39.61</c:v>
                </c:pt>
                <c:pt idx="706">
                  <c:v>39.630000000000003</c:v>
                </c:pt>
                <c:pt idx="707">
                  <c:v>39.65</c:v>
                </c:pt>
                <c:pt idx="708">
                  <c:v>39.67</c:v>
                </c:pt>
                <c:pt idx="709">
                  <c:v>39.69</c:v>
                </c:pt>
                <c:pt idx="710">
                  <c:v>39.71</c:v>
                </c:pt>
                <c:pt idx="711">
                  <c:v>39.71</c:v>
                </c:pt>
                <c:pt idx="712">
                  <c:v>39.71</c:v>
                </c:pt>
                <c:pt idx="713">
                  <c:v>39.72</c:v>
                </c:pt>
                <c:pt idx="714">
                  <c:v>39.729999999999997</c:v>
                </c:pt>
                <c:pt idx="715">
                  <c:v>39.75</c:v>
                </c:pt>
                <c:pt idx="716">
                  <c:v>39.79</c:v>
                </c:pt>
                <c:pt idx="717">
                  <c:v>39.83</c:v>
                </c:pt>
                <c:pt idx="718">
                  <c:v>39.869999999999997</c:v>
                </c:pt>
                <c:pt idx="719">
                  <c:v>39.92</c:v>
                </c:pt>
                <c:pt idx="720">
                  <c:v>39.950000000000003</c:v>
                </c:pt>
                <c:pt idx="721">
                  <c:v>39.97</c:v>
                </c:pt>
                <c:pt idx="722">
                  <c:v>40</c:v>
                </c:pt>
                <c:pt idx="723">
                  <c:v>40.020000000000003</c:v>
                </c:pt>
                <c:pt idx="724">
                  <c:v>40.049999999999997</c:v>
                </c:pt>
                <c:pt idx="725">
                  <c:v>40.08</c:v>
                </c:pt>
                <c:pt idx="726">
                  <c:v>40.11</c:v>
                </c:pt>
                <c:pt idx="727">
                  <c:v>40.130000000000003</c:v>
                </c:pt>
                <c:pt idx="728">
                  <c:v>40.159999999999997</c:v>
                </c:pt>
                <c:pt idx="729">
                  <c:v>40.18</c:v>
                </c:pt>
                <c:pt idx="730">
                  <c:v>40.21</c:v>
                </c:pt>
                <c:pt idx="731">
                  <c:v>40.22</c:v>
                </c:pt>
                <c:pt idx="732">
                  <c:v>40.26</c:v>
                </c:pt>
                <c:pt idx="733">
                  <c:v>40.28</c:v>
                </c:pt>
                <c:pt idx="734">
                  <c:v>40.31</c:v>
                </c:pt>
                <c:pt idx="735">
                  <c:v>40.35</c:v>
                </c:pt>
                <c:pt idx="736">
                  <c:v>40.4</c:v>
                </c:pt>
                <c:pt idx="737">
                  <c:v>40.42</c:v>
                </c:pt>
                <c:pt idx="738">
                  <c:v>40.44</c:v>
                </c:pt>
                <c:pt idx="739">
                  <c:v>40.450000000000003</c:v>
                </c:pt>
                <c:pt idx="740">
                  <c:v>40.46</c:v>
                </c:pt>
                <c:pt idx="741">
                  <c:v>40.479999999999997</c:v>
                </c:pt>
                <c:pt idx="742">
                  <c:v>40.49</c:v>
                </c:pt>
                <c:pt idx="743">
                  <c:v>40.520000000000003</c:v>
                </c:pt>
                <c:pt idx="744">
                  <c:v>40.549999999999997</c:v>
                </c:pt>
                <c:pt idx="745">
                  <c:v>40.57</c:v>
                </c:pt>
                <c:pt idx="746">
                  <c:v>40.61</c:v>
                </c:pt>
                <c:pt idx="747">
                  <c:v>40.65</c:v>
                </c:pt>
                <c:pt idx="748">
                  <c:v>40.69</c:v>
                </c:pt>
                <c:pt idx="749">
                  <c:v>40.72</c:v>
                </c:pt>
                <c:pt idx="750">
                  <c:v>40.75</c:v>
                </c:pt>
                <c:pt idx="751">
                  <c:v>40.78</c:v>
                </c:pt>
                <c:pt idx="752">
                  <c:v>40.81</c:v>
                </c:pt>
                <c:pt idx="753">
                  <c:v>40.83</c:v>
                </c:pt>
                <c:pt idx="754">
                  <c:v>40.86</c:v>
                </c:pt>
                <c:pt idx="755">
                  <c:v>40.89</c:v>
                </c:pt>
                <c:pt idx="756">
                  <c:v>40.92</c:v>
                </c:pt>
                <c:pt idx="757">
                  <c:v>40.94</c:v>
                </c:pt>
                <c:pt idx="758">
                  <c:v>40.96</c:v>
                </c:pt>
                <c:pt idx="759">
                  <c:v>40.97</c:v>
                </c:pt>
                <c:pt idx="760">
                  <c:v>40.99</c:v>
                </c:pt>
                <c:pt idx="761">
                  <c:v>40.99</c:v>
                </c:pt>
                <c:pt idx="762">
                  <c:v>40.99</c:v>
                </c:pt>
                <c:pt idx="763">
                  <c:v>40.99</c:v>
                </c:pt>
                <c:pt idx="764">
                  <c:v>40.99</c:v>
                </c:pt>
                <c:pt idx="765">
                  <c:v>40.99</c:v>
                </c:pt>
                <c:pt idx="766">
                  <c:v>40.99</c:v>
                </c:pt>
                <c:pt idx="767">
                  <c:v>40.99</c:v>
                </c:pt>
                <c:pt idx="768">
                  <c:v>41</c:v>
                </c:pt>
                <c:pt idx="769">
                  <c:v>41.01</c:v>
                </c:pt>
                <c:pt idx="770">
                  <c:v>41.02</c:v>
                </c:pt>
                <c:pt idx="771">
                  <c:v>41.03</c:v>
                </c:pt>
                <c:pt idx="772">
                  <c:v>41.05</c:v>
                </c:pt>
                <c:pt idx="773">
                  <c:v>41.06</c:v>
                </c:pt>
                <c:pt idx="774">
                  <c:v>41.07</c:v>
                </c:pt>
                <c:pt idx="775">
                  <c:v>41.08</c:v>
                </c:pt>
                <c:pt idx="776">
                  <c:v>41.08</c:v>
                </c:pt>
                <c:pt idx="777">
                  <c:v>41.09</c:v>
                </c:pt>
                <c:pt idx="778">
                  <c:v>41.09</c:v>
                </c:pt>
                <c:pt idx="779">
                  <c:v>41.09</c:v>
                </c:pt>
                <c:pt idx="780">
                  <c:v>41.09</c:v>
                </c:pt>
                <c:pt idx="781">
                  <c:v>41.09</c:v>
                </c:pt>
                <c:pt idx="782">
                  <c:v>41.09</c:v>
                </c:pt>
                <c:pt idx="783">
                  <c:v>41.09</c:v>
                </c:pt>
                <c:pt idx="784">
                  <c:v>41.09</c:v>
                </c:pt>
                <c:pt idx="785">
                  <c:v>41.09</c:v>
                </c:pt>
                <c:pt idx="786">
                  <c:v>41.09</c:v>
                </c:pt>
                <c:pt idx="787">
                  <c:v>41.09</c:v>
                </c:pt>
                <c:pt idx="788">
                  <c:v>41.09</c:v>
                </c:pt>
                <c:pt idx="789">
                  <c:v>41.09</c:v>
                </c:pt>
                <c:pt idx="790">
                  <c:v>41.09</c:v>
                </c:pt>
                <c:pt idx="791">
                  <c:v>41.09</c:v>
                </c:pt>
                <c:pt idx="792">
                  <c:v>41.09</c:v>
                </c:pt>
                <c:pt idx="793">
                  <c:v>41.09</c:v>
                </c:pt>
                <c:pt idx="794">
                  <c:v>41.09</c:v>
                </c:pt>
                <c:pt idx="795">
                  <c:v>41.09</c:v>
                </c:pt>
                <c:pt idx="796">
                  <c:v>41.09</c:v>
                </c:pt>
                <c:pt idx="797">
                  <c:v>41.09</c:v>
                </c:pt>
                <c:pt idx="798">
                  <c:v>41.09</c:v>
                </c:pt>
                <c:pt idx="799">
                  <c:v>41.09</c:v>
                </c:pt>
                <c:pt idx="800">
                  <c:v>41.09</c:v>
                </c:pt>
                <c:pt idx="801">
                  <c:v>41.09</c:v>
                </c:pt>
                <c:pt idx="802">
                  <c:v>41.09</c:v>
                </c:pt>
                <c:pt idx="803">
                  <c:v>41.09</c:v>
                </c:pt>
                <c:pt idx="804">
                  <c:v>41.09</c:v>
                </c:pt>
                <c:pt idx="805">
                  <c:v>41.09</c:v>
                </c:pt>
                <c:pt idx="806">
                  <c:v>41.09</c:v>
                </c:pt>
                <c:pt idx="807">
                  <c:v>41.09</c:v>
                </c:pt>
                <c:pt idx="808">
                  <c:v>41.08</c:v>
                </c:pt>
                <c:pt idx="809">
                  <c:v>41.07</c:v>
                </c:pt>
                <c:pt idx="810">
                  <c:v>41.06</c:v>
                </c:pt>
                <c:pt idx="811">
                  <c:v>41.05</c:v>
                </c:pt>
                <c:pt idx="812">
                  <c:v>41.04</c:v>
                </c:pt>
                <c:pt idx="813">
                  <c:v>41.04</c:v>
                </c:pt>
                <c:pt idx="814">
                  <c:v>41.03</c:v>
                </c:pt>
                <c:pt idx="815">
                  <c:v>41.02</c:v>
                </c:pt>
                <c:pt idx="816">
                  <c:v>41.01</c:v>
                </c:pt>
                <c:pt idx="817">
                  <c:v>41.01</c:v>
                </c:pt>
                <c:pt idx="818">
                  <c:v>41</c:v>
                </c:pt>
                <c:pt idx="819">
                  <c:v>40.99</c:v>
                </c:pt>
                <c:pt idx="820">
                  <c:v>40.99</c:v>
                </c:pt>
                <c:pt idx="821">
                  <c:v>40.99</c:v>
                </c:pt>
                <c:pt idx="822">
                  <c:v>40.99</c:v>
                </c:pt>
                <c:pt idx="823">
                  <c:v>40.99</c:v>
                </c:pt>
                <c:pt idx="824">
                  <c:v>40.99</c:v>
                </c:pt>
                <c:pt idx="825">
                  <c:v>40.99</c:v>
                </c:pt>
                <c:pt idx="826">
                  <c:v>40.99</c:v>
                </c:pt>
                <c:pt idx="827">
                  <c:v>40.99</c:v>
                </c:pt>
                <c:pt idx="828">
                  <c:v>40.99</c:v>
                </c:pt>
                <c:pt idx="829">
                  <c:v>40.99</c:v>
                </c:pt>
                <c:pt idx="830">
                  <c:v>40.99</c:v>
                </c:pt>
                <c:pt idx="831">
                  <c:v>40.99</c:v>
                </c:pt>
                <c:pt idx="832">
                  <c:v>40.99</c:v>
                </c:pt>
                <c:pt idx="833">
                  <c:v>40.98</c:v>
                </c:pt>
                <c:pt idx="834">
                  <c:v>40.98</c:v>
                </c:pt>
                <c:pt idx="835">
                  <c:v>40.98</c:v>
                </c:pt>
                <c:pt idx="836">
                  <c:v>40.97</c:v>
                </c:pt>
                <c:pt idx="837">
                  <c:v>40.97</c:v>
                </c:pt>
                <c:pt idx="838">
                  <c:v>40.950000000000003</c:v>
                </c:pt>
                <c:pt idx="839">
                  <c:v>40.94</c:v>
                </c:pt>
                <c:pt idx="840">
                  <c:v>40.93</c:v>
                </c:pt>
                <c:pt idx="841">
                  <c:v>40.909999999999997</c:v>
                </c:pt>
                <c:pt idx="842">
                  <c:v>40.9</c:v>
                </c:pt>
                <c:pt idx="843">
                  <c:v>40.880000000000003</c:v>
                </c:pt>
                <c:pt idx="844">
                  <c:v>40.869999999999997</c:v>
                </c:pt>
                <c:pt idx="845">
                  <c:v>40.85</c:v>
                </c:pt>
                <c:pt idx="846">
                  <c:v>40.840000000000003</c:v>
                </c:pt>
                <c:pt idx="847">
                  <c:v>40.83</c:v>
                </c:pt>
                <c:pt idx="848">
                  <c:v>40.81</c:v>
                </c:pt>
                <c:pt idx="849">
                  <c:v>40.799999999999997</c:v>
                </c:pt>
                <c:pt idx="850">
                  <c:v>40.79</c:v>
                </c:pt>
                <c:pt idx="851">
                  <c:v>40.78</c:v>
                </c:pt>
                <c:pt idx="852">
                  <c:v>40.770000000000003</c:v>
                </c:pt>
                <c:pt idx="853">
                  <c:v>40.770000000000003</c:v>
                </c:pt>
                <c:pt idx="854">
                  <c:v>40.770000000000003</c:v>
                </c:pt>
                <c:pt idx="855">
                  <c:v>40.76</c:v>
                </c:pt>
                <c:pt idx="856">
                  <c:v>40.76</c:v>
                </c:pt>
                <c:pt idx="857">
                  <c:v>40.74</c:v>
                </c:pt>
                <c:pt idx="858">
                  <c:v>40.72</c:v>
                </c:pt>
                <c:pt idx="859">
                  <c:v>40.71</c:v>
                </c:pt>
                <c:pt idx="860">
                  <c:v>40.69</c:v>
                </c:pt>
                <c:pt idx="861">
                  <c:v>40.67</c:v>
                </c:pt>
                <c:pt idx="862">
                  <c:v>40.65</c:v>
                </c:pt>
                <c:pt idx="863">
                  <c:v>40.630000000000003</c:v>
                </c:pt>
                <c:pt idx="864">
                  <c:v>40.61</c:v>
                </c:pt>
                <c:pt idx="865">
                  <c:v>40.590000000000003</c:v>
                </c:pt>
                <c:pt idx="866">
                  <c:v>40.57</c:v>
                </c:pt>
                <c:pt idx="867">
                  <c:v>40.56</c:v>
                </c:pt>
                <c:pt idx="868">
                  <c:v>40.56</c:v>
                </c:pt>
                <c:pt idx="869">
                  <c:v>40.549999999999997</c:v>
                </c:pt>
                <c:pt idx="870">
                  <c:v>40.54</c:v>
                </c:pt>
                <c:pt idx="871">
                  <c:v>40.520000000000003</c:v>
                </c:pt>
                <c:pt idx="872">
                  <c:v>40.51</c:v>
                </c:pt>
                <c:pt idx="873">
                  <c:v>40.49</c:v>
                </c:pt>
                <c:pt idx="874">
                  <c:v>40.479999999999997</c:v>
                </c:pt>
                <c:pt idx="875">
                  <c:v>40.46</c:v>
                </c:pt>
                <c:pt idx="876">
                  <c:v>40.46</c:v>
                </c:pt>
                <c:pt idx="877">
                  <c:v>40.450000000000003</c:v>
                </c:pt>
                <c:pt idx="878">
                  <c:v>40.450000000000003</c:v>
                </c:pt>
                <c:pt idx="879">
                  <c:v>40.450000000000003</c:v>
                </c:pt>
                <c:pt idx="880">
                  <c:v>40.450000000000003</c:v>
                </c:pt>
                <c:pt idx="881">
                  <c:v>40.450000000000003</c:v>
                </c:pt>
                <c:pt idx="882">
                  <c:v>40.450000000000003</c:v>
                </c:pt>
                <c:pt idx="883">
                  <c:v>40.450000000000003</c:v>
                </c:pt>
                <c:pt idx="884">
                  <c:v>40.450000000000003</c:v>
                </c:pt>
                <c:pt idx="885">
                  <c:v>40.44</c:v>
                </c:pt>
                <c:pt idx="886">
                  <c:v>40.43</c:v>
                </c:pt>
                <c:pt idx="887">
                  <c:v>40.42</c:v>
                </c:pt>
                <c:pt idx="888">
                  <c:v>40.409999999999997</c:v>
                </c:pt>
                <c:pt idx="889">
                  <c:v>40.39</c:v>
                </c:pt>
                <c:pt idx="890">
                  <c:v>40.369999999999997</c:v>
                </c:pt>
                <c:pt idx="891">
                  <c:v>40.35</c:v>
                </c:pt>
                <c:pt idx="892">
                  <c:v>40.33</c:v>
                </c:pt>
                <c:pt idx="893">
                  <c:v>40.31</c:v>
                </c:pt>
                <c:pt idx="894">
                  <c:v>40.31</c:v>
                </c:pt>
                <c:pt idx="895">
                  <c:v>40.299999999999997</c:v>
                </c:pt>
                <c:pt idx="896">
                  <c:v>40.28</c:v>
                </c:pt>
                <c:pt idx="897">
                  <c:v>40.270000000000003</c:v>
                </c:pt>
                <c:pt idx="898">
                  <c:v>40.26</c:v>
                </c:pt>
                <c:pt idx="899">
                  <c:v>40.24</c:v>
                </c:pt>
                <c:pt idx="900">
                  <c:v>40.24</c:v>
                </c:pt>
                <c:pt idx="901">
                  <c:v>40.24</c:v>
                </c:pt>
                <c:pt idx="902">
                  <c:v>40.24</c:v>
                </c:pt>
                <c:pt idx="903">
                  <c:v>40.229999999999997</c:v>
                </c:pt>
                <c:pt idx="904">
                  <c:v>40.22</c:v>
                </c:pt>
                <c:pt idx="905">
                  <c:v>40.21</c:v>
                </c:pt>
                <c:pt idx="906">
                  <c:v>40.200000000000003</c:v>
                </c:pt>
                <c:pt idx="907">
                  <c:v>40.18</c:v>
                </c:pt>
                <c:pt idx="908">
                  <c:v>40.17</c:v>
                </c:pt>
                <c:pt idx="909">
                  <c:v>40.159999999999997</c:v>
                </c:pt>
                <c:pt idx="910">
                  <c:v>40.15</c:v>
                </c:pt>
                <c:pt idx="911">
                  <c:v>40.14</c:v>
                </c:pt>
                <c:pt idx="912">
                  <c:v>40.14</c:v>
                </c:pt>
                <c:pt idx="913">
                  <c:v>40.130000000000003</c:v>
                </c:pt>
                <c:pt idx="914">
                  <c:v>40.130000000000003</c:v>
                </c:pt>
                <c:pt idx="915">
                  <c:v>40.130000000000003</c:v>
                </c:pt>
                <c:pt idx="916">
                  <c:v>40.130000000000003</c:v>
                </c:pt>
                <c:pt idx="917">
                  <c:v>40.130000000000003</c:v>
                </c:pt>
                <c:pt idx="918">
                  <c:v>40.130000000000003</c:v>
                </c:pt>
                <c:pt idx="919">
                  <c:v>40.130000000000003</c:v>
                </c:pt>
                <c:pt idx="920">
                  <c:v>40.130000000000003</c:v>
                </c:pt>
                <c:pt idx="921">
                  <c:v>40.130000000000003</c:v>
                </c:pt>
                <c:pt idx="922">
                  <c:v>40.130000000000003</c:v>
                </c:pt>
                <c:pt idx="923">
                  <c:v>40.130000000000003</c:v>
                </c:pt>
                <c:pt idx="924">
                  <c:v>40.119999999999997</c:v>
                </c:pt>
                <c:pt idx="925">
                  <c:v>40.11</c:v>
                </c:pt>
                <c:pt idx="926">
                  <c:v>40.08</c:v>
                </c:pt>
                <c:pt idx="927">
                  <c:v>40.06</c:v>
                </c:pt>
                <c:pt idx="928">
                  <c:v>40.049999999999997</c:v>
                </c:pt>
                <c:pt idx="929">
                  <c:v>40.04</c:v>
                </c:pt>
                <c:pt idx="930">
                  <c:v>40.03</c:v>
                </c:pt>
                <c:pt idx="931">
                  <c:v>40.03</c:v>
                </c:pt>
                <c:pt idx="932">
                  <c:v>40.03</c:v>
                </c:pt>
                <c:pt idx="933">
                  <c:v>40.020000000000003</c:v>
                </c:pt>
                <c:pt idx="934">
                  <c:v>40.020000000000003</c:v>
                </c:pt>
                <c:pt idx="935">
                  <c:v>40.01</c:v>
                </c:pt>
                <c:pt idx="936">
                  <c:v>39.99</c:v>
                </c:pt>
                <c:pt idx="937">
                  <c:v>39.979999999999997</c:v>
                </c:pt>
                <c:pt idx="938">
                  <c:v>39.97</c:v>
                </c:pt>
                <c:pt idx="939">
                  <c:v>39.950000000000003</c:v>
                </c:pt>
                <c:pt idx="940">
                  <c:v>39.94</c:v>
                </c:pt>
                <c:pt idx="941">
                  <c:v>39.93</c:v>
                </c:pt>
                <c:pt idx="942">
                  <c:v>39.93</c:v>
                </c:pt>
                <c:pt idx="943">
                  <c:v>39.93</c:v>
                </c:pt>
                <c:pt idx="944">
                  <c:v>39.92</c:v>
                </c:pt>
                <c:pt idx="945">
                  <c:v>39.92</c:v>
                </c:pt>
                <c:pt idx="946">
                  <c:v>39.92</c:v>
                </c:pt>
                <c:pt idx="947">
                  <c:v>39.909999999999997</c:v>
                </c:pt>
                <c:pt idx="948">
                  <c:v>39.909999999999997</c:v>
                </c:pt>
                <c:pt idx="949">
                  <c:v>39.89</c:v>
                </c:pt>
                <c:pt idx="950">
                  <c:v>39.880000000000003</c:v>
                </c:pt>
                <c:pt idx="951">
                  <c:v>39.869999999999997</c:v>
                </c:pt>
                <c:pt idx="952">
                  <c:v>39.85</c:v>
                </c:pt>
                <c:pt idx="953">
                  <c:v>39.83</c:v>
                </c:pt>
                <c:pt idx="954">
                  <c:v>39.82</c:v>
                </c:pt>
                <c:pt idx="955">
                  <c:v>39.799999999999997</c:v>
                </c:pt>
                <c:pt idx="956">
                  <c:v>39.79</c:v>
                </c:pt>
                <c:pt idx="957">
                  <c:v>39.770000000000003</c:v>
                </c:pt>
                <c:pt idx="958">
                  <c:v>39.76</c:v>
                </c:pt>
                <c:pt idx="959">
                  <c:v>39.75</c:v>
                </c:pt>
                <c:pt idx="960">
                  <c:v>39.74</c:v>
                </c:pt>
                <c:pt idx="961">
                  <c:v>39.729999999999997</c:v>
                </c:pt>
                <c:pt idx="962">
                  <c:v>39.72</c:v>
                </c:pt>
                <c:pt idx="963">
                  <c:v>39.72</c:v>
                </c:pt>
                <c:pt idx="964">
                  <c:v>39.71</c:v>
                </c:pt>
                <c:pt idx="965">
                  <c:v>39.71</c:v>
                </c:pt>
                <c:pt idx="966">
                  <c:v>39.71</c:v>
                </c:pt>
                <c:pt idx="967">
                  <c:v>39.71</c:v>
                </c:pt>
                <c:pt idx="968">
                  <c:v>39.71</c:v>
                </c:pt>
                <c:pt idx="969">
                  <c:v>39.71</c:v>
                </c:pt>
                <c:pt idx="970">
                  <c:v>39.71</c:v>
                </c:pt>
                <c:pt idx="971">
                  <c:v>39.71</c:v>
                </c:pt>
                <c:pt idx="972">
                  <c:v>39.71</c:v>
                </c:pt>
                <c:pt idx="973">
                  <c:v>39.71</c:v>
                </c:pt>
                <c:pt idx="974">
                  <c:v>39.71</c:v>
                </c:pt>
                <c:pt idx="975">
                  <c:v>39.71</c:v>
                </c:pt>
                <c:pt idx="976">
                  <c:v>39.700000000000003</c:v>
                </c:pt>
                <c:pt idx="977">
                  <c:v>39.700000000000003</c:v>
                </c:pt>
                <c:pt idx="978">
                  <c:v>39.700000000000003</c:v>
                </c:pt>
                <c:pt idx="979">
                  <c:v>39.69</c:v>
                </c:pt>
                <c:pt idx="980">
                  <c:v>39.68</c:v>
                </c:pt>
                <c:pt idx="981">
                  <c:v>39.67</c:v>
                </c:pt>
                <c:pt idx="982">
                  <c:v>39.659999999999997</c:v>
                </c:pt>
                <c:pt idx="983">
                  <c:v>39.65</c:v>
                </c:pt>
                <c:pt idx="984">
                  <c:v>39.64</c:v>
                </c:pt>
                <c:pt idx="985">
                  <c:v>39.630000000000003</c:v>
                </c:pt>
                <c:pt idx="986">
                  <c:v>39.619999999999997</c:v>
                </c:pt>
                <c:pt idx="987">
                  <c:v>39.619999999999997</c:v>
                </c:pt>
                <c:pt idx="988">
                  <c:v>39.61</c:v>
                </c:pt>
                <c:pt idx="989">
                  <c:v>39.61</c:v>
                </c:pt>
                <c:pt idx="990">
                  <c:v>39.61</c:v>
                </c:pt>
                <c:pt idx="991">
                  <c:v>39.61</c:v>
                </c:pt>
                <c:pt idx="992">
                  <c:v>39.6</c:v>
                </c:pt>
                <c:pt idx="993">
                  <c:v>39.6</c:v>
                </c:pt>
                <c:pt idx="994">
                  <c:v>39.6</c:v>
                </c:pt>
                <c:pt idx="995">
                  <c:v>39.590000000000003</c:v>
                </c:pt>
                <c:pt idx="996">
                  <c:v>39.590000000000003</c:v>
                </c:pt>
                <c:pt idx="997">
                  <c:v>39.590000000000003</c:v>
                </c:pt>
                <c:pt idx="998">
                  <c:v>39.58</c:v>
                </c:pt>
                <c:pt idx="999">
                  <c:v>39.57</c:v>
                </c:pt>
                <c:pt idx="1000">
                  <c:v>39.56</c:v>
                </c:pt>
                <c:pt idx="1001">
                  <c:v>39.54</c:v>
                </c:pt>
                <c:pt idx="1002">
                  <c:v>39.520000000000003</c:v>
                </c:pt>
                <c:pt idx="1003">
                  <c:v>39.51</c:v>
                </c:pt>
                <c:pt idx="1004">
                  <c:v>39.49</c:v>
                </c:pt>
                <c:pt idx="1005">
                  <c:v>39.47</c:v>
                </c:pt>
                <c:pt idx="1006">
                  <c:v>39.46</c:v>
                </c:pt>
                <c:pt idx="1007">
                  <c:v>39.450000000000003</c:v>
                </c:pt>
                <c:pt idx="1008">
                  <c:v>39.44</c:v>
                </c:pt>
                <c:pt idx="1009">
                  <c:v>39.44</c:v>
                </c:pt>
                <c:pt idx="1010">
                  <c:v>39.43</c:v>
                </c:pt>
                <c:pt idx="1011">
                  <c:v>39.42</c:v>
                </c:pt>
                <c:pt idx="1012">
                  <c:v>39.409999999999997</c:v>
                </c:pt>
                <c:pt idx="1013">
                  <c:v>39.409999999999997</c:v>
                </c:pt>
                <c:pt idx="1014">
                  <c:v>39.4</c:v>
                </c:pt>
                <c:pt idx="1015">
                  <c:v>39.4</c:v>
                </c:pt>
                <c:pt idx="1016">
                  <c:v>39.4</c:v>
                </c:pt>
                <c:pt idx="1017">
                  <c:v>39.4</c:v>
                </c:pt>
                <c:pt idx="1018">
                  <c:v>39.4</c:v>
                </c:pt>
                <c:pt idx="1019">
                  <c:v>39.4</c:v>
                </c:pt>
                <c:pt idx="1020">
                  <c:v>39.4</c:v>
                </c:pt>
                <c:pt idx="1021">
                  <c:v>39.4</c:v>
                </c:pt>
                <c:pt idx="1022">
                  <c:v>39.39</c:v>
                </c:pt>
                <c:pt idx="1023">
                  <c:v>39.39</c:v>
                </c:pt>
                <c:pt idx="1024">
                  <c:v>39.380000000000003</c:v>
                </c:pt>
                <c:pt idx="1025">
                  <c:v>39.369999999999997</c:v>
                </c:pt>
                <c:pt idx="1026">
                  <c:v>39.36</c:v>
                </c:pt>
                <c:pt idx="1027">
                  <c:v>39.340000000000003</c:v>
                </c:pt>
                <c:pt idx="1028">
                  <c:v>39.33</c:v>
                </c:pt>
                <c:pt idx="1029">
                  <c:v>39.32</c:v>
                </c:pt>
                <c:pt idx="1030">
                  <c:v>39.31</c:v>
                </c:pt>
                <c:pt idx="1031">
                  <c:v>39.299999999999997</c:v>
                </c:pt>
                <c:pt idx="1032">
                  <c:v>39.299999999999997</c:v>
                </c:pt>
                <c:pt idx="1033">
                  <c:v>39.299999999999997</c:v>
                </c:pt>
                <c:pt idx="1034">
                  <c:v>39.299999999999997</c:v>
                </c:pt>
                <c:pt idx="1035">
                  <c:v>39.29</c:v>
                </c:pt>
                <c:pt idx="1036">
                  <c:v>39.28</c:v>
                </c:pt>
                <c:pt idx="1037">
                  <c:v>39.270000000000003</c:v>
                </c:pt>
                <c:pt idx="1038">
                  <c:v>39.26</c:v>
                </c:pt>
                <c:pt idx="1039">
                  <c:v>39.25</c:v>
                </c:pt>
                <c:pt idx="1040">
                  <c:v>39.25</c:v>
                </c:pt>
                <c:pt idx="1041">
                  <c:v>39.25</c:v>
                </c:pt>
                <c:pt idx="1042">
                  <c:v>39.24</c:v>
                </c:pt>
                <c:pt idx="1043">
                  <c:v>39.24</c:v>
                </c:pt>
                <c:pt idx="1044">
                  <c:v>39.24</c:v>
                </c:pt>
                <c:pt idx="1045">
                  <c:v>39.24</c:v>
                </c:pt>
                <c:pt idx="1046">
                  <c:v>39.229999999999997</c:v>
                </c:pt>
                <c:pt idx="1047">
                  <c:v>39.229999999999997</c:v>
                </c:pt>
                <c:pt idx="1048">
                  <c:v>39.229999999999997</c:v>
                </c:pt>
                <c:pt idx="1049">
                  <c:v>39.229999999999997</c:v>
                </c:pt>
                <c:pt idx="1050">
                  <c:v>39.229999999999997</c:v>
                </c:pt>
                <c:pt idx="1051">
                  <c:v>39.229999999999997</c:v>
                </c:pt>
                <c:pt idx="1052">
                  <c:v>39.22</c:v>
                </c:pt>
                <c:pt idx="1053">
                  <c:v>39.22</c:v>
                </c:pt>
                <c:pt idx="1054">
                  <c:v>39.21</c:v>
                </c:pt>
                <c:pt idx="1055">
                  <c:v>39.21</c:v>
                </c:pt>
                <c:pt idx="1056">
                  <c:v>39.21</c:v>
                </c:pt>
                <c:pt idx="1057">
                  <c:v>39.21</c:v>
                </c:pt>
                <c:pt idx="1058">
                  <c:v>39.21</c:v>
                </c:pt>
                <c:pt idx="1059">
                  <c:v>39.21</c:v>
                </c:pt>
                <c:pt idx="1060">
                  <c:v>39.21</c:v>
                </c:pt>
                <c:pt idx="1061">
                  <c:v>39.21</c:v>
                </c:pt>
                <c:pt idx="1062">
                  <c:v>39.21</c:v>
                </c:pt>
                <c:pt idx="1063">
                  <c:v>39.22</c:v>
                </c:pt>
                <c:pt idx="1064">
                  <c:v>39.229999999999997</c:v>
                </c:pt>
                <c:pt idx="1065">
                  <c:v>39.25</c:v>
                </c:pt>
                <c:pt idx="1066">
                  <c:v>39.270000000000003</c:v>
                </c:pt>
                <c:pt idx="1067">
                  <c:v>39.29</c:v>
                </c:pt>
                <c:pt idx="1068">
                  <c:v>39.31</c:v>
                </c:pt>
                <c:pt idx="1069">
                  <c:v>39.33</c:v>
                </c:pt>
                <c:pt idx="1070">
                  <c:v>39.35</c:v>
                </c:pt>
                <c:pt idx="1071">
                  <c:v>39.369999999999997</c:v>
                </c:pt>
                <c:pt idx="1072">
                  <c:v>39.380000000000003</c:v>
                </c:pt>
                <c:pt idx="1073">
                  <c:v>39.39</c:v>
                </c:pt>
                <c:pt idx="1074">
                  <c:v>39.39</c:v>
                </c:pt>
                <c:pt idx="1075">
                  <c:v>39.4</c:v>
                </c:pt>
                <c:pt idx="1076">
                  <c:v>39.409999999999997</c:v>
                </c:pt>
                <c:pt idx="1077">
                  <c:v>39.43</c:v>
                </c:pt>
                <c:pt idx="1078">
                  <c:v>39.450000000000003</c:v>
                </c:pt>
                <c:pt idx="1079">
                  <c:v>39.47</c:v>
                </c:pt>
                <c:pt idx="1080">
                  <c:v>39.5</c:v>
                </c:pt>
                <c:pt idx="1081">
                  <c:v>39.53</c:v>
                </c:pt>
                <c:pt idx="1082">
                  <c:v>39.549999999999997</c:v>
                </c:pt>
                <c:pt idx="1083">
                  <c:v>39.57</c:v>
                </c:pt>
                <c:pt idx="1084">
                  <c:v>39.590000000000003</c:v>
                </c:pt>
                <c:pt idx="1085">
                  <c:v>39.6</c:v>
                </c:pt>
                <c:pt idx="1086">
                  <c:v>39.6</c:v>
                </c:pt>
                <c:pt idx="1087">
                  <c:v>39.61</c:v>
                </c:pt>
                <c:pt idx="1088">
                  <c:v>39.619999999999997</c:v>
                </c:pt>
                <c:pt idx="1089">
                  <c:v>39.630000000000003</c:v>
                </c:pt>
                <c:pt idx="1090">
                  <c:v>39.65</c:v>
                </c:pt>
                <c:pt idx="1091">
                  <c:v>39.67</c:v>
                </c:pt>
                <c:pt idx="1092">
                  <c:v>39.69</c:v>
                </c:pt>
                <c:pt idx="1093">
                  <c:v>39.700000000000003</c:v>
                </c:pt>
                <c:pt idx="1094">
                  <c:v>39.71</c:v>
                </c:pt>
                <c:pt idx="1095">
                  <c:v>39.71</c:v>
                </c:pt>
                <c:pt idx="1096">
                  <c:v>39.72</c:v>
                </c:pt>
                <c:pt idx="1097">
                  <c:v>39.74</c:v>
                </c:pt>
                <c:pt idx="1098">
                  <c:v>39.75</c:v>
                </c:pt>
                <c:pt idx="1099">
                  <c:v>39.79</c:v>
                </c:pt>
                <c:pt idx="1100">
                  <c:v>39.82</c:v>
                </c:pt>
                <c:pt idx="1101">
                  <c:v>39.86</c:v>
                </c:pt>
                <c:pt idx="1102">
                  <c:v>39.880000000000003</c:v>
                </c:pt>
                <c:pt idx="1103">
                  <c:v>39.92</c:v>
                </c:pt>
                <c:pt idx="1104">
                  <c:v>39.93</c:v>
                </c:pt>
                <c:pt idx="1105">
                  <c:v>39.950000000000003</c:v>
                </c:pt>
                <c:pt idx="1106">
                  <c:v>39.979999999999997</c:v>
                </c:pt>
                <c:pt idx="1107">
                  <c:v>40.01</c:v>
                </c:pt>
                <c:pt idx="1108">
                  <c:v>40.04</c:v>
                </c:pt>
                <c:pt idx="1109">
                  <c:v>40.07</c:v>
                </c:pt>
                <c:pt idx="1110">
                  <c:v>40.090000000000003</c:v>
                </c:pt>
                <c:pt idx="1111">
                  <c:v>40.11</c:v>
                </c:pt>
                <c:pt idx="1112">
                  <c:v>40.119999999999997</c:v>
                </c:pt>
                <c:pt idx="1113">
                  <c:v>40.14</c:v>
                </c:pt>
                <c:pt idx="1114">
                  <c:v>40.14</c:v>
                </c:pt>
                <c:pt idx="1115">
                  <c:v>40.159999999999997</c:v>
                </c:pt>
                <c:pt idx="1116">
                  <c:v>40.18</c:v>
                </c:pt>
                <c:pt idx="1117">
                  <c:v>40.200000000000003</c:v>
                </c:pt>
                <c:pt idx="1118">
                  <c:v>40.22</c:v>
                </c:pt>
                <c:pt idx="1119">
                  <c:v>40.25</c:v>
                </c:pt>
                <c:pt idx="1120">
                  <c:v>40.270000000000003</c:v>
                </c:pt>
                <c:pt idx="1121">
                  <c:v>40.299999999999997</c:v>
                </c:pt>
                <c:pt idx="1122">
                  <c:v>40.32</c:v>
                </c:pt>
                <c:pt idx="1123">
                  <c:v>40.36</c:v>
                </c:pt>
                <c:pt idx="1124">
                  <c:v>40.39</c:v>
                </c:pt>
                <c:pt idx="1125">
                  <c:v>40.409999999999997</c:v>
                </c:pt>
                <c:pt idx="1126">
                  <c:v>40.43</c:v>
                </c:pt>
                <c:pt idx="1127">
                  <c:v>40.450000000000003</c:v>
                </c:pt>
                <c:pt idx="1128">
                  <c:v>40.450000000000003</c:v>
                </c:pt>
                <c:pt idx="1129">
                  <c:v>40.450000000000003</c:v>
                </c:pt>
                <c:pt idx="1130">
                  <c:v>40.47</c:v>
                </c:pt>
                <c:pt idx="1131">
                  <c:v>40.479999999999997</c:v>
                </c:pt>
                <c:pt idx="1132">
                  <c:v>40.5</c:v>
                </c:pt>
                <c:pt idx="1133">
                  <c:v>40.520000000000003</c:v>
                </c:pt>
                <c:pt idx="1134">
                  <c:v>40.53</c:v>
                </c:pt>
                <c:pt idx="1135">
                  <c:v>40.549999999999997</c:v>
                </c:pt>
                <c:pt idx="1136">
                  <c:v>40.56</c:v>
                </c:pt>
                <c:pt idx="1137">
                  <c:v>40.56</c:v>
                </c:pt>
                <c:pt idx="1138">
                  <c:v>40.590000000000003</c:v>
                </c:pt>
                <c:pt idx="1139">
                  <c:v>40.619999999999997</c:v>
                </c:pt>
                <c:pt idx="1140">
                  <c:v>40.65</c:v>
                </c:pt>
                <c:pt idx="1141">
                  <c:v>40.68</c:v>
                </c:pt>
                <c:pt idx="1142">
                  <c:v>40.71</c:v>
                </c:pt>
                <c:pt idx="1143">
                  <c:v>40.729999999999997</c:v>
                </c:pt>
                <c:pt idx="1144">
                  <c:v>40.75</c:v>
                </c:pt>
                <c:pt idx="1145">
                  <c:v>40.76</c:v>
                </c:pt>
                <c:pt idx="1146">
                  <c:v>40.770000000000003</c:v>
                </c:pt>
                <c:pt idx="1147">
                  <c:v>40.78</c:v>
                </c:pt>
                <c:pt idx="1148">
                  <c:v>40.78</c:v>
                </c:pt>
                <c:pt idx="1149">
                  <c:v>40.79</c:v>
                </c:pt>
                <c:pt idx="1150">
                  <c:v>40.799999999999997</c:v>
                </c:pt>
                <c:pt idx="1151">
                  <c:v>40.81</c:v>
                </c:pt>
                <c:pt idx="1152">
                  <c:v>40.83</c:v>
                </c:pt>
                <c:pt idx="1153">
                  <c:v>40.840000000000003</c:v>
                </c:pt>
                <c:pt idx="1154">
                  <c:v>40.85</c:v>
                </c:pt>
                <c:pt idx="1155">
                  <c:v>40.86</c:v>
                </c:pt>
                <c:pt idx="1156">
                  <c:v>40.869999999999997</c:v>
                </c:pt>
                <c:pt idx="1157">
                  <c:v>40.869999999999997</c:v>
                </c:pt>
                <c:pt idx="1158">
                  <c:v>40.880000000000003</c:v>
                </c:pt>
                <c:pt idx="1159">
                  <c:v>40.880000000000003</c:v>
                </c:pt>
                <c:pt idx="1160">
                  <c:v>40.89</c:v>
                </c:pt>
                <c:pt idx="1161">
                  <c:v>40.9</c:v>
                </c:pt>
                <c:pt idx="1162">
                  <c:v>40.92</c:v>
                </c:pt>
                <c:pt idx="1163">
                  <c:v>40.93</c:v>
                </c:pt>
                <c:pt idx="1164">
                  <c:v>40.94</c:v>
                </c:pt>
                <c:pt idx="1165">
                  <c:v>40.950000000000003</c:v>
                </c:pt>
                <c:pt idx="1166">
                  <c:v>40.950000000000003</c:v>
                </c:pt>
                <c:pt idx="1167">
                  <c:v>40.950000000000003</c:v>
                </c:pt>
                <c:pt idx="1168">
                  <c:v>40.950000000000003</c:v>
                </c:pt>
                <c:pt idx="1169">
                  <c:v>40.96</c:v>
                </c:pt>
                <c:pt idx="1170">
                  <c:v>40.96</c:v>
                </c:pt>
                <c:pt idx="1171">
                  <c:v>40.96</c:v>
                </c:pt>
                <c:pt idx="1172">
                  <c:v>40.96</c:v>
                </c:pt>
                <c:pt idx="1173">
                  <c:v>40.97</c:v>
                </c:pt>
                <c:pt idx="1174">
                  <c:v>40.97</c:v>
                </c:pt>
                <c:pt idx="1175">
                  <c:v>40.96</c:v>
                </c:pt>
                <c:pt idx="1176">
                  <c:v>40.97</c:v>
                </c:pt>
                <c:pt idx="1177">
                  <c:v>40.97</c:v>
                </c:pt>
                <c:pt idx="1178">
                  <c:v>40.97</c:v>
                </c:pt>
                <c:pt idx="1179">
                  <c:v>40.97</c:v>
                </c:pt>
                <c:pt idx="1180">
                  <c:v>40.97</c:v>
                </c:pt>
                <c:pt idx="1181">
                  <c:v>40.97</c:v>
                </c:pt>
                <c:pt idx="1182">
                  <c:v>40.96</c:v>
                </c:pt>
                <c:pt idx="1183">
                  <c:v>40.96</c:v>
                </c:pt>
                <c:pt idx="1184">
                  <c:v>40.96</c:v>
                </c:pt>
                <c:pt idx="1185">
                  <c:v>40.96</c:v>
                </c:pt>
                <c:pt idx="1186">
                  <c:v>40.950000000000003</c:v>
                </c:pt>
                <c:pt idx="1187">
                  <c:v>40.950000000000003</c:v>
                </c:pt>
                <c:pt idx="1188">
                  <c:v>40.94</c:v>
                </c:pt>
                <c:pt idx="1189">
                  <c:v>40.94</c:v>
                </c:pt>
                <c:pt idx="1190">
                  <c:v>40.93</c:v>
                </c:pt>
                <c:pt idx="1191">
                  <c:v>40.93</c:v>
                </c:pt>
                <c:pt idx="1192">
                  <c:v>40.92</c:v>
                </c:pt>
                <c:pt idx="1193">
                  <c:v>40.92</c:v>
                </c:pt>
                <c:pt idx="1194">
                  <c:v>40.909999999999997</c:v>
                </c:pt>
                <c:pt idx="1195">
                  <c:v>40.909999999999997</c:v>
                </c:pt>
                <c:pt idx="1196">
                  <c:v>40.909999999999997</c:v>
                </c:pt>
                <c:pt idx="1197">
                  <c:v>40.9</c:v>
                </c:pt>
                <c:pt idx="1198">
                  <c:v>40.9</c:v>
                </c:pt>
                <c:pt idx="1199">
                  <c:v>40.89</c:v>
                </c:pt>
                <c:pt idx="1200">
                  <c:v>40.880000000000003</c:v>
                </c:pt>
                <c:pt idx="1201">
                  <c:v>40.880000000000003</c:v>
                </c:pt>
                <c:pt idx="1202">
                  <c:v>40.869999999999997</c:v>
                </c:pt>
                <c:pt idx="1203">
                  <c:v>40.869999999999997</c:v>
                </c:pt>
                <c:pt idx="1204">
                  <c:v>40.86</c:v>
                </c:pt>
                <c:pt idx="1205">
                  <c:v>40.86</c:v>
                </c:pt>
                <c:pt idx="1206">
                  <c:v>40.840000000000003</c:v>
                </c:pt>
                <c:pt idx="1207">
                  <c:v>40.83</c:v>
                </c:pt>
                <c:pt idx="1208">
                  <c:v>40.82</c:v>
                </c:pt>
                <c:pt idx="1209">
                  <c:v>40.81</c:v>
                </c:pt>
                <c:pt idx="1210">
                  <c:v>40.799999999999997</c:v>
                </c:pt>
                <c:pt idx="1211">
                  <c:v>40.79</c:v>
                </c:pt>
                <c:pt idx="1212">
                  <c:v>40.79</c:v>
                </c:pt>
                <c:pt idx="1213">
                  <c:v>40.78</c:v>
                </c:pt>
                <c:pt idx="1214">
                  <c:v>40.770000000000003</c:v>
                </c:pt>
                <c:pt idx="1215">
                  <c:v>40.770000000000003</c:v>
                </c:pt>
                <c:pt idx="1216">
                  <c:v>40.770000000000003</c:v>
                </c:pt>
                <c:pt idx="1217">
                  <c:v>40.770000000000003</c:v>
                </c:pt>
                <c:pt idx="1218">
                  <c:v>40.770000000000003</c:v>
                </c:pt>
                <c:pt idx="1219">
                  <c:v>40.770000000000003</c:v>
                </c:pt>
                <c:pt idx="1220">
                  <c:v>40.770000000000003</c:v>
                </c:pt>
                <c:pt idx="1221">
                  <c:v>40.76</c:v>
                </c:pt>
                <c:pt idx="1222">
                  <c:v>40.75</c:v>
                </c:pt>
                <c:pt idx="1223">
                  <c:v>40.729999999999997</c:v>
                </c:pt>
                <c:pt idx="1224">
                  <c:v>40.729999999999997</c:v>
                </c:pt>
                <c:pt idx="1225">
                  <c:v>40.72</c:v>
                </c:pt>
                <c:pt idx="1226">
                  <c:v>40.71</c:v>
                </c:pt>
                <c:pt idx="1227">
                  <c:v>40.71</c:v>
                </c:pt>
                <c:pt idx="1228">
                  <c:v>40.69</c:v>
                </c:pt>
                <c:pt idx="1229">
                  <c:v>40.67</c:v>
                </c:pt>
                <c:pt idx="1230">
                  <c:v>40.65</c:v>
                </c:pt>
                <c:pt idx="1231">
                  <c:v>40.630000000000003</c:v>
                </c:pt>
                <c:pt idx="1232">
                  <c:v>40.6</c:v>
                </c:pt>
                <c:pt idx="1233">
                  <c:v>40.590000000000003</c:v>
                </c:pt>
                <c:pt idx="1234">
                  <c:v>40.57</c:v>
                </c:pt>
                <c:pt idx="1235">
                  <c:v>40.56</c:v>
                </c:pt>
                <c:pt idx="1236">
                  <c:v>40.56</c:v>
                </c:pt>
                <c:pt idx="1237">
                  <c:v>40.56</c:v>
                </c:pt>
                <c:pt idx="1238">
                  <c:v>40.56</c:v>
                </c:pt>
                <c:pt idx="1239">
                  <c:v>40.56</c:v>
                </c:pt>
                <c:pt idx="1240">
                  <c:v>40.549999999999997</c:v>
                </c:pt>
                <c:pt idx="1241">
                  <c:v>40.549999999999997</c:v>
                </c:pt>
                <c:pt idx="1242">
                  <c:v>40.54</c:v>
                </c:pt>
                <c:pt idx="1243">
                  <c:v>40.53</c:v>
                </c:pt>
                <c:pt idx="1244">
                  <c:v>40.53</c:v>
                </c:pt>
                <c:pt idx="1245">
                  <c:v>40.520000000000003</c:v>
                </c:pt>
                <c:pt idx="1246">
                  <c:v>40.51</c:v>
                </c:pt>
                <c:pt idx="1247">
                  <c:v>40.49</c:v>
                </c:pt>
                <c:pt idx="1248">
                  <c:v>40.479999999999997</c:v>
                </c:pt>
                <c:pt idx="1249">
                  <c:v>40.47</c:v>
                </c:pt>
                <c:pt idx="1250">
                  <c:v>40.46</c:v>
                </c:pt>
                <c:pt idx="1251">
                  <c:v>40.46</c:v>
                </c:pt>
                <c:pt idx="1252">
                  <c:v>40.450000000000003</c:v>
                </c:pt>
                <c:pt idx="1253">
                  <c:v>40.450000000000003</c:v>
                </c:pt>
                <c:pt idx="1254">
                  <c:v>40.450000000000003</c:v>
                </c:pt>
                <c:pt idx="1255">
                  <c:v>40.450000000000003</c:v>
                </c:pt>
                <c:pt idx="1256">
                  <c:v>40.450000000000003</c:v>
                </c:pt>
                <c:pt idx="1257">
                  <c:v>40.450000000000003</c:v>
                </c:pt>
                <c:pt idx="1258">
                  <c:v>40.450000000000003</c:v>
                </c:pt>
                <c:pt idx="1259">
                  <c:v>40.450000000000003</c:v>
                </c:pt>
                <c:pt idx="1260">
                  <c:v>40.450000000000003</c:v>
                </c:pt>
                <c:pt idx="1261">
                  <c:v>40.450000000000003</c:v>
                </c:pt>
                <c:pt idx="1262">
                  <c:v>40.450000000000003</c:v>
                </c:pt>
                <c:pt idx="1263">
                  <c:v>40.450000000000003</c:v>
                </c:pt>
                <c:pt idx="1264">
                  <c:v>40.450000000000003</c:v>
                </c:pt>
                <c:pt idx="1265">
                  <c:v>40.450000000000003</c:v>
                </c:pt>
                <c:pt idx="1266">
                  <c:v>40.450000000000003</c:v>
                </c:pt>
                <c:pt idx="1267">
                  <c:v>40.450000000000003</c:v>
                </c:pt>
                <c:pt idx="1268">
                  <c:v>40.44</c:v>
                </c:pt>
                <c:pt idx="1269">
                  <c:v>40.43</c:v>
                </c:pt>
                <c:pt idx="1270">
                  <c:v>40.42</c:v>
                </c:pt>
                <c:pt idx="1271">
                  <c:v>40.4</c:v>
                </c:pt>
                <c:pt idx="1272">
                  <c:v>40.39</c:v>
                </c:pt>
                <c:pt idx="1273">
                  <c:v>40.380000000000003</c:v>
                </c:pt>
                <c:pt idx="1274">
                  <c:v>40.36</c:v>
                </c:pt>
                <c:pt idx="1275">
                  <c:v>40.36</c:v>
                </c:pt>
                <c:pt idx="1276">
                  <c:v>40.35</c:v>
                </c:pt>
                <c:pt idx="1277">
                  <c:v>40.35</c:v>
                </c:pt>
                <c:pt idx="1278">
                  <c:v>40.340000000000003</c:v>
                </c:pt>
                <c:pt idx="1279">
                  <c:v>40.32</c:v>
                </c:pt>
                <c:pt idx="1280">
                  <c:v>40.299999999999997</c:v>
                </c:pt>
                <c:pt idx="1281">
                  <c:v>40.29</c:v>
                </c:pt>
                <c:pt idx="1282">
                  <c:v>40.28</c:v>
                </c:pt>
                <c:pt idx="1283">
                  <c:v>40.270000000000003</c:v>
                </c:pt>
                <c:pt idx="1284">
                  <c:v>40.270000000000003</c:v>
                </c:pt>
                <c:pt idx="1285">
                  <c:v>40.26</c:v>
                </c:pt>
                <c:pt idx="1286">
                  <c:v>40.26</c:v>
                </c:pt>
                <c:pt idx="1287">
                  <c:v>40.26</c:v>
                </c:pt>
                <c:pt idx="1288">
                  <c:v>40.25</c:v>
                </c:pt>
                <c:pt idx="1289">
                  <c:v>40.25</c:v>
                </c:pt>
                <c:pt idx="1290">
                  <c:v>40.24</c:v>
                </c:pt>
                <c:pt idx="1291">
                  <c:v>40.24</c:v>
                </c:pt>
                <c:pt idx="1292">
                  <c:v>40.24</c:v>
                </c:pt>
                <c:pt idx="1293">
                  <c:v>40.229999999999997</c:v>
                </c:pt>
                <c:pt idx="1294">
                  <c:v>40.229999999999997</c:v>
                </c:pt>
                <c:pt idx="1295">
                  <c:v>40.229999999999997</c:v>
                </c:pt>
                <c:pt idx="1296">
                  <c:v>40.229999999999997</c:v>
                </c:pt>
                <c:pt idx="1297">
                  <c:v>40.22</c:v>
                </c:pt>
                <c:pt idx="1298">
                  <c:v>40.22</c:v>
                </c:pt>
                <c:pt idx="1299">
                  <c:v>40.21</c:v>
                </c:pt>
                <c:pt idx="1300">
                  <c:v>40.200000000000003</c:v>
                </c:pt>
                <c:pt idx="1301">
                  <c:v>40.200000000000003</c:v>
                </c:pt>
                <c:pt idx="1302">
                  <c:v>40.19</c:v>
                </c:pt>
                <c:pt idx="1303">
                  <c:v>40.18</c:v>
                </c:pt>
                <c:pt idx="1304">
                  <c:v>40.17</c:v>
                </c:pt>
                <c:pt idx="1305">
                  <c:v>40.159999999999997</c:v>
                </c:pt>
                <c:pt idx="1306">
                  <c:v>40.15</c:v>
                </c:pt>
                <c:pt idx="1307">
                  <c:v>40.15</c:v>
                </c:pt>
                <c:pt idx="1308">
                  <c:v>40.14</c:v>
                </c:pt>
                <c:pt idx="1309">
                  <c:v>40.14</c:v>
                </c:pt>
                <c:pt idx="1310">
                  <c:v>40.14</c:v>
                </c:pt>
                <c:pt idx="1311">
                  <c:v>40.14</c:v>
                </c:pt>
                <c:pt idx="1312">
                  <c:v>40.130000000000003</c:v>
                </c:pt>
                <c:pt idx="1313">
                  <c:v>40.130000000000003</c:v>
                </c:pt>
                <c:pt idx="1314">
                  <c:v>40.130000000000003</c:v>
                </c:pt>
                <c:pt idx="1315">
                  <c:v>40.130000000000003</c:v>
                </c:pt>
                <c:pt idx="1316">
                  <c:v>40.130000000000003</c:v>
                </c:pt>
                <c:pt idx="1317">
                  <c:v>40.130000000000003</c:v>
                </c:pt>
                <c:pt idx="1318">
                  <c:v>40.130000000000003</c:v>
                </c:pt>
                <c:pt idx="1319">
                  <c:v>40.130000000000003</c:v>
                </c:pt>
                <c:pt idx="1320">
                  <c:v>40.130000000000003</c:v>
                </c:pt>
                <c:pt idx="1321">
                  <c:v>40.130000000000003</c:v>
                </c:pt>
                <c:pt idx="1322">
                  <c:v>40.130000000000003</c:v>
                </c:pt>
                <c:pt idx="1323">
                  <c:v>40.130000000000003</c:v>
                </c:pt>
                <c:pt idx="1324">
                  <c:v>40.130000000000003</c:v>
                </c:pt>
                <c:pt idx="1325">
                  <c:v>40.119999999999997</c:v>
                </c:pt>
                <c:pt idx="1326">
                  <c:v>40.119999999999997</c:v>
                </c:pt>
                <c:pt idx="1327">
                  <c:v>40.11</c:v>
                </c:pt>
                <c:pt idx="1328">
                  <c:v>40.1</c:v>
                </c:pt>
                <c:pt idx="1329">
                  <c:v>40.090000000000003</c:v>
                </c:pt>
                <c:pt idx="1330">
                  <c:v>40.07</c:v>
                </c:pt>
                <c:pt idx="1331">
                  <c:v>40.06</c:v>
                </c:pt>
                <c:pt idx="1332">
                  <c:v>40.06</c:v>
                </c:pt>
                <c:pt idx="1333">
                  <c:v>40.049999999999997</c:v>
                </c:pt>
                <c:pt idx="1334">
                  <c:v>40.04</c:v>
                </c:pt>
                <c:pt idx="1335">
                  <c:v>40.03</c:v>
                </c:pt>
                <c:pt idx="1336">
                  <c:v>40.03</c:v>
                </c:pt>
                <c:pt idx="1337">
                  <c:v>40.03</c:v>
                </c:pt>
                <c:pt idx="1338">
                  <c:v>40.03</c:v>
                </c:pt>
                <c:pt idx="1339">
                  <c:v>40.03</c:v>
                </c:pt>
                <c:pt idx="1340">
                  <c:v>40.020000000000003</c:v>
                </c:pt>
                <c:pt idx="1341">
                  <c:v>40.01</c:v>
                </c:pt>
                <c:pt idx="1342">
                  <c:v>40.01</c:v>
                </c:pt>
                <c:pt idx="1343">
                  <c:v>39.99</c:v>
                </c:pt>
                <c:pt idx="1344">
                  <c:v>39.979999999999997</c:v>
                </c:pt>
                <c:pt idx="1345">
                  <c:v>39.97</c:v>
                </c:pt>
                <c:pt idx="1346">
                  <c:v>39.96</c:v>
                </c:pt>
                <c:pt idx="1347">
                  <c:v>39.950000000000003</c:v>
                </c:pt>
                <c:pt idx="1348">
                  <c:v>39.94</c:v>
                </c:pt>
                <c:pt idx="1349">
                  <c:v>39.94</c:v>
                </c:pt>
                <c:pt idx="1350">
                  <c:v>39.93</c:v>
                </c:pt>
                <c:pt idx="1351">
                  <c:v>39.93</c:v>
                </c:pt>
                <c:pt idx="1352">
                  <c:v>39.93</c:v>
                </c:pt>
                <c:pt idx="1353">
                  <c:v>39.92</c:v>
                </c:pt>
                <c:pt idx="1354">
                  <c:v>39.92</c:v>
                </c:pt>
                <c:pt idx="1355">
                  <c:v>39.92</c:v>
                </c:pt>
                <c:pt idx="1356">
                  <c:v>39.92</c:v>
                </c:pt>
                <c:pt idx="1357">
                  <c:v>39.92</c:v>
                </c:pt>
                <c:pt idx="1358">
                  <c:v>39.909999999999997</c:v>
                </c:pt>
                <c:pt idx="1359">
                  <c:v>39.909999999999997</c:v>
                </c:pt>
                <c:pt idx="1360">
                  <c:v>39.9</c:v>
                </c:pt>
                <c:pt idx="1361">
                  <c:v>39.89</c:v>
                </c:pt>
                <c:pt idx="1362">
                  <c:v>39.880000000000003</c:v>
                </c:pt>
                <c:pt idx="1363">
                  <c:v>39.869999999999997</c:v>
                </c:pt>
                <c:pt idx="1364">
                  <c:v>39.86</c:v>
                </c:pt>
                <c:pt idx="1365">
                  <c:v>39.85</c:v>
                </c:pt>
                <c:pt idx="1366">
                  <c:v>39.83</c:v>
                </c:pt>
                <c:pt idx="1367">
                  <c:v>39.82</c:v>
                </c:pt>
                <c:pt idx="1368">
                  <c:v>39.81</c:v>
                </c:pt>
                <c:pt idx="1369">
                  <c:v>39.799999999999997</c:v>
                </c:pt>
                <c:pt idx="1370">
                  <c:v>39.799999999999997</c:v>
                </c:pt>
                <c:pt idx="1371">
                  <c:v>39.79</c:v>
                </c:pt>
                <c:pt idx="1372">
                  <c:v>39.770000000000003</c:v>
                </c:pt>
                <c:pt idx="1373">
                  <c:v>39.76</c:v>
                </c:pt>
                <c:pt idx="1374">
                  <c:v>39.75</c:v>
                </c:pt>
                <c:pt idx="1375">
                  <c:v>39.74</c:v>
                </c:pt>
                <c:pt idx="1376">
                  <c:v>39.729999999999997</c:v>
                </c:pt>
                <c:pt idx="1377">
                  <c:v>39.729999999999997</c:v>
                </c:pt>
                <c:pt idx="1378">
                  <c:v>39.72</c:v>
                </c:pt>
                <c:pt idx="1379">
                  <c:v>39.72</c:v>
                </c:pt>
                <c:pt idx="1380">
                  <c:v>39.71</c:v>
                </c:pt>
                <c:pt idx="1381">
                  <c:v>39.71</c:v>
                </c:pt>
                <c:pt idx="1382">
                  <c:v>39.71</c:v>
                </c:pt>
                <c:pt idx="1383">
                  <c:v>39.71</c:v>
                </c:pt>
                <c:pt idx="1384">
                  <c:v>39.71</c:v>
                </c:pt>
                <c:pt idx="1385">
                  <c:v>39.71</c:v>
                </c:pt>
                <c:pt idx="1386">
                  <c:v>39.71</c:v>
                </c:pt>
                <c:pt idx="1387">
                  <c:v>39.71</c:v>
                </c:pt>
                <c:pt idx="1388">
                  <c:v>39.71</c:v>
                </c:pt>
                <c:pt idx="1389">
                  <c:v>39.71</c:v>
                </c:pt>
                <c:pt idx="1390">
                  <c:v>39.71</c:v>
                </c:pt>
                <c:pt idx="1391">
                  <c:v>39.71</c:v>
                </c:pt>
                <c:pt idx="1392">
                  <c:v>39.71</c:v>
                </c:pt>
                <c:pt idx="1393">
                  <c:v>39.71</c:v>
                </c:pt>
                <c:pt idx="1394">
                  <c:v>39.71</c:v>
                </c:pt>
                <c:pt idx="1395">
                  <c:v>39.71</c:v>
                </c:pt>
                <c:pt idx="1396">
                  <c:v>39.71</c:v>
                </c:pt>
                <c:pt idx="1397">
                  <c:v>39.71</c:v>
                </c:pt>
                <c:pt idx="1398">
                  <c:v>39.71</c:v>
                </c:pt>
                <c:pt idx="1399">
                  <c:v>39.700000000000003</c:v>
                </c:pt>
                <c:pt idx="1400">
                  <c:v>39.69</c:v>
                </c:pt>
                <c:pt idx="1401">
                  <c:v>39.68</c:v>
                </c:pt>
                <c:pt idx="1402">
                  <c:v>39.67</c:v>
                </c:pt>
                <c:pt idx="1403">
                  <c:v>39.659999999999997</c:v>
                </c:pt>
                <c:pt idx="1404">
                  <c:v>39.659999999999997</c:v>
                </c:pt>
                <c:pt idx="1405">
                  <c:v>39.65</c:v>
                </c:pt>
                <c:pt idx="1406">
                  <c:v>39.64</c:v>
                </c:pt>
                <c:pt idx="1407">
                  <c:v>39.630000000000003</c:v>
                </c:pt>
                <c:pt idx="1408">
                  <c:v>39.619999999999997</c:v>
                </c:pt>
                <c:pt idx="1409">
                  <c:v>39.619999999999997</c:v>
                </c:pt>
                <c:pt idx="1410">
                  <c:v>39.61</c:v>
                </c:pt>
                <c:pt idx="1411">
                  <c:v>39.61</c:v>
                </c:pt>
                <c:pt idx="1412">
                  <c:v>39.61</c:v>
                </c:pt>
                <c:pt idx="1413">
                  <c:v>39.61</c:v>
                </c:pt>
                <c:pt idx="1414">
                  <c:v>39.6</c:v>
                </c:pt>
                <c:pt idx="1415">
                  <c:v>39.6</c:v>
                </c:pt>
                <c:pt idx="1416">
                  <c:v>39.590000000000003</c:v>
                </c:pt>
                <c:pt idx="1417">
                  <c:v>39.590000000000003</c:v>
                </c:pt>
                <c:pt idx="1418">
                  <c:v>39.58</c:v>
                </c:pt>
                <c:pt idx="1419">
                  <c:v>39.58</c:v>
                </c:pt>
                <c:pt idx="1420">
                  <c:v>39.57</c:v>
                </c:pt>
                <c:pt idx="1421">
                  <c:v>39.56</c:v>
                </c:pt>
                <c:pt idx="1422">
                  <c:v>39.549999999999997</c:v>
                </c:pt>
                <c:pt idx="1423">
                  <c:v>39.54</c:v>
                </c:pt>
                <c:pt idx="1424">
                  <c:v>39.53</c:v>
                </c:pt>
                <c:pt idx="1425">
                  <c:v>39.51</c:v>
                </c:pt>
                <c:pt idx="1426">
                  <c:v>39.51</c:v>
                </c:pt>
                <c:pt idx="1427">
                  <c:v>39.49</c:v>
                </c:pt>
                <c:pt idx="1428">
                  <c:v>39.47</c:v>
                </c:pt>
                <c:pt idx="1429">
                  <c:v>39.46</c:v>
                </c:pt>
                <c:pt idx="1430">
                  <c:v>39.450000000000003</c:v>
                </c:pt>
                <c:pt idx="1431">
                  <c:v>39.44</c:v>
                </c:pt>
                <c:pt idx="1432">
                  <c:v>39.43</c:v>
                </c:pt>
                <c:pt idx="1433">
                  <c:v>39.43</c:v>
                </c:pt>
                <c:pt idx="1434">
                  <c:v>39.42</c:v>
                </c:pt>
                <c:pt idx="1435">
                  <c:v>39.42</c:v>
                </c:pt>
                <c:pt idx="1436">
                  <c:v>39.42</c:v>
                </c:pt>
                <c:pt idx="1437">
                  <c:v>39.42</c:v>
                </c:pt>
                <c:pt idx="1438">
                  <c:v>39.409999999999997</c:v>
                </c:pt>
                <c:pt idx="1439">
                  <c:v>39.409999999999997</c:v>
                </c:pt>
                <c:pt idx="1440">
                  <c:v>39.4</c:v>
                </c:pt>
                <c:pt idx="1441">
                  <c:v>39.4</c:v>
                </c:pt>
                <c:pt idx="1442">
                  <c:v>39.4</c:v>
                </c:pt>
                <c:pt idx="1443">
                  <c:v>39.4</c:v>
                </c:pt>
                <c:pt idx="1444">
                  <c:v>39.4</c:v>
                </c:pt>
                <c:pt idx="1445">
                  <c:v>39.4</c:v>
                </c:pt>
                <c:pt idx="1446">
                  <c:v>39.4</c:v>
                </c:pt>
                <c:pt idx="1447">
                  <c:v>39.4</c:v>
                </c:pt>
                <c:pt idx="1448">
                  <c:v>39.39</c:v>
                </c:pt>
                <c:pt idx="1449">
                  <c:v>39.39</c:v>
                </c:pt>
                <c:pt idx="1450">
                  <c:v>39.380000000000003</c:v>
                </c:pt>
                <c:pt idx="1451">
                  <c:v>39.380000000000003</c:v>
                </c:pt>
                <c:pt idx="1452">
                  <c:v>39.369999999999997</c:v>
                </c:pt>
                <c:pt idx="1453">
                  <c:v>39.36</c:v>
                </c:pt>
                <c:pt idx="1454">
                  <c:v>39.36</c:v>
                </c:pt>
                <c:pt idx="1455">
                  <c:v>39.35</c:v>
                </c:pt>
                <c:pt idx="1456">
                  <c:v>39.340000000000003</c:v>
                </c:pt>
                <c:pt idx="1457">
                  <c:v>39.33</c:v>
                </c:pt>
                <c:pt idx="1458">
                  <c:v>39.33</c:v>
                </c:pt>
                <c:pt idx="1459">
                  <c:v>39.32</c:v>
                </c:pt>
                <c:pt idx="1460">
                  <c:v>39.32</c:v>
                </c:pt>
                <c:pt idx="1461">
                  <c:v>39.31</c:v>
                </c:pt>
                <c:pt idx="1462">
                  <c:v>39.31</c:v>
                </c:pt>
                <c:pt idx="1463">
                  <c:v>39.299999999999997</c:v>
                </c:pt>
                <c:pt idx="1464">
                  <c:v>39.299999999999997</c:v>
                </c:pt>
                <c:pt idx="1465">
                  <c:v>39.29</c:v>
                </c:pt>
                <c:pt idx="1466">
                  <c:v>39.28</c:v>
                </c:pt>
                <c:pt idx="1467">
                  <c:v>39.28</c:v>
                </c:pt>
                <c:pt idx="1468">
                  <c:v>39.28</c:v>
                </c:pt>
                <c:pt idx="1469">
                  <c:v>39.28</c:v>
                </c:pt>
                <c:pt idx="1470">
                  <c:v>39.270000000000003</c:v>
                </c:pt>
                <c:pt idx="1471">
                  <c:v>39.270000000000003</c:v>
                </c:pt>
                <c:pt idx="1472">
                  <c:v>39.26</c:v>
                </c:pt>
                <c:pt idx="1473">
                  <c:v>39.26</c:v>
                </c:pt>
                <c:pt idx="1474">
                  <c:v>39.26</c:v>
                </c:pt>
                <c:pt idx="1475">
                  <c:v>39.26</c:v>
                </c:pt>
                <c:pt idx="1476">
                  <c:v>39.26</c:v>
                </c:pt>
                <c:pt idx="1477">
                  <c:v>39.25</c:v>
                </c:pt>
                <c:pt idx="1478">
                  <c:v>39.26</c:v>
                </c:pt>
                <c:pt idx="1479">
                  <c:v>39.26</c:v>
                </c:pt>
                <c:pt idx="1480">
                  <c:v>39.25</c:v>
                </c:pt>
                <c:pt idx="1481">
                  <c:v>39.25</c:v>
                </c:pt>
                <c:pt idx="1482">
                  <c:v>39.25</c:v>
                </c:pt>
                <c:pt idx="1483">
                  <c:v>39.25</c:v>
                </c:pt>
                <c:pt idx="1484">
                  <c:v>39.24</c:v>
                </c:pt>
                <c:pt idx="1485">
                  <c:v>39.24</c:v>
                </c:pt>
                <c:pt idx="1486">
                  <c:v>39.229999999999997</c:v>
                </c:pt>
                <c:pt idx="1487">
                  <c:v>39.229999999999997</c:v>
                </c:pt>
                <c:pt idx="1488">
                  <c:v>39.229999999999997</c:v>
                </c:pt>
                <c:pt idx="1489">
                  <c:v>39.229999999999997</c:v>
                </c:pt>
                <c:pt idx="1490">
                  <c:v>39.229999999999997</c:v>
                </c:pt>
                <c:pt idx="1491">
                  <c:v>39.24</c:v>
                </c:pt>
                <c:pt idx="1492">
                  <c:v>39.25</c:v>
                </c:pt>
                <c:pt idx="1493">
                  <c:v>39.270000000000003</c:v>
                </c:pt>
                <c:pt idx="1494">
                  <c:v>39.29</c:v>
                </c:pt>
                <c:pt idx="1495">
                  <c:v>39.31</c:v>
                </c:pt>
                <c:pt idx="1496">
                  <c:v>39.33</c:v>
                </c:pt>
                <c:pt idx="1497">
                  <c:v>39.35</c:v>
                </c:pt>
                <c:pt idx="1498">
                  <c:v>39.369999999999997</c:v>
                </c:pt>
                <c:pt idx="1499">
                  <c:v>39.380000000000003</c:v>
                </c:pt>
                <c:pt idx="1500">
                  <c:v>39.39</c:v>
                </c:pt>
                <c:pt idx="1501">
                  <c:v>39.4</c:v>
                </c:pt>
                <c:pt idx="1502">
                  <c:v>39.4</c:v>
                </c:pt>
                <c:pt idx="1503">
                  <c:v>39.409999999999997</c:v>
                </c:pt>
                <c:pt idx="1504">
                  <c:v>39.409999999999997</c:v>
                </c:pt>
                <c:pt idx="1505">
                  <c:v>39.43</c:v>
                </c:pt>
                <c:pt idx="1506">
                  <c:v>39.450000000000003</c:v>
                </c:pt>
                <c:pt idx="1507">
                  <c:v>39.49</c:v>
                </c:pt>
                <c:pt idx="1508">
                  <c:v>39.51</c:v>
                </c:pt>
                <c:pt idx="1509">
                  <c:v>39.54</c:v>
                </c:pt>
                <c:pt idx="1510">
                  <c:v>39.56</c:v>
                </c:pt>
                <c:pt idx="1511">
                  <c:v>39.58</c:v>
                </c:pt>
                <c:pt idx="1512">
                  <c:v>39.590000000000003</c:v>
                </c:pt>
                <c:pt idx="1513">
                  <c:v>39.61</c:v>
                </c:pt>
                <c:pt idx="1514">
                  <c:v>39.619999999999997</c:v>
                </c:pt>
                <c:pt idx="1515">
                  <c:v>39.630000000000003</c:v>
                </c:pt>
                <c:pt idx="1516">
                  <c:v>39.65</c:v>
                </c:pt>
                <c:pt idx="1517">
                  <c:v>39.67</c:v>
                </c:pt>
                <c:pt idx="1518">
                  <c:v>39.69</c:v>
                </c:pt>
                <c:pt idx="1519">
                  <c:v>39.700000000000003</c:v>
                </c:pt>
                <c:pt idx="1520">
                  <c:v>39.71</c:v>
                </c:pt>
                <c:pt idx="1521">
                  <c:v>39.71</c:v>
                </c:pt>
                <c:pt idx="1522">
                  <c:v>39.71</c:v>
                </c:pt>
                <c:pt idx="1523">
                  <c:v>39.729999999999997</c:v>
                </c:pt>
                <c:pt idx="1524">
                  <c:v>39.74</c:v>
                </c:pt>
                <c:pt idx="1525">
                  <c:v>39.76</c:v>
                </c:pt>
                <c:pt idx="1526">
                  <c:v>39.799999999999997</c:v>
                </c:pt>
                <c:pt idx="1527">
                  <c:v>39.83</c:v>
                </c:pt>
                <c:pt idx="1528">
                  <c:v>39.86</c:v>
                </c:pt>
                <c:pt idx="1529">
                  <c:v>39.89</c:v>
                </c:pt>
                <c:pt idx="1530">
                  <c:v>39.92</c:v>
                </c:pt>
                <c:pt idx="1531">
                  <c:v>39.93</c:v>
                </c:pt>
                <c:pt idx="1532">
                  <c:v>39.94</c:v>
                </c:pt>
                <c:pt idx="1533">
                  <c:v>39.97</c:v>
                </c:pt>
                <c:pt idx="1534">
                  <c:v>39.99</c:v>
                </c:pt>
                <c:pt idx="1535">
                  <c:v>40.01</c:v>
                </c:pt>
                <c:pt idx="1536">
                  <c:v>40.04</c:v>
                </c:pt>
                <c:pt idx="1537">
                  <c:v>40.08</c:v>
                </c:pt>
                <c:pt idx="1538">
                  <c:v>40.1</c:v>
                </c:pt>
                <c:pt idx="1539">
                  <c:v>40.119999999999997</c:v>
                </c:pt>
                <c:pt idx="1540">
                  <c:v>40.130000000000003</c:v>
                </c:pt>
                <c:pt idx="1541">
                  <c:v>40.130000000000003</c:v>
                </c:pt>
                <c:pt idx="1542">
                  <c:v>40.14</c:v>
                </c:pt>
                <c:pt idx="1543">
                  <c:v>40.15</c:v>
                </c:pt>
                <c:pt idx="1544">
                  <c:v>40.17</c:v>
                </c:pt>
                <c:pt idx="1545">
                  <c:v>40.19</c:v>
                </c:pt>
                <c:pt idx="1546">
                  <c:v>40.21</c:v>
                </c:pt>
                <c:pt idx="1547">
                  <c:v>40.229999999999997</c:v>
                </c:pt>
                <c:pt idx="1548">
                  <c:v>40.25</c:v>
                </c:pt>
                <c:pt idx="1549">
                  <c:v>40.26</c:v>
                </c:pt>
                <c:pt idx="1550">
                  <c:v>40.28</c:v>
                </c:pt>
                <c:pt idx="1551">
                  <c:v>40.31</c:v>
                </c:pt>
                <c:pt idx="1552">
                  <c:v>40.35</c:v>
                </c:pt>
                <c:pt idx="1553">
                  <c:v>40.380000000000003</c:v>
                </c:pt>
                <c:pt idx="1554">
                  <c:v>40.409999999999997</c:v>
                </c:pt>
                <c:pt idx="1555">
                  <c:v>40.43</c:v>
                </c:pt>
                <c:pt idx="1556">
                  <c:v>40.44</c:v>
                </c:pt>
                <c:pt idx="1557">
                  <c:v>40.450000000000003</c:v>
                </c:pt>
                <c:pt idx="1558">
                  <c:v>40.450000000000003</c:v>
                </c:pt>
                <c:pt idx="1559">
                  <c:v>40.450000000000003</c:v>
                </c:pt>
                <c:pt idx="1560">
                  <c:v>40.450000000000003</c:v>
                </c:pt>
                <c:pt idx="1561">
                  <c:v>40.450000000000003</c:v>
                </c:pt>
                <c:pt idx="1562">
                  <c:v>40.47</c:v>
                </c:pt>
                <c:pt idx="1563">
                  <c:v>40.479999999999997</c:v>
                </c:pt>
                <c:pt idx="1564">
                  <c:v>40.5</c:v>
                </c:pt>
                <c:pt idx="1565">
                  <c:v>40.520000000000003</c:v>
                </c:pt>
                <c:pt idx="1566">
                  <c:v>40.54</c:v>
                </c:pt>
                <c:pt idx="1567">
                  <c:v>40.549999999999997</c:v>
                </c:pt>
                <c:pt idx="1568">
                  <c:v>40.56</c:v>
                </c:pt>
                <c:pt idx="1569">
                  <c:v>40.57</c:v>
                </c:pt>
                <c:pt idx="1570">
                  <c:v>40.58</c:v>
                </c:pt>
                <c:pt idx="1571">
                  <c:v>40.6</c:v>
                </c:pt>
                <c:pt idx="1572">
                  <c:v>40.619999999999997</c:v>
                </c:pt>
                <c:pt idx="1573">
                  <c:v>40.64</c:v>
                </c:pt>
                <c:pt idx="1574">
                  <c:v>40.659999999999997</c:v>
                </c:pt>
                <c:pt idx="1575">
                  <c:v>40.68</c:v>
                </c:pt>
                <c:pt idx="1576">
                  <c:v>40.69</c:v>
                </c:pt>
                <c:pt idx="1577">
                  <c:v>40.71</c:v>
                </c:pt>
                <c:pt idx="1578">
                  <c:v>40.72</c:v>
                </c:pt>
                <c:pt idx="1579">
                  <c:v>40.74</c:v>
                </c:pt>
                <c:pt idx="1580">
                  <c:v>40.75</c:v>
                </c:pt>
                <c:pt idx="1581">
                  <c:v>40.76</c:v>
                </c:pt>
                <c:pt idx="1582">
                  <c:v>40.76</c:v>
                </c:pt>
                <c:pt idx="1583">
                  <c:v>40.770000000000003</c:v>
                </c:pt>
                <c:pt idx="1584">
                  <c:v>40.770000000000003</c:v>
                </c:pt>
                <c:pt idx="1585">
                  <c:v>40.770000000000003</c:v>
                </c:pt>
                <c:pt idx="1586">
                  <c:v>40.770000000000003</c:v>
                </c:pt>
                <c:pt idx="1587">
                  <c:v>40.770000000000003</c:v>
                </c:pt>
                <c:pt idx="1588">
                  <c:v>40.770000000000003</c:v>
                </c:pt>
                <c:pt idx="1589">
                  <c:v>40.770000000000003</c:v>
                </c:pt>
                <c:pt idx="1590">
                  <c:v>40.78</c:v>
                </c:pt>
                <c:pt idx="1591">
                  <c:v>40.78</c:v>
                </c:pt>
                <c:pt idx="1592">
                  <c:v>40.79</c:v>
                </c:pt>
                <c:pt idx="1593">
                  <c:v>40.79</c:v>
                </c:pt>
                <c:pt idx="1594">
                  <c:v>40.79</c:v>
                </c:pt>
                <c:pt idx="1595">
                  <c:v>40.79</c:v>
                </c:pt>
                <c:pt idx="1596">
                  <c:v>40.79</c:v>
                </c:pt>
                <c:pt idx="1597">
                  <c:v>40.79</c:v>
                </c:pt>
                <c:pt idx="1598">
                  <c:v>40.79</c:v>
                </c:pt>
                <c:pt idx="1599">
                  <c:v>40.79</c:v>
                </c:pt>
                <c:pt idx="1600">
                  <c:v>40.79</c:v>
                </c:pt>
                <c:pt idx="1601">
                  <c:v>40.79</c:v>
                </c:pt>
                <c:pt idx="1602">
                  <c:v>40.79</c:v>
                </c:pt>
                <c:pt idx="1603">
                  <c:v>40.79</c:v>
                </c:pt>
                <c:pt idx="1604">
                  <c:v>40.79</c:v>
                </c:pt>
                <c:pt idx="1605">
                  <c:v>40.79</c:v>
                </c:pt>
                <c:pt idx="1606">
                  <c:v>40.79</c:v>
                </c:pt>
                <c:pt idx="1607">
                  <c:v>40.79</c:v>
                </c:pt>
                <c:pt idx="1608">
                  <c:v>40.79</c:v>
                </c:pt>
                <c:pt idx="1609">
                  <c:v>40.79</c:v>
                </c:pt>
                <c:pt idx="1610">
                  <c:v>40.79</c:v>
                </c:pt>
                <c:pt idx="1611">
                  <c:v>40.79</c:v>
                </c:pt>
                <c:pt idx="1612">
                  <c:v>40.78</c:v>
                </c:pt>
                <c:pt idx="1613">
                  <c:v>40.78</c:v>
                </c:pt>
                <c:pt idx="1614">
                  <c:v>40.78</c:v>
                </c:pt>
                <c:pt idx="1615">
                  <c:v>40.78</c:v>
                </c:pt>
                <c:pt idx="1616">
                  <c:v>40.770000000000003</c:v>
                </c:pt>
                <c:pt idx="1617">
                  <c:v>40.770000000000003</c:v>
                </c:pt>
                <c:pt idx="1618">
                  <c:v>40.770000000000003</c:v>
                </c:pt>
                <c:pt idx="1619">
                  <c:v>40.770000000000003</c:v>
                </c:pt>
                <c:pt idx="1620">
                  <c:v>40.770000000000003</c:v>
                </c:pt>
                <c:pt idx="1621">
                  <c:v>40.770000000000003</c:v>
                </c:pt>
                <c:pt idx="1622">
                  <c:v>40.76</c:v>
                </c:pt>
                <c:pt idx="1623">
                  <c:v>40.76</c:v>
                </c:pt>
                <c:pt idx="1624">
                  <c:v>40.75</c:v>
                </c:pt>
                <c:pt idx="1625">
                  <c:v>40.75</c:v>
                </c:pt>
                <c:pt idx="1626">
                  <c:v>40.74</c:v>
                </c:pt>
                <c:pt idx="1627">
                  <c:v>40.74</c:v>
                </c:pt>
                <c:pt idx="1628">
                  <c:v>40.729999999999997</c:v>
                </c:pt>
                <c:pt idx="1629">
                  <c:v>40.71</c:v>
                </c:pt>
                <c:pt idx="1630">
                  <c:v>40.69</c:v>
                </c:pt>
                <c:pt idx="1631">
                  <c:v>40.68</c:v>
                </c:pt>
                <c:pt idx="1632">
                  <c:v>40.659999999999997</c:v>
                </c:pt>
                <c:pt idx="1633">
                  <c:v>40.65</c:v>
                </c:pt>
                <c:pt idx="1634">
                  <c:v>40.630000000000003</c:v>
                </c:pt>
                <c:pt idx="1635">
                  <c:v>40.619999999999997</c:v>
                </c:pt>
                <c:pt idx="1636">
                  <c:v>40.61</c:v>
                </c:pt>
                <c:pt idx="1637">
                  <c:v>40.6</c:v>
                </c:pt>
                <c:pt idx="1638">
                  <c:v>40.590000000000003</c:v>
                </c:pt>
                <c:pt idx="1639">
                  <c:v>40.57</c:v>
                </c:pt>
                <c:pt idx="1640">
                  <c:v>40.57</c:v>
                </c:pt>
                <c:pt idx="1641">
                  <c:v>40.56</c:v>
                </c:pt>
                <c:pt idx="1642">
                  <c:v>40.56</c:v>
                </c:pt>
                <c:pt idx="1643">
                  <c:v>40.56</c:v>
                </c:pt>
                <c:pt idx="1644">
                  <c:v>40.549999999999997</c:v>
                </c:pt>
                <c:pt idx="1645">
                  <c:v>40.549999999999997</c:v>
                </c:pt>
                <c:pt idx="1646">
                  <c:v>40.549999999999997</c:v>
                </c:pt>
                <c:pt idx="1647">
                  <c:v>40.54</c:v>
                </c:pt>
                <c:pt idx="1648">
                  <c:v>40.54</c:v>
                </c:pt>
                <c:pt idx="1649">
                  <c:v>40.53</c:v>
                </c:pt>
                <c:pt idx="1650">
                  <c:v>40.520000000000003</c:v>
                </c:pt>
                <c:pt idx="1651">
                  <c:v>40.520000000000003</c:v>
                </c:pt>
                <c:pt idx="1652">
                  <c:v>40.5</c:v>
                </c:pt>
                <c:pt idx="1653">
                  <c:v>40.49</c:v>
                </c:pt>
                <c:pt idx="1654">
                  <c:v>40.47</c:v>
                </c:pt>
                <c:pt idx="1655">
                  <c:v>40.47</c:v>
                </c:pt>
                <c:pt idx="1656">
                  <c:v>40.46</c:v>
                </c:pt>
                <c:pt idx="1657">
                  <c:v>40.450000000000003</c:v>
                </c:pt>
                <c:pt idx="1658">
                  <c:v>40.450000000000003</c:v>
                </c:pt>
                <c:pt idx="1659">
                  <c:v>40.450000000000003</c:v>
                </c:pt>
                <c:pt idx="1660">
                  <c:v>40.450000000000003</c:v>
                </c:pt>
                <c:pt idx="1661">
                  <c:v>40.450000000000003</c:v>
                </c:pt>
                <c:pt idx="1662">
                  <c:v>40.450000000000003</c:v>
                </c:pt>
                <c:pt idx="1663">
                  <c:v>40.450000000000003</c:v>
                </c:pt>
                <c:pt idx="1664">
                  <c:v>40.450000000000003</c:v>
                </c:pt>
                <c:pt idx="1665">
                  <c:v>40.450000000000003</c:v>
                </c:pt>
                <c:pt idx="1666">
                  <c:v>40.450000000000003</c:v>
                </c:pt>
                <c:pt idx="1667">
                  <c:v>40.450000000000003</c:v>
                </c:pt>
                <c:pt idx="1668">
                  <c:v>40.44</c:v>
                </c:pt>
                <c:pt idx="1669">
                  <c:v>40.44</c:v>
                </c:pt>
                <c:pt idx="1670">
                  <c:v>40.43</c:v>
                </c:pt>
                <c:pt idx="1671">
                  <c:v>40.42</c:v>
                </c:pt>
                <c:pt idx="1672">
                  <c:v>40.409999999999997</c:v>
                </c:pt>
                <c:pt idx="1673">
                  <c:v>40.4</c:v>
                </c:pt>
                <c:pt idx="1674">
                  <c:v>40.39</c:v>
                </c:pt>
                <c:pt idx="1675">
                  <c:v>40.369999999999997</c:v>
                </c:pt>
                <c:pt idx="1676">
                  <c:v>40.36</c:v>
                </c:pt>
                <c:pt idx="1677">
                  <c:v>40.340000000000003</c:v>
                </c:pt>
                <c:pt idx="1678">
                  <c:v>40.32</c:v>
                </c:pt>
                <c:pt idx="1679">
                  <c:v>40.31</c:v>
                </c:pt>
                <c:pt idx="1680">
                  <c:v>40.29</c:v>
                </c:pt>
                <c:pt idx="1681">
                  <c:v>40.28</c:v>
                </c:pt>
                <c:pt idx="1682">
                  <c:v>40.270000000000003</c:v>
                </c:pt>
                <c:pt idx="1683">
                  <c:v>40.26</c:v>
                </c:pt>
                <c:pt idx="1684">
                  <c:v>40.25</c:v>
                </c:pt>
                <c:pt idx="1685">
                  <c:v>40.24</c:v>
                </c:pt>
                <c:pt idx="1686">
                  <c:v>40.24</c:v>
                </c:pt>
                <c:pt idx="1687">
                  <c:v>40.24</c:v>
                </c:pt>
                <c:pt idx="1688">
                  <c:v>40.24</c:v>
                </c:pt>
                <c:pt idx="1689">
                  <c:v>40.24</c:v>
                </c:pt>
                <c:pt idx="1690">
                  <c:v>40.24</c:v>
                </c:pt>
                <c:pt idx="1691">
                  <c:v>40.24</c:v>
                </c:pt>
                <c:pt idx="1692">
                  <c:v>40.229999999999997</c:v>
                </c:pt>
                <c:pt idx="1693">
                  <c:v>40.229999999999997</c:v>
                </c:pt>
                <c:pt idx="1694">
                  <c:v>40.22</c:v>
                </c:pt>
                <c:pt idx="1695">
                  <c:v>40.200000000000003</c:v>
                </c:pt>
                <c:pt idx="1696">
                  <c:v>40.19</c:v>
                </c:pt>
                <c:pt idx="1697">
                  <c:v>40.17</c:v>
                </c:pt>
                <c:pt idx="1698">
                  <c:v>40.15</c:v>
                </c:pt>
                <c:pt idx="1699">
                  <c:v>40.14</c:v>
                </c:pt>
                <c:pt idx="1700">
                  <c:v>40.14</c:v>
                </c:pt>
                <c:pt idx="1701">
                  <c:v>40.130000000000003</c:v>
                </c:pt>
                <c:pt idx="1702">
                  <c:v>40.130000000000003</c:v>
                </c:pt>
                <c:pt idx="1703">
                  <c:v>40.130000000000003</c:v>
                </c:pt>
                <c:pt idx="1704">
                  <c:v>40.130000000000003</c:v>
                </c:pt>
                <c:pt idx="1705">
                  <c:v>40.130000000000003</c:v>
                </c:pt>
                <c:pt idx="1706">
                  <c:v>40.130000000000003</c:v>
                </c:pt>
                <c:pt idx="1707">
                  <c:v>40.130000000000003</c:v>
                </c:pt>
                <c:pt idx="1708">
                  <c:v>40.130000000000003</c:v>
                </c:pt>
                <c:pt idx="1709">
                  <c:v>40.130000000000003</c:v>
                </c:pt>
                <c:pt idx="1710">
                  <c:v>40.130000000000003</c:v>
                </c:pt>
                <c:pt idx="1711">
                  <c:v>40.130000000000003</c:v>
                </c:pt>
                <c:pt idx="1712">
                  <c:v>40.130000000000003</c:v>
                </c:pt>
                <c:pt idx="1713">
                  <c:v>40.130000000000003</c:v>
                </c:pt>
                <c:pt idx="1714">
                  <c:v>40.130000000000003</c:v>
                </c:pt>
                <c:pt idx="1715">
                  <c:v>40.130000000000003</c:v>
                </c:pt>
                <c:pt idx="1716">
                  <c:v>40.119999999999997</c:v>
                </c:pt>
                <c:pt idx="1717">
                  <c:v>40.11</c:v>
                </c:pt>
                <c:pt idx="1718">
                  <c:v>40.090000000000003</c:v>
                </c:pt>
                <c:pt idx="1719">
                  <c:v>40.07</c:v>
                </c:pt>
                <c:pt idx="1720">
                  <c:v>40.06</c:v>
                </c:pt>
                <c:pt idx="1721">
                  <c:v>40.049999999999997</c:v>
                </c:pt>
                <c:pt idx="1722">
                  <c:v>40.04</c:v>
                </c:pt>
                <c:pt idx="1723">
                  <c:v>40.03</c:v>
                </c:pt>
                <c:pt idx="1724">
                  <c:v>40.03</c:v>
                </c:pt>
                <c:pt idx="1725">
                  <c:v>40.03</c:v>
                </c:pt>
                <c:pt idx="1726">
                  <c:v>40.03</c:v>
                </c:pt>
                <c:pt idx="1727">
                  <c:v>40.03</c:v>
                </c:pt>
                <c:pt idx="1728">
                  <c:v>40.03</c:v>
                </c:pt>
                <c:pt idx="1729">
                  <c:v>40.020000000000003</c:v>
                </c:pt>
                <c:pt idx="1730">
                  <c:v>40.01</c:v>
                </c:pt>
                <c:pt idx="1731">
                  <c:v>40</c:v>
                </c:pt>
                <c:pt idx="1732">
                  <c:v>39.99</c:v>
                </c:pt>
                <c:pt idx="1733">
                  <c:v>39.979999999999997</c:v>
                </c:pt>
                <c:pt idx="1734">
                  <c:v>39.979999999999997</c:v>
                </c:pt>
                <c:pt idx="1735">
                  <c:v>39.97</c:v>
                </c:pt>
                <c:pt idx="1736">
                  <c:v>39.96</c:v>
                </c:pt>
                <c:pt idx="1737">
                  <c:v>39.950000000000003</c:v>
                </c:pt>
                <c:pt idx="1738">
                  <c:v>39.94</c:v>
                </c:pt>
                <c:pt idx="1739">
                  <c:v>39.93</c:v>
                </c:pt>
                <c:pt idx="1740">
                  <c:v>39.93</c:v>
                </c:pt>
                <c:pt idx="1741">
                  <c:v>39.92</c:v>
                </c:pt>
                <c:pt idx="1742">
                  <c:v>39.92</c:v>
                </c:pt>
                <c:pt idx="1743">
                  <c:v>39.92</c:v>
                </c:pt>
                <c:pt idx="1744">
                  <c:v>39.92</c:v>
                </c:pt>
                <c:pt idx="1745">
                  <c:v>39.92</c:v>
                </c:pt>
                <c:pt idx="1746">
                  <c:v>39.909999999999997</c:v>
                </c:pt>
                <c:pt idx="1747">
                  <c:v>39.909999999999997</c:v>
                </c:pt>
                <c:pt idx="1748">
                  <c:v>39.9</c:v>
                </c:pt>
                <c:pt idx="1749">
                  <c:v>39.89</c:v>
                </c:pt>
                <c:pt idx="1750">
                  <c:v>39.880000000000003</c:v>
                </c:pt>
                <c:pt idx="1751">
                  <c:v>39.869999999999997</c:v>
                </c:pt>
                <c:pt idx="1752">
                  <c:v>39.85</c:v>
                </c:pt>
                <c:pt idx="1753">
                  <c:v>39.85</c:v>
                </c:pt>
                <c:pt idx="1754">
                  <c:v>39.840000000000003</c:v>
                </c:pt>
                <c:pt idx="1755">
                  <c:v>39.82</c:v>
                </c:pt>
                <c:pt idx="1756">
                  <c:v>39.81</c:v>
                </c:pt>
                <c:pt idx="1757">
                  <c:v>39.799999999999997</c:v>
                </c:pt>
                <c:pt idx="1758">
                  <c:v>39.79</c:v>
                </c:pt>
                <c:pt idx="1759">
                  <c:v>39.78</c:v>
                </c:pt>
                <c:pt idx="1760">
                  <c:v>39.770000000000003</c:v>
                </c:pt>
                <c:pt idx="1761">
                  <c:v>39.76</c:v>
                </c:pt>
                <c:pt idx="1762">
                  <c:v>39.75</c:v>
                </c:pt>
                <c:pt idx="1763">
                  <c:v>39.75</c:v>
                </c:pt>
                <c:pt idx="1764">
                  <c:v>39.74</c:v>
                </c:pt>
                <c:pt idx="1765">
                  <c:v>39.729999999999997</c:v>
                </c:pt>
                <c:pt idx="1766">
                  <c:v>39.729999999999997</c:v>
                </c:pt>
                <c:pt idx="1767">
                  <c:v>39.72</c:v>
                </c:pt>
                <c:pt idx="1768">
                  <c:v>39.72</c:v>
                </c:pt>
                <c:pt idx="1769">
                  <c:v>39.72</c:v>
                </c:pt>
                <c:pt idx="1770">
                  <c:v>39.72</c:v>
                </c:pt>
                <c:pt idx="1771">
                  <c:v>39.71</c:v>
                </c:pt>
                <c:pt idx="1772">
                  <c:v>39.71</c:v>
                </c:pt>
                <c:pt idx="1773">
                  <c:v>39.71</c:v>
                </c:pt>
                <c:pt idx="1774">
                  <c:v>39.71</c:v>
                </c:pt>
                <c:pt idx="1775">
                  <c:v>39.71</c:v>
                </c:pt>
                <c:pt idx="1776">
                  <c:v>39.71</c:v>
                </c:pt>
                <c:pt idx="1777">
                  <c:v>39.71</c:v>
                </c:pt>
                <c:pt idx="1778">
                  <c:v>39.71</c:v>
                </c:pt>
                <c:pt idx="1779">
                  <c:v>39.71</c:v>
                </c:pt>
                <c:pt idx="1780">
                  <c:v>39.71</c:v>
                </c:pt>
                <c:pt idx="1781">
                  <c:v>39.71</c:v>
                </c:pt>
                <c:pt idx="1782">
                  <c:v>39.71</c:v>
                </c:pt>
                <c:pt idx="1783">
                  <c:v>39.71</c:v>
                </c:pt>
                <c:pt idx="1784">
                  <c:v>39.71</c:v>
                </c:pt>
                <c:pt idx="1785">
                  <c:v>39.71</c:v>
                </c:pt>
                <c:pt idx="1786">
                  <c:v>39.71</c:v>
                </c:pt>
                <c:pt idx="1787">
                  <c:v>39.71</c:v>
                </c:pt>
                <c:pt idx="1788">
                  <c:v>39.71</c:v>
                </c:pt>
                <c:pt idx="1789">
                  <c:v>39.71</c:v>
                </c:pt>
                <c:pt idx="1790">
                  <c:v>39.700000000000003</c:v>
                </c:pt>
                <c:pt idx="1791">
                  <c:v>39.700000000000003</c:v>
                </c:pt>
                <c:pt idx="1792">
                  <c:v>39.700000000000003</c:v>
                </c:pt>
                <c:pt idx="1793">
                  <c:v>39.69</c:v>
                </c:pt>
                <c:pt idx="1794">
                  <c:v>39.68</c:v>
                </c:pt>
                <c:pt idx="1795">
                  <c:v>39.67</c:v>
                </c:pt>
                <c:pt idx="1796">
                  <c:v>39.67</c:v>
                </c:pt>
                <c:pt idx="1797">
                  <c:v>39.659999999999997</c:v>
                </c:pt>
                <c:pt idx="1798">
                  <c:v>39.659999999999997</c:v>
                </c:pt>
                <c:pt idx="1799">
                  <c:v>39.65</c:v>
                </c:pt>
                <c:pt idx="1800">
                  <c:v>39.64</c:v>
                </c:pt>
                <c:pt idx="1801">
                  <c:v>39.64</c:v>
                </c:pt>
                <c:pt idx="1802">
                  <c:v>39.630000000000003</c:v>
                </c:pt>
                <c:pt idx="1803">
                  <c:v>39.619999999999997</c:v>
                </c:pt>
                <c:pt idx="1804">
                  <c:v>39.619999999999997</c:v>
                </c:pt>
                <c:pt idx="1805">
                  <c:v>39.619999999999997</c:v>
                </c:pt>
                <c:pt idx="1806">
                  <c:v>39.619999999999997</c:v>
                </c:pt>
                <c:pt idx="1807">
                  <c:v>39.619999999999997</c:v>
                </c:pt>
                <c:pt idx="1808">
                  <c:v>39.619999999999997</c:v>
                </c:pt>
                <c:pt idx="1809">
                  <c:v>39.619999999999997</c:v>
                </c:pt>
                <c:pt idx="1810">
                  <c:v>39.619999999999997</c:v>
                </c:pt>
                <c:pt idx="1811">
                  <c:v>39.619999999999997</c:v>
                </c:pt>
                <c:pt idx="1812">
                  <c:v>39.61</c:v>
                </c:pt>
                <c:pt idx="1813">
                  <c:v>39.61</c:v>
                </c:pt>
                <c:pt idx="1814">
                  <c:v>39.61</c:v>
                </c:pt>
                <c:pt idx="1815">
                  <c:v>39.61</c:v>
                </c:pt>
                <c:pt idx="1816">
                  <c:v>39.61</c:v>
                </c:pt>
                <c:pt idx="1817">
                  <c:v>39.61</c:v>
                </c:pt>
                <c:pt idx="1818">
                  <c:v>39.61</c:v>
                </c:pt>
                <c:pt idx="1819">
                  <c:v>39.61</c:v>
                </c:pt>
                <c:pt idx="1820">
                  <c:v>39.61</c:v>
                </c:pt>
                <c:pt idx="1821">
                  <c:v>39.61</c:v>
                </c:pt>
                <c:pt idx="1822">
                  <c:v>39.61</c:v>
                </c:pt>
                <c:pt idx="1823">
                  <c:v>39.61</c:v>
                </c:pt>
                <c:pt idx="1824">
                  <c:v>39.61</c:v>
                </c:pt>
                <c:pt idx="1825">
                  <c:v>39.61</c:v>
                </c:pt>
                <c:pt idx="1826">
                  <c:v>39.61</c:v>
                </c:pt>
                <c:pt idx="1827">
                  <c:v>39.61</c:v>
                </c:pt>
                <c:pt idx="1828">
                  <c:v>39.61</c:v>
                </c:pt>
                <c:pt idx="1829">
                  <c:v>39.61</c:v>
                </c:pt>
                <c:pt idx="1830">
                  <c:v>39.61</c:v>
                </c:pt>
                <c:pt idx="1831">
                  <c:v>39.61</c:v>
                </c:pt>
                <c:pt idx="1832">
                  <c:v>39.6</c:v>
                </c:pt>
                <c:pt idx="1833">
                  <c:v>39.6</c:v>
                </c:pt>
                <c:pt idx="1834">
                  <c:v>39.6</c:v>
                </c:pt>
                <c:pt idx="1835">
                  <c:v>39.6</c:v>
                </c:pt>
                <c:pt idx="1836">
                  <c:v>39.6</c:v>
                </c:pt>
                <c:pt idx="1837">
                  <c:v>39.6</c:v>
                </c:pt>
                <c:pt idx="1838">
                  <c:v>39.590000000000003</c:v>
                </c:pt>
                <c:pt idx="1839">
                  <c:v>39.590000000000003</c:v>
                </c:pt>
                <c:pt idx="1840">
                  <c:v>39.590000000000003</c:v>
                </c:pt>
                <c:pt idx="1841">
                  <c:v>39.58</c:v>
                </c:pt>
                <c:pt idx="1842">
                  <c:v>39.58</c:v>
                </c:pt>
                <c:pt idx="1843">
                  <c:v>39.57</c:v>
                </c:pt>
                <c:pt idx="1844">
                  <c:v>39.56</c:v>
                </c:pt>
                <c:pt idx="1845">
                  <c:v>39.549999999999997</c:v>
                </c:pt>
                <c:pt idx="1846">
                  <c:v>39.54</c:v>
                </c:pt>
                <c:pt idx="1847">
                  <c:v>39.53</c:v>
                </c:pt>
                <c:pt idx="1848">
                  <c:v>39.53</c:v>
                </c:pt>
                <c:pt idx="1849">
                  <c:v>39.520000000000003</c:v>
                </c:pt>
                <c:pt idx="1850">
                  <c:v>39.51</c:v>
                </c:pt>
                <c:pt idx="1851">
                  <c:v>39.5</c:v>
                </c:pt>
                <c:pt idx="1852">
                  <c:v>39.5</c:v>
                </c:pt>
                <c:pt idx="1853">
                  <c:v>39.49</c:v>
                </c:pt>
                <c:pt idx="1854">
                  <c:v>39.479999999999997</c:v>
                </c:pt>
                <c:pt idx="1855">
                  <c:v>39.479999999999997</c:v>
                </c:pt>
                <c:pt idx="1856">
                  <c:v>39.479999999999997</c:v>
                </c:pt>
                <c:pt idx="1857">
                  <c:v>39.47</c:v>
                </c:pt>
                <c:pt idx="1858">
                  <c:v>39.46</c:v>
                </c:pt>
                <c:pt idx="1859">
                  <c:v>39.46</c:v>
                </c:pt>
                <c:pt idx="1860">
                  <c:v>39.450000000000003</c:v>
                </c:pt>
                <c:pt idx="1861">
                  <c:v>39.450000000000003</c:v>
                </c:pt>
                <c:pt idx="1862">
                  <c:v>39.44</c:v>
                </c:pt>
                <c:pt idx="1863">
                  <c:v>39.44</c:v>
                </c:pt>
                <c:pt idx="1864">
                  <c:v>39.44</c:v>
                </c:pt>
                <c:pt idx="1865">
                  <c:v>39.43</c:v>
                </c:pt>
                <c:pt idx="1866">
                  <c:v>39.43</c:v>
                </c:pt>
                <c:pt idx="1867">
                  <c:v>39.43</c:v>
                </c:pt>
                <c:pt idx="1868">
                  <c:v>39.43</c:v>
                </c:pt>
                <c:pt idx="1869">
                  <c:v>39.43</c:v>
                </c:pt>
                <c:pt idx="1870">
                  <c:v>39.43</c:v>
                </c:pt>
                <c:pt idx="1871">
                  <c:v>39.43</c:v>
                </c:pt>
                <c:pt idx="1872">
                  <c:v>39.43</c:v>
                </c:pt>
                <c:pt idx="1873">
                  <c:v>39.42</c:v>
                </c:pt>
                <c:pt idx="1874">
                  <c:v>39.409999999999997</c:v>
                </c:pt>
                <c:pt idx="1875">
                  <c:v>39.409999999999997</c:v>
                </c:pt>
                <c:pt idx="1876">
                  <c:v>39.409999999999997</c:v>
                </c:pt>
                <c:pt idx="1877">
                  <c:v>39.4</c:v>
                </c:pt>
                <c:pt idx="1878">
                  <c:v>39.4</c:v>
                </c:pt>
                <c:pt idx="1879">
                  <c:v>39.4</c:v>
                </c:pt>
                <c:pt idx="1880">
                  <c:v>39.4</c:v>
                </c:pt>
                <c:pt idx="1881">
                  <c:v>39.4</c:v>
                </c:pt>
                <c:pt idx="1882">
                  <c:v>39.409999999999997</c:v>
                </c:pt>
                <c:pt idx="1883">
                  <c:v>39.409999999999997</c:v>
                </c:pt>
                <c:pt idx="1884">
                  <c:v>39.409999999999997</c:v>
                </c:pt>
                <c:pt idx="1885">
                  <c:v>39.409999999999997</c:v>
                </c:pt>
                <c:pt idx="1886">
                  <c:v>39.409999999999997</c:v>
                </c:pt>
                <c:pt idx="1887">
                  <c:v>39.409999999999997</c:v>
                </c:pt>
                <c:pt idx="1888">
                  <c:v>39.409999999999997</c:v>
                </c:pt>
                <c:pt idx="1889">
                  <c:v>39.409999999999997</c:v>
                </c:pt>
                <c:pt idx="1890">
                  <c:v>39.409999999999997</c:v>
                </c:pt>
                <c:pt idx="1891">
                  <c:v>39.4</c:v>
                </c:pt>
                <c:pt idx="1892">
                  <c:v>39.4</c:v>
                </c:pt>
                <c:pt idx="1893">
                  <c:v>39.4</c:v>
                </c:pt>
                <c:pt idx="1894">
                  <c:v>39.4</c:v>
                </c:pt>
                <c:pt idx="1895">
                  <c:v>39.4</c:v>
                </c:pt>
                <c:pt idx="1896">
                  <c:v>39.4</c:v>
                </c:pt>
                <c:pt idx="1897">
                  <c:v>39.4</c:v>
                </c:pt>
                <c:pt idx="1898">
                  <c:v>39.4</c:v>
                </c:pt>
                <c:pt idx="1899">
                  <c:v>39.4</c:v>
                </c:pt>
                <c:pt idx="1900">
                  <c:v>39.4</c:v>
                </c:pt>
                <c:pt idx="1901">
                  <c:v>39.4</c:v>
                </c:pt>
                <c:pt idx="1902">
                  <c:v>39.409999999999997</c:v>
                </c:pt>
                <c:pt idx="1903">
                  <c:v>39.409999999999997</c:v>
                </c:pt>
                <c:pt idx="1904">
                  <c:v>39.409999999999997</c:v>
                </c:pt>
                <c:pt idx="1905">
                  <c:v>39.409999999999997</c:v>
                </c:pt>
                <c:pt idx="1906">
                  <c:v>39.409999999999997</c:v>
                </c:pt>
                <c:pt idx="1907">
                  <c:v>39.42</c:v>
                </c:pt>
                <c:pt idx="1908">
                  <c:v>39.42</c:v>
                </c:pt>
                <c:pt idx="1909">
                  <c:v>39.42</c:v>
                </c:pt>
                <c:pt idx="1910">
                  <c:v>39.42</c:v>
                </c:pt>
                <c:pt idx="1911">
                  <c:v>39.43</c:v>
                </c:pt>
                <c:pt idx="1912">
                  <c:v>39.43</c:v>
                </c:pt>
                <c:pt idx="1913">
                  <c:v>39.44</c:v>
                </c:pt>
                <c:pt idx="1914">
                  <c:v>39.450000000000003</c:v>
                </c:pt>
                <c:pt idx="1915">
                  <c:v>39.46</c:v>
                </c:pt>
                <c:pt idx="1916">
                  <c:v>39.46</c:v>
                </c:pt>
                <c:pt idx="1917">
                  <c:v>39.47</c:v>
                </c:pt>
                <c:pt idx="1918">
                  <c:v>39.49</c:v>
                </c:pt>
                <c:pt idx="1919">
                  <c:v>39.51</c:v>
                </c:pt>
                <c:pt idx="1920">
                  <c:v>39.53</c:v>
                </c:pt>
                <c:pt idx="1921">
                  <c:v>39.54</c:v>
                </c:pt>
                <c:pt idx="1922">
                  <c:v>39.56</c:v>
                </c:pt>
                <c:pt idx="1923">
                  <c:v>39.57</c:v>
                </c:pt>
                <c:pt idx="1924">
                  <c:v>39.58</c:v>
                </c:pt>
                <c:pt idx="1925">
                  <c:v>39.58</c:v>
                </c:pt>
                <c:pt idx="1926">
                  <c:v>39.590000000000003</c:v>
                </c:pt>
                <c:pt idx="1927">
                  <c:v>39.6</c:v>
                </c:pt>
                <c:pt idx="1928">
                  <c:v>39.6</c:v>
                </c:pt>
                <c:pt idx="1929">
                  <c:v>39.61</c:v>
                </c:pt>
                <c:pt idx="1930">
                  <c:v>39.61</c:v>
                </c:pt>
                <c:pt idx="1931">
                  <c:v>39.61</c:v>
                </c:pt>
                <c:pt idx="1932">
                  <c:v>39.619999999999997</c:v>
                </c:pt>
                <c:pt idx="1933">
                  <c:v>39.619999999999997</c:v>
                </c:pt>
                <c:pt idx="1934">
                  <c:v>39.630000000000003</c:v>
                </c:pt>
                <c:pt idx="1935">
                  <c:v>39.64</c:v>
                </c:pt>
                <c:pt idx="1936">
                  <c:v>39.64</c:v>
                </c:pt>
                <c:pt idx="1937">
                  <c:v>39.65</c:v>
                </c:pt>
                <c:pt idx="1938">
                  <c:v>39.67</c:v>
                </c:pt>
                <c:pt idx="1939">
                  <c:v>39.68</c:v>
                </c:pt>
                <c:pt idx="1940">
                  <c:v>39.700000000000003</c:v>
                </c:pt>
                <c:pt idx="1941">
                  <c:v>39.71</c:v>
                </c:pt>
                <c:pt idx="1942">
                  <c:v>39.71</c:v>
                </c:pt>
                <c:pt idx="1943">
                  <c:v>39.71</c:v>
                </c:pt>
                <c:pt idx="1944">
                  <c:v>39.71</c:v>
                </c:pt>
                <c:pt idx="1945">
                  <c:v>39.71</c:v>
                </c:pt>
                <c:pt idx="1946">
                  <c:v>39.71</c:v>
                </c:pt>
                <c:pt idx="1947">
                  <c:v>39.71</c:v>
                </c:pt>
                <c:pt idx="1948">
                  <c:v>39.72</c:v>
                </c:pt>
                <c:pt idx="1949">
                  <c:v>39.72</c:v>
                </c:pt>
                <c:pt idx="1950">
                  <c:v>39.729999999999997</c:v>
                </c:pt>
                <c:pt idx="1951">
                  <c:v>39.74</c:v>
                </c:pt>
                <c:pt idx="1952">
                  <c:v>39.76</c:v>
                </c:pt>
                <c:pt idx="1953">
                  <c:v>39.770000000000003</c:v>
                </c:pt>
                <c:pt idx="1954">
                  <c:v>39.78</c:v>
                </c:pt>
                <c:pt idx="1955">
                  <c:v>39.799999999999997</c:v>
                </c:pt>
                <c:pt idx="1956">
                  <c:v>39.81</c:v>
                </c:pt>
                <c:pt idx="1957">
                  <c:v>39.83</c:v>
                </c:pt>
                <c:pt idx="1958">
                  <c:v>39.840000000000003</c:v>
                </c:pt>
                <c:pt idx="1959">
                  <c:v>39.85</c:v>
                </c:pt>
                <c:pt idx="1960">
                  <c:v>39.86</c:v>
                </c:pt>
                <c:pt idx="1961">
                  <c:v>39.869999999999997</c:v>
                </c:pt>
                <c:pt idx="1962">
                  <c:v>39.880000000000003</c:v>
                </c:pt>
                <c:pt idx="1963">
                  <c:v>39.89</c:v>
                </c:pt>
                <c:pt idx="1964">
                  <c:v>39.9</c:v>
                </c:pt>
                <c:pt idx="1965">
                  <c:v>39.909999999999997</c:v>
                </c:pt>
                <c:pt idx="1966">
                  <c:v>39.92</c:v>
                </c:pt>
                <c:pt idx="1967">
                  <c:v>39.92</c:v>
                </c:pt>
                <c:pt idx="1968">
                  <c:v>39.92</c:v>
                </c:pt>
                <c:pt idx="1969">
                  <c:v>39.92</c:v>
                </c:pt>
                <c:pt idx="1970">
                  <c:v>39.92</c:v>
                </c:pt>
                <c:pt idx="1971">
                  <c:v>39.92</c:v>
                </c:pt>
                <c:pt idx="1972">
                  <c:v>39.92</c:v>
                </c:pt>
                <c:pt idx="1973">
                  <c:v>39.92</c:v>
                </c:pt>
                <c:pt idx="1974">
                  <c:v>39.92</c:v>
                </c:pt>
                <c:pt idx="1975">
                  <c:v>39.92</c:v>
                </c:pt>
                <c:pt idx="1976">
                  <c:v>39.92</c:v>
                </c:pt>
                <c:pt idx="1977">
                  <c:v>39.92</c:v>
                </c:pt>
                <c:pt idx="1978">
                  <c:v>39.92</c:v>
                </c:pt>
                <c:pt idx="1979">
                  <c:v>39.92</c:v>
                </c:pt>
                <c:pt idx="1980">
                  <c:v>39.92</c:v>
                </c:pt>
                <c:pt idx="1981">
                  <c:v>39.92</c:v>
                </c:pt>
                <c:pt idx="1982">
                  <c:v>39.92</c:v>
                </c:pt>
                <c:pt idx="1983">
                  <c:v>39.92</c:v>
                </c:pt>
                <c:pt idx="1984">
                  <c:v>39.92</c:v>
                </c:pt>
                <c:pt idx="1985">
                  <c:v>39.92</c:v>
                </c:pt>
                <c:pt idx="1986">
                  <c:v>39.92</c:v>
                </c:pt>
                <c:pt idx="1987">
                  <c:v>39.92</c:v>
                </c:pt>
                <c:pt idx="1988">
                  <c:v>39.93</c:v>
                </c:pt>
                <c:pt idx="1989">
                  <c:v>39.93</c:v>
                </c:pt>
                <c:pt idx="1990">
                  <c:v>39.93</c:v>
                </c:pt>
                <c:pt idx="1991">
                  <c:v>39.93</c:v>
                </c:pt>
                <c:pt idx="1992">
                  <c:v>39.93</c:v>
                </c:pt>
                <c:pt idx="1993">
                  <c:v>39.93</c:v>
                </c:pt>
                <c:pt idx="1994">
                  <c:v>39.93</c:v>
                </c:pt>
                <c:pt idx="1995">
                  <c:v>39.93</c:v>
                </c:pt>
                <c:pt idx="1996">
                  <c:v>39.93</c:v>
                </c:pt>
                <c:pt idx="1997">
                  <c:v>39.93</c:v>
                </c:pt>
                <c:pt idx="1998">
                  <c:v>39.93</c:v>
                </c:pt>
                <c:pt idx="1999">
                  <c:v>39.93</c:v>
                </c:pt>
                <c:pt idx="2000">
                  <c:v>39.94</c:v>
                </c:pt>
                <c:pt idx="2001">
                  <c:v>39.94</c:v>
                </c:pt>
                <c:pt idx="2002">
                  <c:v>39.94</c:v>
                </c:pt>
                <c:pt idx="2003">
                  <c:v>39.94</c:v>
                </c:pt>
                <c:pt idx="2004">
                  <c:v>39.94</c:v>
                </c:pt>
                <c:pt idx="2005">
                  <c:v>39.94</c:v>
                </c:pt>
                <c:pt idx="2006">
                  <c:v>39.93</c:v>
                </c:pt>
                <c:pt idx="2007">
                  <c:v>39.93</c:v>
                </c:pt>
                <c:pt idx="2008">
                  <c:v>39.93</c:v>
                </c:pt>
                <c:pt idx="2009">
                  <c:v>39.93</c:v>
                </c:pt>
                <c:pt idx="2010">
                  <c:v>39.93</c:v>
                </c:pt>
                <c:pt idx="2011">
                  <c:v>39.93</c:v>
                </c:pt>
                <c:pt idx="2012">
                  <c:v>39.93</c:v>
                </c:pt>
                <c:pt idx="2013">
                  <c:v>39.93</c:v>
                </c:pt>
                <c:pt idx="2014">
                  <c:v>39.93</c:v>
                </c:pt>
                <c:pt idx="2015">
                  <c:v>39.93</c:v>
                </c:pt>
                <c:pt idx="2016">
                  <c:v>39.93</c:v>
                </c:pt>
                <c:pt idx="2017">
                  <c:v>39.93</c:v>
                </c:pt>
                <c:pt idx="2018">
                  <c:v>39.92</c:v>
                </c:pt>
                <c:pt idx="2019">
                  <c:v>39.92</c:v>
                </c:pt>
                <c:pt idx="2020">
                  <c:v>39.92</c:v>
                </c:pt>
                <c:pt idx="2021">
                  <c:v>39.92</c:v>
                </c:pt>
                <c:pt idx="2022">
                  <c:v>39.92</c:v>
                </c:pt>
                <c:pt idx="2023">
                  <c:v>39.92</c:v>
                </c:pt>
                <c:pt idx="2024">
                  <c:v>39.92</c:v>
                </c:pt>
                <c:pt idx="2025">
                  <c:v>39.92</c:v>
                </c:pt>
                <c:pt idx="2026">
                  <c:v>39.92</c:v>
                </c:pt>
                <c:pt idx="2027">
                  <c:v>39.92</c:v>
                </c:pt>
                <c:pt idx="2028">
                  <c:v>39.92</c:v>
                </c:pt>
                <c:pt idx="2029">
                  <c:v>39.92</c:v>
                </c:pt>
                <c:pt idx="2030">
                  <c:v>39.92</c:v>
                </c:pt>
                <c:pt idx="2031">
                  <c:v>39.92</c:v>
                </c:pt>
                <c:pt idx="2032">
                  <c:v>39.92</c:v>
                </c:pt>
                <c:pt idx="2033">
                  <c:v>39.92</c:v>
                </c:pt>
                <c:pt idx="2034">
                  <c:v>39.92</c:v>
                </c:pt>
                <c:pt idx="2035">
                  <c:v>39.92</c:v>
                </c:pt>
                <c:pt idx="2036">
                  <c:v>39.92</c:v>
                </c:pt>
                <c:pt idx="2037">
                  <c:v>39.909999999999997</c:v>
                </c:pt>
                <c:pt idx="2038">
                  <c:v>39.909999999999997</c:v>
                </c:pt>
                <c:pt idx="2039">
                  <c:v>39.909999999999997</c:v>
                </c:pt>
                <c:pt idx="2040">
                  <c:v>39.909999999999997</c:v>
                </c:pt>
                <c:pt idx="2041">
                  <c:v>39.9</c:v>
                </c:pt>
                <c:pt idx="2042">
                  <c:v>39.9</c:v>
                </c:pt>
                <c:pt idx="2043">
                  <c:v>39.89</c:v>
                </c:pt>
                <c:pt idx="2044">
                  <c:v>39.89</c:v>
                </c:pt>
                <c:pt idx="2045">
                  <c:v>39.880000000000003</c:v>
                </c:pt>
                <c:pt idx="2046">
                  <c:v>39.880000000000003</c:v>
                </c:pt>
                <c:pt idx="2047">
                  <c:v>39.869999999999997</c:v>
                </c:pt>
                <c:pt idx="2048">
                  <c:v>39.86</c:v>
                </c:pt>
                <c:pt idx="2049">
                  <c:v>39.85</c:v>
                </c:pt>
                <c:pt idx="2050">
                  <c:v>39.840000000000003</c:v>
                </c:pt>
                <c:pt idx="2051">
                  <c:v>39.82</c:v>
                </c:pt>
                <c:pt idx="2052">
                  <c:v>39.82</c:v>
                </c:pt>
                <c:pt idx="2053">
                  <c:v>39.81</c:v>
                </c:pt>
                <c:pt idx="2054">
                  <c:v>39.799999999999997</c:v>
                </c:pt>
                <c:pt idx="2055">
                  <c:v>39.799999999999997</c:v>
                </c:pt>
                <c:pt idx="2056">
                  <c:v>39.799999999999997</c:v>
                </c:pt>
                <c:pt idx="2057">
                  <c:v>39.79</c:v>
                </c:pt>
                <c:pt idx="2058">
                  <c:v>39.78</c:v>
                </c:pt>
                <c:pt idx="2059">
                  <c:v>39.770000000000003</c:v>
                </c:pt>
                <c:pt idx="2060">
                  <c:v>39.76</c:v>
                </c:pt>
                <c:pt idx="2061">
                  <c:v>39.74</c:v>
                </c:pt>
                <c:pt idx="2062">
                  <c:v>39.74</c:v>
                </c:pt>
                <c:pt idx="2063">
                  <c:v>39.74</c:v>
                </c:pt>
                <c:pt idx="2064">
                  <c:v>39.74</c:v>
                </c:pt>
                <c:pt idx="2065">
                  <c:v>39.729999999999997</c:v>
                </c:pt>
                <c:pt idx="2066">
                  <c:v>39.729999999999997</c:v>
                </c:pt>
                <c:pt idx="2067">
                  <c:v>39.72</c:v>
                </c:pt>
                <c:pt idx="2068">
                  <c:v>39.72</c:v>
                </c:pt>
                <c:pt idx="2069">
                  <c:v>39.72</c:v>
                </c:pt>
                <c:pt idx="2070">
                  <c:v>39.71</c:v>
                </c:pt>
                <c:pt idx="2071">
                  <c:v>39.71</c:v>
                </c:pt>
                <c:pt idx="2072">
                  <c:v>39.71</c:v>
                </c:pt>
                <c:pt idx="2073">
                  <c:v>39.71</c:v>
                </c:pt>
                <c:pt idx="2074">
                  <c:v>39.71</c:v>
                </c:pt>
                <c:pt idx="2075">
                  <c:v>39.71</c:v>
                </c:pt>
                <c:pt idx="2076">
                  <c:v>39.71</c:v>
                </c:pt>
                <c:pt idx="2077">
                  <c:v>39.71</c:v>
                </c:pt>
                <c:pt idx="2078">
                  <c:v>39.71</c:v>
                </c:pt>
                <c:pt idx="2079">
                  <c:v>39.71</c:v>
                </c:pt>
                <c:pt idx="2080">
                  <c:v>39.71</c:v>
                </c:pt>
                <c:pt idx="2081">
                  <c:v>39.71</c:v>
                </c:pt>
                <c:pt idx="2082">
                  <c:v>39.71</c:v>
                </c:pt>
                <c:pt idx="2083">
                  <c:v>39.71</c:v>
                </c:pt>
                <c:pt idx="2084">
                  <c:v>39.71</c:v>
                </c:pt>
                <c:pt idx="2085">
                  <c:v>39.71</c:v>
                </c:pt>
                <c:pt idx="2086">
                  <c:v>39.71</c:v>
                </c:pt>
                <c:pt idx="2087">
                  <c:v>39.71</c:v>
                </c:pt>
                <c:pt idx="2088">
                  <c:v>39.71</c:v>
                </c:pt>
                <c:pt idx="2089">
                  <c:v>39.700000000000003</c:v>
                </c:pt>
                <c:pt idx="2090">
                  <c:v>39.69</c:v>
                </c:pt>
                <c:pt idx="2091">
                  <c:v>39.68</c:v>
                </c:pt>
                <c:pt idx="2092">
                  <c:v>39.68</c:v>
                </c:pt>
                <c:pt idx="2093">
                  <c:v>39.67</c:v>
                </c:pt>
                <c:pt idx="2094">
                  <c:v>39.659999999999997</c:v>
                </c:pt>
                <c:pt idx="2095">
                  <c:v>39.659999999999997</c:v>
                </c:pt>
                <c:pt idx="2096">
                  <c:v>39.65</c:v>
                </c:pt>
                <c:pt idx="2097">
                  <c:v>39.65</c:v>
                </c:pt>
                <c:pt idx="2098">
                  <c:v>39.64</c:v>
                </c:pt>
                <c:pt idx="2099">
                  <c:v>39.64</c:v>
                </c:pt>
                <c:pt idx="2100">
                  <c:v>39.630000000000003</c:v>
                </c:pt>
                <c:pt idx="2101">
                  <c:v>39.630000000000003</c:v>
                </c:pt>
                <c:pt idx="2102">
                  <c:v>39.619999999999997</c:v>
                </c:pt>
                <c:pt idx="2103">
                  <c:v>39.619999999999997</c:v>
                </c:pt>
                <c:pt idx="2104">
                  <c:v>39.619999999999997</c:v>
                </c:pt>
                <c:pt idx="2105">
                  <c:v>39.619999999999997</c:v>
                </c:pt>
                <c:pt idx="2106">
                  <c:v>39.619999999999997</c:v>
                </c:pt>
                <c:pt idx="2107">
                  <c:v>39.61</c:v>
                </c:pt>
                <c:pt idx="2108">
                  <c:v>39.61</c:v>
                </c:pt>
                <c:pt idx="2109">
                  <c:v>39.6</c:v>
                </c:pt>
                <c:pt idx="2110">
                  <c:v>39.6</c:v>
                </c:pt>
                <c:pt idx="2111">
                  <c:v>39.590000000000003</c:v>
                </c:pt>
                <c:pt idx="2112">
                  <c:v>39.58</c:v>
                </c:pt>
                <c:pt idx="2113">
                  <c:v>39.58</c:v>
                </c:pt>
                <c:pt idx="2114">
                  <c:v>39.57</c:v>
                </c:pt>
                <c:pt idx="2115">
                  <c:v>39.56</c:v>
                </c:pt>
                <c:pt idx="2116">
                  <c:v>39.549999999999997</c:v>
                </c:pt>
                <c:pt idx="2117">
                  <c:v>39.53</c:v>
                </c:pt>
                <c:pt idx="2118">
                  <c:v>39.51</c:v>
                </c:pt>
                <c:pt idx="2119">
                  <c:v>39.5</c:v>
                </c:pt>
                <c:pt idx="2120">
                  <c:v>39.479999999999997</c:v>
                </c:pt>
                <c:pt idx="2121">
                  <c:v>39.46</c:v>
                </c:pt>
                <c:pt idx="2122">
                  <c:v>39.450000000000003</c:v>
                </c:pt>
                <c:pt idx="2123">
                  <c:v>39.44</c:v>
                </c:pt>
                <c:pt idx="2124">
                  <c:v>39.43</c:v>
                </c:pt>
                <c:pt idx="2125">
                  <c:v>39.409999999999997</c:v>
                </c:pt>
                <c:pt idx="2126">
                  <c:v>39.409999999999997</c:v>
                </c:pt>
                <c:pt idx="2127">
                  <c:v>39.409999999999997</c:v>
                </c:pt>
                <c:pt idx="2128">
                  <c:v>39.4</c:v>
                </c:pt>
                <c:pt idx="2129">
                  <c:v>39.4</c:v>
                </c:pt>
                <c:pt idx="2130">
                  <c:v>39.4</c:v>
                </c:pt>
                <c:pt idx="2131">
                  <c:v>39.4</c:v>
                </c:pt>
                <c:pt idx="2132">
                  <c:v>39.4</c:v>
                </c:pt>
                <c:pt idx="2133">
                  <c:v>39.4</c:v>
                </c:pt>
                <c:pt idx="2134">
                  <c:v>39.4</c:v>
                </c:pt>
                <c:pt idx="2135">
                  <c:v>39.4</c:v>
                </c:pt>
                <c:pt idx="2136">
                  <c:v>39.39</c:v>
                </c:pt>
                <c:pt idx="2137">
                  <c:v>39.39</c:v>
                </c:pt>
                <c:pt idx="2138">
                  <c:v>39.380000000000003</c:v>
                </c:pt>
                <c:pt idx="2139">
                  <c:v>39.369999999999997</c:v>
                </c:pt>
                <c:pt idx="2140">
                  <c:v>39.369999999999997</c:v>
                </c:pt>
                <c:pt idx="2141">
                  <c:v>39.369999999999997</c:v>
                </c:pt>
                <c:pt idx="2142">
                  <c:v>39.36</c:v>
                </c:pt>
                <c:pt idx="2143">
                  <c:v>39.35</c:v>
                </c:pt>
                <c:pt idx="2144">
                  <c:v>39.340000000000003</c:v>
                </c:pt>
                <c:pt idx="2145">
                  <c:v>39.33</c:v>
                </c:pt>
                <c:pt idx="2146">
                  <c:v>39.33</c:v>
                </c:pt>
                <c:pt idx="2147">
                  <c:v>39.32</c:v>
                </c:pt>
                <c:pt idx="2148">
                  <c:v>39.31</c:v>
                </c:pt>
                <c:pt idx="2149">
                  <c:v>39.31</c:v>
                </c:pt>
                <c:pt idx="2150">
                  <c:v>39.299999999999997</c:v>
                </c:pt>
                <c:pt idx="2151">
                  <c:v>39.299999999999997</c:v>
                </c:pt>
                <c:pt idx="2152">
                  <c:v>39.299999999999997</c:v>
                </c:pt>
                <c:pt idx="2153">
                  <c:v>39.299999999999997</c:v>
                </c:pt>
                <c:pt idx="2154">
                  <c:v>39.299999999999997</c:v>
                </c:pt>
                <c:pt idx="2155">
                  <c:v>39.299999999999997</c:v>
                </c:pt>
                <c:pt idx="2156">
                  <c:v>39.299999999999997</c:v>
                </c:pt>
                <c:pt idx="2157">
                  <c:v>39.299999999999997</c:v>
                </c:pt>
                <c:pt idx="2158">
                  <c:v>39.299999999999997</c:v>
                </c:pt>
                <c:pt idx="2159">
                  <c:v>39.299999999999997</c:v>
                </c:pt>
                <c:pt idx="2160">
                  <c:v>39.299999999999997</c:v>
                </c:pt>
                <c:pt idx="2161">
                  <c:v>39.299999999999997</c:v>
                </c:pt>
                <c:pt idx="2162">
                  <c:v>39.299999999999997</c:v>
                </c:pt>
                <c:pt idx="2163">
                  <c:v>39.299999999999997</c:v>
                </c:pt>
                <c:pt idx="2164">
                  <c:v>39.299999999999997</c:v>
                </c:pt>
                <c:pt idx="2165">
                  <c:v>39.299999999999997</c:v>
                </c:pt>
                <c:pt idx="2166">
                  <c:v>39.299999999999997</c:v>
                </c:pt>
                <c:pt idx="2167">
                  <c:v>39.299999999999997</c:v>
                </c:pt>
                <c:pt idx="2168">
                  <c:v>39.299999999999997</c:v>
                </c:pt>
                <c:pt idx="2169">
                  <c:v>39.299999999999997</c:v>
                </c:pt>
                <c:pt idx="2170">
                  <c:v>39.31</c:v>
                </c:pt>
                <c:pt idx="2171">
                  <c:v>39.32</c:v>
                </c:pt>
                <c:pt idx="2172">
                  <c:v>39.340000000000003</c:v>
                </c:pt>
                <c:pt idx="2173">
                  <c:v>39.35</c:v>
                </c:pt>
                <c:pt idx="2174">
                  <c:v>39.369999999999997</c:v>
                </c:pt>
                <c:pt idx="2175">
                  <c:v>39.380000000000003</c:v>
                </c:pt>
                <c:pt idx="2176">
                  <c:v>39.39</c:v>
                </c:pt>
                <c:pt idx="2177">
                  <c:v>39.39</c:v>
                </c:pt>
                <c:pt idx="2178">
                  <c:v>39.4</c:v>
                </c:pt>
                <c:pt idx="2179">
                  <c:v>39.4</c:v>
                </c:pt>
                <c:pt idx="2180">
                  <c:v>39.42</c:v>
                </c:pt>
                <c:pt idx="2181">
                  <c:v>39.44</c:v>
                </c:pt>
                <c:pt idx="2182">
                  <c:v>39.46</c:v>
                </c:pt>
                <c:pt idx="2183">
                  <c:v>39.5</c:v>
                </c:pt>
                <c:pt idx="2184">
                  <c:v>39.54</c:v>
                </c:pt>
                <c:pt idx="2185">
                  <c:v>39.56</c:v>
                </c:pt>
                <c:pt idx="2186">
                  <c:v>39.590000000000003</c:v>
                </c:pt>
                <c:pt idx="2187">
                  <c:v>39.6</c:v>
                </c:pt>
                <c:pt idx="2188">
                  <c:v>39.619999999999997</c:v>
                </c:pt>
                <c:pt idx="2189">
                  <c:v>39.630000000000003</c:v>
                </c:pt>
                <c:pt idx="2190">
                  <c:v>39.65</c:v>
                </c:pt>
                <c:pt idx="2191">
                  <c:v>39.67</c:v>
                </c:pt>
                <c:pt idx="2192">
                  <c:v>39.69</c:v>
                </c:pt>
                <c:pt idx="2193">
                  <c:v>39.700000000000003</c:v>
                </c:pt>
                <c:pt idx="2194">
                  <c:v>39.71</c:v>
                </c:pt>
                <c:pt idx="2195">
                  <c:v>39.71</c:v>
                </c:pt>
                <c:pt idx="2196">
                  <c:v>39.71</c:v>
                </c:pt>
                <c:pt idx="2197">
                  <c:v>39.72</c:v>
                </c:pt>
                <c:pt idx="2198">
                  <c:v>39.74</c:v>
                </c:pt>
                <c:pt idx="2199">
                  <c:v>39.76</c:v>
                </c:pt>
                <c:pt idx="2200">
                  <c:v>39.799999999999997</c:v>
                </c:pt>
                <c:pt idx="2201">
                  <c:v>39.83</c:v>
                </c:pt>
                <c:pt idx="2202">
                  <c:v>39.869999999999997</c:v>
                </c:pt>
                <c:pt idx="2203">
                  <c:v>39.89</c:v>
                </c:pt>
                <c:pt idx="2204">
                  <c:v>39.92</c:v>
                </c:pt>
                <c:pt idx="2205">
                  <c:v>39.950000000000003</c:v>
                </c:pt>
                <c:pt idx="2206">
                  <c:v>39.97</c:v>
                </c:pt>
                <c:pt idx="2207">
                  <c:v>39.99</c:v>
                </c:pt>
                <c:pt idx="2208">
                  <c:v>40.03</c:v>
                </c:pt>
                <c:pt idx="2209">
                  <c:v>40.07</c:v>
                </c:pt>
                <c:pt idx="2210">
                  <c:v>40.090000000000003</c:v>
                </c:pt>
                <c:pt idx="2211">
                  <c:v>40.11</c:v>
                </c:pt>
                <c:pt idx="2212">
                  <c:v>40.130000000000003</c:v>
                </c:pt>
                <c:pt idx="2213">
                  <c:v>40.130000000000003</c:v>
                </c:pt>
                <c:pt idx="2214">
                  <c:v>40.14</c:v>
                </c:pt>
                <c:pt idx="2215">
                  <c:v>40.15</c:v>
                </c:pt>
                <c:pt idx="2216">
                  <c:v>40.159999999999997</c:v>
                </c:pt>
                <c:pt idx="2217">
                  <c:v>40.18</c:v>
                </c:pt>
                <c:pt idx="2218">
                  <c:v>40.200000000000003</c:v>
                </c:pt>
                <c:pt idx="2219">
                  <c:v>40.22</c:v>
                </c:pt>
                <c:pt idx="2220">
                  <c:v>40.229999999999997</c:v>
                </c:pt>
                <c:pt idx="2221">
                  <c:v>40.24</c:v>
                </c:pt>
                <c:pt idx="2222">
                  <c:v>40.25</c:v>
                </c:pt>
                <c:pt idx="2223">
                  <c:v>40.26</c:v>
                </c:pt>
                <c:pt idx="2224">
                  <c:v>40.270000000000003</c:v>
                </c:pt>
                <c:pt idx="2225">
                  <c:v>40.29</c:v>
                </c:pt>
                <c:pt idx="2226">
                  <c:v>40.31</c:v>
                </c:pt>
                <c:pt idx="2227">
                  <c:v>40.340000000000003</c:v>
                </c:pt>
                <c:pt idx="2228">
                  <c:v>40.36</c:v>
                </c:pt>
                <c:pt idx="2229">
                  <c:v>40.39</c:v>
                </c:pt>
                <c:pt idx="2230">
                  <c:v>40.409999999999997</c:v>
                </c:pt>
                <c:pt idx="2231">
                  <c:v>40.43</c:v>
                </c:pt>
                <c:pt idx="2232">
                  <c:v>40.44</c:v>
                </c:pt>
                <c:pt idx="2233">
                  <c:v>40.450000000000003</c:v>
                </c:pt>
                <c:pt idx="2234">
                  <c:v>40.450000000000003</c:v>
                </c:pt>
                <c:pt idx="2235">
                  <c:v>40.450000000000003</c:v>
                </c:pt>
                <c:pt idx="2236">
                  <c:v>40.450000000000003</c:v>
                </c:pt>
                <c:pt idx="2237">
                  <c:v>40.450000000000003</c:v>
                </c:pt>
                <c:pt idx="2238">
                  <c:v>40.450000000000003</c:v>
                </c:pt>
                <c:pt idx="2239">
                  <c:v>40.450000000000003</c:v>
                </c:pt>
                <c:pt idx="2240">
                  <c:v>40.450000000000003</c:v>
                </c:pt>
                <c:pt idx="2241">
                  <c:v>40.450000000000003</c:v>
                </c:pt>
                <c:pt idx="2242">
                  <c:v>40.450000000000003</c:v>
                </c:pt>
                <c:pt idx="2243">
                  <c:v>40.46</c:v>
                </c:pt>
                <c:pt idx="2244">
                  <c:v>40.47</c:v>
                </c:pt>
                <c:pt idx="2245">
                  <c:v>40.47</c:v>
                </c:pt>
                <c:pt idx="2246">
                  <c:v>40.479999999999997</c:v>
                </c:pt>
                <c:pt idx="2247">
                  <c:v>40.49</c:v>
                </c:pt>
                <c:pt idx="2248">
                  <c:v>40.51</c:v>
                </c:pt>
                <c:pt idx="2249">
                  <c:v>40.520000000000003</c:v>
                </c:pt>
                <c:pt idx="2250">
                  <c:v>40.520000000000003</c:v>
                </c:pt>
                <c:pt idx="2251">
                  <c:v>40.53</c:v>
                </c:pt>
                <c:pt idx="2252">
                  <c:v>40.53</c:v>
                </c:pt>
                <c:pt idx="2253">
                  <c:v>40.53</c:v>
                </c:pt>
                <c:pt idx="2254">
                  <c:v>40.54</c:v>
                </c:pt>
                <c:pt idx="2255">
                  <c:v>40.54</c:v>
                </c:pt>
                <c:pt idx="2256">
                  <c:v>40.54</c:v>
                </c:pt>
                <c:pt idx="2257">
                  <c:v>40.549999999999997</c:v>
                </c:pt>
                <c:pt idx="2258">
                  <c:v>40.549999999999997</c:v>
                </c:pt>
                <c:pt idx="2259">
                  <c:v>40.549999999999997</c:v>
                </c:pt>
                <c:pt idx="2260">
                  <c:v>40.549999999999997</c:v>
                </c:pt>
                <c:pt idx="2261">
                  <c:v>40.549999999999997</c:v>
                </c:pt>
                <c:pt idx="2262">
                  <c:v>40.549999999999997</c:v>
                </c:pt>
                <c:pt idx="2263">
                  <c:v>40.549999999999997</c:v>
                </c:pt>
                <c:pt idx="2264">
                  <c:v>40.549999999999997</c:v>
                </c:pt>
                <c:pt idx="2265">
                  <c:v>40.549999999999997</c:v>
                </c:pt>
                <c:pt idx="2266">
                  <c:v>40.54</c:v>
                </c:pt>
                <c:pt idx="2267">
                  <c:v>40.54</c:v>
                </c:pt>
                <c:pt idx="2268">
                  <c:v>40.54</c:v>
                </c:pt>
                <c:pt idx="2269">
                  <c:v>40.54</c:v>
                </c:pt>
                <c:pt idx="2270">
                  <c:v>40.53</c:v>
                </c:pt>
                <c:pt idx="2271">
                  <c:v>40.53</c:v>
                </c:pt>
                <c:pt idx="2272">
                  <c:v>40.520000000000003</c:v>
                </c:pt>
                <c:pt idx="2273">
                  <c:v>40.520000000000003</c:v>
                </c:pt>
                <c:pt idx="2274">
                  <c:v>40.520000000000003</c:v>
                </c:pt>
                <c:pt idx="2275">
                  <c:v>40.520000000000003</c:v>
                </c:pt>
                <c:pt idx="2276">
                  <c:v>40.51</c:v>
                </c:pt>
                <c:pt idx="2277">
                  <c:v>40.51</c:v>
                </c:pt>
                <c:pt idx="2278">
                  <c:v>40.5</c:v>
                </c:pt>
                <c:pt idx="2279">
                  <c:v>40.5</c:v>
                </c:pt>
                <c:pt idx="2280">
                  <c:v>40.49</c:v>
                </c:pt>
                <c:pt idx="2281">
                  <c:v>40.49</c:v>
                </c:pt>
                <c:pt idx="2282">
                  <c:v>40.479999999999997</c:v>
                </c:pt>
                <c:pt idx="2283">
                  <c:v>40.479999999999997</c:v>
                </c:pt>
                <c:pt idx="2284">
                  <c:v>40.47</c:v>
                </c:pt>
                <c:pt idx="2285">
                  <c:v>40.47</c:v>
                </c:pt>
                <c:pt idx="2286">
                  <c:v>40.46</c:v>
                </c:pt>
                <c:pt idx="2287">
                  <c:v>40.46</c:v>
                </c:pt>
                <c:pt idx="2288">
                  <c:v>40.46</c:v>
                </c:pt>
                <c:pt idx="2289">
                  <c:v>40.450000000000003</c:v>
                </c:pt>
                <c:pt idx="2290">
                  <c:v>40.450000000000003</c:v>
                </c:pt>
                <c:pt idx="2291">
                  <c:v>40.450000000000003</c:v>
                </c:pt>
                <c:pt idx="2292">
                  <c:v>40.450000000000003</c:v>
                </c:pt>
                <c:pt idx="2293">
                  <c:v>40.450000000000003</c:v>
                </c:pt>
                <c:pt idx="2294">
                  <c:v>40.450000000000003</c:v>
                </c:pt>
                <c:pt idx="2295">
                  <c:v>40.450000000000003</c:v>
                </c:pt>
                <c:pt idx="2296">
                  <c:v>40.450000000000003</c:v>
                </c:pt>
                <c:pt idx="2297">
                  <c:v>40.450000000000003</c:v>
                </c:pt>
                <c:pt idx="2298">
                  <c:v>40.450000000000003</c:v>
                </c:pt>
                <c:pt idx="2299">
                  <c:v>40.450000000000003</c:v>
                </c:pt>
                <c:pt idx="2300">
                  <c:v>40.450000000000003</c:v>
                </c:pt>
                <c:pt idx="2301">
                  <c:v>40.450000000000003</c:v>
                </c:pt>
                <c:pt idx="2302">
                  <c:v>40.450000000000003</c:v>
                </c:pt>
                <c:pt idx="2303">
                  <c:v>40.450000000000003</c:v>
                </c:pt>
                <c:pt idx="2304">
                  <c:v>40.450000000000003</c:v>
                </c:pt>
                <c:pt idx="2305">
                  <c:v>40.450000000000003</c:v>
                </c:pt>
                <c:pt idx="2306">
                  <c:v>40.44</c:v>
                </c:pt>
                <c:pt idx="2307">
                  <c:v>40.43</c:v>
                </c:pt>
                <c:pt idx="2308">
                  <c:v>40.42</c:v>
                </c:pt>
                <c:pt idx="2309">
                  <c:v>40.409999999999997</c:v>
                </c:pt>
                <c:pt idx="2310">
                  <c:v>40.4</c:v>
                </c:pt>
                <c:pt idx="2311">
                  <c:v>40.39</c:v>
                </c:pt>
                <c:pt idx="2312">
                  <c:v>40.380000000000003</c:v>
                </c:pt>
                <c:pt idx="2313">
                  <c:v>40.369999999999997</c:v>
                </c:pt>
                <c:pt idx="2314">
                  <c:v>40.36</c:v>
                </c:pt>
                <c:pt idx="2315">
                  <c:v>40.35</c:v>
                </c:pt>
                <c:pt idx="2316">
                  <c:v>40.33</c:v>
                </c:pt>
                <c:pt idx="2317">
                  <c:v>40.32</c:v>
                </c:pt>
                <c:pt idx="2318">
                  <c:v>40.299999999999997</c:v>
                </c:pt>
                <c:pt idx="2319">
                  <c:v>40.29</c:v>
                </c:pt>
                <c:pt idx="2320">
                  <c:v>40.28</c:v>
                </c:pt>
                <c:pt idx="2321">
                  <c:v>40.270000000000003</c:v>
                </c:pt>
                <c:pt idx="2322">
                  <c:v>40.26</c:v>
                </c:pt>
                <c:pt idx="2323">
                  <c:v>40.26</c:v>
                </c:pt>
                <c:pt idx="2324">
                  <c:v>40.26</c:v>
                </c:pt>
                <c:pt idx="2325">
                  <c:v>40.25</c:v>
                </c:pt>
                <c:pt idx="2326">
                  <c:v>40.25</c:v>
                </c:pt>
                <c:pt idx="2327">
                  <c:v>40.25</c:v>
                </c:pt>
                <c:pt idx="2328">
                  <c:v>40.24</c:v>
                </c:pt>
                <c:pt idx="2329">
                  <c:v>40.24</c:v>
                </c:pt>
                <c:pt idx="2330">
                  <c:v>40.24</c:v>
                </c:pt>
                <c:pt idx="2331">
                  <c:v>40.229999999999997</c:v>
                </c:pt>
                <c:pt idx="2332">
                  <c:v>40.229999999999997</c:v>
                </c:pt>
                <c:pt idx="2333">
                  <c:v>40.22</c:v>
                </c:pt>
                <c:pt idx="2334">
                  <c:v>40.21</c:v>
                </c:pt>
                <c:pt idx="2335">
                  <c:v>40.21</c:v>
                </c:pt>
                <c:pt idx="2336">
                  <c:v>40.200000000000003</c:v>
                </c:pt>
                <c:pt idx="2337">
                  <c:v>40.18</c:v>
                </c:pt>
                <c:pt idx="2338">
                  <c:v>40.18</c:v>
                </c:pt>
                <c:pt idx="2339">
                  <c:v>40.17</c:v>
                </c:pt>
                <c:pt idx="2340">
                  <c:v>40.159999999999997</c:v>
                </c:pt>
                <c:pt idx="2341">
                  <c:v>40.15</c:v>
                </c:pt>
                <c:pt idx="2342">
                  <c:v>40.14</c:v>
                </c:pt>
                <c:pt idx="2343">
                  <c:v>40.14</c:v>
                </c:pt>
                <c:pt idx="2344">
                  <c:v>40.14</c:v>
                </c:pt>
                <c:pt idx="2345">
                  <c:v>40.130000000000003</c:v>
                </c:pt>
                <c:pt idx="2346">
                  <c:v>40.130000000000003</c:v>
                </c:pt>
                <c:pt idx="2347">
                  <c:v>40.130000000000003</c:v>
                </c:pt>
                <c:pt idx="2348">
                  <c:v>40.130000000000003</c:v>
                </c:pt>
                <c:pt idx="2349">
                  <c:v>40.130000000000003</c:v>
                </c:pt>
                <c:pt idx="2350">
                  <c:v>40.130000000000003</c:v>
                </c:pt>
                <c:pt idx="2351">
                  <c:v>40.130000000000003</c:v>
                </c:pt>
                <c:pt idx="2352">
                  <c:v>40.130000000000003</c:v>
                </c:pt>
                <c:pt idx="2353">
                  <c:v>40.130000000000003</c:v>
                </c:pt>
                <c:pt idx="2354">
                  <c:v>40.130000000000003</c:v>
                </c:pt>
                <c:pt idx="2355">
                  <c:v>40.130000000000003</c:v>
                </c:pt>
                <c:pt idx="2356">
                  <c:v>40.119999999999997</c:v>
                </c:pt>
                <c:pt idx="2357">
                  <c:v>40.11</c:v>
                </c:pt>
                <c:pt idx="2358">
                  <c:v>40.1</c:v>
                </c:pt>
                <c:pt idx="2359">
                  <c:v>40.090000000000003</c:v>
                </c:pt>
                <c:pt idx="2360">
                  <c:v>40.08</c:v>
                </c:pt>
                <c:pt idx="2361">
                  <c:v>40.07</c:v>
                </c:pt>
                <c:pt idx="2362">
                  <c:v>40.06</c:v>
                </c:pt>
                <c:pt idx="2363">
                  <c:v>40.04</c:v>
                </c:pt>
                <c:pt idx="2364">
                  <c:v>40.04</c:v>
                </c:pt>
                <c:pt idx="2365">
                  <c:v>40.03</c:v>
                </c:pt>
                <c:pt idx="2366">
                  <c:v>40.03</c:v>
                </c:pt>
                <c:pt idx="2367">
                  <c:v>40.03</c:v>
                </c:pt>
                <c:pt idx="2368">
                  <c:v>40.020000000000003</c:v>
                </c:pt>
                <c:pt idx="2369">
                  <c:v>40.020000000000003</c:v>
                </c:pt>
                <c:pt idx="2370">
                  <c:v>40.01</c:v>
                </c:pt>
                <c:pt idx="2371">
                  <c:v>40</c:v>
                </c:pt>
                <c:pt idx="2372">
                  <c:v>39.99</c:v>
                </c:pt>
                <c:pt idx="2373">
                  <c:v>39.979999999999997</c:v>
                </c:pt>
                <c:pt idx="2374">
                  <c:v>39.97</c:v>
                </c:pt>
                <c:pt idx="2375">
                  <c:v>39.96</c:v>
                </c:pt>
                <c:pt idx="2376">
                  <c:v>39.950000000000003</c:v>
                </c:pt>
                <c:pt idx="2377">
                  <c:v>39.94</c:v>
                </c:pt>
                <c:pt idx="2378">
                  <c:v>39.93</c:v>
                </c:pt>
                <c:pt idx="2379">
                  <c:v>39.93</c:v>
                </c:pt>
                <c:pt idx="2380">
                  <c:v>39.93</c:v>
                </c:pt>
                <c:pt idx="2381">
                  <c:v>39.92</c:v>
                </c:pt>
                <c:pt idx="2382">
                  <c:v>39.92</c:v>
                </c:pt>
                <c:pt idx="2383">
                  <c:v>39.92</c:v>
                </c:pt>
                <c:pt idx="2384">
                  <c:v>39.92</c:v>
                </c:pt>
                <c:pt idx="2385">
                  <c:v>39.92</c:v>
                </c:pt>
                <c:pt idx="2386">
                  <c:v>39.92</c:v>
                </c:pt>
                <c:pt idx="2387">
                  <c:v>39.92</c:v>
                </c:pt>
                <c:pt idx="2388">
                  <c:v>39.909999999999997</c:v>
                </c:pt>
                <c:pt idx="2389">
                  <c:v>39.909999999999997</c:v>
                </c:pt>
                <c:pt idx="2390">
                  <c:v>39.9</c:v>
                </c:pt>
                <c:pt idx="2391">
                  <c:v>39.89</c:v>
                </c:pt>
                <c:pt idx="2392">
                  <c:v>39.869999999999997</c:v>
                </c:pt>
                <c:pt idx="2393">
                  <c:v>39.86</c:v>
                </c:pt>
                <c:pt idx="2394">
                  <c:v>39.85</c:v>
                </c:pt>
                <c:pt idx="2395">
                  <c:v>39.840000000000003</c:v>
                </c:pt>
                <c:pt idx="2396">
                  <c:v>39.840000000000003</c:v>
                </c:pt>
                <c:pt idx="2397">
                  <c:v>39.83</c:v>
                </c:pt>
                <c:pt idx="2398">
                  <c:v>39.83</c:v>
                </c:pt>
                <c:pt idx="2399">
                  <c:v>39.82</c:v>
                </c:pt>
                <c:pt idx="2400">
                  <c:v>39.81</c:v>
                </c:pt>
                <c:pt idx="2401">
                  <c:v>39.799999999999997</c:v>
                </c:pt>
                <c:pt idx="2402">
                  <c:v>39.79</c:v>
                </c:pt>
                <c:pt idx="2403">
                  <c:v>39.770000000000003</c:v>
                </c:pt>
                <c:pt idx="2404">
                  <c:v>39.770000000000003</c:v>
                </c:pt>
                <c:pt idx="2405">
                  <c:v>39.76</c:v>
                </c:pt>
                <c:pt idx="2406">
                  <c:v>39.75</c:v>
                </c:pt>
                <c:pt idx="2407">
                  <c:v>39.75</c:v>
                </c:pt>
                <c:pt idx="2408">
                  <c:v>39.74</c:v>
                </c:pt>
                <c:pt idx="2409">
                  <c:v>39.74</c:v>
                </c:pt>
                <c:pt idx="2410">
                  <c:v>39.729999999999997</c:v>
                </c:pt>
                <c:pt idx="2411">
                  <c:v>39.72</c:v>
                </c:pt>
                <c:pt idx="2412">
                  <c:v>39.72</c:v>
                </c:pt>
                <c:pt idx="2413">
                  <c:v>39.72</c:v>
                </c:pt>
                <c:pt idx="2414">
                  <c:v>39.71</c:v>
                </c:pt>
                <c:pt idx="2415">
                  <c:v>39.71</c:v>
                </c:pt>
                <c:pt idx="2416">
                  <c:v>39.71</c:v>
                </c:pt>
                <c:pt idx="2417">
                  <c:v>39.71</c:v>
                </c:pt>
                <c:pt idx="2418">
                  <c:v>39.71</c:v>
                </c:pt>
                <c:pt idx="2419">
                  <c:v>39.71</c:v>
                </c:pt>
                <c:pt idx="2420">
                  <c:v>39.71</c:v>
                </c:pt>
                <c:pt idx="2421">
                  <c:v>39.71</c:v>
                </c:pt>
                <c:pt idx="2422">
                  <c:v>39.71</c:v>
                </c:pt>
                <c:pt idx="2423">
                  <c:v>39.71</c:v>
                </c:pt>
                <c:pt idx="2424">
                  <c:v>39.71</c:v>
                </c:pt>
                <c:pt idx="2425">
                  <c:v>39.71</c:v>
                </c:pt>
                <c:pt idx="2426">
                  <c:v>39.71</c:v>
                </c:pt>
                <c:pt idx="2427">
                  <c:v>39.71</c:v>
                </c:pt>
                <c:pt idx="2428">
                  <c:v>39.71</c:v>
                </c:pt>
                <c:pt idx="2429">
                  <c:v>39.71</c:v>
                </c:pt>
                <c:pt idx="2430">
                  <c:v>39.71</c:v>
                </c:pt>
                <c:pt idx="2431">
                  <c:v>39.71</c:v>
                </c:pt>
                <c:pt idx="2432">
                  <c:v>39.71</c:v>
                </c:pt>
                <c:pt idx="2433">
                  <c:v>39.71</c:v>
                </c:pt>
                <c:pt idx="2434">
                  <c:v>39.71</c:v>
                </c:pt>
                <c:pt idx="2435">
                  <c:v>39.700000000000003</c:v>
                </c:pt>
                <c:pt idx="2436">
                  <c:v>39.700000000000003</c:v>
                </c:pt>
                <c:pt idx="2437">
                  <c:v>39.700000000000003</c:v>
                </c:pt>
                <c:pt idx="2438">
                  <c:v>39.69</c:v>
                </c:pt>
                <c:pt idx="2439">
                  <c:v>39.69</c:v>
                </c:pt>
                <c:pt idx="2440">
                  <c:v>39.69</c:v>
                </c:pt>
                <c:pt idx="2441">
                  <c:v>39.68</c:v>
                </c:pt>
                <c:pt idx="2442">
                  <c:v>39.67</c:v>
                </c:pt>
                <c:pt idx="2443">
                  <c:v>39.659999999999997</c:v>
                </c:pt>
                <c:pt idx="2444">
                  <c:v>39.659999999999997</c:v>
                </c:pt>
                <c:pt idx="2445">
                  <c:v>39.65</c:v>
                </c:pt>
                <c:pt idx="2446">
                  <c:v>39.64</c:v>
                </c:pt>
                <c:pt idx="2447">
                  <c:v>39.64</c:v>
                </c:pt>
                <c:pt idx="2448">
                  <c:v>39.630000000000003</c:v>
                </c:pt>
                <c:pt idx="2449">
                  <c:v>39.630000000000003</c:v>
                </c:pt>
                <c:pt idx="2450">
                  <c:v>39.630000000000003</c:v>
                </c:pt>
                <c:pt idx="2451">
                  <c:v>39.630000000000003</c:v>
                </c:pt>
                <c:pt idx="2452">
                  <c:v>39.619999999999997</c:v>
                </c:pt>
                <c:pt idx="2453">
                  <c:v>39.619999999999997</c:v>
                </c:pt>
                <c:pt idx="2454">
                  <c:v>39.619999999999997</c:v>
                </c:pt>
                <c:pt idx="2455">
                  <c:v>39.619999999999997</c:v>
                </c:pt>
                <c:pt idx="2456">
                  <c:v>39.61</c:v>
                </c:pt>
                <c:pt idx="2457">
                  <c:v>39.61</c:v>
                </c:pt>
                <c:pt idx="2458">
                  <c:v>39.61</c:v>
                </c:pt>
                <c:pt idx="2459">
                  <c:v>39.61</c:v>
                </c:pt>
                <c:pt idx="2460">
                  <c:v>39.61</c:v>
                </c:pt>
                <c:pt idx="2461">
                  <c:v>39.61</c:v>
                </c:pt>
                <c:pt idx="2462">
                  <c:v>39.61</c:v>
                </c:pt>
                <c:pt idx="2463">
                  <c:v>39.61</c:v>
                </c:pt>
                <c:pt idx="2464">
                  <c:v>39.6</c:v>
                </c:pt>
                <c:pt idx="2465">
                  <c:v>39.6</c:v>
                </c:pt>
                <c:pt idx="2466">
                  <c:v>39.6</c:v>
                </c:pt>
                <c:pt idx="2467">
                  <c:v>39.590000000000003</c:v>
                </c:pt>
                <c:pt idx="2468">
                  <c:v>39.590000000000003</c:v>
                </c:pt>
                <c:pt idx="2469">
                  <c:v>39.590000000000003</c:v>
                </c:pt>
                <c:pt idx="2470">
                  <c:v>39.590000000000003</c:v>
                </c:pt>
                <c:pt idx="2471">
                  <c:v>39.58</c:v>
                </c:pt>
                <c:pt idx="2472">
                  <c:v>39.57</c:v>
                </c:pt>
                <c:pt idx="2473">
                  <c:v>39.56</c:v>
                </c:pt>
                <c:pt idx="2474">
                  <c:v>39.56</c:v>
                </c:pt>
                <c:pt idx="2475">
                  <c:v>39.549999999999997</c:v>
                </c:pt>
                <c:pt idx="2476">
                  <c:v>39.549999999999997</c:v>
                </c:pt>
                <c:pt idx="2477">
                  <c:v>39.54</c:v>
                </c:pt>
                <c:pt idx="2478">
                  <c:v>39.53</c:v>
                </c:pt>
                <c:pt idx="2479">
                  <c:v>39.53</c:v>
                </c:pt>
                <c:pt idx="2480">
                  <c:v>39.53</c:v>
                </c:pt>
                <c:pt idx="2481">
                  <c:v>39.53</c:v>
                </c:pt>
                <c:pt idx="2482">
                  <c:v>39.520000000000003</c:v>
                </c:pt>
                <c:pt idx="2483">
                  <c:v>39.5</c:v>
                </c:pt>
                <c:pt idx="2484">
                  <c:v>39.5</c:v>
                </c:pt>
                <c:pt idx="2485">
                  <c:v>39.5</c:v>
                </c:pt>
                <c:pt idx="2486">
                  <c:v>39.49</c:v>
                </c:pt>
                <c:pt idx="2487">
                  <c:v>39.49</c:v>
                </c:pt>
                <c:pt idx="2488">
                  <c:v>39.49</c:v>
                </c:pt>
                <c:pt idx="2489">
                  <c:v>39.49</c:v>
                </c:pt>
                <c:pt idx="2490">
                  <c:v>39.479999999999997</c:v>
                </c:pt>
                <c:pt idx="2491">
                  <c:v>39.479999999999997</c:v>
                </c:pt>
                <c:pt idx="2492">
                  <c:v>39.479999999999997</c:v>
                </c:pt>
                <c:pt idx="2493">
                  <c:v>39.479999999999997</c:v>
                </c:pt>
                <c:pt idx="2494">
                  <c:v>39.47</c:v>
                </c:pt>
                <c:pt idx="2495">
                  <c:v>39.47</c:v>
                </c:pt>
                <c:pt idx="2496">
                  <c:v>39.47</c:v>
                </c:pt>
                <c:pt idx="2497">
                  <c:v>39.47</c:v>
                </c:pt>
                <c:pt idx="2498">
                  <c:v>39.46</c:v>
                </c:pt>
                <c:pt idx="2499">
                  <c:v>39.46</c:v>
                </c:pt>
                <c:pt idx="2500">
                  <c:v>39.450000000000003</c:v>
                </c:pt>
                <c:pt idx="2501">
                  <c:v>39.450000000000003</c:v>
                </c:pt>
                <c:pt idx="2502">
                  <c:v>39.450000000000003</c:v>
                </c:pt>
                <c:pt idx="2503">
                  <c:v>39.450000000000003</c:v>
                </c:pt>
                <c:pt idx="2504">
                  <c:v>39.450000000000003</c:v>
                </c:pt>
                <c:pt idx="2505">
                  <c:v>39.450000000000003</c:v>
                </c:pt>
                <c:pt idx="2506">
                  <c:v>39.44</c:v>
                </c:pt>
                <c:pt idx="2507">
                  <c:v>39.44</c:v>
                </c:pt>
                <c:pt idx="2508">
                  <c:v>39.44</c:v>
                </c:pt>
                <c:pt idx="2509">
                  <c:v>39.450000000000003</c:v>
                </c:pt>
                <c:pt idx="2510">
                  <c:v>39.450000000000003</c:v>
                </c:pt>
                <c:pt idx="2511">
                  <c:v>39.450000000000003</c:v>
                </c:pt>
                <c:pt idx="2512">
                  <c:v>39.450000000000003</c:v>
                </c:pt>
                <c:pt idx="2513">
                  <c:v>39.450000000000003</c:v>
                </c:pt>
                <c:pt idx="2514">
                  <c:v>39.450000000000003</c:v>
                </c:pt>
                <c:pt idx="2515">
                  <c:v>39.450000000000003</c:v>
                </c:pt>
                <c:pt idx="2516">
                  <c:v>39.450000000000003</c:v>
                </c:pt>
                <c:pt idx="2517">
                  <c:v>39.450000000000003</c:v>
                </c:pt>
                <c:pt idx="2518">
                  <c:v>39.450000000000003</c:v>
                </c:pt>
                <c:pt idx="2519">
                  <c:v>39.450000000000003</c:v>
                </c:pt>
                <c:pt idx="2520">
                  <c:v>39.450000000000003</c:v>
                </c:pt>
                <c:pt idx="2521">
                  <c:v>39.450000000000003</c:v>
                </c:pt>
                <c:pt idx="2522">
                  <c:v>39.450000000000003</c:v>
                </c:pt>
                <c:pt idx="2523">
                  <c:v>39.46</c:v>
                </c:pt>
                <c:pt idx="2524">
                  <c:v>39.46</c:v>
                </c:pt>
                <c:pt idx="2525">
                  <c:v>39.47</c:v>
                </c:pt>
                <c:pt idx="2526">
                  <c:v>39.47</c:v>
                </c:pt>
                <c:pt idx="2527">
                  <c:v>39.47</c:v>
                </c:pt>
                <c:pt idx="2528">
                  <c:v>39.47</c:v>
                </c:pt>
                <c:pt idx="2529">
                  <c:v>39.47</c:v>
                </c:pt>
                <c:pt idx="2530">
                  <c:v>39.479999999999997</c:v>
                </c:pt>
                <c:pt idx="2531">
                  <c:v>39.479999999999997</c:v>
                </c:pt>
                <c:pt idx="2532">
                  <c:v>39.479999999999997</c:v>
                </c:pt>
                <c:pt idx="2533">
                  <c:v>39.5</c:v>
                </c:pt>
                <c:pt idx="2534">
                  <c:v>39.51</c:v>
                </c:pt>
                <c:pt idx="2535">
                  <c:v>39.520000000000003</c:v>
                </c:pt>
                <c:pt idx="2536">
                  <c:v>39.520000000000003</c:v>
                </c:pt>
                <c:pt idx="2537">
                  <c:v>39.520000000000003</c:v>
                </c:pt>
                <c:pt idx="2538">
                  <c:v>39.520000000000003</c:v>
                </c:pt>
                <c:pt idx="2539">
                  <c:v>39.520000000000003</c:v>
                </c:pt>
                <c:pt idx="2540">
                  <c:v>39.53</c:v>
                </c:pt>
                <c:pt idx="2541">
                  <c:v>39.54</c:v>
                </c:pt>
                <c:pt idx="2542">
                  <c:v>39.54</c:v>
                </c:pt>
                <c:pt idx="2543">
                  <c:v>39.54</c:v>
                </c:pt>
                <c:pt idx="2544">
                  <c:v>39.549999999999997</c:v>
                </c:pt>
                <c:pt idx="2545">
                  <c:v>39.56</c:v>
                </c:pt>
                <c:pt idx="2546">
                  <c:v>39.57</c:v>
                </c:pt>
                <c:pt idx="2547">
                  <c:v>39.57</c:v>
                </c:pt>
                <c:pt idx="2548">
                  <c:v>39.58</c:v>
                </c:pt>
                <c:pt idx="2549">
                  <c:v>39.590000000000003</c:v>
                </c:pt>
                <c:pt idx="2550">
                  <c:v>39.590000000000003</c:v>
                </c:pt>
                <c:pt idx="2551">
                  <c:v>39.6</c:v>
                </c:pt>
                <c:pt idx="2552">
                  <c:v>39.6</c:v>
                </c:pt>
                <c:pt idx="2553">
                  <c:v>39.6</c:v>
                </c:pt>
                <c:pt idx="2554">
                  <c:v>39.61</c:v>
                </c:pt>
                <c:pt idx="2555">
                  <c:v>39.61</c:v>
                </c:pt>
                <c:pt idx="2556">
                  <c:v>39.619999999999997</c:v>
                </c:pt>
                <c:pt idx="2557">
                  <c:v>39.619999999999997</c:v>
                </c:pt>
                <c:pt idx="2558">
                  <c:v>39.619999999999997</c:v>
                </c:pt>
                <c:pt idx="2559">
                  <c:v>39.630000000000003</c:v>
                </c:pt>
                <c:pt idx="2560">
                  <c:v>39.630000000000003</c:v>
                </c:pt>
                <c:pt idx="2561">
                  <c:v>39.64</c:v>
                </c:pt>
                <c:pt idx="2562">
                  <c:v>39.64</c:v>
                </c:pt>
                <c:pt idx="2563">
                  <c:v>39.64</c:v>
                </c:pt>
                <c:pt idx="2564">
                  <c:v>39.65</c:v>
                </c:pt>
                <c:pt idx="2565">
                  <c:v>39.659999999999997</c:v>
                </c:pt>
                <c:pt idx="2566">
                  <c:v>39.659999999999997</c:v>
                </c:pt>
                <c:pt idx="2567">
                  <c:v>39.68</c:v>
                </c:pt>
                <c:pt idx="2568">
                  <c:v>39.68</c:v>
                </c:pt>
                <c:pt idx="2569">
                  <c:v>39.69</c:v>
                </c:pt>
                <c:pt idx="2570">
                  <c:v>39.69</c:v>
                </c:pt>
                <c:pt idx="2571">
                  <c:v>39.700000000000003</c:v>
                </c:pt>
                <c:pt idx="2572">
                  <c:v>39.700000000000003</c:v>
                </c:pt>
                <c:pt idx="2573">
                  <c:v>39.700000000000003</c:v>
                </c:pt>
                <c:pt idx="2574">
                  <c:v>39.700000000000003</c:v>
                </c:pt>
                <c:pt idx="2575">
                  <c:v>39.700000000000003</c:v>
                </c:pt>
                <c:pt idx="2576">
                  <c:v>39.71</c:v>
                </c:pt>
                <c:pt idx="2577">
                  <c:v>39.71</c:v>
                </c:pt>
                <c:pt idx="2578">
                  <c:v>39.71</c:v>
                </c:pt>
                <c:pt idx="2579">
                  <c:v>39.71</c:v>
                </c:pt>
                <c:pt idx="2580">
                  <c:v>39.71</c:v>
                </c:pt>
                <c:pt idx="2581">
                  <c:v>39.71</c:v>
                </c:pt>
                <c:pt idx="2582">
                  <c:v>39.71</c:v>
                </c:pt>
                <c:pt idx="2583">
                  <c:v>39.71</c:v>
                </c:pt>
                <c:pt idx="2584">
                  <c:v>39.71</c:v>
                </c:pt>
                <c:pt idx="2585">
                  <c:v>39.71</c:v>
                </c:pt>
                <c:pt idx="2586">
                  <c:v>39.71</c:v>
                </c:pt>
                <c:pt idx="2587">
                  <c:v>39.71</c:v>
                </c:pt>
                <c:pt idx="2588">
                  <c:v>39.71</c:v>
                </c:pt>
                <c:pt idx="2589">
                  <c:v>39.71</c:v>
                </c:pt>
                <c:pt idx="2590">
                  <c:v>39.71</c:v>
                </c:pt>
                <c:pt idx="2591">
                  <c:v>39.71</c:v>
                </c:pt>
                <c:pt idx="2592">
                  <c:v>39.71</c:v>
                </c:pt>
                <c:pt idx="2593">
                  <c:v>39.71</c:v>
                </c:pt>
                <c:pt idx="2594">
                  <c:v>39.71</c:v>
                </c:pt>
                <c:pt idx="2595">
                  <c:v>39.71</c:v>
                </c:pt>
                <c:pt idx="2596">
                  <c:v>39.71</c:v>
                </c:pt>
                <c:pt idx="2597">
                  <c:v>39.71</c:v>
                </c:pt>
                <c:pt idx="2598">
                  <c:v>39.71</c:v>
                </c:pt>
                <c:pt idx="2599">
                  <c:v>39.71</c:v>
                </c:pt>
                <c:pt idx="2600">
                  <c:v>39.71</c:v>
                </c:pt>
                <c:pt idx="2601">
                  <c:v>39.71</c:v>
                </c:pt>
                <c:pt idx="2602">
                  <c:v>39.71</c:v>
                </c:pt>
                <c:pt idx="2603">
                  <c:v>39.71</c:v>
                </c:pt>
                <c:pt idx="2604">
                  <c:v>39.71</c:v>
                </c:pt>
                <c:pt idx="2605">
                  <c:v>39.71</c:v>
                </c:pt>
                <c:pt idx="2606">
                  <c:v>39.71</c:v>
                </c:pt>
                <c:pt idx="2607">
                  <c:v>39.71</c:v>
                </c:pt>
                <c:pt idx="2608">
                  <c:v>39.71</c:v>
                </c:pt>
                <c:pt idx="2609">
                  <c:v>39.71</c:v>
                </c:pt>
                <c:pt idx="2610">
                  <c:v>39.71</c:v>
                </c:pt>
                <c:pt idx="2611">
                  <c:v>39.700000000000003</c:v>
                </c:pt>
                <c:pt idx="2612">
                  <c:v>39.700000000000003</c:v>
                </c:pt>
                <c:pt idx="2613">
                  <c:v>39.700000000000003</c:v>
                </c:pt>
                <c:pt idx="2614">
                  <c:v>39.69</c:v>
                </c:pt>
                <c:pt idx="2615">
                  <c:v>39.69</c:v>
                </c:pt>
                <c:pt idx="2616">
                  <c:v>39.68</c:v>
                </c:pt>
                <c:pt idx="2617">
                  <c:v>39.68</c:v>
                </c:pt>
                <c:pt idx="2618">
                  <c:v>39.67</c:v>
                </c:pt>
                <c:pt idx="2619">
                  <c:v>39.67</c:v>
                </c:pt>
                <c:pt idx="2620">
                  <c:v>39.659999999999997</c:v>
                </c:pt>
                <c:pt idx="2621">
                  <c:v>39.65</c:v>
                </c:pt>
                <c:pt idx="2622">
                  <c:v>39.65</c:v>
                </c:pt>
                <c:pt idx="2623">
                  <c:v>39.65</c:v>
                </c:pt>
                <c:pt idx="2624">
                  <c:v>39.64</c:v>
                </c:pt>
                <c:pt idx="2625">
                  <c:v>39.64</c:v>
                </c:pt>
                <c:pt idx="2626">
                  <c:v>39.64</c:v>
                </c:pt>
                <c:pt idx="2627">
                  <c:v>39.630000000000003</c:v>
                </c:pt>
                <c:pt idx="2628">
                  <c:v>39.630000000000003</c:v>
                </c:pt>
                <c:pt idx="2629">
                  <c:v>39.630000000000003</c:v>
                </c:pt>
                <c:pt idx="2630">
                  <c:v>39.630000000000003</c:v>
                </c:pt>
                <c:pt idx="2631">
                  <c:v>39.630000000000003</c:v>
                </c:pt>
                <c:pt idx="2632">
                  <c:v>39.619999999999997</c:v>
                </c:pt>
                <c:pt idx="2633">
                  <c:v>39.619999999999997</c:v>
                </c:pt>
                <c:pt idx="2634">
                  <c:v>39.619999999999997</c:v>
                </c:pt>
                <c:pt idx="2635">
                  <c:v>39.619999999999997</c:v>
                </c:pt>
                <c:pt idx="2636">
                  <c:v>39.619999999999997</c:v>
                </c:pt>
                <c:pt idx="2637">
                  <c:v>39.61</c:v>
                </c:pt>
                <c:pt idx="2638">
                  <c:v>39.61</c:v>
                </c:pt>
                <c:pt idx="2639">
                  <c:v>39.61</c:v>
                </c:pt>
                <c:pt idx="2640">
                  <c:v>39.61</c:v>
                </c:pt>
                <c:pt idx="2641">
                  <c:v>39.6</c:v>
                </c:pt>
                <c:pt idx="2642">
                  <c:v>39.6</c:v>
                </c:pt>
                <c:pt idx="2643">
                  <c:v>39.6</c:v>
                </c:pt>
                <c:pt idx="2644">
                  <c:v>39.6</c:v>
                </c:pt>
                <c:pt idx="2645">
                  <c:v>39.6</c:v>
                </c:pt>
                <c:pt idx="2646">
                  <c:v>39.6</c:v>
                </c:pt>
                <c:pt idx="2647">
                  <c:v>39.6</c:v>
                </c:pt>
                <c:pt idx="2648">
                  <c:v>39.590000000000003</c:v>
                </c:pt>
                <c:pt idx="2649">
                  <c:v>39.590000000000003</c:v>
                </c:pt>
                <c:pt idx="2650">
                  <c:v>39.58</c:v>
                </c:pt>
                <c:pt idx="2651">
                  <c:v>39.57</c:v>
                </c:pt>
                <c:pt idx="2652">
                  <c:v>39.56</c:v>
                </c:pt>
                <c:pt idx="2653">
                  <c:v>39.549999999999997</c:v>
                </c:pt>
                <c:pt idx="2654">
                  <c:v>39.54</c:v>
                </c:pt>
                <c:pt idx="2655">
                  <c:v>39.53</c:v>
                </c:pt>
                <c:pt idx="2656">
                  <c:v>39.520000000000003</c:v>
                </c:pt>
                <c:pt idx="2657">
                  <c:v>39.51</c:v>
                </c:pt>
                <c:pt idx="2658">
                  <c:v>39.51</c:v>
                </c:pt>
                <c:pt idx="2659">
                  <c:v>39.5</c:v>
                </c:pt>
                <c:pt idx="2660">
                  <c:v>39.479999999999997</c:v>
                </c:pt>
                <c:pt idx="2661">
                  <c:v>39.47</c:v>
                </c:pt>
                <c:pt idx="2662">
                  <c:v>39.46</c:v>
                </c:pt>
                <c:pt idx="2663">
                  <c:v>39.44</c:v>
                </c:pt>
                <c:pt idx="2664">
                  <c:v>39.43</c:v>
                </c:pt>
                <c:pt idx="2665">
                  <c:v>39.43</c:v>
                </c:pt>
                <c:pt idx="2666">
                  <c:v>39.42</c:v>
                </c:pt>
                <c:pt idx="2667">
                  <c:v>39.42</c:v>
                </c:pt>
                <c:pt idx="2668">
                  <c:v>39.409999999999997</c:v>
                </c:pt>
                <c:pt idx="2669">
                  <c:v>39.409999999999997</c:v>
                </c:pt>
                <c:pt idx="2670">
                  <c:v>39.409999999999997</c:v>
                </c:pt>
                <c:pt idx="2671">
                  <c:v>39.409999999999997</c:v>
                </c:pt>
                <c:pt idx="2672">
                  <c:v>39.409999999999997</c:v>
                </c:pt>
                <c:pt idx="2673">
                  <c:v>39.409999999999997</c:v>
                </c:pt>
                <c:pt idx="2674">
                  <c:v>39.409999999999997</c:v>
                </c:pt>
                <c:pt idx="2675">
                  <c:v>39.409999999999997</c:v>
                </c:pt>
                <c:pt idx="2676">
                  <c:v>39.409999999999997</c:v>
                </c:pt>
                <c:pt idx="2677">
                  <c:v>39.409999999999997</c:v>
                </c:pt>
                <c:pt idx="2678">
                  <c:v>39.409999999999997</c:v>
                </c:pt>
                <c:pt idx="2679">
                  <c:v>39.4</c:v>
                </c:pt>
                <c:pt idx="2680">
                  <c:v>39.4</c:v>
                </c:pt>
                <c:pt idx="2681">
                  <c:v>39.4</c:v>
                </c:pt>
                <c:pt idx="2682">
                  <c:v>39.4</c:v>
                </c:pt>
                <c:pt idx="2683">
                  <c:v>39.4</c:v>
                </c:pt>
                <c:pt idx="2684">
                  <c:v>39.4</c:v>
                </c:pt>
                <c:pt idx="2685">
                  <c:v>39.4</c:v>
                </c:pt>
                <c:pt idx="2686">
                  <c:v>39.4</c:v>
                </c:pt>
                <c:pt idx="2687">
                  <c:v>39.4</c:v>
                </c:pt>
                <c:pt idx="2688">
                  <c:v>39.4</c:v>
                </c:pt>
                <c:pt idx="2689">
                  <c:v>39.4</c:v>
                </c:pt>
                <c:pt idx="2690">
                  <c:v>39.4</c:v>
                </c:pt>
                <c:pt idx="2691">
                  <c:v>39.4</c:v>
                </c:pt>
                <c:pt idx="2692">
                  <c:v>39.4</c:v>
                </c:pt>
                <c:pt idx="2693">
                  <c:v>39.4</c:v>
                </c:pt>
                <c:pt idx="2694">
                  <c:v>39.4</c:v>
                </c:pt>
                <c:pt idx="2695">
                  <c:v>39.4</c:v>
                </c:pt>
                <c:pt idx="2696">
                  <c:v>39.409999999999997</c:v>
                </c:pt>
                <c:pt idx="2697">
                  <c:v>39.409999999999997</c:v>
                </c:pt>
                <c:pt idx="2698">
                  <c:v>39.409999999999997</c:v>
                </c:pt>
                <c:pt idx="2699">
                  <c:v>39.409999999999997</c:v>
                </c:pt>
                <c:pt idx="2700">
                  <c:v>39.409999999999997</c:v>
                </c:pt>
                <c:pt idx="2701">
                  <c:v>39.409999999999997</c:v>
                </c:pt>
                <c:pt idx="2702">
                  <c:v>39.409999999999997</c:v>
                </c:pt>
                <c:pt idx="2703">
                  <c:v>39.409999999999997</c:v>
                </c:pt>
                <c:pt idx="2704">
                  <c:v>39.42</c:v>
                </c:pt>
                <c:pt idx="2705">
                  <c:v>39.42</c:v>
                </c:pt>
                <c:pt idx="2706">
                  <c:v>39.43</c:v>
                </c:pt>
                <c:pt idx="2707">
                  <c:v>39.43</c:v>
                </c:pt>
                <c:pt idx="2708">
                  <c:v>39.44</c:v>
                </c:pt>
                <c:pt idx="2709">
                  <c:v>39.450000000000003</c:v>
                </c:pt>
                <c:pt idx="2710">
                  <c:v>39.450000000000003</c:v>
                </c:pt>
                <c:pt idx="2711">
                  <c:v>39.450000000000003</c:v>
                </c:pt>
                <c:pt idx="2712">
                  <c:v>39.46</c:v>
                </c:pt>
                <c:pt idx="2713">
                  <c:v>39.46</c:v>
                </c:pt>
                <c:pt idx="2714">
                  <c:v>39.47</c:v>
                </c:pt>
                <c:pt idx="2715">
                  <c:v>39.479999999999997</c:v>
                </c:pt>
                <c:pt idx="2716">
                  <c:v>39.5</c:v>
                </c:pt>
                <c:pt idx="2717">
                  <c:v>39.51</c:v>
                </c:pt>
                <c:pt idx="2718">
                  <c:v>39.53</c:v>
                </c:pt>
                <c:pt idx="2719">
                  <c:v>39.54</c:v>
                </c:pt>
                <c:pt idx="2720">
                  <c:v>39.56</c:v>
                </c:pt>
                <c:pt idx="2721">
                  <c:v>39.57</c:v>
                </c:pt>
                <c:pt idx="2722">
                  <c:v>39.58</c:v>
                </c:pt>
                <c:pt idx="2723">
                  <c:v>39.590000000000003</c:v>
                </c:pt>
                <c:pt idx="2724">
                  <c:v>39.6</c:v>
                </c:pt>
                <c:pt idx="2725">
                  <c:v>39.6</c:v>
                </c:pt>
                <c:pt idx="2726">
                  <c:v>39.61</c:v>
                </c:pt>
                <c:pt idx="2727">
                  <c:v>39.619999999999997</c:v>
                </c:pt>
                <c:pt idx="2728">
                  <c:v>39.619999999999997</c:v>
                </c:pt>
                <c:pt idx="2729">
                  <c:v>39.64</c:v>
                </c:pt>
                <c:pt idx="2730">
                  <c:v>39.65</c:v>
                </c:pt>
                <c:pt idx="2731">
                  <c:v>39.67</c:v>
                </c:pt>
                <c:pt idx="2732">
                  <c:v>39.69</c:v>
                </c:pt>
                <c:pt idx="2733">
                  <c:v>39.700000000000003</c:v>
                </c:pt>
                <c:pt idx="2734">
                  <c:v>39.71</c:v>
                </c:pt>
                <c:pt idx="2735">
                  <c:v>39.71</c:v>
                </c:pt>
                <c:pt idx="2736">
                  <c:v>39.71</c:v>
                </c:pt>
                <c:pt idx="2737">
                  <c:v>39.71</c:v>
                </c:pt>
                <c:pt idx="2738">
                  <c:v>39.71</c:v>
                </c:pt>
                <c:pt idx="2739">
                  <c:v>39.71</c:v>
                </c:pt>
                <c:pt idx="2740">
                  <c:v>39.71</c:v>
                </c:pt>
                <c:pt idx="2741">
                  <c:v>39.71</c:v>
                </c:pt>
                <c:pt idx="2742">
                  <c:v>39.72</c:v>
                </c:pt>
                <c:pt idx="2743">
                  <c:v>39.72</c:v>
                </c:pt>
                <c:pt idx="2744">
                  <c:v>39.729999999999997</c:v>
                </c:pt>
                <c:pt idx="2745">
                  <c:v>39.74</c:v>
                </c:pt>
                <c:pt idx="2746">
                  <c:v>39.76</c:v>
                </c:pt>
                <c:pt idx="2747">
                  <c:v>39.78</c:v>
                </c:pt>
                <c:pt idx="2748">
                  <c:v>39.799999999999997</c:v>
                </c:pt>
                <c:pt idx="2749">
                  <c:v>39.81</c:v>
                </c:pt>
                <c:pt idx="2750">
                  <c:v>39.82</c:v>
                </c:pt>
                <c:pt idx="2751">
                  <c:v>39.840000000000003</c:v>
                </c:pt>
                <c:pt idx="2752">
                  <c:v>39.85</c:v>
                </c:pt>
                <c:pt idx="2753">
                  <c:v>39.86</c:v>
                </c:pt>
                <c:pt idx="2754">
                  <c:v>39.880000000000003</c:v>
                </c:pt>
                <c:pt idx="2755">
                  <c:v>39.89</c:v>
                </c:pt>
                <c:pt idx="2756">
                  <c:v>39.9</c:v>
                </c:pt>
                <c:pt idx="2757">
                  <c:v>39.909999999999997</c:v>
                </c:pt>
                <c:pt idx="2758">
                  <c:v>39.92</c:v>
                </c:pt>
                <c:pt idx="2759">
                  <c:v>39.92</c:v>
                </c:pt>
                <c:pt idx="2760">
                  <c:v>39.92</c:v>
                </c:pt>
                <c:pt idx="2761">
                  <c:v>39.92</c:v>
                </c:pt>
                <c:pt idx="2762">
                  <c:v>39.92</c:v>
                </c:pt>
                <c:pt idx="2763">
                  <c:v>39.92</c:v>
                </c:pt>
                <c:pt idx="2764">
                  <c:v>39.92</c:v>
                </c:pt>
                <c:pt idx="2765">
                  <c:v>39.92</c:v>
                </c:pt>
                <c:pt idx="2766">
                  <c:v>39.92</c:v>
                </c:pt>
                <c:pt idx="2767">
                  <c:v>39.92</c:v>
                </c:pt>
                <c:pt idx="2768">
                  <c:v>39.93</c:v>
                </c:pt>
                <c:pt idx="2769">
                  <c:v>39.93</c:v>
                </c:pt>
                <c:pt idx="2770">
                  <c:v>39.93</c:v>
                </c:pt>
                <c:pt idx="2771">
                  <c:v>39.93</c:v>
                </c:pt>
                <c:pt idx="2772">
                  <c:v>39.94</c:v>
                </c:pt>
                <c:pt idx="2773">
                  <c:v>39.94</c:v>
                </c:pt>
                <c:pt idx="2774">
                  <c:v>39.94</c:v>
                </c:pt>
                <c:pt idx="2775">
                  <c:v>39.94</c:v>
                </c:pt>
                <c:pt idx="2776">
                  <c:v>39.94</c:v>
                </c:pt>
                <c:pt idx="2777">
                  <c:v>39.94</c:v>
                </c:pt>
                <c:pt idx="2778">
                  <c:v>39.950000000000003</c:v>
                </c:pt>
                <c:pt idx="2779">
                  <c:v>39.96</c:v>
                </c:pt>
                <c:pt idx="2780">
                  <c:v>39.96</c:v>
                </c:pt>
                <c:pt idx="2781">
                  <c:v>39.96</c:v>
                </c:pt>
                <c:pt idx="2782">
                  <c:v>39.96</c:v>
                </c:pt>
                <c:pt idx="2783">
                  <c:v>39.96</c:v>
                </c:pt>
                <c:pt idx="2784">
                  <c:v>39.96</c:v>
                </c:pt>
                <c:pt idx="2785">
                  <c:v>39.950000000000003</c:v>
                </c:pt>
                <c:pt idx="2786">
                  <c:v>39.96</c:v>
                </c:pt>
                <c:pt idx="2787">
                  <c:v>39.950000000000003</c:v>
                </c:pt>
                <c:pt idx="2788">
                  <c:v>39.94</c:v>
                </c:pt>
                <c:pt idx="2789">
                  <c:v>39.94</c:v>
                </c:pt>
                <c:pt idx="2790">
                  <c:v>39.94</c:v>
                </c:pt>
                <c:pt idx="2791">
                  <c:v>39.94</c:v>
                </c:pt>
                <c:pt idx="2792">
                  <c:v>39.94</c:v>
                </c:pt>
                <c:pt idx="2793">
                  <c:v>39.94</c:v>
                </c:pt>
                <c:pt idx="2794">
                  <c:v>39.94</c:v>
                </c:pt>
                <c:pt idx="2795">
                  <c:v>39.94</c:v>
                </c:pt>
                <c:pt idx="2796">
                  <c:v>39.94</c:v>
                </c:pt>
                <c:pt idx="2797">
                  <c:v>39.93</c:v>
                </c:pt>
                <c:pt idx="2798">
                  <c:v>39.93</c:v>
                </c:pt>
                <c:pt idx="2799">
                  <c:v>39.93</c:v>
                </c:pt>
                <c:pt idx="2800">
                  <c:v>39.93</c:v>
                </c:pt>
                <c:pt idx="2801">
                  <c:v>39.92</c:v>
                </c:pt>
                <c:pt idx="2802">
                  <c:v>39.92</c:v>
                </c:pt>
                <c:pt idx="2803">
                  <c:v>39.92</c:v>
                </c:pt>
                <c:pt idx="2804">
                  <c:v>39.92</c:v>
                </c:pt>
                <c:pt idx="2805">
                  <c:v>39.92</c:v>
                </c:pt>
                <c:pt idx="2806">
                  <c:v>39.92</c:v>
                </c:pt>
                <c:pt idx="2807">
                  <c:v>39.92</c:v>
                </c:pt>
                <c:pt idx="2808">
                  <c:v>39.92</c:v>
                </c:pt>
                <c:pt idx="2809">
                  <c:v>39.92</c:v>
                </c:pt>
                <c:pt idx="2810">
                  <c:v>39.92</c:v>
                </c:pt>
                <c:pt idx="2811">
                  <c:v>39.92</c:v>
                </c:pt>
                <c:pt idx="2812">
                  <c:v>39.92</c:v>
                </c:pt>
                <c:pt idx="2813">
                  <c:v>39.909999999999997</c:v>
                </c:pt>
                <c:pt idx="2814">
                  <c:v>39.909999999999997</c:v>
                </c:pt>
                <c:pt idx="2815">
                  <c:v>39.909999999999997</c:v>
                </c:pt>
                <c:pt idx="2816">
                  <c:v>39.909999999999997</c:v>
                </c:pt>
                <c:pt idx="2817">
                  <c:v>39.9</c:v>
                </c:pt>
                <c:pt idx="2818">
                  <c:v>39.89</c:v>
                </c:pt>
                <c:pt idx="2819">
                  <c:v>39.880000000000003</c:v>
                </c:pt>
                <c:pt idx="2820">
                  <c:v>39.880000000000003</c:v>
                </c:pt>
                <c:pt idx="2821">
                  <c:v>39.869999999999997</c:v>
                </c:pt>
                <c:pt idx="2822">
                  <c:v>39.86</c:v>
                </c:pt>
                <c:pt idx="2823">
                  <c:v>39.85</c:v>
                </c:pt>
                <c:pt idx="2824">
                  <c:v>39.840000000000003</c:v>
                </c:pt>
                <c:pt idx="2825">
                  <c:v>39.83</c:v>
                </c:pt>
                <c:pt idx="2826">
                  <c:v>39.82</c:v>
                </c:pt>
                <c:pt idx="2827">
                  <c:v>39.81</c:v>
                </c:pt>
                <c:pt idx="2828">
                  <c:v>39.799999999999997</c:v>
                </c:pt>
                <c:pt idx="2829">
                  <c:v>39.799999999999997</c:v>
                </c:pt>
                <c:pt idx="2830">
                  <c:v>39.79</c:v>
                </c:pt>
                <c:pt idx="2831">
                  <c:v>39.78</c:v>
                </c:pt>
                <c:pt idx="2832">
                  <c:v>39.76</c:v>
                </c:pt>
                <c:pt idx="2833">
                  <c:v>39.75</c:v>
                </c:pt>
                <c:pt idx="2834">
                  <c:v>39.74</c:v>
                </c:pt>
                <c:pt idx="2835">
                  <c:v>39.729999999999997</c:v>
                </c:pt>
                <c:pt idx="2836">
                  <c:v>39.729999999999997</c:v>
                </c:pt>
                <c:pt idx="2837">
                  <c:v>39.729999999999997</c:v>
                </c:pt>
                <c:pt idx="2838">
                  <c:v>39.72</c:v>
                </c:pt>
                <c:pt idx="2839">
                  <c:v>39.72</c:v>
                </c:pt>
                <c:pt idx="2840">
                  <c:v>39.72</c:v>
                </c:pt>
                <c:pt idx="2841">
                  <c:v>39.72</c:v>
                </c:pt>
                <c:pt idx="2842">
                  <c:v>39.71</c:v>
                </c:pt>
                <c:pt idx="2843">
                  <c:v>39.71</c:v>
                </c:pt>
                <c:pt idx="2844">
                  <c:v>39.71</c:v>
                </c:pt>
                <c:pt idx="2845">
                  <c:v>39.71</c:v>
                </c:pt>
                <c:pt idx="2846">
                  <c:v>39.71</c:v>
                </c:pt>
                <c:pt idx="2847">
                  <c:v>39.71</c:v>
                </c:pt>
                <c:pt idx="2848">
                  <c:v>39.71</c:v>
                </c:pt>
                <c:pt idx="2849">
                  <c:v>39.71</c:v>
                </c:pt>
                <c:pt idx="2850">
                  <c:v>39.71</c:v>
                </c:pt>
                <c:pt idx="2851">
                  <c:v>39.71</c:v>
                </c:pt>
                <c:pt idx="2852">
                  <c:v>39.71</c:v>
                </c:pt>
                <c:pt idx="2853">
                  <c:v>39.71</c:v>
                </c:pt>
                <c:pt idx="2854">
                  <c:v>39.71</c:v>
                </c:pt>
                <c:pt idx="2855">
                  <c:v>39.71</c:v>
                </c:pt>
                <c:pt idx="2856">
                  <c:v>39.71</c:v>
                </c:pt>
                <c:pt idx="2857">
                  <c:v>39.71</c:v>
                </c:pt>
                <c:pt idx="2858">
                  <c:v>39.71</c:v>
                </c:pt>
                <c:pt idx="2859">
                  <c:v>39.71</c:v>
                </c:pt>
                <c:pt idx="2860">
                  <c:v>39.71</c:v>
                </c:pt>
                <c:pt idx="2861">
                  <c:v>39.71</c:v>
                </c:pt>
                <c:pt idx="2862">
                  <c:v>39.700000000000003</c:v>
                </c:pt>
                <c:pt idx="2863">
                  <c:v>39.700000000000003</c:v>
                </c:pt>
                <c:pt idx="2864">
                  <c:v>39.69</c:v>
                </c:pt>
                <c:pt idx="2865">
                  <c:v>39.69</c:v>
                </c:pt>
                <c:pt idx="2866">
                  <c:v>39.68</c:v>
                </c:pt>
                <c:pt idx="2867">
                  <c:v>39.67</c:v>
                </c:pt>
                <c:pt idx="2868">
                  <c:v>39.659999999999997</c:v>
                </c:pt>
                <c:pt idx="2869">
                  <c:v>39.65</c:v>
                </c:pt>
                <c:pt idx="2870">
                  <c:v>39.64</c:v>
                </c:pt>
                <c:pt idx="2871">
                  <c:v>39.630000000000003</c:v>
                </c:pt>
                <c:pt idx="2872">
                  <c:v>39.619999999999997</c:v>
                </c:pt>
                <c:pt idx="2873">
                  <c:v>39.619999999999997</c:v>
                </c:pt>
                <c:pt idx="2874">
                  <c:v>39.61</c:v>
                </c:pt>
                <c:pt idx="2875">
                  <c:v>39.61</c:v>
                </c:pt>
                <c:pt idx="2876">
                  <c:v>39.61</c:v>
                </c:pt>
                <c:pt idx="2877">
                  <c:v>39.61</c:v>
                </c:pt>
                <c:pt idx="2878">
                  <c:v>39.61</c:v>
                </c:pt>
                <c:pt idx="2879">
                  <c:v>39.6</c:v>
                </c:pt>
                <c:pt idx="2880">
                  <c:v>39.6</c:v>
                </c:pt>
                <c:pt idx="2881">
                  <c:v>39.6</c:v>
                </c:pt>
                <c:pt idx="2882">
                  <c:v>39.590000000000003</c:v>
                </c:pt>
                <c:pt idx="2883">
                  <c:v>39.590000000000003</c:v>
                </c:pt>
                <c:pt idx="2884">
                  <c:v>39.58</c:v>
                </c:pt>
                <c:pt idx="2885">
                  <c:v>39.57</c:v>
                </c:pt>
                <c:pt idx="2886">
                  <c:v>39.57</c:v>
                </c:pt>
                <c:pt idx="2887">
                  <c:v>39.56</c:v>
                </c:pt>
                <c:pt idx="2888">
                  <c:v>39.549999999999997</c:v>
                </c:pt>
                <c:pt idx="2889">
                  <c:v>39.54</c:v>
                </c:pt>
                <c:pt idx="2890">
                  <c:v>39.53</c:v>
                </c:pt>
                <c:pt idx="2891">
                  <c:v>39.51</c:v>
                </c:pt>
                <c:pt idx="2892">
                  <c:v>39.49</c:v>
                </c:pt>
                <c:pt idx="2893">
                  <c:v>39.479999999999997</c:v>
                </c:pt>
                <c:pt idx="2894">
                  <c:v>39.46</c:v>
                </c:pt>
                <c:pt idx="2895">
                  <c:v>39.450000000000003</c:v>
                </c:pt>
                <c:pt idx="2896">
                  <c:v>39.44</c:v>
                </c:pt>
                <c:pt idx="2897">
                  <c:v>39.43</c:v>
                </c:pt>
                <c:pt idx="2898">
                  <c:v>39.42</c:v>
                </c:pt>
                <c:pt idx="2899">
                  <c:v>39.409999999999997</c:v>
                </c:pt>
                <c:pt idx="2900">
                  <c:v>39.409999999999997</c:v>
                </c:pt>
                <c:pt idx="2901">
                  <c:v>39.409999999999997</c:v>
                </c:pt>
                <c:pt idx="2902">
                  <c:v>39.409999999999997</c:v>
                </c:pt>
                <c:pt idx="2903">
                  <c:v>39.4</c:v>
                </c:pt>
                <c:pt idx="2904">
                  <c:v>39.4</c:v>
                </c:pt>
                <c:pt idx="2905">
                  <c:v>39.4</c:v>
                </c:pt>
                <c:pt idx="2906">
                  <c:v>39.4</c:v>
                </c:pt>
                <c:pt idx="2907">
                  <c:v>39.4</c:v>
                </c:pt>
                <c:pt idx="2908">
                  <c:v>39.4</c:v>
                </c:pt>
                <c:pt idx="2909">
                  <c:v>39.4</c:v>
                </c:pt>
                <c:pt idx="2910">
                  <c:v>39.4</c:v>
                </c:pt>
                <c:pt idx="2911">
                  <c:v>39.4</c:v>
                </c:pt>
                <c:pt idx="2912">
                  <c:v>39.4</c:v>
                </c:pt>
                <c:pt idx="2913">
                  <c:v>39.4</c:v>
                </c:pt>
                <c:pt idx="2914">
                  <c:v>39.4</c:v>
                </c:pt>
                <c:pt idx="2915">
                  <c:v>39.4</c:v>
                </c:pt>
                <c:pt idx="2916">
                  <c:v>39.4</c:v>
                </c:pt>
                <c:pt idx="2917">
                  <c:v>39.4</c:v>
                </c:pt>
                <c:pt idx="2918">
                  <c:v>39.4</c:v>
                </c:pt>
                <c:pt idx="2919">
                  <c:v>39.4</c:v>
                </c:pt>
                <c:pt idx="2920">
                  <c:v>39.4</c:v>
                </c:pt>
                <c:pt idx="2921">
                  <c:v>39.39</c:v>
                </c:pt>
                <c:pt idx="2922">
                  <c:v>39.39</c:v>
                </c:pt>
                <c:pt idx="2923">
                  <c:v>39.39</c:v>
                </c:pt>
                <c:pt idx="2924">
                  <c:v>39.39</c:v>
                </c:pt>
                <c:pt idx="2925">
                  <c:v>39.39</c:v>
                </c:pt>
                <c:pt idx="2926">
                  <c:v>39.39</c:v>
                </c:pt>
                <c:pt idx="2927">
                  <c:v>39.39</c:v>
                </c:pt>
                <c:pt idx="2928">
                  <c:v>39.4</c:v>
                </c:pt>
                <c:pt idx="2929">
                  <c:v>39.4</c:v>
                </c:pt>
                <c:pt idx="2930">
                  <c:v>39.4</c:v>
                </c:pt>
                <c:pt idx="2931">
                  <c:v>39.4</c:v>
                </c:pt>
                <c:pt idx="2932">
                  <c:v>39.4</c:v>
                </c:pt>
                <c:pt idx="2933">
                  <c:v>39.4</c:v>
                </c:pt>
                <c:pt idx="2934">
                  <c:v>39.4</c:v>
                </c:pt>
                <c:pt idx="2935">
                  <c:v>39.4</c:v>
                </c:pt>
                <c:pt idx="2936">
                  <c:v>39.4</c:v>
                </c:pt>
                <c:pt idx="2937">
                  <c:v>39.4</c:v>
                </c:pt>
                <c:pt idx="2938">
                  <c:v>39.4</c:v>
                </c:pt>
                <c:pt idx="2939">
                  <c:v>39.4</c:v>
                </c:pt>
                <c:pt idx="2940">
                  <c:v>39.409999999999997</c:v>
                </c:pt>
                <c:pt idx="2941">
                  <c:v>39.409999999999997</c:v>
                </c:pt>
                <c:pt idx="2942">
                  <c:v>39.42</c:v>
                </c:pt>
                <c:pt idx="2943">
                  <c:v>39.43</c:v>
                </c:pt>
                <c:pt idx="2944">
                  <c:v>39.44</c:v>
                </c:pt>
                <c:pt idx="2945">
                  <c:v>39.450000000000003</c:v>
                </c:pt>
                <c:pt idx="2946">
                  <c:v>39.47</c:v>
                </c:pt>
                <c:pt idx="2947">
                  <c:v>39.5</c:v>
                </c:pt>
                <c:pt idx="2948">
                  <c:v>39.520000000000003</c:v>
                </c:pt>
                <c:pt idx="2949">
                  <c:v>39.54</c:v>
                </c:pt>
                <c:pt idx="2950">
                  <c:v>39.549999999999997</c:v>
                </c:pt>
                <c:pt idx="2951">
                  <c:v>39.57</c:v>
                </c:pt>
                <c:pt idx="2952">
                  <c:v>39.58</c:v>
                </c:pt>
                <c:pt idx="2953">
                  <c:v>39.590000000000003</c:v>
                </c:pt>
                <c:pt idx="2954">
                  <c:v>39.6</c:v>
                </c:pt>
                <c:pt idx="2955">
                  <c:v>39.6</c:v>
                </c:pt>
                <c:pt idx="2956">
                  <c:v>39.61</c:v>
                </c:pt>
                <c:pt idx="2957">
                  <c:v>39.61</c:v>
                </c:pt>
                <c:pt idx="2958">
                  <c:v>39.619999999999997</c:v>
                </c:pt>
                <c:pt idx="2959">
                  <c:v>39.619999999999997</c:v>
                </c:pt>
                <c:pt idx="2960">
                  <c:v>39.630000000000003</c:v>
                </c:pt>
                <c:pt idx="2961">
                  <c:v>39.65</c:v>
                </c:pt>
                <c:pt idx="2962">
                  <c:v>39.659999999999997</c:v>
                </c:pt>
                <c:pt idx="2963">
                  <c:v>39.68</c:v>
                </c:pt>
                <c:pt idx="2964">
                  <c:v>39.700000000000003</c:v>
                </c:pt>
                <c:pt idx="2965">
                  <c:v>39.700000000000003</c:v>
                </c:pt>
                <c:pt idx="2966">
                  <c:v>39.71</c:v>
                </c:pt>
                <c:pt idx="2967">
                  <c:v>39.71</c:v>
                </c:pt>
                <c:pt idx="2968">
                  <c:v>39.71</c:v>
                </c:pt>
                <c:pt idx="2969">
                  <c:v>39.71</c:v>
                </c:pt>
                <c:pt idx="2970">
                  <c:v>39.71</c:v>
                </c:pt>
                <c:pt idx="2971">
                  <c:v>39.71</c:v>
                </c:pt>
                <c:pt idx="2972">
                  <c:v>39.71</c:v>
                </c:pt>
                <c:pt idx="2973">
                  <c:v>39.71</c:v>
                </c:pt>
                <c:pt idx="2974">
                  <c:v>39.71</c:v>
                </c:pt>
                <c:pt idx="2975">
                  <c:v>39.72</c:v>
                </c:pt>
                <c:pt idx="2976">
                  <c:v>39.72</c:v>
                </c:pt>
                <c:pt idx="2977">
                  <c:v>39.72</c:v>
                </c:pt>
                <c:pt idx="2978">
                  <c:v>39.729999999999997</c:v>
                </c:pt>
                <c:pt idx="2979">
                  <c:v>39.74</c:v>
                </c:pt>
                <c:pt idx="2980">
                  <c:v>39.75</c:v>
                </c:pt>
                <c:pt idx="2981">
                  <c:v>39.76</c:v>
                </c:pt>
                <c:pt idx="2982">
                  <c:v>39.770000000000003</c:v>
                </c:pt>
                <c:pt idx="2983">
                  <c:v>39.78</c:v>
                </c:pt>
                <c:pt idx="2984">
                  <c:v>39.799999999999997</c:v>
                </c:pt>
                <c:pt idx="2985">
                  <c:v>39.81</c:v>
                </c:pt>
                <c:pt idx="2986">
                  <c:v>39.82</c:v>
                </c:pt>
                <c:pt idx="2987">
                  <c:v>39.82</c:v>
                </c:pt>
                <c:pt idx="2988">
                  <c:v>39.83</c:v>
                </c:pt>
                <c:pt idx="2989">
                  <c:v>39.840000000000003</c:v>
                </c:pt>
                <c:pt idx="2990">
                  <c:v>39.85</c:v>
                </c:pt>
                <c:pt idx="2991">
                  <c:v>39.86</c:v>
                </c:pt>
                <c:pt idx="2992">
                  <c:v>39.86</c:v>
                </c:pt>
                <c:pt idx="2993">
                  <c:v>39.869999999999997</c:v>
                </c:pt>
                <c:pt idx="2994">
                  <c:v>39.869999999999997</c:v>
                </c:pt>
                <c:pt idx="2995">
                  <c:v>39.869999999999997</c:v>
                </c:pt>
                <c:pt idx="2996">
                  <c:v>39.880000000000003</c:v>
                </c:pt>
                <c:pt idx="2997">
                  <c:v>39.880000000000003</c:v>
                </c:pt>
                <c:pt idx="2998">
                  <c:v>39.880000000000003</c:v>
                </c:pt>
                <c:pt idx="2999">
                  <c:v>39.880000000000003</c:v>
                </c:pt>
                <c:pt idx="3000">
                  <c:v>39.880000000000003</c:v>
                </c:pt>
                <c:pt idx="3001">
                  <c:v>39.880000000000003</c:v>
                </c:pt>
                <c:pt idx="3002">
                  <c:v>39.89</c:v>
                </c:pt>
                <c:pt idx="3003">
                  <c:v>39.89</c:v>
                </c:pt>
                <c:pt idx="3004">
                  <c:v>39.89</c:v>
                </c:pt>
                <c:pt idx="3005">
                  <c:v>39.9</c:v>
                </c:pt>
                <c:pt idx="3006">
                  <c:v>39.9</c:v>
                </c:pt>
                <c:pt idx="3007">
                  <c:v>39.9</c:v>
                </c:pt>
                <c:pt idx="3008">
                  <c:v>39.9</c:v>
                </c:pt>
                <c:pt idx="3009">
                  <c:v>39.9</c:v>
                </c:pt>
                <c:pt idx="3010">
                  <c:v>39.9</c:v>
                </c:pt>
                <c:pt idx="3011">
                  <c:v>39.9</c:v>
                </c:pt>
                <c:pt idx="3012">
                  <c:v>39.9</c:v>
                </c:pt>
                <c:pt idx="3013">
                  <c:v>39.9</c:v>
                </c:pt>
                <c:pt idx="3014">
                  <c:v>39.9</c:v>
                </c:pt>
                <c:pt idx="3015">
                  <c:v>39.9</c:v>
                </c:pt>
                <c:pt idx="3016">
                  <c:v>39.9</c:v>
                </c:pt>
                <c:pt idx="3017">
                  <c:v>39.9</c:v>
                </c:pt>
                <c:pt idx="3018">
                  <c:v>39.9</c:v>
                </c:pt>
                <c:pt idx="3019">
                  <c:v>39.9</c:v>
                </c:pt>
                <c:pt idx="3020">
                  <c:v>39.9</c:v>
                </c:pt>
                <c:pt idx="3021">
                  <c:v>39.9</c:v>
                </c:pt>
                <c:pt idx="3022">
                  <c:v>39.9</c:v>
                </c:pt>
                <c:pt idx="3023">
                  <c:v>39.9</c:v>
                </c:pt>
                <c:pt idx="3024">
                  <c:v>39.9</c:v>
                </c:pt>
                <c:pt idx="3025">
                  <c:v>39.9</c:v>
                </c:pt>
                <c:pt idx="3026">
                  <c:v>39.89</c:v>
                </c:pt>
                <c:pt idx="3027">
                  <c:v>39.89</c:v>
                </c:pt>
                <c:pt idx="3028">
                  <c:v>39.880000000000003</c:v>
                </c:pt>
                <c:pt idx="3029">
                  <c:v>39.880000000000003</c:v>
                </c:pt>
                <c:pt idx="3030">
                  <c:v>39.869999999999997</c:v>
                </c:pt>
                <c:pt idx="3031">
                  <c:v>39.869999999999997</c:v>
                </c:pt>
                <c:pt idx="3032">
                  <c:v>39.869999999999997</c:v>
                </c:pt>
                <c:pt idx="3033">
                  <c:v>39.86</c:v>
                </c:pt>
                <c:pt idx="3034">
                  <c:v>39.86</c:v>
                </c:pt>
                <c:pt idx="3035">
                  <c:v>39.86</c:v>
                </c:pt>
                <c:pt idx="3036">
                  <c:v>39.86</c:v>
                </c:pt>
                <c:pt idx="3037">
                  <c:v>39.86</c:v>
                </c:pt>
                <c:pt idx="3038">
                  <c:v>39.85</c:v>
                </c:pt>
                <c:pt idx="3039">
                  <c:v>39.85</c:v>
                </c:pt>
                <c:pt idx="3040">
                  <c:v>39.840000000000003</c:v>
                </c:pt>
                <c:pt idx="3041">
                  <c:v>39.83</c:v>
                </c:pt>
                <c:pt idx="3042">
                  <c:v>39.82</c:v>
                </c:pt>
                <c:pt idx="3043">
                  <c:v>39.82</c:v>
                </c:pt>
                <c:pt idx="3044">
                  <c:v>39.81</c:v>
                </c:pt>
                <c:pt idx="3045">
                  <c:v>39.799999999999997</c:v>
                </c:pt>
                <c:pt idx="3046">
                  <c:v>39.799999999999997</c:v>
                </c:pt>
                <c:pt idx="3047">
                  <c:v>39.79</c:v>
                </c:pt>
                <c:pt idx="3048">
                  <c:v>39.78</c:v>
                </c:pt>
                <c:pt idx="3049">
                  <c:v>39.78</c:v>
                </c:pt>
                <c:pt idx="3050">
                  <c:v>39.770000000000003</c:v>
                </c:pt>
                <c:pt idx="3051">
                  <c:v>39.770000000000003</c:v>
                </c:pt>
                <c:pt idx="3052">
                  <c:v>39.76</c:v>
                </c:pt>
                <c:pt idx="3053">
                  <c:v>39.75</c:v>
                </c:pt>
                <c:pt idx="3054">
                  <c:v>39.75</c:v>
                </c:pt>
                <c:pt idx="3055">
                  <c:v>39.75</c:v>
                </c:pt>
                <c:pt idx="3056">
                  <c:v>39.74</c:v>
                </c:pt>
                <c:pt idx="3057">
                  <c:v>39.74</c:v>
                </c:pt>
                <c:pt idx="3058">
                  <c:v>39.729999999999997</c:v>
                </c:pt>
                <c:pt idx="3059">
                  <c:v>39.729999999999997</c:v>
                </c:pt>
                <c:pt idx="3060">
                  <c:v>39.729999999999997</c:v>
                </c:pt>
                <c:pt idx="3061">
                  <c:v>39.729999999999997</c:v>
                </c:pt>
                <c:pt idx="3062">
                  <c:v>39.729999999999997</c:v>
                </c:pt>
                <c:pt idx="3063">
                  <c:v>39.729999999999997</c:v>
                </c:pt>
                <c:pt idx="3064">
                  <c:v>39.729999999999997</c:v>
                </c:pt>
                <c:pt idx="3065">
                  <c:v>39.729999999999997</c:v>
                </c:pt>
                <c:pt idx="3066">
                  <c:v>39.729999999999997</c:v>
                </c:pt>
                <c:pt idx="3067">
                  <c:v>39.72</c:v>
                </c:pt>
                <c:pt idx="3068">
                  <c:v>39.72</c:v>
                </c:pt>
                <c:pt idx="3069">
                  <c:v>39.72</c:v>
                </c:pt>
                <c:pt idx="3070">
                  <c:v>39.72</c:v>
                </c:pt>
                <c:pt idx="3071">
                  <c:v>39.71</c:v>
                </c:pt>
                <c:pt idx="3072">
                  <c:v>39.71</c:v>
                </c:pt>
                <c:pt idx="3073">
                  <c:v>39.71</c:v>
                </c:pt>
                <c:pt idx="3074">
                  <c:v>39.71</c:v>
                </c:pt>
                <c:pt idx="3075">
                  <c:v>39.71</c:v>
                </c:pt>
                <c:pt idx="3076">
                  <c:v>39.71</c:v>
                </c:pt>
                <c:pt idx="3077">
                  <c:v>39.71</c:v>
                </c:pt>
                <c:pt idx="3078">
                  <c:v>39.71</c:v>
                </c:pt>
                <c:pt idx="3079">
                  <c:v>39.71</c:v>
                </c:pt>
                <c:pt idx="3080">
                  <c:v>39.71</c:v>
                </c:pt>
                <c:pt idx="3081">
                  <c:v>39.71</c:v>
                </c:pt>
                <c:pt idx="3082">
                  <c:v>39.71</c:v>
                </c:pt>
                <c:pt idx="3083">
                  <c:v>39.71</c:v>
                </c:pt>
                <c:pt idx="3084">
                  <c:v>39.71</c:v>
                </c:pt>
                <c:pt idx="3085">
                  <c:v>39.71</c:v>
                </c:pt>
                <c:pt idx="3086">
                  <c:v>39.71</c:v>
                </c:pt>
                <c:pt idx="3087">
                  <c:v>39.71</c:v>
                </c:pt>
                <c:pt idx="3088">
                  <c:v>39.71</c:v>
                </c:pt>
                <c:pt idx="3089">
                  <c:v>39.71</c:v>
                </c:pt>
                <c:pt idx="3090">
                  <c:v>39.71</c:v>
                </c:pt>
                <c:pt idx="3091">
                  <c:v>39.71</c:v>
                </c:pt>
                <c:pt idx="3092">
                  <c:v>39.71</c:v>
                </c:pt>
                <c:pt idx="3093">
                  <c:v>39.71</c:v>
                </c:pt>
                <c:pt idx="3094">
                  <c:v>39.71</c:v>
                </c:pt>
                <c:pt idx="3095">
                  <c:v>39.71</c:v>
                </c:pt>
                <c:pt idx="3096">
                  <c:v>39.71</c:v>
                </c:pt>
                <c:pt idx="3097">
                  <c:v>39.71</c:v>
                </c:pt>
                <c:pt idx="3098">
                  <c:v>39.71</c:v>
                </c:pt>
                <c:pt idx="3099">
                  <c:v>39.71</c:v>
                </c:pt>
                <c:pt idx="3100">
                  <c:v>39.71</c:v>
                </c:pt>
                <c:pt idx="3101">
                  <c:v>39.71</c:v>
                </c:pt>
                <c:pt idx="3102">
                  <c:v>39.71</c:v>
                </c:pt>
                <c:pt idx="3103">
                  <c:v>39.71</c:v>
                </c:pt>
                <c:pt idx="3104">
                  <c:v>39.71</c:v>
                </c:pt>
                <c:pt idx="3105">
                  <c:v>39.71</c:v>
                </c:pt>
                <c:pt idx="3106">
                  <c:v>39.71</c:v>
                </c:pt>
                <c:pt idx="3107">
                  <c:v>39.71</c:v>
                </c:pt>
                <c:pt idx="3108">
                  <c:v>39.71</c:v>
                </c:pt>
                <c:pt idx="3109">
                  <c:v>39.71</c:v>
                </c:pt>
                <c:pt idx="3110">
                  <c:v>39.71</c:v>
                </c:pt>
                <c:pt idx="3111">
                  <c:v>39.71</c:v>
                </c:pt>
                <c:pt idx="3112">
                  <c:v>39.71</c:v>
                </c:pt>
                <c:pt idx="3113">
                  <c:v>39.71</c:v>
                </c:pt>
                <c:pt idx="3114">
                  <c:v>39.71</c:v>
                </c:pt>
                <c:pt idx="3115">
                  <c:v>39.71</c:v>
                </c:pt>
                <c:pt idx="3116">
                  <c:v>39.71</c:v>
                </c:pt>
                <c:pt idx="3117">
                  <c:v>39.71</c:v>
                </c:pt>
                <c:pt idx="3118">
                  <c:v>39.71</c:v>
                </c:pt>
                <c:pt idx="3119">
                  <c:v>39.71</c:v>
                </c:pt>
                <c:pt idx="3120">
                  <c:v>39.71</c:v>
                </c:pt>
                <c:pt idx="3121">
                  <c:v>39.71</c:v>
                </c:pt>
                <c:pt idx="3122">
                  <c:v>39.700000000000003</c:v>
                </c:pt>
                <c:pt idx="3123">
                  <c:v>39.700000000000003</c:v>
                </c:pt>
                <c:pt idx="3124">
                  <c:v>39.700000000000003</c:v>
                </c:pt>
                <c:pt idx="3125">
                  <c:v>39.700000000000003</c:v>
                </c:pt>
                <c:pt idx="3126">
                  <c:v>39.700000000000003</c:v>
                </c:pt>
                <c:pt idx="3127">
                  <c:v>39.69</c:v>
                </c:pt>
                <c:pt idx="3128">
                  <c:v>39.68</c:v>
                </c:pt>
                <c:pt idx="3129">
                  <c:v>39.68</c:v>
                </c:pt>
                <c:pt idx="3130">
                  <c:v>39.67</c:v>
                </c:pt>
                <c:pt idx="3131">
                  <c:v>39.659999999999997</c:v>
                </c:pt>
                <c:pt idx="3132">
                  <c:v>39.659999999999997</c:v>
                </c:pt>
                <c:pt idx="3133">
                  <c:v>39.65</c:v>
                </c:pt>
                <c:pt idx="3134">
                  <c:v>39.65</c:v>
                </c:pt>
                <c:pt idx="3135">
                  <c:v>39.64</c:v>
                </c:pt>
                <c:pt idx="3136">
                  <c:v>39.64</c:v>
                </c:pt>
                <c:pt idx="3137">
                  <c:v>39.64</c:v>
                </c:pt>
                <c:pt idx="3138">
                  <c:v>39.630000000000003</c:v>
                </c:pt>
                <c:pt idx="3139">
                  <c:v>39.630000000000003</c:v>
                </c:pt>
                <c:pt idx="3140">
                  <c:v>39.619999999999997</c:v>
                </c:pt>
                <c:pt idx="3141">
                  <c:v>39.619999999999997</c:v>
                </c:pt>
                <c:pt idx="3142">
                  <c:v>39.61</c:v>
                </c:pt>
                <c:pt idx="3143">
                  <c:v>39.61</c:v>
                </c:pt>
                <c:pt idx="3144">
                  <c:v>39.61</c:v>
                </c:pt>
                <c:pt idx="3145">
                  <c:v>39.61</c:v>
                </c:pt>
                <c:pt idx="3146">
                  <c:v>39.61</c:v>
                </c:pt>
                <c:pt idx="3147">
                  <c:v>39.61</c:v>
                </c:pt>
                <c:pt idx="3148">
                  <c:v>39.61</c:v>
                </c:pt>
                <c:pt idx="3149">
                  <c:v>39.6</c:v>
                </c:pt>
                <c:pt idx="3150">
                  <c:v>39.6</c:v>
                </c:pt>
                <c:pt idx="3151">
                  <c:v>39.6</c:v>
                </c:pt>
                <c:pt idx="3152">
                  <c:v>39.590000000000003</c:v>
                </c:pt>
                <c:pt idx="3153">
                  <c:v>39.590000000000003</c:v>
                </c:pt>
                <c:pt idx="3154">
                  <c:v>39.58</c:v>
                </c:pt>
                <c:pt idx="3155">
                  <c:v>39.58</c:v>
                </c:pt>
                <c:pt idx="3156">
                  <c:v>39.58</c:v>
                </c:pt>
                <c:pt idx="3157">
                  <c:v>39.57</c:v>
                </c:pt>
                <c:pt idx="3158">
                  <c:v>39.57</c:v>
                </c:pt>
                <c:pt idx="3159">
                  <c:v>39.56</c:v>
                </c:pt>
                <c:pt idx="3160">
                  <c:v>39.549999999999997</c:v>
                </c:pt>
                <c:pt idx="3161">
                  <c:v>39.53</c:v>
                </c:pt>
                <c:pt idx="3162">
                  <c:v>39.520000000000003</c:v>
                </c:pt>
                <c:pt idx="3163">
                  <c:v>39.5</c:v>
                </c:pt>
                <c:pt idx="3164">
                  <c:v>39.49</c:v>
                </c:pt>
                <c:pt idx="3165">
                  <c:v>39.479999999999997</c:v>
                </c:pt>
                <c:pt idx="3166">
                  <c:v>39.47</c:v>
                </c:pt>
                <c:pt idx="3167">
                  <c:v>39.46</c:v>
                </c:pt>
                <c:pt idx="3168">
                  <c:v>39.450000000000003</c:v>
                </c:pt>
                <c:pt idx="3169">
                  <c:v>39.450000000000003</c:v>
                </c:pt>
                <c:pt idx="3170">
                  <c:v>39.44</c:v>
                </c:pt>
                <c:pt idx="3171">
                  <c:v>39.44</c:v>
                </c:pt>
                <c:pt idx="3172">
                  <c:v>39.43</c:v>
                </c:pt>
                <c:pt idx="3173">
                  <c:v>39.42</c:v>
                </c:pt>
                <c:pt idx="3174">
                  <c:v>39.42</c:v>
                </c:pt>
                <c:pt idx="3175">
                  <c:v>39.42</c:v>
                </c:pt>
                <c:pt idx="3176">
                  <c:v>39.409999999999997</c:v>
                </c:pt>
                <c:pt idx="3177">
                  <c:v>39.409999999999997</c:v>
                </c:pt>
                <c:pt idx="3178">
                  <c:v>39.409999999999997</c:v>
                </c:pt>
                <c:pt idx="3179">
                  <c:v>39.409999999999997</c:v>
                </c:pt>
                <c:pt idx="3180">
                  <c:v>39.409999999999997</c:v>
                </c:pt>
                <c:pt idx="3181">
                  <c:v>39.409999999999997</c:v>
                </c:pt>
                <c:pt idx="3182">
                  <c:v>39.409999999999997</c:v>
                </c:pt>
                <c:pt idx="3183">
                  <c:v>39.409999999999997</c:v>
                </c:pt>
                <c:pt idx="3184">
                  <c:v>39.409999999999997</c:v>
                </c:pt>
                <c:pt idx="3185">
                  <c:v>39.409999999999997</c:v>
                </c:pt>
                <c:pt idx="3186">
                  <c:v>39.4</c:v>
                </c:pt>
                <c:pt idx="3187">
                  <c:v>39.4</c:v>
                </c:pt>
                <c:pt idx="3188">
                  <c:v>39.4</c:v>
                </c:pt>
                <c:pt idx="3189">
                  <c:v>39.4</c:v>
                </c:pt>
                <c:pt idx="3190">
                  <c:v>39.4</c:v>
                </c:pt>
                <c:pt idx="3191">
                  <c:v>39.4</c:v>
                </c:pt>
                <c:pt idx="3192">
                  <c:v>39.4</c:v>
                </c:pt>
                <c:pt idx="3193">
                  <c:v>39.4</c:v>
                </c:pt>
                <c:pt idx="3194">
                  <c:v>39.4</c:v>
                </c:pt>
                <c:pt idx="3195">
                  <c:v>39.4</c:v>
                </c:pt>
                <c:pt idx="3196">
                  <c:v>39.4</c:v>
                </c:pt>
                <c:pt idx="3197">
                  <c:v>39.4</c:v>
                </c:pt>
                <c:pt idx="3198">
                  <c:v>39.4</c:v>
                </c:pt>
                <c:pt idx="3199">
                  <c:v>39.4</c:v>
                </c:pt>
                <c:pt idx="3200">
                  <c:v>39.4</c:v>
                </c:pt>
                <c:pt idx="3201">
                  <c:v>39.4</c:v>
                </c:pt>
                <c:pt idx="3202">
                  <c:v>39.4</c:v>
                </c:pt>
                <c:pt idx="3203">
                  <c:v>39.4</c:v>
                </c:pt>
                <c:pt idx="3204">
                  <c:v>39.4</c:v>
                </c:pt>
                <c:pt idx="3205">
                  <c:v>39.4</c:v>
                </c:pt>
                <c:pt idx="3206">
                  <c:v>39.4</c:v>
                </c:pt>
                <c:pt idx="3207">
                  <c:v>39.4</c:v>
                </c:pt>
                <c:pt idx="3208">
                  <c:v>39.4</c:v>
                </c:pt>
                <c:pt idx="3209">
                  <c:v>39.4</c:v>
                </c:pt>
                <c:pt idx="3210">
                  <c:v>39.4</c:v>
                </c:pt>
                <c:pt idx="3211">
                  <c:v>39.4</c:v>
                </c:pt>
                <c:pt idx="3212">
                  <c:v>39.4</c:v>
                </c:pt>
                <c:pt idx="3213">
                  <c:v>39.4</c:v>
                </c:pt>
                <c:pt idx="3214">
                  <c:v>39.4</c:v>
                </c:pt>
                <c:pt idx="3215">
                  <c:v>39.409999999999997</c:v>
                </c:pt>
                <c:pt idx="3216">
                  <c:v>39.409999999999997</c:v>
                </c:pt>
                <c:pt idx="3217">
                  <c:v>39.409999999999997</c:v>
                </c:pt>
                <c:pt idx="3218">
                  <c:v>39.409999999999997</c:v>
                </c:pt>
                <c:pt idx="3219">
                  <c:v>39.409999999999997</c:v>
                </c:pt>
                <c:pt idx="3220">
                  <c:v>39.42</c:v>
                </c:pt>
                <c:pt idx="3221">
                  <c:v>39.43</c:v>
                </c:pt>
                <c:pt idx="3222">
                  <c:v>39.44</c:v>
                </c:pt>
                <c:pt idx="3223">
                  <c:v>39.46</c:v>
                </c:pt>
                <c:pt idx="3224">
                  <c:v>39.49</c:v>
                </c:pt>
                <c:pt idx="3225">
                  <c:v>39.5</c:v>
                </c:pt>
                <c:pt idx="3226">
                  <c:v>39.520000000000003</c:v>
                </c:pt>
                <c:pt idx="3227">
                  <c:v>39.54</c:v>
                </c:pt>
                <c:pt idx="3228">
                  <c:v>39.56</c:v>
                </c:pt>
                <c:pt idx="3229">
                  <c:v>39.57</c:v>
                </c:pt>
                <c:pt idx="3230">
                  <c:v>39.590000000000003</c:v>
                </c:pt>
                <c:pt idx="3231">
                  <c:v>39.6</c:v>
                </c:pt>
                <c:pt idx="3232">
                  <c:v>39.61</c:v>
                </c:pt>
                <c:pt idx="3233">
                  <c:v>39.61</c:v>
                </c:pt>
                <c:pt idx="3234">
                  <c:v>39.61</c:v>
                </c:pt>
                <c:pt idx="3235">
                  <c:v>39.619999999999997</c:v>
                </c:pt>
                <c:pt idx="3236">
                  <c:v>39.630000000000003</c:v>
                </c:pt>
                <c:pt idx="3237">
                  <c:v>39.64</c:v>
                </c:pt>
                <c:pt idx="3238">
                  <c:v>39.65</c:v>
                </c:pt>
                <c:pt idx="3239">
                  <c:v>39.659999999999997</c:v>
                </c:pt>
                <c:pt idx="3240">
                  <c:v>39.68</c:v>
                </c:pt>
                <c:pt idx="3241">
                  <c:v>39.69</c:v>
                </c:pt>
                <c:pt idx="3242">
                  <c:v>39.700000000000003</c:v>
                </c:pt>
                <c:pt idx="3243">
                  <c:v>39.700000000000003</c:v>
                </c:pt>
                <c:pt idx="3244">
                  <c:v>39.71</c:v>
                </c:pt>
                <c:pt idx="3245">
                  <c:v>39.71</c:v>
                </c:pt>
                <c:pt idx="3246">
                  <c:v>39.71</c:v>
                </c:pt>
                <c:pt idx="3247">
                  <c:v>39.72</c:v>
                </c:pt>
                <c:pt idx="3248">
                  <c:v>39.72</c:v>
                </c:pt>
                <c:pt idx="3249">
                  <c:v>39.72</c:v>
                </c:pt>
                <c:pt idx="3250">
                  <c:v>39.729999999999997</c:v>
                </c:pt>
                <c:pt idx="3251">
                  <c:v>39.74</c:v>
                </c:pt>
                <c:pt idx="3252">
                  <c:v>39.76</c:v>
                </c:pt>
                <c:pt idx="3253">
                  <c:v>39.78</c:v>
                </c:pt>
                <c:pt idx="3254">
                  <c:v>39.81</c:v>
                </c:pt>
                <c:pt idx="3255">
                  <c:v>39.83</c:v>
                </c:pt>
                <c:pt idx="3256">
                  <c:v>39.86</c:v>
                </c:pt>
                <c:pt idx="3257">
                  <c:v>39.880000000000003</c:v>
                </c:pt>
                <c:pt idx="3258">
                  <c:v>39.9</c:v>
                </c:pt>
                <c:pt idx="3259">
                  <c:v>39.909999999999997</c:v>
                </c:pt>
                <c:pt idx="3260">
                  <c:v>39.92</c:v>
                </c:pt>
                <c:pt idx="3261">
                  <c:v>39.92</c:v>
                </c:pt>
                <c:pt idx="3262">
                  <c:v>39.92</c:v>
                </c:pt>
                <c:pt idx="3263">
                  <c:v>39.92</c:v>
                </c:pt>
                <c:pt idx="3264">
                  <c:v>39.93</c:v>
                </c:pt>
                <c:pt idx="3265">
                  <c:v>39.93</c:v>
                </c:pt>
                <c:pt idx="3266">
                  <c:v>39.950000000000003</c:v>
                </c:pt>
                <c:pt idx="3267">
                  <c:v>39.97</c:v>
                </c:pt>
                <c:pt idx="3268">
                  <c:v>39.979999999999997</c:v>
                </c:pt>
                <c:pt idx="3269">
                  <c:v>40</c:v>
                </c:pt>
                <c:pt idx="3270">
                  <c:v>40.01</c:v>
                </c:pt>
                <c:pt idx="3271">
                  <c:v>40.020000000000003</c:v>
                </c:pt>
                <c:pt idx="3272">
                  <c:v>40.020000000000003</c:v>
                </c:pt>
                <c:pt idx="3273">
                  <c:v>40.03</c:v>
                </c:pt>
                <c:pt idx="3274">
                  <c:v>40.03</c:v>
                </c:pt>
                <c:pt idx="3275">
                  <c:v>40.03</c:v>
                </c:pt>
                <c:pt idx="3276">
                  <c:v>40.03</c:v>
                </c:pt>
                <c:pt idx="3277">
                  <c:v>40.04</c:v>
                </c:pt>
                <c:pt idx="3278">
                  <c:v>40.04</c:v>
                </c:pt>
                <c:pt idx="3279">
                  <c:v>40.049999999999997</c:v>
                </c:pt>
                <c:pt idx="3280">
                  <c:v>40.06</c:v>
                </c:pt>
                <c:pt idx="3281">
                  <c:v>40.07</c:v>
                </c:pt>
                <c:pt idx="3282">
                  <c:v>40.08</c:v>
                </c:pt>
                <c:pt idx="3283">
                  <c:v>40.08</c:v>
                </c:pt>
                <c:pt idx="3284">
                  <c:v>40.090000000000003</c:v>
                </c:pt>
                <c:pt idx="3285">
                  <c:v>40.090000000000003</c:v>
                </c:pt>
                <c:pt idx="3286">
                  <c:v>40.090000000000003</c:v>
                </c:pt>
                <c:pt idx="3287">
                  <c:v>40.1</c:v>
                </c:pt>
                <c:pt idx="3288">
                  <c:v>40.1</c:v>
                </c:pt>
                <c:pt idx="3289">
                  <c:v>40.11</c:v>
                </c:pt>
                <c:pt idx="3290">
                  <c:v>40.11</c:v>
                </c:pt>
                <c:pt idx="3291">
                  <c:v>40.11</c:v>
                </c:pt>
                <c:pt idx="3292">
                  <c:v>40.11</c:v>
                </c:pt>
                <c:pt idx="3293">
                  <c:v>40.11</c:v>
                </c:pt>
                <c:pt idx="3294">
                  <c:v>40.11</c:v>
                </c:pt>
                <c:pt idx="3295">
                  <c:v>40.11</c:v>
                </c:pt>
                <c:pt idx="3296">
                  <c:v>40.11</c:v>
                </c:pt>
                <c:pt idx="3297">
                  <c:v>40.119999999999997</c:v>
                </c:pt>
                <c:pt idx="3298">
                  <c:v>40.11</c:v>
                </c:pt>
                <c:pt idx="3299">
                  <c:v>40.11</c:v>
                </c:pt>
                <c:pt idx="3300">
                  <c:v>40.11</c:v>
                </c:pt>
                <c:pt idx="3301">
                  <c:v>40.11</c:v>
                </c:pt>
                <c:pt idx="3302">
                  <c:v>40.11</c:v>
                </c:pt>
                <c:pt idx="3303">
                  <c:v>40.11</c:v>
                </c:pt>
                <c:pt idx="3304">
                  <c:v>40.11</c:v>
                </c:pt>
                <c:pt idx="3305">
                  <c:v>40.1</c:v>
                </c:pt>
                <c:pt idx="3306">
                  <c:v>40.090000000000003</c:v>
                </c:pt>
                <c:pt idx="3307">
                  <c:v>40.090000000000003</c:v>
                </c:pt>
                <c:pt idx="3308">
                  <c:v>40.08</c:v>
                </c:pt>
                <c:pt idx="3309">
                  <c:v>40.07</c:v>
                </c:pt>
                <c:pt idx="3310">
                  <c:v>40.06</c:v>
                </c:pt>
                <c:pt idx="3311">
                  <c:v>40.06</c:v>
                </c:pt>
                <c:pt idx="3312">
                  <c:v>40.049999999999997</c:v>
                </c:pt>
                <c:pt idx="3313">
                  <c:v>40.049999999999997</c:v>
                </c:pt>
                <c:pt idx="3314">
                  <c:v>40.04</c:v>
                </c:pt>
                <c:pt idx="3315">
                  <c:v>40.04</c:v>
                </c:pt>
                <c:pt idx="3316">
                  <c:v>40.04</c:v>
                </c:pt>
                <c:pt idx="3317">
                  <c:v>40.03</c:v>
                </c:pt>
                <c:pt idx="3318">
                  <c:v>40.03</c:v>
                </c:pt>
                <c:pt idx="3319">
                  <c:v>40.03</c:v>
                </c:pt>
                <c:pt idx="3320">
                  <c:v>40.03</c:v>
                </c:pt>
                <c:pt idx="3321">
                  <c:v>40.03</c:v>
                </c:pt>
                <c:pt idx="3322">
                  <c:v>40.03</c:v>
                </c:pt>
                <c:pt idx="3323">
                  <c:v>40.03</c:v>
                </c:pt>
                <c:pt idx="3324">
                  <c:v>40.020000000000003</c:v>
                </c:pt>
                <c:pt idx="3325">
                  <c:v>40.020000000000003</c:v>
                </c:pt>
                <c:pt idx="3326">
                  <c:v>40.020000000000003</c:v>
                </c:pt>
                <c:pt idx="3327">
                  <c:v>40.01</c:v>
                </c:pt>
                <c:pt idx="3328">
                  <c:v>40</c:v>
                </c:pt>
                <c:pt idx="3329">
                  <c:v>39.99</c:v>
                </c:pt>
                <c:pt idx="3330">
                  <c:v>39.979999999999997</c:v>
                </c:pt>
                <c:pt idx="3331">
                  <c:v>39.97</c:v>
                </c:pt>
                <c:pt idx="3332">
                  <c:v>39.97</c:v>
                </c:pt>
                <c:pt idx="3333">
                  <c:v>39.96</c:v>
                </c:pt>
                <c:pt idx="3334">
                  <c:v>39.950000000000003</c:v>
                </c:pt>
                <c:pt idx="3335">
                  <c:v>39.950000000000003</c:v>
                </c:pt>
                <c:pt idx="3336">
                  <c:v>39.94</c:v>
                </c:pt>
                <c:pt idx="3337">
                  <c:v>39.94</c:v>
                </c:pt>
                <c:pt idx="3338">
                  <c:v>39.93</c:v>
                </c:pt>
                <c:pt idx="3339">
                  <c:v>39.93</c:v>
                </c:pt>
                <c:pt idx="3340">
                  <c:v>39.93</c:v>
                </c:pt>
                <c:pt idx="3341">
                  <c:v>39.92</c:v>
                </c:pt>
                <c:pt idx="3342">
                  <c:v>39.92</c:v>
                </c:pt>
                <c:pt idx="3343">
                  <c:v>39.92</c:v>
                </c:pt>
                <c:pt idx="3344">
                  <c:v>39.92</c:v>
                </c:pt>
                <c:pt idx="3345">
                  <c:v>39.92</c:v>
                </c:pt>
                <c:pt idx="3346">
                  <c:v>39.92</c:v>
                </c:pt>
                <c:pt idx="3347">
                  <c:v>39.92</c:v>
                </c:pt>
                <c:pt idx="3348">
                  <c:v>39.92</c:v>
                </c:pt>
                <c:pt idx="3349">
                  <c:v>39.92</c:v>
                </c:pt>
                <c:pt idx="3350">
                  <c:v>39.92</c:v>
                </c:pt>
                <c:pt idx="3351">
                  <c:v>39.909999999999997</c:v>
                </c:pt>
                <c:pt idx="3352">
                  <c:v>39.909999999999997</c:v>
                </c:pt>
                <c:pt idx="3353">
                  <c:v>39.909999999999997</c:v>
                </c:pt>
                <c:pt idx="3354">
                  <c:v>39.9</c:v>
                </c:pt>
                <c:pt idx="3355">
                  <c:v>39.9</c:v>
                </c:pt>
                <c:pt idx="3356">
                  <c:v>39.9</c:v>
                </c:pt>
                <c:pt idx="3357">
                  <c:v>39.89</c:v>
                </c:pt>
                <c:pt idx="3358">
                  <c:v>39.880000000000003</c:v>
                </c:pt>
                <c:pt idx="3359">
                  <c:v>39.869999999999997</c:v>
                </c:pt>
                <c:pt idx="3360">
                  <c:v>39.869999999999997</c:v>
                </c:pt>
                <c:pt idx="3361">
                  <c:v>39.86</c:v>
                </c:pt>
                <c:pt idx="3362">
                  <c:v>39.86</c:v>
                </c:pt>
                <c:pt idx="3363">
                  <c:v>39.85</c:v>
                </c:pt>
                <c:pt idx="3364">
                  <c:v>39.840000000000003</c:v>
                </c:pt>
                <c:pt idx="3365">
                  <c:v>39.83</c:v>
                </c:pt>
                <c:pt idx="3366">
                  <c:v>39.83</c:v>
                </c:pt>
                <c:pt idx="3367">
                  <c:v>39.83</c:v>
                </c:pt>
                <c:pt idx="3368">
                  <c:v>39.82</c:v>
                </c:pt>
                <c:pt idx="3369">
                  <c:v>39.82</c:v>
                </c:pt>
                <c:pt idx="3370">
                  <c:v>39.81</c:v>
                </c:pt>
                <c:pt idx="3371">
                  <c:v>39.81</c:v>
                </c:pt>
                <c:pt idx="3372">
                  <c:v>39.799999999999997</c:v>
                </c:pt>
                <c:pt idx="3373">
                  <c:v>39.79</c:v>
                </c:pt>
                <c:pt idx="3374">
                  <c:v>39.78</c:v>
                </c:pt>
                <c:pt idx="3375">
                  <c:v>39.770000000000003</c:v>
                </c:pt>
                <c:pt idx="3376">
                  <c:v>39.75</c:v>
                </c:pt>
                <c:pt idx="3377">
                  <c:v>39.75</c:v>
                </c:pt>
                <c:pt idx="3378">
                  <c:v>39.74</c:v>
                </c:pt>
                <c:pt idx="3379">
                  <c:v>39.74</c:v>
                </c:pt>
                <c:pt idx="3380">
                  <c:v>39.729999999999997</c:v>
                </c:pt>
                <c:pt idx="3381">
                  <c:v>39.729999999999997</c:v>
                </c:pt>
                <c:pt idx="3382">
                  <c:v>39.72</c:v>
                </c:pt>
                <c:pt idx="3383">
                  <c:v>39.72</c:v>
                </c:pt>
                <c:pt idx="3384">
                  <c:v>39.72</c:v>
                </c:pt>
                <c:pt idx="3385">
                  <c:v>39.71</c:v>
                </c:pt>
                <c:pt idx="3386">
                  <c:v>39.71</c:v>
                </c:pt>
                <c:pt idx="3387">
                  <c:v>39.71</c:v>
                </c:pt>
                <c:pt idx="3388">
                  <c:v>39.71</c:v>
                </c:pt>
                <c:pt idx="3389">
                  <c:v>39.71</c:v>
                </c:pt>
                <c:pt idx="3390">
                  <c:v>39.71</c:v>
                </c:pt>
                <c:pt idx="3391">
                  <c:v>39.71</c:v>
                </c:pt>
                <c:pt idx="3392">
                  <c:v>39.71</c:v>
                </c:pt>
                <c:pt idx="3393">
                  <c:v>39.71</c:v>
                </c:pt>
                <c:pt idx="3394">
                  <c:v>39.71</c:v>
                </c:pt>
                <c:pt idx="3395">
                  <c:v>39.71</c:v>
                </c:pt>
                <c:pt idx="3396">
                  <c:v>39.71</c:v>
                </c:pt>
                <c:pt idx="3397">
                  <c:v>39.71</c:v>
                </c:pt>
                <c:pt idx="3398">
                  <c:v>39.71</c:v>
                </c:pt>
                <c:pt idx="3399">
                  <c:v>39.71</c:v>
                </c:pt>
                <c:pt idx="3400">
                  <c:v>39.71</c:v>
                </c:pt>
                <c:pt idx="3401">
                  <c:v>39.71</c:v>
                </c:pt>
                <c:pt idx="3402">
                  <c:v>39.71</c:v>
                </c:pt>
                <c:pt idx="3403">
                  <c:v>39.71</c:v>
                </c:pt>
                <c:pt idx="3404">
                  <c:v>39.71</c:v>
                </c:pt>
                <c:pt idx="3405">
                  <c:v>39.71</c:v>
                </c:pt>
                <c:pt idx="3406">
                  <c:v>39.71</c:v>
                </c:pt>
                <c:pt idx="3407">
                  <c:v>39.71</c:v>
                </c:pt>
                <c:pt idx="3408">
                  <c:v>39.71</c:v>
                </c:pt>
                <c:pt idx="3409">
                  <c:v>39.71</c:v>
                </c:pt>
                <c:pt idx="3410">
                  <c:v>39.71</c:v>
                </c:pt>
                <c:pt idx="3411">
                  <c:v>39.71</c:v>
                </c:pt>
                <c:pt idx="3412">
                  <c:v>39.71</c:v>
                </c:pt>
                <c:pt idx="3413">
                  <c:v>39.71</c:v>
                </c:pt>
                <c:pt idx="3414">
                  <c:v>39.71</c:v>
                </c:pt>
                <c:pt idx="3415">
                  <c:v>39.71</c:v>
                </c:pt>
                <c:pt idx="3416">
                  <c:v>39.71</c:v>
                </c:pt>
                <c:pt idx="3417">
                  <c:v>39.71</c:v>
                </c:pt>
                <c:pt idx="3418">
                  <c:v>39.700000000000003</c:v>
                </c:pt>
                <c:pt idx="3419">
                  <c:v>39.700000000000003</c:v>
                </c:pt>
                <c:pt idx="3420">
                  <c:v>39.700000000000003</c:v>
                </c:pt>
                <c:pt idx="3421">
                  <c:v>39.700000000000003</c:v>
                </c:pt>
                <c:pt idx="3422">
                  <c:v>39.69</c:v>
                </c:pt>
                <c:pt idx="3423">
                  <c:v>39.68</c:v>
                </c:pt>
                <c:pt idx="3424">
                  <c:v>39.67</c:v>
                </c:pt>
                <c:pt idx="3425">
                  <c:v>39.659999999999997</c:v>
                </c:pt>
                <c:pt idx="3426">
                  <c:v>39.65</c:v>
                </c:pt>
                <c:pt idx="3427">
                  <c:v>39.64</c:v>
                </c:pt>
                <c:pt idx="3428">
                  <c:v>39.64</c:v>
                </c:pt>
                <c:pt idx="3429">
                  <c:v>39.630000000000003</c:v>
                </c:pt>
                <c:pt idx="3430">
                  <c:v>39.630000000000003</c:v>
                </c:pt>
                <c:pt idx="3431">
                  <c:v>39.630000000000003</c:v>
                </c:pt>
                <c:pt idx="3432">
                  <c:v>39.619999999999997</c:v>
                </c:pt>
                <c:pt idx="3433">
                  <c:v>39.619999999999997</c:v>
                </c:pt>
                <c:pt idx="3434">
                  <c:v>39.619999999999997</c:v>
                </c:pt>
                <c:pt idx="3435">
                  <c:v>39.61</c:v>
                </c:pt>
                <c:pt idx="3436">
                  <c:v>39.61</c:v>
                </c:pt>
                <c:pt idx="3437">
                  <c:v>39.61</c:v>
                </c:pt>
                <c:pt idx="3438">
                  <c:v>39.61</c:v>
                </c:pt>
                <c:pt idx="3439">
                  <c:v>39.61</c:v>
                </c:pt>
                <c:pt idx="3440">
                  <c:v>39.61</c:v>
                </c:pt>
                <c:pt idx="3441">
                  <c:v>39.61</c:v>
                </c:pt>
                <c:pt idx="3442">
                  <c:v>39.61</c:v>
                </c:pt>
                <c:pt idx="3443">
                  <c:v>39.61</c:v>
                </c:pt>
                <c:pt idx="3444">
                  <c:v>39.61</c:v>
                </c:pt>
                <c:pt idx="3445">
                  <c:v>39.61</c:v>
                </c:pt>
                <c:pt idx="3446">
                  <c:v>39.61</c:v>
                </c:pt>
                <c:pt idx="3447">
                  <c:v>39.61</c:v>
                </c:pt>
                <c:pt idx="3448">
                  <c:v>39.6</c:v>
                </c:pt>
                <c:pt idx="3449">
                  <c:v>39.6</c:v>
                </c:pt>
                <c:pt idx="3450">
                  <c:v>39.6</c:v>
                </c:pt>
                <c:pt idx="3451">
                  <c:v>39.6</c:v>
                </c:pt>
                <c:pt idx="3452">
                  <c:v>39.6</c:v>
                </c:pt>
                <c:pt idx="3453">
                  <c:v>39.590000000000003</c:v>
                </c:pt>
                <c:pt idx="3454">
                  <c:v>39.590000000000003</c:v>
                </c:pt>
                <c:pt idx="3455">
                  <c:v>39.590000000000003</c:v>
                </c:pt>
                <c:pt idx="3456">
                  <c:v>39.590000000000003</c:v>
                </c:pt>
                <c:pt idx="3457">
                  <c:v>39.590000000000003</c:v>
                </c:pt>
                <c:pt idx="3458">
                  <c:v>39.58</c:v>
                </c:pt>
                <c:pt idx="3459">
                  <c:v>39.58</c:v>
                </c:pt>
                <c:pt idx="3460">
                  <c:v>39.57</c:v>
                </c:pt>
                <c:pt idx="3461">
                  <c:v>39.56</c:v>
                </c:pt>
                <c:pt idx="3462">
                  <c:v>39.56</c:v>
                </c:pt>
                <c:pt idx="3463">
                  <c:v>39.56</c:v>
                </c:pt>
                <c:pt idx="3464">
                  <c:v>39.56</c:v>
                </c:pt>
                <c:pt idx="3465">
                  <c:v>39.549999999999997</c:v>
                </c:pt>
                <c:pt idx="3466">
                  <c:v>39.54</c:v>
                </c:pt>
                <c:pt idx="3467">
                  <c:v>39.53</c:v>
                </c:pt>
                <c:pt idx="3468">
                  <c:v>39.520000000000003</c:v>
                </c:pt>
                <c:pt idx="3469">
                  <c:v>39.51</c:v>
                </c:pt>
                <c:pt idx="3470">
                  <c:v>39.5</c:v>
                </c:pt>
                <c:pt idx="3471">
                  <c:v>39.49</c:v>
                </c:pt>
                <c:pt idx="3472">
                  <c:v>39.479999999999997</c:v>
                </c:pt>
                <c:pt idx="3473">
                  <c:v>39.47</c:v>
                </c:pt>
                <c:pt idx="3474">
                  <c:v>39.47</c:v>
                </c:pt>
                <c:pt idx="3475">
                  <c:v>39.46</c:v>
                </c:pt>
                <c:pt idx="3476">
                  <c:v>39.450000000000003</c:v>
                </c:pt>
                <c:pt idx="3477">
                  <c:v>39.450000000000003</c:v>
                </c:pt>
                <c:pt idx="3478">
                  <c:v>39.44</c:v>
                </c:pt>
                <c:pt idx="3479">
                  <c:v>39.44</c:v>
                </c:pt>
                <c:pt idx="3480">
                  <c:v>39.43</c:v>
                </c:pt>
                <c:pt idx="3481">
                  <c:v>39.43</c:v>
                </c:pt>
                <c:pt idx="3482">
                  <c:v>39.43</c:v>
                </c:pt>
                <c:pt idx="3483">
                  <c:v>39.42</c:v>
                </c:pt>
                <c:pt idx="3484">
                  <c:v>39.42</c:v>
                </c:pt>
                <c:pt idx="3485">
                  <c:v>39.409999999999997</c:v>
                </c:pt>
                <c:pt idx="3486">
                  <c:v>39.409999999999997</c:v>
                </c:pt>
                <c:pt idx="3487">
                  <c:v>39.409999999999997</c:v>
                </c:pt>
                <c:pt idx="3488">
                  <c:v>39.409999999999997</c:v>
                </c:pt>
                <c:pt idx="3489">
                  <c:v>39.409999999999997</c:v>
                </c:pt>
                <c:pt idx="3490">
                  <c:v>39.409999999999997</c:v>
                </c:pt>
                <c:pt idx="3491">
                  <c:v>39.409999999999997</c:v>
                </c:pt>
                <c:pt idx="3492">
                  <c:v>39.4</c:v>
                </c:pt>
                <c:pt idx="3493">
                  <c:v>39.4</c:v>
                </c:pt>
                <c:pt idx="3494">
                  <c:v>39.4</c:v>
                </c:pt>
                <c:pt idx="3495">
                  <c:v>39.4</c:v>
                </c:pt>
                <c:pt idx="3496">
                  <c:v>39.4</c:v>
                </c:pt>
                <c:pt idx="3497">
                  <c:v>39.4</c:v>
                </c:pt>
                <c:pt idx="3498">
                  <c:v>39.4</c:v>
                </c:pt>
                <c:pt idx="3499">
                  <c:v>39.4</c:v>
                </c:pt>
                <c:pt idx="3500">
                  <c:v>39.4</c:v>
                </c:pt>
                <c:pt idx="3501">
                  <c:v>39.4</c:v>
                </c:pt>
                <c:pt idx="3502">
                  <c:v>39.4</c:v>
                </c:pt>
                <c:pt idx="3503">
                  <c:v>39.4</c:v>
                </c:pt>
                <c:pt idx="3504">
                  <c:v>39.4</c:v>
                </c:pt>
                <c:pt idx="3505">
                  <c:v>39.4</c:v>
                </c:pt>
                <c:pt idx="3506">
                  <c:v>39.4</c:v>
                </c:pt>
                <c:pt idx="3507">
                  <c:v>39.4</c:v>
                </c:pt>
                <c:pt idx="3508">
                  <c:v>39.4</c:v>
                </c:pt>
                <c:pt idx="3509">
                  <c:v>39.4</c:v>
                </c:pt>
                <c:pt idx="3510">
                  <c:v>39.4</c:v>
                </c:pt>
                <c:pt idx="3511">
                  <c:v>39.409999999999997</c:v>
                </c:pt>
                <c:pt idx="3512">
                  <c:v>39.409999999999997</c:v>
                </c:pt>
                <c:pt idx="3513">
                  <c:v>39.409999999999997</c:v>
                </c:pt>
                <c:pt idx="3514">
                  <c:v>39.409999999999997</c:v>
                </c:pt>
                <c:pt idx="3515">
                  <c:v>39.409999999999997</c:v>
                </c:pt>
                <c:pt idx="3516">
                  <c:v>39.42</c:v>
                </c:pt>
                <c:pt idx="3517">
                  <c:v>39.42</c:v>
                </c:pt>
                <c:pt idx="3518">
                  <c:v>39.43</c:v>
                </c:pt>
                <c:pt idx="3519">
                  <c:v>39.43</c:v>
                </c:pt>
                <c:pt idx="3520">
                  <c:v>39.44</c:v>
                </c:pt>
                <c:pt idx="3521">
                  <c:v>39.450000000000003</c:v>
                </c:pt>
                <c:pt idx="3522">
                  <c:v>39.46</c:v>
                </c:pt>
                <c:pt idx="3523">
                  <c:v>39.47</c:v>
                </c:pt>
                <c:pt idx="3524">
                  <c:v>39.49</c:v>
                </c:pt>
                <c:pt idx="3525">
                  <c:v>39.5</c:v>
                </c:pt>
                <c:pt idx="3526">
                  <c:v>39.51</c:v>
                </c:pt>
                <c:pt idx="3527">
                  <c:v>39.520000000000003</c:v>
                </c:pt>
                <c:pt idx="3528">
                  <c:v>39.53</c:v>
                </c:pt>
                <c:pt idx="3529">
                  <c:v>39.54</c:v>
                </c:pt>
                <c:pt idx="3530">
                  <c:v>39.56</c:v>
                </c:pt>
                <c:pt idx="3531">
                  <c:v>39.56</c:v>
                </c:pt>
                <c:pt idx="3532">
                  <c:v>39.57</c:v>
                </c:pt>
                <c:pt idx="3533">
                  <c:v>39.58</c:v>
                </c:pt>
                <c:pt idx="3534">
                  <c:v>39.590000000000003</c:v>
                </c:pt>
                <c:pt idx="3535">
                  <c:v>39.590000000000003</c:v>
                </c:pt>
                <c:pt idx="3536">
                  <c:v>39.6</c:v>
                </c:pt>
                <c:pt idx="3537">
                  <c:v>39.61</c:v>
                </c:pt>
                <c:pt idx="3538">
                  <c:v>39.61</c:v>
                </c:pt>
                <c:pt idx="3539">
                  <c:v>39.619999999999997</c:v>
                </c:pt>
                <c:pt idx="3540">
                  <c:v>39.630000000000003</c:v>
                </c:pt>
                <c:pt idx="3541">
                  <c:v>39.64</c:v>
                </c:pt>
                <c:pt idx="3542">
                  <c:v>39.65</c:v>
                </c:pt>
                <c:pt idx="3543">
                  <c:v>39.67</c:v>
                </c:pt>
                <c:pt idx="3544">
                  <c:v>39.68</c:v>
                </c:pt>
                <c:pt idx="3545">
                  <c:v>39.69</c:v>
                </c:pt>
                <c:pt idx="3546">
                  <c:v>39.700000000000003</c:v>
                </c:pt>
                <c:pt idx="3547">
                  <c:v>39.700000000000003</c:v>
                </c:pt>
                <c:pt idx="3548">
                  <c:v>39.71</c:v>
                </c:pt>
                <c:pt idx="3549">
                  <c:v>39.71</c:v>
                </c:pt>
                <c:pt idx="3550">
                  <c:v>39.71</c:v>
                </c:pt>
                <c:pt idx="3551">
                  <c:v>39.71</c:v>
                </c:pt>
                <c:pt idx="3552">
                  <c:v>39.71</c:v>
                </c:pt>
                <c:pt idx="3553">
                  <c:v>39.71</c:v>
                </c:pt>
                <c:pt idx="3554">
                  <c:v>39.71</c:v>
                </c:pt>
                <c:pt idx="3555">
                  <c:v>39.71</c:v>
                </c:pt>
                <c:pt idx="3556">
                  <c:v>39.71</c:v>
                </c:pt>
                <c:pt idx="3557">
                  <c:v>39.71</c:v>
                </c:pt>
                <c:pt idx="3558">
                  <c:v>39.72</c:v>
                </c:pt>
                <c:pt idx="3559">
                  <c:v>39.72</c:v>
                </c:pt>
                <c:pt idx="3560">
                  <c:v>39.74</c:v>
                </c:pt>
                <c:pt idx="3561">
                  <c:v>39.75</c:v>
                </c:pt>
                <c:pt idx="3562">
                  <c:v>39.76</c:v>
                </c:pt>
                <c:pt idx="3563">
                  <c:v>39.78</c:v>
                </c:pt>
                <c:pt idx="3564">
                  <c:v>39.799999999999997</c:v>
                </c:pt>
                <c:pt idx="3565">
                  <c:v>39.81</c:v>
                </c:pt>
                <c:pt idx="3566">
                  <c:v>39.83</c:v>
                </c:pt>
                <c:pt idx="3567">
                  <c:v>39.840000000000003</c:v>
                </c:pt>
                <c:pt idx="3568">
                  <c:v>39.86</c:v>
                </c:pt>
                <c:pt idx="3569">
                  <c:v>39.869999999999997</c:v>
                </c:pt>
                <c:pt idx="3570">
                  <c:v>39.880000000000003</c:v>
                </c:pt>
                <c:pt idx="3571">
                  <c:v>39.89</c:v>
                </c:pt>
                <c:pt idx="3572">
                  <c:v>39.9</c:v>
                </c:pt>
                <c:pt idx="3573">
                  <c:v>39.909999999999997</c:v>
                </c:pt>
                <c:pt idx="3574">
                  <c:v>39.92</c:v>
                </c:pt>
                <c:pt idx="3575">
                  <c:v>39.92</c:v>
                </c:pt>
                <c:pt idx="3576">
                  <c:v>39.92</c:v>
                </c:pt>
                <c:pt idx="3577">
                  <c:v>39.92</c:v>
                </c:pt>
                <c:pt idx="3578">
                  <c:v>39.92</c:v>
                </c:pt>
                <c:pt idx="3579">
                  <c:v>39.92</c:v>
                </c:pt>
                <c:pt idx="3580">
                  <c:v>39.92</c:v>
                </c:pt>
                <c:pt idx="3581">
                  <c:v>39.92</c:v>
                </c:pt>
                <c:pt idx="3582">
                  <c:v>39.92</c:v>
                </c:pt>
                <c:pt idx="3583">
                  <c:v>39.92</c:v>
                </c:pt>
                <c:pt idx="3584">
                  <c:v>39.92</c:v>
                </c:pt>
                <c:pt idx="3585">
                  <c:v>39.92</c:v>
                </c:pt>
                <c:pt idx="3586">
                  <c:v>39.92</c:v>
                </c:pt>
                <c:pt idx="3587">
                  <c:v>39.92</c:v>
                </c:pt>
                <c:pt idx="3588">
                  <c:v>39.92</c:v>
                </c:pt>
                <c:pt idx="3589">
                  <c:v>39.92</c:v>
                </c:pt>
                <c:pt idx="3590">
                  <c:v>39.92</c:v>
                </c:pt>
                <c:pt idx="3591">
                  <c:v>39.92</c:v>
                </c:pt>
                <c:pt idx="3592">
                  <c:v>39.93</c:v>
                </c:pt>
                <c:pt idx="3593">
                  <c:v>39.93</c:v>
                </c:pt>
                <c:pt idx="3594">
                  <c:v>39.92</c:v>
                </c:pt>
                <c:pt idx="3595">
                  <c:v>39.92</c:v>
                </c:pt>
                <c:pt idx="3596">
                  <c:v>39.92</c:v>
                </c:pt>
                <c:pt idx="3597">
                  <c:v>39.92</c:v>
                </c:pt>
                <c:pt idx="3598">
                  <c:v>39.92</c:v>
                </c:pt>
                <c:pt idx="3599">
                  <c:v>39.92</c:v>
                </c:pt>
                <c:pt idx="3600">
                  <c:v>39.92</c:v>
                </c:pt>
                <c:pt idx="3601">
                  <c:v>39.92</c:v>
                </c:pt>
                <c:pt idx="3602">
                  <c:v>39.92</c:v>
                </c:pt>
                <c:pt idx="3603">
                  <c:v>39.92</c:v>
                </c:pt>
                <c:pt idx="3604">
                  <c:v>39.92</c:v>
                </c:pt>
                <c:pt idx="3605">
                  <c:v>39.92</c:v>
                </c:pt>
                <c:pt idx="3606">
                  <c:v>39.92</c:v>
                </c:pt>
                <c:pt idx="3607">
                  <c:v>39.92</c:v>
                </c:pt>
                <c:pt idx="3608">
                  <c:v>39.92</c:v>
                </c:pt>
                <c:pt idx="3609">
                  <c:v>39.92</c:v>
                </c:pt>
                <c:pt idx="3610">
                  <c:v>39.92</c:v>
                </c:pt>
                <c:pt idx="3611">
                  <c:v>39.92</c:v>
                </c:pt>
                <c:pt idx="3612">
                  <c:v>39.92</c:v>
                </c:pt>
                <c:pt idx="3613">
                  <c:v>39.92</c:v>
                </c:pt>
                <c:pt idx="3614">
                  <c:v>39.92</c:v>
                </c:pt>
                <c:pt idx="3615">
                  <c:v>39.92</c:v>
                </c:pt>
                <c:pt idx="3616">
                  <c:v>39.909999999999997</c:v>
                </c:pt>
                <c:pt idx="3617">
                  <c:v>39.909999999999997</c:v>
                </c:pt>
                <c:pt idx="3618">
                  <c:v>39.909999999999997</c:v>
                </c:pt>
                <c:pt idx="3619">
                  <c:v>39.909999999999997</c:v>
                </c:pt>
                <c:pt idx="3620">
                  <c:v>39.909999999999997</c:v>
                </c:pt>
                <c:pt idx="3621">
                  <c:v>39.909999999999997</c:v>
                </c:pt>
                <c:pt idx="3622">
                  <c:v>39.909999999999997</c:v>
                </c:pt>
                <c:pt idx="3623">
                  <c:v>39.909999999999997</c:v>
                </c:pt>
                <c:pt idx="3624">
                  <c:v>39.9</c:v>
                </c:pt>
                <c:pt idx="3625">
                  <c:v>39.9</c:v>
                </c:pt>
                <c:pt idx="3626">
                  <c:v>39.89</c:v>
                </c:pt>
                <c:pt idx="3627">
                  <c:v>39.880000000000003</c:v>
                </c:pt>
                <c:pt idx="3628">
                  <c:v>39.880000000000003</c:v>
                </c:pt>
                <c:pt idx="3629">
                  <c:v>39.869999999999997</c:v>
                </c:pt>
                <c:pt idx="3630">
                  <c:v>39.869999999999997</c:v>
                </c:pt>
                <c:pt idx="3631">
                  <c:v>39.86</c:v>
                </c:pt>
                <c:pt idx="3632">
                  <c:v>39.86</c:v>
                </c:pt>
                <c:pt idx="3633">
                  <c:v>39.86</c:v>
                </c:pt>
                <c:pt idx="3634">
                  <c:v>39.85</c:v>
                </c:pt>
                <c:pt idx="3635">
                  <c:v>39.85</c:v>
                </c:pt>
                <c:pt idx="3636">
                  <c:v>39.840000000000003</c:v>
                </c:pt>
                <c:pt idx="3637">
                  <c:v>39.840000000000003</c:v>
                </c:pt>
                <c:pt idx="3638">
                  <c:v>39.83</c:v>
                </c:pt>
                <c:pt idx="3639">
                  <c:v>39.83</c:v>
                </c:pt>
                <c:pt idx="3640">
                  <c:v>39.82</c:v>
                </c:pt>
                <c:pt idx="3641">
                  <c:v>39.81</c:v>
                </c:pt>
                <c:pt idx="3642">
                  <c:v>39.81</c:v>
                </c:pt>
                <c:pt idx="3643">
                  <c:v>39.799999999999997</c:v>
                </c:pt>
                <c:pt idx="3644">
                  <c:v>39.799999999999997</c:v>
                </c:pt>
                <c:pt idx="3645">
                  <c:v>39.799999999999997</c:v>
                </c:pt>
                <c:pt idx="3646">
                  <c:v>39.79</c:v>
                </c:pt>
                <c:pt idx="3647">
                  <c:v>39.78</c:v>
                </c:pt>
                <c:pt idx="3648">
                  <c:v>39.770000000000003</c:v>
                </c:pt>
                <c:pt idx="3649">
                  <c:v>39.770000000000003</c:v>
                </c:pt>
                <c:pt idx="3650">
                  <c:v>39.76</c:v>
                </c:pt>
                <c:pt idx="3651">
                  <c:v>39.76</c:v>
                </c:pt>
                <c:pt idx="3652">
                  <c:v>39.75</c:v>
                </c:pt>
                <c:pt idx="3653">
                  <c:v>39.75</c:v>
                </c:pt>
                <c:pt idx="3654">
                  <c:v>39.74</c:v>
                </c:pt>
                <c:pt idx="3655">
                  <c:v>39.74</c:v>
                </c:pt>
                <c:pt idx="3656">
                  <c:v>39.729999999999997</c:v>
                </c:pt>
                <c:pt idx="3657">
                  <c:v>39.729999999999997</c:v>
                </c:pt>
                <c:pt idx="3658">
                  <c:v>39.72</c:v>
                </c:pt>
                <c:pt idx="3659">
                  <c:v>39.72</c:v>
                </c:pt>
                <c:pt idx="3660">
                  <c:v>39.72</c:v>
                </c:pt>
                <c:pt idx="3661">
                  <c:v>39.72</c:v>
                </c:pt>
                <c:pt idx="3662">
                  <c:v>39.71</c:v>
                </c:pt>
                <c:pt idx="3663">
                  <c:v>39.71</c:v>
                </c:pt>
                <c:pt idx="3664">
                  <c:v>39.71</c:v>
                </c:pt>
                <c:pt idx="3665">
                  <c:v>39.71</c:v>
                </c:pt>
                <c:pt idx="3666">
                  <c:v>39.71</c:v>
                </c:pt>
                <c:pt idx="3667">
                  <c:v>39.71</c:v>
                </c:pt>
                <c:pt idx="3668">
                  <c:v>39.71</c:v>
                </c:pt>
                <c:pt idx="3669">
                  <c:v>39.71</c:v>
                </c:pt>
                <c:pt idx="3670">
                  <c:v>39.71</c:v>
                </c:pt>
                <c:pt idx="3671">
                  <c:v>39.71</c:v>
                </c:pt>
                <c:pt idx="3672">
                  <c:v>39.71</c:v>
                </c:pt>
                <c:pt idx="3673">
                  <c:v>39.71</c:v>
                </c:pt>
                <c:pt idx="3674">
                  <c:v>39.71</c:v>
                </c:pt>
                <c:pt idx="3675">
                  <c:v>39.71</c:v>
                </c:pt>
                <c:pt idx="3676">
                  <c:v>39.71</c:v>
                </c:pt>
                <c:pt idx="3677">
                  <c:v>39.71</c:v>
                </c:pt>
                <c:pt idx="3678">
                  <c:v>39.71</c:v>
                </c:pt>
                <c:pt idx="3679">
                  <c:v>39.71</c:v>
                </c:pt>
                <c:pt idx="3680">
                  <c:v>39.71</c:v>
                </c:pt>
                <c:pt idx="3681">
                  <c:v>39.71</c:v>
                </c:pt>
                <c:pt idx="3682">
                  <c:v>39.71</c:v>
                </c:pt>
                <c:pt idx="3683">
                  <c:v>39.71</c:v>
                </c:pt>
                <c:pt idx="3684">
                  <c:v>39.71</c:v>
                </c:pt>
                <c:pt idx="3685">
                  <c:v>39.700000000000003</c:v>
                </c:pt>
                <c:pt idx="3686">
                  <c:v>39.700000000000003</c:v>
                </c:pt>
                <c:pt idx="3687">
                  <c:v>39.700000000000003</c:v>
                </c:pt>
                <c:pt idx="3688">
                  <c:v>39.700000000000003</c:v>
                </c:pt>
                <c:pt idx="3689">
                  <c:v>39.69</c:v>
                </c:pt>
                <c:pt idx="3690">
                  <c:v>39.69</c:v>
                </c:pt>
                <c:pt idx="3691">
                  <c:v>39.68</c:v>
                </c:pt>
                <c:pt idx="3692">
                  <c:v>39.67</c:v>
                </c:pt>
                <c:pt idx="3693">
                  <c:v>39.659999999999997</c:v>
                </c:pt>
                <c:pt idx="3694">
                  <c:v>39.65</c:v>
                </c:pt>
                <c:pt idx="3695">
                  <c:v>39.65</c:v>
                </c:pt>
                <c:pt idx="3696">
                  <c:v>39.64</c:v>
                </c:pt>
                <c:pt idx="3697">
                  <c:v>39.64</c:v>
                </c:pt>
                <c:pt idx="3698">
                  <c:v>39.630000000000003</c:v>
                </c:pt>
                <c:pt idx="3699">
                  <c:v>39.630000000000003</c:v>
                </c:pt>
                <c:pt idx="3700">
                  <c:v>39.619999999999997</c:v>
                </c:pt>
                <c:pt idx="3701">
                  <c:v>39.619999999999997</c:v>
                </c:pt>
                <c:pt idx="3702">
                  <c:v>39.61</c:v>
                </c:pt>
                <c:pt idx="3703">
                  <c:v>39.61</c:v>
                </c:pt>
                <c:pt idx="3704">
                  <c:v>39.61</c:v>
                </c:pt>
                <c:pt idx="3705">
                  <c:v>39.6</c:v>
                </c:pt>
                <c:pt idx="3706">
                  <c:v>39.6</c:v>
                </c:pt>
                <c:pt idx="3707">
                  <c:v>39.590000000000003</c:v>
                </c:pt>
                <c:pt idx="3708">
                  <c:v>39.590000000000003</c:v>
                </c:pt>
                <c:pt idx="3709">
                  <c:v>39.58</c:v>
                </c:pt>
                <c:pt idx="3710">
                  <c:v>39.58</c:v>
                </c:pt>
                <c:pt idx="3711">
                  <c:v>39.57</c:v>
                </c:pt>
                <c:pt idx="3712">
                  <c:v>39.56</c:v>
                </c:pt>
                <c:pt idx="3713">
                  <c:v>39.54</c:v>
                </c:pt>
                <c:pt idx="3714">
                  <c:v>39.520000000000003</c:v>
                </c:pt>
                <c:pt idx="3715">
                  <c:v>39.51</c:v>
                </c:pt>
                <c:pt idx="3716">
                  <c:v>39.5</c:v>
                </c:pt>
                <c:pt idx="3717">
                  <c:v>39.479999999999997</c:v>
                </c:pt>
                <c:pt idx="3718">
                  <c:v>39.47</c:v>
                </c:pt>
                <c:pt idx="3719">
                  <c:v>39.46</c:v>
                </c:pt>
                <c:pt idx="3720">
                  <c:v>39.46</c:v>
                </c:pt>
                <c:pt idx="3721">
                  <c:v>39.450000000000003</c:v>
                </c:pt>
                <c:pt idx="3722">
                  <c:v>39.44</c:v>
                </c:pt>
                <c:pt idx="3723">
                  <c:v>39.43</c:v>
                </c:pt>
                <c:pt idx="3724">
                  <c:v>39.43</c:v>
                </c:pt>
                <c:pt idx="3725">
                  <c:v>39.42</c:v>
                </c:pt>
                <c:pt idx="3726">
                  <c:v>39.409999999999997</c:v>
                </c:pt>
                <c:pt idx="3727">
                  <c:v>39.409999999999997</c:v>
                </c:pt>
                <c:pt idx="3728">
                  <c:v>39.409999999999997</c:v>
                </c:pt>
                <c:pt idx="3729">
                  <c:v>39.409999999999997</c:v>
                </c:pt>
                <c:pt idx="3730">
                  <c:v>39.409999999999997</c:v>
                </c:pt>
                <c:pt idx="3731">
                  <c:v>39.4</c:v>
                </c:pt>
                <c:pt idx="3732">
                  <c:v>39.4</c:v>
                </c:pt>
                <c:pt idx="3733">
                  <c:v>39.4</c:v>
                </c:pt>
                <c:pt idx="3734">
                  <c:v>39.4</c:v>
                </c:pt>
                <c:pt idx="3735">
                  <c:v>39.4</c:v>
                </c:pt>
                <c:pt idx="3736">
                  <c:v>39.4</c:v>
                </c:pt>
                <c:pt idx="3737">
                  <c:v>39.4</c:v>
                </c:pt>
                <c:pt idx="3738">
                  <c:v>39.4</c:v>
                </c:pt>
                <c:pt idx="3739">
                  <c:v>39.4</c:v>
                </c:pt>
                <c:pt idx="3740">
                  <c:v>39.4</c:v>
                </c:pt>
                <c:pt idx="3741">
                  <c:v>39.4</c:v>
                </c:pt>
                <c:pt idx="3742">
                  <c:v>39.4</c:v>
                </c:pt>
                <c:pt idx="3743">
                  <c:v>39.4</c:v>
                </c:pt>
                <c:pt idx="3744">
                  <c:v>39.4</c:v>
                </c:pt>
                <c:pt idx="3745">
                  <c:v>39.4</c:v>
                </c:pt>
                <c:pt idx="3746">
                  <c:v>39.4</c:v>
                </c:pt>
                <c:pt idx="3747">
                  <c:v>39.4</c:v>
                </c:pt>
                <c:pt idx="3748">
                  <c:v>39.4</c:v>
                </c:pt>
                <c:pt idx="3749">
                  <c:v>39.4</c:v>
                </c:pt>
                <c:pt idx="3750">
                  <c:v>39.4</c:v>
                </c:pt>
                <c:pt idx="3751">
                  <c:v>39.4</c:v>
                </c:pt>
                <c:pt idx="3752">
                  <c:v>39.4</c:v>
                </c:pt>
                <c:pt idx="3753">
                  <c:v>39.4</c:v>
                </c:pt>
                <c:pt idx="3754">
                  <c:v>39.4</c:v>
                </c:pt>
                <c:pt idx="3755">
                  <c:v>39.4</c:v>
                </c:pt>
                <c:pt idx="3756">
                  <c:v>39.4</c:v>
                </c:pt>
                <c:pt idx="3757">
                  <c:v>39.4</c:v>
                </c:pt>
                <c:pt idx="3758">
                  <c:v>39.4</c:v>
                </c:pt>
                <c:pt idx="3759">
                  <c:v>39.4</c:v>
                </c:pt>
                <c:pt idx="3760">
                  <c:v>39.4</c:v>
                </c:pt>
                <c:pt idx="3761">
                  <c:v>39.4</c:v>
                </c:pt>
                <c:pt idx="3762">
                  <c:v>39.4</c:v>
                </c:pt>
                <c:pt idx="3763">
                  <c:v>39.409999999999997</c:v>
                </c:pt>
                <c:pt idx="3764">
                  <c:v>39.409999999999997</c:v>
                </c:pt>
                <c:pt idx="3765">
                  <c:v>39.42</c:v>
                </c:pt>
                <c:pt idx="3766">
                  <c:v>39.43</c:v>
                </c:pt>
                <c:pt idx="3767">
                  <c:v>39.44</c:v>
                </c:pt>
                <c:pt idx="3768">
                  <c:v>39.450000000000003</c:v>
                </c:pt>
                <c:pt idx="3769">
                  <c:v>39.47</c:v>
                </c:pt>
                <c:pt idx="3770">
                  <c:v>39.49</c:v>
                </c:pt>
                <c:pt idx="3771">
                  <c:v>39.520000000000003</c:v>
                </c:pt>
                <c:pt idx="3772">
                  <c:v>39.54</c:v>
                </c:pt>
                <c:pt idx="3773">
                  <c:v>39.57</c:v>
                </c:pt>
                <c:pt idx="3774">
                  <c:v>39.58</c:v>
                </c:pt>
                <c:pt idx="3775">
                  <c:v>39.6</c:v>
                </c:pt>
                <c:pt idx="3776">
                  <c:v>39.6</c:v>
                </c:pt>
                <c:pt idx="3777">
                  <c:v>39.61</c:v>
                </c:pt>
                <c:pt idx="3778">
                  <c:v>39.61</c:v>
                </c:pt>
                <c:pt idx="3779">
                  <c:v>39.619999999999997</c:v>
                </c:pt>
                <c:pt idx="3780">
                  <c:v>39.619999999999997</c:v>
                </c:pt>
                <c:pt idx="3781">
                  <c:v>39.64</c:v>
                </c:pt>
                <c:pt idx="3782">
                  <c:v>39.65</c:v>
                </c:pt>
                <c:pt idx="3783">
                  <c:v>39.67</c:v>
                </c:pt>
                <c:pt idx="3784">
                  <c:v>39.68</c:v>
                </c:pt>
                <c:pt idx="3785">
                  <c:v>39.700000000000003</c:v>
                </c:pt>
                <c:pt idx="3786">
                  <c:v>39.700000000000003</c:v>
                </c:pt>
                <c:pt idx="3787">
                  <c:v>39.71</c:v>
                </c:pt>
                <c:pt idx="3788">
                  <c:v>39.71</c:v>
                </c:pt>
                <c:pt idx="3789">
                  <c:v>39.71</c:v>
                </c:pt>
                <c:pt idx="3790">
                  <c:v>39.71</c:v>
                </c:pt>
                <c:pt idx="3791">
                  <c:v>39.71</c:v>
                </c:pt>
                <c:pt idx="3792">
                  <c:v>39.72</c:v>
                </c:pt>
                <c:pt idx="3793">
                  <c:v>39.729999999999997</c:v>
                </c:pt>
                <c:pt idx="3794">
                  <c:v>39.74</c:v>
                </c:pt>
                <c:pt idx="3795">
                  <c:v>39.76</c:v>
                </c:pt>
                <c:pt idx="3796">
                  <c:v>39.78</c:v>
                </c:pt>
                <c:pt idx="3797">
                  <c:v>39.799999999999997</c:v>
                </c:pt>
                <c:pt idx="3798">
                  <c:v>39.82</c:v>
                </c:pt>
                <c:pt idx="3799">
                  <c:v>39.840000000000003</c:v>
                </c:pt>
                <c:pt idx="3800">
                  <c:v>39.869999999999997</c:v>
                </c:pt>
                <c:pt idx="3801">
                  <c:v>39.880000000000003</c:v>
                </c:pt>
                <c:pt idx="3802">
                  <c:v>39.9</c:v>
                </c:pt>
                <c:pt idx="3803">
                  <c:v>39.92</c:v>
                </c:pt>
                <c:pt idx="3804">
                  <c:v>39.92</c:v>
                </c:pt>
                <c:pt idx="3805">
                  <c:v>39.92</c:v>
                </c:pt>
                <c:pt idx="3806">
                  <c:v>39.93</c:v>
                </c:pt>
                <c:pt idx="3807">
                  <c:v>39.94</c:v>
                </c:pt>
                <c:pt idx="3808">
                  <c:v>39.94</c:v>
                </c:pt>
                <c:pt idx="3809">
                  <c:v>39.950000000000003</c:v>
                </c:pt>
                <c:pt idx="3810">
                  <c:v>39.97</c:v>
                </c:pt>
                <c:pt idx="3811">
                  <c:v>39.979999999999997</c:v>
                </c:pt>
                <c:pt idx="3812">
                  <c:v>39.99</c:v>
                </c:pt>
                <c:pt idx="3813">
                  <c:v>40.01</c:v>
                </c:pt>
                <c:pt idx="3814">
                  <c:v>40.020000000000003</c:v>
                </c:pt>
                <c:pt idx="3815">
                  <c:v>40.03</c:v>
                </c:pt>
                <c:pt idx="3816">
                  <c:v>40.03</c:v>
                </c:pt>
                <c:pt idx="3817">
                  <c:v>40.03</c:v>
                </c:pt>
                <c:pt idx="3818">
                  <c:v>40.03</c:v>
                </c:pt>
                <c:pt idx="3819">
                  <c:v>40.04</c:v>
                </c:pt>
                <c:pt idx="3820">
                  <c:v>40.04</c:v>
                </c:pt>
                <c:pt idx="3821">
                  <c:v>40.06</c:v>
                </c:pt>
                <c:pt idx="3822">
                  <c:v>40.07</c:v>
                </c:pt>
                <c:pt idx="3823">
                  <c:v>40.08</c:v>
                </c:pt>
                <c:pt idx="3824">
                  <c:v>40.08</c:v>
                </c:pt>
                <c:pt idx="3825">
                  <c:v>40.090000000000003</c:v>
                </c:pt>
                <c:pt idx="3826">
                  <c:v>40.1</c:v>
                </c:pt>
                <c:pt idx="3827">
                  <c:v>40.11</c:v>
                </c:pt>
                <c:pt idx="3828">
                  <c:v>40.11</c:v>
                </c:pt>
                <c:pt idx="3829">
                  <c:v>40.119999999999997</c:v>
                </c:pt>
                <c:pt idx="3830">
                  <c:v>40.119999999999997</c:v>
                </c:pt>
                <c:pt idx="3831">
                  <c:v>40.119999999999997</c:v>
                </c:pt>
                <c:pt idx="3832">
                  <c:v>40.119999999999997</c:v>
                </c:pt>
                <c:pt idx="3833">
                  <c:v>40.130000000000003</c:v>
                </c:pt>
                <c:pt idx="3834">
                  <c:v>40.130000000000003</c:v>
                </c:pt>
                <c:pt idx="3835">
                  <c:v>40.130000000000003</c:v>
                </c:pt>
                <c:pt idx="3836">
                  <c:v>40.130000000000003</c:v>
                </c:pt>
                <c:pt idx="3837">
                  <c:v>40.130000000000003</c:v>
                </c:pt>
                <c:pt idx="3838">
                  <c:v>40.130000000000003</c:v>
                </c:pt>
                <c:pt idx="3839">
                  <c:v>40.130000000000003</c:v>
                </c:pt>
                <c:pt idx="3840">
                  <c:v>40.130000000000003</c:v>
                </c:pt>
                <c:pt idx="3841">
                  <c:v>40.130000000000003</c:v>
                </c:pt>
                <c:pt idx="3842">
                  <c:v>40.130000000000003</c:v>
                </c:pt>
                <c:pt idx="3843">
                  <c:v>40.130000000000003</c:v>
                </c:pt>
                <c:pt idx="3844">
                  <c:v>40.130000000000003</c:v>
                </c:pt>
                <c:pt idx="3845">
                  <c:v>40.130000000000003</c:v>
                </c:pt>
                <c:pt idx="3846">
                  <c:v>40.130000000000003</c:v>
                </c:pt>
                <c:pt idx="3847">
                  <c:v>40.130000000000003</c:v>
                </c:pt>
                <c:pt idx="3848">
                  <c:v>40.130000000000003</c:v>
                </c:pt>
                <c:pt idx="3849">
                  <c:v>40.130000000000003</c:v>
                </c:pt>
                <c:pt idx="3850">
                  <c:v>40.130000000000003</c:v>
                </c:pt>
                <c:pt idx="3851">
                  <c:v>40.130000000000003</c:v>
                </c:pt>
                <c:pt idx="3852">
                  <c:v>40.130000000000003</c:v>
                </c:pt>
                <c:pt idx="3853">
                  <c:v>40.130000000000003</c:v>
                </c:pt>
                <c:pt idx="3854">
                  <c:v>40.130000000000003</c:v>
                </c:pt>
                <c:pt idx="3855">
                  <c:v>40.130000000000003</c:v>
                </c:pt>
                <c:pt idx="3856">
                  <c:v>40.130000000000003</c:v>
                </c:pt>
                <c:pt idx="3857">
                  <c:v>40.130000000000003</c:v>
                </c:pt>
                <c:pt idx="3858">
                  <c:v>40.130000000000003</c:v>
                </c:pt>
                <c:pt idx="3859">
                  <c:v>40.130000000000003</c:v>
                </c:pt>
                <c:pt idx="3860">
                  <c:v>40.130000000000003</c:v>
                </c:pt>
                <c:pt idx="3861">
                  <c:v>40.130000000000003</c:v>
                </c:pt>
                <c:pt idx="3862">
                  <c:v>40.130000000000003</c:v>
                </c:pt>
                <c:pt idx="3863">
                  <c:v>40.119999999999997</c:v>
                </c:pt>
                <c:pt idx="3864">
                  <c:v>40.119999999999997</c:v>
                </c:pt>
                <c:pt idx="3865">
                  <c:v>40.11</c:v>
                </c:pt>
                <c:pt idx="3866">
                  <c:v>40.11</c:v>
                </c:pt>
                <c:pt idx="3867">
                  <c:v>40.1</c:v>
                </c:pt>
                <c:pt idx="3868">
                  <c:v>40.090000000000003</c:v>
                </c:pt>
                <c:pt idx="3869">
                  <c:v>40.08</c:v>
                </c:pt>
                <c:pt idx="3870">
                  <c:v>40.08</c:v>
                </c:pt>
                <c:pt idx="3871">
                  <c:v>40.07</c:v>
                </c:pt>
                <c:pt idx="3872">
                  <c:v>40.07</c:v>
                </c:pt>
                <c:pt idx="3873">
                  <c:v>40.06</c:v>
                </c:pt>
                <c:pt idx="3874">
                  <c:v>40.06</c:v>
                </c:pt>
                <c:pt idx="3875">
                  <c:v>40.049999999999997</c:v>
                </c:pt>
                <c:pt idx="3876">
                  <c:v>40.049999999999997</c:v>
                </c:pt>
                <c:pt idx="3877">
                  <c:v>40.04</c:v>
                </c:pt>
                <c:pt idx="3878">
                  <c:v>40.04</c:v>
                </c:pt>
                <c:pt idx="3879">
                  <c:v>40.03</c:v>
                </c:pt>
                <c:pt idx="3880">
                  <c:v>40.03</c:v>
                </c:pt>
                <c:pt idx="3881">
                  <c:v>40.03</c:v>
                </c:pt>
                <c:pt idx="3882">
                  <c:v>40.03</c:v>
                </c:pt>
                <c:pt idx="3883">
                  <c:v>40.03</c:v>
                </c:pt>
                <c:pt idx="3884">
                  <c:v>40.020000000000003</c:v>
                </c:pt>
                <c:pt idx="3885">
                  <c:v>40.020000000000003</c:v>
                </c:pt>
                <c:pt idx="3886">
                  <c:v>40.01</c:v>
                </c:pt>
                <c:pt idx="3887">
                  <c:v>40</c:v>
                </c:pt>
                <c:pt idx="3888">
                  <c:v>40</c:v>
                </c:pt>
                <c:pt idx="3889">
                  <c:v>39.99</c:v>
                </c:pt>
                <c:pt idx="3890">
                  <c:v>39.99</c:v>
                </c:pt>
                <c:pt idx="3891">
                  <c:v>39.979999999999997</c:v>
                </c:pt>
                <c:pt idx="3892">
                  <c:v>39.97</c:v>
                </c:pt>
                <c:pt idx="3893">
                  <c:v>39.96</c:v>
                </c:pt>
                <c:pt idx="3894">
                  <c:v>39.950000000000003</c:v>
                </c:pt>
                <c:pt idx="3895">
                  <c:v>39.94</c:v>
                </c:pt>
                <c:pt idx="3896">
                  <c:v>39.93</c:v>
                </c:pt>
                <c:pt idx="3897">
                  <c:v>39.93</c:v>
                </c:pt>
                <c:pt idx="3898">
                  <c:v>39.93</c:v>
                </c:pt>
                <c:pt idx="3899">
                  <c:v>39.93</c:v>
                </c:pt>
                <c:pt idx="3900">
                  <c:v>39.92</c:v>
                </c:pt>
                <c:pt idx="3901">
                  <c:v>39.92</c:v>
                </c:pt>
                <c:pt idx="3902">
                  <c:v>39.92</c:v>
                </c:pt>
                <c:pt idx="3903">
                  <c:v>39.92</c:v>
                </c:pt>
                <c:pt idx="3904">
                  <c:v>39.92</c:v>
                </c:pt>
                <c:pt idx="3905">
                  <c:v>39.92</c:v>
                </c:pt>
                <c:pt idx="3906">
                  <c:v>39.909999999999997</c:v>
                </c:pt>
                <c:pt idx="3907">
                  <c:v>39.9</c:v>
                </c:pt>
                <c:pt idx="3908">
                  <c:v>39.89</c:v>
                </c:pt>
                <c:pt idx="3909">
                  <c:v>39.880000000000003</c:v>
                </c:pt>
                <c:pt idx="3910">
                  <c:v>39.869999999999997</c:v>
                </c:pt>
                <c:pt idx="3911">
                  <c:v>39.86</c:v>
                </c:pt>
                <c:pt idx="3912">
                  <c:v>39.85</c:v>
                </c:pt>
                <c:pt idx="3913">
                  <c:v>39.840000000000003</c:v>
                </c:pt>
                <c:pt idx="3914">
                  <c:v>39.83</c:v>
                </c:pt>
                <c:pt idx="3915">
                  <c:v>39.82</c:v>
                </c:pt>
                <c:pt idx="3916">
                  <c:v>39.82</c:v>
                </c:pt>
                <c:pt idx="3917">
                  <c:v>39.81</c:v>
                </c:pt>
                <c:pt idx="3918">
                  <c:v>39.799999999999997</c:v>
                </c:pt>
                <c:pt idx="3919">
                  <c:v>39.78</c:v>
                </c:pt>
                <c:pt idx="3920">
                  <c:v>39.770000000000003</c:v>
                </c:pt>
                <c:pt idx="3921">
                  <c:v>39.76</c:v>
                </c:pt>
                <c:pt idx="3922">
                  <c:v>39.75</c:v>
                </c:pt>
                <c:pt idx="3923">
                  <c:v>39.75</c:v>
                </c:pt>
                <c:pt idx="3924">
                  <c:v>39.74</c:v>
                </c:pt>
                <c:pt idx="3925">
                  <c:v>39.729999999999997</c:v>
                </c:pt>
                <c:pt idx="3926">
                  <c:v>39.72</c:v>
                </c:pt>
                <c:pt idx="3927">
                  <c:v>39.72</c:v>
                </c:pt>
                <c:pt idx="3928">
                  <c:v>39.72</c:v>
                </c:pt>
                <c:pt idx="3929">
                  <c:v>39.71</c:v>
                </c:pt>
                <c:pt idx="3930">
                  <c:v>39.71</c:v>
                </c:pt>
                <c:pt idx="3931">
                  <c:v>39.71</c:v>
                </c:pt>
                <c:pt idx="3932">
                  <c:v>39.71</c:v>
                </c:pt>
                <c:pt idx="3933">
                  <c:v>39.71</c:v>
                </c:pt>
                <c:pt idx="3934">
                  <c:v>39.71</c:v>
                </c:pt>
                <c:pt idx="3935">
                  <c:v>39.71</c:v>
                </c:pt>
                <c:pt idx="3936">
                  <c:v>39.71</c:v>
                </c:pt>
                <c:pt idx="3937">
                  <c:v>39.71</c:v>
                </c:pt>
                <c:pt idx="3938">
                  <c:v>39.71</c:v>
                </c:pt>
                <c:pt idx="3939">
                  <c:v>39.71</c:v>
                </c:pt>
                <c:pt idx="3940">
                  <c:v>39.71</c:v>
                </c:pt>
                <c:pt idx="3941">
                  <c:v>39.71</c:v>
                </c:pt>
                <c:pt idx="3942">
                  <c:v>39.71</c:v>
                </c:pt>
                <c:pt idx="3943">
                  <c:v>39.71</c:v>
                </c:pt>
                <c:pt idx="3944">
                  <c:v>39.71</c:v>
                </c:pt>
                <c:pt idx="3945">
                  <c:v>39.71</c:v>
                </c:pt>
                <c:pt idx="3946">
                  <c:v>39.71</c:v>
                </c:pt>
                <c:pt idx="3947">
                  <c:v>39.71</c:v>
                </c:pt>
                <c:pt idx="3948">
                  <c:v>39.71</c:v>
                </c:pt>
                <c:pt idx="3949">
                  <c:v>39.71</c:v>
                </c:pt>
                <c:pt idx="3950">
                  <c:v>39.71</c:v>
                </c:pt>
                <c:pt idx="3951">
                  <c:v>39.71</c:v>
                </c:pt>
                <c:pt idx="3952">
                  <c:v>39.71</c:v>
                </c:pt>
                <c:pt idx="3953">
                  <c:v>39.71</c:v>
                </c:pt>
                <c:pt idx="3954">
                  <c:v>39.700000000000003</c:v>
                </c:pt>
                <c:pt idx="3955">
                  <c:v>39.700000000000003</c:v>
                </c:pt>
                <c:pt idx="3956">
                  <c:v>39.700000000000003</c:v>
                </c:pt>
                <c:pt idx="3957">
                  <c:v>39.700000000000003</c:v>
                </c:pt>
                <c:pt idx="3958">
                  <c:v>39.700000000000003</c:v>
                </c:pt>
                <c:pt idx="3959">
                  <c:v>39.69</c:v>
                </c:pt>
                <c:pt idx="3960">
                  <c:v>39.69</c:v>
                </c:pt>
                <c:pt idx="3961">
                  <c:v>39.68</c:v>
                </c:pt>
                <c:pt idx="3962">
                  <c:v>39.67</c:v>
                </c:pt>
                <c:pt idx="3963">
                  <c:v>39.659999999999997</c:v>
                </c:pt>
                <c:pt idx="3964">
                  <c:v>39.65</c:v>
                </c:pt>
                <c:pt idx="3965">
                  <c:v>39.64</c:v>
                </c:pt>
                <c:pt idx="3966">
                  <c:v>39.64</c:v>
                </c:pt>
                <c:pt idx="3967">
                  <c:v>39.630000000000003</c:v>
                </c:pt>
                <c:pt idx="3968">
                  <c:v>39.630000000000003</c:v>
                </c:pt>
                <c:pt idx="3969">
                  <c:v>39.630000000000003</c:v>
                </c:pt>
                <c:pt idx="3970">
                  <c:v>39.619999999999997</c:v>
                </c:pt>
                <c:pt idx="3971">
                  <c:v>39.619999999999997</c:v>
                </c:pt>
                <c:pt idx="3972">
                  <c:v>39.619999999999997</c:v>
                </c:pt>
                <c:pt idx="3973">
                  <c:v>39.619999999999997</c:v>
                </c:pt>
                <c:pt idx="3974">
                  <c:v>39.619999999999997</c:v>
                </c:pt>
                <c:pt idx="3975">
                  <c:v>39.61</c:v>
                </c:pt>
                <c:pt idx="3976">
                  <c:v>39.61</c:v>
                </c:pt>
                <c:pt idx="3977">
                  <c:v>39.61</c:v>
                </c:pt>
                <c:pt idx="3978">
                  <c:v>39.61</c:v>
                </c:pt>
                <c:pt idx="3979">
                  <c:v>39.61</c:v>
                </c:pt>
                <c:pt idx="3980">
                  <c:v>39.61</c:v>
                </c:pt>
                <c:pt idx="3981">
                  <c:v>39.61</c:v>
                </c:pt>
                <c:pt idx="3982">
                  <c:v>39.61</c:v>
                </c:pt>
                <c:pt idx="3983">
                  <c:v>39.61</c:v>
                </c:pt>
                <c:pt idx="3984">
                  <c:v>39.61</c:v>
                </c:pt>
                <c:pt idx="3985">
                  <c:v>39.61</c:v>
                </c:pt>
                <c:pt idx="3986">
                  <c:v>39.6</c:v>
                </c:pt>
                <c:pt idx="3987">
                  <c:v>39.6</c:v>
                </c:pt>
                <c:pt idx="3988">
                  <c:v>39.6</c:v>
                </c:pt>
                <c:pt idx="3989">
                  <c:v>39.6</c:v>
                </c:pt>
                <c:pt idx="3990">
                  <c:v>39.590000000000003</c:v>
                </c:pt>
                <c:pt idx="3991">
                  <c:v>39.590000000000003</c:v>
                </c:pt>
                <c:pt idx="3992">
                  <c:v>39.590000000000003</c:v>
                </c:pt>
                <c:pt idx="3993">
                  <c:v>39.58</c:v>
                </c:pt>
                <c:pt idx="3994">
                  <c:v>39.57</c:v>
                </c:pt>
                <c:pt idx="3995">
                  <c:v>39.56</c:v>
                </c:pt>
                <c:pt idx="3996">
                  <c:v>39.549999999999997</c:v>
                </c:pt>
                <c:pt idx="3997">
                  <c:v>39.549999999999997</c:v>
                </c:pt>
                <c:pt idx="3998">
                  <c:v>39.54</c:v>
                </c:pt>
                <c:pt idx="3999">
                  <c:v>39.54</c:v>
                </c:pt>
                <c:pt idx="4000">
                  <c:v>39.53</c:v>
                </c:pt>
                <c:pt idx="4001">
                  <c:v>39.53</c:v>
                </c:pt>
                <c:pt idx="4002">
                  <c:v>39.520000000000003</c:v>
                </c:pt>
                <c:pt idx="4003">
                  <c:v>39.520000000000003</c:v>
                </c:pt>
                <c:pt idx="4004">
                  <c:v>39.51</c:v>
                </c:pt>
                <c:pt idx="4005">
                  <c:v>39.5</c:v>
                </c:pt>
                <c:pt idx="4006">
                  <c:v>39.479999999999997</c:v>
                </c:pt>
                <c:pt idx="4007">
                  <c:v>39.47</c:v>
                </c:pt>
                <c:pt idx="4008">
                  <c:v>39.47</c:v>
                </c:pt>
                <c:pt idx="4009">
                  <c:v>39.46</c:v>
                </c:pt>
                <c:pt idx="4010">
                  <c:v>39.46</c:v>
                </c:pt>
                <c:pt idx="4011">
                  <c:v>39.450000000000003</c:v>
                </c:pt>
                <c:pt idx="4012">
                  <c:v>39.450000000000003</c:v>
                </c:pt>
                <c:pt idx="4013">
                  <c:v>39.450000000000003</c:v>
                </c:pt>
                <c:pt idx="4014">
                  <c:v>39.44</c:v>
                </c:pt>
                <c:pt idx="4015">
                  <c:v>39.44</c:v>
                </c:pt>
                <c:pt idx="4016">
                  <c:v>39.44</c:v>
                </c:pt>
                <c:pt idx="4017">
                  <c:v>39.44</c:v>
                </c:pt>
                <c:pt idx="4018">
                  <c:v>39.44</c:v>
                </c:pt>
                <c:pt idx="4019">
                  <c:v>39.44</c:v>
                </c:pt>
                <c:pt idx="4020">
                  <c:v>39.44</c:v>
                </c:pt>
                <c:pt idx="4021">
                  <c:v>39.44</c:v>
                </c:pt>
                <c:pt idx="4022">
                  <c:v>39.44</c:v>
                </c:pt>
                <c:pt idx="4023">
                  <c:v>39.44</c:v>
                </c:pt>
                <c:pt idx="4024">
                  <c:v>39.43</c:v>
                </c:pt>
                <c:pt idx="4025">
                  <c:v>39.43</c:v>
                </c:pt>
                <c:pt idx="4026">
                  <c:v>39.43</c:v>
                </c:pt>
                <c:pt idx="4027">
                  <c:v>39.43</c:v>
                </c:pt>
                <c:pt idx="4028">
                  <c:v>39.43</c:v>
                </c:pt>
                <c:pt idx="4029">
                  <c:v>39.43</c:v>
                </c:pt>
                <c:pt idx="4030">
                  <c:v>39.43</c:v>
                </c:pt>
                <c:pt idx="4031">
                  <c:v>39.43</c:v>
                </c:pt>
                <c:pt idx="4032">
                  <c:v>39.43</c:v>
                </c:pt>
                <c:pt idx="4033">
                  <c:v>39.44</c:v>
                </c:pt>
                <c:pt idx="4034">
                  <c:v>39.44</c:v>
                </c:pt>
                <c:pt idx="4035">
                  <c:v>39.450000000000003</c:v>
                </c:pt>
                <c:pt idx="4036">
                  <c:v>39.450000000000003</c:v>
                </c:pt>
                <c:pt idx="4037">
                  <c:v>39.46</c:v>
                </c:pt>
                <c:pt idx="4038">
                  <c:v>39.46</c:v>
                </c:pt>
                <c:pt idx="4039">
                  <c:v>39.46</c:v>
                </c:pt>
                <c:pt idx="4040">
                  <c:v>39.479999999999997</c:v>
                </c:pt>
                <c:pt idx="4041">
                  <c:v>39.49</c:v>
                </c:pt>
                <c:pt idx="4042">
                  <c:v>39.5</c:v>
                </c:pt>
                <c:pt idx="4043">
                  <c:v>39.520000000000003</c:v>
                </c:pt>
                <c:pt idx="4044">
                  <c:v>39.53</c:v>
                </c:pt>
                <c:pt idx="4045">
                  <c:v>39.54</c:v>
                </c:pt>
                <c:pt idx="4046">
                  <c:v>39.56</c:v>
                </c:pt>
                <c:pt idx="4047">
                  <c:v>39.57</c:v>
                </c:pt>
                <c:pt idx="4048">
                  <c:v>39.58</c:v>
                </c:pt>
                <c:pt idx="4049">
                  <c:v>39.58</c:v>
                </c:pt>
                <c:pt idx="4050">
                  <c:v>39.590000000000003</c:v>
                </c:pt>
                <c:pt idx="4051">
                  <c:v>39.590000000000003</c:v>
                </c:pt>
                <c:pt idx="4052">
                  <c:v>39.6</c:v>
                </c:pt>
                <c:pt idx="4053">
                  <c:v>39.6</c:v>
                </c:pt>
                <c:pt idx="4054">
                  <c:v>39.6</c:v>
                </c:pt>
                <c:pt idx="4055">
                  <c:v>39.61</c:v>
                </c:pt>
                <c:pt idx="4056">
                  <c:v>39.61</c:v>
                </c:pt>
                <c:pt idx="4057">
                  <c:v>39.61</c:v>
                </c:pt>
                <c:pt idx="4058">
                  <c:v>39.61</c:v>
                </c:pt>
                <c:pt idx="4059">
                  <c:v>39.61</c:v>
                </c:pt>
                <c:pt idx="4060">
                  <c:v>39.61</c:v>
                </c:pt>
                <c:pt idx="4061">
                  <c:v>39.61</c:v>
                </c:pt>
                <c:pt idx="4062">
                  <c:v>39.619999999999997</c:v>
                </c:pt>
                <c:pt idx="4063">
                  <c:v>39.619999999999997</c:v>
                </c:pt>
                <c:pt idx="4064">
                  <c:v>39.619999999999997</c:v>
                </c:pt>
                <c:pt idx="4065">
                  <c:v>39.630000000000003</c:v>
                </c:pt>
                <c:pt idx="4066">
                  <c:v>39.64</c:v>
                </c:pt>
                <c:pt idx="4067">
                  <c:v>39.65</c:v>
                </c:pt>
                <c:pt idx="4068">
                  <c:v>39.659999999999997</c:v>
                </c:pt>
                <c:pt idx="4069">
                  <c:v>39.68</c:v>
                </c:pt>
                <c:pt idx="4070">
                  <c:v>39.69</c:v>
                </c:pt>
                <c:pt idx="4071">
                  <c:v>39.69</c:v>
                </c:pt>
                <c:pt idx="4072">
                  <c:v>39.700000000000003</c:v>
                </c:pt>
                <c:pt idx="4073">
                  <c:v>39.700000000000003</c:v>
                </c:pt>
                <c:pt idx="4074">
                  <c:v>39.700000000000003</c:v>
                </c:pt>
                <c:pt idx="4075">
                  <c:v>39.700000000000003</c:v>
                </c:pt>
                <c:pt idx="4076">
                  <c:v>39.700000000000003</c:v>
                </c:pt>
                <c:pt idx="4077">
                  <c:v>39.71</c:v>
                </c:pt>
                <c:pt idx="4078">
                  <c:v>39.71</c:v>
                </c:pt>
                <c:pt idx="4079">
                  <c:v>39.71</c:v>
                </c:pt>
                <c:pt idx="4080">
                  <c:v>39.71</c:v>
                </c:pt>
                <c:pt idx="4081">
                  <c:v>39.71</c:v>
                </c:pt>
                <c:pt idx="4082">
                  <c:v>39.71</c:v>
                </c:pt>
                <c:pt idx="4083">
                  <c:v>39.71</c:v>
                </c:pt>
                <c:pt idx="4084">
                  <c:v>39.71</c:v>
                </c:pt>
                <c:pt idx="4085">
                  <c:v>39.71</c:v>
                </c:pt>
                <c:pt idx="4086">
                  <c:v>39.71</c:v>
                </c:pt>
                <c:pt idx="4087">
                  <c:v>39.71</c:v>
                </c:pt>
                <c:pt idx="4088">
                  <c:v>39.71</c:v>
                </c:pt>
                <c:pt idx="4089">
                  <c:v>39.71</c:v>
                </c:pt>
                <c:pt idx="4090">
                  <c:v>39.71</c:v>
                </c:pt>
                <c:pt idx="4091">
                  <c:v>39.71</c:v>
                </c:pt>
                <c:pt idx="4092">
                  <c:v>39.71</c:v>
                </c:pt>
                <c:pt idx="4093">
                  <c:v>39.71</c:v>
                </c:pt>
                <c:pt idx="4094">
                  <c:v>39.71</c:v>
                </c:pt>
                <c:pt idx="4095">
                  <c:v>39.71</c:v>
                </c:pt>
                <c:pt idx="4096">
                  <c:v>39.71</c:v>
                </c:pt>
                <c:pt idx="4097">
                  <c:v>39.71</c:v>
                </c:pt>
                <c:pt idx="4098">
                  <c:v>39.71</c:v>
                </c:pt>
                <c:pt idx="4099">
                  <c:v>39.71</c:v>
                </c:pt>
                <c:pt idx="4100">
                  <c:v>39.71</c:v>
                </c:pt>
                <c:pt idx="4101">
                  <c:v>39.71</c:v>
                </c:pt>
                <c:pt idx="4102">
                  <c:v>39.71</c:v>
                </c:pt>
                <c:pt idx="4103">
                  <c:v>39.71</c:v>
                </c:pt>
                <c:pt idx="4104">
                  <c:v>39.71</c:v>
                </c:pt>
                <c:pt idx="4105">
                  <c:v>39.71</c:v>
                </c:pt>
                <c:pt idx="4106">
                  <c:v>39.71</c:v>
                </c:pt>
                <c:pt idx="4107">
                  <c:v>39.71</c:v>
                </c:pt>
                <c:pt idx="4108">
                  <c:v>39.71</c:v>
                </c:pt>
                <c:pt idx="4109">
                  <c:v>39.71</c:v>
                </c:pt>
                <c:pt idx="4110">
                  <c:v>39.71</c:v>
                </c:pt>
                <c:pt idx="4111">
                  <c:v>39.71</c:v>
                </c:pt>
                <c:pt idx="4112">
                  <c:v>39.71</c:v>
                </c:pt>
                <c:pt idx="4113">
                  <c:v>39.71</c:v>
                </c:pt>
                <c:pt idx="4114">
                  <c:v>39.71</c:v>
                </c:pt>
                <c:pt idx="4115">
                  <c:v>39.71</c:v>
                </c:pt>
                <c:pt idx="4116">
                  <c:v>39.71</c:v>
                </c:pt>
                <c:pt idx="4117">
                  <c:v>39.71</c:v>
                </c:pt>
                <c:pt idx="4118">
                  <c:v>39.71</c:v>
                </c:pt>
                <c:pt idx="4119">
                  <c:v>39.71</c:v>
                </c:pt>
                <c:pt idx="4120">
                  <c:v>39.71</c:v>
                </c:pt>
                <c:pt idx="4121">
                  <c:v>39.71</c:v>
                </c:pt>
                <c:pt idx="4122">
                  <c:v>39.71</c:v>
                </c:pt>
                <c:pt idx="4123">
                  <c:v>39.71</c:v>
                </c:pt>
                <c:pt idx="4124">
                  <c:v>39.71</c:v>
                </c:pt>
                <c:pt idx="4125">
                  <c:v>39.71</c:v>
                </c:pt>
                <c:pt idx="4126">
                  <c:v>39.71</c:v>
                </c:pt>
                <c:pt idx="4127">
                  <c:v>39.71</c:v>
                </c:pt>
                <c:pt idx="4128">
                  <c:v>39.71</c:v>
                </c:pt>
                <c:pt idx="4129">
                  <c:v>39.700000000000003</c:v>
                </c:pt>
                <c:pt idx="4130">
                  <c:v>39.700000000000003</c:v>
                </c:pt>
                <c:pt idx="4131">
                  <c:v>39.700000000000003</c:v>
                </c:pt>
                <c:pt idx="4132">
                  <c:v>39.700000000000003</c:v>
                </c:pt>
                <c:pt idx="4133">
                  <c:v>39.700000000000003</c:v>
                </c:pt>
                <c:pt idx="4134">
                  <c:v>39.69</c:v>
                </c:pt>
                <c:pt idx="4135">
                  <c:v>39.68</c:v>
                </c:pt>
                <c:pt idx="4136">
                  <c:v>39.67</c:v>
                </c:pt>
                <c:pt idx="4137">
                  <c:v>39.659999999999997</c:v>
                </c:pt>
                <c:pt idx="4138">
                  <c:v>39.659999999999997</c:v>
                </c:pt>
                <c:pt idx="4139">
                  <c:v>39.659999999999997</c:v>
                </c:pt>
                <c:pt idx="4140">
                  <c:v>39.65</c:v>
                </c:pt>
                <c:pt idx="4141">
                  <c:v>39.64</c:v>
                </c:pt>
                <c:pt idx="4142">
                  <c:v>39.64</c:v>
                </c:pt>
                <c:pt idx="4143">
                  <c:v>39.630000000000003</c:v>
                </c:pt>
                <c:pt idx="4144">
                  <c:v>39.630000000000003</c:v>
                </c:pt>
                <c:pt idx="4145">
                  <c:v>39.619999999999997</c:v>
                </c:pt>
                <c:pt idx="4146">
                  <c:v>39.619999999999997</c:v>
                </c:pt>
                <c:pt idx="4147">
                  <c:v>39.61</c:v>
                </c:pt>
                <c:pt idx="4148">
                  <c:v>39.61</c:v>
                </c:pt>
                <c:pt idx="4149">
                  <c:v>39.61</c:v>
                </c:pt>
                <c:pt idx="4150">
                  <c:v>39.61</c:v>
                </c:pt>
                <c:pt idx="4151">
                  <c:v>39.61</c:v>
                </c:pt>
                <c:pt idx="4152">
                  <c:v>39.61</c:v>
                </c:pt>
                <c:pt idx="4153">
                  <c:v>39.6</c:v>
                </c:pt>
                <c:pt idx="4154">
                  <c:v>39.6</c:v>
                </c:pt>
                <c:pt idx="4155">
                  <c:v>39.6</c:v>
                </c:pt>
                <c:pt idx="4156">
                  <c:v>39.6</c:v>
                </c:pt>
                <c:pt idx="4157">
                  <c:v>39.6</c:v>
                </c:pt>
                <c:pt idx="4158">
                  <c:v>39.6</c:v>
                </c:pt>
                <c:pt idx="4159">
                  <c:v>39.590000000000003</c:v>
                </c:pt>
                <c:pt idx="4160">
                  <c:v>39.590000000000003</c:v>
                </c:pt>
                <c:pt idx="4161">
                  <c:v>39.58</c:v>
                </c:pt>
                <c:pt idx="4162">
                  <c:v>39.58</c:v>
                </c:pt>
                <c:pt idx="4163">
                  <c:v>39.57</c:v>
                </c:pt>
                <c:pt idx="4164">
                  <c:v>39.57</c:v>
                </c:pt>
                <c:pt idx="4165">
                  <c:v>39.56</c:v>
                </c:pt>
                <c:pt idx="4166">
                  <c:v>39.549999999999997</c:v>
                </c:pt>
                <c:pt idx="4167">
                  <c:v>39.54</c:v>
                </c:pt>
                <c:pt idx="4168">
                  <c:v>39.549999999999997</c:v>
                </c:pt>
                <c:pt idx="4169">
                  <c:v>39.549999999999997</c:v>
                </c:pt>
                <c:pt idx="4170">
                  <c:v>39.549999999999997</c:v>
                </c:pt>
                <c:pt idx="4171">
                  <c:v>39.54</c:v>
                </c:pt>
                <c:pt idx="4172">
                  <c:v>39.54</c:v>
                </c:pt>
                <c:pt idx="4173">
                  <c:v>39.54</c:v>
                </c:pt>
                <c:pt idx="4174">
                  <c:v>39.54</c:v>
                </c:pt>
                <c:pt idx="4175">
                  <c:v>39.53</c:v>
                </c:pt>
                <c:pt idx="4176">
                  <c:v>39.53</c:v>
                </c:pt>
                <c:pt idx="4177">
                  <c:v>39.53</c:v>
                </c:pt>
                <c:pt idx="4178">
                  <c:v>39.520000000000003</c:v>
                </c:pt>
                <c:pt idx="4179">
                  <c:v>39.51</c:v>
                </c:pt>
                <c:pt idx="4180">
                  <c:v>39.51</c:v>
                </c:pt>
                <c:pt idx="4181">
                  <c:v>39.51</c:v>
                </c:pt>
                <c:pt idx="4182">
                  <c:v>39.51</c:v>
                </c:pt>
                <c:pt idx="4183">
                  <c:v>39.51</c:v>
                </c:pt>
                <c:pt idx="4184">
                  <c:v>39.5</c:v>
                </c:pt>
                <c:pt idx="4185">
                  <c:v>39.5</c:v>
                </c:pt>
                <c:pt idx="4186">
                  <c:v>39.5</c:v>
                </c:pt>
                <c:pt idx="4187">
                  <c:v>39.5</c:v>
                </c:pt>
                <c:pt idx="4188">
                  <c:v>39.5</c:v>
                </c:pt>
                <c:pt idx="4189">
                  <c:v>39.5</c:v>
                </c:pt>
                <c:pt idx="4190">
                  <c:v>39.5</c:v>
                </c:pt>
                <c:pt idx="4191">
                  <c:v>39.5</c:v>
                </c:pt>
                <c:pt idx="4192">
                  <c:v>39.49</c:v>
                </c:pt>
                <c:pt idx="4193">
                  <c:v>39.49</c:v>
                </c:pt>
                <c:pt idx="4194">
                  <c:v>39.5</c:v>
                </c:pt>
                <c:pt idx="4195">
                  <c:v>39.49</c:v>
                </c:pt>
                <c:pt idx="4196">
                  <c:v>39.49</c:v>
                </c:pt>
                <c:pt idx="4197">
                  <c:v>39.49</c:v>
                </c:pt>
                <c:pt idx="4198">
                  <c:v>39.479999999999997</c:v>
                </c:pt>
                <c:pt idx="4199">
                  <c:v>39.47</c:v>
                </c:pt>
                <c:pt idx="4200">
                  <c:v>39.47</c:v>
                </c:pt>
                <c:pt idx="4201">
                  <c:v>39.47</c:v>
                </c:pt>
                <c:pt idx="4202">
                  <c:v>39.46</c:v>
                </c:pt>
                <c:pt idx="4203">
                  <c:v>39.46</c:v>
                </c:pt>
                <c:pt idx="4204">
                  <c:v>39.46</c:v>
                </c:pt>
                <c:pt idx="4205">
                  <c:v>39.450000000000003</c:v>
                </c:pt>
                <c:pt idx="4206">
                  <c:v>39.450000000000003</c:v>
                </c:pt>
                <c:pt idx="4207">
                  <c:v>39.450000000000003</c:v>
                </c:pt>
                <c:pt idx="4208">
                  <c:v>39.44</c:v>
                </c:pt>
                <c:pt idx="4209">
                  <c:v>39.44</c:v>
                </c:pt>
                <c:pt idx="4210">
                  <c:v>39.44</c:v>
                </c:pt>
                <c:pt idx="4211">
                  <c:v>39.43</c:v>
                </c:pt>
                <c:pt idx="4212">
                  <c:v>39.43</c:v>
                </c:pt>
                <c:pt idx="4213">
                  <c:v>39.43</c:v>
                </c:pt>
                <c:pt idx="4214">
                  <c:v>39.42</c:v>
                </c:pt>
                <c:pt idx="4215">
                  <c:v>39.42</c:v>
                </c:pt>
                <c:pt idx="4216">
                  <c:v>39.409999999999997</c:v>
                </c:pt>
                <c:pt idx="4217">
                  <c:v>39.409999999999997</c:v>
                </c:pt>
                <c:pt idx="4218">
                  <c:v>39.4</c:v>
                </c:pt>
                <c:pt idx="4219">
                  <c:v>39.4</c:v>
                </c:pt>
                <c:pt idx="4220">
                  <c:v>39.4</c:v>
                </c:pt>
                <c:pt idx="4221">
                  <c:v>39.4</c:v>
                </c:pt>
                <c:pt idx="4222">
                  <c:v>39.4</c:v>
                </c:pt>
                <c:pt idx="4223">
                  <c:v>39.4</c:v>
                </c:pt>
                <c:pt idx="4224">
                  <c:v>39.4</c:v>
                </c:pt>
                <c:pt idx="4225">
                  <c:v>39.4</c:v>
                </c:pt>
                <c:pt idx="4226">
                  <c:v>39.409999999999997</c:v>
                </c:pt>
                <c:pt idx="4227">
                  <c:v>39.409999999999997</c:v>
                </c:pt>
                <c:pt idx="4228">
                  <c:v>39.409999999999997</c:v>
                </c:pt>
                <c:pt idx="4229">
                  <c:v>39.409999999999997</c:v>
                </c:pt>
                <c:pt idx="4230">
                  <c:v>39.409999999999997</c:v>
                </c:pt>
                <c:pt idx="4231">
                  <c:v>39.409999999999997</c:v>
                </c:pt>
                <c:pt idx="4232">
                  <c:v>39.409999999999997</c:v>
                </c:pt>
                <c:pt idx="4233">
                  <c:v>39.409999999999997</c:v>
                </c:pt>
                <c:pt idx="4234">
                  <c:v>39.409999999999997</c:v>
                </c:pt>
                <c:pt idx="4235">
                  <c:v>39.409999999999997</c:v>
                </c:pt>
                <c:pt idx="4236">
                  <c:v>39.409999999999997</c:v>
                </c:pt>
                <c:pt idx="4237">
                  <c:v>39.409999999999997</c:v>
                </c:pt>
                <c:pt idx="4238">
                  <c:v>39.42</c:v>
                </c:pt>
                <c:pt idx="4239">
                  <c:v>39.42</c:v>
                </c:pt>
                <c:pt idx="4240">
                  <c:v>39.42</c:v>
                </c:pt>
                <c:pt idx="4241">
                  <c:v>39.42</c:v>
                </c:pt>
                <c:pt idx="4242">
                  <c:v>39.42</c:v>
                </c:pt>
                <c:pt idx="4243">
                  <c:v>39.43</c:v>
                </c:pt>
                <c:pt idx="4244">
                  <c:v>39.43</c:v>
                </c:pt>
                <c:pt idx="4245">
                  <c:v>39.44</c:v>
                </c:pt>
                <c:pt idx="4246">
                  <c:v>39.44</c:v>
                </c:pt>
                <c:pt idx="4247">
                  <c:v>39.450000000000003</c:v>
                </c:pt>
                <c:pt idx="4248">
                  <c:v>39.47</c:v>
                </c:pt>
                <c:pt idx="4249">
                  <c:v>39.49</c:v>
                </c:pt>
                <c:pt idx="4250">
                  <c:v>39.51</c:v>
                </c:pt>
                <c:pt idx="4251">
                  <c:v>39.53</c:v>
                </c:pt>
                <c:pt idx="4252">
                  <c:v>39.549999999999997</c:v>
                </c:pt>
                <c:pt idx="4253">
                  <c:v>39.58</c:v>
                </c:pt>
                <c:pt idx="4254">
                  <c:v>39.590000000000003</c:v>
                </c:pt>
                <c:pt idx="4255">
                  <c:v>39.6</c:v>
                </c:pt>
                <c:pt idx="4256">
                  <c:v>39.6</c:v>
                </c:pt>
                <c:pt idx="4257">
                  <c:v>39.61</c:v>
                </c:pt>
                <c:pt idx="4258">
                  <c:v>39.61</c:v>
                </c:pt>
                <c:pt idx="4259">
                  <c:v>39.619999999999997</c:v>
                </c:pt>
                <c:pt idx="4260">
                  <c:v>39.630000000000003</c:v>
                </c:pt>
                <c:pt idx="4261">
                  <c:v>39.64</c:v>
                </c:pt>
                <c:pt idx="4262">
                  <c:v>39.65</c:v>
                </c:pt>
                <c:pt idx="4263">
                  <c:v>39.659999999999997</c:v>
                </c:pt>
                <c:pt idx="4264">
                  <c:v>39.68</c:v>
                </c:pt>
                <c:pt idx="4265">
                  <c:v>39.69</c:v>
                </c:pt>
                <c:pt idx="4266">
                  <c:v>39.69</c:v>
                </c:pt>
                <c:pt idx="4267">
                  <c:v>39.700000000000003</c:v>
                </c:pt>
                <c:pt idx="4268">
                  <c:v>39.71</c:v>
                </c:pt>
                <c:pt idx="4269">
                  <c:v>39.71</c:v>
                </c:pt>
                <c:pt idx="4270">
                  <c:v>39.71</c:v>
                </c:pt>
                <c:pt idx="4271">
                  <c:v>39.71</c:v>
                </c:pt>
                <c:pt idx="4272">
                  <c:v>39.71</c:v>
                </c:pt>
                <c:pt idx="4273">
                  <c:v>39.71</c:v>
                </c:pt>
                <c:pt idx="4274">
                  <c:v>39.71</c:v>
                </c:pt>
                <c:pt idx="4275">
                  <c:v>39.72</c:v>
                </c:pt>
                <c:pt idx="4276">
                  <c:v>39.72</c:v>
                </c:pt>
                <c:pt idx="4277">
                  <c:v>39.729999999999997</c:v>
                </c:pt>
                <c:pt idx="4278">
                  <c:v>39.74</c:v>
                </c:pt>
                <c:pt idx="4279">
                  <c:v>39.75</c:v>
                </c:pt>
                <c:pt idx="4280">
                  <c:v>39.76</c:v>
                </c:pt>
                <c:pt idx="4281">
                  <c:v>39.78</c:v>
                </c:pt>
                <c:pt idx="4282">
                  <c:v>39.799999999999997</c:v>
                </c:pt>
                <c:pt idx="4283">
                  <c:v>39.81</c:v>
                </c:pt>
                <c:pt idx="4284">
                  <c:v>39.83</c:v>
                </c:pt>
                <c:pt idx="4285">
                  <c:v>39.840000000000003</c:v>
                </c:pt>
                <c:pt idx="4286">
                  <c:v>39.86</c:v>
                </c:pt>
                <c:pt idx="4287">
                  <c:v>39.869999999999997</c:v>
                </c:pt>
                <c:pt idx="4288">
                  <c:v>39.880000000000003</c:v>
                </c:pt>
                <c:pt idx="4289">
                  <c:v>39.89</c:v>
                </c:pt>
                <c:pt idx="4290">
                  <c:v>39.9</c:v>
                </c:pt>
                <c:pt idx="4291">
                  <c:v>39.909999999999997</c:v>
                </c:pt>
                <c:pt idx="4292">
                  <c:v>39.92</c:v>
                </c:pt>
                <c:pt idx="4293">
                  <c:v>39.92</c:v>
                </c:pt>
                <c:pt idx="4294">
                  <c:v>39.92</c:v>
                </c:pt>
                <c:pt idx="4295">
                  <c:v>39.92</c:v>
                </c:pt>
                <c:pt idx="4296">
                  <c:v>39.93</c:v>
                </c:pt>
                <c:pt idx="4297">
                  <c:v>39.93</c:v>
                </c:pt>
                <c:pt idx="4298">
                  <c:v>39.93</c:v>
                </c:pt>
                <c:pt idx="4299">
                  <c:v>39.94</c:v>
                </c:pt>
                <c:pt idx="4300">
                  <c:v>39.950000000000003</c:v>
                </c:pt>
                <c:pt idx="4301">
                  <c:v>39.950000000000003</c:v>
                </c:pt>
                <c:pt idx="4302">
                  <c:v>39.96</c:v>
                </c:pt>
                <c:pt idx="4303">
                  <c:v>39.97</c:v>
                </c:pt>
                <c:pt idx="4304">
                  <c:v>39.979999999999997</c:v>
                </c:pt>
                <c:pt idx="4305">
                  <c:v>39.979999999999997</c:v>
                </c:pt>
                <c:pt idx="4306">
                  <c:v>39.99</c:v>
                </c:pt>
                <c:pt idx="4307">
                  <c:v>40</c:v>
                </c:pt>
                <c:pt idx="4308">
                  <c:v>40.01</c:v>
                </c:pt>
                <c:pt idx="4309">
                  <c:v>40.01</c:v>
                </c:pt>
                <c:pt idx="4310">
                  <c:v>40.020000000000003</c:v>
                </c:pt>
                <c:pt idx="4311">
                  <c:v>40.020000000000003</c:v>
                </c:pt>
                <c:pt idx="4312">
                  <c:v>40.020000000000003</c:v>
                </c:pt>
                <c:pt idx="4313">
                  <c:v>40.020000000000003</c:v>
                </c:pt>
                <c:pt idx="4314">
                  <c:v>40.020000000000003</c:v>
                </c:pt>
                <c:pt idx="4315">
                  <c:v>40.03</c:v>
                </c:pt>
                <c:pt idx="4316">
                  <c:v>40.03</c:v>
                </c:pt>
                <c:pt idx="4317">
                  <c:v>40.03</c:v>
                </c:pt>
                <c:pt idx="4318">
                  <c:v>40.03</c:v>
                </c:pt>
                <c:pt idx="4319">
                  <c:v>40.03</c:v>
                </c:pt>
                <c:pt idx="4320">
                  <c:v>40.03</c:v>
                </c:pt>
                <c:pt idx="4321">
                  <c:v>40.03</c:v>
                </c:pt>
                <c:pt idx="4322">
                  <c:v>40.03</c:v>
                </c:pt>
                <c:pt idx="4323">
                  <c:v>40.03</c:v>
                </c:pt>
                <c:pt idx="4324">
                  <c:v>40.03</c:v>
                </c:pt>
                <c:pt idx="4325">
                  <c:v>40.03</c:v>
                </c:pt>
                <c:pt idx="4326">
                  <c:v>40.03</c:v>
                </c:pt>
                <c:pt idx="4327">
                  <c:v>40.03</c:v>
                </c:pt>
                <c:pt idx="4328">
                  <c:v>40.020000000000003</c:v>
                </c:pt>
                <c:pt idx="4329">
                  <c:v>40.020000000000003</c:v>
                </c:pt>
                <c:pt idx="4330">
                  <c:v>40.020000000000003</c:v>
                </c:pt>
                <c:pt idx="4331">
                  <c:v>40.020000000000003</c:v>
                </c:pt>
                <c:pt idx="4332">
                  <c:v>40.020000000000003</c:v>
                </c:pt>
                <c:pt idx="4333">
                  <c:v>40.020000000000003</c:v>
                </c:pt>
                <c:pt idx="4334">
                  <c:v>40.020000000000003</c:v>
                </c:pt>
                <c:pt idx="4335">
                  <c:v>40.020000000000003</c:v>
                </c:pt>
                <c:pt idx="4336">
                  <c:v>40.020000000000003</c:v>
                </c:pt>
                <c:pt idx="4337">
                  <c:v>40.020000000000003</c:v>
                </c:pt>
                <c:pt idx="4338">
                  <c:v>40.020000000000003</c:v>
                </c:pt>
                <c:pt idx="4339">
                  <c:v>40.01</c:v>
                </c:pt>
                <c:pt idx="4340">
                  <c:v>40.01</c:v>
                </c:pt>
                <c:pt idx="4341">
                  <c:v>40</c:v>
                </c:pt>
                <c:pt idx="4342">
                  <c:v>39.99</c:v>
                </c:pt>
                <c:pt idx="4343">
                  <c:v>39.979999999999997</c:v>
                </c:pt>
                <c:pt idx="4344">
                  <c:v>39.97</c:v>
                </c:pt>
                <c:pt idx="4345">
                  <c:v>39.97</c:v>
                </c:pt>
                <c:pt idx="4346">
                  <c:v>39.96</c:v>
                </c:pt>
                <c:pt idx="4347">
                  <c:v>39.950000000000003</c:v>
                </c:pt>
                <c:pt idx="4348">
                  <c:v>39.94</c:v>
                </c:pt>
                <c:pt idx="4349">
                  <c:v>39.94</c:v>
                </c:pt>
                <c:pt idx="4350">
                  <c:v>39.93</c:v>
                </c:pt>
                <c:pt idx="4351">
                  <c:v>39.93</c:v>
                </c:pt>
                <c:pt idx="4352">
                  <c:v>39.93</c:v>
                </c:pt>
                <c:pt idx="4353">
                  <c:v>39.93</c:v>
                </c:pt>
                <c:pt idx="4354">
                  <c:v>39.92</c:v>
                </c:pt>
                <c:pt idx="4355">
                  <c:v>39.92</c:v>
                </c:pt>
                <c:pt idx="4356">
                  <c:v>39.92</c:v>
                </c:pt>
                <c:pt idx="4357">
                  <c:v>39.92</c:v>
                </c:pt>
                <c:pt idx="4358">
                  <c:v>39.92</c:v>
                </c:pt>
                <c:pt idx="4359">
                  <c:v>39.92</c:v>
                </c:pt>
                <c:pt idx="4360">
                  <c:v>39.92</c:v>
                </c:pt>
                <c:pt idx="4361">
                  <c:v>39.92</c:v>
                </c:pt>
                <c:pt idx="4362">
                  <c:v>39.92</c:v>
                </c:pt>
                <c:pt idx="4363">
                  <c:v>39.92</c:v>
                </c:pt>
                <c:pt idx="4364">
                  <c:v>39.92</c:v>
                </c:pt>
                <c:pt idx="4365">
                  <c:v>39.92</c:v>
                </c:pt>
                <c:pt idx="4366">
                  <c:v>39.909999999999997</c:v>
                </c:pt>
                <c:pt idx="4367">
                  <c:v>39.909999999999997</c:v>
                </c:pt>
                <c:pt idx="4368">
                  <c:v>39.909999999999997</c:v>
                </c:pt>
                <c:pt idx="4369">
                  <c:v>39.909999999999997</c:v>
                </c:pt>
                <c:pt idx="4370">
                  <c:v>39.9</c:v>
                </c:pt>
                <c:pt idx="4371">
                  <c:v>39.9</c:v>
                </c:pt>
                <c:pt idx="4372">
                  <c:v>39.89</c:v>
                </c:pt>
                <c:pt idx="4373">
                  <c:v>39.880000000000003</c:v>
                </c:pt>
                <c:pt idx="4374">
                  <c:v>39.880000000000003</c:v>
                </c:pt>
                <c:pt idx="4375">
                  <c:v>39.880000000000003</c:v>
                </c:pt>
                <c:pt idx="4376">
                  <c:v>39.869999999999997</c:v>
                </c:pt>
                <c:pt idx="4377">
                  <c:v>39.869999999999997</c:v>
                </c:pt>
                <c:pt idx="4378">
                  <c:v>39.86</c:v>
                </c:pt>
                <c:pt idx="4379">
                  <c:v>39.86</c:v>
                </c:pt>
                <c:pt idx="4380">
                  <c:v>39.86</c:v>
                </c:pt>
                <c:pt idx="4381">
                  <c:v>39.85</c:v>
                </c:pt>
                <c:pt idx="4382">
                  <c:v>39.85</c:v>
                </c:pt>
                <c:pt idx="4383">
                  <c:v>39.85</c:v>
                </c:pt>
                <c:pt idx="4384">
                  <c:v>39.840000000000003</c:v>
                </c:pt>
                <c:pt idx="4385">
                  <c:v>39.83</c:v>
                </c:pt>
                <c:pt idx="4386">
                  <c:v>39.83</c:v>
                </c:pt>
                <c:pt idx="4387">
                  <c:v>39.82</c:v>
                </c:pt>
                <c:pt idx="4388">
                  <c:v>39.81</c:v>
                </c:pt>
                <c:pt idx="4389">
                  <c:v>39.81</c:v>
                </c:pt>
                <c:pt idx="4390">
                  <c:v>39.799999999999997</c:v>
                </c:pt>
                <c:pt idx="4391">
                  <c:v>39.799999999999997</c:v>
                </c:pt>
                <c:pt idx="4392">
                  <c:v>39.799999999999997</c:v>
                </c:pt>
                <c:pt idx="4393">
                  <c:v>39.79</c:v>
                </c:pt>
                <c:pt idx="4394">
                  <c:v>39.78</c:v>
                </c:pt>
                <c:pt idx="4395">
                  <c:v>39.78</c:v>
                </c:pt>
                <c:pt idx="4396">
                  <c:v>39.770000000000003</c:v>
                </c:pt>
                <c:pt idx="4397">
                  <c:v>39.76</c:v>
                </c:pt>
                <c:pt idx="4398">
                  <c:v>39.75</c:v>
                </c:pt>
                <c:pt idx="4399">
                  <c:v>39.75</c:v>
                </c:pt>
                <c:pt idx="4400">
                  <c:v>39.74</c:v>
                </c:pt>
                <c:pt idx="4401">
                  <c:v>39.729999999999997</c:v>
                </c:pt>
                <c:pt idx="4402">
                  <c:v>39.729999999999997</c:v>
                </c:pt>
                <c:pt idx="4403">
                  <c:v>39.729999999999997</c:v>
                </c:pt>
                <c:pt idx="4404">
                  <c:v>39.72</c:v>
                </c:pt>
                <c:pt idx="4405">
                  <c:v>39.72</c:v>
                </c:pt>
                <c:pt idx="4406">
                  <c:v>39.72</c:v>
                </c:pt>
                <c:pt idx="4407">
                  <c:v>39.72</c:v>
                </c:pt>
                <c:pt idx="4408">
                  <c:v>39.71</c:v>
                </c:pt>
                <c:pt idx="4409">
                  <c:v>39.71</c:v>
                </c:pt>
                <c:pt idx="4410">
                  <c:v>39.71</c:v>
                </c:pt>
                <c:pt idx="4411">
                  <c:v>39.71</c:v>
                </c:pt>
                <c:pt idx="4412">
                  <c:v>39.71</c:v>
                </c:pt>
                <c:pt idx="4413">
                  <c:v>39.71</c:v>
                </c:pt>
                <c:pt idx="4414">
                  <c:v>39.71</c:v>
                </c:pt>
                <c:pt idx="4415">
                  <c:v>39.71</c:v>
                </c:pt>
                <c:pt idx="4416">
                  <c:v>39.71</c:v>
                </c:pt>
                <c:pt idx="4417">
                  <c:v>39.71</c:v>
                </c:pt>
                <c:pt idx="4418">
                  <c:v>39.71</c:v>
                </c:pt>
                <c:pt idx="4419">
                  <c:v>39.71</c:v>
                </c:pt>
                <c:pt idx="4420">
                  <c:v>39.71</c:v>
                </c:pt>
                <c:pt idx="4421">
                  <c:v>39.71</c:v>
                </c:pt>
                <c:pt idx="4422">
                  <c:v>39.71</c:v>
                </c:pt>
                <c:pt idx="4423">
                  <c:v>39.71</c:v>
                </c:pt>
                <c:pt idx="4424">
                  <c:v>39.71</c:v>
                </c:pt>
                <c:pt idx="4425">
                  <c:v>39.71</c:v>
                </c:pt>
                <c:pt idx="4426">
                  <c:v>39.71</c:v>
                </c:pt>
                <c:pt idx="4427">
                  <c:v>39.71</c:v>
                </c:pt>
                <c:pt idx="4428">
                  <c:v>39.71</c:v>
                </c:pt>
                <c:pt idx="4429">
                  <c:v>39.71</c:v>
                </c:pt>
                <c:pt idx="4430">
                  <c:v>39.700000000000003</c:v>
                </c:pt>
                <c:pt idx="4431">
                  <c:v>39.700000000000003</c:v>
                </c:pt>
                <c:pt idx="4432">
                  <c:v>39.69</c:v>
                </c:pt>
                <c:pt idx="4433">
                  <c:v>39.69</c:v>
                </c:pt>
                <c:pt idx="4434">
                  <c:v>39.68</c:v>
                </c:pt>
                <c:pt idx="4435">
                  <c:v>39.68</c:v>
                </c:pt>
                <c:pt idx="4436">
                  <c:v>39.67</c:v>
                </c:pt>
                <c:pt idx="4437">
                  <c:v>39.67</c:v>
                </c:pt>
                <c:pt idx="4438">
                  <c:v>39.659999999999997</c:v>
                </c:pt>
                <c:pt idx="4439">
                  <c:v>39.65</c:v>
                </c:pt>
                <c:pt idx="4440">
                  <c:v>39.65</c:v>
                </c:pt>
                <c:pt idx="4441">
                  <c:v>39.64</c:v>
                </c:pt>
                <c:pt idx="4442">
                  <c:v>39.630000000000003</c:v>
                </c:pt>
                <c:pt idx="4443">
                  <c:v>39.630000000000003</c:v>
                </c:pt>
                <c:pt idx="4444">
                  <c:v>39.630000000000003</c:v>
                </c:pt>
                <c:pt idx="4445">
                  <c:v>39.619999999999997</c:v>
                </c:pt>
                <c:pt idx="4446">
                  <c:v>39.619999999999997</c:v>
                </c:pt>
                <c:pt idx="4447">
                  <c:v>39.619999999999997</c:v>
                </c:pt>
                <c:pt idx="4448">
                  <c:v>39.619999999999997</c:v>
                </c:pt>
                <c:pt idx="4449">
                  <c:v>39.619999999999997</c:v>
                </c:pt>
                <c:pt idx="4450">
                  <c:v>39.61</c:v>
                </c:pt>
                <c:pt idx="4451">
                  <c:v>39.61</c:v>
                </c:pt>
                <c:pt idx="4452">
                  <c:v>39.61</c:v>
                </c:pt>
                <c:pt idx="4453">
                  <c:v>39.61</c:v>
                </c:pt>
                <c:pt idx="4454">
                  <c:v>39.61</c:v>
                </c:pt>
                <c:pt idx="4455">
                  <c:v>39.61</c:v>
                </c:pt>
                <c:pt idx="4456">
                  <c:v>39.61</c:v>
                </c:pt>
                <c:pt idx="4457">
                  <c:v>39.61</c:v>
                </c:pt>
                <c:pt idx="4458">
                  <c:v>39.61</c:v>
                </c:pt>
                <c:pt idx="4459">
                  <c:v>39.6</c:v>
                </c:pt>
                <c:pt idx="4460">
                  <c:v>39.6</c:v>
                </c:pt>
                <c:pt idx="4461">
                  <c:v>39.6</c:v>
                </c:pt>
                <c:pt idx="4462">
                  <c:v>39.590000000000003</c:v>
                </c:pt>
                <c:pt idx="4463">
                  <c:v>39.590000000000003</c:v>
                </c:pt>
                <c:pt idx="4464">
                  <c:v>39.590000000000003</c:v>
                </c:pt>
                <c:pt idx="4465">
                  <c:v>39.58</c:v>
                </c:pt>
                <c:pt idx="4466">
                  <c:v>39.58</c:v>
                </c:pt>
                <c:pt idx="4467">
                  <c:v>39.57</c:v>
                </c:pt>
                <c:pt idx="4468">
                  <c:v>39.56</c:v>
                </c:pt>
                <c:pt idx="4469">
                  <c:v>39.549999999999997</c:v>
                </c:pt>
                <c:pt idx="4470">
                  <c:v>39.54</c:v>
                </c:pt>
                <c:pt idx="4471">
                  <c:v>39.53</c:v>
                </c:pt>
                <c:pt idx="4472">
                  <c:v>39.520000000000003</c:v>
                </c:pt>
                <c:pt idx="4473">
                  <c:v>39.51</c:v>
                </c:pt>
                <c:pt idx="4474">
                  <c:v>39.5</c:v>
                </c:pt>
                <c:pt idx="4475">
                  <c:v>39.5</c:v>
                </c:pt>
                <c:pt idx="4476">
                  <c:v>39.49</c:v>
                </c:pt>
                <c:pt idx="4477">
                  <c:v>39.479999999999997</c:v>
                </c:pt>
                <c:pt idx="4478">
                  <c:v>39.479999999999997</c:v>
                </c:pt>
                <c:pt idx="4479">
                  <c:v>39.47</c:v>
                </c:pt>
                <c:pt idx="4480">
                  <c:v>39.47</c:v>
                </c:pt>
                <c:pt idx="4481">
                  <c:v>39.47</c:v>
                </c:pt>
                <c:pt idx="4482">
                  <c:v>39.46</c:v>
                </c:pt>
                <c:pt idx="4483">
                  <c:v>39.46</c:v>
                </c:pt>
                <c:pt idx="4484">
                  <c:v>39.450000000000003</c:v>
                </c:pt>
                <c:pt idx="4485">
                  <c:v>39.44</c:v>
                </c:pt>
                <c:pt idx="4486">
                  <c:v>39.44</c:v>
                </c:pt>
                <c:pt idx="4487">
                  <c:v>39.43</c:v>
                </c:pt>
                <c:pt idx="4488">
                  <c:v>39.43</c:v>
                </c:pt>
                <c:pt idx="4489">
                  <c:v>39.42</c:v>
                </c:pt>
                <c:pt idx="4490">
                  <c:v>39.42</c:v>
                </c:pt>
                <c:pt idx="4491">
                  <c:v>39.42</c:v>
                </c:pt>
                <c:pt idx="4492">
                  <c:v>39.42</c:v>
                </c:pt>
                <c:pt idx="4493">
                  <c:v>39.409999999999997</c:v>
                </c:pt>
                <c:pt idx="4494">
                  <c:v>39.409999999999997</c:v>
                </c:pt>
                <c:pt idx="4495">
                  <c:v>39.409999999999997</c:v>
                </c:pt>
                <c:pt idx="4496">
                  <c:v>39.409999999999997</c:v>
                </c:pt>
                <c:pt idx="4497">
                  <c:v>39.409999999999997</c:v>
                </c:pt>
                <c:pt idx="4498">
                  <c:v>39.409999999999997</c:v>
                </c:pt>
                <c:pt idx="4499">
                  <c:v>39.409999999999997</c:v>
                </c:pt>
                <c:pt idx="4500">
                  <c:v>39.409999999999997</c:v>
                </c:pt>
                <c:pt idx="4501">
                  <c:v>39.409999999999997</c:v>
                </c:pt>
                <c:pt idx="4502">
                  <c:v>39.409999999999997</c:v>
                </c:pt>
                <c:pt idx="4503">
                  <c:v>39.409999999999997</c:v>
                </c:pt>
                <c:pt idx="4504">
                  <c:v>39.409999999999997</c:v>
                </c:pt>
                <c:pt idx="4505">
                  <c:v>39.409999999999997</c:v>
                </c:pt>
                <c:pt idx="4506">
                  <c:v>39.409999999999997</c:v>
                </c:pt>
                <c:pt idx="4507">
                  <c:v>39.409999999999997</c:v>
                </c:pt>
                <c:pt idx="4508">
                  <c:v>39.409999999999997</c:v>
                </c:pt>
                <c:pt idx="4509">
                  <c:v>39.409999999999997</c:v>
                </c:pt>
                <c:pt idx="4510">
                  <c:v>39.409999999999997</c:v>
                </c:pt>
                <c:pt idx="4511">
                  <c:v>39.409999999999997</c:v>
                </c:pt>
                <c:pt idx="4512">
                  <c:v>39.409999999999997</c:v>
                </c:pt>
                <c:pt idx="4513">
                  <c:v>39.409999999999997</c:v>
                </c:pt>
                <c:pt idx="4514">
                  <c:v>39.409999999999997</c:v>
                </c:pt>
                <c:pt idx="4515">
                  <c:v>39.409999999999997</c:v>
                </c:pt>
                <c:pt idx="4516">
                  <c:v>39.42</c:v>
                </c:pt>
                <c:pt idx="4517">
                  <c:v>39.43</c:v>
                </c:pt>
                <c:pt idx="4518">
                  <c:v>39.44</c:v>
                </c:pt>
                <c:pt idx="4519">
                  <c:v>39.450000000000003</c:v>
                </c:pt>
                <c:pt idx="4520">
                  <c:v>39.47</c:v>
                </c:pt>
                <c:pt idx="4521">
                  <c:v>39.49</c:v>
                </c:pt>
                <c:pt idx="4522">
                  <c:v>39.5</c:v>
                </c:pt>
                <c:pt idx="4523">
                  <c:v>39.520000000000003</c:v>
                </c:pt>
                <c:pt idx="4524">
                  <c:v>39.53</c:v>
                </c:pt>
                <c:pt idx="4525">
                  <c:v>39.549999999999997</c:v>
                </c:pt>
                <c:pt idx="4526">
                  <c:v>39.56</c:v>
                </c:pt>
                <c:pt idx="4527">
                  <c:v>39.57</c:v>
                </c:pt>
                <c:pt idx="4528">
                  <c:v>39.58</c:v>
                </c:pt>
                <c:pt idx="4529">
                  <c:v>39.58</c:v>
                </c:pt>
                <c:pt idx="4530">
                  <c:v>39.58</c:v>
                </c:pt>
                <c:pt idx="4531">
                  <c:v>39.590000000000003</c:v>
                </c:pt>
                <c:pt idx="4532">
                  <c:v>39.6</c:v>
                </c:pt>
                <c:pt idx="4533">
                  <c:v>39.6</c:v>
                </c:pt>
                <c:pt idx="4534">
                  <c:v>39.61</c:v>
                </c:pt>
                <c:pt idx="4535">
                  <c:v>39.61</c:v>
                </c:pt>
                <c:pt idx="4536">
                  <c:v>39.61</c:v>
                </c:pt>
                <c:pt idx="4537">
                  <c:v>39.619999999999997</c:v>
                </c:pt>
                <c:pt idx="4538">
                  <c:v>39.630000000000003</c:v>
                </c:pt>
                <c:pt idx="4539">
                  <c:v>39.64</c:v>
                </c:pt>
                <c:pt idx="4540">
                  <c:v>39.65</c:v>
                </c:pt>
                <c:pt idx="4541">
                  <c:v>39.67</c:v>
                </c:pt>
                <c:pt idx="4542">
                  <c:v>39.68</c:v>
                </c:pt>
                <c:pt idx="4543">
                  <c:v>39.700000000000003</c:v>
                </c:pt>
                <c:pt idx="4544">
                  <c:v>39.71</c:v>
                </c:pt>
                <c:pt idx="4545">
                  <c:v>39.71</c:v>
                </c:pt>
                <c:pt idx="4546">
                  <c:v>39.71</c:v>
                </c:pt>
                <c:pt idx="4547">
                  <c:v>39.71</c:v>
                </c:pt>
                <c:pt idx="4548">
                  <c:v>39.71</c:v>
                </c:pt>
                <c:pt idx="4549">
                  <c:v>39.71</c:v>
                </c:pt>
                <c:pt idx="4550">
                  <c:v>39.71</c:v>
                </c:pt>
                <c:pt idx="4551">
                  <c:v>39.71</c:v>
                </c:pt>
                <c:pt idx="4552">
                  <c:v>39.71</c:v>
                </c:pt>
                <c:pt idx="4553">
                  <c:v>39.72</c:v>
                </c:pt>
                <c:pt idx="4554">
                  <c:v>39.72</c:v>
                </c:pt>
                <c:pt idx="4555">
                  <c:v>39.729999999999997</c:v>
                </c:pt>
                <c:pt idx="4556">
                  <c:v>39.729999999999997</c:v>
                </c:pt>
                <c:pt idx="4557">
                  <c:v>39.74</c:v>
                </c:pt>
                <c:pt idx="4558">
                  <c:v>39.75</c:v>
                </c:pt>
                <c:pt idx="4559">
                  <c:v>39.75</c:v>
                </c:pt>
                <c:pt idx="4560">
                  <c:v>39.76</c:v>
                </c:pt>
                <c:pt idx="4561">
                  <c:v>39.770000000000003</c:v>
                </c:pt>
                <c:pt idx="4562">
                  <c:v>39.78</c:v>
                </c:pt>
                <c:pt idx="4563">
                  <c:v>39.799999999999997</c:v>
                </c:pt>
                <c:pt idx="4564">
                  <c:v>39.82</c:v>
                </c:pt>
                <c:pt idx="4565">
                  <c:v>39.83</c:v>
                </c:pt>
                <c:pt idx="4566">
                  <c:v>39.840000000000003</c:v>
                </c:pt>
                <c:pt idx="4567">
                  <c:v>39.840000000000003</c:v>
                </c:pt>
                <c:pt idx="4568">
                  <c:v>39.85</c:v>
                </c:pt>
                <c:pt idx="4569">
                  <c:v>39.86</c:v>
                </c:pt>
                <c:pt idx="4570">
                  <c:v>39.86</c:v>
                </c:pt>
                <c:pt idx="4571">
                  <c:v>39.869999999999997</c:v>
                </c:pt>
                <c:pt idx="4572">
                  <c:v>39.869999999999997</c:v>
                </c:pt>
                <c:pt idx="4573">
                  <c:v>39.869999999999997</c:v>
                </c:pt>
                <c:pt idx="4574">
                  <c:v>39.880000000000003</c:v>
                </c:pt>
                <c:pt idx="4575">
                  <c:v>39.880000000000003</c:v>
                </c:pt>
                <c:pt idx="4576">
                  <c:v>39.89</c:v>
                </c:pt>
                <c:pt idx="4577">
                  <c:v>39.9</c:v>
                </c:pt>
                <c:pt idx="4578">
                  <c:v>39.9</c:v>
                </c:pt>
                <c:pt idx="4579">
                  <c:v>39.9</c:v>
                </c:pt>
                <c:pt idx="4580">
                  <c:v>39.9</c:v>
                </c:pt>
                <c:pt idx="4581">
                  <c:v>39.909999999999997</c:v>
                </c:pt>
                <c:pt idx="4582">
                  <c:v>39.909999999999997</c:v>
                </c:pt>
                <c:pt idx="4583">
                  <c:v>39.909999999999997</c:v>
                </c:pt>
                <c:pt idx="4584">
                  <c:v>39.909999999999997</c:v>
                </c:pt>
                <c:pt idx="4585">
                  <c:v>39.909999999999997</c:v>
                </c:pt>
                <c:pt idx="4586">
                  <c:v>39.909999999999997</c:v>
                </c:pt>
                <c:pt idx="4587">
                  <c:v>39.909999999999997</c:v>
                </c:pt>
                <c:pt idx="4588">
                  <c:v>39.909999999999997</c:v>
                </c:pt>
                <c:pt idx="4589">
                  <c:v>39.909999999999997</c:v>
                </c:pt>
                <c:pt idx="4590">
                  <c:v>39.909999999999997</c:v>
                </c:pt>
                <c:pt idx="4591">
                  <c:v>39.909999999999997</c:v>
                </c:pt>
                <c:pt idx="4592">
                  <c:v>39.909999999999997</c:v>
                </c:pt>
                <c:pt idx="4593">
                  <c:v>39.909999999999997</c:v>
                </c:pt>
                <c:pt idx="4594">
                  <c:v>39.909999999999997</c:v>
                </c:pt>
                <c:pt idx="4595">
                  <c:v>39.909999999999997</c:v>
                </c:pt>
                <c:pt idx="4596">
                  <c:v>39.909999999999997</c:v>
                </c:pt>
                <c:pt idx="4597">
                  <c:v>39.92</c:v>
                </c:pt>
                <c:pt idx="4598">
                  <c:v>39.92</c:v>
                </c:pt>
                <c:pt idx="4599">
                  <c:v>39.909999999999997</c:v>
                </c:pt>
                <c:pt idx="4600">
                  <c:v>39.909999999999997</c:v>
                </c:pt>
                <c:pt idx="4601">
                  <c:v>39.909999999999997</c:v>
                </c:pt>
                <c:pt idx="4602">
                  <c:v>39.909999999999997</c:v>
                </c:pt>
                <c:pt idx="4603">
                  <c:v>39.909999999999997</c:v>
                </c:pt>
                <c:pt idx="4604">
                  <c:v>39.9</c:v>
                </c:pt>
                <c:pt idx="4605">
                  <c:v>39.9</c:v>
                </c:pt>
                <c:pt idx="4606">
                  <c:v>39.89</c:v>
                </c:pt>
                <c:pt idx="4607">
                  <c:v>39.89</c:v>
                </c:pt>
                <c:pt idx="4608">
                  <c:v>39.880000000000003</c:v>
                </c:pt>
                <c:pt idx="4609">
                  <c:v>39.880000000000003</c:v>
                </c:pt>
                <c:pt idx="4610">
                  <c:v>39.880000000000003</c:v>
                </c:pt>
                <c:pt idx="4611">
                  <c:v>39.880000000000003</c:v>
                </c:pt>
                <c:pt idx="4612">
                  <c:v>39.880000000000003</c:v>
                </c:pt>
                <c:pt idx="4613">
                  <c:v>39.869999999999997</c:v>
                </c:pt>
                <c:pt idx="4614">
                  <c:v>39.869999999999997</c:v>
                </c:pt>
                <c:pt idx="4615">
                  <c:v>39.86</c:v>
                </c:pt>
                <c:pt idx="4616">
                  <c:v>39.86</c:v>
                </c:pt>
                <c:pt idx="4617">
                  <c:v>39.86</c:v>
                </c:pt>
                <c:pt idx="4618">
                  <c:v>39.86</c:v>
                </c:pt>
                <c:pt idx="4619">
                  <c:v>39.85</c:v>
                </c:pt>
                <c:pt idx="4620">
                  <c:v>39.85</c:v>
                </c:pt>
                <c:pt idx="4621">
                  <c:v>39.840000000000003</c:v>
                </c:pt>
                <c:pt idx="4622">
                  <c:v>39.840000000000003</c:v>
                </c:pt>
                <c:pt idx="4623">
                  <c:v>39.840000000000003</c:v>
                </c:pt>
                <c:pt idx="4624">
                  <c:v>39.83</c:v>
                </c:pt>
                <c:pt idx="4625">
                  <c:v>39.82</c:v>
                </c:pt>
                <c:pt idx="4626">
                  <c:v>39.82</c:v>
                </c:pt>
                <c:pt idx="4627">
                  <c:v>39.81</c:v>
                </c:pt>
                <c:pt idx="4628">
                  <c:v>39.81</c:v>
                </c:pt>
                <c:pt idx="4629">
                  <c:v>39.799999999999997</c:v>
                </c:pt>
                <c:pt idx="4630">
                  <c:v>39.799999999999997</c:v>
                </c:pt>
                <c:pt idx="4631">
                  <c:v>39.799999999999997</c:v>
                </c:pt>
                <c:pt idx="4632">
                  <c:v>39.79</c:v>
                </c:pt>
                <c:pt idx="4633">
                  <c:v>39.78</c:v>
                </c:pt>
                <c:pt idx="4634">
                  <c:v>39.78</c:v>
                </c:pt>
                <c:pt idx="4635">
                  <c:v>39.770000000000003</c:v>
                </c:pt>
                <c:pt idx="4636">
                  <c:v>39.76</c:v>
                </c:pt>
                <c:pt idx="4637">
                  <c:v>39.76</c:v>
                </c:pt>
                <c:pt idx="4638">
                  <c:v>39.75</c:v>
                </c:pt>
                <c:pt idx="4639">
                  <c:v>39.75</c:v>
                </c:pt>
                <c:pt idx="4640">
                  <c:v>39.74</c:v>
                </c:pt>
                <c:pt idx="4641">
                  <c:v>39.74</c:v>
                </c:pt>
                <c:pt idx="4642">
                  <c:v>39.729999999999997</c:v>
                </c:pt>
                <c:pt idx="4643">
                  <c:v>39.729999999999997</c:v>
                </c:pt>
                <c:pt idx="4644">
                  <c:v>39.729999999999997</c:v>
                </c:pt>
                <c:pt idx="4645">
                  <c:v>39.729999999999997</c:v>
                </c:pt>
                <c:pt idx="4646">
                  <c:v>39.729999999999997</c:v>
                </c:pt>
                <c:pt idx="4647">
                  <c:v>39.729999999999997</c:v>
                </c:pt>
                <c:pt idx="4648">
                  <c:v>39.729999999999997</c:v>
                </c:pt>
                <c:pt idx="4649">
                  <c:v>39.72</c:v>
                </c:pt>
                <c:pt idx="4650">
                  <c:v>39.72</c:v>
                </c:pt>
                <c:pt idx="4651">
                  <c:v>39.72</c:v>
                </c:pt>
                <c:pt idx="4652">
                  <c:v>39.72</c:v>
                </c:pt>
                <c:pt idx="4653">
                  <c:v>39.72</c:v>
                </c:pt>
                <c:pt idx="4654">
                  <c:v>39.71</c:v>
                </c:pt>
                <c:pt idx="4655">
                  <c:v>39.71</c:v>
                </c:pt>
                <c:pt idx="4656">
                  <c:v>39.71</c:v>
                </c:pt>
                <c:pt idx="4657">
                  <c:v>39.71</c:v>
                </c:pt>
                <c:pt idx="4658">
                  <c:v>39.71</c:v>
                </c:pt>
                <c:pt idx="4659">
                  <c:v>39.71</c:v>
                </c:pt>
                <c:pt idx="4660">
                  <c:v>39.71</c:v>
                </c:pt>
                <c:pt idx="4661">
                  <c:v>39.71</c:v>
                </c:pt>
                <c:pt idx="4662">
                  <c:v>39.71</c:v>
                </c:pt>
                <c:pt idx="4663">
                  <c:v>39.71</c:v>
                </c:pt>
                <c:pt idx="4664">
                  <c:v>39.71</c:v>
                </c:pt>
                <c:pt idx="4665">
                  <c:v>39.71</c:v>
                </c:pt>
                <c:pt idx="4666">
                  <c:v>39.71</c:v>
                </c:pt>
                <c:pt idx="4667">
                  <c:v>39.71</c:v>
                </c:pt>
                <c:pt idx="4668">
                  <c:v>39.71</c:v>
                </c:pt>
                <c:pt idx="4669">
                  <c:v>39.71</c:v>
                </c:pt>
                <c:pt idx="4670">
                  <c:v>39.71</c:v>
                </c:pt>
                <c:pt idx="4671">
                  <c:v>39.71</c:v>
                </c:pt>
                <c:pt idx="4672">
                  <c:v>39.71</c:v>
                </c:pt>
                <c:pt idx="4673">
                  <c:v>39.71</c:v>
                </c:pt>
                <c:pt idx="4674">
                  <c:v>39.71</c:v>
                </c:pt>
                <c:pt idx="4675">
                  <c:v>39.71</c:v>
                </c:pt>
                <c:pt idx="4676">
                  <c:v>39.71</c:v>
                </c:pt>
                <c:pt idx="4677">
                  <c:v>39.71</c:v>
                </c:pt>
                <c:pt idx="4678">
                  <c:v>39.71</c:v>
                </c:pt>
                <c:pt idx="4679">
                  <c:v>39.71</c:v>
                </c:pt>
                <c:pt idx="4680">
                  <c:v>39.71</c:v>
                </c:pt>
                <c:pt idx="4681">
                  <c:v>39.71</c:v>
                </c:pt>
                <c:pt idx="4682">
                  <c:v>39.71</c:v>
                </c:pt>
                <c:pt idx="4683">
                  <c:v>39.71</c:v>
                </c:pt>
                <c:pt idx="4684">
                  <c:v>39.71</c:v>
                </c:pt>
                <c:pt idx="4685">
                  <c:v>39.71</c:v>
                </c:pt>
                <c:pt idx="4686">
                  <c:v>39.71</c:v>
                </c:pt>
                <c:pt idx="4687">
                  <c:v>39.71</c:v>
                </c:pt>
                <c:pt idx="4688">
                  <c:v>39.71</c:v>
                </c:pt>
                <c:pt idx="4689">
                  <c:v>39.71</c:v>
                </c:pt>
                <c:pt idx="4690">
                  <c:v>39.71</c:v>
                </c:pt>
                <c:pt idx="4691">
                  <c:v>39.71</c:v>
                </c:pt>
                <c:pt idx="4692">
                  <c:v>39.71</c:v>
                </c:pt>
                <c:pt idx="4693">
                  <c:v>39.71</c:v>
                </c:pt>
                <c:pt idx="4694">
                  <c:v>39.71</c:v>
                </c:pt>
                <c:pt idx="4695">
                  <c:v>39.700000000000003</c:v>
                </c:pt>
                <c:pt idx="4696">
                  <c:v>39.700000000000003</c:v>
                </c:pt>
                <c:pt idx="4697">
                  <c:v>39.69</c:v>
                </c:pt>
                <c:pt idx="4698">
                  <c:v>39.69</c:v>
                </c:pt>
                <c:pt idx="4699">
                  <c:v>39.68</c:v>
                </c:pt>
                <c:pt idx="4700">
                  <c:v>39.68</c:v>
                </c:pt>
                <c:pt idx="4701">
                  <c:v>39.67</c:v>
                </c:pt>
                <c:pt idx="4702">
                  <c:v>39.67</c:v>
                </c:pt>
                <c:pt idx="4703">
                  <c:v>39.659999999999997</c:v>
                </c:pt>
                <c:pt idx="4704">
                  <c:v>39.659999999999997</c:v>
                </c:pt>
                <c:pt idx="4705">
                  <c:v>39.65</c:v>
                </c:pt>
                <c:pt idx="4706">
                  <c:v>39.65</c:v>
                </c:pt>
                <c:pt idx="4707">
                  <c:v>39.64</c:v>
                </c:pt>
                <c:pt idx="4708">
                  <c:v>39.630000000000003</c:v>
                </c:pt>
                <c:pt idx="4709">
                  <c:v>39.630000000000003</c:v>
                </c:pt>
                <c:pt idx="4710">
                  <c:v>39.619999999999997</c:v>
                </c:pt>
                <c:pt idx="4711">
                  <c:v>39.619999999999997</c:v>
                </c:pt>
                <c:pt idx="4712">
                  <c:v>39.619999999999997</c:v>
                </c:pt>
                <c:pt idx="4713">
                  <c:v>39.61</c:v>
                </c:pt>
                <c:pt idx="4714">
                  <c:v>39.61</c:v>
                </c:pt>
                <c:pt idx="4715">
                  <c:v>39.61</c:v>
                </c:pt>
                <c:pt idx="4716">
                  <c:v>39.61</c:v>
                </c:pt>
                <c:pt idx="4717">
                  <c:v>39.61</c:v>
                </c:pt>
                <c:pt idx="4718">
                  <c:v>39.61</c:v>
                </c:pt>
                <c:pt idx="4719">
                  <c:v>39.61</c:v>
                </c:pt>
                <c:pt idx="4720">
                  <c:v>39.61</c:v>
                </c:pt>
                <c:pt idx="4721">
                  <c:v>39.6</c:v>
                </c:pt>
                <c:pt idx="4722">
                  <c:v>39.6</c:v>
                </c:pt>
                <c:pt idx="4723">
                  <c:v>39.590000000000003</c:v>
                </c:pt>
                <c:pt idx="4724">
                  <c:v>39.58</c:v>
                </c:pt>
                <c:pt idx="4725">
                  <c:v>39.57</c:v>
                </c:pt>
                <c:pt idx="4726">
                  <c:v>39.57</c:v>
                </c:pt>
                <c:pt idx="4727">
                  <c:v>39.56</c:v>
                </c:pt>
                <c:pt idx="4728">
                  <c:v>39.549999999999997</c:v>
                </c:pt>
                <c:pt idx="4729">
                  <c:v>39.549999999999997</c:v>
                </c:pt>
                <c:pt idx="4730">
                  <c:v>39.549999999999997</c:v>
                </c:pt>
                <c:pt idx="4731">
                  <c:v>39.54</c:v>
                </c:pt>
                <c:pt idx="4732">
                  <c:v>39.53</c:v>
                </c:pt>
                <c:pt idx="4733">
                  <c:v>39.520000000000003</c:v>
                </c:pt>
                <c:pt idx="4734">
                  <c:v>39.51</c:v>
                </c:pt>
                <c:pt idx="4735">
                  <c:v>39.5</c:v>
                </c:pt>
                <c:pt idx="4736">
                  <c:v>39.49</c:v>
                </c:pt>
                <c:pt idx="4737">
                  <c:v>39.479999999999997</c:v>
                </c:pt>
                <c:pt idx="4738">
                  <c:v>39.47</c:v>
                </c:pt>
                <c:pt idx="4739">
                  <c:v>39.46</c:v>
                </c:pt>
                <c:pt idx="4740">
                  <c:v>39.46</c:v>
                </c:pt>
                <c:pt idx="4741">
                  <c:v>39.450000000000003</c:v>
                </c:pt>
                <c:pt idx="4742">
                  <c:v>39.450000000000003</c:v>
                </c:pt>
                <c:pt idx="4743">
                  <c:v>39.44</c:v>
                </c:pt>
                <c:pt idx="4744">
                  <c:v>39.43</c:v>
                </c:pt>
                <c:pt idx="4745">
                  <c:v>39.43</c:v>
                </c:pt>
                <c:pt idx="4746">
                  <c:v>39.43</c:v>
                </c:pt>
                <c:pt idx="4747">
                  <c:v>39.42</c:v>
                </c:pt>
                <c:pt idx="4748">
                  <c:v>39.42</c:v>
                </c:pt>
                <c:pt idx="4749">
                  <c:v>39.409999999999997</c:v>
                </c:pt>
                <c:pt idx="4750">
                  <c:v>39.409999999999997</c:v>
                </c:pt>
                <c:pt idx="4751">
                  <c:v>39.409999999999997</c:v>
                </c:pt>
                <c:pt idx="4752">
                  <c:v>39.409999999999997</c:v>
                </c:pt>
                <c:pt idx="4753">
                  <c:v>39.409999999999997</c:v>
                </c:pt>
                <c:pt idx="4754">
                  <c:v>39.409999999999997</c:v>
                </c:pt>
                <c:pt idx="4755">
                  <c:v>39.409999999999997</c:v>
                </c:pt>
                <c:pt idx="4756">
                  <c:v>39.409999999999997</c:v>
                </c:pt>
                <c:pt idx="4757">
                  <c:v>39.409999999999997</c:v>
                </c:pt>
                <c:pt idx="4758">
                  <c:v>39.409999999999997</c:v>
                </c:pt>
                <c:pt idx="4759">
                  <c:v>39.409999999999997</c:v>
                </c:pt>
                <c:pt idx="4760">
                  <c:v>39.409999999999997</c:v>
                </c:pt>
                <c:pt idx="4761">
                  <c:v>39.409999999999997</c:v>
                </c:pt>
                <c:pt idx="4762">
                  <c:v>39.409999999999997</c:v>
                </c:pt>
                <c:pt idx="4763">
                  <c:v>39.409999999999997</c:v>
                </c:pt>
                <c:pt idx="4764">
                  <c:v>39.409999999999997</c:v>
                </c:pt>
                <c:pt idx="4765">
                  <c:v>39.42</c:v>
                </c:pt>
                <c:pt idx="4766">
                  <c:v>39.43</c:v>
                </c:pt>
                <c:pt idx="4767">
                  <c:v>39.43</c:v>
                </c:pt>
                <c:pt idx="4768">
                  <c:v>39.44</c:v>
                </c:pt>
                <c:pt idx="4769">
                  <c:v>39.44</c:v>
                </c:pt>
                <c:pt idx="4770">
                  <c:v>39.44</c:v>
                </c:pt>
                <c:pt idx="4771">
                  <c:v>39.44</c:v>
                </c:pt>
                <c:pt idx="4772">
                  <c:v>39.44</c:v>
                </c:pt>
                <c:pt idx="4773">
                  <c:v>39.44</c:v>
                </c:pt>
                <c:pt idx="4774">
                  <c:v>39.450000000000003</c:v>
                </c:pt>
                <c:pt idx="4775">
                  <c:v>39.450000000000003</c:v>
                </c:pt>
                <c:pt idx="4776">
                  <c:v>39.46</c:v>
                </c:pt>
                <c:pt idx="4777">
                  <c:v>39.47</c:v>
                </c:pt>
                <c:pt idx="4778">
                  <c:v>39.479999999999997</c:v>
                </c:pt>
                <c:pt idx="4779">
                  <c:v>39.49</c:v>
                </c:pt>
                <c:pt idx="4780">
                  <c:v>39.5</c:v>
                </c:pt>
                <c:pt idx="4781">
                  <c:v>39.520000000000003</c:v>
                </c:pt>
                <c:pt idx="4782">
                  <c:v>39.54</c:v>
                </c:pt>
                <c:pt idx="4783">
                  <c:v>39.56</c:v>
                </c:pt>
                <c:pt idx="4784">
                  <c:v>39.58</c:v>
                </c:pt>
                <c:pt idx="4785">
                  <c:v>39.6</c:v>
                </c:pt>
                <c:pt idx="4786">
                  <c:v>39.6</c:v>
                </c:pt>
                <c:pt idx="4787">
                  <c:v>39.61</c:v>
                </c:pt>
                <c:pt idx="4788">
                  <c:v>39.619999999999997</c:v>
                </c:pt>
                <c:pt idx="4789">
                  <c:v>39.619999999999997</c:v>
                </c:pt>
                <c:pt idx="4790">
                  <c:v>39.64</c:v>
                </c:pt>
                <c:pt idx="4791">
                  <c:v>39.65</c:v>
                </c:pt>
                <c:pt idx="4792">
                  <c:v>39.659999999999997</c:v>
                </c:pt>
                <c:pt idx="4793">
                  <c:v>39.68</c:v>
                </c:pt>
                <c:pt idx="4794">
                  <c:v>39.69</c:v>
                </c:pt>
                <c:pt idx="4795">
                  <c:v>39.700000000000003</c:v>
                </c:pt>
                <c:pt idx="4796">
                  <c:v>39.71</c:v>
                </c:pt>
                <c:pt idx="4797">
                  <c:v>39.71</c:v>
                </c:pt>
                <c:pt idx="4798">
                  <c:v>39.71</c:v>
                </c:pt>
                <c:pt idx="4799">
                  <c:v>39.71</c:v>
                </c:pt>
                <c:pt idx="4800">
                  <c:v>39.71</c:v>
                </c:pt>
                <c:pt idx="4801">
                  <c:v>39.71</c:v>
                </c:pt>
                <c:pt idx="4802">
                  <c:v>39.71</c:v>
                </c:pt>
                <c:pt idx="4803">
                  <c:v>39.71</c:v>
                </c:pt>
                <c:pt idx="4804">
                  <c:v>39.71</c:v>
                </c:pt>
                <c:pt idx="4805">
                  <c:v>39.72</c:v>
                </c:pt>
                <c:pt idx="4806">
                  <c:v>39.729999999999997</c:v>
                </c:pt>
                <c:pt idx="4807">
                  <c:v>39.74</c:v>
                </c:pt>
                <c:pt idx="4808">
                  <c:v>39.75</c:v>
                </c:pt>
                <c:pt idx="4809">
                  <c:v>39.770000000000003</c:v>
                </c:pt>
                <c:pt idx="4810">
                  <c:v>39.79</c:v>
                </c:pt>
                <c:pt idx="4811">
                  <c:v>39.799999999999997</c:v>
                </c:pt>
                <c:pt idx="4812">
                  <c:v>39.83</c:v>
                </c:pt>
                <c:pt idx="4813">
                  <c:v>39.85</c:v>
                </c:pt>
                <c:pt idx="4814">
                  <c:v>39.869999999999997</c:v>
                </c:pt>
                <c:pt idx="4815">
                  <c:v>39.880000000000003</c:v>
                </c:pt>
                <c:pt idx="4816">
                  <c:v>39.9</c:v>
                </c:pt>
                <c:pt idx="4817">
                  <c:v>39.909999999999997</c:v>
                </c:pt>
                <c:pt idx="4818">
                  <c:v>39.92</c:v>
                </c:pt>
                <c:pt idx="4819">
                  <c:v>39.92</c:v>
                </c:pt>
                <c:pt idx="4820">
                  <c:v>39.92</c:v>
                </c:pt>
                <c:pt idx="4821">
                  <c:v>39.92</c:v>
                </c:pt>
                <c:pt idx="4822">
                  <c:v>39.92</c:v>
                </c:pt>
                <c:pt idx="4823">
                  <c:v>39.92</c:v>
                </c:pt>
                <c:pt idx="4824">
                  <c:v>39.93</c:v>
                </c:pt>
                <c:pt idx="4825">
                  <c:v>39.93</c:v>
                </c:pt>
                <c:pt idx="4826">
                  <c:v>39.93</c:v>
                </c:pt>
                <c:pt idx="4827">
                  <c:v>39.94</c:v>
                </c:pt>
                <c:pt idx="4828">
                  <c:v>39.94</c:v>
                </c:pt>
                <c:pt idx="4829">
                  <c:v>39.94</c:v>
                </c:pt>
                <c:pt idx="4830">
                  <c:v>39.950000000000003</c:v>
                </c:pt>
                <c:pt idx="4831">
                  <c:v>39.96</c:v>
                </c:pt>
                <c:pt idx="4832">
                  <c:v>39.96</c:v>
                </c:pt>
                <c:pt idx="4833">
                  <c:v>39.97</c:v>
                </c:pt>
                <c:pt idx="4834">
                  <c:v>39.97</c:v>
                </c:pt>
                <c:pt idx="4835">
                  <c:v>39.97</c:v>
                </c:pt>
                <c:pt idx="4836">
                  <c:v>39.979999999999997</c:v>
                </c:pt>
                <c:pt idx="4837">
                  <c:v>39.979999999999997</c:v>
                </c:pt>
                <c:pt idx="4838">
                  <c:v>39.99</c:v>
                </c:pt>
                <c:pt idx="4839">
                  <c:v>39.99</c:v>
                </c:pt>
                <c:pt idx="4840">
                  <c:v>39.99</c:v>
                </c:pt>
                <c:pt idx="4841">
                  <c:v>39.99</c:v>
                </c:pt>
                <c:pt idx="4842">
                  <c:v>39.99</c:v>
                </c:pt>
                <c:pt idx="4843">
                  <c:v>39.99</c:v>
                </c:pt>
                <c:pt idx="4844">
                  <c:v>39.99</c:v>
                </c:pt>
                <c:pt idx="4845">
                  <c:v>39.99</c:v>
                </c:pt>
                <c:pt idx="4846">
                  <c:v>39.99</c:v>
                </c:pt>
                <c:pt idx="4847">
                  <c:v>39.99</c:v>
                </c:pt>
                <c:pt idx="4848">
                  <c:v>39.99</c:v>
                </c:pt>
                <c:pt idx="4849">
                  <c:v>39.99</c:v>
                </c:pt>
                <c:pt idx="4850">
                  <c:v>39.99</c:v>
                </c:pt>
                <c:pt idx="4851">
                  <c:v>39.979999999999997</c:v>
                </c:pt>
                <c:pt idx="4852">
                  <c:v>39.979999999999997</c:v>
                </c:pt>
                <c:pt idx="4853">
                  <c:v>39.979999999999997</c:v>
                </c:pt>
                <c:pt idx="4854">
                  <c:v>39.979999999999997</c:v>
                </c:pt>
                <c:pt idx="4855">
                  <c:v>39.97</c:v>
                </c:pt>
                <c:pt idx="4856">
                  <c:v>39.97</c:v>
                </c:pt>
                <c:pt idx="4857">
                  <c:v>39.97</c:v>
                </c:pt>
                <c:pt idx="4858">
                  <c:v>39.96</c:v>
                </c:pt>
                <c:pt idx="4859">
                  <c:v>39.950000000000003</c:v>
                </c:pt>
                <c:pt idx="4860">
                  <c:v>39.950000000000003</c:v>
                </c:pt>
                <c:pt idx="4861">
                  <c:v>39.94</c:v>
                </c:pt>
                <c:pt idx="4862">
                  <c:v>39.94</c:v>
                </c:pt>
                <c:pt idx="4863">
                  <c:v>39.94</c:v>
                </c:pt>
                <c:pt idx="4864">
                  <c:v>39.93</c:v>
                </c:pt>
                <c:pt idx="4865">
                  <c:v>39.93</c:v>
                </c:pt>
                <c:pt idx="4866">
                  <c:v>39.93</c:v>
                </c:pt>
                <c:pt idx="4867">
                  <c:v>39.93</c:v>
                </c:pt>
                <c:pt idx="4868">
                  <c:v>39.93</c:v>
                </c:pt>
                <c:pt idx="4869">
                  <c:v>39.92</c:v>
                </c:pt>
                <c:pt idx="4870">
                  <c:v>39.92</c:v>
                </c:pt>
                <c:pt idx="4871">
                  <c:v>39.92</c:v>
                </c:pt>
                <c:pt idx="4872">
                  <c:v>39.92</c:v>
                </c:pt>
                <c:pt idx="4873">
                  <c:v>39.92</c:v>
                </c:pt>
                <c:pt idx="4874">
                  <c:v>39.92</c:v>
                </c:pt>
                <c:pt idx="4875">
                  <c:v>39.92</c:v>
                </c:pt>
                <c:pt idx="4876">
                  <c:v>39.92</c:v>
                </c:pt>
                <c:pt idx="4877">
                  <c:v>39.92</c:v>
                </c:pt>
                <c:pt idx="4878">
                  <c:v>39.92</c:v>
                </c:pt>
                <c:pt idx="4879">
                  <c:v>39.92</c:v>
                </c:pt>
                <c:pt idx="4880">
                  <c:v>39.909999999999997</c:v>
                </c:pt>
                <c:pt idx="4881">
                  <c:v>39.909999999999997</c:v>
                </c:pt>
                <c:pt idx="4882">
                  <c:v>39.9</c:v>
                </c:pt>
                <c:pt idx="4883">
                  <c:v>39.9</c:v>
                </c:pt>
                <c:pt idx="4884">
                  <c:v>39.880000000000003</c:v>
                </c:pt>
                <c:pt idx="4885">
                  <c:v>39.869999999999997</c:v>
                </c:pt>
                <c:pt idx="4886">
                  <c:v>39.86</c:v>
                </c:pt>
                <c:pt idx="4887">
                  <c:v>39.85</c:v>
                </c:pt>
                <c:pt idx="4888">
                  <c:v>39.840000000000003</c:v>
                </c:pt>
                <c:pt idx="4889">
                  <c:v>39.83</c:v>
                </c:pt>
                <c:pt idx="4890">
                  <c:v>39.83</c:v>
                </c:pt>
                <c:pt idx="4891">
                  <c:v>39.82</c:v>
                </c:pt>
                <c:pt idx="4892">
                  <c:v>39.82</c:v>
                </c:pt>
                <c:pt idx="4893">
                  <c:v>39.81</c:v>
                </c:pt>
                <c:pt idx="4894">
                  <c:v>39.81</c:v>
                </c:pt>
                <c:pt idx="4895">
                  <c:v>39.799999999999997</c:v>
                </c:pt>
                <c:pt idx="4896">
                  <c:v>39.79</c:v>
                </c:pt>
                <c:pt idx="4897">
                  <c:v>39.78</c:v>
                </c:pt>
                <c:pt idx="4898">
                  <c:v>39.78</c:v>
                </c:pt>
                <c:pt idx="4899">
                  <c:v>39.770000000000003</c:v>
                </c:pt>
                <c:pt idx="4900">
                  <c:v>39.76</c:v>
                </c:pt>
                <c:pt idx="4901">
                  <c:v>39.75</c:v>
                </c:pt>
                <c:pt idx="4902">
                  <c:v>39.74</c:v>
                </c:pt>
                <c:pt idx="4903">
                  <c:v>39.74</c:v>
                </c:pt>
                <c:pt idx="4904">
                  <c:v>39.729999999999997</c:v>
                </c:pt>
                <c:pt idx="4905">
                  <c:v>39.729999999999997</c:v>
                </c:pt>
                <c:pt idx="4906">
                  <c:v>39.729999999999997</c:v>
                </c:pt>
                <c:pt idx="4907">
                  <c:v>39.729999999999997</c:v>
                </c:pt>
                <c:pt idx="4908">
                  <c:v>39.72</c:v>
                </c:pt>
                <c:pt idx="4909">
                  <c:v>39.72</c:v>
                </c:pt>
                <c:pt idx="4910">
                  <c:v>39.72</c:v>
                </c:pt>
                <c:pt idx="4911">
                  <c:v>39.72</c:v>
                </c:pt>
                <c:pt idx="4912">
                  <c:v>39.71</c:v>
                </c:pt>
                <c:pt idx="4913">
                  <c:v>39.71</c:v>
                </c:pt>
                <c:pt idx="4914">
                  <c:v>39.71</c:v>
                </c:pt>
                <c:pt idx="4915">
                  <c:v>39.71</c:v>
                </c:pt>
                <c:pt idx="4916">
                  <c:v>39.71</c:v>
                </c:pt>
                <c:pt idx="4917">
                  <c:v>39.71</c:v>
                </c:pt>
                <c:pt idx="4918">
                  <c:v>39.71</c:v>
                </c:pt>
                <c:pt idx="4919">
                  <c:v>39.71</c:v>
                </c:pt>
                <c:pt idx="4920">
                  <c:v>39.71</c:v>
                </c:pt>
                <c:pt idx="4921">
                  <c:v>39.71</c:v>
                </c:pt>
                <c:pt idx="4922">
                  <c:v>39.71</c:v>
                </c:pt>
                <c:pt idx="4923">
                  <c:v>39.71</c:v>
                </c:pt>
                <c:pt idx="4924">
                  <c:v>39.71</c:v>
                </c:pt>
                <c:pt idx="4925">
                  <c:v>39.71</c:v>
                </c:pt>
                <c:pt idx="4926">
                  <c:v>39.71</c:v>
                </c:pt>
                <c:pt idx="4927">
                  <c:v>39.71</c:v>
                </c:pt>
                <c:pt idx="4928">
                  <c:v>39.71</c:v>
                </c:pt>
                <c:pt idx="4929">
                  <c:v>39.71</c:v>
                </c:pt>
                <c:pt idx="4930">
                  <c:v>39.71</c:v>
                </c:pt>
                <c:pt idx="4931">
                  <c:v>39.71</c:v>
                </c:pt>
                <c:pt idx="4932">
                  <c:v>39.71</c:v>
                </c:pt>
                <c:pt idx="4933">
                  <c:v>39.71</c:v>
                </c:pt>
                <c:pt idx="4934">
                  <c:v>39.71</c:v>
                </c:pt>
                <c:pt idx="4935">
                  <c:v>39.700000000000003</c:v>
                </c:pt>
                <c:pt idx="4936">
                  <c:v>39.69</c:v>
                </c:pt>
                <c:pt idx="4937">
                  <c:v>39.68</c:v>
                </c:pt>
                <c:pt idx="4938">
                  <c:v>39.68</c:v>
                </c:pt>
                <c:pt idx="4939">
                  <c:v>39.67</c:v>
                </c:pt>
                <c:pt idx="4940">
                  <c:v>39.659999999999997</c:v>
                </c:pt>
                <c:pt idx="4941">
                  <c:v>39.659999999999997</c:v>
                </c:pt>
                <c:pt idx="4942">
                  <c:v>39.65</c:v>
                </c:pt>
                <c:pt idx="4943">
                  <c:v>39.65</c:v>
                </c:pt>
                <c:pt idx="4944">
                  <c:v>39.64</c:v>
                </c:pt>
                <c:pt idx="4945">
                  <c:v>39.630000000000003</c:v>
                </c:pt>
                <c:pt idx="4946">
                  <c:v>39.619999999999997</c:v>
                </c:pt>
                <c:pt idx="4947">
                  <c:v>39.619999999999997</c:v>
                </c:pt>
                <c:pt idx="4948">
                  <c:v>39.61</c:v>
                </c:pt>
                <c:pt idx="4949">
                  <c:v>39.61</c:v>
                </c:pt>
                <c:pt idx="4950">
                  <c:v>39.61</c:v>
                </c:pt>
                <c:pt idx="4951">
                  <c:v>39.61</c:v>
                </c:pt>
                <c:pt idx="4952">
                  <c:v>39.61</c:v>
                </c:pt>
                <c:pt idx="4953">
                  <c:v>39.61</c:v>
                </c:pt>
                <c:pt idx="4954">
                  <c:v>39.61</c:v>
                </c:pt>
                <c:pt idx="4955">
                  <c:v>39.61</c:v>
                </c:pt>
                <c:pt idx="4956">
                  <c:v>39.6</c:v>
                </c:pt>
                <c:pt idx="4957">
                  <c:v>39.590000000000003</c:v>
                </c:pt>
                <c:pt idx="4958">
                  <c:v>39.590000000000003</c:v>
                </c:pt>
                <c:pt idx="4959">
                  <c:v>39.58</c:v>
                </c:pt>
                <c:pt idx="4960">
                  <c:v>39.57</c:v>
                </c:pt>
                <c:pt idx="4961">
                  <c:v>39.56</c:v>
                </c:pt>
                <c:pt idx="4962">
                  <c:v>39.549999999999997</c:v>
                </c:pt>
                <c:pt idx="4963">
                  <c:v>39.54</c:v>
                </c:pt>
                <c:pt idx="4964">
                  <c:v>39.53</c:v>
                </c:pt>
                <c:pt idx="4965">
                  <c:v>39.51</c:v>
                </c:pt>
                <c:pt idx="4966">
                  <c:v>39.5</c:v>
                </c:pt>
                <c:pt idx="4967">
                  <c:v>39.49</c:v>
                </c:pt>
                <c:pt idx="4968">
                  <c:v>39.479999999999997</c:v>
                </c:pt>
                <c:pt idx="4969">
                  <c:v>39.47</c:v>
                </c:pt>
                <c:pt idx="4970">
                  <c:v>39.46</c:v>
                </c:pt>
                <c:pt idx="4971">
                  <c:v>39.46</c:v>
                </c:pt>
                <c:pt idx="4972">
                  <c:v>39.450000000000003</c:v>
                </c:pt>
                <c:pt idx="4973">
                  <c:v>39.450000000000003</c:v>
                </c:pt>
                <c:pt idx="4974">
                  <c:v>39.44</c:v>
                </c:pt>
                <c:pt idx="4975">
                  <c:v>39.43</c:v>
                </c:pt>
                <c:pt idx="4976">
                  <c:v>39.43</c:v>
                </c:pt>
                <c:pt idx="4977">
                  <c:v>39.42</c:v>
                </c:pt>
                <c:pt idx="4978">
                  <c:v>39.43</c:v>
                </c:pt>
                <c:pt idx="4979">
                  <c:v>39.42</c:v>
                </c:pt>
                <c:pt idx="4980">
                  <c:v>39.42</c:v>
                </c:pt>
                <c:pt idx="4981">
                  <c:v>39.42</c:v>
                </c:pt>
                <c:pt idx="4982">
                  <c:v>39.42</c:v>
                </c:pt>
                <c:pt idx="4983">
                  <c:v>39.42</c:v>
                </c:pt>
                <c:pt idx="4984">
                  <c:v>39.42</c:v>
                </c:pt>
                <c:pt idx="4985">
                  <c:v>39.42</c:v>
                </c:pt>
                <c:pt idx="4986">
                  <c:v>39.42</c:v>
                </c:pt>
                <c:pt idx="4987">
                  <c:v>39.42</c:v>
                </c:pt>
                <c:pt idx="4988">
                  <c:v>39.42</c:v>
                </c:pt>
                <c:pt idx="4989">
                  <c:v>39.42</c:v>
                </c:pt>
                <c:pt idx="4990">
                  <c:v>39.42</c:v>
                </c:pt>
                <c:pt idx="4991">
                  <c:v>39.42</c:v>
                </c:pt>
                <c:pt idx="4992">
                  <c:v>39.42</c:v>
                </c:pt>
                <c:pt idx="4993">
                  <c:v>39.42</c:v>
                </c:pt>
                <c:pt idx="4994">
                  <c:v>39.42</c:v>
                </c:pt>
                <c:pt idx="4995">
                  <c:v>39.42</c:v>
                </c:pt>
                <c:pt idx="4996">
                  <c:v>39.42</c:v>
                </c:pt>
                <c:pt idx="4997">
                  <c:v>39.43</c:v>
                </c:pt>
                <c:pt idx="4998">
                  <c:v>39.43</c:v>
                </c:pt>
                <c:pt idx="4999">
                  <c:v>39.44</c:v>
                </c:pt>
                <c:pt idx="5000">
                  <c:v>39.43</c:v>
                </c:pt>
                <c:pt idx="5001">
                  <c:v>39.44</c:v>
                </c:pt>
                <c:pt idx="5002">
                  <c:v>39.44</c:v>
                </c:pt>
                <c:pt idx="5003">
                  <c:v>39.450000000000003</c:v>
                </c:pt>
                <c:pt idx="5004">
                  <c:v>39.46</c:v>
                </c:pt>
                <c:pt idx="5005">
                  <c:v>39.46</c:v>
                </c:pt>
                <c:pt idx="5006">
                  <c:v>39.47</c:v>
                </c:pt>
                <c:pt idx="5007">
                  <c:v>39.49</c:v>
                </c:pt>
                <c:pt idx="5008">
                  <c:v>39.49</c:v>
                </c:pt>
                <c:pt idx="5009">
                  <c:v>39.51</c:v>
                </c:pt>
                <c:pt idx="5010">
                  <c:v>39.520000000000003</c:v>
                </c:pt>
                <c:pt idx="5011">
                  <c:v>39.520000000000003</c:v>
                </c:pt>
                <c:pt idx="5012">
                  <c:v>39.53</c:v>
                </c:pt>
                <c:pt idx="5013">
                  <c:v>39.54</c:v>
                </c:pt>
                <c:pt idx="5014">
                  <c:v>39.56</c:v>
                </c:pt>
                <c:pt idx="5015">
                  <c:v>39.57</c:v>
                </c:pt>
                <c:pt idx="5016">
                  <c:v>39.57</c:v>
                </c:pt>
                <c:pt idx="5017">
                  <c:v>39.58</c:v>
                </c:pt>
                <c:pt idx="5018">
                  <c:v>39.58</c:v>
                </c:pt>
                <c:pt idx="5019">
                  <c:v>39.58</c:v>
                </c:pt>
                <c:pt idx="5020">
                  <c:v>39.58</c:v>
                </c:pt>
                <c:pt idx="5021">
                  <c:v>39.590000000000003</c:v>
                </c:pt>
                <c:pt idx="5022">
                  <c:v>39.590000000000003</c:v>
                </c:pt>
                <c:pt idx="5023">
                  <c:v>39.590000000000003</c:v>
                </c:pt>
                <c:pt idx="5024">
                  <c:v>39.590000000000003</c:v>
                </c:pt>
                <c:pt idx="5025">
                  <c:v>39.6</c:v>
                </c:pt>
                <c:pt idx="5026">
                  <c:v>39.6</c:v>
                </c:pt>
                <c:pt idx="5027">
                  <c:v>39.61</c:v>
                </c:pt>
                <c:pt idx="5028">
                  <c:v>39.619999999999997</c:v>
                </c:pt>
                <c:pt idx="5029">
                  <c:v>39.619999999999997</c:v>
                </c:pt>
                <c:pt idx="5030">
                  <c:v>39.630000000000003</c:v>
                </c:pt>
                <c:pt idx="5031">
                  <c:v>39.64</c:v>
                </c:pt>
                <c:pt idx="5032">
                  <c:v>39.65</c:v>
                </c:pt>
                <c:pt idx="5033">
                  <c:v>39.67</c:v>
                </c:pt>
                <c:pt idx="5034">
                  <c:v>39.69</c:v>
                </c:pt>
                <c:pt idx="5035">
                  <c:v>39.700000000000003</c:v>
                </c:pt>
                <c:pt idx="5036">
                  <c:v>39.71</c:v>
                </c:pt>
                <c:pt idx="5037">
                  <c:v>39.71</c:v>
                </c:pt>
                <c:pt idx="5038">
                  <c:v>39.71</c:v>
                </c:pt>
                <c:pt idx="5039">
                  <c:v>39.71</c:v>
                </c:pt>
                <c:pt idx="5040">
                  <c:v>39.71</c:v>
                </c:pt>
                <c:pt idx="5041">
                  <c:v>39.71</c:v>
                </c:pt>
                <c:pt idx="5042">
                  <c:v>39.71</c:v>
                </c:pt>
                <c:pt idx="5043">
                  <c:v>39.71</c:v>
                </c:pt>
                <c:pt idx="5044">
                  <c:v>39.71</c:v>
                </c:pt>
                <c:pt idx="5045">
                  <c:v>39.71</c:v>
                </c:pt>
                <c:pt idx="5046">
                  <c:v>39.71</c:v>
                </c:pt>
                <c:pt idx="5047">
                  <c:v>39.71</c:v>
                </c:pt>
                <c:pt idx="5048">
                  <c:v>39.72</c:v>
                </c:pt>
                <c:pt idx="5049">
                  <c:v>39.72</c:v>
                </c:pt>
                <c:pt idx="5050">
                  <c:v>39.729999999999997</c:v>
                </c:pt>
                <c:pt idx="5051">
                  <c:v>39.74</c:v>
                </c:pt>
                <c:pt idx="5052">
                  <c:v>39.75</c:v>
                </c:pt>
                <c:pt idx="5053">
                  <c:v>39.76</c:v>
                </c:pt>
                <c:pt idx="5054">
                  <c:v>39.78</c:v>
                </c:pt>
                <c:pt idx="5055">
                  <c:v>39.799999999999997</c:v>
                </c:pt>
                <c:pt idx="5056">
                  <c:v>39.81</c:v>
                </c:pt>
                <c:pt idx="5057">
                  <c:v>39.82</c:v>
                </c:pt>
                <c:pt idx="5058">
                  <c:v>39.83</c:v>
                </c:pt>
                <c:pt idx="5059">
                  <c:v>39.840000000000003</c:v>
                </c:pt>
                <c:pt idx="5060">
                  <c:v>39.85</c:v>
                </c:pt>
                <c:pt idx="5061">
                  <c:v>39.85</c:v>
                </c:pt>
                <c:pt idx="5062">
                  <c:v>39.86</c:v>
                </c:pt>
                <c:pt idx="5063">
                  <c:v>39.869999999999997</c:v>
                </c:pt>
                <c:pt idx="5064">
                  <c:v>39.869999999999997</c:v>
                </c:pt>
                <c:pt idx="5065">
                  <c:v>39.880000000000003</c:v>
                </c:pt>
                <c:pt idx="5066">
                  <c:v>39.880000000000003</c:v>
                </c:pt>
                <c:pt idx="5067">
                  <c:v>39.880000000000003</c:v>
                </c:pt>
                <c:pt idx="5068">
                  <c:v>39.89</c:v>
                </c:pt>
                <c:pt idx="5069">
                  <c:v>39.89</c:v>
                </c:pt>
                <c:pt idx="5070">
                  <c:v>39.9</c:v>
                </c:pt>
                <c:pt idx="5071">
                  <c:v>39.9</c:v>
                </c:pt>
                <c:pt idx="5072">
                  <c:v>39.909999999999997</c:v>
                </c:pt>
                <c:pt idx="5073">
                  <c:v>39.909999999999997</c:v>
                </c:pt>
                <c:pt idx="5074">
                  <c:v>39.909999999999997</c:v>
                </c:pt>
                <c:pt idx="5075">
                  <c:v>39.909999999999997</c:v>
                </c:pt>
                <c:pt idx="5076">
                  <c:v>39.909999999999997</c:v>
                </c:pt>
                <c:pt idx="5077">
                  <c:v>39.92</c:v>
                </c:pt>
                <c:pt idx="5078">
                  <c:v>39.92</c:v>
                </c:pt>
                <c:pt idx="5079">
                  <c:v>39.92</c:v>
                </c:pt>
                <c:pt idx="5080">
                  <c:v>39.92</c:v>
                </c:pt>
                <c:pt idx="5081">
                  <c:v>39.92</c:v>
                </c:pt>
                <c:pt idx="5082">
                  <c:v>39.92</c:v>
                </c:pt>
                <c:pt idx="5083">
                  <c:v>39.92</c:v>
                </c:pt>
                <c:pt idx="5084">
                  <c:v>39.92</c:v>
                </c:pt>
                <c:pt idx="5085">
                  <c:v>39.92</c:v>
                </c:pt>
                <c:pt idx="5086">
                  <c:v>39.92</c:v>
                </c:pt>
                <c:pt idx="5087">
                  <c:v>39.909999999999997</c:v>
                </c:pt>
                <c:pt idx="5088">
                  <c:v>39.92</c:v>
                </c:pt>
                <c:pt idx="5089">
                  <c:v>39.92</c:v>
                </c:pt>
                <c:pt idx="5090">
                  <c:v>39.909999999999997</c:v>
                </c:pt>
                <c:pt idx="5091">
                  <c:v>39.909999999999997</c:v>
                </c:pt>
                <c:pt idx="5092">
                  <c:v>39.909999999999997</c:v>
                </c:pt>
                <c:pt idx="5093">
                  <c:v>39.909999999999997</c:v>
                </c:pt>
                <c:pt idx="5094">
                  <c:v>39.909999999999997</c:v>
                </c:pt>
                <c:pt idx="5095">
                  <c:v>39.909999999999997</c:v>
                </c:pt>
                <c:pt idx="5096">
                  <c:v>39.909999999999997</c:v>
                </c:pt>
                <c:pt idx="5097">
                  <c:v>39.909999999999997</c:v>
                </c:pt>
                <c:pt idx="5098">
                  <c:v>39.909999999999997</c:v>
                </c:pt>
                <c:pt idx="5099">
                  <c:v>39.909999999999997</c:v>
                </c:pt>
                <c:pt idx="5100">
                  <c:v>39.909999999999997</c:v>
                </c:pt>
                <c:pt idx="5101">
                  <c:v>39.909999999999997</c:v>
                </c:pt>
                <c:pt idx="5102">
                  <c:v>39.9</c:v>
                </c:pt>
                <c:pt idx="5103">
                  <c:v>39.89</c:v>
                </c:pt>
                <c:pt idx="5104">
                  <c:v>39.880000000000003</c:v>
                </c:pt>
                <c:pt idx="5105">
                  <c:v>39.869999999999997</c:v>
                </c:pt>
                <c:pt idx="5106">
                  <c:v>39.869999999999997</c:v>
                </c:pt>
                <c:pt idx="5107">
                  <c:v>39.86</c:v>
                </c:pt>
                <c:pt idx="5108">
                  <c:v>39.86</c:v>
                </c:pt>
                <c:pt idx="5109">
                  <c:v>39.86</c:v>
                </c:pt>
                <c:pt idx="5110">
                  <c:v>39.86</c:v>
                </c:pt>
                <c:pt idx="5111">
                  <c:v>39.86</c:v>
                </c:pt>
                <c:pt idx="5112">
                  <c:v>39.85</c:v>
                </c:pt>
                <c:pt idx="5113">
                  <c:v>39.85</c:v>
                </c:pt>
                <c:pt idx="5114">
                  <c:v>39.83</c:v>
                </c:pt>
                <c:pt idx="5115">
                  <c:v>39.83</c:v>
                </c:pt>
                <c:pt idx="5116">
                  <c:v>39.82</c:v>
                </c:pt>
                <c:pt idx="5117">
                  <c:v>39.81</c:v>
                </c:pt>
                <c:pt idx="5118">
                  <c:v>39.81</c:v>
                </c:pt>
                <c:pt idx="5119">
                  <c:v>39.799999999999997</c:v>
                </c:pt>
                <c:pt idx="5120">
                  <c:v>39.799999999999997</c:v>
                </c:pt>
                <c:pt idx="5121">
                  <c:v>39.79</c:v>
                </c:pt>
                <c:pt idx="5122">
                  <c:v>39.79</c:v>
                </c:pt>
                <c:pt idx="5123">
                  <c:v>39.78</c:v>
                </c:pt>
                <c:pt idx="5124">
                  <c:v>39.770000000000003</c:v>
                </c:pt>
                <c:pt idx="5125">
                  <c:v>39.770000000000003</c:v>
                </c:pt>
                <c:pt idx="5126">
                  <c:v>39.76</c:v>
                </c:pt>
                <c:pt idx="5127">
                  <c:v>39.75</c:v>
                </c:pt>
                <c:pt idx="5128">
                  <c:v>39.74</c:v>
                </c:pt>
                <c:pt idx="5129">
                  <c:v>39.729999999999997</c:v>
                </c:pt>
                <c:pt idx="5130">
                  <c:v>39.72</c:v>
                </c:pt>
                <c:pt idx="5131">
                  <c:v>39.72</c:v>
                </c:pt>
                <c:pt idx="5132">
                  <c:v>39.72</c:v>
                </c:pt>
                <c:pt idx="5133">
                  <c:v>39.72</c:v>
                </c:pt>
                <c:pt idx="5134">
                  <c:v>39.72</c:v>
                </c:pt>
                <c:pt idx="5135">
                  <c:v>39.72</c:v>
                </c:pt>
                <c:pt idx="5136">
                  <c:v>39.72</c:v>
                </c:pt>
                <c:pt idx="5137">
                  <c:v>39.72</c:v>
                </c:pt>
                <c:pt idx="5138">
                  <c:v>39.71</c:v>
                </c:pt>
                <c:pt idx="5139">
                  <c:v>39.71</c:v>
                </c:pt>
                <c:pt idx="5140">
                  <c:v>39.71</c:v>
                </c:pt>
                <c:pt idx="5141">
                  <c:v>39.71</c:v>
                </c:pt>
                <c:pt idx="5142">
                  <c:v>39.71</c:v>
                </c:pt>
                <c:pt idx="5143">
                  <c:v>39.71</c:v>
                </c:pt>
                <c:pt idx="5144">
                  <c:v>39.71</c:v>
                </c:pt>
                <c:pt idx="5145">
                  <c:v>39.71</c:v>
                </c:pt>
                <c:pt idx="5146">
                  <c:v>39.71</c:v>
                </c:pt>
                <c:pt idx="5147">
                  <c:v>39.71</c:v>
                </c:pt>
                <c:pt idx="5148">
                  <c:v>39.71</c:v>
                </c:pt>
                <c:pt idx="5149">
                  <c:v>39.71</c:v>
                </c:pt>
                <c:pt idx="5150">
                  <c:v>39.71</c:v>
                </c:pt>
                <c:pt idx="5151">
                  <c:v>39.71</c:v>
                </c:pt>
                <c:pt idx="5152">
                  <c:v>39.71</c:v>
                </c:pt>
                <c:pt idx="5153">
                  <c:v>39.71</c:v>
                </c:pt>
                <c:pt idx="5154">
                  <c:v>39.71</c:v>
                </c:pt>
                <c:pt idx="5155">
                  <c:v>39.71</c:v>
                </c:pt>
                <c:pt idx="5156">
                  <c:v>39.71</c:v>
                </c:pt>
                <c:pt idx="5157">
                  <c:v>39.71</c:v>
                </c:pt>
                <c:pt idx="5158">
                  <c:v>39.71</c:v>
                </c:pt>
                <c:pt idx="5159">
                  <c:v>39.71</c:v>
                </c:pt>
                <c:pt idx="5160">
                  <c:v>39.71</c:v>
                </c:pt>
                <c:pt idx="5161">
                  <c:v>39.71</c:v>
                </c:pt>
                <c:pt idx="5162">
                  <c:v>39.71</c:v>
                </c:pt>
                <c:pt idx="5163">
                  <c:v>39.71</c:v>
                </c:pt>
                <c:pt idx="5164">
                  <c:v>39.71</c:v>
                </c:pt>
                <c:pt idx="5165">
                  <c:v>39.71</c:v>
                </c:pt>
                <c:pt idx="5166">
                  <c:v>39.71</c:v>
                </c:pt>
                <c:pt idx="5167">
                  <c:v>39.71</c:v>
                </c:pt>
                <c:pt idx="5168">
                  <c:v>39.71</c:v>
                </c:pt>
                <c:pt idx="5169">
                  <c:v>39.71</c:v>
                </c:pt>
                <c:pt idx="5170">
                  <c:v>39.700000000000003</c:v>
                </c:pt>
                <c:pt idx="5171">
                  <c:v>39.700000000000003</c:v>
                </c:pt>
                <c:pt idx="5172">
                  <c:v>39.700000000000003</c:v>
                </c:pt>
                <c:pt idx="5173">
                  <c:v>39.69</c:v>
                </c:pt>
                <c:pt idx="5174">
                  <c:v>39.68</c:v>
                </c:pt>
                <c:pt idx="5175">
                  <c:v>39.67</c:v>
                </c:pt>
                <c:pt idx="5176">
                  <c:v>39.67</c:v>
                </c:pt>
                <c:pt idx="5177">
                  <c:v>39.659999999999997</c:v>
                </c:pt>
                <c:pt idx="5178">
                  <c:v>39.659999999999997</c:v>
                </c:pt>
                <c:pt idx="5179">
                  <c:v>39.659999999999997</c:v>
                </c:pt>
                <c:pt idx="5180">
                  <c:v>39.65</c:v>
                </c:pt>
                <c:pt idx="5181">
                  <c:v>39.65</c:v>
                </c:pt>
                <c:pt idx="5182">
                  <c:v>39.64</c:v>
                </c:pt>
                <c:pt idx="5183">
                  <c:v>39.64</c:v>
                </c:pt>
                <c:pt idx="5184">
                  <c:v>39.64</c:v>
                </c:pt>
                <c:pt idx="5185">
                  <c:v>39.630000000000003</c:v>
                </c:pt>
                <c:pt idx="5186">
                  <c:v>39.630000000000003</c:v>
                </c:pt>
                <c:pt idx="5187">
                  <c:v>39.619999999999997</c:v>
                </c:pt>
                <c:pt idx="5188">
                  <c:v>39.619999999999997</c:v>
                </c:pt>
                <c:pt idx="5189">
                  <c:v>39.619999999999997</c:v>
                </c:pt>
                <c:pt idx="5190">
                  <c:v>39.619999999999997</c:v>
                </c:pt>
                <c:pt idx="5191">
                  <c:v>39.61</c:v>
                </c:pt>
                <c:pt idx="5192">
                  <c:v>39.61</c:v>
                </c:pt>
                <c:pt idx="5193">
                  <c:v>39.61</c:v>
                </c:pt>
                <c:pt idx="5194">
                  <c:v>39.61</c:v>
                </c:pt>
                <c:pt idx="5195">
                  <c:v>39.61</c:v>
                </c:pt>
                <c:pt idx="5196">
                  <c:v>39.61</c:v>
                </c:pt>
                <c:pt idx="5197">
                  <c:v>39.61</c:v>
                </c:pt>
                <c:pt idx="5198">
                  <c:v>39.61</c:v>
                </c:pt>
                <c:pt idx="5199">
                  <c:v>39.6</c:v>
                </c:pt>
                <c:pt idx="5200">
                  <c:v>39.6</c:v>
                </c:pt>
                <c:pt idx="5201">
                  <c:v>39.6</c:v>
                </c:pt>
                <c:pt idx="5202">
                  <c:v>39.6</c:v>
                </c:pt>
                <c:pt idx="5203">
                  <c:v>39.6</c:v>
                </c:pt>
                <c:pt idx="5204">
                  <c:v>39.590000000000003</c:v>
                </c:pt>
                <c:pt idx="5205">
                  <c:v>39.590000000000003</c:v>
                </c:pt>
                <c:pt idx="5206">
                  <c:v>39.590000000000003</c:v>
                </c:pt>
                <c:pt idx="5207">
                  <c:v>39.590000000000003</c:v>
                </c:pt>
                <c:pt idx="5208">
                  <c:v>39.590000000000003</c:v>
                </c:pt>
                <c:pt idx="5209">
                  <c:v>39.590000000000003</c:v>
                </c:pt>
                <c:pt idx="5210">
                  <c:v>39.590000000000003</c:v>
                </c:pt>
                <c:pt idx="5211">
                  <c:v>39.58</c:v>
                </c:pt>
                <c:pt idx="5212">
                  <c:v>39.590000000000003</c:v>
                </c:pt>
                <c:pt idx="5213">
                  <c:v>39.58</c:v>
                </c:pt>
                <c:pt idx="5214">
                  <c:v>39.58</c:v>
                </c:pt>
                <c:pt idx="5215">
                  <c:v>39.58</c:v>
                </c:pt>
                <c:pt idx="5216">
                  <c:v>39.57</c:v>
                </c:pt>
                <c:pt idx="5217">
                  <c:v>39.57</c:v>
                </c:pt>
                <c:pt idx="5218">
                  <c:v>39.57</c:v>
                </c:pt>
                <c:pt idx="5219">
                  <c:v>39.57</c:v>
                </c:pt>
                <c:pt idx="5220">
                  <c:v>39.57</c:v>
                </c:pt>
                <c:pt idx="5221">
                  <c:v>39.56</c:v>
                </c:pt>
                <c:pt idx="5222">
                  <c:v>39.56</c:v>
                </c:pt>
                <c:pt idx="5223">
                  <c:v>39.549999999999997</c:v>
                </c:pt>
                <c:pt idx="5224">
                  <c:v>39.549999999999997</c:v>
                </c:pt>
                <c:pt idx="5225">
                  <c:v>39.54</c:v>
                </c:pt>
                <c:pt idx="5226">
                  <c:v>39.53</c:v>
                </c:pt>
                <c:pt idx="5227">
                  <c:v>39.53</c:v>
                </c:pt>
                <c:pt idx="5228">
                  <c:v>39.53</c:v>
                </c:pt>
                <c:pt idx="5229">
                  <c:v>39.520000000000003</c:v>
                </c:pt>
                <c:pt idx="5230">
                  <c:v>39.51</c:v>
                </c:pt>
                <c:pt idx="5231">
                  <c:v>39.5</c:v>
                </c:pt>
                <c:pt idx="5232">
                  <c:v>39.49</c:v>
                </c:pt>
                <c:pt idx="5233">
                  <c:v>39.49</c:v>
                </c:pt>
                <c:pt idx="5234">
                  <c:v>39.49</c:v>
                </c:pt>
                <c:pt idx="5235">
                  <c:v>39.479999999999997</c:v>
                </c:pt>
                <c:pt idx="5236">
                  <c:v>39.47</c:v>
                </c:pt>
                <c:pt idx="5237">
                  <c:v>39.46</c:v>
                </c:pt>
                <c:pt idx="5238">
                  <c:v>39.46</c:v>
                </c:pt>
                <c:pt idx="5239">
                  <c:v>39.450000000000003</c:v>
                </c:pt>
                <c:pt idx="5240">
                  <c:v>39.450000000000003</c:v>
                </c:pt>
                <c:pt idx="5241">
                  <c:v>39.450000000000003</c:v>
                </c:pt>
                <c:pt idx="5242">
                  <c:v>39.450000000000003</c:v>
                </c:pt>
                <c:pt idx="5243">
                  <c:v>39.450000000000003</c:v>
                </c:pt>
                <c:pt idx="5244">
                  <c:v>39.450000000000003</c:v>
                </c:pt>
                <c:pt idx="5245">
                  <c:v>39.450000000000003</c:v>
                </c:pt>
                <c:pt idx="5246">
                  <c:v>39.450000000000003</c:v>
                </c:pt>
                <c:pt idx="5247">
                  <c:v>39.450000000000003</c:v>
                </c:pt>
                <c:pt idx="5248">
                  <c:v>39.450000000000003</c:v>
                </c:pt>
                <c:pt idx="5249">
                  <c:v>39.450000000000003</c:v>
                </c:pt>
                <c:pt idx="5250">
                  <c:v>39.450000000000003</c:v>
                </c:pt>
                <c:pt idx="5251">
                  <c:v>39.450000000000003</c:v>
                </c:pt>
                <c:pt idx="5252">
                  <c:v>39.450000000000003</c:v>
                </c:pt>
                <c:pt idx="5253">
                  <c:v>39.46</c:v>
                </c:pt>
                <c:pt idx="5254">
                  <c:v>39.450000000000003</c:v>
                </c:pt>
                <c:pt idx="5255">
                  <c:v>39.46</c:v>
                </c:pt>
                <c:pt idx="5256">
                  <c:v>39.450000000000003</c:v>
                </c:pt>
                <c:pt idx="5257">
                  <c:v>39.450000000000003</c:v>
                </c:pt>
                <c:pt idx="5258">
                  <c:v>39.46</c:v>
                </c:pt>
                <c:pt idx="5259">
                  <c:v>39.47</c:v>
                </c:pt>
                <c:pt idx="5260">
                  <c:v>39.47</c:v>
                </c:pt>
                <c:pt idx="5261">
                  <c:v>39.479999999999997</c:v>
                </c:pt>
                <c:pt idx="5262">
                  <c:v>39.49</c:v>
                </c:pt>
                <c:pt idx="5263">
                  <c:v>39.49</c:v>
                </c:pt>
                <c:pt idx="5264">
                  <c:v>39.49</c:v>
                </c:pt>
                <c:pt idx="5265">
                  <c:v>39.5</c:v>
                </c:pt>
                <c:pt idx="5266">
                  <c:v>39.51</c:v>
                </c:pt>
                <c:pt idx="5267">
                  <c:v>39.520000000000003</c:v>
                </c:pt>
                <c:pt idx="5268">
                  <c:v>39.53</c:v>
                </c:pt>
                <c:pt idx="5269">
                  <c:v>39.549999999999997</c:v>
                </c:pt>
                <c:pt idx="5270">
                  <c:v>39.56</c:v>
                </c:pt>
                <c:pt idx="5271">
                  <c:v>39.57</c:v>
                </c:pt>
                <c:pt idx="5272">
                  <c:v>39.58</c:v>
                </c:pt>
                <c:pt idx="5273">
                  <c:v>39.58</c:v>
                </c:pt>
                <c:pt idx="5274">
                  <c:v>39.590000000000003</c:v>
                </c:pt>
                <c:pt idx="5275">
                  <c:v>39.590000000000003</c:v>
                </c:pt>
                <c:pt idx="5276">
                  <c:v>39.6</c:v>
                </c:pt>
                <c:pt idx="5277">
                  <c:v>39.6</c:v>
                </c:pt>
                <c:pt idx="5278">
                  <c:v>39.6</c:v>
                </c:pt>
                <c:pt idx="5279">
                  <c:v>39.61</c:v>
                </c:pt>
                <c:pt idx="5280">
                  <c:v>39.61</c:v>
                </c:pt>
                <c:pt idx="5281">
                  <c:v>39.61</c:v>
                </c:pt>
                <c:pt idx="5282">
                  <c:v>39.619999999999997</c:v>
                </c:pt>
                <c:pt idx="5283">
                  <c:v>39.619999999999997</c:v>
                </c:pt>
                <c:pt idx="5284">
                  <c:v>39.619999999999997</c:v>
                </c:pt>
                <c:pt idx="5285">
                  <c:v>39.619999999999997</c:v>
                </c:pt>
                <c:pt idx="5286">
                  <c:v>39.630000000000003</c:v>
                </c:pt>
                <c:pt idx="5287">
                  <c:v>39.64</c:v>
                </c:pt>
                <c:pt idx="5288">
                  <c:v>39.65</c:v>
                </c:pt>
                <c:pt idx="5289">
                  <c:v>39.659999999999997</c:v>
                </c:pt>
                <c:pt idx="5290">
                  <c:v>39.67</c:v>
                </c:pt>
                <c:pt idx="5291">
                  <c:v>39.68</c:v>
                </c:pt>
                <c:pt idx="5292">
                  <c:v>39.68</c:v>
                </c:pt>
                <c:pt idx="5293">
                  <c:v>39.69</c:v>
                </c:pt>
                <c:pt idx="5294">
                  <c:v>39.700000000000003</c:v>
                </c:pt>
                <c:pt idx="5295">
                  <c:v>39.700000000000003</c:v>
                </c:pt>
                <c:pt idx="5296">
                  <c:v>39.71</c:v>
                </c:pt>
                <c:pt idx="5297">
                  <c:v>39.71</c:v>
                </c:pt>
                <c:pt idx="5298">
                  <c:v>39.71</c:v>
                </c:pt>
                <c:pt idx="5299">
                  <c:v>39.71</c:v>
                </c:pt>
                <c:pt idx="5300">
                  <c:v>39.71</c:v>
                </c:pt>
                <c:pt idx="5301">
                  <c:v>39.71</c:v>
                </c:pt>
                <c:pt idx="5302">
                  <c:v>39.71</c:v>
                </c:pt>
                <c:pt idx="5303">
                  <c:v>39.71</c:v>
                </c:pt>
                <c:pt idx="5304">
                  <c:v>39.71</c:v>
                </c:pt>
                <c:pt idx="5305">
                  <c:v>39.71</c:v>
                </c:pt>
                <c:pt idx="5306">
                  <c:v>39.71</c:v>
                </c:pt>
                <c:pt idx="5307">
                  <c:v>39.71</c:v>
                </c:pt>
                <c:pt idx="5308">
                  <c:v>39.71</c:v>
                </c:pt>
                <c:pt idx="5309">
                  <c:v>39.71</c:v>
                </c:pt>
                <c:pt idx="5310">
                  <c:v>39.71</c:v>
                </c:pt>
                <c:pt idx="5311">
                  <c:v>39.71</c:v>
                </c:pt>
                <c:pt idx="5312">
                  <c:v>39.71</c:v>
                </c:pt>
                <c:pt idx="5313">
                  <c:v>39.71</c:v>
                </c:pt>
                <c:pt idx="5314">
                  <c:v>39.71</c:v>
                </c:pt>
                <c:pt idx="5315">
                  <c:v>39.71</c:v>
                </c:pt>
                <c:pt idx="5316">
                  <c:v>39.71</c:v>
                </c:pt>
                <c:pt idx="5317">
                  <c:v>39.71</c:v>
                </c:pt>
                <c:pt idx="5318">
                  <c:v>39.71</c:v>
                </c:pt>
                <c:pt idx="5319">
                  <c:v>39.71</c:v>
                </c:pt>
                <c:pt idx="5320">
                  <c:v>39.71</c:v>
                </c:pt>
                <c:pt idx="5321">
                  <c:v>39.71</c:v>
                </c:pt>
                <c:pt idx="5322">
                  <c:v>39.71</c:v>
                </c:pt>
                <c:pt idx="5323">
                  <c:v>39.71</c:v>
                </c:pt>
                <c:pt idx="5324">
                  <c:v>39.71</c:v>
                </c:pt>
                <c:pt idx="5325">
                  <c:v>39.71</c:v>
                </c:pt>
                <c:pt idx="5326">
                  <c:v>39.71</c:v>
                </c:pt>
                <c:pt idx="5327">
                  <c:v>39.71</c:v>
                </c:pt>
                <c:pt idx="5328">
                  <c:v>39.71</c:v>
                </c:pt>
                <c:pt idx="5329">
                  <c:v>39.71</c:v>
                </c:pt>
                <c:pt idx="5330">
                  <c:v>39.71</c:v>
                </c:pt>
                <c:pt idx="5331">
                  <c:v>39.71</c:v>
                </c:pt>
                <c:pt idx="5332">
                  <c:v>39.71</c:v>
                </c:pt>
                <c:pt idx="5333">
                  <c:v>39.71</c:v>
                </c:pt>
                <c:pt idx="5334">
                  <c:v>39.71</c:v>
                </c:pt>
                <c:pt idx="5335">
                  <c:v>39.71</c:v>
                </c:pt>
                <c:pt idx="5336">
                  <c:v>39.71</c:v>
                </c:pt>
                <c:pt idx="5337">
                  <c:v>39.71</c:v>
                </c:pt>
                <c:pt idx="5338">
                  <c:v>39.700000000000003</c:v>
                </c:pt>
                <c:pt idx="5339">
                  <c:v>39.700000000000003</c:v>
                </c:pt>
                <c:pt idx="5340">
                  <c:v>39.700000000000003</c:v>
                </c:pt>
                <c:pt idx="5341">
                  <c:v>39.700000000000003</c:v>
                </c:pt>
                <c:pt idx="5342">
                  <c:v>39.69</c:v>
                </c:pt>
                <c:pt idx="5343">
                  <c:v>39.69</c:v>
                </c:pt>
                <c:pt idx="5344">
                  <c:v>39.69</c:v>
                </c:pt>
                <c:pt idx="5345">
                  <c:v>39.69</c:v>
                </c:pt>
                <c:pt idx="5346">
                  <c:v>39.68</c:v>
                </c:pt>
                <c:pt idx="5347">
                  <c:v>39.67</c:v>
                </c:pt>
                <c:pt idx="5348">
                  <c:v>39.659999999999997</c:v>
                </c:pt>
                <c:pt idx="5349">
                  <c:v>39.65</c:v>
                </c:pt>
                <c:pt idx="5350">
                  <c:v>39.65</c:v>
                </c:pt>
                <c:pt idx="5351">
                  <c:v>39.64</c:v>
                </c:pt>
                <c:pt idx="5352">
                  <c:v>39.64</c:v>
                </c:pt>
                <c:pt idx="5353">
                  <c:v>39.630000000000003</c:v>
                </c:pt>
                <c:pt idx="5354">
                  <c:v>39.630000000000003</c:v>
                </c:pt>
                <c:pt idx="5355">
                  <c:v>39.630000000000003</c:v>
                </c:pt>
                <c:pt idx="5356">
                  <c:v>39.619999999999997</c:v>
                </c:pt>
                <c:pt idx="5357">
                  <c:v>39.619999999999997</c:v>
                </c:pt>
                <c:pt idx="5358">
                  <c:v>39.619999999999997</c:v>
                </c:pt>
                <c:pt idx="5359">
                  <c:v>39.61</c:v>
                </c:pt>
                <c:pt idx="5360">
                  <c:v>39.61</c:v>
                </c:pt>
                <c:pt idx="5361">
                  <c:v>39.61</c:v>
                </c:pt>
                <c:pt idx="5362">
                  <c:v>39.61</c:v>
                </c:pt>
                <c:pt idx="5363">
                  <c:v>39.61</c:v>
                </c:pt>
                <c:pt idx="5364">
                  <c:v>39.61</c:v>
                </c:pt>
                <c:pt idx="5365">
                  <c:v>39.61</c:v>
                </c:pt>
                <c:pt idx="5366">
                  <c:v>39.61</c:v>
                </c:pt>
                <c:pt idx="5367">
                  <c:v>39.6</c:v>
                </c:pt>
                <c:pt idx="5368">
                  <c:v>39.6</c:v>
                </c:pt>
                <c:pt idx="5369">
                  <c:v>39.6</c:v>
                </c:pt>
                <c:pt idx="5370">
                  <c:v>39.6</c:v>
                </c:pt>
                <c:pt idx="5371">
                  <c:v>39.6</c:v>
                </c:pt>
                <c:pt idx="5372">
                  <c:v>39.6</c:v>
                </c:pt>
                <c:pt idx="5373">
                  <c:v>39.590000000000003</c:v>
                </c:pt>
                <c:pt idx="5374">
                  <c:v>39.590000000000003</c:v>
                </c:pt>
                <c:pt idx="5375">
                  <c:v>39.58</c:v>
                </c:pt>
                <c:pt idx="5376">
                  <c:v>39.57</c:v>
                </c:pt>
                <c:pt idx="5377">
                  <c:v>39.56</c:v>
                </c:pt>
                <c:pt idx="5378">
                  <c:v>39.549999999999997</c:v>
                </c:pt>
                <c:pt idx="5379">
                  <c:v>39.54</c:v>
                </c:pt>
                <c:pt idx="5380">
                  <c:v>39.54</c:v>
                </c:pt>
                <c:pt idx="5381">
                  <c:v>39.53</c:v>
                </c:pt>
                <c:pt idx="5382">
                  <c:v>39.53</c:v>
                </c:pt>
                <c:pt idx="5383">
                  <c:v>39.520000000000003</c:v>
                </c:pt>
                <c:pt idx="5384">
                  <c:v>39.520000000000003</c:v>
                </c:pt>
                <c:pt idx="5385">
                  <c:v>39.51</c:v>
                </c:pt>
                <c:pt idx="5386">
                  <c:v>39.51</c:v>
                </c:pt>
                <c:pt idx="5387">
                  <c:v>39.51</c:v>
                </c:pt>
                <c:pt idx="5388">
                  <c:v>39.5</c:v>
                </c:pt>
                <c:pt idx="5389">
                  <c:v>39.5</c:v>
                </c:pt>
                <c:pt idx="5390">
                  <c:v>39.5</c:v>
                </c:pt>
                <c:pt idx="5391">
                  <c:v>39.5</c:v>
                </c:pt>
                <c:pt idx="5392">
                  <c:v>39.49</c:v>
                </c:pt>
                <c:pt idx="5393">
                  <c:v>39.49</c:v>
                </c:pt>
                <c:pt idx="5394">
                  <c:v>39.479999999999997</c:v>
                </c:pt>
                <c:pt idx="5395">
                  <c:v>39.479999999999997</c:v>
                </c:pt>
                <c:pt idx="5396">
                  <c:v>39.479999999999997</c:v>
                </c:pt>
                <c:pt idx="5397">
                  <c:v>39.479999999999997</c:v>
                </c:pt>
                <c:pt idx="5398">
                  <c:v>39.49</c:v>
                </c:pt>
                <c:pt idx="5399">
                  <c:v>39.49</c:v>
                </c:pt>
                <c:pt idx="5400">
                  <c:v>39.479999999999997</c:v>
                </c:pt>
                <c:pt idx="5401">
                  <c:v>39.49</c:v>
                </c:pt>
                <c:pt idx="5402">
                  <c:v>39.49</c:v>
                </c:pt>
                <c:pt idx="5403">
                  <c:v>39.49</c:v>
                </c:pt>
                <c:pt idx="5404">
                  <c:v>39.479999999999997</c:v>
                </c:pt>
                <c:pt idx="5405">
                  <c:v>39.479999999999997</c:v>
                </c:pt>
                <c:pt idx="5406">
                  <c:v>39.479999999999997</c:v>
                </c:pt>
                <c:pt idx="5407">
                  <c:v>39.479999999999997</c:v>
                </c:pt>
                <c:pt idx="5408">
                  <c:v>39.49</c:v>
                </c:pt>
                <c:pt idx="5409">
                  <c:v>39.49</c:v>
                </c:pt>
                <c:pt idx="5410">
                  <c:v>39.5</c:v>
                </c:pt>
                <c:pt idx="5411">
                  <c:v>39.51</c:v>
                </c:pt>
                <c:pt idx="5412">
                  <c:v>39.53</c:v>
                </c:pt>
                <c:pt idx="5413">
                  <c:v>39.54</c:v>
                </c:pt>
                <c:pt idx="5414">
                  <c:v>39.549999999999997</c:v>
                </c:pt>
                <c:pt idx="5415">
                  <c:v>39.56</c:v>
                </c:pt>
                <c:pt idx="5416">
                  <c:v>39.57</c:v>
                </c:pt>
                <c:pt idx="5417">
                  <c:v>39.58</c:v>
                </c:pt>
                <c:pt idx="5418">
                  <c:v>39.590000000000003</c:v>
                </c:pt>
                <c:pt idx="5419">
                  <c:v>39.6</c:v>
                </c:pt>
                <c:pt idx="5420">
                  <c:v>39.6</c:v>
                </c:pt>
                <c:pt idx="5421">
                  <c:v>39.6</c:v>
                </c:pt>
                <c:pt idx="5422">
                  <c:v>39.6</c:v>
                </c:pt>
                <c:pt idx="5423">
                  <c:v>39.6</c:v>
                </c:pt>
                <c:pt idx="5424">
                  <c:v>39.61</c:v>
                </c:pt>
                <c:pt idx="5425">
                  <c:v>39.61</c:v>
                </c:pt>
                <c:pt idx="5426">
                  <c:v>39.61</c:v>
                </c:pt>
                <c:pt idx="5427">
                  <c:v>39.61</c:v>
                </c:pt>
                <c:pt idx="5428">
                  <c:v>39.61</c:v>
                </c:pt>
                <c:pt idx="5429">
                  <c:v>39.61</c:v>
                </c:pt>
                <c:pt idx="5430">
                  <c:v>39.61</c:v>
                </c:pt>
                <c:pt idx="5431">
                  <c:v>39.61</c:v>
                </c:pt>
                <c:pt idx="5432">
                  <c:v>39.61</c:v>
                </c:pt>
                <c:pt idx="5433">
                  <c:v>39.61</c:v>
                </c:pt>
                <c:pt idx="5434">
                  <c:v>39.61</c:v>
                </c:pt>
                <c:pt idx="5435">
                  <c:v>39.61</c:v>
                </c:pt>
                <c:pt idx="5436">
                  <c:v>39.61</c:v>
                </c:pt>
                <c:pt idx="5437">
                  <c:v>39.61</c:v>
                </c:pt>
                <c:pt idx="5438">
                  <c:v>39.619999999999997</c:v>
                </c:pt>
                <c:pt idx="5439">
                  <c:v>39.619999999999997</c:v>
                </c:pt>
                <c:pt idx="5440">
                  <c:v>39.619999999999997</c:v>
                </c:pt>
                <c:pt idx="5441">
                  <c:v>39.619999999999997</c:v>
                </c:pt>
                <c:pt idx="5442">
                  <c:v>39.61</c:v>
                </c:pt>
                <c:pt idx="5443">
                  <c:v>39.61</c:v>
                </c:pt>
                <c:pt idx="5444">
                  <c:v>39.61</c:v>
                </c:pt>
                <c:pt idx="5445">
                  <c:v>39.61</c:v>
                </c:pt>
                <c:pt idx="5446">
                  <c:v>39.61</c:v>
                </c:pt>
                <c:pt idx="5447">
                  <c:v>39.61</c:v>
                </c:pt>
                <c:pt idx="5448">
                  <c:v>39.61</c:v>
                </c:pt>
                <c:pt idx="5449">
                  <c:v>39.61</c:v>
                </c:pt>
                <c:pt idx="5450">
                  <c:v>39.61</c:v>
                </c:pt>
                <c:pt idx="5451">
                  <c:v>39.61</c:v>
                </c:pt>
                <c:pt idx="5452">
                  <c:v>39.61</c:v>
                </c:pt>
                <c:pt idx="5453">
                  <c:v>39.61</c:v>
                </c:pt>
                <c:pt idx="5454">
                  <c:v>39.61</c:v>
                </c:pt>
                <c:pt idx="5455">
                  <c:v>39.61</c:v>
                </c:pt>
                <c:pt idx="5456">
                  <c:v>39.61</c:v>
                </c:pt>
                <c:pt idx="5457">
                  <c:v>39.61</c:v>
                </c:pt>
                <c:pt idx="5458">
                  <c:v>39.6</c:v>
                </c:pt>
                <c:pt idx="5459">
                  <c:v>39.61</c:v>
                </c:pt>
                <c:pt idx="5460">
                  <c:v>39.6</c:v>
                </c:pt>
                <c:pt idx="5461">
                  <c:v>39.6</c:v>
                </c:pt>
                <c:pt idx="5462">
                  <c:v>39.6</c:v>
                </c:pt>
                <c:pt idx="5463">
                  <c:v>39.590000000000003</c:v>
                </c:pt>
                <c:pt idx="5464">
                  <c:v>39.590000000000003</c:v>
                </c:pt>
                <c:pt idx="5465">
                  <c:v>39.590000000000003</c:v>
                </c:pt>
                <c:pt idx="5466">
                  <c:v>39.590000000000003</c:v>
                </c:pt>
                <c:pt idx="5467">
                  <c:v>39.58</c:v>
                </c:pt>
                <c:pt idx="5468">
                  <c:v>39.57</c:v>
                </c:pt>
                <c:pt idx="5469">
                  <c:v>39.57</c:v>
                </c:pt>
                <c:pt idx="5470">
                  <c:v>39.57</c:v>
                </c:pt>
                <c:pt idx="5471">
                  <c:v>39.56</c:v>
                </c:pt>
                <c:pt idx="5472">
                  <c:v>39.549999999999997</c:v>
                </c:pt>
                <c:pt idx="5473">
                  <c:v>39.54</c:v>
                </c:pt>
                <c:pt idx="5474">
                  <c:v>39.520000000000003</c:v>
                </c:pt>
                <c:pt idx="5475">
                  <c:v>39.51</c:v>
                </c:pt>
                <c:pt idx="5476">
                  <c:v>39.5</c:v>
                </c:pt>
                <c:pt idx="5477">
                  <c:v>39.49</c:v>
                </c:pt>
                <c:pt idx="5478">
                  <c:v>39.479999999999997</c:v>
                </c:pt>
                <c:pt idx="5479">
                  <c:v>39.47</c:v>
                </c:pt>
                <c:pt idx="5480">
                  <c:v>39.46</c:v>
                </c:pt>
                <c:pt idx="5481">
                  <c:v>39.450000000000003</c:v>
                </c:pt>
                <c:pt idx="5482">
                  <c:v>39.44</c:v>
                </c:pt>
                <c:pt idx="5483">
                  <c:v>39.43</c:v>
                </c:pt>
                <c:pt idx="5484">
                  <c:v>39.43</c:v>
                </c:pt>
                <c:pt idx="5485">
                  <c:v>39.42</c:v>
                </c:pt>
                <c:pt idx="5486">
                  <c:v>39.42</c:v>
                </c:pt>
                <c:pt idx="5487">
                  <c:v>39.42</c:v>
                </c:pt>
                <c:pt idx="5488">
                  <c:v>39.409999999999997</c:v>
                </c:pt>
                <c:pt idx="5489">
                  <c:v>39.409999999999997</c:v>
                </c:pt>
                <c:pt idx="5490">
                  <c:v>39.4</c:v>
                </c:pt>
                <c:pt idx="5491">
                  <c:v>39.4</c:v>
                </c:pt>
                <c:pt idx="5492">
                  <c:v>39.4</c:v>
                </c:pt>
                <c:pt idx="5493">
                  <c:v>39.4</c:v>
                </c:pt>
                <c:pt idx="5494">
                  <c:v>39.4</c:v>
                </c:pt>
                <c:pt idx="5495">
                  <c:v>39.4</c:v>
                </c:pt>
                <c:pt idx="5496">
                  <c:v>39.4</c:v>
                </c:pt>
                <c:pt idx="5497">
                  <c:v>39.4</c:v>
                </c:pt>
                <c:pt idx="5498">
                  <c:v>39.4</c:v>
                </c:pt>
                <c:pt idx="5499">
                  <c:v>39.4</c:v>
                </c:pt>
                <c:pt idx="5500">
                  <c:v>39.4</c:v>
                </c:pt>
                <c:pt idx="5501">
                  <c:v>39.4</c:v>
                </c:pt>
                <c:pt idx="5502">
                  <c:v>39.4</c:v>
                </c:pt>
                <c:pt idx="5503">
                  <c:v>39.4</c:v>
                </c:pt>
                <c:pt idx="5504">
                  <c:v>39.4</c:v>
                </c:pt>
                <c:pt idx="5505">
                  <c:v>39.4</c:v>
                </c:pt>
                <c:pt idx="5506">
                  <c:v>39.4</c:v>
                </c:pt>
                <c:pt idx="5507">
                  <c:v>39.4</c:v>
                </c:pt>
                <c:pt idx="5508">
                  <c:v>39.4</c:v>
                </c:pt>
                <c:pt idx="5509">
                  <c:v>39.4</c:v>
                </c:pt>
                <c:pt idx="5510">
                  <c:v>39.4</c:v>
                </c:pt>
                <c:pt idx="5511">
                  <c:v>39.4</c:v>
                </c:pt>
                <c:pt idx="5512">
                  <c:v>39.4</c:v>
                </c:pt>
                <c:pt idx="5513">
                  <c:v>39.4</c:v>
                </c:pt>
                <c:pt idx="5514">
                  <c:v>39.4</c:v>
                </c:pt>
                <c:pt idx="5515">
                  <c:v>39.4</c:v>
                </c:pt>
                <c:pt idx="5516">
                  <c:v>39.4</c:v>
                </c:pt>
                <c:pt idx="5517">
                  <c:v>39.4</c:v>
                </c:pt>
                <c:pt idx="5518">
                  <c:v>39.4</c:v>
                </c:pt>
                <c:pt idx="5519">
                  <c:v>39.409999999999997</c:v>
                </c:pt>
                <c:pt idx="5520">
                  <c:v>39.409999999999997</c:v>
                </c:pt>
                <c:pt idx="5521">
                  <c:v>39.409999999999997</c:v>
                </c:pt>
                <c:pt idx="5522">
                  <c:v>39.409999999999997</c:v>
                </c:pt>
                <c:pt idx="5523">
                  <c:v>39.42</c:v>
                </c:pt>
                <c:pt idx="5524">
                  <c:v>39.42</c:v>
                </c:pt>
                <c:pt idx="5525">
                  <c:v>39.42</c:v>
                </c:pt>
                <c:pt idx="5526">
                  <c:v>39.42</c:v>
                </c:pt>
                <c:pt idx="5527">
                  <c:v>39.43</c:v>
                </c:pt>
                <c:pt idx="5528">
                  <c:v>39.43</c:v>
                </c:pt>
                <c:pt idx="5529">
                  <c:v>39.44</c:v>
                </c:pt>
                <c:pt idx="5530">
                  <c:v>39.450000000000003</c:v>
                </c:pt>
                <c:pt idx="5531">
                  <c:v>39.46</c:v>
                </c:pt>
                <c:pt idx="5532">
                  <c:v>39.49</c:v>
                </c:pt>
                <c:pt idx="5533">
                  <c:v>39.51</c:v>
                </c:pt>
                <c:pt idx="5534">
                  <c:v>39.53</c:v>
                </c:pt>
                <c:pt idx="5535">
                  <c:v>39.56</c:v>
                </c:pt>
                <c:pt idx="5536">
                  <c:v>39.58</c:v>
                </c:pt>
                <c:pt idx="5537">
                  <c:v>39.6</c:v>
                </c:pt>
                <c:pt idx="5538">
                  <c:v>39.61</c:v>
                </c:pt>
                <c:pt idx="5539">
                  <c:v>39.619999999999997</c:v>
                </c:pt>
                <c:pt idx="5540">
                  <c:v>39.64</c:v>
                </c:pt>
                <c:pt idx="5541">
                  <c:v>39.65</c:v>
                </c:pt>
                <c:pt idx="5542">
                  <c:v>39.67</c:v>
                </c:pt>
                <c:pt idx="5543">
                  <c:v>39.69</c:v>
                </c:pt>
                <c:pt idx="5544">
                  <c:v>39.700000000000003</c:v>
                </c:pt>
                <c:pt idx="5545">
                  <c:v>39.71</c:v>
                </c:pt>
                <c:pt idx="5546">
                  <c:v>39.71</c:v>
                </c:pt>
                <c:pt idx="5547">
                  <c:v>39.71</c:v>
                </c:pt>
                <c:pt idx="5548">
                  <c:v>39.71</c:v>
                </c:pt>
                <c:pt idx="5549">
                  <c:v>39.71</c:v>
                </c:pt>
                <c:pt idx="5550">
                  <c:v>39.71</c:v>
                </c:pt>
                <c:pt idx="5551">
                  <c:v>39.72</c:v>
                </c:pt>
                <c:pt idx="5552">
                  <c:v>39.72</c:v>
                </c:pt>
                <c:pt idx="5553">
                  <c:v>39.74</c:v>
                </c:pt>
                <c:pt idx="5554">
                  <c:v>39.75</c:v>
                </c:pt>
                <c:pt idx="5555">
                  <c:v>39.78</c:v>
                </c:pt>
                <c:pt idx="5556">
                  <c:v>39.799999999999997</c:v>
                </c:pt>
                <c:pt idx="5557">
                  <c:v>39.83</c:v>
                </c:pt>
                <c:pt idx="5558">
                  <c:v>39.86</c:v>
                </c:pt>
                <c:pt idx="5559">
                  <c:v>39.880000000000003</c:v>
                </c:pt>
                <c:pt idx="5560">
                  <c:v>39.9</c:v>
                </c:pt>
                <c:pt idx="5561">
                  <c:v>39.909999999999997</c:v>
                </c:pt>
                <c:pt idx="5562">
                  <c:v>39.92</c:v>
                </c:pt>
                <c:pt idx="5563">
                  <c:v>39.92</c:v>
                </c:pt>
                <c:pt idx="5564">
                  <c:v>39.93</c:v>
                </c:pt>
                <c:pt idx="5565">
                  <c:v>39.93</c:v>
                </c:pt>
                <c:pt idx="5566">
                  <c:v>39.94</c:v>
                </c:pt>
                <c:pt idx="5567">
                  <c:v>39.96</c:v>
                </c:pt>
                <c:pt idx="5568">
                  <c:v>39.97</c:v>
                </c:pt>
                <c:pt idx="5569">
                  <c:v>39.99</c:v>
                </c:pt>
                <c:pt idx="5570">
                  <c:v>40</c:v>
                </c:pt>
                <c:pt idx="5571">
                  <c:v>40.01</c:v>
                </c:pt>
                <c:pt idx="5572">
                  <c:v>40.020000000000003</c:v>
                </c:pt>
                <c:pt idx="5573">
                  <c:v>40.020000000000003</c:v>
                </c:pt>
                <c:pt idx="5574">
                  <c:v>40.03</c:v>
                </c:pt>
                <c:pt idx="5575">
                  <c:v>40.03</c:v>
                </c:pt>
                <c:pt idx="5576">
                  <c:v>40.03</c:v>
                </c:pt>
                <c:pt idx="5577">
                  <c:v>40.03</c:v>
                </c:pt>
                <c:pt idx="5578">
                  <c:v>40.03</c:v>
                </c:pt>
                <c:pt idx="5579">
                  <c:v>40.04</c:v>
                </c:pt>
                <c:pt idx="5580">
                  <c:v>40.04</c:v>
                </c:pt>
                <c:pt idx="5581">
                  <c:v>40.049999999999997</c:v>
                </c:pt>
                <c:pt idx="5582">
                  <c:v>40.049999999999997</c:v>
                </c:pt>
                <c:pt idx="5583">
                  <c:v>40.06</c:v>
                </c:pt>
                <c:pt idx="5584">
                  <c:v>40.07</c:v>
                </c:pt>
                <c:pt idx="5585">
                  <c:v>40.07</c:v>
                </c:pt>
                <c:pt idx="5586">
                  <c:v>40.08</c:v>
                </c:pt>
                <c:pt idx="5587">
                  <c:v>40.08</c:v>
                </c:pt>
                <c:pt idx="5588">
                  <c:v>40.090000000000003</c:v>
                </c:pt>
                <c:pt idx="5589">
                  <c:v>40.090000000000003</c:v>
                </c:pt>
                <c:pt idx="5590">
                  <c:v>40.090000000000003</c:v>
                </c:pt>
                <c:pt idx="5591">
                  <c:v>40.08</c:v>
                </c:pt>
                <c:pt idx="5592">
                  <c:v>40.08</c:v>
                </c:pt>
                <c:pt idx="5593">
                  <c:v>40.08</c:v>
                </c:pt>
                <c:pt idx="5594">
                  <c:v>40.08</c:v>
                </c:pt>
                <c:pt idx="5595">
                  <c:v>40.07</c:v>
                </c:pt>
                <c:pt idx="5596">
                  <c:v>40.07</c:v>
                </c:pt>
                <c:pt idx="5597">
                  <c:v>40.07</c:v>
                </c:pt>
                <c:pt idx="5598">
                  <c:v>40.07</c:v>
                </c:pt>
                <c:pt idx="5599">
                  <c:v>40.07</c:v>
                </c:pt>
                <c:pt idx="5600">
                  <c:v>40.07</c:v>
                </c:pt>
                <c:pt idx="5601">
                  <c:v>40.06</c:v>
                </c:pt>
                <c:pt idx="5602">
                  <c:v>40.06</c:v>
                </c:pt>
                <c:pt idx="5603">
                  <c:v>40.06</c:v>
                </c:pt>
                <c:pt idx="5604">
                  <c:v>40.06</c:v>
                </c:pt>
                <c:pt idx="5605">
                  <c:v>40.06</c:v>
                </c:pt>
                <c:pt idx="5606">
                  <c:v>40.049999999999997</c:v>
                </c:pt>
                <c:pt idx="5607">
                  <c:v>40.049999999999997</c:v>
                </c:pt>
                <c:pt idx="5608">
                  <c:v>40.04</c:v>
                </c:pt>
                <c:pt idx="5609">
                  <c:v>40.04</c:v>
                </c:pt>
                <c:pt idx="5610">
                  <c:v>40.04</c:v>
                </c:pt>
                <c:pt idx="5611">
                  <c:v>40.04</c:v>
                </c:pt>
                <c:pt idx="5612">
                  <c:v>40.04</c:v>
                </c:pt>
                <c:pt idx="5613">
                  <c:v>40.03</c:v>
                </c:pt>
                <c:pt idx="5614">
                  <c:v>40.03</c:v>
                </c:pt>
                <c:pt idx="5615">
                  <c:v>40.03</c:v>
                </c:pt>
                <c:pt idx="5616">
                  <c:v>40.03</c:v>
                </c:pt>
                <c:pt idx="5617">
                  <c:v>40.03</c:v>
                </c:pt>
                <c:pt idx="5618">
                  <c:v>40.03</c:v>
                </c:pt>
                <c:pt idx="5619">
                  <c:v>40.03</c:v>
                </c:pt>
                <c:pt idx="5620">
                  <c:v>40.03</c:v>
                </c:pt>
                <c:pt idx="5621">
                  <c:v>40.03</c:v>
                </c:pt>
                <c:pt idx="5622">
                  <c:v>40.03</c:v>
                </c:pt>
                <c:pt idx="5623">
                  <c:v>40.03</c:v>
                </c:pt>
                <c:pt idx="5624">
                  <c:v>40.03</c:v>
                </c:pt>
                <c:pt idx="5625">
                  <c:v>40.03</c:v>
                </c:pt>
                <c:pt idx="5626">
                  <c:v>40.03</c:v>
                </c:pt>
                <c:pt idx="5627">
                  <c:v>40.020000000000003</c:v>
                </c:pt>
                <c:pt idx="5628">
                  <c:v>40.020000000000003</c:v>
                </c:pt>
                <c:pt idx="5629">
                  <c:v>40.020000000000003</c:v>
                </c:pt>
                <c:pt idx="5630">
                  <c:v>40.01</c:v>
                </c:pt>
                <c:pt idx="5631">
                  <c:v>40</c:v>
                </c:pt>
                <c:pt idx="5632">
                  <c:v>40</c:v>
                </c:pt>
                <c:pt idx="5633">
                  <c:v>39.99</c:v>
                </c:pt>
                <c:pt idx="5634">
                  <c:v>39.99</c:v>
                </c:pt>
                <c:pt idx="5635">
                  <c:v>39.979999999999997</c:v>
                </c:pt>
                <c:pt idx="5636">
                  <c:v>39.979999999999997</c:v>
                </c:pt>
                <c:pt idx="5637">
                  <c:v>39.979999999999997</c:v>
                </c:pt>
                <c:pt idx="5638">
                  <c:v>39.97</c:v>
                </c:pt>
                <c:pt idx="5639">
                  <c:v>39.97</c:v>
                </c:pt>
                <c:pt idx="5640">
                  <c:v>39.96</c:v>
                </c:pt>
                <c:pt idx="5641">
                  <c:v>39.96</c:v>
                </c:pt>
                <c:pt idx="5642">
                  <c:v>39.950000000000003</c:v>
                </c:pt>
                <c:pt idx="5643">
                  <c:v>39.950000000000003</c:v>
                </c:pt>
                <c:pt idx="5644">
                  <c:v>39.94</c:v>
                </c:pt>
                <c:pt idx="5645">
                  <c:v>39.94</c:v>
                </c:pt>
                <c:pt idx="5646">
                  <c:v>39.94</c:v>
                </c:pt>
                <c:pt idx="5647">
                  <c:v>39.93</c:v>
                </c:pt>
                <c:pt idx="5648">
                  <c:v>39.93</c:v>
                </c:pt>
                <c:pt idx="5649">
                  <c:v>39.93</c:v>
                </c:pt>
                <c:pt idx="5650">
                  <c:v>39.92</c:v>
                </c:pt>
                <c:pt idx="5651">
                  <c:v>39.92</c:v>
                </c:pt>
                <c:pt idx="5652">
                  <c:v>39.92</c:v>
                </c:pt>
                <c:pt idx="5653">
                  <c:v>39.92</c:v>
                </c:pt>
                <c:pt idx="5654">
                  <c:v>39.92</c:v>
                </c:pt>
                <c:pt idx="5655">
                  <c:v>39.92</c:v>
                </c:pt>
                <c:pt idx="5656">
                  <c:v>39.92</c:v>
                </c:pt>
                <c:pt idx="5657">
                  <c:v>39.92</c:v>
                </c:pt>
                <c:pt idx="5658">
                  <c:v>39.92</c:v>
                </c:pt>
                <c:pt idx="5659">
                  <c:v>39.909999999999997</c:v>
                </c:pt>
                <c:pt idx="5660">
                  <c:v>39.9</c:v>
                </c:pt>
                <c:pt idx="5661">
                  <c:v>39.9</c:v>
                </c:pt>
                <c:pt idx="5662">
                  <c:v>39.880000000000003</c:v>
                </c:pt>
                <c:pt idx="5663">
                  <c:v>39.869999999999997</c:v>
                </c:pt>
                <c:pt idx="5664">
                  <c:v>39.869999999999997</c:v>
                </c:pt>
                <c:pt idx="5665">
                  <c:v>39.86</c:v>
                </c:pt>
                <c:pt idx="5666">
                  <c:v>39.85</c:v>
                </c:pt>
                <c:pt idx="5667">
                  <c:v>39.840000000000003</c:v>
                </c:pt>
                <c:pt idx="5668">
                  <c:v>39.83</c:v>
                </c:pt>
                <c:pt idx="5669">
                  <c:v>39.82</c:v>
                </c:pt>
                <c:pt idx="5670">
                  <c:v>39.81</c:v>
                </c:pt>
                <c:pt idx="5671">
                  <c:v>39.799999999999997</c:v>
                </c:pt>
                <c:pt idx="5672">
                  <c:v>39.78</c:v>
                </c:pt>
                <c:pt idx="5673">
                  <c:v>39.78</c:v>
                </c:pt>
                <c:pt idx="5674">
                  <c:v>39.770000000000003</c:v>
                </c:pt>
                <c:pt idx="5675">
                  <c:v>39.76</c:v>
                </c:pt>
                <c:pt idx="5676">
                  <c:v>39.75</c:v>
                </c:pt>
                <c:pt idx="5677">
                  <c:v>39.75</c:v>
                </c:pt>
                <c:pt idx="5678">
                  <c:v>39.74</c:v>
                </c:pt>
                <c:pt idx="5679">
                  <c:v>39.729999999999997</c:v>
                </c:pt>
                <c:pt idx="5680">
                  <c:v>39.729999999999997</c:v>
                </c:pt>
                <c:pt idx="5681">
                  <c:v>39.72</c:v>
                </c:pt>
                <c:pt idx="5682">
                  <c:v>39.72</c:v>
                </c:pt>
                <c:pt idx="5683">
                  <c:v>39.72</c:v>
                </c:pt>
                <c:pt idx="5684">
                  <c:v>39.72</c:v>
                </c:pt>
                <c:pt idx="5685">
                  <c:v>39.71</c:v>
                </c:pt>
                <c:pt idx="5686">
                  <c:v>39.71</c:v>
                </c:pt>
                <c:pt idx="5687">
                  <c:v>39.71</c:v>
                </c:pt>
                <c:pt idx="5688">
                  <c:v>39.71</c:v>
                </c:pt>
                <c:pt idx="5689">
                  <c:v>39.71</c:v>
                </c:pt>
                <c:pt idx="5690">
                  <c:v>39.71</c:v>
                </c:pt>
                <c:pt idx="5691">
                  <c:v>39.71</c:v>
                </c:pt>
                <c:pt idx="5692">
                  <c:v>39.71</c:v>
                </c:pt>
                <c:pt idx="5693">
                  <c:v>39.71</c:v>
                </c:pt>
                <c:pt idx="5694">
                  <c:v>39.71</c:v>
                </c:pt>
                <c:pt idx="5695">
                  <c:v>39.71</c:v>
                </c:pt>
                <c:pt idx="5696">
                  <c:v>39.71</c:v>
                </c:pt>
                <c:pt idx="5697">
                  <c:v>39.71</c:v>
                </c:pt>
                <c:pt idx="5698">
                  <c:v>39.71</c:v>
                </c:pt>
                <c:pt idx="5699">
                  <c:v>39.71</c:v>
                </c:pt>
                <c:pt idx="5700">
                  <c:v>39.71</c:v>
                </c:pt>
                <c:pt idx="5701">
                  <c:v>39.71</c:v>
                </c:pt>
                <c:pt idx="5702">
                  <c:v>39.71</c:v>
                </c:pt>
                <c:pt idx="5703">
                  <c:v>39.700000000000003</c:v>
                </c:pt>
                <c:pt idx="5704">
                  <c:v>39.700000000000003</c:v>
                </c:pt>
                <c:pt idx="5705">
                  <c:v>39.69</c:v>
                </c:pt>
                <c:pt idx="5706">
                  <c:v>39.69</c:v>
                </c:pt>
                <c:pt idx="5707">
                  <c:v>39.68</c:v>
                </c:pt>
                <c:pt idx="5708">
                  <c:v>39.68</c:v>
                </c:pt>
                <c:pt idx="5709">
                  <c:v>39.67</c:v>
                </c:pt>
                <c:pt idx="5710">
                  <c:v>39.67</c:v>
                </c:pt>
                <c:pt idx="5711">
                  <c:v>39.67</c:v>
                </c:pt>
                <c:pt idx="5712">
                  <c:v>39.659999999999997</c:v>
                </c:pt>
                <c:pt idx="5713">
                  <c:v>39.659999999999997</c:v>
                </c:pt>
                <c:pt idx="5714">
                  <c:v>39.65</c:v>
                </c:pt>
                <c:pt idx="5715">
                  <c:v>39.64</c:v>
                </c:pt>
                <c:pt idx="5716">
                  <c:v>39.630000000000003</c:v>
                </c:pt>
                <c:pt idx="5717">
                  <c:v>39.619999999999997</c:v>
                </c:pt>
                <c:pt idx="5718">
                  <c:v>39.619999999999997</c:v>
                </c:pt>
                <c:pt idx="5719">
                  <c:v>39.619999999999997</c:v>
                </c:pt>
                <c:pt idx="5720">
                  <c:v>39.61</c:v>
                </c:pt>
                <c:pt idx="5721">
                  <c:v>39.61</c:v>
                </c:pt>
                <c:pt idx="5722">
                  <c:v>39.61</c:v>
                </c:pt>
                <c:pt idx="5723">
                  <c:v>39.61</c:v>
                </c:pt>
                <c:pt idx="5724">
                  <c:v>39.61</c:v>
                </c:pt>
                <c:pt idx="5725">
                  <c:v>39.61</c:v>
                </c:pt>
                <c:pt idx="5726">
                  <c:v>39.6</c:v>
                </c:pt>
                <c:pt idx="5727">
                  <c:v>39.6</c:v>
                </c:pt>
                <c:pt idx="5728">
                  <c:v>39.6</c:v>
                </c:pt>
                <c:pt idx="5729">
                  <c:v>39.590000000000003</c:v>
                </c:pt>
                <c:pt idx="5730">
                  <c:v>39.590000000000003</c:v>
                </c:pt>
                <c:pt idx="5731">
                  <c:v>39.58</c:v>
                </c:pt>
                <c:pt idx="5732">
                  <c:v>39.58</c:v>
                </c:pt>
                <c:pt idx="5733">
                  <c:v>39.57</c:v>
                </c:pt>
                <c:pt idx="5734">
                  <c:v>39.57</c:v>
                </c:pt>
                <c:pt idx="5735">
                  <c:v>39.56</c:v>
                </c:pt>
                <c:pt idx="5736">
                  <c:v>39.56</c:v>
                </c:pt>
                <c:pt idx="5737">
                  <c:v>39.56</c:v>
                </c:pt>
                <c:pt idx="5738">
                  <c:v>39.56</c:v>
                </c:pt>
                <c:pt idx="5739">
                  <c:v>39.56</c:v>
                </c:pt>
                <c:pt idx="5740">
                  <c:v>39.56</c:v>
                </c:pt>
                <c:pt idx="5741">
                  <c:v>39.56</c:v>
                </c:pt>
                <c:pt idx="5742">
                  <c:v>39.549999999999997</c:v>
                </c:pt>
                <c:pt idx="5743">
                  <c:v>39.54</c:v>
                </c:pt>
                <c:pt idx="5744">
                  <c:v>39.53</c:v>
                </c:pt>
                <c:pt idx="5745">
                  <c:v>39.53</c:v>
                </c:pt>
                <c:pt idx="5746">
                  <c:v>39.520000000000003</c:v>
                </c:pt>
                <c:pt idx="5747">
                  <c:v>39.53</c:v>
                </c:pt>
                <c:pt idx="5748">
                  <c:v>39.520000000000003</c:v>
                </c:pt>
                <c:pt idx="5749">
                  <c:v>39.51</c:v>
                </c:pt>
                <c:pt idx="5750">
                  <c:v>39.5</c:v>
                </c:pt>
                <c:pt idx="5751">
                  <c:v>39.5</c:v>
                </c:pt>
                <c:pt idx="5752">
                  <c:v>39.5</c:v>
                </c:pt>
                <c:pt idx="5753">
                  <c:v>39.51</c:v>
                </c:pt>
                <c:pt idx="5754">
                  <c:v>39.5</c:v>
                </c:pt>
                <c:pt idx="5755">
                  <c:v>39.5</c:v>
                </c:pt>
                <c:pt idx="5756">
                  <c:v>39.49</c:v>
                </c:pt>
                <c:pt idx="5757">
                  <c:v>39.5</c:v>
                </c:pt>
                <c:pt idx="5758">
                  <c:v>39.51</c:v>
                </c:pt>
                <c:pt idx="5759">
                  <c:v>39.51</c:v>
                </c:pt>
                <c:pt idx="5760">
                  <c:v>39.520000000000003</c:v>
                </c:pt>
                <c:pt idx="5761">
                  <c:v>39.520000000000003</c:v>
                </c:pt>
                <c:pt idx="5762">
                  <c:v>39.53</c:v>
                </c:pt>
                <c:pt idx="5763">
                  <c:v>39.54</c:v>
                </c:pt>
                <c:pt idx="5764">
                  <c:v>39.54</c:v>
                </c:pt>
                <c:pt idx="5765">
                  <c:v>39.54</c:v>
                </c:pt>
                <c:pt idx="5766">
                  <c:v>39.549999999999997</c:v>
                </c:pt>
                <c:pt idx="5767">
                  <c:v>39.54</c:v>
                </c:pt>
                <c:pt idx="5768">
                  <c:v>39.549999999999997</c:v>
                </c:pt>
                <c:pt idx="5769">
                  <c:v>39.549999999999997</c:v>
                </c:pt>
                <c:pt idx="5770">
                  <c:v>39.549999999999997</c:v>
                </c:pt>
                <c:pt idx="5771">
                  <c:v>39.56</c:v>
                </c:pt>
                <c:pt idx="5772">
                  <c:v>39.56</c:v>
                </c:pt>
                <c:pt idx="5773">
                  <c:v>39.57</c:v>
                </c:pt>
                <c:pt idx="5774">
                  <c:v>39.57</c:v>
                </c:pt>
                <c:pt idx="5775">
                  <c:v>39.58</c:v>
                </c:pt>
                <c:pt idx="5776">
                  <c:v>39.58</c:v>
                </c:pt>
                <c:pt idx="5777">
                  <c:v>39.590000000000003</c:v>
                </c:pt>
                <c:pt idx="5778">
                  <c:v>39.590000000000003</c:v>
                </c:pt>
                <c:pt idx="5779">
                  <c:v>39.6</c:v>
                </c:pt>
                <c:pt idx="5780">
                  <c:v>39.6</c:v>
                </c:pt>
                <c:pt idx="5781">
                  <c:v>39.6</c:v>
                </c:pt>
                <c:pt idx="5782">
                  <c:v>39.6</c:v>
                </c:pt>
                <c:pt idx="5783">
                  <c:v>39.61</c:v>
                </c:pt>
                <c:pt idx="5784">
                  <c:v>39.61</c:v>
                </c:pt>
                <c:pt idx="5785">
                  <c:v>39.61</c:v>
                </c:pt>
                <c:pt idx="5786">
                  <c:v>39.61</c:v>
                </c:pt>
                <c:pt idx="5787">
                  <c:v>39.61</c:v>
                </c:pt>
                <c:pt idx="5788">
                  <c:v>39.61</c:v>
                </c:pt>
                <c:pt idx="5789">
                  <c:v>39.61</c:v>
                </c:pt>
                <c:pt idx="5790">
                  <c:v>39.61</c:v>
                </c:pt>
                <c:pt idx="5791">
                  <c:v>39.61</c:v>
                </c:pt>
                <c:pt idx="5792">
                  <c:v>39.61</c:v>
                </c:pt>
                <c:pt idx="5793">
                  <c:v>39.619999999999997</c:v>
                </c:pt>
                <c:pt idx="5794">
                  <c:v>39.619999999999997</c:v>
                </c:pt>
                <c:pt idx="5795">
                  <c:v>39.619999999999997</c:v>
                </c:pt>
                <c:pt idx="5796">
                  <c:v>39.619999999999997</c:v>
                </c:pt>
                <c:pt idx="5797">
                  <c:v>39.630000000000003</c:v>
                </c:pt>
                <c:pt idx="5798">
                  <c:v>39.619999999999997</c:v>
                </c:pt>
                <c:pt idx="5799">
                  <c:v>39.630000000000003</c:v>
                </c:pt>
                <c:pt idx="5800">
                  <c:v>39.630000000000003</c:v>
                </c:pt>
                <c:pt idx="5801">
                  <c:v>39.619999999999997</c:v>
                </c:pt>
                <c:pt idx="5802">
                  <c:v>39.619999999999997</c:v>
                </c:pt>
                <c:pt idx="5803">
                  <c:v>39.619999999999997</c:v>
                </c:pt>
                <c:pt idx="5804">
                  <c:v>39.619999999999997</c:v>
                </c:pt>
                <c:pt idx="5805">
                  <c:v>39.619999999999997</c:v>
                </c:pt>
                <c:pt idx="5806">
                  <c:v>39.619999999999997</c:v>
                </c:pt>
                <c:pt idx="5807">
                  <c:v>39.619999999999997</c:v>
                </c:pt>
                <c:pt idx="5808">
                  <c:v>39.619999999999997</c:v>
                </c:pt>
                <c:pt idx="5809">
                  <c:v>39.619999999999997</c:v>
                </c:pt>
                <c:pt idx="5810">
                  <c:v>39.619999999999997</c:v>
                </c:pt>
                <c:pt idx="5811">
                  <c:v>39.619999999999997</c:v>
                </c:pt>
                <c:pt idx="5812">
                  <c:v>39.619999999999997</c:v>
                </c:pt>
                <c:pt idx="5813">
                  <c:v>39.619999999999997</c:v>
                </c:pt>
                <c:pt idx="5814">
                  <c:v>39.619999999999997</c:v>
                </c:pt>
                <c:pt idx="5815">
                  <c:v>39.619999999999997</c:v>
                </c:pt>
                <c:pt idx="5816">
                  <c:v>39.619999999999997</c:v>
                </c:pt>
                <c:pt idx="5817">
                  <c:v>39.619999999999997</c:v>
                </c:pt>
                <c:pt idx="5818">
                  <c:v>39.619999999999997</c:v>
                </c:pt>
                <c:pt idx="5819">
                  <c:v>39.619999999999997</c:v>
                </c:pt>
                <c:pt idx="5820">
                  <c:v>39.61</c:v>
                </c:pt>
                <c:pt idx="5821">
                  <c:v>39.61</c:v>
                </c:pt>
                <c:pt idx="5822">
                  <c:v>39.61</c:v>
                </c:pt>
                <c:pt idx="5823">
                  <c:v>39.61</c:v>
                </c:pt>
                <c:pt idx="5824">
                  <c:v>39.61</c:v>
                </c:pt>
                <c:pt idx="5825">
                  <c:v>39.61</c:v>
                </c:pt>
                <c:pt idx="5826">
                  <c:v>39.61</c:v>
                </c:pt>
                <c:pt idx="5827">
                  <c:v>39.61</c:v>
                </c:pt>
                <c:pt idx="5828">
                  <c:v>39.61</c:v>
                </c:pt>
                <c:pt idx="5829">
                  <c:v>39.61</c:v>
                </c:pt>
                <c:pt idx="5830">
                  <c:v>39.61</c:v>
                </c:pt>
                <c:pt idx="5831">
                  <c:v>39.61</c:v>
                </c:pt>
                <c:pt idx="5832">
                  <c:v>39.61</c:v>
                </c:pt>
                <c:pt idx="5833">
                  <c:v>39.6</c:v>
                </c:pt>
                <c:pt idx="5834">
                  <c:v>39.6</c:v>
                </c:pt>
                <c:pt idx="5835">
                  <c:v>39.6</c:v>
                </c:pt>
                <c:pt idx="5836">
                  <c:v>39.6</c:v>
                </c:pt>
                <c:pt idx="5837">
                  <c:v>39.590000000000003</c:v>
                </c:pt>
                <c:pt idx="5838">
                  <c:v>39.590000000000003</c:v>
                </c:pt>
                <c:pt idx="5839">
                  <c:v>39.590000000000003</c:v>
                </c:pt>
                <c:pt idx="5840">
                  <c:v>39.590000000000003</c:v>
                </c:pt>
                <c:pt idx="5841">
                  <c:v>39.58</c:v>
                </c:pt>
                <c:pt idx="5842">
                  <c:v>39.57</c:v>
                </c:pt>
                <c:pt idx="5843">
                  <c:v>39.56</c:v>
                </c:pt>
                <c:pt idx="5844">
                  <c:v>39.549999999999997</c:v>
                </c:pt>
                <c:pt idx="5845">
                  <c:v>39.54</c:v>
                </c:pt>
                <c:pt idx="5846">
                  <c:v>39.54</c:v>
                </c:pt>
                <c:pt idx="5847">
                  <c:v>39.53</c:v>
                </c:pt>
                <c:pt idx="5848">
                  <c:v>39.53</c:v>
                </c:pt>
                <c:pt idx="5849">
                  <c:v>39.53</c:v>
                </c:pt>
                <c:pt idx="5850">
                  <c:v>39.520000000000003</c:v>
                </c:pt>
                <c:pt idx="5851">
                  <c:v>39.51</c:v>
                </c:pt>
                <c:pt idx="5852">
                  <c:v>39.51</c:v>
                </c:pt>
                <c:pt idx="5853">
                  <c:v>39.51</c:v>
                </c:pt>
                <c:pt idx="5854">
                  <c:v>39.5</c:v>
                </c:pt>
                <c:pt idx="5855">
                  <c:v>39.5</c:v>
                </c:pt>
                <c:pt idx="5856">
                  <c:v>39.5</c:v>
                </c:pt>
                <c:pt idx="5857">
                  <c:v>39.49</c:v>
                </c:pt>
                <c:pt idx="5858">
                  <c:v>39.49</c:v>
                </c:pt>
                <c:pt idx="5859">
                  <c:v>39.49</c:v>
                </c:pt>
                <c:pt idx="5860">
                  <c:v>39.479999999999997</c:v>
                </c:pt>
                <c:pt idx="5861">
                  <c:v>39.479999999999997</c:v>
                </c:pt>
                <c:pt idx="5862">
                  <c:v>39.479999999999997</c:v>
                </c:pt>
                <c:pt idx="5863">
                  <c:v>39.479999999999997</c:v>
                </c:pt>
                <c:pt idx="5864">
                  <c:v>39.47</c:v>
                </c:pt>
                <c:pt idx="5865">
                  <c:v>39.47</c:v>
                </c:pt>
                <c:pt idx="5866">
                  <c:v>39.47</c:v>
                </c:pt>
                <c:pt idx="5867">
                  <c:v>39.46</c:v>
                </c:pt>
                <c:pt idx="5868">
                  <c:v>39.46</c:v>
                </c:pt>
                <c:pt idx="5869">
                  <c:v>39.46</c:v>
                </c:pt>
                <c:pt idx="5870">
                  <c:v>39.450000000000003</c:v>
                </c:pt>
                <c:pt idx="5871">
                  <c:v>39.450000000000003</c:v>
                </c:pt>
                <c:pt idx="5872">
                  <c:v>39.44</c:v>
                </c:pt>
                <c:pt idx="5873">
                  <c:v>39.44</c:v>
                </c:pt>
                <c:pt idx="5874">
                  <c:v>39.44</c:v>
                </c:pt>
                <c:pt idx="5875">
                  <c:v>39.44</c:v>
                </c:pt>
                <c:pt idx="5876">
                  <c:v>39.44</c:v>
                </c:pt>
                <c:pt idx="5877">
                  <c:v>39.44</c:v>
                </c:pt>
                <c:pt idx="5878">
                  <c:v>39.450000000000003</c:v>
                </c:pt>
                <c:pt idx="5879">
                  <c:v>39.450000000000003</c:v>
                </c:pt>
                <c:pt idx="5880">
                  <c:v>39.46</c:v>
                </c:pt>
                <c:pt idx="5881">
                  <c:v>39.46</c:v>
                </c:pt>
                <c:pt idx="5882">
                  <c:v>39.47</c:v>
                </c:pt>
                <c:pt idx="5883">
                  <c:v>39.479999999999997</c:v>
                </c:pt>
                <c:pt idx="5884">
                  <c:v>39.479999999999997</c:v>
                </c:pt>
                <c:pt idx="5885">
                  <c:v>39.49</c:v>
                </c:pt>
                <c:pt idx="5886">
                  <c:v>39.49</c:v>
                </c:pt>
                <c:pt idx="5887">
                  <c:v>39.49</c:v>
                </c:pt>
                <c:pt idx="5888">
                  <c:v>39.5</c:v>
                </c:pt>
                <c:pt idx="5889">
                  <c:v>39.5</c:v>
                </c:pt>
                <c:pt idx="5890">
                  <c:v>39.51</c:v>
                </c:pt>
                <c:pt idx="5891">
                  <c:v>39.520000000000003</c:v>
                </c:pt>
                <c:pt idx="5892">
                  <c:v>39.53</c:v>
                </c:pt>
                <c:pt idx="5893">
                  <c:v>39.53</c:v>
                </c:pt>
                <c:pt idx="5894">
                  <c:v>39.53</c:v>
                </c:pt>
                <c:pt idx="5895">
                  <c:v>39.53</c:v>
                </c:pt>
                <c:pt idx="5896">
                  <c:v>39.54</c:v>
                </c:pt>
                <c:pt idx="5897">
                  <c:v>39.54</c:v>
                </c:pt>
                <c:pt idx="5898">
                  <c:v>39.54</c:v>
                </c:pt>
                <c:pt idx="5899">
                  <c:v>39.549999999999997</c:v>
                </c:pt>
                <c:pt idx="5900">
                  <c:v>39.56</c:v>
                </c:pt>
                <c:pt idx="5901">
                  <c:v>39.57</c:v>
                </c:pt>
                <c:pt idx="5902">
                  <c:v>39.58</c:v>
                </c:pt>
                <c:pt idx="5903">
                  <c:v>39.590000000000003</c:v>
                </c:pt>
                <c:pt idx="5904">
                  <c:v>39.6</c:v>
                </c:pt>
                <c:pt idx="5905">
                  <c:v>39.6</c:v>
                </c:pt>
                <c:pt idx="5906">
                  <c:v>39.61</c:v>
                </c:pt>
                <c:pt idx="5907">
                  <c:v>39.61</c:v>
                </c:pt>
                <c:pt idx="5908">
                  <c:v>39.61</c:v>
                </c:pt>
                <c:pt idx="5909">
                  <c:v>39.61</c:v>
                </c:pt>
                <c:pt idx="5910">
                  <c:v>39.619999999999997</c:v>
                </c:pt>
                <c:pt idx="5911">
                  <c:v>39.619999999999997</c:v>
                </c:pt>
                <c:pt idx="5912">
                  <c:v>39.630000000000003</c:v>
                </c:pt>
                <c:pt idx="5913">
                  <c:v>39.64</c:v>
                </c:pt>
                <c:pt idx="5914">
                  <c:v>39.64</c:v>
                </c:pt>
                <c:pt idx="5915">
                  <c:v>39.65</c:v>
                </c:pt>
                <c:pt idx="5916">
                  <c:v>39.659999999999997</c:v>
                </c:pt>
                <c:pt idx="5917">
                  <c:v>39.67</c:v>
                </c:pt>
                <c:pt idx="5918">
                  <c:v>39.68</c:v>
                </c:pt>
                <c:pt idx="5919">
                  <c:v>39.68</c:v>
                </c:pt>
                <c:pt idx="5920">
                  <c:v>39.69</c:v>
                </c:pt>
                <c:pt idx="5921">
                  <c:v>39.700000000000003</c:v>
                </c:pt>
                <c:pt idx="5922">
                  <c:v>39.700000000000003</c:v>
                </c:pt>
                <c:pt idx="5923">
                  <c:v>39.71</c:v>
                </c:pt>
                <c:pt idx="5924">
                  <c:v>39.71</c:v>
                </c:pt>
                <c:pt idx="5925">
                  <c:v>39.71</c:v>
                </c:pt>
                <c:pt idx="5926">
                  <c:v>39.71</c:v>
                </c:pt>
                <c:pt idx="5927">
                  <c:v>39.71</c:v>
                </c:pt>
                <c:pt idx="5928">
                  <c:v>39.71</c:v>
                </c:pt>
                <c:pt idx="5929">
                  <c:v>39.71</c:v>
                </c:pt>
                <c:pt idx="5930">
                  <c:v>39.71</c:v>
                </c:pt>
                <c:pt idx="5931">
                  <c:v>39.71</c:v>
                </c:pt>
                <c:pt idx="5932">
                  <c:v>39.71</c:v>
                </c:pt>
                <c:pt idx="5933">
                  <c:v>39.71</c:v>
                </c:pt>
                <c:pt idx="5934">
                  <c:v>39.71</c:v>
                </c:pt>
                <c:pt idx="5935">
                  <c:v>39.71</c:v>
                </c:pt>
                <c:pt idx="5936">
                  <c:v>39.71</c:v>
                </c:pt>
                <c:pt idx="5937">
                  <c:v>39.71</c:v>
                </c:pt>
                <c:pt idx="5938">
                  <c:v>39.71</c:v>
                </c:pt>
                <c:pt idx="5939">
                  <c:v>39.71</c:v>
                </c:pt>
                <c:pt idx="5940">
                  <c:v>39.71</c:v>
                </c:pt>
                <c:pt idx="5941">
                  <c:v>39.71</c:v>
                </c:pt>
                <c:pt idx="5942">
                  <c:v>39.71</c:v>
                </c:pt>
                <c:pt idx="5943">
                  <c:v>39.71</c:v>
                </c:pt>
                <c:pt idx="5944">
                  <c:v>39.71</c:v>
                </c:pt>
                <c:pt idx="5945">
                  <c:v>39.71</c:v>
                </c:pt>
                <c:pt idx="5946">
                  <c:v>39.71</c:v>
                </c:pt>
                <c:pt idx="5947">
                  <c:v>39.71</c:v>
                </c:pt>
                <c:pt idx="5948">
                  <c:v>39.71</c:v>
                </c:pt>
                <c:pt idx="5949">
                  <c:v>39.71</c:v>
                </c:pt>
                <c:pt idx="5950">
                  <c:v>39.71</c:v>
                </c:pt>
                <c:pt idx="5951">
                  <c:v>39.71</c:v>
                </c:pt>
                <c:pt idx="5952">
                  <c:v>39.71</c:v>
                </c:pt>
                <c:pt idx="5953">
                  <c:v>39.71</c:v>
                </c:pt>
                <c:pt idx="5954">
                  <c:v>39.72</c:v>
                </c:pt>
                <c:pt idx="5955">
                  <c:v>39.72</c:v>
                </c:pt>
                <c:pt idx="5956">
                  <c:v>39.72</c:v>
                </c:pt>
                <c:pt idx="5957">
                  <c:v>39.72</c:v>
                </c:pt>
                <c:pt idx="5958">
                  <c:v>39.72</c:v>
                </c:pt>
                <c:pt idx="5959">
                  <c:v>39.72</c:v>
                </c:pt>
                <c:pt idx="5960">
                  <c:v>39.72</c:v>
                </c:pt>
                <c:pt idx="5961">
                  <c:v>39.729999999999997</c:v>
                </c:pt>
                <c:pt idx="5962">
                  <c:v>39.729999999999997</c:v>
                </c:pt>
                <c:pt idx="5963">
                  <c:v>39.729999999999997</c:v>
                </c:pt>
                <c:pt idx="5964">
                  <c:v>39.729999999999997</c:v>
                </c:pt>
                <c:pt idx="5965">
                  <c:v>39.74</c:v>
                </c:pt>
                <c:pt idx="5966">
                  <c:v>39.74</c:v>
                </c:pt>
                <c:pt idx="5967">
                  <c:v>39.74</c:v>
                </c:pt>
                <c:pt idx="5968">
                  <c:v>39.74</c:v>
                </c:pt>
                <c:pt idx="5969">
                  <c:v>39.74</c:v>
                </c:pt>
                <c:pt idx="5970">
                  <c:v>39.74</c:v>
                </c:pt>
                <c:pt idx="5971">
                  <c:v>39.74</c:v>
                </c:pt>
                <c:pt idx="5972">
                  <c:v>39.74</c:v>
                </c:pt>
                <c:pt idx="5973">
                  <c:v>39.74</c:v>
                </c:pt>
                <c:pt idx="5974">
                  <c:v>39.74</c:v>
                </c:pt>
                <c:pt idx="5975">
                  <c:v>39.74</c:v>
                </c:pt>
                <c:pt idx="5976">
                  <c:v>39.74</c:v>
                </c:pt>
                <c:pt idx="5977">
                  <c:v>39.74</c:v>
                </c:pt>
                <c:pt idx="5978">
                  <c:v>39.74</c:v>
                </c:pt>
                <c:pt idx="5979">
                  <c:v>39.74</c:v>
                </c:pt>
                <c:pt idx="5980">
                  <c:v>39.74</c:v>
                </c:pt>
                <c:pt idx="5981">
                  <c:v>39.74</c:v>
                </c:pt>
                <c:pt idx="5982">
                  <c:v>39.74</c:v>
                </c:pt>
                <c:pt idx="5983">
                  <c:v>39.75</c:v>
                </c:pt>
                <c:pt idx="5984">
                  <c:v>39.75</c:v>
                </c:pt>
                <c:pt idx="5985">
                  <c:v>39.75</c:v>
                </c:pt>
                <c:pt idx="5986">
                  <c:v>39.75</c:v>
                </c:pt>
                <c:pt idx="5987">
                  <c:v>39.75</c:v>
                </c:pt>
                <c:pt idx="5988">
                  <c:v>39.75</c:v>
                </c:pt>
                <c:pt idx="5989">
                  <c:v>39.75</c:v>
                </c:pt>
                <c:pt idx="5990">
                  <c:v>39.75</c:v>
                </c:pt>
                <c:pt idx="5991">
                  <c:v>39.75</c:v>
                </c:pt>
                <c:pt idx="5992">
                  <c:v>39.75</c:v>
                </c:pt>
                <c:pt idx="5993">
                  <c:v>39.75</c:v>
                </c:pt>
                <c:pt idx="5994">
                  <c:v>39.75</c:v>
                </c:pt>
                <c:pt idx="5995">
                  <c:v>39.75</c:v>
                </c:pt>
                <c:pt idx="5996">
                  <c:v>39.74</c:v>
                </c:pt>
                <c:pt idx="5997">
                  <c:v>39.74</c:v>
                </c:pt>
                <c:pt idx="5998">
                  <c:v>39.74</c:v>
                </c:pt>
                <c:pt idx="5999">
                  <c:v>39.74</c:v>
                </c:pt>
                <c:pt idx="6000">
                  <c:v>39.74</c:v>
                </c:pt>
                <c:pt idx="6001">
                  <c:v>39.729999999999997</c:v>
                </c:pt>
                <c:pt idx="6002">
                  <c:v>39.729999999999997</c:v>
                </c:pt>
                <c:pt idx="6003">
                  <c:v>39.729999999999997</c:v>
                </c:pt>
                <c:pt idx="6004">
                  <c:v>39.729999999999997</c:v>
                </c:pt>
                <c:pt idx="6005">
                  <c:v>39.729999999999997</c:v>
                </c:pt>
                <c:pt idx="6006">
                  <c:v>39.729999999999997</c:v>
                </c:pt>
                <c:pt idx="6007">
                  <c:v>39.729999999999997</c:v>
                </c:pt>
                <c:pt idx="6008">
                  <c:v>39.729999999999997</c:v>
                </c:pt>
                <c:pt idx="6009">
                  <c:v>39.729999999999997</c:v>
                </c:pt>
                <c:pt idx="6010">
                  <c:v>39.729999999999997</c:v>
                </c:pt>
                <c:pt idx="6011">
                  <c:v>39.729999999999997</c:v>
                </c:pt>
                <c:pt idx="6012">
                  <c:v>39.729999999999997</c:v>
                </c:pt>
                <c:pt idx="6013">
                  <c:v>39.729999999999997</c:v>
                </c:pt>
                <c:pt idx="6014">
                  <c:v>39.729999999999997</c:v>
                </c:pt>
                <c:pt idx="6015">
                  <c:v>39.729999999999997</c:v>
                </c:pt>
                <c:pt idx="6016">
                  <c:v>39.729999999999997</c:v>
                </c:pt>
                <c:pt idx="6017">
                  <c:v>39.729999999999997</c:v>
                </c:pt>
                <c:pt idx="6018">
                  <c:v>39.729999999999997</c:v>
                </c:pt>
                <c:pt idx="6019">
                  <c:v>39.729999999999997</c:v>
                </c:pt>
                <c:pt idx="6020">
                  <c:v>39.72</c:v>
                </c:pt>
                <c:pt idx="6021">
                  <c:v>39.72</c:v>
                </c:pt>
                <c:pt idx="6022">
                  <c:v>39.72</c:v>
                </c:pt>
                <c:pt idx="6023">
                  <c:v>39.72</c:v>
                </c:pt>
                <c:pt idx="6024">
                  <c:v>39.72</c:v>
                </c:pt>
                <c:pt idx="6025">
                  <c:v>39.71</c:v>
                </c:pt>
                <c:pt idx="6026">
                  <c:v>39.71</c:v>
                </c:pt>
                <c:pt idx="6027">
                  <c:v>39.71</c:v>
                </c:pt>
                <c:pt idx="6028">
                  <c:v>39.71</c:v>
                </c:pt>
                <c:pt idx="6029">
                  <c:v>39.71</c:v>
                </c:pt>
                <c:pt idx="6030">
                  <c:v>39.71</c:v>
                </c:pt>
                <c:pt idx="6031">
                  <c:v>39.71</c:v>
                </c:pt>
                <c:pt idx="6032">
                  <c:v>39.71</c:v>
                </c:pt>
                <c:pt idx="6033">
                  <c:v>39.71</c:v>
                </c:pt>
                <c:pt idx="6034">
                  <c:v>39.71</c:v>
                </c:pt>
                <c:pt idx="6035">
                  <c:v>39.71</c:v>
                </c:pt>
                <c:pt idx="6036">
                  <c:v>39.71</c:v>
                </c:pt>
                <c:pt idx="6037">
                  <c:v>39.71</c:v>
                </c:pt>
                <c:pt idx="6038">
                  <c:v>39.71</c:v>
                </c:pt>
                <c:pt idx="6039">
                  <c:v>39.71</c:v>
                </c:pt>
                <c:pt idx="6040">
                  <c:v>39.71</c:v>
                </c:pt>
                <c:pt idx="6041">
                  <c:v>39.71</c:v>
                </c:pt>
                <c:pt idx="6042">
                  <c:v>39.71</c:v>
                </c:pt>
                <c:pt idx="6043">
                  <c:v>39.71</c:v>
                </c:pt>
                <c:pt idx="6044">
                  <c:v>39.71</c:v>
                </c:pt>
                <c:pt idx="6045">
                  <c:v>39.71</c:v>
                </c:pt>
                <c:pt idx="6046">
                  <c:v>39.71</c:v>
                </c:pt>
                <c:pt idx="6047">
                  <c:v>39.71</c:v>
                </c:pt>
                <c:pt idx="6048">
                  <c:v>39.71</c:v>
                </c:pt>
                <c:pt idx="6049">
                  <c:v>39.71</c:v>
                </c:pt>
                <c:pt idx="6050">
                  <c:v>39.71</c:v>
                </c:pt>
                <c:pt idx="6051">
                  <c:v>39.71</c:v>
                </c:pt>
                <c:pt idx="6052">
                  <c:v>39.71</c:v>
                </c:pt>
                <c:pt idx="6053">
                  <c:v>39.71</c:v>
                </c:pt>
                <c:pt idx="6054">
                  <c:v>39.71</c:v>
                </c:pt>
                <c:pt idx="6055">
                  <c:v>39.71</c:v>
                </c:pt>
                <c:pt idx="6056">
                  <c:v>39.71</c:v>
                </c:pt>
                <c:pt idx="6057">
                  <c:v>39.71</c:v>
                </c:pt>
                <c:pt idx="6058">
                  <c:v>39.71</c:v>
                </c:pt>
                <c:pt idx="6059">
                  <c:v>39.71</c:v>
                </c:pt>
                <c:pt idx="6060">
                  <c:v>39.71</c:v>
                </c:pt>
                <c:pt idx="6061">
                  <c:v>39.700000000000003</c:v>
                </c:pt>
                <c:pt idx="6062">
                  <c:v>39.700000000000003</c:v>
                </c:pt>
                <c:pt idx="6063">
                  <c:v>39.700000000000003</c:v>
                </c:pt>
                <c:pt idx="6064">
                  <c:v>39.69</c:v>
                </c:pt>
                <c:pt idx="6065">
                  <c:v>39.69</c:v>
                </c:pt>
                <c:pt idx="6066">
                  <c:v>39.68</c:v>
                </c:pt>
                <c:pt idx="6067">
                  <c:v>39.659999999999997</c:v>
                </c:pt>
                <c:pt idx="6068">
                  <c:v>39.659999999999997</c:v>
                </c:pt>
                <c:pt idx="6069">
                  <c:v>39.65</c:v>
                </c:pt>
                <c:pt idx="6070">
                  <c:v>39.64</c:v>
                </c:pt>
                <c:pt idx="6071">
                  <c:v>39.64</c:v>
                </c:pt>
                <c:pt idx="6072">
                  <c:v>39.630000000000003</c:v>
                </c:pt>
                <c:pt idx="6073">
                  <c:v>39.630000000000003</c:v>
                </c:pt>
                <c:pt idx="6074">
                  <c:v>39.619999999999997</c:v>
                </c:pt>
                <c:pt idx="6075">
                  <c:v>39.619999999999997</c:v>
                </c:pt>
                <c:pt idx="6076">
                  <c:v>39.61</c:v>
                </c:pt>
                <c:pt idx="6077">
                  <c:v>39.61</c:v>
                </c:pt>
                <c:pt idx="6078">
                  <c:v>39.61</c:v>
                </c:pt>
                <c:pt idx="6079">
                  <c:v>39.61</c:v>
                </c:pt>
                <c:pt idx="6080">
                  <c:v>39.61</c:v>
                </c:pt>
                <c:pt idx="6081">
                  <c:v>39.61</c:v>
                </c:pt>
                <c:pt idx="6082">
                  <c:v>39.61</c:v>
                </c:pt>
                <c:pt idx="6083">
                  <c:v>39.61</c:v>
                </c:pt>
                <c:pt idx="6084">
                  <c:v>39.61</c:v>
                </c:pt>
                <c:pt idx="6085">
                  <c:v>39.61</c:v>
                </c:pt>
                <c:pt idx="6086">
                  <c:v>39.61</c:v>
                </c:pt>
                <c:pt idx="6087">
                  <c:v>39.61</c:v>
                </c:pt>
                <c:pt idx="6088">
                  <c:v>39.6</c:v>
                </c:pt>
                <c:pt idx="6089">
                  <c:v>39.6</c:v>
                </c:pt>
                <c:pt idx="6090">
                  <c:v>39.6</c:v>
                </c:pt>
                <c:pt idx="6091">
                  <c:v>39.590000000000003</c:v>
                </c:pt>
                <c:pt idx="6092">
                  <c:v>39.590000000000003</c:v>
                </c:pt>
                <c:pt idx="6093">
                  <c:v>39.590000000000003</c:v>
                </c:pt>
                <c:pt idx="6094">
                  <c:v>39.590000000000003</c:v>
                </c:pt>
                <c:pt idx="6095">
                  <c:v>39.58</c:v>
                </c:pt>
                <c:pt idx="6096">
                  <c:v>39.58</c:v>
                </c:pt>
                <c:pt idx="6097">
                  <c:v>39.58</c:v>
                </c:pt>
                <c:pt idx="6098">
                  <c:v>39.57</c:v>
                </c:pt>
                <c:pt idx="6099">
                  <c:v>39.57</c:v>
                </c:pt>
                <c:pt idx="6100">
                  <c:v>39.56</c:v>
                </c:pt>
                <c:pt idx="6101">
                  <c:v>39.549999999999997</c:v>
                </c:pt>
                <c:pt idx="6102">
                  <c:v>39.549999999999997</c:v>
                </c:pt>
                <c:pt idx="6103">
                  <c:v>39.54</c:v>
                </c:pt>
                <c:pt idx="6104">
                  <c:v>39.53</c:v>
                </c:pt>
                <c:pt idx="6105">
                  <c:v>39.520000000000003</c:v>
                </c:pt>
                <c:pt idx="6106">
                  <c:v>39.51</c:v>
                </c:pt>
                <c:pt idx="6107">
                  <c:v>39.5</c:v>
                </c:pt>
                <c:pt idx="6108">
                  <c:v>39.49</c:v>
                </c:pt>
                <c:pt idx="6109">
                  <c:v>39.49</c:v>
                </c:pt>
                <c:pt idx="6110">
                  <c:v>39.479999999999997</c:v>
                </c:pt>
                <c:pt idx="6111">
                  <c:v>39.479999999999997</c:v>
                </c:pt>
                <c:pt idx="6112">
                  <c:v>39.47</c:v>
                </c:pt>
                <c:pt idx="6113">
                  <c:v>39.47</c:v>
                </c:pt>
                <c:pt idx="6114">
                  <c:v>39.47</c:v>
                </c:pt>
                <c:pt idx="6115">
                  <c:v>39.46</c:v>
                </c:pt>
                <c:pt idx="6116">
                  <c:v>39.450000000000003</c:v>
                </c:pt>
                <c:pt idx="6117">
                  <c:v>39.450000000000003</c:v>
                </c:pt>
                <c:pt idx="6118">
                  <c:v>39.44</c:v>
                </c:pt>
                <c:pt idx="6119">
                  <c:v>39.44</c:v>
                </c:pt>
                <c:pt idx="6120">
                  <c:v>39.43</c:v>
                </c:pt>
                <c:pt idx="6121">
                  <c:v>39.43</c:v>
                </c:pt>
                <c:pt idx="6122">
                  <c:v>39.42</c:v>
                </c:pt>
                <c:pt idx="6123">
                  <c:v>39.409999999999997</c:v>
                </c:pt>
                <c:pt idx="6124">
                  <c:v>39.409999999999997</c:v>
                </c:pt>
                <c:pt idx="6125">
                  <c:v>39.409999999999997</c:v>
                </c:pt>
                <c:pt idx="6126">
                  <c:v>39.409999999999997</c:v>
                </c:pt>
                <c:pt idx="6127">
                  <c:v>39.409999999999997</c:v>
                </c:pt>
                <c:pt idx="6128">
                  <c:v>39.4</c:v>
                </c:pt>
                <c:pt idx="6129">
                  <c:v>39.4</c:v>
                </c:pt>
                <c:pt idx="6130">
                  <c:v>39.4</c:v>
                </c:pt>
                <c:pt idx="6131">
                  <c:v>39.4</c:v>
                </c:pt>
                <c:pt idx="6132">
                  <c:v>39.4</c:v>
                </c:pt>
                <c:pt idx="6133">
                  <c:v>39.4</c:v>
                </c:pt>
                <c:pt idx="6134">
                  <c:v>39.4</c:v>
                </c:pt>
                <c:pt idx="6135">
                  <c:v>39.4</c:v>
                </c:pt>
                <c:pt idx="6136">
                  <c:v>39.4</c:v>
                </c:pt>
                <c:pt idx="6137">
                  <c:v>39.4</c:v>
                </c:pt>
                <c:pt idx="6138">
                  <c:v>39.4</c:v>
                </c:pt>
                <c:pt idx="6139">
                  <c:v>39.4</c:v>
                </c:pt>
                <c:pt idx="6140">
                  <c:v>39.4</c:v>
                </c:pt>
                <c:pt idx="6141">
                  <c:v>39.4</c:v>
                </c:pt>
                <c:pt idx="6142">
                  <c:v>39.4</c:v>
                </c:pt>
                <c:pt idx="6143">
                  <c:v>39.4</c:v>
                </c:pt>
                <c:pt idx="6144">
                  <c:v>39.4</c:v>
                </c:pt>
                <c:pt idx="6145">
                  <c:v>39.4</c:v>
                </c:pt>
                <c:pt idx="6146">
                  <c:v>39.4</c:v>
                </c:pt>
                <c:pt idx="6147">
                  <c:v>39.4</c:v>
                </c:pt>
                <c:pt idx="6148">
                  <c:v>39.4</c:v>
                </c:pt>
                <c:pt idx="6149">
                  <c:v>39.4</c:v>
                </c:pt>
                <c:pt idx="6150">
                  <c:v>39.4</c:v>
                </c:pt>
                <c:pt idx="6151">
                  <c:v>39.4</c:v>
                </c:pt>
                <c:pt idx="6152">
                  <c:v>39.4</c:v>
                </c:pt>
                <c:pt idx="6153">
                  <c:v>39.4</c:v>
                </c:pt>
                <c:pt idx="6154">
                  <c:v>39.4</c:v>
                </c:pt>
                <c:pt idx="6155">
                  <c:v>39.4</c:v>
                </c:pt>
                <c:pt idx="6156">
                  <c:v>39.409999999999997</c:v>
                </c:pt>
                <c:pt idx="6157">
                  <c:v>39.409999999999997</c:v>
                </c:pt>
                <c:pt idx="6158">
                  <c:v>39.409999999999997</c:v>
                </c:pt>
                <c:pt idx="6159">
                  <c:v>39.42</c:v>
                </c:pt>
                <c:pt idx="6160">
                  <c:v>39.43</c:v>
                </c:pt>
                <c:pt idx="6161">
                  <c:v>39.43</c:v>
                </c:pt>
                <c:pt idx="6162">
                  <c:v>39.44</c:v>
                </c:pt>
                <c:pt idx="6163">
                  <c:v>39.450000000000003</c:v>
                </c:pt>
                <c:pt idx="6164">
                  <c:v>39.47</c:v>
                </c:pt>
                <c:pt idx="6165">
                  <c:v>39.49</c:v>
                </c:pt>
                <c:pt idx="6166">
                  <c:v>39.5</c:v>
                </c:pt>
                <c:pt idx="6167">
                  <c:v>39.53</c:v>
                </c:pt>
                <c:pt idx="6168">
                  <c:v>39.549999999999997</c:v>
                </c:pt>
                <c:pt idx="6169">
                  <c:v>39.57</c:v>
                </c:pt>
                <c:pt idx="6170">
                  <c:v>39.58</c:v>
                </c:pt>
                <c:pt idx="6171">
                  <c:v>39.590000000000003</c:v>
                </c:pt>
                <c:pt idx="6172">
                  <c:v>39.6</c:v>
                </c:pt>
                <c:pt idx="6173">
                  <c:v>39.6</c:v>
                </c:pt>
                <c:pt idx="6174">
                  <c:v>39.6</c:v>
                </c:pt>
                <c:pt idx="6175">
                  <c:v>39.61</c:v>
                </c:pt>
                <c:pt idx="6176">
                  <c:v>39.61</c:v>
                </c:pt>
                <c:pt idx="6177">
                  <c:v>39.61</c:v>
                </c:pt>
                <c:pt idx="6178">
                  <c:v>39.619999999999997</c:v>
                </c:pt>
                <c:pt idx="6179">
                  <c:v>39.619999999999997</c:v>
                </c:pt>
                <c:pt idx="6180">
                  <c:v>39.630000000000003</c:v>
                </c:pt>
                <c:pt idx="6181">
                  <c:v>39.64</c:v>
                </c:pt>
                <c:pt idx="6182">
                  <c:v>39.659999999999997</c:v>
                </c:pt>
                <c:pt idx="6183">
                  <c:v>39.68</c:v>
                </c:pt>
                <c:pt idx="6184">
                  <c:v>39.69</c:v>
                </c:pt>
                <c:pt idx="6185">
                  <c:v>39.700000000000003</c:v>
                </c:pt>
                <c:pt idx="6186">
                  <c:v>39.71</c:v>
                </c:pt>
                <c:pt idx="6187">
                  <c:v>39.71</c:v>
                </c:pt>
                <c:pt idx="6188">
                  <c:v>39.71</c:v>
                </c:pt>
                <c:pt idx="6189">
                  <c:v>39.71</c:v>
                </c:pt>
                <c:pt idx="6190">
                  <c:v>39.71</c:v>
                </c:pt>
                <c:pt idx="6191">
                  <c:v>39.72</c:v>
                </c:pt>
                <c:pt idx="6192">
                  <c:v>39.729999999999997</c:v>
                </c:pt>
                <c:pt idx="6193">
                  <c:v>39.74</c:v>
                </c:pt>
                <c:pt idx="6194">
                  <c:v>39.76</c:v>
                </c:pt>
                <c:pt idx="6195">
                  <c:v>39.78</c:v>
                </c:pt>
                <c:pt idx="6196">
                  <c:v>39.81</c:v>
                </c:pt>
                <c:pt idx="6197">
                  <c:v>39.83</c:v>
                </c:pt>
                <c:pt idx="6198">
                  <c:v>39.85</c:v>
                </c:pt>
                <c:pt idx="6199">
                  <c:v>39.869999999999997</c:v>
                </c:pt>
                <c:pt idx="6200">
                  <c:v>39.89</c:v>
                </c:pt>
                <c:pt idx="6201">
                  <c:v>39.909999999999997</c:v>
                </c:pt>
                <c:pt idx="6202">
                  <c:v>39.909999999999997</c:v>
                </c:pt>
                <c:pt idx="6203">
                  <c:v>39.92</c:v>
                </c:pt>
                <c:pt idx="6204">
                  <c:v>39.92</c:v>
                </c:pt>
                <c:pt idx="6205">
                  <c:v>39.93</c:v>
                </c:pt>
                <c:pt idx="6206">
                  <c:v>39.93</c:v>
                </c:pt>
                <c:pt idx="6207">
                  <c:v>39.93</c:v>
                </c:pt>
                <c:pt idx="6208">
                  <c:v>39.94</c:v>
                </c:pt>
                <c:pt idx="6209">
                  <c:v>39.950000000000003</c:v>
                </c:pt>
                <c:pt idx="6210">
                  <c:v>39.96</c:v>
                </c:pt>
                <c:pt idx="6211">
                  <c:v>39.97</c:v>
                </c:pt>
                <c:pt idx="6212">
                  <c:v>39.979999999999997</c:v>
                </c:pt>
                <c:pt idx="6213">
                  <c:v>39.99</c:v>
                </c:pt>
                <c:pt idx="6214">
                  <c:v>40.01</c:v>
                </c:pt>
                <c:pt idx="6215">
                  <c:v>40.020000000000003</c:v>
                </c:pt>
                <c:pt idx="6216">
                  <c:v>40.020000000000003</c:v>
                </c:pt>
                <c:pt idx="6217">
                  <c:v>40.03</c:v>
                </c:pt>
                <c:pt idx="6218">
                  <c:v>40.03</c:v>
                </c:pt>
                <c:pt idx="6219">
                  <c:v>40.03</c:v>
                </c:pt>
                <c:pt idx="6220">
                  <c:v>40.03</c:v>
                </c:pt>
                <c:pt idx="6221">
                  <c:v>40.03</c:v>
                </c:pt>
                <c:pt idx="6222">
                  <c:v>40.04</c:v>
                </c:pt>
                <c:pt idx="6223">
                  <c:v>40.04</c:v>
                </c:pt>
                <c:pt idx="6224">
                  <c:v>40.04</c:v>
                </c:pt>
                <c:pt idx="6225">
                  <c:v>40.04</c:v>
                </c:pt>
                <c:pt idx="6226">
                  <c:v>40.049999999999997</c:v>
                </c:pt>
                <c:pt idx="6227">
                  <c:v>40.049999999999997</c:v>
                </c:pt>
                <c:pt idx="6228">
                  <c:v>40.06</c:v>
                </c:pt>
                <c:pt idx="6229">
                  <c:v>40.07</c:v>
                </c:pt>
                <c:pt idx="6230">
                  <c:v>40.07</c:v>
                </c:pt>
                <c:pt idx="6231">
                  <c:v>40.08</c:v>
                </c:pt>
                <c:pt idx="6232">
                  <c:v>40.090000000000003</c:v>
                </c:pt>
                <c:pt idx="6233">
                  <c:v>40.090000000000003</c:v>
                </c:pt>
                <c:pt idx="6234">
                  <c:v>40.090000000000003</c:v>
                </c:pt>
                <c:pt idx="6235">
                  <c:v>40.090000000000003</c:v>
                </c:pt>
                <c:pt idx="6236">
                  <c:v>40.1</c:v>
                </c:pt>
                <c:pt idx="6237">
                  <c:v>40.1</c:v>
                </c:pt>
                <c:pt idx="6238">
                  <c:v>40.1</c:v>
                </c:pt>
                <c:pt idx="6239">
                  <c:v>40.1</c:v>
                </c:pt>
                <c:pt idx="6240">
                  <c:v>40.11</c:v>
                </c:pt>
                <c:pt idx="6241">
                  <c:v>40.1</c:v>
                </c:pt>
                <c:pt idx="6242">
                  <c:v>40.11</c:v>
                </c:pt>
                <c:pt idx="6243">
                  <c:v>40.11</c:v>
                </c:pt>
                <c:pt idx="6244">
                  <c:v>40.11</c:v>
                </c:pt>
                <c:pt idx="6245">
                  <c:v>40.1</c:v>
                </c:pt>
                <c:pt idx="6246">
                  <c:v>40.1</c:v>
                </c:pt>
                <c:pt idx="6247">
                  <c:v>40.1</c:v>
                </c:pt>
                <c:pt idx="6248">
                  <c:v>40.090000000000003</c:v>
                </c:pt>
                <c:pt idx="6249">
                  <c:v>40.090000000000003</c:v>
                </c:pt>
                <c:pt idx="6250">
                  <c:v>40.090000000000003</c:v>
                </c:pt>
                <c:pt idx="6251">
                  <c:v>40.08</c:v>
                </c:pt>
                <c:pt idx="6252">
                  <c:v>40.08</c:v>
                </c:pt>
                <c:pt idx="6253">
                  <c:v>40.07</c:v>
                </c:pt>
                <c:pt idx="6254">
                  <c:v>40.07</c:v>
                </c:pt>
                <c:pt idx="6255">
                  <c:v>40.07</c:v>
                </c:pt>
                <c:pt idx="6256">
                  <c:v>40.06</c:v>
                </c:pt>
                <c:pt idx="6257">
                  <c:v>40.06</c:v>
                </c:pt>
                <c:pt idx="6258">
                  <c:v>40.06</c:v>
                </c:pt>
                <c:pt idx="6259">
                  <c:v>40.049999999999997</c:v>
                </c:pt>
                <c:pt idx="6260">
                  <c:v>40.049999999999997</c:v>
                </c:pt>
                <c:pt idx="6261">
                  <c:v>40.049999999999997</c:v>
                </c:pt>
                <c:pt idx="6262">
                  <c:v>40.04</c:v>
                </c:pt>
                <c:pt idx="6263">
                  <c:v>40.04</c:v>
                </c:pt>
                <c:pt idx="6264">
                  <c:v>40.03</c:v>
                </c:pt>
                <c:pt idx="6265">
                  <c:v>40.03</c:v>
                </c:pt>
                <c:pt idx="6266">
                  <c:v>40.03</c:v>
                </c:pt>
                <c:pt idx="6267">
                  <c:v>40.03</c:v>
                </c:pt>
                <c:pt idx="6268">
                  <c:v>40.03</c:v>
                </c:pt>
                <c:pt idx="6269">
                  <c:v>40.03</c:v>
                </c:pt>
                <c:pt idx="6270">
                  <c:v>40.03</c:v>
                </c:pt>
                <c:pt idx="6271">
                  <c:v>40.03</c:v>
                </c:pt>
                <c:pt idx="6272">
                  <c:v>40.020000000000003</c:v>
                </c:pt>
                <c:pt idx="6273">
                  <c:v>40.020000000000003</c:v>
                </c:pt>
                <c:pt idx="6274">
                  <c:v>40.01</c:v>
                </c:pt>
                <c:pt idx="6275">
                  <c:v>40.01</c:v>
                </c:pt>
                <c:pt idx="6276">
                  <c:v>40.01</c:v>
                </c:pt>
                <c:pt idx="6277">
                  <c:v>40</c:v>
                </c:pt>
                <c:pt idx="6278">
                  <c:v>40</c:v>
                </c:pt>
                <c:pt idx="6279">
                  <c:v>40</c:v>
                </c:pt>
                <c:pt idx="6280">
                  <c:v>39.99</c:v>
                </c:pt>
                <c:pt idx="6281">
                  <c:v>39.99</c:v>
                </c:pt>
                <c:pt idx="6282">
                  <c:v>39.979999999999997</c:v>
                </c:pt>
                <c:pt idx="6283">
                  <c:v>39.97</c:v>
                </c:pt>
                <c:pt idx="6284">
                  <c:v>39.96</c:v>
                </c:pt>
                <c:pt idx="6285">
                  <c:v>39.950000000000003</c:v>
                </c:pt>
                <c:pt idx="6286">
                  <c:v>39.950000000000003</c:v>
                </c:pt>
                <c:pt idx="6287">
                  <c:v>39.94</c:v>
                </c:pt>
                <c:pt idx="6288">
                  <c:v>39.93</c:v>
                </c:pt>
                <c:pt idx="6289">
                  <c:v>39.93</c:v>
                </c:pt>
                <c:pt idx="6290">
                  <c:v>39.93</c:v>
                </c:pt>
                <c:pt idx="6291">
                  <c:v>39.93</c:v>
                </c:pt>
                <c:pt idx="6292">
                  <c:v>39.93</c:v>
                </c:pt>
                <c:pt idx="6293">
                  <c:v>39.93</c:v>
                </c:pt>
                <c:pt idx="6294">
                  <c:v>39.92</c:v>
                </c:pt>
                <c:pt idx="6295">
                  <c:v>39.92</c:v>
                </c:pt>
                <c:pt idx="6296">
                  <c:v>39.92</c:v>
                </c:pt>
                <c:pt idx="6297">
                  <c:v>39.92</c:v>
                </c:pt>
                <c:pt idx="6298">
                  <c:v>39.92</c:v>
                </c:pt>
                <c:pt idx="6299">
                  <c:v>39.92</c:v>
                </c:pt>
                <c:pt idx="6300">
                  <c:v>39.92</c:v>
                </c:pt>
                <c:pt idx="6301">
                  <c:v>39.92</c:v>
                </c:pt>
                <c:pt idx="6302">
                  <c:v>39.92</c:v>
                </c:pt>
                <c:pt idx="6303">
                  <c:v>39.909999999999997</c:v>
                </c:pt>
                <c:pt idx="6304">
                  <c:v>39.909999999999997</c:v>
                </c:pt>
                <c:pt idx="6305">
                  <c:v>39.909999999999997</c:v>
                </c:pt>
                <c:pt idx="6306">
                  <c:v>39.909999999999997</c:v>
                </c:pt>
                <c:pt idx="6307">
                  <c:v>39.9</c:v>
                </c:pt>
                <c:pt idx="6308">
                  <c:v>39.89</c:v>
                </c:pt>
                <c:pt idx="6309">
                  <c:v>39.880000000000003</c:v>
                </c:pt>
                <c:pt idx="6310">
                  <c:v>39.880000000000003</c:v>
                </c:pt>
                <c:pt idx="6311">
                  <c:v>39.869999999999997</c:v>
                </c:pt>
                <c:pt idx="6312">
                  <c:v>39.86</c:v>
                </c:pt>
                <c:pt idx="6313">
                  <c:v>39.86</c:v>
                </c:pt>
                <c:pt idx="6314">
                  <c:v>39.85</c:v>
                </c:pt>
                <c:pt idx="6315">
                  <c:v>39.83</c:v>
                </c:pt>
                <c:pt idx="6316">
                  <c:v>39.83</c:v>
                </c:pt>
                <c:pt idx="6317">
                  <c:v>39.82</c:v>
                </c:pt>
                <c:pt idx="6318">
                  <c:v>39.81</c:v>
                </c:pt>
                <c:pt idx="6319">
                  <c:v>39.81</c:v>
                </c:pt>
                <c:pt idx="6320">
                  <c:v>39.799999999999997</c:v>
                </c:pt>
                <c:pt idx="6321">
                  <c:v>39.799999999999997</c:v>
                </c:pt>
                <c:pt idx="6322">
                  <c:v>39.78</c:v>
                </c:pt>
                <c:pt idx="6323">
                  <c:v>39.770000000000003</c:v>
                </c:pt>
                <c:pt idx="6324">
                  <c:v>39.76</c:v>
                </c:pt>
                <c:pt idx="6325">
                  <c:v>39.75</c:v>
                </c:pt>
                <c:pt idx="6326">
                  <c:v>39.74</c:v>
                </c:pt>
                <c:pt idx="6327">
                  <c:v>39.74</c:v>
                </c:pt>
                <c:pt idx="6328">
                  <c:v>39.74</c:v>
                </c:pt>
                <c:pt idx="6329">
                  <c:v>39.729999999999997</c:v>
                </c:pt>
                <c:pt idx="6330">
                  <c:v>39.729999999999997</c:v>
                </c:pt>
                <c:pt idx="6331">
                  <c:v>39.72</c:v>
                </c:pt>
                <c:pt idx="6332">
                  <c:v>39.72</c:v>
                </c:pt>
                <c:pt idx="6333">
                  <c:v>39.72</c:v>
                </c:pt>
                <c:pt idx="6334">
                  <c:v>39.71</c:v>
                </c:pt>
                <c:pt idx="6335">
                  <c:v>39.71</c:v>
                </c:pt>
                <c:pt idx="6336">
                  <c:v>39.71</c:v>
                </c:pt>
                <c:pt idx="6337">
                  <c:v>39.71</c:v>
                </c:pt>
                <c:pt idx="6338">
                  <c:v>39.71</c:v>
                </c:pt>
                <c:pt idx="6339">
                  <c:v>39.71</c:v>
                </c:pt>
                <c:pt idx="6340">
                  <c:v>39.71</c:v>
                </c:pt>
                <c:pt idx="6341">
                  <c:v>39.71</c:v>
                </c:pt>
                <c:pt idx="6342">
                  <c:v>39.71</c:v>
                </c:pt>
                <c:pt idx="6343">
                  <c:v>39.71</c:v>
                </c:pt>
                <c:pt idx="6344">
                  <c:v>39.71</c:v>
                </c:pt>
                <c:pt idx="6345">
                  <c:v>39.71</c:v>
                </c:pt>
                <c:pt idx="6346">
                  <c:v>39.71</c:v>
                </c:pt>
                <c:pt idx="6347">
                  <c:v>39.71</c:v>
                </c:pt>
                <c:pt idx="6348">
                  <c:v>39.71</c:v>
                </c:pt>
                <c:pt idx="6349">
                  <c:v>39.71</c:v>
                </c:pt>
                <c:pt idx="6350">
                  <c:v>39.71</c:v>
                </c:pt>
                <c:pt idx="6351">
                  <c:v>39.71</c:v>
                </c:pt>
                <c:pt idx="6352">
                  <c:v>39.71</c:v>
                </c:pt>
                <c:pt idx="6353">
                  <c:v>39.71</c:v>
                </c:pt>
                <c:pt idx="6354">
                  <c:v>39.71</c:v>
                </c:pt>
                <c:pt idx="6355">
                  <c:v>39.71</c:v>
                </c:pt>
                <c:pt idx="6356">
                  <c:v>39.700000000000003</c:v>
                </c:pt>
                <c:pt idx="6357">
                  <c:v>39.69</c:v>
                </c:pt>
                <c:pt idx="6358">
                  <c:v>39.69</c:v>
                </c:pt>
                <c:pt idx="6359">
                  <c:v>39.68</c:v>
                </c:pt>
                <c:pt idx="6360">
                  <c:v>39.67</c:v>
                </c:pt>
                <c:pt idx="6361">
                  <c:v>39.659999999999997</c:v>
                </c:pt>
                <c:pt idx="6362">
                  <c:v>39.65</c:v>
                </c:pt>
                <c:pt idx="6363">
                  <c:v>39.65</c:v>
                </c:pt>
                <c:pt idx="6364">
                  <c:v>39.64</c:v>
                </c:pt>
                <c:pt idx="6365">
                  <c:v>39.64</c:v>
                </c:pt>
                <c:pt idx="6366">
                  <c:v>39.630000000000003</c:v>
                </c:pt>
                <c:pt idx="6367">
                  <c:v>39.630000000000003</c:v>
                </c:pt>
                <c:pt idx="6368">
                  <c:v>39.619999999999997</c:v>
                </c:pt>
                <c:pt idx="6369">
                  <c:v>39.619999999999997</c:v>
                </c:pt>
                <c:pt idx="6370">
                  <c:v>39.619999999999997</c:v>
                </c:pt>
                <c:pt idx="6371">
                  <c:v>39.61</c:v>
                </c:pt>
                <c:pt idx="6372">
                  <c:v>39.61</c:v>
                </c:pt>
                <c:pt idx="6373">
                  <c:v>39.6</c:v>
                </c:pt>
                <c:pt idx="6374">
                  <c:v>39.6</c:v>
                </c:pt>
                <c:pt idx="6375">
                  <c:v>39.6</c:v>
                </c:pt>
                <c:pt idx="6376">
                  <c:v>39.590000000000003</c:v>
                </c:pt>
                <c:pt idx="6377">
                  <c:v>39.590000000000003</c:v>
                </c:pt>
                <c:pt idx="6378">
                  <c:v>39.58</c:v>
                </c:pt>
                <c:pt idx="6379">
                  <c:v>39.57</c:v>
                </c:pt>
                <c:pt idx="6380">
                  <c:v>39.56</c:v>
                </c:pt>
                <c:pt idx="6381">
                  <c:v>39.549999999999997</c:v>
                </c:pt>
                <c:pt idx="6382">
                  <c:v>39.54</c:v>
                </c:pt>
                <c:pt idx="6383">
                  <c:v>39.53</c:v>
                </c:pt>
                <c:pt idx="6384">
                  <c:v>39.53</c:v>
                </c:pt>
                <c:pt idx="6385">
                  <c:v>39.520000000000003</c:v>
                </c:pt>
                <c:pt idx="6386">
                  <c:v>39.51</c:v>
                </c:pt>
                <c:pt idx="6387">
                  <c:v>39.5</c:v>
                </c:pt>
                <c:pt idx="6388">
                  <c:v>39.49</c:v>
                </c:pt>
                <c:pt idx="6389">
                  <c:v>39.47</c:v>
                </c:pt>
                <c:pt idx="6390">
                  <c:v>39.46</c:v>
                </c:pt>
                <c:pt idx="6391">
                  <c:v>39.450000000000003</c:v>
                </c:pt>
                <c:pt idx="6392">
                  <c:v>39.44</c:v>
                </c:pt>
                <c:pt idx="6393">
                  <c:v>39.43</c:v>
                </c:pt>
                <c:pt idx="6394">
                  <c:v>39.42</c:v>
                </c:pt>
                <c:pt idx="6395">
                  <c:v>39.42</c:v>
                </c:pt>
                <c:pt idx="6396">
                  <c:v>39.42</c:v>
                </c:pt>
                <c:pt idx="6397">
                  <c:v>39.409999999999997</c:v>
                </c:pt>
                <c:pt idx="6398">
                  <c:v>39.409999999999997</c:v>
                </c:pt>
                <c:pt idx="6399">
                  <c:v>39.409999999999997</c:v>
                </c:pt>
                <c:pt idx="6400">
                  <c:v>39.409999999999997</c:v>
                </c:pt>
                <c:pt idx="6401">
                  <c:v>39.4</c:v>
                </c:pt>
                <c:pt idx="6402">
                  <c:v>39.4</c:v>
                </c:pt>
                <c:pt idx="6403">
                  <c:v>39.4</c:v>
                </c:pt>
                <c:pt idx="6404">
                  <c:v>39.4</c:v>
                </c:pt>
                <c:pt idx="6405">
                  <c:v>39.4</c:v>
                </c:pt>
                <c:pt idx="6406">
                  <c:v>39.4</c:v>
                </c:pt>
                <c:pt idx="6407">
                  <c:v>39.4</c:v>
                </c:pt>
                <c:pt idx="6408">
                  <c:v>39.4</c:v>
                </c:pt>
                <c:pt idx="6409">
                  <c:v>39.4</c:v>
                </c:pt>
                <c:pt idx="6410">
                  <c:v>39.4</c:v>
                </c:pt>
                <c:pt idx="6411">
                  <c:v>39.4</c:v>
                </c:pt>
                <c:pt idx="6412">
                  <c:v>39.4</c:v>
                </c:pt>
                <c:pt idx="6413">
                  <c:v>39.39</c:v>
                </c:pt>
                <c:pt idx="6414">
                  <c:v>39.39</c:v>
                </c:pt>
                <c:pt idx="6415">
                  <c:v>39.39</c:v>
                </c:pt>
                <c:pt idx="6416">
                  <c:v>39.39</c:v>
                </c:pt>
                <c:pt idx="6417">
                  <c:v>39.39</c:v>
                </c:pt>
                <c:pt idx="6418">
                  <c:v>39.39</c:v>
                </c:pt>
                <c:pt idx="6419">
                  <c:v>39.39</c:v>
                </c:pt>
                <c:pt idx="6420">
                  <c:v>39.39</c:v>
                </c:pt>
                <c:pt idx="6421">
                  <c:v>39.39</c:v>
                </c:pt>
                <c:pt idx="6422">
                  <c:v>39.380000000000003</c:v>
                </c:pt>
                <c:pt idx="6423">
                  <c:v>39.380000000000003</c:v>
                </c:pt>
                <c:pt idx="6424">
                  <c:v>39.380000000000003</c:v>
                </c:pt>
                <c:pt idx="6425">
                  <c:v>39.380000000000003</c:v>
                </c:pt>
                <c:pt idx="6426">
                  <c:v>39.380000000000003</c:v>
                </c:pt>
                <c:pt idx="6427">
                  <c:v>39.380000000000003</c:v>
                </c:pt>
                <c:pt idx="6428">
                  <c:v>39.380000000000003</c:v>
                </c:pt>
                <c:pt idx="6429">
                  <c:v>39.380000000000003</c:v>
                </c:pt>
                <c:pt idx="6430">
                  <c:v>39.380000000000003</c:v>
                </c:pt>
                <c:pt idx="6431">
                  <c:v>39.380000000000003</c:v>
                </c:pt>
                <c:pt idx="6432">
                  <c:v>39.380000000000003</c:v>
                </c:pt>
                <c:pt idx="6433">
                  <c:v>39.380000000000003</c:v>
                </c:pt>
                <c:pt idx="6434">
                  <c:v>39.380000000000003</c:v>
                </c:pt>
                <c:pt idx="6435">
                  <c:v>39.380000000000003</c:v>
                </c:pt>
                <c:pt idx="6436">
                  <c:v>39.380000000000003</c:v>
                </c:pt>
                <c:pt idx="6437">
                  <c:v>39.380000000000003</c:v>
                </c:pt>
                <c:pt idx="6438">
                  <c:v>39.380000000000003</c:v>
                </c:pt>
                <c:pt idx="6439">
                  <c:v>39.380000000000003</c:v>
                </c:pt>
                <c:pt idx="6440">
                  <c:v>39.380000000000003</c:v>
                </c:pt>
                <c:pt idx="6441">
                  <c:v>39.39</c:v>
                </c:pt>
                <c:pt idx="6442">
                  <c:v>39.39</c:v>
                </c:pt>
                <c:pt idx="6443">
                  <c:v>39.39</c:v>
                </c:pt>
                <c:pt idx="6444">
                  <c:v>39.4</c:v>
                </c:pt>
                <c:pt idx="6445">
                  <c:v>39.4</c:v>
                </c:pt>
                <c:pt idx="6446">
                  <c:v>39.4</c:v>
                </c:pt>
                <c:pt idx="6447">
                  <c:v>39.409999999999997</c:v>
                </c:pt>
                <c:pt idx="6448">
                  <c:v>39.409999999999997</c:v>
                </c:pt>
                <c:pt idx="6449">
                  <c:v>39.42</c:v>
                </c:pt>
                <c:pt idx="6450">
                  <c:v>39.43</c:v>
                </c:pt>
                <c:pt idx="6451">
                  <c:v>39.450000000000003</c:v>
                </c:pt>
                <c:pt idx="6452">
                  <c:v>39.47</c:v>
                </c:pt>
                <c:pt idx="6453">
                  <c:v>39.49</c:v>
                </c:pt>
                <c:pt idx="6454">
                  <c:v>39.51</c:v>
                </c:pt>
                <c:pt idx="6455">
                  <c:v>39.54</c:v>
                </c:pt>
                <c:pt idx="6456">
                  <c:v>39.56</c:v>
                </c:pt>
                <c:pt idx="6457">
                  <c:v>39.58</c:v>
                </c:pt>
                <c:pt idx="6458">
                  <c:v>39.590000000000003</c:v>
                </c:pt>
                <c:pt idx="6459">
                  <c:v>39.6</c:v>
                </c:pt>
                <c:pt idx="6460">
                  <c:v>39.61</c:v>
                </c:pt>
                <c:pt idx="6461">
                  <c:v>39.619999999999997</c:v>
                </c:pt>
                <c:pt idx="6462">
                  <c:v>39.619999999999997</c:v>
                </c:pt>
                <c:pt idx="6463">
                  <c:v>39.630000000000003</c:v>
                </c:pt>
                <c:pt idx="6464">
                  <c:v>39.630000000000003</c:v>
                </c:pt>
                <c:pt idx="6465">
                  <c:v>39.65</c:v>
                </c:pt>
                <c:pt idx="6466">
                  <c:v>39.659999999999997</c:v>
                </c:pt>
                <c:pt idx="6467">
                  <c:v>39.68</c:v>
                </c:pt>
                <c:pt idx="6468">
                  <c:v>39.69</c:v>
                </c:pt>
                <c:pt idx="6469">
                  <c:v>39.700000000000003</c:v>
                </c:pt>
                <c:pt idx="6470">
                  <c:v>39.71</c:v>
                </c:pt>
                <c:pt idx="6471">
                  <c:v>39.71</c:v>
                </c:pt>
                <c:pt idx="6472">
                  <c:v>39.71</c:v>
                </c:pt>
                <c:pt idx="6473">
                  <c:v>39.72</c:v>
                </c:pt>
                <c:pt idx="6474">
                  <c:v>39.72</c:v>
                </c:pt>
                <c:pt idx="6475">
                  <c:v>39.74</c:v>
                </c:pt>
                <c:pt idx="6476">
                  <c:v>39.770000000000003</c:v>
                </c:pt>
                <c:pt idx="6477">
                  <c:v>39.799999999999997</c:v>
                </c:pt>
                <c:pt idx="6478">
                  <c:v>39.83</c:v>
                </c:pt>
                <c:pt idx="6479">
                  <c:v>39.86</c:v>
                </c:pt>
                <c:pt idx="6480">
                  <c:v>39.89</c:v>
                </c:pt>
                <c:pt idx="6481">
                  <c:v>39.9</c:v>
                </c:pt>
                <c:pt idx="6482">
                  <c:v>39.92</c:v>
                </c:pt>
                <c:pt idx="6483">
                  <c:v>39.92</c:v>
                </c:pt>
                <c:pt idx="6484">
                  <c:v>39.93</c:v>
                </c:pt>
                <c:pt idx="6485">
                  <c:v>39.94</c:v>
                </c:pt>
                <c:pt idx="6486">
                  <c:v>39.96</c:v>
                </c:pt>
                <c:pt idx="6487">
                  <c:v>39.97</c:v>
                </c:pt>
                <c:pt idx="6488">
                  <c:v>39.99</c:v>
                </c:pt>
                <c:pt idx="6489">
                  <c:v>40.01</c:v>
                </c:pt>
                <c:pt idx="6490">
                  <c:v>40.020000000000003</c:v>
                </c:pt>
                <c:pt idx="6491">
                  <c:v>40.03</c:v>
                </c:pt>
                <c:pt idx="6492">
                  <c:v>40.04</c:v>
                </c:pt>
                <c:pt idx="6493">
                  <c:v>40.049999999999997</c:v>
                </c:pt>
                <c:pt idx="6494">
                  <c:v>40.06</c:v>
                </c:pt>
                <c:pt idx="6495">
                  <c:v>40.07</c:v>
                </c:pt>
                <c:pt idx="6496">
                  <c:v>40.090000000000003</c:v>
                </c:pt>
                <c:pt idx="6497">
                  <c:v>40.11</c:v>
                </c:pt>
                <c:pt idx="6498">
                  <c:v>40.119999999999997</c:v>
                </c:pt>
                <c:pt idx="6499">
                  <c:v>40.130000000000003</c:v>
                </c:pt>
                <c:pt idx="6500">
                  <c:v>40.130000000000003</c:v>
                </c:pt>
                <c:pt idx="6501">
                  <c:v>40.130000000000003</c:v>
                </c:pt>
                <c:pt idx="6502">
                  <c:v>40.130000000000003</c:v>
                </c:pt>
                <c:pt idx="6503">
                  <c:v>40.130000000000003</c:v>
                </c:pt>
                <c:pt idx="6504">
                  <c:v>40.130000000000003</c:v>
                </c:pt>
                <c:pt idx="6505">
                  <c:v>40.130000000000003</c:v>
                </c:pt>
                <c:pt idx="6506">
                  <c:v>40.130000000000003</c:v>
                </c:pt>
                <c:pt idx="6507">
                  <c:v>40.130000000000003</c:v>
                </c:pt>
                <c:pt idx="6508">
                  <c:v>40.130000000000003</c:v>
                </c:pt>
                <c:pt idx="6509">
                  <c:v>40.130000000000003</c:v>
                </c:pt>
                <c:pt idx="6510">
                  <c:v>40.130000000000003</c:v>
                </c:pt>
                <c:pt idx="6511">
                  <c:v>40.130000000000003</c:v>
                </c:pt>
                <c:pt idx="6512">
                  <c:v>40.14</c:v>
                </c:pt>
                <c:pt idx="6513">
                  <c:v>40.14</c:v>
                </c:pt>
                <c:pt idx="6514">
                  <c:v>40.14</c:v>
                </c:pt>
                <c:pt idx="6515">
                  <c:v>40.14</c:v>
                </c:pt>
                <c:pt idx="6516">
                  <c:v>40.15</c:v>
                </c:pt>
                <c:pt idx="6517">
                  <c:v>40.15</c:v>
                </c:pt>
                <c:pt idx="6518">
                  <c:v>40.15</c:v>
                </c:pt>
                <c:pt idx="6519">
                  <c:v>40.15</c:v>
                </c:pt>
                <c:pt idx="6520">
                  <c:v>40.159999999999997</c:v>
                </c:pt>
                <c:pt idx="6521">
                  <c:v>40.159999999999997</c:v>
                </c:pt>
                <c:pt idx="6522">
                  <c:v>40.159999999999997</c:v>
                </c:pt>
                <c:pt idx="6523">
                  <c:v>40.159999999999997</c:v>
                </c:pt>
                <c:pt idx="6524">
                  <c:v>40.17</c:v>
                </c:pt>
                <c:pt idx="6525">
                  <c:v>40.17</c:v>
                </c:pt>
                <c:pt idx="6526">
                  <c:v>40.18</c:v>
                </c:pt>
                <c:pt idx="6527">
                  <c:v>40.18</c:v>
                </c:pt>
                <c:pt idx="6528">
                  <c:v>40.18</c:v>
                </c:pt>
                <c:pt idx="6529">
                  <c:v>40.18</c:v>
                </c:pt>
                <c:pt idx="6530">
                  <c:v>40.17</c:v>
                </c:pt>
                <c:pt idx="6531">
                  <c:v>40.18</c:v>
                </c:pt>
                <c:pt idx="6532">
                  <c:v>40.17</c:v>
                </c:pt>
                <c:pt idx="6533">
                  <c:v>40.18</c:v>
                </c:pt>
                <c:pt idx="6534">
                  <c:v>40.17</c:v>
                </c:pt>
                <c:pt idx="6535">
                  <c:v>40.17</c:v>
                </c:pt>
                <c:pt idx="6536">
                  <c:v>40.159999999999997</c:v>
                </c:pt>
                <c:pt idx="6537">
                  <c:v>40.159999999999997</c:v>
                </c:pt>
                <c:pt idx="6538">
                  <c:v>40.159999999999997</c:v>
                </c:pt>
                <c:pt idx="6539">
                  <c:v>40.159999999999997</c:v>
                </c:pt>
                <c:pt idx="6540">
                  <c:v>40.15</c:v>
                </c:pt>
                <c:pt idx="6541">
                  <c:v>40.15</c:v>
                </c:pt>
                <c:pt idx="6542">
                  <c:v>40.15</c:v>
                </c:pt>
                <c:pt idx="6543">
                  <c:v>40.15</c:v>
                </c:pt>
                <c:pt idx="6544">
                  <c:v>40.14</c:v>
                </c:pt>
                <c:pt idx="6545">
                  <c:v>40.14</c:v>
                </c:pt>
                <c:pt idx="6546">
                  <c:v>40.14</c:v>
                </c:pt>
                <c:pt idx="6547">
                  <c:v>40.14</c:v>
                </c:pt>
                <c:pt idx="6548">
                  <c:v>40.14</c:v>
                </c:pt>
                <c:pt idx="6549">
                  <c:v>40.130000000000003</c:v>
                </c:pt>
                <c:pt idx="6550">
                  <c:v>40.130000000000003</c:v>
                </c:pt>
                <c:pt idx="6551">
                  <c:v>40.130000000000003</c:v>
                </c:pt>
                <c:pt idx="6552">
                  <c:v>40.130000000000003</c:v>
                </c:pt>
                <c:pt idx="6553">
                  <c:v>40.130000000000003</c:v>
                </c:pt>
                <c:pt idx="6554">
                  <c:v>40.130000000000003</c:v>
                </c:pt>
                <c:pt idx="6555">
                  <c:v>40.130000000000003</c:v>
                </c:pt>
                <c:pt idx="6556">
                  <c:v>40.130000000000003</c:v>
                </c:pt>
                <c:pt idx="6557">
                  <c:v>40.130000000000003</c:v>
                </c:pt>
                <c:pt idx="6558">
                  <c:v>40.130000000000003</c:v>
                </c:pt>
                <c:pt idx="6559">
                  <c:v>40.130000000000003</c:v>
                </c:pt>
                <c:pt idx="6560">
                  <c:v>40.130000000000003</c:v>
                </c:pt>
                <c:pt idx="6561">
                  <c:v>40.130000000000003</c:v>
                </c:pt>
                <c:pt idx="6562">
                  <c:v>40.130000000000003</c:v>
                </c:pt>
                <c:pt idx="6563">
                  <c:v>40.130000000000003</c:v>
                </c:pt>
                <c:pt idx="6564">
                  <c:v>40.130000000000003</c:v>
                </c:pt>
                <c:pt idx="6565">
                  <c:v>40.130000000000003</c:v>
                </c:pt>
                <c:pt idx="6566">
                  <c:v>40.130000000000003</c:v>
                </c:pt>
                <c:pt idx="6567">
                  <c:v>40.130000000000003</c:v>
                </c:pt>
                <c:pt idx="6568">
                  <c:v>40.130000000000003</c:v>
                </c:pt>
                <c:pt idx="6569">
                  <c:v>40.130000000000003</c:v>
                </c:pt>
                <c:pt idx="6570">
                  <c:v>40.130000000000003</c:v>
                </c:pt>
                <c:pt idx="6571">
                  <c:v>40.130000000000003</c:v>
                </c:pt>
                <c:pt idx="6572">
                  <c:v>40.130000000000003</c:v>
                </c:pt>
                <c:pt idx="6573">
                  <c:v>40.130000000000003</c:v>
                </c:pt>
                <c:pt idx="6574">
                  <c:v>40.130000000000003</c:v>
                </c:pt>
                <c:pt idx="6575">
                  <c:v>40.119999999999997</c:v>
                </c:pt>
                <c:pt idx="6576">
                  <c:v>40.119999999999997</c:v>
                </c:pt>
                <c:pt idx="6577">
                  <c:v>40.11</c:v>
                </c:pt>
                <c:pt idx="6578">
                  <c:v>40.11</c:v>
                </c:pt>
                <c:pt idx="6579">
                  <c:v>40.1</c:v>
                </c:pt>
                <c:pt idx="6580">
                  <c:v>40.090000000000003</c:v>
                </c:pt>
                <c:pt idx="6581">
                  <c:v>40.08</c:v>
                </c:pt>
                <c:pt idx="6582">
                  <c:v>40.08</c:v>
                </c:pt>
                <c:pt idx="6583">
                  <c:v>40.07</c:v>
                </c:pt>
                <c:pt idx="6584">
                  <c:v>40.07</c:v>
                </c:pt>
                <c:pt idx="6585">
                  <c:v>40.06</c:v>
                </c:pt>
                <c:pt idx="6586">
                  <c:v>40.06</c:v>
                </c:pt>
                <c:pt idx="6587">
                  <c:v>40.049999999999997</c:v>
                </c:pt>
                <c:pt idx="6588">
                  <c:v>40.04</c:v>
                </c:pt>
                <c:pt idx="6589">
                  <c:v>40.03</c:v>
                </c:pt>
                <c:pt idx="6590">
                  <c:v>40.03</c:v>
                </c:pt>
                <c:pt idx="6591">
                  <c:v>40.03</c:v>
                </c:pt>
                <c:pt idx="6592">
                  <c:v>40.03</c:v>
                </c:pt>
                <c:pt idx="6593">
                  <c:v>40.03</c:v>
                </c:pt>
                <c:pt idx="6594">
                  <c:v>40.020000000000003</c:v>
                </c:pt>
                <c:pt idx="6595">
                  <c:v>40.020000000000003</c:v>
                </c:pt>
                <c:pt idx="6596">
                  <c:v>40.020000000000003</c:v>
                </c:pt>
                <c:pt idx="6597">
                  <c:v>40.01</c:v>
                </c:pt>
                <c:pt idx="6598">
                  <c:v>40.01</c:v>
                </c:pt>
                <c:pt idx="6599">
                  <c:v>40.01</c:v>
                </c:pt>
                <c:pt idx="6600">
                  <c:v>39.99</c:v>
                </c:pt>
                <c:pt idx="6601">
                  <c:v>39.979999999999997</c:v>
                </c:pt>
                <c:pt idx="6602">
                  <c:v>39.97</c:v>
                </c:pt>
                <c:pt idx="6603">
                  <c:v>39.96</c:v>
                </c:pt>
                <c:pt idx="6604">
                  <c:v>39.950000000000003</c:v>
                </c:pt>
                <c:pt idx="6605">
                  <c:v>39.94</c:v>
                </c:pt>
                <c:pt idx="6606">
                  <c:v>39.94</c:v>
                </c:pt>
                <c:pt idx="6607">
                  <c:v>39.94</c:v>
                </c:pt>
                <c:pt idx="6608">
                  <c:v>39.93</c:v>
                </c:pt>
                <c:pt idx="6609">
                  <c:v>39.93</c:v>
                </c:pt>
                <c:pt idx="6610">
                  <c:v>39.93</c:v>
                </c:pt>
                <c:pt idx="6611">
                  <c:v>39.92</c:v>
                </c:pt>
                <c:pt idx="6612">
                  <c:v>39.92</c:v>
                </c:pt>
                <c:pt idx="6613">
                  <c:v>39.92</c:v>
                </c:pt>
                <c:pt idx="6614">
                  <c:v>39.92</c:v>
                </c:pt>
                <c:pt idx="6615">
                  <c:v>39.92</c:v>
                </c:pt>
                <c:pt idx="6616">
                  <c:v>39.92</c:v>
                </c:pt>
                <c:pt idx="6617">
                  <c:v>39.92</c:v>
                </c:pt>
                <c:pt idx="6618">
                  <c:v>39.92</c:v>
                </c:pt>
                <c:pt idx="6619">
                  <c:v>39.92</c:v>
                </c:pt>
                <c:pt idx="6620">
                  <c:v>39.909999999999997</c:v>
                </c:pt>
                <c:pt idx="6621">
                  <c:v>39.909999999999997</c:v>
                </c:pt>
                <c:pt idx="6622">
                  <c:v>39.909999999999997</c:v>
                </c:pt>
                <c:pt idx="6623">
                  <c:v>39.9</c:v>
                </c:pt>
                <c:pt idx="6624">
                  <c:v>39.9</c:v>
                </c:pt>
                <c:pt idx="6625">
                  <c:v>39.89</c:v>
                </c:pt>
                <c:pt idx="6626">
                  <c:v>39.880000000000003</c:v>
                </c:pt>
                <c:pt idx="6627">
                  <c:v>39.86</c:v>
                </c:pt>
                <c:pt idx="6628">
                  <c:v>39.85</c:v>
                </c:pt>
                <c:pt idx="6629">
                  <c:v>39.83</c:v>
                </c:pt>
                <c:pt idx="6630">
                  <c:v>39.82</c:v>
                </c:pt>
                <c:pt idx="6631">
                  <c:v>39.81</c:v>
                </c:pt>
                <c:pt idx="6632">
                  <c:v>39.81</c:v>
                </c:pt>
                <c:pt idx="6633">
                  <c:v>39.799999999999997</c:v>
                </c:pt>
                <c:pt idx="6634">
                  <c:v>39.799999999999997</c:v>
                </c:pt>
                <c:pt idx="6635">
                  <c:v>39.79</c:v>
                </c:pt>
                <c:pt idx="6636">
                  <c:v>39.78</c:v>
                </c:pt>
                <c:pt idx="6637">
                  <c:v>39.770000000000003</c:v>
                </c:pt>
                <c:pt idx="6638">
                  <c:v>39.76</c:v>
                </c:pt>
                <c:pt idx="6639">
                  <c:v>39.76</c:v>
                </c:pt>
                <c:pt idx="6640">
                  <c:v>39.75</c:v>
                </c:pt>
                <c:pt idx="6641">
                  <c:v>39.74</c:v>
                </c:pt>
                <c:pt idx="6642">
                  <c:v>39.74</c:v>
                </c:pt>
                <c:pt idx="6643">
                  <c:v>39.729999999999997</c:v>
                </c:pt>
                <c:pt idx="6644">
                  <c:v>39.729999999999997</c:v>
                </c:pt>
                <c:pt idx="6645">
                  <c:v>39.72</c:v>
                </c:pt>
                <c:pt idx="6646">
                  <c:v>39.72</c:v>
                </c:pt>
                <c:pt idx="6647">
                  <c:v>39.72</c:v>
                </c:pt>
                <c:pt idx="6648">
                  <c:v>39.71</c:v>
                </c:pt>
                <c:pt idx="6649">
                  <c:v>39.71</c:v>
                </c:pt>
                <c:pt idx="6650">
                  <c:v>39.71</c:v>
                </c:pt>
                <c:pt idx="6651">
                  <c:v>39.71</c:v>
                </c:pt>
                <c:pt idx="6652">
                  <c:v>39.71</c:v>
                </c:pt>
                <c:pt idx="6653">
                  <c:v>39.71</c:v>
                </c:pt>
                <c:pt idx="6654">
                  <c:v>39.71</c:v>
                </c:pt>
                <c:pt idx="6655">
                  <c:v>39.71</c:v>
                </c:pt>
                <c:pt idx="6656">
                  <c:v>39.71</c:v>
                </c:pt>
                <c:pt idx="6657">
                  <c:v>39.71</c:v>
                </c:pt>
                <c:pt idx="6658">
                  <c:v>39.71</c:v>
                </c:pt>
                <c:pt idx="6659">
                  <c:v>39.71</c:v>
                </c:pt>
                <c:pt idx="6660">
                  <c:v>39.71</c:v>
                </c:pt>
                <c:pt idx="6661">
                  <c:v>39.71</c:v>
                </c:pt>
                <c:pt idx="6662">
                  <c:v>39.71</c:v>
                </c:pt>
                <c:pt idx="6663">
                  <c:v>39.71</c:v>
                </c:pt>
                <c:pt idx="6664">
                  <c:v>39.71</c:v>
                </c:pt>
                <c:pt idx="6665">
                  <c:v>39.71</c:v>
                </c:pt>
                <c:pt idx="6666">
                  <c:v>39.71</c:v>
                </c:pt>
                <c:pt idx="6667">
                  <c:v>39.71</c:v>
                </c:pt>
                <c:pt idx="6668">
                  <c:v>39.71</c:v>
                </c:pt>
                <c:pt idx="6669">
                  <c:v>39.700000000000003</c:v>
                </c:pt>
                <c:pt idx="6670">
                  <c:v>39.700000000000003</c:v>
                </c:pt>
                <c:pt idx="6671">
                  <c:v>39.69</c:v>
                </c:pt>
                <c:pt idx="6672">
                  <c:v>39.69</c:v>
                </c:pt>
                <c:pt idx="6673">
                  <c:v>39.68</c:v>
                </c:pt>
                <c:pt idx="6674">
                  <c:v>39.67</c:v>
                </c:pt>
                <c:pt idx="6675">
                  <c:v>39.659999999999997</c:v>
                </c:pt>
                <c:pt idx="6676">
                  <c:v>39.65</c:v>
                </c:pt>
                <c:pt idx="6677">
                  <c:v>39.64</c:v>
                </c:pt>
                <c:pt idx="6678">
                  <c:v>39.630000000000003</c:v>
                </c:pt>
                <c:pt idx="6679">
                  <c:v>39.630000000000003</c:v>
                </c:pt>
                <c:pt idx="6680">
                  <c:v>39.619999999999997</c:v>
                </c:pt>
                <c:pt idx="6681">
                  <c:v>39.619999999999997</c:v>
                </c:pt>
                <c:pt idx="6682">
                  <c:v>39.619999999999997</c:v>
                </c:pt>
                <c:pt idx="6683">
                  <c:v>39.619999999999997</c:v>
                </c:pt>
                <c:pt idx="6684">
                  <c:v>39.61</c:v>
                </c:pt>
                <c:pt idx="6685">
                  <c:v>39.61</c:v>
                </c:pt>
                <c:pt idx="6686">
                  <c:v>39.61</c:v>
                </c:pt>
                <c:pt idx="6687">
                  <c:v>39.61</c:v>
                </c:pt>
                <c:pt idx="6688">
                  <c:v>39.61</c:v>
                </c:pt>
                <c:pt idx="6689">
                  <c:v>39.61</c:v>
                </c:pt>
                <c:pt idx="6690">
                  <c:v>39.61</c:v>
                </c:pt>
                <c:pt idx="6691">
                  <c:v>39.6</c:v>
                </c:pt>
                <c:pt idx="6692">
                  <c:v>39.6</c:v>
                </c:pt>
                <c:pt idx="6693">
                  <c:v>39.590000000000003</c:v>
                </c:pt>
                <c:pt idx="6694">
                  <c:v>39.590000000000003</c:v>
                </c:pt>
                <c:pt idx="6695">
                  <c:v>39.58</c:v>
                </c:pt>
                <c:pt idx="6696">
                  <c:v>39.58</c:v>
                </c:pt>
                <c:pt idx="6697">
                  <c:v>39.57</c:v>
                </c:pt>
                <c:pt idx="6698">
                  <c:v>39.57</c:v>
                </c:pt>
                <c:pt idx="6699">
                  <c:v>39.549999999999997</c:v>
                </c:pt>
                <c:pt idx="6700">
                  <c:v>39.54</c:v>
                </c:pt>
                <c:pt idx="6701">
                  <c:v>39.53</c:v>
                </c:pt>
                <c:pt idx="6702">
                  <c:v>39.520000000000003</c:v>
                </c:pt>
                <c:pt idx="6703">
                  <c:v>39.5</c:v>
                </c:pt>
                <c:pt idx="6704">
                  <c:v>39.49</c:v>
                </c:pt>
                <c:pt idx="6705">
                  <c:v>39.479999999999997</c:v>
                </c:pt>
                <c:pt idx="6706">
                  <c:v>39.47</c:v>
                </c:pt>
                <c:pt idx="6707">
                  <c:v>39.47</c:v>
                </c:pt>
                <c:pt idx="6708">
                  <c:v>39.46</c:v>
                </c:pt>
                <c:pt idx="6709">
                  <c:v>39.46</c:v>
                </c:pt>
                <c:pt idx="6710">
                  <c:v>39.450000000000003</c:v>
                </c:pt>
                <c:pt idx="6711">
                  <c:v>39.450000000000003</c:v>
                </c:pt>
                <c:pt idx="6712">
                  <c:v>39.44</c:v>
                </c:pt>
                <c:pt idx="6713">
                  <c:v>39.44</c:v>
                </c:pt>
                <c:pt idx="6714">
                  <c:v>39.44</c:v>
                </c:pt>
                <c:pt idx="6715">
                  <c:v>39.44</c:v>
                </c:pt>
                <c:pt idx="6716">
                  <c:v>39.43</c:v>
                </c:pt>
                <c:pt idx="6717">
                  <c:v>39.43</c:v>
                </c:pt>
                <c:pt idx="6718">
                  <c:v>39.43</c:v>
                </c:pt>
                <c:pt idx="6719">
                  <c:v>39.42</c:v>
                </c:pt>
                <c:pt idx="6720">
                  <c:v>39.42</c:v>
                </c:pt>
                <c:pt idx="6721">
                  <c:v>39.409999999999997</c:v>
                </c:pt>
                <c:pt idx="6722">
                  <c:v>39.409999999999997</c:v>
                </c:pt>
                <c:pt idx="6723">
                  <c:v>39.409999999999997</c:v>
                </c:pt>
                <c:pt idx="6724">
                  <c:v>39.409999999999997</c:v>
                </c:pt>
                <c:pt idx="6725">
                  <c:v>39.409999999999997</c:v>
                </c:pt>
                <c:pt idx="6726">
                  <c:v>39.409999999999997</c:v>
                </c:pt>
                <c:pt idx="6727">
                  <c:v>39.409999999999997</c:v>
                </c:pt>
                <c:pt idx="6728">
                  <c:v>39.409999999999997</c:v>
                </c:pt>
                <c:pt idx="6729">
                  <c:v>39.409999999999997</c:v>
                </c:pt>
                <c:pt idx="6730">
                  <c:v>39.409999999999997</c:v>
                </c:pt>
                <c:pt idx="6731">
                  <c:v>39.409999999999997</c:v>
                </c:pt>
                <c:pt idx="6732">
                  <c:v>39.409999999999997</c:v>
                </c:pt>
                <c:pt idx="6733">
                  <c:v>39.4</c:v>
                </c:pt>
                <c:pt idx="6734">
                  <c:v>39.409999999999997</c:v>
                </c:pt>
                <c:pt idx="6735">
                  <c:v>39.409999999999997</c:v>
                </c:pt>
                <c:pt idx="6736">
                  <c:v>39.409999999999997</c:v>
                </c:pt>
                <c:pt idx="6737">
                  <c:v>39.409999999999997</c:v>
                </c:pt>
                <c:pt idx="6738">
                  <c:v>39.409999999999997</c:v>
                </c:pt>
                <c:pt idx="6739">
                  <c:v>39.409999999999997</c:v>
                </c:pt>
                <c:pt idx="6740">
                  <c:v>39.409999999999997</c:v>
                </c:pt>
                <c:pt idx="6741">
                  <c:v>39.409999999999997</c:v>
                </c:pt>
                <c:pt idx="6742">
                  <c:v>39.409999999999997</c:v>
                </c:pt>
                <c:pt idx="6743">
                  <c:v>39.409999999999997</c:v>
                </c:pt>
                <c:pt idx="6744">
                  <c:v>39.409999999999997</c:v>
                </c:pt>
                <c:pt idx="6745">
                  <c:v>39.409999999999997</c:v>
                </c:pt>
                <c:pt idx="6746">
                  <c:v>39.409999999999997</c:v>
                </c:pt>
                <c:pt idx="6747">
                  <c:v>39.409999999999997</c:v>
                </c:pt>
                <c:pt idx="6748">
                  <c:v>39.409999999999997</c:v>
                </c:pt>
                <c:pt idx="6749">
                  <c:v>39.409999999999997</c:v>
                </c:pt>
                <c:pt idx="6750">
                  <c:v>39.409999999999997</c:v>
                </c:pt>
                <c:pt idx="6751">
                  <c:v>39.409999999999997</c:v>
                </c:pt>
                <c:pt idx="6752">
                  <c:v>39.42</c:v>
                </c:pt>
                <c:pt idx="6753">
                  <c:v>39.42</c:v>
                </c:pt>
                <c:pt idx="6754">
                  <c:v>39.43</c:v>
                </c:pt>
                <c:pt idx="6755">
                  <c:v>39.43</c:v>
                </c:pt>
                <c:pt idx="6756">
                  <c:v>39.44</c:v>
                </c:pt>
                <c:pt idx="6757">
                  <c:v>39.44</c:v>
                </c:pt>
                <c:pt idx="6758">
                  <c:v>39.46</c:v>
                </c:pt>
                <c:pt idx="6759">
                  <c:v>39.47</c:v>
                </c:pt>
                <c:pt idx="6760">
                  <c:v>39.5</c:v>
                </c:pt>
                <c:pt idx="6761">
                  <c:v>39.520000000000003</c:v>
                </c:pt>
                <c:pt idx="6762">
                  <c:v>39.54</c:v>
                </c:pt>
                <c:pt idx="6763">
                  <c:v>39.56</c:v>
                </c:pt>
                <c:pt idx="6764">
                  <c:v>39.57</c:v>
                </c:pt>
                <c:pt idx="6765">
                  <c:v>39.58</c:v>
                </c:pt>
                <c:pt idx="6766">
                  <c:v>39.590000000000003</c:v>
                </c:pt>
                <c:pt idx="6767">
                  <c:v>39.590000000000003</c:v>
                </c:pt>
                <c:pt idx="6768">
                  <c:v>39.590000000000003</c:v>
                </c:pt>
                <c:pt idx="6769">
                  <c:v>39.6</c:v>
                </c:pt>
                <c:pt idx="6770">
                  <c:v>39.6</c:v>
                </c:pt>
                <c:pt idx="6771">
                  <c:v>39.6</c:v>
                </c:pt>
                <c:pt idx="6772">
                  <c:v>39.61</c:v>
                </c:pt>
                <c:pt idx="6773">
                  <c:v>39.61</c:v>
                </c:pt>
                <c:pt idx="6774">
                  <c:v>39.619999999999997</c:v>
                </c:pt>
                <c:pt idx="6775">
                  <c:v>39.630000000000003</c:v>
                </c:pt>
                <c:pt idx="6776">
                  <c:v>39.630000000000003</c:v>
                </c:pt>
                <c:pt idx="6777">
                  <c:v>39.64</c:v>
                </c:pt>
                <c:pt idx="6778">
                  <c:v>39.65</c:v>
                </c:pt>
                <c:pt idx="6779">
                  <c:v>39.67</c:v>
                </c:pt>
                <c:pt idx="6780">
                  <c:v>39.68</c:v>
                </c:pt>
                <c:pt idx="6781">
                  <c:v>39.69</c:v>
                </c:pt>
                <c:pt idx="6782">
                  <c:v>39.700000000000003</c:v>
                </c:pt>
                <c:pt idx="6783">
                  <c:v>39.71</c:v>
                </c:pt>
                <c:pt idx="6784">
                  <c:v>39.71</c:v>
                </c:pt>
                <c:pt idx="6785">
                  <c:v>39.71</c:v>
                </c:pt>
                <c:pt idx="6786">
                  <c:v>39.71</c:v>
                </c:pt>
                <c:pt idx="6787">
                  <c:v>39.71</c:v>
                </c:pt>
                <c:pt idx="6788">
                  <c:v>39.71</c:v>
                </c:pt>
                <c:pt idx="6789">
                  <c:v>39.71</c:v>
                </c:pt>
                <c:pt idx="6790">
                  <c:v>39.71</c:v>
                </c:pt>
                <c:pt idx="6791">
                  <c:v>39.71</c:v>
                </c:pt>
                <c:pt idx="6792">
                  <c:v>39.72</c:v>
                </c:pt>
                <c:pt idx="6793">
                  <c:v>39.72</c:v>
                </c:pt>
                <c:pt idx="6794">
                  <c:v>39.72</c:v>
                </c:pt>
                <c:pt idx="6795">
                  <c:v>39.729999999999997</c:v>
                </c:pt>
                <c:pt idx="6796">
                  <c:v>39.74</c:v>
                </c:pt>
                <c:pt idx="6797">
                  <c:v>39.76</c:v>
                </c:pt>
                <c:pt idx="6798">
                  <c:v>39.770000000000003</c:v>
                </c:pt>
                <c:pt idx="6799">
                  <c:v>39.78</c:v>
                </c:pt>
                <c:pt idx="6800">
                  <c:v>39.799999999999997</c:v>
                </c:pt>
                <c:pt idx="6801">
                  <c:v>39.81</c:v>
                </c:pt>
                <c:pt idx="6802">
                  <c:v>39.82</c:v>
                </c:pt>
                <c:pt idx="6803">
                  <c:v>39.83</c:v>
                </c:pt>
                <c:pt idx="6804">
                  <c:v>39.83</c:v>
                </c:pt>
                <c:pt idx="6805">
                  <c:v>39.840000000000003</c:v>
                </c:pt>
                <c:pt idx="6806">
                  <c:v>39.85</c:v>
                </c:pt>
                <c:pt idx="6807">
                  <c:v>39.86</c:v>
                </c:pt>
                <c:pt idx="6808">
                  <c:v>39.869999999999997</c:v>
                </c:pt>
                <c:pt idx="6809">
                  <c:v>39.880000000000003</c:v>
                </c:pt>
                <c:pt idx="6810">
                  <c:v>39.880000000000003</c:v>
                </c:pt>
                <c:pt idx="6811">
                  <c:v>39.89</c:v>
                </c:pt>
                <c:pt idx="6812">
                  <c:v>39.9</c:v>
                </c:pt>
                <c:pt idx="6813">
                  <c:v>39.9</c:v>
                </c:pt>
                <c:pt idx="6814">
                  <c:v>39.9</c:v>
                </c:pt>
                <c:pt idx="6815">
                  <c:v>39.9</c:v>
                </c:pt>
                <c:pt idx="6816">
                  <c:v>39.909999999999997</c:v>
                </c:pt>
                <c:pt idx="6817">
                  <c:v>39.909999999999997</c:v>
                </c:pt>
                <c:pt idx="6818">
                  <c:v>39.909999999999997</c:v>
                </c:pt>
                <c:pt idx="6819">
                  <c:v>39.909999999999997</c:v>
                </c:pt>
                <c:pt idx="6820">
                  <c:v>39.909999999999997</c:v>
                </c:pt>
                <c:pt idx="6821">
                  <c:v>39.909999999999997</c:v>
                </c:pt>
                <c:pt idx="6822">
                  <c:v>39.909999999999997</c:v>
                </c:pt>
                <c:pt idx="6823">
                  <c:v>39.909999999999997</c:v>
                </c:pt>
                <c:pt idx="6824">
                  <c:v>39.909999999999997</c:v>
                </c:pt>
                <c:pt idx="6825">
                  <c:v>39.909999999999997</c:v>
                </c:pt>
                <c:pt idx="6826">
                  <c:v>39.909999999999997</c:v>
                </c:pt>
                <c:pt idx="6827">
                  <c:v>39.909999999999997</c:v>
                </c:pt>
                <c:pt idx="6828">
                  <c:v>39.909999999999997</c:v>
                </c:pt>
                <c:pt idx="6829">
                  <c:v>39.909999999999997</c:v>
                </c:pt>
                <c:pt idx="6830">
                  <c:v>39.909999999999997</c:v>
                </c:pt>
                <c:pt idx="6831">
                  <c:v>39.909999999999997</c:v>
                </c:pt>
                <c:pt idx="6832">
                  <c:v>39.909999999999997</c:v>
                </c:pt>
                <c:pt idx="6833">
                  <c:v>39.909999999999997</c:v>
                </c:pt>
                <c:pt idx="6834">
                  <c:v>39.909999999999997</c:v>
                </c:pt>
                <c:pt idx="6835">
                  <c:v>39.909999999999997</c:v>
                </c:pt>
                <c:pt idx="6836">
                  <c:v>39.909999999999997</c:v>
                </c:pt>
                <c:pt idx="6837">
                  <c:v>39.9</c:v>
                </c:pt>
                <c:pt idx="6838">
                  <c:v>39.9</c:v>
                </c:pt>
                <c:pt idx="6839">
                  <c:v>39.9</c:v>
                </c:pt>
                <c:pt idx="6840">
                  <c:v>39.9</c:v>
                </c:pt>
                <c:pt idx="6841">
                  <c:v>39.89</c:v>
                </c:pt>
                <c:pt idx="6842">
                  <c:v>39.880000000000003</c:v>
                </c:pt>
                <c:pt idx="6843">
                  <c:v>39.880000000000003</c:v>
                </c:pt>
                <c:pt idx="6844">
                  <c:v>39.869999999999997</c:v>
                </c:pt>
                <c:pt idx="6845">
                  <c:v>39.869999999999997</c:v>
                </c:pt>
                <c:pt idx="6846">
                  <c:v>39.86</c:v>
                </c:pt>
                <c:pt idx="6847">
                  <c:v>39.86</c:v>
                </c:pt>
                <c:pt idx="6848">
                  <c:v>39.85</c:v>
                </c:pt>
                <c:pt idx="6849">
                  <c:v>39.840000000000003</c:v>
                </c:pt>
                <c:pt idx="6850">
                  <c:v>39.840000000000003</c:v>
                </c:pt>
                <c:pt idx="6851">
                  <c:v>39.83</c:v>
                </c:pt>
                <c:pt idx="6852">
                  <c:v>39.82</c:v>
                </c:pt>
                <c:pt idx="6853">
                  <c:v>39.82</c:v>
                </c:pt>
                <c:pt idx="6854">
                  <c:v>39.81</c:v>
                </c:pt>
                <c:pt idx="6855">
                  <c:v>39.81</c:v>
                </c:pt>
                <c:pt idx="6856">
                  <c:v>39.81</c:v>
                </c:pt>
                <c:pt idx="6857">
                  <c:v>39.799999999999997</c:v>
                </c:pt>
                <c:pt idx="6858">
                  <c:v>39.799999999999997</c:v>
                </c:pt>
                <c:pt idx="6859">
                  <c:v>39.79</c:v>
                </c:pt>
                <c:pt idx="6860">
                  <c:v>39.78</c:v>
                </c:pt>
                <c:pt idx="6861">
                  <c:v>39.78</c:v>
                </c:pt>
                <c:pt idx="6862">
                  <c:v>39.770000000000003</c:v>
                </c:pt>
                <c:pt idx="6863">
                  <c:v>39.76</c:v>
                </c:pt>
                <c:pt idx="6864">
                  <c:v>39.75</c:v>
                </c:pt>
                <c:pt idx="6865">
                  <c:v>39.74</c:v>
                </c:pt>
                <c:pt idx="6866">
                  <c:v>39.74</c:v>
                </c:pt>
                <c:pt idx="6867">
                  <c:v>39.729999999999997</c:v>
                </c:pt>
                <c:pt idx="6868">
                  <c:v>39.72</c:v>
                </c:pt>
                <c:pt idx="6869">
                  <c:v>39.72</c:v>
                </c:pt>
                <c:pt idx="6870">
                  <c:v>39.72</c:v>
                </c:pt>
                <c:pt idx="6871">
                  <c:v>39.71</c:v>
                </c:pt>
                <c:pt idx="6872">
                  <c:v>39.71</c:v>
                </c:pt>
                <c:pt idx="6873">
                  <c:v>39.71</c:v>
                </c:pt>
                <c:pt idx="6874">
                  <c:v>39.71</c:v>
                </c:pt>
                <c:pt idx="6875">
                  <c:v>39.71</c:v>
                </c:pt>
                <c:pt idx="6876">
                  <c:v>39.71</c:v>
                </c:pt>
                <c:pt idx="6877">
                  <c:v>39.71</c:v>
                </c:pt>
                <c:pt idx="6878">
                  <c:v>39.71</c:v>
                </c:pt>
                <c:pt idx="6879">
                  <c:v>39.71</c:v>
                </c:pt>
                <c:pt idx="6880">
                  <c:v>39.71</c:v>
                </c:pt>
                <c:pt idx="6881">
                  <c:v>39.71</c:v>
                </c:pt>
                <c:pt idx="6882">
                  <c:v>39.71</c:v>
                </c:pt>
                <c:pt idx="6883">
                  <c:v>39.71</c:v>
                </c:pt>
                <c:pt idx="6884">
                  <c:v>39.71</c:v>
                </c:pt>
                <c:pt idx="6885">
                  <c:v>39.71</c:v>
                </c:pt>
                <c:pt idx="6886">
                  <c:v>39.71</c:v>
                </c:pt>
                <c:pt idx="6887">
                  <c:v>39.71</c:v>
                </c:pt>
                <c:pt idx="6888">
                  <c:v>39.71</c:v>
                </c:pt>
                <c:pt idx="6889">
                  <c:v>39.71</c:v>
                </c:pt>
                <c:pt idx="6890">
                  <c:v>39.71</c:v>
                </c:pt>
                <c:pt idx="6891">
                  <c:v>39.71</c:v>
                </c:pt>
                <c:pt idx="6892">
                  <c:v>39.71</c:v>
                </c:pt>
                <c:pt idx="6893">
                  <c:v>39.71</c:v>
                </c:pt>
                <c:pt idx="6894">
                  <c:v>39.71</c:v>
                </c:pt>
                <c:pt idx="6895">
                  <c:v>39.71</c:v>
                </c:pt>
                <c:pt idx="6896">
                  <c:v>39.71</c:v>
                </c:pt>
                <c:pt idx="6897">
                  <c:v>39.71</c:v>
                </c:pt>
                <c:pt idx="6898">
                  <c:v>39.71</c:v>
                </c:pt>
                <c:pt idx="6899">
                  <c:v>39.71</c:v>
                </c:pt>
                <c:pt idx="6900">
                  <c:v>39.71</c:v>
                </c:pt>
                <c:pt idx="6901">
                  <c:v>39.71</c:v>
                </c:pt>
                <c:pt idx="6902">
                  <c:v>39.71</c:v>
                </c:pt>
                <c:pt idx="6903">
                  <c:v>39.71</c:v>
                </c:pt>
                <c:pt idx="6904">
                  <c:v>39.71</c:v>
                </c:pt>
                <c:pt idx="6905">
                  <c:v>39.71</c:v>
                </c:pt>
                <c:pt idx="6906">
                  <c:v>39.71</c:v>
                </c:pt>
                <c:pt idx="6907">
                  <c:v>39.71</c:v>
                </c:pt>
                <c:pt idx="6908">
                  <c:v>39.700000000000003</c:v>
                </c:pt>
                <c:pt idx="6909">
                  <c:v>39.700000000000003</c:v>
                </c:pt>
                <c:pt idx="6910">
                  <c:v>39.69</c:v>
                </c:pt>
                <c:pt idx="6911">
                  <c:v>39.69</c:v>
                </c:pt>
                <c:pt idx="6912">
                  <c:v>39.69</c:v>
                </c:pt>
                <c:pt idx="6913">
                  <c:v>39.69</c:v>
                </c:pt>
                <c:pt idx="6914">
                  <c:v>39.68</c:v>
                </c:pt>
                <c:pt idx="6915">
                  <c:v>39.68</c:v>
                </c:pt>
                <c:pt idx="6916">
                  <c:v>39.68</c:v>
                </c:pt>
                <c:pt idx="6917">
                  <c:v>39.67</c:v>
                </c:pt>
                <c:pt idx="6918">
                  <c:v>39.659999999999997</c:v>
                </c:pt>
                <c:pt idx="6919">
                  <c:v>39.65</c:v>
                </c:pt>
                <c:pt idx="6920">
                  <c:v>39.65</c:v>
                </c:pt>
                <c:pt idx="6921">
                  <c:v>39.64</c:v>
                </c:pt>
                <c:pt idx="6922">
                  <c:v>39.630000000000003</c:v>
                </c:pt>
                <c:pt idx="6923">
                  <c:v>39.630000000000003</c:v>
                </c:pt>
                <c:pt idx="6924">
                  <c:v>39.630000000000003</c:v>
                </c:pt>
                <c:pt idx="6925">
                  <c:v>39.630000000000003</c:v>
                </c:pt>
                <c:pt idx="6926">
                  <c:v>39.630000000000003</c:v>
                </c:pt>
                <c:pt idx="6927">
                  <c:v>39.630000000000003</c:v>
                </c:pt>
                <c:pt idx="6928">
                  <c:v>39.630000000000003</c:v>
                </c:pt>
                <c:pt idx="6929">
                  <c:v>39.619999999999997</c:v>
                </c:pt>
                <c:pt idx="6930">
                  <c:v>39.619999999999997</c:v>
                </c:pt>
                <c:pt idx="6931">
                  <c:v>39.619999999999997</c:v>
                </c:pt>
                <c:pt idx="6932">
                  <c:v>39.619999999999997</c:v>
                </c:pt>
                <c:pt idx="6933">
                  <c:v>39.619999999999997</c:v>
                </c:pt>
                <c:pt idx="6934">
                  <c:v>39.619999999999997</c:v>
                </c:pt>
                <c:pt idx="6935">
                  <c:v>39.619999999999997</c:v>
                </c:pt>
                <c:pt idx="6936">
                  <c:v>39.619999999999997</c:v>
                </c:pt>
                <c:pt idx="6937">
                  <c:v>39.61</c:v>
                </c:pt>
                <c:pt idx="6938">
                  <c:v>39.61</c:v>
                </c:pt>
                <c:pt idx="6939">
                  <c:v>39.61</c:v>
                </c:pt>
                <c:pt idx="6940">
                  <c:v>39.61</c:v>
                </c:pt>
                <c:pt idx="6941">
                  <c:v>39.61</c:v>
                </c:pt>
                <c:pt idx="6942">
                  <c:v>39.61</c:v>
                </c:pt>
                <c:pt idx="6943">
                  <c:v>39.61</c:v>
                </c:pt>
                <c:pt idx="6944">
                  <c:v>39.61</c:v>
                </c:pt>
                <c:pt idx="6945">
                  <c:v>39.61</c:v>
                </c:pt>
                <c:pt idx="6946">
                  <c:v>39.61</c:v>
                </c:pt>
                <c:pt idx="6947">
                  <c:v>39.61</c:v>
                </c:pt>
                <c:pt idx="6948">
                  <c:v>39.61</c:v>
                </c:pt>
                <c:pt idx="6949">
                  <c:v>39.61</c:v>
                </c:pt>
                <c:pt idx="6950">
                  <c:v>39.61</c:v>
                </c:pt>
                <c:pt idx="6951">
                  <c:v>39.6</c:v>
                </c:pt>
                <c:pt idx="6952">
                  <c:v>39.6</c:v>
                </c:pt>
                <c:pt idx="6953">
                  <c:v>39.6</c:v>
                </c:pt>
                <c:pt idx="6954">
                  <c:v>39.6</c:v>
                </c:pt>
                <c:pt idx="6955">
                  <c:v>39.6</c:v>
                </c:pt>
                <c:pt idx="6956">
                  <c:v>39.6</c:v>
                </c:pt>
                <c:pt idx="6957">
                  <c:v>39.6</c:v>
                </c:pt>
                <c:pt idx="6958">
                  <c:v>39.6</c:v>
                </c:pt>
                <c:pt idx="6959">
                  <c:v>39.6</c:v>
                </c:pt>
                <c:pt idx="6960">
                  <c:v>39.590000000000003</c:v>
                </c:pt>
                <c:pt idx="6961">
                  <c:v>39.590000000000003</c:v>
                </c:pt>
                <c:pt idx="6962">
                  <c:v>39.58</c:v>
                </c:pt>
                <c:pt idx="6963">
                  <c:v>39.58</c:v>
                </c:pt>
                <c:pt idx="6964">
                  <c:v>39.57</c:v>
                </c:pt>
                <c:pt idx="6965">
                  <c:v>39.56</c:v>
                </c:pt>
                <c:pt idx="6966">
                  <c:v>39.549999999999997</c:v>
                </c:pt>
                <c:pt idx="6967">
                  <c:v>39.54</c:v>
                </c:pt>
                <c:pt idx="6968">
                  <c:v>39.54</c:v>
                </c:pt>
                <c:pt idx="6969">
                  <c:v>39.53</c:v>
                </c:pt>
                <c:pt idx="6970">
                  <c:v>39.53</c:v>
                </c:pt>
                <c:pt idx="6971">
                  <c:v>39.520000000000003</c:v>
                </c:pt>
                <c:pt idx="6972">
                  <c:v>39.520000000000003</c:v>
                </c:pt>
                <c:pt idx="6973">
                  <c:v>39.520000000000003</c:v>
                </c:pt>
                <c:pt idx="6974">
                  <c:v>39.520000000000003</c:v>
                </c:pt>
                <c:pt idx="6975">
                  <c:v>39.51</c:v>
                </c:pt>
                <c:pt idx="6976">
                  <c:v>39.51</c:v>
                </c:pt>
                <c:pt idx="6977">
                  <c:v>39.51</c:v>
                </c:pt>
                <c:pt idx="6978">
                  <c:v>39.5</c:v>
                </c:pt>
                <c:pt idx="6979">
                  <c:v>39.5</c:v>
                </c:pt>
                <c:pt idx="6980">
                  <c:v>39.5</c:v>
                </c:pt>
                <c:pt idx="6981">
                  <c:v>39.5</c:v>
                </c:pt>
                <c:pt idx="6982">
                  <c:v>39.5</c:v>
                </c:pt>
                <c:pt idx="6983">
                  <c:v>39.5</c:v>
                </c:pt>
                <c:pt idx="6984">
                  <c:v>39.5</c:v>
                </c:pt>
                <c:pt idx="6985">
                  <c:v>39.5</c:v>
                </c:pt>
                <c:pt idx="6986">
                  <c:v>39.5</c:v>
                </c:pt>
                <c:pt idx="6987">
                  <c:v>39.5</c:v>
                </c:pt>
                <c:pt idx="6988">
                  <c:v>39.51</c:v>
                </c:pt>
                <c:pt idx="6989">
                  <c:v>39.51</c:v>
                </c:pt>
                <c:pt idx="6990">
                  <c:v>39.5</c:v>
                </c:pt>
                <c:pt idx="6991">
                  <c:v>39.5</c:v>
                </c:pt>
                <c:pt idx="6992">
                  <c:v>39.5</c:v>
                </c:pt>
                <c:pt idx="6993">
                  <c:v>39.5</c:v>
                </c:pt>
                <c:pt idx="6994">
                  <c:v>39.5</c:v>
                </c:pt>
                <c:pt idx="6995">
                  <c:v>39.5</c:v>
                </c:pt>
                <c:pt idx="6996">
                  <c:v>39.49</c:v>
                </c:pt>
                <c:pt idx="6997">
                  <c:v>39.49</c:v>
                </c:pt>
                <c:pt idx="6998">
                  <c:v>39.49</c:v>
                </c:pt>
                <c:pt idx="6999">
                  <c:v>39.49</c:v>
                </c:pt>
                <c:pt idx="7000">
                  <c:v>39.49</c:v>
                </c:pt>
                <c:pt idx="7001">
                  <c:v>39.49</c:v>
                </c:pt>
                <c:pt idx="7002">
                  <c:v>39.49</c:v>
                </c:pt>
                <c:pt idx="7003">
                  <c:v>39.49</c:v>
                </c:pt>
                <c:pt idx="7004">
                  <c:v>39.49</c:v>
                </c:pt>
                <c:pt idx="7005">
                  <c:v>39.49</c:v>
                </c:pt>
                <c:pt idx="7006">
                  <c:v>39.5</c:v>
                </c:pt>
                <c:pt idx="7007">
                  <c:v>39.51</c:v>
                </c:pt>
                <c:pt idx="7008">
                  <c:v>39.51</c:v>
                </c:pt>
                <c:pt idx="7009">
                  <c:v>39.520000000000003</c:v>
                </c:pt>
                <c:pt idx="7010">
                  <c:v>39.520000000000003</c:v>
                </c:pt>
                <c:pt idx="7011">
                  <c:v>39.53</c:v>
                </c:pt>
                <c:pt idx="7012">
                  <c:v>39.53</c:v>
                </c:pt>
                <c:pt idx="7013">
                  <c:v>39.53</c:v>
                </c:pt>
                <c:pt idx="7014">
                  <c:v>39.53</c:v>
                </c:pt>
                <c:pt idx="7015">
                  <c:v>39.53</c:v>
                </c:pt>
                <c:pt idx="7016">
                  <c:v>39.53</c:v>
                </c:pt>
                <c:pt idx="7017">
                  <c:v>39.53</c:v>
                </c:pt>
                <c:pt idx="7018">
                  <c:v>39.53</c:v>
                </c:pt>
                <c:pt idx="7019">
                  <c:v>39.53</c:v>
                </c:pt>
                <c:pt idx="7020">
                  <c:v>39.53</c:v>
                </c:pt>
                <c:pt idx="7021">
                  <c:v>39.53</c:v>
                </c:pt>
                <c:pt idx="7022">
                  <c:v>39.53</c:v>
                </c:pt>
                <c:pt idx="7023">
                  <c:v>39.53</c:v>
                </c:pt>
                <c:pt idx="7024">
                  <c:v>39.54</c:v>
                </c:pt>
                <c:pt idx="7025">
                  <c:v>39.549999999999997</c:v>
                </c:pt>
                <c:pt idx="7026">
                  <c:v>39.56</c:v>
                </c:pt>
                <c:pt idx="7027">
                  <c:v>39.56</c:v>
                </c:pt>
                <c:pt idx="7028">
                  <c:v>39.57</c:v>
                </c:pt>
                <c:pt idx="7029">
                  <c:v>39.57</c:v>
                </c:pt>
                <c:pt idx="7030">
                  <c:v>39.58</c:v>
                </c:pt>
                <c:pt idx="7031">
                  <c:v>39.590000000000003</c:v>
                </c:pt>
                <c:pt idx="7032">
                  <c:v>39.590000000000003</c:v>
                </c:pt>
                <c:pt idx="7033">
                  <c:v>39.6</c:v>
                </c:pt>
                <c:pt idx="7034">
                  <c:v>39.6</c:v>
                </c:pt>
                <c:pt idx="7035">
                  <c:v>39.61</c:v>
                </c:pt>
                <c:pt idx="7036">
                  <c:v>39.61</c:v>
                </c:pt>
                <c:pt idx="7037">
                  <c:v>39.61</c:v>
                </c:pt>
                <c:pt idx="7038">
                  <c:v>39.61</c:v>
                </c:pt>
                <c:pt idx="7039">
                  <c:v>39.61</c:v>
                </c:pt>
                <c:pt idx="7040">
                  <c:v>39.619999999999997</c:v>
                </c:pt>
                <c:pt idx="7041">
                  <c:v>39.619999999999997</c:v>
                </c:pt>
                <c:pt idx="7042">
                  <c:v>39.619999999999997</c:v>
                </c:pt>
                <c:pt idx="7043">
                  <c:v>39.619999999999997</c:v>
                </c:pt>
                <c:pt idx="7044">
                  <c:v>39.630000000000003</c:v>
                </c:pt>
                <c:pt idx="7045">
                  <c:v>39.630000000000003</c:v>
                </c:pt>
                <c:pt idx="7046">
                  <c:v>39.64</c:v>
                </c:pt>
                <c:pt idx="7047">
                  <c:v>39.64</c:v>
                </c:pt>
                <c:pt idx="7048">
                  <c:v>39.65</c:v>
                </c:pt>
                <c:pt idx="7049">
                  <c:v>39.65</c:v>
                </c:pt>
                <c:pt idx="7050">
                  <c:v>39.659999999999997</c:v>
                </c:pt>
                <c:pt idx="7051">
                  <c:v>39.67</c:v>
                </c:pt>
                <c:pt idx="7052">
                  <c:v>39.68</c:v>
                </c:pt>
                <c:pt idx="7053">
                  <c:v>39.68</c:v>
                </c:pt>
                <c:pt idx="7054">
                  <c:v>39.69</c:v>
                </c:pt>
                <c:pt idx="7055">
                  <c:v>39.69</c:v>
                </c:pt>
                <c:pt idx="7056">
                  <c:v>39.69</c:v>
                </c:pt>
                <c:pt idx="7057">
                  <c:v>39.69</c:v>
                </c:pt>
                <c:pt idx="7058">
                  <c:v>39.700000000000003</c:v>
                </c:pt>
                <c:pt idx="7059">
                  <c:v>39.700000000000003</c:v>
                </c:pt>
                <c:pt idx="7060">
                  <c:v>39.700000000000003</c:v>
                </c:pt>
                <c:pt idx="7061">
                  <c:v>39.700000000000003</c:v>
                </c:pt>
                <c:pt idx="7062">
                  <c:v>39.71</c:v>
                </c:pt>
                <c:pt idx="7063">
                  <c:v>39.71</c:v>
                </c:pt>
                <c:pt idx="7064">
                  <c:v>39.71</c:v>
                </c:pt>
                <c:pt idx="7065">
                  <c:v>39.71</c:v>
                </c:pt>
                <c:pt idx="7066">
                  <c:v>39.71</c:v>
                </c:pt>
                <c:pt idx="7067">
                  <c:v>39.71</c:v>
                </c:pt>
                <c:pt idx="7068">
                  <c:v>39.71</c:v>
                </c:pt>
                <c:pt idx="7069">
                  <c:v>39.71</c:v>
                </c:pt>
                <c:pt idx="7070">
                  <c:v>39.71</c:v>
                </c:pt>
                <c:pt idx="7071">
                  <c:v>39.71</c:v>
                </c:pt>
                <c:pt idx="7072">
                  <c:v>39.71</c:v>
                </c:pt>
                <c:pt idx="7073">
                  <c:v>39.71</c:v>
                </c:pt>
                <c:pt idx="7074">
                  <c:v>39.71</c:v>
                </c:pt>
                <c:pt idx="7075">
                  <c:v>39.71</c:v>
                </c:pt>
                <c:pt idx="7076">
                  <c:v>39.71</c:v>
                </c:pt>
                <c:pt idx="7077">
                  <c:v>39.71</c:v>
                </c:pt>
                <c:pt idx="7078">
                  <c:v>39.71</c:v>
                </c:pt>
                <c:pt idx="7079">
                  <c:v>39.71</c:v>
                </c:pt>
                <c:pt idx="7080">
                  <c:v>39.71</c:v>
                </c:pt>
                <c:pt idx="7081">
                  <c:v>39.71</c:v>
                </c:pt>
                <c:pt idx="7082">
                  <c:v>39.71</c:v>
                </c:pt>
                <c:pt idx="7083">
                  <c:v>39.71</c:v>
                </c:pt>
                <c:pt idx="7084">
                  <c:v>39.71</c:v>
                </c:pt>
                <c:pt idx="7085">
                  <c:v>39.71</c:v>
                </c:pt>
                <c:pt idx="7086">
                  <c:v>39.71</c:v>
                </c:pt>
                <c:pt idx="7087">
                  <c:v>39.71</c:v>
                </c:pt>
                <c:pt idx="7088">
                  <c:v>39.71</c:v>
                </c:pt>
                <c:pt idx="7089">
                  <c:v>39.71</c:v>
                </c:pt>
                <c:pt idx="7090">
                  <c:v>39.71</c:v>
                </c:pt>
                <c:pt idx="7091">
                  <c:v>39.71</c:v>
                </c:pt>
                <c:pt idx="7092">
                  <c:v>39.71</c:v>
                </c:pt>
                <c:pt idx="7093">
                  <c:v>39.71</c:v>
                </c:pt>
                <c:pt idx="7094">
                  <c:v>39.71</c:v>
                </c:pt>
                <c:pt idx="7095">
                  <c:v>39.71</c:v>
                </c:pt>
                <c:pt idx="7096">
                  <c:v>39.71</c:v>
                </c:pt>
                <c:pt idx="7097">
                  <c:v>39.71</c:v>
                </c:pt>
                <c:pt idx="7098">
                  <c:v>39.71</c:v>
                </c:pt>
                <c:pt idx="7099">
                  <c:v>39.71</c:v>
                </c:pt>
                <c:pt idx="7100">
                  <c:v>39.71</c:v>
                </c:pt>
                <c:pt idx="7101">
                  <c:v>39.71</c:v>
                </c:pt>
                <c:pt idx="7102">
                  <c:v>39.700000000000003</c:v>
                </c:pt>
                <c:pt idx="7103">
                  <c:v>39.700000000000003</c:v>
                </c:pt>
                <c:pt idx="7104">
                  <c:v>39.700000000000003</c:v>
                </c:pt>
                <c:pt idx="7105">
                  <c:v>39.700000000000003</c:v>
                </c:pt>
                <c:pt idx="7106">
                  <c:v>39.700000000000003</c:v>
                </c:pt>
                <c:pt idx="7107">
                  <c:v>39.700000000000003</c:v>
                </c:pt>
                <c:pt idx="7108">
                  <c:v>39.700000000000003</c:v>
                </c:pt>
                <c:pt idx="7109">
                  <c:v>39.700000000000003</c:v>
                </c:pt>
                <c:pt idx="7110">
                  <c:v>39.700000000000003</c:v>
                </c:pt>
                <c:pt idx="7111">
                  <c:v>39.69</c:v>
                </c:pt>
                <c:pt idx="7112">
                  <c:v>39.69</c:v>
                </c:pt>
                <c:pt idx="7113">
                  <c:v>39.69</c:v>
                </c:pt>
                <c:pt idx="7114">
                  <c:v>39.68</c:v>
                </c:pt>
                <c:pt idx="7115">
                  <c:v>39.68</c:v>
                </c:pt>
                <c:pt idx="7116">
                  <c:v>39.68</c:v>
                </c:pt>
                <c:pt idx="7117">
                  <c:v>39.67</c:v>
                </c:pt>
                <c:pt idx="7118">
                  <c:v>39.659999999999997</c:v>
                </c:pt>
                <c:pt idx="7119">
                  <c:v>39.659999999999997</c:v>
                </c:pt>
                <c:pt idx="7120">
                  <c:v>39.659999999999997</c:v>
                </c:pt>
                <c:pt idx="7121">
                  <c:v>39.659999999999997</c:v>
                </c:pt>
                <c:pt idx="7122">
                  <c:v>39.659999999999997</c:v>
                </c:pt>
                <c:pt idx="7123">
                  <c:v>39.659999999999997</c:v>
                </c:pt>
                <c:pt idx="7124">
                  <c:v>39.659999999999997</c:v>
                </c:pt>
                <c:pt idx="7125">
                  <c:v>39.659999999999997</c:v>
                </c:pt>
                <c:pt idx="7126">
                  <c:v>39.65</c:v>
                </c:pt>
                <c:pt idx="7127">
                  <c:v>39.65</c:v>
                </c:pt>
                <c:pt idx="7128">
                  <c:v>39.64</c:v>
                </c:pt>
                <c:pt idx="7129">
                  <c:v>39.64</c:v>
                </c:pt>
                <c:pt idx="7130">
                  <c:v>39.64</c:v>
                </c:pt>
                <c:pt idx="7131">
                  <c:v>39.64</c:v>
                </c:pt>
                <c:pt idx="7132">
                  <c:v>39.64</c:v>
                </c:pt>
                <c:pt idx="7133">
                  <c:v>39.64</c:v>
                </c:pt>
                <c:pt idx="7134">
                  <c:v>39.64</c:v>
                </c:pt>
                <c:pt idx="7135">
                  <c:v>39.630000000000003</c:v>
                </c:pt>
                <c:pt idx="7136">
                  <c:v>39.630000000000003</c:v>
                </c:pt>
                <c:pt idx="7137">
                  <c:v>39.630000000000003</c:v>
                </c:pt>
                <c:pt idx="7138">
                  <c:v>39.64</c:v>
                </c:pt>
                <c:pt idx="7139">
                  <c:v>39.630000000000003</c:v>
                </c:pt>
                <c:pt idx="7140">
                  <c:v>39.630000000000003</c:v>
                </c:pt>
                <c:pt idx="7141">
                  <c:v>39.630000000000003</c:v>
                </c:pt>
                <c:pt idx="7142">
                  <c:v>39.619999999999997</c:v>
                </c:pt>
                <c:pt idx="7143">
                  <c:v>39.630000000000003</c:v>
                </c:pt>
                <c:pt idx="7144">
                  <c:v>39.630000000000003</c:v>
                </c:pt>
                <c:pt idx="7145">
                  <c:v>39.619999999999997</c:v>
                </c:pt>
                <c:pt idx="7146">
                  <c:v>39.619999999999997</c:v>
                </c:pt>
                <c:pt idx="7147">
                  <c:v>39.619999999999997</c:v>
                </c:pt>
                <c:pt idx="7148">
                  <c:v>39.619999999999997</c:v>
                </c:pt>
                <c:pt idx="7149">
                  <c:v>39.619999999999997</c:v>
                </c:pt>
                <c:pt idx="7150">
                  <c:v>39.619999999999997</c:v>
                </c:pt>
                <c:pt idx="7151">
                  <c:v>39.619999999999997</c:v>
                </c:pt>
                <c:pt idx="7152">
                  <c:v>39.619999999999997</c:v>
                </c:pt>
                <c:pt idx="7153">
                  <c:v>39.619999999999997</c:v>
                </c:pt>
                <c:pt idx="7154">
                  <c:v>39.619999999999997</c:v>
                </c:pt>
                <c:pt idx="7155">
                  <c:v>39.619999999999997</c:v>
                </c:pt>
                <c:pt idx="7156">
                  <c:v>39.619999999999997</c:v>
                </c:pt>
                <c:pt idx="7157">
                  <c:v>39.619999999999997</c:v>
                </c:pt>
                <c:pt idx="7158">
                  <c:v>39.619999999999997</c:v>
                </c:pt>
                <c:pt idx="7159">
                  <c:v>39.619999999999997</c:v>
                </c:pt>
                <c:pt idx="7160">
                  <c:v>39.619999999999997</c:v>
                </c:pt>
                <c:pt idx="7161">
                  <c:v>39.61</c:v>
                </c:pt>
                <c:pt idx="7162">
                  <c:v>39.61</c:v>
                </c:pt>
                <c:pt idx="7163">
                  <c:v>39.61</c:v>
                </c:pt>
                <c:pt idx="7164">
                  <c:v>39.61</c:v>
                </c:pt>
                <c:pt idx="7165">
                  <c:v>39.61</c:v>
                </c:pt>
                <c:pt idx="7166">
                  <c:v>39.61</c:v>
                </c:pt>
                <c:pt idx="7167">
                  <c:v>39.61</c:v>
                </c:pt>
                <c:pt idx="7168">
                  <c:v>39.61</c:v>
                </c:pt>
                <c:pt idx="7169">
                  <c:v>39.61</c:v>
                </c:pt>
                <c:pt idx="7170">
                  <c:v>39.61</c:v>
                </c:pt>
                <c:pt idx="7171">
                  <c:v>39.61</c:v>
                </c:pt>
                <c:pt idx="7172">
                  <c:v>39.61</c:v>
                </c:pt>
                <c:pt idx="7173">
                  <c:v>39.61</c:v>
                </c:pt>
                <c:pt idx="7174">
                  <c:v>39.61</c:v>
                </c:pt>
                <c:pt idx="7175">
                  <c:v>39.6</c:v>
                </c:pt>
                <c:pt idx="7176">
                  <c:v>39.6</c:v>
                </c:pt>
                <c:pt idx="7177">
                  <c:v>39.6</c:v>
                </c:pt>
                <c:pt idx="7178">
                  <c:v>39.6</c:v>
                </c:pt>
                <c:pt idx="7179">
                  <c:v>39.6</c:v>
                </c:pt>
                <c:pt idx="7180">
                  <c:v>39.6</c:v>
                </c:pt>
                <c:pt idx="7181">
                  <c:v>39.6</c:v>
                </c:pt>
                <c:pt idx="7182">
                  <c:v>39.590000000000003</c:v>
                </c:pt>
                <c:pt idx="7183">
                  <c:v>39.58</c:v>
                </c:pt>
                <c:pt idx="7184">
                  <c:v>39.57</c:v>
                </c:pt>
                <c:pt idx="7185">
                  <c:v>39.56</c:v>
                </c:pt>
                <c:pt idx="7186">
                  <c:v>39.549999999999997</c:v>
                </c:pt>
                <c:pt idx="7187">
                  <c:v>39.549999999999997</c:v>
                </c:pt>
                <c:pt idx="7188">
                  <c:v>39.549999999999997</c:v>
                </c:pt>
                <c:pt idx="7189">
                  <c:v>39.54</c:v>
                </c:pt>
                <c:pt idx="7190">
                  <c:v>39.54</c:v>
                </c:pt>
                <c:pt idx="7191">
                  <c:v>39.53</c:v>
                </c:pt>
                <c:pt idx="7192">
                  <c:v>39.520000000000003</c:v>
                </c:pt>
                <c:pt idx="7193">
                  <c:v>39.520000000000003</c:v>
                </c:pt>
                <c:pt idx="7194">
                  <c:v>39.51</c:v>
                </c:pt>
                <c:pt idx="7195">
                  <c:v>39.5</c:v>
                </c:pt>
                <c:pt idx="7196">
                  <c:v>39.5</c:v>
                </c:pt>
                <c:pt idx="7197">
                  <c:v>39.49</c:v>
                </c:pt>
                <c:pt idx="7198">
                  <c:v>39.479999999999997</c:v>
                </c:pt>
                <c:pt idx="7199">
                  <c:v>39.47</c:v>
                </c:pt>
                <c:pt idx="7200">
                  <c:v>39.46</c:v>
                </c:pt>
                <c:pt idx="7201">
                  <c:v>39.46</c:v>
                </c:pt>
                <c:pt idx="7202">
                  <c:v>39.450000000000003</c:v>
                </c:pt>
                <c:pt idx="7203">
                  <c:v>39.44</c:v>
                </c:pt>
                <c:pt idx="7204">
                  <c:v>39.43</c:v>
                </c:pt>
                <c:pt idx="7205">
                  <c:v>39.42</c:v>
                </c:pt>
                <c:pt idx="7206">
                  <c:v>39.42</c:v>
                </c:pt>
                <c:pt idx="7207">
                  <c:v>39.42</c:v>
                </c:pt>
                <c:pt idx="7208">
                  <c:v>39.409999999999997</c:v>
                </c:pt>
                <c:pt idx="7209">
                  <c:v>39.409999999999997</c:v>
                </c:pt>
                <c:pt idx="7210">
                  <c:v>39.409999999999997</c:v>
                </c:pt>
                <c:pt idx="7211">
                  <c:v>39.409999999999997</c:v>
                </c:pt>
                <c:pt idx="7212">
                  <c:v>39.409999999999997</c:v>
                </c:pt>
                <c:pt idx="7213">
                  <c:v>39.4</c:v>
                </c:pt>
                <c:pt idx="7214">
                  <c:v>39.4</c:v>
                </c:pt>
                <c:pt idx="7215">
                  <c:v>39.4</c:v>
                </c:pt>
                <c:pt idx="7216">
                  <c:v>39.4</c:v>
                </c:pt>
                <c:pt idx="7217">
                  <c:v>39.4</c:v>
                </c:pt>
                <c:pt idx="7218">
                  <c:v>39.4</c:v>
                </c:pt>
                <c:pt idx="7219">
                  <c:v>39.4</c:v>
                </c:pt>
                <c:pt idx="7220">
                  <c:v>39.4</c:v>
                </c:pt>
                <c:pt idx="7221">
                  <c:v>39.4</c:v>
                </c:pt>
                <c:pt idx="7222">
                  <c:v>39.4</c:v>
                </c:pt>
                <c:pt idx="7223">
                  <c:v>39.4</c:v>
                </c:pt>
                <c:pt idx="7224">
                  <c:v>39.4</c:v>
                </c:pt>
                <c:pt idx="7225">
                  <c:v>39.4</c:v>
                </c:pt>
                <c:pt idx="7226">
                  <c:v>39.4</c:v>
                </c:pt>
                <c:pt idx="7227">
                  <c:v>39.4</c:v>
                </c:pt>
                <c:pt idx="7228">
                  <c:v>39.4</c:v>
                </c:pt>
                <c:pt idx="7229">
                  <c:v>39.4</c:v>
                </c:pt>
                <c:pt idx="7230">
                  <c:v>39.4</c:v>
                </c:pt>
                <c:pt idx="7231">
                  <c:v>39.4</c:v>
                </c:pt>
                <c:pt idx="7232">
                  <c:v>39.4</c:v>
                </c:pt>
                <c:pt idx="7233">
                  <c:v>39.4</c:v>
                </c:pt>
                <c:pt idx="7234">
                  <c:v>39.4</c:v>
                </c:pt>
                <c:pt idx="7235">
                  <c:v>39.4</c:v>
                </c:pt>
                <c:pt idx="7236">
                  <c:v>39.4</c:v>
                </c:pt>
                <c:pt idx="7237">
                  <c:v>39.4</c:v>
                </c:pt>
                <c:pt idx="7238">
                  <c:v>39.4</c:v>
                </c:pt>
                <c:pt idx="7239">
                  <c:v>39.4</c:v>
                </c:pt>
                <c:pt idx="7240">
                  <c:v>39.4</c:v>
                </c:pt>
                <c:pt idx="7241">
                  <c:v>39.4</c:v>
                </c:pt>
                <c:pt idx="7242">
                  <c:v>39.4</c:v>
                </c:pt>
                <c:pt idx="7243">
                  <c:v>39.4</c:v>
                </c:pt>
                <c:pt idx="7244">
                  <c:v>39.4</c:v>
                </c:pt>
                <c:pt idx="7245">
                  <c:v>39.4</c:v>
                </c:pt>
                <c:pt idx="7246">
                  <c:v>39.4</c:v>
                </c:pt>
                <c:pt idx="7247">
                  <c:v>39.409999999999997</c:v>
                </c:pt>
                <c:pt idx="7248">
                  <c:v>39.409999999999997</c:v>
                </c:pt>
                <c:pt idx="7249">
                  <c:v>39.42</c:v>
                </c:pt>
                <c:pt idx="7250">
                  <c:v>39.43</c:v>
                </c:pt>
                <c:pt idx="7251">
                  <c:v>39.44</c:v>
                </c:pt>
                <c:pt idx="7252">
                  <c:v>39.46</c:v>
                </c:pt>
                <c:pt idx="7253">
                  <c:v>39.479999999999997</c:v>
                </c:pt>
                <c:pt idx="7254">
                  <c:v>39.5</c:v>
                </c:pt>
                <c:pt idx="7255">
                  <c:v>39.53</c:v>
                </c:pt>
                <c:pt idx="7256">
                  <c:v>39.549999999999997</c:v>
                </c:pt>
                <c:pt idx="7257">
                  <c:v>39.57</c:v>
                </c:pt>
                <c:pt idx="7258">
                  <c:v>39.58</c:v>
                </c:pt>
                <c:pt idx="7259">
                  <c:v>39.590000000000003</c:v>
                </c:pt>
                <c:pt idx="7260">
                  <c:v>39.6</c:v>
                </c:pt>
                <c:pt idx="7261">
                  <c:v>39.6</c:v>
                </c:pt>
                <c:pt idx="7262">
                  <c:v>39.61</c:v>
                </c:pt>
                <c:pt idx="7263">
                  <c:v>39.619999999999997</c:v>
                </c:pt>
                <c:pt idx="7264">
                  <c:v>39.619999999999997</c:v>
                </c:pt>
                <c:pt idx="7265">
                  <c:v>39.630000000000003</c:v>
                </c:pt>
                <c:pt idx="7266">
                  <c:v>39.64</c:v>
                </c:pt>
                <c:pt idx="7267">
                  <c:v>39.65</c:v>
                </c:pt>
                <c:pt idx="7268">
                  <c:v>39.67</c:v>
                </c:pt>
                <c:pt idx="7269">
                  <c:v>39.69</c:v>
                </c:pt>
                <c:pt idx="7270">
                  <c:v>39.700000000000003</c:v>
                </c:pt>
                <c:pt idx="7271">
                  <c:v>39.71</c:v>
                </c:pt>
                <c:pt idx="7272">
                  <c:v>39.71</c:v>
                </c:pt>
                <c:pt idx="7273">
                  <c:v>39.71</c:v>
                </c:pt>
                <c:pt idx="7274">
                  <c:v>39.71</c:v>
                </c:pt>
                <c:pt idx="7275">
                  <c:v>39.71</c:v>
                </c:pt>
                <c:pt idx="7276">
                  <c:v>39.71</c:v>
                </c:pt>
                <c:pt idx="7277">
                  <c:v>39.72</c:v>
                </c:pt>
                <c:pt idx="7278">
                  <c:v>39.72</c:v>
                </c:pt>
                <c:pt idx="7279">
                  <c:v>39.74</c:v>
                </c:pt>
                <c:pt idx="7280">
                  <c:v>39.75</c:v>
                </c:pt>
                <c:pt idx="7281">
                  <c:v>39.770000000000003</c:v>
                </c:pt>
                <c:pt idx="7282">
                  <c:v>39.79</c:v>
                </c:pt>
                <c:pt idx="7283">
                  <c:v>39.81</c:v>
                </c:pt>
                <c:pt idx="7284">
                  <c:v>39.83</c:v>
                </c:pt>
                <c:pt idx="7285">
                  <c:v>39.85</c:v>
                </c:pt>
                <c:pt idx="7286">
                  <c:v>39.869999999999997</c:v>
                </c:pt>
                <c:pt idx="7287">
                  <c:v>39.89</c:v>
                </c:pt>
                <c:pt idx="7288">
                  <c:v>39.9</c:v>
                </c:pt>
                <c:pt idx="7289">
                  <c:v>39.909999999999997</c:v>
                </c:pt>
                <c:pt idx="7290">
                  <c:v>39.92</c:v>
                </c:pt>
                <c:pt idx="7291">
                  <c:v>39.92</c:v>
                </c:pt>
                <c:pt idx="7292">
                  <c:v>39.92</c:v>
                </c:pt>
                <c:pt idx="7293">
                  <c:v>39.93</c:v>
                </c:pt>
                <c:pt idx="7294">
                  <c:v>39.93</c:v>
                </c:pt>
                <c:pt idx="7295">
                  <c:v>39.94</c:v>
                </c:pt>
                <c:pt idx="7296">
                  <c:v>39.94</c:v>
                </c:pt>
                <c:pt idx="7297">
                  <c:v>39.950000000000003</c:v>
                </c:pt>
                <c:pt idx="7298">
                  <c:v>39.96</c:v>
                </c:pt>
                <c:pt idx="7299">
                  <c:v>39.97</c:v>
                </c:pt>
                <c:pt idx="7300">
                  <c:v>39.979999999999997</c:v>
                </c:pt>
                <c:pt idx="7301">
                  <c:v>39.99</c:v>
                </c:pt>
                <c:pt idx="7302">
                  <c:v>40</c:v>
                </c:pt>
                <c:pt idx="7303">
                  <c:v>40.01</c:v>
                </c:pt>
                <c:pt idx="7304">
                  <c:v>40.020000000000003</c:v>
                </c:pt>
                <c:pt idx="7305">
                  <c:v>40.020000000000003</c:v>
                </c:pt>
                <c:pt idx="7306">
                  <c:v>40.020000000000003</c:v>
                </c:pt>
                <c:pt idx="7307">
                  <c:v>40.03</c:v>
                </c:pt>
                <c:pt idx="7308">
                  <c:v>40.03</c:v>
                </c:pt>
                <c:pt idx="7309">
                  <c:v>40.03</c:v>
                </c:pt>
                <c:pt idx="7310">
                  <c:v>40.03</c:v>
                </c:pt>
                <c:pt idx="7311">
                  <c:v>40.03</c:v>
                </c:pt>
                <c:pt idx="7312">
                  <c:v>40.03</c:v>
                </c:pt>
                <c:pt idx="7313">
                  <c:v>40.03</c:v>
                </c:pt>
                <c:pt idx="7314">
                  <c:v>40.03</c:v>
                </c:pt>
                <c:pt idx="7315">
                  <c:v>40.03</c:v>
                </c:pt>
                <c:pt idx="7316">
                  <c:v>40.03</c:v>
                </c:pt>
                <c:pt idx="7317">
                  <c:v>40.03</c:v>
                </c:pt>
                <c:pt idx="7318">
                  <c:v>40.04</c:v>
                </c:pt>
                <c:pt idx="7319">
                  <c:v>40.04</c:v>
                </c:pt>
                <c:pt idx="7320">
                  <c:v>40.04</c:v>
                </c:pt>
                <c:pt idx="7321">
                  <c:v>40.04</c:v>
                </c:pt>
                <c:pt idx="7322">
                  <c:v>40.04</c:v>
                </c:pt>
                <c:pt idx="7323">
                  <c:v>40.04</c:v>
                </c:pt>
                <c:pt idx="7324">
                  <c:v>40.04</c:v>
                </c:pt>
                <c:pt idx="7325">
                  <c:v>40.04</c:v>
                </c:pt>
                <c:pt idx="7326">
                  <c:v>40.04</c:v>
                </c:pt>
                <c:pt idx="7327">
                  <c:v>40.04</c:v>
                </c:pt>
                <c:pt idx="7328">
                  <c:v>40.04</c:v>
                </c:pt>
                <c:pt idx="7329">
                  <c:v>40.04</c:v>
                </c:pt>
                <c:pt idx="7330">
                  <c:v>40.04</c:v>
                </c:pt>
                <c:pt idx="7331">
                  <c:v>40.04</c:v>
                </c:pt>
                <c:pt idx="7332">
                  <c:v>40.04</c:v>
                </c:pt>
                <c:pt idx="7333">
                  <c:v>40.04</c:v>
                </c:pt>
                <c:pt idx="7334">
                  <c:v>40.04</c:v>
                </c:pt>
                <c:pt idx="7335">
                  <c:v>40.03</c:v>
                </c:pt>
                <c:pt idx="7336">
                  <c:v>40.03</c:v>
                </c:pt>
                <c:pt idx="7337">
                  <c:v>40.03</c:v>
                </c:pt>
                <c:pt idx="7338">
                  <c:v>40.03</c:v>
                </c:pt>
                <c:pt idx="7339">
                  <c:v>40.03</c:v>
                </c:pt>
                <c:pt idx="7340">
                  <c:v>40.03</c:v>
                </c:pt>
                <c:pt idx="7341">
                  <c:v>40.03</c:v>
                </c:pt>
                <c:pt idx="7342">
                  <c:v>40.03</c:v>
                </c:pt>
                <c:pt idx="7343">
                  <c:v>40.03</c:v>
                </c:pt>
                <c:pt idx="7344">
                  <c:v>40.03</c:v>
                </c:pt>
                <c:pt idx="7345">
                  <c:v>40.03</c:v>
                </c:pt>
                <c:pt idx="7346">
                  <c:v>40.020000000000003</c:v>
                </c:pt>
                <c:pt idx="7347">
                  <c:v>40.020000000000003</c:v>
                </c:pt>
                <c:pt idx="7348">
                  <c:v>40.020000000000003</c:v>
                </c:pt>
                <c:pt idx="7349">
                  <c:v>40.01</c:v>
                </c:pt>
                <c:pt idx="7350">
                  <c:v>40.01</c:v>
                </c:pt>
                <c:pt idx="7351">
                  <c:v>40.01</c:v>
                </c:pt>
                <c:pt idx="7352">
                  <c:v>40.01</c:v>
                </c:pt>
                <c:pt idx="7353">
                  <c:v>40.01</c:v>
                </c:pt>
                <c:pt idx="7354">
                  <c:v>40</c:v>
                </c:pt>
                <c:pt idx="7355">
                  <c:v>39.99</c:v>
                </c:pt>
                <c:pt idx="7356">
                  <c:v>39.979999999999997</c:v>
                </c:pt>
                <c:pt idx="7357">
                  <c:v>39.979999999999997</c:v>
                </c:pt>
                <c:pt idx="7358">
                  <c:v>39.97</c:v>
                </c:pt>
                <c:pt idx="7359">
                  <c:v>39.96</c:v>
                </c:pt>
                <c:pt idx="7360">
                  <c:v>39.950000000000003</c:v>
                </c:pt>
                <c:pt idx="7361">
                  <c:v>39.950000000000003</c:v>
                </c:pt>
                <c:pt idx="7362">
                  <c:v>39.94</c:v>
                </c:pt>
                <c:pt idx="7363">
                  <c:v>39.94</c:v>
                </c:pt>
                <c:pt idx="7364">
                  <c:v>39.94</c:v>
                </c:pt>
                <c:pt idx="7365">
                  <c:v>39.93</c:v>
                </c:pt>
                <c:pt idx="7366">
                  <c:v>39.93</c:v>
                </c:pt>
                <c:pt idx="7367">
                  <c:v>39.93</c:v>
                </c:pt>
                <c:pt idx="7368">
                  <c:v>39.93</c:v>
                </c:pt>
                <c:pt idx="7369">
                  <c:v>39.93</c:v>
                </c:pt>
                <c:pt idx="7370">
                  <c:v>39.92</c:v>
                </c:pt>
                <c:pt idx="7371">
                  <c:v>39.92</c:v>
                </c:pt>
                <c:pt idx="7372">
                  <c:v>39.92</c:v>
                </c:pt>
                <c:pt idx="7373">
                  <c:v>39.92</c:v>
                </c:pt>
                <c:pt idx="7374">
                  <c:v>39.92</c:v>
                </c:pt>
                <c:pt idx="7375">
                  <c:v>39.92</c:v>
                </c:pt>
                <c:pt idx="7376">
                  <c:v>39.92</c:v>
                </c:pt>
                <c:pt idx="7377">
                  <c:v>39.92</c:v>
                </c:pt>
                <c:pt idx="7378">
                  <c:v>39.92</c:v>
                </c:pt>
                <c:pt idx="7379">
                  <c:v>39.909999999999997</c:v>
                </c:pt>
                <c:pt idx="7380">
                  <c:v>39.909999999999997</c:v>
                </c:pt>
                <c:pt idx="7381">
                  <c:v>39.9</c:v>
                </c:pt>
                <c:pt idx="7382">
                  <c:v>39.9</c:v>
                </c:pt>
                <c:pt idx="7383">
                  <c:v>39.89</c:v>
                </c:pt>
                <c:pt idx="7384">
                  <c:v>39.880000000000003</c:v>
                </c:pt>
                <c:pt idx="7385">
                  <c:v>39.880000000000003</c:v>
                </c:pt>
                <c:pt idx="7386">
                  <c:v>39.869999999999997</c:v>
                </c:pt>
                <c:pt idx="7387">
                  <c:v>39.869999999999997</c:v>
                </c:pt>
                <c:pt idx="7388">
                  <c:v>39.869999999999997</c:v>
                </c:pt>
                <c:pt idx="7389">
                  <c:v>39.86</c:v>
                </c:pt>
                <c:pt idx="7390">
                  <c:v>39.85</c:v>
                </c:pt>
                <c:pt idx="7391">
                  <c:v>39.85</c:v>
                </c:pt>
                <c:pt idx="7392">
                  <c:v>39.85</c:v>
                </c:pt>
                <c:pt idx="7393">
                  <c:v>39.840000000000003</c:v>
                </c:pt>
                <c:pt idx="7394">
                  <c:v>39.83</c:v>
                </c:pt>
                <c:pt idx="7395">
                  <c:v>39.82</c:v>
                </c:pt>
                <c:pt idx="7396">
                  <c:v>39.81</c:v>
                </c:pt>
                <c:pt idx="7397">
                  <c:v>39.799999999999997</c:v>
                </c:pt>
                <c:pt idx="7398">
                  <c:v>39.799999999999997</c:v>
                </c:pt>
                <c:pt idx="7399">
                  <c:v>39.79</c:v>
                </c:pt>
                <c:pt idx="7400">
                  <c:v>39.78</c:v>
                </c:pt>
                <c:pt idx="7401">
                  <c:v>39.770000000000003</c:v>
                </c:pt>
                <c:pt idx="7402">
                  <c:v>39.76</c:v>
                </c:pt>
                <c:pt idx="7403">
                  <c:v>39.75</c:v>
                </c:pt>
                <c:pt idx="7404">
                  <c:v>39.74</c:v>
                </c:pt>
                <c:pt idx="7405">
                  <c:v>39.729999999999997</c:v>
                </c:pt>
                <c:pt idx="7406">
                  <c:v>39.729999999999997</c:v>
                </c:pt>
                <c:pt idx="7407">
                  <c:v>39.729999999999997</c:v>
                </c:pt>
                <c:pt idx="7408">
                  <c:v>39.729999999999997</c:v>
                </c:pt>
                <c:pt idx="7409">
                  <c:v>39.72</c:v>
                </c:pt>
                <c:pt idx="7410">
                  <c:v>39.72</c:v>
                </c:pt>
                <c:pt idx="7411">
                  <c:v>39.72</c:v>
                </c:pt>
                <c:pt idx="7412">
                  <c:v>39.72</c:v>
                </c:pt>
                <c:pt idx="7413">
                  <c:v>39.71</c:v>
                </c:pt>
                <c:pt idx="7414">
                  <c:v>39.71</c:v>
                </c:pt>
                <c:pt idx="7415">
                  <c:v>39.71</c:v>
                </c:pt>
                <c:pt idx="7416">
                  <c:v>39.71</c:v>
                </c:pt>
                <c:pt idx="7417">
                  <c:v>39.71</c:v>
                </c:pt>
                <c:pt idx="7418">
                  <c:v>39.71</c:v>
                </c:pt>
                <c:pt idx="7419">
                  <c:v>39.71</c:v>
                </c:pt>
                <c:pt idx="7420">
                  <c:v>39.71</c:v>
                </c:pt>
                <c:pt idx="7421">
                  <c:v>39.71</c:v>
                </c:pt>
                <c:pt idx="7422">
                  <c:v>39.71</c:v>
                </c:pt>
                <c:pt idx="7423">
                  <c:v>39.71</c:v>
                </c:pt>
                <c:pt idx="7424">
                  <c:v>39.71</c:v>
                </c:pt>
                <c:pt idx="7425">
                  <c:v>39.71</c:v>
                </c:pt>
                <c:pt idx="7426">
                  <c:v>39.71</c:v>
                </c:pt>
                <c:pt idx="7427">
                  <c:v>39.71</c:v>
                </c:pt>
                <c:pt idx="7428">
                  <c:v>39.71</c:v>
                </c:pt>
                <c:pt idx="7429">
                  <c:v>39.71</c:v>
                </c:pt>
                <c:pt idx="7430">
                  <c:v>39.71</c:v>
                </c:pt>
                <c:pt idx="7431">
                  <c:v>39.71</c:v>
                </c:pt>
                <c:pt idx="7432">
                  <c:v>39.71</c:v>
                </c:pt>
                <c:pt idx="7433">
                  <c:v>39.71</c:v>
                </c:pt>
                <c:pt idx="7434">
                  <c:v>39.71</c:v>
                </c:pt>
                <c:pt idx="7435">
                  <c:v>39.71</c:v>
                </c:pt>
                <c:pt idx="7436">
                  <c:v>39.71</c:v>
                </c:pt>
                <c:pt idx="7437">
                  <c:v>39.700000000000003</c:v>
                </c:pt>
                <c:pt idx="7438">
                  <c:v>39.700000000000003</c:v>
                </c:pt>
                <c:pt idx="7439">
                  <c:v>39.700000000000003</c:v>
                </c:pt>
                <c:pt idx="7440">
                  <c:v>39.69</c:v>
                </c:pt>
                <c:pt idx="7441">
                  <c:v>39.69</c:v>
                </c:pt>
                <c:pt idx="7442">
                  <c:v>39.68</c:v>
                </c:pt>
                <c:pt idx="7443">
                  <c:v>39.68</c:v>
                </c:pt>
                <c:pt idx="7444">
                  <c:v>39.68</c:v>
                </c:pt>
                <c:pt idx="7445">
                  <c:v>39.67</c:v>
                </c:pt>
                <c:pt idx="7446">
                  <c:v>39.67</c:v>
                </c:pt>
                <c:pt idx="7447">
                  <c:v>39.659999999999997</c:v>
                </c:pt>
                <c:pt idx="7448">
                  <c:v>39.659999999999997</c:v>
                </c:pt>
                <c:pt idx="7449">
                  <c:v>39.659999999999997</c:v>
                </c:pt>
                <c:pt idx="7450">
                  <c:v>39.65</c:v>
                </c:pt>
                <c:pt idx="7451">
                  <c:v>39.65</c:v>
                </c:pt>
                <c:pt idx="7452">
                  <c:v>39.65</c:v>
                </c:pt>
                <c:pt idx="7453">
                  <c:v>39.64</c:v>
                </c:pt>
                <c:pt idx="7454">
                  <c:v>39.64</c:v>
                </c:pt>
                <c:pt idx="7455">
                  <c:v>39.630000000000003</c:v>
                </c:pt>
                <c:pt idx="7456">
                  <c:v>39.630000000000003</c:v>
                </c:pt>
                <c:pt idx="7457">
                  <c:v>39.630000000000003</c:v>
                </c:pt>
                <c:pt idx="7458">
                  <c:v>39.630000000000003</c:v>
                </c:pt>
                <c:pt idx="7459">
                  <c:v>39.619999999999997</c:v>
                </c:pt>
                <c:pt idx="7460">
                  <c:v>39.619999999999997</c:v>
                </c:pt>
                <c:pt idx="7461">
                  <c:v>39.619999999999997</c:v>
                </c:pt>
                <c:pt idx="7462">
                  <c:v>39.619999999999997</c:v>
                </c:pt>
                <c:pt idx="7463">
                  <c:v>39.61</c:v>
                </c:pt>
                <c:pt idx="7464">
                  <c:v>39.61</c:v>
                </c:pt>
                <c:pt idx="7465">
                  <c:v>39.61</c:v>
                </c:pt>
                <c:pt idx="7466">
                  <c:v>39.61</c:v>
                </c:pt>
                <c:pt idx="7467">
                  <c:v>39.61</c:v>
                </c:pt>
                <c:pt idx="7468">
                  <c:v>39.61</c:v>
                </c:pt>
                <c:pt idx="7469">
                  <c:v>39.61</c:v>
                </c:pt>
                <c:pt idx="7470">
                  <c:v>39.61</c:v>
                </c:pt>
                <c:pt idx="7471">
                  <c:v>39.61</c:v>
                </c:pt>
                <c:pt idx="7472">
                  <c:v>39.61</c:v>
                </c:pt>
                <c:pt idx="7473">
                  <c:v>39.61</c:v>
                </c:pt>
                <c:pt idx="7474">
                  <c:v>39.61</c:v>
                </c:pt>
                <c:pt idx="7475">
                  <c:v>39.61</c:v>
                </c:pt>
                <c:pt idx="7476">
                  <c:v>39.61</c:v>
                </c:pt>
                <c:pt idx="7477">
                  <c:v>39.61</c:v>
                </c:pt>
                <c:pt idx="7478">
                  <c:v>39.61</c:v>
                </c:pt>
                <c:pt idx="7479">
                  <c:v>39.6</c:v>
                </c:pt>
                <c:pt idx="7480">
                  <c:v>39.6</c:v>
                </c:pt>
                <c:pt idx="7481">
                  <c:v>39.6</c:v>
                </c:pt>
                <c:pt idx="7482">
                  <c:v>39.6</c:v>
                </c:pt>
                <c:pt idx="7483">
                  <c:v>39.6</c:v>
                </c:pt>
                <c:pt idx="7484">
                  <c:v>39.6</c:v>
                </c:pt>
                <c:pt idx="7485">
                  <c:v>39.590000000000003</c:v>
                </c:pt>
                <c:pt idx="7486">
                  <c:v>39.590000000000003</c:v>
                </c:pt>
                <c:pt idx="7487">
                  <c:v>39.590000000000003</c:v>
                </c:pt>
                <c:pt idx="7488">
                  <c:v>39.58</c:v>
                </c:pt>
                <c:pt idx="7489">
                  <c:v>39.58</c:v>
                </c:pt>
                <c:pt idx="7490">
                  <c:v>39.57</c:v>
                </c:pt>
                <c:pt idx="7491">
                  <c:v>39.57</c:v>
                </c:pt>
                <c:pt idx="7492">
                  <c:v>39.57</c:v>
                </c:pt>
                <c:pt idx="7493">
                  <c:v>39.57</c:v>
                </c:pt>
                <c:pt idx="7494">
                  <c:v>39.56</c:v>
                </c:pt>
                <c:pt idx="7495">
                  <c:v>39.56</c:v>
                </c:pt>
                <c:pt idx="7496">
                  <c:v>39.56</c:v>
                </c:pt>
                <c:pt idx="7497">
                  <c:v>39.56</c:v>
                </c:pt>
                <c:pt idx="7498">
                  <c:v>39.56</c:v>
                </c:pt>
                <c:pt idx="7499">
                  <c:v>39.549999999999997</c:v>
                </c:pt>
                <c:pt idx="7500">
                  <c:v>39.549999999999997</c:v>
                </c:pt>
                <c:pt idx="7501">
                  <c:v>39.549999999999997</c:v>
                </c:pt>
                <c:pt idx="7502">
                  <c:v>39.54</c:v>
                </c:pt>
                <c:pt idx="7503">
                  <c:v>39.54</c:v>
                </c:pt>
                <c:pt idx="7504">
                  <c:v>39.549999999999997</c:v>
                </c:pt>
                <c:pt idx="7505">
                  <c:v>39.549999999999997</c:v>
                </c:pt>
                <c:pt idx="7506">
                  <c:v>39.549999999999997</c:v>
                </c:pt>
                <c:pt idx="7507">
                  <c:v>39.549999999999997</c:v>
                </c:pt>
                <c:pt idx="7508">
                  <c:v>39.549999999999997</c:v>
                </c:pt>
                <c:pt idx="7509">
                  <c:v>39.54</c:v>
                </c:pt>
                <c:pt idx="7510">
                  <c:v>39.54</c:v>
                </c:pt>
                <c:pt idx="7511">
                  <c:v>39.54</c:v>
                </c:pt>
                <c:pt idx="7512">
                  <c:v>39.549999999999997</c:v>
                </c:pt>
                <c:pt idx="7513">
                  <c:v>39.549999999999997</c:v>
                </c:pt>
                <c:pt idx="7514">
                  <c:v>39.54</c:v>
                </c:pt>
                <c:pt idx="7515">
                  <c:v>39.54</c:v>
                </c:pt>
                <c:pt idx="7516">
                  <c:v>39.54</c:v>
                </c:pt>
                <c:pt idx="7517">
                  <c:v>39.54</c:v>
                </c:pt>
                <c:pt idx="7518">
                  <c:v>39.549999999999997</c:v>
                </c:pt>
                <c:pt idx="7519">
                  <c:v>39.549999999999997</c:v>
                </c:pt>
                <c:pt idx="7520">
                  <c:v>39.549999999999997</c:v>
                </c:pt>
                <c:pt idx="7521">
                  <c:v>39.54</c:v>
                </c:pt>
                <c:pt idx="7522">
                  <c:v>39.54</c:v>
                </c:pt>
                <c:pt idx="7523">
                  <c:v>39.54</c:v>
                </c:pt>
                <c:pt idx="7524">
                  <c:v>39.54</c:v>
                </c:pt>
                <c:pt idx="7525">
                  <c:v>39.54</c:v>
                </c:pt>
                <c:pt idx="7526">
                  <c:v>39.54</c:v>
                </c:pt>
                <c:pt idx="7527">
                  <c:v>39.54</c:v>
                </c:pt>
                <c:pt idx="7528">
                  <c:v>39.54</c:v>
                </c:pt>
                <c:pt idx="7529">
                  <c:v>39.53</c:v>
                </c:pt>
                <c:pt idx="7530">
                  <c:v>39.53</c:v>
                </c:pt>
                <c:pt idx="7531">
                  <c:v>39.520000000000003</c:v>
                </c:pt>
                <c:pt idx="7532">
                  <c:v>39.520000000000003</c:v>
                </c:pt>
                <c:pt idx="7533">
                  <c:v>39.520000000000003</c:v>
                </c:pt>
                <c:pt idx="7534">
                  <c:v>39.520000000000003</c:v>
                </c:pt>
                <c:pt idx="7535">
                  <c:v>39.520000000000003</c:v>
                </c:pt>
                <c:pt idx="7536">
                  <c:v>39.53</c:v>
                </c:pt>
                <c:pt idx="7537">
                  <c:v>39.53</c:v>
                </c:pt>
                <c:pt idx="7538">
                  <c:v>39.54</c:v>
                </c:pt>
                <c:pt idx="7539">
                  <c:v>39.54</c:v>
                </c:pt>
                <c:pt idx="7540">
                  <c:v>39.549999999999997</c:v>
                </c:pt>
                <c:pt idx="7541">
                  <c:v>39.56</c:v>
                </c:pt>
                <c:pt idx="7542">
                  <c:v>39.56</c:v>
                </c:pt>
                <c:pt idx="7543">
                  <c:v>39.57</c:v>
                </c:pt>
                <c:pt idx="7544">
                  <c:v>39.57</c:v>
                </c:pt>
                <c:pt idx="7545">
                  <c:v>39.58</c:v>
                </c:pt>
                <c:pt idx="7546">
                  <c:v>39.58</c:v>
                </c:pt>
                <c:pt idx="7547">
                  <c:v>39.58</c:v>
                </c:pt>
                <c:pt idx="7548">
                  <c:v>39.590000000000003</c:v>
                </c:pt>
                <c:pt idx="7549">
                  <c:v>39.590000000000003</c:v>
                </c:pt>
                <c:pt idx="7550">
                  <c:v>39.6</c:v>
                </c:pt>
                <c:pt idx="7551">
                  <c:v>39.6</c:v>
                </c:pt>
                <c:pt idx="7552">
                  <c:v>39.6</c:v>
                </c:pt>
                <c:pt idx="7553">
                  <c:v>39.6</c:v>
                </c:pt>
                <c:pt idx="7554">
                  <c:v>39.6</c:v>
                </c:pt>
                <c:pt idx="7555">
                  <c:v>39.6</c:v>
                </c:pt>
                <c:pt idx="7556">
                  <c:v>39.6</c:v>
                </c:pt>
                <c:pt idx="7557">
                  <c:v>39.6</c:v>
                </c:pt>
                <c:pt idx="7558">
                  <c:v>39.61</c:v>
                </c:pt>
                <c:pt idx="7559">
                  <c:v>39.61</c:v>
                </c:pt>
                <c:pt idx="7560">
                  <c:v>39.61</c:v>
                </c:pt>
                <c:pt idx="7561">
                  <c:v>39.61</c:v>
                </c:pt>
                <c:pt idx="7562">
                  <c:v>39.61</c:v>
                </c:pt>
                <c:pt idx="7563">
                  <c:v>39.61</c:v>
                </c:pt>
                <c:pt idx="7564">
                  <c:v>39.61</c:v>
                </c:pt>
                <c:pt idx="7565">
                  <c:v>39.61</c:v>
                </c:pt>
                <c:pt idx="7566">
                  <c:v>39.61</c:v>
                </c:pt>
                <c:pt idx="7567">
                  <c:v>39.61</c:v>
                </c:pt>
                <c:pt idx="7568">
                  <c:v>39.61</c:v>
                </c:pt>
                <c:pt idx="7569">
                  <c:v>39.61</c:v>
                </c:pt>
                <c:pt idx="7570">
                  <c:v>39.61</c:v>
                </c:pt>
                <c:pt idx="7571">
                  <c:v>39.61</c:v>
                </c:pt>
                <c:pt idx="7572">
                  <c:v>39.61</c:v>
                </c:pt>
                <c:pt idx="7573">
                  <c:v>39.61</c:v>
                </c:pt>
                <c:pt idx="7574">
                  <c:v>39.61</c:v>
                </c:pt>
                <c:pt idx="7575">
                  <c:v>39.61</c:v>
                </c:pt>
                <c:pt idx="7576">
                  <c:v>39.61</c:v>
                </c:pt>
                <c:pt idx="7577">
                  <c:v>39.61</c:v>
                </c:pt>
                <c:pt idx="7578">
                  <c:v>39.61</c:v>
                </c:pt>
                <c:pt idx="7579">
                  <c:v>39.61</c:v>
                </c:pt>
                <c:pt idx="7580">
                  <c:v>39.61</c:v>
                </c:pt>
                <c:pt idx="7581">
                  <c:v>39.61</c:v>
                </c:pt>
                <c:pt idx="7582">
                  <c:v>39.61</c:v>
                </c:pt>
                <c:pt idx="7583">
                  <c:v>39.61</c:v>
                </c:pt>
                <c:pt idx="7584">
                  <c:v>39.61</c:v>
                </c:pt>
                <c:pt idx="7585">
                  <c:v>39.61</c:v>
                </c:pt>
                <c:pt idx="7586">
                  <c:v>39.61</c:v>
                </c:pt>
                <c:pt idx="7587">
                  <c:v>39.61</c:v>
                </c:pt>
                <c:pt idx="7588">
                  <c:v>39.61</c:v>
                </c:pt>
                <c:pt idx="7589">
                  <c:v>39.61</c:v>
                </c:pt>
                <c:pt idx="7590">
                  <c:v>39.61</c:v>
                </c:pt>
                <c:pt idx="7591">
                  <c:v>39.61</c:v>
                </c:pt>
                <c:pt idx="7592">
                  <c:v>39.61</c:v>
                </c:pt>
                <c:pt idx="7593">
                  <c:v>39.61</c:v>
                </c:pt>
                <c:pt idx="7594">
                  <c:v>39.61</c:v>
                </c:pt>
                <c:pt idx="7595">
                  <c:v>39.61</c:v>
                </c:pt>
                <c:pt idx="7596">
                  <c:v>39.61</c:v>
                </c:pt>
                <c:pt idx="7597">
                  <c:v>39.61</c:v>
                </c:pt>
                <c:pt idx="7598">
                  <c:v>39.61</c:v>
                </c:pt>
                <c:pt idx="7599">
                  <c:v>39.61</c:v>
                </c:pt>
                <c:pt idx="7600">
                  <c:v>39.61</c:v>
                </c:pt>
                <c:pt idx="7601">
                  <c:v>39.61</c:v>
                </c:pt>
                <c:pt idx="7602">
                  <c:v>39.61</c:v>
                </c:pt>
                <c:pt idx="7603">
                  <c:v>39.61</c:v>
                </c:pt>
                <c:pt idx="7604">
                  <c:v>39.6</c:v>
                </c:pt>
                <c:pt idx="7605">
                  <c:v>39.6</c:v>
                </c:pt>
                <c:pt idx="7606">
                  <c:v>39.590000000000003</c:v>
                </c:pt>
                <c:pt idx="7607">
                  <c:v>39.590000000000003</c:v>
                </c:pt>
                <c:pt idx="7608">
                  <c:v>39.58</c:v>
                </c:pt>
                <c:pt idx="7609">
                  <c:v>39.58</c:v>
                </c:pt>
                <c:pt idx="7610">
                  <c:v>39.58</c:v>
                </c:pt>
                <c:pt idx="7611">
                  <c:v>39.58</c:v>
                </c:pt>
                <c:pt idx="7612">
                  <c:v>39.57</c:v>
                </c:pt>
                <c:pt idx="7613">
                  <c:v>39.57</c:v>
                </c:pt>
                <c:pt idx="7614">
                  <c:v>39.56</c:v>
                </c:pt>
                <c:pt idx="7615">
                  <c:v>39.56</c:v>
                </c:pt>
                <c:pt idx="7616">
                  <c:v>39.549999999999997</c:v>
                </c:pt>
                <c:pt idx="7617">
                  <c:v>39.54</c:v>
                </c:pt>
                <c:pt idx="7618">
                  <c:v>39.53</c:v>
                </c:pt>
                <c:pt idx="7619">
                  <c:v>39.520000000000003</c:v>
                </c:pt>
                <c:pt idx="7620">
                  <c:v>39.51</c:v>
                </c:pt>
                <c:pt idx="7621">
                  <c:v>39.51</c:v>
                </c:pt>
                <c:pt idx="7622">
                  <c:v>39.5</c:v>
                </c:pt>
                <c:pt idx="7623">
                  <c:v>39.49</c:v>
                </c:pt>
                <c:pt idx="7624">
                  <c:v>39.479999999999997</c:v>
                </c:pt>
                <c:pt idx="7625">
                  <c:v>39.47</c:v>
                </c:pt>
                <c:pt idx="7626">
                  <c:v>39.47</c:v>
                </c:pt>
                <c:pt idx="7627">
                  <c:v>39.46</c:v>
                </c:pt>
                <c:pt idx="7628">
                  <c:v>39.450000000000003</c:v>
                </c:pt>
                <c:pt idx="7629">
                  <c:v>39.450000000000003</c:v>
                </c:pt>
                <c:pt idx="7630">
                  <c:v>39.44</c:v>
                </c:pt>
                <c:pt idx="7631">
                  <c:v>39.43</c:v>
                </c:pt>
                <c:pt idx="7632">
                  <c:v>39.43</c:v>
                </c:pt>
                <c:pt idx="7633">
                  <c:v>39.42</c:v>
                </c:pt>
                <c:pt idx="7634">
                  <c:v>39.42</c:v>
                </c:pt>
                <c:pt idx="7635">
                  <c:v>39.42</c:v>
                </c:pt>
                <c:pt idx="7636">
                  <c:v>39.409999999999997</c:v>
                </c:pt>
                <c:pt idx="7637">
                  <c:v>39.409999999999997</c:v>
                </c:pt>
                <c:pt idx="7638">
                  <c:v>39.409999999999997</c:v>
                </c:pt>
                <c:pt idx="7639">
                  <c:v>39.409999999999997</c:v>
                </c:pt>
                <c:pt idx="7640">
                  <c:v>39.409999999999997</c:v>
                </c:pt>
                <c:pt idx="7641">
                  <c:v>39.409999999999997</c:v>
                </c:pt>
                <c:pt idx="7642">
                  <c:v>39.409999999999997</c:v>
                </c:pt>
                <c:pt idx="7643">
                  <c:v>39.409999999999997</c:v>
                </c:pt>
                <c:pt idx="7644">
                  <c:v>39.409999999999997</c:v>
                </c:pt>
                <c:pt idx="7645">
                  <c:v>39.409999999999997</c:v>
                </c:pt>
                <c:pt idx="7646">
                  <c:v>39.409999999999997</c:v>
                </c:pt>
                <c:pt idx="7647">
                  <c:v>39.409999999999997</c:v>
                </c:pt>
                <c:pt idx="7648">
                  <c:v>39.409999999999997</c:v>
                </c:pt>
                <c:pt idx="7649">
                  <c:v>39.409999999999997</c:v>
                </c:pt>
                <c:pt idx="7650">
                  <c:v>39.409999999999997</c:v>
                </c:pt>
                <c:pt idx="7651">
                  <c:v>39.409999999999997</c:v>
                </c:pt>
                <c:pt idx="7652">
                  <c:v>39.409999999999997</c:v>
                </c:pt>
                <c:pt idx="7653">
                  <c:v>39.409999999999997</c:v>
                </c:pt>
                <c:pt idx="7654">
                  <c:v>39.409999999999997</c:v>
                </c:pt>
                <c:pt idx="7655">
                  <c:v>39.409999999999997</c:v>
                </c:pt>
                <c:pt idx="7656">
                  <c:v>39.409999999999997</c:v>
                </c:pt>
                <c:pt idx="7657">
                  <c:v>39.42</c:v>
                </c:pt>
                <c:pt idx="7658">
                  <c:v>39.42</c:v>
                </c:pt>
                <c:pt idx="7659">
                  <c:v>39.42</c:v>
                </c:pt>
                <c:pt idx="7660">
                  <c:v>39.42</c:v>
                </c:pt>
                <c:pt idx="7661">
                  <c:v>39.43</c:v>
                </c:pt>
                <c:pt idx="7662">
                  <c:v>39.44</c:v>
                </c:pt>
                <c:pt idx="7663">
                  <c:v>39.44</c:v>
                </c:pt>
                <c:pt idx="7664">
                  <c:v>39.450000000000003</c:v>
                </c:pt>
                <c:pt idx="7665">
                  <c:v>39.46</c:v>
                </c:pt>
                <c:pt idx="7666">
                  <c:v>39.46</c:v>
                </c:pt>
                <c:pt idx="7667">
                  <c:v>39.46</c:v>
                </c:pt>
                <c:pt idx="7668">
                  <c:v>39.47</c:v>
                </c:pt>
                <c:pt idx="7669">
                  <c:v>39.479999999999997</c:v>
                </c:pt>
                <c:pt idx="7670">
                  <c:v>39.49</c:v>
                </c:pt>
                <c:pt idx="7671">
                  <c:v>39.51</c:v>
                </c:pt>
                <c:pt idx="7672">
                  <c:v>39.520000000000003</c:v>
                </c:pt>
                <c:pt idx="7673">
                  <c:v>39.54</c:v>
                </c:pt>
                <c:pt idx="7674">
                  <c:v>39.549999999999997</c:v>
                </c:pt>
                <c:pt idx="7675">
                  <c:v>39.57</c:v>
                </c:pt>
                <c:pt idx="7676">
                  <c:v>39.58</c:v>
                </c:pt>
                <c:pt idx="7677">
                  <c:v>39.58</c:v>
                </c:pt>
                <c:pt idx="7678">
                  <c:v>39.590000000000003</c:v>
                </c:pt>
                <c:pt idx="7679">
                  <c:v>39.6</c:v>
                </c:pt>
                <c:pt idx="7680">
                  <c:v>39.6</c:v>
                </c:pt>
                <c:pt idx="7681">
                  <c:v>39.61</c:v>
                </c:pt>
                <c:pt idx="7682">
                  <c:v>39.61</c:v>
                </c:pt>
                <c:pt idx="7683">
                  <c:v>39.61</c:v>
                </c:pt>
                <c:pt idx="7684">
                  <c:v>39.61</c:v>
                </c:pt>
                <c:pt idx="7685">
                  <c:v>39.61</c:v>
                </c:pt>
                <c:pt idx="7686">
                  <c:v>39.619999999999997</c:v>
                </c:pt>
                <c:pt idx="7687">
                  <c:v>39.630000000000003</c:v>
                </c:pt>
                <c:pt idx="7688">
                  <c:v>39.64</c:v>
                </c:pt>
                <c:pt idx="7689">
                  <c:v>39.65</c:v>
                </c:pt>
                <c:pt idx="7690">
                  <c:v>39.659999999999997</c:v>
                </c:pt>
                <c:pt idx="7691">
                  <c:v>39.68</c:v>
                </c:pt>
                <c:pt idx="7692">
                  <c:v>39.69</c:v>
                </c:pt>
                <c:pt idx="7693">
                  <c:v>39.700000000000003</c:v>
                </c:pt>
                <c:pt idx="7694">
                  <c:v>39.71</c:v>
                </c:pt>
                <c:pt idx="7695">
                  <c:v>39.71</c:v>
                </c:pt>
                <c:pt idx="7696">
                  <c:v>39.71</c:v>
                </c:pt>
                <c:pt idx="7697">
                  <c:v>39.71</c:v>
                </c:pt>
                <c:pt idx="7698">
                  <c:v>39.71</c:v>
                </c:pt>
                <c:pt idx="7699">
                  <c:v>39.71</c:v>
                </c:pt>
                <c:pt idx="7700">
                  <c:v>39.71</c:v>
                </c:pt>
                <c:pt idx="7701">
                  <c:v>39.71</c:v>
                </c:pt>
                <c:pt idx="7702">
                  <c:v>39.71</c:v>
                </c:pt>
                <c:pt idx="7703">
                  <c:v>39.71</c:v>
                </c:pt>
                <c:pt idx="7704">
                  <c:v>39.71</c:v>
                </c:pt>
                <c:pt idx="7705">
                  <c:v>39.72</c:v>
                </c:pt>
                <c:pt idx="7706">
                  <c:v>39.72</c:v>
                </c:pt>
                <c:pt idx="7707">
                  <c:v>39.729999999999997</c:v>
                </c:pt>
                <c:pt idx="7708">
                  <c:v>39.74</c:v>
                </c:pt>
                <c:pt idx="7709">
                  <c:v>39.75</c:v>
                </c:pt>
                <c:pt idx="7710">
                  <c:v>39.75</c:v>
                </c:pt>
                <c:pt idx="7711">
                  <c:v>39.76</c:v>
                </c:pt>
                <c:pt idx="7712">
                  <c:v>39.770000000000003</c:v>
                </c:pt>
                <c:pt idx="7713">
                  <c:v>39.78</c:v>
                </c:pt>
                <c:pt idx="7714">
                  <c:v>39.78</c:v>
                </c:pt>
                <c:pt idx="7715">
                  <c:v>39.79</c:v>
                </c:pt>
                <c:pt idx="7716">
                  <c:v>39.79</c:v>
                </c:pt>
                <c:pt idx="7717">
                  <c:v>39.799999999999997</c:v>
                </c:pt>
                <c:pt idx="7718">
                  <c:v>39.81</c:v>
                </c:pt>
                <c:pt idx="7719">
                  <c:v>39.81</c:v>
                </c:pt>
                <c:pt idx="7720">
                  <c:v>39.82</c:v>
                </c:pt>
                <c:pt idx="7721">
                  <c:v>39.82</c:v>
                </c:pt>
                <c:pt idx="7722">
                  <c:v>39.82</c:v>
                </c:pt>
                <c:pt idx="7723">
                  <c:v>39.82</c:v>
                </c:pt>
                <c:pt idx="7724">
                  <c:v>39.82</c:v>
                </c:pt>
                <c:pt idx="7725">
                  <c:v>39.82</c:v>
                </c:pt>
                <c:pt idx="7726">
                  <c:v>39.82</c:v>
                </c:pt>
                <c:pt idx="7727">
                  <c:v>39.82</c:v>
                </c:pt>
                <c:pt idx="7728">
                  <c:v>39.82</c:v>
                </c:pt>
                <c:pt idx="7729">
                  <c:v>39.82</c:v>
                </c:pt>
                <c:pt idx="7730">
                  <c:v>39.82</c:v>
                </c:pt>
                <c:pt idx="7731">
                  <c:v>39.82</c:v>
                </c:pt>
                <c:pt idx="7732">
                  <c:v>39.82</c:v>
                </c:pt>
                <c:pt idx="7733">
                  <c:v>39.82</c:v>
                </c:pt>
                <c:pt idx="7734">
                  <c:v>39.82</c:v>
                </c:pt>
                <c:pt idx="7735">
                  <c:v>39.82</c:v>
                </c:pt>
                <c:pt idx="7736">
                  <c:v>39.83</c:v>
                </c:pt>
                <c:pt idx="7737">
                  <c:v>39.83</c:v>
                </c:pt>
                <c:pt idx="7738">
                  <c:v>39.83</c:v>
                </c:pt>
                <c:pt idx="7739">
                  <c:v>39.83</c:v>
                </c:pt>
                <c:pt idx="7740">
                  <c:v>39.82</c:v>
                </c:pt>
                <c:pt idx="7741">
                  <c:v>39.82</c:v>
                </c:pt>
                <c:pt idx="7742">
                  <c:v>39.82</c:v>
                </c:pt>
                <c:pt idx="7743">
                  <c:v>39.82</c:v>
                </c:pt>
                <c:pt idx="7744">
                  <c:v>39.82</c:v>
                </c:pt>
                <c:pt idx="7745">
                  <c:v>39.82</c:v>
                </c:pt>
                <c:pt idx="7746">
                  <c:v>39.81</c:v>
                </c:pt>
                <c:pt idx="7747">
                  <c:v>39.81</c:v>
                </c:pt>
                <c:pt idx="7748">
                  <c:v>39.81</c:v>
                </c:pt>
                <c:pt idx="7749">
                  <c:v>39.799999999999997</c:v>
                </c:pt>
                <c:pt idx="7750">
                  <c:v>39.799999999999997</c:v>
                </c:pt>
                <c:pt idx="7751">
                  <c:v>39.799999999999997</c:v>
                </c:pt>
                <c:pt idx="7752">
                  <c:v>39.799999999999997</c:v>
                </c:pt>
                <c:pt idx="7753">
                  <c:v>39.79</c:v>
                </c:pt>
                <c:pt idx="7754">
                  <c:v>39.78</c:v>
                </c:pt>
                <c:pt idx="7755">
                  <c:v>39.78</c:v>
                </c:pt>
                <c:pt idx="7756">
                  <c:v>39.79</c:v>
                </c:pt>
                <c:pt idx="7757">
                  <c:v>39.78</c:v>
                </c:pt>
                <c:pt idx="7758">
                  <c:v>39.78</c:v>
                </c:pt>
                <c:pt idx="7759">
                  <c:v>39.78</c:v>
                </c:pt>
                <c:pt idx="7760">
                  <c:v>39.78</c:v>
                </c:pt>
                <c:pt idx="7761">
                  <c:v>39.770000000000003</c:v>
                </c:pt>
                <c:pt idx="7762">
                  <c:v>39.770000000000003</c:v>
                </c:pt>
                <c:pt idx="7763">
                  <c:v>39.76</c:v>
                </c:pt>
                <c:pt idx="7764">
                  <c:v>39.75</c:v>
                </c:pt>
                <c:pt idx="7765">
                  <c:v>39.74</c:v>
                </c:pt>
                <c:pt idx="7766">
                  <c:v>39.74</c:v>
                </c:pt>
                <c:pt idx="7767">
                  <c:v>39.74</c:v>
                </c:pt>
                <c:pt idx="7768">
                  <c:v>39.74</c:v>
                </c:pt>
                <c:pt idx="7769">
                  <c:v>39.74</c:v>
                </c:pt>
                <c:pt idx="7770">
                  <c:v>39.729999999999997</c:v>
                </c:pt>
                <c:pt idx="7771">
                  <c:v>39.729999999999997</c:v>
                </c:pt>
                <c:pt idx="7772">
                  <c:v>39.729999999999997</c:v>
                </c:pt>
                <c:pt idx="7773">
                  <c:v>39.729999999999997</c:v>
                </c:pt>
                <c:pt idx="7774">
                  <c:v>39.729999999999997</c:v>
                </c:pt>
                <c:pt idx="7775">
                  <c:v>39.729999999999997</c:v>
                </c:pt>
                <c:pt idx="7776">
                  <c:v>39.72</c:v>
                </c:pt>
                <c:pt idx="7777">
                  <c:v>39.72</c:v>
                </c:pt>
                <c:pt idx="7778">
                  <c:v>39.72</c:v>
                </c:pt>
                <c:pt idx="7779">
                  <c:v>39.72</c:v>
                </c:pt>
                <c:pt idx="7780">
                  <c:v>39.72</c:v>
                </c:pt>
                <c:pt idx="7781">
                  <c:v>39.72</c:v>
                </c:pt>
                <c:pt idx="7782">
                  <c:v>39.71</c:v>
                </c:pt>
                <c:pt idx="7783">
                  <c:v>39.71</c:v>
                </c:pt>
                <c:pt idx="7784">
                  <c:v>39.71</c:v>
                </c:pt>
                <c:pt idx="7785">
                  <c:v>39.71</c:v>
                </c:pt>
                <c:pt idx="7786">
                  <c:v>39.71</c:v>
                </c:pt>
                <c:pt idx="7787">
                  <c:v>39.71</c:v>
                </c:pt>
                <c:pt idx="7788">
                  <c:v>39.71</c:v>
                </c:pt>
                <c:pt idx="7789">
                  <c:v>39.71</c:v>
                </c:pt>
                <c:pt idx="7790">
                  <c:v>39.71</c:v>
                </c:pt>
                <c:pt idx="7791">
                  <c:v>39.71</c:v>
                </c:pt>
                <c:pt idx="7792">
                  <c:v>39.71</c:v>
                </c:pt>
                <c:pt idx="7793">
                  <c:v>39.71</c:v>
                </c:pt>
                <c:pt idx="7794">
                  <c:v>39.71</c:v>
                </c:pt>
                <c:pt idx="7795">
                  <c:v>39.71</c:v>
                </c:pt>
                <c:pt idx="7796">
                  <c:v>39.71</c:v>
                </c:pt>
                <c:pt idx="7797">
                  <c:v>39.71</c:v>
                </c:pt>
                <c:pt idx="7798">
                  <c:v>39.71</c:v>
                </c:pt>
                <c:pt idx="7799">
                  <c:v>39.71</c:v>
                </c:pt>
                <c:pt idx="7800">
                  <c:v>39.71</c:v>
                </c:pt>
                <c:pt idx="7801">
                  <c:v>39.71</c:v>
                </c:pt>
                <c:pt idx="7802">
                  <c:v>39.71</c:v>
                </c:pt>
                <c:pt idx="7803">
                  <c:v>39.71</c:v>
                </c:pt>
                <c:pt idx="7804">
                  <c:v>39.71</c:v>
                </c:pt>
                <c:pt idx="7805">
                  <c:v>39.71</c:v>
                </c:pt>
                <c:pt idx="7806">
                  <c:v>39.71</c:v>
                </c:pt>
                <c:pt idx="7807">
                  <c:v>39.71</c:v>
                </c:pt>
                <c:pt idx="7808">
                  <c:v>39.71</c:v>
                </c:pt>
                <c:pt idx="7809">
                  <c:v>39.71</c:v>
                </c:pt>
                <c:pt idx="7810">
                  <c:v>39.71</c:v>
                </c:pt>
                <c:pt idx="7811">
                  <c:v>39.71</c:v>
                </c:pt>
                <c:pt idx="7812">
                  <c:v>39.71</c:v>
                </c:pt>
                <c:pt idx="7813">
                  <c:v>39.71</c:v>
                </c:pt>
                <c:pt idx="7814">
                  <c:v>39.71</c:v>
                </c:pt>
                <c:pt idx="7815">
                  <c:v>39.71</c:v>
                </c:pt>
                <c:pt idx="7816">
                  <c:v>39.71</c:v>
                </c:pt>
                <c:pt idx="7817">
                  <c:v>39.71</c:v>
                </c:pt>
                <c:pt idx="7818">
                  <c:v>39.71</c:v>
                </c:pt>
                <c:pt idx="7819">
                  <c:v>39.71</c:v>
                </c:pt>
                <c:pt idx="7820">
                  <c:v>39.71</c:v>
                </c:pt>
                <c:pt idx="7821">
                  <c:v>39.71</c:v>
                </c:pt>
                <c:pt idx="7822">
                  <c:v>39.71</c:v>
                </c:pt>
                <c:pt idx="7823">
                  <c:v>39.71</c:v>
                </c:pt>
                <c:pt idx="7824">
                  <c:v>39.71</c:v>
                </c:pt>
                <c:pt idx="7825">
                  <c:v>39.71</c:v>
                </c:pt>
                <c:pt idx="7826">
                  <c:v>39.71</c:v>
                </c:pt>
                <c:pt idx="7827">
                  <c:v>39.71</c:v>
                </c:pt>
                <c:pt idx="7828">
                  <c:v>39.71</c:v>
                </c:pt>
                <c:pt idx="7829">
                  <c:v>39.71</c:v>
                </c:pt>
                <c:pt idx="7830">
                  <c:v>39.71</c:v>
                </c:pt>
                <c:pt idx="7831">
                  <c:v>39.71</c:v>
                </c:pt>
                <c:pt idx="7832">
                  <c:v>39.71</c:v>
                </c:pt>
                <c:pt idx="7833">
                  <c:v>39.71</c:v>
                </c:pt>
                <c:pt idx="7834">
                  <c:v>39.71</c:v>
                </c:pt>
                <c:pt idx="7835">
                  <c:v>39.71</c:v>
                </c:pt>
                <c:pt idx="7836">
                  <c:v>39.71</c:v>
                </c:pt>
                <c:pt idx="7837">
                  <c:v>39.71</c:v>
                </c:pt>
                <c:pt idx="7838">
                  <c:v>39.71</c:v>
                </c:pt>
                <c:pt idx="7839">
                  <c:v>39.71</c:v>
                </c:pt>
                <c:pt idx="7840">
                  <c:v>39.71</c:v>
                </c:pt>
                <c:pt idx="7841">
                  <c:v>39.71</c:v>
                </c:pt>
                <c:pt idx="7842">
                  <c:v>39.71</c:v>
                </c:pt>
                <c:pt idx="7843">
                  <c:v>39.71</c:v>
                </c:pt>
                <c:pt idx="7844">
                  <c:v>39.71</c:v>
                </c:pt>
                <c:pt idx="7845">
                  <c:v>39.71</c:v>
                </c:pt>
                <c:pt idx="7846">
                  <c:v>39.71</c:v>
                </c:pt>
                <c:pt idx="7847">
                  <c:v>39.71</c:v>
                </c:pt>
                <c:pt idx="7848">
                  <c:v>39.71</c:v>
                </c:pt>
                <c:pt idx="7849">
                  <c:v>39.71</c:v>
                </c:pt>
                <c:pt idx="7850">
                  <c:v>39.71</c:v>
                </c:pt>
                <c:pt idx="7851">
                  <c:v>39.71</c:v>
                </c:pt>
                <c:pt idx="7852">
                  <c:v>39.71</c:v>
                </c:pt>
                <c:pt idx="7853">
                  <c:v>39.71</c:v>
                </c:pt>
                <c:pt idx="7854">
                  <c:v>39.71</c:v>
                </c:pt>
                <c:pt idx="7855">
                  <c:v>39.71</c:v>
                </c:pt>
                <c:pt idx="7856">
                  <c:v>39.71</c:v>
                </c:pt>
                <c:pt idx="7857">
                  <c:v>39.71</c:v>
                </c:pt>
                <c:pt idx="7858">
                  <c:v>39.71</c:v>
                </c:pt>
                <c:pt idx="7859">
                  <c:v>39.71</c:v>
                </c:pt>
                <c:pt idx="7860">
                  <c:v>39.71</c:v>
                </c:pt>
                <c:pt idx="7861">
                  <c:v>39.71</c:v>
                </c:pt>
                <c:pt idx="7862">
                  <c:v>39.71</c:v>
                </c:pt>
                <c:pt idx="7863">
                  <c:v>39.700000000000003</c:v>
                </c:pt>
                <c:pt idx="7864">
                  <c:v>39.700000000000003</c:v>
                </c:pt>
                <c:pt idx="7865">
                  <c:v>39.69</c:v>
                </c:pt>
                <c:pt idx="7866">
                  <c:v>39.69</c:v>
                </c:pt>
                <c:pt idx="7867">
                  <c:v>39.68</c:v>
                </c:pt>
                <c:pt idx="7868">
                  <c:v>39.67</c:v>
                </c:pt>
                <c:pt idx="7869">
                  <c:v>39.659999999999997</c:v>
                </c:pt>
                <c:pt idx="7870">
                  <c:v>39.659999999999997</c:v>
                </c:pt>
                <c:pt idx="7871">
                  <c:v>39.65</c:v>
                </c:pt>
                <c:pt idx="7872">
                  <c:v>39.65</c:v>
                </c:pt>
                <c:pt idx="7873">
                  <c:v>39.65</c:v>
                </c:pt>
                <c:pt idx="7874">
                  <c:v>39.65</c:v>
                </c:pt>
                <c:pt idx="7875">
                  <c:v>39.64</c:v>
                </c:pt>
                <c:pt idx="7876">
                  <c:v>39.64</c:v>
                </c:pt>
                <c:pt idx="7877">
                  <c:v>39.64</c:v>
                </c:pt>
                <c:pt idx="7878">
                  <c:v>39.630000000000003</c:v>
                </c:pt>
                <c:pt idx="7879">
                  <c:v>39.630000000000003</c:v>
                </c:pt>
                <c:pt idx="7880">
                  <c:v>39.630000000000003</c:v>
                </c:pt>
                <c:pt idx="7881">
                  <c:v>39.619999999999997</c:v>
                </c:pt>
                <c:pt idx="7882">
                  <c:v>39.619999999999997</c:v>
                </c:pt>
                <c:pt idx="7883">
                  <c:v>39.619999999999997</c:v>
                </c:pt>
                <c:pt idx="7884">
                  <c:v>39.619999999999997</c:v>
                </c:pt>
                <c:pt idx="7885">
                  <c:v>39.61</c:v>
                </c:pt>
                <c:pt idx="7886">
                  <c:v>39.61</c:v>
                </c:pt>
                <c:pt idx="7887">
                  <c:v>39.61</c:v>
                </c:pt>
                <c:pt idx="7888">
                  <c:v>39.61</c:v>
                </c:pt>
                <c:pt idx="7889">
                  <c:v>39.61</c:v>
                </c:pt>
                <c:pt idx="7890">
                  <c:v>39.61</c:v>
                </c:pt>
                <c:pt idx="7891">
                  <c:v>39.61</c:v>
                </c:pt>
                <c:pt idx="7892">
                  <c:v>39.61</c:v>
                </c:pt>
                <c:pt idx="7893">
                  <c:v>39.61</c:v>
                </c:pt>
                <c:pt idx="7894">
                  <c:v>39.61</c:v>
                </c:pt>
                <c:pt idx="7895">
                  <c:v>39.6</c:v>
                </c:pt>
                <c:pt idx="7896">
                  <c:v>39.6</c:v>
                </c:pt>
                <c:pt idx="7897">
                  <c:v>39.6</c:v>
                </c:pt>
                <c:pt idx="7898">
                  <c:v>39.6</c:v>
                </c:pt>
                <c:pt idx="7899">
                  <c:v>39.590000000000003</c:v>
                </c:pt>
                <c:pt idx="7900">
                  <c:v>39.590000000000003</c:v>
                </c:pt>
                <c:pt idx="7901">
                  <c:v>39.58</c:v>
                </c:pt>
                <c:pt idx="7902">
                  <c:v>39.58</c:v>
                </c:pt>
                <c:pt idx="7903">
                  <c:v>39.57</c:v>
                </c:pt>
                <c:pt idx="7904">
                  <c:v>39.56</c:v>
                </c:pt>
                <c:pt idx="7905">
                  <c:v>39.56</c:v>
                </c:pt>
                <c:pt idx="7906">
                  <c:v>39.549999999999997</c:v>
                </c:pt>
                <c:pt idx="7907">
                  <c:v>39.54</c:v>
                </c:pt>
                <c:pt idx="7908">
                  <c:v>39.53</c:v>
                </c:pt>
                <c:pt idx="7909">
                  <c:v>39.520000000000003</c:v>
                </c:pt>
                <c:pt idx="7910">
                  <c:v>39.51</c:v>
                </c:pt>
                <c:pt idx="7911">
                  <c:v>39.5</c:v>
                </c:pt>
                <c:pt idx="7912">
                  <c:v>39.49</c:v>
                </c:pt>
                <c:pt idx="7913">
                  <c:v>39.49</c:v>
                </c:pt>
                <c:pt idx="7914">
                  <c:v>39.479999999999997</c:v>
                </c:pt>
                <c:pt idx="7915">
                  <c:v>39.47</c:v>
                </c:pt>
                <c:pt idx="7916">
                  <c:v>39.46</c:v>
                </c:pt>
                <c:pt idx="7917">
                  <c:v>39.46</c:v>
                </c:pt>
                <c:pt idx="7918">
                  <c:v>39.46</c:v>
                </c:pt>
                <c:pt idx="7919">
                  <c:v>39.450000000000003</c:v>
                </c:pt>
                <c:pt idx="7920">
                  <c:v>39.450000000000003</c:v>
                </c:pt>
                <c:pt idx="7921">
                  <c:v>39.450000000000003</c:v>
                </c:pt>
                <c:pt idx="7922">
                  <c:v>39.450000000000003</c:v>
                </c:pt>
                <c:pt idx="7923">
                  <c:v>39.450000000000003</c:v>
                </c:pt>
                <c:pt idx="7924">
                  <c:v>39.44</c:v>
                </c:pt>
                <c:pt idx="7925">
                  <c:v>39.44</c:v>
                </c:pt>
                <c:pt idx="7926">
                  <c:v>39.43</c:v>
                </c:pt>
                <c:pt idx="7927">
                  <c:v>39.43</c:v>
                </c:pt>
                <c:pt idx="7928">
                  <c:v>39.43</c:v>
                </c:pt>
                <c:pt idx="7929">
                  <c:v>39.43</c:v>
                </c:pt>
                <c:pt idx="7930">
                  <c:v>39.43</c:v>
                </c:pt>
                <c:pt idx="7931">
                  <c:v>39.43</c:v>
                </c:pt>
                <c:pt idx="7932">
                  <c:v>39.43</c:v>
                </c:pt>
                <c:pt idx="7933">
                  <c:v>39.42</c:v>
                </c:pt>
                <c:pt idx="7934">
                  <c:v>39.42</c:v>
                </c:pt>
                <c:pt idx="7935">
                  <c:v>39.43</c:v>
                </c:pt>
                <c:pt idx="7936">
                  <c:v>39.43</c:v>
                </c:pt>
                <c:pt idx="7937">
                  <c:v>39.43</c:v>
                </c:pt>
                <c:pt idx="7938">
                  <c:v>39.42</c:v>
                </c:pt>
                <c:pt idx="7939">
                  <c:v>39.42</c:v>
                </c:pt>
                <c:pt idx="7940">
                  <c:v>39.42</c:v>
                </c:pt>
                <c:pt idx="7941">
                  <c:v>39.42</c:v>
                </c:pt>
                <c:pt idx="7942">
                  <c:v>39.43</c:v>
                </c:pt>
                <c:pt idx="7943">
                  <c:v>39.43</c:v>
                </c:pt>
                <c:pt idx="7944">
                  <c:v>39.43</c:v>
                </c:pt>
                <c:pt idx="7945">
                  <c:v>39.43</c:v>
                </c:pt>
                <c:pt idx="7946">
                  <c:v>39.43</c:v>
                </c:pt>
                <c:pt idx="7947">
                  <c:v>39.43</c:v>
                </c:pt>
                <c:pt idx="7948">
                  <c:v>39.44</c:v>
                </c:pt>
                <c:pt idx="7949">
                  <c:v>39.44</c:v>
                </c:pt>
                <c:pt idx="7950">
                  <c:v>39.44</c:v>
                </c:pt>
                <c:pt idx="7951">
                  <c:v>39.450000000000003</c:v>
                </c:pt>
                <c:pt idx="7952">
                  <c:v>39.450000000000003</c:v>
                </c:pt>
                <c:pt idx="7953">
                  <c:v>39.450000000000003</c:v>
                </c:pt>
                <c:pt idx="7954">
                  <c:v>39.450000000000003</c:v>
                </c:pt>
                <c:pt idx="7955">
                  <c:v>39.450000000000003</c:v>
                </c:pt>
                <c:pt idx="7956">
                  <c:v>39.450000000000003</c:v>
                </c:pt>
                <c:pt idx="7957">
                  <c:v>39.46</c:v>
                </c:pt>
                <c:pt idx="7958">
                  <c:v>39.46</c:v>
                </c:pt>
                <c:pt idx="7959">
                  <c:v>39.47</c:v>
                </c:pt>
                <c:pt idx="7960">
                  <c:v>39.479999999999997</c:v>
                </c:pt>
                <c:pt idx="7961">
                  <c:v>39.479999999999997</c:v>
                </c:pt>
                <c:pt idx="7962">
                  <c:v>39.49</c:v>
                </c:pt>
                <c:pt idx="7963">
                  <c:v>39.5</c:v>
                </c:pt>
                <c:pt idx="7964">
                  <c:v>39.51</c:v>
                </c:pt>
                <c:pt idx="7965">
                  <c:v>39.53</c:v>
                </c:pt>
                <c:pt idx="7966">
                  <c:v>39.54</c:v>
                </c:pt>
                <c:pt idx="7967">
                  <c:v>39.56</c:v>
                </c:pt>
                <c:pt idx="7968">
                  <c:v>39.57</c:v>
                </c:pt>
                <c:pt idx="7969">
                  <c:v>39.58</c:v>
                </c:pt>
                <c:pt idx="7970">
                  <c:v>39.590000000000003</c:v>
                </c:pt>
                <c:pt idx="7971">
                  <c:v>39.6</c:v>
                </c:pt>
                <c:pt idx="7972">
                  <c:v>39.6</c:v>
                </c:pt>
                <c:pt idx="7973">
                  <c:v>39.61</c:v>
                </c:pt>
                <c:pt idx="7974">
                  <c:v>39.619999999999997</c:v>
                </c:pt>
                <c:pt idx="7975">
                  <c:v>39.619999999999997</c:v>
                </c:pt>
                <c:pt idx="7976">
                  <c:v>39.619999999999997</c:v>
                </c:pt>
                <c:pt idx="7977">
                  <c:v>39.630000000000003</c:v>
                </c:pt>
                <c:pt idx="7978">
                  <c:v>39.64</c:v>
                </c:pt>
                <c:pt idx="7979">
                  <c:v>39.65</c:v>
                </c:pt>
                <c:pt idx="7980">
                  <c:v>39.659999999999997</c:v>
                </c:pt>
                <c:pt idx="7981">
                  <c:v>39.68</c:v>
                </c:pt>
                <c:pt idx="7982">
                  <c:v>39.69</c:v>
                </c:pt>
                <c:pt idx="7983">
                  <c:v>39.700000000000003</c:v>
                </c:pt>
                <c:pt idx="7984">
                  <c:v>39.700000000000003</c:v>
                </c:pt>
                <c:pt idx="7985">
                  <c:v>39.71</c:v>
                </c:pt>
                <c:pt idx="7986">
                  <c:v>39.71</c:v>
                </c:pt>
                <c:pt idx="7987">
                  <c:v>39.71</c:v>
                </c:pt>
                <c:pt idx="7988">
                  <c:v>39.71</c:v>
                </c:pt>
                <c:pt idx="7989">
                  <c:v>39.71</c:v>
                </c:pt>
                <c:pt idx="7990">
                  <c:v>39.71</c:v>
                </c:pt>
                <c:pt idx="7991">
                  <c:v>39.71</c:v>
                </c:pt>
                <c:pt idx="7992">
                  <c:v>39.71</c:v>
                </c:pt>
                <c:pt idx="7993">
                  <c:v>39.71</c:v>
                </c:pt>
                <c:pt idx="7994">
                  <c:v>39.71</c:v>
                </c:pt>
                <c:pt idx="7995">
                  <c:v>39.72</c:v>
                </c:pt>
                <c:pt idx="7996">
                  <c:v>39.72</c:v>
                </c:pt>
                <c:pt idx="7997">
                  <c:v>39.72</c:v>
                </c:pt>
                <c:pt idx="7998">
                  <c:v>39.729999999999997</c:v>
                </c:pt>
                <c:pt idx="7999">
                  <c:v>39.74</c:v>
                </c:pt>
                <c:pt idx="8000">
                  <c:v>39.75</c:v>
                </c:pt>
                <c:pt idx="8001">
                  <c:v>39.76</c:v>
                </c:pt>
                <c:pt idx="8002">
                  <c:v>39.770000000000003</c:v>
                </c:pt>
                <c:pt idx="8003">
                  <c:v>39.79</c:v>
                </c:pt>
                <c:pt idx="8004">
                  <c:v>39.79</c:v>
                </c:pt>
                <c:pt idx="8005">
                  <c:v>39.799999999999997</c:v>
                </c:pt>
                <c:pt idx="8006">
                  <c:v>39.81</c:v>
                </c:pt>
                <c:pt idx="8007">
                  <c:v>39.81</c:v>
                </c:pt>
                <c:pt idx="8008">
                  <c:v>39.82</c:v>
                </c:pt>
                <c:pt idx="8009">
                  <c:v>39.83</c:v>
                </c:pt>
                <c:pt idx="8010">
                  <c:v>39.85</c:v>
                </c:pt>
                <c:pt idx="8011">
                  <c:v>39.86</c:v>
                </c:pt>
                <c:pt idx="8012">
                  <c:v>39.869999999999997</c:v>
                </c:pt>
                <c:pt idx="8013">
                  <c:v>39.880000000000003</c:v>
                </c:pt>
                <c:pt idx="8014">
                  <c:v>39.880000000000003</c:v>
                </c:pt>
                <c:pt idx="8015">
                  <c:v>39.89</c:v>
                </c:pt>
                <c:pt idx="8016">
                  <c:v>39.89</c:v>
                </c:pt>
                <c:pt idx="8017">
                  <c:v>39.89</c:v>
                </c:pt>
                <c:pt idx="8018">
                  <c:v>39.89</c:v>
                </c:pt>
                <c:pt idx="8019">
                  <c:v>39.9</c:v>
                </c:pt>
                <c:pt idx="8020">
                  <c:v>39.9</c:v>
                </c:pt>
                <c:pt idx="8021">
                  <c:v>39.9</c:v>
                </c:pt>
                <c:pt idx="8022">
                  <c:v>39.909999999999997</c:v>
                </c:pt>
                <c:pt idx="8023">
                  <c:v>39.909999999999997</c:v>
                </c:pt>
                <c:pt idx="8024">
                  <c:v>39.909999999999997</c:v>
                </c:pt>
                <c:pt idx="8025">
                  <c:v>39.92</c:v>
                </c:pt>
                <c:pt idx="8026">
                  <c:v>39.92</c:v>
                </c:pt>
                <c:pt idx="8027">
                  <c:v>39.92</c:v>
                </c:pt>
                <c:pt idx="8028">
                  <c:v>39.92</c:v>
                </c:pt>
                <c:pt idx="8029">
                  <c:v>39.92</c:v>
                </c:pt>
                <c:pt idx="8030">
                  <c:v>39.92</c:v>
                </c:pt>
                <c:pt idx="8031">
                  <c:v>39.909999999999997</c:v>
                </c:pt>
                <c:pt idx="8032">
                  <c:v>39.909999999999997</c:v>
                </c:pt>
                <c:pt idx="8033">
                  <c:v>39.909999999999997</c:v>
                </c:pt>
                <c:pt idx="8034">
                  <c:v>39.92</c:v>
                </c:pt>
                <c:pt idx="8035">
                  <c:v>39.92</c:v>
                </c:pt>
                <c:pt idx="8036">
                  <c:v>39.92</c:v>
                </c:pt>
                <c:pt idx="8037">
                  <c:v>39.92</c:v>
                </c:pt>
                <c:pt idx="8038">
                  <c:v>39.92</c:v>
                </c:pt>
                <c:pt idx="8039">
                  <c:v>39.92</c:v>
                </c:pt>
                <c:pt idx="8040">
                  <c:v>39.92</c:v>
                </c:pt>
                <c:pt idx="8041">
                  <c:v>39.92</c:v>
                </c:pt>
                <c:pt idx="8042">
                  <c:v>39.92</c:v>
                </c:pt>
                <c:pt idx="8043">
                  <c:v>39.92</c:v>
                </c:pt>
                <c:pt idx="8044">
                  <c:v>39.92</c:v>
                </c:pt>
                <c:pt idx="8045">
                  <c:v>39.92</c:v>
                </c:pt>
                <c:pt idx="8046">
                  <c:v>39.92</c:v>
                </c:pt>
                <c:pt idx="8047">
                  <c:v>39.92</c:v>
                </c:pt>
                <c:pt idx="8048">
                  <c:v>39.92</c:v>
                </c:pt>
                <c:pt idx="8049">
                  <c:v>39.909999999999997</c:v>
                </c:pt>
                <c:pt idx="8050">
                  <c:v>39.909999999999997</c:v>
                </c:pt>
                <c:pt idx="8051">
                  <c:v>39.909999999999997</c:v>
                </c:pt>
                <c:pt idx="8052">
                  <c:v>39.909999999999997</c:v>
                </c:pt>
                <c:pt idx="8053">
                  <c:v>39.909999999999997</c:v>
                </c:pt>
                <c:pt idx="8054">
                  <c:v>39.909999999999997</c:v>
                </c:pt>
                <c:pt idx="8055">
                  <c:v>39.9</c:v>
                </c:pt>
                <c:pt idx="8056">
                  <c:v>39.9</c:v>
                </c:pt>
                <c:pt idx="8057">
                  <c:v>39.9</c:v>
                </c:pt>
                <c:pt idx="8058">
                  <c:v>39.9</c:v>
                </c:pt>
                <c:pt idx="8059">
                  <c:v>39.9</c:v>
                </c:pt>
                <c:pt idx="8060">
                  <c:v>39.89</c:v>
                </c:pt>
                <c:pt idx="8061">
                  <c:v>39.89</c:v>
                </c:pt>
                <c:pt idx="8062">
                  <c:v>39.89</c:v>
                </c:pt>
                <c:pt idx="8063">
                  <c:v>39.89</c:v>
                </c:pt>
                <c:pt idx="8064">
                  <c:v>39.89</c:v>
                </c:pt>
                <c:pt idx="8065">
                  <c:v>39.89</c:v>
                </c:pt>
                <c:pt idx="8066">
                  <c:v>39.880000000000003</c:v>
                </c:pt>
                <c:pt idx="8067">
                  <c:v>39.880000000000003</c:v>
                </c:pt>
                <c:pt idx="8068">
                  <c:v>39.880000000000003</c:v>
                </c:pt>
                <c:pt idx="8069">
                  <c:v>39.880000000000003</c:v>
                </c:pt>
                <c:pt idx="8070">
                  <c:v>39.880000000000003</c:v>
                </c:pt>
                <c:pt idx="8071">
                  <c:v>39.880000000000003</c:v>
                </c:pt>
                <c:pt idx="8072">
                  <c:v>39.880000000000003</c:v>
                </c:pt>
                <c:pt idx="8073">
                  <c:v>39.880000000000003</c:v>
                </c:pt>
                <c:pt idx="8074">
                  <c:v>39.880000000000003</c:v>
                </c:pt>
                <c:pt idx="8075">
                  <c:v>39.880000000000003</c:v>
                </c:pt>
                <c:pt idx="8076">
                  <c:v>39.869999999999997</c:v>
                </c:pt>
                <c:pt idx="8077">
                  <c:v>39.880000000000003</c:v>
                </c:pt>
                <c:pt idx="8078">
                  <c:v>39.869999999999997</c:v>
                </c:pt>
                <c:pt idx="8079">
                  <c:v>39.869999999999997</c:v>
                </c:pt>
                <c:pt idx="8080">
                  <c:v>39.869999999999997</c:v>
                </c:pt>
                <c:pt idx="8081">
                  <c:v>39.869999999999997</c:v>
                </c:pt>
                <c:pt idx="8082">
                  <c:v>39.869999999999997</c:v>
                </c:pt>
                <c:pt idx="8083">
                  <c:v>39.869999999999997</c:v>
                </c:pt>
                <c:pt idx="8084">
                  <c:v>39.86</c:v>
                </c:pt>
                <c:pt idx="8085">
                  <c:v>39.86</c:v>
                </c:pt>
                <c:pt idx="8086">
                  <c:v>39.86</c:v>
                </c:pt>
                <c:pt idx="8087">
                  <c:v>39.85</c:v>
                </c:pt>
                <c:pt idx="8088">
                  <c:v>39.85</c:v>
                </c:pt>
                <c:pt idx="8089">
                  <c:v>39.86</c:v>
                </c:pt>
                <c:pt idx="8090">
                  <c:v>39.85</c:v>
                </c:pt>
                <c:pt idx="8091">
                  <c:v>39.85</c:v>
                </c:pt>
                <c:pt idx="8092">
                  <c:v>39.85</c:v>
                </c:pt>
                <c:pt idx="8093">
                  <c:v>39.85</c:v>
                </c:pt>
                <c:pt idx="8094">
                  <c:v>39.85</c:v>
                </c:pt>
                <c:pt idx="8095">
                  <c:v>39.85</c:v>
                </c:pt>
                <c:pt idx="8096">
                  <c:v>39.840000000000003</c:v>
                </c:pt>
                <c:pt idx="8097">
                  <c:v>39.840000000000003</c:v>
                </c:pt>
                <c:pt idx="8098">
                  <c:v>39.840000000000003</c:v>
                </c:pt>
                <c:pt idx="8099">
                  <c:v>39.83</c:v>
                </c:pt>
                <c:pt idx="8100">
                  <c:v>39.83</c:v>
                </c:pt>
                <c:pt idx="8101">
                  <c:v>39.82</c:v>
                </c:pt>
                <c:pt idx="8102">
                  <c:v>39.82</c:v>
                </c:pt>
                <c:pt idx="8103">
                  <c:v>39.82</c:v>
                </c:pt>
                <c:pt idx="8104">
                  <c:v>39.82</c:v>
                </c:pt>
                <c:pt idx="8105">
                  <c:v>39.81</c:v>
                </c:pt>
                <c:pt idx="8106">
                  <c:v>39.81</c:v>
                </c:pt>
                <c:pt idx="8107">
                  <c:v>39.799999999999997</c:v>
                </c:pt>
                <c:pt idx="8108">
                  <c:v>39.799999999999997</c:v>
                </c:pt>
                <c:pt idx="8109">
                  <c:v>39.799999999999997</c:v>
                </c:pt>
                <c:pt idx="8110">
                  <c:v>39.79</c:v>
                </c:pt>
                <c:pt idx="8111">
                  <c:v>39.79</c:v>
                </c:pt>
                <c:pt idx="8112">
                  <c:v>39.78</c:v>
                </c:pt>
                <c:pt idx="8113">
                  <c:v>39.78</c:v>
                </c:pt>
                <c:pt idx="8114">
                  <c:v>39.770000000000003</c:v>
                </c:pt>
                <c:pt idx="8115">
                  <c:v>39.76</c:v>
                </c:pt>
                <c:pt idx="8116">
                  <c:v>39.76</c:v>
                </c:pt>
                <c:pt idx="8117">
                  <c:v>39.75</c:v>
                </c:pt>
                <c:pt idx="8118">
                  <c:v>39.75</c:v>
                </c:pt>
                <c:pt idx="8119">
                  <c:v>39.74</c:v>
                </c:pt>
                <c:pt idx="8120">
                  <c:v>39.74</c:v>
                </c:pt>
                <c:pt idx="8121">
                  <c:v>39.74</c:v>
                </c:pt>
                <c:pt idx="8122">
                  <c:v>39.729999999999997</c:v>
                </c:pt>
                <c:pt idx="8123">
                  <c:v>39.729999999999997</c:v>
                </c:pt>
                <c:pt idx="8124">
                  <c:v>39.729999999999997</c:v>
                </c:pt>
                <c:pt idx="8125">
                  <c:v>39.72</c:v>
                </c:pt>
                <c:pt idx="8126">
                  <c:v>39.72</c:v>
                </c:pt>
                <c:pt idx="8127">
                  <c:v>39.72</c:v>
                </c:pt>
                <c:pt idx="8128">
                  <c:v>39.72</c:v>
                </c:pt>
                <c:pt idx="8129">
                  <c:v>39.71</c:v>
                </c:pt>
                <c:pt idx="8130">
                  <c:v>39.71</c:v>
                </c:pt>
                <c:pt idx="8131">
                  <c:v>39.71</c:v>
                </c:pt>
                <c:pt idx="8132">
                  <c:v>39.71</c:v>
                </c:pt>
                <c:pt idx="8133">
                  <c:v>39.71</c:v>
                </c:pt>
                <c:pt idx="8134">
                  <c:v>39.71</c:v>
                </c:pt>
                <c:pt idx="8135">
                  <c:v>39.71</c:v>
                </c:pt>
                <c:pt idx="8136">
                  <c:v>39.71</c:v>
                </c:pt>
                <c:pt idx="8137">
                  <c:v>39.71</c:v>
                </c:pt>
                <c:pt idx="8138">
                  <c:v>39.71</c:v>
                </c:pt>
                <c:pt idx="8139">
                  <c:v>39.71</c:v>
                </c:pt>
                <c:pt idx="8140">
                  <c:v>39.71</c:v>
                </c:pt>
                <c:pt idx="8141">
                  <c:v>39.71</c:v>
                </c:pt>
                <c:pt idx="8142">
                  <c:v>39.71</c:v>
                </c:pt>
                <c:pt idx="8143">
                  <c:v>39.71</c:v>
                </c:pt>
                <c:pt idx="8144">
                  <c:v>39.71</c:v>
                </c:pt>
                <c:pt idx="8145">
                  <c:v>39.71</c:v>
                </c:pt>
                <c:pt idx="8146">
                  <c:v>39.71</c:v>
                </c:pt>
                <c:pt idx="8147">
                  <c:v>39.71</c:v>
                </c:pt>
                <c:pt idx="8148">
                  <c:v>39.71</c:v>
                </c:pt>
                <c:pt idx="8149">
                  <c:v>39.71</c:v>
                </c:pt>
                <c:pt idx="8150">
                  <c:v>39.71</c:v>
                </c:pt>
                <c:pt idx="8151">
                  <c:v>39.71</c:v>
                </c:pt>
                <c:pt idx="8152">
                  <c:v>39.700000000000003</c:v>
                </c:pt>
                <c:pt idx="8153">
                  <c:v>39.700000000000003</c:v>
                </c:pt>
                <c:pt idx="8154">
                  <c:v>39.69</c:v>
                </c:pt>
                <c:pt idx="8155">
                  <c:v>39.69</c:v>
                </c:pt>
                <c:pt idx="8156">
                  <c:v>39.69</c:v>
                </c:pt>
                <c:pt idx="8157">
                  <c:v>39.68</c:v>
                </c:pt>
                <c:pt idx="8158">
                  <c:v>39.68</c:v>
                </c:pt>
                <c:pt idx="8159">
                  <c:v>39.659999999999997</c:v>
                </c:pt>
                <c:pt idx="8160">
                  <c:v>39.659999999999997</c:v>
                </c:pt>
                <c:pt idx="8161">
                  <c:v>39.65</c:v>
                </c:pt>
                <c:pt idx="8162">
                  <c:v>39.64</c:v>
                </c:pt>
                <c:pt idx="8163">
                  <c:v>39.64</c:v>
                </c:pt>
                <c:pt idx="8164">
                  <c:v>39.630000000000003</c:v>
                </c:pt>
                <c:pt idx="8165">
                  <c:v>39.630000000000003</c:v>
                </c:pt>
                <c:pt idx="8166">
                  <c:v>39.630000000000003</c:v>
                </c:pt>
                <c:pt idx="8167">
                  <c:v>39.619999999999997</c:v>
                </c:pt>
                <c:pt idx="8168">
                  <c:v>39.619999999999997</c:v>
                </c:pt>
                <c:pt idx="8169">
                  <c:v>39.61</c:v>
                </c:pt>
                <c:pt idx="8170">
                  <c:v>39.61</c:v>
                </c:pt>
                <c:pt idx="8171">
                  <c:v>39.61</c:v>
                </c:pt>
                <c:pt idx="8172">
                  <c:v>39.61</c:v>
                </c:pt>
                <c:pt idx="8173">
                  <c:v>39.61</c:v>
                </c:pt>
                <c:pt idx="8174">
                  <c:v>39.61</c:v>
                </c:pt>
                <c:pt idx="8175">
                  <c:v>39.61</c:v>
                </c:pt>
                <c:pt idx="8176">
                  <c:v>39.6</c:v>
                </c:pt>
                <c:pt idx="8177">
                  <c:v>39.6</c:v>
                </c:pt>
                <c:pt idx="8178">
                  <c:v>39.6</c:v>
                </c:pt>
                <c:pt idx="8179">
                  <c:v>39.590000000000003</c:v>
                </c:pt>
                <c:pt idx="8180">
                  <c:v>39.590000000000003</c:v>
                </c:pt>
                <c:pt idx="8181">
                  <c:v>39.590000000000003</c:v>
                </c:pt>
                <c:pt idx="8182">
                  <c:v>39.58</c:v>
                </c:pt>
                <c:pt idx="8183">
                  <c:v>39.58</c:v>
                </c:pt>
                <c:pt idx="8184">
                  <c:v>39.57</c:v>
                </c:pt>
                <c:pt idx="8185">
                  <c:v>39.57</c:v>
                </c:pt>
                <c:pt idx="8186">
                  <c:v>39.56</c:v>
                </c:pt>
                <c:pt idx="8187">
                  <c:v>39.56</c:v>
                </c:pt>
                <c:pt idx="8188">
                  <c:v>39.549999999999997</c:v>
                </c:pt>
                <c:pt idx="8189">
                  <c:v>39.54</c:v>
                </c:pt>
                <c:pt idx="8190">
                  <c:v>39.54</c:v>
                </c:pt>
                <c:pt idx="8191">
                  <c:v>39.520000000000003</c:v>
                </c:pt>
                <c:pt idx="8192">
                  <c:v>39.51</c:v>
                </c:pt>
                <c:pt idx="8193">
                  <c:v>39.5</c:v>
                </c:pt>
                <c:pt idx="8194">
                  <c:v>39.49</c:v>
                </c:pt>
                <c:pt idx="8195">
                  <c:v>39.479999999999997</c:v>
                </c:pt>
                <c:pt idx="8196">
                  <c:v>39.47</c:v>
                </c:pt>
                <c:pt idx="8197">
                  <c:v>39.47</c:v>
                </c:pt>
                <c:pt idx="8198">
                  <c:v>39.47</c:v>
                </c:pt>
                <c:pt idx="8199">
                  <c:v>39.46</c:v>
                </c:pt>
                <c:pt idx="8200">
                  <c:v>39.46</c:v>
                </c:pt>
                <c:pt idx="8201">
                  <c:v>39.450000000000003</c:v>
                </c:pt>
                <c:pt idx="8202">
                  <c:v>39.450000000000003</c:v>
                </c:pt>
                <c:pt idx="8203">
                  <c:v>39.44</c:v>
                </c:pt>
                <c:pt idx="8204">
                  <c:v>39.43</c:v>
                </c:pt>
                <c:pt idx="8205">
                  <c:v>39.43</c:v>
                </c:pt>
                <c:pt idx="8206">
                  <c:v>39.42</c:v>
                </c:pt>
                <c:pt idx="8207">
                  <c:v>39.409999999999997</c:v>
                </c:pt>
                <c:pt idx="8208">
                  <c:v>39.409999999999997</c:v>
                </c:pt>
                <c:pt idx="8209">
                  <c:v>39.409999999999997</c:v>
                </c:pt>
                <c:pt idx="8210">
                  <c:v>39.4</c:v>
                </c:pt>
                <c:pt idx="8211">
                  <c:v>39.4</c:v>
                </c:pt>
                <c:pt idx="8212">
                  <c:v>39.4</c:v>
                </c:pt>
                <c:pt idx="8213">
                  <c:v>39.4</c:v>
                </c:pt>
                <c:pt idx="8214">
                  <c:v>39.4</c:v>
                </c:pt>
                <c:pt idx="8215">
                  <c:v>39.4</c:v>
                </c:pt>
                <c:pt idx="8216">
                  <c:v>39.4</c:v>
                </c:pt>
                <c:pt idx="8217">
                  <c:v>39.4</c:v>
                </c:pt>
                <c:pt idx="8218">
                  <c:v>39.4</c:v>
                </c:pt>
                <c:pt idx="8219">
                  <c:v>39.4</c:v>
                </c:pt>
                <c:pt idx="8220">
                  <c:v>39.4</c:v>
                </c:pt>
                <c:pt idx="8221">
                  <c:v>39.4</c:v>
                </c:pt>
                <c:pt idx="8222">
                  <c:v>39.4</c:v>
                </c:pt>
                <c:pt idx="8223">
                  <c:v>39.4</c:v>
                </c:pt>
                <c:pt idx="8224">
                  <c:v>39.4</c:v>
                </c:pt>
                <c:pt idx="8225">
                  <c:v>39.4</c:v>
                </c:pt>
                <c:pt idx="8226">
                  <c:v>39.4</c:v>
                </c:pt>
                <c:pt idx="8227">
                  <c:v>39.4</c:v>
                </c:pt>
                <c:pt idx="8228">
                  <c:v>39.4</c:v>
                </c:pt>
                <c:pt idx="8229">
                  <c:v>39.4</c:v>
                </c:pt>
                <c:pt idx="8230">
                  <c:v>39.4</c:v>
                </c:pt>
                <c:pt idx="8231">
                  <c:v>39.4</c:v>
                </c:pt>
                <c:pt idx="8232">
                  <c:v>39.4</c:v>
                </c:pt>
                <c:pt idx="8233">
                  <c:v>39.4</c:v>
                </c:pt>
                <c:pt idx="8234">
                  <c:v>39.4</c:v>
                </c:pt>
                <c:pt idx="8235">
                  <c:v>39.4</c:v>
                </c:pt>
                <c:pt idx="8236">
                  <c:v>39.4</c:v>
                </c:pt>
                <c:pt idx="8237">
                  <c:v>39.4</c:v>
                </c:pt>
                <c:pt idx="8238">
                  <c:v>39.4</c:v>
                </c:pt>
                <c:pt idx="8239">
                  <c:v>39.4</c:v>
                </c:pt>
                <c:pt idx="8240">
                  <c:v>39.4</c:v>
                </c:pt>
                <c:pt idx="8241">
                  <c:v>39.409999999999997</c:v>
                </c:pt>
                <c:pt idx="8242">
                  <c:v>39.409999999999997</c:v>
                </c:pt>
                <c:pt idx="8243">
                  <c:v>39.409999999999997</c:v>
                </c:pt>
                <c:pt idx="8244">
                  <c:v>39.42</c:v>
                </c:pt>
                <c:pt idx="8245">
                  <c:v>39.43</c:v>
                </c:pt>
                <c:pt idx="8246">
                  <c:v>39.44</c:v>
                </c:pt>
                <c:pt idx="8247">
                  <c:v>39.450000000000003</c:v>
                </c:pt>
                <c:pt idx="8248">
                  <c:v>39.47</c:v>
                </c:pt>
                <c:pt idx="8249">
                  <c:v>39.49</c:v>
                </c:pt>
                <c:pt idx="8250">
                  <c:v>39.51</c:v>
                </c:pt>
                <c:pt idx="8251">
                  <c:v>39.54</c:v>
                </c:pt>
                <c:pt idx="8252">
                  <c:v>39.56</c:v>
                </c:pt>
                <c:pt idx="8253">
                  <c:v>39.58</c:v>
                </c:pt>
                <c:pt idx="8254">
                  <c:v>39.590000000000003</c:v>
                </c:pt>
                <c:pt idx="8255">
                  <c:v>39.6</c:v>
                </c:pt>
                <c:pt idx="8256">
                  <c:v>39.6</c:v>
                </c:pt>
                <c:pt idx="8257">
                  <c:v>39.6</c:v>
                </c:pt>
                <c:pt idx="8258">
                  <c:v>39.61</c:v>
                </c:pt>
                <c:pt idx="8259">
                  <c:v>39.61</c:v>
                </c:pt>
                <c:pt idx="8260">
                  <c:v>39.619999999999997</c:v>
                </c:pt>
                <c:pt idx="8261">
                  <c:v>39.619999999999997</c:v>
                </c:pt>
                <c:pt idx="8262">
                  <c:v>39.630000000000003</c:v>
                </c:pt>
                <c:pt idx="8263">
                  <c:v>39.65</c:v>
                </c:pt>
                <c:pt idx="8264">
                  <c:v>39.659999999999997</c:v>
                </c:pt>
                <c:pt idx="8265">
                  <c:v>39.68</c:v>
                </c:pt>
                <c:pt idx="8266">
                  <c:v>39.69</c:v>
                </c:pt>
                <c:pt idx="8267">
                  <c:v>39.700000000000003</c:v>
                </c:pt>
                <c:pt idx="8268">
                  <c:v>39.71</c:v>
                </c:pt>
                <c:pt idx="8269">
                  <c:v>39.71</c:v>
                </c:pt>
                <c:pt idx="8270">
                  <c:v>39.71</c:v>
                </c:pt>
                <c:pt idx="8271">
                  <c:v>39.71</c:v>
                </c:pt>
                <c:pt idx="8272">
                  <c:v>39.72</c:v>
                </c:pt>
                <c:pt idx="8273">
                  <c:v>39.72</c:v>
                </c:pt>
                <c:pt idx="8274">
                  <c:v>39.729999999999997</c:v>
                </c:pt>
                <c:pt idx="8275">
                  <c:v>39.74</c:v>
                </c:pt>
                <c:pt idx="8276">
                  <c:v>39.76</c:v>
                </c:pt>
                <c:pt idx="8277">
                  <c:v>39.78</c:v>
                </c:pt>
                <c:pt idx="8278">
                  <c:v>39.81</c:v>
                </c:pt>
                <c:pt idx="8279">
                  <c:v>39.83</c:v>
                </c:pt>
                <c:pt idx="8280">
                  <c:v>39.86</c:v>
                </c:pt>
                <c:pt idx="8281">
                  <c:v>39.880000000000003</c:v>
                </c:pt>
                <c:pt idx="8282">
                  <c:v>39.9</c:v>
                </c:pt>
                <c:pt idx="8283">
                  <c:v>39.909999999999997</c:v>
                </c:pt>
                <c:pt idx="8284">
                  <c:v>39.92</c:v>
                </c:pt>
                <c:pt idx="8285">
                  <c:v>39.92</c:v>
                </c:pt>
                <c:pt idx="8286">
                  <c:v>39.93</c:v>
                </c:pt>
                <c:pt idx="8287">
                  <c:v>39.94</c:v>
                </c:pt>
                <c:pt idx="8288">
                  <c:v>39.96</c:v>
                </c:pt>
                <c:pt idx="8289">
                  <c:v>39.97</c:v>
                </c:pt>
                <c:pt idx="8290">
                  <c:v>39.99</c:v>
                </c:pt>
                <c:pt idx="8291">
                  <c:v>40.01</c:v>
                </c:pt>
                <c:pt idx="8292">
                  <c:v>40.020000000000003</c:v>
                </c:pt>
                <c:pt idx="8293">
                  <c:v>40.020000000000003</c:v>
                </c:pt>
                <c:pt idx="8294">
                  <c:v>40.03</c:v>
                </c:pt>
                <c:pt idx="8295">
                  <c:v>40.03</c:v>
                </c:pt>
                <c:pt idx="8296">
                  <c:v>40.03</c:v>
                </c:pt>
                <c:pt idx="8297">
                  <c:v>40.04</c:v>
                </c:pt>
                <c:pt idx="8298">
                  <c:v>40.049999999999997</c:v>
                </c:pt>
                <c:pt idx="8299">
                  <c:v>40.07</c:v>
                </c:pt>
                <c:pt idx="8300">
                  <c:v>40.08</c:v>
                </c:pt>
                <c:pt idx="8301">
                  <c:v>40.1</c:v>
                </c:pt>
                <c:pt idx="8302">
                  <c:v>40.119999999999997</c:v>
                </c:pt>
                <c:pt idx="8303">
                  <c:v>40.130000000000003</c:v>
                </c:pt>
                <c:pt idx="8304">
                  <c:v>40.130000000000003</c:v>
                </c:pt>
                <c:pt idx="8305">
                  <c:v>40.130000000000003</c:v>
                </c:pt>
                <c:pt idx="8306">
                  <c:v>40.130000000000003</c:v>
                </c:pt>
                <c:pt idx="8307">
                  <c:v>40.130000000000003</c:v>
                </c:pt>
                <c:pt idx="8308">
                  <c:v>40.130000000000003</c:v>
                </c:pt>
                <c:pt idx="8309">
                  <c:v>40.130000000000003</c:v>
                </c:pt>
                <c:pt idx="8310">
                  <c:v>40.130000000000003</c:v>
                </c:pt>
                <c:pt idx="8311">
                  <c:v>40.130000000000003</c:v>
                </c:pt>
                <c:pt idx="8312">
                  <c:v>40.130000000000003</c:v>
                </c:pt>
                <c:pt idx="8313">
                  <c:v>40.130000000000003</c:v>
                </c:pt>
                <c:pt idx="8314">
                  <c:v>40.130000000000003</c:v>
                </c:pt>
                <c:pt idx="8315">
                  <c:v>40.130000000000003</c:v>
                </c:pt>
                <c:pt idx="8316">
                  <c:v>40.130000000000003</c:v>
                </c:pt>
                <c:pt idx="8317">
                  <c:v>40.130000000000003</c:v>
                </c:pt>
                <c:pt idx="8318">
                  <c:v>40.130000000000003</c:v>
                </c:pt>
                <c:pt idx="8319">
                  <c:v>40.130000000000003</c:v>
                </c:pt>
                <c:pt idx="8320">
                  <c:v>40.130000000000003</c:v>
                </c:pt>
                <c:pt idx="8321">
                  <c:v>40.130000000000003</c:v>
                </c:pt>
                <c:pt idx="8322">
                  <c:v>40.130000000000003</c:v>
                </c:pt>
                <c:pt idx="8323">
                  <c:v>40.130000000000003</c:v>
                </c:pt>
                <c:pt idx="8324">
                  <c:v>40.130000000000003</c:v>
                </c:pt>
                <c:pt idx="8325">
                  <c:v>40.130000000000003</c:v>
                </c:pt>
                <c:pt idx="8326">
                  <c:v>40.130000000000003</c:v>
                </c:pt>
                <c:pt idx="8327">
                  <c:v>40.130000000000003</c:v>
                </c:pt>
                <c:pt idx="8328">
                  <c:v>40.14</c:v>
                </c:pt>
                <c:pt idx="8329">
                  <c:v>40.14</c:v>
                </c:pt>
                <c:pt idx="8330">
                  <c:v>40.14</c:v>
                </c:pt>
                <c:pt idx="8331">
                  <c:v>40.14</c:v>
                </c:pt>
                <c:pt idx="8332">
                  <c:v>40.14</c:v>
                </c:pt>
                <c:pt idx="8333">
                  <c:v>40.14</c:v>
                </c:pt>
                <c:pt idx="8334">
                  <c:v>40.14</c:v>
                </c:pt>
                <c:pt idx="8335">
                  <c:v>40.14</c:v>
                </c:pt>
                <c:pt idx="8336">
                  <c:v>40.14</c:v>
                </c:pt>
                <c:pt idx="8337">
                  <c:v>40.14</c:v>
                </c:pt>
                <c:pt idx="8338">
                  <c:v>40.14</c:v>
                </c:pt>
                <c:pt idx="8339">
                  <c:v>40.14</c:v>
                </c:pt>
                <c:pt idx="8340">
                  <c:v>40.130000000000003</c:v>
                </c:pt>
                <c:pt idx="8341">
                  <c:v>40.130000000000003</c:v>
                </c:pt>
                <c:pt idx="8342">
                  <c:v>40.130000000000003</c:v>
                </c:pt>
                <c:pt idx="8343">
                  <c:v>40.130000000000003</c:v>
                </c:pt>
                <c:pt idx="8344">
                  <c:v>40.130000000000003</c:v>
                </c:pt>
                <c:pt idx="8345">
                  <c:v>40.130000000000003</c:v>
                </c:pt>
                <c:pt idx="8346">
                  <c:v>40.130000000000003</c:v>
                </c:pt>
                <c:pt idx="8347">
                  <c:v>40.130000000000003</c:v>
                </c:pt>
                <c:pt idx="8348">
                  <c:v>40.130000000000003</c:v>
                </c:pt>
                <c:pt idx="8349">
                  <c:v>40.130000000000003</c:v>
                </c:pt>
                <c:pt idx="8350">
                  <c:v>40.130000000000003</c:v>
                </c:pt>
                <c:pt idx="8351">
                  <c:v>40.130000000000003</c:v>
                </c:pt>
                <c:pt idx="8352">
                  <c:v>40.130000000000003</c:v>
                </c:pt>
                <c:pt idx="8353">
                  <c:v>40.130000000000003</c:v>
                </c:pt>
                <c:pt idx="8354">
                  <c:v>40.130000000000003</c:v>
                </c:pt>
                <c:pt idx="8355">
                  <c:v>40.130000000000003</c:v>
                </c:pt>
                <c:pt idx="8356">
                  <c:v>40.130000000000003</c:v>
                </c:pt>
                <c:pt idx="8357">
                  <c:v>40.130000000000003</c:v>
                </c:pt>
                <c:pt idx="8358">
                  <c:v>40.130000000000003</c:v>
                </c:pt>
                <c:pt idx="8359">
                  <c:v>40.130000000000003</c:v>
                </c:pt>
                <c:pt idx="8360">
                  <c:v>40.130000000000003</c:v>
                </c:pt>
                <c:pt idx="8361">
                  <c:v>40.130000000000003</c:v>
                </c:pt>
                <c:pt idx="8362">
                  <c:v>40.130000000000003</c:v>
                </c:pt>
                <c:pt idx="8363">
                  <c:v>40.130000000000003</c:v>
                </c:pt>
                <c:pt idx="8364">
                  <c:v>40.130000000000003</c:v>
                </c:pt>
                <c:pt idx="8365">
                  <c:v>40.130000000000003</c:v>
                </c:pt>
                <c:pt idx="8366">
                  <c:v>40.130000000000003</c:v>
                </c:pt>
                <c:pt idx="8367">
                  <c:v>40.130000000000003</c:v>
                </c:pt>
                <c:pt idx="8368">
                  <c:v>40.130000000000003</c:v>
                </c:pt>
                <c:pt idx="8369">
                  <c:v>40.130000000000003</c:v>
                </c:pt>
                <c:pt idx="8370">
                  <c:v>40.130000000000003</c:v>
                </c:pt>
                <c:pt idx="8371">
                  <c:v>40.130000000000003</c:v>
                </c:pt>
                <c:pt idx="8372">
                  <c:v>40.130000000000003</c:v>
                </c:pt>
                <c:pt idx="8373">
                  <c:v>40.130000000000003</c:v>
                </c:pt>
                <c:pt idx="8374">
                  <c:v>40.130000000000003</c:v>
                </c:pt>
                <c:pt idx="8375">
                  <c:v>40.130000000000003</c:v>
                </c:pt>
                <c:pt idx="8376">
                  <c:v>40.119999999999997</c:v>
                </c:pt>
                <c:pt idx="8377">
                  <c:v>40.119999999999997</c:v>
                </c:pt>
                <c:pt idx="8378">
                  <c:v>40.119999999999997</c:v>
                </c:pt>
                <c:pt idx="8379">
                  <c:v>40.11</c:v>
                </c:pt>
                <c:pt idx="8380">
                  <c:v>40.11</c:v>
                </c:pt>
                <c:pt idx="8381">
                  <c:v>40.1</c:v>
                </c:pt>
                <c:pt idx="8382">
                  <c:v>40.090000000000003</c:v>
                </c:pt>
                <c:pt idx="8383">
                  <c:v>40.08</c:v>
                </c:pt>
                <c:pt idx="8384">
                  <c:v>40.07</c:v>
                </c:pt>
                <c:pt idx="8385">
                  <c:v>40.06</c:v>
                </c:pt>
                <c:pt idx="8386">
                  <c:v>40.06</c:v>
                </c:pt>
                <c:pt idx="8387">
                  <c:v>40.049999999999997</c:v>
                </c:pt>
                <c:pt idx="8388">
                  <c:v>40.049999999999997</c:v>
                </c:pt>
                <c:pt idx="8389">
                  <c:v>40.04</c:v>
                </c:pt>
                <c:pt idx="8390">
                  <c:v>40.04</c:v>
                </c:pt>
                <c:pt idx="8391">
                  <c:v>40.03</c:v>
                </c:pt>
                <c:pt idx="8392">
                  <c:v>40.03</c:v>
                </c:pt>
                <c:pt idx="8393">
                  <c:v>40.03</c:v>
                </c:pt>
                <c:pt idx="8394">
                  <c:v>40.03</c:v>
                </c:pt>
                <c:pt idx="8395">
                  <c:v>40.03</c:v>
                </c:pt>
                <c:pt idx="8396">
                  <c:v>40.03</c:v>
                </c:pt>
                <c:pt idx="8397">
                  <c:v>40.03</c:v>
                </c:pt>
                <c:pt idx="8398">
                  <c:v>40.020000000000003</c:v>
                </c:pt>
                <c:pt idx="8399">
                  <c:v>40.020000000000003</c:v>
                </c:pt>
                <c:pt idx="8400">
                  <c:v>40.020000000000003</c:v>
                </c:pt>
                <c:pt idx="8401">
                  <c:v>40.020000000000003</c:v>
                </c:pt>
                <c:pt idx="8402">
                  <c:v>40.01</c:v>
                </c:pt>
                <c:pt idx="8403">
                  <c:v>40.01</c:v>
                </c:pt>
                <c:pt idx="8404">
                  <c:v>40</c:v>
                </c:pt>
                <c:pt idx="8405">
                  <c:v>40</c:v>
                </c:pt>
                <c:pt idx="8406">
                  <c:v>39.99</c:v>
                </c:pt>
                <c:pt idx="8407">
                  <c:v>39.979999999999997</c:v>
                </c:pt>
                <c:pt idx="8408">
                  <c:v>39.979999999999997</c:v>
                </c:pt>
                <c:pt idx="8409">
                  <c:v>39.979999999999997</c:v>
                </c:pt>
                <c:pt idx="8410">
                  <c:v>39.97</c:v>
                </c:pt>
                <c:pt idx="8411">
                  <c:v>39.96</c:v>
                </c:pt>
                <c:pt idx="8412">
                  <c:v>39.96</c:v>
                </c:pt>
                <c:pt idx="8413">
                  <c:v>39.950000000000003</c:v>
                </c:pt>
                <c:pt idx="8414">
                  <c:v>39.94</c:v>
                </c:pt>
                <c:pt idx="8415">
                  <c:v>39.94</c:v>
                </c:pt>
                <c:pt idx="8416">
                  <c:v>39.93</c:v>
                </c:pt>
                <c:pt idx="8417">
                  <c:v>39.93</c:v>
                </c:pt>
                <c:pt idx="8418">
                  <c:v>39.93</c:v>
                </c:pt>
                <c:pt idx="8419">
                  <c:v>39.93</c:v>
                </c:pt>
                <c:pt idx="8420">
                  <c:v>39.92</c:v>
                </c:pt>
                <c:pt idx="8421">
                  <c:v>39.92</c:v>
                </c:pt>
                <c:pt idx="8422">
                  <c:v>39.92</c:v>
                </c:pt>
                <c:pt idx="8423">
                  <c:v>39.92</c:v>
                </c:pt>
                <c:pt idx="8424">
                  <c:v>39.92</c:v>
                </c:pt>
                <c:pt idx="8425">
                  <c:v>39.92</c:v>
                </c:pt>
                <c:pt idx="8426">
                  <c:v>39.92</c:v>
                </c:pt>
                <c:pt idx="8427">
                  <c:v>39.92</c:v>
                </c:pt>
                <c:pt idx="8428">
                  <c:v>39.92</c:v>
                </c:pt>
                <c:pt idx="8429">
                  <c:v>39.92</c:v>
                </c:pt>
                <c:pt idx="8430">
                  <c:v>39.909999999999997</c:v>
                </c:pt>
                <c:pt idx="8431">
                  <c:v>39.909999999999997</c:v>
                </c:pt>
                <c:pt idx="8432">
                  <c:v>39.9</c:v>
                </c:pt>
                <c:pt idx="8433">
                  <c:v>39.9</c:v>
                </c:pt>
                <c:pt idx="8434">
                  <c:v>39.89</c:v>
                </c:pt>
                <c:pt idx="8435">
                  <c:v>39.880000000000003</c:v>
                </c:pt>
                <c:pt idx="8436">
                  <c:v>39.880000000000003</c:v>
                </c:pt>
                <c:pt idx="8437">
                  <c:v>39.880000000000003</c:v>
                </c:pt>
                <c:pt idx="8438">
                  <c:v>39.869999999999997</c:v>
                </c:pt>
                <c:pt idx="8439">
                  <c:v>39.86</c:v>
                </c:pt>
                <c:pt idx="8440">
                  <c:v>39.86</c:v>
                </c:pt>
                <c:pt idx="8441">
                  <c:v>39.85</c:v>
                </c:pt>
                <c:pt idx="8442">
                  <c:v>39.85</c:v>
                </c:pt>
                <c:pt idx="8443">
                  <c:v>39.840000000000003</c:v>
                </c:pt>
                <c:pt idx="8444">
                  <c:v>39.840000000000003</c:v>
                </c:pt>
                <c:pt idx="8445">
                  <c:v>39.83</c:v>
                </c:pt>
                <c:pt idx="8446">
                  <c:v>39.82</c:v>
                </c:pt>
                <c:pt idx="8447">
                  <c:v>39.81</c:v>
                </c:pt>
                <c:pt idx="8448">
                  <c:v>39.81</c:v>
                </c:pt>
                <c:pt idx="8449">
                  <c:v>39.799999999999997</c:v>
                </c:pt>
                <c:pt idx="8450">
                  <c:v>39.79</c:v>
                </c:pt>
                <c:pt idx="8451">
                  <c:v>39.78</c:v>
                </c:pt>
                <c:pt idx="8452">
                  <c:v>39.770000000000003</c:v>
                </c:pt>
                <c:pt idx="8453">
                  <c:v>39.770000000000003</c:v>
                </c:pt>
                <c:pt idx="8454">
                  <c:v>39.76</c:v>
                </c:pt>
                <c:pt idx="8455">
                  <c:v>39.75</c:v>
                </c:pt>
                <c:pt idx="8456">
                  <c:v>39.74</c:v>
                </c:pt>
                <c:pt idx="8457">
                  <c:v>39.74</c:v>
                </c:pt>
                <c:pt idx="8458">
                  <c:v>39.729999999999997</c:v>
                </c:pt>
                <c:pt idx="8459">
                  <c:v>39.729999999999997</c:v>
                </c:pt>
                <c:pt idx="8460">
                  <c:v>39.72</c:v>
                </c:pt>
                <c:pt idx="8461">
                  <c:v>39.72</c:v>
                </c:pt>
                <c:pt idx="8462">
                  <c:v>39.72</c:v>
                </c:pt>
                <c:pt idx="8463">
                  <c:v>39.71</c:v>
                </c:pt>
                <c:pt idx="8464">
                  <c:v>39.71</c:v>
                </c:pt>
                <c:pt idx="8465">
                  <c:v>39.71</c:v>
                </c:pt>
                <c:pt idx="8466">
                  <c:v>39.71</c:v>
                </c:pt>
                <c:pt idx="8467">
                  <c:v>39.71</c:v>
                </c:pt>
                <c:pt idx="8468">
                  <c:v>39.71</c:v>
                </c:pt>
                <c:pt idx="8469">
                  <c:v>39.71</c:v>
                </c:pt>
                <c:pt idx="8470">
                  <c:v>39.71</c:v>
                </c:pt>
                <c:pt idx="8471">
                  <c:v>39.71</c:v>
                </c:pt>
                <c:pt idx="8472">
                  <c:v>39.71</c:v>
                </c:pt>
                <c:pt idx="8473">
                  <c:v>39.71</c:v>
                </c:pt>
                <c:pt idx="8474">
                  <c:v>39.71</c:v>
                </c:pt>
                <c:pt idx="8475">
                  <c:v>39.71</c:v>
                </c:pt>
                <c:pt idx="8476">
                  <c:v>39.71</c:v>
                </c:pt>
                <c:pt idx="8477">
                  <c:v>39.71</c:v>
                </c:pt>
                <c:pt idx="8478">
                  <c:v>39.71</c:v>
                </c:pt>
                <c:pt idx="8479">
                  <c:v>39.71</c:v>
                </c:pt>
                <c:pt idx="8480">
                  <c:v>39.71</c:v>
                </c:pt>
                <c:pt idx="8481">
                  <c:v>39.71</c:v>
                </c:pt>
                <c:pt idx="8482">
                  <c:v>39.71</c:v>
                </c:pt>
                <c:pt idx="8483">
                  <c:v>39.71</c:v>
                </c:pt>
                <c:pt idx="8484">
                  <c:v>39.71</c:v>
                </c:pt>
                <c:pt idx="8485">
                  <c:v>39.71</c:v>
                </c:pt>
                <c:pt idx="8486">
                  <c:v>39.71</c:v>
                </c:pt>
                <c:pt idx="8487">
                  <c:v>39.71</c:v>
                </c:pt>
                <c:pt idx="8488">
                  <c:v>39.71</c:v>
                </c:pt>
                <c:pt idx="8489">
                  <c:v>39.71</c:v>
                </c:pt>
                <c:pt idx="8490">
                  <c:v>39.71</c:v>
                </c:pt>
                <c:pt idx="8491">
                  <c:v>39.71</c:v>
                </c:pt>
                <c:pt idx="8492">
                  <c:v>39.71</c:v>
                </c:pt>
                <c:pt idx="8493">
                  <c:v>39.700000000000003</c:v>
                </c:pt>
                <c:pt idx="8494">
                  <c:v>39.700000000000003</c:v>
                </c:pt>
                <c:pt idx="8495">
                  <c:v>39.700000000000003</c:v>
                </c:pt>
                <c:pt idx="8496">
                  <c:v>39.700000000000003</c:v>
                </c:pt>
                <c:pt idx="8497">
                  <c:v>39.700000000000003</c:v>
                </c:pt>
                <c:pt idx="8498">
                  <c:v>39.69</c:v>
                </c:pt>
                <c:pt idx="8499">
                  <c:v>39.69</c:v>
                </c:pt>
                <c:pt idx="8500">
                  <c:v>39.68</c:v>
                </c:pt>
                <c:pt idx="8501">
                  <c:v>39.659999999999997</c:v>
                </c:pt>
                <c:pt idx="8502">
                  <c:v>39.659999999999997</c:v>
                </c:pt>
                <c:pt idx="8503">
                  <c:v>39.65</c:v>
                </c:pt>
                <c:pt idx="8504">
                  <c:v>39.65</c:v>
                </c:pt>
                <c:pt idx="8505">
                  <c:v>39.65</c:v>
                </c:pt>
                <c:pt idx="8506">
                  <c:v>39.64</c:v>
                </c:pt>
                <c:pt idx="8507">
                  <c:v>39.64</c:v>
                </c:pt>
                <c:pt idx="8508">
                  <c:v>39.630000000000003</c:v>
                </c:pt>
                <c:pt idx="8509">
                  <c:v>39.630000000000003</c:v>
                </c:pt>
                <c:pt idx="8510">
                  <c:v>39.630000000000003</c:v>
                </c:pt>
                <c:pt idx="8511">
                  <c:v>39.619999999999997</c:v>
                </c:pt>
                <c:pt idx="8512">
                  <c:v>39.619999999999997</c:v>
                </c:pt>
                <c:pt idx="8513">
                  <c:v>39.619999999999997</c:v>
                </c:pt>
                <c:pt idx="8514">
                  <c:v>39.619999999999997</c:v>
                </c:pt>
                <c:pt idx="8515">
                  <c:v>39.619999999999997</c:v>
                </c:pt>
                <c:pt idx="8516">
                  <c:v>39.61</c:v>
                </c:pt>
                <c:pt idx="8517">
                  <c:v>39.61</c:v>
                </c:pt>
                <c:pt idx="8518">
                  <c:v>39.61</c:v>
                </c:pt>
                <c:pt idx="8519">
                  <c:v>39.61</c:v>
                </c:pt>
                <c:pt idx="8520">
                  <c:v>39.61</c:v>
                </c:pt>
                <c:pt idx="8521">
                  <c:v>39.61</c:v>
                </c:pt>
                <c:pt idx="8522">
                  <c:v>39.61</c:v>
                </c:pt>
                <c:pt idx="8523">
                  <c:v>39.61</c:v>
                </c:pt>
                <c:pt idx="8524">
                  <c:v>39.6</c:v>
                </c:pt>
                <c:pt idx="8525">
                  <c:v>39.6</c:v>
                </c:pt>
                <c:pt idx="8526">
                  <c:v>39.6</c:v>
                </c:pt>
                <c:pt idx="8527">
                  <c:v>39.590000000000003</c:v>
                </c:pt>
                <c:pt idx="8528">
                  <c:v>39.590000000000003</c:v>
                </c:pt>
                <c:pt idx="8529">
                  <c:v>39.58</c:v>
                </c:pt>
                <c:pt idx="8530">
                  <c:v>39.58</c:v>
                </c:pt>
                <c:pt idx="8531">
                  <c:v>39.58</c:v>
                </c:pt>
                <c:pt idx="8532">
                  <c:v>39.57</c:v>
                </c:pt>
                <c:pt idx="8533">
                  <c:v>39.57</c:v>
                </c:pt>
                <c:pt idx="8534">
                  <c:v>39.57</c:v>
                </c:pt>
                <c:pt idx="8535">
                  <c:v>39.57</c:v>
                </c:pt>
                <c:pt idx="8536">
                  <c:v>39.56</c:v>
                </c:pt>
                <c:pt idx="8537">
                  <c:v>39.56</c:v>
                </c:pt>
                <c:pt idx="8538">
                  <c:v>39.549999999999997</c:v>
                </c:pt>
                <c:pt idx="8539">
                  <c:v>39.54</c:v>
                </c:pt>
                <c:pt idx="8540">
                  <c:v>39.53</c:v>
                </c:pt>
                <c:pt idx="8541">
                  <c:v>39.53</c:v>
                </c:pt>
                <c:pt idx="8542">
                  <c:v>39.53</c:v>
                </c:pt>
                <c:pt idx="8543">
                  <c:v>39.520000000000003</c:v>
                </c:pt>
                <c:pt idx="8544">
                  <c:v>39.51</c:v>
                </c:pt>
                <c:pt idx="8545">
                  <c:v>39.51</c:v>
                </c:pt>
                <c:pt idx="8546">
                  <c:v>39.5</c:v>
                </c:pt>
                <c:pt idx="8547">
                  <c:v>39.5</c:v>
                </c:pt>
                <c:pt idx="8548">
                  <c:v>39.5</c:v>
                </c:pt>
                <c:pt idx="8549">
                  <c:v>39.5</c:v>
                </c:pt>
                <c:pt idx="8550">
                  <c:v>39.5</c:v>
                </c:pt>
                <c:pt idx="8551">
                  <c:v>39.5</c:v>
                </c:pt>
                <c:pt idx="8552">
                  <c:v>39.5</c:v>
                </c:pt>
                <c:pt idx="8553">
                  <c:v>39.51</c:v>
                </c:pt>
                <c:pt idx="8554">
                  <c:v>39.51</c:v>
                </c:pt>
                <c:pt idx="8555">
                  <c:v>39.51</c:v>
                </c:pt>
                <c:pt idx="8556">
                  <c:v>39.51</c:v>
                </c:pt>
                <c:pt idx="8557">
                  <c:v>39.520000000000003</c:v>
                </c:pt>
                <c:pt idx="8558">
                  <c:v>39.520000000000003</c:v>
                </c:pt>
                <c:pt idx="8559">
                  <c:v>39.520000000000003</c:v>
                </c:pt>
                <c:pt idx="8560">
                  <c:v>39.53</c:v>
                </c:pt>
                <c:pt idx="8561">
                  <c:v>39.53</c:v>
                </c:pt>
                <c:pt idx="8562">
                  <c:v>39.53</c:v>
                </c:pt>
                <c:pt idx="8563">
                  <c:v>39.54</c:v>
                </c:pt>
                <c:pt idx="8564">
                  <c:v>39.54</c:v>
                </c:pt>
                <c:pt idx="8565">
                  <c:v>39.54</c:v>
                </c:pt>
                <c:pt idx="8566">
                  <c:v>39.54</c:v>
                </c:pt>
                <c:pt idx="8567">
                  <c:v>39.54</c:v>
                </c:pt>
                <c:pt idx="8568">
                  <c:v>39.54</c:v>
                </c:pt>
                <c:pt idx="8569">
                  <c:v>39.54</c:v>
                </c:pt>
                <c:pt idx="8570">
                  <c:v>39.54</c:v>
                </c:pt>
                <c:pt idx="8571">
                  <c:v>39.54</c:v>
                </c:pt>
                <c:pt idx="8572">
                  <c:v>39.549999999999997</c:v>
                </c:pt>
                <c:pt idx="8573">
                  <c:v>39.56</c:v>
                </c:pt>
                <c:pt idx="8574">
                  <c:v>39.56</c:v>
                </c:pt>
                <c:pt idx="8575">
                  <c:v>39.56</c:v>
                </c:pt>
                <c:pt idx="8576">
                  <c:v>39.57</c:v>
                </c:pt>
                <c:pt idx="8577">
                  <c:v>39.58</c:v>
                </c:pt>
                <c:pt idx="8578">
                  <c:v>39.58</c:v>
                </c:pt>
                <c:pt idx="8579">
                  <c:v>39.590000000000003</c:v>
                </c:pt>
                <c:pt idx="8580">
                  <c:v>39.590000000000003</c:v>
                </c:pt>
                <c:pt idx="8581">
                  <c:v>39.590000000000003</c:v>
                </c:pt>
                <c:pt idx="8582">
                  <c:v>39.6</c:v>
                </c:pt>
                <c:pt idx="8583">
                  <c:v>39.6</c:v>
                </c:pt>
                <c:pt idx="8584">
                  <c:v>39.6</c:v>
                </c:pt>
                <c:pt idx="8585">
                  <c:v>39.61</c:v>
                </c:pt>
                <c:pt idx="8586">
                  <c:v>39.61</c:v>
                </c:pt>
                <c:pt idx="8587">
                  <c:v>39.61</c:v>
                </c:pt>
                <c:pt idx="8588">
                  <c:v>39.61</c:v>
                </c:pt>
                <c:pt idx="8589">
                  <c:v>39.61</c:v>
                </c:pt>
                <c:pt idx="8590">
                  <c:v>39.61</c:v>
                </c:pt>
                <c:pt idx="8591">
                  <c:v>39.61</c:v>
                </c:pt>
                <c:pt idx="8592">
                  <c:v>39.61</c:v>
                </c:pt>
                <c:pt idx="8593">
                  <c:v>39.61</c:v>
                </c:pt>
                <c:pt idx="8594">
                  <c:v>39.61</c:v>
                </c:pt>
                <c:pt idx="8595">
                  <c:v>39.61</c:v>
                </c:pt>
                <c:pt idx="8596">
                  <c:v>39.619999999999997</c:v>
                </c:pt>
                <c:pt idx="8597">
                  <c:v>39.619999999999997</c:v>
                </c:pt>
                <c:pt idx="8598">
                  <c:v>39.619999999999997</c:v>
                </c:pt>
                <c:pt idx="8599">
                  <c:v>39.619999999999997</c:v>
                </c:pt>
                <c:pt idx="8600">
                  <c:v>39.619999999999997</c:v>
                </c:pt>
                <c:pt idx="8601">
                  <c:v>39.619999999999997</c:v>
                </c:pt>
                <c:pt idx="8602">
                  <c:v>39.619999999999997</c:v>
                </c:pt>
                <c:pt idx="8603">
                  <c:v>39.619999999999997</c:v>
                </c:pt>
                <c:pt idx="8604">
                  <c:v>39.619999999999997</c:v>
                </c:pt>
                <c:pt idx="8605">
                  <c:v>39.619999999999997</c:v>
                </c:pt>
                <c:pt idx="8606">
                  <c:v>39.619999999999997</c:v>
                </c:pt>
                <c:pt idx="8607">
                  <c:v>39.619999999999997</c:v>
                </c:pt>
                <c:pt idx="8608">
                  <c:v>39.619999999999997</c:v>
                </c:pt>
                <c:pt idx="8609">
                  <c:v>39.619999999999997</c:v>
                </c:pt>
                <c:pt idx="8610">
                  <c:v>39.619999999999997</c:v>
                </c:pt>
                <c:pt idx="8611">
                  <c:v>39.619999999999997</c:v>
                </c:pt>
                <c:pt idx="8612">
                  <c:v>39.619999999999997</c:v>
                </c:pt>
                <c:pt idx="8613">
                  <c:v>39.619999999999997</c:v>
                </c:pt>
                <c:pt idx="8614">
                  <c:v>39.619999999999997</c:v>
                </c:pt>
                <c:pt idx="8615">
                  <c:v>39.619999999999997</c:v>
                </c:pt>
                <c:pt idx="8616">
                  <c:v>39.619999999999997</c:v>
                </c:pt>
                <c:pt idx="8617">
                  <c:v>39.619999999999997</c:v>
                </c:pt>
                <c:pt idx="8618">
                  <c:v>39.619999999999997</c:v>
                </c:pt>
                <c:pt idx="8619">
                  <c:v>39.619999999999997</c:v>
                </c:pt>
                <c:pt idx="8620">
                  <c:v>39.619999999999997</c:v>
                </c:pt>
                <c:pt idx="8621">
                  <c:v>39.619999999999997</c:v>
                </c:pt>
                <c:pt idx="8622">
                  <c:v>39.619999999999997</c:v>
                </c:pt>
                <c:pt idx="8623">
                  <c:v>39.619999999999997</c:v>
                </c:pt>
                <c:pt idx="8624">
                  <c:v>39.61</c:v>
                </c:pt>
                <c:pt idx="8625">
                  <c:v>39.61</c:v>
                </c:pt>
                <c:pt idx="8626">
                  <c:v>39.61</c:v>
                </c:pt>
                <c:pt idx="8627">
                  <c:v>39.61</c:v>
                </c:pt>
                <c:pt idx="8628">
                  <c:v>39.619999999999997</c:v>
                </c:pt>
                <c:pt idx="8629">
                  <c:v>39.619999999999997</c:v>
                </c:pt>
                <c:pt idx="8630">
                  <c:v>39.619999999999997</c:v>
                </c:pt>
                <c:pt idx="8631">
                  <c:v>39.619999999999997</c:v>
                </c:pt>
                <c:pt idx="8632">
                  <c:v>39.619999999999997</c:v>
                </c:pt>
                <c:pt idx="8633">
                  <c:v>39.619999999999997</c:v>
                </c:pt>
                <c:pt idx="8634">
                  <c:v>39.619999999999997</c:v>
                </c:pt>
                <c:pt idx="8635">
                  <c:v>39.619999999999997</c:v>
                </c:pt>
                <c:pt idx="8636">
                  <c:v>39.619999999999997</c:v>
                </c:pt>
                <c:pt idx="8637">
                  <c:v>39.619999999999997</c:v>
                </c:pt>
                <c:pt idx="8638">
                  <c:v>39.619999999999997</c:v>
                </c:pt>
                <c:pt idx="8639">
                  <c:v>39.619999999999997</c:v>
                </c:pt>
                <c:pt idx="8640">
                  <c:v>39.619999999999997</c:v>
                </c:pt>
                <c:pt idx="8641">
                  <c:v>39.619999999999997</c:v>
                </c:pt>
                <c:pt idx="8642">
                  <c:v>39.619999999999997</c:v>
                </c:pt>
                <c:pt idx="8643">
                  <c:v>39.619999999999997</c:v>
                </c:pt>
                <c:pt idx="8644">
                  <c:v>39.619999999999997</c:v>
                </c:pt>
                <c:pt idx="8645">
                  <c:v>39.619999999999997</c:v>
                </c:pt>
                <c:pt idx="8646">
                  <c:v>39.619999999999997</c:v>
                </c:pt>
                <c:pt idx="8647">
                  <c:v>39.619999999999997</c:v>
                </c:pt>
                <c:pt idx="8648">
                  <c:v>39.619999999999997</c:v>
                </c:pt>
                <c:pt idx="8649">
                  <c:v>39.619999999999997</c:v>
                </c:pt>
                <c:pt idx="8650">
                  <c:v>39.61</c:v>
                </c:pt>
                <c:pt idx="8651">
                  <c:v>39.61</c:v>
                </c:pt>
                <c:pt idx="8652">
                  <c:v>39.61</c:v>
                </c:pt>
                <c:pt idx="8653">
                  <c:v>39.61</c:v>
                </c:pt>
                <c:pt idx="8654">
                  <c:v>39.61</c:v>
                </c:pt>
                <c:pt idx="8655">
                  <c:v>39.61</c:v>
                </c:pt>
                <c:pt idx="8656">
                  <c:v>39.61</c:v>
                </c:pt>
                <c:pt idx="8657">
                  <c:v>39.61</c:v>
                </c:pt>
                <c:pt idx="8658">
                  <c:v>39.61</c:v>
                </c:pt>
                <c:pt idx="8659">
                  <c:v>39.61</c:v>
                </c:pt>
                <c:pt idx="8660">
                  <c:v>39.61</c:v>
                </c:pt>
                <c:pt idx="8661">
                  <c:v>39.61</c:v>
                </c:pt>
                <c:pt idx="8662">
                  <c:v>39.61</c:v>
                </c:pt>
                <c:pt idx="8663">
                  <c:v>39.61</c:v>
                </c:pt>
                <c:pt idx="8664">
                  <c:v>39.61</c:v>
                </c:pt>
                <c:pt idx="8665">
                  <c:v>39.61</c:v>
                </c:pt>
                <c:pt idx="8666">
                  <c:v>39.61</c:v>
                </c:pt>
                <c:pt idx="8667">
                  <c:v>39.61</c:v>
                </c:pt>
                <c:pt idx="8668">
                  <c:v>39.61</c:v>
                </c:pt>
                <c:pt idx="8669">
                  <c:v>39.61</c:v>
                </c:pt>
                <c:pt idx="8670">
                  <c:v>39.61</c:v>
                </c:pt>
                <c:pt idx="8671">
                  <c:v>39.61</c:v>
                </c:pt>
                <c:pt idx="8672">
                  <c:v>39.61</c:v>
                </c:pt>
                <c:pt idx="8673">
                  <c:v>39.6</c:v>
                </c:pt>
                <c:pt idx="8674">
                  <c:v>39.6</c:v>
                </c:pt>
                <c:pt idx="8675">
                  <c:v>39.6</c:v>
                </c:pt>
                <c:pt idx="8676">
                  <c:v>39.6</c:v>
                </c:pt>
                <c:pt idx="8677">
                  <c:v>39.6</c:v>
                </c:pt>
                <c:pt idx="8678">
                  <c:v>39.6</c:v>
                </c:pt>
                <c:pt idx="8679">
                  <c:v>39.6</c:v>
                </c:pt>
                <c:pt idx="8680">
                  <c:v>39.6</c:v>
                </c:pt>
                <c:pt idx="8681">
                  <c:v>39.6</c:v>
                </c:pt>
                <c:pt idx="8682">
                  <c:v>39.590000000000003</c:v>
                </c:pt>
                <c:pt idx="8683">
                  <c:v>39.590000000000003</c:v>
                </c:pt>
                <c:pt idx="8684">
                  <c:v>39.58</c:v>
                </c:pt>
                <c:pt idx="8685">
                  <c:v>39.58</c:v>
                </c:pt>
                <c:pt idx="8686">
                  <c:v>39.58</c:v>
                </c:pt>
                <c:pt idx="8687">
                  <c:v>39.58</c:v>
                </c:pt>
                <c:pt idx="8688">
                  <c:v>39.57</c:v>
                </c:pt>
                <c:pt idx="8689">
                  <c:v>39.57</c:v>
                </c:pt>
                <c:pt idx="8690">
                  <c:v>39.56</c:v>
                </c:pt>
                <c:pt idx="8691">
                  <c:v>39.549999999999997</c:v>
                </c:pt>
                <c:pt idx="8692">
                  <c:v>39.549999999999997</c:v>
                </c:pt>
                <c:pt idx="8693">
                  <c:v>39.54</c:v>
                </c:pt>
                <c:pt idx="8694">
                  <c:v>39.53</c:v>
                </c:pt>
                <c:pt idx="8695">
                  <c:v>39.53</c:v>
                </c:pt>
                <c:pt idx="8696">
                  <c:v>39.53</c:v>
                </c:pt>
                <c:pt idx="8697">
                  <c:v>39.520000000000003</c:v>
                </c:pt>
                <c:pt idx="8698">
                  <c:v>39.51</c:v>
                </c:pt>
                <c:pt idx="8699">
                  <c:v>39.51</c:v>
                </c:pt>
                <c:pt idx="8700">
                  <c:v>39.5</c:v>
                </c:pt>
                <c:pt idx="8701">
                  <c:v>39.49</c:v>
                </c:pt>
                <c:pt idx="8702">
                  <c:v>39.49</c:v>
                </c:pt>
                <c:pt idx="8703">
                  <c:v>39.49</c:v>
                </c:pt>
                <c:pt idx="8704">
                  <c:v>39.479999999999997</c:v>
                </c:pt>
                <c:pt idx="8705">
                  <c:v>39.47</c:v>
                </c:pt>
                <c:pt idx="8706">
                  <c:v>39.47</c:v>
                </c:pt>
                <c:pt idx="8707">
                  <c:v>39.479999999999997</c:v>
                </c:pt>
                <c:pt idx="8708">
                  <c:v>39.47</c:v>
                </c:pt>
                <c:pt idx="8709">
                  <c:v>39.47</c:v>
                </c:pt>
                <c:pt idx="8710">
                  <c:v>39.47</c:v>
                </c:pt>
                <c:pt idx="8711">
                  <c:v>39.47</c:v>
                </c:pt>
                <c:pt idx="8712">
                  <c:v>39.46</c:v>
                </c:pt>
                <c:pt idx="8713">
                  <c:v>39.46</c:v>
                </c:pt>
                <c:pt idx="8714">
                  <c:v>39.46</c:v>
                </c:pt>
                <c:pt idx="8715">
                  <c:v>39.46</c:v>
                </c:pt>
                <c:pt idx="8716">
                  <c:v>39.46</c:v>
                </c:pt>
                <c:pt idx="8717">
                  <c:v>39.46</c:v>
                </c:pt>
                <c:pt idx="8718">
                  <c:v>39.46</c:v>
                </c:pt>
                <c:pt idx="8719">
                  <c:v>39.46</c:v>
                </c:pt>
                <c:pt idx="8720">
                  <c:v>39.46</c:v>
                </c:pt>
                <c:pt idx="8721">
                  <c:v>39.47</c:v>
                </c:pt>
                <c:pt idx="8722">
                  <c:v>39.47</c:v>
                </c:pt>
                <c:pt idx="8723">
                  <c:v>39.479999999999997</c:v>
                </c:pt>
                <c:pt idx="8724">
                  <c:v>39.479999999999997</c:v>
                </c:pt>
                <c:pt idx="8725">
                  <c:v>39.479999999999997</c:v>
                </c:pt>
                <c:pt idx="8726">
                  <c:v>39.49</c:v>
                </c:pt>
                <c:pt idx="8727">
                  <c:v>39.49</c:v>
                </c:pt>
                <c:pt idx="8728">
                  <c:v>39.49</c:v>
                </c:pt>
                <c:pt idx="8729">
                  <c:v>39.49</c:v>
                </c:pt>
                <c:pt idx="8730">
                  <c:v>39.5</c:v>
                </c:pt>
                <c:pt idx="8731">
                  <c:v>39.49</c:v>
                </c:pt>
                <c:pt idx="8732">
                  <c:v>39.5</c:v>
                </c:pt>
                <c:pt idx="8733">
                  <c:v>39.5</c:v>
                </c:pt>
                <c:pt idx="8734">
                  <c:v>39.5</c:v>
                </c:pt>
                <c:pt idx="8735">
                  <c:v>39.51</c:v>
                </c:pt>
                <c:pt idx="8736">
                  <c:v>39.51</c:v>
                </c:pt>
                <c:pt idx="8737">
                  <c:v>39.51</c:v>
                </c:pt>
                <c:pt idx="8738">
                  <c:v>39.520000000000003</c:v>
                </c:pt>
                <c:pt idx="8739">
                  <c:v>39.520000000000003</c:v>
                </c:pt>
                <c:pt idx="8740">
                  <c:v>39.520000000000003</c:v>
                </c:pt>
                <c:pt idx="8741">
                  <c:v>39.520000000000003</c:v>
                </c:pt>
                <c:pt idx="8742">
                  <c:v>39.520000000000003</c:v>
                </c:pt>
                <c:pt idx="8743">
                  <c:v>39.53</c:v>
                </c:pt>
                <c:pt idx="8744">
                  <c:v>39.53</c:v>
                </c:pt>
                <c:pt idx="8745">
                  <c:v>39.54</c:v>
                </c:pt>
                <c:pt idx="8746">
                  <c:v>39.54</c:v>
                </c:pt>
                <c:pt idx="8747">
                  <c:v>39.549999999999997</c:v>
                </c:pt>
                <c:pt idx="8748">
                  <c:v>39.56</c:v>
                </c:pt>
                <c:pt idx="8749">
                  <c:v>39.57</c:v>
                </c:pt>
                <c:pt idx="8750">
                  <c:v>39.58</c:v>
                </c:pt>
                <c:pt idx="8751">
                  <c:v>39.590000000000003</c:v>
                </c:pt>
                <c:pt idx="8752">
                  <c:v>39.6</c:v>
                </c:pt>
                <c:pt idx="8753">
                  <c:v>39.61</c:v>
                </c:pt>
                <c:pt idx="8754">
                  <c:v>39.61</c:v>
                </c:pt>
                <c:pt idx="8755">
                  <c:v>39.61</c:v>
                </c:pt>
                <c:pt idx="8756">
                  <c:v>39.619999999999997</c:v>
                </c:pt>
                <c:pt idx="8757">
                  <c:v>39.619999999999997</c:v>
                </c:pt>
                <c:pt idx="8758">
                  <c:v>39.619999999999997</c:v>
                </c:pt>
                <c:pt idx="8759">
                  <c:v>39.630000000000003</c:v>
                </c:pt>
                <c:pt idx="8760">
                  <c:v>39.630000000000003</c:v>
                </c:pt>
                <c:pt idx="8761">
                  <c:v>39.64</c:v>
                </c:pt>
                <c:pt idx="8762">
                  <c:v>39.65</c:v>
                </c:pt>
                <c:pt idx="8763">
                  <c:v>39.659999999999997</c:v>
                </c:pt>
                <c:pt idx="8764">
                  <c:v>39.659999999999997</c:v>
                </c:pt>
                <c:pt idx="8765">
                  <c:v>39.67</c:v>
                </c:pt>
                <c:pt idx="8766">
                  <c:v>39.67</c:v>
                </c:pt>
                <c:pt idx="8767">
                  <c:v>39.68</c:v>
                </c:pt>
                <c:pt idx="8768">
                  <c:v>39.68</c:v>
                </c:pt>
                <c:pt idx="8769">
                  <c:v>39.69</c:v>
                </c:pt>
                <c:pt idx="8770">
                  <c:v>39.700000000000003</c:v>
                </c:pt>
                <c:pt idx="8771">
                  <c:v>39.700000000000003</c:v>
                </c:pt>
                <c:pt idx="8772">
                  <c:v>39.71</c:v>
                </c:pt>
                <c:pt idx="8773">
                  <c:v>39.71</c:v>
                </c:pt>
                <c:pt idx="8774">
                  <c:v>39.71</c:v>
                </c:pt>
                <c:pt idx="8775">
                  <c:v>39.71</c:v>
                </c:pt>
                <c:pt idx="8776">
                  <c:v>39.71</c:v>
                </c:pt>
                <c:pt idx="8777">
                  <c:v>39.71</c:v>
                </c:pt>
                <c:pt idx="8778">
                  <c:v>39.71</c:v>
                </c:pt>
                <c:pt idx="8779">
                  <c:v>39.71</c:v>
                </c:pt>
                <c:pt idx="8780">
                  <c:v>39.71</c:v>
                </c:pt>
                <c:pt idx="8781">
                  <c:v>39.71</c:v>
                </c:pt>
                <c:pt idx="8782">
                  <c:v>39.71</c:v>
                </c:pt>
                <c:pt idx="8783">
                  <c:v>39.71</c:v>
                </c:pt>
                <c:pt idx="8784">
                  <c:v>39.71</c:v>
                </c:pt>
                <c:pt idx="8785">
                  <c:v>39.71</c:v>
                </c:pt>
                <c:pt idx="8786">
                  <c:v>39.71</c:v>
                </c:pt>
                <c:pt idx="8787">
                  <c:v>39.71</c:v>
                </c:pt>
                <c:pt idx="8788">
                  <c:v>39.71</c:v>
                </c:pt>
                <c:pt idx="8789">
                  <c:v>39.71</c:v>
                </c:pt>
                <c:pt idx="8790">
                  <c:v>39.71</c:v>
                </c:pt>
                <c:pt idx="8791">
                  <c:v>39.71</c:v>
                </c:pt>
                <c:pt idx="8792">
                  <c:v>39.71</c:v>
                </c:pt>
                <c:pt idx="8793">
                  <c:v>39.71</c:v>
                </c:pt>
                <c:pt idx="8794">
                  <c:v>39.71</c:v>
                </c:pt>
                <c:pt idx="8795">
                  <c:v>39.71</c:v>
                </c:pt>
                <c:pt idx="8796">
                  <c:v>39.71</c:v>
                </c:pt>
                <c:pt idx="8797">
                  <c:v>39.71</c:v>
                </c:pt>
                <c:pt idx="8798">
                  <c:v>39.71</c:v>
                </c:pt>
                <c:pt idx="8799">
                  <c:v>39.71</c:v>
                </c:pt>
                <c:pt idx="8800">
                  <c:v>39.71</c:v>
                </c:pt>
                <c:pt idx="8801">
                  <c:v>39.71</c:v>
                </c:pt>
                <c:pt idx="8802">
                  <c:v>39.71</c:v>
                </c:pt>
                <c:pt idx="8803">
                  <c:v>39.71</c:v>
                </c:pt>
                <c:pt idx="8804">
                  <c:v>39.71</c:v>
                </c:pt>
                <c:pt idx="8805">
                  <c:v>39.71</c:v>
                </c:pt>
                <c:pt idx="8806">
                  <c:v>39.71</c:v>
                </c:pt>
                <c:pt idx="8807">
                  <c:v>39.71</c:v>
                </c:pt>
                <c:pt idx="8808">
                  <c:v>39.71</c:v>
                </c:pt>
                <c:pt idx="8809">
                  <c:v>39.71</c:v>
                </c:pt>
                <c:pt idx="8810">
                  <c:v>39.71</c:v>
                </c:pt>
                <c:pt idx="8811">
                  <c:v>39.71</c:v>
                </c:pt>
                <c:pt idx="8812">
                  <c:v>39.71</c:v>
                </c:pt>
                <c:pt idx="8813">
                  <c:v>39.71</c:v>
                </c:pt>
                <c:pt idx="8814">
                  <c:v>39.71</c:v>
                </c:pt>
                <c:pt idx="8815">
                  <c:v>39.71</c:v>
                </c:pt>
                <c:pt idx="8816">
                  <c:v>39.71</c:v>
                </c:pt>
                <c:pt idx="8817">
                  <c:v>39.71</c:v>
                </c:pt>
                <c:pt idx="8818">
                  <c:v>39.71</c:v>
                </c:pt>
                <c:pt idx="8819">
                  <c:v>39.700000000000003</c:v>
                </c:pt>
                <c:pt idx="8820">
                  <c:v>39.700000000000003</c:v>
                </c:pt>
                <c:pt idx="8821">
                  <c:v>39.69</c:v>
                </c:pt>
                <c:pt idx="8822">
                  <c:v>39.69</c:v>
                </c:pt>
                <c:pt idx="8823">
                  <c:v>39.69</c:v>
                </c:pt>
                <c:pt idx="8824">
                  <c:v>39.68</c:v>
                </c:pt>
                <c:pt idx="8825">
                  <c:v>39.68</c:v>
                </c:pt>
                <c:pt idx="8826">
                  <c:v>39.67</c:v>
                </c:pt>
                <c:pt idx="8827">
                  <c:v>39.659999999999997</c:v>
                </c:pt>
                <c:pt idx="8828">
                  <c:v>39.65</c:v>
                </c:pt>
                <c:pt idx="8829">
                  <c:v>39.65</c:v>
                </c:pt>
                <c:pt idx="8830">
                  <c:v>39.64</c:v>
                </c:pt>
                <c:pt idx="8831">
                  <c:v>39.630000000000003</c:v>
                </c:pt>
                <c:pt idx="8832">
                  <c:v>39.630000000000003</c:v>
                </c:pt>
                <c:pt idx="8833">
                  <c:v>39.630000000000003</c:v>
                </c:pt>
                <c:pt idx="8834">
                  <c:v>39.619999999999997</c:v>
                </c:pt>
                <c:pt idx="8835">
                  <c:v>39.619999999999997</c:v>
                </c:pt>
                <c:pt idx="8836">
                  <c:v>39.619999999999997</c:v>
                </c:pt>
                <c:pt idx="8837">
                  <c:v>39.619999999999997</c:v>
                </c:pt>
                <c:pt idx="8838">
                  <c:v>39.61</c:v>
                </c:pt>
                <c:pt idx="8839">
                  <c:v>39.61</c:v>
                </c:pt>
                <c:pt idx="8840">
                  <c:v>39.61</c:v>
                </c:pt>
                <c:pt idx="8841">
                  <c:v>39.61</c:v>
                </c:pt>
                <c:pt idx="8842">
                  <c:v>39.6</c:v>
                </c:pt>
                <c:pt idx="8843">
                  <c:v>39.6</c:v>
                </c:pt>
                <c:pt idx="8844">
                  <c:v>39.6</c:v>
                </c:pt>
                <c:pt idx="8845">
                  <c:v>39.590000000000003</c:v>
                </c:pt>
                <c:pt idx="8846">
                  <c:v>39.590000000000003</c:v>
                </c:pt>
                <c:pt idx="8847">
                  <c:v>39.58</c:v>
                </c:pt>
                <c:pt idx="8848">
                  <c:v>39.58</c:v>
                </c:pt>
                <c:pt idx="8849">
                  <c:v>39.57</c:v>
                </c:pt>
                <c:pt idx="8850">
                  <c:v>39.56</c:v>
                </c:pt>
                <c:pt idx="8851">
                  <c:v>39.56</c:v>
                </c:pt>
                <c:pt idx="8852">
                  <c:v>39.549999999999997</c:v>
                </c:pt>
                <c:pt idx="8853">
                  <c:v>39.53</c:v>
                </c:pt>
                <c:pt idx="8854">
                  <c:v>39.520000000000003</c:v>
                </c:pt>
                <c:pt idx="8855">
                  <c:v>39.51</c:v>
                </c:pt>
                <c:pt idx="8856">
                  <c:v>39.49</c:v>
                </c:pt>
                <c:pt idx="8857">
                  <c:v>39.479999999999997</c:v>
                </c:pt>
                <c:pt idx="8858">
                  <c:v>39.47</c:v>
                </c:pt>
                <c:pt idx="8859">
                  <c:v>39.46</c:v>
                </c:pt>
                <c:pt idx="8860">
                  <c:v>39.450000000000003</c:v>
                </c:pt>
                <c:pt idx="8861">
                  <c:v>39.450000000000003</c:v>
                </c:pt>
                <c:pt idx="8862">
                  <c:v>39.44</c:v>
                </c:pt>
                <c:pt idx="8863">
                  <c:v>39.44</c:v>
                </c:pt>
                <c:pt idx="8864">
                  <c:v>39.43</c:v>
                </c:pt>
                <c:pt idx="8865">
                  <c:v>39.43</c:v>
                </c:pt>
                <c:pt idx="8866">
                  <c:v>39.42</c:v>
                </c:pt>
                <c:pt idx="8867">
                  <c:v>39.42</c:v>
                </c:pt>
                <c:pt idx="8868">
                  <c:v>39.409999999999997</c:v>
                </c:pt>
                <c:pt idx="8869">
                  <c:v>39.409999999999997</c:v>
                </c:pt>
                <c:pt idx="8870">
                  <c:v>39.409999999999997</c:v>
                </c:pt>
                <c:pt idx="8871">
                  <c:v>39.4</c:v>
                </c:pt>
                <c:pt idx="8872">
                  <c:v>39.4</c:v>
                </c:pt>
                <c:pt idx="8873">
                  <c:v>39.4</c:v>
                </c:pt>
                <c:pt idx="8874">
                  <c:v>39.4</c:v>
                </c:pt>
                <c:pt idx="8875">
                  <c:v>39.4</c:v>
                </c:pt>
                <c:pt idx="8876">
                  <c:v>39.4</c:v>
                </c:pt>
                <c:pt idx="8877">
                  <c:v>39.4</c:v>
                </c:pt>
                <c:pt idx="8878">
                  <c:v>39.4</c:v>
                </c:pt>
                <c:pt idx="8879">
                  <c:v>39.4</c:v>
                </c:pt>
                <c:pt idx="8880">
                  <c:v>39.4</c:v>
                </c:pt>
                <c:pt idx="8881">
                  <c:v>39.4</c:v>
                </c:pt>
                <c:pt idx="8882">
                  <c:v>39.4</c:v>
                </c:pt>
                <c:pt idx="8883">
                  <c:v>39.4</c:v>
                </c:pt>
                <c:pt idx="8884">
                  <c:v>39.4</c:v>
                </c:pt>
                <c:pt idx="8885">
                  <c:v>39.39</c:v>
                </c:pt>
                <c:pt idx="8886">
                  <c:v>39.39</c:v>
                </c:pt>
                <c:pt idx="8887">
                  <c:v>39.39</c:v>
                </c:pt>
                <c:pt idx="8888">
                  <c:v>39.39</c:v>
                </c:pt>
                <c:pt idx="8889">
                  <c:v>39.39</c:v>
                </c:pt>
                <c:pt idx="8890">
                  <c:v>39.39</c:v>
                </c:pt>
                <c:pt idx="8891">
                  <c:v>39.39</c:v>
                </c:pt>
                <c:pt idx="8892">
                  <c:v>39.39</c:v>
                </c:pt>
                <c:pt idx="8893">
                  <c:v>39.39</c:v>
                </c:pt>
                <c:pt idx="8894">
                  <c:v>39.39</c:v>
                </c:pt>
                <c:pt idx="8895">
                  <c:v>39.39</c:v>
                </c:pt>
                <c:pt idx="8896">
                  <c:v>39.39</c:v>
                </c:pt>
                <c:pt idx="8897">
                  <c:v>39.39</c:v>
                </c:pt>
                <c:pt idx="8898">
                  <c:v>39.39</c:v>
                </c:pt>
                <c:pt idx="8899">
                  <c:v>39.39</c:v>
                </c:pt>
                <c:pt idx="8900">
                  <c:v>39.39</c:v>
                </c:pt>
                <c:pt idx="8901">
                  <c:v>39.4</c:v>
                </c:pt>
                <c:pt idx="8902">
                  <c:v>39.4</c:v>
                </c:pt>
                <c:pt idx="8903">
                  <c:v>39.4</c:v>
                </c:pt>
                <c:pt idx="8904">
                  <c:v>39.4</c:v>
                </c:pt>
                <c:pt idx="8905">
                  <c:v>39.4</c:v>
                </c:pt>
                <c:pt idx="8906">
                  <c:v>39.4</c:v>
                </c:pt>
                <c:pt idx="8907">
                  <c:v>39.4</c:v>
                </c:pt>
                <c:pt idx="8908">
                  <c:v>39.4</c:v>
                </c:pt>
                <c:pt idx="8909">
                  <c:v>39.4</c:v>
                </c:pt>
                <c:pt idx="8910">
                  <c:v>39.4</c:v>
                </c:pt>
                <c:pt idx="8911">
                  <c:v>39.4</c:v>
                </c:pt>
                <c:pt idx="8912">
                  <c:v>39.409999999999997</c:v>
                </c:pt>
                <c:pt idx="8913">
                  <c:v>39.409999999999997</c:v>
                </c:pt>
                <c:pt idx="8914">
                  <c:v>39.43</c:v>
                </c:pt>
                <c:pt idx="8915">
                  <c:v>39.44</c:v>
                </c:pt>
                <c:pt idx="8916">
                  <c:v>39.450000000000003</c:v>
                </c:pt>
                <c:pt idx="8917">
                  <c:v>39.47</c:v>
                </c:pt>
                <c:pt idx="8918">
                  <c:v>39.479999999999997</c:v>
                </c:pt>
                <c:pt idx="8919">
                  <c:v>39.5</c:v>
                </c:pt>
                <c:pt idx="8920">
                  <c:v>39.51</c:v>
                </c:pt>
                <c:pt idx="8921">
                  <c:v>39.53</c:v>
                </c:pt>
                <c:pt idx="8922">
                  <c:v>39.549999999999997</c:v>
                </c:pt>
                <c:pt idx="8923">
                  <c:v>39.56</c:v>
                </c:pt>
                <c:pt idx="8924">
                  <c:v>39.58</c:v>
                </c:pt>
                <c:pt idx="8925">
                  <c:v>39.590000000000003</c:v>
                </c:pt>
                <c:pt idx="8926">
                  <c:v>39.6</c:v>
                </c:pt>
                <c:pt idx="8927">
                  <c:v>39.61</c:v>
                </c:pt>
                <c:pt idx="8928">
                  <c:v>39.619999999999997</c:v>
                </c:pt>
                <c:pt idx="8929">
                  <c:v>39.64</c:v>
                </c:pt>
                <c:pt idx="8930">
                  <c:v>39.65</c:v>
                </c:pt>
                <c:pt idx="8931">
                  <c:v>39.67</c:v>
                </c:pt>
                <c:pt idx="8932">
                  <c:v>39.69</c:v>
                </c:pt>
                <c:pt idx="8933">
                  <c:v>39.700000000000003</c:v>
                </c:pt>
                <c:pt idx="8934">
                  <c:v>39.71</c:v>
                </c:pt>
                <c:pt idx="8935">
                  <c:v>39.71</c:v>
                </c:pt>
                <c:pt idx="8936">
                  <c:v>39.71</c:v>
                </c:pt>
                <c:pt idx="8937">
                  <c:v>39.71</c:v>
                </c:pt>
                <c:pt idx="8938">
                  <c:v>39.72</c:v>
                </c:pt>
                <c:pt idx="8939">
                  <c:v>39.74</c:v>
                </c:pt>
                <c:pt idx="8940">
                  <c:v>39.770000000000003</c:v>
                </c:pt>
                <c:pt idx="8941">
                  <c:v>39.799999999999997</c:v>
                </c:pt>
                <c:pt idx="8942">
                  <c:v>39.83</c:v>
                </c:pt>
                <c:pt idx="8943">
                  <c:v>39.86</c:v>
                </c:pt>
                <c:pt idx="8944">
                  <c:v>39.880000000000003</c:v>
                </c:pt>
                <c:pt idx="8945">
                  <c:v>39.9</c:v>
                </c:pt>
                <c:pt idx="8946">
                  <c:v>39.909999999999997</c:v>
                </c:pt>
                <c:pt idx="8947">
                  <c:v>39.92</c:v>
                </c:pt>
                <c:pt idx="8948">
                  <c:v>39.94</c:v>
                </c:pt>
                <c:pt idx="8949">
                  <c:v>39.96</c:v>
                </c:pt>
                <c:pt idx="8950">
                  <c:v>39.979999999999997</c:v>
                </c:pt>
                <c:pt idx="8951">
                  <c:v>40</c:v>
                </c:pt>
                <c:pt idx="8952">
                  <c:v>40.020000000000003</c:v>
                </c:pt>
                <c:pt idx="8953">
                  <c:v>40.03</c:v>
                </c:pt>
                <c:pt idx="8954">
                  <c:v>40.04</c:v>
                </c:pt>
                <c:pt idx="8955">
                  <c:v>40.06</c:v>
                </c:pt>
                <c:pt idx="8956">
                  <c:v>40.07</c:v>
                </c:pt>
                <c:pt idx="8957">
                  <c:v>40.090000000000003</c:v>
                </c:pt>
                <c:pt idx="8958">
                  <c:v>40.11</c:v>
                </c:pt>
                <c:pt idx="8959">
                  <c:v>40.119999999999997</c:v>
                </c:pt>
                <c:pt idx="8960">
                  <c:v>40.130000000000003</c:v>
                </c:pt>
                <c:pt idx="8961">
                  <c:v>40.130000000000003</c:v>
                </c:pt>
                <c:pt idx="8962">
                  <c:v>40.130000000000003</c:v>
                </c:pt>
                <c:pt idx="8963">
                  <c:v>40.130000000000003</c:v>
                </c:pt>
                <c:pt idx="8964">
                  <c:v>40.130000000000003</c:v>
                </c:pt>
                <c:pt idx="8965">
                  <c:v>40.14</c:v>
                </c:pt>
                <c:pt idx="8966">
                  <c:v>40.14</c:v>
                </c:pt>
                <c:pt idx="8967">
                  <c:v>40.14</c:v>
                </c:pt>
                <c:pt idx="8968">
                  <c:v>40.159999999999997</c:v>
                </c:pt>
                <c:pt idx="8969">
                  <c:v>40.17</c:v>
                </c:pt>
                <c:pt idx="8970">
                  <c:v>40.19</c:v>
                </c:pt>
                <c:pt idx="8971">
                  <c:v>40.200000000000003</c:v>
                </c:pt>
                <c:pt idx="8972">
                  <c:v>40.22</c:v>
                </c:pt>
                <c:pt idx="8973">
                  <c:v>40.229999999999997</c:v>
                </c:pt>
                <c:pt idx="8974">
                  <c:v>40.229999999999997</c:v>
                </c:pt>
                <c:pt idx="8975">
                  <c:v>40.24</c:v>
                </c:pt>
                <c:pt idx="8976">
                  <c:v>40.24</c:v>
                </c:pt>
                <c:pt idx="8977">
                  <c:v>40.24</c:v>
                </c:pt>
                <c:pt idx="8978">
                  <c:v>40.24</c:v>
                </c:pt>
                <c:pt idx="8979">
                  <c:v>40.24</c:v>
                </c:pt>
                <c:pt idx="8980">
                  <c:v>40.24</c:v>
                </c:pt>
                <c:pt idx="8981">
                  <c:v>40.24</c:v>
                </c:pt>
                <c:pt idx="8982">
                  <c:v>40.25</c:v>
                </c:pt>
                <c:pt idx="8983">
                  <c:v>40.25</c:v>
                </c:pt>
                <c:pt idx="8984">
                  <c:v>40.25</c:v>
                </c:pt>
                <c:pt idx="8985">
                  <c:v>40.25</c:v>
                </c:pt>
                <c:pt idx="8986">
                  <c:v>40.25</c:v>
                </c:pt>
                <c:pt idx="8987">
                  <c:v>40.25</c:v>
                </c:pt>
                <c:pt idx="8988">
                  <c:v>40.25</c:v>
                </c:pt>
                <c:pt idx="8989">
                  <c:v>40.25</c:v>
                </c:pt>
                <c:pt idx="8990">
                  <c:v>40.25</c:v>
                </c:pt>
                <c:pt idx="8991">
                  <c:v>40.25</c:v>
                </c:pt>
                <c:pt idx="8992">
                  <c:v>40.25</c:v>
                </c:pt>
                <c:pt idx="8993">
                  <c:v>40.25</c:v>
                </c:pt>
                <c:pt idx="8994">
                  <c:v>40.25</c:v>
                </c:pt>
                <c:pt idx="8995">
                  <c:v>40.25</c:v>
                </c:pt>
                <c:pt idx="8996">
                  <c:v>40.25</c:v>
                </c:pt>
                <c:pt idx="8997">
                  <c:v>40.25</c:v>
                </c:pt>
                <c:pt idx="8998">
                  <c:v>40.25</c:v>
                </c:pt>
                <c:pt idx="8999">
                  <c:v>40.25</c:v>
                </c:pt>
                <c:pt idx="9000">
                  <c:v>40.25</c:v>
                </c:pt>
                <c:pt idx="9001">
                  <c:v>40.25</c:v>
                </c:pt>
                <c:pt idx="9002">
                  <c:v>40.25</c:v>
                </c:pt>
                <c:pt idx="9003">
                  <c:v>40.25</c:v>
                </c:pt>
                <c:pt idx="9004">
                  <c:v>40.25</c:v>
                </c:pt>
                <c:pt idx="9005">
                  <c:v>40.24</c:v>
                </c:pt>
                <c:pt idx="9006">
                  <c:v>40.24</c:v>
                </c:pt>
                <c:pt idx="9007">
                  <c:v>40.24</c:v>
                </c:pt>
                <c:pt idx="9008">
                  <c:v>40.24</c:v>
                </c:pt>
                <c:pt idx="9009">
                  <c:v>40.24</c:v>
                </c:pt>
                <c:pt idx="9010">
                  <c:v>40.24</c:v>
                </c:pt>
                <c:pt idx="9011">
                  <c:v>40.24</c:v>
                </c:pt>
                <c:pt idx="9012">
                  <c:v>40.24</c:v>
                </c:pt>
                <c:pt idx="9013">
                  <c:v>40.24</c:v>
                </c:pt>
                <c:pt idx="9014">
                  <c:v>40.24</c:v>
                </c:pt>
                <c:pt idx="9015">
                  <c:v>40.24</c:v>
                </c:pt>
                <c:pt idx="9016">
                  <c:v>40.24</c:v>
                </c:pt>
                <c:pt idx="9017">
                  <c:v>40.24</c:v>
                </c:pt>
                <c:pt idx="9018">
                  <c:v>40.24</c:v>
                </c:pt>
                <c:pt idx="9019">
                  <c:v>40.24</c:v>
                </c:pt>
                <c:pt idx="9020">
                  <c:v>40.24</c:v>
                </c:pt>
                <c:pt idx="9021">
                  <c:v>40.24</c:v>
                </c:pt>
                <c:pt idx="9022">
                  <c:v>40.229999999999997</c:v>
                </c:pt>
                <c:pt idx="9023">
                  <c:v>40.22</c:v>
                </c:pt>
                <c:pt idx="9024">
                  <c:v>40.21</c:v>
                </c:pt>
                <c:pt idx="9025">
                  <c:v>40.200000000000003</c:v>
                </c:pt>
                <c:pt idx="9026">
                  <c:v>40.19</c:v>
                </c:pt>
                <c:pt idx="9027">
                  <c:v>40.18</c:v>
                </c:pt>
                <c:pt idx="9028">
                  <c:v>40.18</c:v>
                </c:pt>
                <c:pt idx="9029">
                  <c:v>40.17</c:v>
                </c:pt>
                <c:pt idx="9030">
                  <c:v>40.17</c:v>
                </c:pt>
                <c:pt idx="9031">
                  <c:v>40.159999999999997</c:v>
                </c:pt>
                <c:pt idx="9032">
                  <c:v>40.15</c:v>
                </c:pt>
                <c:pt idx="9033">
                  <c:v>40.14</c:v>
                </c:pt>
                <c:pt idx="9034">
                  <c:v>40.14</c:v>
                </c:pt>
                <c:pt idx="9035">
                  <c:v>40.14</c:v>
                </c:pt>
                <c:pt idx="9036">
                  <c:v>40.130000000000003</c:v>
                </c:pt>
                <c:pt idx="9037">
                  <c:v>40.130000000000003</c:v>
                </c:pt>
                <c:pt idx="9038">
                  <c:v>40.130000000000003</c:v>
                </c:pt>
                <c:pt idx="9039">
                  <c:v>40.130000000000003</c:v>
                </c:pt>
                <c:pt idx="9040">
                  <c:v>40.130000000000003</c:v>
                </c:pt>
                <c:pt idx="9041">
                  <c:v>40.130000000000003</c:v>
                </c:pt>
                <c:pt idx="9042">
                  <c:v>40.130000000000003</c:v>
                </c:pt>
                <c:pt idx="9043">
                  <c:v>40.130000000000003</c:v>
                </c:pt>
                <c:pt idx="9044">
                  <c:v>40.130000000000003</c:v>
                </c:pt>
                <c:pt idx="9045">
                  <c:v>40.130000000000003</c:v>
                </c:pt>
                <c:pt idx="9046">
                  <c:v>40.130000000000003</c:v>
                </c:pt>
                <c:pt idx="9047">
                  <c:v>40.130000000000003</c:v>
                </c:pt>
                <c:pt idx="9048">
                  <c:v>40.130000000000003</c:v>
                </c:pt>
                <c:pt idx="9049">
                  <c:v>40.130000000000003</c:v>
                </c:pt>
                <c:pt idx="9050">
                  <c:v>40.130000000000003</c:v>
                </c:pt>
                <c:pt idx="9051">
                  <c:v>40.130000000000003</c:v>
                </c:pt>
                <c:pt idx="9052">
                  <c:v>40.130000000000003</c:v>
                </c:pt>
                <c:pt idx="9053">
                  <c:v>40.130000000000003</c:v>
                </c:pt>
                <c:pt idx="9054">
                  <c:v>40.130000000000003</c:v>
                </c:pt>
                <c:pt idx="9055">
                  <c:v>40.119999999999997</c:v>
                </c:pt>
                <c:pt idx="9056">
                  <c:v>40.11</c:v>
                </c:pt>
                <c:pt idx="9057">
                  <c:v>40.090000000000003</c:v>
                </c:pt>
                <c:pt idx="9058">
                  <c:v>40.08</c:v>
                </c:pt>
                <c:pt idx="9059">
                  <c:v>40.07</c:v>
                </c:pt>
                <c:pt idx="9060">
                  <c:v>40.06</c:v>
                </c:pt>
                <c:pt idx="9061">
                  <c:v>40.06</c:v>
                </c:pt>
                <c:pt idx="9062">
                  <c:v>40.049999999999997</c:v>
                </c:pt>
                <c:pt idx="9063">
                  <c:v>40.04</c:v>
                </c:pt>
                <c:pt idx="9064">
                  <c:v>40.03</c:v>
                </c:pt>
                <c:pt idx="9065">
                  <c:v>40.03</c:v>
                </c:pt>
                <c:pt idx="9066">
                  <c:v>40.03</c:v>
                </c:pt>
                <c:pt idx="9067">
                  <c:v>40.03</c:v>
                </c:pt>
                <c:pt idx="9068">
                  <c:v>40.03</c:v>
                </c:pt>
                <c:pt idx="9069">
                  <c:v>40.020000000000003</c:v>
                </c:pt>
                <c:pt idx="9070">
                  <c:v>40.020000000000003</c:v>
                </c:pt>
                <c:pt idx="9071">
                  <c:v>40.020000000000003</c:v>
                </c:pt>
                <c:pt idx="9072">
                  <c:v>40.01</c:v>
                </c:pt>
                <c:pt idx="9073">
                  <c:v>40</c:v>
                </c:pt>
                <c:pt idx="9074">
                  <c:v>39.99</c:v>
                </c:pt>
                <c:pt idx="9075">
                  <c:v>39.979999999999997</c:v>
                </c:pt>
                <c:pt idx="9076">
                  <c:v>39.97</c:v>
                </c:pt>
                <c:pt idx="9077">
                  <c:v>39.97</c:v>
                </c:pt>
                <c:pt idx="9078">
                  <c:v>39.96</c:v>
                </c:pt>
                <c:pt idx="9079">
                  <c:v>39.96</c:v>
                </c:pt>
                <c:pt idx="9080">
                  <c:v>39.96</c:v>
                </c:pt>
                <c:pt idx="9081">
                  <c:v>39.950000000000003</c:v>
                </c:pt>
                <c:pt idx="9082">
                  <c:v>39.94</c:v>
                </c:pt>
                <c:pt idx="9083">
                  <c:v>39.94</c:v>
                </c:pt>
                <c:pt idx="9084">
                  <c:v>39.94</c:v>
                </c:pt>
                <c:pt idx="9085">
                  <c:v>39.93</c:v>
                </c:pt>
                <c:pt idx="9086">
                  <c:v>39.93</c:v>
                </c:pt>
                <c:pt idx="9087">
                  <c:v>39.93</c:v>
                </c:pt>
                <c:pt idx="9088">
                  <c:v>39.92</c:v>
                </c:pt>
                <c:pt idx="9089">
                  <c:v>39.92</c:v>
                </c:pt>
                <c:pt idx="9090">
                  <c:v>39.92</c:v>
                </c:pt>
                <c:pt idx="9091">
                  <c:v>39.92</c:v>
                </c:pt>
                <c:pt idx="9092">
                  <c:v>39.92</c:v>
                </c:pt>
                <c:pt idx="9093">
                  <c:v>39.92</c:v>
                </c:pt>
                <c:pt idx="9094">
                  <c:v>39.92</c:v>
                </c:pt>
                <c:pt idx="9095">
                  <c:v>39.92</c:v>
                </c:pt>
                <c:pt idx="9096">
                  <c:v>39.92</c:v>
                </c:pt>
                <c:pt idx="9097">
                  <c:v>39.909999999999997</c:v>
                </c:pt>
                <c:pt idx="9098">
                  <c:v>39.909999999999997</c:v>
                </c:pt>
                <c:pt idx="9099">
                  <c:v>39.9</c:v>
                </c:pt>
                <c:pt idx="9100">
                  <c:v>39.9</c:v>
                </c:pt>
                <c:pt idx="9101">
                  <c:v>39.9</c:v>
                </c:pt>
                <c:pt idx="9102">
                  <c:v>39.9</c:v>
                </c:pt>
                <c:pt idx="9103">
                  <c:v>39.89</c:v>
                </c:pt>
                <c:pt idx="9104">
                  <c:v>39.89</c:v>
                </c:pt>
                <c:pt idx="9105">
                  <c:v>39.880000000000003</c:v>
                </c:pt>
                <c:pt idx="9106">
                  <c:v>39.880000000000003</c:v>
                </c:pt>
                <c:pt idx="9107">
                  <c:v>39.869999999999997</c:v>
                </c:pt>
                <c:pt idx="9108">
                  <c:v>39.869999999999997</c:v>
                </c:pt>
                <c:pt idx="9109">
                  <c:v>39.86</c:v>
                </c:pt>
                <c:pt idx="9110">
                  <c:v>39.85</c:v>
                </c:pt>
                <c:pt idx="9111">
                  <c:v>39.85</c:v>
                </c:pt>
                <c:pt idx="9112">
                  <c:v>39.85</c:v>
                </c:pt>
                <c:pt idx="9113">
                  <c:v>39.85</c:v>
                </c:pt>
                <c:pt idx="9114">
                  <c:v>39.83</c:v>
                </c:pt>
                <c:pt idx="9115">
                  <c:v>39.82</c:v>
                </c:pt>
                <c:pt idx="9116">
                  <c:v>39.82</c:v>
                </c:pt>
                <c:pt idx="9117">
                  <c:v>39.81</c:v>
                </c:pt>
                <c:pt idx="9118">
                  <c:v>39.81</c:v>
                </c:pt>
                <c:pt idx="9119">
                  <c:v>39.81</c:v>
                </c:pt>
                <c:pt idx="9120">
                  <c:v>39.81</c:v>
                </c:pt>
                <c:pt idx="9121">
                  <c:v>39.799999999999997</c:v>
                </c:pt>
                <c:pt idx="9122">
                  <c:v>39.799999999999997</c:v>
                </c:pt>
                <c:pt idx="9123">
                  <c:v>39.799999999999997</c:v>
                </c:pt>
                <c:pt idx="9124">
                  <c:v>39.799999999999997</c:v>
                </c:pt>
                <c:pt idx="9125">
                  <c:v>39.799999999999997</c:v>
                </c:pt>
                <c:pt idx="9126">
                  <c:v>39.799999999999997</c:v>
                </c:pt>
                <c:pt idx="9127">
                  <c:v>39.799999999999997</c:v>
                </c:pt>
                <c:pt idx="9128">
                  <c:v>39.799999999999997</c:v>
                </c:pt>
                <c:pt idx="9129">
                  <c:v>39.799999999999997</c:v>
                </c:pt>
                <c:pt idx="9130">
                  <c:v>39.79</c:v>
                </c:pt>
                <c:pt idx="9131">
                  <c:v>39.79</c:v>
                </c:pt>
                <c:pt idx="9132">
                  <c:v>39.78</c:v>
                </c:pt>
                <c:pt idx="9133">
                  <c:v>39.770000000000003</c:v>
                </c:pt>
                <c:pt idx="9134">
                  <c:v>39.770000000000003</c:v>
                </c:pt>
                <c:pt idx="9135">
                  <c:v>39.770000000000003</c:v>
                </c:pt>
                <c:pt idx="9136">
                  <c:v>39.76</c:v>
                </c:pt>
                <c:pt idx="9137">
                  <c:v>39.76</c:v>
                </c:pt>
                <c:pt idx="9138">
                  <c:v>39.75</c:v>
                </c:pt>
                <c:pt idx="9139">
                  <c:v>39.75</c:v>
                </c:pt>
                <c:pt idx="9140">
                  <c:v>39.75</c:v>
                </c:pt>
                <c:pt idx="9141">
                  <c:v>39.75</c:v>
                </c:pt>
                <c:pt idx="9142">
                  <c:v>39.75</c:v>
                </c:pt>
                <c:pt idx="9143">
                  <c:v>39.74</c:v>
                </c:pt>
                <c:pt idx="9144">
                  <c:v>39.74</c:v>
                </c:pt>
                <c:pt idx="9145">
                  <c:v>39.74</c:v>
                </c:pt>
                <c:pt idx="9146">
                  <c:v>39.74</c:v>
                </c:pt>
                <c:pt idx="9147">
                  <c:v>39.74</c:v>
                </c:pt>
                <c:pt idx="9148">
                  <c:v>39.74</c:v>
                </c:pt>
                <c:pt idx="9149">
                  <c:v>39.74</c:v>
                </c:pt>
                <c:pt idx="9150">
                  <c:v>39.74</c:v>
                </c:pt>
                <c:pt idx="9151">
                  <c:v>39.74</c:v>
                </c:pt>
                <c:pt idx="9152">
                  <c:v>39.74</c:v>
                </c:pt>
                <c:pt idx="9153">
                  <c:v>39.74</c:v>
                </c:pt>
                <c:pt idx="9154">
                  <c:v>39.74</c:v>
                </c:pt>
                <c:pt idx="9155">
                  <c:v>39.729999999999997</c:v>
                </c:pt>
                <c:pt idx="9156">
                  <c:v>39.729999999999997</c:v>
                </c:pt>
                <c:pt idx="9157">
                  <c:v>39.729999999999997</c:v>
                </c:pt>
                <c:pt idx="9158">
                  <c:v>39.729999999999997</c:v>
                </c:pt>
                <c:pt idx="9159">
                  <c:v>39.729999999999997</c:v>
                </c:pt>
                <c:pt idx="9160">
                  <c:v>39.729999999999997</c:v>
                </c:pt>
                <c:pt idx="9161">
                  <c:v>39.729999999999997</c:v>
                </c:pt>
                <c:pt idx="9162">
                  <c:v>39.72</c:v>
                </c:pt>
                <c:pt idx="9163">
                  <c:v>39.72</c:v>
                </c:pt>
                <c:pt idx="9164">
                  <c:v>39.72</c:v>
                </c:pt>
                <c:pt idx="9165">
                  <c:v>39.72</c:v>
                </c:pt>
                <c:pt idx="9166">
                  <c:v>39.72</c:v>
                </c:pt>
                <c:pt idx="9167">
                  <c:v>39.72</c:v>
                </c:pt>
                <c:pt idx="9168">
                  <c:v>39.72</c:v>
                </c:pt>
                <c:pt idx="9169">
                  <c:v>39.72</c:v>
                </c:pt>
                <c:pt idx="9170">
                  <c:v>39.72</c:v>
                </c:pt>
                <c:pt idx="9171">
                  <c:v>39.72</c:v>
                </c:pt>
                <c:pt idx="9172">
                  <c:v>39.729999999999997</c:v>
                </c:pt>
                <c:pt idx="9173">
                  <c:v>39.729999999999997</c:v>
                </c:pt>
                <c:pt idx="9174">
                  <c:v>39.74</c:v>
                </c:pt>
                <c:pt idx="9175">
                  <c:v>39.74</c:v>
                </c:pt>
                <c:pt idx="9176">
                  <c:v>39.74</c:v>
                </c:pt>
                <c:pt idx="9177">
                  <c:v>39.74</c:v>
                </c:pt>
                <c:pt idx="9178">
                  <c:v>39.74</c:v>
                </c:pt>
                <c:pt idx="9179">
                  <c:v>39.74</c:v>
                </c:pt>
                <c:pt idx="9180">
                  <c:v>39.74</c:v>
                </c:pt>
                <c:pt idx="9181">
                  <c:v>39.74</c:v>
                </c:pt>
                <c:pt idx="9182">
                  <c:v>39.729999999999997</c:v>
                </c:pt>
                <c:pt idx="9183">
                  <c:v>39.729999999999997</c:v>
                </c:pt>
                <c:pt idx="9184">
                  <c:v>39.729999999999997</c:v>
                </c:pt>
                <c:pt idx="9185">
                  <c:v>39.729999999999997</c:v>
                </c:pt>
                <c:pt idx="9186">
                  <c:v>39.729999999999997</c:v>
                </c:pt>
                <c:pt idx="9187">
                  <c:v>39.729999999999997</c:v>
                </c:pt>
                <c:pt idx="9188">
                  <c:v>39.74</c:v>
                </c:pt>
                <c:pt idx="9189">
                  <c:v>39.74</c:v>
                </c:pt>
                <c:pt idx="9190">
                  <c:v>39.74</c:v>
                </c:pt>
                <c:pt idx="9191">
                  <c:v>39.74</c:v>
                </c:pt>
                <c:pt idx="9192">
                  <c:v>39.74</c:v>
                </c:pt>
                <c:pt idx="9193">
                  <c:v>39.74</c:v>
                </c:pt>
                <c:pt idx="9194">
                  <c:v>39.74</c:v>
                </c:pt>
                <c:pt idx="9195">
                  <c:v>39.74</c:v>
                </c:pt>
                <c:pt idx="9196">
                  <c:v>39.74</c:v>
                </c:pt>
                <c:pt idx="9197">
                  <c:v>39.74</c:v>
                </c:pt>
                <c:pt idx="9198">
                  <c:v>39.74</c:v>
                </c:pt>
                <c:pt idx="9199">
                  <c:v>39.74</c:v>
                </c:pt>
                <c:pt idx="9200">
                  <c:v>39.74</c:v>
                </c:pt>
                <c:pt idx="9201">
                  <c:v>39.74</c:v>
                </c:pt>
                <c:pt idx="9202">
                  <c:v>39.74</c:v>
                </c:pt>
                <c:pt idx="9203">
                  <c:v>39.74</c:v>
                </c:pt>
                <c:pt idx="9204">
                  <c:v>39.74</c:v>
                </c:pt>
                <c:pt idx="9205">
                  <c:v>39.74</c:v>
                </c:pt>
                <c:pt idx="9206">
                  <c:v>39.74</c:v>
                </c:pt>
                <c:pt idx="9207">
                  <c:v>39.74</c:v>
                </c:pt>
                <c:pt idx="9208">
                  <c:v>39.729999999999997</c:v>
                </c:pt>
                <c:pt idx="9209">
                  <c:v>39.729999999999997</c:v>
                </c:pt>
                <c:pt idx="9210">
                  <c:v>39.729999999999997</c:v>
                </c:pt>
                <c:pt idx="9211">
                  <c:v>39.729999999999997</c:v>
                </c:pt>
                <c:pt idx="9212">
                  <c:v>39.729999999999997</c:v>
                </c:pt>
                <c:pt idx="9213">
                  <c:v>39.729999999999997</c:v>
                </c:pt>
                <c:pt idx="9214">
                  <c:v>39.72</c:v>
                </c:pt>
                <c:pt idx="9215">
                  <c:v>39.72</c:v>
                </c:pt>
                <c:pt idx="9216">
                  <c:v>39.72</c:v>
                </c:pt>
                <c:pt idx="9217">
                  <c:v>39.72</c:v>
                </c:pt>
                <c:pt idx="9218">
                  <c:v>39.72</c:v>
                </c:pt>
                <c:pt idx="9219">
                  <c:v>39.71</c:v>
                </c:pt>
                <c:pt idx="9220">
                  <c:v>39.71</c:v>
                </c:pt>
                <c:pt idx="9221">
                  <c:v>39.71</c:v>
                </c:pt>
                <c:pt idx="9222">
                  <c:v>39.71</c:v>
                </c:pt>
                <c:pt idx="9223">
                  <c:v>39.71</c:v>
                </c:pt>
                <c:pt idx="9224">
                  <c:v>39.71</c:v>
                </c:pt>
                <c:pt idx="9225">
                  <c:v>39.71</c:v>
                </c:pt>
                <c:pt idx="9226">
                  <c:v>39.71</c:v>
                </c:pt>
                <c:pt idx="9227">
                  <c:v>39.71</c:v>
                </c:pt>
                <c:pt idx="9228">
                  <c:v>39.71</c:v>
                </c:pt>
                <c:pt idx="9229">
                  <c:v>39.71</c:v>
                </c:pt>
                <c:pt idx="9230">
                  <c:v>39.71</c:v>
                </c:pt>
                <c:pt idx="9231">
                  <c:v>39.71</c:v>
                </c:pt>
                <c:pt idx="9232">
                  <c:v>39.71</c:v>
                </c:pt>
                <c:pt idx="9233">
                  <c:v>39.71</c:v>
                </c:pt>
                <c:pt idx="9234">
                  <c:v>39.71</c:v>
                </c:pt>
                <c:pt idx="9235">
                  <c:v>39.71</c:v>
                </c:pt>
                <c:pt idx="9236">
                  <c:v>39.71</c:v>
                </c:pt>
                <c:pt idx="9237">
                  <c:v>39.71</c:v>
                </c:pt>
                <c:pt idx="9238">
                  <c:v>39.71</c:v>
                </c:pt>
                <c:pt idx="9239">
                  <c:v>39.71</c:v>
                </c:pt>
                <c:pt idx="9240">
                  <c:v>39.71</c:v>
                </c:pt>
                <c:pt idx="9241">
                  <c:v>39.71</c:v>
                </c:pt>
                <c:pt idx="9242">
                  <c:v>39.71</c:v>
                </c:pt>
                <c:pt idx="9243">
                  <c:v>39.71</c:v>
                </c:pt>
                <c:pt idx="9244">
                  <c:v>39.71</c:v>
                </c:pt>
                <c:pt idx="9245">
                  <c:v>39.71</c:v>
                </c:pt>
                <c:pt idx="9246">
                  <c:v>39.71</c:v>
                </c:pt>
                <c:pt idx="9247">
                  <c:v>39.71</c:v>
                </c:pt>
                <c:pt idx="9248">
                  <c:v>39.71</c:v>
                </c:pt>
                <c:pt idx="9249">
                  <c:v>39.71</c:v>
                </c:pt>
                <c:pt idx="9250">
                  <c:v>39.700000000000003</c:v>
                </c:pt>
                <c:pt idx="9251">
                  <c:v>39.700000000000003</c:v>
                </c:pt>
                <c:pt idx="9252">
                  <c:v>39.700000000000003</c:v>
                </c:pt>
                <c:pt idx="9253">
                  <c:v>39.69</c:v>
                </c:pt>
                <c:pt idx="9254">
                  <c:v>39.69</c:v>
                </c:pt>
                <c:pt idx="9255">
                  <c:v>39.68</c:v>
                </c:pt>
                <c:pt idx="9256">
                  <c:v>39.68</c:v>
                </c:pt>
                <c:pt idx="9257">
                  <c:v>39.68</c:v>
                </c:pt>
                <c:pt idx="9258">
                  <c:v>39.67</c:v>
                </c:pt>
                <c:pt idx="9259">
                  <c:v>39.659999999999997</c:v>
                </c:pt>
                <c:pt idx="9260">
                  <c:v>39.65</c:v>
                </c:pt>
                <c:pt idx="9261">
                  <c:v>39.65</c:v>
                </c:pt>
                <c:pt idx="9262">
                  <c:v>39.64</c:v>
                </c:pt>
                <c:pt idx="9263">
                  <c:v>39.630000000000003</c:v>
                </c:pt>
                <c:pt idx="9264">
                  <c:v>39.630000000000003</c:v>
                </c:pt>
                <c:pt idx="9265">
                  <c:v>39.619999999999997</c:v>
                </c:pt>
                <c:pt idx="9266">
                  <c:v>39.619999999999997</c:v>
                </c:pt>
                <c:pt idx="9267">
                  <c:v>39.619999999999997</c:v>
                </c:pt>
                <c:pt idx="9268">
                  <c:v>39.61</c:v>
                </c:pt>
                <c:pt idx="9269">
                  <c:v>39.61</c:v>
                </c:pt>
                <c:pt idx="9270">
                  <c:v>39.61</c:v>
                </c:pt>
                <c:pt idx="9271">
                  <c:v>39.61</c:v>
                </c:pt>
                <c:pt idx="9272">
                  <c:v>39.61</c:v>
                </c:pt>
                <c:pt idx="9273">
                  <c:v>39.61</c:v>
                </c:pt>
                <c:pt idx="9274">
                  <c:v>39.61</c:v>
                </c:pt>
                <c:pt idx="9275">
                  <c:v>39.6</c:v>
                </c:pt>
                <c:pt idx="9276">
                  <c:v>39.6</c:v>
                </c:pt>
                <c:pt idx="9277">
                  <c:v>39.6</c:v>
                </c:pt>
                <c:pt idx="9278">
                  <c:v>39.6</c:v>
                </c:pt>
                <c:pt idx="9279">
                  <c:v>39.590000000000003</c:v>
                </c:pt>
                <c:pt idx="9280">
                  <c:v>39.590000000000003</c:v>
                </c:pt>
                <c:pt idx="9281">
                  <c:v>39.590000000000003</c:v>
                </c:pt>
                <c:pt idx="9282">
                  <c:v>39.58</c:v>
                </c:pt>
                <c:pt idx="9283">
                  <c:v>39.57</c:v>
                </c:pt>
                <c:pt idx="9284">
                  <c:v>39.57</c:v>
                </c:pt>
                <c:pt idx="9285">
                  <c:v>39.56</c:v>
                </c:pt>
                <c:pt idx="9286">
                  <c:v>39.549999999999997</c:v>
                </c:pt>
                <c:pt idx="9287">
                  <c:v>39.54</c:v>
                </c:pt>
                <c:pt idx="9288">
                  <c:v>39.53</c:v>
                </c:pt>
                <c:pt idx="9289">
                  <c:v>39.53</c:v>
                </c:pt>
                <c:pt idx="9290">
                  <c:v>39.520000000000003</c:v>
                </c:pt>
                <c:pt idx="9291">
                  <c:v>39.51</c:v>
                </c:pt>
                <c:pt idx="9292">
                  <c:v>39.5</c:v>
                </c:pt>
                <c:pt idx="9293">
                  <c:v>39.49</c:v>
                </c:pt>
                <c:pt idx="9294">
                  <c:v>39.49</c:v>
                </c:pt>
                <c:pt idx="9295">
                  <c:v>39.49</c:v>
                </c:pt>
                <c:pt idx="9296">
                  <c:v>39.479999999999997</c:v>
                </c:pt>
                <c:pt idx="9297">
                  <c:v>39.47</c:v>
                </c:pt>
                <c:pt idx="9298">
                  <c:v>39.47</c:v>
                </c:pt>
                <c:pt idx="9299">
                  <c:v>39.47</c:v>
                </c:pt>
                <c:pt idx="9300">
                  <c:v>39.46</c:v>
                </c:pt>
                <c:pt idx="9301">
                  <c:v>39.46</c:v>
                </c:pt>
                <c:pt idx="9302">
                  <c:v>39.450000000000003</c:v>
                </c:pt>
                <c:pt idx="9303">
                  <c:v>39.44</c:v>
                </c:pt>
                <c:pt idx="9304">
                  <c:v>39.44</c:v>
                </c:pt>
                <c:pt idx="9305">
                  <c:v>39.44</c:v>
                </c:pt>
                <c:pt idx="9306">
                  <c:v>39.44</c:v>
                </c:pt>
                <c:pt idx="9307">
                  <c:v>39.44</c:v>
                </c:pt>
                <c:pt idx="9308">
                  <c:v>39.44</c:v>
                </c:pt>
                <c:pt idx="9309">
                  <c:v>39.44</c:v>
                </c:pt>
                <c:pt idx="9310">
                  <c:v>39.44</c:v>
                </c:pt>
                <c:pt idx="9311">
                  <c:v>39.44</c:v>
                </c:pt>
                <c:pt idx="9312">
                  <c:v>39.44</c:v>
                </c:pt>
                <c:pt idx="9313">
                  <c:v>39.44</c:v>
                </c:pt>
                <c:pt idx="9314">
                  <c:v>39.44</c:v>
                </c:pt>
                <c:pt idx="9315">
                  <c:v>39.44</c:v>
                </c:pt>
                <c:pt idx="9316">
                  <c:v>39.450000000000003</c:v>
                </c:pt>
                <c:pt idx="9317">
                  <c:v>39.450000000000003</c:v>
                </c:pt>
                <c:pt idx="9318">
                  <c:v>39.450000000000003</c:v>
                </c:pt>
                <c:pt idx="9319">
                  <c:v>39.46</c:v>
                </c:pt>
                <c:pt idx="9320">
                  <c:v>39.46</c:v>
                </c:pt>
                <c:pt idx="9321">
                  <c:v>39.46</c:v>
                </c:pt>
                <c:pt idx="9322">
                  <c:v>39.47</c:v>
                </c:pt>
                <c:pt idx="9323">
                  <c:v>39.47</c:v>
                </c:pt>
                <c:pt idx="9324">
                  <c:v>39.47</c:v>
                </c:pt>
                <c:pt idx="9325">
                  <c:v>39.47</c:v>
                </c:pt>
                <c:pt idx="9326">
                  <c:v>39.49</c:v>
                </c:pt>
                <c:pt idx="9327">
                  <c:v>39.5</c:v>
                </c:pt>
                <c:pt idx="9328">
                  <c:v>39.5</c:v>
                </c:pt>
                <c:pt idx="9329">
                  <c:v>39.51</c:v>
                </c:pt>
                <c:pt idx="9330">
                  <c:v>39.51</c:v>
                </c:pt>
                <c:pt idx="9331">
                  <c:v>39.520000000000003</c:v>
                </c:pt>
                <c:pt idx="9332">
                  <c:v>39.520000000000003</c:v>
                </c:pt>
                <c:pt idx="9333">
                  <c:v>39.53</c:v>
                </c:pt>
                <c:pt idx="9334">
                  <c:v>39.54</c:v>
                </c:pt>
                <c:pt idx="9335">
                  <c:v>39.56</c:v>
                </c:pt>
                <c:pt idx="9336">
                  <c:v>39.56</c:v>
                </c:pt>
                <c:pt idx="9337">
                  <c:v>39.57</c:v>
                </c:pt>
                <c:pt idx="9338">
                  <c:v>39.58</c:v>
                </c:pt>
                <c:pt idx="9339">
                  <c:v>39.58</c:v>
                </c:pt>
                <c:pt idx="9340">
                  <c:v>39.590000000000003</c:v>
                </c:pt>
                <c:pt idx="9341">
                  <c:v>39.590000000000003</c:v>
                </c:pt>
                <c:pt idx="9342">
                  <c:v>39.6</c:v>
                </c:pt>
                <c:pt idx="9343">
                  <c:v>39.6</c:v>
                </c:pt>
                <c:pt idx="9344">
                  <c:v>39.6</c:v>
                </c:pt>
                <c:pt idx="9345">
                  <c:v>39.61</c:v>
                </c:pt>
                <c:pt idx="9346">
                  <c:v>39.61</c:v>
                </c:pt>
                <c:pt idx="9347">
                  <c:v>39.61</c:v>
                </c:pt>
                <c:pt idx="9348">
                  <c:v>39.61</c:v>
                </c:pt>
                <c:pt idx="9349">
                  <c:v>39.61</c:v>
                </c:pt>
                <c:pt idx="9350">
                  <c:v>39.61</c:v>
                </c:pt>
                <c:pt idx="9351">
                  <c:v>39.61</c:v>
                </c:pt>
                <c:pt idx="9352">
                  <c:v>39.61</c:v>
                </c:pt>
                <c:pt idx="9353">
                  <c:v>39.61</c:v>
                </c:pt>
                <c:pt idx="9354">
                  <c:v>39.619999999999997</c:v>
                </c:pt>
                <c:pt idx="9355">
                  <c:v>39.619999999999997</c:v>
                </c:pt>
                <c:pt idx="9356">
                  <c:v>39.619999999999997</c:v>
                </c:pt>
                <c:pt idx="9357">
                  <c:v>39.630000000000003</c:v>
                </c:pt>
                <c:pt idx="9358">
                  <c:v>39.630000000000003</c:v>
                </c:pt>
                <c:pt idx="9359">
                  <c:v>39.64</c:v>
                </c:pt>
                <c:pt idx="9360">
                  <c:v>39.65</c:v>
                </c:pt>
                <c:pt idx="9361">
                  <c:v>39.65</c:v>
                </c:pt>
                <c:pt idx="9362">
                  <c:v>39.659999999999997</c:v>
                </c:pt>
                <c:pt idx="9363">
                  <c:v>39.67</c:v>
                </c:pt>
                <c:pt idx="9364">
                  <c:v>39.68</c:v>
                </c:pt>
                <c:pt idx="9365">
                  <c:v>39.68</c:v>
                </c:pt>
                <c:pt idx="9366">
                  <c:v>39.69</c:v>
                </c:pt>
                <c:pt idx="9367">
                  <c:v>39.69</c:v>
                </c:pt>
                <c:pt idx="9368">
                  <c:v>39.700000000000003</c:v>
                </c:pt>
                <c:pt idx="9369">
                  <c:v>39.700000000000003</c:v>
                </c:pt>
                <c:pt idx="9370">
                  <c:v>39.700000000000003</c:v>
                </c:pt>
                <c:pt idx="9371">
                  <c:v>39.71</c:v>
                </c:pt>
                <c:pt idx="9372">
                  <c:v>39.71</c:v>
                </c:pt>
                <c:pt idx="9373">
                  <c:v>39.71</c:v>
                </c:pt>
                <c:pt idx="9374">
                  <c:v>39.71</c:v>
                </c:pt>
                <c:pt idx="9375">
                  <c:v>39.71</c:v>
                </c:pt>
                <c:pt idx="9376">
                  <c:v>39.71</c:v>
                </c:pt>
                <c:pt idx="9377">
                  <c:v>39.71</c:v>
                </c:pt>
                <c:pt idx="9378">
                  <c:v>39.71</c:v>
                </c:pt>
                <c:pt idx="9379">
                  <c:v>39.71</c:v>
                </c:pt>
                <c:pt idx="9380">
                  <c:v>39.71</c:v>
                </c:pt>
                <c:pt idx="9381">
                  <c:v>39.71</c:v>
                </c:pt>
                <c:pt idx="9382">
                  <c:v>39.71</c:v>
                </c:pt>
                <c:pt idx="9383">
                  <c:v>39.71</c:v>
                </c:pt>
                <c:pt idx="9384">
                  <c:v>39.71</c:v>
                </c:pt>
                <c:pt idx="9385">
                  <c:v>39.71</c:v>
                </c:pt>
                <c:pt idx="9386">
                  <c:v>39.71</c:v>
                </c:pt>
                <c:pt idx="9387">
                  <c:v>39.71</c:v>
                </c:pt>
                <c:pt idx="9388">
                  <c:v>39.71</c:v>
                </c:pt>
                <c:pt idx="9389">
                  <c:v>39.71</c:v>
                </c:pt>
                <c:pt idx="9390">
                  <c:v>39.71</c:v>
                </c:pt>
                <c:pt idx="9391">
                  <c:v>39.71</c:v>
                </c:pt>
                <c:pt idx="9392">
                  <c:v>39.71</c:v>
                </c:pt>
                <c:pt idx="9393">
                  <c:v>39.71</c:v>
                </c:pt>
                <c:pt idx="9394">
                  <c:v>39.71</c:v>
                </c:pt>
                <c:pt idx="9395">
                  <c:v>39.71</c:v>
                </c:pt>
                <c:pt idx="9396">
                  <c:v>39.71</c:v>
                </c:pt>
                <c:pt idx="9397">
                  <c:v>39.71</c:v>
                </c:pt>
                <c:pt idx="9398">
                  <c:v>39.71</c:v>
                </c:pt>
                <c:pt idx="9399">
                  <c:v>39.71</c:v>
                </c:pt>
                <c:pt idx="9400">
                  <c:v>39.71</c:v>
                </c:pt>
                <c:pt idx="9401">
                  <c:v>39.71</c:v>
                </c:pt>
                <c:pt idx="9402">
                  <c:v>39.71</c:v>
                </c:pt>
                <c:pt idx="9403">
                  <c:v>39.71</c:v>
                </c:pt>
                <c:pt idx="9404">
                  <c:v>39.71</c:v>
                </c:pt>
                <c:pt idx="9405">
                  <c:v>39.71</c:v>
                </c:pt>
                <c:pt idx="9406">
                  <c:v>39.71</c:v>
                </c:pt>
                <c:pt idx="9407">
                  <c:v>39.71</c:v>
                </c:pt>
                <c:pt idx="9408">
                  <c:v>39.71</c:v>
                </c:pt>
                <c:pt idx="9409">
                  <c:v>39.71</c:v>
                </c:pt>
                <c:pt idx="9410">
                  <c:v>39.71</c:v>
                </c:pt>
                <c:pt idx="9411">
                  <c:v>39.71</c:v>
                </c:pt>
                <c:pt idx="9412">
                  <c:v>39.71</c:v>
                </c:pt>
                <c:pt idx="9413">
                  <c:v>39.71</c:v>
                </c:pt>
                <c:pt idx="9414">
                  <c:v>39.71</c:v>
                </c:pt>
                <c:pt idx="9415">
                  <c:v>39.71</c:v>
                </c:pt>
                <c:pt idx="9416">
                  <c:v>39.71</c:v>
                </c:pt>
                <c:pt idx="9417">
                  <c:v>39.71</c:v>
                </c:pt>
                <c:pt idx="9418">
                  <c:v>39.71</c:v>
                </c:pt>
                <c:pt idx="9419">
                  <c:v>39.71</c:v>
                </c:pt>
                <c:pt idx="9420">
                  <c:v>39.71</c:v>
                </c:pt>
                <c:pt idx="9421">
                  <c:v>39.71</c:v>
                </c:pt>
                <c:pt idx="9422">
                  <c:v>39.71</c:v>
                </c:pt>
                <c:pt idx="9423">
                  <c:v>39.71</c:v>
                </c:pt>
                <c:pt idx="9424">
                  <c:v>39.71</c:v>
                </c:pt>
                <c:pt idx="9425">
                  <c:v>39.71</c:v>
                </c:pt>
                <c:pt idx="9426">
                  <c:v>39.71</c:v>
                </c:pt>
                <c:pt idx="9427">
                  <c:v>39.71</c:v>
                </c:pt>
                <c:pt idx="9428">
                  <c:v>39.71</c:v>
                </c:pt>
                <c:pt idx="9429">
                  <c:v>39.71</c:v>
                </c:pt>
                <c:pt idx="9430">
                  <c:v>39.71</c:v>
                </c:pt>
                <c:pt idx="9431">
                  <c:v>39.71</c:v>
                </c:pt>
                <c:pt idx="9432">
                  <c:v>39.71</c:v>
                </c:pt>
                <c:pt idx="9433">
                  <c:v>39.71</c:v>
                </c:pt>
                <c:pt idx="9434">
                  <c:v>39.700000000000003</c:v>
                </c:pt>
                <c:pt idx="9435">
                  <c:v>39.700000000000003</c:v>
                </c:pt>
                <c:pt idx="9436">
                  <c:v>39.700000000000003</c:v>
                </c:pt>
                <c:pt idx="9437">
                  <c:v>39.69</c:v>
                </c:pt>
                <c:pt idx="9438">
                  <c:v>39.69</c:v>
                </c:pt>
                <c:pt idx="9439">
                  <c:v>39.69</c:v>
                </c:pt>
                <c:pt idx="9440">
                  <c:v>39.69</c:v>
                </c:pt>
                <c:pt idx="9441">
                  <c:v>39.68</c:v>
                </c:pt>
                <c:pt idx="9442">
                  <c:v>39.68</c:v>
                </c:pt>
                <c:pt idx="9443">
                  <c:v>39.67</c:v>
                </c:pt>
                <c:pt idx="9444">
                  <c:v>39.67</c:v>
                </c:pt>
                <c:pt idx="9445">
                  <c:v>39.659999999999997</c:v>
                </c:pt>
                <c:pt idx="9446">
                  <c:v>39.659999999999997</c:v>
                </c:pt>
                <c:pt idx="9447">
                  <c:v>39.659999999999997</c:v>
                </c:pt>
                <c:pt idx="9448">
                  <c:v>39.65</c:v>
                </c:pt>
                <c:pt idx="9449">
                  <c:v>39.65</c:v>
                </c:pt>
                <c:pt idx="9450">
                  <c:v>39.64</c:v>
                </c:pt>
                <c:pt idx="9451">
                  <c:v>39.64</c:v>
                </c:pt>
                <c:pt idx="9452">
                  <c:v>39.630000000000003</c:v>
                </c:pt>
                <c:pt idx="9453">
                  <c:v>39.630000000000003</c:v>
                </c:pt>
                <c:pt idx="9454">
                  <c:v>39.619999999999997</c:v>
                </c:pt>
                <c:pt idx="9455">
                  <c:v>39.619999999999997</c:v>
                </c:pt>
                <c:pt idx="9456">
                  <c:v>39.619999999999997</c:v>
                </c:pt>
                <c:pt idx="9457">
                  <c:v>39.619999999999997</c:v>
                </c:pt>
                <c:pt idx="9458">
                  <c:v>39.619999999999997</c:v>
                </c:pt>
                <c:pt idx="9459">
                  <c:v>39.61</c:v>
                </c:pt>
                <c:pt idx="9460">
                  <c:v>39.61</c:v>
                </c:pt>
                <c:pt idx="9461">
                  <c:v>39.61</c:v>
                </c:pt>
                <c:pt idx="9462">
                  <c:v>39.61</c:v>
                </c:pt>
                <c:pt idx="9463">
                  <c:v>39.61</c:v>
                </c:pt>
                <c:pt idx="9464">
                  <c:v>39.61</c:v>
                </c:pt>
                <c:pt idx="9465">
                  <c:v>39.61</c:v>
                </c:pt>
                <c:pt idx="9466">
                  <c:v>39.61</c:v>
                </c:pt>
                <c:pt idx="9467">
                  <c:v>39.61</c:v>
                </c:pt>
                <c:pt idx="9468">
                  <c:v>39.61</c:v>
                </c:pt>
                <c:pt idx="9469">
                  <c:v>39.61</c:v>
                </c:pt>
                <c:pt idx="9470">
                  <c:v>39.61</c:v>
                </c:pt>
                <c:pt idx="9471">
                  <c:v>39.61</c:v>
                </c:pt>
                <c:pt idx="9472">
                  <c:v>39.61</c:v>
                </c:pt>
                <c:pt idx="9473">
                  <c:v>39.61</c:v>
                </c:pt>
                <c:pt idx="9474">
                  <c:v>39.61</c:v>
                </c:pt>
                <c:pt idx="9475">
                  <c:v>39.61</c:v>
                </c:pt>
                <c:pt idx="9476">
                  <c:v>39.6</c:v>
                </c:pt>
                <c:pt idx="9477">
                  <c:v>39.6</c:v>
                </c:pt>
                <c:pt idx="9478">
                  <c:v>39.6</c:v>
                </c:pt>
                <c:pt idx="9479">
                  <c:v>39.6</c:v>
                </c:pt>
                <c:pt idx="9480">
                  <c:v>39.6</c:v>
                </c:pt>
                <c:pt idx="9481">
                  <c:v>39.6</c:v>
                </c:pt>
                <c:pt idx="9482">
                  <c:v>39.6</c:v>
                </c:pt>
                <c:pt idx="9483">
                  <c:v>39.6</c:v>
                </c:pt>
                <c:pt idx="9484">
                  <c:v>39.6</c:v>
                </c:pt>
                <c:pt idx="9485">
                  <c:v>39.590000000000003</c:v>
                </c:pt>
                <c:pt idx="9486">
                  <c:v>39.590000000000003</c:v>
                </c:pt>
                <c:pt idx="9487">
                  <c:v>39.590000000000003</c:v>
                </c:pt>
                <c:pt idx="9488">
                  <c:v>39.58</c:v>
                </c:pt>
                <c:pt idx="9489">
                  <c:v>39.57</c:v>
                </c:pt>
                <c:pt idx="9490">
                  <c:v>39.57</c:v>
                </c:pt>
                <c:pt idx="9491">
                  <c:v>39.57</c:v>
                </c:pt>
                <c:pt idx="9492">
                  <c:v>39.57</c:v>
                </c:pt>
                <c:pt idx="9493">
                  <c:v>39.58</c:v>
                </c:pt>
                <c:pt idx="9494">
                  <c:v>39.57</c:v>
                </c:pt>
                <c:pt idx="9495">
                  <c:v>39.58</c:v>
                </c:pt>
                <c:pt idx="9496">
                  <c:v>39.58</c:v>
                </c:pt>
                <c:pt idx="9497">
                  <c:v>39.590000000000003</c:v>
                </c:pt>
                <c:pt idx="9498">
                  <c:v>39.590000000000003</c:v>
                </c:pt>
                <c:pt idx="9499">
                  <c:v>39.58</c:v>
                </c:pt>
                <c:pt idx="9500">
                  <c:v>39.58</c:v>
                </c:pt>
                <c:pt idx="9501">
                  <c:v>39.58</c:v>
                </c:pt>
                <c:pt idx="9502">
                  <c:v>39.590000000000003</c:v>
                </c:pt>
                <c:pt idx="9503">
                  <c:v>39.590000000000003</c:v>
                </c:pt>
                <c:pt idx="9504">
                  <c:v>39.590000000000003</c:v>
                </c:pt>
                <c:pt idx="9505">
                  <c:v>39.590000000000003</c:v>
                </c:pt>
                <c:pt idx="9506">
                  <c:v>39.590000000000003</c:v>
                </c:pt>
                <c:pt idx="9507">
                  <c:v>39.590000000000003</c:v>
                </c:pt>
                <c:pt idx="9508">
                  <c:v>39.590000000000003</c:v>
                </c:pt>
                <c:pt idx="9509">
                  <c:v>39.590000000000003</c:v>
                </c:pt>
                <c:pt idx="9510">
                  <c:v>39.590000000000003</c:v>
                </c:pt>
                <c:pt idx="9511">
                  <c:v>39.590000000000003</c:v>
                </c:pt>
                <c:pt idx="9512">
                  <c:v>39.590000000000003</c:v>
                </c:pt>
                <c:pt idx="9513">
                  <c:v>39.590000000000003</c:v>
                </c:pt>
                <c:pt idx="9514">
                  <c:v>39.590000000000003</c:v>
                </c:pt>
                <c:pt idx="9515">
                  <c:v>39.590000000000003</c:v>
                </c:pt>
                <c:pt idx="9516">
                  <c:v>39.590000000000003</c:v>
                </c:pt>
                <c:pt idx="9517">
                  <c:v>39.6</c:v>
                </c:pt>
                <c:pt idx="9518">
                  <c:v>39.6</c:v>
                </c:pt>
                <c:pt idx="9519">
                  <c:v>39.6</c:v>
                </c:pt>
                <c:pt idx="9520">
                  <c:v>39.6</c:v>
                </c:pt>
                <c:pt idx="9521">
                  <c:v>39.6</c:v>
                </c:pt>
                <c:pt idx="9522">
                  <c:v>39.6</c:v>
                </c:pt>
                <c:pt idx="9523">
                  <c:v>39.6</c:v>
                </c:pt>
                <c:pt idx="9524">
                  <c:v>39.6</c:v>
                </c:pt>
                <c:pt idx="9525">
                  <c:v>39.6</c:v>
                </c:pt>
                <c:pt idx="9526">
                  <c:v>39.6</c:v>
                </c:pt>
                <c:pt idx="9527">
                  <c:v>39.6</c:v>
                </c:pt>
                <c:pt idx="9528">
                  <c:v>39.6</c:v>
                </c:pt>
                <c:pt idx="9529">
                  <c:v>39.6</c:v>
                </c:pt>
                <c:pt idx="9530">
                  <c:v>39.61</c:v>
                </c:pt>
                <c:pt idx="9531">
                  <c:v>39.61</c:v>
                </c:pt>
                <c:pt idx="9532">
                  <c:v>39.6</c:v>
                </c:pt>
                <c:pt idx="9533">
                  <c:v>39.6</c:v>
                </c:pt>
                <c:pt idx="9534">
                  <c:v>39.61</c:v>
                </c:pt>
                <c:pt idx="9535">
                  <c:v>39.61</c:v>
                </c:pt>
                <c:pt idx="9536">
                  <c:v>39.61</c:v>
                </c:pt>
                <c:pt idx="9537">
                  <c:v>39.61</c:v>
                </c:pt>
                <c:pt idx="9538">
                  <c:v>39.61</c:v>
                </c:pt>
                <c:pt idx="9539">
                  <c:v>39.61</c:v>
                </c:pt>
                <c:pt idx="9540">
                  <c:v>39.61</c:v>
                </c:pt>
                <c:pt idx="9541">
                  <c:v>39.61</c:v>
                </c:pt>
                <c:pt idx="9542">
                  <c:v>39.61</c:v>
                </c:pt>
                <c:pt idx="9543">
                  <c:v>39.61</c:v>
                </c:pt>
                <c:pt idx="9544">
                  <c:v>39.61</c:v>
                </c:pt>
                <c:pt idx="9545">
                  <c:v>39.61</c:v>
                </c:pt>
                <c:pt idx="9546">
                  <c:v>39.61</c:v>
                </c:pt>
                <c:pt idx="9547">
                  <c:v>39.61</c:v>
                </c:pt>
                <c:pt idx="9548">
                  <c:v>39.61</c:v>
                </c:pt>
                <c:pt idx="9549">
                  <c:v>39.61</c:v>
                </c:pt>
                <c:pt idx="9550">
                  <c:v>39.61</c:v>
                </c:pt>
                <c:pt idx="9551">
                  <c:v>39.61</c:v>
                </c:pt>
                <c:pt idx="9552">
                  <c:v>39.61</c:v>
                </c:pt>
                <c:pt idx="9553">
                  <c:v>39.61</c:v>
                </c:pt>
                <c:pt idx="9554">
                  <c:v>39.61</c:v>
                </c:pt>
                <c:pt idx="9555">
                  <c:v>39.61</c:v>
                </c:pt>
                <c:pt idx="9556">
                  <c:v>39.61</c:v>
                </c:pt>
                <c:pt idx="9557">
                  <c:v>39.61</c:v>
                </c:pt>
                <c:pt idx="9558">
                  <c:v>39.61</c:v>
                </c:pt>
                <c:pt idx="9559">
                  <c:v>39.61</c:v>
                </c:pt>
                <c:pt idx="9560">
                  <c:v>39.61</c:v>
                </c:pt>
                <c:pt idx="9561">
                  <c:v>39.61</c:v>
                </c:pt>
                <c:pt idx="9562">
                  <c:v>39.61</c:v>
                </c:pt>
                <c:pt idx="9563">
                  <c:v>39.61</c:v>
                </c:pt>
                <c:pt idx="9564">
                  <c:v>39.61</c:v>
                </c:pt>
                <c:pt idx="9565">
                  <c:v>39.61</c:v>
                </c:pt>
                <c:pt idx="9566">
                  <c:v>39.61</c:v>
                </c:pt>
                <c:pt idx="9567">
                  <c:v>39.61</c:v>
                </c:pt>
                <c:pt idx="9568">
                  <c:v>39.61</c:v>
                </c:pt>
                <c:pt idx="9569">
                  <c:v>39.61</c:v>
                </c:pt>
                <c:pt idx="9570">
                  <c:v>39.619999999999997</c:v>
                </c:pt>
                <c:pt idx="9571">
                  <c:v>39.619999999999997</c:v>
                </c:pt>
                <c:pt idx="9572">
                  <c:v>39.619999999999997</c:v>
                </c:pt>
                <c:pt idx="9573">
                  <c:v>39.619999999999997</c:v>
                </c:pt>
                <c:pt idx="9574">
                  <c:v>39.619999999999997</c:v>
                </c:pt>
                <c:pt idx="9575">
                  <c:v>39.619999999999997</c:v>
                </c:pt>
                <c:pt idx="9576">
                  <c:v>39.619999999999997</c:v>
                </c:pt>
                <c:pt idx="9577">
                  <c:v>39.619999999999997</c:v>
                </c:pt>
                <c:pt idx="9578">
                  <c:v>39.619999999999997</c:v>
                </c:pt>
                <c:pt idx="9579">
                  <c:v>39.619999999999997</c:v>
                </c:pt>
                <c:pt idx="9580">
                  <c:v>39.619999999999997</c:v>
                </c:pt>
                <c:pt idx="9581">
                  <c:v>39.619999999999997</c:v>
                </c:pt>
                <c:pt idx="9582">
                  <c:v>39.619999999999997</c:v>
                </c:pt>
                <c:pt idx="9583">
                  <c:v>39.619999999999997</c:v>
                </c:pt>
                <c:pt idx="9584">
                  <c:v>39.619999999999997</c:v>
                </c:pt>
                <c:pt idx="9585">
                  <c:v>39.619999999999997</c:v>
                </c:pt>
                <c:pt idx="9586">
                  <c:v>39.619999999999997</c:v>
                </c:pt>
                <c:pt idx="9587">
                  <c:v>39.619999999999997</c:v>
                </c:pt>
                <c:pt idx="9588">
                  <c:v>39.619999999999997</c:v>
                </c:pt>
                <c:pt idx="9589">
                  <c:v>39.619999999999997</c:v>
                </c:pt>
                <c:pt idx="9590">
                  <c:v>39.619999999999997</c:v>
                </c:pt>
                <c:pt idx="9591">
                  <c:v>39.619999999999997</c:v>
                </c:pt>
                <c:pt idx="9592">
                  <c:v>39.619999999999997</c:v>
                </c:pt>
                <c:pt idx="9593">
                  <c:v>39.619999999999997</c:v>
                </c:pt>
                <c:pt idx="9594">
                  <c:v>39.619999999999997</c:v>
                </c:pt>
                <c:pt idx="9595">
                  <c:v>39.619999999999997</c:v>
                </c:pt>
                <c:pt idx="9596">
                  <c:v>39.630000000000003</c:v>
                </c:pt>
                <c:pt idx="9597">
                  <c:v>39.619999999999997</c:v>
                </c:pt>
                <c:pt idx="9598">
                  <c:v>39.630000000000003</c:v>
                </c:pt>
                <c:pt idx="9599">
                  <c:v>39.630000000000003</c:v>
                </c:pt>
                <c:pt idx="9600">
                  <c:v>39.630000000000003</c:v>
                </c:pt>
                <c:pt idx="9601">
                  <c:v>39.619999999999997</c:v>
                </c:pt>
                <c:pt idx="9602">
                  <c:v>39.619999999999997</c:v>
                </c:pt>
                <c:pt idx="9603">
                  <c:v>39.619999999999997</c:v>
                </c:pt>
                <c:pt idx="9604">
                  <c:v>39.619999999999997</c:v>
                </c:pt>
                <c:pt idx="9605">
                  <c:v>39.619999999999997</c:v>
                </c:pt>
                <c:pt idx="9606">
                  <c:v>39.619999999999997</c:v>
                </c:pt>
                <c:pt idx="9607">
                  <c:v>39.619999999999997</c:v>
                </c:pt>
                <c:pt idx="9608">
                  <c:v>39.619999999999997</c:v>
                </c:pt>
                <c:pt idx="9609">
                  <c:v>39.619999999999997</c:v>
                </c:pt>
                <c:pt idx="9610">
                  <c:v>39.619999999999997</c:v>
                </c:pt>
                <c:pt idx="9611">
                  <c:v>39.619999999999997</c:v>
                </c:pt>
                <c:pt idx="9612">
                  <c:v>39.619999999999997</c:v>
                </c:pt>
                <c:pt idx="9613">
                  <c:v>39.61</c:v>
                </c:pt>
                <c:pt idx="9614">
                  <c:v>39.61</c:v>
                </c:pt>
                <c:pt idx="9615">
                  <c:v>39.61</c:v>
                </c:pt>
                <c:pt idx="9616">
                  <c:v>39.61</c:v>
                </c:pt>
                <c:pt idx="9617">
                  <c:v>39.61</c:v>
                </c:pt>
                <c:pt idx="9618">
                  <c:v>39.61</c:v>
                </c:pt>
                <c:pt idx="9619">
                  <c:v>39.61</c:v>
                </c:pt>
                <c:pt idx="9620">
                  <c:v>39.61</c:v>
                </c:pt>
                <c:pt idx="9621">
                  <c:v>39.61</c:v>
                </c:pt>
                <c:pt idx="9622">
                  <c:v>39.61</c:v>
                </c:pt>
                <c:pt idx="9623">
                  <c:v>39.61</c:v>
                </c:pt>
                <c:pt idx="9624">
                  <c:v>39.61</c:v>
                </c:pt>
                <c:pt idx="9625">
                  <c:v>39.6</c:v>
                </c:pt>
                <c:pt idx="9626">
                  <c:v>39.6</c:v>
                </c:pt>
                <c:pt idx="9627">
                  <c:v>39.6</c:v>
                </c:pt>
                <c:pt idx="9628">
                  <c:v>39.590000000000003</c:v>
                </c:pt>
                <c:pt idx="9629">
                  <c:v>39.590000000000003</c:v>
                </c:pt>
                <c:pt idx="9630">
                  <c:v>39.590000000000003</c:v>
                </c:pt>
                <c:pt idx="9631">
                  <c:v>39.58</c:v>
                </c:pt>
                <c:pt idx="9632">
                  <c:v>39.58</c:v>
                </c:pt>
                <c:pt idx="9633">
                  <c:v>39.57</c:v>
                </c:pt>
                <c:pt idx="9634">
                  <c:v>39.56</c:v>
                </c:pt>
                <c:pt idx="9635">
                  <c:v>39.54</c:v>
                </c:pt>
                <c:pt idx="9636">
                  <c:v>39.53</c:v>
                </c:pt>
                <c:pt idx="9637">
                  <c:v>39.520000000000003</c:v>
                </c:pt>
                <c:pt idx="9638">
                  <c:v>39.51</c:v>
                </c:pt>
                <c:pt idx="9639">
                  <c:v>39.5</c:v>
                </c:pt>
                <c:pt idx="9640">
                  <c:v>39.49</c:v>
                </c:pt>
                <c:pt idx="9641">
                  <c:v>39.49</c:v>
                </c:pt>
                <c:pt idx="9642">
                  <c:v>39.479999999999997</c:v>
                </c:pt>
                <c:pt idx="9643">
                  <c:v>39.46</c:v>
                </c:pt>
                <c:pt idx="9644">
                  <c:v>39.46</c:v>
                </c:pt>
                <c:pt idx="9645">
                  <c:v>39.450000000000003</c:v>
                </c:pt>
                <c:pt idx="9646">
                  <c:v>39.450000000000003</c:v>
                </c:pt>
                <c:pt idx="9647">
                  <c:v>39.44</c:v>
                </c:pt>
                <c:pt idx="9648">
                  <c:v>39.44</c:v>
                </c:pt>
                <c:pt idx="9649">
                  <c:v>39.44</c:v>
                </c:pt>
                <c:pt idx="9650">
                  <c:v>39.43</c:v>
                </c:pt>
                <c:pt idx="9651">
                  <c:v>39.43</c:v>
                </c:pt>
                <c:pt idx="9652">
                  <c:v>39.42</c:v>
                </c:pt>
                <c:pt idx="9653">
                  <c:v>39.42</c:v>
                </c:pt>
                <c:pt idx="9654">
                  <c:v>39.42</c:v>
                </c:pt>
                <c:pt idx="9655">
                  <c:v>39.409999999999997</c:v>
                </c:pt>
                <c:pt idx="9656">
                  <c:v>39.409999999999997</c:v>
                </c:pt>
                <c:pt idx="9657">
                  <c:v>39.409999999999997</c:v>
                </c:pt>
                <c:pt idx="9658">
                  <c:v>39.409999999999997</c:v>
                </c:pt>
                <c:pt idx="9659">
                  <c:v>39.409999999999997</c:v>
                </c:pt>
                <c:pt idx="9660">
                  <c:v>39.409999999999997</c:v>
                </c:pt>
                <c:pt idx="9661">
                  <c:v>39.409999999999997</c:v>
                </c:pt>
                <c:pt idx="9662">
                  <c:v>39.409999999999997</c:v>
                </c:pt>
                <c:pt idx="9663">
                  <c:v>39.409999999999997</c:v>
                </c:pt>
                <c:pt idx="9664">
                  <c:v>39.409999999999997</c:v>
                </c:pt>
                <c:pt idx="9665">
                  <c:v>39.409999999999997</c:v>
                </c:pt>
                <c:pt idx="9666">
                  <c:v>39.4</c:v>
                </c:pt>
                <c:pt idx="9667">
                  <c:v>39.4</c:v>
                </c:pt>
                <c:pt idx="9668">
                  <c:v>39.4</c:v>
                </c:pt>
                <c:pt idx="9669">
                  <c:v>39.4</c:v>
                </c:pt>
                <c:pt idx="9670">
                  <c:v>39.4</c:v>
                </c:pt>
                <c:pt idx="9671">
                  <c:v>39.4</c:v>
                </c:pt>
                <c:pt idx="9672">
                  <c:v>39.4</c:v>
                </c:pt>
                <c:pt idx="9673">
                  <c:v>39.4</c:v>
                </c:pt>
                <c:pt idx="9674">
                  <c:v>39.4</c:v>
                </c:pt>
                <c:pt idx="9675">
                  <c:v>39.4</c:v>
                </c:pt>
                <c:pt idx="9676">
                  <c:v>39.4</c:v>
                </c:pt>
                <c:pt idx="9677">
                  <c:v>39.4</c:v>
                </c:pt>
                <c:pt idx="9678">
                  <c:v>39.409999999999997</c:v>
                </c:pt>
                <c:pt idx="9679">
                  <c:v>39.409999999999997</c:v>
                </c:pt>
                <c:pt idx="9680">
                  <c:v>39.409999999999997</c:v>
                </c:pt>
                <c:pt idx="9681">
                  <c:v>39.42</c:v>
                </c:pt>
                <c:pt idx="9682">
                  <c:v>39.42</c:v>
                </c:pt>
                <c:pt idx="9683">
                  <c:v>39.43</c:v>
                </c:pt>
                <c:pt idx="9684">
                  <c:v>39.43</c:v>
                </c:pt>
                <c:pt idx="9685">
                  <c:v>39.44</c:v>
                </c:pt>
                <c:pt idx="9686">
                  <c:v>39.44</c:v>
                </c:pt>
                <c:pt idx="9687">
                  <c:v>39.450000000000003</c:v>
                </c:pt>
                <c:pt idx="9688">
                  <c:v>39.450000000000003</c:v>
                </c:pt>
                <c:pt idx="9689">
                  <c:v>39.450000000000003</c:v>
                </c:pt>
                <c:pt idx="9690">
                  <c:v>39.46</c:v>
                </c:pt>
                <c:pt idx="9691">
                  <c:v>39.47</c:v>
                </c:pt>
                <c:pt idx="9692">
                  <c:v>39.47</c:v>
                </c:pt>
                <c:pt idx="9693">
                  <c:v>39.479999999999997</c:v>
                </c:pt>
                <c:pt idx="9694">
                  <c:v>39.5</c:v>
                </c:pt>
                <c:pt idx="9695">
                  <c:v>39.51</c:v>
                </c:pt>
                <c:pt idx="9696">
                  <c:v>39.53</c:v>
                </c:pt>
                <c:pt idx="9697">
                  <c:v>39.549999999999997</c:v>
                </c:pt>
                <c:pt idx="9698">
                  <c:v>39.57</c:v>
                </c:pt>
                <c:pt idx="9699">
                  <c:v>39.58</c:v>
                </c:pt>
                <c:pt idx="9700">
                  <c:v>39.590000000000003</c:v>
                </c:pt>
                <c:pt idx="9701">
                  <c:v>39.6</c:v>
                </c:pt>
                <c:pt idx="9702">
                  <c:v>39.61</c:v>
                </c:pt>
                <c:pt idx="9703">
                  <c:v>39.61</c:v>
                </c:pt>
                <c:pt idx="9704">
                  <c:v>39.619999999999997</c:v>
                </c:pt>
                <c:pt idx="9705">
                  <c:v>39.64</c:v>
                </c:pt>
                <c:pt idx="9706">
                  <c:v>39.65</c:v>
                </c:pt>
                <c:pt idx="9707">
                  <c:v>39.67</c:v>
                </c:pt>
                <c:pt idx="9708">
                  <c:v>39.69</c:v>
                </c:pt>
                <c:pt idx="9709">
                  <c:v>39.700000000000003</c:v>
                </c:pt>
                <c:pt idx="9710">
                  <c:v>39.71</c:v>
                </c:pt>
                <c:pt idx="9711">
                  <c:v>39.71</c:v>
                </c:pt>
                <c:pt idx="9712">
                  <c:v>39.71</c:v>
                </c:pt>
                <c:pt idx="9713">
                  <c:v>39.71</c:v>
                </c:pt>
                <c:pt idx="9714">
                  <c:v>39.71</c:v>
                </c:pt>
                <c:pt idx="9715">
                  <c:v>39.71</c:v>
                </c:pt>
                <c:pt idx="9716">
                  <c:v>39.72</c:v>
                </c:pt>
                <c:pt idx="9717">
                  <c:v>39.72</c:v>
                </c:pt>
                <c:pt idx="9718">
                  <c:v>39.74</c:v>
                </c:pt>
                <c:pt idx="9719">
                  <c:v>39.75</c:v>
                </c:pt>
                <c:pt idx="9720">
                  <c:v>39.770000000000003</c:v>
                </c:pt>
                <c:pt idx="9721">
                  <c:v>39.79</c:v>
                </c:pt>
                <c:pt idx="9722">
                  <c:v>39.81</c:v>
                </c:pt>
                <c:pt idx="9723">
                  <c:v>39.83</c:v>
                </c:pt>
                <c:pt idx="9724">
                  <c:v>39.85</c:v>
                </c:pt>
                <c:pt idx="9725">
                  <c:v>39.869999999999997</c:v>
                </c:pt>
                <c:pt idx="9726">
                  <c:v>39.89</c:v>
                </c:pt>
                <c:pt idx="9727">
                  <c:v>39.909999999999997</c:v>
                </c:pt>
                <c:pt idx="9728">
                  <c:v>39.92</c:v>
                </c:pt>
                <c:pt idx="9729">
                  <c:v>39.92</c:v>
                </c:pt>
                <c:pt idx="9730">
                  <c:v>39.93</c:v>
                </c:pt>
                <c:pt idx="9731">
                  <c:v>39.94</c:v>
                </c:pt>
                <c:pt idx="9732">
                  <c:v>39.94</c:v>
                </c:pt>
                <c:pt idx="9733">
                  <c:v>39.96</c:v>
                </c:pt>
                <c:pt idx="9734">
                  <c:v>39.97</c:v>
                </c:pt>
                <c:pt idx="9735">
                  <c:v>39.979999999999997</c:v>
                </c:pt>
                <c:pt idx="9736">
                  <c:v>39.99</c:v>
                </c:pt>
                <c:pt idx="9737">
                  <c:v>40</c:v>
                </c:pt>
                <c:pt idx="9738">
                  <c:v>40.01</c:v>
                </c:pt>
                <c:pt idx="9739">
                  <c:v>40.020000000000003</c:v>
                </c:pt>
                <c:pt idx="9740">
                  <c:v>40.020000000000003</c:v>
                </c:pt>
                <c:pt idx="9741">
                  <c:v>40.03</c:v>
                </c:pt>
                <c:pt idx="9742">
                  <c:v>40.03</c:v>
                </c:pt>
                <c:pt idx="9743">
                  <c:v>40.03</c:v>
                </c:pt>
                <c:pt idx="9744">
                  <c:v>40.03</c:v>
                </c:pt>
                <c:pt idx="9745">
                  <c:v>40.03</c:v>
                </c:pt>
                <c:pt idx="9746">
                  <c:v>40.04</c:v>
                </c:pt>
                <c:pt idx="9747">
                  <c:v>40.04</c:v>
                </c:pt>
                <c:pt idx="9748">
                  <c:v>40.04</c:v>
                </c:pt>
                <c:pt idx="9749">
                  <c:v>40.049999999999997</c:v>
                </c:pt>
                <c:pt idx="9750">
                  <c:v>40.049999999999997</c:v>
                </c:pt>
                <c:pt idx="9751">
                  <c:v>40.06</c:v>
                </c:pt>
                <c:pt idx="9752">
                  <c:v>40.07</c:v>
                </c:pt>
                <c:pt idx="9753">
                  <c:v>40.07</c:v>
                </c:pt>
                <c:pt idx="9754">
                  <c:v>40.08</c:v>
                </c:pt>
                <c:pt idx="9755">
                  <c:v>40.090000000000003</c:v>
                </c:pt>
                <c:pt idx="9756">
                  <c:v>40.090000000000003</c:v>
                </c:pt>
                <c:pt idx="9757">
                  <c:v>40.1</c:v>
                </c:pt>
                <c:pt idx="9758">
                  <c:v>40.1</c:v>
                </c:pt>
                <c:pt idx="9759">
                  <c:v>40.1</c:v>
                </c:pt>
                <c:pt idx="9760">
                  <c:v>40.1</c:v>
                </c:pt>
                <c:pt idx="9761">
                  <c:v>40.1</c:v>
                </c:pt>
                <c:pt idx="9762">
                  <c:v>40.11</c:v>
                </c:pt>
                <c:pt idx="9763">
                  <c:v>40.11</c:v>
                </c:pt>
                <c:pt idx="9764">
                  <c:v>40.11</c:v>
                </c:pt>
                <c:pt idx="9765">
                  <c:v>40.11</c:v>
                </c:pt>
                <c:pt idx="9766">
                  <c:v>40.119999999999997</c:v>
                </c:pt>
                <c:pt idx="9767">
                  <c:v>40.119999999999997</c:v>
                </c:pt>
                <c:pt idx="9768">
                  <c:v>40.119999999999997</c:v>
                </c:pt>
                <c:pt idx="9769">
                  <c:v>40.119999999999997</c:v>
                </c:pt>
                <c:pt idx="9770">
                  <c:v>40.119999999999997</c:v>
                </c:pt>
                <c:pt idx="9771">
                  <c:v>40.119999999999997</c:v>
                </c:pt>
                <c:pt idx="9772">
                  <c:v>40.119999999999997</c:v>
                </c:pt>
                <c:pt idx="9773">
                  <c:v>40.119999999999997</c:v>
                </c:pt>
                <c:pt idx="9774">
                  <c:v>40.119999999999997</c:v>
                </c:pt>
                <c:pt idx="9775">
                  <c:v>40.119999999999997</c:v>
                </c:pt>
                <c:pt idx="9776">
                  <c:v>40.119999999999997</c:v>
                </c:pt>
                <c:pt idx="9777">
                  <c:v>40.119999999999997</c:v>
                </c:pt>
                <c:pt idx="9778">
                  <c:v>40.119999999999997</c:v>
                </c:pt>
                <c:pt idx="9779">
                  <c:v>40.11</c:v>
                </c:pt>
                <c:pt idx="9780">
                  <c:v>40.11</c:v>
                </c:pt>
                <c:pt idx="9781">
                  <c:v>40.11</c:v>
                </c:pt>
                <c:pt idx="9782">
                  <c:v>40.11</c:v>
                </c:pt>
                <c:pt idx="9783">
                  <c:v>40.1</c:v>
                </c:pt>
                <c:pt idx="9784">
                  <c:v>40.090000000000003</c:v>
                </c:pt>
                <c:pt idx="9785">
                  <c:v>40.090000000000003</c:v>
                </c:pt>
                <c:pt idx="9786">
                  <c:v>40.08</c:v>
                </c:pt>
                <c:pt idx="9787">
                  <c:v>40.08</c:v>
                </c:pt>
                <c:pt idx="9788">
                  <c:v>40.07</c:v>
                </c:pt>
                <c:pt idx="9789">
                  <c:v>40.07</c:v>
                </c:pt>
                <c:pt idx="9790">
                  <c:v>40.06</c:v>
                </c:pt>
                <c:pt idx="9791">
                  <c:v>40.049999999999997</c:v>
                </c:pt>
                <c:pt idx="9792">
                  <c:v>40.049999999999997</c:v>
                </c:pt>
                <c:pt idx="9793">
                  <c:v>40.04</c:v>
                </c:pt>
                <c:pt idx="9794">
                  <c:v>40.04</c:v>
                </c:pt>
                <c:pt idx="9795">
                  <c:v>40.04</c:v>
                </c:pt>
                <c:pt idx="9796">
                  <c:v>40.03</c:v>
                </c:pt>
                <c:pt idx="9797">
                  <c:v>40.03</c:v>
                </c:pt>
                <c:pt idx="9798">
                  <c:v>40.03</c:v>
                </c:pt>
                <c:pt idx="9799">
                  <c:v>40.03</c:v>
                </c:pt>
                <c:pt idx="9800">
                  <c:v>40.03</c:v>
                </c:pt>
                <c:pt idx="9801">
                  <c:v>40.03</c:v>
                </c:pt>
                <c:pt idx="9802">
                  <c:v>40.03</c:v>
                </c:pt>
                <c:pt idx="9803">
                  <c:v>40.03</c:v>
                </c:pt>
                <c:pt idx="9804">
                  <c:v>40.03</c:v>
                </c:pt>
                <c:pt idx="9805">
                  <c:v>40.03</c:v>
                </c:pt>
                <c:pt idx="9806">
                  <c:v>40.020000000000003</c:v>
                </c:pt>
                <c:pt idx="9807">
                  <c:v>40.020000000000003</c:v>
                </c:pt>
                <c:pt idx="9808">
                  <c:v>40.01</c:v>
                </c:pt>
                <c:pt idx="9809">
                  <c:v>40.01</c:v>
                </c:pt>
                <c:pt idx="9810">
                  <c:v>40.01</c:v>
                </c:pt>
                <c:pt idx="9811">
                  <c:v>40</c:v>
                </c:pt>
                <c:pt idx="9812">
                  <c:v>40</c:v>
                </c:pt>
                <c:pt idx="9813">
                  <c:v>40</c:v>
                </c:pt>
                <c:pt idx="9814">
                  <c:v>39.99</c:v>
                </c:pt>
                <c:pt idx="9815">
                  <c:v>39.979999999999997</c:v>
                </c:pt>
                <c:pt idx="9816">
                  <c:v>39.979999999999997</c:v>
                </c:pt>
                <c:pt idx="9817">
                  <c:v>39.97</c:v>
                </c:pt>
                <c:pt idx="9818">
                  <c:v>39.96</c:v>
                </c:pt>
                <c:pt idx="9819">
                  <c:v>39.950000000000003</c:v>
                </c:pt>
                <c:pt idx="9820">
                  <c:v>39.94</c:v>
                </c:pt>
                <c:pt idx="9821">
                  <c:v>39.93</c:v>
                </c:pt>
                <c:pt idx="9822">
                  <c:v>39.93</c:v>
                </c:pt>
                <c:pt idx="9823">
                  <c:v>39.92</c:v>
                </c:pt>
                <c:pt idx="9824">
                  <c:v>39.92</c:v>
                </c:pt>
                <c:pt idx="9825">
                  <c:v>39.92</c:v>
                </c:pt>
                <c:pt idx="9826">
                  <c:v>39.92</c:v>
                </c:pt>
                <c:pt idx="9827">
                  <c:v>39.92</c:v>
                </c:pt>
                <c:pt idx="9828">
                  <c:v>39.92</c:v>
                </c:pt>
                <c:pt idx="9829">
                  <c:v>39.92</c:v>
                </c:pt>
                <c:pt idx="9830">
                  <c:v>39.92</c:v>
                </c:pt>
                <c:pt idx="9831">
                  <c:v>39.92</c:v>
                </c:pt>
                <c:pt idx="9832">
                  <c:v>39.909999999999997</c:v>
                </c:pt>
                <c:pt idx="9833">
                  <c:v>39.909999999999997</c:v>
                </c:pt>
                <c:pt idx="9834">
                  <c:v>39.909999999999997</c:v>
                </c:pt>
                <c:pt idx="9835">
                  <c:v>39.9</c:v>
                </c:pt>
                <c:pt idx="9836">
                  <c:v>39.89</c:v>
                </c:pt>
                <c:pt idx="9837">
                  <c:v>39.880000000000003</c:v>
                </c:pt>
                <c:pt idx="9838">
                  <c:v>39.869999999999997</c:v>
                </c:pt>
                <c:pt idx="9839">
                  <c:v>39.86</c:v>
                </c:pt>
                <c:pt idx="9840">
                  <c:v>39.86</c:v>
                </c:pt>
                <c:pt idx="9841">
                  <c:v>39.85</c:v>
                </c:pt>
                <c:pt idx="9842">
                  <c:v>39.85</c:v>
                </c:pt>
                <c:pt idx="9843">
                  <c:v>39.840000000000003</c:v>
                </c:pt>
                <c:pt idx="9844">
                  <c:v>39.83</c:v>
                </c:pt>
                <c:pt idx="9845">
                  <c:v>39.83</c:v>
                </c:pt>
                <c:pt idx="9846">
                  <c:v>39.82</c:v>
                </c:pt>
                <c:pt idx="9847">
                  <c:v>39.81</c:v>
                </c:pt>
                <c:pt idx="9848">
                  <c:v>39.81</c:v>
                </c:pt>
                <c:pt idx="9849">
                  <c:v>39.799999999999997</c:v>
                </c:pt>
                <c:pt idx="9850">
                  <c:v>39.79</c:v>
                </c:pt>
                <c:pt idx="9851">
                  <c:v>39.78</c:v>
                </c:pt>
                <c:pt idx="9852">
                  <c:v>39.770000000000003</c:v>
                </c:pt>
                <c:pt idx="9853">
                  <c:v>39.76</c:v>
                </c:pt>
                <c:pt idx="9854">
                  <c:v>39.75</c:v>
                </c:pt>
                <c:pt idx="9855">
                  <c:v>39.74</c:v>
                </c:pt>
                <c:pt idx="9856">
                  <c:v>39.74</c:v>
                </c:pt>
                <c:pt idx="9857">
                  <c:v>39.729999999999997</c:v>
                </c:pt>
                <c:pt idx="9858">
                  <c:v>39.729999999999997</c:v>
                </c:pt>
                <c:pt idx="9859">
                  <c:v>39.72</c:v>
                </c:pt>
                <c:pt idx="9860">
                  <c:v>39.72</c:v>
                </c:pt>
                <c:pt idx="9861">
                  <c:v>39.72</c:v>
                </c:pt>
                <c:pt idx="9862">
                  <c:v>39.72</c:v>
                </c:pt>
                <c:pt idx="9863">
                  <c:v>39.71</c:v>
                </c:pt>
                <c:pt idx="9864">
                  <c:v>39.71</c:v>
                </c:pt>
                <c:pt idx="9865">
                  <c:v>39.71</c:v>
                </c:pt>
                <c:pt idx="9866">
                  <c:v>39.71</c:v>
                </c:pt>
                <c:pt idx="9867">
                  <c:v>39.71</c:v>
                </c:pt>
                <c:pt idx="9868">
                  <c:v>39.71</c:v>
                </c:pt>
                <c:pt idx="9869">
                  <c:v>39.71</c:v>
                </c:pt>
                <c:pt idx="9870">
                  <c:v>39.71</c:v>
                </c:pt>
                <c:pt idx="9871">
                  <c:v>39.71</c:v>
                </c:pt>
                <c:pt idx="9872">
                  <c:v>39.71</c:v>
                </c:pt>
                <c:pt idx="9873">
                  <c:v>39.71</c:v>
                </c:pt>
                <c:pt idx="9874">
                  <c:v>39.71</c:v>
                </c:pt>
                <c:pt idx="9875">
                  <c:v>39.71</c:v>
                </c:pt>
                <c:pt idx="9876">
                  <c:v>39.71</c:v>
                </c:pt>
                <c:pt idx="9877">
                  <c:v>39.71</c:v>
                </c:pt>
                <c:pt idx="9878">
                  <c:v>39.71</c:v>
                </c:pt>
                <c:pt idx="9879">
                  <c:v>39.71</c:v>
                </c:pt>
                <c:pt idx="9880">
                  <c:v>39.71</c:v>
                </c:pt>
                <c:pt idx="9881">
                  <c:v>39.71</c:v>
                </c:pt>
                <c:pt idx="9882">
                  <c:v>39.71</c:v>
                </c:pt>
                <c:pt idx="9883">
                  <c:v>39.71</c:v>
                </c:pt>
                <c:pt idx="9884">
                  <c:v>39.71</c:v>
                </c:pt>
                <c:pt idx="9885">
                  <c:v>39.71</c:v>
                </c:pt>
                <c:pt idx="9886">
                  <c:v>39.71</c:v>
                </c:pt>
                <c:pt idx="9887">
                  <c:v>39.71</c:v>
                </c:pt>
                <c:pt idx="9888">
                  <c:v>39.71</c:v>
                </c:pt>
                <c:pt idx="9889">
                  <c:v>39.71</c:v>
                </c:pt>
                <c:pt idx="9890">
                  <c:v>39.71</c:v>
                </c:pt>
                <c:pt idx="9891">
                  <c:v>39.71</c:v>
                </c:pt>
                <c:pt idx="9892">
                  <c:v>39.71</c:v>
                </c:pt>
                <c:pt idx="9893">
                  <c:v>39.71</c:v>
                </c:pt>
                <c:pt idx="9894">
                  <c:v>39.71</c:v>
                </c:pt>
                <c:pt idx="9895">
                  <c:v>39.71</c:v>
                </c:pt>
                <c:pt idx="9896">
                  <c:v>39.71</c:v>
                </c:pt>
                <c:pt idx="9897">
                  <c:v>39.71</c:v>
                </c:pt>
                <c:pt idx="9898">
                  <c:v>39.71</c:v>
                </c:pt>
                <c:pt idx="9899">
                  <c:v>39.71</c:v>
                </c:pt>
                <c:pt idx="9900">
                  <c:v>39.71</c:v>
                </c:pt>
                <c:pt idx="9901">
                  <c:v>39.71</c:v>
                </c:pt>
                <c:pt idx="9902">
                  <c:v>39.71</c:v>
                </c:pt>
                <c:pt idx="9903">
                  <c:v>39.700000000000003</c:v>
                </c:pt>
                <c:pt idx="9904">
                  <c:v>39.700000000000003</c:v>
                </c:pt>
                <c:pt idx="9905">
                  <c:v>39.700000000000003</c:v>
                </c:pt>
                <c:pt idx="9906">
                  <c:v>39.700000000000003</c:v>
                </c:pt>
                <c:pt idx="9907">
                  <c:v>39.69</c:v>
                </c:pt>
                <c:pt idx="9908">
                  <c:v>39.69</c:v>
                </c:pt>
                <c:pt idx="9909">
                  <c:v>39.69</c:v>
                </c:pt>
                <c:pt idx="9910">
                  <c:v>39.68</c:v>
                </c:pt>
                <c:pt idx="9911">
                  <c:v>39.68</c:v>
                </c:pt>
                <c:pt idx="9912">
                  <c:v>39.68</c:v>
                </c:pt>
                <c:pt idx="9913">
                  <c:v>39.67</c:v>
                </c:pt>
                <c:pt idx="9914">
                  <c:v>39.68</c:v>
                </c:pt>
                <c:pt idx="9915">
                  <c:v>39.67</c:v>
                </c:pt>
                <c:pt idx="9916">
                  <c:v>39.67</c:v>
                </c:pt>
                <c:pt idx="9917">
                  <c:v>39.659999999999997</c:v>
                </c:pt>
                <c:pt idx="9918">
                  <c:v>39.659999999999997</c:v>
                </c:pt>
                <c:pt idx="9919">
                  <c:v>39.65</c:v>
                </c:pt>
                <c:pt idx="9920">
                  <c:v>39.65</c:v>
                </c:pt>
                <c:pt idx="9921">
                  <c:v>39.65</c:v>
                </c:pt>
                <c:pt idx="9922">
                  <c:v>39.65</c:v>
                </c:pt>
                <c:pt idx="9923">
                  <c:v>39.64</c:v>
                </c:pt>
                <c:pt idx="9924">
                  <c:v>39.64</c:v>
                </c:pt>
                <c:pt idx="9925">
                  <c:v>39.64</c:v>
                </c:pt>
                <c:pt idx="9926">
                  <c:v>39.65</c:v>
                </c:pt>
                <c:pt idx="9927">
                  <c:v>39.64</c:v>
                </c:pt>
                <c:pt idx="9928">
                  <c:v>39.64</c:v>
                </c:pt>
                <c:pt idx="9929">
                  <c:v>39.64</c:v>
                </c:pt>
                <c:pt idx="9930">
                  <c:v>39.64</c:v>
                </c:pt>
                <c:pt idx="9931">
                  <c:v>39.630000000000003</c:v>
                </c:pt>
                <c:pt idx="9932">
                  <c:v>39.630000000000003</c:v>
                </c:pt>
                <c:pt idx="9933">
                  <c:v>39.630000000000003</c:v>
                </c:pt>
                <c:pt idx="9934">
                  <c:v>39.630000000000003</c:v>
                </c:pt>
                <c:pt idx="9935">
                  <c:v>39.619999999999997</c:v>
                </c:pt>
                <c:pt idx="9936">
                  <c:v>39.619999999999997</c:v>
                </c:pt>
                <c:pt idx="9937">
                  <c:v>39.619999999999997</c:v>
                </c:pt>
                <c:pt idx="9938">
                  <c:v>39.619999999999997</c:v>
                </c:pt>
                <c:pt idx="9939">
                  <c:v>39.619999999999997</c:v>
                </c:pt>
                <c:pt idx="9940">
                  <c:v>39.619999999999997</c:v>
                </c:pt>
                <c:pt idx="9941">
                  <c:v>39.619999999999997</c:v>
                </c:pt>
                <c:pt idx="9942">
                  <c:v>39.619999999999997</c:v>
                </c:pt>
                <c:pt idx="9943">
                  <c:v>39.619999999999997</c:v>
                </c:pt>
                <c:pt idx="9944">
                  <c:v>39.619999999999997</c:v>
                </c:pt>
                <c:pt idx="9945">
                  <c:v>39.619999999999997</c:v>
                </c:pt>
                <c:pt idx="9946">
                  <c:v>39.619999999999997</c:v>
                </c:pt>
                <c:pt idx="9947">
                  <c:v>39.619999999999997</c:v>
                </c:pt>
                <c:pt idx="9948">
                  <c:v>39.619999999999997</c:v>
                </c:pt>
                <c:pt idx="9949">
                  <c:v>39.619999999999997</c:v>
                </c:pt>
                <c:pt idx="9950">
                  <c:v>39.619999999999997</c:v>
                </c:pt>
                <c:pt idx="9951">
                  <c:v>39.619999999999997</c:v>
                </c:pt>
                <c:pt idx="9952">
                  <c:v>39.619999999999997</c:v>
                </c:pt>
                <c:pt idx="9953">
                  <c:v>39.619999999999997</c:v>
                </c:pt>
                <c:pt idx="9954">
                  <c:v>39.619999999999997</c:v>
                </c:pt>
                <c:pt idx="9955">
                  <c:v>39.619999999999997</c:v>
                </c:pt>
                <c:pt idx="9956">
                  <c:v>39.619999999999997</c:v>
                </c:pt>
                <c:pt idx="9957">
                  <c:v>39.619999999999997</c:v>
                </c:pt>
                <c:pt idx="9958">
                  <c:v>39.619999999999997</c:v>
                </c:pt>
                <c:pt idx="9959">
                  <c:v>39.619999999999997</c:v>
                </c:pt>
                <c:pt idx="9960">
                  <c:v>39.619999999999997</c:v>
                </c:pt>
                <c:pt idx="9961">
                  <c:v>39.619999999999997</c:v>
                </c:pt>
                <c:pt idx="9962">
                  <c:v>39.619999999999997</c:v>
                </c:pt>
                <c:pt idx="9963">
                  <c:v>39.619999999999997</c:v>
                </c:pt>
                <c:pt idx="9964">
                  <c:v>39.630000000000003</c:v>
                </c:pt>
                <c:pt idx="9965">
                  <c:v>39.630000000000003</c:v>
                </c:pt>
                <c:pt idx="9966">
                  <c:v>39.630000000000003</c:v>
                </c:pt>
                <c:pt idx="9967">
                  <c:v>39.630000000000003</c:v>
                </c:pt>
                <c:pt idx="9968">
                  <c:v>39.630000000000003</c:v>
                </c:pt>
                <c:pt idx="9969">
                  <c:v>39.630000000000003</c:v>
                </c:pt>
                <c:pt idx="9970">
                  <c:v>39.630000000000003</c:v>
                </c:pt>
                <c:pt idx="9971">
                  <c:v>39.630000000000003</c:v>
                </c:pt>
                <c:pt idx="9972">
                  <c:v>39.630000000000003</c:v>
                </c:pt>
                <c:pt idx="9973">
                  <c:v>39.630000000000003</c:v>
                </c:pt>
                <c:pt idx="9974">
                  <c:v>39.619999999999997</c:v>
                </c:pt>
                <c:pt idx="9975">
                  <c:v>39.619999999999997</c:v>
                </c:pt>
                <c:pt idx="9976">
                  <c:v>39.619999999999997</c:v>
                </c:pt>
                <c:pt idx="9977">
                  <c:v>39.619999999999997</c:v>
                </c:pt>
                <c:pt idx="9978">
                  <c:v>39.619999999999997</c:v>
                </c:pt>
                <c:pt idx="9979">
                  <c:v>39.619999999999997</c:v>
                </c:pt>
                <c:pt idx="9980">
                  <c:v>39.619999999999997</c:v>
                </c:pt>
                <c:pt idx="9981">
                  <c:v>39.619999999999997</c:v>
                </c:pt>
                <c:pt idx="9982">
                  <c:v>39.619999999999997</c:v>
                </c:pt>
                <c:pt idx="9983">
                  <c:v>39.619999999999997</c:v>
                </c:pt>
                <c:pt idx="9984">
                  <c:v>39.61</c:v>
                </c:pt>
                <c:pt idx="9985">
                  <c:v>39.61</c:v>
                </c:pt>
                <c:pt idx="9986">
                  <c:v>39.61</c:v>
                </c:pt>
                <c:pt idx="9987">
                  <c:v>39.61</c:v>
                </c:pt>
                <c:pt idx="9988">
                  <c:v>39.61</c:v>
                </c:pt>
                <c:pt idx="9989">
                  <c:v>39.61</c:v>
                </c:pt>
                <c:pt idx="9990">
                  <c:v>39.61</c:v>
                </c:pt>
                <c:pt idx="9991">
                  <c:v>39.61</c:v>
                </c:pt>
                <c:pt idx="9992">
                  <c:v>39.61</c:v>
                </c:pt>
                <c:pt idx="9993">
                  <c:v>39.61</c:v>
                </c:pt>
                <c:pt idx="9994">
                  <c:v>39.61</c:v>
                </c:pt>
                <c:pt idx="9995">
                  <c:v>39.61</c:v>
                </c:pt>
                <c:pt idx="9996">
                  <c:v>39.6</c:v>
                </c:pt>
                <c:pt idx="9997">
                  <c:v>39.6</c:v>
                </c:pt>
                <c:pt idx="9998">
                  <c:v>39.6</c:v>
                </c:pt>
                <c:pt idx="9999">
                  <c:v>39.590000000000003</c:v>
                </c:pt>
                <c:pt idx="10000">
                  <c:v>39.590000000000003</c:v>
                </c:pt>
                <c:pt idx="10001">
                  <c:v>39.590000000000003</c:v>
                </c:pt>
                <c:pt idx="10002">
                  <c:v>39.590000000000003</c:v>
                </c:pt>
                <c:pt idx="10003">
                  <c:v>39.590000000000003</c:v>
                </c:pt>
                <c:pt idx="10004">
                  <c:v>39.58</c:v>
                </c:pt>
                <c:pt idx="10005">
                  <c:v>39.57</c:v>
                </c:pt>
                <c:pt idx="10006">
                  <c:v>39.56</c:v>
                </c:pt>
                <c:pt idx="10007">
                  <c:v>39.549999999999997</c:v>
                </c:pt>
                <c:pt idx="10008">
                  <c:v>39.54</c:v>
                </c:pt>
                <c:pt idx="10009">
                  <c:v>39.53</c:v>
                </c:pt>
                <c:pt idx="10010">
                  <c:v>39.53</c:v>
                </c:pt>
                <c:pt idx="10011">
                  <c:v>39.520000000000003</c:v>
                </c:pt>
                <c:pt idx="10012">
                  <c:v>39.51</c:v>
                </c:pt>
                <c:pt idx="10013">
                  <c:v>39.51</c:v>
                </c:pt>
                <c:pt idx="10014">
                  <c:v>39.5</c:v>
                </c:pt>
                <c:pt idx="10015">
                  <c:v>39.5</c:v>
                </c:pt>
                <c:pt idx="10016">
                  <c:v>39.49</c:v>
                </c:pt>
                <c:pt idx="10017">
                  <c:v>39.47</c:v>
                </c:pt>
                <c:pt idx="10018">
                  <c:v>39.46</c:v>
                </c:pt>
                <c:pt idx="10019">
                  <c:v>39.450000000000003</c:v>
                </c:pt>
                <c:pt idx="10020">
                  <c:v>39.44</c:v>
                </c:pt>
                <c:pt idx="10021">
                  <c:v>39.43</c:v>
                </c:pt>
                <c:pt idx="10022">
                  <c:v>39.42</c:v>
                </c:pt>
                <c:pt idx="10023">
                  <c:v>39.42</c:v>
                </c:pt>
                <c:pt idx="10024">
                  <c:v>39.409999999999997</c:v>
                </c:pt>
                <c:pt idx="10025">
                  <c:v>39.409999999999997</c:v>
                </c:pt>
                <c:pt idx="10026">
                  <c:v>39.409999999999997</c:v>
                </c:pt>
                <c:pt idx="10027">
                  <c:v>39.409999999999997</c:v>
                </c:pt>
                <c:pt idx="10028">
                  <c:v>39.409999999999997</c:v>
                </c:pt>
                <c:pt idx="10029">
                  <c:v>39.4</c:v>
                </c:pt>
                <c:pt idx="10030">
                  <c:v>39.4</c:v>
                </c:pt>
                <c:pt idx="10031">
                  <c:v>39.4</c:v>
                </c:pt>
                <c:pt idx="10032">
                  <c:v>39.4</c:v>
                </c:pt>
                <c:pt idx="10033">
                  <c:v>39.4</c:v>
                </c:pt>
                <c:pt idx="10034">
                  <c:v>39.4</c:v>
                </c:pt>
                <c:pt idx="10035">
                  <c:v>39.4</c:v>
                </c:pt>
                <c:pt idx="10036">
                  <c:v>39.4</c:v>
                </c:pt>
                <c:pt idx="10037">
                  <c:v>39.4</c:v>
                </c:pt>
                <c:pt idx="10038">
                  <c:v>39.4</c:v>
                </c:pt>
                <c:pt idx="10039">
                  <c:v>39.4</c:v>
                </c:pt>
                <c:pt idx="10040">
                  <c:v>39.4</c:v>
                </c:pt>
                <c:pt idx="10041">
                  <c:v>39.4</c:v>
                </c:pt>
                <c:pt idx="10042">
                  <c:v>39.4</c:v>
                </c:pt>
                <c:pt idx="10043">
                  <c:v>39.4</c:v>
                </c:pt>
                <c:pt idx="10044">
                  <c:v>39.4</c:v>
                </c:pt>
                <c:pt idx="10045">
                  <c:v>39.4</c:v>
                </c:pt>
                <c:pt idx="10046">
                  <c:v>39.4</c:v>
                </c:pt>
                <c:pt idx="10047">
                  <c:v>39.4</c:v>
                </c:pt>
                <c:pt idx="10048">
                  <c:v>39.4</c:v>
                </c:pt>
                <c:pt idx="10049">
                  <c:v>39.4</c:v>
                </c:pt>
                <c:pt idx="10050">
                  <c:v>39.4</c:v>
                </c:pt>
                <c:pt idx="10051">
                  <c:v>39.4</c:v>
                </c:pt>
                <c:pt idx="10052">
                  <c:v>39.4</c:v>
                </c:pt>
                <c:pt idx="10053">
                  <c:v>39.4</c:v>
                </c:pt>
                <c:pt idx="10054">
                  <c:v>39.4</c:v>
                </c:pt>
                <c:pt idx="10055">
                  <c:v>39.4</c:v>
                </c:pt>
                <c:pt idx="10056">
                  <c:v>39.4</c:v>
                </c:pt>
                <c:pt idx="10057">
                  <c:v>39.4</c:v>
                </c:pt>
                <c:pt idx="10058">
                  <c:v>39.4</c:v>
                </c:pt>
                <c:pt idx="10059">
                  <c:v>39.4</c:v>
                </c:pt>
                <c:pt idx="10060">
                  <c:v>39.4</c:v>
                </c:pt>
                <c:pt idx="10061">
                  <c:v>39.4</c:v>
                </c:pt>
                <c:pt idx="10062">
                  <c:v>39.4</c:v>
                </c:pt>
                <c:pt idx="10063">
                  <c:v>39.409999999999997</c:v>
                </c:pt>
                <c:pt idx="10064">
                  <c:v>39.409999999999997</c:v>
                </c:pt>
                <c:pt idx="10065">
                  <c:v>39.42</c:v>
                </c:pt>
                <c:pt idx="10066">
                  <c:v>39.43</c:v>
                </c:pt>
                <c:pt idx="10067">
                  <c:v>39.44</c:v>
                </c:pt>
                <c:pt idx="10068">
                  <c:v>39.450000000000003</c:v>
                </c:pt>
                <c:pt idx="10069">
                  <c:v>39.47</c:v>
                </c:pt>
                <c:pt idx="10070">
                  <c:v>39.49</c:v>
                </c:pt>
                <c:pt idx="10071">
                  <c:v>39.51</c:v>
                </c:pt>
                <c:pt idx="10072">
                  <c:v>39.54</c:v>
                </c:pt>
                <c:pt idx="10073">
                  <c:v>39.56</c:v>
                </c:pt>
                <c:pt idx="10074">
                  <c:v>39.58</c:v>
                </c:pt>
                <c:pt idx="10075">
                  <c:v>39.6</c:v>
                </c:pt>
                <c:pt idx="10076">
                  <c:v>39.6</c:v>
                </c:pt>
                <c:pt idx="10077">
                  <c:v>39.6</c:v>
                </c:pt>
                <c:pt idx="10078">
                  <c:v>39.61</c:v>
                </c:pt>
                <c:pt idx="10079">
                  <c:v>39.619999999999997</c:v>
                </c:pt>
                <c:pt idx="10080">
                  <c:v>39.619999999999997</c:v>
                </c:pt>
                <c:pt idx="10081">
                  <c:v>39.64</c:v>
                </c:pt>
                <c:pt idx="10082">
                  <c:v>39.65</c:v>
                </c:pt>
                <c:pt idx="10083">
                  <c:v>39.67</c:v>
                </c:pt>
                <c:pt idx="10084">
                  <c:v>39.69</c:v>
                </c:pt>
                <c:pt idx="10085">
                  <c:v>39.700000000000003</c:v>
                </c:pt>
                <c:pt idx="10086">
                  <c:v>39.71</c:v>
                </c:pt>
                <c:pt idx="10087">
                  <c:v>39.71</c:v>
                </c:pt>
                <c:pt idx="10088">
                  <c:v>39.71</c:v>
                </c:pt>
                <c:pt idx="10089">
                  <c:v>39.71</c:v>
                </c:pt>
                <c:pt idx="10090">
                  <c:v>39.71</c:v>
                </c:pt>
                <c:pt idx="10091">
                  <c:v>39.72</c:v>
                </c:pt>
                <c:pt idx="10092">
                  <c:v>39.729999999999997</c:v>
                </c:pt>
                <c:pt idx="10093">
                  <c:v>39.75</c:v>
                </c:pt>
                <c:pt idx="10094">
                  <c:v>39.770000000000003</c:v>
                </c:pt>
                <c:pt idx="10095">
                  <c:v>39.79</c:v>
                </c:pt>
                <c:pt idx="10096">
                  <c:v>39.81</c:v>
                </c:pt>
                <c:pt idx="10097">
                  <c:v>39.840000000000003</c:v>
                </c:pt>
                <c:pt idx="10098">
                  <c:v>39.86</c:v>
                </c:pt>
                <c:pt idx="10099">
                  <c:v>39.880000000000003</c:v>
                </c:pt>
                <c:pt idx="10100">
                  <c:v>39.9</c:v>
                </c:pt>
                <c:pt idx="10101">
                  <c:v>39.92</c:v>
                </c:pt>
                <c:pt idx="10102">
                  <c:v>39.93</c:v>
                </c:pt>
                <c:pt idx="10103">
                  <c:v>39.93</c:v>
                </c:pt>
                <c:pt idx="10104">
                  <c:v>39.94</c:v>
                </c:pt>
                <c:pt idx="10105">
                  <c:v>39.950000000000003</c:v>
                </c:pt>
                <c:pt idx="10106">
                  <c:v>39.96</c:v>
                </c:pt>
                <c:pt idx="10107">
                  <c:v>39.979999999999997</c:v>
                </c:pt>
                <c:pt idx="10108">
                  <c:v>40</c:v>
                </c:pt>
                <c:pt idx="10109">
                  <c:v>40.01</c:v>
                </c:pt>
                <c:pt idx="10110">
                  <c:v>40.020000000000003</c:v>
                </c:pt>
                <c:pt idx="10111">
                  <c:v>40.03</c:v>
                </c:pt>
                <c:pt idx="10112">
                  <c:v>40.03</c:v>
                </c:pt>
                <c:pt idx="10113">
                  <c:v>40.03</c:v>
                </c:pt>
                <c:pt idx="10114">
                  <c:v>40.03</c:v>
                </c:pt>
                <c:pt idx="10115">
                  <c:v>40.03</c:v>
                </c:pt>
                <c:pt idx="10116">
                  <c:v>40.04</c:v>
                </c:pt>
                <c:pt idx="10117">
                  <c:v>40.049999999999997</c:v>
                </c:pt>
                <c:pt idx="10118">
                  <c:v>40.06</c:v>
                </c:pt>
                <c:pt idx="10119">
                  <c:v>40.06</c:v>
                </c:pt>
                <c:pt idx="10120">
                  <c:v>40.07</c:v>
                </c:pt>
                <c:pt idx="10121">
                  <c:v>40.07</c:v>
                </c:pt>
                <c:pt idx="10122">
                  <c:v>40.08</c:v>
                </c:pt>
                <c:pt idx="10123">
                  <c:v>40.08</c:v>
                </c:pt>
                <c:pt idx="10124">
                  <c:v>40.090000000000003</c:v>
                </c:pt>
                <c:pt idx="10125">
                  <c:v>40.090000000000003</c:v>
                </c:pt>
                <c:pt idx="10126">
                  <c:v>40.1</c:v>
                </c:pt>
                <c:pt idx="10127">
                  <c:v>40.11</c:v>
                </c:pt>
                <c:pt idx="10128">
                  <c:v>40.11</c:v>
                </c:pt>
                <c:pt idx="10129">
                  <c:v>40.119999999999997</c:v>
                </c:pt>
                <c:pt idx="10130">
                  <c:v>40.119999999999997</c:v>
                </c:pt>
                <c:pt idx="10131">
                  <c:v>40.119999999999997</c:v>
                </c:pt>
                <c:pt idx="10132">
                  <c:v>40.119999999999997</c:v>
                </c:pt>
                <c:pt idx="10133">
                  <c:v>40.119999999999997</c:v>
                </c:pt>
                <c:pt idx="10134">
                  <c:v>40.119999999999997</c:v>
                </c:pt>
                <c:pt idx="10135">
                  <c:v>40.119999999999997</c:v>
                </c:pt>
                <c:pt idx="10136">
                  <c:v>40.119999999999997</c:v>
                </c:pt>
                <c:pt idx="10137">
                  <c:v>40.119999999999997</c:v>
                </c:pt>
                <c:pt idx="10138">
                  <c:v>40.119999999999997</c:v>
                </c:pt>
                <c:pt idx="10139">
                  <c:v>40.11</c:v>
                </c:pt>
                <c:pt idx="10140">
                  <c:v>40.11</c:v>
                </c:pt>
                <c:pt idx="10141">
                  <c:v>40.11</c:v>
                </c:pt>
                <c:pt idx="10142">
                  <c:v>40.11</c:v>
                </c:pt>
                <c:pt idx="10143">
                  <c:v>40.11</c:v>
                </c:pt>
                <c:pt idx="10144">
                  <c:v>40.1</c:v>
                </c:pt>
                <c:pt idx="10145">
                  <c:v>40.1</c:v>
                </c:pt>
                <c:pt idx="10146">
                  <c:v>40.090000000000003</c:v>
                </c:pt>
                <c:pt idx="10147">
                  <c:v>40.090000000000003</c:v>
                </c:pt>
                <c:pt idx="10148">
                  <c:v>40.08</c:v>
                </c:pt>
                <c:pt idx="10149">
                  <c:v>40.08</c:v>
                </c:pt>
                <c:pt idx="10150">
                  <c:v>40.07</c:v>
                </c:pt>
                <c:pt idx="10151">
                  <c:v>40.07</c:v>
                </c:pt>
                <c:pt idx="10152">
                  <c:v>40.06</c:v>
                </c:pt>
                <c:pt idx="10153">
                  <c:v>40.06</c:v>
                </c:pt>
                <c:pt idx="10154">
                  <c:v>40.049999999999997</c:v>
                </c:pt>
                <c:pt idx="10155">
                  <c:v>40.04</c:v>
                </c:pt>
                <c:pt idx="10156">
                  <c:v>40.04</c:v>
                </c:pt>
                <c:pt idx="10157">
                  <c:v>40.04</c:v>
                </c:pt>
                <c:pt idx="10158">
                  <c:v>40.03</c:v>
                </c:pt>
                <c:pt idx="10159">
                  <c:v>40.03</c:v>
                </c:pt>
                <c:pt idx="10160">
                  <c:v>40.03</c:v>
                </c:pt>
                <c:pt idx="10161">
                  <c:v>40.03</c:v>
                </c:pt>
                <c:pt idx="10162">
                  <c:v>40.03</c:v>
                </c:pt>
                <c:pt idx="10163">
                  <c:v>40.03</c:v>
                </c:pt>
                <c:pt idx="10164">
                  <c:v>40.03</c:v>
                </c:pt>
                <c:pt idx="10165">
                  <c:v>40.03</c:v>
                </c:pt>
                <c:pt idx="10166">
                  <c:v>40.03</c:v>
                </c:pt>
                <c:pt idx="10167">
                  <c:v>40.03</c:v>
                </c:pt>
                <c:pt idx="10168">
                  <c:v>40.03</c:v>
                </c:pt>
                <c:pt idx="10169">
                  <c:v>40.03</c:v>
                </c:pt>
                <c:pt idx="10170">
                  <c:v>40.020000000000003</c:v>
                </c:pt>
                <c:pt idx="10171">
                  <c:v>40.020000000000003</c:v>
                </c:pt>
                <c:pt idx="10172">
                  <c:v>40.01</c:v>
                </c:pt>
                <c:pt idx="10173">
                  <c:v>40.01</c:v>
                </c:pt>
                <c:pt idx="10174">
                  <c:v>40</c:v>
                </c:pt>
                <c:pt idx="10175">
                  <c:v>39.99</c:v>
                </c:pt>
                <c:pt idx="10176">
                  <c:v>39.979999999999997</c:v>
                </c:pt>
                <c:pt idx="10177">
                  <c:v>39.979999999999997</c:v>
                </c:pt>
                <c:pt idx="10178">
                  <c:v>39.979999999999997</c:v>
                </c:pt>
                <c:pt idx="10179">
                  <c:v>39.97</c:v>
                </c:pt>
                <c:pt idx="10180">
                  <c:v>39.97</c:v>
                </c:pt>
                <c:pt idx="10181">
                  <c:v>39.96</c:v>
                </c:pt>
                <c:pt idx="10182">
                  <c:v>39.950000000000003</c:v>
                </c:pt>
                <c:pt idx="10183">
                  <c:v>39.950000000000003</c:v>
                </c:pt>
                <c:pt idx="10184">
                  <c:v>39.94</c:v>
                </c:pt>
                <c:pt idx="10185">
                  <c:v>39.94</c:v>
                </c:pt>
                <c:pt idx="10186">
                  <c:v>39.94</c:v>
                </c:pt>
                <c:pt idx="10187">
                  <c:v>39.94</c:v>
                </c:pt>
                <c:pt idx="10188">
                  <c:v>39.94</c:v>
                </c:pt>
                <c:pt idx="10189">
                  <c:v>39.94</c:v>
                </c:pt>
                <c:pt idx="10190">
                  <c:v>39.93</c:v>
                </c:pt>
                <c:pt idx="10191">
                  <c:v>39.93</c:v>
                </c:pt>
                <c:pt idx="10192">
                  <c:v>39.93</c:v>
                </c:pt>
                <c:pt idx="10193">
                  <c:v>39.93</c:v>
                </c:pt>
                <c:pt idx="10194">
                  <c:v>39.92</c:v>
                </c:pt>
                <c:pt idx="10195">
                  <c:v>39.92</c:v>
                </c:pt>
                <c:pt idx="10196">
                  <c:v>39.92</c:v>
                </c:pt>
                <c:pt idx="10197">
                  <c:v>39.92</c:v>
                </c:pt>
                <c:pt idx="10198">
                  <c:v>39.92</c:v>
                </c:pt>
                <c:pt idx="10199">
                  <c:v>39.92</c:v>
                </c:pt>
                <c:pt idx="10200">
                  <c:v>39.92</c:v>
                </c:pt>
                <c:pt idx="10201">
                  <c:v>39.92</c:v>
                </c:pt>
                <c:pt idx="10202">
                  <c:v>39.92</c:v>
                </c:pt>
                <c:pt idx="10203">
                  <c:v>39.92</c:v>
                </c:pt>
                <c:pt idx="10204">
                  <c:v>39.92</c:v>
                </c:pt>
                <c:pt idx="10205">
                  <c:v>39.92</c:v>
                </c:pt>
                <c:pt idx="10206">
                  <c:v>39.92</c:v>
                </c:pt>
                <c:pt idx="10207">
                  <c:v>39.92</c:v>
                </c:pt>
                <c:pt idx="10208">
                  <c:v>39.92</c:v>
                </c:pt>
                <c:pt idx="10209">
                  <c:v>39.92</c:v>
                </c:pt>
                <c:pt idx="10210">
                  <c:v>39.92</c:v>
                </c:pt>
                <c:pt idx="10211">
                  <c:v>39.92</c:v>
                </c:pt>
                <c:pt idx="10212">
                  <c:v>39.92</c:v>
                </c:pt>
                <c:pt idx="10213">
                  <c:v>39.92</c:v>
                </c:pt>
                <c:pt idx="10214">
                  <c:v>39.92</c:v>
                </c:pt>
                <c:pt idx="10215">
                  <c:v>39.92</c:v>
                </c:pt>
                <c:pt idx="10216">
                  <c:v>39.92</c:v>
                </c:pt>
                <c:pt idx="10217">
                  <c:v>39.909999999999997</c:v>
                </c:pt>
                <c:pt idx="10218">
                  <c:v>39.909999999999997</c:v>
                </c:pt>
                <c:pt idx="10219">
                  <c:v>39.909999999999997</c:v>
                </c:pt>
                <c:pt idx="10220">
                  <c:v>39.9</c:v>
                </c:pt>
                <c:pt idx="10221">
                  <c:v>39.9</c:v>
                </c:pt>
                <c:pt idx="10222">
                  <c:v>39.89</c:v>
                </c:pt>
                <c:pt idx="10223">
                  <c:v>39.880000000000003</c:v>
                </c:pt>
                <c:pt idx="10224">
                  <c:v>39.880000000000003</c:v>
                </c:pt>
                <c:pt idx="10225">
                  <c:v>39.869999999999997</c:v>
                </c:pt>
                <c:pt idx="10226">
                  <c:v>39.86</c:v>
                </c:pt>
                <c:pt idx="10227">
                  <c:v>39.85</c:v>
                </c:pt>
                <c:pt idx="10228">
                  <c:v>39.840000000000003</c:v>
                </c:pt>
                <c:pt idx="10229">
                  <c:v>39.840000000000003</c:v>
                </c:pt>
                <c:pt idx="10230">
                  <c:v>39.83</c:v>
                </c:pt>
                <c:pt idx="10231">
                  <c:v>39.83</c:v>
                </c:pt>
                <c:pt idx="10232">
                  <c:v>39.83</c:v>
                </c:pt>
                <c:pt idx="10233">
                  <c:v>39.83</c:v>
                </c:pt>
                <c:pt idx="10234">
                  <c:v>39.82</c:v>
                </c:pt>
                <c:pt idx="10235">
                  <c:v>39.82</c:v>
                </c:pt>
                <c:pt idx="10236">
                  <c:v>39.81</c:v>
                </c:pt>
                <c:pt idx="10237">
                  <c:v>39.79</c:v>
                </c:pt>
                <c:pt idx="10238">
                  <c:v>39.78</c:v>
                </c:pt>
                <c:pt idx="10239">
                  <c:v>39.76</c:v>
                </c:pt>
                <c:pt idx="10240">
                  <c:v>39.75</c:v>
                </c:pt>
                <c:pt idx="10241">
                  <c:v>39.74</c:v>
                </c:pt>
                <c:pt idx="10242">
                  <c:v>39.74</c:v>
                </c:pt>
                <c:pt idx="10243">
                  <c:v>39.729999999999997</c:v>
                </c:pt>
                <c:pt idx="10244">
                  <c:v>39.729999999999997</c:v>
                </c:pt>
                <c:pt idx="10245">
                  <c:v>39.729999999999997</c:v>
                </c:pt>
                <c:pt idx="10246">
                  <c:v>39.729999999999997</c:v>
                </c:pt>
                <c:pt idx="10247">
                  <c:v>39.72</c:v>
                </c:pt>
                <c:pt idx="10248">
                  <c:v>39.72</c:v>
                </c:pt>
                <c:pt idx="10249">
                  <c:v>39.72</c:v>
                </c:pt>
                <c:pt idx="10250">
                  <c:v>39.72</c:v>
                </c:pt>
                <c:pt idx="10251">
                  <c:v>39.72</c:v>
                </c:pt>
                <c:pt idx="10252">
                  <c:v>39.71</c:v>
                </c:pt>
                <c:pt idx="10253">
                  <c:v>39.71</c:v>
                </c:pt>
                <c:pt idx="10254">
                  <c:v>39.71</c:v>
                </c:pt>
                <c:pt idx="10255">
                  <c:v>39.71</c:v>
                </c:pt>
                <c:pt idx="10256">
                  <c:v>39.71</c:v>
                </c:pt>
                <c:pt idx="10257">
                  <c:v>39.71</c:v>
                </c:pt>
                <c:pt idx="10258">
                  <c:v>39.71</c:v>
                </c:pt>
                <c:pt idx="10259">
                  <c:v>39.71</c:v>
                </c:pt>
                <c:pt idx="10260">
                  <c:v>39.71</c:v>
                </c:pt>
                <c:pt idx="10261">
                  <c:v>39.71</c:v>
                </c:pt>
                <c:pt idx="10262">
                  <c:v>39.71</c:v>
                </c:pt>
                <c:pt idx="10263">
                  <c:v>39.71</c:v>
                </c:pt>
                <c:pt idx="10264">
                  <c:v>39.71</c:v>
                </c:pt>
                <c:pt idx="10265">
                  <c:v>39.71</c:v>
                </c:pt>
                <c:pt idx="10266">
                  <c:v>39.71</c:v>
                </c:pt>
                <c:pt idx="10267">
                  <c:v>39.71</c:v>
                </c:pt>
                <c:pt idx="10268">
                  <c:v>39.71</c:v>
                </c:pt>
                <c:pt idx="10269">
                  <c:v>39.71</c:v>
                </c:pt>
                <c:pt idx="10270">
                  <c:v>39.71</c:v>
                </c:pt>
                <c:pt idx="10271">
                  <c:v>39.71</c:v>
                </c:pt>
                <c:pt idx="10272">
                  <c:v>39.71</c:v>
                </c:pt>
                <c:pt idx="10273">
                  <c:v>39.71</c:v>
                </c:pt>
                <c:pt idx="10274">
                  <c:v>39.71</c:v>
                </c:pt>
                <c:pt idx="10275">
                  <c:v>39.71</c:v>
                </c:pt>
                <c:pt idx="10276">
                  <c:v>39.71</c:v>
                </c:pt>
                <c:pt idx="10277">
                  <c:v>39.71</c:v>
                </c:pt>
                <c:pt idx="10278">
                  <c:v>39.71</c:v>
                </c:pt>
                <c:pt idx="10279">
                  <c:v>39.71</c:v>
                </c:pt>
                <c:pt idx="10280">
                  <c:v>39.71</c:v>
                </c:pt>
                <c:pt idx="10281">
                  <c:v>39.71</c:v>
                </c:pt>
                <c:pt idx="10282">
                  <c:v>39.71</c:v>
                </c:pt>
                <c:pt idx="10283">
                  <c:v>39.700000000000003</c:v>
                </c:pt>
                <c:pt idx="10284">
                  <c:v>39.700000000000003</c:v>
                </c:pt>
                <c:pt idx="10285">
                  <c:v>39.69</c:v>
                </c:pt>
                <c:pt idx="10286">
                  <c:v>39.69</c:v>
                </c:pt>
                <c:pt idx="10287">
                  <c:v>39.68</c:v>
                </c:pt>
                <c:pt idx="10288">
                  <c:v>39.68</c:v>
                </c:pt>
                <c:pt idx="10289">
                  <c:v>39.68</c:v>
                </c:pt>
                <c:pt idx="10290">
                  <c:v>39.68</c:v>
                </c:pt>
                <c:pt idx="10291">
                  <c:v>39.68</c:v>
                </c:pt>
                <c:pt idx="10292">
                  <c:v>39.68</c:v>
                </c:pt>
                <c:pt idx="10293">
                  <c:v>39.68</c:v>
                </c:pt>
                <c:pt idx="10294">
                  <c:v>39.67</c:v>
                </c:pt>
                <c:pt idx="10295">
                  <c:v>39.659999999999997</c:v>
                </c:pt>
                <c:pt idx="10296">
                  <c:v>39.659999999999997</c:v>
                </c:pt>
                <c:pt idx="10297">
                  <c:v>39.659999999999997</c:v>
                </c:pt>
                <c:pt idx="10298">
                  <c:v>39.65</c:v>
                </c:pt>
                <c:pt idx="10299">
                  <c:v>39.65</c:v>
                </c:pt>
                <c:pt idx="10300">
                  <c:v>39.65</c:v>
                </c:pt>
                <c:pt idx="10301">
                  <c:v>39.65</c:v>
                </c:pt>
                <c:pt idx="10302">
                  <c:v>39.65</c:v>
                </c:pt>
                <c:pt idx="10303">
                  <c:v>39.64</c:v>
                </c:pt>
                <c:pt idx="10304">
                  <c:v>39.64</c:v>
                </c:pt>
                <c:pt idx="10305">
                  <c:v>39.64</c:v>
                </c:pt>
                <c:pt idx="10306">
                  <c:v>39.64</c:v>
                </c:pt>
                <c:pt idx="10307">
                  <c:v>39.630000000000003</c:v>
                </c:pt>
                <c:pt idx="10308">
                  <c:v>39.630000000000003</c:v>
                </c:pt>
                <c:pt idx="10309">
                  <c:v>39.630000000000003</c:v>
                </c:pt>
                <c:pt idx="10310">
                  <c:v>39.619999999999997</c:v>
                </c:pt>
                <c:pt idx="10311">
                  <c:v>39.619999999999997</c:v>
                </c:pt>
                <c:pt idx="10312">
                  <c:v>39.619999999999997</c:v>
                </c:pt>
                <c:pt idx="10313">
                  <c:v>39.619999999999997</c:v>
                </c:pt>
                <c:pt idx="10314">
                  <c:v>39.619999999999997</c:v>
                </c:pt>
                <c:pt idx="10315">
                  <c:v>39.619999999999997</c:v>
                </c:pt>
                <c:pt idx="10316">
                  <c:v>39.619999999999997</c:v>
                </c:pt>
                <c:pt idx="10317">
                  <c:v>39.619999999999997</c:v>
                </c:pt>
                <c:pt idx="10318">
                  <c:v>39.619999999999997</c:v>
                </c:pt>
                <c:pt idx="10319">
                  <c:v>39.61</c:v>
                </c:pt>
                <c:pt idx="10320">
                  <c:v>39.61</c:v>
                </c:pt>
                <c:pt idx="10321">
                  <c:v>39.61</c:v>
                </c:pt>
                <c:pt idx="10322">
                  <c:v>39.61</c:v>
                </c:pt>
                <c:pt idx="10323">
                  <c:v>39.61</c:v>
                </c:pt>
                <c:pt idx="10324">
                  <c:v>39.61</c:v>
                </c:pt>
                <c:pt idx="10325">
                  <c:v>39.61</c:v>
                </c:pt>
                <c:pt idx="10326">
                  <c:v>39.61</c:v>
                </c:pt>
                <c:pt idx="10327">
                  <c:v>39.61</c:v>
                </c:pt>
                <c:pt idx="10328">
                  <c:v>39.61</c:v>
                </c:pt>
                <c:pt idx="10329">
                  <c:v>39.61</c:v>
                </c:pt>
                <c:pt idx="10330">
                  <c:v>39.6</c:v>
                </c:pt>
                <c:pt idx="10331">
                  <c:v>39.6</c:v>
                </c:pt>
                <c:pt idx="10332">
                  <c:v>39.6</c:v>
                </c:pt>
                <c:pt idx="10333">
                  <c:v>39.590000000000003</c:v>
                </c:pt>
                <c:pt idx="10334">
                  <c:v>39.590000000000003</c:v>
                </c:pt>
                <c:pt idx="10335">
                  <c:v>39.590000000000003</c:v>
                </c:pt>
                <c:pt idx="10336">
                  <c:v>39.58</c:v>
                </c:pt>
                <c:pt idx="10337">
                  <c:v>39.58</c:v>
                </c:pt>
                <c:pt idx="10338">
                  <c:v>39.58</c:v>
                </c:pt>
                <c:pt idx="10339">
                  <c:v>39.58</c:v>
                </c:pt>
                <c:pt idx="10340">
                  <c:v>39.58</c:v>
                </c:pt>
                <c:pt idx="10341">
                  <c:v>39.58</c:v>
                </c:pt>
                <c:pt idx="10342">
                  <c:v>39.57</c:v>
                </c:pt>
                <c:pt idx="10343">
                  <c:v>39.57</c:v>
                </c:pt>
                <c:pt idx="10344">
                  <c:v>39.57</c:v>
                </c:pt>
                <c:pt idx="10345">
                  <c:v>39.57</c:v>
                </c:pt>
                <c:pt idx="10346">
                  <c:v>39.57</c:v>
                </c:pt>
                <c:pt idx="10347">
                  <c:v>39.57</c:v>
                </c:pt>
                <c:pt idx="10348">
                  <c:v>39.56</c:v>
                </c:pt>
                <c:pt idx="10349">
                  <c:v>39.56</c:v>
                </c:pt>
                <c:pt idx="10350">
                  <c:v>39.549999999999997</c:v>
                </c:pt>
                <c:pt idx="10351">
                  <c:v>39.54</c:v>
                </c:pt>
                <c:pt idx="10352">
                  <c:v>39.520000000000003</c:v>
                </c:pt>
                <c:pt idx="10353">
                  <c:v>39.520000000000003</c:v>
                </c:pt>
                <c:pt idx="10354">
                  <c:v>39.520000000000003</c:v>
                </c:pt>
                <c:pt idx="10355">
                  <c:v>39.51</c:v>
                </c:pt>
                <c:pt idx="10356">
                  <c:v>39.5</c:v>
                </c:pt>
                <c:pt idx="10357">
                  <c:v>39.5</c:v>
                </c:pt>
                <c:pt idx="10358">
                  <c:v>39.5</c:v>
                </c:pt>
                <c:pt idx="10359">
                  <c:v>39.49</c:v>
                </c:pt>
                <c:pt idx="10360">
                  <c:v>39.49</c:v>
                </c:pt>
                <c:pt idx="10361">
                  <c:v>39.479999999999997</c:v>
                </c:pt>
                <c:pt idx="10362">
                  <c:v>39.47</c:v>
                </c:pt>
                <c:pt idx="10363">
                  <c:v>39.46</c:v>
                </c:pt>
                <c:pt idx="10364">
                  <c:v>39.46</c:v>
                </c:pt>
                <c:pt idx="10365">
                  <c:v>39.46</c:v>
                </c:pt>
                <c:pt idx="10366">
                  <c:v>39.450000000000003</c:v>
                </c:pt>
                <c:pt idx="10367">
                  <c:v>39.44</c:v>
                </c:pt>
                <c:pt idx="10368">
                  <c:v>39.44</c:v>
                </c:pt>
                <c:pt idx="10369">
                  <c:v>39.43</c:v>
                </c:pt>
                <c:pt idx="10370">
                  <c:v>39.43</c:v>
                </c:pt>
                <c:pt idx="10371">
                  <c:v>39.42</c:v>
                </c:pt>
                <c:pt idx="10372">
                  <c:v>39.42</c:v>
                </c:pt>
                <c:pt idx="10373">
                  <c:v>39.42</c:v>
                </c:pt>
                <c:pt idx="10374">
                  <c:v>39.42</c:v>
                </c:pt>
                <c:pt idx="10375">
                  <c:v>39.409999999999997</c:v>
                </c:pt>
                <c:pt idx="10376">
                  <c:v>39.409999999999997</c:v>
                </c:pt>
                <c:pt idx="10377">
                  <c:v>39.409999999999997</c:v>
                </c:pt>
                <c:pt idx="10378">
                  <c:v>39.409999999999997</c:v>
                </c:pt>
                <c:pt idx="10379">
                  <c:v>39.409999999999997</c:v>
                </c:pt>
                <c:pt idx="10380">
                  <c:v>39.409999999999997</c:v>
                </c:pt>
                <c:pt idx="10381">
                  <c:v>39.409999999999997</c:v>
                </c:pt>
                <c:pt idx="10382">
                  <c:v>39.409999999999997</c:v>
                </c:pt>
                <c:pt idx="10383">
                  <c:v>39.409999999999997</c:v>
                </c:pt>
                <c:pt idx="10384">
                  <c:v>39.409999999999997</c:v>
                </c:pt>
                <c:pt idx="10385">
                  <c:v>39.409999999999997</c:v>
                </c:pt>
                <c:pt idx="10386">
                  <c:v>39.409999999999997</c:v>
                </c:pt>
                <c:pt idx="10387">
                  <c:v>39.409999999999997</c:v>
                </c:pt>
                <c:pt idx="10388">
                  <c:v>39.409999999999997</c:v>
                </c:pt>
                <c:pt idx="10389">
                  <c:v>39.409999999999997</c:v>
                </c:pt>
                <c:pt idx="10390">
                  <c:v>39.409999999999997</c:v>
                </c:pt>
                <c:pt idx="10391">
                  <c:v>39.409999999999997</c:v>
                </c:pt>
                <c:pt idx="10392">
                  <c:v>39.409999999999997</c:v>
                </c:pt>
                <c:pt idx="10393">
                  <c:v>39.409999999999997</c:v>
                </c:pt>
                <c:pt idx="10394">
                  <c:v>39.409999999999997</c:v>
                </c:pt>
                <c:pt idx="10395">
                  <c:v>39.409999999999997</c:v>
                </c:pt>
                <c:pt idx="10396">
                  <c:v>39.409999999999997</c:v>
                </c:pt>
                <c:pt idx="10397">
                  <c:v>39.409999999999997</c:v>
                </c:pt>
                <c:pt idx="10398">
                  <c:v>39.409999999999997</c:v>
                </c:pt>
                <c:pt idx="10399">
                  <c:v>39.409999999999997</c:v>
                </c:pt>
                <c:pt idx="10400">
                  <c:v>39.409999999999997</c:v>
                </c:pt>
                <c:pt idx="10401">
                  <c:v>39.42</c:v>
                </c:pt>
                <c:pt idx="10402">
                  <c:v>39.42</c:v>
                </c:pt>
                <c:pt idx="10403">
                  <c:v>39.43</c:v>
                </c:pt>
                <c:pt idx="10404">
                  <c:v>39.44</c:v>
                </c:pt>
                <c:pt idx="10405">
                  <c:v>39.44</c:v>
                </c:pt>
                <c:pt idx="10406">
                  <c:v>39.450000000000003</c:v>
                </c:pt>
                <c:pt idx="10407">
                  <c:v>39.46</c:v>
                </c:pt>
                <c:pt idx="10408">
                  <c:v>39.46</c:v>
                </c:pt>
                <c:pt idx="10409">
                  <c:v>39.47</c:v>
                </c:pt>
                <c:pt idx="10410">
                  <c:v>39.479999999999997</c:v>
                </c:pt>
                <c:pt idx="10411">
                  <c:v>39.49</c:v>
                </c:pt>
                <c:pt idx="10412">
                  <c:v>39.5</c:v>
                </c:pt>
                <c:pt idx="10413">
                  <c:v>39.51</c:v>
                </c:pt>
                <c:pt idx="10414">
                  <c:v>39.520000000000003</c:v>
                </c:pt>
                <c:pt idx="10415">
                  <c:v>39.520000000000003</c:v>
                </c:pt>
                <c:pt idx="10416">
                  <c:v>39.53</c:v>
                </c:pt>
                <c:pt idx="10417">
                  <c:v>39.54</c:v>
                </c:pt>
                <c:pt idx="10418">
                  <c:v>39.549999999999997</c:v>
                </c:pt>
                <c:pt idx="10419">
                  <c:v>39.56</c:v>
                </c:pt>
                <c:pt idx="10420">
                  <c:v>39.57</c:v>
                </c:pt>
                <c:pt idx="10421">
                  <c:v>39.58</c:v>
                </c:pt>
                <c:pt idx="10422">
                  <c:v>39.590000000000003</c:v>
                </c:pt>
                <c:pt idx="10423">
                  <c:v>39.6</c:v>
                </c:pt>
                <c:pt idx="10424">
                  <c:v>39.61</c:v>
                </c:pt>
                <c:pt idx="10425">
                  <c:v>39.61</c:v>
                </c:pt>
                <c:pt idx="10426">
                  <c:v>39.619999999999997</c:v>
                </c:pt>
                <c:pt idx="10427">
                  <c:v>39.619999999999997</c:v>
                </c:pt>
                <c:pt idx="10428">
                  <c:v>39.630000000000003</c:v>
                </c:pt>
                <c:pt idx="10429">
                  <c:v>39.65</c:v>
                </c:pt>
                <c:pt idx="10430">
                  <c:v>39.67</c:v>
                </c:pt>
                <c:pt idx="10431">
                  <c:v>39.68</c:v>
                </c:pt>
                <c:pt idx="10432">
                  <c:v>39.700000000000003</c:v>
                </c:pt>
                <c:pt idx="10433">
                  <c:v>39.71</c:v>
                </c:pt>
                <c:pt idx="10434">
                  <c:v>39.71</c:v>
                </c:pt>
                <c:pt idx="10435">
                  <c:v>39.71</c:v>
                </c:pt>
                <c:pt idx="10436">
                  <c:v>39.71</c:v>
                </c:pt>
                <c:pt idx="10437">
                  <c:v>39.71</c:v>
                </c:pt>
                <c:pt idx="10438">
                  <c:v>39.71</c:v>
                </c:pt>
                <c:pt idx="10439">
                  <c:v>39.71</c:v>
                </c:pt>
                <c:pt idx="10440">
                  <c:v>39.71</c:v>
                </c:pt>
                <c:pt idx="10441">
                  <c:v>39.71</c:v>
                </c:pt>
                <c:pt idx="10442">
                  <c:v>39.71</c:v>
                </c:pt>
                <c:pt idx="10443">
                  <c:v>39.72</c:v>
                </c:pt>
                <c:pt idx="10444">
                  <c:v>39.72</c:v>
                </c:pt>
                <c:pt idx="10445">
                  <c:v>39.729999999999997</c:v>
                </c:pt>
                <c:pt idx="10446">
                  <c:v>39.75</c:v>
                </c:pt>
                <c:pt idx="10447">
                  <c:v>39.76</c:v>
                </c:pt>
                <c:pt idx="10448">
                  <c:v>39.78</c:v>
                </c:pt>
                <c:pt idx="10449">
                  <c:v>39.799999999999997</c:v>
                </c:pt>
                <c:pt idx="10450">
                  <c:v>39.82</c:v>
                </c:pt>
                <c:pt idx="10451">
                  <c:v>39.83</c:v>
                </c:pt>
                <c:pt idx="10452">
                  <c:v>39.85</c:v>
                </c:pt>
                <c:pt idx="10453">
                  <c:v>39.86</c:v>
                </c:pt>
                <c:pt idx="10454">
                  <c:v>39.869999999999997</c:v>
                </c:pt>
                <c:pt idx="10455">
                  <c:v>39.880000000000003</c:v>
                </c:pt>
                <c:pt idx="10456">
                  <c:v>39.9</c:v>
                </c:pt>
                <c:pt idx="10457">
                  <c:v>39.9</c:v>
                </c:pt>
                <c:pt idx="10458">
                  <c:v>39.909999999999997</c:v>
                </c:pt>
                <c:pt idx="10459">
                  <c:v>39.92</c:v>
                </c:pt>
                <c:pt idx="10460">
                  <c:v>39.92</c:v>
                </c:pt>
                <c:pt idx="10461">
                  <c:v>39.92</c:v>
                </c:pt>
                <c:pt idx="10462">
                  <c:v>39.92</c:v>
                </c:pt>
                <c:pt idx="10463">
                  <c:v>39.92</c:v>
                </c:pt>
                <c:pt idx="10464">
                  <c:v>39.92</c:v>
                </c:pt>
                <c:pt idx="10465">
                  <c:v>39.92</c:v>
                </c:pt>
                <c:pt idx="10466">
                  <c:v>39.92</c:v>
                </c:pt>
                <c:pt idx="10467">
                  <c:v>39.92</c:v>
                </c:pt>
                <c:pt idx="10468">
                  <c:v>39.93</c:v>
                </c:pt>
                <c:pt idx="10469">
                  <c:v>39.93</c:v>
                </c:pt>
                <c:pt idx="10470">
                  <c:v>39.93</c:v>
                </c:pt>
                <c:pt idx="10471">
                  <c:v>39.93</c:v>
                </c:pt>
                <c:pt idx="10472">
                  <c:v>39.94</c:v>
                </c:pt>
                <c:pt idx="10473">
                  <c:v>39.94</c:v>
                </c:pt>
                <c:pt idx="10474">
                  <c:v>39.94</c:v>
                </c:pt>
                <c:pt idx="10475">
                  <c:v>39.94</c:v>
                </c:pt>
                <c:pt idx="10476">
                  <c:v>39.94</c:v>
                </c:pt>
                <c:pt idx="10477">
                  <c:v>39.94</c:v>
                </c:pt>
                <c:pt idx="10478">
                  <c:v>39.94</c:v>
                </c:pt>
                <c:pt idx="10479">
                  <c:v>39.94</c:v>
                </c:pt>
                <c:pt idx="10480">
                  <c:v>39.94</c:v>
                </c:pt>
                <c:pt idx="10481">
                  <c:v>39.94</c:v>
                </c:pt>
                <c:pt idx="10482">
                  <c:v>39.94</c:v>
                </c:pt>
                <c:pt idx="10483">
                  <c:v>39.94</c:v>
                </c:pt>
                <c:pt idx="10484">
                  <c:v>39.94</c:v>
                </c:pt>
                <c:pt idx="10485">
                  <c:v>39.94</c:v>
                </c:pt>
                <c:pt idx="10486">
                  <c:v>39.94</c:v>
                </c:pt>
                <c:pt idx="10487">
                  <c:v>39.94</c:v>
                </c:pt>
                <c:pt idx="10488">
                  <c:v>39.94</c:v>
                </c:pt>
                <c:pt idx="10489">
                  <c:v>39.94</c:v>
                </c:pt>
                <c:pt idx="10490">
                  <c:v>39.94</c:v>
                </c:pt>
                <c:pt idx="10491">
                  <c:v>39.93</c:v>
                </c:pt>
                <c:pt idx="10492">
                  <c:v>39.93</c:v>
                </c:pt>
                <c:pt idx="10493">
                  <c:v>39.93</c:v>
                </c:pt>
                <c:pt idx="10494">
                  <c:v>39.93</c:v>
                </c:pt>
                <c:pt idx="10495">
                  <c:v>39.93</c:v>
                </c:pt>
                <c:pt idx="10496">
                  <c:v>39.92</c:v>
                </c:pt>
                <c:pt idx="10497">
                  <c:v>39.92</c:v>
                </c:pt>
                <c:pt idx="10498">
                  <c:v>39.92</c:v>
                </c:pt>
                <c:pt idx="10499">
                  <c:v>39.92</c:v>
                </c:pt>
                <c:pt idx="10500">
                  <c:v>39.92</c:v>
                </c:pt>
                <c:pt idx="10501">
                  <c:v>39.92</c:v>
                </c:pt>
                <c:pt idx="10502">
                  <c:v>39.92</c:v>
                </c:pt>
                <c:pt idx="10503">
                  <c:v>39.92</c:v>
                </c:pt>
                <c:pt idx="10504">
                  <c:v>39.92</c:v>
                </c:pt>
                <c:pt idx="10505">
                  <c:v>39.92</c:v>
                </c:pt>
                <c:pt idx="10506">
                  <c:v>39.92</c:v>
                </c:pt>
                <c:pt idx="10507">
                  <c:v>39.92</c:v>
                </c:pt>
                <c:pt idx="10508">
                  <c:v>39.92</c:v>
                </c:pt>
                <c:pt idx="10509">
                  <c:v>39.92</c:v>
                </c:pt>
                <c:pt idx="10510">
                  <c:v>39.909999999999997</c:v>
                </c:pt>
                <c:pt idx="10511">
                  <c:v>39.909999999999997</c:v>
                </c:pt>
                <c:pt idx="10512">
                  <c:v>39.909999999999997</c:v>
                </c:pt>
                <c:pt idx="10513">
                  <c:v>39.909999999999997</c:v>
                </c:pt>
                <c:pt idx="10514">
                  <c:v>39.909999999999997</c:v>
                </c:pt>
                <c:pt idx="10515">
                  <c:v>39.909999999999997</c:v>
                </c:pt>
                <c:pt idx="10516">
                  <c:v>39.9</c:v>
                </c:pt>
                <c:pt idx="10517">
                  <c:v>39.89</c:v>
                </c:pt>
                <c:pt idx="10518">
                  <c:v>39.880000000000003</c:v>
                </c:pt>
                <c:pt idx="10519">
                  <c:v>39.880000000000003</c:v>
                </c:pt>
                <c:pt idx="10520">
                  <c:v>39.869999999999997</c:v>
                </c:pt>
                <c:pt idx="10521">
                  <c:v>39.86</c:v>
                </c:pt>
                <c:pt idx="10522">
                  <c:v>39.86</c:v>
                </c:pt>
                <c:pt idx="10523">
                  <c:v>39.85</c:v>
                </c:pt>
                <c:pt idx="10524">
                  <c:v>39.840000000000003</c:v>
                </c:pt>
                <c:pt idx="10525">
                  <c:v>39.83</c:v>
                </c:pt>
                <c:pt idx="10526">
                  <c:v>39.82</c:v>
                </c:pt>
                <c:pt idx="10527">
                  <c:v>39.81</c:v>
                </c:pt>
                <c:pt idx="10528">
                  <c:v>39.799999999999997</c:v>
                </c:pt>
                <c:pt idx="10529">
                  <c:v>39.79</c:v>
                </c:pt>
                <c:pt idx="10530">
                  <c:v>39.78</c:v>
                </c:pt>
                <c:pt idx="10531">
                  <c:v>39.770000000000003</c:v>
                </c:pt>
                <c:pt idx="10532">
                  <c:v>39.76</c:v>
                </c:pt>
                <c:pt idx="10533">
                  <c:v>39.75</c:v>
                </c:pt>
                <c:pt idx="10534">
                  <c:v>39.75</c:v>
                </c:pt>
                <c:pt idx="10535">
                  <c:v>39.74</c:v>
                </c:pt>
                <c:pt idx="10536">
                  <c:v>39.729999999999997</c:v>
                </c:pt>
                <c:pt idx="10537">
                  <c:v>39.729999999999997</c:v>
                </c:pt>
                <c:pt idx="10538">
                  <c:v>39.72</c:v>
                </c:pt>
                <c:pt idx="10539">
                  <c:v>39.72</c:v>
                </c:pt>
                <c:pt idx="10540">
                  <c:v>39.72</c:v>
                </c:pt>
                <c:pt idx="10541">
                  <c:v>39.71</c:v>
                </c:pt>
                <c:pt idx="10542">
                  <c:v>39.71</c:v>
                </c:pt>
                <c:pt idx="10543">
                  <c:v>39.71</c:v>
                </c:pt>
                <c:pt idx="10544">
                  <c:v>39.71</c:v>
                </c:pt>
                <c:pt idx="10545">
                  <c:v>39.71</c:v>
                </c:pt>
                <c:pt idx="10546">
                  <c:v>39.71</c:v>
                </c:pt>
                <c:pt idx="10547">
                  <c:v>39.71</c:v>
                </c:pt>
                <c:pt idx="10548">
                  <c:v>39.71</c:v>
                </c:pt>
                <c:pt idx="10549">
                  <c:v>39.71</c:v>
                </c:pt>
                <c:pt idx="10550">
                  <c:v>39.71</c:v>
                </c:pt>
                <c:pt idx="10551">
                  <c:v>39.71</c:v>
                </c:pt>
                <c:pt idx="10552">
                  <c:v>39.71</c:v>
                </c:pt>
                <c:pt idx="10553">
                  <c:v>39.71</c:v>
                </c:pt>
                <c:pt idx="10554">
                  <c:v>39.71</c:v>
                </c:pt>
                <c:pt idx="10555">
                  <c:v>39.71</c:v>
                </c:pt>
                <c:pt idx="10556">
                  <c:v>39.71</c:v>
                </c:pt>
                <c:pt idx="10557">
                  <c:v>39.71</c:v>
                </c:pt>
                <c:pt idx="10558">
                  <c:v>39.71</c:v>
                </c:pt>
                <c:pt idx="10559">
                  <c:v>39.71</c:v>
                </c:pt>
                <c:pt idx="10560">
                  <c:v>39.71</c:v>
                </c:pt>
                <c:pt idx="10561">
                  <c:v>39.71</c:v>
                </c:pt>
                <c:pt idx="10562">
                  <c:v>39.71</c:v>
                </c:pt>
                <c:pt idx="10563">
                  <c:v>39.71</c:v>
                </c:pt>
                <c:pt idx="10564">
                  <c:v>39.700000000000003</c:v>
                </c:pt>
                <c:pt idx="10565">
                  <c:v>39.700000000000003</c:v>
                </c:pt>
                <c:pt idx="10566">
                  <c:v>39.700000000000003</c:v>
                </c:pt>
                <c:pt idx="10567">
                  <c:v>39.69</c:v>
                </c:pt>
                <c:pt idx="10568">
                  <c:v>39.69</c:v>
                </c:pt>
                <c:pt idx="10569">
                  <c:v>39.68</c:v>
                </c:pt>
                <c:pt idx="10570">
                  <c:v>39.67</c:v>
                </c:pt>
                <c:pt idx="10571">
                  <c:v>39.659999999999997</c:v>
                </c:pt>
                <c:pt idx="10572">
                  <c:v>39.659999999999997</c:v>
                </c:pt>
                <c:pt idx="10573">
                  <c:v>39.659999999999997</c:v>
                </c:pt>
                <c:pt idx="10574">
                  <c:v>39.659999999999997</c:v>
                </c:pt>
                <c:pt idx="10575">
                  <c:v>39.65</c:v>
                </c:pt>
                <c:pt idx="10576">
                  <c:v>39.65</c:v>
                </c:pt>
                <c:pt idx="10577">
                  <c:v>39.64</c:v>
                </c:pt>
                <c:pt idx="10578">
                  <c:v>39.64</c:v>
                </c:pt>
                <c:pt idx="10579">
                  <c:v>39.64</c:v>
                </c:pt>
                <c:pt idx="10580">
                  <c:v>39.630000000000003</c:v>
                </c:pt>
                <c:pt idx="10581">
                  <c:v>39.630000000000003</c:v>
                </c:pt>
                <c:pt idx="10582">
                  <c:v>39.630000000000003</c:v>
                </c:pt>
                <c:pt idx="10583">
                  <c:v>39.630000000000003</c:v>
                </c:pt>
                <c:pt idx="10584">
                  <c:v>39.630000000000003</c:v>
                </c:pt>
                <c:pt idx="10585">
                  <c:v>39.630000000000003</c:v>
                </c:pt>
                <c:pt idx="10586">
                  <c:v>39.630000000000003</c:v>
                </c:pt>
                <c:pt idx="10587">
                  <c:v>39.619999999999997</c:v>
                </c:pt>
                <c:pt idx="10588">
                  <c:v>39.619999999999997</c:v>
                </c:pt>
                <c:pt idx="10589">
                  <c:v>39.619999999999997</c:v>
                </c:pt>
                <c:pt idx="10590">
                  <c:v>39.619999999999997</c:v>
                </c:pt>
                <c:pt idx="10591">
                  <c:v>39.61</c:v>
                </c:pt>
                <c:pt idx="10592">
                  <c:v>39.61</c:v>
                </c:pt>
                <c:pt idx="10593">
                  <c:v>39.61</c:v>
                </c:pt>
                <c:pt idx="10594">
                  <c:v>39.61</c:v>
                </c:pt>
                <c:pt idx="10595">
                  <c:v>39.61</c:v>
                </c:pt>
                <c:pt idx="10596">
                  <c:v>39.61</c:v>
                </c:pt>
                <c:pt idx="10597">
                  <c:v>39.61</c:v>
                </c:pt>
                <c:pt idx="10598">
                  <c:v>39.6</c:v>
                </c:pt>
                <c:pt idx="10599">
                  <c:v>39.6</c:v>
                </c:pt>
                <c:pt idx="10600">
                  <c:v>39.6</c:v>
                </c:pt>
                <c:pt idx="10601">
                  <c:v>39.6</c:v>
                </c:pt>
                <c:pt idx="10602">
                  <c:v>39.6</c:v>
                </c:pt>
                <c:pt idx="10603">
                  <c:v>39.590000000000003</c:v>
                </c:pt>
                <c:pt idx="10604">
                  <c:v>39.590000000000003</c:v>
                </c:pt>
                <c:pt idx="10605">
                  <c:v>39.590000000000003</c:v>
                </c:pt>
                <c:pt idx="10606">
                  <c:v>39.58</c:v>
                </c:pt>
                <c:pt idx="10607">
                  <c:v>39.58</c:v>
                </c:pt>
                <c:pt idx="10608">
                  <c:v>39.57</c:v>
                </c:pt>
                <c:pt idx="10609">
                  <c:v>39.57</c:v>
                </c:pt>
                <c:pt idx="10610">
                  <c:v>39.56</c:v>
                </c:pt>
                <c:pt idx="10611">
                  <c:v>39.549999999999997</c:v>
                </c:pt>
                <c:pt idx="10612">
                  <c:v>39.53</c:v>
                </c:pt>
                <c:pt idx="10613">
                  <c:v>39.520000000000003</c:v>
                </c:pt>
                <c:pt idx="10614">
                  <c:v>39.520000000000003</c:v>
                </c:pt>
                <c:pt idx="10615">
                  <c:v>39.51</c:v>
                </c:pt>
                <c:pt idx="10616">
                  <c:v>39.51</c:v>
                </c:pt>
                <c:pt idx="10617">
                  <c:v>39.5</c:v>
                </c:pt>
                <c:pt idx="10618">
                  <c:v>39.5</c:v>
                </c:pt>
                <c:pt idx="10619">
                  <c:v>39.5</c:v>
                </c:pt>
                <c:pt idx="10620">
                  <c:v>39.49</c:v>
                </c:pt>
                <c:pt idx="10621">
                  <c:v>39.49</c:v>
                </c:pt>
                <c:pt idx="10622">
                  <c:v>39.479999999999997</c:v>
                </c:pt>
                <c:pt idx="10623">
                  <c:v>39.479999999999997</c:v>
                </c:pt>
                <c:pt idx="10624">
                  <c:v>39.479999999999997</c:v>
                </c:pt>
                <c:pt idx="10625">
                  <c:v>39.479999999999997</c:v>
                </c:pt>
                <c:pt idx="10626">
                  <c:v>39.49</c:v>
                </c:pt>
                <c:pt idx="10627">
                  <c:v>39.49</c:v>
                </c:pt>
                <c:pt idx="10628">
                  <c:v>39.49</c:v>
                </c:pt>
                <c:pt idx="10629">
                  <c:v>39.49</c:v>
                </c:pt>
                <c:pt idx="10630">
                  <c:v>39.49</c:v>
                </c:pt>
                <c:pt idx="10631">
                  <c:v>39.5</c:v>
                </c:pt>
                <c:pt idx="10632">
                  <c:v>39.5</c:v>
                </c:pt>
                <c:pt idx="10633">
                  <c:v>39.5</c:v>
                </c:pt>
                <c:pt idx="10634">
                  <c:v>39.51</c:v>
                </c:pt>
                <c:pt idx="10635">
                  <c:v>39.51</c:v>
                </c:pt>
                <c:pt idx="10636">
                  <c:v>39.520000000000003</c:v>
                </c:pt>
                <c:pt idx="10637">
                  <c:v>39.520000000000003</c:v>
                </c:pt>
                <c:pt idx="10638">
                  <c:v>39.53</c:v>
                </c:pt>
                <c:pt idx="10639">
                  <c:v>39.53</c:v>
                </c:pt>
                <c:pt idx="10640">
                  <c:v>39.54</c:v>
                </c:pt>
                <c:pt idx="10641">
                  <c:v>39.54</c:v>
                </c:pt>
                <c:pt idx="10642">
                  <c:v>39.549999999999997</c:v>
                </c:pt>
                <c:pt idx="10643">
                  <c:v>39.549999999999997</c:v>
                </c:pt>
                <c:pt idx="10644">
                  <c:v>39.56</c:v>
                </c:pt>
                <c:pt idx="10645">
                  <c:v>39.56</c:v>
                </c:pt>
                <c:pt idx="10646">
                  <c:v>39.56</c:v>
                </c:pt>
                <c:pt idx="10647">
                  <c:v>39.56</c:v>
                </c:pt>
                <c:pt idx="10648">
                  <c:v>39.57</c:v>
                </c:pt>
                <c:pt idx="10649">
                  <c:v>39.57</c:v>
                </c:pt>
                <c:pt idx="10650">
                  <c:v>39.58</c:v>
                </c:pt>
                <c:pt idx="10651">
                  <c:v>39.58</c:v>
                </c:pt>
                <c:pt idx="10652">
                  <c:v>39.590000000000003</c:v>
                </c:pt>
                <c:pt idx="10653">
                  <c:v>39.6</c:v>
                </c:pt>
                <c:pt idx="10654">
                  <c:v>39.6</c:v>
                </c:pt>
                <c:pt idx="10655">
                  <c:v>39.6</c:v>
                </c:pt>
                <c:pt idx="10656">
                  <c:v>39.6</c:v>
                </c:pt>
                <c:pt idx="10657">
                  <c:v>39.6</c:v>
                </c:pt>
                <c:pt idx="10658">
                  <c:v>39.6</c:v>
                </c:pt>
                <c:pt idx="10659">
                  <c:v>39.6</c:v>
                </c:pt>
                <c:pt idx="10660">
                  <c:v>39.6</c:v>
                </c:pt>
                <c:pt idx="10661">
                  <c:v>39.61</c:v>
                </c:pt>
                <c:pt idx="10662">
                  <c:v>39.61</c:v>
                </c:pt>
                <c:pt idx="10663">
                  <c:v>39.61</c:v>
                </c:pt>
                <c:pt idx="10664">
                  <c:v>39.61</c:v>
                </c:pt>
                <c:pt idx="10665">
                  <c:v>39.61</c:v>
                </c:pt>
                <c:pt idx="10666">
                  <c:v>39.61</c:v>
                </c:pt>
                <c:pt idx="10667">
                  <c:v>39.61</c:v>
                </c:pt>
                <c:pt idx="10668">
                  <c:v>39.61</c:v>
                </c:pt>
                <c:pt idx="10669">
                  <c:v>39.61</c:v>
                </c:pt>
                <c:pt idx="10670">
                  <c:v>39.61</c:v>
                </c:pt>
                <c:pt idx="10671">
                  <c:v>39.619999999999997</c:v>
                </c:pt>
                <c:pt idx="10672">
                  <c:v>39.619999999999997</c:v>
                </c:pt>
                <c:pt idx="10673">
                  <c:v>39.619999999999997</c:v>
                </c:pt>
                <c:pt idx="10674">
                  <c:v>39.619999999999997</c:v>
                </c:pt>
                <c:pt idx="10675">
                  <c:v>39.619999999999997</c:v>
                </c:pt>
                <c:pt idx="10676">
                  <c:v>39.619999999999997</c:v>
                </c:pt>
                <c:pt idx="10677">
                  <c:v>39.619999999999997</c:v>
                </c:pt>
                <c:pt idx="10678">
                  <c:v>39.630000000000003</c:v>
                </c:pt>
                <c:pt idx="10679">
                  <c:v>39.630000000000003</c:v>
                </c:pt>
                <c:pt idx="10680">
                  <c:v>39.630000000000003</c:v>
                </c:pt>
                <c:pt idx="10681">
                  <c:v>39.630000000000003</c:v>
                </c:pt>
                <c:pt idx="10682">
                  <c:v>39.630000000000003</c:v>
                </c:pt>
                <c:pt idx="10683">
                  <c:v>39.630000000000003</c:v>
                </c:pt>
                <c:pt idx="10684">
                  <c:v>39.630000000000003</c:v>
                </c:pt>
                <c:pt idx="10685">
                  <c:v>39.64</c:v>
                </c:pt>
                <c:pt idx="10686">
                  <c:v>39.64</c:v>
                </c:pt>
                <c:pt idx="10687">
                  <c:v>39.64</c:v>
                </c:pt>
                <c:pt idx="10688">
                  <c:v>39.64</c:v>
                </c:pt>
                <c:pt idx="10689">
                  <c:v>39.64</c:v>
                </c:pt>
                <c:pt idx="10690">
                  <c:v>39.64</c:v>
                </c:pt>
                <c:pt idx="10691">
                  <c:v>39.630000000000003</c:v>
                </c:pt>
                <c:pt idx="10692">
                  <c:v>39.64</c:v>
                </c:pt>
                <c:pt idx="10693">
                  <c:v>39.64</c:v>
                </c:pt>
                <c:pt idx="10694">
                  <c:v>39.64</c:v>
                </c:pt>
                <c:pt idx="10695">
                  <c:v>39.64</c:v>
                </c:pt>
                <c:pt idx="10696">
                  <c:v>39.64</c:v>
                </c:pt>
                <c:pt idx="10697">
                  <c:v>39.64</c:v>
                </c:pt>
                <c:pt idx="10698">
                  <c:v>39.64</c:v>
                </c:pt>
                <c:pt idx="10699">
                  <c:v>39.64</c:v>
                </c:pt>
                <c:pt idx="10700">
                  <c:v>39.64</c:v>
                </c:pt>
                <c:pt idx="10701">
                  <c:v>39.64</c:v>
                </c:pt>
                <c:pt idx="10702">
                  <c:v>39.64</c:v>
                </c:pt>
                <c:pt idx="10703">
                  <c:v>39.64</c:v>
                </c:pt>
                <c:pt idx="10704">
                  <c:v>39.64</c:v>
                </c:pt>
                <c:pt idx="10705">
                  <c:v>39.64</c:v>
                </c:pt>
                <c:pt idx="10706">
                  <c:v>39.64</c:v>
                </c:pt>
                <c:pt idx="10707">
                  <c:v>39.630000000000003</c:v>
                </c:pt>
                <c:pt idx="10708">
                  <c:v>39.630000000000003</c:v>
                </c:pt>
                <c:pt idx="10709">
                  <c:v>39.630000000000003</c:v>
                </c:pt>
                <c:pt idx="10710">
                  <c:v>39.630000000000003</c:v>
                </c:pt>
                <c:pt idx="10711">
                  <c:v>39.630000000000003</c:v>
                </c:pt>
                <c:pt idx="10712">
                  <c:v>39.630000000000003</c:v>
                </c:pt>
                <c:pt idx="10713">
                  <c:v>39.630000000000003</c:v>
                </c:pt>
                <c:pt idx="10714">
                  <c:v>39.630000000000003</c:v>
                </c:pt>
                <c:pt idx="10715">
                  <c:v>39.619999999999997</c:v>
                </c:pt>
                <c:pt idx="10716">
                  <c:v>39.630000000000003</c:v>
                </c:pt>
                <c:pt idx="10717">
                  <c:v>39.630000000000003</c:v>
                </c:pt>
                <c:pt idx="10718">
                  <c:v>39.619999999999997</c:v>
                </c:pt>
                <c:pt idx="10719">
                  <c:v>39.619999999999997</c:v>
                </c:pt>
                <c:pt idx="10720">
                  <c:v>39.619999999999997</c:v>
                </c:pt>
                <c:pt idx="10721">
                  <c:v>39.619999999999997</c:v>
                </c:pt>
                <c:pt idx="10722">
                  <c:v>39.61</c:v>
                </c:pt>
                <c:pt idx="10723">
                  <c:v>39.61</c:v>
                </c:pt>
                <c:pt idx="10724">
                  <c:v>39.61</c:v>
                </c:pt>
                <c:pt idx="10725">
                  <c:v>39.61</c:v>
                </c:pt>
                <c:pt idx="10726">
                  <c:v>39.61</c:v>
                </c:pt>
                <c:pt idx="10727">
                  <c:v>39.61</c:v>
                </c:pt>
                <c:pt idx="10728">
                  <c:v>39.61</c:v>
                </c:pt>
                <c:pt idx="10729">
                  <c:v>39.61</c:v>
                </c:pt>
                <c:pt idx="10730">
                  <c:v>39.61</c:v>
                </c:pt>
                <c:pt idx="10731">
                  <c:v>39.61</c:v>
                </c:pt>
                <c:pt idx="10732">
                  <c:v>39.61</c:v>
                </c:pt>
                <c:pt idx="10733">
                  <c:v>39.61</c:v>
                </c:pt>
                <c:pt idx="10734">
                  <c:v>39.61</c:v>
                </c:pt>
                <c:pt idx="10735">
                  <c:v>39.61</c:v>
                </c:pt>
                <c:pt idx="10736">
                  <c:v>39.61</c:v>
                </c:pt>
                <c:pt idx="10737">
                  <c:v>39.61</c:v>
                </c:pt>
                <c:pt idx="10738">
                  <c:v>39.61</c:v>
                </c:pt>
                <c:pt idx="10739">
                  <c:v>39.61</c:v>
                </c:pt>
                <c:pt idx="10740">
                  <c:v>39.61</c:v>
                </c:pt>
                <c:pt idx="10741">
                  <c:v>39.61</c:v>
                </c:pt>
                <c:pt idx="10742">
                  <c:v>39.61</c:v>
                </c:pt>
                <c:pt idx="10743">
                  <c:v>39.6</c:v>
                </c:pt>
                <c:pt idx="10744">
                  <c:v>39.6</c:v>
                </c:pt>
                <c:pt idx="10745">
                  <c:v>39.6</c:v>
                </c:pt>
                <c:pt idx="10746">
                  <c:v>39.590000000000003</c:v>
                </c:pt>
                <c:pt idx="10747">
                  <c:v>39.590000000000003</c:v>
                </c:pt>
                <c:pt idx="10748">
                  <c:v>39.590000000000003</c:v>
                </c:pt>
                <c:pt idx="10749">
                  <c:v>39.590000000000003</c:v>
                </c:pt>
                <c:pt idx="10750">
                  <c:v>39.58</c:v>
                </c:pt>
                <c:pt idx="10751">
                  <c:v>39.58</c:v>
                </c:pt>
                <c:pt idx="10752">
                  <c:v>39.58</c:v>
                </c:pt>
                <c:pt idx="10753">
                  <c:v>39.57</c:v>
                </c:pt>
                <c:pt idx="10754">
                  <c:v>39.57</c:v>
                </c:pt>
                <c:pt idx="10755">
                  <c:v>39.57</c:v>
                </c:pt>
                <c:pt idx="10756">
                  <c:v>39.56</c:v>
                </c:pt>
                <c:pt idx="10757">
                  <c:v>39.56</c:v>
                </c:pt>
                <c:pt idx="10758">
                  <c:v>39.549999999999997</c:v>
                </c:pt>
                <c:pt idx="10759">
                  <c:v>39.54</c:v>
                </c:pt>
                <c:pt idx="10760">
                  <c:v>39.53</c:v>
                </c:pt>
                <c:pt idx="10761">
                  <c:v>39.520000000000003</c:v>
                </c:pt>
                <c:pt idx="10762">
                  <c:v>39.51</c:v>
                </c:pt>
                <c:pt idx="10763">
                  <c:v>39.5</c:v>
                </c:pt>
                <c:pt idx="10764">
                  <c:v>39.479999999999997</c:v>
                </c:pt>
                <c:pt idx="10765">
                  <c:v>39.479999999999997</c:v>
                </c:pt>
                <c:pt idx="10766">
                  <c:v>39.47</c:v>
                </c:pt>
                <c:pt idx="10767">
                  <c:v>39.47</c:v>
                </c:pt>
                <c:pt idx="10768">
                  <c:v>39.46</c:v>
                </c:pt>
                <c:pt idx="10769">
                  <c:v>39.46</c:v>
                </c:pt>
                <c:pt idx="10770">
                  <c:v>39.450000000000003</c:v>
                </c:pt>
                <c:pt idx="10771">
                  <c:v>39.44</c:v>
                </c:pt>
                <c:pt idx="10772">
                  <c:v>39.44</c:v>
                </c:pt>
                <c:pt idx="10773">
                  <c:v>39.43</c:v>
                </c:pt>
                <c:pt idx="10774">
                  <c:v>39.42</c:v>
                </c:pt>
                <c:pt idx="10775">
                  <c:v>39.42</c:v>
                </c:pt>
                <c:pt idx="10776">
                  <c:v>39.409999999999997</c:v>
                </c:pt>
                <c:pt idx="10777">
                  <c:v>39.409999999999997</c:v>
                </c:pt>
                <c:pt idx="10778">
                  <c:v>39.409999999999997</c:v>
                </c:pt>
                <c:pt idx="10779">
                  <c:v>39.409999999999997</c:v>
                </c:pt>
                <c:pt idx="10780">
                  <c:v>39.409999999999997</c:v>
                </c:pt>
                <c:pt idx="10781">
                  <c:v>39.409999999999997</c:v>
                </c:pt>
                <c:pt idx="10782">
                  <c:v>39.409999999999997</c:v>
                </c:pt>
                <c:pt idx="10783">
                  <c:v>39.409999999999997</c:v>
                </c:pt>
                <c:pt idx="10784">
                  <c:v>39.409999999999997</c:v>
                </c:pt>
                <c:pt idx="10785">
                  <c:v>39.409999999999997</c:v>
                </c:pt>
                <c:pt idx="10786">
                  <c:v>39.409999999999997</c:v>
                </c:pt>
                <c:pt idx="10787">
                  <c:v>39.4</c:v>
                </c:pt>
                <c:pt idx="10788">
                  <c:v>39.4</c:v>
                </c:pt>
                <c:pt idx="10789">
                  <c:v>39.4</c:v>
                </c:pt>
                <c:pt idx="10790">
                  <c:v>39.4</c:v>
                </c:pt>
                <c:pt idx="10791">
                  <c:v>39.4</c:v>
                </c:pt>
                <c:pt idx="10792">
                  <c:v>39.4</c:v>
                </c:pt>
                <c:pt idx="10793">
                  <c:v>39.4</c:v>
                </c:pt>
                <c:pt idx="10794">
                  <c:v>39.4</c:v>
                </c:pt>
                <c:pt idx="10795">
                  <c:v>39.4</c:v>
                </c:pt>
                <c:pt idx="10796">
                  <c:v>39.4</c:v>
                </c:pt>
                <c:pt idx="10797">
                  <c:v>39.4</c:v>
                </c:pt>
                <c:pt idx="10798">
                  <c:v>39.4</c:v>
                </c:pt>
                <c:pt idx="10799">
                  <c:v>39.4</c:v>
                </c:pt>
                <c:pt idx="10800">
                  <c:v>39.4</c:v>
                </c:pt>
                <c:pt idx="10801">
                  <c:v>39.4</c:v>
                </c:pt>
                <c:pt idx="10802">
                  <c:v>39.4</c:v>
                </c:pt>
                <c:pt idx="10803">
                  <c:v>39.409999999999997</c:v>
                </c:pt>
                <c:pt idx="10804">
                  <c:v>39.409999999999997</c:v>
                </c:pt>
                <c:pt idx="10805">
                  <c:v>39.409999999999997</c:v>
                </c:pt>
                <c:pt idx="10806">
                  <c:v>39.409999999999997</c:v>
                </c:pt>
                <c:pt idx="10807">
                  <c:v>39.409999999999997</c:v>
                </c:pt>
                <c:pt idx="10808">
                  <c:v>39.409999999999997</c:v>
                </c:pt>
                <c:pt idx="10809">
                  <c:v>39.409999999999997</c:v>
                </c:pt>
                <c:pt idx="10810">
                  <c:v>39.409999999999997</c:v>
                </c:pt>
                <c:pt idx="10811">
                  <c:v>39.409999999999997</c:v>
                </c:pt>
                <c:pt idx="10812">
                  <c:v>39.409999999999997</c:v>
                </c:pt>
                <c:pt idx="10813">
                  <c:v>39.42</c:v>
                </c:pt>
                <c:pt idx="10814">
                  <c:v>39.43</c:v>
                </c:pt>
                <c:pt idx="10815">
                  <c:v>39.43</c:v>
                </c:pt>
                <c:pt idx="10816">
                  <c:v>39.44</c:v>
                </c:pt>
                <c:pt idx="10817">
                  <c:v>39.450000000000003</c:v>
                </c:pt>
                <c:pt idx="10818">
                  <c:v>39.46</c:v>
                </c:pt>
                <c:pt idx="10819">
                  <c:v>39.47</c:v>
                </c:pt>
                <c:pt idx="10820">
                  <c:v>39.5</c:v>
                </c:pt>
                <c:pt idx="10821">
                  <c:v>39.520000000000003</c:v>
                </c:pt>
                <c:pt idx="10822">
                  <c:v>39.549999999999997</c:v>
                </c:pt>
                <c:pt idx="10823">
                  <c:v>39.58</c:v>
                </c:pt>
                <c:pt idx="10824">
                  <c:v>39.6</c:v>
                </c:pt>
                <c:pt idx="10825">
                  <c:v>39.61</c:v>
                </c:pt>
                <c:pt idx="10826">
                  <c:v>39.619999999999997</c:v>
                </c:pt>
                <c:pt idx="10827">
                  <c:v>39.619999999999997</c:v>
                </c:pt>
                <c:pt idx="10828">
                  <c:v>39.630000000000003</c:v>
                </c:pt>
                <c:pt idx="10829">
                  <c:v>39.65</c:v>
                </c:pt>
                <c:pt idx="10830">
                  <c:v>39.67</c:v>
                </c:pt>
                <c:pt idx="10831">
                  <c:v>39.68</c:v>
                </c:pt>
                <c:pt idx="10832">
                  <c:v>39.700000000000003</c:v>
                </c:pt>
                <c:pt idx="10833">
                  <c:v>39.71</c:v>
                </c:pt>
                <c:pt idx="10834">
                  <c:v>39.71</c:v>
                </c:pt>
                <c:pt idx="10835">
                  <c:v>39.71</c:v>
                </c:pt>
                <c:pt idx="10836">
                  <c:v>39.71</c:v>
                </c:pt>
                <c:pt idx="10837">
                  <c:v>39.71</c:v>
                </c:pt>
                <c:pt idx="10838">
                  <c:v>39.72</c:v>
                </c:pt>
                <c:pt idx="10839">
                  <c:v>39.72</c:v>
                </c:pt>
                <c:pt idx="10840">
                  <c:v>39.729999999999997</c:v>
                </c:pt>
                <c:pt idx="10841">
                  <c:v>39.75</c:v>
                </c:pt>
                <c:pt idx="10842">
                  <c:v>39.76</c:v>
                </c:pt>
                <c:pt idx="10843">
                  <c:v>39.78</c:v>
                </c:pt>
                <c:pt idx="10844">
                  <c:v>39.81</c:v>
                </c:pt>
                <c:pt idx="10845">
                  <c:v>39.840000000000003</c:v>
                </c:pt>
                <c:pt idx="10846">
                  <c:v>39.869999999999997</c:v>
                </c:pt>
                <c:pt idx="10847">
                  <c:v>39.89</c:v>
                </c:pt>
                <c:pt idx="10848">
                  <c:v>39.909999999999997</c:v>
                </c:pt>
                <c:pt idx="10849">
                  <c:v>39.92</c:v>
                </c:pt>
                <c:pt idx="10850">
                  <c:v>39.93</c:v>
                </c:pt>
                <c:pt idx="10851">
                  <c:v>39.93</c:v>
                </c:pt>
                <c:pt idx="10852">
                  <c:v>39.94</c:v>
                </c:pt>
                <c:pt idx="10853">
                  <c:v>39.96</c:v>
                </c:pt>
                <c:pt idx="10854">
                  <c:v>39.979999999999997</c:v>
                </c:pt>
                <c:pt idx="10855">
                  <c:v>40</c:v>
                </c:pt>
                <c:pt idx="10856">
                  <c:v>40.020000000000003</c:v>
                </c:pt>
                <c:pt idx="10857">
                  <c:v>40.03</c:v>
                </c:pt>
                <c:pt idx="10858">
                  <c:v>40.03</c:v>
                </c:pt>
                <c:pt idx="10859">
                  <c:v>40.03</c:v>
                </c:pt>
                <c:pt idx="10860">
                  <c:v>40.04</c:v>
                </c:pt>
                <c:pt idx="10861">
                  <c:v>40.049999999999997</c:v>
                </c:pt>
                <c:pt idx="10862">
                  <c:v>40.07</c:v>
                </c:pt>
                <c:pt idx="10863">
                  <c:v>40.08</c:v>
                </c:pt>
                <c:pt idx="10864">
                  <c:v>40.090000000000003</c:v>
                </c:pt>
                <c:pt idx="10865">
                  <c:v>40.11</c:v>
                </c:pt>
                <c:pt idx="10866">
                  <c:v>40.119999999999997</c:v>
                </c:pt>
                <c:pt idx="10867">
                  <c:v>40.130000000000003</c:v>
                </c:pt>
                <c:pt idx="10868">
                  <c:v>40.130000000000003</c:v>
                </c:pt>
                <c:pt idx="10869">
                  <c:v>40.130000000000003</c:v>
                </c:pt>
                <c:pt idx="10870">
                  <c:v>40.130000000000003</c:v>
                </c:pt>
                <c:pt idx="10871">
                  <c:v>40.130000000000003</c:v>
                </c:pt>
                <c:pt idx="10872">
                  <c:v>40.130000000000003</c:v>
                </c:pt>
                <c:pt idx="10873">
                  <c:v>40.130000000000003</c:v>
                </c:pt>
                <c:pt idx="10874">
                  <c:v>40.130000000000003</c:v>
                </c:pt>
                <c:pt idx="10875">
                  <c:v>40.130000000000003</c:v>
                </c:pt>
                <c:pt idx="10876">
                  <c:v>40.130000000000003</c:v>
                </c:pt>
                <c:pt idx="10877">
                  <c:v>40.130000000000003</c:v>
                </c:pt>
                <c:pt idx="10878">
                  <c:v>40.130000000000003</c:v>
                </c:pt>
                <c:pt idx="10879">
                  <c:v>40.130000000000003</c:v>
                </c:pt>
                <c:pt idx="10880">
                  <c:v>40.130000000000003</c:v>
                </c:pt>
                <c:pt idx="10881">
                  <c:v>40.130000000000003</c:v>
                </c:pt>
                <c:pt idx="10882">
                  <c:v>40.130000000000003</c:v>
                </c:pt>
                <c:pt idx="10883">
                  <c:v>40.130000000000003</c:v>
                </c:pt>
                <c:pt idx="10884">
                  <c:v>40.130000000000003</c:v>
                </c:pt>
                <c:pt idx="10885">
                  <c:v>40.130000000000003</c:v>
                </c:pt>
                <c:pt idx="10886">
                  <c:v>40.130000000000003</c:v>
                </c:pt>
                <c:pt idx="10887">
                  <c:v>40.130000000000003</c:v>
                </c:pt>
                <c:pt idx="10888">
                  <c:v>40.130000000000003</c:v>
                </c:pt>
                <c:pt idx="10889">
                  <c:v>40.130000000000003</c:v>
                </c:pt>
                <c:pt idx="10890">
                  <c:v>40.130000000000003</c:v>
                </c:pt>
                <c:pt idx="10891">
                  <c:v>40.130000000000003</c:v>
                </c:pt>
                <c:pt idx="10892">
                  <c:v>40.130000000000003</c:v>
                </c:pt>
                <c:pt idx="10893">
                  <c:v>40.130000000000003</c:v>
                </c:pt>
                <c:pt idx="10894">
                  <c:v>40.130000000000003</c:v>
                </c:pt>
                <c:pt idx="10895">
                  <c:v>40.130000000000003</c:v>
                </c:pt>
                <c:pt idx="10896">
                  <c:v>40.130000000000003</c:v>
                </c:pt>
                <c:pt idx="10897">
                  <c:v>40.130000000000003</c:v>
                </c:pt>
                <c:pt idx="10898">
                  <c:v>40.130000000000003</c:v>
                </c:pt>
                <c:pt idx="10899">
                  <c:v>40.130000000000003</c:v>
                </c:pt>
                <c:pt idx="10900">
                  <c:v>40.130000000000003</c:v>
                </c:pt>
                <c:pt idx="10901">
                  <c:v>40.130000000000003</c:v>
                </c:pt>
                <c:pt idx="10902">
                  <c:v>40.130000000000003</c:v>
                </c:pt>
                <c:pt idx="10903">
                  <c:v>40.130000000000003</c:v>
                </c:pt>
                <c:pt idx="10904">
                  <c:v>40.130000000000003</c:v>
                </c:pt>
                <c:pt idx="10905">
                  <c:v>40.130000000000003</c:v>
                </c:pt>
                <c:pt idx="10906">
                  <c:v>40.130000000000003</c:v>
                </c:pt>
                <c:pt idx="10907">
                  <c:v>40.130000000000003</c:v>
                </c:pt>
                <c:pt idx="10908">
                  <c:v>40.130000000000003</c:v>
                </c:pt>
                <c:pt idx="10909">
                  <c:v>40.130000000000003</c:v>
                </c:pt>
                <c:pt idx="10910">
                  <c:v>40.119999999999997</c:v>
                </c:pt>
                <c:pt idx="10911">
                  <c:v>40.119999999999997</c:v>
                </c:pt>
                <c:pt idx="10912">
                  <c:v>40.11</c:v>
                </c:pt>
                <c:pt idx="10913">
                  <c:v>40.11</c:v>
                </c:pt>
                <c:pt idx="10914">
                  <c:v>40.090000000000003</c:v>
                </c:pt>
                <c:pt idx="10915">
                  <c:v>40.08</c:v>
                </c:pt>
                <c:pt idx="10916">
                  <c:v>40.07</c:v>
                </c:pt>
                <c:pt idx="10917">
                  <c:v>40.06</c:v>
                </c:pt>
                <c:pt idx="10918">
                  <c:v>40.06</c:v>
                </c:pt>
                <c:pt idx="10919">
                  <c:v>40.049999999999997</c:v>
                </c:pt>
                <c:pt idx="10920">
                  <c:v>40.04</c:v>
                </c:pt>
                <c:pt idx="10921">
                  <c:v>40.03</c:v>
                </c:pt>
                <c:pt idx="10922">
                  <c:v>40.03</c:v>
                </c:pt>
                <c:pt idx="10923">
                  <c:v>40.03</c:v>
                </c:pt>
                <c:pt idx="10924">
                  <c:v>40.03</c:v>
                </c:pt>
                <c:pt idx="10925">
                  <c:v>40.03</c:v>
                </c:pt>
                <c:pt idx="10926">
                  <c:v>40.03</c:v>
                </c:pt>
                <c:pt idx="10927">
                  <c:v>40.03</c:v>
                </c:pt>
                <c:pt idx="10928">
                  <c:v>40.03</c:v>
                </c:pt>
                <c:pt idx="10929">
                  <c:v>40.020000000000003</c:v>
                </c:pt>
                <c:pt idx="10930">
                  <c:v>40.020000000000003</c:v>
                </c:pt>
                <c:pt idx="10931">
                  <c:v>40.020000000000003</c:v>
                </c:pt>
                <c:pt idx="10932">
                  <c:v>40.01</c:v>
                </c:pt>
                <c:pt idx="10933">
                  <c:v>40</c:v>
                </c:pt>
                <c:pt idx="10934">
                  <c:v>39.99</c:v>
                </c:pt>
                <c:pt idx="10935">
                  <c:v>39.97</c:v>
                </c:pt>
                <c:pt idx="10936">
                  <c:v>39.96</c:v>
                </c:pt>
                <c:pt idx="10937">
                  <c:v>39.96</c:v>
                </c:pt>
                <c:pt idx="10938">
                  <c:v>39.950000000000003</c:v>
                </c:pt>
                <c:pt idx="10939">
                  <c:v>39.94</c:v>
                </c:pt>
                <c:pt idx="10940">
                  <c:v>39.94</c:v>
                </c:pt>
                <c:pt idx="10941">
                  <c:v>39.94</c:v>
                </c:pt>
                <c:pt idx="10942">
                  <c:v>39.94</c:v>
                </c:pt>
                <c:pt idx="10943">
                  <c:v>39.93</c:v>
                </c:pt>
                <c:pt idx="10944">
                  <c:v>39.93</c:v>
                </c:pt>
                <c:pt idx="10945">
                  <c:v>39.93</c:v>
                </c:pt>
                <c:pt idx="10946">
                  <c:v>39.92</c:v>
                </c:pt>
                <c:pt idx="10947">
                  <c:v>39.92</c:v>
                </c:pt>
                <c:pt idx="10948">
                  <c:v>39.92</c:v>
                </c:pt>
                <c:pt idx="10949">
                  <c:v>39.92</c:v>
                </c:pt>
                <c:pt idx="10950">
                  <c:v>39.92</c:v>
                </c:pt>
                <c:pt idx="10951">
                  <c:v>39.92</c:v>
                </c:pt>
                <c:pt idx="10952">
                  <c:v>39.92</c:v>
                </c:pt>
                <c:pt idx="10953">
                  <c:v>39.92</c:v>
                </c:pt>
                <c:pt idx="10954">
                  <c:v>39.92</c:v>
                </c:pt>
                <c:pt idx="10955">
                  <c:v>39.92</c:v>
                </c:pt>
                <c:pt idx="10956">
                  <c:v>39.92</c:v>
                </c:pt>
                <c:pt idx="10957">
                  <c:v>39.92</c:v>
                </c:pt>
                <c:pt idx="10958">
                  <c:v>39.92</c:v>
                </c:pt>
                <c:pt idx="10959">
                  <c:v>39.909999999999997</c:v>
                </c:pt>
                <c:pt idx="10960">
                  <c:v>39.909999999999997</c:v>
                </c:pt>
                <c:pt idx="10961">
                  <c:v>39.9</c:v>
                </c:pt>
                <c:pt idx="10962">
                  <c:v>39.89</c:v>
                </c:pt>
                <c:pt idx="10963">
                  <c:v>39.880000000000003</c:v>
                </c:pt>
                <c:pt idx="10964">
                  <c:v>39.880000000000003</c:v>
                </c:pt>
                <c:pt idx="10965">
                  <c:v>39.869999999999997</c:v>
                </c:pt>
                <c:pt idx="10966">
                  <c:v>39.86</c:v>
                </c:pt>
                <c:pt idx="10967">
                  <c:v>39.85</c:v>
                </c:pt>
                <c:pt idx="10968">
                  <c:v>39.840000000000003</c:v>
                </c:pt>
                <c:pt idx="10969">
                  <c:v>39.83</c:v>
                </c:pt>
                <c:pt idx="10970">
                  <c:v>39.83</c:v>
                </c:pt>
                <c:pt idx="10971">
                  <c:v>39.82</c:v>
                </c:pt>
                <c:pt idx="10972">
                  <c:v>39.82</c:v>
                </c:pt>
                <c:pt idx="10973">
                  <c:v>39.81</c:v>
                </c:pt>
                <c:pt idx="10974">
                  <c:v>39.81</c:v>
                </c:pt>
                <c:pt idx="10975">
                  <c:v>39.799999999999997</c:v>
                </c:pt>
                <c:pt idx="10976">
                  <c:v>39.799999999999997</c:v>
                </c:pt>
                <c:pt idx="10977">
                  <c:v>39.79</c:v>
                </c:pt>
                <c:pt idx="10978">
                  <c:v>39.79</c:v>
                </c:pt>
                <c:pt idx="10979">
                  <c:v>39.78</c:v>
                </c:pt>
                <c:pt idx="10980">
                  <c:v>39.770000000000003</c:v>
                </c:pt>
                <c:pt idx="10981">
                  <c:v>39.770000000000003</c:v>
                </c:pt>
                <c:pt idx="10982">
                  <c:v>39.770000000000003</c:v>
                </c:pt>
                <c:pt idx="10983">
                  <c:v>39.76</c:v>
                </c:pt>
                <c:pt idx="10984">
                  <c:v>39.76</c:v>
                </c:pt>
                <c:pt idx="10985">
                  <c:v>39.75</c:v>
                </c:pt>
                <c:pt idx="10986">
                  <c:v>39.75</c:v>
                </c:pt>
                <c:pt idx="10987">
                  <c:v>39.74</c:v>
                </c:pt>
                <c:pt idx="10988">
                  <c:v>39.74</c:v>
                </c:pt>
                <c:pt idx="10989">
                  <c:v>39.74</c:v>
                </c:pt>
                <c:pt idx="10990">
                  <c:v>39.74</c:v>
                </c:pt>
                <c:pt idx="10991">
                  <c:v>39.74</c:v>
                </c:pt>
                <c:pt idx="10992">
                  <c:v>39.74</c:v>
                </c:pt>
                <c:pt idx="10993">
                  <c:v>39.74</c:v>
                </c:pt>
                <c:pt idx="10994">
                  <c:v>39.74</c:v>
                </c:pt>
                <c:pt idx="10995">
                  <c:v>39.74</c:v>
                </c:pt>
                <c:pt idx="10996">
                  <c:v>39.74</c:v>
                </c:pt>
                <c:pt idx="10997">
                  <c:v>39.729999999999997</c:v>
                </c:pt>
                <c:pt idx="10998">
                  <c:v>39.729999999999997</c:v>
                </c:pt>
                <c:pt idx="10999">
                  <c:v>39.729999999999997</c:v>
                </c:pt>
                <c:pt idx="11000">
                  <c:v>39.729999999999997</c:v>
                </c:pt>
                <c:pt idx="11001">
                  <c:v>39.729999999999997</c:v>
                </c:pt>
                <c:pt idx="11002">
                  <c:v>39.729999999999997</c:v>
                </c:pt>
                <c:pt idx="11003">
                  <c:v>39.72</c:v>
                </c:pt>
                <c:pt idx="11004">
                  <c:v>39.72</c:v>
                </c:pt>
                <c:pt idx="11005">
                  <c:v>39.72</c:v>
                </c:pt>
                <c:pt idx="11006">
                  <c:v>39.72</c:v>
                </c:pt>
                <c:pt idx="11007">
                  <c:v>39.72</c:v>
                </c:pt>
                <c:pt idx="11008">
                  <c:v>39.71</c:v>
                </c:pt>
                <c:pt idx="11009">
                  <c:v>39.71</c:v>
                </c:pt>
                <c:pt idx="11010">
                  <c:v>39.71</c:v>
                </c:pt>
                <c:pt idx="11011">
                  <c:v>39.71</c:v>
                </c:pt>
                <c:pt idx="11012">
                  <c:v>39.71</c:v>
                </c:pt>
                <c:pt idx="11013">
                  <c:v>39.71</c:v>
                </c:pt>
                <c:pt idx="11014">
                  <c:v>39.71</c:v>
                </c:pt>
                <c:pt idx="11015">
                  <c:v>39.71</c:v>
                </c:pt>
                <c:pt idx="11016">
                  <c:v>39.71</c:v>
                </c:pt>
                <c:pt idx="11017">
                  <c:v>39.71</c:v>
                </c:pt>
                <c:pt idx="11018">
                  <c:v>39.71</c:v>
                </c:pt>
                <c:pt idx="11019">
                  <c:v>39.71</c:v>
                </c:pt>
                <c:pt idx="11020">
                  <c:v>39.71</c:v>
                </c:pt>
                <c:pt idx="11021">
                  <c:v>39.71</c:v>
                </c:pt>
                <c:pt idx="11022">
                  <c:v>39.71</c:v>
                </c:pt>
                <c:pt idx="11023">
                  <c:v>39.71</c:v>
                </c:pt>
                <c:pt idx="11024">
                  <c:v>39.71</c:v>
                </c:pt>
                <c:pt idx="11025">
                  <c:v>39.71</c:v>
                </c:pt>
                <c:pt idx="11026">
                  <c:v>39.71</c:v>
                </c:pt>
                <c:pt idx="11027">
                  <c:v>39.71</c:v>
                </c:pt>
                <c:pt idx="11028">
                  <c:v>39.71</c:v>
                </c:pt>
                <c:pt idx="11029">
                  <c:v>39.71</c:v>
                </c:pt>
                <c:pt idx="11030">
                  <c:v>39.71</c:v>
                </c:pt>
                <c:pt idx="11031">
                  <c:v>39.71</c:v>
                </c:pt>
                <c:pt idx="11032">
                  <c:v>39.71</c:v>
                </c:pt>
                <c:pt idx="11033">
                  <c:v>39.700000000000003</c:v>
                </c:pt>
                <c:pt idx="11034">
                  <c:v>39.700000000000003</c:v>
                </c:pt>
                <c:pt idx="11035">
                  <c:v>39.700000000000003</c:v>
                </c:pt>
                <c:pt idx="11036">
                  <c:v>39.700000000000003</c:v>
                </c:pt>
                <c:pt idx="11037">
                  <c:v>39.700000000000003</c:v>
                </c:pt>
                <c:pt idx="11038">
                  <c:v>39.69</c:v>
                </c:pt>
                <c:pt idx="11039">
                  <c:v>39.69</c:v>
                </c:pt>
                <c:pt idx="11040">
                  <c:v>39.69</c:v>
                </c:pt>
                <c:pt idx="11041">
                  <c:v>39.69</c:v>
                </c:pt>
                <c:pt idx="11042">
                  <c:v>39.69</c:v>
                </c:pt>
                <c:pt idx="11043">
                  <c:v>39.69</c:v>
                </c:pt>
                <c:pt idx="11044">
                  <c:v>39.68</c:v>
                </c:pt>
                <c:pt idx="11045">
                  <c:v>39.68</c:v>
                </c:pt>
                <c:pt idx="11046">
                  <c:v>39.68</c:v>
                </c:pt>
                <c:pt idx="11047">
                  <c:v>39.67</c:v>
                </c:pt>
                <c:pt idx="11048">
                  <c:v>39.67</c:v>
                </c:pt>
                <c:pt idx="11049">
                  <c:v>39.659999999999997</c:v>
                </c:pt>
                <c:pt idx="11050">
                  <c:v>39.659999999999997</c:v>
                </c:pt>
                <c:pt idx="11051">
                  <c:v>39.659999999999997</c:v>
                </c:pt>
                <c:pt idx="11052">
                  <c:v>39.659999999999997</c:v>
                </c:pt>
                <c:pt idx="11053">
                  <c:v>39.65</c:v>
                </c:pt>
                <c:pt idx="11054">
                  <c:v>39.65</c:v>
                </c:pt>
                <c:pt idx="11055">
                  <c:v>39.65</c:v>
                </c:pt>
                <c:pt idx="11056">
                  <c:v>39.65</c:v>
                </c:pt>
                <c:pt idx="11057">
                  <c:v>39.65</c:v>
                </c:pt>
                <c:pt idx="11058">
                  <c:v>39.65</c:v>
                </c:pt>
                <c:pt idx="11059">
                  <c:v>39.65</c:v>
                </c:pt>
                <c:pt idx="11060">
                  <c:v>39.65</c:v>
                </c:pt>
                <c:pt idx="11061">
                  <c:v>39.64</c:v>
                </c:pt>
                <c:pt idx="11062">
                  <c:v>39.64</c:v>
                </c:pt>
                <c:pt idx="11063">
                  <c:v>39.64</c:v>
                </c:pt>
                <c:pt idx="11064">
                  <c:v>39.65</c:v>
                </c:pt>
                <c:pt idx="11065">
                  <c:v>39.65</c:v>
                </c:pt>
                <c:pt idx="11066">
                  <c:v>39.65</c:v>
                </c:pt>
                <c:pt idx="11067">
                  <c:v>39.64</c:v>
                </c:pt>
                <c:pt idx="11068">
                  <c:v>39.64</c:v>
                </c:pt>
                <c:pt idx="11069">
                  <c:v>39.64</c:v>
                </c:pt>
                <c:pt idx="11070">
                  <c:v>39.64</c:v>
                </c:pt>
                <c:pt idx="11071">
                  <c:v>39.64</c:v>
                </c:pt>
                <c:pt idx="11072">
                  <c:v>39.64</c:v>
                </c:pt>
                <c:pt idx="11073">
                  <c:v>39.64</c:v>
                </c:pt>
                <c:pt idx="11074">
                  <c:v>39.64</c:v>
                </c:pt>
                <c:pt idx="11075">
                  <c:v>39.630000000000003</c:v>
                </c:pt>
                <c:pt idx="11076">
                  <c:v>39.630000000000003</c:v>
                </c:pt>
                <c:pt idx="11077">
                  <c:v>39.630000000000003</c:v>
                </c:pt>
                <c:pt idx="11078">
                  <c:v>39.630000000000003</c:v>
                </c:pt>
                <c:pt idx="11079">
                  <c:v>39.630000000000003</c:v>
                </c:pt>
                <c:pt idx="11080">
                  <c:v>39.630000000000003</c:v>
                </c:pt>
                <c:pt idx="11081">
                  <c:v>39.619999999999997</c:v>
                </c:pt>
                <c:pt idx="11082">
                  <c:v>39.619999999999997</c:v>
                </c:pt>
                <c:pt idx="11083">
                  <c:v>39.619999999999997</c:v>
                </c:pt>
                <c:pt idx="11084">
                  <c:v>39.619999999999997</c:v>
                </c:pt>
                <c:pt idx="11085">
                  <c:v>39.619999999999997</c:v>
                </c:pt>
                <c:pt idx="11086">
                  <c:v>39.619999999999997</c:v>
                </c:pt>
                <c:pt idx="11087">
                  <c:v>39.619999999999997</c:v>
                </c:pt>
                <c:pt idx="11088">
                  <c:v>39.61</c:v>
                </c:pt>
                <c:pt idx="11089">
                  <c:v>39.61</c:v>
                </c:pt>
                <c:pt idx="11090">
                  <c:v>39.61</c:v>
                </c:pt>
                <c:pt idx="11091">
                  <c:v>39.61</c:v>
                </c:pt>
                <c:pt idx="11092">
                  <c:v>39.61</c:v>
                </c:pt>
                <c:pt idx="11093">
                  <c:v>39.61</c:v>
                </c:pt>
                <c:pt idx="11094">
                  <c:v>39.61</c:v>
                </c:pt>
                <c:pt idx="11095">
                  <c:v>39.61</c:v>
                </c:pt>
                <c:pt idx="11096">
                  <c:v>39.61</c:v>
                </c:pt>
                <c:pt idx="11097">
                  <c:v>39.61</c:v>
                </c:pt>
                <c:pt idx="11098">
                  <c:v>39.61</c:v>
                </c:pt>
                <c:pt idx="11099">
                  <c:v>39.61</c:v>
                </c:pt>
                <c:pt idx="11100">
                  <c:v>39.61</c:v>
                </c:pt>
                <c:pt idx="11101">
                  <c:v>39.61</c:v>
                </c:pt>
                <c:pt idx="11102">
                  <c:v>39.61</c:v>
                </c:pt>
                <c:pt idx="11103">
                  <c:v>39.61</c:v>
                </c:pt>
                <c:pt idx="11104">
                  <c:v>39.61</c:v>
                </c:pt>
                <c:pt idx="11105">
                  <c:v>39.61</c:v>
                </c:pt>
                <c:pt idx="11106">
                  <c:v>39.61</c:v>
                </c:pt>
                <c:pt idx="11107">
                  <c:v>39.61</c:v>
                </c:pt>
                <c:pt idx="11108">
                  <c:v>39.61</c:v>
                </c:pt>
                <c:pt idx="11109">
                  <c:v>39.61</c:v>
                </c:pt>
                <c:pt idx="11110">
                  <c:v>39.61</c:v>
                </c:pt>
                <c:pt idx="11111">
                  <c:v>39.61</c:v>
                </c:pt>
                <c:pt idx="11112">
                  <c:v>39.6</c:v>
                </c:pt>
                <c:pt idx="11113">
                  <c:v>39.6</c:v>
                </c:pt>
                <c:pt idx="11114">
                  <c:v>39.6</c:v>
                </c:pt>
                <c:pt idx="11115">
                  <c:v>39.590000000000003</c:v>
                </c:pt>
                <c:pt idx="11116">
                  <c:v>39.590000000000003</c:v>
                </c:pt>
                <c:pt idx="11117">
                  <c:v>39.590000000000003</c:v>
                </c:pt>
                <c:pt idx="11118">
                  <c:v>39.590000000000003</c:v>
                </c:pt>
                <c:pt idx="11119">
                  <c:v>39.590000000000003</c:v>
                </c:pt>
                <c:pt idx="11120">
                  <c:v>39.590000000000003</c:v>
                </c:pt>
                <c:pt idx="11121">
                  <c:v>39.590000000000003</c:v>
                </c:pt>
                <c:pt idx="11122">
                  <c:v>39.58</c:v>
                </c:pt>
                <c:pt idx="11123">
                  <c:v>39.58</c:v>
                </c:pt>
                <c:pt idx="11124">
                  <c:v>39.58</c:v>
                </c:pt>
                <c:pt idx="11125">
                  <c:v>39.58</c:v>
                </c:pt>
                <c:pt idx="11126">
                  <c:v>39.58</c:v>
                </c:pt>
                <c:pt idx="11127">
                  <c:v>39.57</c:v>
                </c:pt>
                <c:pt idx="11128">
                  <c:v>39.57</c:v>
                </c:pt>
                <c:pt idx="11129">
                  <c:v>39.56</c:v>
                </c:pt>
                <c:pt idx="11130">
                  <c:v>39.549999999999997</c:v>
                </c:pt>
                <c:pt idx="11131">
                  <c:v>39.549999999999997</c:v>
                </c:pt>
                <c:pt idx="11132">
                  <c:v>39.54</c:v>
                </c:pt>
                <c:pt idx="11133">
                  <c:v>39.53</c:v>
                </c:pt>
                <c:pt idx="11134">
                  <c:v>39.520000000000003</c:v>
                </c:pt>
                <c:pt idx="11135">
                  <c:v>39.51</c:v>
                </c:pt>
                <c:pt idx="11136">
                  <c:v>39.5</c:v>
                </c:pt>
                <c:pt idx="11137">
                  <c:v>39.5</c:v>
                </c:pt>
                <c:pt idx="11138">
                  <c:v>39.49</c:v>
                </c:pt>
                <c:pt idx="11139">
                  <c:v>39.479999999999997</c:v>
                </c:pt>
                <c:pt idx="11140">
                  <c:v>39.479999999999997</c:v>
                </c:pt>
                <c:pt idx="11141">
                  <c:v>39.479999999999997</c:v>
                </c:pt>
                <c:pt idx="11142">
                  <c:v>39.47</c:v>
                </c:pt>
                <c:pt idx="11143">
                  <c:v>39.47</c:v>
                </c:pt>
                <c:pt idx="11144">
                  <c:v>39.47</c:v>
                </c:pt>
                <c:pt idx="11145">
                  <c:v>39.479999999999997</c:v>
                </c:pt>
                <c:pt idx="11146">
                  <c:v>39.47</c:v>
                </c:pt>
                <c:pt idx="11147">
                  <c:v>39.47</c:v>
                </c:pt>
                <c:pt idx="11148">
                  <c:v>39.47</c:v>
                </c:pt>
                <c:pt idx="11149">
                  <c:v>39.46</c:v>
                </c:pt>
                <c:pt idx="11150">
                  <c:v>39.46</c:v>
                </c:pt>
                <c:pt idx="11151">
                  <c:v>39.47</c:v>
                </c:pt>
                <c:pt idx="11152">
                  <c:v>39.46</c:v>
                </c:pt>
                <c:pt idx="11153">
                  <c:v>39.47</c:v>
                </c:pt>
                <c:pt idx="11154">
                  <c:v>39.46</c:v>
                </c:pt>
                <c:pt idx="11155">
                  <c:v>39.47</c:v>
                </c:pt>
                <c:pt idx="11156">
                  <c:v>39.47</c:v>
                </c:pt>
                <c:pt idx="11157">
                  <c:v>39.47</c:v>
                </c:pt>
                <c:pt idx="11158">
                  <c:v>39.47</c:v>
                </c:pt>
                <c:pt idx="11159">
                  <c:v>39.47</c:v>
                </c:pt>
                <c:pt idx="11160">
                  <c:v>39.479999999999997</c:v>
                </c:pt>
                <c:pt idx="11161">
                  <c:v>39.479999999999997</c:v>
                </c:pt>
                <c:pt idx="11162">
                  <c:v>39.49</c:v>
                </c:pt>
                <c:pt idx="11163">
                  <c:v>39.49</c:v>
                </c:pt>
                <c:pt idx="11164">
                  <c:v>39.49</c:v>
                </c:pt>
                <c:pt idx="11165">
                  <c:v>39.5</c:v>
                </c:pt>
                <c:pt idx="11166">
                  <c:v>39.51</c:v>
                </c:pt>
                <c:pt idx="11167">
                  <c:v>39.520000000000003</c:v>
                </c:pt>
                <c:pt idx="11168">
                  <c:v>39.53</c:v>
                </c:pt>
                <c:pt idx="11169">
                  <c:v>39.54</c:v>
                </c:pt>
                <c:pt idx="11170">
                  <c:v>39.549999999999997</c:v>
                </c:pt>
                <c:pt idx="11171">
                  <c:v>39.56</c:v>
                </c:pt>
                <c:pt idx="11172">
                  <c:v>39.57</c:v>
                </c:pt>
                <c:pt idx="11173">
                  <c:v>39.57</c:v>
                </c:pt>
                <c:pt idx="11174">
                  <c:v>39.57</c:v>
                </c:pt>
                <c:pt idx="11175">
                  <c:v>39.57</c:v>
                </c:pt>
                <c:pt idx="11176">
                  <c:v>39.58</c:v>
                </c:pt>
                <c:pt idx="11177">
                  <c:v>39.590000000000003</c:v>
                </c:pt>
                <c:pt idx="11178">
                  <c:v>39.590000000000003</c:v>
                </c:pt>
                <c:pt idx="11179">
                  <c:v>39.590000000000003</c:v>
                </c:pt>
                <c:pt idx="11180">
                  <c:v>39.590000000000003</c:v>
                </c:pt>
                <c:pt idx="11181">
                  <c:v>39.6</c:v>
                </c:pt>
                <c:pt idx="11182">
                  <c:v>39.6</c:v>
                </c:pt>
                <c:pt idx="11183">
                  <c:v>39.6</c:v>
                </c:pt>
                <c:pt idx="11184">
                  <c:v>39.6</c:v>
                </c:pt>
                <c:pt idx="11185">
                  <c:v>39.6</c:v>
                </c:pt>
                <c:pt idx="11186">
                  <c:v>39.6</c:v>
                </c:pt>
                <c:pt idx="11187">
                  <c:v>39.6</c:v>
                </c:pt>
                <c:pt idx="11188">
                  <c:v>39.6</c:v>
                </c:pt>
                <c:pt idx="11189">
                  <c:v>39.6</c:v>
                </c:pt>
                <c:pt idx="11190">
                  <c:v>39.6</c:v>
                </c:pt>
                <c:pt idx="11191">
                  <c:v>39.6</c:v>
                </c:pt>
                <c:pt idx="11192">
                  <c:v>39.6</c:v>
                </c:pt>
                <c:pt idx="11193">
                  <c:v>39.6</c:v>
                </c:pt>
                <c:pt idx="11194">
                  <c:v>39.6</c:v>
                </c:pt>
                <c:pt idx="11195">
                  <c:v>39.61</c:v>
                </c:pt>
                <c:pt idx="11196">
                  <c:v>39.6</c:v>
                </c:pt>
                <c:pt idx="11197">
                  <c:v>39.61</c:v>
                </c:pt>
                <c:pt idx="11198">
                  <c:v>39.61</c:v>
                </c:pt>
                <c:pt idx="11199">
                  <c:v>39.61</c:v>
                </c:pt>
                <c:pt idx="11200">
                  <c:v>39.6</c:v>
                </c:pt>
                <c:pt idx="11201">
                  <c:v>39.6</c:v>
                </c:pt>
                <c:pt idx="11202">
                  <c:v>39.6</c:v>
                </c:pt>
                <c:pt idx="11203">
                  <c:v>39.6</c:v>
                </c:pt>
                <c:pt idx="11204">
                  <c:v>39.6</c:v>
                </c:pt>
                <c:pt idx="11205">
                  <c:v>39.6</c:v>
                </c:pt>
                <c:pt idx="11206">
                  <c:v>39.6</c:v>
                </c:pt>
                <c:pt idx="11207">
                  <c:v>39.6</c:v>
                </c:pt>
                <c:pt idx="11208">
                  <c:v>39.6</c:v>
                </c:pt>
                <c:pt idx="11209">
                  <c:v>39.6</c:v>
                </c:pt>
                <c:pt idx="11210">
                  <c:v>39.6</c:v>
                </c:pt>
                <c:pt idx="11211">
                  <c:v>39.590000000000003</c:v>
                </c:pt>
                <c:pt idx="11212">
                  <c:v>39.590000000000003</c:v>
                </c:pt>
                <c:pt idx="11213">
                  <c:v>39.590000000000003</c:v>
                </c:pt>
                <c:pt idx="11214">
                  <c:v>39.590000000000003</c:v>
                </c:pt>
                <c:pt idx="11215">
                  <c:v>39.58</c:v>
                </c:pt>
                <c:pt idx="11216">
                  <c:v>39.58</c:v>
                </c:pt>
                <c:pt idx="11217">
                  <c:v>39.590000000000003</c:v>
                </c:pt>
                <c:pt idx="11218">
                  <c:v>39.590000000000003</c:v>
                </c:pt>
                <c:pt idx="11219">
                  <c:v>39.590000000000003</c:v>
                </c:pt>
                <c:pt idx="11220">
                  <c:v>39.590000000000003</c:v>
                </c:pt>
                <c:pt idx="11221">
                  <c:v>39.590000000000003</c:v>
                </c:pt>
                <c:pt idx="11222">
                  <c:v>39.590000000000003</c:v>
                </c:pt>
                <c:pt idx="11223">
                  <c:v>39.58</c:v>
                </c:pt>
                <c:pt idx="11224">
                  <c:v>39.590000000000003</c:v>
                </c:pt>
                <c:pt idx="11225">
                  <c:v>39.58</c:v>
                </c:pt>
                <c:pt idx="11226">
                  <c:v>39.58</c:v>
                </c:pt>
                <c:pt idx="11227">
                  <c:v>39.57</c:v>
                </c:pt>
                <c:pt idx="11228">
                  <c:v>39.57</c:v>
                </c:pt>
                <c:pt idx="11229">
                  <c:v>39.56</c:v>
                </c:pt>
                <c:pt idx="11230">
                  <c:v>39.56</c:v>
                </c:pt>
                <c:pt idx="11231">
                  <c:v>39.56</c:v>
                </c:pt>
                <c:pt idx="11232">
                  <c:v>39.56</c:v>
                </c:pt>
                <c:pt idx="11233">
                  <c:v>39.56</c:v>
                </c:pt>
                <c:pt idx="11234">
                  <c:v>39.549999999999997</c:v>
                </c:pt>
                <c:pt idx="11235">
                  <c:v>39.56</c:v>
                </c:pt>
                <c:pt idx="11236">
                  <c:v>39.549999999999997</c:v>
                </c:pt>
                <c:pt idx="11237">
                  <c:v>39.56</c:v>
                </c:pt>
                <c:pt idx="11238">
                  <c:v>39.56</c:v>
                </c:pt>
                <c:pt idx="11239">
                  <c:v>39.549999999999997</c:v>
                </c:pt>
                <c:pt idx="11240">
                  <c:v>39.549999999999997</c:v>
                </c:pt>
                <c:pt idx="11241">
                  <c:v>39.549999999999997</c:v>
                </c:pt>
                <c:pt idx="11242">
                  <c:v>39.549999999999997</c:v>
                </c:pt>
                <c:pt idx="11243">
                  <c:v>39.549999999999997</c:v>
                </c:pt>
                <c:pt idx="11244">
                  <c:v>39.54</c:v>
                </c:pt>
                <c:pt idx="11245">
                  <c:v>39.54</c:v>
                </c:pt>
                <c:pt idx="11246">
                  <c:v>39.53</c:v>
                </c:pt>
                <c:pt idx="11247">
                  <c:v>39.53</c:v>
                </c:pt>
                <c:pt idx="11248">
                  <c:v>39.53</c:v>
                </c:pt>
                <c:pt idx="11249">
                  <c:v>39.53</c:v>
                </c:pt>
                <c:pt idx="11250">
                  <c:v>39.520000000000003</c:v>
                </c:pt>
                <c:pt idx="11251">
                  <c:v>39.520000000000003</c:v>
                </c:pt>
                <c:pt idx="11252">
                  <c:v>39.520000000000003</c:v>
                </c:pt>
                <c:pt idx="11253">
                  <c:v>39.53</c:v>
                </c:pt>
                <c:pt idx="11254">
                  <c:v>39.53</c:v>
                </c:pt>
                <c:pt idx="11255">
                  <c:v>39.53</c:v>
                </c:pt>
                <c:pt idx="11256">
                  <c:v>39.53</c:v>
                </c:pt>
                <c:pt idx="11257">
                  <c:v>39.54</c:v>
                </c:pt>
                <c:pt idx="11258">
                  <c:v>39.54</c:v>
                </c:pt>
                <c:pt idx="11259">
                  <c:v>39.54</c:v>
                </c:pt>
                <c:pt idx="11260">
                  <c:v>39.54</c:v>
                </c:pt>
                <c:pt idx="11261">
                  <c:v>39.549999999999997</c:v>
                </c:pt>
                <c:pt idx="11262">
                  <c:v>39.56</c:v>
                </c:pt>
                <c:pt idx="11263">
                  <c:v>39.56</c:v>
                </c:pt>
                <c:pt idx="11264">
                  <c:v>39.57</c:v>
                </c:pt>
                <c:pt idx="11265">
                  <c:v>39.58</c:v>
                </c:pt>
                <c:pt idx="11266">
                  <c:v>39.58</c:v>
                </c:pt>
                <c:pt idx="11267">
                  <c:v>39.58</c:v>
                </c:pt>
                <c:pt idx="11268">
                  <c:v>39.58</c:v>
                </c:pt>
                <c:pt idx="11269">
                  <c:v>39.590000000000003</c:v>
                </c:pt>
                <c:pt idx="11270">
                  <c:v>39.590000000000003</c:v>
                </c:pt>
                <c:pt idx="11271">
                  <c:v>39.590000000000003</c:v>
                </c:pt>
                <c:pt idx="11272">
                  <c:v>39.590000000000003</c:v>
                </c:pt>
                <c:pt idx="11273">
                  <c:v>39.6</c:v>
                </c:pt>
                <c:pt idx="11274">
                  <c:v>39.6</c:v>
                </c:pt>
                <c:pt idx="11275">
                  <c:v>39.6</c:v>
                </c:pt>
                <c:pt idx="11276">
                  <c:v>39.6</c:v>
                </c:pt>
                <c:pt idx="11277">
                  <c:v>39.61</c:v>
                </c:pt>
                <c:pt idx="11278">
                  <c:v>39.61</c:v>
                </c:pt>
                <c:pt idx="11279">
                  <c:v>39.61</c:v>
                </c:pt>
                <c:pt idx="11280">
                  <c:v>39.61</c:v>
                </c:pt>
                <c:pt idx="11281">
                  <c:v>39.61</c:v>
                </c:pt>
                <c:pt idx="11282">
                  <c:v>39.619999999999997</c:v>
                </c:pt>
                <c:pt idx="11283">
                  <c:v>39.619999999999997</c:v>
                </c:pt>
                <c:pt idx="11284">
                  <c:v>39.619999999999997</c:v>
                </c:pt>
                <c:pt idx="11285">
                  <c:v>39.619999999999997</c:v>
                </c:pt>
                <c:pt idx="11286">
                  <c:v>39.619999999999997</c:v>
                </c:pt>
                <c:pt idx="11287">
                  <c:v>39.630000000000003</c:v>
                </c:pt>
                <c:pt idx="11288">
                  <c:v>39.630000000000003</c:v>
                </c:pt>
                <c:pt idx="11289">
                  <c:v>39.64</c:v>
                </c:pt>
                <c:pt idx="11290">
                  <c:v>39.64</c:v>
                </c:pt>
                <c:pt idx="11291">
                  <c:v>39.65</c:v>
                </c:pt>
                <c:pt idx="11292">
                  <c:v>39.659999999999997</c:v>
                </c:pt>
                <c:pt idx="11293">
                  <c:v>39.659999999999997</c:v>
                </c:pt>
                <c:pt idx="11294">
                  <c:v>39.67</c:v>
                </c:pt>
                <c:pt idx="11295">
                  <c:v>39.68</c:v>
                </c:pt>
                <c:pt idx="11296">
                  <c:v>39.68</c:v>
                </c:pt>
                <c:pt idx="11297">
                  <c:v>39.69</c:v>
                </c:pt>
                <c:pt idx="11298">
                  <c:v>39.69</c:v>
                </c:pt>
                <c:pt idx="11299">
                  <c:v>39.700000000000003</c:v>
                </c:pt>
                <c:pt idx="11300">
                  <c:v>39.700000000000003</c:v>
                </c:pt>
                <c:pt idx="11301">
                  <c:v>39.700000000000003</c:v>
                </c:pt>
                <c:pt idx="11302">
                  <c:v>39.700000000000003</c:v>
                </c:pt>
                <c:pt idx="11303">
                  <c:v>39.700000000000003</c:v>
                </c:pt>
                <c:pt idx="11304">
                  <c:v>39.700000000000003</c:v>
                </c:pt>
                <c:pt idx="11305">
                  <c:v>39.71</c:v>
                </c:pt>
                <c:pt idx="11306">
                  <c:v>39.71</c:v>
                </c:pt>
                <c:pt idx="11307">
                  <c:v>39.71</c:v>
                </c:pt>
                <c:pt idx="11308">
                  <c:v>39.71</c:v>
                </c:pt>
                <c:pt idx="11309">
                  <c:v>39.71</c:v>
                </c:pt>
                <c:pt idx="11310">
                  <c:v>39.71</c:v>
                </c:pt>
                <c:pt idx="11311">
                  <c:v>39.71</c:v>
                </c:pt>
                <c:pt idx="11312">
                  <c:v>39.71</c:v>
                </c:pt>
                <c:pt idx="11313">
                  <c:v>39.71</c:v>
                </c:pt>
                <c:pt idx="11314">
                  <c:v>39.71</c:v>
                </c:pt>
                <c:pt idx="11315">
                  <c:v>39.71</c:v>
                </c:pt>
                <c:pt idx="11316">
                  <c:v>39.71</c:v>
                </c:pt>
                <c:pt idx="11317">
                  <c:v>39.71</c:v>
                </c:pt>
                <c:pt idx="11318">
                  <c:v>39.71</c:v>
                </c:pt>
                <c:pt idx="11319">
                  <c:v>39.71</c:v>
                </c:pt>
                <c:pt idx="11320">
                  <c:v>39.71</c:v>
                </c:pt>
                <c:pt idx="11321">
                  <c:v>39.71</c:v>
                </c:pt>
                <c:pt idx="11322">
                  <c:v>39.71</c:v>
                </c:pt>
                <c:pt idx="11323">
                  <c:v>39.71</c:v>
                </c:pt>
                <c:pt idx="11324">
                  <c:v>39.71</c:v>
                </c:pt>
                <c:pt idx="11325">
                  <c:v>39.71</c:v>
                </c:pt>
                <c:pt idx="11326">
                  <c:v>39.71</c:v>
                </c:pt>
                <c:pt idx="11327">
                  <c:v>39.71</c:v>
                </c:pt>
                <c:pt idx="11328">
                  <c:v>39.71</c:v>
                </c:pt>
                <c:pt idx="11329">
                  <c:v>39.71</c:v>
                </c:pt>
                <c:pt idx="11330">
                  <c:v>39.71</c:v>
                </c:pt>
                <c:pt idx="11331">
                  <c:v>39.71</c:v>
                </c:pt>
                <c:pt idx="11332">
                  <c:v>39.71</c:v>
                </c:pt>
                <c:pt idx="11333">
                  <c:v>39.71</c:v>
                </c:pt>
                <c:pt idx="11334">
                  <c:v>39.71</c:v>
                </c:pt>
                <c:pt idx="11335">
                  <c:v>39.71</c:v>
                </c:pt>
                <c:pt idx="11336">
                  <c:v>39.71</c:v>
                </c:pt>
                <c:pt idx="11337">
                  <c:v>39.71</c:v>
                </c:pt>
                <c:pt idx="11338">
                  <c:v>39.71</c:v>
                </c:pt>
                <c:pt idx="11339">
                  <c:v>39.71</c:v>
                </c:pt>
                <c:pt idx="11340">
                  <c:v>39.71</c:v>
                </c:pt>
                <c:pt idx="11341">
                  <c:v>39.71</c:v>
                </c:pt>
                <c:pt idx="11342">
                  <c:v>39.71</c:v>
                </c:pt>
                <c:pt idx="11343">
                  <c:v>39.71</c:v>
                </c:pt>
                <c:pt idx="11344">
                  <c:v>39.71</c:v>
                </c:pt>
                <c:pt idx="11345">
                  <c:v>39.71</c:v>
                </c:pt>
                <c:pt idx="11346">
                  <c:v>39.71</c:v>
                </c:pt>
                <c:pt idx="11347">
                  <c:v>39.71</c:v>
                </c:pt>
                <c:pt idx="11348">
                  <c:v>39.71</c:v>
                </c:pt>
                <c:pt idx="11349">
                  <c:v>39.71</c:v>
                </c:pt>
                <c:pt idx="11350">
                  <c:v>39.71</c:v>
                </c:pt>
                <c:pt idx="11351">
                  <c:v>39.71</c:v>
                </c:pt>
                <c:pt idx="11352">
                  <c:v>39.71</c:v>
                </c:pt>
                <c:pt idx="11353">
                  <c:v>39.700000000000003</c:v>
                </c:pt>
                <c:pt idx="11354">
                  <c:v>39.700000000000003</c:v>
                </c:pt>
                <c:pt idx="11355">
                  <c:v>39.700000000000003</c:v>
                </c:pt>
                <c:pt idx="11356">
                  <c:v>39.700000000000003</c:v>
                </c:pt>
                <c:pt idx="11357">
                  <c:v>39.69</c:v>
                </c:pt>
                <c:pt idx="11358">
                  <c:v>39.69</c:v>
                </c:pt>
                <c:pt idx="11359">
                  <c:v>39.68</c:v>
                </c:pt>
                <c:pt idx="11360">
                  <c:v>39.67</c:v>
                </c:pt>
                <c:pt idx="11361">
                  <c:v>39.659999999999997</c:v>
                </c:pt>
                <c:pt idx="11362">
                  <c:v>39.659999999999997</c:v>
                </c:pt>
                <c:pt idx="11363">
                  <c:v>39.65</c:v>
                </c:pt>
                <c:pt idx="11364">
                  <c:v>39.65</c:v>
                </c:pt>
                <c:pt idx="11365">
                  <c:v>39.64</c:v>
                </c:pt>
                <c:pt idx="11366">
                  <c:v>39.64</c:v>
                </c:pt>
                <c:pt idx="11367">
                  <c:v>39.630000000000003</c:v>
                </c:pt>
                <c:pt idx="11368">
                  <c:v>39.630000000000003</c:v>
                </c:pt>
                <c:pt idx="11369">
                  <c:v>39.619999999999997</c:v>
                </c:pt>
                <c:pt idx="11370">
                  <c:v>39.619999999999997</c:v>
                </c:pt>
                <c:pt idx="11371">
                  <c:v>39.619999999999997</c:v>
                </c:pt>
                <c:pt idx="11372">
                  <c:v>39.619999999999997</c:v>
                </c:pt>
                <c:pt idx="11373">
                  <c:v>39.61</c:v>
                </c:pt>
                <c:pt idx="11374">
                  <c:v>39.61</c:v>
                </c:pt>
                <c:pt idx="11375">
                  <c:v>39.61</c:v>
                </c:pt>
                <c:pt idx="11376">
                  <c:v>39.61</c:v>
                </c:pt>
                <c:pt idx="11377">
                  <c:v>39.61</c:v>
                </c:pt>
                <c:pt idx="11378">
                  <c:v>39.61</c:v>
                </c:pt>
                <c:pt idx="11379">
                  <c:v>39.61</c:v>
                </c:pt>
                <c:pt idx="11380">
                  <c:v>39.6</c:v>
                </c:pt>
                <c:pt idx="11381">
                  <c:v>39.6</c:v>
                </c:pt>
                <c:pt idx="11382">
                  <c:v>39.6</c:v>
                </c:pt>
                <c:pt idx="11383">
                  <c:v>39.6</c:v>
                </c:pt>
                <c:pt idx="11384">
                  <c:v>39.590000000000003</c:v>
                </c:pt>
                <c:pt idx="11385">
                  <c:v>39.590000000000003</c:v>
                </c:pt>
                <c:pt idx="11386">
                  <c:v>39.590000000000003</c:v>
                </c:pt>
                <c:pt idx="11387">
                  <c:v>39.58</c:v>
                </c:pt>
                <c:pt idx="11388">
                  <c:v>39.58</c:v>
                </c:pt>
                <c:pt idx="11389">
                  <c:v>39.57</c:v>
                </c:pt>
                <c:pt idx="11390">
                  <c:v>39.57</c:v>
                </c:pt>
                <c:pt idx="11391">
                  <c:v>39.56</c:v>
                </c:pt>
                <c:pt idx="11392">
                  <c:v>39.56</c:v>
                </c:pt>
                <c:pt idx="11393">
                  <c:v>39.54</c:v>
                </c:pt>
                <c:pt idx="11394">
                  <c:v>39.54</c:v>
                </c:pt>
                <c:pt idx="11395">
                  <c:v>39.53</c:v>
                </c:pt>
                <c:pt idx="11396">
                  <c:v>39.53</c:v>
                </c:pt>
                <c:pt idx="11397">
                  <c:v>39.520000000000003</c:v>
                </c:pt>
                <c:pt idx="11398">
                  <c:v>39.520000000000003</c:v>
                </c:pt>
                <c:pt idx="11399">
                  <c:v>39.51</c:v>
                </c:pt>
                <c:pt idx="11400">
                  <c:v>39.51</c:v>
                </c:pt>
                <c:pt idx="11401">
                  <c:v>39.51</c:v>
                </c:pt>
                <c:pt idx="11402">
                  <c:v>39.520000000000003</c:v>
                </c:pt>
                <c:pt idx="11403">
                  <c:v>39.520000000000003</c:v>
                </c:pt>
                <c:pt idx="11404">
                  <c:v>39.520000000000003</c:v>
                </c:pt>
                <c:pt idx="11405">
                  <c:v>39.520000000000003</c:v>
                </c:pt>
                <c:pt idx="11406">
                  <c:v>39.520000000000003</c:v>
                </c:pt>
                <c:pt idx="11407">
                  <c:v>39.520000000000003</c:v>
                </c:pt>
                <c:pt idx="11408">
                  <c:v>39.53</c:v>
                </c:pt>
                <c:pt idx="11409">
                  <c:v>39.53</c:v>
                </c:pt>
                <c:pt idx="11410">
                  <c:v>39.53</c:v>
                </c:pt>
                <c:pt idx="11411">
                  <c:v>39.53</c:v>
                </c:pt>
                <c:pt idx="11412">
                  <c:v>39.54</c:v>
                </c:pt>
                <c:pt idx="11413">
                  <c:v>39.54</c:v>
                </c:pt>
                <c:pt idx="11414">
                  <c:v>39.549999999999997</c:v>
                </c:pt>
                <c:pt idx="11415">
                  <c:v>39.549999999999997</c:v>
                </c:pt>
                <c:pt idx="11416">
                  <c:v>39.54</c:v>
                </c:pt>
                <c:pt idx="11417">
                  <c:v>39.54</c:v>
                </c:pt>
                <c:pt idx="11418">
                  <c:v>39.549999999999997</c:v>
                </c:pt>
                <c:pt idx="11419">
                  <c:v>39.549999999999997</c:v>
                </c:pt>
                <c:pt idx="11420">
                  <c:v>39.549999999999997</c:v>
                </c:pt>
                <c:pt idx="11421">
                  <c:v>39.56</c:v>
                </c:pt>
                <c:pt idx="11422">
                  <c:v>39.56</c:v>
                </c:pt>
                <c:pt idx="11423">
                  <c:v>39.56</c:v>
                </c:pt>
                <c:pt idx="11424">
                  <c:v>39.57</c:v>
                </c:pt>
                <c:pt idx="11425">
                  <c:v>39.57</c:v>
                </c:pt>
                <c:pt idx="11426">
                  <c:v>39.57</c:v>
                </c:pt>
                <c:pt idx="11427">
                  <c:v>39.57</c:v>
                </c:pt>
                <c:pt idx="11428">
                  <c:v>39.57</c:v>
                </c:pt>
                <c:pt idx="11429">
                  <c:v>39.57</c:v>
                </c:pt>
                <c:pt idx="11430">
                  <c:v>39.58</c:v>
                </c:pt>
                <c:pt idx="11431">
                  <c:v>39.58</c:v>
                </c:pt>
                <c:pt idx="11432">
                  <c:v>39.58</c:v>
                </c:pt>
                <c:pt idx="11433">
                  <c:v>39.58</c:v>
                </c:pt>
                <c:pt idx="11434">
                  <c:v>39.58</c:v>
                </c:pt>
                <c:pt idx="11435">
                  <c:v>39.58</c:v>
                </c:pt>
                <c:pt idx="11436">
                  <c:v>39.58</c:v>
                </c:pt>
                <c:pt idx="11437">
                  <c:v>39.58</c:v>
                </c:pt>
                <c:pt idx="11438">
                  <c:v>39.58</c:v>
                </c:pt>
                <c:pt idx="11439">
                  <c:v>39.57</c:v>
                </c:pt>
                <c:pt idx="11440">
                  <c:v>39.57</c:v>
                </c:pt>
                <c:pt idx="11441">
                  <c:v>39.57</c:v>
                </c:pt>
                <c:pt idx="11442">
                  <c:v>39.57</c:v>
                </c:pt>
                <c:pt idx="11443">
                  <c:v>39.57</c:v>
                </c:pt>
                <c:pt idx="11444">
                  <c:v>39.57</c:v>
                </c:pt>
                <c:pt idx="11445">
                  <c:v>39.57</c:v>
                </c:pt>
                <c:pt idx="11446">
                  <c:v>39.58</c:v>
                </c:pt>
                <c:pt idx="11447">
                  <c:v>39.58</c:v>
                </c:pt>
                <c:pt idx="11448">
                  <c:v>39.590000000000003</c:v>
                </c:pt>
                <c:pt idx="11449">
                  <c:v>39.590000000000003</c:v>
                </c:pt>
                <c:pt idx="11450">
                  <c:v>39.590000000000003</c:v>
                </c:pt>
                <c:pt idx="11451">
                  <c:v>39.590000000000003</c:v>
                </c:pt>
                <c:pt idx="11452">
                  <c:v>39.590000000000003</c:v>
                </c:pt>
                <c:pt idx="11453">
                  <c:v>39.590000000000003</c:v>
                </c:pt>
                <c:pt idx="11454">
                  <c:v>39.6</c:v>
                </c:pt>
                <c:pt idx="11455">
                  <c:v>39.6</c:v>
                </c:pt>
                <c:pt idx="11456">
                  <c:v>39.6</c:v>
                </c:pt>
                <c:pt idx="11457">
                  <c:v>39.6</c:v>
                </c:pt>
                <c:pt idx="11458">
                  <c:v>39.6</c:v>
                </c:pt>
                <c:pt idx="11459">
                  <c:v>39.61</c:v>
                </c:pt>
                <c:pt idx="11460">
                  <c:v>39.61</c:v>
                </c:pt>
                <c:pt idx="11461">
                  <c:v>39.61</c:v>
                </c:pt>
                <c:pt idx="11462">
                  <c:v>39.61</c:v>
                </c:pt>
                <c:pt idx="11463">
                  <c:v>39.61</c:v>
                </c:pt>
                <c:pt idx="11464">
                  <c:v>39.61</c:v>
                </c:pt>
                <c:pt idx="11465">
                  <c:v>39.61</c:v>
                </c:pt>
                <c:pt idx="11466">
                  <c:v>39.61</c:v>
                </c:pt>
                <c:pt idx="11467">
                  <c:v>39.61</c:v>
                </c:pt>
                <c:pt idx="11468">
                  <c:v>39.61</c:v>
                </c:pt>
                <c:pt idx="11469">
                  <c:v>39.61</c:v>
                </c:pt>
                <c:pt idx="11470">
                  <c:v>39.61</c:v>
                </c:pt>
                <c:pt idx="11471">
                  <c:v>39.61</c:v>
                </c:pt>
                <c:pt idx="11472">
                  <c:v>39.61</c:v>
                </c:pt>
                <c:pt idx="11473">
                  <c:v>39.61</c:v>
                </c:pt>
                <c:pt idx="11474">
                  <c:v>39.61</c:v>
                </c:pt>
                <c:pt idx="11475">
                  <c:v>39.61</c:v>
                </c:pt>
                <c:pt idx="11476">
                  <c:v>39.61</c:v>
                </c:pt>
                <c:pt idx="11477">
                  <c:v>39.61</c:v>
                </c:pt>
                <c:pt idx="11478">
                  <c:v>39.61</c:v>
                </c:pt>
                <c:pt idx="11479">
                  <c:v>39.61</c:v>
                </c:pt>
                <c:pt idx="11480">
                  <c:v>39.61</c:v>
                </c:pt>
                <c:pt idx="11481">
                  <c:v>39.61</c:v>
                </c:pt>
                <c:pt idx="11482">
                  <c:v>39.61</c:v>
                </c:pt>
                <c:pt idx="11483">
                  <c:v>39.61</c:v>
                </c:pt>
                <c:pt idx="11484">
                  <c:v>39.61</c:v>
                </c:pt>
                <c:pt idx="11485">
                  <c:v>39.61</c:v>
                </c:pt>
                <c:pt idx="11486">
                  <c:v>39.6</c:v>
                </c:pt>
                <c:pt idx="11487">
                  <c:v>39.6</c:v>
                </c:pt>
                <c:pt idx="11488">
                  <c:v>39.590000000000003</c:v>
                </c:pt>
                <c:pt idx="11489">
                  <c:v>39.58</c:v>
                </c:pt>
                <c:pt idx="11490">
                  <c:v>39.58</c:v>
                </c:pt>
                <c:pt idx="11491">
                  <c:v>39.58</c:v>
                </c:pt>
                <c:pt idx="11492">
                  <c:v>39.57</c:v>
                </c:pt>
                <c:pt idx="11493">
                  <c:v>39.57</c:v>
                </c:pt>
                <c:pt idx="11494">
                  <c:v>39.57</c:v>
                </c:pt>
                <c:pt idx="11495">
                  <c:v>39.57</c:v>
                </c:pt>
                <c:pt idx="11496">
                  <c:v>39.56</c:v>
                </c:pt>
                <c:pt idx="11497">
                  <c:v>39.549999999999997</c:v>
                </c:pt>
                <c:pt idx="11498">
                  <c:v>39.53</c:v>
                </c:pt>
                <c:pt idx="11499">
                  <c:v>39.520000000000003</c:v>
                </c:pt>
                <c:pt idx="11500">
                  <c:v>39.51</c:v>
                </c:pt>
                <c:pt idx="11501">
                  <c:v>39.51</c:v>
                </c:pt>
                <c:pt idx="11502">
                  <c:v>39.5</c:v>
                </c:pt>
                <c:pt idx="11503">
                  <c:v>39.5</c:v>
                </c:pt>
                <c:pt idx="11504">
                  <c:v>39.5</c:v>
                </c:pt>
                <c:pt idx="11505">
                  <c:v>39.49</c:v>
                </c:pt>
                <c:pt idx="11506">
                  <c:v>39.479999999999997</c:v>
                </c:pt>
                <c:pt idx="11507">
                  <c:v>39.479999999999997</c:v>
                </c:pt>
                <c:pt idx="11508">
                  <c:v>39.47</c:v>
                </c:pt>
                <c:pt idx="11509">
                  <c:v>39.46</c:v>
                </c:pt>
                <c:pt idx="11510">
                  <c:v>39.450000000000003</c:v>
                </c:pt>
                <c:pt idx="11511">
                  <c:v>39.450000000000003</c:v>
                </c:pt>
                <c:pt idx="11512">
                  <c:v>39.44</c:v>
                </c:pt>
                <c:pt idx="11513">
                  <c:v>39.44</c:v>
                </c:pt>
                <c:pt idx="11514">
                  <c:v>39.44</c:v>
                </c:pt>
                <c:pt idx="11515">
                  <c:v>39.43</c:v>
                </c:pt>
                <c:pt idx="11516">
                  <c:v>39.43</c:v>
                </c:pt>
                <c:pt idx="11517">
                  <c:v>39.42</c:v>
                </c:pt>
                <c:pt idx="11518">
                  <c:v>39.42</c:v>
                </c:pt>
                <c:pt idx="11519">
                  <c:v>39.42</c:v>
                </c:pt>
                <c:pt idx="11520">
                  <c:v>39.42</c:v>
                </c:pt>
                <c:pt idx="11521">
                  <c:v>39.409999999999997</c:v>
                </c:pt>
                <c:pt idx="11522">
                  <c:v>39.409999999999997</c:v>
                </c:pt>
                <c:pt idx="11523">
                  <c:v>39.409999999999997</c:v>
                </c:pt>
                <c:pt idx="11524">
                  <c:v>39.409999999999997</c:v>
                </c:pt>
                <c:pt idx="11525">
                  <c:v>39.409999999999997</c:v>
                </c:pt>
                <c:pt idx="11526">
                  <c:v>39.4</c:v>
                </c:pt>
                <c:pt idx="11527">
                  <c:v>39.4</c:v>
                </c:pt>
                <c:pt idx="11528">
                  <c:v>39.4</c:v>
                </c:pt>
                <c:pt idx="11529">
                  <c:v>39.4</c:v>
                </c:pt>
                <c:pt idx="11530">
                  <c:v>39.4</c:v>
                </c:pt>
                <c:pt idx="11531">
                  <c:v>39.4</c:v>
                </c:pt>
                <c:pt idx="11532">
                  <c:v>39.4</c:v>
                </c:pt>
                <c:pt idx="11533">
                  <c:v>39.4</c:v>
                </c:pt>
                <c:pt idx="11534">
                  <c:v>39.4</c:v>
                </c:pt>
                <c:pt idx="11535">
                  <c:v>39.4</c:v>
                </c:pt>
                <c:pt idx="11536">
                  <c:v>39.4</c:v>
                </c:pt>
                <c:pt idx="11537">
                  <c:v>39.4</c:v>
                </c:pt>
                <c:pt idx="11538">
                  <c:v>39.4</c:v>
                </c:pt>
                <c:pt idx="11539">
                  <c:v>39.4</c:v>
                </c:pt>
                <c:pt idx="11540">
                  <c:v>39.4</c:v>
                </c:pt>
                <c:pt idx="11541">
                  <c:v>39.4</c:v>
                </c:pt>
                <c:pt idx="11542">
                  <c:v>39.409999999999997</c:v>
                </c:pt>
                <c:pt idx="11543">
                  <c:v>39.409999999999997</c:v>
                </c:pt>
                <c:pt idx="11544">
                  <c:v>39.409999999999997</c:v>
                </c:pt>
                <c:pt idx="11545">
                  <c:v>39.409999999999997</c:v>
                </c:pt>
                <c:pt idx="11546">
                  <c:v>39.409999999999997</c:v>
                </c:pt>
                <c:pt idx="11547">
                  <c:v>39.409999999999997</c:v>
                </c:pt>
                <c:pt idx="11548">
                  <c:v>39.409999999999997</c:v>
                </c:pt>
                <c:pt idx="11549">
                  <c:v>39.42</c:v>
                </c:pt>
                <c:pt idx="11550">
                  <c:v>39.42</c:v>
                </c:pt>
                <c:pt idx="11551">
                  <c:v>39.43</c:v>
                </c:pt>
                <c:pt idx="11552">
                  <c:v>39.43</c:v>
                </c:pt>
                <c:pt idx="11553">
                  <c:v>39.450000000000003</c:v>
                </c:pt>
                <c:pt idx="11554">
                  <c:v>39.46</c:v>
                </c:pt>
                <c:pt idx="11555">
                  <c:v>39.479999999999997</c:v>
                </c:pt>
                <c:pt idx="11556">
                  <c:v>39.5</c:v>
                </c:pt>
                <c:pt idx="11557">
                  <c:v>39.53</c:v>
                </c:pt>
                <c:pt idx="11558">
                  <c:v>39.549999999999997</c:v>
                </c:pt>
                <c:pt idx="11559">
                  <c:v>39.57</c:v>
                </c:pt>
                <c:pt idx="11560">
                  <c:v>39.58</c:v>
                </c:pt>
                <c:pt idx="11561">
                  <c:v>39.6</c:v>
                </c:pt>
                <c:pt idx="11562">
                  <c:v>39.6</c:v>
                </c:pt>
                <c:pt idx="11563">
                  <c:v>39.61</c:v>
                </c:pt>
                <c:pt idx="11564">
                  <c:v>39.619999999999997</c:v>
                </c:pt>
                <c:pt idx="11565">
                  <c:v>39.630000000000003</c:v>
                </c:pt>
                <c:pt idx="11566">
                  <c:v>39.630000000000003</c:v>
                </c:pt>
                <c:pt idx="11567">
                  <c:v>39.65</c:v>
                </c:pt>
                <c:pt idx="11568">
                  <c:v>39.659999999999997</c:v>
                </c:pt>
                <c:pt idx="11569">
                  <c:v>39.67</c:v>
                </c:pt>
                <c:pt idx="11570">
                  <c:v>39.68</c:v>
                </c:pt>
                <c:pt idx="11571">
                  <c:v>39.700000000000003</c:v>
                </c:pt>
                <c:pt idx="11572">
                  <c:v>39.700000000000003</c:v>
                </c:pt>
                <c:pt idx="11573">
                  <c:v>39.71</c:v>
                </c:pt>
                <c:pt idx="11574">
                  <c:v>39.71</c:v>
                </c:pt>
                <c:pt idx="11575">
                  <c:v>39.71</c:v>
                </c:pt>
                <c:pt idx="11576">
                  <c:v>39.71</c:v>
                </c:pt>
                <c:pt idx="11577">
                  <c:v>39.71</c:v>
                </c:pt>
                <c:pt idx="11578">
                  <c:v>39.72</c:v>
                </c:pt>
                <c:pt idx="11579">
                  <c:v>39.72</c:v>
                </c:pt>
                <c:pt idx="11580">
                  <c:v>39.729999999999997</c:v>
                </c:pt>
                <c:pt idx="11581">
                  <c:v>39.75</c:v>
                </c:pt>
                <c:pt idx="11582">
                  <c:v>39.770000000000003</c:v>
                </c:pt>
                <c:pt idx="11583">
                  <c:v>39.799999999999997</c:v>
                </c:pt>
                <c:pt idx="11584">
                  <c:v>39.82</c:v>
                </c:pt>
                <c:pt idx="11585">
                  <c:v>39.86</c:v>
                </c:pt>
                <c:pt idx="11586">
                  <c:v>39.880000000000003</c:v>
                </c:pt>
                <c:pt idx="11587">
                  <c:v>39.9</c:v>
                </c:pt>
                <c:pt idx="11588">
                  <c:v>39.909999999999997</c:v>
                </c:pt>
                <c:pt idx="11589">
                  <c:v>39.92</c:v>
                </c:pt>
                <c:pt idx="11590">
                  <c:v>39.92</c:v>
                </c:pt>
                <c:pt idx="11591">
                  <c:v>39.93</c:v>
                </c:pt>
                <c:pt idx="11592">
                  <c:v>39.93</c:v>
                </c:pt>
                <c:pt idx="11593">
                  <c:v>39.94</c:v>
                </c:pt>
                <c:pt idx="11594">
                  <c:v>39.950000000000003</c:v>
                </c:pt>
                <c:pt idx="11595">
                  <c:v>39.96</c:v>
                </c:pt>
                <c:pt idx="11596">
                  <c:v>39.979999999999997</c:v>
                </c:pt>
                <c:pt idx="11597">
                  <c:v>39.99</c:v>
                </c:pt>
                <c:pt idx="11598">
                  <c:v>40</c:v>
                </c:pt>
                <c:pt idx="11599">
                  <c:v>40.01</c:v>
                </c:pt>
                <c:pt idx="11600">
                  <c:v>40.01</c:v>
                </c:pt>
                <c:pt idx="11601">
                  <c:v>40.020000000000003</c:v>
                </c:pt>
                <c:pt idx="11602">
                  <c:v>40.020000000000003</c:v>
                </c:pt>
                <c:pt idx="11603">
                  <c:v>40.020000000000003</c:v>
                </c:pt>
                <c:pt idx="11604">
                  <c:v>40.03</c:v>
                </c:pt>
                <c:pt idx="11605">
                  <c:v>40.03</c:v>
                </c:pt>
                <c:pt idx="11606">
                  <c:v>40.03</c:v>
                </c:pt>
                <c:pt idx="11607">
                  <c:v>40.03</c:v>
                </c:pt>
                <c:pt idx="11608">
                  <c:v>40.03</c:v>
                </c:pt>
                <c:pt idx="11609">
                  <c:v>40.03</c:v>
                </c:pt>
                <c:pt idx="11610">
                  <c:v>40.03</c:v>
                </c:pt>
                <c:pt idx="11611">
                  <c:v>40.03</c:v>
                </c:pt>
                <c:pt idx="11612">
                  <c:v>40.03</c:v>
                </c:pt>
                <c:pt idx="11613">
                  <c:v>40.03</c:v>
                </c:pt>
                <c:pt idx="11614">
                  <c:v>40.03</c:v>
                </c:pt>
                <c:pt idx="11615">
                  <c:v>40.03</c:v>
                </c:pt>
                <c:pt idx="11616">
                  <c:v>40.03</c:v>
                </c:pt>
                <c:pt idx="11617">
                  <c:v>40.03</c:v>
                </c:pt>
                <c:pt idx="11618">
                  <c:v>40.03</c:v>
                </c:pt>
                <c:pt idx="11619">
                  <c:v>40.03</c:v>
                </c:pt>
                <c:pt idx="11620">
                  <c:v>40.03</c:v>
                </c:pt>
                <c:pt idx="11621">
                  <c:v>40.03</c:v>
                </c:pt>
                <c:pt idx="11622">
                  <c:v>40.03</c:v>
                </c:pt>
                <c:pt idx="11623">
                  <c:v>40.03</c:v>
                </c:pt>
                <c:pt idx="11624">
                  <c:v>40.03</c:v>
                </c:pt>
                <c:pt idx="11625">
                  <c:v>40.03</c:v>
                </c:pt>
                <c:pt idx="11626">
                  <c:v>40.03</c:v>
                </c:pt>
                <c:pt idx="11627">
                  <c:v>40.03</c:v>
                </c:pt>
                <c:pt idx="11628">
                  <c:v>40.03</c:v>
                </c:pt>
                <c:pt idx="11629">
                  <c:v>40.03</c:v>
                </c:pt>
                <c:pt idx="11630">
                  <c:v>40.03</c:v>
                </c:pt>
                <c:pt idx="11631">
                  <c:v>40.03</c:v>
                </c:pt>
                <c:pt idx="11632">
                  <c:v>40.03</c:v>
                </c:pt>
                <c:pt idx="11633">
                  <c:v>40.03</c:v>
                </c:pt>
                <c:pt idx="11634">
                  <c:v>40.03</c:v>
                </c:pt>
                <c:pt idx="11635">
                  <c:v>40.020000000000003</c:v>
                </c:pt>
                <c:pt idx="11636">
                  <c:v>40.020000000000003</c:v>
                </c:pt>
                <c:pt idx="11637">
                  <c:v>40.01</c:v>
                </c:pt>
                <c:pt idx="11638">
                  <c:v>40</c:v>
                </c:pt>
                <c:pt idx="11639">
                  <c:v>40</c:v>
                </c:pt>
                <c:pt idx="11640">
                  <c:v>39.99</c:v>
                </c:pt>
                <c:pt idx="11641">
                  <c:v>39.99</c:v>
                </c:pt>
                <c:pt idx="11642">
                  <c:v>39.99</c:v>
                </c:pt>
                <c:pt idx="11643">
                  <c:v>39.99</c:v>
                </c:pt>
                <c:pt idx="11644">
                  <c:v>39.99</c:v>
                </c:pt>
                <c:pt idx="11645">
                  <c:v>39.979999999999997</c:v>
                </c:pt>
                <c:pt idx="11646">
                  <c:v>39.979999999999997</c:v>
                </c:pt>
                <c:pt idx="11647">
                  <c:v>39.97</c:v>
                </c:pt>
                <c:pt idx="11648">
                  <c:v>39.96</c:v>
                </c:pt>
                <c:pt idx="11649">
                  <c:v>39.950000000000003</c:v>
                </c:pt>
                <c:pt idx="11650">
                  <c:v>39.950000000000003</c:v>
                </c:pt>
                <c:pt idx="11651">
                  <c:v>39.94</c:v>
                </c:pt>
                <c:pt idx="11652">
                  <c:v>39.94</c:v>
                </c:pt>
                <c:pt idx="11653">
                  <c:v>39.94</c:v>
                </c:pt>
                <c:pt idx="11654">
                  <c:v>39.93</c:v>
                </c:pt>
                <c:pt idx="11655">
                  <c:v>39.93</c:v>
                </c:pt>
                <c:pt idx="11656">
                  <c:v>39.93</c:v>
                </c:pt>
                <c:pt idx="11657">
                  <c:v>39.93</c:v>
                </c:pt>
                <c:pt idx="11658">
                  <c:v>39.93</c:v>
                </c:pt>
                <c:pt idx="11659">
                  <c:v>39.92</c:v>
                </c:pt>
                <c:pt idx="11660">
                  <c:v>39.92</c:v>
                </c:pt>
                <c:pt idx="11661">
                  <c:v>39.92</c:v>
                </c:pt>
                <c:pt idx="11662">
                  <c:v>39.92</c:v>
                </c:pt>
                <c:pt idx="11663">
                  <c:v>39.92</c:v>
                </c:pt>
                <c:pt idx="11664">
                  <c:v>39.92</c:v>
                </c:pt>
                <c:pt idx="11665">
                  <c:v>39.92</c:v>
                </c:pt>
                <c:pt idx="11666">
                  <c:v>39.92</c:v>
                </c:pt>
                <c:pt idx="11667">
                  <c:v>39.92</c:v>
                </c:pt>
                <c:pt idx="11668">
                  <c:v>39.92</c:v>
                </c:pt>
                <c:pt idx="11669">
                  <c:v>39.92</c:v>
                </c:pt>
                <c:pt idx="11670">
                  <c:v>39.92</c:v>
                </c:pt>
                <c:pt idx="11671">
                  <c:v>39.92</c:v>
                </c:pt>
                <c:pt idx="11672">
                  <c:v>39.92</c:v>
                </c:pt>
                <c:pt idx="11673">
                  <c:v>39.909999999999997</c:v>
                </c:pt>
                <c:pt idx="11674">
                  <c:v>39.909999999999997</c:v>
                </c:pt>
                <c:pt idx="11675">
                  <c:v>39.909999999999997</c:v>
                </c:pt>
                <c:pt idx="11676">
                  <c:v>39.909999999999997</c:v>
                </c:pt>
                <c:pt idx="11677">
                  <c:v>39.9</c:v>
                </c:pt>
                <c:pt idx="11678">
                  <c:v>39.9</c:v>
                </c:pt>
                <c:pt idx="11679">
                  <c:v>39.9</c:v>
                </c:pt>
                <c:pt idx="11680">
                  <c:v>39.89</c:v>
                </c:pt>
                <c:pt idx="11681">
                  <c:v>39.880000000000003</c:v>
                </c:pt>
                <c:pt idx="11682">
                  <c:v>39.880000000000003</c:v>
                </c:pt>
                <c:pt idx="11683">
                  <c:v>39.869999999999997</c:v>
                </c:pt>
                <c:pt idx="11684">
                  <c:v>39.869999999999997</c:v>
                </c:pt>
                <c:pt idx="11685">
                  <c:v>39.86</c:v>
                </c:pt>
                <c:pt idx="11686">
                  <c:v>39.85</c:v>
                </c:pt>
                <c:pt idx="11687">
                  <c:v>39.840000000000003</c:v>
                </c:pt>
                <c:pt idx="11688">
                  <c:v>39.83</c:v>
                </c:pt>
                <c:pt idx="11689">
                  <c:v>39.82</c:v>
                </c:pt>
                <c:pt idx="11690">
                  <c:v>39.81</c:v>
                </c:pt>
                <c:pt idx="11691">
                  <c:v>39.81</c:v>
                </c:pt>
                <c:pt idx="11692">
                  <c:v>39.799999999999997</c:v>
                </c:pt>
                <c:pt idx="11693">
                  <c:v>39.799999999999997</c:v>
                </c:pt>
                <c:pt idx="11694">
                  <c:v>39.79</c:v>
                </c:pt>
                <c:pt idx="11695">
                  <c:v>39.78</c:v>
                </c:pt>
                <c:pt idx="11696">
                  <c:v>39.770000000000003</c:v>
                </c:pt>
                <c:pt idx="11697">
                  <c:v>39.76</c:v>
                </c:pt>
                <c:pt idx="11698">
                  <c:v>39.75</c:v>
                </c:pt>
                <c:pt idx="11699">
                  <c:v>39.75</c:v>
                </c:pt>
                <c:pt idx="11700">
                  <c:v>39.75</c:v>
                </c:pt>
                <c:pt idx="11701">
                  <c:v>39.74</c:v>
                </c:pt>
                <c:pt idx="11702">
                  <c:v>39.74</c:v>
                </c:pt>
                <c:pt idx="11703">
                  <c:v>39.74</c:v>
                </c:pt>
                <c:pt idx="11704">
                  <c:v>39.729999999999997</c:v>
                </c:pt>
                <c:pt idx="11705">
                  <c:v>39.72</c:v>
                </c:pt>
                <c:pt idx="11706">
                  <c:v>39.72</c:v>
                </c:pt>
                <c:pt idx="11707">
                  <c:v>39.72</c:v>
                </c:pt>
                <c:pt idx="11708">
                  <c:v>39.71</c:v>
                </c:pt>
                <c:pt idx="11709">
                  <c:v>39.71</c:v>
                </c:pt>
                <c:pt idx="11710">
                  <c:v>39.71</c:v>
                </c:pt>
                <c:pt idx="11711">
                  <c:v>39.71</c:v>
                </c:pt>
                <c:pt idx="11712">
                  <c:v>39.71</c:v>
                </c:pt>
                <c:pt idx="11713">
                  <c:v>39.71</c:v>
                </c:pt>
                <c:pt idx="11714">
                  <c:v>39.71</c:v>
                </c:pt>
                <c:pt idx="11715">
                  <c:v>39.71</c:v>
                </c:pt>
                <c:pt idx="11716">
                  <c:v>39.71</c:v>
                </c:pt>
                <c:pt idx="11717">
                  <c:v>39.71</c:v>
                </c:pt>
                <c:pt idx="11718">
                  <c:v>39.71</c:v>
                </c:pt>
                <c:pt idx="11719">
                  <c:v>39.71</c:v>
                </c:pt>
                <c:pt idx="11720">
                  <c:v>39.71</c:v>
                </c:pt>
                <c:pt idx="11721">
                  <c:v>39.71</c:v>
                </c:pt>
                <c:pt idx="11722">
                  <c:v>39.71</c:v>
                </c:pt>
                <c:pt idx="11723">
                  <c:v>39.71</c:v>
                </c:pt>
                <c:pt idx="11724">
                  <c:v>39.71</c:v>
                </c:pt>
                <c:pt idx="11725">
                  <c:v>39.71</c:v>
                </c:pt>
                <c:pt idx="11726">
                  <c:v>39.71</c:v>
                </c:pt>
                <c:pt idx="11727">
                  <c:v>39.71</c:v>
                </c:pt>
                <c:pt idx="11728">
                  <c:v>39.71</c:v>
                </c:pt>
                <c:pt idx="11729">
                  <c:v>39.71</c:v>
                </c:pt>
                <c:pt idx="11730">
                  <c:v>39.71</c:v>
                </c:pt>
                <c:pt idx="11731">
                  <c:v>39.71</c:v>
                </c:pt>
                <c:pt idx="11732">
                  <c:v>39.71</c:v>
                </c:pt>
                <c:pt idx="11733">
                  <c:v>39.71</c:v>
                </c:pt>
                <c:pt idx="11734">
                  <c:v>39.71</c:v>
                </c:pt>
                <c:pt idx="11735">
                  <c:v>39.71</c:v>
                </c:pt>
                <c:pt idx="11736">
                  <c:v>39.71</c:v>
                </c:pt>
                <c:pt idx="11737">
                  <c:v>39.71</c:v>
                </c:pt>
                <c:pt idx="11738">
                  <c:v>39.71</c:v>
                </c:pt>
                <c:pt idx="11739">
                  <c:v>39.71</c:v>
                </c:pt>
                <c:pt idx="11740">
                  <c:v>39.71</c:v>
                </c:pt>
                <c:pt idx="11741">
                  <c:v>39.700000000000003</c:v>
                </c:pt>
                <c:pt idx="11742">
                  <c:v>39.700000000000003</c:v>
                </c:pt>
                <c:pt idx="11743">
                  <c:v>39.700000000000003</c:v>
                </c:pt>
                <c:pt idx="11744">
                  <c:v>39.700000000000003</c:v>
                </c:pt>
                <c:pt idx="11745">
                  <c:v>39.700000000000003</c:v>
                </c:pt>
                <c:pt idx="11746">
                  <c:v>39.700000000000003</c:v>
                </c:pt>
                <c:pt idx="11747">
                  <c:v>39.700000000000003</c:v>
                </c:pt>
                <c:pt idx="11748">
                  <c:v>39.69</c:v>
                </c:pt>
                <c:pt idx="11749">
                  <c:v>39.69</c:v>
                </c:pt>
                <c:pt idx="11750">
                  <c:v>39.69</c:v>
                </c:pt>
                <c:pt idx="11751">
                  <c:v>39.69</c:v>
                </c:pt>
                <c:pt idx="11752">
                  <c:v>39.68</c:v>
                </c:pt>
                <c:pt idx="11753">
                  <c:v>39.68</c:v>
                </c:pt>
                <c:pt idx="11754">
                  <c:v>39.67</c:v>
                </c:pt>
                <c:pt idx="11755">
                  <c:v>39.659999999999997</c:v>
                </c:pt>
                <c:pt idx="11756">
                  <c:v>39.659999999999997</c:v>
                </c:pt>
                <c:pt idx="11757">
                  <c:v>39.65</c:v>
                </c:pt>
                <c:pt idx="11758">
                  <c:v>39.65</c:v>
                </c:pt>
                <c:pt idx="11759">
                  <c:v>39.65</c:v>
                </c:pt>
                <c:pt idx="11760">
                  <c:v>39.65</c:v>
                </c:pt>
                <c:pt idx="11761">
                  <c:v>39.65</c:v>
                </c:pt>
                <c:pt idx="11762">
                  <c:v>39.65</c:v>
                </c:pt>
                <c:pt idx="11763">
                  <c:v>39.64</c:v>
                </c:pt>
                <c:pt idx="11764">
                  <c:v>39.64</c:v>
                </c:pt>
                <c:pt idx="11765">
                  <c:v>39.64</c:v>
                </c:pt>
                <c:pt idx="11766">
                  <c:v>39.64</c:v>
                </c:pt>
                <c:pt idx="11767">
                  <c:v>39.64</c:v>
                </c:pt>
                <c:pt idx="11768">
                  <c:v>39.64</c:v>
                </c:pt>
                <c:pt idx="11769">
                  <c:v>39.64</c:v>
                </c:pt>
                <c:pt idx="11770">
                  <c:v>39.64</c:v>
                </c:pt>
                <c:pt idx="11771">
                  <c:v>39.64</c:v>
                </c:pt>
                <c:pt idx="11772">
                  <c:v>39.64</c:v>
                </c:pt>
                <c:pt idx="11773">
                  <c:v>39.64</c:v>
                </c:pt>
                <c:pt idx="11774">
                  <c:v>39.65</c:v>
                </c:pt>
                <c:pt idx="11775">
                  <c:v>39.64</c:v>
                </c:pt>
                <c:pt idx="11776">
                  <c:v>39.64</c:v>
                </c:pt>
                <c:pt idx="11777">
                  <c:v>39.64</c:v>
                </c:pt>
                <c:pt idx="11778">
                  <c:v>39.64</c:v>
                </c:pt>
                <c:pt idx="11779">
                  <c:v>39.64</c:v>
                </c:pt>
                <c:pt idx="11780">
                  <c:v>39.630000000000003</c:v>
                </c:pt>
                <c:pt idx="11781">
                  <c:v>39.630000000000003</c:v>
                </c:pt>
                <c:pt idx="11782">
                  <c:v>39.630000000000003</c:v>
                </c:pt>
                <c:pt idx="11783">
                  <c:v>39.630000000000003</c:v>
                </c:pt>
                <c:pt idx="11784">
                  <c:v>39.630000000000003</c:v>
                </c:pt>
                <c:pt idx="11785">
                  <c:v>39.630000000000003</c:v>
                </c:pt>
                <c:pt idx="11786">
                  <c:v>39.619999999999997</c:v>
                </c:pt>
                <c:pt idx="11787">
                  <c:v>39.630000000000003</c:v>
                </c:pt>
                <c:pt idx="11788">
                  <c:v>39.630000000000003</c:v>
                </c:pt>
                <c:pt idx="11789">
                  <c:v>39.630000000000003</c:v>
                </c:pt>
                <c:pt idx="11790">
                  <c:v>39.630000000000003</c:v>
                </c:pt>
                <c:pt idx="11791">
                  <c:v>39.630000000000003</c:v>
                </c:pt>
                <c:pt idx="11792">
                  <c:v>39.630000000000003</c:v>
                </c:pt>
                <c:pt idx="11793">
                  <c:v>39.630000000000003</c:v>
                </c:pt>
                <c:pt idx="11794">
                  <c:v>39.630000000000003</c:v>
                </c:pt>
                <c:pt idx="11795">
                  <c:v>39.619999999999997</c:v>
                </c:pt>
                <c:pt idx="11796">
                  <c:v>39.619999999999997</c:v>
                </c:pt>
                <c:pt idx="11797">
                  <c:v>39.619999999999997</c:v>
                </c:pt>
                <c:pt idx="11798">
                  <c:v>39.61</c:v>
                </c:pt>
                <c:pt idx="11799">
                  <c:v>39.61</c:v>
                </c:pt>
                <c:pt idx="11800">
                  <c:v>39.61</c:v>
                </c:pt>
                <c:pt idx="11801">
                  <c:v>39.61</c:v>
                </c:pt>
                <c:pt idx="11802">
                  <c:v>39.61</c:v>
                </c:pt>
                <c:pt idx="11803">
                  <c:v>39.61</c:v>
                </c:pt>
                <c:pt idx="11804">
                  <c:v>39.61</c:v>
                </c:pt>
                <c:pt idx="11805">
                  <c:v>39.61</c:v>
                </c:pt>
                <c:pt idx="11806">
                  <c:v>39.61</c:v>
                </c:pt>
                <c:pt idx="11807">
                  <c:v>39.61</c:v>
                </c:pt>
                <c:pt idx="11808">
                  <c:v>39.61</c:v>
                </c:pt>
                <c:pt idx="11809">
                  <c:v>39.61</c:v>
                </c:pt>
                <c:pt idx="11810">
                  <c:v>39.61</c:v>
                </c:pt>
                <c:pt idx="11811">
                  <c:v>39.61</c:v>
                </c:pt>
                <c:pt idx="11812">
                  <c:v>39.61</c:v>
                </c:pt>
                <c:pt idx="11813">
                  <c:v>39.61</c:v>
                </c:pt>
                <c:pt idx="11814">
                  <c:v>39.6</c:v>
                </c:pt>
                <c:pt idx="11815">
                  <c:v>39.6</c:v>
                </c:pt>
                <c:pt idx="11816">
                  <c:v>39.6</c:v>
                </c:pt>
                <c:pt idx="11817">
                  <c:v>39.6</c:v>
                </c:pt>
                <c:pt idx="11818">
                  <c:v>39.590000000000003</c:v>
                </c:pt>
                <c:pt idx="11819">
                  <c:v>39.590000000000003</c:v>
                </c:pt>
                <c:pt idx="11820">
                  <c:v>39.58</c:v>
                </c:pt>
                <c:pt idx="11821">
                  <c:v>39.57</c:v>
                </c:pt>
                <c:pt idx="11822">
                  <c:v>39.57</c:v>
                </c:pt>
                <c:pt idx="11823">
                  <c:v>39.57</c:v>
                </c:pt>
                <c:pt idx="11824">
                  <c:v>39.56</c:v>
                </c:pt>
                <c:pt idx="11825">
                  <c:v>39.56</c:v>
                </c:pt>
                <c:pt idx="11826">
                  <c:v>39.56</c:v>
                </c:pt>
                <c:pt idx="11827">
                  <c:v>39.56</c:v>
                </c:pt>
                <c:pt idx="11828">
                  <c:v>39.56</c:v>
                </c:pt>
                <c:pt idx="11829">
                  <c:v>39.56</c:v>
                </c:pt>
                <c:pt idx="11830">
                  <c:v>39.56</c:v>
                </c:pt>
                <c:pt idx="11831">
                  <c:v>39.56</c:v>
                </c:pt>
                <c:pt idx="11832">
                  <c:v>39.549999999999997</c:v>
                </c:pt>
                <c:pt idx="11833">
                  <c:v>39.54</c:v>
                </c:pt>
                <c:pt idx="11834">
                  <c:v>39.54</c:v>
                </c:pt>
                <c:pt idx="11835">
                  <c:v>39.54</c:v>
                </c:pt>
                <c:pt idx="11836">
                  <c:v>39.53</c:v>
                </c:pt>
                <c:pt idx="11837">
                  <c:v>39.520000000000003</c:v>
                </c:pt>
                <c:pt idx="11838">
                  <c:v>39.520000000000003</c:v>
                </c:pt>
                <c:pt idx="11839">
                  <c:v>39.520000000000003</c:v>
                </c:pt>
                <c:pt idx="11840">
                  <c:v>39.520000000000003</c:v>
                </c:pt>
                <c:pt idx="11841">
                  <c:v>39.520000000000003</c:v>
                </c:pt>
                <c:pt idx="11842">
                  <c:v>39.520000000000003</c:v>
                </c:pt>
                <c:pt idx="11843">
                  <c:v>39.520000000000003</c:v>
                </c:pt>
                <c:pt idx="11844">
                  <c:v>39.51</c:v>
                </c:pt>
                <c:pt idx="11845">
                  <c:v>39.51</c:v>
                </c:pt>
                <c:pt idx="11846">
                  <c:v>39.51</c:v>
                </c:pt>
                <c:pt idx="11847">
                  <c:v>39.5</c:v>
                </c:pt>
                <c:pt idx="11848">
                  <c:v>39.49</c:v>
                </c:pt>
                <c:pt idx="11849">
                  <c:v>39.49</c:v>
                </c:pt>
                <c:pt idx="11850">
                  <c:v>39.49</c:v>
                </c:pt>
                <c:pt idx="11851">
                  <c:v>39.479999999999997</c:v>
                </c:pt>
                <c:pt idx="11852">
                  <c:v>39.479999999999997</c:v>
                </c:pt>
                <c:pt idx="11853">
                  <c:v>39.479999999999997</c:v>
                </c:pt>
                <c:pt idx="11854">
                  <c:v>39.47</c:v>
                </c:pt>
                <c:pt idx="11855">
                  <c:v>39.46</c:v>
                </c:pt>
                <c:pt idx="11856">
                  <c:v>39.450000000000003</c:v>
                </c:pt>
                <c:pt idx="11857">
                  <c:v>39.450000000000003</c:v>
                </c:pt>
                <c:pt idx="11858">
                  <c:v>39.44</c:v>
                </c:pt>
                <c:pt idx="11859">
                  <c:v>39.43</c:v>
                </c:pt>
                <c:pt idx="11860">
                  <c:v>39.43</c:v>
                </c:pt>
                <c:pt idx="11861">
                  <c:v>39.43</c:v>
                </c:pt>
                <c:pt idx="11862">
                  <c:v>39.43</c:v>
                </c:pt>
                <c:pt idx="11863">
                  <c:v>39.43</c:v>
                </c:pt>
                <c:pt idx="11864">
                  <c:v>39.43</c:v>
                </c:pt>
                <c:pt idx="11865">
                  <c:v>39.43</c:v>
                </c:pt>
                <c:pt idx="11866">
                  <c:v>39.43</c:v>
                </c:pt>
                <c:pt idx="11867">
                  <c:v>39.43</c:v>
                </c:pt>
                <c:pt idx="11868">
                  <c:v>39.43</c:v>
                </c:pt>
                <c:pt idx="11869">
                  <c:v>39.43</c:v>
                </c:pt>
                <c:pt idx="11870">
                  <c:v>39.44</c:v>
                </c:pt>
                <c:pt idx="11871">
                  <c:v>39.44</c:v>
                </c:pt>
                <c:pt idx="11872">
                  <c:v>39.44</c:v>
                </c:pt>
                <c:pt idx="11873">
                  <c:v>39.450000000000003</c:v>
                </c:pt>
                <c:pt idx="11874">
                  <c:v>39.47</c:v>
                </c:pt>
                <c:pt idx="11875">
                  <c:v>39.479999999999997</c:v>
                </c:pt>
                <c:pt idx="11876">
                  <c:v>39.49</c:v>
                </c:pt>
                <c:pt idx="11877">
                  <c:v>39.5</c:v>
                </c:pt>
                <c:pt idx="11878">
                  <c:v>39.5</c:v>
                </c:pt>
                <c:pt idx="11879">
                  <c:v>39.51</c:v>
                </c:pt>
                <c:pt idx="11880">
                  <c:v>39.51</c:v>
                </c:pt>
                <c:pt idx="11881">
                  <c:v>39.520000000000003</c:v>
                </c:pt>
                <c:pt idx="11882">
                  <c:v>39.53</c:v>
                </c:pt>
                <c:pt idx="11883">
                  <c:v>39.53</c:v>
                </c:pt>
                <c:pt idx="11884">
                  <c:v>39.54</c:v>
                </c:pt>
                <c:pt idx="11885">
                  <c:v>39.549999999999997</c:v>
                </c:pt>
                <c:pt idx="11886">
                  <c:v>39.57</c:v>
                </c:pt>
                <c:pt idx="11887">
                  <c:v>39.58</c:v>
                </c:pt>
                <c:pt idx="11888">
                  <c:v>39.590000000000003</c:v>
                </c:pt>
                <c:pt idx="11889">
                  <c:v>39.6</c:v>
                </c:pt>
                <c:pt idx="11890">
                  <c:v>39.6</c:v>
                </c:pt>
                <c:pt idx="11891">
                  <c:v>39.61</c:v>
                </c:pt>
                <c:pt idx="11892">
                  <c:v>39.619999999999997</c:v>
                </c:pt>
                <c:pt idx="11893">
                  <c:v>39.630000000000003</c:v>
                </c:pt>
                <c:pt idx="11894">
                  <c:v>39.65</c:v>
                </c:pt>
                <c:pt idx="11895">
                  <c:v>39.67</c:v>
                </c:pt>
                <c:pt idx="11896">
                  <c:v>39.69</c:v>
                </c:pt>
                <c:pt idx="11897">
                  <c:v>39.700000000000003</c:v>
                </c:pt>
                <c:pt idx="11898">
                  <c:v>39.71</c:v>
                </c:pt>
                <c:pt idx="11899">
                  <c:v>39.71</c:v>
                </c:pt>
                <c:pt idx="11900">
                  <c:v>39.71</c:v>
                </c:pt>
                <c:pt idx="11901">
                  <c:v>39.71</c:v>
                </c:pt>
                <c:pt idx="11902">
                  <c:v>39.71</c:v>
                </c:pt>
                <c:pt idx="11903">
                  <c:v>39.71</c:v>
                </c:pt>
                <c:pt idx="11904">
                  <c:v>39.72</c:v>
                </c:pt>
                <c:pt idx="11905">
                  <c:v>39.72</c:v>
                </c:pt>
                <c:pt idx="11906">
                  <c:v>39.729999999999997</c:v>
                </c:pt>
                <c:pt idx="11907">
                  <c:v>39.74</c:v>
                </c:pt>
                <c:pt idx="11908">
                  <c:v>39.76</c:v>
                </c:pt>
                <c:pt idx="11909">
                  <c:v>39.770000000000003</c:v>
                </c:pt>
                <c:pt idx="11910">
                  <c:v>39.79</c:v>
                </c:pt>
                <c:pt idx="11911">
                  <c:v>39.81</c:v>
                </c:pt>
                <c:pt idx="11912">
                  <c:v>39.83</c:v>
                </c:pt>
                <c:pt idx="11913">
                  <c:v>39.85</c:v>
                </c:pt>
                <c:pt idx="11914">
                  <c:v>39.86</c:v>
                </c:pt>
                <c:pt idx="11915">
                  <c:v>39.880000000000003</c:v>
                </c:pt>
                <c:pt idx="11916">
                  <c:v>39.880000000000003</c:v>
                </c:pt>
                <c:pt idx="11917">
                  <c:v>39.89</c:v>
                </c:pt>
                <c:pt idx="11918">
                  <c:v>39.9</c:v>
                </c:pt>
                <c:pt idx="11919">
                  <c:v>39.9</c:v>
                </c:pt>
                <c:pt idx="11920">
                  <c:v>39.909999999999997</c:v>
                </c:pt>
                <c:pt idx="11921">
                  <c:v>39.909999999999997</c:v>
                </c:pt>
                <c:pt idx="11922">
                  <c:v>39.92</c:v>
                </c:pt>
                <c:pt idx="11923">
                  <c:v>39.92</c:v>
                </c:pt>
                <c:pt idx="11924">
                  <c:v>39.92</c:v>
                </c:pt>
                <c:pt idx="11925">
                  <c:v>39.92</c:v>
                </c:pt>
                <c:pt idx="11926">
                  <c:v>39.92</c:v>
                </c:pt>
                <c:pt idx="11927">
                  <c:v>39.92</c:v>
                </c:pt>
                <c:pt idx="11928">
                  <c:v>39.92</c:v>
                </c:pt>
                <c:pt idx="11929">
                  <c:v>39.92</c:v>
                </c:pt>
                <c:pt idx="11930">
                  <c:v>39.92</c:v>
                </c:pt>
                <c:pt idx="11931">
                  <c:v>39.92</c:v>
                </c:pt>
                <c:pt idx="11932">
                  <c:v>39.92</c:v>
                </c:pt>
                <c:pt idx="11933">
                  <c:v>39.92</c:v>
                </c:pt>
                <c:pt idx="11934">
                  <c:v>39.92</c:v>
                </c:pt>
                <c:pt idx="11935">
                  <c:v>39.92</c:v>
                </c:pt>
                <c:pt idx="11936">
                  <c:v>39.92</c:v>
                </c:pt>
                <c:pt idx="11937">
                  <c:v>39.92</c:v>
                </c:pt>
                <c:pt idx="11938">
                  <c:v>39.92</c:v>
                </c:pt>
                <c:pt idx="11939">
                  <c:v>39.92</c:v>
                </c:pt>
                <c:pt idx="11940">
                  <c:v>39.92</c:v>
                </c:pt>
                <c:pt idx="11941">
                  <c:v>39.92</c:v>
                </c:pt>
                <c:pt idx="11942">
                  <c:v>39.92</c:v>
                </c:pt>
                <c:pt idx="11943">
                  <c:v>39.92</c:v>
                </c:pt>
                <c:pt idx="11944">
                  <c:v>39.92</c:v>
                </c:pt>
                <c:pt idx="11945">
                  <c:v>39.92</c:v>
                </c:pt>
                <c:pt idx="11946">
                  <c:v>39.92</c:v>
                </c:pt>
                <c:pt idx="11947">
                  <c:v>39.92</c:v>
                </c:pt>
                <c:pt idx="11948">
                  <c:v>39.92</c:v>
                </c:pt>
                <c:pt idx="11949">
                  <c:v>39.92</c:v>
                </c:pt>
                <c:pt idx="11950">
                  <c:v>39.92</c:v>
                </c:pt>
                <c:pt idx="11951">
                  <c:v>39.92</c:v>
                </c:pt>
                <c:pt idx="11952">
                  <c:v>39.92</c:v>
                </c:pt>
                <c:pt idx="11953">
                  <c:v>39.92</c:v>
                </c:pt>
                <c:pt idx="11954">
                  <c:v>39.92</c:v>
                </c:pt>
                <c:pt idx="11955">
                  <c:v>39.92</c:v>
                </c:pt>
                <c:pt idx="11956">
                  <c:v>39.92</c:v>
                </c:pt>
                <c:pt idx="11957">
                  <c:v>39.92</c:v>
                </c:pt>
                <c:pt idx="11958">
                  <c:v>39.92</c:v>
                </c:pt>
                <c:pt idx="11959">
                  <c:v>39.909999999999997</c:v>
                </c:pt>
                <c:pt idx="11960">
                  <c:v>39.909999999999997</c:v>
                </c:pt>
                <c:pt idx="11961">
                  <c:v>39.9</c:v>
                </c:pt>
                <c:pt idx="11962">
                  <c:v>39.9</c:v>
                </c:pt>
                <c:pt idx="11963">
                  <c:v>39.9</c:v>
                </c:pt>
                <c:pt idx="11964">
                  <c:v>39.9</c:v>
                </c:pt>
                <c:pt idx="11965">
                  <c:v>39.89</c:v>
                </c:pt>
                <c:pt idx="11966">
                  <c:v>39.89</c:v>
                </c:pt>
                <c:pt idx="11967">
                  <c:v>39.880000000000003</c:v>
                </c:pt>
                <c:pt idx="11968">
                  <c:v>39.880000000000003</c:v>
                </c:pt>
                <c:pt idx="11969">
                  <c:v>39.869999999999997</c:v>
                </c:pt>
                <c:pt idx="11970">
                  <c:v>39.86</c:v>
                </c:pt>
                <c:pt idx="11971">
                  <c:v>39.85</c:v>
                </c:pt>
                <c:pt idx="11972">
                  <c:v>39.85</c:v>
                </c:pt>
                <c:pt idx="11973">
                  <c:v>39.840000000000003</c:v>
                </c:pt>
                <c:pt idx="11974">
                  <c:v>39.83</c:v>
                </c:pt>
                <c:pt idx="11975">
                  <c:v>39.83</c:v>
                </c:pt>
                <c:pt idx="11976">
                  <c:v>39.82</c:v>
                </c:pt>
                <c:pt idx="11977">
                  <c:v>39.82</c:v>
                </c:pt>
                <c:pt idx="11978">
                  <c:v>39.81</c:v>
                </c:pt>
                <c:pt idx="11979">
                  <c:v>39.81</c:v>
                </c:pt>
                <c:pt idx="11980">
                  <c:v>39.799999999999997</c:v>
                </c:pt>
                <c:pt idx="11981">
                  <c:v>39.79</c:v>
                </c:pt>
                <c:pt idx="11982">
                  <c:v>39.78</c:v>
                </c:pt>
                <c:pt idx="11983">
                  <c:v>39.770000000000003</c:v>
                </c:pt>
                <c:pt idx="11984">
                  <c:v>39.76</c:v>
                </c:pt>
                <c:pt idx="11985">
                  <c:v>39.75</c:v>
                </c:pt>
                <c:pt idx="11986">
                  <c:v>39.75</c:v>
                </c:pt>
                <c:pt idx="11987">
                  <c:v>39.75</c:v>
                </c:pt>
                <c:pt idx="11988">
                  <c:v>39.74</c:v>
                </c:pt>
                <c:pt idx="11989">
                  <c:v>39.74</c:v>
                </c:pt>
                <c:pt idx="11990">
                  <c:v>39.729999999999997</c:v>
                </c:pt>
                <c:pt idx="11991">
                  <c:v>39.729999999999997</c:v>
                </c:pt>
                <c:pt idx="11992">
                  <c:v>39.72</c:v>
                </c:pt>
                <c:pt idx="11993">
                  <c:v>39.72</c:v>
                </c:pt>
                <c:pt idx="11994">
                  <c:v>39.71</c:v>
                </c:pt>
                <c:pt idx="11995">
                  <c:v>39.71</c:v>
                </c:pt>
                <c:pt idx="11996">
                  <c:v>39.71</c:v>
                </c:pt>
                <c:pt idx="11997">
                  <c:v>39.71</c:v>
                </c:pt>
                <c:pt idx="11998">
                  <c:v>39.71</c:v>
                </c:pt>
                <c:pt idx="11999">
                  <c:v>39.71</c:v>
                </c:pt>
                <c:pt idx="12000">
                  <c:v>39.71</c:v>
                </c:pt>
                <c:pt idx="12001">
                  <c:v>39.71</c:v>
                </c:pt>
                <c:pt idx="12002">
                  <c:v>39.71</c:v>
                </c:pt>
                <c:pt idx="12003">
                  <c:v>39.71</c:v>
                </c:pt>
                <c:pt idx="12004">
                  <c:v>39.71</c:v>
                </c:pt>
                <c:pt idx="12005">
                  <c:v>39.71</c:v>
                </c:pt>
                <c:pt idx="12006">
                  <c:v>39.71</c:v>
                </c:pt>
                <c:pt idx="12007">
                  <c:v>39.71</c:v>
                </c:pt>
                <c:pt idx="12008">
                  <c:v>39.71</c:v>
                </c:pt>
                <c:pt idx="12009">
                  <c:v>39.71</c:v>
                </c:pt>
                <c:pt idx="12010">
                  <c:v>39.71</c:v>
                </c:pt>
                <c:pt idx="12011">
                  <c:v>39.71</c:v>
                </c:pt>
                <c:pt idx="12012">
                  <c:v>39.71</c:v>
                </c:pt>
                <c:pt idx="12013">
                  <c:v>39.71</c:v>
                </c:pt>
                <c:pt idx="12014">
                  <c:v>39.71</c:v>
                </c:pt>
                <c:pt idx="12015">
                  <c:v>39.71</c:v>
                </c:pt>
                <c:pt idx="12016">
                  <c:v>39.71</c:v>
                </c:pt>
                <c:pt idx="12017">
                  <c:v>39.71</c:v>
                </c:pt>
                <c:pt idx="12018">
                  <c:v>39.71</c:v>
                </c:pt>
                <c:pt idx="12019">
                  <c:v>39.71</c:v>
                </c:pt>
                <c:pt idx="12020">
                  <c:v>39.71</c:v>
                </c:pt>
                <c:pt idx="12021">
                  <c:v>39.700000000000003</c:v>
                </c:pt>
                <c:pt idx="12022">
                  <c:v>39.700000000000003</c:v>
                </c:pt>
                <c:pt idx="12023">
                  <c:v>39.69</c:v>
                </c:pt>
                <c:pt idx="12024">
                  <c:v>39.68</c:v>
                </c:pt>
                <c:pt idx="12025">
                  <c:v>39.67</c:v>
                </c:pt>
                <c:pt idx="12026">
                  <c:v>39.659999999999997</c:v>
                </c:pt>
                <c:pt idx="12027">
                  <c:v>39.659999999999997</c:v>
                </c:pt>
                <c:pt idx="12028">
                  <c:v>39.65</c:v>
                </c:pt>
                <c:pt idx="12029">
                  <c:v>39.65</c:v>
                </c:pt>
                <c:pt idx="12030">
                  <c:v>39.64</c:v>
                </c:pt>
                <c:pt idx="12031">
                  <c:v>39.64</c:v>
                </c:pt>
                <c:pt idx="12032">
                  <c:v>39.630000000000003</c:v>
                </c:pt>
                <c:pt idx="12033">
                  <c:v>39.630000000000003</c:v>
                </c:pt>
                <c:pt idx="12034">
                  <c:v>39.630000000000003</c:v>
                </c:pt>
                <c:pt idx="12035">
                  <c:v>39.619999999999997</c:v>
                </c:pt>
                <c:pt idx="12036">
                  <c:v>39.619999999999997</c:v>
                </c:pt>
                <c:pt idx="12037">
                  <c:v>39.619999999999997</c:v>
                </c:pt>
                <c:pt idx="12038">
                  <c:v>39.61</c:v>
                </c:pt>
                <c:pt idx="12039">
                  <c:v>39.61</c:v>
                </c:pt>
                <c:pt idx="12040">
                  <c:v>39.6</c:v>
                </c:pt>
                <c:pt idx="12041">
                  <c:v>39.6</c:v>
                </c:pt>
                <c:pt idx="12042">
                  <c:v>39.6</c:v>
                </c:pt>
                <c:pt idx="12043">
                  <c:v>39.6</c:v>
                </c:pt>
                <c:pt idx="12044">
                  <c:v>39.590000000000003</c:v>
                </c:pt>
                <c:pt idx="12045">
                  <c:v>39.590000000000003</c:v>
                </c:pt>
                <c:pt idx="12046">
                  <c:v>39.58</c:v>
                </c:pt>
                <c:pt idx="12047">
                  <c:v>39.57</c:v>
                </c:pt>
                <c:pt idx="12048">
                  <c:v>39.56</c:v>
                </c:pt>
                <c:pt idx="12049">
                  <c:v>39.549999999999997</c:v>
                </c:pt>
                <c:pt idx="12050">
                  <c:v>39.54</c:v>
                </c:pt>
                <c:pt idx="12051">
                  <c:v>39.520000000000003</c:v>
                </c:pt>
                <c:pt idx="12052">
                  <c:v>39.51</c:v>
                </c:pt>
                <c:pt idx="12053">
                  <c:v>39.5</c:v>
                </c:pt>
                <c:pt idx="12054">
                  <c:v>39.49</c:v>
                </c:pt>
                <c:pt idx="12055">
                  <c:v>39.479999999999997</c:v>
                </c:pt>
                <c:pt idx="12056">
                  <c:v>39.47</c:v>
                </c:pt>
                <c:pt idx="12057">
                  <c:v>39.46</c:v>
                </c:pt>
                <c:pt idx="12058">
                  <c:v>39.450000000000003</c:v>
                </c:pt>
                <c:pt idx="12059">
                  <c:v>39.450000000000003</c:v>
                </c:pt>
                <c:pt idx="12060">
                  <c:v>39.44</c:v>
                </c:pt>
                <c:pt idx="12061">
                  <c:v>39.43</c:v>
                </c:pt>
                <c:pt idx="12062">
                  <c:v>39.43</c:v>
                </c:pt>
                <c:pt idx="12063">
                  <c:v>39.42</c:v>
                </c:pt>
                <c:pt idx="12064">
                  <c:v>39.409999999999997</c:v>
                </c:pt>
                <c:pt idx="12065">
                  <c:v>39.409999999999997</c:v>
                </c:pt>
                <c:pt idx="12066">
                  <c:v>39.4</c:v>
                </c:pt>
                <c:pt idx="12067">
                  <c:v>39.4</c:v>
                </c:pt>
                <c:pt idx="12068">
                  <c:v>39.4</c:v>
                </c:pt>
                <c:pt idx="12069">
                  <c:v>39.4</c:v>
                </c:pt>
                <c:pt idx="12070">
                  <c:v>39.4</c:v>
                </c:pt>
                <c:pt idx="12071">
                  <c:v>39.4</c:v>
                </c:pt>
                <c:pt idx="12072">
                  <c:v>39.4</c:v>
                </c:pt>
                <c:pt idx="12073">
                  <c:v>39.4</c:v>
                </c:pt>
                <c:pt idx="12074">
                  <c:v>39.4</c:v>
                </c:pt>
                <c:pt idx="12075">
                  <c:v>39.4</c:v>
                </c:pt>
                <c:pt idx="12076">
                  <c:v>39.4</c:v>
                </c:pt>
                <c:pt idx="12077">
                  <c:v>39.4</c:v>
                </c:pt>
                <c:pt idx="12078">
                  <c:v>39.4</c:v>
                </c:pt>
                <c:pt idx="12079">
                  <c:v>39.4</c:v>
                </c:pt>
                <c:pt idx="12080">
                  <c:v>39.4</c:v>
                </c:pt>
                <c:pt idx="12081">
                  <c:v>39.4</c:v>
                </c:pt>
                <c:pt idx="12082">
                  <c:v>39.4</c:v>
                </c:pt>
                <c:pt idx="12083">
                  <c:v>39.4</c:v>
                </c:pt>
                <c:pt idx="12084">
                  <c:v>39.4</c:v>
                </c:pt>
                <c:pt idx="12085">
                  <c:v>39.4</c:v>
                </c:pt>
                <c:pt idx="12086">
                  <c:v>39.4</c:v>
                </c:pt>
                <c:pt idx="12087">
                  <c:v>39.4</c:v>
                </c:pt>
                <c:pt idx="12088">
                  <c:v>39.4</c:v>
                </c:pt>
                <c:pt idx="12089">
                  <c:v>39.4</c:v>
                </c:pt>
                <c:pt idx="12090">
                  <c:v>39.4</c:v>
                </c:pt>
                <c:pt idx="12091">
                  <c:v>39.4</c:v>
                </c:pt>
                <c:pt idx="12092">
                  <c:v>39.4</c:v>
                </c:pt>
                <c:pt idx="12093">
                  <c:v>39.4</c:v>
                </c:pt>
                <c:pt idx="12094">
                  <c:v>39.4</c:v>
                </c:pt>
                <c:pt idx="12095">
                  <c:v>39.4</c:v>
                </c:pt>
                <c:pt idx="12096">
                  <c:v>39.4</c:v>
                </c:pt>
                <c:pt idx="12097">
                  <c:v>39.4</c:v>
                </c:pt>
                <c:pt idx="12098">
                  <c:v>39.409999999999997</c:v>
                </c:pt>
                <c:pt idx="12099">
                  <c:v>39.409999999999997</c:v>
                </c:pt>
                <c:pt idx="12100">
                  <c:v>39.42</c:v>
                </c:pt>
                <c:pt idx="12101">
                  <c:v>39.43</c:v>
                </c:pt>
                <c:pt idx="12102">
                  <c:v>39.43</c:v>
                </c:pt>
                <c:pt idx="12103">
                  <c:v>39.44</c:v>
                </c:pt>
                <c:pt idx="12104">
                  <c:v>39.44</c:v>
                </c:pt>
                <c:pt idx="12105">
                  <c:v>39.450000000000003</c:v>
                </c:pt>
                <c:pt idx="12106">
                  <c:v>39.46</c:v>
                </c:pt>
                <c:pt idx="12107">
                  <c:v>39.479999999999997</c:v>
                </c:pt>
                <c:pt idx="12108">
                  <c:v>39.5</c:v>
                </c:pt>
                <c:pt idx="12109">
                  <c:v>39.520000000000003</c:v>
                </c:pt>
                <c:pt idx="12110">
                  <c:v>39.54</c:v>
                </c:pt>
                <c:pt idx="12111">
                  <c:v>39.56</c:v>
                </c:pt>
                <c:pt idx="12112">
                  <c:v>39.58</c:v>
                </c:pt>
                <c:pt idx="12113">
                  <c:v>39.590000000000003</c:v>
                </c:pt>
                <c:pt idx="12114">
                  <c:v>39.6</c:v>
                </c:pt>
                <c:pt idx="12115">
                  <c:v>39.6</c:v>
                </c:pt>
                <c:pt idx="12116">
                  <c:v>39.61</c:v>
                </c:pt>
                <c:pt idx="12117">
                  <c:v>39.630000000000003</c:v>
                </c:pt>
                <c:pt idx="12118">
                  <c:v>39.65</c:v>
                </c:pt>
                <c:pt idx="12119">
                  <c:v>39.67</c:v>
                </c:pt>
                <c:pt idx="12120">
                  <c:v>39.69</c:v>
                </c:pt>
                <c:pt idx="12121">
                  <c:v>39.71</c:v>
                </c:pt>
                <c:pt idx="12122">
                  <c:v>39.71</c:v>
                </c:pt>
                <c:pt idx="12123">
                  <c:v>39.71</c:v>
                </c:pt>
                <c:pt idx="12124">
                  <c:v>39.71</c:v>
                </c:pt>
                <c:pt idx="12125">
                  <c:v>39.71</c:v>
                </c:pt>
                <c:pt idx="12126">
                  <c:v>39.72</c:v>
                </c:pt>
                <c:pt idx="12127">
                  <c:v>39.729999999999997</c:v>
                </c:pt>
                <c:pt idx="12128">
                  <c:v>39.75</c:v>
                </c:pt>
                <c:pt idx="12129">
                  <c:v>39.770000000000003</c:v>
                </c:pt>
                <c:pt idx="12130">
                  <c:v>39.799999999999997</c:v>
                </c:pt>
                <c:pt idx="12131">
                  <c:v>39.83</c:v>
                </c:pt>
                <c:pt idx="12132">
                  <c:v>39.86</c:v>
                </c:pt>
                <c:pt idx="12133">
                  <c:v>39.880000000000003</c:v>
                </c:pt>
                <c:pt idx="12134">
                  <c:v>39.9</c:v>
                </c:pt>
                <c:pt idx="12135">
                  <c:v>39.92</c:v>
                </c:pt>
                <c:pt idx="12136">
                  <c:v>39.93</c:v>
                </c:pt>
                <c:pt idx="12137">
                  <c:v>39.94</c:v>
                </c:pt>
                <c:pt idx="12138">
                  <c:v>39.950000000000003</c:v>
                </c:pt>
                <c:pt idx="12139">
                  <c:v>39.97</c:v>
                </c:pt>
                <c:pt idx="12140">
                  <c:v>39.99</c:v>
                </c:pt>
                <c:pt idx="12141">
                  <c:v>40.01</c:v>
                </c:pt>
                <c:pt idx="12142">
                  <c:v>40.020000000000003</c:v>
                </c:pt>
                <c:pt idx="12143">
                  <c:v>40.03</c:v>
                </c:pt>
                <c:pt idx="12144">
                  <c:v>40.03</c:v>
                </c:pt>
                <c:pt idx="12145">
                  <c:v>40.04</c:v>
                </c:pt>
                <c:pt idx="12146">
                  <c:v>40.049999999999997</c:v>
                </c:pt>
                <c:pt idx="12147">
                  <c:v>40.07</c:v>
                </c:pt>
                <c:pt idx="12148">
                  <c:v>40.08</c:v>
                </c:pt>
                <c:pt idx="12149">
                  <c:v>40.1</c:v>
                </c:pt>
                <c:pt idx="12150">
                  <c:v>40.11</c:v>
                </c:pt>
                <c:pt idx="12151">
                  <c:v>40.119999999999997</c:v>
                </c:pt>
                <c:pt idx="12152">
                  <c:v>40.130000000000003</c:v>
                </c:pt>
                <c:pt idx="12153">
                  <c:v>40.130000000000003</c:v>
                </c:pt>
                <c:pt idx="12154">
                  <c:v>40.130000000000003</c:v>
                </c:pt>
                <c:pt idx="12155">
                  <c:v>40.130000000000003</c:v>
                </c:pt>
                <c:pt idx="12156">
                  <c:v>40.130000000000003</c:v>
                </c:pt>
                <c:pt idx="12157">
                  <c:v>40.130000000000003</c:v>
                </c:pt>
                <c:pt idx="12158">
                  <c:v>40.130000000000003</c:v>
                </c:pt>
                <c:pt idx="12159">
                  <c:v>40.130000000000003</c:v>
                </c:pt>
                <c:pt idx="12160">
                  <c:v>40.130000000000003</c:v>
                </c:pt>
                <c:pt idx="12161">
                  <c:v>40.130000000000003</c:v>
                </c:pt>
                <c:pt idx="12162">
                  <c:v>40.130000000000003</c:v>
                </c:pt>
                <c:pt idx="12163">
                  <c:v>40.130000000000003</c:v>
                </c:pt>
                <c:pt idx="12164">
                  <c:v>40.130000000000003</c:v>
                </c:pt>
                <c:pt idx="12165">
                  <c:v>40.130000000000003</c:v>
                </c:pt>
                <c:pt idx="12166">
                  <c:v>40.130000000000003</c:v>
                </c:pt>
                <c:pt idx="12167">
                  <c:v>40.130000000000003</c:v>
                </c:pt>
                <c:pt idx="12168">
                  <c:v>40.130000000000003</c:v>
                </c:pt>
                <c:pt idx="12169">
                  <c:v>40.130000000000003</c:v>
                </c:pt>
                <c:pt idx="12170">
                  <c:v>40.130000000000003</c:v>
                </c:pt>
                <c:pt idx="12171">
                  <c:v>40.130000000000003</c:v>
                </c:pt>
                <c:pt idx="12172">
                  <c:v>40.130000000000003</c:v>
                </c:pt>
                <c:pt idx="12173">
                  <c:v>40.130000000000003</c:v>
                </c:pt>
                <c:pt idx="12174">
                  <c:v>40.130000000000003</c:v>
                </c:pt>
                <c:pt idx="12175">
                  <c:v>40.130000000000003</c:v>
                </c:pt>
                <c:pt idx="12176">
                  <c:v>40.130000000000003</c:v>
                </c:pt>
                <c:pt idx="12177">
                  <c:v>40.130000000000003</c:v>
                </c:pt>
                <c:pt idx="12178">
                  <c:v>40.130000000000003</c:v>
                </c:pt>
                <c:pt idx="12179">
                  <c:v>40.130000000000003</c:v>
                </c:pt>
                <c:pt idx="12180">
                  <c:v>40.130000000000003</c:v>
                </c:pt>
                <c:pt idx="12181">
                  <c:v>40.130000000000003</c:v>
                </c:pt>
                <c:pt idx="12182">
                  <c:v>40.130000000000003</c:v>
                </c:pt>
                <c:pt idx="12183">
                  <c:v>40.130000000000003</c:v>
                </c:pt>
                <c:pt idx="12184">
                  <c:v>40.130000000000003</c:v>
                </c:pt>
                <c:pt idx="12185">
                  <c:v>40.130000000000003</c:v>
                </c:pt>
                <c:pt idx="12186">
                  <c:v>40.130000000000003</c:v>
                </c:pt>
                <c:pt idx="12187">
                  <c:v>40.130000000000003</c:v>
                </c:pt>
                <c:pt idx="12188">
                  <c:v>40.130000000000003</c:v>
                </c:pt>
                <c:pt idx="12189">
                  <c:v>40.130000000000003</c:v>
                </c:pt>
                <c:pt idx="12190">
                  <c:v>40.130000000000003</c:v>
                </c:pt>
                <c:pt idx="12191">
                  <c:v>40.130000000000003</c:v>
                </c:pt>
                <c:pt idx="12192">
                  <c:v>40.130000000000003</c:v>
                </c:pt>
                <c:pt idx="12193">
                  <c:v>40.130000000000003</c:v>
                </c:pt>
                <c:pt idx="12194">
                  <c:v>40.130000000000003</c:v>
                </c:pt>
                <c:pt idx="12195">
                  <c:v>40.130000000000003</c:v>
                </c:pt>
                <c:pt idx="12196">
                  <c:v>40.130000000000003</c:v>
                </c:pt>
                <c:pt idx="12197">
                  <c:v>40.130000000000003</c:v>
                </c:pt>
                <c:pt idx="12198">
                  <c:v>40.119999999999997</c:v>
                </c:pt>
                <c:pt idx="12199">
                  <c:v>40.11</c:v>
                </c:pt>
                <c:pt idx="12200">
                  <c:v>40.11</c:v>
                </c:pt>
                <c:pt idx="12201">
                  <c:v>40.1</c:v>
                </c:pt>
                <c:pt idx="12202">
                  <c:v>40.090000000000003</c:v>
                </c:pt>
                <c:pt idx="12203">
                  <c:v>40.08</c:v>
                </c:pt>
                <c:pt idx="12204">
                  <c:v>40.07</c:v>
                </c:pt>
                <c:pt idx="12205">
                  <c:v>40.07</c:v>
                </c:pt>
                <c:pt idx="12206">
                  <c:v>40.06</c:v>
                </c:pt>
                <c:pt idx="12207">
                  <c:v>40.049999999999997</c:v>
                </c:pt>
                <c:pt idx="12208">
                  <c:v>40.049999999999997</c:v>
                </c:pt>
                <c:pt idx="12209">
                  <c:v>40.04</c:v>
                </c:pt>
                <c:pt idx="12210">
                  <c:v>40.04</c:v>
                </c:pt>
                <c:pt idx="12211">
                  <c:v>40.03</c:v>
                </c:pt>
                <c:pt idx="12212">
                  <c:v>40.03</c:v>
                </c:pt>
                <c:pt idx="12213">
                  <c:v>40.03</c:v>
                </c:pt>
                <c:pt idx="12214">
                  <c:v>40.03</c:v>
                </c:pt>
                <c:pt idx="12215">
                  <c:v>40.03</c:v>
                </c:pt>
                <c:pt idx="12216">
                  <c:v>40.020000000000003</c:v>
                </c:pt>
                <c:pt idx="12217">
                  <c:v>40.020000000000003</c:v>
                </c:pt>
                <c:pt idx="12218">
                  <c:v>40.020000000000003</c:v>
                </c:pt>
                <c:pt idx="12219">
                  <c:v>40.01</c:v>
                </c:pt>
                <c:pt idx="12220">
                  <c:v>40</c:v>
                </c:pt>
                <c:pt idx="12221">
                  <c:v>39.99</c:v>
                </c:pt>
                <c:pt idx="12222">
                  <c:v>39.979999999999997</c:v>
                </c:pt>
                <c:pt idx="12223">
                  <c:v>39.97</c:v>
                </c:pt>
                <c:pt idx="12224">
                  <c:v>39.96</c:v>
                </c:pt>
                <c:pt idx="12225">
                  <c:v>39.950000000000003</c:v>
                </c:pt>
                <c:pt idx="12226">
                  <c:v>39.94</c:v>
                </c:pt>
                <c:pt idx="12227">
                  <c:v>39.94</c:v>
                </c:pt>
                <c:pt idx="12228">
                  <c:v>39.93</c:v>
                </c:pt>
                <c:pt idx="12229">
                  <c:v>39.93</c:v>
                </c:pt>
                <c:pt idx="12230">
                  <c:v>39.93</c:v>
                </c:pt>
                <c:pt idx="12231">
                  <c:v>39.93</c:v>
                </c:pt>
                <c:pt idx="12232">
                  <c:v>39.92</c:v>
                </c:pt>
                <c:pt idx="12233">
                  <c:v>39.92</c:v>
                </c:pt>
                <c:pt idx="12234">
                  <c:v>39.92</c:v>
                </c:pt>
                <c:pt idx="12235">
                  <c:v>39.92</c:v>
                </c:pt>
                <c:pt idx="12236">
                  <c:v>39.92</c:v>
                </c:pt>
                <c:pt idx="12237">
                  <c:v>39.92</c:v>
                </c:pt>
                <c:pt idx="12238">
                  <c:v>39.92</c:v>
                </c:pt>
                <c:pt idx="12239">
                  <c:v>39.909999999999997</c:v>
                </c:pt>
                <c:pt idx="12240">
                  <c:v>39.909999999999997</c:v>
                </c:pt>
                <c:pt idx="12241">
                  <c:v>39.909999999999997</c:v>
                </c:pt>
                <c:pt idx="12242">
                  <c:v>39.9</c:v>
                </c:pt>
                <c:pt idx="12243">
                  <c:v>39.9</c:v>
                </c:pt>
                <c:pt idx="12244">
                  <c:v>39.89</c:v>
                </c:pt>
                <c:pt idx="12245">
                  <c:v>39.880000000000003</c:v>
                </c:pt>
                <c:pt idx="12246">
                  <c:v>39.880000000000003</c:v>
                </c:pt>
                <c:pt idx="12247">
                  <c:v>39.869999999999997</c:v>
                </c:pt>
                <c:pt idx="12248">
                  <c:v>39.86</c:v>
                </c:pt>
                <c:pt idx="12249">
                  <c:v>39.85</c:v>
                </c:pt>
                <c:pt idx="12250">
                  <c:v>39.840000000000003</c:v>
                </c:pt>
                <c:pt idx="12251">
                  <c:v>39.83</c:v>
                </c:pt>
                <c:pt idx="12252">
                  <c:v>39.82</c:v>
                </c:pt>
                <c:pt idx="12253">
                  <c:v>39.81</c:v>
                </c:pt>
                <c:pt idx="12254">
                  <c:v>39.81</c:v>
                </c:pt>
                <c:pt idx="12255">
                  <c:v>39.799999999999997</c:v>
                </c:pt>
                <c:pt idx="12256">
                  <c:v>39.79</c:v>
                </c:pt>
                <c:pt idx="12257">
                  <c:v>39.78</c:v>
                </c:pt>
                <c:pt idx="12258">
                  <c:v>39.770000000000003</c:v>
                </c:pt>
                <c:pt idx="12259">
                  <c:v>39.76</c:v>
                </c:pt>
                <c:pt idx="12260">
                  <c:v>39.76</c:v>
                </c:pt>
                <c:pt idx="12261">
                  <c:v>39.75</c:v>
                </c:pt>
                <c:pt idx="12262">
                  <c:v>39.75</c:v>
                </c:pt>
                <c:pt idx="12263">
                  <c:v>39.74</c:v>
                </c:pt>
                <c:pt idx="12264">
                  <c:v>39.74</c:v>
                </c:pt>
                <c:pt idx="12265">
                  <c:v>39.729999999999997</c:v>
                </c:pt>
                <c:pt idx="12266">
                  <c:v>39.729999999999997</c:v>
                </c:pt>
                <c:pt idx="12267">
                  <c:v>39.72</c:v>
                </c:pt>
                <c:pt idx="12268">
                  <c:v>39.72</c:v>
                </c:pt>
                <c:pt idx="12269">
                  <c:v>39.72</c:v>
                </c:pt>
                <c:pt idx="12270">
                  <c:v>39.72</c:v>
                </c:pt>
                <c:pt idx="12271">
                  <c:v>39.71</c:v>
                </c:pt>
                <c:pt idx="12272">
                  <c:v>39.71</c:v>
                </c:pt>
                <c:pt idx="12273">
                  <c:v>39.71</c:v>
                </c:pt>
                <c:pt idx="12274">
                  <c:v>39.71</c:v>
                </c:pt>
                <c:pt idx="12275">
                  <c:v>39.71</c:v>
                </c:pt>
                <c:pt idx="12276">
                  <c:v>39.71</c:v>
                </c:pt>
                <c:pt idx="12277">
                  <c:v>39.71</c:v>
                </c:pt>
                <c:pt idx="12278">
                  <c:v>39.71</c:v>
                </c:pt>
                <c:pt idx="12279">
                  <c:v>39.71</c:v>
                </c:pt>
                <c:pt idx="12280">
                  <c:v>39.71</c:v>
                </c:pt>
                <c:pt idx="12281">
                  <c:v>39.71</c:v>
                </c:pt>
                <c:pt idx="12282">
                  <c:v>39.71</c:v>
                </c:pt>
                <c:pt idx="12283">
                  <c:v>39.71</c:v>
                </c:pt>
                <c:pt idx="12284">
                  <c:v>39.71</c:v>
                </c:pt>
                <c:pt idx="12285">
                  <c:v>39.71</c:v>
                </c:pt>
                <c:pt idx="12286">
                  <c:v>39.71</c:v>
                </c:pt>
                <c:pt idx="12287">
                  <c:v>39.71</c:v>
                </c:pt>
                <c:pt idx="12288">
                  <c:v>39.71</c:v>
                </c:pt>
                <c:pt idx="12289">
                  <c:v>39.71</c:v>
                </c:pt>
                <c:pt idx="12290">
                  <c:v>39.71</c:v>
                </c:pt>
                <c:pt idx="12291">
                  <c:v>39.71</c:v>
                </c:pt>
                <c:pt idx="12292">
                  <c:v>39.71</c:v>
                </c:pt>
                <c:pt idx="12293">
                  <c:v>39.71</c:v>
                </c:pt>
                <c:pt idx="12294">
                  <c:v>39.71</c:v>
                </c:pt>
                <c:pt idx="12295">
                  <c:v>39.71</c:v>
                </c:pt>
                <c:pt idx="12296">
                  <c:v>39.71</c:v>
                </c:pt>
                <c:pt idx="12297">
                  <c:v>39.71</c:v>
                </c:pt>
                <c:pt idx="12298">
                  <c:v>39.71</c:v>
                </c:pt>
                <c:pt idx="12299">
                  <c:v>39.71</c:v>
                </c:pt>
                <c:pt idx="12300">
                  <c:v>39.71</c:v>
                </c:pt>
                <c:pt idx="12301">
                  <c:v>39.71</c:v>
                </c:pt>
                <c:pt idx="12302">
                  <c:v>39.71</c:v>
                </c:pt>
                <c:pt idx="12303">
                  <c:v>39.700000000000003</c:v>
                </c:pt>
                <c:pt idx="12304">
                  <c:v>39.69</c:v>
                </c:pt>
                <c:pt idx="12305">
                  <c:v>39.68</c:v>
                </c:pt>
                <c:pt idx="12306">
                  <c:v>39.67</c:v>
                </c:pt>
                <c:pt idx="12307">
                  <c:v>39.659999999999997</c:v>
                </c:pt>
                <c:pt idx="12308">
                  <c:v>39.65</c:v>
                </c:pt>
                <c:pt idx="12309">
                  <c:v>39.65</c:v>
                </c:pt>
                <c:pt idx="12310">
                  <c:v>39.64</c:v>
                </c:pt>
                <c:pt idx="12311">
                  <c:v>39.64</c:v>
                </c:pt>
                <c:pt idx="12312">
                  <c:v>39.630000000000003</c:v>
                </c:pt>
                <c:pt idx="12313">
                  <c:v>39.630000000000003</c:v>
                </c:pt>
                <c:pt idx="12314">
                  <c:v>39.619999999999997</c:v>
                </c:pt>
                <c:pt idx="12315">
                  <c:v>39.619999999999997</c:v>
                </c:pt>
                <c:pt idx="12316">
                  <c:v>39.61</c:v>
                </c:pt>
                <c:pt idx="12317">
                  <c:v>39.61</c:v>
                </c:pt>
                <c:pt idx="12318">
                  <c:v>39.61</c:v>
                </c:pt>
                <c:pt idx="12319">
                  <c:v>39.61</c:v>
                </c:pt>
                <c:pt idx="12320">
                  <c:v>39.61</c:v>
                </c:pt>
                <c:pt idx="12321">
                  <c:v>39.61</c:v>
                </c:pt>
                <c:pt idx="12322">
                  <c:v>39.61</c:v>
                </c:pt>
                <c:pt idx="12323">
                  <c:v>39.61</c:v>
                </c:pt>
                <c:pt idx="12324">
                  <c:v>39.6</c:v>
                </c:pt>
                <c:pt idx="12325">
                  <c:v>39.6</c:v>
                </c:pt>
                <c:pt idx="12326">
                  <c:v>39.590000000000003</c:v>
                </c:pt>
                <c:pt idx="12327">
                  <c:v>39.590000000000003</c:v>
                </c:pt>
                <c:pt idx="12328">
                  <c:v>39.58</c:v>
                </c:pt>
                <c:pt idx="12329">
                  <c:v>39.57</c:v>
                </c:pt>
                <c:pt idx="12330">
                  <c:v>39.57</c:v>
                </c:pt>
                <c:pt idx="12331">
                  <c:v>39.549999999999997</c:v>
                </c:pt>
                <c:pt idx="12332">
                  <c:v>39.53</c:v>
                </c:pt>
                <c:pt idx="12333">
                  <c:v>39.520000000000003</c:v>
                </c:pt>
                <c:pt idx="12334">
                  <c:v>39.51</c:v>
                </c:pt>
                <c:pt idx="12335">
                  <c:v>39.5</c:v>
                </c:pt>
                <c:pt idx="12336">
                  <c:v>39.5</c:v>
                </c:pt>
                <c:pt idx="12337">
                  <c:v>39.49</c:v>
                </c:pt>
                <c:pt idx="12338">
                  <c:v>39.49</c:v>
                </c:pt>
                <c:pt idx="12339">
                  <c:v>39.479999999999997</c:v>
                </c:pt>
                <c:pt idx="12340">
                  <c:v>39.47</c:v>
                </c:pt>
                <c:pt idx="12341">
                  <c:v>39.46</c:v>
                </c:pt>
                <c:pt idx="12342">
                  <c:v>39.450000000000003</c:v>
                </c:pt>
                <c:pt idx="12343">
                  <c:v>39.43</c:v>
                </c:pt>
                <c:pt idx="12344">
                  <c:v>39.43</c:v>
                </c:pt>
                <c:pt idx="12345">
                  <c:v>39.42</c:v>
                </c:pt>
                <c:pt idx="12346">
                  <c:v>39.42</c:v>
                </c:pt>
                <c:pt idx="12347">
                  <c:v>39.409999999999997</c:v>
                </c:pt>
                <c:pt idx="12348">
                  <c:v>39.409999999999997</c:v>
                </c:pt>
                <c:pt idx="12349">
                  <c:v>39.409999999999997</c:v>
                </c:pt>
                <c:pt idx="12350">
                  <c:v>39.409999999999997</c:v>
                </c:pt>
                <c:pt idx="12351">
                  <c:v>39.409999999999997</c:v>
                </c:pt>
                <c:pt idx="12352">
                  <c:v>39.409999999999997</c:v>
                </c:pt>
                <c:pt idx="12353">
                  <c:v>39.409999999999997</c:v>
                </c:pt>
                <c:pt idx="12354">
                  <c:v>39.409999999999997</c:v>
                </c:pt>
                <c:pt idx="12355">
                  <c:v>39.4</c:v>
                </c:pt>
                <c:pt idx="12356">
                  <c:v>39.4</c:v>
                </c:pt>
                <c:pt idx="12357">
                  <c:v>39.4</c:v>
                </c:pt>
                <c:pt idx="12358">
                  <c:v>39.4</c:v>
                </c:pt>
                <c:pt idx="12359">
                  <c:v>39.4</c:v>
                </c:pt>
                <c:pt idx="12360">
                  <c:v>39.4</c:v>
                </c:pt>
                <c:pt idx="12361">
                  <c:v>39.4</c:v>
                </c:pt>
                <c:pt idx="12362">
                  <c:v>39.4</c:v>
                </c:pt>
                <c:pt idx="12363">
                  <c:v>39.4</c:v>
                </c:pt>
                <c:pt idx="12364">
                  <c:v>39.4</c:v>
                </c:pt>
                <c:pt idx="12365">
                  <c:v>39.4</c:v>
                </c:pt>
                <c:pt idx="12366">
                  <c:v>39.4</c:v>
                </c:pt>
                <c:pt idx="12367">
                  <c:v>39.4</c:v>
                </c:pt>
                <c:pt idx="12368">
                  <c:v>39.4</c:v>
                </c:pt>
                <c:pt idx="12369">
                  <c:v>39.4</c:v>
                </c:pt>
                <c:pt idx="12370">
                  <c:v>39.4</c:v>
                </c:pt>
                <c:pt idx="12371">
                  <c:v>39.409999999999997</c:v>
                </c:pt>
                <c:pt idx="12372">
                  <c:v>39.409999999999997</c:v>
                </c:pt>
                <c:pt idx="12373">
                  <c:v>39.409999999999997</c:v>
                </c:pt>
                <c:pt idx="12374">
                  <c:v>39.409999999999997</c:v>
                </c:pt>
                <c:pt idx="12375">
                  <c:v>39.42</c:v>
                </c:pt>
                <c:pt idx="12376">
                  <c:v>39.42</c:v>
                </c:pt>
                <c:pt idx="12377">
                  <c:v>39.42</c:v>
                </c:pt>
                <c:pt idx="12378">
                  <c:v>39.43</c:v>
                </c:pt>
                <c:pt idx="12379">
                  <c:v>39.44</c:v>
                </c:pt>
                <c:pt idx="12380">
                  <c:v>39.44</c:v>
                </c:pt>
                <c:pt idx="12381">
                  <c:v>39.450000000000003</c:v>
                </c:pt>
                <c:pt idx="12382">
                  <c:v>39.47</c:v>
                </c:pt>
                <c:pt idx="12383">
                  <c:v>39.479999999999997</c:v>
                </c:pt>
                <c:pt idx="12384">
                  <c:v>39.49</c:v>
                </c:pt>
                <c:pt idx="12385">
                  <c:v>39.520000000000003</c:v>
                </c:pt>
                <c:pt idx="12386">
                  <c:v>39.54</c:v>
                </c:pt>
                <c:pt idx="12387">
                  <c:v>39.56</c:v>
                </c:pt>
                <c:pt idx="12388">
                  <c:v>39.58</c:v>
                </c:pt>
                <c:pt idx="12389">
                  <c:v>39.6</c:v>
                </c:pt>
                <c:pt idx="12390">
                  <c:v>39.61</c:v>
                </c:pt>
                <c:pt idx="12391">
                  <c:v>39.619999999999997</c:v>
                </c:pt>
                <c:pt idx="12392">
                  <c:v>39.619999999999997</c:v>
                </c:pt>
                <c:pt idx="12393">
                  <c:v>39.630000000000003</c:v>
                </c:pt>
                <c:pt idx="12394">
                  <c:v>39.65</c:v>
                </c:pt>
                <c:pt idx="12395">
                  <c:v>39.659999999999997</c:v>
                </c:pt>
                <c:pt idx="12396">
                  <c:v>39.68</c:v>
                </c:pt>
                <c:pt idx="12397">
                  <c:v>39.69</c:v>
                </c:pt>
                <c:pt idx="12398">
                  <c:v>39.71</c:v>
                </c:pt>
                <c:pt idx="12399">
                  <c:v>39.71</c:v>
                </c:pt>
                <c:pt idx="12400">
                  <c:v>39.71</c:v>
                </c:pt>
                <c:pt idx="12401">
                  <c:v>39.71</c:v>
                </c:pt>
                <c:pt idx="12402">
                  <c:v>39.71</c:v>
                </c:pt>
                <c:pt idx="12403">
                  <c:v>39.71</c:v>
                </c:pt>
                <c:pt idx="12404">
                  <c:v>39.71</c:v>
                </c:pt>
                <c:pt idx="12405">
                  <c:v>39.72</c:v>
                </c:pt>
                <c:pt idx="12406">
                  <c:v>39.72</c:v>
                </c:pt>
                <c:pt idx="12407">
                  <c:v>39.74</c:v>
                </c:pt>
                <c:pt idx="12408">
                  <c:v>39.75</c:v>
                </c:pt>
                <c:pt idx="12409">
                  <c:v>39.770000000000003</c:v>
                </c:pt>
                <c:pt idx="12410">
                  <c:v>39.78</c:v>
                </c:pt>
                <c:pt idx="12411">
                  <c:v>39.81</c:v>
                </c:pt>
                <c:pt idx="12412">
                  <c:v>39.83</c:v>
                </c:pt>
                <c:pt idx="12413">
                  <c:v>39.86</c:v>
                </c:pt>
                <c:pt idx="12414">
                  <c:v>39.880000000000003</c:v>
                </c:pt>
                <c:pt idx="12415">
                  <c:v>39.9</c:v>
                </c:pt>
                <c:pt idx="12416">
                  <c:v>39.909999999999997</c:v>
                </c:pt>
                <c:pt idx="12417">
                  <c:v>39.92</c:v>
                </c:pt>
                <c:pt idx="12418">
                  <c:v>39.92</c:v>
                </c:pt>
                <c:pt idx="12419">
                  <c:v>39.93</c:v>
                </c:pt>
                <c:pt idx="12420">
                  <c:v>39.93</c:v>
                </c:pt>
                <c:pt idx="12421">
                  <c:v>39.94</c:v>
                </c:pt>
                <c:pt idx="12422">
                  <c:v>39.950000000000003</c:v>
                </c:pt>
                <c:pt idx="12423">
                  <c:v>39.96</c:v>
                </c:pt>
                <c:pt idx="12424">
                  <c:v>39.97</c:v>
                </c:pt>
                <c:pt idx="12425">
                  <c:v>39.979999999999997</c:v>
                </c:pt>
                <c:pt idx="12426">
                  <c:v>39.99</c:v>
                </c:pt>
                <c:pt idx="12427">
                  <c:v>39.99</c:v>
                </c:pt>
                <c:pt idx="12428">
                  <c:v>40</c:v>
                </c:pt>
                <c:pt idx="12429">
                  <c:v>40.01</c:v>
                </c:pt>
                <c:pt idx="12430">
                  <c:v>40.020000000000003</c:v>
                </c:pt>
                <c:pt idx="12431">
                  <c:v>40.020000000000003</c:v>
                </c:pt>
                <c:pt idx="12432">
                  <c:v>40.03</c:v>
                </c:pt>
                <c:pt idx="12433">
                  <c:v>40.03</c:v>
                </c:pt>
                <c:pt idx="12434">
                  <c:v>40.03</c:v>
                </c:pt>
                <c:pt idx="12435">
                  <c:v>40.03</c:v>
                </c:pt>
                <c:pt idx="12436">
                  <c:v>40.03</c:v>
                </c:pt>
                <c:pt idx="12437">
                  <c:v>40.03</c:v>
                </c:pt>
                <c:pt idx="12438">
                  <c:v>40.03</c:v>
                </c:pt>
                <c:pt idx="12439">
                  <c:v>40.03</c:v>
                </c:pt>
                <c:pt idx="12440">
                  <c:v>40.03</c:v>
                </c:pt>
                <c:pt idx="12441">
                  <c:v>40.03</c:v>
                </c:pt>
                <c:pt idx="12442">
                  <c:v>40.03</c:v>
                </c:pt>
                <c:pt idx="12443">
                  <c:v>40.04</c:v>
                </c:pt>
                <c:pt idx="12444">
                  <c:v>40.04</c:v>
                </c:pt>
                <c:pt idx="12445">
                  <c:v>40.04</c:v>
                </c:pt>
                <c:pt idx="12446">
                  <c:v>40.04</c:v>
                </c:pt>
                <c:pt idx="12447">
                  <c:v>40.049999999999997</c:v>
                </c:pt>
                <c:pt idx="12448">
                  <c:v>40.049999999999997</c:v>
                </c:pt>
                <c:pt idx="12449">
                  <c:v>40.04</c:v>
                </c:pt>
                <c:pt idx="12450">
                  <c:v>40.049999999999997</c:v>
                </c:pt>
                <c:pt idx="12451">
                  <c:v>40.049999999999997</c:v>
                </c:pt>
                <c:pt idx="12452">
                  <c:v>40.049999999999997</c:v>
                </c:pt>
                <c:pt idx="12453">
                  <c:v>40.06</c:v>
                </c:pt>
                <c:pt idx="12454">
                  <c:v>40.06</c:v>
                </c:pt>
                <c:pt idx="12455">
                  <c:v>40.06</c:v>
                </c:pt>
                <c:pt idx="12456">
                  <c:v>40.06</c:v>
                </c:pt>
                <c:pt idx="12457">
                  <c:v>40.06</c:v>
                </c:pt>
                <c:pt idx="12458">
                  <c:v>40.06</c:v>
                </c:pt>
                <c:pt idx="12459">
                  <c:v>40.049999999999997</c:v>
                </c:pt>
                <c:pt idx="12460">
                  <c:v>40.049999999999997</c:v>
                </c:pt>
                <c:pt idx="12461">
                  <c:v>40.049999999999997</c:v>
                </c:pt>
                <c:pt idx="12462">
                  <c:v>40.049999999999997</c:v>
                </c:pt>
                <c:pt idx="12463">
                  <c:v>40.04</c:v>
                </c:pt>
                <c:pt idx="12464">
                  <c:v>40.04</c:v>
                </c:pt>
                <c:pt idx="12465">
                  <c:v>40.04</c:v>
                </c:pt>
                <c:pt idx="12466">
                  <c:v>40.04</c:v>
                </c:pt>
                <c:pt idx="12467">
                  <c:v>40.04</c:v>
                </c:pt>
                <c:pt idx="12468">
                  <c:v>40.04</c:v>
                </c:pt>
                <c:pt idx="12469">
                  <c:v>40.04</c:v>
                </c:pt>
                <c:pt idx="12470">
                  <c:v>40.04</c:v>
                </c:pt>
                <c:pt idx="12471">
                  <c:v>40.03</c:v>
                </c:pt>
                <c:pt idx="12472">
                  <c:v>40.03</c:v>
                </c:pt>
                <c:pt idx="12473">
                  <c:v>40.03</c:v>
                </c:pt>
                <c:pt idx="12474">
                  <c:v>40.03</c:v>
                </c:pt>
                <c:pt idx="12475">
                  <c:v>40.03</c:v>
                </c:pt>
                <c:pt idx="12476">
                  <c:v>40.03</c:v>
                </c:pt>
                <c:pt idx="12477">
                  <c:v>40.03</c:v>
                </c:pt>
                <c:pt idx="12478">
                  <c:v>40.03</c:v>
                </c:pt>
                <c:pt idx="12479">
                  <c:v>40.03</c:v>
                </c:pt>
                <c:pt idx="12480">
                  <c:v>40.03</c:v>
                </c:pt>
                <c:pt idx="12481">
                  <c:v>40.03</c:v>
                </c:pt>
                <c:pt idx="12482">
                  <c:v>40.03</c:v>
                </c:pt>
                <c:pt idx="12483">
                  <c:v>40.03</c:v>
                </c:pt>
                <c:pt idx="12484">
                  <c:v>40.03</c:v>
                </c:pt>
                <c:pt idx="12485">
                  <c:v>40.03</c:v>
                </c:pt>
                <c:pt idx="12486">
                  <c:v>40.03</c:v>
                </c:pt>
                <c:pt idx="12487">
                  <c:v>40.020000000000003</c:v>
                </c:pt>
                <c:pt idx="12488">
                  <c:v>40.020000000000003</c:v>
                </c:pt>
                <c:pt idx="12489">
                  <c:v>40.020000000000003</c:v>
                </c:pt>
                <c:pt idx="12490">
                  <c:v>40.020000000000003</c:v>
                </c:pt>
                <c:pt idx="12491">
                  <c:v>40.020000000000003</c:v>
                </c:pt>
                <c:pt idx="12492">
                  <c:v>40.01</c:v>
                </c:pt>
                <c:pt idx="12493">
                  <c:v>40.01</c:v>
                </c:pt>
                <c:pt idx="12494">
                  <c:v>40</c:v>
                </c:pt>
                <c:pt idx="12495">
                  <c:v>40</c:v>
                </c:pt>
                <c:pt idx="12496">
                  <c:v>39.99</c:v>
                </c:pt>
                <c:pt idx="12497">
                  <c:v>39.979999999999997</c:v>
                </c:pt>
                <c:pt idx="12498">
                  <c:v>39.979999999999997</c:v>
                </c:pt>
                <c:pt idx="12499">
                  <c:v>39.97</c:v>
                </c:pt>
                <c:pt idx="12500">
                  <c:v>39.96</c:v>
                </c:pt>
                <c:pt idx="12501">
                  <c:v>39.950000000000003</c:v>
                </c:pt>
                <c:pt idx="12502">
                  <c:v>39.94</c:v>
                </c:pt>
                <c:pt idx="12503">
                  <c:v>39.94</c:v>
                </c:pt>
                <c:pt idx="12504">
                  <c:v>39.94</c:v>
                </c:pt>
                <c:pt idx="12505">
                  <c:v>39.93</c:v>
                </c:pt>
                <c:pt idx="12506">
                  <c:v>39.93</c:v>
                </c:pt>
                <c:pt idx="12507">
                  <c:v>39.93</c:v>
                </c:pt>
                <c:pt idx="12508">
                  <c:v>39.93</c:v>
                </c:pt>
                <c:pt idx="12509">
                  <c:v>39.92</c:v>
                </c:pt>
                <c:pt idx="12510">
                  <c:v>39.92</c:v>
                </c:pt>
                <c:pt idx="12511">
                  <c:v>39.92</c:v>
                </c:pt>
                <c:pt idx="12512">
                  <c:v>39.92</c:v>
                </c:pt>
                <c:pt idx="12513">
                  <c:v>39.92</c:v>
                </c:pt>
                <c:pt idx="12514">
                  <c:v>39.92</c:v>
                </c:pt>
                <c:pt idx="12515">
                  <c:v>39.92</c:v>
                </c:pt>
                <c:pt idx="12516">
                  <c:v>39.92</c:v>
                </c:pt>
                <c:pt idx="12517">
                  <c:v>39.92</c:v>
                </c:pt>
                <c:pt idx="12518">
                  <c:v>39.92</c:v>
                </c:pt>
                <c:pt idx="12519">
                  <c:v>39.92</c:v>
                </c:pt>
                <c:pt idx="12520">
                  <c:v>39.909999999999997</c:v>
                </c:pt>
                <c:pt idx="12521">
                  <c:v>39.9</c:v>
                </c:pt>
                <c:pt idx="12522">
                  <c:v>39.89</c:v>
                </c:pt>
                <c:pt idx="12523">
                  <c:v>39.880000000000003</c:v>
                </c:pt>
                <c:pt idx="12524">
                  <c:v>39.880000000000003</c:v>
                </c:pt>
                <c:pt idx="12525">
                  <c:v>39.869999999999997</c:v>
                </c:pt>
                <c:pt idx="12526">
                  <c:v>39.86</c:v>
                </c:pt>
                <c:pt idx="12527">
                  <c:v>39.86</c:v>
                </c:pt>
                <c:pt idx="12528">
                  <c:v>39.85</c:v>
                </c:pt>
                <c:pt idx="12529">
                  <c:v>39.840000000000003</c:v>
                </c:pt>
                <c:pt idx="12530">
                  <c:v>39.83</c:v>
                </c:pt>
                <c:pt idx="12531">
                  <c:v>39.83</c:v>
                </c:pt>
                <c:pt idx="12532">
                  <c:v>39.82</c:v>
                </c:pt>
                <c:pt idx="12533">
                  <c:v>39.81</c:v>
                </c:pt>
                <c:pt idx="12534">
                  <c:v>39.81</c:v>
                </c:pt>
                <c:pt idx="12535">
                  <c:v>39.799999999999997</c:v>
                </c:pt>
                <c:pt idx="12536">
                  <c:v>39.79</c:v>
                </c:pt>
                <c:pt idx="12537">
                  <c:v>39.78</c:v>
                </c:pt>
                <c:pt idx="12538">
                  <c:v>39.770000000000003</c:v>
                </c:pt>
                <c:pt idx="12539">
                  <c:v>39.76</c:v>
                </c:pt>
                <c:pt idx="12540">
                  <c:v>39.75</c:v>
                </c:pt>
                <c:pt idx="12541">
                  <c:v>39.74</c:v>
                </c:pt>
                <c:pt idx="12542">
                  <c:v>39.729999999999997</c:v>
                </c:pt>
                <c:pt idx="12543">
                  <c:v>39.72</c:v>
                </c:pt>
                <c:pt idx="12544">
                  <c:v>39.72</c:v>
                </c:pt>
                <c:pt idx="12545">
                  <c:v>39.72</c:v>
                </c:pt>
                <c:pt idx="12546">
                  <c:v>39.71</c:v>
                </c:pt>
                <c:pt idx="12547">
                  <c:v>39.71</c:v>
                </c:pt>
                <c:pt idx="12548">
                  <c:v>39.71</c:v>
                </c:pt>
                <c:pt idx="12549">
                  <c:v>39.71</c:v>
                </c:pt>
                <c:pt idx="12550">
                  <c:v>39.71</c:v>
                </c:pt>
                <c:pt idx="12551">
                  <c:v>39.71</c:v>
                </c:pt>
                <c:pt idx="12552">
                  <c:v>39.71</c:v>
                </c:pt>
                <c:pt idx="12553">
                  <c:v>39.71</c:v>
                </c:pt>
                <c:pt idx="12554">
                  <c:v>39.71</c:v>
                </c:pt>
                <c:pt idx="12555">
                  <c:v>39.71</c:v>
                </c:pt>
                <c:pt idx="12556">
                  <c:v>39.71</c:v>
                </c:pt>
                <c:pt idx="12557">
                  <c:v>39.71</c:v>
                </c:pt>
                <c:pt idx="12558">
                  <c:v>39.71</c:v>
                </c:pt>
                <c:pt idx="12559">
                  <c:v>39.71</c:v>
                </c:pt>
                <c:pt idx="12560">
                  <c:v>39.71</c:v>
                </c:pt>
                <c:pt idx="12561">
                  <c:v>39.71</c:v>
                </c:pt>
                <c:pt idx="12562">
                  <c:v>39.71</c:v>
                </c:pt>
                <c:pt idx="12563">
                  <c:v>39.71</c:v>
                </c:pt>
                <c:pt idx="12564">
                  <c:v>39.71</c:v>
                </c:pt>
                <c:pt idx="12565">
                  <c:v>39.71</c:v>
                </c:pt>
                <c:pt idx="12566">
                  <c:v>39.71</c:v>
                </c:pt>
                <c:pt idx="12567">
                  <c:v>39.71</c:v>
                </c:pt>
                <c:pt idx="12568">
                  <c:v>39.71</c:v>
                </c:pt>
                <c:pt idx="12569">
                  <c:v>39.71</c:v>
                </c:pt>
                <c:pt idx="12570">
                  <c:v>39.71</c:v>
                </c:pt>
                <c:pt idx="12571">
                  <c:v>39.71</c:v>
                </c:pt>
                <c:pt idx="12572">
                  <c:v>39.71</c:v>
                </c:pt>
                <c:pt idx="12573">
                  <c:v>39.71</c:v>
                </c:pt>
                <c:pt idx="12574">
                  <c:v>39.71</c:v>
                </c:pt>
                <c:pt idx="12575">
                  <c:v>39.71</c:v>
                </c:pt>
                <c:pt idx="12576">
                  <c:v>39.700000000000003</c:v>
                </c:pt>
                <c:pt idx="12577">
                  <c:v>39.69</c:v>
                </c:pt>
                <c:pt idx="12578">
                  <c:v>39.69</c:v>
                </c:pt>
                <c:pt idx="12579">
                  <c:v>39.68</c:v>
                </c:pt>
                <c:pt idx="12580">
                  <c:v>39.68</c:v>
                </c:pt>
                <c:pt idx="12581">
                  <c:v>39.67</c:v>
                </c:pt>
                <c:pt idx="12582">
                  <c:v>39.67</c:v>
                </c:pt>
                <c:pt idx="12583">
                  <c:v>39.67</c:v>
                </c:pt>
                <c:pt idx="12584">
                  <c:v>39.659999999999997</c:v>
                </c:pt>
                <c:pt idx="12585">
                  <c:v>39.65</c:v>
                </c:pt>
                <c:pt idx="12586">
                  <c:v>39.65</c:v>
                </c:pt>
                <c:pt idx="12587">
                  <c:v>39.64</c:v>
                </c:pt>
                <c:pt idx="12588">
                  <c:v>39.630000000000003</c:v>
                </c:pt>
                <c:pt idx="12589">
                  <c:v>39.630000000000003</c:v>
                </c:pt>
                <c:pt idx="12590">
                  <c:v>39.630000000000003</c:v>
                </c:pt>
                <c:pt idx="12591">
                  <c:v>39.630000000000003</c:v>
                </c:pt>
                <c:pt idx="12592">
                  <c:v>39.619999999999997</c:v>
                </c:pt>
                <c:pt idx="12593">
                  <c:v>39.619999999999997</c:v>
                </c:pt>
                <c:pt idx="12594">
                  <c:v>39.619999999999997</c:v>
                </c:pt>
                <c:pt idx="12595">
                  <c:v>39.619999999999997</c:v>
                </c:pt>
                <c:pt idx="12596">
                  <c:v>39.61</c:v>
                </c:pt>
                <c:pt idx="12597">
                  <c:v>39.61</c:v>
                </c:pt>
                <c:pt idx="12598">
                  <c:v>39.61</c:v>
                </c:pt>
                <c:pt idx="12599">
                  <c:v>39.61</c:v>
                </c:pt>
                <c:pt idx="12600">
                  <c:v>39.61</c:v>
                </c:pt>
                <c:pt idx="12601">
                  <c:v>39.61</c:v>
                </c:pt>
                <c:pt idx="12602">
                  <c:v>39.61</c:v>
                </c:pt>
                <c:pt idx="12603">
                  <c:v>39.61</c:v>
                </c:pt>
                <c:pt idx="12604">
                  <c:v>39.6</c:v>
                </c:pt>
                <c:pt idx="12605">
                  <c:v>39.6</c:v>
                </c:pt>
                <c:pt idx="12606">
                  <c:v>39.6</c:v>
                </c:pt>
                <c:pt idx="12607">
                  <c:v>39.6</c:v>
                </c:pt>
                <c:pt idx="12608">
                  <c:v>39.6</c:v>
                </c:pt>
                <c:pt idx="12609">
                  <c:v>39.6</c:v>
                </c:pt>
                <c:pt idx="12610">
                  <c:v>39.6</c:v>
                </c:pt>
                <c:pt idx="12611">
                  <c:v>39.6</c:v>
                </c:pt>
                <c:pt idx="12612">
                  <c:v>39.590000000000003</c:v>
                </c:pt>
                <c:pt idx="12613">
                  <c:v>39.590000000000003</c:v>
                </c:pt>
                <c:pt idx="12614">
                  <c:v>39.58</c:v>
                </c:pt>
                <c:pt idx="12615">
                  <c:v>39.58</c:v>
                </c:pt>
                <c:pt idx="12616">
                  <c:v>39.57</c:v>
                </c:pt>
                <c:pt idx="12617">
                  <c:v>39.57</c:v>
                </c:pt>
                <c:pt idx="12618">
                  <c:v>39.56</c:v>
                </c:pt>
                <c:pt idx="12619">
                  <c:v>39.56</c:v>
                </c:pt>
                <c:pt idx="12620">
                  <c:v>39.56</c:v>
                </c:pt>
                <c:pt idx="12621">
                  <c:v>39.549999999999997</c:v>
                </c:pt>
                <c:pt idx="12622">
                  <c:v>39.53</c:v>
                </c:pt>
                <c:pt idx="12623">
                  <c:v>39.520000000000003</c:v>
                </c:pt>
                <c:pt idx="12624">
                  <c:v>39.51</c:v>
                </c:pt>
                <c:pt idx="12625">
                  <c:v>39.49</c:v>
                </c:pt>
                <c:pt idx="12626">
                  <c:v>39.479999999999997</c:v>
                </c:pt>
                <c:pt idx="12627">
                  <c:v>39.47</c:v>
                </c:pt>
                <c:pt idx="12628">
                  <c:v>39.46</c:v>
                </c:pt>
                <c:pt idx="12629">
                  <c:v>39.46</c:v>
                </c:pt>
                <c:pt idx="12630">
                  <c:v>39.450000000000003</c:v>
                </c:pt>
                <c:pt idx="12631">
                  <c:v>39.450000000000003</c:v>
                </c:pt>
                <c:pt idx="12632">
                  <c:v>39.44</c:v>
                </c:pt>
                <c:pt idx="12633">
                  <c:v>39.44</c:v>
                </c:pt>
                <c:pt idx="12634">
                  <c:v>39.43</c:v>
                </c:pt>
                <c:pt idx="12635">
                  <c:v>39.43</c:v>
                </c:pt>
                <c:pt idx="12636">
                  <c:v>39.42</c:v>
                </c:pt>
                <c:pt idx="12637">
                  <c:v>39.42</c:v>
                </c:pt>
                <c:pt idx="12638">
                  <c:v>39.409999999999997</c:v>
                </c:pt>
                <c:pt idx="12639">
                  <c:v>39.409999999999997</c:v>
                </c:pt>
                <c:pt idx="12640">
                  <c:v>39.409999999999997</c:v>
                </c:pt>
                <c:pt idx="12641">
                  <c:v>39.409999999999997</c:v>
                </c:pt>
                <c:pt idx="12642">
                  <c:v>39.409999999999997</c:v>
                </c:pt>
                <c:pt idx="12643">
                  <c:v>39.4</c:v>
                </c:pt>
                <c:pt idx="12644">
                  <c:v>39.4</c:v>
                </c:pt>
                <c:pt idx="12645">
                  <c:v>39.4</c:v>
                </c:pt>
                <c:pt idx="12646">
                  <c:v>39.4</c:v>
                </c:pt>
                <c:pt idx="12647">
                  <c:v>39.4</c:v>
                </c:pt>
                <c:pt idx="12648">
                  <c:v>39.4</c:v>
                </c:pt>
                <c:pt idx="12649">
                  <c:v>39.4</c:v>
                </c:pt>
                <c:pt idx="12650">
                  <c:v>39.4</c:v>
                </c:pt>
                <c:pt idx="12651">
                  <c:v>39.4</c:v>
                </c:pt>
                <c:pt idx="12652">
                  <c:v>39.4</c:v>
                </c:pt>
                <c:pt idx="12653">
                  <c:v>39.4</c:v>
                </c:pt>
                <c:pt idx="12654">
                  <c:v>39.4</c:v>
                </c:pt>
                <c:pt idx="12655">
                  <c:v>39.4</c:v>
                </c:pt>
                <c:pt idx="12656">
                  <c:v>39.4</c:v>
                </c:pt>
                <c:pt idx="12657">
                  <c:v>39.4</c:v>
                </c:pt>
                <c:pt idx="12658">
                  <c:v>39.4</c:v>
                </c:pt>
                <c:pt idx="12659">
                  <c:v>39.4</c:v>
                </c:pt>
                <c:pt idx="12660">
                  <c:v>39.4</c:v>
                </c:pt>
                <c:pt idx="12661">
                  <c:v>39.4</c:v>
                </c:pt>
                <c:pt idx="12662">
                  <c:v>39.4</c:v>
                </c:pt>
                <c:pt idx="12663">
                  <c:v>39.4</c:v>
                </c:pt>
                <c:pt idx="12664">
                  <c:v>39.4</c:v>
                </c:pt>
                <c:pt idx="12665">
                  <c:v>39.4</c:v>
                </c:pt>
                <c:pt idx="12666">
                  <c:v>39.4</c:v>
                </c:pt>
                <c:pt idx="12667">
                  <c:v>39.4</c:v>
                </c:pt>
                <c:pt idx="12668">
                  <c:v>39.409999999999997</c:v>
                </c:pt>
                <c:pt idx="12669">
                  <c:v>39.42</c:v>
                </c:pt>
                <c:pt idx="12670">
                  <c:v>39.43</c:v>
                </c:pt>
                <c:pt idx="12671">
                  <c:v>39.44</c:v>
                </c:pt>
                <c:pt idx="12672">
                  <c:v>39.46</c:v>
                </c:pt>
                <c:pt idx="12673">
                  <c:v>39.479999999999997</c:v>
                </c:pt>
                <c:pt idx="12674">
                  <c:v>39.5</c:v>
                </c:pt>
                <c:pt idx="12675">
                  <c:v>39.520000000000003</c:v>
                </c:pt>
                <c:pt idx="12676">
                  <c:v>39.549999999999997</c:v>
                </c:pt>
                <c:pt idx="12677">
                  <c:v>39.57</c:v>
                </c:pt>
                <c:pt idx="12678">
                  <c:v>39.58</c:v>
                </c:pt>
                <c:pt idx="12679">
                  <c:v>39.6</c:v>
                </c:pt>
                <c:pt idx="12680">
                  <c:v>39.6</c:v>
                </c:pt>
                <c:pt idx="12681">
                  <c:v>39.61</c:v>
                </c:pt>
                <c:pt idx="12682">
                  <c:v>39.619999999999997</c:v>
                </c:pt>
                <c:pt idx="12683">
                  <c:v>39.619999999999997</c:v>
                </c:pt>
                <c:pt idx="12684">
                  <c:v>39.630000000000003</c:v>
                </c:pt>
                <c:pt idx="12685">
                  <c:v>39.64</c:v>
                </c:pt>
                <c:pt idx="12686">
                  <c:v>39.65</c:v>
                </c:pt>
                <c:pt idx="12687">
                  <c:v>39.659999999999997</c:v>
                </c:pt>
                <c:pt idx="12688">
                  <c:v>39.68</c:v>
                </c:pt>
                <c:pt idx="12689">
                  <c:v>39.69</c:v>
                </c:pt>
                <c:pt idx="12690">
                  <c:v>39.700000000000003</c:v>
                </c:pt>
                <c:pt idx="12691">
                  <c:v>39.71</c:v>
                </c:pt>
                <c:pt idx="12692">
                  <c:v>39.71</c:v>
                </c:pt>
                <c:pt idx="12693">
                  <c:v>39.71</c:v>
                </c:pt>
                <c:pt idx="12694">
                  <c:v>39.71</c:v>
                </c:pt>
                <c:pt idx="12695">
                  <c:v>39.72</c:v>
                </c:pt>
                <c:pt idx="12696">
                  <c:v>39.729999999999997</c:v>
                </c:pt>
                <c:pt idx="12697">
                  <c:v>39.75</c:v>
                </c:pt>
                <c:pt idx="12698">
                  <c:v>39.76</c:v>
                </c:pt>
                <c:pt idx="12699">
                  <c:v>39.79</c:v>
                </c:pt>
                <c:pt idx="12700">
                  <c:v>39.81</c:v>
                </c:pt>
                <c:pt idx="12701">
                  <c:v>39.83</c:v>
                </c:pt>
                <c:pt idx="12702">
                  <c:v>39.86</c:v>
                </c:pt>
                <c:pt idx="12703">
                  <c:v>39.880000000000003</c:v>
                </c:pt>
                <c:pt idx="12704">
                  <c:v>39.9</c:v>
                </c:pt>
                <c:pt idx="12705">
                  <c:v>39.909999999999997</c:v>
                </c:pt>
                <c:pt idx="12706">
                  <c:v>39.92</c:v>
                </c:pt>
                <c:pt idx="12707">
                  <c:v>39.93</c:v>
                </c:pt>
                <c:pt idx="12708">
                  <c:v>39.93</c:v>
                </c:pt>
                <c:pt idx="12709">
                  <c:v>39.94</c:v>
                </c:pt>
                <c:pt idx="12710">
                  <c:v>39.950000000000003</c:v>
                </c:pt>
                <c:pt idx="12711">
                  <c:v>39.96</c:v>
                </c:pt>
                <c:pt idx="12712">
                  <c:v>39.97</c:v>
                </c:pt>
                <c:pt idx="12713">
                  <c:v>39.979999999999997</c:v>
                </c:pt>
                <c:pt idx="12714">
                  <c:v>39.99</c:v>
                </c:pt>
                <c:pt idx="12715">
                  <c:v>40.01</c:v>
                </c:pt>
                <c:pt idx="12716">
                  <c:v>40.020000000000003</c:v>
                </c:pt>
                <c:pt idx="12717">
                  <c:v>40.03</c:v>
                </c:pt>
                <c:pt idx="12718">
                  <c:v>40.03</c:v>
                </c:pt>
                <c:pt idx="12719">
                  <c:v>40.03</c:v>
                </c:pt>
                <c:pt idx="12720">
                  <c:v>40.03</c:v>
                </c:pt>
                <c:pt idx="12721">
                  <c:v>40.03</c:v>
                </c:pt>
                <c:pt idx="12722">
                  <c:v>40.03</c:v>
                </c:pt>
                <c:pt idx="12723">
                  <c:v>40.03</c:v>
                </c:pt>
                <c:pt idx="12724">
                  <c:v>40.03</c:v>
                </c:pt>
                <c:pt idx="12725">
                  <c:v>40.03</c:v>
                </c:pt>
                <c:pt idx="12726">
                  <c:v>40.03</c:v>
                </c:pt>
                <c:pt idx="12727">
                  <c:v>40.04</c:v>
                </c:pt>
                <c:pt idx="12728">
                  <c:v>40.04</c:v>
                </c:pt>
                <c:pt idx="12729">
                  <c:v>40.04</c:v>
                </c:pt>
                <c:pt idx="12730">
                  <c:v>40.04</c:v>
                </c:pt>
                <c:pt idx="12731">
                  <c:v>40.04</c:v>
                </c:pt>
                <c:pt idx="12732">
                  <c:v>40.04</c:v>
                </c:pt>
                <c:pt idx="12733">
                  <c:v>40.04</c:v>
                </c:pt>
                <c:pt idx="12734">
                  <c:v>40.03</c:v>
                </c:pt>
                <c:pt idx="12735">
                  <c:v>40.03</c:v>
                </c:pt>
                <c:pt idx="12736">
                  <c:v>40.03</c:v>
                </c:pt>
                <c:pt idx="12737">
                  <c:v>40.04</c:v>
                </c:pt>
                <c:pt idx="12738">
                  <c:v>40.03</c:v>
                </c:pt>
                <c:pt idx="12739">
                  <c:v>40.03</c:v>
                </c:pt>
                <c:pt idx="12740">
                  <c:v>40.03</c:v>
                </c:pt>
                <c:pt idx="12741">
                  <c:v>40.03</c:v>
                </c:pt>
                <c:pt idx="12742">
                  <c:v>40.03</c:v>
                </c:pt>
                <c:pt idx="12743">
                  <c:v>40.03</c:v>
                </c:pt>
                <c:pt idx="12744">
                  <c:v>40.03</c:v>
                </c:pt>
                <c:pt idx="12745">
                  <c:v>40.03</c:v>
                </c:pt>
                <c:pt idx="12746">
                  <c:v>40.03</c:v>
                </c:pt>
                <c:pt idx="12747">
                  <c:v>40.03</c:v>
                </c:pt>
                <c:pt idx="12748">
                  <c:v>40.03</c:v>
                </c:pt>
                <c:pt idx="12749">
                  <c:v>40.03</c:v>
                </c:pt>
                <c:pt idx="12750">
                  <c:v>40.03</c:v>
                </c:pt>
                <c:pt idx="12751">
                  <c:v>40.03</c:v>
                </c:pt>
                <c:pt idx="12752">
                  <c:v>40.03</c:v>
                </c:pt>
                <c:pt idx="12753">
                  <c:v>40.03</c:v>
                </c:pt>
                <c:pt idx="12754">
                  <c:v>40.03</c:v>
                </c:pt>
                <c:pt idx="12755">
                  <c:v>40.020000000000003</c:v>
                </c:pt>
                <c:pt idx="12756">
                  <c:v>40.020000000000003</c:v>
                </c:pt>
                <c:pt idx="12757">
                  <c:v>40.01</c:v>
                </c:pt>
                <c:pt idx="12758">
                  <c:v>40.01</c:v>
                </c:pt>
                <c:pt idx="12759">
                  <c:v>40</c:v>
                </c:pt>
                <c:pt idx="12760">
                  <c:v>40</c:v>
                </c:pt>
                <c:pt idx="12761">
                  <c:v>40</c:v>
                </c:pt>
                <c:pt idx="12762">
                  <c:v>39.99</c:v>
                </c:pt>
                <c:pt idx="12763">
                  <c:v>39.99</c:v>
                </c:pt>
                <c:pt idx="12764">
                  <c:v>39.979999999999997</c:v>
                </c:pt>
                <c:pt idx="12765">
                  <c:v>39.979999999999997</c:v>
                </c:pt>
                <c:pt idx="12766">
                  <c:v>39.97</c:v>
                </c:pt>
                <c:pt idx="12767">
                  <c:v>39.97</c:v>
                </c:pt>
                <c:pt idx="12768">
                  <c:v>39.96</c:v>
                </c:pt>
                <c:pt idx="12769">
                  <c:v>39.96</c:v>
                </c:pt>
                <c:pt idx="12770">
                  <c:v>39.950000000000003</c:v>
                </c:pt>
                <c:pt idx="12771">
                  <c:v>39.950000000000003</c:v>
                </c:pt>
                <c:pt idx="12772">
                  <c:v>39.950000000000003</c:v>
                </c:pt>
                <c:pt idx="12773">
                  <c:v>39.94</c:v>
                </c:pt>
                <c:pt idx="12774">
                  <c:v>39.94</c:v>
                </c:pt>
                <c:pt idx="12775">
                  <c:v>39.94</c:v>
                </c:pt>
                <c:pt idx="12776">
                  <c:v>39.93</c:v>
                </c:pt>
                <c:pt idx="12777">
                  <c:v>39.93</c:v>
                </c:pt>
                <c:pt idx="12778">
                  <c:v>39.93</c:v>
                </c:pt>
                <c:pt idx="12779">
                  <c:v>39.93</c:v>
                </c:pt>
                <c:pt idx="12780">
                  <c:v>39.93</c:v>
                </c:pt>
                <c:pt idx="12781">
                  <c:v>39.92</c:v>
                </c:pt>
                <c:pt idx="12782">
                  <c:v>39.92</c:v>
                </c:pt>
                <c:pt idx="12783">
                  <c:v>39.92</c:v>
                </c:pt>
                <c:pt idx="12784">
                  <c:v>39.92</c:v>
                </c:pt>
                <c:pt idx="12785">
                  <c:v>39.92</c:v>
                </c:pt>
                <c:pt idx="12786">
                  <c:v>39.92</c:v>
                </c:pt>
                <c:pt idx="12787">
                  <c:v>39.92</c:v>
                </c:pt>
                <c:pt idx="12788">
                  <c:v>39.92</c:v>
                </c:pt>
                <c:pt idx="12789">
                  <c:v>39.92</c:v>
                </c:pt>
                <c:pt idx="12790">
                  <c:v>39.92</c:v>
                </c:pt>
                <c:pt idx="12791">
                  <c:v>39.92</c:v>
                </c:pt>
                <c:pt idx="12792">
                  <c:v>39.92</c:v>
                </c:pt>
                <c:pt idx="12793">
                  <c:v>39.92</c:v>
                </c:pt>
                <c:pt idx="12794">
                  <c:v>39.92</c:v>
                </c:pt>
                <c:pt idx="12795">
                  <c:v>39.92</c:v>
                </c:pt>
                <c:pt idx="12796">
                  <c:v>39.92</c:v>
                </c:pt>
                <c:pt idx="12797">
                  <c:v>39.92</c:v>
                </c:pt>
                <c:pt idx="12798">
                  <c:v>39.92</c:v>
                </c:pt>
                <c:pt idx="12799">
                  <c:v>39.92</c:v>
                </c:pt>
                <c:pt idx="12800">
                  <c:v>39.909999999999997</c:v>
                </c:pt>
                <c:pt idx="12801">
                  <c:v>39.909999999999997</c:v>
                </c:pt>
                <c:pt idx="12802">
                  <c:v>39.909999999999997</c:v>
                </c:pt>
                <c:pt idx="12803">
                  <c:v>39.9</c:v>
                </c:pt>
                <c:pt idx="12804">
                  <c:v>39.9</c:v>
                </c:pt>
                <c:pt idx="12805">
                  <c:v>39.9</c:v>
                </c:pt>
                <c:pt idx="12806">
                  <c:v>39.9</c:v>
                </c:pt>
                <c:pt idx="12807">
                  <c:v>39.9</c:v>
                </c:pt>
                <c:pt idx="12808">
                  <c:v>39.9</c:v>
                </c:pt>
                <c:pt idx="12809">
                  <c:v>39.9</c:v>
                </c:pt>
                <c:pt idx="12810">
                  <c:v>39.9</c:v>
                </c:pt>
                <c:pt idx="12811">
                  <c:v>39.89</c:v>
                </c:pt>
                <c:pt idx="12812">
                  <c:v>39.89</c:v>
                </c:pt>
                <c:pt idx="12813">
                  <c:v>39.880000000000003</c:v>
                </c:pt>
                <c:pt idx="12814">
                  <c:v>39.880000000000003</c:v>
                </c:pt>
                <c:pt idx="12815">
                  <c:v>39.869999999999997</c:v>
                </c:pt>
                <c:pt idx="12816">
                  <c:v>39.869999999999997</c:v>
                </c:pt>
                <c:pt idx="12817">
                  <c:v>39.869999999999997</c:v>
                </c:pt>
                <c:pt idx="12818">
                  <c:v>39.86</c:v>
                </c:pt>
                <c:pt idx="12819">
                  <c:v>39.86</c:v>
                </c:pt>
                <c:pt idx="12820">
                  <c:v>39.85</c:v>
                </c:pt>
                <c:pt idx="12821">
                  <c:v>39.85</c:v>
                </c:pt>
                <c:pt idx="12822">
                  <c:v>39.840000000000003</c:v>
                </c:pt>
                <c:pt idx="12823">
                  <c:v>39.840000000000003</c:v>
                </c:pt>
                <c:pt idx="12824">
                  <c:v>39.83</c:v>
                </c:pt>
                <c:pt idx="12825">
                  <c:v>39.83</c:v>
                </c:pt>
                <c:pt idx="12826">
                  <c:v>39.82</c:v>
                </c:pt>
                <c:pt idx="12827">
                  <c:v>39.82</c:v>
                </c:pt>
                <c:pt idx="12828">
                  <c:v>39.82</c:v>
                </c:pt>
                <c:pt idx="12829">
                  <c:v>39.81</c:v>
                </c:pt>
                <c:pt idx="12830">
                  <c:v>39.81</c:v>
                </c:pt>
                <c:pt idx="12831">
                  <c:v>39.81</c:v>
                </c:pt>
                <c:pt idx="12832">
                  <c:v>39.799999999999997</c:v>
                </c:pt>
                <c:pt idx="12833">
                  <c:v>39.79</c:v>
                </c:pt>
                <c:pt idx="12834">
                  <c:v>39.78</c:v>
                </c:pt>
                <c:pt idx="12835">
                  <c:v>39.770000000000003</c:v>
                </c:pt>
                <c:pt idx="12836">
                  <c:v>39.76</c:v>
                </c:pt>
                <c:pt idx="12837">
                  <c:v>39.76</c:v>
                </c:pt>
                <c:pt idx="12838">
                  <c:v>39.75</c:v>
                </c:pt>
                <c:pt idx="12839">
                  <c:v>39.74</c:v>
                </c:pt>
                <c:pt idx="12840">
                  <c:v>39.74</c:v>
                </c:pt>
                <c:pt idx="12841">
                  <c:v>39.74</c:v>
                </c:pt>
                <c:pt idx="12842">
                  <c:v>39.729999999999997</c:v>
                </c:pt>
                <c:pt idx="12843">
                  <c:v>39.729999999999997</c:v>
                </c:pt>
                <c:pt idx="12844">
                  <c:v>39.72</c:v>
                </c:pt>
                <c:pt idx="12845">
                  <c:v>39.72</c:v>
                </c:pt>
                <c:pt idx="12846">
                  <c:v>39.72</c:v>
                </c:pt>
                <c:pt idx="12847">
                  <c:v>39.72</c:v>
                </c:pt>
                <c:pt idx="12848">
                  <c:v>39.71</c:v>
                </c:pt>
                <c:pt idx="12849">
                  <c:v>39.71</c:v>
                </c:pt>
                <c:pt idx="12850">
                  <c:v>39.71</c:v>
                </c:pt>
                <c:pt idx="12851">
                  <c:v>39.71</c:v>
                </c:pt>
                <c:pt idx="12852">
                  <c:v>39.71</c:v>
                </c:pt>
                <c:pt idx="12853">
                  <c:v>39.71</c:v>
                </c:pt>
                <c:pt idx="12854">
                  <c:v>39.71</c:v>
                </c:pt>
                <c:pt idx="12855">
                  <c:v>39.71</c:v>
                </c:pt>
                <c:pt idx="12856">
                  <c:v>39.71</c:v>
                </c:pt>
                <c:pt idx="12857">
                  <c:v>39.71</c:v>
                </c:pt>
                <c:pt idx="12858">
                  <c:v>39.71</c:v>
                </c:pt>
                <c:pt idx="12859">
                  <c:v>39.71</c:v>
                </c:pt>
                <c:pt idx="12860">
                  <c:v>39.71</c:v>
                </c:pt>
                <c:pt idx="12861">
                  <c:v>39.71</c:v>
                </c:pt>
                <c:pt idx="12862">
                  <c:v>39.71</c:v>
                </c:pt>
                <c:pt idx="12863">
                  <c:v>39.71</c:v>
                </c:pt>
                <c:pt idx="12864">
                  <c:v>39.71</c:v>
                </c:pt>
                <c:pt idx="12865">
                  <c:v>39.71</c:v>
                </c:pt>
                <c:pt idx="12866">
                  <c:v>39.71</c:v>
                </c:pt>
                <c:pt idx="12867">
                  <c:v>39.71</c:v>
                </c:pt>
                <c:pt idx="12868">
                  <c:v>39.71</c:v>
                </c:pt>
                <c:pt idx="12869">
                  <c:v>39.71</c:v>
                </c:pt>
                <c:pt idx="12870">
                  <c:v>39.71</c:v>
                </c:pt>
                <c:pt idx="12871">
                  <c:v>39.71</c:v>
                </c:pt>
                <c:pt idx="12872">
                  <c:v>39.700000000000003</c:v>
                </c:pt>
                <c:pt idx="12873">
                  <c:v>39.700000000000003</c:v>
                </c:pt>
                <c:pt idx="12874">
                  <c:v>39.69</c:v>
                </c:pt>
                <c:pt idx="12875">
                  <c:v>39.69</c:v>
                </c:pt>
                <c:pt idx="12876">
                  <c:v>39.68</c:v>
                </c:pt>
                <c:pt idx="12877">
                  <c:v>39.67</c:v>
                </c:pt>
                <c:pt idx="12878">
                  <c:v>39.659999999999997</c:v>
                </c:pt>
                <c:pt idx="12879">
                  <c:v>39.64</c:v>
                </c:pt>
                <c:pt idx="12880">
                  <c:v>39.64</c:v>
                </c:pt>
                <c:pt idx="12881">
                  <c:v>39.630000000000003</c:v>
                </c:pt>
                <c:pt idx="12882">
                  <c:v>39.619999999999997</c:v>
                </c:pt>
                <c:pt idx="12883">
                  <c:v>39.619999999999997</c:v>
                </c:pt>
                <c:pt idx="12884">
                  <c:v>39.619999999999997</c:v>
                </c:pt>
                <c:pt idx="12885">
                  <c:v>39.619999999999997</c:v>
                </c:pt>
                <c:pt idx="12886">
                  <c:v>39.61</c:v>
                </c:pt>
                <c:pt idx="12887">
                  <c:v>39.61</c:v>
                </c:pt>
                <c:pt idx="12888">
                  <c:v>39.61</c:v>
                </c:pt>
                <c:pt idx="12889">
                  <c:v>39.61</c:v>
                </c:pt>
                <c:pt idx="12890">
                  <c:v>39.61</c:v>
                </c:pt>
                <c:pt idx="12891">
                  <c:v>39.6</c:v>
                </c:pt>
                <c:pt idx="12892">
                  <c:v>39.6</c:v>
                </c:pt>
                <c:pt idx="12893">
                  <c:v>39.6</c:v>
                </c:pt>
                <c:pt idx="12894">
                  <c:v>39.6</c:v>
                </c:pt>
                <c:pt idx="12895">
                  <c:v>39.6</c:v>
                </c:pt>
                <c:pt idx="12896">
                  <c:v>39.6</c:v>
                </c:pt>
                <c:pt idx="12897">
                  <c:v>39.6</c:v>
                </c:pt>
                <c:pt idx="12898">
                  <c:v>39.590000000000003</c:v>
                </c:pt>
                <c:pt idx="12899">
                  <c:v>39.590000000000003</c:v>
                </c:pt>
                <c:pt idx="12900">
                  <c:v>39.590000000000003</c:v>
                </c:pt>
                <c:pt idx="12901">
                  <c:v>39.58</c:v>
                </c:pt>
                <c:pt idx="12902">
                  <c:v>39.57</c:v>
                </c:pt>
                <c:pt idx="12903">
                  <c:v>39.57</c:v>
                </c:pt>
                <c:pt idx="12904">
                  <c:v>39.56</c:v>
                </c:pt>
                <c:pt idx="12905">
                  <c:v>39.56</c:v>
                </c:pt>
                <c:pt idx="12906">
                  <c:v>39.549999999999997</c:v>
                </c:pt>
                <c:pt idx="12907">
                  <c:v>39.54</c:v>
                </c:pt>
                <c:pt idx="12908">
                  <c:v>39.54</c:v>
                </c:pt>
                <c:pt idx="12909">
                  <c:v>39.53</c:v>
                </c:pt>
                <c:pt idx="12910">
                  <c:v>39.53</c:v>
                </c:pt>
                <c:pt idx="12911">
                  <c:v>39.53</c:v>
                </c:pt>
                <c:pt idx="12912">
                  <c:v>39.53</c:v>
                </c:pt>
                <c:pt idx="12913">
                  <c:v>39.520000000000003</c:v>
                </c:pt>
                <c:pt idx="12914">
                  <c:v>39.520000000000003</c:v>
                </c:pt>
                <c:pt idx="12915">
                  <c:v>39.520000000000003</c:v>
                </c:pt>
                <c:pt idx="12916">
                  <c:v>39.520000000000003</c:v>
                </c:pt>
                <c:pt idx="12917">
                  <c:v>39.51</c:v>
                </c:pt>
                <c:pt idx="12918">
                  <c:v>39.51</c:v>
                </c:pt>
                <c:pt idx="12919">
                  <c:v>39.5</c:v>
                </c:pt>
                <c:pt idx="12920">
                  <c:v>39.49</c:v>
                </c:pt>
                <c:pt idx="12921">
                  <c:v>39.49</c:v>
                </c:pt>
                <c:pt idx="12922">
                  <c:v>39.49</c:v>
                </c:pt>
                <c:pt idx="12923">
                  <c:v>39.49</c:v>
                </c:pt>
                <c:pt idx="12924">
                  <c:v>39.49</c:v>
                </c:pt>
                <c:pt idx="12925">
                  <c:v>39.49</c:v>
                </c:pt>
                <c:pt idx="12926">
                  <c:v>39.49</c:v>
                </c:pt>
                <c:pt idx="12927">
                  <c:v>39.49</c:v>
                </c:pt>
                <c:pt idx="12928">
                  <c:v>39.49</c:v>
                </c:pt>
                <c:pt idx="12929">
                  <c:v>39.5</c:v>
                </c:pt>
                <c:pt idx="12930">
                  <c:v>39.51</c:v>
                </c:pt>
                <c:pt idx="12931">
                  <c:v>39.51</c:v>
                </c:pt>
                <c:pt idx="12932">
                  <c:v>39.51</c:v>
                </c:pt>
                <c:pt idx="12933">
                  <c:v>39.520000000000003</c:v>
                </c:pt>
                <c:pt idx="12934">
                  <c:v>39.53</c:v>
                </c:pt>
                <c:pt idx="12935">
                  <c:v>39.54</c:v>
                </c:pt>
                <c:pt idx="12936">
                  <c:v>39.549999999999997</c:v>
                </c:pt>
                <c:pt idx="12937">
                  <c:v>39.56</c:v>
                </c:pt>
                <c:pt idx="12938">
                  <c:v>39.56</c:v>
                </c:pt>
                <c:pt idx="12939">
                  <c:v>39.57</c:v>
                </c:pt>
                <c:pt idx="12940">
                  <c:v>39.58</c:v>
                </c:pt>
                <c:pt idx="12941">
                  <c:v>39.590000000000003</c:v>
                </c:pt>
                <c:pt idx="12942">
                  <c:v>39.590000000000003</c:v>
                </c:pt>
                <c:pt idx="12943">
                  <c:v>39.6</c:v>
                </c:pt>
                <c:pt idx="12944">
                  <c:v>39.6</c:v>
                </c:pt>
                <c:pt idx="12945">
                  <c:v>39.6</c:v>
                </c:pt>
                <c:pt idx="12946">
                  <c:v>39.6</c:v>
                </c:pt>
                <c:pt idx="12947">
                  <c:v>39.6</c:v>
                </c:pt>
                <c:pt idx="12948">
                  <c:v>39.6</c:v>
                </c:pt>
                <c:pt idx="12949">
                  <c:v>39.61</c:v>
                </c:pt>
                <c:pt idx="12950">
                  <c:v>39.61</c:v>
                </c:pt>
                <c:pt idx="12951">
                  <c:v>39.61</c:v>
                </c:pt>
                <c:pt idx="12952">
                  <c:v>39.619999999999997</c:v>
                </c:pt>
                <c:pt idx="12953">
                  <c:v>39.619999999999997</c:v>
                </c:pt>
                <c:pt idx="12954">
                  <c:v>39.630000000000003</c:v>
                </c:pt>
                <c:pt idx="12955">
                  <c:v>39.630000000000003</c:v>
                </c:pt>
                <c:pt idx="12956">
                  <c:v>39.64</c:v>
                </c:pt>
                <c:pt idx="12957">
                  <c:v>39.65</c:v>
                </c:pt>
                <c:pt idx="12958">
                  <c:v>39.65</c:v>
                </c:pt>
                <c:pt idx="12959">
                  <c:v>39.659999999999997</c:v>
                </c:pt>
                <c:pt idx="12960">
                  <c:v>39.68</c:v>
                </c:pt>
                <c:pt idx="12961">
                  <c:v>39.69</c:v>
                </c:pt>
                <c:pt idx="12962">
                  <c:v>39.69</c:v>
                </c:pt>
                <c:pt idx="12963">
                  <c:v>39.700000000000003</c:v>
                </c:pt>
                <c:pt idx="12964">
                  <c:v>39.700000000000003</c:v>
                </c:pt>
                <c:pt idx="12965">
                  <c:v>39.71</c:v>
                </c:pt>
                <c:pt idx="12966">
                  <c:v>39.71</c:v>
                </c:pt>
                <c:pt idx="12967">
                  <c:v>39.71</c:v>
                </c:pt>
                <c:pt idx="12968">
                  <c:v>39.71</c:v>
                </c:pt>
                <c:pt idx="12969">
                  <c:v>39.71</c:v>
                </c:pt>
                <c:pt idx="12970">
                  <c:v>39.71</c:v>
                </c:pt>
                <c:pt idx="12971">
                  <c:v>39.71</c:v>
                </c:pt>
                <c:pt idx="12972">
                  <c:v>39.71</c:v>
                </c:pt>
                <c:pt idx="12973">
                  <c:v>39.71</c:v>
                </c:pt>
                <c:pt idx="12974">
                  <c:v>39.71</c:v>
                </c:pt>
                <c:pt idx="12975">
                  <c:v>39.71</c:v>
                </c:pt>
                <c:pt idx="12976">
                  <c:v>39.71</c:v>
                </c:pt>
                <c:pt idx="12977">
                  <c:v>39.71</c:v>
                </c:pt>
                <c:pt idx="12978">
                  <c:v>39.71</c:v>
                </c:pt>
                <c:pt idx="12979">
                  <c:v>39.71</c:v>
                </c:pt>
                <c:pt idx="12980">
                  <c:v>39.71</c:v>
                </c:pt>
                <c:pt idx="12981">
                  <c:v>39.71</c:v>
                </c:pt>
                <c:pt idx="12982">
                  <c:v>39.71</c:v>
                </c:pt>
                <c:pt idx="12983">
                  <c:v>39.71</c:v>
                </c:pt>
                <c:pt idx="12984">
                  <c:v>39.71</c:v>
                </c:pt>
                <c:pt idx="12985">
                  <c:v>39.71</c:v>
                </c:pt>
                <c:pt idx="12986">
                  <c:v>39.71</c:v>
                </c:pt>
                <c:pt idx="12987">
                  <c:v>39.71</c:v>
                </c:pt>
                <c:pt idx="12988">
                  <c:v>39.71</c:v>
                </c:pt>
                <c:pt idx="12989">
                  <c:v>39.71</c:v>
                </c:pt>
                <c:pt idx="12990">
                  <c:v>39.71</c:v>
                </c:pt>
                <c:pt idx="12991">
                  <c:v>39.71</c:v>
                </c:pt>
                <c:pt idx="12992">
                  <c:v>39.71</c:v>
                </c:pt>
                <c:pt idx="12993">
                  <c:v>39.71</c:v>
                </c:pt>
                <c:pt idx="12994">
                  <c:v>39.71</c:v>
                </c:pt>
                <c:pt idx="12995">
                  <c:v>39.71</c:v>
                </c:pt>
                <c:pt idx="12996">
                  <c:v>39.71</c:v>
                </c:pt>
                <c:pt idx="12997">
                  <c:v>39.71</c:v>
                </c:pt>
                <c:pt idx="12998">
                  <c:v>39.71</c:v>
                </c:pt>
                <c:pt idx="12999">
                  <c:v>39.71</c:v>
                </c:pt>
                <c:pt idx="13000">
                  <c:v>39.71</c:v>
                </c:pt>
                <c:pt idx="13001">
                  <c:v>39.71</c:v>
                </c:pt>
                <c:pt idx="13002">
                  <c:v>39.71</c:v>
                </c:pt>
                <c:pt idx="13003">
                  <c:v>39.71</c:v>
                </c:pt>
                <c:pt idx="13004">
                  <c:v>39.71</c:v>
                </c:pt>
                <c:pt idx="13005">
                  <c:v>39.71</c:v>
                </c:pt>
                <c:pt idx="13006">
                  <c:v>39.71</c:v>
                </c:pt>
                <c:pt idx="13007">
                  <c:v>39.71</c:v>
                </c:pt>
                <c:pt idx="13008">
                  <c:v>39.71</c:v>
                </c:pt>
                <c:pt idx="13009">
                  <c:v>39.71</c:v>
                </c:pt>
                <c:pt idx="13010">
                  <c:v>39.71</c:v>
                </c:pt>
                <c:pt idx="13011">
                  <c:v>39.71</c:v>
                </c:pt>
                <c:pt idx="13012">
                  <c:v>39.71</c:v>
                </c:pt>
                <c:pt idx="13013">
                  <c:v>39.71</c:v>
                </c:pt>
                <c:pt idx="13014">
                  <c:v>39.71</c:v>
                </c:pt>
                <c:pt idx="13015">
                  <c:v>39.71</c:v>
                </c:pt>
                <c:pt idx="13016">
                  <c:v>39.71</c:v>
                </c:pt>
                <c:pt idx="13017">
                  <c:v>39.71</c:v>
                </c:pt>
                <c:pt idx="13018">
                  <c:v>39.71</c:v>
                </c:pt>
                <c:pt idx="13019">
                  <c:v>39.71</c:v>
                </c:pt>
                <c:pt idx="13020">
                  <c:v>39.71</c:v>
                </c:pt>
                <c:pt idx="13021">
                  <c:v>39.71</c:v>
                </c:pt>
                <c:pt idx="13022">
                  <c:v>39.71</c:v>
                </c:pt>
                <c:pt idx="13023">
                  <c:v>39.71</c:v>
                </c:pt>
                <c:pt idx="13024">
                  <c:v>39.700000000000003</c:v>
                </c:pt>
                <c:pt idx="13025">
                  <c:v>39.69</c:v>
                </c:pt>
                <c:pt idx="13026">
                  <c:v>39.69</c:v>
                </c:pt>
                <c:pt idx="13027">
                  <c:v>39.68</c:v>
                </c:pt>
                <c:pt idx="13028">
                  <c:v>39.67</c:v>
                </c:pt>
                <c:pt idx="13029">
                  <c:v>39.67</c:v>
                </c:pt>
                <c:pt idx="13030">
                  <c:v>39.659999999999997</c:v>
                </c:pt>
                <c:pt idx="13031">
                  <c:v>39.659999999999997</c:v>
                </c:pt>
                <c:pt idx="13032">
                  <c:v>39.659999999999997</c:v>
                </c:pt>
                <c:pt idx="13033">
                  <c:v>39.65</c:v>
                </c:pt>
                <c:pt idx="13034">
                  <c:v>39.65</c:v>
                </c:pt>
                <c:pt idx="13035">
                  <c:v>39.64</c:v>
                </c:pt>
                <c:pt idx="13036">
                  <c:v>39.64</c:v>
                </c:pt>
                <c:pt idx="13037">
                  <c:v>39.630000000000003</c:v>
                </c:pt>
                <c:pt idx="13038">
                  <c:v>39.630000000000003</c:v>
                </c:pt>
                <c:pt idx="13039">
                  <c:v>39.630000000000003</c:v>
                </c:pt>
                <c:pt idx="13040">
                  <c:v>39.619999999999997</c:v>
                </c:pt>
                <c:pt idx="13041">
                  <c:v>39.619999999999997</c:v>
                </c:pt>
                <c:pt idx="13042">
                  <c:v>39.619999999999997</c:v>
                </c:pt>
                <c:pt idx="13043">
                  <c:v>39.619999999999997</c:v>
                </c:pt>
                <c:pt idx="13044">
                  <c:v>39.619999999999997</c:v>
                </c:pt>
                <c:pt idx="13045">
                  <c:v>39.619999999999997</c:v>
                </c:pt>
                <c:pt idx="13046">
                  <c:v>39.61</c:v>
                </c:pt>
                <c:pt idx="13047">
                  <c:v>39.61</c:v>
                </c:pt>
                <c:pt idx="13048">
                  <c:v>39.61</c:v>
                </c:pt>
                <c:pt idx="13049">
                  <c:v>39.61</c:v>
                </c:pt>
                <c:pt idx="13050">
                  <c:v>39.61</c:v>
                </c:pt>
                <c:pt idx="13051">
                  <c:v>39.61</c:v>
                </c:pt>
                <c:pt idx="13052">
                  <c:v>39.61</c:v>
                </c:pt>
                <c:pt idx="13053">
                  <c:v>39.6</c:v>
                </c:pt>
                <c:pt idx="13054">
                  <c:v>39.6</c:v>
                </c:pt>
                <c:pt idx="13055">
                  <c:v>39.6</c:v>
                </c:pt>
                <c:pt idx="13056">
                  <c:v>39.590000000000003</c:v>
                </c:pt>
                <c:pt idx="13057">
                  <c:v>39.590000000000003</c:v>
                </c:pt>
                <c:pt idx="13058">
                  <c:v>39.58</c:v>
                </c:pt>
                <c:pt idx="13059">
                  <c:v>39.58</c:v>
                </c:pt>
                <c:pt idx="13060">
                  <c:v>39.57</c:v>
                </c:pt>
                <c:pt idx="13061">
                  <c:v>39.57</c:v>
                </c:pt>
                <c:pt idx="13062">
                  <c:v>39.56</c:v>
                </c:pt>
                <c:pt idx="13063">
                  <c:v>39.54</c:v>
                </c:pt>
                <c:pt idx="13064">
                  <c:v>39.520000000000003</c:v>
                </c:pt>
                <c:pt idx="13065">
                  <c:v>39.520000000000003</c:v>
                </c:pt>
                <c:pt idx="13066">
                  <c:v>39.5</c:v>
                </c:pt>
                <c:pt idx="13067">
                  <c:v>39.49</c:v>
                </c:pt>
                <c:pt idx="13068">
                  <c:v>39.479999999999997</c:v>
                </c:pt>
                <c:pt idx="13069">
                  <c:v>39.47</c:v>
                </c:pt>
                <c:pt idx="13070">
                  <c:v>39.47</c:v>
                </c:pt>
                <c:pt idx="13071">
                  <c:v>39.47</c:v>
                </c:pt>
                <c:pt idx="13072">
                  <c:v>39.46</c:v>
                </c:pt>
                <c:pt idx="13073">
                  <c:v>39.46</c:v>
                </c:pt>
                <c:pt idx="13074">
                  <c:v>39.450000000000003</c:v>
                </c:pt>
                <c:pt idx="13075">
                  <c:v>39.450000000000003</c:v>
                </c:pt>
                <c:pt idx="13076">
                  <c:v>39.450000000000003</c:v>
                </c:pt>
                <c:pt idx="13077">
                  <c:v>39.450000000000003</c:v>
                </c:pt>
                <c:pt idx="13078">
                  <c:v>39.44</c:v>
                </c:pt>
                <c:pt idx="13079">
                  <c:v>39.44</c:v>
                </c:pt>
                <c:pt idx="13080">
                  <c:v>39.43</c:v>
                </c:pt>
                <c:pt idx="13081">
                  <c:v>39.43</c:v>
                </c:pt>
                <c:pt idx="13082">
                  <c:v>39.42</c:v>
                </c:pt>
                <c:pt idx="13083">
                  <c:v>39.42</c:v>
                </c:pt>
                <c:pt idx="13084">
                  <c:v>39.409999999999997</c:v>
                </c:pt>
                <c:pt idx="13085">
                  <c:v>39.409999999999997</c:v>
                </c:pt>
                <c:pt idx="13086">
                  <c:v>39.409999999999997</c:v>
                </c:pt>
                <c:pt idx="13087">
                  <c:v>39.409999999999997</c:v>
                </c:pt>
                <c:pt idx="13088">
                  <c:v>39.409999999999997</c:v>
                </c:pt>
                <c:pt idx="13089">
                  <c:v>39.409999999999997</c:v>
                </c:pt>
                <c:pt idx="13090">
                  <c:v>39.42</c:v>
                </c:pt>
                <c:pt idx="13091">
                  <c:v>39.42</c:v>
                </c:pt>
                <c:pt idx="13092">
                  <c:v>39.42</c:v>
                </c:pt>
                <c:pt idx="13093">
                  <c:v>39.43</c:v>
                </c:pt>
                <c:pt idx="13094">
                  <c:v>39.44</c:v>
                </c:pt>
                <c:pt idx="13095">
                  <c:v>39.44</c:v>
                </c:pt>
                <c:pt idx="13096">
                  <c:v>39.44</c:v>
                </c:pt>
                <c:pt idx="13097">
                  <c:v>39.450000000000003</c:v>
                </c:pt>
                <c:pt idx="13098">
                  <c:v>39.46</c:v>
                </c:pt>
                <c:pt idx="13099">
                  <c:v>39.47</c:v>
                </c:pt>
                <c:pt idx="13100">
                  <c:v>39.47</c:v>
                </c:pt>
                <c:pt idx="13101">
                  <c:v>39.479999999999997</c:v>
                </c:pt>
                <c:pt idx="13102">
                  <c:v>39.49</c:v>
                </c:pt>
                <c:pt idx="13103">
                  <c:v>39.5</c:v>
                </c:pt>
                <c:pt idx="13104">
                  <c:v>39.520000000000003</c:v>
                </c:pt>
                <c:pt idx="13105">
                  <c:v>39.53</c:v>
                </c:pt>
                <c:pt idx="13106">
                  <c:v>39.54</c:v>
                </c:pt>
                <c:pt idx="13107">
                  <c:v>39.56</c:v>
                </c:pt>
                <c:pt idx="13108">
                  <c:v>39.57</c:v>
                </c:pt>
                <c:pt idx="13109">
                  <c:v>39.590000000000003</c:v>
                </c:pt>
                <c:pt idx="13110">
                  <c:v>39.6</c:v>
                </c:pt>
                <c:pt idx="13111">
                  <c:v>39.6</c:v>
                </c:pt>
                <c:pt idx="13112">
                  <c:v>39.61</c:v>
                </c:pt>
                <c:pt idx="13113">
                  <c:v>39.61</c:v>
                </c:pt>
                <c:pt idx="13114">
                  <c:v>39.619999999999997</c:v>
                </c:pt>
                <c:pt idx="13115">
                  <c:v>39.619999999999997</c:v>
                </c:pt>
                <c:pt idx="13116">
                  <c:v>39.630000000000003</c:v>
                </c:pt>
                <c:pt idx="13117">
                  <c:v>39.64</c:v>
                </c:pt>
                <c:pt idx="13118">
                  <c:v>39.64</c:v>
                </c:pt>
                <c:pt idx="13119">
                  <c:v>39.65</c:v>
                </c:pt>
                <c:pt idx="13120">
                  <c:v>39.67</c:v>
                </c:pt>
                <c:pt idx="13121">
                  <c:v>39.68</c:v>
                </c:pt>
                <c:pt idx="13122">
                  <c:v>39.69</c:v>
                </c:pt>
                <c:pt idx="13123">
                  <c:v>39.71</c:v>
                </c:pt>
                <c:pt idx="13124">
                  <c:v>39.71</c:v>
                </c:pt>
                <c:pt idx="13125">
                  <c:v>39.71</c:v>
                </c:pt>
                <c:pt idx="13126">
                  <c:v>39.71</c:v>
                </c:pt>
                <c:pt idx="13127">
                  <c:v>39.71</c:v>
                </c:pt>
                <c:pt idx="13128">
                  <c:v>39.71</c:v>
                </c:pt>
                <c:pt idx="13129">
                  <c:v>39.71</c:v>
                </c:pt>
                <c:pt idx="13130">
                  <c:v>39.71</c:v>
                </c:pt>
                <c:pt idx="13131">
                  <c:v>39.71</c:v>
                </c:pt>
                <c:pt idx="13132">
                  <c:v>39.71</c:v>
                </c:pt>
                <c:pt idx="13133">
                  <c:v>39.71</c:v>
                </c:pt>
                <c:pt idx="13134">
                  <c:v>39.71</c:v>
                </c:pt>
                <c:pt idx="13135">
                  <c:v>39.71</c:v>
                </c:pt>
                <c:pt idx="13136">
                  <c:v>39.71</c:v>
                </c:pt>
                <c:pt idx="13137">
                  <c:v>39.72</c:v>
                </c:pt>
                <c:pt idx="13138">
                  <c:v>39.72</c:v>
                </c:pt>
                <c:pt idx="13139">
                  <c:v>39.72</c:v>
                </c:pt>
                <c:pt idx="13140">
                  <c:v>39.72</c:v>
                </c:pt>
                <c:pt idx="13141">
                  <c:v>39.729999999999997</c:v>
                </c:pt>
                <c:pt idx="13142">
                  <c:v>39.729999999999997</c:v>
                </c:pt>
                <c:pt idx="13143">
                  <c:v>39.74</c:v>
                </c:pt>
                <c:pt idx="13144">
                  <c:v>39.74</c:v>
                </c:pt>
                <c:pt idx="13145">
                  <c:v>39.75</c:v>
                </c:pt>
                <c:pt idx="13146">
                  <c:v>39.76</c:v>
                </c:pt>
                <c:pt idx="13147">
                  <c:v>39.76</c:v>
                </c:pt>
                <c:pt idx="13148">
                  <c:v>39.76</c:v>
                </c:pt>
                <c:pt idx="13149">
                  <c:v>39.770000000000003</c:v>
                </c:pt>
                <c:pt idx="13150">
                  <c:v>39.76</c:v>
                </c:pt>
                <c:pt idx="13151">
                  <c:v>39.770000000000003</c:v>
                </c:pt>
                <c:pt idx="13152">
                  <c:v>39.770000000000003</c:v>
                </c:pt>
                <c:pt idx="13153">
                  <c:v>39.770000000000003</c:v>
                </c:pt>
                <c:pt idx="13154">
                  <c:v>39.770000000000003</c:v>
                </c:pt>
                <c:pt idx="13155">
                  <c:v>39.770000000000003</c:v>
                </c:pt>
                <c:pt idx="13156">
                  <c:v>39.770000000000003</c:v>
                </c:pt>
                <c:pt idx="13157">
                  <c:v>39.770000000000003</c:v>
                </c:pt>
                <c:pt idx="13158">
                  <c:v>39.76</c:v>
                </c:pt>
                <c:pt idx="13159">
                  <c:v>39.76</c:v>
                </c:pt>
                <c:pt idx="13160">
                  <c:v>39.76</c:v>
                </c:pt>
                <c:pt idx="13161">
                  <c:v>39.75</c:v>
                </c:pt>
                <c:pt idx="13162">
                  <c:v>39.75</c:v>
                </c:pt>
                <c:pt idx="13163">
                  <c:v>39.74</c:v>
                </c:pt>
                <c:pt idx="13164">
                  <c:v>39.74</c:v>
                </c:pt>
                <c:pt idx="13165">
                  <c:v>39.729999999999997</c:v>
                </c:pt>
                <c:pt idx="13166">
                  <c:v>39.729999999999997</c:v>
                </c:pt>
                <c:pt idx="13167">
                  <c:v>39.729999999999997</c:v>
                </c:pt>
                <c:pt idx="13168">
                  <c:v>39.729999999999997</c:v>
                </c:pt>
                <c:pt idx="13169">
                  <c:v>39.72</c:v>
                </c:pt>
                <c:pt idx="13170">
                  <c:v>39.72</c:v>
                </c:pt>
                <c:pt idx="13171">
                  <c:v>39.72</c:v>
                </c:pt>
                <c:pt idx="13172">
                  <c:v>39.72</c:v>
                </c:pt>
                <c:pt idx="13173">
                  <c:v>39.71</c:v>
                </c:pt>
                <c:pt idx="13174">
                  <c:v>39.71</c:v>
                </c:pt>
                <c:pt idx="13175">
                  <c:v>39.71</c:v>
                </c:pt>
                <c:pt idx="13176">
                  <c:v>39.71</c:v>
                </c:pt>
                <c:pt idx="13177">
                  <c:v>39.71</c:v>
                </c:pt>
                <c:pt idx="13178">
                  <c:v>39.71</c:v>
                </c:pt>
                <c:pt idx="13179">
                  <c:v>39.71</c:v>
                </c:pt>
                <c:pt idx="13180">
                  <c:v>39.71</c:v>
                </c:pt>
                <c:pt idx="13181">
                  <c:v>39.71</c:v>
                </c:pt>
                <c:pt idx="13182">
                  <c:v>39.71</c:v>
                </c:pt>
                <c:pt idx="13183">
                  <c:v>39.71</c:v>
                </c:pt>
                <c:pt idx="13184">
                  <c:v>39.71</c:v>
                </c:pt>
                <c:pt idx="13185">
                  <c:v>39.71</c:v>
                </c:pt>
                <c:pt idx="13186">
                  <c:v>39.71</c:v>
                </c:pt>
                <c:pt idx="13187">
                  <c:v>39.71</c:v>
                </c:pt>
                <c:pt idx="13188">
                  <c:v>39.71</c:v>
                </c:pt>
                <c:pt idx="13189">
                  <c:v>39.71</c:v>
                </c:pt>
                <c:pt idx="13190">
                  <c:v>39.71</c:v>
                </c:pt>
                <c:pt idx="13191">
                  <c:v>39.71</c:v>
                </c:pt>
                <c:pt idx="13192">
                  <c:v>39.71</c:v>
                </c:pt>
                <c:pt idx="13193">
                  <c:v>39.71</c:v>
                </c:pt>
                <c:pt idx="13194">
                  <c:v>39.71</c:v>
                </c:pt>
                <c:pt idx="13195">
                  <c:v>39.700000000000003</c:v>
                </c:pt>
                <c:pt idx="13196">
                  <c:v>39.69</c:v>
                </c:pt>
                <c:pt idx="13197">
                  <c:v>39.69</c:v>
                </c:pt>
                <c:pt idx="13198">
                  <c:v>39.68</c:v>
                </c:pt>
                <c:pt idx="13199">
                  <c:v>39.67</c:v>
                </c:pt>
                <c:pt idx="13200">
                  <c:v>39.65</c:v>
                </c:pt>
                <c:pt idx="13201">
                  <c:v>39.64</c:v>
                </c:pt>
                <c:pt idx="13202">
                  <c:v>39.64</c:v>
                </c:pt>
                <c:pt idx="13203">
                  <c:v>39.630000000000003</c:v>
                </c:pt>
                <c:pt idx="13204">
                  <c:v>39.630000000000003</c:v>
                </c:pt>
                <c:pt idx="13205">
                  <c:v>39.619999999999997</c:v>
                </c:pt>
                <c:pt idx="13206">
                  <c:v>39.619999999999997</c:v>
                </c:pt>
                <c:pt idx="13207">
                  <c:v>39.619999999999997</c:v>
                </c:pt>
                <c:pt idx="13208">
                  <c:v>39.61</c:v>
                </c:pt>
                <c:pt idx="13209">
                  <c:v>39.61</c:v>
                </c:pt>
                <c:pt idx="13210">
                  <c:v>39.61</c:v>
                </c:pt>
                <c:pt idx="13211">
                  <c:v>39.61</c:v>
                </c:pt>
                <c:pt idx="13212">
                  <c:v>39.6</c:v>
                </c:pt>
                <c:pt idx="13213">
                  <c:v>39.6</c:v>
                </c:pt>
                <c:pt idx="13214">
                  <c:v>39.590000000000003</c:v>
                </c:pt>
                <c:pt idx="13215">
                  <c:v>39.58</c:v>
                </c:pt>
                <c:pt idx="13216">
                  <c:v>39.57</c:v>
                </c:pt>
                <c:pt idx="13217">
                  <c:v>39.56</c:v>
                </c:pt>
                <c:pt idx="13218">
                  <c:v>39.56</c:v>
                </c:pt>
                <c:pt idx="13219">
                  <c:v>39.549999999999997</c:v>
                </c:pt>
                <c:pt idx="13220">
                  <c:v>39.54</c:v>
                </c:pt>
                <c:pt idx="13221">
                  <c:v>39.53</c:v>
                </c:pt>
                <c:pt idx="13222">
                  <c:v>39.520000000000003</c:v>
                </c:pt>
                <c:pt idx="13223">
                  <c:v>39.5</c:v>
                </c:pt>
                <c:pt idx="13224">
                  <c:v>39.479999999999997</c:v>
                </c:pt>
                <c:pt idx="13225">
                  <c:v>39.47</c:v>
                </c:pt>
                <c:pt idx="13226">
                  <c:v>39.450000000000003</c:v>
                </c:pt>
                <c:pt idx="13227">
                  <c:v>39.44</c:v>
                </c:pt>
                <c:pt idx="13228">
                  <c:v>39.43</c:v>
                </c:pt>
                <c:pt idx="13229">
                  <c:v>39.43</c:v>
                </c:pt>
                <c:pt idx="13230">
                  <c:v>39.42</c:v>
                </c:pt>
                <c:pt idx="13231">
                  <c:v>39.42</c:v>
                </c:pt>
                <c:pt idx="13232">
                  <c:v>39.42</c:v>
                </c:pt>
                <c:pt idx="13233">
                  <c:v>39.409999999999997</c:v>
                </c:pt>
                <c:pt idx="13234">
                  <c:v>39.409999999999997</c:v>
                </c:pt>
                <c:pt idx="13235">
                  <c:v>39.409999999999997</c:v>
                </c:pt>
                <c:pt idx="13236">
                  <c:v>39.409999999999997</c:v>
                </c:pt>
                <c:pt idx="13237">
                  <c:v>39.409999999999997</c:v>
                </c:pt>
                <c:pt idx="13238">
                  <c:v>39.409999999999997</c:v>
                </c:pt>
                <c:pt idx="13239">
                  <c:v>39.409999999999997</c:v>
                </c:pt>
                <c:pt idx="13240">
                  <c:v>39.409999999999997</c:v>
                </c:pt>
                <c:pt idx="13241">
                  <c:v>39.4</c:v>
                </c:pt>
                <c:pt idx="13242">
                  <c:v>39.4</c:v>
                </c:pt>
                <c:pt idx="13243">
                  <c:v>39.4</c:v>
                </c:pt>
                <c:pt idx="13244">
                  <c:v>39.4</c:v>
                </c:pt>
                <c:pt idx="13245">
                  <c:v>39.4</c:v>
                </c:pt>
                <c:pt idx="13246">
                  <c:v>39.4</c:v>
                </c:pt>
                <c:pt idx="13247">
                  <c:v>39.4</c:v>
                </c:pt>
                <c:pt idx="13248">
                  <c:v>39.4</c:v>
                </c:pt>
                <c:pt idx="13249">
                  <c:v>39.4</c:v>
                </c:pt>
                <c:pt idx="13250">
                  <c:v>39.4</c:v>
                </c:pt>
                <c:pt idx="13251">
                  <c:v>39.4</c:v>
                </c:pt>
                <c:pt idx="13252">
                  <c:v>39.4</c:v>
                </c:pt>
                <c:pt idx="13253">
                  <c:v>39.4</c:v>
                </c:pt>
                <c:pt idx="13254">
                  <c:v>39.4</c:v>
                </c:pt>
                <c:pt idx="13255">
                  <c:v>39.4</c:v>
                </c:pt>
                <c:pt idx="13256">
                  <c:v>39.4</c:v>
                </c:pt>
                <c:pt idx="13257">
                  <c:v>39.4</c:v>
                </c:pt>
                <c:pt idx="13258">
                  <c:v>39.4</c:v>
                </c:pt>
                <c:pt idx="13259">
                  <c:v>39.4</c:v>
                </c:pt>
                <c:pt idx="13260">
                  <c:v>39.4</c:v>
                </c:pt>
                <c:pt idx="13261">
                  <c:v>39.4</c:v>
                </c:pt>
                <c:pt idx="13262">
                  <c:v>39.409999999999997</c:v>
                </c:pt>
                <c:pt idx="13263">
                  <c:v>39.409999999999997</c:v>
                </c:pt>
                <c:pt idx="13264">
                  <c:v>39.42</c:v>
                </c:pt>
                <c:pt idx="13265">
                  <c:v>39.44</c:v>
                </c:pt>
                <c:pt idx="13266">
                  <c:v>39.450000000000003</c:v>
                </c:pt>
                <c:pt idx="13267">
                  <c:v>39.46</c:v>
                </c:pt>
                <c:pt idx="13268">
                  <c:v>39.47</c:v>
                </c:pt>
                <c:pt idx="13269">
                  <c:v>39.49</c:v>
                </c:pt>
                <c:pt idx="13270">
                  <c:v>39.5</c:v>
                </c:pt>
                <c:pt idx="13271">
                  <c:v>39.51</c:v>
                </c:pt>
                <c:pt idx="13272">
                  <c:v>39.520000000000003</c:v>
                </c:pt>
                <c:pt idx="13273">
                  <c:v>39.53</c:v>
                </c:pt>
                <c:pt idx="13274">
                  <c:v>39.549999999999997</c:v>
                </c:pt>
                <c:pt idx="13275">
                  <c:v>39.56</c:v>
                </c:pt>
                <c:pt idx="13276">
                  <c:v>39.58</c:v>
                </c:pt>
                <c:pt idx="13277">
                  <c:v>39.590000000000003</c:v>
                </c:pt>
                <c:pt idx="13278">
                  <c:v>39.6</c:v>
                </c:pt>
                <c:pt idx="13279">
                  <c:v>39.6</c:v>
                </c:pt>
                <c:pt idx="13280">
                  <c:v>39.61</c:v>
                </c:pt>
                <c:pt idx="13281">
                  <c:v>39.619999999999997</c:v>
                </c:pt>
                <c:pt idx="13282">
                  <c:v>39.630000000000003</c:v>
                </c:pt>
                <c:pt idx="13283">
                  <c:v>39.64</c:v>
                </c:pt>
                <c:pt idx="13284">
                  <c:v>39.659999999999997</c:v>
                </c:pt>
                <c:pt idx="13285">
                  <c:v>39.68</c:v>
                </c:pt>
                <c:pt idx="13286">
                  <c:v>39.69</c:v>
                </c:pt>
                <c:pt idx="13287">
                  <c:v>39.700000000000003</c:v>
                </c:pt>
                <c:pt idx="13288">
                  <c:v>39.71</c:v>
                </c:pt>
                <c:pt idx="13289">
                  <c:v>39.71</c:v>
                </c:pt>
                <c:pt idx="13290">
                  <c:v>39.71</c:v>
                </c:pt>
                <c:pt idx="13291">
                  <c:v>39.71</c:v>
                </c:pt>
                <c:pt idx="13292">
                  <c:v>39.72</c:v>
                </c:pt>
                <c:pt idx="13293">
                  <c:v>39.72</c:v>
                </c:pt>
                <c:pt idx="13294">
                  <c:v>39.729999999999997</c:v>
                </c:pt>
                <c:pt idx="13295">
                  <c:v>39.75</c:v>
                </c:pt>
                <c:pt idx="13296">
                  <c:v>39.770000000000003</c:v>
                </c:pt>
                <c:pt idx="13297">
                  <c:v>39.78</c:v>
                </c:pt>
                <c:pt idx="13298">
                  <c:v>39.81</c:v>
                </c:pt>
                <c:pt idx="13299">
                  <c:v>39.83</c:v>
                </c:pt>
                <c:pt idx="13300">
                  <c:v>39.86</c:v>
                </c:pt>
                <c:pt idx="13301">
                  <c:v>39.880000000000003</c:v>
                </c:pt>
                <c:pt idx="13302">
                  <c:v>39.9</c:v>
                </c:pt>
                <c:pt idx="13303">
                  <c:v>39.909999999999997</c:v>
                </c:pt>
                <c:pt idx="13304">
                  <c:v>39.92</c:v>
                </c:pt>
                <c:pt idx="13305">
                  <c:v>39.92</c:v>
                </c:pt>
                <c:pt idx="13306">
                  <c:v>39.92</c:v>
                </c:pt>
                <c:pt idx="13307">
                  <c:v>39.92</c:v>
                </c:pt>
                <c:pt idx="13308">
                  <c:v>39.93</c:v>
                </c:pt>
                <c:pt idx="13309">
                  <c:v>39.93</c:v>
                </c:pt>
                <c:pt idx="13310">
                  <c:v>39.94</c:v>
                </c:pt>
                <c:pt idx="13311">
                  <c:v>39.96</c:v>
                </c:pt>
                <c:pt idx="13312">
                  <c:v>39.97</c:v>
                </c:pt>
                <c:pt idx="13313">
                  <c:v>39.97</c:v>
                </c:pt>
                <c:pt idx="13314">
                  <c:v>39.979999999999997</c:v>
                </c:pt>
                <c:pt idx="13315">
                  <c:v>39.979999999999997</c:v>
                </c:pt>
                <c:pt idx="13316">
                  <c:v>39.99</c:v>
                </c:pt>
                <c:pt idx="13317">
                  <c:v>39.99</c:v>
                </c:pt>
                <c:pt idx="13318">
                  <c:v>40</c:v>
                </c:pt>
                <c:pt idx="13319">
                  <c:v>40</c:v>
                </c:pt>
                <c:pt idx="13320">
                  <c:v>40.01</c:v>
                </c:pt>
                <c:pt idx="13321">
                  <c:v>40.01</c:v>
                </c:pt>
                <c:pt idx="13322">
                  <c:v>40.020000000000003</c:v>
                </c:pt>
                <c:pt idx="13323">
                  <c:v>40.020000000000003</c:v>
                </c:pt>
                <c:pt idx="13324">
                  <c:v>40.020000000000003</c:v>
                </c:pt>
                <c:pt idx="13325">
                  <c:v>40.03</c:v>
                </c:pt>
                <c:pt idx="13326">
                  <c:v>40.03</c:v>
                </c:pt>
                <c:pt idx="13327">
                  <c:v>40.03</c:v>
                </c:pt>
                <c:pt idx="13328">
                  <c:v>40.03</c:v>
                </c:pt>
                <c:pt idx="13329">
                  <c:v>40.03</c:v>
                </c:pt>
                <c:pt idx="13330">
                  <c:v>40.03</c:v>
                </c:pt>
                <c:pt idx="13331">
                  <c:v>40.03</c:v>
                </c:pt>
                <c:pt idx="13332">
                  <c:v>40.03</c:v>
                </c:pt>
                <c:pt idx="13333">
                  <c:v>40.03</c:v>
                </c:pt>
                <c:pt idx="13334">
                  <c:v>40.03</c:v>
                </c:pt>
                <c:pt idx="13335">
                  <c:v>40.03</c:v>
                </c:pt>
                <c:pt idx="13336">
                  <c:v>40.03</c:v>
                </c:pt>
                <c:pt idx="13337">
                  <c:v>40.03</c:v>
                </c:pt>
                <c:pt idx="13338">
                  <c:v>40.03</c:v>
                </c:pt>
                <c:pt idx="13339">
                  <c:v>40.03</c:v>
                </c:pt>
                <c:pt idx="13340">
                  <c:v>40.03</c:v>
                </c:pt>
                <c:pt idx="13341">
                  <c:v>40.03</c:v>
                </c:pt>
                <c:pt idx="13342">
                  <c:v>40.03</c:v>
                </c:pt>
                <c:pt idx="13343">
                  <c:v>40.03</c:v>
                </c:pt>
                <c:pt idx="13344">
                  <c:v>40.03</c:v>
                </c:pt>
                <c:pt idx="13345">
                  <c:v>40.03</c:v>
                </c:pt>
                <c:pt idx="13346">
                  <c:v>40.03</c:v>
                </c:pt>
                <c:pt idx="13347">
                  <c:v>40.020000000000003</c:v>
                </c:pt>
                <c:pt idx="13348">
                  <c:v>40.020000000000003</c:v>
                </c:pt>
                <c:pt idx="13349">
                  <c:v>40.020000000000003</c:v>
                </c:pt>
                <c:pt idx="13350">
                  <c:v>40.01</c:v>
                </c:pt>
                <c:pt idx="13351">
                  <c:v>40.01</c:v>
                </c:pt>
                <c:pt idx="13352">
                  <c:v>40</c:v>
                </c:pt>
                <c:pt idx="13353">
                  <c:v>40</c:v>
                </c:pt>
                <c:pt idx="13354">
                  <c:v>39.99</c:v>
                </c:pt>
                <c:pt idx="13355">
                  <c:v>39.979999999999997</c:v>
                </c:pt>
                <c:pt idx="13356">
                  <c:v>39.979999999999997</c:v>
                </c:pt>
                <c:pt idx="13357">
                  <c:v>39.979999999999997</c:v>
                </c:pt>
                <c:pt idx="13358">
                  <c:v>39.97</c:v>
                </c:pt>
                <c:pt idx="13359">
                  <c:v>39.96</c:v>
                </c:pt>
                <c:pt idx="13360">
                  <c:v>39.96</c:v>
                </c:pt>
                <c:pt idx="13361">
                  <c:v>39.950000000000003</c:v>
                </c:pt>
                <c:pt idx="13362">
                  <c:v>39.950000000000003</c:v>
                </c:pt>
                <c:pt idx="13363">
                  <c:v>39.94</c:v>
                </c:pt>
                <c:pt idx="13364">
                  <c:v>39.94</c:v>
                </c:pt>
                <c:pt idx="13365">
                  <c:v>39.93</c:v>
                </c:pt>
                <c:pt idx="13366">
                  <c:v>39.93</c:v>
                </c:pt>
                <c:pt idx="13367">
                  <c:v>39.93</c:v>
                </c:pt>
                <c:pt idx="13368">
                  <c:v>39.93</c:v>
                </c:pt>
                <c:pt idx="13369">
                  <c:v>39.93</c:v>
                </c:pt>
                <c:pt idx="13370">
                  <c:v>39.93</c:v>
                </c:pt>
                <c:pt idx="13371">
                  <c:v>39.92</c:v>
                </c:pt>
                <c:pt idx="13372">
                  <c:v>39.92</c:v>
                </c:pt>
                <c:pt idx="13373">
                  <c:v>39.92</c:v>
                </c:pt>
                <c:pt idx="13374">
                  <c:v>39.92</c:v>
                </c:pt>
                <c:pt idx="13375">
                  <c:v>39.92</c:v>
                </c:pt>
                <c:pt idx="13376">
                  <c:v>39.92</c:v>
                </c:pt>
                <c:pt idx="13377">
                  <c:v>39.92</c:v>
                </c:pt>
                <c:pt idx="13378">
                  <c:v>39.92</c:v>
                </c:pt>
                <c:pt idx="13379">
                  <c:v>39.92</c:v>
                </c:pt>
                <c:pt idx="13380">
                  <c:v>39.92</c:v>
                </c:pt>
                <c:pt idx="13381">
                  <c:v>39.92</c:v>
                </c:pt>
                <c:pt idx="13382">
                  <c:v>39.909999999999997</c:v>
                </c:pt>
                <c:pt idx="13383">
                  <c:v>39.909999999999997</c:v>
                </c:pt>
                <c:pt idx="13384">
                  <c:v>39.909999999999997</c:v>
                </c:pt>
                <c:pt idx="13385">
                  <c:v>39.9</c:v>
                </c:pt>
                <c:pt idx="13386">
                  <c:v>39.9</c:v>
                </c:pt>
                <c:pt idx="13387">
                  <c:v>39.89</c:v>
                </c:pt>
                <c:pt idx="13388">
                  <c:v>39.880000000000003</c:v>
                </c:pt>
                <c:pt idx="13389">
                  <c:v>39.869999999999997</c:v>
                </c:pt>
                <c:pt idx="13390">
                  <c:v>39.86</c:v>
                </c:pt>
                <c:pt idx="13391">
                  <c:v>39.86</c:v>
                </c:pt>
                <c:pt idx="13392">
                  <c:v>39.85</c:v>
                </c:pt>
                <c:pt idx="13393">
                  <c:v>39.840000000000003</c:v>
                </c:pt>
                <c:pt idx="13394">
                  <c:v>39.83</c:v>
                </c:pt>
                <c:pt idx="13395">
                  <c:v>39.83</c:v>
                </c:pt>
                <c:pt idx="13396">
                  <c:v>39.82</c:v>
                </c:pt>
                <c:pt idx="13397">
                  <c:v>39.82</c:v>
                </c:pt>
                <c:pt idx="13398">
                  <c:v>39.81</c:v>
                </c:pt>
                <c:pt idx="13399">
                  <c:v>39.81</c:v>
                </c:pt>
                <c:pt idx="13400">
                  <c:v>39.79</c:v>
                </c:pt>
                <c:pt idx="13401">
                  <c:v>39.78</c:v>
                </c:pt>
                <c:pt idx="13402">
                  <c:v>39.770000000000003</c:v>
                </c:pt>
                <c:pt idx="13403">
                  <c:v>39.76</c:v>
                </c:pt>
                <c:pt idx="13404">
                  <c:v>39.75</c:v>
                </c:pt>
                <c:pt idx="13405">
                  <c:v>39.74</c:v>
                </c:pt>
                <c:pt idx="13406">
                  <c:v>39.74</c:v>
                </c:pt>
                <c:pt idx="13407">
                  <c:v>39.729999999999997</c:v>
                </c:pt>
                <c:pt idx="13408">
                  <c:v>39.729999999999997</c:v>
                </c:pt>
                <c:pt idx="13409">
                  <c:v>39.72</c:v>
                </c:pt>
                <c:pt idx="13410">
                  <c:v>39.72</c:v>
                </c:pt>
                <c:pt idx="13411">
                  <c:v>39.72</c:v>
                </c:pt>
                <c:pt idx="13412">
                  <c:v>39.72</c:v>
                </c:pt>
                <c:pt idx="13413">
                  <c:v>39.72</c:v>
                </c:pt>
                <c:pt idx="13414">
                  <c:v>39.71</c:v>
                </c:pt>
                <c:pt idx="13415">
                  <c:v>39.71</c:v>
                </c:pt>
                <c:pt idx="13416">
                  <c:v>39.71</c:v>
                </c:pt>
                <c:pt idx="13417">
                  <c:v>39.71</c:v>
                </c:pt>
                <c:pt idx="13418">
                  <c:v>39.71</c:v>
                </c:pt>
                <c:pt idx="13419">
                  <c:v>39.71</c:v>
                </c:pt>
                <c:pt idx="13420">
                  <c:v>39.71</c:v>
                </c:pt>
                <c:pt idx="13421">
                  <c:v>39.71</c:v>
                </c:pt>
                <c:pt idx="13422">
                  <c:v>39.71</c:v>
                </c:pt>
                <c:pt idx="13423">
                  <c:v>39.71</c:v>
                </c:pt>
                <c:pt idx="13424">
                  <c:v>39.71</c:v>
                </c:pt>
                <c:pt idx="13425">
                  <c:v>39.71</c:v>
                </c:pt>
                <c:pt idx="13426">
                  <c:v>39.71</c:v>
                </c:pt>
                <c:pt idx="13427">
                  <c:v>39.71</c:v>
                </c:pt>
                <c:pt idx="13428">
                  <c:v>39.71</c:v>
                </c:pt>
                <c:pt idx="13429">
                  <c:v>39.71</c:v>
                </c:pt>
                <c:pt idx="13430">
                  <c:v>39.71</c:v>
                </c:pt>
                <c:pt idx="13431">
                  <c:v>39.71</c:v>
                </c:pt>
                <c:pt idx="13432">
                  <c:v>39.71</c:v>
                </c:pt>
                <c:pt idx="13433">
                  <c:v>39.71</c:v>
                </c:pt>
                <c:pt idx="13434">
                  <c:v>39.71</c:v>
                </c:pt>
                <c:pt idx="13435">
                  <c:v>39.71</c:v>
                </c:pt>
                <c:pt idx="13436">
                  <c:v>39.71</c:v>
                </c:pt>
                <c:pt idx="13437">
                  <c:v>39.700000000000003</c:v>
                </c:pt>
                <c:pt idx="13438">
                  <c:v>39.700000000000003</c:v>
                </c:pt>
                <c:pt idx="13439">
                  <c:v>39.69</c:v>
                </c:pt>
                <c:pt idx="13440">
                  <c:v>39.69</c:v>
                </c:pt>
                <c:pt idx="13441">
                  <c:v>39.68</c:v>
                </c:pt>
                <c:pt idx="13442">
                  <c:v>39.67</c:v>
                </c:pt>
                <c:pt idx="13443">
                  <c:v>39.659999999999997</c:v>
                </c:pt>
                <c:pt idx="13444">
                  <c:v>39.65</c:v>
                </c:pt>
                <c:pt idx="13445">
                  <c:v>39.65</c:v>
                </c:pt>
                <c:pt idx="13446">
                  <c:v>39.64</c:v>
                </c:pt>
                <c:pt idx="13447">
                  <c:v>39.64</c:v>
                </c:pt>
                <c:pt idx="13448">
                  <c:v>39.630000000000003</c:v>
                </c:pt>
                <c:pt idx="13449">
                  <c:v>39.630000000000003</c:v>
                </c:pt>
                <c:pt idx="13450">
                  <c:v>39.619999999999997</c:v>
                </c:pt>
                <c:pt idx="13451">
                  <c:v>39.619999999999997</c:v>
                </c:pt>
                <c:pt idx="13452">
                  <c:v>39.61</c:v>
                </c:pt>
                <c:pt idx="13453">
                  <c:v>39.61</c:v>
                </c:pt>
                <c:pt idx="13454">
                  <c:v>39.61</c:v>
                </c:pt>
                <c:pt idx="13455">
                  <c:v>39.61</c:v>
                </c:pt>
                <c:pt idx="13456">
                  <c:v>39.61</c:v>
                </c:pt>
                <c:pt idx="13457">
                  <c:v>39.61</c:v>
                </c:pt>
                <c:pt idx="13458">
                  <c:v>39.61</c:v>
                </c:pt>
                <c:pt idx="13459">
                  <c:v>39.61</c:v>
                </c:pt>
                <c:pt idx="13460">
                  <c:v>39.61</c:v>
                </c:pt>
                <c:pt idx="13461">
                  <c:v>39.6</c:v>
                </c:pt>
                <c:pt idx="13462">
                  <c:v>39.6</c:v>
                </c:pt>
                <c:pt idx="13463">
                  <c:v>39.6</c:v>
                </c:pt>
                <c:pt idx="13464">
                  <c:v>39.6</c:v>
                </c:pt>
                <c:pt idx="13465">
                  <c:v>39.590000000000003</c:v>
                </c:pt>
                <c:pt idx="13466">
                  <c:v>39.590000000000003</c:v>
                </c:pt>
                <c:pt idx="13467">
                  <c:v>39.590000000000003</c:v>
                </c:pt>
                <c:pt idx="13468">
                  <c:v>39.58</c:v>
                </c:pt>
                <c:pt idx="13469">
                  <c:v>39.58</c:v>
                </c:pt>
                <c:pt idx="13470">
                  <c:v>39.57</c:v>
                </c:pt>
                <c:pt idx="13471">
                  <c:v>39.56</c:v>
                </c:pt>
                <c:pt idx="13472">
                  <c:v>39.549999999999997</c:v>
                </c:pt>
                <c:pt idx="13473">
                  <c:v>39.54</c:v>
                </c:pt>
                <c:pt idx="13474">
                  <c:v>39.54</c:v>
                </c:pt>
                <c:pt idx="13475">
                  <c:v>39.54</c:v>
                </c:pt>
                <c:pt idx="13476">
                  <c:v>39.53</c:v>
                </c:pt>
                <c:pt idx="13477">
                  <c:v>39.53</c:v>
                </c:pt>
                <c:pt idx="13478">
                  <c:v>39.53</c:v>
                </c:pt>
                <c:pt idx="13479">
                  <c:v>39.520000000000003</c:v>
                </c:pt>
                <c:pt idx="13480">
                  <c:v>39.51</c:v>
                </c:pt>
                <c:pt idx="13481">
                  <c:v>39.51</c:v>
                </c:pt>
                <c:pt idx="13482">
                  <c:v>39.5</c:v>
                </c:pt>
                <c:pt idx="13483">
                  <c:v>39.49</c:v>
                </c:pt>
                <c:pt idx="13484">
                  <c:v>39.479999999999997</c:v>
                </c:pt>
                <c:pt idx="13485">
                  <c:v>39.47</c:v>
                </c:pt>
                <c:pt idx="13486">
                  <c:v>39.47</c:v>
                </c:pt>
                <c:pt idx="13487">
                  <c:v>39.47</c:v>
                </c:pt>
                <c:pt idx="13488">
                  <c:v>39.46</c:v>
                </c:pt>
                <c:pt idx="13489">
                  <c:v>39.46</c:v>
                </c:pt>
                <c:pt idx="13490">
                  <c:v>39.46</c:v>
                </c:pt>
                <c:pt idx="13491">
                  <c:v>39.46</c:v>
                </c:pt>
                <c:pt idx="13492">
                  <c:v>39.47</c:v>
                </c:pt>
                <c:pt idx="13493">
                  <c:v>39.47</c:v>
                </c:pt>
                <c:pt idx="13494">
                  <c:v>39.46</c:v>
                </c:pt>
                <c:pt idx="13495">
                  <c:v>39.47</c:v>
                </c:pt>
                <c:pt idx="13496">
                  <c:v>39.479999999999997</c:v>
                </c:pt>
                <c:pt idx="13497">
                  <c:v>39.479999999999997</c:v>
                </c:pt>
                <c:pt idx="13498">
                  <c:v>39.49</c:v>
                </c:pt>
                <c:pt idx="13499">
                  <c:v>39.5</c:v>
                </c:pt>
                <c:pt idx="13500">
                  <c:v>39.51</c:v>
                </c:pt>
                <c:pt idx="13501">
                  <c:v>39.520000000000003</c:v>
                </c:pt>
                <c:pt idx="13502">
                  <c:v>39.53</c:v>
                </c:pt>
                <c:pt idx="13503">
                  <c:v>39.53</c:v>
                </c:pt>
                <c:pt idx="13504">
                  <c:v>39.53</c:v>
                </c:pt>
                <c:pt idx="13505">
                  <c:v>39.54</c:v>
                </c:pt>
                <c:pt idx="13506">
                  <c:v>39.549999999999997</c:v>
                </c:pt>
                <c:pt idx="13507">
                  <c:v>39.56</c:v>
                </c:pt>
                <c:pt idx="13508">
                  <c:v>39.56</c:v>
                </c:pt>
                <c:pt idx="13509">
                  <c:v>39.57</c:v>
                </c:pt>
                <c:pt idx="13510">
                  <c:v>39.57</c:v>
                </c:pt>
                <c:pt idx="13511">
                  <c:v>39.58</c:v>
                </c:pt>
                <c:pt idx="13512">
                  <c:v>39.590000000000003</c:v>
                </c:pt>
                <c:pt idx="13513">
                  <c:v>39.590000000000003</c:v>
                </c:pt>
                <c:pt idx="13514">
                  <c:v>39.590000000000003</c:v>
                </c:pt>
                <c:pt idx="13515">
                  <c:v>39.6</c:v>
                </c:pt>
                <c:pt idx="13516">
                  <c:v>39.6</c:v>
                </c:pt>
                <c:pt idx="13517">
                  <c:v>39.6</c:v>
                </c:pt>
                <c:pt idx="13518">
                  <c:v>39.61</c:v>
                </c:pt>
                <c:pt idx="13519">
                  <c:v>39.61</c:v>
                </c:pt>
                <c:pt idx="13520">
                  <c:v>39.619999999999997</c:v>
                </c:pt>
                <c:pt idx="13521">
                  <c:v>39.619999999999997</c:v>
                </c:pt>
                <c:pt idx="13522">
                  <c:v>39.619999999999997</c:v>
                </c:pt>
                <c:pt idx="13523">
                  <c:v>39.630000000000003</c:v>
                </c:pt>
                <c:pt idx="13524">
                  <c:v>39.64</c:v>
                </c:pt>
                <c:pt idx="13525">
                  <c:v>39.64</c:v>
                </c:pt>
                <c:pt idx="13526">
                  <c:v>39.65</c:v>
                </c:pt>
                <c:pt idx="13527">
                  <c:v>39.65</c:v>
                </c:pt>
                <c:pt idx="13528">
                  <c:v>39.65</c:v>
                </c:pt>
                <c:pt idx="13529">
                  <c:v>39.659999999999997</c:v>
                </c:pt>
                <c:pt idx="13530">
                  <c:v>39.659999999999997</c:v>
                </c:pt>
                <c:pt idx="13531">
                  <c:v>39.67</c:v>
                </c:pt>
                <c:pt idx="13532">
                  <c:v>39.67</c:v>
                </c:pt>
                <c:pt idx="13533">
                  <c:v>39.68</c:v>
                </c:pt>
                <c:pt idx="13534">
                  <c:v>39.68</c:v>
                </c:pt>
                <c:pt idx="13535">
                  <c:v>39.69</c:v>
                </c:pt>
                <c:pt idx="13536">
                  <c:v>39.69</c:v>
                </c:pt>
                <c:pt idx="13537">
                  <c:v>39.700000000000003</c:v>
                </c:pt>
                <c:pt idx="13538">
                  <c:v>39.69</c:v>
                </c:pt>
                <c:pt idx="13539">
                  <c:v>39.700000000000003</c:v>
                </c:pt>
                <c:pt idx="13540">
                  <c:v>39.700000000000003</c:v>
                </c:pt>
                <c:pt idx="13541">
                  <c:v>39.700000000000003</c:v>
                </c:pt>
                <c:pt idx="13542">
                  <c:v>39.700000000000003</c:v>
                </c:pt>
                <c:pt idx="13543">
                  <c:v>39.700000000000003</c:v>
                </c:pt>
                <c:pt idx="13544">
                  <c:v>39.700000000000003</c:v>
                </c:pt>
                <c:pt idx="13545">
                  <c:v>39.700000000000003</c:v>
                </c:pt>
                <c:pt idx="13546">
                  <c:v>39.700000000000003</c:v>
                </c:pt>
                <c:pt idx="13547">
                  <c:v>39.700000000000003</c:v>
                </c:pt>
                <c:pt idx="13548">
                  <c:v>39.700000000000003</c:v>
                </c:pt>
                <c:pt idx="13549">
                  <c:v>39.700000000000003</c:v>
                </c:pt>
                <c:pt idx="13550">
                  <c:v>39.700000000000003</c:v>
                </c:pt>
                <c:pt idx="13551">
                  <c:v>39.700000000000003</c:v>
                </c:pt>
                <c:pt idx="13552">
                  <c:v>39.700000000000003</c:v>
                </c:pt>
                <c:pt idx="13553">
                  <c:v>39.69</c:v>
                </c:pt>
                <c:pt idx="13554">
                  <c:v>39.69</c:v>
                </c:pt>
                <c:pt idx="13555">
                  <c:v>39.700000000000003</c:v>
                </c:pt>
                <c:pt idx="13556">
                  <c:v>39.700000000000003</c:v>
                </c:pt>
                <c:pt idx="13557">
                  <c:v>39.700000000000003</c:v>
                </c:pt>
                <c:pt idx="13558">
                  <c:v>39.700000000000003</c:v>
                </c:pt>
                <c:pt idx="13559">
                  <c:v>39.700000000000003</c:v>
                </c:pt>
                <c:pt idx="13560">
                  <c:v>39.700000000000003</c:v>
                </c:pt>
                <c:pt idx="13561">
                  <c:v>39.700000000000003</c:v>
                </c:pt>
                <c:pt idx="13562">
                  <c:v>39.700000000000003</c:v>
                </c:pt>
                <c:pt idx="13563">
                  <c:v>39.700000000000003</c:v>
                </c:pt>
                <c:pt idx="13564">
                  <c:v>39.700000000000003</c:v>
                </c:pt>
                <c:pt idx="13565">
                  <c:v>39.700000000000003</c:v>
                </c:pt>
                <c:pt idx="13566">
                  <c:v>39.700000000000003</c:v>
                </c:pt>
                <c:pt idx="13567">
                  <c:v>39.700000000000003</c:v>
                </c:pt>
                <c:pt idx="13568">
                  <c:v>39.700000000000003</c:v>
                </c:pt>
                <c:pt idx="13569">
                  <c:v>39.700000000000003</c:v>
                </c:pt>
                <c:pt idx="13570">
                  <c:v>39.700000000000003</c:v>
                </c:pt>
                <c:pt idx="13571">
                  <c:v>39.700000000000003</c:v>
                </c:pt>
                <c:pt idx="13572">
                  <c:v>39.700000000000003</c:v>
                </c:pt>
                <c:pt idx="13573">
                  <c:v>39.700000000000003</c:v>
                </c:pt>
                <c:pt idx="13574">
                  <c:v>39.700000000000003</c:v>
                </c:pt>
                <c:pt idx="13575">
                  <c:v>39.700000000000003</c:v>
                </c:pt>
                <c:pt idx="13576">
                  <c:v>39.700000000000003</c:v>
                </c:pt>
                <c:pt idx="13577">
                  <c:v>39.700000000000003</c:v>
                </c:pt>
                <c:pt idx="13578">
                  <c:v>39.71</c:v>
                </c:pt>
                <c:pt idx="13579">
                  <c:v>39.700000000000003</c:v>
                </c:pt>
                <c:pt idx="13580">
                  <c:v>39.71</c:v>
                </c:pt>
                <c:pt idx="13581">
                  <c:v>39.71</c:v>
                </c:pt>
                <c:pt idx="13582">
                  <c:v>39.71</c:v>
                </c:pt>
                <c:pt idx="13583">
                  <c:v>39.71</c:v>
                </c:pt>
                <c:pt idx="13584">
                  <c:v>39.71</c:v>
                </c:pt>
                <c:pt idx="13585">
                  <c:v>39.71</c:v>
                </c:pt>
                <c:pt idx="13586">
                  <c:v>39.71</c:v>
                </c:pt>
                <c:pt idx="13587">
                  <c:v>39.71</c:v>
                </c:pt>
                <c:pt idx="13588">
                  <c:v>39.71</c:v>
                </c:pt>
                <c:pt idx="13589">
                  <c:v>39.71</c:v>
                </c:pt>
                <c:pt idx="13590">
                  <c:v>39.71</c:v>
                </c:pt>
                <c:pt idx="13591">
                  <c:v>39.71</c:v>
                </c:pt>
                <c:pt idx="13592">
                  <c:v>39.71</c:v>
                </c:pt>
                <c:pt idx="13593">
                  <c:v>39.71</c:v>
                </c:pt>
                <c:pt idx="13594">
                  <c:v>39.71</c:v>
                </c:pt>
                <c:pt idx="13595">
                  <c:v>39.71</c:v>
                </c:pt>
                <c:pt idx="13596">
                  <c:v>39.71</c:v>
                </c:pt>
                <c:pt idx="13597">
                  <c:v>39.71</c:v>
                </c:pt>
                <c:pt idx="13598">
                  <c:v>39.71</c:v>
                </c:pt>
                <c:pt idx="13599">
                  <c:v>39.71</c:v>
                </c:pt>
                <c:pt idx="13600">
                  <c:v>39.71</c:v>
                </c:pt>
                <c:pt idx="13601">
                  <c:v>39.71</c:v>
                </c:pt>
                <c:pt idx="13602">
                  <c:v>39.71</c:v>
                </c:pt>
                <c:pt idx="13603">
                  <c:v>39.71</c:v>
                </c:pt>
                <c:pt idx="13604">
                  <c:v>39.71</c:v>
                </c:pt>
                <c:pt idx="13605">
                  <c:v>39.71</c:v>
                </c:pt>
                <c:pt idx="13606">
                  <c:v>39.700000000000003</c:v>
                </c:pt>
                <c:pt idx="13607">
                  <c:v>39.700000000000003</c:v>
                </c:pt>
                <c:pt idx="13608">
                  <c:v>39.700000000000003</c:v>
                </c:pt>
                <c:pt idx="13609">
                  <c:v>39.700000000000003</c:v>
                </c:pt>
                <c:pt idx="13610">
                  <c:v>39.700000000000003</c:v>
                </c:pt>
                <c:pt idx="13611">
                  <c:v>39.700000000000003</c:v>
                </c:pt>
                <c:pt idx="13612">
                  <c:v>39.700000000000003</c:v>
                </c:pt>
                <c:pt idx="13613">
                  <c:v>39.700000000000003</c:v>
                </c:pt>
                <c:pt idx="13614">
                  <c:v>39.700000000000003</c:v>
                </c:pt>
                <c:pt idx="13615">
                  <c:v>39.700000000000003</c:v>
                </c:pt>
                <c:pt idx="13616">
                  <c:v>39.700000000000003</c:v>
                </c:pt>
                <c:pt idx="13617">
                  <c:v>39.700000000000003</c:v>
                </c:pt>
                <c:pt idx="13618">
                  <c:v>39.69</c:v>
                </c:pt>
                <c:pt idx="13619">
                  <c:v>39.69</c:v>
                </c:pt>
                <c:pt idx="13620">
                  <c:v>39.68</c:v>
                </c:pt>
                <c:pt idx="13621">
                  <c:v>39.68</c:v>
                </c:pt>
                <c:pt idx="13622">
                  <c:v>39.67</c:v>
                </c:pt>
                <c:pt idx="13623">
                  <c:v>39.67</c:v>
                </c:pt>
                <c:pt idx="13624">
                  <c:v>39.659999999999997</c:v>
                </c:pt>
                <c:pt idx="13625">
                  <c:v>39.659999999999997</c:v>
                </c:pt>
                <c:pt idx="13626">
                  <c:v>39.65</c:v>
                </c:pt>
                <c:pt idx="13627">
                  <c:v>39.65</c:v>
                </c:pt>
                <c:pt idx="13628">
                  <c:v>39.65</c:v>
                </c:pt>
                <c:pt idx="13629">
                  <c:v>39.65</c:v>
                </c:pt>
                <c:pt idx="13630">
                  <c:v>39.64</c:v>
                </c:pt>
                <c:pt idx="13631">
                  <c:v>39.64</c:v>
                </c:pt>
                <c:pt idx="13632">
                  <c:v>39.64</c:v>
                </c:pt>
                <c:pt idx="13633">
                  <c:v>39.630000000000003</c:v>
                </c:pt>
                <c:pt idx="13634">
                  <c:v>39.630000000000003</c:v>
                </c:pt>
                <c:pt idx="13635">
                  <c:v>39.630000000000003</c:v>
                </c:pt>
                <c:pt idx="13636">
                  <c:v>39.619999999999997</c:v>
                </c:pt>
                <c:pt idx="13637">
                  <c:v>39.619999999999997</c:v>
                </c:pt>
                <c:pt idx="13638">
                  <c:v>39.619999999999997</c:v>
                </c:pt>
                <c:pt idx="13639">
                  <c:v>39.61</c:v>
                </c:pt>
                <c:pt idx="13640">
                  <c:v>39.61</c:v>
                </c:pt>
                <c:pt idx="13641">
                  <c:v>39.61</c:v>
                </c:pt>
                <c:pt idx="13642">
                  <c:v>39.61</c:v>
                </c:pt>
                <c:pt idx="13643">
                  <c:v>39.61</c:v>
                </c:pt>
                <c:pt idx="13644">
                  <c:v>39.61</c:v>
                </c:pt>
                <c:pt idx="13645">
                  <c:v>39.61</c:v>
                </c:pt>
                <c:pt idx="13646">
                  <c:v>39.61</c:v>
                </c:pt>
                <c:pt idx="13647">
                  <c:v>39.61</c:v>
                </c:pt>
                <c:pt idx="13648">
                  <c:v>39.61</c:v>
                </c:pt>
                <c:pt idx="13649">
                  <c:v>39.6</c:v>
                </c:pt>
                <c:pt idx="13650">
                  <c:v>39.6</c:v>
                </c:pt>
                <c:pt idx="13651">
                  <c:v>39.6</c:v>
                </c:pt>
                <c:pt idx="13652">
                  <c:v>39.6</c:v>
                </c:pt>
                <c:pt idx="13653">
                  <c:v>39.6</c:v>
                </c:pt>
                <c:pt idx="13654">
                  <c:v>39.6</c:v>
                </c:pt>
                <c:pt idx="13655">
                  <c:v>39.6</c:v>
                </c:pt>
                <c:pt idx="13656">
                  <c:v>39.590000000000003</c:v>
                </c:pt>
                <c:pt idx="13657">
                  <c:v>39.590000000000003</c:v>
                </c:pt>
                <c:pt idx="13658">
                  <c:v>39.58</c:v>
                </c:pt>
                <c:pt idx="13659">
                  <c:v>39.58</c:v>
                </c:pt>
                <c:pt idx="13660">
                  <c:v>39.57</c:v>
                </c:pt>
                <c:pt idx="13661">
                  <c:v>39.57</c:v>
                </c:pt>
                <c:pt idx="13662">
                  <c:v>39.56</c:v>
                </c:pt>
                <c:pt idx="13663">
                  <c:v>39.56</c:v>
                </c:pt>
                <c:pt idx="13664">
                  <c:v>39.56</c:v>
                </c:pt>
                <c:pt idx="13665">
                  <c:v>39.549999999999997</c:v>
                </c:pt>
                <c:pt idx="13666">
                  <c:v>39.54</c:v>
                </c:pt>
                <c:pt idx="13667">
                  <c:v>39.53</c:v>
                </c:pt>
                <c:pt idx="13668">
                  <c:v>39.53</c:v>
                </c:pt>
                <c:pt idx="13669">
                  <c:v>39.520000000000003</c:v>
                </c:pt>
                <c:pt idx="13670">
                  <c:v>39.51</c:v>
                </c:pt>
                <c:pt idx="13671">
                  <c:v>39.51</c:v>
                </c:pt>
                <c:pt idx="13672">
                  <c:v>39.51</c:v>
                </c:pt>
                <c:pt idx="13673">
                  <c:v>39.5</c:v>
                </c:pt>
                <c:pt idx="13674">
                  <c:v>39.5</c:v>
                </c:pt>
                <c:pt idx="13675">
                  <c:v>39.5</c:v>
                </c:pt>
                <c:pt idx="13676">
                  <c:v>39.5</c:v>
                </c:pt>
                <c:pt idx="13677">
                  <c:v>39.5</c:v>
                </c:pt>
                <c:pt idx="13678">
                  <c:v>39.5</c:v>
                </c:pt>
                <c:pt idx="13679">
                  <c:v>39.5</c:v>
                </c:pt>
                <c:pt idx="13680">
                  <c:v>39.51</c:v>
                </c:pt>
                <c:pt idx="13681">
                  <c:v>39.51</c:v>
                </c:pt>
                <c:pt idx="13682">
                  <c:v>39.51</c:v>
                </c:pt>
                <c:pt idx="13683">
                  <c:v>39.51</c:v>
                </c:pt>
                <c:pt idx="13684">
                  <c:v>39.51</c:v>
                </c:pt>
                <c:pt idx="13685">
                  <c:v>39.51</c:v>
                </c:pt>
                <c:pt idx="13686">
                  <c:v>39.520000000000003</c:v>
                </c:pt>
                <c:pt idx="13687">
                  <c:v>39.520000000000003</c:v>
                </c:pt>
                <c:pt idx="13688">
                  <c:v>39.520000000000003</c:v>
                </c:pt>
                <c:pt idx="13689">
                  <c:v>39.520000000000003</c:v>
                </c:pt>
                <c:pt idx="13690">
                  <c:v>39.53</c:v>
                </c:pt>
                <c:pt idx="13691">
                  <c:v>39.53</c:v>
                </c:pt>
                <c:pt idx="13692">
                  <c:v>39.53</c:v>
                </c:pt>
                <c:pt idx="13693">
                  <c:v>39.54</c:v>
                </c:pt>
                <c:pt idx="13694">
                  <c:v>39.549999999999997</c:v>
                </c:pt>
                <c:pt idx="13695">
                  <c:v>39.56</c:v>
                </c:pt>
                <c:pt idx="13696">
                  <c:v>39.57</c:v>
                </c:pt>
                <c:pt idx="13697">
                  <c:v>39.58</c:v>
                </c:pt>
                <c:pt idx="13698">
                  <c:v>39.58</c:v>
                </c:pt>
                <c:pt idx="13699">
                  <c:v>39.590000000000003</c:v>
                </c:pt>
                <c:pt idx="13700">
                  <c:v>39.590000000000003</c:v>
                </c:pt>
                <c:pt idx="13701">
                  <c:v>39.6</c:v>
                </c:pt>
                <c:pt idx="13702">
                  <c:v>39.6</c:v>
                </c:pt>
                <c:pt idx="13703">
                  <c:v>39.6</c:v>
                </c:pt>
                <c:pt idx="13704">
                  <c:v>39.61</c:v>
                </c:pt>
                <c:pt idx="13705">
                  <c:v>39.61</c:v>
                </c:pt>
                <c:pt idx="13706">
                  <c:v>39.61</c:v>
                </c:pt>
                <c:pt idx="13707">
                  <c:v>39.61</c:v>
                </c:pt>
                <c:pt idx="13708">
                  <c:v>39.619999999999997</c:v>
                </c:pt>
                <c:pt idx="13709">
                  <c:v>39.619999999999997</c:v>
                </c:pt>
                <c:pt idx="13710">
                  <c:v>39.619999999999997</c:v>
                </c:pt>
                <c:pt idx="13711">
                  <c:v>39.619999999999997</c:v>
                </c:pt>
                <c:pt idx="13712">
                  <c:v>39.619999999999997</c:v>
                </c:pt>
                <c:pt idx="13713">
                  <c:v>39.619999999999997</c:v>
                </c:pt>
                <c:pt idx="13714">
                  <c:v>39.630000000000003</c:v>
                </c:pt>
                <c:pt idx="13715">
                  <c:v>39.630000000000003</c:v>
                </c:pt>
                <c:pt idx="13716">
                  <c:v>39.64</c:v>
                </c:pt>
                <c:pt idx="13717">
                  <c:v>39.65</c:v>
                </c:pt>
                <c:pt idx="13718">
                  <c:v>39.65</c:v>
                </c:pt>
                <c:pt idx="13719">
                  <c:v>39.659999999999997</c:v>
                </c:pt>
                <c:pt idx="13720">
                  <c:v>39.659999999999997</c:v>
                </c:pt>
                <c:pt idx="13721">
                  <c:v>39.67</c:v>
                </c:pt>
                <c:pt idx="13722">
                  <c:v>39.68</c:v>
                </c:pt>
                <c:pt idx="13723">
                  <c:v>39.69</c:v>
                </c:pt>
                <c:pt idx="13724">
                  <c:v>39.69</c:v>
                </c:pt>
                <c:pt idx="13725">
                  <c:v>39.700000000000003</c:v>
                </c:pt>
                <c:pt idx="13726">
                  <c:v>39.71</c:v>
                </c:pt>
                <c:pt idx="13727">
                  <c:v>39.71</c:v>
                </c:pt>
                <c:pt idx="13728">
                  <c:v>39.71</c:v>
                </c:pt>
                <c:pt idx="13729">
                  <c:v>39.71</c:v>
                </c:pt>
                <c:pt idx="13730">
                  <c:v>39.71</c:v>
                </c:pt>
                <c:pt idx="13731">
                  <c:v>39.71</c:v>
                </c:pt>
                <c:pt idx="13732">
                  <c:v>39.71</c:v>
                </c:pt>
                <c:pt idx="13733">
                  <c:v>39.71</c:v>
                </c:pt>
                <c:pt idx="13734">
                  <c:v>39.71</c:v>
                </c:pt>
                <c:pt idx="13735">
                  <c:v>39.71</c:v>
                </c:pt>
                <c:pt idx="13736">
                  <c:v>39.71</c:v>
                </c:pt>
                <c:pt idx="13737">
                  <c:v>39.71</c:v>
                </c:pt>
                <c:pt idx="13738">
                  <c:v>39.71</c:v>
                </c:pt>
                <c:pt idx="13739">
                  <c:v>39.71</c:v>
                </c:pt>
                <c:pt idx="13740">
                  <c:v>39.71</c:v>
                </c:pt>
                <c:pt idx="13741">
                  <c:v>39.71</c:v>
                </c:pt>
                <c:pt idx="13742">
                  <c:v>39.71</c:v>
                </c:pt>
                <c:pt idx="13743">
                  <c:v>39.71</c:v>
                </c:pt>
                <c:pt idx="13744">
                  <c:v>39.71</c:v>
                </c:pt>
                <c:pt idx="13745">
                  <c:v>39.71</c:v>
                </c:pt>
                <c:pt idx="13746">
                  <c:v>39.71</c:v>
                </c:pt>
                <c:pt idx="13747">
                  <c:v>39.71</c:v>
                </c:pt>
                <c:pt idx="13748">
                  <c:v>39.71</c:v>
                </c:pt>
                <c:pt idx="13749">
                  <c:v>39.71</c:v>
                </c:pt>
                <c:pt idx="13750">
                  <c:v>39.71</c:v>
                </c:pt>
                <c:pt idx="13751">
                  <c:v>39.71</c:v>
                </c:pt>
                <c:pt idx="13752">
                  <c:v>39.71</c:v>
                </c:pt>
                <c:pt idx="13753">
                  <c:v>39.71</c:v>
                </c:pt>
                <c:pt idx="13754">
                  <c:v>39.71</c:v>
                </c:pt>
                <c:pt idx="13755">
                  <c:v>39.71</c:v>
                </c:pt>
                <c:pt idx="13756">
                  <c:v>39.71</c:v>
                </c:pt>
                <c:pt idx="13757">
                  <c:v>39.71</c:v>
                </c:pt>
                <c:pt idx="13758">
                  <c:v>39.71</c:v>
                </c:pt>
                <c:pt idx="13759">
                  <c:v>39.71</c:v>
                </c:pt>
                <c:pt idx="13760">
                  <c:v>39.71</c:v>
                </c:pt>
                <c:pt idx="13761">
                  <c:v>39.71</c:v>
                </c:pt>
                <c:pt idx="13762">
                  <c:v>39.71</c:v>
                </c:pt>
                <c:pt idx="13763">
                  <c:v>39.71</c:v>
                </c:pt>
                <c:pt idx="13764">
                  <c:v>39.71</c:v>
                </c:pt>
                <c:pt idx="13765">
                  <c:v>39.71</c:v>
                </c:pt>
                <c:pt idx="13766">
                  <c:v>39.71</c:v>
                </c:pt>
                <c:pt idx="13767">
                  <c:v>39.71</c:v>
                </c:pt>
                <c:pt idx="13768">
                  <c:v>39.71</c:v>
                </c:pt>
                <c:pt idx="13769">
                  <c:v>39.71</c:v>
                </c:pt>
                <c:pt idx="13770">
                  <c:v>39.71</c:v>
                </c:pt>
                <c:pt idx="13771">
                  <c:v>39.71</c:v>
                </c:pt>
                <c:pt idx="13772">
                  <c:v>39.71</c:v>
                </c:pt>
                <c:pt idx="13773">
                  <c:v>39.71</c:v>
                </c:pt>
                <c:pt idx="13774">
                  <c:v>39.71</c:v>
                </c:pt>
                <c:pt idx="13775">
                  <c:v>39.71</c:v>
                </c:pt>
                <c:pt idx="13776">
                  <c:v>39.71</c:v>
                </c:pt>
                <c:pt idx="13777">
                  <c:v>39.700000000000003</c:v>
                </c:pt>
                <c:pt idx="13778">
                  <c:v>39.700000000000003</c:v>
                </c:pt>
                <c:pt idx="13779">
                  <c:v>39.700000000000003</c:v>
                </c:pt>
                <c:pt idx="13780">
                  <c:v>39.69</c:v>
                </c:pt>
                <c:pt idx="13781">
                  <c:v>39.69</c:v>
                </c:pt>
                <c:pt idx="13782">
                  <c:v>39.69</c:v>
                </c:pt>
                <c:pt idx="13783">
                  <c:v>39.68</c:v>
                </c:pt>
                <c:pt idx="13784">
                  <c:v>39.67</c:v>
                </c:pt>
                <c:pt idx="13785">
                  <c:v>39.659999999999997</c:v>
                </c:pt>
                <c:pt idx="13786">
                  <c:v>39.659999999999997</c:v>
                </c:pt>
                <c:pt idx="13787">
                  <c:v>39.65</c:v>
                </c:pt>
                <c:pt idx="13788">
                  <c:v>39.64</c:v>
                </c:pt>
                <c:pt idx="13789">
                  <c:v>39.64</c:v>
                </c:pt>
                <c:pt idx="13790">
                  <c:v>39.630000000000003</c:v>
                </c:pt>
                <c:pt idx="13791">
                  <c:v>39.630000000000003</c:v>
                </c:pt>
                <c:pt idx="13792">
                  <c:v>39.630000000000003</c:v>
                </c:pt>
                <c:pt idx="13793">
                  <c:v>39.630000000000003</c:v>
                </c:pt>
                <c:pt idx="13794">
                  <c:v>39.619999999999997</c:v>
                </c:pt>
                <c:pt idx="13795">
                  <c:v>39.619999999999997</c:v>
                </c:pt>
                <c:pt idx="13796">
                  <c:v>39.619999999999997</c:v>
                </c:pt>
                <c:pt idx="13797">
                  <c:v>39.619999999999997</c:v>
                </c:pt>
                <c:pt idx="13798">
                  <c:v>39.619999999999997</c:v>
                </c:pt>
                <c:pt idx="13799">
                  <c:v>39.619999999999997</c:v>
                </c:pt>
                <c:pt idx="13800">
                  <c:v>39.61</c:v>
                </c:pt>
                <c:pt idx="13801">
                  <c:v>39.61</c:v>
                </c:pt>
                <c:pt idx="13802">
                  <c:v>39.61</c:v>
                </c:pt>
                <c:pt idx="13803">
                  <c:v>39.61</c:v>
                </c:pt>
                <c:pt idx="13804">
                  <c:v>39.61</c:v>
                </c:pt>
                <c:pt idx="13805">
                  <c:v>39.61</c:v>
                </c:pt>
                <c:pt idx="13806">
                  <c:v>39.61</c:v>
                </c:pt>
                <c:pt idx="13807">
                  <c:v>39.61</c:v>
                </c:pt>
                <c:pt idx="13808">
                  <c:v>39.61</c:v>
                </c:pt>
                <c:pt idx="13809">
                  <c:v>39.61</c:v>
                </c:pt>
                <c:pt idx="13810">
                  <c:v>39.61</c:v>
                </c:pt>
                <c:pt idx="13811">
                  <c:v>39.61</c:v>
                </c:pt>
                <c:pt idx="13812">
                  <c:v>39.61</c:v>
                </c:pt>
                <c:pt idx="13813">
                  <c:v>39.61</c:v>
                </c:pt>
                <c:pt idx="13814">
                  <c:v>39.61</c:v>
                </c:pt>
                <c:pt idx="13815">
                  <c:v>39.61</c:v>
                </c:pt>
                <c:pt idx="13816">
                  <c:v>39.61</c:v>
                </c:pt>
                <c:pt idx="13817">
                  <c:v>39.6</c:v>
                </c:pt>
                <c:pt idx="13818">
                  <c:v>39.6</c:v>
                </c:pt>
                <c:pt idx="13819">
                  <c:v>39.6</c:v>
                </c:pt>
                <c:pt idx="13820">
                  <c:v>39.590000000000003</c:v>
                </c:pt>
                <c:pt idx="13821">
                  <c:v>39.590000000000003</c:v>
                </c:pt>
                <c:pt idx="13822">
                  <c:v>39.590000000000003</c:v>
                </c:pt>
                <c:pt idx="13823">
                  <c:v>39.58</c:v>
                </c:pt>
                <c:pt idx="13824">
                  <c:v>39.57</c:v>
                </c:pt>
                <c:pt idx="13825">
                  <c:v>39.57</c:v>
                </c:pt>
                <c:pt idx="13826">
                  <c:v>39.57</c:v>
                </c:pt>
                <c:pt idx="13827">
                  <c:v>39.57</c:v>
                </c:pt>
                <c:pt idx="13828">
                  <c:v>39.56</c:v>
                </c:pt>
                <c:pt idx="13829">
                  <c:v>39.56</c:v>
                </c:pt>
                <c:pt idx="13830">
                  <c:v>39.56</c:v>
                </c:pt>
                <c:pt idx="13831">
                  <c:v>39.549999999999997</c:v>
                </c:pt>
                <c:pt idx="13832">
                  <c:v>39.549999999999997</c:v>
                </c:pt>
                <c:pt idx="13833">
                  <c:v>39.54</c:v>
                </c:pt>
                <c:pt idx="13834">
                  <c:v>39.54</c:v>
                </c:pt>
                <c:pt idx="13835">
                  <c:v>39.53</c:v>
                </c:pt>
                <c:pt idx="13836">
                  <c:v>39.520000000000003</c:v>
                </c:pt>
                <c:pt idx="13837">
                  <c:v>39.520000000000003</c:v>
                </c:pt>
                <c:pt idx="13838">
                  <c:v>39.51</c:v>
                </c:pt>
                <c:pt idx="13839">
                  <c:v>39.51</c:v>
                </c:pt>
                <c:pt idx="13840">
                  <c:v>39.5</c:v>
                </c:pt>
                <c:pt idx="13841">
                  <c:v>39.49</c:v>
                </c:pt>
                <c:pt idx="13842">
                  <c:v>39.479999999999997</c:v>
                </c:pt>
                <c:pt idx="13843">
                  <c:v>39.47</c:v>
                </c:pt>
                <c:pt idx="13844">
                  <c:v>39.46</c:v>
                </c:pt>
                <c:pt idx="13845">
                  <c:v>39.46</c:v>
                </c:pt>
                <c:pt idx="13846">
                  <c:v>39.46</c:v>
                </c:pt>
                <c:pt idx="13847">
                  <c:v>39.450000000000003</c:v>
                </c:pt>
                <c:pt idx="13848">
                  <c:v>39.46</c:v>
                </c:pt>
                <c:pt idx="13849">
                  <c:v>39.46</c:v>
                </c:pt>
                <c:pt idx="13850">
                  <c:v>39.46</c:v>
                </c:pt>
                <c:pt idx="13851">
                  <c:v>39.46</c:v>
                </c:pt>
                <c:pt idx="13852">
                  <c:v>39.47</c:v>
                </c:pt>
                <c:pt idx="13853">
                  <c:v>39.47</c:v>
                </c:pt>
                <c:pt idx="13854">
                  <c:v>39.479999999999997</c:v>
                </c:pt>
                <c:pt idx="13855">
                  <c:v>39.49</c:v>
                </c:pt>
                <c:pt idx="13856">
                  <c:v>39.49</c:v>
                </c:pt>
                <c:pt idx="13857">
                  <c:v>39.49</c:v>
                </c:pt>
                <c:pt idx="13858">
                  <c:v>39.5</c:v>
                </c:pt>
                <c:pt idx="13859">
                  <c:v>39.5</c:v>
                </c:pt>
                <c:pt idx="13860">
                  <c:v>39.51</c:v>
                </c:pt>
                <c:pt idx="13861">
                  <c:v>39.520000000000003</c:v>
                </c:pt>
                <c:pt idx="13862">
                  <c:v>39.520000000000003</c:v>
                </c:pt>
                <c:pt idx="13863">
                  <c:v>39.53</c:v>
                </c:pt>
                <c:pt idx="13864">
                  <c:v>39.54</c:v>
                </c:pt>
                <c:pt idx="13865">
                  <c:v>39.549999999999997</c:v>
                </c:pt>
                <c:pt idx="13866">
                  <c:v>39.56</c:v>
                </c:pt>
                <c:pt idx="13867">
                  <c:v>39.57</c:v>
                </c:pt>
                <c:pt idx="13868">
                  <c:v>39.58</c:v>
                </c:pt>
                <c:pt idx="13869">
                  <c:v>39.590000000000003</c:v>
                </c:pt>
                <c:pt idx="13870">
                  <c:v>39.590000000000003</c:v>
                </c:pt>
                <c:pt idx="13871">
                  <c:v>39.6</c:v>
                </c:pt>
                <c:pt idx="13872">
                  <c:v>39.6</c:v>
                </c:pt>
                <c:pt idx="13873">
                  <c:v>39.6</c:v>
                </c:pt>
                <c:pt idx="13874">
                  <c:v>39.61</c:v>
                </c:pt>
                <c:pt idx="13875">
                  <c:v>39.61</c:v>
                </c:pt>
                <c:pt idx="13876">
                  <c:v>39.61</c:v>
                </c:pt>
                <c:pt idx="13877">
                  <c:v>39.619999999999997</c:v>
                </c:pt>
                <c:pt idx="13878">
                  <c:v>39.619999999999997</c:v>
                </c:pt>
                <c:pt idx="13879">
                  <c:v>39.619999999999997</c:v>
                </c:pt>
                <c:pt idx="13880">
                  <c:v>39.630000000000003</c:v>
                </c:pt>
                <c:pt idx="13881">
                  <c:v>39.630000000000003</c:v>
                </c:pt>
                <c:pt idx="13882">
                  <c:v>39.64</c:v>
                </c:pt>
                <c:pt idx="13883">
                  <c:v>39.65</c:v>
                </c:pt>
                <c:pt idx="13884">
                  <c:v>39.65</c:v>
                </c:pt>
                <c:pt idx="13885">
                  <c:v>39.659999999999997</c:v>
                </c:pt>
                <c:pt idx="13886">
                  <c:v>39.659999999999997</c:v>
                </c:pt>
                <c:pt idx="13887">
                  <c:v>39.659999999999997</c:v>
                </c:pt>
                <c:pt idx="13888">
                  <c:v>39.659999999999997</c:v>
                </c:pt>
                <c:pt idx="13889">
                  <c:v>39.67</c:v>
                </c:pt>
                <c:pt idx="13890">
                  <c:v>39.68</c:v>
                </c:pt>
                <c:pt idx="13891">
                  <c:v>39.68</c:v>
                </c:pt>
                <c:pt idx="13892">
                  <c:v>39.69</c:v>
                </c:pt>
                <c:pt idx="13893">
                  <c:v>39.69</c:v>
                </c:pt>
                <c:pt idx="13894">
                  <c:v>39.700000000000003</c:v>
                </c:pt>
                <c:pt idx="13895">
                  <c:v>39.700000000000003</c:v>
                </c:pt>
                <c:pt idx="13896">
                  <c:v>39.700000000000003</c:v>
                </c:pt>
                <c:pt idx="13897">
                  <c:v>39.700000000000003</c:v>
                </c:pt>
                <c:pt idx="13898">
                  <c:v>39.700000000000003</c:v>
                </c:pt>
                <c:pt idx="13899">
                  <c:v>39.700000000000003</c:v>
                </c:pt>
                <c:pt idx="13900">
                  <c:v>39.700000000000003</c:v>
                </c:pt>
                <c:pt idx="13901">
                  <c:v>39.700000000000003</c:v>
                </c:pt>
                <c:pt idx="13902">
                  <c:v>39.700000000000003</c:v>
                </c:pt>
                <c:pt idx="13903">
                  <c:v>39.700000000000003</c:v>
                </c:pt>
                <c:pt idx="13904">
                  <c:v>39.69</c:v>
                </c:pt>
                <c:pt idx="13905">
                  <c:v>39.69</c:v>
                </c:pt>
                <c:pt idx="13906">
                  <c:v>39.69</c:v>
                </c:pt>
                <c:pt idx="13907">
                  <c:v>39.68</c:v>
                </c:pt>
                <c:pt idx="13908">
                  <c:v>39.68</c:v>
                </c:pt>
                <c:pt idx="13909">
                  <c:v>39.68</c:v>
                </c:pt>
                <c:pt idx="13910">
                  <c:v>39.68</c:v>
                </c:pt>
                <c:pt idx="13911">
                  <c:v>39.69</c:v>
                </c:pt>
                <c:pt idx="13912">
                  <c:v>39.69</c:v>
                </c:pt>
                <c:pt idx="13913">
                  <c:v>39.68</c:v>
                </c:pt>
                <c:pt idx="13914">
                  <c:v>39.69</c:v>
                </c:pt>
                <c:pt idx="13915">
                  <c:v>39.69</c:v>
                </c:pt>
                <c:pt idx="13916">
                  <c:v>39.69</c:v>
                </c:pt>
                <c:pt idx="13917">
                  <c:v>39.69</c:v>
                </c:pt>
                <c:pt idx="13918">
                  <c:v>39.69</c:v>
                </c:pt>
                <c:pt idx="13919">
                  <c:v>39.69</c:v>
                </c:pt>
                <c:pt idx="13920">
                  <c:v>39.68</c:v>
                </c:pt>
                <c:pt idx="13921">
                  <c:v>39.68</c:v>
                </c:pt>
                <c:pt idx="13922">
                  <c:v>39.68</c:v>
                </c:pt>
                <c:pt idx="13923">
                  <c:v>39.68</c:v>
                </c:pt>
                <c:pt idx="13924">
                  <c:v>39.68</c:v>
                </c:pt>
                <c:pt idx="13925">
                  <c:v>39.68</c:v>
                </c:pt>
                <c:pt idx="13926">
                  <c:v>39.68</c:v>
                </c:pt>
                <c:pt idx="13927">
                  <c:v>39.68</c:v>
                </c:pt>
                <c:pt idx="13928">
                  <c:v>39.68</c:v>
                </c:pt>
                <c:pt idx="13929">
                  <c:v>39.69</c:v>
                </c:pt>
                <c:pt idx="13930">
                  <c:v>39.69</c:v>
                </c:pt>
                <c:pt idx="13931">
                  <c:v>39.700000000000003</c:v>
                </c:pt>
                <c:pt idx="13932">
                  <c:v>39.700000000000003</c:v>
                </c:pt>
                <c:pt idx="13933">
                  <c:v>39.700000000000003</c:v>
                </c:pt>
                <c:pt idx="13934">
                  <c:v>39.71</c:v>
                </c:pt>
                <c:pt idx="13935">
                  <c:v>39.71</c:v>
                </c:pt>
                <c:pt idx="13936">
                  <c:v>39.71</c:v>
                </c:pt>
                <c:pt idx="13937">
                  <c:v>39.71</c:v>
                </c:pt>
                <c:pt idx="13938">
                  <c:v>39.71</c:v>
                </c:pt>
                <c:pt idx="13939">
                  <c:v>39.71</c:v>
                </c:pt>
                <c:pt idx="13940">
                  <c:v>39.71</c:v>
                </c:pt>
                <c:pt idx="13941">
                  <c:v>39.71</c:v>
                </c:pt>
                <c:pt idx="13942">
                  <c:v>39.71</c:v>
                </c:pt>
                <c:pt idx="13943">
                  <c:v>39.71</c:v>
                </c:pt>
                <c:pt idx="13944">
                  <c:v>39.71</c:v>
                </c:pt>
                <c:pt idx="13945">
                  <c:v>39.71</c:v>
                </c:pt>
                <c:pt idx="13946">
                  <c:v>39.71</c:v>
                </c:pt>
                <c:pt idx="13947">
                  <c:v>39.71</c:v>
                </c:pt>
                <c:pt idx="13948">
                  <c:v>39.71</c:v>
                </c:pt>
                <c:pt idx="13949">
                  <c:v>39.71</c:v>
                </c:pt>
                <c:pt idx="13950">
                  <c:v>39.71</c:v>
                </c:pt>
                <c:pt idx="13951">
                  <c:v>39.71</c:v>
                </c:pt>
                <c:pt idx="13952">
                  <c:v>39.71</c:v>
                </c:pt>
                <c:pt idx="13953">
                  <c:v>39.71</c:v>
                </c:pt>
                <c:pt idx="13954">
                  <c:v>39.71</c:v>
                </c:pt>
                <c:pt idx="13955">
                  <c:v>39.71</c:v>
                </c:pt>
                <c:pt idx="13956">
                  <c:v>39.71</c:v>
                </c:pt>
                <c:pt idx="13957">
                  <c:v>39.71</c:v>
                </c:pt>
                <c:pt idx="13958">
                  <c:v>39.71</c:v>
                </c:pt>
                <c:pt idx="13959">
                  <c:v>39.71</c:v>
                </c:pt>
                <c:pt idx="13960">
                  <c:v>39.71</c:v>
                </c:pt>
                <c:pt idx="13961">
                  <c:v>39.71</c:v>
                </c:pt>
                <c:pt idx="13962">
                  <c:v>39.71</c:v>
                </c:pt>
                <c:pt idx="13963">
                  <c:v>39.71</c:v>
                </c:pt>
                <c:pt idx="13964">
                  <c:v>39.71</c:v>
                </c:pt>
                <c:pt idx="13965">
                  <c:v>39.71</c:v>
                </c:pt>
                <c:pt idx="13966">
                  <c:v>39.71</c:v>
                </c:pt>
                <c:pt idx="13967">
                  <c:v>39.71</c:v>
                </c:pt>
                <c:pt idx="13968">
                  <c:v>39.71</c:v>
                </c:pt>
                <c:pt idx="13969">
                  <c:v>39.71</c:v>
                </c:pt>
                <c:pt idx="13970">
                  <c:v>39.71</c:v>
                </c:pt>
                <c:pt idx="13971">
                  <c:v>39.71</c:v>
                </c:pt>
                <c:pt idx="13972">
                  <c:v>39.71</c:v>
                </c:pt>
                <c:pt idx="13973">
                  <c:v>39.71</c:v>
                </c:pt>
                <c:pt idx="13974">
                  <c:v>39.71</c:v>
                </c:pt>
                <c:pt idx="13975">
                  <c:v>39.71</c:v>
                </c:pt>
                <c:pt idx="13976">
                  <c:v>39.71</c:v>
                </c:pt>
                <c:pt idx="13977">
                  <c:v>39.71</c:v>
                </c:pt>
                <c:pt idx="13978">
                  <c:v>39.71</c:v>
                </c:pt>
                <c:pt idx="13979">
                  <c:v>39.71</c:v>
                </c:pt>
                <c:pt idx="13980">
                  <c:v>39.71</c:v>
                </c:pt>
                <c:pt idx="13981">
                  <c:v>39.700000000000003</c:v>
                </c:pt>
                <c:pt idx="13982">
                  <c:v>39.700000000000003</c:v>
                </c:pt>
                <c:pt idx="13983">
                  <c:v>39.69</c:v>
                </c:pt>
                <c:pt idx="13984">
                  <c:v>39.69</c:v>
                </c:pt>
                <c:pt idx="13985">
                  <c:v>39.68</c:v>
                </c:pt>
                <c:pt idx="13986">
                  <c:v>39.659999999999997</c:v>
                </c:pt>
                <c:pt idx="13987">
                  <c:v>39.659999999999997</c:v>
                </c:pt>
                <c:pt idx="13988">
                  <c:v>39.65</c:v>
                </c:pt>
                <c:pt idx="13989">
                  <c:v>39.65</c:v>
                </c:pt>
                <c:pt idx="13990">
                  <c:v>39.64</c:v>
                </c:pt>
                <c:pt idx="13991">
                  <c:v>39.64</c:v>
                </c:pt>
                <c:pt idx="13992">
                  <c:v>39.64</c:v>
                </c:pt>
                <c:pt idx="13993">
                  <c:v>39.630000000000003</c:v>
                </c:pt>
                <c:pt idx="13994">
                  <c:v>39.630000000000003</c:v>
                </c:pt>
                <c:pt idx="13995">
                  <c:v>39.630000000000003</c:v>
                </c:pt>
                <c:pt idx="13996">
                  <c:v>39.619999999999997</c:v>
                </c:pt>
                <c:pt idx="13997">
                  <c:v>39.619999999999997</c:v>
                </c:pt>
                <c:pt idx="13998">
                  <c:v>39.619999999999997</c:v>
                </c:pt>
                <c:pt idx="13999">
                  <c:v>39.61</c:v>
                </c:pt>
                <c:pt idx="14000">
                  <c:v>39.61</c:v>
                </c:pt>
                <c:pt idx="14001">
                  <c:v>39.61</c:v>
                </c:pt>
                <c:pt idx="14002">
                  <c:v>39.61</c:v>
                </c:pt>
                <c:pt idx="14003">
                  <c:v>39.61</c:v>
                </c:pt>
                <c:pt idx="14004">
                  <c:v>39.61</c:v>
                </c:pt>
                <c:pt idx="14005">
                  <c:v>39.61</c:v>
                </c:pt>
                <c:pt idx="14006">
                  <c:v>39.61</c:v>
                </c:pt>
                <c:pt idx="14007">
                  <c:v>39.61</c:v>
                </c:pt>
                <c:pt idx="14008">
                  <c:v>39.6</c:v>
                </c:pt>
                <c:pt idx="14009">
                  <c:v>39.6</c:v>
                </c:pt>
                <c:pt idx="14010">
                  <c:v>39.6</c:v>
                </c:pt>
                <c:pt idx="14011">
                  <c:v>39.6</c:v>
                </c:pt>
                <c:pt idx="14012">
                  <c:v>39.590000000000003</c:v>
                </c:pt>
                <c:pt idx="14013">
                  <c:v>39.590000000000003</c:v>
                </c:pt>
                <c:pt idx="14014">
                  <c:v>39.58</c:v>
                </c:pt>
                <c:pt idx="14015">
                  <c:v>39.57</c:v>
                </c:pt>
                <c:pt idx="14016">
                  <c:v>39.56</c:v>
                </c:pt>
                <c:pt idx="14017">
                  <c:v>39.56</c:v>
                </c:pt>
                <c:pt idx="14018">
                  <c:v>39.549999999999997</c:v>
                </c:pt>
                <c:pt idx="14019">
                  <c:v>39.549999999999997</c:v>
                </c:pt>
                <c:pt idx="14020">
                  <c:v>39.54</c:v>
                </c:pt>
                <c:pt idx="14021">
                  <c:v>39.53</c:v>
                </c:pt>
                <c:pt idx="14022">
                  <c:v>39.520000000000003</c:v>
                </c:pt>
                <c:pt idx="14023">
                  <c:v>39.51</c:v>
                </c:pt>
                <c:pt idx="14024">
                  <c:v>39.5</c:v>
                </c:pt>
                <c:pt idx="14025">
                  <c:v>39.49</c:v>
                </c:pt>
                <c:pt idx="14026">
                  <c:v>39.479999999999997</c:v>
                </c:pt>
                <c:pt idx="14027">
                  <c:v>39.479999999999997</c:v>
                </c:pt>
                <c:pt idx="14028">
                  <c:v>39.479999999999997</c:v>
                </c:pt>
                <c:pt idx="14029">
                  <c:v>39.47</c:v>
                </c:pt>
                <c:pt idx="14030">
                  <c:v>39.47</c:v>
                </c:pt>
                <c:pt idx="14031">
                  <c:v>39.47</c:v>
                </c:pt>
                <c:pt idx="14032">
                  <c:v>39.46</c:v>
                </c:pt>
                <c:pt idx="14033">
                  <c:v>39.46</c:v>
                </c:pt>
                <c:pt idx="14034">
                  <c:v>39.46</c:v>
                </c:pt>
                <c:pt idx="14035">
                  <c:v>39.46</c:v>
                </c:pt>
                <c:pt idx="14036">
                  <c:v>39.46</c:v>
                </c:pt>
                <c:pt idx="14037">
                  <c:v>39.450000000000003</c:v>
                </c:pt>
                <c:pt idx="14038">
                  <c:v>39.44</c:v>
                </c:pt>
                <c:pt idx="14039">
                  <c:v>39.44</c:v>
                </c:pt>
                <c:pt idx="14040">
                  <c:v>39.44</c:v>
                </c:pt>
                <c:pt idx="14041">
                  <c:v>39.44</c:v>
                </c:pt>
                <c:pt idx="14042">
                  <c:v>39.44</c:v>
                </c:pt>
                <c:pt idx="14043">
                  <c:v>39.44</c:v>
                </c:pt>
                <c:pt idx="14044">
                  <c:v>39.44</c:v>
                </c:pt>
                <c:pt idx="14045">
                  <c:v>39.43</c:v>
                </c:pt>
                <c:pt idx="14046">
                  <c:v>39.43</c:v>
                </c:pt>
                <c:pt idx="14047">
                  <c:v>39.43</c:v>
                </c:pt>
                <c:pt idx="14048">
                  <c:v>39.43</c:v>
                </c:pt>
                <c:pt idx="14049">
                  <c:v>39.43</c:v>
                </c:pt>
                <c:pt idx="14050">
                  <c:v>39.43</c:v>
                </c:pt>
                <c:pt idx="14051">
                  <c:v>39.43</c:v>
                </c:pt>
                <c:pt idx="14052">
                  <c:v>39.43</c:v>
                </c:pt>
                <c:pt idx="14053">
                  <c:v>39.43</c:v>
                </c:pt>
                <c:pt idx="14054">
                  <c:v>39.43</c:v>
                </c:pt>
                <c:pt idx="14055">
                  <c:v>39.43</c:v>
                </c:pt>
                <c:pt idx="14056">
                  <c:v>39.43</c:v>
                </c:pt>
                <c:pt idx="14057">
                  <c:v>39.43</c:v>
                </c:pt>
                <c:pt idx="14058">
                  <c:v>39.43</c:v>
                </c:pt>
                <c:pt idx="14059">
                  <c:v>39.43</c:v>
                </c:pt>
                <c:pt idx="14060">
                  <c:v>39.43</c:v>
                </c:pt>
                <c:pt idx="14061">
                  <c:v>39.43</c:v>
                </c:pt>
                <c:pt idx="14062">
                  <c:v>39.43</c:v>
                </c:pt>
                <c:pt idx="14063">
                  <c:v>39.44</c:v>
                </c:pt>
                <c:pt idx="14064">
                  <c:v>39.44</c:v>
                </c:pt>
                <c:pt idx="14065">
                  <c:v>39.450000000000003</c:v>
                </c:pt>
                <c:pt idx="14066">
                  <c:v>39.450000000000003</c:v>
                </c:pt>
                <c:pt idx="14067">
                  <c:v>39.46</c:v>
                </c:pt>
                <c:pt idx="14068">
                  <c:v>39.46</c:v>
                </c:pt>
                <c:pt idx="14069">
                  <c:v>39.47</c:v>
                </c:pt>
                <c:pt idx="14070">
                  <c:v>39.49</c:v>
                </c:pt>
                <c:pt idx="14071">
                  <c:v>39.5</c:v>
                </c:pt>
                <c:pt idx="14072">
                  <c:v>39.520000000000003</c:v>
                </c:pt>
                <c:pt idx="14073">
                  <c:v>39.54</c:v>
                </c:pt>
                <c:pt idx="14074">
                  <c:v>39.56</c:v>
                </c:pt>
                <c:pt idx="14075">
                  <c:v>39.57</c:v>
                </c:pt>
                <c:pt idx="14076">
                  <c:v>39.590000000000003</c:v>
                </c:pt>
                <c:pt idx="14077">
                  <c:v>39.6</c:v>
                </c:pt>
                <c:pt idx="14078">
                  <c:v>39.61</c:v>
                </c:pt>
                <c:pt idx="14079">
                  <c:v>39.61</c:v>
                </c:pt>
                <c:pt idx="14080">
                  <c:v>39.619999999999997</c:v>
                </c:pt>
                <c:pt idx="14081">
                  <c:v>39.619999999999997</c:v>
                </c:pt>
                <c:pt idx="14082">
                  <c:v>39.630000000000003</c:v>
                </c:pt>
                <c:pt idx="14083">
                  <c:v>39.64</c:v>
                </c:pt>
                <c:pt idx="14084">
                  <c:v>39.65</c:v>
                </c:pt>
                <c:pt idx="14085">
                  <c:v>39.67</c:v>
                </c:pt>
                <c:pt idx="14086">
                  <c:v>39.68</c:v>
                </c:pt>
                <c:pt idx="14087">
                  <c:v>39.700000000000003</c:v>
                </c:pt>
                <c:pt idx="14088">
                  <c:v>39.71</c:v>
                </c:pt>
                <c:pt idx="14089">
                  <c:v>39.71</c:v>
                </c:pt>
                <c:pt idx="14090">
                  <c:v>39.71</c:v>
                </c:pt>
                <c:pt idx="14091">
                  <c:v>39.71</c:v>
                </c:pt>
                <c:pt idx="14092">
                  <c:v>39.71</c:v>
                </c:pt>
                <c:pt idx="14093">
                  <c:v>39.71</c:v>
                </c:pt>
                <c:pt idx="14094">
                  <c:v>39.72</c:v>
                </c:pt>
                <c:pt idx="14095">
                  <c:v>39.72</c:v>
                </c:pt>
                <c:pt idx="14096">
                  <c:v>39.729999999999997</c:v>
                </c:pt>
                <c:pt idx="14097">
                  <c:v>39.75</c:v>
                </c:pt>
                <c:pt idx="14098">
                  <c:v>39.76</c:v>
                </c:pt>
                <c:pt idx="14099">
                  <c:v>39.78</c:v>
                </c:pt>
                <c:pt idx="14100">
                  <c:v>39.81</c:v>
                </c:pt>
                <c:pt idx="14101">
                  <c:v>39.82</c:v>
                </c:pt>
                <c:pt idx="14102">
                  <c:v>39.840000000000003</c:v>
                </c:pt>
                <c:pt idx="14103">
                  <c:v>39.86</c:v>
                </c:pt>
                <c:pt idx="14104">
                  <c:v>39.880000000000003</c:v>
                </c:pt>
                <c:pt idx="14105">
                  <c:v>39.9</c:v>
                </c:pt>
                <c:pt idx="14106">
                  <c:v>39.909999999999997</c:v>
                </c:pt>
                <c:pt idx="14107">
                  <c:v>39.92</c:v>
                </c:pt>
                <c:pt idx="14108">
                  <c:v>39.92</c:v>
                </c:pt>
                <c:pt idx="14109">
                  <c:v>39.92</c:v>
                </c:pt>
                <c:pt idx="14110">
                  <c:v>39.92</c:v>
                </c:pt>
                <c:pt idx="14111">
                  <c:v>39.92</c:v>
                </c:pt>
                <c:pt idx="14112">
                  <c:v>39.92</c:v>
                </c:pt>
                <c:pt idx="14113">
                  <c:v>39.92</c:v>
                </c:pt>
                <c:pt idx="14114">
                  <c:v>39.93</c:v>
                </c:pt>
                <c:pt idx="14115">
                  <c:v>39.93</c:v>
                </c:pt>
                <c:pt idx="14116">
                  <c:v>39.93</c:v>
                </c:pt>
                <c:pt idx="14117">
                  <c:v>39.94</c:v>
                </c:pt>
                <c:pt idx="14118">
                  <c:v>39.950000000000003</c:v>
                </c:pt>
                <c:pt idx="14119">
                  <c:v>39.96</c:v>
                </c:pt>
                <c:pt idx="14120">
                  <c:v>39.96</c:v>
                </c:pt>
                <c:pt idx="14121">
                  <c:v>39.97</c:v>
                </c:pt>
                <c:pt idx="14122">
                  <c:v>39.97</c:v>
                </c:pt>
                <c:pt idx="14123">
                  <c:v>39.97</c:v>
                </c:pt>
                <c:pt idx="14124">
                  <c:v>39.979999999999997</c:v>
                </c:pt>
                <c:pt idx="14125">
                  <c:v>39.979999999999997</c:v>
                </c:pt>
                <c:pt idx="14126">
                  <c:v>39.979999999999997</c:v>
                </c:pt>
                <c:pt idx="14127">
                  <c:v>39.979999999999997</c:v>
                </c:pt>
                <c:pt idx="14128">
                  <c:v>39.979999999999997</c:v>
                </c:pt>
                <c:pt idx="14129">
                  <c:v>39.979999999999997</c:v>
                </c:pt>
                <c:pt idx="14130">
                  <c:v>39.99</c:v>
                </c:pt>
                <c:pt idx="14131">
                  <c:v>39.99</c:v>
                </c:pt>
                <c:pt idx="14132">
                  <c:v>39.99</c:v>
                </c:pt>
                <c:pt idx="14133">
                  <c:v>39.979999999999997</c:v>
                </c:pt>
                <c:pt idx="14134">
                  <c:v>39.979999999999997</c:v>
                </c:pt>
                <c:pt idx="14135">
                  <c:v>39.979999999999997</c:v>
                </c:pt>
                <c:pt idx="14136">
                  <c:v>39.979999999999997</c:v>
                </c:pt>
                <c:pt idx="14137">
                  <c:v>39.97</c:v>
                </c:pt>
                <c:pt idx="14138">
                  <c:v>39.97</c:v>
                </c:pt>
                <c:pt idx="14139">
                  <c:v>39.96</c:v>
                </c:pt>
                <c:pt idx="14140">
                  <c:v>39.96</c:v>
                </c:pt>
                <c:pt idx="14141">
                  <c:v>39.950000000000003</c:v>
                </c:pt>
                <c:pt idx="14142">
                  <c:v>39.950000000000003</c:v>
                </c:pt>
                <c:pt idx="14143">
                  <c:v>39.94</c:v>
                </c:pt>
                <c:pt idx="14144">
                  <c:v>39.94</c:v>
                </c:pt>
                <c:pt idx="14145">
                  <c:v>39.94</c:v>
                </c:pt>
                <c:pt idx="14146">
                  <c:v>39.94</c:v>
                </c:pt>
                <c:pt idx="14147">
                  <c:v>39.94</c:v>
                </c:pt>
                <c:pt idx="14148">
                  <c:v>39.94</c:v>
                </c:pt>
                <c:pt idx="14149">
                  <c:v>39.94</c:v>
                </c:pt>
                <c:pt idx="14150">
                  <c:v>39.94</c:v>
                </c:pt>
                <c:pt idx="14151">
                  <c:v>39.94</c:v>
                </c:pt>
                <c:pt idx="14152">
                  <c:v>39.93</c:v>
                </c:pt>
                <c:pt idx="14153">
                  <c:v>39.93</c:v>
                </c:pt>
                <c:pt idx="14154">
                  <c:v>39.93</c:v>
                </c:pt>
                <c:pt idx="14155">
                  <c:v>39.93</c:v>
                </c:pt>
                <c:pt idx="14156">
                  <c:v>39.92</c:v>
                </c:pt>
                <c:pt idx="14157">
                  <c:v>39.92</c:v>
                </c:pt>
                <c:pt idx="14158">
                  <c:v>39.92</c:v>
                </c:pt>
                <c:pt idx="14159">
                  <c:v>39.92</c:v>
                </c:pt>
                <c:pt idx="14160">
                  <c:v>39.92</c:v>
                </c:pt>
                <c:pt idx="14161">
                  <c:v>39.92</c:v>
                </c:pt>
                <c:pt idx="14162">
                  <c:v>39.92</c:v>
                </c:pt>
                <c:pt idx="14163">
                  <c:v>39.92</c:v>
                </c:pt>
                <c:pt idx="14164">
                  <c:v>39.92</c:v>
                </c:pt>
                <c:pt idx="14165">
                  <c:v>39.92</c:v>
                </c:pt>
                <c:pt idx="14166">
                  <c:v>39.92</c:v>
                </c:pt>
                <c:pt idx="14167">
                  <c:v>39.909999999999997</c:v>
                </c:pt>
                <c:pt idx="14168">
                  <c:v>39.909999999999997</c:v>
                </c:pt>
                <c:pt idx="14169">
                  <c:v>39.909999999999997</c:v>
                </c:pt>
                <c:pt idx="14170">
                  <c:v>39.909999999999997</c:v>
                </c:pt>
                <c:pt idx="14171">
                  <c:v>39.9</c:v>
                </c:pt>
                <c:pt idx="14172">
                  <c:v>39.9</c:v>
                </c:pt>
                <c:pt idx="14173">
                  <c:v>39.89</c:v>
                </c:pt>
                <c:pt idx="14174">
                  <c:v>39.880000000000003</c:v>
                </c:pt>
                <c:pt idx="14175">
                  <c:v>39.869999999999997</c:v>
                </c:pt>
                <c:pt idx="14176">
                  <c:v>39.869999999999997</c:v>
                </c:pt>
                <c:pt idx="14177">
                  <c:v>39.86</c:v>
                </c:pt>
                <c:pt idx="14178">
                  <c:v>39.85</c:v>
                </c:pt>
                <c:pt idx="14179">
                  <c:v>39.85</c:v>
                </c:pt>
                <c:pt idx="14180">
                  <c:v>39.840000000000003</c:v>
                </c:pt>
                <c:pt idx="14181">
                  <c:v>39.83</c:v>
                </c:pt>
                <c:pt idx="14182">
                  <c:v>39.82</c:v>
                </c:pt>
                <c:pt idx="14183">
                  <c:v>39.81</c:v>
                </c:pt>
                <c:pt idx="14184">
                  <c:v>39.799999999999997</c:v>
                </c:pt>
                <c:pt idx="14185">
                  <c:v>39.79</c:v>
                </c:pt>
                <c:pt idx="14186">
                  <c:v>39.78</c:v>
                </c:pt>
                <c:pt idx="14187">
                  <c:v>39.770000000000003</c:v>
                </c:pt>
                <c:pt idx="14188">
                  <c:v>39.76</c:v>
                </c:pt>
                <c:pt idx="14189">
                  <c:v>39.75</c:v>
                </c:pt>
                <c:pt idx="14190">
                  <c:v>39.74</c:v>
                </c:pt>
                <c:pt idx="14191">
                  <c:v>39.74</c:v>
                </c:pt>
                <c:pt idx="14192">
                  <c:v>39.729999999999997</c:v>
                </c:pt>
                <c:pt idx="14193">
                  <c:v>39.729999999999997</c:v>
                </c:pt>
                <c:pt idx="14194">
                  <c:v>39.729999999999997</c:v>
                </c:pt>
                <c:pt idx="14195">
                  <c:v>39.72</c:v>
                </c:pt>
                <c:pt idx="14196">
                  <c:v>39.72</c:v>
                </c:pt>
                <c:pt idx="14197">
                  <c:v>39.72</c:v>
                </c:pt>
                <c:pt idx="14198">
                  <c:v>39.72</c:v>
                </c:pt>
                <c:pt idx="14199">
                  <c:v>39.71</c:v>
                </c:pt>
                <c:pt idx="14200">
                  <c:v>39.71</c:v>
                </c:pt>
                <c:pt idx="14201">
                  <c:v>39.71</c:v>
                </c:pt>
                <c:pt idx="14202">
                  <c:v>39.71</c:v>
                </c:pt>
                <c:pt idx="14203">
                  <c:v>39.71</c:v>
                </c:pt>
                <c:pt idx="14204">
                  <c:v>39.71</c:v>
                </c:pt>
                <c:pt idx="14205">
                  <c:v>39.71</c:v>
                </c:pt>
                <c:pt idx="14206">
                  <c:v>39.71</c:v>
                </c:pt>
                <c:pt idx="14207">
                  <c:v>39.71</c:v>
                </c:pt>
                <c:pt idx="14208">
                  <c:v>39.71</c:v>
                </c:pt>
                <c:pt idx="14209">
                  <c:v>39.71</c:v>
                </c:pt>
                <c:pt idx="14210">
                  <c:v>39.71</c:v>
                </c:pt>
                <c:pt idx="14211">
                  <c:v>39.71</c:v>
                </c:pt>
                <c:pt idx="14212">
                  <c:v>39.71</c:v>
                </c:pt>
                <c:pt idx="14213">
                  <c:v>39.71</c:v>
                </c:pt>
                <c:pt idx="14214">
                  <c:v>39.71</c:v>
                </c:pt>
                <c:pt idx="14215">
                  <c:v>39.71</c:v>
                </c:pt>
                <c:pt idx="14216">
                  <c:v>39.71</c:v>
                </c:pt>
                <c:pt idx="14217">
                  <c:v>39.71</c:v>
                </c:pt>
                <c:pt idx="14218">
                  <c:v>39.71</c:v>
                </c:pt>
                <c:pt idx="14219">
                  <c:v>39.71</c:v>
                </c:pt>
                <c:pt idx="14220">
                  <c:v>39.71</c:v>
                </c:pt>
                <c:pt idx="14221">
                  <c:v>39.71</c:v>
                </c:pt>
                <c:pt idx="14222">
                  <c:v>39.71</c:v>
                </c:pt>
                <c:pt idx="14223">
                  <c:v>39.71</c:v>
                </c:pt>
                <c:pt idx="14224">
                  <c:v>39.71</c:v>
                </c:pt>
                <c:pt idx="14225">
                  <c:v>39.71</c:v>
                </c:pt>
                <c:pt idx="14226">
                  <c:v>39.700000000000003</c:v>
                </c:pt>
                <c:pt idx="14227">
                  <c:v>39.700000000000003</c:v>
                </c:pt>
                <c:pt idx="14228">
                  <c:v>39.69</c:v>
                </c:pt>
                <c:pt idx="14229">
                  <c:v>39.69</c:v>
                </c:pt>
                <c:pt idx="14230">
                  <c:v>39.68</c:v>
                </c:pt>
                <c:pt idx="14231">
                  <c:v>39.67</c:v>
                </c:pt>
                <c:pt idx="14232">
                  <c:v>39.67</c:v>
                </c:pt>
                <c:pt idx="14233">
                  <c:v>39.659999999999997</c:v>
                </c:pt>
                <c:pt idx="14234">
                  <c:v>39.65</c:v>
                </c:pt>
                <c:pt idx="14235">
                  <c:v>39.65</c:v>
                </c:pt>
                <c:pt idx="14236">
                  <c:v>39.65</c:v>
                </c:pt>
                <c:pt idx="14237">
                  <c:v>39.64</c:v>
                </c:pt>
                <c:pt idx="14238">
                  <c:v>39.64</c:v>
                </c:pt>
                <c:pt idx="14239">
                  <c:v>39.630000000000003</c:v>
                </c:pt>
                <c:pt idx="14240">
                  <c:v>39.630000000000003</c:v>
                </c:pt>
                <c:pt idx="14241">
                  <c:v>39.630000000000003</c:v>
                </c:pt>
                <c:pt idx="14242">
                  <c:v>39.619999999999997</c:v>
                </c:pt>
                <c:pt idx="14243">
                  <c:v>39.619999999999997</c:v>
                </c:pt>
                <c:pt idx="14244">
                  <c:v>39.619999999999997</c:v>
                </c:pt>
                <c:pt idx="14245">
                  <c:v>39.619999999999997</c:v>
                </c:pt>
                <c:pt idx="14246">
                  <c:v>39.619999999999997</c:v>
                </c:pt>
                <c:pt idx="14247">
                  <c:v>39.619999999999997</c:v>
                </c:pt>
                <c:pt idx="14248">
                  <c:v>39.619999999999997</c:v>
                </c:pt>
                <c:pt idx="14249">
                  <c:v>39.619999999999997</c:v>
                </c:pt>
                <c:pt idx="14250">
                  <c:v>39.619999999999997</c:v>
                </c:pt>
                <c:pt idx="14251">
                  <c:v>39.619999999999997</c:v>
                </c:pt>
                <c:pt idx="14252">
                  <c:v>39.61</c:v>
                </c:pt>
                <c:pt idx="14253">
                  <c:v>39.61</c:v>
                </c:pt>
                <c:pt idx="14254">
                  <c:v>39.61</c:v>
                </c:pt>
                <c:pt idx="14255">
                  <c:v>39.61</c:v>
                </c:pt>
                <c:pt idx="14256">
                  <c:v>39.61</c:v>
                </c:pt>
                <c:pt idx="14257">
                  <c:v>39.61</c:v>
                </c:pt>
                <c:pt idx="14258">
                  <c:v>39.61</c:v>
                </c:pt>
                <c:pt idx="14259">
                  <c:v>39.61</c:v>
                </c:pt>
                <c:pt idx="14260">
                  <c:v>39.61</c:v>
                </c:pt>
                <c:pt idx="14261">
                  <c:v>39.61</c:v>
                </c:pt>
                <c:pt idx="14262">
                  <c:v>39.61</c:v>
                </c:pt>
                <c:pt idx="14263">
                  <c:v>39.6</c:v>
                </c:pt>
                <c:pt idx="14264">
                  <c:v>39.6</c:v>
                </c:pt>
                <c:pt idx="14265">
                  <c:v>39.6</c:v>
                </c:pt>
                <c:pt idx="14266">
                  <c:v>39.6</c:v>
                </c:pt>
                <c:pt idx="14267">
                  <c:v>39.6</c:v>
                </c:pt>
                <c:pt idx="14268">
                  <c:v>39.590000000000003</c:v>
                </c:pt>
                <c:pt idx="14269">
                  <c:v>39.590000000000003</c:v>
                </c:pt>
                <c:pt idx="14270">
                  <c:v>39.58</c:v>
                </c:pt>
                <c:pt idx="14271">
                  <c:v>39.57</c:v>
                </c:pt>
                <c:pt idx="14272">
                  <c:v>39.57</c:v>
                </c:pt>
                <c:pt idx="14273">
                  <c:v>39.56</c:v>
                </c:pt>
                <c:pt idx="14274">
                  <c:v>39.549999999999997</c:v>
                </c:pt>
                <c:pt idx="14275">
                  <c:v>39.549999999999997</c:v>
                </c:pt>
                <c:pt idx="14276">
                  <c:v>39.54</c:v>
                </c:pt>
                <c:pt idx="14277">
                  <c:v>39.53</c:v>
                </c:pt>
                <c:pt idx="14278">
                  <c:v>39.53</c:v>
                </c:pt>
                <c:pt idx="14279">
                  <c:v>39.51</c:v>
                </c:pt>
                <c:pt idx="14280">
                  <c:v>39.5</c:v>
                </c:pt>
                <c:pt idx="14281">
                  <c:v>39.49</c:v>
                </c:pt>
                <c:pt idx="14282">
                  <c:v>39.479999999999997</c:v>
                </c:pt>
                <c:pt idx="14283">
                  <c:v>39.47</c:v>
                </c:pt>
                <c:pt idx="14284">
                  <c:v>39.46</c:v>
                </c:pt>
                <c:pt idx="14285">
                  <c:v>39.450000000000003</c:v>
                </c:pt>
                <c:pt idx="14286">
                  <c:v>39.450000000000003</c:v>
                </c:pt>
                <c:pt idx="14287">
                  <c:v>39.44</c:v>
                </c:pt>
                <c:pt idx="14288">
                  <c:v>39.44</c:v>
                </c:pt>
                <c:pt idx="14289">
                  <c:v>39.43</c:v>
                </c:pt>
                <c:pt idx="14290">
                  <c:v>39.43</c:v>
                </c:pt>
                <c:pt idx="14291">
                  <c:v>39.43</c:v>
                </c:pt>
                <c:pt idx="14292">
                  <c:v>39.43</c:v>
                </c:pt>
                <c:pt idx="14293">
                  <c:v>39.43</c:v>
                </c:pt>
                <c:pt idx="14294">
                  <c:v>39.43</c:v>
                </c:pt>
                <c:pt idx="14295">
                  <c:v>39.43</c:v>
                </c:pt>
                <c:pt idx="14296">
                  <c:v>39.43</c:v>
                </c:pt>
                <c:pt idx="14297">
                  <c:v>39.43</c:v>
                </c:pt>
                <c:pt idx="14298">
                  <c:v>39.43</c:v>
                </c:pt>
                <c:pt idx="14299">
                  <c:v>39.43</c:v>
                </c:pt>
                <c:pt idx="14300">
                  <c:v>39.44</c:v>
                </c:pt>
                <c:pt idx="14301">
                  <c:v>39.44</c:v>
                </c:pt>
                <c:pt idx="14302">
                  <c:v>39.44</c:v>
                </c:pt>
                <c:pt idx="14303">
                  <c:v>39.44</c:v>
                </c:pt>
                <c:pt idx="14304">
                  <c:v>39.43</c:v>
                </c:pt>
                <c:pt idx="14305">
                  <c:v>39.43</c:v>
                </c:pt>
                <c:pt idx="14306">
                  <c:v>39.43</c:v>
                </c:pt>
                <c:pt idx="14307">
                  <c:v>39.44</c:v>
                </c:pt>
                <c:pt idx="14308">
                  <c:v>39.450000000000003</c:v>
                </c:pt>
                <c:pt idx="14309">
                  <c:v>39.46</c:v>
                </c:pt>
                <c:pt idx="14310">
                  <c:v>39.47</c:v>
                </c:pt>
                <c:pt idx="14311">
                  <c:v>39.49</c:v>
                </c:pt>
                <c:pt idx="14312">
                  <c:v>39.51</c:v>
                </c:pt>
                <c:pt idx="14313">
                  <c:v>39.53</c:v>
                </c:pt>
                <c:pt idx="14314">
                  <c:v>39.56</c:v>
                </c:pt>
                <c:pt idx="14315">
                  <c:v>39.57</c:v>
                </c:pt>
                <c:pt idx="14316">
                  <c:v>39.590000000000003</c:v>
                </c:pt>
                <c:pt idx="14317">
                  <c:v>39.6</c:v>
                </c:pt>
                <c:pt idx="14318">
                  <c:v>39.61</c:v>
                </c:pt>
                <c:pt idx="14319">
                  <c:v>39.61</c:v>
                </c:pt>
                <c:pt idx="14320">
                  <c:v>39.619999999999997</c:v>
                </c:pt>
                <c:pt idx="14321">
                  <c:v>39.619999999999997</c:v>
                </c:pt>
                <c:pt idx="14322">
                  <c:v>39.630000000000003</c:v>
                </c:pt>
                <c:pt idx="14323">
                  <c:v>39.65</c:v>
                </c:pt>
                <c:pt idx="14324">
                  <c:v>39.659999999999997</c:v>
                </c:pt>
                <c:pt idx="14325">
                  <c:v>39.68</c:v>
                </c:pt>
                <c:pt idx="14326">
                  <c:v>39.69</c:v>
                </c:pt>
                <c:pt idx="14327">
                  <c:v>39.71</c:v>
                </c:pt>
                <c:pt idx="14328">
                  <c:v>39.71</c:v>
                </c:pt>
                <c:pt idx="14329">
                  <c:v>39.71</c:v>
                </c:pt>
                <c:pt idx="14330">
                  <c:v>39.71</c:v>
                </c:pt>
                <c:pt idx="14331">
                  <c:v>39.71</c:v>
                </c:pt>
                <c:pt idx="14332">
                  <c:v>39.71</c:v>
                </c:pt>
                <c:pt idx="14333">
                  <c:v>39.71</c:v>
                </c:pt>
                <c:pt idx="14334">
                  <c:v>39.72</c:v>
                </c:pt>
                <c:pt idx="14335">
                  <c:v>39.72</c:v>
                </c:pt>
                <c:pt idx="14336">
                  <c:v>39.72</c:v>
                </c:pt>
                <c:pt idx="14337">
                  <c:v>39.74</c:v>
                </c:pt>
                <c:pt idx="14338">
                  <c:v>39.75</c:v>
                </c:pt>
                <c:pt idx="14339">
                  <c:v>39.76</c:v>
                </c:pt>
                <c:pt idx="14340">
                  <c:v>39.78</c:v>
                </c:pt>
                <c:pt idx="14341">
                  <c:v>39.799999999999997</c:v>
                </c:pt>
                <c:pt idx="14342">
                  <c:v>39.81</c:v>
                </c:pt>
                <c:pt idx="14343">
                  <c:v>39.83</c:v>
                </c:pt>
                <c:pt idx="14344">
                  <c:v>39.840000000000003</c:v>
                </c:pt>
                <c:pt idx="14345">
                  <c:v>39.85</c:v>
                </c:pt>
                <c:pt idx="14346">
                  <c:v>39.86</c:v>
                </c:pt>
                <c:pt idx="14347">
                  <c:v>39.869999999999997</c:v>
                </c:pt>
                <c:pt idx="14348">
                  <c:v>39.880000000000003</c:v>
                </c:pt>
                <c:pt idx="14349">
                  <c:v>39.880000000000003</c:v>
                </c:pt>
                <c:pt idx="14350">
                  <c:v>39.89</c:v>
                </c:pt>
                <c:pt idx="14351">
                  <c:v>39.9</c:v>
                </c:pt>
                <c:pt idx="14352">
                  <c:v>39.9</c:v>
                </c:pt>
                <c:pt idx="14353">
                  <c:v>39.9</c:v>
                </c:pt>
                <c:pt idx="14354">
                  <c:v>39.909999999999997</c:v>
                </c:pt>
                <c:pt idx="14355">
                  <c:v>39.909999999999997</c:v>
                </c:pt>
                <c:pt idx="14356">
                  <c:v>39.909999999999997</c:v>
                </c:pt>
                <c:pt idx="14357">
                  <c:v>39.909999999999997</c:v>
                </c:pt>
                <c:pt idx="14358">
                  <c:v>39.909999999999997</c:v>
                </c:pt>
                <c:pt idx="14359">
                  <c:v>39.909999999999997</c:v>
                </c:pt>
                <c:pt idx="14360">
                  <c:v>39.909999999999997</c:v>
                </c:pt>
                <c:pt idx="14361">
                  <c:v>39.909999999999997</c:v>
                </c:pt>
                <c:pt idx="14362">
                  <c:v>39.909999999999997</c:v>
                </c:pt>
                <c:pt idx="14363">
                  <c:v>39.909999999999997</c:v>
                </c:pt>
                <c:pt idx="14364">
                  <c:v>39.909999999999997</c:v>
                </c:pt>
                <c:pt idx="14365">
                  <c:v>39.9</c:v>
                </c:pt>
                <c:pt idx="14366">
                  <c:v>39.9</c:v>
                </c:pt>
                <c:pt idx="14367">
                  <c:v>39.9</c:v>
                </c:pt>
                <c:pt idx="14368">
                  <c:v>39.9</c:v>
                </c:pt>
                <c:pt idx="14369">
                  <c:v>39.9</c:v>
                </c:pt>
                <c:pt idx="14370">
                  <c:v>39.9</c:v>
                </c:pt>
                <c:pt idx="14371">
                  <c:v>39.9</c:v>
                </c:pt>
                <c:pt idx="14372">
                  <c:v>39.89</c:v>
                </c:pt>
                <c:pt idx="14373">
                  <c:v>39.89</c:v>
                </c:pt>
                <c:pt idx="14374">
                  <c:v>39.89</c:v>
                </c:pt>
                <c:pt idx="14375">
                  <c:v>39.880000000000003</c:v>
                </c:pt>
                <c:pt idx="14376">
                  <c:v>39.869999999999997</c:v>
                </c:pt>
                <c:pt idx="14377">
                  <c:v>39.869999999999997</c:v>
                </c:pt>
                <c:pt idx="14378">
                  <c:v>39.86</c:v>
                </c:pt>
                <c:pt idx="14379">
                  <c:v>39.85</c:v>
                </c:pt>
                <c:pt idx="14380">
                  <c:v>39.86</c:v>
                </c:pt>
                <c:pt idx="14381">
                  <c:v>39.85</c:v>
                </c:pt>
                <c:pt idx="14382">
                  <c:v>39.85</c:v>
                </c:pt>
                <c:pt idx="14383">
                  <c:v>39.840000000000003</c:v>
                </c:pt>
                <c:pt idx="14384">
                  <c:v>39.83</c:v>
                </c:pt>
                <c:pt idx="14385">
                  <c:v>39.82</c:v>
                </c:pt>
                <c:pt idx="14386">
                  <c:v>39.82</c:v>
                </c:pt>
                <c:pt idx="14387">
                  <c:v>39.81</c:v>
                </c:pt>
                <c:pt idx="14388">
                  <c:v>39.81</c:v>
                </c:pt>
                <c:pt idx="14389">
                  <c:v>39.799999999999997</c:v>
                </c:pt>
                <c:pt idx="14390">
                  <c:v>39.799999999999997</c:v>
                </c:pt>
                <c:pt idx="14391">
                  <c:v>39.799999999999997</c:v>
                </c:pt>
                <c:pt idx="14392">
                  <c:v>39.79</c:v>
                </c:pt>
                <c:pt idx="14393">
                  <c:v>39.79</c:v>
                </c:pt>
                <c:pt idx="14394">
                  <c:v>39.78</c:v>
                </c:pt>
                <c:pt idx="14395">
                  <c:v>39.78</c:v>
                </c:pt>
                <c:pt idx="14396">
                  <c:v>39.770000000000003</c:v>
                </c:pt>
                <c:pt idx="14397">
                  <c:v>39.76</c:v>
                </c:pt>
                <c:pt idx="14398">
                  <c:v>39.76</c:v>
                </c:pt>
                <c:pt idx="14399">
                  <c:v>39.75</c:v>
                </c:pt>
                <c:pt idx="14400">
                  <c:v>39.75</c:v>
                </c:pt>
                <c:pt idx="14401">
                  <c:v>39.74</c:v>
                </c:pt>
                <c:pt idx="14402">
                  <c:v>39.74</c:v>
                </c:pt>
                <c:pt idx="14403">
                  <c:v>39.729999999999997</c:v>
                </c:pt>
                <c:pt idx="14404">
                  <c:v>39.72</c:v>
                </c:pt>
                <c:pt idx="14405">
                  <c:v>39.72</c:v>
                </c:pt>
                <c:pt idx="14406">
                  <c:v>39.72</c:v>
                </c:pt>
                <c:pt idx="14407">
                  <c:v>39.71</c:v>
                </c:pt>
                <c:pt idx="14408">
                  <c:v>39.71</c:v>
                </c:pt>
                <c:pt idx="14409">
                  <c:v>39.71</c:v>
                </c:pt>
                <c:pt idx="14410">
                  <c:v>39.71</c:v>
                </c:pt>
                <c:pt idx="14411">
                  <c:v>39.71</c:v>
                </c:pt>
                <c:pt idx="14412">
                  <c:v>39.71</c:v>
                </c:pt>
                <c:pt idx="14413">
                  <c:v>39.71</c:v>
                </c:pt>
                <c:pt idx="14414">
                  <c:v>39.71</c:v>
                </c:pt>
                <c:pt idx="14415">
                  <c:v>39.71</c:v>
                </c:pt>
                <c:pt idx="14416">
                  <c:v>39.71</c:v>
                </c:pt>
                <c:pt idx="14417">
                  <c:v>39.71</c:v>
                </c:pt>
                <c:pt idx="14418">
                  <c:v>39.71</c:v>
                </c:pt>
                <c:pt idx="14419">
                  <c:v>39.71</c:v>
                </c:pt>
                <c:pt idx="14420">
                  <c:v>39.71</c:v>
                </c:pt>
                <c:pt idx="14421">
                  <c:v>39.71</c:v>
                </c:pt>
                <c:pt idx="14422">
                  <c:v>39.71</c:v>
                </c:pt>
                <c:pt idx="14423">
                  <c:v>39.71</c:v>
                </c:pt>
                <c:pt idx="14424">
                  <c:v>39.71</c:v>
                </c:pt>
                <c:pt idx="14425">
                  <c:v>39.71</c:v>
                </c:pt>
                <c:pt idx="14426">
                  <c:v>39.71</c:v>
                </c:pt>
                <c:pt idx="14427">
                  <c:v>39.71</c:v>
                </c:pt>
                <c:pt idx="14428">
                  <c:v>39.71</c:v>
                </c:pt>
                <c:pt idx="14429">
                  <c:v>39.71</c:v>
                </c:pt>
                <c:pt idx="14430">
                  <c:v>39.71</c:v>
                </c:pt>
                <c:pt idx="14431">
                  <c:v>39.71</c:v>
                </c:pt>
                <c:pt idx="14432">
                  <c:v>39.71</c:v>
                </c:pt>
                <c:pt idx="14433">
                  <c:v>39.700000000000003</c:v>
                </c:pt>
                <c:pt idx="14434">
                  <c:v>39.69</c:v>
                </c:pt>
                <c:pt idx="14435">
                  <c:v>39.69</c:v>
                </c:pt>
                <c:pt idx="14436">
                  <c:v>39.68</c:v>
                </c:pt>
                <c:pt idx="14437">
                  <c:v>39.68</c:v>
                </c:pt>
                <c:pt idx="14438">
                  <c:v>39.67</c:v>
                </c:pt>
                <c:pt idx="14439">
                  <c:v>39.659999999999997</c:v>
                </c:pt>
                <c:pt idx="14440">
                  <c:v>39.65</c:v>
                </c:pt>
                <c:pt idx="14441">
                  <c:v>39.64</c:v>
                </c:pt>
                <c:pt idx="14442">
                  <c:v>39.630000000000003</c:v>
                </c:pt>
                <c:pt idx="14443">
                  <c:v>39.630000000000003</c:v>
                </c:pt>
                <c:pt idx="14444">
                  <c:v>39.619999999999997</c:v>
                </c:pt>
                <c:pt idx="14445">
                  <c:v>39.619999999999997</c:v>
                </c:pt>
                <c:pt idx="14446">
                  <c:v>39.619999999999997</c:v>
                </c:pt>
                <c:pt idx="14447">
                  <c:v>39.619999999999997</c:v>
                </c:pt>
                <c:pt idx="14448">
                  <c:v>39.61</c:v>
                </c:pt>
                <c:pt idx="14449">
                  <c:v>39.61</c:v>
                </c:pt>
                <c:pt idx="14450">
                  <c:v>39.61</c:v>
                </c:pt>
                <c:pt idx="14451">
                  <c:v>39.61</c:v>
                </c:pt>
                <c:pt idx="14452">
                  <c:v>39.61</c:v>
                </c:pt>
                <c:pt idx="14453">
                  <c:v>39.6</c:v>
                </c:pt>
                <c:pt idx="14454">
                  <c:v>39.6</c:v>
                </c:pt>
                <c:pt idx="14455">
                  <c:v>39.6</c:v>
                </c:pt>
                <c:pt idx="14456">
                  <c:v>39.590000000000003</c:v>
                </c:pt>
                <c:pt idx="14457">
                  <c:v>39.590000000000003</c:v>
                </c:pt>
                <c:pt idx="14458">
                  <c:v>39.590000000000003</c:v>
                </c:pt>
                <c:pt idx="14459">
                  <c:v>39.58</c:v>
                </c:pt>
                <c:pt idx="14460">
                  <c:v>39.58</c:v>
                </c:pt>
                <c:pt idx="14461">
                  <c:v>39.57</c:v>
                </c:pt>
                <c:pt idx="14462">
                  <c:v>39.57</c:v>
                </c:pt>
                <c:pt idx="14463">
                  <c:v>39.56</c:v>
                </c:pt>
                <c:pt idx="14464">
                  <c:v>39.54</c:v>
                </c:pt>
                <c:pt idx="14465">
                  <c:v>39.53</c:v>
                </c:pt>
                <c:pt idx="14466">
                  <c:v>39.520000000000003</c:v>
                </c:pt>
                <c:pt idx="14467">
                  <c:v>39.51</c:v>
                </c:pt>
                <c:pt idx="14468">
                  <c:v>39.5</c:v>
                </c:pt>
                <c:pt idx="14469">
                  <c:v>39.49</c:v>
                </c:pt>
                <c:pt idx="14470">
                  <c:v>39.49</c:v>
                </c:pt>
                <c:pt idx="14471">
                  <c:v>39.479999999999997</c:v>
                </c:pt>
                <c:pt idx="14472">
                  <c:v>39.47</c:v>
                </c:pt>
                <c:pt idx="14473">
                  <c:v>39.46</c:v>
                </c:pt>
                <c:pt idx="14474">
                  <c:v>39.450000000000003</c:v>
                </c:pt>
                <c:pt idx="14475">
                  <c:v>39.450000000000003</c:v>
                </c:pt>
                <c:pt idx="14476">
                  <c:v>39.44</c:v>
                </c:pt>
                <c:pt idx="14477">
                  <c:v>39.44</c:v>
                </c:pt>
                <c:pt idx="14478">
                  <c:v>39.43</c:v>
                </c:pt>
                <c:pt idx="14479">
                  <c:v>39.43</c:v>
                </c:pt>
                <c:pt idx="14480">
                  <c:v>39.42</c:v>
                </c:pt>
                <c:pt idx="14481">
                  <c:v>39.42</c:v>
                </c:pt>
                <c:pt idx="14482">
                  <c:v>39.42</c:v>
                </c:pt>
                <c:pt idx="14483">
                  <c:v>39.409999999999997</c:v>
                </c:pt>
                <c:pt idx="14484">
                  <c:v>39.409999999999997</c:v>
                </c:pt>
                <c:pt idx="14485">
                  <c:v>39.409999999999997</c:v>
                </c:pt>
                <c:pt idx="14486">
                  <c:v>39.409999999999997</c:v>
                </c:pt>
                <c:pt idx="14487">
                  <c:v>39.409999999999997</c:v>
                </c:pt>
                <c:pt idx="14488">
                  <c:v>39.409999999999997</c:v>
                </c:pt>
                <c:pt idx="14489">
                  <c:v>39.409999999999997</c:v>
                </c:pt>
                <c:pt idx="14490">
                  <c:v>39.409999999999997</c:v>
                </c:pt>
                <c:pt idx="14491">
                  <c:v>39.409999999999997</c:v>
                </c:pt>
                <c:pt idx="14492">
                  <c:v>39.409999999999997</c:v>
                </c:pt>
                <c:pt idx="14493">
                  <c:v>39.409999999999997</c:v>
                </c:pt>
                <c:pt idx="14494">
                  <c:v>39.409999999999997</c:v>
                </c:pt>
                <c:pt idx="14495">
                  <c:v>39.409999999999997</c:v>
                </c:pt>
                <c:pt idx="14496">
                  <c:v>39.409999999999997</c:v>
                </c:pt>
                <c:pt idx="14497">
                  <c:v>39.409999999999997</c:v>
                </c:pt>
                <c:pt idx="14498">
                  <c:v>39.409999999999997</c:v>
                </c:pt>
                <c:pt idx="14499">
                  <c:v>39.409999999999997</c:v>
                </c:pt>
                <c:pt idx="14500">
                  <c:v>39.409999999999997</c:v>
                </c:pt>
                <c:pt idx="14501">
                  <c:v>39.409999999999997</c:v>
                </c:pt>
                <c:pt idx="14502">
                  <c:v>39.42</c:v>
                </c:pt>
                <c:pt idx="14503">
                  <c:v>39.42</c:v>
                </c:pt>
                <c:pt idx="14504">
                  <c:v>39.43</c:v>
                </c:pt>
                <c:pt idx="14505">
                  <c:v>39.44</c:v>
                </c:pt>
                <c:pt idx="14506">
                  <c:v>39.450000000000003</c:v>
                </c:pt>
                <c:pt idx="14507">
                  <c:v>39.46</c:v>
                </c:pt>
                <c:pt idx="14508">
                  <c:v>39.47</c:v>
                </c:pt>
                <c:pt idx="14509">
                  <c:v>39.49</c:v>
                </c:pt>
                <c:pt idx="14510">
                  <c:v>39.51</c:v>
                </c:pt>
                <c:pt idx="14511">
                  <c:v>39.53</c:v>
                </c:pt>
                <c:pt idx="14512">
                  <c:v>39.56</c:v>
                </c:pt>
                <c:pt idx="14513">
                  <c:v>39.58</c:v>
                </c:pt>
                <c:pt idx="14514">
                  <c:v>39.6</c:v>
                </c:pt>
                <c:pt idx="14515">
                  <c:v>39.6</c:v>
                </c:pt>
                <c:pt idx="14516">
                  <c:v>39.61</c:v>
                </c:pt>
                <c:pt idx="14517">
                  <c:v>39.619999999999997</c:v>
                </c:pt>
                <c:pt idx="14518">
                  <c:v>39.619999999999997</c:v>
                </c:pt>
                <c:pt idx="14519">
                  <c:v>39.630000000000003</c:v>
                </c:pt>
                <c:pt idx="14520">
                  <c:v>39.64</c:v>
                </c:pt>
                <c:pt idx="14521">
                  <c:v>39.65</c:v>
                </c:pt>
                <c:pt idx="14522">
                  <c:v>39.67</c:v>
                </c:pt>
                <c:pt idx="14523">
                  <c:v>39.69</c:v>
                </c:pt>
                <c:pt idx="14524">
                  <c:v>39.700000000000003</c:v>
                </c:pt>
                <c:pt idx="14525">
                  <c:v>39.71</c:v>
                </c:pt>
                <c:pt idx="14526">
                  <c:v>39.71</c:v>
                </c:pt>
                <c:pt idx="14527">
                  <c:v>39.71</c:v>
                </c:pt>
                <c:pt idx="14528">
                  <c:v>39.71</c:v>
                </c:pt>
                <c:pt idx="14529">
                  <c:v>39.71</c:v>
                </c:pt>
                <c:pt idx="14530">
                  <c:v>39.72</c:v>
                </c:pt>
                <c:pt idx="14531">
                  <c:v>39.72</c:v>
                </c:pt>
                <c:pt idx="14532">
                  <c:v>39.74</c:v>
                </c:pt>
                <c:pt idx="14533">
                  <c:v>39.76</c:v>
                </c:pt>
                <c:pt idx="14534">
                  <c:v>39.79</c:v>
                </c:pt>
                <c:pt idx="14535">
                  <c:v>39.82</c:v>
                </c:pt>
                <c:pt idx="14536">
                  <c:v>39.840000000000003</c:v>
                </c:pt>
                <c:pt idx="14537">
                  <c:v>39.869999999999997</c:v>
                </c:pt>
                <c:pt idx="14538">
                  <c:v>39.880000000000003</c:v>
                </c:pt>
                <c:pt idx="14539">
                  <c:v>39.9</c:v>
                </c:pt>
                <c:pt idx="14540">
                  <c:v>39.909999999999997</c:v>
                </c:pt>
                <c:pt idx="14541">
                  <c:v>39.92</c:v>
                </c:pt>
                <c:pt idx="14542">
                  <c:v>39.92</c:v>
                </c:pt>
                <c:pt idx="14543">
                  <c:v>39.92</c:v>
                </c:pt>
                <c:pt idx="14544">
                  <c:v>39.93</c:v>
                </c:pt>
                <c:pt idx="14545">
                  <c:v>39.93</c:v>
                </c:pt>
                <c:pt idx="14546">
                  <c:v>39.93</c:v>
                </c:pt>
                <c:pt idx="14547">
                  <c:v>39.94</c:v>
                </c:pt>
                <c:pt idx="14548">
                  <c:v>39.950000000000003</c:v>
                </c:pt>
                <c:pt idx="14549">
                  <c:v>39.96</c:v>
                </c:pt>
                <c:pt idx="14550">
                  <c:v>39.97</c:v>
                </c:pt>
                <c:pt idx="14551">
                  <c:v>39.99</c:v>
                </c:pt>
                <c:pt idx="14552">
                  <c:v>39.99</c:v>
                </c:pt>
                <c:pt idx="14553">
                  <c:v>40</c:v>
                </c:pt>
                <c:pt idx="14554">
                  <c:v>40</c:v>
                </c:pt>
                <c:pt idx="14555">
                  <c:v>40.01</c:v>
                </c:pt>
                <c:pt idx="14556">
                  <c:v>40.01</c:v>
                </c:pt>
                <c:pt idx="14557">
                  <c:v>40.01</c:v>
                </c:pt>
                <c:pt idx="14558">
                  <c:v>40.01</c:v>
                </c:pt>
                <c:pt idx="14559">
                  <c:v>40.020000000000003</c:v>
                </c:pt>
                <c:pt idx="14560">
                  <c:v>40.020000000000003</c:v>
                </c:pt>
                <c:pt idx="14561">
                  <c:v>40.020000000000003</c:v>
                </c:pt>
                <c:pt idx="14562">
                  <c:v>40.020000000000003</c:v>
                </c:pt>
                <c:pt idx="14563">
                  <c:v>40.020000000000003</c:v>
                </c:pt>
                <c:pt idx="14564">
                  <c:v>40.020000000000003</c:v>
                </c:pt>
                <c:pt idx="14565">
                  <c:v>40.020000000000003</c:v>
                </c:pt>
                <c:pt idx="14566">
                  <c:v>40.020000000000003</c:v>
                </c:pt>
                <c:pt idx="14567">
                  <c:v>40.03</c:v>
                </c:pt>
                <c:pt idx="14568">
                  <c:v>40.020000000000003</c:v>
                </c:pt>
                <c:pt idx="14569">
                  <c:v>40.020000000000003</c:v>
                </c:pt>
                <c:pt idx="14570">
                  <c:v>40.020000000000003</c:v>
                </c:pt>
                <c:pt idx="14571">
                  <c:v>40.020000000000003</c:v>
                </c:pt>
                <c:pt idx="14572">
                  <c:v>40.020000000000003</c:v>
                </c:pt>
                <c:pt idx="14573">
                  <c:v>40.020000000000003</c:v>
                </c:pt>
                <c:pt idx="14574">
                  <c:v>40.01</c:v>
                </c:pt>
                <c:pt idx="14575">
                  <c:v>40.01</c:v>
                </c:pt>
                <c:pt idx="14576">
                  <c:v>40.01</c:v>
                </c:pt>
                <c:pt idx="14577">
                  <c:v>40.01</c:v>
                </c:pt>
                <c:pt idx="14578">
                  <c:v>40.01</c:v>
                </c:pt>
                <c:pt idx="14579">
                  <c:v>40</c:v>
                </c:pt>
                <c:pt idx="14580">
                  <c:v>39.99</c:v>
                </c:pt>
                <c:pt idx="14581">
                  <c:v>39.979999999999997</c:v>
                </c:pt>
                <c:pt idx="14582">
                  <c:v>39.979999999999997</c:v>
                </c:pt>
                <c:pt idx="14583">
                  <c:v>39.97</c:v>
                </c:pt>
                <c:pt idx="14584">
                  <c:v>39.96</c:v>
                </c:pt>
                <c:pt idx="14585">
                  <c:v>39.950000000000003</c:v>
                </c:pt>
                <c:pt idx="14586">
                  <c:v>39.950000000000003</c:v>
                </c:pt>
                <c:pt idx="14587">
                  <c:v>39.94</c:v>
                </c:pt>
                <c:pt idx="14588">
                  <c:v>39.94</c:v>
                </c:pt>
                <c:pt idx="14589">
                  <c:v>39.93</c:v>
                </c:pt>
                <c:pt idx="14590">
                  <c:v>39.93</c:v>
                </c:pt>
                <c:pt idx="14591">
                  <c:v>39.93</c:v>
                </c:pt>
                <c:pt idx="14592">
                  <c:v>39.92</c:v>
                </c:pt>
                <c:pt idx="14593">
                  <c:v>39.92</c:v>
                </c:pt>
                <c:pt idx="14594">
                  <c:v>39.92</c:v>
                </c:pt>
                <c:pt idx="14595">
                  <c:v>39.92</c:v>
                </c:pt>
                <c:pt idx="14596">
                  <c:v>39.92</c:v>
                </c:pt>
                <c:pt idx="14597">
                  <c:v>39.92</c:v>
                </c:pt>
                <c:pt idx="14598">
                  <c:v>39.92</c:v>
                </c:pt>
                <c:pt idx="14599">
                  <c:v>39.92</c:v>
                </c:pt>
                <c:pt idx="14600">
                  <c:v>39.92</c:v>
                </c:pt>
                <c:pt idx="14601">
                  <c:v>39.92</c:v>
                </c:pt>
                <c:pt idx="14602">
                  <c:v>39.92</c:v>
                </c:pt>
                <c:pt idx="14603">
                  <c:v>39.909999999999997</c:v>
                </c:pt>
                <c:pt idx="14604">
                  <c:v>39.909999999999997</c:v>
                </c:pt>
                <c:pt idx="14605">
                  <c:v>39.909999999999997</c:v>
                </c:pt>
                <c:pt idx="14606">
                  <c:v>39.9</c:v>
                </c:pt>
                <c:pt idx="14607">
                  <c:v>39.9</c:v>
                </c:pt>
                <c:pt idx="14608">
                  <c:v>39.89</c:v>
                </c:pt>
                <c:pt idx="14609">
                  <c:v>39.880000000000003</c:v>
                </c:pt>
                <c:pt idx="14610">
                  <c:v>39.869999999999997</c:v>
                </c:pt>
                <c:pt idx="14611">
                  <c:v>39.86</c:v>
                </c:pt>
                <c:pt idx="14612">
                  <c:v>39.85</c:v>
                </c:pt>
                <c:pt idx="14613">
                  <c:v>39.840000000000003</c:v>
                </c:pt>
                <c:pt idx="14614">
                  <c:v>39.83</c:v>
                </c:pt>
                <c:pt idx="14615">
                  <c:v>39.83</c:v>
                </c:pt>
                <c:pt idx="14616">
                  <c:v>39.82</c:v>
                </c:pt>
                <c:pt idx="14617">
                  <c:v>39.82</c:v>
                </c:pt>
                <c:pt idx="14618">
                  <c:v>39.82</c:v>
                </c:pt>
                <c:pt idx="14619">
                  <c:v>39.82</c:v>
                </c:pt>
                <c:pt idx="14620">
                  <c:v>39.81</c:v>
                </c:pt>
                <c:pt idx="14621">
                  <c:v>39.81</c:v>
                </c:pt>
                <c:pt idx="14622">
                  <c:v>39.799999999999997</c:v>
                </c:pt>
                <c:pt idx="14623">
                  <c:v>39.799999999999997</c:v>
                </c:pt>
                <c:pt idx="14624">
                  <c:v>39.79</c:v>
                </c:pt>
                <c:pt idx="14625">
                  <c:v>39.78</c:v>
                </c:pt>
                <c:pt idx="14626">
                  <c:v>39.770000000000003</c:v>
                </c:pt>
                <c:pt idx="14627">
                  <c:v>39.76</c:v>
                </c:pt>
                <c:pt idx="14628">
                  <c:v>39.76</c:v>
                </c:pt>
                <c:pt idx="14629">
                  <c:v>39.76</c:v>
                </c:pt>
                <c:pt idx="14630">
                  <c:v>39.75</c:v>
                </c:pt>
                <c:pt idx="14631">
                  <c:v>39.75</c:v>
                </c:pt>
                <c:pt idx="14632">
                  <c:v>39.75</c:v>
                </c:pt>
                <c:pt idx="14633">
                  <c:v>39.75</c:v>
                </c:pt>
                <c:pt idx="14634">
                  <c:v>39.75</c:v>
                </c:pt>
                <c:pt idx="14635">
                  <c:v>39.75</c:v>
                </c:pt>
                <c:pt idx="14636">
                  <c:v>39.75</c:v>
                </c:pt>
                <c:pt idx="14637">
                  <c:v>39.74</c:v>
                </c:pt>
                <c:pt idx="14638">
                  <c:v>39.75</c:v>
                </c:pt>
                <c:pt idx="14639">
                  <c:v>39.75</c:v>
                </c:pt>
                <c:pt idx="14640">
                  <c:v>39.74</c:v>
                </c:pt>
                <c:pt idx="14641">
                  <c:v>39.74</c:v>
                </c:pt>
                <c:pt idx="14642">
                  <c:v>39.729999999999997</c:v>
                </c:pt>
                <c:pt idx="14643">
                  <c:v>39.729999999999997</c:v>
                </c:pt>
                <c:pt idx="14644">
                  <c:v>39.729999999999997</c:v>
                </c:pt>
                <c:pt idx="14645">
                  <c:v>39.72</c:v>
                </c:pt>
                <c:pt idx="14646">
                  <c:v>39.72</c:v>
                </c:pt>
                <c:pt idx="14647">
                  <c:v>39.72</c:v>
                </c:pt>
                <c:pt idx="14648">
                  <c:v>39.72</c:v>
                </c:pt>
                <c:pt idx="14649">
                  <c:v>39.72</c:v>
                </c:pt>
                <c:pt idx="14650">
                  <c:v>39.72</c:v>
                </c:pt>
                <c:pt idx="14651">
                  <c:v>39.72</c:v>
                </c:pt>
                <c:pt idx="14652">
                  <c:v>39.72</c:v>
                </c:pt>
                <c:pt idx="14653">
                  <c:v>39.72</c:v>
                </c:pt>
                <c:pt idx="14654">
                  <c:v>39.72</c:v>
                </c:pt>
                <c:pt idx="14655">
                  <c:v>39.72</c:v>
                </c:pt>
                <c:pt idx="14656">
                  <c:v>39.72</c:v>
                </c:pt>
                <c:pt idx="14657">
                  <c:v>39.72</c:v>
                </c:pt>
                <c:pt idx="14658">
                  <c:v>39.72</c:v>
                </c:pt>
                <c:pt idx="14659">
                  <c:v>39.72</c:v>
                </c:pt>
                <c:pt idx="14660">
                  <c:v>39.72</c:v>
                </c:pt>
                <c:pt idx="14661">
                  <c:v>39.72</c:v>
                </c:pt>
                <c:pt idx="14662">
                  <c:v>39.72</c:v>
                </c:pt>
                <c:pt idx="14663">
                  <c:v>39.72</c:v>
                </c:pt>
                <c:pt idx="14664">
                  <c:v>39.729999999999997</c:v>
                </c:pt>
                <c:pt idx="14665">
                  <c:v>39.72</c:v>
                </c:pt>
                <c:pt idx="14666">
                  <c:v>39.729999999999997</c:v>
                </c:pt>
                <c:pt idx="14667">
                  <c:v>39.72</c:v>
                </c:pt>
                <c:pt idx="14668">
                  <c:v>39.72</c:v>
                </c:pt>
                <c:pt idx="14669">
                  <c:v>39.72</c:v>
                </c:pt>
                <c:pt idx="14670">
                  <c:v>39.72</c:v>
                </c:pt>
                <c:pt idx="14671">
                  <c:v>39.72</c:v>
                </c:pt>
                <c:pt idx="14672">
                  <c:v>39.72</c:v>
                </c:pt>
                <c:pt idx="14673">
                  <c:v>39.71</c:v>
                </c:pt>
                <c:pt idx="14674">
                  <c:v>39.71</c:v>
                </c:pt>
                <c:pt idx="14675">
                  <c:v>39.71</c:v>
                </c:pt>
                <c:pt idx="14676">
                  <c:v>39.71</c:v>
                </c:pt>
                <c:pt idx="14677">
                  <c:v>39.71</c:v>
                </c:pt>
                <c:pt idx="14678">
                  <c:v>39.71</c:v>
                </c:pt>
                <c:pt idx="14679">
                  <c:v>39.71</c:v>
                </c:pt>
                <c:pt idx="14680">
                  <c:v>39.71</c:v>
                </c:pt>
                <c:pt idx="14681">
                  <c:v>39.71</c:v>
                </c:pt>
                <c:pt idx="14682">
                  <c:v>39.71</c:v>
                </c:pt>
                <c:pt idx="14683">
                  <c:v>39.71</c:v>
                </c:pt>
                <c:pt idx="14684">
                  <c:v>39.71</c:v>
                </c:pt>
                <c:pt idx="14685">
                  <c:v>39.71</c:v>
                </c:pt>
                <c:pt idx="14686">
                  <c:v>39.71</c:v>
                </c:pt>
                <c:pt idx="14687">
                  <c:v>39.71</c:v>
                </c:pt>
                <c:pt idx="14688">
                  <c:v>39.71</c:v>
                </c:pt>
                <c:pt idx="14689">
                  <c:v>39.71</c:v>
                </c:pt>
                <c:pt idx="14690">
                  <c:v>39.71</c:v>
                </c:pt>
                <c:pt idx="14691">
                  <c:v>39.71</c:v>
                </c:pt>
                <c:pt idx="14692">
                  <c:v>39.71</c:v>
                </c:pt>
                <c:pt idx="14693">
                  <c:v>39.71</c:v>
                </c:pt>
                <c:pt idx="14694">
                  <c:v>39.71</c:v>
                </c:pt>
                <c:pt idx="14695">
                  <c:v>39.71</c:v>
                </c:pt>
                <c:pt idx="14696">
                  <c:v>39.71</c:v>
                </c:pt>
                <c:pt idx="14697">
                  <c:v>39.71</c:v>
                </c:pt>
                <c:pt idx="14698">
                  <c:v>39.71</c:v>
                </c:pt>
                <c:pt idx="14699">
                  <c:v>39.71</c:v>
                </c:pt>
                <c:pt idx="14700">
                  <c:v>39.71</c:v>
                </c:pt>
                <c:pt idx="14701">
                  <c:v>39.71</c:v>
                </c:pt>
                <c:pt idx="14702">
                  <c:v>39.71</c:v>
                </c:pt>
                <c:pt idx="14703">
                  <c:v>39.700000000000003</c:v>
                </c:pt>
                <c:pt idx="14704">
                  <c:v>39.700000000000003</c:v>
                </c:pt>
                <c:pt idx="14705">
                  <c:v>39.700000000000003</c:v>
                </c:pt>
                <c:pt idx="14706">
                  <c:v>39.69</c:v>
                </c:pt>
                <c:pt idx="14707">
                  <c:v>39.69</c:v>
                </c:pt>
                <c:pt idx="14708">
                  <c:v>39.69</c:v>
                </c:pt>
                <c:pt idx="14709">
                  <c:v>39.69</c:v>
                </c:pt>
                <c:pt idx="14710">
                  <c:v>39.69</c:v>
                </c:pt>
                <c:pt idx="14711">
                  <c:v>39.68</c:v>
                </c:pt>
                <c:pt idx="14712">
                  <c:v>39.68</c:v>
                </c:pt>
                <c:pt idx="14713">
                  <c:v>39.67</c:v>
                </c:pt>
                <c:pt idx="14714">
                  <c:v>39.659999999999997</c:v>
                </c:pt>
                <c:pt idx="14715">
                  <c:v>39.65</c:v>
                </c:pt>
                <c:pt idx="14716">
                  <c:v>39.65</c:v>
                </c:pt>
                <c:pt idx="14717">
                  <c:v>39.64</c:v>
                </c:pt>
                <c:pt idx="14718">
                  <c:v>39.64</c:v>
                </c:pt>
                <c:pt idx="14719">
                  <c:v>39.64</c:v>
                </c:pt>
                <c:pt idx="14720">
                  <c:v>39.64</c:v>
                </c:pt>
                <c:pt idx="14721">
                  <c:v>39.630000000000003</c:v>
                </c:pt>
                <c:pt idx="14722">
                  <c:v>39.630000000000003</c:v>
                </c:pt>
                <c:pt idx="14723">
                  <c:v>39.64</c:v>
                </c:pt>
                <c:pt idx="14724">
                  <c:v>39.64</c:v>
                </c:pt>
                <c:pt idx="14725">
                  <c:v>39.64</c:v>
                </c:pt>
                <c:pt idx="14726">
                  <c:v>39.65</c:v>
                </c:pt>
                <c:pt idx="14727">
                  <c:v>39.65</c:v>
                </c:pt>
                <c:pt idx="14728">
                  <c:v>39.65</c:v>
                </c:pt>
                <c:pt idx="14729">
                  <c:v>39.659999999999997</c:v>
                </c:pt>
                <c:pt idx="14730">
                  <c:v>39.659999999999997</c:v>
                </c:pt>
                <c:pt idx="14731">
                  <c:v>39.67</c:v>
                </c:pt>
                <c:pt idx="14732">
                  <c:v>39.68</c:v>
                </c:pt>
                <c:pt idx="14733">
                  <c:v>39.68</c:v>
                </c:pt>
                <c:pt idx="14734">
                  <c:v>39.68</c:v>
                </c:pt>
                <c:pt idx="14735">
                  <c:v>39.68</c:v>
                </c:pt>
                <c:pt idx="14736">
                  <c:v>39.69</c:v>
                </c:pt>
                <c:pt idx="14737">
                  <c:v>39.69</c:v>
                </c:pt>
                <c:pt idx="14738">
                  <c:v>39.69</c:v>
                </c:pt>
                <c:pt idx="14739">
                  <c:v>39.69</c:v>
                </c:pt>
                <c:pt idx="14740">
                  <c:v>39.69</c:v>
                </c:pt>
                <c:pt idx="14741">
                  <c:v>39.700000000000003</c:v>
                </c:pt>
                <c:pt idx="14742">
                  <c:v>39.700000000000003</c:v>
                </c:pt>
                <c:pt idx="14743">
                  <c:v>39.71</c:v>
                </c:pt>
                <c:pt idx="14744">
                  <c:v>39.71</c:v>
                </c:pt>
                <c:pt idx="14745">
                  <c:v>39.71</c:v>
                </c:pt>
                <c:pt idx="14746">
                  <c:v>39.71</c:v>
                </c:pt>
                <c:pt idx="14747">
                  <c:v>39.71</c:v>
                </c:pt>
                <c:pt idx="14748">
                  <c:v>39.71</c:v>
                </c:pt>
                <c:pt idx="14749">
                  <c:v>39.71</c:v>
                </c:pt>
                <c:pt idx="14750">
                  <c:v>39.71</c:v>
                </c:pt>
                <c:pt idx="14751">
                  <c:v>39.71</c:v>
                </c:pt>
                <c:pt idx="14752">
                  <c:v>39.71</c:v>
                </c:pt>
                <c:pt idx="14753">
                  <c:v>39.71</c:v>
                </c:pt>
                <c:pt idx="14754">
                  <c:v>39.71</c:v>
                </c:pt>
                <c:pt idx="14755">
                  <c:v>39.71</c:v>
                </c:pt>
                <c:pt idx="14756">
                  <c:v>39.71</c:v>
                </c:pt>
                <c:pt idx="14757">
                  <c:v>39.71</c:v>
                </c:pt>
                <c:pt idx="14758">
                  <c:v>39.71</c:v>
                </c:pt>
                <c:pt idx="14759">
                  <c:v>39.71</c:v>
                </c:pt>
                <c:pt idx="14760">
                  <c:v>39.71</c:v>
                </c:pt>
                <c:pt idx="14761">
                  <c:v>39.71</c:v>
                </c:pt>
                <c:pt idx="14762">
                  <c:v>39.71</c:v>
                </c:pt>
                <c:pt idx="14763">
                  <c:v>39.71</c:v>
                </c:pt>
                <c:pt idx="14764">
                  <c:v>39.71</c:v>
                </c:pt>
                <c:pt idx="14765">
                  <c:v>39.71</c:v>
                </c:pt>
                <c:pt idx="14766">
                  <c:v>39.71</c:v>
                </c:pt>
                <c:pt idx="14767">
                  <c:v>39.71</c:v>
                </c:pt>
                <c:pt idx="14768">
                  <c:v>39.71</c:v>
                </c:pt>
                <c:pt idx="14769">
                  <c:v>39.71</c:v>
                </c:pt>
                <c:pt idx="14770">
                  <c:v>39.71</c:v>
                </c:pt>
                <c:pt idx="14771">
                  <c:v>39.71</c:v>
                </c:pt>
                <c:pt idx="14772">
                  <c:v>39.71</c:v>
                </c:pt>
                <c:pt idx="14773">
                  <c:v>39.71</c:v>
                </c:pt>
                <c:pt idx="14774">
                  <c:v>39.71</c:v>
                </c:pt>
                <c:pt idx="14775">
                  <c:v>39.71</c:v>
                </c:pt>
                <c:pt idx="14776">
                  <c:v>39.71</c:v>
                </c:pt>
                <c:pt idx="14777">
                  <c:v>39.71</c:v>
                </c:pt>
                <c:pt idx="14778">
                  <c:v>39.71</c:v>
                </c:pt>
                <c:pt idx="14779">
                  <c:v>39.71</c:v>
                </c:pt>
                <c:pt idx="14780">
                  <c:v>39.71</c:v>
                </c:pt>
                <c:pt idx="14781">
                  <c:v>39.71</c:v>
                </c:pt>
                <c:pt idx="14782">
                  <c:v>39.71</c:v>
                </c:pt>
                <c:pt idx="14783">
                  <c:v>39.71</c:v>
                </c:pt>
                <c:pt idx="14784">
                  <c:v>39.71</c:v>
                </c:pt>
                <c:pt idx="14785">
                  <c:v>39.71</c:v>
                </c:pt>
                <c:pt idx="14786">
                  <c:v>39.71</c:v>
                </c:pt>
                <c:pt idx="14787">
                  <c:v>39.71</c:v>
                </c:pt>
                <c:pt idx="14788">
                  <c:v>39.71</c:v>
                </c:pt>
                <c:pt idx="14789">
                  <c:v>39.71</c:v>
                </c:pt>
                <c:pt idx="14790">
                  <c:v>39.71</c:v>
                </c:pt>
                <c:pt idx="14791">
                  <c:v>39.71</c:v>
                </c:pt>
                <c:pt idx="14792">
                  <c:v>39.71</c:v>
                </c:pt>
                <c:pt idx="14793">
                  <c:v>39.71</c:v>
                </c:pt>
                <c:pt idx="14794">
                  <c:v>39.700000000000003</c:v>
                </c:pt>
                <c:pt idx="14795">
                  <c:v>39.69</c:v>
                </c:pt>
                <c:pt idx="14796">
                  <c:v>39.69</c:v>
                </c:pt>
                <c:pt idx="14797">
                  <c:v>39.68</c:v>
                </c:pt>
                <c:pt idx="14798">
                  <c:v>39.68</c:v>
                </c:pt>
                <c:pt idx="14799">
                  <c:v>39.67</c:v>
                </c:pt>
                <c:pt idx="14800">
                  <c:v>39.659999999999997</c:v>
                </c:pt>
                <c:pt idx="14801">
                  <c:v>39.659999999999997</c:v>
                </c:pt>
                <c:pt idx="14802">
                  <c:v>39.65</c:v>
                </c:pt>
                <c:pt idx="14803">
                  <c:v>39.64</c:v>
                </c:pt>
                <c:pt idx="14804">
                  <c:v>39.64</c:v>
                </c:pt>
                <c:pt idx="14805">
                  <c:v>39.64</c:v>
                </c:pt>
                <c:pt idx="14806">
                  <c:v>39.630000000000003</c:v>
                </c:pt>
                <c:pt idx="14807">
                  <c:v>39.630000000000003</c:v>
                </c:pt>
                <c:pt idx="14808">
                  <c:v>39.630000000000003</c:v>
                </c:pt>
                <c:pt idx="14809">
                  <c:v>39.630000000000003</c:v>
                </c:pt>
                <c:pt idx="14810">
                  <c:v>39.619999999999997</c:v>
                </c:pt>
                <c:pt idx="14811">
                  <c:v>39.619999999999997</c:v>
                </c:pt>
                <c:pt idx="14812">
                  <c:v>39.619999999999997</c:v>
                </c:pt>
                <c:pt idx="14813">
                  <c:v>39.61</c:v>
                </c:pt>
                <c:pt idx="14814">
                  <c:v>39.61</c:v>
                </c:pt>
                <c:pt idx="14815">
                  <c:v>39.61</c:v>
                </c:pt>
                <c:pt idx="14816">
                  <c:v>39.61</c:v>
                </c:pt>
                <c:pt idx="14817">
                  <c:v>39.61</c:v>
                </c:pt>
                <c:pt idx="14818">
                  <c:v>39.61</c:v>
                </c:pt>
                <c:pt idx="14819">
                  <c:v>39.61</c:v>
                </c:pt>
                <c:pt idx="14820">
                  <c:v>39.61</c:v>
                </c:pt>
                <c:pt idx="14821">
                  <c:v>39.6</c:v>
                </c:pt>
                <c:pt idx="14822">
                  <c:v>39.6</c:v>
                </c:pt>
                <c:pt idx="14823">
                  <c:v>39.6</c:v>
                </c:pt>
                <c:pt idx="14824">
                  <c:v>39.6</c:v>
                </c:pt>
                <c:pt idx="14825">
                  <c:v>39.6</c:v>
                </c:pt>
                <c:pt idx="14826">
                  <c:v>39.6</c:v>
                </c:pt>
                <c:pt idx="14827">
                  <c:v>39.6</c:v>
                </c:pt>
                <c:pt idx="14828">
                  <c:v>39.6</c:v>
                </c:pt>
                <c:pt idx="14829">
                  <c:v>39.590000000000003</c:v>
                </c:pt>
                <c:pt idx="14830">
                  <c:v>39.590000000000003</c:v>
                </c:pt>
                <c:pt idx="14831">
                  <c:v>39.590000000000003</c:v>
                </c:pt>
                <c:pt idx="14832">
                  <c:v>39.590000000000003</c:v>
                </c:pt>
                <c:pt idx="14833">
                  <c:v>39.58</c:v>
                </c:pt>
                <c:pt idx="14834">
                  <c:v>39.57</c:v>
                </c:pt>
                <c:pt idx="14835">
                  <c:v>39.57</c:v>
                </c:pt>
                <c:pt idx="14836">
                  <c:v>39.57</c:v>
                </c:pt>
                <c:pt idx="14837">
                  <c:v>39.56</c:v>
                </c:pt>
                <c:pt idx="14838">
                  <c:v>39.549999999999997</c:v>
                </c:pt>
                <c:pt idx="14839">
                  <c:v>39.54</c:v>
                </c:pt>
                <c:pt idx="14840">
                  <c:v>39.53</c:v>
                </c:pt>
                <c:pt idx="14841">
                  <c:v>39.520000000000003</c:v>
                </c:pt>
                <c:pt idx="14842">
                  <c:v>39.51</c:v>
                </c:pt>
                <c:pt idx="14843">
                  <c:v>39.5</c:v>
                </c:pt>
                <c:pt idx="14844">
                  <c:v>39.49</c:v>
                </c:pt>
                <c:pt idx="14845">
                  <c:v>39.479999999999997</c:v>
                </c:pt>
                <c:pt idx="14846">
                  <c:v>39.47</c:v>
                </c:pt>
                <c:pt idx="14847">
                  <c:v>39.47</c:v>
                </c:pt>
                <c:pt idx="14848">
                  <c:v>39.46</c:v>
                </c:pt>
                <c:pt idx="14849">
                  <c:v>39.450000000000003</c:v>
                </c:pt>
                <c:pt idx="14850">
                  <c:v>39.44</c:v>
                </c:pt>
                <c:pt idx="14851">
                  <c:v>39.43</c:v>
                </c:pt>
                <c:pt idx="14852">
                  <c:v>39.43</c:v>
                </c:pt>
                <c:pt idx="14853">
                  <c:v>39.43</c:v>
                </c:pt>
                <c:pt idx="14854">
                  <c:v>39.42</c:v>
                </c:pt>
                <c:pt idx="14855">
                  <c:v>39.42</c:v>
                </c:pt>
                <c:pt idx="14856">
                  <c:v>39.42</c:v>
                </c:pt>
                <c:pt idx="14857">
                  <c:v>39.42</c:v>
                </c:pt>
                <c:pt idx="14858">
                  <c:v>39.42</c:v>
                </c:pt>
                <c:pt idx="14859">
                  <c:v>39.42</c:v>
                </c:pt>
                <c:pt idx="14860">
                  <c:v>39.42</c:v>
                </c:pt>
                <c:pt idx="14861">
                  <c:v>39.42</c:v>
                </c:pt>
                <c:pt idx="14862">
                  <c:v>39.42</c:v>
                </c:pt>
                <c:pt idx="14863">
                  <c:v>39.42</c:v>
                </c:pt>
                <c:pt idx="14864">
                  <c:v>39.42</c:v>
                </c:pt>
                <c:pt idx="14865">
                  <c:v>39.42</c:v>
                </c:pt>
                <c:pt idx="14866">
                  <c:v>39.42</c:v>
                </c:pt>
                <c:pt idx="14867">
                  <c:v>39.43</c:v>
                </c:pt>
                <c:pt idx="14868">
                  <c:v>39.43</c:v>
                </c:pt>
                <c:pt idx="14869">
                  <c:v>39.44</c:v>
                </c:pt>
                <c:pt idx="14870">
                  <c:v>39.44</c:v>
                </c:pt>
                <c:pt idx="14871">
                  <c:v>39.44</c:v>
                </c:pt>
                <c:pt idx="14872">
                  <c:v>39.44</c:v>
                </c:pt>
                <c:pt idx="14873">
                  <c:v>39.44</c:v>
                </c:pt>
                <c:pt idx="14874">
                  <c:v>39.450000000000003</c:v>
                </c:pt>
                <c:pt idx="14875">
                  <c:v>39.46</c:v>
                </c:pt>
                <c:pt idx="14876">
                  <c:v>39.47</c:v>
                </c:pt>
                <c:pt idx="14877">
                  <c:v>39.49</c:v>
                </c:pt>
                <c:pt idx="14878">
                  <c:v>39.5</c:v>
                </c:pt>
                <c:pt idx="14879">
                  <c:v>39.520000000000003</c:v>
                </c:pt>
                <c:pt idx="14880">
                  <c:v>39.53</c:v>
                </c:pt>
                <c:pt idx="14881">
                  <c:v>39.56</c:v>
                </c:pt>
                <c:pt idx="14882">
                  <c:v>39.57</c:v>
                </c:pt>
                <c:pt idx="14883">
                  <c:v>39.58</c:v>
                </c:pt>
                <c:pt idx="14884">
                  <c:v>39.590000000000003</c:v>
                </c:pt>
                <c:pt idx="14885">
                  <c:v>39.6</c:v>
                </c:pt>
                <c:pt idx="14886">
                  <c:v>39.6</c:v>
                </c:pt>
                <c:pt idx="14887">
                  <c:v>39.61</c:v>
                </c:pt>
                <c:pt idx="14888">
                  <c:v>39.619999999999997</c:v>
                </c:pt>
                <c:pt idx="14889">
                  <c:v>39.619999999999997</c:v>
                </c:pt>
                <c:pt idx="14890">
                  <c:v>39.630000000000003</c:v>
                </c:pt>
                <c:pt idx="14891">
                  <c:v>39.64</c:v>
                </c:pt>
                <c:pt idx="14892">
                  <c:v>39.64</c:v>
                </c:pt>
                <c:pt idx="14893">
                  <c:v>39.65</c:v>
                </c:pt>
                <c:pt idx="14894">
                  <c:v>39.67</c:v>
                </c:pt>
                <c:pt idx="14895">
                  <c:v>39.68</c:v>
                </c:pt>
                <c:pt idx="14896">
                  <c:v>39.69</c:v>
                </c:pt>
                <c:pt idx="14897">
                  <c:v>39.71</c:v>
                </c:pt>
                <c:pt idx="14898">
                  <c:v>39.71</c:v>
                </c:pt>
                <c:pt idx="14899">
                  <c:v>39.71</c:v>
                </c:pt>
                <c:pt idx="14900">
                  <c:v>39.71</c:v>
                </c:pt>
                <c:pt idx="14901">
                  <c:v>39.71</c:v>
                </c:pt>
                <c:pt idx="14902">
                  <c:v>39.71</c:v>
                </c:pt>
                <c:pt idx="14903">
                  <c:v>39.71</c:v>
                </c:pt>
                <c:pt idx="14904">
                  <c:v>39.71</c:v>
                </c:pt>
                <c:pt idx="14905">
                  <c:v>39.71</c:v>
                </c:pt>
                <c:pt idx="14906">
                  <c:v>39.72</c:v>
                </c:pt>
                <c:pt idx="14907">
                  <c:v>39.72</c:v>
                </c:pt>
                <c:pt idx="14908">
                  <c:v>39.72</c:v>
                </c:pt>
                <c:pt idx="14909">
                  <c:v>39.729999999999997</c:v>
                </c:pt>
                <c:pt idx="14910">
                  <c:v>39.74</c:v>
                </c:pt>
                <c:pt idx="14911">
                  <c:v>39.74</c:v>
                </c:pt>
                <c:pt idx="14912">
                  <c:v>39.75</c:v>
                </c:pt>
                <c:pt idx="14913">
                  <c:v>39.75</c:v>
                </c:pt>
                <c:pt idx="14914">
                  <c:v>39.76</c:v>
                </c:pt>
                <c:pt idx="14915">
                  <c:v>39.770000000000003</c:v>
                </c:pt>
                <c:pt idx="14916">
                  <c:v>39.78</c:v>
                </c:pt>
                <c:pt idx="14917">
                  <c:v>39.79</c:v>
                </c:pt>
                <c:pt idx="14918">
                  <c:v>39.799999999999997</c:v>
                </c:pt>
                <c:pt idx="14919">
                  <c:v>39.799999999999997</c:v>
                </c:pt>
                <c:pt idx="14920">
                  <c:v>39.799999999999997</c:v>
                </c:pt>
                <c:pt idx="14921">
                  <c:v>39.81</c:v>
                </c:pt>
                <c:pt idx="14922">
                  <c:v>39.81</c:v>
                </c:pt>
                <c:pt idx="14923">
                  <c:v>39.81</c:v>
                </c:pt>
                <c:pt idx="14924">
                  <c:v>39.81</c:v>
                </c:pt>
                <c:pt idx="14925">
                  <c:v>39.81</c:v>
                </c:pt>
                <c:pt idx="14926">
                  <c:v>39.81</c:v>
                </c:pt>
                <c:pt idx="14927">
                  <c:v>39.82</c:v>
                </c:pt>
                <c:pt idx="14928">
                  <c:v>39.82</c:v>
                </c:pt>
                <c:pt idx="14929">
                  <c:v>39.82</c:v>
                </c:pt>
                <c:pt idx="14930">
                  <c:v>39.82</c:v>
                </c:pt>
                <c:pt idx="14931">
                  <c:v>39.82</c:v>
                </c:pt>
                <c:pt idx="14932">
                  <c:v>39.82</c:v>
                </c:pt>
                <c:pt idx="14933">
                  <c:v>39.82</c:v>
                </c:pt>
                <c:pt idx="14934">
                  <c:v>39.82</c:v>
                </c:pt>
                <c:pt idx="14935">
                  <c:v>39.82</c:v>
                </c:pt>
                <c:pt idx="14936">
                  <c:v>39.82</c:v>
                </c:pt>
                <c:pt idx="14937">
                  <c:v>39.82</c:v>
                </c:pt>
                <c:pt idx="14938">
                  <c:v>39.82</c:v>
                </c:pt>
                <c:pt idx="14939">
                  <c:v>39.82</c:v>
                </c:pt>
                <c:pt idx="14940">
                  <c:v>39.82</c:v>
                </c:pt>
                <c:pt idx="14941">
                  <c:v>39.82</c:v>
                </c:pt>
                <c:pt idx="14942">
                  <c:v>39.82</c:v>
                </c:pt>
                <c:pt idx="14943">
                  <c:v>39.82</c:v>
                </c:pt>
                <c:pt idx="14944">
                  <c:v>39.82</c:v>
                </c:pt>
                <c:pt idx="14945">
                  <c:v>39.81</c:v>
                </c:pt>
                <c:pt idx="14946">
                  <c:v>39.81</c:v>
                </c:pt>
                <c:pt idx="14947">
                  <c:v>39.81</c:v>
                </c:pt>
                <c:pt idx="14948">
                  <c:v>39.799999999999997</c:v>
                </c:pt>
                <c:pt idx="14949">
                  <c:v>39.799999999999997</c:v>
                </c:pt>
                <c:pt idx="14950">
                  <c:v>39.799999999999997</c:v>
                </c:pt>
                <c:pt idx="14951">
                  <c:v>39.799999999999997</c:v>
                </c:pt>
                <c:pt idx="14952">
                  <c:v>39.79</c:v>
                </c:pt>
                <c:pt idx="14953">
                  <c:v>39.79</c:v>
                </c:pt>
                <c:pt idx="14954">
                  <c:v>39.78</c:v>
                </c:pt>
                <c:pt idx="14955">
                  <c:v>39.78</c:v>
                </c:pt>
                <c:pt idx="14956">
                  <c:v>39.78</c:v>
                </c:pt>
                <c:pt idx="14957">
                  <c:v>39.770000000000003</c:v>
                </c:pt>
                <c:pt idx="14958">
                  <c:v>39.76</c:v>
                </c:pt>
                <c:pt idx="14959">
                  <c:v>39.76</c:v>
                </c:pt>
                <c:pt idx="14960">
                  <c:v>39.75</c:v>
                </c:pt>
                <c:pt idx="14961">
                  <c:v>39.75</c:v>
                </c:pt>
                <c:pt idx="14962">
                  <c:v>39.74</c:v>
                </c:pt>
                <c:pt idx="14963">
                  <c:v>39.74</c:v>
                </c:pt>
                <c:pt idx="14964">
                  <c:v>39.74</c:v>
                </c:pt>
                <c:pt idx="14965">
                  <c:v>39.729999999999997</c:v>
                </c:pt>
                <c:pt idx="14966">
                  <c:v>39.729999999999997</c:v>
                </c:pt>
                <c:pt idx="14967">
                  <c:v>39.72</c:v>
                </c:pt>
                <c:pt idx="14968">
                  <c:v>39.72</c:v>
                </c:pt>
                <c:pt idx="14969">
                  <c:v>39.72</c:v>
                </c:pt>
                <c:pt idx="14970">
                  <c:v>39.71</c:v>
                </c:pt>
                <c:pt idx="14971">
                  <c:v>39.71</c:v>
                </c:pt>
                <c:pt idx="14972">
                  <c:v>39.71</c:v>
                </c:pt>
                <c:pt idx="14973">
                  <c:v>39.71</c:v>
                </c:pt>
                <c:pt idx="14974">
                  <c:v>39.71</c:v>
                </c:pt>
                <c:pt idx="14975">
                  <c:v>39.71</c:v>
                </c:pt>
                <c:pt idx="14976">
                  <c:v>39.71</c:v>
                </c:pt>
                <c:pt idx="14977">
                  <c:v>39.71</c:v>
                </c:pt>
                <c:pt idx="14978">
                  <c:v>39.71</c:v>
                </c:pt>
                <c:pt idx="14979">
                  <c:v>39.71</c:v>
                </c:pt>
                <c:pt idx="14980">
                  <c:v>39.71</c:v>
                </c:pt>
                <c:pt idx="14981">
                  <c:v>39.71</c:v>
                </c:pt>
                <c:pt idx="14982">
                  <c:v>39.71</c:v>
                </c:pt>
                <c:pt idx="14983">
                  <c:v>39.71</c:v>
                </c:pt>
                <c:pt idx="14984">
                  <c:v>39.71</c:v>
                </c:pt>
                <c:pt idx="14985">
                  <c:v>39.71</c:v>
                </c:pt>
                <c:pt idx="14986">
                  <c:v>39.71</c:v>
                </c:pt>
                <c:pt idx="14987">
                  <c:v>39.71</c:v>
                </c:pt>
                <c:pt idx="14988">
                  <c:v>39.71</c:v>
                </c:pt>
                <c:pt idx="14989">
                  <c:v>39.700000000000003</c:v>
                </c:pt>
                <c:pt idx="14990">
                  <c:v>39.700000000000003</c:v>
                </c:pt>
                <c:pt idx="14991">
                  <c:v>39.69</c:v>
                </c:pt>
                <c:pt idx="14992">
                  <c:v>39.69</c:v>
                </c:pt>
                <c:pt idx="14993">
                  <c:v>39.68</c:v>
                </c:pt>
                <c:pt idx="14994">
                  <c:v>39.659999999999997</c:v>
                </c:pt>
                <c:pt idx="14995">
                  <c:v>39.65</c:v>
                </c:pt>
                <c:pt idx="14996">
                  <c:v>39.64</c:v>
                </c:pt>
                <c:pt idx="14997">
                  <c:v>39.64</c:v>
                </c:pt>
                <c:pt idx="14998">
                  <c:v>39.630000000000003</c:v>
                </c:pt>
                <c:pt idx="14999">
                  <c:v>39.619999999999997</c:v>
                </c:pt>
                <c:pt idx="15000">
                  <c:v>39.619999999999997</c:v>
                </c:pt>
                <c:pt idx="15001">
                  <c:v>39.619999999999997</c:v>
                </c:pt>
                <c:pt idx="15002">
                  <c:v>39.61</c:v>
                </c:pt>
                <c:pt idx="15003">
                  <c:v>39.61</c:v>
                </c:pt>
                <c:pt idx="15004">
                  <c:v>39.61</c:v>
                </c:pt>
                <c:pt idx="15005">
                  <c:v>39.6</c:v>
                </c:pt>
                <c:pt idx="15006">
                  <c:v>39.6</c:v>
                </c:pt>
                <c:pt idx="15007">
                  <c:v>39.6</c:v>
                </c:pt>
                <c:pt idx="15008">
                  <c:v>39.590000000000003</c:v>
                </c:pt>
                <c:pt idx="15009">
                  <c:v>39.58</c:v>
                </c:pt>
                <c:pt idx="15010">
                  <c:v>39.58</c:v>
                </c:pt>
                <c:pt idx="15011">
                  <c:v>39.57</c:v>
                </c:pt>
                <c:pt idx="15012">
                  <c:v>39.56</c:v>
                </c:pt>
                <c:pt idx="15013">
                  <c:v>39.54</c:v>
                </c:pt>
                <c:pt idx="15014">
                  <c:v>39.53</c:v>
                </c:pt>
                <c:pt idx="15015">
                  <c:v>39.51</c:v>
                </c:pt>
                <c:pt idx="15016">
                  <c:v>39.5</c:v>
                </c:pt>
                <c:pt idx="15017">
                  <c:v>39.49</c:v>
                </c:pt>
                <c:pt idx="15018">
                  <c:v>39.47</c:v>
                </c:pt>
                <c:pt idx="15019">
                  <c:v>39.46</c:v>
                </c:pt>
                <c:pt idx="15020">
                  <c:v>39.450000000000003</c:v>
                </c:pt>
                <c:pt idx="15021">
                  <c:v>39.44</c:v>
                </c:pt>
                <c:pt idx="15022">
                  <c:v>39.43</c:v>
                </c:pt>
                <c:pt idx="15023">
                  <c:v>39.42</c:v>
                </c:pt>
                <c:pt idx="15024">
                  <c:v>39.409999999999997</c:v>
                </c:pt>
                <c:pt idx="15025">
                  <c:v>39.409999999999997</c:v>
                </c:pt>
                <c:pt idx="15026">
                  <c:v>39.409999999999997</c:v>
                </c:pt>
                <c:pt idx="15027">
                  <c:v>39.409999999999997</c:v>
                </c:pt>
                <c:pt idx="15028">
                  <c:v>39.409999999999997</c:v>
                </c:pt>
                <c:pt idx="15029">
                  <c:v>39.409999999999997</c:v>
                </c:pt>
                <c:pt idx="15030">
                  <c:v>39.409999999999997</c:v>
                </c:pt>
                <c:pt idx="15031">
                  <c:v>39.4</c:v>
                </c:pt>
                <c:pt idx="15032">
                  <c:v>39.4</c:v>
                </c:pt>
                <c:pt idx="15033">
                  <c:v>39.4</c:v>
                </c:pt>
                <c:pt idx="15034">
                  <c:v>39.4</c:v>
                </c:pt>
                <c:pt idx="15035">
                  <c:v>39.4</c:v>
                </c:pt>
                <c:pt idx="15036">
                  <c:v>39.4</c:v>
                </c:pt>
                <c:pt idx="15037">
                  <c:v>39.4</c:v>
                </c:pt>
                <c:pt idx="15038">
                  <c:v>39.4</c:v>
                </c:pt>
                <c:pt idx="15039">
                  <c:v>39.4</c:v>
                </c:pt>
                <c:pt idx="15040">
                  <c:v>39.4</c:v>
                </c:pt>
                <c:pt idx="15041">
                  <c:v>39.4</c:v>
                </c:pt>
                <c:pt idx="15042">
                  <c:v>39.4</c:v>
                </c:pt>
                <c:pt idx="15043">
                  <c:v>39.4</c:v>
                </c:pt>
                <c:pt idx="15044">
                  <c:v>39.4</c:v>
                </c:pt>
                <c:pt idx="15045">
                  <c:v>39.4</c:v>
                </c:pt>
                <c:pt idx="15046">
                  <c:v>39.4</c:v>
                </c:pt>
                <c:pt idx="15047">
                  <c:v>39.4</c:v>
                </c:pt>
                <c:pt idx="15048">
                  <c:v>39.4</c:v>
                </c:pt>
                <c:pt idx="15049">
                  <c:v>39.4</c:v>
                </c:pt>
                <c:pt idx="15050">
                  <c:v>39.4</c:v>
                </c:pt>
                <c:pt idx="15051">
                  <c:v>39.4</c:v>
                </c:pt>
                <c:pt idx="15052">
                  <c:v>39.409999999999997</c:v>
                </c:pt>
                <c:pt idx="15053">
                  <c:v>39.409999999999997</c:v>
                </c:pt>
                <c:pt idx="15054">
                  <c:v>39.409999999999997</c:v>
                </c:pt>
                <c:pt idx="15055">
                  <c:v>39.42</c:v>
                </c:pt>
                <c:pt idx="15056">
                  <c:v>39.42</c:v>
                </c:pt>
                <c:pt idx="15057">
                  <c:v>39.43</c:v>
                </c:pt>
                <c:pt idx="15058">
                  <c:v>39.43</c:v>
                </c:pt>
                <c:pt idx="15059">
                  <c:v>39.44</c:v>
                </c:pt>
                <c:pt idx="15060">
                  <c:v>39.450000000000003</c:v>
                </c:pt>
                <c:pt idx="15061">
                  <c:v>39.46</c:v>
                </c:pt>
                <c:pt idx="15062">
                  <c:v>39.479999999999997</c:v>
                </c:pt>
                <c:pt idx="15063">
                  <c:v>39.49</c:v>
                </c:pt>
                <c:pt idx="15064">
                  <c:v>39.5</c:v>
                </c:pt>
                <c:pt idx="15065">
                  <c:v>39.520000000000003</c:v>
                </c:pt>
                <c:pt idx="15066">
                  <c:v>39.54</c:v>
                </c:pt>
                <c:pt idx="15067">
                  <c:v>39.56</c:v>
                </c:pt>
                <c:pt idx="15068">
                  <c:v>39.57</c:v>
                </c:pt>
                <c:pt idx="15069">
                  <c:v>39.6</c:v>
                </c:pt>
                <c:pt idx="15070">
                  <c:v>39.61</c:v>
                </c:pt>
                <c:pt idx="15071">
                  <c:v>39.619999999999997</c:v>
                </c:pt>
                <c:pt idx="15072">
                  <c:v>39.64</c:v>
                </c:pt>
                <c:pt idx="15073">
                  <c:v>39.65</c:v>
                </c:pt>
                <c:pt idx="15074">
                  <c:v>39.67</c:v>
                </c:pt>
                <c:pt idx="15075">
                  <c:v>39.69</c:v>
                </c:pt>
                <c:pt idx="15076">
                  <c:v>39.700000000000003</c:v>
                </c:pt>
                <c:pt idx="15077">
                  <c:v>39.71</c:v>
                </c:pt>
                <c:pt idx="15078">
                  <c:v>39.71</c:v>
                </c:pt>
                <c:pt idx="15079">
                  <c:v>39.71</c:v>
                </c:pt>
                <c:pt idx="15080">
                  <c:v>39.72</c:v>
                </c:pt>
                <c:pt idx="15081">
                  <c:v>39.729999999999997</c:v>
                </c:pt>
                <c:pt idx="15082">
                  <c:v>39.74</c:v>
                </c:pt>
                <c:pt idx="15083">
                  <c:v>39.76</c:v>
                </c:pt>
                <c:pt idx="15084">
                  <c:v>39.79</c:v>
                </c:pt>
                <c:pt idx="15085">
                  <c:v>39.81</c:v>
                </c:pt>
                <c:pt idx="15086">
                  <c:v>39.840000000000003</c:v>
                </c:pt>
                <c:pt idx="15087">
                  <c:v>39.869999999999997</c:v>
                </c:pt>
                <c:pt idx="15088">
                  <c:v>39.89</c:v>
                </c:pt>
                <c:pt idx="15089">
                  <c:v>39.9</c:v>
                </c:pt>
                <c:pt idx="15090">
                  <c:v>39.92</c:v>
                </c:pt>
                <c:pt idx="15091">
                  <c:v>39.92</c:v>
                </c:pt>
                <c:pt idx="15092">
                  <c:v>39.94</c:v>
                </c:pt>
                <c:pt idx="15093">
                  <c:v>39.950000000000003</c:v>
                </c:pt>
                <c:pt idx="15094">
                  <c:v>39.97</c:v>
                </c:pt>
                <c:pt idx="15095">
                  <c:v>39.99</c:v>
                </c:pt>
                <c:pt idx="15096">
                  <c:v>40.01</c:v>
                </c:pt>
                <c:pt idx="15097">
                  <c:v>40.020000000000003</c:v>
                </c:pt>
                <c:pt idx="15098">
                  <c:v>40.020000000000003</c:v>
                </c:pt>
                <c:pt idx="15099">
                  <c:v>40.03</c:v>
                </c:pt>
                <c:pt idx="15100">
                  <c:v>40.03</c:v>
                </c:pt>
                <c:pt idx="15101">
                  <c:v>40.03</c:v>
                </c:pt>
                <c:pt idx="15102">
                  <c:v>40.03</c:v>
                </c:pt>
                <c:pt idx="15103">
                  <c:v>40.04</c:v>
                </c:pt>
                <c:pt idx="15104">
                  <c:v>40.049999999999997</c:v>
                </c:pt>
                <c:pt idx="15105">
                  <c:v>40.06</c:v>
                </c:pt>
                <c:pt idx="15106">
                  <c:v>40.07</c:v>
                </c:pt>
                <c:pt idx="15107">
                  <c:v>40.08</c:v>
                </c:pt>
                <c:pt idx="15108">
                  <c:v>40.090000000000003</c:v>
                </c:pt>
                <c:pt idx="15109">
                  <c:v>40.1</c:v>
                </c:pt>
                <c:pt idx="15110">
                  <c:v>40.1</c:v>
                </c:pt>
                <c:pt idx="15111">
                  <c:v>40.11</c:v>
                </c:pt>
                <c:pt idx="15112">
                  <c:v>40.11</c:v>
                </c:pt>
                <c:pt idx="15113">
                  <c:v>40.11</c:v>
                </c:pt>
                <c:pt idx="15114">
                  <c:v>40.11</c:v>
                </c:pt>
                <c:pt idx="15115">
                  <c:v>40.11</c:v>
                </c:pt>
                <c:pt idx="15116">
                  <c:v>40.11</c:v>
                </c:pt>
                <c:pt idx="15117">
                  <c:v>40.11</c:v>
                </c:pt>
                <c:pt idx="15118">
                  <c:v>40.11</c:v>
                </c:pt>
                <c:pt idx="15119">
                  <c:v>40.11</c:v>
                </c:pt>
                <c:pt idx="15120">
                  <c:v>40.119999999999997</c:v>
                </c:pt>
                <c:pt idx="15121">
                  <c:v>40.119999999999997</c:v>
                </c:pt>
                <c:pt idx="15122">
                  <c:v>40.119999999999997</c:v>
                </c:pt>
                <c:pt idx="15123">
                  <c:v>40.119999999999997</c:v>
                </c:pt>
                <c:pt idx="15124">
                  <c:v>40.119999999999997</c:v>
                </c:pt>
                <c:pt idx="15125">
                  <c:v>40.11</c:v>
                </c:pt>
                <c:pt idx="15126">
                  <c:v>40.1</c:v>
                </c:pt>
                <c:pt idx="15127">
                  <c:v>40.090000000000003</c:v>
                </c:pt>
                <c:pt idx="15128">
                  <c:v>40.090000000000003</c:v>
                </c:pt>
                <c:pt idx="15129">
                  <c:v>40.08</c:v>
                </c:pt>
                <c:pt idx="15130">
                  <c:v>40.07</c:v>
                </c:pt>
                <c:pt idx="15131">
                  <c:v>40.06</c:v>
                </c:pt>
                <c:pt idx="15132">
                  <c:v>40.049999999999997</c:v>
                </c:pt>
                <c:pt idx="15133">
                  <c:v>40.04</c:v>
                </c:pt>
                <c:pt idx="15134">
                  <c:v>40.04</c:v>
                </c:pt>
                <c:pt idx="15135">
                  <c:v>40.04</c:v>
                </c:pt>
                <c:pt idx="15136">
                  <c:v>40.04</c:v>
                </c:pt>
                <c:pt idx="15137">
                  <c:v>40.03</c:v>
                </c:pt>
                <c:pt idx="15138">
                  <c:v>40.03</c:v>
                </c:pt>
                <c:pt idx="15139">
                  <c:v>40.03</c:v>
                </c:pt>
                <c:pt idx="15140">
                  <c:v>40.03</c:v>
                </c:pt>
                <c:pt idx="15141">
                  <c:v>40.03</c:v>
                </c:pt>
                <c:pt idx="15142">
                  <c:v>40.03</c:v>
                </c:pt>
                <c:pt idx="15143">
                  <c:v>40.03</c:v>
                </c:pt>
                <c:pt idx="15144">
                  <c:v>40.03</c:v>
                </c:pt>
                <c:pt idx="15145">
                  <c:v>40.03</c:v>
                </c:pt>
                <c:pt idx="15146">
                  <c:v>40.020000000000003</c:v>
                </c:pt>
                <c:pt idx="15147">
                  <c:v>40.020000000000003</c:v>
                </c:pt>
                <c:pt idx="15148">
                  <c:v>40.01</c:v>
                </c:pt>
                <c:pt idx="15149">
                  <c:v>40.01</c:v>
                </c:pt>
                <c:pt idx="15150">
                  <c:v>40</c:v>
                </c:pt>
                <c:pt idx="15151">
                  <c:v>39.99</c:v>
                </c:pt>
                <c:pt idx="15152">
                  <c:v>39.979999999999997</c:v>
                </c:pt>
                <c:pt idx="15153">
                  <c:v>39.97</c:v>
                </c:pt>
                <c:pt idx="15154">
                  <c:v>39.96</c:v>
                </c:pt>
                <c:pt idx="15155">
                  <c:v>39.950000000000003</c:v>
                </c:pt>
                <c:pt idx="15156">
                  <c:v>39.950000000000003</c:v>
                </c:pt>
                <c:pt idx="15157">
                  <c:v>39.94</c:v>
                </c:pt>
                <c:pt idx="15158">
                  <c:v>39.93</c:v>
                </c:pt>
                <c:pt idx="15159">
                  <c:v>39.93</c:v>
                </c:pt>
                <c:pt idx="15160">
                  <c:v>39.93</c:v>
                </c:pt>
                <c:pt idx="15161">
                  <c:v>39.92</c:v>
                </c:pt>
                <c:pt idx="15162">
                  <c:v>39.92</c:v>
                </c:pt>
                <c:pt idx="15163">
                  <c:v>39.92</c:v>
                </c:pt>
                <c:pt idx="15164">
                  <c:v>39.92</c:v>
                </c:pt>
                <c:pt idx="15165">
                  <c:v>39.92</c:v>
                </c:pt>
                <c:pt idx="15166">
                  <c:v>39.92</c:v>
                </c:pt>
                <c:pt idx="15167">
                  <c:v>39.92</c:v>
                </c:pt>
                <c:pt idx="15168">
                  <c:v>39.92</c:v>
                </c:pt>
                <c:pt idx="15169">
                  <c:v>39.92</c:v>
                </c:pt>
                <c:pt idx="15170">
                  <c:v>39.909999999999997</c:v>
                </c:pt>
                <c:pt idx="15171">
                  <c:v>39.909999999999997</c:v>
                </c:pt>
                <c:pt idx="15172">
                  <c:v>39.9</c:v>
                </c:pt>
                <c:pt idx="15173">
                  <c:v>39.9</c:v>
                </c:pt>
                <c:pt idx="15174">
                  <c:v>39.89</c:v>
                </c:pt>
                <c:pt idx="15175">
                  <c:v>39.89</c:v>
                </c:pt>
                <c:pt idx="15176">
                  <c:v>39.880000000000003</c:v>
                </c:pt>
                <c:pt idx="15177">
                  <c:v>39.869999999999997</c:v>
                </c:pt>
                <c:pt idx="15178">
                  <c:v>39.86</c:v>
                </c:pt>
                <c:pt idx="15179">
                  <c:v>39.85</c:v>
                </c:pt>
                <c:pt idx="15180">
                  <c:v>39.840000000000003</c:v>
                </c:pt>
                <c:pt idx="15181">
                  <c:v>39.83</c:v>
                </c:pt>
                <c:pt idx="15182">
                  <c:v>39.83</c:v>
                </c:pt>
                <c:pt idx="15183">
                  <c:v>39.82</c:v>
                </c:pt>
                <c:pt idx="15184">
                  <c:v>39.81</c:v>
                </c:pt>
                <c:pt idx="15185">
                  <c:v>39.81</c:v>
                </c:pt>
                <c:pt idx="15186">
                  <c:v>39.799999999999997</c:v>
                </c:pt>
                <c:pt idx="15187">
                  <c:v>39.78</c:v>
                </c:pt>
                <c:pt idx="15188">
                  <c:v>39.78</c:v>
                </c:pt>
                <c:pt idx="15189">
                  <c:v>39.770000000000003</c:v>
                </c:pt>
                <c:pt idx="15190">
                  <c:v>39.770000000000003</c:v>
                </c:pt>
                <c:pt idx="15191">
                  <c:v>39.76</c:v>
                </c:pt>
                <c:pt idx="15192">
                  <c:v>39.76</c:v>
                </c:pt>
                <c:pt idx="15193">
                  <c:v>39.75</c:v>
                </c:pt>
                <c:pt idx="15194">
                  <c:v>39.74</c:v>
                </c:pt>
                <c:pt idx="15195">
                  <c:v>39.74</c:v>
                </c:pt>
                <c:pt idx="15196">
                  <c:v>39.729999999999997</c:v>
                </c:pt>
                <c:pt idx="15197">
                  <c:v>39.72</c:v>
                </c:pt>
                <c:pt idx="15198">
                  <c:v>39.72</c:v>
                </c:pt>
                <c:pt idx="15199">
                  <c:v>39.72</c:v>
                </c:pt>
                <c:pt idx="15200">
                  <c:v>39.71</c:v>
                </c:pt>
                <c:pt idx="15201">
                  <c:v>39.71</c:v>
                </c:pt>
                <c:pt idx="15202">
                  <c:v>39.71</c:v>
                </c:pt>
                <c:pt idx="15203">
                  <c:v>39.71</c:v>
                </c:pt>
                <c:pt idx="15204">
                  <c:v>39.71</c:v>
                </c:pt>
                <c:pt idx="15205">
                  <c:v>39.71</c:v>
                </c:pt>
                <c:pt idx="15206">
                  <c:v>39.71</c:v>
                </c:pt>
                <c:pt idx="15207">
                  <c:v>39.71</c:v>
                </c:pt>
                <c:pt idx="15208">
                  <c:v>39.71</c:v>
                </c:pt>
                <c:pt idx="15209">
                  <c:v>39.71</c:v>
                </c:pt>
                <c:pt idx="15210">
                  <c:v>39.71</c:v>
                </c:pt>
                <c:pt idx="15211">
                  <c:v>39.71</c:v>
                </c:pt>
                <c:pt idx="15212">
                  <c:v>39.71</c:v>
                </c:pt>
                <c:pt idx="15213">
                  <c:v>39.71</c:v>
                </c:pt>
                <c:pt idx="15214">
                  <c:v>39.71</c:v>
                </c:pt>
                <c:pt idx="15215">
                  <c:v>39.71</c:v>
                </c:pt>
                <c:pt idx="15216">
                  <c:v>39.71</c:v>
                </c:pt>
                <c:pt idx="15217">
                  <c:v>39.71</c:v>
                </c:pt>
                <c:pt idx="15218">
                  <c:v>39.71</c:v>
                </c:pt>
                <c:pt idx="15219">
                  <c:v>39.71</c:v>
                </c:pt>
                <c:pt idx="15220">
                  <c:v>39.71</c:v>
                </c:pt>
                <c:pt idx="15221">
                  <c:v>39.71</c:v>
                </c:pt>
                <c:pt idx="15222">
                  <c:v>39.71</c:v>
                </c:pt>
                <c:pt idx="15223">
                  <c:v>39.71</c:v>
                </c:pt>
                <c:pt idx="15224">
                  <c:v>39.71</c:v>
                </c:pt>
                <c:pt idx="15225">
                  <c:v>39.71</c:v>
                </c:pt>
                <c:pt idx="15226">
                  <c:v>39.71</c:v>
                </c:pt>
                <c:pt idx="15227">
                  <c:v>39.71</c:v>
                </c:pt>
                <c:pt idx="15228">
                  <c:v>39.71</c:v>
                </c:pt>
                <c:pt idx="15229">
                  <c:v>39.700000000000003</c:v>
                </c:pt>
                <c:pt idx="15230">
                  <c:v>39.700000000000003</c:v>
                </c:pt>
                <c:pt idx="15231">
                  <c:v>39.69</c:v>
                </c:pt>
                <c:pt idx="15232">
                  <c:v>39.68</c:v>
                </c:pt>
                <c:pt idx="15233">
                  <c:v>39.68</c:v>
                </c:pt>
                <c:pt idx="15234">
                  <c:v>39.67</c:v>
                </c:pt>
                <c:pt idx="15235">
                  <c:v>39.659999999999997</c:v>
                </c:pt>
                <c:pt idx="15236">
                  <c:v>39.65</c:v>
                </c:pt>
                <c:pt idx="15237">
                  <c:v>39.64</c:v>
                </c:pt>
                <c:pt idx="15238">
                  <c:v>39.64</c:v>
                </c:pt>
                <c:pt idx="15239">
                  <c:v>39.630000000000003</c:v>
                </c:pt>
                <c:pt idx="15240">
                  <c:v>39.619999999999997</c:v>
                </c:pt>
                <c:pt idx="15241">
                  <c:v>39.619999999999997</c:v>
                </c:pt>
                <c:pt idx="15242">
                  <c:v>39.619999999999997</c:v>
                </c:pt>
                <c:pt idx="15243">
                  <c:v>39.619999999999997</c:v>
                </c:pt>
                <c:pt idx="15244">
                  <c:v>39.61</c:v>
                </c:pt>
                <c:pt idx="15245">
                  <c:v>39.6</c:v>
                </c:pt>
                <c:pt idx="15246">
                  <c:v>39.6</c:v>
                </c:pt>
                <c:pt idx="15247">
                  <c:v>39.6</c:v>
                </c:pt>
                <c:pt idx="15248">
                  <c:v>39.6</c:v>
                </c:pt>
                <c:pt idx="15249">
                  <c:v>39.6</c:v>
                </c:pt>
                <c:pt idx="15250">
                  <c:v>39.590000000000003</c:v>
                </c:pt>
                <c:pt idx="15251">
                  <c:v>39.590000000000003</c:v>
                </c:pt>
                <c:pt idx="15252">
                  <c:v>39.58</c:v>
                </c:pt>
                <c:pt idx="15253">
                  <c:v>39.58</c:v>
                </c:pt>
                <c:pt idx="15254">
                  <c:v>39.57</c:v>
                </c:pt>
                <c:pt idx="15255">
                  <c:v>39.56</c:v>
                </c:pt>
                <c:pt idx="15256">
                  <c:v>39.54</c:v>
                </c:pt>
                <c:pt idx="15257">
                  <c:v>39.53</c:v>
                </c:pt>
                <c:pt idx="15258">
                  <c:v>39.520000000000003</c:v>
                </c:pt>
                <c:pt idx="15259">
                  <c:v>39.5</c:v>
                </c:pt>
                <c:pt idx="15260">
                  <c:v>39.49</c:v>
                </c:pt>
                <c:pt idx="15261">
                  <c:v>39.47</c:v>
                </c:pt>
                <c:pt idx="15262">
                  <c:v>39.46</c:v>
                </c:pt>
                <c:pt idx="15263">
                  <c:v>39.46</c:v>
                </c:pt>
                <c:pt idx="15264">
                  <c:v>39.450000000000003</c:v>
                </c:pt>
                <c:pt idx="15265">
                  <c:v>39.44</c:v>
                </c:pt>
                <c:pt idx="15266">
                  <c:v>39.43</c:v>
                </c:pt>
                <c:pt idx="15267">
                  <c:v>39.43</c:v>
                </c:pt>
                <c:pt idx="15268">
                  <c:v>39.42</c:v>
                </c:pt>
                <c:pt idx="15269">
                  <c:v>39.42</c:v>
                </c:pt>
                <c:pt idx="15270">
                  <c:v>39.409999999999997</c:v>
                </c:pt>
                <c:pt idx="15271">
                  <c:v>39.409999999999997</c:v>
                </c:pt>
                <c:pt idx="15272">
                  <c:v>39.409999999999997</c:v>
                </c:pt>
                <c:pt idx="15273">
                  <c:v>39.409999999999997</c:v>
                </c:pt>
                <c:pt idx="15274">
                  <c:v>39.409999999999997</c:v>
                </c:pt>
                <c:pt idx="15275">
                  <c:v>39.409999999999997</c:v>
                </c:pt>
                <c:pt idx="15276">
                  <c:v>39.409999999999997</c:v>
                </c:pt>
                <c:pt idx="15277">
                  <c:v>39.4</c:v>
                </c:pt>
                <c:pt idx="15278">
                  <c:v>39.4</c:v>
                </c:pt>
                <c:pt idx="15279">
                  <c:v>39.4</c:v>
                </c:pt>
                <c:pt idx="15280">
                  <c:v>39.4</c:v>
                </c:pt>
                <c:pt idx="15281">
                  <c:v>39.4</c:v>
                </c:pt>
                <c:pt idx="15282">
                  <c:v>39.4</c:v>
                </c:pt>
                <c:pt idx="15283">
                  <c:v>39.4</c:v>
                </c:pt>
                <c:pt idx="15284">
                  <c:v>39.4</c:v>
                </c:pt>
                <c:pt idx="15285">
                  <c:v>39.4</c:v>
                </c:pt>
                <c:pt idx="15286">
                  <c:v>39.4</c:v>
                </c:pt>
                <c:pt idx="15287">
                  <c:v>39.4</c:v>
                </c:pt>
                <c:pt idx="15288">
                  <c:v>39.4</c:v>
                </c:pt>
                <c:pt idx="15289">
                  <c:v>39.4</c:v>
                </c:pt>
                <c:pt idx="15290">
                  <c:v>39.4</c:v>
                </c:pt>
                <c:pt idx="15291">
                  <c:v>39.409999999999997</c:v>
                </c:pt>
                <c:pt idx="15292">
                  <c:v>39.409999999999997</c:v>
                </c:pt>
                <c:pt idx="15293">
                  <c:v>39.409999999999997</c:v>
                </c:pt>
                <c:pt idx="15294">
                  <c:v>39.42</c:v>
                </c:pt>
                <c:pt idx="15295">
                  <c:v>39.42</c:v>
                </c:pt>
                <c:pt idx="15296">
                  <c:v>39.42</c:v>
                </c:pt>
                <c:pt idx="15297">
                  <c:v>39.43</c:v>
                </c:pt>
                <c:pt idx="15298">
                  <c:v>39.44</c:v>
                </c:pt>
                <c:pt idx="15299">
                  <c:v>39.44</c:v>
                </c:pt>
                <c:pt idx="15300">
                  <c:v>39.450000000000003</c:v>
                </c:pt>
                <c:pt idx="15301">
                  <c:v>39.46</c:v>
                </c:pt>
                <c:pt idx="15302">
                  <c:v>39.47</c:v>
                </c:pt>
                <c:pt idx="15303">
                  <c:v>39.49</c:v>
                </c:pt>
                <c:pt idx="15304">
                  <c:v>39.51</c:v>
                </c:pt>
                <c:pt idx="15305">
                  <c:v>39.520000000000003</c:v>
                </c:pt>
                <c:pt idx="15306">
                  <c:v>39.54</c:v>
                </c:pt>
                <c:pt idx="15307">
                  <c:v>39.57</c:v>
                </c:pt>
                <c:pt idx="15308">
                  <c:v>39.58</c:v>
                </c:pt>
                <c:pt idx="15309">
                  <c:v>39.590000000000003</c:v>
                </c:pt>
                <c:pt idx="15310">
                  <c:v>39.61</c:v>
                </c:pt>
                <c:pt idx="15311">
                  <c:v>39.619999999999997</c:v>
                </c:pt>
                <c:pt idx="15312">
                  <c:v>39.630000000000003</c:v>
                </c:pt>
                <c:pt idx="15313">
                  <c:v>39.65</c:v>
                </c:pt>
                <c:pt idx="15314">
                  <c:v>39.67</c:v>
                </c:pt>
                <c:pt idx="15315">
                  <c:v>39.69</c:v>
                </c:pt>
                <c:pt idx="15316">
                  <c:v>39.700000000000003</c:v>
                </c:pt>
                <c:pt idx="15317">
                  <c:v>39.71</c:v>
                </c:pt>
                <c:pt idx="15318">
                  <c:v>39.71</c:v>
                </c:pt>
                <c:pt idx="15319">
                  <c:v>39.71</c:v>
                </c:pt>
                <c:pt idx="15320">
                  <c:v>39.72</c:v>
                </c:pt>
                <c:pt idx="15321">
                  <c:v>39.72</c:v>
                </c:pt>
                <c:pt idx="15322">
                  <c:v>39.74</c:v>
                </c:pt>
                <c:pt idx="15323">
                  <c:v>39.76</c:v>
                </c:pt>
                <c:pt idx="15324">
                  <c:v>39.79</c:v>
                </c:pt>
                <c:pt idx="15325">
                  <c:v>39.82</c:v>
                </c:pt>
                <c:pt idx="15326">
                  <c:v>39.85</c:v>
                </c:pt>
                <c:pt idx="15327">
                  <c:v>39.880000000000003</c:v>
                </c:pt>
                <c:pt idx="15328">
                  <c:v>39.9</c:v>
                </c:pt>
                <c:pt idx="15329">
                  <c:v>39.92</c:v>
                </c:pt>
                <c:pt idx="15330">
                  <c:v>39.93</c:v>
                </c:pt>
                <c:pt idx="15331">
                  <c:v>39.94</c:v>
                </c:pt>
                <c:pt idx="15332">
                  <c:v>39.96</c:v>
                </c:pt>
                <c:pt idx="15333">
                  <c:v>39.979999999999997</c:v>
                </c:pt>
                <c:pt idx="15334">
                  <c:v>40</c:v>
                </c:pt>
                <c:pt idx="15335">
                  <c:v>40.01</c:v>
                </c:pt>
                <c:pt idx="15336">
                  <c:v>40.020000000000003</c:v>
                </c:pt>
                <c:pt idx="15337">
                  <c:v>40.03</c:v>
                </c:pt>
                <c:pt idx="15338">
                  <c:v>40.03</c:v>
                </c:pt>
                <c:pt idx="15339">
                  <c:v>40.03</c:v>
                </c:pt>
                <c:pt idx="15340">
                  <c:v>40.04</c:v>
                </c:pt>
                <c:pt idx="15341">
                  <c:v>40.049999999999997</c:v>
                </c:pt>
                <c:pt idx="15342">
                  <c:v>40.07</c:v>
                </c:pt>
                <c:pt idx="15343">
                  <c:v>40.08</c:v>
                </c:pt>
                <c:pt idx="15344">
                  <c:v>40.1</c:v>
                </c:pt>
                <c:pt idx="15345">
                  <c:v>40.11</c:v>
                </c:pt>
                <c:pt idx="15346">
                  <c:v>40.119999999999997</c:v>
                </c:pt>
                <c:pt idx="15347">
                  <c:v>40.119999999999997</c:v>
                </c:pt>
                <c:pt idx="15348">
                  <c:v>40.130000000000003</c:v>
                </c:pt>
                <c:pt idx="15349">
                  <c:v>40.130000000000003</c:v>
                </c:pt>
                <c:pt idx="15350">
                  <c:v>40.130000000000003</c:v>
                </c:pt>
                <c:pt idx="15351">
                  <c:v>40.130000000000003</c:v>
                </c:pt>
                <c:pt idx="15352">
                  <c:v>40.130000000000003</c:v>
                </c:pt>
                <c:pt idx="15353">
                  <c:v>40.130000000000003</c:v>
                </c:pt>
                <c:pt idx="15354">
                  <c:v>40.130000000000003</c:v>
                </c:pt>
                <c:pt idx="15355">
                  <c:v>40.130000000000003</c:v>
                </c:pt>
                <c:pt idx="15356">
                  <c:v>40.130000000000003</c:v>
                </c:pt>
                <c:pt idx="15357">
                  <c:v>40.130000000000003</c:v>
                </c:pt>
                <c:pt idx="15358">
                  <c:v>40.130000000000003</c:v>
                </c:pt>
                <c:pt idx="15359">
                  <c:v>40.130000000000003</c:v>
                </c:pt>
                <c:pt idx="15360">
                  <c:v>40.130000000000003</c:v>
                </c:pt>
                <c:pt idx="15361">
                  <c:v>40.130000000000003</c:v>
                </c:pt>
                <c:pt idx="15362">
                  <c:v>40.130000000000003</c:v>
                </c:pt>
                <c:pt idx="15363">
                  <c:v>40.130000000000003</c:v>
                </c:pt>
                <c:pt idx="15364">
                  <c:v>40.130000000000003</c:v>
                </c:pt>
                <c:pt idx="15365">
                  <c:v>40.130000000000003</c:v>
                </c:pt>
                <c:pt idx="15366">
                  <c:v>40.130000000000003</c:v>
                </c:pt>
                <c:pt idx="15367">
                  <c:v>40.130000000000003</c:v>
                </c:pt>
                <c:pt idx="15368">
                  <c:v>40.130000000000003</c:v>
                </c:pt>
                <c:pt idx="15369">
                  <c:v>40.130000000000003</c:v>
                </c:pt>
                <c:pt idx="15370">
                  <c:v>40.130000000000003</c:v>
                </c:pt>
                <c:pt idx="15371">
                  <c:v>40.130000000000003</c:v>
                </c:pt>
                <c:pt idx="15372">
                  <c:v>40.130000000000003</c:v>
                </c:pt>
                <c:pt idx="15373">
                  <c:v>40.130000000000003</c:v>
                </c:pt>
                <c:pt idx="15374">
                  <c:v>40.130000000000003</c:v>
                </c:pt>
                <c:pt idx="15375">
                  <c:v>40.130000000000003</c:v>
                </c:pt>
                <c:pt idx="15376">
                  <c:v>40.130000000000003</c:v>
                </c:pt>
                <c:pt idx="15377">
                  <c:v>40.130000000000003</c:v>
                </c:pt>
                <c:pt idx="15378">
                  <c:v>40.130000000000003</c:v>
                </c:pt>
                <c:pt idx="15379">
                  <c:v>40.130000000000003</c:v>
                </c:pt>
                <c:pt idx="15380">
                  <c:v>40.130000000000003</c:v>
                </c:pt>
                <c:pt idx="15381">
                  <c:v>40.130000000000003</c:v>
                </c:pt>
                <c:pt idx="15382">
                  <c:v>40.119999999999997</c:v>
                </c:pt>
                <c:pt idx="15383">
                  <c:v>40.119999999999997</c:v>
                </c:pt>
                <c:pt idx="15384">
                  <c:v>40.11</c:v>
                </c:pt>
                <c:pt idx="15385">
                  <c:v>40.11</c:v>
                </c:pt>
                <c:pt idx="15386">
                  <c:v>40.11</c:v>
                </c:pt>
                <c:pt idx="15387">
                  <c:v>40.1</c:v>
                </c:pt>
                <c:pt idx="15388">
                  <c:v>40.090000000000003</c:v>
                </c:pt>
                <c:pt idx="15389">
                  <c:v>40.090000000000003</c:v>
                </c:pt>
                <c:pt idx="15390">
                  <c:v>40.08</c:v>
                </c:pt>
                <c:pt idx="15391">
                  <c:v>40.07</c:v>
                </c:pt>
                <c:pt idx="15392">
                  <c:v>40.06</c:v>
                </c:pt>
                <c:pt idx="15393">
                  <c:v>40.049999999999997</c:v>
                </c:pt>
                <c:pt idx="15394">
                  <c:v>40.04</c:v>
                </c:pt>
                <c:pt idx="15395">
                  <c:v>40.03</c:v>
                </c:pt>
                <c:pt idx="15396">
                  <c:v>40.03</c:v>
                </c:pt>
                <c:pt idx="15397">
                  <c:v>40.03</c:v>
                </c:pt>
                <c:pt idx="15398">
                  <c:v>40.03</c:v>
                </c:pt>
                <c:pt idx="15399">
                  <c:v>40.03</c:v>
                </c:pt>
                <c:pt idx="15400">
                  <c:v>40.020000000000003</c:v>
                </c:pt>
                <c:pt idx="15401">
                  <c:v>40.020000000000003</c:v>
                </c:pt>
                <c:pt idx="15402">
                  <c:v>40.01</c:v>
                </c:pt>
                <c:pt idx="15403">
                  <c:v>40.01</c:v>
                </c:pt>
                <c:pt idx="15404">
                  <c:v>40</c:v>
                </c:pt>
                <c:pt idx="15405">
                  <c:v>39.99</c:v>
                </c:pt>
                <c:pt idx="15406">
                  <c:v>39.979999999999997</c:v>
                </c:pt>
                <c:pt idx="15407">
                  <c:v>39.979999999999997</c:v>
                </c:pt>
                <c:pt idx="15408">
                  <c:v>39.97</c:v>
                </c:pt>
                <c:pt idx="15409">
                  <c:v>39.96</c:v>
                </c:pt>
                <c:pt idx="15410">
                  <c:v>39.950000000000003</c:v>
                </c:pt>
                <c:pt idx="15411">
                  <c:v>39.950000000000003</c:v>
                </c:pt>
                <c:pt idx="15412">
                  <c:v>39.94</c:v>
                </c:pt>
                <c:pt idx="15413">
                  <c:v>39.93</c:v>
                </c:pt>
                <c:pt idx="15414">
                  <c:v>39.93</c:v>
                </c:pt>
                <c:pt idx="15415">
                  <c:v>39.93</c:v>
                </c:pt>
                <c:pt idx="15416">
                  <c:v>39.92</c:v>
                </c:pt>
                <c:pt idx="15417">
                  <c:v>39.92</c:v>
                </c:pt>
                <c:pt idx="15418">
                  <c:v>39.92</c:v>
                </c:pt>
                <c:pt idx="15419">
                  <c:v>39.92</c:v>
                </c:pt>
                <c:pt idx="15420">
                  <c:v>39.92</c:v>
                </c:pt>
                <c:pt idx="15421">
                  <c:v>39.92</c:v>
                </c:pt>
                <c:pt idx="15422">
                  <c:v>39.92</c:v>
                </c:pt>
                <c:pt idx="15423">
                  <c:v>39.909999999999997</c:v>
                </c:pt>
                <c:pt idx="15424">
                  <c:v>39.909999999999997</c:v>
                </c:pt>
                <c:pt idx="15425">
                  <c:v>39.9</c:v>
                </c:pt>
                <c:pt idx="15426">
                  <c:v>39.89</c:v>
                </c:pt>
                <c:pt idx="15427">
                  <c:v>39.880000000000003</c:v>
                </c:pt>
                <c:pt idx="15428">
                  <c:v>39.869999999999997</c:v>
                </c:pt>
                <c:pt idx="15429">
                  <c:v>39.86</c:v>
                </c:pt>
                <c:pt idx="15430">
                  <c:v>39.85</c:v>
                </c:pt>
                <c:pt idx="15431">
                  <c:v>39.840000000000003</c:v>
                </c:pt>
                <c:pt idx="15432">
                  <c:v>39.82</c:v>
                </c:pt>
                <c:pt idx="15433">
                  <c:v>39.81</c:v>
                </c:pt>
                <c:pt idx="15434">
                  <c:v>39.799999999999997</c:v>
                </c:pt>
                <c:pt idx="15435">
                  <c:v>39.78</c:v>
                </c:pt>
                <c:pt idx="15436">
                  <c:v>39.770000000000003</c:v>
                </c:pt>
                <c:pt idx="15437">
                  <c:v>39.76</c:v>
                </c:pt>
                <c:pt idx="15438">
                  <c:v>39.76</c:v>
                </c:pt>
                <c:pt idx="15439">
                  <c:v>39.75</c:v>
                </c:pt>
                <c:pt idx="15440">
                  <c:v>39.74</c:v>
                </c:pt>
                <c:pt idx="15441">
                  <c:v>39.729999999999997</c:v>
                </c:pt>
                <c:pt idx="15442">
                  <c:v>39.729999999999997</c:v>
                </c:pt>
                <c:pt idx="15443">
                  <c:v>39.72</c:v>
                </c:pt>
                <c:pt idx="15444">
                  <c:v>39.72</c:v>
                </c:pt>
                <c:pt idx="15445">
                  <c:v>39.72</c:v>
                </c:pt>
                <c:pt idx="15446">
                  <c:v>39.72</c:v>
                </c:pt>
                <c:pt idx="15447">
                  <c:v>39.71</c:v>
                </c:pt>
                <c:pt idx="15448">
                  <c:v>39.71</c:v>
                </c:pt>
                <c:pt idx="15449">
                  <c:v>39.71</c:v>
                </c:pt>
                <c:pt idx="15450">
                  <c:v>39.71</c:v>
                </c:pt>
                <c:pt idx="15451">
                  <c:v>39.71</c:v>
                </c:pt>
                <c:pt idx="15452">
                  <c:v>39.71</c:v>
                </c:pt>
                <c:pt idx="15453">
                  <c:v>39.71</c:v>
                </c:pt>
                <c:pt idx="15454">
                  <c:v>39.71</c:v>
                </c:pt>
                <c:pt idx="15455">
                  <c:v>39.71</c:v>
                </c:pt>
                <c:pt idx="15456">
                  <c:v>39.71</c:v>
                </c:pt>
                <c:pt idx="15457">
                  <c:v>39.71</c:v>
                </c:pt>
                <c:pt idx="15458">
                  <c:v>39.71</c:v>
                </c:pt>
                <c:pt idx="15459">
                  <c:v>39.71</c:v>
                </c:pt>
                <c:pt idx="15460">
                  <c:v>39.71</c:v>
                </c:pt>
                <c:pt idx="15461">
                  <c:v>39.71</c:v>
                </c:pt>
                <c:pt idx="15462">
                  <c:v>39.71</c:v>
                </c:pt>
                <c:pt idx="15463">
                  <c:v>39.71</c:v>
                </c:pt>
                <c:pt idx="15464">
                  <c:v>39.71</c:v>
                </c:pt>
                <c:pt idx="15465">
                  <c:v>39.71</c:v>
                </c:pt>
                <c:pt idx="15466">
                  <c:v>39.71</c:v>
                </c:pt>
                <c:pt idx="15467">
                  <c:v>39.71</c:v>
                </c:pt>
                <c:pt idx="15468">
                  <c:v>39.71</c:v>
                </c:pt>
                <c:pt idx="15469">
                  <c:v>39.71</c:v>
                </c:pt>
                <c:pt idx="15470">
                  <c:v>39.71</c:v>
                </c:pt>
                <c:pt idx="15471">
                  <c:v>39.71</c:v>
                </c:pt>
                <c:pt idx="15472">
                  <c:v>39.71</c:v>
                </c:pt>
                <c:pt idx="15473">
                  <c:v>39.71</c:v>
                </c:pt>
                <c:pt idx="15474">
                  <c:v>39.71</c:v>
                </c:pt>
                <c:pt idx="15475">
                  <c:v>39.71</c:v>
                </c:pt>
                <c:pt idx="15476">
                  <c:v>39.71</c:v>
                </c:pt>
                <c:pt idx="15477">
                  <c:v>39.71</c:v>
                </c:pt>
                <c:pt idx="15478">
                  <c:v>39.71</c:v>
                </c:pt>
                <c:pt idx="15479">
                  <c:v>39.71</c:v>
                </c:pt>
                <c:pt idx="15480">
                  <c:v>39.71</c:v>
                </c:pt>
                <c:pt idx="15481">
                  <c:v>39.71</c:v>
                </c:pt>
                <c:pt idx="15482">
                  <c:v>39.71</c:v>
                </c:pt>
                <c:pt idx="15483">
                  <c:v>39.71</c:v>
                </c:pt>
                <c:pt idx="15484">
                  <c:v>39.71</c:v>
                </c:pt>
                <c:pt idx="15485">
                  <c:v>39.71</c:v>
                </c:pt>
                <c:pt idx="15486">
                  <c:v>39.71</c:v>
                </c:pt>
                <c:pt idx="15487">
                  <c:v>39.700000000000003</c:v>
                </c:pt>
                <c:pt idx="15488">
                  <c:v>39.700000000000003</c:v>
                </c:pt>
                <c:pt idx="15489">
                  <c:v>39.700000000000003</c:v>
                </c:pt>
                <c:pt idx="15490">
                  <c:v>39.700000000000003</c:v>
                </c:pt>
                <c:pt idx="15491">
                  <c:v>39.700000000000003</c:v>
                </c:pt>
                <c:pt idx="15492">
                  <c:v>39.700000000000003</c:v>
                </c:pt>
                <c:pt idx="15493">
                  <c:v>39.700000000000003</c:v>
                </c:pt>
                <c:pt idx="15494">
                  <c:v>39.700000000000003</c:v>
                </c:pt>
                <c:pt idx="15495">
                  <c:v>39.69</c:v>
                </c:pt>
                <c:pt idx="15496">
                  <c:v>39.69</c:v>
                </c:pt>
                <c:pt idx="15497">
                  <c:v>39.68</c:v>
                </c:pt>
                <c:pt idx="15498">
                  <c:v>39.68</c:v>
                </c:pt>
                <c:pt idx="15499">
                  <c:v>39.67</c:v>
                </c:pt>
                <c:pt idx="15500">
                  <c:v>39.67</c:v>
                </c:pt>
                <c:pt idx="15501">
                  <c:v>39.659999999999997</c:v>
                </c:pt>
                <c:pt idx="15502">
                  <c:v>39.659999999999997</c:v>
                </c:pt>
                <c:pt idx="15503">
                  <c:v>39.65</c:v>
                </c:pt>
                <c:pt idx="15504">
                  <c:v>39.65</c:v>
                </c:pt>
                <c:pt idx="15505">
                  <c:v>39.64</c:v>
                </c:pt>
                <c:pt idx="15506">
                  <c:v>39.64</c:v>
                </c:pt>
                <c:pt idx="15507">
                  <c:v>39.64</c:v>
                </c:pt>
                <c:pt idx="15508">
                  <c:v>39.64</c:v>
                </c:pt>
                <c:pt idx="15509">
                  <c:v>39.64</c:v>
                </c:pt>
                <c:pt idx="15510">
                  <c:v>39.64</c:v>
                </c:pt>
                <c:pt idx="15511">
                  <c:v>39.630000000000003</c:v>
                </c:pt>
                <c:pt idx="15512">
                  <c:v>39.630000000000003</c:v>
                </c:pt>
                <c:pt idx="15513">
                  <c:v>39.630000000000003</c:v>
                </c:pt>
                <c:pt idx="15514">
                  <c:v>39.630000000000003</c:v>
                </c:pt>
                <c:pt idx="15515">
                  <c:v>39.630000000000003</c:v>
                </c:pt>
                <c:pt idx="15516">
                  <c:v>39.630000000000003</c:v>
                </c:pt>
                <c:pt idx="15517">
                  <c:v>39.630000000000003</c:v>
                </c:pt>
                <c:pt idx="15518">
                  <c:v>39.630000000000003</c:v>
                </c:pt>
                <c:pt idx="15519">
                  <c:v>39.630000000000003</c:v>
                </c:pt>
                <c:pt idx="15520">
                  <c:v>39.630000000000003</c:v>
                </c:pt>
                <c:pt idx="15521">
                  <c:v>39.630000000000003</c:v>
                </c:pt>
                <c:pt idx="15522">
                  <c:v>39.630000000000003</c:v>
                </c:pt>
                <c:pt idx="15523">
                  <c:v>39.630000000000003</c:v>
                </c:pt>
                <c:pt idx="15524">
                  <c:v>39.630000000000003</c:v>
                </c:pt>
                <c:pt idx="15525">
                  <c:v>39.630000000000003</c:v>
                </c:pt>
                <c:pt idx="15526">
                  <c:v>39.630000000000003</c:v>
                </c:pt>
                <c:pt idx="15527">
                  <c:v>39.630000000000003</c:v>
                </c:pt>
                <c:pt idx="15528">
                  <c:v>39.630000000000003</c:v>
                </c:pt>
                <c:pt idx="15529">
                  <c:v>39.630000000000003</c:v>
                </c:pt>
                <c:pt idx="15530">
                  <c:v>39.619999999999997</c:v>
                </c:pt>
                <c:pt idx="15531">
                  <c:v>39.619999999999997</c:v>
                </c:pt>
                <c:pt idx="15532">
                  <c:v>39.619999999999997</c:v>
                </c:pt>
                <c:pt idx="15533">
                  <c:v>39.619999999999997</c:v>
                </c:pt>
                <c:pt idx="15534">
                  <c:v>39.619999999999997</c:v>
                </c:pt>
                <c:pt idx="15535">
                  <c:v>39.619999999999997</c:v>
                </c:pt>
                <c:pt idx="15536">
                  <c:v>39.619999999999997</c:v>
                </c:pt>
                <c:pt idx="15537">
                  <c:v>39.619999999999997</c:v>
                </c:pt>
                <c:pt idx="15538">
                  <c:v>39.619999999999997</c:v>
                </c:pt>
                <c:pt idx="15539">
                  <c:v>39.619999999999997</c:v>
                </c:pt>
                <c:pt idx="15540">
                  <c:v>39.619999999999997</c:v>
                </c:pt>
                <c:pt idx="15541">
                  <c:v>39.61</c:v>
                </c:pt>
                <c:pt idx="15542">
                  <c:v>39.61</c:v>
                </c:pt>
                <c:pt idx="15543">
                  <c:v>39.61</c:v>
                </c:pt>
                <c:pt idx="15544">
                  <c:v>39.61</c:v>
                </c:pt>
                <c:pt idx="15545">
                  <c:v>39.61</c:v>
                </c:pt>
                <c:pt idx="15546">
                  <c:v>39.61</c:v>
                </c:pt>
                <c:pt idx="15547">
                  <c:v>39.61</c:v>
                </c:pt>
                <c:pt idx="15548">
                  <c:v>39.61</c:v>
                </c:pt>
                <c:pt idx="15549">
                  <c:v>39.61</c:v>
                </c:pt>
                <c:pt idx="15550">
                  <c:v>39.61</c:v>
                </c:pt>
                <c:pt idx="15551">
                  <c:v>39.61</c:v>
                </c:pt>
                <c:pt idx="15552">
                  <c:v>39.61</c:v>
                </c:pt>
                <c:pt idx="15553">
                  <c:v>39.6</c:v>
                </c:pt>
                <c:pt idx="15554">
                  <c:v>39.6</c:v>
                </c:pt>
                <c:pt idx="15555">
                  <c:v>39.590000000000003</c:v>
                </c:pt>
                <c:pt idx="15556">
                  <c:v>39.58</c:v>
                </c:pt>
                <c:pt idx="15557">
                  <c:v>39.58</c:v>
                </c:pt>
                <c:pt idx="15558">
                  <c:v>39.58</c:v>
                </c:pt>
                <c:pt idx="15559">
                  <c:v>39.57</c:v>
                </c:pt>
                <c:pt idx="15560">
                  <c:v>39.56</c:v>
                </c:pt>
                <c:pt idx="15561">
                  <c:v>39.56</c:v>
                </c:pt>
                <c:pt idx="15562">
                  <c:v>39.56</c:v>
                </c:pt>
                <c:pt idx="15563">
                  <c:v>39.549999999999997</c:v>
                </c:pt>
                <c:pt idx="15564">
                  <c:v>39.549999999999997</c:v>
                </c:pt>
                <c:pt idx="15565">
                  <c:v>39.54</c:v>
                </c:pt>
                <c:pt idx="15566">
                  <c:v>39.53</c:v>
                </c:pt>
                <c:pt idx="15567">
                  <c:v>39.53</c:v>
                </c:pt>
                <c:pt idx="15568">
                  <c:v>39.53</c:v>
                </c:pt>
                <c:pt idx="15569">
                  <c:v>39.520000000000003</c:v>
                </c:pt>
                <c:pt idx="15570">
                  <c:v>39.51</c:v>
                </c:pt>
                <c:pt idx="15571">
                  <c:v>39.51</c:v>
                </c:pt>
                <c:pt idx="15572">
                  <c:v>39.51</c:v>
                </c:pt>
                <c:pt idx="15573">
                  <c:v>39.5</c:v>
                </c:pt>
                <c:pt idx="15574">
                  <c:v>39.5</c:v>
                </c:pt>
                <c:pt idx="15575">
                  <c:v>39.5</c:v>
                </c:pt>
                <c:pt idx="15576">
                  <c:v>39.5</c:v>
                </c:pt>
                <c:pt idx="15577">
                  <c:v>39.5</c:v>
                </c:pt>
                <c:pt idx="15578">
                  <c:v>39.5</c:v>
                </c:pt>
                <c:pt idx="15579">
                  <c:v>39.5</c:v>
                </c:pt>
                <c:pt idx="15580">
                  <c:v>39.5</c:v>
                </c:pt>
                <c:pt idx="15581">
                  <c:v>39.5</c:v>
                </c:pt>
                <c:pt idx="15582">
                  <c:v>39.51</c:v>
                </c:pt>
                <c:pt idx="15583">
                  <c:v>39.51</c:v>
                </c:pt>
                <c:pt idx="15584">
                  <c:v>39.51</c:v>
                </c:pt>
                <c:pt idx="15585">
                  <c:v>39.5</c:v>
                </c:pt>
                <c:pt idx="15586">
                  <c:v>39.5</c:v>
                </c:pt>
                <c:pt idx="15587">
                  <c:v>39.5</c:v>
                </c:pt>
                <c:pt idx="15588">
                  <c:v>39.5</c:v>
                </c:pt>
                <c:pt idx="15589">
                  <c:v>39.5</c:v>
                </c:pt>
                <c:pt idx="15590">
                  <c:v>39.51</c:v>
                </c:pt>
                <c:pt idx="15591">
                  <c:v>39.51</c:v>
                </c:pt>
                <c:pt idx="15592">
                  <c:v>39.51</c:v>
                </c:pt>
                <c:pt idx="15593">
                  <c:v>39.520000000000003</c:v>
                </c:pt>
                <c:pt idx="15594">
                  <c:v>39.520000000000003</c:v>
                </c:pt>
                <c:pt idx="15595">
                  <c:v>39.53</c:v>
                </c:pt>
                <c:pt idx="15596">
                  <c:v>39.54</c:v>
                </c:pt>
                <c:pt idx="15597">
                  <c:v>39.549999999999997</c:v>
                </c:pt>
                <c:pt idx="15598">
                  <c:v>39.56</c:v>
                </c:pt>
                <c:pt idx="15599">
                  <c:v>39.57</c:v>
                </c:pt>
                <c:pt idx="15600">
                  <c:v>39.57</c:v>
                </c:pt>
                <c:pt idx="15601">
                  <c:v>39.58</c:v>
                </c:pt>
                <c:pt idx="15602">
                  <c:v>39.58</c:v>
                </c:pt>
                <c:pt idx="15603">
                  <c:v>39.590000000000003</c:v>
                </c:pt>
                <c:pt idx="15604">
                  <c:v>39.6</c:v>
                </c:pt>
                <c:pt idx="15605">
                  <c:v>39.6</c:v>
                </c:pt>
                <c:pt idx="15606">
                  <c:v>39.6</c:v>
                </c:pt>
                <c:pt idx="15607">
                  <c:v>39.61</c:v>
                </c:pt>
                <c:pt idx="15608">
                  <c:v>39.619999999999997</c:v>
                </c:pt>
                <c:pt idx="15609">
                  <c:v>39.619999999999997</c:v>
                </c:pt>
                <c:pt idx="15610">
                  <c:v>39.619999999999997</c:v>
                </c:pt>
                <c:pt idx="15611">
                  <c:v>39.630000000000003</c:v>
                </c:pt>
                <c:pt idx="15612">
                  <c:v>39.630000000000003</c:v>
                </c:pt>
                <c:pt idx="15613">
                  <c:v>39.630000000000003</c:v>
                </c:pt>
                <c:pt idx="15614">
                  <c:v>39.64</c:v>
                </c:pt>
                <c:pt idx="15615">
                  <c:v>39.64</c:v>
                </c:pt>
                <c:pt idx="15616">
                  <c:v>39.64</c:v>
                </c:pt>
                <c:pt idx="15617">
                  <c:v>39.64</c:v>
                </c:pt>
                <c:pt idx="15618">
                  <c:v>39.65</c:v>
                </c:pt>
                <c:pt idx="15619">
                  <c:v>39.65</c:v>
                </c:pt>
                <c:pt idx="15620">
                  <c:v>39.659999999999997</c:v>
                </c:pt>
                <c:pt idx="15621">
                  <c:v>39.659999999999997</c:v>
                </c:pt>
                <c:pt idx="15622">
                  <c:v>39.659999999999997</c:v>
                </c:pt>
                <c:pt idx="15623">
                  <c:v>39.659999999999997</c:v>
                </c:pt>
                <c:pt idx="15624">
                  <c:v>39.67</c:v>
                </c:pt>
                <c:pt idx="15625">
                  <c:v>39.67</c:v>
                </c:pt>
                <c:pt idx="15626">
                  <c:v>39.67</c:v>
                </c:pt>
                <c:pt idx="15627">
                  <c:v>39.67</c:v>
                </c:pt>
                <c:pt idx="15628">
                  <c:v>39.67</c:v>
                </c:pt>
                <c:pt idx="15629">
                  <c:v>39.659999999999997</c:v>
                </c:pt>
                <c:pt idx="15630">
                  <c:v>39.67</c:v>
                </c:pt>
                <c:pt idx="15631">
                  <c:v>39.67</c:v>
                </c:pt>
                <c:pt idx="15632">
                  <c:v>39.67</c:v>
                </c:pt>
                <c:pt idx="15633">
                  <c:v>39.659999999999997</c:v>
                </c:pt>
                <c:pt idx="15634">
                  <c:v>39.659999999999997</c:v>
                </c:pt>
                <c:pt idx="15635">
                  <c:v>39.659999999999997</c:v>
                </c:pt>
                <c:pt idx="15636">
                  <c:v>39.659999999999997</c:v>
                </c:pt>
                <c:pt idx="15637">
                  <c:v>39.659999999999997</c:v>
                </c:pt>
                <c:pt idx="15638">
                  <c:v>39.659999999999997</c:v>
                </c:pt>
                <c:pt idx="15639">
                  <c:v>39.659999999999997</c:v>
                </c:pt>
                <c:pt idx="15640">
                  <c:v>39.65</c:v>
                </c:pt>
                <c:pt idx="15641">
                  <c:v>39.65</c:v>
                </c:pt>
                <c:pt idx="15642">
                  <c:v>39.65</c:v>
                </c:pt>
                <c:pt idx="15643">
                  <c:v>39.65</c:v>
                </c:pt>
                <c:pt idx="15644">
                  <c:v>39.65</c:v>
                </c:pt>
                <c:pt idx="15645">
                  <c:v>39.64</c:v>
                </c:pt>
                <c:pt idx="15646">
                  <c:v>39.64</c:v>
                </c:pt>
                <c:pt idx="15647">
                  <c:v>39.64</c:v>
                </c:pt>
                <c:pt idx="15648">
                  <c:v>39.64</c:v>
                </c:pt>
                <c:pt idx="15649">
                  <c:v>39.64</c:v>
                </c:pt>
                <c:pt idx="15650">
                  <c:v>39.64</c:v>
                </c:pt>
                <c:pt idx="15651">
                  <c:v>39.64</c:v>
                </c:pt>
                <c:pt idx="15652">
                  <c:v>39.64</c:v>
                </c:pt>
                <c:pt idx="15653">
                  <c:v>39.64</c:v>
                </c:pt>
                <c:pt idx="15654">
                  <c:v>39.64</c:v>
                </c:pt>
                <c:pt idx="15655">
                  <c:v>39.64</c:v>
                </c:pt>
                <c:pt idx="15656">
                  <c:v>39.64</c:v>
                </c:pt>
                <c:pt idx="15657">
                  <c:v>39.65</c:v>
                </c:pt>
                <c:pt idx="15658">
                  <c:v>39.64</c:v>
                </c:pt>
                <c:pt idx="15659">
                  <c:v>39.65</c:v>
                </c:pt>
                <c:pt idx="15660">
                  <c:v>39.65</c:v>
                </c:pt>
                <c:pt idx="15661">
                  <c:v>39.64</c:v>
                </c:pt>
                <c:pt idx="15662">
                  <c:v>39.64</c:v>
                </c:pt>
                <c:pt idx="15663">
                  <c:v>39.64</c:v>
                </c:pt>
                <c:pt idx="15664">
                  <c:v>39.64</c:v>
                </c:pt>
                <c:pt idx="15665">
                  <c:v>39.64</c:v>
                </c:pt>
                <c:pt idx="15666">
                  <c:v>39.630000000000003</c:v>
                </c:pt>
                <c:pt idx="15667">
                  <c:v>39.630000000000003</c:v>
                </c:pt>
                <c:pt idx="15668">
                  <c:v>39.619999999999997</c:v>
                </c:pt>
                <c:pt idx="15669">
                  <c:v>39.619999999999997</c:v>
                </c:pt>
                <c:pt idx="15670">
                  <c:v>39.61</c:v>
                </c:pt>
                <c:pt idx="15671">
                  <c:v>39.61</c:v>
                </c:pt>
                <c:pt idx="15672">
                  <c:v>39.61</c:v>
                </c:pt>
                <c:pt idx="15673">
                  <c:v>39.61</c:v>
                </c:pt>
                <c:pt idx="15674">
                  <c:v>39.61</c:v>
                </c:pt>
                <c:pt idx="15675">
                  <c:v>39.61</c:v>
                </c:pt>
                <c:pt idx="15676">
                  <c:v>39.61</c:v>
                </c:pt>
                <c:pt idx="15677">
                  <c:v>39.61</c:v>
                </c:pt>
                <c:pt idx="15678">
                  <c:v>39.61</c:v>
                </c:pt>
                <c:pt idx="15679">
                  <c:v>39.61</c:v>
                </c:pt>
                <c:pt idx="15680">
                  <c:v>39.61</c:v>
                </c:pt>
                <c:pt idx="15681">
                  <c:v>39.61</c:v>
                </c:pt>
                <c:pt idx="15682">
                  <c:v>39.61</c:v>
                </c:pt>
                <c:pt idx="15683">
                  <c:v>39.61</c:v>
                </c:pt>
                <c:pt idx="15684">
                  <c:v>39.61</c:v>
                </c:pt>
                <c:pt idx="15685">
                  <c:v>39.61</c:v>
                </c:pt>
                <c:pt idx="15686">
                  <c:v>39.61</c:v>
                </c:pt>
                <c:pt idx="15687">
                  <c:v>39.61</c:v>
                </c:pt>
                <c:pt idx="15688">
                  <c:v>39.61</c:v>
                </c:pt>
                <c:pt idx="15689">
                  <c:v>39.6</c:v>
                </c:pt>
                <c:pt idx="15690">
                  <c:v>39.6</c:v>
                </c:pt>
                <c:pt idx="15691">
                  <c:v>39.6</c:v>
                </c:pt>
                <c:pt idx="15692">
                  <c:v>39.6</c:v>
                </c:pt>
                <c:pt idx="15693">
                  <c:v>39.590000000000003</c:v>
                </c:pt>
                <c:pt idx="15694">
                  <c:v>39.590000000000003</c:v>
                </c:pt>
                <c:pt idx="15695">
                  <c:v>39.590000000000003</c:v>
                </c:pt>
                <c:pt idx="15696">
                  <c:v>39.590000000000003</c:v>
                </c:pt>
                <c:pt idx="15697">
                  <c:v>39.590000000000003</c:v>
                </c:pt>
                <c:pt idx="15698">
                  <c:v>39.58</c:v>
                </c:pt>
                <c:pt idx="15699">
                  <c:v>39.57</c:v>
                </c:pt>
                <c:pt idx="15700">
                  <c:v>39.57</c:v>
                </c:pt>
                <c:pt idx="15701">
                  <c:v>39.57</c:v>
                </c:pt>
                <c:pt idx="15702">
                  <c:v>39.56</c:v>
                </c:pt>
                <c:pt idx="15703">
                  <c:v>39.56</c:v>
                </c:pt>
                <c:pt idx="15704">
                  <c:v>39.56</c:v>
                </c:pt>
                <c:pt idx="15705">
                  <c:v>39.56</c:v>
                </c:pt>
                <c:pt idx="15706">
                  <c:v>39.549999999999997</c:v>
                </c:pt>
                <c:pt idx="15707">
                  <c:v>39.549999999999997</c:v>
                </c:pt>
                <c:pt idx="15708">
                  <c:v>39.549999999999997</c:v>
                </c:pt>
                <c:pt idx="15709">
                  <c:v>39.54</c:v>
                </c:pt>
                <c:pt idx="15710">
                  <c:v>39.53</c:v>
                </c:pt>
                <c:pt idx="15711">
                  <c:v>39.520000000000003</c:v>
                </c:pt>
                <c:pt idx="15712">
                  <c:v>39.520000000000003</c:v>
                </c:pt>
                <c:pt idx="15713">
                  <c:v>39.51</c:v>
                </c:pt>
                <c:pt idx="15714">
                  <c:v>39.5</c:v>
                </c:pt>
                <c:pt idx="15715">
                  <c:v>39.49</c:v>
                </c:pt>
                <c:pt idx="15716">
                  <c:v>39.479999999999997</c:v>
                </c:pt>
                <c:pt idx="15717">
                  <c:v>39.47</c:v>
                </c:pt>
                <c:pt idx="15718">
                  <c:v>39.46</c:v>
                </c:pt>
                <c:pt idx="15719">
                  <c:v>39.46</c:v>
                </c:pt>
                <c:pt idx="15720">
                  <c:v>39.450000000000003</c:v>
                </c:pt>
                <c:pt idx="15721">
                  <c:v>39.450000000000003</c:v>
                </c:pt>
                <c:pt idx="15722">
                  <c:v>39.44</c:v>
                </c:pt>
                <c:pt idx="15723">
                  <c:v>39.44</c:v>
                </c:pt>
                <c:pt idx="15724">
                  <c:v>39.44</c:v>
                </c:pt>
                <c:pt idx="15725">
                  <c:v>39.44</c:v>
                </c:pt>
                <c:pt idx="15726">
                  <c:v>39.44</c:v>
                </c:pt>
                <c:pt idx="15727">
                  <c:v>39.44</c:v>
                </c:pt>
                <c:pt idx="15728">
                  <c:v>39.44</c:v>
                </c:pt>
                <c:pt idx="15729">
                  <c:v>39.43</c:v>
                </c:pt>
                <c:pt idx="15730">
                  <c:v>39.43</c:v>
                </c:pt>
                <c:pt idx="15731">
                  <c:v>39.43</c:v>
                </c:pt>
                <c:pt idx="15732">
                  <c:v>39.43</c:v>
                </c:pt>
                <c:pt idx="15733">
                  <c:v>39.43</c:v>
                </c:pt>
                <c:pt idx="15734">
                  <c:v>39.43</c:v>
                </c:pt>
                <c:pt idx="15735">
                  <c:v>39.42</c:v>
                </c:pt>
                <c:pt idx="15736">
                  <c:v>39.42</c:v>
                </c:pt>
                <c:pt idx="15737">
                  <c:v>39.42</c:v>
                </c:pt>
                <c:pt idx="15738">
                  <c:v>39.42</c:v>
                </c:pt>
                <c:pt idx="15739">
                  <c:v>39.42</c:v>
                </c:pt>
                <c:pt idx="15740">
                  <c:v>39.42</c:v>
                </c:pt>
                <c:pt idx="15741">
                  <c:v>39.42</c:v>
                </c:pt>
                <c:pt idx="15742">
                  <c:v>39.42</c:v>
                </c:pt>
                <c:pt idx="15743">
                  <c:v>39.42</c:v>
                </c:pt>
                <c:pt idx="15744">
                  <c:v>39.43</c:v>
                </c:pt>
                <c:pt idx="15745">
                  <c:v>39.43</c:v>
                </c:pt>
                <c:pt idx="15746">
                  <c:v>39.44</c:v>
                </c:pt>
                <c:pt idx="15747">
                  <c:v>39.44</c:v>
                </c:pt>
                <c:pt idx="15748">
                  <c:v>39.44</c:v>
                </c:pt>
                <c:pt idx="15749">
                  <c:v>39.450000000000003</c:v>
                </c:pt>
                <c:pt idx="15750">
                  <c:v>39.450000000000003</c:v>
                </c:pt>
                <c:pt idx="15751">
                  <c:v>39.46</c:v>
                </c:pt>
                <c:pt idx="15752">
                  <c:v>39.47</c:v>
                </c:pt>
                <c:pt idx="15753">
                  <c:v>39.47</c:v>
                </c:pt>
                <c:pt idx="15754">
                  <c:v>39.49</c:v>
                </c:pt>
                <c:pt idx="15755">
                  <c:v>39.5</c:v>
                </c:pt>
                <c:pt idx="15756">
                  <c:v>39.51</c:v>
                </c:pt>
                <c:pt idx="15757">
                  <c:v>39.53</c:v>
                </c:pt>
                <c:pt idx="15758">
                  <c:v>39.54</c:v>
                </c:pt>
                <c:pt idx="15759">
                  <c:v>39.56</c:v>
                </c:pt>
                <c:pt idx="15760">
                  <c:v>39.58</c:v>
                </c:pt>
                <c:pt idx="15761">
                  <c:v>39.590000000000003</c:v>
                </c:pt>
                <c:pt idx="15762">
                  <c:v>39.6</c:v>
                </c:pt>
                <c:pt idx="15763">
                  <c:v>39.61</c:v>
                </c:pt>
                <c:pt idx="15764">
                  <c:v>39.619999999999997</c:v>
                </c:pt>
                <c:pt idx="15765">
                  <c:v>39.619999999999997</c:v>
                </c:pt>
                <c:pt idx="15766">
                  <c:v>39.630000000000003</c:v>
                </c:pt>
                <c:pt idx="15767">
                  <c:v>39.65</c:v>
                </c:pt>
                <c:pt idx="15768">
                  <c:v>39.659999999999997</c:v>
                </c:pt>
                <c:pt idx="15769">
                  <c:v>39.68</c:v>
                </c:pt>
                <c:pt idx="15770">
                  <c:v>39.69</c:v>
                </c:pt>
                <c:pt idx="15771">
                  <c:v>39.700000000000003</c:v>
                </c:pt>
                <c:pt idx="15772">
                  <c:v>39.71</c:v>
                </c:pt>
                <c:pt idx="15773">
                  <c:v>39.71</c:v>
                </c:pt>
                <c:pt idx="15774">
                  <c:v>39.71</c:v>
                </c:pt>
                <c:pt idx="15775">
                  <c:v>39.71</c:v>
                </c:pt>
                <c:pt idx="15776">
                  <c:v>39.71</c:v>
                </c:pt>
                <c:pt idx="15777">
                  <c:v>39.71</c:v>
                </c:pt>
                <c:pt idx="15778">
                  <c:v>39.72</c:v>
                </c:pt>
                <c:pt idx="15779">
                  <c:v>39.72</c:v>
                </c:pt>
                <c:pt idx="15780">
                  <c:v>39.74</c:v>
                </c:pt>
                <c:pt idx="15781">
                  <c:v>39.76</c:v>
                </c:pt>
                <c:pt idx="15782">
                  <c:v>39.78</c:v>
                </c:pt>
                <c:pt idx="15783">
                  <c:v>39.81</c:v>
                </c:pt>
                <c:pt idx="15784">
                  <c:v>39.83</c:v>
                </c:pt>
                <c:pt idx="15785">
                  <c:v>39.85</c:v>
                </c:pt>
                <c:pt idx="15786">
                  <c:v>39.869999999999997</c:v>
                </c:pt>
                <c:pt idx="15787">
                  <c:v>39.89</c:v>
                </c:pt>
                <c:pt idx="15788">
                  <c:v>39.909999999999997</c:v>
                </c:pt>
                <c:pt idx="15789">
                  <c:v>39.92</c:v>
                </c:pt>
                <c:pt idx="15790">
                  <c:v>39.92</c:v>
                </c:pt>
                <c:pt idx="15791">
                  <c:v>39.92</c:v>
                </c:pt>
                <c:pt idx="15792">
                  <c:v>39.92</c:v>
                </c:pt>
                <c:pt idx="15793">
                  <c:v>39.92</c:v>
                </c:pt>
                <c:pt idx="15794">
                  <c:v>39.93</c:v>
                </c:pt>
                <c:pt idx="15795">
                  <c:v>39.93</c:v>
                </c:pt>
                <c:pt idx="15796">
                  <c:v>39.93</c:v>
                </c:pt>
                <c:pt idx="15797">
                  <c:v>39.94</c:v>
                </c:pt>
                <c:pt idx="15798">
                  <c:v>39.94</c:v>
                </c:pt>
                <c:pt idx="15799">
                  <c:v>39.950000000000003</c:v>
                </c:pt>
                <c:pt idx="15800">
                  <c:v>39.950000000000003</c:v>
                </c:pt>
                <c:pt idx="15801">
                  <c:v>39.950000000000003</c:v>
                </c:pt>
                <c:pt idx="15802">
                  <c:v>39.96</c:v>
                </c:pt>
                <c:pt idx="15803">
                  <c:v>39.96</c:v>
                </c:pt>
                <c:pt idx="15804">
                  <c:v>39.96</c:v>
                </c:pt>
                <c:pt idx="15805">
                  <c:v>39.96</c:v>
                </c:pt>
                <c:pt idx="15806">
                  <c:v>39.96</c:v>
                </c:pt>
                <c:pt idx="15807">
                  <c:v>39.96</c:v>
                </c:pt>
                <c:pt idx="15808">
                  <c:v>39.96</c:v>
                </c:pt>
                <c:pt idx="15809">
                  <c:v>39.96</c:v>
                </c:pt>
                <c:pt idx="15810">
                  <c:v>39.96</c:v>
                </c:pt>
                <c:pt idx="15811">
                  <c:v>39.950000000000003</c:v>
                </c:pt>
                <c:pt idx="15812">
                  <c:v>39.950000000000003</c:v>
                </c:pt>
                <c:pt idx="15813">
                  <c:v>39.950000000000003</c:v>
                </c:pt>
                <c:pt idx="15814">
                  <c:v>39.950000000000003</c:v>
                </c:pt>
                <c:pt idx="15815">
                  <c:v>39.94</c:v>
                </c:pt>
                <c:pt idx="15816">
                  <c:v>39.94</c:v>
                </c:pt>
                <c:pt idx="15817">
                  <c:v>39.94</c:v>
                </c:pt>
                <c:pt idx="15818">
                  <c:v>39.94</c:v>
                </c:pt>
                <c:pt idx="15819">
                  <c:v>39.94</c:v>
                </c:pt>
                <c:pt idx="15820">
                  <c:v>39.94</c:v>
                </c:pt>
                <c:pt idx="15821">
                  <c:v>39.94</c:v>
                </c:pt>
                <c:pt idx="15822">
                  <c:v>39.94</c:v>
                </c:pt>
                <c:pt idx="15823">
                  <c:v>39.94</c:v>
                </c:pt>
                <c:pt idx="15824">
                  <c:v>39.93</c:v>
                </c:pt>
                <c:pt idx="15825">
                  <c:v>39.93</c:v>
                </c:pt>
                <c:pt idx="15826">
                  <c:v>39.93</c:v>
                </c:pt>
                <c:pt idx="15827">
                  <c:v>39.93</c:v>
                </c:pt>
                <c:pt idx="15828">
                  <c:v>39.92</c:v>
                </c:pt>
                <c:pt idx="15829">
                  <c:v>39.92</c:v>
                </c:pt>
                <c:pt idx="15830">
                  <c:v>39.92</c:v>
                </c:pt>
                <c:pt idx="15831">
                  <c:v>39.92</c:v>
                </c:pt>
                <c:pt idx="15832">
                  <c:v>39.92</c:v>
                </c:pt>
                <c:pt idx="15833">
                  <c:v>39.92</c:v>
                </c:pt>
                <c:pt idx="15834">
                  <c:v>39.92</c:v>
                </c:pt>
                <c:pt idx="15835">
                  <c:v>39.92</c:v>
                </c:pt>
                <c:pt idx="15836">
                  <c:v>39.92</c:v>
                </c:pt>
                <c:pt idx="15837">
                  <c:v>39.909999999999997</c:v>
                </c:pt>
                <c:pt idx="15838">
                  <c:v>39.909999999999997</c:v>
                </c:pt>
                <c:pt idx="15839">
                  <c:v>39.9</c:v>
                </c:pt>
                <c:pt idx="15840">
                  <c:v>39.9</c:v>
                </c:pt>
                <c:pt idx="15841">
                  <c:v>39.89</c:v>
                </c:pt>
                <c:pt idx="15842">
                  <c:v>39.880000000000003</c:v>
                </c:pt>
                <c:pt idx="15843">
                  <c:v>39.869999999999997</c:v>
                </c:pt>
                <c:pt idx="15844">
                  <c:v>39.86</c:v>
                </c:pt>
                <c:pt idx="15845">
                  <c:v>39.85</c:v>
                </c:pt>
                <c:pt idx="15846">
                  <c:v>39.840000000000003</c:v>
                </c:pt>
                <c:pt idx="15847">
                  <c:v>39.83</c:v>
                </c:pt>
                <c:pt idx="15848">
                  <c:v>39.82</c:v>
                </c:pt>
                <c:pt idx="15849">
                  <c:v>39.799999999999997</c:v>
                </c:pt>
                <c:pt idx="15850">
                  <c:v>39.79</c:v>
                </c:pt>
                <c:pt idx="15851">
                  <c:v>39.770000000000003</c:v>
                </c:pt>
                <c:pt idx="15852">
                  <c:v>39.76</c:v>
                </c:pt>
                <c:pt idx="15853">
                  <c:v>39.75</c:v>
                </c:pt>
                <c:pt idx="15854">
                  <c:v>39.74</c:v>
                </c:pt>
                <c:pt idx="15855">
                  <c:v>39.74</c:v>
                </c:pt>
                <c:pt idx="15856">
                  <c:v>39.729999999999997</c:v>
                </c:pt>
                <c:pt idx="15857">
                  <c:v>39.72</c:v>
                </c:pt>
                <c:pt idx="15858">
                  <c:v>39.72</c:v>
                </c:pt>
                <c:pt idx="15859">
                  <c:v>39.72</c:v>
                </c:pt>
                <c:pt idx="15860">
                  <c:v>39.71</c:v>
                </c:pt>
                <c:pt idx="15861">
                  <c:v>39.71</c:v>
                </c:pt>
                <c:pt idx="15862">
                  <c:v>39.71</c:v>
                </c:pt>
                <c:pt idx="15863">
                  <c:v>39.71</c:v>
                </c:pt>
                <c:pt idx="15864">
                  <c:v>39.71</c:v>
                </c:pt>
                <c:pt idx="15865">
                  <c:v>39.71</c:v>
                </c:pt>
                <c:pt idx="15866">
                  <c:v>39.71</c:v>
                </c:pt>
                <c:pt idx="15867">
                  <c:v>39.71</c:v>
                </c:pt>
                <c:pt idx="15868">
                  <c:v>39.71</c:v>
                </c:pt>
                <c:pt idx="15869">
                  <c:v>39.71</c:v>
                </c:pt>
                <c:pt idx="15870">
                  <c:v>39.71</c:v>
                </c:pt>
                <c:pt idx="15871">
                  <c:v>39.71</c:v>
                </c:pt>
                <c:pt idx="15872">
                  <c:v>39.71</c:v>
                </c:pt>
                <c:pt idx="15873">
                  <c:v>39.71</c:v>
                </c:pt>
                <c:pt idx="15874">
                  <c:v>39.700000000000003</c:v>
                </c:pt>
                <c:pt idx="15875">
                  <c:v>39.69</c:v>
                </c:pt>
                <c:pt idx="15876">
                  <c:v>39.68</c:v>
                </c:pt>
                <c:pt idx="15877">
                  <c:v>39.68</c:v>
                </c:pt>
                <c:pt idx="15878">
                  <c:v>39.659999999999997</c:v>
                </c:pt>
                <c:pt idx="15879">
                  <c:v>39.659999999999997</c:v>
                </c:pt>
                <c:pt idx="15880">
                  <c:v>39.65</c:v>
                </c:pt>
                <c:pt idx="15881">
                  <c:v>39.64</c:v>
                </c:pt>
                <c:pt idx="15882">
                  <c:v>39.630000000000003</c:v>
                </c:pt>
                <c:pt idx="15883">
                  <c:v>39.619999999999997</c:v>
                </c:pt>
                <c:pt idx="15884">
                  <c:v>39.61</c:v>
                </c:pt>
                <c:pt idx="15885">
                  <c:v>39.61</c:v>
                </c:pt>
                <c:pt idx="15886">
                  <c:v>39.61</c:v>
                </c:pt>
                <c:pt idx="15887">
                  <c:v>39.6</c:v>
                </c:pt>
                <c:pt idx="15888">
                  <c:v>39.6</c:v>
                </c:pt>
                <c:pt idx="15889">
                  <c:v>39.590000000000003</c:v>
                </c:pt>
                <c:pt idx="15890">
                  <c:v>39.590000000000003</c:v>
                </c:pt>
                <c:pt idx="15891">
                  <c:v>39.58</c:v>
                </c:pt>
                <c:pt idx="15892">
                  <c:v>39.58</c:v>
                </c:pt>
                <c:pt idx="15893">
                  <c:v>39.57</c:v>
                </c:pt>
                <c:pt idx="15894">
                  <c:v>39.56</c:v>
                </c:pt>
                <c:pt idx="15895">
                  <c:v>39.54</c:v>
                </c:pt>
                <c:pt idx="15896">
                  <c:v>39.53</c:v>
                </c:pt>
                <c:pt idx="15897">
                  <c:v>39.520000000000003</c:v>
                </c:pt>
                <c:pt idx="15898">
                  <c:v>39.51</c:v>
                </c:pt>
                <c:pt idx="15899">
                  <c:v>39.49</c:v>
                </c:pt>
                <c:pt idx="15900">
                  <c:v>39.47</c:v>
                </c:pt>
                <c:pt idx="15901">
                  <c:v>39.46</c:v>
                </c:pt>
                <c:pt idx="15902">
                  <c:v>39.44</c:v>
                </c:pt>
                <c:pt idx="15903">
                  <c:v>39.43</c:v>
                </c:pt>
                <c:pt idx="15904">
                  <c:v>39.42</c:v>
                </c:pt>
                <c:pt idx="15905">
                  <c:v>39.42</c:v>
                </c:pt>
                <c:pt idx="15906">
                  <c:v>39.42</c:v>
                </c:pt>
                <c:pt idx="15907">
                  <c:v>39.409999999999997</c:v>
                </c:pt>
                <c:pt idx="15908">
                  <c:v>39.409999999999997</c:v>
                </c:pt>
                <c:pt idx="15909">
                  <c:v>39.409999999999997</c:v>
                </c:pt>
                <c:pt idx="15910">
                  <c:v>39.409999999999997</c:v>
                </c:pt>
                <c:pt idx="15911">
                  <c:v>39.409999999999997</c:v>
                </c:pt>
                <c:pt idx="15912">
                  <c:v>39.409999999999997</c:v>
                </c:pt>
                <c:pt idx="15913">
                  <c:v>39.4</c:v>
                </c:pt>
                <c:pt idx="15914">
                  <c:v>39.4</c:v>
                </c:pt>
                <c:pt idx="15915">
                  <c:v>39.4</c:v>
                </c:pt>
                <c:pt idx="15916">
                  <c:v>39.4</c:v>
                </c:pt>
                <c:pt idx="15917">
                  <c:v>39.4</c:v>
                </c:pt>
                <c:pt idx="15918">
                  <c:v>39.4</c:v>
                </c:pt>
                <c:pt idx="15919">
                  <c:v>39.4</c:v>
                </c:pt>
                <c:pt idx="15920">
                  <c:v>39.4</c:v>
                </c:pt>
                <c:pt idx="15921">
                  <c:v>39.4</c:v>
                </c:pt>
                <c:pt idx="15922">
                  <c:v>39.4</c:v>
                </c:pt>
                <c:pt idx="15923">
                  <c:v>39.4</c:v>
                </c:pt>
                <c:pt idx="15924">
                  <c:v>39.4</c:v>
                </c:pt>
                <c:pt idx="15925">
                  <c:v>39.4</c:v>
                </c:pt>
                <c:pt idx="15926">
                  <c:v>39.4</c:v>
                </c:pt>
                <c:pt idx="15927">
                  <c:v>39.4</c:v>
                </c:pt>
                <c:pt idx="15928">
                  <c:v>39.4</c:v>
                </c:pt>
                <c:pt idx="15929">
                  <c:v>39.4</c:v>
                </c:pt>
                <c:pt idx="15930">
                  <c:v>39.4</c:v>
                </c:pt>
                <c:pt idx="15931">
                  <c:v>39.4</c:v>
                </c:pt>
                <c:pt idx="15932">
                  <c:v>39.4</c:v>
                </c:pt>
                <c:pt idx="15933">
                  <c:v>39.4</c:v>
                </c:pt>
                <c:pt idx="15934">
                  <c:v>39.4</c:v>
                </c:pt>
                <c:pt idx="15935">
                  <c:v>39.4</c:v>
                </c:pt>
                <c:pt idx="15936">
                  <c:v>39.4</c:v>
                </c:pt>
                <c:pt idx="15937">
                  <c:v>39.409999999999997</c:v>
                </c:pt>
                <c:pt idx="15938">
                  <c:v>39.42</c:v>
                </c:pt>
                <c:pt idx="15939">
                  <c:v>39.43</c:v>
                </c:pt>
                <c:pt idx="15940">
                  <c:v>39.43</c:v>
                </c:pt>
                <c:pt idx="15941">
                  <c:v>39.450000000000003</c:v>
                </c:pt>
                <c:pt idx="15942">
                  <c:v>39.47</c:v>
                </c:pt>
                <c:pt idx="15943">
                  <c:v>39.5</c:v>
                </c:pt>
                <c:pt idx="15944">
                  <c:v>39.520000000000003</c:v>
                </c:pt>
                <c:pt idx="15945">
                  <c:v>39.56</c:v>
                </c:pt>
                <c:pt idx="15946">
                  <c:v>39.58</c:v>
                </c:pt>
                <c:pt idx="15947">
                  <c:v>39.590000000000003</c:v>
                </c:pt>
                <c:pt idx="15948">
                  <c:v>39.6</c:v>
                </c:pt>
                <c:pt idx="15949">
                  <c:v>39.61</c:v>
                </c:pt>
                <c:pt idx="15950">
                  <c:v>39.61</c:v>
                </c:pt>
                <c:pt idx="15951">
                  <c:v>39.619999999999997</c:v>
                </c:pt>
                <c:pt idx="15952">
                  <c:v>39.630000000000003</c:v>
                </c:pt>
                <c:pt idx="15953">
                  <c:v>39.64</c:v>
                </c:pt>
                <c:pt idx="15954">
                  <c:v>39.659999999999997</c:v>
                </c:pt>
                <c:pt idx="15955">
                  <c:v>39.68</c:v>
                </c:pt>
                <c:pt idx="15956">
                  <c:v>39.700000000000003</c:v>
                </c:pt>
                <c:pt idx="15957">
                  <c:v>39.71</c:v>
                </c:pt>
                <c:pt idx="15958">
                  <c:v>39.71</c:v>
                </c:pt>
                <c:pt idx="15959">
                  <c:v>39.71</c:v>
                </c:pt>
                <c:pt idx="15960">
                  <c:v>39.71</c:v>
                </c:pt>
                <c:pt idx="15961">
                  <c:v>39.72</c:v>
                </c:pt>
                <c:pt idx="15962">
                  <c:v>39.729999999999997</c:v>
                </c:pt>
                <c:pt idx="15963">
                  <c:v>39.75</c:v>
                </c:pt>
                <c:pt idx="15964">
                  <c:v>39.770000000000003</c:v>
                </c:pt>
                <c:pt idx="15965">
                  <c:v>39.799999999999997</c:v>
                </c:pt>
                <c:pt idx="15966">
                  <c:v>39.83</c:v>
                </c:pt>
                <c:pt idx="15967">
                  <c:v>39.85</c:v>
                </c:pt>
                <c:pt idx="15968">
                  <c:v>39.880000000000003</c:v>
                </c:pt>
                <c:pt idx="15969">
                  <c:v>39.9</c:v>
                </c:pt>
                <c:pt idx="15970">
                  <c:v>39.909999999999997</c:v>
                </c:pt>
                <c:pt idx="15971">
                  <c:v>39.92</c:v>
                </c:pt>
                <c:pt idx="15972">
                  <c:v>39.93</c:v>
                </c:pt>
                <c:pt idx="15973">
                  <c:v>39.93</c:v>
                </c:pt>
                <c:pt idx="15974">
                  <c:v>39.94</c:v>
                </c:pt>
                <c:pt idx="15975">
                  <c:v>39.96</c:v>
                </c:pt>
                <c:pt idx="15976">
                  <c:v>39.979999999999997</c:v>
                </c:pt>
                <c:pt idx="15977">
                  <c:v>39.99</c:v>
                </c:pt>
                <c:pt idx="15978">
                  <c:v>40.01</c:v>
                </c:pt>
                <c:pt idx="15979">
                  <c:v>40.020000000000003</c:v>
                </c:pt>
                <c:pt idx="15980">
                  <c:v>40.020000000000003</c:v>
                </c:pt>
                <c:pt idx="15981">
                  <c:v>40.03</c:v>
                </c:pt>
                <c:pt idx="15982">
                  <c:v>40.03</c:v>
                </c:pt>
                <c:pt idx="15983">
                  <c:v>40.03</c:v>
                </c:pt>
                <c:pt idx="15984">
                  <c:v>40.03</c:v>
                </c:pt>
                <c:pt idx="15985">
                  <c:v>40.03</c:v>
                </c:pt>
                <c:pt idx="15986">
                  <c:v>40.03</c:v>
                </c:pt>
                <c:pt idx="15987">
                  <c:v>40.03</c:v>
                </c:pt>
                <c:pt idx="15988">
                  <c:v>40.03</c:v>
                </c:pt>
                <c:pt idx="15989">
                  <c:v>40.03</c:v>
                </c:pt>
                <c:pt idx="15990">
                  <c:v>40.03</c:v>
                </c:pt>
                <c:pt idx="15991">
                  <c:v>40.03</c:v>
                </c:pt>
                <c:pt idx="15992">
                  <c:v>40.03</c:v>
                </c:pt>
                <c:pt idx="15993">
                  <c:v>40.03</c:v>
                </c:pt>
                <c:pt idx="15994">
                  <c:v>40.03</c:v>
                </c:pt>
                <c:pt idx="15995">
                  <c:v>40.03</c:v>
                </c:pt>
                <c:pt idx="15996">
                  <c:v>40.03</c:v>
                </c:pt>
                <c:pt idx="15997">
                  <c:v>40.03</c:v>
                </c:pt>
                <c:pt idx="15998">
                  <c:v>40.03</c:v>
                </c:pt>
                <c:pt idx="15999">
                  <c:v>40.03</c:v>
                </c:pt>
                <c:pt idx="16000">
                  <c:v>40.03</c:v>
                </c:pt>
                <c:pt idx="16001">
                  <c:v>40.03</c:v>
                </c:pt>
                <c:pt idx="16002">
                  <c:v>40.03</c:v>
                </c:pt>
                <c:pt idx="16003">
                  <c:v>40.03</c:v>
                </c:pt>
                <c:pt idx="16004">
                  <c:v>40.03</c:v>
                </c:pt>
                <c:pt idx="16005">
                  <c:v>40.03</c:v>
                </c:pt>
                <c:pt idx="16006">
                  <c:v>40.03</c:v>
                </c:pt>
                <c:pt idx="16007">
                  <c:v>40.03</c:v>
                </c:pt>
                <c:pt idx="16008">
                  <c:v>40.03</c:v>
                </c:pt>
                <c:pt idx="16009">
                  <c:v>40.03</c:v>
                </c:pt>
                <c:pt idx="16010">
                  <c:v>40.03</c:v>
                </c:pt>
                <c:pt idx="16011">
                  <c:v>40.020000000000003</c:v>
                </c:pt>
                <c:pt idx="16012">
                  <c:v>40.020000000000003</c:v>
                </c:pt>
                <c:pt idx="16013">
                  <c:v>40.020000000000003</c:v>
                </c:pt>
                <c:pt idx="16014">
                  <c:v>40.01</c:v>
                </c:pt>
                <c:pt idx="16015">
                  <c:v>40</c:v>
                </c:pt>
                <c:pt idx="16016">
                  <c:v>39.99</c:v>
                </c:pt>
                <c:pt idx="16017">
                  <c:v>39.979999999999997</c:v>
                </c:pt>
                <c:pt idx="16018">
                  <c:v>39.97</c:v>
                </c:pt>
                <c:pt idx="16019">
                  <c:v>39.97</c:v>
                </c:pt>
                <c:pt idx="16020">
                  <c:v>39.96</c:v>
                </c:pt>
                <c:pt idx="16021">
                  <c:v>39.950000000000003</c:v>
                </c:pt>
                <c:pt idx="16022">
                  <c:v>39.94</c:v>
                </c:pt>
                <c:pt idx="16023">
                  <c:v>39.94</c:v>
                </c:pt>
                <c:pt idx="16024">
                  <c:v>39.94</c:v>
                </c:pt>
                <c:pt idx="16025">
                  <c:v>39.93</c:v>
                </c:pt>
                <c:pt idx="16026">
                  <c:v>39.93</c:v>
                </c:pt>
                <c:pt idx="16027">
                  <c:v>39.93</c:v>
                </c:pt>
                <c:pt idx="16028">
                  <c:v>39.93</c:v>
                </c:pt>
                <c:pt idx="16029">
                  <c:v>39.92</c:v>
                </c:pt>
                <c:pt idx="16030">
                  <c:v>39.92</c:v>
                </c:pt>
                <c:pt idx="16031">
                  <c:v>39.92</c:v>
                </c:pt>
                <c:pt idx="16032">
                  <c:v>39.92</c:v>
                </c:pt>
                <c:pt idx="16033">
                  <c:v>39.92</c:v>
                </c:pt>
                <c:pt idx="16034">
                  <c:v>39.92</c:v>
                </c:pt>
                <c:pt idx="16035">
                  <c:v>39.92</c:v>
                </c:pt>
                <c:pt idx="16036">
                  <c:v>39.92</c:v>
                </c:pt>
                <c:pt idx="16037">
                  <c:v>39.909999999999997</c:v>
                </c:pt>
                <c:pt idx="16038">
                  <c:v>39.9</c:v>
                </c:pt>
                <c:pt idx="16039">
                  <c:v>39.89</c:v>
                </c:pt>
                <c:pt idx="16040">
                  <c:v>39.880000000000003</c:v>
                </c:pt>
                <c:pt idx="16041">
                  <c:v>39.869999999999997</c:v>
                </c:pt>
                <c:pt idx="16042">
                  <c:v>39.86</c:v>
                </c:pt>
                <c:pt idx="16043">
                  <c:v>39.85</c:v>
                </c:pt>
                <c:pt idx="16044">
                  <c:v>39.840000000000003</c:v>
                </c:pt>
                <c:pt idx="16045">
                  <c:v>39.83</c:v>
                </c:pt>
                <c:pt idx="16046">
                  <c:v>39.83</c:v>
                </c:pt>
                <c:pt idx="16047">
                  <c:v>39.82</c:v>
                </c:pt>
                <c:pt idx="16048">
                  <c:v>39.81</c:v>
                </c:pt>
                <c:pt idx="16049">
                  <c:v>39.799999999999997</c:v>
                </c:pt>
                <c:pt idx="16050">
                  <c:v>39.78</c:v>
                </c:pt>
                <c:pt idx="16051">
                  <c:v>39.770000000000003</c:v>
                </c:pt>
                <c:pt idx="16052">
                  <c:v>39.76</c:v>
                </c:pt>
                <c:pt idx="16053">
                  <c:v>39.76</c:v>
                </c:pt>
                <c:pt idx="16054">
                  <c:v>39.75</c:v>
                </c:pt>
                <c:pt idx="16055">
                  <c:v>39.75</c:v>
                </c:pt>
                <c:pt idx="16056">
                  <c:v>39.74</c:v>
                </c:pt>
                <c:pt idx="16057">
                  <c:v>39.74</c:v>
                </c:pt>
                <c:pt idx="16058">
                  <c:v>39.729999999999997</c:v>
                </c:pt>
                <c:pt idx="16059">
                  <c:v>39.729999999999997</c:v>
                </c:pt>
                <c:pt idx="16060">
                  <c:v>39.729999999999997</c:v>
                </c:pt>
                <c:pt idx="16061">
                  <c:v>39.729999999999997</c:v>
                </c:pt>
                <c:pt idx="16062">
                  <c:v>39.72</c:v>
                </c:pt>
                <c:pt idx="16063">
                  <c:v>39.72</c:v>
                </c:pt>
                <c:pt idx="16064">
                  <c:v>39.72</c:v>
                </c:pt>
                <c:pt idx="16065">
                  <c:v>39.72</c:v>
                </c:pt>
                <c:pt idx="16066">
                  <c:v>39.72</c:v>
                </c:pt>
                <c:pt idx="16067">
                  <c:v>39.72</c:v>
                </c:pt>
                <c:pt idx="16068">
                  <c:v>39.71</c:v>
                </c:pt>
                <c:pt idx="16069">
                  <c:v>39.71</c:v>
                </c:pt>
                <c:pt idx="16070">
                  <c:v>39.71</c:v>
                </c:pt>
                <c:pt idx="16071">
                  <c:v>39.71</c:v>
                </c:pt>
                <c:pt idx="16072">
                  <c:v>39.71</c:v>
                </c:pt>
                <c:pt idx="16073">
                  <c:v>39.71</c:v>
                </c:pt>
                <c:pt idx="16074">
                  <c:v>39.71</c:v>
                </c:pt>
                <c:pt idx="16075">
                  <c:v>39.71</c:v>
                </c:pt>
                <c:pt idx="16076">
                  <c:v>39.71</c:v>
                </c:pt>
                <c:pt idx="16077">
                  <c:v>39.71</c:v>
                </c:pt>
                <c:pt idx="16078">
                  <c:v>39.71</c:v>
                </c:pt>
                <c:pt idx="16079">
                  <c:v>39.71</c:v>
                </c:pt>
                <c:pt idx="16080">
                  <c:v>39.71</c:v>
                </c:pt>
                <c:pt idx="16081">
                  <c:v>39.71</c:v>
                </c:pt>
                <c:pt idx="16082">
                  <c:v>39.71</c:v>
                </c:pt>
                <c:pt idx="16083">
                  <c:v>39.71</c:v>
                </c:pt>
                <c:pt idx="16084">
                  <c:v>39.71</c:v>
                </c:pt>
                <c:pt idx="16085">
                  <c:v>39.71</c:v>
                </c:pt>
                <c:pt idx="16086">
                  <c:v>39.71</c:v>
                </c:pt>
                <c:pt idx="16087">
                  <c:v>39.71</c:v>
                </c:pt>
                <c:pt idx="16088">
                  <c:v>39.71</c:v>
                </c:pt>
                <c:pt idx="16089">
                  <c:v>39.71</c:v>
                </c:pt>
                <c:pt idx="16090">
                  <c:v>39.71</c:v>
                </c:pt>
                <c:pt idx="16091">
                  <c:v>39.71</c:v>
                </c:pt>
                <c:pt idx="16092">
                  <c:v>39.71</c:v>
                </c:pt>
                <c:pt idx="16093">
                  <c:v>39.71</c:v>
                </c:pt>
                <c:pt idx="16094">
                  <c:v>39.71</c:v>
                </c:pt>
                <c:pt idx="16095">
                  <c:v>39.71</c:v>
                </c:pt>
                <c:pt idx="16096">
                  <c:v>39.71</c:v>
                </c:pt>
                <c:pt idx="16097">
                  <c:v>39.71</c:v>
                </c:pt>
                <c:pt idx="16098">
                  <c:v>39.700000000000003</c:v>
                </c:pt>
                <c:pt idx="16099">
                  <c:v>39.700000000000003</c:v>
                </c:pt>
                <c:pt idx="16100">
                  <c:v>39.700000000000003</c:v>
                </c:pt>
                <c:pt idx="16101">
                  <c:v>39.69</c:v>
                </c:pt>
                <c:pt idx="16102">
                  <c:v>39.68</c:v>
                </c:pt>
                <c:pt idx="16103">
                  <c:v>39.68</c:v>
                </c:pt>
                <c:pt idx="16104">
                  <c:v>39.659999999999997</c:v>
                </c:pt>
                <c:pt idx="16105">
                  <c:v>39.659999999999997</c:v>
                </c:pt>
                <c:pt idx="16106">
                  <c:v>39.65</c:v>
                </c:pt>
                <c:pt idx="16107">
                  <c:v>39.64</c:v>
                </c:pt>
                <c:pt idx="16108">
                  <c:v>39.64</c:v>
                </c:pt>
                <c:pt idx="16109">
                  <c:v>39.630000000000003</c:v>
                </c:pt>
                <c:pt idx="16110">
                  <c:v>39.619999999999997</c:v>
                </c:pt>
                <c:pt idx="16111">
                  <c:v>39.619999999999997</c:v>
                </c:pt>
                <c:pt idx="16112">
                  <c:v>39.619999999999997</c:v>
                </c:pt>
                <c:pt idx="16113">
                  <c:v>39.619999999999997</c:v>
                </c:pt>
                <c:pt idx="16114">
                  <c:v>39.61</c:v>
                </c:pt>
                <c:pt idx="16115">
                  <c:v>39.61</c:v>
                </c:pt>
                <c:pt idx="16116">
                  <c:v>39.61</c:v>
                </c:pt>
                <c:pt idx="16117">
                  <c:v>39.61</c:v>
                </c:pt>
                <c:pt idx="16118">
                  <c:v>39.61</c:v>
                </c:pt>
                <c:pt idx="16119">
                  <c:v>39.61</c:v>
                </c:pt>
                <c:pt idx="16120">
                  <c:v>39.61</c:v>
                </c:pt>
                <c:pt idx="16121">
                  <c:v>39.61</c:v>
                </c:pt>
                <c:pt idx="16122">
                  <c:v>39.61</c:v>
                </c:pt>
                <c:pt idx="16123">
                  <c:v>39.61</c:v>
                </c:pt>
                <c:pt idx="16124">
                  <c:v>39.61</c:v>
                </c:pt>
                <c:pt idx="16125">
                  <c:v>39.61</c:v>
                </c:pt>
                <c:pt idx="16126">
                  <c:v>39.61</c:v>
                </c:pt>
                <c:pt idx="16127">
                  <c:v>39.61</c:v>
                </c:pt>
                <c:pt idx="16128">
                  <c:v>39.61</c:v>
                </c:pt>
                <c:pt idx="16129">
                  <c:v>39.61</c:v>
                </c:pt>
                <c:pt idx="16130">
                  <c:v>39.61</c:v>
                </c:pt>
                <c:pt idx="16131">
                  <c:v>39.61</c:v>
                </c:pt>
                <c:pt idx="16132">
                  <c:v>39.61</c:v>
                </c:pt>
                <c:pt idx="16133">
                  <c:v>39.61</c:v>
                </c:pt>
                <c:pt idx="16134">
                  <c:v>39.61</c:v>
                </c:pt>
                <c:pt idx="16135">
                  <c:v>39.61</c:v>
                </c:pt>
                <c:pt idx="16136">
                  <c:v>39.61</c:v>
                </c:pt>
                <c:pt idx="16137">
                  <c:v>39.61</c:v>
                </c:pt>
                <c:pt idx="16138">
                  <c:v>39.61</c:v>
                </c:pt>
                <c:pt idx="16139">
                  <c:v>39.61</c:v>
                </c:pt>
                <c:pt idx="16140">
                  <c:v>39.61</c:v>
                </c:pt>
                <c:pt idx="16141">
                  <c:v>39.61</c:v>
                </c:pt>
                <c:pt idx="16142">
                  <c:v>39.6</c:v>
                </c:pt>
                <c:pt idx="16143">
                  <c:v>39.6</c:v>
                </c:pt>
                <c:pt idx="16144">
                  <c:v>39.6</c:v>
                </c:pt>
                <c:pt idx="16145">
                  <c:v>39.6</c:v>
                </c:pt>
                <c:pt idx="16146">
                  <c:v>39.590000000000003</c:v>
                </c:pt>
                <c:pt idx="16147">
                  <c:v>39.590000000000003</c:v>
                </c:pt>
                <c:pt idx="16148">
                  <c:v>39.590000000000003</c:v>
                </c:pt>
                <c:pt idx="16149">
                  <c:v>39.590000000000003</c:v>
                </c:pt>
                <c:pt idx="16150">
                  <c:v>39.58</c:v>
                </c:pt>
                <c:pt idx="16151">
                  <c:v>39.57</c:v>
                </c:pt>
                <c:pt idx="16152">
                  <c:v>39.56</c:v>
                </c:pt>
                <c:pt idx="16153">
                  <c:v>39.549999999999997</c:v>
                </c:pt>
                <c:pt idx="16154">
                  <c:v>39.549999999999997</c:v>
                </c:pt>
                <c:pt idx="16155">
                  <c:v>39.54</c:v>
                </c:pt>
                <c:pt idx="16156">
                  <c:v>39.54</c:v>
                </c:pt>
                <c:pt idx="16157">
                  <c:v>39.53</c:v>
                </c:pt>
                <c:pt idx="16158">
                  <c:v>39.520000000000003</c:v>
                </c:pt>
                <c:pt idx="16159">
                  <c:v>39.51</c:v>
                </c:pt>
                <c:pt idx="16160">
                  <c:v>39.5</c:v>
                </c:pt>
                <c:pt idx="16161">
                  <c:v>39.479999999999997</c:v>
                </c:pt>
                <c:pt idx="16162">
                  <c:v>39.47</c:v>
                </c:pt>
                <c:pt idx="16163">
                  <c:v>39.46</c:v>
                </c:pt>
                <c:pt idx="16164">
                  <c:v>39.450000000000003</c:v>
                </c:pt>
                <c:pt idx="16165">
                  <c:v>39.450000000000003</c:v>
                </c:pt>
                <c:pt idx="16166">
                  <c:v>39.450000000000003</c:v>
                </c:pt>
                <c:pt idx="16167">
                  <c:v>39.450000000000003</c:v>
                </c:pt>
                <c:pt idx="16168">
                  <c:v>39.450000000000003</c:v>
                </c:pt>
                <c:pt idx="16169">
                  <c:v>39.450000000000003</c:v>
                </c:pt>
                <c:pt idx="16170">
                  <c:v>39.450000000000003</c:v>
                </c:pt>
                <c:pt idx="16171">
                  <c:v>39.450000000000003</c:v>
                </c:pt>
                <c:pt idx="16172">
                  <c:v>39.450000000000003</c:v>
                </c:pt>
                <c:pt idx="16173">
                  <c:v>39.450000000000003</c:v>
                </c:pt>
                <c:pt idx="16174">
                  <c:v>39.450000000000003</c:v>
                </c:pt>
                <c:pt idx="16175">
                  <c:v>39.46</c:v>
                </c:pt>
                <c:pt idx="16176">
                  <c:v>39.450000000000003</c:v>
                </c:pt>
                <c:pt idx="16177">
                  <c:v>39.450000000000003</c:v>
                </c:pt>
                <c:pt idx="16178">
                  <c:v>39.44</c:v>
                </c:pt>
                <c:pt idx="16179">
                  <c:v>39.44</c:v>
                </c:pt>
                <c:pt idx="16180">
                  <c:v>39.450000000000003</c:v>
                </c:pt>
                <c:pt idx="16181">
                  <c:v>39.44</c:v>
                </c:pt>
                <c:pt idx="16182">
                  <c:v>39.450000000000003</c:v>
                </c:pt>
                <c:pt idx="16183">
                  <c:v>39.450000000000003</c:v>
                </c:pt>
                <c:pt idx="16184">
                  <c:v>39.450000000000003</c:v>
                </c:pt>
                <c:pt idx="16185">
                  <c:v>39.450000000000003</c:v>
                </c:pt>
                <c:pt idx="16186">
                  <c:v>39.47</c:v>
                </c:pt>
                <c:pt idx="16187">
                  <c:v>39.479999999999997</c:v>
                </c:pt>
                <c:pt idx="16188">
                  <c:v>39.49</c:v>
                </c:pt>
                <c:pt idx="16189">
                  <c:v>39.5</c:v>
                </c:pt>
                <c:pt idx="16190">
                  <c:v>39.520000000000003</c:v>
                </c:pt>
                <c:pt idx="16191">
                  <c:v>39.53</c:v>
                </c:pt>
                <c:pt idx="16192">
                  <c:v>39.54</c:v>
                </c:pt>
                <c:pt idx="16193">
                  <c:v>39.56</c:v>
                </c:pt>
                <c:pt idx="16194">
                  <c:v>39.590000000000003</c:v>
                </c:pt>
                <c:pt idx="16195">
                  <c:v>39.630000000000003</c:v>
                </c:pt>
                <c:pt idx="16196">
                  <c:v>39.659999999999997</c:v>
                </c:pt>
                <c:pt idx="16197">
                  <c:v>39.69</c:v>
                </c:pt>
                <c:pt idx="16198">
                  <c:v>39.71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178640"/>
        <c:axId val="284174720"/>
      </c:scatterChart>
      <c:valAx>
        <c:axId val="284178640"/>
        <c:scaling>
          <c:orientation val="minMax"/>
          <c:max val="0.49000000000000005"/>
          <c:min val="0.4350000000000000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4720"/>
        <c:crosses val="autoZero"/>
        <c:crossBetween val="midCat"/>
      </c:valAx>
      <c:valAx>
        <c:axId val="284174720"/>
        <c:scaling>
          <c:orientation val="minMax"/>
          <c:max val="41"/>
          <c:min val="3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86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'2015_10_29-12_44_34'!$B$1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'2015_10_29-12_44_34'!$A$2:$A$3752</c:f>
              <c:numCache>
                <c:formatCode>mm:ss.0</c:formatCode>
                <c:ptCount val="3751"/>
                <c:pt idx="0">
                  <c:v>0.53106731481481484</c:v>
                </c:pt>
                <c:pt idx="1">
                  <c:v>0.53107094907407404</c:v>
                </c:pt>
                <c:pt idx="2">
                  <c:v>0.53107438657407402</c:v>
                </c:pt>
                <c:pt idx="3">
                  <c:v>0.53107792824074074</c:v>
                </c:pt>
                <c:pt idx="4">
                  <c:v>0.53108141203703707</c:v>
                </c:pt>
                <c:pt idx="5">
                  <c:v>0.53108476851851849</c:v>
                </c:pt>
                <c:pt idx="6">
                  <c:v>0.53108809027777781</c:v>
                </c:pt>
                <c:pt idx="7">
                  <c:v>0.53109137731481482</c:v>
                </c:pt>
                <c:pt idx="8">
                  <c:v>0.53109469907407403</c:v>
                </c:pt>
                <c:pt idx="9">
                  <c:v>0.53109805555555556</c:v>
                </c:pt>
                <c:pt idx="10">
                  <c:v>0.53110133101851853</c:v>
                </c:pt>
                <c:pt idx="11">
                  <c:v>0.53110497685185187</c:v>
                </c:pt>
                <c:pt idx="12">
                  <c:v>0.53110858796296301</c:v>
                </c:pt>
                <c:pt idx="13">
                  <c:v>0.53111221064814818</c:v>
                </c:pt>
                <c:pt idx="14">
                  <c:v>0.53111569444444451</c:v>
                </c:pt>
                <c:pt idx="15">
                  <c:v>0.53111918981481476</c:v>
                </c:pt>
                <c:pt idx="16">
                  <c:v>0.53112275462962966</c:v>
                </c:pt>
                <c:pt idx="17">
                  <c:v>0.53112629629629626</c:v>
                </c:pt>
                <c:pt idx="18">
                  <c:v>0.53113001157407413</c:v>
                </c:pt>
                <c:pt idx="19">
                  <c:v>0.53113350694444439</c:v>
                </c:pt>
                <c:pt idx="20">
                  <c:v>0.53113696759259266</c:v>
                </c:pt>
                <c:pt idx="21">
                  <c:v>0.53114043981481485</c:v>
                </c:pt>
                <c:pt idx="22">
                  <c:v>0.53114392361111118</c:v>
                </c:pt>
                <c:pt idx="23">
                  <c:v>0.5311472800925926</c:v>
                </c:pt>
                <c:pt idx="24">
                  <c:v>0.53115053240740739</c:v>
                </c:pt>
                <c:pt idx="25">
                  <c:v>0.53115388888888893</c:v>
                </c:pt>
                <c:pt idx="26">
                  <c:v>0.53115717592592593</c:v>
                </c:pt>
                <c:pt idx="27">
                  <c:v>0.5311604513888889</c:v>
                </c:pt>
                <c:pt idx="28">
                  <c:v>0.53116418981481484</c:v>
                </c:pt>
                <c:pt idx="29">
                  <c:v>0.53116741898148145</c:v>
                </c:pt>
                <c:pt idx="30">
                  <c:v>0.53117079861111105</c:v>
                </c:pt>
                <c:pt idx="31">
                  <c:v>0.53117431712962959</c:v>
                </c:pt>
                <c:pt idx="32">
                  <c:v>0.53117755787037035</c:v>
                </c:pt>
                <c:pt idx="33">
                  <c:v>0.53118135416666667</c:v>
                </c:pt>
                <c:pt idx="34">
                  <c:v>0.53118461805555561</c:v>
                </c:pt>
                <c:pt idx="35">
                  <c:v>0.53118792824074068</c:v>
                </c:pt>
                <c:pt idx="36">
                  <c:v>0.53119115740740741</c:v>
                </c:pt>
                <c:pt idx="37">
                  <c:v>0.53119479166666672</c:v>
                </c:pt>
                <c:pt idx="38">
                  <c:v>0.53119837962962968</c:v>
                </c:pt>
                <c:pt idx="39">
                  <c:v>0.53120196759259264</c:v>
                </c:pt>
                <c:pt idx="40">
                  <c:v>0.53120554398148145</c:v>
                </c:pt>
                <c:pt idx="41">
                  <c:v>0.53120913194444441</c:v>
                </c:pt>
                <c:pt idx="42">
                  <c:v>0.53121276620370372</c:v>
                </c:pt>
                <c:pt idx="43">
                  <c:v>0.53121635416666668</c:v>
                </c:pt>
                <c:pt idx="44">
                  <c:v>0.53121997685185185</c:v>
                </c:pt>
                <c:pt idx="45">
                  <c:v>0.53122354166666663</c:v>
                </c:pt>
                <c:pt idx="46">
                  <c:v>0.53122706018518517</c:v>
                </c:pt>
                <c:pt idx="47">
                  <c:v>0.53123072916666669</c:v>
                </c:pt>
                <c:pt idx="48">
                  <c:v>0.53123428240740744</c:v>
                </c:pt>
                <c:pt idx="49">
                  <c:v>0.53123791666666664</c:v>
                </c:pt>
                <c:pt idx="50">
                  <c:v>0.53124167824074076</c:v>
                </c:pt>
                <c:pt idx="51">
                  <c:v>0.53124517361111112</c:v>
                </c:pt>
                <c:pt idx="52">
                  <c:v>0.53124868055555552</c:v>
                </c:pt>
                <c:pt idx="53">
                  <c:v>0.53125202546296302</c:v>
                </c:pt>
                <c:pt idx="54">
                  <c:v>0.531255462962963</c:v>
                </c:pt>
                <c:pt idx="55">
                  <c:v>0.53125880787037039</c:v>
                </c:pt>
                <c:pt idx="56">
                  <c:v>0.53126221064814816</c:v>
                </c:pt>
                <c:pt idx="57">
                  <c:v>0.53126593750000006</c:v>
                </c:pt>
                <c:pt idx="58">
                  <c:v>0.53126957175925926</c:v>
                </c:pt>
                <c:pt idx="59">
                  <c:v>0.5312735648148148</c:v>
                </c:pt>
                <c:pt idx="60">
                  <c:v>0.53127771990740735</c:v>
                </c:pt>
                <c:pt idx="61">
                  <c:v>0.53128171296296289</c:v>
                </c:pt>
                <c:pt idx="62">
                  <c:v>0.53128620370370372</c:v>
                </c:pt>
                <c:pt idx="63">
                  <c:v>0.53129016203703705</c:v>
                </c:pt>
                <c:pt idx="64">
                  <c:v>0.53129439814814816</c:v>
                </c:pt>
                <c:pt idx="65">
                  <c:v>0.53129836805555553</c:v>
                </c:pt>
                <c:pt idx="66">
                  <c:v>0.53130231481481482</c:v>
                </c:pt>
                <c:pt idx="67">
                  <c:v>0.53130650462962958</c:v>
                </c:pt>
                <c:pt idx="68">
                  <c:v>0.53130990740740736</c:v>
                </c:pt>
                <c:pt idx="69">
                  <c:v>0.53131322916666668</c:v>
                </c:pt>
                <c:pt idx="70">
                  <c:v>0.53131644675925926</c:v>
                </c:pt>
                <c:pt idx="71">
                  <c:v>0.53131975694444444</c:v>
                </c:pt>
                <c:pt idx="72">
                  <c:v>0.53132305555555559</c:v>
                </c:pt>
                <c:pt idx="73">
                  <c:v>0.53132628472222221</c:v>
                </c:pt>
                <c:pt idx="74">
                  <c:v>0.53132976851851854</c:v>
                </c:pt>
                <c:pt idx="75">
                  <c:v>0.53133315972222228</c:v>
                </c:pt>
                <c:pt idx="76">
                  <c:v>0.53133662037037033</c:v>
                </c:pt>
                <c:pt idx="77">
                  <c:v>0.53134005787037031</c:v>
                </c:pt>
                <c:pt idx="78">
                  <c:v>0.53134346064814808</c:v>
                </c:pt>
                <c:pt idx="79">
                  <c:v>0.53134694444444441</c:v>
                </c:pt>
                <c:pt idx="80">
                  <c:v>0.53135038194444439</c:v>
                </c:pt>
                <c:pt idx="81">
                  <c:v>0.53135402777777785</c:v>
                </c:pt>
                <c:pt idx="82">
                  <c:v>0.53135747685185186</c:v>
                </c:pt>
                <c:pt idx="83">
                  <c:v>0.53136091435185184</c:v>
                </c:pt>
                <c:pt idx="84">
                  <c:v>0.53136460648148154</c:v>
                </c:pt>
                <c:pt idx="85">
                  <c:v>0.53136811342592594</c:v>
                </c:pt>
                <c:pt idx="86">
                  <c:v>0.53137164351851851</c:v>
                </c:pt>
                <c:pt idx="87">
                  <c:v>0.53137491898148148</c:v>
                </c:pt>
                <c:pt idx="88">
                  <c:v>0.53137817129629628</c:v>
                </c:pt>
                <c:pt idx="89">
                  <c:v>0.53138151620370377</c:v>
                </c:pt>
                <c:pt idx="90">
                  <c:v>0.53138484953703702</c:v>
                </c:pt>
                <c:pt idx="91">
                  <c:v>0.53138819444444441</c:v>
                </c:pt>
                <c:pt idx="92">
                  <c:v>0.53139145833333334</c:v>
                </c:pt>
                <c:pt idx="93">
                  <c:v>0.53139475694444449</c:v>
                </c:pt>
                <c:pt idx="94">
                  <c:v>0.53139806712962956</c:v>
                </c:pt>
                <c:pt idx="95">
                  <c:v>0.53140134259259264</c:v>
                </c:pt>
                <c:pt idx="96">
                  <c:v>0.53140473379629627</c:v>
                </c:pt>
                <c:pt idx="97">
                  <c:v>0.53140802083333327</c:v>
                </c:pt>
                <c:pt idx="98">
                  <c:v>0.53141140046296298</c:v>
                </c:pt>
                <c:pt idx="99">
                  <c:v>0.53141471064814816</c:v>
                </c:pt>
                <c:pt idx="100">
                  <c:v>0.53141803240740748</c:v>
                </c:pt>
                <c:pt idx="101">
                  <c:v>0.5314215162037037</c:v>
                </c:pt>
                <c:pt idx="102">
                  <c:v>0.53142496527777772</c:v>
                </c:pt>
                <c:pt idx="103">
                  <c:v>0.53142864583333338</c:v>
                </c:pt>
                <c:pt idx="104">
                  <c:v>0.53143207175925922</c:v>
                </c:pt>
                <c:pt idx="105">
                  <c:v>0.53143552083333334</c:v>
                </c:pt>
                <c:pt idx="106">
                  <c:v>0.5314389814814815</c:v>
                </c:pt>
                <c:pt idx="107">
                  <c:v>0.53144245370370369</c:v>
                </c:pt>
                <c:pt idx="108">
                  <c:v>0.53144597222222223</c:v>
                </c:pt>
                <c:pt idx="109">
                  <c:v>0.53144939814814818</c:v>
                </c:pt>
                <c:pt idx="110">
                  <c:v>0.53145287037037037</c:v>
                </c:pt>
                <c:pt idx="111">
                  <c:v>0.53145637731481477</c:v>
                </c:pt>
                <c:pt idx="112">
                  <c:v>0.53145980324074071</c:v>
                </c:pt>
                <c:pt idx="113">
                  <c:v>0.53146355324074068</c:v>
                </c:pt>
                <c:pt idx="114">
                  <c:v>0.53146708333333337</c:v>
                </c:pt>
                <c:pt idx="115">
                  <c:v>0.53147062499999997</c:v>
                </c:pt>
                <c:pt idx="116">
                  <c:v>0.53147413194444437</c:v>
                </c:pt>
                <c:pt idx="117">
                  <c:v>0.53147741898148149</c:v>
                </c:pt>
                <c:pt idx="118">
                  <c:v>0.53148078703703705</c:v>
                </c:pt>
                <c:pt idx="119">
                  <c:v>0.53148407407407405</c:v>
                </c:pt>
                <c:pt idx="120">
                  <c:v>0.53148747685185183</c:v>
                </c:pt>
                <c:pt idx="121">
                  <c:v>0.53149082175925921</c:v>
                </c:pt>
                <c:pt idx="122">
                  <c:v>0.53149437499999996</c:v>
                </c:pt>
                <c:pt idx="123">
                  <c:v>0.5314978935185185</c:v>
                </c:pt>
                <c:pt idx="124">
                  <c:v>0.53150141203703705</c:v>
                </c:pt>
                <c:pt idx="125">
                  <c:v>0.53150506944444442</c:v>
                </c:pt>
                <c:pt idx="126">
                  <c:v>0.53150859953703711</c:v>
                </c:pt>
                <c:pt idx="127">
                  <c:v>0.53151202546296294</c:v>
                </c:pt>
                <c:pt idx="128">
                  <c:v>0.53151552083333331</c:v>
                </c:pt>
                <c:pt idx="129">
                  <c:v>0.53151896990740743</c:v>
                </c:pt>
                <c:pt idx="130">
                  <c:v>0.53152250000000001</c:v>
                </c:pt>
                <c:pt idx="131">
                  <c:v>0.53152596064814817</c:v>
                </c:pt>
                <c:pt idx="132">
                  <c:v>0.53152938657407411</c:v>
                </c:pt>
                <c:pt idx="133">
                  <c:v>0.53153309027777784</c:v>
                </c:pt>
                <c:pt idx="134">
                  <c:v>0.53153660879629627</c:v>
                </c:pt>
                <c:pt idx="135">
                  <c:v>0.53153990740740742</c:v>
                </c:pt>
                <c:pt idx="136">
                  <c:v>0.53154319444444442</c:v>
                </c:pt>
                <c:pt idx="137">
                  <c:v>0.53154646990740739</c:v>
                </c:pt>
                <c:pt idx="138">
                  <c:v>0.5315497916666666</c:v>
                </c:pt>
                <c:pt idx="139">
                  <c:v>0.5315531365740741</c:v>
                </c:pt>
                <c:pt idx="140">
                  <c:v>0.53155675925925927</c:v>
                </c:pt>
                <c:pt idx="141">
                  <c:v>0.53156031250000002</c:v>
                </c:pt>
                <c:pt idx="142">
                  <c:v>0.53156378472222221</c:v>
                </c:pt>
                <c:pt idx="143">
                  <c:v>0.53156741898148152</c:v>
                </c:pt>
                <c:pt idx="144">
                  <c:v>0.53157089120370371</c:v>
                </c:pt>
                <c:pt idx="145">
                  <c:v>0.53157444444444446</c:v>
                </c:pt>
                <c:pt idx="146">
                  <c:v>0.5315778703703703</c:v>
                </c:pt>
                <c:pt idx="147">
                  <c:v>0.53158131944444442</c:v>
                </c:pt>
                <c:pt idx="148">
                  <c:v>0.53158491898148152</c:v>
                </c:pt>
                <c:pt idx="149">
                  <c:v>0.53158840277777775</c:v>
                </c:pt>
                <c:pt idx="150">
                  <c:v>0.53159199074074071</c:v>
                </c:pt>
                <c:pt idx="151">
                  <c:v>0.53159556712962963</c:v>
                </c:pt>
                <c:pt idx="152">
                  <c:v>0.53159890046296299</c:v>
                </c:pt>
                <c:pt idx="153">
                  <c:v>0.53160232638888882</c:v>
                </c:pt>
                <c:pt idx="154">
                  <c:v>0.53160565972222218</c:v>
                </c:pt>
                <c:pt idx="155">
                  <c:v>0.53160913194444448</c:v>
                </c:pt>
                <c:pt idx="156">
                  <c:v>0.53161243055555552</c:v>
                </c:pt>
                <c:pt idx="157">
                  <c:v>0.53161572916666666</c:v>
                </c:pt>
                <c:pt idx="158">
                  <c:v>0.53161913194444443</c:v>
                </c:pt>
                <c:pt idx="159">
                  <c:v>0.53162245370370365</c:v>
                </c:pt>
                <c:pt idx="160">
                  <c:v>0.53162589120370374</c:v>
                </c:pt>
                <c:pt idx="161">
                  <c:v>0.53162923611111113</c:v>
                </c:pt>
                <c:pt idx="162">
                  <c:v>0.53163256944444448</c:v>
                </c:pt>
                <c:pt idx="163">
                  <c:v>0.53163586805555563</c:v>
                </c:pt>
                <c:pt idx="164">
                  <c:v>0.53163918981481484</c:v>
                </c:pt>
                <c:pt idx="165">
                  <c:v>0.53164250000000002</c:v>
                </c:pt>
                <c:pt idx="166">
                  <c:v>0.53164604166666674</c:v>
                </c:pt>
                <c:pt idx="167">
                  <c:v>0.53164965277777776</c:v>
                </c:pt>
                <c:pt idx="168">
                  <c:v>0.53165313657407409</c:v>
                </c:pt>
                <c:pt idx="169">
                  <c:v>0.53165664351851849</c:v>
                </c:pt>
                <c:pt idx="170">
                  <c:v>0.53166023148148145</c:v>
                </c:pt>
                <c:pt idx="171">
                  <c:v>0.53166369212962961</c:v>
                </c:pt>
                <c:pt idx="172">
                  <c:v>0.53166728009259256</c:v>
                </c:pt>
                <c:pt idx="173">
                  <c:v>0.53167082175925928</c:v>
                </c:pt>
                <c:pt idx="174">
                  <c:v>0.53167438657407406</c:v>
                </c:pt>
                <c:pt idx="175">
                  <c:v>0.53167802083333326</c:v>
                </c:pt>
                <c:pt idx="176">
                  <c:v>0.5316815046296296</c:v>
                </c:pt>
                <c:pt idx="177">
                  <c:v>0.53168499999999996</c:v>
                </c:pt>
                <c:pt idx="178">
                  <c:v>0.53168874999999993</c:v>
                </c:pt>
                <c:pt idx="179">
                  <c:v>0.53169232638888886</c:v>
                </c:pt>
                <c:pt idx="180">
                  <c:v>0.53169591435185182</c:v>
                </c:pt>
                <c:pt idx="181">
                  <c:v>0.53169939814814815</c:v>
                </c:pt>
                <c:pt idx="182">
                  <c:v>0.53170281249999995</c:v>
                </c:pt>
                <c:pt idx="183">
                  <c:v>0.53170615740740745</c:v>
                </c:pt>
                <c:pt idx="184">
                  <c:v>0.53170945601851849</c:v>
                </c:pt>
                <c:pt idx="185">
                  <c:v>0.53171291666666665</c:v>
                </c:pt>
                <c:pt idx="186">
                  <c:v>0.53171626157407414</c:v>
                </c:pt>
                <c:pt idx="187">
                  <c:v>0.53171973379629633</c:v>
                </c:pt>
                <c:pt idx="188">
                  <c:v>0.53172321759259256</c:v>
                </c:pt>
                <c:pt idx="189">
                  <c:v>0.53172667824074071</c:v>
                </c:pt>
                <c:pt idx="190">
                  <c:v>0.53173023148148146</c:v>
                </c:pt>
                <c:pt idx="191">
                  <c:v>0.53173373842592586</c:v>
                </c:pt>
                <c:pt idx="192">
                  <c:v>0.53173737268518517</c:v>
                </c:pt>
                <c:pt idx="193">
                  <c:v>0.53174090277777775</c:v>
                </c:pt>
                <c:pt idx="194">
                  <c:v>0.53174442129629629</c:v>
                </c:pt>
                <c:pt idx="195">
                  <c:v>0.53174803240740742</c:v>
                </c:pt>
                <c:pt idx="196">
                  <c:v>0.53175152777777779</c:v>
                </c:pt>
                <c:pt idx="197">
                  <c:v>0.53175499999999998</c:v>
                </c:pt>
                <c:pt idx="198">
                  <c:v>0.5317585763888889</c:v>
                </c:pt>
                <c:pt idx="199">
                  <c:v>0.53176204861111109</c:v>
                </c:pt>
                <c:pt idx="200">
                  <c:v>0.5317654282407408</c:v>
                </c:pt>
                <c:pt idx="201">
                  <c:v>0.53176879629629636</c:v>
                </c:pt>
                <c:pt idx="202">
                  <c:v>0.53177210648148143</c:v>
                </c:pt>
                <c:pt idx="203">
                  <c:v>0.53177542824074076</c:v>
                </c:pt>
                <c:pt idx="204">
                  <c:v>0.53177883101851853</c:v>
                </c:pt>
                <c:pt idx="205">
                  <c:v>0.53178240740740745</c:v>
                </c:pt>
                <c:pt idx="206">
                  <c:v>0.53178599537037041</c:v>
                </c:pt>
                <c:pt idx="207">
                  <c:v>0.53178951388888895</c:v>
                </c:pt>
                <c:pt idx="208">
                  <c:v>0.53179300925925921</c:v>
                </c:pt>
                <c:pt idx="209">
                  <c:v>0.53179646990740748</c:v>
                </c:pt>
                <c:pt idx="210">
                  <c:v>0.53180009259259264</c:v>
                </c:pt>
                <c:pt idx="211">
                  <c:v>0.5318035879629629</c:v>
                </c:pt>
                <c:pt idx="212">
                  <c:v>0.53180711805555558</c:v>
                </c:pt>
                <c:pt idx="213">
                  <c:v>0.53181089120370373</c:v>
                </c:pt>
                <c:pt idx="214">
                  <c:v>0.5318145138888889</c:v>
                </c:pt>
                <c:pt idx="215">
                  <c:v>0.53181809027777771</c:v>
                </c:pt>
                <c:pt idx="216">
                  <c:v>0.53182160879629625</c:v>
                </c:pt>
                <c:pt idx="217">
                  <c:v>0.53182499999999999</c:v>
                </c:pt>
                <c:pt idx="218">
                  <c:v>0.53182844907407401</c:v>
                </c:pt>
                <c:pt idx="219">
                  <c:v>0.53183181712962957</c:v>
                </c:pt>
                <c:pt idx="220">
                  <c:v>0.53183527777777784</c:v>
                </c:pt>
                <c:pt idx="221">
                  <c:v>0.53183866898148147</c:v>
                </c:pt>
                <c:pt idx="222">
                  <c:v>0.53184204861111117</c:v>
                </c:pt>
                <c:pt idx="223">
                  <c:v>0.53184546296296298</c:v>
                </c:pt>
                <c:pt idx="224">
                  <c:v>0.53184886574074075</c:v>
                </c:pt>
                <c:pt idx="225">
                  <c:v>0.53185237268518515</c:v>
                </c:pt>
                <c:pt idx="226">
                  <c:v>0.53185575231481474</c:v>
                </c:pt>
                <c:pt idx="227">
                  <c:v>0.53185914351851848</c:v>
                </c:pt>
                <c:pt idx="228">
                  <c:v>0.53186247685185184</c:v>
                </c:pt>
                <c:pt idx="229">
                  <c:v>0.53186579861111116</c:v>
                </c:pt>
                <c:pt idx="230">
                  <c:v>0.53186918981481479</c:v>
                </c:pt>
                <c:pt idx="231">
                  <c:v>0.53187273148148151</c:v>
                </c:pt>
                <c:pt idx="232">
                  <c:v>0.53187631944444447</c:v>
                </c:pt>
                <c:pt idx="233">
                  <c:v>0.53187984953703704</c:v>
                </c:pt>
                <c:pt idx="234">
                  <c:v>0.53188333333333337</c:v>
                </c:pt>
                <c:pt idx="235">
                  <c:v>0.53188693287037037</c:v>
                </c:pt>
                <c:pt idx="236">
                  <c:v>0.53189046296296294</c:v>
                </c:pt>
                <c:pt idx="237">
                  <c:v>0.53189395833333331</c:v>
                </c:pt>
                <c:pt idx="238">
                  <c:v>0.53189741898148146</c:v>
                </c:pt>
                <c:pt idx="239">
                  <c:v>0.53190091435185183</c:v>
                </c:pt>
                <c:pt idx="240">
                  <c:v>0.53190450231481479</c:v>
                </c:pt>
                <c:pt idx="241">
                  <c:v>0.53190803240740736</c:v>
                </c:pt>
                <c:pt idx="242">
                  <c:v>0.53191165509259253</c:v>
                </c:pt>
                <c:pt idx="243">
                  <c:v>0.53191538194444443</c:v>
                </c:pt>
                <c:pt idx="244">
                  <c:v>0.53191891203703701</c:v>
                </c:pt>
                <c:pt idx="245">
                  <c:v>0.53192270833333333</c:v>
                </c:pt>
                <c:pt idx="246">
                  <c:v>0.53192633101851849</c:v>
                </c:pt>
                <c:pt idx="247">
                  <c:v>0.53192984953703704</c:v>
                </c:pt>
                <c:pt idx="248">
                  <c:v>0.5319333449074074</c:v>
                </c:pt>
                <c:pt idx="249">
                  <c:v>0.53193670138888882</c:v>
                </c:pt>
                <c:pt idx="250">
                  <c:v>0.53194008101851853</c:v>
                </c:pt>
                <c:pt idx="251">
                  <c:v>0.53194349537037033</c:v>
                </c:pt>
                <c:pt idx="252">
                  <c:v>0.53194706018518512</c:v>
                </c:pt>
                <c:pt idx="253">
                  <c:v>0.53195074074074078</c:v>
                </c:pt>
                <c:pt idx="254">
                  <c:v>0.53195449074074075</c:v>
                </c:pt>
                <c:pt idx="255">
                  <c:v>0.53195814814814812</c:v>
                </c:pt>
                <c:pt idx="256">
                  <c:v>0.53196196759259262</c:v>
                </c:pt>
                <c:pt idx="257">
                  <c:v>0.531965625</c:v>
                </c:pt>
                <c:pt idx="258">
                  <c:v>0.53196928240740737</c:v>
                </c:pt>
                <c:pt idx="259">
                  <c:v>0.53197310185185187</c:v>
                </c:pt>
                <c:pt idx="260">
                  <c:v>0.53197668981481483</c:v>
                </c:pt>
                <c:pt idx="261">
                  <c:v>0.53198032407407403</c:v>
                </c:pt>
                <c:pt idx="262">
                  <c:v>0.53198402777777776</c:v>
                </c:pt>
                <c:pt idx="263">
                  <c:v>0.53198761574074072</c:v>
                </c:pt>
                <c:pt idx="264">
                  <c:v>0.53199113425925926</c:v>
                </c:pt>
                <c:pt idx="265">
                  <c:v>0.531994525462963</c:v>
                </c:pt>
                <c:pt idx="266">
                  <c:v>0.5319979398148148</c:v>
                </c:pt>
                <c:pt idx="267">
                  <c:v>0.53200133101851854</c:v>
                </c:pt>
                <c:pt idx="268">
                  <c:v>0.53200475694444449</c:v>
                </c:pt>
                <c:pt idx="269">
                  <c:v>0.53200854166666667</c:v>
                </c:pt>
                <c:pt idx="270">
                  <c:v>0.53201225694444443</c:v>
                </c:pt>
                <c:pt idx="271">
                  <c:v>0.5320159143518518</c:v>
                </c:pt>
                <c:pt idx="272">
                  <c:v>0.53201949074074073</c:v>
                </c:pt>
                <c:pt idx="273">
                  <c:v>0.53202314814814822</c:v>
                </c:pt>
                <c:pt idx="274">
                  <c:v>0.53202690972222222</c:v>
                </c:pt>
                <c:pt idx="275">
                  <c:v>0.53203054398148153</c:v>
                </c:pt>
                <c:pt idx="276">
                  <c:v>0.53203414351851852</c:v>
                </c:pt>
                <c:pt idx="277">
                  <c:v>0.53203785879629628</c:v>
                </c:pt>
                <c:pt idx="278">
                  <c:v>0.53204143518518521</c:v>
                </c:pt>
                <c:pt idx="279">
                  <c:v>0.53204502314814817</c:v>
                </c:pt>
                <c:pt idx="280">
                  <c:v>0.53204894675925929</c:v>
                </c:pt>
                <c:pt idx="281">
                  <c:v>0.5320523958333333</c:v>
                </c:pt>
                <c:pt idx="282">
                  <c:v>0.53205579861111107</c:v>
                </c:pt>
                <c:pt idx="283">
                  <c:v>0.53205916666666664</c:v>
                </c:pt>
                <c:pt idx="284">
                  <c:v>0.53206255787037038</c:v>
                </c:pt>
                <c:pt idx="285">
                  <c:v>0.53206608796296295</c:v>
                </c:pt>
                <c:pt idx="286">
                  <c:v>0.53206952546296293</c:v>
                </c:pt>
                <c:pt idx="287">
                  <c:v>0.53207303240740744</c:v>
                </c:pt>
                <c:pt idx="288">
                  <c:v>0.53207643518518521</c:v>
                </c:pt>
                <c:pt idx="289">
                  <c:v>0.53207988425925923</c:v>
                </c:pt>
                <c:pt idx="290">
                  <c:v>0.53208335648148142</c:v>
                </c:pt>
                <c:pt idx="291">
                  <c:v>0.53208675925925919</c:v>
                </c:pt>
                <c:pt idx="292">
                  <c:v>0.53209024305555552</c:v>
                </c:pt>
                <c:pt idx="293">
                  <c:v>0.53209363425925926</c:v>
                </c:pt>
                <c:pt idx="294">
                  <c:v>0.53209716435185184</c:v>
                </c:pt>
                <c:pt idx="295">
                  <c:v>0.53210076388888894</c:v>
                </c:pt>
                <c:pt idx="296">
                  <c:v>0.53210444444444438</c:v>
                </c:pt>
                <c:pt idx="297">
                  <c:v>0.53210814814814811</c:v>
                </c:pt>
                <c:pt idx="298">
                  <c:v>0.53211189814814819</c:v>
                </c:pt>
                <c:pt idx="299">
                  <c:v>0.53211563657407412</c:v>
                </c:pt>
                <c:pt idx="300">
                  <c:v>0.53211939814814813</c:v>
                </c:pt>
                <c:pt idx="301">
                  <c:v>0.53212309027777771</c:v>
                </c:pt>
                <c:pt idx="302">
                  <c:v>0.53212660879629625</c:v>
                </c:pt>
                <c:pt idx="303">
                  <c:v>0.53213031249999998</c:v>
                </c:pt>
                <c:pt idx="304">
                  <c:v>0.53213406250000006</c:v>
                </c:pt>
                <c:pt idx="305">
                  <c:v>0.53213762731481484</c:v>
                </c:pt>
                <c:pt idx="306">
                  <c:v>0.5321416898148148</c:v>
                </c:pt>
                <c:pt idx="307">
                  <c:v>0.53214540509259256</c:v>
                </c:pt>
                <c:pt idx="308">
                  <c:v>0.53214903935185187</c:v>
                </c:pt>
                <c:pt idx="309">
                  <c:v>0.53215262731481483</c:v>
                </c:pt>
                <c:pt idx="310">
                  <c:v>0.53215605324074067</c:v>
                </c:pt>
                <c:pt idx="311">
                  <c:v>0.53215950231481479</c:v>
                </c:pt>
                <c:pt idx="312">
                  <c:v>0.5321628819444445</c:v>
                </c:pt>
                <c:pt idx="313">
                  <c:v>0.5321662615740741</c:v>
                </c:pt>
                <c:pt idx="314">
                  <c:v>0.53216971064814811</c:v>
                </c:pt>
                <c:pt idx="315">
                  <c:v>0.53217333333333328</c:v>
                </c:pt>
                <c:pt idx="316">
                  <c:v>0.53217699074074076</c:v>
                </c:pt>
                <c:pt idx="317">
                  <c:v>0.53218055555555555</c:v>
                </c:pt>
                <c:pt idx="318">
                  <c:v>0.53218420138888889</c:v>
                </c:pt>
                <c:pt idx="319">
                  <c:v>0.532187962962963</c:v>
                </c:pt>
                <c:pt idx="320">
                  <c:v>0.53219157407407403</c:v>
                </c:pt>
                <c:pt idx="321">
                  <c:v>0.53219519675925919</c:v>
                </c:pt>
                <c:pt idx="322">
                  <c:v>0.53219880787037044</c:v>
                </c:pt>
                <c:pt idx="323">
                  <c:v>0.53220241898148146</c:v>
                </c:pt>
                <c:pt idx="324">
                  <c:v>0.53220612268518519</c:v>
                </c:pt>
                <c:pt idx="325">
                  <c:v>0.53220973379629632</c:v>
                </c:pt>
                <c:pt idx="326">
                  <c:v>0.53221334490740746</c:v>
                </c:pt>
                <c:pt idx="327">
                  <c:v>0.53221681712962965</c:v>
                </c:pt>
                <c:pt idx="328">
                  <c:v>0.53222021990740742</c:v>
                </c:pt>
                <c:pt idx="329">
                  <c:v>0.53222363425925923</c:v>
                </c:pt>
                <c:pt idx="330">
                  <c:v>0.53222706018518517</c:v>
                </c:pt>
                <c:pt idx="331">
                  <c:v>0.53223049768518516</c:v>
                </c:pt>
                <c:pt idx="332">
                  <c:v>0.53223423611111109</c:v>
                </c:pt>
                <c:pt idx="333">
                  <c:v>0.53223781250000002</c:v>
                </c:pt>
                <c:pt idx="334">
                  <c:v>0.53224148148148143</c:v>
                </c:pt>
                <c:pt idx="335">
                  <c:v>0.53224520833333333</c:v>
                </c:pt>
                <c:pt idx="336">
                  <c:v>0.5322487384259259</c:v>
                </c:pt>
                <c:pt idx="337">
                  <c:v>0.53225241898148146</c:v>
                </c:pt>
                <c:pt idx="338">
                  <c:v>0.53225609953703701</c:v>
                </c:pt>
                <c:pt idx="339">
                  <c:v>0.53225967592592593</c:v>
                </c:pt>
                <c:pt idx="340">
                  <c:v>0.53226348379629629</c:v>
                </c:pt>
                <c:pt idx="341">
                  <c:v>0.53226716435185184</c:v>
                </c:pt>
                <c:pt idx="342">
                  <c:v>0.53227071759259259</c:v>
                </c:pt>
                <c:pt idx="343">
                  <c:v>0.53227439814814814</c:v>
                </c:pt>
                <c:pt idx="344">
                  <c:v>0.53227780092592591</c:v>
                </c:pt>
                <c:pt idx="345">
                  <c:v>0.53228127314814822</c:v>
                </c:pt>
                <c:pt idx="346">
                  <c:v>0.53228473379629626</c:v>
                </c:pt>
                <c:pt idx="347">
                  <c:v>0.53228811342592597</c:v>
                </c:pt>
                <c:pt idx="348">
                  <c:v>0.53229156249999998</c:v>
                </c:pt>
                <c:pt idx="349">
                  <c:v>0.53229501157407411</c:v>
                </c:pt>
                <c:pt idx="350">
                  <c:v>0.53229855324074071</c:v>
                </c:pt>
                <c:pt idx="351">
                  <c:v>0.53230194444444445</c:v>
                </c:pt>
                <c:pt idx="352">
                  <c:v>0.53230534722222222</c:v>
                </c:pt>
                <c:pt idx="353">
                  <c:v>0.53230891203703701</c:v>
                </c:pt>
                <c:pt idx="354">
                  <c:v>0.5323122916666666</c:v>
                </c:pt>
                <c:pt idx="355">
                  <c:v>0.53231577546296294</c:v>
                </c:pt>
                <c:pt idx="356">
                  <c:v>0.53231918981481485</c:v>
                </c:pt>
                <c:pt idx="357">
                  <c:v>0.5323227430555556</c:v>
                </c:pt>
                <c:pt idx="358">
                  <c:v>0.53232638888888884</c:v>
                </c:pt>
                <c:pt idx="359">
                  <c:v>0.53232998842592594</c:v>
                </c:pt>
                <c:pt idx="360">
                  <c:v>0.53233358796296293</c:v>
                </c:pt>
                <c:pt idx="361">
                  <c:v>0.53233719907407406</c:v>
                </c:pt>
                <c:pt idx="362">
                  <c:v>0.53234075231481481</c:v>
                </c:pt>
                <c:pt idx="363">
                  <c:v>0.53234443287037037</c:v>
                </c:pt>
                <c:pt idx="364">
                  <c:v>0.53234810185185188</c:v>
                </c:pt>
                <c:pt idx="365">
                  <c:v>0.53235171296296302</c:v>
                </c:pt>
                <c:pt idx="366">
                  <c:v>0.53235557870370365</c:v>
                </c:pt>
                <c:pt idx="367">
                  <c:v>0.53235930555555555</c:v>
                </c:pt>
                <c:pt idx="368">
                  <c:v>0.53236309027777773</c:v>
                </c:pt>
                <c:pt idx="369">
                  <c:v>0.53236704861111106</c:v>
                </c:pt>
                <c:pt idx="370">
                  <c:v>0.53237074074074076</c:v>
                </c:pt>
                <c:pt idx="371">
                  <c:v>0.53237431712962968</c:v>
                </c:pt>
                <c:pt idx="372">
                  <c:v>0.53237790509259264</c:v>
                </c:pt>
                <c:pt idx="373">
                  <c:v>0.53238134259259262</c:v>
                </c:pt>
                <c:pt idx="374">
                  <c:v>0.53238481481481481</c:v>
                </c:pt>
                <c:pt idx="375">
                  <c:v>0.53238820601851855</c:v>
                </c:pt>
                <c:pt idx="376">
                  <c:v>0.53239164351851853</c:v>
                </c:pt>
                <c:pt idx="377">
                  <c:v>0.53239509259259254</c:v>
                </c:pt>
                <c:pt idx="378">
                  <c:v>0.53239862268518523</c:v>
                </c:pt>
                <c:pt idx="379">
                  <c:v>0.53240238425925923</c:v>
                </c:pt>
                <c:pt idx="380">
                  <c:v>0.53240594907407413</c:v>
                </c:pt>
                <c:pt idx="381">
                  <c:v>0.53240954861111112</c:v>
                </c:pt>
                <c:pt idx="382">
                  <c:v>0.53241313657407408</c:v>
                </c:pt>
                <c:pt idx="383">
                  <c:v>0.53241673611111107</c:v>
                </c:pt>
                <c:pt idx="384">
                  <c:v>0.53242043981481479</c:v>
                </c:pt>
                <c:pt idx="385">
                  <c:v>0.53242405092592593</c:v>
                </c:pt>
                <c:pt idx="386">
                  <c:v>0.53242754629629629</c:v>
                </c:pt>
                <c:pt idx="387">
                  <c:v>0.53243122685185185</c:v>
                </c:pt>
                <c:pt idx="388">
                  <c:v>0.53243483796296298</c:v>
                </c:pt>
                <c:pt idx="389">
                  <c:v>0.5324384143518518</c:v>
                </c:pt>
                <c:pt idx="390">
                  <c:v>0.5324417592592593</c:v>
                </c:pt>
                <c:pt idx="391">
                  <c:v>0.53244509259259265</c:v>
                </c:pt>
                <c:pt idx="392">
                  <c:v>0.53244854166666666</c:v>
                </c:pt>
                <c:pt idx="393">
                  <c:v>0.53245189814814819</c:v>
                </c:pt>
                <c:pt idx="394">
                  <c:v>0.5324553125</c:v>
                </c:pt>
                <c:pt idx="395">
                  <c:v>0.53245878472222219</c:v>
                </c:pt>
                <c:pt idx="396">
                  <c:v>0.53246224537037035</c:v>
                </c:pt>
                <c:pt idx="397">
                  <c:v>0.5324658333333333</c:v>
                </c:pt>
                <c:pt idx="398">
                  <c:v>0.53246943287037041</c:v>
                </c:pt>
                <c:pt idx="399">
                  <c:v>0.53247295138888895</c:v>
                </c:pt>
                <c:pt idx="400">
                  <c:v>0.53247649305555556</c:v>
                </c:pt>
                <c:pt idx="401">
                  <c:v>0.53248002314814813</c:v>
                </c:pt>
                <c:pt idx="402">
                  <c:v>0.53248371527777782</c:v>
                </c:pt>
                <c:pt idx="403">
                  <c:v>0.53248728009259261</c:v>
                </c:pt>
                <c:pt idx="404">
                  <c:v>0.53249091435185181</c:v>
                </c:pt>
                <c:pt idx="405">
                  <c:v>0.53249451388888891</c:v>
                </c:pt>
                <c:pt idx="406">
                  <c:v>0.53249799768518524</c:v>
                </c:pt>
                <c:pt idx="407">
                  <c:v>0.53250145833333329</c:v>
                </c:pt>
                <c:pt idx="408">
                  <c:v>0.53250480324074079</c:v>
                </c:pt>
                <c:pt idx="409">
                  <c:v>0.53250811342592586</c:v>
                </c:pt>
                <c:pt idx="410">
                  <c:v>0.532511412037037</c:v>
                </c:pt>
                <c:pt idx="411">
                  <c:v>0.53251476851851853</c:v>
                </c:pt>
                <c:pt idx="412">
                  <c:v>0.53251814814814813</c:v>
                </c:pt>
                <c:pt idx="413">
                  <c:v>0.53252148148148148</c:v>
                </c:pt>
                <c:pt idx="414">
                  <c:v>0.53252497685185185</c:v>
                </c:pt>
                <c:pt idx="415">
                  <c:v>0.53252831018518521</c:v>
                </c:pt>
                <c:pt idx="416">
                  <c:v>0.53253163194444442</c:v>
                </c:pt>
                <c:pt idx="417">
                  <c:v>0.53253498842592595</c:v>
                </c:pt>
                <c:pt idx="418">
                  <c:v>0.53253831018518516</c:v>
                </c:pt>
                <c:pt idx="419">
                  <c:v>0.53254174768518514</c:v>
                </c:pt>
                <c:pt idx="420">
                  <c:v>0.53254512731481485</c:v>
                </c:pt>
                <c:pt idx="421">
                  <c:v>0.53254872685185184</c:v>
                </c:pt>
                <c:pt idx="422">
                  <c:v>0.53255233796296297</c:v>
                </c:pt>
                <c:pt idx="423">
                  <c:v>0.53255590277777776</c:v>
                </c:pt>
                <c:pt idx="424">
                  <c:v>0.53255949074074072</c:v>
                </c:pt>
                <c:pt idx="425">
                  <c:v>0.53256295138888887</c:v>
                </c:pt>
                <c:pt idx="426">
                  <c:v>0.53256637731481482</c:v>
                </c:pt>
                <c:pt idx="427">
                  <c:v>0.53256983796296298</c:v>
                </c:pt>
                <c:pt idx="428">
                  <c:v>0.53257334490740738</c:v>
                </c:pt>
                <c:pt idx="429">
                  <c:v>0.53257697916666669</c:v>
                </c:pt>
                <c:pt idx="430">
                  <c:v>0.53258057870370368</c:v>
                </c:pt>
                <c:pt idx="431">
                  <c:v>0.53258409722222222</c:v>
                </c:pt>
                <c:pt idx="432">
                  <c:v>0.5325877546296296</c:v>
                </c:pt>
                <c:pt idx="433">
                  <c:v>0.53259131944444438</c:v>
                </c:pt>
                <c:pt idx="434">
                  <c:v>0.53259513888888887</c:v>
                </c:pt>
                <c:pt idx="435">
                  <c:v>0.53259879629629625</c:v>
                </c:pt>
                <c:pt idx="436">
                  <c:v>0.53260236111111114</c:v>
                </c:pt>
                <c:pt idx="437">
                  <c:v>0.53260582175925919</c:v>
                </c:pt>
                <c:pt idx="438">
                  <c:v>0.5326092013888889</c:v>
                </c:pt>
                <c:pt idx="439">
                  <c:v>0.53261258101851849</c:v>
                </c:pt>
                <c:pt idx="440">
                  <c:v>0.53261606481481483</c:v>
                </c:pt>
                <c:pt idx="441">
                  <c:v>0.53261944444444442</c:v>
                </c:pt>
                <c:pt idx="442">
                  <c:v>0.53262306712962959</c:v>
                </c:pt>
                <c:pt idx="443">
                  <c:v>0.53262660879629631</c:v>
                </c:pt>
                <c:pt idx="444">
                  <c:v>0.53263006944444446</c:v>
                </c:pt>
                <c:pt idx="445">
                  <c:v>0.53263357638888886</c:v>
                </c:pt>
                <c:pt idx="446">
                  <c:v>0.5326370949074074</c:v>
                </c:pt>
                <c:pt idx="447">
                  <c:v>0.53264078703703699</c:v>
                </c:pt>
                <c:pt idx="448">
                  <c:v>0.53264447916666668</c:v>
                </c:pt>
                <c:pt idx="449">
                  <c:v>0.53264809027777782</c:v>
                </c:pt>
                <c:pt idx="450">
                  <c:v>0.53265184027777779</c:v>
                </c:pt>
                <c:pt idx="451">
                  <c:v>0.5326555092592592</c:v>
                </c:pt>
                <c:pt idx="452">
                  <c:v>0.53265905092592591</c:v>
                </c:pt>
                <c:pt idx="453">
                  <c:v>0.53266266203703705</c:v>
                </c:pt>
                <c:pt idx="454">
                  <c:v>0.53266616898148145</c:v>
                </c:pt>
                <c:pt idx="455">
                  <c:v>0.53266971064814816</c:v>
                </c:pt>
                <c:pt idx="456">
                  <c:v>0.53267313657407411</c:v>
                </c:pt>
                <c:pt idx="457">
                  <c:v>0.53267656249999995</c:v>
                </c:pt>
                <c:pt idx="458">
                  <c:v>0.53268003472222225</c:v>
                </c:pt>
                <c:pt idx="459">
                  <c:v>0.53268372685185184</c:v>
                </c:pt>
                <c:pt idx="460">
                  <c:v>0.53268749999999998</c:v>
                </c:pt>
                <c:pt idx="461">
                  <c:v>0.53269124999999995</c:v>
                </c:pt>
                <c:pt idx="462">
                  <c:v>0.5326948958333334</c:v>
                </c:pt>
                <c:pt idx="463">
                  <c:v>0.53269866898148155</c:v>
                </c:pt>
                <c:pt idx="464">
                  <c:v>0.5327023842592592</c:v>
                </c:pt>
                <c:pt idx="465">
                  <c:v>0.53270594907407409</c:v>
                </c:pt>
                <c:pt idx="466">
                  <c:v>0.53270983796296301</c:v>
                </c:pt>
                <c:pt idx="467">
                  <c:v>0.53271350694444441</c:v>
                </c:pt>
                <c:pt idx="468">
                  <c:v>0.53271725694444438</c:v>
                </c:pt>
                <c:pt idx="469">
                  <c:v>0.53272097222222226</c:v>
                </c:pt>
                <c:pt idx="470">
                  <c:v>0.53272468750000002</c:v>
                </c:pt>
                <c:pt idx="471">
                  <c:v>0.5327282523148148</c:v>
                </c:pt>
                <c:pt idx="472">
                  <c:v>0.53273181712962969</c:v>
                </c:pt>
                <c:pt idx="473">
                  <c:v>0.53273534722222216</c:v>
                </c:pt>
                <c:pt idx="474">
                  <c:v>0.53273894675925926</c:v>
                </c:pt>
                <c:pt idx="475">
                  <c:v>0.53274239583333338</c:v>
                </c:pt>
                <c:pt idx="476">
                  <c:v>0.53274591435185192</c:v>
                </c:pt>
                <c:pt idx="477">
                  <c:v>0.53274960648148151</c:v>
                </c:pt>
                <c:pt idx="478">
                  <c:v>0.53275303240740735</c:v>
                </c:pt>
                <c:pt idx="479">
                  <c:v>0.53275659722222224</c:v>
                </c:pt>
                <c:pt idx="480">
                  <c:v>0.53276004629629636</c:v>
                </c:pt>
                <c:pt idx="481">
                  <c:v>0.53276351851851855</c:v>
                </c:pt>
                <c:pt idx="482">
                  <c:v>0.5327669791666666</c:v>
                </c:pt>
                <c:pt idx="483">
                  <c:v>0.53277042824074072</c:v>
                </c:pt>
                <c:pt idx="484">
                  <c:v>0.53277416666666666</c:v>
                </c:pt>
                <c:pt idx="485">
                  <c:v>0.5327778125</c:v>
                </c:pt>
                <c:pt idx="486">
                  <c:v>0.53278152777777776</c:v>
                </c:pt>
                <c:pt idx="487">
                  <c:v>0.53278525462962956</c:v>
                </c:pt>
                <c:pt idx="488">
                  <c:v>0.53278896990740743</c:v>
                </c:pt>
                <c:pt idx="489">
                  <c:v>0.53279266203703701</c:v>
                </c:pt>
                <c:pt idx="490">
                  <c:v>0.53279660879629631</c:v>
                </c:pt>
                <c:pt idx="491">
                  <c:v>0.53280027777777772</c:v>
                </c:pt>
                <c:pt idx="492">
                  <c:v>0.53280393518518521</c:v>
                </c:pt>
                <c:pt idx="493">
                  <c:v>0.53280755787037037</c:v>
                </c:pt>
                <c:pt idx="494">
                  <c:v>0.53281115740740737</c:v>
                </c:pt>
                <c:pt idx="495">
                  <c:v>0.53281484953703706</c:v>
                </c:pt>
                <c:pt idx="496">
                  <c:v>0.53281854166666665</c:v>
                </c:pt>
                <c:pt idx="497">
                  <c:v>0.53282216435185192</c:v>
                </c:pt>
                <c:pt idx="498">
                  <c:v>0.53282601851851852</c:v>
                </c:pt>
                <c:pt idx="499">
                  <c:v>0.53282965277777772</c:v>
                </c:pt>
                <c:pt idx="500">
                  <c:v>0.53283309027777781</c:v>
                </c:pt>
                <c:pt idx="501">
                  <c:v>0.53283650462962961</c:v>
                </c:pt>
                <c:pt idx="502">
                  <c:v>0.53283993055555556</c:v>
                </c:pt>
                <c:pt idx="503">
                  <c:v>0.53284349537037035</c:v>
                </c:pt>
                <c:pt idx="504">
                  <c:v>0.53284701388888889</c:v>
                </c:pt>
                <c:pt idx="505">
                  <c:v>0.53285060185185185</c:v>
                </c:pt>
                <c:pt idx="506">
                  <c:v>0.53285423611111116</c:v>
                </c:pt>
                <c:pt idx="507">
                  <c:v>0.53285795138888892</c:v>
                </c:pt>
                <c:pt idx="508">
                  <c:v>0.53286160879629629</c:v>
                </c:pt>
                <c:pt idx="509">
                  <c:v>0.53286526620370367</c:v>
                </c:pt>
                <c:pt idx="510">
                  <c:v>0.53286890046296298</c:v>
                </c:pt>
                <c:pt idx="511">
                  <c:v>0.53287266203703709</c:v>
                </c:pt>
                <c:pt idx="512">
                  <c:v>0.53287638888888889</c:v>
                </c:pt>
                <c:pt idx="513">
                  <c:v>0.53288004629629626</c:v>
                </c:pt>
                <c:pt idx="514">
                  <c:v>0.53288372685185192</c:v>
                </c:pt>
                <c:pt idx="515">
                  <c:v>0.53288741898148151</c:v>
                </c:pt>
                <c:pt idx="516">
                  <c:v>0.53289103009259253</c:v>
                </c:pt>
                <c:pt idx="517">
                  <c:v>0.5328944907407408</c:v>
                </c:pt>
                <c:pt idx="518">
                  <c:v>0.53289795138888885</c:v>
                </c:pt>
                <c:pt idx="519">
                  <c:v>0.53290144675925932</c:v>
                </c:pt>
                <c:pt idx="520">
                  <c:v>0.53290487268518516</c:v>
                </c:pt>
                <c:pt idx="521">
                  <c:v>0.53290835648148149</c:v>
                </c:pt>
                <c:pt idx="522">
                  <c:v>0.53291194444444445</c:v>
                </c:pt>
                <c:pt idx="523">
                  <c:v>0.53291565972222221</c:v>
                </c:pt>
                <c:pt idx="524">
                  <c:v>0.53291935185185191</c:v>
                </c:pt>
                <c:pt idx="525">
                  <c:v>0.5329229513888889</c:v>
                </c:pt>
                <c:pt idx="526">
                  <c:v>0.53292660879629628</c:v>
                </c:pt>
                <c:pt idx="527">
                  <c:v>0.53293034722222221</c:v>
                </c:pt>
                <c:pt idx="528">
                  <c:v>0.53293392361111114</c:v>
                </c:pt>
                <c:pt idx="529">
                  <c:v>0.53293753472222216</c:v>
                </c:pt>
                <c:pt idx="530">
                  <c:v>0.53294141203703704</c:v>
                </c:pt>
                <c:pt idx="531">
                  <c:v>0.53294508101851845</c:v>
                </c:pt>
                <c:pt idx="532">
                  <c:v>0.53294878472222218</c:v>
                </c:pt>
                <c:pt idx="533">
                  <c:v>0.53295233796296293</c:v>
                </c:pt>
                <c:pt idx="534">
                  <c:v>0.53295576388888888</c:v>
                </c:pt>
                <c:pt idx="535">
                  <c:v>0.53295928240740742</c:v>
                </c:pt>
                <c:pt idx="536">
                  <c:v>0.53296270833333337</c:v>
                </c:pt>
                <c:pt idx="537">
                  <c:v>0.53296613425925921</c:v>
                </c:pt>
                <c:pt idx="538">
                  <c:v>0.53296952546296295</c:v>
                </c:pt>
                <c:pt idx="539">
                  <c:v>0.53297296296296293</c:v>
                </c:pt>
                <c:pt idx="540">
                  <c:v>0.53297662037037041</c:v>
                </c:pt>
                <c:pt idx="541">
                  <c:v>0.53298003472222222</c:v>
                </c:pt>
                <c:pt idx="542">
                  <c:v>0.53298353009259258</c:v>
                </c:pt>
                <c:pt idx="543">
                  <c:v>0.5329869444444445</c:v>
                </c:pt>
                <c:pt idx="544">
                  <c:v>0.53299033564814813</c:v>
                </c:pt>
                <c:pt idx="545">
                  <c:v>0.53299383101851849</c:v>
                </c:pt>
                <c:pt idx="546">
                  <c:v>0.53299721064814809</c:v>
                </c:pt>
                <c:pt idx="547">
                  <c:v>0.53300083333333337</c:v>
                </c:pt>
                <c:pt idx="548">
                  <c:v>0.53300445601851854</c:v>
                </c:pt>
                <c:pt idx="549">
                  <c:v>0.53300796296296293</c:v>
                </c:pt>
                <c:pt idx="550">
                  <c:v>0.53301164351851849</c:v>
                </c:pt>
                <c:pt idx="551">
                  <c:v>0.53301530092592586</c:v>
                </c:pt>
                <c:pt idx="552">
                  <c:v>0.53301883101851855</c:v>
                </c:pt>
                <c:pt idx="553">
                  <c:v>0.53302243055555554</c:v>
                </c:pt>
                <c:pt idx="554">
                  <c:v>0.5330260532407407</c:v>
                </c:pt>
                <c:pt idx="555">
                  <c:v>0.53302975694444443</c:v>
                </c:pt>
                <c:pt idx="556">
                  <c:v>0.53303332175925922</c:v>
                </c:pt>
                <c:pt idx="557">
                  <c:v>0.53303682870370372</c:v>
                </c:pt>
                <c:pt idx="558">
                  <c:v>0.53304042824074072</c:v>
                </c:pt>
                <c:pt idx="559">
                  <c:v>0.5330441203703703</c:v>
                </c:pt>
                <c:pt idx="560">
                  <c:v>0.53304773148148155</c:v>
                </c:pt>
                <c:pt idx="561">
                  <c:v>0.53305133101851854</c:v>
                </c:pt>
                <c:pt idx="562">
                  <c:v>0.53305490740740746</c:v>
                </c:pt>
                <c:pt idx="563">
                  <c:v>0.53305839120370369</c:v>
                </c:pt>
                <c:pt idx="564">
                  <c:v>0.53306175925925925</c:v>
                </c:pt>
                <c:pt idx="565">
                  <c:v>0.53306516203703702</c:v>
                </c:pt>
                <c:pt idx="566">
                  <c:v>0.53306853009259259</c:v>
                </c:pt>
                <c:pt idx="567">
                  <c:v>0.53307193287037036</c:v>
                </c:pt>
                <c:pt idx="568">
                  <c:v>0.53307559027777784</c:v>
                </c:pt>
                <c:pt idx="569">
                  <c:v>0.53307912037037031</c:v>
                </c:pt>
                <c:pt idx="570">
                  <c:v>0.53308265046296299</c:v>
                </c:pt>
                <c:pt idx="571">
                  <c:v>0.53308621527777778</c:v>
                </c:pt>
                <c:pt idx="572">
                  <c:v>0.53308981481481477</c:v>
                </c:pt>
                <c:pt idx="573">
                  <c:v>0.5330935532407407</c:v>
                </c:pt>
                <c:pt idx="574">
                  <c:v>0.53309712962962963</c:v>
                </c:pt>
                <c:pt idx="575">
                  <c:v>0.53310067129629635</c:v>
                </c:pt>
                <c:pt idx="576">
                  <c:v>0.53310446759259256</c:v>
                </c:pt>
                <c:pt idx="577">
                  <c:v>0.53310803240740745</c:v>
                </c:pt>
                <c:pt idx="578">
                  <c:v>0.53311160879629627</c:v>
                </c:pt>
                <c:pt idx="579">
                  <c:v>0.53311516203703702</c:v>
                </c:pt>
                <c:pt idx="580">
                  <c:v>0.53311856481481479</c:v>
                </c:pt>
                <c:pt idx="581">
                  <c:v>0.53312203703703698</c:v>
                </c:pt>
                <c:pt idx="582">
                  <c:v>0.53312543981481475</c:v>
                </c:pt>
                <c:pt idx="583">
                  <c:v>0.53312884259259252</c:v>
                </c:pt>
                <c:pt idx="584">
                  <c:v>0.53313223379629626</c:v>
                </c:pt>
                <c:pt idx="585">
                  <c:v>0.5331358449074074</c:v>
                </c:pt>
                <c:pt idx="586">
                  <c:v>0.53313956018518516</c:v>
                </c:pt>
                <c:pt idx="587">
                  <c:v>0.53314324074074071</c:v>
                </c:pt>
                <c:pt idx="588">
                  <c:v>0.53314678240740743</c:v>
                </c:pt>
                <c:pt idx="589">
                  <c:v>0.53315035879629635</c:v>
                </c:pt>
                <c:pt idx="590">
                  <c:v>0.53315388888888882</c:v>
                </c:pt>
                <c:pt idx="591">
                  <c:v>0.53315761574074072</c:v>
                </c:pt>
                <c:pt idx="592">
                  <c:v>0.53316125000000003</c:v>
                </c:pt>
                <c:pt idx="593">
                  <c:v>0.53316480324074067</c:v>
                </c:pt>
                <c:pt idx="594">
                  <c:v>0.53316847222222219</c:v>
                </c:pt>
                <c:pt idx="595">
                  <c:v>0.5331721064814815</c:v>
                </c:pt>
                <c:pt idx="596">
                  <c:v>0.53317562500000004</c:v>
                </c:pt>
                <c:pt idx="597">
                  <c:v>0.53317902777777781</c:v>
                </c:pt>
                <c:pt idx="598">
                  <c:v>0.53318239583333338</c:v>
                </c:pt>
                <c:pt idx="599">
                  <c:v>0.53318583333333336</c:v>
                </c:pt>
                <c:pt idx="600">
                  <c:v>0.5331892592592592</c:v>
                </c:pt>
                <c:pt idx="601">
                  <c:v>0.53319268518518526</c:v>
                </c:pt>
                <c:pt idx="602">
                  <c:v>0.53319605324074071</c:v>
                </c:pt>
                <c:pt idx="603">
                  <c:v>0.53319945601851859</c:v>
                </c:pt>
                <c:pt idx="604">
                  <c:v>0.53320282407407404</c:v>
                </c:pt>
                <c:pt idx="605">
                  <c:v>0.53320620370370364</c:v>
                </c:pt>
                <c:pt idx="606">
                  <c:v>0.53320969907407412</c:v>
                </c:pt>
                <c:pt idx="607">
                  <c:v>0.53321312499999995</c:v>
                </c:pt>
                <c:pt idx="608">
                  <c:v>0.53321650462962966</c:v>
                </c:pt>
                <c:pt idx="609">
                  <c:v>0.53321983796296302</c:v>
                </c:pt>
                <c:pt idx="610">
                  <c:v>0.53322326388888885</c:v>
                </c:pt>
                <c:pt idx="611">
                  <c:v>0.53322679398148154</c:v>
                </c:pt>
                <c:pt idx="612">
                  <c:v>0.53323041666666671</c:v>
                </c:pt>
                <c:pt idx="613">
                  <c:v>0.53323405092592591</c:v>
                </c:pt>
                <c:pt idx="614">
                  <c:v>0.53323769675925925</c:v>
                </c:pt>
                <c:pt idx="615">
                  <c:v>0.53324127314814818</c:v>
                </c:pt>
                <c:pt idx="616">
                  <c:v>0.53324495370370373</c:v>
                </c:pt>
                <c:pt idx="617">
                  <c:v>0.53324853009259254</c:v>
                </c:pt>
                <c:pt idx="618">
                  <c:v>0.53325206018518523</c:v>
                </c:pt>
                <c:pt idx="619">
                  <c:v>0.53325574074074067</c:v>
                </c:pt>
                <c:pt idx="620">
                  <c:v>0.53325939814814816</c:v>
                </c:pt>
                <c:pt idx="621">
                  <c:v>0.53326312500000006</c:v>
                </c:pt>
                <c:pt idx="622">
                  <c:v>0.53326666666666667</c:v>
                </c:pt>
                <c:pt idx="623">
                  <c:v>0.53327019675925924</c:v>
                </c:pt>
                <c:pt idx="624">
                  <c:v>0.53327380787037038</c:v>
                </c:pt>
                <c:pt idx="625">
                  <c:v>0.53327755787037034</c:v>
                </c:pt>
                <c:pt idx="626">
                  <c:v>0.53328108796296292</c:v>
                </c:pt>
                <c:pt idx="627">
                  <c:v>0.53328459490740743</c:v>
                </c:pt>
                <c:pt idx="628">
                  <c:v>0.53328793981481482</c:v>
                </c:pt>
                <c:pt idx="629">
                  <c:v>0.5332913773148148</c:v>
                </c:pt>
                <c:pt idx="630">
                  <c:v>0.53329474537037036</c:v>
                </c:pt>
                <c:pt idx="631">
                  <c:v>0.53329818287037034</c:v>
                </c:pt>
                <c:pt idx="632">
                  <c:v>0.53330175925925927</c:v>
                </c:pt>
                <c:pt idx="633">
                  <c:v>0.53330528935185184</c:v>
                </c:pt>
                <c:pt idx="634">
                  <c:v>0.53330893518518518</c:v>
                </c:pt>
                <c:pt idx="635">
                  <c:v>0.53331245370370373</c:v>
                </c:pt>
                <c:pt idx="636">
                  <c:v>0.53331607638888889</c:v>
                </c:pt>
                <c:pt idx="637">
                  <c:v>0.53331983796296301</c:v>
                </c:pt>
                <c:pt idx="638">
                  <c:v>0.53332340277777779</c:v>
                </c:pt>
                <c:pt idx="639">
                  <c:v>0.53332714120370373</c:v>
                </c:pt>
                <c:pt idx="640">
                  <c:v>0.53333078703703707</c:v>
                </c:pt>
                <c:pt idx="641">
                  <c:v>0.53333438657407406</c:v>
                </c:pt>
                <c:pt idx="642">
                  <c:v>0.53333820601851845</c:v>
                </c:pt>
                <c:pt idx="643">
                  <c:v>0.5333424537037037</c:v>
                </c:pt>
                <c:pt idx="644">
                  <c:v>0.53334587962962965</c:v>
                </c:pt>
                <c:pt idx="645">
                  <c:v>0.53334944444444443</c:v>
                </c:pt>
                <c:pt idx="646">
                  <c:v>0.53335288194444441</c:v>
                </c:pt>
                <c:pt idx="647">
                  <c:v>0.5333563194444445</c:v>
                </c:pt>
                <c:pt idx="648">
                  <c:v>0.53335980324074073</c:v>
                </c:pt>
                <c:pt idx="649">
                  <c:v>0.5333635879629629</c:v>
                </c:pt>
                <c:pt idx="650">
                  <c:v>0.53336747685185182</c:v>
                </c:pt>
                <c:pt idx="651">
                  <c:v>0.5333712268518519</c:v>
                </c:pt>
                <c:pt idx="652">
                  <c:v>0.53337484953703707</c:v>
                </c:pt>
                <c:pt idx="653">
                  <c:v>0.53337863425925924</c:v>
                </c:pt>
                <c:pt idx="654">
                  <c:v>0.53338230324074076</c:v>
                </c:pt>
                <c:pt idx="655">
                  <c:v>0.53338587962962969</c:v>
                </c:pt>
                <c:pt idx="656">
                  <c:v>0.53338973379629628</c:v>
                </c:pt>
                <c:pt idx="657">
                  <c:v>0.53339334490740742</c:v>
                </c:pt>
                <c:pt idx="658">
                  <c:v>0.53339692129629623</c:v>
                </c:pt>
                <c:pt idx="659">
                  <c:v>0.5334007291666667</c:v>
                </c:pt>
                <c:pt idx="660">
                  <c:v>0.53340420138888889</c:v>
                </c:pt>
                <c:pt idx="661">
                  <c:v>0.53340767361111108</c:v>
                </c:pt>
                <c:pt idx="662">
                  <c:v>0.53341109953703703</c:v>
                </c:pt>
                <c:pt idx="663">
                  <c:v>0.53341453703703701</c:v>
                </c:pt>
                <c:pt idx="664">
                  <c:v>0.53341809027777776</c:v>
                </c:pt>
                <c:pt idx="665">
                  <c:v>0.53342153935185188</c:v>
                </c:pt>
                <c:pt idx="666">
                  <c:v>0.53342505787037042</c:v>
                </c:pt>
                <c:pt idx="667">
                  <c:v>0.53342850694444444</c:v>
                </c:pt>
                <c:pt idx="668">
                  <c:v>0.53343190972222221</c:v>
                </c:pt>
                <c:pt idx="669">
                  <c:v>0.53343546296296296</c:v>
                </c:pt>
                <c:pt idx="670">
                  <c:v>0.53343890046296294</c:v>
                </c:pt>
                <c:pt idx="671">
                  <c:v>0.53344237268518524</c:v>
                </c:pt>
                <c:pt idx="672">
                  <c:v>0.53344581018518522</c:v>
                </c:pt>
                <c:pt idx="673">
                  <c:v>0.53344928240740741</c:v>
                </c:pt>
                <c:pt idx="674">
                  <c:v>0.53345299768518517</c:v>
                </c:pt>
                <c:pt idx="675">
                  <c:v>0.53345660879629631</c:v>
                </c:pt>
                <c:pt idx="676">
                  <c:v>0.53346030092592589</c:v>
                </c:pt>
                <c:pt idx="677">
                  <c:v>0.53346396990740741</c:v>
                </c:pt>
                <c:pt idx="678">
                  <c:v>0.53346753472222219</c:v>
                </c:pt>
                <c:pt idx="679">
                  <c:v>0.53347131944444448</c:v>
                </c:pt>
                <c:pt idx="680">
                  <c:v>0.53347500000000003</c:v>
                </c:pt>
                <c:pt idx="681">
                  <c:v>0.53347868055555558</c:v>
                </c:pt>
                <c:pt idx="682">
                  <c:v>0.53348245370370373</c:v>
                </c:pt>
                <c:pt idx="683">
                  <c:v>0.53348606481481486</c:v>
                </c:pt>
                <c:pt idx="684">
                  <c:v>0.53348975694444445</c:v>
                </c:pt>
                <c:pt idx="685">
                  <c:v>0.53349357638888895</c:v>
                </c:pt>
                <c:pt idx="686">
                  <c:v>0.53349743055555554</c:v>
                </c:pt>
                <c:pt idx="687">
                  <c:v>0.53350100694444447</c:v>
                </c:pt>
                <c:pt idx="688">
                  <c:v>0.53350453703703704</c:v>
                </c:pt>
                <c:pt idx="689">
                  <c:v>0.53350802083333326</c:v>
                </c:pt>
                <c:pt idx="690">
                  <c:v>0.53351146990740739</c:v>
                </c:pt>
                <c:pt idx="691">
                  <c:v>0.53351489583333334</c:v>
                </c:pt>
                <c:pt idx="692">
                  <c:v>0.53351829861111111</c:v>
                </c:pt>
                <c:pt idx="693">
                  <c:v>0.5335216782407407</c:v>
                </c:pt>
                <c:pt idx="694">
                  <c:v>0.53352517361111118</c:v>
                </c:pt>
                <c:pt idx="695">
                  <c:v>0.53352884259259259</c:v>
                </c:pt>
                <c:pt idx="696">
                  <c:v>0.53353241898148152</c:v>
                </c:pt>
                <c:pt idx="697">
                  <c:v>0.53353608796296303</c:v>
                </c:pt>
                <c:pt idx="698">
                  <c:v>0.53353984953703704</c:v>
                </c:pt>
                <c:pt idx="699">
                  <c:v>0.53354337962962961</c:v>
                </c:pt>
                <c:pt idx="700">
                  <c:v>0.53354715277777776</c:v>
                </c:pt>
                <c:pt idx="701">
                  <c:v>0.53355074074074071</c:v>
                </c:pt>
                <c:pt idx="702">
                  <c:v>0.53355429398148146</c:v>
                </c:pt>
                <c:pt idx="703">
                  <c:v>0.53355805555555558</c:v>
                </c:pt>
                <c:pt idx="704">
                  <c:v>0.5335617245370371</c:v>
                </c:pt>
                <c:pt idx="705">
                  <c:v>0.53356530092592591</c:v>
                </c:pt>
                <c:pt idx="706">
                  <c:v>0.53356885416666666</c:v>
                </c:pt>
                <c:pt idx="707">
                  <c:v>0.53357223379629637</c:v>
                </c:pt>
                <c:pt idx="708">
                  <c:v>0.53357567129629635</c:v>
                </c:pt>
                <c:pt idx="709">
                  <c:v>0.53357908564814815</c:v>
                </c:pt>
                <c:pt idx="710">
                  <c:v>0.53358246527777775</c:v>
                </c:pt>
                <c:pt idx="711">
                  <c:v>0.53358605324074071</c:v>
                </c:pt>
                <c:pt idx="712">
                  <c:v>0.53358958333333339</c:v>
                </c:pt>
                <c:pt idx="713">
                  <c:v>0.53359332175925933</c:v>
                </c:pt>
                <c:pt idx="714">
                  <c:v>0.53359693287037036</c:v>
                </c:pt>
                <c:pt idx="715">
                  <c:v>0.53360052083333331</c:v>
                </c:pt>
                <c:pt idx="716">
                  <c:v>0.53360418981481483</c:v>
                </c:pt>
                <c:pt idx="717">
                  <c:v>0.53360787037037039</c:v>
                </c:pt>
                <c:pt idx="718">
                  <c:v>0.53361153935185179</c:v>
                </c:pt>
                <c:pt idx="719">
                  <c:v>0.53361531249999994</c:v>
                </c:pt>
                <c:pt idx="720">
                  <c:v>0.53361908564814808</c:v>
                </c:pt>
                <c:pt idx="721">
                  <c:v>0.53362261574074077</c:v>
                </c:pt>
                <c:pt idx="722">
                  <c:v>0.53362623842592594</c:v>
                </c:pt>
                <c:pt idx="723">
                  <c:v>0.53362966435185188</c:v>
                </c:pt>
                <c:pt idx="724">
                  <c:v>0.53363315972222225</c:v>
                </c:pt>
                <c:pt idx="725">
                  <c:v>0.53363658564814809</c:v>
                </c:pt>
                <c:pt idx="726">
                  <c:v>0.53363996527777779</c:v>
                </c:pt>
                <c:pt idx="727">
                  <c:v>0.53364336805555557</c:v>
                </c:pt>
                <c:pt idx="728">
                  <c:v>0.53364678240740737</c:v>
                </c:pt>
                <c:pt idx="729">
                  <c:v>0.53365030092592591</c:v>
                </c:pt>
                <c:pt idx="730">
                  <c:v>0.53365369212962965</c:v>
                </c:pt>
                <c:pt idx="731">
                  <c:v>0.53365708333333328</c:v>
                </c:pt>
                <c:pt idx="732">
                  <c:v>0.53366052083333326</c:v>
                </c:pt>
                <c:pt idx="733">
                  <c:v>0.53366394675925932</c:v>
                </c:pt>
                <c:pt idx="734">
                  <c:v>0.53366739583333334</c:v>
                </c:pt>
                <c:pt idx="735">
                  <c:v>0.53367081018518514</c:v>
                </c:pt>
                <c:pt idx="736">
                  <c:v>0.53367423611111109</c:v>
                </c:pt>
                <c:pt idx="737">
                  <c:v>0.53367784722222222</c:v>
                </c:pt>
                <c:pt idx="738">
                  <c:v>0.5336815046296296</c:v>
                </c:pt>
                <c:pt idx="739">
                  <c:v>0.53368516203703698</c:v>
                </c:pt>
                <c:pt idx="740">
                  <c:v>0.53368884259259264</c:v>
                </c:pt>
                <c:pt idx="741">
                  <c:v>0.5336925578703704</c:v>
                </c:pt>
                <c:pt idx="742">
                  <c:v>0.53369637731481478</c:v>
                </c:pt>
                <c:pt idx="743">
                  <c:v>0.5337000115740741</c:v>
                </c:pt>
                <c:pt idx="744">
                  <c:v>0.53370359953703705</c:v>
                </c:pt>
                <c:pt idx="745">
                  <c:v>0.5337071527777778</c:v>
                </c:pt>
                <c:pt idx="746">
                  <c:v>0.53371082175925932</c:v>
                </c:pt>
                <c:pt idx="747">
                  <c:v>0.53371446759259256</c:v>
                </c:pt>
                <c:pt idx="748">
                  <c:v>0.53371812499999993</c:v>
                </c:pt>
                <c:pt idx="749">
                  <c:v>0.53372211805555558</c:v>
                </c:pt>
                <c:pt idx="750">
                  <c:v>0.53372590277777776</c:v>
                </c:pt>
                <c:pt idx="751">
                  <c:v>0.53372949074074072</c:v>
                </c:pt>
                <c:pt idx="752">
                  <c:v>0.53373309027777782</c:v>
                </c:pt>
                <c:pt idx="753">
                  <c:v>0.53373657407407404</c:v>
                </c:pt>
                <c:pt idx="754">
                  <c:v>0.53373998842592596</c:v>
                </c:pt>
                <c:pt idx="755">
                  <c:v>0.53374355324074074</c:v>
                </c:pt>
                <c:pt idx="756">
                  <c:v>0.53374695601851851</c:v>
                </c:pt>
                <c:pt idx="757">
                  <c:v>0.53375043981481485</c:v>
                </c:pt>
                <c:pt idx="758">
                  <c:v>0.53375400462962963</c:v>
                </c:pt>
                <c:pt idx="759">
                  <c:v>0.53375765046296297</c:v>
                </c:pt>
                <c:pt idx="760">
                  <c:v>0.5337613541666667</c:v>
                </c:pt>
                <c:pt idx="761">
                  <c:v>0.53376497685185187</c:v>
                </c:pt>
                <c:pt idx="762">
                  <c:v>0.53376856481481483</c:v>
                </c:pt>
                <c:pt idx="763">
                  <c:v>0.53377238425925932</c:v>
                </c:pt>
                <c:pt idx="764">
                  <c:v>0.53377598379629632</c:v>
                </c:pt>
                <c:pt idx="765">
                  <c:v>0.5337795486111111</c:v>
                </c:pt>
                <c:pt idx="766">
                  <c:v>0.53378319444444444</c:v>
                </c:pt>
                <c:pt idx="767">
                  <c:v>0.53378681712962961</c:v>
                </c:pt>
                <c:pt idx="768">
                  <c:v>0.53379046296296295</c:v>
                </c:pt>
                <c:pt idx="769">
                  <c:v>0.53379407407407409</c:v>
                </c:pt>
                <c:pt idx="770">
                  <c:v>0.53379746527777783</c:v>
                </c:pt>
                <c:pt idx="771">
                  <c:v>0.53380094907407405</c:v>
                </c:pt>
                <c:pt idx="772">
                  <c:v>0.53380432870370365</c:v>
                </c:pt>
                <c:pt idx="773">
                  <c:v>0.53380781249999998</c:v>
                </c:pt>
                <c:pt idx="774">
                  <c:v>0.53381123842592593</c:v>
                </c:pt>
                <c:pt idx="775">
                  <c:v>0.53381478009259264</c:v>
                </c:pt>
                <c:pt idx="776">
                  <c:v>0.533818587962963</c:v>
                </c:pt>
                <c:pt idx="777">
                  <c:v>0.53382229166666673</c:v>
                </c:pt>
                <c:pt idx="778">
                  <c:v>0.53382600694444438</c:v>
                </c:pt>
                <c:pt idx="779">
                  <c:v>0.53382976851851849</c:v>
                </c:pt>
                <c:pt idx="780">
                  <c:v>0.53383335648148145</c:v>
                </c:pt>
                <c:pt idx="781">
                  <c:v>0.53383709490740738</c:v>
                </c:pt>
                <c:pt idx="782">
                  <c:v>0.53384075231481487</c:v>
                </c:pt>
                <c:pt idx="783">
                  <c:v>0.53384431712962965</c:v>
                </c:pt>
                <c:pt idx="784">
                  <c:v>0.53384805555555559</c:v>
                </c:pt>
                <c:pt idx="785">
                  <c:v>0.53385168981481479</c:v>
                </c:pt>
                <c:pt idx="786">
                  <c:v>0.53385754629629634</c:v>
                </c:pt>
                <c:pt idx="787">
                  <c:v>0.53386099537037035</c:v>
                </c:pt>
                <c:pt idx="788">
                  <c:v>0.53386458333333331</c:v>
                </c:pt>
                <c:pt idx="789">
                  <c:v>0.53386799768518511</c:v>
                </c:pt>
                <c:pt idx="790">
                  <c:v>0.53387148148148145</c:v>
                </c:pt>
                <c:pt idx="791">
                  <c:v>0.53387489583333336</c:v>
                </c:pt>
                <c:pt idx="792">
                  <c:v>0.5338783796296297</c:v>
                </c:pt>
                <c:pt idx="793">
                  <c:v>0.53388186342592592</c:v>
                </c:pt>
                <c:pt idx="794">
                  <c:v>0.53388528935185187</c:v>
                </c:pt>
                <c:pt idx="795">
                  <c:v>0.53388880787037041</c:v>
                </c:pt>
                <c:pt idx="796">
                  <c:v>0.53389223379629624</c:v>
                </c:pt>
                <c:pt idx="797">
                  <c:v>0.53389562499999998</c:v>
                </c:pt>
                <c:pt idx="798">
                  <c:v>0.53389909722222229</c:v>
                </c:pt>
                <c:pt idx="799">
                  <c:v>0.53390265046296304</c:v>
                </c:pt>
                <c:pt idx="800">
                  <c:v>0.53390630787037041</c:v>
                </c:pt>
                <c:pt idx="801">
                  <c:v>0.53390996527777779</c:v>
                </c:pt>
                <c:pt idx="802">
                  <c:v>0.53391357638888892</c:v>
                </c:pt>
                <c:pt idx="803">
                  <c:v>0.5339173611111111</c:v>
                </c:pt>
                <c:pt idx="804">
                  <c:v>0.5339209606481482</c:v>
                </c:pt>
                <c:pt idx="805">
                  <c:v>0.53392461805555558</c:v>
                </c:pt>
                <c:pt idx="806">
                  <c:v>0.53392844907407411</c:v>
                </c:pt>
                <c:pt idx="807">
                  <c:v>0.53393215277777772</c:v>
                </c:pt>
                <c:pt idx="808">
                  <c:v>0.5339358680555556</c:v>
                </c:pt>
                <c:pt idx="809">
                  <c:v>0.53393954861111115</c:v>
                </c:pt>
                <c:pt idx="810">
                  <c:v>0.53394314814814814</c:v>
                </c:pt>
                <c:pt idx="811">
                  <c:v>0.5339469907407407</c:v>
                </c:pt>
                <c:pt idx="812">
                  <c:v>0.53395056712962963</c:v>
                </c:pt>
                <c:pt idx="813">
                  <c:v>0.53395415509259259</c:v>
                </c:pt>
                <c:pt idx="814">
                  <c:v>0.53395795138888891</c:v>
                </c:pt>
                <c:pt idx="815">
                  <c:v>0.53396138888888889</c:v>
                </c:pt>
                <c:pt idx="816">
                  <c:v>0.53396484953703705</c:v>
                </c:pt>
                <c:pt idx="817">
                  <c:v>0.53396825231481482</c:v>
                </c:pt>
                <c:pt idx="818">
                  <c:v>0.5339716898148148</c:v>
                </c:pt>
                <c:pt idx="819">
                  <c:v>0.53397520833333334</c:v>
                </c:pt>
                <c:pt idx="820">
                  <c:v>0.53397886574074072</c:v>
                </c:pt>
                <c:pt idx="821">
                  <c:v>0.53398255787037041</c:v>
                </c:pt>
                <c:pt idx="822">
                  <c:v>0.53398629629629635</c:v>
                </c:pt>
                <c:pt idx="823">
                  <c:v>0.53398995370370372</c:v>
                </c:pt>
                <c:pt idx="824">
                  <c:v>0.53399384259259264</c:v>
                </c:pt>
                <c:pt idx="825">
                  <c:v>0.5339974305555556</c:v>
                </c:pt>
                <c:pt idx="826">
                  <c:v>0.53400103009259259</c:v>
                </c:pt>
                <c:pt idx="827">
                  <c:v>0.53400482638888891</c:v>
                </c:pt>
                <c:pt idx="828">
                  <c:v>0.53400843749999993</c:v>
                </c:pt>
                <c:pt idx="829">
                  <c:v>0.53401202546296289</c:v>
                </c:pt>
                <c:pt idx="830">
                  <c:v>0.53401584490740739</c:v>
                </c:pt>
                <c:pt idx="831">
                  <c:v>0.53401949074074073</c:v>
                </c:pt>
                <c:pt idx="832">
                  <c:v>0.53402290509259254</c:v>
                </c:pt>
                <c:pt idx="833">
                  <c:v>0.53402631944444445</c:v>
                </c:pt>
                <c:pt idx="834">
                  <c:v>0.53402975694444443</c:v>
                </c:pt>
                <c:pt idx="835">
                  <c:v>0.53403333333333336</c:v>
                </c:pt>
                <c:pt idx="836">
                  <c:v>0.53403687499999997</c:v>
                </c:pt>
                <c:pt idx="837">
                  <c:v>0.5340404861111111</c:v>
                </c:pt>
                <c:pt idx="838">
                  <c:v>0.53404424768518521</c:v>
                </c:pt>
                <c:pt idx="839">
                  <c:v>0.53404790509259259</c:v>
                </c:pt>
                <c:pt idx="840">
                  <c:v>0.53405168981481477</c:v>
                </c:pt>
                <c:pt idx="841">
                  <c:v>0.53405533564814822</c:v>
                </c:pt>
                <c:pt idx="842">
                  <c:v>0.53405900462962963</c:v>
                </c:pt>
                <c:pt idx="843">
                  <c:v>0.53406282407407402</c:v>
                </c:pt>
                <c:pt idx="844">
                  <c:v>0.53406646990740747</c:v>
                </c:pt>
                <c:pt idx="845">
                  <c:v>0.53407027777777782</c:v>
                </c:pt>
                <c:pt idx="846">
                  <c:v>0.53407408564814818</c:v>
                </c:pt>
                <c:pt idx="847">
                  <c:v>0.53407784722222218</c:v>
                </c:pt>
                <c:pt idx="848">
                  <c:v>0.53408134259259266</c:v>
                </c:pt>
                <c:pt idx="849">
                  <c:v>0.53408491898148147</c:v>
                </c:pt>
                <c:pt idx="850">
                  <c:v>0.5340884027777778</c:v>
                </c:pt>
                <c:pt idx="851">
                  <c:v>0.53409195601851855</c:v>
                </c:pt>
                <c:pt idx="852">
                  <c:v>0.53409546296296295</c:v>
                </c:pt>
                <c:pt idx="853">
                  <c:v>0.53409892361111111</c:v>
                </c:pt>
                <c:pt idx="854">
                  <c:v>0.53410247685185186</c:v>
                </c:pt>
                <c:pt idx="855">
                  <c:v>0.53410598379629637</c:v>
                </c:pt>
                <c:pt idx="856">
                  <c:v>0.53410951388888883</c:v>
                </c:pt>
                <c:pt idx="857">
                  <c:v>0.53411298611111113</c:v>
                </c:pt>
                <c:pt idx="858">
                  <c:v>0.5341164814814815</c:v>
                </c:pt>
                <c:pt idx="859">
                  <c:v>0.53412009259259252</c:v>
                </c:pt>
                <c:pt idx="860">
                  <c:v>0.534123587962963</c:v>
                </c:pt>
                <c:pt idx="861">
                  <c:v>0.53412707175925933</c:v>
                </c:pt>
                <c:pt idx="862">
                  <c:v>0.53413070601851853</c:v>
                </c:pt>
                <c:pt idx="863">
                  <c:v>0.53413443287037043</c:v>
                </c:pt>
                <c:pt idx="864">
                  <c:v>0.5341381828703704</c:v>
                </c:pt>
                <c:pt idx="865">
                  <c:v>0.53414177083333336</c:v>
                </c:pt>
                <c:pt idx="866">
                  <c:v>0.53414550925925919</c:v>
                </c:pt>
                <c:pt idx="867">
                  <c:v>0.53414943287037031</c:v>
                </c:pt>
                <c:pt idx="868">
                  <c:v>0.53415313657407404</c:v>
                </c:pt>
                <c:pt idx="869">
                  <c:v>0.53415675925925921</c:v>
                </c:pt>
                <c:pt idx="870">
                  <c:v>0.5341606712962963</c:v>
                </c:pt>
                <c:pt idx="871">
                  <c:v>0.5341643055555555</c:v>
                </c:pt>
                <c:pt idx="872">
                  <c:v>0.53416805555555558</c:v>
                </c:pt>
                <c:pt idx="873">
                  <c:v>0.53417170138888892</c:v>
                </c:pt>
                <c:pt idx="874">
                  <c:v>0.5341752662037037</c:v>
                </c:pt>
                <c:pt idx="875">
                  <c:v>0.53417905092592599</c:v>
                </c:pt>
                <c:pt idx="876">
                  <c:v>0.53418270833333337</c:v>
                </c:pt>
                <c:pt idx="877">
                  <c:v>0.53418620370370373</c:v>
                </c:pt>
                <c:pt idx="878">
                  <c:v>0.53418979166666669</c:v>
                </c:pt>
                <c:pt idx="879">
                  <c:v>0.53419331018518512</c:v>
                </c:pt>
                <c:pt idx="880">
                  <c:v>0.53419678240740742</c:v>
                </c:pt>
                <c:pt idx="881">
                  <c:v>0.53420023148148144</c:v>
                </c:pt>
                <c:pt idx="882">
                  <c:v>0.53420390046296296</c:v>
                </c:pt>
                <c:pt idx="883">
                  <c:v>0.53420770833333331</c:v>
                </c:pt>
                <c:pt idx="884">
                  <c:v>0.53421128472222223</c:v>
                </c:pt>
                <c:pt idx="885">
                  <c:v>0.53421495370370364</c:v>
                </c:pt>
                <c:pt idx="886">
                  <c:v>0.53421868055555555</c:v>
                </c:pt>
                <c:pt idx="887">
                  <c:v>0.5342222337962963</c:v>
                </c:pt>
                <c:pt idx="888">
                  <c:v>0.5342259606481482</c:v>
                </c:pt>
                <c:pt idx="889">
                  <c:v>0.53422960648148143</c:v>
                </c:pt>
                <c:pt idx="890">
                  <c:v>0.53423318287037036</c:v>
                </c:pt>
                <c:pt idx="891">
                  <c:v>0.53423696759259254</c:v>
                </c:pt>
                <c:pt idx="892">
                  <c:v>0.5342406481481482</c:v>
                </c:pt>
                <c:pt idx="893">
                  <c:v>0.53424431712962961</c:v>
                </c:pt>
                <c:pt idx="894">
                  <c:v>0.53424785879629633</c:v>
                </c:pt>
                <c:pt idx="895">
                  <c:v>0.53425127314814813</c:v>
                </c:pt>
                <c:pt idx="896">
                  <c:v>0.53425478009259264</c:v>
                </c:pt>
                <c:pt idx="897">
                  <c:v>0.53425822916666665</c:v>
                </c:pt>
                <c:pt idx="898">
                  <c:v>0.53426166666666663</c:v>
                </c:pt>
                <c:pt idx="899">
                  <c:v>0.53426545138888892</c:v>
                </c:pt>
                <c:pt idx="900">
                  <c:v>0.53426907407407409</c:v>
                </c:pt>
                <c:pt idx="901">
                  <c:v>0.53427273148148147</c:v>
                </c:pt>
                <c:pt idx="902">
                  <c:v>0.53427644675925923</c:v>
                </c:pt>
                <c:pt idx="903">
                  <c:v>0.53428004629629633</c:v>
                </c:pt>
                <c:pt idx="904">
                  <c:v>0.53428378472222227</c:v>
                </c:pt>
                <c:pt idx="905">
                  <c:v>0.53428748842592599</c:v>
                </c:pt>
                <c:pt idx="906">
                  <c:v>0.5342911574074074</c:v>
                </c:pt>
                <c:pt idx="907">
                  <c:v>0.53429497685185179</c:v>
                </c:pt>
                <c:pt idx="908">
                  <c:v>0.53429857638888889</c:v>
                </c:pt>
                <c:pt idx="909">
                  <c:v>0.53430223379629627</c:v>
                </c:pt>
                <c:pt idx="910">
                  <c:v>0.53430599537037038</c:v>
                </c:pt>
                <c:pt idx="911">
                  <c:v>0.53430944444444439</c:v>
                </c:pt>
                <c:pt idx="912">
                  <c:v>0.53431290509259266</c:v>
                </c:pt>
                <c:pt idx="913">
                  <c:v>0.53431631944444447</c:v>
                </c:pt>
                <c:pt idx="914">
                  <c:v>0.53431976851851848</c:v>
                </c:pt>
                <c:pt idx="915">
                  <c:v>0.53432326388888896</c:v>
                </c:pt>
                <c:pt idx="916">
                  <c:v>0.53432674768518518</c:v>
                </c:pt>
                <c:pt idx="917">
                  <c:v>0.53433024305555554</c:v>
                </c:pt>
                <c:pt idx="918">
                  <c:v>0.53433368055555552</c:v>
                </c:pt>
                <c:pt idx="919">
                  <c:v>0.53433709490740744</c:v>
                </c:pt>
                <c:pt idx="920">
                  <c:v>0.53434064814814819</c:v>
                </c:pt>
                <c:pt idx="921">
                  <c:v>0.53434412037037038</c:v>
                </c:pt>
                <c:pt idx="922">
                  <c:v>0.53434755787037036</c:v>
                </c:pt>
                <c:pt idx="923">
                  <c:v>0.53435106481481476</c:v>
                </c:pt>
                <c:pt idx="924">
                  <c:v>0.53435472222222224</c:v>
                </c:pt>
                <c:pt idx="925">
                  <c:v>0.53435851851851857</c:v>
                </c:pt>
                <c:pt idx="926">
                  <c:v>0.53436218749999997</c:v>
                </c:pt>
                <c:pt idx="927">
                  <c:v>0.5343658912037037</c:v>
                </c:pt>
                <c:pt idx="928">
                  <c:v>0.53436975694444444</c:v>
                </c:pt>
                <c:pt idx="929">
                  <c:v>0.53437344907407403</c:v>
                </c:pt>
                <c:pt idx="930">
                  <c:v>0.53437719907407411</c:v>
                </c:pt>
                <c:pt idx="931">
                  <c:v>0.53438104166666667</c:v>
                </c:pt>
                <c:pt idx="932">
                  <c:v>0.53438473379629625</c:v>
                </c:pt>
                <c:pt idx="933">
                  <c:v>0.53438848379629633</c:v>
                </c:pt>
                <c:pt idx="934">
                  <c:v>0.5343921064814815</c:v>
                </c:pt>
                <c:pt idx="935">
                  <c:v>0.53439578703703705</c:v>
                </c:pt>
                <c:pt idx="936">
                  <c:v>0.53439954861111116</c:v>
                </c:pt>
                <c:pt idx="937">
                  <c:v>0.53440325231481478</c:v>
                </c:pt>
                <c:pt idx="938">
                  <c:v>0.53440687500000006</c:v>
                </c:pt>
                <c:pt idx="939">
                  <c:v>0.53441057870370368</c:v>
                </c:pt>
                <c:pt idx="940">
                  <c:v>0.53441413194444443</c:v>
                </c:pt>
                <c:pt idx="941">
                  <c:v>0.53441763888888894</c:v>
                </c:pt>
                <c:pt idx="942">
                  <c:v>0.53442116898148151</c:v>
                </c:pt>
                <c:pt idx="943">
                  <c:v>0.53442459490740746</c:v>
                </c:pt>
                <c:pt idx="944">
                  <c:v>0.53442817129629627</c:v>
                </c:pt>
                <c:pt idx="945">
                  <c:v>0.53443188657407414</c:v>
                </c:pt>
                <c:pt idx="946">
                  <c:v>0.53443548611111114</c:v>
                </c:pt>
                <c:pt idx="947">
                  <c:v>0.53443913194444448</c:v>
                </c:pt>
                <c:pt idx="948">
                  <c:v>0.53444282407407406</c:v>
                </c:pt>
                <c:pt idx="949">
                  <c:v>0.53444664351851856</c:v>
                </c:pt>
                <c:pt idx="950">
                  <c:v>0.53445037037037035</c:v>
                </c:pt>
                <c:pt idx="951">
                  <c:v>0.53445407407407408</c:v>
                </c:pt>
                <c:pt idx="952">
                  <c:v>0.5344577430555556</c:v>
                </c:pt>
                <c:pt idx="953">
                  <c:v>0.53446143518518519</c:v>
                </c:pt>
                <c:pt idx="954">
                  <c:v>0.53446509259259256</c:v>
                </c:pt>
                <c:pt idx="955">
                  <c:v>0.53446891203703706</c:v>
                </c:pt>
                <c:pt idx="956">
                  <c:v>0.53447234953703704</c:v>
                </c:pt>
                <c:pt idx="957">
                  <c:v>0.53447583333333337</c:v>
                </c:pt>
                <c:pt idx="958">
                  <c:v>0.53447929398148142</c:v>
                </c:pt>
                <c:pt idx="959">
                  <c:v>0.53448273148148151</c:v>
                </c:pt>
                <c:pt idx="960">
                  <c:v>0.53448629629629629</c:v>
                </c:pt>
                <c:pt idx="961">
                  <c:v>0.53449002314814809</c:v>
                </c:pt>
                <c:pt idx="962">
                  <c:v>0.53449379629629623</c:v>
                </c:pt>
                <c:pt idx="963">
                  <c:v>0.53449744212962969</c:v>
                </c:pt>
                <c:pt idx="964">
                  <c:v>0.53450103009259264</c:v>
                </c:pt>
                <c:pt idx="965">
                  <c:v>0.53450475694444444</c:v>
                </c:pt>
                <c:pt idx="966">
                  <c:v>0.53450842592592596</c:v>
                </c:pt>
                <c:pt idx="967">
                  <c:v>0.53451203703703698</c:v>
                </c:pt>
                <c:pt idx="968">
                  <c:v>0.53451574074074071</c:v>
                </c:pt>
                <c:pt idx="969">
                  <c:v>0.53451939814814808</c:v>
                </c:pt>
                <c:pt idx="970">
                  <c:v>0.53452303240740739</c:v>
                </c:pt>
                <c:pt idx="971">
                  <c:v>0.53452681712962968</c:v>
                </c:pt>
                <c:pt idx="972">
                  <c:v>0.53453053240740744</c:v>
                </c:pt>
                <c:pt idx="973">
                  <c:v>0.53453396990740742</c:v>
                </c:pt>
                <c:pt idx="974">
                  <c:v>0.53453743055555558</c:v>
                </c:pt>
                <c:pt idx="975">
                  <c:v>0.53454089120370374</c:v>
                </c:pt>
                <c:pt idx="976">
                  <c:v>0.53454445601851852</c:v>
                </c:pt>
                <c:pt idx="977">
                  <c:v>0.53454792824074071</c:v>
                </c:pt>
                <c:pt idx="978">
                  <c:v>0.53455138888888887</c:v>
                </c:pt>
                <c:pt idx="979">
                  <c:v>0.53455486111111117</c:v>
                </c:pt>
                <c:pt idx="980">
                  <c:v>0.53455829861111115</c:v>
                </c:pt>
                <c:pt idx="981">
                  <c:v>0.53456175925925919</c:v>
                </c:pt>
                <c:pt idx="982">
                  <c:v>0.53456524305555553</c:v>
                </c:pt>
                <c:pt idx="983">
                  <c:v>0.53456875000000004</c:v>
                </c:pt>
                <c:pt idx="984">
                  <c:v>0.53457222222222223</c:v>
                </c:pt>
                <c:pt idx="985">
                  <c:v>0.53457567129629624</c:v>
                </c:pt>
                <c:pt idx="986">
                  <c:v>0.53457934027777776</c:v>
                </c:pt>
                <c:pt idx="987">
                  <c:v>0.53458303240740734</c:v>
                </c:pt>
                <c:pt idx="988">
                  <c:v>0.5345866782407408</c:v>
                </c:pt>
                <c:pt idx="989">
                  <c:v>0.53459028935185182</c:v>
                </c:pt>
                <c:pt idx="990">
                  <c:v>0.53459405092592593</c:v>
                </c:pt>
                <c:pt idx="991">
                  <c:v>0.53459774305555552</c:v>
                </c:pt>
                <c:pt idx="992">
                  <c:v>0.53460142361111107</c:v>
                </c:pt>
                <c:pt idx="993">
                  <c:v>0.53460511574074077</c:v>
                </c:pt>
                <c:pt idx="994">
                  <c:v>0.53460881944444438</c:v>
                </c:pt>
                <c:pt idx="995">
                  <c:v>0.53461255787037032</c:v>
                </c:pt>
                <c:pt idx="996">
                  <c:v>0.53461619212962963</c:v>
                </c:pt>
                <c:pt idx="997">
                  <c:v>0.53462001157407413</c:v>
                </c:pt>
                <c:pt idx="998">
                  <c:v>0.53462371527777774</c:v>
                </c:pt>
                <c:pt idx="999">
                  <c:v>0.53462759259259263</c:v>
                </c:pt>
                <c:pt idx="1000">
                  <c:v>0.53463152777777778</c:v>
                </c:pt>
                <c:pt idx="1001">
                  <c:v>0.53463515046296295</c:v>
                </c:pt>
                <c:pt idx="1002">
                  <c:v>0.53463863425925928</c:v>
                </c:pt>
                <c:pt idx="1003">
                  <c:v>0.53464203703703705</c:v>
                </c:pt>
                <c:pt idx="1004">
                  <c:v>0.53464548611111107</c:v>
                </c:pt>
                <c:pt idx="1005">
                  <c:v>0.53464905092592596</c:v>
                </c:pt>
                <c:pt idx="1006">
                  <c:v>0.53465260416666671</c:v>
                </c:pt>
                <c:pt idx="1007">
                  <c:v>0.5346562037037037</c:v>
                </c:pt>
                <c:pt idx="1008">
                  <c:v>0.53465987268518511</c:v>
                </c:pt>
                <c:pt idx="1009">
                  <c:v>0.53466355324074077</c:v>
                </c:pt>
                <c:pt idx="1010">
                  <c:v>0.53466724537037036</c:v>
                </c:pt>
                <c:pt idx="1011">
                  <c:v>0.53467094907407409</c:v>
                </c:pt>
                <c:pt idx="1012">
                  <c:v>0.53467467592592588</c:v>
                </c:pt>
                <c:pt idx="1013">
                  <c:v>0.53467855324074076</c:v>
                </c:pt>
                <c:pt idx="1014">
                  <c:v>0.53468230324074073</c:v>
                </c:pt>
                <c:pt idx="1015">
                  <c:v>0.53468609953703705</c:v>
                </c:pt>
                <c:pt idx="1016">
                  <c:v>0.5346898726851852</c:v>
                </c:pt>
                <c:pt idx="1017">
                  <c:v>0.53469357638888892</c:v>
                </c:pt>
                <c:pt idx="1018">
                  <c:v>0.53469717592592592</c:v>
                </c:pt>
                <c:pt idx="1019">
                  <c:v>0.53470076388888887</c:v>
                </c:pt>
                <c:pt idx="1020">
                  <c:v>0.53470423611111106</c:v>
                </c:pt>
                <c:pt idx="1021">
                  <c:v>0.53470796296296297</c:v>
                </c:pt>
                <c:pt idx="1022">
                  <c:v>0.53471178240740735</c:v>
                </c:pt>
                <c:pt idx="1023">
                  <c:v>0.53471563657407406</c:v>
                </c:pt>
                <c:pt idx="1024">
                  <c:v>0.53471934027777779</c:v>
                </c:pt>
                <c:pt idx="1025">
                  <c:v>0.53472302083333334</c:v>
                </c:pt>
                <c:pt idx="1026">
                  <c:v>0.53472678240740745</c:v>
                </c:pt>
                <c:pt idx="1027">
                  <c:v>0.53473063657407405</c:v>
                </c:pt>
                <c:pt idx="1028">
                  <c:v>0.53473428240740739</c:v>
                </c:pt>
                <c:pt idx="1029">
                  <c:v>0.53473806712962968</c:v>
                </c:pt>
                <c:pt idx="1030">
                  <c:v>0.53474194444444445</c:v>
                </c:pt>
                <c:pt idx="1031">
                  <c:v>0.53474577546296298</c:v>
                </c:pt>
                <c:pt idx="1032">
                  <c:v>0.53474946759259256</c:v>
                </c:pt>
                <c:pt idx="1033">
                  <c:v>0.5347533333333333</c:v>
                </c:pt>
                <c:pt idx="1034">
                  <c:v>0.534757025462963</c:v>
                </c:pt>
                <c:pt idx="1035">
                  <c:v>0.5347605671296296</c:v>
                </c:pt>
                <c:pt idx="1036">
                  <c:v>0.53476418981481488</c:v>
                </c:pt>
                <c:pt idx="1037">
                  <c:v>0.53476767361111111</c:v>
                </c:pt>
                <c:pt idx="1038">
                  <c:v>0.53477123842592589</c:v>
                </c:pt>
                <c:pt idx="1039">
                  <c:v>0.5347747453703704</c:v>
                </c:pt>
                <c:pt idx="1040">
                  <c:v>0.53477822916666662</c:v>
                </c:pt>
                <c:pt idx="1041">
                  <c:v>0.53478189814814814</c:v>
                </c:pt>
                <c:pt idx="1042">
                  <c:v>0.53478538194444447</c:v>
                </c:pt>
                <c:pt idx="1043">
                  <c:v>0.53478887731481484</c:v>
                </c:pt>
                <c:pt idx="1044">
                  <c:v>0.53479233796296299</c:v>
                </c:pt>
                <c:pt idx="1045">
                  <c:v>0.53479585648148154</c:v>
                </c:pt>
                <c:pt idx="1046">
                  <c:v>0.53479945601851853</c:v>
                </c:pt>
                <c:pt idx="1047">
                  <c:v>0.53480297453703707</c:v>
                </c:pt>
                <c:pt idx="1048">
                  <c:v>0.53480663194444444</c:v>
                </c:pt>
                <c:pt idx="1049">
                  <c:v>0.53481039351851856</c:v>
                </c:pt>
                <c:pt idx="1050">
                  <c:v>0.53481418981481477</c:v>
                </c:pt>
                <c:pt idx="1051">
                  <c:v>0.53482042824074072</c:v>
                </c:pt>
                <c:pt idx="1052">
                  <c:v>0.53482408564814821</c:v>
                </c:pt>
                <c:pt idx="1053">
                  <c:v>0.53482796296296298</c:v>
                </c:pt>
                <c:pt idx="1054">
                  <c:v>0.53483166666666671</c:v>
                </c:pt>
                <c:pt idx="1055">
                  <c:v>0.53483547453703706</c:v>
                </c:pt>
                <c:pt idx="1056">
                  <c:v>0.53483916666666664</c:v>
                </c:pt>
                <c:pt idx="1057">
                  <c:v>0.53484290509259258</c:v>
                </c:pt>
                <c:pt idx="1058">
                  <c:v>0.53484663194444437</c:v>
                </c:pt>
                <c:pt idx="1059">
                  <c:v>0.53485035879629628</c:v>
                </c:pt>
                <c:pt idx="1060">
                  <c:v>0.53485408564814818</c:v>
                </c:pt>
                <c:pt idx="1061">
                  <c:v>0.53485790509259257</c:v>
                </c:pt>
                <c:pt idx="1062">
                  <c:v>0.53486152777777785</c:v>
                </c:pt>
                <c:pt idx="1063">
                  <c:v>0.53486508101851848</c:v>
                </c:pt>
                <c:pt idx="1064">
                  <c:v>0.53486866898148155</c:v>
                </c:pt>
                <c:pt idx="1065">
                  <c:v>0.53487224537037037</c:v>
                </c:pt>
                <c:pt idx="1066">
                  <c:v>0.53487578703703698</c:v>
                </c:pt>
                <c:pt idx="1067">
                  <c:v>0.53487934027777773</c:v>
                </c:pt>
                <c:pt idx="1068">
                  <c:v>0.53488303240740742</c:v>
                </c:pt>
                <c:pt idx="1069">
                  <c:v>0.53488685185185181</c:v>
                </c:pt>
                <c:pt idx="1070">
                  <c:v>0.53489059027777774</c:v>
                </c:pt>
                <c:pt idx="1071">
                  <c:v>0.53489435185185186</c:v>
                </c:pt>
                <c:pt idx="1072">
                  <c:v>0.534898125</c:v>
                </c:pt>
                <c:pt idx="1073">
                  <c:v>0.53490188657407411</c:v>
                </c:pt>
                <c:pt idx="1074">
                  <c:v>0.53490554398148149</c:v>
                </c:pt>
                <c:pt idx="1075">
                  <c:v>0.53490935185185184</c:v>
                </c:pt>
                <c:pt idx="1076">
                  <c:v>0.5349130324074074</c:v>
                </c:pt>
                <c:pt idx="1077">
                  <c:v>0.53491665509259256</c:v>
                </c:pt>
                <c:pt idx="1078">
                  <c:v>0.53492049768518524</c:v>
                </c:pt>
                <c:pt idx="1079">
                  <c:v>0.53492395833333328</c:v>
                </c:pt>
                <c:pt idx="1080">
                  <c:v>0.53492745370370376</c:v>
                </c:pt>
                <c:pt idx="1081">
                  <c:v>0.5349308796296296</c:v>
                </c:pt>
                <c:pt idx="1082">
                  <c:v>0.53493435185185179</c:v>
                </c:pt>
                <c:pt idx="1083">
                  <c:v>0.53493792824074071</c:v>
                </c:pt>
                <c:pt idx="1084">
                  <c:v>0.53494155092592599</c:v>
                </c:pt>
                <c:pt idx="1085">
                  <c:v>0.53494524305555557</c:v>
                </c:pt>
                <c:pt idx="1086">
                  <c:v>0.53494892361111113</c:v>
                </c:pt>
                <c:pt idx="1087">
                  <c:v>0.53495255787037033</c:v>
                </c:pt>
                <c:pt idx="1088">
                  <c:v>0.53495630787037041</c:v>
                </c:pt>
                <c:pt idx="1089">
                  <c:v>0.53495998842592596</c:v>
                </c:pt>
                <c:pt idx="1090">
                  <c:v>0.53496362268518516</c:v>
                </c:pt>
                <c:pt idx="1091">
                  <c:v>0.53496746527777772</c:v>
                </c:pt>
                <c:pt idx="1092">
                  <c:v>0.53497113425925924</c:v>
                </c:pt>
                <c:pt idx="1093">
                  <c:v>0.53497479166666662</c:v>
                </c:pt>
                <c:pt idx="1094">
                  <c:v>0.53497858796296294</c:v>
                </c:pt>
                <c:pt idx="1095">
                  <c:v>0.53498225694444446</c:v>
                </c:pt>
                <c:pt idx="1096">
                  <c:v>0.53498574074074068</c:v>
                </c:pt>
                <c:pt idx="1097">
                  <c:v>0.53498924768518519</c:v>
                </c:pt>
                <c:pt idx="1098">
                  <c:v>0.53499270833333334</c:v>
                </c:pt>
                <c:pt idx="1099">
                  <c:v>0.53499636574074072</c:v>
                </c:pt>
                <c:pt idx="1100">
                  <c:v>0.5349998032407407</c:v>
                </c:pt>
                <c:pt idx="1101">
                  <c:v>0.53500324074074068</c:v>
                </c:pt>
                <c:pt idx="1102">
                  <c:v>0.53500680555555558</c:v>
                </c:pt>
                <c:pt idx="1103">
                  <c:v>0.53501026620370373</c:v>
                </c:pt>
                <c:pt idx="1104">
                  <c:v>0.53501377314814813</c:v>
                </c:pt>
                <c:pt idx="1105">
                  <c:v>0.53501722222222226</c:v>
                </c:pt>
                <c:pt idx="1106">
                  <c:v>0.53502069444444444</c:v>
                </c:pt>
                <c:pt idx="1107">
                  <c:v>0.53502418981481481</c:v>
                </c:pt>
                <c:pt idx="1108">
                  <c:v>0.53502761574074076</c:v>
                </c:pt>
                <c:pt idx="1109">
                  <c:v>0.53503131944444438</c:v>
                </c:pt>
                <c:pt idx="1110">
                  <c:v>0.53503500000000004</c:v>
                </c:pt>
                <c:pt idx="1111">
                  <c:v>0.53503865740740741</c:v>
                </c:pt>
                <c:pt idx="1112">
                  <c:v>0.53504243055555556</c:v>
                </c:pt>
                <c:pt idx="1113">
                  <c:v>0.53504614583333332</c:v>
                </c:pt>
                <c:pt idx="1114">
                  <c:v>0.53504974537037031</c:v>
                </c:pt>
                <c:pt idx="1115">
                  <c:v>0.53505364583333337</c:v>
                </c:pt>
                <c:pt idx="1116">
                  <c:v>0.5350572916666666</c:v>
                </c:pt>
                <c:pt idx="1117">
                  <c:v>0.53506101851851851</c:v>
                </c:pt>
                <c:pt idx="1118">
                  <c:v>0.53506468750000002</c:v>
                </c:pt>
                <c:pt idx="1119">
                  <c:v>0.5350683449074074</c:v>
                </c:pt>
                <c:pt idx="1120">
                  <c:v>0.53507210648148151</c:v>
                </c:pt>
                <c:pt idx="1121">
                  <c:v>0.53507574074074071</c:v>
                </c:pt>
                <c:pt idx="1122">
                  <c:v>0.53507957175925924</c:v>
                </c:pt>
                <c:pt idx="1123">
                  <c:v>0.5350833796296296</c:v>
                </c:pt>
                <c:pt idx="1124">
                  <c:v>0.53508707175925929</c:v>
                </c:pt>
                <c:pt idx="1125">
                  <c:v>0.53509050925925927</c:v>
                </c:pt>
                <c:pt idx="1126">
                  <c:v>0.53509412037037041</c:v>
                </c:pt>
                <c:pt idx="1127">
                  <c:v>0.53509761574074077</c:v>
                </c:pt>
                <c:pt idx="1128">
                  <c:v>0.5351011342592592</c:v>
                </c:pt>
                <c:pt idx="1129">
                  <c:v>0.53510461805555554</c:v>
                </c:pt>
                <c:pt idx="1130">
                  <c:v>0.53510831018518512</c:v>
                </c:pt>
                <c:pt idx="1131">
                  <c:v>0.53511212962962962</c:v>
                </c:pt>
                <c:pt idx="1132">
                  <c:v>0.53511577546296296</c:v>
                </c:pt>
                <c:pt idx="1133">
                  <c:v>0.53511952546296293</c:v>
                </c:pt>
                <c:pt idx="1134">
                  <c:v>0.53512331018518522</c:v>
                </c:pt>
                <c:pt idx="1135">
                  <c:v>0.53512703703703701</c:v>
                </c:pt>
                <c:pt idx="1136">
                  <c:v>0.53513070601851853</c:v>
                </c:pt>
                <c:pt idx="1137">
                  <c:v>0.5351343287037037</c:v>
                </c:pt>
                <c:pt idx="1138">
                  <c:v>0.53513802083333328</c:v>
                </c:pt>
                <c:pt idx="1139">
                  <c:v>0.53514174768518519</c:v>
                </c:pt>
                <c:pt idx="1140">
                  <c:v>0.53514545138888892</c:v>
                </c:pt>
                <c:pt idx="1141">
                  <c:v>0.5351490162037037</c:v>
                </c:pt>
                <c:pt idx="1142">
                  <c:v>0.5351525578703703</c:v>
                </c:pt>
                <c:pt idx="1143">
                  <c:v>0.53515606481481481</c:v>
                </c:pt>
                <c:pt idx="1144">
                  <c:v>0.535159537037037</c:v>
                </c:pt>
                <c:pt idx="1145">
                  <c:v>0.53516304398148151</c:v>
                </c:pt>
                <c:pt idx="1146">
                  <c:v>0.5351666435185185</c:v>
                </c:pt>
                <c:pt idx="1147">
                  <c:v>0.53517045138888886</c:v>
                </c:pt>
                <c:pt idx="1148">
                  <c:v>0.53517410879629634</c:v>
                </c:pt>
                <c:pt idx="1149">
                  <c:v>0.53517773148148151</c:v>
                </c:pt>
                <c:pt idx="1150">
                  <c:v>0.5351815509259259</c:v>
                </c:pt>
                <c:pt idx="1151">
                  <c:v>0.53518517361111118</c:v>
                </c:pt>
                <c:pt idx="1152">
                  <c:v>0.535188912037037</c:v>
                </c:pt>
                <c:pt idx="1153">
                  <c:v>0.53519270833333332</c:v>
                </c:pt>
                <c:pt idx="1154">
                  <c:v>0.53519641203703705</c:v>
                </c:pt>
                <c:pt idx="1155">
                  <c:v>0.53520011574074078</c:v>
                </c:pt>
                <c:pt idx="1156">
                  <c:v>0.5352039467592592</c:v>
                </c:pt>
                <c:pt idx="1157">
                  <c:v>0.53520759259259265</c:v>
                </c:pt>
                <c:pt idx="1158">
                  <c:v>0.53521111111111108</c:v>
                </c:pt>
                <c:pt idx="1159">
                  <c:v>0.53521457175925924</c:v>
                </c:pt>
                <c:pt idx="1160">
                  <c:v>0.53521804398148143</c:v>
                </c:pt>
                <c:pt idx="1161">
                  <c:v>0.53522159722222218</c:v>
                </c:pt>
                <c:pt idx="1162">
                  <c:v>0.53522511574074072</c:v>
                </c:pt>
                <c:pt idx="1163">
                  <c:v>0.53522858796296291</c:v>
                </c:pt>
                <c:pt idx="1164">
                  <c:v>0.53523207175925924</c:v>
                </c:pt>
                <c:pt idx="1165">
                  <c:v>0.53523554398148143</c:v>
                </c:pt>
                <c:pt idx="1166">
                  <c:v>0.53523907407407412</c:v>
                </c:pt>
                <c:pt idx="1167">
                  <c:v>0.53524256944444437</c:v>
                </c:pt>
                <c:pt idx="1168">
                  <c:v>0.53524607638888888</c:v>
                </c:pt>
                <c:pt idx="1169">
                  <c:v>0.53524953703703704</c:v>
                </c:pt>
                <c:pt idx="1170">
                  <c:v>0.53525299768518519</c:v>
                </c:pt>
                <c:pt idx="1171">
                  <c:v>0.53525675925925931</c:v>
                </c:pt>
                <c:pt idx="1172">
                  <c:v>0.53526040509259254</c:v>
                </c:pt>
                <c:pt idx="1173">
                  <c:v>0.53526402777777771</c:v>
                </c:pt>
                <c:pt idx="1174">
                  <c:v>0.53526790509259259</c:v>
                </c:pt>
                <c:pt idx="1175">
                  <c:v>0.53527152777777776</c:v>
                </c:pt>
                <c:pt idx="1176">
                  <c:v>0.53527525462962966</c:v>
                </c:pt>
                <c:pt idx="1177">
                  <c:v>0.53527892361111118</c:v>
                </c:pt>
                <c:pt idx="1178">
                  <c:v>0.53528273148148153</c:v>
                </c:pt>
                <c:pt idx="1179">
                  <c:v>0.53528650462962968</c:v>
                </c:pt>
                <c:pt idx="1180">
                  <c:v>0.53529025462962965</c:v>
                </c:pt>
                <c:pt idx="1181">
                  <c:v>0.53529395833333326</c:v>
                </c:pt>
                <c:pt idx="1182">
                  <c:v>0.5352977546296297</c:v>
                </c:pt>
                <c:pt idx="1183">
                  <c:v>0.53530148148148149</c:v>
                </c:pt>
                <c:pt idx="1184">
                  <c:v>0.53530527777777781</c:v>
                </c:pt>
                <c:pt idx="1185">
                  <c:v>0.53530903935185192</c:v>
                </c:pt>
                <c:pt idx="1186">
                  <c:v>0.53531274305555554</c:v>
                </c:pt>
                <c:pt idx="1187">
                  <c:v>0.53531619212962966</c:v>
                </c:pt>
                <c:pt idx="1188">
                  <c:v>0.53531966435185185</c:v>
                </c:pt>
                <c:pt idx="1189">
                  <c:v>0.53532312500000001</c:v>
                </c:pt>
                <c:pt idx="1190">
                  <c:v>0.53532671296296297</c:v>
                </c:pt>
                <c:pt idx="1191">
                  <c:v>0.53533017361111113</c:v>
                </c:pt>
                <c:pt idx="1192">
                  <c:v>0.5353338310185185</c:v>
                </c:pt>
                <c:pt idx="1193">
                  <c:v>0.53533755787037041</c:v>
                </c:pt>
                <c:pt idx="1194">
                  <c:v>0.53534126157407413</c:v>
                </c:pt>
                <c:pt idx="1195">
                  <c:v>0.53534498842592593</c:v>
                </c:pt>
                <c:pt idx="1196">
                  <c:v>0.53534879629629628</c:v>
                </c:pt>
                <c:pt idx="1197">
                  <c:v>0.53535244212962962</c:v>
                </c:pt>
                <c:pt idx="1198">
                  <c:v>0.5353562268518518</c:v>
                </c:pt>
                <c:pt idx="1199">
                  <c:v>0.5353599189814815</c:v>
                </c:pt>
                <c:pt idx="1200">
                  <c:v>0.53536379629629627</c:v>
                </c:pt>
                <c:pt idx="1201">
                  <c:v>0.53536755787037038</c:v>
                </c:pt>
                <c:pt idx="1202">
                  <c:v>0.53537127314814814</c:v>
                </c:pt>
                <c:pt idx="1203">
                  <c:v>0.53537479166666668</c:v>
                </c:pt>
                <c:pt idx="1204">
                  <c:v>0.53537835648148147</c:v>
                </c:pt>
                <c:pt idx="1205">
                  <c:v>0.53538181712962962</c:v>
                </c:pt>
                <c:pt idx="1206">
                  <c:v>0.53538543981481479</c:v>
                </c:pt>
                <c:pt idx="1207">
                  <c:v>0.53538892361111112</c:v>
                </c:pt>
                <c:pt idx="1208">
                  <c:v>0.53539274305555551</c:v>
                </c:pt>
                <c:pt idx="1209">
                  <c:v>0.5353964351851852</c:v>
                </c:pt>
                <c:pt idx="1210">
                  <c:v>0.53540018518518517</c:v>
                </c:pt>
                <c:pt idx="1211">
                  <c:v>0.53540386574074073</c:v>
                </c:pt>
                <c:pt idx="1212">
                  <c:v>0.53540777777777782</c:v>
                </c:pt>
                <c:pt idx="1213">
                  <c:v>0.53541144675925922</c:v>
                </c:pt>
                <c:pt idx="1214">
                  <c:v>0.53541516203703698</c:v>
                </c:pt>
                <c:pt idx="1215">
                  <c:v>0.5354189236111111</c:v>
                </c:pt>
                <c:pt idx="1216">
                  <c:v>0.53542274305555548</c:v>
                </c:pt>
                <c:pt idx="1217">
                  <c:v>0.53542644675925921</c:v>
                </c:pt>
                <c:pt idx="1218">
                  <c:v>0.53543024305555553</c:v>
                </c:pt>
                <c:pt idx="1219">
                  <c:v>0.53543396990740744</c:v>
                </c:pt>
                <c:pt idx="1220">
                  <c:v>0.5354375578703704</c:v>
                </c:pt>
                <c:pt idx="1221">
                  <c:v>0.53544115740740739</c:v>
                </c:pt>
                <c:pt idx="1222">
                  <c:v>0.5354446990740741</c:v>
                </c:pt>
                <c:pt idx="1223">
                  <c:v>0.5354482986111111</c:v>
                </c:pt>
                <c:pt idx="1224">
                  <c:v>0.53545181712962964</c:v>
                </c:pt>
                <c:pt idx="1225">
                  <c:v>0.53545534722222221</c:v>
                </c:pt>
                <c:pt idx="1226">
                  <c:v>0.53545899305555555</c:v>
                </c:pt>
                <c:pt idx="1227">
                  <c:v>0.53546253472222227</c:v>
                </c:pt>
                <c:pt idx="1228">
                  <c:v>0.53546611111111109</c:v>
                </c:pt>
                <c:pt idx="1229">
                  <c:v>0.53546964120370377</c:v>
                </c:pt>
                <c:pt idx="1230">
                  <c:v>0.53547317129629624</c:v>
                </c:pt>
                <c:pt idx="1231">
                  <c:v>0.53547680555555555</c:v>
                </c:pt>
                <c:pt idx="1232">
                  <c:v>0.53548042824074071</c:v>
                </c:pt>
                <c:pt idx="1233">
                  <c:v>0.53548428240740742</c:v>
                </c:pt>
                <c:pt idx="1234">
                  <c:v>0.53548810185185192</c:v>
                </c:pt>
                <c:pt idx="1235">
                  <c:v>0.53549188657407409</c:v>
                </c:pt>
                <c:pt idx="1236">
                  <c:v>0.53549579861111118</c:v>
                </c:pt>
                <c:pt idx="1237">
                  <c:v>0.53549956018518519</c:v>
                </c:pt>
                <c:pt idx="1238">
                  <c:v>0.53550337962962968</c:v>
                </c:pt>
                <c:pt idx="1239">
                  <c:v>0.53550719907407407</c:v>
                </c:pt>
                <c:pt idx="1240">
                  <c:v>0.53551091435185183</c:v>
                </c:pt>
                <c:pt idx="1241">
                  <c:v>0.53551466435185191</c:v>
                </c:pt>
                <c:pt idx="1242">
                  <c:v>0.53551846064814812</c:v>
                </c:pt>
                <c:pt idx="1243">
                  <c:v>0.53552228009259262</c:v>
                </c:pt>
                <c:pt idx="1244">
                  <c:v>0.53552601851851855</c:v>
                </c:pt>
                <c:pt idx="1245">
                  <c:v>0.53552990740740747</c:v>
                </c:pt>
                <c:pt idx="1246">
                  <c:v>0.5355335532407407</c:v>
                </c:pt>
                <c:pt idx="1247">
                  <c:v>0.53553729166666664</c:v>
                </c:pt>
                <c:pt idx="1248">
                  <c:v>0.5355408796296296</c:v>
                </c:pt>
                <c:pt idx="1249">
                  <c:v>0.5355443865740741</c:v>
                </c:pt>
                <c:pt idx="1250">
                  <c:v>0.53554792824074071</c:v>
                </c:pt>
                <c:pt idx="1251">
                  <c:v>0.53555152777777781</c:v>
                </c:pt>
                <c:pt idx="1252">
                  <c:v>0.53555505787037039</c:v>
                </c:pt>
                <c:pt idx="1253">
                  <c:v>0.53555887731481489</c:v>
                </c:pt>
                <c:pt idx="1254">
                  <c:v>0.53556253472222226</c:v>
                </c:pt>
                <c:pt idx="1255">
                  <c:v>0.53556631944444444</c:v>
                </c:pt>
                <c:pt idx="1256">
                  <c:v>0.53557015046296297</c:v>
                </c:pt>
                <c:pt idx="1257">
                  <c:v>0.5355738541666667</c:v>
                </c:pt>
                <c:pt idx="1258">
                  <c:v>0.53557754629629628</c:v>
                </c:pt>
                <c:pt idx="1259">
                  <c:v>0.53558142361111105</c:v>
                </c:pt>
                <c:pt idx="1260">
                  <c:v>0.53558510416666671</c:v>
                </c:pt>
                <c:pt idx="1261">
                  <c:v>0.53558886574074072</c:v>
                </c:pt>
                <c:pt idx="1262">
                  <c:v>0.53559266203703704</c:v>
                </c:pt>
                <c:pt idx="1263">
                  <c:v>0.53559649305555557</c:v>
                </c:pt>
                <c:pt idx="1264">
                  <c:v>0.53560115740740744</c:v>
                </c:pt>
                <c:pt idx="1265">
                  <c:v>0.5356049074074074</c:v>
                </c:pt>
                <c:pt idx="1266">
                  <c:v>0.53560862268518517</c:v>
                </c:pt>
                <c:pt idx="1267">
                  <c:v>0.53561234953703707</c:v>
                </c:pt>
                <c:pt idx="1268">
                  <c:v>0.5356159606481482</c:v>
                </c:pt>
                <c:pt idx="1269">
                  <c:v>0.53561978009259259</c:v>
                </c:pt>
                <c:pt idx="1270">
                  <c:v>0.53562371527777775</c:v>
                </c:pt>
                <c:pt idx="1271">
                  <c:v>0.53562746527777783</c:v>
                </c:pt>
                <c:pt idx="1272">
                  <c:v>0.53563138888888895</c:v>
                </c:pt>
                <c:pt idx="1273">
                  <c:v>0.53563530092592593</c:v>
                </c:pt>
                <c:pt idx="1274">
                  <c:v>0.53563901620370369</c:v>
                </c:pt>
                <c:pt idx="1275">
                  <c:v>0.5356427777777778</c:v>
                </c:pt>
                <c:pt idx="1276">
                  <c:v>0.53564668981481478</c:v>
                </c:pt>
                <c:pt idx="1277">
                  <c:v>0.53565041666666668</c:v>
                </c:pt>
                <c:pt idx="1278">
                  <c:v>0.53565423611111107</c:v>
                </c:pt>
                <c:pt idx="1279">
                  <c:v>0.53565809027777778</c:v>
                </c:pt>
                <c:pt idx="1280">
                  <c:v>0.53566165509259256</c:v>
                </c:pt>
                <c:pt idx="1281">
                  <c:v>0.53566520833333331</c:v>
                </c:pt>
                <c:pt idx="1282">
                  <c:v>0.53566903935185184</c:v>
                </c:pt>
                <c:pt idx="1283">
                  <c:v>0.53567263888888894</c:v>
                </c:pt>
                <c:pt idx="1284">
                  <c:v>0.5356762268518519</c:v>
                </c:pt>
                <c:pt idx="1285">
                  <c:v>0.53567978009259265</c:v>
                </c:pt>
                <c:pt idx="1286">
                  <c:v>0.53568334490740743</c:v>
                </c:pt>
                <c:pt idx="1287">
                  <c:v>0.53568701388888884</c:v>
                </c:pt>
                <c:pt idx="1288">
                  <c:v>0.53569062499999998</c:v>
                </c:pt>
                <c:pt idx="1289">
                  <c:v>0.53569422453703697</c:v>
                </c:pt>
                <c:pt idx="1290">
                  <c:v>0.53569791666666666</c:v>
                </c:pt>
                <c:pt idx="1291">
                  <c:v>0.53570156250000001</c:v>
                </c:pt>
                <c:pt idx="1292">
                  <c:v>0.53570763888888895</c:v>
                </c:pt>
                <c:pt idx="1293">
                  <c:v>0.53571141203703709</c:v>
                </c:pt>
                <c:pt idx="1294">
                  <c:v>0.53571525462962966</c:v>
                </c:pt>
                <c:pt idx="1295">
                  <c:v>0.53571910879629636</c:v>
                </c:pt>
                <c:pt idx="1296">
                  <c:v>0.53572298611111113</c:v>
                </c:pt>
                <c:pt idx="1297">
                  <c:v>0.53572678240740734</c:v>
                </c:pt>
                <c:pt idx="1298">
                  <c:v>0.53573061342592598</c:v>
                </c:pt>
                <c:pt idx="1299">
                  <c:v>0.53573436342592595</c:v>
                </c:pt>
                <c:pt idx="1300">
                  <c:v>0.53573824074074072</c:v>
                </c:pt>
                <c:pt idx="1301">
                  <c:v>0.53574195601851848</c:v>
                </c:pt>
                <c:pt idx="1302">
                  <c:v>0.53574579861111105</c:v>
                </c:pt>
                <c:pt idx="1303">
                  <c:v>0.53574953703703698</c:v>
                </c:pt>
                <c:pt idx="1304">
                  <c:v>0.5357533333333333</c:v>
                </c:pt>
                <c:pt idx="1305">
                  <c:v>0.53575722222222222</c:v>
                </c:pt>
                <c:pt idx="1306">
                  <c:v>0.53576090277777777</c:v>
                </c:pt>
                <c:pt idx="1307">
                  <c:v>0.5357645138888889</c:v>
                </c:pt>
                <c:pt idx="1308">
                  <c:v>0.53576813657407407</c:v>
                </c:pt>
                <c:pt idx="1309">
                  <c:v>0.53577164351851858</c:v>
                </c:pt>
                <c:pt idx="1310">
                  <c:v>0.5357751273148148</c:v>
                </c:pt>
                <c:pt idx="1311">
                  <c:v>0.53577861111111114</c:v>
                </c:pt>
                <c:pt idx="1312">
                  <c:v>0.53578221064814813</c:v>
                </c:pt>
                <c:pt idx="1313">
                  <c:v>0.53578611111111107</c:v>
                </c:pt>
                <c:pt idx="1314">
                  <c:v>0.53578983796296298</c:v>
                </c:pt>
                <c:pt idx="1315">
                  <c:v>0.53579354166666671</c:v>
                </c:pt>
                <c:pt idx="1316">
                  <c:v>0.53579741898148148</c:v>
                </c:pt>
                <c:pt idx="1317">
                  <c:v>0.53580122685185183</c:v>
                </c:pt>
                <c:pt idx="1318">
                  <c:v>0.53580495370370373</c:v>
                </c:pt>
                <c:pt idx="1319">
                  <c:v>0.53580880787037033</c:v>
                </c:pt>
                <c:pt idx="1320">
                  <c:v>0.53581255787037041</c:v>
                </c:pt>
                <c:pt idx="1321">
                  <c:v>0.53581634259259259</c:v>
                </c:pt>
                <c:pt idx="1322">
                  <c:v>0.53582032407407409</c:v>
                </c:pt>
                <c:pt idx="1323">
                  <c:v>0.53582399305555561</c:v>
                </c:pt>
                <c:pt idx="1324">
                  <c:v>0.53582759259259261</c:v>
                </c:pt>
                <c:pt idx="1325">
                  <c:v>0.53583111111111115</c:v>
                </c:pt>
                <c:pt idx="1326">
                  <c:v>0.53583460648148151</c:v>
                </c:pt>
                <c:pt idx="1327">
                  <c:v>0.53583818287037033</c:v>
                </c:pt>
                <c:pt idx="1328">
                  <c:v>0.53584175925925925</c:v>
                </c:pt>
                <c:pt idx="1329">
                  <c:v>0.53584552083333337</c:v>
                </c:pt>
                <c:pt idx="1330">
                  <c:v>0.53584949074074073</c:v>
                </c:pt>
                <c:pt idx="1331">
                  <c:v>0.53585327546296291</c:v>
                </c:pt>
                <c:pt idx="1332">
                  <c:v>0.53585704861111105</c:v>
                </c:pt>
                <c:pt idx="1333">
                  <c:v>0.5358609143518519</c:v>
                </c:pt>
                <c:pt idx="1334">
                  <c:v>0.53586468750000005</c:v>
                </c:pt>
                <c:pt idx="1335">
                  <c:v>0.53586848379629626</c:v>
                </c:pt>
                <c:pt idx="1336">
                  <c:v>0.53587223379629634</c:v>
                </c:pt>
                <c:pt idx="1337">
                  <c:v>0.53587597222222227</c:v>
                </c:pt>
                <c:pt idx="1338">
                  <c:v>0.5358798958333334</c:v>
                </c:pt>
                <c:pt idx="1339">
                  <c:v>0.53588369212962961</c:v>
                </c:pt>
                <c:pt idx="1340">
                  <c:v>0.53588732638888892</c:v>
                </c:pt>
                <c:pt idx="1341">
                  <c:v>0.53589097222222215</c:v>
                </c:pt>
                <c:pt idx="1342">
                  <c:v>0.53589460648148146</c:v>
                </c:pt>
                <c:pt idx="1343">
                  <c:v>0.53589813657407415</c:v>
                </c:pt>
                <c:pt idx="1344">
                  <c:v>0.53590177083333335</c:v>
                </c:pt>
                <c:pt idx="1345">
                  <c:v>0.5359053240740741</c:v>
                </c:pt>
                <c:pt idx="1346">
                  <c:v>0.53590887731481485</c:v>
                </c:pt>
                <c:pt idx="1347">
                  <c:v>0.53591248842592598</c:v>
                </c:pt>
                <c:pt idx="1348">
                  <c:v>0.53591608796296297</c:v>
                </c:pt>
                <c:pt idx="1349">
                  <c:v>0.53591971064814814</c:v>
                </c:pt>
                <c:pt idx="1350">
                  <c:v>0.53592321759259265</c:v>
                </c:pt>
                <c:pt idx="1351">
                  <c:v>0.53592672453703705</c:v>
                </c:pt>
                <c:pt idx="1352">
                  <c:v>0.53593032407407404</c:v>
                </c:pt>
                <c:pt idx="1353">
                  <c:v>0.53593398148148153</c:v>
                </c:pt>
                <c:pt idx="1354">
                  <c:v>0.53593769675925929</c:v>
                </c:pt>
                <c:pt idx="1355">
                  <c:v>0.53594143518518522</c:v>
                </c:pt>
                <c:pt idx="1356">
                  <c:v>0.53594508101851857</c:v>
                </c:pt>
                <c:pt idx="1357">
                  <c:v>0.53594887731481478</c:v>
                </c:pt>
                <c:pt idx="1358">
                  <c:v>0.53595255787037044</c:v>
                </c:pt>
                <c:pt idx="1359">
                  <c:v>0.53595628472222223</c:v>
                </c:pt>
                <c:pt idx="1360">
                  <c:v>0.53596011574074076</c:v>
                </c:pt>
                <c:pt idx="1361">
                  <c:v>0.53596384259259267</c:v>
                </c:pt>
                <c:pt idx="1362">
                  <c:v>0.53596752314814811</c:v>
                </c:pt>
                <c:pt idx="1363">
                  <c:v>0.53597137731481481</c:v>
                </c:pt>
                <c:pt idx="1364">
                  <c:v>0.53597508101851854</c:v>
                </c:pt>
                <c:pt idx="1365">
                  <c:v>0.53597885416666669</c:v>
                </c:pt>
                <c:pt idx="1366">
                  <c:v>0.53598266203703704</c:v>
                </c:pt>
                <c:pt idx="1367">
                  <c:v>0.53598638888888883</c:v>
                </c:pt>
                <c:pt idx="1368">
                  <c:v>0.53599006944444449</c:v>
                </c:pt>
                <c:pt idx="1369">
                  <c:v>0.53599362268518524</c:v>
                </c:pt>
                <c:pt idx="1370">
                  <c:v>0.5359972106481482</c:v>
                </c:pt>
                <c:pt idx="1371">
                  <c:v>0.5360008449074074</c:v>
                </c:pt>
                <c:pt idx="1372">
                  <c:v>0.53600439814814815</c:v>
                </c:pt>
                <c:pt idx="1373">
                  <c:v>0.53600809027777785</c:v>
                </c:pt>
                <c:pt idx="1374">
                  <c:v>0.53601196759259262</c:v>
                </c:pt>
                <c:pt idx="1375">
                  <c:v>0.5360156597222222</c:v>
                </c:pt>
                <c:pt idx="1376">
                  <c:v>0.53601952546296294</c:v>
                </c:pt>
                <c:pt idx="1377">
                  <c:v>0.53602348379629627</c:v>
                </c:pt>
                <c:pt idx="1378">
                  <c:v>0.53602717592592597</c:v>
                </c:pt>
                <c:pt idx="1379">
                  <c:v>0.53603099537037036</c:v>
                </c:pt>
                <c:pt idx="1380">
                  <c:v>0.53603473379629629</c:v>
                </c:pt>
                <c:pt idx="1381">
                  <c:v>0.53603854166666665</c:v>
                </c:pt>
                <c:pt idx="1382">
                  <c:v>0.53604221064814817</c:v>
                </c:pt>
                <c:pt idx="1383">
                  <c:v>0.53604598379629631</c:v>
                </c:pt>
                <c:pt idx="1384">
                  <c:v>0.53604969907407407</c:v>
                </c:pt>
                <c:pt idx="1385">
                  <c:v>0.53605321759259261</c:v>
                </c:pt>
                <c:pt idx="1386">
                  <c:v>0.53605671296296298</c:v>
                </c:pt>
                <c:pt idx="1387">
                  <c:v>0.53606020833333334</c:v>
                </c:pt>
                <c:pt idx="1388">
                  <c:v>0.53606383101851851</c:v>
                </c:pt>
                <c:pt idx="1389">
                  <c:v>0.53606734953703705</c:v>
                </c:pt>
                <c:pt idx="1390">
                  <c:v>0.53607111111111105</c:v>
                </c:pt>
                <c:pt idx="1391">
                  <c:v>0.53607484953703699</c:v>
                </c:pt>
                <c:pt idx="1392">
                  <c:v>0.5360786111111111</c:v>
                </c:pt>
                <c:pt idx="1393">
                  <c:v>0.53608244212962963</c:v>
                </c:pt>
                <c:pt idx="1394">
                  <c:v>0.53608648148148152</c:v>
                </c:pt>
                <c:pt idx="1395">
                  <c:v>0.53609015046296293</c:v>
                </c:pt>
                <c:pt idx="1396">
                  <c:v>0.53609393518518522</c:v>
                </c:pt>
                <c:pt idx="1397">
                  <c:v>0.53609768518518519</c:v>
                </c:pt>
                <c:pt idx="1398">
                  <c:v>0.53610137731481478</c:v>
                </c:pt>
                <c:pt idx="1399">
                  <c:v>0.53610524305555562</c:v>
                </c:pt>
                <c:pt idx="1400">
                  <c:v>0.536108900462963</c:v>
                </c:pt>
                <c:pt idx="1401">
                  <c:v>0.53611247685185182</c:v>
                </c:pt>
                <c:pt idx="1402">
                  <c:v>0.53611614583333334</c:v>
                </c:pt>
                <c:pt idx="1403">
                  <c:v>0.53611979166666668</c:v>
                </c:pt>
                <c:pt idx="1404">
                  <c:v>0.53612346064814809</c:v>
                </c:pt>
                <c:pt idx="1405">
                  <c:v>0.5361270023148148</c:v>
                </c:pt>
                <c:pt idx="1406">
                  <c:v>0.53613053240740738</c:v>
                </c:pt>
                <c:pt idx="1407">
                  <c:v>0.5361342013888889</c:v>
                </c:pt>
                <c:pt idx="1408">
                  <c:v>0.5361377430555555</c:v>
                </c:pt>
                <c:pt idx="1409">
                  <c:v>0.53614129629629625</c:v>
                </c:pt>
                <c:pt idx="1410">
                  <c:v>0.536144849537037</c:v>
                </c:pt>
                <c:pt idx="1411">
                  <c:v>0.53614849537037035</c:v>
                </c:pt>
                <c:pt idx="1412">
                  <c:v>0.53615221064814811</c:v>
                </c:pt>
                <c:pt idx="1413">
                  <c:v>0.53615569444444444</c:v>
                </c:pt>
                <c:pt idx="1414">
                  <c:v>0.53615942129629623</c:v>
                </c:pt>
                <c:pt idx="1415">
                  <c:v>0.53616324074074073</c:v>
                </c:pt>
                <c:pt idx="1416">
                  <c:v>0.53616697916666667</c:v>
                </c:pt>
                <c:pt idx="1417">
                  <c:v>0.5361707175925926</c:v>
                </c:pt>
                <c:pt idx="1418">
                  <c:v>0.53617457175925931</c:v>
                </c:pt>
                <c:pt idx="1419">
                  <c:v>0.53617837962962966</c:v>
                </c:pt>
                <c:pt idx="1420">
                  <c:v>0.53618218750000002</c:v>
                </c:pt>
                <c:pt idx="1421">
                  <c:v>0.53618613425925921</c:v>
                </c:pt>
                <c:pt idx="1422">
                  <c:v>0.53618990740740735</c:v>
                </c:pt>
                <c:pt idx="1423">
                  <c:v>0.53619370370370367</c:v>
                </c:pt>
                <c:pt idx="1424">
                  <c:v>0.53619771990740739</c:v>
                </c:pt>
                <c:pt idx="1425">
                  <c:v>0.53620158564814813</c:v>
                </c:pt>
                <c:pt idx="1426">
                  <c:v>0.53620548611111107</c:v>
                </c:pt>
                <c:pt idx="1427">
                  <c:v>0.53620956018518517</c:v>
                </c:pt>
                <c:pt idx="1428">
                  <c:v>0.5362133912037037</c:v>
                </c:pt>
                <c:pt idx="1429">
                  <c:v>0.53621692129629628</c:v>
                </c:pt>
                <c:pt idx="1430">
                  <c:v>0.53622061342592586</c:v>
                </c:pt>
                <c:pt idx="1431">
                  <c:v>0.53622417824074076</c:v>
                </c:pt>
                <c:pt idx="1432">
                  <c:v>0.53622774305555554</c:v>
                </c:pt>
                <c:pt idx="1433">
                  <c:v>0.53623135416666667</c:v>
                </c:pt>
                <c:pt idx="1434">
                  <c:v>0.53623509259259261</c:v>
                </c:pt>
                <c:pt idx="1435">
                  <c:v>0.53623892361111114</c:v>
                </c:pt>
                <c:pt idx="1436">
                  <c:v>0.53624275462962967</c:v>
                </c:pt>
                <c:pt idx="1437">
                  <c:v>0.53624648148148146</c:v>
                </c:pt>
                <c:pt idx="1438">
                  <c:v>0.53625037037037038</c:v>
                </c:pt>
                <c:pt idx="1439">
                  <c:v>0.53625406249999996</c:v>
                </c:pt>
                <c:pt idx="1440">
                  <c:v>0.53625783564814811</c:v>
                </c:pt>
                <c:pt idx="1441">
                  <c:v>0.5362616550925926</c:v>
                </c:pt>
                <c:pt idx="1442">
                  <c:v>0.53626543981481478</c:v>
                </c:pt>
                <c:pt idx="1443">
                  <c:v>0.53626914351851851</c:v>
                </c:pt>
                <c:pt idx="1444">
                  <c:v>0.53627304398148146</c:v>
                </c:pt>
                <c:pt idx="1445">
                  <c:v>0.53627678240740739</c:v>
                </c:pt>
                <c:pt idx="1446">
                  <c:v>0.53628032407407411</c:v>
                </c:pt>
                <c:pt idx="1447">
                  <c:v>0.53628396990740745</c:v>
                </c:pt>
                <c:pt idx="1448">
                  <c:v>0.53628756944444445</c:v>
                </c:pt>
                <c:pt idx="1449">
                  <c:v>0.53629114583333337</c:v>
                </c:pt>
                <c:pt idx="1450">
                  <c:v>0.53629490740740737</c:v>
                </c:pt>
                <c:pt idx="1451">
                  <c:v>0.53629862268518524</c:v>
                </c:pt>
                <c:pt idx="1452">
                  <c:v>0.53630263888888885</c:v>
                </c:pt>
                <c:pt idx="1453">
                  <c:v>0.53630646990740738</c:v>
                </c:pt>
                <c:pt idx="1454">
                  <c:v>0.53631023148148149</c:v>
                </c:pt>
                <c:pt idx="1455">
                  <c:v>0.53631413194444444</c:v>
                </c:pt>
                <c:pt idx="1456">
                  <c:v>0.53631791666666662</c:v>
                </c:pt>
                <c:pt idx="1457">
                  <c:v>0.53632162037037034</c:v>
                </c:pt>
                <c:pt idx="1458">
                  <c:v>0.53632538194444446</c:v>
                </c:pt>
                <c:pt idx="1459">
                  <c:v>0.53632916666666663</c:v>
                </c:pt>
                <c:pt idx="1460">
                  <c:v>0.53633285879629633</c:v>
                </c:pt>
                <c:pt idx="1461">
                  <c:v>0.53633675925925928</c:v>
                </c:pt>
                <c:pt idx="1462">
                  <c:v>0.53634035879629627</c:v>
                </c:pt>
                <c:pt idx="1463">
                  <c:v>0.53634393518518519</c:v>
                </c:pt>
                <c:pt idx="1464">
                  <c:v>0.53634748842592594</c:v>
                </c:pt>
                <c:pt idx="1465">
                  <c:v>0.53635103009259255</c:v>
                </c:pt>
                <c:pt idx="1466">
                  <c:v>0.53635472222222225</c:v>
                </c:pt>
                <c:pt idx="1467">
                  <c:v>0.53635828703703703</c:v>
                </c:pt>
                <c:pt idx="1468">
                  <c:v>0.53636186342592596</c:v>
                </c:pt>
                <c:pt idx="1469">
                  <c:v>0.53636543981481488</c:v>
                </c:pt>
                <c:pt idx="1470">
                  <c:v>0.53636890046296293</c:v>
                </c:pt>
                <c:pt idx="1471">
                  <c:v>0.53637248842592589</c:v>
                </c:pt>
                <c:pt idx="1472">
                  <c:v>0.5363759953703704</c:v>
                </c:pt>
                <c:pt idx="1473">
                  <c:v>0.53637954861111115</c:v>
                </c:pt>
                <c:pt idx="1474">
                  <c:v>0.53638315972222228</c:v>
                </c:pt>
                <c:pt idx="1475">
                  <c:v>0.53638696759259263</c:v>
                </c:pt>
                <c:pt idx="1476">
                  <c:v>0.53639065972222222</c:v>
                </c:pt>
                <c:pt idx="1477">
                  <c:v>0.53639444444444451</c:v>
                </c:pt>
                <c:pt idx="1478">
                  <c:v>0.53639813657407409</c:v>
                </c:pt>
                <c:pt idx="1479">
                  <c:v>0.53640472222222224</c:v>
                </c:pt>
                <c:pt idx="1480">
                  <c:v>0.53640874999999999</c:v>
                </c:pt>
                <c:pt idx="1481">
                  <c:v>0.53641288194444448</c:v>
                </c:pt>
                <c:pt idx="1482">
                  <c:v>0.53641696759259261</c:v>
                </c:pt>
                <c:pt idx="1483">
                  <c:v>0.53642092592592594</c:v>
                </c:pt>
                <c:pt idx="1484">
                  <c:v>0.53642509259259252</c:v>
                </c:pt>
                <c:pt idx="1485">
                  <c:v>0.5364293171296296</c:v>
                </c:pt>
                <c:pt idx="1486">
                  <c:v>0.53643350694444447</c:v>
                </c:pt>
                <c:pt idx="1487">
                  <c:v>0.53643769675925923</c:v>
                </c:pt>
                <c:pt idx="1488">
                  <c:v>0.53644174768518516</c:v>
                </c:pt>
                <c:pt idx="1489">
                  <c:v>0.53644550925925927</c:v>
                </c:pt>
                <c:pt idx="1490">
                  <c:v>0.53644898148148146</c:v>
                </c:pt>
                <c:pt idx="1491">
                  <c:v>0.53645255787037038</c:v>
                </c:pt>
                <c:pt idx="1492">
                  <c:v>0.53645607638888892</c:v>
                </c:pt>
                <c:pt idx="1493">
                  <c:v>0.53645979166666669</c:v>
                </c:pt>
                <c:pt idx="1494">
                  <c:v>0.53646350694444445</c:v>
                </c:pt>
                <c:pt idx="1495">
                  <c:v>0.5364673148148148</c:v>
                </c:pt>
                <c:pt idx="1496">
                  <c:v>0.53647134259259255</c:v>
                </c:pt>
                <c:pt idx="1497">
                  <c:v>0.53647549768518521</c:v>
                </c:pt>
                <c:pt idx="1498">
                  <c:v>0.53647923611111115</c:v>
                </c:pt>
                <c:pt idx="1499">
                  <c:v>0.53648314814814813</c:v>
                </c:pt>
                <c:pt idx="1500">
                  <c:v>0.53648717592592587</c:v>
                </c:pt>
                <c:pt idx="1501">
                  <c:v>0.53649107638888893</c:v>
                </c:pt>
                <c:pt idx="1502">
                  <c:v>0.53649501157407409</c:v>
                </c:pt>
                <c:pt idx="1503">
                  <c:v>0.53649930555555558</c:v>
                </c:pt>
                <c:pt idx="1504">
                  <c:v>0.53650302083333334</c:v>
                </c:pt>
                <c:pt idx="1505">
                  <c:v>0.53650664351851851</c:v>
                </c:pt>
                <c:pt idx="1506">
                  <c:v>0.5365103356481481</c:v>
                </c:pt>
                <c:pt idx="1507">
                  <c:v>0.53651392361111105</c:v>
                </c:pt>
                <c:pt idx="1508">
                  <c:v>0.53651758101851854</c:v>
                </c:pt>
                <c:pt idx="1509">
                  <c:v>0.5365214236111111</c:v>
                </c:pt>
                <c:pt idx="1510">
                  <c:v>0.53652531250000002</c:v>
                </c:pt>
                <c:pt idx="1511">
                  <c:v>0.53652927083333335</c:v>
                </c:pt>
                <c:pt idx="1512">
                  <c:v>0.53653327546296292</c:v>
                </c:pt>
                <c:pt idx="1513">
                  <c:v>0.53653703703703703</c:v>
                </c:pt>
                <c:pt idx="1514">
                  <c:v>0.53654096064814816</c:v>
                </c:pt>
                <c:pt idx="1515">
                  <c:v>0.53654502314814811</c:v>
                </c:pt>
                <c:pt idx="1516">
                  <c:v>0.53654887731481482</c:v>
                </c:pt>
                <c:pt idx="1517">
                  <c:v>0.53655277777777777</c:v>
                </c:pt>
                <c:pt idx="1518">
                  <c:v>0.53655664351851851</c:v>
                </c:pt>
                <c:pt idx="1519">
                  <c:v>0.53656054398148145</c:v>
                </c:pt>
                <c:pt idx="1520">
                  <c:v>0.5365643171296296</c:v>
                </c:pt>
                <c:pt idx="1521">
                  <c:v>0.53656800925925929</c:v>
                </c:pt>
                <c:pt idx="1522">
                  <c:v>0.53657162037037043</c:v>
                </c:pt>
                <c:pt idx="1523">
                  <c:v>0.53657535879629636</c:v>
                </c:pt>
                <c:pt idx="1524">
                  <c:v>0.53657898148148153</c:v>
                </c:pt>
                <c:pt idx="1525">
                  <c:v>0.53658246527777775</c:v>
                </c:pt>
                <c:pt idx="1526">
                  <c:v>0.53658603009259254</c:v>
                </c:pt>
                <c:pt idx="1527">
                  <c:v>0.53658962962962964</c:v>
                </c:pt>
                <c:pt idx="1528">
                  <c:v>0.53659314814814818</c:v>
                </c:pt>
                <c:pt idx="1529">
                  <c:v>0.53659665509259258</c:v>
                </c:pt>
                <c:pt idx="1530">
                  <c:v>0.53660016203703698</c:v>
                </c:pt>
                <c:pt idx="1531">
                  <c:v>0.53660379629629629</c:v>
                </c:pt>
                <c:pt idx="1532">
                  <c:v>0.53660732638888886</c:v>
                </c:pt>
                <c:pt idx="1533">
                  <c:v>0.53661112268518518</c:v>
                </c:pt>
                <c:pt idx="1534">
                  <c:v>0.53661512731481487</c:v>
                </c:pt>
                <c:pt idx="1535">
                  <c:v>0.53661896990740743</c:v>
                </c:pt>
                <c:pt idx="1536">
                  <c:v>0.53662266203703701</c:v>
                </c:pt>
                <c:pt idx="1537">
                  <c:v>0.53662662037037034</c:v>
                </c:pt>
                <c:pt idx="1538">
                  <c:v>0.53663037037037042</c:v>
                </c:pt>
                <c:pt idx="1539">
                  <c:v>0.53663414351851857</c:v>
                </c:pt>
                <c:pt idx="1540">
                  <c:v>0.53663804398148152</c:v>
                </c:pt>
                <c:pt idx="1541">
                  <c:v>0.53664184027777784</c:v>
                </c:pt>
                <c:pt idx="1542">
                  <c:v>0.53664561342592598</c:v>
                </c:pt>
                <c:pt idx="1543">
                  <c:v>0.53664930555555557</c:v>
                </c:pt>
                <c:pt idx="1544">
                  <c:v>0.53665312500000006</c:v>
                </c:pt>
                <c:pt idx="1545">
                  <c:v>0.53665700231481483</c:v>
                </c:pt>
                <c:pt idx="1546">
                  <c:v>0.53666082175925933</c:v>
                </c:pt>
                <c:pt idx="1547">
                  <c:v>0.53666461805555554</c:v>
                </c:pt>
                <c:pt idx="1548">
                  <c:v>0.5366682060185185</c:v>
                </c:pt>
                <c:pt idx="1549">
                  <c:v>0.53667179398148146</c:v>
                </c:pt>
                <c:pt idx="1550">
                  <c:v>0.53667528935185183</c:v>
                </c:pt>
                <c:pt idx="1551">
                  <c:v>0.53667899305555555</c:v>
                </c:pt>
                <c:pt idx="1552">
                  <c:v>0.53668251157407409</c:v>
                </c:pt>
                <c:pt idx="1553">
                  <c:v>0.53668630787037042</c:v>
                </c:pt>
                <c:pt idx="1554">
                  <c:v>0.53669030092592596</c:v>
                </c:pt>
                <c:pt idx="1555">
                  <c:v>0.53669408564814813</c:v>
                </c:pt>
                <c:pt idx="1556">
                  <c:v>0.53669778935185186</c:v>
                </c:pt>
                <c:pt idx="1557">
                  <c:v>0.53670167824074078</c:v>
                </c:pt>
                <c:pt idx="1558">
                  <c:v>0.5367054166666666</c:v>
                </c:pt>
                <c:pt idx="1559">
                  <c:v>0.53670921296296303</c:v>
                </c:pt>
                <c:pt idx="1560">
                  <c:v>0.53671295138888886</c:v>
                </c:pt>
                <c:pt idx="1561">
                  <c:v>0.53671674768518518</c:v>
                </c:pt>
                <c:pt idx="1562">
                  <c:v>0.53672053240740747</c:v>
                </c:pt>
                <c:pt idx="1563">
                  <c:v>0.53672442129629627</c:v>
                </c:pt>
                <c:pt idx="1564">
                  <c:v>0.536730300925926</c:v>
                </c:pt>
                <c:pt idx="1565">
                  <c:v>0.5367338425925926</c:v>
                </c:pt>
                <c:pt idx="1566">
                  <c:v>0.53673744212962959</c:v>
                </c:pt>
                <c:pt idx="1567">
                  <c:v>0.53674103009259266</c:v>
                </c:pt>
                <c:pt idx="1568">
                  <c:v>0.5367445833333333</c:v>
                </c:pt>
                <c:pt idx="1569">
                  <c:v>0.5367486574074074</c:v>
                </c:pt>
                <c:pt idx="1570">
                  <c:v>0.53675238425925931</c:v>
                </c:pt>
                <c:pt idx="1571">
                  <c:v>0.53675620370370369</c:v>
                </c:pt>
                <c:pt idx="1572">
                  <c:v>0.53676020833333327</c:v>
                </c:pt>
                <c:pt idx="1573">
                  <c:v>0.53676395833333335</c:v>
                </c:pt>
                <c:pt idx="1574">
                  <c:v>0.53676774305555552</c:v>
                </c:pt>
                <c:pt idx="1575">
                  <c:v>0.53677164351851847</c:v>
                </c:pt>
                <c:pt idx="1576">
                  <c:v>0.53677542824074076</c:v>
                </c:pt>
                <c:pt idx="1577">
                  <c:v>0.53677918981481476</c:v>
                </c:pt>
                <c:pt idx="1578">
                  <c:v>0.53678297453703705</c:v>
                </c:pt>
                <c:pt idx="1579">
                  <c:v>0.5367867824074074</c:v>
                </c:pt>
                <c:pt idx="1580">
                  <c:v>0.53679035879629633</c:v>
                </c:pt>
                <c:pt idx="1581">
                  <c:v>0.53679390046296294</c:v>
                </c:pt>
                <c:pt idx="1582">
                  <c:v>0.53679747685185186</c:v>
                </c:pt>
                <c:pt idx="1583">
                  <c:v>0.53680105324074068</c:v>
                </c:pt>
                <c:pt idx="1584">
                  <c:v>0.53680458333333336</c:v>
                </c:pt>
                <c:pt idx="1585">
                  <c:v>0.53680811342592594</c:v>
                </c:pt>
                <c:pt idx="1586">
                  <c:v>0.53681184027777784</c:v>
                </c:pt>
                <c:pt idx="1587">
                  <c:v>0.53681543981481483</c:v>
                </c:pt>
                <c:pt idx="1588">
                  <c:v>0.53681909722222221</c:v>
                </c:pt>
                <c:pt idx="1589">
                  <c:v>0.53682265046296296</c:v>
                </c:pt>
                <c:pt idx="1590">
                  <c:v>0.53682623842592592</c:v>
                </c:pt>
                <c:pt idx="1591">
                  <c:v>0.53682988425925926</c:v>
                </c:pt>
                <c:pt idx="1592">
                  <c:v>0.53683347222222222</c:v>
                </c:pt>
                <c:pt idx="1593">
                  <c:v>0.53683733796296296</c:v>
                </c:pt>
                <c:pt idx="1594">
                  <c:v>0.53684127314814811</c:v>
                </c:pt>
                <c:pt idx="1595">
                  <c:v>0.53684501157407405</c:v>
                </c:pt>
                <c:pt idx="1596">
                  <c:v>0.53684886574074075</c:v>
                </c:pt>
                <c:pt idx="1597">
                  <c:v>0.53685275462962967</c:v>
                </c:pt>
                <c:pt idx="1598">
                  <c:v>0.53685651620370367</c:v>
                </c:pt>
                <c:pt idx="1599">
                  <c:v>0.53686035879629623</c:v>
                </c:pt>
                <c:pt idx="1600">
                  <c:v>0.53686422453703708</c:v>
                </c:pt>
                <c:pt idx="1601">
                  <c:v>0.53686809027777771</c:v>
                </c:pt>
                <c:pt idx="1602">
                  <c:v>0.53687193287037038</c:v>
                </c:pt>
                <c:pt idx="1603">
                  <c:v>0.53687578703703698</c:v>
                </c:pt>
                <c:pt idx="1604">
                  <c:v>0.53687961805555562</c:v>
                </c:pt>
                <c:pt idx="1605">
                  <c:v>0.53688357638888895</c:v>
                </c:pt>
                <c:pt idx="1606">
                  <c:v>0.53688758101851852</c:v>
                </c:pt>
                <c:pt idx="1607">
                  <c:v>0.53689131944444446</c:v>
                </c:pt>
                <c:pt idx="1608">
                  <c:v>0.53689488425925924</c:v>
                </c:pt>
                <c:pt idx="1609">
                  <c:v>0.53689848379629634</c:v>
                </c:pt>
                <c:pt idx="1610">
                  <c:v>0.5369020717592593</c:v>
                </c:pt>
                <c:pt idx="1611">
                  <c:v>0.53690575231481474</c:v>
                </c:pt>
                <c:pt idx="1612">
                  <c:v>0.53690936342592599</c:v>
                </c:pt>
                <c:pt idx="1613">
                  <c:v>0.53691313657407413</c:v>
                </c:pt>
                <c:pt idx="1614">
                  <c:v>0.53691699074074073</c:v>
                </c:pt>
                <c:pt idx="1615">
                  <c:v>0.53692071759259263</c:v>
                </c:pt>
                <c:pt idx="1616">
                  <c:v>0.53692451388888884</c:v>
                </c:pt>
                <c:pt idx="1617">
                  <c:v>0.53692828703703699</c:v>
                </c:pt>
                <c:pt idx="1618">
                  <c:v>0.53693209490740734</c:v>
                </c:pt>
                <c:pt idx="1619">
                  <c:v>0.53693587962962963</c:v>
                </c:pt>
                <c:pt idx="1620">
                  <c:v>0.5369396296296296</c:v>
                </c:pt>
                <c:pt idx="1621">
                  <c:v>0.5369433564814815</c:v>
                </c:pt>
                <c:pt idx="1622">
                  <c:v>0.53694718750000003</c:v>
                </c:pt>
                <c:pt idx="1623">
                  <c:v>0.53695089120370365</c:v>
                </c:pt>
                <c:pt idx="1624">
                  <c:v>0.53695457175925931</c:v>
                </c:pt>
                <c:pt idx="1625">
                  <c:v>0.53695822916666669</c:v>
                </c:pt>
                <c:pt idx="1626">
                  <c:v>0.53696187500000003</c:v>
                </c:pt>
                <c:pt idx="1627">
                  <c:v>0.53696550925925923</c:v>
                </c:pt>
                <c:pt idx="1628">
                  <c:v>0.53696925925925931</c:v>
                </c:pt>
                <c:pt idx="1629">
                  <c:v>0.5369730787037037</c:v>
                </c:pt>
                <c:pt idx="1630">
                  <c:v>0.5369769328703704</c:v>
                </c:pt>
                <c:pt idx="1631">
                  <c:v>0.53698081018518518</c:v>
                </c:pt>
                <c:pt idx="1632">
                  <c:v>0.53698464120370371</c:v>
                </c:pt>
                <c:pt idx="1633">
                  <c:v>0.53698840277777771</c:v>
                </c:pt>
                <c:pt idx="1634">
                  <c:v>0.53699234953703701</c:v>
                </c:pt>
                <c:pt idx="1635">
                  <c:v>0.53699627314814813</c:v>
                </c:pt>
                <c:pt idx="1636">
                  <c:v>0.53700018518518522</c:v>
                </c:pt>
                <c:pt idx="1637">
                  <c:v>0.53700407407407413</c:v>
                </c:pt>
                <c:pt idx="1638">
                  <c:v>0.53700788194444449</c:v>
                </c:pt>
                <c:pt idx="1639">
                  <c:v>0.53701170138888887</c:v>
                </c:pt>
                <c:pt idx="1640">
                  <c:v>0.53701533564814818</c:v>
                </c:pt>
                <c:pt idx="1641">
                  <c:v>0.53701887731481479</c:v>
                </c:pt>
                <c:pt idx="1642">
                  <c:v>0.53702248842592593</c:v>
                </c:pt>
                <c:pt idx="1643">
                  <c:v>0.53702598379629629</c:v>
                </c:pt>
                <c:pt idx="1644">
                  <c:v>0.5370294907407408</c:v>
                </c:pt>
                <c:pt idx="1645">
                  <c:v>0.53703313657407403</c:v>
                </c:pt>
                <c:pt idx="1646">
                  <c:v>0.53703668981481478</c:v>
                </c:pt>
                <c:pt idx="1647">
                  <c:v>0.5370402314814815</c:v>
                </c:pt>
                <c:pt idx="1648">
                  <c:v>0.53704376157407407</c:v>
                </c:pt>
                <c:pt idx="1649">
                  <c:v>0.53704728009259262</c:v>
                </c:pt>
                <c:pt idx="1650">
                  <c:v>0.53705092592592596</c:v>
                </c:pt>
                <c:pt idx="1651">
                  <c:v>0.53705442129629632</c:v>
                </c:pt>
                <c:pt idx="1652">
                  <c:v>0.53705792824074072</c:v>
                </c:pt>
                <c:pt idx="1653">
                  <c:v>0.5370616782407408</c:v>
                </c:pt>
                <c:pt idx="1654">
                  <c:v>0.53706542824074077</c:v>
                </c:pt>
                <c:pt idx="1655">
                  <c:v>0.5370692592592593</c:v>
                </c:pt>
                <c:pt idx="1656">
                  <c:v>0.53707295138888889</c:v>
                </c:pt>
                <c:pt idx="1657">
                  <c:v>0.53707674768518521</c:v>
                </c:pt>
                <c:pt idx="1658">
                  <c:v>0.53708068287037036</c:v>
                </c:pt>
                <c:pt idx="1659">
                  <c:v>0.5370844212962963</c:v>
                </c:pt>
                <c:pt idx="1660">
                  <c:v>0.53708836805555549</c:v>
                </c:pt>
                <c:pt idx="1661">
                  <c:v>0.53709224537037037</c:v>
                </c:pt>
                <c:pt idx="1662">
                  <c:v>0.53709598379629631</c:v>
                </c:pt>
                <c:pt idx="1663">
                  <c:v>0.53710028935185183</c:v>
                </c:pt>
                <c:pt idx="1664">
                  <c:v>0.53710410879629633</c:v>
                </c:pt>
                <c:pt idx="1665">
                  <c:v>0.5371078587962963</c:v>
                </c:pt>
                <c:pt idx="1666">
                  <c:v>0.5371140509259259</c:v>
                </c:pt>
                <c:pt idx="1667">
                  <c:v>0.53711778935185184</c:v>
                </c:pt>
                <c:pt idx="1668">
                  <c:v>0.537121412037037</c:v>
                </c:pt>
                <c:pt idx="1669">
                  <c:v>0.53712494212962969</c:v>
                </c:pt>
                <c:pt idx="1670">
                  <c:v>0.5371284837962963</c:v>
                </c:pt>
                <c:pt idx="1671">
                  <c:v>0.53713212962962964</c:v>
                </c:pt>
                <c:pt idx="1672">
                  <c:v>0.53713575231481481</c:v>
                </c:pt>
                <c:pt idx="1673">
                  <c:v>0.5371394444444445</c:v>
                </c:pt>
                <c:pt idx="1674">
                  <c:v>0.53714321759259265</c:v>
                </c:pt>
                <c:pt idx="1675">
                  <c:v>0.5371469328703703</c:v>
                </c:pt>
                <c:pt idx="1676">
                  <c:v>0.537150787037037</c:v>
                </c:pt>
                <c:pt idx="1677">
                  <c:v>0.53715444444444438</c:v>
                </c:pt>
                <c:pt idx="1678">
                  <c:v>0.53715818287037032</c:v>
                </c:pt>
                <c:pt idx="1679">
                  <c:v>0.53716199074074067</c:v>
                </c:pt>
                <c:pt idx="1680">
                  <c:v>0.53716574074074075</c:v>
                </c:pt>
                <c:pt idx="1681">
                  <c:v>0.53716951388888889</c:v>
                </c:pt>
                <c:pt idx="1682">
                  <c:v>0.5371733680555556</c:v>
                </c:pt>
                <c:pt idx="1683">
                  <c:v>0.53717708333333336</c:v>
                </c:pt>
                <c:pt idx="1684">
                  <c:v>0.53718063657407411</c:v>
                </c:pt>
                <c:pt idx="1685">
                  <c:v>0.53718435185185187</c:v>
                </c:pt>
                <c:pt idx="1686">
                  <c:v>0.53718789351851848</c:v>
                </c:pt>
                <c:pt idx="1687">
                  <c:v>0.5371914351851852</c:v>
                </c:pt>
                <c:pt idx="1688">
                  <c:v>0.53719501157407412</c:v>
                </c:pt>
                <c:pt idx="1689">
                  <c:v>0.5371987962962963</c:v>
                </c:pt>
                <c:pt idx="1690">
                  <c:v>0.53720282407407405</c:v>
                </c:pt>
                <c:pt idx="1691">
                  <c:v>0.53720653935185181</c:v>
                </c:pt>
                <c:pt idx="1692">
                  <c:v>0.53721030092592592</c:v>
                </c:pt>
                <c:pt idx="1693">
                  <c:v>0.53721412037037031</c:v>
                </c:pt>
                <c:pt idx="1694">
                  <c:v>0.5372179050925926</c:v>
                </c:pt>
                <c:pt idx="1695">
                  <c:v>0.53722163194444439</c:v>
                </c:pt>
                <c:pt idx="1696">
                  <c:v>0.53722559027777772</c:v>
                </c:pt>
                <c:pt idx="1697">
                  <c:v>0.53722932870370366</c:v>
                </c:pt>
                <c:pt idx="1698">
                  <c:v>0.53723302083333335</c:v>
                </c:pt>
                <c:pt idx="1699">
                  <c:v>0.53723697916666668</c:v>
                </c:pt>
                <c:pt idx="1700">
                  <c:v>0.53724063657407406</c:v>
                </c:pt>
                <c:pt idx="1701">
                  <c:v>0.5372441550925926</c:v>
                </c:pt>
                <c:pt idx="1702">
                  <c:v>0.53724773148148153</c:v>
                </c:pt>
                <c:pt idx="1703">
                  <c:v>0.53725131944444449</c:v>
                </c:pt>
                <c:pt idx="1704">
                  <c:v>0.53725491898148148</c:v>
                </c:pt>
                <c:pt idx="1705">
                  <c:v>0.53725844907407405</c:v>
                </c:pt>
                <c:pt idx="1706">
                  <c:v>0.53726196759259259</c:v>
                </c:pt>
                <c:pt idx="1707">
                  <c:v>0.5372655671296297</c:v>
                </c:pt>
                <c:pt idx="1708">
                  <c:v>0.53726914351851851</c:v>
                </c:pt>
                <c:pt idx="1709">
                  <c:v>0.53727268518518512</c:v>
                </c:pt>
                <c:pt idx="1710">
                  <c:v>0.53727618055555559</c:v>
                </c:pt>
                <c:pt idx="1711">
                  <c:v>0.53727969907407414</c:v>
                </c:pt>
                <c:pt idx="1712">
                  <c:v>0.53728331018518516</c:v>
                </c:pt>
                <c:pt idx="1713">
                  <c:v>0.53728689814814812</c:v>
                </c:pt>
                <c:pt idx="1714">
                  <c:v>0.53729074074074068</c:v>
                </c:pt>
                <c:pt idx="1715">
                  <c:v>0.53729447916666662</c:v>
                </c:pt>
                <c:pt idx="1716">
                  <c:v>0.53729826388888891</c:v>
                </c:pt>
                <c:pt idx="1717">
                  <c:v>0.53730206018518512</c:v>
                </c:pt>
                <c:pt idx="1718">
                  <c:v>0.53730590277777779</c:v>
                </c:pt>
                <c:pt idx="1719">
                  <c:v>0.53730961805555555</c:v>
                </c:pt>
                <c:pt idx="1720">
                  <c:v>0.53731358796296302</c:v>
                </c:pt>
                <c:pt idx="1721">
                  <c:v>0.53731753472222221</c:v>
                </c:pt>
                <c:pt idx="1722">
                  <c:v>0.53732118055555556</c:v>
                </c:pt>
                <c:pt idx="1723">
                  <c:v>0.53732504629629629</c:v>
                </c:pt>
                <c:pt idx="1724">
                  <c:v>0.53732873842592588</c:v>
                </c:pt>
                <c:pt idx="1725">
                  <c:v>0.53733252314814817</c:v>
                </c:pt>
                <c:pt idx="1726">
                  <c:v>0.53733672453703707</c:v>
                </c:pt>
                <c:pt idx="1727">
                  <c:v>0.53734074074074079</c:v>
                </c:pt>
                <c:pt idx="1728">
                  <c:v>0.53734461805555556</c:v>
                </c:pt>
                <c:pt idx="1729">
                  <c:v>0.53734822916666669</c:v>
                </c:pt>
                <c:pt idx="1730">
                  <c:v>0.53735178240740744</c:v>
                </c:pt>
                <c:pt idx="1731">
                  <c:v>0.53735530092592587</c:v>
                </c:pt>
                <c:pt idx="1732">
                  <c:v>0.53735896990740739</c:v>
                </c:pt>
                <c:pt idx="1733">
                  <c:v>0.53736271990740747</c:v>
                </c:pt>
                <c:pt idx="1734">
                  <c:v>0.53736644675925926</c:v>
                </c:pt>
                <c:pt idx="1735">
                  <c:v>0.53737032407407404</c:v>
                </c:pt>
                <c:pt idx="1736">
                  <c:v>0.53737403935185191</c:v>
                </c:pt>
                <c:pt idx="1737">
                  <c:v>0.53737783564814812</c:v>
                </c:pt>
                <c:pt idx="1738">
                  <c:v>0.53738167824074068</c:v>
                </c:pt>
                <c:pt idx="1739">
                  <c:v>0.53738545138888882</c:v>
                </c:pt>
                <c:pt idx="1740">
                  <c:v>0.53738924768518526</c:v>
                </c:pt>
                <c:pt idx="1741">
                  <c:v>0.53739319444444444</c:v>
                </c:pt>
                <c:pt idx="1742">
                  <c:v>0.53739695601851845</c:v>
                </c:pt>
                <c:pt idx="1743">
                  <c:v>0.53740070601851853</c:v>
                </c:pt>
                <c:pt idx="1744">
                  <c:v>0.53740466435185186</c:v>
                </c:pt>
                <c:pt idx="1745">
                  <c:v>0.53741031249999993</c:v>
                </c:pt>
                <c:pt idx="1746">
                  <c:v>0.53741383101851847</c:v>
                </c:pt>
                <c:pt idx="1747">
                  <c:v>0.53741741898148143</c:v>
                </c:pt>
                <c:pt idx="1748">
                  <c:v>0.53742094907407412</c:v>
                </c:pt>
                <c:pt idx="1749">
                  <c:v>0.53742472222222226</c:v>
                </c:pt>
                <c:pt idx="1750">
                  <c:v>0.53742870370370366</c:v>
                </c:pt>
                <c:pt idx="1751">
                  <c:v>0.53743240740740739</c:v>
                </c:pt>
                <c:pt idx="1752">
                  <c:v>0.53743620370370371</c:v>
                </c:pt>
                <c:pt idx="1753">
                  <c:v>0.53744015046296301</c:v>
                </c:pt>
                <c:pt idx="1754">
                  <c:v>0.53744385416666673</c:v>
                </c:pt>
                <c:pt idx="1755">
                  <c:v>0.53744763888888891</c:v>
                </c:pt>
                <c:pt idx="1756">
                  <c:v>0.53745143518518523</c:v>
                </c:pt>
                <c:pt idx="1757">
                  <c:v>0.53745525462962962</c:v>
                </c:pt>
                <c:pt idx="1758">
                  <c:v>0.53745895833333335</c:v>
                </c:pt>
                <c:pt idx="1759">
                  <c:v>0.5374628935185185</c:v>
                </c:pt>
                <c:pt idx="1760">
                  <c:v>0.53746650462962964</c:v>
                </c:pt>
                <c:pt idx="1761">
                  <c:v>0.53747004629629636</c:v>
                </c:pt>
                <c:pt idx="1762">
                  <c:v>0.53747358796296296</c:v>
                </c:pt>
                <c:pt idx="1763">
                  <c:v>0.53747721064814813</c:v>
                </c:pt>
                <c:pt idx="1764">
                  <c:v>0.53748079861111109</c:v>
                </c:pt>
                <c:pt idx="1765">
                  <c:v>0.53748434027777781</c:v>
                </c:pt>
                <c:pt idx="1766">
                  <c:v>0.53748788194444441</c:v>
                </c:pt>
                <c:pt idx="1767">
                  <c:v>0.53749164351851852</c:v>
                </c:pt>
                <c:pt idx="1768">
                  <c:v>0.53749523148148148</c:v>
                </c:pt>
                <c:pt idx="1769">
                  <c:v>0.53749885416666665</c:v>
                </c:pt>
                <c:pt idx="1770">
                  <c:v>0.53750237268518519</c:v>
                </c:pt>
                <c:pt idx="1771">
                  <c:v>0.53750594907407401</c:v>
                </c:pt>
                <c:pt idx="1772">
                  <c:v>0.53750969907407409</c:v>
                </c:pt>
                <c:pt idx="1773">
                  <c:v>0.5375133333333334</c:v>
                </c:pt>
                <c:pt idx="1774">
                  <c:v>0.53751719907407403</c:v>
                </c:pt>
                <c:pt idx="1775">
                  <c:v>0.53752121527777774</c:v>
                </c:pt>
                <c:pt idx="1776">
                  <c:v>0.53752497685185185</c:v>
                </c:pt>
                <c:pt idx="1777">
                  <c:v>0.53752879629629635</c:v>
                </c:pt>
                <c:pt idx="1778">
                  <c:v>0.53753275462962968</c:v>
                </c:pt>
                <c:pt idx="1779">
                  <c:v>0.53753646990740744</c:v>
                </c:pt>
                <c:pt idx="1780">
                  <c:v>0.53754039351851846</c:v>
                </c:pt>
                <c:pt idx="1781">
                  <c:v>0.53754442129629632</c:v>
                </c:pt>
                <c:pt idx="1782">
                  <c:v>0.53754822916666667</c:v>
                </c:pt>
                <c:pt idx="1783">
                  <c:v>0.53755201388888885</c:v>
                </c:pt>
                <c:pt idx="1784">
                  <c:v>0.53755597222222218</c:v>
                </c:pt>
                <c:pt idx="1785">
                  <c:v>0.5375597685185185</c:v>
                </c:pt>
                <c:pt idx="1786">
                  <c:v>0.53756364583333338</c:v>
                </c:pt>
                <c:pt idx="1787">
                  <c:v>0.53756762731481478</c:v>
                </c:pt>
                <c:pt idx="1788">
                  <c:v>0.53757122685185188</c:v>
                </c:pt>
                <c:pt idx="1789">
                  <c:v>0.53757481481481484</c:v>
                </c:pt>
                <c:pt idx="1790">
                  <c:v>0.53757855324074078</c:v>
                </c:pt>
                <c:pt idx="1791">
                  <c:v>0.53758218749999997</c:v>
                </c:pt>
                <c:pt idx="1792">
                  <c:v>0.53758584490740746</c:v>
                </c:pt>
                <c:pt idx="1793">
                  <c:v>0.53758991898148145</c:v>
                </c:pt>
                <c:pt idx="1794">
                  <c:v>0.53759376157407412</c:v>
                </c:pt>
                <c:pt idx="1795">
                  <c:v>0.53759765046296293</c:v>
                </c:pt>
                <c:pt idx="1796">
                  <c:v>0.53760163194444444</c:v>
                </c:pt>
                <c:pt idx="1797">
                  <c:v>0.53760539351851855</c:v>
                </c:pt>
                <c:pt idx="1798">
                  <c:v>0.53760925925925929</c:v>
                </c:pt>
                <c:pt idx="1799">
                  <c:v>0.53761325231481483</c:v>
                </c:pt>
                <c:pt idx="1800">
                  <c:v>0.53761716435185181</c:v>
                </c:pt>
                <c:pt idx="1801">
                  <c:v>0.53762097222222216</c:v>
                </c:pt>
                <c:pt idx="1802">
                  <c:v>0.53762494212962963</c:v>
                </c:pt>
                <c:pt idx="1803">
                  <c:v>0.53762874999999999</c:v>
                </c:pt>
                <c:pt idx="1804">
                  <c:v>0.53763233796296295</c:v>
                </c:pt>
                <c:pt idx="1805">
                  <c:v>0.53763605324074071</c:v>
                </c:pt>
                <c:pt idx="1806">
                  <c:v>0.53763965277777781</c:v>
                </c:pt>
                <c:pt idx="1807">
                  <c:v>0.53764328703703701</c:v>
                </c:pt>
                <c:pt idx="1808">
                  <c:v>0.53764693287037035</c:v>
                </c:pt>
                <c:pt idx="1809">
                  <c:v>0.53765084490740744</c:v>
                </c:pt>
                <c:pt idx="1810">
                  <c:v>0.53765484953703702</c:v>
                </c:pt>
                <c:pt idx="1811">
                  <c:v>0.53765866898148151</c:v>
                </c:pt>
                <c:pt idx="1812">
                  <c:v>0.53766252314814811</c:v>
                </c:pt>
                <c:pt idx="1813">
                  <c:v>0.53766646990740741</c:v>
                </c:pt>
                <c:pt idx="1814">
                  <c:v>0.53767021990740738</c:v>
                </c:pt>
                <c:pt idx="1815">
                  <c:v>0.53767403935185187</c:v>
                </c:pt>
                <c:pt idx="1816">
                  <c:v>0.53767798611111106</c:v>
                </c:pt>
                <c:pt idx="1817">
                  <c:v>0.5376818171296297</c:v>
                </c:pt>
                <c:pt idx="1818">
                  <c:v>0.53768563657407409</c:v>
                </c:pt>
                <c:pt idx="1819">
                  <c:v>0.53769015046296298</c:v>
                </c:pt>
                <c:pt idx="1820">
                  <c:v>0.53769422453703697</c:v>
                </c:pt>
                <c:pt idx="1821">
                  <c:v>0.537698275462963</c:v>
                </c:pt>
                <c:pt idx="1822">
                  <c:v>0.53770231481481479</c:v>
                </c:pt>
                <c:pt idx="1823">
                  <c:v>0.53770649305555562</c:v>
                </c:pt>
                <c:pt idx="1824">
                  <c:v>0.53771056712962961</c:v>
                </c:pt>
                <c:pt idx="1825">
                  <c:v>0.53771460648148151</c:v>
                </c:pt>
                <c:pt idx="1826">
                  <c:v>0.53771872685185185</c:v>
                </c:pt>
                <c:pt idx="1827">
                  <c:v>0.53772270833333335</c:v>
                </c:pt>
                <c:pt idx="1828">
                  <c:v>0.53772681712962966</c:v>
                </c:pt>
                <c:pt idx="1829">
                  <c:v>0.53773093750000001</c:v>
                </c:pt>
                <c:pt idx="1830">
                  <c:v>0.53773457175925932</c:v>
                </c:pt>
                <c:pt idx="1831">
                  <c:v>0.53773821759259255</c:v>
                </c:pt>
                <c:pt idx="1832">
                  <c:v>0.53774236111111107</c:v>
                </c:pt>
                <c:pt idx="1833">
                  <c:v>0.53774618055555556</c:v>
                </c:pt>
                <c:pt idx="1834">
                  <c:v>0.53775001157407409</c:v>
                </c:pt>
                <c:pt idx="1835">
                  <c:v>0.53775398148148146</c:v>
                </c:pt>
                <c:pt idx="1836">
                  <c:v>0.5377578472222222</c:v>
                </c:pt>
                <c:pt idx="1837">
                  <c:v>0.53776162037037034</c:v>
                </c:pt>
                <c:pt idx="1838">
                  <c:v>0.53776552083333329</c:v>
                </c:pt>
                <c:pt idx="1839">
                  <c:v>0.53776932870370364</c:v>
                </c:pt>
                <c:pt idx="1840">
                  <c:v>0.53777314814814814</c:v>
                </c:pt>
                <c:pt idx="1841">
                  <c:v>0.53777949074074072</c:v>
                </c:pt>
                <c:pt idx="1842">
                  <c:v>0.53778343750000002</c:v>
                </c:pt>
                <c:pt idx="1843">
                  <c:v>0.53778761574074074</c:v>
                </c:pt>
                <c:pt idx="1844">
                  <c:v>0.53779152777777772</c:v>
                </c:pt>
                <c:pt idx="1845">
                  <c:v>0.53779543981481481</c:v>
                </c:pt>
                <c:pt idx="1846">
                  <c:v>0.53779918981481478</c:v>
                </c:pt>
                <c:pt idx="1847">
                  <c:v>0.53780289351851851</c:v>
                </c:pt>
                <c:pt idx="1848">
                  <c:v>0.53780652777777782</c:v>
                </c:pt>
                <c:pt idx="1849">
                  <c:v>0.53781013888888884</c:v>
                </c:pt>
                <c:pt idx="1850">
                  <c:v>0.53781395833333334</c:v>
                </c:pt>
                <c:pt idx="1851">
                  <c:v>0.53781791666666667</c:v>
                </c:pt>
                <c:pt idx="1852">
                  <c:v>0.53782175925925924</c:v>
                </c:pt>
                <c:pt idx="1853">
                  <c:v>0.53782570601851853</c:v>
                </c:pt>
                <c:pt idx="1854">
                  <c:v>0.53782971064814811</c:v>
                </c:pt>
                <c:pt idx="1855">
                  <c:v>0.5378336226851852</c:v>
                </c:pt>
                <c:pt idx="1856">
                  <c:v>0.53783749999999997</c:v>
                </c:pt>
                <c:pt idx="1857">
                  <c:v>0.53784138888888888</c:v>
                </c:pt>
                <c:pt idx="1858">
                  <c:v>0.53784547453703702</c:v>
                </c:pt>
                <c:pt idx="1859">
                  <c:v>0.53784946759259256</c:v>
                </c:pt>
                <c:pt idx="1860">
                  <c:v>0.53785343750000003</c:v>
                </c:pt>
                <c:pt idx="1861">
                  <c:v>0.53785726851851845</c:v>
                </c:pt>
                <c:pt idx="1862">
                  <c:v>0.5378608796296297</c:v>
                </c:pt>
                <c:pt idx="1863">
                  <c:v>0.5378645138888889</c:v>
                </c:pt>
                <c:pt idx="1864">
                  <c:v>0.53786827546296301</c:v>
                </c:pt>
                <c:pt idx="1865">
                  <c:v>0.53787201388888894</c:v>
                </c:pt>
                <c:pt idx="1866">
                  <c:v>0.53787603009259255</c:v>
                </c:pt>
                <c:pt idx="1867">
                  <c:v>0.53788002314814809</c:v>
                </c:pt>
                <c:pt idx="1868">
                  <c:v>0.5378838773148148</c:v>
                </c:pt>
                <c:pt idx="1869">
                  <c:v>0.53788774305555553</c:v>
                </c:pt>
                <c:pt idx="1870">
                  <c:v>0.5378918055555556</c:v>
                </c:pt>
                <c:pt idx="1871">
                  <c:v>0.53789572916666673</c:v>
                </c:pt>
                <c:pt idx="1872">
                  <c:v>0.53789958333333332</c:v>
                </c:pt>
                <c:pt idx="1873">
                  <c:v>0.53790348379629627</c:v>
                </c:pt>
                <c:pt idx="1874">
                  <c:v>0.53790737268518518</c:v>
                </c:pt>
                <c:pt idx="1875">
                  <c:v>0.53791131944444448</c:v>
                </c:pt>
                <c:pt idx="1876">
                  <c:v>0.53791531250000002</c:v>
                </c:pt>
                <c:pt idx="1877">
                  <c:v>0.53791905092592596</c:v>
                </c:pt>
                <c:pt idx="1878">
                  <c:v>0.53792268518518516</c:v>
                </c:pt>
                <c:pt idx="1879">
                  <c:v>0.53792649305555551</c:v>
                </c:pt>
                <c:pt idx="1880">
                  <c:v>0.53793012731481482</c:v>
                </c:pt>
                <c:pt idx="1881">
                  <c:v>0.53793377314814816</c:v>
                </c:pt>
                <c:pt idx="1882">
                  <c:v>0.53793739583333333</c:v>
                </c:pt>
                <c:pt idx="1883">
                  <c:v>0.53794119212962965</c:v>
                </c:pt>
                <c:pt idx="1884">
                  <c:v>0.53794490740740741</c:v>
                </c:pt>
                <c:pt idx="1885">
                  <c:v>0.53794851851851855</c:v>
                </c:pt>
                <c:pt idx="1886">
                  <c:v>0.53795216435185178</c:v>
                </c:pt>
                <c:pt idx="1887">
                  <c:v>0.53795593750000004</c:v>
                </c:pt>
                <c:pt idx="1888">
                  <c:v>0.53795958333333338</c:v>
                </c:pt>
                <c:pt idx="1889">
                  <c:v>0.53796329861111114</c:v>
                </c:pt>
                <c:pt idx="1890">
                  <c:v>0.53796734953703707</c:v>
                </c:pt>
                <c:pt idx="1891">
                  <c:v>0.53797115740740742</c:v>
                </c:pt>
                <c:pt idx="1892">
                  <c:v>0.5379750694444444</c:v>
                </c:pt>
                <c:pt idx="1893">
                  <c:v>0.53797912037037043</c:v>
                </c:pt>
                <c:pt idx="1894">
                  <c:v>0.53798303240740741</c:v>
                </c:pt>
                <c:pt idx="1895">
                  <c:v>0.53798688657407412</c:v>
                </c:pt>
                <c:pt idx="1896">
                  <c:v>0.53799082175925927</c:v>
                </c:pt>
                <c:pt idx="1897">
                  <c:v>0.53799473379629636</c:v>
                </c:pt>
                <c:pt idx="1898">
                  <c:v>0.53799866898148141</c:v>
                </c:pt>
                <c:pt idx="1899">
                  <c:v>0.53800265046296303</c:v>
                </c:pt>
                <c:pt idx="1900">
                  <c:v>0.53800646990740741</c:v>
                </c:pt>
                <c:pt idx="1901">
                  <c:v>0.53801045138888892</c:v>
                </c:pt>
                <c:pt idx="1902">
                  <c:v>0.53801446759259253</c:v>
                </c:pt>
                <c:pt idx="1903">
                  <c:v>0.53801841435185183</c:v>
                </c:pt>
                <c:pt idx="1904">
                  <c:v>0.53802209490740738</c:v>
                </c:pt>
                <c:pt idx="1905">
                  <c:v>0.53802581018518525</c:v>
                </c:pt>
                <c:pt idx="1906">
                  <c:v>0.53802945601851848</c:v>
                </c:pt>
                <c:pt idx="1907">
                  <c:v>0.53803319444444442</c:v>
                </c:pt>
                <c:pt idx="1908">
                  <c:v>0.53803697916666671</c:v>
                </c:pt>
                <c:pt idx="1909">
                  <c:v>0.53804092592592589</c:v>
                </c:pt>
                <c:pt idx="1910">
                  <c:v>0.53804488425925923</c:v>
                </c:pt>
                <c:pt idx="1911">
                  <c:v>0.53804871527777776</c:v>
                </c:pt>
                <c:pt idx="1912">
                  <c:v>0.53805256944444446</c:v>
                </c:pt>
                <c:pt idx="1913">
                  <c:v>0.53805657407407403</c:v>
                </c:pt>
                <c:pt idx="1914">
                  <c:v>0.53806047453703709</c:v>
                </c:pt>
                <c:pt idx="1915">
                  <c:v>0.5380643634259259</c:v>
                </c:pt>
                <c:pt idx="1916">
                  <c:v>0.53806820601851857</c:v>
                </c:pt>
                <c:pt idx="1917">
                  <c:v>0.53807224537037035</c:v>
                </c:pt>
                <c:pt idx="1918">
                  <c:v>0.5380761458333333</c:v>
                </c:pt>
                <c:pt idx="1919">
                  <c:v>0.53808016203703701</c:v>
                </c:pt>
                <c:pt idx="1920">
                  <c:v>0.53808591435185182</c:v>
                </c:pt>
                <c:pt idx="1921">
                  <c:v>0.5380896296296297</c:v>
                </c:pt>
                <c:pt idx="1922">
                  <c:v>0.53809324074074072</c:v>
                </c:pt>
                <c:pt idx="1923">
                  <c:v>0.5380968981481481</c:v>
                </c:pt>
                <c:pt idx="1924">
                  <c:v>0.53810067129629624</c:v>
                </c:pt>
                <c:pt idx="1925">
                  <c:v>0.53810460648148151</c:v>
                </c:pt>
                <c:pt idx="1926">
                  <c:v>0.5381085879629629</c:v>
                </c:pt>
                <c:pt idx="1927">
                  <c:v>0.5381124074074074</c:v>
                </c:pt>
                <c:pt idx="1928">
                  <c:v>0.53811629629629631</c:v>
                </c:pt>
                <c:pt idx="1929">
                  <c:v>0.5381202430555555</c:v>
                </c:pt>
                <c:pt idx="1930">
                  <c:v>0.53812417824074077</c:v>
                </c:pt>
                <c:pt idx="1931">
                  <c:v>0.53812798611111112</c:v>
                </c:pt>
                <c:pt idx="1932">
                  <c:v>0.53813192129629628</c:v>
                </c:pt>
                <c:pt idx="1933">
                  <c:v>0.53813599537037038</c:v>
                </c:pt>
                <c:pt idx="1934">
                  <c:v>0.53813993055555553</c:v>
                </c:pt>
                <c:pt idx="1935">
                  <c:v>0.53814364583333341</c:v>
                </c:pt>
                <c:pt idx="1936">
                  <c:v>0.53814732638888885</c:v>
                </c:pt>
                <c:pt idx="1937">
                  <c:v>0.53815097222222219</c:v>
                </c:pt>
                <c:pt idx="1938">
                  <c:v>0.53815471064814813</c:v>
                </c:pt>
                <c:pt idx="1939">
                  <c:v>0.53815833333333341</c:v>
                </c:pt>
                <c:pt idx="1940">
                  <c:v>0.53816194444444443</c:v>
                </c:pt>
                <c:pt idx="1941">
                  <c:v>0.53816565972222219</c:v>
                </c:pt>
                <c:pt idx="1942">
                  <c:v>0.53816928240740747</c:v>
                </c:pt>
                <c:pt idx="1943">
                  <c:v>0.53817290509259263</c:v>
                </c:pt>
                <c:pt idx="1944">
                  <c:v>0.53817667824074078</c:v>
                </c:pt>
                <c:pt idx="1945">
                  <c:v>0.53819182870370363</c:v>
                </c:pt>
                <c:pt idx="1946">
                  <c:v>0.5381956365740741</c:v>
                </c:pt>
                <c:pt idx="1947">
                  <c:v>0.53820848379629627</c:v>
                </c:pt>
                <c:pt idx="1948">
                  <c:v>0.53821248842592595</c:v>
                </c:pt>
                <c:pt idx="1949">
                  <c:v>0.53821633101851851</c:v>
                </c:pt>
                <c:pt idx="1950">
                  <c:v>0.53822041666666665</c:v>
                </c:pt>
                <c:pt idx="1951">
                  <c:v>0.53822445601851854</c:v>
                </c:pt>
                <c:pt idx="1952">
                  <c:v>0.53822855324074081</c:v>
                </c:pt>
                <c:pt idx="1953">
                  <c:v>0.53823253472222221</c:v>
                </c:pt>
                <c:pt idx="1954">
                  <c:v>0.53823662037037034</c:v>
                </c:pt>
                <c:pt idx="1955">
                  <c:v>0.53824075231481483</c:v>
                </c:pt>
                <c:pt idx="1956">
                  <c:v>0.5382448842592592</c:v>
                </c:pt>
                <c:pt idx="1957">
                  <c:v>0.53824866898148149</c:v>
                </c:pt>
                <c:pt idx="1958">
                  <c:v>0.53825253472222223</c:v>
                </c:pt>
                <c:pt idx="1959">
                  <c:v>0.53825626157407414</c:v>
                </c:pt>
                <c:pt idx="1960">
                  <c:v>0.53825995370370372</c:v>
                </c:pt>
                <c:pt idx="1961">
                  <c:v>0.53826381944444446</c:v>
                </c:pt>
                <c:pt idx="1962">
                  <c:v>0.53826784722222221</c:v>
                </c:pt>
                <c:pt idx="1963">
                  <c:v>0.53827181712962957</c:v>
                </c:pt>
                <c:pt idx="1964">
                  <c:v>0.53827590277777781</c:v>
                </c:pt>
                <c:pt idx="1965">
                  <c:v>0.538279849537037</c:v>
                </c:pt>
                <c:pt idx="1966">
                  <c:v>0.53828371527777774</c:v>
                </c:pt>
                <c:pt idx="1967">
                  <c:v>0.538287962962963</c:v>
                </c:pt>
                <c:pt idx="1968">
                  <c:v>0.53829206018518516</c:v>
                </c:pt>
                <c:pt idx="1969">
                  <c:v>0.53829597222222225</c:v>
                </c:pt>
                <c:pt idx="1970">
                  <c:v>0.53829996527777779</c:v>
                </c:pt>
                <c:pt idx="1971">
                  <c:v>0.53830409722222228</c:v>
                </c:pt>
                <c:pt idx="1972">
                  <c:v>0.53830797453703705</c:v>
                </c:pt>
                <c:pt idx="1973">
                  <c:v>0.53831166666666663</c:v>
                </c:pt>
                <c:pt idx="1974">
                  <c:v>0.53831546296296295</c:v>
                </c:pt>
                <c:pt idx="1975">
                  <c:v>0.53831917824074071</c:v>
                </c:pt>
                <c:pt idx="1976">
                  <c:v>0.53832288194444444</c:v>
                </c:pt>
                <c:pt idx="1977">
                  <c:v>0.53832701388888882</c:v>
                </c:pt>
                <c:pt idx="1978">
                  <c:v>0.53833097222222215</c:v>
                </c:pt>
                <c:pt idx="1979">
                  <c:v>0.53833495370370377</c:v>
                </c:pt>
                <c:pt idx="1980">
                  <c:v>0.53833902777777776</c:v>
                </c:pt>
                <c:pt idx="1981">
                  <c:v>0.53834298611111109</c:v>
                </c:pt>
                <c:pt idx="1982">
                  <c:v>0.53834694444444442</c:v>
                </c:pt>
                <c:pt idx="1983">
                  <c:v>0.53835098379629631</c:v>
                </c:pt>
                <c:pt idx="1984">
                  <c:v>0.53835491898148147</c:v>
                </c:pt>
                <c:pt idx="1985">
                  <c:v>0.53835890046296297</c:v>
                </c:pt>
                <c:pt idx="1986">
                  <c:v>0.53836297453703696</c:v>
                </c:pt>
                <c:pt idx="1987">
                  <c:v>0.53836689814814809</c:v>
                </c:pt>
                <c:pt idx="1988">
                  <c:v>0.53837057870370375</c:v>
                </c:pt>
                <c:pt idx="1989">
                  <c:v>0.5383743518518519</c:v>
                </c:pt>
                <c:pt idx="1990">
                  <c:v>0.53837805555555562</c:v>
                </c:pt>
                <c:pt idx="1991">
                  <c:v>0.53838179398148145</c:v>
                </c:pt>
                <c:pt idx="1992">
                  <c:v>0.53838563657407412</c:v>
                </c:pt>
                <c:pt idx="1993">
                  <c:v>0.53838934027777785</c:v>
                </c:pt>
                <c:pt idx="1994">
                  <c:v>0.53839312500000003</c:v>
                </c:pt>
                <c:pt idx="1995">
                  <c:v>0.53839695601851856</c:v>
                </c:pt>
                <c:pt idx="1996">
                  <c:v>0.53840064814814814</c:v>
                </c:pt>
                <c:pt idx="1997">
                  <c:v>0.53840434027777773</c:v>
                </c:pt>
                <c:pt idx="1998">
                  <c:v>0.53840812500000002</c:v>
                </c:pt>
                <c:pt idx="1999">
                  <c:v>0.53841179398148153</c:v>
                </c:pt>
                <c:pt idx="2000">
                  <c:v>0.5384155092592593</c:v>
                </c:pt>
                <c:pt idx="2001">
                  <c:v>0.53841958333333328</c:v>
                </c:pt>
                <c:pt idx="2002">
                  <c:v>0.53842362268518518</c:v>
                </c:pt>
                <c:pt idx="2003">
                  <c:v>0.53842755787037044</c:v>
                </c:pt>
                <c:pt idx="2004">
                  <c:v>0.53843175925925923</c:v>
                </c:pt>
                <c:pt idx="2005">
                  <c:v>0.5384356944444445</c:v>
                </c:pt>
                <c:pt idx="2006">
                  <c:v>0.53843973379629628</c:v>
                </c:pt>
                <c:pt idx="2007">
                  <c:v>0.53844378472222221</c:v>
                </c:pt>
                <c:pt idx="2008">
                  <c:v>0.53844777777777775</c:v>
                </c:pt>
                <c:pt idx="2009">
                  <c:v>0.53845177083333329</c:v>
                </c:pt>
                <c:pt idx="2010">
                  <c:v>0.53845826388888895</c:v>
                </c:pt>
                <c:pt idx="2011">
                  <c:v>0.53846223379629632</c:v>
                </c:pt>
                <c:pt idx="2012">
                  <c:v>0.53846635416666666</c:v>
                </c:pt>
                <c:pt idx="2013">
                  <c:v>0.53847026620370364</c:v>
                </c:pt>
                <c:pt idx="2014">
                  <c:v>0.53847392361111113</c:v>
                </c:pt>
                <c:pt idx="2015">
                  <c:v>0.53847763888888889</c:v>
                </c:pt>
                <c:pt idx="2016">
                  <c:v>0.53848135416666665</c:v>
                </c:pt>
                <c:pt idx="2017">
                  <c:v>0.5384850347222222</c:v>
                </c:pt>
                <c:pt idx="2018">
                  <c:v>0.53848870370370372</c:v>
                </c:pt>
                <c:pt idx="2019">
                  <c:v>0.53849266203703705</c:v>
                </c:pt>
                <c:pt idx="2020">
                  <c:v>0.53849653935185182</c:v>
                </c:pt>
                <c:pt idx="2021">
                  <c:v>0.53850056712962957</c:v>
                </c:pt>
                <c:pt idx="2022">
                  <c:v>0.53850456018518522</c:v>
                </c:pt>
                <c:pt idx="2023">
                  <c:v>0.53850848379629623</c:v>
                </c:pt>
                <c:pt idx="2024">
                  <c:v>0.53851245370370371</c:v>
                </c:pt>
                <c:pt idx="2025">
                  <c:v>0.53851631944444445</c:v>
                </c:pt>
                <c:pt idx="2026">
                  <c:v>0.53852028935185181</c:v>
                </c:pt>
                <c:pt idx="2027">
                  <c:v>0.53852427083333332</c:v>
                </c:pt>
                <c:pt idx="2028">
                  <c:v>0.53852828703703703</c:v>
                </c:pt>
                <c:pt idx="2029">
                  <c:v>0.53853217592592595</c:v>
                </c:pt>
                <c:pt idx="2030">
                  <c:v>0.53853590277777774</c:v>
                </c:pt>
                <c:pt idx="2031">
                  <c:v>0.53853957175925926</c:v>
                </c:pt>
                <c:pt idx="2032">
                  <c:v>0.53854322916666664</c:v>
                </c:pt>
                <c:pt idx="2033">
                  <c:v>0.53854703703703699</c:v>
                </c:pt>
                <c:pt idx="2034">
                  <c:v>0.53855081018518514</c:v>
                </c:pt>
                <c:pt idx="2035">
                  <c:v>0.53855480324074068</c:v>
                </c:pt>
                <c:pt idx="2036">
                  <c:v>0.53855884259259257</c:v>
                </c:pt>
                <c:pt idx="2037">
                  <c:v>0.53856263888888889</c:v>
                </c:pt>
                <c:pt idx="2038">
                  <c:v>0.53856651620370377</c:v>
                </c:pt>
                <c:pt idx="2039">
                  <c:v>0.53857049768518517</c:v>
                </c:pt>
                <c:pt idx="2040">
                  <c:v>0.53857456018518512</c:v>
                </c:pt>
                <c:pt idx="2041">
                  <c:v>0.53857849537037039</c:v>
                </c:pt>
                <c:pt idx="2042">
                  <c:v>0.53858253472222228</c:v>
                </c:pt>
                <c:pt idx="2043">
                  <c:v>0.5385863657407407</c:v>
                </c:pt>
                <c:pt idx="2044">
                  <c:v>0.53859037037037039</c:v>
                </c:pt>
                <c:pt idx="2045">
                  <c:v>0.53859429398148151</c:v>
                </c:pt>
                <c:pt idx="2046">
                  <c:v>0.5385980208333333</c:v>
                </c:pt>
                <c:pt idx="2047">
                  <c:v>0.53860167824074068</c:v>
                </c:pt>
                <c:pt idx="2048">
                  <c:v>0.53860547453703711</c:v>
                </c:pt>
                <c:pt idx="2049">
                  <c:v>0.53860912037037034</c:v>
                </c:pt>
                <c:pt idx="2050">
                  <c:v>0.53861278935185186</c:v>
                </c:pt>
                <c:pt idx="2051">
                  <c:v>0.53861656250000001</c:v>
                </c:pt>
                <c:pt idx="2052">
                  <c:v>0.53862030092592594</c:v>
                </c:pt>
                <c:pt idx="2053">
                  <c:v>0.53862396990740746</c:v>
                </c:pt>
                <c:pt idx="2054">
                  <c:v>0.53862780092592588</c:v>
                </c:pt>
                <c:pt idx="2055">
                  <c:v>0.53863153935185182</c:v>
                </c:pt>
                <c:pt idx="2056">
                  <c:v>0.53863519675925919</c:v>
                </c:pt>
                <c:pt idx="2057">
                  <c:v>0.53863885416666668</c:v>
                </c:pt>
                <c:pt idx="2058">
                  <c:v>0.53864289351851846</c:v>
                </c:pt>
                <c:pt idx="2059">
                  <c:v>0.53864740740740735</c:v>
                </c:pt>
                <c:pt idx="2060">
                  <c:v>0.53865145833333339</c:v>
                </c:pt>
                <c:pt idx="2061">
                  <c:v>0.5386552546296296</c:v>
                </c:pt>
                <c:pt idx="2062">
                  <c:v>0.53865917824074072</c:v>
                </c:pt>
                <c:pt idx="2063">
                  <c:v>0.5386631481481482</c:v>
                </c:pt>
                <c:pt idx="2064">
                  <c:v>0.53866717592592595</c:v>
                </c:pt>
                <c:pt idx="2065">
                  <c:v>0.5386711111111111</c:v>
                </c:pt>
                <c:pt idx="2066">
                  <c:v>0.53867517361111117</c:v>
                </c:pt>
                <c:pt idx="2067">
                  <c:v>0.53867914351851853</c:v>
                </c:pt>
                <c:pt idx="2068">
                  <c:v>0.53868303240740734</c:v>
                </c:pt>
                <c:pt idx="2069">
                  <c:v>0.53868695601851846</c:v>
                </c:pt>
                <c:pt idx="2070">
                  <c:v>0.53869094907407411</c:v>
                </c:pt>
                <c:pt idx="2071">
                  <c:v>0.53869493055555562</c:v>
                </c:pt>
                <c:pt idx="2072">
                  <c:v>0.53869883101851845</c:v>
                </c:pt>
                <c:pt idx="2073">
                  <c:v>0.53870251157407412</c:v>
                </c:pt>
                <c:pt idx="2074">
                  <c:v>0.53870619212962956</c:v>
                </c:pt>
                <c:pt idx="2075">
                  <c:v>0.53870993055555549</c:v>
                </c:pt>
                <c:pt idx="2076">
                  <c:v>0.5387136574074074</c:v>
                </c:pt>
                <c:pt idx="2077">
                  <c:v>0.53871756944444449</c:v>
                </c:pt>
                <c:pt idx="2078">
                  <c:v>0.53872158564814809</c:v>
                </c:pt>
                <c:pt idx="2079">
                  <c:v>0.53872547453703701</c:v>
                </c:pt>
                <c:pt idx="2080">
                  <c:v>0.53872930555555554</c:v>
                </c:pt>
                <c:pt idx="2081">
                  <c:v>0.53873325231481484</c:v>
                </c:pt>
                <c:pt idx="2082">
                  <c:v>0.53873725694444441</c:v>
                </c:pt>
                <c:pt idx="2083">
                  <c:v>0.53874361111111113</c:v>
                </c:pt>
                <c:pt idx="2084">
                  <c:v>0.53874762731481485</c:v>
                </c:pt>
                <c:pt idx="2085">
                  <c:v>0.5387516550925926</c:v>
                </c:pt>
                <c:pt idx="2086">
                  <c:v>0.53875570601851852</c:v>
                </c:pt>
                <c:pt idx="2087">
                  <c:v>0.53875951388888887</c:v>
                </c:pt>
                <c:pt idx="2088">
                  <c:v>0.53876324074074067</c:v>
                </c:pt>
                <c:pt idx="2089">
                  <c:v>0.53876701388888892</c:v>
                </c:pt>
                <c:pt idx="2090">
                  <c:v>0.53877069444444448</c:v>
                </c:pt>
                <c:pt idx="2091">
                  <c:v>0.538774363425926</c:v>
                </c:pt>
                <c:pt idx="2092">
                  <c:v>0.53877832175925933</c:v>
                </c:pt>
                <c:pt idx="2093">
                  <c:v>0.53878226851851851</c:v>
                </c:pt>
                <c:pt idx="2094">
                  <c:v>0.53878620370370367</c:v>
                </c:pt>
                <c:pt idx="2095">
                  <c:v>0.53879011574074076</c:v>
                </c:pt>
                <c:pt idx="2096">
                  <c:v>0.53879399305555553</c:v>
                </c:pt>
                <c:pt idx="2097">
                  <c:v>0.5387979282407408</c:v>
                </c:pt>
                <c:pt idx="2098">
                  <c:v>0.53880199074074075</c:v>
                </c:pt>
                <c:pt idx="2099">
                  <c:v>0.53880594907407409</c:v>
                </c:pt>
                <c:pt idx="2100">
                  <c:v>0.53880997685185184</c:v>
                </c:pt>
                <c:pt idx="2101">
                  <c:v>0.5388141319444445</c:v>
                </c:pt>
                <c:pt idx="2102">
                  <c:v>0.53881805555555562</c:v>
                </c:pt>
                <c:pt idx="2103">
                  <c:v>0.5388217476851852</c:v>
                </c:pt>
                <c:pt idx="2104">
                  <c:v>0.53882552083333335</c:v>
                </c:pt>
                <c:pt idx="2105">
                  <c:v>0.5388292013888889</c:v>
                </c:pt>
                <c:pt idx="2106">
                  <c:v>0.5388329282407408</c:v>
                </c:pt>
                <c:pt idx="2107">
                  <c:v>0.53883679398148143</c:v>
                </c:pt>
                <c:pt idx="2108">
                  <c:v>0.53884048611111113</c:v>
                </c:pt>
                <c:pt idx="2109">
                  <c:v>0.53884429398148148</c:v>
                </c:pt>
                <c:pt idx="2110">
                  <c:v>0.53884813657407404</c:v>
                </c:pt>
                <c:pt idx="2111">
                  <c:v>0.53885182870370374</c:v>
                </c:pt>
                <c:pt idx="2112">
                  <c:v>0.53885559027777774</c:v>
                </c:pt>
                <c:pt idx="2113">
                  <c:v>0.53885936342592589</c:v>
                </c:pt>
                <c:pt idx="2114">
                  <c:v>0.53886310185185182</c:v>
                </c:pt>
                <c:pt idx="2115">
                  <c:v>0.53886681712962969</c:v>
                </c:pt>
                <c:pt idx="2116">
                  <c:v>0.53887097222222224</c:v>
                </c:pt>
                <c:pt idx="2117">
                  <c:v>0.53887488425925922</c:v>
                </c:pt>
                <c:pt idx="2118">
                  <c:v>0.53887887731481487</c:v>
                </c:pt>
                <c:pt idx="2119">
                  <c:v>0.53888275462962965</c:v>
                </c:pt>
                <c:pt idx="2120">
                  <c:v>0.53888662037037038</c:v>
                </c:pt>
                <c:pt idx="2121">
                  <c:v>0.53889061342592592</c:v>
                </c:pt>
                <c:pt idx="2122">
                  <c:v>0.5388947106481482</c:v>
                </c:pt>
                <c:pt idx="2123">
                  <c:v>0.5388986921296296</c:v>
                </c:pt>
                <c:pt idx="2124">
                  <c:v>0.53890274305555552</c:v>
                </c:pt>
                <c:pt idx="2125">
                  <c:v>0.53890685185185183</c:v>
                </c:pt>
                <c:pt idx="2126">
                  <c:v>0.53891086805555555</c:v>
                </c:pt>
                <c:pt idx="2127">
                  <c:v>0.53891484953703706</c:v>
                </c:pt>
                <c:pt idx="2128">
                  <c:v>0.53891902777777778</c:v>
                </c:pt>
                <c:pt idx="2129">
                  <c:v>0.53892314814814812</c:v>
                </c:pt>
                <c:pt idx="2130">
                  <c:v>0.53892693287037041</c:v>
                </c:pt>
                <c:pt idx="2131">
                  <c:v>0.53893074074074077</c:v>
                </c:pt>
                <c:pt idx="2132">
                  <c:v>0.53893451388888891</c:v>
                </c:pt>
                <c:pt idx="2133">
                  <c:v>0.5389382407407407</c:v>
                </c:pt>
                <c:pt idx="2134">
                  <c:v>0.53894221064814818</c:v>
                </c:pt>
                <c:pt idx="2135">
                  <c:v>0.53894621527777775</c:v>
                </c:pt>
                <c:pt idx="2136">
                  <c:v>0.53895021990740744</c:v>
                </c:pt>
                <c:pt idx="2137">
                  <c:v>0.53895421296296298</c:v>
                </c:pt>
                <c:pt idx="2138">
                  <c:v>0.53895825231481476</c:v>
                </c:pt>
                <c:pt idx="2139">
                  <c:v>0.5389622453703703</c:v>
                </c:pt>
                <c:pt idx="2140">
                  <c:v>0.53896628472222219</c:v>
                </c:pt>
                <c:pt idx="2141">
                  <c:v>0.53897043981481485</c:v>
                </c:pt>
                <c:pt idx="2142">
                  <c:v>0.5389744675925926</c:v>
                </c:pt>
                <c:pt idx="2143">
                  <c:v>0.53897849537037035</c:v>
                </c:pt>
                <c:pt idx="2144">
                  <c:v>0.53898258101851859</c:v>
                </c:pt>
                <c:pt idx="2145">
                  <c:v>0.53898631944444442</c:v>
                </c:pt>
                <c:pt idx="2146">
                  <c:v>0.53899006944444439</c:v>
                </c:pt>
                <c:pt idx="2147">
                  <c:v>0.53899405092592589</c:v>
                </c:pt>
                <c:pt idx="2148">
                  <c:v>0.53899788194444442</c:v>
                </c:pt>
                <c:pt idx="2149">
                  <c:v>0.53900170138888892</c:v>
                </c:pt>
                <c:pt idx="2150">
                  <c:v>0.53900578703703705</c:v>
                </c:pt>
                <c:pt idx="2151">
                  <c:v>0.53900982638888884</c:v>
                </c:pt>
                <c:pt idx="2152">
                  <c:v>0.53901381944444438</c:v>
                </c:pt>
                <c:pt idx="2153">
                  <c:v>0.53901788194444444</c:v>
                </c:pt>
                <c:pt idx="2154">
                  <c:v>0.53902192129629622</c:v>
                </c:pt>
                <c:pt idx="2155">
                  <c:v>0.53902587962962956</c:v>
                </c:pt>
                <c:pt idx="2156">
                  <c:v>0.53902998842592587</c:v>
                </c:pt>
                <c:pt idx="2157">
                  <c:v>0.53903651620370374</c:v>
                </c:pt>
                <c:pt idx="2158">
                  <c:v>0.53904056712962967</c:v>
                </c:pt>
                <c:pt idx="2159">
                  <c:v>0.539044525462963</c:v>
                </c:pt>
                <c:pt idx="2160">
                  <c:v>0.53904821759259258</c:v>
                </c:pt>
                <c:pt idx="2161">
                  <c:v>0.53905209490740746</c:v>
                </c:pt>
                <c:pt idx="2162">
                  <c:v>0.53905582175925926</c:v>
                </c:pt>
                <c:pt idx="2163">
                  <c:v>0.53905949074074078</c:v>
                </c:pt>
                <c:pt idx="2164">
                  <c:v>0.53906329861111113</c:v>
                </c:pt>
                <c:pt idx="2165">
                  <c:v>0.53906715277777784</c:v>
                </c:pt>
                <c:pt idx="2166">
                  <c:v>0.53907086805555549</c:v>
                </c:pt>
                <c:pt idx="2167">
                  <c:v>0.53907467592592595</c:v>
                </c:pt>
                <c:pt idx="2168">
                  <c:v>0.53907841435185189</c:v>
                </c:pt>
                <c:pt idx="2169">
                  <c:v>0.53908224537037042</c:v>
                </c:pt>
                <c:pt idx="2170">
                  <c:v>0.53908598379629635</c:v>
                </c:pt>
                <c:pt idx="2171">
                  <c:v>0.53908973379629632</c:v>
                </c:pt>
                <c:pt idx="2172">
                  <c:v>0.53909370370370369</c:v>
                </c:pt>
                <c:pt idx="2173">
                  <c:v>0.53909776620370364</c:v>
                </c:pt>
                <c:pt idx="2174">
                  <c:v>0.53910174768518515</c:v>
                </c:pt>
                <c:pt idx="2175">
                  <c:v>0.53910577546296301</c:v>
                </c:pt>
                <c:pt idx="2176">
                  <c:v>0.53910990740740738</c:v>
                </c:pt>
                <c:pt idx="2177">
                  <c:v>0.53911398148148149</c:v>
                </c:pt>
                <c:pt idx="2178">
                  <c:v>0.53911810185185183</c:v>
                </c:pt>
                <c:pt idx="2179">
                  <c:v>0.5391221643518519</c:v>
                </c:pt>
                <c:pt idx="2180">
                  <c:v>0.53912609953703705</c:v>
                </c:pt>
                <c:pt idx="2181">
                  <c:v>0.53913013888888883</c:v>
                </c:pt>
                <c:pt idx="2182">
                  <c:v>0.53913424768518514</c:v>
                </c:pt>
                <c:pt idx="2183">
                  <c:v>0.53913832175925924</c:v>
                </c:pt>
                <c:pt idx="2184">
                  <c:v>0.53914230324074075</c:v>
                </c:pt>
                <c:pt idx="2185">
                  <c:v>0.53914638888888888</c:v>
                </c:pt>
                <c:pt idx="2186">
                  <c:v>0.53915031250000001</c:v>
                </c:pt>
                <c:pt idx="2187">
                  <c:v>0.53915401620370373</c:v>
                </c:pt>
                <c:pt idx="2188">
                  <c:v>0.53915773148148149</c:v>
                </c:pt>
                <c:pt idx="2189">
                  <c:v>0.53916160879629627</c:v>
                </c:pt>
                <c:pt idx="2190">
                  <c:v>0.53916533564814817</c:v>
                </c:pt>
                <c:pt idx="2191">
                  <c:v>0.53916927083333333</c:v>
                </c:pt>
                <c:pt idx="2192">
                  <c:v>0.53917325231481483</c:v>
                </c:pt>
                <c:pt idx="2193">
                  <c:v>0.53917723379629623</c:v>
                </c:pt>
                <c:pt idx="2194">
                  <c:v>0.53918121527777785</c:v>
                </c:pt>
                <c:pt idx="2195">
                  <c:v>0.53918516203703704</c:v>
                </c:pt>
                <c:pt idx="2196">
                  <c:v>0.53918912037037037</c:v>
                </c:pt>
                <c:pt idx="2197">
                  <c:v>0.53919310185185187</c:v>
                </c:pt>
                <c:pt idx="2198">
                  <c:v>0.53919704861111117</c:v>
                </c:pt>
                <c:pt idx="2199">
                  <c:v>0.53920087962962959</c:v>
                </c:pt>
                <c:pt idx="2200">
                  <c:v>0.53920482638888889</c:v>
                </c:pt>
                <c:pt idx="2201">
                  <c:v>0.53920888888888896</c:v>
                </c:pt>
                <c:pt idx="2202">
                  <c:v>0.53921258101851854</c:v>
                </c:pt>
                <c:pt idx="2203">
                  <c:v>0.5392162615740741</c:v>
                </c:pt>
                <c:pt idx="2204">
                  <c:v>0.53922004629629627</c:v>
                </c:pt>
                <c:pt idx="2205">
                  <c:v>0.53922590277777782</c:v>
                </c:pt>
                <c:pt idx="2206">
                  <c:v>0.53922983796296298</c:v>
                </c:pt>
                <c:pt idx="2207">
                  <c:v>0.53923375000000007</c:v>
                </c:pt>
                <c:pt idx="2208">
                  <c:v>0.53923777777777782</c:v>
                </c:pt>
                <c:pt idx="2209">
                  <c:v>0.53924186342592595</c:v>
                </c:pt>
                <c:pt idx="2210">
                  <c:v>0.53924587962962967</c:v>
                </c:pt>
                <c:pt idx="2211">
                  <c:v>0.53924994212962962</c:v>
                </c:pt>
                <c:pt idx="2212">
                  <c:v>0.53925401620370372</c:v>
                </c:pt>
                <c:pt idx="2213">
                  <c:v>0.53925806712962965</c:v>
                </c:pt>
                <c:pt idx="2214">
                  <c:v>0.53926207175925922</c:v>
                </c:pt>
                <c:pt idx="2215">
                  <c:v>0.53926611111111111</c:v>
                </c:pt>
                <c:pt idx="2216">
                  <c:v>0.5392700578703703</c:v>
                </c:pt>
                <c:pt idx="2217">
                  <c:v>0.53927385416666673</c:v>
                </c:pt>
                <c:pt idx="2218">
                  <c:v>0.53927762731481488</c:v>
                </c:pt>
                <c:pt idx="2219">
                  <c:v>0.53928135416666667</c:v>
                </c:pt>
                <c:pt idx="2220">
                  <c:v>0.53928504629629626</c:v>
                </c:pt>
                <c:pt idx="2221">
                  <c:v>0.5392889120370371</c:v>
                </c:pt>
                <c:pt idx="2222">
                  <c:v>0.53929261574074072</c:v>
                </c:pt>
                <c:pt idx="2223">
                  <c:v>0.53929633101851848</c:v>
                </c:pt>
                <c:pt idx="2224">
                  <c:v>0.53930001157407415</c:v>
                </c:pt>
                <c:pt idx="2225">
                  <c:v>0.53930374999999997</c:v>
                </c:pt>
                <c:pt idx="2226">
                  <c:v>0.53930751157407408</c:v>
                </c:pt>
                <c:pt idx="2227">
                  <c:v>0.5393111805555556</c:v>
                </c:pt>
                <c:pt idx="2228">
                  <c:v>0.53931489583333336</c:v>
                </c:pt>
                <c:pt idx="2229">
                  <c:v>0.53931895833333332</c:v>
                </c:pt>
                <c:pt idx="2230">
                  <c:v>0.53932291666666665</c:v>
                </c:pt>
                <c:pt idx="2231">
                  <c:v>0.53932688657407402</c:v>
                </c:pt>
                <c:pt idx="2232">
                  <c:v>0.53933093750000005</c:v>
                </c:pt>
                <c:pt idx="2233">
                  <c:v>0.53933505787037039</c:v>
                </c:pt>
                <c:pt idx="2234">
                  <c:v>0.53933902777777776</c:v>
                </c:pt>
                <c:pt idx="2235">
                  <c:v>0.53934315972222224</c:v>
                </c:pt>
                <c:pt idx="2236">
                  <c:v>0.53934716435185182</c:v>
                </c:pt>
                <c:pt idx="2237">
                  <c:v>0.53935125000000006</c:v>
                </c:pt>
                <c:pt idx="2238">
                  <c:v>0.53935523148148146</c:v>
                </c:pt>
                <c:pt idx="2239">
                  <c:v>0.53935929398148141</c:v>
                </c:pt>
                <c:pt idx="2240">
                  <c:v>0.5393632986111111</c:v>
                </c:pt>
                <c:pt idx="2241">
                  <c:v>0.53936732638888885</c:v>
                </c:pt>
                <c:pt idx="2242">
                  <c:v>0.53937141203703709</c:v>
                </c:pt>
                <c:pt idx="2243">
                  <c:v>0.53937547453703705</c:v>
                </c:pt>
                <c:pt idx="2244">
                  <c:v>0.53937921296296298</c:v>
                </c:pt>
                <c:pt idx="2245">
                  <c:v>0.53938304398148151</c:v>
                </c:pt>
                <c:pt idx="2246">
                  <c:v>0.53938671296296292</c:v>
                </c:pt>
                <c:pt idx="2247">
                  <c:v>0.53939040509259262</c:v>
                </c:pt>
                <c:pt idx="2248">
                  <c:v>0.53939445601851854</c:v>
                </c:pt>
                <c:pt idx="2249">
                  <c:v>0.53939868055555562</c:v>
                </c:pt>
                <c:pt idx="2250">
                  <c:v>0.53940506944444444</c:v>
                </c:pt>
                <c:pt idx="2251">
                  <c:v>0.53940908564814816</c:v>
                </c:pt>
                <c:pt idx="2252">
                  <c:v>0.53941306712962966</c:v>
                </c:pt>
                <c:pt idx="2253">
                  <c:v>0.53941717592592597</c:v>
                </c:pt>
                <c:pt idx="2254">
                  <c:v>0.53942119212962958</c:v>
                </c:pt>
                <c:pt idx="2255">
                  <c:v>0.53942520833333341</c:v>
                </c:pt>
                <c:pt idx="2256">
                  <c:v>0.53942929398148143</c:v>
                </c:pt>
                <c:pt idx="2257">
                  <c:v>0.53943329861111111</c:v>
                </c:pt>
                <c:pt idx="2258">
                  <c:v>0.53943716435185185</c:v>
                </c:pt>
                <c:pt idx="2259">
                  <c:v>0.53944086805555558</c:v>
                </c:pt>
                <c:pt idx="2260">
                  <c:v>0.53944452546296295</c:v>
                </c:pt>
                <c:pt idx="2261">
                  <c:v>0.53944825231481486</c:v>
                </c:pt>
                <c:pt idx="2262">
                  <c:v>0.53945214120370377</c:v>
                </c:pt>
                <c:pt idx="2263">
                  <c:v>0.53945606481481478</c:v>
                </c:pt>
                <c:pt idx="2264">
                  <c:v>0.53946005787037044</c:v>
                </c:pt>
                <c:pt idx="2265">
                  <c:v>0.53946407407407404</c:v>
                </c:pt>
                <c:pt idx="2266">
                  <c:v>0.53946812499999997</c:v>
                </c:pt>
                <c:pt idx="2267">
                  <c:v>0.53947217592592589</c:v>
                </c:pt>
                <c:pt idx="2268">
                  <c:v>0.53947616898148143</c:v>
                </c:pt>
                <c:pt idx="2269">
                  <c:v>0.53948032407407409</c:v>
                </c:pt>
                <c:pt idx="2270">
                  <c:v>0.53948435185185184</c:v>
                </c:pt>
                <c:pt idx="2271">
                  <c:v>0.53948836805555556</c:v>
                </c:pt>
                <c:pt idx="2272">
                  <c:v>0.53949241898148148</c:v>
                </c:pt>
                <c:pt idx="2273">
                  <c:v>0.53949640046296299</c:v>
                </c:pt>
                <c:pt idx="2274">
                  <c:v>0.53950024305555555</c:v>
                </c:pt>
                <c:pt idx="2275">
                  <c:v>0.53950410879629629</c:v>
                </c:pt>
                <c:pt idx="2276">
                  <c:v>0.53950783564814808</c:v>
                </c:pt>
                <c:pt idx="2277">
                  <c:v>0.53951151620370374</c:v>
                </c:pt>
                <c:pt idx="2278">
                  <c:v>0.53951538194444437</c:v>
                </c:pt>
                <c:pt idx="2279">
                  <c:v>0.53951913194444445</c:v>
                </c:pt>
                <c:pt idx="2280">
                  <c:v>0.53952284722222221</c:v>
                </c:pt>
                <c:pt idx="2281">
                  <c:v>0.5395266666666666</c:v>
                </c:pt>
                <c:pt idx="2282">
                  <c:v>0.5395304861111111</c:v>
                </c:pt>
                <c:pt idx="2283">
                  <c:v>0.53953418981481482</c:v>
                </c:pt>
                <c:pt idx="2284">
                  <c:v>0.539537974537037</c:v>
                </c:pt>
                <c:pt idx="2285">
                  <c:v>0.53954180555555553</c:v>
                </c:pt>
                <c:pt idx="2286">
                  <c:v>0.53954579861111107</c:v>
                </c:pt>
                <c:pt idx="2287">
                  <c:v>0.53954987268518517</c:v>
                </c:pt>
                <c:pt idx="2288">
                  <c:v>0.5395538310185185</c:v>
                </c:pt>
                <c:pt idx="2289">
                  <c:v>0.53955781250000001</c:v>
                </c:pt>
                <c:pt idx="2290">
                  <c:v>0.53956189814814814</c:v>
                </c:pt>
                <c:pt idx="2291">
                  <c:v>0.53956585648148148</c:v>
                </c:pt>
                <c:pt idx="2292">
                  <c:v>0.5395699074074074</c:v>
                </c:pt>
                <c:pt idx="2293">
                  <c:v>0.53957394675925929</c:v>
                </c:pt>
                <c:pt idx="2294">
                  <c:v>0.53957807870370367</c:v>
                </c:pt>
                <c:pt idx="2295">
                  <c:v>0.53958208333333335</c:v>
                </c:pt>
                <c:pt idx="2296">
                  <c:v>0.53958614583333331</c:v>
                </c:pt>
                <c:pt idx="2297">
                  <c:v>0.53959034722222221</c:v>
                </c:pt>
                <c:pt idx="2298">
                  <c:v>0.53959440972222217</c:v>
                </c:pt>
                <c:pt idx="2299">
                  <c:v>0.53959837962962964</c:v>
                </c:pt>
                <c:pt idx="2300">
                  <c:v>0.53960229166666662</c:v>
                </c:pt>
                <c:pt idx="2301">
                  <c:v>0.53960601851851853</c:v>
                </c:pt>
                <c:pt idx="2302">
                  <c:v>0.53960979166666667</c:v>
                </c:pt>
                <c:pt idx="2303">
                  <c:v>0.53961366898148155</c:v>
                </c:pt>
                <c:pt idx="2304">
                  <c:v>0.53961745370370373</c:v>
                </c:pt>
                <c:pt idx="2305">
                  <c:v>0.53962159722222225</c:v>
                </c:pt>
                <c:pt idx="2306">
                  <c:v>0.53962792824074068</c:v>
                </c:pt>
                <c:pt idx="2307">
                  <c:v>0.53963211805555555</c:v>
                </c:pt>
                <c:pt idx="2308">
                  <c:v>0.53963642361111108</c:v>
                </c:pt>
                <c:pt idx="2309">
                  <c:v>0.53964048611111115</c:v>
                </c:pt>
                <c:pt idx="2310">
                  <c:v>0.53964452546296293</c:v>
                </c:pt>
                <c:pt idx="2311">
                  <c:v>0.53964875000000001</c:v>
                </c:pt>
                <c:pt idx="2312">
                  <c:v>0.53965273148148152</c:v>
                </c:pt>
                <c:pt idx="2313">
                  <c:v>0.53965684027777783</c:v>
                </c:pt>
                <c:pt idx="2314">
                  <c:v>0.53966096064814817</c:v>
                </c:pt>
                <c:pt idx="2315">
                  <c:v>0.53966469907407411</c:v>
                </c:pt>
                <c:pt idx="2316">
                  <c:v>0.53966843749999993</c:v>
                </c:pt>
                <c:pt idx="2317">
                  <c:v>0.53967225694444443</c:v>
                </c:pt>
                <c:pt idx="2318">
                  <c:v>0.53967605324074075</c:v>
                </c:pt>
                <c:pt idx="2319">
                  <c:v>0.53967994212962966</c:v>
                </c:pt>
                <c:pt idx="2320">
                  <c:v>0.53968403935185183</c:v>
                </c:pt>
                <c:pt idx="2321">
                  <c:v>0.53968804398148151</c:v>
                </c:pt>
                <c:pt idx="2322">
                  <c:v>0.53969214120370368</c:v>
                </c:pt>
                <c:pt idx="2323">
                  <c:v>0.5396961574074074</c:v>
                </c:pt>
                <c:pt idx="2324">
                  <c:v>0.53970032407407409</c:v>
                </c:pt>
                <c:pt idx="2325">
                  <c:v>0.53970427083333339</c:v>
                </c:pt>
                <c:pt idx="2326">
                  <c:v>0.53970834490740738</c:v>
                </c:pt>
                <c:pt idx="2327">
                  <c:v>0.5397124884259259</c:v>
                </c:pt>
                <c:pt idx="2328">
                  <c:v>0.53971651620370376</c:v>
                </c:pt>
                <c:pt idx="2329">
                  <c:v>0.53972049768518515</c:v>
                </c:pt>
                <c:pt idx="2330">
                  <c:v>0.53972437500000003</c:v>
                </c:pt>
                <c:pt idx="2331">
                  <c:v>0.53972811342592586</c:v>
                </c:pt>
                <c:pt idx="2332">
                  <c:v>0.53973189814814815</c:v>
                </c:pt>
                <c:pt idx="2333">
                  <c:v>0.53973578703703706</c:v>
                </c:pt>
                <c:pt idx="2334">
                  <c:v>0.53973961805555559</c:v>
                </c:pt>
                <c:pt idx="2335">
                  <c:v>0.53974339120370374</c:v>
                </c:pt>
                <c:pt idx="2336">
                  <c:v>0.53974733796296304</c:v>
                </c:pt>
                <c:pt idx="2337">
                  <c:v>0.53975109953703704</c:v>
                </c:pt>
                <c:pt idx="2338">
                  <c:v>0.53975491898148154</c:v>
                </c:pt>
                <c:pt idx="2339">
                  <c:v>0.53975885416666669</c:v>
                </c:pt>
                <c:pt idx="2340">
                  <c:v>0.5397626157407408</c:v>
                </c:pt>
                <c:pt idx="2341">
                  <c:v>0.53976635416666674</c:v>
                </c:pt>
                <c:pt idx="2342">
                  <c:v>0.53977035879629631</c:v>
                </c:pt>
                <c:pt idx="2343">
                  <c:v>0.53977431712962964</c:v>
                </c:pt>
                <c:pt idx="2344">
                  <c:v>0.53977828703703701</c:v>
                </c:pt>
                <c:pt idx="2345">
                  <c:v>0.53978240740740746</c:v>
                </c:pt>
                <c:pt idx="2346">
                  <c:v>0.53978650462962963</c:v>
                </c:pt>
                <c:pt idx="2347">
                  <c:v>0.53979046296296296</c:v>
                </c:pt>
                <c:pt idx="2348">
                  <c:v>0.53979452546296292</c:v>
                </c:pt>
                <c:pt idx="2349">
                  <c:v>0.53979857638888895</c:v>
                </c:pt>
                <c:pt idx="2350">
                  <c:v>0.53980505787037036</c:v>
                </c:pt>
                <c:pt idx="2351">
                  <c:v>0.53980907407407408</c:v>
                </c:pt>
                <c:pt idx="2352">
                  <c:v>0.53981303240740741</c:v>
                </c:pt>
                <c:pt idx="2353">
                  <c:v>0.53981711805555554</c:v>
                </c:pt>
                <c:pt idx="2354">
                  <c:v>0.53982121527777782</c:v>
                </c:pt>
                <c:pt idx="2355">
                  <c:v>0.53982523148148143</c:v>
                </c:pt>
                <c:pt idx="2356">
                  <c:v>0.53982912037037034</c:v>
                </c:pt>
                <c:pt idx="2357">
                  <c:v>0.53983290509259263</c:v>
                </c:pt>
                <c:pt idx="2358">
                  <c:v>0.53983680555555558</c:v>
                </c:pt>
                <c:pt idx="2359">
                  <c:v>0.53984067129629631</c:v>
                </c:pt>
                <c:pt idx="2360">
                  <c:v>0.53984447916666667</c:v>
                </c:pt>
                <c:pt idx="2361">
                  <c:v>0.53984844907407414</c:v>
                </c:pt>
                <c:pt idx="2362">
                  <c:v>0.53985259259259266</c:v>
                </c:pt>
                <c:pt idx="2363">
                  <c:v>0.53985651620370367</c:v>
                </c:pt>
                <c:pt idx="2364">
                  <c:v>0.53986062499999998</c:v>
                </c:pt>
                <c:pt idx="2365">
                  <c:v>0.53986454861111111</c:v>
                </c:pt>
                <c:pt idx="2366">
                  <c:v>0.53986873842592586</c:v>
                </c:pt>
                <c:pt idx="2367">
                  <c:v>0.53987270833333334</c:v>
                </c:pt>
                <c:pt idx="2368">
                  <c:v>0.53987672453703706</c:v>
                </c:pt>
                <c:pt idx="2369">
                  <c:v>0.53988082175925933</c:v>
                </c:pt>
                <c:pt idx="2370">
                  <c:v>0.53988486111111111</c:v>
                </c:pt>
                <c:pt idx="2371">
                  <c:v>0.53988864583333329</c:v>
                </c:pt>
                <c:pt idx="2372">
                  <c:v>0.5398925</c:v>
                </c:pt>
                <c:pt idx="2373">
                  <c:v>0.53989620370370373</c:v>
                </c:pt>
                <c:pt idx="2374">
                  <c:v>0.53989999999999994</c:v>
                </c:pt>
                <c:pt idx="2375">
                  <c:v>0.53990383101851858</c:v>
                </c:pt>
                <c:pt idx="2376">
                  <c:v>0.53990789351851853</c:v>
                </c:pt>
                <c:pt idx="2377">
                  <c:v>0.53991189814814822</c:v>
                </c:pt>
                <c:pt idx="2378">
                  <c:v>0.53991609953703701</c:v>
                </c:pt>
                <c:pt idx="2379">
                  <c:v>0.53992010416666669</c:v>
                </c:pt>
                <c:pt idx="2380">
                  <c:v>0.53992415509259262</c:v>
                </c:pt>
                <c:pt idx="2381">
                  <c:v>0.53992818287037037</c:v>
                </c:pt>
                <c:pt idx="2382">
                  <c:v>0.53993221064814811</c:v>
                </c:pt>
                <c:pt idx="2383">
                  <c:v>0.53993623842592597</c:v>
                </c:pt>
                <c:pt idx="2384">
                  <c:v>0.53994028935185179</c:v>
                </c:pt>
                <c:pt idx="2385">
                  <c:v>0.53994443287037031</c:v>
                </c:pt>
                <c:pt idx="2386">
                  <c:v>0.53994844907407413</c:v>
                </c:pt>
                <c:pt idx="2387">
                  <c:v>0.53995216435185178</c:v>
                </c:pt>
                <c:pt idx="2388">
                  <c:v>0.53995600694444446</c:v>
                </c:pt>
                <c:pt idx="2389">
                  <c:v>0.53995971064814818</c:v>
                </c:pt>
                <c:pt idx="2390">
                  <c:v>0.53996348379629633</c:v>
                </c:pt>
                <c:pt idx="2391">
                  <c:v>0.53996718749999995</c:v>
                </c:pt>
                <c:pt idx="2392">
                  <c:v>0.53997091435185185</c:v>
                </c:pt>
                <c:pt idx="2393">
                  <c:v>0.53997464120370375</c:v>
                </c:pt>
                <c:pt idx="2394">
                  <c:v>0.53997842592592593</c:v>
                </c:pt>
                <c:pt idx="2395">
                  <c:v>0.53998428240740737</c:v>
                </c:pt>
                <c:pt idx="2396">
                  <c:v>0.53998799768518524</c:v>
                </c:pt>
                <c:pt idx="2397">
                  <c:v>0.53999181712962963</c:v>
                </c:pt>
                <c:pt idx="2398">
                  <c:v>0.53999557870370374</c:v>
                </c:pt>
                <c:pt idx="2399">
                  <c:v>0.53999960648148149</c:v>
                </c:pt>
                <c:pt idx="2400">
                  <c:v>0.5400036226851852</c:v>
                </c:pt>
                <c:pt idx="2401">
                  <c:v>0.54000763888888892</c:v>
                </c:pt>
                <c:pt idx="2402">
                  <c:v>0.54001158564814811</c:v>
                </c:pt>
                <c:pt idx="2403">
                  <c:v>0.54001563657407414</c:v>
                </c:pt>
                <c:pt idx="2404">
                  <c:v>0.54001972222222216</c:v>
                </c:pt>
                <c:pt idx="2405">
                  <c:v>0.54002376157407406</c:v>
                </c:pt>
                <c:pt idx="2406">
                  <c:v>0.54002774305555556</c:v>
                </c:pt>
                <c:pt idx="2407">
                  <c:v>0.54003187500000005</c:v>
                </c:pt>
                <c:pt idx="2408">
                  <c:v>0.54003582175925924</c:v>
                </c:pt>
                <c:pt idx="2409">
                  <c:v>0.54003986111111113</c:v>
                </c:pt>
                <c:pt idx="2410">
                  <c:v>0.54004392361111109</c:v>
                </c:pt>
                <c:pt idx="2411">
                  <c:v>0.54004797453703701</c:v>
                </c:pt>
                <c:pt idx="2412">
                  <c:v>0.54005195601851852</c:v>
                </c:pt>
                <c:pt idx="2413">
                  <c:v>0.54005567129629628</c:v>
                </c:pt>
                <c:pt idx="2414">
                  <c:v>0.5400593402777778</c:v>
                </c:pt>
                <c:pt idx="2415">
                  <c:v>0.5400632291666666</c:v>
                </c:pt>
                <c:pt idx="2416">
                  <c:v>0.5400670486111111</c:v>
                </c:pt>
                <c:pt idx="2417">
                  <c:v>0.54007090277777781</c:v>
                </c:pt>
                <c:pt idx="2418">
                  <c:v>0.54007480324074075</c:v>
                </c:pt>
                <c:pt idx="2419">
                  <c:v>0.54007879629629629</c:v>
                </c:pt>
                <c:pt idx="2420">
                  <c:v>0.54008276620370366</c:v>
                </c:pt>
                <c:pt idx="2421">
                  <c:v>0.54008690972222217</c:v>
                </c:pt>
                <c:pt idx="2422">
                  <c:v>0.54009081018518523</c:v>
                </c:pt>
                <c:pt idx="2423">
                  <c:v>0.54009499999999999</c:v>
                </c:pt>
                <c:pt idx="2424">
                  <c:v>0.54009899305555553</c:v>
                </c:pt>
                <c:pt idx="2425">
                  <c:v>0.54010295138888886</c:v>
                </c:pt>
                <c:pt idx="2426">
                  <c:v>0.54010704861111114</c:v>
                </c:pt>
                <c:pt idx="2427">
                  <c:v>0.54011109953703706</c:v>
                </c:pt>
                <c:pt idx="2428">
                  <c:v>0.54011476851851847</c:v>
                </c:pt>
                <c:pt idx="2429">
                  <c:v>0.54011858796296297</c:v>
                </c:pt>
                <c:pt idx="2430">
                  <c:v>0.5401222916666667</c:v>
                </c:pt>
                <c:pt idx="2431">
                  <c:v>0.5401260532407407</c:v>
                </c:pt>
                <c:pt idx="2432">
                  <c:v>0.54012986111111105</c:v>
                </c:pt>
                <c:pt idx="2433">
                  <c:v>0.54013385416666659</c:v>
                </c:pt>
                <c:pt idx="2434">
                  <c:v>0.54013774305555551</c:v>
                </c:pt>
                <c:pt idx="2435">
                  <c:v>0.54014185185185182</c:v>
                </c:pt>
                <c:pt idx="2436">
                  <c:v>0.54014587962962957</c:v>
                </c:pt>
                <c:pt idx="2437">
                  <c:v>0.5401498379629629</c:v>
                </c:pt>
                <c:pt idx="2438">
                  <c:v>0.540153912037037</c:v>
                </c:pt>
                <c:pt idx="2439">
                  <c:v>0.54015790509259254</c:v>
                </c:pt>
                <c:pt idx="2440">
                  <c:v>0.54016186342592587</c:v>
                </c:pt>
                <c:pt idx="2441">
                  <c:v>0.54016593749999997</c:v>
                </c:pt>
                <c:pt idx="2442">
                  <c:v>0.54016986111111109</c:v>
                </c:pt>
                <c:pt idx="2443">
                  <c:v>0.54017383101851857</c:v>
                </c:pt>
                <c:pt idx="2444">
                  <c:v>0.54017754629629633</c:v>
                </c:pt>
                <c:pt idx="2445">
                  <c:v>0.5401812962962963</c:v>
                </c:pt>
                <c:pt idx="2446">
                  <c:v>0.54018498842592588</c:v>
                </c:pt>
                <c:pt idx="2447">
                  <c:v>0.54019100694444444</c:v>
                </c:pt>
                <c:pt idx="2448">
                  <c:v>0.54019471064814817</c:v>
                </c:pt>
                <c:pt idx="2449">
                  <c:v>0.54019853009259255</c:v>
                </c:pt>
                <c:pt idx="2450">
                  <c:v>0.54020223379629628</c:v>
                </c:pt>
                <c:pt idx="2451">
                  <c:v>0.54020608796296299</c:v>
                </c:pt>
                <c:pt idx="2452">
                  <c:v>0.54020980324074075</c:v>
                </c:pt>
                <c:pt idx="2453">
                  <c:v>0.54021354166666669</c:v>
                </c:pt>
                <c:pt idx="2454">
                  <c:v>0.54021731481481483</c:v>
                </c:pt>
                <c:pt idx="2455">
                  <c:v>0.54022116898148143</c:v>
                </c:pt>
                <c:pt idx="2456">
                  <c:v>0.5402251388888889</c:v>
                </c:pt>
                <c:pt idx="2457">
                  <c:v>0.54022917824074079</c:v>
                </c:pt>
                <c:pt idx="2458">
                  <c:v>0.54023317129629633</c:v>
                </c:pt>
                <c:pt idx="2459">
                  <c:v>0.54023728009259264</c:v>
                </c:pt>
                <c:pt idx="2460">
                  <c:v>0.54024128472222221</c:v>
                </c:pt>
                <c:pt idx="2461">
                  <c:v>0.54024542824074073</c:v>
                </c:pt>
                <c:pt idx="2462">
                  <c:v>0.54024942129629627</c:v>
                </c:pt>
                <c:pt idx="2463">
                  <c:v>0.54025348379629634</c:v>
                </c:pt>
                <c:pt idx="2464">
                  <c:v>0.54025763888888889</c:v>
                </c:pt>
                <c:pt idx="2465">
                  <c:v>0.54026163194444443</c:v>
                </c:pt>
                <c:pt idx="2466">
                  <c:v>0.540265636574074</c:v>
                </c:pt>
                <c:pt idx="2467">
                  <c:v>0.54026969907407407</c:v>
                </c:pt>
                <c:pt idx="2468">
                  <c:v>0.54027368055555558</c:v>
                </c:pt>
                <c:pt idx="2469">
                  <c:v>0.5402776041666667</c:v>
                </c:pt>
                <c:pt idx="2470">
                  <c:v>0.54028135416666667</c:v>
                </c:pt>
                <c:pt idx="2471">
                  <c:v>0.54028517361111106</c:v>
                </c:pt>
                <c:pt idx="2472">
                  <c:v>0.54028893518518517</c:v>
                </c:pt>
                <c:pt idx="2473">
                  <c:v>0.54029273148148149</c:v>
                </c:pt>
                <c:pt idx="2474">
                  <c:v>0.54029666666666665</c:v>
                </c:pt>
                <c:pt idx="2475">
                  <c:v>0.54030072916666672</c:v>
                </c:pt>
                <c:pt idx="2476">
                  <c:v>0.54030490740740744</c:v>
                </c:pt>
                <c:pt idx="2477">
                  <c:v>0.54030905092592596</c:v>
                </c:pt>
                <c:pt idx="2478">
                  <c:v>0.54031315972222227</c:v>
                </c:pt>
                <c:pt idx="2479">
                  <c:v>0.54031726851851858</c:v>
                </c:pt>
                <c:pt idx="2480">
                  <c:v>0.54032134259259257</c:v>
                </c:pt>
                <c:pt idx="2481">
                  <c:v>0.54032532407407408</c:v>
                </c:pt>
                <c:pt idx="2482">
                  <c:v>0.54032932870370376</c:v>
                </c:pt>
                <c:pt idx="2483">
                  <c:v>0.54033348379629631</c:v>
                </c:pt>
                <c:pt idx="2484">
                  <c:v>0.54033747685185185</c:v>
                </c:pt>
                <c:pt idx="2485">
                  <c:v>0.54034123842592596</c:v>
                </c:pt>
                <c:pt idx="2486">
                  <c:v>0.54034501157407411</c:v>
                </c:pt>
                <c:pt idx="2487">
                  <c:v>0.54034879629629629</c:v>
                </c:pt>
                <c:pt idx="2488">
                  <c:v>0.5403525578703704</c:v>
                </c:pt>
                <c:pt idx="2489">
                  <c:v>0.54035645833333334</c:v>
                </c:pt>
                <c:pt idx="2490">
                  <c:v>0.54036049768518513</c:v>
                </c:pt>
                <c:pt idx="2491">
                  <c:v>0.54036712962962963</c:v>
                </c:pt>
                <c:pt idx="2492">
                  <c:v>0.54037111111111114</c:v>
                </c:pt>
                <c:pt idx="2493">
                  <c:v>0.54037511574074071</c:v>
                </c:pt>
                <c:pt idx="2494">
                  <c:v>0.5403794097222222</c:v>
                </c:pt>
                <c:pt idx="2495">
                  <c:v>0.54038355324074072</c:v>
                </c:pt>
                <c:pt idx="2496">
                  <c:v>0.54038766203703703</c:v>
                </c:pt>
                <c:pt idx="2497">
                  <c:v>0.5403917592592592</c:v>
                </c:pt>
                <c:pt idx="2498">
                  <c:v>0.54039584490740744</c:v>
                </c:pt>
                <c:pt idx="2499">
                  <c:v>0.5403999074074074</c:v>
                </c:pt>
                <c:pt idx="2500">
                  <c:v>0.54040368055555554</c:v>
                </c:pt>
                <c:pt idx="2501">
                  <c:v>0.54040760416666667</c:v>
                </c:pt>
                <c:pt idx="2502">
                  <c:v>0.54041160879629635</c:v>
                </c:pt>
                <c:pt idx="2503">
                  <c:v>0.54041570601851852</c:v>
                </c:pt>
                <c:pt idx="2504">
                  <c:v>0.54041993055555559</c:v>
                </c:pt>
                <c:pt idx="2505">
                  <c:v>0.54042381944444451</c:v>
                </c:pt>
                <c:pt idx="2506">
                  <c:v>0.54042758101851851</c:v>
                </c:pt>
                <c:pt idx="2507">
                  <c:v>0.54043150462962963</c:v>
                </c:pt>
                <c:pt idx="2508">
                  <c:v>0.5404353819444444</c:v>
                </c:pt>
                <c:pt idx="2509">
                  <c:v>0.54043935185185188</c:v>
                </c:pt>
                <c:pt idx="2510">
                  <c:v>0.54044341435185184</c:v>
                </c:pt>
                <c:pt idx="2511">
                  <c:v>0.54044740740740738</c:v>
                </c:pt>
                <c:pt idx="2512">
                  <c:v>0.5404514583333333</c:v>
                </c:pt>
                <c:pt idx="2513">
                  <c:v>0.54045579861111104</c:v>
                </c:pt>
                <c:pt idx="2514">
                  <c:v>0.54046006944444447</c:v>
                </c:pt>
                <c:pt idx="2515">
                  <c:v>0.54046429398148155</c:v>
                </c:pt>
                <c:pt idx="2516">
                  <c:v>0.54046837962962957</c:v>
                </c:pt>
                <c:pt idx="2517">
                  <c:v>0.54047246527777781</c:v>
                </c:pt>
                <c:pt idx="2518">
                  <c:v>0.54047644675925921</c:v>
                </c:pt>
                <c:pt idx="2519">
                  <c:v>0.54048053240740745</c:v>
                </c:pt>
                <c:pt idx="2520">
                  <c:v>0.54048454861111106</c:v>
                </c:pt>
                <c:pt idx="2521">
                  <c:v>0.54048858796296295</c:v>
                </c:pt>
                <c:pt idx="2522">
                  <c:v>0.54049267361111109</c:v>
                </c:pt>
                <c:pt idx="2523">
                  <c:v>0.54049680555555557</c:v>
                </c:pt>
                <c:pt idx="2524">
                  <c:v>0.54050086805555553</c:v>
                </c:pt>
                <c:pt idx="2525">
                  <c:v>0.54050480324074079</c:v>
                </c:pt>
                <c:pt idx="2526">
                  <c:v>0.54050863425925921</c:v>
                </c:pt>
                <c:pt idx="2527">
                  <c:v>0.5405125462962963</c:v>
                </c:pt>
                <c:pt idx="2528">
                  <c:v>0.54051635416666666</c:v>
                </c:pt>
                <c:pt idx="2529">
                  <c:v>0.54052017361111104</c:v>
                </c:pt>
                <c:pt idx="2530">
                  <c:v>0.54052427083333332</c:v>
                </c:pt>
                <c:pt idx="2531">
                  <c:v>0.54052844907407405</c:v>
                </c:pt>
                <c:pt idx="2532">
                  <c:v>0.5405324421296297</c:v>
                </c:pt>
                <c:pt idx="2533">
                  <c:v>0.54053656249999993</c:v>
                </c:pt>
                <c:pt idx="2534">
                  <c:v>0.54054078703703701</c:v>
                </c:pt>
                <c:pt idx="2535">
                  <c:v>0.54054497685185188</c:v>
                </c:pt>
                <c:pt idx="2536">
                  <c:v>0.54055148148148147</c:v>
                </c:pt>
                <c:pt idx="2537">
                  <c:v>0.54055548611111115</c:v>
                </c:pt>
                <c:pt idx="2538">
                  <c:v>0.54055961805555552</c:v>
                </c:pt>
                <c:pt idx="2539">
                  <c:v>0.54056359953703703</c:v>
                </c:pt>
                <c:pt idx="2540">
                  <c:v>0.54056740740740739</c:v>
                </c:pt>
                <c:pt idx="2541">
                  <c:v>0.54057122685185188</c:v>
                </c:pt>
                <c:pt idx="2542">
                  <c:v>0.54057503472222224</c:v>
                </c:pt>
                <c:pt idx="2543">
                  <c:v>0.54057878472222221</c:v>
                </c:pt>
                <c:pt idx="2544">
                  <c:v>0.54058280092592592</c:v>
                </c:pt>
                <c:pt idx="2545">
                  <c:v>0.54058679398148146</c:v>
                </c:pt>
                <c:pt idx="2546">
                  <c:v>0.54059076388888883</c:v>
                </c:pt>
                <c:pt idx="2547">
                  <c:v>0.54059488425925928</c:v>
                </c:pt>
                <c:pt idx="2548">
                  <c:v>0.54059901620370365</c:v>
                </c:pt>
                <c:pt idx="2549">
                  <c:v>0.54060302083333334</c:v>
                </c:pt>
                <c:pt idx="2550">
                  <c:v>0.54060709490740744</c:v>
                </c:pt>
                <c:pt idx="2551">
                  <c:v>0.54061114583333336</c:v>
                </c:pt>
                <c:pt idx="2552">
                  <c:v>0.54061518518518514</c:v>
                </c:pt>
                <c:pt idx="2553">
                  <c:v>0.54061915509259262</c:v>
                </c:pt>
                <c:pt idx="2554">
                  <c:v>0.54062327546296296</c:v>
                </c:pt>
                <c:pt idx="2555">
                  <c:v>0.54062707175925928</c:v>
                </c:pt>
                <c:pt idx="2556">
                  <c:v>0.54063087962962963</c:v>
                </c:pt>
                <c:pt idx="2557">
                  <c:v>0.54063476851851855</c:v>
                </c:pt>
                <c:pt idx="2558">
                  <c:v>0.54063853009259255</c:v>
                </c:pt>
                <c:pt idx="2559">
                  <c:v>0.54064229166666666</c:v>
                </c:pt>
                <c:pt idx="2560">
                  <c:v>0.54064620370370375</c:v>
                </c:pt>
                <c:pt idx="2561">
                  <c:v>0.54065003472222217</c:v>
                </c:pt>
                <c:pt idx="2562">
                  <c:v>0.54065378472222225</c:v>
                </c:pt>
                <c:pt idx="2563">
                  <c:v>0.54065763888888896</c:v>
                </c:pt>
                <c:pt idx="2564">
                  <c:v>0.54066146990740738</c:v>
                </c:pt>
                <c:pt idx="2565">
                  <c:v>0.54066528935185187</c:v>
                </c:pt>
                <c:pt idx="2566">
                  <c:v>0.54066917824074079</c:v>
                </c:pt>
                <c:pt idx="2567">
                  <c:v>0.54067311342592594</c:v>
                </c:pt>
                <c:pt idx="2568">
                  <c:v>0.54067706018518524</c:v>
                </c:pt>
                <c:pt idx="2569">
                  <c:v>0.54068115740740741</c:v>
                </c:pt>
                <c:pt idx="2570">
                  <c:v>0.54068513888888892</c:v>
                </c:pt>
                <c:pt idx="2571">
                  <c:v>0.54068913194444446</c:v>
                </c:pt>
                <c:pt idx="2572">
                  <c:v>0.54069336805555557</c:v>
                </c:pt>
                <c:pt idx="2573">
                  <c:v>0.54069731481481476</c:v>
                </c:pt>
                <c:pt idx="2574">
                  <c:v>0.54070134259259262</c:v>
                </c:pt>
                <c:pt idx="2575">
                  <c:v>0.54070541666666661</c:v>
                </c:pt>
                <c:pt idx="2576">
                  <c:v>0.54070951388888888</c:v>
                </c:pt>
                <c:pt idx="2577">
                  <c:v>0.5407135300925926</c:v>
                </c:pt>
                <c:pt idx="2578">
                  <c:v>0.54071754629629631</c:v>
                </c:pt>
                <c:pt idx="2579">
                  <c:v>0.5407216782407408</c:v>
                </c:pt>
                <c:pt idx="2580">
                  <c:v>0.54072570601851855</c:v>
                </c:pt>
                <c:pt idx="2581">
                  <c:v>0.54072962962962967</c:v>
                </c:pt>
                <c:pt idx="2582">
                  <c:v>0.54073346064814809</c:v>
                </c:pt>
                <c:pt idx="2583">
                  <c:v>0.54073717592592596</c:v>
                </c:pt>
                <c:pt idx="2584">
                  <c:v>0.54074092592592593</c:v>
                </c:pt>
                <c:pt idx="2585">
                  <c:v>0.54074472222222225</c:v>
                </c:pt>
                <c:pt idx="2586">
                  <c:v>0.54074880787037038</c:v>
                </c:pt>
                <c:pt idx="2587">
                  <c:v>0.54075287037037034</c:v>
                </c:pt>
                <c:pt idx="2588">
                  <c:v>0.54075954861111108</c:v>
                </c:pt>
                <c:pt idx="2589">
                  <c:v>0.54076350694444442</c:v>
                </c:pt>
                <c:pt idx="2590">
                  <c:v>0.54076759259259266</c:v>
                </c:pt>
                <c:pt idx="2591">
                  <c:v>0.54077153935185185</c:v>
                </c:pt>
                <c:pt idx="2592">
                  <c:v>0.54077561342592595</c:v>
                </c:pt>
                <c:pt idx="2593">
                  <c:v>0.54077966435185187</c:v>
                </c:pt>
                <c:pt idx="2594">
                  <c:v>0.54078364583333338</c:v>
                </c:pt>
                <c:pt idx="2595">
                  <c:v>0.54078762731481478</c:v>
                </c:pt>
                <c:pt idx="2596">
                  <c:v>0.54079163194444446</c:v>
                </c:pt>
                <c:pt idx="2597">
                  <c:v>0.54079539351851846</c:v>
                </c:pt>
                <c:pt idx="2598">
                  <c:v>0.5407991319444444</c:v>
                </c:pt>
                <c:pt idx="2599">
                  <c:v>0.54080299768518525</c:v>
                </c:pt>
                <c:pt idx="2600">
                  <c:v>0.54080686342592588</c:v>
                </c:pt>
                <c:pt idx="2601">
                  <c:v>0.54081086805555556</c:v>
                </c:pt>
                <c:pt idx="2602">
                  <c:v>0.54081493055555552</c:v>
                </c:pt>
                <c:pt idx="2603">
                  <c:v>0.54081887731481482</c:v>
                </c:pt>
                <c:pt idx="2604">
                  <c:v>0.54082296296296295</c:v>
                </c:pt>
                <c:pt idx="2605">
                  <c:v>0.54082702546296291</c:v>
                </c:pt>
                <c:pt idx="2606">
                  <c:v>0.54083104166666673</c:v>
                </c:pt>
                <c:pt idx="2607">
                  <c:v>0.54083504629629631</c:v>
                </c:pt>
                <c:pt idx="2608">
                  <c:v>0.54083918981481482</c:v>
                </c:pt>
                <c:pt idx="2609">
                  <c:v>0.54084336805555555</c:v>
                </c:pt>
                <c:pt idx="2610">
                  <c:v>0.54084728009259264</c:v>
                </c:pt>
                <c:pt idx="2611">
                  <c:v>0.54085118055555559</c:v>
                </c:pt>
                <c:pt idx="2612">
                  <c:v>0.54085509259259257</c:v>
                </c:pt>
                <c:pt idx="2613">
                  <c:v>0.54085881944444447</c:v>
                </c:pt>
                <c:pt idx="2614">
                  <c:v>0.54086258101851847</c:v>
                </c:pt>
                <c:pt idx="2615">
                  <c:v>0.54086642361111115</c:v>
                </c:pt>
                <c:pt idx="2616">
                  <c:v>0.54087025462962968</c:v>
                </c:pt>
                <c:pt idx="2617">
                  <c:v>0.54087401620370368</c:v>
                </c:pt>
                <c:pt idx="2618">
                  <c:v>0.54087791666666674</c:v>
                </c:pt>
                <c:pt idx="2619">
                  <c:v>0.54088168981481488</c:v>
                </c:pt>
                <c:pt idx="2620">
                  <c:v>0.54088553240740744</c:v>
                </c:pt>
                <c:pt idx="2621">
                  <c:v>0.54088939814814818</c:v>
                </c:pt>
                <c:pt idx="2622">
                  <c:v>0.54089321759259257</c:v>
                </c:pt>
                <c:pt idx="2623">
                  <c:v>0.54089701388888889</c:v>
                </c:pt>
                <c:pt idx="2624">
                  <c:v>0.54090116898148144</c:v>
                </c:pt>
                <c:pt idx="2625">
                  <c:v>0.54090518518518516</c:v>
                </c:pt>
                <c:pt idx="2626">
                  <c:v>0.54090918981481484</c:v>
                </c:pt>
                <c:pt idx="2627">
                  <c:v>0.54091322916666662</c:v>
                </c:pt>
                <c:pt idx="2628">
                  <c:v>0.54091729166666669</c:v>
                </c:pt>
                <c:pt idx="2629">
                  <c:v>0.54092126157407405</c:v>
                </c:pt>
                <c:pt idx="2630">
                  <c:v>0.54092534722222219</c:v>
                </c:pt>
                <c:pt idx="2631">
                  <c:v>0.54092942129629629</c:v>
                </c:pt>
                <c:pt idx="2632">
                  <c:v>0.5409359953703704</c:v>
                </c:pt>
                <c:pt idx="2633">
                  <c:v>0.5409399768518518</c:v>
                </c:pt>
                <c:pt idx="2634">
                  <c:v>0.54094394675925928</c:v>
                </c:pt>
                <c:pt idx="2635">
                  <c:v>0.54094803240740741</c:v>
                </c:pt>
                <c:pt idx="2636">
                  <c:v>0.54095207175925919</c:v>
                </c:pt>
                <c:pt idx="2637">
                  <c:v>0.5409559606481481</c:v>
                </c:pt>
                <c:pt idx="2638">
                  <c:v>0.5409597800925926</c:v>
                </c:pt>
                <c:pt idx="2639">
                  <c:v>0.54096355324074075</c:v>
                </c:pt>
                <c:pt idx="2640">
                  <c:v>0.54096745370370369</c:v>
                </c:pt>
                <c:pt idx="2641">
                  <c:v>0.5409713078703704</c:v>
                </c:pt>
                <c:pt idx="2642">
                  <c:v>0.5409755092592593</c:v>
                </c:pt>
                <c:pt idx="2643">
                  <c:v>0.54097986111111107</c:v>
                </c:pt>
                <c:pt idx="2644">
                  <c:v>0.54098399305555556</c:v>
                </c:pt>
                <c:pt idx="2645">
                  <c:v>0.54098831018518523</c:v>
                </c:pt>
                <c:pt idx="2646">
                  <c:v>0.54099236111111104</c:v>
                </c:pt>
                <c:pt idx="2647">
                  <c:v>0.54099680555555552</c:v>
                </c:pt>
                <c:pt idx="2648">
                  <c:v>0.54100112268518519</c:v>
                </c:pt>
                <c:pt idx="2649">
                  <c:v>0.54100539351851851</c:v>
                </c:pt>
                <c:pt idx="2650">
                  <c:v>0.54100946759259261</c:v>
                </c:pt>
                <c:pt idx="2651">
                  <c:v>0.5410135069444445</c:v>
                </c:pt>
                <c:pt idx="2652">
                  <c:v>0.54101755787037031</c:v>
                </c:pt>
                <c:pt idx="2653">
                  <c:v>0.54102135416666663</c:v>
                </c:pt>
                <c:pt idx="2654">
                  <c:v>0.54102513888888892</c:v>
                </c:pt>
                <c:pt idx="2655">
                  <c:v>0.54102902777777773</c:v>
                </c:pt>
                <c:pt idx="2656">
                  <c:v>0.54103296296296299</c:v>
                </c:pt>
                <c:pt idx="2657">
                  <c:v>0.54103709490740737</c:v>
                </c:pt>
                <c:pt idx="2658">
                  <c:v>0.54104121527777782</c:v>
                </c:pt>
                <c:pt idx="2659">
                  <c:v>0.54104527777777778</c:v>
                </c:pt>
                <c:pt idx="2660">
                  <c:v>0.54104939814814812</c:v>
                </c:pt>
                <c:pt idx="2661">
                  <c:v>0.54105341435185184</c:v>
                </c:pt>
                <c:pt idx="2662">
                  <c:v>0.54105767361111112</c:v>
                </c:pt>
                <c:pt idx="2663">
                  <c:v>0.54106167824074081</c:v>
                </c:pt>
                <c:pt idx="2664">
                  <c:v>0.54106570601851856</c:v>
                </c:pt>
                <c:pt idx="2665">
                  <c:v>0.54106991898148149</c:v>
                </c:pt>
                <c:pt idx="2666">
                  <c:v>0.54107407407407404</c:v>
                </c:pt>
                <c:pt idx="2667">
                  <c:v>0.54107799768518516</c:v>
                </c:pt>
                <c:pt idx="2668">
                  <c:v>0.54108192129629629</c:v>
                </c:pt>
                <c:pt idx="2669">
                  <c:v>0.54108575231481482</c:v>
                </c:pt>
                <c:pt idx="2670">
                  <c:v>0.54108959490740738</c:v>
                </c:pt>
                <c:pt idx="2671">
                  <c:v>0.54109337962962967</c:v>
                </c:pt>
                <c:pt idx="2672">
                  <c:v>0.541097337962963</c:v>
                </c:pt>
                <c:pt idx="2673">
                  <c:v>0.54110133101851854</c:v>
                </c:pt>
                <c:pt idx="2674">
                  <c:v>0.54110516203703707</c:v>
                </c:pt>
                <c:pt idx="2675">
                  <c:v>0.54110907407407405</c:v>
                </c:pt>
                <c:pt idx="2676">
                  <c:v>0.54111298611111114</c:v>
                </c:pt>
                <c:pt idx="2677">
                  <c:v>0.54111901620370373</c:v>
                </c:pt>
                <c:pt idx="2678">
                  <c:v>0.54112284722222226</c:v>
                </c:pt>
                <c:pt idx="2679">
                  <c:v>0.54112697916666663</c:v>
                </c:pt>
                <c:pt idx="2680">
                  <c:v>0.54113101851851853</c:v>
                </c:pt>
                <c:pt idx="2681">
                  <c:v>0.54113524305555549</c:v>
                </c:pt>
                <c:pt idx="2682">
                  <c:v>0.54113949074074075</c:v>
                </c:pt>
                <c:pt idx="2683">
                  <c:v>0.54114358796296302</c:v>
                </c:pt>
                <c:pt idx="2684">
                  <c:v>0.54114769675925922</c:v>
                </c:pt>
                <c:pt idx="2685">
                  <c:v>0.54115175925925929</c:v>
                </c:pt>
                <c:pt idx="2686">
                  <c:v>0.54115583333333339</c:v>
                </c:pt>
                <c:pt idx="2687">
                  <c:v>0.54115982638888893</c:v>
                </c:pt>
                <c:pt idx="2688">
                  <c:v>0.54116387731481475</c:v>
                </c:pt>
                <c:pt idx="2689">
                  <c:v>0.54116806712962962</c:v>
                </c:pt>
                <c:pt idx="2690">
                  <c:v>0.5411723263888889</c:v>
                </c:pt>
                <c:pt idx="2691">
                  <c:v>0.541176400462963</c:v>
                </c:pt>
                <c:pt idx="2692">
                  <c:v>0.54118042824074075</c:v>
                </c:pt>
                <c:pt idx="2693">
                  <c:v>0.54118437499999994</c:v>
                </c:pt>
                <c:pt idx="2694">
                  <c:v>0.54118814814814808</c:v>
                </c:pt>
                <c:pt idx="2695">
                  <c:v>0.54119197916666673</c:v>
                </c:pt>
                <c:pt idx="2696">
                  <c:v>0.54119582175925929</c:v>
                </c:pt>
                <c:pt idx="2697">
                  <c:v>0.54119983796296289</c:v>
                </c:pt>
                <c:pt idx="2698">
                  <c:v>0.54120386574074075</c:v>
                </c:pt>
                <c:pt idx="2699">
                  <c:v>0.54120807870370369</c:v>
                </c:pt>
                <c:pt idx="2700">
                  <c:v>0.54121204861111105</c:v>
                </c:pt>
                <c:pt idx="2701">
                  <c:v>0.54121605324074074</c:v>
                </c:pt>
                <c:pt idx="2702">
                  <c:v>0.54122032407407406</c:v>
                </c:pt>
                <c:pt idx="2703">
                  <c:v>0.54122450231481478</c:v>
                </c:pt>
                <c:pt idx="2704">
                  <c:v>0.54122859953703706</c:v>
                </c:pt>
                <c:pt idx="2705">
                  <c:v>0.54123266203703702</c:v>
                </c:pt>
                <c:pt idx="2706">
                  <c:v>0.54123675925925929</c:v>
                </c:pt>
                <c:pt idx="2707">
                  <c:v>0.54124077546296301</c:v>
                </c:pt>
                <c:pt idx="2708">
                  <c:v>0.54124459490740739</c:v>
                </c:pt>
                <c:pt idx="2709">
                  <c:v>0.54124855324074073</c:v>
                </c:pt>
                <c:pt idx="2710">
                  <c:v>0.5412523379629629</c:v>
                </c:pt>
                <c:pt idx="2711">
                  <c:v>0.5412561574074074</c:v>
                </c:pt>
                <c:pt idx="2712">
                  <c:v>0.5412601041666667</c:v>
                </c:pt>
                <c:pt idx="2713">
                  <c:v>0.54126409722222224</c:v>
                </c:pt>
                <c:pt idx="2714">
                  <c:v>0.54126819444444452</c:v>
                </c:pt>
                <c:pt idx="2715">
                  <c:v>0.54127243055555552</c:v>
                </c:pt>
                <c:pt idx="2716">
                  <c:v>0.54127673611111116</c:v>
                </c:pt>
                <c:pt idx="2717">
                  <c:v>0.54128087962962967</c:v>
                </c:pt>
                <c:pt idx="2718">
                  <c:v>0.54128486111111107</c:v>
                </c:pt>
                <c:pt idx="2719">
                  <c:v>0.54128916666666671</c:v>
                </c:pt>
                <c:pt idx="2720">
                  <c:v>0.54129339120370368</c:v>
                </c:pt>
                <c:pt idx="2721">
                  <c:v>0.54129758101851855</c:v>
                </c:pt>
                <c:pt idx="2722">
                  <c:v>0.54130395833333333</c:v>
                </c:pt>
                <c:pt idx="2723">
                  <c:v>0.54130782407407407</c:v>
                </c:pt>
                <c:pt idx="2724">
                  <c:v>0.54131255787037036</c:v>
                </c:pt>
                <c:pt idx="2725">
                  <c:v>0.54131861111111113</c:v>
                </c:pt>
                <c:pt idx="2726">
                  <c:v>0.54132244212962966</c:v>
                </c:pt>
                <c:pt idx="2727">
                  <c:v>0.54132629629629625</c:v>
                </c:pt>
                <c:pt idx="2728">
                  <c:v>0.54133023148148152</c:v>
                </c:pt>
                <c:pt idx="2729">
                  <c:v>0.54133416666666667</c:v>
                </c:pt>
                <c:pt idx="2730">
                  <c:v>0.54133809027777779</c:v>
                </c:pt>
                <c:pt idx="2731">
                  <c:v>0.54134202546296295</c:v>
                </c:pt>
                <c:pt idx="2732">
                  <c:v>0.54134584490740745</c:v>
                </c:pt>
                <c:pt idx="2733">
                  <c:v>0.54134976851851857</c:v>
                </c:pt>
                <c:pt idx="2734">
                  <c:v>0.54135415509259255</c:v>
                </c:pt>
                <c:pt idx="2735">
                  <c:v>0.54135863425925923</c:v>
                </c:pt>
                <c:pt idx="2736">
                  <c:v>0.54136283564814813</c:v>
                </c:pt>
                <c:pt idx="2737">
                  <c:v>0.54136696759259262</c:v>
                </c:pt>
                <c:pt idx="2738">
                  <c:v>0.54137134259259256</c:v>
                </c:pt>
                <c:pt idx="2739">
                  <c:v>0.54137563657407406</c:v>
                </c:pt>
                <c:pt idx="2740">
                  <c:v>0.54137988425925931</c:v>
                </c:pt>
                <c:pt idx="2741">
                  <c:v>0.54138423611111108</c:v>
                </c:pt>
                <c:pt idx="2742">
                  <c:v>0.54138851851851855</c:v>
                </c:pt>
                <c:pt idx="2743">
                  <c:v>0.54139288194444446</c:v>
                </c:pt>
                <c:pt idx="2744">
                  <c:v>0.54139704861111115</c:v>
                </c:pt>
                <c:pt idx="2745">
                  <c:v>0.54140118055555553</c:v>
                </c:pt>
                <c:pt idx="2746">
                  <c:v>0.54140564814814818</c:v>
                </c:pt>
                <c:pt idx="2747">
                  <c:v>0.54140959490740748</c:v>
                </c:pt>
                <c:pt idx="2748">
                  <c:v>0.54141337962962965</c:v>
                </c:pt>
                <c:pt idx="2749">
                  <c:v>0.54141737268518519</c:v>
                </c:pt>
                <c:pt idx="2750">
                  <c:v>0.54142119212962958</c:v>
                </c:pt>
                <c:pt idx="2751">
                  <c:v>0.54142530092592589</c:v>
                </c:pt>
                <c:pt idx="2752">
                  <c:v>0.54142986111111113</c:v>
                </c:pt>
                <c:pt idx="2753">
                  <c:v>0.5414342129629629</c:v>
                </c:pt>
                <c:pt idx="2754">
                  <c:v>0.54143863425925931</c:v>
                </c:pt>
                <c:pt idx="2755">
                  <c:v>0.54144285879629628</c:v>
                </c:pt>
                <c:pt idx="2756">
                  <c:v>0.54144732638888893</c:v>
                </c:pt>
                <c:pt idx="2757">
                  <c:v>0.54145192129629627</c:v>
                </c:pt>
                <c:pt idx="2758">
                  <c:v>0.54145613425925931</c:v>
                </c:pt>
                <c:pt idx="2759">
                  <c:v>0.54146046296296302</c:v>
                </c:pt>
                <c:pt idx="2760">
                  <c:v>0.54146466435185181</c:v>
                </c:pt>
                <c:pt idx="2761">
                  <c:v>0.5414687962962963</c:v>
                </c:pt>
                <c:pt idx="2762">
                  <c:v>0.54147261574074068</c:v>
                </c:pt>
                <c:pt idx="2763">
                  <c:v>0.54147649305555556</c:v>
                </c:pt>
                <c:pt idx="2764">
                  <c:v>0.54148106481481484</c:v>
                </c:pt>
                <c:pt idx="2765">
                  <c:v>0.54148523148148142</c:v>
                </c:pt>
                <c:pt idx="2766">
                  <c:v>0.54149013888888886</c:v>
                </c:pt>
                <c:pt idx="2767">
                  <c:v>0.54149432870370373</c:v>
                </c:pt>
                <c:pt idx="2768">
                  <c:v>0.54149907407407405</c:v>
                </c:pt>
                <c:pt idx="2769">
                  <c:v>0.54150348379629631</c:v>
                </c:pt>
                <c:pt idx="2770">
                  <c:v>0.54150783564814808</c:v>
                </c:pt>
                <c:pt idx="2771">
                  <c:v>0.54151214120370372</c:v>
                </c:pt>
                <c:pt idx="2772">
                  <c:v>0.54151644675925925</c:v>
                </c:pt>
                <c:pt idx="2773">
                  <c:v>0.54152335648148153</c:v>
                </c:pt>
                <c:pt idx="2774">
                  <c:v>0.54152773148148148</c:v>
                </c:pt>
                <c:pt idx="2775">
                  <c:v>0.54153160879629636</c:v>
                </c:pt>
                <c:pt idx="2776">
                  <c:v>0.54153540509259257</c:v>
                </c:pt>
                <c:pt idx="2777">
                  <c:v>0.54153942129629629</c:v>
                </c:pt>
                <c:pt idx="2778">
                  <c:v>0.54154327546296299</c:v>
                </c:pt>
                <c:pt idx="2779">
                  <c:v>0.54154718749999997</c:v>
                </c:pt>
                <c:pt idx="2780">
                  <c:v>0.54155100694444447</c:v>
                </c:pt>
                <c:pt idx="2781">
                  <c:v>0.54155488425925924</c:v>
                </c:pt>
                <c:pt idx="2782">
                  <c:v>0.54155880787037036</c:v>
                </c:pt>
                <c:pt idx="2783">
                  <c:v>0.54156261574074072</c:v>
                </c:pt>
                <c:pt idx="2784">
                  <c:v>0.54156644675925925</c:v>
                </c:pt>
                <c:pt idx="2785">
                  <c:v>0.54157043981481479</c:v>
                </c:pt>
                <c:pt idx="2786">
                  <c:v>0.54157429398148149</c:v>
                </c:pt>
                <c:pt idx="2787">
                  <c:v>0.54157883101851845</c:v>
                </c:pt>
                <c:pt idx="2788">
                  <c:v>0.54158306712962967</c:v>
                </c:pt>
                <c:pt idx="2789">
                  <c:v>0.54158736111111117</c:v>
                </c:pt>
                <c:pt idx="2790">
                  <c:v>0.54159167824074073</c:v>
                </c:pt>
                <c:pt idx="2791">
                  <c:v>0.54159604166666664</c:v>
                </c:pt>
                <c:pt idx="2792">
                  <c:v>0.54160026620370372</c:v>
                </c:pt>
                <c:pt idx="2793">
                  <c:v>0.54160438657407406</c:v>
                </c:pt>
                <c:pt idx="2794">
                  <c:v>0.54160888888888892</c:v>
                </c:pt>
                <c:pt idx="2795">
                  <c:v>0.54161309027777771</c:v>
                </c:pt>
                <c:pt idx="2796">
                  <c:v>0.54161743055555556</c:v>
                </c:pt>
                <c:pt idx="2797">
                  <c:v>0.54162163194444446</c:v>
                </c:pt>
                <c:pt idx="2798">
                  <c:v>0.54162613425925932</c:v>
                </c:pt>
                <c:pt idx="2799">
                  <c:v>0.54163038194444446</c:v>
                </c:pt>
                <c:pt idx="2800">
                  <c:v>0.54163418981481481</c:v>
                </c:pt>
                <c:pt idx="2801">
                  <c:v>0.54163812499999997</c:v>
                </c:pt>
                <c:pt idx="2802">
                  <c:v>0.54164189814814812</c:v>
                </c:pt>
                <c:pt idx="2803">
                  <c:v>0.54164570601851858</c:v>
                </c:pt>
                <c:pt idx="2804">
                  <c:v>0.54164976851851854</c:v>
                </c:pt>
                <c:pt idx="2805">
                  <c:v>0.54165415509259263</c:v>
                </c:pt>
                <c:pt idx="2806">
                  <c:v>0.54165853009259257</c:v>
                </c:pt>
                <c:pt idx="2807">
                  <c:v>0.5416627083333333</c:v>
                </c:pt>
                <c:pt idx="2808">
                  <c:v>0.54166723379629633</c:v>
                </c:pt>
                <c:pt idx="2809">
                  <c:v>0.54167188657407406</c:v>
                </c:pt>
                <c:pt idx="2810">
                  <c:v>0.54167615740740738</c:v>
                </c:pt>
                <c:pt idx="2811">
                  <c:v>0.54168046296296291</c:v>
                </c:pt>
                <c:pt idx="2812">
                  <c:v>0.54168499999999997</c:v>
                </c:pt>
                <c:pt idx="2813">
                  <c:v>0.54168944444444445</c:v>
                </c:pt>
                <c:pt idx="2814">
                  <c:v>0.54169362268518517</c:v>
                </c:pt>
                <c:pt idx="2815">
                  <c:v>0.54169744212962956</c:v>
                </c:pt>
                <c:pt idx="2816">
                  <c:v>0.54170141203703703</c:v>
                </c:pt>
                <c:pt idx="2817">
                  <c:v>0.54170532407407401</c:v>
                </c:pt>
                <c:pt idx="2818">
                  <c:v>0.54170924768518514</c:v>
                </c:pt>
                <c:pt idx="2819">
                  <c:v>0.54171363425925922</c:v>
                </c:pt>
                <c:pt idx="2820">
                  <c:v>0.54171800925925928</c:v>
                </c:pt>
                <c:pt idx="2821">
                  <c:v>0.5417253125</c:v>
                </c:pt>
                <c:pt idx="2822">
                  <c:v>0.54172961805555553</c:v>
                </c:pt>
                <c:pt idx="2823">
                  <c:v>0.54173379629629637</c:v>
                </c:pt>
                <c:pt idx="2824">
                  <c:v>0.54173798611111112</c:v>
                </c:pt>
                <c:pt idx="2825">
                  <c:v>0.54174256944444443</c:v>
                </c:pt>
                <c:pt idx="2826">
                  <c:v>0.54174717592592592</c:v>
                </c:pt>
                <c:pt idx="2827">
                  <c:v>0.54175173611111116</c:v>
                </c:pt>
                <c:pt idx="2828">
                  <c:v>0.54175562500000007</c:v>
                </c:pt>
                <c:pt idx="2829">
                  <c:v>0.54175979166666666</c:v>
                </c:pt>
                <c:pt idx="2830">
                  <c:v>0.54176372685185192</c:v>
                </c:pt>
                <c:pt idx="2831">
                  <c:v>0.54176755787037034</c:v>
                </c:pt>
                <c:pt idx="2832">
                  <c:v>0.54177155092592588</c:v>
                </c:pt>
                <c:pt idx="2833">
                  <c:v>0.54177549768518518</c:v>
                </c:pt>
                <c:pt idx="2834">
                  <c:v>0.54177930555555553</c:v>
                </c:pt>
                <c:pt idx="2835">
                  <c:v>0.54178332175925925</c:v>
                </c:pt>
                <c:pt idx="2836">
                  <c:v>0.54178721064814817</c:v>
                </c:pt>
                <c:pt idx="2837">
                  <c:v>0.54179123842592591</c:v>
                </c:pt>
                <c:pt idx="2838">
                  <c:v>0.54179521990740742</c:v>
                </c:pt>
                <c:pt idx="2839">
                  <c:v>0.5417992592592592</c:v>
                </c:pt>
                <c:pt idx="2840">
                  <c:v>0.54180357638888887</c:v>
                </c:pt>
                <c:pt idx="2841">
                  <c:v>0.54180783564814816</c:v>
                </c:pt>
                <c:pt idx="2842">
                  <c:v>0.54181236111111108</c:v>
                </c:pt>
                <c:pt idx="2843">
                  <c:v>0.54181658564814816</c:v>
                </c:pt>
                <c:pt idx="2844">
                  <c:v>0.54182087962962966</c:v>
                </c:pt>
                <c:pt idx="2845">
                  <c:v>0.54182524305555557</c:v>
                </c:pt>
                <c:pt idx="2846">
                  <c:v>0.5418298032407407</c:v>
                </c:pt>
                <c:pt idx="2847">
                  <c:v>0.54183407407407402</c:v>
                </c:pt>
                <c:pt idx="2848">
                  <c:v>0.54183848379629629</c:v>
                </c:pt>
                <c:pt idx="2849">
                  <c:v>0.54184269675925922</c:v>
                </c:pt>
                <c:pt idx="2850">
                  <c:v>0.54184721064814811</c:v>
                </c:pt>
                <c:pt idx="2851">
                  <c:v>0.54185145833333337</c:v>
                </c:pt>
                <c:pt idx="2852">
                  <c:v>0.54185598379629629</c:v>
                </c:pt>
                <c:pt idx="2853">
                  <c:v>0.54185979166666665</c:v>
                </c:pt>
                <c:pt idx="2854">
                  <c:v>0.54186377314814815</c:v>
                </c:pt>
                <c:pt idx="2855">
                  <c:v>0.5418678009259259</c:v>
                </c:pt>
                <c:pt idx="2856">
                  <c:v>0.54187167824074078</c:v>
                </c:pt>
                <c:pt idx="2857">
                  <c:v>0.54187575231481488</c:v>
                </c:pt>
                <c:pt idx="2858">
                  <c:v>0.54188021990740742</c:v>
                </c:pt>
                <c:pt idx="2859">
                  <c:v>0.54188450231481478</c:v>
                </c:pt>
                <c:pt idx="2860">
                  <c:v>0.54188878472222224</c:v>
                </c:pt>
                <c:pt idx="2861">
                  <c:v>0.5418932870370371</c:v>
                </c:pt>
                <c:pt idx="2862">
                  <c:v>0.54190005787037043</c:v>
                </c:pt>
                <c:pt idx="2863">
                  <c:v>0.54190432870370364</c:v>
                </c:pt>
                <c:pt idx="2864">
                  <c:v>0.5419085763888889</c:v>
                </c:pt>
                <c:pt idx="2865">
                  <c:v>0.54191287037037039</c:v>
                </c:pt>
                <c:pt idx="2866">
                  <c:v>0.5419172337962963</c:v>
                </c:pt>
                <c:pt idx="2867">
                  <c:v>0.5419210879629629</c:v>
                </c:pt>
                <c:pt idx="2868">
                  <c:v>0.54192517361111114</c:v>
                </c:pt>
                <c:pt idx="2869">
                  <c:v>0.54192916666666668</c:v>
                </c:pt>
                <c:pt idx="2870">
                  <c:v>0.54193309027777781</c:v>
                </c:pt>
                <c:pt idx="2871">
                  <c:v>0.5419372916666666</c:v>
                </c:pt>
                <c:pt idx="2872">
                  <c:v>0.5419416203703703</c:v>
                </c:pt>
                <c:pt idx="2873">
                  <c:v>0.54194611111111113</c:v>
                </c:pt>
                <c:pt idx="2874">
                  <c:v>0.54195050925925925</c:v>
                </c:pt>
                <c:pt idx="2875">
                  <c:v>0.54195496527777776</c:v>
                </c:pt>
                <c:pt idx="2876">
                  <c:v>0.54195921296296301</c:v>
                </c:pt>
                <c:pt idx="2877">
                  <c:v>0.54196369212962969</c:v>
                </c:pt>
                <c:pt idx="2878">
                  <c:v>0.5419680208333334</c:v>
                </c:pt>
                <c:pt idx="2879">
                  <c:v>0.54197249999999997</c:v>
                </c:pt>
                <c:pt idx="2880">
                  <c:v>0.54197678240740743</c:v>
                </c:pt>
                <c:pt idx="2881">
                  <c:v>0.54198089120370374</c:v>
                </c:pt>
                <c:pt idx="2882">
                  <c:v>0.54198480324074072</c:v>
                </c:pt>
                <c:pt idx="2883">
                  <c:v>0.54198873842592599</c:v>
                </c:pt>
                <c:pt idx="2884">
                  <c:v>0.54199275462962959</c:v>
                </c:pt>
                <c:pt idx="2885">
                  <c:v>0.54199663194444447</c:v>
                </c:pt>
                <c:pt idx="2886">
                  <c:v>0.54200048611111107</c:v>
                </c:pt>
                <c:pt idx="2887">
                  <c:v>0.54200461805555555</c:v>
                </c:pt>
                <c:pt idx="2888">
                  <c:v>0.54200844907407408</c:v>
                </c:pt>
                <c:pt idx="2889">
                  <c:v>0.54201231481481482</c:v>
                </c:pt>
                <c:pt idx="2890">
                  <c:v>0.54201628472222219</c:v>
                </c:pt>
                <c:pt idx="2891">
                  <c:v>0.54202020833333331</c:v>
                </c:pt>
                <c:pt idx="2892">
                  <c:v>0.54202428240740741</c:v>
                </c:pt>
                <c:pt idx="2893">
                  <c:v>0.54202853009259255</c:v>
                </c:pt>
                <c:pt idx="2894">
                  <c:v>0.54203297453703703</c:v>
                </c:pt>
                <c:pt idx="2895">
                  <c:v>0.54203733796296294</c:v>
                </c:pt>
                <c:pt idx="2896">
                  <c:v>0.5420416203703704</c:v>
                </c:pt>
                <c:pt idx="2897">
                  <c:v>0.54204592592592593</c:v>
                </c:pt>
                <c:pt idx="2898">
                  <c:v>0.54205306712962964</c:v>
                </c:pt>
                <c:pt idx="2899">
                  <c:v>0.5420574421296297</c:v>
                </c:pt>
                <c:pt idx="2900">
                  <c:v>0.54206192129629627</c:v>
                </c:pt>
                <c:pt idx="2901">
                  <c:v>0.54206628472222229</c:v>
                </c:pt>
                <c:pt idx="2902">
                  <c:v>0.54207046296296302</c:v>
                </c:pt>
                <c:pt idx="2903">
                  <c:v>0.54207482638888893</c:v>
                </c:pt>
                <c:pt idx="2904">
                  <c:v>0.54207936342592589</c:v>
                </c:pt>
                <c:pt idx="2905">
                  <c:v>0.54208355324074076</c:v>
                </c:pt>
                <c:pt idx="2906">
                  <c:v>0.54208733796296293</c:v>
                </c:pt>
                <c:pt idx="2907">
                  <c:v>0.54209137731481483</c:v>
                </c:pt>
                <c:pt idx="2908">
                  <c:v>0.5420952546296296</c:v>
                </c:pt>
                <c:pt idx="2909">
                  <c:v>0.54209909722222227</c:v>
                </c:pt>
                <c:pt idx="2910">
                  <c:v>0.54210368055555558</c:v>
                </c:pt>
                <c:pt idx="2911">
                  <c:v>0.54210817129629629</c:v>
                </c:pt>
                <c:pt idx="2912">
                  <c:v>0.54211244212962961</c:v>
                </c:pt>
                <c:pt idx="2913">
                  <c:v>0.54211668981481476</c:v>
                </c:pt>
                <c:pt idx="2914">
                  <c:v>0.54212106481481481</c:v>
                </c:pt>
                <c:pt idx="2915">
                  <c:v>0.54212553240740735</c:v>
                </c:pt>
                <c:pt idx="2916">
                  <c:v>0.54212993055555558</c:v>
                </c:pt>
                <c:pt idx="2917">
                  <c:v>0.54213427083333332</c:v>
                </c:pt>
                <c:pt idx="2918">
                  <c:v>0.54213858796296299</c:v>
                </c:pt>
                <c:pt idx="2919">
                  <c:v>0.54214309027777785</c:v>
                </c:pt>
                <c:pt idx="2920">
                  <c:v>0.54214696759259262</c:v>
                </c:pt>
                <c:pt idx="2921">
                  <c:v>0.54215074074074077</c:v>
                </c:pt>
                <c:pt idx="2922">
                  <c:v>0.5421548263888889</c:v>
                </c:pt>
                <c:pt idx="2923">
                  <c:v>0.54215868055555549</c:v>
                </c:pt>
                <c:pt idx="2924">
                  <c:v>0.54216270833333335</c:v>
                </c:pt>
                <c:pt idx="2925">
                  <c:v>0.54216725694444445</c:v>
                </c:pt>
                <c:pt idx="2926">
                  <c:v>0.54217156249999998</c:v>
                </c:pt>
                <c:pt idx="2927">
                  <c:v>0.54217591435185186</c:v>
                </c:pt>
                <c:pt idx="2928">
                  <c:v>0.54218016203703701</c:v>
                </c:pt>
                <c:pt idx="2929">
                  <c:v>0.54218509259259262</c:v>
                </c:pt>
                <c:pt idx="2930">
                  <c:v>0.54218957175925919</c:v>
                </c:pt>
                <c:pt idx="2931">
                  <c:v>0.54219642361111109</c:v>
                </c:pt>
                <c:pt idx="2932">
                  <c:v>0.54220072916666673</c:v>
                </c:pt>
                <c:pt idx="2933">
                  <c:v>0.5422048611111111</c:v>
                </c:pt>
                <c:pt idx="2934">
                  <c:v>0.54220883101851858</c:v>
                </c:pt>
                <c:pt idx="2935">
                  <c:v>0.54221278935185191</c:v>
                </c:pt>
                <c:pt idx="2936">
                  <c:v>0.54221675925925927</c:v>
                </c:pt>
                <c:pt idx="2937">
                  <c:v>0.54222069444444443</c:v>
                </c:pt>
                <c:pt idx="2938">
                  <c:v>0.54222464120370373</c:v>
                </c:pt>
                <c:pt idx="2939">
                  <c:v>0.54222848379629629</c:v>
                </c:pt>
                <c:pt idx="2940">
                  <c:v>0.54223241898148145</c:v>
                </c:pt>
                <c:pt idx="2941">
                  <c:v>0.54223637731481478</c:v>
                </c:pt>
                <c:pt idx="2942">
                  <c:v>0.54224031250000004</c:v>
                </c:pt>
                <c:pt idx="2943">
                  <c:v>0.54224432870370365</c:v>
                </c:pt>
                <c:pt idx="2944">
                  <c:v>0.54224848379629631</c:v>
                </c:pt>
                <c:pt idx="2945">
                  <c:v>0.54225258101851848</c:v>
                </c:pt>
                <c:pt idx="2946">
                  <c:v>0.54225716435185178</c:v>
                </c:pt>
                <c:pt idx="2947">
                  <c:v>0.54226165509259261</c:v>
                </c:pt>
                <c:pt idx="2948">
                  <c:v>0.54226628472222227</c:v>
                </c:pt>
                <c:pt idx="2949">
                  <c:v>0.54227099537037038</c:v>
                </c:pt>
                <c:pt idx="2950">
                  <c:v>0.54227548611111109</c:v>
                </c:pt>
                <c:pt idx="2951">
                  <c:v>0.54227988425925922</c:v>
                </c:pt>
                <c:pt idx="2952">
                  <c:v>0.54228472222222224</c:v>
                </c:pt>
                <c:pt idx="2953">
                  <c:v>0.54228934027777775</c:v>
                </c:pt>
                <c:pt idx="2954">
                  <c:v>0.54229414351851857</c:v>
                </c:pt>
                <c:pt idx="2955">
                  <c:v>0.54229899305555562</c:v>
                </c:pt>
                <c:pt idx="2956">
                  <c:v>0.54230335648148154</c:v>
                </c:pt>
                <c:pt idx="2957">
                  <c:v>0.54230760416666668</c:v>
                </c:pt>
                <c:pt idx="2958">
                  <c:v>0.54231168981481481</c:v>
                </c:pt>
                <c:pt idx="2959">
                  <c:v>0.54231559027777776</c:v>
                </c:pt>
                <c:pt idx="2960">
                  <c:v>0.54231943287037032</c:v>
                </c:pt>
                <c:pt idx="2961">
                  <c:v>0.54232349537037039</c:v>
                </c:pt>
                <c:pt idx="2962">
                  <c:v>0.5423274768518519</c:v>
                </c:pt>
                <c:pt idx="2963">
                  <c:v>0.54233170138888886</c:v>
                </c:pt>
                <c:pt idx="2964">
                  <c:v>0.54233896990740738</c:v>
                </c:pt>
                <c:pt idx="2965">
                  <c:v>0.5423433680555555</c:v>
                </c:pt>
                <c:pt idx="2966">
                  <c:v>0.54234777777777776</c:v>
                </c:pt>
                <c:pt idx="2967">
                  <c:v>0.54235237268518521</c:v>
                </c:pt>
                <c:pt idx="2968">
                  <c:v>0.54235659722222229</c:v>
                </c:pt>
                <c:pt idx="2969">
                  <c:v>0.54236094907407406</c:v>
                </c:pt>
                <c:pt idx="2970">
                  <c:v>0.54236577546296294</c:v>
                </c:pt>
                <c:pt idx="2971">
                  <c:v>0.54237064814814817</c:v>
                </c:pt>
                <c:pt idx="2972">
                  <c:v>0.54237456018518515</c:v>
                </c:pt>
                <c:pt idx="2973">
                  <c:v>0.54237865740740743</c:v>
                </c:pt>
                <c:pt idx="2974">
                  <c:v>0.54238263888888893</c:v>
                </c:pt>
                <c:pt idx="2975">
                  <c:v>0.54238684027777773</c:v>
                </c:pt>
                <c:pt idx="2976">
                  <c:v>0.54239133101851855</c:v>
                </c:pt>
                <c:pt idx="2977">
                  <c:v>0.54239581018518523</c:v>
                </c:pt>
                <c:pt idx="2978">
                  <c:v>0.54240004629629623</c:v>
                </c:pt>
                <c:pt idx="2979">
                  <c:v>0.54240462962962965</c:v>
                </c:pt>
                <c:pt idx="2980">
                  <c:v>0.54240910879629622</c:v>
                </c:pt>
                <c:pt idx="2981">
                  <c:v>0.54241376157407406</c:v>
                </c:pt>
                <c:pt idx="2982">
                  <c:v>0.54241807870370373</c:v>
                </c:pt>
                <c:pt idx="2983">
                  <c:v>0.542422488425926</c:v>
                </c:pt>
                <c:pt idx="2984">
                  <c:v>0.54242666666666672</c:v>
                </c:pt>
                <c:pt idx="2985">
                  <c:v>0.54243108796296291</c:v>
                </c:pt>
                <c:pt idx="2986">
                  <c:v>0.54243496527777779</c:v>
                </c:pt>
                <c:pt idx="2987">
                  <c:v>0.54243900462962957</c:v>
                </c:pt>
                <c:pt idx="2988">
                  <c:v>0.54244300925925926</c:v>
                </c:pt>
                <c:pt idx="2989">
                  <c:v>0.54244695601851844</c:v>
                </c:pt>
                <c:pt idx="2990">
                  <c:v>0.54245113425925928</c:v>
                </c:pt>
                <c:pt idx="2991">
                  <c:v>0.54245538194444443</c:v>
                </c:pt>
                <c:pt idx="2992">
                  <c:v>0.54245935185185179</c:v>
                </c:pt>
                <c:pt idx="2993">
                  <c:v>0.54246328703703706</c:v>
                </c:pt>
                <c:pt idx="2994">
                  <c:v>0.54246734953703701</c:v>
                </c:pt>
                <c:pt idx="2995">
                  <c:v>0.54247133101851852</c:v>
                </c:pt>
                <c:pt idx="2996">
                  <c:v>0.54247523148148147</c:v>
                </c:pt>
                <c:pt idx="2997">
                  <c:v>0.5424797569444445</c:v>
                </c:pt>
                <c:pt idx="2998">
                  <c:v>0.54248650462962966</c:v>
                </c:pt>
                <c:pt idx="2999">
                  <c:v>0.54249086805555558</c:v>
                </c:pt>
                <c:pt idx="3000">
                  <c:v>0.54249525462962966</c:v>
                </c:pt>
                <c:pt idx="3001">
                  <c:v>0.54249962962962961</c:v>
                </c:pt>
                <c:pt idx="3002">
                  <c:v>0.54250421296296303</c:v>
                </c:pt>
                <c:pt idx="3003">
                  <c:v>0.54250862268518518</c:v>
                </c:pt>
                <c:pt idx="3004">
                  <c:v>0.54251317129629628</c:v>
                </c:pt>
                <c:pt idx="3005">
                  <c:v>0.54251746527777778</c:v>
                </c:pt>
                <c:pt idx="3006">
                  <c:v>0.54252189814814822</c:v>
                </c:pt>
                <c:pt idx="3007">
                  <c:v>0.5425262847222222</c:v>
                </c:pt>
                <c:pt idx="3008">
                  <c:v>0.54253071759259253</c:v>
                </c:pt>
                <c:pt idx="3009">
                  <c:v>0.54253491898148154</c:v>
                </c:pt>
                <c:pt idx="3010">
                  <c:v>0.5425389814814815</c:v>
                </c:pt>
                <c:pt idx="3011">
                  <c:v>0.54254296296296289</c:v>
                </c:pt>
                <c:pt idx="3012">
                  <c:v>0.54254699074074075</c:v>
                </c:pt>
                <c:pt idx="3013">
                  <c:v>0.54255104166666668</c:v>
                </c:pt>
                <c:pt idx="3014">
                  <c:v>0.54255554398148143</c:v>
                </c:pt>
                <c:pt idx="3015">
                  <c:v>0.54256005787037032</c:v>
                </c:pt>
                <c:pt idx="3016">
                  <c:v>0.54256449074074076</c:v>
                </c:pt>
                <c:pt idx="3017">
                  <c:v>0.54256887731481485</c:v>
                </c:pt>
                <c:pt idx="3018">
                  <c:v>0.54257346064814815</c:v>
                </c:pt>
                <c:pt idx="3019">
                  <c:v>0.54257784722222224</c:v>
                </c:pt>
                <c:pt idx="3020">
                  <c:v>0.54258228009259257</c:v>
                </c:pt>
                <c:pt idx="3021">
                  <c:v>0.54258649305555562</c:v>
                </c:pt>
                <c:pt idx="3022">
                  <c:v>0.54259101851851854</c:v>
                </c:pt>
                <c:pt idx="3023">
                  <c:v>0.54259541666666666</c:v>
                </c:pt>
                <c:pt idx="3024">
                  <c:v>0.54259938657407403</c:v>
                </c:pt>
                <c:pt idx="3025">
                  <c:v>0.54260337962962957</c:v>
                </c:pt>
                <c:pt idx="3026">
                  <c:v>0.54260739583333339</c:v>
                </c:pt>
                <c:pt idx="3027">
                  <c:v>0.542611412037037</c:v>
                </c:pt>
                <c:pt idx="3028">
                  <c:v>0.54261582175925926</c:v>
                </c:pt>
                <c:pt idx="3029">
                  <c:v>0.54262037037037036</c:v>
                </c:pt>
                <c:pt idx="3030">
                  <c:v>0.54262471064814821</c:v>
                </c:pt>
                <c:pt idx="3031">
                  <c:v>0.54263180555555557</c:v>
                </c:pt>
                <c:pt idx="3032">
                  <c:v>0.54263629629629628</c:v>
                </c:pt>
                <c:pt idx="3033">
                  <c:v>0.54264071759259258</c:v>
                </c:pt>
                <c:pt idx="3034">
                  <c:v>0.54264509259259264</c:v>
                </c:pt>
                <c:pt idx="3035">
                  <c:v>0.54264949074074076</c:v>
                </c:pt>
                <c:pt idx="3036">
                  <c:v>0.54265385416666667</c:v>
                </c:pt>
                <c:pt idx="3037">
                  <c:v>0.54265804398148154</c:v>
                </c:pt>
                <c:pt idx="3038">
                  <c:v>0.54266193287037034</c:v>
                </c:pt>
                <c:pt idx="3039">
                  <c:v>0.54266597222222224</c:v>
                </c:pt>
                <c:pt idx="3040">
                  <c:v>0.54266998842592595</c:v>
                </c:pt>
                <c:pt idx="3041">
                  <c:v>0.54267385416666669</c:v>
                </c:pt>
                <c:pt idx="3042">
                  <c:v>0.54267791666666665</c:v>
                </c:pt>
                <c:pt idx="3043">
                  <c:v>0.54268203703703699</c:v>
                </c:pt>
                <c:pt idx="3044">
                  <c:v>0.54268598379629629</c:v>
                </c:pt>
                <c:pt idx="3045">
                  <c:v>0.54269011574074077</c:v>
                </c:pt>
                <c:pt idx="3046">
                  <c:v>0.54269409722222217</c:v>
                </c:pt>
                <c:pt idx="3047">
                  <c:v>0.54269799768518523</c:v>
                </c:pt>
                <c:pt idx="3048">
                  <c:v>0.54270204861111104</c:v>
                </c:pt>
                <c:pt idx="3049">
                  <c:v>0.54270666666666667</c:v>
                </c:pt>
                <c:pt idx="3050">
                  <c:v>0.54271086805555557</c:v>
                </c:pt>
                <c:pt idx="3051">
                  <c:v>0.5427153935185185</c:v>
                </c:pt>
                <c:pt idx="3052">
                  <c:v>0.54271987268518518</c:v>
                </c:pt>
                <c:pt idx="3053">
                  <c:v>0.54272442129629628</c:v>
                </c:pt>
                <c:pt idx="3054">
                  <c:v>0.54272866898148153</c:v>
                </c:pt>
                <c:pt idx="3055">
                  <c:v>0.54273306712962965</c:v>
                </c:pt>
                <c:pt idx="3056">
                  <c:v>0.54273739583333336</c:v>
                </c:pt>
                <c:pt idx="3057">
                  <c:v>0.54274192129629628</c:v>
                </c:pt>
                <c:pt idx="3058">
                  <c:v>0.54274630787037037</c:v>
                </c:pt>
                <c:pt idx="3059">
                  <c:v>0.54275063657407407</c:v>
                </c:pt>
                <c:pt idx="3060">
                  <c:v>0.54275482638888894</c:v>
                </c:pt>
                <c:pt idx="3061">
                  <c:v>0.54275945601851849</c:v>
                </c:pt>
                <c:pt idx="3062">
                  <c:v>0.54276333333333338</c:v>
                </c:pt>
                <c:pt idx="3063">
                  <c:v>0.54276721064814815</c:v>
                </c:pt>
                <c:pt idx="3064">
                  <c:v>0.54277354166666669</c:v>
                </c:pt>
                <c:pt idx="3065">
                  <c:v>0.54277744212962964</c:v>
                </c:pt>
                <c:pt idx="3066">
                  <c:v>0.54278195601851853</c:v>
                </c:pt>
                <c:pt idx="3067">
                  <c:v>0.54278643518518521</c:v>
                </c:pt>
                <c:pt idx="3068">
                  <c:v>0.54279081018518516</c:v>
                </c:pt>
                <c:pt idx="3069">
                  <c:v>0.54279517361111107</c:v>
                </c:pt>
                <c:pt idx="3070">
                  <c:v>0.54279986111111111</c:v>
                </c:pt>
                <c:pt idx="3071">
                  <c:v>0.54280425925925924</c:v>
                </c:pt>
                <c:pt idx="3072">
                  <c:v>0.54280864583333333</c:v>
                </c:pt>
                <c:pt idx="3073">
                  <c:v>0.54281311342592586</c:v>
                </c:pt>
                <c:pt idx="3074">
                  <c:v>0.54281777777777773</c:v>
                </c:pt>
                <c:pt idx="3075">
                  <c:v>0.54282215277777779</c:v>
                </c:pt>
                <c:pt idx="3076">
                  <c:v>0.54282631944444437</c:v>
                </c:pt>
                <c:pt idx="3077">
                  <c:v>0.54283025462962964</c:v>
                </c:pt>
                <c:pt idx="3078">
                  <c:v>0.54283434027777777</c:v>
                </c:pt>
                <c:pt idx="3079">
                  <c:v>0.54283841435185187</c:v>
                </c:pt>
                <c:pt idx="3080">
                  <c:v>0.54284296296296297</c:v>
                </c:pt>
                <c:pt idx="3081">
                  <c:v>0.54284734953703706</c:v>
                </c:pt>
                <c:pt idx="3082">
                  <c:v>0.54285216435185191</c:v>
                </c:pt>
                <c:pt idx="3083">
                  <c:v>0.54285650462962964</c:v>
                </c:pt>
                <c:pt idx="3084">
                  <c:v>0.54286086805555556</c:v>
                </c:pt>
                <c:pt idx="3085">
                  <c:v>0.54286540509259262</c:v>
                </c:pt>
                <c:pt idx="3086">
                  <c:v>0.5428698495370371</c:v>
                </c:pt>
                <c:pt idx="3087">
                  <c:v>0.5428743981481482</c:v>
                </c:pt>
                <c:pt idx="3088">
                  <c:v>0.54287878472222217</c:v>
                </c:pt>
                <c:pt idx="3089">
                  <c:v>0.54288290509259263</c:v>
                </c:pt>
                <c:pt idx="3090">
                  <c:v>0.54288693287037038</c:v>
                </c:pt>
                <c:pt idx="3091">
                  <c:v>0.54289096064814812</c:v>
                </c:pt>
                <c:pt idx="3092">
                  <c:v>0.54289490740740742</c:v>
                </c:pt>
                <c:pt idx="3093">
                  <c:v>0.54289878472222219</c:v>
                </c:pt>
                <c:pt idx="3094">
                  <c:v>0.54290275462962956</c:v>
                </c:pt>
                <c:pt idx="3095">
                  <c:v>0.54290686342592587</c:v>
                </c:pt>
                <c:pt idx="3096">
                  <c:v>0.54291071759259257</c:v>
                </c:pt>
                <c:pt idx="3097">
                  <c:v>0.54291693287037035</c:v>
                </c:pt>
                <c:pt idx="3098">
                  <c:v>0.54292091435185186</c:v>
                </c:pt>
                <c:pt idx="3099">
                  <c:v>0.54292480324074077</c:v>
                </c:pt>
                <c:pt idx="3100">
                  <c:v>0.54292880787037034</c:v>
                </c:pt>
                <c:pt idx="3101">
                  <c:v>0.54293332175925924</c:v>
                </c:pt>
                <c:pt idx="3102">
                  <c:v>0.54293765046296294</c:v>
                </c:pt>
                <c:pt idx="3103">
                  <c:v>0.54294211805555559</c:v>
                </c:pt>
                <c:pt idx="3104">
                  <c:v>0.54294627314814814</c:v>
                </c:pt>
                <c:pt idx="3105">
                  <c:v>0.5429506828703704</c:v>
                </c:pt>
                <c:pt idx="3106">
                  <c:v>0.54295502314814814</c:v>
                </c:pt>
                <c:pt idx="3107">
                  <c:v>0.54295943287037041</c:v>
                </c:pt>
                <c:pt idx="3108">
                  <c:v>0.54296365740740737</c:v>
                </c:pt>
                <c:pt idx="3109">
                  <c:v>0.54296818287037041</c:v>
                </c:pt>
                <c:pt idx="3110">
                  <c:v>0.54297271990740736</c:v>
                </c:pt>
                <c:pt idx="3111">
                  <c:v>0.54297700231481483</c:v>
                </c:pt>
                <c:pt idx="3112">
                  <c:v>0.54298165509259266</c:v>
                </c:pt>
                <c:pt idx="3113">
                  <c:v>0.54298587962962963</c:v>
                </c:pt>
                <c:pt idx="3114">
                  <c:v>0.54298989583333335</c:v>
                </c:pt>
                <c:pt idx="3115">
                  <c:v>0.54299393518518524</c:v>
                </c:pt>
                <c:pt idx="3116">
                  <c:v>0.54299776620370366</c:v>
                </c:pt>
                <c:pt idx="3117">
                  <c:v>0.54300181712962969</c:v>
                </c:pt>
                <c:pt idx="3118">
                  <c:v>0.54300615740740743</c:v>
                </c:pt>
                <c:pt idx="3119">
                  <c:v>0.54301041666666661</c:v>
                </c:pt>
                <c:pt idx="3120">
                  <c:v>0.54301466435185186</c:v>
                </c:pt>
                <c:pt idx="3121">
                  <c:v>0.54301922453703699</c:v>
                </c:pt>
                <c:pt idx="3122">
                  <c:v>0.54302368055555561</c:v>
                </c:pt>
                <c:pt idx="3123">
                  <c:v>0.54302792824074075</c:v>
                </c:pt>
                <c:pt idx="3124">
                  <c:v>0.5430324305555555</c:v>
                </c:pt>
                <c:pt idx="3125">
                  <c:v>0.5430369791666666</c:v>
                </c:pt>
                <c:pt idx="3126">
                  <c:v>0.54304121527777782</c:v>
                </c:pt>
                <c:pt idx="3127">
                  <c:v>0.54304584490740737</c:v>
                </c:pt>
                <c:pt idx="3128">
                  <c:v>0.54304965277777784</c:v>
                </c:pt>
                <c:pt idx="3129">
                  <c:v>0.54305359953703702</c:v>
                </c:pt>
                <c:pt idx="3130">
                  <c:v>0.54305758101851853</c:v>
                </c:pt>
                <c:pt idx="3131">
                  <c:v>0.54306406249999994</c:v>
                </c:pt>
                <c:pt idx="3132">
                  <c:v>0.5430684375</c:v>
                </c:pt>
                <c:pt idx="3133">
                  <c:v>0.54307292824074072</c:v>
                </c:pt>
                <c:pt idx="3134">
                  <c:v>0.54307759259259258</c:v>
                </c:pt>
                <c:pt idx="3135">
                  <c:v>0.5430819560185185</c:v>
                </c:pt>
                <c:pt idx="3136">
                  <c:v>0.54308634259259259</c:v>
                </c:pt>
                <c:pt idx="3137">
                  <c:v>0.54309056712962966</c:v>
                </c:pt>
                <c:pt idx="3138">
                  <c:v>0.54309510416666662</c:v>
                </c:pt>
                <c:pt idx="3139">
                  <c:v>0.54310001157407406</c:v>
                </c:pt>
                <c:pt idx="3140">
                  <c:v>0.54310438657407401</c:v>
                </c:pt>
                <c:pt idx="3141">
                  <c:v>0.54310866898148147</c:v>
                </c:pt>
                <c:pt idx="3142">
                  <c:v>0.54311269675925933</c:v>
                </c:pt>
                <c:pt idx="3143">
                  <c:v>0.5431167013888889</c:v>
                </c:pt>
                <c:pt idx="3144">
                  <c:v>0.54312070601851847</c:v>
                </c:pt>
                <c:pt idx="3145">
                  <c:v>0.54312461805555556</c:v>
                </c:pt>
                <c:pt idx="3146">
                  <c:v>0.5431287037037037</c:v>
                </c:pt>
                <c:pt idx="3147">
                  <c:v>0.54313281250000001</c:v>
                </c:pt>
                <c:pt idx="3148">
                  <c:v>0.54313670138888892</c:v>
                </c:pt>
                <c:pt idx="3149">
                  <c:v>0.54314078703703705</c:v>
                </c:pt>
                <c:pt idx="3150">
                  <c:v>0.54314469907407414</c:v>
                </c:pt>
                <c:pt idx="3151">
                  <c:v>0.54314857638888892</c:v>
                </c:pt>
                <c:pt idx="3152">
                  <c:v>0.54315291666666665</c:v>
                </c:pt>
                <c:pt idx="3153">
                  <c:v>0.54315796296296293</c:v>
                </c:pt>
                <c:pt idx="3154">
                  <c:v>0.54316261574074076</c:v>
                </c:pt>
                <c:pt idx="3155">
                  <c:v>0.54316703703703706</c:v>
                </c:pt>
                <c:pt idx="3156">
                  <c:v>0.54317134259259259</c:v>
                </c:pt>
                <c:pt idx="3157">
                  <c:v>0.54317589120370369</c:v>
                </c:pt>
                <c:pt idx="3158">
                  <c:v>0.54318026620370363</c:v>
                </c:pt>
                <c:pt idx="3159">
                  <c:v>0.54318464120370369</c:v>
                </c:pt>
                <c:pt idx="3160">
                  <c:v>0.5431888773148148</c:v>
                </c:pt>
                <c:pt idx="3161">
                  <c:v>0.54319347222222225</c:v>
                </c:pt>
                <c:pt idx="3162">
                  <c:v>0.54319792824074076</c:v>
                </c:pt>
                <c:pt idx="3163">
                  <c:v>0.54320218750000004</c:v>
                </c:pt>
                <c:pt idx="3164">
                  <c:v>0.54320939814814817</c:v>
                </c:pt>
                <c:pt idx="3165">
                  <c:v>0.54321347222222227</c:v>
                </c:pt>
                <c:pt idx="3166">
                  <c:v>0.5432173379629629</c:v>
                </c:pt>
                <c:pt idx="3167">
                  <c:v>0.54322146990740738</c:v>
                </c:pt>
                <c:pt idx="3168">
                  <c:v>0.54322532407407409</c:v>
                </c:pt>
                <c:pt idx="3169">
                  <c:v>0.54322927083333339</c:v>
                </c:pt>
                <c:pt idx="3170">
                  <c:v>0.54323399305555553</c:v>
                </c:pt>
                <c:pt idx="3171">
                  <c:v>0.54323837962962962</c:v>
                </c:pt>
                <c:pt idx="3172">
                  <c:v>0.54324274305555553</c:v>
                </c:pt>
                <c:pt idx="3173">
                  <c:v>0.54324714120370377</c:v>
                </c:pt>
                <c:pt idx="3174">
                  <c:v>0.54325167824074072</c:v>
                </c:pt>
                <c:pt idx="3175">
                  <c:v>0.54325627314814817</c:v>
                </c:pt>
                <c:pt idx="3176">
                  <c:v>0.54326067129629629</c:v>
                </c:pt>
                <c:pt idx="3177">
                  <c:v>0.54326508101851856</c:v>
                </c:pt>
                <c:pt idx="3178">
                  <c:v>0.54326956018518524</c:v>
                </c:pt>
                <c:pt idx="3179">
                  <c:v>0.54327391203703701</c:v>
                </c:pt>
                <c:pt idx="3180">
                  <c:v>0.5432779513888889</c:v>
                </c:pt>
                <c:pt idx="3181">
                  <c:v>0.54328187500000003</c:v>
                </c:pt>
                <c:pt idx="3182">
                  <c:v>0.54328605324074075</c:v>
                </c:pt>
                <c:pt idx="3183">
                  <c:v>0.54329002314814812</c:v>
                </c:pt>
                <c:pt idx="3184">
                  <c:v>0.54329444444444441</c:v>
                </c:pt>
                <c:pt idx="3185">
                  <c:v>0.54329880787037033</c:v>
                </c:pt>
                <c:pt idx="3186">
                  <c:v>0.54330334490740739</c:v>
                </c:pt>
                <c:pt idx="3187">
                  <c:v>0.54330778935185187</c:v>
                </c:pt>
                <c:pt idx="3188">
                  <c:v>0.54331233796296297</c:v>
                </c:pt>
                <c:pt idx="3189">
                  <c:v>0.54331659722222225</c:v>
                </c:pt>
                <c:pt idx="3190">
                  <c:v>0.54332116898148153</c:v>
                </c:pt>
                <c:pt idx="3191">
                  <c:v>0.5433258333333334</c:v>
                </c:pt>
                <c:pt idx="3192">
                  <c:v>0.5433304166666667</c:v>
                </c:pt>
                <c:pt idx="3193">
                  <c:v>0.54333459490740743</c:v>
                </c:pt>
                <c:pt idx="3194">
                  <c:v>0.54333863425925932</c:v>
                </c:pt>
                <c:pt idx="3195">
                  <c:v>0.54334255787037034</c:v>
                </c:pt>
                <c:pt idx="3196">
                  <c:v>0.54334656250000002</c:v>
                </c:pt>
                <c:pt idx="3197">
                  <c:v>0.54335289351851845</c:v>
                </c:pt>
                <c:pt idx="3198">
                  <c:v>0.5433567592592593</c:v>
                </c:pt>
                <c:pt idx="3199">
                  <c:v>0.54336090277777782</c:v>
                </c:pt>
                <c:pt idx="3200">
                  <c:v>0.54336496527777778</c:v>
                </c:pt>
                <c:pt idx="3201">
                  <c:v>0.54336885416666669</c:v>
                </c:pt>
                <c:pt idx="3202">
                  <c:v>0.54337290509259262</c:v>
                </c:pt>
                <c:pt idx="3203">
                  <c:v>0.54337688657407412</c:v>
                </c:pt>
                <c:pt idx="3204">
                  <c:v>0.54338104166666668</c:v>
                </c:pt>
                <c:pt idx="3205">
                  <c:v>0.54338542824074076</c:v>
                </c:pt>
                <c:pt idx="3206">
                  <c:v>0.5433901157407407</c:v>
                </c:pt>
                <c:pt idx="3207">
                  <c:v>0.54339461805555556</c:v>
                </c:pt>
                <c:pt idx="3208">
                  <c:v>0.54339894675925926</c:v>
                </c:pt>
                <c:pt idx="3209">
                  <c:v>0.54340335648148141</c:v>
                </c:pt>
                <c:pt idx="3210">
                  <c:v>0.54340795138888887</c:v>
                </c:pt>
                <c:pt idx="3211">
                  <c:v>0.54341234953703699</c:v>
                </c:pt>
                <c:pt idx="3212">
                  <c:v>0.5434167129629629</c:v>
                </c:pt>
                <c:pt idx="3213">
                  <c:v>0.54342087962962959</c:v>
                </c:pt>
                <c:pt idx="3214">
                  <c:v>0.54342541666666666</c:v>
                </c:pt>
                <c:pt idx="3215">
                  <c:v>0.54342996527777776</c:v>
                </c:pt>
                <c:pt idx="3216">
                  <c:v>0.54343420138888887</c:v>
                </c:pt>
                <c:pt idx="3217">
                  <c:v>0.54343836805555557</c:v>
                </c:pt>
                <c:pt idx="3218">
                  <c:v>0.54344249999999994</c:v>
                </c:pt>
                <c:pt idx="3219">
                  <c:v>0.54344635416666665</c:v>
                </c:pt>
                <c:pt idx="3220">
                  <c:v>0.54345021990740738</c:v>
                </c:pt>
                <c:pt idx="3221">
                  <c:v>0.54345440972222225</c:v>
                </c:pt>
                <c:pt idx="3222">
                  <c:v>0.54345885416666662</c:v>
                </c:pt>
                <c:pt idx="3223">
                  <c:v>0.54346310185185187</c:v>
                </c:pt>
                <c:pt idx="3224">
                  <c:v>0.54346776620370374</c:v>
                </c:pt>
                <c:pt idx="3225">
                  <c:v>0.54347209490740744</c:v>
                </c:pt>
                <c:pt idx="3226">
                  <c:v>0.54347648148148153</c:v>
                </c:pt>
                <c:pt idx="3227">
                  <c:v>0.54348094907407407</c:v>
                </c:pt>
                <c:pt idx="3228">
                  <c:v>0.54348523148148142</c:v>
                </c:pt>
                <c:pt idx="3229">
                  <c:v>0.54348961805555562</c:v>
                </c:pt>
                <c:pt idx="3230">
                  <c:v>0.5434969097222222</c:v>
                </c:pt>
                <c:pt idx="3231">
                  <c:v>0.54350078703703708</c:v>
                </c:pt>
                <c:pt idx="3232">
                  <c:v>0.54350481481481483</c:v>
                </c:pt>
                <c:pt idx="3233">
                  <c:v>0.54350886574074075</c:v>
                </c:pt>
                <c:pt idx="3234">
                  <c:v>0.54351281250000005</c:v>
                </c:pt>
                <c:pt idx="3235">
                  <c:v>0.54351699074074078</c:v>
                </c:pt>
                <c:pt idx="3236">
                  <c:v>0.54352146990740746</c:v>
                </c:pt>
                <c:pt idx="3237">
                  <c:v>0.54352574074074067</c:v>
                </c:pt>
                <c:pt idx="3238">
                  <c:v>0.54353009259259266</c:v>
                </c:pt>
                <c:pt idx="3239">
                  <c:v>0.5435347800925926</c:v>
                </c:pt>
                <c:pt idx="3240">
                  <c:v>0.5435389814814815</c:v>
                </c:pt>
                <c:pt idx="3241">
                  <c:v>0.54354339120370365</c:v>
                </c:pt>
                <c:pt idx="3242">
                  <c:v>0.54354783564814813</c:v>
                </c:pt>
                <c:pt idx="3243">
                  <c:v>0.54355229166666663</c:v>
                </c:pt>
                <c:pt idx="3244">
                  <c:v>0.54355667824074072</c:v>
                </c:pt>
                <c:pt idx="3245">
                  <c:v>0.54356079861111117</c:v>
                </c:pt>
                <c:pt idx="3246">
                  <c:v>0.54356478009259257</c:v>
                </c:pt>
                <c:pt idx="3247">
                  <c:v>0.54356865740740734</c:v>
                </c:pt>
                <c:pt idx="3248">
                  <c:v>0.54357270833333338</c:v>
                </c:pt>
                <c:pt idx="3249">
                  <c:v>0.54357658564814815</c:v>
                </c:pt>
                <c:pt idx="3250">
                  <c:v>0.54358060185185186</c:v>
                </c:pt>
                <c:pt idx="3251">
                  <c:v>0.54358475694444441</c:v>
                </c:pt>
                <c:pt idx="3252">
                  <c:v>0.54358865740740747</c:v>
                </c:pt>
                <c:pt idx="3253">
                  <c:v>0.54359268518518522</c:v>
                </c:pt>
                <c:pt idx="3254">
                  <c:v>0.54359673611111115</c:v>
                </c:pt>
                <c:pt idx="3255">
                  <c:v>0.54360064814814812</c:v>
                </c:pt>
                <c:pt idx="3256">
                  <c:v>0.54360480324074067</c:v>
                </c:pt>
                <c:pt idx="3257">
                  <c:v>0.54360924768518515</c:v>
                </c:pt>
                <c:pt idx="3258">
                  <c:v>0.54361353009259261</c:v>
                </c:pt>
                <c:pt idx="3259">
                  <c:v>0.54361776620370372</c:v>
                </c:pt>
                <c:pt idx="3260">
                  <c:v>0.543622337962963</c:v>
                </c:pt>
                <c:pt idx="3261">
                  <c:v>0.54362678240740736</c:v>
                </c:pt>
                <c:pt idx="3262">
                  <c:v>0.54363127314814819</c:v>
                </c:pt>
                <c:pt idx="3263">
                  <c:v>0.54363577546296293</c:v>
                </c:pt>
                <c:pt idx="3264">
                  <c:v>0.5436430902777778</c:v>
                </c:pt>
                <c:pt idx="3265">
                  <c:v>0.54364728009259256</c:v>
                </c:pt>
                <c:pt idx="3266">
                  <c:v>0.54365182870370365</c:v>
                </c:pt>
                <c:pt idx="3267">
                  <c:v>0.54365644675925928</c:v>
                </c:pt>
                <c:pt idx="3268">
                  <c:v>0.5436608449074074</c:v>
                </c:pt>
                <c:pt idx="3269">
                  <c:v>0.54366486111111112</c:v>
                </c:pt>
                <c:pt idx="3270">
                  <c:v>0.54366894675925925</c:v>
                </c:pt>
                <c:pt idx="3271">
                  <c:v>0.54367295138888883</c:v>
                </c:pt>
                <c:pt idx="3272">
                  <c:v>0.54367689814814812</c:v>
                </c:pt>
                <c:pt idx="3273">
                  <c:v>0.54368096064814819</c:v>
                </c:pt>
                <c:pt idx="3274">
                  <c:v>0.5436856712962963</c:v>
                </c:pt>
                <c:pt idx="3275">
                  <c:v>0.54369001157407404</c:v>
                </c:pt>
                <c:pt idx="3276">
                  <c:v>0.54369461805555552</c:v>
                </c:pt>
                <c:pt idx="3277">
                  <c:v>0.54369887731481481</c:v>
                </c:pt>
                <c:pt idx="3278">
                  <c:v>0.54370332175925928</c:v>
                </c:pt>
                <c:pt idx="3279">
                  <c:v>0.54370783564814817</c:v>
                </c:pt>
                <c:pt idx="3280">
                  <c:v>0.54371231481481475</c:v>
                </c:pt>
                <c:pt idx="3281">
                  <c:v>0.54371664351851845</c:v>
                </c:pt>
                <c:pt idx="3282">
                  <c:v>0.54372128472222225</c:v>
                </c:pt>
                <c:pt idx="3283">
                  <c:v>0.54372549768518519</c:v>
                </c:pt>
                <c:pt idx="3284">
                  <c:v>0.54372944444444438</c:v>
                </c:pt>
                <c:pt idx="3285">
                  <c:v>0.54373337962962964</c:v>
                </c:pt>
                <c:pt idx="3286">
                  <c:v>0.54373736111111104</c:v>
                </c:pt>
                <c:pt idx="3287">
                  <c:v>0.54374141203703708</c:v>
                </c:pt>
                <c:pt idx="3288">
                  <c:v>0.54374568287037039</c:v>
                </c:pt>
                <c:pt idx="3289">
                  <c:v>0.54375015046296293</c:v>
                </c:pt>
                <c:pt idx="3290">
                  <c:v>0.54375482638888883</c:v>
                </c:pt>
                <c:pt idx="3291">
                  <c:v>0.54375934027777773</c:v>
                </c:pt>
                <c:pt idx="3292">
                  <c:v>0.54376399305555556</c:v>
                </c:pt>
                <c:pt idx="3293">
                  <c:v>0.54376840277777772</c:v>
                </c:pt>
                <c:pt idx="3294">
                  <c:v>0.54377312499999997</c:v>
                </c:pt>
                <c:pt idx="3295">
                  <c:v>0.54377756944444444</c:v>
                </c:pt>
                <c:pt idx="3296">
                  <c:v>0.54378200231481488</c:v>
                </c:pt>
                <c:pt idx="3297">
                  <c:v>0.54378902777777782</c:v>
                </c:pt>
                <c:pt idx="3298">
                  <c:v>0.54379309027777778</c:v>
                </c:pt>
                <c:pt idx="3299">
                  <c:v>0.54379703703703697</c:v>
                </c:pt>
                <c:pt idx="3300">
                  <c:v>0.54380126157407405</c:v>
                </c:pt>
                <c:pt idx="3301">
                  <c:v>0.54380523148148152</c:v>
                </c:pt>
                <c:pt idx="3302">
                  <c:v>0.54380925925925927</c:v>
                </c:pt>
                <c:pt idx="3303">
                  <c:v>0.54381349537037038</c:v>
                </c:pt>
                <c:pt idx="3304">
                  <c:v>0.54381749999999995</c:v>
                </c:pt>
                <c:pt idx="3305">
                  <c:v>0.54382156250000002</c:v>
                </c:pt>
                <c:pt idx="3306">
                  <c:v>0.54382556712962959</c:v>
                </c:pt>
                <c:pt idx="3307">
                  <c:v>0.54382950231481486</c:v>
                </c:pt>
                <c:pt idx="3308">
                  <c:v>0.54383388888888884</c:v>
                </c:pt>
                <c:pt idx="3309">
                  <c:v>0.54383824074074072</c:v>
                </c:pt>
                <c:pt idx="3310">
                  <c:v>0.54384278935185182</c:v>
                </c:pt>
                <c:pt idx="3311">
                  <c:v>0.54384734953703706</c:v>
                </c:pt>
                <c:pt idx="3312">
                  <c:v>0.54385192129629634</c:v>
                </c:pt>
                <c:pt idx="3313">
                  <c:v>0.54385630787037031</c:v>
                </c:pt>
                <c:pt idx="3314">
                  <c:v>0.54386107638888892</c:v>
                </c:pt>
                <c:pt idx="3315">
                  <c:v>0.54386591435185183</c:v>
                </c:pt>
                <c:pt idx="3316">
                  <c:v>0.54387052083333332</c:v>
                </c:pt>
                <c:pt idx="3317">
                  <c:v>0.543875</c:v>
                </c:pt>
                <c:pt idx="3318">
                  <c:v>0.54387951388888889</c:v>
                </c:pt>
                <c:pt idx="3319">
                  <c:v>0.54388385416666674</c:v>
                </c:pt>
                <c:pt idx="3320">
                  <c:v>0.54388840277777784</c:v>
                </c:pt>
                <c:pt idx="3321">
                  <c:v>0.54389244212962962</c:v>
                </c:pt>
                <c:pt idx="3322">
                  <c:v>0.54389637731481477</c:v>
                </c:pt>
                <c:pt idx="3323">
                  <c:v>0.54390047453703705</c:v>
                </c:pt>
                <c:pt idx="3324">
                  <c:v>0.54390466435185181</c:v>
                </c:pt>
                <c:pt idx="3325">
                  <c:v>0.5439091782407407</c:v>
                </c:pt>
                <c:pt idx="3326">
                  <c:v>0.54391347222222219</c:v>
                </c:pt>
                <c:pt idx="3327">
                  <c:v>0.54391821759259262</c:v>
                </c:pt>
                <c:pt idx="3328">
                  <c:v>0.54392262731481489</c:v>
                </c:pt>
                <c:pt idx="3329">
                  <c:v>0.54392706018518522</c:v>
                </c:pt>
                <c:pt idx="3330">
                  <c:v>0.54393434027777776</c:v>
                </c:pt>
                <c:pt idx="3331">
                  <c:v>0.54393873842592588</c:v>
                </c:pt>
                <c:pt idx="3332">
                  <c:v>0.54394334490740748</c:v>
                </c:pt>
                <c:pt idx="3333">
                  <c:v>0.54394771990740742</c:v>
                </c:pt>
                <c:pt idx="3334">
                  <c:v>0.54395187499999997</c:v>
                </c:pt>
                <c:pt idx="3335">
                  <c:v>0.54395590277777772</c:v>
                </c:pt>
                <c:pt idx="3336">
                  <c:v>0.54395994212962961</c:v>
                </c:pt>
                <c:pt idx="3337">
                  <c:v>0.54396400462962957</c:v>
                </c:pt>
                <c:pt idx="3338">
                  <c:v>0.54396821759259262</c:v>
                </c:pt>
                <c:pt idx="3339">
                  <c:v>0.54397271990740748</c:v>
                </c:pt>
                <c:pt idx="3340">
                  <c:v>0.54397701388888886</c:v>
                </c:pt>
                <c:pt idx="3341">
                  <c:v>0.54398159722222228</c:v>
                </c:pt>
                <c:pt idx="3342">
                  <c:v>0.54398628472222221</c:v>
                </c:pt>
                <c:pt idx="3343">
                  <c:v>0.54399069444444448</c:v>
                </c:pt>
                <c:pt idx="3344">
                  <c:v>0.54399518518518519</c:v>
                </c:pt>
                <c:pt idx="3345">
                  <c:v>0.54399960648148149</c:v>
                </c:pt>
                <c:pt idx="3346">
                  <c:v>0.5440041898148148</c:v>
                </c:pt>
                <c:pt idx="3347">
                  <c:v>0.54400869212962966</c:v>
                </c:pt>
                <c:pt idx="3348">
                  <c:v>0.54401324074074076</c:v>
                </c:pt>
                <c:pt idx="3349">
                  <c:v>0.54401715277777785</c:v>
                </c:pt>
                <c:pt idx="3350">
                  <c:v>0.54402131944444443</c:v>
                </c:pt>
                <c:pt idx="3351">
                  <c:v>0.54402540509259256</c:v>
                </c:pt>
                <c:pt idx="3352">
                  <c:v>0.54402936342592589</c:v>
                </c:pt>
                <c:pt idx="3353">
                  <c:v>0.54403346064814817</c:v>
                </c:pt>
                <c:pt idx="3354">
                  <c:v>0.54403761574074072</c:v>
                </c:pt>
                <c:pt idx="3355">
                  <c:v>0.544041712962963</c:v>
                </c:pt>
                <c:pt idx="3356">
                  <c:v>0.54404565972222219</c:v>
                </c:pt>
                <c:pt idx="3357">
                  <c:v>0.54404984953703706</c:v>
                </c:pt>
                <c:pt idx="3358">
                  <c:v>0.54405388888888895</c:v>
                </c:pt>
                <c:pt idx="3359">
                  <c:v>0.54405792824074073</c:v>
                </c:pt>
                <c:pt idx="3360">
                  <c:v>0.54406265046296298</c:v>
                </c:pt>
                <c:pt idx="3361">
                  <c:v>0.54406730324074071</c:v>
                </c:pt>
                <c:pt idx="3362">
                  <c:v>0.54407177083333336</c:v>
                </c:pt>
                <c:pt idx="3363">
                  <c:v>0.54407909722222225</c:v>
                </c:pt>
                <c:pt idx="3364">
                  <c:v>0.54408342592592596</c:v>
                </c:pt>
                <c:pt idx="3365">
                  <c:v>0.54408806712962965</c:v>
                </c:pt>
                <c:pt idx="3366">
                  <c:v>0.5440926620370371</c:v>
                </c:pt>
                <c:pt idx="3367">
                  <c:v>0.54409728009259262</c:v>
                </c:pt>
                <c:pt idx="3368">
                  <c:v>0.54410185185185178</c:v>
                </c:pt>
                <c:pt idx="3369">
                  <c:v>0.54410640046296299</c:v>
                </c:pt>
                <c:pt idx="3370">
                  <c:v>0.54411089120370371</c:v>
                </c:pt>
                <c:pt idx="3371">
                  <c:v>0.54411520833333327</c:v>
                </c:pt>
                <c:pt idx="3372">
                  <c:v>0.54411937500000007</c:v>
                </c:pt>
                <c:pt idx="3373">
                  <c:v>0.54412331018518512</c:v>
                </c:pt>
                <c:pt idx="3374">
                  <c:v>0.54412726851851845</c:v>
                </c:pt>
                <c:pt idx="3375">
                  <c:v>0.54413152777777773</c:v>
                </c:pt>
                <c:pt idx="3376">
                  <c:v>0.54413604166666663</c:v>
                </c:pt>
                <c:pt idx="3377">
                  <c:v>0.54414056712962966</c:v>
                </c:pt>
                <c:pt idx="3378">
                  <c:v>0.54414505787037037</c:v>
                </c:pt>
                <c:pt idx="3379">
                  <c:v>0.54414957175925927</c:v>
                </c:pt>
                <c:pt idx="3380">
                  <c:v>0.54415465277777775</c:v>
                </c:pt>
                <c:pt idx="3381">
                  <c:v>0.54415928240740741</c:v>
                </c:pt>
                <c:pt idx="3382">
                  <c:v>0.54416362268518526</c:v>
                </c:pt>
                <c:pt idx="3383">
                  <c:v>0.54416790509259261</c:v>
                </c:pt>
                <c:pt idx="3384">
                  <c:v>0.54417273148148149</c:v>
                </c:pt>
                <c:pt idx="3385">
                  <c:v>0.54417693287037039</c:v>
                </c:pt>
                <c:pt idx="3386">
                  <c:v>0.54418097222222228</c:v>
                </c:pt>
                <c:pt idx="3387">
                  <c:v>0.54418500000000003</c:v>
                </c:pt>
                <c:pt idx="3388">
                  <c:v>0.54418910879629634</c:v>
                </c:pt>
                <c:pt idx="3389">
                  <c:v>0.54419332175925927</c:v>
                </c:pt>
                <c:pt idx="3390">
                  <c:v>0.54419787037037037</c:v>
                </c:pt>
                <c:pt idx="3391">
                  <c:v>0.54420223379629629</c:v>
                </c:pt>
                <c:pt idx="3392">
                  <c:v>0.54420687499999998</c:v>
                </c:pt>
                <c:pt idx="3393">
                  <c:v>0.54421143518518522</c:v>
                </c:pt>
                <c:pt idx="3394">
                  <c:v>0.54421583333333334</c:v>
                </c:pt>
                <c:pt idx="3395">
                  <c:v>0.54422008101851849</c:v>
                </c:pt>
                <c:pt idx="3396">
                  <c:v>0.54422473379629632</c:v>
                </c:pt>
                <c:pt idx="3397">
                  <c:v>0.54423179398148147</c:v>
                </c:pt>
                <c:pt idx="3398">
                  <c:v>0.54423630787037036</c:v>
                </c:pt>
                <c:pt idx="3399">
                  <c:v>0.54424065972222224</c:v>
                </c:pt>
                <c:pt idx="3400">
                  <c:v>0.54424468749999999</c:v>
                </c:pt>
                <c:pt idx="3401">
                  <c:v>0.54424859953703708</c:v>
                </c:pt>
                <c:pt idx="3402">
                  <c:v>0.54425276620370366</c:v>
                </c:pt>
                <c:pt idx="3403">
                  <c:v>0.54425688657407412</c:v>
                </c:pt>
                <c:pt idx="3404">
                  <c:v>0.5442609259259259</c:v>
                </c:pt>
                <c:pt idx="3405">
                  <c:v>0.54426513888888894</c:v>
                </c:pt>
                <c:pt idx="3406">
                  <c:v>0.54426914351851852</c:v>
                </c:pt>
                <c:pt idx="3407">
                  <c:v>0.54427320601851858</c:v>
                </c:pt>
                <c:pt idx="3408">
                  <c:v>0.54427716435185192</c:v>
                </c:pt>
                <c:pt idx="3409">
                  <c:v>0.54428116898148149</c:v>
                </c:pt>
                <c:pt idx="3410">
                  <c:v>0.5442855324074074</c:v>
                </c:pt>
                <c:pt idx="3411">
                  <c:v>0.54428990740740735</c:v>
                </c:pt>
                <c:pt idx="3412">
                  <c:v>0.54429453703703701</c:v>
                </c:pt>
                <c:pt idx="3413">
                  <c:v>0.5442989236111111</c:v>
                </c:pt>
                <c:pt idx="3414">
                  <c:v>0.5443032523148148</c:v>
                </c:pt>
                <c:pt idx="3415">
                  <c:v>0.54430769675925927</c:v>
                </c:pt>
                <c:pt idx="3416">
                  <c:v>0.54431208333333336</c:v>
                </c:pt>
                <c:pt idx="3417">
                  <c:v>0.54431664351851849</c:v>
                </c:pt>
                <c:pt idx="3418">
                  <c:v>0.54432108796296297</c:v>
                </c:pt>
                <c:pt idx="3419">
                  <c:v>0.54432537037037043</c:v>
                </c:pt>
                <c:pt idx="3420">
                  <c:v>0.54432983796296297</c:v>
                </c:pt>
                <c:pt idx="3421">
                  <c:v>0.5443344907407407</c:v>
                </c:pt>
                <c:pt idx="3422">
                  <c:v>0.54433874999999998</c:v>
                </c:pt>
                <c:pt idx="3423">
                  <c:v>0.54434291666666668</c:v>
                </c:pt>
                <c:pt idx="3424">
                  <c:v>0.54434695601851846</c:v>
                </c:pt>
                <c:pt idx="3425">
                  <c:v>0.54435089120370372</c:v>
                </c:pt>
                <c:pt idx="3426">
                  <c:v>0.54435495370370368</c:v>
                </c:pt>
                <c:pt idx="3427">
                  <c:v>0.54435908564814817</c:v>
                </c:pt>
                <c:pt idx="3428">
                  <c:v>0.54436355324074071</c:v>
                </c:pt>
                <c:pt idx="3429">
                  <c:v>0.544367974537037</c:v>
                </c:pt>
                <c:pt idx="3430">
                  <c:v>0.54437506944444447</c:v>
                </c:pt>
                <c:pt idx="3431">
                  <c:v>0.54437960648148154</c:v>
                </c:pt>
                <c:pt idx="3432">
                  <c:v>0.54438403935185187</c:v>
                </c:pt>
                <c:pt idx="3433">
                  <c:v>0.54438842592592596</c:v>
                </c:pt>
                <c:pt idx="3434">
                  <c:v>0.54439303240740744</c:v>
                </c:pt>
                <c:pt idx="3435">
                  <c:v>0.54439741898148142</c:v>
                </c:pt>
                <c:pt idx="3436">
                  <c:v>0.54440178240740744</c:v>
                </c:pt>
                <c:pt idx="3437">
                  <c:v>0.54440568287037039</c:v>
                </c:pt>
                <c:pt idx="3438">
                  <c:v>0.54440978009259255</c:v>
                </c:pt>
                <c:pt idx="3439">
                  <c:v>0.54441381944444445</c:v>
                </c:pt>
                <c:pt idx="3440">
                  <c:v>0.54441785879629634</c:v>
                </c:pt>
                <c:pt idx="3441">
                  <c:v>0.54442239583333329</c:v>
                </c:pt>
                <c:pt idx="3442">
                  <c:v>0.54442710648148152</c:v>
                </c:pt>
                <c:pt idx="3443">
                  <c:v>0.5444313657407408</c:v>
                </c:pt>
                <c:pt idx="3444">
                  <c:v>0.5444359143518519</c:v>
                </c:pt>
                <c:pt idx="3445">
                  <c:v>0.54444016203703705</c:v>
                </c:pt>
                <c:pt idx="3446">
                  <c:v>0.54444472222222229</c:v>
                </c:pt>
                <c:pt idx="3447">
                  <c:v>0.54444917824074068</c:v>
                </c:pt>
                <c:pt idx="3448">
                  <c:v>0.54445380787037034</c:v>
                </c:pt>
                <c:pt idx="3449">
                  <c:v>0.54445821759259261</c:v>
                </c:pt>
                <c:pt idx="3450">
                  <c:v>0.54446280092592592</c:v>
                </c:pt>
                <c:pt idx="3451">
                  <c:v>0.54446710648148144</c:v>
                </c:pt>
                <c:pt idx="3452">
                  <c:v>0.5444711342592593</c:v>
                </c:pt>
                <c:pt idx="3453">
                  <c:v>0.54447509259259264</c:v>
                </c:pt>
                <c:pt idx="3454">
                  <c:v>0.54447922453703701</c:v>
                </c:pt>
                <c:pt idx="3455">
                  <c:v>0.54448319444444448</c:v>
                </c:pt>
                <c:pt idx="3456">
                  <c:v>0.54448729166666665</c:v>
                </c:pt>
                <c:pt idx="3457">
                  <c:v>0.54449142361111114</c:v>
                </c:pt>
                <c:pt idx="3458">
                  <c:v>0.54449542824074071</c:v>
                </c:pt>
                <c:pt idx="3459">
                  <c:v>0.54449953703703702</c:v>
                </c:pt>
                <c:pt idx="3460">
                  <c:v>0.54450353009259256</c:v>
                </c:pt>
                <c:pt idx="3461">
                  <c:v>0.54450769675925925</c:v>
                </c:pt>
                <c:pt idx="3462">
                  <c:v>0.54451204861111113</c:v>
                </c:pt>
                <c:pt idx="3463">
                  <c:v>0.54451912037037042</c:v>
                </c:pt>
                <c:pt idx="3464">
                  <c:v>0.54452341435185192</c:v>
                </c:pt>
                <c:pt idx="3465">
                  <c:v>0.54452773148148148</c:v>
                </c:pt>
                <c:pt idx="3466">
                  <c:v>0.54453241898148141</c:v>
                </c:pt>
                <c:pt idx="3467">
                  <c:v>0.54453704861111107</c:v>
                </c:pt>
                <c:pt idx="3468">
                  <c:v>0.54454142361111113</c:v>
                </c:pt>
                <c:pt idx="3469">
                  <c:v>0.54454607638888886</c:v>
                </c:pt>
                <c:pt idx="3470">
                  <c:v>0.54455038194444449</c:v>
                </c:pt>
                <c:pt idx="3471">
                  <c:v>0.5445549652777778</c:v>
                </c:pt>
                <c:pt idx="3472">
                  <c:v>0.54455930555555554</c:v>
                </c:pt>
                <c:pt idx="3473">
                  <c:v>0.54456383101851846</c:v>
                </c:pt>
                <c:pt idx="3474">
                  <c:v>0.54456793981481477</c:v>
                </c:pt>
                <c:pt idx="3475">
                  <c:v>0.54457223379629627</c:v>
                </c:pt>
                <c:pt idx="3476">
                  <c:v>0.54457620370370374</c:v>
                </c:pt>
                <c:pt idx="3477">
                  <c:v>0.54458020833333332</c:v>
                </c:pt>
                <c:pt idx="3478">
                  <c:v>0.54458431712962962</c:v>
                </c:pt>
                <c:pt idx="3479">
                  <c:v>0.54458873842592592</c:v>
                </c:pt>
                <c:pt idx="3480">
                  <c:v>0.54459320601851846</c:v>
                </c:pt>
                <c:pt idx="3481">
                  <c:v>0.54459756944444437</c:v>
                </c:pt>
                <c:pt idx="3482">
                  <c:v>0.54460202546296299</c:v>
                </c:pt>
                <c:pt idx="3483">
                  <c:v>0.54460670138888889</c:v>
                </c:pt>
                <c:pt idx="3484">
                  <c:v>0.54461122685185182</c:v>
                </c:pt>
                <c:pt idx="3485">
                  <c:v>0.5446158333333333</c:v>
                </c:pt>
                <c:pt idx="3486">
                  <c:v>0.54462026620370374</c:v>
                </c:pt>
                <c:pt idx="3487">
                  <c:v>0.54462502314814809</c:v>
                </c:pt>
                <c:pt idx="3488">
                  <c:v>0.5446291319444444</c:v>
                </c:pt>
                <c:pt idx="3489">
                  <c:v>0.54463313657407408</c:v>
                </c:pt>
                <c:pt idx="3490">
                  <c:v>0.54463717592592598</c:v>
                </c:pt>
                <c:pt idx="3491">
                  <c:v>0.54464128472222229</c:v>
                </c:pt>
                <c:pt idx="3492">
                  <c:v>0.5446454282407408</c:v>
                </c:pt>
                <c:pt idx="3493">
                  <c:v>0.54465011574074074</c:v>
                </c:pt>
                <c:pt idx="3494">
                  <c:v>0.54465451388888886</c:v>
                </c:pt>
                <c:pt idx="3495">
                  <c:v>0.54465917824074073</c:v>
                </c:pt>
                <c:pt idx="3496">
                  <c:v>0.54466621527777781</c:v>
                </c:pt>
                <c:pt idx="3497">
                  <c:v>0.54467084490740747</c:v>
                </c:pt>
                <c:pt idx="3498">
                  <c:v>0.54467539351851857</c:v>
                </c:pt>
                <c:pt idx="3499">
                  <c:v>0.54467983796296293</c:v>
                </c:pt>
                <c:pt idx="3500">
                  <c:v>0.54468414351851846</c:v>
                </c:pt>
                <c:pt idx="3501">
                  <c:v>0.54468869212962956</c:v>
                </c:pt>
                <c:pt idx="3502">
                  <c:v>0.54469295138888885</c:v>
                </c:pt>
                <c:pt idx="3503">
                  <c:v>0.54469697916666659</c:v>
                </c:pt>
                <c:pt idx="3504">
                  <c:v>0.54470094907407407</c:v>
                </c:pt>
                <c:pt idx="3505">
                  <c:v>0.54470513888888894</c:v>
                </c:pt>
                <c:pt idx="3506">
                  <c:v>0.54470918981481475</c:v>
                </c:pt>
                <c:pt idx="3507">
                  <c:v>0.54471331018518521</c:v>
                </c:pt>
                <c:pt idx="3508">
                  <c:v>0.54471741898148152</c:v>
                </c:pt>
                <c:pt idx="3509">
                  <c:v>0.54472148148148147</c:v>
                </c:pt>
                <c:pt idx="3510">
                  <c:v>0.54472549768518519</c:v>
                </c:pt>
                <c:pt idx="3511">
                  <c:v>0.54472956018518526</c:v>
                </c:pt>
                <c:pt idx="3512">
                  <c:v>0.54473372685185184</c:v>
                </c:pt>
                <c:pt idx="3513">
                  <c:v>0.54473806712962969</c:v>
                </c:pt>
                <c:pt idx="3514">
                  <c:v>0.5447427777777778</c:v>
                </c:pt>
                <c:pt idx="3515">
                  <c:v>0.54474718749999995</c:v>
                </c:pt>
                <c:pt idx="3516">
                  <c:v>0.5447517824074074</c:v>
                </c:pt>
                <c:pt idx="3517">
                  <c:v>0.54475627314814812</c:v>
                </c:pt>
                <c:pt idx="3518">
                  <c:v>0.544760625</c:v>
                </c:pt>
                <c:pt idx="3519">
                  <c:v>0.54476516203703707</c:v>
                </c:pt>
                <c:pt idx="3520">
                  <c:v>0.54476979166666661</c:v>
                </c:pt>
                <c:pt idx="3521">
                  <c:v>0.54477438657407407</c:v>
                </c:pt>
                <c:pt idx="3522">
                  <c:v>0.54477878472222219</c:v>
                </c:pt>
                <c:pt idx="3523">
                  <c:v>0.54478342592592599</c:v>
                </c:pt>
                <c:pt idx="3524">
                  <c:v>0.54478776620370373</c:v>
                </c:pt>
                <c:pt idx="3525">
                  <c:v>0.54479231481481483</c:v>
                </c:pt>
                <c:pt idx="3526">
                  <c:v>0.54479636574074075</c:v>
                </c:pt>
                <c:pt idx="3527">
                  <c:v>0.54480042824074071</c:v>
                </c:pt>
                <c:pt idx="3528">
                  <c:v>0.54480444444444442</c:v>
                </c:pt>
                <c:pt idx="3529">
                  <c:v>0.54481122685185179</c:v>
                </c:pt>
                <c:pt idx="3530">
                  <c:v>0.54481568287037041</c:v>
                </c:pt>
                <c:pt idx="3531">
                  <c:v>0.54482013888888892</c:v>
                </c:pt>
                <c:pt idx="3532">
                  <c:v>0.54482468750000002</c:v>
                </c:pt>
                <c:pt idx="3533">
                  <c:v>0.54482909722222217</c:v>
                </c:pt>
                <c:pt idx="3534">
                  <c:v>0.54483354166666664</c:v>
                </c:pt>
                <c:pt idx="3535">
                  <c:v>0.5448381712962963</c:v>
                </c:pt>
                <c:pt idx="3536">
                  <c:v>0.54484273148148155</c:v>
                </c:pt>
                <c:pt idx="3537">
                  <c:v>0.5448472685185185</c:v>
                </c:pt>
                <c:pt idx="3538">
                  <c:v>0.5448515625</c:v>
                </c:pt>
                <c:pt idx="3539">
                  <c:v>0.54485564814814813</c:v>
                </c:pt>
                <c:pt idx="3540">
                  <c:v>0.54485954861111108</c:v>
                </c:pt>
                <c:pt idx="3541">
                  <c:v>0.54486358796296297</c:v>
                </c:pt>
                <c:pt idx="3542">
                  <c:v>0.54486763888888889</c:v>
                </c:pt>
                <c:pt idx="3543">
                  <c:v>0.54487190972222221</c:v>
                </c:pt>
                <c:pt idx="3544">
                  <c:v>0.54487630787037034</c:v>
                </c:pt>
                <c:pt idx="3545">
                  <c:v>0.54488082175925923</c:v>
                </c:pt>
                <c:pt idx="3546">
                  <c:v>0.54488540509259253</c:v>
                </c:pt>
                <c:pt idx="3547">
                  <c:v>0.54489024305555556</c:v>
                </c:pt>
                <c:pt idx="3548">
                  <c:v>0.54489472222222224</c:v>
                </c:pt>
                <c:pt idx="3549">
                  <c:v>0.54489915509259257</c:v>
                </c:pt>
                <c:pt idx="3550">
                  <c:v>0.54490356481481483</c:v>
                </c:pt>
                <c:pt idx="3551">
                  <c:v>0.54490814814814814</c:v>
                </c:pt>
                <c:pt idx="3552">
                  <c:v>0.54491268518518521</c:v>
                </c:pt>
                <c:pt idx="3553">
                  <c:v>0.54491717592592592</c:v>
                </c:pt>
                <c:pt idx="3554">
                  <c:v>0.54492106481481484</c:v>
                </c:pt>
                <c:pt idx="3555">
                  <c:v>0.5449252546296296</c:v>
                </c:pt>
                <c:pt idx="3556">
                  <c:v>0.54492922453703707</c:v>
                </c:pt>
                <c:pt idx="3557">
                  <c:v>0.5449334027777778</c:v>
                </c:pt>
                <c:pt idx="3558">
                  <c:v>0.54493739583333334</c:v>
                </c:pt>
                <c:pt idx="3559">
                  <c:v>0.54494130787037032</c:v>
                </c:pt>
                <c:pt idx="3560">
                  <c:v>0.54494763888888886</c:v>
                </c:pt>
                <c:pt idx="3561">
                  <c:v>0.54495164351851855</c:v>
                </c:pt>
                <c:pt idx="3562">
                  <c:v>0.54495574074074071</c:v>
                </c:pt>
                <c:pt idx="3563">
                  <c:v>0.54495996527777779</c:v>
                </c:pt>
                <c:pt idx="3564">
                  <c:v>0.54496430555555553</c:v>
                </c:pt>
                <c:pt idx="3565">
                  <c:v>0.54496890046296298</c:v>
                </c:pt>
                <c:pt idx="3566">
                  <c:v>0.54497343750000005</c:v>
                </c:pt>
                <c:pt idx="3567">
                  <c:v>0.5449780671296296</c:v>
                </c:pt>
                <c:pt idx="3568">
                  <c:v>0.54498268518518522</c:v>
                </c:pt>
                <c:pt idx="3569">
                  <c:v>0.54498693287037037</c:v>
                </c:pt>
                <c:pt idx="3570">
                  <c:v>0.54499160879629627</c:v>
                </c:pt>
                <c:pt idx="3571">
                  <c:v>0.5449959143518518</c:v>
                </c:pt>
                <c:pt idx="3572">
                  <c:v>0.54500047453703704</c:v>
                </c:pt>
                <c:pt idx="3573">
                  <c:v>0.54500481481481489</c:v>
                </c:pt>
                <c:pt idx="3574">
                  <c:v>0.545009525462963</c:v>
                </c:pt>
                <c:pt idx="3575">
                  <c:v>0.54501390046296294</c:v>
                </c:pt>
                <c:pt idx="3576">
                  <c:v>0.54501829861111106</c:v>
                </c:pt>
                <c:pt idx="3577">
                  <c:v>0.54502232638888892</c:v>
                </c:pt>
                <c:pt idx="3578">
                  <c:v>0.54502638888888888</c:v>
                </c:pt>
                <c:pt idx="3579">
                  <c:v>0.54503047453703701</c:v>
                </c:pt>
                <c:pt idx="3580">
                  <c:v>0.54503468749999995</c:v>
                </c:pt>
                <c:pt idx="3581">
                  <c:v>0.54503896990740741</c:v>
                </c:pt>
                <c:pt idx="3582">
                  <c:v>0.54504363425925928</c:v>
                </c:pt>
                <c:pt idx="3583">
                  <c:v>0.54504804398148143</c:v>
                </c:pt>
                <c:pt idx="3584">
                  <c:v>0.54505273148148148</c:v>
                </c:pt>
                <c:pt idx="3585">
                  <c:v>0.54505704861111115</c:v>
                </c:pt>
                <c:pt idx="3586">
                  <c:v>0.54506158564814811</c:v>
                </c:pt>
                <c:pt idx="3587">
                  <c:v>0.54506866898148154</c:v>
                </c:pt>
                <c:pt idx="3588">
                  <c:v>0.5450730787037037</c:v>
                </c:pt>
                <c:pt idx="3589">
                  <c:v>0.54507756944444441</c:v>
                </c:pt>
                <c:pt idx="3590">
                  <c:v>0.54508162037037033</c:v>
                </c:pt>
                <c:pt idx="3591">
                  <c:v>0.54508570601851847</c:v>
                </c:pt>
                <c:pt idx="3592">
                  <c:v>0.54508971064814815</c:v>
                </c:pt>
                <c:pt idx="3593">
                  <c:v>0.54509375000000004</c:v>
                </c:pt>
                <c:pt idx="3594">
                  <c:v>0.54509846064814815</c:v>
                </c:pt>
                <c:pt idx="3595">
                  <c:v>0.54510281250000003</c:v>
                </c:pt>
                <c:pt idx="3596">
                  <c:v>0.54510744212962969</c:v>
                </c:pt>
                <c:pt idx="3597">
                  <c:v>0.5451117708333334</c:v>
                </c:pt>
                <c:pt idx="3598">
                  <c:v>0.54511636574074074</c:v>
                </c:pt>
                <c:pt idx="3599">
                  <c:v>0.54512108796296299</c:v>
                </c:pt>
                <c:pt idx="3600">
                  <c:v>0.54512562499999995</c:v>
                </c:pt>
                <c:pt idx="3601">
                  <c:v>0.5451302199074074</c:v>
                </c:pt>
                <c:pt idx="3602">
                  <c:v>0.54513460648148149</c:v>
                </c:pt>
                <c:pt idx="3603">
                  <c:v>0.54513954861111114</c:v>
                </c:pt>
                <c:pt idx="3604">
                  <c:v>0.54514422453703704</c:v>
                </c:pt>
                <c:pt idx="3605">
                  <c:v>0.54514836805555555</c:v>
                </c:pt>
                <c:pt idx="3606">
                  <c:v>0.54515251157407407</c:v>
                </c:pt>
                <c:pt idx="3607">
                  <c:v>0.54515679398148154</c:v>
                </c:pt>
                <c:pt idx="3608">
                  <c:v>0.54516108796296303</c:v>
                </c:pt>
                <c:pt idx="3609">
                  <c:v>0.54516519675925923</c:v>
                </c:pt>
                <c:pt idx="3610">
                  <c:v>0.54516915509259256</c:v>
                </c:pt>
                <c:pt idx="3611">
                  <c:v>0.54517331018518511</c:v>
                </c:pt>
                <c:pt idx="3612">
                  <c:v>0.545177349537037</c:v>
                </c:pt>
                <c:pt idx="3613">
                  <c:v>0.54518376157407411</c:v>
                </c:pt>
                <c:pt idx="3614">
                  <c:v>0.54518841435185184</c:v>
                </c:pt>
                <c:pt idx="3615">
                  <c:v>0.5451928240740741</c:v>
                </c:pt>
                <c:pt idx="3616">
                  <c:v>0.54519746527777779</c:v>
                </c:pt>
                <c:pt idx="3617">
                  <c:v>0.54520208333333331</c:v>
                </c:pt>
                <c:pt idx="3618">
                  <c:v>0.54520665509259258</c:v>
                </c:pt>
                <c:pt idx="3619">
                  <c:v>0.54521109953703706</c:v>
                </c:pt>
                <c:pt idx="3620">
                  <c:v>0.54521572916666672</c:v>
                </c:pt>
                <c:pt idx="3621">
                  <c:v>0.54522018518518511</c:v>
                </c:pt>
                <c:pt idx="3622">
                  <c:v>0.54522474537037036</c:v>
                </c:pt>
                <c:pt idx="3623">
                  <c:v>0.54522951388888885</c:v>
                </c:pt>
                <c:pt idx="3624">
                  <c:v>0.54523394675925929</c:v>
                </c:pt>
                <c:pt idx="3625">
                  <c:v>0.54523880787037038</c:v>
                </c:pt>
                <c:pt idx="3626">
                  <c:v>0.54524321759259264</c:v>
                </c:pt>
                <c:pt idx="3627">
                  <c:v>0.54524722222222222</c:v>
                </c:pt>
                <c:pt idx="3628">
                  <c:v>0.54525124999999997</c:v>
                </c:pt>
                <c:pt idx="3629">
                  <c:v>0.54525539351851848</c:v>
                </c:pt>
                <c:pt idx="3630">
                  <c:v>0.54525960648148153</c:v>
                </c:pt>
                <c:pt idx="3631">
                  <c:v>0.54526402777777772</c:v>
                </c:pt>
                <c:pt idx="3632">
                  <c:v>0.54526864583333334</c:v>
                </c:pt>
                <c:pt idx="3633">
                  <c:v>0.54527339120370366</c:v>
                </c:pt>
                <c:pt idx="3634">
                  <c:v>0.54527843750000005</c:v>
                </c:pt>
                <c:pt idx="3635">
                  <c:v>0.54528327546296296</c:v>
                </c:pt>
                <c:pt idx="3636">
                  <c:v>0.54528769675925925</c:v>
                </c:pt>
                <c:pt idx="3637">
                  <c:v>0.54529243055555554</c:v>
                </c:pt>
                <c:pt idx="3638">
                  <c:v>0.5452969328703704</c:v>
                </c:pt>
                <c:pt idx="3639">
                  <c:v>0.54530150462962956</c:v>
                </c:pt>
                <c:pt idx="3640">
                  <c:v>0.54530788194444446</c:v>
                </c:pt>
                <c:pt idx="3641">
                  <c:v>0.54531195601851856</c:v>
                </c:pt>
                <c:pt idx="3642">
                  <c:v>0.54531630787037033</c:v>
                </c:pt>
                <c:pt idx="3643">
                  <c:v>0.54532031250000002</c:v>
                </c:pt>
                <c:pt idx="3644">
                  <c:v>0.54532486111111111</c:v>
                </c:pt>
                <c:pt idx="3645">
                  <c:v>0.54532998842592595</c:v>
                </c:pt>
                <c:pt idx="3646">
                  <c:v>0.54533453703703705</c:v>
                </c:pt>
                <c:pt idx="3647">
                  <c:v>0.54533959490740747</c:v>
                </c:pt>
                <c:pt idx="3648">
                  <c:v>0.54534420138888884</c:v>
                </c:pt>
                <c:pt idx="3649">
                  <c:v>0.54534878472222226</c:v>
                </c:pt>
                <c:pt idx="3650">
                  <c:v>0.54535355324074075</c:v>
                </c:pt>
                <c:pt idx="3651">
                  <c:v>0.54535787037037042</c:v>
                </c:pt>
                <c:pt idx="3652">
                  <c:v>0.54536246527777776</c:v>
                </c:pt>
                <c:pt idx="3653">
                  <c:v>0.545366863425926</c:v>
                </c:pt>
                <c:pt idx="3654">
                  <c:v>0.545371099537037</c:v>
                </c:pt>
                <c:pt idx="3655">
                  <c:v>0.54537511574074071</c:v>
                </c:pt>
                <c:pt idx="3656">
                  <c:v>0.54537923611111105</c:v>
                </c:pt>
                <c:pt idx="3657">
                  <c:v>0.54538331018518516</c:v>
                </c:pt>
                <c:pt idx="3658">
                  <c:v>0.54538748842592588</c:v>
                </c:pt>
                <c:pt idx="3659">
                  <c:v>0.54539171296296296</c:v>
                </c:pt>
                <c:pt idx="3660">
                  <c:v>0.54539572916666668</c:v>
                </c:pt>
                <c:pt idx="3661">
                  <c:v>0.5454000347222222</c:v>
                </c:pt>
                <c:pt idx="3662">
                  <c:v>0.54540405092592592</c:v>
                </c:pt>
                <c:pt idx="3663">
                  <c:v>0.54540824074074068</c:v>
                </c:pt>
                <c:pt idx="3664">
                  <c:v>0.54541243055555555</c:v>
                </c:pt>
                <c:pt idx="3665">
                  <c:v>0.54541701388888886</c:v>
                </c:pt>
                <c:pt idx="3666">
                  <c:v>0.54542424768518516</c:v>
                </c:pt>
                <c:pt idx="3667">
                  <c:v>0.54542883101851858</c:v>
                </c:pt>
                <c:pt idx="3668">
                  <c:v>0.54543344907407409</c:v>
                </c:pt>
                <c:pt idx="3669">
                  <c:v>0.54543804398148155</c:v>
                </c:pt>
                <c:pt idx="3670">
                  <c:v>0.54544247685185188</c:v>
                </c:pt>
                <c:pt idx="3671">
                  <c:v>0.5454471296296296</c:v>
                </c:pt>
                <c:pt idx="3672">
                  <c:v>0.54545164351851849</c:v>
                </c:pt>
                <c:pt idx="3673">
                  <c:v>0.54545665509259256</c:v>
                </c:pt>
                <c:pt idx="3674">
                  <c:v>0.54546278935185188</c:v>
                </c:pt>
                <c:pt idx="3675">
                  <c:v>0.54546774305555557</c:v>
                </c:pt>
                <c:pt idx="3676">
                  <c:v>0.54547230324074081</c:v>
                </c:pt>
                <c:pt idx="3677">
                  <c:v>0.54547634259259259</c:v>
                </c:pt>
                <c:pt idx="3678">
                  <c:v>0.54548071759259253</c:v>
                </c:pt>
                <c:pt idx="3679">
                  <c:v>0.54548474537037039</c:v>
                </c:pt>
                <c:pt idx="3680">
                  <c:v>0.54548935185185188</c:v>
                </c:pt>
                <c:pt idx="3681">
                  <c:v>0.54549384259259259</c:v>
                </c:pt>
                <c:pt idx="3682">
                  <c:v>0.5454984259259259</c:v>
                </c:pt>
                <c:pt idx="3683">
                  <c:v>0.54550325231481478</c:v>
                </c:pt>
                <c:pt idx="3684">
                  <c:v>0.54550773148148146</c:v>
                </c:pt>
                <c:pt idx="3685">
                  <c:v>0.54551234953703698</c:v>
                </c:pt>
                <c:pt idx="3686">
                  <c:v>0.54551699074074078</c:v>
                </c:pt>
                <c:pt idx="3687">
                  <c:v>0.54552158564814812</c:v>
                </c:pt>
                <c:pt idx="3688">
                  <c:v>0.54552646990740739</c:v>
                </c:pt>
                <c:pt idx="3689">
                  <c:v>0.54553090277777783</c:v>
                </c:pt>
                <c:pt idx="3690">
                  <c:v>0.54553533564814816</c:v>
                </c:pt>
                <c:pt idx="3691">
                  <c:v>0.54553931712962966</c:v>
                </c:pt>
                <c:pt idx="3692">
                  <c:v>0.54554346064814818</c:v>
                </c:pt>
                <c:pt idx="3693">
                  <c:v>0.54555027777777776</c:v>
                </c:pt>
                <c:pt idx="3694">
                  <c:v>0.54555459490740743</c:v>
                </c:pt>
                <c:pt idx="3695">
                  <c:v>0.5455591319444445</c:v>
                </c:pt>
                <c:pt idx="3696">
                  <c:v>0.5455634606481482</c:v>
                </c:pt>
                <c:pt idx="3697">
                  <c:v>0.54556792824074074</c:v>
                </c:pt>
                <c:pt idx="3698">
                  <c:v>0.54557266203703703</c:v>
                </c:pt>
                <c:pt idx="3699">
                  <c:v>0.54557699074074073</c:v>
                </c:pt>
                <c:pt idx="3700">
                  <c:v>0.5455816550925926</c:v>
                </c:pt>
                <c:pt idx="3701">
                  <c:v>0.54558597222222216</c:v>
                </c:pt>
                <c:pt idx="3702">
                  <c:v>0.54559048611111105</c:v>
                </c:pt>
                <c:pt idx="3703">
                  <c:v>0.54559483796296293</c:v>
                </c:pt>
                <c:pt idx="3704">
                  <c:v>0.54559891203703703</c:v>
                </c:pt>
                <c:pt idx="3705">
                  <c:v>0.54560299768518516</c:v>
                </c:pt>
                <c:pt idx="3706">
                  <c:v>0.54560714120370368</c:v>
                </c:pt>
                <c:pt idx="3707">
                  <c:v>0.54561124999999999</c:v>
                </c:pt>
                <c:pt idx="3708">
                  <c:v>0.54561532407407409</c:v>
                </c:pt>
                <c:pt idx="3709">
                  <c:v>0.54561944444444443</c:v>
                </c:pt>
                <c:pt idx="3710">
                  <c:v>0.54562351851851854</c:v>
                </c:pt>
                <c:pt idx="3711">
                  <c:v>0.54562751157407408</c:v>
                </c:pt>
                <c:pt idx="3712">
                  <c:v>0.54563184027777778</c:v>
                </c:pt>
                <c:pt idx="3713">
                  <c:v>0.54563620370370369</c:v>
                </c:pt>
                <c:pt idx="3714">
                  <c:v>0.54564096064814815</c:v>
                </c:pt>
                <c:pt idx="3715">
                  <c:v>0.54564574074074079</c:v>
                </c:pt>
                <c:pt idx="3716">
                  <c:v>0.54565002314814814</c:v>
                </c:pt>
                <c:pt idx="3717">
                  <c:v>0.54565484953703702</c:v>
                </c:pt>
                <c:pt idx="3718">
                  <c:v>0.5456592939814815</c:v>
                </c:pt>
                <c:pt idx="3719">
                  <c:v>0.54566416666666673</c:v>
                </c:pt>
                <c:pt idx="3720">
                  <c:v>0.54567137731481485</c:v>
                </c:pt>
                <c:pt idx="3721">
                  <c:v>0.54567591435185181</c:v>
                </c:pt>
                <c:pt idx="3722">
                  <c:v>0.5456805208333334</c:v>
                </c:pt>
                <c:pt idx="3723">
                  <c:v>0.54568493055555556</c:v>
                </c:pt>
                <c:pt idx="3724">
                  <c:v>0.54568966435185184</c:v>
                </c:pt>
                <c:pt idx="3725">
                  <c:v>0.54569412037037035</c:v>
                </c:pt>
                <c:pt idx="3726">
                  <c:v>0.5456981481481481</c:v>
                </c:pt>
                <c:pt idx="3727">
                  <c:v>0.54570251157407401</c:v>
                </c:pt>
                <c:pt idx="3728">
                  <c:v>0.54570681712962965</c:v>
                </c:pt>
                <c:pt idx="3729">
                  <c:v>0.54571107638888894</c:v>
                </c:pt>
                <c:pt idx="3730">
                  <c:v>0.54571563657407407</c:v>
                </c:pt>
                <c:pt idx="3731">
                  <c:v>0.54572035879629632</c:v>
                </c:pt>
                <c:pt idx="3732">
                  <c:v>0.54572511574074067</c:v>
                </c:pt>
                <c:pt idx="3733">
                  <c:v>0.54572981481481475</c:v>
                </c:pt>
                <c:pt idx="3734">
                  <c:v>0.54573435185185182</c:v>
                </c:pt>
                <c:pt idx="3735">
                  <c:v>0.54573873842592591</c:v>
                </c:pt>
                <c:pt idx="3736">
                  <c:v>0.54574359953703711</c:v>
                </c:pt>
                <c:pt idx="3737">
                  <c:v>0.54574797453703705</c:v>
                </c:pt>
                <c:pt idx="3738">
                  <c:v>0.54575243055555556</c:v>
                </c:pt>
                <c:pt idx="3739">
                  <c:v>0.54575732638888885</c:v>
                </c:pt>
                <c:pt idx="3740">
                  <c:v>0.54576145833333334</c:v>
                </c:pt>
                <c:pt idx="3741">
                  <c:v>0.54576562500000003</c:v>
                </c:pt>
                <c:pt idx="3742">
                  <c:v>0.54576971064814817</c:v>
                </c:pt>
                <c:pt idx="3743">
                  <c:v>0.5457739236111111</c:v>
                </c:pt>
              </c:numCache>
            </c:numRef>
          </c:xVal>
          <c:yVal>
            <c:numRef>
              <c:f>'2015_10_29-12_44_34'!$B$2:$B$3752</c:f>
              <c:numCache>
                <c:formatCode>General</c:formatCode>
                <c:ptCount val="3751"/>
                <c:pt idx="0">
                  <c:v>35.17</c:v>
                </c:pt>
                <c:pt idx="1">
                  <c:v>35.18</c:v>
                </c:pt>
                <c:pt idx="2">
                  <c:v>35.19</c:v>
                </c:pt>
                <c:pt idx="3">
                  <c:v>35.19</c:v>
                </c:pt>
                <c:pt idx="4">
                  <c:v>35.18</c:v>
                </c:pt>
                <c:pt idx="5">
                  <c:v>35.18</c:v>
                </c:pt>
                <c:pt idx="6">
                  <c:v>35.18</c:v>
                </c:pt>
                <c:pt idx="7">
                  <c:v>35.18</c:v>
                </c:pt>
                <c:pt idx="8">
                  <c:v>35.18</c:v>
                </c:pt>
                <c:pt idx="9">
                  <c:v>35.18</c:v>
                </c:pt>
                <c:pt idx="10">
                  <c:v>35.17</c:v>
                </c:pt>
                <c:pt idx="11">
                  <c:v>35.17</c:v>
                </c:pt>
                <c:pt idx="12">
                  <c:v>35.17</c:v>
                </c:pt>
                <c:pt idx="13">
                  <c:v>35.17</c:v>
                </c:pt>
                <c:pt idx="14">
                  <c:v>35.17</c:v>
                </c:pt>
                <c:pt idx="15">
                  <c:v>35.17</c:v>
                </c:pt>
                <c:pt idx="16">
                  <c:v>35.159999999999997</c:v>
                </c:pt>
                <c:pt idx="17">
                  <c:v>35.159999999999997</c:v>
                </c:pt>
                <c:pt idx="18">
                  <c:v>35.159999999999997</c:v>
                </c:pt>
                <c:pt idx="19">
                  <c:v>35.159999999999997</c:v>
                </c:pt>
                <c:pt idx="20">
                  <c:v>35.159999999999997</c:v>
                </c:pt>
                <c:pt idx="21">
                  <c:v>35.15</c:v>
                </c:pt>
                <c:pt idx="22">
                  <c:v>35.15</c:v>
                </c:pt>
                <c:pt idx="23">
                  <c:v>35.15</c:v>
                </c:pt>
                <c:pt idx="24">
                  <c:v>35.15</c:v>
                </c:pt>
                <c:pt idx="25">
                  <c:v>35.15</c:v>
                </c:pt>
                <c:pt idx="26">
                  <c:v>35.15</c:v>
                </c:pt>
                <c:pt idx="27">
                  <c:v>35.15</c:v>
                </c:pt>
                <c:pt idx="28">
                  <c:v>35.15</c:v>
                </c:pt>
                <c:pt idx="29">
                  <c:v>35.15</c:v>
                </c:pt>
                <c:pt idx="30">
                  <c:v>35.15</c:v>
                </c:pt>
                <c:pt idx="31">
                  <c:v>35.15</c:v>
                </c:pt>
                <c:pt idx="32">
                  <c:v>35.15</c:v>
                </c:pt>
                <c:pt idx="33">
                  <c:v>35.15</c:v>
                </c:pt>
                <c:pt idx="34">
                  <c:v>35.15</c:v>
                </c:pt>
                <c:pt idx="35">
                  <c:v>35.15</c:v>
                </c:pt>
                <c:pt idx="36">
                  <c:v>35.15</c:v>
                </c:pt>
                <c:pt idx="37">
                  <c:v>35.15</c:v>
                </c:pt>
                <c:pt idx="38">
                  <c:v>35.15</c:v>
                </c:pt>
                <c:pt idx="39">
                  <c:v>35.15</c:v>
                </c:pt>
                <c:pt idx="40">
                  <c:v>35.15</c:v>
                </c:pt>
                <c:pt idx="41">
                  <c:v>35.15</c:v>
                </c:pt>
                <c:pt idx="42">
                  <c:v>35.14</c:v>
                </c:pt>
                <c:pt idx="43">
                  <c:v>35.14</c:v>
                </c:pt>
                <c:pt idx="44">
                  <c:v>35.14</c:v>
                </c:pt>
                <c:pt idx="45">
                  <c:v>35.14</c:v>
                </c:pt>
                <c:pt idx="46">
                  <c:v>35.14</c:v>
                </c:pt>
                <c:pt idx="47">
                  <c:v>35.14</c:v>
                </c:pt>
                <c:pt idx="48">
                  <c:v>35.14</c:v>
                </c:pt>
                <c:pt idx="49">
                  <c:v>35.14</c:v>
                </c:pt>
                <c:pt idx="50">
                  <c:v>35.14</c:v>
                </c:pt>
                <c:pt idx="51">
                  <c:v>35.14</c:v>
                </c:pt>
                <c:pt idx="52">
                  <c:v>35.14</c:v>
                </c:pt>
                <c:pt idx="53">
                  <c:v>35.14</c:v>
                </c:pt>
                <c:pt idx="54">
                  <c:v>35.14</c:v>
                </c:pt>
                <c:pt idx="55">
                  <c:v>35.14</c:v>
                </c:pt>
                <c:pt idx="56">
                  <c:v>35.14</c:v>
                </c:pt>
                <c:pt idx="57">
                  <c:v>35.14</c:v>
                </c:pt>
                <c:pt idx="58">
                  <c:v>35.14</c:v>
                </c:pt>
                <c:pt idx="59">
                  <c:v>35.14</c:v>
                </c:pt>
                <c:pt idx="60">
                  <c:v>35.14</c:v>
                </c:pt>
                <c:pt idx="61">
                  <c:v>35.14</c:v>
                </c:pt>
                <c:pt idx="62">
                  <c:v>35.14</c:v>
                </c:pt>
                <c:pt idx="63">
                  <c:v>35.14</c:v>
                </c:pt>
                <c:pt idx="64">
                  <c:v>35.14</c:v>
                </c:pt>
                <c:pt idx="65">
                  <c:v>35.14</c:v>
                </c:pt>
                <c:pt idx="66">
                  <c:v>35.14</c:v>
                </c:pt>
                <c:pt idx="67">
                  <c:v>35.14</c:v>
                </c:pt>
                <c:pt idx="68">
                  <c:v>35.14</c:v>
                </c:pt>
                <c:pt idx="69">
                  <c:v>35.14</c:v>
                </c:pt>
                <c:pt idx="70">
                  <c:v>35.14</c:v>
                </c:pt>
                <c:pt idx="71">
                  <c:v>35.14</c:v>
                </c:pt>
                <c:pt idx="72">
                  <c:v>35.14</c:v>
                </c:pt>
                <c:pt idx="73">
                  <c:v>35.14</c:v>
                </c:pt>
                <c:pt idx="74">
                  <c:v>35.14</c:v>
                </c:pt>
                <c:pt idx="75">
                  <c:v>35.14</c:v>
                </c:pt>
                <c:pt idx="76">
                  <c:v>35.14</c:v>
                </c:pt>
                <c:pt idx="77">
                  <c:v>35.14</c:v>
                </c:pt>
                <c:pt idx="78">
                  <c:v>35.14</c:v>
                </c:pt>
                <c:pt idx="79">
                  <c:v>35.14</c:v>
                </c:pt>
                <c:pt idx="80">
                  <c:v>35.15</c:v>
                </c:pt>
                <c:pt idx="81">
                  <c:v>35.17</c:v>
                </c:pt>
                <c:pt idx="82">
                  <c:v>35.18</c:v>
                </c:pt>
                <c:pt idx="83">
                  <c:v>35.200000000000003</c:v>
                </c:pt>
                <c:pt idx="84">
                  <c:v>35.22</c:v>
                </c:pt>
                <c:pt idx="85">
                  <c:v>35.229999999999997</c:v>
                </c:pt>
                <c:pt idx="86">
                  <c:v>35.24</c:v>
                </c:pt>
                <c:pt idx="87">
                  <c:v>35.24</c:v>
                </c:pt>
                <c:pt idx="88">
                  <c:v>35.24</c:v>
                </c:pt>
                <c:pt idx="89">
                  <c:v>35.24</c:v>
                </c:pt>
                <c:pt idx="90">
                  <c:v>35.26</c:v>
                </c:pt>
                <c:pt idx="91">
                  <c:v>35.299999999999997</c:v>
                </c:pt>
                <c:pt idx="92">
                  <c:v>35.35</c:v>
                </c:pt>
                <c:pt idx="93">
                  <c:v>35.42</c:v>
                </c:pt>
                <c:pt idx="94">
                  <c:v>35.49</c:v>
                </c:pt>
                <c:pt idx="95">
                  <c:v>35.54</c:v>
                </c:pt>
                <c:pt idx="96">
                  <c:v>35.590000000000003</c:v>
                </c:pt>
                <c:pt idx="97">
                  <c:v>35.630000000000003</c:v>
                </c:pt>
                <c:pt idx="98">
                  <c:v>35.68</c:v>
                </c:pt>
                <c:pt idx="99">
                  <c:v>35.729999999999997</c:v>
                </c:pt>
                <c:pt idx="100">
                  <c:v>35.799999999999997</c:v>
                </c:pt>
                <c:pt idx="101">
                  <c:v>35.869999999999997</c:v>
                </c:pt>
                <c:pt idx="102">
                  <c:v>35.93</c:v>
                </c:pt>
                <c:pt idx="103">
                  <c:v>35.979999999999997</c:v>
                </c:pt>
                <c:pt idx="104">
                  <c:v>36.03</c:v>
                </c:pt>
                <c:pt idx="105">
                  <c:v>36.090000000000003</c:v>
                </c:pt>
                <c:pt idx="106">
                  <c:v>36.17</c:v>
                </c:pt>
                <c:pt idx="107">
                  <c:v>36.26</c:v>
                </c:pt>
                <c:pt idx="108">
                  <c:v>36.36</c:v>
                </c:pt>
                <c:pt idx="109">
                  <c:v>36.450000000000003</c:v>
                </c:pt>
                <c:pt idx="110">
                  <c:v>36.54</c:v>
                </c:pt>
                <c:pt idx="111">
                  <c:v>36.619999999999997</c:v>
                </c:pt>
                <c:pt idx="112">
                  <c:v>36.68</c:v>
                </c:pt>
                <c:pt idx="113">
                  <c:v>36.770000000000003</c:v>
                </c:pt>
                <c:pt idx="114">
                  <c:v>36.840000000000003</c:v>
                </c:pt>
                <c:pt idx="115">
                  <c:v>36.94</c:v>
                </c:pt>
                <c:pt idx="116">
                  <c:v>37.03</c:v>
                </c:pt>
                <c:pt idx="117">
                  <c:v>37.14</c:v>
                </c:pt>
                <c:pt idx="118">
                  <c:v>37.24</c:v>
                </c:pt>
                <c:pt idx="119">
                  <c:v>37.36</c:v>
                </c:pt>
                <c:pt idx="120">
                  <c:v>37.46</c:v>
                </c:pt>
                <c:pt idx="121">
                  <c:v>37.56</c:v>
                </c:pt>
                <c:pt idx="122">
                  <c:v>37.659999999999997</c:v>
                </c:pt>
                <c:pt idx="123">
                  <c:v>37.770000000000003</c:v>
                </c:pt>
                <c:pt idx="124">
                  <c:v>37.86</c:v>
                </c:pt>
                <c:pt idx="125">
                  <c:v>37.97</c:v>
                </c:pt>
                <c:pt idx="126">
                  <c:v>38.090000000000003</c:v>
                </c:pt>
                <c:pt idx="127">
                  <c:v>38.200000000000003</c:v>
                </c:pt>
                <c:pt idx="128">
                  <c:v>38.299999999999997</c:v>
                </c:pt>
                <c:pt idx="129">
                  <c:v>38.409999999999997</c:v>
                </c:pt>
                <c:pt idx="130">
                  <c:v>38.520000000000003</c:v>
                </c:pt>
                <c:pt idx="131">
                  <c:v>38.619999999999997</c:v>
                </c:pt>
                <c:pt idx="132">
                  <c:v>38.76</c:v>
                </c:pt>
                <c:pt idx="133">
                  <c:v>38.89</c:v>
                </c:pt>
                <c:pt idx="134">
                  <c:v>39.01</c:v>
                </c:pt>
                <c:pt idx="135">
                  <c:v>39.119999999999997</c:v>
                </c:pt>
                <c:pt idx="136">
                  <c:v>39.24</c:v>
                </c:pt>
                <c:pt idx="137">
                  <c:v>39.36</c:v>
                </c:pt>
                <c:pt idx="138">
                  <c:v>39.47</c:v>
                </c:pt>
                <c:pt idx="139">
                  <c:v>39.61</c:v>
                </c:pt>
                <c:pt idx="140">
                  <c:v>39.75</c:v>
                </c:pt>
                <c:pt idx="141">
                  <c:v>39.880000000000003</c:v>
                </c:pt>
                <c:pt idx="142">
                  <c:v>40</c:v>
                </c:pt>
                <c:pt idx="143">
                  <c:v>40.119999999999997</c:v>
                </c:pt>
                <c:pt idx="144">
                  <c:v>40.229999999999997</c:v>
                </c:pt>
                <c:pt idx="145">
                  <c:v>40.340000000000003</c:v>
                </c:pt>
                <c:pt idx="146">
                  <c:v>40.47</c:v>
                </c:pt>
                <c:pt idx="147">
                  <c:v>40.619999999999997</c:v>
                </c:pt>
                <c:pt idx="148">
                  <c:v>40.74</c:v>
                </c:pt>
                <c:pt idx="149">
                  <c:v>40.869999999999997</c:v>
                </c:pt>
                <c:pt idx="150">
                  <c:v>41.02</c:v>
                </c:pt>
                <c:pt idx="151">
                  <c:v>41.15</c:v>
                </c:pt>
                <c:pt idx="152">
                  <c:v>41.27</c:v>
                </c:pt>
                <c:pt idx="153">
                  <c:v>41.41</c:v>
                </c:pt>
                <c:pt idx="154">
                  <c:v>41.56</c:v>
                </c:pt>
                <c:pt idx="155">
                  <c:v>41.68</c:v>
                </c:pt>
                <c:pt idx="156">
                  <c:v>41.8</c:v>
                </c:pt>
                <c:pt idx="157">
                  <c:v>41.93</c:v>
                </c:pt>
                <c:pt idx="158">
                  <c:v>42.05</c:v>
                </c:pt>
                <c:pt idx="159">
                  <c:v>42.18</c:v>
                </c:pt>
                <c:pt idx="160">
                  <c:v>42.32</c:v>
                </c:pt>
                <c:pt idx="161">
                  <c:v>42.44</c:v>
                </c:pt>
                <c:pt idx="162">
                  <c:v>42.56</c:v>
                </c:pt>
                <c:pt idx="163">
                  <c:v>42.69</c:v>
                </c:pt>
                <c:pt idx="164">
                  <c:v>42.82</c:v>
                </c:pt>
                <c:pt idx="165">
                  <c:v>42.93</c:v>
                </c:pt>
                <c:pt idx="166">
                  <c:v>43.08</c:v>
                </c:pt>
                <c:pt idx="167">
                  <c:v>43.23</c:v>
                </c:pt>
                <c:pt idx="168">
                  <c:v>43.36</c:v>
                </c:pt>
                <c:pt idx="169">
                  <c:v>43.48</c:v>
                </c:pt>
                <c:pt idx="170">
                  <c:v>43.61</c:v>
                </c:pt>
                <c:pt idx="171">
                  <c:v>43.73</c:v>
                </c:pt>
                <c:pt idx="172">
                  <c:v>43.85</c:v>
                </c:pt>
                <c:pt idx="173">
                  <c:v>44.01</c:v>
                </c:pt>
                <c:pt idx="174">
                  <c:v>44.16</c:v>
                </c:pt>
                <c:pt idx="175">
                  <c:v>44.3</c:v>
                </c:pt>
                <c:pt idx="176">
                  <c:v>44.44</c:v>
                </c:pt>
                <c:pt idx="177">
                  <c:v>44.58</c:v>
                </c:pt>
                <c:pt idx="178">
                  <c:v>44.71</c:v>
                </c:pt>
                <c:pt idx="179">
                  <c:v>44.84</c:v>
                </c:pt>
                <c:pt idx="180">
                  <c:v>44.97</c:v>
                </c:pt>
                <c:pt idx="181">
                  <c:v>45.12</c:v>
                </c:pt>
                <c:pt idx="182">
                  <c:v>45.26</c:v>
                </c:pt>
                <c:pt idx="183">
                  <c:v>45.39</c:v>
                </c:pt>
                <c:pt idx="184">
                  <c:v>45.52</c:v>
                </c:pt>
                <c:pt idx="185">
                  <c:v>45.64</c:v>
                </c:pt>
                <c:pt idx="186">
                  <c:v>45.75</c:v>
                </c:pt>
                <c:pt idx="187">
                  <c:v>45.87</c:v>
                </c:pt>
                <c:pt idx="188">
                  <c:v>45.99</c:v>
                </c:pt>
                <c:pt idx="189">
                  <c:v>46.12</c:v>
                </c:pt>
                <c:pt idx="190">
                  <c:v>46.23</c:v>
                </c:pt>
                <c:pt idx="191">
                  <c:v>46.36</c:v>
                </c:pt>
                <c:pt idx="192">
                  <c:v>46.5</c:v>
                </c:pt>
                <c:pt idx="193">
                  <c:v>46.64</c:v>
                </c:pt>
                <c:pt idx="194">
                  <c:v>46.76</c:v>
                </c:pt>
                <c:pt idx="195">
                  <c:v>46.91</c:v>
                </c:pt>
                <c:pt idx="196">
                  <c:v>47.06</c:v>
                </c:pt>
                <c:pt idx="197">
                  <c:v>47.18</c:v>
                </c:pt>
                <c:pt idx="198">
                  <c:v>47.29</c:v>
                </c:pt>
                <c:pt idx="199">
                  <c:v>47.42</c:v>
                </c:pt>
                <c:pt idx="200">
                  <c:v>47.54</c:v>
                </c:pt>
                <c:pt idx="201">
                  <c:v>47.66</c:v>
                </c:pt>
                <c:pt idx="202">
                  <c:v>47.76</c:v>
                </c:pt>
                <c:pt idx="203">
                  <c:v>47.88</c:v>
                </c:pt>
                <c:pt idx="204">
                  <c:v>48</c:v>
                </c:pt>
                <c:pt idx="205">
                  <c:v>48.12</c:v>
                </c:pt>
                <c:pt idx="206">
                  <c:v>48.25</c:v>
                </c:pt>
                <c:pt idx="207">
                  <c:v>48.36</c:v>
                </c:pt>
                <c:pt idx="208">
                  <c:v>48.46</c:v>
                </c:pt>
                <c:pt idx="209">
                  <c:v>48.55</c:v>
                </c:pt>
                <c:pt idx="210">
                  <c:v>48.65</c:v>
                </c:pt>
                <c:pt idx="211">
                  <c:v>48.75</c:v>
                </c:pt>
                <c:pt idx="212">
                  <c:v>48.85</c:v>
                </c:pt>
                <c:pt idx="213">
                  <c:v>48.95</c:v>
                </c:pt>
                <c:pt idx="214">
                  <c:v>49.07</c:v>
                </c:pt>
                <c:pt idx="215">
                  <c:v>49.16</c:v>
                </c:pt>
                <c:pt idx="216">
                  <c:v>49.28</c:v>
                </c:pt>
                <c:pt idx="217">
                  <c:v>49.38</c:v>
                </c:pt>
                <c:pt idx="218">
                  <c:v>49.48</c:v>
                </c:pt>
                <c:pt idx="219">
                  <c:v>49.55</c:v>
                </c:pt>
                <c:pt idx="220">
                  <c:v>49.62</c:v>
                </c:pt>
                <c:pt idx="221">
                  <c:v>49.67</c:v>
                </c:pt>
                <c:pt idx="222">
                  <c:v>49.73</c:v>
                </c:pt>
                <c:pt idx="223">
                  <c:v>49.81</c:v>
                </c:pt>
                <c:pt idx="224">
                  <c:v>49.89</c:v>
                </c:pt>
                <c:pt idx="225">
                  <c:v>49.95</c:v>
                </c:pt>
                <c:pt idx="226">
                  <c:v>50.01</c:v>
                </c:pt>
                <c:pt idx="227">
                  <c:v>50.06</c:v>
                </c:pt>
                <c:pt idx="228">
                  <c:v>50.12</c:v>
                </c:pt>
                <c:pt idx="229">
                  <c:v>50.19</c:v>
                </c:pt>
                <c:pt idx="230">
                  <c:v>50.27</c:v>
                </c:pt>
                <c:pt idx="231">
                  <c:v>50.33</c:v>
                </c:pt>
                <c:pt idx="232">
                  <c:v>50.41</c:v>
                </c:pt>
                <c:pt idx="233">
                  <c:v>50.46</c:v>
                </c:pt>
                <c:pt idx="234">
                  <c:v>50.49</c:v>
                </c:pt>
                <c:pt idx="235">
                  <c:v>50.52</c:v>
                </c:pt>
                <c:pt idx="236">
                  <c:v>50.54</c:v>
                </c:pt>
                <c:pt idx="237">
                  <c:v>50.55</c:v>
                </c:pt>
                <c:pt idx="238">
                  <c:v>50.55</c:v>
                </c:pt>
                <c:pt idx="239">
                  <c:v>50.56</c:v>
                </c:pt>
                <c:pt idx="240">
                  <c:v>50.58</c:v>
                </c:pt>
                <c:pt idx="241">
                  <c:v>50.62</c:v>
                </c:pt>
                <c:pt idx="242">
                  <c:v>50.65</c:v>
                </c:pt>
                <c:pt idx="243">
                  <c:v>50.7</c:v>
                </c:pt>
                <c:pt idx="244">
                  <c:v>50.74</c:v>
                </c:pt>
                <c:pt idx="245">
                  <c:v>50.77</c:v>
                </c:pt>
                <c:pt idx="246">
                  <c:v>50.79</c:v>
                </c:pt>
                <c:pt idx="247">
                  <c:v>50.81</c:v>
                </c:pt>
                <c:pt idx="248">
                  <c:v>50.82</c:v>
                </c:pt>
                <c:pt idx="249">
                  <c:v>50.82</c:v>
                </c:pt>
                <c:pt idx="250">
                  <c:v>50.83</c:v>
                </c:pt>
                <c:pt idx="251">
                  <c:v>50.83</c:v>
                </c:pt>
                <c:pt idx="252">
                  <c:v>50.84</c:v>
                </c:pt>
                <c:pt idx="253">
                  <c:v>50.85</c:v>
                </c:pt>
                <c:pt idx="254">
                  <c:v>50.86</c:v>
                </c:pt>
                <c:pt idx="255">
                  <c:v>50.86</c:v>
                </c:pt>
                <c:pt idx="256">
                  <c:v>50.86</c:v>
                </c:pt>
                <c:pt idx="257">
                  <c:v>50.86</c:v>
                </c:pt>
                <c:pt idx="258">
                  <c:v>50.86</c:v>
                </c:pt>
                <c:pt idx="259">
                  <c:v>50.86</c:v>
                </c:pt>
                <c:pt idx="260">
                  <c:v>50.85</c:v>
                </c:pt>
                <c:pt idx="261">
                  <c:v>50.84</c:v>
                </c:pt>
                <c:pt idx="262">
                  <c:v>50.83</c:v>
                </c:pt>
                <c:pt idx="263">
                  <c:v>50.83</c:v>
                </c:pt>
                <c:pt idx="264">
                  <c:v>50.82</c:v>
                </c:pt>
                <c:pt idx="265">
                  <c:v>50.82</c:v>
                </c:pt>
                <c:pt idx="266">
                  <c:v>50.82</c:v>
                </c:pt>
                <c:pt idx="267">
                  <c:v>50.82</c:v>
                </c:pt>
                <c:pt idx="268">
                  <c:v>50.8</c:v>
                </c:pt>
                <c:pt idx="269">
                  <c:v>50.79</c:v>
                </c:pt>
                <c:pt idx="270">
                  <c:v>50.76</c:v>
                </c:pt>
                <c:pt idx="271">
                  <c:v>50.73</c:v>
                </c:pt>
                <c:pt idx="272">
                  <c:v>50.7</c:v>
                </c:pt>
                <c:pt idx="273">
                  <c:v>50.67</c:v>
                </c:pt>
                <c:pt idx="274">
                  <c:v>50.63</c:v>
                </c:pt>
                <c:pt idx="275">
                  <c:v>50.6</c:v>
                </c:pt>
                <c:pt idx="276">
                  <c:v>50.58</c:v>
                </c:pt>
                <c:pt idx="277">
                  <c:v>50.56</c:v>
                </c:pt>
                <c:pt idx="278">
                  <c:v>50.55</c:v>
                </c:pt>
                <c:pt idx="279">
                  <c:v>50.55</c:v>
                </c:pt>
                <c:pt idx="280">
                  <c:v>50.55</c:v>
                </c:pt>
                <c:pt idx="281">
                  <c:v>50.55</c:v>
                </c:pt>
                <c:pt idx="282">
                  <c:v>50.55</c:v>
                </c:pt>
                <c:pt idx="283">
                  <c:v>50.55</c:v>
                </c:pt>
                <c:pt idx="284">
                  <c:v>50.54</c:v>
                </c:pt>
                <c:pt idx="285">
                  <c:v>50.52</c:v>
                </c:pt>
                <c:pt idx="286">
                  <c:v>50.5</c:v>
                </c:pt>
                <c:pt idx="287">
                  <c:v>50.47</c:v>
                </c:pt>
                <c:pt idx="288">
                  <c:v>50.44</c:v>
                </c:pt>
                <c:pt idx="289">
                  <c:v>50.42</c:v>
                </c:pt>
                <c:pt idx="290">
                  <c:v>50.4</c:v>
                </c:pt>
                <c:pt idx="291">
                  <c:v>50.38</c:v>
                </c:pt>
                <c:pt idx="292">
                  <c:v>50.34</c:v>
                </c:pt>
                <c:pt idx="293">
                  <c:v>50.29</c:v>
                </c:pt>
                <c:pt idx="294">
                  <c:v>50.24</c:v>
                </c:pt>
                <c:pt idx="295">
                  <c:v>50.19</c:v>
                </c:pt>
                <c:pt idx="296">
                  <c:v>50.15</c:v>
                </c:pt>
                <c:pt idx="297">
                  <c:v>50.12</c:v>
                </c:pt>
                <c:pt idx="298">
                  <c:v>50.09</c:v>
                </c:pt>
                <c:pt idx="299">
                  <c:v>50.06</c:v>
                </c:pt>
                <c:pt idx="300">
                  <c:v>50.04</c:v>
                </c:pt>
                <c:pt idx="301">
                  <c:v>50.02</c:v>
                </c:pt>
                <c:pt idx="302">
                  <c:v>50</c:v>
                </c:pt>
                <c:pt idx="303">
                  <c:v>49.99</c:v>
                </c:pt>
                <c:pt idx="304">
                  <c:v>49.97</c:v>
                </c:pt>
                <c:pt idx="305">
                  <c:v>49.94</c:v>
                </c:pt>
                <c:pt idx="306">
                  <c:v>49.9</c:v>
                </c:pt>
                <c:pt idx="307">
                  <c:v>49.85</c:v>
                </c:pt>
                <c:pt idx="308">
                  <c:v>49.8</c:v>
                </c:pt>
                <c:pt idx="309">
                  <c:v>49.77</c:v>
                </c:pt>
                <c:pt idx="310">
                  <c:v>49.74</c:v>
                </c:pt>
                <c:pt idx="311">
                  <c:v>49.71</c:v>
                </c:pt>
                <c:pt idx="312">
                  <c:v>49.68</c:v>
                </c:pt>
                <c:pt idx="313">
                  <c:v>49.65</c:v>
                </c:pt>
                <c:pt idx="314">
                  <c:v>49.63</c:v>
                </c:pt>
                <c:pt idx="315">
                  <c:v>49.6</c:v>
                </c:pt>
                <c:pt idx="316">
                  <c:v>49.6</c:v>
                </c:pt>
                <c:pt idx="317">
                  <c:v>49.6</c:v>
                </c:pt>
                <c:pt idx="318">
                  <c:v>49.59</c:v>
                </c:pt>
                <c:pt idx="319">
                  <c:v>49.58</c:v>
                </c:pt>
                <c:pt idx="320">
                  <c:v>49.55</c:v>
                </c:pt>
                <c:pt idx="321">
                  <c:v>49.5</c:v>
                </c:pt>
                <c:pt idx="322">
                  <c:v>49.45</c:v>
                </c:pt>
                <c:pt idx="323">
                  <c:v>49.4</c:v>
                </c:pt>
                <c:pt idx="324">
                  <c:v>49.36</c:v>
                </c:pt>
                <c:pt idx="325">
                  <c:v>49.33</c:v>
                </c:pt>
                <c:pt idx="326">
                  <c:v>49.3</c:v>
                </c:pt>
                <c:pt idx="327">
                  <c:v>49.27</c:v>
                </c:pt>
                <c:pt idx="328">
                  <c:v>49.22</c:v>
                </c:pt>
                <c:pt idx="329">
                  <c:v>49.17</c:v>
                </c:pt>
                <c:pt idx="330">
                  <c:v>49.13</c:v>
                </c:pt>
                <c:pt idx="331">
                  <c:v>49.09</c:v>
                </c:pt>
                <c:pt idx="332">
                  <c:v>49.07</c:v>
                </c:pt>
                <c:pt idx="333">
                  <c:v>49.06</c:v>
                </c:pt>
                <c:pt idx="334">
                  <c:v>49.05</c:v>
                </c:pt>
                <c:pt idx="335">
                  <c:v>49.03</c:v>
                </c:pt>
                <c:pt idx="336">
                  <c:v>49</c:v>
                </c:pt>
                <c:pt idx="337">
                  <c:v>48.97</c:v>
                </c:pt>
                <c:pt idx="338">
                  <c:v>48.94</c:v>
                </c:pt>
                <c:pt idx="339">
                  <c:v>48.9</c:v>
                </c:pt>
                <c:pt idx="340">
                  <c:v>48.85</c:v>
                </c:pt>
                <c:pt idx="341">
                  <c:v>48.8</c:v>
                </c:pt>
                <c:pt idx="342">
                  <c:v>48.75</c:v>
                </c:pt>
                <c:pt idx="343">
                  <c:v>48.7</c:v>
                </c:pt>
                <c:pt idx="344">
                  <c:v>48.67</c:v>
                </c:pt>
                <c:pt idx="345">
                  <c:v>48.64</c:v>
                </c:pt>
                <c:pt idx="346">
                  <c:v>48.61</c:v>
                </c:pt>
                <c:pt idx="347">
                  <c:v>48.59</c:v>
                </c:pt>
                <c:pt idx="348">
                  <c:v>48.56</c:v>
                </c:pt>
                <c:pt idx="349">
                  <c:v>48.55</c:v>
                </c:pt>
                <c:pt idx="350">
                  <c:v>48.54</c:v>
                </c:pt>
                <c:pt idx="351">
                  <c:v>48.54</c:v>
                </c:pt>
                <c:pt idx="352">
                  <c:v>48.53</c:v>
                </c:pt>
                <c:pt idx="353">
                  <c:v>48.52</c:v>
                </c:pt>
                <c:pt idx="354">
                  <c:v>48.5</c:v>
                </c:pt>
                <c:pt idx="355">
                  <c:v>48.47</c:v>
                </c:pt>
                <c:pt idx="356">
                  <c:v>48.43</c:v>
                </c:pt>
                <c:pt idx="357">
                  <c:v>48.38</c:v>
                </c:pt>
                <c:pt idx="358">
                  <c:v>48.35</c:v>
                </c:pt>
                <c:pt idx="359">
                  <c:v>48.32</c:v>
                </c:pt>
                <c:pt idx="360">
                  <c:v>48.29</c:v>
                </c:pt>
                <c:pt idx="361">
                  <c:v>48.26</c:v>
                </c:pt>
                <c:pt idx="362">
                  <c:v>48.24</c:v>
                </c:pt>
                <c:pt idx="363">
                  <c:v>48.19</c:v>
                </c:pt>
                <c:pt idx="364">
                  <c:v>48.14</c:v>
                </c:pt>
                <c:pt idx="365">
                  <c:v>48.1</c:v>
                </c:pt>
                <c:pt idx="366">
                  <c:v>48.05</c:v>
                </c:pt>
                <c:pt idx="367">
                  <c:v>48.02</c:v>
                </c:pt>
                <c:pt idx="368">
                  <c:v>47.99</c:v>
                </c:pt>
                <c:pt idx="369">
                  <c:v>47.96</c:v>
                </c:pt>
                <c:pt idx="370">
                  <c:v>47.94</c:v>
                </c:pt>
                <c:pt idx="371">
                  <c:v>47.91</c:v>
                </c:pt>
                <c:pt idx="372">
                  <c:v>47.9</c:v>
                </c:pt>
                <c:pt idx="373">
                  <c:v>47.89</c:v>
                </c:pt>
                <c:pt idx="374">
                  <c:v>47.88</c:v>
                </c:pt>
                <c:pt idx="375">
                  <c:v>47.87</c:v>
                </c:pt>
                <c:pt idx="376">
                  <c:v>47.84</c:v>
                </c:pt>
                <c:pt idx="377">
                  <c:v>47.8</c:v>
                </c:pt>
                <c:pt idx="378">
                  <c:v>47.76</c:v>
                </c:pt>
                <c:pt idx="379">
                  <c:v>47.72</c:v>
                </c:pt>
                <c:pt idx="380">
                  <c:v>47.69</c:v>
                </c:pt>
                <c:pt idx="381">
                  <c:v>47.67</c:v>
                </c:pt>
                <c:pt idx="382">
                  <c:v>47.65</c:v>
                </c:pt>
                <c:pt idx="383">
                  <c:v>47.62</c:v>
                </c:pt>
                <c:pt idx="384">
                  <c:v>47.6</c:v>
                </c:pt>
                <c:pt idx="385">
                  <c:v>47.57</c:v>
                </c:pt>
                <c:pt idx="386">
                  <c:v>47.55</c:v>
                </c:pt>
                <c:pt idx="387">
                  <c:v>47.52</c:v>
                </c:pt>
                <c:pt idx="388">
                  <c:v>47.51</c:v>
                </c:pt>
                <c:pt idx="389">
                  <c:v>47.51</c:v>
                </c:pt>
                <c:pt idx="390">
                  <c:v>47.51</c:v>
                </c:pt>
                <c:pt idx="391">
                  <c:v>47.5</c:v>
                </c:pt>
                <c:pt idx="392">
                  <c:v>47.48</c:v>
                </c:pt>
                <c:pt idx="393">
                  <c:v>47.45</c:v>
                </c:pt>
                <c:pt idx="394">
                  <c:v>47.43</c:v>
                </c:pt>
                <c:pt idx="395">
                  <c:v>47.4</c:v>
                </c:pt>
                <c:pt idx="396">
                  <c:v>47.39</c:v>
                </c:pt>
                <c:pt idx="397">
                  <c:v>47.37</c:v>
                </c:pt>
                <c:pt idx="398">
                  <c:v>47.34</c:v>
                </c:pt>
                <c:pt idx="399">
                  <c:v>47.32</c:v>
                </c:pt>
                <c:pt idx="400">
                  <c:v>47.29</c:v>
                </c:pt>
                <c:pt idx="401">
                  <c:v>47.27</c:v>
                </c:pt>
                <c:pt idx="402">
                  <c:v>47.26</c:v>
                </c:pt>
                <c:pt idx="403">
                  <c:v>47.24</c:v>
                </c:pt>
                <c:pt idx="404">
                  <c:v>47.23</c:v>
                </c:pt>
                <c:pt idx="405">
                  <c:v>47.2</c:v>
                </c:pt>
                <c:pt idx="406">
                  <c:v>47.17</c:v>
                </c:pt>
                <c:pt idx="407">
                  <c:v>47.14</c:v>
                </c:pt>
                <c:pt idx="408">
                  <c:v>47.1</c:v>
                </c:pt>
                <c:pt idx="409">
                  <c:v>47.06</c:v>
                </c:pt>
                <c:pt idx="410">
                  <c:v>47.04</c:v>
                </c:pt>
                <c:pt idx="411">
                  <c:v>47.02</c:v>
                </c:pt>
                <c:pt idx="412">
                  <c:v>47.01</c:v>
                </c:pt>
                <c:pt idx="413">
                  <c:v>47</c:v>
                </c:pt>
                <c:pt idx="414">
                  <c:v>47</c:v>
                </c:pt>
                <c:pt idx="415">
                  <c:v>47</c:v>
                </c:pt>
                <c:pt idx="416">
                  <c:v>47</c:v>
                </c:pt>
                <c:pt idx="417">
                  <c:v>46.98</c:v>
                </c:pt>
                <c:pt idx="418">
                  <c:v>46.96</c:v>
                </c:pt>
                <c:pt idx="419">
                  <c:v>46.94</c:v>
                </c:pt>
                <c:pt idx="420">
                  <c:v>46.91</c:v>
                </c:pt>
                <c:pt idx="421">
                  <c:v>46.89</c:v>
                </c:pt>
                <c:pt idx="422">
                  <c:v>46.88</c:v>
                </c:pt>
                <c:pt idx="423">
                  <c:v>46.86</c:v>
                </c:pt>
                <c:pt idx="424">
                  <c:v>46.84</c:v>
                </c:pt>
                <c:pt idx="425">
                  <c:v>46.8</c:v>
                </c:pt>
                <c:pt idx="426">
                  <c:v>46.76</c:v>
                </c:pt>
                <c:pt idx="427">
                  <c:v>46.72</c:v>
                </c:pt>
                <c:pt idx="428">
                  <c:v>46.68</c:v>
                </c:pt>
                <c:pt idx="429">
                  <c:v>46.66</c:v>
                </c:pt>
                <c:pt idx="430">
                  <c:v>46.65</c:v>
                </c:pt>
                <c:pt idx="431">
                  <c:v>46.63</c:v>
                </c:pt>
                <c:pt idx="432">
                  <c:v>46.61</c:v>
                </c:pt>
                <c:pt idx="433">
                  <c:v>46.59</c:v>
                </c:pt>
                <c:pt idx="434">
                  <c:v>46.57</c:v>
                </c:pt>
                <c:pt idx="435">
                  <c:v>46.54</c:v>
                </c:pt>
                <c:pt idx="436">
                  <c:v>46.52</c:v>
                </c:pt>
                <c:pt idx="437">
                  <c:v>46.49</c:v>
                </c:pt>
                <c:pt idx="438">
                  <c:v>46.46</c:v>
                </c:pt>
                <c:pt idx="439">
                  <c:v>46.43</c:v>
                </c:pt>
                <c:pt idx="440">
                  <c:v>46.41</c:v>
                </c:pt>
                <c:pt idx="441">
                  <c:v>46.39</c:v>
                </c:pt>
                <c:pt idx="442">
                  <c:v>46.38</c:v>
                </c:pt>
                <c:pt idx="443">
                  <c:v>46.38</c:v>
                </c:pt>
                <c:pt idx="444">
                  <c:v>46.38</c:v>
                </c:pt>
                <c:pt idx="445">
                  <c:v>46.38</c:v>
                </c:pt>
                <c:pt idx="446">
                  <c:v>46.38</c:v>
                </c:pt>
                <c:pt idx="447">
                  <c:v>46.38</c:v>
                </c:pt>
                <c:pt idx="448">
                  <c:v>46.38</c:v>
                </c:pt>
                <c:pt idx="449">
                  <c:v>46.38</c:v>
                </c:pt>
                <c:pt idx="450">
                  <c:v>46.38</c:v>
                </c:pt>
                <c:pt idx="451">
                  <c:v>46.38</c:v>
                </c:pt>
                <c:pt idx="452">
                  <c:v>46.38</c:v>
                </c:pt>
                <c:pt idx="453">
                  <c:v>46.38</c:v>
                </c:pt>
                <c:pt idx="454">
                  <c:v>46.38</c:v>
                </c:pt>
                <c:pt idx="455">
                  <c:v>46.37</c:v>
                </c:pt>
                <c:pt idx="456">
                  <c:v>46.36</c:v>
                </c:pt>
                <c:pt idx="457">
                  <c:v>46.34</c:v>
                </c:pt>
                <c:pt idx="458">
                  <c:v>46.32</c:v>
                </c:pt>
                <c:pt idx="459">
                  <c:v>46.31</c:v>
                </c:pt>
                <c:pt idx="460">
                  <c:v>46.29</c:v>
                </c:pt>
                <c:pt idx="461">
                  <c:v>46.27</c:v>
                </c:pt>
                <c:pt idx="462">
                  <c:v>46.27</c:v>
                </c:pt>
                <c:pt idx="463">
                  <c:v>46.26</c:v>
                </c:pt>
                <c:pt idx="464">
                  <c:v>46.26</c:v>
                </c:pt>
                <c:pt idx="465">
                  <c:v>46.26</c:v>
                </c:pt>
                <c:pt idx="466">
                  <c:v>46.25</c:v>
                </c:pt>
                <c:pt idx="467">
                  <c:v>46.24</c:v>
                </c:pt>
                <c:pt idx="468">
                  <c:v>46.22</c:v>
                </c:pt>
                <c:pt idx="469">
                  <c:v>46.19</c:v>
                </c:pt>
                <c:pt idx="470">
                  <c:v>46.18</c:v>
                </c:pt>
                <c:pt idx="471">
                  <c:v>46.15</c:v>
                </c:pt>
                <c:pt idx="472">
                  <c:v>46.13</c:v>
                </c:pt>
                <c:pt idx="473">
                  <c:v>46.11</c:v>
                </c:pt>
                <c:pt idx="474">
                  <c:v>46.08</c:v>
                </c:pt>
                <c:pt idx="475">
                  <c:v>46.06</c:v>
                </c:pt>
                <c:pt idx="476">
                  <c:v>46.05</c:v>
                </c:pt>
                <c:pt idx="477">
                  <c:v>46.03</c:v>
                </c:pt>
                <c:pt idx="478">
                  <c:v>46.02</c:v>
                </c:pt>
                <c:pt idx="479">
                  <c:v>46.02</c:v>
                </c:pt>
                <c:pt idx="480">
                  <c:v>46.02</c:v>
                </c:pt>
                <c:pt idx="481">
                  <c:v>46.02</c:v>
                </c:pt>
                <c:pt idx="482">
                  <c:v>46.01</c:v>
                </c:pt>
                <c:pt idx="483">
                  <c:v>46.01</c:v>
                </c:pt>
                <c:pt idx="484">
                  <c:v>46</c:v>
                </c:pt>
                <c:pt idx="485">
                  <c:v>45.99</c:v>
                </c:pt>
                <c:pt idx="486">
                  <c:v>45.98</c:v>
                </c:pt>
                <c:pt idx="487">
                  <c:v>45.97</c:v>
                </c:pt>
                <c:pt idx="488">
                  <c:v>45.95</c:v>
                </c:pt>
                <c:pt idx="489">
                  <c:v>45.94</c:v>
                </c:pt>
                <c:pt idx="490">
                  <c:v>45.92</c:v>
                </c:pt>
                <c:pt idx="491">
                  <c:v>45.91</c:v>
                </c:pt>
                <c:pt idx="492">
                  <c:v>45.9</c:v>
                </c:pt>
                <c:pt idx="493">
                  <c:v>45.9</c:v>
                </c:pt>
                <c:pt idx="494">
                  <c:v>45.9</c:v>
                </c:pt>
                <c:pt idx="495">
                  <c:v>45.9</c:v>
                </c:pt>
                <c:pt idx="496">
                  <c:v>45.9</c:v>
                </c:pt>
                <c:pt idx="497">
                  <c:v>45.9</c:v>
                </c:pt>
                <c:pt idx="498">
                  <c:v>45.9</c:v>
                </c:pt>
                <c:pt idx="499">
                  <c:v>45.9</c:v>
                </c:pt>
                <c:pt idx="500">
                  <c:v>45.9</c:v>
                </c:pt>
                <c:pt idx="501">
                  <c:v>45.9</c:v>
                </c:pt>
                <c:pt idx="502">
                  <c:v>45.9</c:v>
                </c:pt>
                <c:pt idx="503">
                  <c:v>45.89</c:v>
                </c:pt>
                <c:pt idx="504">
                  <c:v>45.89</c:v>
                </c:pt>
                <c:pt idx="505">
                  <c:v>45.88</c:v>
                </c:pt>
                <c:pt idx="506">
                  <c:v>45.87</c:v>
                </c:pt>
                <c:pt idx="507">
                  <c:v>45.85</c:v>
                </c:pt>
                <c:pt idx="508">
                  <c:v>45.84</c:v>
                </c:pt>
                <c:pt idx="509">
                  <c:v>45.83</c:v>
                </c:pt>
                <c:pt idx="510">
                  <c:v>45.81</c:v>
                </c:pt>
                <c:pt idx="511">
                  <c:v>45.79</c:v>
                </c:pt>
                <c:pt idx="512">
                  <c:v>45.77</c:v>
                </c:pt>
                <c:pt idx="513">
                  <c:v>45.76</c:v>
                </c:pt>
                <c:pt idx="514">
                  <c:v>45.74</c:v>
                </c:pt>
                <c:pt idx="515">
                  <c:v>45.73</c:v>
                </c:pt>
                <c:pt idx="516">
                  <c:v>45.72</c:v>
                </c:pt>
                <c:pt idx="517">
                  <c:v>45.71</c:v>
                </c:pt>
                <c:pt idx="518">
                  <c:v>45.7</c:v>
                </c:pt>
                <c:pt idx="519">
                  <c:v>45.68</c:v>
                </c:pt>
                <c:pt idx="520">
                  <c:v>45.67</c:v>
                </c:pt>
                <c:pt idx="521">
                  <c:v>45.66</c:v>
                </c:pt>
                <c:pt idx="522">
                  <c:v>45.66</c:v>
                </c:pt>
                <c:pt idx="523">
                  <c:v>45.65</c:v>
                </c:pt>
                <c:pt idx="524">
                  <c:v>45.65</c:v>
                </c:pt>
                <c:pt idx="525">
                  <c:v>45.65</c:v>
                </c:pt>
                <c:pt idx="526">
                  <c:v>45.64</c:v>
                </c:pt>
                <c:pt idx="527">
                  <c:v>45.63</c:v>
                </c:pt>
                <c:pt idx="528">
                  <c:v>45.62</c:v>
                </c:pt>
                <c:pt idx="529">
                  <c:v>45.61</c:v>
                </c:pt>
                <c:pt idx="530">
                  <c:v>45.59</c:v>
                </c:pt>
                <c:pt idx="531">
                  <c:v>45.58</c:v>
                </c:pt>
                <c:pt idx="532">
                  <c:v>45.57</c:v>
                </c:pt>
                <c:pt idx="533">
                  <c:v>45.56</c:v>
                </c:pt>
                <c:pt idx="534">
                  <c:v>45.55</c:v>
                </c:pt>
                <c:pt idx="535">
                  <c:v>45.54</c:v>
                </c:pt>
                <c:pt idx="536">
                  <c:v>45.54</c:v>
                </c:pt>
                <c:pt idx="537">
                  <c:v>45.54</c:v>
                </c:pt>
                <c:pt idx="538">
                  <c:v>45.53</c:v>
                </c:pt>
                <c:pt idx="539">
                  <c:v>45.53</c:v>
                </c:pt>
                <c:pt idx="540">
                  <c:v>45.53</c:v>
                </c:pt>
                <c:pt idx="541">
                  <c:v>45.53</c:v>
                </c:pt>
                <c:pt idx="542">
                  <c:v>45.53</c:v>
                </c:pt>
                <c:pt idx="543">
                  <c:v>45.53</c:v>
                </c:pt>
                <c:pt idx="544">
                  <c:v>45.53</c:v>
                </c:pt>
                <c:pt idx="545">
                  <c:v>45.53</c:v>
                </c:pt>
                <c:pt idx="546">
                  <c:v>45.53</c:v>
                </c:pt>
                <c:pt idx="547">
                  <c:v>45.53</c:v>
                </c:pt>
                <c:pt idx="548">
                  <c:v>45.51</c:v>
                </c:pt>
                <c:pt idx="549">
                  <c:v>45.5</c:v>
                </c:pt>
                <c:pt idx="550">
                  <c:v>45.49</c:v>
                </c:pt>
                <c:pt idx="551">
                  <c:v>45.47</c:v>
                </c:pt>
                <c:pt idx="552">
                  <c:v>45.45</c:v>
                </c:pt>
                <c:pt idx="553">
                  <c:v>45.44</c:v>
                </c:pt>
                <c:pt idx="554">
                  <c:v>45.43</c:v>
                </c:pt>
                <c:pt idx="555">
                  <c:v>45.42</c:v>
                </c:pt>
                <c:pt idx="556">
                  <c:v>45.42</c:v>
                </c:pt>
                <c:pt idx="557">
                  <c:v>45.41</c:v>
                </c:pt>
                <c:pt idx="558">
                  <c:v>45.4</c:v>
                </c:pt>
                <c:pt idx="559">
                  <c:v>45.39</c:v>
                </c:pt>
                <c:pt idx="560">
                  <c:v>45.37</c:v>
                </c:pt>
                <c:pt idx="561">
                  <c:v>45.36</c:v>
                </c:pt>
                <c:pt idx="562">
                  <c:v>45.34</c:v>
                </c:pt>
                <c:pt idx="563">
                  <c:v>45.33</c:v>
                </c:pt>
                <c:pt idx="564">
                  <c:v>45.31</c:v>
                </c:pt>
                <c:pt idx="565">
                  <c:v>45.3</c:v>
                </c:pt>
                <c:pt idx="566">
                  <c:v>45.3</c:v>
                </c:pt>
                <c:pt idx="567">
                  <c:v>45.29</c:v>
                </c:pt>
                <c:pt idx="568">
                  <c:v>45.29</c:v>
                </c:pt>
                <c:pt idx="569">
                  <c:v>45.29</c:v>
                </c:pt>
                <c:pt idx="570">
                  <c:v>45.28</c:v>
                </c:pt>
                <c:pt idx="571">
                  <c:v>45.28</c:v>
                </c:pt>
                <c:pt idx="572">
                  <c:v>45.27</c:v>
                </c:pt>
                <c:pt idx="573">
                  <c:v>45.26</c:v>
                </c:pt>
                <c:pt idx="574">
                  <c:v>45.25</c:v>
                </c:pt>
                <c:pt idx="575">
                  <c:v>45.24</c:v>
                </c:pt>
                <c:pt idx="576">
                  <c:v>45.23</c:v>
                </c:pt>
                <c:pt idx="577">
                  <c:v>45.21</c:v>
                </c:pt>
                <c:pt idx="578">
                  <c:v>45.19</c:v>
                </c:pt>
                <c:pt idx="579">
                  <c:v>45.18</c:v>
                </c:pt>
                <c:pt idx="580">
                  <c:v>45.17</c:v>
                </c:pt>
                <c:pt idx="581">
                  <c:v>45.16</c:v>
                </c:pt>
                <c:pt idx="582">
                  <c:v>45.14</c:v>
                </c:pt>
                <c:pt idx="583">
                  <c:v>45.13</c:v>
                </c:pt>
                <c:pt idx="584">
                  <c:v>45.11</c:v>
                </c:pt>
                <c:pt idx="585">
                  <c:v>45.09</c:v>
                </c:pt>
                <c:pt idx="586">
                  <c:v>45.08</c:v>
                </c:pt>
                <c:pt idx="587">
                  <c:v>45.07</c:v>
                </c:pt>
                <c:pt idx="588">
                  <c:v>45.06</c:v>
                </c:pt>
                <c:pt idx="589">
                  <c:v>45.06</c:v>
                </c:pt>
                <c:pt idx="590">
                  <c:v>45.06</c:v>
                </c:pt>
                <c:pt idx="591">
                  <c:v>45.05</c:v>
                </c:pt>
                <c:pt idx="592">
                  <c:v>45.05</c:v>
                </c:pt>
                <c:pt idx="593">
                  <c:v>45.05</c:v>
                </c:pt>
                <c:pt idx="594">
                  <c:v>45.05</c:v>
                </c:pt>
                <c:pt idx="595">
                  <c:v>45.05</c:v>
                </c:pt>
                <c:pt idx="596">
                  <c:v>45.05</c:v>
                </c:pt>
                <c:pt idx="597">
                  <c:v>45.05</c:v>
                </c:pt>
                <c:pt idx="598">
                  <c:v>45.05</c:v>
                </c:pt>
                <c:pt idx="599">
                  <c:v>45.05</c:v>
                </c:pt>
                <c:pt idx="600">
                  <c:v>45.05</c:v>
                </c:pt>
                <c:pt idx="601">
                  <c:v>45.05</c:v>
                </c:pt>
                <c:pt idx="602">
                  <c:v>45.05</c:v>
                </c:pt>
                <c:pt idx="603">
                  <c:v>45.05</c:v>
                </c:pt>
                <c:pt idx="604">
                  <c:v>45.05</c:v>
                </c:pt>
                <c:pt idx="605">
                  <c:v>45.04</c:v>
                </c:pt>
                <c:pt idx="606">
                  <c:v>45.04</c:v>
                </c:pt>
                <c:pt idx="607">
                  <c:v>45.03</c:v>
                </c:pt>
                <c:pt idx="608">
                  <c:v>45.02</c:v>
                </c:pt>
                <c:pt idx="609">
                  <c:v>45.02</c:v>
                </c:pt>
                <c:pt idx="610">
                  <c:v>45.01</c:v>
                </c:pt>
                <c:pt idx="611">
                  <c:v>45</c:v>
                </c:pt>
                <c:pt idx="612">
                  <c:v>45</c:v>
                </c:pt>
                <c:pt idx="613">
                  <c:v>44.99</c:v>
                </c:pt>
                <c:pt idx="614">
                  <c:v>44.98</c:v>
                </c:pt>
                <c:pt idx="615">
                  <c:v>44.97</c:v>
                </c:pt>
                <c:pt idx="616">
                  <c:v>44.96</c:v>
                </c:pt>
                <c:pt idx="617">
                  <c:v>44.96</c:v>
                </c:pt>
                <c:pt idx="618">
                  <c:v>44.96</c:v>
                </c:pt>
                <c:pt idx="619">
                  <c:v>44.95</c:v>
                </c:pt>
                <c:pt idx="620">
                  <c:v>44.95</c:v>
                </c:pt>
                <c:pt idx="621">
                  <c:v>44.95</c:v>
                </c:pt>
                <c:pt idx="622">
                  <c:v>44.94</c:v>
                </c:pt>
                <c:pt idx="623">
                  <c:v>44.94</c:v>
                </c:pt>
                <c:pt idx="624">
                  <c:v>44.94</c:v>
                </c:pt>
                <c:pt idx="625">
                  <c:v>44.94</c:v>
                </c:pt>
                <c:pt idx="626">
                  <c:v>44.94</c:v>
                </c:pt>
                <c:pt idx="627">
                  <c:v>44.94</c:v>
                </c:pt>
                <c:pt idx="628">
                  <c:v>44.94</c:v>
                </c:pt>
                <c:pt idx="629">
                  <c:v>44.94</c:v>
                </c:pt>
                <c:pt idx="630">
                  <c:v>44.94</c:v>
                </c:pt>
                <c:pt idx="631">
                  <c:v>44.94</c:v>
                </c:pt>
                <c:pt idx="632">
                  <c:v>44.94</c:v>
                </c:pt>
                <c:pt idx="633">
                  <c:v>44.93</c:v>
                </c:pt>
                <c:pt idx="634">
                  <c:v>44.93</c:v>
                </c:pt>
                <c:pt idx="635">
                  <c:v>44.93</c:v>
                </c:pt>
                <c:pt idx="636">
                  <c:v>44.93</c:v>
                </c:pt>
                <c:pt idx="637">
                  <c:v>44.92</c:v>
                </c:pt>
                <c:pt idx="638">
                  <c:v>44.91</c:v>
                </c:pt>
                <c:pt idx="639">
                  <c:v>44.91</c:v>
                </c:pt>
                <c:pt idx="640">
                  <c:v>44.9</c:v>
                </c:pt>
                <c:pt idx="641">
                  <c:v>44.89</c:v>
                </c:pt>
                <c:pt idx="642">
                  <c:v>44.88</c:v>
                </c:pt>
                <c:pt idx="643">
                  <c:v>44.87</c:v>
                </c:pt>
                <c:pt idx="644">
                  <c:v>44.86</c:v>
                </c:pt>
                <c:pt idx="645">
                  <c:v>44.85</c:v>
                </c:pt>
                <c:pt idx="646">
                  <c:v>44.84</c:v>
                </c:pt>
                <c:pt idx="647">
                  <c:v>44.83</c:v>
                </c:pt>
                <c:pt idx="648">
                  <c:v>44.81</c:v>
                </c:pt>
                <c:pt idx="649">
                  <c:v>44.8</c:v>
                </c:pt>
                <c:pt idx="650">
                  <c:v>44.79</c:v>
                </c:pt>
                <c:pt idx="651">
                  <c:v>44.78</c:v>
                </c:pt>
                <c:pt idx="652">
                  <c:v>44.76</c:v>
                </c:pt>
                <c:pt idx="653">
                  <c:v>44.75</c:v>
                </c:pt>
                <c:pt idx="654">
                  <c:v>44.74</c:v>
                </c:pt>
                <c:pt idx="655">
                  <c:v>44.73</c:v>
                </c:pt>
                <c:pt idx="656">
                  <c:v>44.72</c:v>
                </c:pt>
                <c:pt idx="657">
                  <c:v>44.72</c:v>
                </c:pt>
                <c:pt idx="658">
                  <c:v>44.71</c:v>
                </c:pt>
                <c:pt idx="659">
                  <c:v>44.71</c:v>
                </c:pt>
                <c:pt idx="660">
                  <c:v>44.7</c:v>
                </c:pt>
                <c:pt idx="661">
                  <c:v>44.7</c:v>
                </c:pt>
                <c:pt idx="662">
                  <c:v>44.7</c:v>
                </c:pt>
                <c:pt idx="663">
                  <c:v>44.7</c:v>
                </c:pt>
                <c:pt idx="664">
                  <c:v>44.7</c:v>
                </c:pt>
                <c:pt idx="665">
                  <c:v>44.7</c:v>
                </c:pt>
                <c:pt idx="666">
                  <c:v>44.7</c:v>
                </c:pt>
                <c:pt idx="667">
                  <c:v>44.7</c:v>
                </c:pt>
                <c:pt idx="668">
                  <c:v>44.7</c:v>
                </c:pt>
                <c:pt idx="669">
                  <c:v>44.7</c:v>
                </c:pt>
                <c:pt idx="670">
                  <c:v>44.69</c:v>
                </c:pt>
                <c:pt idx="671">
                  <c:v>44.69</c:v>
                </c:pt>
                <c:pt idx="672">
                  <c:v>44.68</c:v>
                </c:pt>
                <c:pt idx="673">
                  <c:v>44.68</c:v>
                </c:pt>
                <c:pt idx="674">
                  <c:v>44.68</c:v>
                </c:pt>
                <c:pt idx="675">
                  <c:v>44.68</c:v>
                </c:pt>
                <c:pt idx="676">
                  <c:v>44.67</c:v>
                </c:pt>
                <c:pt idx="677">
                  <c:v>44.67</c:v>
                </c:pt>
                <c:pt idx="678">
                  <c:v>44.66</c:v>
                </c:pt>
                <c:pt idx="679">
                  <c:v>44.66</c:v>
                </c:pt>
                <c:pt idx="680">
                  <c:v>44.65</c:v>
                </c:pt>
                <c:pt idx="681">
                  <c:v>44.65</c:v>
                </c:pt>
                <c:pt idx="682">
                  <c:v>44.65</c:v>
                </c:pt>
                <c:pt idx="683">
                  <c:v>44.65</c:v>
                </c:pt>
                <c:pt idx="684">
                  <c:v>44.65</c:v>
                </c:pt>
                <c:pt idx="685">
                  <c:v>44.65</c:v>
                </c:pt>
                <c:pt idx="686">
                  <c:v>44.65</c:v>
                </c:pt>
                <c:pt idx="687">
                  <c:v>44.64</c:v>
                </c:pt>
                <c:pt idx="688">
                  <c:v>44.64</c:v>
                </c:pt>
                <c:pt idx="689">
                  <c:v>44.64</c:v>
                </c:pt>
                <c:pt idx="690">
                  <c:v>44.64</c:v>
                </c:pt>
                <c:pt idx="691">
                  <c:v>44.64</c:v>
                </c:pt>
                <c:pt idx="692">
                  <c:v>44.64</c:v>
                </c:pt>
                <c:pt idx="693">
                  <c:v>44.63</c:v>
                </c:pt>
                <c:pt idx="694">
                  <c:v>44.63</c:v>
                </c:pt>
                <c:pt idx="695">
                  <c:v>44.62</c:v>
                </c:pt>
                <c:pt idx="696">
                  <c:v>44.62</c:v>
                </c:pt>
                <c:pt idx="697">
                  <c:v>44.63</c:v>
                </c:pt>
                <c:pt idx="698">
                  <c:v>44.63</c:v>
                </c:pt>
                <c:pt idx="699">
                  <c:v>44.63</c:v>
                </c:pt>
                <c:pt idx="700">
                  <c:v>44.63</c:v>
                </c:pt>
                <c:pt idx="701">
                  <c:v>44.63</c:v>
                </c:pt>
                <c:pt idx="702">
                  <c:v>44.63</c:v>
                </c:pt>
                <c:pt idx="703">
                  <c:v>44.63</c:v>
                </c:pt>
                <c:pt idx="704">
                  <c:v>44.63</c:v>
                </c:pt>
                <c:pt idx="705">
                  <c:v>44.63</c:v>
                </c:pt>
                <c:pt idx="706">
                  <c:v>44.63</c:v>
                </c:pt>
                <c:pt idx="707">
                  <c:v>44.63</c:v>
                </c:pt>
                <c:pt idx="708">
                  <c:v>44.63</c:v>
                </c:pt>
                <c:pt idx="709">
                  <c:v>44.63</c:v>
                </c:pt>
                <c:pt idx="710">
                  <c:v>44.63</c:v>
                </c:pt>
                <c:pt idx="711">
                  <c:v>44.64</c:v>
                </c:pt>
                <c:pt idx="712">
                  <c:v>44.63</c:v>
                </c:pt>
                <c:pt idx="713">
                  <c:v>44.63</c:v>
                </c:pt>
                <c:pt idx="714">
                  <c:v>44.64</c:v>
                </c:pt>
                <c:pt idx="715">
                  <c:v>44.64</c:v>
                </c:pt>
                <c:pt idx="716">
                  <c:v>44.65</c:v>
                </c:pt>
                <c:pt idx="717">
                  <c:v>44.66</c:v>
                </c:pt>
                <c:pt idx="718">
                  <c:v>44.66</c:v>
                </c:pt>
                <c:pt idx="719">
                  <c:v>44.66</c:v>
                </c:pt>
                <c:pt idx="720">
                  <c:v>44.66</c:v>
                </c:pt>
                <c:pt idx="721">
                  <c:v>44.66</c:v>
                </c:pt>
                <c:pt idx="722">
                  <c:v>44.66</c:v>
                </c:pt>
                <c:pt idx="723">
                  <c:v>44.66</c:v>
                </c:pt>
                <c:pt idx="724">
                  <c:v>44.65</c:v>
                </c:pt>
                <c:pt idx="725">
                  <c:v>44.65</c:v>
                </c:pt>
                <c:pt idx="726">
                  <c:v>44.65</c:v>
                </c:pt>
                <c:pt idx="727">
                  <c:v>44.65</c:v>
                </c:pt>
                <c:pt idx="728">
                  <c:v>44.66</c:v>
                </c:pt>
                <c:pt idx="729">
                  <c:v>44.66</c:v>
                </c:pt>
                <c:pt idx="730">
                  <c:v>44.67</c:v>
                </c:pt>
                <c:pt idx="731">
                  <c:v>44.68</c:v>
                </c:pt>
                <c:pt idx="732">
                  <c:v>44.68</c:v>
                </c:pt>
                <c:pt idx="733">
                  <c:v>44.69</c:v>
                </c:pt>
                <c:pt idx="734">
                  <c:v>44.69</c:v>
                </c:pt>
                <c:pt idx="735">
                  <c:v>44.69</c:v>
                </c:pt>
                <c:pt idx="736">
                  <c:v>44.69</c:v>
                </c:pt>
                <c:pt idx="737">
                  <c:v>44.69</c:v>
                </c:pt>
                <c:pt idx="738">
                  <c:v>44.69</c:v>
                </c:pt>
                <c:pt idx="739">
                  <c:v>44.7</c:v>
                </c:pt>
                <c:pt idx="740">
                  <c:v>44.7</c:v>
                </c:pt>
                <c:pt idx="741">
                  <c:v>44.7</c:v>
                </c:pt>
                <c:pt idx="742">
                  <c:v>44.7</c:v>
                </c:pt>
                <c:pt idx="743">
                  <c:v>44.7</c:v>
                </c:pt>
                <c:pt idx="744">
                  <c:v>44.7</c:v>
                </c:pt>
                <c:pt idx="745">
                  <c:v>44.7</c:v>
                </c:pt>
                <c:pt idx="746">
                  <c:v>44.7</c:v>
                </c:pt>
                <c:pt idx="747">
                  <c:v>44.7</c:v>
                </c:pt>
                <c:pt idx="748">
                  <c:v>44.7</c:v>
                </c:pt>
                <c:pt idx="749">
                  <c:v>44.7</c:v>
                </c:pt>
                <c:pt idx="750">
                  <c:v>44.7</c:v>
                </c:pt>
                <c:pt idx="751">
                  <c:v>44.7</c:v>
                </c:pt>
                <c:pt idx="752">
                  <c:v>44.7</c:v>
                </c:pt>
                <c:pt idx="753">
                  <c:v>44.7</c:v>
                </c:pt>
                <c:pt idx="754">
                  <c:v>44.71</c:v>
                </c:pt>
                <c:pt idx="755">
                  <c:v>44.71</c:v>
                </c:pt>
                <c:pt idx="756">
                  <c:v>44.72</c:v>
                </c:pt>
                <c:pt idx="757">
                  <c:v>44.73</c:v>
                </c:pt>
                <c:pt idx="758">
                  <c:v>44.73</c:v>
                </c:pt>
                <c:pt idx="759">
                  <c:v>44.74</c:v>
                </c:pt>
                <c:pt idx="760">
                  <c:v>44.74</c:v>
                </c:pt>
                <c:pt idx="761">
                  <c:v>44.75</c:v>
                </c:pt>
                <c:pt idx="762">
                  <c:v>44.75</c:v>
                </c:pt>
                <c:pt idx="763">
                  <c:v>44.76</c:v>
                </c:pt>
                <c:pt idx="764">
                  <c:v>44.77</c:v>
                </c:pt>
                <c:pt idx="765">
                  <c:v>44.77</c:v>
                </c:pt>
                <c:pt idx="766">
                  <c:v>44.78</c:v>
                </c:pt>
                <c:pt idx="767">
                  <c:v>44.78</c:v>
                </c:pt>
                <c:pt idx="768">
                  <c:v>44.8</c:v>
                </c:pt>
                <c:pt idx="769">
                  <c:v>44.8</c:v>
                </c:pt>
                <c:pt idx="770">
                  <c:v>44.81</c:v>
                </c:pt>
                <c:pt idx="771">
                  <c:v>44.81</c:v>
                </c:pt>
                <c:pt idx="772">
                  <c:v>44.82</c:v>
                </c:pt>
                <c:pt idx="773">
                  <c:v>44.82</c:v>
                </c:pt>
                <c:pt idx="774">
                  <c:v>44.83</c:v>
                </c:pt>
                <c:pt idx="775">
                  <c:v>44.83</c:v>
                </c:pt>
                <c:pt idx="776">
                  <c:v>44.84</c:v>
                </c:pt>
                <c:pt idx="777">
                  <c:v>44.85</c:v>
                </c:pt>
                <c:pt idx="778">
                  <c:v>44.85</c:v>
                </c:pt>
                <c:pt idx="779">
                  <c:v>44.86</c:v>
                </c:pt>
                <c:pt idx="780">
                  <c:v>44.87</c:v>
                </c:pt>
                <c:pt idx="781">
                  <c:v>44.87</c:v>
                </c:pt>
                <c:pt idx="782">
                  <c:v>44.88</c:v>
                </c:pt>
                <c:pt idx="783">
                  <c:v>44.88</c:v>
                </c:pt>
                <c:pt idx="784">
                  <c:v>44.89</c:v>
                </c:pt>
                <c:pt idx="785">
                  <c:v>44.89</c:v>
                </c:pt>
                <c:pt idx="786">
                  <c:v>44.89</c:v>
                </c:pt>
                <c:pt idx="787">
                  <c:v>44.9</c:v>
                </c:pt>
                <c:pt idx="788">
                  <c:v>44.89</c:v>
                </c:pt>
                <c:pt idx="789">
                  <c:v>44.89</c:v>
                </c:pt>
                <c:pt idx="790">
                  <c:v>44.89</c:v>
                </c:pt>
                <c:pt idx="791">
                  <c:v>44.88</c:v>
                </c:pt>
                <c:pt idx="792">
                  <c:v>44.89</c:v>
                </c:pt>
                <c:pt idx="793">
                  <c:v>44.88</c:v>
                </c:pt>
                <c:pt idx="794">
                  <c:v>44.89</c:v>
                </c:pt>
                <c:pt idx="795">
                  <c:v>44.89</c:v>
                </c:pt>
                <c:pt idx="796">
                  <c:v>44.89</c:v>
                </c:pt>
                <c:pt idx="797">
                  <c:v>44.9</c:v>
                </c:pt>
                <c:pt idx="798">
                  <c:v>44.91</c:v>
                </c:pt>
                <c:pt idx="799">
                  <c:v>44.91</c:v>
                </c:pt>
                <c:pt idx="800">
                  <c:v>44.92</c:v>
                </c:pt>
                <c:pt idx="801">
                  <c:v>44.93</c:v>
                </c:pt>
                <c:pt idx="802">
                  <c:v>44.93</c:v>
                </c:pt>
                <c:pt idx="803">
                  <c:v>44.93</c:v>
                </c:pt>
                <c:pt idx="804">
                  <c:v>44.94</c:v>
                </c:pt>
                <c:pt idx="805">
                  <c:v>44.94</c:v>
                </c:pt>
                <c:pt idx="806">
                  <c:v>44.94</c:v>
                </c:pt>
                <c:pt idx="807">
                  <c:v>44.94</c:v>
                </c:pt>
                <c:pt idx="808">
                  <c:v>44.94</c:v>
                </c:pt>
                <c:pt idx="809">
                  <c:v>44.94</c:v>
                </c:pt>
                <c:pt idx="810">
                  <c:v>44.95</c:v>
                </c:pt>
                <c:pt idx="811">
                  <c:v>44.96</c:v>
                </c:pt>
                <c:pt idx="812">
                  <c:v>44.97</c:v>
                </c:pt>
                <c:pt idx="813">
                  <c:v>44.98</c:v>
                </c:pt>
                <c:pt idx="814">
                  <c:v>44.99</c:v>
                </c:pt>
                <c:pt idx="815">
                  <c:v>44.99</c:v>
                </c:pt>
                <c:pt idx="816">
                  <c:v>45</c:v>
                </c:pt>
                <c:pt idx="817">
                  <c:v>45.01</c:v>
                </c:pt>
                <c:pt idx="818">
                  <c:v>45.02</c:v>
                </c:pt>
                <c:pt idx="819">
                  <c:v>45.02</c:v>
                </c:pt>
                <c:pt idx="820">
                  <c:v>45.03</c:v>
                </c:pt>
                <c:pt idx="821">
                  <c:v>45.04</c:v>
                </c:pt>
                <c:pt idx="822">
                  <c:v>45.05</c:v>
                </c:pt>
                <c:pt idx="823">
                  <c:v>45.05</c:v>
                </c:pt>
                <c:pt idx="824">
                  <c:v>45.05</c:v>
                </c:pt>
                <c:pt idx="825">
                  <c:v>45.05</c:v>
                </c:pt>
                <c:pt idx="826">
                  <c:v>45.05</c:v>
                </c:pt>
                <c:pt idx="827">
                  <c:v>45.05</c:v>
                </c:pt>
                <c:pt idx="828">
                  <c:v>45.05</c:v>
                </c:pt>
                <c:pt idx="829">
                  <c:v>45.05</c:v>
                </c:pt>
                <c:pt idx="830">
                  <c:v>45.05</c:v>
                </c:pt>
                <c:pt idx="831">
                  <c:v>45.05</c:v>
                </c:pt>
                <c:pt idx="832">
                  <c:v>45.05</c:v>
                </c:pt>
                <c:pt idx="833">
                  <c:v>45.05</c:v>
                </c:pt>
                <c:pt idx="834">
                  <c:v>45.05</c:v>
                </c:pt>
                <c:pt idx="835">
                  <c:v>45.05</c:v>
                </c:pt>
                <c:pt idx="836">
                  <c:v>45.05</c:v>
                </c:pt>
                <c:pt idx="837">
                  <c:v>45.05</c:v>
                </c:pt>
                <c:pt idx="838">
                  <c:v>45.05</c:v>
                </c:pt>
                <c:pt idx="839">
                  <c:v>45.05</c:v>
                </c:pt>
                <c:pt idx="840">
                  <c:v>45.05</c:v>
                </c:pt>
                <c:pt idx="841">
                  <c:v>45.05</c:v>
                </c:pt>
                <c:pt idx="842">
                  <c:v>45.06</c:v>
                </c:pt>
                <c:pt idx="843">
                  <c:v>45.06</c:v>
                </c:pt>
                <c:pt idx="844">
                  <c:v>45.06</c:v>
                </c:pt>
                <c:pt idx="845">
                  <c:v>45.07</c:v>
                </c:pt>
                <c:pt idx="846">
                  <c:v>45.08</c:v>
                </c:pt>
                <c:pt idx="847">
                  <c:v>45.08</c:v>
                </c:pt>
                <c:pt idx="848">
                  <c:v>45.09</c:v>
                </c:pt>
                <c:pt idx="849">
                  <c:v>45.1</c:v>
                </c:pt>
                <c:pt idx="850">
                  <c:v>45.1</c:v>
                </c:pt>
                <c:pt idx="851">
                  <c:v>45.1</c:v>
                </c:pt>
                <c:pt idx="852">
                  <c:v>45.11</c:v>
                </c:pt>
                <c:pt idx="853">
                  <c:v>45.11</c:v>
                </c:pt>
                <c:pt idx="854">
                  <c:v>45.11</c:v>
                </c:pt>
                <c:pt idx="855">
                  <c:v>45.12</c:v>
                </c:pt>
                <c:pt idx="856">
                  <c:v>45.12</c:v>
                </c:pt>
                <c:pt idx="857">
                  <c:v>45.13</c:v>
                </c:pt>
                <c:pt idx="858">
                  <c:v>45.13</c:v>
                </c:pt>
                <c:pt idx="859">
                  <c:v>45.14</c:v>
                </c:pt>
                <c:pt idx="860">
                  <c:v>45.15</c:v>
                </c:pt>
                <c:pt idx="861">
                  <c:v>45.15</c:v>
                </c:pt>
                <c:pt idx="862">
                  <c:v>45.16</c:v>
                </c:pt>
                <c:pt idx="863">
                  <c:v>45.15</c:v>
                </c:pt>
                <c:pt idx="864">
                  <c:v>45.15</c:v>
                </c:pt>
                <c:pt idx="865">
                  <c:v>45.15</c:v>
                </c:pt>
                <c:pt idx="866">
                  <c:v>45.15</c:v>
                </c:pt>
                <c:pt idx="867">
                  <c:v>45.16</c:v>
                </c:pt>
                <c:pt idx="868">
                  <c:v>45.16</c:v>
                </c:pt>
                <c:pt idx="869">
                  <c:v>45.15</c:v>
                </c:pt>
                <c:pt idx="870">
                  <c:v>45.15</c:v>
                </c:pt>
                <c:pt idx="871">
                  <c:v>45.15</c:v>
                </c:pt>
                <c:pt idx="872">
                  <c:v>45.15</c:v>
                </c:pt>
                <c:pt idx="873">
                  <c:v>45.15</c:v>
                </c:pt>
                <c:pt idx="874">
                  <c:v>45.15</c:v>
                </c:pt>
                <c:pt idx="875">
                  <c:v>45.14</c:v>
                </c:pt>
                <c:pt idx="876">
                  <c:v>45.13</c:v>
                </c:pt>
                <c:pt idx="877">
                  <c:v>45.13</c:v>
                </c:pt>
                <c:pt idx="878">
                  <c:v>45.12</c:v>
                </c:pt>
                <c:pt idx="879">
                  <c:v>45.12</c:v>
                </c:pt>
                <c:pt idx="880">
                  <c:v>45.11</c:v>
                </c:pt>
                <c:pt idx="881">
                  <c:v>45.11</c:v>
                </c:pt>
                <c:pt idx="882">
                  <c:v>45.1</c:v>
                </c:pt>
                <c:pt idx="883">
                  <c:v>45.1</c:v>
                </c:pt>
                <c:pt idx="884">
                  <c:v>45.1</c:v>
                </c:pt>
                <c:pt idx="885">
                  <c:v>45.09</c:v>
                </c:pt>
                <c:pt idx="886">
                  <c:v>45.09</c:v>
                </c:pt>
                <c:pt idx="887">
                  <c:v>45.09</c:v>
                </c:pt>
                <c:pt idx="888">
                  <c:v>45.08</c:v>
                </c:pt>
                <c:pt idx="889">
                  <c:v>45.08</c:v>
                </c:pt>
                <c:pt idx="890">
                  <c:v>45.07</c:v>
                </c:pt>
                <c:pt idx="891">
                  <c:v>45.07</c:v>
                </c:pt>
                <c:pt idx="892">
                  <c:v>45.07</c:v>
                </c:pt>
                <c:pt idx="893">
                  <c:v>45.07</c:v>
                </c:pt>
                <c:pt idx="894">
                  <c:v>45.07</c:v>
                </c:pt>
                <c:pt idx="895">
                  <c:v>45.07</c:v>
                </c:pt>
                <c:pt idx="896">
                  <c:v>45.07</c:v>
                </c:pt>
                <c:pt idx="897">
                  <c:v>45.07</c:v>
                </c:pt>
                <c:pt idx="898">
                  <c:v>45.07</c:v>
                </c:pt>
                <c:pt idx="899">
                  <c:v>45.07</c:v>
                </c:pt>
                <c:pt idx="900">
                  <c:v>45.07</c:v>
                </c:pt>
                <c:pt idx="901">
                  <c:v>45.07</c:v>
                </c:pt>
                <c:pt idx="902">
                  <c:v>45.07</c:v>
                </c:pt>
                <c:pt idx="903">
                  <c:v>45.07</c:v>
                </c:pt>
                <c:pt idx="904">
                  <c:v>45.07</c:v>
                </c:pt>
                <c:pt idx="905">
                  <c:v>45.07</c:v>
                </c:pt>
                <c:pt idx="906">
                  <c:v>45.07</c:v>
                </c:pt>
                <c:pt idx="907">
                  <c:v>45.08</c:v>
                </c:pt>
                <c:pt idx="908">
                  <c:v>45.08</c:v>
                </c:pt>
                <c:pt idx="909">
                  <c:v>45.08</c:v>
                </c:pt>
                <c:pt idx="910">
                  <c:v>45.09</c:v>
                </c:pt>
                <c:pt idx="911">
                  <c:v>45.09</c:v>
                </c:pt>
                <c:pt idx="912">
                  <c:v>45.08</c:v>
                </c:pt>
                <c:pt idx="913">
                  <c:v>45.08</c:v>
                </c:pt>
                <c:pt idx="914">
                  <c:v>45.08</c:v>
                </c:pt>
                <c:pt idx="915">
                  <c:v>45.09</c:v>
                </c:pt>
                <c:pt idx="916">
                  <c:v>45.09</c:v>
                </c:pt>
                <c:pt idx="917">
                  <c:v>45.08</c:v>
                </c:pt>
                <c:pt idx="918">
                  <c:v>45.08</c:v>
                </c:pt>
                <c:pt idx="919">
                  <c:v>45.09</c:v>
                </c:pt>
                <c:pt idx="920">
                  <c:v>45.09</c:v>
                </c:pt>
                <c:pt idx="921">
                  <c:v>45.09</c:v>
                </c:pt>
                <c:pt idx="922">
                  <c:v>45.1</c:v>
                </c:pt>
                <c:pt idx="923">
                  <c:v>45.1</c:v>
                </c:pt>
                <c:pt idx="924">
                  <c:v>45.1</c:v>
                </c:pt>
                <c:pt idx="925">
                  <c:v>45.11</c:v>
                </c:pt>
                <c:pt idx="926">
                  <c:v>45.11</c:v>
                </c:pt>
                <c:pt idx="927">
                  <c:v>45.12</c:v>
                </c:pt>
                <c:pt idx="928">
                  <c:v>45.13</c:v>
                </c:pt>
                <c:pt idx="929">
                  <c:v>45.13</c:v>
                </c:pt>
                <c:pt idx="930">
                  <c:v>45.14</c:v>
                </c:pt>
                <c:pt idx="931">
                  <c:v>45.14</c:v>
                </c:pt>
                <c:pt idx="932">
                  <c:v>45.14</c:v>
                </c:pt>
                <c:pt idx="933">
                  <c:v>45.15</c:v>
                </c:pt>
                <c:pt idx="934">
                  <c:v>45.15</c:v>
                </c:pt>
                <c:pt idx="935">
                  <c:v>45.16</c:v>
                </c:pt>
                <c:pt idx="936">
                  <c:v>45.15</c:v>
                </c:pt>
                <c:pt idx="937">
                  <c:v>45.16</c:v>
                </c:pt>
                <c:pt idx="938">
                  <c:v>45.17</c:v>
                </c:pt>
                <c:pt idx="939">
                  <c:v>45.18</c:v>
                </c:pt>
                <c:pt idx="940">
                  <c:v>45.18</c:v>
                </c:pt>
                <c:pt idx="941">
                  <c:v>45.19</c:v>
                </c:pt>
                <c:pt idx="942">
                  <c:v>45.2</c:v>
                </c:pt>
                <c:pt idx="943">
                  <c:v>45.2</c:v>
                </c:pt>
                <c:pt idx="944">
                  <c:v>45.21</c:v>
                </c:pt>
                <c:pt idx="945">
                  <c:v>45.21</c:v>
                </c:pt>
                <c:pt idx="946">
                  <c:v>45.21</c:v>
                </c:pt>
                <c:pt idx="947">
                  <c:v>45.22</c:v>
                </c:pt>
                <c:pt idx="948">
                  <c:v>45.23</c:v>
                </c:pt>
                <c:pt idx="949">
                  <c:v>45.23</c:v>
                </c:pt>
                <c:pt idx="950">
                  <c:v>45.24</c:v>
                </c:pt>
                <c:pt idx="951">
                  <c:v>45.25</c:v>
                </c:pt>
                <c:pt idx="952">
                  <c:v>45.26</c:v>
                </c:pt>
                <c:pt idx="953">
                  <c:v>45.26</c:v>
                </c:pt>
                <c:pt idx="954">
                  <c:v>45.27</c:v>
                </c:pt>
                <c:pt idx="955">
                  <c:v>45.27</c:v>
                </c:pt>
                <c:pt idx="956">
                  <c:v>45.27</c:v>
                </c:pt>
                <c:pt idx="957">
                  <c:v>45.27</c:v>
                </c:pt>
                <c:pt idx="958">
                  <c:v>45.27</c:v>
                </c:pt>
                <c:pt idx="959">
                  <c:v>45.27</c:v>
                </c:pt>
                <c:pt idx="960">
                  <c:v>45.27</c:v>
                </c:pt>
                <c:pt idx="961">
                  <c:v>45.28</c:v>
                </c:pt>
                <c:pt idx="962">
                  <c:v>45.28</c:v>
                </c:pt>
                <c:pt idx="963">
                  <c:v>45.28</c:v>
                </c:pt>
                <c:pt idx="964">
                  <c:v>45.28</c:v>
                </c:pt>
                <c:pt idx="965">
                  <c:v>45.29</c:v>
                </c:pt>
                <c:pt idx="966">
                  <c:v>45.29</c:v>
                </c:pt>
                <c:pt idx="967">
                  <c:v>45.29</c:v>
                </c:pt>
                <c:pt idx="968">
                  <c:v>45.29</c:v>
                </c:pt>
                <c:pt idx="969">
                  <c:v>45.29</c:v>
                </c:pt>
                <c:pt idx="970">
                  <c:v>45.29</c:v>
                </c:pt>
                <c:pt idx="971">
                  <c:v>45.29</c:v>
                </c:pt>
                <c:pt idx="972">
                  <c:v>45.29</c:v>
                </c:pt>
                <c:pt idx="973">
                  <c:v>45.29</c:v>
                </c:pt>
                <c:pt idx="974">
                  <c:v>45.29</c:v>
                </c:pt>
                <c:pt idx="975">
                  <c:v>45.29</c:v>
                </c:pt>
                <c:pt idx="976">
                  <c:v>45.29</c:v>
                </c:pt>
                <c:pt idx="977">
                  <c:v>45.29</c:v>
                </c:pt>
                <c:pt idx="978">
                  <c:v>45.29</c:v>
                </c:pt>
                <c:pt idx="979">
                  <c:v>45.29</c:v>
                </c:pt>
                <c:pt idx="980">
                  <c:v>45.29</c:v>
                </c:pt>
                <c:pt idx="981">
                  <c:v>45.29</c:v>
                </c:pt>
                <c:pt idx="982">
                  <c:v>45.29</c:v>
                </c:pt>
                <c:pt idx="983">
                  <c:v>45.29</c:v>
                </c:pt>
                <c:pt idx="984">
                  <c:v>45.29</c:v>
                </c:pt>
                <c:pt idx="985">
                  <c:v>45.29</c:v>
                </c:pt>
                <c:pt idx="986">
                  <c:v>45.29</c:v>
                </c:pt>
                <c:pt idx="987">
                  <c:v>45.29</c:v>
                </c:pt>
                <c:pt idx="988">
                  <c:v>45.29</c:v>
                </c:pt>
                <c:pt idx="989">
                  <c:v>45.29</c:v>
                </c:pt>
                <c:pt idx="990">
                  <c:v>45.29</c:v>
                </c:pt>
                <c:pt idx="991">
                  <c:v>45.29</c:v>
                </c:pt>
                <c:pt idx="992">
                  <c:v>45.29</c:v>
                </c:pt>
                <c:pt idx="993">
                  <c:v>45.29</c:v>
                </c:pt>
                <c:pt idx="994">
                  <c:v>45.29</c:v>
                </c:pt>
                <c:pt idx="995">
                  <c:v>45.29</c:v>
                </c:pt>
                <c:pt idx="996">
                  <c:v>45.29</c:v>
                </c:pt>
                <c:pt idx="997">
                  <c:v>45.29</c:v>
                </c:pt>
                <c:pt idx="998">
                  <c:v>45.29</c:v>
                </c:pt>
                <c:pt idx="999">
                  <c:v>45.29</c:v>
                </c:pt>
                <c:pt idx="1000">
                  <c:v>45.29</c:v>
                </c:pt>
                <c:pt idx="1001">
                  <c:v>45.29</c:v>
                </c:pt>
                <c:pt idx="1002">
                  <c:v>45.29</c:v>
                </c:pt>
                <c:pt idx="1003">
                  <c:v>45.29</c:v>
                </c:pt>
                <c:pt idx="1004">
                  <c:v>45.29</c:v>
                </c:pt>
                <c:pt idx="1005">
                  <c:v>45.29</c:v>
                </c:pt>
                <c:pt idx="1006">
                  <c:v>45.29</c:v>
                </c:pt>
                <c:pt idx="1007">
                  <c:v>45.28</c:v>
                </c:pt>
                <c:pt idx="1008">
                  <c:v>45.28</c:v>
                </c:pt>
                <c:pt idx="1009">
                  <c:v>45.27</c:v>
                </c:pt>
                <c:pt idx="1010">
                  <c:v>45.27</c:v>
                </c:pt>
                <c:pt idx="1011">
                  <c:v>45.26</c:v>
                </c:pt>
                <c:pt idx="1012">
                  <c:v>45.25</c:v>
                </c:pt>
                <c:pt idx="1013">
                  <c:v>45.25</c:v>
                </c:pt>
                <c:pt idx="1014">
                  <c:v>45.24</c:v>
                </c:pt>
                <c:pt idx="1015">
                  <c:v>45.24</c:v>
                </c:pt>
                <c:pt idx="1016">
                  <c:v>45.23</c:v>
                </c:pt>
                <c:pt idx="1017">
                  <c:v>45.22</c:v>
                </c:pt>
                <c:pt idx="1018">
                  <c:v>45.21</c:v>
                </c:pt>
                <c:pt idx="1019">
                  <c:v>45.2</c:v>
                </c:pt>
                <c:pt idx="1020">
                  <c:v>45.19</c:v>
                </c:pt>
                <c:pt idx="1021">
                  <c:v>45.18</c:v>
                </c:pt>
                <c:pt idx="1022">
                  <c:v>45.18</c:v>
                </c:pt>
                <c:pt idx="1023">
                  <c:v>45.18</c:v>
                </c:pt>
                <c:pt idx="1024">
                  <c:v>45.17</c:v>
                </c:pt>
                <c:pt idx="1025">
                  <c:v>45.16</c:v>
                </c:pt>
                <c:pt idx="1026">
                  <c:v>45.16</c:v>
                </c:pt>
                <c:pt idx="1027">
                  <c:v>45.15</c:v>
                </c:pt>
                <c:pt idx="1028">
                  <c:v>45.14</c:v>
                </c:pt>
                <c:pt idx="1029">
                  <c:v>45.13</c:v>
                </c:pt>
                <c:pt idx="1030">
                  <c:v>45.13</c:v>
                </c:pt>
                <c:pt idx="1031">
                  <c:v>45.12</c:v>
                </c:pt>
                <c:pt idx="1032">
                  <c:v>45.12</c:v>
                </c:pt>
                <c:pt idx="1033">
                  <c:v>45.11</c:v>
                </c:pt>
                <c:pt idx="1034">
                  <c:v>45.1</c:v>
                </c:pt>
                <c:pt idx="1035">
                  <c:v>45.1</c:v>
                </c:pt>
                <c:pt idx="1036">
                  <c:v>45.09</c:v>
                </c:pt>
                <c:pt idx="1037">
                  <c:v>45.09</c:v>
                </c:pt>
                <c:pt idx="1038">
                  <c:v>45.08</c:v>
                </c:pt>
                <c:pt idx="1039">
                  <c:v>45.07</c:v>
                </c:pt>
                <c:pt idx="1040">
                  <c:v>45.07</c:v>
                </c:pt>
                <c:pt idx="1041">
                  <c:v>45.07</c:v>
                </c:pt>
                <c:pt idx="1042">
                  <c:v>45.07</c:v>
                </c:pt>
                <c:pt idx="1043">
                  <c:v>45.07</c:v>
                </c:pt>
                <c:pt idx="1044">
                  <c:v>45.07</c:v>
                </c:pt>
                <c:pt idx="1045">
                  <c:v>45.06</c:v>
                </c:pt>
                <c:pt idx="1046">
                  <c:v>45.06</c:v>
                </c:pt>
                <c:pt idx="1047">
                  <c:v>45.06</c:v>
                </c:pt>
                <c:pt idx="1048">
                  <c:v>45.06</c:v>
                </c:pt>
                <c:pt idx="1049">
                  <c:v>45.05</c:v>
                </c:pt>
                <c:pt idx="1050">
                  <c:v>45.05</c:v>
                </c:pt>
                <c:pt idx="1051">
                  <c:v>45.05</c:v>
                </c:pt>
                <c:pt idx="1052">
                  <c:v>45.05</c:v>
                </c:pt>
                <c:pt idx="1053">
                  <c:v>45.05</c:v>
                </c:pt>
                <c:pt idx="1054">
                  <c:v>45.05</c:v>
                </c:pt>
                <c:pt idx="1055">
                  <c:v>45.05</c:v>
                </c:pt>
                <c:pt idx="1056">
                  <c:v>45.05</c:v>
                </c:pt>
                <c:pt idx="1057">
                  <c:v>45.05</c:v>
                </c:pt>
                <c:pt idx="1058">
                  <c:v>45.05</c:v>
                </c:pt>
                <c:pt idx="1059">
                  <c:v>45.05</c:v>
                </c:pt>
                <c:pt idx="1060">
                  <c:v>45.05</c:v>
                </c:pt>
                <c:pt idx="1061">
                  <c:v>45.05</c:v>
                </c:pt>
                <c:pt idx="1062">
                  <c:v>45.05</c:v>
                </c:pt>
                <c:pt idx="1063">
                  <c:v>45.05</c:v>
                </c:pt>
                <c:pt idx="1064">
                  <c:v>45.05</c:v>
                </c:pt>
                <c:pt idx="1065">
                  <c:v>45.05</c:v>
                </c:pt>
                <c:pt idx="1066">
                  <c:v>45.05</c:v>
                </c:pt>
                <c:pt idx="1067">
                  <c:v>45.05</c:v>
                </c:pt>
                <c:pt idx="1068">
                  <c:v>45.05</c:v>
                </c:pt>
                <c:pt idx="1069">
                  <c:v>45.05</c:v>
                </c:pt>
                <c:pt idx="1070">
                  <c:v>45.05</c:v>
                </c:pt>
                <c:pt idx="1071">
                  <c:v>45.05</c:v>
                </c:pt>
                <c:pt idx="1072">
                  <c:v>45.05</c:v>
                </c:pt>
                <c:pt idx="1073">
                  <c:v>45.05</c:v>
                </c:pt>
                <c:pt idx="1074">
                  <c:v>45.05</c:v>
                </c:pt>
                <c:pt idx="1075">
                  <c:v>45.05</c:v>
                </c:pt>
                <c:pt idx="1076">
                  <c:v>45.05</c:v>
                </c:pt>
                <c:pt idx="1077">
                  <c:v>45.05</c:v>
                </c:pt>
                <c:pt idx="1078">
                  <c:v>45.05</c:v>
                </c:pt>
                <c:pt idx="1079">
                  <c:v>45.05</c:v>
                </c:pt>
                <c:pt idx="1080">
                  <c:v>45.05</c:v>
                </c:pt>
                <c:pt idx="1081">
                  <c:v>45.05</c:v>
                </c:pt>
                <c:pt idx="1082">
                  <c:v>45.05</c:v>
                </c:pt>
                <c:pt idx="1083">
                  <c:v>45.05</c:v>
                </c:pt>
                <c:pt idx="1084">
                  <c:v>45.05</c:v>
                </c:pt>
                <c:pt idx="1085">
                  <c:v>45.05</c:v>
                </c:pt>
                <c:pt idx="1086">
                  <c:v>45.05</c:v>
                </c:pt>
                <c:pt idx="1087">
                  <c:v>45.05</c:v>
                </c:pt>
                <c:pt idx="1088">
                  <c:v>45.05</c:v>
                </c:pt>
                <c:pt idx="1089">
                  <c:v>45.05</c:v>
                </c:pt>
                <c:pt idx="1090">
                  <c:v>45.05</c:v>
                </c:pt>
                <c:pt idx="1091">
                  <c:v>45.05</c:v>
                </c:pt>
                <c:pt idx="1092">
                  <c:v>45.05</c:v>
                </c:pt>
                <c:pt idx="1093">
                  <c:v>45.05</c:v>
                </c:pt>
                <c:pt idx="1094">
                  <c:v>45.05</c:v>
                </c:pt>
                <c:pt idx="1095">
                  <c:v>45.05</c:v>
                </c:pt>
                <c:pt idx="1096">
                  <c:v>45.05</c:v>
                </c:pt>
                <c:pt idx="1097">
                  <c:v>45.05</c:v>
                </c:pt>
                <c:pt idx="1098">
                  <c:v>45.04</c:v>
                </c:pt>
                <c:pt idx="1099">
                  <c:v>45.04</c:v>
                </c:pt>
                <c:pt idx="1100">
                  <c:v>45.04</c:v>
                </c:pt>
                <c:pt idx="1101">
                  <c:v>45.04</c:v>
                </c:pt>
                <c:pt idx="1102">
                  <c:v>45.04</c:v>
                </c:pt>
                <c:pt idx="1103">
                  <c:v>45.04</c:v>
                </c:pt>
                <c:pt idx="1104">
                  <c:v>45.04</c:v>
                </c:pt>
                <c:pt idx="1105">
                  <c:v>45.04</c:v>
                </c:pt>
                <c:pt idx="1106">
                  <c:v>45.03</c:v>
                </c:pt>
                <c:pt idx="1107">
                  <c:v>45.03</c:v>
                </c:pt>
                <c:pt idx="1108">
                  <c:v>45.03</c:v>
                </c:pt>
                <c:pt idx="1109">
                  <c:v>45.03</c:v>
                </c:pt>
                <c:pt idx="1110">
                  <c:v>45.03</c:v>
                </c:pt>
                <c:pt idx="1111">
                  <c:v>45.02</c:v>
                </c:pt>
                <c:pt idx="1112">
                  <c:v>45.02</c:v>
                </c:pt>
                <c:pt idx="1113">
                  <c:v>45.02</c:v>
                </c:pt>
                <c:pt idx="1114">
                  <c:v>45.01</c:v>
                </c:pt>
                <c:pt idx="1115">
                  <c:v>45.01</c:v>
                </c:pt>
                <c:pt idx="1116">
                  <c:v>45.01</c:v>
                </c:pt>
                <c:pt idx="1117">
                  <c:v>45.01</c:v>
                </c:pt>
                <c:pt idx="1118">
                  <c:v>45.01</c:v>
                </c:pt>
                <c:pt idx="1119">
                  <c:v>45.01</c:v>
                </c:pt>
                <c:pt idx="1120">
                  <c:v>45</c:v>
                </c:pt>
                <c:pt idx="1121">
                  <c:v>45.01</c:v>
                </c:pt>
                <c:pt idx="1122">
                  <c:v>45.01</c:v>
                </c:pt>
                <c:pt idx="1123">
                  <c:v>45.02</c:v>
                </c:pt>
                <c:pt idx="1124">
                  <c:v>45.02</c:v>
                </c:pt>
                <c:pt idx="1125">
                  <c:v>45.02</c:v>
                </c:pt>
                <c:pt idx="1126">
                  <c:v>45.02</c:v>
                </c:pt>
                <c:pt idx="1127">
                  <c:v>45.02</c:v>
                </c:pt>
                <c:pt idx="1128">
                  <c:v>45.03</c:v>
                </c:pt>
                <c:pt idx="1129">
                  <c:v>45.03</c:v>
                </c:pt>
                <c:pt idx="1130">
                  <c:v>45.03</c:v>
                </c:pt>
                <c:pt idx="1131">
                  <c:v>45.03</c:v>
                </c:pt>
                <c:pt idx="1132">
                  <c:v>45.04</c:v>
                </c:pt>
                <c:pt idx="1133">
                  <c:v>45.04</c:v>
                </c:pt>
                <c:pt idx="1134">
                  <c:v>45.04</c:v>
                </c:pt>
                <c:pt idx="1135">
                  <c:v>45.04</c:v>
                </c:pt>
                <c:pt idx="1136">
                  <c:v>45.04</c:v>
                </c:pt>
                <c:pt idx="1137">
                  <c:v>45.04</c:v>
                </c:pt>
                <c:pt idx="1138">
                  <c:v>45.04</c:v>
                </c:pt>
                <c:pt idx="1139">
                  <c:v>45.04</c:v>
                </c:pt>
                <c:pt idx="1140">
                  <c:v>45.04</c:v>
                </c:pt>
                <c:pt idx="1141">
                  <c:v>45.04</c:v>
                </c:pt>
                <c:pt idx="1142">
                  <c:v>45.04</c:v>
                </c:pt>
                <c:pt idx="1143">
                  <c:v>45.04</c:v>
                </c:pt>
                <c:pt idx="1144">
                  <c:v>45.04</c:v>
                </c:pt>
                <c:pt idx="1145">
                  <c:v>45.04</c:v>
                </c:pt>
                <c:pt idx="1146">
                  <c:v>45.04</c:v>
                </c:pt>
                <c:pt idx="1147">
                  <c:v>45.04</c:v>
                </c:pt>
                <c:pt idx="1148">
                  <c:v>45.05</c:v>
                </c:pt>
                <c:pt idx="1149">
                  <c:v>45.05</c:v>
                </c:pt>
                <c:pt idx="1150">
                  <c:v>45.05</c:v>
                </c:pt>
                <c:pt idx="1151">
                  <c:v>45.05</c:v>
                </c:pt>
                <c:pt idx="1152">
                  <c:v>45.05</c:v>
                </c:pt>
                <c:pt idx="1153">
                  <c:v>45.05</c:v>
                </c:pt>
                <c:pt idx="1154">
                  <c:v>45.05</c:v>
                </c:pt>
                <c:pt idx="1155">
                  <c:v>45.05</c:v>
                </c:pt>
                <c:pt idx="1156">
                  <c:v>45.05</c:v>
                </c:pt>
                <c:pt idx="1157">
                  <c:v>45.05</c:v>
                </c:pt>
                <c:pt idx="1158">
                  <c:v>45.05</c:v>
                </c:pt>
                <c:pt idx="1159">
                  <c:v>45.05</c:v>
                </c:pt>
                <c:pt idx="1160">
                  <c:v>45.05</c:v>
                </c:pt>
                <c:pt idx="1161">
                  <c:v>45.05</c:v>
                </c:pt>
                <c:pt idx="1162">
                  <c:v>45.05</c:v>
                </c:pt>
                <c:pt idx="1163">
                  <c:v>45.05</c:v>
                </c:pt>
                <c:pt idx="1164">
                  <c:v>45.05</c:v>
                </c:pt>
                <c:pt idx="1165">
                  <c:v>45.05</c:v>
                </c:pt>
                <c:pt idx="1166">
                  <c:v>45.05</c:v>
                </c:pt>
                <c:pt idx="1167">
                  <c:v>45.05</c:v>
                </c:pt>
                <c:pt idx="1168">
                  <c:v>45.05</c:v>
                </c:pt>
                <c:pt idx="1169">
                  <c:v>45.05</c:v>
                </c:pt>
                <c:pt idx="1170">
                  <c:v>45.05</c:v>
                </c:pt>
                <c:pt idx="1171">
                  <c:v>45.05</c:v>
                </c:pt>
                <c:pt idx="1172">
                  <c:v>45.05</c:v>
                </c:pt>
                <c:pt idx="1173">
                  <c:v>45.05</c:v>
                </c:pt>
                <c:pt idx="1174">
                  <c:v>45.05</c:v>
                </c:pt>
                <c:pt idx="1175">
                  <c:v>45.05</c:v>
                </c:pt>
                <c:pt idx="1176">
                  <c:v>45.05</c:v>
                </c:pt>
                <c:pt idx="1177">
                  <c:v>45.05</c:v>
                </c:pt>
                <c:pt idx="1178">
                  <c:v>45.05</c:v>
                </c:pt>
                <c:pt idx="1179">
                  <c:v>45.05</c:v>
                </c:pt>
                <c:pt idx="1180">
                  <c:v>45.05</c:v>
                </c:pt>
                <c:pt idx="1181">
                  <c:v>45.05</c:v>
                </c:pt>
                <c:pt idx="1182">
                  <c:v>45.05</c:v>
                </c:pt>
                <c:pt idx="1183">
                  <c:v>45.05</c:v>
                </c:pt>
                <c:pt idx="1184">
                  <c:v>45.05</c:v>
                </c:pt>
                <c:pt idx="1185">
                  <c:v>45.05</c:v>
                </c:pt>
                <c:pt idx="1186">
                  <c:v>45.05</c:v>
                </c:pt>
                <c:pt idx="1187">
                  <c:v>45.05</c:v>
                </c:pt>
                <c:pt idx="1188">
                  <c:v>45.05</c:v>
                </c:pt>
                <c:pt idx="1189">
                  <c:v>45.05</c:v>
                </c:pt>
                <c:pt idx="1190">
                  <c:v>45.05</c:v>
                </c:pt>
                <c:pt idx="1191">
                  <c:v>45.05</c:v>
                </c:pt>
                <c:pt idx="1192">
                  <c:v>45.05</c:v>
                </c:pt>
                <c:pt idx="1193">
                  <c:v>45.05</c:v>
                </c:pt>
                <c:pt idx="1194">
                  <c:v>45.05</c:v>
                </c:pt>
                <c:pt idx="1195">
                  <c:v>45.05</c:v>
                </c:pt>
                <c:pt idx="1196">
                  <c:v>45.05</c:v>
                </c:pt>
                <c:pt idx="1197">
                  <c:v>45.05</c:v>
                </c:pt>
                <c:pt idx="1198">
                  <c:v>45.05</c:v>
                </c:pt>
                <c:pt idx="1199">
                  <c:v>45.05</c:v>
                </c:pt>
                <c:pt idx="1200">
                  <c:v>45.05</c:v>
                </c:pt>
                <c:pt idx="1201">
                  <c:v>45.05</c:v>
                </c:pt>
                <c:pt idx="1202">
                  <c:v>45.05</c:v>
                </c:pt>
                <c:pt idx="1203">
                  <c:v>45.05</c:v>
                </c:pt>
                <c:pt idx="1204">
                  <c:v>45.05</c:v>
                </c:pt>
                <c:pt idx="1205">
                  <c:v>45.05</c:v>
                </c:pt>
                <c:pt idx="1206">
                  <c:v>45.05</c:v>
                </c:pt>
                <c:pt idx="1207">
                  <c:v>45.05</c:v>
                </c:pt>
                <c:pt idx="1208">
                  <c:v>45.05</c:v>
                </c:pt>
                <c:pt idx="1209">
                  <c:v>45.05</c:v>
                </c:pt>
                <c:pt idx="1210">
                  <c:v>45.05</c:v>
                </c:pt>
                <c:pt idx="1211">
                  <c:v>45.05</c:v>
                </c:pt>
                <c:pt idx="1212">
                  <c:v>45.05</c:v>
                </c:pt>
                <c:pt idx="1213">
                  <c:v>45.05</c:v>
                </c:pt>
                <c:pt idx="1214">
                  <c:v>45.05</c:v>
                </c:pt>
                <c:pt idx="1215">
                  <c:v>45.05</c:v>
                </c:pt>
                <c:pt idx="1216">
                  <c:v>45.05</c:v>
                </c:pt>
                <c:pt idx="1217">
                  <c:v>45.05</c:v>
                </c:pt>
                <c:pt idx="1218">
                  <c:v>45.05</c:v>
                </c:pt>
                <c:pt idx="1219">
                  <c:v>45.05</c:v>
                </c:pt>
                <c:pt idx="1220">
                  <c:v>45.05</c:v>
                </c:pt>
                <c:pt idx="1221">
                  <c:v>45.05</c:v>
                </c:pt>
                <c:pt idx="1222">
                  <c:v>45.05</c:v>
                </c:pt>
                <c:pt idx="1223">
                  <c:v>45.05</c:v>
                </c:pt>
                <c:pt idx="1224">
                  <c:v>45.05</c:v>
                </c:pt>
                <c:pt idx="1225">
                  <c:v>45.05</c:v>
                </c:pt>
                <c:pt idx="1226">
                  <c:v>45.05</c:v>
                </c:pt>
                <c:pt idx="1227">
                  <c:v>45.05</c:v>
                </c:pt>
                <c:pt idx="1228">
                  <c:v>45.05</c:v>
                </c:pt>
                <c:pt idx="1229">
                  <c:v>45.05</c:v>
                </c:pt>
                <c:pt idx="1230">
                  <c:v>45.05</c:v>
                </c:pt>
                <c:pt idx="1231">
                  <c:v>45.05</c:v>
                </c:pt>
                <c:pt idx="1232">
                  <c:v>45.05</c:v>
                </c:pt>
                <c:pt idx="1233">
                  <c:v>45.05</c:v>
                </c:pt>
                <c:pt idx="1234">
                  <c:v>45.05</c:v>
                </c:pt>
                <c:pt idx="1235">
                  <c:v>45.05</c:v>
                </c:pt>
                <c:pt idx="1236">
                  <c:v>45.05</c:v>
                </c:pt>
                <c:pt idx="1237">
                  <c:v>45.05</c:v>
                </c:pt>
                <c:pt idx="1238">
                  <c:v>45.05</c:v>
                </c:pt>
                <c:pt idx="1239">
                  <c:v>45.05</c:v>
                </c:pt>
                <c:pt idx="1240">
                  <c:v>45.05</c:v>
                </c:pt>
                <c:pt idx="1241">
                  <c:v>45.05</c:v>
                </c:pt>
                <c:pt idx="1242">
                  <c:v>45.04</c:v>
                </c:pt>
                <c:pt idx="1243">
                  <c:v>45.03</c:v>
                </c:pt>
                <c:pt idx="1244">
                  <c:v>45.03</c:v>
                </c:pt>
                <c:pt idx="1245">
                  <c:v>45.03</c:v>
                </c:pt>
                <c:pt idx="1246">
                  <c:v>45.02</c:v>
                </c:pt>
                <c:pt idx="1247">
                  <c:v>45.02</c:v>
                </c:pt>
                <c:pt idx="1248">
                  <c:v>45.01</c:v>
                </c:pt>
                <c:pt idx="1249">
                  <c:v>45</c:v>
                </c:pt>
                <c:pt idx="1250">
                  <c:v>44.99</c:v>
                </c:pt>
                <c:pt idx="1251">
                  <c:v>44.99</c:v>
                </c:pt>
                <c:pt idx="1252">
                  <c:v>44.98</c:v>
                </c:pt>
                <c:pt idx="1253">
                  <c:v>44.98</c:v>
                </c:pt>
                <c:pt idx="1254">
                  <c:v>44.97</c:v>
                </c:pt>
                <c:pt idx="1255">
                  <c:v>44.97</c:v>
                </c:pt>
                <c:pt idx="1256">
                  <c:v>44.96</c:v>
                </c:pt>
                <c:pt idx="1257">
                  <c:v>44.96</c:v>
                </c:pt>
                <c:pt idx="1258">
                  <c:v>44.96</c:v>
                </c:pt>
                <c:pt idx="1259">
                  <c:v>44.95</c:v>
                </c:pt>
                <c:pt idx="1260">
                  <c:v>44.95</c:v>
                </c:pt>
                <c:pt idx="1261">
                  <c:v>44.95</c:v>
                </c:pt>
                <c:pt idx="1262">
                  <c:v>44.94</c:v>
                </c:pt>
                <c:pt idx="1263">
                  <c:v>44.94</c:v>
                </c:pt>
                <c:pt idx="1264">
                  <c:v>44.94</c:v>
                </c:pt>
                <c:pt idx="1265">
                  <c:v>44.94</c:v>
                </c:pt>
                <c:pt idx="1266">
                  <c:v>44.94</c:v>
                </c:pt>
                <c:pt idx="1267">
                  <c:v>44.94</c:v>
                </c:pt>
                <c:pt idx="1268">
                  <c:v>44.94</c:v>
                </c:pt>
                <c:pt idx="1269">
                  <c:v>44.93</c:v>
                </c:pt>
                <c:pt idx="1270">
                  <c:v>44.93</c:v>
                </c:pt>
                <c:pt idx="1271">
                  <c:v>44.93</c:v>
                </c:pt>
                <c:pt idx="1272">
                  <c:v>44.92</c:v>
                </c:pt>
                <c:pt idx="1273">
                  <c:v>44.92</c:v>
                </c:pt>
                <c:pt idx="1274">
                  <c:v>44.91</c:v>
                </c:pt>
                <c:pt idx="1275">
                  <c:v>44.91</c:v>
                </c:pt>
                <c:pt idx="1276">
                  <c:v>44.91</c:v>
                </c:pt>
                <c:pt idx="1277">
                  <c:v>44.91</c:v>
                </c:pt>
                <c:pt idx="1278">
                  <c:v>44.89</c:v>
                </c:pt>
                <c:pt idx="1279">
                  <c:v>44.88</c:v>
                </c:pt>
                <c:pt idx="1280">
                  <c:v>44.88</c:v>
                </c:pt>
                <c:pt idx="1281">
                  <c:v>44.86</c:v>
                </c:pt>
                <c:pt idx="1282">
                  <c:v>44.85</c:v>
                </c:pt>
                <c:pt idx="1283">
                  <c:v>44.85</c:v>
                </c:pt>
                <c:pt idx="1284">
                  <c:v>44.84</c:v>
                </c:pt>
                <c:pt idx="1285">
                  <c:v>44.85</c:v>
                </c:pt>
                <c:pt idx="1286">
                  <c:v>44.84</c:v>
                </c:pt>
                <c:pt idx="1287">
                  <c:v>44.83</c:v>
                </c:pt>
                <c:pt idx="1288">
                  <c:v>44.82</c:v>
                </c:pt>
                <c:pt idx="1289">
                  <c:v>44.81</c:v>
                </c:pt>
                <c:pt idx="1290">
                  <c:v>44.8</c:v>
                </c:pt>
                <c:pt idx="1291">
                  <c:v>44.79</c:v>
                </c:pt>
                <c:pt idx="1292">
                  <c:v>44.78</c:v>
                </c:pt>
                <c:pt idx="1293">
                  <c:v>44.78</c:v>
                </c:pt>
                <c:pt idx="1294">
                  <c:v>44.77</c:v>
                </c:pt>
                <c:pt idx="1295">
                  <c:v>44.77</c:v>
                </c:pt>
                <c:pt idx="1296">
                  <c:v>44.76</c:v>
                </c:pt>
                <c:pt idx="1297">
                  <c:v>44.75</c:v>
                </c:pt>
                <c:pt idx="1298">
                  <c:v>44.74</c:v>
                </c:pt>
                <c:pt idx="1299">
                  <c:v>44.74</c:v>
                </c:pt>
                <c:pt idx="1300">
                  <c:v>44.73</c:v>
                </c:pt>
                <c:pt idx="1301">
                  <c:v>44.72</c:v>
                </c:pt>
                <c:pt idx="1302">
                  <c:v>44.72</c:v>
                </c:pt>
                <c:pt idx="1303">
                  <c:v>44.72</c:v>
                </c:pt>
                <c:pt idx="1304">
                  <c:v>44.71</c:v>
                </c:pt>
                <c:pt idx="1305">
                  <c:v>44.71</c:v>
                </c:pt>
                <c:pt idx="1306">
                  <c:v>44.71</c:v>
                </c:pt>
                <c:pt idx="1307">
                  <c:v>44.71</c:v>
                </c:pt>
                <c:pt idx="1308">
                  <c:v>44.71</c:v>
                </c:pt>
                <c:pt idx="1309">
                  <c:v>44.71</c:v>
                </c:pt>
                <c:pt idx="1310">
                  <c:v>44.71</c:v>
                </c:pt>
                <c:pt idx="1311">
                  <c:v>44.71</c:v>
                </c:pt>
                <c:pt idx="1312">
                  <c:v>44.71</c:v>
                </c:pt>
                <c:pt idx="1313">
                  <c:v>44.71</c:v>
                </c:pt>
                <c:pt idx="1314">
                  <c:v>44.71</c:v>
                </c:pt>
                <c:pt idx="1315">
                  <c:v>44.72</c:v>
                </c:pt>
                <c:pt idx="1316">
                  <c:v>44.72</c:v>
                </c:pt>
                <c:pt idx="1317">
                  <c:v>44.71</c:v>
                </c:pt>
                <c:pt idx="1318">
                  <c:v>44.71</c:v>
                </c:pt>
                <c:pt idx="1319">
                  <c:v>44.72</c:v>
                </c:pt>
                <c:pt idx="1320">
                  <c:v>44.72</c:v>
                </c:pt>
                <c:pt idx="1321">
                  <c:v>44.72</c:v>
                </c:pt>
                <c:pt idx="1322">
                  <c:v>44.72</c:v>
                </c:pt>
                <c:pt idx="1323">
                  <c:v>44.72</c:v>
                </c:pt>
                <c:pt idx="1324">
                  <c:v>44.73</c:v>
                </c:pt>
                <c:pt idx="1325">
                  <c:v>44.73</c:v>
                </c:pt>
                <c:pt idx="1326">
                  <c:v>44.73</c:v>
                </c:pt>
                <c:pt idx="1327">
                  <c:v>44.73</c:v>
                </c:pt>
                <c:pt idx="1328">
                  <c:v>44.73</c:v>
                </c:pt>
                <c:pt idx="1329">
                  <c:v>44.73</c:v>
                </c:pt>
                <c:pt idx="1330">
                  <c:v>44.73</c:v>
                </c:pt>
                <c:pt idx="1331">
                  <c:v>44.73</c:v>
                </c:pt>
                <c:pt idx="1332">
                  <c:v>44.73</c:v>
                </c:pt>
                <c:pt idx="1333">
                  <c:v>44.73</c:v>
                </c:pt>
                <c:pt idx="1334">
                  <c:v>44.73</c:v>
                </c:pt>
                <c:pt idx="1335">
                  <c:v>44.73</c:v>
                </c:pt>
                <c:pt idx="1336">
                  <c:v>44.73</c:v>
                </c:pt>
                <c:pt idx="1337">
                  <c:v>44.74</c:v>
                </c:pt>
                <c:pt idx="1338">
                  <c:v>44.74</c:v>
                </c:pt>
                <c:pt idx="1339">
                  <c:v>44.75</c:v>
                </c:pt>
                <c:pt idx="1340">
                  <c:v>44.75</c:v>
                </c:pt>
                <c:pt idx="1341">
                  <c:v>44.76</c:v>
                </c:pt>
                <c:pt idx="1342">
                  <c:v>44.76</c:v>
                </c:pt>
                <c:pt idx="1343">
                  <c:v>44.76</c:v>
                </c:pt>
                <c:pt idx="1344">
                  <c:v>44.76</c:v>
                </c:pt>
                <c:pt idx="1345">
                  <c:v>44.77</c:v>
                </c:pt>
                <c:pt idx="1346">
                  <c:v>44.77</c:v>
                </c:pt>
                <c:pt idx="1347">
                  <c:v>44.77</c:v>
                </c:pt>
                <c:pt idx="1348">
                  <c:v>44.77</c:v>
                </c:pt>
                <c:pt idx="1349">
                  <c:v>44.77</c:v>
                </c:pt>
                <c:pt idx="1350">
                  <c:v>44.78</c:v>
                </c:pt>
                <c:pt idx="1351">
                  <c:v>44.78</c:v>
                </c:pt>
                <c:pt idx="1352">
                  <c:v>44.78</c:v>
                </c:pt>
                <c:pt idx="1353">
                  <c:v>44.78</c:v>
                </c:pt>
                <c:pt idx="1354">
                  <c:v>44.77</c:v>
                </c:pt>
                <c:pt idx="1355">
                  <c:v>44.76</c:v>
                </c:pt>
                <c:pt idx="1356">
                  <c:v>44.77</c:v>
                </c:pt>
                <c:pt idx="1357">
                  <c:v>44.76</c:v>
                </c:pt>
                <c:pt idx="1358">
                  <c:v>44.76</c:v>
                </c:pt>
                <c:pt idx="1359">
                  <c:v>44.75</c:v>
                </c:pt>
                <c:pt idx="1360">
                  <c:v>44.75</c:v>
                </c:pt>
                <c:pt idx="1361">
                  <c:v>44.75</c:v>
                </c:pt>
                <c:pt idx="1362">
                  <c:v>44.75</c:v>
                </c:pt>
                <c:pt idx="1363">
                  <c:v>44.75</c:v>
                </c:pt>
                <c:pt idx="1364">
                  <c:v>44.75</c:v>
                </c:pt>
                <c:pt idx="1365">
                  <c:v>44.75</c:v>
                </c:pt>
                <c:pt idx="1366">
                  <c:v>44.75</c:v>
                </c:pt>
                <c:pt idx="1367">
                  <c:v>44.75</c:v>
                </c:pt>
                <c:pt idx="1368">
                  <c:v>44.75</c:v>
                </c:pt>
                <c:pt idx="1369">
                  <c:v>44.75</c:v>
                </c:pt>
                <c:pt idx="1370">
                  <c:v>44.75</c:v>
                </c:pt>
                <c:pt idx="1371">
                  <c:v>44.75</c:v>
                </c:pt>
                <c:pt idx="1372">
                  <c:v>44.75</c:v>
                </c:pt>
                <c:pt idx="1373">
                  <c:v>44.75</c:v>
                </c:pt>
                <c:pt idx="1374">
                  <c:v>44.75</c:v>
                </c:pt>
                <c:pt idx="1375">
                  <c:v>44.74</c:v>
                </c:pt>
                <c:pt idx="1376">
                  <c:v>44.74</c:v>
                </c:pt>
                <c:pt idx="1377">
                  <c:v>44.74</c:v>
                </c:pt>
                <c:pt idx="1378">
                  <c:v>44.74</c:v>
                </c:pt>
                <c:pt idx="1379">
                  <c:v>44.74</c:v>
                </c:pt>
                <c:pt idx="1380">
                  <c:v>44.74</c:v>
                </c:pt>
                <c:pt idx="1381">
                  <c:v>44.74</c:v>
                </c:pt>
                <c:pt idx="1382">
                  <c:v>44.73</c:v>
                </c:pt>
                <c:pt idx="1383">
                  <c:v>44.73</c:v>
                </c:pt>
                <c:pt idx="1384">
                  <c:v>44.73</c:v>
                </c:pt>
                <c:pt idx="1385">
                  <c:v>44.73</c:v>
                </c:pt>
                <c:pt idx="1386">
                  <c:v>44.73</c:v>
                </c:pt>
                <c:pt idx="1387">
                  <c:v>44.73</c:v>
                </c:pt>
                <c:pt idx="1388">
                  <c:v>44.72</c:v>
                </c:pt>
                <c:pt idx="1389">
                  <c:v>44.72</c:v>
                </c:pt>
                <c:pt idx="1390">
                  <c:v>44.72</c:v>
                </c:pt>
                <c:pt idx="1391">
                  <c:v>44.72</c:v>
                </c:pt>
                <c:pt idx="1392">
                  <c:v>44.71</c:v>
                </c:pt>
                <c:pt idx="1393">
                  <c:v>44.71</c:v>
                </c:pt>
                <c:pt idx="1394">
                  <c:v>44.71</c:v>
                </c:pt>
                <c:pt idx="1395">
                  <c:v>44.71</c:v>
                </c:pt>
                <c:pt idx="1396">
                  <c:v>44.71</c:v>
                </c:pt>
                <c:pt idx="1397">
                  <c:v>44.71</c:v>
                </c:pt>
                <c:pt idx="1398">
                  <c:v>44.71</c:v>
                </c:pt>
                <c:pt idx="1399">
                  <c:v>44.71</c:v>
                </c:pt>
                <c:pt idx="1400">
                  <c:v>44.71</c:v>
                </c:pt>
                <c:pt idx="1401">
                  <c:v>44.71</c:v>
                </c:pt>
                <c:pt idx="1402">
                  <c:v>44.71</c:v>
                </c:pt>
                <c:pt idx="1403">
                  <c:v>44.71</c:v>
                </c:pt>
                <c:pt idx="1404">
                  <c:v>44.7</c:v>
                </c:pt>
                <c:pt idx="1405">
                  <c:v>44.7</c:v>
                </c:pt>
                <c:pt idx="1406">
                  <c:v>44.7</c:v>
                </c:pt>
                <c:pt idx="1407">
                  <c:v>44.7</c:v>
                </c:pt>
                <c:pt idx="1408">
                  <c:v>44.7</c:v>
                </c:pt>
                <c:pt idx="1409">
                  <c:v>44.7</c:v>
                </c:pt>
                <c:pt idx="1410">
                  <c:v>44.7</c:v>
                </c:pt>
                <c:pt idx="1411">
                  <c:v>44.7</c:v>
                </c:pt>
                <c:pt idx="1412">
                  <c:v>44.7</c:v>
                </c:pt>
                <c:pt idx="1413">
                  <c:v>44.7</c:v>
                </c:pt>
                <c:pt idx="1414">
                  <c:v>44.7</c:v>
                </c:pt>
                <c:pt idx="1415">
                  <c:v>44.7</c:v>
                </c:pt>
                <c:pt idx="1416">
                  <c:v>44.7</c:v>
                </c:pt>
                <c:pt idx="1417">
                  <c:v>44.7</c:v>
                </c:pt>
                <c:pt idx="1418">
                  <c:v>44.7</c:v>
                </c:pt>
                <c:pt idx="1419">
                  <c:v>44.7</c:v>
                </c:pt>
                <c:pt idx="1420">
                  <c:v>44.7</c:v>
                </c:pt>
                <c:pt idx="1421">
                  <c:v>44.7</c:v>
                </c:pt>
                <c:pt idx="1422">
                  <c:v>44.7</c:v>
                </c:pt>
                <c:pt idx="1423">
                  <c:v>44.7</c:v>
                </c:pt>
                <c:pt idx="1424">
                  <c:v>44.7</c:v>
                </c:pt>
                <c:pt idx="1425">
                  <c:v>44.7</c:v>
                </c:pt>
                <c:pt idx="1426">
                  <c:v>44.7</c:v>
                </c:pt>
                <c:pt idx="1427">
                  <c:v>44.7</c:v>
                </c:pt>
                <c:pt idx="1428">
                  <c:v>44.7</c:v>
                </c:pt>
                <c:pt idx="1429">
                  <c:v>44.7</c:v>
                </c:pt>
                <c:pt idx="1430">
                  <c:v>44.7</c:v>
                </c:pt>
                <c:pt idx="1431">
                  <c:v>44.7</c:v>
                </c:pt>
                <c:pt idx="1432">
                  <c:v>44.7</c:v>
                </c:pt>
                <c:pt idx="1433">
                  <c:v>44.7</c:v>
                </c:pt>
                <c:pt idx="1434">
                  <c:v>44.7</c:v>
                </c:pt>
                <c:pt idx="1435">
                  <c:v>44.7</c:v>
                </c:pt>
                <c:pt idx="1436">
                  <c:v>44.7</c:v>
                </c:pt>
                <c:pt idx="1437">
                  <c:v>44.7</c:v>
                </c:pt>
                <c:pt idx="1438">
                  <c:v>44.7</c:v>
                </c:pt>
                <c:pt idx="1439">
                  <c:v>44.69</c:v>
                </c:pt>
                <c:pt idx="1440">
                  <c:v>44.69</c:v>
                </c:pt>
                <c:pt idx="1441">
                  <c:v>44.69</c:v>
                </c:pt>
                <c:pt idx="1442">
                  <c:v>44.68</c:v>
                </c:pt>
                <c:pt idx="1443">
                  <c:v>44.68</c:v>
                </c:pt>
                <c:pt idx="1444">
                  <c:v>44.68</c:v>
                </c:pt>
                <c:pt idx="1445">
                  <c:v>44.68</c:v>
                </c:pt>
                <c:pt idx="1446">
                  <c:v>44.68</c:v>
                </c:pt>
                <c:pt idx="1447">
                  <c:v>44.67</c:v>
                </c:pt>
                <c:pt idx="1448">
                  <c:v>44.67</c:v>
                </c:pt>
                <c:pt idx="1449">
                  <c:v>44.67</c:v>
                </c:pt>
                <c:pt idx="1450">
                  <c:v>44.66</c:v>
                </c:pt>
                <c:pt idx="1451">
                  <c:v>44.66</c:v>
                </c:pt>
                <c:pt idx="1452">
                  <c:v>44.66</c:v>
                </c:pt>
                <c:pt idx="1453">
                  <c:v>44.65</c:v>
                </c:pt>
                <c:pt idx="1454">
                  <c:v>44.65</c:v>
                </c:pt>
                <c:pt idx="1455">
                  <c:v>44.64</c:v>
                </c:pt>
                <c:pt idx="1456">
                  <c:v>44.63</c:v>
                </c:pt>
                <c:pt idx="1457">
                  <c:v>44.63</c:v>
                </c:pt>
                <c:pt idx="1458">
                  <c:v>44.63</c:v>
                </c:pt>
                <c:pt idx="1459">
                  <c:v>44.62</c:v>
                </c:pt>
                <c:pt idx="1460">
                  <c:v>44.62</c:v>
                </c:pt>
                <c:pt idx="1461">
                  <c:v>44.62</c:v>
                </c:pt>
                <c:pt idx="1462">
                  <c:v>44.62</c:v>
                </c:pt>
                <c:pt idx="1463">
                  <c:v>44.62</c:v>
                </c:pt>
                <c:pt idx="1464">
                  <c:v>44.62</c:v>
                </c:pt>
                <c:pt idx="1465">
                  <c:v>44.62</c:v>
                </c:pt>
                <c:pt idx="1466">
                  <c:v>44.62</c:v>
                </c:pt>
                <c:pt idx="1467">
                  <c:v>44.62</c:v>
                </c:pt>
                <c:pt idx="1468">
                  <c:v>44.62</c:v>
                </c:pt>
                <c:pt idx="1469">
                  <c:v>44.61</c:v>
                </c:pt>
                <c:pt idx="1470">
                  <c:v>44.61</c:v>
                </c:pt>
                <c:pt idx="1471">
                  <c:v>44.61</c:v>
                </c:pt>
                <c:pt idx="1472">
                  <c:v>44.61</c:v>
                </c:pt>
                <c:pt idx="1473">
                  <c:v>44.61</c:v>
                </c:pt>
                <c:pt idx="1474">
                  <c:v>44.61</c:v>
                </c:pt>
                <c:pt idx="1475">
                  <c:v>44.61</c:v>
                </c:pt>
                <c:pt idx="1476">
                  <c:v>44.61</c:v>
                </c:pt>
                <c:pt idx="1477">
                  <c:v>44.61</c:v>
                </c:pt>
                <c:pt idx="1478">
                  <c:v>44.61</c:v>
                </c:pt>
                <c:pt idx="1479">
                  <c:v>44.61</c:v>
                </c:pt>
                <c:pt idx="1480">
                  <c:v>44.61</c:v>
                </c:pt>
                <c:pt idx="1481">
                  <c:v>44.61</c:v>
                </c:pt>
                <c:pt idx="1482">
                  <c:v>44.61</c:v>
                </c:pt>
                <c:pt idx="1483">
                  <c:v>44.61</c:v>
                </c:pt>
                <c:pt idx="1484">
                  <c:v>44.61</c:v>
                </c:pt>
                <c:pt idx="1485">
                  <c:v>44.61</c:v>
                </c:pt>
                <c:pt idx="1486">
                  <c:v>44.61</c:v>
                </c:pt>
                <c:pt idx="1487">
                  <c:v>44.61</c:v>
                </c:pt>
                <c:pt idx="1488">
                  <c:v>44.6</c:v>
                </c:pt>
                <c:pt idx="1489">
                  <c:v>44.6</c:v>
                </c:pt>
                <c:pt idx="1490">
                  <c:v>44.6</c:v>
                </c:pt>
                <c:pt idx="1491">
                  <c:v>44.6</c:v>
                </c:pt>
                <c:pt idx="1492">
                  <c:v>44.6</c:v>
                </c:pt>
                <c:pt idx="1493">
                  <c:v>44.6</c:v>
                </c:pt>
                <c:pt idx="1494">
                  <c:v>44.6</c:v>
                </c:pt>
                <c:pt idx="1495">
                  <c:v>44.61</c:v>
                </c:pt>
                <c:pt idx="1496">
                  <c:v>44.6</c:v>
                </c:pt>
                <c:pt idx="1497">
                  <c:v>44.61</c:v>
                </c:pt>
                <c:pt idx="1498">
                  <c:v>44.61</c:v>
                </c:pt>
                <c:pt idx="1499">
                  <c:v>44.61</c:v>
                </c:pt>
                <c:pt idx="1500">
                  <c:v>44.61</c:v>
                </c:pt>
                <c:pt idx="1501">
                  <c:v>44.61</c:v>
                </c:pt>
                <c:pt idx="1502">
                  <c:v>44.61</c:v>
                </c:pt>
                <c:pt idx="1503">
                  <c:v>44.61</c:v>
                </c:pt>
                <c:pt idx="1504">
                  <c:v>44.61</c:v>
                </c:pt>
                <c:pt idx="1505">
                  <c:v>44.61</c:v>
                </c:pt>
                <c:pt idx="1506">
                  <c:v>44.61</c:v>
                </c:pt>
                <c:pt idx="1507">
                  <c:v>44.61</c:v>
                </c:pt>
                <c:pt idx="1508">
                  <c:v>44.61</c:v>
                </c:pt>
                <c:pt idx="1509">
                  <c:v>44.61</c:v>
                </c:pt>
                <c:pt idx="1510">
                  <c:v>44.61</c:v>
                </c:pt>
                <c:pt idx="1511">
                  <c:v>44.61</c:v>
                </c:pt>
                <c:pt idx="1512">
                  <c:v>44.61</c:v>
                </c:pt>
                <c:pt idx="1513">
                  <c:v>44.61</c:v>
                </c:pt>
                <c:pt idx="1514">
                  <c:v>44.61</c:v>
                </c:pt>
                <c:pt idx="1515">
                  <c:v>44.61</c:v>
                </c:pt>
                <c:pt idx="1516">
                  <c:v>44.61</c:v>
                </c:pt>
                <c:pt idx="1517">
                  <c:v>44.61</c:v>
                </c:pt>
                <c:pt idx="1518">
                  <c:v>44.61</c:v>
                </c:pt>
                <c:pt idx="1519">
                  <c:v>44.61</c:v>
                </c:pt>
                <c:pt idx="1520">
                  <c:v>44.61</c:v>
                </c:pt>
                <c:pt idx="1521">
                  <c:v>44.61</c:v>
                </c:pt>
                <c:pt idx="1522">
                  <c:v>44.6</c:v>
                </c:pt>
                <c:pt idx="1523">
                  <c:v>44.6</c:v>
                </c:pt>
                <c:pt idx="1524">
                  <c:v>44.6</c:v>
                </c:pt>
                <c:pt idx="1525">
                  <c:v>44.6</c:v>
                </c:pt>
                <c:pt idx="1526">
                  <c:v>44.6</c:v>
                </c:pt>
                <c:pt idx="1527">
                  <c:v>44.6</c:v>
                </c:pt>
                <c:pt idx="1528">
                  <c:v>44.6</c:v>
                </c:pt>
                <c:pt idx="1529">
                  <c:v>44.61</c:v>
                </c:pt>
                <c:pt idx="1530">
                  <c:v>44.62</c:v>
                </c:pt>
                <c:pt idx="1531">
                  <c:v>44.62</c:v>
                </c:pt>
                <c:pt idx="1532">
                  <c:v>44.63</c:v>
                </c:pt>
                <c:pt idx="1533">
                  <c:v>44.63</c:v>
                </c:pt>
                <c:pt idx="1534">
                  <c:v>44.63</c:v>
                </c:pt>
                <c:pt idx="1535">
                  <c:v>44.63</c:v>
                </c:pt>
                <c:pt idx="1536">
                  <c:v>44.63</c:v>
                </c:pt>
                <c:pt idx="1537">
                  <c:v>44.64</c:v>
                </c:pt>
                <c:pt idx="1538">
                  <c:v>44.64</c:v>
                </c:pt>
                <c:pt idx="1539">
                  <c:v>44.64</c:v>
                </c:pt>
                <c:pt idx="1540">
                  <c:v>44.64</c:v>
                </c:pt>
                <c:pt idx="1541">
                  <c:v>44.64</c:v>
                </c:pt>
                <c:pt idx="1542">
                  <c:v>44.64</c:v>
                </c:pt>
                <c:pt idx="1543">
                  <c:v>44.64</c:v>
                </c:pt>
                <c:pt idx="1544">
                  <c:v>44.65</c:v>
                </c:pt>
                <c:pt idx="1545">
                  <c:v>44.65</c:v>
                </c:pt>
                <c:pt idx="1546">
                  <c:v>44.65</c:v>
                </c:pt>
                <c:pt idx="1547">
                  <c:v>44.66</c:v>
                </c:pt>
                <c:pt idx="1548">
                  <c:v>44.67</c:v>
                </c:pt>
                <c:pt idx="1549">
                  <c:v>44.68</c:v>
                </c:pt>
                <c:pt idx="1550">
                  <c:v>44.69</c:v>
                </c:pt>
                <c:pt idx="1551">
                  <c:v>44.69</c:v>
                </c:pt>
                <c:pt idx="1552">
                  <c:v>44.7</c:v>
                </c:pt>
                <c:pt idx="1553">
                  <c:v>44.7</c:v>
                </c:pt>
                <c:pt idx="1554">
                  <c:v>44.7</c:v>
                </c:pt>
                <c:pt idx="1555">
                  <c:v>44.7</c:v>
                </c:pt>
                <c:pt idx="1556">
                  <c:v>44.7</c:v>
                </c:pt>
                <c:pt idx="1557">
                  <c:v>44.7</c:v>
                </c:pt>
                <c:pt idx="1558">
                  <c:v>44.7</c:v>
                </c:pt>
                <c:pt idx="1559">
                  <c:v>44.7</c:v>
                </c:pt>
                <c:pt idx="1560">
                  <c:v>44.7</c:v>
                </c:pt>
                <c:pt idx="1561">
                  <c:v>44.71</c:v>
                </c:pt>
                <c:pt idx="1562">
                  <c:v>44.72</c:v>
                </c:pt>
                <c:pt idx="1563">
                  <c:v>44.73</c:v>
                </c:pt>
                <c:pt idx="1564">
                  <c:v>44.73</c:v>
                </c:pt>
                <c:pt idx="1565">
                  <c:v>44.75</c:v>
                </c:pt>
                <c:pt idx="1566">
                  <c:v>44.76</c:v>
                </c:pt>
                <c:pt idx="1567">
                  <c:v>44.77</c:v>
                </c:pt>
                <c:pt idx="1568">
                  <c:v>44.79</c:v>
                </c:pt>
                <c:pt idx="1569">
                  <c:v>44.81</c:v>
                </c:pt>
                <c:pt idx="1570">
                  <c:v>44.82</c:v>
                </c:pt>
                <c:pt idx="1571">
                  <c:v>44.83</c:v>
                </c:pt>
                <c:pt idx="1572">
                  <c:v>44.85</c:v>
                </c:pt>
                <c:pt idx="1573">
                  <c:v>44.86</c:v>
                </c:pt>
                <c:pt idx="1574">
                  <c:v>44.87</c:v>
                </c:pt>
                <c:pt idx="1575">
                  <c:v>44.88</c:v>
                </c:pt>
                <c:pt idx="1576">
                  <c:v>44.9</c:v>
                </c:pt>
                <c:pt idx="1577">
                  <c:v>44.91</c:v>
                </c:pt>
                <c:pt idx="1578">
                  <c:v>44.91</c:v>
                </c:pt>
                <c:pt idx="1579">
                  <c:v>44.92</c:v>
                </c:pt>
                <c:pt idx="1580">
                  <c:v>44.93</c:v>
                </c:pt>
                <c:pt idx="1581">
                  <c:v>44.93</c:v>
                </c:pt>
                <c:pt idx="1582">
                  <c:v>44.94</c:v>
                </c:pt>
                <c:pt idx="1583">
                  <c:v>44.94</c:v>
                </c:pt>
                <c:pt idx="1584">
                  <c:v>44.94</c:v>
                </c:pt>
                <c:pt idx="1585">
                  <c:v>44.94</c:v>
                </c:pt>
                <c:pt idx="1586">
                  <c:v>44.94</c:v>
                </c:pt>
                <c:pt idx="1587">
                  <c:v>44.95</c:v>
                </c:pt>
                <c:pt idx="1588">
                  <c:v>44.95</c:v>
                </c:pt>
                <c:pt idx="1589">
                  <c:v>44.96</c:v>
                </c:pt>
                <c:pt idx="1590">
                  <c:v>44.97</c:v>
                </c:pt>
                <c:pt idx="1591">
                  <c:v>44.98</c:v>
                </c:pt>
                <c:pt idx="1592">
                  <c:v>44.99</c:v>
                </c:pt>
                <c:pt idx="1593">
                  <c:v>45</c:v>
                </c:pt>
                <c:pt idx="1594">
                  <c:v>45.01</c:v>
                </c:pt>
                <c:pt idx="1595">
                  <c:v>45.02</c:v>
                </c:pt>
                <c:pt idx="1596">
                  <c:v>45.03</c:v>
                </c:pt>
                <c:pt idx="1597">
                  <c:v>45.04</c:v>
                </c:pt>
                <c:pt idx="1598">
                  <c:v>45.05</c:v>
                </c:pt>
                <c:pt idx="1599">
                  <c:v>45.05</c:v>
                </c:pt>
                <c:pt idx="1600">
                  <c:v>45.05</c:v>
                </c:pt>
                <c:pt idx="1601">
                  <c:v>45.05</c:v>
                </c:pt>
                <c:pt idx="1602">
                  <c:v>45.05</c:v>
                </c:pt>
                <c:pt idx="1603">
                  <c:v>45.05</c:v>
                </c:pt>
                <c:pt idx="1604">
                  <c:v>45.05</c:v>
                </c:pt>
                <c:pt idx="1605">
                  <c:v>45.05</c:v>
                </c:pt>
                <c:pt idx="1606">
                  <c:v>45.05</c:v>
                </c:pt>
                <c:pt idx="1607">
                  <c:v>45.05</c:v>
                </c:pt>
                <c:pt idx="1608">
                  <c:v>45.05</c:v>
                </c:pt>
                <c:pt idx="1609">
                  <c:v>45.05</c:v>
                </c:pt>
                <c:pt idx="1610">
                  <c:v>45.05</c:v>
                </c:pt>
                <c:pt idx="1611">
                  <c:v>45.05</c:v>
                </c:pt>
                <c:pt idx="1612">
                  <c:v>45.05</c:v>
                </c:pt>
                <c:pt idx="1613">
                  <c:v>45.05</c:v>
                </c:pt>
                <c:pt idx="1614">
                  <c:v>45.05</c:v>
                </c:pt>
                <c:pt idx="1615">
                  <c:v>45.05</c:v>
                </c:pt>
                <c:pt idx="1616">
                  <c:v>45.05</c:v>
                </c:pt>
                <c:pt idx="1617">
                  <c:v>45.05</c:v>
                </c:pt>
                <c:pt idx="1618">
                  <c:v>45.05</c:v>
                </c:pt>
                <c:pt idx="1619">
                  <c:v>45.06</c:v>
                </c:pt>
                <c:pt idx="1620">
                  <c:v>45.06</c:v>
                </c:pt>
                <c:pt idx="1621">
                  <c:v>45.06</c:v>
                </c:pt>
                <c:pt idx="1622">
                  <c:v>45.07</c:v>
                </c:pt>
                <c:pt idx="1623">
                  <c:v>45.07</c:v>
                </c:pt>
                <c:pt idx="1624">
                  <c:v>45.07</c:v>
                </c:pt>
                <c:pt idx="1625">
                  <c:v>45.07</c:v>
                </c:pt>
                <c:pt idx="1626">
                  <c:v>45.07</c:v>
                </c:pt>
                <c:pt idx="1627">
                  <c:v>45.07</c:v>
                </c:pt>
                <c:pt idx="1628">
                  <c:v>45.07</c:v>
                </c:pt>
                <c:pt idx="1629">
                  <c:v>45.08</c:v>
                </c:pt>
                <c:pt idx="1630">
                  <c:v>45.08</c:v>
                </c:pt>
                <c:pt idx="1631">
                  <c:v>45.09</c:v>
                </c:pt>
                <c:pt idx="1632">
                  <c:v>45.09</c:v>
                </c:pt>
                <c:pt idx="1633">
                  <c:v>45.1</c:v>
                </c:pt>
                <c:pt idx="1634">
                  <c:v>45.1</c:v>
                </c:pt>
                <c:pt idx="1635">
                  <c:v>45.1</c:v>
                </c:pt>
                <c:pt idx="1636">
                  <c:v>45.1</c:v>
                </c:pt>
                <c:pt idx="1637">
                  <c:v>45.1</c:v>
                </c:pt>
                <c:pt idx="1638">
                  <c:v>45.1</c:v>
                </c:pt>
                <c:pt idx="1639">
                  <c:v>45.11</c:v>
                </c:pt>
                <c:pt idx="1640">
                  <c:v>45.11</c:v>
                </c:pt>
                <c:pt idx="1641">
                  <c:v>45.12</c:v>
                </c:pt>
                <c:pt idx="1642">
                  <c:v>45.13</c:v>
                </c:pt>
                <c:pt idx="1643">
                  <c:v>45.13</c:v>
                </c:pt>
                <c:pt idx="1644">
                  <c:v>45.13</c:v>
                </c:pt>
                <c:pt idx="1645">
                  <c:v>45.13</c:v>
                </c:pt>
                <c:pt idx="1646">
                  <c:v>45.14</c:v>
                </c:pt>
                <c:pt idx="1647">
                  <c:v>45.15</c:v>
                </c:pt>
                <c:pt idx="1648">
                  <c:v>45.15</c:v>
                </c:pt>
                <c:pt idx="1649">
                  <c:v>45.15</c:v>
                </c:pt>
                <c:pt idx="1650">
                  <c:v>45.16</c:v>
                </c:pt>
                <c:pt idx="1651">
                  <c:v>45.16</c:v>
                </c:pt>
                <c:pt idx="1652">
                  <c:v>45.16</c:v>
                </c:pt>
                <c:pt idx="1653">
                  <c:v>45.17</c:v>
                </c:pt>
                <c:pt idx="1654">
                  <c:v>45.17</c:v>
                </c:pt>
                <c:pt idx="1655">
                  <c:v>45.18</c:v>
                </c:pt>
                <c:pt idx="1656">
                  <c:v>45.18</c:v>
                </c:pt>
                <c:pt idx="1657">
                  <c:v>45.18</c:v>
                </c:pt>
                <c:pt idx="1658">
                  <c:v>45.18</c:v>
                </c:pt>
                <c:pt idx="1659">
                  <c:v>45.18</c:v>
                </c:pt>
                <c:pt idx="1660">
                  <c:v>45.19</c:v>
                </c:pt>
                <c:pt idx="1661">
                  <c:v>45.19</c:v>
                </c:pt>
                <c:pt idx="1662">
                  <c:v>45.2</c:v>
                </c:pt>
                <c:pt idx="1663">
                  <c:v>45.2</c:v>
                </c:pt>
                <c:pt idx="1664">
                  <c:v>45.2</c:v>
                </c:pt>
                <c:pt idx="1665">
                  <c:v>45.2</c:v>
                </c:pt>
                <c:pt idx="1666">
                  <c:v>45.2</c:v>
                </c:pt>
                <c:pt idx="1667">
                  <c:v>45.2</c:v>
                </c:pt>
                <c:pt idx="1668">
                  <c:v>45.2</c:v>
                </c:pt>
                <c:pt idx="1669">
                  <c:v>45.2</c:v>
                </c:pt>
                <c:pt idx="1670">
                  <c:v>45.2</c:v>
                </c:pt>
                <c:pt idx="1671">
                  <c:v>45.2</c:v>
                </c:pt>
                <c:pt idx="1672">
                  <c:v>45.2</c:v>
                </c:pt>
                <c:pt idx="1673">
                  <c:v>45.2</c:v>
                </c:pt>
                <c:pt idx="1674">
                  <c:v>45.2</c:v>
                </c:pt>
                <c:pt idx="1675">
                  <c:v>45.21</c:v>
                </c:pt>
                <c:pt idx="1676">
                  <c:v>45.21</c:v>
                </c:pt>
                <c:pt idx="1677">
                  <c:v>45.22</c:v>
                </c:pt>
                <c:pt idx="1678">
                  <c:v>45.22</c:v>
                </c:pt>
                <c:pt idx="1679">
                  <c:v>45.23</c:v>
                </c:pt>
                <c:pt idx="1680">
                  <c:v>45.23</c:v>
                </c:pt>
                <c:pt idx="1681">
                  <c:v>45.24</c:v>
                </c:pt>
                <c:pt idx="1682">
                  <c:v>45.24</c:v>
                </c:pt>
                <c:pt idx="1683">
                  <c:v>45.24</c:v>
                </c:pt>
                <c:pt idx="1684">
                  <c:v>45.24</c:v>
                </c:pt>
                <c:pt idx="1685">
                  <c:v>45.24</c:v>
                </c:pt>
                <c:pt idx="1686">
                  <c:v>45.24</c:v>
                </c:pt>
                <c:pt idx="1687">
                  <c:v>45.24</c:v>
                </c:pt>
                <c:pt idx="1688">
                  <c:v>45.24</c:v>
                </c:pt>
                <c:pt idx="1689">
                  <c:v>45.24</c:v>
                </c:pt>
                <c:pt idx="1690">
                  <c:v>45.24</c:v>
                </c:pt>
                <c:pt idx="1691">
                  <c:v>45.24</c:v>
                </c:pt>
                <c:pt idx="1692">
                  <c:v>45.24</c:v>
                </c:pt>
                <c:pt idx="1693">
                  <c:v>45.24</c:v>
                </c:pt>
                <c:pt idx="1694">
                  <c:v>45.25</c:v>
                </c:pt>
                <c:pt idx="1695">
                  <c:v>45.24</c:v>
                </c:pt>
                <c:pt idx="1696">
                  <c:v>45.24</c:v>
                </c:pt>
                <c:pt idx="1697">
                  <c:v>45.24</c:v>
                </c:pt>
                <c:pt idx="1698">
                  <c:v>45.24</c:v>
                </c:pt>
                <c:pt idx="1699">
                  <c:v>45.24</c:v>
                </c:pt>
                <c:pt idx="1700">
                  <c:v>45.24</c:v>
                </c:pt>
                <c:pt idx="1701">
                  <c:v>45.24</c:v>
                </c:pt>
                <c:pt idx="1702">
                  <c:v>45.24</c:v>
                </c:pt>
                <c:pt idx="1703">
                  <c:v>45.24</c:v>
                </c:pt>
                <c:pt idx="1704">
                  <c:v>45.24</c:v>
                </c:pt>
                <c:pt idx="1705">
                  <c:v>45.25</c:v>
                </c:pt>
                <c:pt idx="1706">
                  <c:v>45.25</c:v>
                </c:pt>
                <c:pt idx="1707">
                  <c:v>45.26</c:v>
                </c:pt>
                <c:pt idx="1708">
                  <c:v>45.26</c:v>
                </c:pt>
                <c:pt idx="1709">
                  <c:v>45.26</c:v>
                </c:pt>
                <c:pt idx="1710">
                  <c:v>45.27</c:v>
                </c:pt>
                <c:pt idx="1711">
                  <c:v>45.27</c:v>
                </c:pt>
                <c:pt idx="1712">
                  <c:v>45.27</c:v>
                </c:pt>
                <c:pt idx="1713">
                  <c:v>45.27</c:v>
                </c:pt>
                <c:pt idx="1714">
                  <c:v>45.28</c:v>
                </c:pt>
                <c:pt idx="1715">
                  <c:v>45.28</c:v>
                </c:pt>
                <c:pt idx="1716">
                  <c:v>45.28</c:v>
                </c:pt>
                <c:pt idx="1717">
                  <c:v>45.28</c:v>
                </c:pt>
                <c:pt idx="1718">
                  <c:v>45.29</c:v>
                </c:pt>
                <c:pt idx="1719">
                  <c:v>45.29</c:v>
                </c:pt>
                <c:pt idx="1720">
                  <c:v>45.29</c:v>
                </c:pt>
                <c:pt idx="1721">
                  <c:v>45.29</c:v>
                </c:pt>
                <c:pt idx="1722">
                  <c:v>45.29</c:v>
                </c:pt>
                <c:pt idx="1723">
                  <c:v>45.29</c:v>
                </c:pt>
                <c:pt idx="1724">
                  <c:v>45.29</c:v>
                </c:pt>
                <c:pt idx="1725">
                  <c:v>45.29</c:v>
                </c:pt>
                <c:pt idx="1726">
                  <c:v>45.29</c:v>
                </c:pt>
                <c:pt idx="1727">
                  <c:v>45.29</c:v>
                </c:pt>
                <c:pt idx="1728">
                  <c:v>45.29</c:v>
                </c:pt>
                <c:pt idx="1729">
                  <c:v>45.29</c:v>
                </c:pt>
                <c:pt idx="1730">
                  <c:v>45.29</c:v>
                </c:pt>
                <c:pt idx="1731">
                  <c:v>45.29</c:v>
                </c:pt>
                <c:pt idx="1732">
                  <c:v>45.29</c:v>
                </c:pt>
                <c:pt idx="1733">
                  <c:v>45.29</c:v>
                </c:pt>
                <c:pt idx="1734">
                  <c:v>45.29</c:v>
                </c:pt>
                <c:pt idx="1735">
                  <c:v>45.29</c:v>
                </c:pt>
                <c:pt idx="1736">
                  <c:v>45.29</c:v>
                </c:pt>
                <c:pt idx="1737">
                  <c:v>45.29</c:v>
                </c:pt>
                <c:pt idx="1738">
                  <c:v>45.29</c:v>
                </c:pt>
                <c:pt idx="1739">
                  <c:v>45.29</c:v>
                </c:pt>
                <c:pt idx="1740">
                  <c:v>45.29</c:v>
                </c:pt>
                <c:pt idx="1741">
                  <c:v>45.29</c:v>
                </c:pt>
                <c:pt idx="1742">
                  <c:v>45.29</c:v>
                </c:pt>
                <c:pt idx="1743">
                  <c:v>45.29</c:v>
                </c:pt>
                <c:pt idx="1744">
                  <c:v>45.29</c:v>
                </c:pt>
                <c:pt idx="1745">
                  <c:v>45.29</c:v>
                </c:pt>
                <c:pt idx="1746">
                  <c:v>45.29</c:v>
                </c:pt>
                <c:pt idx="1747">
                  <c:v>45.29</c:v>
                </c:pt>
                <c:pt idx="1748">
                  <c:v>45.29</c:v>
                </c:pt>
                <c:pt idx="1749">
                  <c:v>45.29</c:v>
                </c:pt>
                <c:pt idx="1750">
                  <c:v>45.29</c:v>
                </c:pt>
                <c:pt idx="1751">
                  <c:v>45.29</c:v>
                </c:pt>
                <c:pt idx="1752">
                  <c:v>45.29</c:v>
                </c:pt>
                <c:pt idx="1753">
                  <c:v>45.29</c:v>
                </c:pt>
                <c:pt idx="1754">
                  <c:v>45.29</c:v>
                </c:pt>
                <c:pt idx="1755">
                  <c:v>45.29</c:v>
                </c:pt>
                <c:pt idx="1756">
                  <c:v>45.29</c:v>
                </c:pt>
                <c:pt idx="1757">
                  <c:v>45.29</c:v>
                </c:pt>
                <c:pt idx="1758">
                  <c:v>45.29</c:v>
                </c:pt>
                <c:pt idx="1759">
                  <c:v>45.29</c:v>
                </c:pt>
                <c:pt idx="1760">
                  <c:v>45.29</c:v>
                </c:pt>
                <c:pt idx="1761">
                  <c:v>45.29</c:v>
                </c:pt>
                <c:pt idx="1762">
                  <c:v>45.29</c:v>
                </c:pt>
                <c:pt idx="1763">
                  <c:v>45.29</c:v>
                </c:pt>
                <c:pt idx="1764">
                  <c:v>45.29</c:v>
                </c:pt>
                <c:pt idx="1765">
                  <c:v>45.29</c:v>
                </c:pt>
                <c:pt idx="1766">
                  <c:v>45.29</c:v>
                </c:pt>
                <c:pt idx="1767">
                  <c:v>45.29</c:v>
                </c:pt>
                <c:pt idx="1768">
                  <c:v>45.29</c:v>
                </c:pt>
                <c:pt idx="1769">
                  <c:v>45.29</c:v>
                </c:pt>
                <c:pt idx="1770">
                  <c:v>45.29</c:v>
                </c:pt>
                <c:pt idx="1771">
                  <c:v>45.28</c:v>
                </c:pt>
                <c:pt idx="1772">
                  <c:v>45.28</c:v>
                </c:pt>
                <c:pt idx="1773">
                  <c:v>45.27</c:v>
                </c:pt>
                <c:pt idx="1774">
                  <c:v>45.27</c:v>
                </c:pt>
                <c:pt idx="1775">
                  <c:v>45.26</c:v>
                </c:pt>
                <c:pt idx="1776">
                  <c:v>45.26</c:v>
                </c:pt>
                <c:pt idx="1777">
                  <c:v>45.25</c:v>
                </c:pt>
                <c:pt idx="1778">
                  <c:v>45.25</c:v>
                </c:pt>
                <c:pt idx="1779">
                  <c:v>45.24</c:v>
                </c:pt>
                <c:pt idx="1780">
                  <c:v>45.23</c:v>
                </c:pt>
                <c:pt idx="1781">
                  <c:v>45.23</c:v>
                </c:pt>
                <c:pt idx="1782">
                  <c:v>45.22</c:v>
                </c:pt>
                <c:pt idx="1783">
                  <c:v>45.21</c:v>
                </c:pt>
                <c:pt idx="1784">
                  <c:v>45.2</c:v>
                </c:pt>
                <c:pt idx="1785">
                  <c:v>45.2</c:v>
                </c:pt>
                <c:pt idx="1786">
                  <c:v>45.19</c:v>
                </c:pt>
                <c:pt idx="1787">
                  <c:v>45.18</c:v>
                </c:pt>
                <c:pt idx="1788">
                  <c:v>45.18</c:v>
                </c:pt>
                <c:pt idx="1789">
                  <c:v>45.17</c:v>
                </c:pt>
                <c:pt idx="1790">
                  <c:v>45.16</c:v>
                </c:pt>
                <c:pt idx="1791">
                  <c:v>45.16</c:v>
                </c:pt>
                <c:pt idx="1792">
                  <c:v>45.15</c:v>
                </c:pt>
                <c:pt idx="1793">
                  <c:v>45.15</c:v>
                </c:pt>
                <c:pt idx="1794">
                  <c:v>45.14</c:v>
                </c:pt>
                <c:pt idx="1795">
                  <c:v>45.13</c:v>
                </c:pt>
                <c:pt idx="1796">
                  <c:v>45.13</c:v>
                </c:pt>
                <c:pt idx="1797">
                  <c:v>45.12</c:v>
                </c:pt>
                <c:pt idx="1798">
                  <c:v>45.12</c:v>
                </c:pt>
                <c:pt idx="1799">
                  <c:v>45.11</c:v>
                </c:pt>
                <c:pt idx="1800">
                  <c:v>45.11</c:v>
                </c:pt>
                <c:pt idx="1801">
                  <c:v>45.1</c:v>
                </c:pt>
                <c:pt idx="1802">
                  <c:v>45.1</c:v>
                </c:pt>
                <c:pt idx="1803">
                  <c:v>45.1</c:v>
                </c:pt>
                <c:pt idx="1804">
                  <c:v>45.1</c:v>
                </c:pt>
                <c:pt idx="1805">
                  <c:v>45.1</c:v>
                </c:pt>
                <c:pt idx="1806">
                  <c:v>45.1</c:v>
                </c:pt>
                <c:pt idx="1807">
                  <c:v>45.1</c:v>
                </c:pt>
                <c:pt idx="1808">
                  <c:v>45.1</c:v>
                </c:pt>
                <c:pt idx="1809">
                  <c:v>45.1</c:v>
                </c:pt>
                <c:pt idx="1810">
                  <c:v>45.1</c:v>
                </c:pt>
                <c:pt idx="1811">
                  <c:v>45.1</c:v>
                </c:pt>
                <c:pt idx="1812">
                  <c:v>45.11</c:v>
                </c:pt>
                <c:pt idx="1813">
                  <c:v>45.11</c:v>
                </c:pt>
                <c:pt idx="1814">
                  <c:v>45.11</c:v>
                </c:pt>
                <c:pt idx="1815">
                  <c:v>45.12</c:v>
                </c:pt>
                <c:pt idx="1816">
                  <c:v>45.12</c:v>
                </c:pt>
                <c:pt idx="1817">
                  <c:v>45.12</c:v>
                </c:pt>
                <c:pt idx="1818">
                  <c:v>45.12</c:v>
                </c:pt>
                <c:pt idx="1819">
                  <c:v>45.12</c:v>
                </c:pt>
                <c:pt idx="1820">
                  <c:v>45.11</c:v>
                </c:pt>
                <c:pt idx="1821">
                  <c:v>45.11</c:v>
                </c:pt>
                <c:pt idx="1822">
                  <c:v>45.11</c:v>
                </c:pt>
                <c:pt idx="1823">
                  <c:v>45.11</c:v>
                </c:pt>
                <c:pt idx="1824">
                  <c:v>45.12</c:v>
                </c:pt>
                <c:pt idx="1825">
                  <c:v>45.12</c:v>
                </c:pt>
                <c:pt idx="1826">
                  <c:v>45.12</c:v>
                </c:pt>
                <c:pt idx="1827">
                  <c:v>45.13</c:v>
                </c:pt>
                <c:pt idx="1828">
                  <c:v>45.13</c:v>
                </c:pt>
                <c:pt idx="1829">
                  <c:v>45.13</c:v>
                </c:pt>
                <c:pt idx="1830">
                  <c:v>45.14</c:v>
                </c:pt>
                <c:pt idx="1831">
                  <c:v>45.14</c:v>
                </c:pt>
                <c:pt idx="1832">
                  <c:v>45.15</c:v>
                </c:pt>
                <c:pt idx="1833">
                  <c:v>45.16</c:v>
                </c:pt>
                <c:pt idx="1834">
                  <c:v>45.16</c:v>
                </c:pt>
                <c:pt idx="1835">
                  <c:v>45.17</c:v>
                </c:pt>
                <c:pt idx="1836">
                  <c:v>45.17</c:v>
                </c:pt>
                <c:pt idx="1837">
                  <c:v>45.18</c:v>
                </c:pt>
                <c:pt idx="1838">
                  <c:v>45.18</c:v>
                </c:pt>
                <c:pt idx="1839">
                  <c:v>45.19</c:v>
                </c:pt>
                <c:pt idx="1840">
                  <c:v>45.19</c:v>
                </c:pt>
                <c:pt idx="1841">
                  <c:v>45.2</c:v>
                </c:pt>
                <c:pt idx="1842">
                  <c:v>45.21</c:v>
                </c:pt>
                <c:pt idx="1843">
                  <c:v>45.21</c:v>
                </c:pt>
                <c:pt idx="1844">
                  <c:v>45.21</c:v>
                </c:pt>
                <c:pt idx="1845">
                  <c:v>45.21</c:v>
                </c:pt>
                <c:pt idx="1846">
                  <c:v>45.22</c:v>
                </c:pt>
                <c:pt idx="1847">
                  <c:v>45.22</c:v>
                </c:pt>
                <c:pt idx="1848">
                  <c:v>45.22</c:v>
                </c:pt>
                <c:pt idx="1849">
                  <c:v>45.23</c:v>
                </c:pt>
                <c:pt idx="1850">
                  <c:v>45.23</c:v>
                </c:pt>
                <c:pt idx="1851">
                  <c:v>45.24</c:v>
                </c:pt>
                <c:pt idx="1852">
                  <c:v>45.24</c:v>
                </c:pt>
                <c:pt idx="1853">
                  <c:v>45.25</c:v>
                </c:pt>
                <c:pt idx="1854">
                  <c:v>45.25</c:v>
                </c:pt>
                <c:pt idx="1855">
                  <c:v>45.25</c:v>
                </c:pt>
                <c:pt idx="1856">
                  <c:v>45.26</c:v>
                </c:pt>
                <c:pt idx="1857">
                  <c:v>45.26</c:v>
                </c:pt>
                <c:pt idx="1858">
                  <c:v>45.26</c:v>
                </c:pt>
                <c:pt idx="1859">
                  <c:v>45.27</c:v>
                </c:pt>
                <c:pt idx="1860">
                  <c:v>45.27</c:v>
                </c:pt>
                <c:pt idx="1861">
                  <c:v>45.27</c:v>
                </c:pt>
                <c:pt idx="1862">
                  <c:v>45.27</c:v>
                </c:pt>
                <c:pt idx="1863">
                  <c:v>45.27</c:v>
                </c:pt>
                <c:pt idx="1864">
                  <c:v>45.28</c:v>
                </c:pt>
                <c:pt idx="1865">
                  <c:v>45.28</c:v>
                </c:pt>
                <c:pt idx="1866">
                  <c:v>45.27</c:v>
                </c:pt>
                <c:pt idx="1867">
                  <c:v>45.28</c:v>
                </c:pt>
                <c:pt idx="1868">
                  <c:v>45.27</c:v>
                </c:pt>
                <c:pt idx="1869">
                  <c:v>45.28</c:v>
                </c:pt>
                <c:pt idx="1870">
                  <c:v>45.28</c:v>
                </c:pt>
                <c:pt idx="1871">
                  <c:v>45.28</c:v>
                </c:pt>
                <c:pt idx="1872">
                  <c:v>45.29</c:v>
                </c:pt>
                <c:pt idx="1873">
                  <c:v>45.29</c:v>
                </c:pt>
                <c:pt idx="1874">
                  <c:v>45.29</c:v>
                </c:pt>
                <c:pt idx="1875">
                  <c:v>45.29</c:v>
                </c:pt>
                <c:pt idx="1876">
                  <c:v>45.29</c:v>
                </c:pt>
                <c:pt idx="1877">
                  <c:v>45.29</c:v>
                </c:pt>
                <c:pt idx="1878">
                  <c:v>45.28</c:v>
                </c:pt>
                <c:pt idx="1879">
                  <c:v>45.28</c:v>
                </c:pt>
                <c:pt idx="1880">
                  <c:v>45.28</c:v>
                </c:pt>
                <c:pt idx="1881">
                  <c:v>45.27</c:v>
                </c:pt>
                <c:pt idx="1882">
                  <c:v>45.27</c:v>
                </c:pt>
                <c:pt idx="1883">
                  <c:v>45.27</c:v>
                </c:pt>
                <c:pt idx="1884">
                  <c:v>45.27</c:v>
                </c:pt>
                <c:pt idx="1885">
                  <c:v>45.27</c:v>
                </c:pt>
                <c:pt idx="1886">
                  <c:v>45.28</c:v>
                </c:pt>
                <c:pt idx="1887">
                  <c:v>45.28</c:v>
                </c:pt>
                <c:pt idx="1888">
                  <c:v>45.28</c:v>
                </c:pt>
                <c:pt idx="1889">
                  <c:v>45.28</c:v>
                </c:pt>
                <c:pt idx="1890">
                  <c:v>45.28</c:v>
                </c:pt>
                <c:pt idx="1891">
                  <c:v>45.28</c:v>
                </c:pt>
                <c:pt idx="1892">
                  <c:v>45.28</c:v>
                </c:pt>
                <c:pt idx="1893">
                  <c:v>45.29</c:v>
                </c:pt>
                <c:pt idx="1894">
                  <c:v>45.29</c:v>
                </c:pt>
                <c:pt idx="1895">
                  <c:v>45.29</c:v>
                </c:pt>
                <c:pt idx="1896">
                  <c:v>45.29</c:v>
                </c:pt>
                <c:pt idx="1897">
                  <c:v>45.29</c:v>
                </c:pt>
                <c:pt idx="1898">
                  <c:v>45.29</c:v>
                </c:pt>
                <c:pt idx="1899">
                  <c:v>45.29</c:v>
                </c:pt>
                <c:pt idx="1900">
                  <c:v>45.29</c:v>
                </c:pt>
                <c:pt idx="1901">
                  <c:v>45.29</c:v>
                </c:pt>
                <c:pt idx="1902">
                  <c:v>45.29</c:v>
                </c:pt>
                <c:pt idx="1903">
                  <c:v>45.29</c:v>
                </c:pt>
                <c:pt idx="1904">
                  <c:v>45.29</c:v>
                </c:pt>
                <c:pt idx="1905">
                  <c:v>45.29</c:v>
                </c:pt>
                <c:pt idx="1906">
                  <c:v>45.29</c:v>
                </c:pt>
                <c:pt idx="1907">
                  <c:v>45.29</c:v>
                </c:pt>
                <c:pt idx="1908">
                  <c:v>45.29</c:v>
                </c:pt>
                <c:pt idx="1909">
                  <c:v>45.29</c:v>
                </c:pt>
                <c:pt idx="1910">
                  <c:v>45.29</c:v>
                </c:pt>
                <c:pt idx="1911">
                  <c:v>45.29</c:v>
                </c:pt>
                <c:pt idx="1912">
                  <c:v>45.29</c:v>
                </c:pt>
                <c:pt idx="1913">
                  <c:v>45.29</c:v>
                </c:pt>
                <c:pt idx="1914">
                  <c:v>45.29</c:v>
                </c:pt>
                <c:pt idx="1915">
                  <c:v>45.29</c:v>
                </c:pt>
                <c:pt idx="1916">
                  <c:v>45.29</c:v>
                </c:pt>
                <c:pt idx="1917">
                  <c:v>45.29</c:v>
                </c:pt>
                <c:pt idx="1918">
                  <c:v>45.29</c:v>
                </c:pt>
                <c:pt idx="1919">
                  <c:v>45.29</c:v>
                </c:pt>
                <c:pt idx="1920">
                  <c:v>45.29</c:v>
                </c:pt>
                <c:pt idx="1921">
                  <c:v>45.29</c:v>
                </c:pt>
                <c:pt idx="1922">
                  <c:v>45.29</c:v>
                </c:pt>
                <c:pt idx="1923">
                  <c:v>45.29</c:v>
                </c:pt>
                <c:pt idx="1924">
                  <c:v>45.29</c:v>
                </c:pt>
                <c:pt idx="1925">
                  <c:v>45.29</c:v>
                </c:pt>
                <c:pt idx="1926">
                  <c:v>45.29</c:v>
                </c:pt>
                <c:pt idx="1927">
                  <c:v>45.29</c:v>
                </c:pt>
                <c:pt idx="1928">
                  <c:v>45.29</c:v>
                </c:pt>
                <c:pt idx="1929">
                  <c:v>45.29</c:v>
                </c:pt>
                <c:pt idx="1930">
                  <c:v>45.29</c:v>
                </c:pt>
                <c:pt idx="1931">
                  <c:v>45.29</c:v>
                </c:pt>
                <c:pt idx="1932">
                  <c:v>45.29</c:v>
                </c:pt>
                <c:pt idx="1933">
                  <c:v>45.29</c:v>
                </c:pt>
                <c:pt idx="1934">
                  <c:v>45.29</c:v>
                </c:pt>
                <c:pt idx="1935">
                  <c:v>45.29</c:v>
                </c:pt>
                <c:pt idx="1936">
                  <c:v>45.29</c:v>
                </c:pt>
                <c:pt idx="1937">
                  <c:v>45.29</c:v>
                </c:pt>
                <c:pt idx="1938">
                  <c:v>45.29</c:v>
                </c:pt>
                <c:pt idx="1939">
                  <c:v>45.29</c:v>
                </c:pt>
                <c:pt idx="1940">
                  <c:v>45.29</c:v>
                </c:pt>
                <c:pt idx="1941">
                  <c:v>45.29</c:v>
                </c:pt>
                <c:pt idx="1942">
                  <c:v>45.28</c:v>
                </c:pt>
                <c:pt idx="1943">
                  <c:v>45.28</c:v>
                </c:pt>
                <c:pt idx="1944">
                  <c:v>45.28</c:v>
                </c:pt>
                <c:pt idx="1945">
                  <c:v>45.28</c:v>
                </c:pt>
                <c:pt idx="1946">
                  <c:v>45.27</c:v>
                </c:pt>
                <c:pt idx="1947">
                  <c:v>45.28</c:v>
                </c:pt>
                <c:pt idx="1948">
                  <c:v>45.27</c:v>
                </c:pt>
                <c:pt idx="1949">
                  <c:v>45.27</c:v>
                </c:pt>
                <c:pt idx="1950">
                  <c:v>45.27</c:v>
                </c:pt>
                <c:pt idx="1951">
                  <c:v>45.26</c:v>
                </c:pt>
                <c:pt idx="1952">
                  <c:v>45.26</c:v>
                </c:pt>
                <c:pt idx="1953">
                  <c:v>45.25</c:v>
                </c:pt>
                <c:pt idx="1954">
                  <c:v>45.24</c:v>
                </c:pt>
                <c:pt idx="1955">
                  <c:v>45.24</c:v>
                </c:pt>
                <c:pt idx="1956">
                  <c:v>45.24</c:v>
                </c:pt>
                <c:pt idx="1957">
                  <c:v>45.23</c:v>
                </c:pt>
                <c:pt idx="1958">
                  <c:v>45.22</c:v>
                </c:pt>
                <c:pt idx="1959">
                  <c:v>45.21</c:v>
                </c:pt>
                <c:pt idx="1960">
                  <c:v>45.21</c:v>
                </c:pt>
                <c:pt idx="1961">
                  <c:v>45.2</c:v>
                </c:pt>
                <c:pt idx="1962">
                  <c:v>45.2</c:v>
                </c:pt>
                <c:pt idx="1963">
                  <c:v>45.19</c:v>
                </c:pt>
                <c:pt idx="1964">
                  <c:v>45.19</c:v>
                </c:pt>
                <c:pt idx="1965">
                  <c:v>45.19</c:v>
                </c:pt>
                <c:pt idx="1966">
                  <c:v>45.19</c:v>
                </c:pt>
                <c:pt idx="1967">
                  <c:v>45.19</c:v>
                </c:pt>
                <c:pt idx="1968">
                  <c:v>45.19</c:v>
                </c:pt>
                <c:pt idx="1969">
                  <c:v>45.18</c:v>
                </c:pt>
                <c:pt idx="1970">
                  <c:v>45.18</c:v>
                </c:pt>
                <c:pt idx="1971">
                  <c:v>45.18</c:v>
                </c:pt>
                <c:pt idx="1972">
                  <c:v>45.18</c:v>
                </c:pt>
                <c:pt idx="1973">
                  <c:v>45.18</c:v>
                </c:pt>
                <c:pt idx="1974">
                  <c:v>45.18</c:v>
                </c:pt>
                <c:pt idx="1975">
                  <c:v>45.18</c:v>
                </c:pt>
                <c:pt idx="1976">
                  <c:v>45.18</c:v>
                </c:pt>
                <c:pt idx="1977">
                  <c:v>45.17</c:v>
                </c:pt>
                <c:pt idx="1978">
                  <c:v>45.17</c:v>
                </c:pt>
                <c:pt idx="1979">
                  <c:v>45.17</c:v>
                </c:pt>
                <c:pt idx="1980">
                  <c:v>45.17</c:v>
                </c:pt>
                <c:pt idx="1981">
                  <c:v>45.17</c:v>
                </c:pt>
                <c:pt idx="1982">
                  <c:v>45.17</c:v>
                </c:pt>
                <c:pt idx="1983">
                  <c:v>45.18</c:v>
                </c:pt>
                <c:pt idx="1984">
                  <c:v>45.18</c:v>
                </c:pt>
                <c:pt idx="1985">
                  <c:v>45.18</c:v>
                </c:pt>
                <c:pt idx="1986">
                  <c:v>45.18</c:v>
                </c:pt>
                <c:pt idx="1987">
                  <c:v>45.18</c:v>
                </c:pt>
                <c:pt idx="1988">
                  <c:v>45.18</c:v>
                </c:pt>
                <c:pt idx="1989">
                  <c:v>45.19</c:v>
                </c:pt>
                <c:pt idx="1990">
                  <c:v>45.19</c:v>
                </c:pt>
                <c:pt idx="1991">
                  <c:v>45.19</c:v>
                </c:pt>
                <c:pt idx="1992">
                  <c:v>45.19</c:v>
                </c:pt>
                <c:pt idx="1993">
                  <c:v>45.19</c:v>
                </c:pt>
                <c:pt idx="1994">
                  <c:v>45.19</c:v>
                </c:pt>
                <c:pt idx="1995">
                  <c:v>45.19</c:v>
                </c:pt>
                <c:pt idx="1996">
                  <c:v>45.19</c:v>
                </c:pt>
                <c:pt idx="1997">
                  <c:v>45.19</c:v>
                </c:pt>
                <c:pt idx="1998">
                  <c:v>45.19</c:v>
                </c:pt>
                <c:pt idx="1999">
                  <c:v>45.19</c:v>
                </c:pt>
                <c:pt idx="2000">
                  <c:v>45.19</c:v>
                </c:pt>
                <c:pt idx="2001">
                  <c:v>45.19</c:v>
                </c:pt>
                <c:pt idx="2002">
                  <c:v>45.19</c:v>
                </c:pt>
                <c:pt idx="2003">
                  <c:v>45.2</c:v>
                </c:pt>
                <c:pt idx="2004">
                  <c:v>45.2</c:v>
                </c:pt>
                <c:pt idx="2005">
                  <c:v>45.21</c:v>
                </c:pt>
                <c:pt idx="2006">
                  <c:v>45.21</c:v>
                </c:pt>
                <c:pt idx="2007">
                  <c:v>45.22</c:v>
                </c:pt>
                <c:pt idx="2008">
                  <c:v>45.22</c:v>
                </c:pt>
                <c:pt idx="2009">
                  <c:v>45.22</c:v>
                </c:pt>
                <c:pt idx="2010">
                  <c:v>45.23</c:v>
                </c:pt>
                <c:pt idx="2011">
                  <c:v>45.23</c:v>
                </c:pt>
                <c:pt idx="2012">
                  <c:v>45.23</c:v>
                </c:pt>
                <c:pt idx="2013">
                  <c:v>45.23</c:v>
                </c:pt>
                <c:pt idx="2014">
                  <c:v>45.23</c:v>
                </c:pt>
                <c:pt idx="2015">
                  <c:v>45.24</c:v>
                </c:pt>
                <c:pt idx="2016">
                  <c:v>45.24</c:v>
                </c:pt>
                <c:pt idx="2017">
                  <c:v>45.24</c:v>
                </c:pt>
                <c:pt idx="2018">
                  <c:v>45.24</c:v>
                </c:pt>
                <c:pt idx="2019">
                  <c:v>45.24</c:v>
                </c:pt>
                <c:pt idx="2020">
                  <c:v>45.24</c:v>
                </c:pt>
                <c:pt idx="2021">
                  <c:v>45.25</c:v>
                </c:pt>
                <c:pt idx="2022">
                  <c:v>45.25</c:v>
                </c:pt>
                <c:pt idx="2023">
                  <c:v>45.26</c:v>
                </c:pt>
                <c:pt idx="2024">
                  <c:v>45.26</c:v>
                </c:pt>
                <c:pt idx="2025">
                  <c:v>45.26</c:v>
                </c:pt>
                <c:pt idx="2026">
                  <c:v>45.26</c:v>
                </c:pt>
                <c:pt idx="2027">
                  <c:v>45.26</c:v>
                </c:pt>
                <c:pt idx="2028">
                  <c:v>45.26</c:v>
                </c:pt>
                <c:pt idx="2029">
                  <c:v>45.26</c:v>
                </c:pt>
                <c:pt idx="2030">
                  <c:v>45.27</c:v>
                </c:pt>
                <c:pt idx="2031">
                  <c:v>45.27</c:v>
                </c:pt>
                <c:pt idx="2032">
                  <c:v>45.27</c:v>
                </c:pt>
                <c:pt idx="2033">
                  <c:v>45.27</c:v>
                </c:pt>
                <c:pt idx="2034">
                  <c:v>45.27</c:v>
                </c:pt>
                <c:pt idx="2035">
                  <c:v>45.28</c:v>
                </c:pt>
                <c:pt idx="2036">
                  <c:v>45.29</c:v>
                </c:pt>
                <c:pt idx="2037">
                  <c:v>45.29</c:v>
                </c:pt>
                <c:pt idx="2038">
                  <c:v>45.29</c:v>
                </c:pt>
                <c:pt idx="2039">
                  <c:v>45.29</c:v>
                </c:pt>
                <c:pt idx="2040">
                  <c:v>45.29</c:v>
                </c:pt>
                <c:pt idx="2041">
                  <c:v>45.29</c:v>
                </c:pt>
                <c:pt idx="2042">
                  <c:v>45.29</c:v>
                </c:pt>
                <c:pt idx="2043">
                  <c:v>45.29</c:v>
                </c:pt>
                <c:pt idx="2044">
                  <c:v>45.29</c:v>
                </c:pt>
                <c:pt idx="2045">
                  <c:v>45.29</c:v>
                </c:pt>
                <c:pt idx="2046">
                  <c:v>45.29</c:v>
                </c:pt>
                <c:pt idx="2047">
                  <c:v>45.29</c:v>
                </c:pt>
                <c:pt idx="2048">
                  <c:v>45.29</c:v>
                </c:pt>
                <c:pt idx="2049">
                  <c:v>45.29</c:v>
                </c:pt>
                <c:pt idx="2050">
                  <c:v>45.3</c:v>
                </c:pt>
                <c:pt idx="2051">
                  <c:v>45.3</c:v>
                </c:pt>
                <c:pt idx="2052">
                  <c:v>45.3</c:v>
                </c:pt>
                <c:pt idx="2053">
                  <c:v>45.3</c:v>
                </c:pt>
                <c:pt idx="2054">
                  <c:v>45.3</c:v>
                </c:pt>
                <c:pt idx="2055">
                  <c:v>45.31</c:v>
                </c:pt>
                <c:pt idx="2056">
                  <c:v>45.31</c:v>
                </c:pt>
                <c:pt idx="2057">
                  <c:v>45.3</c:v>
                </c:pt>
                <c:pt idx="2058">
                  <c:v>45.3</c:v>
                </c:pt>
                <c:pt idx="2059">
                  <c:v>45.3</c:v>
                </c:pt>
                <c:pt idx="2060">
                  <c:v>45.3</c:v>
                </c:pt>
                <c:pt idx="2061">
                  <c:v>45.31</c:v>
                </c:pt>
                <c:pt idx="2062">
                  <c:v>45.31</c:v>
                </c:pt>
                <c:pt idx="2063">
                  <c:v>45.31</c:v>
                </c:pt>
                <c:pt idx="2064">
                  <c:v>45.31</c:v>
                </c:pt>
                <c:pt idx="2065">
                  <c:v>45.31</c:v>
                </c:pt>
                <c:pt idx="2066">
                  <c:v>45.31</c:v>
                </c:pt>
                <c:pt idx="2067">
                  <c:v>45.31</c:v>
                </c:pt>
                <c:pt idx="2068">
                  <c:v>45.32</c:v>
                </c:pt>
                <c:pt idx="2069">
                  <c:v>45.31</c:v>
                </c:pt>
                <c:pt idx="2070">
                  <c:v>45.31</c:v>
                </c:pt>
                <c:pt idx="2071">
                  <c:v>45.31</c:v>
                </c:pt>
                <c:pt idx="2072">
                  <c:v>45.31</c:v>
                </c:pt>
                <c:pt idx="2073">
                  <c:v>45.31</c:v>
                </c:pt>
                <c:pt idx="2074">
                  <c:v>45.31</c:v>
                </c:pt>
                <c:pt idx="2075">
                  <c:v>45.31</c:v>
                </c:pt>
                <c:pt idx="2076">
                  <c:v>45.31</c:v>
                </c:pt>
                <c:pt idx="2077">
                  <c:v>45.31</c:v>
                </c:pt>
                <c:pt idx="2078">
                  <c:v>45.31</c:v>
                </c:pt>
                <c:pt idx="2079">
                  <c:v>45.31</c:v>
                </c:pt>
                <c:pt idx="2080">
                  <c:v>45.31</c:v>
                </c:pt>
                <c:pt idx="2081">
                  <c:v>45.31</c:v>
                </c:pt>
                <c:pt idx="2082">
                  <c:v>45.31</c:v>
                </c:pt>
                <c:pt idx="2083">
                  <c:v>45.31</c:v>
                </c:pt>
                <c:pt idx="2084">
                  <c:v>45.3</c:v>
                </c:pt>
                <c:pt idx="2085">
                  <c:v>45.3</c:v>
                </c:pt>
                <c:pt idx="2086">
                  <c:v>45.3</c:v>
                </c:pt>
                <c:pt idx="2087">
                  <c:v>45.3</c:v>
                </c:pt>
                <c:pt idx="2088">
                  <c:v>45.3</c:v>
                </c:pt>
                <c:pt idx="2089">
                  <c:v>45.3</c:v>
                </c:pt>
                <c:pt idx="2090">
                  <c:v>45.3</c:v>
                </c:pt>
                <c:pt idx="2091">
                  <c:v>45.3</c:v>
                </c:pt>
                <c:pt idx="2092">
                  <c:v>45.3</c:v>
                </c:pt>
                <c:pt idx="2093">
                  <c:v>45.3</c:v>
                </c:pt>
                <c:pt idx="2094">
                  <c:v>45.3</c:v>
                </c:pt>
                <c:pt idx="2095">
                  <c:v>45.3</c:v>
                </c:pt>
                <c:pt idx="2096">
                  <c:v>45.3</c:v>
                </c:pt>
                <c:pt idx="2097">
                  <c:v>45.3</c:v>
                </c:pt>
                <c:pt idx="2098">
                  <c:v>45.31</c:v>
                </c:pt>
                <c:pt idx="2099">
                  <c:v>45.31</c:v>
                </c:pt>
                <c:pt idx="2100">
                  <c:v>45.31</c:v>
                </c:pt>
                <c:pt idx="2101">
                  <c:v>45.32</c:v>
                </c:pt>
                <c:pt idx="2102">
                  <c:v>45.32</c:v>
                </c:pt>
                <c:pt idx="2103">
                  <c:v>45.33</c:v>
                </c:pt>
                <c:pt idx="2104">
                  <c:v>45.33</c:v>
                </c:pt>
                <c:pt idx="2105">
                  <c:v>45.33</c:v>
                </c:pt>
                <c:pt idx="2106">
                  <c:v>45.33</c:v>
                </c:pt>
                <c:pt idx="2107">
                  <c:v>45.33</c:v>
                </c:pt>
                <c:pt idx="2108">
                  <c:v>45.33</c:v>
                </c:pt>
                <c:pt idx="2109">
                  <c:v>45.33</c:v>
                </c:pt>
                <c:pt idx="2110">
                  <c:v>45.34</c:v>
                </c:pt>
                <c:pt idx="2111">
                  <c:v>45.34</c:v>
                </c:pt>
                <c:pt idx="2112">
                  <c:v>45.34</c:v>
                </c:pt>
                <c:pt idx="2113">
                  <c:v>45.34</c:v>
                </c:pt>
                <c:pt idx="2114">
                  <c:v>45.34</c:v>
                </c:pt>
                <c:pt idx="2115">
                  <c:v>45.33</c:v>
                </c:pt>
                <c:pt idx="2116">
                  <c:v>45.34</c:v>
                </c:pt>
                <c:pt idx="2117">
                  <c:v>45.34</c:v>
                </c:pt>
                <c:pt idx="2118">
                  <c:v>45.34</c:v>
                </c:pt>
                <c:pt idx="2119">
                  <c:v>45.34</c:v>
                </c:pt>
                <c:pt idx="2120">
                  <c:v>45.34</c:v>
                </c:pt>
                <c:pt idx="2121">
                  <c:v>45.35</c:v>
                </c:pt>
                <c:pt idx="2122">
                  <c:v>45.35</c:v>
                </c:pt>
                <c:pt idx="2123">
                  <c:v>45.36</c:v>
                </c:pt>
                <c:pt idx="2124">
                  <c:v>45.36</c:v>
                </c:pt>
                <c:pt idx="2125">
                  <c:v>45.36</c:v>
                </c:pt>
                <c:pt idx="2126">
                  <c:v>45.37</c:v>
                </c:pt>
                <c:pt idx="2127">
                  <c:v>45.37</c:v>
                </c:pt>
                <c:pt idx="2128">
                  <c:v>45.37</c:v>
                </c:pt>
                <c:pt idx="2129">
                  <c:v>45.37</c:v>
                </c:pt>
                <c:pt idx="2130">
                  <c:v>45.37</c:v>
                </c:pt>
                <c:pt idx="2131">
                  <c:v>45.37</c:v>
                </c:pt>
                <c:pt idx="2132">
                  <c:v>45.37</c:v>
                </c:pt>
                <c:pt idx="2133">
                  <c:v>45.38</c:v>
                </c:pt>
                <c:pt idx="2134">
                  <c:v>45.38</c:v>
                </c:pt>
                <c:pt idx="2135">
                  <c:v>45.38</c:v>
                </c:pt>
                <c:pt idx="2136">
                  <c:v>45.38</c:v>
                </c:pt>
                <c:pt idx="2137">
                  <c:v>45.38</c:v>
                </c:pt>
                <c:pt idx="2138">
                  <c:v>45.38</c:v>
                </c:pt>
                <c:pt idx="2139">
                  <c:v>45.38</c:v>
                </c:pt>
                <c:pt idx="2140">
                  <c:v>45.38</c:v>
                </c:pt>
                <c:pt idx="2141">
                  <c:v>45.38</c:v>
                </c:pt>
                <c:pt idx="2142">
                  <c:v>45.37</c:v>
                </c:pt>
                <c:pt idx="2143">
                  <c:v>45.37</c:v>
                </c:pt>
                <c:pt idx="2144">
                  <c:v>45.38</c:v>
                </c:pt>
                <c:pt idx="2145">
                  <c:v>45.37</c:v>
                </c:pt>
                <c:pt idx="2146">
                  <c:v>45.37</c:v>
                </c:pt>
                <c:pt idx="2147">
                  <c:v>45.37</c:v>
                </c:pt>
                <c:pt idx="2148">
                  <c:v>45.38</c:v>
                </c:pt>
                <c:pt idx="2149">
                  <c:v>45.39</c:v>
                </c:pt>
                <c:pt idx="2150">
                  <c:v>45.39</c:v>
                </c:pt>
                <c:pt idx="2151">
                  <c:v>45.39</c:v>
                </c:pt>
                <c:pt idx="2152">
                  <c:v>45.39</c:v>
                </c:pt>
                <c:pt idx="2153">
                  <c:v>45.4</c:v>
                </c:pt>
                <c:pt idx="2154">
                  <c:v>45.4</c:v>
                </c:pt>
                <c:pt idx="2155">
                  <c:v>45.4</c:v>
                </c:pt>
                <c:pt idx="2156">
                  <c:v>45.4</c:v>
                </c:pt>
                <c:pt idx="2157">
                  <c:v>45.4</c:v>
                </c:pt>
                <c:pt idx="2158">
                  <c:v>45.4</c:v>
                </c:pt>
                <c:pt idx="2159">
                  <c:v>45.4</c:v>
                </c:pt>
                <c:pt idx="2160">
                  <c:v>45.4</c:v>
                </c:pt>
                <c:pt idx="2161">
                  <c:v>45.41</c:v>
                </c:pt>
                <c:pt idx="2162">
                  <c:v>45.41</c:v>
                </c:pt>
                <c:pt idx="2163">
                  <c:v>45.41</c:v>
                </c:pt>
                <c:pt idx="2164">
                  <c:v>45.41</c:v>
                </c:pt>
                <c:pt idx="2165">
                  <c:v>45.41</c:v>
                </c:pt>
                <c:pt idx="2166">
                  <c:v>45.41</c:v>
                </c:pt>
                <c:pt idx="2167">
                  <c:v>45.41</c:v>
                </c:pt>
                <c:pt idx="2168">
                  <c:v>45.41</c:v>
                </c:pt>
                <c:pt idx="2169">
                  <c:v>45.41</c:v>
                </c:pt>
                <c:pt idx="2170">
                  <c:v>45.41</c:v>
                </c:pt>
                <c:pt idx="2171">
                  <c:v>45.41</c:v>
                </c:pt>
                <c:pt idx="2172">
                  <c:v>45.41</c:v>
                </c:pt>
                <c:pt idx="2173">
                  <c:v>45.41</c:v>
                </c:pt>
                <c:pt idx="2174">
                  <c:v>45.41</c:v>
                </c:pt>
                <c:pt idx="2175">
                  <c:v>45.41</c:v>
                </c:pt>
                <c:pt idx="2176">
                  <c:v>45.41</c:v>
                </c:pt>
                <c:pt idx="2177">
                  <c:v>45.41</c:v>
                </c:pt>
                <c:pt idx="2178">
                  <c:v>45.42</c:v>
                </c:pt>
                <c:pt idx="2179">
                  <c:v>45.42</c:v>
                </c:pt>
                <c:pt idx="2180">
                  <c:v>45.42</c:v>
                </c:pt>
                <c:pt idx="2181">
                  <c:v>45.42</c:v>
                </c:pt>
                <c:pt idx="2182">
                  <c:v>45.42</c:v>
                </c:pt>
                <c:pt idx="2183">
                  <c:v>45.42</c:v>
                </c:pt>
                <c:pt idx="2184">
                  <c:v>45.41</c:v>
                </c:pt>
                <c:pt idx="2185">
                  <c:v>45.41</c:v>
                </c:pt>
                <c:pt idx="2186">
                  <c:v>45.41</c:v>
                </c:pt>
                <c:pt idx="2187">
                  <c:v>45.41</c:v>
                </c:pt>
                <c:pt idx="2188">
                  <c:v>45.41</c:v>
                </c:pt>
                <c:pt idx="2189">
                  <c:v>45.41</c:v>
                </c:pt>
                <c:pt idx="2190">
                  <c:v>45.41</c:v>
                </c:pt>
                <c:pt idx="2191">
                  <c:v>45.41</c:v>
                </c:pt>
                <c:pt idx="2192">
                  <c:v>45.41</c:v>
                </c:pt>
                <c:pt idx="2193">
                  <c:v>45.41</c:v>
                </c:pt>
                <c:pt idx="2194">
                  <c:v>45.41</c:v>
                </c:pt>
                <c:pt idx="2195">
                  <c:v>45.41</c:v>
                </c:pt>
                <c:pt idx="2196">
                  <c:v>45.41</c:v>
                </c:pt>
                <c:pt idx="2197">
                  <c:v>45.4</c:v>
                </c:pt>
                <c:pt idx="2198">
                  <c:v>45.4</c:v>
                </c:pt>
                <c:pt idx="2199">
                  <c:v>45.39</c:v>
                </c:pt>
                <c:pt idx="2200">
                  <c:v>45.39</c:v>
                </c:pt>
                <c:pt idx="2201">
                  <c:v>45.39</c:v>
                </c:pt>
                <c:pt idx="2202">
                  <c:v>45.39</c:v>
                </c:pt>
                <c:pt idx="2203">
                  <c:v>45.38</c:v>
                </c:pt>
                <c:pt idx="2204">
                  <c:v>45.38</c:v>
                </c:pt>
                <c:pt idx="2205">
                  <c:v>45.37</c:v>
                </c:pt>
                <c:pt idx="2206">
                  <c:v>45.37</c:v>
                </c:pt>
                <c:pt idx="2207">
                  <c:v>45.36</c:v>
                </c:pt>
                <c:pt idx="2208">
                  <c:v>45.36</c:v>
                </c:pt>
                <c:pt idx="2209">
                  <c:v>45.36</c:v>
                </c:pt>
                <c:pt idx="2210">
                  <c:v>45.35</c:v>
                </c:pt>
                <c:pt idx="2211">
                  <c:v>45.35</c:v>
                </c:pt>
                <c:pt idx="2212">
                  <c:v>45.35</c:v>
                </c:pt>
                <c:pt idx="2213">
                  <c:v>45.34</c:v>
                </c:pt>
                <c:pt idx="2214">
                  <c:v>45.34</c:v>
                </c:pt>
                <c:pt idx="2215">
                  <c:v>45.33</c:v>
                </c:pt>
                <c:pt idx="2216">
                  <c:v>45.33</c:v>
                </c:pt>
                <c:pt idx="2217">
                  <c:v>45.33</c:v>
                </c:pt>
                <c:pt idx="2218">
                  <c:v>45.33</c:v>
                </c:pt>
                <c:pt idx="2219">
                  <c:v>45.33</c:v>
                </c:pt>
                <c:pt idx="2220">
                  <c:v>45.32</c:v>
                </c:pt>
                <c:pt idx="2221">
                  <c:v>45.32</c:v>
                </c:pt>
                <c:pt idx="2222">
                  <c:v>45.32</c:v>
                </c:pt>
                <c:pt idx="2223">
                  <c:v>45.32</c:v>
                </c:pt>
                <c:pt idx="2224">
                  <c:v>45.31</c:v>
                </c:pt>
                <c:pt idx="2225">
                  <c:v>45.31</c:v>
                </c:pt>
                <c:pt idx="2226">
                  <c:v>45.31</c:v>
                </c:pt>
                <c:pt idx="2227">
                  <c:v>45.31</c:v>
                </c:pt>
                <c:pt idx="2228">
                  <c:v>45.3</c:v>
                </c:pt>
                <c:pt idx="2229">
                  <c:v>45.3</c:v>
                </c:pt>
                <c:pt idx="2230">
                  <c:v>45.3</c:v>
                </c:pt>
                <c:pt idx="2231">
                  <c:v>45.3</c:v>
                </c:pt>
                <c:pt idx="2232">
                  <c:v>45.3</c:v>
                </c:pt>
                <c:pt idx="2233">
                  <c:v>45.3</c:v>
                </c:pt>
                <c:pt idx="2234">
                  <c:v>45.3</c:v>
                </c:pt>
                <c:pt idx="2235">
                  <c:v>45.3</c:v>
                </c:pt>
                <c:pt idx="2236">
                  <c:v>45.3</c:v>
                </c:pt>
                <c:pt idx="2237">
                  <c:v>45.3</c:v>
                </c:pt>
                <c:pt idx="2238">
                  <c:v>45.3</c:v>
                </c:pt>
                <c:pt idx="2239">
                  <c:v>45.29</c:v>
                </c:pt>
                <c:pt idx="2240">
                  <c:v>45.29</c:v>
                </c:pt>
                <c:pt idx="2241">
                  <c:v>45.29</c:v>
                </c:pt>
                <c:pt idx="2242">
                  <c:v>45.29</c:v>
                </c:pt>
                <c:pt idx="2243">
                  <c:v>45.29</c:v>
                </c:pt>
                <c:pt idx="2244">
                  <c:v>45.29</c:v>
                </c:pt>
                <c:pt idx="2245">
                  <c:v>45.29</c:v>
                </c:pt>
                <c:pt idx="2246">
                  <c:v>45.29</c:v>
                </c:pt>
                <c:pt idx="2247">
                  <c:v>45.29</c:v>
                </c:pt>
                <c:pt idx="2248">
                  <c:v>45.29</c:v>
                </c:pt>
                <c:pt idx="2249">
                  <c:v>45.29</c:v>
                </c:pt>
                <c:pt idx="2250">
                  <c:v>45.29</c:v>
                </c:pt>
                <c:pt idx="2251">
                  <c:v>45.29</c:v>
                </c:pt>
                <c:pt idx="2252">
                  <c:v>45.29</c:v>
                </c:pt>
                <c:pt idx="2253">
                  <c:v>45.29</c:v>
                </c:pt>
                <c:pt idx="2254">
                  <c:v>45.29</c:v>
                </c:pt>
                <c:pt idx="2255">
                  <c:v>45.29</c:v>
                </c:pt>
                <c:pt idx="2256">
                  <c:v>45.29</c:v>
                </c:pt>
                <c:pt idx="2257">
                  <c:v>45.29</c:v>
                </c:pt>
                <c:pt idx="2258">
                  <c:v>45.29</c:v>
                </c:pt>
                <c:pt idx="2259">
                  <c:v>45.29</c:v>
                </c:pt>
                <c:pt idx="2260">
                  <c:v>45.29</c:v>
                </c:pt>
                <c:pt idx="2261">
                  <c:v>45.29</c:v>
                </c:pt>
                <c:pt idx="2262">
                  <c:v>45.29</c:v>
                </c:pt>
                <c:pt idx="2263">
                  <c:v>45.29</c:v>
                </c:pt>
                <c:pt idx="2264">
                  <c:v>45.29</c:v>
                </c:pt>
                <c:pt idx="2265">
                  <c:v>45.29</c:v>
                </c:pt>
                <c:pt idx="2266">
                  <c:v>45.29</c:v>
                </c:pt>
                <c:pt idx="2267">
                  <c:v>45.28</c:v>
                </c:pt>
                <c:pt idx="2268">
                  <c:v>45.29</c:v>
                </c:pt>
                <c:pt idx="2269">
                  <c:v>45.29</c:v>
                </c:pt>
                <c:pt idx="2270">
                  <c:v>45.28</c:v>
                </c:pt>
                <c:pt idx="2271">
                  <c:v>45.28</c:v>
                </c:pt>
                <c:pt idx="2272">
                  <c:v>45.28</c:v>
                </c:pt>
                <c:pt idx="2273">
                  <c:v>45.28</c:v>
                </c:pt>
                <c:pt idx="2274">
                  <c:v>45.28</c:v>
                </c:pt>
                <c:pt idx="2275">
                  <c:v>45.28</c:v>
                </c:pt>
                <c:pt idx="2276">
                  <c:v>45.28</c:v>
                </c:pt>
                <c:pt idx="2277">
                  <c:v>45.27</c:v>
                </c:pt>
                <c:pt idx="2278">
                  <c:v>45.27</c:v>
                </c:pt>
                <c:pt idx="2279">
                  <c:v>45.27</c:v>
                </c:pt>
                <c:pt idx="2280">
                  <c:v>45.27</c:v>
                </c:pt>
                <c:pt idx="2281">
                  <c:v>45.27</c:v>
                </c:pt>
                <c:pt idx="2282">
                  <c:v>45.26</c:v>
                </c:pt>
                <c:pt idx="2283">
                  <c:v>45.26</c:v>
                </c:pt>
                <c:pt idx="2284">
                  <c:v>45.26</c:v>
                </c:pt>
                <c:pt idx="2285">
                  <c:v>45.26</c:v>
                </c:pt>
                <c:pt idx="2286">
                  <c:v>45.26</c:v>
                </c:pt>
                <c:pt idx="2287">
                  <c:v>45.26</c:v>
                </c:pt>
                <c:pt idx="2288">
                  <c:v>45.26</c:v>
                </c:pt>
                <c:pt idx="2289">
                  <c:v>45.26</c:v>
                </c:pt>
                <c:pt idx="2290">
                  <c:v>45.25</c:v>
                </c:pt>
                <c:pt idx="2291">
                  <c:v>45.26</c:v>
                </c:pt>
                <c:pt idx="2292">
                  <c:v>45.25</c:v>
                </c:pt>
                <c:pt idx="2293">
                  <c:v>45.25</c:v>
                </c:pt>
                <c:pt idx="2294">
                  <c:v>45.25</c:v>
                </c:pt>
                <c:pt idx="2295">
                  <c:v>45.25</c:v>
                </c:pt>
                <c:pt idx="2296">
                  <c:v>45.25</c:v>
                </c:pt>
                <c:pt idx="2297">
                  <c:v>45.25</c:v>
                </c:pt>
                <c:pt idx="2298">
                  <c:v>45.24</c:v>
                </c:pt>
                <c:pt idx="2299">
                  <c:v>45.24</c:v>
                </c:pt>
                <c:pt idx="2300">
                  <c:v>45.24</c:v>
                </c:pt>
                <c:pt idx="2301">
                  <c:v>45.24</c:v>
                </c:pt>
                <c:pt idx="2302">
                  <c:v>45.24</c:v>
                </c:pt>
                <c:pt idx="2303">
                  <c:v>45.24</c:v>
                </c:pt>
                <c:pt idx="2304">
                  <c:v>45.23</c:v>
                </c:pt>
                <c:pt idx="2305">
                  <c:v>45.22</c:v>
                </c:pt>
                <c:pt idx="2306">
                  <c:v>45.22</c:v>
                </c:pt>
                <c:pt idx="2307">
                  <c:v>45.22</c:v>
                </c:pt>
                <c:pt idx="2308">
                  <c:v>45.22</c:v>
                </c:pt>
                <c:pt idx="2309">
                  <c:v>45.21</c:v>
                </c:pt>
                <c:pt idx="2310">
                  <c:v>45.21</c:v>
                </c:pt>
                <c:pt idx="2311">
                  <c:v>45.21</c:v>
                </c:pt>
                <c:pt idx="2312">
                  <c:v>45.2</c:v>
                </c:pt>
                <c:pt idx="2313">
                  <c:v>45.2</c:v>
                </c:pt>
                <c:pt idx="2314">
                  <c:v>45.2</c:v>
                </c:pt>
                <c:pt idx="2315">
                  <c:v>45.2</c:v>
                </c:pt>
                <c:pt idx="2316">
                  <c:v>45.2</c:v>
                </c:pt>
                <c:pt idx="2317">
                  <c:v>45.2</c:v>
                </c:pt>
                <c:pt idx="2318">
                  <c:v>45.2</c:v>
                </c:pt>
                <c:pt idx="2319">
                  <c:v>45.2</c:v>
                </c:pt>
                <c:pt idx="2320">
                  <c:v>45.2</c:v>
                </c:pt>
                <c:pt idx="2321">
                  <c:v>45.2</c:v>
                </c:pt>
                <c:pt idx="2322">
                  <c:v>45.2</c:v>
                </c:pt>
                <c:pt idx="2323">
                  <c:v>45.2</c:v>
                </c:pt>
                <c:pt idx="2324">
                  <c:v>45.21</c:v>
                </c:pt>
                <c:pt idx="2325">
                  <c:v>45.21</c:v>
                </c:pt>
                <c:pt idx="2326">
                  <c:v>45.2</c:v>
                </c:pt>
                <c:pt idx="2327">
                  <c:v>45.21</c:v>
                </c:pt>
                <c:pt idx="2328">
                  <c:v>45.21</c:v>
                </c:pt>
                <c:pt idx="2329">
                  <c:v>45.21</c:v>
                </c:pt>
                <c:pt idx="2330">
                  <c:v>45.22</c:v>
                </c:pt>
                <c:pt idx="2331">
                  <c:v>45.22</c:v>
                </c:pt>
                <c:pt idx="2332">
                  <c:v>45.23</c:v>
                </c:pt>
                <c:pt idx="2333">
                  <c:v>45.23</c:v>
                </c:pt>
                <c:pt idx="2334">
                  <c:v>45.24</c:v>
                </c:pt>
                <c:pt idx="2335">
                  <c:v>45.24</c:v>
                </c:pt>
                <c:pt idx="2336">
                  <c:v>45.24</c:v>
                </c:pt>
                <c:pt idx="2337">
                  <c:v>45.24</c:v>
                </c:pt>
                <c:pt idx="2338">
                  <c:v>45.25</c:v>
                </c:pt>
                <c:pt idx="2339">
                  <c:v>45.25</c:v>
                </c:pt>
                <c:pt idx="2340">
                  <c:v>45.26</c:v>
                </c:pt>
                <c:pt idx="2341">
                  <c:v>45.26</c:v>
                </c:pt>
                <c:pt idx="2342">
                  <c:v>45.26</c:v>
                </c:pt>
                <c:pt idx="2343">
                  <c:v>45.26</c:v>
                </c:pt>
                <c:pt idx="2344">
                  <c:v>45.26</c:v>
                </c:pt>
                <c:pt idx="2345">
                  <c:v>45.27</c:v>
                </c:pt>
                <c:pt idx="2346">
                  <c:v>45.27</c:v>
                </c:pt>
                <c:pt idx="2347">
                  <c:v>45.27</c:v>
                </c:pt>
                <c:pt idx="2348">
                  <c:v>45.27</c:v>
                </c:pt>
                <c:pt idx="2349">
                  <c:v>45.27</c:v>
                </c:pt>
                <c:pt idx="2350">
                  <c:v>45.28</c:v>
                </c:pt>
                <c:pt idx="2351">
                  <c:v>45.28</c:v>
                </c:pt>
                <c:pt idx="2352">
                  <c:v>45.28</c:v>
                </c:pt>
                <c:pt idx="2353">
                  <c:v>45.28</c:v>
                </c:pt>
                <c:pt idx="2354">
                  <c:v>45.29</c:v>
                </c:pt>
                <c:pt idx="2355">
                  <c:v>45.29</c:v>
                </c:pt>
                <c:pt idx="2356">
                  <c:v>45.29</c:v>
                </c:pt>
                <c:pt idx="2357">
                  <c:v>45.29</c:v>
                </c:pt>
                <c:pt idx="2358">
                  <c:v>45.29</c:v>
                </c:pt>
                <c:pt idx="2359">
                  <c:v>45.29</c:v>
                </c:pt>
                <c:pt idx="2360">
                  <c:v>45.3</c:v>
                </c:pt>
                <c:pt idx="2361">
                  <c:v>45.3</c:v>
                </c:pt>
                <c:pt idx="2362">
                  <c:v>45.3</c:v>
                </c:pt>
                <c:pt idx="2363">
                  <c:v>45.3</c:v>
                </c:pt>
                <c:pt idx="2364">
                  <c:v>45.31</c:v>
                </c:pt>
                <c:pt idx="2365">
                  <c:v>45.31</c:v>
                </c:pt>
                <c:pt idx="2366">
                  <c:v>45.31</c:v>
                </c:pt>
                <c:pt idx="2367">
                  <c:v>45.32</c:v>
                </c:pt>
                <c:pt idx="2368">
                  <c:v>45.33</c:v>
                </c:pt>
                <c:pt idx="2369">
                  <c:v>45.34</c:v>
                </c:pt>
                <c:pt idx="2370">
                  <c:v>45.34</c:v>
                </c:pt>
                <c:pt idx="2371">
                  <c:v>45.35</c:v>
                </c:pt>
                <c:pt idx="2372">
                  <c:v>45.36</c:v>
                </c:pt>
                <c:pt idx="2373">
                  <c:v>45.36</c:v>
                </c:pt>
                <c:pt idx="2374">
                  <c:v>45.37</c:v>
                </c:pt>
                <c:pt idx="2375">
                  <c:v>45.38</c:v>
                </c:pt>
                <c:pt idx="2376">
                  <c:v>45.38</c:v>
                </c:pt>
                <c:pt idx="2377">
                  <c:v>45.38</c:v>
                </c:pt>
                <c:pt idx="2378">
                  <c:v>45.38</c:v>
                </c:pt>
                <c:pt idx="2379">
                  <c:v>45.39</c:v>
                </c:pt>
                <c:pt idx="2380">
                  <c:v>45.39</c:v>
                </c:pt>
                <c:pt idx="2381">
                  <c:v>45.39</c:v>
                </c:pt>
                <c:pt idx="2382">
                  <c:v>45.39</c:v>
                </c:pt>
                <c:pt idx="2383">
                  <c:v>45.4</c:v>
                </c:pt>
                <c:pt idx="2384">
                  <c:v>45.4</c:v>
                </c:pt>
                <c:pt idx="2385">
                  <c:v>45.4</c:v>
                </c:pt>
                <c:pt idx="2386">
                  <c:v>45.4</c:v>
                </c:pt>
                <c:pt idx="2387">
                  <c:v>45.41</c:v>
                </c:pt>
                <c:pt idx="2388">
                  <c:v>45.41</c:v>
                </c:pt>
                <c:pt idx="2389">
                  <c:v>45.41</c:v>
                </c:pt>
                <c:pt idx="2390">
                  <c:v>45.41</c:v>
                </c:pt>
                <c:pt idx="2391">
                  <c:v>45.42</c:v>
                </c:pt>
                <c:pt idx="2392">
                  <c:v>45.42</c:v>
                </c:pt>
                <c:pt idx="2393">
                  <c:v>45.42</c:v>
                </c:pt>
                <c:pt idx="2394">
                  <c:v>45.42</c:v>
                </c:pt>
                <c:pt idx="2395">
                  <c:v>45.42</c:v>
                </c:pt>
                <c:pt idx="2396">
                  <c:v>45.41</c:v>
                </c:pt>
                <c:pt idx="2397">
                  <c:v>45.41</c:v>
                </c:pt>
                <c:pt idx="2398">
                  <c:v>45.41</c:v>
                </c:pt>
                <c:pt idx="2399">
                  <c:v>45.41</c:v>
                </c:pt>
                <c:pt idx="2400">
                  <c:v>45.41</c:v>
                </c:pt>
                <c:pt idx="2401">
                  <c:v>45.41</c:v>
                </c:pt>
                <c:pt idx="2402">
                  <c:v>45.41</c:v>
                </c:pt>
                <c:pt idx="2403">
                  <c:v>45.41</c:v>
                </c:pt>
                <c:pt idx="2404">
                  <c:v>45.41</c:v>
                </c:pt>
                <c:pt idx="2405">
                  <c:v>45.41</c:v>
                </c:pt>
                <c:pt idx="2406">
                  <c:v>45.41</c:v>
                </c:pt>
                <c:pt idx="2407">
                  <c:v>45.41</c:v>
                </c:pt>
                <c:pt idx="2408">
                  <c:v>45.42</c:v>
                </c:pt>
                <c:pt idx="2409">
                  <c:v>45.41</c:v>
                </c:pt>
                <c:pt idx="2410">
                  <c:v>45.41</c:v>
                </c:pt>
                <c:pt idx="2411">
                  <c:v>45.41</c:v>
                </c:pt>
                <c:pt idx="2412">
                  <c:v>45.41</c:v>
                </c:pt>
                <c:pt idx="2413">
                  <c:v>45.41</c:v>
                </c:pt>
                <c:pt idx="2414">
                  <c:v>45.42</c:v>
                </c:pt>
                <c:pt idx="2415">
                  <c:v>45.42</c:v>
                </c:pt>
                <c:pt idx="2416">
                  <c:v>45.42</c:v>
                </c:pt>
                <c:pt idx="2417">
                  <c:v>45.41</c:v>
                </c:pt>
                <c:pt idx="2418">
                  <c:v>45.41</c:v>
                </c:pt>
                <c:pt idx="2419">
                  <c:v>45.41</c:v>
                </c:pt>
                <c:pt idx="2420">
                  <c:v>45.41</c:v>
                </c:pt>
                <c:pt idx="2421">
                  <c:v>45.41</c:v>
                </c:pt>
                <c:pt idx="2422">
                  <c:v>45.41</c:v>
                </c:pt>
                <c:pt idx="2423">
                  <c:v>45.41</c:v>
                </c:pt>
                <c:pt idx="2424">
                  <c:v>45.42</c:v>
                </c:pt>
                <c:pt idx="2425">
                  <c:v>45.41</c:v>
                </c:pt>
                <c:pt idx="2426">
                  <c:v>45.41</c:v>
                </c:pt>
                <c:pt idx="2427">
                  <c:v>45.41</c:v>
                </c:pt>
                <c:pt idx="2428">
                  <c:v>45.41</c:v>
                </c:pt>
                <c:pt idx="2429">
                  <c:v>45.41</c:v>
                </c:pt>
                <c:pt idx="2430">
                  <c:v>45.41</c:v>
                </c:pt>
                <c:pt idx="2431">
                  <c:v>45.41</c:v>
                </c:pt>
                <c:pt idx="2432">
                  <c:v>45.41</c:v>
                </c:pt>
                <c:pt idx="2433">
                  <c:v>45.41</c:v>
                </c:pt>
                <c:pt idx="2434">
                  <c:v>45.41</c:v>
                </c:pt>
                <c:pt idx="2435">
                  <c:v>45.41</c:v>
                </c:pt>
                <c:pt idx="2436">
                  <c:v>45.41</c:v>
                </c:pt>
                <c:pt idx="2437">
                  <c:v>45.41</c:v>
                </c:pt>
                <c:pt idx="2438">
                  <c:v>45.41</c:v>
                </c:pt>
                <c:pt idx="2439">
                  <c:v>45.41</c:v>
                </c:pt>
                <c:pt idx="2440">
                  <c:v>45.41</c:v>
                </c:pt>
                <c:pt idx="2441">
                  <c:v>45.41</c:v>
                </c:pt>
                <c:pt idx="2442">
                  <c:v>45.41</c:v>
                </c:pt>
                <c:pt idx="2443">
                  <c:v>45.41</c:v>
                </c:pt>
                <c:pt idx="2444">
                  <c:v>45.41</c:v>
                </c:pt>
                <c:pt idx="2445">
                  <c:v>45.41</c:v>
                </c:pt>
                <c:pt idx="2446">
                  <c:v>45.41</c:v>
                </c:pt>
                <c:pt idx="2447">
                  <c:v>45.41</c:v>
                </c:pt>
                <c:pt idx="2448">
                  <c:v>45.41</c:v>
                </c:pt>
                <c:pt idx="2449">
                  <c:v>45.41</c:v>
                </c:pt>
                <c:pt idx="2450">
                  <c:v>45.4</c:v>
                </c:pt>
                <c:pt idx="2451">
                  <c:v>45.4</c:v>
                </c:pt>
                <c:pt idx="2452">
                  <c:v>45.4</c:v>
                </c:pt>
                <c:pt idx="2453">
                  <c:v>45.4</c:v>
                </c:pt>
                <c:pt idx="2454">
                  <c:v>45.4</c:v>
                </c:pt>
                <c:pt idx="2455">
                  <c:v>45.39</c:v>
                </c:pt>
                <c:pt idx="2456">
                  <c:v>45.39</c:v>
                </c:pt>
                <c:pt idx="2457">
                  <c:v>45.39</c:v>
                </c:pt>
                <c:pt idx="2458">
                  <c:v>45.39</c:v>
                </c:pt>
                <c:pt idx="2459">
                  <c:v>45.39</c:v>
                </c:pt>
                <c:pt idx="2460">
                  <c:v>45.39</c:v>
                </c:pt>
                <c:pt idx="2461">
                  <c:v>45.39</c:v>
                </c:pt>
                <c:pt idx="2462">
                  <c:v>45.38</c:v>
                </c:pt>
                <c:pt idx="2463">
                  <c:v>45.38</c:v>
                </c:pt>
                <c:pt idx="2464">
                  <c:v>45.38</c:v>
                </c:pt>
                <c:pt idx="2465">
                  <c:v>45.37</c:v>
                </c:pt>
                <c:pt idx="2466">
                  <c:v>45.37</c:v>
                </c:pt>
                <c:pt idx="2467">
                  <c:v>45.36</c:v>
                </c:pt>
                <c:pt idx="2468">
                  <c:v>45.36</c:v>
                </c:pt>
                <c:pt idx="2469">
                  <c:v>45.36</c:v>
                </c:pt>
                <c:pt idx="2470">
                  <c:v>45.36</c:v>
                </c:pt>
                <c:pt idx="2471">
                  <c:v>45.35</c:v>
                </c:pt>
                <c:pt idx="2472">
                  <c:v>45.35</c:v>
                </c:pt>
                <c:pt idx="2473">
                  <c:v>45.35</c:v>
                </c:pt>
                <c:pt idx="2474">
                  <c:v>45.34</c:v>
                </c:pt>
                <c:pt idx="2475">
                  <c:v>45.34</c:v>
                </c:pt>
                <c:pt idx="2476">
                  <c:v>45.34</c:v>
                </c:pt>
                <c:pt idx="2477">
                  <c:v>45.35</c:v>
                </c:pt>
                <c:pt idx="2478">
                  <c:v>45.35</c:v>
                </c:pt>
                <c:pt idx="2479">
                  <c:v>45.35</c:v>
                </c:pt>
                <c:pt idx="2480">
                  <c:v>45.34</c:v>
                </c:pt>
                <c:pt idx="2481">
                  <c:v>45.34</c:v>
                </c:pt>
                <c:pt idx="2482">
                  <c:v>45.35</c:v>
                </c:pt>
                <c:pt idx="2483">
                  <c:v>45.35</c:v>
                </c:pt>
                <c:pt idx="2484">
                  <c:v>45.35</c:v>
                </c:pt>
                <c:pt idx="2485">
                  <c:v>45.35</c:v>
                </c:pt>
                <c:pt idx="2486">
                  <c:v>45.35</c:v>
                </c:pt>
                <c:pt idx="2487">
                  <c:v>45.34</c:v>
                </c:pt>
                <c:pt idx="2488">
                  <c:v>45.34</c:v>
                </c:pt>
                <c:pt idx="2489">
                  <c:v>45.34</c:v>
                </c:pt>
                <c:pt idx="2490">
                  <c:v>45.34</c:v>
                </c:pt>
                <c:pt idx="2491">
                  <c:v>45.34</c:v>
                </c:pt>
                <c:pt idx="2492">
                  <c:v>45.34</c:v>
                </c:pt>
                <c:pt idx="2493">
                  <c:v>45.34</c:v>
                </c:pt>
                <c:pt idx="2494">
                  <c:v>45.34</c:v>
                </c:pt>
                <c:pt idx="2495">
                  <c:v>45.34</c:v>
                </c:pt>
                <c:pt idx="2496">
                  <c:v>45.34</c:v>
                </c:pt>
                <c:pt idx="2497">
                  <c:v>45.35</c:v>
                </c:pt>
                <c:pt idx="2498">
                  <c:v>45.35</c:v>
                </c:pt>
                <c:pt idx="2499">
                  <c:v>45.35</c:v>
                </c:pt>
                <c:pt idx="2500">
                  <c:v>45.35</c:v>
                </c:pt>
                <c:pt idx="2501">
                  <c:v>45.35</c:v>
                </c:pt>
                <c:pt idx="2502">
                  <c:v>45.35</c:v>
                </c:pt>
                <c:pt idx="2503">
                  <c:v>45.35</c:v>
                </c:pt>
                <c:pt idx="2504">
                  <c:v>45.35</c:v>
                </c:pt>
                <c:pt idx="2505">
                  <c:v>45.35</c:v>
                </c:pt>
                <c:pt idx="2506">
                  <c:v>45.36</c:v>
                </c:pt>
                <c:pt idx="2507">
                  <c:v>45.36</c:v>
                </c:pt>
                <c:pt idx="2508">
                  <c:v>45.36</c:v>
                </c:pt>
                <c:pt idx="2509">
                  <c:v>45.37</c:v>
                </c:pt>
                <c:pt idx="2510">
                  <c:v>45.37</c:v>
                </c:pt>
                <c:pt idx="2511">
                  <c:v>45.37</c:v>
                </c:pt>
                <c:pt idx="2512">
                  <c:v>45.37</c:v>
                </c:pt>
                <c:pt idx="2513">
                  <c:v>45.37</c:v>
                </c:pt>
                <c:pt idx="2514">
                  <c:v>45.38</c:v>
                </c:pt>
                <c:pt idx="2515">
                  <c:v>45.38</c:v>
                </c:pt>
                <c:pt idx="2516">
                  <c:v>45.38</c:v>
                </c:pt>
                <c:pt idx="2517">
                  <c:v>45.37</c:v>
                </c:pt>
                <c:pt idx="2518">
                  <c:v>45.37</c:v>
                </c:pt>
                <c:pt idx="2519">
                  <c:v>45.37</c:v>
                </c:pt>
                <c:pt idx="2520">
                  <c:v>45.38</c:v>
                </c:pt>
                <c:pt idx="2521">
                  <c:v>45.38</c:v>
                </c:pt>
                <c:pt idx="2522">
                  <c:v>45.38</c:v>
                </c:pt>
                <c:pt idx="2523">
                  <c:v>45.38</c:v>
                </c:pt>
                <c:pt idx="2524">
                  <c:v>45.38</c:v>
                </c:pt>
                <c:pt idx="2525">
                  <c:v>45.38</c:v>
                </c:pt>
                <c:pt idx="2526">
                  <c:v>45.38</c:v>
                </c:pt>
                <c:pt idx="2527">
                  <c:v>45.39</c:v>
                </c:pt>
                <c:pt idx="2528">
                  <c:v>45.39</c:v>
                </c:pt>
                <c:pt idx="2529">
                  <c:v>45.39</c:v>
                </c:pt>
                <c:pt idx="2530">
                  <c:v>45.39</c:v>
                </c:pt>
                <c:pt idx="2531">
                  <c:v>45.39</c:v>
                </c:pt>
                <c:pt idx="2532">
                  <c:v>45.39</c:v>
                </c:pt>
                <c:pt idx="2533">
                  <c:v>45.39</c:v>
                </c:pt>
                <c:pt idx="2534">
                  <c:v>45.39</c:v>
                </c:pt>
                <c:pt idx="2535">
                  <c:v>45.39</c:v>
                </c:pt>
                <c:pt idx="2536">
                  <c:v>45.38</c:v>
                </c:pt>
                <c:pt idx="2537">
                  <c:v>45.38</c:v>
                </c:pt>
                <c:pt idx="2538">
                  <c:v>45.38</c:v>
                </c:pt>
                <c:pt idx="2539">
                  <c:v>45.38</c:v>
                </c:pt>
                <c:pt idx="2540">
                  <c:v>45.38</c:v>
                </c:pt>
                <c:pt idx="2541">
                  <c:v>45.38</c:v>
                </c:pt>
                <c:pt idx="2542">
                  <c:v>45.38</c:v>
                </c:pt>
                <c:pt idx="2543">
                  <c:v>45.38</c:v>
                </c:pt>
                <c:pt idx="2544">
                  <c:v>45.37</c:v>
                </c:pt>
                <c:pt idx="2545">
                  <c:v>45.37</c:v>
                </c:pt>
                <c:pt idx="2546">
                  <c:v>45.37</c:v>
                </c:pt>
                <c:pt idx="2547">
                  <c:v>45.37</c:v>
                </c:pt>
                <c:pt idx="2548">
                  <c:v>45.36</c:v>
                </c:pt>
                <c:pt idx="2549">
                  <c:v>45.36</c:v>
                </c:pt>
                <c:pt idx="2550">
                  <c:v>45.36</c:v>
                </c:pt>
                <c:pt idx="2551">
                  <c:v>45.37</c:v>
                </c:pt>
                <c:pt idx="2552">
                  <c:v>45.37</c:v>
                </c:pt>
                <c:pt idx="2553">
                  <c:v>45.36</c:v>
                </c:pt>
                <c:pt idx="2554">
                  <c:v>45.36</c:v>
                </c:pt>
                <c:pt idx="2555">
                  <c:v>45.36</c:v>
                </c:pt>
                <c:pt idx="2556">
                  <c:v>45.36</c:v>
                </c:pt>
                <c:pt idx="2557">
                  <c:v>45.36</c:v>
                </c:pt>
                <c:pt idx="2558">
                  <c:v>45.36</c:v>
                </c:pt>
                <c:pt idx="2559">
                  <c:v>45.36</c:v>
                </c:pt>
                <c:pt idx="2560">
                  <c:v>45.35</c:v>
                </c:pt>
                <c:pt idx="2561">
                  <c:v>45.35</c:v>
                </c:pt>
                <c:pt idx="2562">
                  <c:v>45.36</c:v>
                </c:pt>
                <c:pt idx="2563">
                  <c:v>45.36</c:v>
                </c:pt>
                <c:pt idx="2564">
                  <c:v>45.37</c:v>
                </c:pt>
                <c:pt idx="2565">
                  <c:v>45.36</c:v>
                </c:pt>
                <c:pt idx="2566">
                  <c:v>45.37</c:v>
                </c:pt>
                <c:pt idx="2567">
                  <c:v>45.36</c:v>
                </c:pt>
                <c:pt idx="2568">
                  <c:v>45.36</c:v>
                </c:pt>
                <c:pt idx="2569">
                  <c:v>45.36</c:v>
                </c:pt>
                <c:pt idx="2570">
                  <c:v>45.36</c:v>
                </c:pt>
                <c:pt idx="2571">
                  <c:v>45.36</c:v>
                </c:pt>
                <c:pt idx="2572">
                  <c:v>45.36</c:v>
                </c:pt>
                <c:pt idx="2573">
                  <c:v>45.35</c:v>
                </c:pt>
                <c:pt idx="2574">
                  <c:v>45.35</c:v>
                </c:pt>
                <c:pt idx="2575">
                  <c:v>45.34</c:v>
                </c:pt>
                <c:pt idx="2576">
                  <c:v>45.34</c:v>
                </c:pt>
                <c:pt idx="2577">
                  <c:v>45.33</c:v>
                </c:pt>
                <c:pt idx="2578">
                  <c:v>45.33</c:v>
                </c:pt>
                <c:pt idx="2579">
                  <c:v>45.34</c:v>
                </c:pt>
                <c:pt idx="2580">
                  <c:v>45.34</c:v>
                </c:pt>
                <c:pt idx="2581">
                  <c:v>45.34</c:v>
                </c:pt>
                <c:pt idx="2582">
                  <c:v>45.34</c:v>
                </c:pt>
                <c:pt idx="2583">
                  <c:v>45.34</c:v>
                </c:pt>
                <c:pt idx="2584">
                  <c:v>45.34</c:v>
                </c:pt>
                <c:pt idx="2585">
                  <c:v>45.34</c:v>
                </c:pt>
                <c:pt idx="2586">
                  <c:v>45.35</c:v>
                </c:pt>
                <c:pt idx="2587">
                  <c:v>45.35</c:v>
                </c:pt>
                <c:pt idx="2588">
                  <c:v>45.36</c:v>
                </c:pt>
                <c:pt idx="2589">
                  <c:v>45.36</c:v>
                </c:pt>
                <c:pt idx="2590">
                  <c:v>45.36</c:v>
                </c:pt>
                <c:pt idx="2591">
                  <c:v>45.36</c:v>
                </c:pt>
                <c:pt idx="2592">
                  <c:v>45.37</c:v>
                </c:pt>
                <c:pt idx="2593">
                  <c:v>45.37</c:v>
                </c:pt>
                <c:pt idx="2594">
                  <c:v>45.37</c:v>
                </c:pt>
                <c:pt idx="2595">
                  <c:v>45.37</c:v>
                </c:pt>
                <c:pt idx="2596">
                  <c:v>45.38</c:v>
                </c:pt>
                <c:pt idx="2597">
                  <c:v>45.38</c:v>
                </c:pt>
                <c:pt idx="2598">
                  <c:v>45.38</c:v>
                </c:pt>
                <c:pt idx="2599">
                  <c:v>45.39</c:v>
                </c:pt>
                <c:pt idx="2600">
                  <c:v>45.39</c:v>
                </c:pt>
                <c:pt idx="2601">
                  <c:v>45.39</c:v>
                </c:pt>
                <c:pt idx="2602">
                  <c:v>45.39</c:v>
                </c:pt>
                <c:pt idx="2603">
                  <c:v>45.39</c:v>
                </c:pt>
                <c:pt idx="2604">
                  <c:v>45.39</c:v>
                </c:pt>
                <c:pt idx="2605">
                  <c:v>45.39</c:v>
                </c:pt>
                <c:pt idx="2606">
                  <c:v>45.39</c:v>
                </c:pt>
                <c:pt idx="2607">
                  <c:v>45.39</c:v>
                </c:pt>
                <c:pt idx="2608">
                  <c:v>45.39</c:v>
                </c:pt>
                <c:pt idx="2609">
                  <c:v>45.39</c:v>
                </c:pt>
                <c:pt idx="2610">
                  <c:v>45.39</c:v>
                </c:pt>
                <c:pt idx="2611">
                  <c:v>45.39</c:v>
                </c:pt>
                <c:pt idx="2612">
                  <c:v>45.39</c:v>
                </c:pt>
                <c:pt idx="2613">
                  <c:v>45.4</c:v>
                </c:pt>
                <c:pt idx="2614">
                  <c:v>45.4</c:v>
                </c:pt>
                <c:pt idx="2615">
                  <c:v>45.4</c:v>
                </c:pt>
                <c:pt idx="2616">
                  <c:v>45.4</c:v>
                </c:pt>
                <c:pt idx="2617">
                  <c:v>45.4</c:v>
                </c:pt>
                <c:pt idx="2618">
                  <c:v>45.4</c:v>
                </c:pt>
                <c:pt idx="2619">
                  <c:v>45.4</c:v>
                </c:pt>
                <c:pt idx="2620">
                  <c:v>45.4</c:v>
                </c:pt>
                <c:pt idx="2621">
                  <c:v>45.4</c:v>
                </c:pt>
                <c:pt idx="2622">
                  <c:v>45.4</c:v>
                </c:pt>
                <c:pt idx="2623">
                  <c:v>45.4</c:v>
                </c:pt>
                <c:pt idx="2624">
                  <c:v>45.4</c:v>
                </c:pt>
                <c:pt idx="2625">
                  <c:v>45.4</c:v>
                </c:pt>
                <c:pt idx="2626">
                  <c:v>45.4</c:v>
                </c:pt>
                <c:pt idx="2627">
                  <c:v>45.4</c:v>
                </c:pt>
                <c:pt idx="2628">
                  <c:v>45.4</c:v>
                </c:pt>
                <c:pt idx="2629">
                  <c:v>45.4</c:v>
                </c:pt>
                <c:pt idx="2630">
                  <c:v>45.4</c:v>
                </c:pt>
                <c:pt idx="2631">
                  <c:v>45.4</c:v>
                </c:pt>
                <c:pt idx="2632">
                  <c:v>45.4</c:v>
                </c:pt>
                <c:pt idx="2633">
                  <c:v>45.4</c:v>
                </c:pt>
                <c:pt idx="2634">
                  <c:v>45.4</c:v>
                </c:pt>
                <c:pt idx="2635">
                  <c:v>45.4</c:v>
                </c:pt>
                <c:pt idx="2636">
                  <c:v>45.4</c:v>
                </c:pt>
                <c:pt idx="2637">
                  <c:v>45.4</c:v>
                </c:pt>
                <c:pt idx="2638">
                  <c:v>45.4</c:v>
                </c:pt>
                <c:pt idx="2639">
                  <c:v>45.4</c:v>
                </c:pt>
                <c:pt idx="2640">
                  <c:v>45.4</c:v>
                </c:pt>
                <c:pt idx="2641">
                  <c:v>45.4</c:v>
                </c:pt>
                <c:pt idx="2642">
                  <c:v>45.4</c:v>
                </c:pt>
                <c:pt idx="2643">
                  <c:v>45.4</c:v>
                </c:pt>
                <c:pt idx="2644">
                  <c:v>45.39</c:v>
                </c:pt>
                <c:pt idx="2645">
                  <c:v>45.4</c:v>
                </c:pt>
                <c:pt idx="2646">
                  <c:v>45.4</c:v>
                </c:pt>
                <c:pt idx="2647">
                  <c:v>45.39</c:v>
                </c:pt>
                <c:pt idx="2648">
                  <c:v>45.39</c:v>
                </c:pt>
                <c:pt idx="2649">
                  <c:v>45.39</c:v>
                </c:pt>
                <c:pt idx="2650">
                  <c:v>45.39</c:v>
                </c:pt>
                <c:pt idx="2651">
                  <c:v>45.39</c:v>
                </c:pt>
                <c:pt idx="2652">
                  <c:v>45.39</c:v>
                </c:pt>
                <c:pt idx="2653">
                  <c:v>45.39</c:v>
                </c:pt>
                <c:pt idx="2654">
                  <c:v>45.39</c:v>
                </c:pt>
                <c:pt idx="2655">
                  <c:v>45.38</c:v>
                </c:pt>
                <c:pt idx="2656">
                  <c:v>45.38</c:v>
                </c:pt>
                <c:pt idx="2657">
                  <c:v>45.38</c:v>
                </c:pt>
                <c:pt idx="2658">
                  <c:v>45.38</c:v>
                </c:pt>
                <c:pt idx="2659">
                  <c:v>45.38</c:v>
                </c:pt>
                <c:pt idx="2660">
                  <c:v>45.38</c:v>
                </c:pt>
                <c:pt idx="2661">
                  <c:v>45.37</c:v>
                </c:pt>
                <c:pt idx="2662">
                  <c:v>45.37</c:v>
                </c:pt>
                <c:pt idx="2663">
                  <c:v>45.37</c:v>
                </c:pt>
                <c:pt idx="2664">
                  <c:v>45.36</c:v>
                </c:pt>
                <c:pt idx="2665">
                  <c:v>45.36</c:v>
                </c:pt>
                <c:pt idx="2666">
                  <c:v>45.36</c:v>
                </c:pt>
                <c:pt idx="2667">
                  <c:v>45.36</c:v>
                </c:pt>
                <c:pt idx="2668">
                  <c:v>45.36</c:v>
                </c:pt>
                <c:pt idx="2669">
                  <c:v>45.36</c:v>
                </c:pt>
                <c:pt idx="2670">
                  <c:v>45.36</c:v>
                </c:pt>
                <c:pt idx="2671">
                  <c:v>45.36</c:v>
                </c:pt>
                <c:pt idx="2672">
                  <c:v>45.36</c:v>
                </c:pt>
                <c:pt idx="2673">
                  <c:v>45.35</c:v>
                </c:pt>
                <c:pt idx="2674">
                  <c:v>45.36</c:v>
                </c:pt>
                <c:pt idx="2675">
                  <c:v>45.36</c:v>
                </c:pt>
                <c:pt idx="2676">
                  <c:v>45.36</c:v>
                </c:pt>
                <c:pt idx="2677">
                  <c:v>45.36</c:v>
                </c:pt>
                <c:pt idx="2678">
                  <c:v>45.36</c:v>
                </c:pt>
                <c:pt idx="2679">
                  <c:v>45.36</c:v>
                </c:pt>
                <c:pt idx="2680">
                  <c:v>45.36</c:v>
                </c:pt>
                <c:pt idx="2681">
                  <c:v>45.36</c:v>
                </c:pt>
                <c:pt idx="2682">
                  <c:v>45.37</c:v>
                </c:pt>
                <c:pt idx="2683">
                  <c:v>45.37</c:v>
                </c:pt>
                <c:pt idx="2684">
                  <c:v>45.37</c:v>
                </c:pt>
                <c:pt idx="2685">
                  <c:v>45.37</c:v>
                </c:pt>
                <c:pt idx="2686">
                  <c:v>45.37</c:v>
                </c:pt>
                <c:pt idx="2687">
                  <c:v>45.37</c:v>
                </c:pt>
                <c:pt idx="2688">
                  <c:v>45.37</c:v>
                </c:pt>
                <c:pt idx="2689">
                  <c:v>45.38</c:v>
                </c:pt>
                <c:pt idx="2690">
                  <c:v>45.38</c:v>
                </c:pt>
                <c:pt idx="2691">
                  <c:v>45.38</c:v>
                </c:pt>
                <c:pt idx="2692">
                  <c:v>45.38</c:v>
                </c:pt>
                <c:pt idx="2693">
                  <c:v>45.39</c:v>
                </c:pt>
                <c:pt idx="2694">
                  <c:v>45.39</c:v>
                </c:pt>
                <c:pt idx="2695">
                  <c:v>45.39</c:v>
                </c:pt>
                <c:pt idx="2696">
                  <c:v>45.4</c:v>
                </c:pt>
                <c:pt idx="2697">
                  <c:v>45.4</c:v>
                </c:pt>
                <c:pt idx="2698">
                  <c:v>45.4</c:v>
                </c:pt>
                <c:pt idx="2699">
                  <c:v>45.4</c:v>
                </c:pt>
                <c:pt idx="2700">
                  <c:v>45.4</c:v>
                </c:pt>
                <c:pt idx="2701">
                  <c:v>45.4</c:v>
                </c:pt>
                <c:pt idx="2702">
                  <c:v>45.4</c:v>
                </c:pt>
                <c:pt idx="2703">
                  <c:v>45.41</c:v>
                </c:pt>
                <c:pt idx="2704">
                  <c:v>45.41</c:v>
                </c:pt>
                <c:pt idx="2705">
                  <c:v>45.41</c:v>
                </c:pt>
                <c:pt idx="2706">
                  <c:v>45.41</c:v>
                </c:pt>
                <c:pt idx="2707">
                  <c:v>45.41</c:v>
                </c:pt>
                <c:pt idx="2708">
                  <c:v>45.41</c:v>
                </c:pt>
                <c:pt idx="2709">
                  <c:v>45.41</c:v>
                </c:pt>
                <c:pt idx="2710">
                  <c:v>45.42</c:v>
                </c:pt>
                <c:pt idx="2711">
                  <c:v>45.42</c:v>
                </c:pt>
                <c:pt idx="2712">
                  <c:v>45.42</c:v>
                </c:pt>
                <c:pt idx="2713">
                  <c:v>45.42</c:v>
                </c:pt>
                <c:pt idx="2714">
                  <c:v>45.42</c:v>
                </c:pt>
                <c:pt idx="2715">
                  <c:v>45.43</c:v>
                </c:pt>
                <c:pt idx="2716">
                  <c:v>45.43</c:v>
                </c:pt>
                <c:pt idx="2717">
                  <c:v>45.44</c:v>
                </c:pt>
                <c:pt idx="2718">
                  <c:v>45.44</c:v>
                </c:pt>
                <c:pt idx="2719">
                  <c:v>45.45</c:v>
                </c:pt>
                <c:pt idx="2720">
                  <c:v>45.45</c:v>
                </c:pt>
                <c:pt idx="2721">
                  <c:v>45.45</c:v>
                </c:pt>
                <c:pt idx="2722">
                  <c:v>45.45</c:v>
                </c:pt>
                <c:pt idx="2723">
                  <c:v>45.45</c:v>
                </c:pt>
                <c:pt idx="2724">
                  <c:v>45.46</c:v>
                </c:pt>
                <c:pt idx="2725">
                  <c:v>45.47</c:v>
                </c:pt>
                <c:pt idx="2726">
                  <c:v>45.46</c:v>
                </c:pt>
                <c:pt idx="2727">
                  <c:v>45.46</c:v>
                </c:pt>
                <c:pt idx="2728">
                  <c:v>45.46</c:v>
                </c:pt>
                <c:pt idx="2729">
                  <c:v>45.47</c:v>
                </c:pt>
                <c:pt idx="2730">
                  <c:v>45.46</c:v>
                </c:pt>
                <c:pt idx="2731">
                  <c:v>45.46</c:v>
                </c:pt>
                <c:pt idx="2732">
                  <c:v>45.46</c:v>
                </c:pt>
                <c:pt idx="2733">
                  <c:v>45.46</c:v>
                </c:pt>
                <c:pt idx="2734">
                  <c:v>45.46</c:v>
                </c:pt>
                <c:pt idx="2735">
                  <c:v>45.46</c:v>
                </c:pt>
                <c:pt idx="2736">
                  <c:v>45.46</c:v>
                </c:pt>
                <c:pt idx="2737">
                  <c:v>45.46</c:v>
                </c:pt>
                <c:pt idx="2738">
                  <c:v>45.46</c:v>
                </c:pt>
                <c:pt idx="2739">
                  <c:v>45.46</c:v>
                </c:pt>
                <c:pt idx="2740">
                  <c:v>45.45</c:v>
                </c:pt>
                <c:pt idx="2741">
                  <c:v>45.45</c:v>
                </c:pt>
                <c:pt idx="2742">
                  <c:v>45.45</c:v>
                </c:pt>
                <c:pt idx="2743">
                  <c:v>45.44</c:v>
                </c:pt>
                <c:pt idx="2744">
                  <c:v>45.44</c:v>
                </c:pt>
                <c:pt idx="2745">
                  <c:v>45.44</c:v>
                </c:pt>
                <c:pt idx="2746">
                  <c:v>45.44</c:v>
                </c:pt>
                <c:pt idx="2747">
                  <c:v>45.44</c:v>
                </c:pt>
                <c:pt idx="2748">
                  <c:v>45.43</c:v>
                </c:pt>
                <c:pt idx="2749">
                  <c:v>45.43</c:v>
                </c:pt>
                <c:pt idx="2750">
                  <c:v>45.43</c:v>
                </c:pt>
                <c:pt idx="2751">
                  <c:v>45.43</c:v>
                </c:pt>
                <c:pt idx="2752">
                  <c:v>45.43</c:v>
                </c:pt>
                <c:pt idx="2753">
                  <c:v>45.43</c:v>
                </c:pt>
                <c:pt idx="2754">
                  <c:v>45.43</c:v>
                </c:pt>
                <c:pt idx="2755">
                  <c:v>45.43</c:v>
                </c:pt>
                <c:pt idx="2756">
                  <c:v>45.43</c:v>
                </c:pt>
                <c:pt idx="2757">
                  <c:v>45.43</c:v>
                </c:pt>
                <c:pt idx="2758">
                  <c:v>45.44</c:v>
                </c:pt>
                <c:pt idx="2759">
                  <c:v>45.44</c:v>
                </c:pt>
                <c:pt idx="2760">
                  <c:v>45.44</c:v>
                </c:pt>
                <c:pt idx="2761">
                  <c:v>45.44</c:v>
                </c:pt>
                <c:pt idx="2762">
                  <c:v>45.44</c:v>
                </c:pt>
                <c:pt idx="2763">
                  <c:v>45.44</c:v>
                </c:pt>
                <c:pt idx="2764">
                  <c:v>45.44</c:v>
                </c:pt>
                <c:pt idx="2765">
                  <c:v>45.44</c:v>
                </c:pt>
                <c:pt idx="2766">
                  <c:v>45.44</c:v>
                </c:pt>
                <c:pt idx="2767">
                  <c:v>45.44</c:v>
                </c:pt>
                <c:pt idx="2768">
                  <c:v>45.44</c:v>
                </c:pt>
                <c:pt idx="2769">
                  <c:v>45.43</c:v>
                </c:pt>
                <c:pt idx="2770">
                  <c:v>45.43</c:v>
                </c:pt>
                <c:pt idx="2771">
                  <c:v>45.43</c:v>
                </c:pt>
                <c:pt idx="2772">
                  <c:v>45.42</c:v>
                </c:pt>
                <c:pt idx="2773">
                  <c:v>45.42</c:v>
                </c:pt>
                <c:pt idx="2774">
                  <c:v>45.42</c:v>
                </c:pt>
                <c:pt idx="2775">
                  <c:v>45.42</c:v>
                </c:pt>
                <c:pt idx="2776">
                  <c:v>45.43</c:v>
                </c:pt>
                <c:pt idx="2777">
                  <c:v>45.43</c:v>
                </c:pt>
                <c:pt idx="2778">
                  <c:v>45.43</c:v>
                </c:pt>
                <c:pt idx="2779">
                  <c:v>45.43</c:v>
                </c:pt>
                <c:pt idx="2780">
                  <c:v>45.43</c:v>
                </c:pt>
                <c:pt idx="2781">
                  <c:v>45.43</c:v>
                </c:pt>
                <c:pt idx="2782">
                  <c:v>45.43</c:v>
                </c:pt>
                <c:pt idx="2783">
                  <c:v>45.43</c:v>
                </c:pt>
                <c:pt idx="2784">
                  <c:v>45.43</c:v>
                </c:pt>
                <c:pt idx="2785">
                  <c:v>45.43</c:v>
                </c:pt>
                <c:pt idx="2786">
                  <c:v>45.43</c:v>
                </c:pt>
                <c:pt idx="2787">
                  <c:v>45.43</c:v>
                </c:pt>
                <c:pt idx="2788">
                  <c:v>45.43</c:v>
                </c:pt>
                <c:pt idx="2789">
                  <c:v>45.43</c:v>
                </c:pt>
                <c:pt idx="2790">
                  <c:v>45.43</c:v>
                </c:pt>
                <c:pt idx="2791">
                  <c:v>45.44</c:v>
                </c:pt>
                <c:pt idx="2792">
                  <c:v>45.44</c:v>
                </c:pt>
                <c:pt idx="2793">
                  <c:v>45.44</c:v>
                </c:pt>
                <c:pt idx="2794">
                  <c:v>45.44</c:v>
                </c:pt>
                <c:pt idx="2795">
                  <c:v>45.44</c:v>
                </c:pt>
                <c:pt idx="2796">
                  <c:v>45.44</c:v>
                </c:pt>
                <c:pt idx="2797">
                  <c:v>45.44</c:v>
                </c:pt>
                <c:pt idx="2798">
                  <c:v>45.44</c:v>
                </c:pt>
                <c:pt idx="2799">
                  <c:v>45.44</c:v>
                </c:pt>
                <c:pt idx="2800">
                  <c:v>45.44</c:v>
                </c:pt>
                <c:pt idx="2801">
                  <c:v>45.44</c:v>
                </c:pt>
                <c:pt idx="2802">
                  <c:v>45.44</c:v>
                </c:pt>
                <c:pt idx="2803">
                  <c:v>45.44</c:v>
                </c:pt>
                <c:pt idx="2804">
                  <c:v>45.44</c:v>
                </c:pt>
                <c:pt idx="2805">
                  <c:v>45.44</c:v>
                </c:pt>
                <c:pt idx="2806">
                  <c:v>45.44</c:v>
                </c:pt>
                <c:pt idx="2807">
                  <c:v>45.44</c:v>
                </c:pt>
                <c:pt idx="2808">
                  <c:v>45.45</c:v>
                </c:pt>
                <c:pt idx="2809">
                  <c:v>45.45</c:v>
                </c:pt>
                <c:pt idx="2810">
                  <c:v>45.45</c:v>
                </c:pt>
                <c:pt idx="2811">
                  <c:v>45.45</c:v>
                </c:pt>
                <c:pt idx="2812">
                  <c:v>45.45</c:v>
                </c:pt>
                <c:pt idx="2813">
                  <c:v>45.45</c:v>
                </c:pt>
                <c:pt idx="2814">
                  <c:v>45.45</c:v>
                </c:pt>
                <c:pt idx="2815">
                  <c:v>45.45</c:v>
                </c:pt>
                <c:pt idx="2816">
                  <c:v>45.45</c:v>
                </c:pt>
                <c:pt idx="2817">
                  <c:v>45.45</c:v>
                </c:pt>
                <c:pt idx="2818">
                  <c:v>45.44</c:v>
                </c:pt>
                <c:pt idx="2819">
                  <c:v>45.44</c:v>
                </c:pt>
                <c:pt idx="2820">
                  <c:v>45.44</c:v>
                </c:pt>
                <c:pt idx="2821">
                  <c:v>45.44</c:v>
                </c:pt>
                <c:pt idx="2822">
                  <c:v>45.44</c:v>
                </c:pt>
                <c:pt idx="2823">
                  <c:v>45.44</c:v>
                </c:pt>
                <c:pt idx="2824">
                  <c:v>45.44</c:v>
                </c:pt>
                <c:pt idx="2825">
                  <c:v>45.44</c:v>
                </c:pt>
                <c:pt idx="2826">
                  <c:v>45.43</c:v>
                </c:pt>
                <c:pt idx="2827">
                  <c:v>45.43</c:v>
                </c:pt>
                <c:pt idx="2828">
                  <c:v>45.43</c:v>
                </c:pt>
                <c:pt idx="2829">
                  <c:v>45.43</c:v>
                </c:pt>
                <c:pt idx="2830">
                  <c:v>45.43</c:v>
                </c:pt>
                <c:pt idx="2831">
                  <c:v>45.43</c:v>
                </c:pt>
                <c:pt idx="2832">
                  <c:v>45.43</c:v>
                </c:pt>
                <c:pt idx="2833">
                  <c:v>45.43</c:v>
                </c:pt>
                <c:pt idx="2834">
                  <c:v>45.43</c:v>
                </c:pt>
                <c:pt idx="2835">
                  <c:v>45.43</c:v>
                </c:pt>
                <c:pt idx="2836">
                  <c:v>45.44</c:v>
                </c:pt>
                <c:pt idx="2837">
                  <c:v>45.44</c:v>
                </c:pt>
                <c:pt idx="2838">
                  <c:v>45.44</c:v>
                </c:pt>
                <c:pt idx="2839">
                  <c:v>45.43</c:v>
                </c:pt>
                <c:pt idx="2840">
                  <c:v>45.44</c:v>
                </c:pt>
                <c:pt idx="2841">
                  <c:v>45.43</c:v>
                </c:pt>
                <c:pt idx="2842">
                  <c:v>45.43</c:v>
                </c:pt>
                <c:pt idx="2843">
                  <c:v>45.43</c:v>
                </c:pt>
                <c:pt idx="2844">
                  <c:v>45.43</c:v>
                </c:pt>
                <c:pt idx="2845">
                  <c:v>45.43</c:v>
                </c:pt>
                <c:pt idx="2846">
                  <c:v>45.43</c:v>
                </c:pt>
                <c:pt idx="2847">
                  <c:v>45.43</c:v>
                </c:pt>
                <c:pt idx="2848">
                  <c:v>45.43</c:v>
                </c:pt>
                <c:pt idx="2849">
                  <c:v>45.43</c:v>
                </c:pt>
                <c:pt idx="2850">
                  <c:v>45.43</c:v>
                </c:pt>
                <c:pt idx="2851">
                  <c:v>45.43</c:v>
                </c:pt>
                <c:pt idx="2852">
                  <c:v>45.43</c:v>
                </c:pt>
                <c:pt idx="2853">
                  <c:v>45.43</c:v>
                </c:pt>
                <c:pt idx="2854">
                  <c:v>45.43</c:v>
                </c:pt>
                <c:pt idx="2855">
                  <c:v>45.43</c:v>
                </c:pt>
                <c:pt idx="2856">
                  <c:v>45.43</c:v>
                </c:pt>
                <c:pt idx="2857">
                  <c:v>45.43</c:v>
                </c:pt>
                <c:pt idx="2858">
                  <c:v>45.43</c:v>
                </c:pt>
                <c:pt idx="2859">
                  <c:v>45.43</c:v>
                </c:pt>
                <c:pt idx="2860">
                  <c:v>45.43</c:v>
                </c:pt>
                <c:pt idx="2861">
                  <c:v>45.42</c:v>
                </c:pt>
                <c:pt idx="2862">
                  <c:v>45.42</c:v>
                </c:pt>
                <c:pt idx="2863">
                  <c:v>45.42</c:v>
                </c:pt>
                <c:pt idx="2864">
                  <c:v>45.42</c:v>
                </c:pt>
                <c:pt idx="2865">
                  <c:v>45.42</c:v>
                </c:pt>
                <c:pt idx="2866">
                  <c:v>45.42</c:v>
                </c:pt>
                <c:pt idx="2867">
                  <c:v>45.42</c:v>
                </c:pt>
                <c:pt idx="2868">
                  <c:v>45.41</c:v>
                </c:pt>
                <c:pt idx="2869">
                  <c:v>45.41</c:v>
                </c:pt>
                <c:pt idx="2870">
                  <c:v>45.41</c:v>
                </c:pt>
                <c:pt idx="2871">
                  <c:v>45.41</c:v>
                </c:pt>
                <c:pt idx="2872">
                  <c:v>45.41</c:v>
                </c:pt>
                <c:pt idx="2873">
                  <c:v>45.41</c:v>
                </c:pt>
                <c:pt idx="2874">
                  <c:v>45.41</c:v>
                </c:pt>
                <c:pt idx="2875">
                  <c:v>45.41</c:v>
                </c:pt>
                <c:pt idx="2876">
                  <c:v>45.41</c:v>
                </c:pt>
                <c:pt idx="2877">
                  <c:v>45.41</c:v>
                </c:pt>
                <c:pt idx="2878">
                  <c:v>45.41</c:v>
                </c:pt>
                <c:pt idx="2879">
                  <c:v>45.41</c:v>
                </c:pt>
                <c:pt idx="2880">
                  <c:v>45.41</c:v>
                </c:pt>
                <c:pt idx="2881">
                  <c:v>45.4</c:v>
                </c:pt>
                <c:pt idx="2882">
                  <c:v>45.4</c:v>
                </c:pt>
                <c:pt idx="2883">
                  <c:v>45.4</c:v>
                </c:pt>
                <c:pt idx="2884">
                  <c:v>45.4</c:v>
                </c:pt>
                <c:pt idx="2885">
                  <c:v>45.4</c:v>
                </c:pt>
                <c:pt idx="2886">
                  <c:v>45.4</c:v>
                </c:pt>
                <c:pt idx="2887">
                  <c:v>45.39</c:v>
                </c:pt>
                <c:pt idx="2888">
                  <c:v>45.39</c:v>
                </c:pt>
                <c:pt idx="2889">
                  <c:v>45.39</c:v>
                </c:pt>
                <c:pt idx="2890">
                  <c:v>45.39</c:v>
                </c:pt>
                <c:pt idx="2891">
                  <c:v>45.38</c:v>
                </c:pt>
                <c:pt idx="2892">
                  <c:v>45.38</c:v>
                </c:pt>
                <c:pt idx="2893">
                  <c:v>45.37</c:v>
                </c:pt>
                <c:pt idx="2894">
                  <c:v>45.37</c:v>
                </c:pt>
                <c:pt idx="2895">
                  <c:v>45.36</c:v>
                </c:pt>
                <c:pt idx="2896">
                  <c:v>45.36</c:v>
                </c:pt>
                <c:pt idx="2897">
                  <c:v>45.35</c:v>
                </c:pt>
                <c:pt idx="2898">
                  <c:v>45.35</c:v>
                </c:pt>
                <c:pt idx="2899">
                  <c:v>45.34</c:v>
                </c:pt>
                <c:pt idx="2900">
                  <c:v>45.34</c:v>
                </c:pt>
                <c:pt idx="2901">
                  <c:v>45.33</c:v>
                </c:pt>
                <c:pt idx="2902">
                  <c:v>45.33</c:v>
                </c:pt>
                <c:pt idx="2903">
                  <c:v>45.33</c:v>
                </c:pt>
                <c:pt idx="2904">
                  <c:v>45.32</c:v>
                </c:pt>
                <c:pt idx="2905">
                  <c:v>45.32</c:v>
                </c:pt>
                <c:pt idx="2906">
                  <c:v>45.32</c:v>
                </c:pt>
                <c:pt idx="2907">
                  <c:v>45.31</c:v>
                </c:pt>
                <c:pt idx="2908">
                  <c:v>45.31</c:v>
                </c:pt>
                <c:pt idx="2909">
                  <c:v>45.31</c:v>
                </c:pt>
                <c:pt idx="2910">
                  <c:v>45.31</c:v>
                </c:pt>
                <c:pt idx="2911">
                  <c:v>45.3</c:v>
                </c:pt>
                <c:pt idx="2912">
                  <c:v>45.3</c:v>
                </c:pt>
                <c:pt idx="2913">
                  <c:v>45.3</c:v>
                </c:pt>
                <c:pt idx="2914">
                  <c:v>45.3</c:v>
                </c:pt>
                <c:pt idx="2915">
                  <c:v>45.29</c:v>
                </c:pt>
                <c:pt idx="2916">
                  <c:v>45.29</c:v>
                </c:pt>
                <c:pt idx="2917">
                  <c:v>45.29</c:v>
                </c:pt>
                <c:pt idx="2918">
                  <c:v>45.29</c:v>
                </c:pt>
                <c:pt idx="2919">
                  <c:v>45.29</c:v>
                </c:pt>
                <c:pt idx="2920">
                  <c:v>45.29</c:v>
                </c:pt>
                <c:pt idx="2921">
                  <c:v>45.29</c:v>
                </c:pt>
                <c:pt idx="2922">
                  <c:v>45.29</c:v>
                </c:pt>
                <c:pt idx="2923">
                  <c:v>45.29</c:v>
                </c:pt>
                <c:pt idx="2924">
                  <c:v>45.29</c:v>
                </c:pt>
                <c:pt idx="2925">
                  <c:v>45.29</c:v>
                </c:pt>
                <c:pt idx="2926">
                  <c:v>45.29</c:v>
                </c:pt>
                <c:pt idx="2927">
                  <c:v>45.29</c:v>
                </c:pt>
                <c:pt idx="2928">
                  <c:v>45.29</c:v>
                </c:pt>
                <c:pt idx="2929">
                  <c:v>45.29</c:v>
                </c:pt>
                <c:pt idx="2930">
                  <c:v>45.29</c:v>
                </c:pt>
                <c:pt idx="2931">
                  <c:v>45.29</c:v>
                </c:pt>
                <c:pt idx="2932">
                  <c:v>45.29</c:v>
                </c:pt>
                <c:pt idx="2933">
                  <c:v>45.29</c:v>
                </c:pt>
                <c:pt idx="2934">
                  <c:v>45.29</c:v>
                </c:pt>
                <c:pt idx="2935">
                  <c:v>45.28</c:v>
                </c:pt>
                <c:pt idx="2936">
                  <c:v>45.28</c:v>
                </c:pt>
                <c:pt idx="2937">
                  <c:v>45.28</c:v>
                </c:pt>
                <c:pt idx="2938">
                  <c:v>45.28</c:v>
                </c:pt>
                <c:pt idx="2939">
                  <c:v>45.28</c:v>
                </c:pt>
                <c:pt idx="2940">
                  <c:v>45.28</c:v>
                </c:pt>
                <c:pt idx="2941">
                  <c:v>45.28</c:v>
                </c:pt>
                <c:pt idx="2942">
                  <c:v>45.28</c:v>
                </c:pt>
                <c:pt idx="2943">
                  <c:v>45.28</c:v>
                </c:pt>
                <c:pt idx="2944">
                  <c:v>45.28</c:v>
                </c:pt>
                <c:pt idx="2945">
                  <c:v>45.28</c:v>
                </c:pt>
                <c:pt idx="2946">
                  <c:v>45.28</c:v>
                </c:pt>
                <c:pt idx="2947">
                  <c:v>45.27</c:v>
                </c:pt>
                <c:pt idx="2948">
                  <c:v>45.27</c:v>
                </c:pt>
                <c:pt idx="2949">
                  <c:v>45.27</c:v>
                </c:pt>
                <c:pt idx="2950">
                  <c:v>45.27</c:v>
                </c:pt>
                <c:pt idx="2951">
                  <c:v>45.26</c:v>
                </c:pt>
                <c:pt idx="2952">
                  <c:v>45.26</c:v>
                </c:pt>
                <c:pt idx="2953">
                  <c:v>45.25</c:v>
                </c:pt>
                <c:pt idx="2954">
                  <c:v>45.25</c:v>
                </c:pt>
                <c:pt idx="2955">
                  <c:v>45.25</c:v>
                </c:pt>
                <c:pt idx="2956">
                  <c:v>45.25</c:v>
                </c:pt>
                <c:pt idx="2957">
                  <c:v>45.25</c:v>
                </c:pt>
                <c:pt idx="2958">
                  <c:v>45.25</c:v>
                </c:pt>
                <c:pt idx="2959">
                  <c:v>45.25</c:v>
                </c:pt>
                <c:pt idx="2960">
                  <c:v>45.24</c:v>
                </c:pt>
                <c:pt idx="2961">
                  <c:v>45.24</c:v>
                </c:pt>
                <c:pt idx="2962">
                  <c:v>45.24</c:v>
                </c:pt>
                <c:pt idx="2963">
                  <c:v>45.24</c:v>
                </c:pt>
                <c:pt idx="2964">
                  <c:v>45.24</c:v>
                </c:pt>
                <c:pt idx="2965">
                  <c:v>45.24</c:v>
                </c:pt>
                <c:pt idx="2966">
                  <c:v>45.24</c:v>
                </c:pt>
                <c:pt idx="2967">
                  <c:v>45.24</c:v>
                </c:pt>
                <c:pt idx="2968">
                  <c:v>45.24</c:v>
                </c:pt>
                <c:pt idx="2969">
                  <c:v>45.24</c:v>
                </c:pt>
                <c:pt idx="2970">
                  <c:v>45.24</c:v>
                </c:pt>
                <c:pt idx="2971">
                  <c:v>45.24</c:v>
                </c:pt>
                <c:pt idx="2972">
                  <c:v>45.25</c:v>
                </c:pt>
                <c:pt idx="2973">
                  <c:v>45.25</c:v>
                </c:pt>
                <c:pt idx="2974">
                  <c:v>45.26</c:v>
                </c:pt>
                <c:pt idx="2975">
                  <c:v>45.26</c:v>
                </c:pt>
                <c:pt idx="2976">
                  <c:v>45.27</c:v>
                </c:pt>
                <c:pt idx="2977">
                  <c:v>45.27</c:v>
                </c:pt>
                <c:pt idx="2978">
                  <c:v>45.28</c:v>
                </c:pt>
                <c:pt idx="2979">
                  <c:v>45.29</c:v>
                </c:pt>
                <c:pt idx="2980">
                  <c:v>45.29</c:v>
                </c:pt>
                <c:pt idx="2981">
                  <c:v>45.29</c:v>
                </c:pt>
                <c:pt idx="2982">
                  <c:v>45.29</c:v>
                </c:pt>
                <c:pt idx="2983">
                  <c:v>45.29</c:v>
                </c:pt>
                <c:pt idx="2984">
                  <c:v>45.29</c:v>
                </c:pt>
                <c:pt idx="2985">
                  <c:v>45.29</c:v>
                </c:pt>
                <c:pt idx="2986">
                  <c:v>45.29</c:v>
                </c:pt>
                <c:pt idx="2987">
                  <c:v>45.29</c:v>
                </c:pt>
                <c:pt idx="2988">
                  <c:v>45.3</c:v>
                </c:pt>
                <c:pt idx="2989">
                  <c:v>45.3</c:v>
                </c:pt>
                <c:pt idx="2990">
                  <c:v>45.3</c:v>
                </c:pt>
                <c:pt idx="2991">
                  <c:v>45.31</c:v>
                </c:pt>
                <c:pt idx="2992">
                  <c:v>45.32</c:v>
                </c:pt>
                <c:pt idx="2993">
                  <c:v>45.32</c:v>
                </c:pt>
                <c:pt idx="2994">
                  <c:v>45.33</c:v>
                </c:pt>
                <c:pt idx="2995">
                  <c:v>45.34</c:v>
                </c:pt>
                <c:pt idx="2996">
                  <c:v>45.35</c:v>
                </c:pt>
                <c:pt idx="2997">
                  <c:v>45.35</c:v>
                </c:pt>
                <c:pt idx="2998">
                  <c:v>45.36</c:v>
                </c:pt>
                <c:pt idx="2999">
                  <c:v>45.37</c:v>
                </c:pt>
                <c:pt idx="3000">
                  <c:v>45.38</c:v>
                </c:pt>
                <c:pt idx="3001">
                  <c:v>45.38</c:v>
                </c:pt>
                <c:pt idx="3002">
                  <c:v>45.39</c:v>
                </c:pt>
                <c:pt idx="3003">
                  <c:v>45.39</c:v>
                </c:pt>
                <c:pt idx="3004">
                  <c:v>45.4</c:v>
                </c:pt>
                <c:pt idx="3005">
                  <c:v>45.4</c:v>
                </c:pt>
                <c:pt idx="3006">
                  <c:v>45.41</c:v>
                </c:pt>
                <c:pt idx="3007">
                  <c:v>45.41</c:v>
                </c:pt>
                <c:pt idx="3008">
                  <c:v>45.41</c:v>
                </c:pt>
                <c:pt idx="3009">
                  <c:v>45.41</c:v>
                </c:pt>
                <c:pt idx="3010">
                  <c:v>45.41</c:v>
                </c:pt>
                <c:pt idx="3011">
                  <c:v>45.42</c:v>
                </c:pt>
                <c:pt idx="3012">
                  <c:v>45.42</c:v>
                </c:pt>
                <c:pt idx="3013">
                  <c:v>45.42</c:v>
                </c:pt>
                <c:pt idx="3014">
                  <c:v>45.42</c:v>
                </c:pt>
                <c:pt idx="3015">
                  <c:v>45.42</c:v>
                </c:pt>
                <c:pt idx="3016">
                  <c:v>45.42</c:v>
                </c:pt>
                <c:pt idx="3017">
                  <c:v>45.42</c:v>
                </c:pt>
                <c:pt idx="3018">
                  <c:v>45.42</c:v>
                </c:pt>
                <c:pt idx="3019">
                  <c:v>45.42</c:v>
                </c:pt>
                <c:pt idx="3020">
                  <c:v>45.42</c:v>
                </c:pt>
                <c:pt idx="3021">
                  <c:v>45.42</c:v>
                </c:pt>
                <c:pt idx="3022">
                  <c:v>45.42</c:v>
                </c:pt>
                <c:pt idx="3023">
                  <c:v>45.43</c:v>
                </c:pt>
                <c:pt idx="3024">
                  <c:v>45.43</c:v>
                </c:pt>
                <c:pt idx="3025">
                  <c:v>45.43</c:v>
                </c:pt>
                <c:pt idx="3026">
                  <c:v>45.43</c:v>
                </c:pt>
                <c:pt idx="3027">
                  <c:v>45.43</c:v>
                </c:pt>
                <c:pt idx="3028">
                  <c:v>45.43</c:v>
                </c:pt>
                <c:pt idx="3029">
                  <c:v>45.43</c:v>
                </c:pt>
                <c:pt idx="3030">
                  <c:v>45.43</c:v>
                </c:pt>
                <c:pt idx="3031">
                  <c:v>45.43</c:v>
                </c:pt>
                <c:pt idx="3032">
                  <c:v>45.43</c:v>
                </c:pt>
                <c:pt idx="3033">
                  <c:v>45.43</c:v>
                </c:pt>
                <c:pt idx="3034">
                  <c:v>45.43</c:v>
                </c:pt>
                <c:pt idx="3035">
                  <c:v>45.43</c:v>
                </c:pt>
                <c:pt idx="3036">
                  <c:v>45.43</c:v>
                </c:pt>
                <c:pt idx="3037">
                  <c:v>45.43</c:v>
                </c:pt>
                <c:pt idx="3038">
                  <c:v>45.43</c:v>
                </c:pt>
                <c:pt idx="3039">
                  <c:v>45.43</c:v>
                </c:pt>
                <c:pt idx="3040">
                  <c:v>45.43</c:v>
                </c:pt>
                <c:pt idx="3041">
                  <c:v>45.43</c:v>
                </c:pt>
                <c:pt idx="3042">
                  <c:v>45.43</c:v>
                </c:pt>
                <c:pt idx="3043">
                  <c:v>45.43</c:v>
                </c:pt>
                <c:pt idx="3044">
                  <c:v>45.43</c:v>
                </c:pt>
                <c:pt idx="3045">
                  <c:v>45.43</c:v>
                </c:pt>
                <c:pt idx="3046">
                  <c:v>45.43</c:v>
                </c:pt>
                <c:pt idx="3047">
                  <c:v>45.43</c:v>
                </c:pt>
                <c:pt idx="3048">
                  <c:v>45.42</c:v>
                </c:pt>
                <c:pt idx="3049">
                  <c:v>45.42</c:v>
                </c:pt>
                <c:pt idx="3050">
                  <c:v>45.42</c:v>
                </c:pt>
                <c:pt idx="3051">
                  <c:v>45.42</c:v>
                </c:pt>
                <c:pt idx="3052">
                  <c:v>45.42</c:v>
                </c:pt>
                <c:pt idx="3053">
                  <c:v>45.42</c:v>
                </c:pt>
                <c:pt idx="3054">
                  <c:v>45.42</c:v>
                </c:pt>
                <c:pt idx="3055">
                  <c:v>45.42</c:v>
                </c:pt>
                <c:pt idx="3056">
                  <c:v>45.42</c:v>
                </c:pt>
                <c:pt idx="3057">
                  <c:v>45.42</c:v>
                </c:pt>
                <c:pt idx="3058">
                  <c:v>45.42</c:v>
                </c:pt>
                <c:pt idx="3059">
                  <c:v>45.42</c:v>
                </c:pt>
                <c:pt idx="3060">
                  <c:v>45.42</c:v>
                </c:pt>
                <c:pt idx="3061">
                  <c:v>45.42</c:v>
                </c:pt>
                <c:pt idx="3062">
                  <c:v>45.42</c:v>
                </c:pt>
                <c:pt idx="3063">
                  <c:v>45.42</c:v>
                </c:pt>
                <c:pt idx="3064">
                  <c:v>45.41</c:v>
                </c:pt>
                <c:pt idx="3065">
                  <c:v>45.41</c:v>
                </c:pt>
                <c:pt idx="3066">
                  <c:v>45.41</c:v>
                </c:pt>
                <c:pt idx="3067">
                  <c:v>45.41</c:v>
                </c:pt>
                <c:pt idx="3068">
                  <c:v>45.41</c:v>
                </c:pt>
                <c:pt idx="3069">
                  <c:v>45.41</c:v>
                </c:pt>
                <c:pt idx="3070">
                  <c:v>45.41</c:v>
                </c:pt>
                <c:pt idx="3071">
                  <c:v>45.41</c:v>
                </c:pt>
                <c:pt idx="3072">
                  <c:v>45.41</c:v>
                </c:pt>
                <c:pt idx="3073">
                  <c:v>45.41</c:v>
                </c:pt>
                <c:pt idx="3074">
                  <c:v>45.41</c:v>
                </c:pt>
                <c:pt idx="3075">
                  <c:v>45.41</c:v>
                </c:pt>
                <c:pt idx="3076">
                  <c:v>45.41</c:v>
                </c:pt>
                <c:pt idx="3077">
                  <c:v>45.41</c:v>
                </c:pt>
                <c:pt idx="3078">
                  <c:v>45.41</c:v>
                </c:pt>
                <c:pt idx="3079">
                  <c:v>45.41</c:v>
                </c:pt>
                <c:pt idx="3080">
                  <c:v>45.41</c:v>
                </c:pt>
                <c:pt idx="3081">
                  <c:v>45.41</c:v>
                </c:pt>
                <c:pt idx="3082">
                  <c:v>45.41</c:v>
                </c:pt>
                <c:pt idx="3083">
                  <c:v>45.41</c:v>
                </c:pt>
                <c:pt idx="3084">
                  <c:v>45.41</c:v>
                </c:pt>
                <c:pt idx="3085">
                  <c:v>45.41</c:v>
                </c:pt>
                <c:pt idx="3086">
                  <c:v>45.41</c:v>
                </c:pt>
                <c:pt idx="3087">
                  <c:v>45.41</c:v>
                </c:pt>
                <c:pt idx="3088">
                  <c:v>45.41</c:v>
                </c:pt>
                <c:pt idx="3089">
                  <c:v>45.41</c:v>
                </c:pt>
                <c:pt idx="3090">
                  <c:v>45.41</c:v>
                </c:pt>
                <c:pt idx="3091">
                  <c:v>45.41</c:v>
                </c:pt>
                <c:pt idx="3092">
                  <c:v>45.42</c:v>
                </c:pt>
                <c:pt idx="3093">
                  <c:v>45.42</c:v>
                </c:pt>
                <c:pt idx="3094">
                  <c:v>45.42</c:v>
                </c:pt>
                <c:pt idx="3095">
                  <c:v>45.41</c:v>
                </c:pt>
                <c:pt idx="3096">
                  <c:v>45.41</c:v>
                </c:pt>
                <c:pt idx="3097">
                  <c:v>45.42</c:v>
                </c:pt>
                <c:pt idx="3098">
                  <c:v>45.41</c:v>
                </c:pt>
                <c:pt idx="3099">
                  <c:v>45.41</c:v>
                </c:pt>
                <c:pt idx="3100">
                  <c:v>45.41</c:v>
                </c:pt>
                <c:pt idx="3101">
                  <c:v>45.41</c:v>
                </c:pt>
                <c:pt idx="3102">
                  <c:v>45.41</c:v>
                </c:pt>
                <c:pt idx="3103">
                  <c:v>45.41</c:v>
                </c:pt>
                <c:pt idx="3104">
                  <c:v>45.41</c:v>
                </c:pt>
                <c:pt idx="3105">
                  <c:v>45.41</c:v>
                </c:pt>
                <c:pt idx="3106">
                  <c:v>45.41</c:v>
                </c:pt>
                <c:pt idx="3107">
                  <c:v>45.41</c:v>
                </c:pt>
                <c:pt idx="3108">
                  <c:v>45.41</c:v>
                </c:pt>
                <c:pt idx="3109">
                  <c:v>45.41</c:v>
                </c:pt>
                <c:pt idx="3110">
                  <c:v>45.41</c:v>
                </c:pt>
                <c:pt idx="3111">
                  <c:v>45.41</c:v>
                </c:pt>
                <c:pt idx="3112">
                  <c:v>45.41</c:v>
                </c:pt>
                <c:pt idx="3113">
                  <c:v>45.41</c:v>
                </c:pt>
                <c:pt idx="3114">
                  <c:v>45.41</c:v>
                </c:pt>
                <c:pt idx="3115">
                  <c:v>45.41</c:v>
                </c:pt>
                <c:pt idx="3116">
                  <c:v>45.41</c:v>
                </c:pt>
                <c:pt idx="3117">
                  <c:v>45.41</c:v>
                </c:pt>
                <c:pt idx="3118">
                  <c:v>45.41</c:v>
                </c:pt>
                <c:pt idx="3119">
                  <c:v>45.41</c:v>
                </c:pt>
                <c:pt idx="3120">
                  <c:v>45.41</c:v>
                </c:pt>
                <c:pt idx="3121">
                  <c:v>45.41</c:v>
                </c:pt>
                <c:pt idx="3122">
                  <c:v>45.41</c:v>
                </c:pt>
                <c:pt idx="3123">
                  <c:v>45.41</c:v>
                </c:pt>
                <c:pt idx="3124">
                  <c:v>45.41</c:v>
                </c:pt>
                <c:pt idx="3125">
                  <c:v>45.41</c:v>
                </c:pt>
                <c:pt idx="3126">
                  <c:v>45.41</c:v>
                </c:pt>
                <c:pt idx="3127">
                  <c:v>45.41</c:v>
                </c:pt>
                <c:pt idx="3128">
                  <c:v>45.4</c:v>
                </c:pt>
                <c:pt idx="3129">
                  <c:v>45.4</c:v>
                </c:pt>
                <c:pt idx="3130">
                  <c:v>45.4</c:v>
                </c:pt>
                <c:pt idx="3131">
                  <c:v>45.4</c:v>
                </c:pt>
                <c:pt idx="3132">
                  <c:v>45.4</c:v>
                </c:pt>
                <c:pt idx="3133">
                  <c:v>45.39</c:v>
                </c:pt>
                <c:pt idx="3134">
                  <c:v>45.39</c:v>
                </c:pt>
                <c:pt idx="3135">
                  <c:v>45.39</c:v>
                </c:pt>
                <c:pt idx="3136">
                  <c:v>45.39</c:v>
                </c:pt>
                <c:pt idx="3137">
                  <c:v>45.39</c:v>
                </c:pt>
                <c:pt idx="3138">
                  <c:v>45.38</c:v>
                </c:pt>
                <c:pt idx="3139">
                  <c:v>45.37</c:v>
                </c:pt>
                <c:pt idx="3140">
                  <c:v>45.37</c:v>
                </c:pt>
                <c:pt idx="3141">
                  <c:v>45.36</c:v>
                </c:pt>
                <c:pt idx="3142">
                  <c:v>45.35</c:v>
                </c:pt>
                <c:pt idx="3143">
                  <c:v>45.35</c:v>
                </c:pt>
                <c:pt idx="3144">
                  <c:v>45.34</c:v>
                </c:pt>
                <c:pt idx="3145">
                  <c:v>45.33</c:v>
                </c:pt>
                <c:pt idx="3146">
                  <c:v>45.33</c:v>
                </c:pt>
                <c:pt idx="3147">
                  <c:v>45.33</c:v>
                </c:pt>
                <c:pt idx="3148">
                  <c:v>45.33</c:v>
                </c:pt>
                <c:pt idx="3149">
                  <c:v>45.32</c:v>
                </c:pt>
                <c:pt idx="3150">
                  <c:v>45.32</c:v>
                </c:pt>
                <c:pt idx="3151">
                  <c:v>45.32</c:v>
                </c:pt>
                <c:pt idx="3152">
                  <c:v>45.31</c:v>
                </c:pt>
                <c:pt idx="3153">
                  <c:v>45.31</c:v>
                </c:pt>
                <c:pt idx="3154">
                  <c:v>45.31</c:v>
                </c:pt>
                <c:pt idx="3155">
                  <c:v>45.31</c:v>
                </c:pt>
                <c:pt idx="3156">
                  <c:v>45.31</c:v>
                </c:pt>
                <c:pt idx="3157">
                  <c:v>45.31</c:v>
                </c:pt>
                <c:pt idx="3158">
                  <c:v>45.31</c:v>
                </c:pt>
                <c:pt idx="3159">
                  <c:v>45.31</c:v>
                </c:pt>
                <c:pt idx="3160">
                  <c:v>45.31</c:v>
                </c:pt>
                <c:pt idx="3161">
                  <c:v>45.31</c:v>
                </c:pt>
                <c:pt idx="3162">
                  <c:v>45.31</c:v>
                </c:pt>
                <c:pt idx="3163">
                  <c:v>45.31</c:v>
                </c:pt>
                <c:pt idx="3164">
                  <c:v>45.31</c:v>
                </c:pt>
                <c:pt idx="3165">
                  <c:v>45.31</c:v>
                </c:pt>
                <c:pt idx="3166">
                  <c:v>45.31</c:v>
                </c:pt>
                <c:pt idx="3167">
                  <c:v>45.31</c:v>
                </c:pt>
                <c:pt idx="3168">
                  <c:v>45.31</c:v>
                </c:pt>
                <c:pt idx="3169">
                  <c:v>45.31</c:v>
                </c:pt>
                <c:pt idx="3170">
                  <c:v>45.31</c:v>
                </c:pt>
                <c:pt idx="3171">
                  <c:v>45.31</c:v>
                </c:pt>
                <c:pt idx="3172">
                  <c:v>45.31</c:v>
                </c:pt>
                <c:pt idx="3173">
                  <c:v>45.31</c:v>
                </c:pt>
                <c:pt idx="3174">
                  <c:v>45.31</c:v>
                </c:pt>
                <c:pt idx="3175">
                  <c:v>45.31</c:v>
                </c:pt>
                <c:pt idx="3176">
                  <c:v>45.3</c:v>
                </c:pt>
                <c:pt idx="3177">
                  <c:v>45.3</c:v>
                </c:pt>
                <c:pt idx="3178">
                  <c:v>45.3</c:v>
                </c:pt>
                <c:pt idx="3179">
                  <c:v>45.3</c:v>
                </c:pt>
                <c:pt idx="3180">
                  <c:v>45.3</c:v>
                </c:pt>
                <c:pt idx="3181">
                  <c:v>45.3</c:v>
                </c:pt>
                <c:pt idx="3182">
                  <c:v>45.3</c:v>
                </c:pt>
                <c:pt idx="3183">
                  <c:v>45.3</c:v>
                </c:pt>
                <c:pt idx="3184">
                  <c:v>45.3</c:v>
                </c:pt>
                <c:pt idx="3185">
                  <c:v>45.3</c:v>
                </c:pt>
                <c:pt idx="3186">
                  <c:v>45.3</c:v>
                </c:pt>
                <c:pt idx="3187">
                  <c:v>45.3</c:v>
                </c:pt>
                <c:pt idx="3188">
                  <c:v>45.3</c:v>
                </c:pt>
                <c:pt idx="3189">
                  <c:v>45.3</c:v>
                </c:pt>
                <c:pt idx="3190">
                  <c:v>45.3</c:v>
                </c:pt>
                <c:pt idx="3191">
                  <c:v>45.3</c:v>
                </c:pt>
                <c:pt idx="3192">
                  <c:v>45.3</c:v>
                </c:pt>
                <c:pt idx="3193">
                  <c:v>45.3</c:v>
                </c:pt>
                <c:pt idx="3194">
                  <c:v>45.31</c:v>
                </c:pt>
                <c:pt idx="3195">
                  <c:v>45.31</c:v>
                </c:pt>
                <c:pt idx="3196">
                  <c:v>45.31</c:v>
                </c:pt>
                <c:pt idx="3197">
                  <c:v>45.31</c:v>
                </c:pt>
                <c:pt idx="3198">
                  <c:v>45.31</c:v>
                </c:pt>
                <c:pt idx="3199">
                  <c:v>45.31</c:v>
                </c:pt>
                <c:pt idx="3200">
                  <c:v>45.31</c:v>
                </c:pt>
                <c:pt idx="3201">
                  <c:v>45.31</c:v>
                </c:pt>
                <c:pt idx="3202">
                  <c:v>45.3</c:v>
                </c:pt>
                <c:pt idx="3203">
                  <c:v>45.3</c:v>
                </c:pt>
                <c:pt idx="3204">
                  <c:v>45.3</c:v>
                </c:pt>
                <c:pt idx="3205">
                  <c:v>45.3</c:v>
                </c:pt>
                <c:pt idx="3206">
                  <c:v>45.3</c:v>
                </c:pt>
                <c:pt idx="3207">
                  <c:v>45.29</c:v>
                </c:pt>
                <c:pt idx="3208">
                  <c:v>45.29</c:v>
                </c:pt>
                <c:pt idx="3209">
                  <c:v>45.29</c:v>
                </c:pt>
                <c:pt idx="3210">
                  <c:v>45.29</c:v>
                </c:pt>
                <c:pt idx="3211">
                  <c:v>45.29</c:v>
                </c:pt>
                <c:pt idx="3212">
                  <c:v>45.29</c:v>
                </c:pt>
                <c:pt idx="3213">
                  <c:v>45.29</c:v>
                </c:pt>
                <c:pt idx="3214">
                  <c:v>45.29</c:v>
                </c:pt>
                <c:pt idx="3215">
                  <c:v>45.29</c:v>
                </c:pt>
                <c:pt idx="3216">
                  <c:v>45.29</c:v>
                </c:pt>
                <c:pt idx="3217">
                  <c:v>45.29</c:v>
                </c:pt>
                <c:pt idx="3218">
                  <c:v>45.29</c:v>
                </c:pt>
                <c:pt idx="3219">
                  <c:v>45.29</c:v>
                </c:pt>
                <c:pt idx="3220">
                  <c:v>45.29</c:v>
                </c:pt>
                <c:pt idx="3221">
                  <c:v>45.29</c:v>
                </c:pt>
                <c:pt idx="3222">
                  <c:v>45.29</c:v>
                </c:pt>
                <c:pt idx="3223">
                  <c:v>45.29</c:v>
                </c:pt>
                <c:pt idx="3224">
                  <c:v>45.29</c:v>
                </c:pt>
                <c:pt idx="3225">
                  <c:v>45.29</c:v>
                </c:pt>
                <c:pt idx="3226">
                  <c:v>45.29</c:v>
                </c:pt>
                <c:pt idx="3227">
                  <c:v>45.29</c:v>
                </c:pt>
                <c:pt idx="3228">
                  <c:v>45.29</c:v>
                </c:pt>
                <c:pt idx="3229">
                  <c:v>45.29</c:v>
                </c:pt>
                <c:pt idx="3230">
                  <c:v>45.29</c:v>
                </c:pt>
                <c:pt idx="3231">
                  <c:v>45.29</c:v>
                </c:pt>
                <c:pt idx="3232">
                  <c:v>45.29</c:v>
                </c:pt>
                <c:pt idx="3233">
                  <c:v>45.29</c:v>
                </c:pt>
                <c:pt idx="3234">
                  <c:v>45.29</c:v>
                </c:pt>
                <c:pt idx="3235">
                  <c:v>45.29</c:v>
                </c:pt>
                <c:pt idx="3236">
                  <c:v>45.29</c:v>
                </c:pt>
                <c:pt idx="3237">
                  <c:v>45.29</c:v>
                </c:pt>
                <c:pt idx="3238">
                  <c:v>45.29</c:v>
                </c:pt>
                <c:pt idx="3239">
                  <c:v>45.29</c:v>
                </c:pt>
                <c:pt idx="3240">
                  <c:v>45.29</c:v>
                </c:pt>
                <c:pt idx="3241">
                  <c:v>45.29</c:v>
                </c:pt>
                <c:pt idx="3242">
                  <c:v>45.29</c:v>
                </c:pt>
                <c:pt idx="3243">
                  <c:v>45.29</c:v>
                </c:pt>
                <c:pt idx="3244">
                  <c:v>45.29</c:v>
                </c:pt>
                <c:pt idx="3245">
                  <c:v>45.29</c:v>
                </c:pt>
                <c:pt idx="3246">
                  <c:v>45.29</c:v>
                </c:pt>
                <c:pt idx="3247">
                  <c:v>45.29</c:v>
                </c:pt>
                <c:pt idx="3248">
                  <c:v>45.29</c:v>
                </c:pt>
                <c:pt idx="3249">
                  <c:v>45.29</c:v>
                </c:pt>
                <c:pt idx="3250">
                  <c:v>45.29</c:v>
                </c:pt>
                <c:pt idx="3251">
                  <c:v>45.29</c:v>
                </c:pt>
                <c:pt idx="3252">
                  <c:v>45.29</c:v>
                </c:pt>
                <c:pt idx="3253">
                  <c:v>45.29</c:v>
                </c:pt>
                <c:pt idx="3254">
                  <c:v>45.29</c:v>
                </c:pt>
                <c:pt idx="3255">
                  <c:v>45.29</c:v>
                </c:pt>
                <c:pt idx="3256">
                  <c:v>45.29</c:v>
                </c:pt>
                <c:pt idx="3257">
                  <c:v>45.29</c:v>
                </c:pt>
                <c:pt idx="3258">
                  <c:v>45.28</c:v>
                </c:pt>
                <c:pt idx="3259">
                  <c:v>45.28</c:v>
                </c:pt>
                <c:pt idx="3260">
                  <c:v>45.28</c:v>
                </c:pt>
                <c:pt idx="3261">
                  <c:v>45.27</c:v>
                </c:pt>
                <c:pt idx="3262">
                  <c:v>45.27</c:v>
                </c:pt>
                <c:pt idx="3263">
                  <c:v>45.27</c:v>
                </c:pt>
                <c:pt idx="3264">
                  <c:v>45.27</c:v>
                </c:pt>
                <c:pt idx="3265">
                  <c:v>45.27</c:v>
                </c:pt>
                <c:pt idx="3266">
                  <c:v>45.26</c:v>
                </c:pt>
                <c:pt idx="3267">
                  <c:v>45.26</c:v>
                </c:pt>
                <c:pt idx="3268">
                  <c:v>45.26</c:v>
                </c:pt>
                <c:pt idx="3269">
                  <c:v>45.26</c:v>
                </c:pt>
                <c:pt idx="3270">
                  <c:v>45.26</c:v>
                </c:pt>
                <c:pt idx="3271">
                  <c:v>45.26</c:v>
                </c:pt>
                <c:pt idx="3272">
                  <c:v>45.26</c:v>
                </c:pt>
                <c:pt idx="3273">
                  <c:v>45.25</c:v>
                </c:pt>
                <c:pt idx="3274">
                  <c:v>45.25</c:v>
                </c:pt>
                <c:pt idx="3275">
                  <c:v>45.24</c:v>
                </c:pt>
                <c:pt idx="3276">
                  <c:v>45.24</c:v>
                </c:pt>
                <c:pt idx="3277">
                  <c:v>45.23</c:v>
                </c:pt>
                <c:pt idx="3278">
                  <c:v>45.23</c:v>
                </c:pt>
                <c:pt idx="3279">
                  <c:v>45.23</c:v>
                </c:pt>
                <c:pt idx="3280">
                  <c:v>45.22</c:v>
                </c:pt>
                <c:pt idx="3281">
                  <c:v>45.21</c:v>
                </c:pt>
                <c:pt idx="3282">
                  <c:v>45.21</c:v>
                </c:pt>
                <c:pt idx="3283">
                  <c:v>45.21</c:v>
                </c:pt>
                <c:pt idx="3284">
                  <c:v>45.2</c:v>
                </c:pt>
                <c:pt idx="3285">
                  <c:v>45.2</c:v>
                </c:pt>
                <c:pt idx="3286">
                  <c:v>45.19</c:v>
                </c:pt>
                <c:pt idx="3287">
                  <c:v>45.2</c:v>
                </c:pt>
                <c:pt idx="3288">
                  <c:v>45.19</c:v>
                </c:pt>
                <c:pt idx="3289">
                  <c:v>45.2</c:v>
                </c:pt>
                <c:pt idx="3290">
                  <c:v>45.2</c:v>
                </c:pt>
                <c:pt idx="3291">
                  <c:v>45.2</c:v>
                </c:pt>
                <c:pt idx="3292">
                  <c:v>45.21</c:v>
                </c:pt>
                <c:pt idx="3293">
                  <c:v>45.21</c:v>
                </c:pt>
                <c:pt idx="3294">
                  <c:v>45.21</c:v>
                </c:pt>
                <c:pt idx="3295">
                  <c:v>45.21</c:v>
                </c:pt>
                <c:pt idx="3296">
                  <c:v>45.21</c:v>
                </c:pt>
                <c:pt idx="3297">
                  <c:v>45.22</c:v>
                </c:pt>
                <c:pt idx="3298">
                  <c:v>45.22</c:v>
                </c:pt>
                <c:pt idx="3299">
                  <c:v>45.22</c:v>
                </c:pt>
                <c:pt idx="3300">
                  <c:v>45.23</c:v>
                </c:pt>
                <c:pt idx="3301">
                  <c:v>45.23</c:v>
                </c:pt>
                <c:pt idx="3302">
                  <c:v>45.23</c:v>
                </c:pt>
                <c:pt idx="3303">
                  <c:v>45.24</c:v>
                </c:pt>
                <c:pt idx="3304">
                  <c:v>45.24</c:v>
                </c:pt>
                <c:pt idx="3305">
                  <c:v>45.24</c:v>
                </c:pt>
                <c:pt idx="3306">
                  <c:v>45.24</c:v>
                </c:pt>
                <c:pt idx="3307">
                  <c:v>45.24</c:v>
                </c:pt>
                <c:pt idx="3308">
                  <c:v>45.24</c:v>
                </c:pt>
                <c:pt idx="3309">
                  <c:v>45.24</c:v>
                </c:pt>
                <c:pt idx="3310">
                  <c:v>45.25</c:v>
                </c:pt>
                <c:pt idx="3311">
                  <c:v>45.25</c:v>
                </c:pt>
                <c:pt idx="3312">
                  <c:v>45.25</c:v>
                </c:pt>
                <c:pt idx="3313">
                  <c:v>45.26</c:v>
                </c:pt>
                <c:pt idx="3314">
                  <c:v>45.26</c:v>
                </c:pt>
                <c:pt idx="3315">
                  <c:v>45.27</c:v>
                </c:pt>
                <c:pt idx="3316">
                  <c:v>45.27</c:v>
                </c:pt>
                <c:pt idx="3317">
                  <c:v>45.27</c:v>
                </c:pt>
                <c:pt idx="3318">
                  <c:v>45.27</c:v>
                </c:pt>
                <c:pt idx="3319">
                  <c:v>45.27</c:v>
                </c:pt>
                <c:pt idx="3320">
                  <c:v>45.27</c:v>
                </c:pt>
                <c:pt idx="3321">
                  <c:v>45.28</c:v>
                </c:pt>
                <c:pt idx="3322">
                  <c:v>45.28</c:v>
                </c:pt>
                <c:pt idx="3323">
                  <c:v>45.29</c:v>
                </c:pt>
                <c:pt idx="3324">
                  <c:v>45.29</c:v>
                </c:pt>
                <c:pt idx="3325">
                  <c:v>45.29</c:v>
                </c:pt>
                <c:pt idx="3326">
                  <c:v>45.29</c:v>
                </c:pt>
                <c:pt idx="3327">
                  <c:v>45.29</c:v>
                </c:pt>
                <c:pt idx="3328">
                  <c:v>45.29</c:v>
                </c:pt>
                <c:pt idx="3329">
                  <c:v>45.29</c:v>
                </c:pt>
                <c:pt idx="3330">
                  <c:v>45.29</c:v>
                </c:pt>
                <c:pt idx="3331">
                  <c:v>45.29</c:v>
                </c:pt>
                <c:pt idx="3332">
                  <c:v>45.29</c:v>
                </c:pt>
                <c:pt idx="3333">
                  <c:v>45.29</c:v>
                </c:pt>
                <c:pt idx="3334">
                  <c:v>45.29</c:v>
                </c:pt>
                <c:pt idx="3335">
                  <c:v>45.29</c:v>
                </c:pt>
                <c:pt idx="3336">
                  <c:v>45.29</c:v>
                </c:pt>
                <c:pt idx="3337">
                  <c:v>45.29</c:v>
                </c:pt>
                <c:pt idx="3338">
                  <c:v>45.29</c:v>
                </c:pt>
                <c:pt idx="3339">
                  <c:v>45.29</c:v>
                </c:pt>
                <c:pt idx="3340">
                  <c:v>45.29</c:v>
                </c:pt>
                <c:pt idx="3341">
                  <c:v>45.29</c:v>
                </c:pt>
                <c:pt idx="3342">
                  <c:v>45.29</c:v>
                </c:pt>
                <c:pt idx="3343">
                  <c:v>45.29</c:v>
                </c:pt>
                <c:pt idx="3344">
                  <c:v>45.29</c:v>
                </c:pt>
                <c:pt idx="3345">
                  <c:v>45.29</c:v>
                </c:pt>
                <c:pt idx="3346">
                  <c:v>45.3</c:v>
                </c:pt>
                <c:pt idx="3347">
                  <c:v>45.3</c:v>
                </c:pt>
                <c:pt idx="3348">
                  <c:v>45.3</c:v>
                </c:pt>
                <c:pt idx="3349">
                  <c:v>45.3</c:v>
                </c:pt>
                <c:pt idx="3350">
                  <c:v>45.31</c:v>
                </c:pt>
                <c:pt idx="3351">
                  <c:v>45.31</c:v>
                </c:pt>
                <c:pt idx="3352">
                  <c:v>45.32</c:v>
                </c:pt>
                <c:pt idx="3353">
                  <c:v>45.32</c:v>
                </c:pt>
                <c:pt idx="3354">
                  <c:v>45.33</c:v>
                </c:pt>
                <c:pt idx="3355">
                  <c:v>45.33</c:v>
                </c:pt>
                <c:pt idx="3356">
                  <c:v>45.34</c:v>
                </c:pt>
                <c:pt idx="3357">
                  <c:v>45.34</c:v>
                </c:pt>
                <c:pt idx="3358">
                  <c:v>45.35</c:v>
                </c:pt>
                <c:pt idx="3359">
                  <c:v>45.35</c:v>
                </c:pt>
                <c:pt idx="3360">
                  <c:v>45.35</c:v>
                </c:pt>
                <c:pt idx="3361">
                  <c:v>45.36</c:v>
                </c:pt>
                <c:pt idx="3362">
                  <c:v>45.36</c:v>
                </c:pt>
                <c:pt idx="3363">
                  <c:v>45.36</c:v>
                </c:pt>
                <c:pt idx="3364">
                  <c:v>45.36</c:v>
                </c:pt>
                <c:pt idx="3365">
                  <c:v>45.37</c:v>
                </c:pt>
                <c:pt idx="3366">
                  <c:v>45.37</c:v>
                </c:pt>
                <c:pt idx="3367">
                  <c:v>45.37</c:v>
                </c:pt>
                <c:pt idx="3368">
                  <c:v>45.37</c:v>
                </c:pt>
                <c:pt idx="3369">
                  <c:v>45.38</c:v>
                </c:pt>
                <c:pt idx="3370">
                  <c:v>45.39</c:v>
                </c:pt>
                <c:pt idx="3371">
                  <c:v>45.39</c:v>
                </c:pt>
                <c:pt idx="3372">
                  <c:v>45.39</c:v>
                </c:pt>
                <c:pt idx="3373">
                  <c:v>45.4</c:v>
                </c:pt>
                <c:pt idx="3374">
                  <c:v>45.4</c:v>
                </c:pt>
                <c:pt idx="3375">
                  <c:v>45.4</c:v>
                </c:pt>
                <c:pt idx="3376">
                  <c:v>45.41</c:v>
                </c:pt>
                <c:pt idx="3377">
                  <c:v>45.41</c:v>
                </c:pt>
                <c:pt idx="3378">
                  <c:v>45.41</c:v>
                </c:pt>
                <c:pt idx="3379">
                  <c:v>45.41</c:v>
                </c:pt>
                <c:pt idx="3380">
                  <c:v>45.41</c:v>
                </c:pt>
                <c:pt idx="3381">
                  <c:v>45.41</c:v>
                </c:pt>
                <c:pt idx="3382">
                  <c:v>45.41</c:v>
                </c:pt>
                <c:pt idx="3383">
                  <c:v>45.42</c:v>
                </c:pt>
                <c:pt idx="3384">
                  <c:v>45.42</c:v>
                </c:pt>
                <c:pt idx="3385">
                  <c:v>45.42</c:v>
                </c:pt>
                <c:pt idx="3386">
                  <c:v>45.41</c:v>
                </c:pt>
                <c:pt idx="3387">
                  <c:v>45.42</c:v>
                </c:pt>
                <c:pt idx="3388">
                  <c:v>45.42</c:v>
                </c:pt>
                <c:pt idx="3389">
                  <c:v>45.42</c:v>
                </c:pt>
                <c:pt idx="3390">
                  <c:v>45.42</c:v>
                </c:pt>
                <c:pt idx="3391">
                  <c:v>45.42</c:v>
                </c:pt>
                <c:pt idx="3392">
                  <c:v>45.42</c:v>
                </c:pt>
                <c:pt idx="3393">
                  <c:v>45.43</c:v>
                </c:pt>
                <c:pt idx="3394">
                  <c:v>45.43</c:v>
                </c:pt>
                <c:pt idx="3395">
                  <c:v>45.44</c:v>
                </c:pt>
                <c:pt idx="3396">
                  <c:v>45.45</c:v>
                </c:pt>
                <c:pt idx="3397">
                  <c:v>45.45</c:v>
                </c:pt>
                <c:pt idx="3398">
                  <c:v>45.46</c:v>
                </c:pt>
                <c:pt idx="3399">
                  <c:v>45.47</c:v>
                </c:pt>
                <c:pt idx="3400">
                  <c:v>45.47</c:v>
                </c:pt>
                <c:pt idx="3401">
                  <c:v>45.48</c:v>
                </c:pt>
                <c:pt idx="3402">
                  <c:v>45.48</c:v>
                </c:pt>
                <c:pt idx="3403">
                  <c:v>45.48</c:v>
                </c:pt>
                <c:pt idx="3404">
                  <c:v>45.49</c:v>
                </c:pt>
                <c:pt idx="3405">
                  <c:v>45.49</c:v>
                </c:pt>
                <c:pt idx="3406">
                  <c:v>45.49</c:v>
                </c:pt>
                <c:pt idx="3407">
                  <c:v>45.49</c:v>
                </c:pt>
                <c:pt idx="3408">
                  <c:v>45.49</c:v>
                </c:pt>
                <c:pt idx="3409">
                  <c:v>45.49</c:v>
                </c:pt>
                <c:pt idx="3410">
                  <c:v>45.49</c:v>
                </c:pt>
                <c:pt idx="3411">
                  <c:v>45.49</c:v>
                </c:pt>
                <c:pt idx="3412">
                  <c:v>45.49</c:v>
                </c:pt>
                <c:pt idx="3413">
                  <c:v>45.49</c:v>
                </c:pt>
                <c:pt idx="3414">
                  <c:v>45.5</c:v>
                </c:pt>
                <c:pt idx="3415">
                  <c:v>45.5</c:v>
                </c:pt>
                <c:pt idx="3416">
                  <c:v>45.5</c:v>
                </c:pt>
                <c:pt idx="3417">
                  <c:v>45.51</c:v>
                </c:pt>
                <c:pt idx="3418">
                  <c:v>45.51</c:v>
                </c:pt>
                <c:pt idx="3419">
                  <c:v>45.51</c:v>
                </c:pt>
                <c:pt idx="3420">
                  <c:v>45.51</c:v>
                </c:pt>
                <c:pt idx="3421">
                  <c:v>45.51</c:v>
                </c:pt>
                <c:pt idx="3422">
                  <c:v>45.52</c:v>
                </c:pt>
                <c:pt idx="3423">
                  <c:v>45.52</c:v>
                </c:pt>
                <c:pt idx="3424">
                  <c:v>45.52</c:v>
                </c:pt>
                <c:pt idx="3425">
                  <c:v>45.52</c:v>
                </c:pt>
                <c:pt idx="3426">
                  <c:v>45.52</c:v>
                </c:pt>
                <c:pt idx="3427">
                  <c:v>45.53</c:v>
                </c:pt>
                <c:pt idx="3428">
                  <c:v>45.53</c:v>
                </c:pt>
                <c:pt idx="3429">
                  <c:v>45.53</c:v>
                </c:pt>
                <c:pt idx="3430">
                  <c:v>45.53</c:v>
                </c:pt>
                <c:pt idx="3431">
                  <c:v>45.53</c:v>
                </c:pt>
                <c:pt idx="3432">
                  <c:v>45.53</c:v>
                </c:pt>
                <c:pt idx="3433">
                  <c:v>45.53</c:v>
                </c:pt>
                <c:pt idx="3434">
                  <c:v>45.53</c:v>
                </c:pt>
                <c:pt idx="3435">
                  <c:v>45.53</c:v>
                </c:pt>
                <c:pt idx="3436">
                  <c:v>45.53</c:v>
                </c:pt>
                <c:pt idx="3437">
                  <c:v>45.53</c:v>
                </c:pt>
                <c:pt idx="3438">
                  <c:v>45.53</c:v>
                </c:pt>
                <c:pt idx="3439">
                  <c:v>45.53</c:v>
                </c:pt>
                <c:pt idx="3440">
                  <c:v>45.53</c:v>
                </c:pt>
                <c:pt idx="3441">
                  <c:v>45.53</c:v>
                </c:pt>
                <c:pt idx="3442">
                  <c:v>45.53</c:v>
                </c:pt>
                <c:pt idx="3443">
                  <c:v>45.53</c:v>
                </c:pt>
                <c:pt idx="3444">
                  <c:v>45.53</c:v>
                </c:pt>
                <c:pt idx="3445">
                  <c:v>45.53</c:v>
                </c:pt>
                <c:pt idx="3446">
                  <c:v>45.53</c:v>
                </c:pt>
                <c:pt idx="3447">
                  <c:v>45.53</c:v>
                </c:pt>
                <c:pt idx="3448">
                  <c:v>45.53</c:v>
                </c:pt>
                <c:pt idx="3449">
                  <c:v>45.53</c:v>
                </c:pt>
                <c:pt idx="3450">
                  <c:v>45.53</c:v>
                </c:pt>
                <c:pt idx="3451">
                  <c:v>45.53</c:v>
                </c:pt>
                <c:pt idx="3452">
                  <c:v>45.53</c:v>
                </c:pt>
                <c:pt idx="3453">
                  <c:v>45.53</c:v>
                </c:pt>
                <c:pt idx="3454">
                  <c:v>45.53</c:v>
                </c:pt>
                <c:pt idx="3455">
                  <c:v>45.53</c:v>
                </c:pt>
                <c:pt idx="3456">
                  <c:v>45.53</c:v>
                </c:pt>
                <c:pt idx="3457">
                  <c:v>45.53</c:v>
                </c:pt>
                <c:pt idx="3458">
                  <c:v>45.53</c:v>
                </c:pt>
                <c:pt idx="3459">
                  <c:v>45.53</c:v>
                </c:pt>
                <c:pt idx="3460">
                  <c:v>45.53</c:v>
                </c:pt>
                <c:pt idx="3461">
                  <c:v>45.53</c:v>
                </c:pt>
                <c:pt idx="3462">
                  <c:v>45.53</c:v>
                </c:pt>
                <c:pt idx="3463">
                  <c:v>45.53</c:v>
                </c:pt>
                <c:pt idx="3464">
                  <c:v>45.53</c:v>
                </c:pt>
                <c:pt idx="3465">
                  <c:v>45.53</c:v>
                </c:pt>
                <c:pt idx="3466">
                  <c:v>45.53</c:v>
                </c:pt>
                <c:pt idx="3467">
                  <c:v>45.53</c:v>
                </c:pt>
                <c:pt idx="3468">
                  <c:v>45.53</c:v>
                </c:pt>
                <c:pt idx="3469">
                  <c:v>45.53</c:v>
                </c:pt>
                <c:pt idx="3470">
                  <c:v>45.53</c:v>
                </c:pt>
                <c:pt idx="3471">
                  <c:v>45.53</c:v>
                </c:pt>
                <c:pt idx="3472">
                  <c:v>45.53</c:v>
                </c:pt>
                <c:pt idx="3473">
                  <c:v>45.53</c:v>
                </c:pt>
                <c:pt idx="3474">
                  <c:v>45.53</c:v>
                </c:pt>
                <c:pt idx="3475">
                  <c:v>45.53</c:v>
                </c:pt>
                <c:pt idx="3476">
                  <c:v>45.53</c:v>
                </c:pt>
                <c:pt idx="3477">
                  <c:v>45.53</c:v>
                </c:pt>
                <c:pt idx="3478">
                  <c:v>45.53</c:v>
                </c:pt>
                <c:pt idx="3479">
                  <c:v>45.53</c:v>
                </c:pt>
                <c:pt idx="3480">
                  <c:v>45.53</c:v>
                </c:pt>
                <c:pt idx="3481">
                  <c:v>45.53</c:v>
                </c:pt>
                <c:pt idx="3482">
                  <c:v>45.53</c:v>
                </c:pt>
                <c:pt idx="3483">
                  <c:v>45.53</c:v>
                </c:pt>
                <c:pt idx="3484">
                  <c:v>45.53</c:v>
                </c:pt>
                <c:pt idx="3485">
                  <c:v>45.53</c:v>
                </c:pt>
                <c:pt idx="3486">
                  <c:v>45.53</c:v>
                </c:pt>
                <c:pt idx="3487">
                  <c:v>45.53</c:v>
                </c:pt>
                <c:pt idx="3488">
                  <c:v>45.53</c:v>
                </c:pt>
                <c:pt idx="3489">
                  <c:v>45.52</c:v>
                </c:pt>
                <c:pt idx="3490">
                  <c:v>45.52</c:v>
                </c:pt>
                <c:pt idx="3491">
                  <c:v>45.52</c:v>
                </c:pt>
                <c:pt idx="3492">
                  <c:v>45.51</c:v>
                </c:pt>
                <c:pt idx="3493">
                  <c:v>45.51</c:v>
                </c:pt>
                <c:pt idx="3494">
                  <c:v>45.51</c:v>
                </c:pt>
                <c:pt idx="3495">
                  <c:v>45.51</c:v>
                </c:pt>
                <c:pt idx="3496">
                  <c:v>45.5</c:v>
                </c:pt>
                <c:pt idx="3497">
                  <c:v>45.5</c:v>
                </c:pt>
                <c:pt idx="3498">
                  <c:v>45.49</c:v>
                </c:pt>
                <c:pt idx="3499">
                  <c:v>45.49</c:v>
                </c:pt>
                <c:pt idx="3500">
                  <c:v>45.49</c:v>
                </c:pt>
                <c:pt idx="3501">
                  <c:v>45.49</c:v>
                </c:pt>
                <c:pt idx="3502">
                  <c:v>45.48</c:v>
                </c:pt>
                <c:pt idx="3503">
                  <c:v>45.48</c:v>
                </c:pt>
                <c:pt idx="3504">
                  <c:v>45.47</c:v>
                </c:pt>
                <c:pt idx="3505">
                  <c:v>45.46</c:v>
                </c:pt>
                <c:pt idx="3506">
                  <c:v>45.45</c:v>
                </c:pt>
                <c:pt idx="3507">
                  <c:v>45.44</c:v>
                </c:pt>
                <c:pt idx="3508">
                  <c:v>45.43</c:v>
                </c:pt>
                <c:pt idx="3509">
                  <c:v>45.43</c:v>
                </c:pt>
                <c:pt idx="3510">
                  <c:v>45.43</c:v>
                </c:pt>
                <c:pt idx="3511">
                  <c:v>45.42</c:v>
                </c:pt>
                <c:pt idx="3512">
                  <c:v>45.42</c:v>
                </c:pt>
                <c:pt idx="3513">
                  <c:v>45.42</c:v>
                </c:pt>
                <c:pt idx="3514">
                  <c:v>45.42</c:v>
                </c:pt>
                <c:pt idx="3515">
                  <c:v>45.42</c:v>
                </c:pt>
                <c:pt idx="3516">
                  <c:v>45.42</c:v>
                </c:pt>
                <c:pt idx="3517">
                  <c:v>45.41</c:v>
                </c:pt>
                <c:pt idx="3518">
                  <c:v>45.41</c:v>
                </c:pt>
                <c:pt idx="3519">
                  <c:v>45.41</c:v>
                </c:pt>
                <c:pt idx="3520">
                  <c:v>45.41</c:v>
                </c:pt>
                <c:pt idx="3521">
                  <c:v>45.41</c:v>
                </c:pt>
                <c:pt idx="3522">
                  <c:v>45.4</c:v>
                </c:pt>
                <c:pt idx="3523">
                  <c:v>45.4</c:v>
                </c:pt>
                <c:pt idx="3524">
                  <c:v>45.39</c:v>
                </c:pt>
                <c:pt idx="3525">
                  <c:v>45.39</c:v>
                </c:pt>
                <c:pt idx="3526">
                  <c:v>45.39</c:v>
                </c:pt>
                <c:pt idx="3527">
                  <c:v>45.39</c:v>
                </c:pt>
                <c:pt idx="3528">
                  <c:v>45.39</c:v>
                </c:pt>
                <c:pt idx="3529">
                  <c:v>45.38</c:v>
                </c:pt>
                <c:pt idx="3530">
                  <c:v>45.38</c:v>
                </c:pt>
                <c:pt idx="3531">
                  <c:v>45.38</c:v>
                </c:pt>
                <c:pt idx="3532">
                  <c:v>45.38</c:v>
                </c:pt>
                <c:pt idx="3533">
                  <c:v>45.38</c:v>
                </c:pt>
                <c:pt idx="3534">
                  <c:v>45.37</c:v>
                </c:pt>
                <c:pt idx="3535">
                  <c:v>45.37</c:v>
                </c:pt>
                <c:pt idx="3536">
                  <c:v>45.37</c:v>
                </c:pt>
                <c:pt idx="3537">
                  <c:v>45.37</c:v>
                </c:pt>
                <c:pt idx="3538">
                  <c:v>45.37</c:v>
                </c:pt>
                <c:pt idx="3539">
                  <c:v>45.36</c:v>
                </c:pt>
                <c:pt idx="3540">
                  <c:v>45.36</c:v>
                </c:pt>
                <c:pt idx="3541">
                  <c:v>45.36</c:v>
                </c:pt>
                <c:pt idx="3542">
                  <c:v>45.35</c:v>
                </c:pt>
                <c:pt idx="3543">
                  <c:v>45.35</c:v>
                </c:pt>
                <c:pt idx="3544">
                  <c:v>45.35</c:v>
                </c:pt>
                <c:pt idx="3545">
                  <c:v>45.34</c:v>
                </c:pt>
                <c:pt idx="3546">
                  <c:v>45.34</c:v>
                </c:pt>
                <c:pt idx="3547">
                  <c:v>45.34</c:v>
                </c:pt>
                <c:pt idx="3548">
                  <c:v>45.34</c:v>
                </c:pt>
                <c:pt idx="3549">
                  <c:v>45.34</c:v>
                </c:pt>
                <c:pt idx="3550">
                  <c:v>45.35</c:v>
                </c:pt>
                <c:pt idx="3551">
                  <c:v>45.35</c:v>
                </c:pt>
                <c:pt idx="3552">
                  <c:v>45.36</c:v>
                </c:pt>
                <c:pt idx="3553">
                  <c:v>45.37</c:v>
                </c:pt>
                <c:pt idx="3554">
                  <c:v>45.37</c:v>
                </c:pt>
                <c:pt idx="3555">
                  <c:v>45.38</c:v>
                </c:pt>
                <c:pt idx="3556">
                  <c:v>45.38</c:v>
                </c:pt>
                <c:pt idx="3557">
                  <c:v>45.38</c:v>
                </c:pt>
                <c:pt idx="3558">
                  <c:v>45.38</c:v>
                </c:pt>
                <c:pt idx="3559">
                  <c:v>45.38</c:v>
                </c:pt>
                <c:pt idx="3560">
                  <c:v>45.39</c:v>
                </c:pt>
                <c:pt idx="3561">
                  <c:v>45.39</c:v>
                </c:pt>
                <c:pt idx="3562">
                  <c:v>45.39</c:v>
                </c:pt>
                <c:pt idx="3563">
                  <c:v>45.39</c:v>
                </c:pt>
                <c:pt idx="3564">
                  <c:v>45.4</c:v>
                </c:pt>
                <c:pt idx="3565">
                  <c:v>45.4</c:v>
                </c:pt>
                <c:pt idx="3566">
                  <c:v>45.41</c:v>
                </c:pt>
                <c:pt idx="3567">
                  <c:v>45.41</c:v>
                </c:pt>
                <c:pt idx="3568">
                  <c:v>45.41</c:v>
                </c:pt>
                <c:pt idx="3569">
                  <c:v>45.41</c:v>
                </c:pt>
                <c:pt idx="3570">
                  <c:v>45.41</c:v>
                </c:pt>
                <c:pt idx="3571">
                  <c:v>45.42</c:v>
                </c:pt>
                <c:pt idx="3572">
                  <c:v>45.42</c:v>
                </c:pt>
                <c:pt idx="3573">
                  <c:v>45.42</c:v>
                </c:pt>
                <c:pt idx="3574">
                  <c:v>45.42</c:v>
                </c:pt>
                <c:pt idx="3575">
                  <c:v>45.42</c:v>
                </c:pt>
                <c:pt idx="3576">
                  <c:v>45.42</c:v>
                </c:pt>
                <c:pt idx="3577">
                  <c:v>45.43</c:v>
                </c:pt>
                <c:pt idx="3578">
                  <c:v>45.43</c:v>
                </c:pt>
                <c:pt idx="3579">
                  <c:v>45.44</c:v>
                </c:pt>
                <c:pt idx="3580">
                  <c:v>45.44</c:v>
                </c:pt>
                <c:pt idx="3581">
                  <c:v>45.44</c:v>
                </c:pt>
                <c:pt idx="3582">
                  <c:v>45.44</c:v>
                </c:pt>
                <c:pt idx="3583">
                  <c:v>45.45</c:v>
                </c:pt>
                <c:pt idx="3584">
                  <c:v>45.45</c:v>
                </c:pt>
                <c:pt idx="3585">
                  <c:v>45.46</c:v>
                </c:pt>
                <c:pt idx="3586">
                  <c:v>45.46</c:v>
                </c:pt>
                <c:pt idx="3587">
                  <c:v>45.47</c:v>
                </c:pt>
                <c:pt idx="3588">
                  <c:v>45.48</c:v>
                </c:pt>
                <c:pt idx="3589">
                  <c:v>45.48</c:v>
                </c:pt>
                <c:pt idx="3590">
                  <c:v>45.49</c:v>
                </c:pt>
                <c:pt idx="3591">
                  <c:v>45.49</c:v>
                </c:pt>
                <c:pt idx="3592">
                  <c:v>45.49</c:v>
                </c:pt>
                <c:pt idx="3593">
                  <c:v>45.5</c:v>
                </c:pt>
                <c:pt idx="3594">
                  <c:v>45.5</c:v>
                </c:pt>
                <c:pt idx="3595">
                  <c:v>45.5</c:v>
                </c:pt>
                <c:pt idx="3596">
                  <c:v>45.5</c:v>
                </c:pt>
                <c:pt idx="3597">
                  <c:v>45.5</c:v>
                </c:pt>
                <c:pt idx="3598">
                  <c:v>45.51</c:v>
                </c:pt>
                <c:pt idx="3599">
                  <c:v>45.51</c:v>
                </c:pt>
                <c:pt idx="3600">
                  <c:v>45.51</c:v>
                </c:pt>
                <c:pt idx="3601">
                  <c:v>45.52</c:v>
                </c:pt>
                <c:pt idx="3602">
                  <c:v>45.52</c:v>
                </c:pt>
                <c:pt idx="3603">
                  <c:v>45.52</c:v>
                </c:pt>
                <c:pt idx="3604">
                  <c:v>45.53</c:v>
                </c:pt>
                <c:pt idx="3605">
                  <c:v>45.53</c:v>
                </c:pt>
                <c:pt idx="3606">
                  <c:v>45.53</c:v>
                </c:pt>
                <c:pt idx="3607">
                  <c:v>45.53</c:v>
                </c:pt>
                <c:pt idx="3608">
                  <c:v>45.53</c:v>
                </c:pt>
                <c:pt idx="3609">
                  <c:v>45.53</c:v>
                </c:pt>
                <c:pt idx="3610">
                  <c:v>45.53</c:v>
                </c:pt>
                <c:pt idx="3611">
                  <c:v>45.53</c:v>
                </c:pt>
                <c:pt idx="3612">
                  <c:v>45.53</c:v>
                </c:pt>
                <c:pt idx="3613">
                  <c:v>45.53</c:v>
                </c:pt>
                <c:pt idx="3614">
                  <c:v>45.53</c:v>
                </c:pt>
                <c:pt idx="3615">
                  <c:v>45.53</c:v>
                </c:pt>
                <c:pt idx="3616">
                  <c:v>45.53</c:v>
                </c:pt>
                <c:pt idx="3617">
                  <c:v>45.53</c:v>
                </c:pt>
                <c:pt idx="3618">
                  <c:v>45.53</c:v>
                </c:pt>
                <c:pt idx="3619">
                  <c:v>45.53</c:v>
                </c:pt>
                <c:pt idx="3620">
                  <c:v>45.53</c:v>
                </c:pt>
                <c:pt idx="3621">
                  <c:v>45.53</c:v>
                </c:pt>
                <c:pt idx="3622">
                  <c:v>45.53</c:v>
                </c:pt>
                <c:pt idx="3623">
                  <c:v>45.53</c:v>
                </c:pt>
                <c:pt idx="3624">
                  <c:v>45.53</c:v>
                </c:pt>
                <c:pt idx="3625">
                  <c:v>45.53</c:v>
                </c:pt>
                <c:pt idx="3626">
                  <c:v>45.53</c:v>
                </c:pt>
                <c:pt idx="3627">
                  <c:v>45.53</c:v>
                </c:pt>
                <c:pt idx="3628">
                  <c:v>45.53</c:v>
                </c:pt>
                <c:pt idx="3629">
                  <c:v>45.53</c:v>
                </c:pt>
                <c:pt idx="3630">
                  <c:v>45.53</c:v>
                </c:pt>
                <c:pt idx="3631">
                  <c:v>45.53</c:v>
                </c:pt>
                <c:pt idx="3632">
                  <c:v>45.53</c:v>
                </c:pt>
                <c:pt idx="3633">
                  <c:v>45.53</c:v>
                </c:pt>
                <c:pt idx="3634">
                  <c:v>45.53</c:v>
                </c:pt>
                <c:pt idx="3635">
                  <c:v>45.53</c:v>
                </c:pt>
                <c:pt idx="3636">
                  <c:v>45.53</c:v>
                </c:pt>
                <c:pt idx="3637">
                  <c:v>45.53</c:v>
                </c:pt>
                <c:pt idx="3638">
                  <c:v>45.53</c:v>
                </c:pt>
                <c:pt idx="3639">
                  <c:v>45.53</c:v>
                </c:pt>
                <c:pt idx="3640">
                  <c:v>45.53</c:v>
                </c:pt>
                <c:pt idx="3641">
                  <c:v>45.53</c:v>
                </c:pt>
                <c:pt idx="3642">
                  <c:v>45.53</c:v>
                </c:pt>
                <c:pt idx="3643">
                  <c:v>45.53</c:v>
                </c:pt>
                <c:pt idx="3644">
                  <c:v>45.53</c:v>
                </c:pt>
                <c:pt idx="3645">
                  <c:v>45.53</c:v>
                </c:pt>
                <c:pt idx="3646">
                  <c:v>45.53</c:v>
                </c:pt>
                <c:pt idx="3647">
                  <c:v>45.53</c:v>
                </c:pt>
                <c:pt idx="3648">
                  <c:v>45.53</c:v>
                </c:pt>
                <c:pt idx="3649">
                  <c:v>45.53</c:v>
                </c:pt>
                <c:pt idx="3650">
                  <c:v>45.53</c:v>
                </c:pt>
                <c:pt idx="3651">
                  <c:v>45.53</c:v>
                </c:pt>
                <c:pt idx="3652">
                  <c:v>45.53</c:v>
                </c:pt>
                <c:pt idx="3653">
                  <c:v>45.53</c:v>
                </c:pt>
                <c:pt idx="3654">
                  <c:v>45.53</c:v>
                </c:pt>
                <c:pt idx="3655">
                  <c:v>45.53</c:v>
                </c:pt>
                <c:pt idx="3656">
                  <c:v>45.53</c:v>
                </c:pt>
                <c:pt idx="3657">
                  <c:v>45.53</c:v>
                </c:pt>
                <c:pt idx="3658">
                  <c:v>45.53</c:v>
                </c:pt>
                <c:pt idx="3659">
                  <c:v>45.53</c:v>
                </c:pt>
                <c:pt idx="3660">
                  <c:v>45.53</c:v>
                </c:pt>
                <c:pt idx="3661">
                  <c:v>45.53</c:v>
                </c:pt>
                <c:pt idx="3662">
                  <c:v>45.53</c:v>
                </c:pt>
                <c:pt idx="3663">
                  <c:v>45.53</c:v>
                </c:pt>
                <c:pt idx="3664">
                  <c:v>45.53</c:v>
                </c:pt>
                <c:pt idx="3665">
                  <c:v>45.53</c:v>
                </c:pt>
                <c:pt idx="3666">
                  <c:v>45.53</c:v>
                </c:pt>
                <c:pt idx="3667">
                  <c:v>45.53</c:v>
                </c:pt>
                <c:pt idx="3668">
                  <c:v>45.53</c:v>
                </c:pt>
                <c:pt idx="3669">
                  <c:v>45.53</c:v>
                </c:pt>
                <c:pt idx="3670">
                  <c:v>45.53</c:v>
                </c:pt>
                <c:pt idx="3671">
                  <c:v>45.53</c:v>
                </c:pt>
                <c:pt idx="3672">
                  <c:v>45.53</c:v>
                </c:pt>
                <c:pt idx="3673">
                  <c:v>45.53</c:v>
                </c:pt>
                <c:pt idx="3674">
                  <c:v>45.53</c:v>
                </c:pt>
                <c:pt idx="3675">
                  <c:v>45.52</c:v>
                </c:pt>
                <c:pt idx="3676">
                  <c:v>45.52</c:v>
                </c:pt>
                <c:pt idx="3677">
                  <c:v>45.52</c:v>
                </c:pt>
                <c:pt idx="3678">
                  <c:v>45.52</c:v>
                </c:pt>
                <c:pt idx="3679">
                  <c:v>45.52</c:v>
                </c:pt>
                <c:pt idx="3680">
                  <c:v>45.51</c:v>
                </c:pt>
                <c:pt idx="3681">
                  <c:v>45.51</c:v>
                </c:pt>
                <c:pt idx="3682">
                  <c:v>45.51</c:v>
                </c:pt>
                <c:pt idx="3683">
                  <c:v>45.51</c:v>
                </c:pt>
                <c:pt idx="3684">
                  <c:v>45.51</c:v>
                </c:pt>
                <c:pt idx="3685">
                  <c:v>45.5</c:v>
                </c:pt>
                <c:pt idx="3686">
                  <c:v>45.5</c:v>
                </c:pt>
                <c:pt idx="3687">
                  <c:v>45.5</c:v>
                </c:pt>
                <c:pt idx="3688">
                  <c:v>45.5</c:v>
                </c:pt>
                <c:pt idx="3689">
                  <c:v>45.49</c:v>
                </c:pt>
                <c:pt idx="3690">
                  <c:v>45.49</c:v>
                </c:pt>
                <c:pt idx="3691">
                  <c:v>45.49</c:v>
                </c:pt>
                <c:pt idx="3692">
                  <c:v>45.49</c:v>
                </c:pt>
                <c:pt idx="3693">
                  <c:v>45.49</c:v>
                </c:pt>
                <c:pt idx="3694">
                  <c:v>45.49</c:v>
                </c:pt>
                <c:pt idx="3695">
                  <c:v>45.48</c:v>
                </c:pt>
                <c:pt idx="3696">
                  <c:v>45.48</c:v>
                </c:pt>
                <c:pt idx="3697">
                  <c:v>45.48</c:v>
                </c:pt>
                <c:pt idx="3698">
                  <c:v>45.48</c:v>
                </c:pt>
                <c:pt idx="3699">
                  <c:v>45.47</c:v>
                </c:pt>
                <c:pt idx="3700">
                  <c:v>45.47</c:v>
                </c:pt>
                <c:pt idx="3701">
                  <c:v>45.47</c:v>
                </c:pt>
                <c:pt idx="3702">
                  <c:v>45.47</c:v>
                </c:pt>
                <c:pt idx="3703">
                  <c:v>45.48</c:v>
                </c:pt>
                <c:pt idx="3704">
                  <c:v>45.48</c:v>
                </c:pt>
                <c:pt idx="3705">
                  <c:v>45.48</c:v>
                </c:pt>
                <c:pt idx="3706">
                  <c:v>45.48</c:v>
                </c:pt>
                <c:pt idx="3707">
                  <c:v>45.48</c:v>
                </c:pt>
                <c:pt idx="3708">
                  <c:v>45.49</c:v>
                </c:pt>
                <c:pt idx="3709">
                  <c:v>45.49</c:v>
                </c:pt>
                <c:pt idx="3710">
                  <c:v>45.49</c:v>
                </c:pt>
                <c:pt idx="3711">
                  <c:v>45.5</c:v>
                </c:pt>
                <c:pt idx="3712">
                  <c:v>45.5</c:v>
                </c:pt>
                <c:pt idx="3713">
                  <c:v>45.49</c:v>
                </c:pt>
                <c:pt idx="3714">
                  <c:v>45.49</c:v>
                </c:pt>
                <c:pt idx="3715">
                  <c:v>45.49</c:v>
                </c:pt>
                <c:pt idx="3716">
                  <c:v>45.49</c:v>
                </c:pt>
                <c:pt idx="3717">
                  <c:v>45.5</c:v>
                </c:pt>
                <c:pt idx="3718">
                  <c:v>45.49</c:v>
                </c:pt>
                <c:pt idx="3719">
                  <c:v>45.5</c:v>
                </c:pt>
                <c:pt idx="3720">
                  <c:v>45.5</c:v>
                </c:pt>
                <c:pt idx="3721">
                  <c:v>45.5</c:v>
                </c:pt>
                <c:pt idx="3722">
                  <c:v>45.5</c:v>
                </c:pt>
                <c:pt idx="3723">
                  <c:v>45.51</c:v>
                </c:pt>
                <c:pt idx="3724">
                  <c:v>45.51</c:v>
                </c:pt>
                <c:pt idx="3725">
                  <c:v>45.51</c:v>
                </c:pt>
                <c:pt idx="3726">
                  <c:v>45.51</c:v>
                </c:pt>
                <c:pt idx="3727">
                  <c:v>45.51</c:v>
                </c:pt>
                <c:pt idx="3728">
                  <c:v>45.51</c:v>
                </c:pt>
                <c:pt idx="3729">
                  <c:v>45.51</c:v>
                </c:pt>
                <c:pt idx="3730">
                  <c:v>45.51</c:v>
                </c:pt>
                <c:pt idx="3731">
                  <c:v>45.51</c:v>
                </c:pt>
                <c:pt idx="3732">
                  <c:v>45.51</c:v>
                </c:pt>
                <c:pt idx="3733">
                  <c:v>45.51</c:v>
                </c:pt>
                <c:pt idx="3734">
                  <c:v>45.51</c:v>
                </c:pt>
                <c:pt idx="3735">
                  <c:v>45.51</c:v>
                </c:pt>
                <c:pt idx="3736">
                  <c:v>45.5</c:v>
                </c:pt>
                <c:pt idx="3737">
                  <c:v>45.5</c:v>
                </c:pt>
                <c:pt idx="3738">
                  <c:v>45.49</c:v>
                </c:pt>
                <c:pt idx="3739">
                  <c:v>45.49</c:v>
                </c:pt>
                <c:pt idx="3740">
                  <c:v>45.49</c:v>
                </c:pt>
                <c:pt idx="3741">
                  <c:v>45.49</c:v>
                </c:pt>
                <c:pt idx="3742">
                  <c:v>45.49</c:v>
                </c:pt>
                <c:pt idx="3743">
                  <c:v>45.48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4179032"/>
        <c:axId val="286312216"/>
      </c:scatterChart>
      <c:valAx>
        <c:axId val="2841790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12216"/>
        <c:crosses val="autoZero"/>
        <c:crossBetween val="midCat"/>
      </c:valAx>
      <c:valAx>
        <c:axId val="286312216"/>
        <c:scaling>
          <c:orientation val="minMax"/>
          <c:min val="4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1790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'2015_10_29-12_44_34'!$B$1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'2015_10_29-12_44_34'!$A$2:$A$3752</c:f>
              <c:numCache>
                <c:formatCode>mm:ss.0</c:formatCode>
                <c:ptCount val="3751"/>
                <c:pt idx="0">
                  <c:v>0.53106731481481484</c:v>
                </c:pt>
                <c:pt idx="1">
                  <c:v>0.53107094907407404</c:v>
                </c:pt>
                <c:pt idx="2">
                  <c:v>0.53107438657407402</c:v>
                </c:pt>
                <c:pt idx="3">
                  <c:v>0.53107792824074074</c:v>
                </c:pt>
                <c:pt idx="4">
                  <c:v>0.53108141203703707</c:v>
                </c:pt>
                <c:pt idx="5">
                  <c:v>0.53108476851851849</c:v>
                </c:pt>
                <c:pt idx="6">
                  <c:v>0.53108809027777781</c:v>
                </c:pt>
                <c:pt idx="7">
                  <c:v>0.53109137731481482</c:v>
                </c:pt>
                <c:pt idx="8">
                  <c:v>0.53109469907407403</c:v>
                </c:pt>
                <c:pt idx="9">
                  <c:v>0.53109805555555556</c:v>
                </c:pt>
                <c:pt idx="10">
                  <c:v>0.53110133101851853</c:v>
                </c:pt>
                <c:pt idx="11">
                  <c:v>0.53110497685185187</c:v>
                </c:pt>
                <c:pt idx="12">
                  <c:v>0.53110858796296301</c:v>
                </c:pt>
                <c:pt idx="13">
                  <c:v>0.53111221064814818</c:v>
                </c:pt>
                <c:pt idx="14">
                  <c:v>0.53111569444444451</c:v>
                </c:pt>
                <c:pt idx="15">
                  <c:v>0.53111918981481476</c:v>
                </c:pt>
                <c:pt idx="16">
                  <c:v>0.53112275462962966</c:v>
                </c:pt>
                <c:pt idx="17">
                  <c:v>0.53112629629629626</c:v>
                </c:pt>
                <c:pt idx="18">
                  <c:v>0.53113001157407413</c:v>
                </c:pt>
                <c:pt idx="19">
                  <c:v>0.53113350694444439</c:v>
                </c:pt>
                <c:pt idx="20">
                  <c:v>0.53113696759259266</c:v>
                </c:pt>
                <c:pt idx="21">
                  <c:v>0.53114043981481485</c:v>
                </c:pt>
                <c:pt idx="22">
                  <c:v>0.53114392361111118</c:v>
                </c:pt>
                <c:pt idx="23">
                  <c:v>0.5311472800925926</c:v>
                </c:pt>
                <c:pt idx="24">
                  <c:v>0.53115053240740739</c:v>
                </c:pt>
                <c:pt idx="25">
                  <c:v>0.53115388888888893</c:v>
                </c:pt>
                <c:pt idx="26">
                  <c:v>0.53115717592592593</c:v>
                </c:pt>
                <c:pt idx="27">
                  <c:v>0.5311604513888889</c:v>
                </c:pt>
                <c:pt idx="28">
                  <c:v>0.53116418981481484</c:v>
                </c:pt>
                <c:pt idx="29">
                  <c:v>0.53116741898148145</c:v>
                </c:pt>
                <c:pt idx="30">
                  <c:v>0.53117079861111105</c:v>
                </c:pt>
                <c:pt idx="31">
                  <c:v>0.53117431712962959</c:v>
                </c:pt>
                <c:pt idx="32">
                  <c:v>0.53117755787037035</c:v>
                </c:pt>
                <c:pt idx="33">
                  <c:v>0.53118135416666667</c:v>
                </c:pt>
                <c:pt idx="34">
                  <c:v>0.53118461805555561</c:v>
                </c:pt>
                <c:pt idx="35">
                  <c:v>0.53118792824074068</c:v>
                </c:pt>
                <c:pt idx="36">
                  <c:v>0.53119115740740741</c:v>
                </c:pt>
                <c:pt idx="37">
                  <c:v>0.53119479166666672</c:v>
                </c:pt>
                <c:pt idx="38">
                  <c:v>0.53119837962962968</c:v>
                </c:pt>
                <c:pt idx="39">
                  <c:v>0.53120196759259264</c:v>
                </c:pt>
                <c:pt idx="40">
                  <c:v>0.53120554398148145</c:v>
                </c:pt>
                <c:pt idx="41">
                  <c:v>0.53120913194444441</c:v>
                </c:pt>
                <c:pt idx="42">
                  <c:v>0.53121276620370372</c:v>
                </c:pt>
                <c:pt idx="43">
                  <c:v>0.53121635416666668</c:v>
                </c:pt>
                <c:pt idx="44">
                  <c:v>0.53121997685185185</c:v>
                </c:pt>
                <c:pt idx="45">
                  <c:v>0.53122354166666663</c:v>
                </c:pt>
                <c:pt idx="46">
                  <c:v>0.53122706018518517</c:v>
                </c:pt>
                <c:pt idx="47">
                  <c:v>0.53123072916666669</c:v>
                </c:pt>
                <c:pt idx="48">
                  <c:v>0.53123428240740744</c:v>
                </c:pt>
                <c:pt idx="49">
                  <c:v>0.53123791666666664</c:v>
                </c:pt>
                <c:pt idx="50">
                  <c:v>0.53124167824074076</c:v>
                </c:pt>
                <c:pt idx="51">
                  <c:v>0.53124517361111112</c:v>
                </c:pt>
                <c:pt idx="52">
                  <c:v>0.53124868055555552</c:v>
                </c:pt>
                <c:pt idx="53">
                  <c:v>0.53125202546296302</c:v>
                </c:pt>
                <c:pt idx="54">
                  <c:v>0.531255462962963</c:v>
                </c:pt>
                <c:pt idx="55">
                  <c:v>0.53125880787037039</c:v>
                </c:pt>
                <c:pt idx="56">
                  <c:v>0.53126221064814816</c:v>
                </c:pt>
                <c:pt idx="57">
                  <c:v>0.53126593750000006</c:v>
                </c:pt>
                <c:pt idx="58">
                  <c:v>0.53126957175925926</c:v>
                </c:pt>
                <c:pt idx="59">
                  <c:v>0.5312735648148148</c:v>
                </c:pt>
                <c:pt idx="60">
                  <c:v>0.53127771990740735</c:v>
                </c:pt>
                <c:pt idx="61">
                  <c:v>0.53128171296296289</c:v>
                </c:pt>
                <c:pt idx="62">
                  <c:v>0.53128620370370372</c:v>
                </c:pt>
                <c:pt idx="63">
                  <c:v>0.53129016203703705</c:v>
                </c:pt>
                <c:pt idx="64">
                  <c:v>0.53129439814814816</c:v>
                </c:pt>
                <c:pt idx="65">
                  <c:v>0.53129836805555553</c:v>
                </c:pt>
                <c:pt idx="66">
                  <c:v>0.53130231481481482</c:v>
                </c:pt>
                <c:pt idx="67">
                  <c:v>0.53130650462962958</c:v>
                </c:pt>
                <c:pt idx="68">
                  <c:v>0.53130990740740736</c:v>
                </c:pt>
                <c:pt idx="69">
                  <c:v>0.53131322916666668</c:v>
                </c:pt>
                <c:pt idx="70">
                  <c:v>0.53131644675925926</c:v>
                </c:pt>
                <c:pt idx="71">
                  <c:v>0.53131975694444444</c:v>
                </c:pt>
                <c:pt idx="72">
                  <c:v>0.53132305555555559</c:v>
                </c:pt>
                <c:pt idx="73">
                  <c:v>0.53132628472222221</c:v>
                </c:pt>
                <c:pt idx="74">
                  <c:v>0.53132976851851854</c:v>
                </c:pt>
                <c:pt idx="75">
                  <c:v>0.53133315972222228</c:v>
                </c:pt>
                <c:pt idx="76">
                  <c:v>0.53133662037037033</c:v>
                </c:pt>
                <c:pt idx="77">
                  <c:v>0.53134005787037031</c:v>
                </c:pt>
                <c:pt idx="78">
                  <c:v>0.53134346064814808</c:v>
                </c:pt>
                <c:pt idx="79">
                  <c:v>0.53134694444444441</c:v>
                </c:pt>
                <c:pt idx="80">
                  <c:v>0.53135038194444439</c:v>
                </c:pt>
                <c:pt idx="81">
                  <c:v>0.53135402777777785</c:v>
                </c:pt>
                <c:pt idx="82">
                  <c:v>0.53135747685185186</c:v>
                </c:pt>
                <c:pt idx="83">
                  <c:v>0.53136091435185184</c:v>
                </c:pt>
                <c:pt idx="84">
                  <c:v>0.53136460648148154</c:v>
                </c:pt>
                <c:pt idx="85">
                  <c:v>0.53136811342592594</c:v>
                </c:pt>
                <c:pt idx="86">
                  <c:v>0.53137164351851851</c:v>
                </c:pt>
                <c:pt idx="87">
                  <c:v>0.53137491898148148</c:v>
                </c:pt>
                <c:pt idx="88">
                  <c:v>0.53137817129629628</c:v>
                </c:pt>
                <c:pt idx="89">
                  <c:v>0.53138151620370377</c:v>
                </c:pt>
                <c:pt idx="90">
                  <c:v>0.53138484953703702</c:v>
                </c:pt>
                <c:pt idx="91">
                  <c:v>0.53138819444444441</c:v>
                </c:pt>
                <c:pt idx="92">
                  <c:v>0.53139145833333334</c:v>
                </c:pt>
                <c:pt idx="93">
                  <c:v>0.53139475694444449</c:v>
                </c:pt>
                <c:pt idx="94">
                  <c:v>0.53139806712962956</c:v>
                </c:pt>
                <c:pt idx="95">
                  <c:v>0.53140134259259264</c:v>
                </c:pt>
                <c:pt idx="96">
                  <c:v>0.53140473379629627</c:v>
                </c:pt>
                <c:pt idx="97">
                  <c:v>0.53140802083333327</c:v>
                </c:pt>
                <c:pt idx="98">
                  <c:v>0.53141140046296298</c:v>
                </c:pt>
                <c:pt idx="99">
                  <c:v>0.53141471064814816</c:v>
                </c:pt>
                <c:pt idx="100">
                  <c:v>0.53141803240740748</c:v>
                </c:pt>
                <c:pt idx="101">
                  <c:v>0.5314215162037037</c:v>
                </c:pt>
                <c:pt idx="102">
                  <c:v>0.53142496527777772</c:v>
                </c:pt>
                <c:pt idx="103">
                  <c:v>0.53142864583333338</c:v>
                </c:pt>
                <c:pt idx="104">
                  <c:v>0.53143207175925922</c:v>
                </c:pt>
                <c:pt idx="105">
                  <c:v>0.53143552083333334</c:v>
                </c:pt>
                <c:pt idx="106">
                  <c:v>0.5314389814814815</c:v>
                </c:pt>
                <c:pt idx="107">
                  <c:v>0.53144245370370369</c:v>
                </c:pt>
                <c:pt idx="108">
                  <c:v>0.53144597222222223</c:v>
                </c:pt>
                <c:pt idx="109">
                  <c:v>0.53144939814814818</c:v>
                </c:pt>
                <c:pt idx="110">
                  <c:v>0.53145287037037037</c:v>
                </c:pt>
                <c:pt idx="111">
                  <c:v>0.53145637731481477</c:v>
                </c:pt>
                <c:pt idx="112">
                  <c:v>0.53145980324074071</c:v>
                </c:pt>
                <c:pt idx="113">
                  <c:v>0.53146355324074068</c:v>
                </c:pt>
                <c:pt idx="114">
                  <c:v>0.53146708333333337</c:v>
                </c:pt>
                <c:pt idx="115">
                  <c:v>0.53147062499999997</c:v>
                </c:pt>
                <c:pt idx="116">
                  <c:v>0.53147413194444437</c:v>
                </c:pt>
                <c:pt idx="117">
                  <c:v>0.53147741898148149</c:v>
                </c:pt>
                <c:pt idx="118">
                  <c:v>0.53148078703703705</c:v>
                </c:pt>
                <c:pt idx="119">
                  <c:v>0.53148407407407405</c:v>
                </c:pt>
                <c:pt idx="120">
                  <c:v>0.53148747685185183</c:v>
                </c:pt>
                <c:pt idx="121">
                  <c:v>0.53149082175925921</c:v>
                </c:pt>
                <c:pt idx="122">
                  <c:v>0.53149437499999996</c:v>
                </c:pt>
                <c:pt idx="123">
                  <c:v>0.5314978935185185</c:v>
                </c:pt>
                <c:pt idx="124">
                  <c:v>0.53150141203703705</c:v>
                </c:pt>
                <c:pt idx="125">
                  <c:v>0.53150506944444442</c:v>
                </c:pt>
                <c:pt idx="126">
                  <c:v>0.53150859953703711</c:v>
                </c:pt>
                <c:pt idx="127">
                  <c:v>0.53151202546296294</c:v>
                </c:pt>
                <c:pt idx="128">
                  <c:v>0.53151552083333331</c:v>
                </c:pt>
                <c:pt idx="129">
                  <c:v>0.53151896990740743</c:v>
                </c:pt>
                <c:pt idx="130">
                  <c:v>0.53152250000000001</c:v>
                </c:pt>
                <c:pt idx="131">
                  <c:v>0.53152596064814817</c:v>
                </c:pt>
                <c:pt idx="132">
                  <c:v>0.53152938657407411</c:v>
                </c:pt>
                <c:pt idx="133">
                  <c:v>0.53153309027777784</c:v>
                </c:pt>
                <c:pt idx="134">
                  <c:v>0.53153660879629627</c:v>
                </c:pt>
                <c:pt idx="135">
                  <c:v>0.53153990740740742</c:v>
                </c:pt>
                <c:pt idx="136">
                  <c:v>0.53154319444444442</c:v>
                </c:pt>
                <c:pt idx="137">
                  <c:v>0.53154646990740739</c:v>
                </c:pt>
                <c:pt idx="138">
                  <c:v>0.5315497916666666</c:v>
                </c:pt>
                <c:pt idx="139">
                  <c:v>0.5315531365740741</c:v>
                </c:pt>
                <c:pt idx="140">
                  <c:v>0.53155675925925927</c:v>
                </c:pt>
                <c:pt idx="141">
                  <c:v>0.53156031250000002</c:v>
                </c:pt>
                <c:pt idx="142">
                  <c:v>0.53156378472222221</c:v>
                </c:pt>
                <c:pt idx="143">
                  <c:v>0.53156741898148152</c:v>
                </c:pt>
                <c:pt idx="144">
                  <c:v>0.53157089120370371</c:v>
                </c:pt>
                <c:pt idx="145">
                  <c:v>0.53157444444444446</c:v>
                </c:pt>
                <c:pt idx="146">
                  <c:v>0.5315778703703703</c:v>
                </c:pt>
                <c:pt idx="147">
                  <c:v>0.53158131944444442</c:v>
                </c:pt>
                <c:pt idx="148">
                  <c:v>0.53158491898148152</c:v>
                </c:pt>
                <c:pt idx="149">
                  <c:v>0.53158840277777775</c:v>
                </c:pt>
                <c:pt idx="150">
                  <c:v>0.53159199074074071</c:v>
                </c:pt>
                <c:pt idx="151">
                  <c:v>0.53159556712962963</c:v>
                </c:pt>
                <c:pt idx="152">
                  <c:v>0.53159890046296299</c:v>
                </c:pt>
                <c:pt idx="153">
                  <c:v>0.53160232638888882</c:v>
                </c:pt>
                <c:pt idx="154">
                  <c:v>0.53160565972222218</c:v>
                </c:pt>
                <c:pt idx="155">
                  <c:v>0.53160913194444448</c:v>
                </c:pt>
                <c:pt idx="156">
                  <c:v>0.53161243055555552</c:v>
                </c:pt>
                <c:pt idx="157">
                  <c:v>0.53161572916666666</c:v>
                </c:pt>
                <c:pt idx="158">
                  <c:v>0.53161913194444443</c:v>
                </c:pt>
                <c:pt idx="159">
                  <c:v>0.53162245370370365</c:v>
                </c:pt>
                <c:pt idx="160">
                  <c:v>0.53162589120370374</c:v>
                </c:pt>
                <c:pt idx="161">
                  <c:v>0.53162923611111113</c:v>
                </c:pt>
                <c:pt idx="162">
                  <c:v>0.53163256944444448</c:v>
                </c:pt>
                <c:pt idx="163">
                  <c:v>0.53163586805555563</c:v>
                </c:pt>
                <c:pt idx="164">
                  <c:v>0.53163918981481484</c:v>
                </c:pt>
                <c:pt idx="165">
                  <c:v>0.53164250000000002</c:v>
                </c:pt>
                <c:pt idx="166">
                  <c:v>0.53164604166666674</c:v>
                </c:pt>
                <c:pt idx="167">
                  <c:v>0.53164965277777776</c:v>
                </c:pt>
                <c:pt idx="168">
                  <c:v>0.53165313657407409</c:v>
                </c:pt>
                <c:pt idx="169">
                  <c:v>0.53165664351851849</c:v>
                </c:pt>
                <c:pt idx="170">
                  <c:v>0.53166023148148145</c:v>
                </c:pt>
                <c:pt idx="171">
                  <c:v>0.53166369212962961</c:v>
                </c:pt>
                <c:pt idx="172">
                  <c:v>0.53166728009259256</c:v>
                </c:pt>
                <c:pt idx="173">
                  <c:v>0.53167082175925928</c:v>
                </c:pt>
                <c:pt idx="174">
                  <c:v>0.53167438657407406</c:v>
                </c:pt>
                <c:pt idx="175">
                  <c:v>0.53167802083333326</c:v>
                </c:pt>
                <c:pt idx="176">
                  <c:v>0.5316815046296296</c:v>
                </c:pt>
                <c:pt idx="177">
                  <c:v>0.53168499999999996</c:v>
                </c:pt>
                <c:pt idx="178">
                  <c:v>0.53168874999999993</c:v>
                </c:pt>
                <c:pt idx="179">
                  <c:v>0.53169232638888886</c:v>
                </c:pt>
                <c:pt idx="180">
                  <c:v>0.53169591435185182</c:v>
                </c:pt>
                <c:pt idx="181">
                  <c:v>0.53169939814814815</c:v>
                </c:pt>
                <c:pt idx="182">
                  <c:v>0.53170281249999995</c:v>
                </c:pt>
                <c:pt idx="183">
                  <c:v>0.53170615740740745</c:v>
                </c:pt>
                <c:pt idx="184">
                  <c:v>0.53170945601851849</c:v>
                </c:pt>
                <c:pt idx="185">
                  <c:v>0.53171291666666665</c:v>
                </c:pt>
                <c:pt idx="186">
                  <c:v>0.53171626157407414</c:v>
                </c:pt>
                <c:pt idx="187">
                  <c:v>0.53171973379629633</c:v>
                </c:pt>
                <c:pt idx="188">
                  <c:v>0.53172321759259256</c:v>
                </c:pt>
                <c:pt idx="189">
                  <c:v>0.53172667824074071</c:v>
                </c:pt>
                <c:pt idx="190">
                  <c:v>0.53173023148148146</c:v>
                </c:pt>
                <c:pt idx="191">
                  <c:v>0.53173373842592586</c:v>
                </c:pt>
                <c:pt idx="192">
                  <c:v>0.53173737268518517</c:v>
                </c:pt>
                <c:pt idx="193">
                  <c:v>0.53174090277777775</c:v>
                </c:pt>
                <c:pt idx="194">
                  <c:v>0.53174442129629629</c:v>
                </c:pt>
                <c:pt idx="195">
                  <c:v>0.53174803240740742</c:v>
                </c:pt>
                <c:pt idx="196">
                  <c:v>0.53175152777777779</c:v>
                </c:pt>
                <c:pt idx="197">
                  <c:v>0.53175499999999998</c:v>
                </c:pt>
                <c:pt idx="198">
                  <c:v>0.5317585763888889</c:v>
                </c:pt>
                <c:pt idx="199">
                  <c:v>0.53176204861111109</c:v>
                </c:pt>
                <c:pt idx="200">
                  <c:v>0.5317654282407408</c:v>
                </c:pt>
                <c:pt idx="201">
                  <c:v>0.53176879629629636</c:v>
                </c:pt>
                <c:pt idx="202">
                  <c:v>0.53177210648148143</c:v>
                </c:pt>
                <c:pt idx="203">
                  <c:v>0.53177542824074076</c:v>
                </c:pt>
                <c:pt idx="204">
                  <c:v>0.53177883101851853</c:v>
                </c:pt>
                <c:pt idx="205">
                  <c:v>0.53178240740740745</c:v>
                </c:pt>
                <c:pt idx="206">
                  <c:v>0.53178599537037041</c:v>
                </c:pt>
                <c:pt idx="207">
                  <c:v>0.53178951388888895</c:v>
                </c:pt>
                <c:pt idx="208">
                  <c:v>0.53179300925925921</c:v>
                </c:pt>
                <c:pt idx="209">
                  <c:v>0.53179646990740748</c:v>
                </c:pt>
                <c:pt idx="210">
                  <c:v>0.53180009259259264</c:v>
                </c:pt>
                <c:pt idx="211">
                  <c:v>0.5318035879629629</c:v>
                </c:pt>
                <c:pt idx="212">
                  <c:v>0.53180711805555558</c:v>
                </c:pt>
                <c:pt idx="213">
                  <c:v>0.53181089120370373</c:v>
                </c:pt>
                <c:pt idx="214">
                  <c:v>0.5318145138888889</c:v>
                </c:pt>
                <c:pt idx="215">
                  <c:v>0.53181809027777771</c:v>
                </c:pt>
                <c:pt idx="216">
                  <c:v>0.53182160879629625</c:v>
                </c:pt>
                <c:pt idx="217">
                  <c:v>0.53182499999999999</c:v>
                </c:pt>
                <c:pt idx="218">
                  <c:v>0.53182844907407401</c:v>
                </c:pt>
                <c:pt idx="219">
                  <c:v>0.53183181712962957</c:v>
                </c:pt>
                <c:pt idx="220">
                  <c:v>0.53183527777777784</c:v>
                </c:pt>
                <c:pt idx="221">
                  <c:v>0.53183866898148147</c:v>
                </c:pt>
                <c:pt idx="222">
                  <c:v>0.53184204861111117</c:v>
                </c:pt>
                <c:pt idx="223">
                  <c:v>0.53184546296296298</c:v>
                </c:pt>
                <c:pt idx="224">
                  <c:v>0.53184886574074075</c:v>
                </c:pt>
                <c:pt idx="225">
                  <c:v>0.53185237268518515</c:v>
                </c:pt>
                <c:pt idx="226">
                  <c:v>0.53185575231481474</c:v>
                </c:pt>
                <c:pt idx="227">
                  <c:v>0.53185914351851848</c:v>
                </c:pt>
                <c:pt idx="228">
                  <c:v>0.53186247685185184</c:v>
                </c:pt>
                <c:pt idx="229">
                  <c:v>0.53186579861111116</c:v>
                </c:pt>
                <c:pt idx="230">
                  <c:v>0.53186918981481479</c:v>
                </c:pt>
                <c:pt idx="231">
                  <c:v>0.53187273148148151</c:v>
                </c:pt>
                <c:pt idx="232">
                  <c:v>0.53187631944444447</c:v>
                </c:pt>
                <c:pt idx="233">
                  <c:v>0.53187984953703704</c:v>
                </c:pt>
                <c:pt idx="234">
                  <c:v>0.53188333333333337</c:v>
                </c:pt>
                <c:pt idx="235">
                  <c:v>0.53188693287037037</c:v>
                </c:pt>
                <c:pt idx="236">
                  <c:v>0.53189046296296294</c:v>
                </c:pt>
                <c:pt idx="237">
                  <c:v>0.53189395833333331</c:v>
                </c:pt>
                <c:pt idx="238">
                  <c:v>0.53189741898148146</c:v>
                </c:pt>
                <c:pt idx="239">
                  <c:v>0.53190091435185183</c:v>
                </c:pt>
                <c:pt idx="240">
                  <c:v>0.53190450231481479</c:v>
                </c:pt>
                <c:pt idx="241">
                  <c:v>0.53190803240740736</c:v>
                </c:pt>
                <c:pt idx="242">
                  <c:v>0.53191165509259253</c:v>
                </c:pt>
                <c:pt idx="243">
                  <c:v>0.53191538194444443</c:v>
                </c:pt>
                <c:pt idx="244">
                  <c:v>0.53191891203703701</c:v>
                </c:pt>
                <c:pt idx="245">
                  <c:v>0.53192270833333333</c:v>
                </c:pt>
                <c:pt idx="246">
                  <c:v>0.53192633101851849</c:v>
                </c:pt>
                <c:pt idx="247">
                  <c:v>0.53192984953703704</c:v>
                </c:pt>
                <c:pt idx="248">
                  <c:v>0.5319333449074074</c:v>
                </c:pt>
                <c:pt idx="249">
                  <c:v>0.53193670138888882</c:v>
                </c:pt>
                <c:pt idx="250">
                  <c:v>0.53194008101851853</c:v>
                </c:pt>
                <c:pt idx="251">
                  <c:v>0.53194349537037033</c:v>
                </c:pt>
                <c:pt idx="252">
                  <c:v>0.53194706018518512</c:v>
                </c:pt>
                <c:pt idx="253">
                  <c:v>0.53195074074074078</c:v>
                </c:pt>
                <c:pt idx="254">
                  <c:v>0.53195449074074075</c:v>
                </c:pt>
                <c:pt idx="255">
                  <c:v>0.53195814814814812</c:v>
                </c:pt>
                <c:pt idx="256">
                  <c:v>0.53196196759259262</c:v>
                </c:pt>
                <c:pt idx="257">
                  <c:v>0.531965625</c:v>
                </c:pt>
                <c:pt idx="258">
                  <c:v>0.53196928240740737</c:v>
                </c:pt>
                <c:pt idx="259">
                  <c:v>0.53197310185185187</c:v>
                </c:pt>
                <c:pt idx="260">
                  <c:v>0.53197668981481483</c:v>
                </c:pt>
                <c:pt idx="261">
                  <c:v>0.53198032407407403</c:v>
                </c:pt>
                <c:pt idx="262">
                  <c:v>0.53198402777777776</c:v>
                </c:pt>
                <c:pt idx="263">
                  <c:v>0.53198761574074072</c:v>
                </c:pt>
                <c:pt idx="264">
                  <c:v>0.53199113425925926</c:v>
                </c:pt>
                <c:pt idx="265">
                  <c:v>0.531994525462963</c:v>
                </c:pt>
                <c:pt idx="266">
                  <c:v>0.5319979398148148</c:v>
                </c:pt>
                <c:pt idx="267">
                  <c:v>0.53200133101851854</c:v>
                </c:pt>
                <c:pt idx="268">
                  <c:v>0.53200475694444449</c:v>
                </c:pt>
                <c:pt idx="269">
                  <c:v>0.53200854166666667</c:v>
                </c:pt>
                <c:pt idx="270">
                  <c:v>0.53201225694444443</c:v>
                </c:pt>
                <c:pt idx="271">
                  <c:v>0.5320159143518518</c:v>
                </c:pt>
                <c:pt idx="272">
                  <c:v>0.53201949074074073</c:v>
                </c:pt>
                <c:pt idx="273">
                  <c:v>0.53202314814814822</c:v>
                </c:pt>
                <c:pt idx="274">
                  <c:v>0.53202690972222222</c:v>
                </c:pt>
                <c:pt idx="275">
                  <c:v>0.53203054398148153</c:v>
                </c:pt>
                <c:pt idx="276">
                  <c:v>0.53203414351851852</c:v>
                </c:pt>
                <c:pt idx="277">
                  <c:v>0.53203785879629628</c:v>
                </c:pt>
                <c:pt idx="278">
                  <c:v>0.53204143518518521</c:v>
                </c:pt>
                <c:pt idx="279">
                  <c:v>0.53204502314814817</c:v>
                </c:pt>
                <c:pt idx="280">
                  <c:v>0.53204894675925929</c:v>
                </c:pt>
                <c:pt idx="281">
                  <c:v>0.5320523958333333</c:v>
                </c:pt>
                <c:pt idx="282">
                  <c:v>0.53205579861111107</c:v>
                </c:pt>
                <c:pt idx="283">
                  <c:v>0.53205916666666664</c:v>
                </c:pt>
                <c:pt idx="284">
                  <c:v>0.53206255787037038</c:v>
                </c:pt>
                <c:pt idx="285">
                  <c:v>0.53206608796296295</c:v>
                </c:pt>
                <c:pt idx="286">
                  <c:v>0.53206952546296293</c:v>
                </c:pt>
                <c:pt idx="287">
                  <c:v>0.53207303240740744</c:v>
                </c:pt>
                <c:pt idx="288">
                  <c:v>0.53207643518518521</c:v>
                </c:pt>
                <c:pt idx="289">
                  <c:v>0.53207988425925923</c:v>
                </c:pt>
                <c:pt idx="290">
                  <c:v>0.53208335648148142</c:v>
                </c:pt>
                <c:pt idx="291">
                  <c:v>0.53208675925925919</c:v>
                </c:pt>
                <c:pt idx="292">
                  <c:v>0.53209024305555552</c:v>
                </c:pt>
                <c:pt idx="293">
                  <c:v>0.53209363425925926</c:v>
                </c:pt>
                <c:pt idx="294">
                  <c:v>0.53209716435185184</c:v>
                </c:pt>
                <c:pt idx="295">
                  <c:v>0.53210076388888894</c:v>
                </c:pt>
                <c:pt idx="296">
                  <c:v>0.53210444444444438</c:v>
                </c:pt>
                <c:pt idx="297">
                  <c:v>0.53210814814814811</c:v>
                </c:pt>
                <c:pt idx="298">
                  <c:v>0.53211189814814819</c:v>
                </c:pt>
                <c:pt idx="299">
                  <c:v>0.53211563657407412</c:v>
                </c:pt>
                <c:pt idx="300">
                  <c:v>0.53211939814814813</c:v>
                </c:pt>
                <c:pt idx="301">
                  <c:v>0.53212309027777771</c:v>
                </c:pt>
                <c:pt idx="302">
                  <c:v>0.53212660879629625</c:v>
                </c:pt>
                <c:pt idx="303">
                  <c:v>0.53213031249999998</c:v>
                </c:pt>
                <c:pt idx="304">
                  <c:v>0.53213406250000006</c:v>
                </c:pt>
                <c:pt idx="305">
                  <c:v>0.53213762731481484</c:v>
                </c:pt>
                <c:pt idx="306">
                  <c:v>0.5321416898148148</c:v>
                </c:pt>
                <c:pt idx="307">
                  <c:v>0.53214540509259256</c:v>
                </c:pt>
                <c:pt idx="308">
                  <c:v>0.53214903935185187</c:v>
                </c:pt>
                <c:pt idx="309">
                  <c:v>0.53215262731481483</c:v>
                </c:pt>
                <c:pt idx="310">
                  <c:v>0.53215605324074067</c:v>
                </c:pt>
                <c:pt idx="311">
                  <c:v>0.53215950231481479</c:v>
                </c:pt>
                <c:pt idx="312">
                  <c:v>0.5321628819444445</c:v>
                </c:pt>
                <c:pt idx="313">
                  <c:v>0.5321662615740741</c:v>
                </c:pt>
                <c:pt idx="314">
                  <c:v>0.53216971064814811</c:v>
                </c:pt>
                <c:pt idx="315">
                  <c:v>0.53217333333333328</c:v>
                </c:pt>
                <c:pt idx="316">
                  <c:v>0.53217699074074076</c:v>
                </c:pt>
                <c:pt idx="317">
                  <c:v>0.53218055555555555</c:v>
                </c:pt>
                <c:pt idx="318">
                  <c:v>0.53218420138888889</c:v>
                </c:pt>
                <c:pt idx="319">
                  <c:v>0.532187962962963</c:v>
                </c:pt>
                <c:pt idx="320">
                  <c:v>0.53219157407407403</c:v>
                </c:pt>
                <c:pt idx="321">
                  <c:v>0.53219519675925919</c:v>
                </c:pt>
                <c:pt idx="322">
                  <c:v>0.53219880787037044</c:v>
                </c:pt>
                <c:pt idx="323">
                  <c:v>0.53220241898148146</c:v>
                </c:pt>
                <c:pt idx="324">
                  <c:v>0.53220612268518519</c:v>
                </c:pt>
                <c:pt idx="325">
                  <c:v>0.53220973379629632</c:v>
                </c:pt>
                <c:pt idx="326">
                  <c:v>0.53221334490740746</c:v>
                </c:pt>
                <c:pt idx="327">
                  <c:v>0.53221681712962965</c:v>
                </c:pt>
                <c:pt idx="328">
                  <c:v>0.53222021990740742</c:v>
                </c:pt>
                <c:pt idx="329">
                  <c:v>0.53222363425925923</c:v>
                </c:pt>
                <c:pt idx="330">
                  <c:v>0.53222706018518517</c:v>
                </c:pt>
                <c:pt idx="331">
                  <c:v>0.53223049768518516</c:v>
                </c:pt>
                <c:pt idx="332">
                  <c:v>0.53223423611111109</c:v>
                </c:pt>
                <c:pt idx="333">
                  <c:v>0.53223781250000002</c:v>
                </c:pt>
                <c:pt idx="334">
                  <c:v>0.53224148148148143</c:v>
                </c:pt>
                <c:pt idx="335">
                  <c:v>0.53224520833333333</c:v>
                </c:pt>
                <c:pt idx="336">
                  <c:v>0.5322487384259259</c:v>
                </c:pt>
                <c:pt idx="337">
                  <c:v>0.53225241898148146</c:v>
                </c:pt>
                <c:pt idx="338">
                  <c:v>0.53225609953703701</c:v>
                </c:pt>
                <c:pt idx="339">
                  <c:v>0.53225967592592593</c:v>
                </c:pt>
                <c:pt idx="340">
                  <c:v>0.53226348379629629</c:v>
                </c:pt>
                <c:pt idx="341">
                  <c:v>0.53226716435185184</c:v>
                </c:pt>
                <c:pt idx="342">
                  <c:v>0.53227071759259259</c:v>
                </c:pt>
                <c:pt idx="343">
                  <c:v>0.53227439814814814</c:v>
                </c:pt>
                <c:pt idx="344">
                  <c:v>0.53227780092592591</c:v>
                </c:pt>
                <c:pt idx="345">
                  <c:v>0.53228127314814822</c:v>
                </c:pt>
                <c:pt idx="346">
                  <c:v>0.53228473379629626</c:v>
                </c:pt>
                <c:pt idx="347">
                  <c:v>0.53228811342592597</c:v>
                </c:pt>
                <c:pt idx="348">
                  <c:v>0.53229156249999998</c:v>
                </c:pt>
                <c:pt idx="349">
                  <c:v>0.53229501157407411</c:v>
                </c:pt>
                <c:pt idx="350">
                  <c:v>0.53229855324074071</c:v>
                </c:pt>
                <c:pt idx="351">
                  <c:v>0.53230194444444445</c:v>
                </c:pt>
                <c:pt idx="352">
                  <c:v>0.53230534722222222</c:v>
                </c:pt>
                <c:pt idx="353">
                  <c:v>0.53230891203703701</c:v>
                </c:pt>
                <c:pt idx="354">
                  <c:v>0.5323122916666666</c:v>
                </c:pt>
                <c:pt idx="355">
                  <c:v>0.53231577546296294</c:v>
                </c:pt>
                <c:pt idx="356">
                  <c:v>0.53231918981481485</c:v>
                </c:pt>
                <c:pt idx="357">
                  <c:v>0.5323227430555556</c:v>
                </c:pt>
                <c:pt idx="358">
                  <c:v>0.53232638888888884</c:v>
                </c:pt>
                <c:pt idx="359">
                  <c:v>0.53232998842592594</c:v>
                </c:pt>
                <c:pt idx="360">
                  <c:v>0.53233358796296293</c:v>
                </c:pt>
                <c:pt idx="361">
                  <c:v>0.53233719907407406</c:v>
                </c:pt>
                <c:pt idx="362">
                  <c:v>0.53234075231481481</c:v>
                </c:pt>
                <c:pt idx="363">
                  <c:v>0.53234443287037037</c:v>
                </c:pt>
                <c:pt idx="364">
                  <c:v>0.53234810185185188</c:v>
                </c:pt>
                <c:pt idx="365">
                  <c:v>0.53235171296296302</c:v>
                </c:pt>
                <c:pt idx="366">
                  <c:v>0.53235557870370365</c:v>
                </c:pt>
                <c:pt idx="367">
                  <c:v>0.53235930555555555</c:v>
                </c:pt>
                <c:pt idx="368">
                  <c:v>0.53236309027777773</c:v>
                </c:pt>
                <c:pt idx="369">
                  <c:v>0.53236704861111106</c:v>
                </c:pt>
                <c:pt idx="370">
                  <c:v>0.53237074074074076</c:v>
                </c:pt>
                <c:pt idx="371">
                  <c:v>0.53237431712962968</c:v>
                </c:pt>
                <c:pt idx="372">
                  <c:v>0.53237790509259264</c:v>
                </c:pt>
                <c:pt idx="373">
                  <c:v>0.53238134259259262</c:v>
                </c:pt>
                <c:pt idx="374">
                  <c:v>0.53238481481481481</c:v>
                </c:pt>
                <c:pt idx="375">
                  <c:v>0.53238820601851855</c:v>
                </c:pt>
                <c:pt idx="376">
                  <c:v>0.53239164351851853</c:v>
                </c:pt>
                <c:pt idx="377">
                  <c:v>0.53239509259259254</c:v>
                </c:pt>
                <c:pt idx="378">
                  <c:v>0.53239862268518523</c:v>
                </c:pt>
                <c:pt idx="379">
                  <c:v>0.53240238425925923</c:v>
                </c:pt>
                <c:pt idx="380">
                  <c:v>0.53240594907407413</c:v>
                </c:pt>
                <c:pt idx="381">
                  <c:v>0.53240954861111112</c:v>
                </c:pt>
                <c:pt idx="382">
                  <c:v>0.53241313657407408</c:v>
                </c:pt>
                <c:pt idx="383">
                  <c:v>0.53241673611111107</c:v>
                </c:pt>
                <c:pt idx="384">
                  <c:v>0.53242043981481479</c:v>
                </c:pt>
                <c:pt idx="385">
                  <c:v>0.53242405092592593</c:v>
                </c:pt>
                <c:pt idx="386">
                  <c:v>0.53242754629629629</c:v>
                </c:pt>
                <c:pt idx="387">
                  <c:v>0.53243122685185185</c:v>
                </c:pt>
                <c:pt idx="388">
                  <c:v>0.53243483796296298</c:v>
                </c:pt>
                <c:pt idx="389">
                  <c:v>0.5324384143518518</c:v>
                </c:pt>
                <c:pt idx="390">
                  <c:v>0.5324417592592593</c:v>
                </c:pt>
                <c:pt idx="391">
                  <c:v>0.53244509259259265</c:v>
                </c:pt>
                <c:pt idx="392">
                  <c:v>0.53244854166666666</c:v>
                </c:pt>
                <c:pt idx="393">
                  <c:v>0.53245189814814819</c:v>
                </c:pt>
                <c:pt idx="394">
                  <c:v>0.5324553125</c:v>
                </c:pt>
                <c:pt idx="395">
                  <c:v>0.53245878472222219</c:v>
                </c:pt>
                <c:pt idx="396">
                  <c:v>0.53246224537037035</c:v>
                </c:pt>
                <c:pt idx="397">
                  <c:v>0.5324658333333333</c:v>
                </c:pt>
                <c:pt idx="398">
                  <c:v>0.53246943287037041</c:v>
                </c:pt>
                <c:pt idx="399">
                  <c:v>0.53247295138888895</c:v>
                </c:pt>
                <c:pt idx="400">
                  <c:v>0.53247649305555556</c:v>
                </c:pt>
                <c:pt idx="401">
                  <c:v>0.53248002314814813</c:v>
                </c:pt>
                <c:pt idx="402">
                  <c:v>0.53248371527777782</c:v>
                </c:pt>
                <c:pt idx="403">
                  <c:v>0.53248728009259261</c:v>
                </c:pt>
                <c:pt idx="404">
                  <c:v>0.53249091435185181</c:v>
                </c:pt>
                <c:pt idx="405">
                  <c:v>0.53249451388888891</c:v>
                </c:pt>
                <c:pt idx="406">
                  <c:v>0.53249799768518524</c:v>
                </c:pt>
                <c:pt idx="407">
                  <c:v>0.53250145833333329</c:v>
                </c:pt>
                <c:pt idx="408">
                  <c:v>0.53250480324074079</c:v>
                </c:pt>
                <c:pt idx="409">
                  <c:v>0.53250811342592586</c:v>
                </c:pt>
                <c:pt idx="410">
                  <c:v>0.532511412037037</c:v>
                </c:pt>
                <c:pt idx="411">
                  <c:v>0.53251476851851853</c:v>
                </c:pt>
                <c:pt idx="412">
                  <c:v>0.53251814814814813</c:v>
                </c:pt>
                <c:pt idx="413">
                  <c:v>0.53252148148148148</c:v>
                </c:pt>
                <c:pt idx="414">
                  <c:v>0.53252497685185185</c:v>
                </c:pt>
                <c:pt idx="415">
                  <c:v>0.53252831018518521</c:v>
                </c:pt>
                <c:pt idx="416">
                  <c:v>0.53253163194444442</c:v>
                </c:pt>
                <c:pt idx="417">
                  <c:v>0.53253498842592595</c:v>
                </c:pt>
                <c:pt idx="418">
                  <c:v>0.53253831018518516</c:v>
                </c:pt>
                <c:pt idx="419">
                  <c:v>0.53254174768518514</c:v>
                </c:pt>
                <c:pt idx="420">
                  <c:v>0.53254512731481485</c:v>
                </c:pt>
                <c:pt idx="421">
                  <c:v>0.53254872685185184</c:v>
                </c:pt>
                <c:pt idx="422">
                  <c:v>0.53255233796296297</c:v>
                </c:pt>
                <c:pt idx="423">
                  <c:v>0.53255590277777776</c:v>
                </c:pt>
                <c:pt idx="424">
                  <c:v>0.53255949074074072</c:v>
                </c:pt>
                <c:pt idx="425">
                  <c:v>0.53256295138888887</c:v>
                </c:pt>
                <c:pt idx="426">
                  <c:v>0.53256637731481482</c:v>
                </c:pt>
                <c:pt idx="427">
                  <c:v>0.53256983796296298</c:v>
                </c:pt>
                <c:pt idx="428">
                  <c:v>0.53257334490740738</c:v>
                </c:pt>
                <c:pt idx="429">
                  <c:v>0.53257697916666669</c:v>
                </c:pt>
                <c:pt idx="430">
                  <c:v>0.53258057870370368</c:v>
                </c:pt>
                <c:pt idx="431">
                  <c:v>0.53258409722222222</c:v>
                </c:pt>
                <c:pt idx="432">
                  <c:v>0.5325877546296296</c:v>
                </c:pt>
                <c:pt idx="433">
                  <c:v>0.53259131944444438</c:v>
                </c:pt>
                <c:pt idx="434">
                  <c:v>0.53259513888888887</c:v>
                </c:pt>
                <c:pt idx="435">
                  <c:v>0.53259879629629625</c:v>
                </c:pt>
                <c:pt idx="436">
                  <c:v>0.53260236111111114</c:v>
                </c:pt>
                <c:pt idx="437">
                  <c:v>0.53260582175925919</c:v>
                </c:pt>
                <c:pt idx="438">
                  <c:v>0.5326092013888889</c:v>
                </c:pt>
                <c:pt idx="439">
                  <c:v>0.53261258101851849</c:v>
                </c:pt>
                <c:pt idx="440">
                  <c:v>0.53261606481481483</c:v>
                </c:pt>
                <c:pt idx="441">
                  <c:v>0.53261944444444442</c:v>
                </c:pt>
                <c:pt idx="442">
                  <c:v>0.53262306712962959</c:v>
                </c:pt>
                <c:pt idx="443">
                  <c:v>0.53262660879629631</c:v>
                </c:pt>
                <c:pt idx="444">
                  <c:v>0.53263006944444446</c:v>
                </c:pt>
                <c:pt idx="445">
                  <c:v>0.53263357638888886</c:v>
                </c:pt>
                <c:pt idx="446">
                  <c:v>0.5326370949074074</c:v>
                </c:pt>
                <c:pt idx="447">
                  <c:v>0.53264078703703699</c:v>
                </c:pt>
                <c:pt idx="448">
                  <c:v>0.53264447916666668</c:v>
                </c:pt>
                <c:pt idx="449">
                  <c:v>0.53264809027777782</c:v>
                </c:pt>
                <c:pt idx="450">
                  <c:v>0.53265184027777779</c:v>
                </c:pt>
                <c:pt idx="451">
                  <c:v>0.5326555092592592</c:v>
                </c:pt>
                <c:pt idx="452">
                  <c:v>0.53265905092592591</c:v>
                </c:pt>
                <c:pt idx="453">
                  <c:v>0.53266266203703705</c:v>
                </c:pt>
                <c:pt idx="454">
                  <c:v>0.53266616898148145</c:v>
                </c:pt>
                <c:pt idx="455">
                  <c:v>0.53266971064814816</c:v>
                </c:pt>
                <c:pt idx="456">
                  <c:v>0.53267313657407411</c:v>
                </c:pt>
                <c:pt idx="457">
                  <c:v>0.53267656249999995</c:v>
                </c:pt>
                <c:pt idx="458">
                  <c:v>0.53268003472222225</c:v>
                </c:pt>
                <c:pt idx="459">
                  <c:v>0.53268372685185184</c:v>
                </c:pt>
                <c:pt idx="460">
                  <c:v>0.53268749999999998</c:v>
                </c:pt>
                <c:pt idx="461">
                  <c:v>0.53269124999999995</c:v>
                </c:pt>
                <c:pt idx="462">
                  <c:v>0.5326948958333334</c:v>
                </c:pt>
                <c:pt idx="463">
                  <c:v>0.53269866898148155</c:v>
                </c:pt>
                <c:pt idx="464">
                  <c:v>0.5327023842592592</c:v>
                </c:pt>
                <c:pt idx="465">
                  <c:v>0.53270594907407409</c:v>
                </c:pt>
                <c:pt idx="466">
                  <c:v>0.53270983796296301</c:v>
                </c:pt>
                <c:pt idx="467">
                  <c:v>0.53271350694444441</c:v>
                </c:pt>
                <c:pt idx="468">
                  <c:v>0.53271725694444438</c:v>
                </c:pt>
                <c:pt idx="469">
                  <c:v>0.53272097222222226</c:v>
                </c:pt>
                <c:pt idx="470">
                  <c:v>0.53272468750000002</c:v>
                </c:pt>
                <c:pt idx="471">
                  <c:v>0.5327282523148148</c:v>
                </c:pt>
                <c:pt idx="472">
                  <c:v>0.53273181712962969</c:v>
                </c:pt>
                <c:pt idx="473">
                  <c:v>0.53273534722222216</c:v>
                </c:pt>
                <c:pt idx="474">
                  <c:v>0.53273894675925926</c:v>
                </c:pt>
                <c:pt idx="475">
                  <c:v>0.53274239583333338</c:v>
                </c:pt>
                <c:pt idx="476">
                  <c:v>0.53274591435185192</c:v>
                </c:pt>
                <c:pt idx="477">
                  <c:v>0.53274960648148151</c:v>
                </c:pt>
                <c:pt idx="478">
                  <c:v>0.53275303240740735</c:v>
                </c:pt>
                <c:pt idx="479">
                  <c:v>0.53275659722222224</c:v>
                </c:pt>
                <c:pt idx="480">
                  <c:v>0.53276004629629636</c:v>
                </c:pt>
                <c:pt idx="481">
                  <c:v>0.53276351851851855</c:v>
                </c:pt>
                <c:pt idx="482">
                  <c:v>0.5327669791666666</c:v>
                </c:pt>
                <c:pt idx="483">
                  <c:v>0.53277042824074072</c:v>
                </c:pt>
                <c:pt idx="484">
                  <c:v>0.53277416666666666</c:v>
                </c:pt>
                <c:pt idx="485">
                  <c:v>0.5327778125</c:v>
                </c:pt>
                <c:pt idx="486">
                  <c:v>0.53278152777777776</c:v>
                </c:pt>
                <c:pt idx="487">
                  <c:v>0.53278525462962956</c:v>
                </c:pt>
                <c:pt idx="488">
                  <c:v>0.53278896990740743</c:v>
                </c:pt>
                <c:pt idx="489">
                  <c:v>0.53279266203703701</c:v>
                </c:pt>
                <c:pt idx="490">
                  <c:v>0.53279660879629631</c:v>
                </c:pt>
                <c:pt idx="491">
                  <c:v>0.53280027777777772</c:v>
                </c:pt>
                <c:pt idx="492">
                  <c:v>0.53280393518518521</c:v>
                </c:pt>
                <c:pt idx="493">
                  <c:v>0.53280755787037037</c:v>
                </c:pt>
                <c:pt idx="494">
                  <c:v>0.53281115740740737</c:v>
                </c:pt>
                <c:pt idx="495">
                  <c:v>0.53281484953703706</c:v>
                </c:pt>
                <c:pt idx="496">
                  <c:v>0.53281854166666665</c:v>
                </c:pt>
                <c:pt idx="497">
                  <c:v>0.53282216435185192</c:v>
                </c:pt>
                <c:pt idx="498">
                  <c:v>0.53282601851851852</c:v>
                </c:pt>
                <c:pt idx="499">
                  <c:v>0.53282965277777772</c:v>
                </c:pt>
                <c:pt idx="500">
                  <c:v>0.53283309027777781</c:v>
                </c:pt>
                <c:pt idx="501">
                  <c:v>0.53283650462962961</c:v>
                </c:pt>
                <c:pt idx="502">
                  <c:v>0.53283993055555556</c:v>
                </c:pt>
                <c:pt idx="503">
                  <c:v>0.53284349537037035</c:v>
                </c:pt>
                <c:pt idx="504">
                  <c:v>0.53284701388888889</c:v>
                </c:pt>
                <c:pt idx="505">
                  <c:v>0.53285060185185185</c:v>
                </c:pt>
                <c:pt idx="506">
                  <c:v>0.53285423611111116</c:v>
                </c:pt>
                <c:pt idx="507">
                  <c:v>0.53285795138888892</c:v>
                </c:pt>
                <c:pt idx="508">
                  <c:v>0.53286160879629629</c:v>
                </c:pt>
                <c:pt idx="509">
                  <c:v>0.53286526620370367</c:v>
                </c:pt>
                <c:pt idx="510">
                  <c:v>0.53286890046296298</c:v>
                </c:pt>
                <c:pt idx="511">
                  <c:v>0.53287266203703709</c:v>
                </c:pt>
                <c:pt idx="512">
                  <c:v>0.53287638888888889</c:v>
                </c:pt>
                <c:pt idx="513">
                  <c:v>0.53288004629629626</c:v>
                </c:pt>
                <c:pt idx="514">
                  <c:v>0.53288372685185192</c:v>
                </c:pt>
                <c:pt idx="515">
                  <c:v>0.53288741898148151</c:v>
                </c:pt>
                <c:pt idx="516">
                  <c:v>0.53289103009259253</c:v>
                </c:pt>
                <c:pt idx="517">
                  <c:v>0.5328944907407408</c:v>
                </c:pt>
                <c:pt idx="518">
                  <c:v>0.53289795138888885</c:v>
                </c:pt>
                <c:pt idx="519">
                  <c:v>0.53290144675925932</c:v>
                </c:pt>
                <c:pt idx="520">
                  <c:v>0.53290487268518516</c:v>
                </c:pt>
                <c:pt idx="521">
                  <c:v>0.53290835648148149</c:v>
                </c:pt>
                <c:pt idx="522">
                  <c:v>0.53291194444444445</c:v>
                </c:pt>
                <c:pt idx="523">
                  <c:v>0.53291565972222221</c:v>
                </c:pt>
                <c:pt idx="524">
                  <c:v>0.53291935185185191</c:v>
                </c:pt>
                <c:pt idx="525">
                  <c:v>0.5329229513888889</c:v>
                </c:pt>
                <c:pt idx="526">
                  <c:v>0.53292660879629628</c:v>
                </c:pt>
                <c:pt idx="527">
                  <c:v>0.53293034722222221</c:v>
                </c:pt>
                <c:pt idx="528">
                  <c:v>0.53293392361111114</c:v>
                </c:pt>
                <c:pt idx="529">
                  <c:v>0.53293753472222216</c:v>
                </c:pt>
                <c:pt idx="530">
                  <c:v>0.53294141203703704</c:v>
                </c:pt>
                <c:pt idx="531">
                  <c:v>0.53294508101851845</c:v>
                </c:pt>
                <c:pt idx="532">
                  <c:v>0.53294878472222218</c:v>
                </c:pt>
                <c:pt idx="533">
                  <c:v>0.53295233796296293</c:v>
                </c:pt>
                <c:pt idx="534">
                  <c:v>0.53295576388888888</c:v>
                </c:pt>
                <c:pt idx="535">
                  <c:v>0.53295928240740742</c:v>
                </c:pt>
                <c:pt idx="536">
                  <c:v>0.53296270833333337</c:v>
                </c:pt>
                <c:pt idx="537">
                  <c:v>0.53296613425925921</c:v>
                </c:pt>
                <c:pt idx="538">
                  <c:v>0.53296952546296295</c:v>
                </c:pt>
                <c:pt idx="539">
                  <c:v>0.53297296296296293</c:v>
                </c:pt>
                <c:pt idx="540">
                  <c:v>0.53297662037037041</c:v>
                </c:pt>
                <c:pt idx="541">
                  <c:v>0.53298003472222222</c:v>
                </c:pt>
                <c:pt idx="542">
                  <c:v>0.53298353009259258</c:v>
                </c:pt>
                <c:pt idx="543">
                  <c:v>0.5329869444444445</c:v>
                </c:pt>
                <c:pt idx="544">
                  <c:v>0.53299033564814813</c:v>
                </c:pt>
                <c:pt idx="545">
                  <c:v>0.53299383101851849</c:v>
                </c:pt>
                <c:pt idx="546">
                  <c:v>0.53299721064814809</c:v>
                </c:pt>
                <c:pt idx="547">
                  <c:v>0.53300083333333337</c:v>
                </c:pt>
                <c:pt idx="548">
                  <c:v>0.53300445601851854</c:v>
                </c:pt>
                <c:pt idx="549">
                  <c:v>0.53300796296296293</c:v>
                </c:pt>
                <c:pt idx="550">
                  <c:v>0.53301164351851849</c:v>
                </c:pt>
                <c:pt idx="551">
                  <c:v>0.53301530092592586</c:v>
                </c:pt>
                <c:pt idx="552">
                  <c:v>0.53301883101851855</c:v>
                </c:pt>
                <c:pt idx="553">
                  <c:v>0.53302243055555554</c:v>
                </c:pt>
                <c:pt idx="554">
                  <c:v>0.5330260532407407</c:v>
                </c:pt>
                <c:pt idx="555">
                  <c:v>0.53302975694444443</c:v>
                </c:pt>
                <c:pt idx="556">
                  <c:v>0.53303332175925922</c:v>
                </c:pt>
                <c:pt idx="557">
                  <c:v>0.53303682870370372</c:v>
                </c:pt>
                <c:pt idx="558">
                  <c:v>0.53304042824074072</c:v>
                </c:pt>
                <c:pt idx="559">
                  <c:v>0.5330441203703703</c:v>
                </c:pt>
                <c:pt idx="560">
                  <c:v>0.53304773148148155</c:v>
                </c:pt>
                <c:pt idx="561">
                  <c:v>0.53305133101851854</c:v>
                </c:pt>
                <c:pt idx="562">
                  <c:v>0.53305490740740746</c:v>
                </c:pt>
                <c:pt idx="563">
                  <c:v>0.53305839120370369</c:v>
                </c:pt>
                <c:pt idx="564">
                  <c:v>0.53306175925925925</c:v>
                </c:pt>
                <c:pt idx="565">
                  <c:v>0.53306516203703702</c:v>
                </c:pt>
                <c:pt idx="566">
                  <c:v>0.53306853009259259</c:v>
                </c:pt>
                <c:pt idx="567">
                  <c:v>0.53307193287037036</c:v>
                </c:pt>
                <c:pt idx="568">
                  <c:v>0.53307559027777784</c:v>
                </c:pt>
                <c:pt idx="569">
                  <c:v>0.53307912037037031</c:v>
                </c:pt>
                <c:pt idx="570">
                  <c:v>0.53308265046296299</c:v>
                </c:pt>
                <c:pt idx="571">
                  <c:v>0.53308621527777778</c:v>
                </c:pt>
                <c:pt idx="572">
                  <c:v>0.53308981481481477</c:v>
                </c:pt>
                <c:pt idx="573">
                  <c:v>0.5330935532407407</c:v>
                </c:pt>
                <c:pt idx="574">
                  <c:v>0.53309712962962963</c:v>
                </c:pt>
                <c:pt idx="575">
                  <c:v>0.53310067129629635</c:v>
                </c:pt>
                <c:pt idx="576">
                  <c:v>0.53310446759259256</c:v>
                </c:pt>
                <c:pt idx="577">
                  <c:v>0.53310803240740745</c:v>
                </c:pt>
                <c:pt idx="578">
                  <c:v>0.53311160879629627</c:v>
                </c:pt>
                <c:pt idx="579">
                  <c:v>0.53311516203703702</c:v>
                </c:pt>
                <c:pt idx="580">
                  <c:v>0.53311856481481479</c:v>
                </c:pt>
                <c:pt idx="581">
                  <c:v>0.53312203703703698</c:v>
                </c:pt>
                <c:pt idx="582">
                  <c:v>0.53312543981481475</c:v>
                </c:pt>
                <c:pt idx="583">
                  <c:v>0.53312884259259252</c:v>
                </c:pt>
                <c:pt idx="584">
                  <c:v>0.53313223379629626</c:v>
                </c:pt>
                <c:pt idx="585">
                  <c:v>0.5331358449074074</c:v>
                </c:pt>
                <c:pt idx="586">
                  <c:v>0.53313956018518516</c:v>
                </c:pt>
                <c:pt idx="587">
                  <c:v>0.53314324074074071</c:v>
                </c:pt>
                <c:pt idx="588">
                  <c:v>0.53314678240740743</c:v>
                </c:pt>
                <c:pt idx="589">
                  <c:v>0.53315035879629635</c:v>
                </c:pt>
                <c:pt idx="590">
                  <c:v>0.53315388888888882</c:v>
                </c:pt>
                <c:pt idx="591">
                  <c:v>0.53315761574074072</c:v>
                </c:pt>
                <c:pt idx="592">
                  <c:v>0.53316125000000003</c:v>
                </c:pt>
                <c:pt idx="593">
                  <c:v>0.53316480324074067</c:v>
                </c:pt>
                <c:pt idx="594">
                  <c:v>0.53316847222222219</c:v>
                </c:pt>
                <c:pt idx="595">
                  <c:v>0.5331721064814815</c:v>
                </c:pt>
                <c:pt idx="596">
                  <c:v>0.53317562500000004</c:v>
                </c:pt>
                <c:pt idx="597">
                  <c:v>0.53317902777777781</c:v>
                </c:pt>
                <c:pt idx="598">
                  <c:v>0.53318239583333338</c:v>
                </c:pt>
                <c:pt idx="599">
                  <c:v>0.53318583333333336</c:v>
                </c:pt>
                <c:pt idx="600">
                  <c:v>0.5331892592592592</c:v>
                </c:pt>
                <c:pt idx="601">
                  <c:v>0.53319268518518526</c:v>
                </c:pt>
                <c:pt idx="602">
                  <c:v>0.53319605324074071</c:v>
                </c:pt>
                <c:pt idx="603">
                  <c:v>0.53319945601851859</c:v>
                </c:pt>
                <c:pt idx="604">
                  <c:v>0.53320282407407404</c:v>
                </c:pt>
                <c:pt idx="605">
                  <c:v>0.53320620370370364</c:v>
                </c:pt>
                <c:pt idx="606">
                  <c:v>0.53320969907407412</c:v>
                </c:pt>
                <c:pt idx="607">
                  <c:v>0.53321312499999995</c:v>
                </c:pt>
                <c:pt idx="608">
                  <c:v>0.53321650462962966</c:v>
                </c:pt>
                <c:pt idx="609">
                  <c:v>0.53321983796296302</c:v>
                </c:pt>
                <c:pt idx="610">
                  <c:v>0.53322326388888885</c:v>
                </c:pt>
                <c:pt idx="611">
                  <c:v>0.53322679398148154</c:v>
                </c:pt>
                <c:pt idx="612">
                  <c:v>0.53323041666666671</c:v>
                </c:pt>
                <c:pt idx="613">
                  <c:v>0.53323405092592591</c:v>
                </c:pt>
                <c:pt idx="614">
                  <c:v>0.53323769675925925</c:v>
                </c:pt>
                <c:pt idx="615">
                  <c:v>0.53324127314814818</c:v>
                </c:pt>
                <c:pt idx="616">
                  <c:v>0.53324495370370373</c:v>
                </c:pt>
                <c:pt idx="617">
                  <c:v>0.53324853009259254</c:v>
                </c:pt>
                <c:pt idx="618">
                  <c:v>0.53325206018518523</c:v>
                </c:pt>
                <c:pt idx="619">
                  <c:v>0.53325574074074067</c:v>
                </c:pt>
                <c:pt idx="620">
                  <c:v>0.53325939814814816</c:v>
                </c:pt>
                <c:pt idx="621">
                  <c:v>0.53326312500000006</c:v>
                </c:pt>
                <c:pt idx="622">
                  <c:v>0.53326666666666667</c:v>
                </c:pt>
                <c:pt idx="623">
                  <c:v>0.53327019675925924</c:v>
                </c:pt>
                <c:pt idx="624">
                  <c:v>0.53327380787037038</c:v>
                </c:pt>
                <c:pt idx="625">
                  <c:v>0.53327755787037034</c:v>
                </c:pt>
                <c:pt idx="626">
                  <c:v>0.53328108796296292</c:v>
                </c:pt>
                <c:pt idx="627">
                  <c:v>0.53328459490740743</c:v>
                </c:pt>
                <c:pt idx="628">
                  <c:v>0.53328793981481482</c:v>
                </c:pt>
                <c:pt idx="629">
                  <c:v>0.5332913773148148</c:v>
                </c:pt>
                <c:pt idx="630">
                  <c:v>0.53329474537037036</c:v>
                </c:pt>
                <c:pt idx="631">
                  <c:v>0.53329818287037034</c:v>
                </c:pt>
                <c:pt idx="632">
                  <c:v>0.53330175925925927</c:v>
                </c:pt>
                <c:pt idx="633">
                  <c:v>0.53330528935185184</c:v>
                </c:pt>
                <c:pt idx="634">
                  <c:v>0.53330893518518518</c:v>
                </c:pt>
                <c:pt idx="635">
                  <c:v>0.53331245370370373</c:v>
                </c:pt>
                <c:pt idx="636">
                  <c:v>0.53331607638888889</c:v>
                </c:pt>
                <c:pt idx="637">
                  <c:v>0.53331983796296301</c:v>
                </c:pt>
                <c:pt idx="638">
                  <c:v>0.53332340277777779</c:v>
                </c:pt>
                <c:pt idx="639">
                  <c:v>0.53332714120370373</c:v>
                </c:pt>
                <c:pt idx="640">
                  <c:v>0.53333078703703707</c:v>
                </c:pt>
                <c:pt idx="641">
                  <c:v>0.53333438657407406</c:v>
                </c:pt>
                <c:pt idx="642">
                  <c:v>0.53333820601851845</c:v>
                </c:pt>
                <c:pt idx="643">
                  <c:v>0.5333424537037037</c:v>
                </c:pt>
                <c:pt idx="644">
                  <c:v>0.53334587962962965</c:v>
                </c:pt>
                <c:pt idx="645">
                  <c:v>0.53334944444444443</c:v>
                </c:pt>
                <c:pt idx="646">
                  <c:v>0.53335288194444441</c:v>
                </c:pt>
                <c:pt idx="647">
                  <c:v>0.5333563194444445</c:v>
                </c:pt>
                <c:pt idx="648">
                  <c:v>0.53335980324074073</c:v>
                </c:pt>
                <c:pt idx="649">
                  <c:v>0.5333635879629629</c:v>
                </c:pt>
                <c:pt idx="650">
                  <c:v>0.53336747685185182</c:v>
                </c:pt>
                <c:pt idx="651">
                  <c:v>0.5333712268518519</c:v>
                </c:pt>
                <c:pt idx="652">
                  <c:v>0.53337484953703707</c:v>
                </c:pt>
                <c:pt idx="653">
                  <c:v>0.53337863425925924</c:v>
                </c:pt>
                <c:pt idx="654">
                  <c:v>0.53338230324074076</c:v>
                </c:pt>
                <c:pt idx="655">
                  <c:v>0.53338587962962969</c:v>
                </c:pt>
                <c:pt idx="656">
                  <c:v>0.53338973379629628</c:v>
                </c:pt>
                <c:pt idx="657">
                  <c:v>0.53339334490740742</c:v>
                </c:pt>
                <c:pt idx="658">
                  <c:v>0.53339692129629623</c:v>
                </c:pt>
                <c:pt idx="659">
                  <c:v>0.5334007291666667</c:v>
                </c:pt>
                <c:pt idx="660">
                  <c:v>0.53340420138888889</c:v>
                </c:pt>
                <c:pt idx="661">
                  <c:v>0.53340767361111108</c:v>
                </c:pt>
                <c:pt idx="662">
                  <c:v>0.53341109953703703</c:v>
                </c:pt>
                <c:pt idx="663">
                  <c:v>0.53341453703703701</c:v>
                </c:pt>
                <c:pt idx="664">
                  <c:v>0.53341809027777776</c:v>
                </c:pt>
                <c:pt idx="665">
                  <c:v>0.53342153935185188</c:v>
                </c:pt>
                <c:pt idx="666">
                  <c:v>0.53342505787037042</c:v>
                </c:pt>
                <c:pt idx="667">
                  <c:v>0.53342850694444444</c:v>
                </c:pt>
                <c:pt idx="668">
                  <c:v>0.53343190972222221</c:v>
                </c:pt>
                <c:pt idx="669">
                  <c:v>0.53343546296296296</c:v>
                </c:pt>
                <c:pt idx="670">
                  <c:v>0.53343890046296294</c:v>
                </c:pt>
                <c:pt idx="671">
                  <c:v>0.53344237268518524</c:v>
                </c:pt>
                <c:pt idx="672">
                  <c:v>0.53344581018518522</c:v>
                </c:pt>
                <c:pt idx="673">
                  <c:v>0.53344928240740741</c:v>
                </c:pt>
                <c:pt idx="674">
                  <c:v>0.53345299768518517</c:v>
                </c:pt>
                <c:pt idx="675">
                  <c:v>0.53345660879629631</c:v>
                </c:pt>
                <c:pt idx="676">
                  <c:v>0.53346030092592589</c:v>
                </c:pt>
                <c:pt idx="677">
                  <c:v>0.53346396990740741</c:v>
                </c:pt>
                <c:pt idx="678">
                  <c:v>0.53346753472222219</c:v>
                </c:pt>
                <c:pt idx="679">
                  <c:v>0.53347131944444448</c:v>
                </c:pt>
                <c:pt idx="680">
                  <c:v>0.53347500000000003</c:v>
                </c:pt>
                <c:pt idx="681">
                  <c:v>0.53347868055555558</c:v>
                </c:pt>
                <c:pt idx="682">
                  <c:v>0.53348245370370373</c:v>
                </c:pt>
                <c:pt idx="683">
                  <c:v>0.53348606481481486</c:v>
                </c:pt>
                <c:pt idx="684">
                  <c:v>0.53348975694444445</c:v>
                </c:pt>
                <c:pt idx="685">
                  <c:v>0.53349357638888895</c:v>
                </c:pt>
                <c:pt idx="686">
                  <c:v>0.53349743055555554</c:v>
                </c:pt>
                <c:pt idx="687">
                  <c:v>0.53350100694444447</c:v>
                </c:pt>
                <c:pt idx="688">
                  <c:v>0.53350453703703704</c:v>
                </c:pt>
                <c:pt idx="689">
                  <c:v>0.53350802083333326</c:v>
                </c:pt>
                <c:pt idx="690">
                  <c:v>0.53351146990740739</c:v>
                </c:pt>
                <c:pt idx="691">
                  <c:v>0.53351489583333334</c:v>
                </c:pt>
                <c:pt idx="692">
                  <c:v>0.53351829861111111</c:v>
                </c:pt>
                <c:pt idx="693">
                  <c:v>0.5335216782407407</c:v>
                </c:pt>
                <c:pt idx="694">
                  <c:v>0.53352517361111118</c:v>
                </c:pt>
                <c:pt idx="695">
                  <c:v>0.53352884259259259</c:v>
                </c:pt>
                <c:pt idx="696">
                  <c:v>0.53353241898148152</c:v>
                </c:pt>
                <c:pt idx="697">
                  <c:v>0.53353608796296303</c:v>
                </c:pt>
                <c:pt idx="698">
                  <c:v>0.53353984953703704</c:v>
                </c:pt>
                <c:pt idx="699">
                  <c:v>0.53354337962962961</c:v>
                </c:pt>
                <c:pt idx="700">
                  <c:v>0.53354715277777776</c:v>
                </c:pt>
                <c:pt idx="701">
                  <c:v>0.53355074074074071</c:v>
                </c:pt>
                <c:pt idx="702">
                  <c:v>0.53355429398148146</c:v>
                </c:pt>
                <c:pt idx="703">
                  <c:v>0.53355805555555558</c:v>
                </c:pt>
                <c:pt idx="704">
                  <c:v>0.5335617245370371</c:v>
                </c:pt>
                <c:pt idx="705">
                  <c:v>0.53356530092592591</c:v>
                </c:pt>
                <c:pt idx="706">
                  <c:v>0.53356885416666666</c:v>
                </c:pt>
                <c:pt idx="707">
                  <c:v>0.53357223379629637</c:v>
                </c:pt>
                <c:pt idx="708">
                  <c:v>0.53357567129629635</c:v>
                </c:pt>
                <c:pt idx="709">
                  <c:v>0.53357908564814815</c:v>
                </c:pt>
                <c:pt idx="710">
                  <c:v>0.53358246527777775</c:v>
                </c:pt>
                <c:pt idx="711">
                  <c:v>0.53358605324074071</c:v>
                </c:pt>
                <c:pt idx="712">
                  <c:v>0.53358958333333339</c:v>
                </c:pt>
                <c:pt idx="713">
                  <c:v>0.53359332175925933</c:v>
                </c:pt>
                <c:pt idx="714">
                  <c:v>0.53359693287037036</c:v>
                </c:pt>
                <c:pt idx="715">
                  <c:v>0.53360052083333331</c:v>
                </c:pt>
                <c:pt idx="716">
                  <c:v>0.53360418981481483</c:v>
                </c:pt>
                <c:pt idx="717">
                  <c:v>0.53360787037037039</c:v>
                </c:pt>
                <c:pt idx="718">
                  <c:v>0.53361153935185179</c:v>
                </c:pt>
                <c:pt idx="719">
                  <c:v>0.53361531249999994</c:v>
                </c:pt>
                <c:pt idx="720">
                  <c:v>0.53361908564814808</c:v>
                </c:pt>
                <c:pt idx="721">
                  <c:v>0.53362261574074077</c:v>
                </c:pt>
                <c:pt idx="722">
                  <c:v>0.53362623842592594</c:v>
                </c:pt>
                <c:pt idx="723">
                  <c:v>0.53362966435185188</c:v>
                </c:pt>
                <c:pt idx="724">
                  <c:v>0.53363315972222225</c:v>
                </c:pt>
                <c:pt idx="725">
                  <c:v>0.53363658564814809</c:v>
                </c:pt>
                <c:pt idx="726">
                  <c:v>0.53363996527777779</c:v>
                </c:pt>
                <c:pt idx="727">
                  <c:v>0.53364336805555557</c:v>
                </c:pt>
                <c:pt idx="728">
                  <c:v>0.53364678240740737</c:v>
                </c:pt>
                <c:pt idx="729">
                  <c:v>0.53365030092592591</c:v>
                </c:pt>
                <c:pt idx="730">
                  <c:v>0.53365369212962965</c:v>
                </c:pt>
                <c:pt idx="731">
                  <c:v>0.53365708333333328</c:v>
                </c:pt>
                <c:pt idx="732">
                  <c:v>0.53366052083333326</c:v>
                </c:pt>
                <c:pt idx="733">
                  <c:v>0.53366394675925932</c:v>
                </c:pt>
                <c:pt idx="734">
                  <c:v>0.53366739583333334</c:v>
                </c:pt>
                <c:pt idx="735">
                  <c:v>0.53367081018518514</c:v>
                </c:pt>
                <c:pt idx="736">
                  <c:v>0.53367423611111109</c:v>
                </c:pt>
                <c:pt idx="737">
                  <c:v>0.53367784722222222</c:v>
                </c:pt>
                <c:pt idx="738">
                  <c:v>0.5336815046296296</c:v>
                </c:pt>
                <c:pt idx="739">
                  <c:v>0.53368516203703698</c:v>
                </c:pt>
                <c:pt idx="740">
                  <c:v>0.53368884259259264</c:v>
                </c:pt>
                <c:pt idx="741">
                  <c:v>0.5336925578703704</c:v>
                </c:pt>
                <c:pt idx="742">
                  <c:v>0.53369637731481478</c:v>
                </c:pt>
                <c:pt idx="743">
                  <c:v>0.5337000115740741</c:v>
                </c:pt>
                <c:pt idx="744">
                  <c:v>0.53370359953703705</c:v>
                </c:pt>
                <c:pt idx="745">
                  <c:v>0.5337071527777778</c:v>
                </c:pt>
                <c:pt idx="746">
                  <c:v>0.53371082175925932</c:v>
                </c:pt>
                <c:pt idx="747">
                  <c:v>0.53371446759259256</c:v>
                </c:pt>
                <c:pt idx="748">
                  <c:v>0.53371812499999993</c:v>
                </c:pt>
                <c:pt idx="749">
                  <c:v>0.53372211805555558</c:v>
                </c:pt>
                <c:pt idx="750">
                  <c:v>0.53372590277777776</c:v>
                </c:pt>
                <c:pt idx="751">
                  <c:v>0.53372949074074072</c:v>
                </c:pt>
                <c:pt idx="752">
                  <c:v>0.53373309027777782</c:v>
                </c:pt>
                <c:pt idx="753">
                  <c:v>0.53373657407407404</c:v>
                </c:pt>
                <c:pt idx="754">
                  <c:v>0.53373998842592596</c:v>
                </c:pt>
                <c:pt idx="755">
                  <c:v>0.53374355324074074</c:v>
                </c:pt>
                <c:pt idx="756">
                  <c:v>0.53374695601851851</c:v>
                </c:pt>
                <c:pt idx="757">
                  <c:v>0.53375043981481485</c:v>
                </c:pt>
                <c:pt idx="758">
                  <c:v>0.53375400462962963</c:v>
                </c:pt>
                <c:pt idx="759">
                  <c:v>0.53375765046296297</c:v>
                </c:pt>
                <c:pt idx="760">
                  <c:v>0.5337613541666667</c:v>
                </c:pt>
                <c:pt idx="761">
                  <c:v>0.53376497685185187</c:v>
                </c:pt>
                <c:pt idx="762">
                  <c:v>0.53376856481481483</c:v>
                </c:pt>
                <c:pt idx="763">
                  <c:v>0.53377238425925932</c:v>
                </c:pt>
                <c:pt idx="764">
                  <c:v>0.53377598379629632</c:v>
                </c:pt>
                <c:pt idx="765">
                  <c:v>0.5337795486111111</c:v>
                </c:pt>
                <c:pt idx="766">
                  <c:v>0.53378319444444444</c:v>
                </c:pt>
                <c:pt idx="767">
                  <c:v>0.53378681712962961</c:v>
                </c:pt>
                <c:pt idx="768">
                  <c:v>0.53379046296296295</c:v>
                </c:pt>
                <c:pt idx="769">
                  <c:v>0.53379407407407409</c:v>
                </c:pt>
                <c:pt idx="770">
                  <c:v>0.53379746527777783</c:v>
                </c:pt>
                <c:pt idx="771">
                  <c:v>0.53380094907407405</c:v>
                </c:pt>
                <c:pt idx="772">
                  <c:v>0.53380432870370365</c:v>
                </c:pt>
                <c:pt idx="773">
                  <c:v>0.53380781249999998</c:v>
                </c:pt>
                <c:pt idx="774">
                  <c:v>0.53381123842592593</c:v>
                </c:pt>
                <c:pt idx="775">
                  <c:v>0.53381478009259264</c:v>
                </c:pt>
                <c:pt idx="776">
                  <c:v>0.533818587962963</c:v>
                </c:pt>
                <c:pt idx="777">
                  <c:v>0.53382229166666673</c:v>
                </c:pt>
                <c:pt idx="778">
                  <c:v>0.53382600694444438</c:v>
                </c:pt>
                <c:pt idx="779">
                  <c:v>0.53382976851851849</c:v>
                </c:pt>
                <c:pt idx="780">
                  <c:v>0.53383335648148145</c:v>
                </c:pt>
                <c:pt idx="781">
                  <c:v>0.53383709490740738</c:v>
                </c:pt>
                <c:pt idx="782">
                  <c:v>0.53384075231481487</c:v>
                </c:pt>
                <c:pt idx="783">
                  <c:v>0.53384431712962965</c:v>
                </c:pt>
                <c:pt idx="784">
                  <c:v>0.53384805555555559</c:v>
                </c:pt>
                <c:pt idx="785">
                  <c:v>0.53385168981481479</c:v>
                </c:pt>
                <c:pt idx="786">
                  <c:v>0.53385754629629634</c:v>
                </c:pt>
                <c:pt idx="787">
                  <c:v>0.53386099537037035</c:v>
                </c:pt>
                <c:pt idx="788">
                  <c:v>0.53386458333333331</c:v>
                </c:pt>
                <c:pt idx="789">
                  <c:v>0.53386799768518511</c:v>
                </c:pt>
                <c:pt idx="790">
                  <c:v>0.53387148148148145</c:v>
                </c:pt>
                <c:pt idx="791">
                  <c:v>0.53387489583333336</c:v>
                </c:pt>
                <c:pt idx="792">
                  <c:v>0.5338783796296297</c:v>
                </c:pt>
                <c:pt idx="793">
                  <c:v>0.53388186342592592</c:v>
                </c:pt>
                <c:pt idx="794">
                  <c:v>0.53388528935185187</c:v>
                </c:pt>
                <c:pt idx="795">
                  <c:v>0.53388880787037041</c:v>
                </c:pt>
                <c:pt idx="796">
                  <c:v>0.53389223379629624</c:v>
                </c:pt>
                <c:pt idx="797">
                  <c:v>0.53389562499999998</c:v>
                </c:pt>
                <c:pt idx="798">
                  <c:v>0.53389909722222229</c:v>
                </c:pt>
                <c:pt idx="799">
                  <c:v>0.53390265046296304</c:v>
                </c:pt>
                <c:pt idx="800">
                  <c:v>0.53390630787037041</c:v>
                </c:pt>
                <c:pt idx="801">
                  <c:v>0.53390996527777779</c:v>
                </c:pt>
                <c:pt idx="802">
                  <c:v>0.53391357638888892</c:v>
                </c:pt>
                <c:pt idx="803">
                  <c:v>0.5339173611111111</c:v>
                </c:pt>
                <c:pt idx="804">
                  <c:v>0.5339209606481482</c:v>
                </c:pt>
                <c:pt idx="805">
                  <c:v>0.53392461805555558</c:v>
                </c:pt>
                <c:pt idx="806">
                  <c:v>0.53392844907407411</c:v>
                </c:pt>
                <c:pt idx="807">
                  <c:v>0.53393215277777772</c:v>
                </c:pt>
                <c:pt idx="808">
                  <c:v>0.5339358680555556</c:v>
                </c:pt>
                <c:pt idx="809">
                  <c:v>0.53393954861111115</c:v>
                </c:pt>
                <c:pt idx="810">
                  <c:v>0.53394314814814814</c:v>
                </c:pt>
                <c:pt idx="811">
                  <c:v>0.5339469907407407</c:v>
                </c:pt>
                <c:pt idx="812">
                  <c:v>0.53395056712962963</c:v>
                </c:pt>
                <c:pt idx="813">
                  <c:v>0.53395415509259259</c:v>
                </c:pt>
                <c:pt idx="814">
                  <c:v>0.53395795138888891</c:v>
                </c:pt>
                <c:pt idx="815">
                  <c:v>0.53396138888888889</c:v>
                </c:pt>
                <c:pt idx="816">
                  <c:v>0.53396484953703705</c:v>
                </c:pt>
                <c:pt idx="817">
                  <c:v>0.53396825231481482</c:v>
                </c:pt>
                <c:pt idx="818">
                  <c:v>0.5339716898148148</c:v>
                </c:pt>
                <c:pt idx="819">
                  <c:v>0.53397520833333334</c:v>
                </c:pt>
                <c:pt idx="820">
                  <c:v>0.53397886574074072</c:v>
                </c:pt>
                <c:pt idx="821">
                  <c:v>0.53398255787037041</c:v>
                </c:pt>
                <c:pt idx="822">
                  <c:v>0.53398629629629635</c:v>
                </c:pt>
                <c:pt idx="823">
                  <c:v>0.53398995370370372</c:v>
                </c:pt>
                <c:pt idx="824">
                  <c:v>0.53399384259259264</c:v>
                </c:pt>
                <c:pt idx="825">
                  <c:v>0.5339974305555556</c:v>
                </c:pt>
                <c:pt idx="826">
                  <c:v>0.53400103009259259</c:v>
                </c:pt>
                <c:pt idx="827">
                  <c:v>0.53400482638888891</c:v>
                </c:pt>
                <c:pt idx="828">
                  <c:v>0.53400843749999993</c:v>
                </c:pt>
                <c:pt idx="829">
                  <c:v>0.53401202546296289</c:v>
                </c:pt>
                <c:pt idx="830">
                  <c:v>0.53401584490740739</c:v>
                </c:pt>
                <c:pt idx="831">
                  <c:v>0.53401949074074073</c:v>
                </c:pt>
                <c:pt idx="832">
                  <c:v>0.53402290509259254</c:v>
                </c:pt>
                <c:pt idx="833">
                  <c:v>0.53402631944444445</c:v>
                </c:pt>
                <c:pt idx="834">
                  <c:v>0.53402975694444443</c:v>
                </c:pt>
                <c:pt idx="835">
                  <c:v>0.53403333333333336</c:v>
                </c:pt>
                <c:pt idx="836">
                  <c:v>0.53403687499999997</c:v>
                </c:pt>
                <c:pt idx="837">
                  <c:v>0.5340404861111111</c:v>
                </c:pt>
                <c:pt idx="838">
                  <c:v>0.53404424768518521</c:v>
                </c:pt>
                <c:pt idx="839">
                  <c:v>0.53404790509259259</c:v>
                </c:pt>
                <c:pt idx="840">
                  <c:v>0.53405168981481477</c:v>
                </c:pt>
                <c:pt idx="841">
                  <c:v>0.53405533564814822</c:v>
                </c:pt>
                <c:pt idx="842">
                  <c:v>0.53405900462962963</c:v>
                </c:pt>
                <c:pt idx="843">
                  <c:v>0.53406282407407402</c:v>
                </c:pt>
                <c:pt idx="844">
                  <c:v>0.53406646990740747</c:v>
                </c:pt>
                <c:pt idx="845">
                  <c:v>0.53407027777777782</c:v>
                </c:pt>
                <c:pt idx="846">
                  <c:v>0.53407408564814818</c:v>
                </c:pt>
                <c:pt idx="847">
                  <c:v>0.53407784722222218</c:v>
                </c:pt>
                <c:pt idx="848">
                  <c:v>0.53408134259259266</c:v>
                </c:pt>
                <c:pt idx="849">
                  <c:v>0.53408491898148147</c:v>
                </c:pt>
                <c:pt idx="850">
                  <c:v>0.5340884027777778</c:v>
                </c:pt>
                <c:pt idx="851">
                  <c:v>0.53409195601851855</c:v>
                </c:pt>
                <c:pt idx="852">
                  <c:v>0.53409546296296295</c:v>
                </c:pt>
                <c:pt idx="853">
                  <c:v>0.53409892361111111</c:v>
                </c:pt>
                <c:pt idx="854">
                  <c:v>0.53410247685185186</c:v>
                </c:pt>
                <c:pt idx="855">
                  <c:v>0.53410598379629637</c:v>
                </c:pt>
                <c:pt idx="856">
                  <c:v>0.53410951388888883</c:v>
                </c:pt>
                <c:pt idx="857">
                  <c:v>0.53411298611111113</c:v>
                </c:pt>
                <c:pt idx="858">
                  <c:v>0.5341164814814815</c:v>
                </c:pt>
                <c:pt idx="859">
                  <c:v>0.53412009259259252</c:v>
                </c:pt>
                <c:pt idx="860">
                  <c:v>0.534123587962963</c:v>
                </c:pt>
                <c:pt idx="861">
                  <c:v>0.53412707175925933</c:v>
                </c:pt>
                <c:pt idx="862">
                  <c:v>0.53413070601851853</c:v>
                </c:pt>
                <c:pt idx="863">
                  <c:v>0.53413443287037043</c:v>
                </c:pt>
                <c:pt idx="864">
                  <c:v>0.5341381828703704</c:v>
                </c:pt>
                <c:pt idx="865">
                  <c:v>0.53414177083333336</c:v>
                </c:pt>
                <c:pt idx="866">
                  <c:v>0.53414550925925919</c:v>
                </c:pt>
                <c:pt idx="867">
                  <c:v>0.53414943287037031</c:v>
                </c:pt>
                <c:pt idx="868">
                  <c:v>0.53415313657407404</c:v>
                </c:pt>
                <c:pt idx="869">
                  <c:v>0.53415675925925921</c:v>
                </c:pt>
                <c:pt idx="870">
                  <c:v>0.5341606712962963</c:v>
                </c:pt>
                <c:pt idx="871">
                  <c:v>0.5341643055555555</c:v>
                </c:pt>
                <c:pt idx="872">
                  <c:v>0.53416805555555558</c:v>
                </c:pt>
                <c:pt idx="873">
                  <c:v>0.53417170138888892</c:v>
                </c:pt>
                <c:pt idx="874">
                  <c:v>0.5341752662037037</c:v>
                </c:pt>
                <c:pt idx="875">
                  <c:v>0.53417905092592599</c:v>
                </c:pt>
                <c:pt idx="876">
                  <c:v>0.53418270833333337</c:v>
                </c:pt>
                <c:pt idx="877">
                  <c:v>0.53418620370370373</c:v>
                </c:pt>
                <c:pt idx="878">
                  <c:v>0.53418979166666669</c:v>
                </c:pt>
                <c:pt idx="879">
                  <c:v>0.53419331018518512</c:v>
                </c:pt>
                <c:pt idx="880">
                  <c:v>0.53419678240740742</c:v>
                </c:pt>
                <c:pt idx="881">
                  <c:v>0.53420023148148144</c:v>
                </c:pt>
                <c:pt idx="882">
                  <c:v>0.53420390046296296</c:v>
                </c:pt>
                <c:pt idx="883">
                  <c:v>0.53420770833333331</c:v>
                </c:pt>
                <c:pt idx="884">
                  <c:v>0.53421128472222223</c:v>
                </c:pt>
                <c:pt idx="885">
                  <c:v>0.53421495370370364</c:v>
                </c:pt>
                <c:pt idx="886">
                  <c:v>0.53421868055555555</c:v>
                </c:pt>
                <c:pt idx="887">
                  <c:v>0.5342222337962963</c:v>
                </c:pt>
                <c:pt idx="888">
                  <c:v>0.5342259606481482</c:v>
                </c:pt>
                <c:pt idx="889">
                  <c:v>0.53422960648148143</c:v>
                </c:pt>
                <c:pt idx="890">
                  <c:v>0.53423318287037036</c:v>
                </c:pt>
                <c:pt idx="891">
                  <c:v>0.53423696759259254</c:v>
                </c:pt>
                <c:pt idx="892">
                  <c:v>0.5342406481481482</c:v>
                </c:pt>
                <c:pt idx="893">
                  <c:v>0.53424431712962961</c:v>
                </c:pt>
                <c:pt idx="894">
                  <c:v>0.53424785879629633</c:v>
                </c:pt>
                <c:pt idx="895">
                  <c:v>0.53425127314814813</c:v>
                </c:pt>
                <c:pt idx="896">
                  <c:v>0.53425478009259264</c:v>
                </c:pt>
                <c:pt idx="897">
                  <c:v>0.53425822916666665</c:v>
                </c:pt>
                <c:pt idx="898">
                  <c:v>0.53426166666666663</c:v>
                </c:pt>
                <c:pt idx="899">
                  <c:v>0.53426545138888892</c:v>
                </c:pt>
                <c:pt idx="900">
                  <c:v>0.53426907407407409</c:v>
                </c:pt>
                <c:pt idx="901">
                  <c:v>0.53427273148148147</c:v>
                </c:pt>
                <c:pt idx="902">
                  <c:v>0.53427644675925923</c:v>
                </c:pt>
                <c:pt idx="903">
                  <c:v>0.53428004629629633</c:v>
                </c:pt>
                <c:pt idx="904">
                  <c:v>0.53428378472222227</c:v>
                </c:pt>
                <c:pt idx="905">
                  <c:v>0.53428748842592599</c:v>
                </c:pt>
                <c:pt idx="906">
                  <c:v>0.5342911574074074</c:v>
                </c:pt>
                <c:pt idx="907">
                  <c:v>0.53429497685185179</c:v>
                </c:pt>
                <c:pt idx="908">
                  <c:v>0.53429857638888889</c:v>
                </c:pt>
                <c:pt idx="909">
                  <c:v>0.53430223379629627</c:v>
                </c:pt>
                <c:pt idx="910">
                  <c:v>0.53430599537037038</c:v>
                </c:pt>
                <c:pt idx="911">
                  <c:v>0.53430944444444439</c:v>
                </c:pt>
                <c:pt idx="912">
                  <c:v>0.53431290509259266</c:v>
                </c:pt>
                <c:pt idx="913">
                  <c:v>0.53431631944444447</c:v>
                </c:pt>
                <c:pt idx="914">
                  <c:v>0.53431976851851848</c:v>
                </c:pt>
                <c:pt idx="915">
                  <c:v>0.53432326388888896</c:v>
                </c:pt>
                <c:pt idx="916">
                  <c:v>0.53432674768518518</c:v>
                </c:pt>
                <c:pt idx="917">
                  <c:v>0.53433024305555554</c:v>
                </c:pt>
                <c:pt idx="918">
                  <c:v>0.53433368055555552</c:v>
                </c:pt>
                <c:pt idx="919">
                  <c:v>0.53433709490740744</c:v>
                </c:pt>
                <c:pt idx="920">
                  <c:v>0.53434064814814819</c:v>
                </c:pt>
                <c:pt idx="921">
                  <c:v>0.53434412037037038</c:v>
                </c:pt>
                <c:pt idx="922">
                  <c:v>0.53434755787037036</c:v>
                </c:pt>
                <c:pt idx="923">
                  <c:v>0.53435106481481476</c:v>
                </c:pt>
                <c:pt idx="924">
                  <c:v>0.53435472222222224</c:v>
                </c:pt>
                <c:pt idx="925">
                  <c:v>0.53435851851851857</c:v>
                </c:pt>
                <c:pt idx="926">
                  <c:v>0.53436218749999997</c:v>
                </c:pt>
                <c:pt idx="927">
                  <c:v>0.5343658912037037</c:v>
                </c:pt>
                <c:pt idx="928">
                  <c:v>0.53436975694444444</c:v>
                </c:pt>
                <c:pt idx="929">
                  <c:v>0.53437344907407403</c:v>
                </c:pt>
                <c:pt idx="930">
                  <c:v>0.53437719907407411</c:v>
                </c:pt>
                <c:pt idx="931">
                  <c:v>0.53438104166666667</c:v>
                </c:pt>
                <c:pt idx="932">
                  <c:v>0.53438473379629625</c:v>
                </c:pt>
                <c:pt idx="933">
                  <c:v>0.53438848379629633</c:v>
                </c:pt>
                <c:pt idx="934">
                  <c:v>0.5343921064814815</c:v>
                </c:pt>
                <c:pt idx="935">
                  <c:v>0.53439578703703705</c:v>
                </c:pt>
                <c:pt idx="936">
                  <c:v>0.53439954861111116</c:v>
                </c:pt>
                <c:pt idx="937">
                  <c:v>0.53440325231481478</c:v>
                </c:pt>
                <c:pt idx="938">
                  <c:v>0.53440687500000006</c:v>
                </c:pt>
                <c:pt idx="939">
                  <c:v>0.53441057870370368</c:v>
                </c:pt>
                <c:pt idx="940">
                  <c:v>0.53441413194444443</c:v>
                </c:pt>
                <c:pt idx="941">
                  <c:v>0.53441763888888894</c:v>
                </c:pt>
                <c:pt idx="942">
                  <c:v>0.53442116898148151</c:v>
                </c:pt>
                <c:pt idx="943">
                  <c:v>0.53442459490740746</c:v>
                </c:pt>
                <c:pt idx="944">
                  <c:v>0.53442817129629627</c:v>
                </c:pt>
                <c:pt idx="945">
                  <c:v>0.53443188657407414</c:v>
                </c:pt>
                <c:pt idx="946">
                  <c:v>0.53443548611111114</c:v>
                </c:pt>
                <c:pt idx="947">
                  <c:v>0.53443913194444448</c:v>
                </c:pt>
                <c:pt idx="948">
                  <c:v>0.53444282407407406</c:v>
                </c:pt>
                <c:pt idx="949">
                  <c:v>0.53444664351851856</c:v>
                </c:pt>
                <c:pt idx="950">
                  <c:v>0.53445037037037035</c:v>
                </c:pt>
                <c:pt idx="951">
                  <c:v>0.53445407407407408</c:v>
                </c:pt>
                <c:pt idx="952">
                  <c:v>0.5344577430555556</c:v>
                </c:pt>
                <c:pt idx="953">
                  <c:v>0.53446143518518519</c:v>
                </c:pt>
                <c:pt idx="954">
                  <c:v>0.53446509259259256</c:v>
                </c:pt>
                <c:pt idx="955">
                  <c:v>0.53446891203703706</c:v>
                </c:pt>
                <c:pt idx="956">
                  <c:v>0.53447234953703704</c:v>
                </c:pt>
                <c:pt idx="957">
                  <c:v>0.53447583333333337</c:v>
                </c:pt>
                <c:pt idx="958">
                  <c:v>0.53447929398148142</c:v>
                </c:pt>
                <c:pt idx="959">
                  <c:v>0.53448273148148151</c:v>
                </c:pt>
                <c:pt idx="960">
                  <c:v>0.53448629629629629</c:v>
                </c:pt>
                <c:pt idx="961">
                  <c:v>0.53449002314814809</c:v>
                </c:pt>
                <c:pt idx="962">
                  <c:v>0.53449379629629623</c:v>
                </c:pt>
                <c:pt idx="963">
                  <c:v>0.53449744212962969</c:v>
                </c:pt>
                <c:pt idx="964">
                  <c:v>0.53450103009259264</c:v>
                </c:pt>
                <c:pt idx="965">
                  <c:v>0.53450475694444444</c:v>
                </c:pt>
                <c:pt idx="966">
                  <c:v>0.53450842592592596</c:v>
                </c:pt>
                <c:pt idx="967">
                  <c:v>0.53451203703703698</c:v>
                </c:pt>
                <c:pt idx="968">
                  <c:v>0.53451574074074071</c:v>
                </c:pt>
                <c:pt idx="969">
                  <c:v>0.53451939814814808</c:v>
                </c:pt>
                <c:pt idx="970">
                  <c:v>0.53452303240740739</c:v>
                </c:pt>
                <c:pt idx="971">
                  <c:v>0.53452681712962968</c:v>
                </c:pt>
                <c:pt idx="972">
                  <c:v>0.53453053240740744</c:v>
                </c:pt>
                <c:pt idx="973">
                  <c:v>0.53453396990740742</c:v>
                </c:pt>
                <c:pt idx="974">
                  <c:v>0.53453743055555558</c:v>
                </c:pt>
                <c:pt idx="975">
                  <c:v>0.53454089120370374</c:v>
                </c:pt>
                <c:pt idx="976">
                  <c:v>0.53454445601851852</c:v>
                </c:pt>
                <c:pt idx="977">
                  <c:v>0.53454792824074071</c:v>
                </c:pt>
                <c:pt idx="978">
                  <c:v>0.53455138888888887</c:v>
                </c:pt>
                <c:pt idx="979">
                  <c:v>0.53455486111111117</c:v>
                </c:pt>
                <c:pt idx="980">
                  <c:v>0.53455829861111115</c:v>
                </c:pt>
                <c:pt idx="981">
                  <c:v>0.53456175925925919</c:v>
                </c:pt>
                <c:pt idx="982">
                  <c:v>0.53456524305555553</c:v>
                </c:pt>
                <c:pt idx="983">
                  <c:v>0.53456875000000004</c:v>
                </c:pt>
                <c:pt idx="984">
                  <c:v>0.53457222222222223</c:v>
                </c:pt>
                <c:pt idx="985">
                  <c:v>0.53457567129629624</c:v>
                </c:pt>
                <c:pt idx="986">
                  <c:v>0.53457934027777776</c:v>
                </c:pt>
                <c:pt idx="987">
                  <c:v>0.53458303240740734</c:v>
                </c:pt>
                <c:pt idx="988">
                  <c:v>0.5345866782407408</c:v>
                </c:pt>
                <c:pt idx="989">
                  <c:v>0.53459028935185182</c:v>
                </c:pt>
                <c:pt idx="990">
                  <c:v>0.53459405092592593</c:v>
                </c:pt>
                <c:pt idx="991">
                  <c:v>0.53459774305555552</c:v>
                </c:pt>
                <c:pt idx="992">
                  <c:v>0.53460142361111107</c:v>
                </c:pt>
                <c:pt idx="993">
                  <c:v>0.53460511574074077</c:v>
                </c:pt>
                <c:pt idx="994">
                  <c:v>0.53460881944444438</c:v>
                </c:pt>
                <c:pt idx="995">
                  <c:v>0.53461255787037032</c:v>
                </c:pt>
                <c:pt idx="996">
                  <c:v>0.53461619212962963</c:v>
                </c:pt>
                <c:pt idx="997">
                  <c:v>0.53462001157407413</c:v>
                </c:pt>
                <c:pt idx="998">
                  <c:v>0.53462371527777774</c:v>
                </c:pt>
                <c:pt idx="999">
                  <c:v>0.53462759259259263</c:v>
                </c:pt>
                <c:pt idx="1000">
                  <c:v>0.53463152777777778</c:v>
                </c:pt>
                <c:pt idx="1001">
                  <c:v>0.53463515046296295</c:v>
                </c:pt>
                <c:pt idx="1002">
                  <c:v>0.53463863425925928</c:v>
                </c:pt>
                <c:pt idx="1003">
                  <c:v>0.53464203703703705</c:v>
                </c:pt>
                <c:pt idx="1004">
                  <c:v>0.53464548611111107</c:v>
                </c:pt>
                <c:pt idx="1005">
                  <c:v>0.53464905092592596</c:v>
                </c:pt>
                <c:pt idx="1006">
                  <c:v>0.53465260416666671</c:v>
                </c:pt>
                <c:pt idx="1007">
                  <c:v>0.5346562037037037</c:v>
                </c:pt>
                <c:pt idx="1008">
                  <c:v>0.53465987268518511</c:v>
                </c:pt>
                <c:pt idx="1009">
                  <c:v>0.53466355324074077</c:v>
                </c:pt>
                <c:pt idx="1010">
                  <c:v>0.53466724537037036</c:v>
                </c:pt>
                <c:pt idx="1011">
                  <c:v>0.53467094907407409</c:v>
                </c:pt>
                <c:pt idx="1012">
                  <c:v>0.53467467592592588</c:v>
                </c:pt>
                <c:pt idx="1013">
                  <c:v>0.53467855324074076</c:v>
                </c:pt>
                <c:pt idx="1014">
                  <c:v>0.53468230324074073</c:v>
                </c:pt>
                <c:pt idx="1015">
                  <c:v>0.53468609953703705</c:v>
                </c:pt>
                <c:pt idx="1016">
                  <c:v>0.5346898726851852</c:v>
                </c:pt>
                <c:pt idx="1017">
                  <c:v>0.53469357638888892</c:v>
                </c:pt>
                <c:pt idx="1018">
                  <c:v>0.53469717592592592</c:v>
                </c:pt>
                <c:pt idx="1019">
                  <c:v>0.53470076388888887</c:v>
                </c:pt>
                <c:pt idx="1020">
                  <c:v>0.53470423611111106</c:v>
                </c:pt>
                <c:pt idx="1021">
                  <c:v>0.53470796296296297</c:v>
                </c:pt>
                <c:pt idx="1022">
                  <c:v>0.53471178240740735</c:v>
                </c:pt>
                <c:pt idx="1023">
                  <c:v>0.53471563657407406</c:v>
                </c:pt>
                <c:pt idx="1024">
                  <c:v>0.53471934027777779</c:v>
                </c:pt>
                <c:pt idx="1025">
                  <c:v>0.53472302083333334</c:v>
                </c:pt>
                <c:pt idx="1026">
                  <c:v>0.53472678240740745</c:v>
                </c:pt>
                <c:pt idx="1027">
                  <c:v>0.53473063657407405</c:v>
                </c:pt>
                <c:pt idx="1028">
                  <c:v>0.53473428240740739</c:v>
                </c:pt>
                <c:pt idx="1029">
                  <c:v>0.53473806712962968</c:v>
                </c:pt>
                <c:pt idx="1030">
                  <c:v>0.53474194444444445</c:v>
                </c:pt>
                <c:pt idx="1031">
                  <c:v>0.53474577546296298</c:v>
                </c:pt>
                <c:pt idx="1032">
                  <c:v>0.53474946759259256</c:v>
                </c:pt>
                <c:pt idx="1033">
                  <c:v>0.5347533333333333</c:v>
                </c:pt>
                <c:pt idx="1034">
                  <c:v>0.534757025462963</c:v>
                </c:pt>
                <c:pt idx="1035">
                  <c:v>0.5347605671296296</c:v>
                </c:pt>
                <c:pt idx="1036">
                  <c:v>0.53476418981481488</c:v>
                </c:pt>
                <c:pt idx="1037">
                  <c:v>0.53476767361111111</c:v>
                </c:pt>
                <c:pt idx="1038">
                  <c:v>0.53477123842592589</c:v>
                </c:pt>
                <c:pt idx="1039">
                  <c:v>0.5347747453703704</c:v>
                </c:pt>
                <c:pt idx="1040">
                  <c:v>0.53477822916666662</c:v>
                </c:pt>
                <c:pt idx="1041">
                  <c:v>0.53478189814814814</c:v>
                </c:pt>
                <c:pt idx="1042">
                  <c:v>0.53478538194444447</c:v>
                </c:pt>
                <c:pt idx="1043">
                  <c:v>0.53478887731481484</c:v>
                </c:pt>
                <c:pt idx="1044">
                  <c:v>0.53479233796296299</c:v>
                </c:pt>
                <c:pt idx="1045">
                  <c:v>0.53479585648148154</c:v>
                </c:pt>
                <c:pt idx="1046">
                  <c:v>0.53479945601851853</c:v>
                </c:pt>
                <c:pt idx="1047">
                  <c:v>0.53480297453703707</c:v>
                </c:pt>
                <c:pt idx="1048">
                  <c:v>0.53480663194444444</c:v>
                </c:pt>
                <c:pt idx="1049">
                  <c:v>0.53481039351851856</c:v>
                </c:pt>
                <c:pt idx="1050">
                  <c:v>0.53481418981481477</c:v>
                </c:pt>
                <c:pt idx="1051">
                  <c:v>0.53482042824074072</c:v>
                </c:pt>
                <c:pt idx="1052">
                  <c:v>0.53482408564814821</c:v>
                </c:pt>
                <c:pt idx="1053">
                  <c:v>0.53482796296296298</c:v>
                </c:pt>
                <c:pt idx="1054">
                  <c:v>0.53483166666666671</c:v>
                </c:pt>
                <c:pt idx="1055">
                  <c:v>0.53483547453703706</c:v>
                </c:pt>
                <c:pt idx="1056">
                  <c:v>0.53483916666666664</c:v>
                </c:pt>
                <c:pt idx="1057">
                  <c:v>0.53484290509259258</c:v>
                </c:pt>
                <c:pt idx="1058">
                  <c:v>0.53484663194444437</c:v>
                </c:pt>
                <c:pt idx="1059">
                  <c:v>0.53485035879629628</c:v>
                </c:pt>
                <c:pt idx="1060">
                  <c:v>0.53485408564814818</c:v>
                </c:pt>
                <c:pt idx="1061">
                  <c:v>0.53485790509259257</c:v>
                </c:pt>
                <c:pt idx="1062">
                  <c:v>0.53486152777777785</c:v>
                </c:pt>
                <c:pt idx="1063">
                  <c:v>0.53486508101851848</c:v>
                </c:pt>
                <c:pt idx="1064">
                  <c:v>0.53486866898148155</c:v>
                </c:pt>
                <c:pt idx="1065">
                  <c:v>0.53487224537037037</c:v>
                </c:pt>
                <c:pt idx="1066">
                  <c:v>0.53487578703703698</c:v>
                </c:pt>
                <c:pt idx="1067">
                  <c:v>0.53487934027777773</c:v>
                </c:pt>
                <c:pt idx="1068">
                  <c:v>0.53488303240740742</c:v>
                </c:pt>
                <c:pt idx="1069">
                  <c:v>0.53488685185185181</c:v>
                </c:pt>
                <c:pt idx="1070">
                  <c:v>0.53489059027777774</c:v>
                </c:pt>
                <c:pt idx="1071">
                  <c:v>0.53489435185185186</c:v>
                </c:pt>
                <c:pt idx="1072">
                  <c:v>0.534898125</c:v>
                </c:pt>
                <c:pt idx="1073">
                  <c:v>0.53490188657407411</c:v>
                </c:pt>
                <c:pt idx="1074">
                  <c:v>0.53490554398148149</c:v>
                </c:pt>
                <c:pt idx="1075">
                  <c:v>0.53490935185185184</c:v>
                </c:pt>
                <c:pt idx="1076">
                  <c:v>0.5349130324074074</c:v>
                </c:pt>
                <c:pt idx="1077">
                  <c:v>0.53491665509259256</c:v>
                </c:pt>
                <c:pt idx="1078">
                  <c:v>0.53492049768518524</c:v>
                </c:pt>
                <c:pt idx="1079">
                  <c:v>0.53492395833333328</c:v>
                </c:pt>
                <c:pt idx="1080">
                  <c:v>0.53492745370370376</c:v>
                </c:pt>
                <c:pt idx="1081">
                  <c:v>0.5349308796296296</c:v>
                </c:pt>
                <c:pt idx="1082">
                  <c:v>0.53493435185185179</c:v>
                </c:pt>
                <c:pt idx="1083">
                  <c:v>0.53493792824074071</c:v>
                </c:pt>
                <c:pt idx="1084">
                  <c:v>0.53494155092592599</c:v>
                </c:pt>
                <c:pt idx="1085">
                  <c:v>0.53494524305555557</c:v>
                </c:pt>
                <c:pt idx="1086">
                  <c:v>0.53494892361111113</c:v>
                </c:pt>
                <c:pt idx="1087">
                  <c:v>0.53495255787037033</c:v>
                </c:pt>
                <c:pt idx="1088">
                  <c:v>0.53495630787037041</c:v>
                </c:pt>
                <c:pt idx="1089">
                  <c:v>0.53495998842592596</c:v>
                </c:pt>
                <c:pt idx="1090">
                  <c:v>0.53496362268518516</c:v>
                </c:pt>
                <c:pt idx="1091">
                  <c:v>0.53496746527777772</c:v>
                </c:pt>
                <c:pt idx="1092">
                  <c:v>0.53497113425925924</c:v>
                </c:pt>
                <c:pt idx="1093">
                  <c:v>0.53497479166666662</c:v>
                </c:pt>
                <c:pt idx="1094">
                  <c:v>0.53497858796296294</c:v>
                </c:pt>
                <c:pt idx="1095">
                  <c:v>0.53498225694444446</c:v>
                </c:pt>
                <c:pt idx="1096">
                  <c:v>0.53498574074074068</c:v>
                </c:pt>
                <c:pt idx="1097">
                  <c:v>0.53498924768518519</c:v>
                </c:pt>
                <c:pt idx="1098">
                  <c:v>0.53499270833333334</c:v>
                </c:pt>
                <c:pt idx="1099">
                  <c:v>0.53499636574074072</c:v>
                </c:pt>
                <c:pt idx="1100">
                  <c:v>0.5349998032407407</c:v>
                </c:pt>
                <c:pt idx="1101">
                  <c:v>0.53500324074074068</c:v>
                </c:pt>
                <c:pt idx="1102">
                  <c:v>0.53500680555555558</c:v>
                </c:pt>
                <c:pt idx="1103">
                  <c:v>0.53501026620370373</c:v>
                </c:pt>
                <c:pt idx="1104">
                  <c:v>0.53501377314814813</c:v>
                </c:pt>
                <c:pt idx="1105">
                  <c:v>0.53501722222222226</c:v>
                </c:pt>
                <c:pt idx="1106">
                  <c:v>0.53502069444444444</c:v>
                </c:pt>
                <c:pt idx="1107">
                  <c:v>0.53502418981481481</c:v>
                </c:pt>
                <c:pt idx="1108">
                  <c:v>0.53502761574074076</c:v>
                </c:pt>
                <c:pt idx="1109">
                  <c:v>0.53503131944444438</c:v>
                </c:pt>
                <c:pt idx="1110">
                  <c:v>0.53503500000000004</c:v>
                </c:pt>
                <c:pt idx="1111">
                  <c:v>0.53503865740740741</c:v>
                </c:pt>
                <c:pt idx="1112">
                  <c:v>0.53504243055555556</c:v>
                </c:pt>
                <c:pt idx="1113">
                  <c:v>0.53504614583333332</c:v>
                </c:pt>
                <c:pt idx="1114">
                  <c:v>0.53504974537037031</c:v>
                </c:pt>
                <c:pt idx="1115">
                  <c:v>0.53505364583333337</c:v>
                </c:pt>
                <c:pt idx="1116">
                  <c:v>0.5350572916666666</c:v>
                </c:pt>
                <c:pt idx="1117">
                  <c:v>0.53506101851851851</c:v>
                </c:pt>
                <c:pt idx="1118">
                  <c:v>0.53506468750000002</c:v>
                </c:pt>
                <c:pt idx="1119">
                  <c:v>0.5350683449074074</c:v>
                </c:pt>
                <c:pt idx="1120">
                  <c:v>0.53507210648148151</c:v>
                </c:pt>
                <c:pt idx="1121">
                  <c:v>0.53507574074074071</c:v>
                </c:pt>
                <c:pt idx="1122">
                  <c:v>0.53507957175925924</c:v>
                </c:pt>
                <c:pt idx="1123">
                  <c:v>0.5350833796296296</c:v>
                </c:pt>
                <c:pt idx="1124">
                  <c:v>0.53508707175925929</c:v>
                </c:pt>
                <c:pt idx="1125">
                  <c:v>0.53509050925925927</c:v>
                </c:pt>
                <c:pt idx="1126">
                  <c:v>0.53509412037037041</c:v>
                </c:pt>
                <c:pt idx="1127">
                  <c:v>0.53509761574074077</c:v>
                </c:pt>
                <c:pt idx="1128">
                  <c:v>0.5351011342592592</c:v>
                </c:pt>
                <c:pt idx="1129">
                  <c:v>0.53510461805555554</c:v>
                </c:pt>
                <c:pt idx="1130">
                  <c:v>0.53510831018518512</c:v>
                </c:pt>
                <c:pt idx="1131">
                  <c:v>0.53511212962962962</c:v>
                </c:pt>
                <c:pt idx="1132">
                  <c:v>0.53511577546296296</c:v>
                </c:pt>
                <c:pt idx="1133">
                  <c:v>0.53511952546296293</c:v>
                </c:pt>
                <c:pt idx="1134">
                  <c:v>0.53512331018518522</c:v>
                </c:pt>
                <c:pt idx="1135">
                  <c:v>0.53512703703703701</c:v>
                </c:pt>
                <c:pt idx="1136">
                  <c:v>0.53513070601851853</c:v>
                </c:pt>
                <c:pt idx="1137">
                  <c:v>0.5351343287037037</c:v>
                </c:pt>
                <c:pt idx="1138">
                  <c:v>0.53513802083333328</c:v>
                </c:pt>
                <c:pt idx="1139">
                  <c:v>0.53514174768518519</c:v>
                </c:pt>
                <c:pt idx="1140">
                  <c:v>0.53514545138888892</c:v>
                </c:pt>
                <c:pt idx="1141">
                  <c:v>0.5351490162037037</c:v>
                </c:pt>
                <c:pt idx="1142">
                  <c:v>0.5351525578703703</c:v>
                </c:pt>
                <c:pt idx="1143">
                  <c:v>0.53515606481481481</c:v>
                </c:pt>
                <c:pt idx="1144">
                  <c:v>0.535159537037037</c:v>
                </c:pt>
                <c:pt idx="1145">
                  <c:v>0.53516304398148151</c:v>
                </c:pt>
                <c:pt idx="1146">
                  <c:v>0.5351666435185185</c:v>
                </c:pt>
                <c:pt idx="1147">
                  <c:v>0.53517045138888886</c:v>
                </c:pt>
                <c:pt idx="1148">
                  <c:v>0.53517410879629634</c:v>
                </c:pt>
                <c:pt idx="1149">
                  <c:v>0.53517773148148151</c:v>
                </c:pt>
                <c:pt idx="1150">
                  <c:v>0.5351815509259259</c:v>
                </c:pt>
                <c:pt idx="1151">
                  <c:v>0.53518517361111118</c:v>
                </c:pt>
                <c:pt idx="1152">
                  <c:v>0.535188912037037</c:v>
                </c:pt>
                <c:pt idx="1153">
                  <c:v>0.53519270833333332</c:v>
                </c:pt>
                <c:pt idx="1154">
                  <c:v>0.53519641203703705</c:v>
                </c:pt>
                <c:pt idx="1155">
                  <c:v>0.53520011574074078</c:v>
                </c:pt>
                <c:pt idx="1156">
                  <c:v>0.5352039467592592</c:v>
                </c:pt>
                <c:pt idx="1157">
                  <c:v>0.53520759259259265</c:v>
                </c:pt>
                <c:pt idx="1158">
                  <c:v>0.53521111111111108</c:v>
                </c:pt>
                <c:pt idx="1159">
                  <c:v>0.53521457175925924</c:v>
                </c:pt>
                <c:pt idx="1160">
                  <c:v>0.53521804398148143</c:v>
                </c:pt>
                <c:pt idx="1161">
                  <c:v>0.53522159722222218</c:v>
                </c:pt>
                <c:pt idx="1162">
                  <c:v>0.53522511574074072</c:v>
                </c:pt>
                <c:pt idx="1163">
                  <c:v>0.53522858796296291</c:v>
                </c:pt>
                <c:pt idx="1164">
                  <c:v>0.53523207175925924</c:v>
                </c:pt>
                <c:pt idx="1165">
                  <c:v>0.53523554398148143</c:v>
                </c:pt>
                <c:pt idx="1166">
                  <c:v>0.53523907407407412</c:v>
                </c:pt>
                <c:pt idx="1167">
                  <c:v>0.53524256944444437</c:v>
                </c:pt>
                <c:pt idx="1168">
                  <c:v>0.53524607638888888</c:v>
                </c:pt>
                <c:pt idx="1169">
                  <c:v>0.53524953703703704</c:v>
                </c:pt>
                <c:pt idx="1170">
                  <c:v>0.53525299768518519</c:v>
                </c:pt>
                <c:pt idx="1171">
                  <c:v>0.53525675925925931</c:v>
                </c:pt>
                <c:pt idx="1172">
                  <c:v>0.53526040509259254</c:v>
                </c:pt>
                <c:pt idx="1173">
                  <c:v>0.53526402777777771</c:v>
                </c:pt>
                <c:pt idx="1174">
                  <c:v>0.53526790509259259</c:v>
                </c:pt>
                <c:pt idx="1175">
                  <c:v>0.53527152777777776</c:v>
                </c:pt>
                <c:pt idx="1176">
                  <c:v>0.53527525462962966</c:v>
                </c:pt>
                <c:pt idx="1177">
                  <c:v>0.53527892361111118</c:v>
                </c:pt>
                <c:pt idx="1178">
                  <c:v>0.53528273148148153</c:v>
                </c:pt>
                <c:pt idx="1179">
                  <c:v>0.53528650462962968</c:v>
                </c:pt>
                <c:pt idx="1180">
                  <c:v>0.53529025462962965</c:v>
                </c:pt>
                <c:pt idx="1181">
                  <c:v>0.53529395833333326</c:v>
                </c:pt>
                <c:pt idx="1182">
                  <c:v>0.5352977546296297</c:v>
                </c:pt>
                <c:pt idx="1183">
                  <c:v>0.53530148148148149</c:v>
                </c:pt>
                <c:pt idx="1184">
                  <c:v>0.53530527777777781</c:v>
                </c:pt>
                <c:pt idx="1185">
                  <c:v>0.53530903935185192</c:v>
                </c:pt>
                <c:pt idx="1186">
                  <c:v>0.53531274305555554</c:v>
                </c:pt>
                <c:pt idx="1187">
                  <c:v>0.53531619212962966</c:v>
                </c:pt>
                <c:pt idx="1188">
                  <c:v>0.53531966435185185</c:v>
                </c:pt>
                <c:pt idx="1189">
                  <c:v>0.53532312500000001</c:v>
                </c:pt>
                <c:pt idx="1190">
                  <c:v>0.53532671296296297</c:v>
                </c:pt>
                <c:pt idx="1191">
                  <c:v>0.53533017361111113</c:v>
                </c:pt>
                <c:pt idx="1192">
                  <c:v>0.5353338310185185</c:v>
                </c:pt>
                <c:pt idx="1193">
                  <c:v>0.53533755787037041</c:v>
                </c:pt>
                <c:pt idx="1194">
                  <c:v>0.53534126157407413</c:v>
                </c:pt>
                <c:pt idx="1195">
                  <c:v>0.53534498842592593</c:v>
                </c:pt>
                <c:pt idx="1196">
                  <c:v>0.53534879629629628</c:v>
                </c:pt>
                <c:pt idx="1197">
                  <c:v>0.53535244212962962</c:v>
                </c:pt>
                <c:pt idx="1198">
                  <c:v>0.5353562268518518</c:v>
                </c:pt>
                <c:pt idx="1199">
                  <c:v>0.5353599189814815</c:v>
                </c:pt>
                <c:pt idx="1200">
                  <c:v>0.53536379629629627</c:v>
                </c:pt>
                <c:pt idx="1201">
                  <c:v>0.53536755787037038</c:v>
                </c:pt>
                <c:pt idx="1202">
                  <c:v>0.53537127314814814</c:v>
                </c:pt>
                <c:pt idx="1203">
                  <c:v>0.53537479166666668</c:v>
                </c:pt>
                <c:pt idx="1204">
                  <c:v>0.53537835648148147</c:v>
                </c:pt>
                <c:pt idx="1205">
                  <c:v>0.53538181712962962</c:v>
                </c:pt>
                <c:pt idx="1206">
                  <c:v>0.53538543981481479</c:v>
                </c:pt>
                <c:pt idx="1207">
                  <c:v>0.53538892361111112</c:v>
                </c:pt>
                <c:pt idx="1208">
                  <c:v>0.53539274305555551</c:v>
                </c:pt>
                <c:pt idx="1209">
                  <c:v>0.5353964351851852</c:v>
                </c:pt>
                <c:pt idx="1210">
                  <c:v>0.53540018518518517</c:v>
                </c:pt>
                <c:pt idx="1211">
                  <c:v>0.53540386574074073</c:v>
                </c:pt>
                <c:pt idx="1212">
                  <c:v>0.53540777777777782</c:v>
                </c:pt>
                <c:pt idx="1213">
                  <c:v>0.53541144675925922</c:v>
                </c:pt>
                <c:pt idx="1214">
                  <c:v>0.53541516203703698</c:v>
                </c:pt>
                <c:pt idx="1215">
                  <c:v>0.5354189236111111</c:v>
                </c:pt>
                <c:pt idx="1216">
                  <c:v>0.53542274305555548</c:v>
                </c:pt>
                <c:pt idx="1217">
                  <c:v>0.53542644675925921</c:v>
                </c:pt>
                <c:pt idx="1218">
                  <c:v>0.53543024305555553</c:v>
                </c:pt>
                <c:pt idx="1219">
                  <c:v>0.53543396990740744</c:v>
                </c:pt>
                <c:pt idx="1220">
                  <c:v>0.5354375578703704</c:v>
                </c:pt>
                <c:pt idx="1221">
                  <c:v>0.53544115740740739</c:v>
                </c:pt>
                <c:pt idx="1222">
                  <c:v>0.5354446990740741</c:v>
                </c:pt>
                <c:pt idx="1223">
                  <c:v>0.5354482986111111</c:v>
                </c:pt>
                <c:pt idx="1224">
                  <c:v>0.53545181712962964</c:v>
                </c:pt>
                <c:pt idx="1225">
                  <c:v>0.53545534722222221</c:v>
                </c:pt>
                <c:pt idx="1226">
                  <c:v>0.53545899305555555</c:v>
                </c:pt>
                <c:pt idx="1227">
                  <c:v>0.53546253472222227</c:v>
                </c:pt>
                <c:pt idx="1228">
                  <c:v>0.53546611111111109</c:v>
                </c:pt>
                <c:pt idx="1229">
                  <c:v>0.53546964120370377</c:v>
                </c:pt>
                <c:pt idx="1230">
                  <c:v>0.53547317129629624</c:v>
                </c:pt>
                <c:pt idx="1231">
                  <c:v>0.53547680555555555</c:v>
                </c:pt>
                <c:pt idx="1232">
                  <c:v>0.53548042824074071</c:v>
                </c:pt>
                <c:pt idx="1233">
                  <c:v>0.53548428240740742</c:v>
                </c:pt>
                <c:pt idx="1234">
                  <c:v>0.53548810185185192</c:v>
                </c:pt>
                <c:pt idx="1235">
                  <c:v>0.53549188657407409</c:v>
                </c:pt>
                <c:pt idx="1236">
                  <c:v>0.53549579861111118</c:v>
                </c:pt>
                <c:pt idx="1237">
                  <c:v>0.53549956018518519</c:v>
                </c:pt>
                <c:pt idx="1238">
                  <c:v>0.53550337962962968</c:v>
                </c:pt>
                <c:pt idx="1239">
                  <c:v>0.53550719907407407</c:v>
                </c:pt>
                <c:pt idx="1240">
                  <c:v>0.53551091435185183</c:v>
                </c:pt>
                <c:pt idx="1241">
                  <c:v>0.53551466435185191</c:v>
                </c:pt>
                <c:pt idx="1242">
                  <c:v>0.53551846064814812</c:v>
                </c:pt>
                <c:pt idx="1243">
                  <c:v>0.53552228009259262</c:v>
                </c:pt>
                <c:pt idx="1244">
                  <c:v>0.53552601851851855</c:v>
                </c:pt>
                <c:pt idx="1245">
                  <c:v>0.53552990740740747</c:v>
                </c:pt>
                <c:pt idx="1246">
                  <c:v>0.5355335532407407</c:v>
                </c:pt>
                <c:pt idx="1247">
                  <c:v>0.53553729166666664</c:v>
                </c:pt>
                <c:pt idx="1248">
                  <c:v>0.5355408796296296</c:v>
                </c:pt>
                <c:pt idx="1249">
                  <c:v>0.5355443865740741</c:v>
                </c:pt>
                <c:pt idx="1250">
                  <c:v>0.53554792824074071</c:v>
                </c:pt>
                <c:pt idx="1251">
                  <c:v>0.53555152777777781</c:v>
                </c:pt>
                <c:pt idx="1252">
                  <c:v>0.53555505787037039</c:v>
                </c:pt>
                <c:pt idx="1253">
                  <c:v>0.53555887731481489</c:v>
                </c:pt>
                <c:pt idx="1254">
                  <c:v>0.53556253472222226</c:v>
                </c:pt>
                <c:pt idx="1255">
                  <c:v>0.53556631944444444</c:v>
                </c:pt>
                <c:pt idx="1256">
                  <c:v>0.53557015046296297</c:v>
                </c:pt>
                <c:pt idx="1257">
                  <c:v>0.5355738541666667</c:v>
                </c:pt>
                <c:pt idx="1258">
                  <c:v>0.53557754629629628</c:v>
                </c:pt>
                <c:pt idx="1259">
                  <c:v>0.53558142361111105</c:v>
                </c:pt>
                <c:pt idx="1260">
                  <c:v>0.53558510416666671</c:v>
                </c:pt>
                <c:pt idx="1261">
                  <c:v>0.53558886574074072</c:v>
                </c:pt>
                <c:pt idx="1262">
                  <c:v>0.53559266203703704</c:v>
                </c:pt>
                <c:pt idx="1263">
                  <c:v>0.53559649305555557</c:v>
                </c:pt>
                <c:pt idx="1264">
                  <c:v>0.53560115740740744</c:v>
                </c:pt>
                <c:pt idx="1265">
                  <c:v>0.5356049074074074</c:v>
                </c:pt>
                <c:pt idx="1266">
                  <c:v>0.53560862268518517</c:v>
                </c:pt>
                <c:pt idx="1267">
                  <c:v>0.53561234953703707</c:v>
                </c:pt>
                <c:pt idx="1268">
                  <c:v>0.5356159606481482</c:v>
                </c:pt>
                <c:pt idx="1269">
                  <c:v>0.53561978009259259</c:v>
                </c:pt>
                <c:pt idx="1270">
                  <c:v>0.53562371527777775</c:v>
                </c:pt>
                <c:pt idx="1271">
                  <c:v>0.53562746527777783</c:v>
                </c:pt>
                <c:pt idx="1272">
                  <c:v>0.53563138888888895</c:v>
                </c:pt>
                <c:pt idx="1273">
                  <c:v>0.53563530092592593</c:v>
                </c:pt>
                <c:pt idx="1274">
                  <c:v>0.53563901620370369</c:v>
                </c:pt>
                <c:pt idx="1275">
                  <c:v>0.5356427777777778</c:v>
                </c:pt>
                <c:pt idx="1276">
                  <c:v>0.53564668981481478</c:v>
                </c:pt>
                <c:pt idx="1277">
                  <c:v>0.53565041666666668</c:v>
                </c:pt>
                <c:pt idx="1278">
                  <c:v>0.53565423611111107</c:v>
                </c:pt>
                <c:pt idx="1279">
                  <c:v>0.53565809027777778</c:v>
                </c:pt>
                <c:pt idx="1280">
                  <c:v>0.53566165509259256</c:v>
                </c:pt>
                <c:pt idx="1281">
                  <c:v>0.53566520833333331</c:v>
                </c:pt>
                <c:pt idx="1282">
                  <c:v>0.53566903935185184</c:v>
                </c:pt>
                <c:pt idx="1283">
                  <c:v>0.53567263888888894</c:v>
                </c:pt>
                <c:pt idx="1284">
                  <c:v>0.5356762268518519</c:v>
                </c:pt>
                <c:pt idx="1285">
                  <c:v>0.53567978009259265</c:v>
                </c:pt>
                <c:pt idx="1286">
                  <c:v>0.53568334490740743</c:v>
                </c:pt>
                <c:pt idx="1287">
                  <c:v>0.53568701388888884</c:v>
                </c:pt>
                <c:pt idx="1288">
                  <c:v>0.53569062499999998</c:v>
                </c:pt>
                <c:pt idx="1289">
                  <c:v>0.53569422453703697</c:v>
                </c:pt>
                <c:pt idx="1290">
                  <c:v>0.53569791666666666</c:v>
                </c:pt>
                <c:pt idx="1291">
                  <c:v>0.53570156250000001</c:v>
                </c:pt>
                <c:pt idx="1292">
                  <c:v>0.53570763888888895</c:v>
                </c:pt>
                <c:pt idx="1293">
                  <c:v>0.53571141203703709</c:v>
                </c:pt>
                <c:pt idx="1294">
                  <c:v>0.53571525462962966</c:v>
                </c:pt>
                <c:pt idx="1295">
                  <c:v>0.53571910879629636</c:v>
                </c:pt>
                <c:pt idx="1296">
                  <c:v>0.53572298611111113</c:v>
                </c:pt>
                <c:pt idx="1297">
                  <c:v>0.53572678240740734</c:v>
                </c:pt>
                <c:pt idx="1298">
                  <c:v>0.53573061342592598</c:v>
                </c:pt>
                <c:pt idx="1299">
                  <c:v>0.53573436342592595</c:v>
                </c:pt>
                <c:pt idx="1300">
                  <c:v>0.53573824074074072</c:v>
                </c:pt>
                <c:pt idx="1301">
                  <c:v>0.53574195601851848</c:v>
                </c:pt>
                <c:pt idx="1302">
                  <c:v>0.53574579861111105</c:v>
                </c:pt>
                <c:pt idx="1303">
                  <c:v>0.53574953703703698</c:v>
                </c:pt>
                <c:pt idx="1304">
                  <c:v>0.5357533333333333</c:v>
                </c:pt>
                <c:pt idx="1305">
                  <c:v>0.53575722222222222</c:v>
                </c:pt>
                <c:pt idx="1306">
                  <c:v>0.53576090277777777</c:v>
                </c:pt>
                <c:pt idx="1307">
                  <c:v>0.5357645138888889</c:v>
                </c:pt>
                <c:pt idx="1308">
                  <c:v>0.53576813657407407</c:v>
                </c:pt>
                <c:pt idx="1309">
                  <c:v>0.53577164351851858</c:v>
                </c:pt>
                <c:pt idx="1310">
                  <c:v>0.5357751273148148</c:v>
                </c:pt>
                <c:pt idx="1311">
                  <c:v>0.53577861111111114</c:v>
                </c:pt>
                <c:pt idx="1312">
                  <c:v>0.53578221064814813</c:v>
                </c:pt>
                <c:pt idx="1313">
                  <c:v>0.53578611111111107</c:v>
                </c:pt>
                <c:pt idx="1314">
                  <c:v>0.53578983796296298</c:v>
                </c:pt>
                <c:pt idx="1315">
                  <c:v>0.53579354166666671</c:v>
                </c:pt>
                <c:pt idx="1316">
                  <c:v>0.53579741898148148</c:v>
                </c:pt>
                <c:pt idx="1317">
                  <c:v>0.53580122685185183</c:v>
                </c:pt>
                <c:pt idx="1318">
                  <c:v>0.53580495370370373</c:v>
                </c:pt>
                <c:pt idx="1319">
                  <c:v>0.53580880787037033</c:v>
                </c:pt>
                <c:pt idx="1320">
                  <c:v>0.53581255787037041</c:v>
                </c:pt>
                <c:pt idx="1321">
                  <c:v>0.53581634259259259</c:v>
                </c:pt>
                <c:pt idx="1322">
                  <c:v>0.53582032407407409</c:v>
                </c:pt>
                <c:pt idx="1323">
                  <c:v>0.53582399305555561</c:v>
                </c:pt>
                <c:pt idx="1324">
                  <c:v>0.53582759259259261</c:v>
                </c:pt>
                <c:pt idx="1325">
                  <c:v>0.53583111111111115</c:v>
                </c:pt>
                <c:pt idx="1326">
                  <c:v>0.53583460648148151</c:v>
                </c:pt>
                <c:pt idx="1327">
                  <c:v>0.53583818287037033</c:v>
                </c:pt>
                <c:pt idx="1328">
                  <c:v>0.53584175925925925</c:v>
                </c:pt>
                <c:pt idx="1329">
                  <c:v>0.53584552083333337</c:v>
                </c:pt>
                <c:pt idx="1330">
                  <c:v>0.53584949074074073</c:v>
                </c:pt>
                <c:pt idx="1331">
                  <c:v>0.53585327546296291</c:v>
                </c:pt>
                <c:pt idx="1332">
                  <c:v>0.53585704861111105</c:v>
                </c:pt>
                <c:pt idx="1333">
                  <c:v>0.5358609143518519</c:v>
                </c:pt>
                <c:pt idx="1334">
                  <c:v>0.53586468750000005</c:v>
                </c:pt>
                <c:pt idx="1335">
                  <c:v>0.53586848379629626</c:v>
                </c:pt>
                <c:pt idx="1336">
                  <c:v>0.53587223379629634</c:v>
                </c:pt>
                <c:pt idx="1337">
                  <c:v>0.53587597222222227</c:v>
                </c:pt>
                <c:pt idx="1338">
                  <c:v>0.5358798958333334</c:v>
                </c:pt>
                <c:pt idx="1339">
                  <c:v>0.53588369212962961</c:v>
                </c:pt>
                <c:pt idx="1340">
                  <c:v>0.53588732638888892</c:v>
                </c:pt>
                <c:pt idx="1341">
                  <c:v>0.53589097222222215</c:v>
                </c:pt>
                <c:pt idx="1342">
                  <c:v>0.53589460648148146</c:v>
                </c:pt>
                <c:pt idx="1343">
                  <c:v>0.53589813657407415</c:v>
                </c:pt>
                <c:pt idx="1344">
                  <c:v>0.53590177083333335</c:v>
                </c:pt>
                <c:pt idx="1345">
                  <c:v>0.5359053240740741</c:v>
                </c:pt>
                <c:pt idx="1346">
                  <c:v>0.53590887731481485</c:v>
                </c:pt>
                <c:pt idx="1347">
                  <c:v>0.53591248842592598</c:v>
                </c:pt>
                <c:pt idx="1348">
                  <c:v>0.53591608796296297</c:v>
                </c:pt>
                <c:pt idx="1349">
                  <c:v>0.53591971064814814</c:v>
                </c:pt>
                <c:pt idx="1350">
                  <c:v>0.53592321759259265</c:v>
                </c:pt>
                <c:pt idx="1351">
                  <c:v>0.53592672453703705</c:v>
                </c:pt>
                <c:pt idx="1352">
                  <c:v>0.53593032407407404</c:v>
                </c:pt>
                <c:pt idx="1353">
                  <c:v>0.53593398148148153</c:v>
                </c:pt>
                <c:pt idx="1354">
                  <c:v>0.53593769675925929</c:v>
                </c:pt>
                <c:pt idx="1355">
                  <c:v>0.53594143518518522</c:v>
                </c:pt>
                <c:pt idx="1356">
                  <c:v>0.53594508101851857</c:v>
                </c:pt>
                <c:pt idx="1357">
                  <c:v>0.53594887731481478</c:v>
                </c:pt>
                <c:pt idx="1358">
                  <c:v>0.53595255787037044</c:v>
                </c:pt>
                <c:pt idx="1359">
                  <c:v>0.53595628472222223</c:v>
                </c:pt>
                <c:pt idx="1360">
                  <c:v>0.53596011574074076</c:v>
                </c:pt>
                <c:pt idx="1361">
                  <c:v>0.53596384259259267</c:v>
                </c:pt>
                <c:pt idx="1362">
                  <c:v>0.53596752314814811</c:v>
                </c:pt>
                <c:pt idx="1363">
                  <c:v>0.53597137731481481</c:v>
                </c:pt>
                <c:pt idx="1364">
                  <c:v>0.53597508101851854</c:v>
                </c:pt>
                <c:pt idx="1365">
                  <c:v>0.53597885416666669</c:v>
                </c:pt>
                <c:pt idx="1366">
                  <c:v>0.53598266203703704</c:v>
                </c:pt>
                <c:pt idx="1367">
                  <c:v>0.53598638888888883</c:v>
                </c:pt>
                <c:pt idx="1368">
                  <c:v>0.53599006944444449</c:v>
                </c:pt>
                <c:pt idx="1369">
                  <c:v>0.53599362268518524</c:v>
                </c:pt>
                <c:pt idx="1370">
                  <c:v>0.5359972106481482</c:v>
                </c:pt>
                <c:pt idx="1371">
                  <c:v>0.5360008449074074</c:v>
                </c:pt>
                <c:pt idx="1372">
                  <c:v>0.53600439814814815</c:v>
                </c:pt>
                <c:pt idx="1373">
                  <c:v>0.53600809027777785</c:v>
                </c:pt>
                <c:pt idx="1374">
                  <c:v>0.53601196759259262</c:v>
                </c:pt>
                <c:pt idx="1375">
                  <c:v>0.5360156597222222</c:v>
                </c:pt>
                <c:pt idx="1376">
                  <c:v>0.53601952546296294</c:v>
                </c:pt>
                <c:pt idx="1377">
                  <c:v>0.53602348379629627</c:v>
                </c:pt>
                <c:pt idx="1378">
                  <c:v>0.53602717592592597</c:v>
                </c:pt>
                <c:pt idx="1379">
                  <c:v>0.53603099537037036</c:v>
                </c:pt>
                <c:pt idx="1380">
                  <c:v>0.53603473379629629</c:v>
                </c:pt>
                <c:pt idx="1381">
                  <c:v>0.53603854166666665</c:v>
                </c:pt>
                <c:pt idx="1382">
                  <c:v>0.53604221064814817</c:v>
                </c:pt>
                <c:pt idx="1383">
                  <c:v>0.53604598379629631</c:v>
                </c:pt>
                <c:pt idx="1384">
                  <c:v>0.53604969907407407</c:v>
                </c:pt>
                <c:pt idx="1385">
                  <c:v>0.53605321759259261</c:v>
                </c:pt>
                <c:pt idx="1386">
                  <c:v>0.53605671296296298</c:v>
                </c:pt>
                <c:pt idx="1387">
                  <c:v>0.53606020833333334</c:v>
                </c:pt>
                <c:pt idx="1388">
                  <c:v>0.53606383101851851</c:v>
                </c:pt>
                <c:pt idx="1389">
                  <c:v>0.53606734953703705</c:v>
                </c:pt>
                <c:pt idx="1390">
                  <c:v>0.53607111111111105</c:v>
                </c:pt>
                <c:pt idx="1391">
                  <c:v>0.53607484953703699</c:v>
                </c:pt>
                <c:pt idx="1392">
                  <c:v>0.5360786111111111</c:v>
                </c:pt>
                <c:pt idx="1393">
                  <c:v>0.53608244212962963</c:v>
                </c:pt>
                <c:pt idx="1394">
                  <c:v>0.53608648148148152</c:v>
                </c:pt>
                <c:pt idx="1395">
                  <c:v>0.53609015046296293</c:v>
                </c:pt>
                <c:pt idx="1396">
                  <c:v>0.53609393518518522</c:v>
                </c:pt>
                <c:pt idx="1397">
                  <c:v>0.53609768518518519</c:v>
                </c:pt>
                <c:pt idx="1398">
                  <c:v>0.53610137731481478</c:v>
                </c:pt>
                <c:pt idx="1399">
                  <c:v>0.53610524305555562</c:v>
                </c:pt>
                <c:pt idx="1400">
                  <c:v>0.536108900462963</c:v>
                </c:pt>
                <c:pt idx="1401">
                  <c:v>0.53611247685185182</c:v>
                </c:pt>
                <c:pt idx="1402">
                  <c:v>0.53611614583333334</c:v>
                </c:pt>
                <c:pt idx="1403">
                  <c:v>0.53611979166666668</c:v>
                </c:pt>
                <c:pt idx="1404">
                  <c:v>0.53612346064814809</c:v>
                </c:pt>
                <c:pt idx="1405">
                  <c:v>0.5361270023148148</c:v>
                </c:pt>
                <c:pt idx="1406">
                  <c:v>0.53613053240740738</c:v>
                </c:pt>
                <c:pt idx="1407">
                  <c:v>0.5361342013888889</c:v>
                </c:pt>
                <c:pt idx="1408">
                  <c:v>0.5361377430555555</c:v>
                </c:pt>
                <c:pt idx="1409">
                  <c:v>0.53614129629629625</c:v>
                </c:pt>
                <c:pt idx="1410">
                  <c:v>0.536144849537037</c:v>
                </c:pt>
                <c:pt idx="1411">
                  <c:v>0.53614849537037035</c:v>
                </c:pt>
                <c:pt idx="1412">
                  <c:v>0.53615221064814811</c:v>
                </c:pt>
                <c:pt idx="1413">
                  <c:v>0.53615569444444444</c:v>
                </c:pt>
                <c:pt idx="1414">
                  <c:v>0.53615942129629623</c:v>
                </c:pt>
                <c:pt idx="1415">
                  <c:v>0.53616324074074073</c:v>
                </c:pt>
                <c:pt idx="1416">
                  <c:v>0.53616697916666667</c:v>
                </c:pt>
                <c:pt idx="1417">
                  <c:v>0.5361707175925926</c:v>
                </c:pt>
                <c:pt idx="1418">
                  <c:v>0.53617457175925931</c:v>
                </c:pt>
                <c:pt idx="1419">
                  <c:v>0.53617837962962966</c:v>
                </c:pt>
                <c:pt idx="1420">
                  <c:v>0.53618218750000002</c:v>
                </c:pt>
                <c:pt idx="1421">
                  <c:v>0.53618613425925921</c:v>
                </c:pt>
                <c:pt idx="1422">
                  <c:v>0.53618990740740735</c:v>
                </c:pt>
                <c:pt idx="1423">
                  <c:v>0.53619370370370367</c:v>
                </c:pt>
                <c:pt idx="1424">
                  <c:v>0.53619771990740739</c:v>
                </c:pt>
                <c:pt idx="1425">
                  <c:v>0.53620158564814813</c:v>
                </c:pt>
                <c:pt idx="1426">
                  <c:v>0.53620548611111107</c:v>
                </c:pt>
                <c:pt idx="1427">
                  <c:v>0.53620956018518517</c:v>
                </c:pt>
                <c:pt idx="1428">
                  <c:v>0.5362133912037037</c:v>
                </c:pt>
                <c:pt idx="1429">
                  <c:v>0.53621692129629628</c:v>
                </c:pt>
                <c:pt idx="1430">
                  <c:v>0.53622061342592586</c:v>
                </c:pt>
                <c:pt idx="1431">
                  <c:v>0.53622417824074076</c:v>
                </c:pt>
                <c:pt idx="1432">
                  <c:v>0.53622774305555554</c:v>
                </c:pt>
                <c:pt idx="1433">
                  <c:v>0.53623135416666667</c:v>
                </c:pt>
                <c:pt idx="1434">
                  <c:v>0.53623509259259261</c:v>
                </c:pt>
                <c:pt idx="1435">
                  <c:v>0.53623892361111114</c:v>
                </c:pt>
                <c:pt idx="1436">
                  <c:v>0.53624275462962967</c:v>
                </c:pt>
                <c:pt idx="1437">
                  <c:v>0.53624648148148146</c:v>
                </c:pt>
                <c:pt idx="1438">
                  <c:v>0.53625037037037038</c:v>
                </c:pt>
                <c:pt idx="1439">
                  <c:v>0.53625406249999996</c:v>
                </c:pt>
                <c:pt idx="1440">
                  <c:v>0.53625783564814811</c:v>
                </c:pt>
                <c:pt idx="1441">
                  <c:v>0.5362616550925926</c:v>
                </c:pt>
                <c:pt idx="1442">
                  <c:v>0.53626543981481478</c:v>
                </c:pt>
                <c:pt idx="1443">
                  <c:v>0.53626914351851851</c:v>
                </c:pt>
                <c:pt idx="1444">
                  <c:v>0.53627304398148146</c:v>
                </c:pt>
                <c:pt idx="1445">
                  <c:v>0.53627678240740739</c:v>
                </c:pt>
                <c:pt idx="1446">
                  <c:v>0.53628032407407411</c:v>
                </c:pt>
                <c:pt idx="1447">
                  <c:v>0.53628396990740745</c:v>
                </c:pt>
                <c:pt idx="1448">
                  <c:v>0.53628756944444445</c:v>
                </c:pt>
                <c:pt idx="1449">
                  <c:v>0.53629114583333337</c:v>
                </c:pt>
                <c:pt idx="1450">
                  <c:v>0.53629490740740737</c:v>
                </c:pt>
                <c:pt idx="1451">
                  <c:v>0.53629862268518524</c:v>
                </c:pt>
                <c:pt idx="1452">
                  <c:v>0.53630263888888885</c:v>
                </c:pt>
                <c:pt idx="1453">
                  <c:v>0.53630646990740738</c:v>
                </c:pt>
                <c:pt idx="1454">
                  <c:v>0.53631023148148149</c:v>
                </c:pt>
                <c:pt idx="1455">
                  <c:v>0.53631413194444444</c:v>
                </c:pt>
                <c:pt idx="1456">
                  <c:v>0.53631791666666662</c:v>
                </c:pt>
                <c:pt idx="1457">
                  <c:v>0.53632162037037034</c:v>
                </c:pt>
                <c:pt idx="1458">
                  <c:v>0.53632538194444446</c:v>
                </c:pt>
                <c:pt idx="1459">
                  <c:v>0.53632916666666663</c:v>
                </c:pt>
                <c:pt idx="1460">
                  <c:v>0.53633285879629633</c:v>
                </c:pt>
                <c:pt idx="1461">
                  <c:v>0.53633675925925928</c:v>
                </c:pt>
                <c:pt idx="1462">
                  <c:v>0.53634035879629627</c:v>
                </c:pt>
                <c:pt idx="1463">
                  <c:v>0.53634393518518519</c:v>
                </c:pt>
                <c:pt idx="1464">
                  <c:v>0.53634748842592594</c:v>
                </c:pt>
                <c:pt idx="1465">
                  <c:v>0.53635103009259255</c:v>
                </c:pt>
                <c:pt idx="1466">
                  <c:v>0.53635472222222225</c:v>
                </c:pt>
                <c:pt idx="1467">
                  <c:v>0.53635828703703703</c:v>
                </c:pt>
                <c:pt idx="1468">
                  <c:v>0.53636186342592596</c:v>
                </c:pt>
                <c:pt idx="1469">
                  <c:v>0.53636543981481488</c:v>
                </c:pt>
                <c:pt idx="1470">
                  <c:v>0.53636890046296293</c:v>
                </c:pt>
                <c:pt idx="1471">
                  <c:v>0.53637248842592589</c:v>
                </c:pt>
                <c:pt idx="1472">
                  <c:v>0.5363759953703704</c:v>
                </c:pt>
                <c:pt idx="1473">
                  <c:v>0.53637954861111115</c:v>
                </c:pt>
                <c:pt idx="1474">
                  <c:v>0.53638315972222228</c:v>
                </c:pt>
                <c:pt idx="1475">
                  <c:v>0.53638696759259263</c:v>
                </c:pt>
                <c:pt idx="1476">
                  <c:v>0.53639065972222222</c:v>
                </c:pt>
                <c:pt idx="1477">
                  <c:v>0.53639444444444451</c:v>
                </c:pt>
                <c:pt idx="1478">
                  <c:v>0.53639813657407409</c:v>
                </c:pt>
                <c:pt idx="1479">
                  <c:v>0.53640472222222224</c:v>
                </c:pt>
                <c:pt idx="1480">
                  <c:v>0.53640874999999999</c:v>
                </c:pt>
                <c:pt idx="1481">
                  <c:v>0.53641288194444448</c:v>
                </c:pt>
                <c:pt idx="1482">
                  <c:v>0.53641696759259261</c:v>
                </c:pt>
                <c:pt idx="1483">
                  <c:v>0.53642092592592594</c:v>
                </c:pt>
                <c:pt idx="1484">
                  <c:v>0.53642509259259252</c:v>
                </c:pt>
                <c:pt idx="1485">
                  <c:v>0.5364293171296296</c:v>
                </c:pt>
                <c:pt idx="1486">
                  <c:v>0.53643350694444447</c:v>
                </c:pt>
                <c:pt idx="1487">
                  <c:v>0.53643769675925923</c:v>
                </c:pt>
                <c:pt idx="1488">
                  <c:v>0.53644174768518516</c:v>
                </c:pt>
                <c:pt idx="1489">
                  <c:v>0.53644550925925927</c:v>
                </c:pt>
                <c:pt idx="1490">
                  <c:v>0.53644898148148146</c:v>
                </c:pt>
                <c:pt idx="1491">
                  <c:v>0.53645255787037038</c:v>
                </c:pt>
                <c:pt idx="1492">
                  <c:v>0.53645607638888892</c:v>
                </c:pt>
                <c:pt idx="1493">
                  <c:v>0.53645979166666669</c:v>
                </c:pt>
                <c:pt idx="1494">
                  <c:v>0.53646350694444445</c:v>
                </c:pt>
                <c:pt idx="1495">
                  <c:v>0.5364673148148148</c:v>
                </c:pt>
                <c:pt idx="1496">
                  <c:v>0.53647134259259255</c:v>
                </c:pt>
                <c:pt idx="1497">
                  <c:v>0.53647549768518521</c:v>
                </c:pt>
                <c:pt idx="1498">
                  <c:v>0.53647923611111115</c:v>
                </c:pt>
                <c:pt idx="1499">
                  <c:v>0.53648314814814813</c:v>
                </c:pt>
                <c:pt idx="1500">
                  <c:v>0.53648717592592587</c:v>
                </c:pt>
                <c:pt idx="1501">
                  <c:v>0.53649107638888893</c:v>
                </c:pt>
                <c:pt idx="1502">
                  <c:v>0.53649501157407409</c:v>
                </c:pt>
                <c:pt idx="1503">
                  <c:v>0.53649930555555558</c:v>
                </c:pt>
                <c:pt idx="1504">
                  <c:v>0.53650302083333334</c:v>
                </c:pt>
                <c:pt idx="1505">
                  <c:v>0.53650664351851851</c:v>
                </c:pt>
                <c:pt idx="1506">
                  <c:v>0.5365103356481481</c:v>
                </c:pt>
                <c:pt idx="1507">
                  <c:v>0.53651392361111105</c:v>
                </c:pt>
                <c:pt idx="1508">
                  <c:v>0.53651758101851854</c:v>
                </c:pt>
                <c:pt idx="1509">
                  <c:v>0.5365214236111111</c:v>
                </c:pt>
                <c:pt idx="1510">
                  <c:v>0.53652531250000002</c:v>
                </c:pt>
                <c:pt idx="1511">
                  <c:v>0.53652927083333335</c:v>
                </c:pt>
                <c:pt idx="1512">
                  <c:v>0.53653327546296292</c:v>
                </c:pt>
                <c:pt idx="1513">
                  <c:v>0.53653703703703703</c:v>
                </c:pt>
                <c:pt idx="1514">
                  <c:v>0.53654096064814816</c:v>
                </c:pt>
                <c:pt idx="1515">
                  <c:v>0.53654502314814811</c:v>
                </c:pt>
                <c:pt idx="1516">
                  <c:v>0.53654887731481482</c:v>
                </c:pt>
                <c:pt idx="1517">
                  <c:v>0.53655277777777777</c:v>
                </c:pt>
                <c:pt idx="1518">
                  <c:v>0.53655664351851851</c:v>
                </c:pt>
                <c:pt idx="1519">
                  <c:v>0.53656054398148145</c:v>
                </c:pt>
                <c:pt idx="1520">
                  <c:v>0.5365643171296296</c:v>
                </c:pt>
                <c:pt idx="1521">
                  <c:v>0.53656800925925929</c:v>
                </c:pt>
                <c:pt idx="1522">
                  <c:v>0.53657162037037043</c:v>
                </c:pt>
                <c:pt idx="1523">
                  <c:v>0.53657535879629636</c:v>
                </c:pt>
                <c:pt idx="1524">
                  <c:v>0.53657898148148153</c:v>
                </c:pt>
                <c:pt idx="1525">
                  <c:v>0.53658246527777775</c:v>
                </c:pt>
                <c:pt idx="1526">
                  <c:v>0.53658603009259254</c:v>
                </c:pt>
                <c:pt idx="1527">
                  <c:v>0.53658962962962964</c:v>
                </c:pt>
                <c:pt idx="1528">
                  <c:v>0.53659314814814818</c:v>
                </c:pt>
                <c:pt idx="1529">
                  <c:v>0.53659665509259258</c:v>
                </c:pt>
                <c:pt idx="1530">
                  <c:v>0.53660016203703698</c:v>
                </c:pt>
                <c:pt idx="1531">
                  <c:v>0.53660379629629629</c:v>
                </c:pt>
                <c:pt idx="1532">
                  <c:v>0.53660732638888886</c:v>
                </c:pt>
                <c:pt idx="1533">
                  <c:v>0.53661112268518518</c:v>
                </c:pt>
                <c:pt idx="1534">
                  <c:v>0.53661512731481487</c:v>
                </c:pt>
                <c:pt idx="1535">
                  <c:v>0.53661896990740743</c:v>
                </c:pt>
                <c:pt idx="1536">
                  <c:v>0.53662266203703701</c:v>
                </c:pt>
                <c:pt idx="1537">
                  <c:v>0.53662662037037034</c:v>
                </c:pt>
                <c:pt idx="1538">
                  <c:v>0.53663037037037042</c:v>
                </c:pt>
                <c:pt idx="1539">
                  <c:v>0.53663414351851857</c:v>
                </c:pt>
                <c:pt idx="1540">
                  <c:v>0.53663804398148152</c:v>
                </c:pt>
                <c:pt idx="1541">
                  <c:v>0.53664184027777784</c:v>
                </c:pt>
                <c:pt idx="1542">
                  <c:v>0.53664561342592598</c:v>
                </c:pt>
                <c:pt idx="1543">
                  <c:v>0.53664930555555557</c:v>
                </c:pt>
                <c:pt idx="1544">
                  <c:v>0.53665312500000006</c:v>
                </c:pt>
                <c:pt idx="1545">
                  <c:v>0.53665700231481483</c:v>
                </c:pt>
                <c:pt idx="1546">
                  <c:v>0.53666082175925933</c:v>
                </c:pt>
                <c:pt idx="1547">
                  <c:v>0.53666461805555554</c:v>
                </c:pt>
                <c:pt idx="1548">
                  <c:v>0.5366682060185185</c:v>
                </c:pt>
                <c:pt idx="1549">
                  <c:v>0.53667179398148146</c:v>
                </c:pt>
                <c:pt idx="1550">
                  <c:v>0.53667528935185183</c:v>
                </c:pt>
                <c:pt idx="1551">
                  <c:v>0.53667899305555555</c:v>
                </c:pt>
                <c:pt idx="1552">
                  <c:v>0.53668251157407409</c:v>
                </c:pt>
                <c:pt idx="1553">
                  <c:v>0.53668630787037042</c:v>
                </c:pt>
                <c:pt idx="1554">
                  <c:v>0.53669030092592596</c:v>
                </c:pt>
                <c:pt idx="1555">
                  <c:v>0.53669408564814813</c:v>
                </c:pt>
                <c:pt idx="1556">
                  <c:v>0.53669778935185186</c:v>
                </c:pt>
                <c:pt idx="1557">
                  <c:v>0.53670167824074078</c:v>
                </c:pt>
                <c:pt idx="1558">
                  <c:v>0.5367054166666666</c:v>
                </c:pt>
                <c:pt idx="1559">
                  <c:v>0.53670921296296303</c:v>
                </c:pt>
                <c:pt idx="1560">
                  <c:v>0.53671295138888886</c:v>
                </c:pt>
                <c:pt idx="1561">
                  <c:v>0.53671674768518518</c:v>
                </c:pt>
                <c:pt idx="1562">
                  <c:v>0.53672053240740747</c:v>
                </c:pt>
                <c:pt idx="1563">
                  <c:v>0.53672442129629627</c:v>
                </c:pt>
                <c:pt idx="1564">
                  <c:v>0.536730300925926</c:v>
                </c:pt>
                <c:pt idx="1565">
                  <c:v>0.5367338425925926</c:v>
                </c:pt>
                <c:pt idx="1566">
                  <c:v>0.53673744212962959</c:v>
                </c:pt>
                <c:pt idx="1567">
                  <c:v>0.53674103009259266</c:v>
                </c:pt>
                <c:pt idx="1568">
                  <c:v>0.5367445833333333</c:v>
                </c:pt>
                <c:pt idx="1569">
                  <c:v>0.5367486574074074</c:v>
                </c:pt>
                <c:pt idx="1570">
                  <c:v>0.53675238425925931</c:v>
                </c:pt>
                <c:pt idx="1571">
                  <c:v>0.53675620370370369</c:v>
                </c:pt>
                <c:pt idx="1572">
                  <c:v>0.53676020833333327</c:v>
                </c:pt>
                <c:pt idx="1573">
                  <c:v>0.53676395833333335</c:v>
                </c:pt>
                <c:pt idx="1574">
                  <c:v>0.53676774305555552</c:v>
                </c:pt>
                <c:pt idx="1575">
                  <c:v>0.53677164351851847</c:v>
                </c:pt>
                <c:pt idx="1576">
                  <c:v>0.53677542824074076</c:v>
                </c:pt>
                <c:pt idx="1577">
                  <c:v>0.53677918981481476</c:v>
                </c:pt>
                <c:pt idx="1578">
                  <c:v>0.53678297453703705</c:v>
                </c:pt>
                <c:pt idx="1579">
                  <c:v>0.5367867824074074</c:v>
                </c:pt>
                <c:pt idx="1580">
                  <c:v>0.53679035879629633</c:v>
                </c:pt>
                <c:pt idx="1581">
                  <c:v>0.53679390046296294</c:v>
                </c:pt>
                <c:pt idx="1582">
                  <c:v>0.53679747685185186</c:v>
                </c:pt>
                <c:pt idx="1583">
                  <c:v>0.53680105324074068</c:v>
                </c:pt>
                <c:pt idx="1584">
                  <c:v>0.53680458333333336</c:v>
                </c:pt>
                <c:pt idx="1585">
                  <c:v>0.53680811342592594</c:v>
                </c:pt>
                <c:pt idx="1586">
                  <c:v>0.53681184027777784</c:v>
                </c:pt>
                <c:pt idx="1587">
                  <c:v>0.53681543981481483</c:v>
                </c:pt>
                <c:pt idx="1588">
                  <c:v>0.53681909722222221</c:v>
                </c:pt>
                <c:pt idx="1589">
                  <c:v>0.53682265046296296</c:v>
                </c:pt>
                <c:pt idx="1590">
                  <c:v>0.53682623842592592</c:v>
                </c:pt>
                <c:pt idx="1591">
                  <c:v>0.53682988425925926</c:v>
                </c:pt>
                <c:pt idx="1592">
                  <c:v>0.53683347222222222</c:v>
                </c:pt>
                <c:pt idx="1593">
                  <c:v>0.53683733796296296</c:v>
                </c:pt>
                <c:pt idx="1594">
                  <c:v>0.53684127314814811</c:v>
                </c:pt>
                <c:pt idx="1595">
                  <c:v>0.53684501157407405</c:v>
                </c:pt>
                <c:pt idx="1596">
                  <c:v>0.53684886574074075</c:v>
                </c:pt>
                <c:pt idx="1597">
                  <c:v>0.53685275462962967</c:v>
                </c:pt>
                <c:pt idx="1598">
                  <c:v>0.53685651620370367</c:v>
                </c:pt>
                <c:pt idx="1599">
                  <c:v>0.53686035879629623</c:v>
                </c:pt>
                <c:pt idx="1600">
                  <c:v>0.53686422453703708</c:v>
                </c:pt>
                <c:pt idx="1601">
                  <c:v>0.53686809027777771</c:v>
                </c:pt>
                <c:pt idx="1602">
                  <c:v>0.53687193287037038</c:v>
                </c:pt>
                <c:pt idx="1603">
                  <c:v>0.53687578703703698</c:v>
                </c:pt>
                <c:pt idx="1604">
                  <c:v>0.53687961805555562</c:v>
                </c:pt>
                <c:pt idx="1605">
                  <c:v>0.53688357638888895</c:v>
                </c:pt>
                <c:pt idx="1606">
                  <c:v>0.53688758101851852</c:v>
                </c:pt>
                <c:pt idx="1607">
                  <c:v>0.53689131944444446</c:v>
                </c:pt>
                <c:pt idx="1608">
                  <c:v>0.53689488425925924</c:v>
                </c:pt>
                <c:pt idx="1609">
                  <c:v>0.53689848379629634</c:v>
                </c:pt>
                <c:pt idx="1610">
                  <c:v>0.5369020717592593</c:v>
                </c:pt>
                <c:pt idx="1611">
                  <c:v>0.53690575231481474</c:v>
                </c:pt>
                <c:pt idx="1612">
                  <c:v>0.53690936342592599</c:v>
                </c:pt>
                <c:pt idx="1613">
                  <c:v>0.53691313657407413</c:v>
                </c:pt>
                <c:pt idx="1614">
                  <c:v>0.53691699074074073</c:v>
                </c:pt>
                <c:pt idx="1615">
                  <c:v>0.53692071759259263</c:v>
                </c:pt>
                <c:pt idx="1616">
                  <c:v>0.53692451388888884</c:v>
                </c:pt>
                <c:pt idx="1617">
                  <c:v>0.53692828703703699</c:v>
                </c:pt>
                <c:pt idx="1618">
                  <c:v>0.53693209490740734</c:v>
                </c:pt>
                <c:pt idx="1619">
                  <c:v>0.53693587962962963</c:v>
                </c:pt>
                <c:pt idx="1620">
                  <c:v>0.5369396296296296</c:v>
                </c:pt>
                <c:pt idx="1621">
                  <c:v>0.5369433564814815</c:v>
                </c:pt>
                <c:pt idx="1622">
                  <c:v>0.53694718750000003</c:v>
                </c:pt>
                <c:pt idx="1623">
                  <c:v>0.53695089120370365</c:v>
                </c:pt>
                <c:pt idx="1624">
                  <c:v>0.53695457175925931</c:v>
                </c:pt>
                <c:pt idx="1625">
                  <c:v>0.53695822916666669</c:v>
                </c:pt>
                <c:pt idx="1626">
                  <c:v>0.53696187500000003</c:v>
                </c:pt>
                <c:pt idx="1627">
                  <c:v>0.53696550925925923</c:v>
                </c:pt>
                <c:pt idx="1628">
                  <c:v>0.53696925925925931</c:v>
                </c:pt>
                <c:pt idx="1629">
                  <c:v>0.5369730787037037</c:v>
                </c:pt>
                <c:pt idx="1630">
                  <c:v>0.5369769328703704</c:v>
                </c:pt>
                <c:pt idx="1631">
                  <c:v>0.53698081018518518</c:v>
                </c:pt>
                <c:pt idx="1632">
                  <c:v>0.53698464120370371</c:v>
                </c:pt>
                <c:pt idx="1633">
                  <c:v>0.53698840277777771</c:v>
                </c:pt>
                <c:pt idx="1634">
                  <c:v>0.53699234953703701</c:v>
                </c:pt>
                <c:pt idx="1635">
                  <c:v>0.53699627314814813</c:v>
                </c:pt>
                <c:pt idx="1636">
                  <c:v>0.53700018518518522</c:v>
                </c:pt>
                <c:pt idx="1637">
                  <c:v>0.53700407407407413</c:v>
                </c:pt>
                <c:pt idx="1638">
                  <c:v>0.53700788194444449</c:v>
                </c:pt>
                <c:pt idx="1639">
                  <c:v>0.53701170138888887</c:v>
                </c:pt>
                <c:pt idx="1640">
                  <c:v>0.53701533564814818</c:v>
                </c:pt>
                <c:pt idx="1641">
                  <c:v>0.53701887731481479</c:v>
                </c:pt>
                <c:pt idx="1642">
                  <c:v>0.53702248842592593</c:v>
                </c:pt>
                <c:pt idx="1643">
                  <c:v>0.53702598379629629</c:v>
                </c:pt>
                <c:pt idx="1644">
                  <c:v>0.5370294907407408</c:v>
                </c:pt>
                <c:pt idx="1645">
                  <c:v>0.53703313657407403</c:v>
                </c:pt>
                <c:pt idx="1646">
                  <c:v>0.53703668981481478</c:v>
                </c:pt>
                <c:pt idx="1647">
                  <c:v>0.5370402314814815</c:v>
                </c:pt>
                <c:pt idx="1648">
                  <c:v>0.53704376157407407</c:v>
                </c:pt>
                <c:pt idx="1649">
                  <c:v>0.53704728009259262</c:v>
                </c:pt>
                <c:pt idx="1650">
                  <c:v>0.53705092592592596</c:v>
                </c:pt>
                <c:pt idx="1651">
                  <c:v>0.53705442129629632</c:v>
                </c:pt>
                <c:pt idx="1652">
                  <c:v>0.53705792824074072</c:v>
                </c:pt>
                <c:pt idx="1653">
                  <c:v>0.5370616782407408</c:v>
                </c:pt>
                <c:pt idx="1654">
                  <c:v>0.53706542824074077</c:v>
                </c:pt>
                <c:pt idx="1655">
                  <c:v>0.5370692592592593</c:v>
                </c:pt>
                <c:pt idx="1656">
                  <c:v>0.53707295138888889</c:v>
                </c:pt>
                <c:pt idx="1657">
                  <c:v>0.53707674768518521</c:v>
                </c:pt>
                <c:pt idx="1658">
                  <c:v>0.53708068287037036</c:v>
                </c:pt>
                <c:pt idx="1659">
                  <c:v>0.5370844212962963</c:v>
                </c:pt>
                <c:pt idx="1660">
                  <c:v>0.53708836805555549</c:v>
                </c:pt>
                <c:pt idx="1661">
                  <c:v>0.53709224537037037</c:v>
                </c:pt>
                <c:pt idx="1662">
                  <c:v>0.53709598379629631</c:v>
                </c:pt>
                <c:pt idx="1663">
                  <c:v>0.53710028935185183</c:v>
                </c:pt>
                <c:pt idx="1664">
                  <c:v>0.53710410879629633</c:v>
                </c:pt>
                <c:pt idx="1665">
                  <c:v>0.5371078587962963</c:v>
                </c:pt>
                <c:pt idx="1666">
                  <c:v>0.5371140509259259</c:v>
                </c:pt>
                <c:pt idx="1667">
                  <c:v>0.53711778935185184</c:v>
                </c:pt>
                <c:pt idx="1668">
                  <c:v>0.537121412037037</c:v>
                </c:pt>
                <c:pt idx="1669">
                  <c:v>0.53712494212962969</c:v>
                </c:pt>
                <c:pt idx="1670">
                  <c:v>0.5371284837962963</c:v>
                </c:pt>
                <c:pt idx="1671">
                  <c:v>0.53713212962962964</c:v>
                </c:pt>
                <c:pt idx="1672">
                  <c:v>0.53713575231481481</c:v>
                </c:pt>
                <c:pt idx="1673">
                  <c:v>0.5371394444444445</c:v>
                </c:pt>
                <c:pt idx="1674">
                  <c:v>0.53714321759259265</c:v>
                </c:pt>
                <c:pt idx="1675">
                  <c:v>0.5371469328703703</c:v>
                </c:pt>
                <c:pt idx="1676">
                  <c:v>0.537150787037037</c:v>
                </c:pt>
                <c:pt idx="1677">
                  <c:v>0.53715444444444438</c:v>
                </c:pt>
                <c:pt idx="1678">
                  <c:v>0.53715818287037032</c:v>
                </c:pt>
                <c:pt idx="1679">
                  <c:v>0.53716199074074067</c:v>
                </c:pt>
                <c:pt idx="1680">
                  <c:v>0.53716574074074075</c:v>
                </c:pt>
                <c:pt idx="1681">
                  <c:v>0.53716951388888889</c:v>
                </c:pt>
                <c:pt idx="1682">
                  <c:v>0.5371733680555556</c:v>
                </c:pt>
                <c:pt idx="1683">
                  <c:v>0.53717708333333336</c:v>
                </c:pt>
                <c:pt idx="1684">
                  <c:v>0.53718063657407411</c:v>
                </c:pt>
                <c:pt idx="1685">
                  <c:v>0.53718435185185187</c:v>
                </c:pt>
                <c:pt idx="1686">
                  <c:v>0.53718789351851848</c:v>
                </c:pt>
                <c:pt idx="1687">
                  <c:v>0.5371914351851852</c:v>
                </c:pt>
                <c:pt idx="1688">
                  <c:v>0.53719501157407412</c:v>
                </c:pt>
                <c:pt idx="1689">
                  <c:v>0.5371987962962963</c:v>
                </c:pt>
                <c:pt idx="1690">
                  <c:v>0.53720282407407405</c:v>
                </c:pt>
                <c:pt idx="1691">
                  <c:v>0.53720653935185181</c:v>
                </c:pt>
                <c:pt idx="1692">
                  <c:v>0.53721030092592592</c:v>
                </c:pt>
                <c:pt idx="1693">
                  <c:v>0.53721412037037031</c:v>
                </c:pt>
                <c:pt idx="1694">
                  <c:v>0.5372179050925926</c:v>
                </c:pt>
                <c:pt idx="1695">
                  <c:v>0.53722163194444439</c:v>
                </c:pt>
                <c:pt idx="1696">
                  <c:v>0.53722559027777772</c:v>
                </c:pt>
                <c:pt idx="1697">
                  <c:v>0.53722932870370366</c:v>
                </c:pt>
                <c:pt idx="1698">
                  <c:v>0.53723302083333335</c:v>
                </c:pt>
                <c:pt idx="1699">
                  <c:v>0.53723697916666668</c:v>
                </c:pt>
                <c:pt idx="1700">
                  <c:v>0.53724063657407406</c:v>
                </c:pt>
                <c:pt idx="1701">
                  <c:v>0.5372441550925926</c:v>
                </c:pt>
                <c:pt idx="1702">
                  <c:v>0.53724773148148153</c:v>
                </c:pt>
                <c:pt idx="1703">
                  <c:v>0.53725131944444449</c:v>
                </c:pt>
                <c:pt idx="1704">
                  <c:v>0.53725491898148148</c:v>
                </c:pt>
                <c:pt idx="1705">
                  <c:v>0.53725844907407405</c:v>
                </c:pt>
                <c:pt idx="1706">
                  <c:v>0.53726196759259259</c:v>
                </c:pt>
                <c:pt idx="1707">
                  <c:v>0.5372655671296297</c:v>
                </c:pt>
                <c:pt idx="1708">
                  <c:v>0.53726914351851851</c:v>
                </c:pt>
                <c:pt idx="1709">
                  <c:v>0.53727268518518512</c:v>
                </c:pt>
                <c:pt idx="1710">
                  <c:v>0.53727618055555559</c:v>
                </c:pt>
                <c:pt idx="1711">
                  <c:v>0.53727969907407414</c:v>
                </c:pt>
                <c:pt idx="1712">
                  <c:v>0.53728331018518516</c:v>
                </c:pt>
                <c:pt idx="1713">
                  <c:v>0.53728689814814812</c:v>
                </c:pt>
                <c:pt idx="1714">
                  <c:v>0.53729074074074068</c:v>
                </c:pt>
                <c:pt idx="1715">
                  <c:v>0.53729447916666662</c:v>
                </c:pt>
                <c:pt idx="1716">
                  <c:v>0.53729826388888891</c:v>
                </c:pt>
                <c:pt idx="1717">
                  <c:v>0.53730206018518512</c:v>
                </c:pt>
                <c:pt idx="1718">
                  <c:v>0.53730590277777779</c:v>
                </c:pt>
                <c:pt idx="1719">
                  <c:v>0.53730961805555555</c:v>
                </c:pt>
                <c:pt idx="1720">
                  <c:v>0.53731358796296302</c:v>
                </c:pt>
                <c:pt idx="1721">
                  <c:v>0.53731753472222221</c:v>
                </c:pt>
                <c:pt idx="1722">
                  <c:v>0.53732118055555556</c:v>
                </c:pt>
                <c:pt idx="1723">
                  <c:v>0.53732504629629629</c:v>
                </c:pt>
                <c:pt idx="1724">
                  <c:v>0.53732873842592588</c:v>
                </c:pt>
                <c:pt idx="1725">
                  <c:v>0.53733252314814817</c:v>
                </c:pt>
                <c:pt idx="1726">
                  <c:v>0.53733672453703707</c:v>
                </c:pt>
                <c:pt idx="1727">
                  <c:v>0.53734074074074079</c:v>
                </c:pt>
                <c:pt idx="1728">
                  <c:v>0.53734461805555556</c:v>
                </c:pt>
                <c:pt idx="1729">
                  <c:v>0.53734822916666669</c:v>
                </c:pt>
                <c:pt idx="1730">
                  <c:v>0.53735178240740744</c:v>
                </c:pt>
                <c:pt idx="1731">
                  <c:v>0.53735530092592587</c:v>
                </c:pt>
                <c:pt idx="1732">
                  <c:v>0.53735896990740739</c:v>
                </c:pt>
                <c:pt idx="1733">
                  <c:v>0.53736271990740747</c:v>
                </c:pt>
                <c:pt idx="1734">
                  <c:v>0.53736644675925926</c:v>
                </c:pt>
                <c:pt idx="1735">
                  <c:v>0.53737032407407404</c:v>
                </c:pt>
                <c:pt idx="1736">
                  <c:v>0.53737403935185191</c:v>
                </c:pt>
                <c:pt idx="1737">
                  <c:v>0.53737783564814812</c:v>
                </c:pt>
                <c:pt idx="1738">
                  <c:v>0.53738167824074068</c:v>
                </c:pt>
                <c:pt idx="1739">
                  <c:v>0.53738545138888882</c:v>
                </c:pt>
                <c:pt idx="1740">
                  <c:v>0.53738924768518526</c:v>
                </c:pt>
                <c:pt idx="1741">
                  <c:v>0.53739319444444444</c:v>
                </c:pt>
                <c:pt idx="1742">
                  <c:v>0.53739695601851845</c:v>
                </c:pt>
                <c:pt idx="1743">
                  <c:v>0.53740070601851853</c:v>
                </c:pt>
                <c:pt idx="1744">
                  <c:v>0.53740466435185186</c:v>
                </c:pt>
                <c:pt idx="1745">
                  <c:v>0.53741031249999993</c:v>
                </c:pt>
                <c:pt idx="1746">
                  <c:v>0.53741383101851847</c:v>
                </c:pt>
                <c:pt idx="1747">
                  <c:v>0.53741741898148143</c:v>
                </c:pt>
                <c:pt idx="1748">
                  <c:v>0.53742094907407412</c:v>
                </c:pt>
                <c:pt idx="1749">
                  <c:v>0.53742472222222226</c:v>
                </c:pt>
                <c:pt idx="1750">
                  <c:v>0.53742870370370366</c:v>
                </c:pt>
                <c:pt idx="1751">
                  <c:v>0.53743240740740739</c:v>
                </c:pt>
                <c:pt idx="1752">
                  <c:v>0.53743620370370371</c:v>
                </c:pt>
                <c:pt idx="1753">
                  <c:v>0.53744015046296301</c:v>
                </c:pt>
                <c:pt idx="1754">
                  <c:v>0.53744385416666673</c:v>
                </c:pt>
                <c:pt idx="1755">
                  <c:v>0.53744763888888891</c:v>
                </c:pt>
                <c:pt idx="1756">
                  <c:v>0.53745143518518523</c:v>
                </c:pt>
                <c:pt idx="1757">
                  <c:v>0.53745525462962962</c:v>
                </c:pt>
                <c:pt idx="1758">
                  <c:v>0.53745895833333335</c:v>
                </c:pt>
                <c:pt idx="1759">
                  <c:v>0.5374628935185185</c:v>
                </c:pt>
                <c:pt idx="1760">
                  <c:v>0.53746650462962964</c:v>
                </c:pt>
                <c:pt idx="1761">
                  <c:v>0.53747004629629636</c:v>
                </c:pt>
                <c:pt idx="1762">
                  <c:v>0.53747358796296296</c:v>
                </c:pt>
                <c:pt idx="1763">
                  <c:v>0.53747721064814813</c:v>
                </c:pt>
                <c:pt idx="1764">
                  <c:v>0.53748079861111109</c:v>
                </c:pt>
                <c:pt idx="1765">
                  <c:v>0.53748434027777781</c:v>
                </c:pt>
                <c:pt idx="1766">
                  <c:v>0.53748788194444441</c:v>
                </c:pt>
                <c:pt idx="1767">
                  <c:v>0.53749164351851852</c:v>
                </c:pt>
                <c:pt idx="1768">
                  <c:v>0.53749523148148148</c:v>
                </c:pt>
                <c:pt idx="1769">
                  <c:v>0.53749885416666665</c:v>
                </c:pt>
                <c:pt idx="1770">
                  <c:v>0.53750237268518519</c:v>
                </c:pt>
                <c:pt idx="1771">
                  <c:v>0.53750594907407401</c:v>
                </c:pt>
                <c:pt idx="1772">
                  <c:v>0.53750969907407409</c:v>
                </c:pt>
                <c:pt idx="1773">
                  <c:v>0.5375133333333334</c:v>
                </c:pt>
                <c:pt idx="1774">
                  <c:v>0.53751719907407403</c:v>
                </c:pt>
                <c:pt idx="1775">
                  <c:v>0.53752121527777774</c:v>
                </c:pt>
                <c:pt idx="1776">
                  <c:v>0.53752497685185185</c:v>
                </c:pt>
                <c:pt idx="1777">
                  <c:v>0.53752879629629635</c:v>
                </c:pt>
                <c:pt idx="1778">
                  <c:v>0.53753275462962968</c:v>
                </c:pt>
                <c:pt idx="1779">
                  <c:v>0.53753646990740744</c:v>
                </c:pt>
                <c:pt idx="1780">
                  <c:v>0.53754039351851846</c:v>
                </c:pt>
                <c:pt idx="1781">
                  <c:v>0.53754442129629632</c:v>
                </c:pt>
                <c:pt idx="1782">
                  <c:v>0.53754822916666667</c:v>
                </c:pt>
                <c:pt idx="1783">
                  <c:v>0.53755201388888885</c:v>
                </c:pt>
                <c:pt idx="1784">
                  <c:v>0.53755597222222218</c:v>
                </c:pt>
                <c:pt idx="1785">
                  <c:v>0.5375597685185185</c:v>
                </c:pt>
                <c:pt idx="1786">
                  <c:v>0.53756364583333338</c:v>
                </c:pt>
                <c:pt idx="1787">
                  <c:v>0.53756762731481478</c:v>
                </c:pt>
                <c:pt idx="1788">
                  <c:v>0.53757122685185188</c:v>
                </c:pt>
                <c:pt idx="1789">
                  <c:v>0.53757481481481484</c:v>
                </c:pt>
                <c:pt idx="1790">
                  <c:v>0.53757855324074078</c:v>
                </c:pt>
                <c:pt idx="1791">
                  <c:v>0.53758218749999997</c:v>
                </c:pt>
                <c:pt idx="1792">
                  <c:v>0.53758584490740746</c:v>
                </c:pt>
                <c:pt idx="1793">
                  <c:v>0.53758991898148145</c:v>
                </c:pt>
                <c:pt idx="1794">
                  <c:v>0.53759376157407412</c:v>
                </c:pt>
                <c:pt idx="1795">
                  <c:v>0.53759765046296293</c:v>
                </c:pt>
                <c:pt idx="1796">
                  <c:v>0.53760163194444444</c:v>
                </c:pt>
                <c:pt idx="1797">
                  <c:v>0.53760539351851855</c:v>
                </c:pt>
                <c:pt idx="1798">
                  <c:v>0.53760925925925929</c:v>
                </c:pt>
                <c:pt idx="1799">
                  <c:v>0.53761325231481483</c:v>
                </c:pt>
                <c:pt idx="1800">
                  <c:v>0.53761716435185181</c:v>
                </c:pt>
                <c:pt idx="1801">
                  <c:v>0.53762097222222216</c:v>
                </c:pt>
                <c:pt idx="1802">
                  <c:v>0.53762494212962963</c:v>
                </c:pt>
                <c:pt idx="1803">
                  <c:v>0.53762874999999999</c:v>
                </c:pt>
                <c:pt idx="1804">
                  <c:v>0.53763233796296295</c:v>
                </c:pt>
                <c:pt idx="1805">
                  <c:v>0.53763605324074071</c:v>
                </c:pt>
                <c:pt idx="1806">
                  <c:v>0.53763965277777781</c:v>
                </c:pt>
                <c:pt idx="1807">
                  <c:v>0.53764328703703701</c:v>
                </c:pt>
                <c:pt idx="1808">
                  <c:v>0.53764693287037035</c:v>
                </c:pt>
                <c:pt idx="1809">
                  <c:v>0.53765084490740744</c:v>
                </c:pt>
                <c:pt idx="1810">
                  <c:v>0.53765484953703702</c:v>
                </c:pt>
                <c:pt idx="1811">
                  <c:v>0.53765866898148151</c:v>
                </c:pt>
                <c:pt idx="1812">
                  <c:v>0.53766252314814811</c:v>
                </c:pt>
                <c:pt idx="1813">
                  <c:v>0.53766646990740741</c:v>
                </c:pt>
                <c:pt idx="1814">
                  <c:v>0.53767021990740738</c:v>
                </c:pt>
                <c:pt idx="1815">
                  <c:v>0.53767403935185187</c:v>
                </c:pt>
                <c:pt idx="1816">
                  <c:v>0.53767798611111106</c:v>
                </c:pt>
                <c:pt idx="1817">
                  <c:v>0.5376818171296297</c:v>
                </c:pt>
                <c:pt idx="1818">
                  <c:v>0.53768563657407409</c:v>
                </c:pt>
                <c:pt idx="1819">
                  <c:v>0.53769015046296298</c:v>
                </c:pt>
                <c:pt idx="1820">
                  <c:v>0.53769422453703697</c:v>
                </c:pt>
                <c:pt idx="1821">
                  <c:v>0.537698275462963</c:v>
                </c:pt>
                <c:pt idx="1822">
                  <c:v>0.53770231481481479</c:v>
                </c:pt>
                <c:pt idx="1823">
                  <c:v>0.53770649305555562</c:v>
                </c:pt>
                <c:pt idx="1824">
                  <c:v>0.53771056712962961</c:v>
                </c:pt>
                <c:pt idx="1825">
                  <c:v>0.53771460648148151</c:v>
                </c:pt>
                <c:pt idx="1826">
                  <c:v>0.53771872685185185</c:v>
                </c:pt>
                <c:pt idx="1827">
                  <c:v>0.53772270833333335</c:v>
                </c:pt>
                <c:pt idx="1828">
                  <c:v>0.53772681712962966</c:v>
                </c:pt>
                <c:pt idx="1829">
                  <c:v>0.53773093750000001</c:v>
                </c:pt>
                <c:pt idx="1830">
                  <c:v>0.53773457175925932</c:v>
                </c:pt>
                <c:pt idx="1831">
                  <c:v>0.53773821759259255</c:v>
                </c:pt>
                <c:pt idx="1832">
                  <c:v>0.53774236111111107</c:v>
                </c:pt>
                <c:pt idx="1833">
                  <c:v>0.53774618055555556</c:v>
                </c:pt>
                <c:pt idx="1834">
                  <c:v>0.53775001157407409</c:v>
                </c:pt>
                <c:pt idx="1835">
                  <c:v>0.53775398148148146</c:v>
                </c:pt>
                <c:pt idx="1836">
                  <c:v>0.5377578472222222</c:v>
                </c:pt>
                <c:pt idx="1837">
                  <c:v>0.53776162037037034</c:v>
                </c:pt>
                <c:pt idx="1838">
                  <c:v>0.53776552083333329</c:v>
                </c:pt>
                <c:pt idx="1839">
                  <c:v>0.53776932870370364</c:v>
                </c:pt>
                <c:pt idx="1840">
                  <c:v>0.53777314814814814</c:v>
                </c:pt>
                <c:pt idx="1841">
                  <c:v>0.53777949074074072</c:v>
                </c:pt>
                <c:pt idx="1842">
                  <c:v>0.53778343750000002</c:v>
                </c:pt>
                <c:pt idx="1843">
                  <c:v>0.53778761574074074</c:v>
                </c:pt>
                <c:pt idx="1844">
                  <c:v>0.53779152777777772</c:v>
                </c:pt>
                <c:pt idx="1845">
                  <c:v>0.53779543981481481</c:v>
                </c:pt>
                <c:pt idx="1846">
                  <c:v>0.53779918981481478</c:v>
                </c:pt>
                <c:pt idx="1847">
                  <c:v>0.53780289351851851</c:v>
                </c:pt>
                <c:pt idx="1848">
                  <c:v>0.53780652777777782</c:v>
                </c:pt>
                <c:pt idx="1849">
                  <c:v>0.53781013888888884</c:v>
                </c:pt>
                <c:pt idx="1850">
                  <c:v>0.53781395833333334</c:v>
                </c:pt>
                <c:pt idx="1851">
                  <c:v>0.53781791666666667</c:v>
                </c:pt>
                <c:pt idx="1852">
                  <c:v>0.53782175925925924</c:v>
                </c:pt>
                <c:pt idx="1853">
                  <c:v>0.53782570601851853</c:v>
                </c:pt>
                <c:pt idx="1854">
                  <c:v>0.53782971064814811</c:v>
                </c:pt>
                <c:pt idx="1855">
                  <c:v>0.5378336226851852</c:v>
                </c:pt>
                <c:pt idx="1856">
                  <c:v>0.53783749999999997</c:v>
                </c:pt>
                <c:pt idx="1857">
                  <c:v>0.53784138888888888</c:v>
                </c:pt>
                <c:pt idx="1858">
                  <c:v>0.53784547453703702</c:v>
                </c:pt>
                <c:pt idx="1859">
                  <c:v>0.53784946759259256</c:v>
                </c:pt>
                <c:pt idx="1860">
                  <c:v>0.53785343750000003</c:v>
                </c:pt>
                <c:pt idx="1861">
                  <c:v>0.53785726851851845</c:v>
                </c:pt>
                <c:pt idx="1862">
                  <c:v>0.5378608796296297</c:v>
                </c:pt>
                <c:pt idx="1863">
                  <c:v>0.5378645138888889</c:v>
                </c:pt>
                <c:pt idx="1864">
                  <c:v>0.53786827546296301</c:v>
                </c:pt>
                <c:pt idx="1865">
                  <c:v>0.53787201388888894</c:v>
                </c:pt>
                <c:pt idx="1866">
                  <c:v>0.53787603009259255</c:v>
                </c:pt>
                <c:pt idx="1867">
                  <c:v>0.53788002314814809</c:v>
                </c:pt>
                <c:pt idx="1868">
                  <c:v>0.5378838773148148</c:v>
                </c:pt>
                <c:pt idx="1869">
                  <c:v>0.53788774305555553</c:v>
                </c:pt>
                <c:pt idx="1870">
                  <c:v>0.5378918055555556</c:v>
                </c:pt>
                <c:pt idx="1871">
                  <c:v>0.53789572916666673</c:v>
                </c:pt>
                <c:pt idx="1872">
                  <c:v>0.53789958333333332</c:v>
                </c:pt>
                <c:pt idx="1873">
                  <c:v>0.53790348379629627</c:v>
                </c:pt>
                <c:pt idx="1874">
                  <c:v>0.53790737268518518</c:v>
                </c:pt>
                <c:pt idx="1875">
                  <c:v>0.53791131944444448</c:v>
                </c:pt>
                <c:pt idx="1876">
                  <c:v>0.53791531250000002</c:v>
                </c:pt>
                <c:pt idx="1877">
                  <c:v>0.53791905092592596</c:v>
                </c:pt>
                <c:pt idx="1878">
                  <c:v>0.53792268518518516</c:v>
                </c:pt>
                <c:pt idx="1879">
                  <c:v>0.53792649305555551</c:v>
                </c:pt>
                <c:pt idx="1880">
                  <c:v>0.53793012731481482</c:v>
                </c:pt>
                <c:pt idx="1881">
                  <c:v>0.53793377314814816</c:v>
                </c:pt>
                <c:pt idx="1882">
                  <c:v>0.53793739583333333</c:v>
                </c:pt>
                <c:pt idx="1883">
                  <c:v>0.53794119212962965</c:v>
                </c:pt>
                <c:pt idx="1884">
                  <c:v>0.53794490740740741</c:v>
                </c:pt>
                <c:pt idx="1885">
                  <c:v>0.53794851851851855</c:v>
                </c:pt>
                <c:pt idx="1886">
                  <c:v>0.53795216435185178</c:v>
                </c:pt>
                <c:pt idx="1887">
                  <c:v>0.53795593750000004</c:v>
                </c:pt>
                <c:pt idx="1888">
                  <c:v>0.53795958333333338</c:v>
                </c:pt>
                <c:pt idx="1889">
                  <c:v>0.53796329861111114</c:v>
                </c:pt>
                <c:pt idx="1890">
                  <c:v>0.53796734953703707</c:v>
                </c:pt>
                <c:pt idx="1891">
                  <c:v>0.53797115740740742</c:v>
                </c:pt>
                <c:pt idx="1892">
                  <c:v>0.5379750694444444</c:v>
                </c:pt>
                <c:pt idx="1893">
                  <c:v>0.53797912037037043</c:v>
                </c:pt>
                <c:pt idx="1894">
                  <c:v>0.53798303240740741</c:v>
                </c:pt>
                <c:pt idx="1895">
                  <c:v>0.53798688657407412</c:v>
                </c:pt>
                <c:pt idx="1896">
                  <c:v>0.53799082175925927</c:v>
                </c:pt>
                <c:pt idx="1897">
                  <c:v>0.53799473379629636</c:v>
                </c:pt>
                <c:pt idx="1898">
                  <c:v>0.53799866898148141</c:v>
                </c:pt>
                <c:pt idx="1899">
                  <c:v>0.53800265046296303</c:v>
                </c:pt>
                <c:pt idx="1900">
                  <c:v>0.53800646990740741</c:v>
                </c:pt>
                <c:pt idx="1901">
                  <c:v>0.53801045138888892</c:v>
                </c:pt>
                <c:pt idx="1902">
                  <c:v>0.53801446759259253</c:v>
                </c:pt>
                <c:pt idx="1903">
                  <c:v>0.53801841435185183</c:v>
                </c:pt>
                <c:pt idx="1904">
                  <c:v>0.53802209490740738</c:v>
                </c:pt>
                <c:pt idx="1905">
                  <c:v>0.53802581018518525</c:v>
                </c:pt>
                <c:pt idx="1906">
                  <c:v>0.53802945601851848</c:v>
                </c:pt>
                <c:pt idx="1907">
                  <c:v>0.53803319444444442</c:v>
                </c:pt>
                <c:pt idx="1908">
                  <c:v>0.53803697916666671</c:v>
                </c:pt>
                <c:pt idx="1909">
                  <c:v>0.53804092592592589</c:v>
                </c:pt>
                <c:pt idx="1910">
                  <c:v>0.53804488425925923</c:v>
                </c:pt>
                <c:pt idx="1911">
                  <c:v>0.53804871527777776</c:v>
                </c:pt>
                <c:pt idx="1912">
                  <c:v>0.53805256944444446</c:v>
                </c:pt>
                <c:pt idx="1913">
                  <c:v>0.53805657407407403</c:v>
                </c:pt>
                <c:pt idx="1914">
                  <c:v>0.53806047453703709</c:v>
                </c:pt>
                <c:pt idx="1915">
                  <c:v>0.5380643634259259</c:v>
                </c:pt>
                <c:pt idx="1916">
                  <c:v>0.53806820601851857</c:v>
                </c:pt>
                <c:pt idx="1917">
                  <c:v>0.53807224537037035</c:v>
                </c:pt>
                <c:pt idx="1918">
                  <c:v>0.5380761458333333</c:v>
                </c:pt>
                <c:pt idx="1919">
                  <c:v>0.53808016203703701</c:v>
                </c:pt>
                <c:pt idx="1920">
                  <c:v>0.53808591435185182</c:v>
                </c:pt>
                <c:pt idx="1921">
                  <c:v>0.5380896296296297</c:v>
                </c:pt>
                <c:pt idx="1922">
                  <c:v>0.53809324074074072</c:v>
                </c:pt>
                <c:pt idx="1923">
                  <c:v>0.5380968981481481</c:v>
                </c:pt>
                <c:pt idx="1924">
                  <c:v>0.53810067129629624</c:v>
                </c:pt>
                <c:pt idx="1925">
                  <c:v>0.53810460648148151</c:v>
                </c:pt>
                <c:pt idx="1926">
                  <c:v>0.5381085879629629</c:v>
                </c:pt>
                <c:pt idx="1927">
                  <c:v>0.5381124074074074</c:v>
                </c:pt>
                <c:pt idx="1928">
                  <c:v>0.53811629629629631</c:v>
                </c:pt>
                <c:pt idx="1929">
                  <c:v>0.5381202430555555</c:v>
                </c:pt>
                <c:pt idx="1930">
                  <c:v>0.53812417824074077</c:v>
                </c:pt>
                <c:pt idx="1931">
                  <c:v>0.53812798611111112</c:v>
                </c:pt>
                <c:pt idx="1932">
                  <c:v>0.53813192129629628</c:v>
                </c:pt>
                <c:pt idx="1933">
                  <c:v>0.53813599537037038</c:v>
                </c:pt>
                <c:pt idx="1934">
                  <c:v>0.53813993055555553</c:v>
                </c:pt>
                <c:pt idx="1935">
                  <c:v>0.53814364583333341</c:v>
                </c:pt>
                <c:pt idx="1936">
                  <c:v>0.53814732638888885</c:v>
                </c:pt>
                <c:pt idx="1937">
                  <c:v>0.53815097222222219</c:v>
                </c:pt>
                <c:pt idx="1938">
                  <c:v>0.53815471064814813</c:v>
                </c:pt>
                <c:pt idx="1939">
                  <c:v>0.53815833333333341</c:v>
                </c:pt>
                <c:pt idx="1940">
                  <c:v>0.53816194444444443</c:v>
                </c:pt>
                <c:pt idx="1941">
                  <c:v>0.53816565972222219</c:v>
                </c:pt>
                <c:pt idx="1942">
                  <c:v>0.53816928240740747</c:v>
                </c:pt>
                <c:pt idx="1943">
                  <c:v>0.53817290509259263</c:v>
                </c:pt>
                <c:pt idx="1944">
                  <c:v>0.53817667824074078</c:v>
                </c:pt>
                <c:pt idx="1945">
                  <c:v>0.53819182870370363</c:v>
                </c:pt>
                <c:pt idx="1946">
                  <c:v>0.5381956365740741</c:v>
                </c:pt>
                <c:pt idx="1947">
                  <c:v>0.53820848379629627</c:v>
                </c:pt>
                <c:pt idx="1948">
                  <c:v>0.53821248842592595</c:v>
                </c:pt>
                <c:pt idx="1949">
                  <c:v>0.53821633101851851</c:v>
                </c:pt>
                <c:pt idx="1950">
                  <c:v>0.53822041666666665</c:v>
                </c:pt>
                <c:pt idx="1951">
                  <c:v>0.53822445601851854</c:v>
                </c:pt>
                <c:pt idx="1952">
                  <c:v>0.53822855324074081</c:v>
                </c:pt>
                <c:pt idx="1953">
                  <c:v>0.53823253472222221</c:v>
                </c:pt>
                <c:pt idx="1954">
                  <c:v>0.53823662037037034</c:v>
                </c:pt>
                <c:pt idx="1955">
                  <c:v>0.53824075231481483</c:v>
                </c:pt>
                <c:pt idx="1956">
                  <c:v>0.5382448842592592</c:v>
                </c:pt>
                <c:pt idx="1957">
                  <c:v>0.53824866898148149</c:v>
                </c:pt>
                <c:pt idx="1958">
                  <c:v>0.53825253472222223</c:v>
                </c:pt>
                <c:pt idx="1959">
                  <c:v>0.53825626157407414</c:v>
                </c:pt>
                <c:pt idx="1960">
                  <c:v>0.53825995370370372</c:v>
                </c:pt>
                <c:pt idx="1961">
                  <c:v>0.53826381944444446</c:v>
                </c:pt>
                <c:pt idx="1962">
                  <c:v>0.53826784722222221</c:v>
                </c:pt>
                <c:pt idx="1963">
                  <c:v>0.53827181712962957</c:v>
                </c:pt>
                <c:pt idx="1964">
                  <c:v>0.53827590277777781</c:v>
                </c:pt>
                <c:pt idx="1965">
                  <c:v>0.538279849537037</c:v>
                </c:pt>
                <c:pt idx="1966">
                  <c:v>0.53828371527777774</c:v>
                </c:pt>
                <c:pt idx="1967">
                  <c:v>0.538287962962963</c:v>
                </c:pt>
                <c:pt idx="1968">
                  <c:v>0.53829206018518516</c:v>
                </c:pt>
                <c:pt idx="1969">
                  <c:v>0.53829597222222225</c:v>
                </c:pt>
                <c:pt idx="1970">
                  <c:v>0.53829996527777779</c:v>
                </c:pt>
                <c:pt idx="1971">
                  <c:v>0.53830409722222228</c:v>
                </c:pt>
                <c:pt idx="1972">
                  <c:v>0.53830797453703705</c:v>
                </c:pt>
                <c:pt idx="1973">
                  <c:v>0.53831166666666663</c:v>
                </c:pt>
                <c:pt idx="1974">
                  <c:v>0.53831546296296295</c:v>
                </c:pt>
                <c:pt idx="1975">
                  <c:v>0.53831917824074071</c:v>
                </c:pt>
                <c:pt idx="1976">
                  <c:v>0.53832288194444444</c:v>
                </c:pt>
                <c:pt idx="1977">
                  <c:v>0.53832701388888882</c:v>
                </c:pt>
                <c:pt idx="1978">
                  <c:v>0.53833097222222215</c:v>
                </c:pt>
                <c:pt idx="1979">
                  <c:v>0.53833495370370377</c:v>
                </c:pt>
                <c:pt idx="1980">
                  <c:v>0.53833902777777776</c:v>
                </c:pt>
                <c:pt idx="1981">
                  <c:v>0.53834298611111109</c:v>
                </c:pt>
                <c:pt idx="1982">
                  <c:v>0.53834694444444442</c:v>
                </c:pt>
                <c:pt idx="1983">
                  <c:v>0.53835098379629631</c:v>
                </c:pt>
                <c:pt idx="1984">
                  <c:v>0.53835491898148147</c:v>
                </c:pt>
                <c:pt idx="1985">
                  <c:v>0.53835890046296297</c:v>
                </c:pt>
                <c:pt idx="1986">
                  <c:v>0.53836297453703696</c:v>
                </c:pt>
                <c:pt idx="1987">
                  <c:v>0.53836689814814809</c:v>
                </c:pt>
                <c:pt idx="1988">
                  <c:v>0.53837057870370375</c:v>
                </c:pt>
                <c:pt idx="1989">
                  <c:v>0.5383743518518519</c:v>
                </c:pt>
                <c:pt idx="1990">
                  <c:v>0.53837805555555562</c:v>
                </c:pt>
                <c:pt idx="1991">
                  <c:v>0.53838179398148145</c:v>
                </c:pt>
                <c:pt idx="1992">
                  <c:v>0.53838563657407412</c:v>
                </c:pt>
                <c:pt idx="1993">
                  <c:v>0.53838934027777785</c:v>
                </c:pt>
                <c:pt idx="1994">
                  <c:v>0.53839312500000003</c:v>
                </c:pt>
                <c:pt idx="1995">
                  <c:v>0.53839695601851856</c:v>
                </c:pt>
                <c:pt idx="1996">
                  <c:v>0.53840064814814814</c:v>
                </c:pt>
                <c:pt idx="1997">
                  <c:v>0.53840434027777773</c:v>
                </c:pt>
                <c:pt idx="1998">
                  <c:v>0.53840812500000002</c:v>
                </c:pt>
                <c:pt idx="1999">
                  <c:v>0.53841179398148153</c:v>
                </c:pt>
                <c:pt idx="2000">
                  <c:v>0.5384155092592593</c:v>
                </c:pt>
                <c:pt idx="2001">
                  <c:v>0.53841958333333328</c:v>
                </c:pt>
                <c:pt idx="2002">
                  <c:v>0.53842362268518518</c:v>
                </c:pt>
                <c:pt idx="2003">
                  <c:v>0.53842755787037044</c:v>
                </c:pt>
                <c:pt idx="2004">
                  <c:v>0.53843175925925923</c:v>
                </c:pt>
                <c:pt idx="2005">
                  <c:v>0.5384356944444445</c:v>
                </c:pt>
                <c:pt idx="2006">
                  <c:v>0.53843973379629628</c:v>
                </c:pt>
                <c:pt idx="2007">
                  <c:v>0.53844378472222221</c:v>
                </c:pt>
                <c:pt idx="2008">
                  <c:v>0.53844777777777775</c:v>
                </c:pt>
                <c:pt idx="2009">
                  <c:v>0.53845177083333329</c:v>
                </c:pt>
                <c:pt idx="2010">
                  <c:v>0.53845826388888895</c:v>
                </c:pt>
                <c:pt idx="2011">
                  <c:v>0.53846223379629632</c:v>
                </c:pt>
                <c:pt idx="2012">
                  <c:v>0.53846635416666666</c:v>
                </c:pt>
                <c:pt idx="2013">
                  <c:v>0.53847026620370364</c:v>
                </c:pt>
                <c:pt idx="2014">
                  <c:v>0.53847392361111113</c:v>
                </c:pt>
                <c:pt idx="2015">
                  <c:v>0.53847763888888889</c:v>
                </c:pt>
                <c:pt idx="2016">
                  <c:v>0.53848135416666665</c:v>
                </c:pt>
                <c:pt idx="2017">
                  <c:v>0.5384850347222222</c:v>
                </c:pt>
                <c:pt idx="2018">
                  <c:v>0.53848870370370372</c:v>
                </c:pt>
                <c:pt idx="2019">
                  <c:v>0.53849266203703705</c:v>
                </c:pt>
                <c:pt idx="2020">
                  <c:v>0.53849653935185182</c:v>
                </c:pt>
                <c:pt idx="2021">
                  <c:v>0.53850056712962957</c:v>
                </c:pt>
                <c:pt idx="2022">
                  <c:v>0.53850456018518522</c:v>
                </c:pt>
                <c:pt idx="2023">
                  <c:v>0.53850848379629623</c:v>
                </c:pt>
                <c:pt idx="2024">
                  <c:v>0.53851245370370371</c:v>
                </c:pt>
                <c:pt idx="2025">
                  <c:v>0.53851631944444445</c:v>
                </c:pt>
                <c:pt idx="2026">
                  <c:v>0.53852028935185181</c:v>
                </c:pt>
                <c:pt idx="2027">
                  <c:v>0.53852427083333332</c:v>
                </c:pt>
                <c:pt idx="2028">
                  <c:v>0.53852828703703703</c:v>
                </c:pt>
                <c:pt idx="2029">
                  <c:v>0.53853217592592595</c:v>
                </c:pt>
                <c:pt idx="2030">
                  <c:v>0.53853590277777774</c:v>
                </c:pt>
                <c:pt idx="2031">
                  <c:v>0.53853957175925926</c:v>
                </c:pt>
                <c:pt idx="2032">
                  <c:v>0.53854322916666664</c:v>
                </c:pt>
                <c:pt idx="2033">
                  <c:v>0.53854703703703699</c:v>
                </c:pt>
                <c:pt idx="2034">
                  <c:v>0.53855081018518514</c:v>
                </c:pt>
                <c:pt idx="2035">
                  <c:v>0.53855480324074068</c:v>
                </c:pt>
                <c:pt idx="2036">
                  <c:v>0.53855884259259257</c:v>
                </c:pt>
                <c:pt idx="2037">
                  <c:v>0.53856263888888889</c:v>
                </c:pt>
                <c:pt idx="2038">
                  <c:v>0.53856651620370377</c:v>
                </c:pt>
                <c:pt idx="2039">
                  <c:v>0.53857049768518517</c:v>
                </c:pt>
                <c:pt idx="2040">
                  <c:v>0.53857456018518512</c:v>
                </c:pt>
                <c:pt idx="2041">
                  <c:v>0.53857849537037039</c:v>
                </c:pt>
                <c:pt idx="2042">
                  <c:v>0.53858253472222228</c:v>
                </c:pt>
                <c:pt idx="2043">
                  <c:v>0.5385863657407407</c:v>
                </c:pt>
                <c:pt idx="2044">
                  <c:v>0.53859037037037039</c:v>
                </c:pt>
                <c:pt idx="2045">
                  <c:v>0.53859429398148151</c:v>
                </c:pt>
                <c:pt idx="2046">
                  <c:v>0.5385980208333333</c:v>
                </c:pt>
                <c:pt idx="2047">
                  <c:v>0.53860167824074068</c:v>
                </c:pt>
                <c:pt idx="2048">
                  <c:v>0.53860547453703711</c:v>
                </c:pt>
                <c:pt idx="2049">
                  <c:v>0.53860912037037034</c:v>
                </c:pt>
                <c:pt idx="2050">
                  <c:v>0.53861278935185186</c:v>
                </c:pt>
                <c:pt idx="2051">
                  <c:v>0.53861656250000001</c:v>
                </c:pt>
                <c:pt idx="2052">
                  <c:v>0.53862030092592594</c:v>
                </c:pt>
                <c:pt idx="2053">
                  <c:v>0.53862396990740746</c:v>
                </c:pt>
                <c:pt idx="2054">
                  <c:v>0.53862780092592588</c:v>
                </c:pt>
                <c:pt idx="2055">
                  <c:v>0.53863153935185182</c:v>
                </c:pt>
                <c:pt idx="2056">
                  <c:v>0.53863519675925919</c:v>
                </c:pt>
                <c:pt idx="2057">
                  <c:v>0.53863885416666668</c:v>
                </c:pt>
                <c:pt idx="2058">
                  <c:v>0.53864289351851846</c:v>
                </c:pt>
                <c:pt idx="2059">
                  <c:v>0.53864740740740735</c:v>
                </c:pt>
                <c:pt idx="2060">
                  <c:v>0.53865145833333339</c:v>
                </c:pt>
                <c:pt idx="2061">
                  <c:v>0.5386552546296296</c:v>
                </c:pt>
                <c:pt idx="2062">
                  <c:v>0.53865917824074072</c:v>
                </c:pt>
                <c:pt idx="2063">
                  <c:v>0.5386631481481482</c:v>
                </c:pt>
                <c:pt idx="2064">
                  <c:v>0.53866717592592595</c:v>
                </c:pt>
                <c:pt idx="2065">
                  <c:v>0.5386711111111111</c:v>
                </c:pt>
                <c:pt idx="2066">
                  <c:v>0.53867517361111117</c:v>
                </c:pt>
                <c:pt idx="2067">
                  <c:v>0.53867914351851853</c:v>
                </c:pt>
                <c:pt idx="2068">
                  <c:v>0.53868303240740734</c:v>
                </c:pt>
                <c:pt idx="2069">
                  <c:v>0.53868695601851846</c:v>
                </c:pt>
                <c:pt idx="2070">
                  <c:v>0.53869094907407411</c:v>
                </c:pt>
                <c:pt idx="2071">
                  <c:v>0.53869493055555562</c:v>
                </c:pt>
                <c:pt idx="2072">
                  <c:v>0.53869883101851845</c:v>
                </c:pt>
                <c:pt idx="2073">
                  <c:v>0.53870251157407412</c:v>
                </c:pt>
                <c:pt idx="2074">
                  <c:v>0.53870619212962956</c:v>
                </c:pt>
                <c:pt idx="2075">
                  <c:v>0.53870993055555549</c:v>
                </c:pt>
                <c:pt idx="2076">
                  <c:v>0.5387136574074074</c:v>
                </c:pt>
                <c:pt idx="2077">
                  <c:v>0.53871756944444449</c:v>
                </c:pt>
                <c:pt idx="2078">
                  <c:v>0.53872158564814809</c:v>
                </c:pt>
                <c:pt idx="2079">
                  <c:v>0.53872547453703701</c:v>
                </c:pt>
                <c:pt idx="2080">
                  <c:v>0.53872930555555554</c:v>
                </c:pt>
                <c:pt idx="2081">
                  <c:v>0.53873325231481484</c:v>
                </c:pt>
                <c:pt idx="2082">
                  <c:v>0.53873725694444441</c:v>
                </c:pt>
                <c:pt idx="2083">
                  <c:v>0.53874361111111113</c:v>
                </c:pt>
                <c:pt idx="2084">
                  <c:v>0.53874762731481485</c:v>
                </c:pt>
                <c:pt idx="2085">
                  <c:v>0.5387516550925926</c:v>
                </c:pt>
                <c:pt idx="2086">
                  <c:v>0.53875570601851852</c:v>
                </c:pt>
                <c:pt idx="2087">
                  <c:v>0.53875951388888887</c:v>
                </c:pt>
                <c:pt idx="2088">
                  <c:v>0.53876324074074067</c:v>
                </c:pt>
                <c:pt idx="2089">
                  <c:v>0.53876701388888892</c:v>
                </c:pt>
                <c:pt idx="2090">
                  <c:v>0.53877069444444448</c:v>
                </c:pt>
                <c:pt idx="2091">
                  <c:v>0.538774363425926</c:v>
                </c:pt>
                <c:pt idx="2092">
                  <c:v>0.53877832175925933</c:v>
                </c:pt>
                <c:pt idx="2093">
                  <c:v>0.53878226851851851</c:v>
                </c:pt>
                <c:pt idx="2094">
                  <c:v>0.53878620370370367</c:v>
                </c:pt>
                <c:pt idx="2095">
                  <c:v>0.53879011574074076</c:v>
                </c:pt>
                <c:pt idx="2096">
                  <c:v>0.53879399305555553</c:v>
                </c:pt>
                <c:pt idx="2097">
                  <c:v>0.5387979282407408</c:v>
                </c:pt>
                <c:pt idx="2098">
                  <c:v>0.53880199074074075</c:v>
                </c:pt>
                <c:pt idx="2099">
                  <c:v>0.53880594907407409</c:v>
                </c:pt>
                <c:pt idx="2100">
                  <c:v>0.53880997685185184</c:v>
                </c:pt>
                <c:pt idx="2101">
                  <c:v>0.5388141319444445</c:v>
                </c:pt>
                <c:pt idx="2102">
                  <c:v>0.53881805555555562</c:v>
                </c:pt>
                <c:pt idx="2103">
                  <c:v>0.5388217476851852</c:v>
                </c:pt>
                <c:pt idx="2104">
                  <c:v>0.53882552083333335</c:v>
                </c:pt>
                <c:pt idx="2105">
                  <c:v>0.5388292013888889</c:v>
                </c:pt>
                <c:pt idx="2106">
                  <c:v>0.5388329282407408</c:v>
                </c:pt>
                <c:pt idx="2107">
                  <c:v>0.53883679398148143</c:v>
                </c:pt>
                <c:pt idx="2108">
                  <c:v>0.53884048611111113</c:v>
                </c:pt>
                <c:pt idx="2109">
                  <c:v>0.53884429398148148</c:v>
                </c:pt>
                <c:pt idx="2110">
                  <c:v>0.53884813657407404</c:v>
                </c:pt>
                <c:pt idx="2111">
                  <c:v>0.53885182870370374</c:v>
                </c:pt>
                <c:pt idx="2112">
                  <c:v>0.53885559027777774</c:v>
                </c:pt>
                <c:pt idx="2113">
                  <c:v>0.53885936342592589</c:v>
                </c:pt>
                <c:pt idx="2114">
                  <c:v>0.53886310185185182</c:v>
                </c:pt>
                <c:pt idx="2115">
                  <c:v>0.53886681712962969</c:v>
                </c:pt>
                <c:pt idx="2116">
                  <c:v>0.53887097222222224</c:v>
                </c:pt>
                <c:pt idx="2117">
                  <c:v>0.53887488425925922</c:v>
                </c:pt>
                <c:pt idx="2118">
                  <c:v>0.53887887731481487</c:v>
                </c:pt>
                <c:pt idx="2119">
                  <c:v>0.53888275462962965</c:v>
                </c:pt>
                <c:pt idx="2120">
                  <c:v>0.53888662037037038</c:v>
                </c:pt>
                <c:pt idx="2121">
                  <c:v>0.53889061342592592</c:v>
                </c:pt>
                <c:pt idx="2122">
                  <c:v>0.5388947106481482</c:v>
                </c:pt>
                <c:pt idx="2123">
                  <c:v>0.5388986921296296</c:v>
                </c:pt>
                <c:pt idx="2124">
                  <c:v>0.53890274305555552</c:v>
                </c:pt>
                <c:pt idx="2125">
                  <c:v>0.53890685185185183</c:v>
                </c:pt>
                <c:pt idx="2126">
                  <c:v>0.53891086805555555</c:v>
                </c:pt>
                <c:pt idx="2127">
                  <c:v>0.53891484953703706</c:v>
                </c:pt>
                <c:pt idx="2128">
                  <c:v>0.53891902777777778</c:v>
                </c:pt>
                <c:pt idx="2129">
                  <c:v>0.53892314814814812</c:v>
                </c:pt>
                <c:pt idx="2130">
                  <c:v>0.53892693287037041</c:v>
                </c:pt>
                <c:pt idx="2131">
                  <c:v>0.53893074074074077</c:v>
                </c:pt>
                <c:pt idx="2132">
                  <c:v>0.53893451388888891</c:v>
                </c:pt>
                <c:pt idx="2133">
                  <c:v>0.5389382407407407</c:v>
                </c:pt>
                <c:pt idx="2134">
                  <c:v>0.53894221064814818</c:v>
                </c:pt>
                <c:pt idx="2135">
                  <c:v>0.53894621527777775</c:v>
                </c:pt>
                <c:pt idx="2136">
                  <c:v>0.53895021990740744</c:v>
                </c:pt>
                <c:pt idx="2137">
                  <c:v>0.53895421296296298</c:v>
                </c:pt>
                <c:pt idx="2138">
                  <c:v>0.53895825231481476</c:v>
                </c:pt>
                <c:pt idx="2139">
                  <c:v>0.5389622453703703</c:v>
                </c:pt>
                <c:pt idx="2140">
                  <c:v>0.53896628472222219</c:v>
                </c:pt>
                <c:pt idx="2141">
                  <c:v>0.53897043981481485</c:v>
                </c:pt>
                <c:pt idx="2142">
                  <c:v>0.5389744675925926</c:v>
                </c:pt>
                <c:pt idx="2143">
                  <c:v>0.53897849537037035</c:v>
                </c:pt>
                <c:pt idx="2144">
                  <c:v>0.53898258101851859</c:v>
                </c:pt>
                <c:pt idx="2145">
                  <c:v>0.53898631944444442</c:v>
                </c:pt>
                <c:pt idx="2146">
                  <c:v>0.53899006944444439</c:v>
                </c:pt>
                <c:pt idx="2147">
                  <c:v>0.53899405092592589</c:v>
                </c:pt>
                <c:pt idx="2148">
                  <c:v>0.53899788194444442</c:v>
                </c:pt>
                <c:pt idx="2149">
                  <c:v>0.53900170138888892</c:v>
                </c:pt>
                <c:pt idx="2150">
                  <c:v>0.53900578703703705</c:v>
                </c:pt>
                <c:pt idx="2151">
                  <c:v>0.53900982638888884</c:v>
                </c:pt>
                <c:pt idx="2152">
                  <c:v>0.53901381944444438</c:v>
                </c:pt>
                <c:pt idx="2153">
                  <c:v>0.53901788194444444</c:v>
                </c:pt>
                <c:pt idx="2154">
                  <c:v>0.53902192129629622</c:v>
                </c:pt>
                <c:pt idx="2155">
                  <c:v>0.53902587962962956</c:v>
                </c:pt>
                <c:pt idx="2156">
                  <c:v>0.53902998842592587</c:v>
                </c:pt>
                <c:pt idx="2157">
                  <c:v>0.53903651620370374</c:v>
                </c:pt>
                <c:pt idx="2158">
                  <c:v>0.53904056712962967</c:v>
                </c:pt>
                <c:pt idx="2159">
                  <c:v>0.539044525462963</c:v>
                </c:pt>
                <c:pt idx="2160">
                  <c:v>0.53904821759259258</c:v>
                </c:pt>
                <c:pt idx="2161">
                  <c:v>0.53905209490740746</c:v>
                </c:pt>
                <c:pt idx="2162">
                  <c:v>0.53905582175925926</c:v>
                </c:pt>
                <c:pt idx="2163">
                  <c:v>0.53905949074074078</c:v>
                </c:pt>
                <c:pt idx="2164">
                  <c:v>0.53906329861111113</c:v>
                </c:pt>
                <c:pt idx="2165">
                  <c:v>0.53906715277777784</c:v>
                </c:pt>
                <c:pt idx="2166">
                  <c:v>0.53907086805555549</c:v>
                </c:pt>
                <c:pt idx="2167">
                  <c:v>0.53907467592592595</c:v>
                </c:pt>
                <c:pt idx="2168">
                  <c:v>0.53907841435185189</c:v>
                </c:pt>
                <c:pt idx="2169">
                  <c:v>0.53908224537037042</c:v>
                </c:pt>
                <c:pt idx="2170">
                  <c:v>0.53908598379629635</c:v>
                </c:pt>
                <c:pt idx="2171">
                  <c:v>0.53908973379629632</c:v>
                </c:pt>
                <c:pt idx="2172">
                  <c:v>0.53909370370370369</c:v>
                </c:pt>
                <c:pt idx="2173">
                  <c:v>0.53909776620370364</c:v>
                </c:pt>
                <c:pt idx="2174">
                  <c:v>0.53910174768518515</c:v>
                </c:pt>
                <c:pt idx="2175">
                  <c:v>0.53910577546296301</c:v>
                </c:pt>
                <c:pt idx="2176">
                  <c:v>0.53910990740740738</c:v>
                </c:pt>
                <c:pt idx="2177">
                  <c:v>0.53911398148148149</c:v>
                </c:pt>
                <c:pt idx="2178">
                  <c:v>0.53911810185185183</c:v>
                </c:pt>
                <c:pt idx="2179">
                  <c:v>0.5391221643518519</c:v>
                </c:pt>
                <c:pt idx="2180">
                  <c:v>0.53912609953703705</c:v>
                </c:pt>
                <c:pt idx="2181">
                  <c:v>0.53913013888888883</c:v>
                </c:pt>
                <c:pt idx="2182">
                  <c:v>0.53913424768518514</c:v>
                </c:pt>
                <c:pt idx="2183">
                  <c:v>0.53913832175925924</c:v>
                </c:pt>
                <c:pt idx="2184">
                  <c:v>0.53914230324074075</c:v>
                </c:pt>
                <c:pt idx="2185">
                  <c:v>0.53914638888888888</c:v>
                </c:pt>
                <c:pt idx="2186">
                  <c:v>0.53915031250000001</c:v>
                </c:pt>
                <c:pt idx="2187">
                  <c:v>0.53915401620370373</c:v>
                </c:pt>
                <c:pt idx="2188">
                  <c:v>0.53915773148148149</c:v>
                </c:pt>
                <c:pt idx="2189">
                  <c:v>0.53916160879629627</c:v>
                </c:pt>
                <c:pt idx="2190">
                  <c:v>0.53916533564814817</c:v>
                </c:pt>
                <c:pt idx="2191">
                  <c:v>0.53916927083333333</c:v>
                </c:pt>
                <c:pt idx="2192">
                  <c:v>0.53917325231481483</c:v>
                </c:pt>
                <c:pt idx="2193">
                  <c:v>0.53917723379629623</c:v>
                </c:pt>
                <c:pt idx="2194">
                  <c:v>0.53918121527777785</c:v>
                </c:pt>
                <c:pt idx="2195">
                  <c:v>0.53918516203703704</c:v>
                </c:pt>
                <c:pt idx="2196">
                  <c:v>0.53918912037037037</c:v>
                </c:pt>
                <c:pt idx="2197">
                  <c:v>0.53919310185185187</c:v>
                </c:pt>
                <c:pt idx="2198">
                  <c:v>0.53919704861111117</c:v>
                </c:pt>
                <c:pt idx="2199">
                  <c:v>0.53920087962962959</c:v>
                </c:pt>
                <c:pt idx="2200">
                  <c:v>0.53920482638888889</c:v>
                </c:pt>
                <c:pt idx="2201">
                  <c:v>0.53920888888888896</c:v>
                </c:pt>
                <c:pt idx="2202">
                  <c:v>0.53921258101851854</c:v>
                </c:pt>
                <c:pt idx="2203">
                  <c:v>0.5392162615740741</c:v>
                </c:pt>
                <c:pt idx="2204">
                  <c:v>0.53922004629629627</c:v>
                </c:pt>
                <c:pt idx="2205">
                  <c:v>0.53922590277777782</c:v>
                </c:pt>
                <c:pt idx="2206">
                  <c:v>0.53922983796296298</c:v>
                </c:pt>
                <c:pt idx="2207">
                  <c:v>0.53923375000000007</c:v>
                </c:pt>
                <c:pt idx="2208">
                  <c:v>0.53923777777777782</c:v>
                </c:pt>
                <c:pt idx="2209">
                  <c:v>0.53924186342592595</c:v>
                </c:pt>
                <c:pt idx="2210">
                  <c:v>0.53924587962962967</c:v>
                </c:pt>
                <c:pt idx="2211">
                  <c:v>0.53924994212962962</c:v>
                </c:pt>
                <c:pt idx="2212">
                  <c:v>0.53925401620370372</c:v>
                </c:pt>
                <c:pt idx="2213">
                  <c:v>0.53925806712962965</c:v>
                </c:pt>
                <c:pt idx="2214">
                  <c:v>0.53926207175925922</c:v>
                </c:pt>
                <c:pt idx="2215">
                  <c:v>0.53926611111111111</c:v>
                </c:pt>
                <c:pt idx="2216">
                  <c:v>0.5392700578703703</c:v>
                </c:pt>
                <c:pt idx="2217">
                  <c:v>0.53927385416666673</c:v>
                </c:pt>
                <c:pt idx="2218">
                  <c:v>0.53927762731481488</c:v>
                </c:pt>
                <c:pt idx="2219">
                  <c:v>0.53928135416666667</c:v>
                </c:pt>
                <c:pt idx="2220">
                  <c:v>0.53928504629629626</c:v>
                </c:pt>
                <c:pt idx="2221">
                  <c:v>0.5392889120370371</c:v>
                </c:pt>
                <c:pt idx="2222">
                  <c:v>0.53929261574074072</c:v>
                </c:pt>
                <c:pt idx="2223">
                  <c:v>0.53929633101851848</c:v>
                </c:pt>
                <c:pt idx="2224">
                  <c:v>0.53930001157407415</c:v>
                </c:pt>
                <c:pt idx="2225">
                  <c:v>0.53930374999999997</c:v>
                </c:pt>
                <c:pt idx="2226">
                  <c:v>0.53930751157407408</c:v>
                </c:pt>
                <c:pt idx="2227">
                  <c:v>0.5393111805555556</c:v>
                </c:pt>
                <c:pt idx="2228">
                  <c:v>0.53931489583333336</c:v>
                </c:pt>
                <c:pt idx="2229">
                  <c:v>0.53931895833333332</c:v>
                </c:pt>
                <c:pt idx="2230">
                  <c:v>0.53932291666666665</c:v>
                </c:pt>
                <c:pt idx="2231">
                  <c:v>0.53932688657407402</c:v>
                </c:pt>
                <c:pt idx="2232">
                  <c:v>0.53933093750000005</c:v>
                </c:pt>
                <c:pt idx="2233">
                  <c:v>0.53933505787037039</c:v>
                </c:pt>
                <c:pt idx="2234">
                  <c:v>0.53933902777777776</c:v>
                </c:pt>
                <c:pt idx="2235">
                  <c:v>0.53934315972222224</c:v>
                </c:pt>
                <c:pt idx="2236">
                  <c:v>0.53934716435185182</c:v>
                </c:pt>
                <c:pt idx="2237">
                  <c:v>0.53935125000000006</c:v>
                </c:pt>
                <c:pt idx="2238">
                  <c:v>0.53935523148148146</c:v>
                </c:pt>
                <c:pt idx="2239">
                  <c:v>0.53935929398148141</c:v>
                </c:pt>
                <c:pt idx="2240">
                  <c:v>0.5393632986111111</c:v>
                </c:pt>
                <c:pt idx="2241">
                  <c:v>0.53936732638888885</c:v>
                </c:pt>
                <c:pt idx="2242">
                  <c:v>0.53937141203703709</c:v>
                </c:pt>
                <c:pt idx="2243">
                  <c:v>0.53937547453703705</c:v>
                </c:pt>
                <c:pt idx="2244">
                  <c:v>0.53937921296296298</c:v>
                </c:pt>
                <c:pt idx="2245">
                  <c:v>0.53938304398148151</c:v>
                </c:pt>
                <c:pt idx="2246">
                  <c:v>0.53938671296296292</c:v>
                </c:pt>
                <c:pt idx="2247">
                  <c:v>0.53939040509259262</c:v>
                </c:pt>
                <c:pt idx="2248">
                  <c:v>0.53939445601851854</c:v>
                </c:pt>
                <c:pt idx="2249">
                  <c:v>0.53939868055555562</c:v>
                </c:pt>
                <c:pt idx="2250">
                  <c:v>0.53940506944444444</c:v>
                </c:pt>
                <c:pt idx="2251">
                  <c:v>0.53940908564814816</c:v>
                </c:pt>
                <c:pt idx="2252">
                  <c:v>0.53941306712962966</c:v>
                </c:pt>
                <c:pt idx="2253">
                  <c:v>0.53941717592592597</c:v>
                </c:pt>
                <c:pt idx="2254">
                  <c:v>0.53942119212962958</c:v>
                </c:pt>
                <c:pt idx="2255">
                  <c:v>0.53942520833333341</c:v>
                </c:pt>
                <c:pt idx="2256">
                  <c:v>0.53942929398148143</c:v>
                </c:pt>
                <c:pt idx="2257">
                  <c:v>0.53943329861111111</c:v>
                </c:pt>
                <c:pt idx="2258">
                  <c:v>0.53943716435185185</c:v>
                </c:pt>
                <c:pt idx="2259">
                  <c:v>0.53944086805555558</c:v>
                </c:pt>
                <c:pt idx="2260">
                  <c:v>0.53944452546296295</c:v>
                </c:pt>
                <c:pt idx="2261">
                  <c:v>0.53944825231481486</c:v>
                </c:pt>
                <c:pt idx="2262">
                  <c:v>0.53945214120370377</c:v>
                </c:pt>
                <c:pt idx="2263">
                  <c:v>0.53945606481481478</c:v>
                </c:pt>
                <c:pt idx="2264">
                  <c:v>0.53946005787037044</c:v>
                </c:pt>
                <c:pt idx="2265">
                  <c:v>0.53946407407407404</c:v>
                </c:pt>
                <c:pt idx="2266">
                  <c:v>0.53946812499999997</c:v>
                </c:pt>
                <c:pt idx="2267">
                  <c:v>0.53947217592592589</c:v>
                </c:pt>
                <c:pt idx="2268">
                  <c:v>0.53947616898148143</c:v>
                </c:pt>
                <c:pt idx="2269">
                  <c:v>0.53948032407407409</c:v>
                </c:pt>
                <c:pt idx="2270">
                  <c:v>0.53948435185185184</c:v>
                </c:pt>
                <c:pt idx="2271">
                  <c:v>0.53948836805555556</c:v>
                </c:pt>
                <c:pt idx="2272">
                  <c:v>0.53949241898148148</c:v>
                </c:pt>
                <c:pt idx="2273">
                  <c:v>0.53949640046296299</c:v>
                </c:pt>
                <c:pt idx="2274">
                  <c:v>0.53950024305555555</c:v>
                </c:pt>
                <c:pt idx="2275">
                  <c:v>0.53950410879629629</c:v>
                </c:pt>
                <c:pt idx="2276">
                  <c:v>0.53950783564814808</c:v>
                </c:pt>
                <c:pt idx="2277">
                  <c:v>0.53951151620370374</c:v>
                </c:pt>
                <c:pt idx="2278">
                  <c:v>0.53951538194444437</c:v>
                </c:pt>
                <c:pt idx="2279">
                  <c:v>0.53951913194444445</c:v>
                </c:pt>
                <c:pt idx="2280">
                  <c:v>0.53952284722222221</c:v>
                </c:pt>
                <c:pt idx="2281">
                  <c:v>0.5395266666666666</c:v>
                </c:pt>
                <c:pt idx="2282">
                  <c:v>0.5395304861111111</c:v>
                </c:pt>
                <c:pt idx="2283">
                  <c:v>0.53953418981481482</c:v>
                </c:pt>
                <c:pt idx="2284">
                  <c:v>0.539537974537037</c:v>
                </c:pt>
                <c:pt idx="2285">
                  <c:v>0.53954180555555553</c:v>
                </c:pt>
                <c:pt idx="2286">
                  <c:v>0.53954579861111107</c:v>
                </c:pt>
                <c:pt idx="2287">
                  <c:v>0.53954987268518517</c:v>
                </c:pt>
                <c:pt idx="2288">
                  <c:v>0.5395538310185185</c:v>
                </c:pt>
                <c:pt idx="2289">
                  <c:v>0.53955781250000001</c:v>
                </c:pt>
                <c:pt idx="2290">
                  <c:v>0.53956189814814814</c:v>
                </c:pt>
                <c:pt idx="2291">
                  <c:v>0.53956585648148148</c:v>
                </c:pt>
                <c:pt idx="2292">
                  <c:v>0.5395699074074074</c:v>
                </c:pt>
                <c:pt idx="2293">
                  <c:v>0.53957394675925929</c:v>
                </c:pt>
                <c:pt idx="2294">
                  <c:v>0.53957807870370367</c:v>
                </c:pt>
                <c:pt idx="2295">
                  <c:v>0.53958208333333335</c:v>
                </c:pt>
                <c:pt idx="2296">
                  <c:v>0.53958614583333331</c:v>
                </c:pt>
                <c:pt idx="2297">
                  <c:v>0.53959034722222221</c:v>
                </c:pt>
                <c:pt idx="2298">
                  <c:v>0.53959440972222217</c:v>
                </c:pt>
                <c:pt idx="2299">
                  <c:v>0.53959837962962964</c:v>
                </c:pt>
                <c:pt idx="2300">
                  <c:v>0.53960229166666662</c:v>
                </c:pt>
                <c:pt idx="2301">
                  <c:v>0.53960601851851853</c:v>
                </c:pt>
                <c:pt idx="2302">
                  <c:v>0.53960979166666667</c:v>
                </c:pt>
                <c:pt idx="2303">
                  <c:v>0.53961366898148155</c:v>
                </c:pt>
                <c:pt idx="2304">
                  <c:v>0.53961745370370373</c:v>
                </c:pt>
                <c:pt idx="2305">
                  <c:v>0.53962159722222225</c:v>
                </c:pt>
                <c:pt idx="2306">
                  <c:v>0.53962792824074068</c:v>
                </c:pt>
                <c:pt idx="2307">
                  <c:v>0.53963211805555555</c:v>
                </c:pt>
                <c:pt idx="2308">
                  <c:v>0.53963642361111108</c:v>
                </c:pt>
                <c:pt idx="2309">
                  <c:v>0.53964048611111115</c:v>
                </c:pt>
                <c:pt idx="2310">
                  <c:v>0.53964452546296293</c:v>
                </c:pt>
                <c:pt idx="2311">
                  <c:v>0.53964875000000001</c:v>
                </c:pt>
                <c:pt idx="2312">
                  <c:v>0.53965273148148152</c:v>
                </c:pt>
                <c:pt idx="2313">
                  <c:v>0.53965684027777783</c:v>
                </c:pt>
                <c:pt idx="2314">
                  <c:v>0.53966096064814817</c:v>
                </c:pt>
                <c:pt idx="2315">
                  <c:v>0.53966469907407411</c:v>
                </c:pt>
                <c:pt idx="2316">
                  <c:v>0.53966843749999993</c:v>
                </c:pt>
                <c:pt idx="2317">
                  <c:v>0.53967225694444443</c:v>
                </c:pt>
                <c:pt idx="2318">
                  <c:v>0.53967605324074075</c:v>
                </c:pt>
                <c:pt idx="2319">
                  <c:v>0.53967994212962966</c:v>
                </c:pt>
                <c:pt idx="2320">
                  <c:v>0.53968403935185183</c:v>
                </c:pt>
                <c:pt idx="2321">
                  <c:v>0.53968804398148151</c:v>
                </c:pt>
                <c:pt idx="2322">
                  <c:v>0.53969214120370368</c:v>
                </c:pt>
                <c:pt idx="2323">
                  <c:v>0.5396961574074074</c:v>
                </c:pt>
                <c:pt idx="2324">
                  <c:v>0.53970032407407409</c:v>
                </c:pt>
                <c:pt idx="2325">
                  <c:v>0.53970427083333339</c:v>
                </c:pt>
                <c:pt idx="2326">
                  <c:v>0.53970834490740738</c:v>
                </c:pt>
                <c:pt idx="2327">
                  <c:v>0.5397124884259259</c:v>
                </c:pt>
                <c:pt idx="2328">
                  <c:v>0.53971651620370376</c:v>
                </c:pt>
                <c:pt idx="2329">
                  <c:v>0.53972049768518515</c:v>
                </c:pt>
                <c:pt idx="2330">
                  <c:v>0.53972437500000003</c:v>
                </c:pt>
                <c:pt idx="2331">
                  <c:v>0.53972811342592586</c:v>
                </c:pt>
                <c:pt idx="2332">
                  <c:v>0.53973189814814815</c:v>
                </c:pt>
                <c:pt idx="2333">
                  <c:v>0.53973578703703706</c:v>
                </c:pt>
                <c:pt idx="2334">
                  <c:v>0.53973961805555559</c:v>
                </c:pt>
                <c:pt idx="2335">
                  <c:v>0.53974339120370374</c:v>
                </c:pt>
                <c:pt idx="2336">
                  <c:v>0.53974733796296304</c:v>
                </c:pt>
                <c:pt idx="2337">
                  <c:v>0.53975109953703704</c:v>
                </c:pt>
                <c:pt idx="2338">
                  <c:v>0.53975491898148154</c:v>
                </c:pt>
                <c:pt idx="2339">
                  <c:v>0.53975885416666669</c:v>
                </c:pt>
                <c:pt idx="2340">
                  <c:v>0.5397626157407408</c:v>
                </c:pt>
                <c:pt idx="2341">
                  <c:v>0.53976635416666674</c:v>
                </c:pt>
                <c:pt idx="2342">
                  <c:v>0.53977035879629631</c:v>
                </c:pt>
                <c:pt idx="2343">
                  <c:v>0.53977431712962964</c:v>
                </c:pt>
                <c:pt idx="2344">
                  <c:v>0.53977828703703701</c:v>
                </c:pt>
                <c:pt idx="2345">
                  <c:v>0.53978240740740746</c:v>
                </c:pt>
                <c:pt idx="2346">
                  <c:v>0.53978650462962963</c:v>
                </c:pt>
                <c:pt idx="2347">
                  <c:v>0.53979046296296296</c:v>
                </c:pt>
                <c:pt idx="2348">
                  <c:v>0.53979452546296292</c:v>
                </c:pt>
                <c:pt idx="2349">
                  <c:v>0.53979857638888895</c:v>
                </c:pt>
                <c:pt idx="2350">
                  <c:v>0.53980505787037036</c:v>
                </c:pt>
                <c:pt idx="2351">
                  <c:v>0.53980907407407408</c:v>
                </c:pt>
                <c:pt idx="2352">
                  <c:v>0.53981303240740741</c:v>
                </c:pt>
                <c:pt idx="2353">
                  <c:v>0.53981711805555554</c:v>
                </c:pt>
                <c:pt idx="2354">
                  <c:v>0.53982121527777782</c:v>
                </c:pt>
                <c:pt idx="2355">
                  <c:v>0.53982523148148143</c:v>
                </c:pt>
                <c:pt idx="2356">
                  <c:v>0.53982912037037034</c:v>
                </c:pt>
                <c:pt idx="2357">
                  <c:v>0.53983290509259263</c:v>
                </c:pt>
                <c:pt idx="2358">
                  <c:v>0.53983680555555558</c:v>
                </c:pt>
                <c:pt idx="2359">
                  <c:v>0.53984067129629631</c:v>
                </c:pt>
                <c:pt idx="2360">
                  <c:v>0.53984447916666667</c:v>
                </c:pt>
                <c:pt idx="2361">
                  <c:v>0.53984844907407414</c:v>
                </c:pt>
                <c:pt idx="2362">
                  <c:v>0.53985259259259266</c:v>
                </c:pt>
                <c:pt idx="2363">
                  <c:v>0.53985651620370367</c:v>
                </c:pt>
                <c:pt idx="2364">
                  <c:v>0.53986062499999998</c:v>
                </c:pt>
                <c:pt idx="2365">
                  <c:v>0.53986454861111111</c:v>
                </c:pt>
                <c:pt idx="2366">
                  <c:v>0.53986873842592586</c:v>
                </c:pt>
                <c:pt idx="2367">
                  <c:v>0.53987270833333334</c:v>
                </c:pt>
                <c:pt idx="2368">
                  <c:v>0.53987672453703706</c:v>
                </c:pt>
                <c:pt idx="2369">
                  <c:v>0.53988082175925933</c:v>
                </c:pt>
                <c:pt idx="2370">
                  <c:v>0.53988486111111111</c:v>
                </c:pt>
                <c:pt idx="2371">
                  <c:v>0.53988864583333329</c:v>
                </c:pt>
                <c:pt idx="2372">
                  <c:v>0.5398925</c:v>
                </c:pt>
                <c:pt idx="2373">
                  <c:v>0.53989620370370373</c:v>
                </c:pt>
                <c:pt idx="2374">
                  <c:v>0.53989999999999994</c:v>
                </c:pt>
                <c:pt idx="2375">
                  <c:v>0.53990383101851858</c:v>
                </c:pt>
                <c:pt idx="2376">
                  <c:v>0.53990789351851853</c:v>
                </c:pt>
                <c:pt idx="2377">
                  <c:v>0.53991189814814822</c:v>
                </c:pt>
                <c:pt idx="2378">
                  <c:v>0.53991609953703701</c:v>
                </c:pt>
                <c:pt idx="2379">
                  <c:v>0.53992010416666669</c:v>
                </c:pt>
                <c:pt idx="2380">
                  <c:v>0.53992415509259262</c:v>
                </c:pt>
                <c:pt idx="2381">
                  <c:v>0.53992818287037037</c:v>
                </c:pt>
                <c:pt idx="2382">
                  <c:v>0.53993221064814811</c:v>
                </c:pt>
                <c:pt idx="2383">
                  <c:v>0.53993623842592597</c:v>
                </c:pt>
                <c:pt idx="2384">
                  <c:v>0.53994028935185179</c:v>
                </c:pt>
                <c:pt idx="2385">
                  <c:v>0.53994443287037031</c:v>
                </c:pt>
                <c:pt idx="2386">
                  <c:v>0.53994844907407413</c:v>
                </c:pt>
                <c:pt idx="2387">
                  <c:v>0.53995216435185178</c:v>
                </c:pt>
                <c:pt idx="2388">
                  <c:v>0.53995600694444446</c:v>
                </c:pt>
                <c:pt idx="2389">
                  <c:v>0.53995971064814818</c:v>
                </c:pt>
                <c:pt idx="2390">
                  <c:v>0.53996348379629633</c:v>
                </c:pt>
                <c:pt idx="2391">
                  <c:v>0.53996718749999995</c:v>
                </c:pt>
                <c:pt idx="2392">
                  <c:v>0.53997091435185185</c:v>
                </c:pt>
                <c:pt idx="2393">
                  <c:v>0.53997464120370375</c:v>
                </c:pt>
                <c:pt idx="2394">
                  <c:v>0.53997842592592593</c:v>
                </c:pt>
                <c:pt idx="2395">
                  <c:v>0.53998428240740737</c:v>
                </c:pt>
                <c:pt idx="2396">
                  <c:v>0.53998799768518524</c:v>
                </c:pt>
                <c:pt idx="2397">
                  <c:v>0.53999181712962963</c:v>
                </c:pt>
                <c:pt idx="2398">
                  <c:v>0.53999557870370374</c:v>
                </c:pt>
                <c:pt idx="2399">
                  <c:v>0.53999960648148149</c:v>
                </c:pt>
                <c:pt idx="2400">
                  <c:v>0.5400036226851852</c:v>
                </c:pt>
                <c:pt idx="2401">
                  <c:v>0.54000763888888892</c:v>
                </c:pt>
                <c:pt idx="2402">
                  <c:v>0.54001158564814811</c:v>
                </c:pt>
                <c:pt idx="2403">
                  <c:v>0.54001563657407414</c:v>
                </c:pt>
                <c:pt idx="2404">
                  <c:v>0.54001972222222216</c:v>
                </c:pt>
                <c:pt idx="2405">
                  <c:v>0.54002376157407406</c:v>
                </c:pt>
                <c:pt idx="2406">
                  <c:v>0.54002774305555556</c:v>
                </c:pt>
                <c:pt idx="2407">
                  <c:v>0.54003187500000005</c:v>
                </c:pt>
                <c:pt idx="2408">
                  <c:v>0.54003582175925924</c:v>
                </c:pt>
                <c:pt idx="2409">
                  <c:v>0.54003986111111113</c:v>
                </c:pt>
                <c:pt idx="2410">
                  <c:v>0.54004392361111109</c:v>
                </c:pt>
                <c:pt idx="2411">
                  <c:v>0.54004797453703701</c:v>
                </c:pt>
                <c:pt idx="2412">
                  <c:v>0.54005195601851852</c:v>
                </c:pt>
                <c:pt idx="2413">
                  <c:v>0.54005567129629628</c:v>
                </c:pt>
                <c:pt idx="2414">
                  <c:v>0.5400593402777778</c:v>
                </c:pt>
                <c:pt idx="2415">
                  <c:v>0.5400632291666666</c:v>
                </c:pt>
                <c:pt idx="2416">
                  <c:v>0.5400670486111111</c:v>
                </c:pt>
                <c:pt idx="2417">
                  <c:v>0.54007090277777781</c:v>
                </c:pt>
                <c:pt idx="2418">
                  <c:v>0.54007480324074075</c:v>
                </c:pt>
                <c:pt idx="2419">
                  <c:v>0.54007879629629629</c:v>
                </c:pt>
                <c:pt idx="2420">
                  <c:v>0.54008276620370366</c:v>
                </c:pt>
                <c:pt idx="2421">
                  <c:v>0.54008690972222217</c:v>
                </c:pt>
                <c:pt idx="2422">
                  <c:v>0.54009081018518523</c:v>
                </c:pt>
                <c:pt idx="2423">
                  <c:v>0.54009499999999999</c:v>
                </c:pt>
                <c:pt idx="2424">
                  <c:v>0.54009899305555553</c:v>
                </c:pt>
                <c:pt idx="2425">
                  <c:v>0.54010295138888886</c:v>
                </c:pt>
                <c:pt idx="2426">
                  <c:v>0.54010704861111114</c:v>
                </c:pt>
                <c:pt idx="2427">
                  <c:v>0.54011109953703706</c:v>
                </c:pt>
                <c:pt idx="2428">
                  <c:v>0.54011476851851847</c:v>
                </c:pt>
                <c:pt idx="2429">
                  <c:v>0.54011858796296297</c:v>
                </c:pt>
                <c:pt idx="2430">
                  <c:v>0.5401222916666667</c:v>
                </c:pt>
                <c:pt idx="2431">
                  <c:v>0.5401260532407407</c:v>
                </c:pt>
                <c:pt idx="2432">
                  <c:v>0.54012986111111105</c:v>
                </c:pt>
                <c:pt idx="2433">
                  <c:v>0.54013385416666659</c:v>
                </c:pt>
                <c:pt idx="2434">
                  <c:v>0.54013774305555551</c:v>
                </c:pt>
                <c:pt idx="2435">
                  <c:v>0.54014185185185182</c:v>
                </c:pt>
                <c:pt idx="2436">
                  <c:v>0.54014587962962957</c:v>
                </c:pt>
                <c:pt idx="2437">
                  <c:v>0.5401498379629629</c:v>
                </c:pt>
                <c:pt idx="2438">
                  <c:v>0.540153912037037</c:v>
                </c:pt>
                <c:pt idx="2439">
                  <c:v>0.54015790509259254</c:v>
                </c:pt>
                <c:pt idx="2440">
                  <c:v>0.54016186342592587</c:v>
                </c:pt>
                <c:pt idx="2441">
                  <c:v>0.54016593749999997</c:v>
                </c:pt>
                <c:pt idx="2442">
                  <c:v>0.54016986111111109</c:v>
                </c:pt>
                <c:pt idx="2443">
                  <c:v>0.54017383101851857</c:v>
                </c:pt>
                <c:pt idx="2444">
                  <c:v>0.54017754629629633</c:v>
                </c:pt>
                <c:pt idx="2445">
                  <c:v>0.5401812962962963</c:v>
                </c:pt>
                <c:pt idx="2446">
                  <c:v>0.54018498842592588</c:v>
                </c:pt>
                <c:pt idx="2447">
                  <c:v>0.54019100694444444</c:v>
                </c:pt>
                <c:pt idx="2448">
                  <c:v>0.54019471064814817</c:v>
                </c:pt>
                <c:pt idx="2449">
                  <c:v>0.54019853009259255</c:v>
                </c:pt>
                <c:pt idx="2450">
                  <c:v>0.54020223379629628</c:v>
                </c:pt>
                <c:pt idx="2451">
                  <c:v>0.54020608796296299</c:v>
                </c:pt>
                <c:pt idx="2452">
                  <c:v>0.54020980324074075</c:v>
                </c:pt>
                <c:pt idx="2453">
                  <c:v>0.54021354166666669</c:v>
                </c:pt>
                <c:pt idx="2454">
                  <c:v>0.54021731481481483</c:v>
                </c:pt>
                <c:pt idx="2455">
                  <c:v>0.54022116898148143</c:v>
                </c:pt>
                <c:pt idx="2456">
                  <c:v>0.5402251388888889</c:v>
                </c:pt>
                <c:pt idx="2457">
                  <c:v>0.54022917824074079</c:v>
                </c:pt>
                <c:pt idx="2458">
                  <c:v>0.54023317129629633</c:v>
                </c:pt>
                <c:pt idx="2459">
                  <c:v>0.54023728009259264</c:v>
                </c:pt>
                <c:pt idx="2460">
                  <c:v>0.54024128472222221</c:v>
                </c:pt>
                <c:pt idx="2461">
                  <c:v>0.54024542824074073</c:v>
                </c:pt>
                <c:pt idx="2462">
                  <c:v>0.54024942129629627</c:v>
                </c:pt>
                <c:pt idx="2463">
                  <c:v>0.54025348379629634</c:v>
                </c:pt>
                <c:pt idx="2464">
                  <c:v>0.54025763888888889</c:v>
                </c:pt>
                <c:pt idx="2465">
                  <c:v>0.54026163194444443</c:v>
                </c:pt>
                <c:pt idx="2466">
                  <c:v>0.540265636574074</c:v>
                </c:pt>
                <c:pt idx="2467">
                  <c:v>0.54026969907407407</c:v>
                </c:pt>
                <c:pt idx="2468">
                  <c:v>0.54027368055555558</c:v>
                </c:pt>
                <c:pt idx="2469">
                  <c:v>0.5402776041666667</c:v>
                </c:pt>
                <c:pt idx="2470">
                  <c:v>0.54028135416666667</c:v>
                </c:pt>
                <c:pt idx="2471">
                  <c:v>0.54028517361111106</c:v>
                </c:pt>
                <c:pt idx="2472">
                  <c:v>0.54028893518518517</c:v>
                </c:pt>
                <c:pt idx="2473">
                  <c:v>0.54029273148148149</c:v>
                </c:pt>
                <c:pt idx="2474">
                  <c:v>0.54029666666666665</c:v>
                </c:pt>
                <c:pt idx="2475">
                  <c:v>0.54030072916666672</c:v>
                </c:pt>
                <c:pt idx="2476">
                  <c:v>0.54030490740740744</c:v>
                </c:pt>
                <c:pt idx="2477">
                  <c:v>0.54030905092592596</c:v>
                </c:pt>
                <c:pt idx="2478">
                  <c:v>0.54031315972222227</c:v>
                </c:pt>
                <c:pt idx="2479">
                  <c:v>0.54031726851851858</c:v>
                </c:pt>
                <c:pt idx="2480">
                  <c:v>0.54032134259259257</c:v>
                </c:pt>
                <c:pt idx="2481">
                  <c:v>0.54032532407407408</c:v>
                </c:pt>
                <c:pt idx="2482">
                  <c:v>0.54032932870370376</c:v>
                </c:pt>
                <c:pt idx="2483">
                  <c:v>0.54033348379629631</c:v>
                </c:pt>
                <c:pt idx="2484">
                  <c:v>0.54033747685185185</c:v>
                </c:pt>
                <c:pt idx="2485">
                  <c:v>0.54034123842592596</c:v>
                </c:pt>
                <c:pt idx="2486">
                  <c:v>0.54034501157407411</c:v>
                </c:pt>
                <c:pt idx="2487">
                  <c:v>0.54034879629629629</c:v>
                </c:pt>
                <c:pt idx="2488">
                  <c:v>0.5403525578703704</c:v>
                </c:pt>
                <c:pt idx="2489">
                  <c:v>0.54035645833333334</c:v>
                </c:pt>
                <c:pt idx="2490">
                  <c:v>0.54036049768518513</c:v>
                </c:pt>
                <c:pt idx="2491">
                  <c:v>0.54036712962962963</c:v>
                </c:pt>
                <c:pt idx="2492">
                  <c:v>0.54037111111111114</c:v>
                </c:pt>
                <c:pt idx="2493">
                  <c:v>0.54037511574074071</c:v>
                </c:pt>
                <c:pt idx="2494">
                  <c:v>0.5403794097222222</c:v>
                </c:pt>
                <c:pt idx="2495">
                  <c:v>0.54038355324074072</c:v>
                </c:pt>
                <c:pt idx="2496">
                  <c:v>0.54038766203703703</c:v>
                </c:pt>
                <c:pt idx="2497">
                  <c:v>0.5403917592592592</c:v>
                </c:pt>
                <c:pt idx="2498">
                  <c:v>0.54039584490740744</c:v>
                </c:pt>
                <c:pt idx="2499">
                  <c:v>0.5403999074074074</c:v>
                </c:pt>
                <c:pt idx="2500">
                  <c:v>0.54040368055555554</c:v>
                </c:pt>
                <c:pt idx="2501">
                  <c:v>0.54040760416666667</c:v>
                </c:pt>
                <c:pt idx="2502">
                  <c:v>0.54041160879629635</c:v>
                </c:pt>
                <c:pt idx="2503">
                  <c:v>0.54041570601851852</c:v>
                </c:pt>
                <c:pt idx="2504">
                  <c:v>0.54041993055555559</c:v>
                </c:pt>
                <c:pt idx="2505">
                  <c:v>0.54042381944444451</c:v>
                </c:pt>
                <c:pt idx="2506">
                  <c:v>0.54042758101851851</c:v>
                </c:pt>
                <c:pt idx="2507">
                  <c:v>0.54043150462962963</c:v>
                </c:pt>
                <c:pt idx="2508">
                  <c:v>0.5404353819444444</c:v>
                </c:pt>
                <c:pt idx="2509">
                  <c:v>0.54043935185185188</c:v>
                </c:pt>
                <c:pt idx="2510">
                  <c:v>0.54044341435185184</c:v>
                </c:pt>
                <c:pt idx="2511">
                  <c:v>0.54044740740740738</c:v>
                </c:pt>
                <c:pt idx="2512">
                  <c:v>0.5404514583333333</c:v>
                </c:pt>
                <c:pt idx="2513">
                  <c:v>0.54045579861111104</c:v>
                </c:pt>
                <c:pt idx="2514">
                  <c:v>0.54046006944444447</c:v>
                </c:pt>
                <c:pt idx="2515">
                  <c:v>0.54046429398148155</c:v>
                </c:pt>
                <c:pt idx="2516">
                  <c:v>0.54046837962962957</c:v>
                </c:pt>
                <c:pt idx="2517">
                  <c:v>0.54047246527777781</c:v>
                </c:pt>
                <c:pt idx="2518">
                  <c:v>0.54047644675925921</c:v>
                </c:pt>
                <c:pt idx="2519">
                  <c:v>0.54048053240740745</c:v>
                </c:pt>
                <c:pt idx="2520">
                  <c:v>0.54048454861111106</c:v>
                </c:pt>
                <c:pt idx="2521">
                  <c:v>0.54048858796296295</c:v>
                </c:pt>
                <c:pt idx="2522">
                  <c:v>0.54049267361111109</c:v>
                </c:pt>
                <c:pt idx="2523">
                  <c:v>0.54049680555555557</c:v>
                </c:pt>
                <c:pt idx="2524">
                  <c:v>0.54050086805555553</c:v>
                </c:pt>
                <c:pt idx="2525">
                  <c:v>0.54050480324074079</c:v>
                </c:pt>
                <c:pt idx="2526">
                  <c:v>0.54050863425925921</c:v>
                </c:pt>
                <c:pt idx="2527">
                  <c:v>0.5405125462962963</c:v>
                </c:pt>
                <c:pt idx="2528">
                  <c:v>0.54051635416666666</c:v>
                </c:pt>
                <c:pt idx="2529">
                  <c:v>0.54052017361111104</c:v>
                </c:pt>
                <c:pt idx="2530">
                  <c:v>0.54052427083333332</c:v>
                </c:pt>
                <c:pt idx="2531">
                  <c:v>0.54052844907407405</c:v>
                </c:pt>
                <c:pt idx="2532">
                  <c:v>0.5405324421296297</c:v>
                </c:pt>
                <c:pt idx="2533">
                  <c:v>0.54053656249999993</c:v>
                </c:pt>
                <c:pt idx="2534">
                  <c:v>0.54054078703703701</c:v>
                </c:pt>
                <c:pt idx="2535">
                  <c:v>0.54054497685185188</c:v>
                </c:pt>
                <c:pt idx="2536">
                  <c:v>0.54055148148148147</c:v>
                </c:pt>
                <c:pt idx="2537">
                  <c:v>0.54055548611111115</c:v>
                </c:pt>
                <c:pt idx="2538">
                  <c:v>0.54055961805555552</c:v>
                </c:pt>
                <c:pt idx="2539">
                  <c:v>0.54056359953703703</c:v>
                </c:pt>
                <c:pt idx="2540">
                  <c:v>0.54056740740740739</c:v>
                </c:pt>
                <c:pt idx="2541">
                  <c:v>0.54057122685185188</c:v>
                </c:pt>
                <c:pt idx="2542">
                  <c:v>0.54057503472222224</c:v>
                </c:pt>
                <c:pt idx="2543">
                  <c:v>0.54057878472222221</c:v>
                </c:pt>
                <c:pt idx="2544">
                  <c:v>0.54058280092592592</c:v>
                </c:pt>
                <c:pt idx="2545">
                  <c:v>0.54058679398148146</c:v>
                </c:pt>
                <c:pt idx="2546">
                  <c:v>0.54059076388888883</c:v>
                </c:pt>
                <c:pt idx="2547">
                  <c:v>0.54059488425925928</c:v>
                </c:pt>
                <c:pt idx="2548">
                  <c:v>0.54059901620370365</c:v>
                </c:pt>
                <c:pt idx="2549">
                  <c:v>0.54060302083333334</c:v>
                </c:pt>
                <c:pt idx="2550">
                  <c:v>0.54060709490740744</c:v>
                </c:pt>
                <c:pt idx="2551">
                  <c:v>0.54061114583333336</c:v>
                </c:pt>
                <c:pt idx="2552">
                  <c:v>0.54061518518518514</c:v>
                </c:pt>
                <c:pt idx="2553">
                  <c:v>0.54061915509259262</c:v>
                </c:pt>
                <c:pt idx="2554">
                  <c:v>0.54062327546296296</c:v>
                </c:pt>
                <c:pt idx="2555">
                  <c:v>0.54062707175925928</c:v>
                </c:pt>
                <c:pt idx="2556">
                  <c:v>0.54063087962962963</c:v>
                </c:pt>
                <c:pt idx="2557">
                  <c:v>0.54063476851851855</c:v>
                </c:pt>
                <c:pt idx="2558">
                  <c:v>0.54063853009259255</c:v>
                </c:pt>
                <c:pt idx="2559">
                  <c:v>0.54064229166666666</c:v>
                </c:pt>
                <c:pt idx="2560">
                  <c:v>0.54064620370370375</c:v>
                </c:pt>
                <c:pt idx="2561">
                  <c:v>0.54065003472222217</c:v>
                </c:pt>
                <c:pt idx="2562">
                  <c:v>0.54065378472222225</c:v>
                </c:pt>
                <c:pt idx="2563">
                  <c:v>0.54065763888888896</c:v>
                </c:pt>
                <c:pt idx="2564">
                  <c:v>0.54066146990740738</c:v>
                </c:pt>
                <c:pt idx="2565">
                  <c:v>0.54066528935185187</c:v>
                </c:pt>
                <c:pt idx="2566">
                  <c:v>0.54066917824074079</c:v>
                </c:pt>
                <c:pt idx="2567">
                  <c:v>0.54067311342592594</c:v>
                </c:pt>
                <c:pt idx="2568">
                  <c:v>0.54067706018518524</c:v>
                </c:pt>
                <c:pt idx="2569">
                  <c:v>0.54068115740740741</c:v>
                </c:pt>
                <c:pt idx="2570">
                  <c:v>0.54068513888888892</c:v>
                </c:pt>
                <c:pt idx="2571">
                  <c:v>0.54068913194444446</c:v>
                </c:pt>
                <c:pt idx="2572">
                  <c:v>0.54069336805555557</c:v>
                </c:pt>
                <c:pt idx="2573">
                  <c:v>0.54069731481481476</c:v>
                </c:pt>
                <c:pt idx="2574">
                  <c:v>0.54070134259259262</c:v>
                </c:pt>
                <c:pt idx="2575">
                  <c:v>0.54070541666666661</c:v>
                </c:pt>
                <c:pt idx="2576">
                  <c:v>0.54070951388888888</c:v>
                </c:pt>
                <c:pt idx="2577">
                  <c:v>0.5407135300925926</c:v>
                </c:pt>
                <c:pt idx="2578">
                  <c:v>0.54071754629629631</c:v>
                </c:pt>
                <c:pt idx="2579">
                  <c:v>0.5407216782407408</c:v>
                </c:pt>
                <c:pt idx="2580">
                  <c:v>0.54072570601851855</c:v>
                </c:pt>
                <c:pt idx="2581">
                  <c:v>0.54072962962962967</c:v>
                </c:pt>
                <c:pt idx="2582">
                  <c:v>0.54073346064814809</c:v>
                </c:pt>
                <c:pt idx="2583">
                  <c:v>0.54073717592592596</c:v>
                </c:pt>
                <c:pt idx="2584">
                  <c:v>0.54074092592592593</c:v>
                </c:pt>
                <c:pt idx="2585">
                  <c:v>0.54074472222222225</c:v>
                </c:pt>
                <c:pt idx="2586">
                  <c:v>0.54074880787037038</c:v>
                </c:pt>
                <c:pt idx="2587">
                  <c:v>0.54075287037037034</c:v>
                </c:pt>
                <c:pt idx="2588">
                  <c:v>0.54075954861111108</c:v>
                </c:pt>
                <c:pt idx="2589">
                  <c:v>0.54076350694444442</c:v>
                </c:pt>
                <c:pt idx="2590">
                  <c:v>0.54076759259259266</c:v>
                </c:pt>
                <c:pt idx="2591">
                  <c:v>0.54077153935185185</c:v>
                </c:pt>
                <c:pt idx="2592">
                  <c:v>0.54077561342592595</c:v>
                </c:pt>
                <c:pt idx="2593">
                  <c:v>0.54077966435185187</c:v>
                </c:pt>
                <c:pt idx="2594">
                  <c:v>0.54078364583333338</c:v>
                </c:pt>
                <c:pt idx="2595">
                  <c:v>0.54078762731481478</c:v>
                </c:pt>
                <c:pt idx="2596">
                  <c:v>0.54079163194444446</c:v>
                </c:pt>
                <c:pt idx="2597">
                  <c:v>0.54079539351851846</c:v>
                </c:pt>
                <c:pt idx="2598">
                  <c:v>0.5407991319444444</c:v>
                </c:pt>
                <c:pt idx="2599">
                  <c:v>0.54080299768518525</c:v>
                </c:pt>
                <c:pt idx="2600">
                  <c:v>0.54080686342592588</c:v>
                </c:pt>
                <c:pt idx="2601">
                  <c:v>0.54081086805555556</c:v>
                </c:pt>
                <c:pt idx="2602">
                  <c:v>0.54081493055555552</c:v>
                </c:pt>
                <c:pt idx="2603">
                  <c:v>0.54081887731481482</c:v>
                </c:pt>
                <c:pt idx="2604">
                  <c:v>0.54082296296296295</c:v>
                </c:pt>
                <c:pt idx="2605">
                  <c:v>0.54082702546296291</c:v>
                </c:pt>
                <c:pt idx="2606">
                  <c:v>0.54083104166666673</c:v>
                </c:pt>
                <c:pt idx="2607">
                  <c:v>0.54083504629629631</c:v>
                </c:pt>
                <c:pt idx="2608">
                  <c:v>0.54083918981481482</c:v>
                </c:pt>
                <c:pt idx="2609">
                  <c:v>0.54084336805555555</c:v>
                </c:pt>
                <c:pt idx="2610">
                  <c:v>0.54084728009259264</c:v>
                </c:pt>
                <c:pt idx="2611">
                  <c:v>0.54085118055555559</c:v>
                </c:pt>
                <c:pt idx="2612">
                  <c:v>0.54085509259259257</c:v>
                </c:pt>
                <c:pt idx="2613">
                  <c:v>0.54085881944444447</c:v>
                </c:pt>
                <c:pt idx="2614">
                  <c:v>0.54086258101851847</c:v>
                </c:pt>
                <c:pt idx="2615">
                  <c:v>0.54086642361111115</c:v>
                </c:pt>
                <c:pt idx="2616">
                  <c:v>0.54087025462962968</c:v>
                </c:pt>
                <c:pt idx="2617">
                  <c:v>0.54087401620370368</c:v>
                </c:pt>
                <c:pt idx="2618">
                  <c:v>0.54087791666666674</c:v>
                </c:pt>
                <c:pt idx="2619">
                  <c:v>0.54088168981481488</c:v>
                </c:pt>
                <c:pt idx="2620">
                  <c:v>0.54088553240740744</c:v>
                </c:pt>
                <c:pt idx="2621">
                  <c:v>0.54088939814814818</c:v>
                </c:pt>
                <c:pt idx="2622">
                  <c:v>0.54089321759259257</c:v>
                </c:pt>
                <c:pt idx="2623">
                  <c:v>0.54089701388888889</c:v>
                </c:pt>
                <c:pt idx="2624">
                  <c:v>0.54090116898148144</c:v>
                </c:pt>
                <c:pt idx="2625">
                  <c:v>0.54090518518518516</c:v>
                </c:pt>
                <c:pt idx="2626">
                  <c:v>0.54090918981481484</c:v>
                </c:pt>
                <c:pt idx="2627">
                  <c:v>0.54091322916666662</c:v>
                </c:pt>
                <c:pt idx="2628">
                  <c:v>0.54091729166666669</c:v>
                </c:pt>
                <c:pt idx="2629">
                  <c:v>0.54092126157407405</c:v>
                </c:pt>
                <c:pt idx="2630">
                  <c:v>0.54092534722222219</c:v>
                </c:pt>
                <c:pt idx="2631">
                  <c:v>0.54092942129629629</c:v>
                </c:pt>
                <c:pt idx="2632">
                  <c:v>0.5409359953703704</c:v>
                </c:pt>
                <c:pt idx="2633">
                  <c:v>0.5409399768518518</c:v>
                </c:pt>
                <c:pt idx="2634">
                  <c:v>0.54094394675925928</c:v>
                </c:pt>
                <c:pt idx="2635">
                  <c:v>0.54094803240740741</c:v>
                </c:pt>
                <c:pt idx="2636">
                  <c:v>0.54095207175925919</c:v>
                </c:pt>
                <c:pt idx="2637">
                  <c:v>0.5409559606481481</c:v>
                </c:pt>
                <c:pt idx="2638">
                  <c:v>0.5409597800925926</c:v>
                </c:pt>
                <c:pt idx="2639">
                  <c:v>0.54096355324074075</c:v>
                </c:pt>
                <c:pt idx="2640">
                  <c:v>0.54096745370370369</c:v>
                </c:pt>
                <c:pt idx="2641">
                  <c:v>0.5409713078703704</c:v>
                </c:pt>
                <c:pt idx="2642">
                  <c:v>0.5409755092592593</c:v>
                </c:pt>
                <c:pt idx="2643">
                  <c:v>0.54097986111111107</c:v>
                </c:pt>
                <c:pt idx="2644">
                  <c:v>0.54098399305555556</c:v>
                </c:pt>
                <c:pt idx="2645">
                  <c:v>0.54098831018518523</c:v>
                </c:pt>
                <c:pt idx="2646">
                  <c:v>0.54099236111111104</c:v>
                </c:pt>
                <c:pt idx="2647">
                  <c:v>0.54099680555555552</c:v>
                </c:pt>
                <c:pt idx="2648">
                  <c:v>0.54100112268518519</c:v>
                </c:pt>
                <c:pt idx="2649">
                  <c:v>0.54100539351851851</c:v>
                </c:pt>
                <c:pt idx="2650">
                  <c:v>0.54100946759259261</c:v>
                </c:pt>
                <c:pt idx="2651">
                  <c:v>0.5410135069444445</c:v>
                </c:pt>
                <c:pt idx="2652">
                  <c:v>0.54101755787037031</c:v>
                </c:pt>
                <c:pt idx="2653">
                  <c:v>0.54102135416666663</c:v>
                </c:pt>
                <c:pt idx="2654">
                  <c:v>0.54102513888888892</c:v>
                </c:pt>
                <c:pt idx="2655">
                  <c:v>0.54102902777777773</c:v>
                </c:pt>
                <c:pt idx="2656">
                  <c:v>0.54103296296296299</c:v>
                </c:pt>
                <c:pt idx="2657">
                  <c:v>0.54103709490740737</c:v>
                </c:pt>
                <c:pt idx="2658">
                  <c:v>0.54104121527777782</c:v>
                </c:pt>
                <c:pt idx="2659">
                  <c:v>0.54104527777777778</c:v>
                </c:pt>
                <c:pt idx="2660">
                  <c:v>0.54104939814814812</c:v>
                </c:pt>
                <c:pt idx="2661">
                  <c:v>0.54105341435185184</c:v>
                </c:pt>
                <c:pt idx="2662">
                  <c:v>0.54105767361111112</c:v>
                </c:pt>
                <c:pt idx="2663">
                  <c:v>0.54106167824074081</c:v>
                </c:pt>
                <c:pt idx="2664">
                  <c:v>0.54106570601851856</c:v>
                </c:pt>
                <c:pt idx="2665">
                  <c:v>0.54106991898148149</c:v>
                </c:pt>
                <c:pt idx="2666">
                  <c:v>0.54107407407407404</c:v>
                </c:pt>
                <c:pt idx="2667">
                  <c:v>0.54107799768518516</c:v>
                </c:pt>
                <c:pt idx="2668">
                  <c:v>0.54108192129629629</c:v>
                </c:pt>
                <c:pt idx="2669">
                  <c:v>0.54108575231481482</c:v>
                </c:pt>
                <c:pt idx="2670">
                  <c:v>0.54108959490740738</c:v>
                </c:pt>
                <c:pt idx="2671">
                  <c:v>0.54109337962962967</c:v>
                </c:pt>
                <c:pt idx="2672">
                  <c:v>0.541097337962963</c:v>
                </c:pt>
                <c:pt idx="2673">
                  <c:v>0.54110133101851854</c:v>
                </c:pt>
                <c:pt idx="2674">
                  <c:v>0.54110516203703707</c:v>
                </c:pt>
                <c:pt idx="2675">
                  <c:v>0.54110907407407405</c:v>
                </c:pt>
                <c:pt idx="2676">
                  <c:v>0.54111298611111114</c:v>
                </c:pt>
                <c:pt idx="2677">
                  <c:v>0.54111901620370373</c:v>
                </c:pt>
                <c:pt idx="2678">
                  <c:v>0.54112284722222226</c:v>
                </c:pt>
                <c:pt idx="2679">
                  <c:v>0.54112697916666663</c:v>
                </c:pt>
                <c:pt idx="2680">
                  <c:v>0.54113101851851853</c:v>
                </c:pt>
                <c:pt idx="2681">
                  <c:v>0.54113524305555549</c:v>
                </c:pt>
                <c:pt idx="2682">
                  <c:v>0.54113949074074075</c:v>
                </c:pt>
                <c:pt idx="2683">
                  <c:v>0.54114358796296302</c:v>
                </c:pt>
                <c:pt idx="2684">
                  <c:v>0.54114769675925922</c:v>
                </c:pt>
                <c:pt idx="2685">
                  <c:v>0.54115175925925929</c:v>
                </c:pt>
                <c:pt idx="2686">
                  <c:v>0.54115583333333339</c:v>
                </c:pt>
                <c:pt idx="2687">
                  <c:v>0.54115982638888893</c:v>
                </c:pt>
                <c:pt idx="2688">
                  <c:v>0.54116387731481475</c:v>
                </c:pt>
                <c:pt idx="2689">
                  <c:v>0.54116806712962962</c:v>
                </c:pt>
                <c:pt idx="2690">
                  <c:v>0.5411723263888889</c:v>
                </c:pt>
                <c:pt idx="2691">
                  <c:v>0.541176400462963</c:v>
                </c:pt>
                <c:pt idx="2692">
                  <c:v>0.54118042824074075</c:v>
                </c:pt>
                <c:pt idx="2693">
                  <c:v>0.54118437499999994</c:v>
                </c:pt>
                <c:pt idx="2694">
                  <c:v>0.54118814814814808</c:v>
                </c:pt>
                <c:pt idx="2695">
                  <c:v>0.54119197916666673</c:v>
                </c:pt>
                <c:pt idx="2696">
                  <c:v>0.54119582175925929</c:v>
                </c:pt>
                <c:pt idx="2697">
                  <c:v>0.54119983796296289</c:v>
                </c:pt>
                <c:pt idx="2698">
                  <c:v>0.54120386574074075</c:v>
                </c:pt>
                <c:pt idx="2699">
                  <c:v>0.54120807870370369</c:v>
                </c:pt>
                <c:pt idx="2700">
                  <c:v>0.54121204861111105</c:v>
                </c:pt>
                <c:pt idx="2701">
                  <c:v>0.54121605324074074</c:v>
                </c:pt>
                <c:pt idx="2702">
                  <c:v>0.54122032407407406</c:v>
                </c:pt>
                <c:pt idx="2703">
                  <c:v>0.54122450231481478</c:v>
                </c:pt>
                <c:pt idx="2704">
                  <c:v>0.54122859953703706</c:v>
                </c:pt>
                <c:pt idx="2705">
                  <c:v>0.54123266203703702</c:v>
                </c:pt>
                <c:pt idx="2706">
                  <c:v>0.54123675925925929</c:v>
                </c:pt>
                <c:pt idx="2707">
                  <c:v>0.54124077546296301</c:v>
                </c:pt>
                <c:pt idx="2708">
                  <c:v>0.54124459490740739</c:v>
                </c:pt>
                <c:pt idx="2709">
                  <c:v>0.54124855324074073</c:v>
                </c:pt>
                <c:pt idx="2710">
                  <c:v>0.5412523379629629</c:v>
                </c:pt>
                <c:pt idx="2711">
                  <c:v>0.5412561574074074</c:v>
                </c:pt>
                <c:pt idx="2712">
                  <c:v>0.5412601041666667</c:v>
                </c:pt>
                <c:pt idx="2713">
                  <c:v>0.54126409722222224</c:v>
                </c:pt>
                <c:pt idx="2714">
                  <c:v>0.54126819444444452</c:v>
                </c:pt>
                <c:pt idx="2715">
                  <c:v>0.54127243055555552</c:v>
                </c:pt>
                <c:pt idx="2716">
                  <c:v>0.54127673611111116</c:v>
                </c:pt>
                <c:pt idx="2717">
                  <c:v>0.54128087962962967</c:v>
                </c:pt>
                <c:pt idx="2718">
                  <c:v>0.54128486111111107</c:v>
                </c:pt>
                <c:pt idx="2719">
                  <c:v>0.54128916666666671</c:v>
                </c:pt>
                <c:pt idx="2720">
                  <c:v>0.54129339120370368</c:v>
                </c:pt>
                <c:pt idx="2721">
                  <c:v>0.54129758101851855</c:v>
                </c:pt>
                <c:pt idx="2722">
                  <c:v>0.54130395833333333</c:v>
                </c:pt>
                <c:pt idx="2723">
                  <c:v>0.54130782407407407</c:v>
                </c:pt>
                <c:pt idx="2724">
                  <c:v>0.54131255787037036</c:v>
                </c:pt>
                <c:pt idx="2725">
                  <c:v>0.54131861111111113</c:v>
                </c:pt>
                <c:pt idx="2726">
                  <c:v>0.54132244212962966</c:v>
                </c:pt>
                <c:pt idx="2727">
                  <c:v>0.54132629629629625</c:v>
                </c:pt>
                <c:pt idx="2728">
                  <c:v>0.54133023148148152</c:v>
                </c:pt>
                <c:pt idx="2729">
                  <c:v>0.54133416666666667</c:v>
                </c:pt>
                <c:pt idx="2730">
                  <c:v>0.54133809027777779</c:v>
                </c:pt>
                <c:pt idx="2731">
                  <c:v>0.54134202546296295</c:v>
                </c:pt>
                <c:pt idx="2732">
                  <c:v>0.54134584490740745</c:v>
                </c:pt>
                <c:pt idx="2733">
                  <c:v>0.54134976851851857</c:v>
                </c:pt>
                <c:pt idx="2734">
                  <c:v>0.54135415509259255</c:v>
                </c:pt>
                <c:pt idx="2735">
                  <c:v>0.54135863425925923</c:v>
                </c:pt>
                <c:pt idx="2736">
                  <c:v>0.54136283564814813</c:v>
                </c:pt>
                <c:pt idx="2737">
                  <c:v>0.54136696759259262</c:v>
                </c:pt>
                <c:pt idx="2738">
                  <c:v>0.54137134259259256</c:v>
                </c:pt>
                <c:pt idx="2739">
                  <c:v>0.54137563657407406</c:v>
                </c:pt>
                <c:pt idx="2740">
                  <c:v>0.54137988425925931</c:v>
                </c:pt>
                <c:pt idx="2741">
                  <c:v>0.54138423611111108</c:v>
                </c:pt>
                <c:pt idx="2742">
                  <c:v>0.54138851851851855</c:v>
                </c:pt>
                <c:pt idx="2743">
                  <c:v>0.54139288194444446</c:v>
                </c:pt>
                <c:pt idx="2744">
                  <c:v>0.54139704861111115</c:v>
                </c:pt>
                <c:pt idx="2745">
                  <c:v>0.54140118055555553</c:v>
                </c:pt>
                <c:pt idx="2746">
                  <c:v>0.54140564814814818</c:v>
                </c:pt>
                <c:pt idx="2747">
                  <c:v>0.54140959490740748</c:v>
                </c:pt>
                <c:pt idx="2748">
                  <c:v>0.54141337962962965</c:v>
                </c:pt>
                <c:pt idx="2749">
                  <c:v>0.54141737268518519</c:v>
                </c:pt>
                <c:pt idx="2750">
                  <c:v>0.54142119212962958</c:v>
                </c:pt>
                <c:pt idx="2751">
                  <c:v>0.54142530092592589</c:v>
                </c:pt>
                <c:pt idx="2752">
                  <c:v>0.54142986111111113</c:v>
                </c:pt>
                <c:pt idx="2753">
                  <c:v>0.5414342129629629</c:v>
                </c:pt>
                <c:pt idx="2754">
                  <c:v>0.54143863425925931</c:v>
                </c:pt>
                <c:pt idx="2755">
                  <c:v>0.54144285879629628</c:v>
                </c:pt>
                <c:pt idx="2756">
                  <c:v>0.54144732638888893</c:v>
                </c:pt>
                <c:pt idx="2757">
                  <c:v>0.54145192129629627</c:v>
                </c:pt>
                <c:pt idx="2758">
                  <c:v>0.54145613425925931</c:v>
                </c:pt>
                <c:pt idx="2759">
                  <c:v>0.54146046296296302</c:v>
                </c:pt>
                <c:pt idx="2760">
                  <c:v>0.54146466435185181</c:v>
                </c:pt>
                <c:pt idx="2761">
                  <c:v>0.5414687962962963</c:v>
                </c:pt>
                <c:pt idx="2762">
                  <c:v>0.54147261574074068</c:v>
                </c:pt>
                <c:pt idx="2763">
                  <c:v>0.54147649305555556</c:v>
                </c:pt>
                <c:pt idx="2764">
                  <c:v>0.54148106481481484</c:v>
                </c:pt>
                <c:pt idx="2765">
                  <c:v>0.54148523148148142</c:v>
                </c:pt>
                <c:pt idx="2766">
                  <c:v>0.54149013888888886</c:v>
                </c:pt>
                <c:pt idx="2767">
                  <c:v>0.54149432870370373</c:v>
                </c:pt>
                <c:pt idx="2768">
                  <c:v>0.54149907407407405</c:v>
                </c:pt>
                <c:pt idx="2769">
                  <c:v>0.54150348379629631</c:v>
                </c:pt>
                <c:pt idx="2770">
                  <c:v>0.54150783564814808</c:v>
                </c:pt>
                <c:pt idx="2771">
                  <c:v>0.54151214120370372</c:v>
                </c:pt>
                <c:pt idx="2772">
                  <c:v>0.54151644675925925</c:v>
                </c:pt>
                <c:pt idx="2773">
                  <c:v>0.54152335648148153</c:v>
                </c:pt>
                <c:pt idx="2774">
                  <c:v>0.54152773148148148</c:v>
                </c:pt>
                <c:pt idx="2775">
                  <c:v>0.54153160879629636</c:v>
                </c:pt>
                <c:pt idx="2776">
                  <c:v>0.54153540509259257</c:v>
                </c:pt>
                <c:pt idx="2777">
                  <c:v>0.54153942129629629</c:v>
                </c:pt>
                <c:pt idx="2778">
                  <c:v>0.54154327546296299</c:v>
                </c:pt>
                <c:pt idx="2779">
                  <c:v>0.54154718749999997</c:v>
                </c:pt>
                <c:pt idx="2780">
                  <c:v>0.54155100694444447</c:v>
                </c:pt>
                <c:pt idx="2781">
                  <c:v>0.54155488425925924</c:v>
                </c:pt>
                <c:pt idx="2782">
                  <c:v>0.54155880787037036</c:v>
                </c:pt>
                <c:pt idx="2783">
                  <c:v>0.54156261574074072</c:v>
                </c:pt>
                <c:pt idx="2784">
                  <c:v>0.54156644675925925</c:v>
                </c:pt>
                <c:pt idx="2785">
                  <c:v>0.54157043981481479</c:v>
                </c:pt>
                <c:pt idx="2786">
                  <c:v>0.54157429398148149</c:v>
                </c:pt>
                <c:pt idx="2787">
                  <c:v>0.54157883101851845</c:v>
                </c:pt>
                <c:pt idx="2788">
                  <c:v>0.54158306712962967</c:v>
                </c:pt>
                <c:pt idx="2789">
                  <c:v>0.54158736111111117</c:v>
                </c:pt>
                <c:pt idx="2790">
                  <c:v>0.54159167824074073</c:v>
                </c:pt>
                <c:pt idx="2791">
                  <c:v>0.54159604166666664</c:v>
                </c:pt>
                <c:pt idx="2792">
                  <c:v>0.54160026620370372</c:v>
                </c:pt>
                <c:pt idx="2793">
                  <c:v>0.54160438657407406</c:v>
                </c:pt>
                <c:pt idx="2794">
                  <c:v>0.54160888888888892</c:v>
                </c:pt>
                <c:pt idx="2795">
                  <c:v>0.54161309027777771</c:v>
                </c:pt>
                <c:pt idx="2796">
                  <c:v>0.54161743055555556</c:v>
                </c:pt>
                <c:pt idx="2797">
                  <c:v>0.54162163194444446</c:v>
                </c:pt>
                <c:pt idx="2798">
                  <c:v>0.54162613425925932</c:v>
                </c:pt>
                <c:pt idx="2799">
                  <c:v>0.54163038194444446</c:v>
                </c:pt>
                <c:pt idx="2800">
                  <c:v>0.54163418981481481</c:v>
                </c:pt>
                <c:pt idx="2801">
                  <c:v>0.54163812499999997</c:v>
                </c:pt>
                <c:pt idx="2802">
                  <c:v>0.54164189814814812</c:v>
                </c:pt>
                <c:pt idx="2803">
                  <c:v>0.54164570601851858</c:v>
                </c:pt>
                <c:pt idx="2804">
                  <c:v>0.54164976851851854</c:v>
                </c:pt>
                <c:pt idx="2805">
                  <c:v>0.54165415509259263</c:v>
                </c:pt>
                <c:pt idx="2806">
                  <c:v>0.54165853009259257</c:v>
                </c:pt>
                <c:pt idx="2807">
                  <c:v>0.5416627083333333</c:v>
                </c:pt>
                <c:pt idx="2808">
                  <c:v>0.54166723379629633</c:v>
                </c:pt>
                <c:pt idx="2809">
                  <c:v>0.54167188657407406</c:v>
                </c:pt>
                <c:pt idx="2810">
                  <c:v>0.54167615740740738</c:v>
                </c:pt>
                <c:pt idx="2811">
                  <c:v>0.54168046296296291</c:v>
                </c:pt>
                <c:pt idx="2812">
                  <c:v>0.54168499999999997</c:v>
                </c:pt>
                <c:pt idx="2813">
                  <c:v>0.54168944444444445</c:v>
                </c:pt>
                <c:pt idx="2814">
                  <c:v>0.54169362268518517</c:v>
                </c:pt>
                <c:pt idx="2815">
                  <c:v>0.54169744212962956</c:v>
                </c:pt>
                <c:pt idx="2816">
                  <c:v>0.54170141203703703</c:v>
                </c:pt>
                <c:pt idx="2817">
                  <c:v>0.54170532407407401</c:v>
                </c:pt>
                <c:pt idx="2818">
                  <c:v>0.54170924768518514</c:v>
                </c:pt>
                <c:pt idx="2819">
                  <c:v>0.54171363425925922</c:v>
                </c:pt>
                <c:pt idx="2820">
                  <c:v>0.54171800925925928</c:v>
                </c:pt>
                <c:pt idx="2821">
                  <c:v>0.5417253125</c:v>
                </c:pt>
                <c:pt idx="2822">
                  <c:v>0.54172961805555553</c:v>
                </c:pt>
                <c:pt idx="2823">
                  <c:v>0.54173379629629637</c:v>
                </c:pt>
                <c:pt idx="2824">
                  <c:v>0.54173798611111112</c:v>
                </c:pt>
                <c:pt idx="2825">
                  <c:v>0.54174256944444443</c:v>
                </c:pt>
                <c:pt idx="2826">
                  <c:v>0.54174717592592592</c:v>
                </c:pt>
                <c:pt idx="2827">
                  <c:v>0.54175173611111116</c:v>
                </c:pt>
                <c:pt idx="2828">
                  <c:v>0.54175562500000007</c:v>
                </c:pt>
                <c:pt idx="2829">
                  <c:v>0.54175979166666666</c:v>
                </c:pt>
                <c:pt idx="2830">
                  <c:v>0.54176372685185192</c:v>
                </c:pt>
                <c:pt idx="2831">
                  <c:v>0.54176755787037034</c:v>
                </c:pt>
                <c:pt idx="2832">
                  <c:v>0.54177155092592588</c:v>
                </c:pt>
                <c:pt idx="2833">
                  <c:v>0.54177549768518518</c:v>
                </c:pt>
                <c:pt idx="2834">
                  <c:v>0.54177930555555553</c:v>
                </c:pt>
                <c:pt idx="2835">
                  <c:v>0.54178332175925925</c:v>
                </c:pt>
                <c:pt idx="2836">
                  <c:v>0.54178721064814817</c:v>
                </c:pt>
                <c:pt idx="2837">
                  <c:v>0.54179123842592591</c:v>
                </c:pt>
                <c:pt idx="2838">
                  <c:v>0.54179521990740742</c:v>
                </c:pt>
                <c:pt idx="2839">
                  <c:v>0.5417992592592592</c:v>
                </c:pt>
                <c:pt idx="2840">
                  <c:v>0.54180357638888887</c:v>
                </c:pt>
                <c:pt idx="2841">
                  <c:v>0.54180783564814816</c:v>
                </c:pt>
                <c:pt idx="2842">
                  <c:v>0.54181236111111108</c:v>
                </c:pt>
                <c:pt idx="2843">
                  <c:v>0.54181658564814816</c:v>
                </c:pt>
                <c:pt idx="2844">
                  <c:v>0.54182087962962966</c:v>
                </c:pt>
                <c:pt idx="2845">
                  <c:v>0.54182524305555557</c:v>
                </c:pt>
                <c:pt idx="2846">
                  <c:v>0.5418298032407407</c:v>
                </c:pt>
                <c:pt idx="2847">
                  <c:v>0.54183407407407402</c:v>
                </c:pt>
                <c:pt idx="2848">
                  <c:v>0.54183848379629629</c:v>
                </c:pt>
                <c:pt idx="2849">
                  <c:v>0.54184269675925922</c:v>
                </c:pt>
                <c:pt idx="2850">
                  <c:v>0.54184721064814811</c:v>
                </c:pt>
                <c:pt idx="2851">
                  <c:v>0.54185145833333337</c:v>
                </c:pt>
                <c:pt idx="2852">
                  <c:v>0.54185598379629629</c:v>
                </c:pt>
                <c:pt idx="2853">
                  <c:v>0.54185979166666665</c:v>
                </c:pt>
                <c:pt idx="2854">
                  <c:v>0.54186377314814815</c:v>
                </c:pt>
                <c:pt idx="2855">
                  <c:v>0.5418678009259259</c:v>
                </c:pt>
                <c:pt idx="2856">
                  <c:v>0.54187167824074078</c:v>
                </c:pt>
                <c:pt idx="2857">
                  <c:v>0.54187575231481488</c:v>
                </c:pt>
                <c:pt idx="2858">
                  <c:v>0.54188021990740742</c:v>
                </c:pt>
                <c:pt idx="2859">
                  <c:v>0.54188450231481478</c:v>
                </c:pt>
                <c:pt idx="2860">
                  <c:v>0.54188878472222224</c:v>
                </c:pt>
                <c:pt idx="2861">
                  <c:v>0.5418932870370371</c:v>
                </c:pt>
                <c:pt idx="2862">
                  <c:v>0.54190005787037043</c:v>
                </c:pt>
                <c:pt idx="2863">
                  <c:v>0.54190432870370364</c:v>
                </c:pt>
                <c:pt idx="2864">
                  <c:v>0.5419085763888889</c:v>
                </c:pt>
                <c:pt idx="2865">
                  <c:v>0.54191287037037039</c:v>
                </c:pt>
                <c:pt idx="2866">
                  <c:v>0.5419172337962963</c:v>
                </c:pt>
                <c:pt idx="2867">
                  <c:v>0.5419210879629629</c:v>
                </c:pt>
                <c:pt idx="2868">
                  <c:v>0.54192517361111114</c:v>
                </c:pt>
                <c:pt idx="2869">
                  <c:v>0.54192916666666668</c:v>
                </c:pt>
                <c:pt idx="2870">
                  <c:v>0.54193309027777781</c:v>
                </c:pt>
                <c:pt idx="2871">
                  <c:v>0.5419372916666666</c:v>
                </c:pt>
                <c:pt idx="2872">
                  <c:v>0.5419416203703703</c:v>
                </c:pt>
                <c:pt idx="2873">
                  <c:v>0.54194611111111113</c:v>
                </c:pt>
                <c:pt idx="2874">
                  <c:v>0.54195050925925925</c:v>
                </c:pt>
                <c:pt idx="2875">
                  <c:v>0.54195496527777776</c:v>
                </c:pt>
                <c:pt idx="2876">
                  <c:v>0.54195921296296301</c:v>
                </c:pt>
                <c:pt idx="2877">
                  <c:v>0.54196369212962969</c:v>
                </c:pt>
                <c:pt idx="2878">
                  <c:v>0.5419680208333334</c:v>
                </c:pt>
                <c:pt idx="2879">
                  <c:v>0.54197249999999997</c:v>
                </c:pt>
                <c:pt idx="2880">
                  <c:v>0.54197678240740743</c:v>
                </c:pt>
                <c:pt idx="2881">
                  <c:v>0.54198089120370374</c:v>
                </c:pt>
                <c:pt idx="2882">
                  <c:v>0.54198480324074072</c:v>
                </c:pt>
                <c:pt idx="2883">
                  <c:v>0.54198873842592599</c:v>
                </c:pt>
                <c:pt idx="2884">
                  <c:v>0.54199275462962959</c:v>
                </c:pt>
                <c:pt idx="2885">
                  <c:v>0.54199663194444447</c:v>
                </c:pt>
                <c:pt idx="2886">
                  <c:v>0.54200048611111107</c:v>
                </c:pt>
                <c:pt idx="2887">
                  <c:v>0.54200461805555555</c:v>
                </c:pt>
                <c:pt idx="2888">
                  <c:v>0.54200844907407408</c:v>
                </c:pt>
                <c:pt idx="2889">
                  <c:v>0.54201231481481482</c:v>
                </c:pt>
                <c:pt idx="2890">
                  <c:v>0.54201628472222219</c:v>
                </c:pt>
                <c:pt idx="2891">
                  <c:v>0.54202020833333331</c:v>
                </c:pt>
                <c:pt idx="2892">
                  <c:v>0.54202428240740741</c:v>
                </c:pt>
                <c:pt idx="2893">
                  <c:v>0.54202853009259255</c:v>
                </c:pt>
                <c:pt idx="2894">
                  <c:v>0.54203297453703703</c:v>
                </c:pt>
                <c:pt idx="2895">
                  <c:v>0.54203733796296294</c:v>
                </c:pt>
                <c:pt idx="2896">
                  <c:v>0.5420416203703704</c:v>
                </c:pt>
                <c:pt idx="2897">
                  <c:v>0.54204592592592593</c:v>
                </c:pt>
                <c:pt idx="2898">
                  <c:v>0.54205306712962964</c:v>
                </c:pt>
                <c:pt idx="2899">
                  <c:v>0.5420574421296297</c:v>
                </c:pt>
                <c:pt idx="2900">
                  <c:v>0.54206192129629627</c:v>
                </c:pt>
                <c:pt idx="2901">
                  <c:v>0.54206628472222229</c:v>
                </c:pt>
                <c:pt idx="2902">
                  <c:v>0.54207046296296302</c:v>
                </c:pt>
                <c:pt idx="2903">
                  <c:v>0.54207482638888893</c:v>
                </c:pt>
                <c:pt idx="2904">
                  <c:v>0.54207936342592589</c:v>
                </c:pt>
                <c:pt idx="2905">
                  <c:v>0.54208355324074076</c:v>
                </c:pt>
                <c:pt idx="2906">
                  <c:v>0.54208733796296293</c:v>
                </c:pt>
                <c:pt idx="2907">
                  <c:v>0.54209137731481483</c:v>
                </c:pt>
                <c:pt idx="2908">
                  <c:v>0.5420952546296296</c:v>
                </c:pt>
                <c:pt idx="2909">
                  <c:v>0.54209909722222227</c:v>
                </c:pt>
                <c:pt idx="2910">
                  <c:v>0.54210368055555558</c:v>
                </c:pt>
                <c:pt idx="2911">
                  <c:v>0.54210817129629629</c:v>
                </c:pt>
                <c:pt idx="2912">
                  <c:v>0.54211244212962961</c:v>
                </c:pt>
                <c:pt idx="2913">
                  <c:v>0.54211668981481476</c:v>
                </c:pt>
                <c:pt idx="2914">
                  <c:v>0.54212106481481481</c:v>
                </c:pt>
                <c:pt idx="2915">
                  <c:v>0.54212553240740735</c:v>
                </c:pt>
                <c:pt idx="2916">
                  <c:v>0.54212993055555558</c:v>
                </c:pt>
                <c:pt idx="2917">
                  <c:v>0.54213427083333332</c:v>
                </c:pt>
                <c:pt idx="2918">
                  <c:v>0.54213858796296299</c:v>
                </c:pt>
                <c:pt idx="2919">
                  <c:v>0.54214309027777785</c:v>
                </c:pt>
                <c:pt idx="2920">
                  <c:v>0.54214696759259262</c:v>
                </c:pt>
                <c:pt idx="2921">
                  <c:v>0.54215074074074077</c:v>
                </c:pt>
                <c:pt idx="2922">
                  <c:v>0.5421548263888889</c:v>
                </c:pt>
                <c:pt idx="2923">
                  <c:v>0.54215868055555549</c:v>
                </c:pt>
                <c:pt idx="2924">
                  <c:v>0.54216270833333335</c:v>
                </c:pt>
                <c:pt idx="2925">
                  <c:v>0.54216725694444445</c:v>
                </c:pt>
                <c:pt idx="2926">
                  <c:v>0.54217156249999998</c:v>
                </c:pt>
                <c:pt idx="2927">
                  <c:v>0.54217591435185186</c:v>
                </c:pt>
                <c:pt idx="2928">
                  <c:v>0.54218016203703701</c:v>
                </c:pt>
                <c:pt idx="2929">
                  <c:v>0.54218509259259262</c:v>
                </c:pt>
                <c:pt idx="2930">
                  <c:v>0.54218957175925919</c:v>
                </c:pt>
                <c:pt idx="2931">
                  <c:v>0.54219642361111109</c:v>
                </c:pt>
                <c:pt idx="2932">
                  <c:v>0.54220072916666673</c:v>
                </c:pt>
                <c:pt idx="2933">
                  <c:v>0.5422048611111111</c:v>
                </c:pt>
                <c:pt idx="2934">
                  <c:v>0.54220883101851858</c:v>
                </c:pt>
                <c:pt idx="2935">
                  <c:v>0.54221278935185191</c:v>
                </c:pt>
                <c:pt idx="2936">
                  <c:v>0.54221675925925927</c:v>
                </c:pt>
                <c:pt idx="2937">
                  <c:v>0.54222069444444443</c:v>
                </c:pt>
                <c:pt idx="2938">
                  <c:v>0.54222464120370373</c:v>
                </c:pt>
                <c:pt idx="2939">
                  <c:v>0.54222848379629629</c:v>
                </c:pt>
                <c:pt idx="2940">
                  <c:v>0.54223241898148145</c:v>
                </c:pt>
                <c:pt idx="2941">
                  <c:v>0.54223637731481478</c:v>
                </c:pt>
                <c:pt idx="2942">
                  <c:v>0.54224031250000004</c:v>
                </c:pt>
                <c:pt idx="2943">
                  <c:v>0.54224432870370365</c:v>
                </c:pt>
                <c:pt idx="2944">
                  <c:v>0.54224848379629631</c:v>
                </c:pt>
                <c:pt idx="2945">
                  <c:v>0.54225258101851848</c:v>
                </c:pt>
                <c:pt idx="2946">
                  <c:v>0.54225716435185178</c:v>
                </c:pt>
                <c:pt idx="2947">
                  <c:v>0.54226165509259261</c:v>
                </c:pt>
                <c:pt idx="2948">
                  <c:v>0.54226628472222227</c:v>
                </c:pt>
                <c:pt idx="2949">
                  <c:v>0.54227099537037038</c:v>
                </c:pt>
                <c:pt idx="2950">
                  <c:v>0.54227548611111109</c:v>
                </c:pt>
                <c:pt idx="2951">
                  <c:v>0.54227988425925922</c:v>
                </c:pt>
                <c:pt idx="2952">
                  <c:v>0.54228472222222224</c:v>
                </c:pt>
                <c:pt idx="2953">
                  <c:v>0.54228934027777775</c:v>
                </c:pt>
                <c:pt idx="2954">
                  <c:v>0.54229414351851857</c:v>
                </c:pt>
                <c:pt idx="2955">
                  <c:v>0.54229899305555562</c:v>
                </c:pt>
                <c:pt idx="2956">
                  <c:v>0.54230335648148154</c:v>
                </c:pt>
                <c:pt idx="2957">
                  <c:v>0.54230760416666668</c:v>
                </c:pt>
                <c:pt idx="2958">
                  <c:v>0.54231168981481481</c:v>
                </c:pt>
                <c:pt idx="2959">
                  <c:v>0.54231559027777776</c:v>
                </c:pt>
                <c:pt idx="2960">
                  <c:v>0.54231943287037032</c:v>
                </c:pt>
                <c:pt idx="2961">
                  <c:v>0.54232349537037039</c:v>
                </c:pt>
                <c:pt idx="2962">
                  <c:v>0.5423274768518519</c:v>
                </c:pt>
                <c:pt idx="2963">
                  <c:v>0.54233170138888886</c:v>
                </c:pt>
                <c:pt idx="2964">
                  <c:v>0.54233896990740738</c:v>
                </c:pt>
                <c:pt idx="2965">
                  <c:v>0.5423433680555555</c:v>
                </c:pt>
                <c:pt idx="2966">
                  <c:v>0.54234777777777776</c:v>
                </c:pt>
                <c:pt idx="2967">
                  <c:v>0.54235237268518521</c:v>
                </c:pt>
                <c:pt idx="2968">
                  <c:v>0.54235659722222229</c:v>
                </c:pt>
                <c:pt idx="2969">
                  <c:v>0.54236094907407406</c:v>
                </c:pt>
                <c:pt idx="2970">
                  <c:v>0.54236577546296294</c:v>
                </c:pt>
                <c:pt idx="2971">
                  <c:v>0.54237064814814817</c:v>
                </c:pt>
                <c:pt idx="2972">
                  <c:v>0.54237456018518515</c:v>
                </c:pt>
                <c:pt idx="2973">
                  <c:v>0.54237865740740743</c:v>
                </c:pt>
                <c:pt idx="2974">
                  <c:v>0.54238263888888893</c:v>
                </c:pt>
                <c:pt idx="2975">
                  <c:v>0.54238684027777773</c:v>
                </c:pt>
                <c:pt idx="2976">
                  <c:v>0.54239133101851855</c:v>
                </c:pt>
                <c:pt idx="2977">
                  <c:v>0.54239581018518523</c:v>
                </c:pt>
                <c:pt idx="2978">
                  <c:v>0.54240004629629623</c:v>
                </c:pt>
                <c:pt idx="2979">
                  <c:v>0.54240462962962965</c:v>
                </c:pt>
                <c:pt idx="2980">
                  <c:v>0.54240910879629622</c:v>
                </c:pt>
                <c:pt idx="2981">
                  <c:v>0.54241376157407406</c:v>
                </c:pt>
                <c:pt idx="2982">
                  <c:v>0.54241807870370373</c:v>
                </c:pt>
                <c:pt idx="2983">
                  <c:v>0.542422488425926</c:v>
                </c:pt>
                <c:pt idx="2984">
                  <c:v>0.54242666666666672</c:v>
                </c:pt>
                <c:pt idx="2985">
                  <c:v>0.54243108796296291</c:v>
                </c:pt>
                <c:pt idx="2986">
                  <c:v>0.54243496527777779</c:v>
                </c:pt>
                <c:pt idx="2987">
                  <c:v>0.54243900462962957</c:v>
                </c:pt>
                <c:pt idx="2988">
                  <c:v>0.54244300925925926</c:v>
                </c:pt>
                <c:pt idx="2989">
                  <c:v>0.54244695601851844</c:v>
                </c:pt>
                <c:pt idx="2990">
                  <c:v>0.54245113425925928</c:v>
                </c:pt>
                <c:pt idx="2991">
                  <c:v>0.54245538194444443</c:v>
                </c:pt>
                <c:pt idx="2992">
                  <c:v>0.54245935185185179</c:v>
                </c:pt>
                <c:pt idx="2993">
                  <c:v>0.54246328703703706</c:v>
                </c:pt>
                <c:pt idx="2994">
                  <c:v>0.54246734953703701</c:v>
                </c:pt>
                <c:pt idx="2995">
                  <c:v>0.54247133101851852</c:v>
                </c:pt>
                <c:pt idx="2996">
                  <c:v>0.54247523148148147</c:v>
                </c:pt>
                <c:pt idx="2997">
                  <c:v>0.5424797569444445</c:v>
                </c:pt>
                <c:pt idx="2998">
                  <c:v>0.54248650462962966</c:v>
                </c:pt>
                <c:pt idx="2999">
                  <c:v>0.54249086805555558</c:v>
                </c:pt>
                <c:pt idx="3000">
                  <c:v>0.54249525462962966</c:v>
                </c:pt>
                <c:pt idx="3001">
                  <c:v>0.54249962962962961</c:v>
                </c:pt>
                <c:pt idx="3002">
                  <c:v>0.54250421296296303</c:v>
                </c:pt>
                <c:pt idx="3003">
                  <c:v>0.54250862268518518</c:v>
                </c:pt>
                <c:pt idx="3004">
                  <c:v>0.54251317129629628</c:v>
                </c:pt>
                <c:pt idx="3005">
                  <c:v>0.54251746527777778</c:v>
                </c:pt>
                <c:pt idx="3006">
                  <c:v>0.54252189814814822</c:v>
                </c:pt>
                <c:pt idx="3007">
                  <c:v>0.5425262847222222</c:v>
                </c:pt>
                <c:pt idx="3008">
                  <c:v>0.54253071759259253</c:v>
                </c:pt>
                <c:pt idx="3009">
                  <c:v>0.54253491898148154</c:v>
                </c:pt>
                <c:pt idx="3010">
                  <c:v>0.5425389814814815</c:v>
                </c:pt>
                <c:pt idx="3011">
                  <c:v>0.54254296296296289</c:v>
                </c:pt>
                <c:pt idx="3012">
                  <c:v>0.54254699074074075</c:v>
                </c:pt>
                <c:pt idx="3013">
                  <c:v>0.54255104166666668</c:v>
                </c:pt>
                <c:pt idx="3014">
                  <c:v>0.54255554398148143</c:v>
                </c:pt>
                <c:pt idx="3015">
                  <c:v>0.54256005787037032</c:v>
                </c:pt>
                <c:pt idx="3016">
                  <c:v>0.54256449074074076</c:v>
                </c:pt>
                <c:pt idx="3017">
                  <c:v>0.54256887731481485</c:v>
                </c:pt>
                <c:pt idx="3018">
                  <c:v>0.54257346064814815</c:v>
                </c:pt>
                <c:pt idx="3019">
                  <c:v>0.54257784722222224</c:v>
                </c:pt>
                <c:pt idx="3020">
                  <c:v>0.54258228009259257</c:v>
                </c:pt>
                <c:pt idx="3021">
                  <c:v>0.54258649305555562</c:v>
                </c:pt>
                <c:pt idx="3022">
                  <c:v>0.54259101851851854</c:v>
                </c:pt>
                <c:pt idx="3023">
                  <c:v>0.54259541666666666</c:v>
                </c:pt>
                <c:pt idx="3024">
                  <c:v>0.54259938657407403</c:v>
                </c:pt>
                <c:pt idx="3025">
                  <c:v>0.54260337962962957</c:v>
                </c:pt>
                <c:pt idx="3026">
                  <c:v>0.54260739583333339</c:v>
                </c:pt>
                <c:pt idx="3027">
                  <c:v>0.542611412037037</c:v>
                </c:pt>
                <c:pt idx="3028">
                  <c:v>0.54261582175925926</c:v>
                </c:pt>
                <c:pt idx="3029">
                  <c:v>0.54262037037037036</c:v>
                </c:pt>
                <c:pt idx="3030">
                  <c:v>0.54262471064814821</c:v>
                </c:pt>
                <c:pt idx="3031">
                  <c:v>0.54263180555555557</c:v>
                </c:pt>
                <c:pt idx="3032">
                  <c:v>0.54263629629629628</c:v>
                </c:pt>
                <c:pt idx="3033">
                  <c:v>0.54264071759259258</c:v>
                </c:pt>
                <c:pt idx="3034">
                  <c:v>0.54264509259259264</c:v>
                </c:pt>
                <c:pt idx="3035">
                  <c:v>0.54264949074074076</c:v>
                </c:pt>
                <c:pt idx="3036">
                  <c:v>0.54265385416666667</c:v>
                </c:pt>
                <c:pt idx="3037">
                  <c:v>0.54265804398148154</c:v>
                </c:pt>
                <c:pt idx="3038">
                  <c:v>0.54266193287037034</c:v>
                </c:pt>
                <c:pt idx="3039">
                  <c:v>0.54266597222222224</c:v>
                </c:pt>
                <c:pt idx="3040">
                  <c:v>0.54266998842592595</c:v>
                </c:pt>
                <c:pt idx="3041">
                  <c:v>0.54267385416666669</c:v>
                </c:pt>
                <c:pt idx="3042">
                  <c:v>0.54267791666666665</c:v>
                </c:pt>
                <c:pt idx="3043">
                  <c:v>0.54268203703703699</c:v>
                </c:pt>
                <c:pt idx="3044">
                  <c:v>0.54268598379629629</c:v>
                </c:pt>
                <c:pt idx="3045">
                  <c:v>0.54269011574074077</c:v>
                </c:pt>
                <c:pt idx="3046">
                  <c:v>0.54269409722222217</c:v>
                </c:pt>
                <c:pt idx="3047">
                  <c:v>0.54269799768518523</c:v>
                </c:pt>
                <c:pt idx="3048">
                  <c:v>0.54270204861111104</c:v>
                </c:pt>
                <c:pt idx="3049">
                  <c:v>0.54270666666666667</c:v>
                </c:pt>
                <c:pt idx="3050">
                  <c:v>0.54271086805555557</c:v>
                </c:pt>
                <c:pt idx="3051">
                  <c:v>0.5427153935185185</c:v>
                </c:pt>
                <c:pt idx="3052">
                  <c:v>0.54271987268518518</c:v>
                </c:pt>
                <c:pt idx="3053">
                  <c:v>0.54272442129629628</c:v>
                </c:pt>
                <c:pt idx="3054">
                  <c:v>0.54272866898148153</c:v>
                </c:pt>
                <c:pt idx="3055">
                  <c:v>0.54273306712962965</c:v>
                </c:pt>
                <c:pt idx="3056">
                  <c:v>0.54273739583333336</c:v>
                </c:pt>
                <c:pt idx="3057">
                  <c:v>0.54274192129629628</c:v>
                </c:pt>
                <c:pt idx="3058">
                  <c:v>0.54274630787037037</c:v>
                </c:pt>
                <c:pt idx="3059">
                  <c:v>0.54275063657407407</c:v>
                </c:pt>
                <c:pt idx="3060">
                  <c:v>0.54275482638888894</c:v>
                </c:pt>
                <c:pt idx="3061">
                  <c:v>0.54275945601851849</c:v>
                </c:pt>
                <c:pt idx="3062">
                  <c:v>0.54276333333333338</c:v>
                </c:pt>
                <c:pt idx="3063">
                  <c:v>0.54276721064814815</c:v>
                </c:pt>
                <c:pt idx="3064">
                  <c:v>0.54277354166666669</c:v>
                </c:pt>
                <c:pt idx="3065">
                  <c:v>0.54277744212962964</c:v>
                </c:pt>
                <c:pt idx="3066">
                  <c:v>0.54278195601851853</c:v>
                </c:pt>
                <c:pt idx="3067">
                  <c:v>0.54278643518518521</c:v>
                </c:pt>
                <c:pt idx="3068">
                  <c:v>0.54279081018518516</c:v>
                </c:pt>
                <c:pt idx="3069">
                  <c:v>0.54279517361111107</c:v>
                </c:pt>
                <c:pt idx="3070">
                  <c:v>0.54279986111111111</c:v>
                </c:pt>
                <c:pt idx="3071">
                  <c:v>0.54280425925925924</c:v>
                </c:pt>
                <c:pt idx="3072">
                  <c:v>0.54280864583333333</c:v>
                </c:pt>
                <c:pt idx="3073">
                  <c:v>0.54281311342592586</c:v>
                </c:pt>
                <c:pt idx="3074">
                  <c:v>0.54281777777777773</c:v>
                </c:pt>
                <c:pt idx="3075">
                  <c:v>0.54282215277777779</c:v>
                </c:pt>
                <c:pt idx="3076">
                  <c:v>0.54282631944444437</c:v>
                </c:pt>
                <c:pt idx="3077">
                  <c:v>0.54283025462962964</c:v>
                </c:pt>
                <c:pt idx="3078">
                  <c:v>0.54283434027777777</c:v>
                </c:pt>
                <c:pt idx="3079">
                  <c:v>0.54283841435185187</c:v>
                </c:pt>
                <c:pt idx="3080">
                  <c:v>0.54284296296296297</c:v>
                </c:pt>
                <c:pt idx="3081">
                  <c:v>0.54284734953703706</c:v>
                </c:pt>
                <c:pt idx="3082">
                  <c:v>0.54285216435185191</c:v>
                </c:pt>
                <c:pt idx="3083">
                  <c:v>0.54285650462962964</c:v>
                </c:pt>
                <c:pt idx="3084">
                  <c:v>0.54286086805555556</c:v>
                </c:pt>
                <c:pt idx="3085">
                  <c:v>0.54286540509259262</c:v>
                </c:pt>
                <c:pt idx="3086">
                  <c:v>0.5428698495370371</c:v>
                </c:pt>
                <c:pt idx="3087">
                  <c:v>0.5428743981481482</c:v>
                </c:pt>
                <c:pt idx="3088">
                  <c:v>0.54287878472222217</c:v>
                </c:pt>
                <c:pt idx="3089">
                  <c:v>0.54288290509259263</c:v>
                </c:pt>
                <c:pt idx="3090">
                  <c:v>0.54288693287037038</c:v>
                </c:pt>
                <c:pt idx="3091">
                  <c:v>0.54289096064814812</c:v>
                </c:pt>
                <c:pt idx="3092">
                  <c:v>0.54289490740740742</c:v>
                </c:pt>
                <c:pt idx="3093">
                  <c:v>0.54289878472222219</c:v>
                </c:pt>
                <c:pt idx="3094">
                  <c:v>0.54290275462962956</c:v>
                </c:pt>
                <c:pt idx="3095">
                  <c:v>0.54290686342592587</c:v>
                </c:pt>
                <c:pt idx="3096">
                  <c:v>0.54291071759259257</c:v>
                </c:pt>
                <c:pt idx="3097">
                  <c:v>0.54291693287037035</c:v>
                </c:pt>
                <c:pt idx="3098">
                  <c:v>0.54292091435185186</c:v>
                </c:pt>
                <c:pt idx="3099">
                  <c:v>0.54292480324074077</c:v>
                </c:pt>
                <c:pt idx="3100">
                  <c:v>0.54292880787037034</c:v>
                </c:pt>
                <c:pt idx="3101">
                  <c:v>0.54293332175925924</c:v>
                </c:pt>
                <c:pt idx="3102">
                  <c:v>0.54293765046296294</c:v>
                </c:pt>
                <c:pt idx="3103">
                  <c:v>0.54294211805555559</c:v>
                </c:pt>
                <c:pt idx="3104">
                  <c:v>0.54294627314814814</c:v>
                </c:pt>
                <c:pt idx="3105">
                  <c:v>0.5429506828703704</c:v>
                </c:pt>
                <c:pt idx="3106">
                  <c:v>0.54295502314814814</c:v>
                </c:pt>
                <c:pt idx="3107">
                  <c:v>0.54295943287037041</c:v>
                </c:pt>
                <c:pt idx="3108">
                  <c:v>0.54296365740740737</c:v>
                </c:pt>
                <c:pt idx="3109">
                  <c:v>0.54296818287037041</c:v>
                </c:pt>
                <c:pt idx="3110">
                  <c:v>0.54297271990740736</c:v>
                </c:pt>
                <c:pt idx="3111">
                  <c:v>0.54297700231481483</c:v>
                </c:pt>
                <c:pt idx="3112">
                  <c:v>0.54298165509259266</c:v>
                </c:pt>
                <c:pt idx="3113">
                  <c:v>0.54298587962962963</c:v>
                </c:pt>
                <c:pt idx="3114">
                  <c:v>0.54298989583333335</c:v>
                </c:pt>
                <c:pt idx="3115">
                  <c:v>0.54299393518518524</c:v>
                </c:pt>
                <c:pt idx="3116">
                  <c:v>0.54299776620370366</c:v>
                </c:pt>
                <c:pt idx="3117">
                  <c:v>0.54300181712962969</c:v>
                </c:pt>
                <c:pt idx="3118">
                  <c:v>0.54300615740740743</c:v>
                </c:pt>
                <c:pt idx="3119">
                  <c:v>0.54301041666666661</c:v>
                </c:pt>
                <c:pt idx="3120">
                  <c:v>0.54301466435185186</c:v>
                </c:pt>
                <c:pt idx="3121">
                  <c:v>0.54301922453703699</c:v>
                </c:pt>
                <c:pt idx="3122">
                  <c:v>0.54302368055555561</c:v>
                </c:pt>
                <c:pt idx="3123">
                  <c:v>0.54302792824074075</c:v>
                </c:pt>
                <c:pt idx="3124">
                  <c:v>0.5430324305555555</c:v>
                </c:pt>
                <c:pt idx="3125">
                  <c:v>0.5430369791666666</c:v>
                </c:pt>
                <c:pt idx="3126">
                  <c:v>0.54304121527777782</c:v>
                </c:pt>
                <c:pt idx="3127">
                  <c:v>0.54304584490740737</c:v>
                </c:pt>
                <c:pt idx="3128">
                  <c:v>0.54304965277777784</c:v>
                </c:pt>
                <c:pt idx="3129">
                  <c:v>0.54305359953703702</c:v>
                </c:pt>
                <c:pt idx="3130">
                  <c:v>0.54305758101851853</c:v>
                </c:pt>
                <c:pt idx="3131">
                  <c:v>0.54306406249999994</c:v>
                </c:pt>
                <c:pt idx="3132">
                  <c:v>0.5430684375</c:v>
                </c:pt>
                <c:pt idx="3133">
                  <c:v>0.54307292824074072</c:v>
                </c:pt>
                <c:pt idx="3134">
                  <c:v>0.54307759259259258</c:v>
                </c:pt>
                <c:pt idx="3135">
                  <c:v>0.5430819560185185</c:v>
                </c:pt>
                <c:pt idx="3136">
                  <c:v>0.54308634259259259</c:v>
                </c:pt>
                <c:pt idx="3137">
                  <c:v>0.54309056712962966</c:v>
                </c:pt>
                <c:pt idx="3138">
                  <c:v>0.54309510416666662</c:v>
                </c:pt>
                <c:pt idx="3139">
                  <c:v>0.54310001157407406</c:v>
                </c:pt>
                <c:pt idx="3140">
                  <c:v>0.54310438657407401</c:v>
                </c:pt>
                <c:pt idx="3141">
                  <c:v>0.54310866898148147</c:v>
                </c:pt>
                <c:pt idx="3142">
                  <c:v>0.54311269675925933</c:v>
                </c:pt>
                <c:pt idx="3143">
                  <c:v>0.5431167013888889</c:v>
                </c:pt>
                <c:pt idx="3144">
                  <c:v>0.54312070601851847</c:v>
                </c:pt>
                <c:pt idx="3145">
                  <c:v>0.54312461805555556</c:v>
                </c:pt>
                <c:pt idx="3146">
                  <c:v>0.5431287037037037</c:v>
                </c:pt>
                <c:pt idx="3147">
                  <c:v>0.54313281250000001</c:v>
                </c:pt>
                <c:pt idx="3148">
                  <c:v>0.54313670138888892</c:v>
                </c:pt>
                <c:pt idx="3149">
                  <c:v>0.54314078703703705</c:v>
                </c:pt>
                <c:pt idx="3150">
                  <c:v>0.54314469907407414</c:v>
                </c:pt>
                <c:pt idx="3151">
                  <c:v>0.54314857638888892</c:v>
                </c:pt>
                <c:pt idx="3152">
                  <c:v>0.54315291666666665</c:v>
                </c:pt>
                <c:pt idx="3153">
                  <c:v>0.54315796296296293</c:v>
                </c:pt>
                <c:pt idx="3154">
                  <c:v>0.54316261574074076</c:v>
                </c:pt>
                <c:pt idx="3155">
                  <c:v>0.54316703703703706</c:v>
                </c:pt>
                <c:pt idx="3156">
                  <c:v>0.54317134259259259</c:v>
                </c:pt>
                <c:pt idx="3157">
                  <c:v>0.54317589120370369</c:v>
                </c:pt>
                <c:pt idx="3158">
                  <c:v>0.54318026620370363</c:v>
                </c:pt>
                <c:pt idx="3159">
                  <c:v>0.54318464120370369</c:v>
                </c:pt>
                <c:pt idx="3160">
                  <c:v>0.5431888773148148</c:v>
                </c:pt>
                <c:pt idx="3161">
                  <c:v>0.54319347222222225</c:v>
                </c:pt>
                <c:pt idx="3162">
                  <c:v>0.54319792824074076</c:v>
                </c:pt>
                <c:pt idx="3163">
                  <c:v>0.54320218750000004</c:v>
                </c:pt>
                <c:pt idx="3164">
                  <c:v>0.54320939814814817</c:v>
                </c:pt>
                <c:pt idx="3165">
                  <c:v>0.54321347222222227</c:v>
                </c:pt>
                <c:pt idx="3166">
                  <c:v>0.5432173379629629</c:v>
                </c:pt>
                <c:pt idx="3167">
                  <c:v>0.54322146990740738</c:v>
                </c:pt>
                <c:pt idx="3168">
                  <c:v>0.54322532407407409</c:v>
                </c:pt>
                <c:pt idx="3169">
                  <c:v>0.54322927083333339</c:v>
                </c:pt>
                <c:pt idx="3170">
                  <c:v>0.54323399305555553</c:v>
                </c:pt>
                <c:pt idx="3171">
                  <c:v>0.54323837962962962</c:v>
                </c:pt>
                <c:pt idx="3172">
                  <c:v>0.54324274305555553</c:v>
                </c:pt>
                <c:pt idx="3173">
                  <c:v>0.54324714120370377</c:v>
                </c:pt>
                <c:pt idx="3174">
                  <c:v>0.54325167824074072</c:v>
                </c:pt>
                <c:pt idx="3175">
                  <c:v>0.54325627314814817</c:v>
                </c:pt>
                <c:pt idx="3176">
                  <c:v>0.54326067129629629</c:v>
                </c:pt>
                <c:pt idx="3177">
                  <c:v>0.54326508101851856</c:v>
                </c:pt>
                <c:pt idx="3178">
                  <c:v>0.54326956018518524</c:v>
                </c:pt>
                <c:pt idx="3179">
                  <c:v>0.54327391203703701</c:v>
                </c:pt>
                <c:pt idx="3180">
                  <c:v>0.5432779513888889</c:v>
                </c:pt>
                <c:pt idx="3181">
                  <c:v>0.54328187500000003</c:v>
                </c:pt>
                <c:pt idx="3182">
                  <c:v>0.54328605324074075</c:v>
                </c:pt>
                <c:pt idx="3183">
                  <c:v>0.54329002314814812</c:v>
                </c:pt>
                <c:pt idx="3184">
                  <c:v>0.54329444444444441</c:v>
                </c:pt>
                <c:pt idx="3185">
                  <c:v>0.54329880787037033</c:v>
                </c:pt>
                <c:pt idx="3186">
                  <c:v>0.54330334490740739</c:v>
                </c:pt>
                <c:pt idx="3187">
                  <c:v>0.54330778935185187</c:v>
                </c:pt>
                <c:pt idx="3188">
                  <c:v>0.54331233796296297</c:v>
                </c:pt>
                <c:pt idx="3189">
                  <c:v>0.54331659722222225</c:v>
                </c:pt>
                <c:pt idx="3190">
                  <c:v>0.54332116898148153</c:v>
                </c:pt>
                <c:pt idx="3191">
                  <c:v>0.5433258333333334</c:v>
                </c:pt>
                <c:pt idx="3192">
                  <c:v>0.5433304166666667</c:v>
                </c:pt>
                <c:pt idx="3193">
                  <c:v>0.54333459490740743</c:v>
                </c:pt>
                <c:pt idx="3194">
                  <c:v>0.54333863425925932</c:v>
                </c:pt>
                <c:pt idx="3195">
                  <c:v>0.54334255787037034</c:v>
                </c:pt>
                <c:pt idx="3196">
                  <c:v>0.54334656250000002</c:v>
                </c:pt>
                <c:pt idx="3197">
                  <c:v>0.54335289351851845</c:v>
                </c:pt>
                <c:pt idx="3198">
                  <c:v>0.5433567592592593</c:v>
                </c:pt>
                <c:pt idx="3199">
                  <c:v>0.54336090277777782</c:v>
                </c:pt>
                <c:pt idx="3200">
                  <c:v>0.54336496527777778</c:v>
                </c:pt>
                <c:pt idx="3201">
                  <c:v>0.54336885416666669</c:v>
                </c:pt>
                <c:pt idx="3202">
                  <c:v>0.54337290509259262</c:v>
                </c:pt>
                <c:pt idx="3203">
                  <c:v>0.54337688657407412</c:v>
                </c:pt>
                <c:pt idx="3204">
                  <c:v>0.54338104166666668</c:v>
                </c:pt>
                <c:pt idx="3205">
                  <c:v>0.54338542824074076</c:v>
                </c:pt>
                <c:pt idx="3206">
                  <c:v>0.5433901157407407</c:v>
                </c:pt>
                <c:pt idx="3207">
                  <c:v>0.54339461805555556</c:v>
                </c:pt>
                <c:pt idx="3208">
                  <c:v>0.54339894675925926</c:v>
                </c:pt>
                <c:pt idx="3209">
                  <c:v>0.54340335648148141</c:v>
                </c:pt>
                <c:pt idx="3210">
                  <c:v>0.54340795138888887</c:v>
                </c:pt>
                <c:pt idx="3211">
                  <c:v>0.54341234953703699</c:v>
                </c:pt>
                <c:pt idx="3212">
                  <c:v>0.5434167129629629</c:v>
                </c:pt>
                <c:pt idx="3213">
                  <c:v>0.54342087962962959</c:v>
                </c:pt>
                <c:pt idx="3214">
                  <c:v>0.54342541666666666</c:v>
                </c:pt>
                <c:pt idx="3215">
                  <c:v>0.54342996527777776</c:v>
                </c:pt>
                <c:pt idx="3216">
                  <c:v>0.54343420138888887</c:v>
                </c:pt>
                <c:pt idx="3217">
                  <c:v>0.54343836805555557</c:v>
                </c:pt>
                <c:pt idx="3218">
                  <c:v>0.54344249999999994</c:v>
                </c:pt>
                <c:pt idx="3219">
                  <c:v>0.54344635416666665</c:v>
                </c:pt>
                <c:pt idx="3220">
                  <c:v>0.54345021990740738</c:v>
                </c:pt>
                <c:pt idx="3221">
                  <c:v>0.54345440972222225</c:v>
                </c:pt>
                <c:pt idx="3222">
                  <c:v>0.54345885416666662</c:v>
                </c:pt>
                <c:pt idx="3223">
                  <c:v>0.54346310185185187</c:v>
                </c:pt>
                <c:pt idx="3224">
                  <c:v>0.54346776620370374</c:v>
                </c:pt>
                <c:pt idx="3225">
                  <c:v>0.54347209490740744</c:v>
                </c:pt>
                <c:pt idx="3226">
                  <c:v>0.54347648148148153</c:v>
                </c:pt>
                <c:pt idx="3227">
                  <c:v>0.54348094907407407</c:v>
                </c:pt>
                <c:pt idx="3228">
                  <c:v>0.54348523148148142</c:v>
                </c:pt>
                <c:pt idx="3229">
                  <c:v>0.54348961805555562</c:v>
                </c:pt>
                <c:pt idx="3230">
                  <c:v>0.5434969097222222</c:v>
                </c:pt>
                <c:pt idx="3231">
                  <c:v>0.54350078703703708</c:v>
                </c:pt>
                <c:pt idx="3232">
                  <c:v>0.54350481481481483</c:v>
                </c:pt>
                <c:pt idx="3233">
                  <c:v>0.54350886574074075</c:v>
                </c:pt>
                <c:pt idx="3234">
                  <c:v>0.54351281250000005</c:v>
                </c:pt>
                <c:pt idx="3235">
                  <c:v>0.54351699074074078</c:v>
                </c:pt>
                <c:pt idx="3236">
                  <c:v>0.54352146990740746</c:v>
                </c:pt>
                <c:pt idx="3237">
                  <c:v>0.54352574074074067</c:v>
                </c:pt>
                <c:pt idx="3238">
                  <c:v>0.54353009259259266</c:v>
                </c:pt>
                <c:pt idx="3239">
                  <c:v>0.5435347800925926</c:v>
                </c:pt>
                <c:pt idx="3240">
                  <c:v>0.5435389814814815</c:v>
                </c:pt>
                <c:pt idx="3241">
                  <c:v>0.54354339120370365</c:v>
                </c:pt>
                <c:pt idx="3242">
                  <c:v>0.54354783564814813</c:v>
                </c:pt>
                <c:pt idx="3243">
                  <c:v>0.54355229166666663</c:v>
                </c:pt>
                <c:pt idx="3244">
                  <c:v>0.54355667824074072</c:v>
                </c:pt>
                <c:pt idx="3245">
                  <c:v>0.54356079861111117</c:v>
                </c:pt>
                <c:pt idx="3246">
                  <c:v>0.54356478009259257</c:v>
                </c:pt>
                <c:pt idx="3247">
                  <c:v>0.54356865740740734</c:v>
                </c:pt>
                <c:pt idx="3248">
                  <c:v>0.54357270833333338</c:v>
                </c:pt>
                <c:pt idx="3249">
                  <c:v>0.54357658564814815</c:v>
                </c:pt>
                <c:pt idx="3250">
                  <c:v>0.54358060185185186</c:v>
                </c:pt>
                <c:pt idx="3251">
                  <c:v>0.54358475694444441</c:v>
                </c:pt>
                <c:pt idx="3252">
                  <c:v>0.54358865740740747</c:v>
                </c:pt>
                <c:pt idx="3253">
                  <c:v>0.54359268518518522</c:v>
                </c:pt>
                <c:pt idx="3254">
                  <c:v>0.54359673611111115</c:v>
                </c:pt>
                <c:pt idx="3255">
                  <c:v>0.54360064814814812</c:v>
                </c:pt>
                <c:pt idx="3256">
                  <c:v>0.54360480324074067</c:v>
                </c:pt>
                <c:pt idx="3257">
                  <c:v>0.54360924768518515</c:v>
                </c:pt>
                <c:pt idx="3258">
                  <c:v>0.54361353009259261</c:v>
                </c:pt>
                <c:pt idx="3259">
                  <c:v>0.54361776620370372</c:v>
                </c:pt>
                <c:pt idx="3260">
                  <c:v>0.543622337962963</c:v>
                </c:pt>
                <c:pt idx="3261">
                  <c:v>0.54362678240740736</c:v>
                </c:pt>
                <c:pt idx="3262">
                  <c:v>0.54363127314814819</c:v>
                </c:pt>
                <c:pt idx="3263">
                  <c:v>0.54363577546296293</c:v>
                </c:pt>
                <c:pt idx="3264">
                  <c:v>0.5436430902777778</c:v>
                </c:pt>
                <c:pt idx="3265">
                  <c:v>0.54364728009259256</c:v>
                </c:pt>
                <c:pt idx="3266">
                  <c:v>0.54365182870370365</c:v>
                </c:pt>
                <c:pt idx="3267">
                  <c:v>0.54365644675925928</c:v>
                </c:pt>
                <c:pt idx="3268">
                  <c:v>0.5436608449074074</c:v>
                </c:pt>
                <c:pt idx="3269">
                  <c:v>0.54366486111111112</c:v>
                </c:pt>
                <c:pt idx="3270">
                  <c:v>0.54366894675925925</c:v>
                </c:pt>
                <c:pt idx="3271">
                  <c:v>0.54367295138888883</c:v>
                </c:pt>
                <c:pt idx="3272">
                  <c:v>0.54367689814814812</c:v>
                </c:pt>
                <c:pt idx="3273">
                  <c:v>0.54368096064814819</c:v>
                </c:pt>
                <c:pt idx="3274">
                  <c:v>0.5436856712962963</c:v>
                </c:pt>
                <c:pt idx="3275">
                  <c:v>0.54369001157407404</c:v>
                </c:pt>
                <c:pt idx="3276">
                  <c:v>0.54369461805555552</c:v>
                </c:pt>
                <c:pt idx="3277">
                  <c:v>0.54369887731481481</c:v>
                </c:pt>
                <c:pt idx="3278">
                  <c:v>0.54370332175925928</c:v>
                </c:pt>
                <c:pt idx="3279">
                  <c:v>0.54370783564814817</c:v>
                </c:pt>
                <c:pt idx="3280">
                  <c:v>0.54371231481481475</c:v>
                </c:pt>
                <c:pt idx="3281">
                  <c:v>0.54371664351851845</c:v>
                </c:pt>
                <c:pt idx="3282">
                  <c:v>0.54372128472222225</c:v>
                </c:pt>
                <c:pt idx="3283">
                  <c:v>0.54372549768518519</c:v>
                </c:pt>
                <c:pt idx="3284">
                  <c:v>0.54372944444444438</c:v>
                </c:pt>
                <c:pt idx="3285">
                  <c:v>0.54373337962962964</c:v>
                </c:pt>
                <c:pt idx="3286">
                  <c:v>0.54373736111111104</c:v>
                </c:pt>
                <c:pt idx="3287">
                  <c:v>0.54374141203703708</c:v>
                </c:pt>
                <c:pt idx="3288">
                  <c:v>0.54374568287037039</c:v>
                </c:pt>
                <c:pt idx="3289">
                  <c:v>0.54375015046296293</c:v>
                </c:pt>
                <c:pt idx="3290">
                  <c:v>0.54375482638888883</c:v>
                </c:pt>
                <c:pt idx="3291">
                  <c:v>0.54375934027777773</c:v>
                </c:pt>
                <c:pt idx="3292">
                  <c:v>0.54376399305555556</c:v>
                </c:pt>
                <c:pt idx="3293">
                  <c:v>0.54376840277777772</c:v>
                </c:pt>
                <c:pt idx="3294">
                  <c:v>0.54377312499999997</c:v>
                </c:pt>
                <c:pt idx="3295">
                  <c:v>0.54377756944444444</c:v>
                </c:pt>
                <c:pt idx="3296">
                  <c:v>0.54378200231481488</c:v>
                </c:pt>
                <c:pt idx="3297">
                  <c:v>0.54378902777777782</c:v>
                </c:pt>
                <c:pt idx="3298">
                  <c:v>0.54379309027777778</c:v>
                </c:pt>
                <c:pt idx="3299">
                  <c:v>0.54379703703703697</c:v>
                </c:pt>
                <c:pt idx="3300">
                  <c:v>0.54380126157407405</c:v>
                </c:pt>
                <c:pt idx="3301">
                  <c:v>0.54380523148148152</c:v>
                </c:pt>
                <c:pt idx="3302">
                  <c:v>0.54380925925925927</c:v>
                </c:pt>
                <c:pt idx="3303">
                  <c:v>0.54381349537037038</c:v>
                </c:pt>
                <c:pt idx="3304">
                  <c:v>0.54381749999999995</c:v>
                </c:pt>
                <c:pt idx="3305">
                  <c:v>0.54382156250000002</c:v>
                </c:pt>
                <c:pt idx="3306">
                  <c:v>0.54382556712962959</c:v>
                </c:pt>
                <c:pt idx="3307">
                  <c:v>0.54382950231481486</c:v>
                </c:pt>
                <c:pt idx="3308">
                  <c:v>0.54383388888888884</c:v>
                </c:pt>
                <c:pt idx="3309">
                  <c:v>0.54383824074074072</c:v>
                </c:pt>
                <c:pt idx="3310">
                  <c:v>0.54384278935185182</c:v>
                </c:pt>
                <c:pt idx="3311">
                  <c:v>0.54384734953703706</c:v>
                </c:pt>
                <c:pt idx="3312">
                  <c:v>0.54385192129629634</c:v>
                </c:pt>
                <c:pt idx="3313">
                  <c:v>0.54385630787037031</c:v>
                </c:pt>
                <c:pt idx="3314">
                  <c:v>0.54386107638888892</c:v>
                </c:pt>
                <c:pt idx="3315">
                  <c:v>0.54386591435185183</c:v>
                </c:pt>
                <c:pt idx="3316">
                  <c:v>0.54387052083333332</c:v>
                </c:pt>
                <c:pt idx="3317">
                  <c:v>0.543875</c:v>
                </c:pt>
                <c:pt idx="3318">
                  <c:v>0.54387951388888889</c:v>
                </c:pt>
                <c:pt idx="3319">
                  <c:v>0.54388385416666674</c:v>
                </c:pt>
                <c:pt idx="3320">
                  <c:v>0.54388840277777784</c:v>
                </c:pt>
                <c:pt idx="3321">
                  <c:v>0.54389244212962962</c:v>
                </c:pt>
                <c:pt idx="3322">
                  <c:v>0.54389637731481477</c:v>
                </c:pt>
                <c:pt idx="3323">
                  <c:v>0.54390047453703705</c:v>
                </c:pt>
                <c:pt idx="3324">
                  <c:v>0.54390466435185181</c:v>
                </c:pt>
                <c:pt idx="3325">
                  <c:v>0.5439091782407407</c:v>
                </c:pt>
                <c:pt idx="3326">
                  <c:v>0.54391347222222219</c:v>
                </c:pt>
                <c:pt idx="3327">
                  <c:v>0.54391821759259262</c:v>
                </c:pt>
                <c:pt idx="3328">
                  <c:v>0.54392262731481489</c:v>
                </c:pt>
                <c:pt idx="3329">
                  <c:v>0.54392706018518522</c:v>
                </c:pt>
                <c:pt idx="3330">
                  <c:v>0.54393434027777776</c:v>
                </c:pt>
                <c:pt idx="3331">
                  <c:v>0.54393873842592588</c:v>
                </c:pt>
                <c:pt idx="3332">
                  <c:v>0.54394334490740748</c:v>
                </c:pt>
                <c:pt idx="3333">
                  <c:v>0.54394771990740742</c:v>
                </c:pt>
                <c:pt idx="3334">
                  <c:v>0.54395187499999997</c:v>
                </c:pt>
                <c:pt idx="3335">
                  <c:v>0.54395590277777772</c:v>
                </c:pt>
                <c:pt idx="3336">
                  <c:v>0.54395994212962961</c:v>
                </c:pt>
                <c:pt idx="3337">
                  <c:v>0.54396400462962957</c:v>
                </c:pt>
                <c:pt idx="3338">
                  <c:v>0.54396821759259262</c:v>
                </c:pt>
                <c:pt idx="3339">
                  <c:v>0.54397271990740748</c:v>
                </c:pt>
                <c:pt idx="3340">
                  <c:v>0.54397701388888886</c:v>
                </c:pt>
                <c:pt idx="3341">
                  <c:v>0.54398159722222228</c:v>
                </c:pt>
                <c:pt idx="3342">
                  <c:v>0.54398628472222221</c:v>
                </c:pt>
                <c:pt idx="3343">
                  <c:v>0.54399069444444448</c:v>
                </c:pt>
                <c:pt idx="3344">
                  <c:v>0.54399518518518519</c:v>
                </c:pt>
                <c:pt idx="3345">
                  <c:v>0.54399960648148149</c:v>
                </c:pt>
                <c:pt idx="3346">
                  <c:v>0.5440041898148148</c:v>
                </c:pt>
                <c:pt idx="3347">
                  <c:v>0.54400869212962966</c:v>
                </c:pt>
                <c:pt idx="3348">
                  <c:v>0.54401324074074076</c:v>
                </c:pt>
                <c:pt idx="3349">
                  <c:v>0.54401715277777785</c:v>
                </c:pt>
                <c:pt idx="3350">
                  <c:v>0.54402131944444443</c:v>
                </c:pt>
                <c:pt idx="3351">
                  <c:v>0.54402540509259256</c:v>
                </c:pt>
                <c:pt idx="3352">
                  <c:v>0.54402936342592589</c:v>
                </c:pt>
                <c:pt idx="3353">
                  <c:v>0.54403346064814817</c:v>
                </c:pt>
                <c:pt idx="3354">
                  <c:v>0.54403761574074072</c:v>
                </c:pt>
                <c:pt idx="3355">
                  <c:v>0.544041712962963</c:v>
                </c:pt>
                <c:pt idx="3356">
                  <c:v>0.54404565972222219</c:v>
                </c:pt>
                <c:pt idx="3357">
                  <c:v>0.54404984953703706</c:v>
                </c:pt>
                <c:pt idx="3358">
                  <c:v>0.54405388888888895</c:v>
                </c:pt>
                <c:pt idx="3359">
                  <c:v>0.54405792824074073</c:v>
                </c:pt>
                <c:pt idx="3360">
                  <c:v>0.54406265046296298</c:v>
                </c:pt>
                <c:pt idx="3361">
                  <c:v>0.54406730324074071</c:v>
                </c:pt>
                <c:pt idx="3362">
                  <c:v>0.54407177083333336</c:v>
                </c:pt>
                <c:pt idx="3363">
                  <c:v>0.54407909722222225</c:v>
                </c:pt>
                <c:pt idx="3364">
                  <c:v>0.54408342592592596</c:v>
                </c:pt>
                <c:pt idx="3365">
                  <c:v>0.54408806712962965</c:v>
                </c:pt>
                <c:pt idx="3366">
                  <c:v>0.5440926620370371</c:v>
                </c:pt>
                <c:pt idx="3367">
                  <c:v>0.54409728009259262</c:v>
                </c:pt>
                <c:pt idx="3368">
                  <c:v>0.54410185185185178</c:v>
                </c:pt>
                <c:pt idx="3369">
                  <c:v>0.54410640046296299</c:v>
                </c:pt>
                <c:pt idx="3370">
                  <c:v>0.54411089120370371</c:v>
                </c:pt>
                <c:pt idx="3371">
                  <c:v>0.54411520833333327</c:v>
                </c:pt>
                <c:pt idx="3372">
                  <c:v>0.54411937500000007</c:v>
                </c:pt>
                <c:pt idx="3373">
                  <c:v>0.54412331018518512</c:v>
                </c:pt>
                <c:pt idx="3374">
                  <c:v>0.54412726851851845</c:v>
                </c:pt>
                <c:pt idx="3375">
                  <c:v>0.54413152777777773</c:v>
                </c:pt>
                <c:pt idx="3376">
                  <c:v>0.54413604166666663</c:v>
                </c:pt>
                <c:pt idx="3377">
                  <c:v>0.54414056712962966</c:v>
                </c:pt>
                <c:pt idx="3378">
                  <c:v>0.54414505787037037</c:v>
                </c:pt>
                <c:pt idx="3379">
                  <c:v>0.54414957175925927</c:v>
                </c:pt>
                <c:pt idx="3380">
                  <c:v>0.54415465277777775</c:v>
                </c:pt>
                <c:pt idx="3381">
                  <c:v>0.54415928240740741</c:v>
                </c:pt>
                <c:pt idx="3382">
                  <c:v>0.54416362268518526</c:v>
                </c:pt>
                <c:pt idx="3383">
                  <c:v>0.54416790509259261</c:v>
                </c:pt>
                <c:pt idx="3384">
                  <c:v>0.54417273148148149</c:v>
                </c:pt>
                <c:pt idx="3385">
                  <c:v>0.54417693287037039</c:v>
                </c:pt>
                <c:pt idx="3386">
                  <c:v>0.54418097222222228</c:v>
                </c:pt>
                <c:pt idx="3387">
                  <c:v>0.54418500000000003</c:v>
                </c:pt>
                <c:pt idx="3388">
                  <c:v>0.54418910879629634</c:v>
                </c:pt>
                <c:pt idx="3389">
                  <c:v>0.54419332175925927</c:v>
                </c:pt>
                <c:pt idx="3390">
                  <c:v>0.54419787037037037</c:v>
                </c:pt>
                <c:pt idx="3391">
                  <c:v>0.54420223379629629</c:v>
                </c:pt>
                <c:pt idx="3392">
                  <c:v>0.54420687499999998</c:v>
                </c:pt>
                <c:pt idx="3393">
                  <c:v>0.54421143518518522</c:v>
                </c:pt>
                <c:pt idx="3394">
                  <c:v>0.54421583333333334</c:v>
                </c:pt>
                <c:pt idx="3395">
                  <c:v>0.54422008101851849</c:v>
                </c:pt>
                <c:pt idx="3396">
                  <c:v>0.54422473379629632</c:v>
                </c:pt>
                <c:pt idx="3397">
                  <c:v>0.54423179398148147</c:v>
                </c:pt>
                <c:pt idx="3398">
                  <c:v>0.54423630787037036</c:v>
                </c:pt>
                <c:pt idx="3399">
                  <c:v>0.54424065972222224</c:v>
                </c:pt>
                <c:pt idx="3400">
                  <c:v>0.54424468749999999</c:v>
                </c:pt>
                <c:pt idx="3401">
                  <c:v>0.54424859953703708</c:v>
                </c:pt>
                <c:pt idx="3402">
                  <c:v>0.54425276620370366</c:v>
                </c:pt>
                <c:pt idx="3403">
                  <c:v>0.54425688657407412</c:v>
                </c:pt>
                <c:pt idx="3404">
                  <c:v>0.5442609259259259</c:v>
                </c:pt>
                <c:pt idx="3405">
                  <c:v>0.54426513888888894</c:v>
                </c:pt>
                <c:pt idx="3406">
                  <c:v>0.54426914351851852</c:v>
                </c:pt>
                <c:pt idx="3407">
                  <c:v>0.54427320601851858</c:v>
                </c:pt>
                <c:pt idx="3408">
                  <c:v>0.54427716435185192</c:v>
                </c:pt>
                <c:pt idx="3409">
                  <c:v>0.54428116898148149</c:v>
                </c:pt>
                <c:pt idx="3410">
                  <c:v>0.5442855324074074</c:v>
                </c:pt>
                <c:pt idx="3411">
                  <c:v>0.54428990740740735</c:v>
                </c:pt>
                <c:pt idx="3412">
                  <c:v>0.54429453703703701</c:v>
                </c:pt>
                <c:pt idx="3413">
                  <c:v>0.5442989236111111</c:v>
                </c:pt>
                <c:pt idx="3414">
                  <c:v>0.5443032523148148</c:v>
                </c:pt>
                <c:pt idx="3415">
                  <c:v>0.54430769675925927</c:v>
                </c:pt>
                <c:pt idx="3416">
                  <c:v>0.54431208333333336</c:v>
                </c:pt>
                <c:pt idx="3417">
                  <c:v>0.54431664351851849</c:v>
                </c:pt>
                <c:pt idx="3418">
                  <c:v>0.54432108796296297</c:v>
                </c:pt>
                <c:pt idx="3419">
                  <c:v>0.54432537037037043</c:v>
                </c:pt>
                <c:pt idx="3420">
                  <c:v>0.54432983796296297</c:v>
                </c:pt>
                <c:pt idx="3421">
                  <c:v>0.5443344907407407</c:v>
                </c:pt>
                <c:pt idx="3422">
                  <c:v>0.54433874999999998</c:v>
                </c:pt>
                <c:pt idx="3423">
                  <c:v>0.54434291666666668</c:v>
                </c:pt>
                <c:pt idx="3424">
                  <c:v>0.54434695601851846</c:v>
                </c:pt>
                <c:pt idx="3425">
                  <c:v>0.54435089120370372</c:v>
                </c:pt>
                <c:pt idx="3426">
                  <c:v>0.54435495370370368</c:v>
                </c:pt>
                <c:pt idx="3427">
                  <c:v>0.54435908564814817</c:v>
                </c:pt>
                <c:pt idx="3428">
                  <c:v>0.54436355324074071</c:v>
                </c:pt>
                <c:pt idx="3429">
                  <c:v>0.544367974537037</c:v>
                </c:pt>
                <c:pt idx="3430">
                  <c:v>0.54437506944444447</c:v>
                </c:pt>
                <c:pt idx="3431">
                  <c:v>0.54437960648148154</c:v>
                </c:pt>
                <c:pt idx="3432">
                  <c:v>0.54438403935185187</c:v>
                </c:pt>
                <c:pt idx="3433">
                  <c:v>0.54438842592592596</c:v>
                </c:pt>
                <c:pt idx="3434">
                  <c:v>0.54439303240740744</c:v>
                </c:pt>
                <c:pt idx="3435">
                  <c:v>0.54439741898148142</c:v>
                </c:pt>
                <c:pt idx="3436">
                  <c:v>0.54440178240740744</c:v>
                </c:pt>
                <c:pt idx="3437">
                  <c:v>0.54440568287037039</c:v>
                </c:pt>
                <c:pt idx="3438">
                  <c:v>0.54440978009259255</c:v>
                </c:pt>
                <c:pt idx="3439">
                  <c:v>0.54441381944444445</c:v>
                </c:pt>
                <c:pt idx="3440">
                  <c:v>0.54441785879629634</c:v>
                </c:pt>
                <c:pt idx="3441">
                  <c:v>0.54442239583333329</c:v>
                </c:pt>
                <c:pt idx="3442">
                  <c:v>0.54442710648148152</c:v>
                </c:pt>
                <c:pt idx="3443">
                  <c:v>0.5444313657407408</c:v>
                </c:pt>
                <c:pt idx="3444">
                  <c:v>0.5444359143518519</c:v>
                </c:pt>
                <c:pt idx="3445">
                  <c:v>0.54444016203703705</c:v>
                </c:pt>
                <c:pt idx="3446">
                  <c:v>0.54444472222222229</c:v>
                </c:pt>
                <c:pt idx="3447">
                  <c:v>0.54444917824074068</c:v>
                </c:pt>
                <c:pt idx="3448">
                  <c:v>0.54445380787037034</c:v>
                </c:pt>
                <c:pt idx="3449">
                  <c:v>0.54445821759259261</c:v>
                </c:pt>
                <c:pt idx="3450">
                  <c:v>0.54446280092592592</c:v>
                </c:pt>
                <c:pt idx="3451">
                  <c:v>0.54446710648148144</c:v>
                </c:pt>
                <c:pt idx="3452">
                  <c:v>0.5444711342592593</c:v>
                </c:pt>
                <c:pt idx="3453">
                  <c:v>0.54447509259259264</c:v>
                </c:pt>
                <c:pt idx="3454">
                  <c:v>0.54447922453703701</c:v>
                </c:pt>
                <c:pt idx="3455">
                  <c:v>0.54448319444444448</c:v>
                </c:pt>
                <c:pt idx="3456">
                  <c:v>0.54448729166666665</c:v>
                </c:pt>
                <c:pt idx="3457">
                  <c:v>0.54449142361111114</c:v>
                </c:pt>
                <c:pt idx="3458">
                  <c:v>0.54449542824074071</c:v>
                </c:pt>
                <c:pt idx="3459">
                  <c:v>0.54449953703703702</c:v>
                </c:pt>
                <c:pt idx="3460">
                  <c:v>0.54450353009259256</c:v>
                </c:pt>
                <c:pt idx="3461">
                  <c:v>0.54450769675925925</c:v>
                </c:pt>
                <c:pt idx="3462">
                  <c:v>0.54451204861111113</c:v>
                </c:pt>
                <c:pt idx="3463">
                  <c:v>0.54451912037037042</c:v>
                </c:pt>
                <c:pt idx="3464">
                  <c:v>0.54452341435185192</c:v>
                </c:pt>
                <c:pt idx="3465">
                  <c:v>0.54452773148148148</c:v>
                </c:pt>
                <c:pt idx="3466">
                  <c:v>0.54453241898148141</c:v>
                </c:pt>
                <c:pt idx="3467">
                  <c:v>0.54453704861111107</c:v>
                </c:pt>
                <c:pt idx="3468">
                  <c:v>0.54454142361111113</c:v>
                </c:pt>
                <c:pt idx="3469">
                  <c:v>0.54454607638888886</c:v>
                </c:pt>
                <c:pt idx="3470">
                  <c:v>0.54455038194444449</c:v>
                </c:pt>
                <c:pt idx="3471">
                  <c:v>0.5445549652777778</c:v>
                </c:pt>
                <c:pt idx="3472">
                  <c:v>0.54455930555555554</c:v>
                </c:pt>
                <c:pt idx="3473">
                  <c:v>0.54456383101851846</c:v>
                </c:pt>
                <c:pt idx="3474">
                  <c:v>0.54456793981481477</c:v>
                </c:pt>
                <c:pt idx="3475">
                  <c:v>0.54457223379629627</c:v>
                </c:pt>
                <c:pt idx="3476">
                  <c:v>0.54457620370370374</c:v>
                </c:pt>
                <c:pt idx="3477">
                  <c:v>0.54458020833333332</c:v>
                </c:pt>
                <c:pt idx="3478">
                  <c:v>0.54458431712962962</c:v>
                </c:pt>
                <c:pt idx="3479">
                  <c:v>0.54458873842592592</c:v>
                </c:pt>
                <c:pt idx="3480">
                  <c:v>0.54459320601851846</c:v>
                </c:pt>
                <c:pt idx="3481">
                  <c:v>0.54459756944444437</c:v>
                </c:pt>
                <c:pt idx="3482">
                  <c:v>0.54460202546296299</c:v>
                </c:pt>
                <c:pt idx="3483">
                  <c:v>0.54460670138888889</c:v>
                </c:pt>
                <c:pt idx="3484">
                  <c:v>0.54461122685185182</c:v>
                </c:pt>
                <c:pt idx="3485">
                  <c:v>0.5446158333333333</c:v>
                </c:pt>
                <c:pt idx="3486">
                  <c:v>0.54462026620370374</c:v>
                </c:pt>
                <c:pt idx="3487">
                  <c:v>0.54462502314814809</c:v>
                </c:pt>
                <c:pt idx="3488">
                  <c:v>0.5446291319444444</c:v>
                </c:pt>
                <c:pt idx="3489">
                  <c:v>0.54463313657407408</c:v>
                </c:pt>
                <c:pt idx="3490">
                  <c:v>0.54463717592592598</c:v>
                </c:pt>
                <c:pt idx="3491">
                  <c:v>0.54464128472222229</c:v>
                </c:pt>
                <c:pt idx="3492">
                  <c:v>0.5446454282407408</c:v>
                </c:pt>
                <c:pt idx="3493">
                  <c:v>0.54465011574074074</c:v>
                </c:pt>
                <c:pt idx="3494">
                  <c:v>0.54465451388888886</c:v>
                </c:pt>
                <c:pt idx="3495">
                  <c:v>0.54465917824074073</c:v>
                </c:pt>
                <c:pt idx="3496">
                  <c:v>0.54466621527777781</c:v>
                </c:pt>
                <c:pt idx="3497">
                  <c:v>0.54467084490740747</c:v>
                </c:pt>
                <c:pt idx="3498">
                  <c:v>0.54467539351851857</c:v>
                </c:pt>
                <c:pt idx="3499">
                  <c:v>0.54467983796296293</c:v>
                </c:pt>
                <c:pt idx="3500">
                  <c:v>0.54468414351851846</c:v>
                </c:pt>
                <c:pt idx="3501">
                  <c:v>0.54468869212962956</c:v>
                </c:pt>
                <c:pt idx="3502">
                  <c:v>0.54469295138888885</c:v>
                </c:pt>
                <c:pt idx="3503">
                  <c:v>0.54469697916666659</c:v>
                </c:pt>
                <c:pt idx="3504">
                  <c:v>0.54470094907407407</c:v>
                </c:pt>
                <c:pt idx="3505">
                  <c:v>0.54470513888888894</c:v>
                </c:pt>
                <c:pt idx="3506">
                  <c:v>0.54470918981481475</c:v>
                </c:pt>
                <c:pt idx="3507">
                  <c:v>0.54471331018518521</c:v>
                </c:pt>
                <c:pt idx="3508">
                  <c:v>0.54471741898148152</c:v>
                </c:pt>
                <c:pt idx="3509">
                  <c:v>0.54472148148148147</c:v>
                </c:pt>
                <c:pt idx="3510">
                  <c:v>0.54472549768518519</c:v>
                </c:pt>
                <c:pt idx="3511">
                  <c:v>0.54472956018518526</c:v>
                </c:pt>
                <c:pt idx="3512">
                  <c:v>0.54473372685185184</c:v>
                </c:pt>
                <c:pt idx="3513">
                  <c:v>0.54473806712962969</c:v>
                </c:pt>
                <c:pt idx="3514">
                  <c:v>0.5447427777777778</c:v>
                </c:pt>
                <c:pt idx="3515">
                  <c:v>0.54474718749999995</c:v>
                </c:pt>
                <c:pt idx="3516">
                  <c:v>0.5447517824074074</c:v>
                </c:pt>
                <c:pt idx="3517">
                  <c:v>0.54475627314814812</c:v>
                </c:pt>
                <c:pt idx="3518">
                  <c:v>0.544760625</c:v>
                </c:pt>
                <c:pt idx="3519">
                  <c:v>0.54476516203703707</c:v>
                </c:pt>
                <c:pt idx="3520">
                  <c:v>0.54476979166666661</c:v>
                </c:pt>
                <c:pt idx="3521">
                  <c:v>0.54477438657407407</c:v>
                </c:pt>
                <c:pt idx="3522">
                  <c:v>0.54477878472222219</c:v>
                </c:pt>
                <c:pt idx="3523">
                  <c:v>0.54478342592592599</c:v>
                </c:pt>
                <c:pt idx="3524">
                  <c:v>0.54478776620370373</c:v>
                </c:pt>
                <c:pt idx="3525">
                  <c:v>0.54479231481481483</c:v>
                </c:pt>
                <c:pt idx="3526">
                  <c:v>0.54479636574074075</c:v>
                </c:pt>
                <c:pt idx="3527">
                  <c:v>0.54480042824074071</c:v>
                </c:pt>
                <c:pt idx="3528">
                  <c:v>0.54480444444444442</c:v>
                </c:pt>
                <c:pt idx="3529">
                  <c:v>0.54481122685185179</c:v>
                </c:pt>
                <c:pt idx="3530">
                  <c:v>0.54481568287037041</c:v>
                </c:pt>
                <c:pt idx="3531">
                  <c:v>0.54482013888888892</c:v>
                </c:pt>
                <c:pt idx="3532">
                  <c:v>0.54482468750000002</c:v>
                </c:pt>
                <c:pt idx="3533">
                  <c:v>0.54482909722222217</c:v>
                </c:pt>
                <c:pt idx="3534">
                  <c:v>0.54483354166666664</c:v>
                </c:pt>
                <c:pt idx="3535">
                  <c:v>0.5448381712962963</c:v>
                </c:pt>
                <c:pt idx="3536">
                  <c:v>0.54484273148148155</c:v>
                </c:pt>
                <c:pt idx="3537">
                  <c:v>0.5448472685185185</c:v>
                </c:pt>
                <c:pt idx="3538">
                  <c:v>0.5448515625</c:v>
                </c:pt>
                <c:pt idx="3539">
                  <c:v>0.54485564814814813</c:v>
                </c:pt>
                <c:pt idx="3540">
                  <c:v>0.54485954861111108</c:v>
                </c:pt>
                <c:pt idx="3541">
                  <c:v>0.54486358796296297</c:v>
                </c:pt>
                <c:pt idx="3542">
                  <c:v>0.54486763888888889</c:v>
                </c:pt>
                <c:pt idx="3543">
                  <c:v>0.54487190972222221</c:v>
                </c:pt>
                <c:pt idx="3544">
                  <c:v>0.54487630787037034</c:v>
                </c:pt>
                <c:pt idx="3545">
                  <c:v>0.54488082175925923</c:v>
                </c:pt>
                <c:pt idx="3546">
                  <c:v>0.54488540509259253</c:v>
                </c:pt>
                <c:pt idx="3547">
                  <c:v>0.54489024305555556</c:v>
                </c:pt>
                <c:pt idx="3548">
                  <c:v>0.54489472222222224</c:v>
                </c:pt>
                <c:pt idx="3549">
                  <c:v>0.54489915509259257</c:v>
                </c:pt>
                <c:pt idx="3550">
                  <c:v>0.54490356481481483</c:v>
                </c:pt>
                <c:pt idx="3551">
                  <c:v>0.54490814814814814</c:v>
                </c:pt>
                <c:pt idx="3552">
                  <c:v>0.54491268518518521</c:v>
                </c:pt>
                <c:pt idx="3553">
                  <c:v>0.54491717592592592</c:v>
                </c:pt>
                <c:pt idx="3554">
                  <c:v>0.54492106481481484</c:v>
                </c:pt>
                <c:pt idx="3555">
                  <c:v>0.5449252546296296</c:v>
                </c:pt>
                <c:pt idx="3556">
                  <c:v>0.54492922453703707</c:v>
                </c:pt>
                <c:pt idx="3557">
                  <c:v>0.5449334027777778</c:v>
                </c:pt>
                <c:pt idx="3558">
                  <c:v>0.54493739583333334</c:v>
                </c:pt>
                <c:pt idx="3559">
                  <c:v>0.54494130787037032</c:v>
                </c:pt>
                <c:pt idx="3560">
                  <c:v>0.54494763888888886</c:v>
                </c:pt>
                <c:pt idx="3561">
                  <c:v>0.54495164351851855</c:v>
                </c:pt>
                <c:pt idx="3562">
                  <c:v>0.54495574074074071</c:v>
                </c:pt>
                <c:pt idx="3563">
                  <c:v>0.54495996527777779</c:v>
                </c:pt>
                <c:pt idx="3564">
                  <c:v>0.54496430555555553</c:v>
                </c:pt>
                <c:pt idx="3565">
                  <c:v>0.54496890046296298</c:v>
                </c:pt>
                <c:pt idx="3566">
                  <c:v>0.54497343750000005</c:v>
                </c:pt>
                <c:pt idx="3567">
                  <c:v>0.5449780671296296</c:v>
                </c:pt>
                <c:pt idx="3568">
                  <c:v>0.54498268518518522</c:v>
                </c:pt>
                <c:pt idx="3569">
                  <c:v>0.54498693287037037</c:v>
                </c:pt>
                <c:pt idx="3570">
                  <c:v>0.54499160879629627</c:v>
                </c:pt>
                <c:pt idx="3571">
                  <c:v>0.5449959143518518</c:v>
                </c:pt>
                <c:pt idx="3572">
                  <c:v>0.54500047453703704</c:v>
                </c:pt>
                <c:pt idx="3573">
                  <c:v>0.54500481481481489</c:v>
                </c:pt>
                <c:pt idx="3574">
                  <c:v>0.545009525462963</c:v>
                </c:pt>
                <c:pt idx="3575">
                  <c:v>0.54501390046296294</c:v>
                </c:pt>
                <c:pt idx="3576">
                  <c:v>0.54501829861111106</c:v>
                </c:pt>
                <c:pt idx="3577">
                  <c:v>0.54502232638888892</c:v>
                </c:pt>
                <c:pt idx="3578">
                  <c:v>0.54502638888888888</c:v>
                </c:pt>
                <c:pt idx="3579">
                  <c:v>0.54503047453703701</c:v>
                </c:pt>
                <c:pt idx="3580">
                  <c:v>0.54503468749999995</c:v>
                </c:pt>
                <c:pt idx="3581">
                  <c:v>0.54503896990740741</c:v>
                </c:pt>
                <c:pt idx="3582">
                  <c:v>0.54504363425925928</c:v>
                </c:pt>
                <c:pt idx="3583">
                  <c:v>0.54504804398148143</c:v>
                </c:pt>
                <c:pt idx="3584">
                  <c:v>0.54505273148148148</c:v>
                </c:pt>
                <c:pt idx="3585">
                  <c:v>0.54505704861111115</c:v>
                </c:pt>
                <c:pt idx="3586">
                  <c:v>0.54506158564814811</c:v>
                </c:pt>
                <c:pt idx="3587">
                  <c:v>0.54506866898148154</c:v>
                </c:pt>
                <c:pt idx="3588">
                  <c:v>0.5450730787037037</c:v>
                </c:pt>
                <c:pt idx="3589">
                  <c:v>0.54507756944444441</c:v>
                </c:pt>
                <c:pt idx="3590">
                  <c:v>0.54508162037037033</c:v>
                </c:pt>
                <c:pt idx="3591">
                  <c:v>0.54508570601851847</c:v>
                </c:pt>
                <c:pt idx="3592">
                  <c:v>0.54508971064814815</c:v>
                </c:pt>
                <c:pt idx="3593">
                  <c:v>0.54509375000000004</c:v>
                </c:pt>
                <c:pt idx="3594">
                  <c:v>0.54509846064814815</c:v>
                </c:pt>
                <c:pt idx="3595">
                  <c:v>0.54510281250000003</c:v>
                </c:pt>
                <c:pt idx="3596">
                  <c:v>0.54510744212962969</c:v>
                </c:pt>
                <c:pt idx="3597">
                  <c:v>0.5451117708333334</c:v>
                </c:pt>
                <c:pt idx="3598">
                  <c:v>0.54511636574074074</c:v>
                </c:pt>
                <c:pt idx="3599">
                  <c:v>0.54512108796296299</c:v>
                </c:pt>
                <c:pt idx="3600">
                  <c:v>0.54512562499999995</c:v>
                </c:pt>
                <c:pt idx="3601">
                  <c:v>0.5451302199074074</c:v>
                </c:pt>
                <c:pt idx="3602">
                  <c:v>0.54513460648148149</c:v>
                </c:pt>
                <c:pt idx="3603">
                  <c:v>0.54513954861111114</c:v>
                </c:pt>
                <c:pt idx="3604">
                  <c:v>0.54514422453703704</c:v>
                </c:pt>
                <c:pt idx="3605">
                  <c:v>0.54514836805555555</c:v>
                </c:pt>
                <c:pt idx="3606">
                  <c:v>0.54515251157407407</c:v>
                </c:pt>
                <c:pt idx="3607">
                  <c:v>0.54515679398148154</c:v>
                </c:pt>
                <c:pt idx="3608">
                  <c:v>0.54516108796296303</c:v>
                </c:pt>
                <c:pt idx="3609">
                  <c:v>0.54516519675925923</c:v>
                </c:pt>
                <c:pt idx="3610">
                  <c:v>0.54516915509259256</c:v>
                </c:pt>
                <c:pt idx="3611">
                  <c:v>0.54517331018518511</c:v>
                </c:pt>
                <c:pt idx="3612">
                  <c:v>0.545177349537037</c:v>
                </c:pt>
                <c:pt idx="3613">
                  <c:v>0.54518376157407411</c:v>
                </c:pt>
                <c:pt idx="3614">
                  <c:v>0.54518841435185184</c:v>
                </c:pt>
                <c:pt idx="3615">
                  <c:v>0.5451928240740741</c:v>
                </c:pt>
                <c:pt idx="3616">
                  <c:v>0.54519746527777779</c:v>
                </c:pt>
                <c:pt idx="3617">
                  <c:v>0.54520208333333331</c:v>
                </c:pt>
                <c:pt idx="3618">
                  <c:v>0.54520665509259258</c:v>
                </c:pt>
                <c:pt idx="3619">
                  <c:v>0.54521109953703706</c:v>
                </c:pt>
                <c:pt idx="3620">
                  <c:v>0.54521572916666672</c:v>
                </c:pt>
                <c:pt idx="3621">
                  <c:v>0.54522018518518511</c:v>
                </c:pt>
                <c:pt idx="3622">
                  <c:v>0.54522474537037036</c:v>
                </c:pt>
                <c:pt idx="3623">
                  <c:v>0.54522951388888885</c:v>
                </c:pt>
                <c:pt idx="3624">
                  <c:v>0.54523394675925929</c:v>
                </c:pt>
                <c:pt idx="3625">
                  <c:v>0.54523880787037038</c:v>
                </c:pt>
                <c:pt idx="3626">
                  <c:v>0.54524321759259264</c:v>
                </c:pt>
                <c:pt idx="3627">
                  <c:v>0.54524722222222222</c:v>
                </c:pt>
                <c:pt idx="3628">
                  <c:v>0.54525124999999997</c:v>
                </c:pt>
                <c:pt idx="3629">
                  <c:v>0.54525539351851848</c:v>
                </c:pt>
                <c:pt idx="3630">
                  <c:v>0.54525960648148153</c:v>
                </c:pt>
                <c:pt idx="3631">
                  <c:v>0.54526402777777772</c:v>
                </c:pt>
                <c:pt idx="3632">
                  <c:v>0.54526864583333334</c:v>
                </c:pt>
                <c:pt idx="3633">
                  <c:v>0.54527339120370366</c:v>
                </c:pt>
                <c:pt idx="3634">
                  <c:v>0.54527843750000005</c:v>
                </c:pt>
                <c:pt idx="3635">
                  <c:v>0.54528327546296296</c:v>
                </c:pt>
                <c:pt idx="3636">
                  <c:v>0.54528769675925925</c:v>
                </c:pt>
                <c:pt idx="3637">
                  <c:v>0.54529243055555554</c:v>
                </c:pt>
                <c:pt idx="3638">
                  <c:v>0.5452969328703704</c:v>
                </c:pt>
                <c:pt idx="3639">
                  <c:v>0.54530150462962956</c:v>
                </c:pt>
                <c:pt idx="3640">
                  <c:v>0.54530788194444446</c:v>
                </c:pt>
                <c:pt idx="3641">
                  <c:v>0.54531195601851856</c:v>
                </c:pt>
                <c:pt idx="3642">
                  <c:v>0.54531630787037033</c:v>
                </c:pt>
                <c:pt idx="3643">
                  <c:v>0.54532031250000002</c:v>
                </c:pt>
                <c:pt idx="3644">
                  <c:v>0.54532486111111111</c:v>
                </c:pt>
                <c:pt idx="3645">
                  <c:v>0.54532998842592595</c:v>
                </c:pt>
                <c:pt idx="3646">
                  <c:v>0.54533453703703705</c:v>
                </c:pt>
                <c:pt idx="3647">
                  <c:v>0.54533959490740747</c:v>
                </c:pt>
                <c:pt idx="3648">
                  <c:v>0.54534420138888884</c:v>
                </c:pt>
                <c:pt idx="3649">
                  <c:v>0.54534878472222226</c:v>
                </c:pt>
                <c:pt idx="3650">
                  <c:v>0.54535355324074075</c:v>
                </c:pt>
                <c:pt idx="3651">
                  <c:v>0.54535787037037042</c:v>
                </c:pt>
                <c:pt idx="3652">
                  <c:v>0.54536246527777776</c:v>
                </c:pt>
                <c:pt idx="3653">
                  <c:v>0.545366863425926</c:v>
                </c:pt>
                <c:pt idx="3654">
                  <c:v>0.545371099537037</c:v>
                </c:pt>
                <c:pt idx="3655">
                  <c:v>0.54537511574074071</c:v>
                </c:pt>
                <c:pt idx="3656">
                  <c:v>0.54537923611111105</c:v>
                </c:pt>
                <c:pt idx="3657">
                  <c:v>0.54538331018518516</c:v>
                </c:pt>
                <c:pt idx="3658">
                  <c:v>0.54538748842592588</c:v>
                </c:pt>
                <c:pt idx="3659">
                  <c:v>0.54539171296296296</c:v>
                </c:pt>
                <c:pt idx="3660">
                  <c:v>0.54539572916666668</c:v>
                </c:pt>
                <c:pt idx="3661">
                  <c:v>0.5454000347222222</c:v>
                </c:pt>
                <c:pt idx="3662">
                  <c:v>0.54540405092592592</c:v>
                </c:pt>
                <c:pt idx="3663">
                  <c:v>0.54540824074074068</c:v>
                </c:pt>
                <c:pt idx="3664">
                  <c:v>0.54541243055555555</c:v>
                </c:pt>
                <c:pt idx="3665">
                  <c:v>0.54541701388888886</c:v>
                </c:pt>
                <c:pt idx="3666">
                  <c:v>0.54542424768518516</c:v>
                </c:pt>
                <c:pt idx="3667">
                  <c:v>0.54542883101851858</c:v>
                </c:pt>
                <c:pt idx="3668">
                  <c:v>0.54543344907407409</c:v>
                </c:pt>
                <c:pt idx="3669">
                  <c:v>0.54543804398148155</c:v>
                </c:pt>
                <c:pt idx="3670">
                  <c:v>0.54544247685185188</c:v>
                </c:pt>
                <c:pt idx="3671">
                  <c:v>0.5454471296296296</c:v>
                </c:pt>
                <c:pt idx="3672">
                  <c:v>0.54545164351851849</c:v>
                </c:pt>
                <c:pt idx="3673">
                  <c:v>0.54545665509259256</c:v>
                </c:pt>
                <c:pt idx="3674">
                  <c:v>0.54546278935185188</c:v>
                </c:pt>
                <c:pt idx="3675">
                  <c:v>0.54546774305555557</c:v>
                </c:pt>
                <c:pt idx="3676">
                  <c:v>0.54547230324074081</c:v>
                </c:pt>
                <c:pt idx="3677">
                  <c:v>0.54547634259259259</c:v>
                </c:pt>
                <c:pt idx="3678">
                  <c:v>0.54548071759259253</c:v>
                </c:pt>
                <c:pt idx="3679">
                  <c:v>0.54548474537037039</c:v>
                </c:pt>
                <c:pt idx="3680">
                  <c:v>0.54548935185185188</c:v>
                </c:pt>
                <c:pt idx="3681">
                  <c:v>0.54549384259259259</c:v>
                </c:pt>
                <c:pt idx="3682">
                  <c:v>0.5454984259259259</c:v>
                </c:pt>
                <c:pt idx="3683">
                  <c:v>0.54550325231481478</c:v>
                </c:pt>
                <c:pt idx="3684">
                  <c:v>0.54550773148148146</c:v>
                </c:pt>
                <c:pt idx="3685">
                  <c:v>0.54551234953703698</c:v>
                </c:pt>
                <c:pt idx="3686">
                  <c:v>0.54551699074074078</c:v>
                </c:pt>
                <c:pt idx="3687">
                  <c:v>0.54552158564814812</c:v>
                </c:pt>
                <c:pt idx="3688">
                  <c:v>0.54552646990740739</c:v>
                </c:pt>
                <c:pt idx="3689">
                  <c:v>0.54553090277777783</c:v>
                </c:pt>
                <c:pt idx="3690">
                  <c:v>0.54553533564814816</c:v>
                </c:pt>
                <c:pt idx="3691">
                  <c:v>0.54553931712962966</c:v>
                </c:pt>
                <c:pt idx="3692">
                  <c:v>0.54554346064814818</c:v>
                </c:pt>
                <c:pt idx="3693">
                  <c:v>0.54555027777777776</c:v>
                </c:pt>
                <c:pt idx="3694">
                  <c:v>0.54555459490740743</c:v>
                </c:pt>
                <c:pt idx="3695">
                  <c:v>0.5455591319444445</c:v>
                </c:pt>
                <c:pt idx="3696">
                  <c:v>0.5455634606481482</c:v>
                </c:pt>
                <c:pt idx="3697">
                  <c:v>0.54556792824074074</c:v>
                </c:pt>
                <c:pt idx="3698">
                  <c:v>0.54557266203703703</c:v>
                </c:pt>
                <c:pt idx="3699">
                  <c:v>0.54557699074074073</c:v>
                </c:pt>
                <c:pt idx="3700">
                  <c:v>0.5455816550925926</c:v>
                </c:pt>
                <c:pt idx="3701">
                  <c:v>0.54558597222222216</c:v>
                </c:pt>
                <c:pt idx="3702">
                  <c:v>0.54559048611111105</c:v>
                </c:pt>
                <c:pt idx="3703">
                  <c:v>0.54559483796296293</c:v>
                </c:pt>
                <c:pt idx="3704">
                  <c:v>0.54559891203703703</c:v>
                </c:pt>
                <c:pt idx="3705">
                  <c:v>0.54560299768518516</c:v>
                </c:pt>
                <c:pt idx="3706">
                  <c:v>0.54560714120370368</c:v>
                </c:pt>
                <c:pt idx="3707">
                  <c:v>0.54561124999999999</c:v>
                </c:pt>
                <c:pt idx="3708">
                  <c:v>0.54561532407407409</c:v>
                </c:pt>
                <c:pt idx="3709">
                  <c:v>0.54561944444444443</c:v>
                </c:pt>
                <c:pt idx="3710">
                  <c:v>0.54562351851851854</c:v>
                </c:pt>
                <c:pt idx="3711">
                  <c:v>0.54562751157407408</c:v>
                </c:pt>
                <c:pt idx="3712">
                  <c:v>0.54563184027777778</c:v>
                </c:pt>
                <c:pt idx="3713">
                  <c:v>0.54563620370370369</c:v>
                </c:pt>
                <c:pt idx="3714">
                  <c:v>0.54564096064814815</c:v>
                </c:pt>
                <c:pt idx="3715">
                  <c:v>0.54564574074074079</c:v>
                </c:pt>
                <c:pt idx="3716">
                  <c:v>0.54565002314814814</c:v>
                </c:pt>
                <c:pt idx="3717">
                  <c:v>0.54565484953703702</c:v>
                </c:pt>
                <c:pt idx="3718">
                  <c:v>0.5456592939814815</c:v>
                </c:pt>
                <c:pt idx="3719">
                  <c:v>0.54566416666666673</c:v>
                </c:pt>
                <c:pt idx="3720">
                  <c:v>0.54567137731481485</c:v>
                </c:pt>
                <c:pt idx="3721">
                  <c:v>0.54567591435185181</c:v>
                </c:pt>
                <c:pt idx="3722">
                  <c:v>0.5456805208333334</c:v>
                </c:pt>
                <c:pt idx="3723">
                  <c:v>0.54568493055555556</c:v>
                </c:pt>
                <c:pt idx="3724">
                  <c:v>0.54568966435185184</c:v>
                </c:pt>
                <c:pt idx="3725">
                  <c:v>0.54569412037037035</c:v>
                </c:pt>
                <c:pt idx="3726">
                  <c:v>0.5456981481481481</c:v>
                </c:pt>
                <c:pt idx="3727">
                  <c:v>0.54570251157407401</c:v>
                </c:pt>
                <c:pt idx="3728">
                  <c:v>0.54570681712962965</c:v>
                </c:pt>
                <c:pt idx="3729">
                  <c:v>0.54571107638888894</c:v>
                </c:pt>
                <c:pt idx="3730">
                  <c:v>0.54571563657407407</c:v>
                </c:pt>
                <c:pt idx="3731">
                  <c:v>0.54572035879629632</c:v>
                </c:pt>
                <c:pt idx="3732">
                  <c:v>0.54572511574074067</c:v>
                </c:pt>
                <c:pt idx="3733">
                  <c:v>0.54572981481481475</c:v>
                </c:pt>
                <c:pt idx="3734">
                  <c:v>0.54573435185185182</c:v>
                </c:pt>
                <c:pt idx="3735">
                  <c:v>0.54573873842592591</c:v>
                </c:pt>
                <c:pt idx="3736">
                  <c:v>0.54574359953703711</c:v>
                </c:pt>
                <c:pt idx="3737">
                  <c:v>0.54574797453703705</c:v>
                </c:pt>
                <c:pt idx="3738">
                  <c:v>0.54575243055555556</c:v>
                </c:pt>
                <c:pt idx="3739">
                  <c:v>0.54575732638888885</c:v>
                </c:pt>
                <c:pt idx="3740">
                  <c:v>0.54576145833333334</c:v>
                </c:pt>
                <c:pt idx="3741">
                  <c:v>0.54576562500000003</c:v>
                </c:pt>
                <c:pt idx="3742">
                  <c:v>0.54576971064814817</c:v>
                </c:pt>
                <c:pt idx="3743">
                  <c:v>0.5457739236111111</c:v>
                </c:pt>
              </c:numCache>
            </c:numRef>
          </c:xVal>
          <c:yVal>
            <c:numRef>
              <c:f>'2015_10_29-12_44_34'!$B$2:$B$3752</c:f>
              <c:numCache>
                <c:formatCode>General</c:formatCode>
                <c:ptCount val="3751"/>
                <c:pt idx="0">
                  <c:v>35.17</c:v>
                </c:pt>
                <c:pt idx="1">
                  <c:v>35.18</c:v>
                </c:pt>
                <c:pt idx="2">
                  <c:v>35.19</c:v>
                </c:pt>
                <c:pt idx="3">
                  <c:v>35.19</c:v>
                </c:pt>
                <c:pt idx="4">
                  <c:v>35.18</c:v>
                </c:pt>
                <c:pt idx="5">
                  <c:v>35.18</c:v>
                </c:pt>
                <c:pt idx="6">
                  <c:v>35.18</c:v>
                </c:pt>
                <c:pt idx="7">
                  <c:v>35.18</c:v>
                </c:pt>
                <c:pt idx="8">
                  <c:v>35.18</c:v>
                </c:pt>
                <c:pt idx="9">
                  <c:v>35.18</c:v>
                </c:pt>
                <c:pt idx="10">
                  <c:v>35.17</c:v>
                </c:pt>
                <c:pt idx="11">
                  <c:v>35.17</c:v>
                </c:pt>
                <c:pt idx="12">
                  <c:v>35.17</c:v>
                </c:pt>
                <c:pt idx="13">
                  <c:v>35.17</c:v>
                </c:pt>
                <c:pt idx="14">
                  <c:v>35.17</c:v>
                </c:pt>
                <c:pt idx="15">
                  <c:v>35.17</c:v>
                </c:pt>
                <c:pt idx="16">
                  <c:v>35.159999999999997</c:v>
                </c:pt>
                <c:pt idx="17">
                  <c:v>35.159999999999997</c:v>
                </c:pt>
                <c:pt idx="18">
                  <c:v>35.159999999999997</c:v>
                </c:pt>
                <c:pt idx="19">
                  <c:v>35.159999999999997</c:v>
                </c:pt>
                <c:pt idx="20">
                  <c:v>35.159999999999997</c:v>
                </c:pt>
                <c:pt idx="21">
                  <c:v>35.15</c:v>
                </c:pt>
                <c:pt idx="22">
                  <c:v>35.15</c:v>
                </c:pt>
                <c:pt idx="23">
                  <c:v>35.15</c:v>
                </c:pt>
                <c:pt idx="24">
                  <c:v>35.15</c:v>
                </c:pt>
                <c:pt idx="25">
                  <c:v>35.15</c:v>
                </c:pt>
                <c:pt idx="26">
                  <c:v>35.15</c:v>
                </c:pt>
                <c:pt idx="27">
                  <c:v>35.15</c:v>
                </c:pt>
                <c:pt idx="28">
                  <c:v>35.15</c:v>
                </c:pt>
                <c:pt idx="29">
                  <c:v>35.15</c:v>
                </c:pt>
                <c:pt idx="30">
                  <c:v>35.15</c:v>
                </c:pt>
                <c:pt idx="31">
                  <c:v>35.15</c:v>
                </c:pt>
                <c:pt idx="32">
                  <c:v>35.15</c:v>
                </c:pt>
                <c:pt idx="33">
                  <c:v>35.15</c:v>
                </c:pt>
                <c:pt idx="34">
                  <c:v>35.15</c:v>
                </c:pt>
                <c:pt idx="35">
                  <c:v>35.15</c:v>
                </c:pt>
                <c:pt idx="36">
                  <c:v>35.15</c:v>
                </c:pt>
                <c:pt idx="37">
                  <c:v>35.15</c:v>
                </c:pt>
                <c:pt idx="38">
                  <c:v>35.15</c:v>
                </c:pt>
                <c:pt idx="39">
                  <c:v>35.15</c:v>
                </c:pt>
                <c:pt idx="40">
                  <c:v>35.15</c:v>
                </c:pt>
                <c:pt idx="41">
                  <c:v>35.15</c:v>
                </c:pt>
                <c:pt idx="42">
                  <c:v>35.14</c:v>
                </c:pt>
                <c:pt idx="43">
                  <c:v>35.14</c:v>
                </c:pt>
                <c:pt idx="44">
                  <c:v>35.14</c:v>
                </c:pt>
                <c:pt idx="45">
                  <c:v>35.14</c:v>
                </c:pt>
                <c:pt idx="46">
                  <c:v>35.14</c:v>
                </c:pt>
                <c:pt idx="47">
                  <c:v>35.14</c:v>
                </c:pt>
                <c:pt idx="48">
                  <c:v>35.14</c:v>
                </c:pt>
                <c:pt idx="49">
                  <c:v>35.14</c:v>
                </c:pt>
                <c:pt idx="50">
                  <c:v>35.14</c:v>
                </c:pt>
                <c:pt idx="51">
                  <c:v>35.14</c:v>
                </c:pt>
                <c:pt idx="52">
                  <c:v>35.14</c:v>
                </c:pt>
                <c:pt idx="53">
                  <c:v>35.14</c:v>
                </c:pt>
                <c:pt idx="54">
                  <c:v>35.14</c:v>
                </c:pt>
                <c:pt idx="55">
                  <c:v>35.14</c:v>
                </c:pt>
                <c:pt idx="56">
                  <c:v>35.14</c:v>
                </c:pt>
                <c:pt idx="57">
                  <c:v>35.14</c:v>
                </c:pt>
                <c:pt idx="58">
                  <c:v>35.14</c:v>
                </c:pt>
                <c:pt idx="59">
                  <c:v>35.14</c:v>
                </c:pt>
                <c:pt idx="60">
                  <c:v>35.14</c:v>
                </c:pt>
                <c:pt idx="61">
                  <c:v>35.14</c:v>
                </c:pt>
                <c:pt idx="62">
                  <c:v>35.14</c:v>
                </c:pt>
                <c:pt idx="63">
                  <c:v>35.14</c:v>
                </c:pt>
                <c:pt idx="64">
                  <c:v>35.14</c:v>
                </c:pt>
                <c:pt idx="65">
                  <c:v>35.14</c:v>
                </c:pt>
                <c:pt idx="66">
                  <c:v>35.14</c:v>
                </c:pt>
                <c:pt idx="67">
                  <c:v>35.14</c:v>
                </c:pt>
                <c:pt idx="68">
                  <c:v>35.14</c:v>
                </c:pt>
                <c:pt idx="69">
                  <c:v>35.14</c:v>
                </c:pt>
                <c:pt idx="70">
                  <c:v>35.14</c:v>
                </c:pt>
                <c:pt idx="71">
                  <c:v>35.14</c:v>
                </c:pt>
                <c:pt idx="72">
                  <c:v>35.14</c:v>
                </c:pt>
                <c:pt idx="73">
                  <c:v>35.14</c:v>
                </c:pt>
                <c:pt idx="74">
                  <c:v>35.14</c:v>
                </c:pt>
                <c:pt idx="75">
                  <c:v>35.14</c:v>
                </c:pt>
                <c:pt idx="76">
                  <c:v>35.14</c:v>
                </c:pt>
                <c:pt idx="77">
                  <c:v>35.14</c:v>
                </c:pt>
                <c:pt idx="78">
                  <c:v>35.14</c:v>
                </c:pt>
                <c:pt idx="79">
                  <c:v>35.14</c:v>
                </c:pt>
                <c:pt idx="80">
                  <c:v>35.15</c:v>
                </c:pt>
                <c:pt idx="81">
                  <c:v>35.17</c:v>
                </c:pt>
                <c:pt idx="82">
                  <c:v>35.18</c:v>
                </c:pt>
                <c:pt idx="83">
                  <c:v>35.200000000000003</c:v>
                </c:pt>
                <c:pt idx="84">
                  <c:v>35.22</c:v>
                </c:pt>
                <c:pt idx="85">
                  <c:v>35.229999999999997</c:v>
                </c:pt>
                <c:pt idx="86">
                  <c:v>35.24</c:v>
                </c:pt>
                <c:pt idx="87">
                  <c:v>35.24</c:v>
                </c:pt>
                <c:pt idx="88">
                  <c:v>35.24</c:v>
                </c:pt>
                <c:pt idx="89">
                  <c:v>35.24</c:v>
                </c:pt>
                <c:pt idx="90">
                  <c:v>35.26</c:v>
                </c:pt>
                <c:pt idx="91">
                  <c:v>35.299999999999997</c:v>
                </c:pt>
                <c:pt idx="92">
                  <c:v>35.35</c:v>
                </c:pt>
                <c:pt idx="93">
                  <c:v>35.42</c:v>
                </c:pt>
                <c:pt idx="94">
                  <c:v>35.49</c:v>
                </c:pt>
                <c:pt idx="95">
                  <c:v>35.54</c:v>
                </c:pt>
                <c:pt idx="96">
                  <c:v>35.590000000000003</c:v>
                </c:pt>
                <c:pt idx="97">
                  <c:v>35.630000000000003</c:v>
                </c:pt>
                <c:pt idx="98">
                  <c:v>35.68</c:v>
                </c:pt>
                <c:pt idx="99">
                  <c:v>35.729999999999997</c:v>
                </c:pt>
                <c:pt idx="100">
                  <c:v>35.799999999999997</c:v>
                </c:pt>
                <c:pt idx="101">
                  <c:v>35.869999999999997</c:v>
                </c:pt>
                <c:pt idx="102">
                  <c:v>35.93</c:v>
                </c:pt>
                <c:pt idx="103">
                  <c:v>35.979999999999997</c:v>
                </c:pt>
                <c:pt idx="104">
                  <c:v>36.03</c:v>
                </c:pt>
                <c:pt idx="105">
                  <c:v>36.090000000000003</c:v>
                </c:pt>
                <c:pt idx="106">
                  <c:v>36.17</c:v>
                </c:pt>
                <c:pt idx="107">
                  <c:v>36.26</c:v>
                </c:pt>
                <c:pt idx="108">
                  <c:v>36.36</c:v>
                </c:pt>
                <c:pt idx="109">
                  <c:v>36.450000000000003</c:v>
                </c:pt>
                <c:pt idx="110">
                  <c:v>36.54</c:v>
                </c:pt>
                <c:pt idx="111">
                  <c:v>36.619999999999997</c:v>
                </c:pt>
                <c:pt idx="112">
                  <c:v>36.68</c:v>
                </c:pt>
                <c:pt idx="113">
                  <c:v>36.770000000000003</c:v>
                </c:pt>
                <c:pt idx="114">
                  <c:v>36.840000000000003</c:v>
                </c:pt>
                <c:pt idx="115">
                  <c:v>36.94</c:v>
                </c:pt>
                <c:pt idx="116">
                  <c:v>37.03</c:v>
                </c:pt>
                <c:pt idx="117">
                  <c:v>37.14</c:v>
                </c:pt>
                <c:pt idx="118">
                  <c:v>37.24</c:v>
                </c:pt>
                <c:pt idx="119">
                  <c:v>37.36</c:v>
                </c:pt>
                <c:pt idx="120">
                  <c:v>37.46</c:v>
                </c:pt>
                <c:pt idx="121">
                  <c:v>37.56</c:v>
                </c:pt>
                <c:pt idx="122">
                  <c:v>37.659999999999997</c:v>
                </c:pt>
                <c:pt idx="123">
                  <c:v>37.770000000000003</c:v>
                </c:pt>
                <c:pt idx="124">
                  <c:v>37.86</c:v>
                </c:pt>
                <c:pt idx="125">
                  <c:v>37.97</c:v>
                </c:pt>
                <c:pt idx="126">
                  <c:v>38.090000000000003</c:v>
                </c:pt>
                <c:pt idx="127">
                  <c:v>38.200000000000003</c:v>
                </c:pt>
                <c:pt idx="128">
                  <c:v>38.299999999999997</c:v>
                </c:pt>
                <c:pt idx="129">
                  <c:v>38.409999999999997</c:v>
                </c:pt>
                <c:pt idx="130">
                  <c:v>38.520000000000003</c:v>
                </c:pt>
                <c:pt idx="131">
                  <c:v>38.619999999999997</c:v>
                </c:pt>
                <c:pt idx="132">
                  <c:v>38.76</c:v>
                </c:pt>
                <c:pt idx="133">
                  <c:v>38.89</c:v>
                </c:pt>
                <c:pt idx="134">
                  <c:v>39.01</c:v>
                </c:pt>
                <c:pt idx="135">
                  <c:v>39.119999999999997</c:v>
                </c:pt>
                <c:pt idx="136">
                  <c:v>39.24</c:v>
                </c:pt>
                <c:pt idx="137">
                  <c:v>39.36</c:v>
                </c:pt>
                <c:pt idx="138">
                  <c:v>39.47</c:v>
                </c:pt>
                <c:pt idx="139">
                  <c:v>39.61</c:v>
                </c:pt>
                <c:pt idx="140">
                  <c:v>39.75</c:v>
                </c:pt>
                <c:pt idx="141">
                  <c:v>39.880000000000003</c:v>
                </c:pt>
                <c:pt idx="142">
                  <c:v>40</c:v>
                </c:pt>
                <c:pt idx="143">
                  <c:v>40.119999999999997</c:v>
                </c:pt>
                <c:pt idx="144">
                  <c:v>40.229999999999997</c:v>
                </c:pt>
                <c:pt idx="145">
                  <c:v>40.340000000000003</c:v>
                </c:pt>
                <c:pt idx="146">
                  <c:v>40.47</c:v>
                </c:pt>
                <c:pt idx="147">
                  <c:v>40.619999999999997</c:v>
                </c:pt>
                <c:pt idx="148">
                  <c:v>40.74</c:v>
                </c:pt>
                <c:pt idx="149">
                  <c:v>40.869999999999997</c:v>
                </c:pt>
                <c:pt idx="150">
                  <c:v>41.02</c:v>
                </c:pt>
                <c:pt idx="151">
                  <c:v>41.15</c:v>
                </c:pt>
                <c:pt idx="152">
                  <c:v>41.27</c:v>
                </c:pt>
                <c:pt idx="153">
                  <c:v>41.41</c:v>
                </c:pt>
                <c:pt idx="154">
                  <c:v>41.56</c:v>
                </c:pt>
                <c:pt idx="155">
                  <c:v>41.68</c:v>
                </c:pt>
                <c:pt idx="156">
                  <c:v>41.8</c:v>
                </c:pt>
                <c:pt idx="157">
                  <c:v>41.93</c:v>
                </c:pt>
                <c:pt idx="158">
                  <c:v>42.05</c:v>
                </c:pt>
                <c:pt idx="159">
                  <c:v>42.18</c:v>
                </c:pt>
                <c:pt idx="160">
                  <c:v>42.32</c:v>
                </c:pt>
                <c:pt idx="161">
                  <c:v>42.44</c:v>
                </c:pt>
                <c:pt idx="162">
                  <c:v>42.56</c:v>
                </c:pt>
                <c:pt idx="163">
                  <c:v>42.69</c:v>
                </c:pt>
                <c:pt idx="164">
                  <c:v>42.82</c:v>
                </c:pt>
                <c:pt idx="165">
                  <c:v>42.93</c:v>
                </c:pt>
                <c:pt idx="166">
                  <c:v>43.08</c:v>
                </c:pt>
                <c:pt idx="167">
                  <c:v>43.23</c:v>
                </c:pt>
                <c:pt idx="168">
                  <c:v>43.36</c:v>
                </c:pt>
                <c:pt idx="169">
                  <c:v>43.48</c:v>
                </c:pt>
                <c:pt idx="170">
                  <c:v>43.61</c:v>
                </c:pt>
                <c:pt idx="171">
                  <c:v>43.73</c:v>
                </c:pt>
                <c:pt idx="172">
                  <c:v>43.85</c:v>
                </c:pt>
                <c:pt idx="173">
                  <c:v>44.01</c:v>
                </c:pt>
                <c:pt idx="174">
                  <c:v>44.16</c:v>
                </c:pt>
                <c:pt idx="175">
                  <c:v>44.3</c:v>
                </c:pt>
                <c:pt idx="176">
                  <c:v>44.44</c:v>
                </c:pt>
                <c:pt idx="177">
                  <c:v>44.58</c:v>
                </c:pt>
                <c:pt idx="178">
                  <c:v>44.71</c:v>
                </c:pt>
                <c:pt idx="179">
                  <c:v>44.84</c:v>
                </c:pt>
                <c:pt idx="180">
                  <c:v>44.97</c:v>
                </c:pt>
                <c:pt idx="181">
                  <c:v>45.12</c:v>
                </c:pt>
                <c:pt idx="182">
                  <c:v>45.26</c:v>
                </c:pt>
                <c:pt idx="183">
                  <c:v>45.39</c:v>
                </c:pt>
                <c:pt idx="184">
                  <c:v>45.52</c:v>
                </c:pt>
                <c:pt idx="185">
                  <c:v>45.64</c:v>
                </c:pt>
                <c:pt idx="186">
                  <c:v>45.75</c:v>
                </c:pt>
                <c:pt idx="187">
                  <c:v>45.87</c:v>
                </c:pt>
                <c:pt idx="188">
                  <c:v>45.99</c:v>
                </c:pt>
                <c:pt idx="189">
                  <c:v>46.12</c:v>
                </c:pt>
                <c:pt idx="190">
                  <c:v>46.23</c:v>
                </c:pt>
                <c:pt idx="191">
                  <c:v>46.36</c:v>
                </c:pt>
                <c:pt idx="192">
                  <c:v>46.5</c:v>
                </c:pt>
                <c:pt idx="193">
                  <c:v>46.64</c:v>
                </c:pt>
                <c:pt idx="194">
                  <c:v>46.76</c:v>
                </c:pt>
                <c:pt idx="195">
                  <c:v>46.91</c:v>
                </c:pt>
                <c:pt idx="196">
                  <c:v>47.06</c:v>
                </c:pt>
                <c:pt idx="197">
                  <c:v>47.18</c:v>
                </c:pt>
                <c:pt idx="198">
                  <c:v>47.29</c:v>
                </c:pt>
                <c:pt idx="199">
                  <c:v>47.42</c:v>
                </c:pt>
                <c:pt idx="200">
                  <c:v>47.54</c:v>
                </c:pt>
                <c:pt idx="201">
                  <c:v>47.66</c:v>
                </c:pt>
                <c:pt idx="202">
                  <c:v>47.76</c:v>
                </c:pt>
                <c:pt idx="203">
                  <c:v>47.88</c:v>
                </c:pt>
                <c:pt idx="204">
                  <c:v>48</c:v>
                </c:pt>
                <c:pt idx="205">
                  <c:v>48.12</c:v>
                </c:pt>
                <c:pt idx="206">
                  <c:v>48.25</c:v>
                </c:pt>
                <c:pt idx="207">
                  <c:v>48.36</c:v>
                </c:pt>
                <c:pt idx="208">
                  <c:v>48.46</c:v>
                </c:pt>
                <c:pt idx="209">
                  <c:v>48.55</c:v>
                </c:pt>
                <c:pt idx="210">
                  <c:v>48.65</c:v>
                </c:pt>
                <c:pt idx="211">
                  <c:v>48.75</c:v>
                </c:pt>
                <c:pt idx="212">
                  <c:v>48.85</c:v>
                </c:pt>
                <c:pt idx="213">
                  <c:v>48.95</c:v>
                </c:pt>
                <c:pt idx="214">
                  <c:v>49.07</c:v>
                </c:pt>
                <c:pt idx="215">
                  <c:v>49.16</c:v>
                </c:pt>
                <c:pt idx="216">
                  <c:v>49.28</c:v>
                </c:pt>
                <c:pt idx="217">
                  <c:v>49.38</c:v>
                </c:pt>
                <c:pt idx="218">
                  <c:v>49.48</c:v>
                </c:pt>
                <c:pt idx="219">
                  <c:v>49.55</c:v>
                </c:pt>
                <c:pt idx="220">
                  <c:v>49.62</c:v>
                </c:pt>
                <c:pt idx="221">
                  <c:v>49.67</c:v>
                </c:pt>
                <c:pt idx="222">
                  <c:v>49.73</c:v>
                </c:pt>
                <c:pt idx="223">
                  <c:v>49.81</c:v>
                </c:pt>
                <c:pt idx="224">
                  <c:v>49.89</c:v>
                </c:pt>
                <c:pt idx="225">
                  <c:v>49.95</c:v>
                </c:pt>
                <c:pt idx="226">
                  <c:v>50.01</c:v>
                </c:pt>
                <c:pt idx="227">
                  <c:v>50.06</c:v>
                </c:pt>
                <c:pt idx="228">
                  <c:v>50.12</c:v>
                </c:pt>
                <c:pt idx="229">
                  <c:v>50.19</c:v>
                </c:pt>
                <c:pt idx="230">
                  <c:v>50.27</c:v>
                </c:pt>
                <c:pt idx="231">
                  <c:v>50.33</c:v>
                </c:pt>
                <c:pt idx="232">
                  <c:v>50.41</c:v>
                </c:pt>
                <c:pt idx="233">
                  <c:v>50.46</c:v>
                </c:pt>
                <c:pt idx="234">
                  <c:v>50.49</c:v>
                </c:pt>
                <c:pt idx="235">
                  <c:v>50.52</c:v>
                </c:pt>
                <c:pt idx="236">
                  <c:v>50.54</c:v>
                </c:pt>
                <c:pt idx="237">
                  <c:v>50.55</c:v>
                </c:pt>
                <c:pt idx="238">
                  <c:v>50.55</c:v>
                </c:pt>
                <c:pt idx="239">
                  <c:v>50.56</c:v>
                </c:pt>
                <c:pt idx="240">
                  <c:v>50.58</c:v>
                </c:pt>
                <c:pt idx="241">
                  <c:v>50.62</c:v>
                </c:pt>
                <c:pt idx="242">
                  <c:v>50.65</c:v>
                </c:pt>
                <c:pt idx="243">
                  <c:v>50.7</c:v>
                </c:pt>
                <c:pt idx="244">
                  <c:v>50.74</c:v>
                </c:pt>
                <c:pt idx="245">
                  <c:v>50.77</c:v>
                </c:pt>
                <c:pt idx="246">
                  <c:v>50.79</c:v>
                </c:pt>
                <c:pt idx="247">
                  <c:v>50.81</c:v>
                </c:pt>
                <c:pt idx="248">
                  <c:v>50.82</c:v>
                </c:pt>
                <c:pt idx="249">
                  <c:v>50.82</c:v>
                </c:pt>
                <c:pt idx="250">
                  <c:v>50.83</c:v>
                </c:pt>
                <c:pt idx="251">
                  <c:v>50.83</c:v>
                </c:pt>
                <c:pt idx="252">
                  <c:v>50.84</c:v>
                </c:pt>
                <c:pt idx="253">
                  <c:v>50.85</c:v>
                </c:pt>
                <c:pt idx="254">
                  <c:v>50.86</c:v>
                </c:pt>
                <c:pt idx="255">
                  <c:v>50.86</c:v>
                </c:pt>
                <c:pt idx="256">
                  <c:v>50.86</c:v>
                </c:pt>
                <c:pt idx="257">
                  <c:v>50.86</c:v>
                </c:pt>
                <c:pt idx="258">
                  <c:v>50.86</c:v>
                </c:pt>
                <c:pt idx="259">
                  <c:v>50.86</c:v>
                </c:pt>
                <c:pt idx="260">
                  <c:v>50.85</c:v>
                </c:pt>
                <c:pt idx="261">
                  <c:v>50.84</c:v>
                </c:pt>
                <c:pt idx="262">
                  <c:v>50.83</c:v>
                </c:pt>
                <c:pt idx="263">
                  <c:v>50.83</c:v>
                </c:pt>
                <c:pt idx="264">
                  <c:v>50.82</c:v>
                </c:pt>
                <c:pt idx="265">
                  <c:v>50.82</c:v>
                </c:pt>
                <c:pt idx="266">
                  <c:v>50.82</c:v>
                </c:pt>
                <c:pt idx="267">
                  <c:v>50.82</c:v>
                </c:pt>
                <c:pt idx="268">
                  <c:v>50.8</c:v>
                </c:pt>
                <c:pt idx="269">
                  <c:v>50.79</c:v>
                </c:pt>
                <c:pt idx="270">
                  <c:v>50.76</c:v>
                </c:pt>
                <c:pt idx="271">
                  <c:v>50.73</c:v>
                </c:pt>
                <c:pt idx="272">
                  <c:v>50.7</c:v>
                </c:pt>
                <c:pt idx="273">
                  <c:v>50.67</c:v>
                </c:pt>
                <c:pt idx="274">
                  <c:v>50.63</c:v>
                </c:pt>
                <c:pt idx="275">
                  <c:v>50.6</c:v>
                </c:pt>
                <c:pt idx="276">
                  <c:v>50.58</c:v>
                </c:pt>
                <c:pt idx="277">
                  <c:v>50.56</c:v>
                </c:pt>
                <c:pt idx="278">
                  <c:v>50.55</c:v>
                </c:pt>
                <c:pt idx="279">
                  <c:v>50.55</c:v>
                </c:pt>
                <c:pt idx="280">
                  <c:v>50.55</c:v>
                </c:pt>
                <c:pt idx="281">
                  <c:v>50.55</c:v>
                </c:pt>
                <c:pt idx="282">
                  <c:v>50.55</c:v>
                </c:pt>
                <c:pt idx="283">
                  <c:v>50.55</c:v>
                </c:pt>
                <c:pt idx="284">
                  <c:v>50.54</c:v>
                </c:pt>
                <c:pt idx="285">
                  <c:v>50.52</c:v>
                </c:pt>
                <c:pt idx="286">
                  <c:v>50.5</c:v>
                </c:pt>
                <c:pt idx="287">
                  <c:v>50.47</c:v>
                </c:pt>
                <c:pt idx="288">
                  <c:v>50.44</c:v>
                </c:pt>
                <c:pt idx="289">
                  <c:v>50.42</c:v>
                </c:pt>
                <c:pt idx="290">
                  <c:v>50.4</c:v>
                </c:pt>
                <c:pt idx="291">
                  <c:v>50.38</c:v>
                </c:pt>
                <c:pt idx="292">
                  <c:v>50.34</c:v>
                </c:pt>
                <c:pt idx="293">
                  <c:v>50.29</c:v>
                </c:pt>
                <c:pt idx="294">
                  <c:v>50.24</c:v>
                </c:pt>
                <c:pt idx="295">
                  <c:v>50.19</c:v>
                </c:pt>
                <c:pt idx="296">
                  <c:v>50.15</c:v>
                </c:pt>
                <c:pt idx="297">
                  <c:v>50.12</c:v>
                </c:pt>
                <c:pt idx="298">
                  <c:v>50.09</c:v>
                </c:pt>
                <c:pt idx="299">
                  <c:v>50.06</c:v>
                </c:pt>
                <c:pt idx="300">
                  <c:v>50.04</c:v>
                </c:pt>
                <c:pt idx="301">
                  <c:v>50.02</c:v>
                </c:pt>
                <c:pt idx="302">
                  <c:v>50</c:v>
                </c:pt>
                <c:pt idx="303">
                  <c:v>49.99</c:v>
                </c:pt>
                <c:pt idx="304">
                  <c:v>49.97</c:v>
                </c:pt>
                <c:pt idx="305">
                  <c:v>49.94</c:v>
                </c:pt>
                <c:pt idx="306">
                  <c:v>49.9</c:v>
                </c:pt>
                <c:pt idx="307">
                  <c:v>49.85</c:v>
                </c:pt>
                <c:pt idx="308">
                  <c:v>49.8</c:v>
                </c:pt>
                <c:pt idx="309">
                  <c:v>49.77</c:v>
                </c:pt>
                <c:pt idx="310">
                  <c:v>49.74</c:v>
                </c:pt>
                <c:pt idx="311">
                  <c:v>49.71</c:v>
                </c:pt>
                <c:pt idx="312">
                  <c:v>49.68</c:v>
                </c:pt>
                <c:pt idx="313">
                  <c:v>49.65</c:v>
                </c:pt>
                <c:pt idx="314">
                  <c:v>49.63</c:v>
                </c:pt>
                <c:pt idx="315">
                  <c:v>49.6</c:v>
                </c:pt>
                <c:pt idx="316">
                  <c:v>49.6</c:v>
                </c:pt>
                <c:pt idx="317">
                  <c:v>49.6</c:v>
                </c:pt>
                <c:pt idx="318">
                  <c:v>49.59</c:v>
                </c:pt>
                <c:pt idx="319">
                  <c:v>49.58</c:v>
                </c:pt>
                <c:pt idx="320">
                  <c:v>49.55</c:v>
                </c:pt>
                <c:pt idx="321">
                  <c:v>49.5</c:v>
                </c:pt>
                <c:pt idx="322">
                  <c:v>49.45</c:v>
                </c:pt>
                <c:pt idx="323">
                  <c:v>49.4</c:v>
                </c:pt>
                <c:pt idx="324">
                  <c:v>49.36</c:v>
                </c:pt>
                <c:pt idx="325">
                  <c:v>49.33</c:v>
                </c:pt>
                <c:pt idx="326">
                  <c:v>49.3</c:v>
                </c:pt>
                <c:pt idx="327">
                  <c:v>49.27</c:v>
                </c:pt>
                <c:pt idx="328">
                  <c:v>49.22</c:v>
                </c:pt>
                <c:pt idx="329">
                  <c:v>49.17</c:v>
                </c:pt>
                <c:pt idx="330">
                  <c:v>49.13</c:v>
                </c:pt>
                <c:pt idx="331">
                  <c:v>49.09</c:v>
                </c:pt>
                <c:pt idx="332">
                  <c:v>49.07</c:v>
                </c:pt>
                <c:pt idx="333">
                  <c:v>49.06</c:v>
                </c:pt>
                <c:pt idx="334">
                  <c:v>49.05</c:v>
                </c:pt>
                <c:pt idx="335">
                  <c:v>49.03</c:v>
                </c:pt>
                <c:pt idx="336">
                  <c:v>49</c:v>
                </c:pt>
                <c:pt idx="337">
                  <c:v>48.97</c:v>
                </c:pt>
                <c:pt idx="338">
                  <c:v>48.94</c:v>
                </c:pt>
                <c:pt idx="339">
                  <c:v>48.9</c:v>
                </c:pt>
                <c:pt idx="340">
                  <c:v>48.85</c:v>
                </c:pt>
                <c:pt idx="341">
                  <c:v>48.8</c:v>
                </c:pt>
                <c:pt idx="342">
                  <c:v>48.75</c:v>
                </c:pt>
                <c:pt idx="343">
                  <c:v>48.7</c:v>
                </c:pt>
                <c:pt idx="344">
                  <c:v>48.67</c:v>
                </c:pt>
                <c:pt idx="345">
                  <c:v>48.64</c:v>
                </c:pt>
                <c:pt idx="346">
                  <c:v>48.61</c:v>
                </c:pt>
                <c:pt idx="347">
                  <c:v>48.59</c:v>
                </c:pt>
                <c:pt idx="348">
                  <c:v>48.56</c:v>
                </c:pt>
                <c:pt idx="349">
                  <c:v>48.55</c:v>
                </c:pt>
                <c:pt idx="350">
                  <c:v>48.54</c:v>
                </c:pt>
                <c:pt idx="351">
                  <c:v>48.54</c:v>
                </c:pt>
                <c:pt idx="352">
                  <c:v>48.53</c:v>
                </c:pt>
                <c:pt idx="353">
                  <c:v>48.52</c:v>
                </c:pt>
                <c:pt idx="354">
                  <c:v>48.5</c:v>
                </c:pt>
                <c:pt idx="355">
                  <c:v>48.47</c:v>
                </c:pt>
                <c:pt idx="356">
                  <c:v>48.43</c:v>
                </c:pt>
                <c:pt idx="357">
                  <c:v>48.38</c:v>
                </c:pt>
                <c:pt idx="358">
                  <c:v>48.35</c:v>
                </c:pt>
                <c:pt idx="359">
                  <c:v>48.32</c:v>
                </c:pt>
                <c:pt idx="360">
                  <c:v>48.29</c:v>
                </c:pt>
                <c:pt idx="361">
                  <c:v>48.26</c:v>
                </c:pt>
                <c:pt idx="362">
                  <c:v>48.24</c:v>
                </c:pt>
                <c:pt idx="363">
                  <c:v>48.19</c:v>
                </c:pt>
                <c:pt idx="364">
                  <c:v>48.14</c:v>
                </c:pt>
                <c:pt idx="365">
                  <c:v>48.1</c:v>
                </c:pt>
                <c:pt idx="366">
                  <c:v>48.05</c:v>
                </c:pt>
                <c:pt idx="367">
                  <c:v>48.02</c:v>
                </c:pt>
                <c:pt idx="368">
                  <c:v>47.99</c:v>
                </c:pt>
                <c:pt idx="369">
                  <c:v>47.96</c:v>
                </c:pt>
                <c:pt idx="370">
                  <c:v>47.94</c:v>
                </c:pt>
                <c:pt idx="371">
                  <c:v>47.91</c:v>
                </c:pt>
                <c:pt idx="372">
                  <c:v>47.9</c:v>
                </c:pt>
                <c:pt idx="373">
                  <c:v>47.89</c:v>
                </c:pt>
                <c:pt idx="374">
                  <c:v>47.88</c:v>
                </c:pt>
                <c:pt idx="375">
                  <c:v>47.87</c:v>
                </c:pt>
                <c:pt idx="376">
                  <c:v>47.84</c:v>
                </c:pt>
                <c:pt idx="377">
                  <c:v>47.8</c:v>
                </c:pt>
                <c:pt idx="378">
                  <c:v>47.76</c:v>
                </c:pt>
                <c:pt idx="379">
                  <c:v>47.72</c:v>
                </c:pt>
                <c:pt idx="380">
                  <c:v>47.69</c:v>
                </c:pt>
                <c:pt idx="381">
                  <c:v>47.67</c:v>
                </c:pt>
                <c:pt idx="382">
                  <c:v>47.65</c:v>
                </c:pt>
                <c:pt idx="383">
                  <c:v>47.62</c:v>
                </c:pt>
                <c:pt idx="384">
                  <c:v>47.6</c:v>
                </c:pt>
                <c:pt idx="385">
                  <c:v>47.57</c:v>
                </c:pt>
                <c:pt idx="386">
                  <c:v>47.55</c:v>
                </c:pt>
                <c:pt idx="387">
                  <c:v>47.52</c:v>
                </c:pt>
                <c:pt idx="388">
                  <c:v>47.51</c:v>
                </c:pt>
                <c:pt idx="389">
                  <c:v>47.51</c:v>
                </c:pt>
                <c:pt idx="390">
                  <c:v>47.51</c:v>
                </c:pt>
                <c:pt idx="391">
                  <c:v>47.5</c:v>
                </c:pt>
                <c:pt idx="392">
                  <c:v>47.48</c:v>
                </c:pt>
                <c:pt idx="393">
                  <c:v>47.45</c:v>
                </c:pt>
                <c:pt idx="394">
                  <c:v>47.43</c:v>
                </c:pt>
                <c:pt idx="395">
                  <c:v>47.4</c:v>
                </c:pt>
                <c:pt idx="396">
                  <c:v>47.39</c:v>
                </c:pt>
                <c:pt idx="397">
                  <c:v>47.37</c:v>
                </c:pt>
                <c:pt idx="398">
                  <c:v>47.34</c:v>
                </c:pt>
                <c:pt idx="399">
                  <c:v>47.32</c:v>
                </c:pt>
                <c:pt idx="400">
                  <c:v>47.29</c:v>
                </c:pt>
                <c:pt idx="401">
                  <c:v>47.27</c:v>
                </c:pt>
                <c:pt idx="402">
                  <c:v>47.26</c:v>
                </c:pt>
                <c:pt idx="403">
                  <c:v>47.24</c:v>
                </c:pt>
                <c:pt idx="404">
                  <c:v>47.23</c:v>
                </c:pt>
                <c:pt idx="405">
                  <c:v>47.2</c:v>
                </c:pt>
                <c:pt idx="406">
                  <c:v>47.17</c:v>
                </c:pt>
                <c:pt idx="407">
                  <c:v>47.14</c:v>
                </c:pt>
                <c:pt idx="408">
                  <c:v>47.1</c:v>
                </c:pt>
                <c:pt idx="409">
                  <c:v>47.06</c:v>
                </c:pt>
                <c:pt idx="410">
                  <c:v>47.04</c:v>
                </c:pt>
                <c:pt idx="411">
                  <c:v>47.02</c:v>
                </c:pt>
                <c:pt idx="412">
                  <c:v>47.01</c:v>
                </c:pt>
                <c:pt idx="413">
                  <c:v>47</c:v>
                </c:pt>
                <c:pt idx="414">
                  <c:v>47</c:v>
                </c:pt>
                <c:pt idx="415">
                  <c:v>47</c:v>
                </c:pt>
                <c:pt idx="416">
                  <c:v>47</c:v>
                </c:pt>
                <c:pt idx="417">
                  <c:v>46.98</c:v>
                </c:pt>
                <c:pt idx="418">
                  <c:v>46.96</c:v>
                </c:pt>
                <c:pt idx="419">
                  <c:v>46.94</c:v>
                </c:pt>
                <c:pt idx="420">
                  <c:v>46.91</c:v>
                </c:pt>
                <c:pt idx="421">
                  <c:v>46.89</c:v>
                </c:pt>
                <c:pt idx="422">
                  <c:v>46.88</c:v>
                </c:pt>
                <c:pt idx="423">
                  <c:v>46.86</c:v>
                </c:pt>
                <c:pt idx="424">
                  <c:v>46.84</c:v>
                </c:pt>
                <c:pt idx="425">
                  <c:v>46.8</c:v>
                </c:pt>
                <c:pt idx="426">
                  <c:v>46.76</c:v>
                </c:pt>
                <c:pt idx="427">
                  <c:v>46.72</c:v>
                </c:pt>
                <c:pt idx="428">
                  <c:v>46.68</c:v>
                </c:pt>
                <c:pt idx="429">
                  <c:v>46.66</c:v>
                </c:pt>
                <c:pt idx="430">
                  <c:v>46.65</c:v>
                </c:pt>
                <c:pt idx="431">
                  <c:v>46.63</c:v>
                </c:pt>
                <c:pt idx="432">
                  <c:v>46.61</c:v>
                </c:pt>
                <c:pt idx="433">
                  <c:v>46.59</c:v>
                </c:pt>
                <c:pt idx="434">
                  <c:v>46.57</c:v>
                </c:pt>
                <c:pt idx="435">
                  <c:v>46.54</c:v>
                </c:pt>
                <c:pt idx="436">
                  <c:v>46.52</c:v>
                </c:pt>
                <c:pt idx="437">
                  <c:v>46.49</c:v>
                </c:pt>
                <c:pt idx="438">
                  <c:v>46.46</c:v>
                </c:pt>
                <c:pt idx="439">
                  <c:v>46.43</c:v>
                </c:pt>
                <c:pt idx="440">
                  <c:v>46.41</c:v>
                </c:pt>
                <c:pt idx="441">
                  <c:v>46.39</c:v>
                </c:pt>
                <c:pt idx="442">
                  <c:v>46.38</c:v>
                </c:pt>
                <c:pt idx="443">
                  <c:v>46.38</c:v>
                </c:pt>
                <c:pt idx="444">
                  <c:v>46.38</c:v>
                </c:pt>
                <c:pt idx="445">
                  <c:v>46.38</c:v>
                </c:pt>
                <c:pt idx="446">
                  <c:v>46.38</c:v>
                </c:pt>
                <c:pt idx="447">
                  <c:v>46.38</c:v>
                </c:pt>
                <c:pt idx="448">
                  <c:v>46.38</c:v>
                </c:pt>
                <c:pt idx="449">
                  <c:v>46.38</c:v>
                </c:pt>
                <c:pt idx="450">
                  <c:v>46.38</c:v>
                </c:pt>
                <c:pt idx="451">
                  <c:v>46.38</c:v>
                </c:pt>
                <c:pt idx="452">
                  <c:v>46.38</c:v>
                </c:pt>
                <c:pt idx="453">
                  <c:v>46.38</c:v>
                </c:pt>
                <c:pt idx="454">
                  <c:v>46.38</c:v>
                </c:pt>
                <c:pt idx="455">
                  <c:v>46.37</c:v>
                </c:pt>
                <c:pt idx="456">
                  <c:v>46.36</c:v>
                </c:pt>
                <c:pt idx="457">
                  <c:v>46.34</c:v>
                </c:pt>
                <c:pt idx="458">
                  <c:v>46.32</c:v>
                </c:pt>
                <c:pt idx="459">
                  <c:v>46.31</c:v>
                </c:pt>
                <c:pt idx="460">
                  <c:v>46.29</c:v>
                </c:pt>
                <c:pt idx="461">
                  <c:v>46.27</c:v>
                </c:pt>
                <c:pt idx="462">
                  <c:v>46.27</c:v>
                </c:pt>
                <c:pt idx="463">
                  <c:v>46.26</c:v>
                </c:pt>
                <c:pt idx="464">
                  <c:v>46.26</c:v>
                </c:pt>
                <c:pt idx="465">
                  <c:v>46.26</c:v>
                </c:pt>
                <c:pt idx="466">
                  <c:v>46.25</c:v>
                </c:pt>
                <c:pt idx="467">
                  <c:v>46.24</c:v>
                </c:pt>
                <c:pt idx="468">
                  <c:v>46.22</c:v>
                </c:pt>
                <c:pt idx="469">
                  <c:v>46.19</c:v>
                </c:pt>
                <c:pt idx="470">
                  <c:v>46.18</c:v>
                </c:pt>
                <c:pt idx="471">
                  <c:v>46.15</c:v>
                </c:pt>
                <c:pt idx="472">
                  <c:v>46.13</c:v>
                </c:pt>
                <c:pt idx="473">
                  <c:v>46.11</c:v>
                </c:pt>
                <c:pt idx="474">
                  <c:v>46.08</c:v>
                </c:pt>
                <c:pt idx="475">
                  <c:v>46.06</c:v>
                </c:pt>
                <c:pt idx="476">
                  <c:v>46.05</c:v>
                </c:pt>
                <c:pt idx="477">
                  <c:v>46.03</c:v>
                </c:pt>
                <c:pt idx="478">
                  <c:v>46.02</c:v>
                </c:pt>
                <c:pt idx="479">
                  <c:v>46.02</c:v>
                </c:pt>
                <c:pt idx="480">
                  <c:v>46.02</c:v>
                </c:pt>
                <c:pt idx="481">
                  <c:v>46.02</c:v>
                </c:pt>
                <c:pt idx="482">
                  <c:v>46.01</c:v>
                </c:pt>
                <c:pt idx="483">
                  <c:v>46.01</c:v>
                </c:pt>
                <c:pt idx="484">
                  <c:v>46</c:v>
                </c:pt>
                <c:pt idx="485">
                  <c:v>45.99</c:v>
                </c:pt>
                <c:pt idx="486">
                  <c:v>45.98</c:v>
                </c:pt>
                <c:pt idx="487">
                  <c:v>45.97</c:v>
                </c:pt>
                <c:pt idx="488">
                  <c:v>45.95</c:v>
                </c:pt>
                <c:pt idx="489">
                  <c:v>45.94</c:v>
                </c:pt>
                <c:pt idx="490">
                  <c:v>45.92</c:v>
                </c:pt>
                <c:pt idx="491">
                  <c:v>45.91</c:v>
                </c:pt>
                <c:pt idx="492">
                  <c:v>45.9</c:v>
                </c:pt>
                <c:pt idx="493">
                  <c:v>45.9</c:v>
                </c:pt>
                <c:pt idx="494">
                  <c:v>45.9</c:v>
                </c:pt>
                <c:pt idx="495">
                  <c:v>45.9</c:v>
                </c:pt>
                <c:pt idx="496">
                  <c:v>45.9</c:v>
                </c:pt>
                <c:pt idx="497">
                  <c:v>45.9</c:v>
                </c:pt>
                <c:pt idx="498">
                  <c:v>45.9</c:v>
                </c:pt>
                <c:pt idx="499">
                  <c:v>45.9</c:v>
                </c:pt>
                <c:pt idx="500">
                  <c:v>45.9</c:v>
                </c:pt>
                <c:pt idx="501">
                  <c:v>45.9</c:v>
                </c:pt>
                <c:pt idx="502">
                  <c:v>45.9</c:v>
                </c:pt>
                <c:pt idx="503">
                  <c:v>45.89</c:v>
                </c:pt>
                <c:pt idx="504">
                  <c:v>45.89</c:v>
                </c:pt>
                <c:pt idx="505">
                  <c:v>45.88</c:v>
                </c:pt>
                <c:pt idx="506">
                  <c:v>45.87</c:v>
                </c:pt>
                <c:pt idx="507">
                  <c:v>45.85</c:v>
                </c:pt>
                <c:pt idx="508">
                  <c:v>45.84</c:v>
                </c:pt>
                <c:pt idx="509">
                  <c:v>45.83</c:v>
                </c:pt>
                <c:pt idx="510">
                  <c:v>45.81</c:v>
                </c:pt>
                <c:pt idx="511">
                  <c:v>45.79</c:v>
                </c:pt>
                <c:pt idx="512">
                  <c:v>45.77</c:v>
                </c:pt>
                <c:pt idx="513">
                  <c:v>45.76</c:v>
                </c:pt>
                <c:pt idx="514">
                  <c:v>45.74</c:v>
                </c:pt>
                <c:pt idx="515">
                  <c:v>45.73</c:v>
                </c:pt>
                <c:pt idx="516">
                  <c:v>45.72</c:v>
                </c:pt>
                <c:pt idx="517">
                  <c:v>45.71</c:v>
                </c:pt>
                <c:pt idx="518">
                  <c:v>45.7</c:v>
                </c:pt>
                <c:pt idx="519">
                  <c:v>45.68</c:v>
                </c:pt>
                <c:pt idx="520">
                  <c:v>45.67</c:v>
                </c:pt>
                <c:pt idx="521">
                  <c:v>45.66</c:v>
                </c:pt>
                <c:pt idx="522">
                  <c:v>45.66</c:v>
                </c:pt>
                <c:pt idx="523">
                  <c:v>45.65</c:v>
                </c:pt>
                <c:pt idx="524">
                  <c:v>45.65</c:v>
                </c:pt>
                <c:pt idx="525">
                  <c:v>45.65</c:v>
                </c:pt>
                <c:pt idx="526">
                  <c:v>45.64</c:v>
                </c:pt>
                <c:pt idx="527">
                  <c:v>45.63</c:v>
                </c:pt>
                <c:pt idx="528">
                  <c:v>45.62</c:v>
                </c:pt>
                <c:pt idx="529">
                  <c:v>45.61</c:v>
                </c:pt>
                <c:pt idx="530">
                  <c:v>45.59</c:v>
                </c:pt>
                <c:pt idx="531">
                  <c:v>45.58</c:v>
                </c:pt>
                <c:pt idx="532">
                  <c:v>45.57</c:v>
                </c:pt>
                <c:pt idx="533">
                  <c:v>45.56</c:v>
                </c:pt>
                <c:pt idx="534">
                  <c:v>45.55</c:v>
                </c:pt>
                <c:pt idx="535">
                  <c:v>45.54</c:v>
                </c:pt>
                <c:pt idx="536">
                  <c:v>45.54</c:v>
                </c:pt>
                <c:pt idx="537">
                  <c:v>45.54</c:v>
                </c:pt>
                <c:pt idx="538">
                  <c:v>45.53</c:v>
                </c:pt>
                <c:pt idx="539">
                  <c:v>45.53</c:v>
                </c:pt>
                <c:pt idx="540">
                  <c:v>45.53</c:v>
                </c:pt>
                <c:pt idx="541">
                  <c:v>45.53</c:v>
                </c:pt>
                <c:pt idx="542">
                  <c:v>45.53</c:v>
                </c:pt>
                <c:pt idx="543">
                  <c:v>45.53</c:v>
                </c:pt>
                <c:pt idx="544">
                  <c:v>45.53</c:v>
                </c:pt>
                <c:pt idx="545">
                  <c:v>45.53</c:v>
                </c:pt>
                <c:pt idx="546">
                  <c:v>45.53</c:v>
                </c:pt>
                <c:pt idx="547">
                  <c:v>45.53</c:v>
                </c:pt>
                <c:pt idx="548">
                  <c:v>45.51</c:v>
                </c:pt>
                <c:pt idx="549">
                  <c:v>45.5</c:v>
                </c:pt>
                <c:pt idx="550">
                  <c:v>45.49</c:v>
                </c:pt>
                <c:pt idx="551">
                  <c:v>45.47</c:v>
                </c:pt>
                <c:pt idx="552">
                  <c:v>45.45</c:v>
                </c:pt>
                <c:pt idx="553">
                  <c:v>45.44</c:v>
                </c:pt>
                <c:pt idx="554">
                  <c:v>45.43</c:v>
                </c:pt>
                <c:pt idx="555">
                  <c:v>45.42</c:v>
                </c:pt>
                <c:pt idx="556">
                  <c:v>45.42</c:v>
                </c:pt>
                <c:pt idx="557">
                  <c:v>45.41</c:v>
                </c:pt>
                <c:pt idx="558">
                  <c:v>45.4</c:v>
                </c:pt>
                <c:pt idx="559">
                  <c:v>45.39</c:v>
                </c:pt>
                <c:pt idx="560">
                  <c:v>45.37</c:v>
                </c:pt>
                <c:pt idx="561">
                  <c:v>45.36</c:v>
                </c:pt>
                <c:pt idx="562">
                  <c:v>45.34</c:v>
                </c:pt>
                <c:pt idx="563">
                  <c:v>45.33</c:v>
                </c:pt>
                <c:pt idx="564">
                  <c:v>45.31</c:v>
                </c:pt>
                <c:pt idx="565">
                  <c:v>45.3</c:v>
                </c:pt>
                <c:pt idx="566">
                  <c:v>45.3</c:v>
                </c:pt>
                <c:pt idx="567">
                  <c:v>45.29</c:v>
                </c:pt>
                <c:pt idx="568">
                  <c:v>45.29</c:v>
                </c:pt>
                <c:pt idx="569">
                  <c:v>45.29</c:v>
                </c:pt>
                <c:pt idx="570">
                  <c:v>45.28</c:v>
                </c:pt>
                <c:pt idx="571">
                  <c:v>45.28</c:v>
                </c:pt>
                <c:pt idx="572">
                  <c:v>45.27</c:v>
                </c:pt>
                <c:pt idx="573">
                  <c:v>45.26</c:v>
                </c:pt>
                <c:pt idx="574">
                  <c:v>45.25</c:v>
                </c:pt>
                <c:pt idx="575">
                  <c:v>45.24</c:v>
                </c:pt>
                <c:pt idx="576">
                  <c:v>45.23</c:v>
                </c:pt>
                <c:pt idx="577">
                  <c:v>45.21</c:v>
                </c:pt>
                <c:pt idx="578">
                  <c:v>45.19</c:v>
                </c:pt>
                <c:pt idx="579">
                  <c:v>45.18</c:v>
                </c:pt>
                <c:pt idx="580">
                  <c:v>45.17</c:v>
                </c:pt>
                <c:pt idx="581">
                  <c:v>45.16</c:v>
                </c:pt>
                <c:pt idx="582">
                  <c:v>45.14</c:v>
                </c:pt>
                <c:pt idx="583">
                  <c:v>45.13</c:v>
                </c:pt>
                <c:pt idx="584">
                  <c:v>45.11</c:v>
                </c:pt>
                <c:pt idx="585">
                  <c:v>45.09</c:v>
                </c:pt>
                <c:pt idx="586">
                  <c:v>45.08</c:v>
                </c:pt>
                <c:pt idx="587">
                  <c:v>45.07</c:v>
                </c:pt>
                <c:pt idx="588">
                  <c:v>45.06</c:v>
                </c:pt>
                <c:pt idx="589">
                  <c:v>45.06</c:v>
                </c:pt>
                <c:pt idx="590">
                  <c:v>45.06</c:v>
                </c:pt>
                <c:pt idx="591">
                  <c:v>45.05</c:v>
                </c:pt>
                <c:pt idx="592">
                  <c:v>45.05</c:v>
                </c:pt>
                <c:pt idx="593">
                  <c:v>45.05</c:v>
                </c:pt>
                <c:pt idx="594">
                  <c:v>45.05</c:v>
                </c:pt>
                <c:pt idx="595">
                  <c:v>45.05</c:v>
                </c:pt>
                <c:pt idx="596">
                  <c:v>45.05</c:v>
                </c:pt>
                <c:pt idx="597">
                  <c:v>45.05</c:v>
                </c:pt>
                <c:pt idx="598">
                  <c:v>45.05</c:v>
                </c:pt>
                <c:pt idx="599">
                  <c:v>45.05</c:v>
                </c:pt>
                <c:pt idx="600">
                  <c:v>45.05</c:v>
                </c:pt>
                <c:pt idx="601">
                  <c:v>45.05</c:v>
                </c:pt>
                <c:pt idx="602">
                  <c:v>45.05</c:v>
                </c:pt>
                <c:pt idx="603">
                  <c:v>45.05</c:v>
                </c:pt>
                <c:pt idx="604">
                  <c:v>45.05</c:v>
                </c:pt>
                <c:pt idx="605">
                  <c:v>45.04</c:v>
                </c:pt>
                <c:pt idx="606">
                  <c:v>45.04</c:v>
                </c:pt>
                <c:pt idx="607">
                  <c:v>45.03</c:v>
                </c:pt>
                <c:pt idx="608">
                  <c:v>45.02</c:v>
                </c:pt>
                <c:pt idx="609">
                  <c:v>45.02</c:v>
                </c:pt>
                <c:pt idx="610">
                  <c:v>45.01</c:v>
                </c:pt>
                <c:pt idx="611">
                  <c:v>45</c:v>
                </c:pt>
                <c:pt idx="612">
                  <c:v>45</c:v>
                </c:pt>
                <c:pt idx="613">
                  <c:v>44.99</c:v>
                </c:pt>
                <c:pt idx="614">
                  <c:v>44.98</c:v>
                </c:pt>
                <c:pt idx="615">
                  <c:v>44.97</c:v>
                </c:pt>
                <c:pt idx="616">
                  <c:v>44.96</c:v>
                </c:pt>
                <c:pt idx="617">
                  <c:v>44.96</c:v>
                </c:pt>
                <c:pt idx="618">
                  <c:v>44.96</c:v>
                </c:pt>
                <c:pt idx="619">
                  <c:v>44.95</c:v>
                </c:pt>
                <c:pt idx="620">
                  <c:v>44.95</c:v>
                </c:pt>
                <c:pt idx="621">
                  <c:v>44.95</c:v>
                </c:pt>
                <c:pt idx="622">
                  <c:v>44.94</c:v>
                </c:pt>
                <c:pt idx="623">
                  <c:v>44.94</c:v>
                </c:pt>
                <c:pt idx="624">
                  <c:v>44.94</c:v>
                </c:pt>
                <c:pt idx="625">
                  <c:v>44.94</c:v>
                </c:pt>
                <c:pt idx="626">
                  <c:v>44.94</c:v>
                </c:pt>
                <c:pt idx="627">
                  <c:v>44.94</c:v>
                </c:pt>
                <c:pt idx="628">
                  <c:v>44.94</c:v>
                </c:pt>
                <c:pt idx="629">
                  <c:v>44.94</c:v>
                </c:pt>
                <c:pt idx="630">
                  <c:v>44.94</c:v>
                </c:pt>
                <c:pt idx="631">
                  <c:v>44.94</c:v>
                </c:pt>
                <c:pt idx="632">
                  <c:v>44.94</c:v>
                </c:pt>
                <c:pt idx="633">
                  <c:v>44.93</c:v>
                </c:pt>
                <c:pt idx="634">
                  <c:v>44.93</c:v>
                </c:pt>
                <c:pt idx="635">
                  <c:v>44.93</c:v>
                </c:pt>
                <c:pt idx="636">
                  <c:v>44.93</c:v>
                </c:pt>
                <c:pt idx="637">
                  <c:v>44.92</c:v>
                </c:pt>
                <c:pt idx="638">
                  <c:v>44.91</c:v>
                </c:pt>
                <c:pt idx="639">
                  <c:v>44.91</c:v>
                </c:pt>
                <c:pt idx="640">
                  <c:v>44.9</c:v>
                </c:pt>
                <c:pt idx="641">
                  <c:v>44.89</c:v>
                </c:pt>
                <c:pt idx="642">
                  <c:v>44.88</c:v>
                </c:pt>
                <c:pt idx="643">
                  <c:v>44.87</c:v>
                </c:pt>
                <c:pt idx="644">
                  <c:v>44.86</c:v>
                </c:pt>
                <c:pt idx="645">
                  <c:v>44.85</c:v>
                </c:pt>
                <c:pt idx="646">
                  <c:v>44.84</c:v>
                </c:pt>
                <c:pt idx="647">
                  <c:v>44.83</c:v>
                </c:pt>
                <c:pt idx="648">
                  <c:v>44.81</c:v>
                </c:pt>
                <c:pt idx="649">
                  <c:v>44.8</c:v>
                </c:pt>
                <c:pt idx="650">
                  <c:v>44.79</c:v>
                </c:pt>
                <c:pt idx="651">
                  <c:v>44.78</c:v>
                </c:pt>
                <c:pt idx="652">
                  <c:v>44.76</c:v>
                </c:pt>
                <c:pt idx="653">
                  <c:v>44.75</c:v>
                </c:pt>
                <c:pt idx="654">
                  <c:v>44.74</c:v>
                </c:pt>
                <c:pt idx="655">
                  <c:v>44.73</c:v>
                </c:pt>
                <c:pt idx="656">
                  <c:v>44.72</c:v>
                </c:pt>
                <c:pt idx="657">
                  <c:v>44.72</c:v>
                </c:pt>
                <c:pt idx="658">
                  <c:v>44.71</c:v>
                </c:pt>
                <c:pt idx="659">
                  <c:v>44.71</c:v>
                </c:pt>
                <c:pt idx="660">
                  <c:v>44.7</c:v>
                </c:pt>
                <c:pt idx="661">
                  <c:v>44.7</c:v>
                </c:pt>
                <c:pt idx="662">
                  <c:v>44.7</c:v>
                </c:pt>
                <c:pt idx="663">
                  <c:v>44.7</c:v>
                </c:pt>
                <c:pt idx="664">
                  <c:v>44.7</c:v>
                </c:pt>
                <c:pt idx="665">
                  <c:v>44.7</c:v>
                </c:pt>
                <c:pt idx="666">
                  <c:v>44.7</c:v>
                </c:pt>
                <c:pt idx="667">
                  <c:v>44.7</c:v>
                </c:pt>
                <c:pt idx="668">
                  <c:v>44.7</c:v>
                </c:pt>
                <c:pt idx="669">
                  <c:v>44.7</c:v>
                </c:pt>
                <c:pt idx="670">
                  <c:v>44.69</c:v>
                </c:pt>
                <c:pt idx="671">
                  <c:v>44.69</c:v>
                </c:pt>
                <c:pt idx="672">
                  <c:v>44.68</c:v>
                </c:pt>
                <c:pt idx="673">
                  <c:v>44.68</c:v>
                </c:pt>
                <c:pt idx="674">
                  <c:v>44.68</c:v>
                </c:pt>
                <c:pt idx="675">
                  <c:v>44.68</c:v>
                </c:pt>
                <c:pt idx="676">
                  <c:v>44.67</c:v>
                </c:pt>
                <c:pt idx="677">
                  <c:v>44.67</c:v>
                </c:pt>
                <c:pt idx="678">
                  <c:v>44.66</c:v>
                </c:pt>
                <c:pt idx="679">
                  <c:v>44.66</c:v>
                </c:pt>
                <c:pt idx="680">
                  <c:v>44.65</c:v>
                </c:pt>
                <c:pt idx="681">
                  <c:v>44.65</c:v>
                </c:pt>
                <c:pt idx="682">
                  <c:v>44.65</c:v>
                </c:pt>
                <c:pt idx="683">
                  <c:v>44.65</c:v>
                </c:pt>
                <c:pt idx="684">
                  <c:v>44.65</c:v>
                </c:pt>
                <c:pt idx="685">
                  <c:v>44.65</c:v>
                </c:pt>
                <c:pt idx="686">
                  <c:v>44.65</c:v>
                </c:pt>
                <c:pt idx="687">
                  <c:v>44.64</c:v>
                </c:pt>
                <c:pt idx="688">
                  <c:v>44.64</c:v>
                </c:pt>
                <c:pt idx="689">
                  <c:v>44.64</c:v>
                </c:pt>
                <c:pt idx="690">
                  <c:v>44.64</c:v>
                </c:pt>
                <c:pt idx="691">
                  <c:v>44.64</c:v>
                </c:pt>
                <c:pt idx="692">
                  <c:v>44.64</c:v>
                </c:pt>
                <c:pt idx="693">
                  <c:v>44.63</c:v>
                </c:pt>
                <c:pt idx="694">
                  <c:v>44.63</c:v>
                </c:pt>
                <c:pt idx="695">
                  <c:v>44.62</c:v>
                </c:pt>
                <c:pt idx="696">
                  <c:v>44.62</c:v>
                </c:pt>
                <c:pt idx="697">
                  <c:v>44.63</c:v>
                </c:pt>
                <c:pt idx="698">
                  <c:v>44.63</c:v>
                </c:pt>
                <c:pt idx="699">
                  <c:v>44.63</c:v>
                </c:pt>
                <c:pt idx="700">
                  <c:v>44.63</c:v>
                </c:pt>
                <c:pt idx="701">
                  <c:v>44.63</c:v>
                </c:pt>
                <c:pt idx="702">
                  <c:v>44.63</c:v>
                </c:pt>
                <c:pt idx="703">
                  <c:v>44.63</c:v>
                </c:pt>
                <c:pt idx="704">
                  <c:v>44.63</c:v>
                </c:pt>
                <c:pt idx="705">
                  <c:v>44.63</c:v>
                </c:pt>
                <c:pt idx="706">
                  <c:v>44.63</c:v>
                </c:pt>
                <c:pt idx="707">
                  <c:v>44.63</c:v>
                </c:pt>
                <c:pt idx="708">
                  <c:v>44.63</c:v>
                </c:pt>
                <c:pt idx="709">
                  <c:v>44.63</c:v>
                </c:pt>
                <c:pt idx="710">
                  <c:v>44.63</c:v>
                </c:pt>
                <c:pt idx="711">
                  <c:v>44.64</c:v>
                </c:pt>
                <c:pt idx="712">
                  <c:v>44.63</c:v>
                </c:pt>
                <c:pt idx="713">
                  <c:v>44.63</c:v>
                </c:pt>
                <c:pt idx="714">
                  <c:v>44.64</c:v>
                </c:pt>
                <c:pt idx="715">
                  <c:v>44.64</c:v>
                </c:pt>
                <c:pt idx="716">
                  <c:v>44.65</c:v>
                </c:pt>
                <c:pt idx="717">
                  <c:v>44.66</c:v>
                </c:pt>
                <c:pt idx="718">
                  <c:v>44.66</c:v>
                </c:pt>
                <c:pt idx="719">
                  <c:v>44.66</c:v>
                </c:pt>
                <c:pt idx="720">
                  <c:v>44.66</c:v>
                </c:pt>
                <c:pt idx="721">
                  <c:v>44.66</c:v>
                </c:pt>
                <c:pt idx="722">
                  <c:v>44.66</c:v>
                </c:pt>
                <c:pt idx="723">
                  <c:v>44.66</c:v>
                </c:pt>
                <c:pt idx="724">
                  <c:v>44.65</c:v>
                </c:pt>
                <c:pt idx="725">
                  <c:v>44.65</c:v>
                </c:pt>
                <c:pt idx="726">
                  <c:v>44.65</c:v>
                </c:pt>
                <c:pt idx="727">
                  <c:v>44.65</c:v>
                </c:pt>
                <c:pt idx="728">
                  <c:v>44.66</c:v>
                </c:pt>
                <c:pt idx="729">
                  <c:v>44.66</c:v>
                </c:pt>
                <c:pt idx="730">
                  <c:v>44.67</c:v>
                </c:pt>
                <c:pt idx="731">
                  <c:v>44.68</c:v>
                </c:pt>
                <c:pt idx="732">
                  <c:v>44.68</c:v>
                </c:pt>
                <c:pt idx="733">
                  <c:v>44.69</c:v>
                </c:pt>
                <c:pt idx="734">
                  <c:v>44.69</c:v>
                </c:pt>
                <c:pt idx="735">
                  <c:v>44.69</c:v>
                </c:pt>
                <c:pt idx="736">
                  <c:v>44.69</c:v>
                </c:pt>
                <c:pt idx="737">
                  <c:v>44.69</c:v>
                </c:pt>
                <c:pt idx="738">
                  <c:v>44.69</c:v>
                </c:pt>
                <c:pt idx="739">
                  <c:v>44.7</c:v>
                </c:pt>
                <c:pt idx="740">
                  <c:v>44.7</c:v>
                </c:pt>
                <c:pt idx="741">
                  <c:v>44.7</c:v>
                </c:pt>
                <c:pt idx="742">
                  <c:v>44.7</c:v>
                </c:pt>
                <c:pt idx="743">
                  <c:v>44.7</c:v>
                </c:pt>
                <c:pt idx="744">
                  <c:v>44.7</c:v>
                </c:pt>
                <c:pt idx="745">
                  <c:v>44.7</c:v>
                </c:pt>
                <c:pt idx="746">
                  <c:v>44.7</c:v>
                </c:pt>
                <c:pt idx="747">
                  <c:v>44.7</c:v>
                </c:pt>
                <c:pt idx="748">
                  <c:v>44.7</c:v>
                </c:pt>
                <c:pt idx="749">
                  <c:v>44.7</c:v>
                </c:pt>
                <c:pt idx="750">
                  <c:v>44.7</c:v>
                </c:pt>
                <c:pt idx="751">
                  <c:v>44.7</c:v>
                </c:pt>
                <c:pt idx="752">
                  <c:v>44.7</c:v>
                </c:pt>
                <c:pt idx="753">
                  <c:v>44.7</c:v>
                </c:pt>
                <c:pt idx="754">
                  <c:v>44.71</c:v>
                </c:pt>
                <c:pt idx="755">
                  <c:v>44.71</c:v>
                </c:pt>
                <c:pt idx="756">
                  <c:v>44.72</c:v>
                </c:pt>
                <c:pt idx="757">
                  <c:v>44.73</c:v>
                </c:pt>
                <c:pt idx="758">
                  <c:v>44.73</c:v>
                </c:pt>
                <c:pt idx="759">
                  <c:v>44.74</c:v>
                </c:pt>
                <c:pt idx="760">
                  <c:v>44.74</c:v>
                </c:pt>
                <c:pt idx="761">
                  <c:v>44.75</c:v>
                </c:pt>
                <c:pt idx="762">
                  <c:v>44.75</c:v>
                </c:pt>
                <c:pt idx="763">
                  <c:v>44.76</c:v>
                </c:pt>
                <c:pt idx="764">
                  <c:v>44.77</c:v>
                </c:pt>
                <c:pt idx="765">
                  <c:v>44.77</c:v>
                </c:pt>
                <c:pt idx="766">
                  <c:v>44.78</c:v>
                </c:pt>
                <c:pt idx="767">
                  <c:v>44.78</c:v>
                </c:pt>
                <c:pt idx="768">
                  <c:v>44.8</c:v>
                </c:pt>
                <c:pt idx="769">
                  <c:v>44.8</c:v>
                </c:pt>
                <c:pt idx="770">
                  <c:v>44.81</c:v>
                </c:pt>
                <c:pt idx="771">
                  <c:v>44.81</c:v>
                </c:pt>
                <c:pt idx="772">
                  <c:v>44.82</c:v>
                </c:pt>
                <c:pt idx="773">
                  <c:v>44.82</c:v>
                </c:pt>
                <c:pt idx="774">
                  <c:v>44.83</c:v>
                </c:pt>
                <c:pt idx="775">
                  <c:v>44.83</c:v>
                </c:pt>
                <c:pt idx="776">
                  <c:v>44.84</c:v>
                </c:pt>
                <c:pt idx="777">
                  <c:v>44.85</c:v>
                </c:pt>
                <c:pt idx="778">
                  <c:v>44.85</c:v>
                </c:pt>
                <c:pt idx="779">
                  <c:v>44.86</c:v>
                </c:pt>
                <c:pt idx="780">
                  <c:v>44.87</c:v>
                </c:pt>
                <c:pt idx="781">
                  <c:v>44.87</c:v>
                </c:pt>
                <c:pt idx="782">
                  <c:v>44.88</c:v>
                </c:pt>
                <c:pt idx="783">
                  <c:v>44.88</c:v>
                </c:pt>
                <c:pt idx="784">
                  <c:v>44.89</c:v>
                </c:pt>
                <c:pt idx="785">
                  <c:v>44.89</c:v>
                </c:pt>
                <c:pt idx="786">
                  <c:v>44.89</c:v>
                </c:pt>
                <c:pt idx="787">
                  <c:v>44.9</c:v>
                </c:pt>
                <c:pt idx="788">
                  <c:v>44.89</c:v>
                </c:pt>
                <c:pt idx="789">
                  <c:v>44.89</c:v>
                </c:pt>
                <c:pt idx="790">
                  <c:v>44.89</c:v>
                </c:pt>
                <c:pt idx="791">
                  <c:v>44.88</c:v>
                </c:pt>
                <c:pt idx="792">
                  <c:v>44.89</c:v>
                </c:pt>
                <c:pt idx="793">
                  <c:v>44.88</c:v>
                </c:pt>
                <c:pt idx="794">
                  <c:v>44.89</c:v>
                </c:pt>
                <c:pt idx="795">
                  <c:v>44.89</c:v>
                </c:pt>
                <c:pt idx="796">
                  <c:v>44.89</c:v>
                </c:pt>
                <c:pt idx="797">
                  <c:v>44.9</c:v>
                </c:pt>
                <c:pt idx="798">
                  <c:v>44.91</c:v>
                </c:pt>
                <c:pt idx="799">
                  <c:v>44.91</c:v>
                </c:pt>
                <c:pt idx="800">
                  <c:v>44.92</c:v>
                </c:pt>
                <c:pt idx="801">
                  <c:v>44.93</c:v>
                </c:pt>
                <c:pt idx="802">
                  <c:v>44.93</c:v>
                </c:pt>
                <c:pt idx="803">
                  <c:v>44.93</c:v>
                </c:pt>
                <c:pt idx="804">
                  <c:v>44.94</c:v>
                </c:pt>
                <c:pt idx="805">
                  <c:v>44.94</c:v>
                </c:pt>
                <c:pt idx="806">
                  <c:v>44.94</c:v>
                </c:pt>
                <c:pt idx="807">
                  <c:v>44.94</c:v>
                </c:pt>
                <c:pt idx="808">
                  <c:v>44.94</c:v>
                </c:pt>
                <c:pt idx="809">
                  <c:v>44.94</c:v>
                </c:pt>
                <c:pt idx="810">
                  <c:v>44.95</c:v>
                </c:pt>
                <c:pt idx="811">
                  <c:v>44.96</c:v>
                </c:pt>
                <c:pt idx="812">
                  <c:v>44.97</c:v>
                </c:pt>
                <c:pt idx="813">
                  <c:v>44.98</c:v>
                </c:pt>
                <c:pt idx="814">
                  <c:v>44.99</c:v>
                </c:pt>
                <c:pt idx="815">
                  <c:v>44.99</c:v>
                </c:pt>
                <c:pt idx="816">
                  <c:v>45</c:v>
                </c:pt>
                <c:pt idx="817">
                  <c:v>45.01</c:v>
                </c:pt>
                <c:pt idx="818">
                  <c:v>45.02</c:v>
                </c:pt>
                <c:pt idx="819">
                  <c:v>45.02</c:v>
                </c:pt>
                <c:pt idx="820">
                  <c:v>45.03</c:v>
                </c:pt>
                <c:pt idx="821">
                  <c:v>45.04</c:v>
                </c:pt>
                <c:pt idx="822">
                  <c:v>45.05</c:v>
                </c:pt>
                <c:pt idx="823">
                  <c:v>45.05</c:v>
                </c:pt>
                <c:pt idx="824">
                  <c:v>45.05</c:v>
                </c:pt>
                <c:pt idx="825">
                  <c:v>45.05</c:v>
                </c:pt>
                <c:pt idx="826">
                  <c:v>45.05</c:v>
                </c:pt>
                <c:pt idx="827">
                  <c:v>45.05</c:v>
                </c:pt>
                <c:pt idx="828">
                  <c:v>45.05</c:v>
                </c:pt>
                <c:pt idx="829">
                  <c:v>45.05</c:v>
                </c:pt>
                <c:pt idx="830">
                  <c:v>45.05</c:v>
                </c:pt>
                <c:pt idx="831">
                  <c:v>45.05</c:v>
                </c:pt>
                <c:pt idx="832">
                  <c:v>45.05</c:v>
                </c:pt>
                <c:pt idx="833">
                  <c:v>45.05</c:v>
                </c:pt>
                <c:pt idx="834">
                  <c:v>45.05</c:v>
                </c:pt>
                <c:pt idx="835">
                  <c:v>45.05</c:v>
                </c:pt>
                <c:pt idx="836">
                  <c:v>45.05</c:v>
                </c:pt>
                <c:pt idx="837">
                  <c:v>45.05</c:v>
                </c:pt>
                <c:pt idx="838">
                  <c:v>45.05</c:v>
                </c:pt>
                <c:pt idx="839">
                  <c:v>45.05</c:v>
                </c:pt>
                <c:pt idx="840">
                  <c:v>45.05</c:v>
                </c:pt>
                <c:pt idx="841">
                  <c:v>45.05</c:v>
                </c:pt>
                <c:pt idx="842">
                  <c:v>45.06</c:v>
                </c:pt>
                <c:pt idx="843">
                  <c:v>45.06</c:v>
                </c:pt>
                <c:pt idx="844">
                  <c:v>45.06</c:v>
                </c:pt>
                <c:pt idx="845">
                  <c:v>45.07</c:v>
                </c:pt>
                <c:pt idx="846">
                  <c:v>45.08</c:v>
                </c:pt>
                <c:pt idx="847">
                  <c:v>45.08</c:v>
                </c:pt>
                <c:pt idx="848">
                  <c:v>45.09</c:v>
                </c:pt>
                <c:pt idx="849">
                  <c:v>45.1</c:v>
                </c:pt>
                <c:pt idx="850">
                  <c:v>45.1</c:v>
                </c:pt>
                <c:pt idx="851">
                  <c:v>45.1</c:v>
                </c:pt>
                <c:pt idx="852">
                  <c:v>45.11</c:v>
                </c:pt>
                <c:pt idx="853">
                  <c:v>45.11</c:v>
                </c:pt>
                <c:pt idx="854">
                  <c:v>45.11</c:v>
                </c:pt>
                <c:pt idx="855">
                  <c:v>45.12</c:v>
                </c:pt>
                <c:pt idx="856">
                  <c:v>45.12</c:v>
                </c:pt>
                <c:pt idx="857">
                  <c:v>45.13</c:v>
                </c:pt>
                <c:pt idx="858">
                  <c:v>45.13</c:v>
                </c:pt>
                <c:pt idx="859">
                  <c:v>45.14</c:v>
                </c:pt>
                <c:pt idx="860">
                  <c:v>45.15</c:v>
                </c:pt>
                <c:pt idx="861">
                  <c:v>45.15</c:v>
                </c:pt>
                <c:pt idx="862">
                  <c:v>45.16</c:v>
                </c:pt>
                <c:pt idx="863">
                  <c:v>45.15</c:v>
                </c:pt>
                <c:pt idx="864">
                  <c:v>45.15</c:v>
                </c:pt>
                <c:pt idx="865">
                  <c:v>45.15</c:v>
                </c:pt>
                <c:pt idx="866">
                  <c:v>45.15</c:v>
                </c:pt>
                <c:pt idx="867">
                  <c:v>45.16</c:v>
                </c:pt>
                <c:pt idx="868">
                  <c:v>45.16</c:v>
                </c:pt>
                <c:pt idx="869">
                  <c:v>45.15</c:v>
                </c:pt>
                <c:pt idx="870">
                  <c:v>45.15</c:v>
                </c:pt>
                <c:pt idx="871">
                  <c:v>45.15</c:v>
                </c:pt>
                <c:pt idx="872">
                  <c:v>45.15</c:v>
                </c:pt>
                <c:pt idx="873">
                  <c:v>45.15</c:v>
                </c:pt>
                <c:pt idx="874">
                  <c:v>45.15</c:v>
                </c:pt>
                <c:pt idx="875">
                  <c:v>45.14</c:v>
                </c:pt>
                <c:pt idx="876">
                  <c:v>45.13</c:v>
                </c:pt>
                <c:pt idx="877">
                  <c:v>45.13</c:v>
                </c:pt>
                <c:pt idx="878">
                  <c:v>45.12</c:v>
                </c:pt>
                <c:pt idx="879">
                  <c:v>45.12</c:v>
                </c:pt>
                <c:pt idx="880">
                  <c:v>45.11</c:v>
                </c:pt>
                <c:pt idx="881">
                  <c:v>45.11</c:v>
                </c:pt>
                <c:pt idx="882">
                  <c:v>45.1</c:v>
                </c:pt>
                <c:pt idx="883">
                  <c:v>45.1</c:v>
                </c:pt>
                <c:pt idx="884">
                  <c:v>45.1</c:v>
                </c:pt>
                <c:pt idx="885">
                  <c:v>45.09</c:v>
                </c:pt>
                <c:pt idx="886">
                  <c:v>45.09</c:v>
                </c:pt>
                <c:pt idx="887">
                  <c:v>45.09</c:v>
                </c:pt>
                <c:pt idx="888">
                  <c:v>45.08</c:v>
                </c:pt>
                <c:pt idx="889">
                  <c:v>45.08</c:v>
                </c:pt>
                <c:pt idx="890">
                  <c:v>45.07</c:v>
                </c:pt>
                <c:pt idx="891">
                  <c:v>45.07</c:v>
                </c:pt>
                <c:pt idx="892">
                  <c:v>45.07</c:v>
                </c:pt>
                <c:pt idx="893">
                  <c:v>45.07</c:v>
                </c:pt>
                <c:pt idx="894">
                  <c:v>45.07</c:v>
                </c:pt>
                <c:pt idx="895">
                  <c:v>45.07</c:v>
                </c:pt>
                <c:pt idx="896">
                  <c:v>45.07</c:v>
                </c:pt>
                <c:pt idx="897">
                  <c:v>45.07</c:v>
                </c:pt>
                <c:pt idx="898">
                  <c:v>45.07</c:v>
                </c:pt>
                <c:pt idx="899">
                  <c:v>45.07</c:v>
                </c:pt>
                <c:pt idx="900">
                  <c:v>45.07</c:v>
                </c:pt>
                <c:pt idx="901">
                  <c:v>45.07</c:v>
                </c:pt>
                <c:pt idx="902">
                  <c:v>45.07</c:v>
                </c:pt>
                <c:pt idx="903">
                  <c:v>45.07</c:v>
                </c:pt>
                <c:pt idx="904">
                  <c:v>45.07</c:v>
                </c:pt>
                <c:pt idx="905">
                  <c:v>45.07</c:v>
                </c:pt>
                <c:pt idx="906">
                  <c:v>45.07</c:v>
                </c:pt>
                <c:pt idx="907">
                  <c:v>45.08</c:v>
                </c:pt>
                <c:pt idx="908">
                  <c:v>45.08</c:v>
                </c:pt>
                <c:pt idx="909">
                  <c:v>45.08</c:v>
                </c:pt>
                <c:pt idx="910">
                  <c:v>45.09</c:v>
                </c:pt>
                <c:pt idx="911">
                  <c:v>45.09</c:v>
                </c:pt>
                <c:pt idx="912">
                  <c:v>45.08</c:v>
                </c:pt>
                <c:pt idx="913">
                  <c:v>45.08</c:v>
                </c:pt>
                <c:pt idx="914">
                  <c:v>45.08</c:v>
                </c:pt>
                <c:pt idx="915">
                  <c:v>45.09</c:v>
                </c:pt>
                <c:pt idx="916">
                  <c:v>45.09</c:v>
                </c:pt>
                <c:pt idx="917">
                  <c:v>45.08</c:v>
                </c:pt>
                <c:pt idx="918">
                  <c:v>45.08</c:v>
                </c:pt>
                <c:pt idx="919">
                  <c:v>45.09</c:v>
                </c:pt>
                <c:pt idx="920">
                  <c:v>45.09</c:v>
                </c:pt>
                <c:pt idx="921">
                  <c:v>45.09</c:v>
                </c:pt>
                <c:pt idx="922">
                  <c:v>45.1</c:v>
                </c:pt>
                <c:pt idx="923">
                  <c:v>45.1</c:v>
                </c:pt>
                <c:pt idx="924">
                  <c:v>45.1</c:v>
                </c:pt>
                <c:pt idx="925">
                  <c:v>45.11</c:v>
                </c:pt>
                <c:pt idx="926">
                  <c:v>45.11</c:v>
                </c:pt>
                <c:pt idx="927">
                  <c:v>45.12</c:v>
                </c:pt>
                <c:pt idx="928">
                  <c:v>45.13</c:v>
                </c:pt>
                <c:pt idx="929">
                  <c:v>45.13</c:v>
                </c:pt>
                <c:pt idx="930">
                  <c:v>45.14</c:v>
                </c:pt>
                <c:pt idx="931">
                  <c:v>45.14</c:v>
                </c:pt>
                <c:pt idx="932">
                  <c:v>45.14</c:v>
                </c:pt>
                <c:pt idx="933">
                  <c:v>45.15</c:v>
                </c:pt>
                <c:pt idx="934">
                  <c:v>45.15</c:v>
                </c:pt>
                <c:pt idx="935">
                  <c:v>45.16</c:v>
                </c:pt>
                <c:pt idx="936">
                  <c:v>45.15</c:v>
                </c:pt>
                <c:pt idx="937">
                  <c:v>45.16</c:v>
                </c:pt>
                <c:pt idx="938">
                  <c:v>45.17</c:v>
                </c:pt>
                <c:pt idx="939">
                  <c:v>45.18</c:v>
                </c:pt>
                <c:pt idx="940">
                  <c:v>45.18</c:v>
                </c:pt>
                <c:pt idx="941">
                  <c:v>45.19</c:v>
                </c:pt>
                <c:pt idx="942">
                  <c:v>45.2</c:v>
                </c:pt>
                <c:pt idx="943">
                  <c:v>45.2</c:v>
                </c:pt>
                <c:pt idx="944">
                  <c:v>45.21</c:v>
                </c:pt>
                <c:pt idx="945">
                  <c:v>45.21</c:v>
                </c:pt>
                <c:pt idx="946">
                  <c:v>45.21</c:v>
                </c:pt>
                <c:pt idx="947">
                  <c:v>45.22</c:v>
                </c:pt>
                <c:pt idx="948">
                  <c:v>45.23</c:v>
                </c:pt>
                <c:pt idx="949">
                  <c:v>45.23</c:v>
                </c:pt>
                <c:pt idx="950">
                  <c:v>45.24</c:v>
                </c:pt>
                <c:pt idx="951">
                  <c:v>45.25</c:v>
                </c:pt>
                <c:pt idx="952">
                  <c:v>45.26</c:v>
                </c:pt>
                <c:pt idx="953">
                  <c:v>45.26</c:v>
                </c:pt>
                <c:pt idx="954">
                  <c:v>45.27</c:v>
                </c:pt>
                <c:pt idx="955">
                  <c:v>45.27</c:v>
                </c:pt>
                <c:pt idx="956">
                  <c:v>45.27</c:v>
                </c:pt>
                <c:pt idx="957">
                  <c:v>45.27</c:v>
                </c:pt>
                <c:pt idx="958">
                  <c:v>45.27</c:v>
                </c:pt>
                <c:pt idx="959">
                  <c:v>45.27</c:v>
                </c:pt>
                <c:pt idx="960">
                  <c:v>45.27</c:v>
                </c:pt>
                <c:pt idx="961">
                  <c:v>45.28</c:v>
                </c:pt>
                <c:pt idx="962">
                  <c:v>45.28</c:v>
                </c:pt>
                <c:pt idx="963">
                  <c:v>45.28</c:v>
                </c:pt>
                <c:pt idx="964">
                  <c:v>45.28</c:v>
                </c:pt>
                <c:pt idx="965">
                  <c:v>45.29</c:v>
                </c:pt>
                <c:pt idx="966">
                  <c:v>45.29</c:v>
                </c:pt>
                <c:pt idx="967">
                  <c:v>45.29</c:v>
                </c:pt>
                <c:pt idx="968">
                  <c:v>45.29</c:v>
                </c:pt>
                <c:pt idx="969">
                  <c:v>45.29</c:v>
                </c:pt>
                <c:pt idx="970">
                  <c:v>45.29</c:v>
                </c:pt>
                <c:pt idx="971">
                  <c:v>45.29</c:v>
                </c:pt>
                <c:pt idx="972">
                  <c:v>45.29</c:v>
                </c:pt>
                <c:pt idx="973">
                  <c:v>45.29</c:v>
                </c:pt>
                <c:pt idx="974">
                  <c:v>45.29</c:v>
                </c:pt>
                <c:pt idx="975">
                  <c:v>45.29</c:v>
                </c:pt>
                <c:pt idx="976">
                  <c:v>45.29</c:v>
                </c:pt>
                <c:pt idx="977">
                  <c:v>45.29</c:v>
                </c:pt>
                <c:pt idx="978">
                  <c:v>45.29</c:v>
                </c:pt>
                <c:pt idx="979">
                  <c:v>45.29</c:v>
                </c:pt>
                <c:pt idx="980">
                  <c:v>45.29</c:v>
                </c:pt>
                <c:pt idx="981">
                  <c:v>45.29</c:v>
                </c:pt>
                <c:pt idx="982">
                  <c:v>45.29</c:v>
                </c:pt>
                <c:pt idx="983">
                  <c:v>45.29</c:v>
                </c:pt>
                <c:pt idx="984">
                  <c:v>45.29</c:v>
                </c:pt>
                <c:pt idx="985">
                  <c:v>45.29</c:v>
                </c:pt>
                <c:pt idx="986">
                  <c:v>45.29</c:v>
                </c:pt>
                <c:pt idx="987">
                  <c:v>45.29</c:v>
                </c:pt>
                <c:pt idx="988">
                  <c:v>45.29</c:v>
                </c:pt>
                <c:pt idx="989">
                  <c:v>45.29</c:v>
                </c:pt>
                <c:pt idx="990">
                  <c:v>45.29</c:v>
                </c:pt>
                <c:pt idx="991">
                  <c:v>45.29</c:v>
                </c:pt>
                <c:pt idx="992">
                  <c:v>45.29</c:v>
                </c:pt>
                <c:pt idx="993">
                  <c:v>45.29</c:v>
                </c:pt>
                <c:pt idx="994">
                  <c:v>45.29</c:v>
                </c:pt>
                <c:pt idx="995">
                  <c:v>45.29</c:v>
                </c:pt>
                <c:pt idx="996">
                  <c:v>45.29</c:v>
                </c:pt>
                <c:pt idx="997">
                  <c:v>45.29</c:v>
                </c:pt>
                <c:pt idx="998">
                  <c:v>45.29</c:v>
                </c:pt>
                <c:pt idx="999">
                  <c:v>45.29</c:v>
                </c:pt>
                <c:pt idx="1000">
                  <c:v>45.29</c:v>
                </c:pt>
                <c:pt idx="1001">
                  <c:v>45.29</c:v>
                </c:pt>
                <c:pt idx="1002">
                  <c:v>45.29</c:v>
                </c:pt>
                <c:pt idx="1003">
                  <c:v>45.29</c:v>
                </c:pt>
                <c:pt idx="1004">
                  <c:v>45.29</c:v>
                </c:pt>
                <c:pt idx="1005">
                  <c:v>45.29</c:v>
                </c:pt>
                <c:pt idx="1006">
                  <c:v>45.29</c:v>
                </c:pt>
                <c:pt idx="1007">
                  <c:v>45.28</c:v>
                </c:pt>
                <c:pt idx="1008">
                  <c:v>45.28</c:v>
                </c:pt>
                <c:pt idx="1009">
                  <c:v>45.27</c:v>
                </c:pt>
                <c:pt idx="1010">
                  <c:v>45.27</c:v>
                </c:pt>
                <c:pt idx="1011">
                  <c:v>45.26</c:v>
                </c:pt>
                <c:pt idx="1012">
                  <c:v>45.25</c:v>
                </c:pt>
                <c:pt idx="1013">
                  <c:v>45.25</c:v>
                </c:pt>
                <c:pt idx="1014">
                  <c:v>45.24</c:v>
                </c:pt>
                <c:pt idx="1015">
                  <c:v>45.24</c:v>
                </c:pt>
                <c:pt idx="1016">
                  <c:v>45.23</c:v>
                </c:pt>
                <c:pt idx="1017">
                  <c:v>45.22</c:v>
                </c:pt>
                <c:pt idx="1018">
                  <c:v>45.21</c:v>
                </c:pt>
                <c:pt idx="1019">
                  <c:v>45.2</c:v>
                </c:pt>
                <c:pt idx="1020">
                  <c:v>45.19</c:v>
                </c:pt>
                <c:pt idx="1021">
                  <c:v>45.18</c:v>
                </c:pt>
                <c:pt idx="1022">
                  <c:v>45.18</c:v>
                </c:pt>
                <c:pt idx="1023">
                  <c:v>45.18</c:v>
                </c:pt>
                <c:pt idx="1024">
                  <c:v>45.17</c:v>
                </c:pt>
                <c:pt idx="1025">
                  <c:v>45.16</c:v>
                </c:pt>
                <c:pt idx="1026">
                  <c:v>45.16</c:v>
                </c:pt>
                <c:pt idx="1027">
                  <c:v>45.15</c:v>
                </c:pt>
                <c:pt idx="1028">
                  <c:v>45.14</c:v>
                </c:pt>
                <c:pt idx="1029">
                  <c:v>45.13</c:v>
                </c:pt>
                <c:pt idx="1030">
                  <c:v>45.13</c:v>
                </c:pt>
                <c:pt idx="1031">
                  <c:v>45.12</c:v>
                </c:pt>
                <c:pt idx="1032">
                  <c:v>45.12</c:v>
                </c:pt>
                <c:pt idx="1033">
                  <c:v>45.11</c:v>
                </c:pt>
                <c:pt idx="1034">
                  <c:v>45.1</c:v>
                </c:pt>
                <c:pt idx="1035">
                  <c:v>45.1</c:v>
                </c:pt>
                <c:pt idx="1036">
                  <c:v>45.09</c:v>
                </c:pt>
                <c:pt idx="1037">
                  <c:v>45.09</c:v>
                </c:pt>
                <c:pt idx="1038">
                  <c:v>45.08</c:v>
                </c:pt>
                <c:pt idx="1039">
                  <c:v>45.07</c:v>
                </c:pt>
                <c:pt idx="1040">
                  <c:v>45.07</c:v>
                </c:pt>
                <c:pt idx="1041">
                  <c:v>45.07</c:v>
                </c:pt>
                <c:pt idx="1042">
                  <c:v>45.07</c:v>
                </c:pt>
                <c:pt idx="1043">
                  <c:v>45.07</c:v>
                </c:pt>
                <c:pt idx="1044">
                  <c:v>45.07</c:v>
                </c:pt>
                <c:pt idx="1045">
                  <c:v>45.06</c:v>
                </c:pt>
                <c:pt idx="1046">
                  <c:v>45.06</c:v>
                </c:pt>
                <c:pt idx="1047">
                  <c:v>45.06</c:v>
                </c:pt>
                <c:pt idx="1048">
                  <c:v>45.06</c:v>
                </c:pt>
                <c:pt idx="1049">
                  <c:v>45.05</c:v>
                </c:pt>
                <c:pt idx="1050">
                  <c:v>45.05</c:v>
                </c:pt>
                <c:pt idx="1051">
                  <c:v>45.05</c:v>
                </c:pt>
                <c:pt idx="1052">
                  <c:v>45.05</c:v>
                </c:pt>
                <c:pt idx="1053">
                  <c:v>45.05</c:v>
                </c:pt>
                <c:pt idx="1054">
                  <c:v>45.05</c:v>
                </c:pt>
                <c:pt idx="1055">
                  <c:v>45.05</c:v>
                </c:pt>
                <c:pt idx="1056">
                  <c:v>45.05</c:v>
                </c:pt>
                <c:pt idx="1057">
                  <c:v>45.05</c:v>
                </c:pt>
                <c:pt idx="1058">
                  <c:v>45.05</c:v>
                </c:pt>
                <c:pt idx="1059">
                  <c:v>45.05</c:v>
                </c:pt>
                <c:pt idx="1060">
                  <c:v>45.05</c:v>
                </c:pt>
                <c:pt idx="1061">
                  <c:v>45.05</c:v>
                </c:pt>
                <c:pt idx="1062">
                  <c:v>45.05</c:v>
                </c:pt>
                <c:pt idx="1063">
                  <c:v>45.05</c:v>
                </c:pt>
                <c:pt idx="1064">
                  <c:v>45.05</c:v>
                </c:pt>
                <c:pt idx="1065">
                  <c:v>45.05</c:v>
                </c:pt>
                <c:pt idx="1066">
                  <c:v>45.05</c:v>
                </c:pt>
                <c:pt idx="1067">
                  <c:v>45.05</c:v>
                </c:pt>
                <c:pt idx="1068">
                  <c:v>45.05</c:v>
                </c:pt>
                <c:pt idx="1069">
                  <c:v>45.05</c:v>
                </c:pt>
                <c:pt idx="1070">
                  <c:v>45.05</c:v>
                </c:pt>
                <c:pt idx="1071">
                  <c:v>45.05</c:v>
                </c:pt>
                <c:pt idx="1072">
                  <c:v>45.05</c:v>
                </c:pt>
                <c:pt idx="1073">
                  <c:v>45.05</c:v>
                </c:pt>
                <c:pt idx="1074">
                  <c:v>45.05</c:v>
                </c:pt>
                <c:pt idx="1075">
                  <c:v>45.05</c:v>
                </c:pt>
                <c:pt idx="1076">
                  <c:v>45.05</c:v>
                </c:pt>
                <c:pt idx="1077">
                  <c:v>45.05</c:v>
                </c:pt>
                <c:pt idx="1078">
                  <c:v>45.05</c:v>
                </c:pt>
                <c:pt idx="1079">
                  <c:v>45.05</c:v>
                </c:pt>
                <c:pt idx="1080">
                  <c:v>45.05</c:v>
                </c:pt>
                <c:pt idx="1081">
                  <c:v>45.05</c:v>
                </c:pt>
                <c:pt idx="1082">
                  <c:v>45.05</c:v>
                </c:pt>
                <c:pt idx="1083">
                  <c:v>45.05</c:v>
                </c:pt>
                <c:pt idx="1084">
                  <c:v>45.05</c:v>
                </c:pt>
                <c:pt idx="1085">
                  <c:v>45.05</c:v>
                </c:pt>
                <c:pt idx="1086">
                  <c:v>45.05</c:v>
                </c:pt>
                <c:pt idx="1087">
                  <c:v>45.05</c:v>
                </c:pt>
                <c:pt idx="1088">
                  <c:v>45.05</c:v>
                </c:pt>
                <c:pt idx="1089">
                  <c:v>45.05</c:v>
                </c:pt>
                <c:pt idx="1090">
                  <c:v>45.05</c:v>
                </c:pt>
                <c:pt idx="1091">
                  <c:v>45.05</c:v>
                </c:pt>
                <c:pt idx="1092">
                  <c:v>45.05</c:v>
                </c:pt>
                <c:pt idx="1093">
                  <c:v>45.05</c:v>
                </c:pt>
                <c:pt idx="1094">
                  <c:v>45.05</c:v>
                </c:pt>
                <c:pt idx="1095">
                  <c:v>45.05</c:v>
                </c:pt>
                <c:pt idx="1096">
                  <c:v>45.05</c:v>
                </c:pt>
                <c:pt idx="1097">
                  <c:v>45.05</c:v>
                </c:pt>
                <c:pt idx="1098">
                  <c:v>45.04</c:v>
                </c:pt>
                <c:pt idx="1099">
                  <c:v>45.04</c:v>
                </c:pt>
                <c:pt idx="1100">
                  <c:v>45.04</c:v>
                </c:pt>
                <c:pt idx="1101">
                  <c:v>45.04</c:v>
                </c:pt>
                <c:pt idx="1102">
                  <c:v>45.04</c:v>
                </c:pt>
                <c:pt idx="1103">
                  <c:v>45.04</c:v>
                </c:pt>
                <c:pt idx="1104">
                  <c:v>45.04</c:v>
                </c:pt>
                <c:pt idx="1105">
                  <c:v>45.04</c:v>
                </c:pt>
                <c:pt idx="1106">
                  <c:v>45.03</c:v>
                </c:pt>
                <c:pt idx="1107">
                  <c:v>45.03</c:v>
                </c:pt>
                <c:pt idx="1108">
                  <c:v>45.03</c:v>
                </c:pt>
                <c:pt idx="1109">
                  <c:v>45.03</c:v>
                </c:pt>
                <c:pt idx="1110">
                  <c:v>45.03</c:v>
                </c:pt>
                <c:pt idx="1111">
                  <c:v>45.02</c:v>
                </c:pt>
                <c:pt idx="1112">
                  <c:v>45.02</c:v>
                </c:pt>
                <c:pt idx="1113">
                  <c:v>45.02</c:v>
                </c:pt>
                <c:pt idx="1114">
                  <c:v>45.01</c:v>
                </c:pt>
                <c:pt idx="1115">
                  <c:v>45.01</c:v>
                </c:pt>
                <c:pt idx="1116">
                  <c:v>45.01</c:v>
                </c:pt>
                <c:pt idx="1117">
                  <c:v>45.01</c:v>
                </c:pt>
                <c:pt idx="1118">
                  <c:v>45.01</c:v>
                </c:pt>
                <c:pt idx="1119">
                  <c:v>45.01</c:v>
                </c:pt>
                <c:pt idx="1120">
                  <c:v>45</c:v>
                </c:pt>
                <c:pt idx="1121">
                  <c:v>45.01</c:v>
                </c:pt>
                <c:pt idx="1122">
                  <c:v>45.01</c:v>
                </c:pt>
                <c:pt idx="1123">
                  <c:v>45.02</c:v>
                </c:pt>
                <c:pt idx="1124">
                  <c:v>45.02</c:v>
                </c:pt>
                <c:pt idx="1125">
                  <c:v>45.02</c:v>
                </c:pt>
                <c:pt idx="1126">
                  <c:v>45.02</c:v>
                </c:pt>
                <c:pt idx="1127">
                  <c:v>45.02</c:v>
                </c:pt>
                <c:pt idx="1128">
                  <c:v>45.03</c:v>
                </c:pt>
                <c:pt idx="1129">
                  <c:v>45.03</c:v>
                </c:pt>
                <c:pt idx="1130">
                  <c:v>45.03</c:v>
                </c:pt>
                <c:pt idx="1131">
                  <c:v>45.03</c:v>
                </c:pt>
                <c:pt idx="1132">
                  <c:v>45.04</c:v>
                </c:pt>
                <c:pt idx="1133">
                  <c:v>45.04</c:v>
                </c:pt>
                <c:pt idx="1134">
                  <c:v>45.04</c:v>
                </c:pt>
                <c:pt idx="1135">
                  <c:v>45.04</c:v>
                </c:pt>
                <c:pt idx="1136">
                  <c:v>45.04</c:v>
                </c:pt>
                <c:pt idx="1137">
                  <c:v>45.04</c:v>
                </c:pt>
                <c:pt idx="1138">
                  <c:v>45.04</c:v>
                </c:pt>
                <c:pt idx="1139">
                  <c:v>45.04</c:v>
                </c:pt>
                <c:pt idx="1140">
                  <c:v>45.04</c:v>
                </c:pt>
                <c:pt idx="1141">
                  <c:v>45.04</c:v>
                </c:pt>
                <c:pt idx="1142">
                  <c:v>45.04</c:v>
                </c:pt>
                <c:pt idx="1143">
                  <c:v>45.04</c:v>
                </c:pt>
                <c:pt idx="1144">
                  <c:v>45.04</c:v>
                </c:pt>
                <c:pt idx="1145">
                  <c:v>45.04</c:v>
                </c:pt>
                <c:pt idx="1146">
                  <c:v>45.04</c:v>
                </c:pt>
                <c:pt idx="1147">
                  <c:v>45.04</c:v>
                </c:pt>
                <c:pt idx="1148">
                  <c:v>45.05</c:v>
                </c:pt>
                <c:pt idx="1149">
                  <c:v>45.05</c:v>
                </c:pt>
                <c:pt idx="1150">
                  <c:v>45.05</c:v>
                </c:pt>
                <c:pt idx="1151">
                  <c:v>45.05</c:v>
                </c:pt>
                <c:pt idx="1152">
                  <c:v>45.05</c:v>
                </c:pt>
                <c:pt idx="1153">
                  <c:v>45.05</c:v>
                </c:pt>
                <c:pt idx="1154">
                  <c:v>45.05</c:v>
                </c:pt>
                <c:pt idx="1155">
                  <c:v>45.05</c:v>
                </c:pt>
                <c:pt idx="1156">
                  <c:v>45.05</c:v>
                </c:pt>
                <c:pt idx="1157">
                  <c:v>45.05</c:v>
                </c:pt>
                <c:pt idx="1158">
                  <c:v>45.05</c:v>
                </c:pt>
                <c:pt idx="1159">
                  <c:v>45.05</c:v>
                </c:pt>
                <c:pt idx="1160">
                  <c:v>45.05</c:v>
                </c:pt>
                <c:pt idx="1161">
                  <c:v>45.05</c:v>
                </c:pt>
                <c:pt idx="1162">
                  <c:v>45.05</c:v>
                </c:pt>
                <c:pt idx="1163">
                  <c:v>45.05</c:v>
                </c:pt>
                <c:pt idx="1164">
                  <c:v>45.05</c:v>
                </c:pt>
                <c:pt idx="1165">
                  <c:v>45.05</c:v>
                </c:pt>
                <c:pt idx="1166">
                  <c:v>45.05</c:v>
                </c:pt>
                <c:pt idx="1167">
                  <c:v>45.05</c:v>
                </c:pt>
                <c:pt idx="1168">
                  <c:v>45.05</c:v>
                </c:pt>
                <c:pt idx="1169">
                  <c:v>45.05</c:v>
                </c:pt>
                <c:pt idx="1170">
                  <c:v>45.05</c:v>
                </c:pt>
                <c:pt idx="1171">
                  <c:v>45.05</c:v>
                </c:pt>
                <c:pt idx="1172">
                  <c:v>45.05</c:v>
                </c:pt>
                <c:pt idx="1173">
                  <c:v>45.05</c:v>
                </c:pt>
                <c:pt idx="1174">
                  <c:v>45.05</c:v>
                </c:pt>
                <c:pt idx="1175">
                  <c:v>45.05</c:v>
                </c:pt>
                <c:pt idx="1176">
                  <c:v>45.05</c:v>
                </c:pt>
                <c:pt idx="1177">
                  <c:v>45.05</c:v>
                </c:pt>
                <c:pt idx="1178">
                  <c:v>45.05</c:v>
                </c:pt>
                <c:pt idx="1179">
                  <c:v>45.05</c:v>
                </c:pt>
                <c:pt idx="1180">
                  <c:v>45.05</c:v>
                </c:pt>
                <c:pt idx="1181">
                  <c:v>45.05</c:v>
                </c:pt>
                <c:pt idx="1182">
                  <c:v>45.05</c:v>
                </c:pt>
                <c:pt idx="1183">
                  <c:v>45.05</c:v>
                </c:pt>
                <c:pt idx="1184">
                  <c:v>45.05</c:v>
                </c:pt>
                <c:pt idx="1185">
                  <c:v>45.05</c:v>
                </c:pt>
                <c:pt idx="1186">
                  <c:v>45.05</c:v>
                </c:pt>
                <c:pt idx="1187">
                  <c:v>45.05</c:v>
                </c:pt>
                <c:pt idx="1188">
                  <c:v>45.05</c:v>
                </c:pt>
                <c:pt idx="1189">
                  <c:v>45.05</c:v>
                </c:pt>
                <c:pt idx="1190">
                  <c:v>45.05</c:v>
                </c:pt>
                <c:pt idx="1191">
                  <c:v>45.05</c:v>
                </c:pt>
                <c:pt idx="1192">
                  <c:v>45.05</c:v>
                </c:pt>
                <c:pt idx="1193">
                  <c:v>45.05</c:v>
                </c:pt>
                <c:pt idx="1194">
                  <c:v>45.05</c:v>
                </c:pt>
                <c:pt idx="1195">
                  <c:v>45.05</c:v>
                </c:pt>
                <c:pt idx="1196">
                  <c:v>45.05</c:v>
                </c:pt>
                <c:pt idx="1197">
                  <c:v>45.05</c:v>
                </c:pt>
                <c:pt idx="1198">
                  <c:v>45.05</c:v>
                </c:pt>
                <c:pt idx="1199">
                  <c:v>45.05</c:v>
                </c:pt>
                <c:pt idx="1200">
                  <c:v>45.05</c:v>
                </c:pt>
                <c:pt idx="1201">
                  <c:v>45.05</c:v>
                </c:pt>
                <c:pt idx="1202">
                  <c:v>45.05</c:v>
                </c:pt>
                <c:pt idx="1203">
                  <c:v>45.05</c:v>
                </c:pt>
                <c:pt idx="1204">
                  <c:v>45.05</c:v>
                </c:pt>
                <c:pt idx="1205">
                  <c:v>45.05</c:v>
                </c:pt>
                <c:pt idx="1206">
                  <c:v>45.05</c:v>
                </c:pt>
                <c:pt idx="1207">
                  <c:v>45.05</c:v>
                </c:pt>
                <c:pt idx="1208">
                  <c:v>45.05</c:v>
                </c:pt>
                <c:pt idx="1209">
                  <c:v>45.05</c:v>
                </c:pt>
                <c:pt idx="1210">
                  <c:v>45.05</c:v>
                </c:pt>
                <c:pt idx="1211">
                  <c:v>45.05</c:v>
                </c:pt>
                <c:pt idx="1212">
                  <c:v>45.05</c:v>
                </c:pt>
                <c:pt idx="1213">
                  <c:v>45.05</c:v>
                </c:pt>
                <c:pt idx="1214">
                  <c:v>45.05</c:v>
                </c:pt>
                <c:pt idx="1215">
                  <c:v>45.05</c:v>
                </c:pt>
                <c:pt idx="1216">
                  <c:v>45.05</c:v>
                </c:pt>
                <c:pt idx="1217">
                  <c:v>45.05</c:v>
                </c:pt>
                <c:pt idx="1218">
                  <c:v>45.05</c:v>
                </c:pt>
                <c:pt idx="1219">
                  <c:v>45.05</c:v>
                </c:pt>
                <c:pt idx="1220">
                  <c:v>45.05</c:v>
                </c:pt>
                <c:pt idx="1221">
                  <c:v>45.05</c:v>
                </c:pt>
                <c:pt idx="1222">
                  <c:v>45.05</c:v>
                </c:pt>
                <c:pt idx="1223">
                  <c:v>45.05</c:v>
                </c:pt>
                <c:pt idx="1224">
                  <c:v>45.05</c:v>
                </c:pt>
                <c:pt idx="1225">
                  <c:v>45.05</c:v>
                </c:pt>
                <c:pt idx="1226">
                  <c:v>45.05</c:v>
                </c:pt>
                <c:pt idx="1227">
                  <c:v>45.05</c:v>
                </c:pt>
                <c:pt idx="1228">
                  <c:v>45.05</c:v>
                </c:pt>
                <c:pt idx="1229">
                  <c:v>45.05</c:v>
                </c:pt>
                <c:pt idx="1230">
                  <c:v>45.05</c:v>
                </c:pt>
                <c:pt idx="1231">
                  <c:v>45.05</c:v>
                </c:pt>
                <c:pt idx="1232">
                  <c:v>45.05</c:v>
                </c:pt>
                <c:pt idx="1233">
                  <c:v>45.05</c:v>
                </c:pt>
                <c:pt idx="1234">
                  <c:v>45.05</c:v>
                </c:pt>
                <c:pt idx="1235">
                  <c:v>45.05</c:v>
                </c:pt>
                <c:pt idx="1236">
                  <c:v>45.05</c:v>
                </c:pt>
                <c:pt idx="1237">
                  <c:v>45.05</c:v>
                </c:pt>
                <c:pt idx="1238">
                  <c:v>45.05</c:v>
                </c:pt>
                <c:pt idx="1239">
                  <c:v>45.05</c:v>
                </c:pt>
                <c:pt idx="1240">
                  <c:v>45.05</c:v>
                </c:pt>
                <c:pt idx="1241">
                  <c:v>45.05</c:v>
                </c:pt>
                <c:pt idx="1242">
                  <c:v>45.04</c:v>
                </c:pt>
                <c:pt idx="1243">
                  <c:v>45.03</c:v>
                </c:pt>
                <c:pt idx="1244">
                  <c:v>45.03</c:v>
                </c:pt>
                <c:pt idx="1245">
                  <c:v>45.03</c:v>
                </c:pt>
                <c:pt idx="1246">
                  <c:v>45.02</c:v>
                </c:pt>
                <c:pt idx="1247">
                  <c:v>45.02</c:v>
                </c:pt>
                <c:pt idx="1248">
                  <c:v>45.01</c:v>
                </c:pt>
                <c:pt idx="1249">
                  <c:v>45</c:v>
                </c:pt>
                <c:pt idx="1250">
                  <c:v>44.99</c:v>
                </c:pt>
                <c:pt idx="1251">
                  <c:v>44.99</c:v>
                </c:pt>
                <c:pt idx="1252">
                  <c:v>44.98</c:v>
                </c:pt>
                <c:pt idx="1253">
                  <c:v>44.98</c:v>
                </c:pt>
                <c:pt idx="1254">
                  <c:v>44.97</c:v>
                </c:pt>
                <c:pt idx="1255">
                  <c:v>44.97</c:v>
                </c:pt>
                <c:pt idx="1256">
                  <c:v>44.96</c:v>
                </c:pt>
                <c:pt idx="1257">
                  <c:v>44.96</c:v>
                </c:pt>
                <c:pt idx="1258">
                  <c:v>44.96</c:v>
                </c:pt>
                <c:pt idx="1259">
                  <c:v>44.95</c:v>
                </c:pt>
                <c:pt idx="1260">
                  <c:v>44.95</c:v>
                </c:pt>
                <c:pt idx="1261">
                  <c:v>44.95</c:v>
                </c:pt>
                <c:pt idx="1262">
                  <c:v>44.94</c:v>
                </c:pt>
                <c:pt idx="1263">
                  <c:v>44.94</c:v>
                </c:pt>
                <c:pt idx="1264">
                  <c:v>44.94</c:v>
                </c:pt>
                <c:pt idx="1265">
                  <c:v>44.94</c:v>
                </c:pt>
                <c:pt idx="1266">
                  <c:v>44.94</c:v>
                </c:pt>
                <c:pt idx="1267">
                  <c:v>44.94</c:v>
                </c:pt>
                <c:pt idx="1268">
                  <c:v>44.94</c:v>
                </c:pt>
                <c:pt idx="1269">
                  <c:v>44.93</c:v>
                </c:pt>
                <c:pt idx="1270">
                  <c:v>44.93</c:v>
                </c:pt>
                <c:pt idx="1271">
                  <c:v>44.93</c:v>
                </c:pt>
                <c:pt idx="1272">
                  <c:v>44.92</c:v>
                </c:pt>
                <c:pt idx="1273">
                  <c:v>44.92</c:v>
                </c:pt>
                <c:pt idx="1274">
                  <c:v>44.91</c:v>
                </c:pt>
                <c:pt idx="1275">
                  <c:v>44.91</c:v>
                </c:pt>
                <c:pt idx="1276">
                  <c:v>44.91</c:v>
                </c:pt>
                <c:pt idx="1277">
                  <c:v>44.91</c:v>
                </c:pt>
                <c:pt idx="1278">
                  <c:v>44.89</c:v>
                </c:pt>
                <c:pt idx="1279">
                  <c:v>44.88</c:v>
                </c:pt>
                <c:pt idx="1280">
                  <c:v>44.88</c:v>
                </c:pt>
                <c:pt idx="1281">
                  <c:v>44.86</c:v>
                </c:pt>
                <c:pt idx="1282">
                  <c:v>44.85</c:v>
                </c:pt>
                <c:pt idx="1283">
                  <c:v>44.85</c:v>
                </c:pt>
                <c:pt idx="1284">
                  <c:v>44.84</c:v>
                </c:pt>
                <c:pt idx="1285">
                  <c:v>44.85</c:v>
                </c:pt>
                <c:pt idx="1286">
                  <c:v>44.84</c:v>
                </c:pt>
                <c:pt idx="1287">
                  <c:v>44.83</c:v>
                </c:pt>
                <c:pt idx="1288">
                  <c:v>44.82</c:v>
                </c:pt>
                <c:pt idx="1289">
                  <c:v>44.81</c:v>
                </c:pt>
                <c:pt idx="1290">
                  <c:v>44.8</c:v>
                </c:pt>
                <c:pt idx="1291">
                  <c:v>44.79</c:v>
                </c:pt>
                <c:pt idx="1292">
                  <c:v>44.78</c:v>
                </c:pt>
                <c:pt idx="1293">
                  <c:v>44.78</c:v>
                </c:pt>
                <c:pt idx="1294">
                  <c:v>44.77</c:v>
                </c:pt>
                <c:pt idx="1295">
                  <c:v>44.77</c:v>
                </c:pt>
                <c:pt idx="1296">
                  <c:v>44.76</c:v>
                </c:pt>
                <c:pt idx="1297">
                  <c:v>44.75</c:v>
                </c:pt>
                <c:pt idx="1298">
                  <c:v>44.74</c:v>
                </c:pt>
                <c:pt idx="1299">
                  <c:v>44.74</c:v>
                </c:pt>
                <c:pt idx="1300">
                  <c:v>44.73</c:v>
                </c:pt>
                <c:pt idx="1301">
                  <c:v>44.72</c:v>
                </c:pt>
                <c:pt idx="1302">
                  <c:v>44.72</c:v>
                </c:pt>
                <c:pt idx="1303">
                  <c:v>44.72</c:v>
                </c:pt>
                <c:pt idx="1304">
                  <c:v>44.71</c:v>
                </c:pt>
                <c:pt idx="1305">
                  <c:v>44.71</c:v>
                </c:pt>
                <c:pt idx="1306">
                  <c:v>44.71</c:v>
                </c:pt>
                <c:pt idx="1307">
                  <c:v>44.71</c:v>
                </c:pt>
                <c:pt idx="1308">
                  <c:v>44.71</c:v>
                </c:pt>
                <c:pt idx="1309">
                  <c:v>44.71</c:v>
                </c:pt>
                <c:pt idx="1310">
                  <c:v>44.71</c:v>
                </c:pt>
                <c:pt idx="1311">
                  <c:v>44.71</c:v>
                </c:pt>
                <c:pt idx="1312">
                  <c:v>44.71</c:v>
                </c:pt>
                <c:pt idx="1313">
                  <c:v>44.71</c:v>
                </c:pt>
                <c:pt idx="1314">
                  <c:v>44.71</c:v>
                </c:pt>
                <c:pt idx="1315">
                  <c:v>44.72</c:v>
                </c:pt>
                <c:pt idx="1316">
                  <c:v>44.72</c:v>
                </c:pt>
                <c:pt idx="1317">
                  <c:v>44.71</c:v>
                </c:pt>
                <c:pt idx="1318">
                  <c:v>44.71</c:v>
                </c:pt>
                <c:pt idx="1319">
                  <c:v>44.72</c:v>
                </c:pt>
                <c:pt idx="1320">
                  <c:v>44.72</c:v>
                </c:pt>
                <c:pt idx="1321">
                  <c:v>44.72</c:v>
                </c:pt>
                <c:pt idx="1322">
                  <c:v>44.72</c:v>
                </c:pt>
                <c:pt idx="1323">
                  <c:v>44.72</c:v>
                </c:pt>
                <c:pt idx="1324">
                  <c:v>44.73</c:v>
                </c:pt>
                <c:pt idx="1325">
                  <c:v>44.73</c:v>
                </c:pt>
                <c:pt idx="1326">
                  <c:v>44.73</c:v>
                </c:pt>
                <c:pt idx="1327">
                  <c:v>44.73</c:v>
                </c:pt>
                <c:pt idx="1328">
                  <c:v>44.73</c:v>
                </c:pt>
                <c:pt idx="1329">
                  <c:v>44.73</c:v>
                </c:pt>
                <c:pt idx="1330">
                  <c:v>44.73</c:v>
                </c:pt>
                <c:pt idx="1331">
                  <c:v>44.73</c:v>
                </c:pt>
                <c:pt idx="1332">
                  <c:v>44.73</c:v>
                </c:pt>
                <c:pt idx="1333">
                  <c:v>44.73</c:v>
                </c:pt>
                <c:pt idx="1334">
                  <c:v>44.73</c:v>
                </c:pt>
                <c:pt idx="1335">
                  <c:v>44.73</c:v>
                </c:pt>
                <c:pt idx="1336">
                  <c:v>44.73</c:v>
                </c:pt>
                <c:pt idx="1337">
                  <c:v>44.74</c:v>
                </c:pt>
                <c:pt idx="1338">
                  <c:v>44.74</c:v>
                </c:pt>
                <c:pt idx="1339">
                  <c:v>44.75</c:v>
                </c:pt>
                <c:pt idx="1340">
                  <c:v>44.75</c:v>
                </c:pt>
                <c:pt idx="1341">
                  <c:v>44.76</c:v>
                </c:pt>
                <c:pt idx="1342">
                  <c:v>44.76</c:v>
                </c:pt>
                <c:pt idx="1343">
                  <c:v>44.76</c:v>
                </c:pt>
                <c:pt idx="1344">
                  <c:v>44.76</c:v>
                </c:pt>
                <c:pt idx="1345">
                  <c:v>44.77</c:v>
                </c:pt>
                <c:pt idx="1346">
                  <c:v>44.77</c:v>
                </c:pt>
                <c:pt idx="1347">
                  <c:v>44.77</c:v>
                </c:pt>
                <c:pt idx="1348">
                  <c:v>44.77</c:v>
                </c:pt>
                <c:pt idx="1349">
                  <c:v>44.77</c:v>
                </c:pt>
                <c:pt idx="1350">
                  <c:v>44.78</c:v>
                </c:pt>
                <c:pt idx="1351">
                  <c:v>44.78</c:v>
                </c:pt>
                <c:pt idx="1352">
                  <c:v>44.78</c:v>
                </c:pt>
                <c:pt idx="1353">
                  <c:v>44.78</c:v>
                </c:pt>
                <c:pt idx="1354">
                  <c:v>44.77</c:v>
                </c:pt>
                <c:pt idx="1355">
                  <c:v>44.76</c:v>
                </c:pt>
                <c:pt idx="1356">
                  <c:v>44.77</c:v>
                </c:pt>
                <c:pt idx="1357">
                  <c:v>44.76</c:v>
                </c:pt>
                <c:pt idx="1358">
                  <c:v>44.76</c:v>
                </c:pt>
                <c:pt idx="1359">
                  <c:v>44.75</c:v>
                </c:pt>
                <c:pt idx="1360">
                  <c:v>44.75</c:v>
                </c:pt>
                <c:pt idx="1361">
                  <c:v>44.75</c:v>
                </c:pt>
                <c:pt idx="1362">
                  <c:v>44.75</c:v>
                </c:pt>
                <c:pt idx="1363">
                  <c:v>44.75</c:v>
                </c:pt>
                <c:pt idx="1364">
                  <c:v>44.75</c:v>
                </c:pt>
                <c:pt idx="1365">
                  <c:v>44.75</c:v>
                </c:pt>
                <c:pt idx="1366">
                  <c:v>44.75</c:v>
                </c:pt>
                <c:pt idx="1367">
                  <c:v>44.75</c:v>
                </c:pt>
                <c:pt idx="1368">
                  <c:v>44.75</c:v>
                </c:pt>
                <c:pt idx="1369">
                  <c:v>44.75</c:v>
                </c:pt>
                <c:pt idx="1370">
                  <c:v>44.75</c:v>
                </c:pt>
                <c:pt idx="1371">
                  <c:v>44.75</c:v>
                </c:pt>
                <c:pt idx="1372">
                  <c:v>44.75</c:v>
                </c:pt>
                <c:pt idx="1373">
                  <c:v>44.75</c:v>
                </c:pt>
                <c:pt idx="1374">
                  <c:v>44.75</c:v>
                </c:pt>
                <c:pt idx="1375">
                  <c:v>44.74</c:v>
                </c:pt>
                <c:pt idx="1376">
                  <c:v>44.74</c:v>
                </c:pt>
                <c:pt idx="1377">
                  <c:v>44.74</c:v>
                </c:pt>
                <c:pt idx="1378">
                  <c:v>44.74</c:v>
                </c:pt>
                <c:pt idx="1379">
                  <c:v>44.74</c:v>
                </c:pt>
                <c:pt idx="1380">
                  <c:v>44.74</c:v>
                </c:pt>
                <c:pt idx="1381">
                  <c:v>44.74</c:v>
                </c:pt>
                <c:pt idx="1382">
                  <c:v>44.73</c:v>
                </c:pt>
                <c:pt idx="1383">
                  <c:v>44.73</c:v>
                </c:pt>
                <c:pt idx="1384">
                  <c:v>44.73</c:v>
                </c:pt>
                <c:pt idx="1385">
                  <c:v>44.73</c:v>
                </c:pt>
                <c:pt idx="1386">
                  <c:v>44.73</c:v>
                </c:pt>
                <c:pt idx="1387">
                  <c:v>44.73</c:v>
                </c:pt>
                <c:pt idx="1388">
                  <c:v>44.72</c:v>
                </c:pt>
                <c:pt idx="1389">
                  <c:v>44.72</c:v>
                </c:pt>
                <c:pt idx="1390">
                  <c:v>44.72</c:v>
                </c:pt>
                <c:pt idx="1391">
                  <c:v>44.72</c:v>
                </c:pt>
                <c:pt idx="1392">
                  <c:v>44.71</c:v>
                </c:pt>
                <c:pt idx="1393">
                  <c:v>44.71</c:v>
                </c:pt>
                <c:pt idx="1394">
                  <c:v>44.71</c:v>
                </c:pt>
                <c:pt idx="1395">
                  <c:v>44.71</c:v>
                </c:pt>
                <c:pt idx="1396">
                  <c:v>44.71</c:v>
                </c:pt>
                <c:pt idx="1397">
                  <c:v>44.71</c:v>
                </c:pt>
                <c:pt idx="1398">
                  <c:v>44.71</c:v>
                </c:pt>
                <c:pt idx="1399">
                  <c:v>44.71</c:v>
                </c:pt>
                <c:pt idx="1400">
                  <c:v>44.71</c:v>
                </c:pt>
                <c:pt idx="1401">
                  <c:v>44.71</c:v>
                </c:pt>
                <c:pt idx="1402">
                  <c:v>44.71</c:v>
                </c:pt>
                <c:pt idx="1403">
                  <c:v>44.71</c:v>
                </c:pt>
                <c:pt idx="1404">
                  <c:v>44.7</c:v>
                </c:pt>
                <c:pt idx="1405">
                  <c:v>44.7</c:v>
                </c:pt>
                <c:pt idx="1406">
                  <c:v>44.7</c:v>
                </c:pt>
                <c:pt idx="1407">
                  <c:v>44.7</c:v>
                </c:pt>
                <c:pt idx="1408">
                  <c:v>44.7</c:v>
                </c:pt>
                <c:pt idx="1409">
                  <c:v>44.7</c:v>
                </c:pt>
                <c:pt idx="1410">
                  <c:v>44.7</c:v>
                </c:pt>
                <c:pt idx="1411">
                  <c:v>44.7</c:v>
                </c:pt>
                <c:pt idx="1412">
                  <c:v>44.7</c:v>
                </c:pt>
                <c:pt idx="1413">
                  <c:v>44.7</c:v>
                </c:pt>
                <c:pt idx="1414">
                  <c:v>44.7</c:v>
                </c:pt>
                <c:pt idx="1415">
                  <c:v>44.7</c:v>
                </c:pt>
                <c:pt idx="1416">
                  <c:v>44.7</c:v>
                </c:pt>
                <c:pt idx="1417">
                  <c:v>44.7</c:v>
                </c:pt>
                <c:pt idx="1418">
                  <c:v>44.7</c:v>
                </c:pt>
                <c:pt idx="1419">
                  <c:v>44.7</c:v>
                </c:pt>
                <c:pt idx="1420">
                  <c:v>44.7</c:v>
                </c:pt>
                <c:pt idx="1421">
                  <c:v>44.7</c:v>
                </c:pt>
                <c:pt idx="1422">
                  <c:v>44.7</c:v>
                </c:pt>
                <c:pt idx="1423">
                  <c:v>44.7</c:v>
                </c:pt>
                <c:pt idx="1424">
                  <c:v>44.7</c:v>
                </c:pt>
                <c:pt idx="1425">
                  <c:v>44.7</c:v>
                </c:pt>
                <c:pt idx="1426">
                  <c:v>44.7</c:v>
                </c:pt>
                <c:pt idx="1427">
                  <c:v>44.7</c:v>
                </c:pt>
                <c:pt idx="1428">
                  <c:v>44.7</c:v>
                </c:pt>
                <c:pt idx="1429">
                  <c:v>44.7</c:v>
                </c:pt>
                <c:pt idx="1430">
                  <c:v>44.7</c:v>
                </c:pt>
                <c:pt idx="1431">
                  <c:v>44.7</c:v>
                </c:pt>
                <c:pt idx="1432">
                  <c:v>44.7</c:v>
                </c:pt>
                <c:pt idx="1433">
                  <c:v>44.7</c:v>
                </c:pt>
                <c:pt idx="1434">
                  <c:v>44.7</c:v>
                </c:pt>
                <c:pt idx="1435">
                  <c:v>44.7</c:v>
                </c:pt>
                <c:pt idx="1436">
                  <c:v>44.7</c:v>
                </c:pt>
                <c:pt idx="1437">
                  <c:v>44.7</c:v>
                </c:pt>
                <c:pt idx="1438">
                  <c:v>44.7</c:v>
                </c:pt>
                <c:pt idx="1439">
                  <c:v>44.69</c:v>
                </c:pt>
                <c:pt idx="1440">
                  <c:v>44.69</c:v>
                </c:pt>
                <c:pt idx="1441">
                  <c:v>44.69</c:v>
                </c:pt>
                <c:pt idx="1442">
                  <c:v>44.68</c:v>
                </c:pt>
                <c:pt idx="1443">
                  <c:v>44.68</c:v>
                </c:pt>
                <c:pt idx="1444">
                  <c:v>44.68</c:v>
                </c:pt>
                <c:pt idx="1445">
                  <c:v>44.68</c:v>
                </c:pt>
                <c:pt idx="1446">
                  <c:v>44.68</c:v>
                </c:pt>
                <c:pt idx="1447">
                  <c:v>44.67</c:v>
                </c:pt>
                <c:pt idx="1448">
                  <c:v>44.67</c:v>
                </c:pt>
                <c:pt idx="1449">
                  <c:v>44.67</c:v>
                </c:pt>
                <c:pt idx="1450">
                  <c:v>44.66</c:v>
                </c:pt>
                <c:pt idx="1451">
                  <c:v>44.66</c:v>
                </c:pt>
                <c:pt idx="1452">
                  <c:v>44.66</c:v>
                </c:pt>
                <c:pt idx="1453">
                  <c:v>44.65</c:v>
                </c:pt>
                <c:pt idx="1454">
                  <c:v>44.65</c:v>
                </c:pt>
                <c:pt idx="1455">
                  <c:v>44.64</c:v>
                </c:pt>
                <c:pt idx="1456">
                  <c:v>44.63</c:v>
                </c:pt>
                <c:pt idx="1457">
                  <c:v>44.63</c:v>
                </c:pt>
                <c:pt idx="1458">
                  <c:v>44.63</c:v>
                </c:pt>
                <c:pt idx="1459">
                  <c:v>44.62</c:v>
                </c:pt>
                <c:pt idx="1460">
                  <c:v>44.62</c:v>
                </c:pt>
                <c:pt idx="1461">
                  <c:v>44.62</c:v>
                </c:pt>
                <c:pt idx="1462">
                  <c:v>44.62</c:v>
                </c:pt>
                <c:pt idx="1463">
                  <c:v>44.62</c:v>
                </c:pt>
                <c:pt idx="1464">
                  <c:v>44.62</c:v>
                </c:pt>
                <c:pt idx="1465">
                  <c:v>44.62</c:v>
                </c:pt>
                <c:pt idx="1466">
                  <c:v>44.62</c:v>
                </c:pt>
                <c:pt idx="1467">
                  <c:v>44.62</c:v>
                </c:pt>
                <c:pt idx="1468">
                  <c:v>44.62</c:v>
                </c:pt>
                <c:pt idx="1469">
                  <c:v>44.61</c:v>
                </c:pt>
                <c:pt idx="1470">
                  <c:v>44.61</c:v>
                </c:pt>
                <c:pt idx="1471">
                  <c:v>44.61</c:v>
                </c:pt>
                <c:pt idx="1472">
                  <c:v>44.61</c:v>
                </c:pt>
                <c:pt idx="1473">
                  <c:v>44.61</c:v>
                </c:pt>
                <c:pt idx="1474">
                  <c:v>44.61</c:v>
                </c:pt>
                <c:pt idx="1475">
                  <c:v>44.61</c:v>
                </c:pt>
                <c:pt idx="1476">
                  <c:v>44.61</c:v>
                </c:pt>
                <c:pt idx="1477">
                  <c:v>44.61</c:v>
                </c:pt>
                <c:pt idx="1478">
                  <c:v>44.61</c:v>
                </c:pt>
                <c:pt idx="1479">
                  <c:v>44.61</c:v>
                </c:pt>
                <c:pt idx="1480">
                  <c:v>44.61</c:v>
                </c:pt>
                <c:pt idx="1481">
                  <c:v>44.61</c:v>
                </c:pt>
                <c:pt idx="1482">
                  <c:v>44.61</c:v>
                </c:pt>
                <c:pt idx="1483">
                  <c:v>44.61</c:v>
                </c:pt>
                <c:pt idx="1484">
                  <c:v>44.61</c:v>
                </c:pt>
                <c:pt idx="1485">
                  <c:v>44.61</c:v>
                </c:pt>
                <c:pt idx="1486">
                  <c:v>44.61</c:v>
                </c:pt>
                <c:pt idx="1487">
                  <c:v>44.61</c:v>
                </c:pt>
                <c:pt idx="1488">
                  <c:v>44.6</c:v>
                </c:pt>
                <c:pt idx="1489">
                  <c:v>44.6</c:v>
                </c:pt>
                <c:pt idx="1490">
                  <c:v>44.6</c:v>
                </c:pt>
                <c:pt idx="1491">
                  <c:v>44.6</c:v>
                </c:pt>
                <c:pt idx="1492">
                  <c:v>44.6</c:v>
                </c:pt>
                <c:pt idx="1493">
                  <c:v>44.6</c:v>
                </c:pt>
                <c:pt idx="1494">
                  <c:v>44.6</c:v>
                </c:pt>
                <c:pt idx="1495">
                  <c:v>44.61</c:v>
                </c:pt>
                <c:pt idx="1496">
                  <c:v>44.6</c:v>
                </c:pt>
                <c:pt idx="1497">
                  <c:v>44.61</c:v>
                </c:pt>
                <c:pt idx="1498">
                  <c:v>44.61</c:v>
                </c:pt>
                <c:pt idx="1499">
                  <c:v>44.61</c:v>
                </c:pt>
                <c:pt idx="1500">
                  <c:v>44.61</c:v>
                </c:pt>
                <c:pt idx="1501">
                  <c:v>44.61</c:v>
                </c:pt>
                <c:pt idx="1502">
                  <c:v>44.61</c:v>
                </c:pt>
                <c:pt idx="1503">
                  <c:v>44.61</c:v>
                </c:pt>
                <c:pt idx="1504">
                  <c:v>44.61</c:v>
                </c:pt>
                <c:pt idx="1505">
                  <c:v>44.61</c:v>
                </c:pt>
                <c:pt idx="1506">
                  <c:v>44.61</c:v>
                </c:pt>
                <c:pt idx="1507">
                  <c:v>44.61</c:v>
                </c:pt>
                <c:pt idx="1508">
                  <c:v>44.61</c:v>
                </c:pt>
                <c:pt idx="1509">
                  <c:v>44.61</c:v>
                </c:pt>
                <c:pt idx="1510">
                  <c:v>44.61</c:v>
                </c:pt>
                <c:pt idx="1511">
                  <c:v>44.61</c:v>
                </c:pt>
                <c:pt idx="1512">
                  <c:v>44.61</c:v>
                </c:pt>
                <c:pt idx="1513">
                  <c:v>44.61</c:v>
                </c:pt>
                <c:pt idx="1514">
                  <c:v>44.61</c:v>
                </c:pt>
                <c:pt idx="1515">
                  <c:v>44.61</c:v>
                </c:pt>
                <c:pt idx="1516">
                  <c:v>44.61</c:v>
                </c:pt>
                <c:pt idx="1517">
                  <c:v>44.61</c:v>
                </c:pt>
                <c:pt idx="1518">
                  <c:v>44.61</c:v>
                </c:pt>
                <c:pt idx="1519">
                  <c:v>44.61</c:v>
                </c:pt>
                <c:pt idx="1520">
                  <c:v>44.61</c:v>
                </c:pt>
                <c:pt idx="1521">
                  <c:v>44.61</c:v>
                </c:pt>
                <c:pt idx="1522">
                  <c:v>44.6</c:v>
                </c:pt>
                <c:pt idx="1523">
                  <c:v>44.6</c:v>
                </c:pt>
                <c:pt idx="1524">
                  <c:v>44.6</c:v>
                </c:pt>
                <c:pt idx="1525">
                  <c:v>44.6</c:v>
                </c:pt>
                <c:pt idx="1526">
                  <c:v>44.6</c:v>
                </c:pt>
                <c:pt idx="1527">
                  <c:v>44.6</c:v>
                </c:pt>
                <c:pt idx="1528">
                  <c:v>44.6</c:v>
                </c:pt>
                <c:pt idx="1529">
                  <c:v>44.61</c:v>
                </c:pt>
                <c:pt idx="1530">
                  <c:v>44.62</c:v>
                </c:pt>
                <c:pt idx="1531">
                  <c:v>44.62</c:v>
                </c:pt>
                <c:pt idx="1532">
                  <c:v>44.63</c:v>
                </c:pt>
                <c:pt idx="1533">
                  <c:v>44.63</c:v>
                </c:pt>
                <c:pt idx="1534">
                  <c:v>44.63</c:v>
                </c:pt>
                <c:pt idx="1535">
                  <c:v>44.63</c:v>
                </c:pt>
                <c:pt idx="1536">
                  <c:v>44.63</c:v>
                </c:pt>
                <c:pt idx="1537">
                  <c:v>44.64</c:v>
                </c:pt>
                <c:pt idx="1538">
                  <c:v>44.64</c:v>
                </c:pt>
                <c:pt idx="1539">
                  <c:v>44.64</c:v>
                </c:pt>
                <c:pt idx="1540">
                  <c:v>44.64</c:v>
                </c:pt>
                <c:pt idx="1541">
                  <c:v>44.64</c:v>
                </c:pt>
                <c:pt idx="1542">
                  <c:v>44.64</c:v>
                </c:pt>
                <c:pt idx="1543">
                  <c:v>44.64</c:v>
                </c:pt>
                <c:pt idx="1544">
                  <c:v>44.65</c:v>
                </c:pt>
                <c:pt idx="1545">
                  <c:v>44.65</c:v>
                </c:pt>
                <c:pt idx="1546">
                  <c:v>44.65</c:v>
                </c:pt>
                <c:pt idx="1547">
                  <c:v>44.66</c:v>
                </c:pt>
                <c:pt idx="1548">
                  <c:v>44.67</c:v>
                </c:pt>
                <c:pt idx="1549">
                  <c:v>44.68</c:v>
                </c:pt>
                <c:pt idx="1550">
                  <c:v>44.69</c:v>
                </c:pt>
                <c:pt idx="1551">
                  <c:v>44.69</c:v>
                </c:pt>
                <c:pt idx="1552">
                  <c:v>44.7</c:v>
                </c:pt>
                <c:pt idx="1553">
                  <c:v>44.7</c:v>
                </c:pt>
                <c:pt idx="1554">
                  <c:v>44.7</c:v>
                </c:pt>
                <c:pt idx="1555">
                  <c:v>44.7</c:v>
                </c:pt>
                <c:pt idx="1556">
                  <c:v>44.7</c:v>
                </c:pt>
                <c:pt idx="1557">
                  <c:v>44.7</c:v>
                </c:pt>
                <c:pt idx="1558">
                  <c:v>44.7</c:v>
                </c:pt>
                <c:pt idx="1559">
                  <c:v>44.7</c:v>
                </c:pt>
                <c:pt idx="1560">
                  <c:v>44.7</c:v>
                </c:pt>
                <c:pt idx="1561">
                  <c:v>44.71</c:v>
                </c:pt>
                <c:pt idx="1562">
                  <c:v>44.72</c:v>
                </c:pt>
                <c:pt idx="1563">
                  <c:v>44.73</c:v>
                </c:pt>
                <c:pt idx="1564">
                  <c:v>44.73</c:v>
                </c:pt>
                <c:pt idx="1565">
                  <c:v>44.75</c:v>
                </c:pt>
                <c:pt idx="1566">
                  <c:v>44.76</c:v>
                </c:pt>
                <c:pt idx="1567">
                  <c:v>44.77</c:v>
                </c:pt>
                <c:pt idx="1568">
                  <c:v>44.79</c:v>
                </c:pt>
                <c:pt idx="1569">
                  <c:v>44.81</c:v>
                </c:pt>
                <c:pt idx="1570">
                  <c:v>44.82</c:v>
                </c:pt>
                <c:pt idx="1571">
                  <c:v>44.83</c:v>
                </c:pt>
                <c:pt idx="1572">
                  <c:v>44.85</c:v>
                </c:pt>
                <c:pt idx="1573">
                  <c:v>44.86</c:v>
                </c:pt>
                <c:pt idx="1574">
                  <c:v>44.87</c:v>
                </c:pt>
                <c:pt idx="1575">
                  <c:v>44.88</c:v>
                </c:pt>
                <c:pt idx="1576">
                  <c:v>44.9</c:v>
                </c:pt>
                <c:pt idx="1577">
                  <c:v>44.91</c:v>
                </c:pt>
                <c:pt idx="1578">
                  <c:v>44.91</c:v>
                </c:pt>
                <c:pt idx="1579">
                  <c:v>44.92</c:v>
                </c:pt>
                <c:pt idx="1580">
                  <c:v>44.93</c:v>
                </c:pt>
                <c:pt idx="1581">
                  <c:v>44.93</c:v>
                </c:pt>
                <c:pt idx="1582">
                  <c:v>44.94</c:v>
                </c:pt>
                <c:pt idx="1583">
                  <c:v>44.94</c:v>
                </c:pt>
                <c:pt idx="1584">
                  <c:v>44.94</c:v>
                </c:pt>
                <c:pt idx="1585">
                  <c:v>44.94</c:v>
                </c:pt>
                <c:pt idx="1586">
                  <c:v>44.94</c:v>
                </c:pt>
                <c:pt idx="1587">
                  <c:v>44.95</c:v>
                </c:pt>
                <c:pt idx="1588">
                  <c:v>44.95</c:v>
                </c:pt>
                <c:pt idx="1589">
                  <c:v>44.96</c:v>
                </c:pt>
                <c:pt idx="1590">
                  <c:v>44.97</c:v>
                </c:pt>
                <c:pt idx="1591">
                  <c:v>44.98</c:v>
                </c:pt>
                <c:pt idx="1592">
                  <c:v>44.99</c:v>
                </c:pt>
                <c:pt idx="1593">
                  <c:v>45</c:v>
                </c:pt>
                <c:pt idx="1594">
                  <c:v>45.01</c:v>
                </c:pt>
                <c:pt idx="1595">
                  <c:v>45.02</c:v>
                </c:pt>
                <c:pt idx="1596">
                  <c:v>45.03</c:v>
                </c:pt>
                <c:pt idx="1597">
                  <c:v>45.04</c:v>
                </c:pt>
                <c:pt idx="1598">
                  <c:v>45.05</c:v>
                </c:pt>
                <c:pt idx="1599">
                  <c:v>45.05</c:v>
                </c:pt>
                <c:pt idx="1600">
                  <c:v>45.05</c:v>
                </c:pt>
                <c:pt idx="1601">
                  <c:v>45.05</c:v>
                </c:pt>
                <c:pt idx="1602">
                  <c:v>45.05</c:v>
                </c:pt>
                <c:pt idx="1603">
                  <c:v>45.05</c:v>
                </c:pt>
                <c:pt idx="1604">
                  <c:v>45.05</c:v>
                </c:pt>
                <c:pt idx="1605">
                  <c:v>45.05</c:v>
                </c:pt>
                <c:pt idx="1606">
                  <c:v>45.05</c:v>
                </c:pt>
                <c:pt idx="1607">
                  <c:v>45.05</c:v>
                </c:pt>
                <c:pt idx="1608">
                  <c:v>45.05</c:v>
                </c:pt>
                <c:pt idx="1609">
                  <c:v>45.05</c:v>
                </c:pt>
                <c:pt idx="1610">
                  <c:v>45.05</c:v>
                </c:pt>
                <c:pt idx="1611">
                  <c:v>45.05</c:v>
                </c:pt>
                <c:pt idx="1612">
                  <c:v>45.05</c:v>
                </c:pt>
                <c:pt idx="1613">
                  <c:v>45.05</c:v>
                </c:pt>
                <c:pt idx="1614">
                  <c:v>45.05</c:v>
                </c:pt>
                <c:pt idx="1615">
                  <c:v>45.05</c:v>
                </c:pt>
                <c:pt idx="1616">
                  <c:v>45.05</c:v>
                </c:pt>
                <c:pt idx="1617">
                  <c:v>45.05</c:v>
                </c:pt>
                <c:pt idx="1618">
                  <c:v>45.05</c:v>
                </c:pt>
                <c:pt idx="1619">
                  <c:v>45.06</c:v>
                </c:pt>
                <c:pt idx="1620">
                  <c:v>45.06</c:v>
                </c:pt>
                <c:pt idx="1621">
                  <c:v>45.06</c:v>
                </c:pt>
                <c:pt idx="1622">
                  <c:v>45.07</c:v>
                </c:pt>
                <c:pt idx="1623">
                  <c:v>45.07</c:v>
                </c:pt>
                <c:pt idx="1624">
                  <c:v>45.07</c:v>
                </c:pt>
                <c:pt idx="1625">
                  <c:v>45.07</c:v>
                </c:pt>
                <c:pt idx="1626">
                  <c:v>45.07</c:v>
                </c:pt>
                <c:pt idx="1627">
                  <c:v>45.07</c:v>
                </c:pt>
                <c:pt idx="1628">
                  <c:v>45.07</c:v>
                </c:pt>
                <c:pt idx="1629">
                  <c:v>45.08</c:v>
                </c:pt>
                <c:pt idx="1630">
                  <c:v>45.08</c:v>
                </c:pt>
                <c:pt idx="1631">
                  <c:v>45.09</c:v>
                </c:pt>
                <c:pt idx="1632">
                  <c:v>45.09</c:v>
                </c:pt>
                <c:pt idx="1633">
                  <c:v>45.1</c:v>
                </c:pt>
                <c:pt idx="1634">
                  <c:v>45.1</c:v>
                </c:pt>
                <c:pt idx="1635">
                  <c:v>45.1</c:v>
                </c:pt>
                <c:pt idx="1636">
                  <c:v>45.1</c:v>
                </c:pt>
                <c:pt idx="1637">
                  <c:v>45.1</c:v>
                </c:pt>
                <c:pt idx="1638">
                  <c:v>45.1</c:v>
                </c:pt>
                <c:pt idx="1639">
                  <c:v>45.11</c:v>
                </c:pt>
                <c:pt idx="1640">
                  <c:v>45.11</c:v>
                </c:pt>
                <c:pt idx="1641">
                  <c:v>45.12</c:v>
                </c:pt>
                <c:pt idx="1642">
                  <c:v>45.13</c:v>
                </c:pt>
                <c:pt idx="1643">
                  <c:v>45.13</c:v>
                </c:pt>
                <c:pt idx="1644">
                  <c:v>45.13</c:v>
                </c:pt>
                <c:pt idx="1645">
                  <c:v>45.13</c:v>
                </c:pt>
                <c:pt idx="1646">
                  <c:v>45.14</c:v>
                </c:pt>
                <c:pt idx="1647">
                  <c:v>45.15</c:v>
                </c:pt>
                <c:pt idx="1648">
                  <c:v>45.15</c:v>
                </c:pt>
                <c:pt idx="1649">
                  <c:v>45.15</c:v>
                </c:pt>
                <c:pt idx="1650">
                  <c:v>45.16</c:v>
                </c:pt>
                <c:pt idx="1651">
                  <c:v>45.16</c:v>
                </c:pt>
                <c:pt idx="1652">
                  <c:v>45.16</c:v>
                </c:pt>
                <c:pt idx="1653">
                  <c:v>45.17</c:v>
                </c:pt>
                <c:pt idx="1654">
                  <c:v>45.17</c:v>
                </c:pt>
                <c:pt idx="1655">
                  <c:v>45.18</c:v>
                </c:pt>
                <c:pt idx="1656">
                  <c:v>45.18</c:v>
                </c:pt>
                <c:pt idx="1657">
                  <c:v>45.18</c:v>
                </c:pt>
                <c:pt idx="1658">
                  <c:v>45.18</c:v>
                </c:pt>
                <c:pt idx="1659">
                  <c:v>45.18</c:v>
                </c:pt>
                <c:pt idx="1660">
                  <c:v>45.19</c:v>
                </c:pt>
                <c:pt idx="1661">
                  <c:v>45.19</c:v>
                </c:pt>
                <c:pt idx="1662">
                  <c:v>45.2</c:v>
                </c:pt>
                <c:pt idx="1663">
                  <c:v>45.2</c:v>
                </c:pt>
                <c:pt idx="1664">
                  <c:v>45.2</c:v>
                </c:pt>
                <c:pt idx="1665">
                  <c:v>45.2</c:v>
                </c:pt>
                <c:pt idx="1666">
                  <c:v>45.2</c:v>
                </c:pt>
                <c:pt idx="1667">
                  <c:v>45.2</c:v>
                </c:pt>
                <c:pt idx="1668">
                  <c:v>45.2</c:v>
                </c:pt>
                <c:pt idx="1669">
                  <c:v>45.2</c:v>
                </c:pt>
                <c:pt idx="1670">
                  <c:v>45.2</c:v>
                </c:pt>
                <c:pt idx="1671">
                  <c:v>45.2</c:v>
                </c:pt>
                <c:pt idx="1672">
                  <c:v>45.2</c:v>
                </c:pt>
                <c:pt idx="1673">
                  <c:v>45.2</c:v>
                </c:pt>
                <c:pt idx="1674">
                  <c:v>45.2</c:v>
                </c:pt>
                <c:pt idx="1675">
                  <c:v>45.21</c:v>
                </c:pt>
                <c:pt idx="1676">
                  <c:v>45.21</c:v>
                </c:pt>
                <c:pt idx="1677">
                  <c:v>45.22</c:v>
                </c:pt>
                <c:pt idx="1678">
                  <c:v>45.22</c:v>
                </c:pt>
                <c:pt idx="1679">
                  <c:v>45.23</c:v>
                </c:pt>
                <c:pt idx="1680">
                  <c:v>45.23</c:v>
                </c:pt>
                <c:pt idx="1681">
                  <c:v>45.24</c:v>
                </c:pt>
                <c:pt idx="1682">
                  <c:v>45.24</c:v>
                </c:pt>
                <c:pt idx="1683">
                  <c:v>45.24</c:v>
                </c:pt>
                <c:pt idx="1684">
                  <c:v>45.24</c:v>
                </c:pt>
                <c:pt idx="1685">
                  <c:v>45.24</c:v>
                </c:pt>
                <c:pt idx="1686">
                  <c:v>45.24</c:v>
                </c:pt>
                <c:pt idx="1687">
                  <c:v>45.24</c:v>
                </c:pt>
                <c:pt idx="1688">
                  <c:v>45.24</c:v>
                </c:pt>
                <c:pt idx="1689">
                  <c:v>45.24</c:v>
                </c:pt>
                <c:pt idx="1690">
                  <c:v>45.24</c:v>
                </c:pt>
                <c:pt idx="1691">
                  <c:v>45.24</c:v>
                </c:pt>
                <c:pt idx="1692">
                  <c:v>45.24</c:v>
                </c:pt>
                <c:pt idx="1693">
                  <c:v>45.24</c:v>
                </c:pt>
                <c:pt idx="1694">
                  <c:v>45.25</c:v>
                </c:pt>
                <c:pt idx="1695">
                  <c:v>45.24</c:v>
                </c:pt>
                <c:pt idx="1696">
                  <c:v>45.24</c:v>
                </c:pt>
                <c:pt idx="1697">
                  <c:v>45.24</c:v>
                </c:pt>
                <c:pt idx="1698">
                  <c:v>45.24</c:v>
                </c:pt>
                <c:pt idx="1699">
                  <c:v>45.24</c:v>
                </c:pt>
                <c:pt idx="1700">
                  <c:v>45.24</c:v>
                </c:pt>
                <c:pt idx="1701">
                  <c:v>45.24</c:v>
                </c:pt>
                <c:pt idx="1702">
                  <c:v>45.24</c:v>
                </c:pt>
                <c:pt idx="1703">
                  <c:v>45.24</c:v>
                </c:pt>
                <c:pt idx="1704">
                  <c:v>45.24</c:v>
                </c:pt>
                <c:pt idx="1705">
                  <c:v>45.25</c:v>
                </c:pt>
                <c:pt idx="1706">
                  <c:v>45.25</c:v>
                </c:pt>
                <c:pt idx="1707">
                  <c:v>45.26</c:v>
                </c:pt>
                <c:pt idx="1708">
                  <c:v>45.26</c:v>
                </c:pt>
                <c:pt idx="1709">
                  <c:v>45.26</c:v>
                </c:pt>
                <c:pt idx="1710">
                  <c:v>45.27</c:v>
                </c:pt>
                <c:pt idx="1711">
                  <c:v>45.27</c:v>
                </c:pt>
                <c:pt idx="1712">
                  <c:v>45.27</c:v>
                </c:pt>
                <c:pt idx="1713">
                  <c:v>45.27</c:v>
                </c:pt>
                <c:pt idx="1714">
                  <c:v>45.28</c:v>
                </c:pt>
                <c:pt idx="1715">
                  <c:v>45.28</c:v>
                </c:pt>
                <c:pt idx="1716">
                  <c:v>45.28</c:v>
                </c:pt>
                <c:pt idx="1717">
                  <c:v>45.28</c:v>
                </c:pt>
                <c:pt idx="1718">
                  <c:v>45.29</c:v>
                </c:pt>
                <c:pt idx="1719">
                  <c:v>45.29</c:v>
                </c:pt>
                <c:pt idx="1720">
                  <c:v>45.29</c:v>
                </c:pt>
                <c:pt idx="1721">
                  <c:v>45.29</c:v>
                </c:pt>
                <c:pt idx="1722">
                  <c:v>45.29</c:v>
                </c:pt>
                <c:pt idx="1723">
                  <c:v>45.29</c:v>
                </c:pt>
                <c:pt idx="1724">
                  <c:v>45.29</c:v>
                </c:pt>
                <c:pt idx="1725">
                  <c:v>45.29</c:v>
                </c:pt>
                <c:pt idx="1726">
                  <c:v>45.29</c:v>
                </c:pt>
                <c:pt idx="1727">
                  <c:v>45.29</c:v>
                </c:pt>
                <c:pt idx="1728">
                  <c:v>45.29</c:v>
                </c:pt>
                <c:pt idx="1729">
                  <c:v>45.29</c:v>
                </c:pt>
                <c:pt idx="1730">
                  <c:v>45.29</c:v>
                </c:pt>
                <c:pt idx="1731">
                  <c:v>45.29</c:v>
                </c:pt>
                <c:pt idx="1732">
                  <c:v>45.29</c:v>
                </c:pt>
                <c:pt idx="1733">
                  <c:v>45.29</c:v>
                </c:pt>
                <c:pt idx="1734">
                  <c:v>45.29</c:v>
                </c:pt>
                <c:pt idx="1735">
                  <c:v>45.29</c:v>
                </c:pt>
                <c:pt idx="1736">
                  <c:v>45.29</c:v>
                </c:pt>
                <c:pt idx="1737">
                  <c:v>45.29</c:v>
                </c:pt>
                <c:pt idx="1738">
                  <c:v>45.29</c:v>
                </c:pt>
                <c:pt idx="1739">
                  <c:v>45.29</c:v>
                </c:pt>
                <c:pt idx="1740">
                  <c:v>45.29</c:v>
                </c:pt>
                <c:pt idx="1741">
                  <c:v>45.29</c:v>
                </c:pt>
                <c:pt idx="1742">
                  <c:v>45.29</c:v>
                </c:pt>
                <c:pt idx="1743">
                  <c:v>45.29</c:v>
                </c:pt>
                <c:pt idx="1744">
                  <c:v>45.29</c:v>
                </c:pt>
                <c:pt idx="1745">
                  <c:v>45.29</c:v>
                </c:pt>
                <c:pt idx="1746">
                  <c:v>45.29</c:v>
                </c:pt>
                <c:pt idx="1747">
                  <c:v>45.29</c:v>
                </c:pt>
                <c:pt idx="1748">
                  <c:v>45.29</c:v>
                </c:pt>
                <c:pt idx="1749">
                  <c:v>45.29</c:v>
                </c:pt>
                <c:pt idx="1750">
                  <c:v>45.29</c:v>
                </c:pt>
                <c:pt idx="1751">
                  <c:v>45.29</c:v>
                </c:pt>
                <c:pt idx="1752">
                  <c:v>45.29</c:v>
                </c:pt>
                <c:pt idx="1753">
                  <c:v>45.29</c:v>
                </c:pt>
                <c:pt idx="1754">
                  <c:v>45.29</c:v>
                </c:pt>
                <c:pt idx="1755">
                  <c:v>45.29</c:v>
                </c:pt>
                <c:pt idx="1756">
                  <c:v>45.29</c:v>
                </c:pt>
                <c:pt idx="1757">
                  <c:v>45.29</c:v>
                </c:pt>
                <c:pt idx="1758">
                  <c:v>45.29</c:v>
                </c:pt>
                <c:pt idx="1759">
                  <c:v>45.29</c:v>
                </c:pt>
                <c:pt idx="1760">
                  <c:v>45.29</c:v>
                </c:pt>
                <c:pt idx="1761">
                  <c:v>45.29</c:v>
                </c:pt>
                <c:pt idx="1762">
                  <c:v>45.29</c:v>
                </c:pt>
                <c:pt idx="1763">
                  <c:v>45.29</c:v>
                </c:pt>
                <c:pt idx="1764">
                  <c:v>45.29</c:v>
                </c:pt>
                <c:pt idx="1765">
                  <c:v>45.29</c:v>
                </c:pt>
                <c:pt idx="1766">
                  <c:v>45.29</c:v>
                </c:pt>
                <c:pt idx="1767">
                  <c:v>45.29</c:v>
                </c:pt>
                <c:pt idx="1768">
                  <c:v>45.29</c:v>
                </c:pt>
                <c:pt idx="1769">
                  <c:v>45.29</c:v>
                </c:pt>
                <c:pt idx="1770">
                  <c:v>45.29</c:v>
                </c:pt>
                <c:pt idx="1771">
                  <c:v>45.28</c:v>
                </c:pt>
                <c:pt idx="1772">
                  <c:v>45.28</c:v>
                </c:pt>
                <c:pt idx="1773">
                  <c:v>45.27</c:v>
                </c:pt>
                <c:pt idx="1774">
                  <c:v>45.27</c:v>
                </c:pt>
                <c:pt idx="1775">
                  <c:v>45.26</c:v>
                </c:pt>
                <c:pt idx="1776">
                  <c:v>45.26</c:v>
                </c:pt>
                <c:pt idx="1777">
                  <c:v>45.25</c:v>
                </c:pt>
                <c:pt idx="1778">
                  <c:v>45.25</c:v>
                </c:pt>
                <c:pt idx="1779">
                  <c:v>45.24</c:v>
                </c:pt>
                <c:pt idx="1780">
                  <c:v>45.23</c:v>
                </c:pt>
                <c:pt idx="1781">
                  <c:v>45.23</c:v>
                </c:pt>
                <c:pt idx="1782">
                  <c:v>45.22</c:v>
                </c:pt>
                <c:pt idx="1783">
                  <c:v>45.21</c:v>
                </c:pt>
                <c:pt idx="1784">
                  <c:v>45.2</c:v>
                </c:pt>
                <c:pt idx="1785">
                  <c:v>45.2</c:v>
                </c:pt>
                <c:pt idx="1786">
                  <c:v>45.19</c:v>
                </c:pt>
                <c:pt idx="1787">
                  <c:v>45.18</c:v>
                </c:pt>
                <c:pt idx="1788">
                  <c:v>45.18</c:v>
                </c:pt>
                <c:pt idx="1789">
                  <c:v>45.17</c:v>
                </c:pt>
                <c:pt idx="1790">
                  <c:v>45.16</c:v>
                </c:pt>
                <c:pt idx="1791">
                  <c:v>45.16</c:v>
                </c:pt>
                <c:pt idx="1792">
                  <c:v>45.15</c:v>
                </c:pt>
                <c:pt idx="1793">
                  <c:v>45.15</c:v>
                </c:pt>
                <c:pt idx="1794">
                  <c:v>45.14</c:v>
                </c:pt>
                <c:pt idx="1795">
                  <c:v>45.13</c:v>
                </c:pt>
                <c:pt idx="1796">
                  <c:v>45.13</c:v>
                </c:pt>
                <c:pt idx="1797">
                  <c:v>45.12</c:v>
                </c:pt>
                <c:pt idx="1798">
                  <c:v>45.12</c:v>
                </c:pt>
                <c:pt idx="1799">
                  <c:v>45.11</c:v>
                </c:pt>
                <c:pt idx="1800">
                  <c:v>45.11</c:v>
                </c:pt>
                <c:pt idx="1801">
                  <c:v>45.1</c:v>
                </c:pt>
                <c:pt idx="1802">
                  <c:v>45.1</c:v>
                </c:pt>
                <c:pt idx="1803">
                  <c:v>45.1</c:v>
                </c:pt>
                <c:pt idx="1804">
                  <c:v>45.1</c:v>
                </c:pt>
                <c:pt idx="1805">
                  <c:v>45.1</c:v>
                </c:pt>
                <c:pt idx="1806">
                  <c:v>45.1</c:v>
                </c:pt>
                <c:pt idx="1807">
                  <c:v>45.1</c:v>
                </c:pt>
                <c:pt idx="1808">
                  <c:v>45.1</c:v>
                </c:pt>
                <c:pt idx="1809">
                  <c:v>45.1</c:v>
                </c:pt>
                <c:pt idx="1810">
                  <c:v>45.1</c:v>
                </c:pt>
                <c:pt idx="1811">
                  <c:v>45.1</c:v>
                </c:pt>
                <c:pt idx="1812">
                  <c:v>45.11</c:v>
                </c:pt>
                <c:pt idx="1813">
                  <c:v>45.11</c:v>
                </c:pt>
                <c:pt idx="1814">
                  <c:v>45.11</c:v>
                </c:pt>
                <c:pt idx="1815">
                  <c:v>45.12</c:v>
                </c:pt>
                <c:pt idx="1816">
                  <c:v>45.12</c:v>
                </c:pt>
                <c:pt idx="1817">
                  <c:v>45.12</c:v>
                </c:pt>
                <c:pt idx="1818">
                  <c:v>45.12</c:v>
                </c:pt>
                <c:pt idx="1819">
                  <c:v>45.12</c:v>
                </c:pt>
                <c:pt idx="1820">
                  <c:v>45.11</c:v>
                </c:pt>
                <c:pt idx="1821">
                  <c:v>45.11</c:v>
                </c:pt>
                <c:pt idx="1822">
                  <c:v>45.11</c:v>
                </c:pt>
                <c:pt idx="1823">
                  <c:v>45.11</c:v>
                </c:pt>
                <c:pt idx="1824">
                  <c:v>45.12</c:v>
                </c:pt>
                <c:pt idx="1825">
                  <c:v>45.12</c:v>
                </c:pt>
                <c:pt idx="1826">
                  <c:v>45.12</c:v>
                </c:pt>
                <c:pt idx="1827">
                  <c:v>45.13</c:v>
                </c:pt>
                <c:pt idx="1828">
                  <c:v>45.13</c:v>
                </c:pt>
                <c:pt idx="1829">
                  <c:v>45.13</c:v>
                </c:pt>
                <c:pt idx="1830">
                  <c:v>45.14</c:v>
                </c:pt>
                <c:pt idx="1831">
                  <c:v>45.14</c:v>
                </c:pt>
                <c:pt idx="1832">
                  <c:v>45.15</c:v>
                </c:pt>
                <c:pt idx="1833">
                  <c:v>45.16</c:v>
                </c:pt>
                <c:pt idx="1834">
                  <c:v>45.16</c:v>
                </c:pt>
                <c:pt idx="1835">
                  <c:v>45.17</c:v>
                </c:pt>
                <c:pt idx="1836">
                  <c:v>45.17</c:v>
                </c:pt>
                <c:pt idx="1837">
                  <c:v>45.18</c:v>
                </c:pt>
                <c:pt idx="1838">
                  <c:v>45.18</c:v>
                </c:pt>
                <c:pt idx="1839">
                  <c:v>45.19</c:v>
                </c:pt>
                <c:pt idx="1840">
                  <c:v>45.19</c:v>
                </c:pt>
                <c:pt idx="1841">
                  <c:v>45.2</c:v>
                </c:pt>
                <c:pt idx="1842">
                  <c:v>45.21</c:v>
                </c:pt>
                <c:pt idx="1843">
                  <c:v>45.21</c:v>
                </c:pt>
                <c:pt idx="1844">
                  <c:v>45.21</c:v>
                </c:pt>
                <c:pt idx="1845">
                  <c:v>45.21</c:v>
                </c:pt>
                <c:pt idx="1846">
                  <c:v>45.22</c:v>
                </c:pt>
                <c:pt idx="1847">
                  <c:v>45.22</c:v>
                </c:pt>
                <c:pt idx="1848">
                  <c:v>45.22</c:v>
                </c:pt>
                <c:pt idx="1849">
                  <c:v>45.23</c:v>
                </c:pt>
                <c:pt idx="1850">
                  <c:v>45.23</c:v>
                </c:pt>
                <c:pt idx="1851">
                  <c:v>45.24</c:v>
                </c:pt>
                <c:pt idx="1852">
                  <c:v>45.24</c:v>
                </c:pt>
                <c:pt idx="1853">
                  <c:v>45.25</c:v>
                </c:pt>
                <c:pt idx="1854">
                  <c:v>45.25</c:v>
                </c:pt>
                <c:pt idx="1855">
                  <c:v>45.25</c:v>
                </c:pt>
                <c:pt idx="1856">
                  <c:v>45.26</c:v>
                </c:pt>
                <c:pt idx="1857">
                  <c:v>45.26</c:v>
                </c:pt>
                <c:pt idx="1858">
                  <c:v>45.26</c:v>
                </c:pt>
                <c:pt idx="1859">
                  <c:v>45.27</c:v>
                </c:pt>
                <c:pt idx="1860">
                  <c:v>45.27</c:v>
                </c:pt>
                <c:pt idx="1861">
                  <c:v>45.27</c:v>
                </c:pt>
                <c:pt idx="1862">
                  <c:v>45.27</c:v>
                </c:pt>
                <c:pt idx="1863">
                  <c:v>45.27</c:v>
                </c:pt>
                <c:pt idx="1864">
                  <c:v>45.28</c:v>
                </c:pt>
                <c:pt idx="1865">
                  <c:v>45.28</c:v>
                </c:pt>
                <c:pt idx="1866">
                  <c:v>45.27</c:v>
                </c:pt>
                <c:pt idx="1867">
                  <c:v>45.28</c:v>
                </c:pt>
                <c:pt idx="1868">
                  <c:v>45.27</c:v>
                </c:pt>
                <c:pt idx="1869">
                  <c:v>45.28</c:v>
                </c:pt>
                <c:pt idx="1870">
                  <c:v>45.28</c:v>
                </c:pt>
                <c:pt idx="1871">
                  <c:v>45.28</c:v>
                </c:pt>
                <c:pt idx="1872">
                  <c:v>45.29</c:v>
                </c:pt>
                <c:pt idx="1873">
                  <c:v>45.29</c:v>
                </c:pt>
                <c:pt idx="1874">
                  <c:v>45.29</c:v>
                </c:pt>
                <c:pt idx="1875">
                  <c:v>45.29</c:v>
                </c:pt>
                <c:pt idx="1876">
                  <c:v>45.29</c:v>
                </c:pt>
                <c:pt idx="1877">
                  <c:v>45.29</c:v>
                </c:pt>
                <c:pt idx="1878">
                  <c:v>45.28</c:v>
                </c:pt>
                <c:pt idx="1879">
                  <c:v>45.28</c:v>
                </c:pt>
                <c:pt idx="1880">
                  <c:v>45.28</c:v>
                </c:pt>
                <c:pt idx="1881">
                  <c:v>45.27</c:v>
                </c:pt>
                <c:pt idx="1882">
                  <c:v>45.27</c:v>
                </c:pt>
                <c:pt idx="1883">
                  <c:v>45.27</c:v>
                </c:pt>
                <c:pt idx="1884">
                  <c:v>45.27</c:v>
                </c:pt>
                <c:pt idx="1885">
                  <c:v>45.27</c:v>
                </c:pt>
                <c:pt idx="1886">
                  <c:v>45.28</c:v>
                </c:pt>
                <c:pt idx="1887">
                  <c:v>45.28</c:v>
                </c:pt>
                <c:pt idx="1888">
                  <c:v>45.28</c:v>
                </c:pt>
                <c:pt idx="1889">
                  <c:v>45.28</c:v>
                </c:pt>
                <c:pt idx="1890">
                  <c:v>45.28</c:v>
                </c:pt>
                <c:pt idx="1891">
                  <c:v>45.28</c:v>
                </c:pt>
                <c:pt idx="1892">
                  <c:v>45.28</c:v>
                </c:pt>
                <c:pt idx="1893">
                  <c:v>45.29</c:v>
                </c:pt>
                <c:pt idx="1894">
                  <c:v>45.29</c:v>
                </c:pt>
                <c:pt idx="1895">
                  <c:v>45.29</c:v>
                </c:pt>
                <c:pt idx="1896">
                  <c:v>45.29</c:v>
                </c:pt>
                <c:pt idx="1897">
                  <c:v>45.29</c:v>
                </c:pt>
                <c:pt idx="1898">
                  <c:v>45.29</c:v>
                </c:pt>
                <c:pt idx="1899">
                  <c:v>45.29</c:v>
                </c:pt>
                <c:pt idx="1900">
                  <c:v>45.29</c:v>
                </c:pt>
                <c:pt idx="1901">
                  <c:v>45.29</c:v>
                </c:pt>
                <c:pt idx="1902">
                  <c:v>45.29</c:v>
                </c:pt>
                <c:pt idx="1903">
                  <c:v>45.29</c:v>
                </c:pt>
                <c:pt idx="1904">
                  <c:v>45.29</c:v>
                </c:pt>
                <c:pt idx="1905">
                  <c:v>45.29</c:v>
                </c:pt>
                <c:pt idx="1906">
                  <c:v>45.29</c:v>
                </c:pt>
                <c:pt idx="1907">
                  <c:v>45.29</c:v>
                </c:pt>
                <c:pt idx="1908">
                  <c:v>45.29</c:v>
                </c:pt>
                <c:pt idx="1909">
                  <c:v>45.29</c:v>
                </c:pt>
                <c:pt idx="1910">
                  <c:v>45.29</c:v>
                </c:pt>
                <c:pt idx="1911">
                  <c:v>45.29</c:v>
                </c:pt>
                <c:pt idx="1912">
                  <c:v>45.29</c:v>
                </c:pt>
                <c:pt idx="1913">
                  <c:v>45.29</c:v>
                </c:pt>
                <c:pt idx="1914">
                  <c:v>45.29</c:v>
                </c:pt>
                <c:pt idx="1915">
                  <c:v>45.29</c:v>
                </c:pt>
                <c:pt idx="1916">
                  <c:v>45.29</c:v>
                </c:pt>
                <c:pt idx="1917">
                  <c:v>45.29</c:v>
                </c:pt>
                <c:pt idx="1918">
                  <c:v>45.29</c:v>
                </c:pt>
                <c:pt idx="1919">
                  <c:v>45.29</c:v>
                </c:pt>
                <c:pt idx="1920">
                  <c:v>45.29</c:v>
                </c:pt>
                <c:pt idx="1921">
                  <c:v>45.29</c:v>
                </c:pt>
                <c:pt idx="1922">
                  <c:v>45.29</c:v>
                </c:pt>
                <c:pt idx="1923">
                  <c:v>45.29</c:v>
                </c:pt>
                <c:pt idx="1924">
                  <c:v>45.29</c:v>
                </c:pt>
                <c:pt idx="1925">
                  <c:v>45.29</c:v>
                </c:pt>
                <c:pt idx="1926">
                  <c:v>45.29</c:v>
                </c:pt>
                <c:pt idx="1927">
                  <c:v>45.29</c:v>
                </c:pt>
                <c:pt idx="1928">
                  <c:v>45.29</c:v>
                </c:pt>
                <c:pt idx="1929">
                  <c:v>45.29</c:v>
                </c:pt>
                <c:pt idx="1930">
                  <c:v>45.29</c:v>
                </c:pt>
                <c:pt idx="1931">
                  <c:v>45.29</c:v>
                </c:pt>
                <c:pt idx="1932">
                  <c:v>45.29</c:v>
                </c:pt>
                <c:pt idx="1933">
                  <c:v>45.29</c:v>
                </c:pt>
                <c:pt idx="1934">
                  <c:v>45.29</c:v>
                </c:pt>
                <c:pt idx="1935">
                  <c:v>45.29</c:v>
                </c:pt>
                <c:pt idx="1936">
                  <c:v>45.29</c:v>
                </c:pt>
                <c:pt idx="1937">
                  <c:v>45.29</c:v>
                </c:pt>
                <c:pt idx="1938">
                  <c:v>45.29</c:v>
                </c:pt>
                <c:pt idx="1939">
                  <c:v>45.29</c:v>
                </c:pt>
                <c:pt idx="1940">
                  <c:v>45.29</c:v>
                </c:pt>
                <c:pt idx="1941">
                  <c:v>45.29</c:v>
                </c:pt>
                <c:pt idx="1942">
                  <c:v>45.28</c:v>
                </c:pt>
                <c:pt idx="1943">
                  <c:v>45.28</c:v>
                </c:pt>
                <c:pt idx="1944">
                  <c:v>45.28</c:v>
                </c:pt>
                <c:pt idx="1945">
                  <c:v>45.28</c:v>
                </c:pt>
                <c:pt idx="1946">
                  <c:v>45.27</c:v>
                </c:pt>
                <c:pt idx="1947">
                  <c:v>45.28</c:v>
                </c:pt>
                <c:pt idx="1948">
                  <c:v>45.27</c:v>
                </c:pt>
                <c:pt idx="1949">
                  <c:v>45.27</c:v>
                </c:pt>
                <c:pt idx="1950">
                  <c:v>45.27</c:v>
                </c:pt>
                <c:pt idx="1951">
                  <c:v>45.26</c:v>
                </c:pt>
                <c:pt idx="1952">
                  <c:v>45.26</c:v>
                </c:pt>
                <c:pt idx="1953">
                  <c:v>45.25</c:v>
                </c:pt>
                <c:pt idx="1954">
                  <c:v>45.24</c:v>
                </c:pt>
                <c:pt idx="1955">
                  <c:v>45.24</c:v>
                </c:pt>
                <c:pt idx="1956">
                  <c:v>45.24</c:v>
                </c:pt>
                <c:pt idx="1957">
                  <c:v>45.23</c:v>
                </c:pt>
                <c:pt idx="1958">
                  <c:v>45.22</c:v>
                </c:pt>
                <c:pt idx="1959">
                  <c:v>45.21</c:v>
                </c:pt>
                <c:pt idx="1960">
                  <c:v>45.21</c:v>
                </c:pt>
                <c:pt idx="1961">
                  <c:v>45.2</c:v>
                </c:pt>
                <c:pt idx="1962">
                  <c:v>45.2</c:v>
                </c:pt>
                <c:pt idx="1963">
                  <c:v>45.19</c:v>
                </c:pt>
                <c:pt idx="1964">
                  <c:v>45.19</c:v>
                </c:pt>
                <c:pt idx="1965">
                  <c:v>45.19</c:v>
                </c:pt>
                <c:pt idx="1966">
                  <c:v>45.19</c:v>
                </c:pt>
                <c:pt idx="1967">
                  <c:v>45.19</c:v>
                </c:pt>
                <c:pt idx="1968">
                  <c:v>45.19</c:v>
                </c:pt>
                <c:pt idx="1969">
                  <c:v>45.18</c:v>
                </c:pt>
                <c:pt idx="1970">
                  <c:v>45.18</c:v>
                </c:pt>
                <c:pt idx="1971">
                  <c:v>45.18</c:v>
                </c:pt>
                <c:pt idx="1972">
                  <c:v>45.18</c:v>
                </c:pt>
                <c:pt idx="1973">
                  <c:v>45.18</c:v>
                </c:pt>
                <c:pt idx="1974">
                  <c:v>45.18</c:v>
                </c:pt>
                <c:pt idx="1975">
                  <c:v>45.18</c:v>
                </c:pt>
                <c:pt idx="1976">
                  <c:v>45.18</c:v>
                </c:pt>
                <c:pt idx="1977">
                  <c:v>45.17</c:v>
                </c:pt>
                <c:pt idx="1978">
                  <c:v>45.17</c:v>
                </c:pt>
                <c:pt idx="1979">
                  <c:v>45.17</c:v>
                </c:pt>
                <c:pt idx="1980">
                  <c:v>45.17</c:v>
                </c:pt>
                <c:pt idx="1981">
                  <c:v>45.17</c:v>
                </c:pt>
                <c:pt idx="1982">
                  <c:v>45.17</c:v>
                </c:pt>
                <c:pt idx="1983">
                  <c:v>45.18</c:v>
                </c:pt>
                <c:pt idx="1984">
                  <c:v>45.18</c:v>
                </c:pt>
                <c:pt idx="1985">
                  <c:v>45.18</c:v>
                </c:pt>
                <c:pt idx="1986">
                  <c:v>45.18</c:v>
                </c:pt>
                <c:pt idx="1987">
                  <c:v>45.18</c:v>
                </c:pt>
                <c:pt idx="1988">
                  <c:v>45.18</c:v>
                </c:pt>
                <c:pt idx="1989">
                  <c:v>45.19</c:v>
                </c:pt>
                <c:pt idx="1990">
                  <c:v>45.19</c:v>
                </c:pt>
                <c:pt idx="1991">
                  <c:v>45.19</c:v>
                </c:pt>
                <c:pt idx="1992">
                  <c:v>45.19</c:v>
                </c:pt>
                <c:pt idx="1993">
                  <c:v>45.19</c:v>
                </c:pt>
                <c:pt idx="1994">
                  <c:v>45.19</c:v>
                </c:pt>
                <c:pt idx="1995">
                  <c:v>45.19</c:v>
                </c:pt>
                <c:pt idx="1996">
                  <c:v>45.19</c:v>
                </c:pt>
                <c:pt idx="1997">
                  <c:v>45.19</c:v>
                </c:pt>
                <c:pt idx="1998">
                  <c:v>45.19</c:v>
                </c:pt>
                <c:pt idx="1999">
                  <c:v>45.19</c:v>
                </c:pt>
                <c:pt idx="2000">
                  <c:v>45.19</c:v>
                </c:pt>
                <c:pt idx="2001">
                  <c:v>45.19</c:v>
                </c:pt>
                <c:pt idx="2002">
                  <c:v>45.19</c:v>
                </c:pt>
                <c:pt idx="2003">
                  <c:v>45.2</c:v>
                </c:pt>
                <c:pt idx="2004">
                  <c:v>45.2</c:v>
                </c:pt>
                <c:pt idx="2005">
                  <c:v>45.21</c:v>
                </c:pt>
                <c:pt idx="2006">
                  <c:v>45.21</c:v>
                </c:pt>
                <c:pt idx="2007">
                  <c:v>45.22</c:v>
                </c:pt>
                <c:pt idx="2008">
                  <c:v>45.22</c:v>
                </c:pt>
                <c:pt idx="2009">
                  <c:v>45.22</c:v>
                </c:pt>
                <c:pt idx="2010">
                  <c:v>45.23</c:v>
                </c:pt>
                <c:pt idx="2011">
                  <c:v>45.23</c:v>
                </c:pt>
                <c:pt idx="2012">
                  <c:v>45.23</c:v>
                </c:pt>
                <c:pt idx="2013">
                  <c:v>45.23</c:v>
                </c:pt>
                <c:pt idx="2014">
                  <c:v>45.23</c:v>
                </c:pt>
                <c:pt idx="2015">
                  <c:v>45.24</c:v>
                </c:pt>
                <c:pt idx="2016">
                  <c:v>45.24</c:v>
                </c:pt>
                <c:pt idx="2017">
                  <c:v>45.24</c:v>
                </c:pt>
                <c:pt idx="2018">
                  <c:v>45.24</c:v>
                </c:pt>
                <c:pt idx="2019">
                  <c:v>45.24</c:v>
                </c:pt>
                <c:pt idx="2020">
                  <c:v>45.24</c:v>
                </c:pt>
                <c:pt idx="2021">
                  <c:v>45.25</c:v>
                </c:pt>
                <c:pt idx="2022">
                  <c:v>45.25</c:v>
                </c:pt>
                <c:pt idx="2023">
                  <c:v>45.26</c:v>
                </c:pt>
                <c:pt idx="2024">
                  <c:v>45.26</c:v>
                </c:pt>
                <c:pt idx="2025">
                  <c:v>45.26</c:v>
                </c:pt>
                <c:pt idx="2026">
                  <c:v>45.26</c:v>
                </c:pt>
                <c:pt idx="2027">
                  <c:v>45.26</c:v>
                </c:pt>
                <c:pt idx="2028">
                  <c:v>45.26</c:v>
                </c:pt>
                <c:pt idx="2029">
                  <c:v>45.26</c:v>
                </c:pt>
                <c:pt idx="2030">
                  <c:v>45.27</c:v>
                </c:pt>
                <c:pt idx="2031">
                  <c:v>45.27</c:v>
                </c:pt>
                <c:pt idx="2032">
                  <c:v>45.27</c:v>
                </c:pt>
                <c:pt idx="2033">
                  <c:v>45.27</c:v>
                </c:pt>
                <c:pt idx="2034">
                  <c:v>45.27</c:v>
                </c:pt>
                <c:pt idx="2035">
                  <c:v>45.28</c:v>
                </c:pt>
                <c:pt idx="2036">
                  <c:v>45.29</c:v>
                </c:pt>
                <c:pt idx="2037">
                  <c:v>45.29</c:v>
                </c:pt>
                <c:pt idx="2038">
                  <c:v>45.29</c:v>
                </c:pt>
                <c:pt idx="2039">
                  <c:v>45.29</c:v>
                </c:pt>
                <c:pt idx="2040">
                  <c:v>45.29</c:v>
                </c:pt>
                <c:pt idx="2041">
                  <c:v>45.29</c:v>
                </c:pt>
                <c:pt idx="2042">
                  <c:v>45.29</c:v>
                </c:pt>
                <c:pt idx="2043">
                  <c:v>45.29</c:v>
                </c:pt>
                <c:pt idx="2044">
                  <c:v>45.29</c:v>
                </c:pt>
                <c:pt idx="2045">
                  <c:v>45.29</c:v>
                </c:pt>
                <c:pt idx="2046">
                  <c:v>45.29</c:v>
                </c:pt>
                <c:pt idx="2047">
                  <c:v>45.29</c:v>
                </c:pt>
                <c:pt idx="2048">
                  <c:v>45.29</c:v>
                </c:pt>
                <c:pt idx="2049">
                  <c:v>45.29</c:v>
                </c:pt>
                <c:pt idx="2050">
                  <c:v>45.3</c:v>
                </c:pt>
                <c:pt idx="2051">
                  <c:v>45.3</c:v>
                </c:pt>
                <c:pt idx="2052">
                  <c:v>45.3</c:v>
                </c:pt>
                <c:pt idx="2053">
                  <c:v>45.3</c:v>
                </c:pt>
                <c:pt idx="2054">
                  <c:v>45.3</c:v>
                </c:pt>
                <c:pt idx="2055">
                  <c:v>45.31</c:v>
                </c:pt>
                <c:pt idx="2056">
                  <c:v>45.31</c:v>
                </c:pt>
                <c:pt idx="2057">
                  <c:v>45.3</c:v>
                </c:pt>
                <c:pt idx="2058">
                  <c:v>45.3</c:v>
                </c:pt>
                <c:pt idx="2059">
                  <c:v>45.3</c:v>
                </c:pt>
                <c:pt idx="2060">
                  <c:v>45.3</c:v>
                </c:pt>
                <c:pt idx="2061">
                  <c:v>45.31</c:v>
                </c:pt>
                <c:pt idx="2062">
                  <c:v>45.31</c:v>
                </c:pt>
                <c:pt idx="2063">
                  <c:v>45.31</c:v>
                </c:pt>
                <c:pt idx="2064">
                  <c:v>45.31</c:v>
                </c:pt>
                <c:pt idx="2065">
                  <c:v>45.31</c:v>
                </c:pt>
                <c:pt idx="2066">
                  <c:v>45.31</c:v>
                </c:pt>
                <c:pt idx="2067">
                  <c:v>45.31</c:v>
                </c:pt>
                <c:pt idx="2068">
                  <c:v>45.32</c:v>
                </c:pt>
                <c:pt idx="2069">
                  <c:v>45.31</c:v>
                </c:pt>
                <c:pt idx="2070">
                  <c:v>45.31</c:v>
                </c:pt>
                <c:pt idx="2071">
                  <c:v>45.31</c:v>
                </c:pt>
                <c:pt idx="2072">
                  <c:v>45.31</c:v>
                </c:pt>
                <c:pt idx="2073">
                  <c:v>45.31</c:v>
                </c:pt>
                <c:pt idx="2074">
                  <c:v>45.31</c:v>
                </c:pt>
                <c:pt idx="2075">
                  <c:v>45.31</c:v>
                </c:pt>
                <c:pt idx="2076">
                  <c:v>45.31</c:v>
                </c:pt>
                <c:pt idx="2077">
                  <c:v>45.31</c:v>
                </c:pt>
                <c:pt idx="2078">
                  <c:v>45.31</c:v>
                </c:pt>
                <c:pt idx="2079">
                  <c:v>45.31</c:v>
                </c:pt>
                <c:pt idx="2080">
                  <c:v>45.31</c:v>
                </c:pt>
                <c:pt idx="2081">
                  <c:v>45.31</c:v>
                </c:pt>
                <c:pt idx="2082">
                  <c:v>45.31</c:v>
                </c:pt>
                <c:pt idx="2083">
                  <c:v>45.31</c:v>
                </c:pt>
                <c:pt idx="2084">
                  <c:v>45.3</c:v>
                </c:pt>
                <c:pt idx="2085">
                  <c:v>45.3</c:v>
                </c:pt>
                <c:pt idx="2086">
                  <c:v>45.3</c:v>
                </c:pt>
                <c:pt idx="2087">
                  <c:v>45.3</c:v>
                </c:pt>
                <c:pt idx="2088">
                  <c:v>45.3</c:v>
                </c:pt>
                <c:pt idx="2089">
                  <c:v>45.3</c:v>
                </c:pt>
                <c:pt idx="2090">
                  <c:v>45.3</c:v>
                </c:pt>
                <c:pt idx="2091">
                  <c:v>45.3</c:v>
                </c:pt>
                <c:pt idx="2092">
                  <c:v>45.3</c:v>
                </c:pt>
                <c:pt idx="2093">
                  <c:v>45.3</c:v>
                </c:pt>
                <c:pt idx="2094">
                  <c:v>45.3</c:v>
                </c:pt>
                <c:pt idx="2095">
                  <c:v>45.3</c:v>
                </c:pt>
                <c:pt idx="2096">
                  <c:v>45.3</c:v>
                </c:pt>
                <c:pt idx="2097">
                  <c:v>45.3</c:v>
                </c:pt>
                <c:pt idx="2098">
                  <c:v>45.31</c:v>
                </c:pt>
                <c:pt idx="2099">
                  <c:v>45.31</c:v>
                </c:pt>
                <c:pt idx="2100">
                  <c:v>45.31</c:v>
                </c:pt>
                <c:pt idx="2101">
                  <c:v>45.32</c:v>
                </c:pt>
                <c:pt idx="2102">
                  <c:v>45.32</c:v>
                </c:pt>
                <c:pt idx="2103">
                  <c:v>45.33</c:v>
                </c:pt>
                <c:pt idx="2104">
                  <c:v>45.33</c:v>
                </c:pt>
                <c:pt idx="2105">
                  <c:v>45.33</c:v>
                </c:pt>
                <c:pt idx="2106">
                  <c:v>45.33</c:v>
                </c:pt>
                <c:pt idx="2107">
                  <c:v>45.33</c:v>
                </c:pt>
                <c:pt idx="2108">
                  <c:v>45.33</c:v>
                </c:pt>
                <c:pt idx="2109">
                  <c:v>45.33</c:v>
                </c:pt>
                <c:pt idx="2110">
                  <c:v>45.34</c:v>
                </c:pt>
                <c:pt idx="2111">
                  <c:v>45.34</c:v>
                </c:pt>
                <c:pt idx="2112">
                  <c:v>45.34</c:v>
                </c:pt>
                <c:pt idx="2113">
                  <c:v>45.34</c:v>
                </c:pt>
                <c:pt idx="2114">
                  <c:v>45.34</c:v>
                </c:pt>
                <c:pt idx="2115">
                  <c:v>45.33</c:v>
                </c:pt>
                <c:pt idx="2116">
                  <c:v>45.34</c:v>
                </c:pt>
                <c:pt idx="2117">
                  <c:v>45.34</c:v>
                </c:pt>
                <c:pt idx="2118">
                  <c:v>45.34</c:v>
                </c:pt>
                <c:pt idx="2119">
                  <c:v>45.34</c:v>
                </c:pt>
                <c:pt idx="2120">
                  <c:v>45.34</c:v>
                </c:pt>
                <c:pt idx="2121">
                  <c:v>45.35</c:v>
                </c:pt>
                <c:pt idx="2122">
                  <c:v>45.35</c:v>
                </c:pt>
                <c:pt idx="2123">
                  <c:v>45.36</c:v>
                </c:pt>
                <c:pt idx="2124">
                  <c:v>45.36</c:v>
                </c:pt>
                <c:pt idx="2125">
                  <c:v>45.36</c:v>
                </c:pt>
                <c:pt idx="2126">
                  <c:v>45.37</c:v>
                </c:pt>
                <c:pt idx="2127">
                  <c:v>45.37</c:v>
                </c:pt>
                <c:pt idx="2128">
                  <c:v>45.37</c:v>
                </c:pt>
                <c:pt idx="2129">
                  <c:v>45.37</c:v>
                </c:pt>
                <c:pt idx="2130">
                  <c:v>45.37</c:v>
                </c:pt>
                <c:pt idx="2131">
                  <c:v>45.37</c:v>
                </c:pt>
                <c:pt idx="2132">
                  <c:v>45.37</c:v>
                </c:pt>
                <c:pt idx="2133">
                  <c:v>45.38</c:v>
                </c:pt>
                <c:pt idx="2134">
                  <c:v>45.38</c:v>
                </c:pt>
                <c:pt idx="2135">
                  <c:v>45.38</c:v>
                </c:pt>
                <c:pt idx="2136">
                  <c:v>45.38</c:v>
                </c:pt>
                <c:pt idx="2137">
                  <c:v>45.38</c:v>
                </c:pt>
                <c:pt idx="2138">
                  <c:v>45.38</c:v>
                </c:pt>
                <c:pt idx="2139">
                  <c:v>45.38</c:v>
                </c:pt>
                <c:pt idx="2140">
                  <c:v>45.38</c:v>
                </c:pt>
                <c:pt idx="2141">
                  <c:v>45.38</c:v>
                </c:pt>
                <c:pt idx="2142">
                  <c:v>45.37</c:v>
                </c:pt>
                <c:pt idx="2143">
                  <c:v>45.37</c:v>
                </c:pt>
                <c:pt idx="2144">
                  <c:v>45.38</c:v>
                </c:pt>
                <c:pt idx="2145">
                  <c:v>45.37</c:v>
                </c:pt>
                <c:pt idx="2146">
                  <c:v>45.37</c:v>
                </c:pt>
                <c:pt idx="2147">
                  <c:v>45.37</c:v>
                </c:pt>
                <c:pt idx="2148">
                  <c:v>45.38</c:v>
                </c:pt>
                <c:pt idx="2149">
                  <c:v>45.39</c:v>
                </c:pt>
                <c:pt idx="2150">
                  <c:v>45.39</c:v>
                </c:pt>
                <c:pt idx="2151">
                  <c:v>45.39</c:v>
                </c:pt>
                <c:pt idx="2152">
                  <c:v>45.39</c:v>
                </c:pt>
                <c:pt idx="2153">
                  <c:v>45.4</c:v>
                </c:pt>
                <c:pt idx="2154">
                  <c:v>45.4</c:v>
                </c:pt>
                <c:pt idx="2155">
                  <c:v>45.4</c:v>
                </c:pt>
                <c:pt idx="2156">
                  <c:v>45.4</c:v>
                </c:pt>
                <c:pt idx="2157">
                  <c:v>45.4</c:v>
                </c:pt>
                <c:pt idx="2158">
                  <c:v>45.4</c:v>
                </c:pt>
                <c:pt idx="2159">
                  <c:v>45.4</c:v>
                </c:pt>
                <c:pt idx="2160">
                  <c:v>45.4</c:v>
                </c:pt>
                <c:pt idx="2161">
                  <c:v>45.41</c:v>
                </c:pt>
                <c:pt idx="2162">
                  <c:v>45.41</c:v>
                </c:pt>
                <c:pt idx="2163">
                  <c:v>45.41</c:v>
                </c:pt>
                <c:pt idx="2164">
                  <c:v>45.41</c:v>
                </c:pt>
                <c:pt idx="2165">
                  <c:v>45.41</c:v>
                </c:pt>
                <c:pt idx="2166">
                  <c:v>45.41</c:v>
                </c:pt>
                <c:pt idx="2167">
                  <c:v>45.41</c:v>
                </c:pt>
                <c:pt idx="2168">
                  <c:v>45.41</c:v>
                </c:pt>
                <c:pt idx="2169">
                  <c:v>45.41</c:v>
                </c:pt>
                <c:pt idx="2170">
                  <c:v>45.41</c:v>
                </c:pt>
                <c:pt idx="2171">
                  <c:v>45.41</c:v>
                </c:pt>
                <c:pt idx="2172">
                  <c:v>45.41</c:v>
                </c:pt>
                <c:pt idx="2173">
                  <c:v>45.41</c:v>
                </c:pt>
                <c:pt idx="2174">
                  <c:v>45.41</c:v>
                </c:pt>
                <c:pt idx="2175">
                  <c:v>45.41</c:v>
                </c:pt>
                <c:pt idx="2176">
                  <c:v>45.41</c:v>
                </c:pt>
                <c:pt idx="2177">
                  <c:v>45.41</c:v>
                </c:pt>
                <c:pt idx="2178">
                  <c:v>45.42</c:v>
                </c:pt>
                <c:pt idx="2179">
                  <c:v>45.42</c:v>
                </c:pt>
                <c:pt idx="2180">
                  <c:v>45.42</c:v>
                </c:pt>
                <c:pt idx="2181">
                  <c:v>45.42</c:v>
                </c:pt>
                <c:pt idx="2182">
                  <c:v>45.42</c:v>
                </c:pt>
                <c:pt idx="2183">
                  <c:v>45.42</c:v>
                </c:pt>
                <c:pt idx="2184">
                  <c:v>45.41</c:v>
                </c:pt>
                <c:pt idx="2185">
                  <c:v>45.41</c:v>
                </c:pt>
                <c:pt idx="2186">
                  <c:v>45.41</c:v>
                </c:pt>
                <c:pt idx="2187">
                  <c:v>45.41</c:v>
                </c:pt>
                <c:pt idx="2188">
                  <c:v>45.41</c:v>
                </c:pt>
                <c:pt idx="2189">
                  <c:v>45.41</c:v>
                </c:pt>
                <c:pt idx="2190">
                  <c:v>45.41</c:v>
                </c:pt>
                <c:pt idx="2191">
                  <c:v>45.41</c:v>
                </c:pt>
                <c:pt idx="2192">
                  <c:v>45.41</c:v>
                </c:pt>
                <c:pt idx="2193">
                  <c:v>45.41</c:v>
                </c:pt>
                <c:pt idx="2194">
                  <c:v>45.41</c:v>
                </c:pt>
                <c:pt idx="2195">
                  <c:v>45.41</c:v>
                </c:pt>
                <c:pt idx="2196">
                  <c:v>45.41</c:v>
                </c:pt>
                <c:pt idx="2197">
                  <c:v>45.4</c:v>
                </c:pt>
                <c:pt idx="2198">
                  <c:v>45.4</c:v>
                </c:pt>
                <c:pt idx="2199">
                  <c:v>45.39</c:v>
                </c:pt>
                <c:pt idx="2200">
                  <c:v>45.39</c:v>
                </c:pt>
                <c:pt idx="2201">
                  <c:v>45.39</c:v>
                </c:pt>
                <c:pt idx="2202">
                  <c:v>45.39</c:v>
                </c:pt>
                <c:pt idx="2203">
                  <c:v>45.38</c:v>
                </c:pt>
                <c:pt idx="2204">
                  <c:v>45.38</c:v>
                </c:pt>
                <c:pt idx="2205">
                  <c:v>45.37</c:v>
                </c:pt>
                <c:pt idx="2206">
                  <c:v>45.37</c:v>
                </c:pt>
                <c:pt idx="2207">
                  <c:v>45.36</c:v>
                </c:pt>
                <c:pt idx="2208">
                  <c:v>45.36</c:v>
                </c:pt>
                <c:pt idx="2209">
                  <c:v>45.36</c:v>
                </c:pt>
                <c:pt idx="2210">
                  <c:v>45.35</c:v>
                </c:pt>
                <c:pt idx="2211">
                  <c:v>45.35</c:v>
                </c:pt>
                <c:pt idx="2212">
                  <c:v>45.35</c:v>
                </c:pt>
                <c:pt idx="2213">
                  <c:v>45.34</c:v>
                </c:pt>
                <c:pt idx="2214">
                  <c:v>45.34</c:v>
                </c:pt>
                <c:pt idx="2215">
                  <c:v>45.33</c:v>
                </c:pt>
                <c:pt idx="2216">
                  <c:v>45.33</c:v>
                </c:pt>
                <c:pt idx="2217">
                  <c:v>45.33</c:v>
                </c:pt>
                <c:pt idx="2218">
                  <c:v>45.33</c:v>
                </c:pt>
                <c:pt idx="2219">
                  <c:v>45.33</c:v>
                </c:pt>
                <c:pt idx="2220">
                  <c:v>45.32</c:v>
                </c:pt>
                <c:pt idx="2221">
                  <c:v>45.32</c:v>
                </c:pt>
                <c:pt idx="2222">
                  <c:v>45.32</c:v>
                </c:pt>
                <c:pt idx="2223">
                  <c:v>45.32</c:v>
                </c:pt>
                <c:pt idx="2224">
                  <c:v>45.31</c:v>
                </c:pt>
                <c:pt idx="2225">
                  <c:v>45.31</c:v>
                </c:pt>
                <c:pt idx="2226">
                  <c:v>45.31</c:v>
                </c:pt>
                <c:pt idx="2227">
                  <c:v>45.31</c:v>
                </c:pt>
                <c:pt idx="2228">
                  <c:v>45.3</c:v>
                </c:pt>
                <c:pt idx="2229">
                  <c:v>45.3</c:v>
                </c:pt>
                <c:pt idx="2230">
                  <c:v>45.3</c:v>
                </c:pt>
                <c:pt idx="2231">
                  <c:v>45.3</c:v>
                </c:pt>
                <c:pt idx="2232">
                  <c:v>45.3</c:v>
                </c:pt>
                <c:pt idx="2233">
                  <c:v>45.3</c:v>
                </c:pt>
                <c:pt idx="2234">
                  <c:v>45.3</c:v>
                </c:pt>
                <c:pt idx="2235">
                  <c:v>45.3</c:v>
                </c:pt>
                <c:pt idx="2236">
                  <c:v>45.3</c:v>
                </c:pt>
                <c:pt idx="2237">
                  <c:v>45.3</c:v>
                </c:pt>
                <c:pt idx="2238">
                  <c:v>45.3</c:v>
                </c:pt>
                <c:pt idx="2239">
                  <c:v>45.29</c:v>
                </c:pt>
                <c:pt idx="2240">
                  <c:v>45.29</c:v>
                </c:pt>
                <c:pt idx="2241">
                  <c:v>45.29</c:v>
                </c:pt>
                <c:pt idx="2242">
                  <c:v>45.29</c:v>
                </c:pt>
                <c:pt idx="2243">
                  <c:v>45.29</c:v>
                </c:pt>
                <c:pt idx="2244">
                  <c:v>45.29</c:v>
                </c:pt>
                <c:pt idx="2245">
                  <c:v>45.29</c:v>
                </c:pt>
                <c:pt idx="2246">
                  <c:v>45.29</c:v>
                </c:pt>
                <c:pt idx="2247">
                  <c:v>45.29</c:v>
                </c:pt>
                <c:pt idx="2248">
                  <c:v>45.29</c:v>
                </c:pt>
                <c:pt idx="2249">
                  <c:v>45.29</c:v>
                </c:pt>
                <c:pt idx="2250">
                  <c:v>45.29</c:v>
                </c:pt>
                <c:pt idx="2251">
                  <c:v>45.29</c:v>
                </c:pt>
                <c:pt idx="2252">
                  <c:v>45.29</c:v>
                </c:pt>
                <c:pt idx="2253">
                  <c:v>45.29</c:v>
                </c:pt>
                <c:pt idx="2254">
                  <c:v>45.29</c:v>
                </c:pt>
                <c:pt idx="2255">
                  <c:v>45.29</c:v>
                </c:pt>
                <c:pt idx="2256">
                  <c:v>45.29</c:v>
                </c:pt>
                <c:pt idx="2257">
                  <c:v>45.29</c:v>
                </c:pt>
                <c:pt idx="2258">
                  <c:v>45.29</c:v>
                </c:pt>
                <c:pt idx="2259">
                  <c:v>45.29</c:v>
                </c:pt>
                <c:pt idx="2260">
                  <c:v>45.29</c:v>
                </c:pt>
                <c:pt idx="2261">
                  <c:v>45.29</c:v>
                </c:pt>
                <c:pt idx="2262">
                  <c:v>45.29</c:v>
                </c:pt>
                <c:pt idx="2263">
                  <c:v>45.29</c:v>
                </c:pt>
                <c:pt idx="2264">
                  <c:v>45.29</c:v>
                </c:pt>
                <c:pt idx="2265">
                  <c:v>45.29</c:v>
                </c:pt>
                <c:pt idx="2266">
                  <c:v>45.29</c:v>
                </c:pt>
                <c:pt idx="2267">
                  <c:v>45.28</c:v>
                </c:pt>
                <c:pt idx="2268">
                  <c:v>45.29</c:v>
                </c:pt>
                <c:pt idx="2269">
                  <c:v>45.29</c:v>
                </c:pt>
                <c:pt idx="2270">
                  <c:v>45.28</c:v>
                </c:pt>
                <c:pt idx="2271">
                  <c:v>45.28</c:v>
                </c:pt>
                <c:pt idx="2272">
                  <c:v>45.28</c:v>
                </c:pt>
                <c:pt idx="2273">
                  <c:v>45.28</c:v>
                </c:pt>
                <c:pt idx="2274">
                  <c:v>45.28</c:v>
                </c:pt>
                <c:pt idx="2275">
                  <c:v>45.28</c:v>
                </c:pt>
                <c:pt idx="2276">
                  <c:v>45.28</c:v>
                </c:pt>
                <c:pt idx="2277">
                  <c:v>45.27</c:v>
                </c:pt>
                <c:pt idx="2278">
                  <c:v>45.27</c:v>
                </c:pt>
                <c:pt idx="2279">
                  <c:v>45.27</c:v>
                </c:pt>
                <c:pt idx="2280">
                  <c:v>45.27</c:v>
                </c:pt>
                <c:pt idx="2281">
                  <c:v>45.27</c:v>
                </c:pt>
                <c:pt idx="2282">
                  <c:v>45.26</c:v>
                </c:pt>
                <c:pt idx="2283">
                  <c:v>45.26</c:v>
                </c:pt>
                <c:pt idx="2284">
                  <c:v>45.26</c:v>
                </c:pt>
                <c:pt idx="2285">
                  <c:v>45.26</c:v>
                </c:pt>
                <c:pt idx="2286">
                  <c:v>45.26</c:v>
                </c:pt>
                <c:pt idx="2287">
                  <c:v>45.26</c:v>
                </c:pt>
                <c:pt idx="2288">
                  <c:v>45.26</c:v>
                </c:pt>
                <c:pt idx="2289">
                  <c:v>45.26</c:v>
                </c:pt>
                <c:pt idx="2290">
                  <c:v>45.25</c:v>
                </c:pt>
                <c:pt idx="2291">
                  <c:v>45.26</c:v>
                </c:pt>
                <c:pt idx="2292">
                  <c:v>45.25</c:v>
                </c:pt>
                <c:pt idx="2293">
                  <c:v>45.25</c:v>
                </c:pt>
                <c:pt idx="2294">
                  <c:v>45.25</c:v>
                </c:pt>
                <c:pt idx="2295">
                  <c:v>45.25</c:v>
                </c:pt>
                <c:pt idx="2296">
                  <c:v>45.25</c:v>
                </c:pt>
                <c:pt idx="2297">
                  <c:v>45.25</c:v>
                </c:pt>
                <c:pt idx="2298">
                  <c:v>45.24</c:v>
                </c:pt>
                <c:pt idx="2299">
                  <c:v>45.24</c:v>
                </c:pt>
                <c:pt idx="2300">
                  <c:v>45.24</c:v>
                </c:pt>
                <c:pt idx="2301">
                  <c:v>45.24</c:v>
                </c:pt>
                <c:pt idx="2302">
                  <c:v>45.24</c:v>
                </c:pt>
                <c:pt idx="2303">
                  <c:v>45.24</c:v>
                </c:pt>
                <c:pt idx="2304">
                  <c:v>45.23</c:v>
                </c:pt>
                <c:pt idx="2305">
                  <c:v>45.22</c:v>
                </c:pt>
                <c:pt idx="2306">
                  <c:v>45.22</c:v>
                </c:pt>
                <c:pt idx="2307">
                  <c:v>45.22</c:v>
                </c:pt>
                <c:pt idx="2308">
                  <c:v>45.22</c:v>
                </c:pt>
                <c:pt idx="2309">
                  <c:v>45.21</c:v>
                </c:pt>
                <c:pt idx="2310">
                  <c:v>45.21</c:v>
                </c:pt>
                <c:pt idx="2311">
                  <c:v>45.21</c:v>
                </c:pt>
                <c:pt idx="2312">
                  <c:v>45.2</c:v>
                </c:pt>
                <c:pt idx="2313">
                  <c:v>45.2</c:v>
                </c:pt>
                <c:pt idx="2314">
                  <c:v>45.2</c:v>
                </c:pt>
                <c:pt idx="2315">
                  <c:v>45.2</c:v>
                </c:pt>
                <c:pt idx="2316">
                  <c:v>45.2</c:v>
                </c:pt>
                <c:pt idx="2317">
                  <c:v>45.2</c:v>
                </c:pt>
                <c:pt idx="2318">
                  <c:v>45.2</c:v>
                </c:pt>
                <c:pt idx="2319">
                  <c:v>45.2</c:v>
                </c:pt>
                <c:pt idx="2320">
                  <c:v>45.2</c:v>
                </c:pt>
                <c:pt idx="2321">
                  <c:v>45.2</c:v>
                </c:pt>
                <c:pt idx="2322">
                  <c:v>45.2</c:v>
                </c:pt>
                <c:pt idx="2323">
                  <c:v>45.2</c:v>
                </c:pt>
                <c:pt idx="2324">
                  <c:v>45.21</c:v>
                </c:pt>
                <c:pt idx="2325">
                  <c:v>45.21</c:v>
                </c:pt>
                <c:pt idx="2326">
                  <c:v>45.2</c:v>
                </c:pt>
                <c:pt idx="2327">
                  <c:v>45.21</c:v>
                </c:pt>
                <c:pt idx="2328">
                  <c:v>45.21</c:v>
                </c:pt>
                <c:pt idx="2329">
                  <c:v>45.21</c:v>
                </c:pt>
                <c:pt idx="2330">
                  <c:v>45.22</c:v>
                </c:pt>
                <c:pt idx="2331">
                  <c:v>45.22</c:v>
                </c:pt>
                <c:pt idx="2332">
                  <c:v>45.23</c:v>
                </c:pt>
                <c:pt idx="2333">
                  <c:v>45.23</c:v>
                </c:pt>
                <c:pt idx="2334">
                  <c:v>45.24</c:v>
                </c:pt>
                <c:pt idx="2335">
                  <c:v>45.24</c:v>
                </c:pt>
                <c:pt idx="2336">
                  <c:v>45.24</c:v>
                </c:pt>
                <c:pt idx="2337">
                  <c:v>45.24</c:v>
                </c:pt>
                <c:pt idx="2338">
                  <c:v>45.25</c:v>
                </c:pt>
                <c:pt idx="2339">
                  <c:v>45.25</c:v>
                </c:pt>
                <c:pt idx="2340">
                  <c:v>45.26</c:v>
                </c:pt>
                <c:pt idx="2341">
                  <c:v>45.26</c:v>
                </c:pt>
                <c:pt idx="2342">
                  <c:v>45.26</c:v>
                </c:pt>
                <c:pt idx="2343">
                  <c:v>45.26</c:v>
                </c:pt>
                <c:pt idx="2344">
                  <c:v>45.26</c:v>
                </c:pt>
                <c:pt idx="2345">
                  <c:v>45.27</c:v>
                </c:pt>
                <c:pt idx="2346">
                  <c:v>45.27</c:v>
                </c:pt>
                <c:pt idx="2347">
                  <c:v>45.27</c:v>
                </c:pt>
                <c:pt idx="2348">
                  <c:v>45.27</c:v>
                </c:pt>
                <c:pt idx="2349">
                  <c:v>45.27</c:v>
                </c:pt>
                <c:pt idx="2350">
                  <c:v>45.28</c:v>
                </c:pt>
                <c:pt idx="2351">
                  <c:v>45.28</c:v>
                </c:pt>
                <c:pt idx="2352">
                  <c:v>45.28</c:v>
                </c:pt>
                <c:pt idx="2353">
                  <c:v>45.28</c:v>
                </c:pt>
                <c:pt idx="2354">
                  <c:v>45.29</c:v>
                </c:pt>
                <c:pt idx="2355">
                  <c:v>45.29</c:v>
                </c:pt>
                <c:pt idx="2356">
                  <c:v>45.29</c:v>
                </c:pt>
                <c:pt idx="2357">
                  <c:v>45.29</c:v>
                </c:pt>
                <c:pt idx="2358">
                  <c:v>45.29</c:v>
                </c:pt>
                <c:pt idx="2359">
                  <c:v>45.29</c:v>
                </c:pt>
                <c:pt idx="2360">
                  <c:v>45.3</c:v>
                </c:pt>
                <c:pt idx="2361">
                  <c:v>45.3</c:v>
                </c:pt>
                <c:pt idx="2362">
                  <c:v>45.3</c:v>
                </c:pt>
                <c:pt idx="2363">
                  <c:v>45.3</c:v>
                </c:pt>
                <c:pt idx="2364">
                  <c:v>45.31</c:v>
                </c:pt>
                <c:pt idx="2365">
                  <c:v>45.31</c:v>
                </c:pt>
                <c:pt idx="2366">
                  <c:v>45.31</c:v>
                </c:pt>
                <c:pt idx="2367">
                  <c:v>45.32</c:v>
                </c:pt>
                <c:pt idx="2368">
                  <c:v>45.33</c:v>
                </c:pt>
                <c:pt idx="2369">
                  <c:v>45.34</c:v>
                </c:pt>
                <c:pt idx="2370">
                  <c:v>45.34</c:v>
                </c:pt>
                <c:pt idx="2371">
                  <c:v>45.35</c:v>
                </c:pt>
                <c:pt idx="2372">
                  <c:v>45.36</c:v>
                </c:pt>
                <c:pt idx="2373">
                  <c:v>45.36</c:v>
                </c:pt>
                <c:pt idx="2374">
                  <c:v>45.37</c:v>
                </c:pt>
                <c:pt idx="2375">
                  <c:v>45.38</c:v>
                </c:pt>
                <c:pt idx="2376">
                  <c:v>45.38</c:v>
                </c:pt>
                <c:pt idx="2377">
                  <c:v>45.38</c:v>
                </c:pt>
                <c:pt idx="2378">
                  <c:v>45.38</c:v>
                </c:pt>
                <c:pt idx="2379">
                  <c:v>45.39</c:v>
                </c:pt>
                <c:pt idx="2380">
                  <c:v>45.39</c:v>
                </c:pt>
                <c:pt idx="2381">
                  <c:v>45.39</c:v>
                </c:pt>
                <c:pt idx="2382">
                  <c:v>45.39</c:v>
                </c:pt>
                <c:pt idx="2383">
                  <c:v>45.4</c:v>
                </c:pt>
                <c:pt idx="2384">
                  <c:v>45.4</c:v>
                </c:pt>
                <c:pt idx="2385">
                  <c:v>45.4</c:v>
                </c:pt>
                <c:pt idx="2386">
                  <c:v>45.4</c:v>
                </c:pt>
                <c:pt idx="2387">
                  <c:v>45.41</c:v>
                </c:pt>
                <c:pt idx="2388">
                  <c:v>45.41</c:v>
                </c:pt>
                <c:pt idx="2389">
                  <c:v>45.41</c:v>
                </c:pt>
                <c:pt idx="2390">
                  <c:v>45.41</c:v>
                </c:pt>
                <c:pt idx="2391">
                  <c:v>45.42</c:v>
                </c:pt>
                <c:pt idx="2392">
                  <c:v>45.42</c:v>
                </c:pt>
                <c:pt idx="2393">
                  <c:v>45.42</c:v>
                </c:pt>
                <c:pt idx="2394">
                  <c:v>45.42</c:v>
                </c:pt>
                <c:pt idx="2395">
                  <c:v>45.42</c:v>
                </c:pt>
                <c:pt idx="2396">
                  <c:v>45.41</c:v>
                </c:pt>
                <c:pt idx="2397">
                  <c:v>45.41</c:v>
                </c:pt>
                <c:pt idx="2398">
                  <c:v>45.41</c:v>
                </c:pt>
                <c:pt idx="2399">
                  <c:v>45.41</c:v>
                </c:pt>
                <c:pt idx="2400">
                  <c:v>45.41</c:v>
                </c:pt>
                <c:pt idx="2401">
                  <c:v>45.41</c:v>
                </c:pt>
                <c:pt idx="2402">
                  <c:v>45.41</c:v>
                </c:pt>
                <c:pt idx="2403">
                  <c:v>45.41</c:v>
                </c:pt>
                <c:pt idx="2404">
                  <c:v>45.41</c:v>
                </c:pt>
                <c:pt idx="2405">
                  <c:v>45.41</c:v>
                </c:pt>
                <c:pt idx="2406">
                  <c:v>45.41</c:v>
                </c:pt>
                <c:pt idx="2407">
                  <c:v>45.41</c:v>
                </c:pt>
                <c:pt idx="2408">
                  <c:v>45.42</c:v>
                </c:pt>
                <c:pt idx="2409">
                  <c:v>45.41</c:v>
                </c:pt>
                <c:pt idx="2410">
                  <c:v>45.41</c:v>
                </c:pt>
                <c:pt idx="2411">
                  <c:v>45.41</c:v>
                </c:pt>
                <c:pt idx="2412">
                  <c:v>45.41</c:v>
                </c:pt>
                <c:pt idx="2413">
                  <c:v>45.41</c:v>
                </c:pt>
                <c:pt idx="2414">
                  <c:v>45.42</c:v>
                </c:pt>
                <c:pt idx="2415">
                  <c:v>45.42</c:v>
                </c:pt>
                <c:pt idx="2416">
                  <c:v>45.42</c:v>
                </c:pt>
                <c:pt idx="2417">
                  <c:v>45.41</c:v>
                </c:pt>
                <c:pt idx="2418">
                  <c:v>45.41</c:v>
                </c:pt>
                <c:pt idx="2419">
                  <c:v>45.41</c:v>
                </c:pt>
                <c:pt idx="2420">
                  <c:v>45.41</c:v>
                </c:pt>
                <c:pt idx="2421">
                  <c:v>45.41</c:v>
                </c:pt>
                <c:pt idx="2422">
                  <c:v>45.41</c:v>
                </c:pt>
                <c:pt idx="2423">
                  <c:v>45.41</c:v>
                </c:pt>
                <c:pt idx="2424">
                  <c:v>45.42</c:v>
                </c:pt>
                <c:pt idx="2425">
                  <c:v>45.41</c:v>
                </c:pt>
                <c:pt idx="2426">
                  <c:v>45.41</c:v>
                </c:pt>
                <c:pt idx="2427">
                  <c:v>45.41</c:v>
                </c:pt>
                <c:pt idx="2428">
                  <c:v>45.41</c:v>
                </c:pt>
                <c:pt idx="2429">
                  <c:v>45.41</c:v>
                </c:pt>
                <c:pt idx="2430">
                  <c:v>45.41</c:v>
                </c:pt>
                <c:pt idx="2431">
                  <c:v>45.41</c:v>
                </c:pt>
                <c:pt idx="2432">
                  <c:v>45.41</c:v>
                </c:pt>
                <c:pt idx="2433">
                  <c:v>45.41</c:v>
                </c:pt>
                <c:pt idx="2434">
                  <c:v>45.41</c:v>
                </c:pt>
                <c:pt idx="2435">
                  <c:v>45.41</c:v>
                </c:pt>
                <c:pt idx="2436">
                  <c:v>45.41</c:v>
                </c:pt>
                <c:pt idx="2437">
                  <c:v>45.41</c:v>
                </c:pt>
                <c:pt idx="2438">
                  <c:v>45.41</c:v>
                </c:pt>
                <c:pt idx="2439">
                  <c:v>45.41</c:v>
                </c:pt>
                <c:pt idx="2440">
                  <c:v>45.41</c:v>
                </c:pt>
                <c:pt idx="2441">
                  <c:v>45.41</c:v>
                </c:pt>
                <c:pt idx="2442">
                  <c:v>45.41</c:v>
                </c:pt>
                <c:pt idx="2443">
                  <c:v>45.41</c:v>
                </c:pt>
                <c:pt idx="2444">
                  <c:v>45.41</c:v>
                </c:pt>
                <c:pt idx="2445">
                  <c:v>45.41</c:v>
                </c:pt>
                <c:pt idx="2446">
                  <c:v>45.41</c:v>
                </c:pt>
                <c:pt idx="2447">
                  <c:v>45.41</c:v>
                </c:pt>
                <c:pt idx="2448">
                  <c:v>45.41</c:v>
                </c:pt>
                <c:pt idx="2449">
                  <c:v>45.41</c:v>
                </c:pt>
                <c:pt idx="2450">
                  <c:v>45.4</c:v>
                </c:pt>
                <c:pt idx="2451">
                  <c:v>45.4</c:v>
                </c:pt>
                <c:pt idx="2452">
                  <c:v>45.4</c:v>
                </c:pt>
                <c:pt idx="2453">
                  <c:v>45.4</c:v>
                </c:pt>
                <c:pt idx="2454">
                  <c:v>45.4</c:v>
                </c:pt>
                <c:pt idx="2455">
                  <c:v>45.39</c:v>
                </c:pt>
                <c:pt idx="2456">
                  <c:v>45.39</c:v>
                </c:pt>
                <c:pt idx="2457">
                  <c:v>45.39</c:v>
                </c:pt>
                <c:pt idx="2458">
                  <c:v>45.39</c:v>
                </c:pt>
                <c:pt idx="2459">
                  <c:v>45.39</c:v>
                </c:pt>
                <c:pt idx="2460">
                  <c:v>45.39</c:v>
                </c:pt>
                <c:pt idx="2461">
                  <c:v>45.39</c:v>
                </c:pt>
                <c:pt idx="2462">
                  <c:v>45.38</c:v>
                </c:pt>
                <c:pt idx="2463">
                  <c:v>45.38</c:v>
                </c:pt>
                <c:pt idx="2464">
                  <c:v>45.38</c:v>
                </c:pt>
                <c:pt idx="2465">
                  <c:v>45.37</c:v>
                </c:pt>
                <c:pt idx="2466">
                  <c:v>45.37</c:v>
                </c:pt>
                <c:pt idx="2467">
                  <c:v>45.36</c:v>
                </c:pt>
                <c:pt idx="2468">
                  <c:v>45.36</c:v>
                </c:pt>
                <c:pt idx="2469">
                  <c:v>45.36</c:v>
                </c:pt>
                <c:pt idx="2470">
                  <c:v>45.36</c:v>
                </c:pt>
                <c:pt idx="2471">
                  <c:v>45.35</c:v>
                </c:pt>
                <c:pt idx="2472">
                  <c:v>45.35</c:v>
                </c:pt>
                <c:pt idx="2473">
                  <c:v>45.35</c:v>
                </c:pt>
                <c:pt idx="2474">
                  <c:v>45.34</c:v>
                </c:pt>
                <c:pt idx="2475">
                  <c:v>45.34</c:v>
                </c:pt>
                <c:pt idx="2476">
                  <c:v>45.34</c:v>
                </c:pt>
                <c:pt idx="2477">
                  <c:v>45.35</c:v>
                </c:pt>
                <c:pt idx="2478">
                  <c:v>45.35</c:v>
                </c:pt>
                <c:pt idx="2479">
                  <c:v>45.35</c:v>
                </c:pt>
                <c:pt idx="2480">
                  <c:v>45.34</c:v>
                </c:pt>
                <c:pt idx="2481">
                  <c:v>45.34</c:v>
                </c:pt>
                <c:pt idx="2482">
                  <c:v>45.35</c:v>
                </c:pt>
                <c:pt idx="2483">
                  <c:v>45.35</c:v>
                </c:pt>
                <c:pt idx="2484">
                  <c:v>45.35</c:v>
                </c:pt>
                <c:pt idx="2485">
                  <c:v>45.35</c:v>
                </c:pt>
                <c:pt idx="2486">
                  <c:v>45.35</c:v>
                </c:pt>
                <c:pt idx="2487">
                  <c:v>45.34</c:v>
                </c:pt>
                <c:pt idx="2488">
                  <c:v>45.34</c:v>
                </c:pt>
                <c:pt idx="2489">
                  <c:v>45.34</c:v>
                </c:pt>
                <c:pt idx="2490">
                  <c:v>45.34</c:v>
                </c:pt>
                <c:pt idx="2491">
                  <c:v>45.34</c:v>
                </c:pt>
                <c:pt idx="2492">
                  <c:v>45.34</c:v>
                </c:pt>
                <c:pt idx="2493">
                  <c:v>45.34</c:v>
                </c:pt>
                <c:pt idx="2494">
                  <c:v>45.34</c:v>
                </c:pt>
                <c:pt idx="2495">
                  <c:v>45.34</c:v>
                </c:pt>
                <c:pt idx="2496">
                  <c:v>45.34</c:v>
                </c:pt>
                <c:pt idx="2497">
                  <c:v>45.35</c:v>
                </c:pt>
                <c:pt idx="2498">
                  <c:v>45.35</c:v>
                </c:pt>
                <c:pt idx="2499">
                  <c:v>45.35</c:v>
                </c:pt>
                <c:pt idx="2500">
                  <c:v>45.35</c:v>
                </c:pt>
                <c:pt idx="2501">
                  <c:v>45.35</c:v>
                </c:pt>
                <c:pt idx="2502">
                  <c:v>45.35</c:v>
                </c:pt>
                <c:pt idx="2503">
                  <c:v>45.35</c:v>
                </c:pt>
                <c:pt idx="2504">
                  <c:v>45.35</c:v>
                </c:pt>
                <c:pt idx="2505">
                  <c:v>45.35</c:v>
                </c:pt>
                <c:pt idx="2506">
                  <c:v>45.36</c:v>
                </c:pt>
                <c:pt idx="2507">
                  <c:v>45.36</c:v>
                </c:pt>
                <c:pt idx="2508">
                  <c:v>45.36</c:v>
                </c:pt>
                <c:pt idx="2509">
                  <c:v>45.37</c:v>
                </c:pt>
                <c:pt idx="2510">
                  <c:v>45.37</c:v>
                </c:pt>
                <c:pt idx="2511">
                  <c:v>45.37</c:v>
                </c:pt>
                <c:pt idx="2512">
                  <c:v>45.37</c:v>
                </c:pt>
                <c:pt idx="2513">
                  <c:v>45.37</c:v>
                </c:pt>
                <c:pt idx="2514">
                  <c:v>45.38</c:v>
                </c:pt>
                <c:pt idx="2515">
                  <c:v>45.38</c:v>
                </c:pt>
                <c:pt idx="2516">
                  <c:v>45.38</c:v>
                </c:pt>
                <c:pt idx="2517">
                  <c:v>45.37</c:v>
                </c:pt>
                <c:pt idx="2518">
                  <c:v>45.37</c:v>
                </c:pt>
                <c:pt idx="2519">
                  <c:v>45.37</c:v>
                </c:pt>
                <c:pt idx="2520">
                  <c:v>45.38</c:v>
                </c:pt>
                <c:pt idx="2521">
                  <c:v>45.38</c:v>
                </c:pt>
                <c:pt idx="2522">
                  <c:v>45.38</c:v>
                </c:pt>
                <c:pt idx="2523">
                  <c:v>45.38</c:v>
                </c:pt>
                <c:pt idx="2524">
                  <c:v>45.38</c:v>
                </c:pt>
                <c:pt idx="2525">
                  <c:v>45.38</c:v>
                </c:pt>
                <c:pt idx="2526">
                  <c:v>45.38</c:v>
                </c:pt>
                <c:pt idx="2527">
                  <c:v>45.39</c:v>
                </c:pt>
                <c:pt idx="2528">
                  <c:v>45.39</c:v>
                </c:pt>
                <c:pt idx="2529">
                  <c:v>45.39</c:v>
                </c:pt>
                <c:pt idx="2530">
                  <c:v>45.39</c:v>
                </c:pt>
                <c:pt idx="2531">
                  <c:v>45.39</c:v>
                </c:pt>
                <c:pt idx="2532">
                  <c:v>45.39</c:v>
                </c:pt>
                <c:pt idx="2533">
                  <c:v>45.39</c:v>
                </c:pt>
                <c:pt idx="2534">
                  <c:v>45.39</c:v>
                </c:pt>
                <c:pt idx="2535">
                  <c:v>45.39</c:v>
                </c:pt>
                <c:pt idx="2536">
                  <c:v>45.38</c:v>
                </c:pt>
                <c:pt idx="2537">
                  <c:v>45.38</c:v>
                </c:pt>
                <c:pt idx="2538">
                  <c:v>45.38</c:v>
                </c:pt>
                <c:pt idx="2539">
                  <c:v>45.38</c:v>
                </c:pt>
                <c:pt idx="2540">
                  <c:v>45.38</c:v>
                </c:pt>
                <c:pt idx="2541">
                  <c:v>45.38</c:v>
                </c:pt>
                <c:pt idx="2542">
                  <c:v>45.38</c:v>
                </c:pt>
                <c:pt idx="2543">
                  <c:v>45.38</c:v>
                </c:pt>
                <c:pt idx="2544">
                  <c:v>45.37</c:v>
                </c:pt>
                <c:pt idx="2545">
                  <c:v>45.37</c:v>
                </c:pt>
                <c:pt idx="2546">
                  <c:v>45.37</c:v>
                </c:pt>
                <c:pt idx="2547">
                  <c:v>45.37</c:v>
                </c:pt>
                <c:pt idx="2548">
                  <c:v>45.36</c:v>
                </c:pt>
                <c:pt idx="2549">
                  <c:v>45.36</c:v>
                </c:pt>
                <c:pt idx="2550">
                  <c:v>45.36</c:v>
                </c:pt>
                <c:pt idx="2551">
                  <c:v>45.37</c:v>
                </c:pt>
                <c:pt idx="2552">
                  <c:v>45.37</c:v>
                </c:pt>
                <c:pt idx="2553">
                  <c:v>45.36</c:v>
                </c:pt>
                <c:pt idx="2554">
                  <c:v>45.36</c:v>
                </c:pt>
                <c:pt idx="2555">
                  <c:v>45.36</c:v>
                </c:pt>
                <c:pt idx="2556">
                  <c:v>45.36</c:v>
                </c:pt>
                <c:pt idx="2557">
                  <c:v>45.36</c:v>
                </c:pt>
                <c:pt idx="2558">
                  <c:v>45.36</c:v>
                </c:pt>
                <c:pt idx="2559">
                  <c:v>45.36</c:v>
                </c:pt>
                <c:pt idx="2560">
                  <c:v>45.35</c:v>
                </c:pt>
                <c:pt idx="2561">
                  <c:v>45.35</c:v>
                </c:pt>
                <c:pt idx="2562">
                  <c:v>45.36</c:v>
                </c:pt>
                <c:pt idx="2563">
                  <c:v>45.36</c:v>
                </c:pt>
                <c:pt idx="2564">
                  <c:v>45.37</c:v>
                </c:pt>
                <c:pt idx="2565">
                  <c:v>45.36</c:v>
                </c:pt>
                <c:pt idx="2566">
                  <c:v>45.37</c:v>
                </c:pt>
                <c:pt idx="2567">
                  <c:v>45.36</c:v>
                </c:pt>
                <c:pt idx="2568">
                  <c:v>45.36</c:v>
                </c:pt>
                <c:pt idx="2569">
                  <c:v>45.36</c:v>
                </c:pt>
                <c:pt idx="2570">
                  <c:v>45.36</c:v>
                </c:pt>
                <c:pt idx="2571">
                  <c:v>45.36</c:v>
                </c:pt>
                <c:pt idx="2572">
                  <c:v>45.36</c:v>
                </c:pt>
                <c:pt idx="2573">
                  <c:v>45.35</c:v>
                </c:pt>
                <c:pt idx="2574">
                  <c:v>45.35</c:v>
                </c:pt>
                <c:pt idx="2575">
                  <c:v>45.34</c:v>
                </c:pt>
                <c:pt idx="2576">
                  <c:v>45.34</c:v>
                </c:pt>
                <c:pt idx="2577">
                  <c:v>45.33</c:v>
                </c:pt>
                <c:pt idx="2578">
                  <c:v>45.33</c:v>
                </c:pt>
                <c:pt idx="2579">
                  <c:v>45.34</c:v>
                </c:pt>
                <c:pt idx="2580">
                  <c:v>45.34</c:v>
                </c:pt>
                <c:pt idx="2581">
                  <c:v>45.34</c:v>
                </c:pt>
                <c:pt idx="2582">
                  <c:v>45.34</c:v>
                </c:pt>
                <c:pt idx="2583">
                  <c:v>45.34</c:v>
                </c:pt>
                <c:pt idx="2584">
                  <c:v>45.34</c:v>
                </c:pt>
                <c:pt idx="2585">
                  <c:v>45.34</c:v>
                </c:pt>
                <c:pt idx="2586">
                  <c:v>45.35</c:v>
                </c:pt>
                <c:pt idx="2587">
                  <c:v>45.35</c:v>
                </c:pt>
                <c:pt idx="2588">
                  <c:v>45.36</c:v>
                </c:pt>
                <c:pt idx="2589">
                  <c:v>45.36</c:v>
                </c:pt>
                <c:pt idx="2590">
                  <c:v>45.36</c:v>
                </c:pt>
                <c:pt idx="2591">
                  <c:v>45.36</c:v>
                </c:pt>
                <c:pt idx="2592">
                  <c:v>45.37</c:v>
                </c:pt>
                <c:pt idx="2593">
                  <c:v>45.37</c:v>
                </c:pt>
                <c:pt idx="2594">
                  <c:v>45.37</c:v>
                </c:pt>
                <c:pt idx="2595">
                  <c:v>45.37</c:v>
                </c:pt>
                <c:pt idx="2596">
                  <c:v>45.38</c:v>
                </c:pt>
                <c:pt idx="2597">
                  <c:v>45.38</c:v>
                </c:pt>
                <c:pt idx="2598">
                  <c:v>45.38</c:v>
                </c:pt>
                <c:pt idx="2599">
                  <c:v>45.39</c:v>
                </c:pt>
                <c:pt idx="2600">
                  <c:v>45.39</c:v>
                </c:pt>
                <c:pt idx="2601">
                  <c:v>45.39</c:v>
                </c:pt>
                <c:pt idx="2602">
                  <c:v>45.39</c:v>
                </c:pt>
                <c:pt idx="2603">
                  <c:v>45.39</c:v>
                </c:pt>
                <c:pt idx="2604">
                  <c:v>45.39</c:v>
                </c:pt>
                <c:pt idx="2605">
                  <c:v>45.39</c:v>
                </c:pt>
                <c:pt idx="2606">
                  <c:v>45.39</c:v>
                </c:pt>
                <c:pt idx="2607">
                  <c:v>45.39</c:v>
                </c:pt>
                <c:pt idx="2608">
                  <c:v>45.39</c:v>
                </c:pt>
                <c:pt idx="2609">
                  <c:v>45.39</c:v>
                </c:pt>
                <c:pt idx="2610">
                  <c:v>45.39</c:v>
                </c:pt>
                <c:pt idx="2611">
                  <c:v>45.39</c:v>
                </c:pt>
                <c:pt idx="2612">
                  <c:v>45.39</c:v>
                </c:pt>
                <c:pt idx="2613">
                  <c:v>45.4</c:v>
                </c:pt>
                <c:pt idx="2614">
                  <c:v>45.4</c:v>
                </c:pt>
                <c:pt idx="2615">
                  <c:v>45.4</c:v>
                </c:pt>
                <c:pt idx="2616">
                  <c:v>45.4</c:v>
                </c:pt>
                <c:pt idx="2617">
                  <c:v>45.4</c:v>
                </c:pt>
                <c:pt idx="2618">
                  <c:v>45.4</c:v>
                </c:pt>
                <c:pt idx="2619">
                  <c:v>45.4</c:v>
                </c:pt>
                <c:pt idx="2620">
                  <c:v>45.4</c:v>
                </c:pt>
                <c:pt idx="2621">
                  <c:v>45.4</c:v>
                </c:pt>
                <c:pt idx="2622">
                  <c:v>45.4</c:v>
                </c:pt>
                <c:pt idx="2623">
                  <c:v>45.4</c:v>
                </c:pt>
                <c:pt idx="2624">
                  <c:v>45.4</c:v>
                </c:pt>
                <c:pt idx="2625">
                  <c:v>45.4</c:v>
                </c:pt>
                <c:pt idx="2626">
                  <c:v>45.4</c:v>
                </c:pt>
                <c:pt idx="2627">
                  <c:v>45.4</c:v>
                </c:pt>
                <c:pt idx="2628">
                  <c:v>45.4</c:v>
                </c:pt>
                <c:pt idx="2629">
                  <c:v>45.4</c:v>
                </c:pt>
                <c:pt idx="2630">
                  <c:v>45.4</c:v>
                </c:pt>
                <c:pt idx="2631">
                  <c:v>45.4</c:v>
                </c:pt>
                <c:pt idx="2632">
                  <c:v>45.4</c:v>
                </c:pt>
                <c:pt idx="2633">
                  <c:v>45.4</c:v>
                </c:pt>
                <c:pt idx="2634">
                  <c:v>45.4</c:v>
                </c:pt>
                <c:pt idx="2635">
                  <c:v>45.4</c:v>
                </c:pt>
                <c:pt idx="2636">
                  <c:v>45.4</c:v>
                </c:pt>
                <c:pt idx="2637">
                  <c:v>45.4</c:v>
                </c:pt>
                <c:pt idx="2638">
                  <c:v>45.4</c:v>
                </c:pt>
                <c:pt idx="2639">
                  <c:v>45.4</c:v>
                </c:pt>
                <c:pt idx="2640">
                  <c:v>45.4</c:v>
                </c:pt>
                <c:pt idx="2641">
                  <c:v>45.4</c:v>
                </c:pt>
                <c:pt idx="2642">
                  <c:v>45.4</c:v>
                </c:pt>
                <c:pt idx="2643">
                  <c:v>45.4</c:v>
                </c:pt>
                <c:pt idx="2644">
                  <c:v>45.39</c:v>
                </c:pt>
                <c:pt idx="2645">
                  <c:v>45.4</c:v>
                </c:pt>
                <c:pt idx="2646">
                  <c:v>45.4</c:v>
                </c:pt>
                <c:pt idx="2647">
                  <c:v>45.39</c:v>
                </c:pt>
                <c:pt idx="2648">
                  <c:v>45.39</c:v>
                </c:pt>
                <c:pt idx="2649">
                  <c:v>45.39</c:v>
                </c:pt>
                <c:pt idx="2650">
                  <c:v>45.39</c:v>
                </c:pt>
                <c:pt idx="2651">
                  <c:v>45.39</c:v>
                </c:pt>
                <c:pt idx="2652">
                  <c:v>45.39</c:v>
                </c:pt>
                <c:pt idx="2653">
                  <c:v>45.39</c:v>
                </c:pt>
                <c:pt idx="2654">
                  <c:v>45.39</c:v>
                </c:pt>
                <c:pt idx="2655">
                  <c:v>45.38</c:v>
                </c:pt>
                <c:pt idx="2656">
                  <c:v>45.38</c:v>
                </c:pt>
                <c:pt idx="2657">
                  <c:v>45.38</c:v>
                </c:pt>
                <c:pt idx="2658">
                  <c:v>45.38</c:v>
                </c:pt>
                <c:pt idx="2659">
                  <c:v>45.38</c:v>
                </c:pt>
                <c:pt idx="2660">
                  <c:v>45.38</c:v>
                </c:pt>
                <c:pt idx="2661">
                  <c:v>45.37</c:v>
                </c:pt>
                <c:pt idx="2662">
                  <c:v>45.37</c:v>
                </c:pt>
                <c:pt idx="2663">
                  <c:v>45.37</c:v>
                </c:pt>
                <c:pt idx="2664">
                  <c:v>45.36</c:v>
                </c:pt>
                <c:pt idx="2665">
                  <c:v>45.36</c:v>
                </c:pt>
                <c:pt idx="2666">
                  <c:v>45.36</c:v>
                </c:pt>
                <c:pt idx="2667">
                  <c:v>45.36</c:v>
                </c:pt>
                <c:pt idx="2668">
                  <c:v>45.36</c:v>
                </c:pt>
                <c:pt idx="2669">
                  <c:v>45.36</c:v>
                </c:pt>
                <c:pt idx="2670">
                  <c:v>45.36</c:v>
                </c:pt>
                <c:pt idx="2671">
                  <c:v>45.36</c:v>
                </c:pt>
                <c:pt idx="2672">
                  <c:v>45.36</c:v>
                </c:pt>
                <c:pt idx="2673">
                  <c:v>45.35</c:v>
                </c:pt>
                <c:pt idx="2674">
                  <c:v>45.36</c:v>
                </c:pt>
                <c:pt idx="2675">
                  <c:v>45.36</c:v>
                </c:pt>
                <c:pt idx="2676">
                  <c:v>45.36</c:v>
                </c:pt>
                <c:pt idx="2677">
                  <c:v>45.36</c:v>
                </c:pt>
                <c:pt idx="2678">
                  <c:v>45.36</c:v>
                </c:pt>
                <c:pt idx="2679">
                  <c:v>45.36</c:v>
                </c:pt>
                <c:pt idx="2680">
                  <c:v>45.36</c:v>
                </c:pt>
                <c:pt idx="2681">
                  <c:v>45.36</c:v>
                </c:pt>
                <c:pt idx="2682">
                  <c:v>45.37</c:v>
                </c:pt>
                <c:pt idx="2683">
                  <c:v>45.37</c:v>
                </c:pt>
                <c:pt idx="2684">
                  <c:v>45.37</c:v>
                </c:pt>
                <c:pt idx="2685">
                  <c:v>45.37</c:v>
                </c:pt>
                <c:pt idx="2686">
                  <c:v>45.37</c:v>
                </c:pt>
                <c:pt idx="2687">
                  <c:v>45.37</c:v>
                </c:pt>
                <c:pt idx="2688">
                  <c:v>45.37</c:v>
                </c:pt>
                <c:pt idx="2689">
                  <c:v>45.38</c:v>
                </c:pt>
                <c:pt idx="2690">
                  <c:v>45.38</c:v>
                </c:pt>
                <c:pt idx="2691">
                  <c:v>45.38</c:v>
                </c:pt>
                <c:pt idx="2692">
                  <c:v>45.38</c:v>
                </c:pt>
                <c:pt idx="2693">
                  <c:v>45.39</c:v>
                </c:pt>
                <c:pt idx="2694">
                  <c:v>45.39</c:v>
                </c:pt>
                <c:pt idx="2695">
                  <c:v>45.39</c:v>
                </c:pt>
                <c:pt idx="2696">
                  <c:v>45.4</c:v>
                </c:pt>
                <c:pt idx="2697">
                  <c:v>45.4</c:v>
                </c:pt>
                <c:pt idx="2698">
                  <c:v>45.4</c:v>
                </c:pt>
                <c:pt idx="2699">
                  <c:v>45.4</c:v>
                </c:pt>
                <c:pt idx="2700">
                  <c:v>45.4</c:v>
                </c:pt>
                <c:pt idx="2701">
                  <c:v>45.4</c:v>
                </c:pt>
                <c:pt idx="2702">
                  <c:v>45.4</c:v>
                </c:pt>
                <c:pt idx="2703">
                  <c:v>45.41</c:v>
                </c:pt>
                <c:pt idx="2704">
                  <c:v>45.41</c:v>
                </c:pt>
                <c:pt idx="2705">
                  <c:v>45.41</c:v>
                </c:pt>
                <c:pt idx="2706">
                  <c:v>45.41</c:v>
                </c:pt>
                <c:pt idx="2707">
                  <c:v>45.41</c:v>
                </c:pt>
                <c:pt idx="2708">
                  <c:v>45.41</c:v>
                </c:pt>
                <c:pt idx="2709">
                  <c:v>45.41</c:v>
                </c:pt>
                <c:pt idx="2710">
                  <c:v>45.42</c:v>
                </c:pt>
                <c:pt idx="2711">
                  <c:v>45.42</c:v>
                </c:pt>
                <c:pt idx="2712">
                  <c:v>45.42</c:v>
                </c:pt>
                <c:pt idx="2713">
                  <c:v>45.42</c:v>
                </c:pt>
                <c:pt idx="2714">
                  <c:v>45.42</c:v>
                </c:pt>
                <c:pt idx="2715">
                  <c:v>45.43</c:v>
                </c:pt>
                <c:pt idx="2716">
                  <c:v>45.43</c:v>
                </c:pt>
                <c:pt idx="2717">
                  <c:v>45.44</c:v>
                </c:pt>
                <c:pt idx="2718">
                  <c:v>45.44</c:v>
                </c:pt>
                <c:pt idx="2719">
                  <c:v>45.45</c:v>
                </c:pt>
                <c:pt idx="2720">
                  <c:v>45.45</c:v>
                </c:pt>
                <c:pt idx="2721">
                  <c:v>45.45</c:v>
                </c:pt>
                <c:pt idx="2722">
                  <c:v>45.45</c:v>
                </c:pt>
                <c:pt idx="2723">
                  <c:v>45.45</c:v>
                </c:pt>
                <c:pt idx="2724">
                  <c:v>45.46</c:v>
                </c:pt>
                <c:pt idx="2725">
                  <c:v>45.47</c:v>
                </c:pt>
                <c:pt idx="2726">
                  <c:v>45.46</c:v>
                </c:pt>
                <c:pt idx="2727">
                  <c:v>45.46</c:v>
                </c:pt>
                <c:pt idx="2728">
                  <c:v>45.46</c:v>
                </c:pt>
                <c:pt idx="2729">
                  <c:v>45.47</c:v>
                </c:pt>
                <c:pt idx="2730">
                  <c:v>45.46</c:v>
                </c:pt>
                <c:pt idx="2731">
                  <c:v>45.46</c:v>
                </c:pt>
                <c:pt idx="2732">
                  <c:v>45.46</c:v>
                </c:pt>
                <c:pt idx="2733">
                  <c:v>45.46</c:v>
                </c:pt>
                <c:pt idx="2734">
                  <c:v>45.46</c:v>
                </c:pt>
                <c:pt idx="2735">
                  <c:v>45.46</c:v>
                </c:pt>
                <c:pt idx="2736">
                  <c:v>45.46</c:v>
                </c:pt>
                <c:pt idx="2737">
                  <c:v>45.46</c:v>
                </c:pt>
                <c:pt idx="2738">
                  <c:v>45.46</c:v>
                </c:pt>
                <c:pt idx="2739">
                  <c:v>45.46</c:v>
                </c:pt>
                <c:pt idx="2740">
                  <c:v>45.45</c:v>
                </c:pt>
                <c:pt idx="2741">
                  <c:v>45.45</c:v>
                </c:pt>
                <c:pt idx="2742">
                  <c:v>45.45</c:v>
                </c:pt>
                <c:pt idx="2743">
                  <c:v>45.44</c:v>
                </c:pt>
                <c:pt idx="2744">
                  <c:v>45.44</c:v>
                </c:pt>
                <c:pt idx="2745">
                  <c:v>45.44</c:v>
                </c:pt>
                <c:pt idx="2746">
                  <c:v>45.44</c:v>
                </c:pt>
                <c:pt idx="2747">
                  <c:v>45.44</c:v>
                </c:pt>
                <c:pt idx="2748">
                  <c:v>45.43</c:v>
                </c:pt>
                <c:pt idx="2749">
                  <c:v>45.43</c:v>
                </c:pt>
                <c:pt idx="2750">
                  <c:v>45.43</c:v>
                </c:pt>
                <c:pt idx="2751">
                  <c:v>45.43</c:v>
                </c:pt>
                <c:pt idx="2752">
                  <c:v>45.43</c:v>
                </c:pt>
                <c:pt idx="2753">
                  <c:v>45.43</c:v>
                </c:pt>
                <c:pt idx="2754">
                  <c:v>45.43</c:v>
                </c:pt>
                <c:pt idx="2755">
                  <c:v>45.43</c:v>
                </c:pt>
                <c:pt idx="2756">
                  <c:v>45.43</c:v>
                </c:pt>
                <c:pt idx="2757">
                  <c:v>45.43</c:v>
                </c:pt>
                <c:pt idx="2758">
                  <c:v>45.44</c:v>
                </c:pt>
                <c:pt idx="2759">
                  <c:v>45.44</c:v>
                </c:pt>
                <c:pt idx="2760">
                  <c:v>45.44</c:v>
                </c:pt>
                <c:pt idx="2761">
                  <c:v>45.44</c:v>
                </c:pt>
                <c:pt idx="2762">
                  <c:v>45.44</c:v>
                </c:pt>
                <c:pt idx="2763">
                  <c:v>45.44</c:v>
                </c:pt>
                <c:pt idx="2764">
                  <c:v>45.44</c:v>
                </c:pt>
                <c:pt idx="2765">
                  <c:v>45.44</c:v>
                </c:pt>
                <c:pt idx="2766">
                  <c:v>45.44</c:v>
                </c:pt>
                <c:pt idx="2767">
                  <c:v>45.44</c:v>
                </c:pt>
                <c:pt idx="2768">
                  <c:v>45.44</c:v>
                </c:pt>
                <c:pt idx="2769">
                  <c:v>45.43</c:v>
                </c:pt>
                <c:pt idx="2770">
                  <c:v>45.43</c:v>
                </c:pt>
                <c:pt idx="2771">
                  <c:v>45.43</c:v>
                </c:pt>
                <c:pt idx="2772">
                  <c:v>45.42</c:v>
                </c:pt>
                <c:pt idx="2773">
                  <c:v>45.42</c:v>
                </c:pt>
                <c:pt idx="2774">
                  <c:v>45.42</c:v>
                </c:pt>
                <c:pt idx="2775">
                  <c:v>45.42</c:v>
                </c:pt>
                <c:pt idx="2776">
                  <c:v>45.43</c:v>
                </c:pt>
                <c:pt idx="2777">
                  <c:v>45.43</c:v>
                </c:pt>
                <c:pt idx="2778">
                  <c:v>45.43</c:v>
                </c:pt>
                <c:pt idx="2779">
                  <c:v>45.43</c:v>
                </c:pt>
                <c:pt idx="2780">
                  <c:v>45.43</c:v>
                </c:pt>
                <c:pt idx="2781">
                  <c:v>45.43</c:v>
                </c:pt>
                <c:pt idx="2782">
                  <c:v>45.43</c:v>
                </c:pt>
                <c:pt idx="2783">
                  <c:v>45.43</c:v>
                </c:pt>
                <c:pt idx="2784">
                  <c:v>45.43</c:v>
                </c:pt>
                <c:pt idx="2785">
                  <c:v>45.43</c:v>
                </c:pt>
                <c:pt idx="2786">
                  <c:v>45.43</c:v>
                </c:pt>
                <c:pt idx="2787">
                  <c:v>45.43</c:v>
                </c:pt>
                <c:pt idx="2788">
                  <c:v>45.43</c:v>
                </c:pt>
                <c:pt idx="2789">
                  <c:v>45.43</c:v>
                </c:pt>
                <c:pt idx="2790">
                  <c:v>45.43</c:v>
                </c:pt>
                <c:pt idx="2791">
                  <c:v>45.44</c:v>
                </c:pt>
                <c:pt idx="2792">
                  <c:v>45.44</c:v>
                </c:pt>
                <c:pt idx="2793">
                  <c:v>45.44</c:v>
                </c:pt>
                <c:pt idx="2794">
                  <c:v>45.44</c:v>
                </c:pt>
                <c:pt idx="2795">
                  <c:v>45.44</c:v>
                </c:pt>
                <c:pt idx="2796">
                  <c:v>45.44</c:v>
                </c:pt>
                <c:pt idx="2797">
                  <c:v>45.44</c:v>
                </c:pt>
                <c:pt idx="2798">
                  <c:v>45.44</c:v>
                </c:pt>
                <c:pt idx="2799">
                  <c:v>45.44</c:v>
                </c:pt>
                <c:pt idx="2800">
                  <c:v>45.44</c:v>
                </c:pt>
                <c:pt idx="2801">
                  <c:v>45.44</c:v>
                </c:pt>
                <c:pt idx="2802">
                  <c:v>45.44</c:v>
                </c:pt>
                <c:pt idx="2803">
                  <c:v>45.44</c:v>
                </c:pt>
                <c:pt idx="2804">
                  <c:v>45.44</c:v>
                </c:pt>
                <c:pt idx="2805">
                  <c:v>45.44</c:v>
                </c:pt>
                <c:pt idx="2806">
                  <c:v>45.44</c:v>
                </c:pt>
                <c:pt idx="2807">
                  <c:v>45.44</c:v>
                </c:pt>
                <c:pt idx="2808">
                  <c:v>45.45</c:v>
                </c:pt>
                <c:pt idx="2809">
                  <c:v>45.45</c:v>
                </c:pt>
                <c:pt idx="2810">
                  <c:v>45.45</c:v>
                </c:pt>
                <c:pt idx="2811">
                  <c:v>45.45</c:v>
                </c:pt>
                <c:pt idx="2812">
                  <c:v>45.45</c:v>
                </c:pt>
                <c:pt idx="2813">
                  <c:v>45.45</c:v>
                </c:pt>
                <c:pt idx="2814">
                  <c:v>45.45</c:v>
                </c:pt>
                <c:pt idx="2815">
                  <c:v>45.45</c:v>
                </c:pt>
                <c:pt idx="2816">
                  <c:v>45.45</c:v>
                </c:pt>
                <c:pt idx="2817">
                  <c:v>45.45</c:v>
                </c:pt>
                <c:pt idx="2818">
                  <c:v>45.44</c:v>
                </c:pt>
                <c:pt idx="2819">
                  <c:v>45.44</c:v>
                </c:pt>
                <c:pt idx="2820">
                  <c:v>45.44</c:v>
                </c:pt>
                <c:pt idx="2821">
                  <c:v>45.44</c:v>
                </c:pt>
                <c:pt idx="2822">
                  <c:v>45.44</c:v>
                </c:pt>
                <c:pt idx="2823">
                  <c:v>45.44</c:v>
                </c:pt>
                <c:pt idx="2824">
                  <c:v>45.44</c:v>
                </c:pt>
                <c:pt idx="2825">
                  <c:v>45.44</c:v>
                </c:pt>
                <c:pt idx="2826">
                  <c:v>45.43</c:v>
                </c:pt>
                <c:pt idx="2827">
                  <c:v>45.43</c:v>
                </c:pt>
                <c:pt idx="2828">
                  <c:v>45.43</c:v>
                </c:pt>
                <c:pt idx="2829">
                  <c:v>45.43</c:v>
                </c:pt>
                <c:pt idx="2830">
                  <c:v>45.43</c:v>
                </c:pt>
                <c:pt idx="2831">
                  <c:v>45.43</c:v>
                </c:pt>
                <c:pt idx="2832">
                  <c:v>45.43</c:v>
                </c:pt>
                <c:pt idx="2833">
                  <c:v>45.43</c:v>
                </c:pt>
                <c:pt idx="2834">
                  <c:v>45.43</c:v>
                </c:pt>
                <c:pt idx="2835">
                  <c:v>45.43</c:v>
                </c:pt>
                <c:pt idx="2836">
                  <c:v>45.44</c:v>
                </c:pt>
                <c:pt idx="2837">
                  <c:v>45.44</c:v>
                </c:pt>
                <c:pt idx="2838">
                  <c:v>45.44</c:v>
                </c:pt>
                <c:pt idx="2839">
                  <c:v>45.43</c:v>
                </c:pt>
                <c:pt idx="2840">
                  <c:v>45.44</c:v>
                </c:pt>
                <c:pt idx="2841">
                  <c:v>45.43</c:v>
                </c:pt>
                <c:pt idx="2842">
                  <c:v>45.43</c:v>
                </c:pt>
                <c:pt idx="2843">
                  <c:v>45.43</c:v>
                </c:pt>
                <c:pt idx="2844">
                  <c:v>45.43</c:v>
                </c:pt>
                <c:pt idx="2845">
                  <c:v>45.43</c:v>
                </c:pt>
                <c:pt idx="2846">
                  <c:v>45.43</c:v>
                </c:pt>
                <c:pt idx="2847">
                  <c:v>45.43</c:v>
                </c:pt>
                <c:pt idx="2848">
                  <c:v>45.43</c:v>
                </c:pt>
                <c:pt idx="2849">
                  <c:v>45.43</c:v>
                </c:pt>
                <c:pt idx="2850">
                  <c:v>45.43</c:v>
                </c:pt>
                <c:pt idx="2851">
                  <c:v>45.43</c:v>
                </c:pt>
                <c:pt idx="2852">
                  <c:v>45.43</c:v>
                </c:pt>
                <c:pt idx="2853">
                  <c:v>45.43</c:v>
                </c:pt>
                <c:pt idx="2854">
                  <c:v>45.43</c:v>
                </c:pt>
                <c:pt idx="2855">
                  <c:v>45.43</c:v>
                </c:pt>
                <c:pt idx="2856">
                  <c:v>45.43</c:v>
                </c:pt>
                <c:pt idx="2857">
                  <c:v>45.43</c:v>
                </c:pt>
                <c:pt idx="2858">
                  <c:v>45.43</c:v>
                </c:pt>
                <c:pt idx="2859">
                  <c:v>45.43</c:v>
                </c:pt>
                <c:pt idx="2860">
                  <c:v>45.43</c:v>
                </c:pt>
                <c:pt idx="2861">
                  <c:v>45.42</c:v>
                </c:pt>
                <c:pt idx="2862">
                  <c:v>45.42</c:v>
                </c:pt>
                <c:pt idx="2863">
                  <c:v>45.42</c:v>
                </c:pt>
                <c:pt idx="2864">
                  <c:v>45.42</c:v>
                </c:pt>
                <c:pt idx="2865">
                  <c:v>45.42</c:v>
                </c:pt>
                <c:pt idx="2866">
                  <c:v>45.42</c:v>
                </c:pt>
                <c:pt idx="2867">
                  <c:v>45.42</c:v>
                </c:pt>
                <c:pt idx="2868">
                  <c:v>45.41</c:v>
                </c:pt>
                <c:pt idx="2869">
                  <c:v>45.41</c:v>
                </c:pt>
                <c:pt idx="2870">
                  <c:v>45.41</c:v>
                </c:pt>
                <c:pt idx="2871">
                  <c:v>45.41</c:v>
                </c:pt>
                <c:pt idx="2872">
                  <c:v>45.41</c:v>
                </c:pt>
                <c:pt idx="2873">
                  <c:v>45.41</c:v>
                </c:pt>
                <c:pt idx="2874">
                  <c:v>45.41</c:v>
                </c:pt>
                <c:pt idx="2875">
                  <c:v>45.41</c:v>
                </c:pt>
                <c:pt idx="2876">
                  <c:v>45.41</c:v>
                </c:pt>
                <c:pt idx="2877">
                  <c:v>45.41</c:v>
                </c:pt>
                <c:pt idx="2878">
                  <c:v>45.41</c:v>
                </c:pt>
                <c:pt idx="2879">
                  <c:v>45.41</c:v>
                </c:pt>
                <c:pt idx="2880">
                  <c:v>45.41</c:v>
                </c:pt>
                <c:pt idx="2881">
                  <c:v>45.4</c:v>
                </c:pt>
                <c:pt idx="2882">
                  <c:v>45.4</c:v>
                </c:pt>
                <c:pt idx="2883">
                  <c:v>45.4</c:v>
                </c:pt>
                <c:pt idx="2884">
                  <c:v>45.4</c:v>
                </c:pt>
                <c:pt idx="2885">
                  <c:v>45.4</c:v>
                </c:pt>
                <c:pt idx="2886">
                  <c:v>45.4</c:v>
                </c:pt>
                <c:pt idx="2887">
                  <c:v>45.39</c:v>
                </c:pt>
                <c:pt idx="2888">
                  <c:v>45.39</c:v>
                </c:pt>
                <c:pt idx="2889">
                  <c:v>45.39</c:v>
                </c:pt>
                <c:pt idx="2890">
                  <c:v>45.39</c:v>
                </c:pt>
                <c:pt idx="2891">
                  <c:v>45.38</c:v>
                </c:pt>
                <c:pt idx="2892">
                  <c:v>45.38</c:v>
                </c:pt>
                <c:pt idx="2893">
                  <c:v>45.37</c:v>
                </c:pt>
                <c:pt idx="2894">
                  <c:v>45.37</c:v>
                </c:pt>
                <c:pt idx="2895">
                  <c:v>45.36</c:v>
                </c:pt>
                <c:pt idx="2896">
                  <c:v>45.36</c:v>
                </c:pt>
                <c:pt idx="2897">
                  <c:v>45.35</c:v>
                </c:pt>
                <c:pt idx="2898">
                  <c:v>45.35</c:v>
                </c:pt>
                <c:pt idx="2899">
                  <c:v>45.34</c:v>
                </c:pt>
                <c:pt idx="2900">
                  <c:v>45.34</c:v>
                </c:pt>
                <c:pt idx="2901">
                  <c:v>45.33</c:v>
                </c:pt>
                <c:pt idx="2902">
                  <c:v>45.33</c:v>
                </c:pt>
                <c:pt idx="2903">
                  <c:v>45.33</c:v>
                </c:pt>
                <c:pt idx="2904">
                  <c:v>45.32</c:v>
                </c:pt>
                <c:pt idx="2905">
                  <c:v>45.32</c:v>
                </c:pt>
                <c:pt idx="2906">
                  <c:v>45.32</c:v>
                </c:pt>
                <c:pt idx="2907">
                  <c:v>45.31</c:v>
                </c:pt>
                <c:pt idx="2908">
                  <c:v>45.31</c:v>
                </c:pt>
                <c:pt idx="2909">
                  <c:v>45.31</c:v>
                </c:pt>
                <c:pt idx="2910">
                  <c:v>45.31</c:v>
                </c:pt>
                <c:pt idx="2911">
                  <c:v>45.3</c:v>
                </c:pt>
                <c:pt idx="2912">
                  <c:v>45.3</c:v>
                </c:pt>
                <c:pt idx="2913">
                  <c:v>45.3</c:v>
                </c:pt>
                <c:pt idx="2914">
                  <c:v>45.3</c:v>
                </c:pt>
                <c:pt idx="2915">
                  <c:v>45.29</c:v>
                </c:pt>
                <c:pt idx="2916">
                  <c:v>45.29</c:v>
                </c:pt>
                <c:pt idx="2917">
                  <c:v>45.29</c:v>
                </c:pt>
                <c:pt idx="2918">
                  <c:v>45.29</c:v>
                </c:pt>
                <c:pt idx="2919">
                  <c:v>45.29</c:v>
                </c:pt>
                <c:pt idx="2920">
                  <c:v>45.29</c:v>
                </c:pt>
                <c:pt idx="2921">
                  <c:v>45.29</c:v>
                </c:pt>
                <c:pt idx="2922">
                  <c:v>45.29</c:v>
                </c:pt>
                <c:pt idx="2923">
                  <c:v>45.29</c:v>
                </c:pt>
                <c:pt idx="2924">
                  <c:v>45.29</c:v>
                </c:pt>
                <c:pt idx="2925">
                  <c:v>45.29</c:v>
                </c:pt>
                <c:pt idx="2926">
                  <c:v>45.29</c:v>
                </c:pt>
                <c:pt idx="2927">
                  <c:v>45.29</c:v>
                </c:pt>
                <c:pt idx="2928">
                  <c:v>45.29</c:v>
                </c:pt>
                <c:pt idx="2929">
                  <c:v>45.29</c:v>
                </c:pt>
                <c:pt idx="2930">
                  <c:v>45.29</c:v>
                </c:pt>
                <c:pt idx="2931">
                  <c:v>45.29</c:v>
                </c:pt>
                <c:pt idx="2932">
                  <c:v>45.29</c:v>
                </c:pt>
                <c:pt idx="2933">
                  <c:v>45.29</c:v>
                </c:pt>
                <c:pt idx="2934">
                  <c:v>45.29</c:v>
                </c:pt>
                <c:pt idx="2935">
                  <c:v>45.28</c:v>
                </c:pt>
                <c:pt idx="2936">
                  <c:v>45.28</c:v>
                </c:pt>
                <c:pt idx="2937">
                  <c:v>45.28</c:v>
                </c:pt>
                <c:pt idx="2938">
                  <c:v>45.28</c:v>
                </c:pt>
                <c:pt idx="2939">
                  <c:v>45.28</c:v>
                </c:pt>
                <c:pt idx="2940">
                  <c:v>45.28</c:v>
                </c:pt>
                <c:pt idx="2941">
                  <c:v>45.28</c:v>
                </c:pt>
                <c:pt idx="2942">
                  <c:v>45.28</c:v>
                </c:pt>
                <c:pt idx="2943">
                  <c:v>45.28</c:v>
                </c:pt>
                <c:pt idx="2944">
                  <c:v>45.28</c:v>
                </c:pt>
                <c:pt idx="2945">
                  <c:v>45.28</c:v>
                </c:pt>
                <c:pt idx="2946">
                  <c:v>45.28</c:v>
                </c:pt>
                <c:pt idx="2947">
                  <c:v>45.27</c:v>
                </c:pt>
                <c:pt idx="2948">
                  <c:v>45.27</c:v>
                </c:pt>
                <c:pt idx="2949">
                  <c:v>45.27</c:v>
                </c:pt>
                <c:pt idx="2950">
                  <c:v>45.27</c:v>
                </c:pt>
                <c:pt idx="2951">
                  <c:v>45.26</c:v>
                </c:pt>
                <c:pt idx="2952">
                  <c:v>45.26</c:v>
                </c:pt>
                <c:pt idx="2953">
                  <c:v>45.25</c:v>
                </c:pt>
                <c:pt idx="2954">
                  <c:v>45.25</c:v>
                </c:pt>
                <c:pt idx="2955">
                  <c:v>45.25</c:v>
                </c:pt>
                <c:pt idx="2956">
                  <c:v>45.25</c:v>
                </c:pt>
                <c:pt idx="2957">
                  <c:v>45.25</c:v>
                </c:pt>
                <c:pt idx="2958">
                  <c:v>45.25</c:v>
                </c:pt>
                <c:pt idx="2959">
                  <c:v>45.25</c:v>
                </c:pt>
                <c:pt idx="2960">
                  <c:v>45.24</c:v>
                </c:pt>
                <c:pt idx="2961">
                  <c:v>45.24</c:v>
                </c:pt>
                <c:pt idx="2962">
                  <c:v>45.24</c:v>
                </c:pt>
                <c:pt idx="2963">
                  <c:v>45.24</c:v>
                </c:pt>
                <c:pt idx="2964">
                  <c:v>45.24</c:v>
                </c:pt>
                <c:pt idx="2965">
                  <c:v>45.24</c:v>
                </c:pt>
                <c:pt idx="2966">
                  <c:v>45.24</c:v>
                </c:pt>
                <c:pt idx="2967">
                  <c:v>45.24</c:v>
                </c:pt>
                <c:pt idx="2968">
                  <c:v>45.24</c:v>
                </c:pt>
                <c:pt idx="2969">
                  <c:v>45.24</c:v>
                </c:pt>
                <c:pt idx="2970">
                  <c:v>45.24</c:v>
                </c:pt>
                <c:pt idx="2971">
                  <c:v>45.24</c:v>
                </c:pt>
                <c:pt idx="2972">
                  <c:v>45.25</c:v>
                </c:pt>
                <c:pt idx="2973">
                  <c:v>45.25</c:v>
                </c:pt>
                <c:pt idx="2974">
                  <c:v>45.26</c:v>
                </c:pt>
                <c:pt idx="2975">
                  <c:v>45.26</c:v>
                </c:pt>
                <c:pt idx="2976">
                  <c:v>45.27</c:v>
                </c:pt>
                <c:pt idx="2977">
                  <c:v>45.27</c:v>
                </c:pt>
                <c:pt idx="2978">
                  <c:v>45.28</c:v>
                </c:pt>
                <c:pt idx="2979">
                  <c:v>45.29</c:v>
                </c:pt>
                <c:pt idx="2980">
                  <c:v>45.29</c:v>
                </c:pt>
                <c:pt idx="2981">
                  <c:v>45.29</c:v>
                </c:pt>
                <c:pt idx="2982">
                  <c:v>45.29</c:v>
                </c:pt>
                <c:pt idx="2983">
                  <c:v>45.29</c:v>
                </c:pt>
                <c:pt idx="2984">
                  <c:v>45.29</c:v>
                </c:pt>
                <c:pt idx="2985">
                  <c:v>45.29</c:v>
                </c:pt>
                <c:pt idx="2986">
                  <c:v>45.29</c:v>
                </c:pt>
                <c:pt idx="2987">
                  <c:v>45.29</c:v>
                </c:pt>
                <c:pt idx="2988">
                  <c:v>45.3</c:v>
                </c:pt>
                <c:pt idx="2989">
                  <c:v>45.3</c:v>
                </c:pt>
                <c:pt idx="2990">
                  <c:v>45.3</c:v>
                </c:pt>
                <c:pt idx="2991">
                  <c:v>45.31</c:v>
                </c:pt>
                <c:pt idx="2992">
                  <c:v>45.32</c:v>
                </c:pt>
                <c:pt idx="2993">
                  <c:v>45.32</c:v>
                </c:pt>
                <c:pt idx="2994">
                  <c:v>45.33</c:v>
                </c:pt>
                <c:pt idx="2995">
                  <c:v>45.34</c:v>
                </c:pt>
                <c:pt idx="2996">
                  <c:v>45.35</c:v>
                </c:pt>
                <c:pt idx="2997">
                  <c:v>45.35</c:v>
                </c:pt>
                <c:pt idx="2998">
                  <c:v>45.36</c:v>
                </c:pt>
                <c:pt idx="2999">
                  <c:v>45.37</c:v>
                </c:pt>
                <c:pt idx="3000">
                  <c:v>45.38</c:v>
                </c:pt>
                <c:pt idx="3001">
                  <c:v>45.38</c:v>
                </c:pt>
                <c:pt idx="3002">
                  <c:v>45.39</c:v>
                </c:pt>
                <c:pt idx="3003">
                  <c:v>45.39</c:v>
                </c:pt>
                <c:pt idx="3004">
                  <c:v>45.4</c:v>
                </c:pt>
                <c:pt idx="3005">
                  <c:v>45.4</c:v>
                </c:pt>
                <c:pt idx="3006">
                  <c:v>45.41</c:v>
                </c:pt>
                <c:pt idx="3007">
                  <c:v>45.41</c:v>
                </c:pt>
                <c:pt idx="3008">
                  <c:v>45.41</c:v>
                </c:pt>
                <c:pt idx="3009">
                  <c:v>45.41</c:v>
                </c:pt>
                <c:pt idx="3010">
                  <c:v>45.41</c:v>
                </c:pt>
                <c:pt idx="3011">
                  <c:v>45.42</c:v>
                </c:pt>
                <c:pt idx="3012">
                  <c:v>45.42</c:v>
                </c:pt>
                <c:pt idx="3013">
                  <c:v>45.42</c:v>
                </c:pt>
                <c:pt idx="3014">
                  <c:v>45.42</c:v>
                </c:pt>
                <c:pt idx="3015">
                  <c:v>45.42</c:v>
                </c:pt>
                <c:pt idx="3016">
                  <c:v>45.42</c:v>
                </c:pt>
                <c:pt idx="3017">
                  <c:v>45.42</c:v>
                </c:pt>
                <c:pt idx="3018">
                  <c:v>45.42</c:v>
                </c:pt>
                <c:pt idx="3019">
                  <c:v>45.42</c:v>
                </c:pt>
                <c:pt idx="3020">
                  <c:v>45.42</c:v>
                </c:pt>
                <c:pt idx="3021">
                  <c:v>45.42</c:v>
                </c:pt>
                <c:pt idx="3022">
                  <c:v>45.42</c:v>
                </c:pt>
                <c:pt idx="3023">
                  <c:v>45.43</c:v>
                </c:pt>
                <c:pt idx="3024">
                  <c:v>45.43</c:v>
                </c:pt>
                <c:pt idx="3025">
                  <c:v>45.43</c:v>
                </c:pt>
                <c:pt idx="3026">
                  <c:v>45.43</c:v>
                </c:pt>
                <c:pt idx="3027">
                  <c:v>45.43</c:v>
                </c:pt>
                <c:pt idx="3028">
                  <c:v>45.43</c:v>
                </c:pt>
                <c:pt idx="3029">
                  <c:v>45.43</c:v>
                </c:pt>
                <c:pt idx="3030">
                  <c:v>45.43</c:v>
                </c:pt>
                <c:pt idx="3031">
                  <c:v>45.43</c:v>
                </c:pt>
                <c:pt idx="3032">
                  <c:v>45.43</c:v>
                </c:pt>
                <c:pt idx="3033">
                  <c:v>45.43</c:v>
                </c:pt>
                <c:pt idx="3034">
                  <c:v>45.43</c:v>
                </c:pt>
                <c:pt idx="3035">
                  <c:v>45.43</c:v>
                </c:pt>
                <c:pt idx="3036">
                  <c:v>45.43</c:v>
                </c:pt>
                <c:pt idx="3037">
                  <c:v>45.43</c:v>
                </c:pt>
                <c:pt idx="3038">
                  <c:v>45.43</c:v>
                </c:pt>
                <c:pt idx="3039">
                  <c:v>45.43</c:v>
                </c:pt>
                <c:pt idx="3040">
                  <c:v>45.43</c:v>
                </c:pt>
                <c:pt idx="3041">
                  <c:v>45.43</c:v>
                </c:pt>
                <c:pt idx="3042">
                  <c:v>45.43</c:v>
                </c:pt>
                <c:pt idx="3043">
                  <c:v>45.43</c:v>
                </c:pt>
                <c:pt idx="3044">
                  <c:v>45.43</c:v>
                </c:pt>
                <c:pt idx="3045">
                  <c:v>45.43</c:v>
                </c:pt>
                <c:pt idx="3046">
                  <c:v>45.43</c:v>
                </c:pt>
                <c:pt idx="3047">
                  <c:v>45.43</c:v>
                </c:pt>
                <c:pt idx="3048">
                  <c:v>45.42</c:v>
                </c:pt>
                <c:pt idx="3049">
                  <c:v>45.42</c:v>
                </c:pt>
                <c:pt idx="3050">
                  <c:v>45.42</c:v>
                </c:pt>
                <c:pt idx="3051">
                  <c:v>45.42</c:v>
                </c:pt>
                <c:pt idx="3052">
                  <c:v>45.42</c:v>
                </c:pt>
                <c:pt idx="3053">
                  <c:v>45.42</c:v>
                </c:pt>
                <c:pt idx="3054">
                  <c:v>45.42</c:v>
                </c:pt>
                <c:pt idx="3055">
                  <c:v>45.42</c:v>
                </c:pt>
                <c:pt idx="3056">
                  <c:v>45.42</c:v>
                </c:pt>
                <c:pt idx="3057">
                  <c:v>45.42</c:v>
                </c:pt>
                <c:pt idx="3058">
                  <c:v>45.42</c:v>
                </c:pt>
                <c:pt idx="3059">
                  <c:v>45.42</c:v>
                </c:pt>
                <c:pt idx="3060">
                  <c:v>45.42</c:v>
                </c:pt>
                <c:pt idx="3061">
                  <c:v>45.42</c:v>
                </c:pt>
                <c:pt idx="3062">
                  <c:v>45.42</c:v>
                </c:pt>
                <c:pt idx="3063">
                  <c:v>45.42</c:v>
                </c:pt>
                <c:pt idx="3064">
                  <c:v>45.41</c:v>
                </c:pt>
                <c:pt idx="3065">
                  <c:v>45.41</c:v>
                </c:pt>
                <c:pt idx="3066">
                  <c:v>45.41</c:v>
                </c:pt>
                <c:pt idx="3067">
                  <c:v>45.41</c:v>
                </c:pt>
                <c:pt idx="3068">
                  <c:v>45.41</c:v>
                </c:pt>
                <c:pt idx="3069">
                  <c:v>45.41</c:v>
                </c:pt>
                <c:pt idx="3070">
                  <c:v>45.41</c:v>
                </c:pt>
                <c:pt idx="3071">
                  <c:v>45.41</c:v>
                </c:pt>
                <c:pt idx="3072">
                  <c:v>45.41</c:v>
                </c:pt>
                <c:pt idx="3073">
                  <c:v>45.41</c:v>
                </c:pt>
                <c:pt idx="3074">
                  <c:v>45.41</c:v>
                </c:pt>
                <c:pt idx="3075">
                  <c:v>45.41</c:v>
                </c:pt>
                <c:pt idx="3076">
                  <c:v>45.41</c:v>
                </c:pt>
                <c:pt idx="3077">
                  <c:v>45.41</c:v>
                </c:pt>
                <c:pt idx="3078">
                  <c:v>45.41</c:v>
                </c:pt>
                <c:pt idx="3079">
                  <c:v>45.41</c:v>
                </c:pt>
                <c:pt idx="3080">
                  <c:v>45.41</c:v>
                </c:pt>
                <c:pt idx="3081">
                  <c:v>45.41</c:v>
                </c:pt>
                <c:pt idx="3082">
                  <c:v>45.41</c:v>
                </c:pt>
                <c:pt idx="3083">
                  <c:v>45.41</c:v>
                </c:pt>
                <c:pt idx="3084">
                  <c:v>45.41</c:v>
                </c:pt>
                <c:pt idx="3085">
                  <c:v>45.41</c:v>
                </c:pt>
                <c:pt idx="3086">
                  <c:v>45.41</c:v>
                </c:pt>
                <c:pt idx="3087">
                  <c:v>45.41</c:v>
                </c:pt>
                <c:pt idx="3088">
                  <c:v>45.41</c:v>
                </c:pt>
                <c:pt idx="3089">
                  <c:v>45.41</c:v>
                </c:pt>
                <c:pt idx="3090">
                  <c:v>45.41</c:v>
                </c:pt>
                <c:pt idx="3091">
                  <c:v>45.41</c:v>
                </c:pt>
                <c:pt idx="3092">
                  <c:v>45.42</c:v>
                </c:pt>
                <c:pt idx="3093">
                  <c:v>45.42</c:v>
                </c:pt>
                <c:pt idx="3094">
                  <c:v>45.42</c:v>
                </c:pt>
                <c:pt idx="3095">
                  <c:v>45.41</c:v>
                </c:pt>
                <c:pt idx="3096">
                  <c:v>45.41</c:v>
                </c:pt>
                <c:pt idx="3097">
                  <c:v>45.42</c:v>
                </c:pt>
                <c:pt idx="3098">
                  <c:v>45.41</c:v>
                </c:pt>
                <c:pt idx="3099">
                  <c:v>45.41</c:v>
                </c:pt>
                <c:pt idx="3100">
                  <c:v>45.41</c:v>
                </c:pt>
                <c:pt idx="3101">
                  <c:v>45.41</c:v>
                </c:pt>
                <c:pt idx="3102">
                  <c:v>45.41</c:v>
                </c:pt>
                <c:pt idx="3103">
                  <c:v>45.41</c:v>
                </c:pt>
                <c:pt idx="3104">
                  <c:v>45.41</c:v>
                </c:pt>
                <c:pt idx="3105">
                  <c:v>45.41</c:v>
                </c:pt>
                <c:pt idx="3106">
                  <c:v>45.41</c:v>
                </c:pt>
                <c:pt idx="3107">
                  <c:v>45.41</c:v>
                </c:pt>
                <c:pt idx="3108">
                  <c:v>45.41</c:v>
                </c:pt>
                <c:pt idx="3109">
                  <c:v>45.41</c:v>
                </c:pt>
                <c:pt idx="3110">
                  <c:v>45.41</c:v>
                </c:pt>
                <c:pt idx="3111">
                  <c:v>45.41</c:v>
                </c:pt>
                <c:pt idx="3112">
                  <c:v>45.41</c:v>
                </c:pt>
                <c:pt idx="3113">
                  <c:v>45.41</c:v>
                </c:pt>
                <c:pt idx="3114">
                  <c:v>45.41</c:v>
                </c:pt>
                <c:pt idx="3115">
                  <c:v>45.41</c:v>
                </c:pt>
                <c:pt idx="3116">
                  <c:v>45.41</c:v>
                </c:pt>
                <c:pt idx="3117">
                  <c:v>45.41</c:v>
                </c:pt>
                <c:pt idx="3118">
                  <c:v>45.41</c:v>
                </c:pt>
                <c:pt idx="3119">
                  <c:v>45.41</c:v>
                </c:pt>
                <c:pt idx="3120">
                  <c:v>45.41</c:v>
                </c:pt>
                <c:pt idx="3121">
                  <c:v>45.41</c:v>
                </c:pt>
                <c:pt idx="3122">
                  <c:v>45.41</c:v>
                </c:pt>
                <c:pt idx="3123">
                  <c:v>45.41</c:v>
                </c:pt>
                <c:pt idx="3124">
                  <c:v>45.41</c:v>
                </c:pt>
                <c:pt idx="3125">
                  <c:v>45.41</c:v>
                </c:pt>
                <c:pt idx="3126">
                  <c:v>45.41</c:v>
                </c:pt>
                <c:pt idx="3127">
                  <c:v>45.41</c:v>
                </c:pt>
                <c:pt idx="3128">
                  <c:v>45.4</c:v>
                </c:pt>
                <c:pt idx="3129">
                  <c:v>45.4</c:v>
                </c:pt>
                <c:pt idx="3130">
                  <c:v>45.4</c:v>
                </c:pt>
                <c:pt idx="3131">
                  <c:v>45.4</c:v>
                </c:pt>
                <c:pt idx="3132">
                  <c:v>45.4</c:v>
                </c:pt>
                <c:pt idx="3133">
                  <c:v>45.39</c:v>
                </c:pt>
                <c:pt idx="3134">
                  <c:v>45.39</c:v>
                </c:pt>
                <c:pt idx="3135">
                  <c:v>45.39</c:v>
                </c:pt>
                <c:pt idx="3136">
                  <c:v>45.39</c:v>
                </c:pt>
                <c:pt idx="3137">
                  <c:v>45.39</c:v>
                </c:pt>
                <c:pt idx="3138">
                  <c:v>45.38</c:v>
                </c:pt>
                <c:pt idx="3139">
                  <c:v>45.37</c:v>
                </c:pt>
                <c:pt idx="3140">
                  <c:v>45.37</c:v>
                </c:pt>
                <c:pt idx="3141">
                  <c:v>45.36</c:v>
                </c:pt>
                <c:pt idx="3142">
                  <c:v>45.35</c:v>
                </c:pt>
                <c:pt idx="3143">
                  <c:v>45.35</c:v>
                </c:pt>
                <c:pt idx="3144">
                  <c:v>45.34</c:v>
                </c:pt>
                <c:pt idx="3145">
                  <c:v>45.33</c:v>
                </c:pt>
                <c:pt idx="3146">
                  <c:v>45.33</c:v>
                </c:pt>
                <c:pt idx="3147">
                  <c:v>45.33</c:v>
                </c:pt>
                <c:pt idx="3148">
                  <c:v>45.33</c:v>
                </c:pt>
                <c:pt idx="3149">
                  <c:v>45.32</c:v>
                </c:pt>
                <c:pt idx="3150">
                  <c:v>45.32</c:v>
                </c:pt>
                <c:pt idx="3151">
                  <c:v>45.32</c:v>
                </c:pt>
                <c:pt idx="3152">
                  <c:v>45.31</c:v>
                </c:pt>
                <c:pt idx="3153">
                  <c:v>45.31</c:v>
                </c:pt>
                <c:pt idx="3154">
                  <c:v>45.31</c:v>
                </c:pt>
                <c:pt idx="3155">
                  <c:v>45.31</c:v>
                </c:pt>
                <c:pt idx="3156">
                  <c:v>45.31</c:v>
                </c:pt>
                <c:pt idx="3157">
                  <c:v>45.31</c:v>
                </c:pt>
                <c:pt idx="3158">
                  <c:v>45.31</c:v>
                </c:pt>
                <c:pt idx="3159">
                  <c:v>45.31</c:v>
                </c:pt>
                <c:pt idx="3160">
                  <c:v>45.31</c:v>
                </c:pt>
                <c:pt idx="3161">
                  <c:v>45.31</c:v>
                </c:pt>
                <c:pt idx="3162">
                  <c:v>45.31</c:v>
                </c:pt>
                <c:pt idx="3163">
                  <c:v>45.31</c:v>
                </c:pt>
                <c:pt idx="3164">
                  <c:v>45.31</c:v>
                </c:pt>
                <c:pt idx="3165">
                  <c:v>45.31</c:v>
                </c:pt>
                <c:pt idx="3166">
                  <c:v>45.31</c:v>
                </c:pt>
                <c:pt idx="3167">
                  <c:v>45.31</c:v>
                </c:pt>
                <c:pt idx="3168">
                  <c:v>45.31</c:v>
                </c:pt>
                <c:pt idx="3169">
                  <c:v>45.31</c:v>
                </c:pt>
                <c:pt idx="3170">
                  <c:v>45.31</c:v>
                </c:pt>
                <c:pt idx="3171">
                  <c:v>45.31</c:v>
                </c:pt>
                <c:pt idx="3172">
                  <c:v>45.31</c:v>
                </c:pt>
                <c:pt idx="3173">
                  <c:v>45.31</c:v>
                </c:pt>
                <c:pt idx="3174">
                  <c:v>45.31</c:v>
                </c:pt>
                <c:pt idx="3175">
                  <c:v>45.31</c:v>
                </c:pt>
                <c:pt idx="3176">
                  <c:v>45.3</c:v>
                </c:pt>
                <c:pt idx="3177">
                  <c:v>45.3</c:v>
                </c:pt>
                <c:pt idx="3178">
                  <c:v>45.3</c:v>
                </c:pt>
                <c:pt idx="3179">
                  <c:v>45.3</c:v>
                </c:pt>
                <c:pt idx="3180">
                  <c:v>45.3</c:v>
                </c:pt>
                <c:pt idx="3181">
                  <c:v>45.3</c:v>
                </c:pt>
                <c:pt idx="3182">
                  <c:v>45.3</c:v>
                </c:pt>
                <c:pt idx="3183">
                  <c:v>45.3</c:v>
                </c:pt>
                <c:pt idx="3184">
                  <c:v>45.3</c:v>
                </c:pt>
                <c:pt idx="3185">
                  <c:v>45.3</c:v>
                </c:pt>
                <c:pt idx="3186">
                  <c:v>45.3</c:v>
                </c:pt>
                <c:pt idx="3187">
                  <c:v>45.3</c:v>
                </c:pt>
                <c:pt idx="3188">
                  <c:v>45.3</c:v>
                </c:pt>
                <c:pt idx="3189">
                  <c:v>45.3</c:v>
                </c:pt>
                <c:pt idx="3190">
                  <c:v>45.3</c:v>
                </c:pt>
                <c:pt idx="3191">
                  <c:v>45.3</c:v>
                </c:pt>
                <c:pt idx="3192">
                  <c:v>45.3</c:v>
                </c:pt>
                <c:pt idx="3193">
                  <c:v>45.3</c:v>
                </c:pt>
                <c:pt idx="3194">
                  <c:v>45.31</c:v>
                </c:pt>
                <c:pt idx="3195">
                  <c:v>45.31</c:v>
                </c:pt>
                <c:pt idx="3196">
                  <c:v>45.31</c:v>
                </c:pt>
                <c:pt idx="3197">
                  <c:v>45.31</c:v>
                </c:pt>
                <c:pt idx="3198">
                  <c:v>45.31</c:v>
                </c:pt>
                <c:pt idx="3199">
                  <c:v>45.31</c:v>
                </c:pt>
                <c:pt idx="3200">
                  <c:v>45.31</c:v>
                </c:pt>
                <c:pt idx="3201">
                  <c:v>45.31</c:v>
                </c:pt>
                <c:pt idx="3202">
                  <c:v>45.3</c:v>
                </c:pt>
                <c:pt idx="3203">
                  <c:v>45.3</c:v>
                </c:pt>
                <c:pt idx="3204">
                  <c:v>45.3</c:v>
                </c:pt>
                <c:pt idx="3205">
                  <c:v>45.3</c:v>
                </c:pt>
                <c:pt idx="3206">
                  <c:v>45.3</c:v>
                </c:pt>
                <c:pt idx="3207">
                  <c:v>45.29</c:v>
                </c:pt>
                <c:pt idx="3208">
                  <c:v>45.29</c:v>
                </c:pt>
                <c:pt idx="3209">
                  <c:v>45.29</c:v>
                </c:pt>
                <c:pt idx="3210">
                  <c:v>45.29</c:v>
                </c:pt>
                <c:pt idx="3211">
                  <c:v>45.29</c:v>
                </c:pt>
                <c:pt idx="3212">
                  <c:v>45.29</c:v>
                </c:pt>
                <c:pt idx="3213">
                  <c:v>45.29</c:v>
                </c:pt>
                <c:pt idx="3214">
                  <c:v>45.29</c:v>
                </c:pt>
                <c:pt idx="3215">
                  <c:v>45.29</c:v>
                </c:pt>
                <c:pt idx="3216">
                  <c:v>45.29</c:v>
                </c:pt>
                <c:pt idx="3217">
                  <c:v>45.29</c:v>
                </c:pt>
                <c:pt idx="3218">
                  <c:v>45.29</c:v>
                </c:pt>
                <c:pt idx="3219">
                  <c:v>45.29</c:v>
                </c:pt>
                <c:pt idx="3220">
                  <c:v>45.29</c:v>
                </c:pt>
                <c:pt idx="3221">
                  <c:v>45.29</c:v>
                </c:pt>
                <c:pt idx="3222">
                  <c:v>45.29</c:v>
                </c:pt>
                <c:pt idx="3223">
                  <c:v>45.29</c:v>
                </c:pt>
                <c:pt idx="3224">
                  <c:v>45.29</c:v>
                </c:pt>
                <c:pt idx="3225">
                  <c:v>45.29</c:v>
                </c:pt>
                <c:pt idx="3226">
                  <c:v>45.29</c:v>
                </c:pt>
                <c:pt idx="3227">
                  <c:v>45.29</c:v>
                </c:pt>
                <c:pt idx="3228">
                  <c:v>45.29</c:v>
                </c:pt>
                <c:pt idx="3229">
                  <c:v>45.29</c:v>
                </c:pt>
                <c:pt idx="3230">
                  <c:v>45.29</c:v>
                </c:pt>
                <c:pt idx="3231">
                  <c:v>45.29</c:v>
                </c:pt>
                <c:pt idx="3232">
                  <c:v>45.29</c:v>
                </c:pt>
                <c:pt idx="3233">
                  <c:v>45.29</c:v>
                </c:pt>
                <c:pt idx="3234">
                  <c:v>45.29</c:v>
                </c:pt>
                <c:pt idx="3235">
                  <c:v>45.29</c:v>
                </c:pt>
                <c:pt idx="3236">
                  <c:v>45.29</c:v>
                </c:pt>
                <c:pt idx="3237">
                  <c:v>45.29</c:v>
                </c:pt>
                <c:pt idx="3238">
                  <c:v>45.29</c:v>
                </c:pt>
                <c:pt idx="3239">
                  <c:v>45.29</c:v>
                </c:pt>
                <c:pt idx="3240">
                  <c:v>45.29</c:v>
                </c:pt>
                <c:pt idx="3241">
                  <c:v>45.29</c:v>
                </c:pt>
                <c:pt idx="3242">
                  <c:v>45.29</c:v>
                </c:pt>
                <c:pt idx="3243">
                  <c:v>45.29</c:v>
                </c:pt>
                <c:pt idx="3244">
                  <c:v>45.29</c:v>
                </c:pt>
                <c:pt idx="3245">
                  <c:v>45.29</c:v>
                </c:pt>
                <c:pt idx="3246">
                  <c:v>45.29</c:v>
                </c:pt>
                <c:pt idx="3247">
                  <c:v>45.29</c:v>
                </c:pt>
                <c:pt idx="3248">
                  <c:v>45.29</c:v>
                </c:pt>
                <c:pt idx="3249">
                  <c:v>45.29</c:v>
                </c:pt>
                <c:pt idx="3250">
                  <c:v>45.29</c:v>
                </c:pt>
                <c:pt idx="3251">
                  <c:v>45.29</c:v>
                </c:pt>
                <c:pt idx="3252">
                  <c:v>45.29</c:v>
                </c:pt>
                <c:pt idx="3253">
                  <c:v>45.29</c:v>
                </c:pt>
                <c:pt idx="3254">
                  <c:v>45.29</c:v>
                </c:pt>
                <c:pt idx="3255">
                  <c:v>45.29</c:v>
                </c:pt>
                <c:pt idx="3256">
                  <c:v>45.29</c:v>
                </c:pt>
                <c:pt idx="3257">
                  <c:v>45.29</c:v>
                </c:pt>
                <c:pt idx="3258">
                  <c:v>45.28</c:v>
                </c:pt>
                <c:pt idx="3259">
                  <c:v>45.28</c:v>
                </c:pt>
                <c:pt idx="3260">
                  <c:v>45.28</c:v>
                </c:pt>
                <c:pt idx="3261">
                  <c:v>45.27</c:v>
                </c:pt>
                <c:pt idx="3262">
                  <c:v>45.27</c:v>
                </c:pt>
                <c:pt idx="3263">
                  <c:v>45.27</c:v>
                </c:pt>
                <c:pt idx="3264">
                  <c:v>45.27</c:v>
                </c:pt>
                <c:pt idx="3265">
                  <c:v>45.27</c:v>
                </c:pt>
                <c:pt idx="3266">
                  <c:v>45.26</c:v>
                </c:pt>
                <c:pt idx="3267">
                  <c:v>45.26</c:v>
                </c:pt>
                <c:pt idx="3268">
                  <c:v>45.26</c:v>
                </c:pt>
                <c:pt idx="3269">
                  <c:v>45.26</c:v>
                </c:pt>
                <c:pt idx="3270">
                  <c:v>45.26</c:v>
                </c:pt>
                <c:pt idx="3271">
                  <c:v>45.26</c:v>
                </c:pt>
                <c:pt idx="3272">
                  <c:v>45.26</c:v>
                </c:pt>
                <c:pt idx="3273">
                  <c:v>45.25</c:v>
                </c:pt>
                <c:pt idx="3274">
                  <c:v>45.25</c:v>
                </c:pt>
                <c:pt idx="3275">
                  <c:v>45.24</c:v>
                </c:pt>
                <c:pt idx="3276">
                  <c:v>45.24</c:v>
                </c:pt>
                <c:pt idx="3277">
                  <c:v>45.23</c:v>
                </c:pt>
                <c:pt idx="3278">
                  <c:v>45.23</c:v>
                </c:pt>
                <c:pt idx="3279">
                  <c:v>45.23</c:v>
                </c:pt>
                <c:pt idx="3280">
                  <c:v>45.22</c:v>
                </c:pt>
                <c:pt idx="3281">
                  <c:v>45.21</c:v>
                </c:pt>
                <c:pt idx="3282">
                  <c:v>45.21</c:v>
                </c:pt>
                <c:pt idx="3283">
                  <c:v>45.21</c:v>
                </c:pt>
                <c:pt idx="3284">
                  <c:v>45.2</c:v>
                </c:pt>
                <c:pt idx="3285">
                  <c:v>45.2</c:v>
                </c:pt>
                <c:pt idx="3286">
                  <c:v>45.19</c:v>
                </c:pt>
                <c:pt idx="3287">
                  <c:v>45.2</c:v>
                </c:pt>
                <c:pt idx="3288">
                  <c:v>45.19</c:v>
                </c:pt>
                <c:pt idx="3289">
                  <c:v>45.2</c:v>
                </c:pt>
                <c:pt idx="3290">
                  <c:v>45.2</c:v>
                </c:pt>
                <c:pt idx="3291">
                  <c:v>45.2</c:v>
                </c:pt>
                <c:pt idx="3292">
                  <c:v>45.21</c:v>
                </c:pt>
                <c:pt idx="3293">
                  <c:v>45.21</c:v>
                </c:pt>
                <c:pt idx="3294">
                  <c:v>45.21</c:v>
                </c:pt>
                <c:pt idx="3295">
                  <c:v>45.21</c:v>
                </c:pt>
                <c:pt idx="3296">
                  <c:v>45.21</c:v>
                </c:pt>
                <c:pt idx="3297">
                  <c:v>45.22</c:v>
                </c:pt>
                <c:pt idx="3298">
                  <c:v>45.22</c:v>
                </c:pt>
                <c:pt idx="3299">
                  <c:v>45.22</c:v>
                </c:pt>
                <c:pt idx="3300">
                  <c:v>45.23</c:v>
                </c:pt>
                <c:pt idx="3301">
                  <c:v>45.23</c:v>
                </c:pt>
                <c:pt idx="3302">
                  <c:v>45.23</c:v>
                </c:pt>
                <c:pt idx="3303">
                  <c:v>45.24</c:v>
                </c:pt>
                <c:pt idx="3304">
                  <c:v>45.24</c:v>
                </c:pt>
                <c:pt idx="3305">
                  <c:v>45.24</c:v>
                </c:pt>
                <c:pt idx="3306">
                  <c:v>45.24</c:v>
                </c:pt>
                <c:pt idx="3307">
                  <c:v>45.24</c:v>
                </c:pt>
                <c:pt idx="3308">
                  <c:v>45.24</c:v>
                </c:pt>
                <c:pt idx="3309">
                  <c:v>45.24</c:v>
                </c:pt>
                <c:pt idx="3310">
                  <c:v>45.25</c:v>
                </c:pt>
                <c:pt idx="3311">
                  <c:v>45.25</c:v>
                </c:pt>
                <c:pt idx="3312">
                  <c:v>45.25</c:v>
                </c:pt>
                <c:pt idx="3313">
                  <c:v>45.26</c:v>
                </c:pt>
                <c:pt idx="3314">
                  <c:v>45.26</c:v>
                </c:pt>
                <c:pt idx="3315">
                  <c:v>45.27</c:v>
                </c:pt>
                <c:pt idx="3316">
                  <c:v>45.27</c:v>
                </c:pt>
                <c:pt idx="3317">
                  <c:v>45.27</c:v>
                </c:pt>
                <c:pt idx="3318">
                  <c:v>45.27</c:v>
                </c:pt>
                <c:pt idx="3319">
                  <c:v>45.27</c:v>
                </c:pt>
                <c:pt idx="3320">
                  <c:v>45.27</c:v>
                </c:pt>
                <c:pt idx="3321">
                  <c:v>45.28</c:v>
                </c:pt>
                <c:pt idx="3322">
                  <c:v>45.28</c:v>
                </c:pt>
                <c:pt idx="3323">
                  <c:v>45.29</c:v>
                </c:pt>
                <c:pt idx="3324">
                  <c:v>45.29</c:v>
                </c:pt>
                <c:pt idx="3325">
                  <c:v>45.29</c:v>
                </c:pt>
                <c:pt idx="3326">
                  <c:v>45.29</c:v>
                </c:pt>
                <c:pt idx="3327">
                  <c:v>45.29</c:v>
                </c:pt>
                <c:pt idx="3328">
                  <c:v>45.29</c:v>
                </c:pt>
                <c:pt idx="3329">
                  <c:v>45.29</c:v>
                </c:pt>
                <c:pt idx="3330">
                  <c:v>45.29</c:v>
                </c:pt>
                <c:pt idx="3331">
                  <c:v>45.29</c:v>
                </c:pt>
                <c:pt idx="3332">
                  <c:v>45.29</c:v>
                </c:pt>
                <c:pt idx="3333">
                  <c:v>45.29</c:v>
                </c:pt>
                <c:pt idx="3334">
                  <c:v>45.29</c:v>
                </c:pt>
                <c:pt idx="3335">
                  <c:v>45.29</c:v>
                </c:pt>
                <c:pt idx="3336">
                  <c:v>45.29</c:v>
                </c:pt>
                <c:pt idx="3337">
                  <c:v>45.29</c:v>
                </c:pt>
                <c:pt idx="3338">
                  <c:v>45.29</c:v>
                </c:pt>
                <c:pt idx="3339">
                  <c:v>45.29</c:v>
                </c:pt>
                <c:pt idx="3340">
                  <c:v>45.29</c:v>
                </c:pt>
                <c:pt idx="3341">
                  <c:v>45.29</c:v>
                </c:pt>
                <c:pt idx="3342">
                  <c:v>45.29</c:v>
                </c:pt>
                <c:pt idx="3343">
                  <c:v>45.29</c:v>
                </c:pt>
                <c:pt idx="3344">
                  <c:v>45.29</c:v>
                </c:pt>
                <c:pt idx="3345">
                  <c:v>45.29</c:v>
                </c:pt>
                <c:pt idx="3346">
                  <c:v>45.3</c:v>
                </c:pt>
                <c:pt idx="3347">
                  <c:v>45.3</c:v>
                </c:pt>
                <c:pt idx="3348">
                  <c:v>45.3</c:v>
                </c:pt>
                <c:pt idx="3349">
                  <c:v>45.3</c:v>
                </c:pt>
                <c:pt idx="3350">
                  <c:v>45.31</c:v>
                </c:pt>
                <c:pt idx="3351">
                  <c:v>45.31</c:v>
                </c:pt>
                <c:pt idx="3352">
                  <c:v>45.32</c:v>
                </c:pt>
                <c:pt idx="3353">
                  <c:v>45.32</c:v>
                </c:pt>
                <c:pt idx="3354">
                  <c:v>45.33</c:v>
                </c:pt>
                <c:pt idx="3355">
                  <c:v>45.33</c:v>
                </c:pt>
                <c:pt idx="3356">
                  <c:v>45.34</c:v>
                </c:pt>
                <c:pt idx="3357">
                  <c:v>45.34</c:v>
                </c:pt>
                <c:pt idx="3358">
                  <c:v>45.35</c:v>
                </c:pt>
                <c:pt idx="3359">
                  <c:v>45.35</c:v>
                </c:pt>
                <c:pt idx="3360">
                  <c:v>45.35</c:v>
                </c:pt>
                <c:pt idx="3361">
                  <c:v>45.36</c:v>
                </c:pt>
                <c:pt idx="3362">
                  <c:v>45.36</c:v>
                </c:pt>
                <c:pt idx="3363">
                  <c:v>45.36</c:v>
                </c:pt>
                <c:pt idx="3364">
                  <c:v>45.36</c:v>
                </c:pt>
                <c:pt idx="3365">
                  <c:v>45.37</c:v>
                </c:pt>
                <c:pt idx="3366">
                  <c:v>45.37</c:v>
                </c:pt>
                <c:pt idx="3367">
                  <c:v>45.37</c:v>
                </c:pt>
                <c:pt idx="3368">
                  <c:v>45.37</c:v>
                </c:pt>
                <c:pt idx="3369">
                  <c:v>45.38</c:v>
                </c:pt>
                <c:pt idx="3370">
                  <c:v>45.39</c:v>
                </c:pt>
                <c:pt idx="3371">
                  <c:v>45.39</c:v>
                </c:pt>
                <c:pt idx="3372">
                  <c:v>45.39</c:v>
                </c:pt>
                <c:pt idx="3373">
                  <c:v>45.4</c:v>
                </c:pt>
                <c:pt idx="3374">
                  <c:v>45.4</c:v>
                </c:pt>
                <c:pt idx="3375">
                  <c:v>45.4</c:v>
                </c:pt>
                <c:pt idx="3376">
                  <c:v>45.41</c:v>
                </c:pt>
                <c:pt idx="3377">
                  <c:v>45.41</c:v>
                </c:pt>
                <c:pt idx="3378">
                  <c:v>45.41</c:v>
                </c:pt>
                <c:pt idx="3379">
                  <c:v>45.41</c:v>
                </c:pt>
                <c:pt idx="3380">
                  <c:v>45.41</c:v>
                </c:pt>
                <c:pt idx="3381">
                  <c:v>45.41</c:v>
                </c:pt>
                <c:pt idx="3382">
                  <c:v>45.41</c:v>
                </c:pt>
                <c:pt idx="3383">
                  <c:v>45.42</c:v>
                </c:pt>
                <c:pt idx="3384">
                  <c:v>45.42</c:v>
                </c:pt>
                <c:pt idx="3385">
                  <c:v>45.42</c:v>
                </c:pt>
                <c:pt idx="3386">
                  <c:v>45.41</c:v>
                </c:pt>
                <c:pt idx="3387">
                  <c:v>45.42</c:v>
                </c:pt>
                <c:pt idx="3388">
                  <c:v>45.42</c:v>
                </c:pt>
                <c:pt idx="3389">
                  <c:v>45.42</c:v>
                </c:pt>
                <c:pt idx="3390">
                  <c:v>45.42</c:v>
                </c:pt>
                <c:pt idx="3391">
                  <c:v>45.42</c:v>
                </c:pt>
                <c:pt idx="3392">
                  <c:v>45.42</c:v>
                </c:pt>
                <c:pt idx="3393">
                  <c:v>45.43</c:v>
                </c:pt>
                <c:pt idx="3394">
                  <c:v>45.43</c:v>
                </c:pt>
                <c:pt idx="3395">
                  <c:v>45.44</c:v>
                </c:pt>
                <c:pt idx="3396">
                  <c:v>45.45</c:v>
                </c:pt>
                <c:pt idx="3397">
                  <c:v>45.45</c:v>
                </c:pt>
                <c:pt idx="3398">
                  <c:v>45.46</c:v>
                </c:pt>
                <c:pt idx="3399">
                  <c:v>45.47</c:v>
                </c:pt>
                <c:pt idx="3400">
                  <c:v>45.47</c:v>
                </c:pt>
                <c:pt idx="3401">
                  <c:v>45.48</c:v>
                </c:pt>
                <c:pt idx="3402">
                  <c:v>45.48</c:v>
                </c:pt>
                <c:pt idx="3403">
                  <c:v>45.48</c:v>
                </c:pt>
                <c:pt idx="3404">
                  <c:v>45.49</c:v>
                </c:pt>
                <c:pt idx="3405">
                  <c:v>45.49</c:v>
                </c:pt>
                <c:pt idx="3406">
                  <c:v>45.49</c:v>
                </c:pt>
                <c:pt idx="3407">
                  <c:v>45.49</c:v>
                </c:pt>
                <c:pt idx="3408">
                  <c:v>45.49</c:v>
                </c:pt>
                <c:pt idx="3409">
                  <c:v>45.49</c:v>
                </c:pt>
                <c:pt idx="3410">
                  <c:v>45.49</c:v>
                </c:pt>
                <c:pt idx="3411">
                  <c:v>45.49</c:v>
                </c:pt>
                <c:pt idx="3412">
                  <c:v>45.49</c:v>
                </c:pt>
                <c:pt idx="3413">
                  <c:v>45.49</c:v>
                </c:pt>
                <c:pt idx="3414">
                  <c:v>45.5</c:v>
                </c:pt>
                <c:pt idx="3415">
                  <c:v>45.5</c:v>
                </c:pt>
                <c:pt idx="3416">
                  <c:v>45.5</c:v>
                </c:pt>
                <c:pt idx="3417">
                  <c:v>45.51</c:v>
                </c:pt>
                <c:pt idx="3418">
                  <c:v>45.51</c:v>
                </c:pt>
                <c:pt idx="3419">
                  <c:v>45.51</c:v>
                </c:pt>
                <c:pt idx="3420">
                  <c:v>45.51</c:v>
                </c:pt>
                <c:pt idx="3421">
                  <c:v>45.51</c:v>
                </c:pt>
                <c:pt idx="3422">
                  <c:v>45.52</c:v>
                </c:pt>
                <c:pt idx="3423">
                  <c:v>45.52</c:v>
                </c:pt>
                <c:pt idx="3424">
                  <c:v>45.52</c:v>
                </c:pt>
                <c:pt idx="3425">
                  <c:v>45.52</c:v>
                </c:pt>
                <c:pt idx="3426">
                  <c:v>45.52</c:v>
                </c:pt>
                <c:pt idx="3427">
                  <c:v>45.53</c:v>
                </c:pt>
                <c:pt idx="3428">
                  <c:v>45.53</c:v>
                </c:pt>
                <c:pt idx="3429">
                  <c:v>45.53</c:v>
                </c:pt>
                <c:pt idx="3430">
                  <c:v>45.53</c:v>
                </c:pt>
                <c:pt idx="3431">
                  <c:v>45.53</c:v>
                </c:pt>
                <c:pt idx="3432">
                  <c:v>45.53</c:v>
                </c:pt>
                <c:pt idx="3433">
                  <c:v>45.53</c:v>
                </c:pt>
                <c:pt idx="3434">
                  <c:v>45.53</c:v>
                </c:pt>
                <c:pt idx="3435">
                  <c:v>45.53</c:v>
                </c:pt>
                <c:pt idx="3436">
                  <c:v>45.53</c:v>
                </c:pt>
                <c:pt idx="3437">
                  <c:v>45.53</c:v>
                </c:pt>
                <c:pt idx="3438">
                  <c:v>45.53</c:v>
                </c:pt>
                <c:pt idx="3439">
                  <c:v>45.53</c:v>
                </c:pt>
                <c:pt idx="3440">
                  <c:v>45.53</c:v>
                </c:pt>
                <c:pt idx="3441">
                  <c:v>45.53</c:v>
                </c:pt>
                <c:pt idx="3442">
                  <c:v>45.53</c:v>
                </c:pt>
                <c:pt idx="3443">
                  <c:v>45.53</c:v>
                </c:pt>
                <c:pt idx="3444">
                  <c:v>45.53</c:v>
                </c:pt>
                <c:pt idx="3445">
                  <c:v>45.53</c:v>
                </c:pt>
                <c:pt idx="3446">
                  <c:v>45.53</c:v>
                </c:pt>
                <c:pt idx="3447">
                  <c:v>45.53</c:v>
                </c:pt>
                <c:pt idx="3448">
                  <c:v>45.53</c:v>
                </c:pt>
                <c:pt idx="3449">
                  <c:v>45.53</c:v>
                </c:pt>
                <c:pt idx="3450">
                  <c:v>45.53</c:v>
                </c:pt>
                <c:pt idx="3451">
                  <c:v>45.53</c:v>
                </c:pt>
                <c:pt idx="3452">
                  <c:v>45.53</c:v>
                </c:pt>
                <c:pt idx="3453">
                  <c:v>45.53</c:v>
                </c:pt>
                <c:pt idx="3454">
                  <c:v>45.53</c:v>
                </c:pt>
                <c:pt idx="3455">
                  <c:v>45.53</c:v>
                </c:pt>
                <c:pt idx="3456">
                  <c:v>45.53</c:v>
                </c:pt>
                <c:pt idx="3457">
                  <c:v>45.53</c:v>
                </c:pt>
                <c:pt idx="3458">
                  <c:v>45.53</c:v>
                </c:pt>
                <c:pt idx="3459">
                  <c:v>45.53</c:v>
                </c:pt>
                <c:pt idx="3460">
                  <c:v>45.53</c:v>
                </c:pt>
                <c:pt idx="3461">
                  <c:v>45.53</c:v>
                </c:pt>
                <c:pt idx="3462">
                  <c:v>45.53</c:v>
                </c:pt>
                <c:pt idx="3463">
                  <c:v>45.53</c:v>
                </c:pt>
                <c:pt idx="3464">
                  <c:v>45.53</c:v>
                </c:pt>
                <c:pt idx="3465">
                  <c:v>45.53</c:v>
                </c:pt>
                <c:pt idx="3466">
                  <c:v>45.53</c:v>
                </c:pt>
                <c:pt idx="3467">
                  <c:v>45.53</c:v>
                </c:pt>
                <c:pt idx="3468">
                  <c:v>45.53</c:v>
                </c:pt>
                <c:pt idx="3469">
                  <c:v>45.53</c:v>
                </c:pt>
                <c:pt idx="3470">
                  <c:v>45.53</c:v>
                </c:pt>
                <c:pt idx="3471">
                  <c:v>45.53</c:v>
                </c:pt>
                <c:pt idx="3472">
                  <c:v>45.53</c:v>
                </c:pt>
                <c:pt idx="3473">
                  <c:v>45.53</c:v>
                </c:pt>
                <c:pt idx="3474">
                  <c:v>45.53</c:v>
                </c:pt>
                <c:pt idx="3475">
                  <c:v>45.53</c:v>
                </c:pt>
                <c:pt idx="3476">
                  <c:v>45.53</c:v>
                </c:pt>
                <c:pt idx="3477">
                  <c:v>45.53</c:v>
                </c:pt>
                <c:pt idx="3478">
                  <c:v>45.53</c:v>
                </c:pt>
                <c:pt idx="3479">
                  <c:v>45.53</c:v>
                </c:pt>
                <c:pt idx="3480">
                  <c:v>45.53</c:v>
                </c:pt>
                <c:pt idx="3481">
                  <c:v>45.53</c:v>
                </c:pt>
                <c:pt idx="3482">
                  <c:v>45.53</c:v>
                </c:pt>
                <c:pt idx="3483">
                  <c:v>45.53</c:v>
                </c:pt>
                <c:pt idx="3484">
                  <c:v>45.53</c:v>
                </c:pt>
                <c:pt idx="3485">
                  <c:v>45.53</c:v>
                </c:pt>
                <c:pt idx="3486">
                  <c:v>45.53</c:v>
                </c:pt>
                <c:pt idx="3487">
                  <c:v>45.53</c:v>
                </c:pt>
                <c:pt idx="3488">
                  <c:v>45.53</c:v>
                </c:pt>
                <c:pt idx="3489">
                  <c:v>45.52</c:v>
                </c:pt>
                <c:pt idx="3490">
                  <c:v>45.52</c:v>
                </c:pt>
                <c:pt idx="3491">
                  <c:v>45.52</c:v>
                </c:pt>
                <c:pt idx="3492">
                  <c:v>45.51</c:v>
                </c:pt>
                <c:pt idx="3493">
                  <c:v>45.51</c:v>
                </c:pt>
                <c:pt idx="3494">
                  <c:v>45.51</c:v>
                </c:pt>
                <c:pt idx="3495">
                  <c:v>45.51</c:v>
                </c:pt>
                <c:pt idx="3496">
                  <c:v>45.5</c:v>
                </c:pt>
                <c:pt idx="3497">
                  <c:v>45.5</c:v>
                </c:pt>
                <c:pt idx="3498">
                  <c:v>45.49</c:v>
                </c:pt>
                <c:pt idx="3499">
                  <c:v>45.49</c:v>
                </c:pt>
                <c:pt idx="3500">
                  <c:v>45.49</c:v>
                </c:pt>
                <c:pt idx="3501">
                  <c:v>45.49</c:v>
                </c:pt>
                <c:pt idx="3502">
                  <c:v>45.48</c:v>
                </c:pt>
                <c:pt idx="3503">
                  <c:v>45.48</c:v>
                </c:pt>
                <c:pt idx="3504">
                  <c:v>45.47</c:v>
                </c:pt>
                <c:pt idx="3505">
                  <c:v>45.46</c:v>
                </c:pt>
                <c:pt idx="3506">
                  <c:v>45.45</c:v>
                </c:pt>
                <c:pt idx="3507">
                  <c:v>45.44</c:v>
                </c:pt>
                <c:pt idx="3508">
                  <c:v>45.43</c:v>
                </c:pt>
                <c:pt idx="3509">
                  <c:v>45.43</c:v>
                </c:pt>
                <c:pt idx="3510">
                  <c:v>45.43</c:v>
                </c:pt>
                <c:pt idx="3511">
                  <c:v>45.42</c:v>
                </c:pt>
                <c:pt idx="3512">
                  <c:v>45.42</c:v>
                </c:pt>
                <c:pt idx="3513">
                  <c:v>45.42</c:v>
                </c:pt>
                <c:pt idx="3514">
                  <c:v>45.42</c:v>
                </c:pt>
                <c:pt idx="3515">
                  <c:v>45.42</c:v>
                </c:pt>
                <c:pt idx="3516">
                  <c:v>45.42</c:v>
                </c:pt>
                <c:pt idx="3517">
                  <c:v>45.41</c:v>
                </c:pt>
                <c:pt idx="3518">
                  <c:v>45.41</c:v>
                </c:pt>
                <c:pt idx="3519">
                  <c:v>45.41</c:v>
                </c:pt>
                <c:pt idx="3520">
                  <c:v>45.41</c:v>
                </c:pt>
                <c:pt idx="3521">
                  <c:v>45.41</c:v>
                </c:pt>
                <c:pt idx="3522">
                  <c:v>45.4</c:v>
                </c:pt>
                <c:pt idx="3523">
                  <c:v>45.4</c:v>
                </c:pt>
                <c:pt idx="3524">
                  <c:v>45.39</c:v>
                </c:pt>
                <c:pt idx="3525">
                  <c:v>45.39</c:v>
                </c:pt>
                <c:pt idx="3526">
                  <c:v>45.39</c:v>
                </c:pt>
                <c:pt idx="3527">
                  <c:v>45.39</c:v>
                </c:pt>
                <c:pt idx="3528">
                  <c:v>45.39</c:v>
                </c:pt>
                <c:pt idx="3529">
                  <c:v>45.38</c:v>
                </c:pt>
                <c:pt idx="3530">
                  <c:v>45.38</c:v>
                </c:pt>
                <c:pt idx="3531">
                  <c:v>45.38</c:v>
                </c:pt>
                <c:pt idx="3532">
                  <c:v>45.38</c:v>
                </c:pt>
                <c:pt idx="3533">
                  <c:v>45.38</c:v>
                </c:pt>
                <c:pt idx="3534">
                  <c:v>45.37</c:v>
                </c:pt>
                <c:pt idx="3535">
                  <c:v>45.37</c:v>
                </c:pt>
                <c:pt idx="3536">
                  <c:v>45.37</c:v>
                </c:pt>
                <c:pt idx="3537">
                  <c:v>45.37</c:v>
                </c:pt>
                <c:pt idx="3538">
                  <c:v>45.37</c:v>
                </c:pt>
                <c:pt idx="3539">
                  <c:v>45.36</c:v>
                </c:pt>
                <c:pt idx="3540">
                  <c:v>45.36</c:v>
                </c:pt>
                <c:pt idx="3541">
                  <c:v>45.36</c:v>
                </c:pt>
                <c:pt idx="3542">
                  <c:v>45.35</c:v>
                </c:pt>
                <c:pt idx="3543">
                  <c:v>45.35</c:v>
                </c:pt>
                <c:pt idx="3544">
                  <c:v>45.35</c:v>
                </c:pt>
                <c:pt idx="3545">
                  <c:v>45.34</c:v>
                </c:pt>
                <c:pt idx="3546">
                  <c:v>45.34</c:v>
                </c:pt>
                <c:pt idx="3547">
                  <c:v>45.34</c:v>
                </c:pt>
                <c:pt idx="3548">
                  <c:v>45.34</c:v>
                </c:pt>
                <c:pt idx="3549">
                  <c:v>45.34</c:v>
                </c:pt>
                <c:pt idx="3550">
                  <c:v>45.35</c:v>
                </c:pt>
                <c:pt idx="3551">
                  <c:v>45.35</c:v>
                </c:pt>
                <c:pt idx="3552">
                  <c:v>45.36</c:v>
                </c:pt>
                <c:pt idx="3553">
                  <c:v>45.37</c:v>
                </c:pt>
                <c:pt idx="3554">
                  <c:v>45.37</c:v>
                </c:pt>
                <c:pt idx="3555">
                  <c:v>45.38</c:v>
                </c:pt>
                <c:pt idx="3556">
                  <c:v>45.38</c:v>
                </c:pt>
                <c:pt idx="3557">
                  <c:v>45.38</c:v>
                </c:pt>
                <c:pt idx="3558">
                  <c:v>45.38</c:v>
                </c:pt>
                <c:pt idx="3559">
                  <c:v>45.38</c:v>
                </c:pt>
                <c:pt idx="3560">
                  <c:v>45.39</c:v>
                </c:pt>
                <c:pt idx="3561">
                  <c:v>45.39</c:v>
                </c:pt>
                <c:pt idx="3562">
                  <c:v>45.39</c:v>
                </c:pt>
                <c:pt idx="3563">
                  <c:v>45.39</c:v>
                </c:pt>
                <c:pt idx="3564">
                  <c:v>45.4</c:v>
                </c:pt>
                <c:pt idx="3565">
                  <c:v>45.4</c:v>
                </c:pt>
                <c:pt idx="3566">
                  <c:v>45.41</c:v>
                </c:pt>
                <c:pt idx="3567">
                  <c:v>45.41</c:v>
                </c:pt>
                <c:pt idx="3568">
                  <c:v>45.41</c:v>
                </c:pt>
                <c:pt idx="3569">
                  <c:v>45.41</c:v>
                </c:pt>
                <c:pt idx="3570">
                  <c:v>45.41</c:v>
                </c:pt>
                <c:pt idx="3571">
                  <c:v>45.42</c:v>
                </c:pt>
                <c:pt idx="3572">
                  <c:v>45.42</c:v>
                </c:pt>
                <c:pt idx="3573">
                  <c:v>45.42</c:v>
                </c:pt>
                <c:pt idx="3574">
                  <c:v>45.42</c:v>
                </c:pt>
                <c:pt idx="3575">
                  <c:v>45.42</c:v>
                </c:pt>
                <c:pt idx="3576">
                  <c:v>45.42</c:v>
                </c:pt>
                <c:pt idx="3577">
                  <c:v>45.43</c:v>
                </c:pt>
                <c:pt idx="3578">
                  <c:v>45.43</c:v>
                </c:pt>
                <c:pt idx="3579">
                  <c:v>45.44</c:v>
                </c:pt>
                <c:pt idx="3580">
                  <c:v>45.44</c:v>
                </c:pt>
                <c:pt idx="3581">
                  <c:v>45.44</c:v>
                </c:pt>
                <c:pt idx="3582">
                  <c:v>45.44</c:v>
                </c:pt>
                <c:pt idx="3583">
                  <c:v>45.45</c:v>
                </c:pt>
                <c:pt idx="3584">
                  <c:v>45.45</c:v>
                </c:pt>
                <c:pt idx="3585">
                  <c:v>45.46</c:v>
                </c:pt>
                <c:pt idx="3586">
                  <c:v>45.46</c:v>
                </c:pt>
                <c:pt idx="3587">
                  <c:v>45.47</c:v>
                </c:pt>
                <c:pt idx="3588">
                  <c:v>45.48</c:v>
                </c:pt>
                <c:pt idx="3589">
                  <c:v>45.48</c:v>
                </c:pt>
                <c:pt idx="3590">
                  <c:v>45.49</c:v>
                </c:pt>
                <c:pt idx="3591">
                  <c:v>45.49</c:v>
                </c:pt>
                <c:pt idx="3592">
                  <c:v>45.49</c:v>
                </c:pt>
                <c:pt idx="3593">
                  <c:v>45.5</c:v>
                </c:pt>
                <c:pt idx="3594">
                  <c:v>45.5</c:v>
                </c:pt>
                <c:pt idx="3595">
                  <c:v>45.5</c:v>
                </c:pt>
                <c:pt idx="3596">
                  <c:v>45.5</c:v>
                </c:pt>
                <c:pt idx="3597">
                  <c:v>45.5</c:v>
                </c:pt>
                <c:pt idx="3598">
                  <c:v>45.51</c:v>
                </c:pt>
                <c:pt idx="3599">
                  <c:v>45.51</c:v>
                </c:pt>
                <c:pt idx="3600">
                  <c:v>45.51</c:v>
                </c:pt>
                <c:pt idx="3601">
                  <c:v>45.52</c:v>
                </c:pt>
                <c:pt idx="3602">
                  <c:v>45.52</c:v>
                </c:pt>
                <c:pt idx="3603">
                  <c:v>45.52</c:v>
                </c:pt>
                <c:pt idx="3604">
                  <c:v>45.53</c:v>
                </c:pt>
                <c:pt idx="3605">
                  <c:v>45.53</c:v>
                </c:pt>
                <c:pt idx="3606">
                  <c:v>45.53</c:v>
                </c:pt>
                <c:pt idx="3607">
                  <c:v>45.53</c:v>
                </c:pt>
                <c:pt idx="3608">
                  <c:v>45.53</c:v>
                </c:pt>
                <c:pt idx="3609">
                  <c:v>45.53</c:v>
                </c:pt>
                <c:pt idx="3610">
                  <c:v>45.53</c:v>
                </c:pt>
                <c:pt idx="3611">
                  <c:v>45.53</c:v>
                </c:pt>
                <c:pt idx="3612">
                  <c:v>45.53</c:v>
                </c:pt>
                <c:pt idx="3613">
                  <c:v>45.53</c:v>
                </c:pt>
                <c:pt idx="3614">
                  <c:v>45.53</c:v>
                </c:pt>
                <c:pt idx="3615">
                  <c:v>45.53</c:v>
                </c:pt>
                <c:pt idx="3616">
                  <c:v>45.53</c:v>
                </c:pt>
                <c:pt idx="3617">
                  <c:v>45.53</c:v>
                </c:pt>
                <c:pt idx="3618">
                  <c:v>45.53</c:v>
                </c:pt>
                <c:pt idx="3619">
                  <c:v>45.53</c:v>
                </c:pt>
                <c:pt idx="3620">
                  <c:v>45.53</c:v>
                </c:pt>
                <c:pt idx="3621">
                  <c:v>45.53</c:v>
                </c:pt>
                <c:pt idx="3622">
                  <c:v>45.53</c:v>
                </c:pt>
                <c:pt idx="3623">
                  <c:v>45.53</c:v>
                </c:pt>
                <c:pt idx="3624">
                  <c:v>45.53</c:v>
                </c:pt>
                <c:pt idx="3625">
                  <c:v>45.53</c:v>
                </c:pt>
                <c:pt idx="3626">
                  <c:v>45.53</c:v>
                </c:pt>
                <c:pt idx="3627">
                  <c:v>45.53</c:v>
                </c:pt>
                <c:pt idx="3628">
                  <c:v>45.53</c:v>
                </c:pt>
                <c:pt idx="3629">
                  <c:v>45.53</c:v>
                </c:pt>
                <c:pt idx="3630">
                  <c:v>45.53</c:v>
                </c:pt>
                <c:pt idx="3631">
                  <c:v>45.53</c:v>
                </c:pt>
                <c:pt idx="3632">
                  <c:v>45.53</c:v>
                </c:pt>
                <c:pt idx="3633">
                  <c:v>45.53</c:v>
                </c:pt>
                <c:pt idx="3634">
                  <c:v>45.53</c:v>
                </c:pt>
                <c:pt idx="3635">
                  <c:v>45.53</c:v>
                </c:pt>
                <c:pt idx="3636">
                  <c:v>45.53</c:v>
                </c:pt>
                <c:pt idx="3637">
                  <c:v>45.53</c:v>
                </c:pt>
                <c:pt idx="3638">
                  <c:v>45.53</c:v>
                </c:pt>
                <c:pt idx="3639">
                  <c:v>45.53</c:v>
                </c:pt>
                <c:pt idx="3640">
                  <c:v>45.53</c:v>
                </c:pt>
                <c:pt idx="3641">
                  <c:v>45.53</c:v>
                </c:pt>
                <c:pt idx="3642">
                  <c:v>45.53</c:v>
                </c:pt>
                <c:pt idx="3643">
                  <c:v>45.53</c:v>
                </c:pt>
                <c:pt idx="3644">
                  <c:v>45.53</c:v>
                </c:pt>
                <c:pt idx="3645">
                  <c:v>45.53</c:v>
                </c:pt>
                <c:pt idx="3646">
                  <c:v>45.53</c:v>
                </c:pt>
                <c:pt idx="3647">
                  <c:v>45.53</c:v>
                </c:pt>
                <c:pt idx="3648">
                  <c:v>45.53</c:v>
                </c:pt>
                <c:pt idx="3649">
                  <c:v>45.53</c:v>
                </c:pt>
                <c:pt idx="3650">
                  <c:v>45.53</c:v>
                </c:pt>
                <c:pt idx="3651">
                  <c:v>45.53</c:v>
                </c:pt>
                <c:pt idx="3652">
                  <c:v>45.53</c:v>
                </c:pt>
                <c:pt idx="3653">
                  <c:v>45.53</c:v>
                </c:pt>
                <c:pt idx="3654">
                  <c:v>45.53</c:v>
                </c:pt>
                <c:pt idx="3655">
                  <c:v>45.53</c:v>
                </c:pt>
                <c:pt idx="3656">
                  <c:v>45.53</c:v>
                </c:pt>
                <c:pt idx="3657">
                  <c:v>45.53</c:v>
                </c:pt>
                <c:pt idx="3658">
                  <c:v>45.53</c:v>
                </c:pt>
                <c:pt idx="3659">
                  <c:v>45.53</c:v>
                </c:pt>
                <c:pt idx="3660">
                  <c:v>45.53</c:v>
                </c:pt>
                <c:pt idx="3661">
                  <c:v>45.53</c:v>
                </c:pt>
                <c:pt idx="3662">
                  <c:v>45.53</c:v>
                </c:pt>
                <c:pt idx="3663">
                  <c:v>45.53</c:v>
                </c:pt>
                <c:pt idx="3664">
                  <c:v>45.53</c:v>
                </c:pt>
                <c:pt idx="3665">
                  <c:v>45.53</c:v>
                </c:pt>
                <c:pt idx="3666">
                  <c:v>45.53</c:v>
                </c:pt>
                <c:pt idx="3667">
                  <c:v>45.53</c:v>
                </c:pt>
                <c:pt idx="3668">
                  <c:v>45.53</c:v>
                </c:pt>
                <c:pt idx="3669">
                  <c:v>45.53</c:v>
                </c:pt>
                <c:pt idx="3670">
                  <c:v>45.53</c:v>
                </c:pt>
                <c:pt idx="3671">
                  <c:v>45.53</c:v>
                </c:pt>
                <c:pt idx="3672">
                  <c:v>45.53</c:v>
                </c:pt>
                <c:pt idx="3673">
                  <c:v>45.53</c:v>
                </c:pt>
                <c:pt idx="3674">
                  <c:v>45.53</c:v>
                </c:pt>
                <c:pt idx="3675">
                  <c:v>45.52</c:v>
                </c:pt>
                <c:pt idx="3676">
                  <c:v>45.52</c:v>
                </c:pt>
                <c:pt idx="3677">
                  <c:v>45.52</c:v>
                </c:pt>
                <c:pt idx="3678">
                  <c:v>45.52</c:v>
                </c:pt>
                <c:pt idx="3679">
                  <c:v>45.52</c:v>
                </c:pt>
                <c:pt idx="3680">
                  <c:v>45.51</c:v>
                </c:pt>
                <c:pt idx="3681">
                  <c:v>45.51</c:v>
                </c:pt>
                <c:pt idx="3682">
                  <c:v>45.51</c:v>
                </c:pt>
                <c:pt idx="3683">
                  <c:v>45.51</c:v>
                </c:pt>
                <c:pt idx="3684">
                  <c:v>45.51</c:v>
                </c:pt>
                <c:pt idx="3685">
                  <c:v>45.5</c:v>
                </c:pt>
                <c:pt idx="3686">
                  <c:v>45.5</c:v>
                </c:pt>
                <c:pt idx="3687">
                  <c:v>45.5</c:v>
                </c:pt>
                <c:pt idx="3688">
                  <c:v>45.5</c:v>
                </c:pt>
                <c:pt idx="3689">
                  <c:v>45.49</c:v>
                </c:pt>
                <c:pt idx="3690">
                  <c:v>45.49</c:v>
                </c:pt>
                <c:pt idx="3691">
                  <c:v>45.49</c:v>
                </c:pt>
                <c:pt idx="3692">
                  <c:v>45.49</c:v>
                </c:pt>
                <c:pt idx="3693">
                  <c:v>45.49</c:v>
                </c:pt>
                <c:pt idx="3694">
                  <c:v>45.49</c:v>
                </c:pt>
                <c:pt idx="3695">
                  <c:v>45.48</c:v>
                </c:pt>
                <c:pt idx="3696">
                  <c:v>45.48</c:v>
                </c:pt>
                <c:pt idx="3697">
                  <c:v>45.48</c:v>
                </c:pt>
                <c:pt idx="3698">
                  <c:v>45.48</c:v>
                </c:pt>
                <c:pt idx="3699">
                  <c:v>45.47</c:v>
                </c:pt>
                <c:pt idx="3700">
                  <c:v>45.47</c:v>
                </c:pt>
                <c:pt idx="3701">
                  <c:v>45.47</c:v>
                </c:pt>
                <c:pt idx="3702">
                  <c:v>45.47</c:v>
                </c:pt>
                <c:pt idx="3703">
                  <c:v>45.48</c:v>
                </c:pt>
                <c:pt idx="3704">
                  <c:v>45.48</c:v>
                </c:pt>
                <c:pt idx="3705">
                  <c:v>45.48</c:v>
                </c:pt>
                <c:pt idx="3706">
                  <c:v>45.48</c:v>
                </c:pt>
                <c:pt idx="3707">
                  <c:v>45.48</c:v>
                </c:pt>
                <c:pt idx="3708">
                  <c:v>45.49</c:v>
                </c:pt>
                <c:pt idx="3709">
                  <c:v>45.49</c:v>
                </c:pt>
                <c:pt idx="3710">
                  <c:v>45.49</c:v>
                </c:pt>
                <c:pt idx="3711">
                  <c:v>45.5</c:v>
                </c:pt>
                <c:pt idx="3712">
                  <c:v>45.5</c:v>
                </c:pt>
                <c:pt idx="3713">
                  <c:v>45.49</c:v>
                </c:pt>
                <c:pt idx="3714">
                  <c:v>45.49</c:v>
                </c:pt>
                <c:pt idx="3715">
                  <c:v>45.49</c:v>
                </c:pt>
                <c:pt idx="3716">
                  <c:v>45.49</c:v>
                </c:pt>
                <c:pt idx="3717">
                  <c:v>45.5</c:v>
                </c:pt>
                <c:pt idx="3718">
                  <c:v>45.49</c:v>
                </c:pt>
                <c:pt idx="3719">
                  <c:v>45.5</c:v>
                </c:pt>
                <c:pt idx="3720">
                  <c:v>45.5</c:v>
                </c:pt>
                <c:pt idx="3721">
                  <c:v>45.5</c:v>
                </c:pt>
                <c:pt idx="3722">
                  <c:v>45.5</c:v>
                </c:pt>
                <c:pt idx="3723">
                  <c:v>45.51</c:v>
                </c:pt>
                <c:pt idx="3724">
                  <c:v>45.51</c:v>
                </c:pt>
                <c:pt idx="3725">
                  <c:v>45.51</c:v>
                </c:pt>
                <c:pt idx="3726">
                  <c:v>45.51</c:v>
                </c:pt>
                <c:pt idx="3727">
                  <c:v>45.51</c:v>
                </c:pt>
                <c:pt idx="3728">
                  <c:v>45.51</c:v>
                </c:pt>
                <c:pt idx="3729">
                  <c:v>45.51</c:v>
                </c:pt>
                <c:pt idx="3730">
                  <c:v>45.51</c:v>
                </c:pt>
                <c:pt idx="3731">
                  <c:v>45.51</c:v>
                </c:pt>
                <c:pt idx="3732">
                  <c:v>45.51</c:v>
                </c:pt>
                <c:pt idx="3733">
                  <c:v>45.51</c:v>
                </c:pt>
                <c:pt idx="3734">
                  <c:v>45.51</c:v>
                </c:pt>
                <c:pt idx="3735">
                  <c:v>45.51</c:v>
                </c:pt>
                <c:pt idx="3736">
                  <c:v>45.5</c:v>
                </c:pt>
                <c:pt idx="3737">
                  <c:v>45.5</c:v>
                </c:pt>
                <c:pt idx="3738">
                  <c:v>45.49</c:v>
                </c:pt>
                <c:pt idx="3739">
                  <c:v>45.49</c:v>
                </c:pt>
                <c:pt idx="3740">
                  <c:v>45.49</c:v>
                </c:pt>
                <c:pt idx="3741">
                  <c:v>45.49</c:v>
                </c:pt>
                <c:pt idx="3742">
                  <c:v>45.49</c:v>
                </c:pt>
                <c:pt idx="3743">
                  <c:v>45.48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6308296"/>
        <c:axId val="286306728"/>
      </c:scatterChart>
      <c:valAx>
        <c:axId val="2863082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06728"/>
        <c:crosses val="autoZero"/>
        <c:crossBetween val="midCat"/>
      </c:valAx>
      <c:valAx>
        <c:axId val="286306728"/>
        <c:scaling>
          <c:orientation val="minMax"/>
          <c:max val="46"/>
          <c:min val="4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082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'2015_10_29-13_18_58'!$B$1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'2015_10_29-13_18_58'!$A$2:$A$5658</c:f>
              <c:numCache>
                <c:formatCode>mm:ss.0</c:formatCode>
                <c:ptCount val="5657"/>
                <c:pt idx="0">
                  <c:v>0.55496127314814814</c:v>
                </c:pt>
                <c:pt idx="1">
                  <c:v>0.55496457175925928</c:v>
                </c:pt>
                <c:pt idx="2">
                  <c:v>0.55496797453703706</c:v>
                </c:pt>
                <c:pt idx="3">
                  <c:v>0.55497156250000002</c:v>
                </c:pt>
                <c:pt idx="4">
                  <c:v>0.55497553240740738</c:v>
                </c:pt>
                <c:pt idx="5">
                  <c:v>0.55497839120370374</c:v>
                </c:pt>
                <c:pt idx="6">
                  <c:v>0.55498187500000007</c:v>
                </c:pt>
                <c:pt idx="7">
                  <c:v>0.55498531250000005</c:v>
                </c:pt>
                <c:pt idx="8">
                  <c:v>0.5549898148148148</c:v>
                </c:pt>
                <c:pt idx="9">
                  <c:v>0.55499278935185192</c:v>
                </c:pt>
                <c:pt idx="10">
                  <c:v>0.55499627314814814</c:v>
                </c:pt>
                <c:pt idx="11">
                  <c:v>0.55499918981481489</c:v>
                </c:pt>
                <c:pt idx="12">
                  <c:v>0.55500269675925928</c:v>
                </c:pt>
                <c:pt idx="13">
                  <c:v>0.55500629629629628</c:v>
                </c:pt>
                <c:pt idx="14">
                  <c:v>0.55500984953703703</c:v>
                </c:pt>
                <c:pt idx="15">
                  <c:v>0.55501328703703701</c:v>
                </c:pt>
                <c:pt idx="16">
                  <c:v>0.55501601851851856</c:v>
                </c:pt>
                <c:pt idx="17">
                  <c:v>0.55501935185185192</c:v>
                </c:pt>
                <c:pt idx="18">
                  <c:v>0.55502261574074074</c:v>
                </c:pt>
                <c:pt idx="19">
                  <c:v>0.55502590277777775</c:v>
                </c:pt>
                <c:pt idx="20">
                  <c:v>0.5550295833333333</c:v>
                </c:pt>
                <c:pt idx="21">
                  <c:v>0.55503319444444443</c:v>
                </c:pt>
                <c:pt idx="22">
                  <c:v>0.55503665509259259</c:v>
                </c:pt>
                <c:pt idx="23">
                  <c:v>0.55504027777777776</c:v>
                </c:pt>
                <c:pt idx="24">
                  <c:v>0.55504377314814812</c:v>
                </c:pt>
                <c:pt idx="25">
                  <c:v>0.55504776620370377</c:v>
                </c:pt>
                <c:pt idx="26">
                  <c:v>0.55505070601851847</c:v>
                </c:pt>
                <c:pt idx="27">
                  <c:v>0.5550543171296296</c:v>
                </c:pt>
                <c:pt idx="28">
                  <c:v>0.55505837962962967</c:v>
                </c:pt>
                <c:pt idx="29">
                  <c:v>0.55506153935185187</c:v>
                </c:pt>
                <c:pt idx="30">
                  <c:v>0.55506560185185183</c:v>
                </c:pt>
                <c:pt idx="31">
                  <c:v>0.55507034722222226</c:v>
                </c:pt>
                <c:pt idx="32">
                  <c:v>0.55507451388888895</c:v>
                </c:pt>
                <c:pt idx="33">
                  <c:v>0.55507869212962968</c:v>
                </c:pt>
                <c:pt idx="34">
                  <c:v>0.55508255787037031</c:v>
                </c:pt>
                <c:pt idx="35">
                  <c:v>0.55508574074074069</c:v>
                </c:pt>
                <c:pt idx="36">
                  <c:v>0.55508973379629623</c:v>
                </c:pt>
                <c:pt idx="37">
                  <c:v>0.5550935763888889</c:v>
                </c:pt>
                <c:pt idx="38">
                  <c:v>0.55509758101851847</c:v>
                </c:pt>
                <c:pt idx="39">
                  <c:v>0.55510094907407403</c:v>
                </c:pt>
                <c:pt idx="40">
                  <c:v>0.55510425925925932</c:v>
                </c:pt>
                <c:pt idx="41">
                  <c:v>0.55510754629629633</c:v>
                </c:pt>
                <c:pt idx="42">
                  <c:v>0.55511085648148151</c:v>
                </c:pt>
                <c:pt idx="43">
                  <c:v>0.55511417824074072</c:v>
                </c:pt>
                <c:pt idx="44">
                  <c:v>0.55511719907407409</c:v>
                </c:pt>
                <c:pt idx="45">
                  <c:v>0.55512071759259263</c:v>
                </c:pt>
                <c:pt idx="46">
                  <c:v>0.55512372685185185</c:v>
                </c:pt>
                <c:pt idx="47">
                  <c:v>0.55512718750000001</c:v>
                </c:pt>
                <c:pt idx="48">
                  <c:v>0.5551306597222222</c:v>
                </c:pt>
                <c:pt idx="49">
                  <c:v>0.55513418981481488</c:v>
                </c:pt>
                <c:pt idx="50">
                  <c:v>0.55513773148148149</c:v>
                </c:pt>
                <c:pt idx="51">
                  <c:v>0.55514078703703706</c:v>
                </c:pt>
                <c:pt idx="52">
                  <c:v>0.55514431712962964</c:v>
                </c:pt>
                <c:pt idx="53">
                  <c:v>0.55514778935185183</c:v>
                </c:pt>
                <c:pt idx="54">
                  <c:v>0.55515129629629623</c:v>
                </c:pt>
                <c:pt idx="55">
                  <c:v>0.55515471064814814</c:v>
                </c:pt>
                <c:pt idx="56">
                  <c:v>0.55515803240740735</c:v>
                </c:pt>
                <c:pt idx="57">
                  <c:v>0.55516144675925927</c:v>
                </c:pt>
                <c:pt idx="58">
                  <c:v>0.55516504629629626</c:v>
                </c:pt>
                <c:pt idx="59">
                  <c:v>0.55516858796296298</c:v>
                </c:pt>
                <c:pt idx="60">
                  <c:v>0.55517211805555555</c:v>
                </c:pt>
                <c:pt idx="61">
                  <c:v>0.55517490740740738</c:v>
                </c:pt>
                <c:pt idx="62">
                  <c:v>0.55517820601851853</c:v>
                </c:pt>
                <c:pt idx="63">
                  <c:v>0.55518101851851853</c:v>
                </c:pt>
                <c:pt idx="64">
                  <c:v>0.55518434027777774</c:v>
                </c:pt>
                <c:pt idx="65">
                  <c:v>0.55518721064814813</c:v>
                </c:pt>
                <c:pt idx="66">
                  <c:v>0.55519078703703706</c:v>
                </c:pt>
                <c:pt idx="67">
                  <c:v>0.5551943055555556</c:v>
                </c:pt>
                <c:pt idx="68">
                  <c:v>0.55519777777777779</c:v>
                </c:pt>
                <c:pt idx="69">
                  <c:v>0.55520123842592595</c:v>
                </c:pt>
                <c:pt idx="70">
                  <c:v>0.55520421296296296</c:v>
                </c:pt>
                <c:pt idx="71">
                  <c:v>0.55520775462962957</c:v>
                </c:pt>
                <c:pt idx="72">
                  <c:v>0.55521138888888888</c:v>
                </c:pt>
                <c:pt idx="73">
                  <c:v>0.55521488425925924</c:v>
                </c:pt>
                <c:pt idx="74">
                  <c:v>0.55521837962962961</c:v>
                </c:pt>
                <c:pt idx="75">
                  <c:v>0.55522143518518519</c:v>
                </c:pt>
                <c:pt idx="76">
                  <c:v>0.55522493055555555</c:v>
                </c:pt>
                <c:pt idx="77">
                  <c:v>0.55522844907407409</c:v>
                </c:pt>
                <c:pt idx="78">
                  <c:v>0.55523192129629628</c:v>
                </c:pt>
                <c:pt idx="79">
                  <c:v>0.55523535879629626</c:v>
                </c:pt>
                <c:pt idx="80">
                  <c:v>0.55523869212962962</c:v>
                </c:pt>
                <c:pt idx="81">
                  <c:v>0.55524141203703703</c:v>
                </c:pt>
                <c:pt idx="82">
                  <c:v>0.55524474537037039</c:v>
                </c:pt>
                <c:pt idx="83">
                  <c:v>0.55524752314814818</c:v>
                </c:pt>
                <c:pt idx="84">
                  <c:v>0.55525094907407413</c:v>
                </c:pt>
                <c:pt idx="85">
                  <c:v>0.55525442129629632</c:v>
                </c:pt>
                <c:pt idx="86">
                  <c:v>0.55525793981481486</c:v>
                </c:pt>
                <c:pt idx="87">
                  <c:v>0.55526142361111108</c:v>
                </c:pt>
                <c:pt idx="88">
                  <c:v>0.55526493055555559</c:v>
                </c:pt>
                <c:pt idx="89">
                  <c:v>0.55526797453703702</c:v>
                </c:pt>
                <c:pt idx="90">
                  <c:v>0.55527165509259258</c:v>
                </c:pt>
                <c:pt idx="91">
                  <c:v>0.55527539351851851</c:v>
                </c:pt>
                <c:pt idx="92">
                  <c:v>0.55527903935185186</c:v>
                </c:pt>
                <c:pt idx="93">
                  <c:v>0.55528209490740743</c:v>
                </c:pt>
                <c:pt idx="94">
                  <c:v>0.55528578703703702</c:v>
                </c:pt>
                <c:pt idx="95">
                  <c:v>0.55528936342592594</c:v>
                </c:pt>
                <c:pt idx="96">
                  <c:v>0.55529300925925928</c:v>
                </c:pt>
                <c:pt idx="97">
                  <c:v>0.55529664351851848</c:v>
                </c:pt>
                <c:pt idx="98">
                  <c:v>0.55529947916666667</c:v>
                </c:pt>
                <c:pt idx="99">
                  <c:v>0.55530297453703703</c:v>
                </c:pt>
                <c:pt idx="100">
                  <c:v>0.55530574074074079</c:v>
                </c:pt>
                <c:pt idx="101">
                  <c:v>0.55530930555555558</c:v>
                </c:pt>
                <c:pt idx="102">
                  <c:v>0.55531289351851854</c:v>
                </c:pt>
                <c:pt idx="103">
                  <c:v>0.55531625000000007</c:v>
                </c:pt>
                <c:pt idx="104">
                  <c:v>0.55531971064814811</c:v>
                </c:pt>
                <c:pt idx="105">
                  <c:v>0.5553224537037037</c:v>
                </c:pt>
                <c:pt idx="106">
                  <c:v>0.5553258333333333</c:v>
                </c:pt>
                <c:pt idx="107">
                  <c:v>0.55532863425925927</c:v>
                </c:pt>
                <c:pt idx="108">
                  <c:v>0.55533209490740743</c:v>
                </c:pt>
                <c:pt idx="109">
                  <c:v>0.55533542824074067</c:v>
                </c:pt>
                <c:pt idx="110">
                  <c:v>0.55533892361111115</c:v>
                </c:pt>
                <c:pt idx="111">
                  <c:v>0.55534232638888892</c:v>
                </c:pt>
                <c:pt idx="112">
                  <c:v>0.55534586805555552</c:v>
                </c:pt>
                <c:pt idx="113">
                  <c:v>0.55534880787037044</c:v>
                </c:pt>
                <c:pt idx="114">
                  <c:v>0.55535229166666666</c:v>
                </c:pt>
                <c:pt idx="115">
                  <c:v>0.55535597222222222</c:v>
                </c:pt>
                <c:pt idx="116">
                  <c:v>0.55535952546296297</c:v>
                </c:pt>
                <c:pt idx="117">
                  <c:v>0.55536311342592592</c:v>
                </c:pt>
                <c:pt idx="118">
                  <c:v>0.55536615740740747</c:v>
                </c:pt>
                <c:pt idx="119">
                  <c:v>0.55536969907407407</c:v>
                </c:pt>
                <c:pt idx="120">
                  <c:v>0.55537337962962963</c:v>
                </c:pt>
                <c:pt idx="121">
                  <c:v>0.55537702546296297</c:v>
                </c:pt>
                <c:pt idx="122">
                  <c:v>0.55538056712962958</c:v>
                </c:pt>
                <c:pt idx="123">
                  <c:v>0.5553835416666667</c:v>
                </c:pt>
                <c:pt idx="124">
                  <c:v>0.55538718749999993</c:v>
                </c:pt>
                <c:pt idx="125">
                  <c:v>0.55539092592592587</c:v>
                </c:pt>
                <c:pt idx="126">
                  <c:v>0.55539442129629635</c:v>
                </c:pt>
                <c:pt idx="127">
                  <c:v>0.55539795138888892</c:v>
                </c:pt>
                <c:pt idx="128">
                  <c:v>0.55540076388888882</c:v>
                </c:pt>
                <c:pt idx="129">
                  <c:v>0.55540413194444438</c:v>
                </c:pt>
                <c:pt idx="130">
                  <c:v>0.55540703703703709</c:v>
                </c:pt>
                <c:pt idx="131">
                  <c:v>0.5554104861111111</c:v>
                </c:pt>
                <c:pt idx="132">
                  <c:v>0.55541392361111108</c:v>
                </c:pt>
                <c:pt idx="133">
                  <c:v>0.55541740740740742</c:v>
                </c:pt>
                <c:pt idx="134">
                  <c:v>0.55542096064814817</c:v>
                </c:pt>
                <c:pt idx="135">
                  <c:v>0.55542403935185181</c:v>
                </c:pt>
                <c:pt idx="136">
                  <c:v>0.55542766203703697</c:v>
                </c:pt>
                <c:pt idx="137">
                  <c:v>0.55543138888888888</c:v>
                </c:pt>
                <c:pt idx="138">
                  <c:v>0.55543534722222221</c:v>
                </c:pt>
                <c:pt idx="139">
                  <c:v>0.55543829861111116</c:v>
                </c:pt>
                <c:pt idx="140">
                  <c:v>0.55544189814814815</c:v>
                </c:pt>
                <c:pt idx="141">
                  <c:v>0.5554448495370371</c:v>
                </c:pt>
                <c:pt idx="142">
                  <c:v>0.55544851851851851</c:v>
                </c:pt>
                <c:pt idx="143">
                  <c:v>0.55545214120370368</c:v>
                </c:pt>
                <c:pt idx="144">
                  <c:v>0.55545570601851846</c:v>
                </c:pt>
                <c:pt idx="145">
                  <c:v>0.55545866898148144</c:v>
                </c:pt>
                <c:pt idx="146">
                  <c:v>0.55546201388888894</c:v>
                </c:pt>
                <c:pt idx="147">
                  <c:v>0.55546482638888894</c:v>
                </c:pt>
                <c:pt idx="148">
                  <c:v>0.55546822916666672</c:v>
                </c:pt>
                <c:pt idx="149">
                  <c:v>0.55547215277777784</c:v>
                </c:pt>
                <c:pt idx="150">
                  <c:v>0.55547555555555561</c:v>
                </c:pt>
                <c:pt idx="151">
                  <c:v>0.55547918981481481</c:v>
                </c:pt>
                <c:pt idx="152">
                  <c:v>0.55548217592592597</c:v>
                </c:pt>
                <c:pt idx="153">
                  <c:v>0.55548572916666672</c:v>
                </c:pt>
                <c:pt idx="154">
                  <c:v>0.55548928240740747</c:v>
                </c:pt>
                <c:pt idx="155">
                  <c:v>0.55549290509259264</c:v>
                </c:pt>
                <c:pt idx="156">
                  <c:v>0.55549643518518521</c:v>
                </c:pt>
                <c:pt idx="157">
                  <c:v>0.55549953703703703</c:v>
                </c:pt>
                <c:pt idx="158">
                  <c:v>0.55550327546296296</c:v>
                </c:pt>
                <c:pt idx="159">
                  <c:v>0.55550684027777775</c:v>
                </c:pt>
                <c:pt idx="160">
                  <c:v>0.55551048611111109</c:v>
                </c:pt>
                <c:pt idx="161">
                  <c:v>0.55551354166666667</c:v>
                </c:pt>
                <c:pt idx="162">
                  <c:v>0.55551708333333327</c:v>
                </c:pt>
                <c:pt idx="163">
                  <c:v>0.55552010416666664</c:v>
                </c:pt>
                <c:pt idx="164">
                  <c:v>0.55552377314814816</c:v>
                </c:pt>
                <c:pt idx="165">
                  <c:v>0.55552723379629632</c:v>
                </c:pt>
                <c:pt idx="166">
                  <c:v>0.55553069444444447</c:v>
                </c:pt>
                <c:pt idx="167">
                  <c:v>0.55553413194444445</c:v>
                </c:pt>
                <c:pt idx="168">
                  <c:v>0.55553695601851849</c:v>
                </c:pt>
                <c:pt idx="169">
                  <c:v>0.55554031250000002</c:v>
                </c:pt>
                <c:pt idx="170">
                  <c:v>0.55554378472222221</c:v>
                </c:pt>
                <c:pt idx="171">
                  <c:v>0.55554717592592595</c:v>
                </c:pt>
                <c:pt idx="172">
                  <c:v>0.55555063657407411</c:v>
                </c:pt>
                <c:pt idx="173">
                  <c:v>0.55555405092592591</c:v>
                </c:pt>
                <c:pt idx="174">
                  <c:v>0.55555712962962966</c:v>
                </c:pt>
                <c:pt idx="175">
                  <c:v>0.55556046296296302</c:v>
                </c:pt>
                <c:pt idx="176">
                  <c:v>0.55556321759259253</c:v>
                </c:pt>
                <c:pt idx="177">
                  <c:v>0.55556658564814809</c:v>
                </c:pt>
                <c:pt idx="178">
                  <c:v>0.55557016203703702</c:v>
                </c:pt>
                <c:pt idx="179">
                  <c:v>0.55557385416666671</c:v>
                </c:pt>
                <c:pt idx="180">
                  <c:v>0.5555773263888889</c:v>
                </c:pt>
                <c:pt idx="181">
                  <c:v>0.55558024305555553</c:v>
                </c:pt>
                <c:pt idx="182">
                  <c:v>0.55558381944444446</c:v>
                </c:pt>
                <c:pt idx="183">
                  <c:v>0.55558736111111118</c:v>
                </c:pt>
                <c:pt idx="184">
                  <c:v>0.55559106481481479</c:v>
                </c:pt>
                <c:pt idx="185">
                  <c:v>0.55559458333333334</c:v>
                </c:pt>
                <c:pt idx="186">
                  <c:v>0.55559746527777776</c:v>
                </c:pt>
                <c:pt idx="187">
                  <c:v>0.55560092592592591</c:v>
                </c:pt>
                <c:pt idx="188">
                  <c:v>0.55560383101851851</c:v>
                </c:pt>
                <c:pt idx="189">
                  <c:v>0.55560745370370368</c:v>
                </c:pt>
                <c:pt idx="190">
                  <c:v>0.55561092592592598</c:v>
                </c:pt>
                <c:pt idx="191">
                  <c:v>0.55561447916666673</c:v>
                </c:pt>
                <c:pt idx="192">
                  <c:v>0.55561792824074074</c:v>
                </c:pt>
                <c:pt idx="193">
                  <c:v>0.55562083333333334</c:v>
                </c:pt>
                <c:pt idx="194">
                  <c:v>0.55562432870370371</c:v>
                </c:pt>
                <c:pt idx="195">
                  <c:v>0.55562762731481474</c:v>
                </c:pt>
                <c:pt idx="196">
                  <c:v>0.55563101851851859</c:v>
                </c:pt>
                <c:pt idx="197">
                  <c:v>0.55563439814814808</c:v>
                </c:pt>
                <c:pt idx="198">
                  <c:v>0.5556377199074074</c:v>
                </c:pt>
                <c:pt idx="199">
                  <c:v>0.55564108796296297</c:v>
                </c:pt>
                <c:pt idx="200">
                  <c:v>0.55564395833333335</c:v>
                </c:pt>
                <c:pt idx="201">
                  <c:v>0.55564754629629631</c:v>
                </c:pt>
                <c:pt idx="202">
                  <c:v>0.55565109953703706</c:v>
                </c:pt>
                <c:pt idx="203">
                  <c:v>0.55565468750000002</c:v>
                </c:pt>
                <c:pt idx="204">
                  <c:v>0.55565826388888884</c:v>
                </c:pt>
                <c:pt idx="205">
                  <c:v>0.55566121527777779</c:v>
                </c:pt>
                <c:pt idx="206">
                  <c:v>0.55566472222222218</c:v>
                </c:pt>
                <c:pt idx="207">
                  <c:v>0.55566760416666672</c:v>
                </c:pt>
                <c:pt idx="208">
                  <c:v>0.55567118055555553</c:v>
                </c:pt>
                <c:pt idx="209">
                  <c:v>0.55567465277777772</c:v>
                </c:pt>
                <c:pt idx="210">
                  <c:v>0.55567833333333339</c:v>
                </c:pt>
                <c:pt idx="211">
                  <c:v>0.55568135416666664</c:v>
                </c:pt>
                <c:pt idx="212">
                  <c:v>0.55568483796296297</c:v>
                </c:pt>
                <c:pt idx="213">
                  <c:v>0.55568766203703701</c:v>
                </c:pt>
                <c:pt idx="214">
                  <c:v>0.55569097222222219</c:v>
                </c:pt>
                <c:pt idx="215">
                  <c:v>0.55569442129629631</c:v>
                </c:pt>
                <c:pt idx="216">
                  <c:v>0.55569774305555553</c:v>
                </c:pt>
                <c:pt idx="217">
                  <c:v>0.5557011458333333</c:v>
                </c:pt>
                <c:pt idx="218">
                  <c:v>0.55570469907407405</c:v>
                </c:pt>
                <c:pt idx="219">
                  <c:v>0.55570762731481482</c:v>
                </c:pt>
                <c:pt idx="220">
                  <c:v>0.55571116898148143</c:v>
                </c:pt>
                <c:pt idx="221">
                  <c:v>0.5557146296296297</c:v>
                </c:pt>
                <c:pt idx="222">
                  <c:v>0.55571822916666669</c:v>
                </c:pt>
                <c:pt idx="223">
                  <c:v>0.55572185185185186</c:v>
                </c:pt>
                <c:pt idx="224">
                  <c:v>0.55572481481481484</c:v>
                </c:pt>
                <c:pt idx="225">
                  <c:v>0.5557283101851852</c:v>
                </c:pt>
                <c:pt idx="226">
                  <c:v>0.55573126157407404</c:v>
                </c:pt>
                <c:pt idx="227">
                  <c:v>0.55573483796296297</c:v>
                </c:pt>
                <c:pt idx="228">
                  <c:v>0.55573832175925919</c:v>
                </c:pt>
                <c:pt idx="229">
                  <c:v>0.55574192129629629</c:v>
                </c:pt>
                <c:pt idx="230">
                  <c:v>0.55574550925925925</c:v>
                </c:pt>
                <c:pt idx="231">
                  <c:v>0.5557484953703703</c:v>
                </c:pt>
                <c:pt idx="232">
                  <c:v>0.55575187500000001</c:v>
                </c:pt>
                <c:pt idx="233">
                  <c:v>0.55575517361111115</c:v>
                </c:pt>
                <c:pt idx="234">
                  <c:v>0.55575859953703699</c:v>
                </c:pt>
                <c:pt idx="235">
                  <c:v>0.55576196759259255</c:v>
                </c:pt>
                <c:pt idx="236">
                  <c:v>0.55576528935185188</c:v>
                </c:pt>
                <c:pt idx="237">
                  <c:v>0.5557680439814815</c:v>
                </c:pt>
                <c:pt idx="238">
                  <c:v>0.55577144675925927</c:v>
                </c:pt>
                <c:pt idx="239">
                  <c:v>0.55577422453703706</c:v>
                </c:pt>
                <c:pt idx="240">
                  <c:v>0.55577756944444445</c:v>
                </c:pt>
                <c:pt idx="241">
                  <c:v>0.55578113425925924</c:v>
                </c:pt>
                <c:pt idx="242">
                  <c:v>0.55578445601851845</c:v>
                </c:pt>
                <c:pt idx="243">
                  <c:v>0.55578788194444451</c:v>
                </c:pt>
                <c:pt idx="244">
                  <c:v>0.55579125000000007</c:v>
                </c:pt>
                <c:pt idx="245">
                  <c:v>0.55579414351851852</c:v>
                </c:pt>
                <c:pt idx="246">
                  <c:v>0.55579774305555552</c:v>
                </c:pt>
                <c:pt idx="247">
                  <c:v>0.55580065972222226</c:v>
                </c:pt>
                <c:pt idx="248">
                  <c:v>0.55580439814814808</c:v>
                </c:pt>
                <c:pt idx="249">
                  <c:v>0.55580804398148154</c:v>
                </c:pt>
                <c:pt idx="250">
                  <c:v>0.55581162037037035</c:v>
                </c:pt>
                <c:pt idx="251">
                  <c:v>0.55581458333333333</c:v>
                </c:pt>
                <c:pt idx="252">
                  <c:v>0.55581813657407408</c:v>
                </c:pt>
                <c:pt idx="253">
                  <c:v>0.55582175925925925</c:v>
                </c:pt>
                <c:pt idx="254">
                  <c:v>0.55582535879629635</c:v>
                </c:pt>
                <c:pt idx="255">
                  <c:v>0.55582893518518517</c:v>
                </c:pt>
                <c:pt idx="256">
                  <c:v>0.5558319444444445</c:v>
                </c:pt>
                <c:pt idx="257">
                  <c:v>0.55583548611111111</c:v>
                </c:pt>
                <c:pt idx="258">
                  <c:v>0.55583915509259263</c:v>
                </c:pt>
                <c:pt idx="259">
                  <c:v>0.55584276620370365</c:v>
                </c:pt>
                <c:pt idx="260">
                  <c:v>0.55584693287037035</c:v>
                </c:pt>
                <c:pt idx="261">
                  <c:v>0.55585021990740746</c:v>
                </c:pt>
                <c:pt idx="262">
                  <c:v>0.55585378472222224</c:v>
                </c:pt>
                <c:pt idx="263">
                  <c:v>0.55585736111111117</c:v>
                </c:pt>
                <c:pt idx="264">
                  <c:v>0.55586071759259259</c:v>
                </c:pt>
                <c:pt idx="265">
                  <c:v>0.55586347222222221</c:v>
                </c:pt>
                <c:pt idx="266">
                  <c:v>0.55586684027777777</c:v>
                </c:pt>
                <c:pt idx="267">
                  <c:v>0.55586990740740738</c:v>
                </c:pt>
                <c:pt idx="268">
                  <c:v>0.55587349537037034</c:v>
                </c:pt>
                <c:pt idx="269">
                  <c:v>0.5558770833333333</c:v>
                </c:pt>
                <c:pt idx="270">
                  <c:v>0.55588069444444443</c:v>
                </c:pt>
                <c:pt idx="271">
                  <c:v>0.55588427083333336</c:v>
                </c:pt>
                <c:pt idx="272">
                  <c:v>0.555887349537037</c:v>
                </c:pt>
                <c:pt idx="273">
                  <c:v>0.55589101851851852</c:v>
                </c:pt>
                <c:pt idx="274">
                  <c:v>0.55589451388888889</c:v>
                </c:pt>
                <c:pt idx="275">
                  <c:v>0.55589813657407405</c:v>
                </c:pt>
                <c:pt idx="276">
                  <c:v>0.55590173611111104</c:v>
                </c:pt>
                <c:pt idx="277">
                  <c:v>0.55590473379629624</c:v>
                </c:pt>
                <c:pt idx="278">
                  <c:v>0.55590847222222217</c:v>
                </c:pt>
                <c:pt idx="279">
                  <c:v>0.55591210648148148</c:v>
                </c:pt>
                <c:pt idx="280">
                  <c:v>0.55591555555555561</c:v>
                </c:pt>
                <c:pt idx="281">
                  <c:v>0.55591895833333338</c:v>
                </c:pt>
                <c:pt idx="282">
                  <c:v>0.55592178240740742</c:v>
                </c:pt>
                <c:pt idx="283">
                  <c:v>0.5559252199074074</c:v>
                </c:pt>
                <c:pt idx="284">
                  <c:v>0.55592868055555555</c:v>
                </c:pt>
                <c:pt idx="285">
                  <c:v>0.55593244212962967</c:v>
                </c:pt>
                <c:pt idx="286">
                  <c:v>0.55593608796296301</c:v>
                </c:pt>
                <c:pt idx="287">
                  <c:v>0.55593902777777771</c:v>
                </c:pt>
                <c:pt idx="288">
                  <c:v>0.5559425925925926</c:v>
                </c:pt>
                <c:pt idx="289">
                  <c:v>0.55594608796296296</c:v>
                </c:pt>
                <c:pt idx="290">
                  <c:v>0.55594986111111111</c:v>
                </c:pt>
                <c:pt idx="291">
                  <c:v>0.55595336805555562</c:v>
                </c:pt>
                <c:pt idx="292">
                  <c:v>0.55595636574074081</c:v>
                </c:pt>
                <c:pt idx="293">
                  <c:v>0.55595987268518521</c:v>
                </c:pt>
                <c:pt idx="294">
                  <c:v>0.55596340277777778</c:v>
                </c:pt>
                <c:pt idx="295">
                  <c:v>0.55596708333333333</c:v>
                </c:pt>
                <c:pt idx="296">
                  <c:v>0.55597069444444447</c:v>
                </c:pt>
                <c:pt idx="297">
                  <c:v>0.55597379629629629</c:v>
                </c:pt>
                <c:pt idx="298">
                  <c:v>0.55597718750000003</c:v>
                </c:pt>
                <c:pt idx="299">
                  <c:v>0.55597997685185185</c:v>
                </c:pt>
                <c:pt idx="300">
                  <c:v>0.55598334490740742</c:v>
                </c:pt>
                <c:pt idx="301">
                  <c:v>0.55598674768518519</c:v>
                </c:pt>
                <c:pt idx="302">
                  <c:v>0.55599016203703699</c:v>
                </c:pt>
                <c:pt idx="303">
                  <c:v>0.55599351851851853</c:v>
                </c:pt>
                <c:pt idx="304">
                  <c:v>0.55599695601851851</c:v>
                </c:pt>
                <c:pt idx="305">
                  <c:v>0.55599968750000006</c:v>
                </c:pt>
                <c:pt idx="306">
                  <c:v>0.55600303240740734</c:v>
                </c:pt>
                <c:pt idx="307">
                  <c:v>0.5560057986111111</c:v>
                </c:pt>
                <c:pt idx="308">
                  <c:v>0.55600910879629628</c:v>
                </c:pt>
                <c:pt idx="309">
                  <c:v>0.55601245370370367</c:v>
                </c:pt>
                <c:pt idx="310">
                  <c:v>0.55601576388888885</c:v>
                </c:pt>
                <c:pt idx="311">
                  <c:v>0.556019224537037</c:v>
                </c:pt>
                <c:pt idx="312">
                  <c:v>0.55602281250000007</c:v>
                </c:pt>
                <c:pt idx="313">
                  <c:v>0.55602583333333333</c:v>
                </c:pt>
                <c:pt idx="314">
                  <c:v>0.5560293634259259</c:v>
                </c:pt>
                <c:pt idx="315">
                  <c:v>0.55603285879629627</c:v>
                </c:pt>
                <c:pt idx="316">
                  <c:v>0.55603671296296298</c:v>
                </c:pt>
                <c:pt idx="317">
                  <c:v>0.55604026620370373</c:v>
                </c:pt>
                <c:pt idx="318">
                  <c:v>0.55604322916666671</c:v>
                </c:pt>
                <c:pt idx="319">
                  <c:v>0.55604675925925928</c:v>
                </c:pt>
                <c:pt idx="320">
                  <c:v>0.5560502430555555</c:v>
                </c:pt>
                <c:pt idx="321">
                  <c:v>0.55605391203703702</c:v>
                </c:pt>
                <c:pt idx="322">
                  <c:v>0.55605745370370363</c:v>
                </c:pt>
                <c:pt idx="323">
                  <c:v>0.55606042824074076</c:v>
                </c:pt>
                <c:pt idx="324">
                  <c:v>0.55606396990740736</c:v>
                </c:pt>
                <c:pt idx="325">
                  <c:v>0.55606693287037035</c:v>
                </c:pt>
                <c:pt idx="326">
                  <c:v>0.55607042824074071</c:v>
                </c:pt>
                <c:pt idx="327">
                  <c:v>0.55607392361111108</c:v>
                </c:pt>
                <c:pt idx="328">
                  <c:v>0.55607741898148155</c:v>
                </c:pt>
                <c:pt idx="329">
                  <c:v>0.55608078703703701</c:v>
                </c:pt>
                <c:pt idx="330">
                  <c:v>0.55608353009259259</c:v>
                </c:pt>
                <c:pt idx="331">
                  <c:v>0.55608686342592595</c:v>
                </c:pt>
                <c:pt idx="332">
                  <c:v>0.5560896296296296</c:v>
                </c:pt>
                <c:pt idx="333">
                  <c:v>0.55609298611111113</c:v>
                </c:pt>
                <c:pt idx="334">
                  <c:v>0.55609649305555553</c:v>
                </c:pt>
                <c:pt idx="335">
                  <c:v>0.55610005787037042</c:v>
                </c:pt>
                <c:pt idx="336">
                  <c:v>0.55610366898148145</c:v>
                </c:pt>
                <c:pt idx="337">
                  <c:v>0.55610667824074078</c:v>
                </c:pt>
                <c:pt idx="338">
                  <c:v>0.55611023148148153</c:v>
                </c:pt>
                <c:pt idx="339">
                  <c:v>0.55611321759259258</c:v>
                </c:pt>
                <c:pt idx="340">
                  <c:v>0.55611704861111111</c:v>
                </c:pt>
                <c:pt idx="341">
                  <c:v>0.55612062500000004</c:v>
                </c:pt>
                <c:pt idx="342">
                  <c:v>0.55612432870370376</c:v>
                </c:pt>
                <c:pt idx="343">
                  <c:v>0.55612732638888895</c:v>
                </c:pt>
                <c:pt idx="344">
                  <c:v>0.55613097222222219</c:v>
                </c:pt>
                <c:pt idx="345">
                  <c:v>0.55613457175925929</c:v>
                </c:pt>
                <c:pt idx="346">
                  <c:v>0.5561380208333333</c:v>
                </c:pt>
                <c:pt idx="347">
                  <c:v>0.55614148148148146</c:v>
                </c:pt>
                <c:pt idx="348">
                  <c:v>0.55614428240740743</c:v>
                </c:pt>
                <c:pt idx="349">
                  <c:v>0.55614770833333338</c:v>
                </c:pt>
                <c:pt idx="350">
                  <c:v>0.55615046296296289</c:v>
                </c:pt>
                <c:pt idx="351">
                  <c:v>0.55615383101851845</c:v>
                </c:pt>
                <c:pt idx="352">
                  <c:v>0.55615737268518517</c:v>
                </c:pt>
                <c:pt idx="353">
                  <c:v>0.5561609837962963</c:v>
                </c:pt>
                <c:pt idx="354">
                  <c:v>0.55616465277777782</c:v>
                </c:pt>
                <c:pt idx="355">
                  <c:v>0.55616763888888887</c:v>
                </c:pt>
                <c:pt idx="356">
                  <c:v>0.55617123842592597</c:v>
                </c:pt>
                <c:pt idx="357">
                  <c:v>0.55617483796296296</c:v>
                </c:pt>
                <c:pt idx="358">
                  <c:v>0.55617842592592592</c:v>
                </c:pt>
                <c:pt idx="359">
                  <c:v>0.55618207175925927</c:v>
                </c:pt>
                <c:pt idx="360">
                  <c:v>0.5561849884259259</c:v>
                </c:pt>
                <c:pt idx="361">
                  <c:v>0.55618880787037039</c:v>
                </c:pt>
                <c:pt idx="362">
                  <c:v>0.55619239583333335</c:v>
                </c:pt>
                <c:pt idx="363">
                  <c:v>0.5561959490740741</c:v>
                </c:pt>
                <c:pt idx="364">
                  <c:v>0.55619960648148148</c:v>
                </c:pt>
                <c:pt idx="365">
                  <c:v>0.55620247685185187</c:v>
                </c:pt>
                <c:pt idx="366">
                  <c:v>0.55620590277777782</c:v>
                </c:pt>
                <c:pt idx="367">
                  <c:v>0.55620928240740741</c:v>
                </c:pt>
                <c:pt idx="368">
                  <c:v>0.55621269675925922</c:v>
                </c:pt>
                <c:pt idx="369">
                  <c:v>0.55621603009259257</c:v>
                </c:pt>
                <c:pt idx="370">
                  <c:v>0.55621939814814814</c:v>
                </c:pt>
                <c:pt idx="371">
                  <c:v>0.55622306712962966</c:v>
                </c:pt>
                <c:pt idx="372">
                  <c:v>0.55622585648148148</c:v>
                </c:pt>
                <c:pt idx="373">
                  <c:v>0.55622932870370367</c:v>
                </c:pt>
                <c:pt idx="374">
                  <c:v>0.5562326851851852</c:v>
                </c:pt>
                <c:pt idx="375">
                  <c:v>0.55623604166666663</c:v>
                </c:pt>
                <c:pt idx="376">
                  <c:v>0.5562395370370371</c:v>
                </c:pt>
                <c:pt idx="377">
                  <c:v>0.55624289351851852</c:v>
                </c:pt>
                <c:pt idx="378">
                  <c:v>0.55624598379629631</c:v>
                </c:pt>
                <c:pt idx="379">
                  <c:v>0.55624966435185186</c:v>
                </c:pt>
                <c:pt idx="380">
                  <c:v>0.55625324074074067</c:v>
                </c:pt>
                <c:pt idx="381">
                  <c:v>0.55625684027777778</c:v>
                </c:pt>
                <c:pt idx="382">
                  <c:v>0.55626052083333333</c:v>
                </c:pt>
                <c:pt idx="383">
                  <c:v>0.55626376157407409</c:v>
                </c:pt>
                <c:pt idx="384">
                  <c:v>0.55626751157407406</c:v>
                </c:pt>
                <c:pt idx="385">
                  <c:v>0.55627127314814817</c:v>
                </c:pt>
                <c:pt idx="386">
                  <c:v>0.55627521990740736</c:v>
                </c:pt>
                <c:pt idx="387">
                  <c:v>0.55627840277777774</c:v>
                </c:pt>
                <c:pt idx="388">
                  <c:v>0.55628219907407406</c:v>
                </c:pt>
                <c:pt idx="389">
                  <c:v>0.55628594907407403</c:v>
                </c:pt>
                <c:pt idx="390">
                  <c:v>0.55628969907407411</c:v>
                </c:pt>
                <c:pt idx="391">
                  <c:v>0.55629299768518525</c:v>
                </c:pt>
                <c:pt idx="392">
                  <c:v>0.5562967708333334</c:v>
                </c:pt>
                <c:pt idx="393">
                  <c:v>0.55630056712962961</c:v>
                </c:pt>
                <c:pt idx="394">
                  <c:v>0.55630364583333336</c:v>
                </c:pt>
                <c:pt idx="395">
                  <c:v>0.55630717592592593</c:v>
                </c:pt>
                <c:pt idx="396">
                  <c:v>0.55631077546296293</c:v>
                </c:pt>
                <c:pt idx="397">
                  <c:v>0.55631436342592588</c:v>
                </c:pt>
                <c:pt idx="398">
                  <c:v>0.55631788194444443</c:v>
                </c:pt>
                <c:pt idx="399">
                  <c:v>0.55632121527777778</c:v>
                </c:pt>
                <c:pt idx="400">
                  <c:v>0.55632506944444449</c:v>
                </c:pt>
                <c:pt idx="401">
                  <c:v>0.55632914351851859</c:v>
                </c:pt>
                <c:pt idx="402">
                  <c:v>0.55633325231481479</c:v>
                </c:pt>
                <c:pt idx="403">
                  <c:v>0.55633731481481485</c:v>
                </c:pt>
                <c:pt idx="404">
                  <c:v>0.5563414699074074</c:v>
                </c:pt>
                <c:pt idx="405">
                  <c:v>0.55634467592592596</c:v>
                </c:pt>
                <c:pt idx="406">
                  <c:v>0.55634831018518516</c:v>
                </c:pt>
                <c:pt idx="407">
                  <c:v>0.55635200231481485</c:v>
                </c:pt>
                <c:pt idx="408">
                  <c:v>0.55635557870370367</c:v>
                </c:pt>
                <c:pt idx="409">
                  <c:v>0.55635863425925924</c:v>
                </c:pt>
                <c:pt idx="410">
                  <c:v>0.55636240740740739</c:v>
                </c:pt>
                <c:pt idx="411">
                  <c:v>0.55636584490740748</c:v>
                </c:pt>
                <c:pt idx="412">
                  <c:v>0.55636923611111111</c:v>
                </c:pt>
                <c:pt idx="413">
                  <c:v>0.55637269675925927</c:v>
                </c:pt>
                <c:pt idx="414">
                  <c:v>0.5563760532407408</c:v>
                </c:pt>
                <c:pt idx="415">
                  <c:v>0.55637891203703704</c:v>
                </c:pt>
                <c:pt idx="416">
                  <c:v>0.55638255787037039</c:v>
                </c:pt>
                <c:pt idx="417">
                  <c:v>0.5563861921296297</c:v>
                </c:pt>
                <c:pt idx="418">
                  <c:v>0.55638975694444448</c:v>
                </c:pt>
                <c:pt idx="419">
                  <c:v>0.55639329861111109</c:v>
                </c:pt>
                <c:pt idx="420">
                  <c:v>0.55639629629629628</c:v>
                </c:pt>
                <c:pt idx="421">
                  <c:v>0.55639982638888885</c:v>
                </c:pt>
                <c:pt idx="422">
                  <c:v>0.55640357638888893</c:v>
                </c:pt>
                <c:pt idx="423">
                  <c:v>0.55640716435185189</c:v>
                </c:pt>
                <c:pt idx="424">
                  <c:v>0.55641074074074071</c:v>
                </c:pt>
                <c:pt idx="425">
                  <c:v>0.55641377314814811</c:v>
                </c:pt>
                <c:pt idx="426">
                  <c:v>0.55641741898148145</c:v>
                </c:pt>
                <c:pt idx="427">
                  <c:v>0.55642112268518518</c:v>
                </c:pt>
                <c:pt idx="428">
                  <c:v>0.55642473379629631</c:v>
                </c:pt>
                <c:pt idx="429">
                  <c:v>0.55642819444444447</c:v>
                </c:pt>
                <c:pt idx="430">
                  <c:v>0.55643104166666668</c:v>
                </c:pt>
                <c:pt idx="431">
                  <c:v>0.55643437499999993</c:v>
                </c:pt>
                <c:pt idx="432">
                  <c:v>0.55643725694444446</c:v>
                </c:pt>
                <c:pt idx="433">
                  <c:v>0.55644061342592599</c:v>
                </c:pt>
                <c:pt idx="434">
                  <c:v>0.5564440625</c:v>
                </c:pt>
                <c:pt idx="435">
                  <c:v>0.55644754629629622</c:v>
                </c:pt>
                <c:pt idx="436">
                  <c:v>0.55645089120370372</c:v>
                </c:pt>
                <c:pt idx="437">
                  <c:v>0.55645379629629632</c:v>
                </c:pt>
                <c:pt idx="438">
                  <c:v>0.55645715277777785</c:v>
                </c:pt>
                <c:pt idx="439">
                  <c:v>0.55646002314814813</c:v>
                </c:pt>
                <c:pt idx="440">
                  <c:v>0.55646339120370369</c:v>
                </c:pt>
                <c:pt idx="441">
                  <c:v>0.55646682870370368</c:v>
                </c:pt>
                <c:pt idx="442">
                  <c:v>0.55647025462962962</c:v>
                </c:pt>
                <c:pt idx="443">
                  <c:v>0.5564737847222222</c:v>
                </c:pt>
                <c:pt idx="444">
                  <c:v>0.55647736111111112</c:v>
                </c:pt>
                <c:pt idx="445">
                  <c:v>0.55648035879629631</c:v>
                </c:pt>
                <c:pt idx="446">
                  <c:v>0.5564840509259259</c:v>
                </c:pt>
                <c:pt idx="447">
                  <c:v>0.55648755787037041</c:v>
                </c:pt>
                <c:pt idx="448">
                  <c:v>0.55649112268518519</c:v>
                </c:pt>
                <c:pt idx="449">
                  <c:v>0.55649461805555556</c:v>
                </c:pt>
                <c:pt idx="450">
                  <c:v>0.5564976041666666</c:v>
                </c:pt>
                <c:pt idx="451">
                  <c:v>0.55650143518518524</c:v>
                </c:pt>
                <c:pt idx="452">
                  <c:v>0.55650497685185185</c:v>
                </c:pt>
                <c:pt idx="453">
                  <c:v>0.55650851851851846</c:v>
                </c:pt>
                <c:pt idx="454">
                  <c:v>0.55651202546296297</c:v>
                </c:pt>
                <c:pt idx="455">
                  <c:v>0.55651493055555556</c:v>
                </c:pt>
                <c:pt idx="456">
                  <c:v>0.5565186689814815</c:v>
                </c:pt>
                <c:pt idx="457">
                  <c:v>0.55652224537037032</c:v>
                </c:pt>
                <c:pt idx="458">
                  <c:v>0.55652584490740742</c:v>
                </c:pt>
                <c:pt idx="459">
                  <c:v>0.55652921296296298</c:v>
                </c:pt>
                <c:pt idx="460">
                  <c:v>0.55653204861111105</c:v>
                </c:pt>
                <c:pt idx="461">
                  <c:v>0.55653543981481479</c:v>
                </c:pt>
                <c:pt idx="462">
                  <c:v>0.55653824074074076</c:v>
                </c:pt>
                <c:pt idx="463">
                  <c:v>0.55654167824074074</c:v>
                </c:pt>
                <c:pt idx="464">
                  <c:v>0.5565451388888889</c:v>
                </c:pt>
                <c:pt idx="465">
                  <c:v>0.55654878472222225</c:v>
                </c:pt>
                <c:pt idx="466">
                  <c:v>0.55655239583333327</c:v>
                </c:pt>
                <c:pt idx="467">
                  <c:v>0.55655535879629625</c:v>
                </c:pt>
                <c:pt idx="468">
                  <c:v>0.55655890046296297</c:v>
                </c:pt>
                <c:pt idx="469">
                  <c:v>0.55656240740740748</c:v>
                </c:pt>
                <c:pt idx="470">
                  <c:v>0.55656604166666668</c:v>
                </c:pt>
                <c:pt idx="471">
                  <c:v>0.55656950231481483</c:v>
                </c:pt>
                <c:pt idx="472">
                  <c:v>0.55657296296296299</c:v>
                </c:pt>
                <c:pt idx="473">
                  <c:v>0.55657611111111105</c:v>
                </c:pt>
                <c:pt idx="474">
                  <c:v>0.55657972222222218</c:v>
                </c:pt>
                <c:pt idx="475">
                  <c:v>0.55658347222222215</c:v>
                </c:pt>
                <c:pt idx="476">
                  <c:v>0.55658707175925926</c:v>
                </c:pt>
                <c:pt idx="477">
                  <c:v>0.55658984953703705</c:v>
                </c:pt>
                <c:pt idx="478">
                  <c:v>0.55659326388888886</c:v>
                </c:pt>
                <c:pt idx="479">
                  <c:v>0.55659603009259262</c:v>
                </c:pt>
                <c:pt idx="480">
                  <c:v>0.55659939814814818</c:v>
                </c:pt>
                <c:pt idx="481">
                  <c:v>0.55660277777777778</c:v>
                </c:pt>
                <c:pt idx="482">
                  <c:v>0.5566063194444445</c:v>
                </c:pt>
                <c:pt idx="483">
                  <c:v>0.55660981481481475</c:v>
                </c:pt>
                <c:pt idx="484">
                  <c:v>0.55661329861111108</c:v>
                </c:pt>
                <c:pt idx="485">
                  <c:v>0.55661627314814821</c:v>
                </c:pt>
                <c:pt idx="486">
                  <c:v>0.55661986111111117</c:v>
                </c:pt>
                <c:pt idx="487">
                  <c:v>0.55662356481481479</c:v>
                </c:pt>
                <c:pt idx="488">
                  <c:v>0.55662718750000006</c:v>
                </c:pt>
                <c:pt idx="489">
                  <c:v>0.55663069444444446</c:v>
                </c:pt>
                <c:pt idx="490">
                  <c:v>0.55663374999999993</c:v>
                </c:pt>
                <c:pt idx="491">
                  <c:v>0.55663737268518521</c:v>
                </c:pt>
                <c:pt idx="492">
                  <c:v>0.55664109953703711</c:v>
                </c:pt>
                <c:pt idx="493">
                  <c:v>0.55664465277777775</c:v>
                </c:pt>
                <c:pt idx="494">
                  <c:v>0.55664836805555551</c:v>
                </c:pt>
                <c:pt idx="495">
                  <c:v>0.55665174768518522</c:v>
                </c:pt>
                <c:pt idx="496">
                  <c:v>0.55665517361111105</c:v>
                </c:pt>
                <c:pt idx="497">
                  <c:v>0.55665866898148153</c:v>
                </c:pt>
                <c:pt idx="498">
                  <c:v>0.55666208333333334</c:v>
                </c:pt>
                <c:pt idx="499">
                  <c:v>0.55666548611111111</c:v>
                </c:pt>
                <c:pt idx="500">
                  <c:v>0.55666828703703708</c:v>
                </c:pt>
                <c:pt idx="501">
                  <c:v>0.55667168981481485</c:v>
                </c:pt>
                <c:pt idx="502">
                  <c:v>0.55667461805555563</c:v>
                </c:pt>
                <c:pt idx="503">
                  <c:v>0.55667798611111108</c:v>
                </c:pt>
                <c:pt idx="504">
                  <c:v>0.55668146990740741</c:v>
                </c:pt>
                <c:pt idx="505">
                  <c:v>0.55668489583333336</c:v>
                </c:pt>
                <c:pt idx="506">
                  <c:v>0.55668827546296296</c:v>
                </c:pt>
                <c:pt idx="507">
                  <c:v>0.55669109953703699</c:v>
                </c:pt>
                <c:pt idx="508">
                  <c:v>0.55669452546296294</c:v>
                </c:pt>
                <c:pt idx="509">
                  <c:v>0.55669770833333332</c:v>
                </c:pt>
                <c:pt idx="510">
                  <c:v>0.55670126157407407</c:v>
                </c:pt>
                <c:pt idx="511">
                  <c:v>0.55670493055555559</c:v>
                </c:pt>
                <c:pt idx="512">
                  <c:v>0.55670851851851855</c:v>
                </c:pt>
                <c:pt idx="513">
                  <c:v>0.55671157407407412</c:v>
                </c:pt>
                <c:pt idx="514">
                  <c:v>0.55671519675925929</c:v>
                </c:pt>
                <c:pt idx="515">
                  <c:v>0.55671872685185186</c:v>
                </c:pt>
                <c:pt idx="516">
                  <c:v>0.55672244212962962</c:v>
                </c:pt>
                <c:pt idx="517">
                  <c:v>0.55672608796296297</c:v>
                </c:pt>
                <c:pt idx="518">
                  <c:v>0.55672905092592595</c:v>
                </c:pt>
                <c:pt idx="519">
                  <c:v>0.5567326041666667</c:v>
                </c:pt>
                <c:pt idx="520">
                  <c:v>0.55673625000000004</c:v>
                </c:pt>
                <c:pt idx="521">
                  <c:v>0.55673994212962963</c:v>
                </c:pt>
                <c:pt idx="522">
                  <c:v>0.55674354166666673</c:v>
                </c:pt>
                <c:pt idx="523">
                  <c:v>0.55674652777777778</c:v>
                </c:pt>
                <c:pt idx="524">
                  <c:v>0.5567501967592593</c:v>
                </c:pt>
                <c:pt idx="525">
                  <c:v>0.55675376157407408</c:v>
                </c:pt>
                <c:pt idx="526">
                  <c:v>0.55675728009259262</c:v>
                </c:pt>
                <c:pt idx="527">
                  <c:v>0.55676067129629636</c:v>
                </c:pt>
                <c:pt idx="528">
                  <c:v>0.55676347222222222</c:v>
                </c:pt>
                <c:pt idx="529">
                  <c:v>0.55676681712962961</c:v>
                </c:pt>
                <c:pt idx="530">
                  <c:v>0.55676961805555558</c:v>
                </c:pt>
                <c:pt idx="531">
                  <c:v>0.5567731944444444</c:v>
                </c:pt>
                <c:pt idx="532">
                  <c:v>0.55677678240740736</c:v>
                </c:pt>
                <c:pt idx="533">
                  <c:v>0.5567805555555555</c:v>
                </c:pt>
                <c:pt idx="534">
                  <c:v>0.55678409722222222</c:v>
                </c:pt>
                <c:pt idx="535">
                  <c:v>0.5567872800925926</c:v>
                </c:pt>
                <c:pt idx="536">
                  <c:v>0.55679096064814815</c:v>
                </c:pt>
                <c:pt idx="537">
                  <c:v>0.55679449074074072</c:v>
                </c:pt>
                <c:pt idx="538">
                  <c:v>0.55679810185185186</c:v>
                </c:pt>
                <c:pt idx="539">
                  <c:v>0.5568017476851852</c:v>
                </c:pt>
                <c:pt idx="540">
                  <c:v>0.55680473379629636</c:v>
                </c:pt>
                <c:pt idx="541">
                  <c:v>0.5568084143518518</c:v>
                </c:pt>
                <c:pt idx="542">
                  <c:v>0.55681196759259255</c:v>
                </c:pt>
                <c:pt idx="543">
                  <c:v>0.55681548611111109</c:v>
                </c:pt>
                <c:pt idx="544">
                  <c:v>0.55681827546296303</c:v>
                </c:pt>
                <c:pt idx="545">
                  <c:v>0.55682164351851848</c:v>
                </c:pt>
                <c:pt idx="546">
                  <c:v>0.55682442129629628</c:v>
                </c:pt>
                <c:pt idx="547">
                  <c:v>0.55682778935185184</c:v>
                </c:pt>
                <c:pt idx="548">
                  <c:v>0.55683056712962964</c:v>
                </c:pt>
                <c:pt idx="549">
                  <c:v>0.55683420138888884</c:v>
                </c:pt>
                <c:pt idx="550">
                  <c:v>0.55683784722222229</c:v>
                </c:pt>
                <c:pt idx="551">
                  <c:v>0.55684137731481476</c:v>
                </c:pt>
                <c:pt idx="552">
                  <c:v>0.55684497685185186</c:v>
                </c:pt>
                <c:pt idx="553">
                  <c:v>0.55684806712962964</c:v>
                </c:pt>
                <c:pt idx="554">
                  <c:v>0.55685163194444443</c:v>
                </c:pt>
                <c:pt idx="555">
                  <c:v>0.55685526620370374</c:v>
                </c:pt>
                <c:pt idx="556">
                  <c:v>0.55685884259259255</c:v>
                </c:pt>
                <c:pt idx="557">
                  <c:v>0.55686247685185186</c:v>
                </c:pt>
                <c:pt idx="558">
                  <c:v>0.55686561342592589</c:v>
                </c:pt>
                <c:pt idx="559">
                  <c:v>0.5568691550925926</c:v>
                </c:pt>
                <c:pt idx="560">
                  <c:v>0.55687288194444451</c:v>
                </c:pt>
                <c:pt idx="561">
                  <c:v>0.55687652777777774</c:v>
                </c:pt>
                <c:pt idx="562">
                  <c:v>0.55687947916666669</c:v>
                </c:pt>
                <c:pt idx="563">
                  <c:v>0.55688283564814822</c:v>
                </c:pt>
                <c:pt idx="564">
                  <c:v>0.55688565972222215</c:v>
                </c:pt>
                <c:pt idx="565">
                  <c:v>0.55688906250000003</c:v>
                </c:pt>
                <c:pt idx="566">
                  <c:v>0.55689248842592598</c:v>
                </c:pt>
                <c:pt idx="567">
                  <c:v>0.5568959722222222</c:v>
                </c:pt>
                <c:pt idx="568">
                  <c:v>0.55689942129629633</c:v>
                </c:pt>
                <c:pt idx="569">
                  <c:v>0.55690223379629633</c:v>
                </c:pt>
                <c:pt idx="570">
                  <c:v>0.55690568287037034</c:v>
                </c:pt>
                <c:pt idx="571">
                  <c:v>0.55690846064814814</c:v>
                </c:pt>
                <c:pt idx="572">
                  <c:v>0.55691199074074071</c:v>
                </c:pt>
                <c:pt idx="573">
                  <c:v>0.55691537037037031</c:v>
                </c:pt>
                <c:pt idx="574">
                  <c:v>0.55691888888888885</c:v>
                </c:pt>
                <c:pt idx="575">
                  <c:v>0.55692234953703701</c:v>
                </c:pt>
                <c:pt idx="576">
                  <c:v>0.55692594907407411</c:v>
                </c:pt>
                <c:pt idx="577">
                  <c:v>0.55692901620370372</c:v>
                </c:pt>
                <c:pt idx="578">
                  <c:v>0.55693266203703706</c:v>
                </c:pt>
                <c:pt idx="579">
                  <c:v>0.55693626157407405</c:v>
                </c:pt>
                <c:pt idx="580">
                  <c:v>0.55693979166666663</c:v>
                </c:pt>
                <c:pt idx="581">
                  <c:v>0.55694339120370373</c:v>
                </c:pt>
                <c:pt idx="582">
                  <c:v>0.55694649305555555</c:v>
                </c:pt>
                <c:pt idx="583">
                  <c:v>0.55695008101851851</c:v>
                </c:pt>
                <c:pt idx="584">
                  <c:v>0.5569538078703703</c:v>
                </c:pt>
                <c:pt idx="585">
                  <c:v>0.55695744212962961</c:v>
                </c:pt>
                <c:pt idx="586">
                  <c:v>0.55696050925925922</c:v>
                </c:pt>
                <c:pt idx="587">
                  <c:v>0.55696424768518515</c:v>
                </c:pt>
                <c:pt idx="588">
                  <c:v>0.55696791666666667</c:v>
                </c:pt>
                <c:pt idx="589">
                  <c:v>0.55697170138888896</c:v>
                </c:pt>
                <c:pt idx="590">
                  <c:v>0.55697533564814816</c:v>
                </c:pt>
                <c:pt idx="591">
                  <c:v>0.55697834490740739</c:v>
                </c:pt>
                <c:pt idx="592">
                  <c:v>0.55698179398148151</c:v>
                </c:pt>
                <c:pt idx="593">
                  <c:v>0.55698521990740735</c:v>
                </c:pt>
                <c:pt idx="594">
                  <c:v>0.55698875000000003</c:v>
                </c:pt>
                <c:pt idx="595">
                  <c:v>0.55699219907407405</c:v>
                </c:pt>
                <c:pt idx="596">
                  <c:v>0.55699508101851858</c:v>
                </c:pt>
                <c:pt idx="597">
                  <c:v>0.55699874999999999</c:v>
                </c:pt>
                <c:pt idx="598">
                  <c:v>0.55700246527777775</c:v>
                </c:pt>
                <c:pt idx="599">
                  <c:v>0.55700633101851849</c:v>
                </c:pt>
                <c:pt idx="600">
                  <c:v>0.55701005787037039</c:v>
                </c:pt>
                <c:pt idx="601">
                  <c:v>0.55701314814814817</c:v>
                </c:pt>
                <c:pt idx="602">
                  <c:v>0.55701690972222229</c:v>
                </c:pt>
                <c:pt idx="603">
                  <c:v>0.55702059027777773</c:v>
                </c:pt>
                <c:pt idx="604">
                  <c:v>0.55702435185185184</c:v>
                </c:pt>
                <c:pt idx="605">
                  <c:v>0.55702741898148145</c:v>
                </c:pt>
                <c:pt idx="606">
                  <c:v>0.55703111111111114</c:v>
                </c:pt>
                <c:pt idx="607">
                  <c:v>0.5570349189814815</c:v>
                </c:pt>
                <c:pt idx="608">
                  <c:v>0.55703865740740743</c:v>
                </c:pt>
                <c:pt idx="609">
                  <c:v>0.55704151620370368</c:v>
                </c:pt>
                <c:pt idx="610">
                  <c:v>0.55704494212962963</c:v>
                </c:pt>
                <c:pt idx="611">
                  <c:v>0.55704777777777781</c:v>
                </c:pt>
                <c:pt idx="612">
                  <c:v>0.55705127314814817</c:v>
                </c:pt>
                <c:pt idx="613">
                  <c:v>0.55705475694444451</c:v>
                </c:pt>
                <c:pt idx="614">
                  <c:v>0.55705847222222216</c:v>
                </c:pt>
                <c:pt idx="615">
                  <c:v>0.5570622453703703</c:v>
                </c:pt>
                <c:pt idx="616">
                  <c:v>0.5570653356481482</c:v>
                </c:pt>
                <c:pt idx="617">
                  <c:v>0.55706917824074076</c:v>
                </c:pt>
                <c:pt idx="618">
                  <c:v>0.55707281250000007</c:v>
                </c:pt>
                <c:pt idx="619">
                  <c:v>0.55707668981481484</c:v>
                </c:pt>
                <c:pt idx="620">
                  <c:v>0.55707973379629627</c:v>
                </c:pt>
                <c:pt idx="621">
                  <c:v>0.55708335648148155</c:v>
                </c:pt>
                <c:pt idx="622">
                  <c:v>0.55708718749999997</c:v>
                </c:pt>
                <c:pt idx="623">
                  <c:v>0.55709082175925928</c:v>
                </c:pt>
                <c:pt idx="624">
                  <c:v>0.5570939236111111</c:v>
                </c:pt>
                <c:pt idx="625">
                  <c:v>0.55709760416666665</c:v>
                </c:pt>
                <c:pt idx="626">
                  <c:v>0.55710124999999999</c:v>
                </c:pt>
                <c:pt idx="627">
                  <c:v>0.55710490740740737</c:v>
                </c:pt>
                <c:pt idx="628">
                  <c:v>0.55710775462962958</c:v>
                </c:pt>
                <c:pt idx="629">
                  <c:v>0.55711128472222227</c:v>
                </c:pt>
                <c:pt idx="630">
                  <c:v>0.55711406250000006</c:v>
                </c:pt>
                <c:pt idx="631">
                  <c:v>0.55711750000000004</c:v>
                </c:pt>
                <c:pt idx="632">
                  <c:v>0.55712082175925925</c:v>
                </c:pt>
                <c:pt idx="633">
                  <c:v>0.55712420138888896</c:v>
                </c:pt>
                <c:pt idx="634">
                  <c:v>0.55712771990740739</c:v>
                </c:pt>
                <c:pt idx="635">
                  <c:v>0.55713111111111113</c:v>
                </c:pt>
                <c:pt idx="636">
                  <c:v>0.55713391203703699</c:v>
                </c:pt>
                <c:pt idx="637">
                  <c:v>0.5571372916666667</c:v>
                </c:pt>
                <c:pt idx="638">
                  <c:v>0.55714010416666671</c:v>
                </c:pt>
                <c:pt idx="639">
                  <c:v>0.55714346064814813</c:v>
                </c:pt>
                <c:pt idx="640">
                  <c:v>0.55714689814814811</c:v>
                </c:pt>
                <c:pt idx="641">
                  <c:v>0.55715056712962963</c:v>
                </c:pt>
                <c:pt idx="642">
                  <c:v>0.55715424768518518</c:v>
                </c:pt>
                <c:pt idx="643">
                  <c:v>0.55715726851851854</c:v>
                </c:pt>
                <c:pt idx="644">
                  <c:v>0.55716083333333333</c:v>
                </c:pt>
                <c:pt idx="645">
                  <c:v>0.55716443287037032</c:v>
                </c:pt>
                <c:pt idx="646">
                  <c:v>0.55716820601851846</c:v>
                </c:pt>
                <c:pt idx="647">
                  <c:v>0.55717178240740739</c:v>
                </c:pt>
                <c:pt idx="648">
                  <c:v>0.55717488425925932</c:v>
                </c:pt>
                <c:pt idx="649">
                  <c:v>0.55717851851851852</c:v>
                </c:pt>
                <c:pt idx="650">
                  <c:v>0.55718211805555551</c:v>
                </c:pt>
                <c:pt idx="651">
                  <c:v>0.55718598379629636</c:v>
                </c:pt>
                <c:pt idx="652">
                  <c:v>0.55718907407407403</c:v>
                </c:pt>
                <c:pt idx="653">
                  <c:v>0.55719263888888892</c:v>
                </c:pt>
                <c:pt idx="654">
                  <c:v>0.55719637731481486</c:v>
                </c:pt>
                <c:pt idx="655">
                  <c:v>0.55719998842592589</c:v>
                </c:pt>
                <c:pt idx="656">
                  <c:v>0.55720370370370376</c:v>
                </c:pt>
                <c:pt idx="657">
                  <c:v>0.55720652777777779</c:v>
                </c:pt>
                <c:pt idx="658">
                  <c:v>0.55720996527777777</c:v>
                </c:pt>
                <c:pt idx="659">
                  <c:v>0.55721337962962958</c:v>
                </c:pt>
                <c:pt idx="660">
                  <c:v>0.55721674768518514</c:v>
                </c:pt>
                <c:pt idx="661">
                  <c:v>0.5572202083333333</c:v>
                </c:pt>
                <c:pt idx="662">
                  <c:v>0.55722372685185184</c:v>
                </c:pt>
                <c:pt idx="663">
                  <c:v>0.55722679398148145</c:v>
                </c:pt>
                <c:pt idx="664">
                  <c:v>0.55723046296296297</c:v>
                </c:pt>
                <c:pt idx="665">
                  <c:v>0.55723409722222217</c:v>
                </c:pt>
                <c:pt idx="666">
                  <c:v>0.55723777777777783</c:v>
                </c:pt>
                <c:pt idx="667">
                  <c:v>0.55724136574074079</c:v>
                </c:pt>
                <c:pt idx="668">
                  <c:v>0.55724452546296299</c:v>
                </c:pt>
                <c:pt idx="669">
                  <c:v>0.55724813657407413</c:v>
                </c:pt>
                <c:pt idx="670">
                  <c:v>0.55725171296296294</c:v>
                </c:pt>
                <c:pt idx="671">
                  <c:v>0.55725537037037032</c:v>
                </c:pt>
                <c:pt idx="672">
                  <c:v>0.55725842592592589</c:v>
                </c:pt>
                <c:pt idx="673">
                  <c:v>0.55726221064814818</c:v>
                </c:pt>
                <c:pt idx="674">
                  <c:v>0.55726586805555556</c:v>
                </c:pt>
                <c:pt idx="675">
                  <c:v>0.55726929398148151</c:v>
                </c:pt>
                <c:pt idx="676">
                  <c:v>0.55727273148148149</c:v>
                </c:pt>
                <c:pt idx="677">
                  <c:v>0.55727554398148149</c:v>
                </c:pt>
                <c:pt idx="678">
                  <c:v>0.55727916666666666</c:v>
                </c:pt>
                <c:pt idx="679">
                  <c:v>0.55728195601851849</c:v>
                </c:pt>
                <c:pt idx="680">
                  <c:v>0.55728577546296298</c:v>
                </c:pt>
                <c:pt idx="681">
                  <c:v>0.55728937499999998</c:v>
                </c:pt>
                <c:pt idx="682">
                  <c:v>0.55729298611111111</c:v>
                </c:pt>
                <c:pt idx="683">
                  <c:v>0.55729609953703707</c:v>
                </c:pt>
                <c:pt idx="684">
                  <c:v>0.55729968750000003</c:v>
                </c:pt>
                <c:pt idx="685">
                  <c:v>0.55730335648148144</c:v>
                </c:pt>
                <c:pt idx="686">
                  <c:v>0.55730702546296296</c:v>
                </c:pt>
                <c:pt idx="687">
                  <c:v>0.5573106712962963</c:v>
                </c:pt>
                <c:pt idx="688">
                  <c:v>0.55731381944444447</c:v>
                </c:pt>
                <c:pt idx="689">
                  <c:v>0.55731744212962964</c:v>
                </c:pt>
                <c:pt idx="690">
                  <c:v>0.55732108796296298</c:v>
                </c:pt>
                <c:pt idx="691">
                  <c:v>0.5573256134259259</c:v>
                </c:pt>
                <c:pt idx="692">
                  <c:v>0.55732872685185186</c:v>
                </c:pt>
                <c:pt idx="693">
                  <c:v>0.55733218750000002</c:v>
                </c:pt>
                <c:pt idx="694">
                  <c:v>0.55733557870370365</c:v>
                </c:pt>
                <c:pt idx="695">
                  <c:v>0.55733899305555556</c:v>
                </c:pt>
                <c:pt idx="696">
                  <c:v>0.55734241898148151</c:v>
                </c:pt>
                <c:pt idx="697">
                  <c:v>0.55734521990740737</c:v>
                </c:pt>
                <c:pt idx="698">
                  <c:v>0.55734865740740747</c:v>
                </c:pt>
                <c:pt idx="699">
                  <c:v>0.55735146990740747</c:v>
                </c:pt>
                <c:pt idx="700">
                  <c:v>0.55735505787037043</c:v>
                </c:pt>
                <c:pt idx="701">
                  <c:v>0.55735844907407406</c:v>
                </c:pt>
                <c:pt idx="702">
                  <c:v>0.55736185185185183</c:v>
                </c:pt>
                <c:pt idx="703">
                  <c:v>0.55736524305555557</c:v>
                </c:pt>
                <c:pt idx="704">
                  <c:v>0.55736866898148152</c:v>
                </c:pt>
                <c:pt idx="705">
                  <c:v>0.55737158564814815</c:v>
                </c:pt>
                <c:pt idx="706">
                  <c:v>0.55737527777777773</c:v>
                </c:pt>
                <c:pt idx="707">
                  <c:v>0.55737893518518522</c:v>
                </c:pt>
                <c:pt idx="708">
                  <c:v>0.5573825925925926</c:v>
                </c:pt>
                <c:pt idx="709">
                  <c:v>0.55738619212962959</c:v>
                </c:pt>
                <c:pt idx="710">
                  <c:v>0.55738929398148152</c:v>
                </c:pt>
                <c:pt idx="711">
                  <c:v>0.55739287037037044</c:v>
                </c:pt>
                <c:pt idx="712">
                  <c:v>0.55739653935185185</c:v>
                </c:pt>
                <c:pt idx="713">
                  <c:v>0.55740015046296298</c:v>
                </c:pt>
                <c:pt idx="714">
                  <c:v>0.55740319444444442</c:v>
                </c:pt>
                <c:pt idx="715">
                  <c:v>0.55740692129629632</c:v>
                </c:pt>
                <c:pt idx="716">
                  <c:v>0.55741052083333331</c:v>
                </c:pt>
                <c:pt idx="717">
                  <c:v>0.55741421296296301</c:v>
                </c:pt>
                <c:pt idx="718">
                  <c:v>0.5574178125</c:v>
                </c:pt>
                <c:pt idx="719">
                  <c:v>0.55742087962962961</c:v>
                </c:pt>
                <c:pt idx="720">
                  <c:v>0.55742460648148151</c:v>
                </c:pt>
                <c:pt idx="721">
                  <c:v>0.55742813657407408</c:v>
                </c:pt>
                <c:pt idx="722">
                  <c:v>0.55743165509259263</c:v>
                </c:pt>
                <c:pt idx="723">
                  <c:v>0.55743542824074077</c:v>
                </c:pt>
                <c:pt idx="724">
                  <c:v>0.55743825231481481</c:v>
                </c:pt>
                <c:pt idx="725">
                  <c:v>0.55744173611111114</c:v>
                </c:pt>
                <c:pt idx="726">
                  <c:v>0.55744515046296295</c:v>
                </c:pt>
                <c:pt idx="727">
                  <c:v>0.55744865740740746</c:v>
                </c:pt>
                <c:pt idx="728">
                  <c:v>0.55745222222222224</c:v>
                </c:pt>
                <c:pt idx="729">
                  <c:v>0.55745525462962964</c:v>
                </c:pt>
                <c:pt idx="730">
                  <c:v>0.55745902777777778</c:v>
                </c:pt>
                <c:pt idx="731">
                  <c:v>0.55746261574074074</c:v>
                </c:pt>
                <c:pt idx="732">
                  <c:v>0.55746618055555552</c:v>
                </c:pt>
                <c:pt idx="733">
                  <c:v>0.55746980324074069</c:v>
                </c:pt>
                <c:pt idx="734">
                  <c:v>0.55747282407407406</c:v>
                </c:pt>
                <c:pt idx="735">
                  <c:v>0.55747651620370375</c:v>
                </c:pt>
                <c:pt idx="736">
                  <c:v>0.55748009259259257</c:v>
                </c:pt>
                <c:pt idx="737">
                  <c:v>0.55748366898148149</c:v>
                </c:pt>
                <c:pt idx="738">
                  <c:v>0.55748729166666666</c:v>
                </c:pt>
                <c:pt idx="739">
                  <c:v>0.5574903703703703</c:v>
                </c:pt>
                <c:pt idx="740">
                  <c:v>0.5574939351851852</c:v>
                </c:pt>
                <c:pt idx="741">
                  <c:v>0.55749732638888883</c:v>
                </c:pt>
                <c:pt idx="742">
                  <c:v>0.55750079861111113</c:v>
                </c:pt>
                <c:pt idx="743">
                  <c:v>0.55750418981481487</c:v>
                </c:pt>
                <c:pt idx="744">
                  <c:v>0.55750704861111111</c:v>
                </c:pt>
                <c:pt idx="745">
                  <c:v>0.55751076388888887</c:v>
                </c:pt>
                <c:pt idx="746">
                  <c:v>0.55751387731481483</c:v>
                </c:pt>
                <c:pt idx="747">
                  <c:v>0.55751759259259259</c:v>
                </c:pt>
                <c:pt idx="748">
                  <c:v>0.55752127314814814</c:v>
                </c:pt>
                <c:pt idx="749">
                  <c:v>0.55752488425925928</c:v>
                </c:pt>
                <c:pt idx="750">
                  <c:v>0.55752807870370369</c:v>
                </c:pt>
                <c:pt idx="751">
                  <c:v>0.55753175925925924</c:v>
                </c:pt>
                <c:pt idx="752">
                  <c:v>0.55753548611111114</c:v>
                </c:pt>
                <c:pt idx="753">
                  <c:v>0.55753920138888891</c:v>
                </c:pt>
                <c:pt idx="754">
                  <c:v>0.55754217592592592</c:v>
                </c:pt>
                <c:pt idx="755">
                  <c:v>0.55754599537037042</c:v>
                </c:pt>
                <c:pt idx="756">
                  <c:v>0.55754967592592586</c:v>
                </c:pt>
                <c:pt idx="757">
                  <c:v>0.55755335648148152</c:v>
                </c:pt>
                <c:pt idx="758">
                  <c:v>0.55755697916666669</c:v>
                </c:pt>
                <c:pt idx="759">
                  <c:v>0.55755979166666669</c:v>
                </c:pt>
                <c:pt idx="760">
                  <c:v>0.55756331018518523</c:v>
                </c:pt>
                <c:pt idx="761">
                  <c:v>0.55756673611111107</c:v>
                </c:pt>
                <c:pt idx="762">
                  <c:v>0.55757015046296299</c:v>
                </c:pt>
                <c:pt idx="763">
                  <c:v>0.55757363425925932</c:v>
                </c:pt>
                <c:pt idx="764">
                  <c:v>0.55757709490740737</c:v>
                </c:pt>
                <c:pt idx="765">
                  <c:v>0.55758003472222228</c:v>
                </c:pt>
                <c:pt idx="766">
                  <c:v>0.55758344907407409</c:v>
                </c:pt>
                <c:pt idx="767">
                  <c:v>0.55758695601851849</c:v>
                </c:pt>
                <c:pt idx="768">
                  <c:v>0.55759038194444444</c:v>
                </c:pt>
                <c:pt idx="769">
                  <c:v>0.55759377314814818</c:v>
                </c:pt>
                <c:pt idx="770">
                  <c:v>0.55759721064814816</c:v>
                </c:pt>
                <c:pt idx="771">
                  <c:v>0.5576002893518518</c:v>
                </c:pt>
                <c:pt idx="772">
                  <c:v>0.55760400462962967</c:v>
                </c:pt>
                <c:pt idx="773">
                  <c:v>0.55760756944444445</c:v>
                </c:pt>
                <c:pt idx="774">
                  <c:v>0.55761125</c:v>
                </c:pt>
                <c:pt idx="775">
                  <c:v>0.55761502314814815</c:v>
                </c:pt>
                <c:pt idx="776">
                  <c:v>0.55761805555555555</c:v>
                </c:pt>
                <c:pt idx="777">
                  <c:v>0.55762187500000004</c:v>
                </c:pt>
                <c:pt idx="778">
                  <c:v>0.55762547453703704</c:v>
                </c:pt>
                <c:pt idx="779">
                  <c:v>0.55762899305555558</c:v>
                </c:pt>
                <c:pt idx="780">
                  <c:v>0.55763214120370364</c:v>
                </c:pt>
                <c:pt idx="781">
                  <c:v>0.55763590277777775</c:v>
                </c:pt>
                <c:pt idx="782">
                  <c:v>0.55763947916666667</c:v>
                </c:pt>
                <c:pt idx="783">
                  <c:v>0.5576431828703704</c:v>
                </c:pt>
                <c:pt idx="784">
                  <c:v>0.55764630787037039</c:v>
                </c:pt>
                <c:pt idx="785">
                  <c:v>0.55765012731481478</c:v>
                </c:pt>
                <c:pt idx="786">
                  <c:v>0.55765387731481486</c:v>
                </c:pt>
                <c:pt idx="787">
                  <c:v>0.55765748842592588</c:v>
                </c:pt>
                <c:pt idx="788">
                  <c:v>0.55766096064814807</c:v>
                </c:pt>
                <c:pt idx="789">
                  <c:v>0.5576639351851852</c:v>
                </c:pt>
                <c:pt idx="790">
                  <c:v>0.55766753472222219</c:v>
                </c:pt>
                <c:pt idx="791">
                  <c:v>0.55767099537037035</c:v>
                </c:pt>
                <c:pt idx="792">
                  <c:v>0.55767464120370369</c:v>
                </c:pt>
                <c:pt idx="793">
                  <c:v>0.55767850694444443</c:v>
                </c:pt>
                <c:pt idx="794">
                  <c:v>0.55768159722222221</c:v>
                </c:pt>
                <c:pt idx="795">
                  <c:v>0.55768542824074074</c:v>
                </c:pt>
                <c:pt idx="796">
                  <c:v>0.55768909722222226</c:v>
                </c:pt>
                <c:pt idx="797">
                  <c:v>0.55769267361111108</c:v>
                </c:pt>
                <c:pt idx="798">
                  <c:v>0.55769597222222222</c:v>
                </c:pt>
                <c:pt idx="799">
                  <c:v>0.55769967592592595</c:v>
                </c:pt>
                <c:pt idx="800">
                  <c:v>0.55770348379629631</c:v>
                </c:pt>
                <c:pt idx="801">
                  <c:v>0.55770712962962965</c:v>
                </c:pt>
                <c:pt idx="802">
                  <c:v>0.55771025462962964</c:v>
                </c:pt>
                <c:pt idx="803">
                  <c:v>0.5577140625</c:v>
                </c:pt>
                <c:pt idx="804">
                  <c:v>0.55771775462962958</c:v>
                </c:pt>
                <c:pt idx="805">
                  <c:v>0.55772123842592591</c:v>
                </c:pt>
                <c:pt idx="806">
                  <c:v>0.55772418981481475</c:v>
                </c:pt>
                <c:pt idx="807">
                  <c:v>0.55772765046296302</c:v>
                </c:pt>
                <c:pt idx="808">
                  <c:v>0.55773068287037042</c:v>
                </c:pt>
                <c:pt idx="809">
                  <c:v>0.55773416666666664</c:v>
                </c:pt>
                <c:pt idx="810">
                  <c:v>0.55773803240740738</c:v>
                </c:pt>
                <c:pt idx="811">
                  <c:v>0.55774175925925928</c:v>
                </c:pt>
                <c:pt idx="812">
                  <c:v>0.55774490740740734</c:v>
                </c:pt>
                <c:pt idx="813">
                  <c:v>0.55774865740740742</c:v>
                </c:pt>
                <c:pt idx="814">
                  <c:v>0.55775229166666673</c:v>
                </c:pt>
                <c:pt idx="815">
                  <c:v>0.55775608796296294</c:v>
                </c:pt>
                <c:pt idx="816">
                  <c:v>0.55775921296296294</c:v>
                </c:pt>
                <c:pt idx="817">
                  <c:v>0.5577629629629629</c:v>
                </c:pt>
                <c:pt idx="818">
                  <c:v>0.55776668981481481</c:v>
                </c:pt>
                <c:pt idx="819">
                  <c:v>0.55777030092592594</c:v>
                </c:pt>
                <c:pt idx="820">
                  <c:v>0.5577740162037037</c:v>
                </c:pt>
                <c:pt idx="821">
                  <c:v>0.55777730324074071</c:v>
                </c:pt>
                <c:pt idx="822">
                  <c:v>0.55778104166666664</c:v>
                </c:pt>
                <c:pt idx="823">
                  <c:v>0.55778454861111115</c:v>
                </c:pt>
                <c:pt idx="824">
                  <c:v>0.5577880092592592</c:v>
                </c:pt>
                <c:pt idx="825">
                  <c:v>0.55779089120370373</c:v>
                </c:pt>
                <c:pt idx="826">
                  <c:v>0.55779430555555554</c:v>
                </c:pt>
                <c:pt idx="827">
                  <c:v>0.55779717592592593</c:v>
                </c:pt>
                <c:pt idx="828">
                  <c:v>0.55780063657407408</c:v>
                </c:pt>
                <c:pt idx="829">
                  <c:v>0.55780407407407406</c:v>
                </c:pt>
                <c:pt idx="830">
                  <c:v>0.55780756944444443</c:v>
                </c:pt>
                <c:pt idx="831">
                  <c:v>0.55781099537037038</c:v>
                </c:pt>
                <c:pt idx="832">
                  <c:v>0.55781383101851845</c:v>
                </c:pt>
                <c:pt idx="833">
                  <c:v>0.55781728009259257</c:v>
                </c:pt>
                <c:pt idx="834">
                  <c:v>0.55782011574074075</c:v>
                </c:pt>
                <c:pt idx="835">
                  <c:v>0.55782358796296294</c:v>
                </c:pt>
                <c:pt idx="836">
                  <c:v>0.55782726851851849</c:v>
                </c:pt>
                <c:pt idx="837">
                  <c:v>0.55783100694444443</c:v>
                </c:pt>
                <c:pt idx="838">
                  <c:v>0.55783472222222219</c:v>
                </c:pt>
                <c:pt idx="839">
                  <c:v>0.55783782407407412</c:v>
                </c:pt>
                <c:pt idx="840">
                  <c:v>0.5578416435185185</c:v>
                </c:pt>
                <c:pt idx="841">
                  <c:v>0.55784537037037041</c:v>
                </c:pt>
                <c:pt idx="842">
                  <c:v>0.55784899305555558</c:v>
                </c:pt>
                <c:pt idx="843">
                  <c:v>0.55785217592592595</c:v>
                </c:pt>
                <c:pt idx="844">
                  <c:v>0.5578558217592593</c:v>
                </c:pt>
                <c:pt idx="845">
                  <c:v>0.55785961805555562</c:v>
                </c:pt>
                <c:pt idx="846">
                  <c:v>0.55786327546296299</c:v>
                </c:pt>
                <c:pt idx="847">
                  <c:v>0.55786633101851846</c:v>
                </c:pt>
                <c:pt idx="848">
                  <c:v>0.55787004629629633</c:v>
                </c:pt>
                <c:pt idx="849">
                  <c:v>0.55787373842592591</c:v>
                </c:pt>
                <c:pt idx="850">
                  <c:v>0.55787747685185185</c:v>
                </c:pt>
                <c:pt idx="851">
                  <c:v>0.55788111111111116</c:v>
                </c:pt>
                <c:pt idx="852">
                  <c:v>0.55788399305555558</c:v>
                </c:pt>
                <c:pt idx="853">
                  <c:v>0.55788753472222219</c:v>
                </c:pt>
                <c:pt idx="854">
                  <c:v>0.55789098379629631</c:v>
                </c:pt>
                <c:pt idx="855">
                  <c:v>0.55789452546296292</c:v>
                </c:pt>
                <c:pt idx="856">
                  <c:v>0.55789800925925925</c:v>
                </c:pt>
                <c:pt idx="857">
                  <c:v>0.55790101851851859</c:v>
                </c:pt>
                <c:pt idx="858">
                  <c:v>0.55790483796296297</c:v>
                </c:pt>
                <c:pt idx="859">
                  <c:v>0.55790853009259256</c:v>
                </c:pt>
                <c:pt idx="860">
                  <c:v>0.55791223379629629</c:v>
                </c:pt>
                <c:pt idx="861">
                  <c:v>0.55791534722222225</c:v>
                </c:pt>
                <c:pt idx="862">
                  <c:v>0.55791896990740741</c:v>
                </c:pt>
                <c:pt idx="863">
                  <c:v>0.5579227893518518</c:v>
                </c:pt>
                <c:pt idx="864">
                  <c:v>0.55792645833333332</c:v>
                </c:pt>
                <c:pt idx="865">
                  <c:v>0.55793018518518511</c:v>
                </c:pt>
                <c:pt idx="866">
                  <c:v>0.55793340277777781</c:v>
                </c:pt>
                <c:pt idx="867">
                  <c:v>0.55793707175925922</c:v>
                </c:pt>
                <c:pt idx="868">
                  <c:v>0.55794086805555554</c:v>
                </c:pt>
                <c:pt idx="869">
                  <c:v>0.55794434027777784</c:v>
                </c:pt>
                <c:pt idx="870">
                  <c:v>0.55794723379629629</c:v>
                </c:pt>
                <c:pt idx="871">
                  <c:v>0.55795070601851848</c:v>
                </c:pt>
                <c:pt idx="872">
                  <c:v>0.5579564930555555</c:v>
                </c:pt>
                <c:pt idx="873">
                  <c:v>0.55795998842592598</c:v>
                </c:pt>
                <c:pt idx="874">
                  <c:v>0.55796372685185192</c:v>
                </c:pt>
                <c:pt idx="875">
                  <c:v>0.55796740740740736</c:v>
                </c:pt>
                <c:pt idx="876">
                  <c:v>0.55797043981481476</c:v>
                </c:pt>
                <c:pt idx="877">
                  <c:v>0.55797414351851848</c:v>
                </c:pt>
                <c:pt idx="878">
                  <c:v>0.55797789351851856</c:v>
                </c:pt>
                <c:pt idx="879">
                  <c:v>0.55798181712962969</c:v>
                </c:pt>
                <c:pt idx="880">
                  <c:v>0.55798498842592592</c:v>
                </c:pt>
                <c:pt idx="881">
                  <c:v>0.55798875000000003</c:v>
                </c:pt>
                <c:pt idx="882">
                  <c:v>0.55799238425925923</c:v>
                </c:pt>
                <c:pt idx="883">
                  <c:v>0.55799590277777777</c:v>
                </c:pt>
                <c:pt idx="884">
                  <c:v>0.55799966435185189</c:v>
                </c:pt>
                <c:pt idx="885">
                  <c:v>0.55800277777777774</c:v>
                </c:pt>
                <c:pt idx="886">
                  <c:v>0.55800652777777782</c:v>
                </c:pt>
                <c:pt idx="887">
                  <c:v>0.55801008101851857</c:v>
                </c:pt>
                <c:pt idx="888">
                  <c:v>0.55801353009259258</c:v>
                </c:pt>
                <c:pt idx="889">
                  <c:v>0.55801643518518518</c:v>
                </c:pt>
                <c:pt idx="890">
                  <c:v>0.5580198842592593</c:v>
                </c:pt>
                <c:pt idx="891">
                  <c:v>0.55802274305555555</c:v>
                </c:pt>
                <c:pt idx="892">
                  <c:v>0.55802618055555553</c:v>
                </c:pt>
                <c:pt idx="893">
                  <c:v>0.55802960648148148</c:v>
                </c:pt>
                <c:pt idx="894">
                  <c:v>0.55803314814814808</c:v>
                </c:pt>
                <c:pt idx="895">
                  <c:v>0.55803664351851856</c:v>
                </c:pt>
                <c:pt idx="896">
                  <c:v>0.55803957175925933</c:v>
                </c:pt>
                <c:pt idx="897">
                  <c:v>0.55804299768518517</c:v>
                </c:pt>
                <c:pt idx="898">
                  <c:v>0.55804584490740738</c:v>
                </c:pt>
                <c:pt idx="899">
                  <c:v>0.55804930555555554</c:v>
                </c:pt>
                <c:pt idx="900">
                  <c:v>0.55805296296296303</c:v>
                </c:pt>
                <c:pt idx="901">
                  <c:v>0.55805682870370366</c:v>
                </c:pt>
                <c:pt idx="902">
                  <c:v>0.55806050925925932</c:v>
                </c:pt>
                <c:pt idx="903">
                  <c:v>0.55806359953703699</c:v>
                </c:pt>
                <c:pt idx="904">
                  <c:v>0.55806734953703707</c:v>
                </c:pt>
                <c:pt idx="905">
                  <c:v>0.55807104166666666</c:v>
                </c:pt>
                <c:pt idx="906">
                  <c:v>0.55807474537037038</c:v>
                </c:pt>
                <c:pt idx="907">
                  <c:v>0.55807783564814817</c:v>
                </c:pt>
                <c:pt idx="908">
                  <c:v>0.55808151620370372</c:v>
                </c:pt>
                <c:pt idx="909">
                  <c:v>0.55808543981481484</c:v>
                </c:pt>
                <c:pt idx="910">
                  <c:v>0.55808903935185183</c:v>
                </c:pt>
                <c:pt idx="911">
                  <c:v>0.55809208333333327</c:v>
                </c:pt>
                <c:pt idx="912">
                  <c:v>0.55809579861111114</c:v>
                </c:pt>
                <c:pt idx="913">
                  <c:v>0.55809946759259266</c:v>
                </c:pt>
                <c:pt idx="914">
                  <c:v>0.55810328703703704</c:v>
                </c:pt>
                <c:pt idx="915">
                  <c:v>0.55810638888888886</c:v>
                </c:pt>
                <c:pt idx="916">
                  <c:v>0.55810984953703702</c:v>
                </c:pt>
                <c:pt idx="917">
                  <c:v>0.55811326388888893</c:v>
                </c:pt>
                <c:pt idx="918">
                  <c:v>0.55811672453703698</c:v>
                </c:pt>
                <c:pt idx="919">
                  <c:v>0.55812028935185187</c:v>
                </c:pt>
                <c:pt idx="920">
                  <c:v>0.55812378472222224</c:v>
                </c:pt>
                <c:pt idx="921">
                  <c:v>0.55812686342592588</c:v>
                </c:pt>
                <c:pt idx="922">
                  <c:v>0.55813055555555557</c:v>
                </c:pt>
                <c:pt idx="923">
                  <c:v>0.55813420138888892</c:v>
                </c:pt>
                <c:pt idx="924">
                  <c:v>0.55813795138888889</c:v>
                </c:pt>
                <c:pt idx="925">
                  <c:v>0.55814116898148147</c:v>
                </c:pt>
                <c:pt idx="926">
                  <c:v>0.55814483796296299</c:v>
                </c:pt>
                <c:pt idx="927">
                  <c:v>0.55814863425925931</c:v>
                </c:pt>
                <c:pt idx="928">
                  <c:v>0.55815230324074072</c:v>
                </c:pt>
                <c:pt idx="929">
                  <c:v>0.55815606481481483</c:v>
                </c:pt>
                <c:pt idx="930">
                  <c:v>0.55815917824074079</c:v>
                </c:pt>
                <c:pt idx="931">
                  <c:v>0.55816296296296297</c:v>
                </c:pt>
                <c:pt idx="932">
                  <c:v>0.55816688657407409</c:v>
                </c:pt>
                <c:pt idx="933">
                  <c:v>0.55816981481481476</c:v>
                </c:pt>
                <c:pt idx="934">
                  <c:v>0.55817326388888888</c:v>
                </c:pt>
                <c:pt idx="935">
                  <c:v>0.5581761111111111</c:v>
                </c:pt>
                <c:pt idx="936">
                  <c:v>0.55817954861111108</c:v>
                </c:pt>
                <c:pt idx="937">
                  <c:v>0.55818300925925923</c:v>
                </c:pt>
                <c:pt idx="938">
                  <c:v>0.55818665509259258</c:v>
                </c:pt>
                <c:pt idx="939">
                  <c:v>0.55819048611111111</c:v>
                </c:pt>
                <c:pt idx="940">
                  <c:v>0.55819359953703707</c:v>
                </c:pt>
                <c:pt idx="941">
                  <c:v>0.55819725694444444</c:v>
                </c:pt>
                <c:pt idx="942">
                  <c:v>0.55820104166666662</c:v>
                </c:pt>
                <c:pt idx="943">
                  <c:v>0.55820474537037035</c:v>
                </c:pt>
                <c:pt idx="944">
                  <c:v>0.55820780092592592</c:v>
                </c:pt>
                <c:pt idx="945">
                  <c:v>0.55821153935185186</c:v>
                </c:pt>
                <c:pt idx="946">
                  <c:v>0.5582151851851852</c:v>
                </c:pt>
                <c:pt idx="947">
                  <c:v>0.55821899305555556</c:v>
                </c:pt>
                <c:pt idx="948">
                  <c:v>0.55822210648148152</c:v>
                </c:pt>
                <c:pt idx="949">
                  <c:v>0.55822572916666668</c:v>
                </c:pt>
                <c:pt idx="950">
                  <c:v>0.5582293981481482</c:v>
                </c:pt>
                <c:pt idx="951">
                  <c:v>0.55823313657407414</c:v>
                </c:pt>
                <c:pt idx="952">
                  <c:v>0.55823667824074075</c:v>
                </c:pt>
                <c:pt idx="953">
                  <c:v>0.55823954861111114</c:v>
                </c:pt>
                <c:pt idx="954">
                  <c:v>0.55824299768518515</c:v>
                </c:pt>
                <c:pt idx="955">
                  <c:v>0.55824646990740734</c:v>
                </c:pt>
                <c:pt idx="956">
                  <c:v>0.55824994212962964</c:v>
                </c:pt>
                <c:pt idx="957">
                  <c:v>0.55825355324074077</c:v>
                </c:pt>
                <c:pt idx="958">
                  <c:v>0.55825700231481479</c:v>
                </c:pt>
                <c:pt idx="959">
                  <c:v>0.55825986111111114</c:v>
                </c:pt>
                <c:pt idx="960">
                  <c:v>0.55826326388888892</c:v>
                </c:pt>
                <c:pt idx="961">
                  <c:v>0.55826671296296293</c:v>
                </c:pt>
                <c:pt idx="962">
                  <c:v>0.55827025462962965</c:v>
                </c:pt>
                <c:pt idx="963">
                  <c:v>0.55827373842592587</c:v>
                </c:pt>
                <c:pt idx="964">
                  <c:v>0.55827736111111115</c:v>
                </c:pt>
                <c:pt idx="965">
                  <c:v>0.55828054398148141</c:v>
                </c:pt>
                <c:pt idx="966">
                  <c:v>0.55828422453703708</c:v>
                </c:pt>
                <c:pt idx="967">
                  <c:v>0.55828813657407406</c:v>
                </c:pt>
                <c:pt idx="968">
                  <c:v>0.55829195601851855</c:v>
                </c:pt>
                <c:pt idx="969">
                  <c:v>0.55829510416666672</c:v>
                </c:pt>
                <c:pt idx="970">
                  <c:v>0.55829891203703708</c:v>
                </c:pt>
                <c:pt idx="971">
                  <c:v>0.55830260416666666</c:v>
                </c:pt>
                <c:pt idx="972">
                  <c:v>0.55830640046296298</c:v>
                </c:pt>
                <c:pt idx="973">
                  <c:v>0.55830944444444441</c:v>
                </c:pt>
                <c:pt idx="974">
                  <c:v>0.55831309027777776</c:v>
                </c:pt>
                <c:pt idx="975">
                  <c:v>0.5583168634259259</c:v>
                </c:pt>
                <c:pt idx="976">
                  <c:v>0.55832053240740742</c:v>
                </c:pt>
                <c:pt idx="977">
                  <c:v>0.55832361111111106</c:v>
                </c:pt>
                <c:pt idx="978">
                  <c:v>0.55832730324074076</c:v>
                </c:pt>
                <c:pt idx="979">
                  <c:v>0.5583309490740741</c:v>
                </c:pt>
                <c:pt idx="980">
                  <c:v>0.55833459490740733</c:v>
                </c:pt>
                <c:pt idx="981">
                  <c:v>0.55833814814814808</c:v>
                </c:pt>
                <c:pt idx="982">
                  <c:v>0.55834103009259262</c:v>
                </c:pt>
                <c:pt idx="983">
                  <c:v>0.55834450231481481</c:v>
                </c:pt>
                <c:pt idx="984">
                  <c:v>0.55834822916666671</c:v>
                </c:pt>
                <c:pt idx="985">
                  <c:v>0.55835210648148148</c:v>
                </c:pt>
                <c:pt idx="986">
                  <c:v>0.55835528935185186</c:v>
                </c:pt>
                <c:pt idx="987">
                  <c:v>0.55835905092592586</c:v>
                </c:pt>
                <c:pt idx="988">
                  <c:v>0.55836275462962959</c:v>
                </c:pt>
                <c:pt idx="989">
                  <c:v>0.55836641203703696</c:v>
                </c:pt>
                <c:pt idx="990">
                  <c:v>0.5583702083333334</c:v>
                </c:pt>
                <c:pt idx="991">
                  <c:v>0.558373275462963</c:v>
                </c:pt>
                <c:pt idx="992">
                  <c:v>0.55837701388888894</c:v>
                </c:pt>
                <c:pt idx="993">
                  <c:v>0.55838083333333333</c:v>
                </c:pt>
                <c:pt idx="994">
                  <c:v>0.55838456018518523</c:v>
                </c:pt>
                <c:pt idx="995">
                  <c:v>0.55838766203703705</c:v>
                </c:pt>
                <c:pt idx="996">
                  <c:v>0.55839143518518519</c:v>
                </c:pt>
                <c:pt idx="997">
                  <c:v>0.5583950694444445</c:v>
                </c:pt>
                <c:pt idx="998">
                  <c:v>0.55839862268518525</c:v>
                </c:pt>
                <c:pt idx="999">
                  <c:v>0.55840151620370371</c:v>
                </c:pt>
                <c:pt idx="1000">
                  <c:v>0.55840510416666667</c:v>
                </c:pt>
                <c:pt idx="1001">
                  <c:v>0.55840862268518521</c:v>
                </c:pt>
                <c:pt idx="1002">
                  <c:v>0.55841215277777778</c:v>
                </c:pt>
                <c:pt idx="1003">
                  <c:v>0.55841599537037034</c:v>
                </c:pt>
                <c:pt idx="1004">
                  <c:v>0.55841912037037034</c:v>
                </c:pt>
                <c:pt idx="1005">
                  <c:v>0.55842288194444445</c:v>
                </c:pt>
                <c:pt idx="1006">
                  <c:v>0.55842652777777779</c:v>
                </c:pt>
                <c:pt idx="1007">
                  <c:v>0.5584302546296297</c:v>
                </c:pt>
                <c:pt idx="1008">
                  <c:v>0.55843358796296294</c:v>
                </c:pt>
                <c:pt idx="1009">
                  <c:v>0.55843728009259264</c:v>
                </c:pt>
                <c:pt idx="1010">
                  <c:v>0.55844097222222222</c:v>
                </c:pt>
                <c:pt idx="1011">
                  <c:v>0.55844474537037037</c:v>
                </c:pt>
                <c:pt idx="1012">
                  <c:v>0.55844785879629633</c:v>
                </c:pt>
                <c:pt idx="1013">
                  <c:v>0.5584517361111111</c:v>
                </c:pt>
                <c:pt idx="1014">
                  <c:v>0.55845542824074068</c:v>
                </c:pt>
                <c:pt idx="1015">
                  <c:v>0.55845913194444441</c:v>
                </c:pt>
                <c:pt idx="1016">
                  <c:v>0.5584621296296296</c:v>
                </c:pt>
                <c:pt idx="1017">
                  <c:v>0.55846560185185179</c:v>
                </c:pt>
                <c:pt idx="1018">
                  <c:v>0.55846856481481477</c:v>
                </c:pt>
                <c:pt idx="1019">
                  <c:v>0.55847203703703707</c:v>
                </c:pt>
                <c:pt idx="1020">
                  <c:v>0.55847553240740744</c:v>
                </c:pt>
                <c:pt idx="1021">
                  <c:v>0.55847906250000001</c:v>
                </c:pt>
                <c:pt idx="1022">
                  <c:v>0.5584825347222222</c:v>
                </c:pt>
                <c:pt idx="1023">
                  <c:v>0.55848542824074077</c:v>
                </c:pt>
                <c:pt idx="1024">
                  <c:v>0.55848887731481478</c:v>
                </c:pt>
                <c:pt idx="1025">
                  <c:v>0.55849238425925929</c:v>
                </c:pt>
                <c:pt idx="1026">
                  <c:v>0.5584958333333333</c:v>
                </c:pt>
                <c:pt idx="1027">
                  <c:v>0.55849927083333328</c:v>
                </c:pt>
                <c:pt idx="1028">
                  <c:v>0.5585028125</c:v>
                </c:pt>
                <c:pt idx="1029">
                  <c:v>0.55850589120370364</c:v>
                </c:pt>
                <c:pt idx="1030">
                  <c:v>0.55850972222222228</c:v>
                </c:pt>
                <c:pt idx="1031">
                  <c:v>0.55851333333333331</c:v>
                </c:pt>
                <c:pt idx="1032">
                  <c:v>0.55851700231481483</c:v>
                </c:pt>
                <c:pt idx="1033">
                  <c:v>0.55852015046296299</c:v>
                </c:pt>
                <c:pt idx="1034">
                  <c:v>0.55852383101851855</c:v>
                </c:pt>
                <c:pt idx="1035">
                  <c:v>0.55852759259259266</c:v>
                </c:pt>
                <c:pt idx="1036">
                  <c:v>0.55853122685185186</c:v>
                </c:pt>
                <c:pt idx="1037">
                  <c:v>0.55853494212962962</c:v>
                </c:pt>
                <c:pt idx="1038">
                  <c:v>0.55853813657407414</c:v>
                </c:pt>
                <c:pt idx="1039">
                  <c:v>0.55854194444444449</c:v>
                </c:pt>
                <c:pt idx="1040">
                  <c:v>0.55854564814814811</c:v>
                </c:pt>
                <c:pt idx="1041">
                  <c:v>0.55854932870370366</c:v>
                </c:pt>
                <c:pt idx="1042">
                  <c:v>0.55855243055555559</c:v>
                </c:pt>
                <c:pt idx="1043">
                  <c:v>0.55855615740740738</c:v>
                </c:pt>
                <c:pt idx="1044">
                  <c:v>0.55855973379629631</c:v>
                </c:pt>
                <c:pt idx="1045">
                  <c:v>0.5585632060185185</c:v>
                </c:pt>
                <c:pt idx="1046">
                  <c:v>0.55856666666666666</c:v>
                </c:pt>
                <c:pt idx="1047">
                  <c:v>0.5585695833333334</c:v>
                </c:pt>
                <c:pt idx="1048">
                  <c:v>0.55857307870370365</c:v>
                </c:pt>
                <c:pt idx="1049">
                  <c:v>0.55857657407407413</c:v>
                </c:pt>
                <c:pt idx="1050">
                  <c:v>0.55858030092592592</c:v>
                </c:pt>
                <c:pt idx="1051">
                  <c:v>0.55858386574074081</c:v>
                </c:pt>
                <c:pt idx="1052">
                  <c:v>0.55858697916666666</c:v>
                </c:pt>
                <c:pt idx="1053">
                  <c:v>0.55859092592592596</c:v>
                </c:pt>
                <c:pt idx="1054">
                  <c:v>0.55859464120370372</c:v>
                </c:pt>
                <c:pt idx="1055">
                  <c:v>0.55859833333333331</c:v>
                </c:pt>
                <c:pt idx="1056">
                  <c:v>0.55860159722222225</c:v>
                </c:pt>
                <c:pt idx="1057">
                  <c:v>0.55860520833333338</c:v>
                </c:pt>
                <c:pt idx="1058">
                  <c:v>0.5586090393518518</c:v>
                </c:pt>
                <c:pt idx="1059">
                  <c:v>0.55861274305555553</c:v>
                </c:pt>
                <c:pt idx="1060">
                  <c:v>0.5586157986111111</c:v>
                </c:pt>
                <c:pt idx="1061">
                  <c:v>0.55861945601851859</c:v>
                </c:pt>
                <c:pt idx="1062">
                  <c:v>0.55862292824074078</c:v>
                </c:pt>
                <c:pt idx="1063">
                  <c:v>0.55862646990740739</c:v>
                </c:pt>
                <c:pt idx="1064">
                  <c:v>0.55862996527777775</c:v>
                </c:pt>
                <c:pt idx="1065">
                  <c:v>0.55863282407407411</c:v>
                </c:pt>
                <c:pt idx="1066">
                  <c:v>0.55863627314814812</c:v>
                </c:pt>
                <c:pt idx="1067">
                  <c:v>0.55863937499999994</c:v>
                </c:pt>
                <c:pt idx="1068">
                  <c:v>0.55864314814814808</c:v>
                </c:pt>
                <c:pt idx="1069">
                  <c:v>0.55864680555555557</c:v>
                </c:pt>
                <c:pt idx="1070">
                  <c:v>0.55865042824074074</c:v>
                </c:pt>
                <c:pt idx="1071">
                  <c:v>0.55865355324074073</c:v>
                </c:pt>
                <c:pt idx="1072">
                  <c:v>0.55865730324074081</c:v>
                </c:pt>
                <c:pt idx="1073">
                  <c:v>0.55866105324074067</c:v>
                </c:pt>
                <c:pt idx="1074">
                  <c:v>0.55866478009259257</c:v>
                </c:pt>
                <c:pt idx="1075">
                  <c:v>0.558667824074074</c:v>
                </c:pt>
                <c:pt idx="1076">
                  <c:v>0.55867171296296292</c:v>
                </c:pt>
                <c:pt idx="1077">
                  <c:v>0.55867534722222223</c:v>
                </c:pt>
                <c:pt idx="1078">
                  <c:v>0.55867908564814817</c:v>
                </c:pt>
                <c:pt idx="1079">
                  <c:v>0.55868245370370373</c:v>
                </c:pt>
                <c:pt idx="1080">
                  <c:v>0.5586859490740741</c:v>
                </c:pt>
                <c:pt idx="1081">
                  <c:v>0.55868946759259253</c:v>
                </c:pt>
                <c:pt idx="1082">
                  <c:v>0.55869293981481483</c:v>
                </c:pt>
                <c:pt idx="1083">
                  <c:v>0.55869643518518519</c:v>
                </c:pt>
                <c:pt idx="1084">
                  <c:v>0.55869929398148155</c:v>
                </c:pt>
                <c:pt idx="1085">
                  <c:v>0.55870275462962959</c:v>
                </c:pt>
                <c:pt idx="1086">
                  <c:v>0.55870562499999998</c:v>
                </c:pt>
                <c:pt idx="1087">
                  <c:v>0.55870907407407411</c:v>
                </c:pt>
                <c:pt idx="1088">
                  <c:v>0.55871266203703707</c:v>
                </c:pt>
                <c:pt idx="1089">
                  <c:v>0.55871613425925926</c:v>
                </c:pt>
                <c:pt idx="1090">
                  <c:v>0.55871960648148145</c:v>
                </c:pt>
                <c:pt idx="1091">
                  <c:v>0.55872250000000001</c:v>
                </c:pt>
                <c:pt idx="1092">
                  <c:v>0.5587259722222222</c:v>
                </c:pt>
                <c:pt idx="1093">
                  <c:v>0.55872918981481479</c:v>
                </c:pt>
                <c:pt idx="1094">
                  <c:v>0.55873289351851851</c:v>
                </c:pt>
                <c:pt idx="1095">
                  <c:v>0.55873660879629627</c:v>
                </c:pt>
                <c:pt idx="1096">
                  <c:v>0.55874037037037039</c:v>
                </c:pt>
                <c:pt idx="1097">
                  <c:v>0.55874353009259259</c:v>
                </c:pt>
                <c:pt idx="1098">
                  <c:v>0.5587472916666667</c:v>
                </c:pt>
                <c:pt idx="1099">
                  <c:v>0.55875100694444446</c:v>
                </c:pt>
                <c:pt idx="1100">
                  <c:v>0.55875468750000001</c:v>
                </c:pt>
                <c:pt idx="1101">
                  <c:v>0.55875788194444442</c:v>
                </c:pt>
                <c:pt idx="1102">
                  <c:v>0.55876156249999998</c:v>
                </c:pt>
                <c:pt idx="1103">
                  <c:v>0.55876540509259265</c:v>
                </c:pt>
                <c:pt idx="1104">
                  <c:v>0.55876903935185185</c:v>
                </c:pt>
                <c:pt idx="1105">
                  <c:v>0.55877217592592598</c:v>
                </c:pt>
                <c:pt idx="1106">
                  <c:v>0.55877592592592595</c:v>
                </c:pt>
                <c:pt idx="1107">
                  <c:v>0.55877958333333333</c:v>
                </c:pt>
                <c:pt idx="1108">
                  <c:v>0.55878334490740744</c:v>
                </c:pt>
                <c:pt idx="1109">
                  <c:v>0.55878624999999993</c:v>
                </c:pt>
                <c:pt idx="1110">
                  <c:v>0.55878974537037041</c:v>
                </c:pt>
                <c:pt idx="1111">
                  <c:v>0.5587927430555556</c:v>
                </c:pt>
                <c:pt idx="1112">
                  <c:v>0.55879624999999999</c:v>
                </c:pt>
                <c:pt idx="1113">
                  <c:v>0.55879983796296295</c:v>
                </c:pt>
                <c:pt idx="1114">
                  <c:v>0.55880355324074071</c:v>
                </c:pt>
                <c:pt idx="1115">
                  <c:v>0.55880670138888888</c:v>
                </c:pt>
                <c:pt idx="1116">
                  <c:v>0.55881042824074079</c:v>
                </c:pt>
                <c:pt idx="1117">
                  <c:v>0.55881415509259258</c:v>
                </c:pt>
                <c:pt idx="1118">
                  <c:v>0.55881799768518514</c:v>
                </c:pt>
                <c:pt idx="1119">
                  <c:v>0.55882116898148149</c:v>
                </c:pt>
                <c:pt idx="1120">
                  <c:v>0.55882494212962963</c:v>
                </c:pt>
                <c:pt idx="1121">
                  <c:v>0.55882877314814816</c:v>
                </c:pt>
                <c:pt idx="1122">
                  <c:v>0.5588325115740741</c:v>
                </c:pt>
                <c:pt idx="1123">
                  <c:v>0.55883564814814812</c:v>
                </c:pt>
                <c:pt idx="1124">
                  <c:v>0.55883944444444444</c:v>
                </c:pt>
                <c:pt idx="1125">
                  <c:v>0.55884319444444441</c:v>
                </c:pt>
                <c:pt idx="1126">
                  <c:v>0.55884680555555555</c:v>
                </c:pt>
                <c:pt idx="1127">
                  <c:v>0.55885027777777785</c:v>
                </c:pt>
                <c:pt idx="1128">
                  <c:v>0.5588531712962963</c:v>
                </c:pt>
                <c:pt idx="1129">
                  <c:v>0.55885672453703705</c:v>
                </c:pt>
                <c:pt idx="1130">
                  <c:v>0.55886020833333327</c:v>
                </c:pt>
                <c:pt idx="1131">
                  <c:v>0.55886385416666673</c:v>
                </c:pt>
                <c:pt idx="1132">
                  <c:v>0.55886748842592593</c:v>
                </c:pt>
                <c:pt idx="1133">
                  <c:v>0.55887064814814813</c:v>
                </c:pt>
                <c:pt idx="1134">
                  <c:v>0.55887440972222224</c:v>
                </c:pt>
                <c:pt idx="1135">
                  <c:v>0.55887815972222221</c:v>
                </c:pt>
                <c:pt idx="1136">
                  <c:v>0.55888193287037036</c:v>
                </c:pt>
                <c:pt idx="1137">
                  <c:v>0.55888766203703699</c:v>
                </c:pt>
                <c:pt idx="1138">
                  <c:v>0.55889137731481486</c:v>
                </c:pt>
                <c:pt idx="1139">
                  <c:v>0.55889510416666666</c:v>
                </c:pt>
                <c:pt idx="1140">
                  <c:v>0.55889888888888895</c:v>
                </c:pt>
                <c:pt idx="1141">
                  <c:v>0.55890261574074074</c:v>
                </c:pt>
                <c:pt idx="1142">
                  <c:v>0.55890578703703697</c:v>
                </c:pt>
                <c:pt idx="1143">
                  <c:v>0.55890962962962965</c:v>
                </c:pt>
                <c:pt idx="1144">
                  <c:v>0.55891312500000001</c:v>
                </c:pt>
                <c:pt idx="1145">
                  <c:v>0.55891664351851855</c:v>
                </c:pt>
                <c:pt idx="1146">
                  <c:v>0.5589196296296296</c:v>
                </c:pt>
                <c:pt idx="1147">
                  <c:v>0.55892312499999997</c:v>
                </c:pt>
                <c:pt idx="1148">
                  <c:v>0.55892674768518524</c:v>
                </c:pt>
                <c:pt idx="1149">
                  <c:v>0.55893031250000003</c:v>
                </c:pt>
                <c:pt idx="1150">
                  <c:v>0.55893380787037039</c:v>
                </c:pt>
                <c:pt idx="1151">
                  <c:v>0.55893668981481481</c:v>
                </c:pt>
                <c:pt idx="1152">
                  <c:v>0.55894017361111115</c:v>
                </c:pt>
                <c:pt idx="1153">
                  <c:v>0.55894317129629634</c:v>
                </c:pt>
                <c:pt idx="1154">
                  <c:v>0.55894665509259256</c:v>
                </c:pt>
                <c:pt idx="1155">
                  <c:v>0.55895021990740734</c:v>
                </c:pt>
                <c:pt idx="1156">
                  <c:v>0.55895371527777782</c:v>
                </c:pt>
                <c:pt idx="1157">
                  <c:v>0.55895745370370375</c:v>
                </c:pt>
                <c:pt idx="1158">
                  <c:v>0.55896075231481479</c:v>
                </c:pt>
                <c:pt idx="1159">
                  <c:v>0.55896443287037034</c:v>
                </c:pt>
                <c:pt idx="1160">
                  <c:v>0.55896812499999993</c:v>
                </c:pt>
                <c:pt idx="1161">
                  <c:v>0.55897185185185183</c:v>
                </c:pt>
                <c:pt idx="1162">
                  <c:v>0.55897497685185182</c:v>
                </c:pt>
                <c:pt idx="1163">
                  <c:v>0.55897878472222218</c:v>
                </c:pt>
                <c:pt idx="1164">
                  <c:v>0.55898244212962966</c:v>
                </c:pt>
                <c:pt idx="1165">
                  <c:v>0.5589860532407408</c:v>
                </c:pt>
                <c:pt idx="1166">
                  <c:v>0.55898916666666665</c:v>
                </c:pt>
                <c:pt idx="1167">
                  <c:v>0.55899291666666662</c:v>
                </c:pt>
                <c:pt idx="1168">
                  <c:v>0.55899674768518526</c:v>
                </c:pt>
                <c:pt idx="1169">
                  <c:v>0.55900047453703705</c:v>
                </c:pt>
                <c:pt idx="1170">
                  <c:v>0.55900354166666666</c:v>
                </c:pt>
                <c:pt idx="1171">
                  <c:v>0.5590072800925926</c:v>
                </c:pt>
                <c:pt idx="1172">
                  <c:v>0.55901096064814815</c:v>
                </c:pt>
                <c:pt idx="1173">
                  <c:v>0.55901449074074072</c:v>
                </c:pt>
                <c:pt idx="1174">
                  <c:v>0.55901793981481485</c:v>
                </c:pt>
                <c:pt idx="1175">
                  <c:v>0.55902081018518512</c:v>
                </c:pt>
                <c:pt idx="1176">
                  <c:v>0.55902427083333339</c:v>
                </c:pt>
                <c:pt idx="1177">
                  <c:v>0.55902774305555558</c:v>
                </c:pt>
                <c:pt idx="1178">
                  <c:v>0.55903158564814814</c:v>
                </c:pt>
                <c:pt idx="1179">
                  <c:v>0.55903531249999994</c:v>
                </c:pt>
                <c:pt idx="1180">
                  <c:v>0.55903847222222225</c:v>
                </c:pt>
                <c:pt idx="1181">
                  <c:v>0.55904225694444443</c:v>
                </c:pt>
                <c:pt idx="1182">
                  <c:v>0.55904601851851854</c:v>
                </c:pt>
                <c:pt idx="1183">
                  <c:v>0.55904979166666668</c:v>
                </c:pt>
                <c:pt idx="1184">
                  <c:v>0.55905298611111109</c:v>
                </c:pt>
                <c:pt idx="1185">
                  <c:v>0.55905690972222222</c:v>
                </c:pt>
                <c:pt idx="1186">
                  <c:v>0.55906093749999997</c:v>
                </c:pt>
                <c:pt idx="1187">
                  <c:v>0.55906406249999996</c:v>
                </c:pt>
                <c:pt idx="1188">
                  <c:v>0.55906788194444446</c:v>
                </c:pt>
                <c:pt idx="1189">
                  <c:v>0.55907177083333337</c:v>
                </c:pt>
                <c:pt idx="1190">
                  <c:v>0.55907526620370374</c:v>
                </c:pt>
                <c:pt idx="1191">
                  <c:v>0.55907883101851852</c:v>
                </c:pt>
                <c:pt idx="1192">
                  <c:v>0.55908174768518515</c:v>
                </c:pt>
                <c:pt idx="1193">
                  <c:v>0.55908524305555563</c:v>
                </c:pt>
                <c:pt idx="1194">
                  <c:v>0.55908877314814809</c:v>
                </c:pt>
                <c:pt idx="1195">
                  <c:v>0.55909251157407402</c:v>
                </c:pt>
                <c:pt idx="1196">
                  <c:v>0.55909636574074073</c:v>
                </c:pt>
                <c:pt idx="1197">
                  <c:v>0.55909947916666669</c:v>
                </c:pt>
                <c:pt idx="1198">
                  <c:v>0.55910320601851848</c:v>
                </c:pt>
                <c:pt idx="1199">
                  <c:v>0.55910719907407402</c:v>
                </c:pt>
                <c:pt idx="1200">
                  <c:v>0.55911089120370372</c:v>
                </c:pt>
                <c:pt idx="1201">
                  <c:v>0.55911402777777774</c:v>
                </c:pt>
                <c:pt idx="1202">
                  <c:v>0.55911778935185186</c:v>
                </c:pt>
                <c:pt idx="1203">
                  <c:v>0.55912151620370365</c:v>
                </c:pt>
                <c:pt idx="1204">
                  <c:v>0.55912534722222229</c:v>
                </c:pt>
                <c:pt idx="1205">
                  <c:v>0.55912846064814814</c:v>
                </c:pt>
                <c:pt idx="1206">
                  <c:v>0.5591321759259259</c:v>
                </c:pt>
                <c:pt idx="1207">
                  <c:v>0.55913597222222222</c:v>
                </c:pt>
                <c:pt idx="1208">
                  <c:v>0.55913946759259259</c:v>
                </c:pt>
                <c:pt idx="1209">
                  <c:v>0.55914243055555557</c:v>
                </c:pt>
                <c:pt idx="1210">
                  <c:v>0.55914594907407411</c:v>
                </c:pt>
                <c:pt idx="1211">
                  <c:v>0.55914945601851851</c:v>
                </c:pt>
                <c:pt idx="1212">
                  <c:v>0.55915313657407406</c:v>
                </c:pt>
                <c:pt idx="1213">
                  <c:v>0.55915680555555558</c:v>
                </c:pt>
                <c:pt idx="1214">
                  <c:v>0.55915979166666674</c:v>
                </c:pt>
                <c:pt idx="1215">
                  <c:v>0.55916336805555555</c:v>
                </c:pt>
                <c:pt idx="1216">
                  <c:v>0.55916695601851851</c:v>
                </c:pt>
                <c:pt idx="1217">
                  <c:v>0.55917062500000003</c:v>
                </c:pt>
                <c:pt idx="1218">
                  <c:v>0.55917417824074078</c:v>
                </c:pt>
                <c:pt idx="1219">
                  <c:v>0.55917712962962962</c:v>
                </c:pt>
                <c:pt idx="1220">
                  <c:v>0.55918084490740738</c:v>
                </c:pt>
                <c:pt idx="1221">
                  <c:v>0.55918453703703708</c:v>
                </c:pt>
                <c:pt idx="1222">
                  <c:v>0.55918842592592599</c:v>
                </c:pt>
                <c:pt idx="1223">
                  <c:v>0.55919151620370366</c:v>
                </c:pt>
                <c:pt idx="1224">
                  <c:v>0.55919530092592595</c:v>
                </c:pt>
                <c:pt idx="1225">
                  <c:v>0.55919900462962968</c:v>
                </c:pt>
                <c:pt idx="1226">
                  <c:v>0.55920280092592589</c:v>
                </c:pt>
                <c:pt idx="1227">
                  <c:v>0.55920598379629627</c:v>
                </c:pt>
                <c:pt idx="1228">
                  <c:v>0.5592096875</c:v>
                </c:pt>
                <c:pt idx="1229">
                  <c:v>0.55921341435185179</c:v>
                </c:pt>
                <c:pt idx="1230">
                  <c:v>0.55921723379629629</c:v>
                </c:pt>
                <c:pt idx="1231">
                  <c:v>0.55922038194444446</c:v>
                </c:pt>
                <c:pt idx="1232">
                  <c:v>0.55922413194444442</c:v>
                </c:pt>
                <c:pt idx="1233">
                  <c:v>0.55922789351851854</c:v>
                </c:pt>
                <c:pt idx="1234">
                  <c:v>0.55923158564814812</c:v>
                </c:pt>
                <c:pt idx="1235">
                  <c:v>0.55923525462962964</c:v>
                </c:pt>
                <c:pt idx="1236">
                  <c:v>0.55923817129629627</c:v>
                </c:pt>
                <c:pt idx="1237">
                  <c:v>0.55924166666666664</c:v>
                </c:pt>
                <c:pt idx="1238">
                  <c:v>0.55924513888888894</c:v>
                </c:pt>
                <c:pt idx="1239">
                  <c:v>0.55924865740740748</c:v>
                </c:pt>
                <c:pt idx="1240">
                  <c:v>0.5592522685185185</c:v>
                </c:pt>
                <c:pt idx="1241">
                  <c:v>0.55925550925925926</c:v>
                </c:pt>
                <c:pt idx="1242">
                  <c:v>0.55925917824074067</c:v>
                </c:pt>
                <c:pt idx="1243">
                  <c:v>0.55926293981481479</c:v>
                </c:pt>
                <c:pt idx="1244">
                  <c:v>0.55926666666666669</c:v>
                </c:pt>
                <c:pt idx="1245">
                  <c:v>0.5592697337962963</c:v>
                </c:pt>
                <c:pt idx="1246">
                  <c:v>0.5592734953703703</c:v>
                </c:pt>
                <c:pt idx="1247">
                  <c:v>0.55927717592592596</c:v>
                </c:pt>
                <c:pt idx="1248">
                  <c:v>0.55928109953703709</c:v>
                </c:pt>
                <c:pt idx="1249">
                  <c:v>0.55928417824074073</c:v>
                </c:pt>
                <c:pt idx="1250">
                  <c:v>0.5592880208333334</c:v>
                </c:pt>
                <c:pt idx="1251">
                  <c:v>0.55929197916666673</c:v>
                </c:pt>
                <c:pt idx="1252">
                  <c:v>0.55929563657407411</c:v>
                </c:pt>
                <c:pt idx="1253">
                  <c:v>0.55929853009259256</c:v>
                </c:pt>
                <c:pt idx="1254">
                  <c:v>0.55930201388888889</c:v>
                </c:pt>
                <c:pt idx="1255">
                  <c:v>0.55930549768518512</c:v>
                </c:pt>
                <c:pt idx="1256">
                  <c:v>0.55930913194444443</c:v>
                </c:pt>
                <c:pt idx="1257">
                  <c:v>0.55931268518518518</c:v>
                </c:pt>
                <c:pt idx="1258">
                  <c:v>0.55931641203703697</c:v>
                </c:pt>
                <c:pt idx="1259">
                  <c:v>0.55931961805555552</c:v>
                </c:pt>
                <c:pt idx="1260">
                  <c:v>0.55932335648148146</c:v>
                </c:pt>
                <c:pt idx="1261">
                  <c:v>0.5593272222222222</c:v>
                </c:pt>
                <c:pt idx="1262">
                  <c:v>0.55933033564814816</c:v>
                </c:pt>
                <c:pt idx="1263">
                  <c:v>0.5593339814814815</c:v>
                </c:pt>
                <c:pt idx="1264">
                  <c:v>0.55933769675925926</c:v>
                </c:pt>
                <c:pt idx="1265">
                  <c:v>0.5593414351851852</c:v>
                </c:pt>
                <c:pt idx="1266">
                  <c:v>0.55934521990740738</c:v>
                </c:pt>
                <c:pt idx="1267">
                  <c:v>0.55934835648148151</c:v>
                </c:pt>
                <c:pt idx="1268">
                  <c:v>0.55935210648148148</c:v>
                </c:pt>
                <c:pt idx="1269">
                  <c:v>0.55935606481481481</c:v>
                </c:pt>
                <c:pt idx="1270">
                  <c:v>0.55935983796296296</c:v>
                </c:pt>
                <c:pt idx="1271">
                  <c:v>0.55936273148148141</c:v>
                </c:pt>
                <c:pt idx="1272">
                  <c:v>0.55936622685185189</c:v>
                </c:pt>
                <c:pt idx="1273">
                  <c:v>0.55936975694444446</c:v>
                </c:pt>
                <c:pt idx="1274">
                  <c:v>0.55937350694444443</c:v>
                </c:pt>
                <c:pt idx="1275">
                  <c:v>0.55937660879629625</c:v>
                </c:pt>
                <c:pt idx="1276">
                  <c:v>0.55938011574074076</c:v>
                </c:pt>
                <c:pt idx="1277">
                  <c:v>0.55938356481481477</c:v>
                </c:pt>
                <c:pt idx="1278">
                  <c:v>0.5593870486111111</c:v>
                </c:pt>
                <c:pt idx="1279">
                  <c:v>0.55939063657407406</c:v>
                </c:pt>
                <c:pt idx="1280">
                  <c:v>0.55939413194444443</c:v>
                </c:pt>
                <c:pt idx="1281">
                  <c:v>0.55939708333333338</c:v>
                </c:pt>
                <c:pt idx="1282">
                  <c:v>0.55940061342592595</c:v>
                </c:pt>
                <c:pt idx="1283">
                  <c:v>0.55940421296296294</c:v>
                </c:pt>
                <c:pt idx="1284">
                  <c:v>0.55940822916666666</c:v>
                </c:pt>
                <c:pt idx="1285">
                  <c:v>0.55941141203703704</c:v>
                </c:pt>
                <c:pt idx="1286">
                  <c:v>0.55941516203703701</c:v>
                </c:pt>
                <c:pt idx="1287">
                  <c:v>0.55941893518518515</c:v>
                </c:pt>
                <c:pt idx="1288">
                  <c:v>0.55942269675925926</c:v>
                </c:pt>
                <c:pt idx="1289">
                  <c:v>0.55942581018518511</c:v>
                </c:pt>
                <c:pt idx="1290">
                  <c:v>0.5594294675925926</c:v>
                </c:pt>
                <c:pt idx="1291">
                  <c:v>0.55943317129629633</c:v>
                </c:pt>
                <c:pt idx="1292">
                  <c:v>0.55943715277777784</c:v>
                </c:pt>
                <c:pt idx="1293">
                  <c:v>0.55944025462962965</c:v>
                </c:pt>
                <c:pt idx="1294">
                  <c:v>0.55944391203703703</c:v>
                </c:pt>
                <c:pt idx="1295">
                  <c:v>0.55944774305555556</c:v>
                </c:pt>
                <c:pt idx="1296">
                  <c:v>0.55945141203703697</c:v>
                </c:pt>
                <c:pt idx="1297">
                  <c:v>0.55945517361111108</c:v>
                </c:pt>
                <c:pt idx="1298">
                  <c:v>0.55945826388888886</c:v>
                </c:pt>
                <c:pt idx="1299">
                  <c:v>0.55946203703703701</c:v>
                </c:pt>
                <c:pt idx="1300">
                  <c:v>0.55946562499999997</c:v>
                </c:pt>
                <c:pt idx="1301">
                  <c:v>0.55946913194444448</c:v>
                </c:pt>
                <c:pt idx="1302">
                  <c:v>0.55947207175925928</c:v>
                </c:pt>
                <c:pt idx="1303">
                  <c:v>0.55947561342592589</c:v>
                </c:pt>
                <c:pt idx="1304">
                  <c:v>0.55947913194444443</c:v>
                </c:pt>
                <c:pt idx="1305">
                  <c:v>0.55948303240740738</c:v>
                </c:pt>
                <c:pt idx="1306">
                  <c:v>0.55948672453703707</c:v>
                </c:pt>
                <c:pt idx="1307">
                  <c:v>0.55948994212962966</c:v>
                </c:pt>
                <c:pt idx="1308">
                  <c:v>0.55949379629629636</c:v>
                </c:pt>
                <c:pt idx="1309">
                  <c:v>0.55949759259259257</c:v>
                </c:pt>
                <c:pt idx="1310">
                  <c:v>0.55950141203703707</c:v>
                </c:pt>
                <c:pt idx="1311">
                  <c:v>0.5595045486111111</c:v>
                </c:pt>
                <c:pt idx="1312">
                  <c:v>0.55950846064814808</c:v>
                </c:pt>
                <c:pt idx="1313">
                  <c:v>0.55951225694444451</c:v>
                </c:pt>
                <c:pt idx="1314">
                  <c:v>0.55951603009259265</c:v>
                </c:pt>
                <c:pt idx="1315">
                  <c:v>0.55951924768518524</c:v>
                </c:pt>
                <c:pt idx="1316">
                  <c:v>0.55952305555555559</c:v>
                </c:pt>
                <c:pt idx="1317">
                  <c:v>0.55952658564814817</c:v>
                </c:pt>
                <c:pt idx="1318">
                  <c:v>0.55953018518518516</c:v>
                </c:pt>
                <c:pt idx="1319">
                  <c:v>0.55953315972222228</c:v>
                </c:pt>
                <c:pt idx="1320">
                  <c:v>0.55953666666666668</c:v>
                </c:pt>
                <c:pt idx="1321">
                  <c:v>0.55954020833333329</c:v>
                </c:pt>
                <c:pt idx="1322">
                  <c:v>0.55954398148148143</c:v>
                </c:pt>
                <c:pt idx="1323">
                  <c:v>0.55954777777777776</c:v>
                </c:pt>
                <c:pt idx="1324">
                  <c:v>0.55955091435185189</c:v>
                </c:pt>
                <c:pt idx="1325">
                  <c:v>0.55955474537037031</c:v>
                </c:pt>
                <c:pt idx="1326">
                  <c:v>0.55955844907407404</c:v>
                </c:pt>
                <c:pt idx="1327">
                  <c:v>0.55956221064814815</c:v>
                </c:pt>
                <c:pt idx="1328">
                  <c:v>0.559565324074074</c:v>
                </c:pt>
                <c:pt idx="1329">
                  <c:v>0.55956907407407408</c:v>
                </c:pt>
                <c:pt idx="1330">
                  <c:v>0.55957276620370366</c:v>
                </c:pt>
                <c:pt idx="1331">
                  <c:v>0.55957677083333335</c:v>
                </c:pt>
                <c:pt idx="1332">
                  <c:v>0.55957987268518516</c:v>
                </c:pt>
                <c:pt idx="1333">
                  <c:v>0.55958357638888889</c:v>
                </c:pt>
                <c:pt idx="1334">
                  <c:v>0.5595874305555556</c:v>
                </c:pt>
                <c:pt idx="1335">
                  <c:v>0.55959091435185182</c:v>
                </c:pt>
                <c:pt idx="1336">
                  <c:v>0.55959393518518519</c:v>
                </c:pt>
                <c:pt idx="1337">
                  <c:v>0.55959746527777776</c:v>
                </c:pt>
                <c:pt idx="1338">
                  <c:v>0.55960096064814813</c:v>
                </c:pt>
                <c:pt idx="1339">
                  <c:v>0.55960450231481484</c:v>
                </c:pt>
                <c:pt idx="1340">
                  <c:v>0.55960806712962963</c:v>
                </c:pt>
                <c:pt idx="1341">
                  <c:v>0.5596111226851852</c:v>
                </c:pt>
                <c:pt idx="1342">
                  <c:v>0.55961466435185192</c:v>
                </c:pt>
                <c:pt idx="1343">
                  <c:v>0.55961817129629632</c:v>
                </c:pt>
                <c:pt idx="1344">
                  <c:v>0.55962167824074072</c:v>
                </c:pt>
                <c:pt idx="1345">
                  <c:v>0.55962533564814809</c:v>
                </c:pt>
                <c:pt idx="1346">
                  <c:v>0.5596289699074074</c:v>
                </c:pt>
                <c:pt idx="1347">
                  <c:v>0.55963217592592596</c:v>
                </c:pt>
                <c:pt idx="1348">
                  <c:v>0.55963593750000007</c:v>
                </c:pt>
                <c:pt idx="1349">
                  <c:v>0.55964008101851859</c:v>
                </c:pt>
                <c:pt idx="1350">
                  <c:v>0.55964329861111117</c:v>
                </c:pt>
                <c:pt idx="1351">
                  <c:v>0.55964715277777777</c:v>
                </c:pt>
                <c:pt idx="1352">
                  <c:v>0.55965092592592591</c:v>
                </c:pt>
                <c:pt idx="1353">
                  <c:v>0.55965471064814809</c:v>
                </c:pt>
                <c:pt idx="1354">
                  <c:v>0.55965792824074068</c:v>
                </c:pt>
                <c:pt idx="1355">
                  <c:v>0.55966167824074076</c:v>
                </c:pt>
                <c:pt idx="1356">
                  <c:v>0.55966546296296293</c:v>
                </c:pt>
                <c:pt idx="1357">
                  <c:v>0.55966940972222223</c:v>
                </c:pt>
                <c:pt idx="1358">
                  <c:v>0.5596725578703704</c:v>
                </c:pt>
                <c:pt idx="1359">
                  <c:v>0.55967633101851855</c:v>
                </c:pt>
                <c:pt idx="1360">
                  <c:v>0.55968006944444448</c:v>
                </c:pt>
                <c:pt idx="1361">
                  <c:v>0.55968386574074069</c:v>
                </c:pt>
                <c:pt idx="1362">
                  <c:v>0.55968706018518521</c:v>
                </c:pt>
                <c:pt idx="1363">
                  <c:v>0.55969057870370376</c:v>
                </c:pt>
                <c:pt idx="1364">
                  <c:v>0.55969408564814815</c:v>
                </c:pt>
                <c:pt idx="1365">
                  <c:v>0.5596976388888889</c:v>
                </c:pt>
                <c:pt idx="1366">
                  <c:v>0.55970059027777774</c:v>
                </c:pt>
                <c:pt idx="1367">
                  <c:v>0.55970424768518512</c:v>
                </c:pt>
                <c:pt idx="1368">
                  <c:v>0.55970802083333326</c:v>
                </c:pt>
                <c:pt idx="1369">
                  <c:v>0.5597117592592592</c:v>
                </c:pt>
                <c:pt idx="1370">
                  <c:v>0.5597157060185185</c:v>
                </c:pt>
                <c:pt idx="1371">
                  <c:v>0.55971888888888888</c:v>
                </c:pt>
                <c:pt idx="1372">
                  <c:v>0.55972273148148155</c:v>
                </c:pt>
                <c:pt idx="1373">
                  <c:v>0.55972667824074074</c:v>
                </c:pt>
                <c:pt idx="1374">
                  <c:v>0.55972984953703697</c:v>
                </c:pt>
                <c:pt idx="1375">
                  <c:v>0.55973373842592589</c:v>
                </c:pt>
                <c:pt idx="1376">
                  <c:v>0.55973773148148143</c:v>
                </c:pt>
                <c:pt idx="1377">
                  <c:v>0.55974185185185188</c:v>
                </c:pt>
                <c:pt idx="1378">
                  <c:v>0.55974803240740745</c:v>
                </c:pt>
                <c:pt idx="1379">
                  <c:v>0.55975197916666664</c:v>
                </c:pt>
                <c:pt idx="1380">
                  <c:v>0.55975574074074075</c:v>
                </c:pt>
                <c:pt idx="1381">
                  <c:v>0.55975888888888892</c:v>
                </c:pt>
                <c:pt idx="1382">
                  <c:v>0.5597627083333333</c:v>
                </c:pt>
                <c:pt idx="1383">
                  <c:v>0.55976643518518521</c:v>
                </c:pt>
                <c:pt idx="1384">
                  <c:v>0.5597702893518518</c:v>
                </c:pt>
                <c:pt idx="1385">
                  <c:v>0.55977375000000007</c:v>
                </c:pt>
                <c:pt idx="1386">
                  <c:v>0.55977771990740743</c:v>
                </c:pt>
                <c:pt idx="1387">
                  <c:v>0.55978171296296297</c:v>
                </c:pt>
                <c:pt idx="1388">
                  <c:v>0.55978524305555555</c:v>
                </c:pt>
                <c:pt idx="1389">
                  <c:v>0.5597891782407407</c:v>
                </c:pt>
                <c:pt idx="1390">
                  <c:v>0.55979302083333338</c:v>
                </c:pt>
                <c:pt idx="1391">
                  <c:v>0.55979701388888892</c:v>
                </c:pt>
                <c:pt idx="1392">
                  <c:v>0.55980079861111109</c:v>
                </c:pt>
                <c:pt idx="1393">
                  <c:v>0.55980459490740742</c:v>
                </c:pt>
                <c:pt idx="1394">
                  <c:v>0.55980851851851854</c:v>
                </c:pt>
                <c:pt idx="1395">
                  <c:v>0.55981239583333331</c:v>
                </c:pt>
                <c:pt idx="1396">
                  <c:v>0.5598159606481482</c:v>
                </c:pt>
                <c:pt idx="1397">
                  <c:v>0.55981953703703702</c:v>
                </c:pt>
                <c:pt idx="1398">
                  <c:v>0.55982254629629635</c:v>
                </c:pt>
                <c:pt idx="1399">
                  <c:v>0.55982622685185179</c:v>
                </c:pt>
                <c:pt idx="1400">
                  <c:v>0.55982989583333331</c:v>
                </c:pt>
                <c:pt idx="1401">
                  <c:v>0.55983362268518522</c:v>
                </c:pt>
                <c:pt idx="1402">
                  <c:v>0.55983677083333327</c:v>
                </c:pt>
                <c:pt idx="1403">
                  <c:v>0.55984048611111115</c:v>
                </c:pt>
                <c:pt idx="1404">
                  <c:v>0.55984417824074073</c:v>
                </c:pt>
                <c:pt idx="1405">
                  <c:v>0.55984781250000004</c:v>
                </c:pt>
                <c:pt idx="1406">
                  <c:v>0.55985141203703703</c:v>
                </c:pt>
                <c:pt idx="1407">
                  <c:v>0.55985466435185183</c:v>
                </c:pt>
                <c:pt idx="1408">
                  <c:v>0.55985864583333333</c:v>
                </c:pt>
                <c:pt idx="1409">
                  <c:v>0.55986251157407407</c:v>
                </c:pt>
                <c:pt idx="1410">
                  <c:v>0.5598658680555556</c:v>
                </c:pt>
                <c:pt idx="1411">
                  <c:v>0.55986975694444441</c:v>
                </c:pt>
                <c:pt idx="1412">
                  <c:v>0.55987370370370371</c:v>
                </c:pt>
                <c:pt idx="1413">
                  <c:v>0.55987763888888886</c:v>
                </c:pt>
                <c:pt idx="1414">
                  <c:v>0.55988093750000001</c:v>
                </c:pt>
                <c:pt idx="1415">
                  <c:v>0.55988491898148152</c:v>
                </c:pt>
                <c:pt idx="1416">
                  <c:v>0.5598888657407407</c:v>
                </c:pt>
                <c:pt idx="1417">
                  <c:v>0.55989223379629627</c:v>
                </c:pt>
                <c:pt idx="1418">
                  <c:v>0.55989633101851854</c:v>
                </c:pt>
                <c:pt idx="1419">
                  <c:v>0.55990018518518514</c:v>
                </c:pt>
                <c:pt idx="1420">
                  <c:v>0.5599034259259259</c:v>
                </c:pt>
                <c:pt idx="1421">
                  <c:v>0.55990734953703702</c:v>
                </c:pt>
                <c:pt idx="1422">
                  <c:v>0.55991123842592594</c:v>
                </c:pt>
                <c:pt idx="1423">
                  <c:v>0.55991486111111111</c:v>
                </c:pt>
                <c:pt idx="1424">
                  <c:v>0.55991799768518524</c:v>
                </c:pt>
                <c:pt idx="1425">
                  <c:v>0.55992162037037041</c:v>
                </c:pt>
                <c:pt idx="1426">
                  <c:v>0.55992531249999999</c:v>
                </c:pt>
                <c:pt idx="1427">
                  <c:v>0.5599289120370371</c:v>
                </c:pt>
                <c:pt idx="1428">
                  <c:v>0.55993277777777772</c:v>
                </c:pt>
                <c:pt idx="1429">
                  <c:v>0.55993619212962964</c:v>
                </c:pt>
                <c:pt idx="1430">
                  <c:v>0.55994005787037038</c:v>
                </c:pt>
                <c:pt idx="1431">
                  <c:v>0.55994392361111112</c:v>
                </c:pt>
                <c:pt idx="1432">
                  <c:v>0.55994730324074071</c:v>
                </c:pt>
                <c:pt idx="1433">
                  <c:v>0.55995118055555559</c:v>
                </c:pt>
                <c:pt idx="1434">
                  <c:v>0.55995495370370374</c:v>
                </c:pt>
                <c:pt idx="1435">
                  <c:v>0.55995893518518514</c:v>
                </c:pt>
                <c:pt idx="1436">
                  <c:v>0.55996284722222223</c:v>
                </c:pt>
                <c:pt idx="1437">
                  <c:v>0.55996681712962959</c:v>
                </c:pt>
                <c:pt idx="1438">
                  <c:v>0.55997031250000007</c:v>
                </c:pt>
                <c:pt idx="1439">
                  <c:v>0.55997412037037042</c:v>
                </c:pt>
                <c:pt idx="1440">
                  <c:v>0.55997780092592586</c:v>
                </c:pt>
                <c:pt idx="1441">
                  <c:v>0.55998140046296296</c:v>
                </c:pt>
                <c:pt idx="1442">
                  <c:v>0.55998442129629633</c:v>
                </c:pt>
                <c:pt idx="1443">
                  <c:v>0.55998802083333332</c:v>
                </c:pt>
                <c:pt idx="1444">
                  <c:v>0.55999166666666667</c:v>
                </c:pt>
                <c:pt idx="1445">
                  <c:v>0.55999561342592596</c:v>
                </c:pt>
                <c:pt idx="1446">
                  <c:v>0.55999887731481479</c:v>
                </c:pt>
                <c:pt idx="1447">
                  <c:v>0.56000275462962967</c:v>
                </c:pt>
                <c:pt idx="1448">
                  <c:v>0.56000673611111107</c:v>
                </c:pt>
                <c:pt idx="1449">
                  <c:v>0.56001046296296297</c:v>
                </c:pt>
                <c:pt idx="1450">
                  <c:v>0.56001373842592594</c:v>
                </c:pt>
                <c:pt idx="1451">
                  <c:v>0.56001770833333331</c:v>
                </c:pt>
                <c:pt idx="1452">
                  <c:v>0.56002144675925924</c:v>
                </c:pt>
                <c:pt idx="1453">
                  <c:v>0.56002532407407413</c:v>
                </c:pt>
                <c:pt idx="1454">
                  <c:v>0.5600287268518519</c:v>
                </c:pt>
                <c:pt idx="1455">
                  <c:v>0.56003262731481485</c:v>
                </c:pt>
                <c:pt idx="1456">
                  <c:v>0.56003671296296298</c:v>
                </c:pt>
                <c:pt idx="1457">
                  <c:v>0.56003982638888894</c:v>
                </c:pt>
                <c:pt idx="1458">
                  <c:v>0.56004342592592593</c:v>
                </c:pt>
                <c:pt idx="1459">
                  <c:v>0.56004706018518513</c:v>
                </c:pt>
                <c:pt idx="1460">
                  <c:v>0.56005067129629627</c:v>
                </c:pt>
                <c:pt idx="1461">
                  <c:v>0.56005368055555549</c:v>
                </c:pt>
                <c:pt idx="1462">
                  <c:v>0.56005729166666673</c:v>
                </c:pt>
                <c:pt idx="1463">
                  <c:v>0.5600609143518519</c:v>
                </c:pt>
                <c:pt idx="1464">
                  <c:v>0.56006458333333331</c:v>
                </c:pt>
                <c:pt idx="1465">
                  <c:v>0.56006817129629627</c:v>
                </c:pt>
                <c:pt idx="1466">
                  <c:v>0.56007115740740743</c:v>
                </c:pt>
                <c:pt idx="1467">
                  <c:v>0.56007476851851845</c:v>
                </c:pt>
                <c:pt idx="1468">
                  <c:v>0.56007841435185191</c:v>
                </c:pt>
                <c:pt idx="1469">
                  <c:v>0.56008210648148149</c:v>
                </c:pt>
                <c:pt idx="1470">
                  <c:v>0.56008593750000002</c:v>
                </c:pt>
                <c:pt idx="1471">
                  <c:v>0.5600891203703704</c:v>
                </c:pt>
                <c:pt idx="1472">
                  <c:v>0.56009304398148141</c:v>
                </c:pt>
                <c:pt idx="1473">
                  <c:v>0.56009667824074072</c:v>
                </c:pt>
                <c:pt idx="1474">
                  <c:v>0.56010052083333328</c:v>
                </c:pt>
                <c:pt idx="1475">
                  <c:v>0.56010396990740741</c:v>
                </c:pt>
                <c:pt idx="1476">
                  <c:v>0.56010770833333334</c:v>
                </c:pt>
                <c:pt idx="1477">
                  <c:v>0.56011155092592591</c:v>
                </c:pt>
                <c:pt idx="1478">
                  <c:v>0.56011484953703705</c:v>
                </c:pt>
                <c:pt idx="1479">
                  <c:v>0.56011865740740741</c:v>
                </c:pt>
                <c:pt idx="1480">
                  <c:v>0.56012270833333333</c:v>
                </c:pt>
                <c:pt idx="1481">
                  <c:v>0.56012666666666666</c:v>
                </c:pt>
                <c:pt idx="1482">
                  <c:v>0.56012998842592598</c:v>
                </c:pt>
                <c:pt idx="1483">
                  <c:v>0.5601340393518518</c:v>
                </c:pt>
                <c:pt idx="1484">
                  <c:v>0.56013780092592591</c:v>
                </c:pt>
                <c:pt idx="1485">
                  <c:v>0.56014082175925928</c:v>
                </c:pt>
                <c:pt idx="1486">
                  <c:v>0.56014446759259262</c:v>
                </c:pt>
                <c:pt idx="1487">
                  <c:v>0.56014807870370376</c:v>
                </c:pt>
                <c:pt idx="1488">
                  <c:v>0.56015174768518516</c:v>
                </c:pt>
                <c:pt idx="1489">
                  <c:v>0.56015541666666668</c:v>
                </c:pt>
                <c:pt idx="1490">
                  <c:v>0.56015862268518524</c:v>
                </c:pt>
                <c:pt idx="1491">
                  <c:v>0.56016265046296299</c:v>
                </c:pt>
                <c:pt idx="1492">
                  <c:v>0.5601666666666667</c:v>
                </c:pt>
                <c:pt idx="1493">
                  <c:v>0.56017005787037044</c:v>
                </c:pt>
                <c:pt idx="1494">
                  <c:v>0.56017410879629626</c:v>
                </c:pt>
                <c:pt idx="1495">
                  <c:v>0.56017812499999997</c:v>
                </c:pt>
                <c:pt idx="1496">
                  <c:v>0.5601814814814815</c:v>
                </c:pt>
                <c:pt idx="1497">
                  <c:v>0.56018553240740743</c:v>
                </c:pt>
                <c:pt idx="1498">
                  <c:v>0.56018968749999998</c:v>
                </c:pt>
                <c:pt idx="1499">
                  <c:v>0.56019321759259266</c:v>
                </c:pt>
                <c:pt idx="1500">
                  <c:v>0.56019732638888886</c:v>
                </c:pt>
                <c:pt idx="1501">
                  <c:v>0.56020113425925933</c:v>
                </c:pt>
                <c:pt idx="1502">
                  <c:v>0.56020430555555556</c:v>
                </c:pt>
                <c:pt idx="1503">
                  <c:v>0.56020813657407409</c:v>
                </c:pt>
                <c:pt idx="1504">
                  <c:v>0.56021192129629627</c:v>
                </c:pt>
                <c:pt idx="1505">
                  <c:v>0.56021569444444441</c:v>
                </c:pt>
                <c:pt idx="1506">
                  <c:v>0.56021923611111113</c:v>
                </c:pt>
                <c:pt idx="1507">
                  <c:v>0.56022321759259264</c:v>
                </c:pt>
                <c:pt idx="1508">
                  <c:v>0.56022733796296298</c:v>
                </c:pt>
                <c:pt idx="1509">
                  <c:v>0.5602308217592592</c:v>
                </c:pt>
                <c:pt idx="1510">
                  <c:v>0.5602348958333333</c:v>
                </c:pt>
                <c:pt idx="1511">
                  <c:v>0.56023900462962961</c:v>
                </c:pt>
                <c:pt idx="1512">
                  <c:v>0.56024259259259257</c:v>
                </c:pt>
                <c:pt idx="1513">
                  <c:v>0.56024660879629629</c:v>
                </c:pt>
                <c:pt idx="1514">
                  <c:v>0.56025059027777779</c:v>
                </c:pt>
                <c:pt idx="1515">
                  <c:v>0.56025407407407413</c:v>
                </c:pt>
                <c:pt idx="1516">
                  <c:v>0.56025813657407408</c:v>
                </c:pt>
                <c:pt idx="1517">
                  <c:v>0.56026225694444443</c:v>
                </c:pt>
                <c:pt idx="1518">
                  <c:v>0.56026554398148154</c:v>
                </c:pt>
                <c:pt idx="1519">
                  <c:v>0.56026930555555554</c:v>
                </c:pt>
                <c:pt idx="1520">
                  <c:v>0.56027311342592589</c:v>
                </c:pt>
                <c:pt idx="1521">
                  <c:v>0.5602768402777778</c:v>
                </c:pt>
                <c:pt idx="1522">
                  <c:v>0.56028241898148146</c:v>
                </c:pt>
                <c:pt idx="1523">
                  <c:v>0.56028616898148142</c:v>
                </c:pt>
                <c:pt idx="1524">
                  <c:v>0.56029003472222227</c:v>
                </c:pt>
                <c:pt idx="1525">
                  <c:v>0.56029385416666666</c:v>
                </c:pt>
                <c:pt idx="1526">
                  <c:v>0.56029697916666665</c:v>
                </c:pt>
                <c:pt idx="1527">
                  <c:v>0.56030070601851845</c:v>
                </c:pt>
                <c:pt idx="1528">
                  <c:v>0.56030439814814814</c:v>
                </c:pt>
                <c:pt idx="1529">
                  <c:v>0.56030818287037032</c:v>
                </c:pt>
                <c:pt idx="1530">
                  <c:v>0.56031144675925926</c:v>
                </c:pt>
                <c:pt idx="1531">
                  <c:v>0.56031532407407403</c:v>
                </c:pt>
                <c:pt idx="1532">
                  <c:v>0.56031930555555554</c:v>
                </c:pt>
                <c:pt idx="1533">
                  <c:v>0.56032317129629627</c:v>
                </c:pt>
                <c:pt idx="1534">
                  <c:v>0.56032638888888886</c:v>
                </c:pt>
                <c:pt idx="1535">
                  <c:v>0.56033041666666661</c:v>
                </c:pt>
                <c:pt idx="1536">
                  <c:v>0.56033430555555552</c:v>
                </c:pt>
                <c:pt idx="1537">
                  <c:v>0.56033750000000004</c:v>
                </c:pt>
                <c:pt idx="1538">
                  <c:v>0.56034149305555558</c:v>
                </c:pt>
                <c:pt idx="1539">
                  <c:v>0.56034534722222229</c:v>
                </c:pt>
                <c:pt idx="1540">
                  <c:v>0.5603492708333333</c:v>
                </c:pt>
                <c:pt idx="1541">
                  <c:v>0.56035275462962963</c:v>
                </c:pt>
                <c:pt idx="1542">
                  <c:v>0.56035657407407402</c:v>
                </c:pt>
                <c:pt idx="1543">
                  <c:v>0.56036042824074073</c:v>
                </c:pt>
                <c:pt idx="1544">
                  <c:v>0.56036385416666668</c:v>
                </c:pt>
                <c:pt idx="1545">
                  <c:v>0.56036745370370367</c:v>
                </c:pt>
                <c:pt idx="1546">
                  <c:v>0.56037122685185181</c:v>
                </c:pt>
                <c:pt idx="1547">
                  <c:v>0.56037482638888891</c:v>
                </c:pt>
                <c:pt idx="1548">
                  <c:v>0.56037784722222217</c:v>
                </c:pt>
                <c:pt idx="1549">
                  <c:v>0.56038162037037031</c:v>
                </c:pt>
                <c:pt idx="1550">
                  <c:v>0.56038560185185182</c:v>
                </c:pt>
                <c:pt idx="1551">
                  <c:v>0.56038954861111112</c:v>
                </c:pt>
                <c:pt idx="1552">
                  <c:v>0.56039318287037043</c:v>
                </c:pt>
                <c:pt idx="1553">
                  <c:v>0.56039721064814818</c:v>
                </c:pt>
                <c:pt idx="1554">
                  <c:v>0.56040101851851853</c:v>
                </c:pt>
                <c:pt idx="1555">
                  <c:v>0.56040427083333333</c:v>
                </c:pt>
                <c:pt idx="1556">
                  <c:v>0.56040813657407407</c:v>
                </c:pt>
                <c:pt idx="1557">
                  <c:v>0.56041204861111116</c:v>
                </c:pt>
                <c:pt idx="1558">
                  <c:v>0.56041609953703697</c:v>
                </c:pt>
                <c:pt idx="1559">
                  <c:v>0.56041949074074071</c:v>
                </c:pt>
                <c:pt idx="1560">
                  <c:v>0.5604235300925926</c:v>
                </c:pt>
                <c:pt idx="1561">
                  <c:v>0.56042721064814816</c:v>
                </c:pt>
                <c:pt idx="1562">
                  <c:v>0.56043027777777776</c:v>
                </c:pt>
                <c:pt idx="1563">
                  <c:v>0.56043409722222226</c:v>
                </c:pt>
                <c:pt idx="1564">
                  <c:v>0.56043787037037041</c:v>
                </c:pt>
                <c:pt idx="1565">
                  <c:v>0.56044153935185193</c:v>
                </c:pt>
                <c:pt idx="1566">
                  <c:v>0.56044495370370373</c:v>
                </c:pt>
                <c:pt idx="1567">
                  <c:v>0.56044887731481474</c:v>
                </c:pt>
                <c:pt idx="1568">
                  <c:v>0.56045289351851857</c:v>
                </c:pt>
                <c:pt idx="1569">
                  <c:v>0.56045616898148143</c:v>
                </c:pt>
                <c:pt idx="1570">
                  <c:v>0.56046012731481476</c:v>
                </c:pt>
                <c:pt idx="1571">
                  <c:v>0.56046409722222224</c:v>
                </c:pt>
                <c:pt idx="1572">
                  <c:v>0.56046803240740739</c:v>
                </c:pt>
                <c:pt idx="1573">
                  <c:v>0.5604713194444445</c:v>
                </c:pt>
                <c:pt idx="1574">
                  <c:v>0.56047525462962966</c:v>
                </c:pt>
                <c:pt idx="1575">
                  <c:v>0.5604791203703704</c:v>
                </c:pt>
                <c:pt idx="1576">
                  <c:v>0.56048256944444441</c:v>
                </c:pt>
                <c:pt idx="1577">
                  <c:v>0.5604865740740741</c:v>
                </c:pt>
                <c:pt idx="1578">
                  <c:v>0.56049039351851848</c:v>
                </c:pt>
                <c:pt idx="1579">
                  <c:v>0.56049344907407406</c:v>
                </c:pt>
                <c:pt idx="1580">
                  <c:v>0.56049712962962961</c:v>
                </c:pt>
                <c:pt idx="1581">
                  <c:v>0.56050079861111113</c:v>
                </c:pt>
                <c:pt idx="1582">
                  <c:v>0.56050453703703706</c:v>
                </c:pt>
                <c:pt idx="1583">
                  <c:v>0.56050819444444444</c:v>
                </c:pt>
                <c:pt idx="1584">
                  <c:v>0.56051120370370378</c:v>
                </c:pt>
                <c:pt idx="1585">
                  <c:v>0.56051482638888894</c:v>
                </c:pt>
                <c:pt idx="1586">
                  <c:v>0.56051844907407411</c:v>
                </c:pt>
                <c:pt idx="1587">
                  <c:v>0.56052210648148149</c:v>
                </c:pt>
                <c:pt idx="1588">
                  <c:v>0.56052579861111107</c:v>
                </c:pt>
                <c:pt idx="1589">
                  <c:v>0.56052883101851847</c:v>
                </c:pt>
                <c:pt idx="1590">
                  <c:v>0.56053251157407413</c:v>
                </c:pt>
                <c:pt idx="1591">
                  <c:v>0.56053644675925929</c:v>
                </c:pt>
                <c:pt idx="1592">
                  <c:v>0.56054035879629627</c:v>
                </c:pt>
                <c:pt idx="1593">
                  <c:v>0.56054385416666663</c:v>
                </c:pt>
                <c:pt idx="1594">
                  <c:v>0.56054781249999996</c:v>
                </c:pt>
                <c:pt idx="1595">
                  <c:v>0.56055158564814811</c:v>
                </c:pt>
                <c:pt idx="1596">
                  <c:v>0.56055500000000003</c:v>
                </c:pt>
                <c:pt idx="1597">
                  <c:v>0.56055894675925921</c:v>
                </c:pt>
                <c:pt idx="1598">
                  <c:v>0.56056296296296293</c:v>
                </c:pt>
                <c:pt idx="1599">
                  <c:v>0.56056638888888888</c:v>
                </c:pt>
                <c:pt idx="1600">
                  <c:v>0.56057041666666663</c:v>
                </c:pt>
                <c:pt idx="1601">
                  <c:v>0.56057445601851852</c:v>
                </c:pt>
                <c:pt idx="1602">
                  <c:v>0.56057787037037043</c:v>
                </c:pt>
                <c:pt idx="1603">
                  <c:v>0.56058172453703703</c:v>
                </c:pt>
                <c:pt idx="1604">
                  <c:v>0.56058565972222218</c:v>
                </c:pt>
                <c:pt idx="1605">
                  <c:v>0.56058949074074071</c:v>
                </c:pt>
                <c:pt idx="1606">
                  <c:v>0.56059256944444447</c:v>
                </c:pt>
                <c:pt idx="1607">
                  <c:v>0.56059843750000005</c:v>
                </c:pt>
                <c:pt idx="1608">
                  <c:v>0.56060214120370377</c:v>
                </c:pt>
                <c:pt idx="1609">
                  <c:v>0.56060577546296297</c:v>
                </c:pt>
                <c:pt idx="1610">
                  <c:v>0.56060976851851851</c:v>
                </c:pt>
                <c:pt idx="1611">
                  <c:v>0.56061310185185187</c:v>
                </c:pt>
                <c:pt idx="1612">
                  <c:v>0.56061696759259261</c:v>
                </c:pt>
                <c:pt idx="1613">
                  <c:v>0.56062090277777776</c:v>
                </c:pt>
                <c:pt idx="1614">
                  <c:v>0.56062422453703709</c:v>
                </c:pt>
                <c:pt idx="1615">
                  <c:v>0.56062796296296302</c:v>
                </c:pt>
                <c:pt idx="1616">
                  <c:v>0.56063189814814818</c:v>
                </c:pt>
                <c:pt idx="1617">
                  <c:v>0.56063577546296295</c:v>
                </c:pt>
                <c:pt idx="1618">
                  <c:v>0.56063895833333333</c:v>
                </c:pt>
                <c:pt idx="1619">
                  <c:v>0.56064289351851848</c:v>
                </c:pt>
                <c:pt idx="1620">
                  <c:v>0.5606466898148148</c:v>
                </c:pt>
                <c:pt idx="1621">
                  <c:v>0.56064988425925921</c:v>
                </c:pt>
                <c:pt idx="1622">
                  <c:v>0.56065348379629631</c:v>
                </c:pt>
                <c:pt idx="1623">
                  <c:v>0.56065708333333331</c:v>
                </c:pt>
                <c:pt idx="1624">
                  <c:v>0.56066081018518521</c:v>
                </c:pt>
                <c:pt idx="1625">
                  <c:v>0.56066444444444441</c:v>
                </c:pt>
                <c:pt idx="1626">
                  <c:v>0.56066754629629634</c:v>
                </c:pt>
                <c:pt idx="1627">
                  <c:v>0.56067143518518525</c:v>
                </c:pt>
                <c:pt idx="1628">
                  <c:v>0.56067538194444444</c:v>
                </c:pt>
                <c:pt idx="1629">
                  <c:v>0.56067934027777777</c:v>
                </c:pt>
                <c:pt idx="1630">
                  <c:v>0.56068271990740748</c:v>
                </c:pt>
                <c:pt idx="1631">
                  <c:v>0.5606865509259259</c:v>
                </c:pt>
                <c:pt idx="1632">
                  <c:v>0.56069033564814819</c:v>
                </c:pt>
                <c:pt idx="1633">
                  <c:v>0.56069362268518519</c:v>
                </c:pt>
                <c:pt idx="1634">
                  <c:v>0.56069739583333333</c:v>
                </c:pt>
                <c:pt idx="1635">
                  <c:v>0.56070135416666667</c:v>
                </c:pt>
                <c:pt idx="1636">
                  <c:v>0.56070537037037038</c:v>
                </c:pt>
                <c:pt idx="1637">
                  <c:v>0.56070893518518516</c:v>
                </c:pt>
                <c:pt idx="1638">
                  <c:v>0.56071297453703706</c:v>
                </c:pt>
                <c:pt idx="1639">
                  <c:v>0.56071675925925923</c:v>
                </c:pt>
                <c:pt idx="1640">
                  <c:v>0.56072004629629635</c:v>
                </c:pt>
                <c:pt idx="1641">
                  <c:v>0.56072416666666669</c:v>
                </c:pt>
                <c:pt idx="1642">
                  <c:v>0.56072824074074068</c:v>
                </c:pt>
                <c:pt idx="1643">
                  <c:v>0.56073174768518519</c:v>
                </c:pt>
                <c:pt idx="1644">
                  <c:v>0.56073583333333332</c:v>
                </c:pt>
                <c:pt idx="1645">
                  <c:v>0.56073972222222224</c:v>
                </c:pt>
                <c:pt idx="1646">
                  <c:v>0.56074302083333338</c:v>
                </c:pt>
                <c:pt idx="1647">
                  <c:v>0.56074693287037036</c:v>
                </c:pt>
                <c:pt idx="1648">
                  <c:v>0.56075082175925928</c:v>
                </c:pt>
                <c:pt idx="1649">
                  <c:v>0.56075476851851846</c:v>
                </c:pt>
                <c:pt idx="1650">
                  <c:v>0.56075888888888892</c:v>
                </c:pt>
                <c:pt idx="1651">
                  <c:v>0.56076298611111108</c:v>
                </c:pt>
                <c:pt idx="1652">
                  <c:v>0.56076627314814809</c:v>
                </c:pt>
                <c:pt idx="1653">
                  <c:v>0.56077037037037036</c:v>
                </c:pt>
                <c:pt idx="1654">
                  <c:v>0.56077435185185187</c:v>
                </c:pt>
                <c:pt idx="1655">
                  <c:v>0.5607777430555555</c:v>
                </c:pt>
                <c:pt idx="1656">
                  <c:v>0.56078186342592595</c:v>
                </c:pt>
                <c:pt idx="1657">
                  <c:v>0.56078583333333332</c:v>
                </c:pt>
                <c:pt idx="1658">
                  <c:v>0.5607893981481481</c:v>
                </c:pt>
                <c:pt idx="1659">
                  <c:v>0.56079378472222219</c:v>
                </c:pt>
                <c:pt idx="1660">
                  <c:v>0.56079824074074069</c:v>
                </c:pt>
                <c:pt idx="1661">
                  <c:v>0.56080228009259259</c:v>
                </c:pt>
                <c:pt idx="1662">
                  <c:v>0.56080635416666669</c:v>
                </c:pt>
                <c:pt idx="1663">
                  <c:v>0.5608099305555555</c:v>
                </c:pt>
                <c:pt idx="1664">
                  <c:v>0.56081413194444452</c:v>
                </c:pt>
                <c:pt idx="1665">
                  <c:v>0.56081831018518524</c:v>
                </c:pt>
                <c:pt idx="1666">
                  <c:v>0.56082226851851857</c:v>
                </c:pt>
                <c:pt idx="1667">
                  <c:v>0.56082626157407411</c:v>
                </c:pt>
                <c:pt idx="1668">
                  <c:v>0.5608296064814815</c:v>
                </c:pt>
                <c:pt idx="1669">
                  <c:v>0.56083361111111107</c:v>
                </c:pt>
                <c:pt idx="1670">
                  <c:v>0.56083771990740738</c:v>
                </c:pt>
                <c:pt idx="1671">
                  <c:v>0.56084153935185188</c:v>
                </c:pt>
                <c:pt idx="1672">
                  <c:v>0.56084613425925933</c:v>
                </c:pt>
                <c:pt idx="1673">
                  <c:v>0.56085072916666667</c:v>
                </c:pt>
                <c:pt idx="1674">
                  <c:v>0.56085506944444441</c:v>
                </c:pt>
                <c:pt idx="1675">
                  <c:v>0.56085881944444449</c:v>
                </c:pt>
                <c:pt idx="1676">
                  <c:v>0.56086332175925924</c:v>
                </c:pt>
                <c:pt idx="1677">
                  <c:v>0.56086761574074073</c:v>
                </c:pt>
                <c:pt idx="1678">
                  <c:v>0.56087186342592588</c:v>
                </c:pt>
                <c:pt idx="1679">
                  <c:v>0.56087636574074073</c:v>
                </c:pt>
                <c:pt idx="1680">
                  <c:v>0.56088065972222223</c:v>
                </c:pt>
                <c:pt idx="1681">
                  <c:v>0.56088483796296296</c:v>
                </c:pt>
                <c:pt idx="1682">
                  <c:v>0.56088836805555553</c:v>
                </c:pt>
                <c:pt idx="1683">
                  <c:v>0.56089269675925923</c:v>
                </c:pt>
                <c:pt idx="1684">
                  <c:v>0.56089645833333335</c:v>
                </c:pt>
                <c:pt idx="1685">
                  <c:v>0.56090064814814811</c:v>
                </c:pt>
                <c:pt idx="1686">
                  <c:v>0.56090475694444442</c:v>
                </c:pt>
                <c:pt idx="1687">
                  <c:v>0.56090837962962958</c:v>
                </c:pt>
                <c:pt idx="1688">
                  <c:v>0.56091262731481484</c:v>
                </c:pt>
                <c:pt idx="1689">
                  <c:v>0.56091686342592595</c:v>
                </c:pt>
                <c:pt idx="1690">
                  <c:v>0.56092099537037032</c:v>
                </c:pt>
                <c:pt idx="1691">
                  <c:v>0.5609253472222222</c:v>
                </c:pt>
                <c:pt idx="1692">
                  <c:v>0.56092893518518516</c:v>
                </c:pt>
                <c:pt idx="1693">
                  <c:v>0.56093329861111119</c:v>
                </c:pt>
                <c:pt idx="1694">
                  <c:v>0.560936875</c:v>
                </c:pt>
                <c:pt idx="1695">
                  <c:v>0.56094085648148151</c:v>
                </c:pt>
                <c:pt idx="1696">
                  <c:v>0.56094486111111108</c:v>
                </c:pt>
                <c:pt idx="1697">
                  <c:v>0.56094831018518521</c:v>
                </c:pt>
                <c:pt idx="1698">
                  <c:v>0.56095312500000005</c:v>
                </c:pt>
                <c:pt idx="1699">
                  <c:v>0.56095799768518517</c:v>
                </c:pt>
                <c:pt idx="1700">
                  <c:v>0.56096203703703706</c:v>
                </c:pt>
                <c:pt idx="1701">
                  <c:v>0.56096594907407404</c:v>
                </c:pt>
                <c:pt idx="1702">
                  <c:v>0.56096986111111113</c:v>
                </c:pt>
                <c:pt idx="1703">
                  <c:v>0.56097376157407408</c:v>
                </c:pt>
                <c:pt idx="1704">
                  <c:v>0.5609771180555555</c:v>
                </c:pt>
                <c:pt idx="1705">
                  <c:v>0.56098114583333336</c:v>
                </c:pt>
                <c:pt idx="1706">
                  <c:v>0.5609852662037037</c:v>
                </c:pt>
                <c:pt idx="1707">
                  <c:v>0.56098890046296301</c:v>
                </c:pt>
                <c:pt idx="1708">
                  <c:v>0.56099303240740739</c:v>
                </c:pt>
                <c:pt idx="1709">
                  <c:v>0.56099979166666669</c:v>
                </c:pt>
                <c:pt idx="1710">
                  <c:v>0.56100325231481485</c:v>
                </c:pt>
                <c:pt idx="1711">
                  <c:v>0.56100729166666674</c:v>
                </c:pt>
                <c:pt idx="1712">
                  <c:v>0.56101138888888891</c:v>
                </c:pt>
                <c:pt idx="1713">
                  <c:v>0.56101482638888889</c:v>
                </c:pt>
                <c:pt idx="1714">
                  <c:v>0.56101895833333326</c:v>
                </c:pt>
                <c:pt idx="1715">
                  <c:v>0.56102318287037034</c:v>
                </c:pt>
                <c:pt idx="1716">
                  <c:v>0.56102665509259253</c:v>
                </c:pt>
                <c:pt idx="1717">
                  <c:v>0.56103103009259259</c:v>
                </c:pt>
                <c:pt idx="1718">
                  <c:v>0.56103516203703707</c:v>
                </c:pt>
                <c:pt idx="1719">
                  <c:v>0.5610386805555555</c:v>
                </c:pt>
                <c:pt idx="1720">
                  <c:v>0.56104268518518519</c:v>
                </c:pt>
                <c:pt idx="1721">
                  <c:v>0.56104666666666669</c:v>
                </c:pt>
                <c:pt idx="1722">
                  <c:v>0.56104984953703707</c:v>
                </c:pt>
                <c:pt idx="1723">
                  <c:v>0.5610536805555556</c:v>
                </c:pt>
                <c:pt idx="1724">
                  <c:v>0.5610574421296296</c:v>
                </c:pt>
                <c:pt idx="1725">
                  <c:v>0.5610613888888889</c:v>
                </c:pt>
                <c:pt idx="1726">
                  <c:v>0.56106539351851847</c:v>
                </c:pt>
                <c:pt idx="1727">
                  <c:v>0.56106946759259257</c:v>
                </c:pt>
                <c:pt idx="1728">
                  <c:v>0.56107283564814814</c:v>
                </c:pt>
                <c:pt idx="1729">
                  <c:v>0.56107682870370368</c:v>
                </c:pt>
                <c:pt idx="1730">
                  <c:v>0.5610808796296296</c:v>
                </c:pt>
                <c:pt idx="1731">
                  <c:v>0.56108417824074075</c:v>
                </c:pt>
                <c:pt idx="1732">
                  <c:v>0.56108815972222226</c:v>
                </c:pt>
                <c:pt idx="1733">
                  <c:v>0.56109211805555559</c:v>
                </c:pt>
                <c:pt idx="1734">
                  <c:v>0.56109599537037036</c:v>
                </c:pt>
                <c:pt idx="1735">
                  <c:v>0.56109945601851852</c:v>
                </c:pt>
                <c:pt idx="1736">
                  <c:v>0.56110324074074069</c:v>
                </c:pt>
                <c:pt idx="1737">
                  <c:v>0.56110694444444442</c:v>
                </c:pt>
                <c:pt idx="1738">
                  <c:v>0.56111011574074077</c:v>
                </c:pt>
                <c:pt idx="1739">
                  <c:v>0.56111385416666659</c:v>
                </c:pt>
                <c:pt idx="1740">
                  <c:v>0.5611177083333333</c:v>
                </c:pt>
                <c:pt idx="1741">
                  <c:v>0.56112200231481479</c:v>
                </c:pt>
                <c:pt idx="1742">
                  <c:v>0.56112543981481477</c:v>
                </c:pt>
                <c:pt idx="1743">
                  <c:v>0.56112943287037031</c:v>
                </c:pt>
                <c:pt idx="1744">
                  <c:v>0.56113342592592586</c:v>
                </c:pt>
                <c:pt idx="1745">
                  <c:v>0.56113674768518518</c:v>
                </c:pt>
                <c:pt idx="1746">
                  <c:v>0.56114071759259254</c:v>
                </c:pt>
                <c:pt idx="1747">
                  <c:v>0.56114481481481482</c:v>
                </c:pt>
                <c:pt idx="1748">
                  <c:v>0.561148125</c:v>
                </c:pt>
                <c:pt idx="1749">
                  <c:v>0.56115206018518515</c:v>
                </c:pt>
                <c:pt idx="1750">
                  <c:v>0.56115609953703705</c:v>
                </c:pt>
                <c:pt idx="1751">
                  <c:v>0.56115945601851858</c:v>
                </c:pt>
                <c:pt idx="1752">
                  <c:v>0.56116355324074074</c:v>
                </c:pt>
                <c:pt idx="1753">
                  <c:v>0.56116721064814812</c:v>
                </c:pt>
                <c:pt idx="1754">
                  <c:v>0.5611709606481482</c:v>
                </c:pt>
                <c:pt idx="1755">
                  <c:v>0.56117416666666664</c:v>
                </c:pt>
                <c:pt idx="1756">
                  <c:v>0.56117781249999998</c:v>
                </c:pt>
                <c:pt idx="1757">
                  <c:v>0.56118152777777774</c:v>
                </c:pt>
                <c:pt idx="1758">
                  <c:v>0.56118523148148147</c:v>
                </c:pt>
                <c:pt idx="1759">
                  <c:v>0.56118831018518522</c:v>
                </c:pt>
                <c:pt idx="1760">
                  <c:v>0.56119206018518519</c:v>
                </c:pt>
                <c:pt idx="1761">
                  <c:v>0.56119571759259257</c:v>
                </c:pt>
                <c:pt idx="1762">
                  <c:v>0.56119934027777785</c:v>
                </c:pt>
                <c:pt idx="1763">
                  <c:v>0.5612027083333333</c:v>
                </c:pt>
                <c:pt idx="1764">
                  <c:v>0.56120650462962962</c:v>
                </c:pt>
                <c:pt idx="1765">
                  <c:v>0.56121037037037036</c:v>
                </c:pt>
                <c:pt idx="1766">
                  <c:v>0.56121466435185186</c:v>
                </c:pt>
                <c:pt idx="1767">
                  <c:v>0.56121812500000001</c:v>
                </c:pt>
                <c:pt idx="1768">
                  <c:v>0.56122222222222218</c:v>
                </c:pt>
                <c:pt idx="1769">
                  <c:v>0.56122643518518511</c:v>
                </c:pt>
                <c:pt idx="1770">
                  <c:v>0.56123042824074076</c:v>
                </c:pt>
                <c:pt idx="1771">
                  <c:v>0.56123493055555562</c:v>
                </c:pt>
                <c:pt idx="1772">
                  <c:v>0.56123844907407405</c:v>
                </c:pt>
                <c:pt idx="1773">
                  <c:v>0.56124247685185191</c:v>
                </c:pt>
                <c:pt idx="1774">
                  <c:v>0.56124651620370369</c:v>
                </c:pt>
                <c:pt idx="1775">
                  <c:v>0.56125010416666665</c:v>
                </c:pt>
                <c:pt idx="1776">
                  <c:v>0.56125407407407402</c:v>
                </c:pt>
                <c:pt idx="1777">
                  <c:v>0.56125810185185188</c:v>
                </c:pt>
                <c:pt idx="1778">
                  <c:v>0.56126160879629627</c:v>
                </c:pt>
                <c:pt idx="1779">
                  <c:v>0.56126559027777778</c:v>
                </c:pt>
                <c:pt idx="1780">
                  <c:v>0.56126922453703709</c:v>
                </c:pt>
                <c:pt idx="1781">
                  <c:v>0.5612724189814815</c:v>
                </c:pt>
                <c:pt idx="1782">
                  <c:v>0.56127613425925926</c:v>
                </c:pt>
                <c:pt idx="1783">
                  <c:v>0.56127979166666664</c:v>
                </c:pt>
                <c:pt idx="1784">
                  <c:v>0.56128347222222219</c:v>
                </c:pt>
                <c:pt idx="1785">
                  <c:v>0.56128679398148151</c:v>
                </c:pt>
                <c:pt idx="1786">
                  <c:v>0.56129098379629627</c:v>
                </c:pt>
                <c:pt idx="1787">
                  <c:v>0.56129502314814816</c:v>
                </c:pt>
                <c:pt idx="1788">
                  <c:v>0.5612983796296297</c:v>
                </c:pt>
                <c:pt idx="1789">
                  <c:v>0.56130259259259263</c:v>
                </c:pt>
                <c:pt idx="1790">
                  <c:v>0.56130662037037038</c:v>
                </c:pt>
                <c:pt idx="1791">
                  <c:v>0.56131017361111113</c:v>
                </c:pt>
                <c:pt idx="1792">
                  <c:v>0.56131416666666667</c:v>
                </c:pt>
                <c:pt idx="1793">
                  <c:v>0.56131818287037039</c:v>
                </c:pt>
                <c:pt idx="1794">
                  <c:v>0.5613241898148148</c:v>
                </c:pt>
                <c:pt idx="1795">
                  <c:v>0.5613280092592593</c:v>
                </c:pt>
                <c:pt idx="1796">
                  <c:v>0.56133174768518523</c:v>
                </c:pt>
                <c:pt idx="1797">
                  <c:v>0.56133540509259261</c:v>
                </c:pt>
                <c:pt idx="1798">
                  <c:v>0.56133848379629636</c:v>
                </c:pt>
                <c:pt idx="1799">
                  <c:v>0.56134211805555556</c:v>
                </c:pt>
                <c:pt idx="1800">
                  <c:v>0.56134607638888889</c:v>
                </c:pt>
                <c:pt idx="1801">
                  <c:v>0.56135012731481482</c:v>
                </c:pt>
                <c:pt idx="1802">
                  <c:v>0.56135373842592595</c:v>
                </c:pt>
                <c:pt idx="1803">
                  <c:v>0.56135782407407409</c:v>
                </c:pt>
                <c:pt idx="1804">
                  <c:v>0.56136195601851846</c:v>
                </c:pt>
                <c:pt idx="1805">
                  <c:v>0.56136564814814816</c:v>
                </c:pt>
                <c:pt idx="1806">
                  <c:v>0.56136987268518512</c:v>
                </c:pt>
                <c:pt idx="1807">
                  <c:v>0.56137378472222221</c:v>
                </c:pt>
                <c:pt idx="1808">
                  <c:v>0.56137719907407402</c:v>
                </c:pt>
                <c:pt idx="1809">
                  <c:v>0.56138114583333332</c:v>
                </c:pt>
                <c:pt idx="1810">
                  <c:v>0.56138491898148146</c:v>
                </c:pt>
                <c:pt idx="1811">
                  <c:v>0.56138824074074078</c:v>
                </c:pt>
                <c:pt idx="1812">
                  <c:v>0.56139188657407402</c:v>
                </c:pt>
                <c:pt idx="1813">
                  <c:v>0.56139555555555554</c:v>
                </c:pt>
                <c:pt idx="1814">
                  <c:v>0.5613991435185185</c:v>
                </c:pt>
                <c:pt idx="1815">
                  <c:v>0.56140215277777783</c:v>
                </c:pt>
                <c:pt idx="1816">
                  <c:v>0.56140578703703703</c:v>
                </c:pt>
                <c:pt idx="1817">
                  <c:v>0.56140938657407402</c:v>
                </c:pt>
                <c:pt idx="1818">
                  <c:v>0.5614131365740741</c:v>
                </c:pt>
                <c:pt idx="1819">
                  <c:v>0.56141671296296292</c:v>
                </c:pt>
                <c:pt idx="1820">
                  <c:v>0.56141972222222225</c:v>
                </c:pt>
                <c:pt idx="1821">
                  <c:v>0.56142332175925924</c:v>
                </c:pt>
                <c:pt idx="1822">
                  <c:v>0.56142688657407402</c:v>
                </c:pt>
                <c:pt idx="1823">
                  <c:v>0.56143052083333334</c:v>
                </c:pt>
                <c:pt idx="1824">
                  <c:v>0.56143416666666668</c:v>
                </c:pt>
                <c:pt idx="1825">
                  <c:v>0.56143743055555551</c:v>
                </c:pt>
                <c:pt idx="1826">
                  <c:v>0.56144141203703701</c:v>
                </c:pt>
                <c:pt idx="1827">
                  <c:v>0.56144520833333333</c:v>
                </c:pt>
                <c:pt idx="1828">
                  <c:v>0.56144909722222225</c:v>
                </c:pt>
                <c:pt idx="1829">
                  <c:v>0.56145254629629626</c:v>
                </c:pt>
                <c:pt idx="1830">
                  <c:v>0.56145646990740739</c:v>
                </c:pt>
                <c:pt idx="1831">
                  <c:v>0.56146024305555553</c:v>
                </c:pt>
                <c:pt idx="1832">
                  <c:v>0.56146357638888889</c:v>
                </c:pt>
                <c:pt idx="1833">
                  <c:v>0.56146741898148145</c:v>
                </c:pt>
                <c:pt idx="1834">
                  <c:v>0.56147146990740737</c:v>
                </c:pt>
                <c:pt idx="1835">
                  <c:v>0.56147479166666669</c:v>
                </c:pt>
                <c:pt idx="1836">
                  <c:v>0.56147865740740743</c:v>
                </c:pt>
                <c:pt idx="1837">
                  <c:v>0.5614825347222222</c:v>
                </c:pt>
                <c:pt idx="1838">
                  <c:v>0.56148628472222228</c:v>
                </c:pt>
                <c:pt idx="1839">
                  <c:v>0.56148953703703708</c:v>
                </c:pt>
                <c:pt idx="1840">
                  <c:v>0.56149341435185185</c:v>
                </c:pt>
                <c:pt idx="1841">
                  <c:v>0.56149702546296298</c:v>
                </c:pt>
                <c:pt idx="1842">
                  <c:v>0.56150070601851854</c:v>
                </c:pt>
                <c:pt idx="1843">
                  <c:v>0.56150376157407411</c:v>
                </c:pt>
                <c:pt idx="1844">
                  <c:v>0.56150733796296304</c:v>
                </c:pt>
                <c:pt idx="1845">
                  <c:v>0.56151105324074069</c:v>
                </c:pt>
                <c:pt idx="1846">
                  <c:v>0.56151480324074077</c:v>
                </c:pt>
                <c:pt idx="1847">
                  <c:v>0.56151792824074076</c:v>
                </c:pt>
                <c:pt idx="1848">
                  <c:v>0.56152188657407409</c:v>
                </c:pt>
                <c:pt idx="1849">
                  <c:v>0.56152565972222224</c:v>
                </c:pt>
                <c:pt idx="1850">
                  <c:v>0.56152954861111104</c:v>
                </c:pt>
                <c:pt idx="1851">
                  <c:v>0.56153289351851854</c:v>
                </c:pt>
                <c:pt idx="1852">
                  <c:v>0.5615368634259259</c:v>
                </c:pt>
                <c:pt idx="1853">
                  <c:v>0.56154086805555559</c:v>
                </c:pt>
                <c:pt idx="1854">
                  <c:v>0.56154425925925933</c:v>
                </c:pt>
                <c:pt idx="1855">
                  <c:v>0.56154806712962968</c:v>
                </c:pt>
                <c:pt idx="1856">
                  <c:v>0.56155206018518522</c:v>
                </c:pt>
                <c:pt idx="1857">
                  <c:v>0.56155567129629624</c:v>
                </c:pt>
                <c:pt idx="1858">
                  <c:v>0.56155873842592596</c:v>
                </c:pt>
                <c:pt idx="1859">
                  <c:v>0.56156233796296295</c:v>
                </c:pt>
                <c:pt idx="1860">
                  <c:v>0.56156600694444447</c:v>
                </c:pt>
                <c:pt idx="1861">
                  <c:v>0.56156966435185185</c:v>
                </c:pt>
                <c:pt idx="1862">
                  <c:v>0.56157355324074076</c:v>
                </c:pt>
                <c:pt idx="1863">
                  <c:v>0.56157740740740747</c:v>
                </c:pt>
                <c:pt idx="1864">
                  <c:v>0.56158140046296301</c:v>
                </c:pt>
                <c:pt idx="1865">
                  <c:v>0.56158462962962963</c:v>
                </c:pt>
                <c:pt idx="1866">
                  <c:v>0.56158851851851854</c:v>
                </c:pt>
                <c:pt idx="1867">
                  <c:v>0.56159254629629629</c:v>
                </c:pt>
                <c:pt idx="1868">
                  <c:v>0.56159645833333338</c:v>
                </c:pt>
                <c:pt idx="1869">
                  <c:v>0.56159966435185182</c:v>
                </c:pt>
                <c:pt idx="1870">
                  <c:v>0.56160370370370372</c:v>
                </c:pt>
                <c:pt idx="1871">
                  <c:v>0.56160754629629628</c:v>
                </c:pt>
                <c:pt idx="1872">
                  <c:v>0.56161098379629626</c:v>
                </c:pt>
                <c:pt idx="1873">
                  <c:v>0.56161489583333335</c:v>
                </c:pt>
                <c:pt idx="1874">
                  <c:v>0.56161854166666669</c:v>
                </c:pt>
                <c:pt idx="1875">
                  <c:v>0.56162226851851849</c:v>
                </c:pt>
                <c:pt idx="1876">
                  <c:v>0.56162530092592589</c:v>
                </c:pt>
                <c:pt idx="1877">
                  <c:v>0.56162891203703702</c:v>
                </c:pt>
                <c:pt idx="1878">
                  <c:v>0.56163258101851854</c:v>
                </c:pt>
                <c:pt idx="1879">
                  <c:v>0.56163627314814812</c:v>
                </c:pt>
                <c:pt idx="1880">
                  <c:v>0.56164001157407406</c:v>
                </c:pt>
                <c:pt idx="1881">
                  <c:v>0.56164303240740743</c:v>
                </c:pt>
                <c:pt idx="1882">
                  <c:v>0.56164664351851845</c:v>
                </c:pt>
                <c:pt idx="1883">
                  <c:v>0.56165035879629632</c:v>
                </c:pt>
                <c:pt idx="1884">
                  <c:v>0.56165402777777784</c:v>
                </c:pt>
                <c:pt idx="1885">
                  <c:v>0.56165707175925927</c:v>
                </c:pt>
                <c:pt idx="1886">
                  <c:v>0.56166071759259262</c:v>
                </c:pt>
                <c:pt idx="1887">
                  <c:v>0.56166451388888883</c:v>
                </c:pt>
                <c:pt idx="1888">
                  <c:v>0.56166846064814813</c:v>
                </c:pt>
                <c:pt idx="1889">
                  <c:v>0.56167188657407408</c:v>
                </c:pt>
                <c:pt idx="1890">
                  <c:v>0.56167835648148146</c:v>
                </c:pt>
                <c:pt idx="1891">
                  <c:v>0.56168221064814816</c:v>
                </c:pt>
                <c:pt idx="1892">
                  <c:v>0.56168625000000005</c:v>
                </c:pt>
                <c:pt idx="1893">
                  <c:v>0.56168968750000003</c:v>
                </c:pt>
                <c:pt idx="1894">
                  <c:v>0.56169354166666663</c:v>
                </c:pt>
                <c:pt idx="1895">
                  <c:v>0.56169753472222228</c:v>
                </c:pt>
                <c:pt idx="1896">
                  <c:v>0.56170086805555552</c:v>
                </c:pt>
                <c:pt idx="1897">
                  <c:v>0.56170472222222223</c:v>
                </c:pt>
                <c:pt idx="1898">
                  <c:v>0.56170873842592595</c:v>
                </c:pt>
                <c:pt idx="1899">
                  <c:v>0.56171211805555554</c:v>
                </c:pt>
                <c:pt idx="1900">
                  <c:v>0.56171590277777772</c:v>
                </c:pt>
                <c:pt idx="1901">
                  <c:v>0.56171971064814807</c:v>
                </c:pt>
                <c:pt idx="1902">
                  <c:v>0.5617234143518518</c:v>
                </c:pt>
                <c:pt idx="1903">
                  <c:v>0.56172649305555555</c:v>
                </c:pt>
                <c:pt idx="1904">
                  <c:v>0.56173016203703707</c:v>
                </c:pt>
                <c:pt idx="1905">
                  <c:v>0.56173376157407406</c:v>
                </c:pt>
                <c:pt idx="1906">
                  <c:v>0.56173769675925922</c:v>
                </c:pt>
                <c:pt idx="1907">
                  <c:v>0.56174106481481478</c:v>
                </c:pt>
                <c:pt idx="1908">
                  <c:v>0.56174491898148149</c:v>
                </c:pt>
                <c:pt idx="1909">
                  <c:v>0.56174881944444444</c:v>
                </c:pt>
                <c:pt idx="1910">
                  <c:v>0.56175270833333335</c:v>
                </c:pt>
                <c:pt idx="1911">
                  <c:v>0.56175601851851853</c:v>
                </c:pt>
                <c:pt idx="1912">
                  <c:v>0.56175983796296303</c:v>
                </c:pt>
                <c:pt idx="1913">
                  <c:v>0.56176376157407404</c:v>
                </c:pt>
                <c:pt idx="1914">
                  <c:v>0.56176719907407413</c:v>
                </c:pt>
                <c:pt idx="1915">
                  <c:v>0.5617712037037037</c:v>
                </c:pt>
                <c:pt idx="1916">
                  <c:v>0.56177498842592588</c:v>
                </c:pt>
                <c:pt idx="1917">
                  <c:v>0.56177899305555556</c:v>
                </c:pt>
                <c:pt idx="1918">
                  <c:v>0.5617826041666667</c:v>
                </c:pt>
                <c:pt idx="1919">
                  <c:v>0.56178630787037032</c:v>
                </c:pt>
                <c:pt idx="1920">
                  <c:v>0.5617900578703704</c:v>
                </c:pt>
                <c:pt idx="1921">
                  <c:v>0.561793125</c:v>
                </c:pt>
                <c:pt idx="1922">
                  <c:v>0.56179692129629633</c:v>
                </c:pt>
                <c:pt idx="1923">
                  <c:v>0.56180086805555562</c:v>
                </c:pt>
                <c:pt idx="1924">
                  <c:v>0.56180476851851846</c:v>
                </c:pt>
                <c:pt idx="1925">
                  <c:v>0.56180813657407402</c:v>
                </c:pt>
                <c:pt idx="1926">
                  <c:v>0.5618121064814815</c:v>
                </c:pt>
                <c:pt idx="1927">
                  <c:v>0.56181600694444445</c:v>
                </c:pt>
                <c:pt idx="1928">
                  <c:v>0.56181944444444443</c:v>
                </c:pt>
                <c:pt idx="1929">
                  <c:v>0.56182339120370373</c:v>
                </c:pt>
                <c:pt idx="1930">
                  <c:v>0.56182736111111109</c:v>
                </c:pt>
                <c:pt idx="1931">
                  <c:v>0.56183083333333339</c:v>
                </c:pt>
                <c:pt idx="1932">
                  <c:v>0.56183506944444439</c:v>
                </c:pt>
                <c:pt idx="1933">
                  <c:v>0.56183894675925927</c:v>
                </c:pt>
                <c:pt idx="1934">
                  <c:v>0.56184210648148147</c:v>
                </c:pt>
                <c:pt idx="1935">
                  <c:v>0.56184576388888885</c:v>
                </c:pt>
                <c:pt idx="1936">
                  <c:v>0.5618495717592592</c:v>
                </c:pt>
                <c:pt idx="1937">
                  <c:v>0.56185321759259266</c:v>
                </c:pt>
                <c:pt idx="1938">
                  <c:v>0.56185690972222224</c:v>
                </c:pt>
                <c:pt idx="1939">
                  <c:v>0.56186009259259262</c:v>
                </c:pt>
                <c:pt idx="1940">
                  <c:v>0.56186379629629635</c:v>
                </c:pt>
                <c:pt idx="1941">
                  <c:v>0.56186746527777776</c:v>
                </c:pt>
                <c:pt idx="1942">
                  <c:v>0.56187122685185187</c:v>
                </c:pt>
                <c:pt idx="1943">
                  <c:v>0.56187431712962965</c:v>
                </c:pt>
                <c:pt idx="1944">
                  <c:v>0.56187812500000001</c:v>
                </c:pt>
                <c:pt idx="1945">
                  <c:v>0.56188177083333335</c:v>
                </c:pt>
                <c:pt idx="1946">
                  <c:v>0.56188542824074073</c:v>
                </c:pt>
                <c:pt idx="1947">
                  <c:v>0.56188888888888888</c:v>
                </c:pt>
                <c:pt idx="1948">
                  <c:v>0.56189287037037039</c:v>
                </c:pt>
                <c:pt idx="1949">
                  <c:v>0.56189689814814814</c:v>
                </c:pt>
                <c:pt idx="1950">
                  <c:v>0.56190045138888889</c:v>
                </c:pt>
                <c:pt idx="1951">
                  <c:v>0.56190438657407404</c:v>
                </c:pt>
                <c:pt idx="1952">
                  <c:v>0.5619084143518519</c:v>
                </c:pt>
                <c:pt idx="1953">
                  <c:v>0.56191189814814813</c:v>
                </c:pt>
                <c:pt idx="1954">
                  <c:v>0.56191590277777781</c:v>
                </c:pt>
                <c:pt idx="1955">
                  <c:v>0.56191984953703711</c:v>
                </c:pt>
                <c:pt idx="1956">
                  <c:v>0.56192386574074071</c:v>
                </c:pt>
                <c:pt idx="1957">
                  <c:v>0.56192774305555548</c:v>
                </c:pt>
                <c:pt idx="1958">
                  <c:v>0.56193171296296296</c:v>
                </c:pt>
                <c:pt idx="1959">
                  <c:v>0.56193518518518515</c:v>
                </c:pt>
                <c:pt idx="1960">
                  <c:v>0.56193909722222224</c:v>
                </c:pt>
                <c:pt idx="1961">
                  <c:v>0.56194302083333336</c:v>
                </c:pt>
                <c:pt idx="1962">
                  <c:v>0.56194628472222219</c:v>
                </c:pt>
                <c:pt idx="1963">
                  <c:v>0.56194993055555553</c:v>
                </c:pt>
                <c:pt idx="1964">
                  <c:v>0.56195366898148147</c:v>
                </c:pt>
                <c:pt idx="1965">
                  <c:v>0.5619573726851852</c:v>
                </c:pt>
                <c:pt idx="1966">
                  <c:v>0.56196107638888881</c:v>
                </c:pt>
                <c:pt idx="1967">
                  <c:v>0.56197662037037033</c:v>
                </c:pt>
                <c:pt idx="1968">
                  <c:v>0.56198079861111105</c:v>
                </c:pt>
                <c:pt idx="1969">
                  <c:v>0.56198715277777778</c:v>
                </c:pt>
                <c:pt idx="1970">
                  <c:v>0.5619912037037037</c:v>
                </c:pt>
                <c:pt idx="1971">
                  <c:v>0.56199508101851847</c:v>
                </c:pt>
                <c:pt idx="1972">
                  <c:v>0.56199886574074076</c:v>
                </c:pt>
                <c:pt idx="1973">
                  <c:v>0.56200284722222216</c:v>
                </c:pt>
                <c:pt idx="1974">
                  <c:v>0.56200660879629627</c:v>
                </c:pt>
                <c:pt idx="1975">
                  <c:v>0.56201030092592597</c:v>
                </c:pt>
                <c:pt idx="1976">
                  <c:v>0.56201396990740737</c:v>
                </c:pt>
                <c:pt idx="1977">
                  <c:v>0.5620176736111111</c:v>
                </c:pt>
                <c:pt idx="1978">
                  <c:v>0.56202140046296301</c:v>
                </c:pt>
                <c:pt idx="1979">
                  <c:v>0.56202523148148142</c:v>
                </c:pt>
                <c:pt idx="1980">
                  <c:v>0.56202908564814813</c:v>
                </c:pt>
                <c:pt idx="1981">
                  <c:v>0.56203305555555561</c:v>
                </c:pt>
                <c:pt idx="1982">
                  <c:v>0.56203700231481479</c:v>
                </c:pt>
                <c:pt idx="1983">
                  <c:v>0.56204094907407409</c:v>
                </c:pt>
                <c:pt idx="1984">
                  <c:v>0.56204486111111118</c:v>
                </c:pt>
                <c:pt idx="1985">
                  <c:v>0.56204871527777778</c:v>
                </c:pt>
                <c:pt idx="1986">
                  <c:v>0.5620525115740741</c:v>
                </c:pt>
                <c:pt idx="1987">
                  <c:v>0.56205642361111108</c:v>
                </c:pt>
                <c:pt idx="1988">
                  <c:v>0.56206019675925922</c:v>
                </c:pt>
                <c:pt idx="1989">
                  <c:v>0.56206402777777775</c:v>
                </c:pt>
                <c:pt idx="1990">
                  <c:v>0.56206774305555551</c:v>
                </c:pt>
                <c:pt idx="1991">
                  <c:v>0.56207136574074068</c:v>
                </c:pt>
                <c:pt idx="1992">
                  <c:v>0.56207496527777778</c:v>
                </c:pt>
                <c:pt idx="1993">
                  <c:v>0.56207872685185178</c:v>
                </c:pt>
                <c:pt idx="1994">
                  <c:v>0.56208234953703706</c:v>
                </c:pt>
                <c:pt idx="1995">
                  <c:v>0.56208597222222223</c:v>
                </c:pt>
                <c:pt idx="1996">
                  <c:v>0.56208957175925922</c:v>
                </c:pt>
                <c:pt idx="1997">
                  <c:v>0.56209317129629632</c:v>
                </c:pt>
                <c:pt idx="1998">
                  <c:v>0.56209685185185188</c:v>
                </c:pt>
                <c:pt idx="1999">
                  <c:v>0.56210047453703704</c:v>
                </c:pt>
                <c:pt idx="2000">
                  <c:v>0.56210409722222221</c:v>
                </c:pt>
                <c:pt idx="2001">
                  <c:v>0.56210776620370373</c:v>
                </c:pt>
                <c:pt idx="2002">
                  <c:v>0.56211140046296293</c:v>
                </c:pt>
                <c:pt idx="2003">
                  <c:v>0.56211516203703704</c:v>
                </c:pt>
                <c:pt idx="2004">
                  <c:v>0.56211915509259258</c:v>
                </c:pt>
                <c:pt idx="2005">
                  <c:v>0.5621230787037037</c:v>
                </c:pt>
                <c:pt idx="2006">
                  <c:v>0.56212685185185185</c:v>
                </c:pt>
                <c:pt idx="2007">
                  <c:v>0.56213070601851856</c:v>
                </c:pt>
                <c:pt idx="2008">
                  <c:v>0.56213458333333333</c:v>
                </c:pt>
                <c:pt idx="2009">
                  <c:v>0.56213835648148147</c:v>
                </c:pt>
                <c:pt idx="2010">
                  <c:v>0.56214226851851856</c:v>
                </c:pt>
                <c:pt idx="2011">
                  <c:v>0.56214622685185189</c:v>
                </c:pt>
                <c:pt idx="2012">
                  <c:v>0.5621499884259259</c:v>
                </c:pt>
                <c:pt idx="2013">
                  <c:v>0.56215386574074078</c:v>
                </c:pt>
                <c:pt idx="2014">
                  <c:v>0.56215776620370372</c:v>
                </c:pt>
                <c:pt idx="2015">
                  <c:v>0.5621615509259259</c:v>
                </c:pt>
                <c:pt idx="2016">
                  <c:v>0.5621654976851852</c:v>
                </c:pt>
                <c:pt idx="2017">
                  <c:v>0.56216935185185191</c:v>
                </c:pt>
                <c:pt idx="2018">
                  <c:v>0.56217299768518514</c:v>
                </c:pt>
                <c:pt idx="2019">
                  <c:v>0.56217674768518522</c:v>
                </c:pt>
                <c:pt idx="2020">
                  <c:v>0.56218037037037039</c:v>
                </c:pt>
                <c:pt idx="2021">
                  <c:v>0.56218401620370373</c:v>
                </c:pt>
                <c:pt idx="2022">
                  <c:v>0.5621876388888889</c:v>
                </c:pt>
                <c:pt idx="2023">
                  <c:v>0.56219151620370367</c:v>
                </c:pt>
                <c:pt idx="2024">
                  <c:v>0.56219540509259258</c:v>
                </c:pt>
                <c:pt idx="2025">
                  <c:v>0.56219918981481476</c:v>
                </c:pt>
                <c:pt idx="2026">
                  <c:v>0.56220299768518511</c:v>
                </c:pt>
                <c:pt idx="2027">
                  <c:v>0.56220688657407403</c:v>
                </c:pt>
                <c:pt idx="2028">
                  <c:v>0.56221068287037035</c:v>
                </c:pt>
                <c:pt idx="2029">
                  <c:v>0.56221442129629629</c:v>
                </c:pt>
                <c:pt idx="2030">
                  <c:v>0.56221815972222222</c:v>
                </c:pt>
                <c:pt idx="2031">
                  <c:v>0.56222184027777777</c:v>
                </c:pt>
                <c:pt idx="2032">
                  <c:v>0.56222560185185189</c:v>
                </c:pt>
                <c:pt idx="2033">
                  <c:v>0.5622295254629629</c:v>
                </c:pt>
                <c:pt idx="2034">
                  <c:v>0.56223313657407414</c:v>
                </c:pt>
                <c:pt idx="2035">
                  <c:v>0.56223677083333334</c:v>
                </c:pt>
                <c:pt idx="2036">
                  <c:v>0.56224040509259254</c:v>
                </c:pt>
                <c:pt idx="2037">
                  <c:v>0.56224406250000003</c:v>
                </c:pt>
                <c:pt idx="2038">
                  <c:v>0.56224775462962961</c:v>
                </c:pt>
                <c:pt idx="2039">
                  <c:v>0.56225159722222229</c:v>
                </c:pt>
                <c:pt idx="2040">
                  <c:v>0.56225535879629629</c:v>
                </c:pt>
                <c:pt idx="2041">
                  <c:v>0.56225930555555559</c:v>
                </c:pt>
                <c:pt idx="2042">
                  <c:v>0.56226324074074074</c:v>
                </c:pt>
                <c:pt idx="2043">
                  <c:v>0.56226710648148148</c:v>
                </c:pt>
                <c:pt idx="2044">
                  <c:v>0.56227097222222222</c:v>
                </c:pt>
                <c:pt idx="2045">
                  <c:v>0.56227478009259257</c:v>
                </c:pt>
                <c:pt idx="2046">
                  <c:v>0.56227856481481486</c:v>
                </c:pt>
                <c:pt idx="2047">
                  <c:v>0.56228250000000002</c:v>
                </c:pt>
                <c:pt idx="2048">
                  <c:v>0.56228637731481479</c:v>
                </c:pt>
                <c:pt idx="2049">
                  <c:v>0.56229018518518525</c:v>
                </c:pt>
                <c:pt idx="2050">
                  <c:v>0.56229391203703705</c:v>
                </c:pt>
                <c:pt idx="2051">
                  <c:v>0.56229753472222221</c:v>
                </c:pt>
                <c:pt idx="2052">
                  <c:v>0.56230123842592594</c:v>
                </c:pt>
                <c:pt idx="2053">
                  <c:v>0.56230496527777774</c:v>
                </c:pt>
                <c:pt idx="2054">
                  <c:v>0.56230859953703705</c:v>
                </c:pt>
                <c:pt idx="2055">
                  <c:v>0.56231222222222221</c:v>
                </c:pt>
                <c:pt idx="2056">
                  <c:v>0.56231592592592594</c:v>
                </c:pt>
                <c:pt idx="2057">
                  <c:v>0.56231954861111111</c:v>
                </c:pt>
                <c:pt idx="2058">
                  <c:v>0.56232321759259263</c:v>
                </c:pt>
                <c:pt idx="2059">
                  <c:v>0.56232906250000003</c:v>
                </c:pt>
                <c:pt idx="2060">
                  <c:v>0.56233271990740741</c:v>
                </c:pt>
                <c:pt idx="2061">
                  <c:v>0.56233633101851854</c:v>
                </c:pt>
                <c:pt idx="2062">
                  <c:v>0.56234023148148149</c:v>
                </c:pt>
                <c:pt idx="2063">
                  <c:v>0.56234413194444444</c:v>
                </c:pt>
                <c:pt idx="2064">
                  <c:v>0.56234792824074076</c:v>
                </c:pt>
                <c:pt idx="2065">
                  <c:v>0.56235190972222215</c:v>
                </c:pt>
                <c:pt idx="2066">
                  <c:v>0.56235575231481483</c:v>
                </c:pt>
                <c:pt idx="2067">
                  <c:v>0.5623595023148148</c:v>
                </c:pt>
                <c:pt idx="2068">
                  <c:v>0.56236342592592592</c:v>
                </c:pt>
                <c:pt idx="2069">
                  <c:v>0.56236728009259263</c:v>
                </c:pt>
                <c:pt idx="2070">
                  <c:v>0.56237104166666663</c:v>
                </c:pt>
                <c:pt idx="2071">
                  <c:v>0.56237499999999996</c:v>
                </c:pt>
                <c:pt idx="2072">
                  <c:v>0.56237888888888887</c:v>
                </c:pt>
                <c:pt idx="2073">
                  <c:v>0.56238265046296299</c:v>
                </c:pt>
                <c:pt idx="2074">
                  <c:v>0.56238662037037035</c:v>
                </c:pt>
                <c:pt idx="2075">
                  <c:v>0.56239050925925926</c:v>
                </c:pt>
                <c:pt idx="2076">
                  <c:v>0.56239427083333327</c:v>
                </c:pt>
                <c:pt idx="2077">
                  <c:v>0.5623980092592592</c:v>
                </c:pt>
                <c:pt idx="2078">
                  <c:v>0.56240162037037034</c:v>
                </c:pt>
                <c:pt idx="2079">
                  <c:v>0.56240525462962965</c:v>
                </c:pt>
                <c:pt idx="2080">
                  <c:v>0.56240891203703702</c:v>
                </c:pt>
                <c:pt idx="2081">
                  <c:v>0.56241260416666672</c:v>
                </c:pt>
                <c:pt idx="2082">
                  <c:v>0.56241660879629629</c:v>
                </c:pt>
                <c:pt idx="2083">
                  <c:v>0.56242056712962962</c:v>
                </c:pt>
                <c:pt idx="2084">
                  <c:v>0.56242436342592594</c:v>
                </c:pt>
                <c:pt idx="2085">
                  <c:v>0.56242827546296292</c:v>
                </c:pt>
                <c:pt idx="2086">
                  <c:v>0.56243214120370377</c:v>
                </c:pt>
                <c:pt idx="2087">
                  <c:v>0.56243599537037037</c:v>
                </c:pt>
                <c:pt idx="2088">
                  <c:v>0.56243983796296293</c:v>
                </c:pt>
                <c:pt idx="2089">
                  <c:v>0.56244373842592588</c:v>
                </c:pt>
                <c:pt idx="2090">
                  <c:v>0.56244760416666673</c:v>
                </c:pt>
                <c:pt idx="2091">
                  <c:v>0.56245143518518514</c:v>
                </c:pt>
                <c:pt idx="2092">
                  <c:v>0.5624552430555555</c:v>
                </c:pt>
                <c:pt idx="2093">
                  <c:v>0.56245888888888895</c:v>
                </c:pt>
                <c:pt idx="2094">
                  <c:v>0.5624626041666666</c:v>
                </c:pt>
                <c:pt idx="2095">
                  <c:v>0.56246626157407409</c:v>
                </c:pt>
                <c:pt idx="2096">
                  <c:v>0.56246988425925926</c:v>
                </c:pt>
                <c:pt idx="2097">
                  <c:v>0.56247354166666663</c:v>
                </c:pt>
                <c:pt idx="2098">
                  <c:v>0.56247738425925931</c:v>
                </c:pt>
                <c:pt idx="2099">
                  <c:v>0.56248124999999993</c:v>
                </c:pt>
                <c:pt idx="2100">
                  <c:v>0.56248501157407405</c:v>
                </c:pt>
                <c:pt idx="2101">
                  <c:v>0.56248898148148141</c:v>
                </c:pt>
                <c:pt idx="2102">
                  <c:v>0.56249282407407408</c:v>
                </c:pt>
                <c:pt idx="2103">
                  <c:v>0.56249664351851847</c:v>
                </c:pt>
                <c:pt idx="2104">
                  <c:v>0.5625006018518518</c:v>
                </c:pt>
                <c:pt idx="2105">
                  <c:v>0.56250449074074071</c:v>
                </c:pt>
                <c:pt idx="2106">
                  <c:v>0.56250843750000001</c:v>
                </c:pt>
                <c:pt idx="2107">
                  <c:v>0.56251233796296296</c:v>
                </c:pt>
                <c:pt idx="2108">
                  <c:v>0.56251616898148149</c:v>
                </c:pt>
                <c:pt idx="2109">
                  <c:v>0.5625198379629629</c:v>
                </c:pt>
                <c:pt idx="2110">
                  <c:v>0.56252353009259259</c:v>
                </c:pt>
                <c:pt idx="2111">
                  <c:v>0.56252729166666671</c:v>
                </c:pt>
                <c:pt idx="2112">
                  <c:v>0.5625310185185185</c:v>
                </c:pt>
                <c:pt idx="2113">
                  <c:v>0.56253484953703703</c:v>
                </c:pt>
                <c:pt idx="2114">
                  <c:v>0.56253868055555556</c:v>
                </c:pt>
                <c:pt idx="2115">
                  <c:v>0.56254250000000006</c:v>
                </c:pt>
                <c:pt idx="2116">
                  <c:v>0.56254628472222223</c:v>
                </c:pt>
                <c:pt idx="2117">
                  <c:v>0.56255008101851856</c:v>
                </c:pt>
                <c:pt idx="2118">
                  <c:v>0.56255377314814814</c:v>
                </c:pt>
                <c:pt idx="2119">
                  <c:v>0.56255746527777772</c:v>
                </c:pt>
                <c:pt idx="2120">
                  <c:v>0.56256123842592587</c:v>
                </c:pt>
                <c:pt idx="2121">
                  <c:v>0.5625649421296296</c:v>
                </c:pt>
                <c:pt idx="2122">
                  <c:v>0.56256878472222216</c:v>
                </c:pt>
                <c:pt idx="2123">
                  <c:v>0.56257280092592599</c:v>
                </c:pt>
                <c:pt idx="2124">
                  <c:v>0.56257675925925932</c:v>
                </c:pt>
                <c:pt idx="2125">
                  <c:v>0.5625805787037037</c:v>
                </c:pt>
                <c:pt idx="2126">
                  <c:v>0.56258451388888886</c:v>
                </c:pt>
                <c:pt idx="2127">
                  <c:v>0.56258843749999998</c:v>
                </c:pt>
                <c:pt idx="2128">
                  <c:v>0.5625924537037037</c:v>
                </c:pt>
                <c:pt idx="2129">
                  <c:v>0.56259643518518521</c:v>
                </c:pt>
                <c:pt idx="2130">
                  <c:v>0.56260026620370374</c:v>
                </c:pt>
                <c:pt idx="2131">
                  <c:v>0.56260407407407409</c:v>
                </c:pt>
                <c:pt idx="2132">
                  <c:v>0.56260804398148145</c:v>
                </c:pt>
                <c:pt idx="2133">
                  <c:v>0.56261186342592595</c:v>
                </c:pt>
                <c:pt idx="2134">
                  <c:v>0.56261570601851851</c:v>
                </c:pt>
                <c:pt idx="2135">
                  <c:v>0.56261958333333328</c:v>
                </c:pt>
                <c:pt idx="2136">
                  <c:v>0.56262342592592596</c:v>
                </c:pt>
                <c:pt idx="2137">
                  <c:v>0.56262714120370372</c:v>
                </c:pt>
                <c:pt idx="2138">
                  <c:v>0.56263091435185186</c:v>
                </c:pt>
                <c:pt idx="2139">
                  <c:v>0.56263464120370366</c:v>
                </c:pt>
                <c:pt idx="2140">
                  <c:v>0.56263837962962959</c:v>
                </c:pt>
                <c:pt idx="2141">
                  <c:v>0.56264231481481486</c:v>
                </c:pt>
                <c:pt idx="2142">
                  <c:v>0.56264625000000001</c:v>
                </c:pt>
                <c:pt idx="2143">
                  <c:v>0.56265017361111114</c:v>
                </c:pt>
                <c:pt idx="2144">
                  <c:v>0.56265406249999994</c:v>
                </c:pt>
                <c:pt idx="2145">
                  <c:v>0.56265793981481482</c:v>
                </c:pt>
                <c:pt idx="2146">
                  <c:v>0.56266190972222219</c:v>
                </c:pt>
                <c:pt idx="2147">
                  <c:v>0.56266589120370369</c:v>
                </c:pt>
                <c:pt idx="2148">
                  <c:v>0.56266975694444443</c:v>
                </c:pt>
                <c:pt idx="2149">
                  <c:v>0.56267624999999999</c:v>
                </c:pt>
                <c:pt idx="2150">
                  <c:v>0.56268009259259266</c:v>
                </c:pt>
                <c:pt idx="2151">
                  <c:v>0.56268390046296302</c:v>
                </c:pt>
                <c:pt idx="2152">
                  <c:v>0.56268758101851846</c:v>
                </c:pt>
                <c:pt idx="2153">
                  <c:v>0.56269134259259257</c:v>
                </c:pt>
                <c:pt idx="2154">
                  <c:v>0.5626951736111111</c:v>
                </c:pt>
                <c:pt idx="2155">
                  <c:v>0.56269890046296289</c:v>
                </c:pt>
                <c:pt idx="2156">
                  <c:v>0.56270274305555557</c:v>
                </c:pt>
                <c:pt idx="2157">
                  <c:v>0.56270674768518514</c:v>
                </c:pt>
                <c:pt idx="2158">
                  <c:v>0.56271061342592599</c:v>
                </c:pt>
                <c:pt idx="2159">
                  <c:v>0.56271454861111114</c:v>
                </c:pt>
                <c:pt idx="2160">
                  <c:v>0.5627186111111111</c:v>
                </c:pt>
                <c:pt idx="2161">
                  <c:v>0.5627225578703704</c:v>
                </c:pt>
                <c:pt idx="2162">
                  <c:v>0.5627264120370371</c:v>
                </c:pt>
                <c:pt idx="2163">
                  <c:v>0.5627303935185185</c:v>
                </c:pt>
                <c:pt idx="2164">
                  <c:v>0.56273430555555548</c:v>
                </c:pt>
                <c:pt idx="2165">
                  <c:v>0.5627382291666666</c:v>
                </c:pt>
                <c:pt idx="2166">
                  <c:v>0.56274224537037043</c:v>
                </c:pt>
                <c:pt idx="2167">
                  <c:v>0.56274587962962963</c:v>
                </c:pt>
                <c:pt idx="2168">
                  <c:v>0.56274956018518518</c:v>
                </c:pt>
                <c:pt idx="2169">
                  <c:v>0.56275350694444448</c:v>
                </c:pt>
                <c:pt idx="2170">
                  <c:v>0.56275718750000003</c:v>
                </c:pt>
                <c:pt idx="2171">
                  <c:v>0.56276085648148155</c:v>
                </c:pt>
                <c:pt idx="2172">
                  <c:v>0.56276453703703699</c:v>
                </c:pt>
                <c:pt idx="2173">
                  <c:v>0.56276836805555552</c:v>
                </c:pt>
                <c:pt idx="2174">
                  <c:v>0.56277201388888887</c:v>
                </c:pt>
                <c:pt idx="2175">
                  <c:v>0.56277568287037039</c:v>
                </c:pt>
                <c:pt idx="2176">
                  <c:v>0.56277934027777776</c:v>
                </c:pt>
                <c:pt idx="2177">
                  <c:v>0.56278313657407408</c:v>
                </c:pt>
                <c:pt idx="2178">
                  <c:v>0.56278675925925925</c:v>
                </c:pt>
                <c:pt idx="2179">
                  <c:v>0.56279045138888895</c:v>
                </c:pt>
                <c:pt idx="2180">
                  <c:v>0.56279445601851852</c:v>
                </c:pt>
                <c:pt idx="2181">
                  <c:v>0.56279842592592588</c:v>
                </c:pt>
                <c:pt idx="2182">
                  <c:v>0.56280237268518518</c:v>
                </c:pt>
                <c:pt idx="2183">
                  <c:v>0.56280625000000006</c:v>
                </c:pt>
                <c:pt idx="2184">
                  <c:v>0.56281012731481483</c:v>
                </c:pt>
                <c:pt idx="2185">
                  <c:v>0.56281414351851855</c:v>
                </c:pt>
                <c:pt idx="2186">
                  <c:v>0.56281812500000006</c:v>
                </c:pt>
                <c:pt idx="2187">
                  <c:v>0.56282193287037041</c:v>
                </c:pt>
                <c:pt idx="2188">
                  <c:v>0.56282582175925933</c:v>
                </c:pt>
                <c:pt idx="2189">
                  <c:v>0.56282989583333332</c:v>
                </c:pt>
                <c:pt idx="2190">
                  <c:v>0.56283383101851847</c:v>
                </c:pt>
                <c:pt idx="2191">
                  <c:v>0.56283773148148153</c:v>
                </c:pt>
                <c:pt idx="2192">
                  <c:v>0.56284152777777774</c:v>
                </c:pt>
                <c:pt idx="2193">
                  <c:v>0.56284549768518521</c:v>
                </c:pt>
                <c:pt idx="2194">
                  <c:v>0.5628515277777778</c:v>
                </c:pt>
                <c:pt idx="2195">
                  <c:v>0.56285527777777777</c:v>
                </c:pt>
                <c:pt idx="2196">
                  <c:v>0.56285895833333333</c:v>
                </c:pt>
                <c:pt idx="2197">
                  <c:v>0.56286262731481485</c:v>
                </c:pt>
                <c:pt idx="2198">
                  <c:v>0.56286649305555558</c:v>
                </c:pt>
                <c:pt idx="2199">
                  <c:v>0.56287042824074074</c:v>
                </c:pt>
                <c:pt idx="2200">
                  <c:v>0.56287436342592589</c:v>
                </c:pt>
                <c:pt idx="2201">
                  <c:v>0.56287826388888884</c:v>
                </c:pt>
                <c:pt idx="2202">
                  <c:v>0.56288211805555555</c:v>
                </c:pt>
                <c:pt idx="2203">
                  <c:v>0.56288591435185187</c:v>
                </c:pt>
                <c:pt idx="2204">
                  <c:v>0.56288979166666664</c:v>
                </c:pt>
                <c:pt idx="2205">
                  <c:v>0.56289364583333334</c:v>
                </c:pt>
                <c:pt idx="2206">
                  <c:v>0.56289753472222215</c:v>
                </c:pt>
                <c:pt idx="2207">
                  <c:v>0.56290142361111106</c:v>
                </c:pt>
                <c:pt idx="2208">
                  <c:v>0.56290530092592594</c:v>
                </c:pt>
                <c:pt idx="2209">
                  <c:v>0.56290907407407409</c:v>
                </c:pt>
                <c:pt idx="2210">
                  <c:v>0.56291278935185185</c:v>
                </c:pt>
                <c:pt idx="2211">
                  <c:v>0.56291653935185182</c:v>
                </c:pt>
                <c:pt idx="2212">
                  <c:v>0.56292025462962958</c:v>
                </c:pt>
                <c:pt idx="2213">
                  <c:v>0.56292400462962966</c:v>
                </c:pt>
                <c:pt idx="2214">
                  <c:v>0.56292792824074078</c:v>
                </c:pt>
                <c:pt idx="2215">
                  <c:v>0.56293179398148141</c:v>
                </c:pt>
                <c:pt idx="2216">
                  <c:v>0.56293567129629629</c:v>
                </c:pt>
                <c:pt idx="2217">
                  <c:v>0.56293975694444442</c:v>
                </c:pt>
                <c:pt idx="2218">
                  <c:v>0.56294376157407411</c:v>
                </c:pt>
                <c:pt idx="2219">
                  <c:v>0.5629477083333333</c:v>
                </c:pt>
                <c:pt idx="2220">
                  <c:v>0.56295177083333336</c:v>
                </c:pt>
                <c:pt idx="2221">
                  <c:v>0.56295565972222217</c:v>
                </c:pt>
                <c:pt idx="2222">
                  <c:v>0.56295960648148147</c:v>
                </c:pt>
                <c:pt idx="2223">
                  <c:v>0.56296362268518518</c:v>
                </c:pt>
                <c:pt idx="2224">
                  <c:v>0.56296748842592592</c:v>
                </c:pt>
                <c:pt idx="2225">
                  <c:v>0.56297115740740744</c:v>
                </c:pt>
                <c:pt idx="2226">
                  <c:v>0.56297493055555559</c:v>
                </c:pt>
                <c:pt idx="2227">
                  <c:v>0.56297858796296296</c:v>
                </c:pt>
                <c:pt idx="2228">
                  <c:v>0.56298226851851851</c:v>
                </c:pt>
                <c:pt idx="2229">
                  <c:v>0.56298603009259263</c:v>
                </c:pt>
                <c:pt idx="2230">
                  <c:v>0.56298972222222221</c:v>
                </c:pt>
                <c:pt idx="2231">
                  <c:v>0.56299346064814815</c:v>
                </c:pt>
                <c:pt idx="2232">
                  <c:v>0.5629972685185185</c:v>
                </c:pt>
                <c:pt idx="2233">
                  <c:v>0.56300092592592599</c:v>
                </c:pt>
                <c:pt idx="2234">
                  <c:v>0.56300466435185192</c:v>
                </c:pt>
                <c:pt idx="2235">
                  <c:v>0.56300831018518516</c:v>
                </c:pt>
                <c:pt idx="2236">
                  <c:v>0.56301200231481474</c:v>
                </c:pt>
                <c:pt idx="2237">
                  <c:v>0.56301570601851847</c:v>
                </c:pt>
                <c:pt idx="2238">
                  <c:v>0.56301964120370374</c:v>
                </c:pt>
                <c:pt idx="2239">
                  <c:v>0.56302358796296292</c:v>
                </c:pt>
                <c:pt idx="2240">
                  <c:v>0.56302752314814819</c:v>
                </c:pt>
                <c:pt idx="2241">
                  <c:v>0.56303134259259258</c:v>
                </c:pt>
                <c:pt idx="2242">
                  <c:v>0.56303540509259264</c:v>
                </c:pt>
                <c:pt idx="2243">
                  <c:v>0.56303925925925924</c:v>
                </c:pt>
                <c:pt idx="2244">
                  <c:v>0.56304317129629633</c:v>
                </c:pt>
                <c:pt idx="2245">
                  <c:v>0.56304701388888889</c:v>
                </c:pt>
                <c:pt idx="2246">
                  <c:v>0.56305093750000001</c:v>
                </c:pt>
                <c:pt idx="2247">
                  <c:v>0.56305499999999997</c:v>
                </c:pt>
                <c:pt idx="2248">
                  <c:v>0.56305891203703706</c:v>
                </c:pt>
                <c:pt idx="2249">
                  <c:v>0.56306275462962962</c:v>
                </c:pt>
                <c:pt idx="2250">
                  <c:v>0.56306915509259259</c:v>
                </c:pt>
                <c:pt idx="2251">
                  <c:v>0.56307309027777774</c:v>
                </c:pt>
                <c:pt idx="2252">
                  <c:v>0.56307673611111109</c:v>
                </c:pt>
                <c:pt idx="2253">
                  <c:v>0.56308040509259261</c:v>
                </c:pt>
                <c:pt idx="2254">
                  <c:v>0.56308429398148141</c:v>
                </c:pt>
                <c:pt idx="2255">
                  <c:v>0.5630879513888889</c:v>
                </c:pt>
                <c:pt idx="2256">
                  <c:v>0.56309173611111107</c:v>
                </c:pt>
                <c:pt idx="2257">
                  <c:v>0.56309563657407413</c:v>
                </c:pt>
                <c:pt idx="2258">
                  <c:v>0.5630996064814815</c:v>
                </c:pt>
                <c:pt idx="2259">
                  <c:v>0.5631034953703703</c:v>
                </c:pt>
                <c:pt idx="2260">
                  <c:v>0.56310743055555557</c:v>
                </c:pt>
                <c:pt idx="2261">
                  <c:v>0.56311128472222227</c:v>
                </c:pt>
                <c:pt idx="2262">
                  <c:v>0.5631152430555556</c:v>
                </c:pt>
                <c:pt idx="2263">
                  <c:v>0.56311920138888893</c:v>
                </c:pt>
                <c:pt idx="2264">
                  <c:v>0.56312313657407409</c:v>
                </c:pt>
                <c:pt idx="2265">
                  <c:v>0.56312703703703704</c:v>
                </c:pt>
                <c:pt idx="2266">
                  <c:v>0.56313101851851854</c:v>
                </c:pt>
                <c:pt idx="2267">
                  <c:v>0.56313473379629631</c:v>
                </c:pt>
                <c:pt idx="2268">
                  <c:v>0.56313840277777782</c:v>
                </c:pt>
                <c:pt idx="2269">
                  <c:v>0.56314216435185183</c:v>
                </c:pt>
                <c:pt idx="2270">
                  <c:v>0.56314592592592594</c:v>
                </c:pt>
                <c:pt idx="2271">
                  <c:v>0.56314966435185188</c:v>
                </c:pt>
                <c:pt idx="2272">
                  <c:v>0.56315364583333338</c:v>
                </c:pt>
                <c:pt idx="2273">
                  <c:v>0.56315765046296296</c:v>
                </c:pt>
                <c:pt idx="2274">
                  <c:v>0.56316156250000005</c:v>
                </c:pt>
                <c:pt idx="2275">
                  <c:v>0.5631654976851852</c:v>
                </c:pt>
                <c:pt idx="2276">
                  <c:v>0.56316947916666671</c:v>
                </c:pt>
                <c:pt idx="2277">
                  <c:v>0.56317336805555562</c:v>
                </c:pt>
                <c:pt idx="2278">
                  <c:v>0.56317736111111116</c:v>
                </c:pt>
                <c:pt idx="2279">
                  <c:v>0.56318124999999997</c:v>
                </c:pt>
                <c:pt idx="2280">
                  <c:v>0.56318510416666667</c:v>
                </c:pt>
                <c:pt idx="2281">
                  <c:v>0.56318901620370376</c:v>
                </c:pt>
                <c:pt idx="2282">
                  <c:v>0.56319288194444439</c:v>
                </c:pt>
                <c:pt idx="2283">
                  <c:v>0.56319645833333332</c:v>
                </c:pt>
                <c:pt idx="2284">
                  <c:v>0.56320026620370367</c:v>
                </c:pt>
                <c:pt idx="2285">
                  <c:v>0.5632038773148148</c:v>
                </c:pt>
                <c:pt idx="2286">
                  <c:v>0.56320756944444439</c:v>
                </c:pt>
                <c:pt idx="2287">
                  <c:v>0.56321130787037033</c:v>
                </c:pt>
                <c:pt idx="2288">
                  <c:v>0.56321491898148146</c:v>
                </c:pt>
                <c:pt idx="2289">
                  <c:v>0.56321858796296298</c:v>
                </c:pt>
                <c:pt idx="2290">
                  <c:v>0.56322226851851853</c:v>
                </c:pt>
                <c:pt idx="2291">
                  <c:v>0.56322590277777784</c:v>
                </c:pt>
                <c:pt idx="2292">
                  <c:v>0.56322958333333328</c:v>
                </c:pt>
                <c:pt idx="2293">
                  <c:v>0.56323322916666674</c:v>
                </c:pt>
                <c:pt idx="2294">
                  <c:v>0.56323694444444439</c:v>
                </c:pt>
                <c:pt idx="2295">
                  <c:v>0.56324067129629629</c:v>
                </c:pt>
                <c:pt idx="2296">
                  <c:v>0.56324449074074068</c:v>
                </c:pt>
                <c:pt idx="2297">
                  <c:v>0.56324821759259258</c:v>
                </c:pt>
                <c:pt idx="2298">
                  <c:v>0.56325466435185179</c:v>
                </c:pt>
                <c:pt idx="2299">
                  <c:v>0.5632585532407407</c:v>
                </c:pt>
                <c:pt idx="2300">
                  <c:v>0.56326240740740741</c:v>
                </c:pt>
                <c:pt idx="2301">
                  <c:v>0.56326620370370373</c:v>
                </c:pt>
                <c:pt idx="2302">
                  <c:v>0.56327024305555551</c:v>
                </c:pt>
                <c:pt idx="2303">
                  <c:v>0.56327407407407415</c:v>
                </c:pt>
                <c:pt idx="2304">
                  <c:v>0.56327785879629633</c:v>
                </c:pt>
                <c:pt idx="2305">
                  <c:v>0.56328177083333331</c:v>
                </c:pt>
                <c:pt idx="2306">
                  <c:v>0.56328572916666664</c:v>
                </c:pt>
                <c:pt idx="2307">
                  <c:v>0.56328947916666661</c:v>
                </c:pt>
                <c:pt idx="2308">
                  <c:v>0.56329335648148149</c:v>
                </c:pt>
                <c:pt idx="2309">
                  <c:v>0.5632972453703704</c:v>
                </c:pt>
                <c:pt idx="2310">
                  <c:v>0.56330094907407402</c:v>
                </c:pt>
                <c:pt idx="2311">
                  <c:v>0.56330480324074073</c:v>
                </c:pt>
                <c:pt idx="2312">
                  <c:v>0.56330842592592589</c:v>
                </c:pt>
                <c:pt idx="2313">
                  <c:v>0.56331204861111106</c:v>
                </c:pt>
                <c:pt idx="2314">
                  <c:v>0.56331593749999997</c:v>
                </c:pt>
                <c:pt idx="2315">
                  <c:v>0.56331980324074071</c:v>
                </c:pt>
                <c:pt idx="2316">
                  <c:v>0.56332357638888886</c:v>
                </c:pt>
                <c:pt idx="2317">
                  <c:v>0.56332751157407401</c:v>
                </c:pt>
                <c:pt idx="2318">
                  <c:v>0.56333149305555552</c:v>
                </c:pt>
                <c:pt idx="2319">
                  <c:v>0.56333533564814819</c:v>
                </c:pt>
                <c:pt idx="2320">
                  <c:v>0.56333932870370373</c:v>
                </c:pt>
                <c:pt idx="2321">
                  <c:v>0.5633436805555555</c:v>
                </c:pt>
                <c:pt idx="2322">
                  <c:v>0.5633476273148148</c:v>
                </c:pt>
                <c:pt idx="2323">
                  <c:v>0.56335160879629631</c:v>
                </c:pt>
                <c:pt idx="2324">
                  <c:v>0.56335542824074081</c:v>
                </c:pt>
                <c:pt idx="2325">
                  <c:v>0.56335917824074067</c:v>
                </c:pt>
                <c:pt idx="2326">
                  <c:v>0.56336298611111113</c:v>
                </c:pt>
                <c:pt idx="2327">
                  <c:v>0.5633666087962963</c:v>
                </c:pt>
                <c:pt idx="2328">
                  <c:v>0.56337026620370367</c:v>
                </c:pt>
                <c:pt idx="2329">
                  <c:v>0.56337395833333337</c:v>
                </c:pt>
                <c:pt idx="2330">
                  <c:v>0.56337778935185179</c:v>
                </c:pt>
                <c:pt idx="2331">
                  <c:v>0.56338171296296291</c:v>
                </c:pt>
                <c:pt idx="2332">
                  <c:v>0.56338585648148143</c:v>
                </c:pt>
                <c:pt idx="2333">
                  <c:v>0.56338964120370372</c:v>
                </c:pt>
                <c:pt idx="2334">
                  <c:v>0.56339356481481484</c:v>
                </c:pt>
                <c:pt idx="2335">
                  <c:v>0.56339751157407403</c:v>
                </c:pt>
                <c:pt idx="2336">
                  <c:v>0.56340137731481488</c:v>
                </c:pt>
                <c:pt idx="2337">
                  <c:v>0.56340517361111109</c:v>
                </c:pt>
                <c:pt idx="2338">
                  <c:v>0.56340921296296298</c:v>
                </c:pt>
                <c:pt idx="2339">
                  <c:v>0.56341305555555554</c:v>
                </c:pt>
                <c:pt idx="2340">
                  <c:v>0.56341687500000004</c:v>
                </c:pt>
                <c:pt idx="2341">
                  <c:v>0.56342091435185182</c:v>
                </c:pt>
                <c:pt idx="2342">
                  <c:v>0.56342469907407411</c:v>
                </c:pt>
                <c:pt idx="2343">
                  <c:v>0.5634306018518519</c:v>
                </c:pt>
                <c:pt idx="2344">
                  <c:v>0.56343417824074071</c:v>
                </c:pt>
                <c:pt idx="2345">
                  <c:v>0.56343775462962964</c:v>
                </c:pt>
                <c:pt idx="2346">
                  <c:v>0.56344137731481481</c:v>
                </c:pt>
                <c:pt idx="2347">
                  <c:v>0.56344515046296295</c:v>
                </c:pt>
                <c:pt idx="2348">
                  <c:v>0.56344873842592591</c:v>
                </c:pt>
                <c:pt idx="2349">
                  <c:v>0.56345231481481484</c:v>
                </c:pt>
                <c:pt idx="2350">
                  <c:v>0.56345606481481481</c:v>
                </c:pt>
                <c:pt idx="2351">
                  <c:v>0.56345974537037036</c:v>
                </c:pt>
                <c:pt idx="2352">
                  <c:v>0.5634633912037037</c:v>
                </c:pt>
                <c:pt idx="2353">
                  <c:v>0.56346715277777781</c:v>
                </c:pt>
                <c:pt idx="2354">
                  <c:v>0.56347098379629623</c:v>
                </c:pt>
                <c:pt idx="2355">
                  <c:v>0.56347490740740735</c:v>
                </c:pt>
                <c:pt idx="2356">
                  <c:v>0.5634789004629629</c:v>
                </c:pt>
                <c:pt idx="2357">
                  <c:v>0.5634827546296296</c:v>
                </c:pt>
                <c:pt idx="2358">
                  <c:v>0.56348662037037034</c:v>
                </c:pt>
                <c:pt idx="2359">
                  <c:v>0.56349078703703703</c:v>
                </c:pt>
                <c:pt idx="2360">
                  <c:v>0.5634946643518518</c:v>
                </c:pt>
                <c:pt idx="2361">
                  <c:v>0.56349842592592592</c:v>
                </c:pt>
                <c:pt idx="2362">
                  <c:v>0.56350234953703704</c:v>
                </c:pt>
                <c:pt idx="2363">
                  <c:v>0.56350629629629634</c:v>
                </c:pt>
                <c:pt idx="2364">
                  <c:v>0.56351017361111111</c:v>
                </c:pt>
                <c:pt idx="2365">
                  <c:v>0.56351401620370367</c:v>
                </c:pt>
                <c:pt idx="2366">
                  <c:v>0.56351791666666673</c:v>
                </c:pt>
                <c:pt idx="2367">
                  <c:v>0.56352184027777774</c:v>
                </c:pt>
                <c:pt idx="2368">
                  <c:v>0.56352575231481483</c:v>
                </c:pt>
                <c:pt idx="2369">
                  <c:v>0.56352940972222221</c:v>
                </c:pt>
                <c:pt idx="2370">
                  <c:v>0.56353311342592594</c:v>
                </c:pt>
                <c:pt idx="2371">
                  <c:v>0.56353690972222226</c:v>
                </c:pt>
                <c:pt idx="2372">
                  <c:v>0.56354062500000002</c:v>
                </c:pt>
                <c:pt idx="2373">
                  <c:v>0.56354451388888893</c:v>
                </c:pt>
                <c:pt idx="2374">
                  <c:v>0.56354859953703706</c:v>
                </c:pt>
                <c:pt idx="2375">
                  <c:v>0.56355261574074078</c:v>
                </c:pt>
                <c:pt idx="2376">
                  <c:v>0.56355651620370373</c:v>
                </c:pt>
                <c:pt idx="2377">
                  <c:v>0.56356042824074071</c:v>
                </c:pt>
                <c:pt idx="2378">
                  <c:v>0.56356425925925924</c:v>
                </c:pt>
                <c:pt idx="2379">
                  <c:v>0.56356817129629633</c:v>
                </c:pt>
                <c:pt idx="2380">
                  <c:v>0.56357215277777784</c:v>
                </c:pt>
                <c:pt idx="2381">
                  <c:v>0.56357593750000001</c:v>
                </c:pt>
                <c:pt idx="2382">
                  <c:v>0.56357979166666661</c:v>
                </c:pt>
                <c:pt idx="2383">
                  <c:v>0.56358379629629629</c:v>
                </c:pt>
                <c:pt idx="2384">
                  <c:v>0.56358741898148146</c:v>
                </c:pt>
                <c:pt idx="2385">
                  <c:v>0.56359105324074077</c:v>
                </c:pt>
                <c:pt idx="2386">
                  <c:v>0.56359483796296295</c:v>
                </c:pt>
                <c:pt idx="2387">
                  <c:v>0.56359856481481485</c:v>
                </c:pt>
                <c:pt idx="2388">
                  <c:v>0.56360231481481482</c:v>
                </c:pt>
                <c:pt idx="2389">
                  <c:v>0.56360629629629633</c:v>
                </c:pt>
                <c:pt idx="2390">
                  <c:v>0.56361008101851851</c:v>
                </c:pt>
                <c:pt idx="2391">
                  <c:v>0.5636140277777778</c:v>
                </c:pt>
                <c:pt idx="2392">
                  <c:v>0.56361795138888893</c:v>
                </c:pt>
                <c:pt idx="2393">
                  <c:v>0.56362167824074072</c:v>
                </c:pt>
                <c:pt idx="2394">
                  <c:v>0.5636254282407408</c:v>
                </c:pt>
                <c:pt idx="2395">
                  <c:v>0.56362930555555557</c:v>
                </c:pt>
                <c:pt idx="2396">
                  <c:v>0.5636330092592593</c:v>
                </c:pt>
                <c:pt idx="2397">
                  <c:v>0.56363670138888888</c:v>
                </c:pt>
                <c:pt idx="2398">
                  <c:v>0.5636405902777778</c:v>
                </c:pt>
                <c:pt idx="2399">
                  <c:v>0.56364673611111116</c:v>
                </c:pt>
                <c:pt idx="2400">
                  <c:v>0.56365034722222218</c:v>
                </c:pt>
                <c:pt idx="2401">
                  <c:v>0.56365394675925928</c:v>
                </c:pt>
                <c:pt idx="2402">
                  <c:v>0.56365760416666666</c:v>
                </c:pt>
                <c:pt idx="2403">
                  <c:v>0.56366128472222221</c:v>
                </c:pt>
                <c:pt idx="2404">
                  <c:v>0.56366495370370373</c:v>
                </c:pt>
                <c:pt idx="2405">
                  <c:v>0.56366858796296293</c:v>
                </c:pt>
                <c:pt idx="2406">
                  <c:v>0.56367219907407407</c:v>
                </c:pt>
                <c:pt idx="2407">
                  <c:v>0.56367597222222221</c:v>
                </c:pt>
                <c:pt idx="2408">
                  <c:v>0.5636796296296297</c:v>
                </c:pt>
                <c:pt idx="2409">
                  <c:v>0.56368325231481486</c:v>
                </c:pt>
                <c:pt idx="2410">
                  <c:v>0.56368685185185186</c:v>
                </c:pt>
                <c:pt idx="2411">
                  <c:v>0.56369056712962962</c:v>
                </c:pt>
                <c:pt idx="2412">
                  <c:v>0.56369430555555555</c:v>
                </c:pt>
                <c:pt idx="2413">
                  <c:v>0.56369834490740744</c:v>
                </c:pt>
                <c:pt idx="2414">
                  <c:v>0.56370212962962962</c:v>
                </c:pt>
                <c:pt idx="2415">
                  <c:v>0.56370609953703699</c:v>
                </c:pt>
                <c:pt idx="2416">
                  <c:v>0.56370996527777784</c:v>
                </c:pt>
                <c:pt idx="2417">
                  <c:v>0.56371372685185184</c:v>
                </c:pt>
                <c:pt idx="2418">
                  <c:v>0.5637175694444444</c:v>
                </c:pt>
                <c:pt idx="2419">
                  <c:v>0.5637215162037037</c:v>
                </c:pt>
                <c:pt idx="2420">
                  <c:v>0.56372526620370367</c:v>
                </c:pt>
                <c:pt idx="2421">
                  <c:v>0.56372908564814816</c:v>
                </c:pt>
                <c:pt idx="2422">
                  <c:v>0.5637329513888889</c:v>
                </c:pt>
                <c:pt idx="2423">
                  <c:v>0.56373681712962964</c:v>
                </c:pt>
                <c:pt idx="2424">
                  <c:v>0.5637406597222222</c:v>
                </c:pt>
                <c:pt idx="2425">
                  <c:v>0.56374457175925929</c:v>
                </c:pt>
                <c:pt idx="2426">
                  <c:v>0.56374836805555562</c:v>
                </c:pt>
                <c:pt idx="2427">
                  <c:v>0.56375211805555558</c:v>
                </c:pt>
                <c:pt idx="2428">
                  <c:v>0.56375575231481478</c:v>
                </c:pt>
                <c:pt idx="2429">
                  <c:v>0.56375935185185189</c:v>
                </c:pt>
                <c:pt idx="2430">
                  <c:v>0.56376305555555561</c:v>
                </c:pt>
                <c:pt idx="2431">
                  <c:v>0.56376679398148155</c:v>
                </c:pt>
                <c:pt idx="2432">
                  <c:v>0.56377065972222218</c:v>
                </c:pt>
                <c:pt idx="2433">
                  <c:v>0.56377453703703706</c:v>
                </c:pt>
                <c:pt idx="2434">
                  <c:v>0.5637784027777778</c:v>
                </c:pt>
                <c:pt idx="2435">
                  <c:v>0.56378228009259257</c:v>
                </c:pt>
                <c:pt idx="2436">
                  <c:v>0.56378627314814811</c:v>
                </c:pt>
                <c:pt idx="2437">
                  <c:v>0.56379009259259261</c:v>
                </c:pt>
                <c:pt idx="2438">
                  <c:v>0.56379393518518517</c:v>
                </c:pt>
                <c:pt idx="2439">
                  <c:v>0.56379819444444446</c:v>
                </c:pt>
                <c:pt idx="2440">
                  <c:v>0.56380206018518519</c:v>
                </c:pt>
                <c:pt idx="2441">
                  <c:v>0.56380598379629632</c:v>
                </c:pt>
                <c:pt idx="2442">
                  <c:v>0.56380990740740744</c:v>
                </c:pt>
                <c:pt idx="2443">
                  <c:v>0.56381357638888885</c:v>
                </c:pt>
                <c:pt idx="2444">
                  <c:v>0.56381719907407402</c:v>
                </c:pt>
                <c:pt idx="2445">
                  <c:v>0.5638209490740741</c:v>
                </c:pt>
                <c:pt idx="2446">
                  <c:v>0.56382461805555562</c:v>
                </c:pt>
                <c:pt idx="2447">
                  <c:v>0.56383093750000002</c:v>
                </c:pt>
                <c:pt idx="2448">
                  <c:v>0.56383478009259258</c:v>
                </c:pt>
                <c:pt idx="2449">
                  <c:v>0.56383863425925929</c:v>
                </c:pt>
                <c:pt idx="2450">
                  <c:v>0.56384245370370367</c:v>
                </c:pt>
                <c:pt idx="2451">
                  <c:v>0.56384634259259259</c:v>
                </c:pt>
                <c:pt idx="2452">
                  <c:v>0.56385017361111112</c:v>
                </c:pt>
                <c:pt idx="2453">
                  <c:v>0.56385401620370368</c:v>
                </c:pt>
                <c:pt idx="2454">
                  <c:v>0.56385780092592597</c:v>
                </c:pt>
                <c:pt idx="2455">
                  <c:v>0.56386184027777775</c:v>
                </c:pt>
                <c:pt idx="2456">
                  <c:v>0.56386578703703705</c:v>
                </c:pt>
                <c:pt idx="2457">
                  <c:v>0.56386958333333337</c:v>
                </c:pt>
                <c:pt idx="2458">
                  <c:v>0.56387331018518516</c:v>
                </c:pt>
                <c:pt idx="2459">
                  <c:v>0.56387709490740734</c:v>
                </c:pt>
                <c:pt idx="2460">
                  <c:v>0.56388075231481483</c:v>
                </c:pt>
                <c:pt idx="2461">
                  <c:v>0.56388443287037038</c:v>
                </c:pt>
                <c:pt idx="2462">
                  <c:v>0.56388811342592593</c:v>
                </c:pt>
                <c:pt idx="2463">
                  <c:v>0.56389190972222225</c:v>
                </c:pt>
                <c:pt idx="2464">
                  <c:v>0.56389569444444443</c:v>
                </c:pt>
                <c:pt idx="2465">
                  <c:v>0.56389945601851854</c:v>
                </c:pt>
                <c:pt idx="2466">
                  <c:v>0.56390321759259254</c:v>
                </c:pt>
                <c:pt idx="2467">
                  <c:v>0.56390695601851848</c:v>
                </c:pt>
                <c:pt idx="2468">
                  <c:v>0.56391061342592586</c:v>
                </c:pt>
                <c:pt idx="2469">
                  <c:v>0.56391436342592594</c:v>
                </c:pt>
                <c:pt idx="2470">
                  <c:v>0.56391809027777773</c:v>
                </c:pt>
                <c:pt idx="2471">
                  <c:v>0.56392202546296299</c:v>
                </c:pt>
                <c:pt idx="2472">
                  <c:v>0.56392599537037036</c:v>
                </c:pt>
                <c:pt idx="2473">
                  <c:v>0.56393001157407407</c:v>
                </c:pt>
                <c:pt idx="2474">
                  <c:v>0.56393387731481481</c:v>
                </c:pt>
                <c:pt idx="2475">
                  <c:v>0.56393795138888891</c:v>
                </c:pt>
                <c:pt idx="2476">
                  <c:v>0.56394192129629628</c:v>
                </c:pt>
                <c:pt idx="2477">
                  <c:v>0.56394577546296298</c:v>
                </c:pt>
                <c:pt idx="2478">
                  <c:v>0.56394976851851852</c:v>
                </c:pt>
                <c:pt idx="2479">
                  <c:v>0.56395371527777771</c:v>
                </c:pt>
                <c:pt idx="2480">
                  <c:v>0.56395766203703701</c:v>
                </c:pt>
                <c:pt idx="2481">
                  <c:v>0.56396165509259266</c:v>
                </c:pt>
                <c:pt idx="2482">
                  <c:v>0.56396562500000003</c:v>
                </c:pt>
                <c:pt idx="2483">
                  <c:v>0.56396956018518518</c:v>
                </c:pt>
                <c:pt idx="2484">
                  <c:v>0.56397351851851851</c:v>
                </c:pt>
                <c:pt idx="2485">
                  <c:v>0.56397724537037031</c:v>
                </c:pt>
                <c:pt idx="2486">
                  <c:v>0.56398096064814818</c:v>
                </c:pt>
                <c:pt idx="2487">
                  <c:v>0.56398487268518516</c:v>
                </c:pt>
                <c:pt idx="2488">
                  <c:v>0.56398859953703706</c:v>
                </c:pt>
                <c:pt idx="2489">
                  <c:v>0.563992337962963</c:v>
                </c:pt>
                <c:pt idx="2490">
                  <c:v>0.5639963194444445</c:v>
                </c:pt>
                <c:pt idx="2491">
                  <c:v>0.56400037037037032</c:v>
                </c:pt>
                <c:pt idx="2492">
                  <c:v>0.56400672453703704</c:v>
                </c:pt>
                <c:pt idx="2493">
                  <c:v>0.56401059027777778</c:v>
                </c:pt>
                <c:pt idx="2494">
                  <c:v>0.5640145138888889</c:v>
                </c:pt>
                <c:pt idx="2495">
                  <c:v>0.56401843750000002</c:v>
                </c:pt>
                <c:pt idx="2496">
                  <c:v>0.56402248842592595</c:v>
                </c:pt>
                <c:pt idx="2497">
                  <c:v>0.56402646990740746</c:v>
                </c:pt>
                <c:pt idx="2498">
                  <c:v>0.56403063657407404</c:v>
                </c:pt>
                <c:pt idx="2499">
                  <c:v>0.56403456018518516</c:v>
                </c:pt>
                <c:pt idx="2500">
                  <c:v>0.56403831018518524</c:v>
                </c:pt>
                <c:pt idx="2501">
                  <c:v>0.56404212962962963</c:v>
                </c:pt>
                <c:pt idx="2502">
                  <c:v>0.56404590277777777</c:v>
                </c:pt>
                <c:pt idx="2503">
                  <c:v>0.5640496064814815</c:v>
                </c:pt>
                <c:pt idx="2504">
                  <c:v>0.56405340277777782</c:v>
                </c:pt>
                <c:pt idx="2505">
                  <c:v>0.56405736111111116</c:v>
                </c:pt>
                <c:pt idx="2506">
                  <c:v>0.56406127314814813</c:v>
                </c:pt>
                <c:pt idx="2507">
                  <c:v>0.56406532407407406</c:v>
                </c:pt>
                <c:pt idx="2508">
                  <c:v>0.56406928240740739</c:v>
                </c:pt>
                <c:pt idx="2509">
                  <c:v>0.56407324074074072</c:v>
                </c:pt>
                <c:pt idx="2510">
                  <c:v>0.56407726851851858</c:v>
                </c:pt>
                <c:pt idx="2511">
                  <c:v>0.56408111111111114</c:v>
                </c:pt>
                <c:pt idx="2512">
                  <c:v>0.56408506944444448</c:v>
                </c:pt>
                <c:pt idx="2513">
                  <c:v>0.56408907407407405</c:v>
                </c:pt>
                <c:pt idx="2514">
                  <c:v>0.5640930671296297</c:v>
                </c:pt>
                <c:pt idx="2515">
                  <c:v>0.56409714120370369</c:v>
                </c:pt>
                <c:pt idx="2516">
                  <c:v>0.56410097222222222</c:v>
                </c:pt>
                <c:pt idx="2517">
                  <c:v>0.56410467592592595</c:v>
                </c:pt>
                <c:pt idx="2518">
                  <c:v>0.56410839120370371</c:v>
                </c:pt>
                <c:pt idx="2519">
                  <c:v>0.56411214120370368</c:v>
                </c:pt>
                <c:pt idx="2520">
                  <c:v>0.56411589120370376</c:v>
                </c:pt>
                <c:pt idx="2521">
                  <c:v>0.56411958333333334</c:v>
                </c:pt>
                <c:pt idx="2522">
                  <c:v>0.56412339120370369</c:v>
                </c:pt>
                <c:pt idx="2523">
                  <c:v>0.56412707175925925</c:v>
                </c:pt>
                <c:pt idx="2524">
                  <c:v>0.56413079861111115</c:v>
                </c:pt>
                <c:pt idx="2525">
                  <c:v>0.56413450231481488</c:v>
                </c:pt>
                <c:pt idx="2526">
                  <c:v>0.56413817129629629</c:v>
                </c:pt>
                <c:pt idx="2527">
                  <c:v>0.56414190972222222</c:v>
                </c:pt>
                <c:pt idx="2528">
                  <c:v>0.56414581018518517</c:v>
                </c:pt>
                <c:pt idx="2529">
                  <c:v>0.56414975694444447</c:v>
                </c:pt>
                <c:pt idx="2530">
                  <c:v>0.56415370370370377</c:v>
                </c:pt>
                <c:pt idx="2531">
                  <c:v>0.56415749999999998</c:v>
                </c:pt>
                <c:pt idx="2532">
                  <c:v>0.5641614236111111</c:v>
                </c:pt>
                <c:pt idx="2533">
                  <c:v>0.56416538194444443</c:v>
                </c:pt>
                <c:pt idx="2534">
                  <c:v>0.56416921296296296</c:v>
                </c:pt>
                <c:pt idx="2535">
                  <c:v>0.56417311342592591</c:v>
                </c:pt>
                <c:pt idx="2536">
                  <c:v>0.564177025462963</c:v>
                </c:pt>
                <c:pt idx="2537">
                  <c:v>0.56418105324074075</c:v>
                </c:pt>
                <c:pt idx="2538">
                  <c:v>0.56418497685185187</c:v>
                </c:pt>
                <c:pt idx="2539">
                  <c:v>0.5641888078703704</c:v>
                </c:pt>
                <c:pt idx="2540">
                  <c:v>0.5641927893518518</c:v>
                </c:pt>
                <c:pt idx="2541">
                  <c:v>0.56419668981481486</c:v>
                </c:pt>
                <c:pt idx="2542">
                  <c:v>0.56420055555555548</c:v>
                </c:pt>
                <c:pt idx="2543">
                  <c:v>0.56420435185185192</c:v>
                </c:pt>
                <c:pt idx="2544">
                  <c:v>0.56421032407407401</c:v>
                </c:pt>
                <c:pt idx="2545">
                  <c:v>0.5642139814814815</c:v>
                </c:pt>
                <c:pt idx="2546">
                  <c:v>0.56421768518518511</c:v>
                </c:pt>
                <c:pt idx="2547">
                  <c:v>0.56422155092592596</c:v>
                </c:pt>
                <c:pt idx="2548">
                  <c:v>0.56422556712962957</c:v>
                </c:pt>
                <c:pt idx="2549">
                  <c:v>0.56422945601851848</c:v>
                </c:pt>
                <c:pt idx="2550">
                  <c:v>0.56423361111111114</c:v>
                </c:pt>
                <c:pt idx="2551">
                  <c:v>0.56423745370370371</c:v>
                </c:pt>
                <c:pt idx="2552">
                  <c:v>0.56424146990740742</c:v>
                </c:pt>
                <c:pt idx="2553">
                  <c:v>0.56424545138888893</c:v>
                </c:pt>
                <c:pt idx="2554">
                  <c:v>0.56424934027777784</c:v>
                </c:pt>
                <c:pt idx="2555">
                  <c:v>0.564253275462963</c:v>
                </c:pt>
                <c:pt idx="2556">
                  <c:v>0.56425743055555555</c:v>
                </c:pt>
                <c:pt idx="2557">
                  <c:v>0.56426131944444446</c:v>
                </c:pt>
                <c:pt idx="2558">
                  <c:v>0.56426501157407405</c:v>
                </c:pt>
                <c:pt idx="2559">
                  <c:v>0.56426876157407413</c:v>
                </c:pt>
                <c:pt idx="2560">
                  <c:v>0.56427250000000007</c:v>
                </c:pt>
                <c:pt idx="2561">
                  <c:v>0.56427618055555551</c:v>
                </c:pt>
                <c:pt idx="2562">
                  <c:v>0.56427998842592586</c:v>
                </c:pt>
                <c:pt idx="2563">
                  <c:v>0.56428393518518516</c:v>
                </c:pt>
                <c:pt idx="2564">
                  <c:v>0.56428785879629628</c:v>
                </c:pt>
                <c:pt idx="2565">
                  <c:v>0.56429185185185182</c:v>
                </c:pt>
                <c:pt idx="2566">
                  <c:v>0.56429577546296295</c:v>
                </c:pt>
                <c:pt idx="2567">
                  <c:v>0.56429966435185186</c:v>
                </c:pt>
                <c:pt idx="2568">
                  <c:v>0.56430377314814817</c:v>
                </c:pt>
                <c:pt idx="2569">
                  <c:v>0.56430770833333332</c:v>
                </c:pt>
                <c:pt idx="2570">
                  <c:v>0.56431160879629627</c:v>
                </c:pt>
                <c:pt idx="2571">
                  <c:v>0.56431547453703701</c:v>
                </c:pt>
                <c:pt idx="2572">
                  <c:v>0.56431947916666669</c:v>
                </c:pt>
                <c:pt idx="2573">
                  <c:v>0.56432347222222223</c:v>
                </c:pt>
                <c:pt idx="2574">
                  <c:v>0.56432724537037038</c:v>
                </c:pt>
                <c:pt idx="2575">
                  <c:v>0.5643309143518519</c:v>
                </c:pt>
                <c:pt idx="2576">
                  <c:v>0.56433466435185187</c:v>
                </c:pt>
                <c:pt idx="2577">
                  <c:v>0.56433844907407404</c:v>
                </c:pt>
                <c:pt idx="2578">
                  <c:v>0.56434211805555556</c:v>
                </c:pt>
                <c:pt idx="2579">
                  <c:v>0.56434582175925929</c:v>
                </c:pt>
                <c:pt idx="2580">
                  <c:v>0.56434969907407406</c:v>
                </c:pt>
                <c:pt idx="2581">
                  <c:v>0.56435340277777779</c:v>
                </c:pt>
                <c:pt idx="2582">
                  <c:v>0.56435710648148152</c:v>
                </c:pt>
                <c:pt idx="2583">
                  <c:v>0.56436084490740746</c:v>
                </c:pt>
                <c:pt idx="2584">
                  <c:v>0.56436462962962963</c:v>
                </c:pt>
                <c:pt idx="2585">
                  <c:v>0.56436833333333336</c:v>
                </c:pt>
                <c:pt idx="2586">
                  <c:v>0.5643723263888889</c:v>
                </c:pt>
                <c:pt idx="2587">
                  <c:v>0.5643762152777777</c:v>
                </c:pt>
                <c:pt idx="2588">
                  <c:v>0.5643827199074074</c:v>
                </c:pt>
                <c:pt idx="2589">
                  <c:v>0.56438659722222229</c:v>
                </c:pt>
                <c:pt idx="2590">
                  <c:v>0.56439054398148147</c:v>
                </c:pt>
                <c:pt idx="2591">
                  <c:v>0.56439449074074077</c:v>
                </c:pt>
                <c:pt idx="2592">
                  <c:v>0.56439847222222228</c:v>
                </c:pt>
                <c:pt idx="2593">
                  <c:v>0.56440234953703705</c:v>
                </c:pt>
                <c:pt idx="2594">
                  <c:v>0.56440621527777779</c:v>
                </c:pt>
                <c:pt idx="2595">
                  <c:v>0.56441015046296295</c:v>
                </c:pt>
                <c:pt idx="2596">
                  <c:v>0.56441423611111108</c:v>
                </c:pt>
                <c:pt idx="2597">
                  <c:v>0.56441805555555558</c:v>
                </c:pt>
                <c:pt idx="2598">
                  <c:v>0.56442201388888891</c:v>
                </c:pt>
                <c:pt idx="2599">
                  <c:v>0.5644258680555555</c:v>
                </c:pt>
                <c:pt idx="2600">
                  <c:v>0.56442966435185182</c:v>
                </c:pt>
                <c:pt idx="2601">
                  <c:v>0.56443336805555555</c:v>
                </c:pt>
                <c:pt idx="2602">
                  <c:v>0.56443712962962966</c:v>
                </c:pt>
                <c:pt idx="2603">
                  <c:v>0.56444084490740742</c:v>
                </c:pt>
                <c:pt idx="2604">
                  <c:v>0.56444469907407402</c:v>
                </c:pt>
                <c:pt idx="2605">
                  <c:v>0.56444865740740735</c:v>
                </c:pt>
                <c:pt idx="2606">
                  <c:v>0.56445260416666665</c:v>
                </c:pt>
                <c:pt idx="2607">
                  <c:v>0.56445657407407401</c:v>
                </c:pt>
                <c:pt idx="2608">
                  <c:v>0.56446069444444447</c:v>
                </c:pt>
                <c:pt idx="2609">
                  <c:v>0.56446462962962962</c:v>
                </c:pt>
                <c:pt idx="2610">
                  <c:v>0.56446866898148151</c:v>
                </c:pt>
                <c:pt idx="2611">
                  <c:v>0.56447266203703705</c:v>
                </c:pt>
                <c:pt idx="2612">
                  <c:v>0.56447677083333336</c:v>
                </c:pt>
                <c:pt idx="2613">
                  <c:v>0.56448070601851852</c:v>
                </c:pt>
                <c:pt idx="2614">
                  <c:v>0.56448452546296302</c:v>
                </c:pt>
                <c:pt idx="2615">
                  <c:v>0.56448855324074076</c:v>
                </c:pt>
                <c:pt idx="2616">
                  <c:v>0.56449233796296294</c:v>
                </c:pt>
                <c:pt idx="2617">
                  <c:v>0.56449601851851849</c:v>
                </c:pt>
                <c:pt idx="2618">
                  <c:v>0.56449982638888885</c:v>
                </c:pt>
                <c:pt idx="2619">
                  <c:v>0.56450353009259258</c:v>
                </c:pt>
                <c:pt idx="2620">
                  <c:v>0.56450752314814812</c:v>
                </c:pt>
                <c:pt idx="2621">
                  <c:v>0.56451157407407404</c:v>
                </c:pt>
                <c:pt idx="2622">
                  <c:v>0.56451549768518516</c:v>
                </c:pt>
                <c:pt idx="2623">
                  <c:v>0.56451931712962966</c:v>
                </c:pt>
                <c:pt idx="2624">
                  <c:v>0.56452333333333338</c:v>
                </c:pt>
                <c:pt idx="2625">
                  <c:v>0.56452721064814815</c:v>
                </c:pt>
                <c:pt idx="2626">
                  <c:v>0.56453115740740734</c:v>
                </c:pt>
                <c:pt idx="2627">
                  <c:v>0.5645352199074074</c:v>
                </c:pt>
                <c:pt idx="2628">
                  <c:v>0.56453920138888891</c:v>
                </c:pt>
                <c:pt idx="2629">
                  <c:v>0.5645430208333333</c:v>
                </c:pt>
                <c:pt idx="2630">
                  <c:v>0.56454700231481481</c:v>
                </c:pt>
                <c:pt idx="2631">
                  <c:v>0.56455118055555553</c:v>
                </c:pt>
                <c:pt idx="2632">
                  <c:v>0.56455504629629627</c:v>
                </c:pt>
                <c:pt idx="2633">
                  <c:v>0.56456101851851848</c:v>
                </c:pt>
                <c:pt idx="2634">
                  <c:v>0.56456476851851856</c:v>
                </c:pt>
                <c:pt idx="2635">
                  <c:v>0.56456842592592593</c:v>
                </c:pt>
                <c:pt idx="2636">
                  <c:v>0.56457209490740745</c:v>
                </c:pt>
                <c:pt idx="2637">
                  <c:v>0.56457587962962963</c:v>
                </c:pt>
                <c:pt idx="2638">
                  <c:v>0.56457958333333336</c:v>
                </c:pt>
                <c:pt idx="2639">
                  <c:v>0.56458327546296294</c:v>
                </c:pt>
                <c:pt idx="2640">
                  <c:v>0.56458704861111109</c:v>
                </c:pt>
                <c:pt idx="2641">
                  <c:v>0.56459086805555558</c:v>
                </c:pt>
                <c:pt idx="2642">
                  <c:v>0.5645946296296297</c:v>
                </c:pt>
                <c:pt idx="2643">
                  <c:v>0.56459861111111109</c:v>
                </c:pt>
                <c:pt idx="2644">
                  <c:v>0.56460252314814818</c:v>
                </c:pt>
                <c:pt idx="2645">
                  <c:v>0.56460651620370372</c:v>
                </c:pt>
                <c:pt idx="2646">
                  <c:v>0.56461057870370368</c:v>
                </c:pt>
                <c:pt idx="2647">
                  <c:v>0.56461449074074077</c:v>
                </c:pt>
                <c:pt idx="2648">
                  <c:v>0.5646184490740741</c:v>
                </c:pt>
                <c:pt idx="2649">
                  <c:v>0.56462266203703704</c:v>
                </c:pt>
                <c:pt idx="2650">
                  <c:v>0.56462659722222219</c:v>
                </c:pt>
                <c:pt idx="2651">
                  <c:v>0.56463056712962956</c:v>
                </c:pt>
                <c:pt idx="2652">
                  <c:v>0.56463461805555559</c:v>
                </c:pt>
                <c:pt idx="2653">
                  <c:v>0.56463850694444451</c:v>
                </c:pt>
                <c:pt idx="2654">
                  <c:v>0.56464241898148149</c:v>
                </c:pt>
                <c:pt idx="2655">
                  <c:v>0.56464636574074067</c:v>
                </c:pt>
                <c:pt idx="2656">
                  <c:v>0.56465048611111113</c:v>
                </c:pt>
                <c:pt idx="2657">
                  <c:v>0.56465435185185187</c:v>
                </c:pt>
                <c:pt idx="2658">
                  <c:v>0.56465806712962963</c:v>
                </c:pt>
                <c:pt idx="2659">
                  <c:v>0.56466180555555556</c:v>
                </c:pt>
                <c:pt idx="2660">
                  <c:v>0.5646655439814815</c:v>
                </c:pt>
                <c:pt idx="2661">
                  <c:v>0.56466943287037041</c:v>
                </c:pt>
                <c:pt idx="2662">
                  <c:v>0.56467354166666672</c:v>
                </c:pt>
                <c:pt idx="2663">
                  <c:v>0.56467753472222226</c:v>
                </c:pt>
                <c:pt idx="2664">
                  <c:v>0.56468158564814808</c:v>
                </c:pt>
                <c:pt idx="2665">
                  <c:v>0.56468567129629632</c:v>
                </c:pt>
                <c:pt idx="2666">
                  <c:v>0.56468961805555551</c:v>
                </c:pt>
                <c:pt idx="2667">
                  <c:v>0.56469349537037039</c:v>
                </c:pt>
                <c:pt idx="2668">
                  <c:v>0.56469753472222217</c:v>
                </c:pt>
                <c:pt idx="2669">
                  <c:v>0.56470158564814821</c:v>
                </c:pt>
                <c:pt idx="2670">
                  <c:v>0.56470546296296298</c:v>
                </c:pt>
                <c:pt idx="2671">
                  <c:v>0.56470944444444438</c:v>
                </c:pt>
                <c:pt idx="2672">
                  <c:v>0.56471335648148147</c:v>
                </c:pt>
                <c:pt idx="2673">
                  <c:v>0.56471712962962961</c:v>
                </c:pt>
                <c:pt idx="2674">
                  <c:v>0.56472092592592593</c:v>
                </c:pt>
                <c:pt idx="2675">
                  <c:v>0.56472464120370369</c:v>
                </c:pt>
                <c:pt idx="2676">
                  <c:v>0.56472835648148145</c:v>
                </c:pt>
                <c:pt idx="2677">
                  <c:v>0.56473231481481478</c:v>
                </c:pt>
                <c:pt idx="2678">
                  <c:v>0.56473628472222226</c:v>
                </c:pt>
                <c:pt idx="2679">
                  <c:v>0.56474017361111117</c:v>
                </c:pt>
                <c:pt idx="2680">
                  <c:v>0.56474417824074075</c:v>
                </c:pt>
                <c:pt idx="2681">
                  <c:v>0.56475693287037043</c:v>
                </c:pt>
                <c:pt idx="2682">
                  <c:v>0.56476104166666663</c:v>
                </c:pt>
                <c:pt idx="2683">
                  <c:v>0.56476509259259255</c:v>
                </c:pt>
                <c:pt idx="2684">
                  <c:v>0.56476913194444445</c:v>
                </c:pt>
                <c:pt idx="2685">
                  <c:v>0.56477574074074077</c:v>
                </c:pt>
                <c:pt idx="2686">
                  <c:v>0.56477993055555553</c:v>
                </c:pt>
                <c:pt idx="2687">
                  <c:v>0.56478388888888886</c:v>
                </c:pt>
                <c:pt idx="2688">
                  <c:v>0.56478769675925922</c:v>
                </c:pt>
                <c:pt idx="2689">
                  <c:v>0.56479178240740746</c:v>
                </c:pt>
                <c:pt idx="2690">
                  <c:v>0.56479569444444444</c:v>
                </c:pt>
                <c:pt idx="2691">
                  <c:v>0.56479967592592595</c:v>
                </c:pt>
                <c:pt idx="2692">
                  <c:v>0.56480444444444444</c:v>
                </c:pt>
                <c:pt idx="2693">
                  <c:v>0.56480846064814816</c:v>
                </c:pt>
                <c:pt idx="2694">
                  <c:v>0.5648130208333334</c:v>
                </c:pt>
                <c:pt idx="2695">
                  <c:v>0.56481688657407403</c:v>
                </c:pt>
                <c:pt idx="2696">
                  <c:v>0.56482091435185189</c:v>
                </c:pt>
                <c:pt idx="2697">
                  <c:v>0.564825150462963</c:v>
                </c:pt>
                <c:pt idx="2698">
                  <c:v>0.56482924768518517</c:v>
                </c:pt>
                <c:pt idx="2699">
                  <c:v>0.56483366898148146</c:v>
                </c:pt>
                <c:pt idx="2700">
                  <c:v>0.56483782407407401</c:v>
                </c:pt>
                <c:pt idx="2701">
                  <c:v>0.56484212962962965</c:v>
                </c:pt>
                <c:pt idx="2702">
                  <c:v>0.56484624999999999</c:v>
                </c:pt>
                <c:pt idx="2703">
                  <c:v>0.56485062499999994</c:v>
                </c:pt>
                <c:pt idx="2704">
                  <c:v>0.56485469907407404</c:v>
                </c:pt>
                <c:pt idx="2705">
                  <c:v>0.56485900462962968</c:v>
                </c:pt>
                <c:pt idx="2706">
                  <c:v>0.56486325231481482</c:v>
                </c:pt>
                <c:pt idx="2707">
                  <c:v>0.56486749999999997</c:v>
                </c:pt>
                <c:pt idx="2708">
                  <c:v>0.56487153935185186</c:v>
                </c:pt>
                <c:pt idx="2709">
                  <c:v>0.56487586805555556</c:v>
                </c:pt>
                <c:pt idx="2710">
                  <c:v>0.5648798611111111</c:v>
                </c:pt>
                <c:pt idx="2711">
                  <c:v>0.56488361111111118</c:v>
                </c:pt>
                <c:pt idx="2712">
                  <c:v>0.56488737268518519</c:v>
                </c:pt>
                <c:pt idx="2713">
                  <c:v>0.56489134259259266</c:v>
                </c:pt>
                <c:pt idx="2714">
                  <c:v>0.56489519675925925</c:v>
                </c:pt>
                <c:pt idx="2715">
                  <c:v>0.56489936342592595</c:v>
                </c:pt>
                <c:pt idx="2716">
                  <c:v>0.56490347222222226</c:v>
                </c:pt>
                <c:pt idx="2717">
                  <c:v>0.56490789351851844</c:v>
                </c:pt>
                <c:pt idx="2718">
                  <c:v>0.56491204861111111</c:v>
                </c:pt>
                <c:pt idx="2719">
                  <c:v>0.56491612268518521</c:v>
                </c:pt>
                <c:pt idx="2720">
                  <c:v>0.56492038194444449</c:v>
                </c:pt>
                <c:pt idx="2721">
                  <c:v>0.56492462962962964</c:v>
                </c:pt>
                <c:pt idx="2722">
                  <c:v>0.56492892361111113</c:v>
                </c:pt>
                <c:pt idx="2723">
                  <c:v>0.56493305555555551</c:v>
                </c:pt>
                <c:pt idx="2724">
                  <c:v>0.56493741898148142</c:v>
                </c:pt>
                <c:pt idx="2725">
                  <c:v>0.56494127314814813</c:v>
                </c:pt>
                <c:pt idx="2726">
                  <c:v>0.56494503472222224</c:v>
                </c:pt>
                <c:pt idx="2727">
                  <c:v>0.56494890046296298</c:v>
                </c:pt>
                <c:pt idx="2728">
                  <c:v>0.56495263888888891</c:v>
                </c:pt>
                <c:pt idx="2729">
                  <c:v>0.5649593634259259</c:v>
                </c:pt>
                <c:pt idx="2730">
                  <c:v>0.56496357638888883</c:v>
                </c:pt>
                <c:pt idx="2731">
                  <c:v>0.56496766203703708</c:v>
                </c:pt>
                <c:pt idx="2732">
                  <c:v>0.56497194444444443</c:v>
                </c:pt>
                <c:pt idx="2733">
                  <c:v>0.56497641203703697</c:v>
                </c:pt>
                <c:pt idx="2734">
                  <c:v>0.5649806828703704</c:v>
                </c:pt>
                <c:pt idx="2735">
                  <c:v>0.56498484953703698</c:v>
                </c:pt>
                <c:pt idx="2736">
                  <c:v>0.56498912037037041</c:v>
                </c:pt>
                <c:pt idx="2737">
                  <c:v>0.5649933217592592</c:v>
                </c:pt>
                <c:pt idx="2738">
                  <c:v>0.56499754629629628</c:v>
                </c:pt>
                <c:pt idx="2739">
                  <c:v>0.56500153935185182</c:v>
                </c:pt>
                <c:pt idx="2740">
                  <c:v>0.56500533564814814</c:v>
                </c:pt>
                <c:pt idx="2741">
                  <c:v>0.56500928240740744</c:v>
                </c:pt>
                <c:pt idx="2742">
                  <c:v>0.56501306712962962</c:v>
                </c:pt>
                <c:pt idx="2743">
                  <c:v>0.56501689814814815</c:v>
                </c:pt>
                <c:pt idx="2744">
                  <c:v>0.5650207986111111</c:v>
                </c:pt>
                <c:pt idx="2745">
                  <c:v>0.56502476851851846</c:v>
                </c:pt>
                <c:pt idx="2746">
                  <c:v>0.56502851851851854</c:v>
                </c:pt>
                <c:pt idx="2747">
                  <c:v>0.56503230324074072</c:v>
                </c:pt>
                <c:pt idx="2748">
                  <c:v>0.56503621527777781</c:v>
                </c:pt>
                <c:pt idx="2749">
                  <c:v>0.56504017361111114</c:v>
                </c:pt>
                <c:pt idx="2750">
                  <c:v>0.56504396990740735</c:v>
                </c:pt>
                <c:pt idx="2751">
                  <c:v>0.56504803240740742</c:v>
                </c:pt>
                <c:pt idx="2752">
                  <c:v>0.56505246527777775</c:v>
                </c:pt>
                <c:pt idx="2753">
                  <c:v>0.56505672453703704</c:v>
                </c:pt>
                <c:pt idx="2754">
                  <c:v>0.56506082175925931</c:v>
                </c:pt>
                <c:pt idx="2755">
                  <c:v>0.56506519675925926</c:v>
                </c:pt>
                <c:pt idx="2756">
                  <c:v>0.56506936342592595</c:v>
                </c:pt>
                <c:pt idx="2757">
                  <c:v>0.56507357638888889</c:v>
                </c:pt>
                <c:pt idx="2758">
                  <c:v>0.56507762731481481</c:v>
                </c:pt>
                <c:pt idx="2759">
                  <c:v>0.5650820138888889</c:v>
                </c:pt>
                <c:pt idx="2760">
                  <c:v>0.56508613425925924</c:v>
                </c:pt>
                <c:pt idx="2761">
                  <c:v>0.56509039351851853</c:v>
                </c:pt>
                <c:pt idx="2762">
                  <c:v>0.56509453703703705</c:v>
                </c:pt>
                <c:pt idx="2763">
                  <c:v>0.56509886574074075</c:v>
                </c:pt>
                <c:pt idx="2764">
                  <c:v>0.56510298611111109</c:v>
                </c:pt>
                <c:pt idx="2765">
                  <c:v>0.56510678240740742</c:v>
                </c:pt>
                <c:pt idx="2766">
                  <c:v>0.56511071759259257</c:v>
                </c:pt>
                <c:pt idx="2767">
                  <c:v>0.56511450231481486</c:v>
                </c:pt>
                <c:pt idx="2768">
                  <c:v>0.56511825231481483</c:v>
                </c:pt>
                <c:pt idx="2769">
                  <c:v>0.56512228009259258</c:v>
                </c:pt>
                <c:pt idx="2770">
                  <c:v>0.56512658564814811</c:v>
                </c:pt>
                <c:pt idx="2771">
                  <c:v>0.56513076388888883</c:v>
                </c:pt>
                <c:pt idx="2772">
                  <c:v>0.56513491898148149</c:v>
                </c:pt>
                <c:pt idx="2773">
                  <c:v>0.56514212962962962</c:v>
                </c:pt>
                <c:pt idx="2774">
                  <c:v>0.56514642361111112</c:v>
                </c:pt>
                <c:pt idx="2775">
                  <c:v>0.56515060185185184</c:v>
                </c:pt>
                <c:pt idx="2776">
                  <c:v>0.56515474537037036</c:v>
                </c:pt>
                <c:pt idx="2777">
                  <c:v>0.56515901620370368</c:v>
                </c:pt>
                <c:pt idx="2778">
                  <c:v>0.56516327546296297</c:v>
                </c:pt>
                <c:pt idx="2779">
                  <c:v>0.56516708333333332</c:v>
                </c:pt>
                <c:pt idx="2780">
                  <c:v>0.56517087962962964</c:v>
                </c:pt>
                <c:pt idx="2781">
                  <c:v>0.56517486111111104</c:v>
                </c:pt>
                <c:pt idx="2782">
                  <c:v>0.56517865740740747</c:v>
                </c:pt>
                <c:pt idx="2783">
                  <c:v>0.5651826157407408</c:v>
                </c:pt>
                <c:pt idx="2784">
                  <c:v>0.56518692129629633</c:v>
                </c:pt>
                <c:pt idx="2785">
                  <c:v>0.56519126157407407</c:v>
                </c:pt>
                <c:pt idx="2786">
                  <c:v>0.56519554398148142</c:v>
                </c:pt>
                <c:pt idx="2787">
                  <c:v>0.56519962962962966</c:v>
                </c:pt>
                <c:pt idx="2788">
                  <c:v>0.56520383101851845</c:v>
                </c:pt>
                <c:pt idx="2789">
                  <c:v>0.56520806712962968</c:v>
                </c:pt>
                <c:pt idx="2790">
                  <c:v>0.56521232638888885</c:v>
                </c:pt>
                <c:pt idx="2791">
                  <c:v>0.56521649305555555</c:v>
                </c:pt>
                <c:pt idx="2792">
                  <c:v>0.56522104166666665</c:v>
                </c:pt>
                <c:pt idx="2793">
                  <c:v>0.56522523148148152</c:v>
                </c:pt>
                <c:pt idx="2794">
                  <c:v>0.56522896990740745</c:v>
                </c:pt>
                <c:pt idx="2795">
                  <c:v>0.56523281250000001</c:v>
                </c:pt>
                <c:pt idx="2796">
                  <c:v>0.56523655092592595</c:v>
                </c:pt>
                <c:pt idx="2797">
                  <c:v>0.56524037037037034</c:v>
                </c:pt>
                <c:pt idx="2798">
                  <c:v>0.56524422453703704</c:v>
                </c:pt>
                <c:pt idx="2799">
                  <c:v>0.56524806712962961</c:v>
                </c:pt>
                <c:pt idx="2800">
                  <c:v>0.56525185185185178</c:v>
                </c:pt>
                <c:pt idx="2801">
                  <c:v>0.56525579861111108</c:v>
                </c:pt>
                <c:pt idx="2802">
                  <c:v>0.5652595949074074</c:v>
                </c:pt>
                <c:pt idx="2803">
                  <c:v>0.56526333333333334</c:v>
                </c:pt>
                <c:pt idx="2804">
                  <c:v>0.56526723379629629</c:v>
                </c:pt>
                <c:pt idx="2805">
                  <c:v>0.56527108796296299</c:v>
                </c:pt>
                <c:pt idx="2806">
                  <c:v>0.56527518518518516</c:v>
                </c:pt>
                <c:pt idx="2807">
                  <c:v>0.56527951388888886</c:v>
                </c:pt>
                <c:pt idx="2808">
                  <c:v>0.56528405092592593</c:v>
                </c:pt>
                <c:pt idx="2809">
                  <c:v>0.56528836805555549</c:v>
                </c:pt>
                <c:pt idx="2810">
                  <c:v>0.56529269675925919</c:v>
                </c:pt>
                <c:pt idx="2811">
                  <c:v>0.56529704861111107</c:v>
                </c:pt>
                <c:pt idx="2812">
                  <c:v>0.56530148148148152</c:v>
                </c:pt>
                <c:pt idx="2813">
                  <c:v>0.56530578703703704</c:v>
                </c:pt>
                <c:pt idx="2814">
                  <c:v>0.5653101967592592</c:v>
                </c:pt>
                <c:pt idx="2815">
                  <c:v>0.56531436342592589</c:v>
                </c:pt>
                <c:pt idx="2816">
                  <c:v>0.56531878472222219</c:v>
                </c:pt>
                <c:pt idx="2817">
                  <c:v>0.56532569444444447</c:v>
                </c:pt>
                <c:pt idx="2818">
                  <c:v>0.56532981481481481</c:v>
                </c:pt>
                <c:pt idx="2819">
                  <c:v>0.5653335995370371</c:v>
                </c:pt>
                <c:pt idx="2820">
                  <c:v>0.56533739583333331</c:v>
                </c:pt>
                <c:pt idx="2821">
                  <c:v>0.56534135416666664</c:v>
                </c:pt>
                <c:pt idx="2822">
                  <c:v>0.56534518518518517</c:v>
                </c:pt>
                <c:pt idx="2823">
                  <c:v>0.56534952546296291</c:v>
                </c:pt>
                <c:pt idx="2824">
                  <c:v>0.56535405092592594</c:v>
                </c:pt>
                <c:pt idx="2825">
                  <c:v>0.56535831018518523</c:v>
                </c:pt>
                <c:pt idx="2826">
                  <c:v>0.56536247685185181</c:v>
                </c:pt>
                <c:pt idx="2827">
                  <c:v>0.56536681712962966</c:v>
                </c:pt>
                <c:pt idx="2828">
                  <c:v>0.56537106481481481</c:v>
                </c:pt>
                <c:pt idx="2829">
                  <c:v>0.56537547453703707</c:v>
                </c:pt>
                <c:pt idx="2830">
                  <c:v>0.56537962962962962</c:v>
                </c:pt>
                <c:pt idx="2831">
                  <c:v>0.56538412037037034</c:v>
                </c:pt>
                <c:pt idx="2832">
                  <c:v>0.56538841435185183</c:v>
                </c:pt>
                <c:pt idx="2833">
                  <c:v>0.56539241898148151</c:v>
                </c:pt>
                <c:pt idx="2834">
                  <c:v>0.56539620370370369</c:v>
                </c:pt>
                <c:pt idx="2835">
                  <c:v>0.56540016203703702</c:v>
                </c:pt>
                <c:pt idx="2836">
                  <c:v>0.56540410879629632</c:v>
                </c:pt>
                <c:pt idx="2837">
                  <c:v>0.56540804398148148</c:v>
                </c:pt>
                <c:pt idx="2838">
                  <c:v>0.56541259259259258</c:v>
                </c:pt>
                <c:pt idx="2839">
                  <c:v>0.56541678240740734</c:v>
                </c:pt>
                <c:pt idx="2840">
                  <c:v>0.56542104166666662</c:v>
                </c:pt>
                <c:pt idx="2841">
                  <c:v>0.56542542824074071</c:v>
                </c:pt>
                <c:pt idx="2842">
                  <c:v>0.5654299421296296</c:v>
                </c:pt>
                <c:pt idx="2843">
                  <c:v>0.56543437500000004</c:v>
                </c:pt>
                <c:pt idx="2844">
                  <c:v>0.56543868055555557</c:v>
                </c:pt>
                <c:pt idx="2845">
                  <c:v>0.56544293981481475</c:v>
                </c:pt>
                <c:pt idx="2846">
                  <c:v>0.56544737268518519</c:v>
                </c:pt>
                <c:pt idx="2847">
                  <c:v>0.5654514814814815</c:v>
                </c:pt>
                <c:pt idx="2848">
                  <c:v>0.56545531250000003</c:v>
                </c:pt>
                <c:pt idx="2849">
                  <c:v>0.56545935185185192</c:v>
                </c:pt>
                <c:pt idx="2850">
                  <c:v>0.56546322916666669</c:v>
                </c:pt>
                <c:pt idx="2851">
                  <c:v>0.56546717592592588</c:v>
                </c:pt>
                <c:pt idx="2852">
                  <c:v>0.565471099537037</c:v>
                </c:pt>
                <c:pt idx="2853">
                  <c:v>0.5654749189814815</c:v>
                </c:pt>
                <c:pt idx="2854">
                  <c:v>0.56547894675925925</c:v>
                </c:pt>
                <c:pt idx="2855">
                  <c:v>0.56548285879629623</c:v>
                </c:pt>
                <c:pt idx="2856">
                  <c:v>0.56548666666666669</c:v>
                </c:pt>
                <c:pt idx="2857">
                  <c:v>0.56549063657407406</c:v>
                </c:pt>
                <c:pt idx="2858">
                  <c:v>0.56549454861111115</c:v>
                </c:pt>
                <c:pt idx="2859">
                  <c:v>0.56550114583333333</c:v>
                </c:pt>
                <c:pt idx="2860">
                  <c:v>0.56550565972222222</c:v>
                </c:pt>
                <c:pt idx="2861">
                  <c:v>0.56550987268518516</c:v>
                </c:pt>
                <c:pt idx="2862">
                  <c:v>0.56551413194444444</c:v>
                </c:pt>
                <c:pt idx="2863">
                  <c:v>0.56551843749999997</c:v>
                </c:pt>
                <c:pt idx="2864">
                  <c:v>0.56552280092592599</c:v>
                </c:pt>
                <c:pt idx="2865">
                  <c:v>0.56552719907407412</c:v>
                </c:pt>
                <c:pt idx="2866">
                  <c:v>0.5655314583333334</c:v>
                </c:pt>
                <c:pt idx="2867">
                  <c:v>0.56553579861111114</c:v>
                </c:pt>
                <c:pt idx="2868">
                  <c:v>0.56554015046296302</c:v>
                </c:pt>
                <c:pt idx="2869">
                  <c:v>0.565544537037037</c:v>
                </c:pt>
                <c:pt idx="2870">
                  <c:v>0.56554877314814822</c:v>
                </c:pt>
                <c:pt idx="2871">
                  <c:v>0.5655530324074074</c:v>
                </c:pt>
                <c:pt idx="2872">
                  <c:v>0.56555729166666668</c:v>
                </c:pt>
                <c:pt idx="2873">
                  <c:v>0.56556116898148145</c:v>
                </c:pt>
                <c:pt idx="2874">
                  <c:v>0.56556504629629634</c:v>
                </c:pt>
                <c:pt idx="2875">
                  <c:v>0.5655690162037037</c:v>
                </c:pt>
                <c:pt idx="2876">
                  <c:v>0.565572962962963</c:v>
                </c:pt>
                <c:pt idx="2877">
                  <c:v>0.5655772916666667</c:v>
                </c:pt>
                <c:pt idx="2878">
                  <c:v>0.56558151620370367</c:v>
                </c:pt>
                <c:pt idx="2879">
                  <c:v>0.56558585648148141</c:v>
                </c:pt>
                <c:pt idx="2880">
                  <c:v>0.56559003472222225</c:v>
                </c:pt>
                <c:pt idx="2881">
                  <c:v>0.56559436342592595</c:v>
                </c:pt>
                <c:pt idx="2882">
                  <c:v>0.56559848379629629</c:v>
                </c:pt>
                <c:pt idx="2883">
                  <c:v>0.56560287037037038</c:v>
                </c:pt>
                <c:pt idx="2884">
                  <c:v>0.56560715277777784</c:v>
                </c:pt>
                <c:pt idx="2885">
                  <c:v>0.5656112152777778</c:v>
                </c:pt>
                <c:pt idx="2886">
                  <c:v>0.5656156365740741</c:v>
                </c:pt>
                <c:pt idx="2887">
                  <c:v>0.56561938657407407</c:v>
                </c:pt>
                <c:pt idx="2888">
                  <c:v>0.56562319444444442</c:v>
                </c:pt>
                <c:pt idx="2889">
                  <c:v>0.56562714120370372</c:v>
                </c:pt>
                <c:pt idx="2890">
                  <c:v>0.56563098379629628</c:v>
                </c:pt>
                <c:pt idx="2891">
                  <c:v>0.56563502314814817</c:v>
                </c:pt>
                <c:pt idx="2892">
                  <c:v>0.56563939814814812</c:v>
                </c:pt>
                <c:pt idx="2893">
                  <c:v>0.56564372685185182</c:v>
                </c:pt>
                <c:pt idx="2894">
                  <c:v>0.56564813657407409</c:v>
                </c:pt>
                <c:pt idx="2895">
                  <c:v>0.56565509259259261</c:v>
                </c:pt>
                <c:pt idx="2896">
                  <c:v>0.56565931712962969</c:v>
                </c:pt>
                <c:pt idx="2897">
                  <c:v>0.56566359953703704</c:v>
                </c:pt>
                <c:pt idx="2898">
                  <c:v>0.56566793981481478</c:v>
                </c:pt>
                <c:pt idx="2899">
                  <c:v>0.56567234953703704</c:v>
                </c:pt>
                <c:pt idx="2900">
                  <c:v>0.56567646990740739</c:v>
                </c:pt>
                <c:pt idx="2901">
                  <c:v>0.5656803587962963</c:v>
                </c:pt>
                <c:pt idx="2902">
                  <c:v>0.56568428240740742</c:v>
                </c:pt>
                <c:pt idx="2903">
                  <c:v>0.56568810185185192</c:v>
                </c:pt>
                <c:pt idx="2904">
                  <c:v>0.56569193287037034</c:v>
                </c:pt>
                <c:pt idx="2905">
                  <c:v>0.56569596064814809</c:v>
                </c:pt>
                <c:pt idx="2906">
                  <c:v>0.56569988425925921</c:v>
                </c:pt>
                <c:pt idx="2907">
                  <c:v>0.56570375000000006</c:v>
                </c:pt>
                <c:pt idx="2908">
                  <c:v>0.56570767361111118</c:v>
                </c:pt>
                <c:pt idx="2909">
                  <c:v>0.56571149305555557</c:v>
                </c:pt>
                <c:pt idx="2910">
                  <c:v>0.56571531249999996</c:v>
                </c:pt>
                <c:pt idx="2911">
                  <c:v>0.56571927083333329</c:v>
                </c:pt>
                <c:pt idx="2912">
                  <c:v>0.56572305555555558</c:v>
                </c:pt>
                <c:pt idx="2913">
                  <c:v>0.56572751157407408</c:v>
                </c:pt>
                <c:pt idx="2914">
                  <c:v>0.56573167824074078</c:v>
                </c:pt>
                <c:pt idx="2915">
                  <c:v>0.56573606481481475</c:v>
                </c:pt>
                <c:pt idx="2916">
                  <c:v>0.56574043981481481</c:v>
                </c:pt>
                <c:pt idx="2917">
                  <c:v>0.56574487268518514</c:v>
                </c:pt>
                <c:pt idx="2918">
                  <c:v>0.56574938657407403</c:v>
                </c:pt>
                <c:pt idx="2919">
                  <c:v>0.56575424768518523</c:v>
                </c:pt>
                <c:pt idx="2920">
                  <c:v>0.56575861111111114</c:v>
                </c:pt>
                <c:pt idx="2921">
                  <c:v>0.56576288194444446</c:v>
                </c:pt>
                <c:pt idx="2922">
                  <c:v>0.56576711805555557</c:v>
                </c:pt>
                <c:pt idx="2923">
                  <c:v>0.56577149305555552</c:v>
                </c:pt>
                <c:pt idx="2924">
                  <c:v>0.56577556712962962</c:v>
                </c:pt>
                <c:pt idx="2925">
                  <c:v>0.56577990740740736</c:v>
                </c:pt>
                <c:pt idx="2926">
                  <c:v>0.56578370370370368</c:v>
                </c:pt>
                <c:pt idx="2927">
                  <c:v>0.56578748842592586</c:v>
                </c:pt>
                <c:pt idx="2928">
                  <c:v>0.56579374999999998</c:v>
                </c:pt>
                <c:pt idx="2929">
                  <c:v>0.5657976388888889</c:v>
                </c:pt>
                <c:pt idx="2930">
                  <c:v>0.56580174768518521</c:v>
                </c:pt>
                <c:pt idx="2931">
                  <c:v>0.56580634259259266</c:v>
                </c:pt>
                <c:pt idx="2932">
                  <c:v>0.56581053240740742</c:v>
                </c:pt>
                <c:pt idx="2933">
                  <c:v>0.56581481481481488</c:v>
                </c:pt>
                <c:pt idx="2934">
                  <c:v>0.56581902777777782</c:v>
                </c:pt>
                <c:pt idx="2935">
                  <c:v>0.56582340277777776</c:v>
                </c:pt>
                <c:pt idx="2936">
                  <c:v>0.56582756944444446</c:v>
                </c:pt>
                <c:pt idx="2937">
                  <c:v>0.56583197916666672</c:v>
                </c:pt>
                <c:pt idx="2938">
                  <c:v>0.5658361458333333</c:v>
                </c:pt>
                <c:pt idx="2939">
                  <c:v>0.56584049768518518</c:v>
                </c:pt>
                <c:pt idx="2940">
                  <c:v>0.56584446759259255</c:v>
                </c:pt>
                <c:pt idx="2941">
                  <c:v>0.56584825231481484</c:v>
                </c:pt>
                <c:pt idx="2942">
                  <c:v>0.56585218749999999</c:v>
                </c:pt>
                <c:pt idx="2943">
                  <c:v>0.56585608796296294</c:v>
                </c:pt>
                <c:pt idx="2944">
                  <c:v>0.56585995370370368</c:v>
                </c:pt>
                <c:pt idx="2945">
                  <c:v>0.56586449074074074</c:v>
                </c:pt>
                <c:pt idx="2946">
                  <c:v>0.56586893518518522</c:v>
                </c:pt>
                <c:pt idx="2947">
                  <c:v>0.56587320601851854</c:v>
                </c:pt>
                <c:pt idx="2948">
                  <c:v>0.56587737268518523</c:v>
                </c:pt>
                <c:pt idx="2949">
                  <c:v>0.56588186342592595</c:v>
                </c:pt>
                <c:pt idx="2950">
                  <c:v>0.56588608796296291</c:v>
                </c:pt>
                <c:pt idx="2951">
                  <c:v>0.56589039351851855</c:v>
                </c:pt>
                <c:pt idx="2952">
                  <c:v>0.56589466435185187</c:v>
                </c:pt>
                <c:pt idx="2953">
                  <c:v>0.56589920138888894</c:v>
                </c:pt>
                <c:pt idx="2954">
                  <c:v>0.56590369212962965</c:v>
                </c:pt>
                <c:pt idx="2955">
                  <c:v>0.5659078125</c:v>
                </c:pt>
                <c:pt idx="2956">
                  <c:v>0.56591159722222228</c:v>
                </c:pt>
                <c:pt idx="2957">
                  <c:v>0.56591556712962965</c:v>
                </c:pt>
                <c:pt idx="2958">
                  <c:v>0.56591951388888895</c:v>
                </c:pt>
                <c:pt idx="2959">
                  <c:v>0.56592335648148151</c:v>
                </c:pt>
                <c:pt idx="2960">
                  <c:v>0.56592741898148147</c:v>
                </c:pt>
                <c:pt idx="2961">
                  <c:v>0.56593359953703704</c:v>
                </c:pt>
                <c:pt idx="2962">
                  <c:v>0.56593743055555557</c:v>
                </c:pt>
                <c:pt idx="2963">
                  <c:v>0.56594120370370371</c:v>
                </c:pt>
                <c:pt idx="2964">
                  <c:v>0.56594523148148146</c:v>
                </c:pt>
                <c:pt idx="2965">
                  <c:v>0.56594915509259258</c:v>
                </c:pt>
                <c:pt idx="2966">
                  <c:v>0.5659534259259259</c:v>
                </c:pt>
                <c:pt idx="2967">
                  <c:v>0.56595781249999999</c:v>
                </c:pt>
                <c:pt idx="2968">
                  <c:v>0.56596203703703707</c:v>
                </c:pt>
                <c:pt idx="2969">
                  <c:v>0.56596633101851845</c:v>
                </c:pt>
                <c:pt idx="2970">
                  <c:v>0.56597085648148149</c:v>
                </c:pt>
                <c:pt idx="2971">
                  <c:v>0.56597515046296298</c:v>
                </c:pt>
                <c:pt idx="2972">
                  <c:v>0.56597969907407408</c:v>
                </c:pt>
                <c:pt idx="2973">
                  <c:v>0.5659840972222222</c:v>
                </c:pt>
                <c:pt idx="2974">
                  <c:v>0.56598843750000005</c:v>
                </c:pt>
                <c:pt idx="2975">
                  <c:v>0.56599263888888884</c:v>
                </c:pt>
                <c:pt idx="2976">
                  <c:v>0.56599733796296292</c:v>
                </c:pt>
                <c:pt idx="2977">
                  <c:v>0.56600172453703701</c:v>
                </c:pt>
                <c:pt idx="2978">
                  <c:v>0.56600603009259254</c:v>
                </c:pt>
                <c:pt idx="2979">
                  <c:v>0.56601015046296299</c:v>
                </c:pt>
                <c:pt idx="2980">
                  <c:v>0.5660141666666666</c:v>
                </c:pt>
                <c:pt idx="2981">
                  <c:v>0.56601806712962965</c:v>
                </c:pt>
                <c:pt idx="2982">
                  <c:v>0.56602199074074078</c:v>
                </c:pt>
                <c:pt idx="2983">
                  <c:v>0.56602629629629631</c:v>
                </c:pt>
                <c:pt idx="2984">
                  <c:v>0.56603065972222222</c:v>
                </c:pt>
                <c:pt idx="2985">
                  <c:v>0.56603506944444437</c:v>
                </c:pt>
                <c:pt idx="2986">
                  <c:v>0.56603930555555559</c:v>
                </c:pt>
                <c:pt idx="2987">
                  <c:v>0.56604381944444448</c:v>
                </c:pt>
                <c:pt idx="2988">
                  <c:v>0.56604826388888896</c:v>
                </c:pt>
                <c:pt idx="2989">
                  <c:v>0.56605262731481487</c:v>
                </c:pt>
                <c:pt idx="2990">
                  <c:v>0.56605688657407405</c:v>
                </c:pt>
                <c:pt idx="2991">
                  <c:v>0.56606144675925929</c:v>
                </c:pt>
                <c:pt idx="2992">
                  <c:v>0.56606592592592586</c:v>
                </c:pt>
                <c:pt idx="2993">
                  <c:v>0.56606978009259257</c:v>
                </c:pt>
                <c:pt idx="2994">
                  <c:v>0.56607371527777783</c:v>
                </c:pt>
                <c:pt idx="2995">
                  <c:v>0.56607990740740743</c:v>
                </c:pt>
                <c:pt idx="2996">
                  <c:v>0.56608395833333336</c:v>
                </c:pt>
                <c:pt idx="2997">
                  <c:v>0.56608815972222215</c:v>
                </c:pt>
                <c:pt idx="2998">
                  <c:v>0.56609299768518517</c:v>
                </c:pt>
                <c:pt idx="2999">
                  <c:v>0.56609718749999993</c:v>
                </c:pt>
                <c:pt idx="3000">
                  <c:v>0.56610170138888882</c:v>
                </c:pt>
                <c:pt idx="3001">
                  <c:v>0.56610613425925926</c:v>
                </c:pt>
                <c:pt idx="3002">
                  <c:v>0.56611052083333335</c:v>
                </c:pt>
                <c:pt idx="3003">
                  <c:v>0.56611469907407408</c:v>
                </c:pt>
                <c:pt idx="3004">
                  <c:v>0.56611924768518518</c:v>
                </c:pt>
                <c:pt idx="3005">
                  <c:v>0.56612377314814821</c:v>
                </c:pt>
                <c:pt idx="3006">
                  <c:v>0.56612829861111114</c:v>
                </c:pt>
                <c:pt idx="3007">
                  <c:v>0.56613254629629628</c:v>
                </c:pt>
                <c:pt idx="3008">
                  <c:v>0.56613649305555558</c:v>
                </c:pt>
                <c:pt idx="3009">
                  <c:v>0.56614035879629632</c:v>
                </c:pt>
                <c:pt idx="3010">
                  <c:v>0.56614440972222224</c:v>
                </c:pt>
                <c:pt idx="3011">
                  <c:v>0.56614827546296298</c:v>
                </c:pt>
                <c:pt idx="3012">
                  <c:v>0.56615216435185178</c:v>
                </c:pt>
                <c:pt idx="3013">
                  <c:v>0.56615620370370368</c:v>
                </c:pt>
                <c:pt idx="3014">
                  <c:v>0.56616002314814817</c:v>
                </c:pt>
                <c:pt idx="3015">
                  <c:v>0.56616396990740736</c:v>
                </c:pt>
                <c:pt idx="3016">
                  <c:v>0.56616793981481484</c:v>
                </c:pt>
                <c:pt idx="3017">
                  <c:v>0.56617179398148154</c:v>
                </c:pt>
                <c:pt idx="3018">
                  <c:v>0.56617592592592592</c:v>
                </c:pt>
                <c:pt idx="3019">
                  <c:v>0.5661805324074074</c:v>
                </c:pt>
                <c:pt idx="3020">
                  <c:v>0.5661848263888889</c:v>
                </c:pt>
                <c:pt idx="3021">
                  <c:v>0.56618916666666663</c:v>
                </c:pt>
                <c:pt idx="3022">
                  <c:v>0.56619377314814812</c:v>
                </c:pt>
                <c:pt idx="3023">
                  <c:v>0.56619799768518519</c:v>
                </c:pt>
                <c:pt idx="3024">
                  <c:v>0.5662023263888889</c:v>
                </c:pt>
                <c:pt idx="3025">
                  <c:v>0.56620667824074078</c:v>
                </c:pt>
                <c:pt idx="3026">
                  <c:v>0.56621119212962967</c:v>
                </c:pt>
                <c:pt idx="3027">
                  <c:v>0.56621545138888896</c:v>
                </c:pt>
                <c:pt idx="3028">
                  <c:v>0.56622005787037033</c:v>
                </c:pt>
                <c:pt idx="3029">
                  <c:v>0.5662244675925926</c:v>
                </c:pt>
                <c:pt idx="3030">
                  <c:v>0.56622895833333331</c:v>
                </c:pt>
                <c:pt idx="3031">
                  <c:v>0.56623553240740743</c:v>
                </c:pt>
                <c:pt idx="3032">
                  <c:v>0.56623953703703711</c:v>
                </c:pt>
                <c:pt idx="3033">
                  <c:v>0.56624343749999995</c:v>
                </c:pt>
                <c:pt idx="3034">
                  <c:v>0.56624737268518521</c:v>
                </c:pt>
                <c:pt idx="3035">
                  <c:v>0.56625164351851853</c:v>
                </c:pt>
                <c:pt idx="3036">
                  <c:v>0.56625590277777771</c:v>
                </c:pt>
                <c:pt idx="3037">
                  <c:v>0.56626042824074074</c:v>
                </c:pt>
                <c:pt idx="3038">
                  <c:v>0.56626461805555561</c:v>
                </c:pt>
                <c:pt idx="3039">
                  <c:v>0.56626918981481478</c:v>
                </c:pt>
                <c:pt idx="3040">
                  <c:v>0.56627350694444445</c:v>
                </c:pt>
                <c:pt idx="3041">
                  <c:v>0.56627785879629633</c:v>
                </c:pt>
                <c:pt idx="3042">
                  <c:v>0.56628201388888888</c:v>
                </c:pt>
                <c:pt idx="3043">
                  <c:v>0.56628662037037036</c:v>
                </c:pt>
                <c:pt idx="3044">
                  <c:v>0.56629104166666666</c:v>
                </c:pt>
                <c:pt idx="3045">
                  <c:v>0.56629504629629623</c:v>
                </c:pt>
                <c:pt idx="3046">
                  <c:v>0.56629905092592592</c:v>
                </c:pt>
                <c:pt idx="3047">
                  <c:v>0.5663030555555556</c:v>
                </c:pt>
                <c:pt idx="3048">
                  <c:v>0.56630696759259258</c:v>
                </c:pt>
                <c:pt idx="3049">
                  <c:v>0.56631094907407409</c:v>
                </c:pt>
                <c:pt idx="3050">
                  <c:v>0.56631546296296298</c:v>
                </c:pt>
                <c:pt idx="3051">
                  <c:v>0.56631967592592591</c:v>
                </c:pt>
                <c:pt idx="3052">
                  <c:v>0.5663241550925926</c:v>
                </c:pt>
                <c:pt idx="3053">
                  <c:v>0.56632829861111111</c:v>
                </c:pt>
                <c:pt idx="3054">
                  <c:v>0.56633269675925924</c:v>
                </c:pt>
                <c:pt idx="3055">
                  <c:v>0.56633695601851852</c:v>
                </c:pt>
                <c:pt idx="3056">
                  <c:v>0.56634127314814819</c:v>
                </c:pt>
                <c:pt idx="3057">
                  <c:v>0.56634553240740737</c:v>
                </c:pt>
                <c:pt idx="3058">
                  <c:v>0.56635011574074079</c:v>
                </c:pt>
                <c:pt idx="3059">
                  <c:v>0.56635436342592593</c:v>
                </c:pt>
                <c:pt idx="3060">
                  <c:v>0.56635863425925925</c:v>
                </c:pt>
                <c:pt idx="3061">
                  <c:v>0.56636255787037038</c:v>
                </c:pt>
                <c:pt idx="3062">
                  <c:v>0.56636643518518526</c:v>
                </c:pt>
                <c:pt idx="3063">
                  <c:v>0.56637038194444445</c:v>
                </c:pt>
                <c:pt idx="3064">
                  <c:v>0.56637682870370376</c:v>
                </c:pt>
                <c:pt idx="3065">
                  <c:v>0.56638068287037036</c:v>
                </c:pt>
                <c:pt idx="3066">
                  <c:v>0.56638462962962965</c:v>
                </c:pt>
                <c:pt idx="3067">
                  <c:v>0.56638855324074078</c:v>
                </c:pt>
                <c:pt idx="3068">
                  <c:v>0.56639236111111113</c:v>
                </c:pt>
                <c:pt idx="3069">
                  <c:v>0.56639634259259253</c:v>
                </c:pt>
                <c:pt idx="3070">
                  <c:v>0.56640028935185183</c:v>
                </c:pt>
                <c:pt idx="3071">
                  <c:v>0.56640469907407409</c:v>
                </c:pt>
                <c:pt idx="3072">
                  <c:v>0.56640903935185183</c:v>
                </c:pt>
                <c:pt idx="3073">
                  <c:v>0.56641364583333331</c:v>
                </c:pt>
                <c:pt idx="3074">
                  <c:v>0.56641793981481481</c:v>
                </c:pt>
                <c:pt idx="3075">
                  <c:v>0.5664221990740741</c:v>
                </c:pt>
                <c:pt idx="3076">
                  <c:v>0.56642668981481481</c:v>
                </c:pt>
                <c:pt idx="3077">
                  <c:v>0.5664312037037037</c:v>
                </c:pt>
                <c:pt idx="3078">
                  <c:v>0.56643543981481481</c:v>
                </c:pt>
                <c:pt idx="3079">
                  <c:v>0.56644011574074071</c:v>
                </c:pt>
                <c:pt idx="3080">
                  <c:v>0.56644439814814818</c:v>
                </c:pt>
                <c:pt idx="3081">
                  <c:v>0.56644893518518524</c:v>
                </c:pt>
                <c:pt idx="3082">
                  <c:v>0.56645353009259258</c:v>
                </c:pt>
                <c:pt idx="3083">
                  <c:v>0.56645783564814811</c:v>
                </c:pt>
                <c:pt idx="3084">
                  <c:v>0.5664616203703704</c:v>
                </c:pt>
                <c:pt idx="3085">
                  <c:v>0.56646574074074074</c:v>
                </c:pt>
                <c:pt idx="3086">
                  <c:v>0.56646960648148148</c:v>
                </c:pt>
                <c:pt idx="3087">
                  <c:v>0.56647343750000001</c:v>
                </c:pt>
                <c:pt idx="3088">
                  <c:v>0.56647781249999996</c:v>
                </c:pt>
                <c:pt idx="3089">
                  <c:v>0.56648208333333339</c:v>
                </c:pt>
                <c:pt idx="3090">
                  <c:v>0.56648629629629632</c:v>
                </c:pt>
                <c:pt idx="3091">
                  <c:v>0.56649054398148146</c:v>
                </c:pt>
                <c:pt idx="3092">
                  <c:v>0.56649493055555555</c:v>
                </c:pt>
                <c:pt idx="3093">
                  <c:v>0.56649918981481484</c:v>
                </c:pt>
                <c:pt idx="3094">
                  <c:v>0.56650371527777776</c:v>
                </c:pt>
                <c:pt idx="3095">
                  <c:v>0.56650809027777782</c:v>
                </c:pt>
                <c:pt idx="3096">
                  <c:v>0.56651245370370373</c:v>
                </c:pt>
                <c:pt idx="3097">
                  <c:v>0.56651922453703707</c:v>
                </c:pt>
                <c:pt idx="3098">
                  <c:v>0.56652315972222222</c:v>
                </c:pt>
                <c:pt idx="3099">
                  <c:v>0.56652704861111114</c:v>
                </c:pt>
                <c:pt idx="3100">
                  <c:v>0.56653103009259265</c:v>
                </c:pt>
                <c:pt idx="3101">
                  <c:v>0.5665350925925926</c:v>
                </c:pt>
                <c:pt idx="3102">
                  <c:v>0.5665395138888889</c:v>
                </c:pt>
                <c:pt idx="3103">
                  <c:v>0.56654395833333326</c:v>
                </c:pt>
                <c:pt idx="3104">
                  <c:v>0.56654814814814813</c:v>
                </c:pt>
                <c:pt idx="3105">
                  <c:v>0.56655270833333338</c:v>
                </c:pt>
                <c:pt idx="3106">
                  <c:v>0.5665571064814815</c:v>
                </c:pt>
                <c:pt idx="3107">
                  <c:v>0.56656135416666664</c:v>
                </c:pt>
                <c:pt idx="3108">
                  <c:v>0.56656548611111113</c:v>
                </c:pt>
                <c:pt idx="3109">
                  <c:v>0.56657013888888885</c:v>
                </c:pt>
                <c:pt idx="3110">
                  <c:v>0.56657451388888891</c:v>
                </c:pt>
                <c:pt idx="3111">
                  <c:v>0.56657881944444444</c:v>
                </c:pt>
                <c:pt idx="3112">
                  <c:v>0.56658312499999997</c:v>
                </c:pt>
                <c:pt idx="3113">
                  <c:v>0.56658711805555562</c:v>
                </c:pt>
                <c:pt idx="3114">
                  <c:v>0.56659099537037039</c:v>
                </c:pt>
                <c:pt idx="3115">
                  <c:v>0.56659493055555554</c:v>
                </c:pt>
                <c:pt idx="3116">
                  <c:v>0.56659893518518512</c:v>
                </c:pt>
                <c:pt idx="3117">
                  <c:v>0.56660284722222221</c:v>
                </c:pt>
                <c:pt idx="3118">
                  <c:v>0.56660678240740736</c:v>
                </c:pt>
                <c:pt idx="3119">
                  <c:v>0.5666107754629629</c:v>
                </c:pt>
                <c:pt idx="3120">
                  <c:v>0.56661465277777778</c:v>
                </c:pt>
                <c:pt idx="3121">
                  <c:v>0.56661873842592592</c:v>
                </c:pt>
                <c:pt idx="3122">
                  <c:v>0.56662255787037041</c:v>
                </c:pt>
                <c:pt idx="3123">
                  <c:v>0.56662649305555557</c:v>
                </c:pt>
                <c:pt idx="3124">
                  <c:v>0.56663098379629628</c:v>
                </c:pt>
                <c:pt idx="3125">
                  <c:v>0.56663531249999999</c:v>
                </c:pt>
                <c:pt idx="3126">
                  <c:v>0.56663968750000004</c:v>
                </c:pt>
                <c:pt idx="3127">
                  <c:v>0.56664417824074076</c:v>
                </c:pt>
                <c:pt idx="3128">
                  <c:v>0.56664831018518524</c:v>
                </c:pt>
                <c:pt idx="3129">
                  <c:v>0.56665254629629624</c:v>
                </c:pt>
                <c:pt idx="3130">
                  <c:v>0.56665711805555552</c:v>
                </c:pt>
                <c:pt idx="3131">
                  <c:v>0.56666408564814807</c:v>
                </c:pt>
                <c:pt idx="3132">
                  <c:v>0.56666853009259255</c:v>
                </c:pt>
                <c:pt idx="3133">
                  <c:v>0.56667305555555558</c:v>
                </c:pt>
                <c:pt idx="3134">
                  <c:v>0.5666774537037037</c:v>
                </c:pt>
                <c:pt idx="3135">
                  <c:v>0.56668180555555558</c:v>
                </c:pt>
                <c:pt idx="3136">
                  <c:v>0.5666860763888889</c:v>
                </c:pt>
                <c:pt idx="3137">
                  <c:v>0.56669002314814809</c:v>
                </c:pt>
                <c:pt idx="3138">
                  <c:v>0.56669401620370363</c:v>
                </c:pt>
                <c:pt idx="3139">
                  <c:v>0.56669790509259255</c:v>
                </c:pt>
                <c:pt idx="3140">
                  <c:v>0.56670194444444444</c:v>
                </c:pt>
                <c:pt idx="3141">
                  <c:v>0.56670620370370373</c:v>
                </c:pt>
                <c:pt idx="3142">
                  <c:v>0.56671060185185185</c:v>
                </c:pt>
                <c:pt idx="3143">
                  <c:v>0.56671526620370372</c:v>
                </c:pt>
                <c:pt idx="3144">
                  <c:v>0.56671989583333338</c:v>
                </c:pt>
                <c:pt idx="3145">
                  <c:v>0.56672410879629631</c:v>
                </c:pt>
                <c:pt idx="3146">
                  <c:v>0.56672864583333327</c:v>
                </c:pt>
                <c:pt idx="3147">
                  <c:v>0.56673288194444449</c:v>
                </c:pt>
                <c:pt idx="3148">
                  <c:v>0.56673740740740741</c:v>
                </c:pt>
                <c:pt idx="3149">
                  <c:v>0.56674189814814813</c:v>
                </c:pt>
                <c:pt idx="3150">
                  <c:v>0.56674594907407405</c:v>
                </c:pt>
                <c:pt idx="3151">
                  <c:v>0.56674995370370373</c:v>
                </c:pt>
                <c:pt idx="3152">
                  <c:v>0.56675391203703707</c:v>
                </c:pt>
                <c:pt idx="3153">
                  <c:v>0.56675797453703702</c:v>
                </c:pt>
                <c:pt idx="3154">
                  <c:v>0.56676193287037036</c:v>
                </c:pt>
                <c:pt idx="3155">
                  <c:v>0.56676650462962963</c:v>
                </c:pt>
                <c:pt idx="3156">
                  <c:v>0.56677087962962969</c:v>
                </c:pt>
                <c:pt idx="3157">
                  <c:v>0.56677535879629637</c:v>
                </c:pt>
                <c:pt idx="3158">
                  <c:v>0.56677967592592593</c:v>
                </c:pt>
                <c:pt idx="3159">
                  <c:v>0.56678422453703703</c:v>
                </c:pt>
                <c:pt idx="3160">
                  <c:v>0.56678864583333333</c:v>
                </c:pt>
                <c:pt idx="3161">
                  <c:v>0.56679310185185183</c:v>
                </c:pt>
                <c:pt idx="3162">
                  <c:v>0.56679731481481477</c:v>
                </c:pt>
                <c:pt idx="3163">
                  <c:v>0.56680200231481481</c:v>
                </c:pt>
                <c:pt idx="3164">
                  <c:v>0.56680922453703697</c:v>
                </c:pt>
                <c:pt idx="3165">
                  <c:v>0.56681327546296301</c:v>
                </c:pt>
                <c:pt idx="3166">
                  <c:v>0.56681722222222219</c:v>
                </c:pt>
                <c:pt idx="3167">
                  <c:v>0.56682124999999994</c:v>
                </c:pt>
                <c:pt idx="3168">
                  <c:v>0.56682524305555548</c:v>
                </c:pt>
                <c:pt idx="3169">
                  <c:v>0.56682914351851854</c:v>
                </c:pt>
                <c:pt idx="3170">
                  <c:v>0.56683314814814811</c:v>
                </c:pt>
                <c:pt idx="3171">
                  <c:v>0.56683704861111106</c:v>
                </c:pt>
                <c:pt idx="3172">
                  <c:v>0.56684105324074074</c:v>
                </c:pt>
                <c:pt idx="3173">
                  <c:v>0.56684510416666667</c:v>
                </c:pt>
                <c:pt idx="3174">
                  <c:v>0.56684899305555558</c:v>
                </c:pt>
                <c:pt idx="3175">
                  <c:v>0.5668531365740741</c:v>
                </c:pt>
                <c:pt idx="3176">
                  <c:v>0.56685760416666664</c:v>
                </c:pt>
                <c:pt idx="3177">
                  <c:v>0.56686200231481487</c:v>
                </c:pt>
                <c:pt idx="3178">
                  <c:v>0.56686623842592587</c:v>
                </c:pt>
                <c:pt idx="3179">
                  <c:v>0.56687076388888891</c:v>
                </c:pt>
                <c:pt idx="3180">
                  <c:v>0.56687503472222223</c:v>
                </c:pt>
                <c:pt idx="3181">
                  <c:v>0.56687936342592593</c:v>
                </c:pt>
                <c:pt idx="3182">
                  <c:v>0.56688379629629626</c:v>
                </c:pt>
                <c:pt idx="3183">
                  <c:v>0.56688837962962968</c:v>
                </c:pt>
                <c:pt idx="3184">
                  <c:v>0.5668927777777778</c:v>
                </c:pt>
                <c:pt idx="3185">
                  <c:v>0.56689733796296293</c:v>
                </c:pt>
                <c:pt idx="3186">
                  <c:v>0.56690163194444443</c:v>
                </c:pt>
                <c:pt idx="3187">
                  <c:v>0.56690619212962956</c:v>
                </c:pt>
                <c:pt idx="3188">
                  <c:v>0.566910625</c:v>
                </c:pt>
                <c:pt idx="3189">
                  <c:v>0.56691461805555554</c:v>
                </c:pt>
                <c:pt idx="3190">
                  <c:v>0.56691850694444446</c:v>
                </c:pt>
                <c:pt idx="3191">
                  <c:v>0.56692267361111115</c:v>
                </c:pt>
                <c:pt idx="3192">
                  <c:v>0.56692668981481475</c:v>
                </c:pt>
                <c:pt idx="3193">
                  <c:v>0.5669311574074074</c:v>
                </c:pt>
                <c:pt idx="3194">
                  <c:v>0.56693578703703706</c:v>
                </c:pt>
                <c:pt idx="3195">
                  <c:v>0.56694040509259258</c:v>
                </c:pt>
                <c:pt idx="3196">
                  <c:v>0.56694462962962966</c:v>
                </c:pt>
                <c:pt idx="3197">
                  <c:v>0.56695194444444441</c:v>
                </c:pt>
                <c:pt idx="3198">
                  <c:v>0.56695624999999994</c:v>
                </c:pt>
                <c:pt idx="3199">
                  <c:v>0.56696078703703701</c:v>
                </c:pt>
                <c:pt idx="3200">
                  <c:v>0.56696528935185186</c:v>
                </c:pt>
                <c:pt idx="3201">
                  <c:v>0.56696981481481479</c:v>
                </c:pt>
                <c:pt idx="3202">
                  <c:v>0.56697373842592591</c:v>
                </c:pt>
                <c:pt idx="3203">
                  <c:v>0.56697792824074067</c:v>
                </c:pt>
                <c:pt idx="3204">
                  <c:v>0.56698181712962958</c:v>
                </c:pt>
                <c:pt idx="3205">
                  <c:v>0.56698578703703706</c:v>
                </c:pt>
                <c:pt idx="3206">
                  <c:v>0.56699032407407401</c:v>
                </c:pt>
                <c:pt idx="3207">
                  <c:v>0.56699453703703706</c:v>
                </c:pt>
                <c:pt idx="3208">
                  <c:v>0.5669990046296296</c:v>
                </c:pt>
                <c:pt idx="3209">
                  <c:v>0.56700361111111108</c:v>
                </c:pt>
                <c:pt idx="3210">
                  <c:v>0.56700805555555556</c:v>
                </c:pt>
                <c:pt idx="3211">
                  <c:v>0.56701238425925926</c:v>
                </c:pt>
                <c:pt idx="3212">
                  <c:v>0.56701689814814815</c:v>
                </c:pt>
                <c:pt idx="3213">
                  <c:v>0.56702143518518522</c:v>
                </c:pt>
                <c:pt idx="3214">
                  <c:v>0.56702561342592595</c:v>
                </c:pt>
                <c:pt idx="3215">
                  <c:v>0.56703019675925925</c:v>
                </c:pt>
                <c:pt idx="3216">
                  <c:v>0.56703442129629633</c:v>
                </c:pt>
                <c:pt idx="3217">
                  <c:v>0.5670384259259259</c:v>
                </c:pt>
                <c:pt idx="3218">
                  <c:v>0.56704252314814818</c:v>
                </c:pt>
                <c:pt idx="3219">
                  <c:v>0.56704635416666671</c:v>
                </c:pt>
                <c:pt idx="3220">
                  <c:v>0.56705034722222225</c:v>
                </c:pt>
                <c:pt idx="3221">
                  <c:v>0.56705432870370365</c:v>
                </c:pt>
                <c:pt idx="3222">
                  <c:v>0.56705821759259256</c:v>
                </c:pt>
                <c:pt idx="3223">
                  <c:v>0.56706218750000004</c:v>
                </c:pt>
                <c:pt idx="3224">
                  <c:v>0.56706612268518519</c:v>
                </c:pt>
                <c:pt idx="3225">
                  <c:v>0.56706999999999996</c:v>
                </c:pt>
                <c:pt idx="3226">
                  <c:v>0.56707400462962965</c:v>
                </c:pt>
                <c:pt idx="3227">
                  <c:v>0.56707805555555557</c:v>
                </c:pt>
                <c:pt idx="3228">
                  <c:v>0.56708231481481486</c:v>
                </c:pt>
                <c:pt idx="3229">
                  <c:v>0.56708650462962962</c:v>
                </c:pt>
                <c:pt idx="3230">
                  <c:v>0.56709412037037044</c:v>
                </c:pt>
                <c:pt idx="3231">
                  <c:v>0.5670983449074074</c:v>
                </c:pt>
                <c:pt idx="3232">
                  <c:v>0.56710281250000005</c:v>
                </c:pt>
                <c:pt idx="3233">
                  <c:v>0.56710721064814817</c:v>
                </c:pt>
                <c:pt idx="3234">
                  <c:v>0.56711150462962967</c:v>
                </c:pt>
                <c:pt idx="3235">
                  <c:v>0.56711577546296299</c:v>
                </c:pt>
                <c:pt idx="3236">
                  <c:v>0.56712045138888889</c:v>
                </c:pt>
                <c:pt idx="3237">
                  <c:v>0.56712504629629634</c:v>
                </c:pt>
                <c:pt idx="3238">
                  <c:v>0.56712930555555563</c:v>
                </c:pt>
                <c:pt idx="3239">
                  <c:v>0.56713396990740739</c:v>
                </c:pt>
                <c:pt idx="3240">
                  <c:v>0.56713782407407409</c:v>
                </c:pt>
                <c:pt idx="3241">
                  <c:v>0.56714201388888885</c:v>
                </c:pt>
                <c:pt idx="3242">
                  <c:v>0.56714637731481476</c:v>
                </c:pt>
                <c:pt idx="3243">
                  <c:v>0.56715024305555561</c:v>
                </c:pt>
                <c:pt idx="3244">
                  <c:v>0.56715451388888882</c:v>
                </c:pt>
                <c:pt idx="3245">
                  <c:v>0.56715928240740743</c:v>
                </c:pt>
                <c:pt idx="3246">
                  <c:v>0.56716377314814814</c:v>
                </c:pt>
                <c:pt idx="3247">
                  <c:v>0.56716806712962964</c:v>
                </c:pt>
                <c:pt idx="3248">
                  <c:v>0.56717266203703709</c:v>
                </c:pt>
                <c:pt idx="3249">
                  <c:v>0.56717725694444443</c:v>
                </c:pt>
                <c:pt idx="3250">
                  <c:v>0.56718168981481487</c:v>
                </c:pt>
                <c:pt idx="3251">
                  <c:v>0.56718630787037039</c:v>
                </c:pt>
                <c:pt idx="3252">
                  <c:v>0.56719048611111111</c:v>
                </c:pt>
                <c:pt idx="3253">
                  <c:v>0.5671949652777778</c:v>
                </c:pt>
                <c:pt idx="3254">
                  <c:v>0.56719893518518516</c:v>
                </c:pt>
                <c:pt idx="3255">
                  <c:v>0.56720281250000004</c:v>
                </c:pt>
                <c:pt idx="3256">
                  <c:v>0.56720677083333337</c:v>
                </c:pt>
                <c:pt idx="3257">
                  <c:v>0.56721071759259256</c:v>
                </c:pt>
                <c:pt idx="3258">
                  <c:v>0.56721469907407407</c:v>
                </c:pt>
                <c:pt idx="3259">
                  <c:v>0.56721905092592595</c:v>
                </c:pt>
                <c:pt idx="3260">
                  <c:v>0.56722361111111108</c:v>
                </c:pt>
                <c:pt idx="3261">
                  <c:v>0.56722797453703711</c:v>
                </c:pt>
                <c:pt idx="3262">
                  <c:v>0.56723224537037031</c:v>
                </c:pt>
                <c:pt idx="3263">
                  <c:v>0.56723658564814816</c:v>
                </c:pt>
                <c:pt idx="3264">
                  <c:v>0.56724385416666667</c:v>
                </c:pt>
                <c:pt idx="3265">
                  <c:v>0.56724821759259259</c:v>
                </c:pt>
                <c:pt idx="3266">
                  <c:v>0.56725282407407407</c:v>
                </c:pt>
                <c:pt idx="3267">
                  <c:v>0.56725718749999998</c:v>
                </c:pt>
                <c:pt idx="3268">
                  <c:v>0.56726144675925927</c:v>
                </c:pt>
                <c:pt idx="3269">
                  <c:v>0.56726528935185183</c:v>
                </c:pt>
                <c:pt idx="3270">
                  <c:v>0.56726932870370372</c:v>
                </c:pt>
                <c:pt idx="3271">
                  <c:v>0.56727327546296291</c:v>
                </c:pt>
                <c:pt idx="3272">
                  <c:v>0.56727714120370376</c:v>
                </c:pt>
                <c:pt idx="3273">
                  <c:v>0.56728134259259255</c:v>
                </c:pt>
                <c:pt idx="3274">
                  <c:v>0.5672852083333334</c:v>
                </c:pt>
                <c:pt idx="3275">
                  <c:v>0.56728902777777779</c:v>
                </c:pt>
                <c:pt idx="3276">
                  <c:v>0.56729312500000006</c:v>
                </c:pt>
                <c:pt idx="3277">
                  <c:v>0.56729704861111108</c:v>
                </c:pt>
                <c:pt idx="3278">
                  <c:v>0.56730091435185181</c:v>
                </c:pt>
                <c:pt idx="3279">
                  <c:v>0.56730528935185187</c:v>
                </c:pt>
                <c:pt idx="3280">
                  <c:v>0.56730978009259259</c:v>
                </c:pt>
                <c:pt idx="3281">
                  <c:v>0.56731422453703706</c:v>
                </c:pt>
                <c:pt idx="3282">
                  <c:v>0.56731853009259259</c:v>
                </c:pt>
                <c:pt idx="3283">
                  <c:v>0.56732303240740733</c:v>
                </c:pt>
                <c:pt idx="3284">
                  <c:v>0.56732756944444451</c:v>
                </c:pt>
                <c:pt idx="3285">
                  <c:v>0.56733195601851849</c:v>
                </c:pt>
                <c:pt idx="3286">
                  <c:v>0.56733622685185192</c:v>
                </c:pt>
                <c:pt idx="3287">
                  <c:v>0.56734067129629628</c:v>
                </c:pt>
                <c:pt idx="3288">
                  <c:v>0.56734513888888893</c:v>
                </c:pt>
                <c:pt idx="3289">
                  <c:v>0.56734944444444446</c:v>
                </c:pt>
                <c:pt idx="3290">
                  <c:v>0.56735381944444441</c:v>
                </c:pt>
                <c:pt idx="3291">
                  <c:v>0.56735805555555563</c:v>
                </c:pt>
                <c:pt idx="3292">
                  <c:v>0.56736229166666663</c:v>
                </c:pt>
                <c:pt idx="3293">
                  <c:v>0.56736630787037035</c:v>
                </c:pt>
                <c:pt idx="3294">
                  <c:v>0.56737026620370368</c:v>
                </c:pt>
                <c:pt idx="3295">
                  <c:v>0.5673743171296296</c:v>
                </c:pt>
                <c:pt idx="3296">
                  <c:v>0.56737835648148149</c:v>
                </c:pt>
                <c:pt idx="3297">
                  <c:v>0.56738557870370376</c:v>
                </c:pt>
                <c:pt idx="3298">
                  <c:v>0.56738990740740747</c:v>
                </c:pt>
                <c:pt idx="3299">
                  <c:v>0.56739437500000001</c:v>
                </c:pt>
                <c:pt idx="3300">
                  <c:v>0.56739890046296293</c:v>
                </c:pt>
                <c:pt idx="3301">
                  <c:v>0.56740341435185182</c:v>
                </c:pt>
                <c:pt idx="3302">
                  <c:v>0.56740769675925928</c:v>
                </c:pt>
                <c:pt idx="3303">
                  <c:v>0.56741217592592597</c:v>
                </c:pt>
                <c:pt idx="3304">
                  <c:v>0.56741641203703697</c:v>
                </c:pt>
                <c:pt idx="3305">
                  <c:v>0.56742085648148144</c:v>
                </c:pt>
                <c:pt idx="3306">
                  <c:v>0.56742493055555554</c:v>
                </c:pt>
                <c:pt idx="3307">
                  <c:v>0.56742886574074081</c:v>
                </c:pt>
                <c:pt idx="3308">
                  <c:v>0.56743287037037038</c:v>
                </c:pt>
                <c:pt idx="3309">
                  <c:v>0.56743700231481486</c:v>
                </c:pt>
                <c:pt idx="3310">
                  <c:v>0.56744133101851857</c:v>
                </c:pt>
                <c:pt idx="3311">
                  <c:v>0.56744565972222227</c:v>
                </c:pt>
                <c:pt idx="3312">
                  <c:v>0.56745049768518518</c:v>
                </c:pt>
                <c:pt idx="3313">
                  <c:v>0.56745497685185187</c:v>
                </c:pt>
                <c:pt idx="3314">
                  <c:v>0.56745947916666661</c:v>
                </c:pt>
                <c:pt idx="3315">
                  <c:v>0.56746400462962965</c:v>
                </c:pt>
                <c:pt idx="3316">
                  <c:v>0.56746841435185191</c:v>
                </c:pt>
                <c:pt idx="3317">
                  <c:v>0.56747304398148146</c:v>
                </c:pt>
                <c:pt idx="3318">
                  <c:v>0.56747765046296295</c:v>
                </c:pt>
                <c:pt idx="3319">
                  <c:v>0.56748226851851846</c:v>
                </c:pt>
                <c:pt idx="3320">
                  <c:v>0.56748658564814813</c:v>
                </c:pt>
                <c:pt idx="3321">
                  <c:v>0.56749070601851848</c:v>
                </c:pt>
                <c:pt idx="3322">
                  <c:v>0.56749465277777777</c:v>
                </c:pt>
                <c:pt idx="3323">
                  <c:v>0.56749871527777784</c:v>
                </c:pt>
                <c:pt idx="3324">
                  <c:v>0.56750275462962962</c:v>
                </c:pt>
                <c:pt idx="3325">
                  <c:v>0.56750694444444438</c:v>
                </c:pt>
                <c:pt idx="3326">
                  <c:v>0.56751092592592589</c:v>
                </c:pt>
                <c:pt idx="3327">
                  <c:v>0.56751495370370375</c:v>
                </c:pt>
                <c:pt idx="3328">
                  <c:v>0.56751906250000006</c:v>
                </c:pt>
                <c:pt idx="3329">
                  <c:v>0.56752304398148146</c:v>
                </c:pt>
                <c:pt idx="3330">
                  <c:v>0.56752979166666673</c:v>
                </c:pt>
                <c:pt idx="3331">
                  <c:v>0.56753424768518512</c:v>
                </c:pt>
                <c:pt idx="3332">
                  <c:v>0.56753843749999999</c:v>
                </c:pt>
                <c:pt idx="3333">
                  <c:v>0.56754315972222225</c:v>
                </c:pt>
                <c:pt idx="3334">
                  <c:v>0.56754760416666661</c:v>
                </c:pt>
                <c:pt idx="3335">
                  <c:v>0.56755212962962964</c:v>
                </c:pt>
                <c:pt idx="3336">
                  <c:v>0.56755663194444439</c:v>
                </c:pt>
                <c:pt idx="3337">
                  <c:v>0.56756097222222224</c:v>
                </c:pt>
                <c:pt idx="3338">
                  <c:v>0.56756554398148151</c:v>
                </c:pt>
                <c:pt idx="3339">
                  <c:v>0.56756997685185184</c:v>
                </c:pt>
                <c:pt idx="3340">
                  <c:v>0.56757435185185179</c:v>
                </c:pt>
                <c:pt idx="3341">
                  <c:v>0.56757869212962964</c:v>
                </c:pt>
                <c:pt idx="3342">
                  <c:v>0.56758346064814813</c:v>
                </c:pt>
                <c:pt idx="3343">
                  <c:v>0.5675879050925926</c:v>
                </c:pt>
                <c:pt idx="3344">
                  <c:v>0.56759189814814814</c:v>
                </c:pt>
                <c:pt idx="3345">
                  <c:v>0.56759597222222224</c:v>
                </c:pt>
                <c:pt idx="3346">
                  <c:v>0.56760008101851855</c:v>
                </c:pt>
                <c:pt idx="3347">
                  <c:v>0.56760407407407409</c:v>
                </c:pt>
                <c:pt idx="3348">
                  <c:v>0.56760862268518519</c:v>
                </c:pt>
                <c:pt idx="3349">
                  <c:v>0.5676129513888889</c:v>
                </c:pt>
                <c:pt idx="3350">
                  <c:v>0.56761756944444441</c:v>
                </c:pt>
                <c:pt idx="3351">
                  <c:v>0.56762207175925927</c:v>
                </c:pt>
                <c:pt idx="3352">
                  <c:v>0.56762648148148143</c:v>
                </c:pt>
                <c:pt idx="3353">
                  <c:v>0.56763083333333331</c:v>
                </c:pt>
                <c:pt idx="3354">
                  <c:v>0.56763554398148142</c:v>
                </c:pt>
                <c:pt idx="3355">
                  <c:v>0.56764008101851848</c:v>
                </c:pt>
                <c:pt idx="3356">
                  <c:v>0.56764439814814815</c:v>
                </c:pt>
                <c:pt idx="3357">
                  <c:v>0.56764875000000004</c:v>
                </c:pt>
                <c:pt idx="3358">
                  <c:v>0.56765281249999999</c:v>
                </c:pt>
                <c:pt idx="3359">
                  <c:v>0.56765670138888891</c:v>
                </c:pt>
                <c:pt idx="3360">
                  <c:v>0.56766079861111118</c:v>
                </c:pt>
                <c:pt idx="3361">
                  <c:v>0.56766490740740738</c:v>
                </c:pt>
                <c:pt idx="3362">
                  <c:v>0.56766954861111107</c:v>
                </c:pt>
                <c:pt idx="3363">
                  <c:v>0.56767680555555555</c:v>
                </c:pt>
                <c:pt idx="3364">
                  <c:v>0.56768116898148147</c:v>
                </c:pt>
                <c:pt idx="3365">
                  <c:v>0.5676854745370371</c:v>
                </c:pt>
                <c:pt idx="3366">
                  <c:v>0.56768991898148147</c:v>
                </c:pt>
                <c:pt idx="3367">
                  <c:v>0.56769446759259257</c:v>
                </c:pt>
                <c:pt idx="3368">
                  <c:v>0.56769869212962965</c:v>
                </c:pt>
                <c:pt idx="3369">
                  <c:v>0.56770329861111113</c:v>
                </c:pt>
                <c:pt idx="3370">
                  <c:v>0.56770775462962964</c:v>
                </c:pt>
                <c:pt idx="3371">
                  <c:v>0.56771233796296294</c:v>
                </c:pt>
                <c:pt idx="3372">
                  <c:v>0.56771649305555549</c:v>
                </c:pt>
                <c:pt idx="3373">
                  <c:v>0.56772041666666662</c:v>
                </c:pt>
                <c:pt idx="3374">
                  <c:v>0.56772428240740747</c:v>
                </c:pt>
                <c:pt idx="3375">
                  <c:v>0.56772839120370377</c:v>
                </c:pt>
                <c:pt idx="3376">
                  <c:v>0.56773230324074075</c:v>
                </c:pt>
                <c:pt idx="3377">
                  <c:v>0.5677362037037037</c:v>
                </c:pt>
                <c:pt idx="3378">
                  <c:v>0.56774035879629625</c:v>
                </c:pt>
                <c:pt idx="3379">
                  <c:v>0.56774421296296296</c:v>
                </c:pt>
                <c:pt idx="3380">
                  <c:v>0.56774806712962966</c:v>
                </c:pt>
                <c:pt idx="3381">
                  <c:v>0.56775217592592597</c:v>
                </c:pt>
                <c:pt idx="3382">
                  <c:v>0.5677561342592593</c:v>
                </c:pt>
                <c:pt idx="3383">
                  <c:v>0.56776056712962963</c:v>
                </c:pt>
                <c:pt idx="3384">
                  <c:v>0.56776489583333334</c:v>
                </c:pt>
                <c:pt idx="3385">
                  <c:v>0.56776932870370367</c:v>
                </c:pt>
                <c:pt idx="3386">
                  <c:v>0.56777364583333334</c:v>
                </c:pt>
                <c:pt idx="3387">
                  <c:v>0.56777821759259262</c:v>
                </c:pt>
                <c:pt idx="3388">
                  <c:v>0.56778241898148152</c:v>
                </c:pt>
                <c:pt idx="3389">
                  <c:v>0.56778700231481483</c:v>
                </c:pt>
                <c:pt idx="3390">
                  <c:v>0.56779141203703698</c:v>
                </c:pt>
                <c:pt idx="3391">
                  <c:v>0.56779577546296289</c:v>
                </c:pt>
                <c:pt idx="3392">
                  <c:v>0.56779996527777776</c:v>
                </c:pt>
                <c:pt idx="3393">
                  <c:v>0.56780475694444443</c:v>
                </c:pt>
                <c:pt idx="3394">
                  <c:v>0.56780920138888891</c:v>
                </c:pt>
                <c:pt idx="3395">
                  <c:v>0.56781334490740742</c:v>
                </c:pt>
                <c:pt idx="3396">
                  <c:v>0.56781731481481479</c:v>
                </c:pt>
                <c:pt idx="3397">
                  <c:v>0.56782366898148151</c:v>
                </c:pt>
                <c:pt idx="3398">
                  <c:v>0.56782767361111108</c:v>
                </c:pt>
                <c:pt idx="3399">
                  <c:v>0.56783184027777778</c:v>
                </c:pt>
                <c:pt idx="3400">
                  <c:v>0.56783635416666667</c:v>
                </c:pt>
                <c:pt idx="3401">
                  <c:v>0.5678405671296296</c:v>
                </c:pt>
                <c:pt idx="3402">
                  <c:v>0.5678449884259259</c:v>
                </c:pt>
                <c:pt idx="3403">
                  <c:v>0.56784937499999999</c:v>
                </c:pt>
                <c:pt idx="3404">
                  <c:v>0.56785370370370369</c:v>
                </c:pt>
                <c:pt idx="3405">
                  <c:v>0.56785783564814818</c:v>
                </c:pt>
                <c:pt idx="3406">
                  <c:v>0.56786262731481485</c:v>
                </c:pt>
                <c:pt idx="3407">
                  <c:v>0.56786731481481478</c:v>
                </c:pt>
                <c:pt idx="3408">
                  <c:v>0.56787172453703705</c:v>
                </c:pt>
                <c:pt idx="3409">
                  <c:v>0.56787574074074076</c:v>
                </c:pt>
                <c:pt idx="3410">
                  <c:v>0.56787974537037034</c:v>
                </c:pt>
                <c:pt idx="3411">
                  <c:v>0.56788371527777781</c:v>
                </c:pt>
                <c:pt idx="3412">
                  <c:v>0.56788784722222219</c:v>
                </c:pt>
                <c:pt idx="3413">
                  <c:v>0.56789187500000005</c:v>
                </c:pt>
                <c:pt idx="3414">
                  <c:v>0.56789646990740739</c:v>
                </c:pt>
                <c:pt idx="3415">
                  <c:v>0.56790089120370368</c:v>
                </c:pt>
                <c:pt idx="3416">
                  <c:v>0.56790537037037037</c:v>
                </c:pt>
                <c:pt idx="3417">
                  <c:v>0.56790969907407407</c:v>
                </c:pt>
                <c:pt idx="3418">
                  <c:v>0.56791415509259258</c:v>
                </c:pt>
                <c:pt idx="3419">
                  <c:v>0.56791844907407407</c:v>
                </c:pt>
                <c:pt idx="3420">
                  <c:v>0.56792278935185181</c:v>
                </c:pt>
                <c:pt idx="3421">
                  <c:v>0.5679271759259259</c:v>
                </c:pt>
                <c:pt idx="3422">
                  <c:v>0.56793173611111114</c:v>
                </c:pt>
                <c:pt idx="3423">
                  <c:v>0.56793636574074069</c:v>
                </c:pt>
                <c:pt idx="3424">
                  <c:v>0.5679403472222222</c:v>
                </c:pt>
                <c:pt idx="3425">
                  <c:v>0.5679442013888889</c:v>
                </c:pt>
                <c:pt idx="3426">
                  <c:v>0.56794821759259262</c:v>
                </c:pt>
                <c:pt idx="3427">
                  <c:v>0.56795219907407402</c:v>
                </c:pt>
                <c:pt idx="3428">
                  <c:v>0.56795611111111111</c:v>
                </c:pt>
                <c:pt idx="3429">
                  <c:v>0.567960150462963</c:v>
                </c:pt>
                <c:pt idx="3430">
                  <c:v>0.56796637731481481</c:v>
                </c:pt>
                <c:pt idx="3431">
                  <c:v>0.56797031249999996</c:v>
                </c:pt>
                <c:pt idx="3432">
                  <c:v>0.56797418981481484</c:v>
                </c:pt>
                <c:pt idx="3433">
                  <c:v>0.56797822916666674</c:v>
                </c:pt>
                <c:pt idx="3434">
                  <c:v>0.56798231481481476</c:v>
                </c:pt>
                <c:pt idx="3435">
                  <c:v>0.56798677083333338</c:v>
                </c:pt>
                <c:pt idx="3436">
                  <c:v>0.56799106481481487</c:v>
                </c:pt>
                <c:pt idx="3437">
                  <c:v>0.56799546296296299</c:v>
                </c:pt>
                <c:pt idx="3438">
                  <c:v>0.56799971064814814</c:v>
                </c:pt>
                <c:pt idx="3439">
                  <c:v>0.56800414351851847</c:v>
                </c:pt>
                <c:pt idx="3440">
                  <c:v>0.56800832175925919</c:v>
                </c:pt>
                <c:pt idx="3441">
                  <c:v>0.56801290509259261</c:v>
                </c:pt>
                <c:pt idx="3442">
                  <c:v>0.56801723379629632</c:v>
                </c:pt>
                <c:pt idx="3443">
                  <c:v>0.56802153935185185</c:v>
                </c:pt>
                <c:pt idx="3444">
                  <c:v>0.56802585648148152</c:v>
                </c:pt>
                <c:pt idx="3445">
                  <c:v>0.5680303703703703</c:v>
                </c:pt>
                <c:pt idx="3446">
                  <c:v>0.56803487268518515</c:v>
                </c:pt>
                <c:pt idx="3447">
                  <c:v>0.56803912037037041</c:v>
                </c:pt>
                <c:pt idx="3448">
                  <c:v>0.56804302083333336</c:v>
                </c:pt>
                <c:pt idx="3449">
                  <c:v>0.5680470138888889</c:v>
                </c:pt>
                <c:pt idx="3450">
                  <c:v>0.56805097222222223</c:v>
                </c:pt>
                <c:pt idx="3451">
                  <c:v>0.56805499999999998</c:v>
                </c:pt>
                <c:pt idx="3452">
                  <c:v>0.56805978009259261</c:v>
                </c:pt>
                <c:pt idx="3453">
                  <c:v>0.56806432870370371</c:v>
                </c:pt>
                <c:pt idx="3454">
                  <c:v>0.56806879629629636</c:v>
                </c:pt>
                <c:pt idx="3455">
                  <c:v>0.56807327546296293</c:v>
                </c:pt>
                <c:pt idx="3456">
                  <c:v>0.56807760416666664</c:v>
                </c:pt>
                <c:pt idx="3457">
                  <c:v>0.56808225694444447</c:v>
                </c:pt>
                <c:pt idx="3458">
                  <c:v>0.56808650462962962</c:v>
                </c:pt>
                <c:pt idx="3459">
                  <c:v>0.56809096064814812</c:v>
                </c:pt>
                <c:pt idx="3460">
                  <c:v>0.56809528935185183</c:v>
                </c:pt>
                <c:pt idx="3461">
                  <c:v>0.56809972222222227</c:v>
                </c:pt>
                <c:pt idx="3462">
                  <c:v>0.56810369212962963</c:v>
                </c:pt>
                <c:pt idx="3463">
                  <c:v>0.56811004629629636</c:v>
                </c:pt>
                <c:pt idx="3464">
                  <c:v>0.56811398148148151</c:v>
                </c:pt>
                <c:pt idx="3465">
                  <c:v>0.56811814814814821</c:v>
                </c:pt>
                <c:pt idx="3466">
                  <c:v>0.56812280092592593</c:v>
                </c:pt>
                <c:pt idx="3467">
                  <c:v>0.56812747685185183</c:v>
                </c:pt>
                <c:pt idx="3468">
                  <c:v>0.56813199074074072</c:v>
                </c:pt>
                <c:pt idx="3469">
                  <c:v>0.56813649305555558</c:v>
                </c:pt>
                <c:pt idx="3470">
                  <c:v>0.56814082175925928</c:v>
                </c:pt>
                <c:pt idx="3471">
                  <c:v>0.56814541666666674</c:v>
                </c:pt>
                <c:pt idx="3472">
                  <c:v>0.56814984953703707</c:v>
                </c:pt>
                <c:pt idx="3473">
                  <c:v>0.56815430555555557</c:v>
                </c:pt>
                <c:pt idx="3474">
                  <c:v>0.56815871527777773</c:v>
                </c:pt>
                <c:pt idx="3475">
                  <c:v>0.56816326388888883</c:v>
                </c:pt>
                <c:pt idx="3476">
                  <c:v>0.56816721064814812</c:v>
                </c:pt>
                <c:pt idx="3477">
                  <c:v>0.56817123842592598</c:v>
                </c:pt>
                <c:pt idx="3478">
                  <c:v>0.56817524305555556</c:v>
                </c:pt>
                <c:pt idx="3479">
                  <c:v>0.5681793634259259</c:v>
                </c:pt>
                <c:pt idx="3480">
                  <c:v>0.5681833101851852</c:v>
                </c:pt>
                <c:pt idx="3481">
                  <c:v>0.56818738425925919</c:v>
                </c:pt>
                <c:pt idx="3482">
                  <c:v>0.56819146990740743</c:v>
                </c:pt>
                <c:pt idx="3483">
                  <c:v>0.56819546296296297</c:v>
                </c:pt>
                <c:pt idx="3484">
                  <c:v>0.56819947916666669</c:v>
                </c:pt>
                <c:pt idx="3485">
                  <c:v>0.56820355324074068</c:v>
                </c:pt>
                <c:pt idx="3486">
                  <c:v>0.56820788194444438</c:v>
                </c:pt>
                <c:pt idx="3487">
                  <c:v>0.56821254629629625</c:v>
                </c:pt>
                <c:pt idx="3488">
                  <c:v>0.56821685185185189</c:v>
                </c:pt>
                <c:pt idx="3489">
                  <c:v>0.56822131944444443</c:v>
                </c:pt>
                <c:pt idx="3490">
                  <c:v>0.56822590277777774</c:v>
                </c:pt>
                <c:pt idx="3491">
                  <c:v>0.56823035879629635</c:v>
                </c:pt>
                <c:pt idx="3492">
                  <c:v>0.56823481481481475</c:v>
                </c:pt>
                <c:pt idx="3493">
                  <c:v>0.56823924768518519</c:v>
                </c:pt>
                <c:pt idx="3494">
                  <c:v>0.56824379629629629</c:v>
                </c:pt>
                <c:pt idx="3495">
                  <c:v>0.56824834490740739</c:v>
                </c:pt>
                <c:pt idx="3496">
                  <c:v>0.56825552083333331</c:v>
                </c:pt>
                <c:pt idx="3497">
                  <c:v>0.56826001157407402</c:v>
                </c:pt>
                <c:pt idx="3498">
                  <c:v>0.56826439814814822</c:v>
                </c:pt>
                <c:pt idx="3499">
                  <c:v>0.56826839120370376</c:v>
                </c:pt>
                <c:pt idx="3500">
                  <c:v>0.56827250000000007</c:v>
                </c:pt>
                <c:pt idx="3501">
                  <c:v>0.56827658564814809</c:v>
                </c:pt>
                <c:pt idx="3502">
                  <c:v>0.56828074074074075</c:v>
                </c:pt>
                <c:pt idx="3503">
                  <c:v>0.56828531250000003</c:v>
                </c:pt>
                <c:pt idx="3504">
                  <c:v>0.56828996527777775</c:v>
                </c:pt>
                <c:pt idx="3505">
                  <c:v>0.56829447916666664</c:v>
                </c:pt>
                <c:pt idx="3506">
                  <c:v>0.56829900462962957</c:v>
                </c:pt>
                <c:pt idx="3507">
                  <c:v>0.56830339120370377</c:v>
                </c:pt>
                <c:pt idx="3508">
                  <c:v>0.56830813657407409</c:v>
                </c:pt>
                <c:pt idx="3509">
                  <c:v>0.56831271990740739</c:v>
                </c:pt>
                <c:pt idx="3510">
                  <c:v>0.56831719907407408</c:v>
                </c:pt>
                <c:pt idx="3511">
                  <c:v>0.56832158564814816</c:v>
                </c:pt>
                <c:pt idx="3512">
                  <c:v>0.56832583333333331</c:v>
                </c:pt>
                <c:pt idx="3513">
                  <c:v>0.56832990740740741</c:v>
                </c:pt>
                <c:pt idx="3514">
                  <c:v>0.56833396990740737</c:v>
                </c:pt>
                <c:pt idx="3515">
                  <c:v>0.56833795138888887</c:v>
                </c:pt>
                <c:pt idx="3516">
                  <c:v>0.56834209490740739</c:v>
                </c:pt>
                <c:pt idx="3517">
                  <c:v>0.56834656250000004</c:v>
                </c:pt>
                <c:pt idx="3518">
                  <c:v>0.56835111111111114</c:v>
                </c:pt>
                <c:pt idx="3519">
                  <c:v>0.56835547453703705</c:v>
                </c:pt>
                <c:pt idx="3520">
                  <c:v>0.56836013888888892</c:v>
                </c:pt>
                <c:pt idx="3521">
                  <c:v>0.56836450231481483</c:v>
                </c:pt>
                <c:pt idx="3522">
                  <c:v>0.56836887731481478</c:v>
                </c:pt>
                <c:pt idx="3523">
                  <c:v>0.56837341435185185</c:v>
                </c:pt>
                <c:pt idx="3524">
                  <c:v>0.56837793981481488</c:v>
                </c:pt>
                <c:pt idx="3525">
                  <c:v>0.56838254629629625</c:v>
                </c:pt>
                <c:pt idx="3526">
                  <c:v>0.56838694444444438</c:v>
                </c:pt>
                <c:pt idx="3527">
                  <c:v>0.56839122685185184</c:v>
                </c:pt>
                <c:pt idx="3528">
                  <c:v>0.56839515046296296</c:v>
                </c:pt>
                <c:pt idx="3529">
                  <c:v>0.56840142361111112</c:v>
                </c:pt>
                <c:pt idx="3530">
                  <c:v>0.56840550925925926</c:v>
                </c:pt>
                <c:pt idx="3531">
                  <c:v>0.56840960648148153</c:v>
                </c:pt>
                <c:pt idx="3532">
                  <c:v>0.56841351851851851</c:v>
                </c:pt>
                <c:pt idx="3533">
                  <c:v>0.56841759259259261</c:v>
                </c:pt>
                <c:pt idx="3534">
                  <c:v>0.56842157407407401</c:v>
                </c:pt>
                <c:pt idx="3535">
                  <c:v>0.5684256134259259</c:v>
                </c:pt>
                <c:pt idx="3536">
                  <c:v>0.5684296875</c:v>
                </c:pt>
                <c:pt idx="3537">
                  <c:v>0.56843402777777785</c:v>
                </c:pt>
                <c:pt idx="3538">
                  <c:v>0.56843862268518519</c:v>
                </c:pt>
                <c:pt idx="3539">
                  <c:v>0.5684428587962963</c:v>
                </c:pt>
                <c:pt idx="3540">
                  <c:v>0.56844739583333337</c:v>
                </c:pt>
                <c:pt idx="3541">
                  <c:v>0.56845207175925927</c:v>
                </c:pt>
                <c:pt idx="3542">
                  <c:v>0.56845627314814817</c:v>
                </c:pt>
                <c:pt idx="3543">
                  <c:v>0.56846076388888889</c:v>
                </c:pt>
                <c:pt idx="3544">
                  <c:v>0.56846518518518518</c:v>
                </c:pt>
                <c:pt idx="3545">
                  <c:v>0.56846964120370369</c:v>
                </c:pt>
                <c:pt idx="3546">
                  <c:v>0.56847402777777778</c:v>
                </c:pt>
                <c:pt idx="3547">
                  <c:v>0.56847849537037043</c:v>
                </c:pt>
                <c:pt idx="3548">
                  <c:v>0.56848277777777778</c:v>
                </c:pt>
                <c:pt idx="3549">
                  <c:v>0.56848736111111109</c:v>
                </c:pt>
                <c:pt idx="3550">
                  <c:v>0.56849151620370375</c:v>
                </c:pt>
                <c:pt idx="3551">
                  <c:v>0.56849556712962956</c:v>
                </c:pt>
                <c:pt idx="3552">
                  <c:v>0.56849962962962963</c:v>
                </c:pt>
                <c:pt idx="3553">
                  <c:v>0.5685036921296297</c:v>
                </c:pt>
                <c:pt idx="3554">
                  <c:v>0.56850774305555551</c:v>
                </c:pt>
                <c:pt idx="3555">
                  <c:v>0.56851228009259258</c:v>
                </c:pt>
                <c:pt idx="3556">
                  <c:v>0.56851686342592589</c:v>
                </c:pt>
                <c:pt idx="3557">
                  <c:v>0.56852153935185179</c:v>
                </c:pt>
                <c:pt idx="3558">
                  <c:v>0.56852584490740743</c:v>
                </c:pt>
                <c:pt idx="3559">
                  <c:v>0.56853031249999997</c:v>
                </c:pt>
                <c:pt idx="3560">
                  <c:v>0.56853771990740742</c:v>
                </c:pt>
                <c:pt idx="3561">
                  <c:v>0.56854219907407411</c:v>
                </c:pt>
                <c:pt idx="3562">
                  <c:v>0.56854664351851858</c:v>
                </c:pt>
                <c:pt idx="3563">
                  <c:v>0.56855106481481477</c:v>
                </c:pt>
                <c:pt idx="3564">
                  <c:v>0.56855525462962964</c:v>
                </c:pt>
                <c:pt idx="3565">
                  <c:v>0.56855939814814815</c:v>
                </c:pt>
                <c:pt idx="3566">
                  <c:v>0.56856336805555563</c:v>
                </c:pt>
                <c:pt idx="3567">
                  <c:v>0.56856766203703701</c:v>
                </c:pt>
                <c:pt idx="3568">
                  <c:v>0.56857218749999994</c:v>
                </c:pt>
                <c:pt idx="3569">
                  <c:v>0.56857688657407401</c:v>
                </c:pt>
                <c:pt idx="3570">
                  <c:v>0.56858113425925927</c:v>
                </c:pt>
                <c:pt idx="3571">
                  <c:v>0.5685857870370371</c:v>
                </c:pt>
                <c:pt idx="3572">
                  <c:v>0.56859015046296302</c:v>
                </c:pt>
                <c:pt idx="3573">
                  <c:v>0.56859450231481479</c:v>
                </c:pt>
                <c:pt idx="3574">
                  <c:v>0.56859891203703705</c:v>
                </c:pt>
                <c:pt idx="3575">
                  <c:v>0.56860326388888882</c:v>
                </c:pt>
                <c:pt idx="3576">
                  <c:v>0.56860778935185186</c:v>
                </c:pt>
                <c:pt idx="3577">
                  <c:v>0.56861230324074075</c:v>
                </c:pt>
                <c:pt idx="3578">
                  <c:v>0.56861637731481485</c:v>
                </c:pt>
                <c:pt idx="3579">
                  <c:v>0.56862050925925922</c:v>
                </c:pt>
                <c:pt idx="3580">
                  <c:v>0.56862450231481476</c:v>
                </c:pt>
                <c:pt idx="3581">
                  <c:v>0.56862862268518521</c:v>
                </c:pt>
                <c:pt idx="3582">
                  <c:v>0.56863255787037037</c:v>
                </c:pt>
                <c:pt idx="3583">
                  <c:v>0.5686367708333333</c:v>
                </c:pt>
                <c:pt idx="3584">
                  <c:v>0.56864074074074067</c:v>
                </c:pt>
                <c:pt idx="3585">
                  <c:v>0.56864464120370373</c:v>
                </c:pt>
                <c:pt idx="3586">
                  <c:v>0.56865115740740746</c:v>
                </c:pt>
                <c:pt idx="3587">
                  <c:v>0.56865517361111106</c:v>
                </c:pt>
                <c:pt idx="3588">
                  <c:v>0.56865935185185179</c:v>
                </c:pt>
                <c:pt idx="3589">
                  <c:v>0.5686640277777778</c:v>
                </c:pt>
                <c:pt idx="3590">
                  <c:v>0.56866847222222228</c:v>
                </c:pt>
                <c:pt idx="3591">
                  <c:v>0.56867314814814818</c:v>
                </c:pt>
                <c:pt idx="3592">
                  <c:v>0.56867771990740745</c:v>
                </c:pt>
                <c:pt idx="3593">
                  <c:v>0.5686819675925926</c:v>
                </c:pt>
                <c:pt idx="3594">
                  <c:v>0.56868668981481485</c:v>
                </c:pt>
                <c:pt idx="3595">
                  <c:v>0.56869091435185182</c:v>
                </c:pt>
                <c:pt idx="3596">
                  <c:v>0.5686955208333333</c:v>
                </c:pt>
                <c:pt idx="3597">
                  <c:v>0.56869984953703701</c:v>
                </c:pt>
                <c:pt idx="3598">
                  <c:v>0.56870450231481484</c:v>
                </c:pt>
                <c:pt idx="3599">
                  <c:v>0.56870900462962959</c:v>
                </c:pt>
                <c:pt idx="3600">
                  <c:v>0.56871357638888886</c:v>
                </c:pt>
                <c:pt idx="3601">
                  <c:v>0.56871774305555556</c:v>
                </c:pt>
                <c:pt idx="3602">
                  <c:v>0.56872171296296303</c:v>
                </c:pt>
                <c:pt idx="3603">
                  <c:v>0.56872577546296299</c:v>
                </c:pt>
                <c:pt idx="3604">
                  <c:v>0.5687298842592593</c:v>
                </c:pt>
                <c:pt idx="3605">
                  <c:v>0.56873402777777782</c:v>
                </c:pt>
                <c:pt idx="3606">
                  <c:v>0.56873873842592593</c:v>
                </c:pt>
                <c:pt idx="3607">
                  <c:v>0.56874309027777781</c:v>
                </c:pt>
                <c:pt idx="3608">
                  <c:v>0.56874776620370371</c:v>
                </c:pt>
                <c:pt idx="3609">
                  <c:v>0.56875199074074068</c:v>
                </c:pt>
                <c:pt idx="3610">
                  <c:v>0.56875673611111111</c:v>
                </c:pt>
                <c:pt idx="3611">
                  <c:v>0.56876105324074078</c:v>
                </c:pt>
                <c:pt idx="3612">
                  <c:v>0.56876565972222226</c:v>
                </c:pt>
                <c:pt idx="3613">
                  <c:v>0.56877334490740739</c:v>
                </c:pt>
                <c:pt idx="3614">
                  <c:v>0.56877785879629628</c:v>
                </c:pt>
                <c:pt idx="3615">
                  <c:v>0.56878223379629633</c:v>
                </c:pt>
                <c:pt idx="3616">
                  <c:v>0.56878622685185187</c:v>
                </c:pt>
                <c:pt idx="3617">
                  <c:v>0.56879033564814818</c:v>
                </c:pt>
                <c:pt idx="3618">
                  <c:v>0.5687946064814815</c:v>
                </c:pt>
                <c:pt idx="3619">
                  <c:v>0.56879930555555558</c:v>
                </c:pt>
                <c:pt idx="3620">
                  <c:v>0.56880394675925927</c:v>
                </c:pt>
                <c:pt idx="3621">
                  <c:v>0.56880850694444451</c:v>
                </c:pt>
                <c:pt idx="3622">
                  <c:v>0.56881305555555561</c:v>
                </c:pt>
                <c:pt idx="3623">
                  <c:v>0.56881785879629632</c:v>
                </c:pt>
                <c:pt idx="3624">
                  <c:v>0.56882250000000001</c:v>
                </c:pt>
                <c:pt idx="3625">
                  <c:v>0.56882715277777784</c:v>
                </c:pt>
                <c:pt idx="3626">
                  <c:v>0.56883171296296298</c:v>
                </c:pt>
                <c:pt idx="3627">
                  <c:v>0.56883646990740744</c:v>
                </c:pt>
                <c:pt idx="3628">
                  <c:v>0.56884105324074075</c:v>
                </c:pt>
                <c:pt idx="3629">
                  <c:v>0.56884512731481485</c:v>
                </c:pt>
                <c:pt idx="3630">
                  <c:v>0.56884935185185193</c:v>
                </c:pt>
                <c:pt idx="3631">
                  <c:v>0.56885334490740747</c:v>
                </c:pt>
                <c:pt idx="3632">
                  <c:v>0.56885756944444443</c:v>
                </c:pt>
                <c:pt idx="3633">
                  <c:v>0.56886177083333334</c:v>
                </c:pt>
                <c:pt idx="3634">
                  <c:v>0.56886578703703705</c:v>
                </c:pt>
                <c:pt idx="3635">
                  <c:v>0.56886997685185181</c:v>
                </c:pt>
                <c:pt idx="3636">
                  <c:v>0.5688740162037037</c:v>
                </c:pt>
                <c:pt idx="3637">
                  <c:v>0.56887819444444443</c:v>
                </c:pt>
                <c:pt idx="3638">
                  <c:v>0.56888219907407411</c:v>
                </c:pt>
                <c:pt idx="3639">
                  <c:v>0.56888694444444443</c:v>
                </c:pt>
                <c:pt idx="3640">
                  <c:v>0.5688940393518519</c:v>
                </c:pt>
                <c:pt idx="3641">
                  <c:v>0.56889840277777781</c:v>
                </c:pt>
                <c:pt idx="3642">
                  <c:v>0.56890288194444449</c:v>
                </c:pt>
                <c:pt idx="3643">
                  <c:v>0.56890725694444444</c:v>
                </c:pt>
                <c:pt idx="3644">
                  <c:v>0.56891187500000007</c:v>
                </c:pt>
                <c:pt idx="3645">
                  <c:v>0.56891637731481481</c:v>
                </c:pt>
                <c:pt idx="3646">
                  <c:v>0.56892083333333332</c:v>
                </c:pt>
                <c:pt idx="3647">
                  <c:v>0.56892554398148143</c:v>
                </c:pt>
                <c:pt idx="3648">
                  <c:v>0.56893012731481485</c:v>
                </c:pt>
                <c:pt idx="3649">
                  <c:v>0.56893495370370373</c:v>
                </c:pt>
                <c:pt idx="3650">
                  <c:v>0.56893951388888886</c:v>
                </c:pt>
                <c:pt idx="3651">
                  <c:v>0.56894353009259258</c:v>
                </c:pt>
                <c:pt idx="3652">
                  <c:v>0.56894754629629629</c:v>
                </c:pt>
                <c:pt idx="3653">
                  <c:v>0.56895164351851857</c:v>
                </c:pt>
                <c:pt idx="3654">
                  <c:v>0.56895582175925929</c:v>
                </c:pt>
                <c:pt idx="3655">
                  <c:v>0.56896024305555559</c:v>
                </c:pt>
                <c:pt idx="3656">
                  <c:v>0.56896484953703708</c:v>
                </c:pt>
                <c:pt idx="3657">
                  <c:v>0.56896949074074077</c:v>
                </c:pt>
                <c:pt idx="3658">
                  <c:v>0.56897406250000004</c:v>
                </c:pt>
                <c:pt idx="3659">
                  <c:v>0.56897856481481479</c:v>
                </c:pt>
                <c:pt idx="3660">
                  <c:v>0.56898295138888888</c:v>
                </c:pt>
                <c:pt idx="3661">
                  <c:v>0.56898773148148152</c:v>
                </c:pt>
                <c:pt idx="3662">
                  <c:v>0.56899219907407406</c:v>
                </c:pt>
                <c:pt idx="3663">
                  <c:v>0.56899666666666671</c:v>
                </c:pt>
                <c:pt idx="3664">
                  <c:v>0.56900129629629637</c:v>
                </c:pt>
                <c:pt idx="3665">
                  <c:v>0.56900530092592594</c:v>
                </c:pt>
                <c:pt idx="3666">
                  <c:v>0.56901186342592591</c:v>
                </c:pt>
                <c:pt idx="3667">
                  <c:v>0.56901601851851857</c:v>
                </c:pt>
                <c:pt idx="3668">
                  <c:v>0.56902008101851853</c:v>
                </c:pt>
                <c:pt idx="3669">
                  <c:v>0.56902478009259261</c:v>
                </c:pt>
                <c:pt idx="3670">
                  <c:v>0.5690291666666667</c:v>
                </c:pt>
                <c:pt idx="3671">
                  <c:v>0.56903398148148143</c:v>
                </c:pt>
                <c:pt idx="3672">
                  <c:v>0.56903857638888888</c:v>
                </c:pt>
                <c:pt idx="3673">
                  <c:v>0.5690431944444444</c:v>
                </c:pt>
                <c:pt idx="3674">
                  <c:v>0.5690478356481482</c:v>
                </c:pt>
                <c:pt idx="3675">
                  <c:v>0.56905221064814815</c:v>
                </c:pt>
                <c:pt idx="3676">
                  <c:v>0.56905708333333338</c:v>
                </c:pt>
                <c:pt idx="3677">
                  <c:v>0.5690617013888889</c:v>
                </c:pt>
                <c:pt idx="3678">
                  <c:v>0.56906635416666662</c:v>
                </c:pt>
                <c:pt idx="3679">
                  <c:v>0.5690704513888889</c:v>
                </c:pt>
                <c:pt idx="3680">
                  <c:v>0.56907447916666665</c:v>
                </c:pt>
                <c:pt idx="3681">
                  <c:v>0.56907864583333334</c:v>
                </c:pt>
                <c:pt idx="3682">
                  <c:v>0.5690827083333333</c:v>
                </c:pt>
                <c:pt idx="3683">
                  <c:v>0.56908685185185182</c:v>
                </c:pt>
                <c:pt idx="3684">
                  <c:v>0.56909101851851851</c:v>
                </c:pt>
                <c:pt idx="3685">
                  <c:v>0.56909512731481482</c:v>
                </c:pt>
                <c:pt idx="3686">
                  <c:v>0.56909927083333334</c:v>
                </c:pt>
                <c:pt idx="3687">
                  <c:v>0.56910328703703705</c:v>
                </c:pt>
                <c:pt idx="3688">
                  <c:v>0.56910739583333336</c:v>
                </c:pt>
                <c:pt idx="3689">
                  <c:v>0.56911196759259253</c:v>
                </c:pt>
                <c:pt idx="3690">
                  <c:v>0.56911689814814814</c:v>
                </c:pt>
                <c:pt idx="3691">
                  <c:v>0.56912166666666664</c:v>
                </c:pt>
                <c:pt idx="3692">
                  <c:v>0.56912643518518513</c:v>
                </c:pt>
                <c:pt idx="3693">
                  <c:v>0.56913405092592595</c:v>
                </c:pt>
                <c:pt idx="3694">
                  <c:v>0.56913849537037031</c:v>
                </c:pt>
                <c:pt idx="3695">
                  <c:v>0.56914346064814814</c:v>
                </c:pt>
                <c:pt idx="3696">
                  <c:v>0.56914792824074067</c:v>
                </c:pt>
                <c:pt idx="3697">
                  <c:v>0.56915243055555553</c:v>
                </c:pt>
                <c:pt idx="3698">
                  <c:v>0.56915730324074076</c:v>
                </c:pt>
                <c:pt idx="3699">
                  <c:v>0.56916160879629629</c:v>
                </c:pt>
                <c:pt idx="3700">
                  <c:v>0.56916633101851855</c:v>
                </c:pt>
                <c:pt idx="3701">
                  <c:v>0.56917034722222215</c:v>
                </c:pt>
                <c:pt idx="3702">
                  <c:v>0.56917453703703702</c:v>
                </c:pt>
                <c:pt idx="3703">
                  <c:v>0.5691785416666667</c:v>
                </c:pt>
                <c:pt idx="3704">
                  <c:v>0.56918276620370367</c:v>
                </c:pt>
                <c:pt idx="3705">
                  <c:v>0.56918733796296295</c:v>
                </c:pt>
                <c:pt idx="3706">
                  <c:v>0.56919174768518521</c:v>
                </c:pt>
                <c:pt idx="3707">
                  <c:v>0.56919650462962956</c:v>
                </c:pt>
                <c:pt idx="3708">
                  <c:v>0.56920107638888895</c:v>
                </c:pt>
                <c:pt idx="3709">
                  <c:v>0.56920565972222226</c:v>
                </c:pt>
                <c:pt idx="3710">
                  <c:v>0.5692101273148148</c:v>
                </c:pt>
                <c:pt idx="3711">
                  <c:v>0.56921498842592599</c:v>
                </c:pt>
                <c:pt idx="3712">
                  <c:v>0.56921958333333333</c:v>
                </c:pt>
                <c:pt idx="3713">
                  <c:v>0.56922420138888896</c:v>
                </c:pt>
                <c:pt idx="3714">
                  <c:v>0.56922872685185189</c:v>
                </c:pt>
                <c:pt idx="3715">
                  <c:v>0.56923282407407405</c:v>
                </c:pt>
                <c:pt idx="3716">
                  <c:v>0.56923674768518517</c:v>
                </c:pt>
                <c:pt idx="3717">
                  <c:v>0.56924096064814822</c:v>
                </c:pt>
                <c:pt idx="3718">
                  <c:v>0.56924515046296298</c:v>
                </c:pt>
                <c:pt idx="3719">
                  <c:v>0.56925260416666668</c:v>
                </c:pt>
                <c:pt idx="3720">
                  <c:v>0.56925706018518518</c:v>
                </c:pt>
                <c:pt idx="3721">
                  <c:v>0.56926159722222225</c:v>
                </c:pt>
                <c:pt idx="3722">
                  <c:v>0.56926605324074075</c:v>
                </c:pt>
                <c:pt idx="3723">
                  <c:v>0.56927063657407406</c:v>
                </c:pt>
                <c:pt idx="3724">
                  <c:v>0.56927575231481475</c:v>
                </c:pt>
                <c:pt idx="3725">
                  <c:v>0.56928041666666662</c:v>
                </c:pt>
                <c:pt idx="3726">
                  <c:v>0.56928513888888888</c:v>
                </c:pt>
                <c:pt idx="3727">
                  <c:v>0.56928956018518517</c:v>
                </c:pt>
                <c:pt idx="3728">
                  <c:v>0.56929372685185187</c:v>
                </c:pt>
                <c:pt idx="3729">
                  <c:v>0.56929787037037038</c:v>
                </c:pt>
                <c:pt idx="3730">
                  <c:v>0.56930193287037034</c:v>
                </c:pt>
                <c:pt idx="3731">
                  <c:v>0.56930612268518521</c:v>
                </c:pt>
                <c:pt idx="3732">
                  <c:v>0.56931038194444439</c:v>
                </c:pt>
                <c:pt idx="3733">
                  <c:v>0.56931444444444446</c:v>
                </c:pt>
                <c:pt idx="3734">
                  <c:v>0.5693184722222222</c:v>
                </c:pt>
                <c:pt idx="3735">
                  <c:v>0.56932262731481476</c:v>
                </c:pt>
                <c:pt idx="3736">
                  <c:v>0.56932675925925924</c:v>
                </c:pt>
                <c:pt idx="3737">
                  <c:v>0.56933091435185179</c:v>
                </c:pt>
                <c:pt idx="3738">
                  <c:v>0.56933495370370368</c:v>
                </c:pt>
                <c:pt idx="3739">
                  <c:v>0.56933954861111113</c:v>
                </c:pt>
                <c:pt idx="3740">
                  <c:v>0.56934391203703705</c:v>
                </c:pt>
                <c:pt idx="3741">
                  <c:v>0.56934877314814814</c:v>
                </c:pt>
                <c:pt idx="3742">
                  <c:v>0.56935310185185184</c:v>
                </c:pt>
                <c:pt idx="3743">
                  <c:v>0.56935787037037033</c:v>
                </c:pt>
                <c:pt idx="3744">
                  <c:v>0.56936248842592596</c:v>
                </c:pt>
                <c:pt idx="3745">
                  <c:v>0.56936696759259264</c:v>
                </c:pt>
                <c:pt idx="3746">
                  <c:v>0.56937422453703701</c:v>
                </c:pt>
                <c:pt idx="3747">
                  <c:v>0.56937865740740745</c:v>
                </c:pt>
                <c:pt idx="3748">
                  <c:v>0.56938343749999998</c:v>
                </c:pt>
                <c:pt idx="3749">
                  <c:v>0.56938781250000003</c:v>
                </c:pt>
                <c:pt idx="3750">
                  <c:v>0.56939231481481478</c:v>
                </c:pt>
                <c:pt idx="3751">
                  <c:v>0.56939641203703706</c:v>
                </c:pt>
                <c:pt idx="3752">
                  <c:v>0.56940041666666663</c:v>
                </c:pt>
                <c:pt idx="3753">
                  <c:v>0.56940452546296294</c:v>
                </c:pt>
                <c:pt idx="3754">
                  <c:v>0.56940869212962963</c:v>
                </c:pt>
                <c:pt idx="3755">
                  <c:v>0.56941312499999996</c:v>
                </c:pt>
                <c:pt idx="3756">
                  <c:v>0.56941771990740742</c:v>
                </c:pt>
                <c:pt idx="3757">
                  <c:v>0.56942203703703698</c:v>
                </c:pt>
                <c:pt idx="3758">
                  <c:v>0.56942681712962961</c:v>
                </c:pt>
                <c:pt idx="3759">
                  <c:v>0.5694312962962963</c:v>
                </c:pt>
                <c:pt idx="3760">
                  <c:v>0.569436099537037</c:v>
                </c:pt>
                <c:pt idx="3761">
                  <c:v>0.56944070601851848</c:v>
                </c:pt>
                <c:pt idx="3762">
                  <c:v>0.5694451967592592</c:v>
                </c:pt>
                <c:pt idx="3763">
                  <c:v>0.56945006944444443</c:v>
                </c:pt>
                <c:pt idx="3764">
                  <c:v>0.56945430555555554</c:v>
                </c:pt>
                <c:pt idx="3765">
                  <c:v>0.56945851851851848</c:v>
                </c:pt>
                <c:pt idx="3766">
                  <c:v>0.56946249999999998</c:v>
                </c:pt>
                <c:pt idx="3767">
                  <c:v>0.56946667824074071</c:v>
                </c:pt>
                <c:pt idx="3768">
                  <c:v>0.56947099537037038</c:v>
                </c:pt>
                <c:pt idx="3769">
                  <c:v>0.56947546296296292</c:v>
                </c:pt>
                <c:pt idx="3770">
                  <c:v>0.56948003472222219</c:v>
                </c:pt>
                <c:pt idx="3771">
                  <c:v>0.56948472222222224</c:v>
                </c:pt>
                <c:pt idx="3772">
                  <c:v>0.56948934027777776</c:v>
                </c:pt>
                <c:pt idx="3773">
                  <c:v>0.56949650462962964</c:v>
                </c:pt>
                <c:pt idx="3774">
                  <c:v>0.56950082175925931</c:v>
                </c:pt>
                <c:pt idx="3775">
                  <c:v>0.56950537037037041</c:v>
                </c:pt>
                <c:pt idx="3776">
                  <c:v>0.56950990740740737</c:v>
                </c:pt>
                <c:pt idx="3777">
                  <c:v>0.56951461805555559</c:v>
                </c:pt>
                <c:pt idx="3778">
                  <c:v>0.56951894675925929</c:v>
                </c:pt>
                <c:pt idx="3779">
                  <c:v>0.56952293981481483</c:v>
                </c:pt>
                <c:pt idx="3780">
                  <c:v>0.56952697916666672</c:v>
                </c:pt>
                <c:pt idx="3781">
                  <c:v>0.56953115740740745</c:v>
                </c:pt>
                <c:pt idx="3782">
                  <c:v>0.56953533564814818</c:v>
                </c:pt>
                <c:pt idx="3783">
                  <c:v>0.56953950231481476</c:v>
                </c:pt>
                <c:pt idx="3784">
                  <c:v>0.5695434953703703</c:v>
                </c:pt>
                <c:pt idx="3785">
                  <c:v>0.56954768518518517</c:v>
                </c:pt>
                <c:pt idx="3786">
                  <c:v>0.56955180555555562</c:v>
                </c:pt>
                <c:pt idx="3787">
                  <c:v>0.56955589120370365</c:v>
                </c:pt>
                <c:pt idx="3788">
                  <c:v>0.56956020833333332</c:v>
                </c:pt>
                <c:pt idx="3789">
                  <c:v>0.56956487268518519</c:v>
                </c:pt>
                <c:pt idx="3790">
                  <c:v>0.5695693634259259</c:v>
                </c:pt>
                <c:pt idx="3791">
                  <c:v>0.56957370370370375</c:v>
                </c:pt>
                <c:pt idx="3792">
                  <c:v>0.56957849537037031</c:v>
                </c:pt>
                <c:pt idx="3793">
                  <c:v>0.56958299768518517</c:v>
                </c:pt>
                <c:pt idx="3794">
                  <c:v>0.56958756944444444</c:v>
                </c:pt>
                <c:pt idx="3795">
                  <c:v>0.56959215277777775</c:v>
                </c:pt>
                <c:pt idx="3796">
                  <c:v>0.56959667824074078</c:v>
                </c:pt>
                <c:pt idx="3797">
                  <c:v>0.56960138888888889</c:v>
                </c:pt>
                <c:pt idx="3798">
                  <c:v>0.56960600694444441</c:v>
                </c:pt>
                <c:pt idx="3799">
                  <c:v>0.56961328703703706</c:v>
                </c:pt>
                <c:pt idx="3800">
                  <c:v>0.56961758101851856</c:v>
                </c:pt>
                <c:pt idx="3801">
                  <c:v>0.56962153935185189</c:v>
                </c:pt>
                <c:pt idx="3802">
                  <c:v>0.5696255555555555</c:v>
                </c:pt>
                <c:pt idx="3803">
                  <c:v>0.56962968749999998</c:v>
                </c:pt>
                <c:pt idx="3804">
                  <c:v>0.56963390046296303</c:v>
                </c:pt>
                <c:pt idx="3805">
                  <c:v>0.5696383796296296</c:v>
                </c:pt>
                <c:pt idx="3806">
                  <c:v>0.56964312500000003</c:v>
                </c:pt>
                <c:pt idx="3807">
                  <c:v>0.56964773148148151</c:v>
                </c:pt>
                <c:pt idx="3808">
                  <c:v>0.56965215277777781</c:v>
                </c:pt>
                <c:pt idx="3809">
                  <c:v>0.5696567939814815</c:v>
                </c:pt>
                <c:pt idx="3810">
                  <c:v>0.56966112268518521</c:v>
                </c:pt>
                <c:pt idx="3811">
                  <c:v>0.56966592592592591</c:v>
                </c:pt>
                <c:pt idx="3812">
                  <c:v>0.56967041666666673</c:v>
                </c:pt>
                <c:pt idx="3813">
                  <c:v>0.56967491898148148</c:v>
                </c:pt>
                <c:pt idx="3814">
                  <c:v>0.56967943287037037</c:v>
                </c:pt>
                <c:pt idx="3815">
                  <c:v>0.56968344907407409</c:v>
                </c:pt>
                <c:pt idx="3816">
                  <c:v>0.56968761574074078</c:v>
                </c:pt>
                <c:pt idx="3817">
                  <c:v>0.56969162037037036</c:v>
                </c:pt>
                <c:pt idx="3818">
                  <c:v>0.56969582175925926</c:v>
                </c:pt>
                <c:pt idx="3819">
                  <c:v>0.5697003819444445</c:v>
                </c:pt>
                <c:pt idx="3820">
                  <c:v>0.56970509259259261</c:v>
                </c:pt>
                <c:pt idx="3821">
                  <c:v>0.56970966435185189</c:v>
                </c:pt>
                <c:pt idx="3822">
                  <c:v>0.569714375</c:v>
                </c:pt>
                <c:pt idx="3823">
                  <c:v>0.56971900462962966</c:v>
                </c:pt>
                <c:pt idx="3824">
                  <c:v>0.569723599537037</c:v>
                </c:pt>
                <c:pt idx="3825">
                  <c:v>0.56972812500000003</c:v>
                </c:pt>
                <c:pt idx="3826">
                  <c:v>0.56973532407407401</c:v>
                </c:pt>
                <c:pt idx="3827">
                  <c:v>0.56973967592592589</c:v>
                </c:pt>
                <c:pt idx="3828">
                  <c:v>0.56974408564814816</c:v>
                </c:pt>
                <c:pt idx="3829">
                  <c:v>0.56974810185185187</c:v>
                </c:pt>
                <c:pt idx="3830">
                  <c:v>0.56975230324074078</c:v>
                </c:pt>
                <c:pt idx="3831">
                  <c:v>0.56975646990740747</c:v>
                </c:pt>
                <c:pt idx="3832">
                  <c:v>0.56976045138888887</c:v>
                </c:pt>
                <c:pt idx="3833">
                  <c:v>0.56976487268518516</c:v>
                </c:pt>
                <c:pt idx="3834">
                  <c:v>0.56976896990740744</c:v>
                </c:pt>
                <c:pt idx="3835">
                  <c:v>0.56977322916666673</c:v>
                </c:pt>
                <c:pt idx="3836">
                  <c:v>0.56977719907407409</c:v>
                </c:pt>
                <c:pt idx="3837">
                  <c:v>0.56978135416666664</c:v>
                </c:pt>
                <c:pt idx="3838">
                  <c:v>0.56978565972222228</c:v>
                </c:pt>
                <c:pt idx="3839">
                  <c:v>0.56979019675925924</c:v>
                </c:pt>
                <c:pt idx="3840">
                  <c:v>0.56979488425925928</c:v>
                </c:pt>
                <c:pt idx="3841">
                  <c:v>0.56979951388888883</c:v>
                </c:pt>
                <c:pt idx="3842">
                  <c:v>0.5698039583333333</c:v>
                </c:pt>
                <c:pt idx="3843">
                  <c:v>0.56980865740740738</c:v>
                </c:pt>
                <c:pt idx="3844">
                  <c:v>0.56981342592592588</c:v>
                </c:pt>
                <c:pt idx="3845">
                  <c:v>0.56981798611111112</c:v>
                </c:pt>
                <c:pt idx="3846">
                  <c:v>0.56982261574074078</c:v>
                </c:pt>
                <c:pt idx="3847">
                  <c:v>0.56982734953703706</c:v>
                </c:pt>
                <c:pt idx="3848">
                  <c:v>0.56983180555555557</c:v>
                </c:pt>
                <c:pt idx="3849">
                  <c:v>0.56983624999999993</c:v>
                </c:pt>
                <c:pt idx="3850">
                  <c:v>0.56984089120370374</c:v>
                </c:pt>
                <c:pt idx="3851">
                  <c:v>0.56984527777777771</c:v>
                </c:pt>
                <c:pt idx="3852">
                  <c:v>0.56985170138888885</c:v>
                </c:pt>
                <c:pt idx="3853">
                  <c:v>0.56985562499999998</c:v>
                </c:pt>
                <c:pt idx="3854">
                  <c:v>0.56985957175925928</c:v>
                </c:pt>
                <c:pt idx="3855">
                  <c:v>0.56986415509259258</c:v>
                </c:pt>
                <c:pt idx="3856">
                  <c:v>0.56986875000000003</c:v>
                </c:pt>
                <c:pt idx="3857">
                  <c:v>0.56987336805555555</c:v>
                </c:pt>
                <c:pt idx="3858">
                  <c:v>0.56987795138888886</c:v>
                </c:pt>
                <c:pt idx="3859">
                  <c:v>0.56988223379629632</c:v>
                </c:pt>
                <c:pt idx="3860">
                  <c:v>0.56988694444444443</c:v>
                </c:pt>
                <c:pt idx="3861">
                  <c:v>0.56989155092592592</c:v>
                </c:pt>
                <c:pt idx="3862">
                  <c:v>0.56989616898148154</c:v>
                </c:pt>
                <c:pt idx="3863">
                  <c:v>0.56990055555555552</c:v>
                </c:pt>
                <c:pt idx="3864">
                  <c:v>0.56990494212962961</c:v>
                </c:pt>
                <c:pt idx="3865">
                  <c:v>0.56990905092592592</c:v>
                </c:pt>
                <c:pt idx="3866">
                  <c:v>0.56991300925925925</c:v>
                </c:pt>
                <c:pt idx="3867">
                  <c:v>0.56991710648148153</c:v>
                </c:pt>
                <c:pt idx="3868">
                  <c:v>0.56992126157407408</c:v>
                </c:pt>
                <c:pt idx="3869">
                  <c:v>0.56992607638888892</c:v>
                </c:pt>
                <c:pt idx="3870">
                  <c:v>0.56993056712962964</c:v>
                </c:pt>
                <c:pt idx="3871">
                  <c:v>0.56993505787037035</c:v>
                </c:pt>
                <c:pt idx="3872">
                  <c:v>0.569939525462963</c:v>
                </c:pt>
                <c:pt idx="3873">
                  <c:v>0.56994418981481487</c:v>
                </c:pt>
                <c:pt idx="3874">
                  <c:v>0.56994881944444442</c:v>
                </c:pt>
                <c:pt idx="3875">
                  <c:v>0.56995321759259265</c:v>
                </c:pt>
                <c:pt idx="3876">
                  <c:v>0.56995781249999999</c:v>
                </c:pt>
                <c:pt idx="3877">
                  <c:v>0.56996212962962967</c:v>
                </c:pt>
                <c:pt idx="3878">
                  <c:v>0.56996679398148153</c:v>
                </c:pt>
                <c:pt idx="3879">
                  <c:v>0.56997324074074074</c:v>
                </c:pt>
                <c:pt idx="3880">
                  <c:v>0.56997717592592589</c:v>
                </c:pt>
                <c:pt idx="3881">
                  <c:v>0.56998129629629635</c:v>
                </c:pt>
                <c:pt idx="3882">
                  <c:v>0.5699852314814815</c:v>
                </c:pt>
                <c:pt idx="3883">
                  <c:v>0.56998967592592586</c:v>
                </c:pt>
                <c:pt idx="3884">
                  <c:v>0.5699938541666667</c:v>
                </c:pt>
                <c:pt idx="3885">
                  <c:v>0.56999777777777771</c:v>
                </c:pt>
                <c:pt idx="3886">
                  <c:v>0.57000202546296297</c:v>
                </c:pt>
                <c:pt idx="3887">
                  <c:v>0.57000599537037033</c:v>
                </c:pt>
                <c:pt idx="3888">
                  <c:v>0.57001009259259261</c:v>
                </c:pt>
                <c:pt idx="3889">
                  <c:v>0.57001451388888891</c:v>
                </c:pt>
                <c:pt idx="3890">
                  <c:v>0.57001916666666663</c:v>
                </c:pt>
                <c:pt idx="3891">
                  <c:v>0.57002356481481475</c:v>
                </c:pt>
                <c:pt idx="3892">
                  <c:v>0.57002807870370364</c:v>
                </c:pt>
                <c:pt idx="3893">
                  <c:v>0.5700325810185185</c:v>
                </c:pt>
                <c:pt idx="3894">
                  <c:v>0.57003716435185192</c:v>
                </c:pt>
                <c:pt idx="3895">
                  <c:v>0.5700418055555555</c:v>
                </c:pt>
                <c:pt idx="3896">
                  <c:v>0.57004629629629633</c:v>
                </c:pt>
                <c:pt idx="3897">
                  <c:v>0.57005077546296301</c:v>
                </c:pt>
                <c:pt idx="3898">
                  <c:v>0.57005532407407411</c:v>
                </c:pt>
                <c:pt idx="3899">
                  <c:v>0.57005994212962963</c:v>
                </c:pt>
                <c:pt idx="3900">
                  <c:v>0.57006434027777775</c:v>
                </c:pt>
                <c:pt idx="3901">
                  <c:v>0.57006872685185184</c:v>
                </c:pt>
                <c:pt idx="3902">
                  <c:v>0.57007267361111114</c:v>
                </c:pt>
                <c:pt idx="3903">
                  <c:v>0.57007689814814821</c:v>
                </c:pt>
                <c:pt idx="3904">
                  <c:v>0.57008086805555558</c:v>
                </c:pt>
                <c:pt idx="3905">
                  <c:v>0.57008495370370371</c:v>
                </c:pt>
                <c:pt idx="3906">
                  <c:v>0.57009238425925923</c:v>
                </c:pt>
                <c:pt idx="3907">
                  <c:v>0.57009697916666668</c:v>
                </c:pt>
                <c:pt idx="3908">
                  <c:v>0.57010141203703701</c:v>
                </c:pt>
                <c:pt idx="3909">
                  <c:v>0.57010605324074071</c:v>
                </c:pt>
                <c:pt idx="3910">
                  <c:v>0.57011075231481478</c:v>
                </c:pt>
                <c:pt idx="3911">
                  <c:v>0.57011521990740743</c:v>
                </c:pt>
                <c:pt idx="3912">
                  <c:v>0.57011960648148141</c:v>
                </c:pt>
                <c:pt idx="3913">
                  <c:v>0.57012421296296301</c:v>
                </c:pt>
                <c:pt idx="3914">
                  <c:v>0.57012878472222217</c:v>
                </c:pt>
                <c:pt idx="3915">
                  <c:v>0.57013289351851848</c:v>
                </c:pt>
                <c:pt idx="3916">
                  <c:v>0.57013685185185181</c:v>
                </c:pt>
                <c:pt idx="3917">
                  <c:v>0.57014097222222226</c:v>
                </c:pt>
                <c:pt idx="3918">
                  <c:v>0.57014520833333326</c:v>
                </c:pt>
                <c:pt idx="3919">
                  <c:v>0.57014954861111111</c:v>
                </c:pt>
                <c:pt idx="3920">
                  <c:v>0.57015431712962961</c:v>
                </c:pt>
                <c:pt idx="3921">
                  <c:v>0.57015881944444446</c:v>
                </c:pt>
                <c:pt idx="3922">
                  <c:v>0.57016368055555555</c:v>
                </c:pt>
                <c:pt idx="3923">
                  <c:v>0.57016821759259262</c:v>
                </c:pt>
                <c:pt idx="3924">
                  <c:v>0.57017274305555554</c:v>
                </c:pt>
                <c:pt idx="3925">
                  <c:v>0.57017754629629624</c:v>
                </c:pt>
                <c:pt idx="3926">
                  <c:v>0.5701821412037037</c:v>
                </c:pt>
                <c:pt idx="3927">
                  <c:v>0.57018688657407413</c:v>
                </c:pt>
                <c:pt idx="3928">
                  <c:v>0.57019136574074081</c:v>
                </c:pt>
                <c:pt idx="3929">
                  <c:v>0.57019581018518517</c:v>
                </c:pt>
                <c:pt idx="3930">
                  <c:v>0.57019991898148148</c:v>
                </c:pt>
                <c:pt idx="3931">
                  <c:v>0.57020408564814817</c:v>
                </c:pt>
                <c:pt idx="3932">
                  <c:v>0.57021059027777776</c:v>
                </c:pt>
                <c:pt idx="3933">
                  <c:v>0.57021460648148148</c:v>
                </c:pt>
                <c:pt idx="3934">
                  <c:v>0.57021861111111105</c:v>
                </c:pt>
                <c:pt idx="3935">
                  <c:v>0.57022270833333333</c:v>
                </c:pt>
                <c:pt idx="3936">
                  <c:v>0.57022688657407405</c:v>
                </c:pt>
                <c:pt idx="3937">
                  <c:v>0.57023106481481478</c:v>
                </c:pt>
                <c:pt idx="3938">
                  <c:v>0.57023505787037043</c:v>
                </c:pt>
                <c:pt idx="3939">
                  <c:v>0.5702396296296296</c:v>
                </c:pt>
                <c:pt idx="3940">
                  <c:v>0.57024412037037042</c:v>
                </c:pt>
                <c:pt idx="3941">
                  <c:v>0.57024861111111114</c:v>
                </c:pt>
                <c:pt idx="3942">
                  <c:v>0.57025337962962963</c:v>
                </c:pt>
                <c:pt idx="3943">
                  <c:v>0.57025781250000007</c:v>
                </c:pt>
                <c:pt idx="3944">
                  <c:v>0.57026263888888884</c:v>
                </c:pt>
                <c:pt idx="3945">
                  <c:v>0.57026709490740746</c:v>
                </c:pt>
                <c:pt idx="3946">
                  <c:v>0.57027165509259259</c:v>
                </c:pt>
                <c:pt idx="3947">
                  <c:v>0.57027656250000003</c:v>
                </c:pt>
                <c:pt idx="3948">
                  <c:v>0.5702810069444445</c:v>
                </c:pt>
                <c:pt idx="3949">
                  <c:v>0.57028574074074079</c:v>
                </c:pt>
                <c:pt idx="3950">
                  <c:v>0.57029012731481477</c:v>
                </c:pt>
                <c:pt idx="3951">
                  <c:v>0.5702947800925926</c:v>
                </c:pt>
                <c:pt idx="3952">
                  <c:v>0.57029879629629632</c:v>
                </c:pt>
                <c:pt idx="3953">
                  <c:v>0.57030298611111108</c:v>
                </c:pt>
                <c:pt idx="3954">
                  <c:v>0.57030712962962959</c:v>
                </c:pt>
                <c:pt idx="3955">
                  <c:v>0.57031136574074071</c:v>
                </c:pt>
                <c:pt idx="3956">
                  <c:v>0.57031603009259257</c:v>
                </c:pt>
                <c:pt idx="3957">
                  <c:v>0.57032075231481483</c:v>
                </c:pt>
                <c:pt idx="3958">
                  <c:v>0.57032530092592593</c:v>
                </c:pt>
                <c:pt idx="3959">
                  <c:v>0.570332650462963</c:v>
                </c:pt>
                <c:pt idx="3960">
                  <c:v>0.57033708333333333</c:v>
                </c:pt>
                <c:pt idx="3961">
                  <c:v>0.57034172453703702</c:v>
                </c:pt>
                <c:pt idx="3962">
                  <c:v>0.57034630787037044</c:v>
                </c:pt>
                <c:pt idx="3963">
                  <c:v>0.5703508796296296</c:v>
                </c:pt>
                <c:pt idx="3964">
                  <c:v>0.57035555555555562</c:v>
                </c:pt>
                <c:pt idx="3965">
                  <c:v>0.57035974537037037</c:v>
                </c:pt>
                <c:pt idx="3966">
                  <c:v>0.57036393518518513</c:v>
                </c:pt>
                <c:pt idx="3967">
                  <c:v>0.570368125</c:v>
                </c:pt>
                <c:pt idx="3968">
                  <c:v>0.57037244212962956</c:v>
                </c:pt>
                <c:pt idx="3969">
                  <c:v>0.57037700231481481</c:v>
                </c:pt>
                <c:pt idx="3970">
                  <c:v>0.57038150462962967</c:v>
                </c:pt>
                <c:pt idx="3971">
                  <c:v>0.5703861921296296</c:v>
                </c:pt>
                <c:pt idx="3972">
                  <c:v>0.57039091435185185</c:v>
                </c:pt>
                <c:pt idx="3973">
                  <c:v>0.57039556712962958</c:v>
                </c:pt>
                <c:pt idx="3974">
                  <c:v>0.57040006944444444</c:v>
                </c:pt>
                <c:pt idx="3975">
                  <c:v>0.57040465277777774</c:v>
                </c:pt>
                <c:pt idx="3976">
                  <c:v>0.57040931712962961</c:v>
                </c:pt>
                <c:pt idx="3977">
                  <c:v>0.57041400462962966</c:v>
                </c:pt>
                <c:pt idx="3978">
                  <c:v>0.57041869212962959</c:v>
                </c:pt>
                <c:pt idx="3979">
                  <c:v>0.57042281250000004</c:v>
                </c:pt>
                <c:pt idx="3980">
                  <c:v>0.57042694444444442</c:v>
                </c:pt>
                <c:pt idx="3981">
                  <c:v>0.5704311689814815</c:v>
                </c:pt>
                <c:pt idx="3982">
                  <c:v>0.57043538194444443</c:v>
                </c:pt>
                <c:pt idx="3983">
                  <c:v>0.57043973379629631</c:v>
                </c:pt>
                <c:pt idx="3984">
                  <c:v>0.57044384259259262</c:v>
                </c:pt>
                <c:pt idx="3985">
                  <c:v>0.57045034722222221</c:v>
                </c:pt>
                <c:pt idx="3986">
                  <c:v>0.57045453703703697</c:v>
                </c:pt>
                <c:pt idx="3987">
                  <c:v>0.57045856481481483</c:v>
                </c:pt>
                <c:pt idx="3988">
                  <c:v>0.57046295138888892</c:v>
                </c:pt>
                <c:pt idx="3989">
                  <c:v>0.57046734953703704</c:v>
                </c:pt>
                <c:pt idx="3990">
                  <c:v>0.57047214120370371</c:v>
                </c:pt>
                <c:pt idx="3991">
                  <c:v>0.57047658564814818</c:v>
                </c:pt>
                <c:pt idx="3992">
                  <c:v>0.57048106481481475</c:v>
                </c:pt>
                <c:pt idx="3993">
                  <c:v>0.57048574074074077</c:v>
                </c:pt>
                <c:pt idx="3994">
                  <c:v>0.57049038194444446</c:v>
                </c:pt>
                <c:pt idx="3995">
                  <c:v>0.57049525462962969</c:v>
                </c:pt>
                <c:pt idx="3996">
                  <c:v>0.57049976851851858</c:v>
                </c:pt>
                <c:pt idx="3997">
                  <c:v>0.5705044212962963</c:v>
                </c:pt>
                <c:pt idx="3998">
                  <c:v>0.57050901620370376</c:v>
                </c:pt>
                <c:pt idx="3999">
                  <c:v>0.5705136111111111</c:v>
                </c:pt>
                <c:pt idx="4000">
                  <c:v>0.5705183796296297</c:v>
                </c:pt>
                <c:pt idx="4001">
                  <c:v>0.57052251157407408</c:v>
                </c:pt>
                <c:pt idx="4002">
                  <c:v>0.57052677083333336</c:v>
                </c:pt>
                <c:pt idx="4003">
                  <c:v>0.5705307638888889</c:v>
                </c:pt>
                <c:pt idx="4004">
                  <c:v>0.57053493055555549</c:v>
                </c:pt>
                <c:pt idx="4005">
                  <c:v>0.57053920138888892</c:v>
                </c:pt>
                <c:pt idx="4006">
                  <c:v>0.57054361111111118</c:v>
                </c:pt>
                <c:pt idx="4007">
                  <c:v>0.57054840277777774</c:v>
                </c:pt>
                <c:pt idx="4008">
                  <c:v>0.57055295138888884</c:v>
                </c:pt>
                <c:pt idx="4009">
                  <c:v>0.57055775462962965</c:v>
                </c:pt>
                <c:pt idx="4010">
                  <c:v>0.57056230324074075</c:v>
                </c:pt>
                <c:pt idx="4011">
                  <c:v>0.57056675925925926</c:v>
                </c:pt>
                <c:pt idx="4012">
                  <c:v>0.57057450231481488</c:v>
                </c:pt>
                <c:pt idx="4013">
                  <c:v>0.57057909722222222</c:v>
                </c:pt>
                <c:pt idx="4014">
                  <c:v>0.57058334490740747</c:v>
                </c:pt>
                <c:pt idx="4015">
                  <c:v>0.57058754629629627</c:v>
                </c:pt>
                <c:pt idx="4016">
                  <c:v>0.57059159722222219</c:v>
                </c:pt>
                <c:pt idx="4017">
                  <c:v>0.57059579861111109</c:v>
                </c:pt>
                <c:pt idx="4018">
                  <c:v>0.5705999074074074</c:v>
                </c:pt>
                <c:pt idx="4019">
                  <c:v>0.5706046759259259</c:v>
                </c:pt>
                <c:pt idx="4020">
                  <c:v>0.57060918981481479</c:v>
                </c:pt>
                <c:pt idx="4021">
                  <c:v>0.57061379629629627</c:v>
                </c:pt>
                <c:pt idx="4022">
                  <c:v>0.5706184143518519</c:v>
                </c:pt>
                <c:pt idx="4023">
                  <c:v>0.57062304398148145</c:v>
                </c:pt>
                <c:pt idx="4024">
                  <c:v>0.57062781250000005</c:v>
                </c:pt>
                <c:pt idx="4025">
                  <c:v>0.5706323148148148</c:v>
                </c:pt>
                <c:pt idx="4026">
                  <c:v>0.57063697916666667</c:v>
                </c:pt>
                <c:pt idx="4027">
                  <c:v>0.57064145833333335</c:v>
                </c:pt>
                <c:pt idx="4028">
                  <c:v>0.57064597222222224</c:v>
                </c:pt>
                <c:pt idx="4029">
                  <c:v>0.57065018518518518</c:v>
                </c:pt>
                <c:pt idx="4030">
                  <c:v>0.57065435185185187</c:v>
                </c:pt>
                <c:pt idx="4031">
                  <c:v>0.57065846064814818</c:v>
                </c:pt>
                <c:pt idx="4032">
                  <c:v>0.57066262731481487</c:v>
                </c:pt>
                <c:pt idx="4033">
                  <c:v>0.57066678240740742</c:v>
                </c:pt>
                <c:pt idx="4034">
                  <c:v>0.57067084490740738</c:v>
                </c:pt>
                <c:pt idx="4035">
                  <c:v>0.57067503472222225</c:v>
                </c:pt>
                <c:pt idx="4036">
                  <c:v>0.57067920138888895</c:v>
                </c:pt>
                <c:pt idx="4037">
                  <c:v>0.57068334490740746</c:v>
                </c:pt>
                <c:pt idx="4038">
                  <c:v>0.57068753472222222</c:v>
                </c:pt>
                <c:pt idx="4039">
                  <c:v>0.57069579861111108</c:v>
                </c:pt>
                <c:pt idx="4040">
                  <c:v>0.57070032407407412</c:v>
                </c:pt>
                <c:pt idx="4041">
                  <c:v>0.57070484953703704</c:v>
                </c:pt>
                <c:pt idx="4042">
                  <c:v>0.57070939814814814</c:v>
                </c:pt>
                <c:pt idx="4043">
                  <c:v>0.57071400462962962</c:v>
                </c:pt>
                <c:pt idx="4044">
                  <c:v>0.57071850694444448</c:v>
                </c:pt>
                <c:pt idx="4045">
                  <c:v>0.57072297453703702</c:v>
                </c:pt>
                <c:pt idx="4046">
                  <c:v>0.57072778935185187</c:v>
                </c:pt>
                <c:pt idx="4047">
                  <c:v>0.57073246527777777</c:v>
                </c:pt>
                <c:pt idx="4048">
                  <c:v>0.57073711805555549</c:v>
                </c:pt>
                <c:pt idx="4049">
                  <c:v>0.57074159722222217</c:v>
                </c:pt>
                <c:pt idx="4050">
                  <c:v>0.57074604166666665</c:v>
                </c:pt>
                <c:pt idx="4051">
                  <c:v>0.57075025462962958</c:v>
                </c:pt>
                <c:pt idx="4052">
                  <c:v>0.57075428240740744</c:v>
                </c:pt>
                <c:pt idx="4053">
                  <c:v>0.57075855324074076</c:v>
                </c:pt>
                <c:pt idx="4054">
                  <c:v>0.57076255787037034</c:v>
                </c:pt>
                <c:pt idx="4055">
                  <c:v>0.57076732638888894</c:v>
                </c:pt>
                <c:pt idx="4056">
                  <c:v>0.57077180555555562</c:v>
                </c:pt>
                <c:pt idx="4057">
                  <c:v>0.57077636574074075</c:v>
                </c:pt>
                <c:pt idx="4058">
                  <c:v>0.57078113425925925</c:v>
                </c:pt>
                <c:pt idx="4059">
                  <c:v>0.57078554398148151</c:v>
                </c:pt>
                <c:pt idx="4060">
                  <c:v>0.57079039351851846</c:v>
                </c:pt>
                <c:pt idx="4061">
                  <c:v>0.57079478009259266</c:v>
                </c:pt>
                <c:pt idx="4062">
                  <c:v>0.57079939814814817</c:v>
                </c:pt>
                <c:pt idx="4063">
                  <c:v>0.57080403935185187</c:v>
                </c:pt>
                <c:pt idx="4064">
                  <c:v>0.57080855324074076</c:v>
                </c:pt>
                <c:pt idx="4065">
                  <c:v>0.57081512731481487</c:v>
                </c:pt>
                <c:pt idx="4066">
                  <c:v>0.5708194328703704</c:v>
                </c:pt>
                <c:pt idx="4067">
                  <c:v>0.57082358796296295</c:v>
                </c:pt>
                <c:pt idx="4068">
                  <c:v>0.5708281828703704</c:v>
                </c:pt>
                <c:pt idx="4069">
                  <c:v>0.5708326041666667</c:v>
                </c:pt>
                <c:pt idx="4070">
                  <c:v>0.57083759259259259</c:v>
                </c:pt>
                <c:pt idx="4071">
                  <c:v>0.57084234953703705</c:v>
                </c:pt>
                <c:pt idx="4072">
                  <c:v>0.57084710648148151</c:v>
                </c:pt>
                <c:pt idx="4073">
                  <c:v>0.57085165509259261</c:v>
                </c:pt>
                <c:pt idx="4074">
                  <c:v>0.57085612268518515</c:v>
                </c:pt>
                <c:pt idx="4075">
                  <c:v>0.57086094907407403</c:v>
                </c:pt>
                <c:pt idx="4076">
                  <c:v>0.57086559027777783</c:v>
                </c:pt>
                <c:pt idx="4077">
                  <c:v>0.57087033564814815</c:v>
                </c:pt>
                <c:pt idx="4078">
                  <c:v>0.57087446759259264</c:v>
                </c:pt>
                <c:pt idx="4079">
                  <c:v>0.5708785300925926</c:v>
                </c:pt>
                <c:pt idx="4080">
                  <c:v>0.57088283564814812</c:v>
                </c:pt>
                <c:pt idx="4081">
                  <c:v>0.57088687500000002</c:v>
                </c:pt>
                <c:pt idx="4082">
                  <c:v>0.57089118055555554</c:v>
                </c:pt>
                <c:pt idx="4083">
                  <c:v>0.57089526620370368</c:v>
                </c:pt>
                <c:pt idx="4084">
                  <c:v>0.57089954861111114</c:v>
                </c:pt>
                <c:pt idx="4085">
                  <c:v>0.57090368055555551</c:v>
                </c:pt>
                <c:pt idx="4086">
                  <c:v>0.57090775462962962</c:v>
                </c:pt>
                <c:pt idx="4087">
                  <c:v>0.57091206018518526</c:v>
                </c:pt>
                <c:pt idx="4088">
                  <c:v>0.57091649305555559</c:v>
                </c:pt>
                <c:pt idx="4089">
                  <c:v>0.57092115740740745</c:v>
                </c:pt>
                <c:pt idx="4090">
                  <c:v>0.57092569444444441</c:v>
                </c:pt>
                <c:pt idx="4091">
                  <c:v>0.57093031250000004</c:v>
                </c:pt>
                <c:pt idx="4092">
                  <c:v>0.57093809027777775</c:v>
                </c:pt>
                <c:pt idx="4093">
                  <c:v>0.57094253472222223</c:v>
                </c:pt>
                <c:pt idx="4094">
                  <c:v>0.57094734953703707</c:v>
                </c:pt>
                <c:pt idx="4095">
                  <c:v>0.57095215277777778</c:v>
                </c:pt>
                <c:pt idx="4096">
                  <c:v>0.57095675925925926</c:v>
                </c:pt>
                <c:pt idx="4097">
                  <c:v>0.57096156249999996</c:v>
                </c:pt>
                <c:pt idx="4098">
                  <c:v>0.57096618055555559</c:v>
                </c:pt>
                <c:pt idx="4099">
                  <c:v>0.57097083333333332</c:v>
                </c:pt>
                <c:pt idx="4100">
                  <c:v>0.57097505787037039</c:v>
                </c:pt>
                <c:pt idx="4101">
                  <c:v>0.57097930555555554</c:v>
                </c:pt>
                <c:pt idx="4102">
                  <c:v>0.57098339120370367</c:v>
                </c:pt>
                <c:pt idx="4103">
                  <c:v>0.57098763888888893</c:v>
                </c:pt>
                <c:pt idx="4104">
                  <c:v>0.57099234953703704</c:v>
                </c:pt>
                <c:pt idx="4105">
                  <c:v>0.57099690972222217</c:v>
                </c:pt>
                <c:pt idx="4106">
                  <c:v>0.57100168981481481</c:v>
                </c:pt>
                <c:pt idx="4107">
                  <c:v>0.57100613425925928</c:v>
                </c:pt>
                <c:pt idx="4108">
                  <c:v>0.57101081018518518</c:v>
                </c:pt>
                <c:pt idx="4109">
                  <c:v>0.57101546296296302</c:v>
                </c:pt>
                <c:pt idx="4110">
                  <c:v>0.57101989583333335</c:v>
                </c:pt>
                <c:pt idx="4111">
                  <c:v>0.57102479166666664</c:v>
                </c:pt>
                <c:pt idx="4112">
                  <c:v>0.57102923611111112</c:v>
                </c:pt>
                <c:pt idx="4113">
                  <c:v>0.57103393518518519</c:v>
                </c:pt>
                <c:pt idx="4114">
                  <c:v>0.57103799768518515</c:v>
                </c:pt>
                <c:pt idx="4115">
                  <c:v>0.57104211805555549</c:v>
                </c:pt>
                <c:pt idx="4116">
                  <c:v>0.57104631944444451</c:v>
                </c:pt>
                <c:pt idx="4117">
                  <c:v>0.57105067129629627</c:v>
                </c:pt>
                <c:pt idx="4118">
                  <c:v>0.57105825231481477</c:v>
                </c:pt>
                <c:pt idx="4119">
                  <c:v>0.57106278935185184</c:v>
                </c:pt>
                <c:pt idx="4120">
                  <c:v>0.57106733796296294</c:v>
                </c:pt>
                <c:pt idx="4121">
                  <c:v>0.57107218749999999</c:v>
                </c:pt>
                <c:pt idx="4122">
                  <c:v>0.57107667824074071</c:v>
                </c:pt>
                <c:pt idx="4123">
                  <c:v>0.57108152777777776</c:v>
                </c:pt>
                <c:pt idx="4124">
                  <c:v>0.57108601851851859</c:v>
                </c:pt>
                <c:pt idx="4125">
                  <c:v>0.57109084490740736</c:v>
                </c:pt>
                <c:pt idx="4126">
                  <c:v>0.57109545138888895</c:v>
                </c:pt>
                <c:pt idx="4127">
                  <c:v>0.57109962962962968</c:v>
                </c:pt>
                <c:pt idx="4128">
                  <c:v>0.57110392361111117</c:v>
                </c:pt>
                <c:pt idx="4129">
                  <c:v>0.57110806712962969</c:v>
                </c:pt>
                <c:pt idx="4130">
                  <c:v>0.57111231481481484</c:v>
                </c:pt>
                <c:pt idx="4131">
                  <c:v>0.57111653935185192</c:v>
                </c:pt>
                <c:pt idx="4132">
                  <c:v>0.57112079861111109</c:v>
                </c:pt>
                <c:pt idx="4133">
                  <c:v>0.571125162037037</c:v>
                </c:pt>
                <c:pt idx="4134">
                  <c:v>0.57112922453703707</c:v>
                </c:pt>
                <c:pt idx="4135">
                  <c:v>0.57113361111111105</c:v>
                </c:pt>
                <c:pt idx="4136">
                  <c:v>0.57113767361111112</c:v>
                </c:pt>
                <c:pt idx="4137">
                  <c:v>0.57114223379629625</c:v>
                </c:pt>
                <c:pt idx="4138">
                  <c:v>0.57114662037037034</c:v>
                </c:pt>
                <c:pt idx="4139">
                  <c:v>0.57115121527777779</c:v>
                </c:pt>
                <c:pt idx="4140">
                  <c:v>0.57115596064814811</c:v>
                </c:pt>
                <c:pt idx="4141">
                  <c:v>0.57116046296296297</c:v>
                </c:pt>
                <c:pt idx="4142">
                  <c:v>0.57116530092592599</c:v>
                </c:pt>
                <c:pt idx="4143">
                  <c:v>0.5711696643518519</c:v>
                </c:pt>
                <c:pt idx="4144">
                  <c:v>0.57117432870370377</c:v>
                </c:pt>
                <c:pt idx="4145">
                  <c:v>0.57118164351851852</c:v>
                </c:pt>
                <c:pt idx="4146">
                  <c:v>0.57118642361111116</c:v>
                </c:pt>
                <c:pt idx="4147">
                  <c:v>0.57119124999999993</c:v>
                </c:pt>
                <c:pt idx="4148">
                  <c:v>0.57119596064814815</c:v>
                </c:pt>
                <c:pt idx="4149">
                  <c:v>0.57120032407407406</c:v>
                </c:pt>
                <c:pt idx="4150">
                  <c:v>0.57120439814814816</c:v>
                </c:pt>
                <c:pt idx="4151">
                  <c:v>0.57120872685185187</c:v>
                </c:pt>
                <c:pt idx="4152">
                  <c:v>0.57121295138888895</c:v>
                </c:pt>
                <c:pt idx="4153">
                  <c:v>0.57121746527777784</c:v>
                </c:pt>
                <c:pt idx="4154">
                  <c:v>0.57122209490740739</c:v>
                </c:pt>
                <c:pt idx="4155">
                  <c:v>0.57122681712962964</c:v>
                </c:pt>
                <c:pt idx="4156">
                  <c:v>0.57123130787037035</c:v>
                </c:pt>
                <c:pt idx="4157">
                  <c:v>0.57123596064814819</c:v>
                </c:pt>
                <c:pt idx="4158">
                  <c:v>0.57124062500000006</c:v>
                </c:pt>
                <c:pt idx="4159">
                  <c:v>0.57124517361111116</c:v>
                </c:pt>
                <c:pt idx="4160">
                  <c:v>0.57124987268518523</c:v>
                </c:pt>
                <c:pt idx="4161">
                  <c:v>0.57125456018518517</c:v>
                </c:pt>
                <c:pt idx="4162">
                  <c:v>0.57125892361111108</c:v>
                </c:pt>
                <c:pt idx="4163">
                  <c:v>0.57126292824074076</c:v>
                </c:pt>
                <c:pt idx="4164">
                  <c:v>0.57126729166666668</c:v>
                </c:pt>
                <c:pt idx="4165">
                  <c:v>0.57127141203703702</c:v>
                </c:pt>
                <c:pt idx="4166">
                  <c:v>0.57127587962962967</c:v>
                </c:pt>
                <c:pt idx="4167">
                  <c:v>0.57128041666666662</c:v>
                </c:pt>
                <c:pt idx="4168">
                  <c:v>0.57128513888888888</c:v>
                </c:pt>
                <c:pt idx="4169">
                  <c:v>0.57128984953703699</c:v>
                </c:pt>
                <c:pt idx="4170">
                  <c:v>0.57129434027777781</c:v>
                </c:pt>
                <c:pt idx="4171">
                  <c:v>0.57130174768518516</c:v>
                </c:pt>
                <c:pt idx="4172">
                  <c:v>0.57130631944444443</c:v>
                </c:pt>
                <c:pt idx="4173">
                  <c:v>0.57131109953703707</c:v>
                </c:pt>
                <c:pt idx="4174">
                  <c:v>0.57131585648148142</c:v>
                </c:pt>
                <c:pt idx="4175">
                  <c:v>0.57132047453703705</c:v>
                </c:pt>
                <c:pt idx="4176">
                  <c:v>0.5713249421296297</c:v>
                </c:pt>
                <c:pt idx="4177">
                  <c:v>0.57132898148148148</c:v>
                </c:pt>
                <c:pt idx="4178">
                  <c:v>0.57133332175925922</c:v>
                </c:pt>
                <c:pt idx="4179">
                  <c:v>0.57133737268518525</c:v>
                </c:pt>
                <c:pt idx="4180">
                  <c:v>0.5713416203703704</c:v>
                </c:pt>
                <c:pt idx="4181">
                  <c:v>0.57134587962962968</c:v>
                </c:pt>
                <c:pt idx="4182">
                  <c:v>0.57134991898148146</c:v>
                </c:pt>
                <c:pt idx="4183">
                  <c:v>0.57135420138888893</c:v>
                </c:pt>
                <c:pt idx="4184">
                  <c:v>0.57135831018518524</c:v>
                </c:pt>
                <c:pt idx="4185">
                  <c:v>0.57136263888888894</c:v>
                </c:pt>
                <c:pt idx="4186">
                  <c:v>0.57136675925925928</c:v>
                </c:pt>
                <c:pt idx="4187">
                  <c:v>0.57137141203703701</c:v>
                </c:pt>
                <c:pt idx="4188">
                  <c:v>0.57137603009259263</c:v>
                </c:pt>
                <c:pt idx="4189">
                  <c:v>0.57138056712962959</c:v>
                </c:pt>
                <c:pt idx="4190">
                  <c:v>0.57138542824074079</c:v>
                </c:pt>
                <c:pt idx="4191">
                  <c:v>0.57138987268518515</c:v>
                </c:pt>
                <c:pt idx="4192">
                  <c:v>0.57139498842592595</c:v>
                </c:pt>
                <c:pt idx="4193">
                  <c:v>0.57140011574074079</c:v>
                </c:pt>
                <c:pt idx="4194">
                  <c:v>0.57140471064814813</c:v>
                </c:pt>
                <c:pt idx="4195">
                  <c:v>0.57140958333333336</c:v>
                </c:pt>
                <c:pt idx="4196">
                  <c:v>0.57141421296296302</c:v>
                </c:pt>
                <c:pt idx="4197">
                  <c:v>0.57141881944444439</c:v>
                </c:pt>
                <c:pt idx="4198">
                  <c:v>0.57142579861111109</c:v>
                </c:pt>
                <c:pt idx="4199">
                  <c:v>0.57142991898148143</c:v>
                </c:pt>
                <c:pt idx="4200">
                  <c:v>0.57143418981481486</c:v>
                </c:pt>
                <c:pt idx="4201">
                  <c:v>0.57143835648148145</c:v>
                </c:pt>
                <c:pt idx="4202">
                  <c:v>0.57144288194444448</c:v>
                </c:pt>
                <c:pt idx="4203">
                  <c:v>0.5714476273148148</c:v>
                </c:pt>
                <c:pt idx="4204">
                  <c:v>0.57145231481481484</c:v>
                </c:pt>
                <c:pt idx="4205">
                  <c:v>0.57145695601851854</c:v>
                </c:pt>
                <c:pt idx="4206">
                  <c:v>0.57146144675925925</c:v>
                </c:pt>
                <c:pt idx="4207">
                  <c:v>0.57146634259259266</c:v>
                </c:pt>
                <c:pt idx="4208">
                  <c:v>0.5714708449074074</c:v>
                </c:pt>
                <c:pt idx="4209">
                  <c:v>0.57147572916666667</c:v>
                </c:pt>
                <c:pt idx="4210">
                  <c:v>0.57148015046296297</c:v>
                </c:pt>
                <c:pt idx="4211">
                  <c:v>0.57148462962962965</c:v>
                </c:pt>
                <c:pt idx="4212">
                  <c:v>0.57148876157407413</c:v>
                </c:pt>
                <c:pt idx="4213">
                  <c:v>0.57149296296296292</c:v>
                </c:pt>
                <c:pt idx="4214">
                  <c:v>0.57149726851851856</c:v>
                </c:pt>
                <c:pt idx="4215">
                  <c:v>0.57150165509259254</c:v>
                </c:pt>
                <c:pt idx="4216">
                  <c:v>0.57150613425925922</c:v>
                </c:pt>
                <c:pt idx="4217">
                  <c:v>0.57151087962962965</c:v>
                </c:pt>
                <c:pt idx="4218">
                  <c:v>0.57151548611111114</c:v>
                </c:pt>
                <c:pt idx="4219">
                  <c:v>0.57152023148148146</c:v>
                </c:pt>
                <c:pt idx="4220">
                  <c:v>0.5715247916666667</c:v>
                </c:pt>
                <c:pt idx="4221">
                  <c:v>0.57152943287037039</c:v>
                </c:pt>
                <c:pt idx="4222">
                  <c:v>0.57153425925925927</c:v>
                </c:pt>
                <c:pt idx="4223">
                  <c:v>0.57153898148148141</c:v>
                </c:pt>
                <c:pt idx="4224">
                  <c:v>0.57154651620370367</c:v>
                </c:pt>
                <c:pt idx="4225">
                  <c:v>0.57155083333333334</c:v>
                </c:pt>
                <c:pt idx="4226">
                  <c:v>0.57155510416666666</c:v>
                </c:pt>
                <c:pt idx="4227">
                  <c:v>0.57155929398148142</c:v>
                </c:pt>
                <c:pt idx="4228">
                  <c:v>0.57156356481481485</c:v>
                </c:pt>
                <c:pt idx="4229">
                  <c:v>0.57156783564814817</c:v>
                </c:pt>
                <c:pt idx="4230">
                  <c:v>0.57157196759259266</c:v>
                </c:pt>
                <c:pt idx="4231">
                  <c:v>0.57157630787037039</c:v>
                </c:pt>
                <c:pt idx="4232">
                  <c:v>0.57158046296296294</c:v>
                </c:pt>
                <c:pt idx="4233">
                  <c:v>0.57158484953703703</c:v>
                </c:pt>
                <c:pt idx="4234">
                  <c:v>0.57158905092592593</c:v>
                </c:pt>
                <c:pt idx="4235">
                  <c:v>0.57159334490740743</c:v>
                </c:pt>
                <c:pt idx="4236">
                  <c:v>0.57159818287037034</c:v>
                </c:pt>
                <c:pt idx="4237">
                  <c:v>0.5716029398148148</c:v>
                </c:pt>
                <c:pt idx="4238">
                  <c:v>0.57160755787037043</c:v>
                </c:pt>
                <c:pt idx="4239">
                  <c:v>0.57161204861111115</c:v>
                </c:pt>
                <c:pt idx="4240">
                  <c:v>0.57161704861111107</c:v>
                </c:pt>
                <c:pt idx="4241">
                  <c:v>0.57162171296296294</c:v>
                </c:pt>
                <c:pt idx="4242">
                  <c:v>0.57162653935185193</c:v>
                </c:pt>
                <c:pt idx="4243">
                  <c:v>0.57163133101851848</c:v>
                </c:pt>
                <c:pt idx="4244">
                  <c:v>0.57163592592592594</c:v>
                </c:pt>
                <c:pt idx="4245">
                  <c:v>0.57164067129629637</c:v>
                </c:pt>
                <c:pt idx="4246">
                  <c:v>0.57164519675925929</c:v>
                </c:pt>
                <c:pt idx="4247">
                  <c:v>0.57164994212962961</c:v>
                </c:pt>
                <c:pt idx="4248">
                  <c:v>0.57165427083333331</c:v>
                </c:pt>
                <c:pt idx="4249">
                  <c:v>0.5716585300925926</c:v>
                </c:pt>
                <c:pt idx="4250">
                  <c:v>0.57166527777777776</c:v>
                </c:pt>
                <c:pt idx="4251">
                  <c:v>0.57167002314814808</c:v>
                </c:pt>
                <c:pt idx="4252">
                  <c:v>0.57167482638888889</c:v>
                </c:pt>
                <c:pt idx="4253">
                  <c:v>0.57167947916666673</c:v>
                </c:pt>
                <c:pt idx="4254">
                  <c:v>0.57168450231481482</c:v>
                </c:pt>
                <c:pt idx="4255">
                  <c:v>0.57168929398148149</c:v>
                </c:pt>
                <c:pt idx="4256">
                  <c:v>0.57169421296296297</c:v>
                </c:pt>
                <c:pt idx="4257">
                  <c:v>0.57169887731481484</c:v>
                </c:pt>
                <c:pt idx="4258">
                  <c:v>0.57171438657407403</c:v>
                </c:pt>
                <c:pt idx="4259">
                  <c:v>0.5717187037037037</c:v>
                </c:pt>
                <c:pt idx="4260">
                  <c:v>0.57172293981481481</c:v>
                </c:pt>
                <c:pt idx="4261">
                  <c:v>0.57172725694444437</c:v>
                </c:pt>
                <c:pt idx="4262">
                  <c:v>0.57173266203703699</c:v>
                </c:pt>
                <c:pt idx="4263">
                  <c:v>0.571737337962963</c:v>
                </c:pt>
                <c:pt idx="4264">
                  <c:v>0.57174200231481487</c:v>
                </c:pt>
                <c:pt idx="4265">
                  <c:v>0.57174650462962961</c:v>
                </c:pt>
                <c:pt idx="4266">
                  <c:v>0.57175116898148148</c:v>
                </c:pt>
                <c:pt idx="4267">
                  <c:v>0.57175567129629623</c:v>
                </c:pt>
                <c:pt idx="4268">
                  <c:v>0.5717604282407408</c:v>
                </c:pt>
                <c:pt idx="4269">
                  <c:v>0.57176473379629633</c:v>
                </c:pt>
                <c:pt idx="4270">
                  <c:v>0.57176931712962964</c:v>
                </c:pt>
                <c:pt idx="4271">
                  <c:v>0.57177335648148142</c:v>
                </c:pt>
                <c:pt idx="4272">
                  <c:v>0.57177767361111109</c:v>
                </c:pt>
                <c:pt idx="4273">
                  <c:v>0.57178399305555561</c:v>
                </c:pt>
                <c:pt idx="4274">
                  <c:v>0.571787974537037</c:v>
                </c:pt>
                <c:pt idx="4275">
                  <c:v>0.57179202546296293</c:v>
                </c:pt>
                <c:pt idx="4276">
                  <c:v>0.57179615740740741</c:v>
                </c:pt>
                <c:pt idx="4277">
                  <c:v>0.57180033564814814</c:v>
                </c:pt>
                <c:pt idx="4278">
                  <c:v>0.57180442129629627</c:v>
                </c:pt>
                <c:pt idx="4279">
                  <c:v>0.5718084722222222</c:v>
                </c:pt>
                <c:pt idx="4280">
                  <c:v>0.57181263888888889</c:v>
                </c:pt>
                <c:pt idx="4281">
                  <c:v>0.57181680555555559</c:v>
                </c:pt>
                <c:pt idx="4282">
                  <c:v>0.57182144675925928</c:v>
                </c:pt>
                <c:pt idx="4283">
                  <c:v>0.57182589120370364</c:v>
                </c:pt>
                <c:pt idx="4284">
                  <c:v>0.57183045138888888</c:v>
                </c:pt>
                <c:pt idx="4285">
                  <c:v>0.57183487268518518</c:v>
                </c:pt>
                <c:pt idx="4286">
                  <c:v>0.57183917824074071</c:v>
                </c:pt>
                <c:pt idx="4287">
                  <c:v>0.5718435648148148</c:v>
                </c:pt>
                <c:pt idx="4288">
                  <c:v>0.57184803240740745</c:v>
                </c:pt>
                <c:pt idx="4289">
                  <c:v>0.57185249999999999</c:v>
                </c:pt>
                <c:pt idx="4290">
                  <c:v>0.57185692129629628</c:v>
                </c:pt>
                <c:pt idx="4291">
                  <c:v>0.5718612847222222</c:v>
                </c:pt>
                <c:pt idx="4292">
                  <c:v>0.57186583333333341</c:v>
                </c:pt>
                <c:pt idx="4293">
                  <c:v>0.57187043981481478</c:v>
                </c:pt>
                <c:pt idx="4294">
                  <c:v>0.57187472222222224</c:v>
                </c:pt>
                <c:pt idx="4295">
                  <c:v>0.57188128472222222</c:v>
                </c:pt>
                <c:pt idx="4296">
                  <c:v>0.57188534722222217</c:v>
                </c:pt>
                <c:pt idx="4297">
                  <c:v>0.57188944444444445</c:v>
                </c:pt>
                <c:pt idx="4298">
                  <c:v>0.57189371527777777</c:v>
                </c:pt>
                <c:pt idx="4299">
                  <c:v>0.57189832175925925</c:v>
                </c:pt>
                <c:pt idx="4300">
                  <c:v>0.57190283564814814</c:v>
                </c:pt>
                <c:pt idx="4301">
                  <c:v>0.57190725694444444</c:v>
                </c:pt>
                <c:pt idx="4302">
                  <c:v>0.57191166666666671</c:v>
                </c:pt>
                <c:pt idx="4303">
                  <c:v>0.57191620370370366</c:v>
                </c:pt>
                <c:pt idx="4304">
                  <c:v>0.5719205092592593</c:v>
                </c:pt>
                <c:pt idx="4305">
                  <c:v>0.57192493055555549</c:v>
                </c:pt>
                <c:pt idx="4306">
                  <c:v>0.57192946759259267</c:v>
                </c:pt>
                <c:pt idx="4307">
                  <c:v>0.57193423611111116</c:v>
                </c:pt>
                <c:pt idx="4308">
                  <c:v>0.57193873842592591</c:v>
                </c:pt>
                <c:pt idx="4309">
                  <c:v>0.57194300925925923</c:v>
                </c:pt>
                <c:pt idx="4310">
                  <c:v>0.57194694444444438</c:v>
                </c:pt>
                <c:pt idx="4311">
                  <c:v>0.57195115740740743</c:v>
                </c:pt>
                <c:pt idx="4312">
                  <c:v>0.57195555555555555</c:v>
                </c:pt>
                <c:pt idx="4313">
                  <c:v>0.57196009259259262</c:v>
                </c:pt>
                <c:pt idx="4314">
                  <c:v>0.57196432870370373</c:v>
                </c:pt>
                <c:pt idx="4315">
                  <c:v>0.57196891203703704</c:v>
                </c:pt>
                <c:pt idx="4316">
                  <c:v>0.57197350694444438</c:v>
                </c:pt>
                <c:pt idx="4317">
                  <c:v>0.5719806828703704</c:v>
                </c:pt>
                <c:pt idx="4318">
                  <c:v>0.57198516203703698</c:v>
                </c:pt>
                <c:pt idx="4319">
                  <c:v>0.57198989583333326</c:v>
                </c:pt>
                <c:pt idx="4320">
                  <c:v>0.57199421296296293</c:v>
                </c:pt>
                <c:pt idx="4321">
                  <c:v>0.57199861111111117</c:v>
                </c:pt>
                <c:pt idx="4322">
                  <c:v>0.57200269675925919</c:v>
                </c:pt>
                <c:pt idx="4323">
                  <c:v>0.57200699074074068</c:v>
                </c:pt>
                <c:pt idx="4324">
                  <c:v>0.57201106481481478</c:v>
                </c:pt>
                <c:pt idx="4325">
                  <c:v>0.57201540509259263</c:v>
                </c:pt>
                <c:pt idx="4326">
                  <c:v>0.57201954861111115</c:v>
                </c:pt>
                <c:pt idx="4327">
                  <c:v>0.57202384259259265</c:v>
                </c:pt>
                <c:pt idx="4328">
                  <c:v>0.5720279050925926</c:v>
                </c:pt>
                <c:pt idx="4329">
                  <c:v>0.57203225694444437</c:v>
                </c:pt>
                <c:pt idx="4330">
                  <c:v>0.57203648148148145</c:v>
                </c:pt>
                <c:pt idx="4331">
                  <c:v>0.57204067129629632</c:v>
                </c:pt>
                <c:pt idx="4332">
                  <c:v>0.5720450578703703</c:v>
                </c:pt>
                <c:pt idx="4333">
                  <c:v>0.57204957175925919</c:v>
                </c:pt>
                <c:pt idx="4334">
                  <c:v>0.57205410879629637</c:v>
                </c:pt>
                <c:pt idx="4335">
                  <c:v>0.5720589236111111</c:v>
                </c:pt>
                <c:pt idx="4336">
                  <c:v>0.57206337962962961</c:v>
                </c:pt>
                <c:pt idx="4337">
                  <c:v>0.57206820601851849</c:v>
                </c:pt>
                <c:pt idx="4338">
                  <c:v>0.57207277777777776</c:v>
                </c:pt>
                <c:pt idx="4339">
                  <c:v>0.57208006944444445</c:v>
                </c:pt>
                <c:pt idx="4340">
                  <c:v>0.57208446759259257</c:v>
                </c:pt>
                <c:pt idx="4341">
                  <c:v>0.57208901620370367</c:v>
                </c:pt>
                <c:pt idx="4342">
                  <c:v>0.57209341435185179</c:v>
                </c:pt>
                <c:pt idx="4343">
                  <c:v>0.57209827546296299</c:v>
                </c:pt>
                <c:pt idx="4344">
                  <c:v>0.57210275462962967</c:v>
                </c:pt>
                <c:pt idx="4345">
                  <c:v>0.57210696759259261</c:v>
                </c:pt>
                <c:pt idx="4346">
                  <c:v>0.57211108796296295</c:v>
                </c:pt>
                <c:pt idx="4347">
                  <c:v>0.57211540509259262</c:v>
                </c:pt>
                <c:pt idx="4348">
                  <c:v>0.57211974537037036</c:v>
                </c:pt>
                <c:pt idx="4349">
                  <c:v>0.57212431712962963</c:v>
                </c:pt>
                <c:pt idx="4350">
                  <c:v>0.57212884259259256</c:v>
                </c:pt>
                <c:pt idx="4351">
                  <c:v>0.57213347222222222</c:v>
                </c:pt>
                <c:pt idx="4352">
                  <c:v>0.57213804398148149</c:v>
                </c:pt>
                <c:pt idx="4353">
                  <c:v>0.57214270833333336</c:v>
                </c:pt>
                <c:pt idx="4354">
                  <c:v>0.5721471759259259</c:v>
                </c:pt>
                <c:pt idx="4355">
                  <c:v>0.5721518171296297</c:v>
                </c:pt>
                <c:pt idx="4356">
                  <c:v>0.57215638888888887</c:v>
                </c:pt>
                <c:pt idx="4357">
                  <c:v>0.57216118055555554</c:v>
                </c:pt>
                <c:pt idx="4358">
                  <c:v>0.57216547453703703</c:v>
                </c:pt>
                <c:pt idx="4359">
                  <c:v>0.5721697916666667</c:v>
                </c:pt>
                <c:pt idx="4360">
                  <c:v>0.57217387731481484</c:v>
                </c:pt>
                <c:pt idx="4361">
                  <c:v>0.57218120370370373</c:v>
                </c:pt>
                <c:pt idx="4362">
                  <c:v>0.57218560185185185</c:v>
                </c:pt>
                <c:pt idx="4363">
                  <c:v>0.57219042824074073</c:v>
                </c:pt>
                <c:pt idx="4364">
                  <c:v>0.57219513888888895</c:v>
                </c:pt>
                <c:pt idx="4365">
                  <c:v>0.57219974537037033</c:v>
                </c:pt>
                <c:pt idx="4366">
                  <c:v>0.57220416666666674</c:v>
                </c:pt>
                <c:pt idx="4367">
                  <c:v>0.57220870370370369</c:v>
                </c:pt>
                <c:pt idx="4368">
                  <c:v>0.57221327546296297</c:v>
                </c:pt>
                <c:pt idx="4369">
                  <c:v>0.57221782407407407</c:v>
                </c:pt>
                <c:pt idx="4370">
                  <c:v>0.57222215277777777</c:v>
                </c:pt>
                <c:pt idx="4371">
                  <c:v>0.57222640046296303</c:v>
                </c:pt>
                <c:pt idx="4372">
                  <c:v>0.57223062499999999</c:v>
                </c:pt>
                <c:pt idx="4373">
                  <c:v>0.57223490740740746</c:v>
                </c:pt>
                <c:pt idx="4374">
                  <c:v>0.57223908564814818</c:v>
                </c:pt>
                <c:pt idx="4375">
                  <c:v>0.57224327546296294</c:v>
                </c:pt>
                <c:pt idx="4376">
                  <c:v>0.57224760416666665</c:v>
                </c:pt>
                <c:pt idx="4377">
                  <c:v>0.57225190972222217</c:v>
                </c:pt>
                <c:pt idx="4378">
                  <c:v>0.57225611111111108</c:v>
                </c:pt>
                <c:pt idx="4379">
                  <c:v>0.57226034722222219</c:v>
                </c:pt>
                <c:pt idx="4380">
                  <c:v>0.57226452546296291</c:v>
                </c:pt>
                <c:pt idx="4381">
                  <c:v>0.57226886574074076</c:v>
                </c:pt>
                <c:pt idx="4382">
                  <c:v>0.57227342592592589</c:v>
                </c:pt>
                <c:pt idx="4383">
                  <c:v>0.57228098379629633</c:v>
                </c:pt>
                <c:pt idx="4384">
                  <c:v>0.57228549768518522</c:v>
                </c:pt>
                <c:pt idx="4385">
                  <c:v>0.57229028935185189</c:v>
                </c:pt>
                <c:pt idx="4386">
                  <c:v>0.57229472222222222</c:v>
                </c:pt>
                <c:pt idx="4387">
                  <c:v>0.57229960648148148</c:v>
                </c:pt>
                <c:pt idx="4388">
                  <c:v>0.57230408564814816</c:v>
                </c:pt>
                <c:pt idx="4389">
                  <c:v>0.57230887731481483</c:v>
                </c:pt>
                <c:pt idx="4390">
                  <c:v>0.57231333333333334</c:v>
                </c:pt>
                <c:pt idx="4391">
                  <c:v>0.57231817129629625</c:v>
                </c:pt>
                <c:pt idx="4392">
                  <c:v>0.57232281250000006</c:v>
                </c:pt>
                <c:pt idx="4393">
                  <c:v>0.57232725694444442</c:v>
                </c:pt>
                <c:pt idx="4394">
                  <c:v>0.5723313888888889</c:v>
                </c:pt>
                <c:pt idx="4395">
                  <c:v>0.57233564814814819</c:v>
                </c:pt>
                <c:pt idx="4396">
                  <c:v>0.57233989583333333</c:v>
                </c:pt>
                <c:pt idx="4397">
                  <c:v>0.57234428240740742</c:v>
                </c:pt>
                <c:pt idx="4398">
                  <c:v>0.57234890046296294</c:v>
                </c:pt>
                <c:pt idx="4399">
                  <c:v>0.57235347222222221</c:v>
                </c:pt>
                <c:pt idx="4400">
                  <c:v>0.57235802083333331</c:v>
                </c:pt>
                <c:pt idx="4401">
                  <c:v>0.57236280092592595</c:v>
                </c:pt>
                <c:pt idx="4402">
                  <c:v>0.57236724537037043</c:v>
                </c:pt>
                <c:pt idx="4403">
                  <c:v>0.57237202546296295</c:v>
                </c:pt>
                <c:pt idx="4404">
                  <c:v>0.57237645833333339</c:v>
                </c:pt>
                <c:pt idx="4405">
                  <c:v>0.57238122685185189</c:v>
                </c:pt>
                <c:pt idx="4406">
                  <c:v>0.57238844907407405</c:v>
                </c:pt>
                <c:pt idx="4407">
                  <c:v>0.57239267361111112</c:v>
                </c:pt>
                <c:pt idx="4408">
                  <c:v>0.57239689814814809</c:v>
                </c:pt>
                <c:pt idx="4409">
                  <c:v>0.57240107638888882</c:v>
                </c:pt>
                <c:pt idx="4410">
                  <c:v>0.57240527777777783</c:v>
                </c:pt>
                <c:pt idx="4411">
                  <c:v>0.57241002314814815</c:v>
                </c:pt>
                <c:pt idx="4412">
                  <c:v>0.57241453703703704</c:v>
                </c:pt>
                <c:pt idx="4413">
                  <c:v>0.57241907407407411</c:v>
                </c:pt>
                <c:pt idx="4414">
                  <c:v>0.57242381944444443</c:v>
                </c:pt>
                <c:pt idx="4415">
                  <c:v>0.57242827546296293</c:v>
                </c:pt>
                <c:pt idx="4416">
                  <c:v>0.57243305555555557</c:v>
                </c:pt>
                <c:pt idx="4417">
                  <c:v>0.57243763888888888</c:v>
                </c:pt>
                <c:pt idx="4418">
                  <c:v>0.5724423495370371</c:v>
                </c:pt>
                <c:pt idx="4419">
                  <c:v>0.57244690972222223</c:v>
                </c:pt>
                <c:pt idx="4420">
                  <c:v>0.57245109953703699</c:v>
                </c:pt>
                <c:pt idx="4421">
                  <c:v>0.57245534722222224</c:v>
                </c:pt>
                <c:pt idx="4422">
                  <c:v>0.57245954861111115</c:v>
                </c:pt>
                <c:pt idx="4423">
                  <c:v>0.57246362268518525</c:v>
                </c:pt>
                <c:pt idx="4424">
                  <c:v>0.57246791666666663</c:v>
                </c:pt>
                <c:pt idx="4425">
                  <c:v>0.57247206018518515</c:v>
                </c:pt>
                <c:pt idx="4426">
                  <c:v>0.5724763078703704</c:v>
                </c:pt>
                <c:pt idx="4427">
                  <c:v>0.57248035879629633</c:v>
                </c:pt>
                <c:pt idx="4428">
                  <c:v>0.57248696759259265</c:v>
                </c:pt>
                <c:pt idx="4429">
                  <c:v>0.57249112268518521</c:v>
                </c:pt>
                <c:pt idx="4430">
                  <c:v>0.57249545138888891</c:v>
                </c:pt>
                <c:pt idx="4431">
                  <c:v>0.57249988425925924</c:v>
                </c:pt>
                <c:pt idx="4432">
                  <c:v>0.57250444444444437</c:v>
                </c:pt>
                <c:pt idx="4433">
                  <c:v>0.57250892361111105</c:v>
                </c:pt>
                <c:pt idx="4434">
                  <c:v>0.57251370370370369</c:v>
                </c:pt>
                <c:pt idx="4435">
                  <c:v>0.57251814814814816</c:v>
                </c:pt>
                <c:pt idx="4436">
                  <c:v>0.57252285879629627</c:v>
                </c:pt>
                <c:pt idx="4437">
                  <c:v>0.57252707175925932</c:v>
                </c:pt>
                <c:pt idx="4438">
                  <c:v>0.57253149305555551</c:v>
                </c:pt>
                <c:pt idx="4439">
                  <c:v>0.57253583333333335</c:v>
                </c:pt>
                <c:pt idx="4440">
                  <c:v>0.57254011574074071</c:v>
                </c:pt>
                <c:pt idx="4441">
                  <c:v>0.57254443287037038</c:v>
                </c:pt>
                <c:pt idx="4442">
                  <c:v>0.57254891203703706</c:v>
                </c:pt>
                <c:pt idx="4443">
                  <c:v>0.57255297453703702</c:v>
                </c:pt>
                <c:pt idx="4444">
                  <c:v>0.57255701388888891</c:v>
                </c:pt>
                <c:pt idx="4445">
                  <c:v>0.57256093750000003</c:v>
                </c:pt>
                <c:pt idx="4446">
                  <c:v>0.57256505787037038</c:v>
                </c:pt>
                <c:pt idx="4447">
                  <c:v>0.57256905092592592</c:v>
                </c:pt>
                <c:pt idx="4448">
                  <c:v>0.57257354166666663</c:v>
                </c:pt>
                <c:pt idx="4449">
                  <c:v>0.57257780092592592</c:v>
                </c:pt>
                <c:pt idx="4450">
                  <c:v>0.57258488425925924</c:v>
                </c:pt>
                <c:pt idx="4451">
                  <c:v>0.57258922453703709</c:v>
                </c:pt>
                <c:pt idx="4452">
                  <c:v>0.57259361111111107</c:v>
                </c:pt>
                <c:pt idx="4453">
                  <c:v>0.57259784722222229</c:v>
                </c:pt>
                <c:pt idx="4454">
                  <c:v>0.57260209490740743</c:v>
                </c:pt>
                <c:pt idx="4455">
                  <c:v>0.57260651620370373</c:v>
                </c:pt>
                <c:pt idx="4456">
                  <c:v>0.57261081018518512</c:v>
                </c:pt>
                <c:pt idx="4457">
                  <c:v>0.57261521990740738</c:v>
                </c:pt>
                <c:pt idx="4458">
                  <c:v>0.57261920138888889</c:v>
                </c:pt>
                <c:pt idx="4459">
                  <c:v>0.57262319444444443</c:v>
                </c:pt>
                <c:pt idx="4460">
                  <c:v>0.57262723379629632</c:v>
                </c:pt>
                <c:pt idx="4461">
                  <c:v>0.57263126157407407</c:v>
                </c:pt>
                <c:pt idx="4462">
                  <c:v>0.57263575231481478</c:v>
                </c:pt>
                <c:pt idx="4463">
                  <c:v>0.57263997685185186</c:v>
                </c:pt>
                <c:pt idx="4464">
                  <c:v>0.57264423611111115</c:v>
                </c:pt>
                <c:pt idx="4465">
                  <c:v>0.57264855324074071</c:v>
                </c:pt>
                <c:pt idx="4466">
                  <c:v>0.57265296296296297</c:v>
                </c:pt>
                <c:pt idx="4467">
                  <c:v>0.57265728009259254</c:v>
                </c:pt>
                <c:pt idx="4468">
                  <c:v>0.57266162037037038</c:v>
                </c:pt>
                <c:pt idx="4469">
                  <c:v>0.57266572916666669</c:v>
                </c:pt>
                <c:pt idx="4470">
                  <c:v>0.57267023148148144</c:v>
                </c:pt>
                <c:pt idx="4471">
                  <c:v>0.57267436342592593</c:v>
                </c:pt>
                <c:pt idx="4472">
                  <c:v>0.57268071759259265</c:v>
                </c:pt>
                <c:pt idx="4473">
                  <c:v>0.57268457175925924</c:v>
                </c:pt>
                <c:pt idx="4474">
                  <c:v>0.57268854166666661</c:v>
                </c:pt>
                <c:pt idx="4475">
                  <c:v>0.57269266203703706</c:v>
                </c:pt>
                <c:pt idx="4476">
                  <c:v>0.57269664351851846</c:v>
                </c:pt>
                <c:pt idx="4477">
                  <c:v>0.57270048611111113</c:v>
                </c:pt>
                <c:pt idx="4478">
                  <c:v>0.57270459490740744</c:v>
                </c:pt>
                <c:pt idx="4479">
                  <c:v>0.57270847222222221</c:v>
                </c:pt>
                <c:pt idx="4480">
                  <c:v>0.57271241898148151</c:v>
                </c:pt>
                <c:pt idx="4481">
                  <c:v>0.57271641203703705</c:v>
                </c:pt>
                <c:pt idx="4482">
                  <c:v>0.57272040509259259</c:v>
                </c:pt>
                <c:pt idx="4483">
                  <c:v>0.57272465277777773</c:v>
                </c:pt>
                <c:pt idx="4484">
                  <c:v>0.57272899305555558</c:v>
                </c:pt>
                <c:pt idx="4485">
                  <c:v>0.57273329861111111</c:v>
                </c:pt>
                <c:pt idx="4486">
                  <c:v>0.57273783564814817</c:v>
                </c:pt>
                <c:pt idx="4487">
                  <c:v>0.57274194444444448</c:v>
                </c:pt>
                <c:pt idx="4488">
                  <c:v>0.57274637731481481</c:v>
                </c:pt>
                <c:pt idx="4489">
                  <c:v>0.57275069444444437</c:v>
                </c:pt>
                <c:pt idx="4490">
                  <c:v>0.57275501157407405</c:v>
                </c:pt>
                <c:pt idx="4491">
                  <c:v>0.57275935185185178</c:v>
                </c:pt>
                <c:pt idx="4492">
                  <c:v>0.57276358796296301</c:v>
                </c:pt>
                <c:pt idx="4493">
                  <c:v>0.57276792824074074</c:v>
                </c:pt>
                <c:pt idx="4494">
                  <c:v>0.57277497685185186</c:v>
                </c:pt>
                <c:pt idx="4495">
                  <c:v>0.5727789699074074</c:v>
                </c:pt>
                <c:pt idx="4496">
                  <c:v>0.57278296296296294</c:v>
                </c:pt>
                <c:pt idx="4497">
                  <c:v>0.5727868055555555</c:v>
                </c:pt>
                <c:pt idx="4498">
                  <c:v>0.57279082175925933</c:v>
                </c:pt>
                <c:pt idx="4499">
                  <c:v>0.57279486111111111</c:v>
                </c:pt>
                <c:pt idx="4500">
                  <c:v>0.57279923611111105</c:v>
                </c:pt>
                <c:pt idx="4501">
                  <c:v>0.57280374999999994</c:v>
                </c:pt>
                <c:pt idx="4502">
                  <c:v>0.57280843749999999</c:v>
                </c:pt>
                <c:pt idx="4503">
                  <c:v>0.57281265046296304</c:v>
                </c:pt>
                <c:pt idx="4504">
                  <c:v>0.5728169675925926</c:v>
                </c:pt>
                <c:pt idx="4505">
                  <c:v>0.57282128472222216</c:v>
                </c:pt>
                <c:pt idx="4506">
                  <c:v>0.57282561342592586</c:v>
                </c:pt>
                <c:pt idx="4507">
                  <c:v>0.57282987268518515</c:v>
                </c:pt>
                <c:pt idx="4508">
                  <c:v>0.57283422453703703</c:v>
                </c:pt>
                <c:pt idx="4509">
                  <c:v>0.57283849537037035</c:v>
                </c:pt>
                <c:pt idx="4510">
                  <c:v>0.57284246527777782</c:v>
                </c:pt>
                <c:pt idx="4511">
                  <c:v>0.57284629629629624</c:v>
                </c:pt>
                <c:pt idx="4512">
                  <c:v>0.57285043981481476</c:v>
                </c:pt>
                <c:pt idx="4513">
                  <c:v>0.57285436342592588</c:v>
                </c:pt>
                <c:pt idx="4514">
                  <c:v>0.57285896990740748</c:v>
                </c:pt>
                <c:pt idx="4515">
                  <c:v>0.57286312500000003</c:v>
                </c:pt>
                <c:pt idx="4516">
                  <c:v>0.57287052083333334</c:v>
                </c:pt>
                <c:pt idx="4517">
                  <c:v>0.57287475694444445</c:v>
                </c:pt>
                <c:pt idx="4518">
                  <c:v>0.57287922453703699</c:v>
                </c:pt>
                <c:pt idx="4519">
                  <c:v>0.57288346064814821</c:v>
                </c:pt>
                <c:pt idx="4520">
                  <c:v>0.57288796296296296</c:v>
                </c:pt>
                <c:pt idx="4521">
                  <c:v>0.57289226851851849</c:v>
                </c:pt>
                <c:pt idx="4522">
                  <c:v>0.57289674768518517</c:v>
                </c:pt>
                <c:pt idx="4523">
                  <c:v>0.5729007060185185</c:v>
                </c:pt>
                <c:pt idx="4524">
                  <c:v>0.57290472222222222</c:v>
                </c:pt>
                <c:pt idx="4525">
                  <c:v>0.57290868055555555</c:v>
                </c:pt>
                <c:pt idx="4526">
                  <c:v>0.57291275462962965</c:v>
                </c:pt>
                <c:pt idx="4527">
                  <c:v>0.57291662037037039</c:v>
                </c:pt>
                <c:pt idx="4528">
                  <c:v>0.57292077546296294</c:v>
                </c:pt>
                <c:pt idx="4529">
                  <c:v>0.57292487268518522</c:v>
                </c:pt>
                <c:pt idx="4530">
                  <c:v>0.57292902777777777</c:v>
                </c:pt>
                <c:pt idx="4531">
                  <c:v>0.57293297453703707</c:v>
                </c:pt>
                <c:pt idx="4532">
                  <c:v>0.57293721064814818</c:v>
                </c:pt>
                <c:pt idx="4533">
                  <c:v>0.57294115740740736</c:v>
                </c:pt>
                <c:pt idx="4534">
                  <c:v>0.57294539351851859</c:v>
                </c:pt>
                <c:pt idx="4535">
                  <c:v>0.57294978009259256</c:v>
                </c:pt>
                <c:pt idx="4536">
                  <c:v>0.57295442129629637</c:v>
                </c:pt>
                <c:pt idx="4537">
                  <c:v>0.57295888888888891</c:v>
                </c:pt>
                <c:pt idx="4538">
                  <c:v>0.57296334490740741</c:v>
                </c:pt>
                <c:pt idx="4539">
                  <c:v>0.57297033564814814</c:v>
                </c:pt>
                <c:pt idx="4540">
                  <c:v>0.57297451388888887</c:v>
                </c:pt>
                <c:pt idx="4541">
                  <c:v>0.57297898148148152</c:v>
                </c:pt>
                <c:pt idx="4542">
                  <c:v>0.57298329861111108</c:v>
                </c:pt>
                <c:pt idx="4543">
                  <c:v>0.57298759259259258</c:v>
                </c:pt>
                <c:pt idx="4544">
                  <c:v>0.57299200231481484</c:v>
                </c:pt>
                <c:pt idx="4545">
                  <c:v>0.57299629629629634</c:v>
                </c:pt>
                <c:pt idx="4546">
                  <c:v>0.57300067129629628</c:v>
                </c:pt>
                <c:pt idx="4547">
                  <c:v>0.57300483796296298</c:v>
                </c:pt>
                <c:pt idx="4548">
                  <c:v>0.57300874999999996</c:v>
                </c:pt>
                <c:pt idx="4549">
                  <c:v>0.57301304398148145</c:v>
                </c:pt>
                <c:pt idx="4550">
                  <c:v>0.57301714120370373</c:v>
                </c:pt>
                <c:pt idx="4551">
                  <c:v>0.57302152777777782</c:v>
                </c:pt>
                <c:pt idx="4552">
                  <c:v>0.57302601851851853</c:v>
                </c:pt>
                <c:pt idx="4553">
                  <c:v>0.57303087962962962</c:v>
                </c:pt>
                <c:pt idx="4554">
                  <c:v>0.57303539351851851</c:v>
                </c:pt>
                <c:pt idx="4555">
                  <c:v>0.57304009259259259</c:v>
                </c:pt>
                <c:pt idx="4556">
                  <c:v>0.57304476851851849</c:v>
                </c:pt>
                <c:pt idx="4557">
                  <c:v>0.57304932870370373</c:v>
                </c:pt>
                <c:pt idx="4558">
                  <c:v>0.57305398148148146</c:v>
                </c:pt>
                <c:pt idx="4559">
                  <c:v>0.57305878472222227</c:v>
                </c:pt>
                <c:pt idx="4560">
                  <c:v>0.57306326388888895</c:v>
                </c:pt>
                <c:pt idx="4561">
                  <c:v>0.57306988425925931</c:v>
                </c:pt>
                <c:pt idx="4562">
                  <c:v>0.57307416666666666</c:v>
                </c:pt>
                <c:pt idx="4563">
                  <c:v>0.57307834490740739</c:v>
                </c:pt>
                <c:pt idx="4564">
                  <c:v>0.57308268518518524</c:v>
                </c:pt>
                <c:pt idx="4565">
                  <c:v>0.57308726851851854</c:v>
                </c:pt>
                <c:pt idx="4566">
                  <c:v>0.57309174768518523</c:v>
                </c:pt>
                <c:pt idx="4567">
                  <c:v>0.57309637731481489</c:v>
                </c:pt>
                <c:pt idx="4568">
                  <c:v>0.57310089120370378</c:v>
                </c:pt>
                <c:pt idx="4569">
                  <c:v>0.57310574074074072</c:v>
                </c:pt>
                <c:pt idx="4570">
                  <c:v>0.57311019675925923</c:v>
                </c:pt>
                <c:pt idx="4571">
                  <c:v>0.57311497685185187</c:v>
                </c:pt>
                <c:pt idx="4572">
                  <c:v>0.5731194444444444</c:v>
                </c:pt>
                <c:pt idx="4573">
                  <c:v>0.57312407407407406</c:v>
                </c:pt>
                <c:pt idx="4574">
                  <c:v>0.573128287037037</c:v>
                </c:pt>
                <c:pt idx="4575">
                  <c:v>0.57313259259259264</c:v>
                </c:pt>
                <c:pt idx="4576">
                  <c:v>0.57313671296296298</c:v>
                </c:pt>
                <c:pt idx="4577">
                  <c:v>0.57314105324074072</c:v>
                </c:pt>
                <c:pt idx="4578">
                  <c:v>0.57314519675925923</c:v>
                </c:pt>
                <c:pt idx="4579">
                  <c:v>0.57314953703703708</c:v>
                </c:pt>
                <c:pt idx="4580">
                  <c:v>0.57315363425925925</c:v>
                </c:pt>
                <c:pt idx="4581">
                  <c:v>0.57315802083333334</c:v>
                </c:pt>
                <c:pt idx="4582">
                  <c:v>0.57316219907407406</c:v>
                </c:pt>
                <c:pt idx="4583">
                  <c:v>0.57316878472222221</c:v>
                </c:pt>
                <c:pt idx="4584">
                  <c:v>0.57317298611111112</c:v>
                </c:pt>
                <c:pt idx="4585">
                  <c:v>0.5731777199074074</c:v>
                </c:pt>
                <c:pt idx="4586">
                  <c:v>0.57318209490740746</c:v>
                </c:pt>
                <c:pt idx="4587">
                  <c:v>0.57318682870370374</c:v>
                </c:pt>
                <c:pt idx="4588">
                  <c:v>0.57319128472222225</c:v>
                </c:pt>
                <c:pt idx="4589">
                  <c:v>0.5731960069444445</c:v>
                </c:pt>
                <c:pt idx="4590">
                  <c:v>0.57320065972222223</c:v>
                </c:pt>
                <c:pt idx="4591">
                  <c:v>0.57320520833333333</c:v>
                </c:pt>
                <c:pt idx="4592">
                  <c:v>0.57320981481481481</c:v>
                </c:pt>
                <c:pt idx="4593">
                  <c:v>0.57321422453703696</c:v>
                </c:pt>
                <c:pt idx="4594">
                  <c:v>0.5732186226851852</c:v>
                </c:pt>
                <c:pt idx="4595">
                  <c:v>0.57322298611111111</c:v>
                </c:pt>
                <c:pt idx="4596">
                  <c:v>0.57322740740740741</c:v>
                </c:pt>
                <c:pt idx="4597">
                  <c:v>0.57323150462962957</c:v>
                </c:pt>
                <c:pt idx="4598">
                  <c:v>0.57323548611111108</c:v>
                </c:pt>
                <c:pt idx="4599">
                  <c:v>0.57323951388888894</c:v>
                </c:pt>
                <c:pt idx="4600">
                  <c:v>0.57324358796296293</c:v>
                </c:pt>
                <c:pt idx="4601">
                  <c:v>0.57324783564814819</c:v>
                </c:pt>
                <c:pt idx="4602">
                  <c:v>0.57325222222222216</c:v>
                </c:pt>
                <c:pt idx="4603">
                  <c:v>0.5732567476851852</c:v>
                </c:pt>
                <c:pt idx="4604">
                  <c:v>0.57326111111111111</c:v>
                </c:pt>
                <c:pt idx="4605">
                  <c:v>0.57326857638888884</c:v>
                </c:pt>
                <c:pt idx="4606">
                  <c:v>0.57327284722222227</c:v>
                </c:pt>
                <c:pt idx="4607">
                  <c:v>0.57327726851851846</c:v>
                </c:pt>
                <c:pt idx="4608">
                  <c:v>0.57328151620370371</c:v>
                </c:pt>
                <c:pt idx="4609">
                  <c:v>0.57328619212962961</c:v>
                </c:pt>
                <c:pt idx="4610">
                  <c:v>0.57329038194444448</c:v>
                </c:pt>
                <c:pt idx="4611">
                  <c:v>0.57329447916666665</c:v>
                </c:pt>
                <c:pt idx="4612">
                  <c:v>0.5732983796296296</c:v>
                </c:pt>
                <c:pt idx="4613">
                  <c:v>0.57330262731481485</c:v>
                </c:pt>
                <c:pt idx="4614">
                  <c:v>0.57330659722222221</c:v>
                </c:pt>
                <c:pt idx="4615">
                  <c:v>0.57331091435185189</c:v>
                </c:pt>
                <c:pt idx="4616">
                  <c:v>0.57331541666666663</c:v>
                </c:pt>
                <c:pt idx="4617">
                  <c:v>0.57331979166666669</c:v>
                </c:pt>
                <c:pt idx="4618">
                  <c:v>0.57332418981481481</c:v>
                </c:pt>
                <c:pt idx="4619">
                  <c:v>0.57332854166666669</c:v>
                </c:pt>
                <c:pt idx="4620">
                  <c:v>0.57333292824074078</c:v>
                </c:pt>
                <c:pt idx="4621">
                  <c:v>0.57333743055555553</c:v>
                </c:pt>
                <c:pt idx="4622">
                  <c:v>0.57334163194444443</c:v>
                </c:pt>
                <c:pt idx="4623">
                  <c:v>0.57334608796296294</c:v>
                </c:pt>
                <c:pt idx="4624">
                  <c:v>0.57335056712962962</c:v>
                </c:pt>
                <c:pt idx="4625">
                  <c:v>0.57335464120370372</c:v>
                </c:pt>
                <c:pt idx="4626">
                  <c:v>0.57335858796296291</c:v>
                </c:pt>
                <c:pt idx="4627">
                  <c:v>0.57336504629629637</c:v>
                </c:pt>
                <c:pt idx="4628">
                  <c:v>0.57336890046296296</c:v>
                </c:pt>
                <c:pt idx="4629">
                  <c:v>0.57337312499999993</c:v>
                </c:pt>
                <c:pt idx="4630">
                  <c:v>0.57337702546296299</c:v>
                </c:pt>
                <c:pt idx="4631">
                  <c:v>0.57338109953703709</c:v>
                </c:pt>
                <c:pt idx="4632">
                  <c:v>0.57338509259259263</c:v>
                </c:pt>
                <c:pt idx="4633">
                  <c:v>0.57338918981481479</c:v>
                </c:pt>
                <c:pt idx="4634">
                  <c:v>0.57339314814814812</c:v>
                </c:pt>
                <c:pt idx="4635">
                  <c:v>0.57339729166666664</c:v>
                </c:pt>
                <c:pt idx="4636">
                  <c:v>0.5734016666666667</c:v>
                </c:pt>
                <c:pt idx="4637">
                  <c:v>0.57340614583333338</c:v>
                </c:pt>
                <c:pt idx="4638">
                  <c:v>0.57341043981481488</c:v>
                </c:pt>
                <c:pt idx="4639">
                  <c:v>0.57341482638888885</c:v>
                </c:pt>
                <c:pt idx="4640">
                  <c:v>0.57341928240740747</c:v>
                </c:pt>
                <c:pt idx="4641">
                  <c:v>0.5734237152777778</c:v>
                </c:pt>
                <c:pt idx="4642">
                  <c:v>0.57342811342592592</c:v>
                </c:pt>
                <c:pt idx="4643">
                  <c:v>0.57343245370370377</c:v>
                </c:pt>
                <c:pt idx="4644">
                  <c:v>0.57343695601851852</c:v>
                </c:pt>
                <c:pt idx="4645">
                  <c:v>0.57344134259259261</c:v>
                </c:pt>
                <c:pt idx="4646">
                  <c:v>0.57344565972222228</c:v>
                </c:pt>
                <c:pt idx="4647">
                  <c:v>0.57345011574074067</c:v>
                </c:pt>
                <c:pt idx="4648">
                  <c:v>0.57345449074074073</c:v>
                </c:pt>
                <c:pt idx="4649">
                  <c:v>0.5734609259259259</c:v>
                </c:pt>
                <c:pt idx="4650">
                  <c:v>0.57346480324074067</c:v>
                </c:pt>
                <c:pt idx="4651">
                  <c:v>0.57346884259259256</c:v>
                </c:pt>
                <c:pt idx="4652">
                  <c:v>0.57347275462962966</c:v>
                </c:pt>
                <c:pt idx="4653">
                  <c:v>0.57347728009259258</c:v>
                </c:pt>
                <c:pt idx="4654">
                  <c:v>0.57348157407407407</c:v>
                </c:pt>
                <c:pt idx="4655">
                  <c:v>0.57348605324074076</c:v>
                </c:pt>
                <c:pt idx="4656">
                  <c:v>0.57349024305555563</c:v>
                </c:pt>
                <c:pt idx="4657">
                  <c:v>0.57349491898148142</c:v>
                </c:pt>
                <c:pt idx="4658">
                  <c:v>0.57349932870370368</c:v>
                </c:pt>
                <c:pt idx="4659">
                  <c:v>0.57350386574074075</c:v>
                </c:pt>
                <c:pt idx="4660">
                  <c:v>0.57350809027777772</c:v>
                </c:pt>
                <c:pt idx="4661">
                  <c:v>0.57351278935185179</c:v>
                </c:pt>
                <c:pt idx="4662">
                  <c:v>0.57351722222222223</c:v>
                </c:pt>
                <c:pt idx="4663">
                  <c:v>0.57352140046296296</c:v>
                </c:pt>
                <c:pt idx="4664">
                  <c:v>0.5735252662037037</c:v>
                </c:pt>
                <c:pt idx="4665">
                  <c:v>0.57352943287037039</c:v>
                </c:pt>
                <c:pt idx="4666">
                  <c:v>0.57353347222222217</c:v>
                </c:pt>
                <c:pt idx="4667">
                  <c:v>0.57353785879629626</c:v>
                </c:pt>
                <c:pt idx="4668">
                  <c:v>0.57354230324074074</c:v>
                </c:pt>
                <c:pt idx="4669">
                  <c:v>0.57354697916666664</c:v>
                </c:pt>
                <c:pt idx="4670">
                  <c:v>0.57355127314814813</c:v>
                </c:pt>
                <c:pt idx="4671">
                  <c:v>0.5735558101851852</c:v>
                </c:pt>
                <c:pt idx="4672">
                  <c:v>0.57356287037037035</c:v>
                </c:pt>
                <c:pt idx="4673">
                  <c:v>0.57356721064814808</c:v>
                </c:pt>
                <c:pt idx="4674">
                  <c:v>0.57357164351851853</c:v>
                </c:pt>
                <c:pt idx="4675">
                  <c:v>0.5735759606481482</c:v>
                </c:pt>
                <c:pt idx="4676">
                  <c:v>0.57357996527777777</c:v>
                </c:pt>
                <c:pt idx="4677">
                  <c:v>0.57358388888888889</c:v>
                </c:pt>
                <c:pt idx="4678">
                  <c:v>0.57358800925925923</c:v>
                </c:pt>
                <c:pt idx="4679">
                  <c:v>0.57359196759259257</c:v>
                </c:pt>
                <c:pt idx="4680">
                  <c:v>0.5735959259259259</c:v>
                </c:pt>
                <c:pt idx="4681">
                  <c:v>0.57359995370370365</c:v>
                </c:pt>
                <c:pt idx="4682">
                  <c:v>0.57360393518518515</c:v>
                </c:pt>
                <c:pt idx="4683">
                  <c:v>0.57360802083333329</c:v>
                </c:pt>
                <c:pt idx="4684">
                  <c:v>0.57361202546296297</c:v>
                </c:pt>
                <c:pt idx="4685">
                  <c:v>0.57361616898148149</c:v>
                </c:pt>
                <c:pt idx="4686">
                  <c:v>0.57362026620370365</c:v>
                </c:pt>
                <c:pt idx="4687">
                  <c:v>0.57362443287037035</c:v>
                </c:pt>
                <c:pt idx="4688">
                  <c:v>0.57362912037037039</c:v>
                </c:pt>
                <c:pt idx="4689">
                  <c:v>0.57363368055555553</c:v>
                </c:pt>
                <c:pt idx="4690">
                  <c:v>0.57363804398148155</c:v>
                </c:pt>
                <c:pt idx="4691">
                  <c:v>0.57364238425925929</c:v>
                </c:pt>
                <c:pt idx="4692">
                  <c:v>0.57364697916666663</c:v>
                </c:pt>
                <c:pt idx="4693">
                  <c:v>0.57365156249999993</c:v>
                </c:pt>
                <c:pt idx="4694">
                  <c:v>0.57365859953703702</c:v>
                </c:pt>
                <c:pt idx="4695">
                  <c:v>0.57366288194444448</c:v>
                </c:pt>
                <c:pt idx="4696">
                  <c:v>0.57366730324074078</c:v>
                </c:pt>
                <c:pt idx="4697">
                  <c:v>0.57367152777777775</c:v>
                </c:pt>
                <c:pt idx="4698">
                  <c:v>0.57367609953703702</c:v>
                </c:pt>
                <c:pt idx="4699">
                  <c:v>0.57368042824074073</c:v>
                </c:pt>
                <c:pt idx="4700">
                  <c:v>0.57368454861111118</c:v>
                </c:pt>
                <c:pt idx="4701">
                  <c:v>0.57368853009259257</c:v>
                </c:pt>
                <c:pt idx="4702">
                  <c:v>0.57369273148148148</c:v>
                </c:pt>
                <c:pt idx="4703">
                  <c:v>0.57369684027777779</c:v>
                </c:pt>
                <c:pt idx="4704">
                  <c:v>0.57370160879629628</c:v>
                </c:pt>
                <c:pt idx="4705">
                  <c:v>0.57370591435185181</c:v>
                </c:pt>
                <c:pt idx="4706">
                  <c:v>0.57371053240740744</c:v>
                </c:pt>
                <c:pt idx="4707">
                  <c:v>0.57371479166666661</c:v>
                </c:pt>
                <c:pt idx="4708">
                  <c:v>0.57371934027777771</c:v>
                </c:pt>
                <c:pt idx="4709">
                  <c:v>0.57372357638888893</c:v>
                </c:pt>
                <c:pt idx="4710">
                  <c:v>0.57372818287037031</c:v>
                </c:pt>
                <c:pt idx="4711">
                  <c:v>0.57373280092592593</c:v>
                </c:pt>
                <c:pt idx="4712">
                  <c:v>0.57373739583333327</c:v>
                </c:pt>
                <c:pt idx="4713">
                  <c:v>0.57374180555555554</c:v>
                </c:pt>
                <c:pt idx="4714">
                  <c:v>0.57374600694444444</c:v>
                </c:pt>
                <c:pt idx="4715">
                  <c:v>0.57374997685185181</c:v>
                </c:pt>
                <c:pt idx="4716">
                  <c:v>0.57375641203703698</c:v>
                </c:pt>
                <c:pt idx="4717">
                  <c:v>0.57376063657407406</c:v>
                </c:pt>
                <c:pt idx="4718">
                  <c:v>0.57376527777777775</c:v>
                </c:pt>
                <c:pt idx="4719">
                  <c:v>0.57376967592592598</c:v>
                </c:pt>
                <c:pt idx="4720">
                  <c:v>0.57377439814814812</c:v>
                </c:pt>
                <c:pt idx="4721">
                  <c:v>0.57377888888888895</c:v>
                </c:pt>
                <c:pt idx="4722">
                  <c:v>0.57378334490740734</c:v>
                </c:pt>
                <c:pt idx="4723">
                  <c:v>0.57378761574074078</c:v>
                </c:pt>
                <c:pt idx="4724">
                  <c:v>0.57379231481481485</c:v>
                </c:pt>
                <c:pt idx="4725">
                  <c:v>0.57379685185185181</c:v>
                </c:pt>
                <c:pt idx="4726">
                  <c:v>0.57380126157407407</c:v>
                </c:pt>
                <c:pt idx="4727">
                  <c:v>0.5738052199074074</c:v>
                </c:pt>
                <c:pt idx="4728">
                  <c:v>0.57380945601851852</c:v>
                </c:pt>
                <c:pt idx="4729">
                  <c:v>0.5738138078703704</c:v>
                </c:pt>
                <c:pt idx="4730">
                  <c:v>0.57381799768518515</c:v>
                </c:pt>
                <c:pt idx="4731">
                  <c:v>0.57382196759259252</c:v>
                </c:pt>
                <c:pt idx="4732">
                  <c:v>0.57382626157407401</c:v>
                </c:pt>
                <c:pt idx="4733">
                  <c:v>0.57383023148148149</c:v>
                </c:pt>
                <c:pt idx="4734">
                  <c:v>0.57383429398148145</c:v>
                </c:pt>
                <c:pt idx="4735">
                  <c:v>0.57383844907407411</c:v>
                </c:pt>
                <c:pt idx="4736">
                  <c:v>0.57384254629629627</c:v>
                </c:pt>
                <c:pt idx="4737">
                  <c:v>0.57384670138888894</c:v>
                </c:pt>
                <c:pt idx="4738">
                  <c:v>0.57385384259259264</c:v>
                </c:pt>
                <c:pt idx="4739">
                  <c:v>0.57385834490740739</c:v>
                </c:pt>
                <c:pt idx="4740">
                  <c:v>0.57386287037037043</c:v>
                </c:pt>
                <c:pt idx="4741">
                  <c:v>0.57386739583333335</c:v>
                </c:pt>
                <c:pt idx="4742">
                  <c:v>0.57387193287037042</c:v>
                </c:pt>
                <c:pt idx="4743">
                  <c:v>0.57387627314814815</c:v>
                </c:pt>
                <c:pt idx="4744">
                  <c:v>0.57388068287037031</c:v>
                </c:pt>
                <c:pt idx="4745">
                  <c:v>0.57388509259259257</c:v>
                </c:pt>
                <c:pt idx="4746">
                  <c:v>0.57388959490740743</c:v>
                </c:pt>
                <c:pt idx="4747">
                  <c:v>0.57389406249999997</c:v>
                </c:pt>
                <c:pt idx="4748">
                  <c:v>0.57389848379629627</c:v>
                </c:pt>
                <c:pt idx="4749">
                  <c:v>0.57390287037037035</c:v>
                </c:pt>
                <c:pt idx="4750">
                  <c:v>0.57390744212962963</c:v>
                </c:pt>
                <c:pt idx="4751">
                  <c:v>0.57391145833333335</c:v>
                </c:pt>
                <c:pt idx="4752">
                  <c:v>0.57391555555555562</c:v>
                </c:pt>
                <c:pt idx="4753">
                  <c:v>0.57391967592592585</c:v>
                </c:pt>
                <c:pt idx="4754">
                  <c:v>0.57392394675925928</c:v>
                </c:pt>
                <c:pt idx="4755">
                  <c:v>0.57392828703703702</c:v>
                </c:pt>
                <c:pt idx="4756">
                  <c:v>0.57393274305555553</c:v>
                </c:pt>
                <c:pt idx="4757">
                  <c:v>0.57393714120370365</c:v>
                </c:pt>
                <c:pt idx="4758">
                  <c:v>0.57394194444444446</c:v>
                </c:pt>
                <c:pt idx="4759">
                  <c:v>0.57394627314814817</c:v>
                </c:pt>
                <c:pt idx="4760">
                  <c:v>0.57395379629629628</c:v>
                </c:pt>
                <c:pt idx="4761">
                  <c:v>0.57395814814814816</c:v>
                </c:pt>
                <c:pt idx="4762">
                  <c:v>0.57396288194444445</c:v>
                </c:pt>
                <c:pt idx="4763">
                  <c:v>0.57396718749999998</c:v>
                </c:pt>
                <c:pt idx="4764">
                  <c:v>0.57397156250000003</c:v>
                </c:pt>
                <c:pt idx="4765">
                  <c:v>0.57397554398148143</c:v>
                </c:pt>
                <c:pt idx="4766">
                  <c:v>0.57397981481481486</c:v>
                </c:pt>
                <c:pt idx="4767">
                  <c:v>0.57398383101851846</c:v>
                </c:pt>
                <c:pt idx="4768">
                  <c:v>0.57398850694444448</c:v>
                </c:pt>
                <c:pt idx="4769">
                  <c:v>0.5739927777777778</c:v>
                </c:pt>
                <c:pt idx="4770">
                  <c:v>0.57399731481481486</c:v>
                </c:pt>
                <c:pt idx="4771">
                  <c:v>0.57400166666666663</c:v>
                </c:pt>
                <c:pt idx="4772">
                  <c:v>0.57400626157407408</c:v>
                </c:pt>
                <c:pt idx="4773">
                  <c:v>0.57401047453703702</c:v>
                </c:pt>
                <c:pt idx="4774">
                  <c:v>0.57401497685185188</c:v>
                </c:pt>
                <c:pt idx="4775">
                  <c:v>0.57401920138888884</c:v>
                </c:pt>
                <c:pt idx="4776">
                  <c:v>0.57402384259259265</c:v>
                </c:pt>
                <c:pt idx="4777">
                  <c:v>0.57402805555555558</c:v>
                </c:pt>
                <c:pt idx="4778">
                  <c:v>0.57403223379629631</c:v>
                </c:pt>
                <c:pt idx="4779">
                  <c:v>0.57403616898148146</c:v>
                </c:pt>
                <c:pt idx="4780">
                  <c:v>0.57404037037037037</c:v>
                </c:pt>
                <c:pt idx="4781">
                  <c:v>0.57404449074074071</c:v>
                </c:pt>
                <c:pt idx="4782">
                  <c:v>0.57405115740740742</c:v>
                </c:pt>
                <c:pt idx="4783">
                  <c:v>0.57405520833333334</c:v>
                </c:pt>
                <c:pt idx="4784">
                  <c:v>0.57405931712962965</c:v>
                </c:pt>
                <c:pt idx="4785">
                  <c:v>0.57406339120370375</c:v>
                </c:pt>
                <c:pt idx="4786">
                  <c:v>0.57406760416666669</c:v>
                </c:pt>
                <c:pt idx="4787">
                  <c:v>0.57407152777777781</c:v>
                </c:pt>
                <c:pt idx="4788">
                  <c:v>0.57407609953703698</c:v>
                </c:pt>
                <c:pt idx="4789">
                  <c:v>0.57408054398148145</c:v>
                </c:pt>
                <c:pt idx="4790">
                  <c:v>0.57408505787037034</c:v>
                </c:pt>
                <c:pt idx="4791">
                  <c:v>0.57408936342592598</c:v>
                </c:pt>
                <c:pt idx="4792">
                  <c:v>0.57409405092592591</c:v>
                </c:pt>
                <c:pt idx="4793">
                  <c:v>0.57409873842592596</c:v>
                </c:pt>
                <c:pt idx="4794">
                  <c:v>0.57410339120370368</c:v>
                </c:pt>
                <c:pt idx="4795">
                  <c:v>0.57410771990740739</c:v>
                </c:pt>
                <c:pt idx="4796">
                  <c:v>0.57411214120370369</c:v>
                </c:pt>
                <c:pt idx="4797">
                  <c:v>0.57411648148148153</c:v>
                </c:pt>
                <c:pt idx="4798">
                  <c:v>0.57412091435185186</c:v>
                </c:pt>
                <c:pt idx="4799">
                  <c:v>0.57412516203703701</c:v>
                </c:pt>
                <c:pt idx="4800">
                  <c:v>0.57412957175925927</c:v>
                </c:pt>
                <c:pt idx="4801">
                  <c:v>0.57413376157407414</c:v>
                </c:pt>
                <c:pt idx="4802">
                  <c:v>0.57413788194444437</c:v>
                </c:pt>
                <c:pt idx="4803">
                  <c:v>0.57414192129629626</c:v>
                </c:pt>
                <c:pt idx="4804">
                  <c:v>0.57414603009259257</c:v>
                </c:pt>
                <c:pt idx="4805">
                  <c:v>0.57415277777777785</c:v>
                </c:pt>
                <c:pt idx="4806">
                  <c:v>0.57415732638888894</c:v>
                </c:pt>
                <c:pt idx="4807">
                  <c:v>0.57416188657407408</c:v>
                </c:pt>
                <c:pt idx="4808">
                  <c:v>0.57416616898148154</c:v>
                </c:pt>
                <c:pt idx="4809">
                  <c:v>0.57417075231481485</c:v>
                </c:pt>
                <c:pt idx="4810">
                  <c:v>0.57417497685185181</c:v>
                </c:pt>
                <c:pt idx="4811">
                  <c:v>0.57417956018518523</c:v>
                </c:pt>
                <c:pt idx="4812">
                  <c:v>0.57418393518518518</c:v>
                </c:pt>
                <c:pt idx="4813">
                  <c:v>0.57418841435185186</c:v>
                </c:pt>
                <c:pt idx="4814">
                  <c:v>0.57419274305555557</c:v>
                </c:pt>
                <c:pt idx="4815">
                  <c:v>0.5741970833333333</c:v>
                </c:pt>
                <c:pt idx="4816">
                  <c:v>0.57420118055555558</c:v>
                </c:pt>
                <c:pt idx="4817">
                  <c:v>0.57420531250000006</c:v>
                </c:pt>
                <c:pt idx="4818">
                  <c:v>0.57420929398148146</c:v>
                </c:pt>
                <c:pt idx="4819">
                  <c:v>0.5742138194444445</c:v>
                </c:pt>
                <c:pt idx="4820">
                  <c:v>0.57421820601851847</c:v>
                </c:pt>
                <c:pt idx="4821">
                  <c:v>0.57422251157407411</c:v>
                </c:pt>
                <c:pt idx="4822">
                  <c:v>0.57422680555555561</c:v>
                </c:pt>
                <c:pt idx="4823">
                  <c:v>0.57423127314814815</c:v>
                </c:pt>
                <c:pt idx="4824">
                  <c:v>0.57423556712962964</c:v>
                </c:pt>
                <c:pt idx="4825">
                  <c:v>0.57424005787037036</c:v>
                </c:pt>
                <c:pt idx="4826">
                  <c:v>0.57424428240740744</c:v>
                </c:pt>
                <c:pt idx="4827">
                  <c:v>0.574251412037037</c:v>
                </c:pt>
                <c:pt idx="4828">
                  <c:v>0.57425553240740734</c:v>
                </c:pt>
                <c:pt idx="4829">
                  <c:v>0.57425958333333338</c:v>
                </c:pt>
                <c:pt idx="4830">
                  <c:v>0.57426369212962969</c:v>
                </c:pt>
                <c:pt idx="4831">
                  <c:v>0.57426769675925926</c:v>
                </c:pt>
                <c:pt idx="4832">
                  <c:v>0.57427178240740739</c:v>
                </c:pt>
                <c:pt idx="4833">
                  <c:v>0.57427593750000006</c:v>
                </c:pt>
                <c:pt idx="4834">
                  <c:v>0.57427989583333339</c:v>
                </c:pt>
                <c:pt idx="4835">
                  <c:v>0.5742840393518519</c:v>
                </c:pt>
                <c:pt idx="4836">
                  <c:v>0.57428804398148148</c:v>
                </c:pt>
                <c:pt idx="4837">
                  <c:v>0.57429216435185182</c:v>
                </c:pt>
                <c:pt idx="4838">
                  <c:v>0.57429614583333333</c:v>
                </c:pt>
                <c:pt idx="4839">
                  <c:v>0.57430030092592588</c:v>
                </c:pt>
                <c:pt idx="4840">
                  <c:v>0.57430462962962958</c:v>
                </c:pt>
                <c:pt idx="4841">
                  <c:v>0.57430912037037041</c:v>
                </c:pt>
                <c:pt idx="4842">
                  <c:v>0.5743137615740741</c:v>
                </c:pt>
                <c:pt idx="4843">
                  <c:v>0.57431836805555558</c:v>
                </c:pt>
                <c:pt idx="4844">
                  <c:v>0.5743228587962963</c:v>
                </c:pt>
                <c:pt idx="4845">
                  <c:v>0.5743273148148148</c:v>
                </c:pt>
                <c:pt idx="4846">
                  <c:v>0.57433165509259265</c:v>
                </c:pt>
                <c:pt idx="4847">
                  <c:v>0.57433627314814817</c:v>
                </c:pt>
                <c:pt idx="4848">
                  <c:v>0.57434063657407408</c:v>
                </c:pt>
                <c:pt idx="4849">
                  <c:v>0.57434776620370365</c:v>
                </c:pt>
                <c:pt idx="4850">
                  <c:v>0.57435204861111111</c:v>
                </c:pt>
                <c:pt idx="4851">
                  <c:v>0.57435651620370376</c:v>
                </c:pt>
                <c:pt idx="4852">
                  <c:v>0.57436053240740736</c:v>
                </c:pt>
                <c:pt idx="4853">
                  <c:v>0.57436473379629627</c:v>
                </c:pt>
                <c:pt idx="4854">
                  <c:v>0.57436874999999998</c:v>
                </c:pt>
                <c:pt idx="4855">
                  <c:v>0.57437284722222215</c:v>
                </c:pt>
                <c:pt idx="4856">
                  <c:v>0.57437730324074077</c:v>
                </c:pt>
                <c:pt idx="4857">
                  <c:v>0.57438190972222225</c:v>
                </c:pt>
                <c:pt idx="4858">
                  <c:v>0.57438627314814816</c:v>
                </c:pt>
                <c:pt idx="4859">
                  <c:v>0.57439081018518523</c:v>
                </c:pt>
                <c:pt idx="4860">
                  <c:v>0.57439521990740738</c:v>
                </c:pt>
                <c:pt idx="4861">
                  <c:v>0.57439991898148146</c:v>
                </c:pt>
                <c:pt idx="4862">
                  <c:v>0.57440430555555555</c:v>
                </c:pt>
                <c:pt idx="4863">
                  <c:v>0.57440875000000002</c:v>
                </c:pt>
                <c:pt idx="4864">
                  <c:v>0.57441318287037035</c:v>
                </c:pt>
                <c:pt idx="4865">
                  <c:v>0.57441784722222222</c:v>
                </c:pt>
                <c:pt idx="4866">
                  <c:v>0.57442195601851853</c:v>
                </c:pt>
                <c:pt idx="4867">
                  <c:v>0.57442609953703705</c:v>
                </c:pt>
                <c:pt idx="4868">
                  <c:v>0.5744301273148148</c:v>
                </c:pt>
                <c:pt idx="4869">
                  <c:v>0.57443439814814812</c:v>
                </c:pt>
                <c:pt idx="4870">
                  <c:v>0.57443878472222221</c:v>
                </c:pt>
                <c:pt idx="4871">
                  <c:v>0.57444614583333331</c:v>
                </c:pt>
                <c:pt idx="4872">
                  <c:v>0.57445046296296298</c:v>
                </c:pt>
                <c:pt idx="4873">
                  <c:v>0.57445503472222226</c:v>
                </c:pt>
                <c:pt idx="4874">
                  <c:v>0.57445947916666673</c:v>
                </c:pt>
                <c:pt idx="4875">
                  <c:v>0.57446421296296302</c:v>
                </c:pt>
                <c:pt idx="4876">
                  <c:v>0.57446880787037036</c:v>
                </c:pt>
                <c:pt idx="4877">
                  <c:v>0.57447341435185184</c:v>
                </c:pt>
                <c:pt idx="4878">
                  <c:v>0.57447799768518515</c:v>
                </c:pt>
                <c:pt idx="4879">
                  <c:v>0.57448225694444444</c:v>
                </c:pt>
                <c:pt idx="4880">
                  <c:v>0.57448662037037035</c:v>
                </c:pt>
                <c:pt idx="4881">
                  <c:v>0.57449090277777781</c:v>
                </c:pt>
                <c:pt idx="4882">
                  <c:v>0.57449521990740737</c:v>
                </c:pt>
                <c:pt idx="4883">
                  <c:v>0.57449949074074069</c:v>
                </c:pt>
                <c:pt idx="4884">
                  <c:v>0.57450387731481478</c:v>
                </c:pt>
                <c:pt idx="4885">
                  <c:v>0.57450811342592589</c:v>
                </c:pt>
                <c:pt idx="4886">
                  <c:v>0.57451236111111115</c:v>
                </c:pt>
                <c:pt idx="4887">
                  <c:v>0.57451658564814811</c:v>
                </c:pt>
                <c:pt idx="4888">
                  <c:v>0.57452083333333337</c:v>
                </c:pt>
                <c:pt idx="4889">
                  <c:v>0.57452521990740746</c:v>
                </c:pt>
                <c:pt idx="4890">
                  <c:v>0.57452982638888883</c:v>
                </c:pt>
                <c:pt idx="4891">
                  <c:v>0.57453446759259263</c:v>
                </c:pt>
                <c:pt idx="4892">
                  <c:v>0.57453909722222229</c:v>
                </c:pt>
                <c:pt idx="4893">
                  <c:v>0.57454650462962964</c:v>
                </c:pt>
                <c:pt idx="4894">
                  <c:v>0.57455121527777775</c:v>
                </c:pt>
                <c:pt idx="4895">
                  <c:v>0.57455592592592597</c:v>
                </c:pt>
                <c:pt idx="4896">
                  <c:v>0.57456049768518513</c:v>
                </c:pt>
                <c:pt idx="4897">
                  <c:v>0.57456526620370374</c:v>
                </c:pt>
                <c:pt idx="4898">
                  <c:v>0.57456989583333329</c:v>
                </c:pt>
                <c:pt idx="4899">
                  <c:v>0.5745744791666666</c:v>
                </c:pt>
                <c:pt idx="4900">
                  <c:v>0.57457908564814819</c:v>
                </c:pt>
                <c:pt idx="4901">
                  <c:v>0.5745835416666667</c:v>
                </c:pt>
                <c:pt idx="4902">
                  <c:v>0.57458783564814808</c:v>
                </c:pt>
                <c:pt idx="4903">
                  <c:v>0.5745920717592593</c:v>
                </c:pt>
                <c:pt idx="4904">
                  <c:v>0.5745963657407408</c:v>
                </c:pt>
                <c:pt idx="4905">
                  <c:v>0.57460071759259257</c:v>
                </c:pt>
                <c:pt idx="4906">
                  <c:v>0.57460525462962964</c:v>
                </c:pt>
                <c:pt idx="4907">
                  <c:v>0.57460981481481477</c:v>
                </c:pt>
                <c:pt idx="4908">
                  <c:v>0.57461440972222222</c:v>
                </c:pt>
                <c:pt idx="4909">
                  <c:v>0.5746191087962963</c:v>
                </c:pt>
                <c:pt idx="4910">
                  <c:v>0.57462362268518519</c:v>
                </c:pt>
                <c:pt idx="4911">
                  <c:v>0.5746283333333333</c:v>
                </c:pt>
                <c:pt idx="4912">
                  <c:v>0.57463282407407401</c:v>
                </c:pt>
                <c:pt idx="4913">
                  <c:v>0.57463748842592588</c:v>
                </c:pt>
                <c:pt idx="4914">
                  <c:v>0.57464197916666671</c:v>
                </c:pt>
                <c:pt idx="4915">
                  <c:v>0.57464859953703706</c:v>
                </c:pt>
                <c:pt idx="4916">
                  <c:v>0.57465276620370365</c:v>
                </c:pt>
                <c:pt idx="4917">
                  <c:v>0.5746571412037037</c:v>
                </c:pt>
                <c:pt idx="4918">
                  <c:v>0.5746613078703704</c:v>
                </c:pt>
                <c:pt idx="4919">
                  <c:v>0.57466604166666668</c:v>
                </c:pt>
                <c:pt idx="4920">
                  <c:v>0.57467057870370375</c:v>
                </c:pt>
                <c:pt idx="4921">
                  <c:v>0.57467519675925927</c:v>
                </c:pt>
                <c:pt idx="4922">
                  <c:v>0.57467976851851854</c:v>
                </c:pt>
                <c:pt idx="4923">
                  <c:v>0.57468471064814819</c:v>
                </c:pt>
                <c:pt idx="4924">
                  <c:v>0.57468936342592591</c:v>
                </c:pt>
                <c:pt idx="4925">
                  <c:v>0.57469395833333337</c:v>
                </c:pt>
                <c:pt idx="4926">
                  <c:v>0.57469844907407408</c:v>
                </c:pt>
                <c:pt idx="4927">
                  <c:v>0.57470299768518518</c:v>
                </c:pt>
                <c:pt idx="4928">
                  <c:v>0.57470723379629629</c:v>
                </c:pt>
                <c:pt idx="4929">
                  <c:v>0.57471150462962961</c:v>
                </c:pt>
                <c:pt idx="4930">
                  <c:v>0.5747156712962963</c:v>
                </c:pt>
                <c:pt idx="4931">
                  <c:v>0.57471982638888885</c:v>
                </c:pt>
                <c:pt idx="4932">
                  <c:v>0.57472407407407411</c:v>
                </c:pt>
                <c:pt idx="4933">
                  <c:v>0.57472824074074069</c:v>
                </c:pt>
                <c:pt idx="4934">
                  <c:v>0.57473226851851855</c:v>
                </c:pt>
                <c:pt idx="4935">
                  <c:v>0.57473643518518525</c:v>
                </c:pt>
                <c:pt idx="4936">
                  <c:v>0.57474056712962962</c:v>
                </c:pt>
                <c:pt idx="4937">
                  <c:v>0.57474702546296297</c:v>
                </c:pt>
                <c:pt idx="4938">
                  <c:v>0.57475112268518525</c:v>
                </c:pt>
                <c:pt idx="4939">
                  <c:v>0.57475563657407414</c:v>
                </c:pt>
                <c:pt idx="4940">
                  <c:v>0.57475998842592591</c:v>
                </c:pt>
                <c:pt idx="4941">
                  <c:v>0.57476459490740739</c:v>
                </c:pt>
                <c:pt idx="4942">
                  <c:v>0.57476912037037031</c:v>
                </c:pt>
                <c:pt idx="4943">
                  <c:v>0.5747736342592592</c:v>
                </c:pt>
                <c:pt idx="4944">
                  <c:v>0.57477795138888887</c:v>
                </c:pt>
                <c:pt idx="4945">
                  <c:v>0.57478262731481478</c:v>
                </c:pt>
                <c:pt idx="4946">
                  <c:v>0.57478717592592588</c:v>
                </c:pt>
                <c:pt idx="4947">
                  <c:v>0.57479158564814814</c:v>
                </c:pt>
                <c:pt idx="4948">
                  <c:v>0.57479585648148146</c:v>
                </c:pt>
                <c:pt idx="4949">
                  <c:v>0.5748005092592593</c:v>
                </c:pt>
                <c:pt idx="4950">
                  <c:v>0.57480503472222222</c:v>
                </c:pt>
                <c:pt idx="4951">
                  <c:v>0.57480937499999996</c:v>
                </c:pt>
                <c:pt idx="4952">
                  <c:v>0.5748133680555555</c:v>
                </c:pt>
                <c:pt idx="4953">
                  <c:v>0.57481760416666672</c:v>
                </c:pt>
                <c:pt idx="4954">
                  <c:v>0.57482179398148148</c:v>
                </c:pt>
                <c:pt idx="4955">
                  <c:v>0.57482590277777779</c:v>
                </c:pt>
                <c:pt idx="4956">
                  <c:v>0.57483041666666668</c:v>
                </c:pt>
                <c:pt idx="4957">
                  <c:v>0.57483508101851855</c:v>
                </c:pt>
                <c:pt idx="4958">
                  <c:v>0.57484247685185186</c:v>
                </c:pt>
                <c:pt idx="4959">
                  <c:v>0.57484692129629633</c:v>
                </c:pt>
                <c:pt idx="4960">
                  <c:v>0.57485157407407406</c:v>
                </c:pt>
                <c:pt idx="4961">
                  <c:v>0.57485618055555554</c:v>
                </c:pt>
                <c:pt idx="4962">
                  <c:v>0.5748605555555556</c:v>
                </c:pt>
                <c:pt idx="4963">
                  <c:v>0.57486508101851852</c:v>
                </c:pt>
                <c:pt idx="4964">
                  <c:v>0.57486945601851847</c:v>
                </c:pt>
                <c:pt idx="4965">
                  <c:v>0.57487358796296295</c:v>
                </c:pt>
                <c:pt idx="4966">
                  <c:v>0.57487777777777771</c:v>
                </c:pt>
                <c:pt idx="4967">
                  <c:v>0.57488184027777778</c:v>
                </c:pt>
                <c:pt idx="4968">
                  <c:v>0.57488614583333331</c:v>
                </c:pt>
                <c:pt idx="4969">
                  <c:v>0.57489060185185192</c:v>
                </c:pt>
                <c:pt idx="4970">
                  <c:v>0.57489521990740744</c:v>
                </c:pt>
                <c:pt idx="4971">
                  <c:v>0.57489945601851855</c:v>
                </c:pt>
                <c:pt idx="4972">
                  <c:v>0.5749041782407408</c:v>
                </c:pt>
                <c:pt idx="4973">
                  <c:v>0.57490876157407411</c:v>
                </c:pt>
                <c:pt idx="4974">
                  <c:v>0.57491328703703704</c:v>
                </c:pt>
                <c:pt idx="4975">
                  <c:v>0.57491783564814813</c:v>
                </c:pt>
                <c:pt idx="4976">
                  <c:v>0.57492216435185184</c:v>
                </c:pt>
                <c:pt idx="4977">
                  <c:v>0.57493013888888889</c:v>
                </c:pt>
                <c:pt idx="4978">
                  <c:v>0.57493421296296299</c:v>
                </c:pt>
                <c:pt idx="4979">
                  <c:v>0.57493848379629631</c:v>
                </c:pt>
                <c:pt idx="4980">
                  <c:v>0.57494267361111107</c:v>
                </c:pt>
                <c:pt idx="4981">
                  <c:v>0.57494667824074075</c:v>
                </c:pt>
                <c:pt idx="4982">
                  <c:v>0.57495094907407407</c:v>
                </c:pt>
                <c:pt idx="4983">
                  <c:v>0.57495515046296297</c:v>
                </c:pt>
                <c:pt idx="4984">
                  <c:v>0.57495935185185187</c:v>
                </c:pt>
                <c:pt idx="4985">
                  <c:v>0.57496332175925924</c:v>
                </c:pt>
                <c:pt idx="4986">
                  <c:v>0.57496756944444438</c:v>
                </c:pt>
                <c:pt idx="4987">
                  <c:v>0.57497179398148146</c:v>
                </c:pt>
                <c:pt idx="4988">
                  <c:v>0.57497593749999998</c:v>
                </c:pt>
                <c:pt idx="4989">
                  <c:v>0.57498049768518522</c:v>
                </c:pt>
                <c:pt idx="4990">
                  <c:v>0.57498506944444439</c:v>
                </c:pt>
                <c:pt idx="4991">
                  <c:v>0.57498966435185184</c:v>
                </c:pt>
                <c:pt idx="4992">
                  <c:v>0.57499413194444438</c:v>
                </c:pt>
                <c:pt idx="4993">
                  <c:v>0.57499846064814808</c:v>
                </c:pt>
                <c:pt idx="4994">
                  <c:v>0.57500318287037044</c:v>
                </c:pt>
                <c:pt idx="4995">
                  <c:v>0.57500774305555558</c:v>
                </c:pt>
                <c:pt idx="4996">
                  <c:v>0.5750150810185185</c:v>
                </c:pt>
                <c:pt idx="4997">
                  <c:v>0.57501939814814818</c:v>
                </c:pt>
                <c:pt idx="4998">
                  <c:v>0.57502386574074071</c:v>
                </c:pt>
                <c:pt idx="4999">
                  <c:v>0.57502851851851855</c:v>
                </c:pt>
                <c:pt idx="5000">
                  <c:v>0.57503304398148147</c:v>
                </c:pt>
                <c:pt idx="5001">
                  <c:v>0.57503729166666673</c:v>
                </c:pt>
                <c:pt idx="5002">
                  <c:v>0.57504131944444448</c:v>
                </c:pt>
                <c:pt idx="5003">
                  <c:v>0.57504548611111106</c:v>
                </c:pt>
                <c:pt idx="5004">
                  <c:v>0.57504962962962958</c:v>
                </c:pt>
                <c:pt idx="5005">
                  <c:v>0.57505400462962963</c:v>
                </c:pt>
                <c:pt idx="5006">
                  <c:v>0.57505873842592592</c:v>
                </c:pt>
                <c:pt idx="5007">
                  <c:v>0.57506312500000001</c:v>
                </c:pt>
                <c:pt idx="5008">
                  <c:v>0.5750678935185185</c:v>
                </c:pt>
                <c:pt idx="5009">
                  <c:v>0.57507248842592595</c:v>
                </c:pt>
                <c:pt idx="5010">
                  <c:v>0.57507712962962965</c:v>
                </c:pt>
                <c:pt idx="5011">
                  <c:v>0.57508202546296294</c:v>
                </c:pt>
                <c:pt idx="5012">
                  <c:v>0.57508644675925924</c:v>
                </c:pt>
                <c:pt idx="5013">
                  <c:v>0.57509129629629629</c:v>
                </c:pt>
                <c:pt idx="5014">
                  <c:v>0.57509572916666662</c:v>
                </c:pt>
                <c:pt idx="5015">
                  <c:v>0.5751022569444445</c:v>
                </c:pt>
                <c:pt idx="5016">
                  <c:v>0.57510630787037031</c:v>
                </c:pt>
                <c:pt idx="5017">
                  <c:v>0.5751105671296296</c:v>
                </c:pt>
                <c:pt idx="5018">
                  <c:v>0.57511501157407408</c:v>
                </c:pt>
                <c:pt idx="5019">
                  <c:v>0.57511957175925932</c:v>
                </c:pt>
                <c:pt idx="5020">
                  <c:v>0.5751242129629629</c:v>
                </c:pt>
                <c:pt idx="5021">
                  <c:v>0.57512855324074075</c:v>
                </c:pt>
                <c:pt idx="5022">
                  <c:v>0.57513310185185185</c:v>
                </c:pt>
                <c:pt idx="5023">
                  <c:v>0.57513759259259256</c:v>
                </c:pt>
                <c:pt idx="5024">
                  <c:v>0.57514223379629625</c:v>
                </c:pt>
                <c:pt idx="5025">
                  <c:v>0.57514684027777785</c:v>
                </c:pt>
                <c:pt idx="5026">
                  <c:v>0.57515133101851845</c:v>
                </c:pt>
                <c:pt idx="5027">
                  <c:v>0.5751559259259259</c:v>
                </c:pt>
                <c:pt idx="5028">
                  <c:v>0.57516050925925921</c:v>
                </c:pt>
                <c:pt idx="5029">
                  <c:v>0.57516473379629629</c:v>
                </c:pt>
                <c:pt idx="5030">
                  <c:v>0.57516899305555558</c:v>
                </c:pt>
                <c:pt idx="5031">
                  <c:v>0.57517305555555553</c:v>
                </c:pt>
                <c:pt idx="5032">
                  <c:v>0.57517736111111117</c:v>
                </c:pt>
                <c:pt idx="5033">
                  <c:v>0.57518151620370372</c:v>
                </c:pt>
                <c:pt idx="5034">
                  <c:v>0.5751882060185185</c:v>
                </c:pt>
                <c:pt idx="5035">
                  <c:v>0.57519231481481481</c:v>
                </c:pt>
                <c:pt idx="5036">
                  <c:v>0.57519646990740736</c:v>
                </c:pt>
                <c:pt idx="5037">
                  <c:v>0.57520084490740742</c:v>
                </c:pt>
                <c:pt idx="5038">
                  <c:v>0.57520509259259256</c:v>
                </c:pt>
                <c:pt idx="5039">
                  <c:v>0.57521</c:v>
                </c:pt>
                <c:pt idx="5040">
                  <c:v>0.57521435185185188</c:v>
                </c:pt>
                <c:pt idx="5041">
                  <c:v>0.57521912037037037</c:v>
                </c:pt>
                <c:pt idx="5042">
                  <c:v>0.57522357638888888</c:v>
                </c:pt>
                <c:pt idx="5043">
                  <c:v>0.57522817129629633</c:v>
                </c:pt>
                <c:pt idx="5044">
                  <c:v>0.57523291666666665</c:v>
                </c:pt>
                <c:pt idx="5045">
                  <c:v>0.57523732638888891</c:v>
                </c:pt>
                <c:pt idx="5046">
                  <c:v>0.57524210648148155</c:v>
                </c:pt>
                <c:pt idx="5047">
                  <c:v>0.57524670138888889</c:v>
                </c:pt>
                <c:pt idx="5048">
                  <c:v>0.57525131944444441</c:v>
                </c:pt>
                <c:pt idx="5049">
                  <c:v>0.5752561805555555</c:v>
                </c:pt>
                <c:pt idx="5050">
                  <c:v>0.57526052083333334</c:v>
                </c:pt>
                <c:pt idx="5051">
                  <c:v>0.57526484953703705</c:v>
                </c:pt>
                <c:pt idx="5052">
                  <c:v>0.57526896990740739</c:v>
                </c:pt>
                <c:pt idx="5053">
                  <c:v>0.57527565972222228</c:v>
                </c:pt>
                <c:pt idx="5054">
                  <c:v>0.57528013888888896</c:v>
                </c:pt>
                <c:pt idx="5055">
                  <c:v>0.57528484953703707</c:v>
                </c:pt>
                <c:pt idx="5056">
                  <c:v>0.57528951388888883</c:v>
                </c:pt>
                <c:pt idx="5057">
                  <c:v>0.57529409722222224</c:v>
                </c:pt>
                <c:pt idx="5058">
                  <c:v>0.57529893518518516</c:v>
                </c:pt>
                <c:pt idx="5059">
                  <c:v>0.57530341435185184</c:v>
                </c:pt>
                <c:pt idx="5060">
                  <c:v>0.57530824074074072</c:v>
                </c:pt>
                <c:pt idx="5061">
                  <c:v>0.57531262731481481</c:v>
                </c:pt>
                <c:pt idx="5062">
                  <c:v>0.57531732638888888</c:v>
                </c:pt>
                <c:pt idx="5063">
                  <c:v>0.57532200231481478</c:v>
                </c:pt>
                <c:pt idx="5064">
                  <c:v>0.57532619212962965</c:v>
                </c:pt>
                <c:pt idx="5065">
                  <c:v>0.57533039351851845</c:v>
                </c:pt>
                <c:pt idx="5066">
                  <c:v>0.57533461805555552</c:v>
                </c:pt>
                <c:pt idx="5067">
                  <c:v>0.57533901620370365</c:v>
                </c:pt>
                <c:pt idx="5068">
                  <c:v>0.57534366898148148</c:v>
                </c:pt>
                <c:pt idx="5069">
                  <c:v>0.5753480671296296</c:v>
                </c:pt>
                <c:pt idx="5070">
                  <c:v>0.57535278935185186</c:v>
                </c:pt>
                <c:pt idx="5071">
                  <c:v>0.5753573495370371</c:v>
                </c:pt>
                <c:pt idx="5072">
                  <c:v>0.57536459490740743</c:v>
                </c:pt>
                <c:pt idx="5073">
                  <c:v>0.57536893518518517</c:v>
                </c:pt>
                <c:pt idx="5074">
                  <c:v>0.57537343750000003</c:v>
                </c:pt>
                <c:pt idx="5075">
                  <c:v>0.57537825231481488</c:v>
                </c:pt>
                <c:pt idx="5076">
                  <c:v>0.57538287037037039</c:v>
                </c:pt>
                <c:pt idx="5077">
                  <c:v>0.57538737268518514</c:v>
                </c:pt>
                <c:pt idx="5078">
                  <c:v>0.57539153935185183</c:v>
                </c:pt>
                <c:pt idx="5079">
                  <c:v>0.57539570601851853</c:v>
                </c:pt>
                <c:pt idx="5080">
                  <c:v>0.57539987268518522</c:v>
                </c:pt>
                <c:pt idx="5081">
                  <c:v>0.57540421296296296</c:v>
                </c:pt>
                <c:pt idx="5082">
                  <c:v>0.57540849537037031</c:v>
                </c:pt>
                <c:pt idx="5083">
                  <c:v>0.57541260416666662</c:v>
                </c:pt>
                <c:pt idx="5084">
                  <c:v>0.57541697916666668</c:v>
                </c:pt>
                <c:pt idx="5085">
                  <c:v>0.57542111111111105</c:v>
                </c:pt>
                <c:pt idx="5086">
                  <c:v>0.57542543981481475</c:v>
                </c:pt>
                <c:pt idx="5087">
                  <c:v>0.57542984953703702</c:v>
                </c:pt>
                <c:pt idx="5088">
                  <c:v>0.57543452546296303</c:v>
                </c:pt>
                <c:pt idx="5089">
                  <c:v>0.57543912037037037</c:v>
                </c:pt>
                <c:pt idx="5090">
                  <c:v>0.57544361111111109</c:v>
                </c:pt>
                <c:pt idx="5091">
                  <c:v>0.57545115740740738</c:v>
                </c:pt>
                <c:pt idx="5092">
                  <c:v>0.57545556712962964</c:v>
                </c:pt>
                <c:pt idx="5093">
                  <c:v>0.57546015046296295</c:v>
                </c:pt>
                <c:pt idx="5094">
                  <c:v>0.57546466435185184</c:v>
                </c:pt>
                <c:pt idx="5095">
                  <c:v>0.57546937500000006</c:v>
                </c:pt>
                <c:pt idx="5096">
                  <c:v>0.57547416666666662</c:v>
                </c:pt>
                <c:pt idx="5097">
                  <c:v>0.57547872685185186</c:v>
                </c:pt>
                <c:pt idx="5098">
                  <c:v>0.57548332175925931</c:v>
                </c:pt>
                <c:pt idx="5099">
                  <c:v>0.57548758101851849</c:v>
                </c:pt>
                <c:pt idx="5100">
                  <c:v>0.57549186342592595</c:v>
                </c:pt>
                <c:pt idx="5101">
                  <c:v>0.57549604166666668</c:v>
                </c:pt>
                <c:pt idx="5102">
                  <c:v>0.57550013888888885</c:v>
                </c:pt>
                <c:pt idx="5103">
                  <c:v>0.57550444444444449</c:v>
                </c:pt>
                <c:pt idx="5104">
                  <c:v>0.57550902777777779</c:v>
                </c:pt>
                <c:pt idx="5105">
                  <c:v>0.5755136111111111</c:v>
                </c:pt>
                <c:pt idx="5106">
                  <c:v>0.57551829861111115</c:v>
                </c:pt>
                <c:pt idx="5107">
                  <c:v>0.57552267361111109</c:v>
                </c:pt>
                <c:pt idx="5108">
                  <c:v>0.57552754629629632</c:v>
                </c:pt>
                <c:pt idx="5109">
                  <c:v>0.57553210648148145</c:v>
                </c:pt>
                <c:pt idx="5110">
                  <c:v>0.57553936342592593</c:v>
                </c:pt>
                <c:pt idx="5111">
                  <c:v>0.57554372685185184</c:v>
                </c:pt>
                <c:pt idx="5112">
                  <c:v>0.57554803240740737</c:v>
                </c:pt>
                <c:pt idx="5113">
                  <c:v>0.57555221064814821</c:v>
                </c:pt>
                <c:pt idx="5114">
                  <c:v>0.57555640046296297</c:v>
                </c:pt>
                <c:pt idx="5115">
                  <c:v>0.57556060185185187</c:v>
                </c:pt>
                <c:pt idx="5116">
                  <c:v>0.57556471064814818</c:v>
                </c:pt>
                <c:pt idx="5117">
                  <c:v>0.57556939814814811</c:v>
                </c:pt>
                <c:pt idx="5118">
                  <c:v>0.57557393518518518</c:v>
                </c:pt>
                <c:pt idx="5119">
                  <c:v>0.57557856481481484</c:v>
                </c:pt>
                <c:pt idx="5120">
                  <c:v>0.57558314814814815</c:v>
                </c:pt>
                <c:pt idx="5121">
                  <c:v>0.57558751157407406</c:v>
                </c:pt>
                <c:pt idx="5122">
                  <c:v>0.57559222222222217</c:v>
                </c:pt>
                <c:pt idx="5123">
                  <c:v>0.57559681712962962</c:v>
                </c:pt>
                <c:pt idx="5124">
                  <c:v>0.57560140046296293</c:v>
                </c:pt>
                <c:pt idx="5125">
                  <c:v>0.5756061921296296</c:v>
                </c:pt>
                <c:pt idx="5126">
                  <c:v>0.57561060185185187</c:v>
                </c:pt>
                <c:pt idx="5127">
                  <c:v>0.57561493055555557</c:v>
                </c:pt>
                <c:pt idx="5128">
                  <c:v>0.57561900462962956</c:v>
                </c:pt>
                <c:pt idx="5129">
                  <c:v>0.57562560185185185</c:v>
                </c:pt>
                <c:pt idx="5130">
                  <c:v>0.57562982638888893</c:v>
                </c:pt>
                <c:pt idx="5131">
                  <c:v>0.57563396990740745</c:v>
                </c:pt>
                <c:pt idx="5132">
                  <c:v>0.57563836805555557</c:v>
                </c:pt>
                <c:pt idx="5133">
                  <c:v>0.57564243055555553</c:v>
                </c:pt>
                <c:pt idx="5134">
                  <c:v>0.57564670138888896</c:v>
                </c:pt>
                <c:pt idx="5135">
                  <c:v>0.57565071759259256</c:v>
                </c:pt>
                <c:pt idx="5136">
                  <c:v>0.57565511574074069</c:v>
                </c:pt>
                <c:pt idx="5137">
                  <c:v>0.57565961805555554</c:v>
                </c:pt>
                <c:pt idx="5138">
                  <c:v>0.57566415509259261</c:v>
                </c:pt>
                <c:pt idx="5139">
                  <c:v>0.57566876157407409</c:v>
                </c:pt>
                <c:pt idx="5140">
                  <c:v>0.57567322916666663</c:v>
                </c:pt>
                <c:pt idx="5141">
                  <c:v>0.57567784722222226</c:v>
                </c:pt>
                <c:pt idx="5142">
                  <c:v>0.57568236111111115</c:v>
                </c:pt>
                <c:pt idx="5143">
                  <c:v>0.57568696759259252</c:v>
                </c:pt>
                <c:pt idx="5144">
                  <c:v>0.57569146990740738</c:v>
                </c:pt>
                <c:pt idx="5145">
                  <c:v>0.5756960532407408</c:v>
                </c:pt>
                <c:pt idx="5146">
                  <c:v>0.5757008217592593</c:v>
                </c:pt>
                <c:pt idx="5147">
                  <c:v>0.57570542824074067</c:v>
                </c:pt>
                <c:pt idx="5148">
                  <c:v>0.57571240740740748</c:v>
                </c:pt>
                <c:pt idx="5149">
                  <c:v>0.57571650462962964</c:v>
                </c:pt>
                <c:pt idx="5150">
                  <c:v>0.57572071759259258</c:v>
                </c:pt>
                <c:pt idx="5151">
                  <c:v>0.57572508101851849</c:v>
                </c:pt>
                <c:pt idx="5152">
                  <c:v>0.57572927083333336</c:v>
                </c:pt>
                <c:pt idx="5153">
                  <c:v>0.57573385416666667</c:v>
                </c:pt>
                <c:pt idx="5154">
                  <c:v>0.57573829861111114</c:v>
                </c:pt>
                <c:pt idx="5155">
                  <c:v>0.57574325231481482</c:v>
                </c:pt>
                <c:pt idx="5156">
                  <c:v>0.57574785879629631</c:v>
                </c:pt>
                <c:pt idx="5157">
                  <c:v>0.57575254629629635</c:v>
                </c:pt>
                <c:pt idx="5158">
                  <c:v>0.57575722222222225</c:v>
                </c:pt>
                <c:pt idx="5159">
                  <c:v>0.57576167824074076</c:v>
                </c:pt>
                <c:pt idx="5160">
                  <c:v>0.57576649305555561</c:v>
                </c:pt>
                <c:pt idx="5161">
                  <c:v>0.57577105324074074</c:v>
                </c:pt>
                <c:pt idx="5162">
                  <c:v>0.57577525462962964</c:v>
                </c:pt>
                <c:pt idx="5163">
                  <c:v>0.5757796296296297</c:v>
                </c:pt>
                <c:pt idx="5164">
                  <c:v>0.57578368055555551</c:v>
                </c:pt>
                <c:pt idx="5165">
                  <c:v>0.57578807870370363</c:v>
                </c:pt>
                <c:pt idx="5166">
                  <c:v>0.57579258101851849</c:v>
                </c:pt>
                <c:pt idx="5167">
                  <c:v>0.57579997685185191</c:v>
                </c:pt>
                <c:pt idx="5168">
                  <c:v>0.57580450231481484</c:v>
                </c:pt>
                <c:pt idx="5169">
                  <c:v>0.5758092592592593</c:v>
                </c:pt>
                <c:pt idx="5170">
                  <c:v>0.5758139351851852</c:v>
                </c:pt>
                <c:pt idx="5171">
                  <c:v>0.57581849537037033</c:v>
                </c:pt>
                <c:pt idx="5172">
                  <c:v>0.57582334490740739</c:v>
                </c:pt>
                <c:pt idx="5173">
                  <c:v>0.57582780092592589</c:v>
                </c:pt>
                <c:pt idx="5174">
                  <c:v>0.57583266203703698</c:v>
                </c:pt>
                <c:pt idx="5175">
                  <c:v>0.57583738425925923</c:v>
                </c:pt>
                <c:pt idx="5176">
                  <c:v>0.57584159722222228</c:v>
                </c:pt>
                <c:pt idx="5177">
                  <c:v>0.57584592592592598</c:v>
                </c:pt>
                <c:pt idx="5178">
                  <c:v>0.57585010416666671</c:v>
                </c:pt>
                <c:pt idx="5179">
                  <c:v>0.57585434027777771</c:v>
                </c:pt>
                <c:pt idx="5180">
                  <c:v>0.57585868055555556</c:v>
                </c:pt>
                <c:pt idx="5181">
                  <c:v>0.57586305555555561</c:v>
                </c:pt>
                <c:pt idx="5182">
                  <c:v>0.57586737268518517</c:v>
                </c:pt>
                <c:pt idx="5183">
                  <c:v>0.57587144675925928</c:v>
                </c:pt>
                <c:pt idx="5184">
                  <c:v>0.5758758449074074</c:v>
                </c:pt>
                <c:pt idx="5185">
                  <c:v>0.5758800462962963</c:v>
                </c:pt>
                <c:pt idx="5186">
                  <c:v>0.57588747685185182</c:v>
                </c:pt>
                <c:pt idx="5187">
                  <c:v>0.57589193287037033</c:v>
                </c:pt>
                <c:pt idx="5188">
                  <c:v>0.57589664351851855</c:v>
                </c:pt>
                <c:pt idx="5189">
                  <c:v>0.57590148148148146</c:v>
                </c:pt>
                <c:pt idx="5190">
                  <c:v>0.57590587962962958</c:v>
                </c:pt>
                <c:pt idx="5191">
                  <c:v>0.57591072916666664</c:v>
                </c:pt>
                <c:pt idx="5192">
                  <c:v>0.5759151388888889</c:v>
                </c:pt>
                <c:pt idx="5193">
                  <c:v>0.57591995370370375</c:v>
                </c:pt>
                <c:pt idx="5194">
                  <c:v>0.57592460648148147</c:v>
                </c:pt>
                <c:pt idx="5195">
                  <c:v>0.57592913194444451</c:v>
                </c:pt>
                <c:pt idx="5196">
                  <c:v>0.57593392361111106</c:v>
                </c:pt>
                <c:pt idx="5197">
                  <c:v>0.57593833333333333</c:v>
                </c:pt>
                <c:pt idx="5198">
                  <c:v>0.57594274305555559</c:v>
                </c:pt>
                <c:pt idx="5199">
                  <c:v>0.5759468518518519</c:v>
                </c:pt>
                <c:pt idx="5200">
                  <c:v>0.57595125000000003</c:v>
                </c:pt>
                <c:pt idx="5201">
                  <c:v>0.57595562499999997</c:v>
                </c:pt>
                <c:pt idx="5202">
                  <c:v>0.57596035879629637</c:v>
                </c:pt>
                <c:pt idx="5203">
                  <c:v>0.57596505787037033</c:v>
                </c:pt>
                <c:pt idx="5204">
                  <c:v>0.57596965277777779</c:v>
                </c:pt>
                <c:pt idx="5205">
                  <c:v>0.57597729166666667</c:v>
                </c:pt>
                <c:pt idx="5206">
                  <c:v>0.57598168981481479</c:v>
                </c:pt>
                <c:pt idx="5207">
                  <c:v>0.57598649305555549</c:v>
                </c:pt>
                <c:pt idx="5208">
                  <c:v>0.57599123842592592</c:v>
                </c:pt>
                <c:pt idx="5209">
                  <c:v>0.57599597222222221</c:v>
                </c:pt>
                <c:pt idx="5210">
                  <c:v>0.57600078703703705</c:v>
                </c:pt>
                <c:pt idx="5211">
                  <c:v>0.57600491898148143</c:v>
                </c:pt>
                <c:pt idx="5212">
                  <c:v>0.57600935185185187</c:v>
                </c:pt>
                <c:pt idx="5213">
                  <c:v>0.57601351851851856</c:v>
                </c:pt>
                <c:pt idx="5214">
                  <c:v>0.57601817129629629</c:v>
                </c:pt>
                <c:pt idx="5215">
                  <c:v>0.57602288194444451</c:v>
                </c:pt>
                <c:pt idx="5216">
                  <c:v>0.57602736111111108</c:v>
                </c:pt>
                <c:pt idx="5217">
                  <c:v>0.57603223379629631</c:v>
                </c:pt>
                <c:pt idx="5218">
                  <c:v>0.57603665509259261</c:v>
                </c:pt>
                <c:pt idx="5219">
                  <c:v>0.57604128472222216</c:v>
                </c:pt>
                <c:pt idx="5220">
                  <c:v>0.57604605324074076</c:v>
                </c:pt>
                <c:pt idx="5221">
                  <c:v>0.57605050925925927</c:v>
                </c:pt>
                <c:pt idx="5222">
                  <c:v>0.57605537037037036</c:v>
                </c:pt>
                <c:pt idx="5223">
                  <c:v>0.57605994212962963</c:v>
                </c:pt>
                <c:pt idx="5224">
                  <c:v>0.57606678240740739</c:v>
                </c:pt>
                <c:pt idx="5225">
                  <c:v>0.57607106481481485</c:v>
                </c:pt>
                <c:pt idx="5226">
                  <c:v>0.57607553240740739</c:v>
                </c:pt>
                <c:pt idx="5227">
                  <c:v>0.57607982638888888</c:v>
                </c:pt>
                <c:pt idx="5228">
                  <c:v>0.57608420138888883</c:v>
                </c:pt>
                <c:pt idx="5229">
                  <c:v>0.57608855324074071</c:v>
                </c:pt>
                <c:pt idx="5230">
                  <c:v>0.57609280092592596</c:v>
                </c:pt>
                <c:pt idx="5231">
                  <c:v>0.57609708333333332</c:v>
                </c:pt>
                <c:pt idx="5232">
                  <c:v>0.57610127314814819</c:v>
                </c:pt>
                <c:pt idx="5233">
                  <c:v>0.57610557870370371</c:v>
                </c:pt>
                <c:pt idx="5234">
                  <c:v>0.57611041666666674</c:v>
                </c:pt>
                <c:pt idx="5235">
                  <c:v>0.57611481481481486</c:v>
                </c:pt>
                <c:pt idx="5236">
                  <c:v>0.57611959490740738</c:v>
                </c:pt>
                <c:pt idx="5237">
                  <c:v>0.57612418981481484</c:v>
                </c:pt>
                <c:pt idx="5238">
                  <c:v>0.57612891203703709</c:v>
                </c:pt>
                <c:pt idx="5239">
                  <c:v>0.5761336226851852</c:v>
                </c:pt>
                <c:pt idx="5240">
                  <c:v>0.57613802083333332</c:v>
                </c:pt>
                <c:pt idx="5241">
                  <c:v>0.57614278935185192</c:v>
                </c:pt>
                <c:pt idx="5242">
                  <c:v>0.57614732638888888</c:v>
                </c:pt>
                <c:pt idx="5243">
                  <c:v>0.57615461805555557</c:v>
                </c:pt>
                <c:pt idx="5244">
                  <c:v>0.57615910879629628</c:v>
                </c:pt>
                <c:pt idx="5245">
                  <c:v>0.57616349537037037</c:v>
                </c:pt>
                <c:pt idx="5246">
                  <c:v>0.57616773148148148</c:v>
                </c:pt>
                <c:pt idx="5247">
                  <c:v>0.57617196759259259</c:v>
                </c:pt>
                <c:pt idx="5248">
                  <c:v>0.57617619212962967</c:v>
                </c:pt>
                <c:pt idx="5249">
                  <c:v>0.57618042824074067</c:v>
                </c:pt>
                <c:pt idx="5250">
                  <c:v>0.57618496527777785</c:v>
                </c:pt>
                <c:pt idx="5251">
                  <c:v>0.57618961805555557</c:v>
                </c:pt>
                <c:pt idx="5252">
                  <c:v>0.57619429398148148</c:v>
                </c:pt>
                <c:pt idx="5253">
                  <c:v>0.57619899305555555</c:v>
                </c:pt>
                <c:pt idx="5254">
                  <c:v>0.57620361111111118</c:v>
                </c:pt>
                <c:pt idx="5255">
                  <c:v>0.57620833333333332</c:v>
                </c:pt>
                <c:pt idx="5256">
                  <c:v>0.57621320601851855</c:v>
                </c:pt>
                <c:pt idx="5257">
                  <c:v>0.57621813657407406</c:v>
                </c:pt>
                <c:pt idx="5258">
                  <c:v>0.57622275462962957</c:v>
                </c:pt>
                <c:pt idx="5259">
                  <c:v>0.57622697916666665</c:v>
                </c:pt>
                <c:pt idx="5260">
                  <c:v>0.57623120370370373</c:v>
                </c:pt>
                <c:pt idx="5261">
                  <c:v>0.57623540509259252</c:v>
                </c:pt>
                <c:pt idx="5262">
                  <c:v>0.57624243055555557</c:v>
                </c:pt>
                <c:pt idx="5263">
                  <c:v>0.57624684027777773</c:v>
                </c:pt>
                <c:pt idx="5264">
                  <c:v>0.57625137731481479</c:v>
                </c:pt>
                <c:pt idx="5265">
                  <c:v>0.5762560879629629</c:v>
                </c:pt>
                <c:pt idx="5266">
                  <c:v>0.576260636574074</c:v>
                </c:pt>
                <c:pt idx="5267">
                  <c:v>0.5762654976851852</c:v>
                </c:pt>
                <c:pt idx="5268">
                  <c:v>0.57626996527777774</c:v>
                </c:pt>
                <c:pt idx="5269">
                  <c:v>0.57627467592592596</c:v>
                </c:pt>
                <c:pt idx="5270">
                  <c:v>0.5762792708333333</c:v>
                </c:pt>
                <c:pt idx="5271">
                  <c:v>0.57628393518518517</c:v>
                </c:pt>
                <c:pt idx="5272">
                  <c:v>0.57628879629629626</c:v>
                </c:pt>
                <c:pt idx="5273">
                  <c:v>0.57629290509259257</c:v>
                </c:pt>
                <c:pt idx="5274">
                  <c:v>0.57629737268518522</c:v>
                </c:pt>
                <c:pt idx="5275">
                  <c:v>0.57630149305555556</c:v>
                </c:pt>
                <c:pt idx="5276">
                  <c:v>0.57630582175925926</c:v>
                </c:pt>
                <c:pt idx="5277">
                  <c:v>0.57631018518518518</c:v>
                </c:pt>
                <c:pt idx="5278">
                  <c:v>0.57631435185185187</c:v>
                </c:pt>
                <c:pt idx="5279">
                  <c:v>0.57631857638888884</c:v>
                </c:pt>
                <c:pt idx="5280">
                  <c:v>0.57632282407407409</c:v>
                </c:pt>
                <c:pt idx="5281">
                  <c:v>0.57632936342592589</c:v>
                </c:pt>
                <c:pt idx="5282">
                  <c:v>0.57633376157407412</c:v>
                </c:pt>
                <c:pt idx="5283">
                  <c:v>0.57633847222222223</c:v>
                </c:pt>
                <c:pt idx="5284">
                  <c:v>0.57634296296296295</c:v>
                </c:pt>
                <c:pt idx="5285">
                  <c:v>0.5763475578703704</c:v>
                </c:pt>
                <c:pt idx="5286">
                  <c:v>0.57635246527777773</c:v>
                </c:pt>
                <c:pt idx="5287">
                  <c:v>0.57635689814814817</c:v>
                </c:pt>
                <c:pt idx="5288">
                  <c:v>0.57636160879629628</c:v>
                </c:pt>
                <c:pt idx="5289">
                  <c:v>0.57636613425925931</c:v>
                </c:pt>
                <c:pt idx="5290">
                  <c:v>0.57637081018518521</c:v>
                </c:pt>
                <c:pt idx="5291">
                  <c:v>0.57637549768518526</c:v>
                </c:pt>
                <c:pt idx="5292">
                  <c:v>0.57637993055555559</c:v>
                </c:pt>
                <c:pt idx="5293">
                  <c:v>0.57638458333333331</c:v>
                </c:pt>
                <c:pt idx="5294">
                  <c:v>0.57638892361111116</c:v>
                </c:pt>
                <c:pt idx="5295">
                  <c:v>0.57639337962962967</c:v>
                </c:pt>
                <c:pt idx="5296">
                  <c:v>0.57639775462962961</c:v>
                </c:pt>
                <c:pt idx="5297">
                  <c:v>0.57640202546296293</c:v>
                </c:pt>
                <c:pt idx="5298">
                  <c:v>0.57640642361111116</c:v>
                </c:pt>
                <c:pt idx="5299">
                  <c:v>0.57641109953703706</c:v>
                </c:pt>
                <c:pt idx="5300">
                  <c:v>0.57641864583333335</c:v>
                </c:pt>
                <c:pt idx="5301">
                  <c:v>0.57642325231481484</c:v>
                </c:pt>
                <c:pt idx="5302">
                  <c:v>0.57642807870370372</c:v>
                </c:pt>
                <c:pt idx="5303">
                  <c:v>0.57643277777777779</c:v>
                </c:pt>
                <c:pt idx="5304">
                  <c:v>0.57643728009259265</c:v>
                </c:pt>
                <c:pt idx="5305">
                  <c:v>0.57644219907407412</c:v>
                </c:pt>
                <c:pt idx="5306">
                  <c:v>0.57644670138888887</c:v>
                </c:pt>
                <c:pt idx="5307">
                  <c:v>0.57645140046296295</c:v>
                </c:pt>
                <c:pt idx="5308">
                  <c:v>0.57645549768518511</c:v>
                </c:pt>
                <c:pt idx="5309">
                  <c:v>0.57645983796296296</c:v>
                </c:pt>
                <c:pt idx="5310">
                  <c:v>0.57646410879629628</c:v>
                </c:pt>
                <c:pt idx="5311">
                  <c:v>0.576468599537037</c:v>
                </c:pt>
                <c:pt idx="5312">
                  <c:v>0.57647329861111107</c:v>
                </c:pt>
                <c:pt idx="5313">
                  <c:v>0.57647777777777776</c:v>
                </c:pt>
                <c:pt idx="5314">
                  <c:v>0.57648241898148145</c:v>
                </c:pt>
                <c:pt idx="5315">
                  <c:v>0.57648718750000005</c:v>
                </c:pt>
                <c:pt idx="5316">
                  <c:v>0.57649184027777778</c:v>
                </c:pt>
                <c:pt idx="5317">
                  <c:v>0.57649651620370368</c:v>
                </c:pt>
                <c:pt idx="5318">
                  <c:v>0.57650100694444439</c:v>
                </c:pt>
                <c:pt idx="5319">
                  <c:v>0.57650862268518521</c:v>
                </c:pt>
                <c:pt idx="5320">
                  <c:v>0.57651278935185191</c:v>
                </c:pt>
                <c:pt idx="5321">
                  <c:v>0.57651707175925926</c:v>
                </c:pt>
                <c:pt idx="5322">
                  <c:v>0.57652150462962959</c:v>
                </c:pt>
                <c:pt idx="5323">
                  <c:v>0.57652565972222225</c:v>
                </c:pt>
                <c:pt idx="5324">
                  <c:v>0.57652997685185181</c:v>
                </c:pt>
                <c:pt idx="5325">
                  <c:v>0.57653409722222226</c:v>
                </c:pt>
                <c:pt idx="5326">
                  <c:v>0.57653853009259259</c:v>
                </c:pt>
                <c:pt idx="5327">
                  <c:v>0.57654274305555553</c:v>
                </c:pt>
                <c:pt idx="5328">
                  <c:v>0.5765470601851852</c:v>
                </c:pt>
                <c:pt idx="5329">
                  <c:v>0.5765513541666667</c:v>
                </c:pt>
                <c:pt idx="5330">
                  <c:v>0.57655563657407405</c:v>
                </c:pt>
                <c:pt idx="5331">
                  <c:v>0.57656050925925928</c:v>
                </c:pt>
                <c:pt idx="5332">
                  <c:v>0.5765650347222222</c:v>
                </c:pt>
                <c:pt idx="5333">
                  <c:v>0.57656994212962964</c:v>
                </c:pt>
                <c:pt idx="5334">
                  <c:v>0.57657454861111113</c:v>
                </c:pt>
                <c:pt idx="5335">
                  <c:v>0.57657940972222221</c:v>
                </c:pt>
                <c:pt idx="5336">
                  <c:v>0.57658438657407407</c:v>
                </c:pt>
                <c:pt idx="5337">
                  <c:v>0.57658883101851854</c:v>
                </c:pt>
                <c:pt idx="5338">
                  <c:v>0.57659629629629627</c:v>
                </c:pt>
                <c:pt idx="5339">
                  <c:v>0.57660097222222217</c:v>
                </c:pt>
                <c:pt idx="5340">
                  <c:v>0.5766055902777778</c:v>
                </c:pt>
                <c:pt idx="5341">
                  <c:v>0.5766104861111111</c:v>
                </c:pt>
                <c:pt idx="5342">
                  <c:v>0.57661488425925922</c:v>
                </c:pt>
                <c:pt idx="5343">
                  <c:v>0.57661930555555563</c:v>
                </c:pt>
                <c:pt idx="5344">
                  <c:v>0.57662344907407415</c:v>
                </c:pt>
                <c:pt idx="5345">
                  <c:v>0.5766278587962963</c:v>
                </c:pt>
                <c:pt idx="5346">
                  <c:v>0.57663208333333327</c:v>
                </c:pt>
                <c:pt idx="5347">
                  <c:v>0.57663694444444447</c:v>
                </c:pt>
                <c:pt idx="5348">
                  <c:v>0.57664167824074075</c:v>
                </c:pt>
                <c:pt idx="5349">
                  <c:v>0.57664628472222224</c:v>
                </c:pt>
                <c:pt idx="5350">
                  <c:v>0.57665108796296294</c:v>
                </c:pt>
                <c:pt idx="5351">
                  <c:v>0.57665553240740741</c:v>
                </c:pt>
                <c:pt idx="5352">
                  <c:v>0.57666024305555552</c:v>
                </c:pt>
                <c:pt idx="5353">
                  <c:v>0.57666491898148153</c:v>
                </c:pt>
                <c:pt idx="5354">
                  <c:v>0.5766694907407407</c:v>
                </c:pt>
                <c:pt idx="5355">
                  <c:v>0.57667424768518516</c:v>
                </c:pt>
                <c:pt idx="5356">
                  <c:v>0.5766783680555555</c:v>
                </c:pt>
                <c:pt idx="5357">
                  <c:v>0.57668518518518519</c:v>
                </c:pt>
                <c:pt idx="5358">
                  <c:v>0.57668945601851851</c:v>
                </c:pt>
                <c:pt idx="5359">
                  <c:v>0.57669402777777778</c:v>
                </c:pt>
                <c:pt idx="5360">
                  <c:v>0.57669888888888887</c:v>
                </c:pt>
                <c:pt idx="5361">
                  <c:v>0.57670348379629632</c:v>
                </c:pt>
                <c:pt idx="5362">
                  <c:v>0.57670824074074079</c:v>
                </c:pt>
                <c:pt idx="5363">
                  <c:v>0.57671289351851851</c:v>
                </c:pt>
                <c:pt idx="5364">
                  <c:v>0.57671790509259258</c:v>
                </c:pt>
                <c:pt idx="5365">
                  <c:v>0.57672253472222224</c:v>
                </c:pt>
                <c:pt idx="5366">
                  <c:v>0.57672717592592593</c:v>
                </c:pt>
                <c:pt idx="5367">
                  <c:v>0.57673197916666663</c:v>
                </c:pt>
                <c:pt idx="5368">
                  <c:v>0.5767363888888889</c:v>
                </c:pt>
                <c:pt idx="5369">
                  <c:v>0.57674083333333337</c:v>
                </c:pt>
                <c:pt idx="5370">
                  <c:v>0.5767450462962963</c:v>
                </c:pt>
                <c:pt idx="5371">
                  <c:v>0.57674949074074078</c:v>
                </c:pt>
                <c:pt idx="5372">
                  <c:v>0.5767537615740741</c:v>
                </c:pt>
                <c:pt idx="5373">
                  <c:v>0.57675817129629625</c:v>
                </c:pt>
                <c:pt idx="5374">
                  <c:v>0.57676252314814813</c:v>
                </c:pt>
                <c:pt idx="5375">
                  <c:v>0.57676682870370366</c:v>
                </c:pt>
                <c:pt idx="5376">
                  <c:v>0.57677366898148141</c:v>
                </c:pt>
                <c:pt idx="5377">
                  <c:v>0.57677781249999993</c:v>
                </c:pt>
                <c:pt idx="5378">
                  <c:v>0.57678230324074076</c:v>
                </c:pt>
                <c:pt idx="5379">
                  <c:v>0.57678707175925925</c:v>
                </c:pt>
                <c:pt idx="5380">
                  <c:v>0.57679172453703698</c:v>
                </c:pt>
                <c:pt idx="5381">
                  <c:v>0.57679664351851845</c:v>
                </c:pt>
                <c:pt idx="5382">
                  <c:v>0.57680119212962966</c:v>
                </c:pt>
                <c:pt idx="5383">
                  <c:v>0.57680597222222219</c:v>
                </c:pt>
                <c:pt idx="5384">
                  <c:v>0.57681059027777781</c:v>
                </c:pt>
                <c:pt idx="5385">
                  <c:v>0.57681524305555554</c:v>
                </c:pt>
                <c:pt idx="5386">
                  <c:v>0.57681997685185182</c:v>
                </c:pt>
                <c:pt idx="5387">
                  <c:v>0.57682447916666668</c:v>
                </c:pt>
                <c:pt idx="5388">
                  <c:v>0.57682931712962959</c:v>
                </c:pt>
                <c:pt idx="5389">
                  <c:v>0.57683403935185185</c:v>
                </c:pt>
                <c:pt idx="5390">
                  <c:v>0.57683863425925919</c:v>
                </c:pt>
                <c:pt idx="5391">
                  <c:v>0.57684295138888886</c:v>
                </c:pt>
                <c:pt idx="5392">
                  <c:v>0.57684708333333334</c:v>
                </c:pt>
                <c:pt idx="5393">
                  <c:v>0.57685157407407406</c:v>
                </c:pt>
                <c:pt idx="5394">
                  <c:v>0.57685575231481478</c:v>
                </c:pt>
                <c:pt idx="5395">
                  <c:v>0.57686320601851848</c:v>
                </c:pt>
                <c:pt idx="5396">
                  <c:v>0.57686763888888892</c:v>
                </c:pt>
                <c:pt idx="5397">
                  <c:v>0.57687222222222223</c:v>
                </c:pt>
                <c:pt idx="5398">
                  <c:v>0.57687685185185178</c:v>
                </c:pt>
                <c:pt idx="5399">
                  <c:v>0.57688151620370365</c:v>
                </c:pt>
                <c:pt idx="5400">
                  <c:v>0.57688642361111109</c:v>
                </c:pt>
                <c:pt idx="5401">
                  <c:v>0.57689090277777777</c:v>
                </c:pt>
                <c:pt idx="5402">
                  <c:v>0.57689559027777781</c:v>
                </c:pt>
                <c:pt idx="5403">
                  <c:v>0.57690002314814814</c:v>
                </c:pt>
                <c:pt idx="5404">
                  <c:v>0.57690436342592599</c:v>
                </c:pt>
                <c:pt idx="5405">
                  <c:v>0.57690868055555555</c:v>
                </c:pt>
                <c:pt idx="5406">
                  <c:v>0.57691290509259263</c:v>
                </c:pt>
                <c:pt idx="5407">
                  <c:v>0.5769172569444444</c:v>
                </c:pt>
                <c:pt idx="5408">
                  <c:v>0.57692207175925925</c:v>
                </c:pt>
                <c:pt idx="5409">
                  <c:v>0.5769269212962963</c:v>
                </c:pt>
                <c:pt idx="5410">
                  <c:v>0.57693163194444441</c:v>
                </c:pt>
                <c:pt idx="5411">
                  <c:v>0.57693618055555562</c:v>
                </c:pt>
                <c:pt idx="5412">
                  <c:v>0.57694084490740738</c:v>
                </c:pt>
                <c:pt idx="5413">
                  <c:v>0.57694541666666666</c:v>
                </c:pt>
                <c:pt idx="5414">
                  <c:v>0.57695335648148149</c:v>
                </c:pt>
                <c:pt idx="5415">
                  <c:v>0.57695790509259259</c:v>
                </c:pt>
                <c:pt idx="5416">
                  <c:v>0.57696263888888888</c:v>
                </c:pt>
                <c:pt idx="5417">
                  <c:v>0.57696694444444441</c:v>
                </c:pt>
                <c:pt idx="5418">
                  <c:v>0.5769712384259259</c:v>
                </c:pt>
                <c:pt idx="5419">
                  <c:v>0.57697554398148154</c:v>
                </c:pt>
                <c:pt idx="5420">
                  <c:v>0.57697983796296293</c:v>
                </c:pt>
                <c:pt idx="5421">
                  <c:v>0.57698435185185182</c:v>
                </c:pt>
                <c:pt idx="5422">
                  <c:v>0.57698854166666669</c:v>
                </c:pt>
                <c:pt idx="5423">
                  <c:v>0.5769927777777778</c:v>
                </c:pt>
                <c:pt idx="5424">
                  <c:v>0.57699721064814813</c:v>
                </c:pt>
                <c:pt idx="5425">
                  <c:v>0.57700134259259261</c:v>
                </c:pt>
                <c:pt idx="5426">
                  <c:v>0.57700571759259256</c:v>
                </c:pt>
                <c:pt idx="5427">
                  <c:v>0.57701004629629626</c:v>
                </c:pt>
                <c:pt idx="5428">
                  <c:v>0.57701491898148149</c:v>
                </c:pt>
                <c:pt idx="5429">
                  <c:v>0.57701964120370375</c:v>
                </c:pt>
                <c:pt idx="5430">
                  <c:v>0.57702413194444446</c:v>
                </c:pt>
                <c:pt idx="5431">
                  <c:v>0.57702887731481478</c:v>
                </c:pt>
                <c:pt idx="5432">
                  <c:v>0.57703335648148146</c:v>
                </c:pt>
                <c:pt idx="5433">
                  <c:v>0.57704163194444447</c:v>
                </c:pt>
                <c:pt idx="5434">
                  <c:v>0.5770460648148148</c:v>
                </c:pt>
                <c:pt idx="5435">
                  <c:v>0.57705113425925925</c:v>
                </c:pt>
                <c:pt idx="5436">
                  <c:v>0.57705597222222227</c:v>
                </c:pt>
                <c:pt idx="5437">
                  <c:v>0.57706059027777779</c:v>
                </c:pt>
                <c:pt idx="5438">
                  <c:v>0.57706515046296303</c:v>
                </c:pt>
                <c:pt idx="5439">
                  <c:v>0.57706939814814817</c:v>
                </c:pt>
                <c:pt idx="5440">
                  <c:v>0.5770737037037037</c:v>
                </c:pt>
                <c:pt idx="5441">
                  <c:v>0.57707805555555558</c:v>
                </c:pt>
                <c:pt idx="5442">
                  <c:v>0.57708252314814812</c:v>
                </c:pt>
                <c:pt idx="5443">
                  <c:v>0.57708730324074076</c:v>
                </c:pt>
                <c:pt idx="5444">
                  <c:v>0.5770918055555555</c:v>
                </c:pt>
                <c:pt idx="5445">
                  <c:v>0.57709667824074073</c:v>
                </c:pt>
                <c:pt idx="5446">
                  <c:v>0.5771014351851852</c:v>
                </c:pt>
                <c:pt idx="5447">
                  <c:v>0.57710621527777783</c:v>
                </c:pt>
                <c:pt idx="5448">
                  <c:v>0.57711101851851854</c:v>
                </c:pt>
                <c:pt idx="5449">
                  <c:v>0.57711560185185184</c:v>
                </c:pt>
                <c:pt idx="5450">
                  <c:v>0.57712040509259255</c:v>
                </c:pt>
                <c:pt idx="5451">
                  <c:v>0.57712520833333336</c:v>
                </c:pt>
                <c:pt idx="5452">
                  <c:v>0.57713201388888891</c:v>
                </c:pt>
                <c:pt idx="5453">
                  <c:v>0.57713637731481482</c:v>
                </c:pt>
                <c:pt idx="5454">
                  <c:v>0.57714064814814814</c:v>
                </c:pt>
                <c:pt idx="5455">
                  <c:v>0.57714521990740741</c:v>
                </c:pt>
                <c:pt idx="5456">
                  <c:v>0.57714971064814813</c:v>
                </c:pt>
                <c:pt idx="5457">
                  <c:v>0.57715459490740739</c:v>
                </c:pt>
                <c:pt idx="5458">
                  <c:v>0.57715942129629627</c:v>
                </c:pt>
                <c:pt idx="5459">
                  <c:v>0.57716423611111112</c:v>
                </c:pt>
                <c:pt idx="5460">
                  <c:v>0.57716886574074078</c:v>
                </c:pt>
                <c:pt idx="5461">
                  <c:v>0.57717348379629629</c:v>
                </c:pt>
                <c:pt idx="5462">
                  <c:v>0.57717825231481479</c:v>
                </c:pt>
                <c:pt idx="5463">
                  <c:v>0.57718304398148146</c:v>
                </c:pt>
                <c:pt idx="5464">
                  <c:v>0.57718771990740747</c:v>
                </c:pt>
                <c:pt idx="5465">
                  <c:v>0.57719194444444444</c:v>
                </c:pt>
                <c:pt idx="5466">
                  <c:v>0.57719628472222217</c:v>
                </c:pt>
                <c:pt idx="5467">
                  <c:v>0.57720086805555548</c:v>
                </c:pt>
                <c:pt idx="5468">
                  <c:v>0.57720530092592592</c:v>
                </c:pt>
                <c:pt idx="5469">
                  <c:v>0.57720983796296299</c:v>
                </c:pt>
                <c:pt idx="5470">
                  <c:v>0.57721405092592593</c:v>
                </c:pt>
                <c:pt idx="5471">
                  <c:v>0.57722097222222224</c:v>
                </c:pt>
                <c:pt idx="5472">
                  <c:v>0.57722518518518517</c:v>
                </c:pt>
                <c:pt idx="5473">
                  <c:v>0.57722962962962965</c:v>
                </c:pt>
                <c:pt idx="5474">
                  <c:v>0.57723412037037036</c:v>
                </c:pt>
                <c:pt idx="5475">
                  <c:v>0.57723871527777781</c:v>
                </c:pt>
                <c:pt idx="5476">
                  <c:v>0.5772435763888889</c:v>
                </c:pt>
                <c:pt idx="5477">
                  <c:v>0.57724807870370365</c:v>
                </c:pt>
                <c:pt idx="5478">
                  <c:v>0.57725295138888888</c:v>
                </c:pt>
                <c:pt idx="5479">
                  <c:v>0.57725791666666659</c:v>
                </c:pt>
                <c:pt idx="5480">
                  <c:v>0.57726289351851856</c:v>
                </c:pt>
                <c:pt idx="5481">
                  <c:v>0.57726884259259259</c:v>
                </c:pt>
                <c:pt idx="5482">
                  <c:v>0.577274212962963</c:v>
                </c:pt>
                <c:pt idx="5483">
                  <c:v>0.57727937499999993</c:v>
                </c:pt>
                <c:pt idx="5484">
                  <c:v>0.57728405092592594</c:v>
                </c:pt>
                <c:pt idx="5485">
                  <c:v>0.57728870370370367</c:v>
                </c:pt>
                <c:pt idx="5486">
                  <c:v>0.57729339120370371</c:v>
                </c:pt>
                <c:pt idx="5487">
                  <c:v>0.57729760416666664</c:v>
                </c:pt>
                <c:pt idx="5488">
                  <c:v>0.57730215277777774</c:v>
                </c:pt>
                <c:pt idx="5489">
                  <c:v>0.57730633101851858</c:v>
                </c:pt>
                <c:pt idx="5490">
                  <c:v>0.57731362268518516</c:v>
                </c:pt>
                <c:pt idx="5491">
                  <c:v>0.57731812500000002</c:v>
                </c:pt>
                <c:pt idx="5492">
                  <c:v>0.57732282407407409</c:v>
                </c:pt>
                <c:pt idx="5493">
                  <c:v>0.57732791666666661</c:v>
                </c:pt>
                <c:pt idx="5494">
                  <c:v>0.57733250000000003</c:v>
                </c:pt>
                <c:pt idx="5495">
                  <c:v>0.57733734953703697</c:v>
                </c:pt>
                <c:pt idx="5496">
                  <c:v>0.57734217592592596</c:v>
                </c:pt>
                <c:pt idx="5497">
                  <c:v>0.57734706018518522</c:v>
                </c:pt>
                <c:pt idx="5498">
                  <c:v>0.57735155092592594</c:v>
                </c:pt>
                <c:pt idx="5499">
                  <c:v>0.5773558333333334</c:v>
                </c:pt>
                <c:pt idx="5500">
                  <c:v>0.5773602893518518</c:v>
                </c:pt>
                <c:pt idx="5501">
                  <c:v>0.57736474537037041</c:v>
                </c:pt>
                <c:pt idx="5502">
                  <c:v>0.57736939814814814</c:v>
                </c:pt>
                <c:pt idx="5503">
                  <c:v>0.57737416666666663</c:v>
                </c:pt>
                <c:pt idx="5504">
                  <c:v>0.57737884259259264</c:v>
                </c:pt>
                <c:pt idx="5505">
                  <c:v>0.5773836921296297</c:v>
                </c:pt>
                <c:pt idx="5506">
                  <c:v>0.57738854166666664</c:v>
                </c:pt>
                <c:pt idx="5507">
                  <c:v>0.57739333333333331</c:v>
                </c:pt>
                <c:pt idx="5508">
                  <c:v>0.5773979398148148</c:v>
                </c:pt>
                <c:pt idx="5509">
                  <c:v>0.57740554398148147</c:v>
                </c:pt>
                <c:pt idx="5510">
                  <c:v>0.57741013888888892</c:v>
                </c:pt>
                <c:pt idx="5511">
                  <c:v>0.57741472222222223</c:v>
                </c:pt>
                <c:pt idx="5512">
                  <c:v>0.577419074074074</c:v>
                </c:pt>
                <c:pt idx="5513">
                  <c:v>0.57742342592592599</c:v>
                </c:pt>
                <c:pt idx="5514">
                  <c:v>0.57742783564814815</c:v>
                </c:pt>
                <c:pt idx="5515">
                  <c:v>0.57743212962962964</c:v>
                </c:pt>
                <c:pt idx="5516">
                  <c:v>0.57743646990740738</c:v>
                </c:pt>
                <c:pt idx="5517">
                  <c:v>0.57744081018518523</c:v>
                </c:pt>
                <c:pt idx="5518">
                  <c:v>0.57744515046296296</c:v>
                </c:pt>
                <c:pt idx="5519">
                  <c:v>0.57744961805555561</c:v>
                </c:pt>
                <c:pt idx="5520">
                  <c:v>0.57745380787037037</c:v>
                </c:pt>
                <c:pt idx="5521">
                  <c:v>0.57745832175925926</c:v>
                </c:pt>
                <c:pt idx="5522">
                  <c:v>0.57746287037037036</c:v>
                </c:pt>
                <c:pt idx="5523">
                  <c:v>0.57746756944444444</c:v>
                </c:pt>
                <c:pt idx="5524">
                  <c:v>0.5774725810185185</c:v>
                </c:pt>
                <c:pt idx="5525">
                  <c:v>0.57747717592592596</c:v>
                </c:pt>
                <c:pt idx="5526">
                  <c:v>0.57748207175925925</c:v>
                </c:pt>
                <c:pt idx="5527">
                  <c:v>0.57748680555555554</c:v>
                </c:pt>
                <c:pt idx="5528">
                  <c:v>0.57749429398148144</c:v>
                </c:pt>
                <c:pt idx="5529">
                  <c:v>0.5774989236111111</c:v>
                </c:pt>
                <c:pt idx="5530">
                  <c:v>0.57750361111111104</c:v>
                </c:pt>
                <c:pt idx="5531">
                  <c:v>0.57750866898148145</c:v>
                </c:pt>
                <c:pt idx="5532">
                  <c:v>0.57751321759259266</c:v>
                </c:pt>
                <c:pt idx="5533">
                  <c:v>0.57751813657407414</c:v>
                </c:pt>
                <c:pt idx="5534">
                  <c:v>0.57752247685185187</c:v>
                </c:pt>
                <c:pt idx="5535">
                  <c:v>0.57752685185185182</c:v>
                </c:pt>
                <c:pt idx="5536">
                  <c:v>0.57753128472222215</c:v>
                </c:pt>
                <c:pt idx="5537">
                  <c:v>0.57753555555555558</c:v>
                </c:pt>
                <c:pt idx="5538">
                  <c:v>0.57754041666666667</c:v>
                </c:pt>
                <c:pt idx="5539">
                  <c:v>0.57754489583333335</c:v>
                </c:pt>
                <c:pt idx="5540">
                  <c:v>0.57754965277777781</c:v>
                </c:pt>
                <c:pt idx="5541">
                  <c:v>0.57755417824074073</c:v>
                </c:pt>
                <c:pt idx="5542">
                  <c:v>0.57755886574074078</c:v>
                </c:pt>
                <c:pt idx="5543">
                  <c:v>0.5775637384259259</c:v>
                </c:pt>
                <c:pt idx="5544">
                  <c:v>0.57756829861111114</c:v>
                </c:pt>
                <c:pt idx="5545">
                  <c:v>0.57757307870370367</c:v>
                </c:pt>
                <c:pt idx="5546">
                  <c:v>0.57757776620370371</c:v>
                </c:pt>
                <c:pt idx="5547">
                  <c:v>0.57758452546296291</c:v>
                </c:pt>
                <c:pt idx="5548">
                  <c:v>0.57758883101851854</c:v>
                </c:pt>
                <c:pt idx="5549">
                  <c:v>0.57759312500000004</c:v>
                </c:pt>
                <c:pt idx="5550">
                  <c:v>0.57759782407407412</c:v>
                </c:pt>
                <c:pt idx="5551">
                  <c:v>0.57760236111111107</c:v>
                </c:pt>
                <c:pt idx="5552">
                  <c:v>0.57760722222222227</c:v>
                </c:pt>
                <c:pt idx="5553">
                  <c:v>0.57761189814814817</c:v>
                </c:pt>
                <c:pt idx="5554">
                  <c:v>0.5776167708333334</c:v>
                </c:pt>
                <c:pt idx="5555">
                  <c:v>0.57762157407407411</c:v>
                </c:pt>
                <c:pt idx="5556">
                  <c:v>0.57762619212962962</c:v>
                </c:pt>
                <c:pt idx="5557">
                  <c:v>0.57763092592592591</c:v>
                </c:pt>
                <c:pt idx="5558">
                  <c:v>0.57763549768518518</c:v>
                </c:pt>
                <c:pt idx="5559">
                  <c:v>0.57764016203703705</c:v>
                </c:pt>
                <c:pt idx="5560">
                  <c:v>0.57764461805555556</c:v>
                </c:pt>
                <c:pt idx="5561">
                  <c:v>0.57764880787037043</c:v>
                </c:pt>
                <c:pt idx="5562">
                  <c:v>0.57765324074074076</c:v>
                </c:pt>
                <c:pt idx="5563">
                  <c:v>0.57765740740740734</c:v>
                </c:pt>
                <c:pt idx="5564">
                  <c:v>0.57766184027777778</c:v>
                </c:pt>
                <c:pt idx="5565">
                  <c:v>0.57766613425925928</c:v>
                </c:pt>
                <c:pt idx="5566">
                  <c:v>0.57767287037037041</c:v>
                </c:pt>
                <c:pt idx="5567">
                  <c:v>0.57767724537037035</c:v>
                </c:pt>
                <c:pt idx="5568">
                  <c:v>0.57768138888888887</c:v>
                </c:pt>
                <c:pt idx="5569">
                  <c:v>0.57768592592592594</c:v>
                </c:pt>
                <c:pt idx="5570">
                  <c:v>0.57769074074074067</c:v>
                </c:pt>
                <c:pt idx="5571">
                  <c:v>0.57769549768518524</c:v>
                </c:pt>
                <c:pt idx="5572">
                  <c:v>0.57770033564814816</c:v>
                </c:pt>
                <c:pt idx="5573">
                  <c:v>0.57770493055555561</c:v>
                </c:pt>
                <c:pt idx="5574">
                  <c:v>0.57770993055555553</c:v>
                </c:pt>
                <c:pt idx="5575">
                  <c:v>0.57771460648148143</c:v>
                </c:pt>
                <c:pt idx="5576">
                  <c:v>0.57771931712962965</c:v>
                </c:pt>
                <c:pt idx="5577">
                  <c:v>0.57772384259259257</c:v>
                </c:pt>
                <c:pt idx="5578">
                  <c:v>0.57772855324074068</c:v>
                </c:pt>
                <c:pt idx="5579">
                  <c:v>0.57773343749999995</c:v>
                </c:pt>
                <c:pt idx="5580">
                  <c:v>0.57773822916666673</c:v>
                </c:pt>
                <c:pt idx="5581">
                  <c:v>0.57774284722222224</c:v>
                </c:pt>
                <c:pt idx="5582">
                  <c:v>0.5777471296296296</c:v>
                </c:pt>
                <c:pt idx="5583">
                  <c:v>0.57775148148148148</c:v>
                </c:pt>
                <c:pt idx="5584">
                  <c:v>0.57775604166666661</c:v>
                </c:pt>
                <c:pt idx="5585">
                  <c:v>0.57776293981481486</c:v>
                </c:pt>
                <c:pt idx="5586">
                  <c:v>0.57776787037037036</c:v>
                </c:pt>
                <c:pt idx="5587">
                  <c:v>0.57777251157407405</c:v>
                </c:pt>
                <c:pt idx="5588">
                  <c:v>0.57777718750000007</c:v>
                </c:pt>
                <c:pt idx="5589">
                  <c:v>0.57778193287037038</c:v>
                </c:pt>
                <c:pt idx="5590">
                  <c:v>0.57778672453703706</c:v>
                </c:pt>
                <c:pt idx="5591">
                  <c:v>0.57779159722222218</c:v>
                </c:pt>
                <c:pt idx="5592">
                  <c:v>0.57779646990740741</c:v>
                </c:pt>
                <c:pt idx="5593">
                  <c:v>0.57780150462962965</c:v>
                </c:pt>
                <c:pt idx="5594">
                  <c:v>0.57780596064814815</c:v>
                </c:pt>
                <c:pt idx="5595">
                  <c:v>0.57781048611111108</c:v>
                </c:pt>
                <c:pt idx="5596">
                  <c:v>0.57781490740740737</c:v>
                </c:pt>
                <c:pt idx="5597">
                  <c:v>0.57781929398148146</c:v>
                </c:pt>
                <c:pt idx="5598">
                  <c:v>0.57782412037037034</c:v>
                </c:pt>
                <c:pt idx="5599">
                  <c:v>0.57782901620370375</c:v>
                </c:pt>
                <c:pt idx="5600">
                  <c:v>0.57783391203703705</c:v>
                </c:pt>
                <c:pt idx="5601">
                  <c:v>0.57783851851851853</c:v>
                </c:pt>
                <c:pt idx="5602">
                  <c:v>0.57784349537037039</c:v>
                </c:pt>
                <c:pt idx="5603">
                  <c:v>0.57785134259259252</c:v>
                </c:pt>
                <c:pt idx="5604">
                  <c:v>0.57785590277777776</c:v>
                </c:pt>
                <c:pt idx="5605">
                  <c:v>0.57786092592592586</c:v>
                </c:pt>
                <c:pt idx="5606">
                  <c:v>0.57786559027777773</c:v>
                </c:pt>
                <c:pt idx="5607">
                  <c:v>0.57786995370370364</c:v>
                </c:pt>
                <c:pt idx="5608">
                  <c:v>0.57787443287037032</c:v>
                </c:pt>
                <c:pt idx="5609">
                  <c:v>0.57787866898148155</c:v>
                </c:pt>
                <c:pt idx="5610">
                  <c:v>0.5778832060185185</c:v>
                </c:pt>
                <c:pt idx="5611">
                  <c:v>0.57788747685185182</c:v>
                </c:pt>
                <c:pt idx="5612">
                  <c:v>0.57789201388888889</c:v>
                </c:pt>
                <c:pt idx="5613">
                  <c:v>0.57789627314814818</c:v>
                </c:pt>
                <c:pt idx="5614">
                  <c:v>0.57790074074074071</c:v>
                </c:pt>
                <c:pt idx="5615">
                  <c:v>0.57790516203703701</c:v>
                </c:pt>
                <c:pt idx="5616">
                  <c:v>0.57790946759259254</c:v>
                </c:pt>
                <c:pt idx="5617">
                  <c:v>0.57791447916666672</c:v>
                </c:pt>
                <c:pt idx="5618">
                  <c:v>0.577919212962963</c:v>
                </c:pt>
                <c:pt idx="5619">
                  <c:v>0.57792409722222227</c:v>
                </c:pt>
                <c:pt idx="5620">
                  <c:v>0.57792894675925932</c:v>
                </c:pt>
                <c:pt idx="5621">
                  <c:v>0.57793368055555561</c:v>
                </c:pt>
                <c:pt idx="5622">
                  <c:v>0.57794130787037035</c:v>
                </c:pt>
                <c:pt idx="5623">
                  <c:v>0.57794599537037039</c:v>
                </c:pt>
                <c:pt idx="5624">
                  <c:v>0.57795074074074071</c:v>
                </c:pt>
                <c:pt idx="5625">
                  <c:v>0.5779556018518518</c:v>
                </c:pt>
                <c:pt idx="5626">
                  <c:v>0.57796045138888885</c:v>
                </c:pt>
                <c:pt idx="5627">
                  <c:v>0.5779653935185185</c:v>
                </c:pt>
                <c:pt idx="5628">
                  <c:v>0.57796995370370363</c:v>
                </c:pt>
                <c:pt idx="5629">
                  <c:v>0.57798329861111108</c:v>
                </c:pt>
                <c:pt idx="5630">
                  <c:v>0.57798900462962965</c:v>
                </c:pt>
                <c:pt idx="5631">
                  <c:v>0.57799405092592593</c:v>
                </c:pt>
                <c:pt idx="5632">
                  <c:v>0.57799962962962959</c:v>
                </c:pt>
                <c:pt idx="5633">
                  <c:v>0.57800476851851845</c:v>
                </c:pt>
                <c:pt idx="5634">
                  <c:v>0.5780100578703703</c:v>
                </c:pt>
                <c:pt idx="5635">
                  <c:v>0.5780149189814815</c:v>
                </c:pt>
                <c:pt idx="5636">
                  <c:v>0.57802011574074075</c:v>
                </c:pt>
                <c:pt idx="5637">
                  <c:v>0.57802517361111116</c:v>
                </c:pt>
                <c:pt idx="5638">
                  <c:v>0.57803005787037043</c:v>
                </c:pt>
                <c:pt idx="5639">
                  <c:v>0.57803453703703711</c:v>
                </c:pt>
                <c:pt idx="5640">
                  <c:v>0.5780393055555556</c:v>
                </c:pt>
                <c:pt idx="5641">
                  <c:v>0.57804677083333333</c:v>
                </c:pt>
                <c:pt idx="5642">
                  <c:v>0.57805171296296298</c:v>
                </c:pt>
                <c:pt idx="5643">
                  <c:v>0.57805681712962964</c:v>
                </c:pt>
                <c:pt idx="5644">
                  <c:v>0.57806164351851852</c:v>
                </c:pt>
                <c:pt idx="5645">
                  <c:v>0.57806638888888895</c:v>
                </c:pt>
                <c:pt idx="5646">
                  <c:v>0.57807128472222225</c:v>
                </c:pt>
                <c:pt idx="5647">
                  <c:v>0.57807593749999997</c:v>
                </c:pt>
                <c:pt idx="5648">
                  <c:v>0.57808156249999998</c:v>
                </c:pt>
                <c:pt idx="5649">
                  <c:v>0.57808618055555561</c:v>
                </c:pt>
                <c:pt idx="5650">
                  <c:v>0.57809085648148151</c:v>
                </c:pt>
                <c:pt idx="5651">
                  <c:v>0.57809535879629637</c:v>
                </c:pt>
                <c:pt idx="5652">
                  <c:v>0.5780998263888889</c:v>
                </c:pt>
                <c:pt idx="5653">
                  <c:v>0.57810427083333338</c:v>
                </c:pt>
                <c:pt idx="5654">
                  <c:v>0.57810873842592592</c:v>
                </c:pt>
                <c:pt idx="5655">
                  <c:v>0.57811318287037039</c:v>
                </c:pt>
                <c:pt idx="5656">
                  <c:v>0.57811775462962967</c:v>
                </c:pt>
              </c:numCache>
            </c:numRef>
          </c:xVal>
          <c:yVal>
            <c:numRef>
              <c:f>'2015_10_29-13_18_58'!$B$2:$B$5658</c:f>
              <c:numCache>
                <c:formatCode>General</c:formatCode>
                <c:ptCount val="5657"/>
                <c:pt idx="0">
                  <c:v>40.53</c:v>
                </c:pt>
                <c:pt idx="1">
                  <c:v>40.53</c:v>
                </c:pt>
                <c:pt idx="2">
                  <c:v>40.53</c:v>
                </c:pt>
                <c:pt idx="3">
                  <c:v>40.53</c:v>
                </c:pt>
                <c:pt idx="4">
                  <c:v>40.53</c:v>
                </c:pt>
                <c:pt idx="5">
                  <c:v>40.53</c:v>
                </c:pt>
                <c:pt idx="6">
                  <c:v>40.53</c:v>
                </c:pt>
                <c:pt idx="7">
                  <c:v>40.53</c:v>
                </c:pt>
                <c:pt idx="8">
                  <c:v>40.520000000000003</c:v>
                </c:pt>
                <c:pt idx="9">
                  <c:v>40.520000000000003</c:v>
                </c:pt>
                <c:pt idx="10">
                  <c:v>40.520000000000003</c:v>
                </c:pt>
                <c:pt idx="11">
                  <c:v>40.51</c:v>
                </c:pt>
                <c:pt idx="12">
                  <c:v>40.51</c:v>
                </c:pt>
                <c:pt idx="13">
                  <c:v>40.51</c:v>
                </c:pt>
                <c:pt idx="14">
                  <c:v>40.51</c:v>
                </c:pt>
                <c:pt idx="15">
                  <c:v>40.51</c:v>
                </c:pt>
                <c:pt idx="16">
                  <c:v>40.51</c:v>
                </c:pt>
                <c:pt idx="17">
                  <c:v>40.51</c:v>
                </c:pt>
                <c:pt idx="18">
                  <c:v>40.51</c:v>
                </c:pt>
                <c:pt idx="19">
                  <c:v>40.51</c:v>
                </c:pt>
                <c:pt idx="20">
                  <c:v>40.51</c:v>
                </c:pt>
                <c:pt idx="21">
                  <c:v>40.51</c:v>
                </c:pt>
                <c:pt idx="22">
                  <c:v>40.51</c:v>
                </c:pt>
                <c:pt idx="23">
                  <c:v>40.51</c:v>
                </c:pt>
                <c:pt idx="24">
                  <c:v>40.5</c:v>
                </c:pt>
                <c:pt idx="25">
                  <c:v>40.5</c:v>
                </c:pt>
                <c:pt idx="26">
                  <c:v>40.49</c:v>
                </c:pt>
                <c:pt idx="27">
                  <c:v>40.49</c:v>
                </c:pt>
                <c:pt idx="28">
                  <c:v>40.49</c:v>
                </c:pt>
                <c:pt idx="29">
                  <c:v>40.479999999999997</c:v>
                </c:pt>
                <c:pt idx="30">
                  <c:v>40.479999999999997</c:v>
                </c:pt>
                <c:pt idx="31">
                  <c:v>40.479999999999997</c:v>
                </c:pt>
                <c:pt idx="32">
                  <c:v>40.479999999999997</c:v>
                </c:pt>
                <c:pt idx="33">
                  <c:v>40.479999999999997</c:v>
                </c:pt>
                <c:pt idx="34">
                  <c:v>40.479999999999997</c:v>
                </c:pt>
                <c:pt idx="35">
                  <c:v>40.479999999999997</c:v>
                </c:pt>
                <c:pt idx="36">
                  <c:v>40.479999999999997</c:v>
                </c:pt>
                <c:pt idx="37">
                  <c:v>40.479999999999997</c:v>
                </c:pt>
                <c:pt idx="38">
                  <c:v>40.47</c:v>
                </c:pt>
                <c:pt idx="39">
                  <c:v>40.47</c:v>
                </c:pt>
                <c:pt idx="40">
                  <c:v>40.47</c:v>
                </c:pt>
                <c:pt idx="41">
                  <c:v>40.47</c:v>
                </c:pt>
                <c:pt idx="42">
                  <c:v>40.47</c:v>
                </c:pt>
                <c:pt idx="43">
                  <c:v>40.47</c:v>
                </c:pt>
                <c:pt idx="44">
                  <c:v>40.47</c:v>
                </c:pt>
                <c:pt idx="45">
                  <c:v>40.47</c:v>
                </c:pt>
                <c:pt idx="46">
                  <c:v>40.47</c:v>
                </c:pt>
                <c:pt idx="47">
                  <c:v>40.47</c:v>
                </c:pt>
                <c:pt idx="48">
                  <c:v>40.47</c:v>
                </c:pt>
                <c:pt idx="49">
                  <c:v>40.479999999999997</c:v>
                </c:pt>
                <c:pt idx="50">
                  <c:v>40.479999999999997</c:v>
                </c:pt>
                <c:pt idx="51">
                  <c:v>40.49</c:v>
                </c:pt>
                <c:pt idx="52">
                  <c:v>40.51</c:v>
                </c:pt>
                <c:pt idx="53">
                  <c:v>40.520000000000003</c:v>
                </c:pt>
                <c:pt idx="54">
                  <c:v>40.53</c:v>
                </c:pt>
                <c:pt idx="55">
                  <c:v>40.549999999999997</c:v>
                </c:pt>
                <c:pt idx="56">
                  <c:v>40.57</c:v>
                </c:pt>
                <c:pt idx="57">
                  <c:v>40.6</c:v>
                </c:pt>
                <c:pt idx="58">
                  <c:v>40.630000000000003</c:v>
                </c:pt>
                <c:pt idx="59">
                  <c:v>40.68</c:v>
                </c:pt>
                <c:pt idx="60">
                  <c:v>40.72</c:v>
                </c:pt>
                <c:pt idx="61">
                  <c:v>40.76</c:v>
                </c:pt>
                <c:pt idx="62">
                  <c:v>40.79</c:v>
                </c:pt>
                <c:pt idx="63">
                  <c:v>40.83</c:v>
                </c:pt>
                <c:pt idx="64">
                  <c:v>40.869999999999997</c:v>
                </c:pt>
                <c:pt idx="65">
                  <c:v>40.909999999999997</c:v>
                </c:pt>
                <c:pt idx="66">
                  <c:v>40.94</c:v>
                </c:pt>
                <c:pt idx="67">
                  <c:v>40.97</c:v>
                </c:pt>
                <c:pt idx="68">
                  <c:v>41</c:v>
                </c:pt>
                <c:pt idx="69">
                  <c:v>41.02</c:v>
                </c:pt>
                <c:pt idx="70">
                  <c:v>41.05</c:v>
                </c:pt>
                <c:pt idx="71">
                  <c:v>41.12</c:v>
                </c:pt>
                <c:pt idx="72">
                  <c:v>41.18</c:v>
                </c:pt>
                <c:pt idx="73">
                  <c:v>41.25</c:v>
                </c:pt>
                <c:pt idx="74">
                  <c:v>41.32</c:v>
                </c:pt>
                <c:pt idx="75">
                  <c:v>41.39</c:v>
                </c:pt>
                <c:pt idx="76">
                  <c:v>41.45</c:v>
                </c:pt>
                <c:pt idx="77">
                  <c:v>41.52</c:v>
                </c:pt>
                <c:pt idx="78">
                  <c:v>41.59</c:v>
                </c:pt>
                <c:pt idx="79">
                  <c:v>41.68</c:v>
                </c:pt>
                <c:pt idx="80">
                  <c:v>41.75</c:v>
                </c:pt>
                <c:pt idx="81">
                  <c:v>41.82</c:v>
                </c:pt>
                <c:pt idx="82">
                  <c:v>41.9</c:v>
                </c:pt>
                <c:pt idx="83">
                  <c:v>41.96</c:v>
                </c:pt>
                <c:pt idx="84">
                  <c:v>42.02</c:v>
                </c:pt>
                <c:pt idx="85">
                  <c:v>42.09</c:v>
                </c:pt>
                <c:pt idx="86">
                  <c:v>42.16</c:v>
                </c:pt>
                <c:pt idx="87">
                  <c:v>42.25</c:v>
                </c:pt>
                <c:pt idx="88">
                  <c:v>42.37</c:v>
                </c:pt>
                <c:pt idx="89">
                  <c:v>42.46</c:v>
                </c:pt>
                <c:pt idx="90">
                  <c:v>42.55</c:v>
                </c:pt>
                <c:pt idx="91">
                  <c:v>42.62</c:v>
                </c:pt>
                <c:pt idx="92">
                  <c:v>42.71</c:v>
                </c:pt>
                <c:pt idx="93">
                  <c:v>42.81</c:v>
                </c:pt>
                <c:pt idx="94">
                  <c:v>42.92</c:v>
                </c:pt>
                <c:pt idx="95">
                  <c:v>43.03</c:v>
                </c:pt>
                <c:pt idx="96">
                  <c:v>43.18</c:v>
                </c:pt>
                <c:pt idx="97">
                  <c:v>43.3</c:v>
                </c:pt>
                <c:pt idx="98">
                  <c:v>43.38</c:v>
                </c:pt>
                <c:pt idx="99">
                  <c:v>43.5</c:v>
                </c:pt>
                <c:pt idx="100">
                  <c:v>43.61</c:v>
                </c:pt>
                <c:pt idx="101">
                  <c:v>43.72</c:v>
                </c:pt>
                <c:pt idx="102">
                  <c:v>43.81</c:v>
                </c:pt>
                <c:pt idx="103">
                  <c:v>43.94</c:v>
                </c:pt>
                <c:pt idx="104">
                  <c:v>44.05</c:v>
                </c:pt>
                <c:pt idx="105">
                  <c:v>44.2</c:v>
                </c:pt>
                <c:pt idx="106">
                  <c:v>44.32</c:v>
                </c:pt>
                <c:pt idx="107">
                  <c:v>44.43</c:v>
                </c:pt>
                <c:pt idx="108">
                  <c:v>44.55</c:v>
                </c:pt>
                <c:pt idx="109">
                  <c:v>44.63</c:v>
                </c:pt>
                <c:pt idx="110">
                  <c:v>44.73</c:v>
                </c:pt>
                <c:pt idx="111">
                  <c:v>44.84</c:v>
                </c:pt>
                <c:pt idx="112">
                  <c:v>44.98</c:v>
                </c:pt>
                <c:pt idx="113">
                  <c:v>45.12</c:v>
                </c:pt>
                <c:pt idx="114">
                  <c:v>45.28</c:v>
                </c:pt>
                <c:pt idx="115">
                  <c:v>45.37</c:v>
                </c:pt>
                <c:pt idx="116">
                  <c:v>45.5</c:v>
                </c:pt>
                <c:pt idx="117">
                  <c:v>45.62</c:v>
                </c:pt>
                <c:pt idx="118">
                  <c:v>45.73</c:v>
                </c:pt>
                <c:pt idx="119">
                  <c:v>45.86</c:v>
                </c:pt>
                <c:pt idx="120">
                  <c:v>45.98</c:v>
                </c:pt>
                <c:pt idx="121">
                  <c:v>46.12</c:v>
                </c:pt>
                <c:pt idx="122">
                  <c:v>46.23</c:v>
                </c:pt>
                <c:pt idx="123">
                  <c:v>46.35</c:v>
                </c:pt>
                <c:pt idx="124">
                  <c:v>46.49</c:v>
                </c:pt>
                <c:pt idx="125">
                  <c:v>46.63</c:v>
                </c:pt>
                <c:pt idx="126">
                  <c:v>46.77</c:v>
                </c:pt>
                <c:pt idx="127">
                  <c:v>46.93</c:v>
                </c:pt>
                <c:pt idx="128">
                  <c:v>47.08</c:v>
                </c:pt>
                <c:pt idx="129">
                  <c:v>47.21</c:v>
                </c:pt>
                <c:pt idx="130">
                  <c:v>47.34</c:v>
                </c:pt>
                <c:pt idx="131">
                  <c:v>47.48</c:v>
                </c:pt>
                <c:pt idx="132">
                  <c:v>47.57</c:v>
                </c:pt>
                <c:pt idx="133">
                  <c:v>47.68</c:v>
                </c:pt>
                <c:pt idx="134">
                  <c:v>47.8</c:v>
                </c:pt>
                <c:pt idx="135">
                  <c:v>47.96</c:v>
                </c:pt>
                <c:pt idx="136">
                  <c:v>48.11</c:v>
                </c:pt>
                <c:pt idx="137">
                  <c:v>48.26</c:v>
                </c:pt>
                <c:pt idx="138">
                  <c:v>48.4</c:v>
                </c:pt>
                <c:pt idx="139">
                  <c:v>48.54</c:v>
                </c:pt>
                <c:pt idx="140">
                  <c:v>48.69</c:v>
                </c:pt>
                <c:pt idx="141">
                  <c:v>48.8</c:v>
                </c:pt>
                <c:pt idx="142">
                  <c:v>48.95</c:v>
                </c:pt>
                <c:pt idx="143">
                  <c:v>49.07</c:v>
                </c:pt>
                <c:pt idx="144">
                  <c:v>49.23</c:v>
                </c:pt>
                <c:pt idx="145">
                  <c:v>49.35</c:v>
                </c:pt>
                <c:pt idx="146">
                  <c:v>49.49</c:v>
                </c:pt>
                <c:pt idx="147">
                  <c:v>49.58</c:v>
                </c:pt>
                <c:pt idx="148">
                  <c:v>49.73</c:v>
                </c:pt>
                <c:pt idx="149">
                  <c:v>49.81</c:v>
                </c:pt>
                <c:pt idx="150">
                  <c:v>49.93</c:v>
                </c:pt>
                <c:pt idx="151">
                  <c:v>50.07</c:v>
                </c:pt>
                <c:pt idx="152">
                  <c:v>50.24</c:v>
                </c:pt>
                <c:pt idx="153">
                  <c:v>50.35</c:v>
                </c:pt>
                <c:pt idx="154">
                  <c:v>50.45</c:v>
                </c:pt>
                <c:pt idx="155">
                  <c:v>50.59</c:v>
                </c:pt>
                <c:pt idx="156">
                  <c:v>50.72</c:v>
                </c:pt>
                <c:pt idx="157">
                  <c:v>50.86</c:v>
                </c:pt>
                <c:pt idx="158">
                  <c:v>51.01</c:v>
                </c:pt>
                <c:pt idx="159">
                  <c:v>51.16</c:v>
                </c:pt>
                <c:pt idx="160">
                  <c:v>51.31</c:v>
                </c:pt>
                <c:pt idx="161">
                  <c:v>51.43</c:v>
                </c:pt>
                <c:pt idx="162">
                  <c:v>51.53</c:v>
                </c:pt>
                <c:pt idx="163">
                  <c:v>51.63</c:v>
                </c:pt>
                <c:pt idx="164">
                  <c:v>51.8</c:v>
                </c:pt>
                <c:pt idx="165">
                  <c:v>51.9</c:v>
                </c:pt>
                <c:pt idx="166">
                  <c:v>52.02</c:v>
                </c:pt>
                <c:pt idx="167">
                  <c:v>52.16</c:v>
                </c:pt>
                <c:pt idx="168">
                  <c:v>52.34</c:v>
                </c:pt>
                <c:pt idx="169">
                  <c:v>52.47</c:v>
                </c:pt>
                <c:pt idx="170">
                  <c:v>52.61</c:v>
                </c:pt>
                <c:pt idx="171">
                  <c:v>52.74</c:v>
                </c:pt>
                <c:pt idx="172">
                  <c:v>52.86</c:v>
                </c:pt>
                <c:pt idx="173">
                  <c:v>52.95</c:v>
                </c:pt>
                <c:pt idx="174">
                  <c:v>53.06</c:v>
                </c:pt>
                <c:pt idx="175">
                  <c:v>53.19</c:v>
                </c:pt>
                <c:pt idx="176">
                  <c:v>53.29</c:v>
                </c:pt>
                <c:pt idx="177">
                  <c:v>53.41</c:v>
                </c:pt>
                <c:pt idx="178">
                  <c:v>53.51</c:v>
                </c:pt>
                <c:pt idx="179">
                  <c:v>53.61</c:v>
                </c:pt>
                <c:pt idx="180">
                  <c:v>53.71</c:v>
                </c:pt>
                <c:pt idx="181">
                  <c:v>53.82</c:v>
                </c:pt>
                <c:pt idx="182">
                  <c:v>53.9</c:v>
                </c:pt>
                <c:pt idx="183">
                  <c:v>53.98</c:v>
                </c:pt>
                <c:pt idx="184">
                  <c:v>54.07</c:v>
                </c:pt>
                <c:pt idx="185">
                  <c:v>54.15</c:v>
                </c:pt>
                <c:pt idx="186">
                  <c:v>54.26</c:v>
                </c:pt>
                <c:pt idx="187">
                  <c:v>54.38</c:v>
                </c:pt>
                <c:pt idx="188">
                  <c:v>54.51</c:v>
                </c:pt>
                <c:pt idx="189">
                  <c:v>54.59</c:v>
                </c:pt>
                <c:pt idx="190">
                  <c:v>54.66</c:v>
                </c:pt>
                <c:pt idx="191">
                  <c:v>54.75</c:v>
                </c:pt>
                <c:pt idx="192">
                  <c:v>54.85</c:v>
                </c:pt>
                <c:pt idx="193">
                  <c:v>54.95</c:v>
                </c:pt>
                <c:pt idx="194">
                  <c:v>55.05</c:v>
                </c:pt>
                <c:pt idx="195">
                  <c:v>55.16</c:v>
                </c:pt>
                <c:pt idx="196">
                  <c:v>55.21</c:v>
                </c:pt>
                <c:pt idx="197">
                  <c:v>55.24</c:v>
                </c:pt>
                <c:pt idx="198">
                  <c:v>55.29</c:v>
                </c:pt>
                <c:pt idx="199">
                  <c:v>55.33</c:v>
                </c:pt>
                <c:pt idx="200">
                  <c:v>55.4</c:v>
                </c:pt>
                <c:pt idx="201">
                  <c:v>55.46</c:v>
                </c:pt>
                <c:pt idx="202">
                  <c:v>55.52</c:v>
                </c:pt>
                <c:pt idx="203">
                  <c:v>55.6</c:v>
                </c:pt>
                <c:pt idx="204">
                  <c:v>55.67</c:v>
                </c:pt>
                <c:pt idx="205">
                  <c:v>55.74</c:v>
                </c:pt>
                <c:pt idx="206">
                  <c:v>55.81</c:v>
                </c:pt>
                <c:pt idx="207">
                  <c:v>55.89</c:v>
                </c:pt>
                <c:pt idx="208">
                  <c:v>55.95</c:v>
                </c:pt>
                <c:pt idx="209">
                  <c:v>55.98</c:v>
                </c:pt>
                <c:pt idx="210">
                  <c:v>56.02</c:v>
                </c:pt>
                <c:pt idx="211">
                  <c:v>56.04</c:v>
                </c:pt>
                <c:pt idx="212">
                  <c:v>56.07</c:v>
                </c:pt>
                <c:pt idx="213">
                  <c:v>56.08</c:v>
                </c:pt>
                <c:pt idx="214">
                  <c:v>56.11</c:v>
                </c:pt>
                <c:pt idx="215">
                  <c:v>56.14</c:v>
                </c:pt>
                <c:pt idx="216">
                  <c:v>56.18</c:v>
                </c:pt>
                <c:pt idx="217">
                  <c:v>56.22</c:v>
                </c:pt>
                <c:pt idx="218">
                  <c:v>56.27</c:v>
                </c:pt>
                <c:pt idx="219">
                  <c:v>56.3</c:v>
                </c:pt>
                <c:pt idx="220">
                  <c:v>56.33</c:v>
                </c:pt>
                <c:pt idx="221">
                  <c:v>56.34</c:v>
                </c:pt>
                <c:pt idx="222">
                  <c:v>56.36</c:v>
                </c:pt>
                <c:pt idx="223">
                  <c:v>56.37</c:v>
                </c:pt>
                <c:pt idx="224">
                  <c:v>56.38</c:v>
                </c:pt>
                <c:pt idx="225">
                  <c:v>56.39</c:v>
                </c:pt>
                <c:pt idx="226">
                  <c:v>56.4</c:v>
                </c:pt>
                <c:pt idx="227">
                  <c:v>56.41</c:v>
                </c:pt>
                <c:pt idx="228">
                  <c:v>56.41</c:v>
                </c:pt>
                <c:pt idx="229">
                  <c:v>56.41</c:v>
                </c:pt>
                <c:pt idx="230">
                  <c:v>56.42</c:v>
                </c:pt>
                <c:pt idx="231">
                  <c:v>56.43</c:v>
                </c:pt>
                <c:pt idx="232">
                  <c:v>56.43</c:v>
                </c:pt>
                <c:pt idx="233">
                  <c:v>56.43</c:v>
                </c:pt>
                <c:pt idx="234">
                  <c:v>56.43</c:v>
                </c:pt>
                <c:pt idx="235">
                  <c:v>56.43</c:v>
                </c:pt>
                <c:pt idx="236">
                  <c:v>56.42</c:v>
                </c:pt>
                <c:pt idx="237">
                  <c:v>56.41</c:v>
                </c:pt>
                <c:pt idx="238">
                  <c:v>56.4</c:v>
                </c:pt>
                <c:pt idx="239">
                  <c:v>56.39</c:v>
                </c:pt>
                <c:pt idx="240">
                  <c:v>56.39</c:v>
                </c:pt>
                <c:pt idx="241">
                  <c:v>56.38</c:v>
                </c:pt>
                <c:pt idx="242">
                  <c:v>56.38</c:v>
                </c:pt>
                <c:pt idx="243">
                  <c:v>56.38</c:v>
                </c:pt>
                <c:pt idx="244">
                  <c:v>56.38</c:v>
                </c:pt>
                <c:pt idx="245">
                  <c:v>56.37</c:v>
                </c:pt>
                <c:pt idx="246">
                  <c:v>56.37</c:v>
                </c:pt>
                <c:pt idx="247">
                  <c:v>56.36</c:v>
                </c:pt>
                <c:pt idx="248">
                  <c:v>56.35</c:v>
                </c:pt>
                <c:pt idx="249">
                  <c:v>56.34</c:v>
                </c:pt>
                <c:pt idx="250">
                  <c:v>56.32</c:v>
                </c:pt>
                <c:pt idx="251">
                  <c:v>56.29</c:v>
                </c:pt>
                <c:pt idx="252">
                  <c:v>56.25</c:v>
                </c:pt>
                <c:pt idx="253">
                  <c:v>56.23</c:v>
                </c:pt>
                <c:pt idx="254">
                  <c:v>56.18</c:v>
                </c:pt>
                <c:pt idx="255">
                  <c:v>56.15</c:v>
                </c:pt>
                <c:pt idx="256">
                  <c:v>56.11</c:v>
                </c:pt>
                <c:pt idx="257">
                  <c:v>56.09</c:v>
                </c:pt>
                <c:pt idx="258">
                  <c:v>56.06</c:v>
                </c:pt>
                <c:pt idx="259">
                  <c:v>56.06</c:v>
                </c:pt>
                <c:pt idx="260">
                  <c:v>56.06</c:v>
                </c:pt>
                <c:pt idx="261">
                  <c:v>56.06</c:v>
                </c:pt>
                <c:pt idx="262">
                  <c:v>56.05</c:v>
                </c:pt>
                <c:pt idx="263">
                  <c:v>56.04</c:v>
                </c:pt>
                <c:pt idx="264">
                  <c:v>56.01</c:v>
                </c:pt>
                <c:pt idx="265">
                  <c:v>55.98</c:v>
                </c:pt>
                <c:pt idx="266">
                  <c:v>55.95</c:v>
                </c:pt>
                <c:pt idx="267">
                  <c:v>55.93</c:v>
                </c:pt>
                <c:pt idx="268">
                  <c:v>55.89</c:v>
                </c:pt>
                <c:pt idx="269">
                  <c:v>55.87</c:v>
                </c:pt>
                <c:pt idx="270">
                  <c:v>55.81</c:v>
                </c:pt>
                <c:pt idx="271">
                  <c:v>55.76</c:v>
                </c:pt>
                <c:pt idx="272">
                  <c:v>55.7</c:v>
                </c:pt>
                <c:pt idx="273">
                  <c:v>55.65</c:v>
                </c:pt>
                <c:pt idx="274">
                  <c:v>55.61</c:v>
                </c:pt>
                <c:pt idx="275">
                  <c:v>55.59</c:v>
                </c:pt>
                <c:pt idx="276">
                  <c:v>55.56</c:v>
                </c:pt>
                <c:pt idx="277">
                  <c:v>55.52</c:v>
                </c:pt>
                <c:pt idx="278">
                  <c:v>55.49</c:v>
                </c:pt>
                <c:pt idx="279">
                  <c:v>55.45</c:v>
                </c:pt>
                <c:pt idx="280">
                  <c:v>55.4</c:v>
                </c:pt>
                <c:pt idx="281">
                  <c:v>55.35</c:v>
                </c:pt>
                <c:pt idx="282">
                  <c:v>55.32</c:v>
                </c:pt>
                <c:pt idx="283">
                  <c:v>55.29</c:v>
                </c:pt>
                <c:pt idx="284">
                  <c:v>55.26</c:v>
                </c:pt>
                <c:pt idx="285">
                  <c:v>55.26</c:v>
                </c:pt>
                <c:pt idx="286">
                  <c:v>55.26</c:v>
                </c:pt>
                <c:pt idx="287">
                  <c:v>55.26</c:v>
                </c:pt>
                <c:pt idx="288">
                  <c:v>55.25</c:v>
                </c:pt>
                <c:pt idx="289">
                  <c:v>55.25</c:v>
                </c:pt>
                <c:pt idx="290">
                  <c:v>55.23</c:v>
                </c:pt>
                <c:pt idx="291">
                  <c:v>55.2</c:v>
                </c:pt>
                <c:pt idx="292">
                  <c:v>55.17</c:v>
                </c:pt>
                <c:pt idx="293">
                  <c:v>55.13</c:v>
                </c:pt>
                <c:pt idx="294">
                  <c:v>55.1</c:v>
                </c:pt>
                <c:pt idx="295">
                  <c:v>55.06</c:v>
                </c:pt>
                <c:pt idx="296">
                  <c:v>55.02</c:v>
                </c:pt>
                <c:pt idx="297">
                  <c:v>54.97</c:v>
                </c:pt>
                <c:pt idx="298">
                  <c:v>54.92</c:v>
                </c:pt>
                <c:pt idx="299">
                  <c:v>54.87</c:v>
                </c:pt>
                <c:pt idx="300">
                  <c:v>54.82</c:v>
                </c:pt>
                <c:pt idx="301">
                  <c:v>54.8</c:v>
                </c:pt>
                <c:pt idx="302">
                  <c:v>54.77</c:v>
                </c:pt>
                <c:pt idx="303">
                  <c:v>54.73</c:v>
                </c:pt>
                <c:pt idx="304">
                  <c:v>54.7</c:v>
                </c:pt>
                <c:pt idx="305">
                  <c:v>54.67</c:v>
                </c:pt>
                <c:pt idx="306">
                  <c:v>54.64</c:v>
                </c:pt>
                <c:pt idx="307">
                  <c:v>54.63</c:v>
                </c:pt>
                <c:pt idx="308">
                  <c:v>54.63</c:v>
                </c:pt>
                <c:pt idx="309">
                  <c:v>54.63</c:v>
                </c:pt>
                <c:pt idx="310">
                  <c:v>54.6</c:v>
                </c:pt>
                <c:pt idx="311">
                  <c:v>54.57</c:v>
                </c:pt>
                <c:pt idx="312">
                  <c:v>54.53</c:v>
                </c:pt>
                <c:pt idx="313">
                  <c:v>54.47</c:v>
                </c:pt>
                <c:pt idx="314">
                  <c:v>54.42</c:v>
                </c:pt>
                <c:pt idx="315">
                  <c:v>54.38</c:v>
                </c:pt>
                <c:pt idx="316">
                  <c:v>54.35</c:v>
                </c:pt>
                <c:pt idx="317">
                  <c:v>54.32</c:v>
                </c:pt>
                <c:pt idx="318">
                  <c:v>54.28</c:v>
                </c:pt>
                <c:pt idx="319">
                  <c:v>54.24</c:v>
                </c:pt>
                <c:pt idx="320">
                  <c:v>54.19</c:v>
                </c:pt>
                <c:pt idx="321">
                  <c:v>54.13</c:v>
                </c:pt>
                <c:pt idx="322">
                  <c:v>54.08</c:v>
                </c:pt>
                <c:pt idx="323">
                  <c:v>54.05</c:v>
                </c:pt>
                <c:pt idx="324">
                  <c:v>54.03</c:v>
                </c:pt>
                <c:pt idx="325">
                  <c:v>54.02</c:v>
                </c:pt>
                <c:pt idx="326">
                  <c:v>54.02</c:v>
                </c:pt>
                <c:pt idx="327">
                  <c:v>54.02</c:v>
                </c:pt>
                <c:pt idx="328">
                  <c:v>54.02</c:v>
                </c:pt>
                <c:pt idx="329">
                  <c:v>54</c:v>
                </c:pt>
                <c:pt idx="330">
                  <c:v>53.98</c:v>
                </c:pt>
                <c:pt idx="331">
                  <c:v>53.95</c:v>
                </c:pt>
                <c:pt idx="332">
                  <c:v>53.92</c:v>
                </c:pt>
                <c:pt idx="333">
                  <c:v>53.89</c:v>
                </c:pt>
                <c:pt idx="334">
                  <c:v>53.87</c:v>
                </c:pt>
                <c:pt idx="335">
                  <c:v>53.86</c:v>
                </c:pt>
                <c:pt idx="336">
                  <c:v>53.83</c:v>
                </c:pt>
                <c:pt idx="337">
                  <c:v>53.8</c:v>
                </c:pt>
                <c:pt idx="338">
                  <c:v>53.76</c:v>
                </c:pt>
                <c:pt idx="339">
                  <c:v>53.72</c:v>
                </c:pt>
                <c:pt idx="340">
                  <c:v>53.67</c:v>
                </c:pt>
                <c:pt idx="341">
                  <c:v>53.63</c:v>
                </c:pt>
                <c:pt idx="342">
                  <c:v>53.6</c:v>
                </c:pt>
                <c:pt idx="343">
                  <c:v>53.58</c:v>
                </c:pt>
                <c:pt idx="344">
                  <c:v>53.57</c:v>
                </c:pt>
                <c:pt idx="345">
                  <c:v>53.57</c:v>
                </c:pt>
                <c:pt idx="346">
                  <c:v>53.55</c:v>
                </c:pt>
                <c:pt idx="347">
                  <c:v>53.53</c:v>
                </c:pt>
                <c:pt idx="348">
                  <c:v>53.51</c:v>
                </c:pt>
                <c:pt idx="349">
                  <c:v>53.48</c:v>
                </c:pt>
                <c:pt idx="350">
                  <c:v>53.45</c:v>
                </c:pt>
                <c:pt idx="351">
                  <c:v>53.42</c:v>
                </c:pt>
                <c:pt idx="352">
                  <c:v>53.4</c:v>
                </c:pt>
                <c:pt idx="353">
                  <c:v>53.35</c:v>
                </c:pt>
                <c:pt idx="354">
                  <c:v>53.31</c:v>
                </c:pt>
                <c:pt idx="355">
                  <c:v>53.25</c:v>
                </c:pt>
                <c:pt idx="356">
                  <c:v>53.21</c:v>
                </c:pt>
                <c:pt idx="357">
                  <c:v>53.16</c:v>
                </c:pt>
                <c:pt idx="358">
                  <c:v>53.14</c:v>
                </c:pt>
                <c:pt idx="359">
                  <c:v>53.12</c:v>
                </c:pt>
                <c:pt idx="360">
                  <c:v>53.1</c:v>
                </c:pt>
                <c:pt idx="361">
                  <c:v>53.07</c:v>
                </c:pt>
                <c:pt idx="362">
                  <c:v>53.04</c:v>
                </c:pt>
                <c:pt idx="363">
                  <c:v>53.02</c:v>
                </c:pt>
                <c:pt idx="364">
                  <c:v>53</c:v>
                </c:pt>
                <c:pt idx="365">
                  <c:v>52.98</c:v>
                </c:pt>
                <c:pt idx="366">
                  <c:v>52.97</c:v>
                </c:pt>
                <c:pt idx="367">
                  <c:v>52.97</c:v>
                </c:pt>
                <c:pt idx="368">
                  <c:v>52.97</c:v>
                </c:pt>
                <c:pt idx="369">
                  <c:v>52.97</c:v>
                </c:pt>
                <c:pt idx="370">
                  <c:v>52.97</c:v>
                </c:pt>
                <c:pt idx="371">
                  <c:v>52.96</c:v>
                </c:pt>
                <c:pt idx="372">
                  <c:v>52.94</c:v>
                </c:pt>
                <c:pt idx="373">
                  <c:v>52.91</c:v>
                </c:pt>
                <c:pt idx="374">
                  <c:v>52.88</c:v>
                </c:pt>
                <c:pt idx="375">
                  <c:v>52.85</c:v>
                </c:pt>
                <c:pt idx="376">
                  <c:v>52.82</c:v>
                </c:pt>
                <c:pt idx="377">
                  <c:v>52.79</c:v>
                </c:pt>
                <c:pt idx="378">
                  <c:v>52.76</c:v>
                </c:pt>
                <c:pt idx="379">
                  <c:v>52.74</c:v>
                </c:pt>
                <c:pt idx="380">
                  <c:v>52.72</c:v>
                </c:pt>
                <c:pt idx="381">
                  <c:v>52.7</c:v>
                </c:pt>
                <c:pt idx="382">
                  <c:v>52.68</c:v>
                </c:pt>
                <c:pt idx="383">
                  <c:v>52.66</c:v>
                </c:pt>
                <c:pt idx="384">
                  <c:v>52.63</c:v>
                </c:pt>
                <c:pt idx="385">
                  <c:v>52.59</c:v>
                </c:pt>
                <c:pt idx="386">
                  <c:v>52.55</c:v>
                </c:pt>
                <c:pt idx="387">
                  <c:v>52.51</c:v>
                </c:pt>
                <c:pt idx="388">
                  <c:v>52.47</c:v>
                </c:pt>
                <c:pt idx="389">
                  <c:v>52.44</c:v>
                </c:pt>
                <c:pt idx="390">
                  <c:v>52.4</c:v>
                </c:pt>
                <c:pt idx="391">
                  <c:v>52.38</c:v>
                </c:pt>
                <c:pt idx="392">
                  <c:v>52.36</c:v>
                </c:pt>
                <c:pt idx="393">
                  <c:v>52.35</c:v>
                </c:pt>
                <c:pt idx="394">
                  <c:v>52.32</c:v>
                </c:pt>
                <c:pt idx="395">
                  <c:v>52.3</c:v>
                </c:pt>
                <c:pt idx="396">
                  <c:v>52.28</c:v>
                </c:pt>
                <c:pt idx="397">
                  <c:v>52.26</c:v>
                </c:pt>
                <c:pt idx="398">
                  <c:v>52.25</c:v>
                </c:pt>
                <c:pt idx="399">
                  <c:v>52.24</c:v>
                </c:pt>
                <c:pt idx="400">
                  <c:v>52.24</c:v>
                </c:pt>
                <c:pt idx="401">
                  <c:v>52.24</c:v>
                </c:pt>
                <c:pt idx="402">
                  <c:v>52.24</c:v>
                </c:pt>
                <c:pt idx="403">
                  <c:v>52.24</c:v>
                </c:pt>
                <c:pt idx="404">
                  <c:v>52.22</c:v>
                </c:pt>
                <c:pt idx="405">
                  <c:v>52.2</c:v>
                </c:pt>
                <c:pt idx="406">
                  <c:v>52.17</c:v>
                </c:pt>
                <c:pt idx="407">
                  <c:v>52.15</c:v>
                </c:pt>
                <c:pt idx="408">
                  <c:v>52.11</c:v>
                </c:pt>
                <c:pt idx="409">
                  <c:v>52.07</c:v>
                </c:pt>
                <c:pt idx="410">
                  <c:v>52.04</c:v>
                </c:pt>
                <c:pt idx="411">
                  <c:v>52.01</c:v>
                </c:pt>
                <c:pt idx="412">
                  <c:v>51.98</c:v>
                </c:pt>
                <c:pt idx="413">
                  <c:v>51.97</c:v>
                </c:pt>
                <c:pt idx="414">
                  <c:v>51.96</c:v>
                </c:pt>
                <c:pt idx="415">
                  <c:v>51.95</c:v>
                </c:pt>
                <c:pt idx="416">
                  <c:v>51.93</c:v>
                </c:pt>
                <c:pt idx="417">
                  <c:v>51.92</c:v>
                </c:pt>
                <c:pt idx="418">
                  <c:v>51.9</c:v>
                </c:pt>
                <c:pt idx="419">
                  <c:v>51.87</c:v>
                </c:pt>
                <c:pt idx="420">
                  <c:v>51.84</c:v>
                </c:pt>
                <c:pt idx="421">
                  <c:v>51.81</c:v>
                </c:pt>
                <c:pt idx="422">
                  <c:v>51.77</c:v>
                </c:pt>
                <c:pt idx="423">
                  <c:v>51.74</c:v>
                </c:pt>
                <c:pt idx="424">
                  <c:v>51.71</c:v>
                </c:pt>
                <c:pt idx="425">
                  <c:v>51.69</c:v>
                </c:pt>
                <c:pt idx="426">
                  <c:v>51.68</c:v>
                </c:pt>
                <c:pt idx="427">
                  <c:v>51.67</c:v>
                </c:pt>
                <c:pt idx="428">
                  <c:v>51.67</c:v>
                </c:pt>
                <c:pt idx="429">
                  <c:v>51.67</c:v>
                </c:pt>
                <c:pt idx="430">
                  <c:v>51.67</c:v>
                </c:pt>
                <c:pt idx="431">
                  <c:v>51.67</c:v>
                </c:pt>
                <c:pt idx="432">
                  <c:v>51.67</c:v>
                </c:pt>
                <c:pt idx="433">
                  <c:v>51.67</c:v>
                </c:pt>
                <c:pt idx="434">
                  <c:v>51.67</c:v>
                </c:pt>
                <c:pt idx="435">
                  <c:v>51.67</c:v>
                </c:pt>
                <c:pt idx="436">
                  <c:v>51.67</c:v>
                </c:pt>
                <c:pt idx="437">
                  <c:v>51.67</c:v>
                </c:pt>
                <c:pt idx="438">
                  <c:v>51.66</c:v>
                </c:pt>
                <c:pt idx="439">
                  <c:v>51.66</c:v>
                </c:pt>
                <c:pt idx="440">
                  <c:v>51.66</c:v>
                </c:pt>
                <c:pt idx="441">
                  <c:v>51.65</c:v>
                </c:pt>
                <c:pt idx="442">
                  <c:v>51.64</c:v>
                </c:pt>
                <c:pt idx="443">
                  <c:v>51.63</c:v>
                </c:pt>
                <c:pt idx="444">
                  <c:v>51.62</c:v>
                </c:pt>
                <c:pt idx="445">
                  <c:v>51.6</c:v>
                </c:pt>
                <c:pt idx="446">
                  <c:v>51.57</c:v>
                </c:pt>
                <c:pt idx="447">
                  <c:v>51.56</c:v>
                </c:pt>
                <c:pt idx="448">
                  <c:v>51.54</c:v>
                </c:pt>
                <c:pt idx="449">
                  <c:v>51.53</c:v>
                </c:pt>
                <c:pt idx="450">
                  <c:v>51.52</c:v>
                </c:pt>
                <c:pt idx="451">
                  <c:v>51.52</c:v>
                </c:pt>
                <c:pt idx="452">
                  <c:v>51.52</c:v>
                </c:pt>
                <c:pt idx="453">
                  <c:v>51.51</c:v>
                </c:pt>
                <c:pt idx="454">
                  <c:v>51.5</c:v>
                </c:pt>
                <c:pt idx="455">
                  <c:v>51.49</c:v>
                </c:pt>
                <c:pt idx="456">
                  <c:v>51.47</c:v>
                </c:pt>
                <c:pt idx="457">
                  <c:v>51.45</c:v>
                </c:pt>
                <c:pt idx="458">
                  <c:v>51.43</c:v>
                </c:pt>
                <c:pt idx="459">
                  <c:v>51.42</c:v>
                </c:pt>
                <c:pt idx="460">
                  <c:v>51.4</c:v>
                </c:pt>
                <c:pt idx="461">
                  <c:v>51.39</c:v>
                </c:pt>
                <c:pt idx="462">
                  <c:v>51.37</c:v>
                </c:pt>
                <c:pt idx="463">
                  <c:v>51.36</c:v>
                </c:pt>
                <c:pt idx="464">
                  <c:v>51.34</c:v>
                </c:pt>
                <c:pt idx="465">
                  <c:v>51.32</c:v>
                </c:pt>
                <c:pt idx="466">
                  <c:v>51.31</c:v>
                </c:pt>
                <c:pt idx="467">
                  <c:v>51.29</c:v>
                </c:pt>
                <c:pt idx="468">
                  <c:v>51.28</c:v>
                </c:pt>
                <c:pt idx="469">
                  <c:v>51.26</c:v>
                </c:pt>
                <c:pt idx="470">
                  <c:v>51.25</c:v>
                </c:pt>
                <c:pt idx="471">
                  <c:v>51.25</c:v>
                </c:pt>
                <c:pt idx="472">
                  <c:v>51.24</c:v>
                </c:pt>
                <c:pt idx="473">
                  <c:v>51.24</c:v>
                </c:pt>
                <c:pt idx="474">
                  <c:v>51.24</c:v>
                </c:pt>
                <c:pt idx="475">
                  <c:v>51.24</c:v>
                </c:pt>
                <c:pt idx="476">
                  <c:v>51.24</c:v>
                </c:pt>
                <c:pt idx="477">
                  <c:v>51.24</c:v>
                </c:pt>
                <c:pt idx="478">
                  <c:v>51.24</c:v>
                </c:pt>
                <c:pt idx="479">
                  <c:v>51.24</c:v>
                </c:pt>
                <c:pt idx="480">
                  <c:v>51.24</c:v>
                </c:pt>
                <c:pt idx="481">
                  <c:v>51.24</c:v>
                </c:pt>
                <c:pt idx="482">
                  <c:v>51.24</c:v>
                </c:pt>
                <c:pt idx="483">
                  <c:v>51.24</c:v>
                </c:pt>
                <c:pt idx="484">
                  <c:v>51.23</c:v>
                </c:pt>
                <c:pt idx="485">
                  <c:v>51.22</c:v>
                </c:pt>
                <c:pt idx="486">
                  <c:v>51.21</c:v>
                </c:pt>
                <c:pt idx="487">
                  <c:v>51.2</c:v>
                </c:pt>
                <c:pt idx="488">
                  <c:v>51.18</c:v>
                </c:pt>
                <c:pt idx="489">
                  <c:v>51.17</c:v>
                </c:pt>
                <c:pt idx="490">
                  <c:v>51.16</c:v>
                </c:pt>
                <c:pt idx="491">
                  <c:v>51.14</c:v>
                </c:pt>
                <c:pt idx="492">
                  <c:v>51.13</c:v>
                </c:pt>
                <c:pt idx="493">
                  <c:v>51.13</c:v>
                </c:pt>
                <c:pt idx="494">
                  <c:v>51.12</c:v>
                </c:pt>
                <c:pt idx="495">
                  <c:v>51.11</c:v>
                </c:pt>
                <c:pt idx="496">
                  <c:v>51.1</c:v>
                </c:pt>
                <c:pt idx="497">
                  <c:v>51.1</c:v>
                </c:pt>
                <c:pt idx="498">
                  <c:v>51.08</c:v>
                </c:pt>
                <c:pt idx="499">
                  <c:v>51.07</c:v>
                </c:pt>
                <c:pt idx="500">
                  <c:v>51.06</c:v>
                </c:pt>
                <c:pt idx="501">
                  <c:v>51.05</c:v>
                </c:pt>
                <c:pt idx="502">
                  <c:v>51.04</c:v>
                </c:pt>
                <c:pt idx="503">
                  <c:v>51.03</c:v>
                </c:pt>
                <c:pt idx="504">
                  <c:v>51.01</c:v>
                </c:pt>
                <c:pt idx="505">
                  <c:v>50.99</c:v>
                </c:pt>
                <c:pt idx="506">
                  <c:v>50.96</c:v>
                </c:pt>
                <c:pt idx="507">
                  <c:v>50.93</c:v>
                </c:pt>
                <c:pt idx="508">
                  <c:v>50.9</c:v>
                </c:pt>
                <c:pt idx="509">
                  <c:v>50.88</c:v>
                </c:pt>
                <c:pt idx="510">
                  <c:v>50.86</c:v>
                </c:pt>
                <c:pt idx="511">
                  <c:v>50.85</c:v>
                </c:pt>
                <c:pt idx="512">
                  <c:v>50.84</c:v>
                </c:pt>
                <c:pt idx="513">
                  <c:v>50.84</c:v>
                </c:pt>
                <c:pt idx="514">
                  <c:v>50.83</c:v>
                </c:pt>
                <c:pt idx="515">
                  <c:v>50.83</c:v>
                </c:pt>
                <c:pt idx="516">
                  <c:v>50.82</c:v>
                </c:pt>
                <c:pt idx="517">
                  <c:v>50.82</c:v>
                </c:pt>
                <c:pt idx="518">
                  <c:v>50.81</c:v>
                </c:pt>
                <c:pt idx="519">
                  <c:v>50.8</c:v>
                </c:pt>
                <c:pt idx="520">
                  <c:v>50.79</c:v>
                </c:pt>
                <c:pt idx="521">
                  <c:v>50.78</c:v>
                </c:pt>
                <c:pt idx="522">
                  <c:v>50.76</c:v>
                </c:pt>
                <c:pt idx="523">
                  <c:v>50.75</c:v>
                </c:pt>
                <c:pt idx="524">
                  <c:v>50.73</c:v>
                </c:pt>
                <c:pt idx="525">
                  <c:v>50.71</c:v>
                </c:pt>
                <c:pt idx="526">
                  <c:v>50.7</c:v>
                </c:pt>
                <c:pt idx="527">
                  <c:v>50.67</c:v>
                </c:pt>
                <c:pt idx="528">
                  <c:v>50.65</c:v>
                </c:pt>
                <c:pt idx="529">
                  <c:v>50.63</c:v>
                </c:pt>
                <c:pt idx="530">
                  <c:v>50.61</c:v>
                </c:pt>
                <c:pt idx="531">
                  <c:v>50.6</c:v>
                </c:pt>
                <c:pt idx="532">
                  <c:v>50.58</c:v>
                </c:pt>
                <c:pt idx="533">
                  <c:v>50.57</c:v>
                </c:pt>
                <c:pt idx="534">
                  <c:v>50.57</c:v>
                </c:pt>
                <c:pt idx="535">
                  <c:v>50.56</c:v>
                </c:pt>
                <c:pt idx="536">
                  <c:v>50.56</c:v>
                </c:pt>
                <c:pt idx="537">
                  <c:v>50.56</c:v>
                </c:pt>
                <c:pt idx="538">
                  <c:v>50.55</c:v>
                </c:pt>
                <c:pt idx="539">
                  <c:v>50.55</c:v>
                </c:pt>
                <c:pt idx="540">
                  <c:v>50.55</c:v>
                </c:pt>
                <c:pt idx="541">
                  <c:v>50.55</c:v>
                </c:pt>
                <c:pt idx="542">
                  <c:v>50.55</c:v>
                </c:pt>
                <c:pt idx="543">
                  <c:v>50.55</c:v>
                </c:pt>
                <c:pt idx="544">
                  <c:v>50.55</c:v>
                </c:pt>
                <c:pt idx="545">
                  <c:v>50.55</c:v>
                </c:pt>
                <c:pt idx="546">
                  <c:v>50.55</c:v>
                </c:pt>
                <c:pt idx="547">
                  <c:v>50.55</c:v>
                </c:pt>
                <c:pt idx="548">
                  <c:v>50.55</c:v>
                </c:pt>
                <c:pt idx="549">
                  <c:v>50.55</c:v>
                </c:pt>
                <c:pt idx="550">
                  <c:v>50.55</c:v>
                </c:pt>
                <c:pt idx="551">
                  <c:v>50.55</c:v>
                </c:pt>
                <c:pt idx="552">
                  <c:v>50.55</c:v>
                </c:pt>
                <c:pt idx="553">
                  <c:v>50.55</c:v>
                </c:pt>
                <c:pt idx="554">
                  <c:v>50.55</c:v>
                </c:pt>
                <c:pt idx="555">
                  <c:v>50.55</c:v>
                </c:pt>
                <c:pt idx="556">
                  <c:v>50.55</c:v>
                </c:pt>
                <c:pt idx="557">
                  <c:v>50.55</c:v>
                </c:pt>
                <c:pt idx="558">
                  <c:v>50.55</c:v>
                </c:pt>
                <c:pt idx="559">
                  <c:v>50.55</c:v>
                </c:pt>
                <c:pt idx="560">
                  <c:v>50.55</c:v>
                </c:pt>
                <c:pt idx="561">
                  <c:v>50.54</c:v>
                </c:pt>
                <c:pt idx="562">
                  <c:v>50.54</c:v>
                </c:pt>
                <c:pt idx="563">
                  <c:v>50.54</c:v>
                </c:pt>
                <c:pt idx="564">
                  <c:v>50.53</c:v>
                </c:pt>
                <c:pt idx="565">
                  <c:v>50.53</c:v>
                </c:pt>
                <c:pt idx="566">
                  <c:v>50.52</c:v>
                </c:pt>
                <c:pt idx="567">
                  <c:v>50.52</c:v>
                </c:pt>
                <c:pt idx="568">
                  <c:v>50.52</c:v>
                </c:pt>
                <c:pt idx="569">
                  <c:v>50.51</c:v>
                </c:pt>
                <c:pt idx="570">
                  <c:v>50.51</c:v>
                </c:pt>
                <c:pt idx="571">
                  <c:v>50.5</c:v>
                </c:pt>
                <c:pt idx="572">
                  <c:v>50.49</c:v>
                </c:pt>
                <c:pt idx="573">
                  <c:v>50.47</c:v>
                </c:pt>
                <c:pt idx="574">
                  <c:v>50.46</c:v>
                </c:pt>
                <c:pt idx="575">
                  <c:v>50.44</c:v>
                </c:pt>
                <c:pt idx="576">
                  <c:v>50.43</c:v>
                </c:pt>
                <c:pt idx="577">
                  <c:v>50.42</c:v>
                </c:pt>
                <c:pt idx="578">
                  <c:v>50.42</c:v>
                </c:pt>
                <c:pt idx="579">
                  <c:v>50.41</c:v>
                </c:pt>
                <c:pt idx="580">
                  <c:v>50.41</c:v>
                </c:pt>
                <c:pt idx="581">
                  <c:v>50.41</c:v>
                </c:pt>
                <c:pt idx="582">
                  <c:v>50.41</c:v>
                </c:pt>
                <c:pt idx="583">
                  <c:v>50.41</c:v>
                </c:pt>
                <c:pt idx="584">
                  <c:v>50.4</c:v>
                </c:pt>
                <c:pt idx="585">
                  <c:v>50.4</c:v>
                </c:pt>
                <c:pt idx="586">
                  <c:v>50.4</c:v>
                </c:pt>
                <c:pt idx="587">
                  <c:v>50.39</c:v>
                </c:pt>
                <c:pt idx="588">
                  <c:v>50.39</c:v>
                </c:pt>
                <c:pt idx="589">
                  <c:v>50.38</c:v>
                </c:pt>
                <c:pt idx="590">
                  <c:v>50.37</c:v>
                </c:pt>
                <c:pt idx="591">
                  <c:v>50.35</c:v>
                </c:pt>
                <c:pt idx="592">
                  <c:v>50.34</c:v>
                </c:pt>
                <c:pt idx="593">
                  <c:v>50.32</c:v>
                </c:pt>
                <c:pt idx="594">
                  <c:v>50.3</c:v>
                </c:pt>
                <c:pt idx="595">
                  <c:v>50.28</c:v>
                </c:pt>
                <c:pt idx="596">
                  <c:v>50.27</c:v>
                </c:pt>
                <c:pt idx="597">
                  <c:v>50.26</c:v>
                </c:pt>
                <c:pt idx="598">
                  <c:v>50.25</c:v>
                </c:pt>
                <c:pt idx="599">
                  <c:v>50.24</c:v>
                </c:pt>
                <c:pt idx="600">
                  <c:v>50.23</c:v>
                </c:pt>
                <c:pt idx="601">
                  <c:v>50.21</c:v>
                </c:pt>
                <c:pt idx="602">
                  <c:v>50.2</c:v>
                </c:pt>
                <c:pt idx="603">
                  <c:v>50.18</c:v>
                </c:pt>
                <c:pt idx="604">
                  <c:v>50.17</c:v>
                </c:pt>
                <c:pt idx="605">
                  <c:v>50.15</c:v>
                </c:pt>
                <c:pt idx="606">
                  <c:v>50.15</c:v>
                </c:pt>
                <c:pt idx="607">
                  <c:v>50.14</c:v>
                </c:pt>
                <c:pt idx="608">
                  <c:v>50.14</c:v>
                </c:pt>
                <c:pt idx="609">
                  <c:v>50.14</c:v>
                </c:pt>
                <c:pt idx="610">
                  <c:v>50.13</c:v>
                </c:pt>
                <c:pt idx="611">
                  <c:v>50.13</c:v>
                </c:pt>
                <c:pt idx="612">
                  <c:v>50.13</c:v>
                </c:pt>
                <c:pt idx="613">
                  <c:v>50.12</c:v>
                </c:pt>
                <c:pt idx="614">
                  <c:v>50.12</c:v>
                </c:pt>
                <c:pt idx="615">
                  <c:v>50.12</c:v>
                </c:pt>
                <c:pt idx="616">
                  <c:v>50.11</c:v>
                </c:pt>
                <c:pt idx="617">
                  <c:v>50.1</c:v>
                </c:pt>
                <c:pt idx="618">
                  <c:v>50.09</c:v>
                </c:pt>
                <c:pt idx="619">
                  <c:v>50.07</c:v>
                </c:pt>
                <c:pt idx="620">
                  <c:v>50.06</c:v>
                </c:pt>
                <c:pt idx="621">
                  <c:v>50.05</c:v>
                </c:pt>
                <c:pt idx="622">
                  <c:v>50.04</c:v>
                </c:pt>
                <c:pt idx="623">
                  <c:v>50.03</c:v>
                </c:pt>
                <c:pt idx="624">
                  <c:v>50.02</c:v>
                </c:pt>
                <c:pt idx="625">
                  <c:v>50.02</c:v>
                </c:pt>
                <c:pt idx="626">
                  <c:v>50.02</c:v>
                </c:pt>
                <c:pt idx="627">
                  <c:v>50.01</c:v>
                </c:pt>
                <c:pt idx="628">
                  <c:v>50.01</c:v>
                </c:pt>
                <c:pt idx="629">
                  <c:v>50.01</c:v>
                </c:pt>
                <c:pt idx="630">
                  <c:v>50</c:v>
                </c:pt>
                <c:pt idx="631">
                  <c:v>50</c:v>
                </c:pt>
                <c:pt idx="632">
                  <c:v>50</c:v>
                </c:pt>
                <c:pt idx="633">
                  <c:v>50</c:v>
                </c:pt>
                <c:pt idx="634">
                  <c:v>50</c:v>
                </c:pt>
                <c:pt idx="635">
                  <c:v>50</c:v>
                </c:pt>
                <c:pt idx="636">
                  <c:v>50</c:v>
                </c:pt>
                <c:pt idx="637">
                  <c:v>50</c:v>
                </c:pt>
                <c:pt idx="638">
                  <c:v>50</c:v>
                </c:pt>
                <c:pt idx="639">
                  <c:v>50</c:v>
                </c:pt>
                <c:pt idx="640">
                  <c:v>50</c:v>
                </c:pt>
                <c:pt idx="641">
                  <c:v>50</c:v>
                </c:pt>
                <c:pt idx="642">
                  <c:v>50</c:v>
                </c:pt>
                <c:pt idx="643">
                  <c:v>50</c:v>
                </c:pt>
                <c:pt idx="644">
                  <c:v>50</c:v>
                </c:pt>
                <c:pt idx="645">
                  <c:v>50</c:v>
                </c:pt>
                <c:pt idx="646">
                  <c:v>50</c:v>
                </c:pt>
                <c:pt idx="647">
                  <c:v>50</c:v>
                </c:pt>
                <c:pt idx="648">
                  <c:v>50</c:v>
                </c:pt>
                <c:pt idx="649">
                  <c:v>50</c:v>
                </c:pt>
                <c:pt idx="650">
                  <c:v>50</c:v>
                </c:pt>
                <c:pt idx="651">
                  <c:v>50</c:v>
                </c:pt>
                <c:pt idx="652">
                  <c:v>50</c:v>
                </c:pt>
                <c:pt idx="653">
                  <c:v>50</c:v>
                </c:pt>
                <c:pt idx="654">
                  <c:v>50</c:v>
                </c:pt>
                <c:pt idx="655">
                  <c:v>50</c:v>
                </c:pt>
                <c:pt idx="656">
                  <c:v>50</c:v>
                </c:pt>
                <c:pt idx="657">
                  <c:v>50</c:v>
                </c:pt>
                <c:pt idx="658">
                  <c:v>50</c:v>
                </c:pt>
                <c:pt idx="659">
                  <c:v>50</c:v>
                </c:pt>
                <c:pt idx="660">
                  <c:v>50</c:v>
                </c:pt>
                <c:pt idx="661">
                  <c:v>50</c:v>
                </c:pt>
                <c:pt idx="662">
                  <c:v>50</c:v>
                </c:pt>
                <c:pt idx="663">
                  <c:v>49.99</c:v>
                </c:pt>
                <c:pt idx="664">
                  <c:v>49.99</c:v>
                </c:pt>
                <c:pt idx="665">
                  <c:v>49.99</c:v>
                </c:pt>
                <c:pt idx="666">
                  <c:v>49.98</c:v>
                </c:pt>
                <c:pt idx="667">
                  <c:v>49.98</c:v>
                </c:pt>
                <c:pt idx="668">
                  <c:v>49.97</c:v>
                </c:pt>
                <c:pt idx="669">
                  <c:v>49.97</c:v>
                </c:pt>
                <c:pt idx="670">
                  <c:v>49.96</c:v>
                </c:pt>
                <c:pt idx="671">
                  <c:v>49.96</c:v>
                </c:pt>
                <c:pt idx="672">
                  <c:v>49.95</c:v>
                </c:pt>
                <c:pt idx="673">
                  <c:v>49.94</c:v>
                </c:pt>
                <c:pt idx="674">
                  <c:v>49.93</c:v>
                </c:pt>
                <c:pt idx="675">
                  <c:v>49.92</c:v>
                </c:pt>
                <c:pt idx="676">
                  <c:v>49.91</c:v>
                </c:pt>
                <c:pt idx="677">
                  <c:v>49.9</c:v>
                </c:pt>
                <c:pt idx="678">
                  <c:v>49.9</c:v>
                </c:pt>
                <c:pt idx="679">
                  <c:v>49.88</c:v>
                </c:pt>
                <c:pt idx="680">
                  <c:v>49.86</c:v>
                </c:pt>
                <c:pt idx="681">
                  <c:v>49.85</c:v>
                </c:pt>
                <c:pt idx="682">
                  <c:v>49.84</c:v>
                </c:pt>
                <c:pt idx="683">
                  <c:v>49.83</c:v>
                </c:pt>
                <c:pt idx="684">
                  <c:v>49.82</c:v>
                </c:pt>
                <c:pt idx="685">
                  <c:v>49.81</c:v>
                </c:pt>
                <c:pt idx="686">
                  <c:v>49.8</c:v>
                </c:pt>
                <c:pt idx="687">
                  <c:v>49.79</c:v>
                </c:pt>
                <c:pt idx="688">
                  <c:v>49.78</c:v>
                </c:pt>
                <c:pt idx="689">
                  <c:v>49.77</c:v>
                </c:pt>
                <c:pt idx="690">
                  <c:v>49.76</c:v>
                </c:pt>
                <c:pt idx="691">
                  <c:v>49.75</c:v>
                </c:pt>
                <c:pt idx="692">
                  <c:v>49.75</c:v>
                </c:pt>
                <c:pt idx="693">
                  <c:v>49.75</c:v>
                </c:pt>
                <c:pt idx="694">
                  <c:v>49.75</c:v>
                </c:pt>
                <c:pt idx="695">
                  <c:v>49.74</c:v>
                </c:pt>
                <c:pt idx="696">
                  <c:v>49.74</c:v>
                </c:pt>
                <c:pt idx="697">
                  <c:v>49.74</c:v>
                </c:pt>
                <c:pt idx="698">
                  <c:v>49.73</c:v>
                </c:pt>
                <c:pt idx="699">
                  <c:v>49.73</c:v>
                </c:pt>
                <c:pt idx="700">
                  <c:v>49.73</c:v>
                </c:pt>
                <c:pt idx="701">
                  <c:v>49.73</c:v>
                </c:pt>
                <c:pt idx="702">
                  <c:v>49.73</c:v>
                </c:pt>
                <c:pt idx="703">
                  <c:v>49.73</c:v>
                </c:pt>
                <c:pt idx="704">
                  <c:v>49.73</c:v>
                </c:pt>
                <c:pt idx="705">
                  <c:v>49.73</c:v>
                </c:pt>
                <c:pt idx="706">
                  <c:v>49.73</c:v>
                </c:pt>
                <c:pt idx="707">
                  <c:v>49.73</c:v>
                </c:pt>
                <c:pt idx="708">
                  <c:v>49.73</c:v>
                </c:pt>
                <c:pt idx="709">
                  <c:v>49.73</c:v>
                </c:pt>
                <c:pt idx="710">
                  <c:v>49.73</c:v>
                </c:pt>
                <c:pt idx="711">
                  <c:v>49.73</c:v>
                </c:pt>
                <c:pt idx="712">
                  <c:v>49.73</c:v>
                </c:pt>
                <c:pt idx="713">
                  <c:v>49.73</c:v>
                </c:pt>
                <c:pt idx="714">
                  <c:v>49.73</c:v>
                </c:pt>
                <c:pt idx="715">
                  <c:v>49.73</c:v>
                </c:pt>
                <c:pt idx="716">
                  <c:v>49.73</c:v>
                </c:pt>
                <c:pt idx="717">
                  <c:v>49.73</c:v>
                </c:pt>
                <c:pt idx="718">
                  <c:v>49.73</c:v>
                </c:pt>
                <c:pt idx="719">
                  <c:v>49.73</c:v>
                </c:pt>
                <c:pt idx="720">
                  <c:v>49.73</c:v>
                </c:pt>
                <c:pt idx="721">
                  <c:v>49.73</c:v>
                </c:pt>
                <c:pt idx="722">
                  <c:v>49.73</c:v>
                </c:pt>
                <c:pt idx="723">
                  <c:v>49.73</c:v>
                </c:pt>
                <c:pt idx="724">
                  <c:v>49.73</c:v>
                </c:pt>
                <c:pt idx="725">
                  <c:v>49.73</c:v>
                </c:pt>
                <c:pt idx="726">
                  <c:v>49.73</c:v>
                </c:pt>
                <c:pt idx="727">
                  <c:v>49.73</c:v>
                </c:pt>
                <c:pt idx="728">
                  <c:v>49.73</c:v>
                </c:pt>
                <c:pt idx="729">
                  <c:v>49.73</c:v>
                </c:pt>
                <c:pt idx="730">
                  <c:v>49.73</c:v>
                </c:pt>
                <c:pt idx="731">
                  <c:v>49.73</c:v>
                </c:pt>
                <c:pt idx="732">
                  <c:v>49.73</c:v>
                </c:pt>
                <c:pt idx="733">
                  <c:v>49.73</c:v>
                </c:pt>
                <c:pt idx="734">
                  <c:v>49.73</c:v>
                </c:pt>
                <c:pt idx="735">
                  <c:v>49.73</c:v>
                </c:pt>
                <c:pt idx="736">
                  <c:v>49.73</c:v>
                </c:pt>
                <c:pt idx="737">
                  <c:v>49.72</c:v>
                </c:pt>
                <c:pt idx="738">
                  <c:v>49.72</c:v>
                </c:pt>
                <c:pt idx="739">
                  <c:v>49.72</c:v>
                </c:pt>
                <c:pt idx="740">
                  <c:v>49.72</c:v>
                </c:pt>
                <c:pt idx="741">
                  <c:v>49.72</c:v>
                </c:pt>
                <c:pt idx="742">
                  <c:v>49.71</c:v>
                </c:pt>
                <c:pt idx="743">
                  <c:v>49.71</c:v>
                </c:pt>
                <c:pt idx="744">
                  <c:v>49.71</c:v>
                </c:pt>
                <c:pt idx="745">
                  <c:v>49.7</c:v>
                </c:pt>
                <c:pt idx="746">
                  <c:v>49.7</c:v>
                </c:pt>
                <c:pt idx="747">
                  <c:v>49.69</c:v>
                </c:pt>
                <c:pt idx="748">
                  <c:v>49.68</c:v>
                </c:pt>
                <c:pt idx="749">
                  <c:v>49.68</c:v>
                </c:pt>
                <c:pt idx="750">
                  <c:v>49.67</c:v>
                </c:pt>
                <c:pt idx="751">
                  <c:v>49.66</c:v>
                </c:pt>
                <c:pt idx="752">
                  <c:v>49.65</c:v>
                </c:pt>
                <c:pt idx="753">
                  <c:v>49.64</c:v>
                </c:pt>
                <c:pt idx="754">
                  <c:v>49.63</c:v>
                </c:pt>
                <c:pt idx="755">
                  <c:v>49.62</c:v>
                </c:pt>
                <c:pt idx="756">
                  <c:v>49.61</c:v>
                </c:pt>
                <c:pt idx="757">
                  <c:v>49.61</c:v>
                </c:pt>
                <c:pt idx="758">
                  <c:v>49.61</c:v>
                </c:pt>
                <c:pt idx="759">
                  <c:v>49.61</c:v>
                </c:pt>
                <c:pt idx="760">
                  <c:v>49.61</c:v>
                </c:pt>
                <c:pt idx="761">
                  <c:v>49.61</c:v>
                </c:pt>
                <c:pt idx="762">
                  <c:v>49.61</c:v>
                </c:pt>
                <c:pt idx="763">
                  <c:v>49.6</c:v>
                </c:pt>
                <c:pt idx="764">
                  <c:v>49.6</c:v>
                </c:pt>
                <c:pt idx="765">
                  <c:v>49.6</c:v>
                </c:pt>
                <c:pt idx="766">
                  <c:v>49.6</c:v>
                </c:pt>
                <c:pt idx="767">
                  <c:v>49.6</c:v>
                </c:pt>
                <c:pt idx="768">
                  <c:v>49.6</c:v>
                </c:pt>
                <c:pt idx="769">
                  <c:v>49.6</c:v>
                </c:pt>
                <c:pt idx="770">
                  <c:v>49.6</c:v>
                </c:pt>
                <c:pt idx="771">
                  <c:v>49.6</c:v>
                </c:pt>
                <c:pt idx="772">
                  <c:v>49.6</c:v>
                </c:pt>
                <c:pt idx="773">
                  <c:v>49.6</c:v>
                </c:pt>
                <c:pt idx="774">
                  <c:v>49.6</c:v>
                </c:pt>
                <c:pt idx="775">
                  <c:v>49.6</c:v>
                </c:pt>
                <c:pt idx="776">
                  <c:v>49.6</c:v>
                </c:pt>
                <c:pt idx="777">
                  <c:v>49.6</c:v>
                </c:pt>
                <c:pt idx="778">
                  <c:v>49.6</c:v>
                </c:pt>
                <c:pt idx="779">
                  <c:v>49.6</c:v>
                </c:pt>
                <c:pt idx="780">
                  <c:v>49.6</c:v>
                </c:pt>
                <c:pt idx="781">
                  <c:v>49.6</c:v>
                </c:pt>
                <c:pt idx="782">
                  <c:v>49.6</c:v>
                </c:pt>
                <c:pt idx="783">
                  <c:v>49.6</c:v>
                </c:pt>
                <c:pt idx="784">
                  <c:v>49.6</c:v>
                </c:pt>
                <c:pt idx="785">
                  <c:v>49.6</c:v>
                </c:pt>
                <c:pt idx="786">
                  <c:v>49.6</c:v>
                </c:pt>
                <c:pt idx="787">
                  <c:v>49.6</c:v>
                </c:pt>
                <c:pt idx="788">
                  <c:v>49.6</c:v>
                </c:pt>
                <c:pt idx="789">
                  <c:v>49.6</c:v>
                </c:pt>
                <c:pt idx="790">
                  <c:v>49.6</c:v>
                </c:pt>
                <c:pt idx="791">
                  <c:v>49.6</c:v>
                </c:pt>
                <c:pt idx="792">
                  <c:v>49.6</c:v>
                </c:pt>
                <c:pt idx="793">
                  <c:v>49.6</c:v>
                </c:pt>
                <c:pt idx="794">
                  <c:v>49.6</c:v>
                </c:pt>
                <c:pt idx="795">
                  <c:v>49.6</c:v>
                </c:pt>
                <c:pt idx="796">
                  <c:v>49.6</c:v>
                </c:pt>
                <c:pt idx="797">
                  <c:v>49.6</c:v>
                </c:pt>
                <c:pt idx="798">
                  <c:v>49.6</c:v>
                </c:pt>
                <c:pt idx="799">
                  <c:v>49.6</c:v>
                </c:pt>
                <c:pt idx="800">
                  <c:v>49.6</c:v>
                </c:pt>
                <c:pt idx="801">
                  <c:v>49.6</c:v>
                </c:pt>
                <c:pt idx="802">
                  <c:v>49.6</c:v>
                </c:pt>
                <c:pt idx="803">
                  <c:v>49.6</c:v>
                </c:pt>
                <c:pt idx="804">
                  <c:v>49.6</c:v>
                </c:pt>
                <c:pt idx="805">
                  <c:v>49.6</c:v>
                </c:pt>
                <c:pt idx="806">
                  <c:v>49.6</c:v>
                </c:pt>
                <c:pt idx="807">
                  <c:v>49.6</c:v>
                </c:pt>
                <c:pt idx="808">
                  <c:v>49.6</c:v>
                </c:pt>
                <c:pt idx="809">
                  <c:v>49.6</c:v>
                </c:pt>
                <c:pt idx="810">
                  <c:v>49.6</c:v>
                </c:pt>
                <c:pt idx="811">
                  <c:v>49.6</c:v>
                </c:pt>
                <c:pt idx="812">
                  <c:v>49.6</c:v>
                </c:pt>
                <c:pt idx="813">
                  <c:v>49.6</c:v>
                </c:pt>
                <c:pt idx="814">
                  <c:v>49.6</c:v>
                </c:pt>
                <c:pt idx="815">
                  <c:v>49.6</c:v>
                </c:pt>
                <c:pt idx="816">
                  <c:v>49.6</c:v>
                </c:pt>
                <c:pt idx="817">
                  <c:v>49.6</c:v>
                </c:pt>
                <c:pt idx="818">
                  <c:v>49.6</c:v>
                </c:pt>
                <c:pt idx="819">
                  <c:v>49.6</c:v>
                </c:pt>
                <c:pt idx="820">
                  <c:v>49.59</c:v>
                </c:pt>
                <c:pt idx="821">
                  <c:v>49.59</c:v>
                </c:pt>
                <c:pt idx="822">
                  <c:v>49.59</c:v>
                </c:pt>
                <c:pt idx="823">
                  <c:v>49.58</c:v>
                </c:pt>
                <c:pt idx="824">
                  <c:v>49.58</c:v>
                </c:pt>
                <c:pt idx="825">
                  <c:v>49.57</c:v>
                </c:pt>
                <c:pt idx="826">
                  <c:v>49.57</c:v>
                </c:pt>
                <c:pt idx="827">
                  <c:v>49.57</c:v>
                </c:pt>
                <c:pt idx="828">
                  <c:v>49.56</c:v>
                </c:pt>
                <c:pt idx="829">
                  <c:v>49.56</c:v>
                </c:pt>
                <c:pt idx="830">
                  <c:v>49.55</c:v>
                </c:pt>
                <c:pt idx="831">
                  <c:v>49.55</c:v>
                </c:pt>
                <c:pt idx="832">
                  <c:v>49.54</c:v>
                </c:pt>
                <c:pt idx="833">
                  <c:v>49.52</c:v>
                </c:pt>
                <c:pt idx="834">
                  <c:v>49.51</c:v>
                </c:pt>
                <c:pt idx="835">
                  <c:v>49.5</c:v>
                </c:pt>
                <c:pt idx="836">
                  <c:v>49.5</c:v>
                </c:pt>
                <c:pt idx="837">
                  <c:v>49.48</c:v>
                </c:pt>
                <c:pt idx="838">
                  <c:v>49.47</c:v>
                </c:pt>
                <c:pt idx="839">
                  <c:v>49.46</c:v>
                </c:pt>
                <c:pt idx="840">
                  <c:v>49.44</c:v>
                </c:pt>
                <c:pt idx="841">
                  <c:v>49.43</c:v>
                </c:pt>
                <c:pt idx="842">
                  <c:v>49.42</c:v>
                </c:pt>
                <c:pt idx="843">
                  <c:v>49.41</c:v>
                </c:pt>
                <c:pt idx="844">
                  <c:v>49.4</c:v>
                </c:pt>
                <c:pt idx="845">
                  <c:v>49.39</c:v>
                </c:pt>
                <c:pt idx="846">
                  <c:v>49.38</c:v>
                </c:pt>
                <c:pt idx="847">
                  <c:v>49.37</c:v>
                </c:pt>
                <c:pt idx="848">
                  <c:v>49.36</c:v>
                </c:pt>
                <c:pt idx="849">
                  <c:v>49.35</c:v>
                </c:pt>
                <c:pt idx="850">
                  <c:v>49.34</c:v>
                </c:pt>
                <c:pt idx="851">
                  <c:v>49.34</c:v>
                </c:pt>
                <c:pt idx="852">
                  <c:v>49.33</c:v>
                </c:pt>
                <c:pt idx="853">
                  <c:v>49.33</c:v>
                </c:pt>
                <c:pt idx="854">
                  <c:v>49.33</c:v>
                </c:pt>
                <c:pt idx="855">
                  <c:v>49.33</c:v>
                </c:pt>
                <c:pt idx="856">
                  <c:v>49.33</c:v>
                </c:pt>
                <c:pt idx="857">
                  <c:v>49.33</c:v>
                </c:pt>
                <c:pt idx="858">
                  <c:v>49.33</c:v>
                </c:pt>
                <c:pt idx="859">
                  <c:v>49.33</c:v>
                </c:pt>
                <c:pt idx="860">
                  <c:v>49.33</c:v>
                </c:pt>
                <c:pt idx="861">
                  <c:v>49.33</c:v>
                </c:pt>
                <c:pt idx="862">
                  <c:v>49.33</c:v>
                </c:pt>
                <c:pt idx="863">
                  <c:v>49.33</c:v>
                </c:pt>
                <c:pt idx="864">
                  <c:v>49.33</c:v>
                </c:pt>
                <c:pt idx="865">
                  <c:v>49.33</c:v>
                </c:pt>
                <c:pt idx="866">
                  <c:v>49.33</c:v>
                </c:pt>
                <c:pt idx="867">
                  <c:v>49.32</c:v>
                </c:pt>
                <c:pt idx="868">
                  <c:v>49.32</c:v>
                </c:pt>
                <c:pt idx="869">
                  <c:v>49.31</c:v>
                </c:pt>
                <c:pt idx="870">
                  <c:v>49.31</c:v>
                </c:pt>
                <c:pt idx="871">
                  <c:v>49.3</c:v>
                </c:pt>
                <c:pt idx="872">
                  <c:v>49.29</c:v>
                </c:pt>
                <c:pt idx="873">
                  <c:v>49.29</c:v>
                </c:pt>
                <c:pt idx="874">
                  <c:v>49.29</c:v>
                </c:pt>
                <c:pt idx="875">
                  <c:v>49.28</c:v>
                </c:pt>
                <c:pt idx="876">
                  <c:v>49.28</c:v>
                </c:pt>
                <c:pt idx="877">
                  <c:v>49.28</c:v>
                </c:pt>
                <c:pt idx="878">
                  <c:v>49.27</c:v>
                </c:pt>
                <c:pt idx="879">
                  <c:v>49.27</c:v>
                </c:pt>
                <c:pt idx="880">
                  <c:v>49.27</c:v>
                </c:pt>
                <c:pt idx="881">
                  <c:v>49.27</c:v>
                </c:pt>
                <c:pt idx="882">
                  <c:v>49.27</c:v>
                </c:pt>
                <c:pt idx="883">
                  <c:v>49.26</c:v>
                </c:pt>
                <c:pt idx="884">
                  <c:v>49.25</c:v>
                </c:pt>
                <c:pt idx="885">
                  <c:v>49.24</c:v>
                </c:pt>
                <c:pt idx="886">
                  <c:v>49.23</c:v>
                </c:pt>
                <c:pt idx="887">
                  <c:v>49.23</c:v>
                </c:pt>
                <c:pt idx="888">
                  <c:v>49.23</c:v>
                </c:pt>
                <c:pt idx="889">
                  <c:v>49.23</c:v>
                </c:pt>
                <c:pt idx="890">
                  <c:v>49.23</c:v>
                </c:pt>
                <c:pt idx="891">
                  <c:v>49.23</c:v>
                </c:pt>
                <c:pt idx="892">
                  <c:v>49.23</c:v>
                </c:pt>
                <c:pt idx="893">
                  <c:v>49.23</c:v>
                </c:pt>
                <c:pt idx="894">
                  <c:v>49.23</c:v>
                </c:pt>
                <c:pt idx="895">
                  <c:v>49.23</c:v>
                </c:pt>
                <c:pt idx="896">
                  <c:v>49.23</c:v>
                </c:pt>
                <c:pt idx="897">
                  <c:v>49.23</c:v>
                </c:pt>
                <c:pt idx="898">
                  <c:v>49.23</c:v>
                </c:pt>
                <c:pt idx="899">
                  <c:v>49.23</c:v>
                </c:pt>
                <c:pt idx="900">
                  <c:v>49.23</c:v>
                </c:pt>
                <c:pt idx="901">
                  <c:v>49.23</c:v>
                </c:pt>
                <c:pt idx="902">
                  <c:v>49.23</c:v>
                </c:pt>
                <c:pt idx="903">
                  <c:v>49.22</c:v>
                </c:pt>
                <c:pt idx="904">
                  <c:v>49.22</c:v>
                </c:pt>
                <c:pt idx="905">
                  <c:v>49.22</c:v>
                </c:pt>
                <c:pt idx="906">
                  <c:v>49.22</c:v>
                </c:pt>
                <c:pt idx="907">
                  <c:v>49.22</c:v>
                </c:pt>
                <c:pt idx="908">
                  <c:v>49.23</c:v>
                </c:pt>
                <c:pt idx="909">
                  <c:v>49.24</c:v>
                </c:pt>
                <c:pt idx="910">
                  <c:v>49.25</c:v>
                </c:pt>
                <c:pt idx="911">
                  <c:v>49.25</c:v>
                </c:pt>
                <c:pt idx="912">
                  <c:v>49.25</c:v>
                </c:pt>
                <c:pt idx="913">
                  <c:v>49.25</c:v>
                </c:pt>
                <c:pt idx="914">
                  <c:v>49.25</c:v>
                </c:pt>
                <c:pt idx="915">
                  <c:v>49.26</c:v>
                </c:pt>
                <c:pt idx="916">
                  <c:v>49.26</c:v>
                </c:pt>
                <c:pt idx="917">
                  <c:v>49.27</c:v>
                </c:pt>
                <c:pt idx="918">
                  <c:v>49.27</c:v>
                </c:pt>
                <c:pt idx="919">
                  <c:v>49.27</c:v>
                </c:pt>
                <c:pt idx="920">
                  <c:v>49.27</c:v>
                </c:pt>
                <c:pt idx="921">
                  <c:v>49.27</c:v>
                </c:pt>
                <c:pt idx="922">
                  <c:v>49.28</c:v>
                </c:pt>
                <c:pt idx="923">
                  <c:v>49.28</c:v>
                </c:pt>
                <c:pt idx="924">
                  <c:v>49.28</c:v>
                </c:pt>
                <c:pt idx="925">
                  <c:v>49.29</c:v>
                </c:pt>
                <c:pt idx="926">
                  <c:v>49.29</c:v>
                </c:pt>
                <c:pt idx="927">
                  <c:v>49.3</c:v>
                </c:pt>
                <c:pt idx="928">
                  <c:v>49.3</c:v>
                </c:pt>
                <c:pt idx="929">
                  <c:v>49.31</c:v>
                </c:pt>
                <c:pt idx="930">
                  <c:v>49.32</c:v>
                </c:pt>
                <c:pt idx="931">
                  <c:v>49.32</c:v>
                </c:pt>
                <c:pt idx="932">
                  <c:v>49.32</c:v>
                </c:pt>
                <c:pt idx="933">
                  <c:v>49.33</c:v>
                </c:pt>
                <c:pt idx="934">
                  <c:v>49.33</c:v>
                </c:pt>
                <c:pt idx="935">
                  <c:v>49.33</c:v>
                </c:pt>
                <c:pt idx="936">
                  <c:v>49.33</c:v>
                </c:pt>
                <c:pt idx="937">
                  <c:v>49.33</c:v>
                </c:pt>
                <c:pt idx="938">
                  <c:v>49.34</c:v>
                </c:pt>
                <c:pt idx="939">
                  <c:v>49.35</c:v>
                </c:pt>
                <c:pt idx="940">
                  <c:v>49.37</c:v>
                </c:pt>
                <c:pt idx="941">
                  <c:v>49.39</c:v>
                </c:pt>
                <c:pt idx="942">
                  <c:v>49.42</c:v>
                </c:pt>
                <c:pt idx="943">
                  <c:v>49.45</c:v>
                </c:pt>
                <c:pt idx="944">
                  <c:v>49.48</c:v>
                </c:pt>
                <c:pt idx="945">
                  <c:v>49.51</c:v>
                </c:pt>
                <c:pt idx="946">
                  <c:v>49.53</c:v>
                </c:pt>
                <c:pt idx="947">
                  <c:v>49.55</c:v>
                </c:pt>
                <c:pt idx="948">
                  <c:v>49.57</c:v>
                </c:pt>
                <c:pt idx="949">
                  <c:v>49.58</c:v>
                </c:pt>
                <c:pt idx="950">
                  <c:v>49.58</c:v>
                </c:pt>
                <c:pt idx="951">
                  <c:v>49.59</c:v>
                </c:pt>
                <c:pt idx="952">
                  <c:v>49.59</c:v>
                </c:pt>
                <c:pt idx="953">
                  <c:v>49.6</c:v>
                </c:pt>
                <c:pt idx="954">
                  <c:v>49.6</c:v>
                </c:pt>
                <c:pt idx="955">
                  <c:v>49.6</c:v>
                </c:pt>
                <c:pt idx="956">
                  <c:v>49.6</c:v>
                </c:pt>
                <c:pt idx="957">
                  <c:v>49.6</c:v>
                </c:pt>
                <c:pt idx="958">
                  <c:v>49.6</c:v>
                </c:pt>
                <c:pt idx="959">
                  <c:v>49.6</c:v>
                </c:pt>
                <c:pt idx="960">
                  <c:v>49.6</c:v>
                </c:pt>
                <c:pt idx="961">
                  <c:v>49.6</c:v>
                </c:pt>
                <c:pt idx="962">
                  <c:v>49.6</c:v>
                </c:pt>
                <c:pt idx="963">
                  <c:v>49.6</c:v>
                </c:pt>
                <c:pt idx="964">
                  <c:v>49.6</c:v>
                </c:pt>
                <c:pt idx="965">
                  <c:v>49.61</c:v>
                </c:pt>
                <c:pt idx="966">
                  <c:v>49.63</c:v>
                </c:pt>
                <c:pt idx="967">
                  <c:v>49.64</c:v>
                </c:pt>
                <c:pt idx="968">
                  <c:v>49.67</c:v>
                </c:pt>
                <c:pt idx="969">
                  <c:v>49.69</c:v>
                </c:pt>
                <c:pt idx="970">
                  <c:v>49.71</c:v>
                </c:pt>
                <c:pt idx="971">
                  <c:v>49.72</c:v>
                </c:pt>
                <c:pt idx="972">
                  <c:v>49.75</c:v>
                </c:pt>
                <c:pt idx="973">
                  <c:v>49.77</c:v>
                </c:pt>
                <c:pt idx="974">
                  <c:v>49.8</c:v>
                </c:pt>
                <c:pt idx="975">
                  <c:v>49.82</c:v>
                </c:pt>
                <c:pt idx="976">
                  <c:v>49.86</c:v>
                </c:pt>
                <c:pt idx="977">
                  <c:v>49.9</c:v>
                </c:pt>
                <c:pt idx="978">
                  <c:v>49.93</c:v>
                </c:pt>
                <c:pt idx="979">
                  <c:v>49.95</c:v>
                </c:pt>
                <c:pt idx="980">
                  <c:v>49.97</c:v>
                </c:pt>
                <c:pt idx="981">
                  <c:v>49.99</c:v>
                </c:pt>
                <c:pt idx="982">
                  <c:v>49.99</c:v>
                </c:pt>
                <c:pt idx="983">
                  <c:v>50</c:v>
                </c:pt>
                <c:pt idx="984">
                  <c:v>50</c:v>
                </c:pt>
                <c:pt idx="985">
                  <c:v>50</c:v>
                </c:pt>
                <c:pt idx="986">
                  <c:v>50.01</c:v>
                </c:pt>
                <c:pt idx="987">
                  <c:v>50.02</c:v>
                </c:pt>
                <c:pt idx="988">
                  <c:v>50.04</c:v>
                </c:pt>
                <c:pt idx="989">
                  <c:v>50.06</c:v>
                </c:pt>
                <c:pt idx="990">
                  <c:v>50.09</c:v>
                </c:pt>
                <c:pt idx="991">
                  <c:v>50.11</c:v>
                </c:pt>
                <c:pt idx="992">
                  <c:v>50.12</c:v>
                </c:pt>
                <c:pt idx="993">
                  <c:v>50.14</c:v>
                </c:pt>
                <c:pt idx="994">
                  <c:v>50.16</c:v>
                </c:pt>
                <c:pt idx="995">
                  <c:v>50.19</c:v>
                </c:pt>
                <c:pt idx="996">
                  <c:v>50.23</c:v>
                </c:pt>
                <c:pt idx="997">
                  <c:v>50.27</c:v>
                </c:pt>
                <c:pt idx="998">
                  <c:v>50.31</c:v>
                </c:pt>
                <c:pt idx="999">
                  <c:v>50.34</c:v>
                </c:pt>
                <c:pt idx="1000">
                  <c:v>50.37</c:v>
                </c:pt>
                <c:pt idx="1001">
                  <c:v>50.38</c:v>
                </c:pt>
                <c:pt idx="1002">
                  <c:v>50.4</c:v>
                </c:pt>
                <c:pt idx="1003">
                  <c:v>50.41</c:v>
                </c:pt>
                <c:pt idx="1004">
                  <c:v>50.42</c:v>
                </c:pt>
                <c:pt idx="1005">
                  <c:v>50.43</c:v>
                </c:pt>
                <c:pt idx="1006">
                  <c:v>50.44</c:v>
                </c:pt>
                <c:pt idx="1007">
                  <c:v>50.46</c:v>
                </c:pt>
                <c:pt idx="1008">
                  <c:v>50.49</c:v>
                </c:pt>
                <c:pt idx="1009">
                  <c:v>50.51</c:v>
                </c:pt>
                <c:pt idx="1010">
                  <c:v>50.52</c:v>
                </c:pt>
                <c:pt idx="1011">
                  <c:v>50.54</c:v>
                </c:pt>
                <c:pt idx="1012">
                  <c:v>50.54</c:v>
                </c:pt>
                <c:pt idx="1013">
                  <c:v>50.55</c:v>
                </c:pt>
                <c:pt idx="1014">
                  <c:v>50.55</c:v>
                </c:pt>
                <c:pt idx="1015">
                  <c:v>50.55</c:v>
                </c:pt>
                <c:pt idx="1016">
                  <c:v>50.55</c:v>
                </c:pt>
                <c:pt idx="1017">
                  <c:v>50.55</c:v>
                </c:pt>
                <c:pt idx="1018">
                  <c:v>50.55</c:v>
                </c:pt>
                <c:pt idx="1019">
                  <c:v>50.55</c:v>
                </c:pt>
                <c:pt idx="1020">
                  <c:v>50.55</c:v>
                </c:pt>
                <c:pt idx="1021">
                  <c:v>50.55</c:v>
                </c:pt>
                <c:pt idx="1022">
                  <c:v>50.55</c:v>
                </c:pt>
                <c:pt idx="1023">
                  <c:v>50.55</c:v>
                </c:pt>
                <c:pt idx="1024">
                  <c:v>50.55</c:v>
                </c:pt>
                <c:pt idx="1025">
                  <c:v>50.55</c:v>
                </c:pt>
                <c:pt idx="1026">
                  <c:v>50.55</c:v>
                </c:pt>
                <c:pt idx="1027">
                  <c:v>50.55</c:v>
                </c:pt>
                <c:pt idx="1028">
                  <c:v>50.55</c:v>
                </c:pt>
                <c:pt idx="1029">
                  <c:v>50.55</c:v>
                </c:pt>
                <c:pt idx="1030">
                  <c:v>50.55</c:v>
                </c:pt>
                <c:pt idx="1031">
                  <c:v>50.55</c:v>
                </c:pt>
                <c:pt idx="1032">
                  <c:v>50.55</c:v>
                </c:pt>
                <c:pt idx="1033">
                  <c:v>50.55</c:v>
                </c:pt>
                <c:pt idx="1034">
                  <c:v>50.56</c:v>
                </c:pt>
                <c:pt idx="1035">
                  <c:v>50.56</c:v>
                </c:pt>
                <c:pt idx="1036">
                  <c:v>50.56</c:v>
                </c:pt>
                <c:pt idx="1037">
                  <c:v>50.56</c:v>
                </c:pt>
                <c:pt idx="1038">
                  <c:v>50.56</c:v>
                </c:pt>
                <c:pt idx="1039">
                  <c:v>50.56</c:v>
                </c:pt>
                <c:pt idx="1040">
                  <c:v>50.56</c:v>
                </c:pt>
                <c:pt idx="1041">
                  <c:v>50.56</c:v>
                </c:pt>
                <c:pt idx="1042">
                  <c:v>50.56</c:v>
                </c:pt>
                <c:pt idx="1043">
                  <c:v>50.56</c:v>
                </c:pt>
                <c:pt idx="1044">
                  <c:v>50.57</c:v>
                </c:pt>
                <c:pt idx="1045">
                  <c:v>50.57</c:v>
                </c:pt>
                <c:pt idx="1046">
                  <c:v>50.57</c:v>
                </c:pt>
                <c:pt idx="1047">
                  <c:v>50.57</c:v>
                </c:pt>
                <c:pt idx="1048">
                  <c:v>50.56</c:v>
                </c:pt>
                <c:pt idx="1049">
                  <c:v>50.56</c:v>
                </c:pt>
                <c:pt idx="1050">
                  <c:v>50.56</c:v>
                </c:pt>
                <c:pt idx="1051">
                  <c:v>50.56</c:v>
                </c:pt>
                <c:pt idx="1052">
                  <c:v>50.56</c:v>
                </c:pt>
                <c:pt idx="1053">
                  <c:v>50.56</c:v>
                </c:pt>
                <c:pt idx="1054">
                  <c:v>50.55</c:v>
                </c:pt>
                <c:pt idx="1055">
                  <c:v>50.55</c:v>
                </c:pt>
                <c:pt idx="1056">
                  <c:v>50.55</c:v>
                </c:pt>
                <c:pt idx="1057">
                  <c:v>50.55</c:v>
                </c:pt>
                <c:pt idx="1058">
                  <c:v>50.55</c:v>
                </c:pt>
                <c:pt idx="1059">
                  <c:v>50.55</c:v>
                </c:pt>
                <c:pt idx="1060">
                  <c:v>50.55</c:v>
                </c:pt>
                <c:pt idx="1061">
                  <c:v>50.55</c:v>
                </c:pt>
                <c:pt idx="1062">
                  <c:v>50.55</c:v>
                </c:pt>
                <c:pt idx="1063">
                  <c:v>50.55</c:v>
                </c:pt>
                <c:pt idx="1064">
                  <c:v>50.55</c:v>
                </c:pt>
                <c:pt idx="1065">
                  <c:v>50.55</c:v>
                </c:pt>
                <c:pt idx="1066">
                  <c:v>50.55</c:v>
                </c:pt>
                <c:pt idx="1067">
                  <c:v>50.55</c:v>
                </c:pt>
                <c:pt idx="1068">
                  <c:v>50.55</c:v>
                </c:pt>
                <c:pt idx="1069">
                  <c:v>50.55</c:v>
                </c:pt>
                <c:pt idx="1070">
                  <c:v>50.55</c:v>
                </c:pt>
                <c:pt idx="1071">
                  <c:v>50.55</c:v>
                </c:pt>
                <c:pt idx="1072">
                  <c:v>50.55</c:v>
                </c:pt>
                <c:pt idx="1073">
                  <c:v>50.55</c:v>
                </c:pt>
                <c:pt idx="1074">
                  <c:v>50.55</c:v>
                </c:pt>
                <c:pt idx="1075">
                  <c:v>50.55</c:v>
                </c:pt>
                <c:pt idx="1076">
                  <c:v>50.55</c:v>
                </c:pt>
                <c:pt idx="1077">
                  <c:v>50.55</c:v>
                </c:pt>
                <c:pt idx="1078">
                  <c:v>50.55</c:v>
                </c:pt>
                <c:pt idx="1079">
                  <c:v>50.55</c:v>
                </c:pt>
                <c:pt idx="1080">
                  <c:v>50.55</c:v>
                </c:pt>
                <c:pt idx="1081">
                  <c:v>50.55</c:v>
                </c:pt>
                <c:pt idx="1082">
                  <c:v>50.55</c:v>
                </c:pt>
                <c:pt idx="1083">
                  <c:v>50.55</c:v>
                </c:pt>
                <c:pt idx="1084">
                  <c:v>50.55</c:v>
                </c:pt>
                <c:pt idx="1085">
                  <c:v>50.55</c:v>
                </c:pt>
                <c:pt idx="1086">
                  <c:v>50.55</c:v>
                </c:pt>
                <c:pt idx="1087">
                  <c:v>50.55</c:v>
                </c:pt>
                <c:pt idx="1088">
                  <c:v>50.55</c:v>
                </c:pt>
                <c:pt idx="1089">
                  <c:v>50.55</c:v>
                </c:pt>
                <c:pt idx="1090">
                  <c:v>50.55</c:v>
                </c:pt>
                <c:pt idx="1091">
                  <c:v>50.55</c:v>
                </c:pt>
                <c:pt idx="1092">
                  <c:v>50.55</c:v>
                </c:pt>
                <c:pt idx="1093">
                  <c:v>50.55</c:v>
                </c:pt>
                <c:pt idx="1094">
                  <c:v>50.55</c:v>
                </c:pt>
                <c:pt idx="1095">
                  <c:v>50.55</c:v>
                </c:pt>
                <c:pt idx="1096">
                  <c:v>50.54</c:v>
                </c:pt>
                <c:pt idx="1097">
                  <c:v>50.54</c:v>
                </c:pt>
                <c:pt idx="1098">
                  <c:v>50.52</c:v>
                </c:pt>
                <c:pt idx="1099">
                  <c:v>50.51</c:v>
                </c:pt>
                <c:pt idx="1100">
                  <c:v>50.5</c:v>
                </c:pt>
                <c:pt idx="1101">
                  <c:v>50.48</c:v>
                </c:pt>
                <c:pt idx="1102">
                  <c:v>50.47</c:v>
                </c:pt>
                <c:pt idx="1103">
                  <c:v>50.46</c:v>
                </c:pt>
                <c:pt idx="1104">
                  <c:v>50.45</c:v>
                </c:pt>
                <c:pt idx="1105">
                  <c:v>50.44</c:v>
                </c:pt>
                <c:pt idx="1106">
                  <c:v>50.44</c:v>
                </c:pt>
                <c:pt idx="1107">
                  <c:v>50.43</c:v>
                </c:pt>
                <c:pt idx="1108">
                  <c:v>50.43</c:v>
                </c:pt>
                <c:pt idx="1109">
                  <c:v>50.42</c:v>
                </c:pt>
                <c:pt idx="1110">
                  <c:v>50.42</c:v>
                </c:pt>
                <c:pt idx="1111">
                  <c:v>50.41</c:v>
                </c:pt>
                <c:pt idx="1112">
                  <c:v>50.41</c:v>
                </c:pt>
                <c:pt idx="1113">
                  <c:v>50.41</c:v>
                </c:pt>
                <c:pt idx="1114">
                  <c:v>50.41</c:v>
                </c:pt>
                <c:pt idx="1115">
                  <c:v>50.4</c:v>
                </c:pt>
                <c:pt idx="1116">
                  <c:v>50.4</c:v>
                </c:pt>
                <c:pt idx="1117">
                  <c:v>50.4</c:v>
                </c:pt>
                <c:pt idx="1118">
                  <c:v>50.39</c:v>
                </c:pt>
                <c:pt idx="1119">
                  <c:v>50.39</c:v>
                </c:pt>
                <c:pt idx="1120">
                  <c:v>50.38</c:v>
                </c:pt>
                <c:pt idx="1121">
                  <c:v>50.37</c:v>
                </c:pt>
                <c:pt idx="1122">
                  <c:v>50.36</c:v>
                </c:pt>
                <c:pt idx="1123">
                  <c:v>50.35</c:v>
                </c:pt>
                <c:pt idx="1124">
                  <c:v>50.33</c:v>
                </c:pt>
                <c:pt idx="1125">
                  <c:v>50.31</c:v>
                </c:pt>
                <c:pt idx="1126">
                  <c:v>50.29</c:v>
                </c:pt>
                <c:pt idx="1127">
                  <c:v>50.27</c:v>
                </c:pt>
                <c:pt idx="1128">
                  <c:v>50.25</c:v>
                </c:pt>
                <c:pt idx="1129">
                  <c:v>50.23</c:v>
                </c:pt>
                <c:pt idx="1130">
                  <c:v>50.21</c:v>
                </c:pt>
                <c:pt idx="1131">
                  <c:v>50.2</c:v>
                </c:pt>
                <c:pt idx="1132">
                  <c:v>50.19</c:v>
                </c:pt>
                <c:pt idx="1133">
                  <c:v>50.19</c:v>
                </c:pt>
                <c:pt idx="1134">
                  <c:v>50.18</c:v>
                </c:pt>
                <c:pt idx="1135">
                  <c:v>50.17</c:v>
                </c:pt>
                <c:pt idx="1136">
                  <c:v>50.16</c:v>
                </c:pt>
                <c:pt idx="1137">
                  <c:v>50.16</c:v>
                </c:pt>
                <c:pt idx="1138">
                  <c:v>50.15</c:v>
                </c:pt>
                <c:pt idx="1139">
                  <c:v>50.15</c:v>
                </c:pt>
                <c:pt idx="1140">
                  <c:v>50.14</c:v>
                </c:pt>
                <c:pt idx="1141">
                  <c:v>50.14</c:v>
                </c:pt>
                <c:pt idx="1142">
                  <c:v>50.13</c:v>
                </c:pt>
                <c:pt idx="1143">
                  <c:v>50.13</c:v>
                </c:pt>
                <c:pt idx="1144">
                  <c:v>50.13</c:v>
                </c:pt>
                <c:pt idx="1145">
                  <c:v>50.12</c:v>
                </c:pt>
                <c:pt idx="1146">
                  <c:v>50.12</c:v>
                </c:pt>
                <c:pt idx="1147">
                  <c:v>50.11</c:v>
                </c:pt>
                <c:pt idx="1148">
                  <c:v>50.11</c:v>
                </c:pt>
                <c:pt idx="1149">
                  <c:v>50.1</c:v>
                </c:pt>
                <c:pt idx="1150">
                  <c:v>50.1</c:v>
                </c:pt>
                <c:pt idx="1151">
                  <c:v>50.08</c:v>
                </c:pt>
                <c:pt idx="1152">
                  <c:v>50.07</c:v>
                </c:pt>
                <c:pt idx="1153">
                  <c:v>50.06</c:v>
                </c:pt>
                <c:pt idx="1154">
                  <c:v>50.05</c:v>
                </c:pt>
                <c:pt idx="1155">
                  <c:v>50.04</c:v>
                </c:pt>
                <c:pt idx="1156">
                  <c:v>50.03</c:v>
                </c:pt>
                <c:pt idx="1157">
                  <c:v>50.03</c:v>
                </c:pt>
                <c:pt idx="1158">
                  <c:v>50.02</c:v>
                </c:pt>
                <c:pt idx="1159">
                  <c:v>50.02</c:v>
                </c:pt>
                <c:pt idx="1160">
                  <c:v>50.01</c:v>
                </c:pt>
                <c:pt idx="1161">
                  <c:v>50.01</c:v>
                </c:pt>
                <c:pt idx="1162">
                  <c:v>50.01</c:v>
                </c:pt>
                <c:pt idx="1163">
                  <c:v>50</c:v>
                </c:pt>
                <c:pt idx="1164">
                  <c:v>50</c:v>
                </c:pt>
                <c:pt idx="1165">
                  <c:v>50</c:v>
                </c:pt>
                <c:pt idx="1166">
                  <c:v>50</c:v>
                </c:pt>
                <c:pt idx="1167">
                  <c:v>50</c:v>
                </c:pt>
                <c:pt idx="1168">
                  <c:v>50</c:v>
                </c:pt>
                <c:pt idx="1169">
                  <c:v>50</c:v>
                </c:pt>
                <c:pt idx="1170">
                  <c:v>50</c:v>
                </c:pt>
                <c:pt idx="1171">
                  <c:v>50</c:v>
                </c:pt>
                <c:pt idx="1172">
                  <c:v>50</c:v>
                </c:pt>
                <c:pt idx="1173">
                  <c:v>50</c:v>
                </c:pt>
                <c:pt idx="1174">
                  <c:v>50</c:v>
                </c:pt>
                <c:pt idx="1175">
                  <c:v>50</c:v>
                </c:pt>
                <c:pt idx="1176">
                  <c:v>50</c:v>
                </c:pt>
                <c:pt idx="1177">
                  <c:v>50</c:v>
                </c:pt>
                <c:pt idx="1178">
                  <c:v>50</c:v>
                </c:pt>
                <c:pt idx="1179">
                  <c:v>50</c:v>
                </c:pt>
                <c:pt idx="1180">
                  <c:v>50</c:v>
                </c:pt>
                <c:pt idx="1181">
                  <c:v>50</c:v>
                </c:pt>
                <c:pt idx="1182">
                  <c:v>50</c:v>
                </c:pt>
                <c:pt idx="1183">
                  <c:v>50</c:v>
                </c:pt>
                <c:pt idx="1184">
                  <c:v>50</c:v>
                </c:pt>
                <c:pt idx="1185">
                  <c:v>50</c:v>
                </c:pt>
                <c:pt idx="1186">
                  <c:v>50</c:v>
                </c:pt>
                <c:pt idx="1187">
                  <c:v>50</c:v>
                </c:pt>
                <c:pt idx="1188">
                  <c:v>50</c:v>
                </c:pt>
                <c:pt idx="1189">
                  <c:v>50</c:v>
                </c:pt>
                <c:pt idx="1190">
                  <c:v>50</c:v>
                </c:pt>
                <c:pt idx="1191">
                  <c:v>50</c:v>
                </c:pt>
                <c:pt idx="1192">
                  <c:v>50</c:v>
                </c:pt>
                <c:pt idx="1193">
                  <c:v>50</c:v>
                </c:pt>
                <c:pt idx="1194">
                  <c:v>50</c:v>
                </c:pt>
                <c:pt idx="1195">
                  <c:v>50</c:v>
                </c:pt>
                <c:pt idx="1196">
                  <c:v>50</c:v>
                </c:pt>
                <c:pt idx="1197">
                  <c:v>50</c:v>
                </c:pt>
                <c:pt idx="1198">
                  <c:v>50</c:v>
                </c:pt>
                <c:pt idx="1199">
                  <c:v>50</c:v>
                </c:pt>
                <c:pt idx="1200">
                  <c:v>50</c:v>
                </c:pt>
                <c:pt idx="1201">
                  <c:v>50</c:v>
                </c:pt>
                <c:pt idx="1202">
                  <c:v>50</c:v>
                </c:pt>
                <c:pt idx="1203">
                  <c:v>50</c:v>
                </c:pt>
                <c:pt idx="1204">
                  <c:v>50</c:v>
                </c:pt>
                <c:pt idx="1205">
                  <c:v>50</c:v>
                </c:pt>
                <c:pt idx="1206">
                  <c:v>50</c:v>
                </c:pt>
                <c:pt idx="1207">
                  <c:v>49.99</c:v>
                </c:pt>
                <c:pt idx="1208">
                  <c:v>49.99</c:v>
                </c:pt>
                <c:pt idx="1209">
                  <c:v>49.99</c:v>
                </c:pt>
                <c:pt idx="1210">
                  <c:v>49.98</c:v>
                </c:pt>
                <c:pt idx="1211">
                  <c:v>49.98</c:v>
                </c:pt>
                <c:pt idx="1212">
                  <c:v>49.98</c:v>
                </c:pt>
                <c:pt idx="1213">
                  <c:v>49.98</c:v>
                </c:pt>
                <c:pt idx="1214">
                  <c:v>49.97</c:v>
                </c:pt>
                <c:pt idx="1215">
                  <c:v>49.97</c:v>
                </c:pt>
                <c:pt idx="1216">
                  <c:v>49.96</c:v>
                </c:pt>
                <c:pt idx="1217">
                  <c:v>49.95</c:v>
                </c:pt>
                <c:pt idx="1218">
                  <c:v>49.94</c:v>
                </c:pt>
                <c:pt idx="1219">
                  <c:v>49.93</c:v>
                </c:pt>
                <c:pt idx="1220">
                  <c:v>49.92</c:v>
                </c:pt>
                <c:pt idx="1221">
                  <c:v>49.91</c:v>
                </c:pt>
                <c:pt idx="1222">
                  <c:v>49.9</c:v>
                </c:pt>
                <c:pt idx="1223">
                  <c:v>49.89</c:v>
                </c:pt>
                <c:pt idx="1224">
                  <c:v>49.88</c:v>
                </c:pt>
                <c:pt idx="1225">
                  <c:v>49.87</c:v>
                </c:pt>
                <c:pt idx="1226">
                  <c:v>49.86</c:v>
                </c:pt>
                <c:pt idx="1227">
                  <c:v>49.85</c:v>
                </c:pt>
                <c:pt idx="1228">
                  <c:v>49.85</c:v>
                </c:pt>
                <c:pt idx="1229">
                  <c:v>49.84</c:v>
                </c:pt>
                <c:pt idx="1230">
                  <c:v>49.84</c:v>
                </c:pt>
                <c:pt idx="1231">
                  <c:v>49.83</c:v>
                </c:pt>
                <c:pt idx="1232">
                  <c:v>49.83</c:v>
                </c:pt>
                <c:pt idx="1233">
                  <c:v>49.82</c:v>
                </c:pt>
                <c:pt idx="1234">
                  <c:v>49.81</c:v>
                </c:pt>
                <c:pt idx="1235">
                  <c:v>49.8</c:v>
                </c:pt>
                <c:pt idx="1236">
                  <c:v>49.79</c:v>
                </c:pt>
                <c:pt idx="1237">
                  <c:v>49.78</c:v>
                </c:pt>
                <c:pt idx="1238">
                  <c:v>49.77</c:v>
                </c:pt>
                <c:pt idx="1239">
                  <c:v>49.77</c:v>
                </c:pt>
                <c:pt idx="1240">
                  <c:v>49.77</c:v>
                </c:pt>
                <c:pt idx="1241">
                  <c:v>49.76</c:v>
                </c:pt>
                <c:pt idx="1242">
                  <c:v>49.76</c:v>
                </c:pt>
                <c:pt idx="1243">
                  <c:v>49.76</c:v>
                </c:pt>
                <c:pt idx="1244">
                  <c:v>49.76</c:v>
                </c:pt>
                <c:pt idx="1245">
                  <c:v>49.75</c:v>
                </c:pt>
                <c:pt idx="1246">
                  <c:v>49.75</c:v>
                </c:pt>
                <c:pt idx="1247">
                  <c:v>49.74</c:v>
                </c:pt>
                <c:pt idx="1248">
                  <c:v>49.74</c:v>
                </c:pt>
                <c:pt idx="1249">
                  <c:v>49.74</c:v>
                </c:pt>
                <c:pt idx="1250">
                  <c:v>49.74</c:v>
                </c:pt>
                <c:pt idx="1251">
                  <c:v>49.74</c:v>
                </c:pt>
                <c:pt idx="1252">
                  <c:v>49.74</c:v>
                </c:pt>
                <c:pt idx="1253">
                  <c:v>49.73</c:v>
                </c:pt>
                <c:pt idx="1254">
                  <c:v>49.73</c:v>
                </c:pt>
                <c:pt idx="1255">
                  <c:v>49.73</c:v>
                </c:pt>
                <c:pt idx="1256">
                  <c:v>49.73</c:v>
                </c:pt>
                <c:pt idx="1257">
                  <c:v>49.73</c:v>
                </c:pt>
                <c:pt idx="1258">
                  <c:v>49.73</c:v>
                </c:pt>
                <c:pt idx="1259">
                  <c:v>49.73</c:v>
                </c:pt>
                <c:pt idx="1260">
                  <c:v>49.73</c:v>
                </c:pt>
                <c:pt idx="1261">
                  <c:v>49.73</c:v>
                </c:pt>
                <c:pt idx="1262">
                  <c:v>49.73</c:v>
                </c:pt>
                <c:pt idx="1263">
                  <c:v>49.73</c:v>
                </c:pt>
                <c:pt idx="1264">
                  <c:v>49.73</c:v>
                </c:pt>
                <c:pt idx="1265">
                  <c:v>49.72</c:v>
                </c:pt>
                <c:pt idx="1266">
                  <c:v>49.71</c:v>
                </c:pt>
                <c:pt idx="1267">
                  <c:v>49.71</c:v>
                </c:pt>
                <c:pt idx="1268">
                  <c:v>49.7</c:v>
                </c:pt>
                <c:pt idx="1269">
                  <c:v>49.69</c:v>
                </c:pt>
                <c:pt idx="1270">
                  <c:v>49.68</c:v>
                </c:pt>
                <c:pt idx="1271">
                  <c:v>49.67</c:v>
                </c:pt>
                <c:pt idx="1272">
                  <c:v>49.67</c:v>
                </c:pt>
                <c:pt idx="1273">
                  <c:v>49.66</c:v>
                </c:pt>
                <c:pt idx="1274">
                  <c:v>49.66</c:v>
                </c:pt>
                <c:pt idx="1275">
                  <c:v>49.66</c:v>
                </c:pt>
                <c:pt idx="1276">
                  <c:v>49.65</c:v>
                </c:pt>
                <c:pt idx="1277">
                  <c:v>49.65</c:v>
                </c:pt>
                <c:pt idx="1278">
                  <c:v>49.64</c:v>
                </c:pt>
                <c:pt idx="1279">
                  <c:v>49.63</c:v>
                </c:pt>
                <c:pt idx="1280">
                  <c:v>49.62</c:v>
                </c:pt>
                <c:pt idx="1281">
                  <c:v>49.62</c:v>
                </c:pt>
                <c:pt idx="1282">
                  <c:v>49.61</c:v>
                </c:pt>
                <c:pt idx="1283">
                  <c:v>49.61</c:v>
                </c:pt>
                <c:pt idx="1284">
                  <c:v>49.61</c:v>
                </c:pt>
                <c:pt idx="1285">
                  <c:v>49.61</c:v>
                </c:pt>
                <c:pt idx="1286">
                  <c:v>49.61</c:v>
                </c:pt>
                <c:pt idx="1287">
                  <c:v>49.61</c:v>
                </c:pt>
                <c:pt idx="1288">
                  <c:v>49.61</c:v>
                </c:pt>
                <c:pt idx="1289">
                  <c:v>49.61</c:v>
                </c:pt>
                <c:pt idx="1290">
                  <c:v>49.61</c:v>
                </c:pt>
                <c:pt idx="1291">
                  <c:v>49.6</c:v>
                </c:pt>
                <c:pt idx="1292">
                  <c:v>49.6</c:v>
                </c:pt>
                <c:pt idx="1293">
                  <c:v>49.6</c:v>
                </c:pt>
                <c:pt idx="1294">
                  <c:v>49.6</c:v>
                </c:pt>
                <c:pt idx="1295">
                  <c:v>49.6</c:v>
                </c:pt>
                <c:pt idx="1296">
                  <c:v>49.6</c:v>
                </c:pt>
                <c:pt idx="1297">
                  <c:v>49.6</c:v>
                </c:pt>
                <c:pt idx="1298">
                  <c:v>49.6</c:v>
                </c:pt>
                <c:pt idx="1299">
                  <c:v>49.6</c:v>
                </c:pt>
                <c:pt idx="1300">
                  <c:v>49.6</c:v>
                </c:pt>
                <c:pt idx="1301">
                  <c:v>49.6</c:v>
                </c:pt>
                <c:pt idx="1302">
                  <c:v>49.6</c:v>
                </c:pt>
                <c:pt idx="1303">
                  <c:v>49.6</c:v>
                </c:pt>
                <c:pt idx="1304">
                  <c:v>49.6</c:v>
                </c:pt>
                <c:pt idx="1305">
                  <c:v>49.6</c:v>
                </c:pt>
                <c:pt idx="1306">
                  <c:v>49.6</c:v>
                </c:pt>
                <c:pt idx="1307">
                  <c:v>49.6</c:v>
                </c:pt>
                <c:pt idx="1308">
                  <c:v>49.6</c:v>
                </c:pt>
                <c:pt idx="1309">
                  <c:v>49.6</c:v>
                </c:pt>
                <c:pt idx="1310">
                  <c:v>49.6</c:v>
                </c:pt>
                <c:pt idx="1311">
                  <c:v>49.6</c:v>
                </c:pt>
                <c:pt idx="1312">
                  <c:v>49.61</c:v>
                </c:pt>
                <c:pt idx="1313">
                  <c:v>49.61</c:v>
                </c:pt>
                <c:pt idx="1314">
                  <c:v>49.61</c:v>
                </c:pt>
                <c:pt idx="1315">
                  <c:v>49.61</c:v>
                </c:pt>
                <c:pt idx="1316">
                  <c:v>49.61</c:v>
                </c:pt>
                <c:pt idx="1317">
                  <c:v>49.61</c:v>
                </c:pt>
                <c:pt idx="1318">
                  <c:v>49.61</c:v>
                </c:pt>
                <c:pt idx="1319">
                  <c:v>49.6</c:v>
                </c:pt>
                <c:pt idx="1320">
                  <c:v>49.6</c:v>
                </c:pt>
                <c:pt idx="1321">
                  <c:v>49.6</c:v>
                </c:pt>
                <c:pt idx="1322">
                  <c:v>49.6</c:v>
                </c:pt>
                <c:pt idx="1323">
                  <c:v>49.6</c:v>
                </c:pt>
                <c:pt idx="1324">
                  <c:v>49.61</c:v>
                </c:pt>
                <c:pt idx="1325">
                  <c:v>49.61</c:v>
                </c:pt>
                <c:pt idx="1326">
                  <c:v>49.61</c:v>
                </c:pt>
                <c:pt idx="1327">
                  <c:v>49.61</c:v>
                </c:pt>
                <c:pt idx="1328">
                  <c:v>49.61</c:v>
                </c:pt>
                <c:pt idx="1329">
                  <c:v>49.61</c:v>
                </c:pt>
                <c:pt idx="1330">
                  <c:v>49.61</c:v>
                </c:pt>
                <c:pt idx="1331">
                  <c:v>49.61</c:v>
                </c:pt>
                <c:pt idx="1332">
                  <c:v>49.61</c:v>
                </c:pt>
                <c:pt idx="1333">
                  <c:v>49.61</c:v>
                </c:pt>
                <c:pt idx="1334">
                  <c:v>49.61</c:v>
                </c:pt>
                <c:pt idx="1335">
                  <c:v>49.61</c:v>
                </c:pt>
                <c:pt idx="1336">
                  <c:v>49.61</c:v>
                </c:pt>
                <c:pt idx="1337">
                  <c:v>49.61</c:v>
                </c:pt>
                <c:pt idx="1338">
                  <c:v>49.61</c:v>
                </c:pt>
                <c:pt idx="1339">
                  <c:v>49.61</c:v>
                </c:pt>
                <c:pt idx="1340">
                  <c:v>49.61</c:v>
                </c:pt>
                <c:pt idx="1341">
                  <c:v>49.61</c:v>
                </c:pt>
                <c:pt idx="1342">
                  <c:v>49.61</c:v>
                </c:pt>
                <c:pt idx="1343">
                  <c:v>49.61</c:v>
                </c:pt>
                <c:pt idx="1344">
                  <c:v>49.61</c:v>
                </c:pt>
                <c:pt idx="1345">
                  <c:v>49.61</c:v>
                </c:pt>
                <c:pt idx="1346">
                  <c:v>49.6</c:v>
                </c:pt>
                <c:pt idx="1347">
                  <c:v>49.6</c:v>
                </c:pt>
                <c:pt idx="1348">
                  <c:v>49.6</c:v>
                </c:pt>
                <c:pt idx="1349">
                  <c:v>49.6</c:v>
                </c:pt>
                <c:pt idx="1350">
                  <c:v>49.61</c:v>
                </c:pt>
                <c:pt idx="1351">
                  <c:v>49.61</c:v>
                </c:pt>
                <c:pt idx="1352">
                  <c:v>49.61</c:v>
                </c:pt>
                <c:pt idx="1353">
                  <c:v>49.61</c:v>
                </c:pt>
                <c:pt idx="1354">
                  <c:v>49.61</c:v>
                </c:pt>
                <c:pt idx="1355">
                  <c:v>49.61</c:v>
                </c:pt>
                <c:pt idx="1356">
                  <c:v>49.61</c:v>
                </c:pt>
                <c:pt idx="1357">
                  <c:v>49.61</c:v>
                </c:pt>
                <c:pt idx="1358">
                  <c:v>49.61</c:v>
                </c:pt>
                <c:pt idx="1359">
                  <c:v>49.62</c:v>
                </c:pt>
                <c:pt idx="1360">
                  <c:v>49.61</c:v>
                </c:pt>
                <c:pt idx="1361">
                  <c:v>49.62</c:v>
                </c:pt>
                <c:pt idx="1362">
                  <c:v>49.63</c:v>
                </c:pt>
                <c:pt idx="1363">
                  <c:v>49.64</c:v>
                </c:pt>
                <c:pt idx="1364">
                  <c:v>49.64</c:v>
                </c:pt>
                <c:pt idx="1365">
                  <c:v>49.65</c:v>
                </c:pt>
                <c:pt idx="1366">
                  <c:v>49.65</c:v>
                </c:pt>
                <c:pt idx="1367">
                  <c:v>49.66</c:v>
                </c:pt>
                <c:pt idx="1368">
                  <c:v>49.66</c:v>
                </c:pt>
                <c:pt idx="1369">
                  <c:v>49.66</c:v>
                </c:pt>
                <c:pt idx="1370">
                  <c:v>49.66</c:v>
                </c:pt>
                <c:pt idx="1371">
                  <c:v>49.66</c:v>
                </c:pt>
                <c:pt idx="1372">
                  <c:v>49.65</c:v>
                </c:pt>
                <c:pt idx="1373">
                  <c:v>49.66</c:v>
                </c:pt>
                <c:pt idx="1374">
                  <c:v>49.66</c:v>
                </c:pt>
                <c:pt idx="1375">
                  <c:v>49.67</c:v>
                </c:pt>
                <c:pt idx="1376">
                  <c:v>49.67</c:v>
                </c:pt>
                <c:pt idx="1377">
                  <c:v>49.67</c:v>
                </c:pt>
                <c:pt idx="1378">
                  <c:v>49.68</c:v>
                </c:pt>
                <c:pt idx="1379">
                  <c:v>49.68</c:v>
                </c:pt>
                <c:pt idx="1380">
                  <c:v>49.68</c:v>
                </c:pt>
                <c:pt idx="1381">
                  <c:v>49.69</c:v>
                </c:pt>
                <c:pt idx="1382">
                  <c:v>49.69</c:v>
                </c:pt>
                <c:pt idx="1383">
                  <c:v>49.69</c:v>
                </c:pt>
                <c:pt idx="1384">
                  <c:v>49.7</c:v>
                </c:pt>
                <c:pt idx="1385">
                  <c:v>49.7</c:v>
                </c:pt>
                <c:pt idx="1386">
                  <c:v>49.71</c:v>
                </c:pt>
                <c:pt idx="1387">
                  <c:v>49.71</c:v>
                </c:pt>
                <c:pt idx="1388">
                  <c:v>49.72</c:v>
                </c:pt>
                <c:pt idx="1389">
                  <c:v>49.72</c:v>
                </c:pt>
                <c:pt idx="1390">
                  <c:v>49.72</c:v>
                </c:pt>
                <c:pt idx="1391">
                  <c:v>49.73</c:v>
                </c:pt>
                <c:pt idx="1392">
                  <c:v>49.73</c:v>
                </c:pt>
                <c:pt idx="1393">
                  <c:v>49.73</c:v>
                </c:pt>
                <c:pt idx="1394">
                  <c:v>49.73</c:v>
                </c:pt>
                <c:pt idx="1395">
                  <c:v>49.73</c:v>
                </c:pt>
                <c:pt idx="1396">
                  <c:v>49.73</c:v>
                </c:pt>
                <c:pt idx="1397">
                  <c:v>49.73</c:v>
                </c:pt>
                <c:pt idx="1398">
                  <c:v>49.73</c:v>
                </c:pt>
                <c:pt idx="1399">
                  <c:v>49.73</c:v>
                </c:pt>
                <c:pt idx="1400">
                  <c:v>49.73</c:v>
                </c:pt>
                <c:pt idx="1401">
                  <c:v>49.73</c:v>
                </c:pt>
                <c:pt idx="1402">
                  <c:v>49.74</c:v>
                </c:pt>
                <c:pt idx="1403">
                  <c:v>49.74</c:v>
                </c:pt>
                <c:pt idx="1404">
                  <c:v>49.74</c:v>
                </c:pt>
                <c:pt idx="1405">
                  <c:v>49.74</c:v>
                </c:pt>
                <c:pt idx="1406">
                  <c:v>49.74</c:v>
                </c:pt>
                <c:pt idx="1407">
                  <c:v>49.75</c:v>
                </c:pt>
                <c:pt idx="1408">
                  <c:v>49.75</c:v>
                </c:pt>
                <c:pt idx="1409">
                  <c:v>49.75</c:v>
                </c:pt>
                <c:pt idx="1410">
                  <c:v>49.75</c:v>
                </c:pt>
                <c:pt idx="1411">
                  <c:v>49.75</c:v>
                </c:pt>
                <c:pt idx="1412">
                  <c:v>49.76</c:v>
                </c:pt>
                <c:pt idx="1413">
                  <c:v>49.76</c:v>
                </c:pt>
                <c:pt idx="1414">
                  <c:v>49.76</c:v>
                </c:pt>
                <c:pt idx="1415">
                  <c:v>49.77</c:v>
                </c:pt>
                <c:pt idx="1416">
                  <c:v>49.77</c:v>
                </c:pt>
                <c:pt idx="1417">
                  <c:v>49.78</c:v>
                </c:pt>
                <c:pt idx="1418">
                  <c:v>49.78</c:v>
                </c:pt>
                <c:pt idx="1419">
                  <c:v>49.79</c:v>
                </c:pt>
                <c:pt idx="1420">
                  <c:v>49.79</c:v>
                </c:pt>
                <c:pt idx="1421">
                  <c:v>49.79</c:v>
                </c:pt>
                <c:pt idx="1422">
                  <c:v>49.8</c:v>
                </c:pt>
                <c:pt idx="1423">
                  <c:v>49.8</c:v>
                </c:pt>
                <c:pt idx="1424">
                  <c:v>49.8</c:v>
                </c:pt>
                <c:pt idx="1425">
                  <c:v>49.8</c:v>
                </c:pt>
                <c:pt idx="1426">
                  <c:v>49.8</c:v>
                </c:pt>
                <c:pt idx="1427">
                  <c:v>49.79</c:v>
                </c:pt>
                <c:pt idx="1428">
                  <c:v>49.79</c:v>
                </c:pt>
                <c:pt idx="1429">
                  <c:v>49.79</c:v>
                </c:pt>
                <c:pt idx="1430">
                  <c:v>49.78</c:v>
                </c:pt>
                <c:pt idx="1431">
                  <c:v>49.78</c:v>
                </c:pt>
                <c:pt idx="1432">
                  <c:v>49.78</c:v>
                </c:pt>
                <c:pt idx="1433">
                  <c:v>49.78</c:v>
                </c:pt>
                <c:pt idx="1434">
                  <c:v>49.78</c:v>
                </c:pt>
                <c:pt idx="1435">
                  <c:v>49.78</c:v>
                </c:pt>
                <c:pt idx="1436">
                  <c:v>49.77</c:v>
                </c:pt>
                <c:pt idx="1437">
                  <c:v>49.77</c:v>
                </c:pt>
                <c:pt idx="1438">
                  <c:v>49.77</c:v>
                </c:pt>
                <c:pt idx="1439">
                  <c:v>49.77</c:v>
                </c:pt>
                <c:pt idx="1440">
                  <c:v>49.77</c:v>
                </c:pt>
                <c:pt idx="1441">
                  <c:v>49.76</c:v>
                </c:pt>
                <c:pt idx="1442">
                  <c:v>49.75</c:v>
                </c:pt>
                <c:pt idx="1443">
                  <c:v>49.75</c:v>
                </c:pt>
                <c:pt idx="1444">
                  <c:v>49.75</c:v>
                </c:pt>
                <c:pt idx="1445">
                  <c:v>49.75</c:v>
                </c:pt>
                <c:pt idx="1446">
                  <c:v>49.75</c:v>
                </c:pt>
                <c:pt idx="1447">
                  <c:v>49.75</c:v>
                </c:pt>
                <c:pt idx="1448">
                  <c:v>49.75</c:v>
                </c:pt>
                <c:pt idx="1449">
                  <c:v>49.74</c:v>
                </c:pt>
                <c:pt idx="1450">
                  <c:v>49.74</c:v>
                </c:pt>
                <c:pt idx="1451">
                  <c:v>49.74</c:v>
                </c:pt>
                <c:pt idx="1452">
                  <c:v>49.74</c:v>
                </c:pt>
                <c:pt idx="1453">
                  <c:v>49.74</c:v>
                </c:pt>
                <c:pt idx="1454">
                  <c:v>49.74</c:v>
                </c:pt>
                <c:pt idx="1455">
                  <c:v>49.74</c:v>
                </c:pt>
                <c:pt idx="1456">
                  <c:v>49.74</c:v>
                </c:pt>
                <c:pt idx="1457">
                  <c:v>49.74</c:v>
                </c:pt>
                <c:pt idx="1458">
                  <c:v>49.74</c:v>
                </c:pt>
                <c:pt idx="1459">
                  <c:v>49.74</c:v>
                </c:pt>
                <c:pt idx="1460">
                  <c:v>49.74</c:v>
                </c:pt>
                <c:pt idx="1461">
                  <c:v>49.74</c:v>
                </c:pt>
                <c:pt idx="1462">
                  <c:v>49.74</c:v>
                </c:pt>
                <c:pt idx="1463">
                  <c:v>49.74</c:v>
                </c:pt>
                <c:pt idx="1464">
                  <c:v>49.74</c:v>
                </c:pt>
                <c:pt idx="1465">
                  <c:v>49.74</c:v>
                </c:pt>
                <c:pt idx="1466">
                  <c:v>49.73</c:v>
                </c:pt>
                <c:pt idx="1467">
                  <c:v>49.73</c:v>
                </c:pt>
                <c:pt idx="1468">
                  <c:v>49.73</c:v>
                </c:pt>
                <c:pt idx="1469">
                  <c:v>49.73</c:v>
                </c:pt>
                <c:pt idx="1470">
                  <c:v>49.73</c:v>
                </c:pt>
                <c:pt idx="1471">
                  <c:v>49.73</c:v>
                </c:pt>
                <c:pt idx="1472">
                  <c:v>49.73</c:v>
                </c:pt>
                <c:pt idx="1473">
                  <c:v>49.73</c:v>
                </c:pt>
                <c:pt idx="1474">
                  <c:v>49.73</c:v>
                </c:pt>
                <c:pt idx="1475">
                  <c:v>49.73</c:v>
                </c:pt>
                <c:pt idx="1476">
                  <c:v>49.73</c:v>
                </c:pt>
                <c:pt idx="1477">
                  <c:v>49.73</c:v>
                </c:pt>
                <c:pt idx="1478">
                  <c:v>49.73</c:v>
                </c:pt>
                <c:pt idx="1479">
                  <c:v>49.73</c:v>
                </c:pt>
                <c:pt idx="1480">
                  <c:v>49.73</c:v>
                </c:pt>
                <c:pt idx="1481">
                  <c:v>49.73</c:v>
                </c:pt>
                <c:pt idx="1482">
                  <c:v>49.73</c:v>
                </c:pt>
                <c:pt idx="1483">
                  <c:v>49.73</c:v>
                </c:pt>
                <c:pt idx="1484">
                  <c:v>49.73</c:v>
                </c:pt>
                <c:pt idx="1485">
                  <c:v>49.73</c:v>
                </c:pt>
                <c:pt idx="1486">
                  <c:v>49.73</c:v>
                </c:pt>
                <c:pt idx="1487">
                  <c:v>49.73</c:v>
                </c:pt>
                <c:pt idx="1488">
                  <c:v>49.73</c:v>
                </c:pt>
                <c:pt idx="1489">
                  <c:v>49.73</c:v>
                </c:pt>
                <c:pt idx="1490">
                  <c:v>49.73</c:v>
                </c:pt>
                <c:pt idx="1491">
                  <c:v>49.73</c:v>
                </c:pt>
                <c:pt idx="1492">
                  <c:v>49.73</c:v>
                </c:pt>
                <c:pt idx="1493">
                  <c:v>49.73</c:v>
                </c:pt>
                <c:pt idx="1494">
                  <c:v>49.73</c:v>
                </c:pt>
                <c:pt idx="1495">
                  <c:v>49.72</c:v>
                </c:pt>
                <c:pt idx="1496">
                  <c:v>49.72</c:v>
                </c:pt>
                <c:pt idx="1497">
                  <c:v>49.72</c:v>
                </c:pt>
                <c:pt idx="1498">
                  <c:v>49.71</c:v>
                </c:pt>
                <c:pt idx="1499">
                  <c:v>49.71</c:v>
                </c:pt>
                <c:pt idx="1500">
                  <c:v>49.71</c:v>
                </c:pt>
                <c:pt idx="1501">
                  <c:v>49.7</c:v>
                </c:pt>
                <c:pt idx="1502">
                  <c:v>49.69</c:v>
                </c:pt>
                <c:pt idx="1503">
                  <c:v>49.68</c:v>
                </c:pt>
                <c:pt idx="1504">
                  <c:v>49.68</c:v>
                </c:pt>
                <c:pt idx="1505">
                  <c:v>49.67</c:v>
                </c:pt>
                <c:pt idx="1506">
                  <c:v>49.67</c:v>
                </c:pt>
                <c:pt idx="1507">
                  <c:v>49.66</c:v>
                </c:pt>
                <c:pt idx="1508">
                  <c:v>49.66</c:v>
                </c:pt>
                <c:pt idx="1509">
                  <c:v>49.65</c:v>
                </c:pt>
                <c:pt idx="1510">
                  <c:v>49.64</c:v>
                </c:pt>
                <c:pt idx="1511">
                  <c:v>49.63</c:v>
                </c:pt>
                <c:pt idx="1512">
                  <c:v>49.63</c:v>
                </c:pt>
                <c:pt idx="1513">
                  <c:v>49.63</c:v>
                </c:pt>
                <c:pt idx="1514">
                  <c:v>49.62</c:v>
                </c:pt>
                <c:pt idx="1515">
                  <c:v>49.62</c:v>
                </c:pt>
                <c:pt idx="1516">
                  <c:v>49.62</c:v>
                </c:pt>
                <c:pt idx="1517">
                  <c:v>49.62</c:v>
                </c:pt>
                <c:pt idx="1518">
                  <c:v>49.62</c:v>
                </c:pt>
                <c:pt idx="1519">
                  <c:v>49.62</c:v>
                </c:pt>
                <c:pt idx="1520">
                  <c:v>49.62</c:v>
                </c:pt>
                <c:pt idx="1521">
                  <c:v>49.62</c:v>
                </c:pt>
                <c:pt idx="1522">
                  <c:v>49.62</c:v>
                </c:pt>
                <c:pt idx="1523">
                  <c:v>49.62</c:v>
                </c:pt>
                <c:pt idx="1524">
                  <c:v>49.62</c:v>
                </c:pt>
                <c:pt idx="1525">
                  <c:v>49.62</c:v>
                </c:pt>
                <c:pt idx="1526">
                  <c:v>49.62</c:v>
                </c:pt>
                <c:pt idx="1527">
                  <c:v>49.62</c:v>
                </c:pt>
                <c:pt idx="1528">
                  <c:v>49.62</c:v>
                </c:pt>
                <c:pt idx="1529">
                  <c:v>49.62</c:v>
                </c:pt>
                <c:pt idx="1530">
                  <c:v>49.61</c:v>
                </c:pt>
                <c:pt idx="1531">
                  <c:v>49.61</c:v>
                </c:pt>
                <c:pt idx="1532">
                  <c:v>49.62</c:v>
                </c:pt>
                <c:pt idx="1533">
                  <c:v>49.62</c:v>
                </c:pt>
                <c:pt idx="1534">
                  <c:v>49.62</c:v>
                </c:pt>
                <c:pt idx="1535">
                  <c:v>49.62</c:v>
                </c:pt>
                <c:pt idx="1536">
                  <c:v>49.61</c:v>
                </c:pt>
                <c:pt idx="1537">
                  <c:v>49.61</c:v>
                </c:pt>
                <c:pt idx="1538">
                  <c:v>49.61</c:v>
                </c:pt>
                <c:pt idx="1539">
                  <c:v>49.62</c:v>
                </c:pt>
                <c:pt idx="1540">
                  <c:v>49.61</c:v>
                </c:pt>
                <c:pt idx="1541">
                  <c:v>49.61</c:v>
                </c:pt>
                <c:pt idx="1542">
                  <c:v>49.61</c:v>
                </c:pt>
                <c:pt idx="1543">
                  <c:v>49.61</c:v>
                </c:pt>
                <c:pt idx="1544">
                  <c:v>49.61</c:v>
                </c:pt>
                <c:pt idx="1545">
                  <c:v>49.61</c:v>
                </c:pt>
                <c:pt idx="1546">
                  <c:v>49.61</c:v>
                </c:pt>
                <c:pt idx="1547">
                  <c:v>49.61</c:v>
                </c:pt>
                <c:pt idx="1548">
                  <c:v>49.61</c:v>
                </c:pt>
                <c:pt idx="1549">
                  <c:v>49.61</c:v>
                </c:pt>
                <c:pt idx="1550">
                  <c:v>49.61</c:v>
                </c:pt>
                <c:pt idx="1551">
                  <c:v>49.61</c:v>
                </c:pt>
                <c:pt idx="1552">
                  <c:v>49.61</c:v>
                </c:pt>
                <c:pt idx="1553">
                  <c:v>49.61</c:v>
                </c:pt>
                <c:pt idx="1554">
                  <c:v>49.61</c:v>
                </c:pt>
                <c:pt idx="1555">
                  <c:v>49.6</c:v>
                </c:pt>
                <c:pt idx="1556">
                  <c:v>49.6</c:v>
                </c:pt>
                <c:pt idx="1557">
                  <c:v>49.6</c:v>
                </c:pt>
                <c:pt idx="1558">
                  <c:v>49.6</c:v>
                </c:pt>
                <c:pt idx="1559">
                  <c:v>49.6</c:v>
                </c:pt>
                <c:pt idx="1560">
                  <c:v>49.6</c:v>
                </c:pt>
                <c:pt idx="1561">
                  <c:v>49.6</c:v>
                </c:pt>
                <c:pt idx="1562">
                  <c:v>49.6</c:v>
                </c:pt>
                <c:pt idx="1563">
                  <c:v>49.6</c:v>
                </c:pt>
                <c:pt idx="1564">
                  <c:v>49.6</c:v>
                </c:pt>
                <c:pt idx="1565">
                  <c:v>49.6</c:v>
                </c:pt>
                <c:pt idx="1566">
                  <c:v>49.6</c:v>
                </c:pt>
                <c:pt idx="1567">
                  <c:v>49.6</c:v>
                </c:pt>
                <c:pt idx="1568">
                  <c:v>49.6</c:v>
                </c:pt>
                <c:pt idx="1569">
                  <c:v>49.6</c:v>
                </c:pt>
                <c:pt idx="1570">
                  <c:v>49.6</c:v>
                </c:pt>
                <c:pt idx="1571">
                  <c:v>49.6</c:v>
                </c:pt>
                <c:pt idx="1572">
                  <c:v>49.6</c:v>
                </c:pt>
                <c:pt idx="1573">
                  <c:v>49.6</c:v>
                </c:pt>
                <c:pt idx="1574">
                  <c:v>49.6</c:v>
                </c:pt>
                <c:pt idx="1575">
                  <c:v>49.6</c:v>
                </c:pt>
                <c:pt idx="1576">
                  <c:v>49.6</c:v>
                </c:pt>
                <c:pt idx="1577">
                  <c:v>49.6</c:v>
                </c:pt>
                <c:pt idx="1578">
                  <c:v>49.6</c:v>
                </c:pt>
                <c:pt idx="1579">
                  <c:v>49.6</c:v>
                </c:pt>
                <c:pt idx="1580">
                  <c:v>49.6</c:v>
                </c:pt>
                <c:pt idx="1581">
                  <c:v>49.6</c:v>
                </c:pt>
                <c:pt idx="1582">
                  <c:v>49.6</c:v>
                </c:pt>
                <c:pt idx="1583">
                  <c:v>49.6</c:v>
                </c:pt>
                <c:pt idx="1584">
                  <c:v>49.6</c:v>
                </c:pt>
                <c:pt idx="1585">
                  <c:v>49.6</c:v>
                </c:pt>
                <c:pt idx="1586">
                  <c:v>49.6</c:v>
                </c:pt>
                <c:pt idx="1587">
                  <c:v>49.6</c:v>
                </c:pt>
                <c:pt idx="1588">
                  <c:v>49.6</c:v>
                </c:pt>
                <c:pt idx="1589">
                  <c:v>49.6</c:v>
                </c:pt>
                <c:pt idx="1590">
                  <c:v>49.6</c:v>
                </c:pt>
                <c:pt idx="1591">
                  <c:v>49.6</c:v>
                </c:pt>
                <c:pt idx="1592">
                  <c:v>49.6</c:v>
                </c:pt>
                <c:pt idx="1593">
                  <c:v>49.6</c:v>
                </c:pt>
                <c:pt idx="1594">
                  <c:v>49.6</c:v>
                </c:pt>
                <c:pt idx="1595">
                  <c:v>49.6</c:v>
                </c:pt>
                <c:pt idx="1596">
                  <c:v>49.6</c:v>
                </c:pt>
                <c:pt idx="1597">
                  <c:v>49.6</c:v>
                </c:pt>
                <c:pt idx="1598">
                  <c:v>49.6</c:v>
                </c:pt>
                <c:pt idx="1599">
                  <c:v>49.6</c:v>
                </c:pt>
                <c:pt idx="1600">
                  <c:v>49.6</c:v>
                </c:pt>
                <c:pt idx="1601">
                  <c:v>49.6</c:v>
                </c:pt>
                <c:pt idx="1602">
                  <c:v>49.6</c:v>
                </c:pt>
                <c:pt idx="1603">
                  <c:v>49.6</c:v>
                </c:pt>
                <c:pt idx="1604">
                  <c:v>49.6</c:v>
                </c:pt>
                <c:pt idx="1605">
                  <c:v>49.6</c:v>
                </c:pt>
                <c:pt idx="1606">
                  <c:v>49.6</c:v>
                </c:pt>
                <c:pt idx="1607">
                  <c:v>49.6</c:v>
                </c:pt>
                <c:pt idx="1608">
                  <c:v>49.6</c:v>
                </c:pt>
                <c:pt idx="1609">
                  <c:v>49.6</c:v>
                </c:pt>
                <c:pt idx="1610">
                  <c:v>49.6</c:v>
                </c:pt>
                <c:pt idx="1611">
                  <c:v>49.6</c:v>
                </c:pt>
                <c:pt idx="1612">
                  <c:v>49.6</c:v>
                </c:pt>
                <c:pt idx="1613">
                  <c:v>49.6</c:v>
                </c:pt>
                <c:pt idx="1614">
                  <c:v>49.6</c:v>
                </c:pt>
                <c:pt idx="1615">
                  <c:v>49.59</c:v>
                </c:pt>
                <c:pt idx="1616">
                  <c:v>49.59</c:v>
                </c:pt>
                <c:pt idx="1617">
                  <c:v>49.59</c:v>
                </c:pt>
                <c:pt idx="1618">
                  <c:v>49.59</c:v>
                </c:pt>
                <c:pt idx="1619">
                  <c:v>49.59</c:v>
                </c:pt>
                <c:pt idx="1620">
                  <c:v>49.58</c:v>
                </c:pt>
                <c:pt idx="1621">
                  <c:v>49.57</c:v>
                </c:pt>
                <c:pt idx="1622">
                  <c:v>49.57</c:v>
                </c:pt>
                <c:pt idx="1623">
                  <c:v>49.56</c:v>
                </c:pt>
                <c:pt idx="1624">
                  <c:v>49.56</c:v>
                </c:pt>
                <c:pt idx="1625">
                  <c:v>49.55</c:v>
                </c:pt>
                <c:pt idx="1626">
                  <c:v>49.54</c:v>
                </c:pt>
                <c:pt idx="1627">
                  <c:v>49.53</c:v>
                </c:pt>
                <c:pt idx="1628">
                  <c:v>49.52</c:v>
                </c:pt>
                <c:pt idx="1629">
                  <c:v>49.51</c:v>
                </c:pt>
                <c:pt idx="1630">
                  <c:v>49.5</c:v>
                </c:pt>
                <c:pt idx="1631">
                  <c:v>49.49</c:v>
                </c:pt>
                <c:pt idx="1632">
                  <c:v>49.49</c:v>
                </c:pt>
                <c:pt idx="1633">
                  <c:v>49.48</c:v>
                </c:pt>
                <c:pt idx="1634">
                  <c:v>49.47</c:v>
                </c:pt>
                <c:pt idx="1635">
                  <c:v>49.47</c:v>
                </c:pt>
                <c:pt idx="1636">
                  <c:v>49.46</c:v>
                </c:pt>
                <c:pt idx="1637">
                  <c:v>49.45</c:v>
                </c:pt>
                <c:pt idx="1638">
                  <c:v>49.45</c:v>
                </c:pt>
                <c:pt idx="1639">
                  <c:v>49.44</c:v>
                </c:pt>
                <c:pt idx="1640">
                  <c:v>49.44</c:v>
                </c:pt>
                <c:pt idx="1641">
                  <c:v>49.44</c:v>
                </c:pt>
                <c:pt idx="1642">
                  <c:v>49.43</c:v>
                </c:pt>
                <c:pt idx="1643">
                  <c:v>49.43</c:v>
                </c:pt>
                <c:pt idx="1644">
                  <c:v>49.43</c:v>
                </c:pt>
                <c:pt idx="1645">
                  <c:v>49.43</c:v>
                </c:pt>
                <c:pt idx="1646">
                  <c:v>49.43</c:v>
                </c:pt>
                <c:pt idx="1647">
                  <c:v>49.42</c:v>
                </c:pt>
                <c:pt idx="1648">
                  <c:v>49.42</c:v>
                </c:pt>
                <c:pt idx="1649">
                  <c:v>49.41</c:v>
                </c:pt>
                <c:pt idx="1650">
                  <c:v>49.41</c:v>
                </c:pt>
                <c:pt idx="1651">
                  <c:v>49.4</c:v>
                </c:pt>
                <c:pt idx="1652">
                  <c:v>49.4</c:v>
                </c:pt>
                <c:pt idx="1653">
                  <c:v>49.39</c:v>
                </c:pt>
                <c:pt idx="1654">
                  <c:v>49.39</c:v>
                </c:pt>
                <c:pt idx="1655">
                  <c:v>49.39</c:v>
                </c:pt>
                <c:pt idx="1656">
                  <c:v>49.39</c:v>
                </c:pt>
                <c:pt idx="1657">
                  <c:v>49.39</c:v>
                </c:pt>
                <c:pt idx="1658">
                  <c:v>49.39</c:v>
                </c:pt>
                <c:pt idx="1659">
                  <c:v>49.39</c:v>
                </c:pt>
                <c:pt idx="1660">
                  <c:v>49.39</c:v>
                </c:pt>
                <c:pt idx="1661">
                  <c:v>49.39</c:v>
                </c:pt>
                <c:pt idx="1662">
                  <c:v>49.39</c:v>
                </c:pt>
                <c:pt idx="1663">
                  <c:v>49.39</c:v>
                </c:pt>
                <c:pt idx="1664">
                  <c:v>49.39</c:v>
                </c:pt>
                <c:pt idx="1665">
                  <c:v>49.4</c:v>
                </c:pt>
                <c:pt idx="1666">
                  <c:v>49.41</c:v>
                </c:pt>
                <c:pt idx="1667">
                  <c:v>49.42</c:v>
                </c:pt>
                <c:pt idx="1668">
                  <c:v>49.43</c:v>
                </c:pt>
                <c:pt idx="1669">
                  <c:v>49.44</c:v>
                </c:pt>
                <c:pt idx="1670">
                  <c:v>49.45</c:v>
                </c:pt>
                <c:pt idx="1671">
                  <c:v>49.45</c:v>
                </c:pt>
                <c:pt idx="1672">
                  <c:v>49.46</c:v>
                </c:pt>
                <c:pt idx="1673">
                  <c:v>49.47</c:v>
                </c:pt>
                <c:pt idx="1674">
                  <c:v>49.48</c:v>
                </c:pt>
                <c:pt idx="1675">
                  <c:v>49.5</c:v>
                </c:pt>
                <c:pt idx="1676">
                  <c:v>49.51</c:v>
                </c:pt>
                <c:pt idx="1677">
                  <c:v>49.52</c:v>
                </c:pt>
                <c:pt idx="1678">
                  <c:v>49.54</c:v>
                </c:pt>
                <c:pt idx="1679">
                  <c:v>49.55</c:v>
                </c:pt>
                <c:pt idx="1680">
                  <c:v>49.56</c:v>
                </c:pt>
                <c:pt idx="1681">
                  <c:v>49.57</c:v>
                </c:pt>
                <c:pt idx="1682">
                  <c:v>49.58</c:v>
                </c:pt>
                <c:pt idx="1683">
                  <c:v>49.58</c:v>
                </c:pt>
                <c:pt idx="1684">
                  <c:v>49.59</c:v>
                </c:pt>
                <c:pt idx="1685">
                  <c:v>49.59</c:v>
                </c:pt>
                <c:pt idx="1686">
                  <c:v>49.59</c:v>
                </c:pt>
                <c:pt idx="1687">
                  <c:v>49.6</c:v>
                </c:pt>
                <c:pt idx="1688">
                  <c:v>49.6</c:v>
                </c:pt>
                <c:pt idx="1689">
                  <c:v>49.6</c:v>
                </c:pt>
                <c:pt idx="1690">
                  <c:v>49.6</c:v>
                </c:pt>
                <c:pt idx="1691">
                  <c:v>49.6</c:v>
                </c:pt>
                <c:pt idx="1692">
                  <c:v>49.6</c:v>
                </c:pt>
                <c:pt idx="1693">
                  <c:v>49.6</c:v>
                </c:pt>
                <c:pt idx="1694">
                  <c:v>49.6</c:v>
                </c:pt>
                <c:pt idx="1695">
                  <c:v>49.6</c:v>
                </c:pt>
                <c:pt idx="1696">
                  <c:v>49.6</c:v>
                </c:pt>
                <c:pt idx="1697">
                  <c:v>49.6</c:v>
                </c:pt>
                <c:pt idx="1698">
                  <c:v>49.6</c:v>
                </c:pt>
                <c:pt idx="1699">
                  <c:v>49.6</c:v>
                </c:pt>
                <c:pt idx="1700">
                  <c:v>49.6</c:v>
                </c:pt>
                <c:pt idx="1701">
                  <c:v>49.6</c:v>
                </c:pt>
                <c:pt idx="1702">
                  <c:v>49.6</c:v>
                </c:pt>
                <c:pt idx="1703">
                  <c:v>49.6</c:v>
                </c:pt>
                <c:pt idx="1704">
                  <c:v>49.6</c:v>
                </c:pt>
                <c:pt idx="1705">
                  <c:v>49.6</c:v>
                </c:pt>
                <c:pt idx="1706">
                  <c:v>49.6</c:v>
                </c:pt>
                <c:pt idx="1707">
                  <c:v>49.6</c:v>
                </c:pt>
                <c:pt idx="1708">
                  <c:v>49.6</c:v>
                </c:pt>
                <c:pt idx="1709">
                  <c:v>49.6</c:v>
                </c:pt>
                <c:pt idx="1710">
                  <c:v>49.61</c:v>
                </c:pt>
                <c:pt idx="1711">
                  <c:v>49.62</c:v>
                </c:pt>
                <c:pt idx="1712">
                  <c:v>49.64</c:v>
                </c:pt>
                <c:pt idx="1713">
                  <c:v>49.66</c:v>
                </c:pt>
                <c:pt idx="1714">
                  <c:v>49.67</c:v>
                </c:pt>
                <c:pt idx="1715">
                  <c:v>49.68</c:v>
                </c:pt>
                <c:pt idx="1716">
                  <c:v>49.68</c:v>
                </c:pt>
                <c:pt idx="1717">
                  <c:v>49.69</c:v>
                </c:pt>
                <c:pt idx="1718">
                  <c:v>49.69</c:v>
                </c:pt>
                <c:pt idx="1719">
                  <c:v>49.7</c:v>
                </c:pt>
                <c:pt idx="1720">
                  <c:v>49.71</c:v>
                </c:pt>
                <c:pt idx="1721">
                  <c:v>49.72</c:v>
                </c:pt>
                <c:pt idx="1722">
                  <c:v>49.72</c:v>
                </c:pt>
                <c:pt idx="1723">
                  <c:v>49.72</c:v>
                </c:pt>
                <c:pt idx="1724">
                  <c:v>49.73</c:v>
                </c:pt>
                <c:pt idx="1725">
                  <c:v>49.73</c:v>
                </c:pt>
                <c:pt idx="1726">
                  <c:v>49.73</c:v>
                </c:pt>
                <c:pt idx="1727">
                  <c:v>49.73</c:v>
                </c:pt>
                <c:pt idx="1728">
                  <c:v>49.73</c:v>
                </c:pt>
                <c:pt idx="1729">
                  <c:v>49.73</c:v>
                </c:pt>
                <c:pt idx="1730">
                  <c:v>49.73</c:v>
                </c:pt>
                <c:pt idx="1731">
                  <c:v>49.73</c:v>
                </c:pt>
                <c:pt idx="1732">
                  <c:v>49.73</c:v>
                </c:pt>
                <c:pt idx="1733">
                  <c:v>49.73</c:v>
                </c:pt>
                <c:pt idx="1734">
                  <c:v>49.73</c:v>
                </c:pt>
                <c:pt idx="1735">
                  <c:v>49.73</c:v>
                </c:pt>
                <c:pt idx="1736">
                  <c:v>49.73</c:v>
                </c:pt>
                <c:pt idx="1737">
                  <c:v>49.73</c:v>
                </c:pt>
                <c:pt idx="1738">
                  <c:v>49.73</c:v>
                </c:pt>
                <c:pt idx="1739">
                  <c:v>49.73</c:v>
                </c:pt>
                <c:pt idx="1740">
                  <c:v>49.73</c:v>
                </c:pt>
                <c:pt idx="1741">
                  <c:v>49.73</c:v>
                </c:pt>
                <c:pt idx="1742">
                  <c:v>49.73</c:v>
                </c:pt>
                <c:pt idx="1743">
                  <c:v>49.73</c:v>
                </c:pt>
                <c:pt idx="1744">
                  <c:v>49.73</c:v>
                </c:pt>
                <c:pt idx="1745">
                  <c:v>49.73</c:v>
                </c:pt>
                <c:pt idx="1746">
                  <c:v>49.73</c:v>
                </c:pt>
                <c:pt idx="1747">
                  <c:v>49.73</c:v>
                </c:pt>
                <c:pt idx="1748">
                  <c:v>49.73</c:v>
                </c:pt>
                <c:pt idx="1749">
                  <c:v>49.73</c:v>
                </c:pt>
                <c:pt idx="1750">
                  <c:v>49.73</c:v>
                </c:pt>
                <c:pt idx="1751">
                  <c:v>49.73</c:v>
                </c:pt>
                <c:pt idx="1752">
                  <c:v>49.73</c:v>
                </c:pt>
                <c:pt idx="1753">
                  <c:v>49.73</c:v>
                </c:pt>
                <c:pt idx="1754">
                  <c:v>49.73</c:v>
                </c:pt>
                <c:pt idx="1755">
                  <c:v>49.73</c:v>
                </c:pt>
                <c:pt idx="1756">
                  <c:v>49.73</c:v>
                </c:pt>
                <c:pt idx="1757">
                  <c:v>49.73</c:v>
                </c:pt>
                <c:pt idx="1758">
                  <c:v>49.73</c:v>
                </c:pt>
                <c:pt idx="1759">
                  <c:v>49.73</c:v>
                </c:pt>
                <c:pt idx="1760">
                  <c:v>49.73</c:v>
                </c:pt>
                <c:pt idx="1761">
                  <c:v>49.73</c:v>
                </c:pt>
                <c:pt idx="1762">
                  <c:v>49.73</c:v>
                </c:pt>
                <c:pt idx="1763">
                  <c:v>49.73</c:v>
                </c:pt>
                <c:pt idx="1764">
                  <c:v>49.73</c:v>
                </c:pt>
                <c:pt idx="1765">
                  <c:v>49.73</c:v>
                </c:pt>
                <c:pt idx="1766">
                  <c:v>49.73</c:v>
                </c:pt>
                <c:pt idx="1767">
                  <c:v>49.73</c:v>
                </c:pt>
                <c:pt idx="1768">
                  <c:v>49.73</c:v>
                </c:pt>
                <c:pt idx="1769">
                  <c:v>49.73</c:v>
                </c:pt>
                <c:pt idx="1770">
                  <c:v>49.73</c:v>
                </c:pt>
                <c:pt idx="1771">
                  <c:v>49.73</c:v>
                </c:pt>
                <c:pt idx="1772">
                  <c:v>49.73</c:v>
                </c:pt>
                <c:pt idx="1773">
                  <c:v>49.73</c:v>
                </c:pt>
                <c:pt idx="1774">
                  <c:v>49.73</c:v>
                </c:pt>
                <c:pt idx="1775">
                  <c:v>49.73</c:v>
                </c:pt>
                <c:pt idx="1776">
                  <c:v>49.73</c:v>
                </c:pt>
                <c:pt idx="1777">
                  <c:v>49.73</c:v>
                </c:pt>
                <c:pt idx="1778">
                  <c:v>49.72</c:v>
                </c:pt>
                <c:pt idx="1779">
                  <c:v>49.72</c:v>
                </c:pt>
                <c:pt idx="1780">
                  <c:v>49.72</c:v>
                </c:pt>
                <c:pt idx="1781">
                  <c:v>49.71</c:v>
                </c:pt>
                <c:pt idx="1782">
                  <c:v>49.71</c:v>
                </c:pt>
                <c:pt idx="1783">
                  <c:v>49.71</c:v>
                </c:pt>
                <c:pt idx="1784">
                  <c:v>49.71</c:v>
                </c:pt>
                <c:pt idx="1785">
                  <c:v>49.71</c:v>
                </c:pt>
                <c:pt idx="1786">
                  <c:v>49.71</c:v>
                </c:pt>
                <c:pt idx="1787">
                  <c:v>49.71</c:v>
                </c:pt>
                <c:pt idx="1788">
                  <c:v>49.7</c:v>
                </c:pt>
                <c:pt idx="1789">
                  <c:v>49.7</c:v>
                </c:pt>
                <c:pt idx="1790">
                  <c:v>49.69</c:v>
                </c:pt>
                <c:pt idx="1791">
                  <c:v>49.68</c:v>
                </c:pt>
                <c:pt idx="1792">
                  <c:v>49.67</c:v>
                </c:pt>
                <c:pt idx="1793">
                  <c:v>49.67</c:v>
                </c:pt>
                <c:pt idx="1794">
                  <c:v>49.66</c:v>
                </c:pt>
                <c:pt idx="1795">
                  <c:v>49.65</c:v>
                </c:pt>
                <c:pt idx="1796">
                  <c:v>49.65</c:v>
                </c:pt>
                <c:pt idx="1797">
                  <c:v>49.64</c:v>
                </c:pt>
                <c:pt idx="1798">
                  <c:v>49.63</c:v>
                </c:pt>
                <c:pt idx="1799">
                  <c:v>49.62</c:v>
                </c:pt>
                <c:pt idx="1800">
                  <c:v>49.62</c:v>
                </c:pt>
                <c:pt idx="1801">
                  <c:v>49.61</c:v>
                </c:pt>
                <c:pt idx="1802">
                  <c:v>49.61</c:v>
                </c:pt>
                <c:pt idx="1803">
                  <c:v>49.6</c:v>
                </c:pt>
                <c:pt idx="1804">
                  <c:v>49.6</c:v>
                </c:pt>
                <c:pt idx="1805">
                  <c:v>49.6</c:v>
                </c:pt>
                <c:pt idx="1806">
                  <c:v>49.6</c:v>
                </c:pt>
                <c:pt idx="1807">
                  <c:v>49.6</c:v>
                </c:pt>
                <c:pt idx="1808">
                  <c:v>49.6</c:v>
                </c:pt>
                <c:pt idx="1809">
                  <c:v>49.6</c:v>
                </c:pt>
                <c:pt idx="1810">
                  <c:v>49.6</c:v>
                </c:pt>
                <c:pt idx="1811">
                  <c:v>49.6</c:v>
                </c:pt>
                <c:pt idx="1812">
                  <c:v>49.6</c:v>
                </c:pt>
                <c:pt idx="1813">
                  <c:v>49.6</c:v>
                </c:pt>
                <c:pt idx="1814">
                  <c:v>49.6</c:v>
                </c:pt>
                <c:pt idx="1815">
                  <c:v>49.6</c:v>
                </c:pt>
                <c:pt idx="1816">
                  <c:v>49.6</c:v>
                </c:pt>
                <c:pt idx="1817">
                  <c:v>49.6</c:v>
                </c:pt>
                <c:pt idx="1818">
                  <c:v>49.6</c:v>
                </c:pt>
                <c:pt idx="1819">
                  <c:v>49.6</c:v>
                </c:pt>
                <c:pt idx="1820">
                  <c:v>49.6</c:v>
                </c:pt>
                <c:pt idx="1821">
                  <c:v>49.6</c:v>
                </c:pt>
                <c:pt idx="1822">
                  <c:v>49.6</c:v>
                </c:pt>
                <c:pt idx="1823">
                  <c:v>49.6</c:v>
                </c:pt>
                <c:pt idx="1824">
                  <c:v>49.6</c:v>
                </c:pt>
                <c:pt idx="1825">
                  <c:v>49.6</c:v>
                </c:pt>
                <c:pt idx="1826">
                  <c:v>49.6</c:v>
                </c:pt>
                <c:pt idx="1827">
                  <c:v>49.6</c:v>
                </c:pt>
                <c:pt idx="1828">
                  <c:v>49.6</c:v>
                </c:pt>
                <c:pt idx="1829">
                  <c:v>49.6</c:v>
                </c:pt>
                <c:pt idx="1830">
                  <c:v>49.6</c:v>
                </c:pt>
                <c:pt idx="1831">
                  <c:v>49.6</c:v>
                </c:pt>
                <c:pt idx="1832">
                  <c:v>49.6</c:v>
                </c:pt>
                <c:pt idx="1833">
                  <c:v>49.6</c:v>
                </c:pt>
                <c:pt idx="1834">
                  <c:v>49.6</c:v>
                </c:pt>
                <c:pt idx="1835">
                  <c:v>49.6</c:v>
                </c:pt>
                <c:pt idx="1836">
                  <c:v>49.6</c:v>
                </c:pt>
                <c:pt idx="1837">
                  <c:v>49.6</c:v>
                </c:pt>
                <c:pt idx="1838">
                  <c:v>49.6</c:v>
                </c:pt>
                <c:pt idx="1839">
                  <c:v>49.6</c:v>
                </c:pt>
                <c:pt idx="1840">
                  <c:v>49.6</c:v>
                </c:pt>
                <c:pt idx="1841">
                  <c:v>49.6</c:v>
                </c:pt>
                <c:pt idx="1842">
                  <c:v>49.6</c:v>
                </c:pt>
                <c:pt idx="1843">
                  <c:v>49.6</c:v>
                </c:pt>
                <c:pt idx="1844">
                  <c:v>49.6</c:v>
                </c:pt>
                <c:pt idx="1845">
                  <c:v>49.6</c:v>
                </c:pt>
                <c:pt idx="1846">
                  <c:v>49.6</c:v>
                </c:pt>
                <c:pt idx="1847">
                  <c:v>49.6</c:v>
                </c:pt>
                <c:pt idx="1848">
                  <c:v>49.6</c:v>
                </c:pt>
                <c:pt idx="1849">
                  <c:v>49.6</c:v>
                </c:pt>
                <c:pt idx="1850">
                  <c:v>49.6</c:v>
                </c:pt>
                <c:pt idx="1851">
                  <c:v>49.6</c:v>
                </c:pt>
                <c:pt idx="1852">
                  <c:v>49.6</c:v>
                </c:pt>
                <c:pt idx="1853">
                  <c:v>49.6</c:v>
                </c:pt>
                <c:pt idx="1854">
                  <c:v>49.6</c:v>
                </c:pt>
                <c:pt idx="1855">
                  <c:v>49.6</c:v>
                </c:pt>
                <c:pt idx="1856">
                  <c:v>49.6</c:v>
                </c:pt>
                <c:pt idx="1857">
                  <c:v>49.6</c:v>
                </c:pt>
                <c:pt idx="1858">
                  <c:v>49.6</c:v>
                </c:pt>
                <c:pt idx="1859">
                  <c:v>49.6</c:v>
                </c:pt>
                <c:pt idx="1860">
                  <c:v>49.6</c:v>
                </c:pt>
                <c:pt idx="1861">
                  <c:v>49.6</c:v>
                </c:pt>
                <c:pt idx="1862">
                  <c:v>49.6</c:v>
                </c:pt>
                <c:pt idx="1863">
                  <c:v>49.6</c:v>
                </c:pt>
                <c:pt idx="1864">
                  <c:v>49.6</c:v>
                </c:pt>
                <c:pt idx="1865">
                  <c:v>49.6</c:v>
                </c:pt>
                <c:pt idx="1866">
                  <c:v>49.6</c:v>
                </c:pt>
                <c:pt idx="1867">
                  <c:v>49.6</c:v>
                </c:pt>
                <c:pt idx="1868">
                  <c:v>49.59</c:v>
                </c:pt>
                <c:pt idx="1869">
                  <c:v>49.58</c:v>
                </c:pt>
                <c:pt idx="1870">
                  <c:v>49.58</c:v>
                </c:pt>
                <c:pt idx="1871">
                  <c:v>49.57</c:v>
                </c:pt>
                <c:pt idx="1872">
                  <c:v>49.56</c:v>
                </c:pt>
                <c:pt idx="1873">
                  <c:v>49.56</c:v>
                </c:pt>
                <c:pt idx="1874">
                  <c:v>49.56</c:v>
                </c:pt>
                <c:pt idx="1875">
                  <c:v>49.56</c:v>
                </c:pt>
                <c:pt idx="1876">
                  <c:v>49.55</c:v>
                </c:pt>
                <c:pt idx="1877">
                  <c:v>49.55</c:v>
                </c:pt>
                <c:pt idx="1878">
                  <c:v>49.54</c:v>
                </c:pt>
                <c:pt idx="1879">
                  <c:v>49.54</c:v>
                </c:pt>
                <c:pt idx="1880">
                  <c:v>49.54</c:v>
                </c:pt>
                <c:pt idx="1881">
                  <c:v>49.53</c:v>
                </c:pt>
                <c:pt idx="1882">
                  <c:v>49.53</c:v>
                </c:pt>
                <c:pt idx="1883">
                  <c:v>49.52</c:v>
                </c:pt>
                <c:pt idx="1884">
                  <c:v>49.51</c:v>
                </c:pt>
                <c:pt idx="1885">
                  <c:v>49.5</c:v>
                </c:pt>
                <c:pt idx="1886">
                  <c:v>49.5</c:v>
                </c:pt>
                <c:pt idx="1887">
                  <c:v>49.49</c:v>
                </c:pt>
                <c:pt idx="1888">
                  <c:v>49.49</c:v>
                </c:pt>
                <c:pt idx="1889">
                  <c:v>49.48</c:v>
                </c:pt>
                <c:pt idx="1890">
                  <c:v>49.48</c:v>
                </c:pt>
                <c:pt idx="1891">
                  <c:v>49.47</c:v>
                </c:pt>
                <c:pt idx="1892">
                  <c:v>49.47</c:v>
                </c:pt>
                <c:pt idx="1893">
                  <c:v>49.46</c:v>
                </c:pt>
                <c:pt idx="1894">
                  <c:v>49.46</c:v>
                </c:pt>
                <c:pt idx="1895">
                  <c:v>49.45</c:v>
                </c:pt>
                <c:pt idx="1896">
                  <c:v>49.44</c:v>
                </c:pt>
                <c:pt idx="1897">
                  <c:v>49.43</c:v>
                </c:pt>
                <c:pt idx="1898">
                  <c:v>49.41</c:v>
                </c:pt>
                <c:pt idx="1899">
                  <c:v>49.4</c:v>
                </c:pt>
                <c:pt idx="1900">
                  <c:v>49.39</c:v>
                </c:pt>
                <c:pt idx="1901">
                  <c:v>49.38</c:v>
                </c:pt>
                <c:pt idx="1902">
                  <c:v>49.37</c:v>
                </c:pt>
                <c:pt idx="1903">
                  <c:v>49.37</c:v>
                </c:pt>
                <c:pt idx="1904">
                  <c:v>49.37</c:v>
                </c:pt>
                <c:pt idx="1905">
                  <c:v>49.37</c:v>
                </c:pt>
                <c:pt idx="1906">
                  <c:v>49.36</c:v>
                </c:pt>
                <c:pt idx="1907">
                  <c:v>49.36</c:v>
                </c:pt>
                <c:pt idx="1908">
                  <c:v>49.37</c:v>
                </c:pt>
                <c:pt idx="1909">
                  <c:v>49.36</c:v>
                </c:pt>
                <c:pt idx="1910">
                  <c:v>49.37</c:v>
                </c:pt>
                <c:pt idx="1911">
                  <c:v>49.37</c:v>
                </c:pt>
                <c:pt idx="1912">
                  <c:v>49.37</c:v>
                </c:pt>
                <c:pt idx="1913">
                  <c:v>49.37</c:v>
                </c:pt>
                <c:pt idx="1914">
                  <c:v>49.38</c:v>
                </c:pt>
                <c:pt idx="1915">
                  <c:v>49.38</c:v>
                </c:pt>
                <c:pt idx="1916">
                  <c:v>49.39</c:v>
                </c:pt>
                <c:pt idx="1917">
                  <c:v>49.39</c:v>
                </c:pt>
                <c:pt idx="1918">
                  <c:v>49.4</c:v>
                </c:pt>
                <c:pt idx="1919">
                  <c:v>49.41</c:v>
                </c:pt>
                <c:pt idx="1920">
                  <c:v>49.42</c:v>
                </c:pt>
                <c:pt idx="1921">
                  <c:v>49.44</c:v>
                </c:pt>
                <c:pt idx="1922">
                  <c:v>49.45</c:v>
                </c:pt>
                <c:pt idx="1923">
                  <c:v>49.46</c:v>
                </c:pt>
                <c:pt idx="1924">
                  <c:v>49.47</c:v>
                </c:pt>
                <c:pt idx="1925">
                  <c:v>49.47</c:v>
                </c:pt>
                <c:pt idx="1926">
                  <c:v>49.48</c:v>
                </c:pt>
                <c:pt idx="1927">
                  <c:v>49.48</c:v>
                </c:pt>
                <c:pt idx="1928">
                  <c:v>49.49</c:v>
                </c:pt>
                <c:pt idx="1929">
                  <c:v>49.5</c:v>
                </c:pt>
                <c:pt idx="1930">
                  <c:v>49.51</c:v>
                </c:pt>
                <c:pt idx="1931">
                  <c:v>49.52</c:v>
                </c:pt>
                <c:pt idx="1932">
                  <c:v>49.53</c:v>
                </c:pt>
                <c:pt idx="1933">
                  <c:v>49.55</c:v>
                </c:pt>
                <c:pt idx="1934">
                  <c:v>49.55</c:v>
                </c:pt>
                <c:pt idx="1935">
                  <c:v>49.55</c:v>
                </c:pt>
                <c:pt idx="1936">
                  <c:v>49.56</c:v>
                </c:pt>
                <c:pt idx="1937">
                  <c:v>49.56</c:v>
                </c:pt>
                <c:pt idx="1938">
                  <c:v>49.57</c:v>
                </c:pt>
                <c:pt idx="1939">
                  <c:v>49.58</c:v>
                </c:pt>
                <c:pt idx="1940">
                  <c:v>49.59</c:v>
                </c:pt>
                <c:pt idx="1941">
                  <c:v>49.59</c:v>
                </c:pt>
                <c:pt idx="1942">
                  <c:v>49.6</c:v>
                </c:pt>
                <c:pt idx="1943">
                  <c:v>49.6</c:v>
                </c:pt>
                <c:pt idx="1944">
                  <c:v>49.6</c:v>
                </c:pt>
                <c:pt idx="1945">
                  <c:v>49.6</c:v>
                </c:pt>
                <c:pt idx="1946">
                  <c:v>49.6</c:v>
                </c:pt>
                <c:pt idx="1947">
                  <c:v>49.6</c:v>
                </c:pt>
                <c:pt idx="1948">
                  <c:v>49.6</c:v>
                </c:pt>
                <c:pt idx="1949">
                  <c:v>49.6</c:v>
                </c:pt>
                <c:pt idx="1950">
                  <c:v>49.6</c:v>
                </c:pt>
                <c:pt idx="1951">
                  <c:v>49.6</c:v>
                </c:pt>
                <c:pt idx="1952">
                  <c:v>49.6</c:v>
                </c:pt>
                <c:pt idx="1953">
                  <c:v>49.6</c:v>
                </c:pt>
                <c:pt idx="1954">
                  <c:v>49.6</c:v>
                </c:pt>
                <c:pt idx="1955">
                  <c:v>49.6</c:v>
                </c:pt>
                <c:pt idx="1956">
                  <c:v>49.6</c:v>
                </c:pt>
                <c:pt idx="1957">
                  <c:v>49.6</c:v>
                </c:pt>
                <c:pt idx="1958">
                  <c:v>49.6</c:v>
                </c:pt>
                <c:pt idx="1959">
                  <c:v>49.6</c:v>
                </c:pt>
                <c:pt idx="1960">
                  <c:v>49.6</c:v>
                </c:pt>
                <c:pt idx="1961">
                  <c:v>49.6</c:v>
                </c:pt>
                <c:pt idx="1962">
                  <c:v>49.6</c:v>
                </c:pt>
                <c:pt idx="1963">
                  <c:v>49.6</c:v>
                </c:pt>
                <c:pt idx="1964">
                  <c:v>49.6</c:v>
                </c:pt>
                <c:pt idx="1965">
                  <c:v>49.61</c:v>
                </c:pt>
                <c:pt idx="1966">
                  <c:v>49.61</c:v>
                </c:pt>
                <c:pt idx="1967">
                  <c:v>49.62</c:v>
                </c:pt>
                <c:pt idx="1968">
                  <c:v>49.63</c:v>
                </c:pt>
                <c:pt idx="1969">
                  <c:v>49.64</c:v>
                </c:pt>
                <c:pt idx="1970">
                  <c:v>49.65</c:v>
                </c:pt>
                <c:pt idx="1971">
                  <c:v>49.66</c:v>
                </c:pt>
                <c:pt idx="1972">
                  <c:v>49.68</c:v>
                </c:pt>
                <c:pt idx="1973">
                  <c:v>49.69</c:v>
                </c:pt>
                <c:pt idx="1974">
                  <c:v>49.7</c:v>
                </c:pt>
                <c:pt idx="1975">
                  <c:v>49.71</c:v>
                </c:pt>
                <c:pt idx="1976">
                  <c:v>49.72</c:v>
                </c:pt>
                <c:pt idx="1977">
                  <c:v>49.72</c:v>
                </c:pt>
                <c:pt idx="1978">
                  <c:v>49.72</c:v>
                </c:pt>
                <c:pt idx="1979">
                  <c:v>49.72</c:v>
                </c:pt>
                <c:pt idx="1980">
                  <c:v>49.73</c:v>
                </c:pt>
                <c:pt idx="1981">
                  <c:v>49.73</c:v>
                </c:pt>
                <c:pt idx="1982">
                  <c:v>49.73</c:v>
                </c:pt>
                <c:pt idx="1983">
                  <c:v>49.73</c:v>
                </c:pt>
                <c:pt idx="1984">
                  <c:v>49.73</c:v>
                </c:pt>
                <c:pt idx="1985">
                  <c:v>49.73</c:v>
                </c:pt>
                <c:pt idx="1986">
                  <c:v>49.73</c:v>
                </c:pt>
                <c:pt idx="1987">
                  <c:v>49.73</c:v>
                </c:pt>
                <c:pt idx="1988">
                  <c:v>49.73</c:v>
                </c:pt>
                <c:pt idx="1989">
                  <c:v>49.73</c:v>
                </c:pt>
                <c:pt idx="1990">
                  <c:v>49.73</c:v>
                </c:pt>
                <c:pt idx="1991">
                  <c:v>49.73</c:v>
                </c:pt>
                <c:pt idx="1992">
                  <c:v>49.73</c:v>
                </c:pt>
                <c:pt idx="1993">
                  <c:v>49.73</c:v>
                </c:pt>
                <c:pt idx="1994">
                  <c:v>49.73</c:v>
                </c:pt>
                <c:pt idx="1995">
                  <c:v>49.73</c:v>
                </c:pt>
                <c:pt idx="1996">
                  <c:v>49.73</c:v>
                </c:pt>
                <c:pt idx="1997">
                  <c:v>49.73</c:v>
                </c:pt>
                <c:pt idx="1998">
                  <c:v>49.73</c:v>
                </c:pt>
                <c:pt idx="1999">
                  <c:v>49.73</c:v>
                </c:pt>
                <c:pt idx="2000">
                  <c:v>49.73</c:v>
                </c:pt>
                <c:pt idx="2001">
                  <c:v>49.73</c:v>
                </c:pt>
                <c:pt idx="2002">
                  <c:v>49.73</c:v>
                </c:pt>
                <c:pt idx="2003">
                  <c:v>49.73</c:v>
                </c:pt>
                <c:pt idx="2004">
                  <c:v>49.73</c:v>
                </c:pt>
                <c:pt idx="2005">
                  <c:v>49.73</c:v>
                </c:pt>
                <c:pt idx="2006">
                  <c:v>49.73</c:v>
                </c:pt>
                <c:pt idx="2007">
                  <c:v>49.73</c:v>
                </c:pt>
                <c:pt idx="2008">
                  <c:v>49.73</c:v>
                </c:pt>
                <c:pt idx="2009">
                  <c:v>49.73</c:v>
                </c:pt>
                <c:pt idx="2010">
                  <c:v>49.73</c:v>
                </c:pt>
                <c:pt idx="2011">
                  <c:v>49.73</c:v>
                </c:pt>
                <c:pt idx="2012">
                  <c:v>49.73</c:v>
                </c:pt>
                <c:pt idx="2013">
                  <c:v>49.73</c:v>
                </c:pt>
                <c:pt idx="2014">
                  <c:v>49.73</c:v>
                </c:pt>
                <c:pt idx="2015">
                  <c:v>49.73</c:v>
                </c:pt>
                <c:pt idx="2016">
                  <c:v>49.73</c:v>
                </c:pt>
                <c:pt idx="2017">
                  <c:v>49.73</c:v>
                </c:pt>
                <c:pt idx="2018">
                  <c:v>49.73</c:v>
                </c:pt>
                <c:pt idx="2019">
                  <c:v>49.73</c:v>
                </c:pt>
                <c:pt idx="2020">
                  <c:v>49.73</c:v>
                </c:pt>
                <c:pt idx="2021">
                  <c:v>49.73</c:v>
                </c:pt>
                <c:pt idx="2022">
                  <c:v>49.73</c:v>
                </c:pt>
                <c:pt idx="2023">
                  <c:v>49.73</c:v>
                </c:pt>
                <c:pt idx="2024">
                  <c:v>49.73</c:v>
                </c:pt>
                <c:pt idx="2025">
                  <c:v>49.73</c:v>
                </c:pt>
                <c:pt idx="2026">
                  <c:v>49.73</c:v>
                </c:pt>
                <c:pt idx="2027">
                  <c:v>49.73</c:v>
                </c:pt>
                <c:pt idx="2028">
                  <c:v>49.73</c:v>
                </c:pt>
                <c:pt idx="2029">
                  <c:v>49.73</c:v>
                </c:pt>
                <c:pt idx="2030">
                  <c:v>49.73</c:v>
                </c:pt>
                <c:pt idx="2031">
                  <c:v>49.73</c:v>
                </c:pt>
                <c:pt idx="2032">
                  <c:v>49.73</c:v>
                </c:pt>
                <c:pt idx="2033">
                  <c:v>49.72</c:v>
                </c:pt>
                <c:pt idx="2034">
                  <c:v>49.72</c:v>
                </c:pt>
                <c:pt idx="2035">
                  <c:v>49.72</c:v>
                </c:pt>
                <c:pt idx="2036">
                  <c:v>49.72</c:v>
                </c:pt>
                <c:pt idx="2037">
                  <c:v>49.71</c:v>
                </c:pt>
                <c:pt idx="2038">
                  <c:v>49.71</c:v>
                </c:pt>
                <c:pt idx="2039">
                  <c:v>49.71</c:v>
                </c:pt>
                <c:pt idx="2040">
                  <c:v>49.7</c:v>
                </c:pt>
                <c:pt idx="2041">
                  <c:v>49.69</c:v>
                </c:pt>
                <c:pt idx="2042">
                  <c:v>49.69</c:v>
                </c:pt>
                <c:pt idx="2043">
                  <c:v>49.69</c:v>
                </c:pt>
                <c:pt idx="2044">
                  <c:v>49.68</c:v>
                </c:pt>
                <c:pt idx="2045">
                  <c:v>49.67</c:v>
                </c:pt>
                <c:pt idx="2046">
                  <c:v>49.66</c:v>
                </c:pt>
                <c:pt idx="2047">
                  <c:v>49.65</c:v>
                </c:pt>
                <c:pt idx="2048">
                  <c:v>49.65</c:v>
                </c:pt>
                <c:pt idx="2049">
                  <c:v>49.64</c:v>
                </c:pt>
                <c:pt idx="2050">
                  <c:v>49.63</c:v>
                </c:pt>
                <c:pt idx="2051">
                  <c:v>49.62</c:v>
                </c:pt>
                <c:pt idx="2052">
                  <c:v>49.62</c:v>
                </c:pt>
                <c:pt idx="2053">
                  <c:v>49.61</c:v>
                </c:pt>
                <c:pt idx="2054">
                  <c:v>49.61</c:v>
                </c:pt>
                <c:pt idx="2055">
                  <c:v>49.61</c:v>
                </c:pt>
                <c:pt idx="2056">
                  <c:v>49.6</c:v>
                </c:pt>
                <c:pt idx="2057">
                  <c:v>49.6</c:v>
                </c:pt>
                <c:pt idx="2058">
                  <c:v>49.6</c:v>
                </c:pt>
                <c:pt idx="2059">
                  <c:v>49.6</c:v>
                </c:pt>
                <c:pt idx="2060">
                  <c:v>49.6</c:v>
                </c:pt>
                <c:pt idx="2061">
                  <c:v>49.6</c:v>
                </c:pt>
                <c:pt idx="2062">
                  <c:v>49.6</c:v>
                </c:pt>
                <c:pt idx="2063">
                  <c:v>49.6</c:v>
                </c:pt>
                <c:pt idx="2064">
                  <c:v>49.6</c:v>
                </c:pt>
                <c:pt idx="2065">
                  <c:v>49.6</c:v>
                </c:pt>
                <c:pt idx="2066">
                  <c:v>49.6</c:v>
                </c:pt>
                <c:pt idx="2067">
                  <c:v>49.6</c:v>
                </c:pt>
                <c:pt idx="2068">
                  <c:v>49.6</c:v>
                </c:pt>
                <c:pt idx="2069">
                  <c:v>49.6</c:v>
                </c:pt>
                <c:pt idx="2070">
                  <c:v>49.6</c:v>
                </c:pt>
                <c:pt idx="2071">
                  <c:v>49.6</c:v>
                </c:pt>
                <c:pt idx="2072">
                  <c:v>49.6</c:v>
                </c:pt>
                <c:pt idx="2073">
                  <c:v>49.6</c:v>
                </c:pt>
                <c:pt idx="2074">
                  <c:v>49.6</c:v>
                </c:pt>
                <c:pt idx="2075">
                  <c:v>49.6</c:v>
                </c:pt>
                <c:pt idx="2076">
                  <c:v>49.6</c:v>
                </c:pt>
                <c:pt idx="2077">
                  <c:v>49.6</c:v>
                </c:pt>
                <c:pt idx="2078">
                  <c:v>49.6</c:v>
                </c:pt>
                <c:pt idx="2079">
                  <c:v>49.6</c:v>
                </c:pt>
                <c:pt idx="2080">
                  <c:v>49.6</c:v>
                </c:pt>
                <c:pt idx="2081">
                  <c:v>49.6</c:v>
                </c:pt>
                <c:pt idx="2082">
                  <c:v>49.6</c:v>
                </c:pt>
                <c:pt idx="2083">
                  <c:v>49.6</c:v>
                </c:pt>
                <c:pt idx="2084">
                  <c:v>49.6</c:v>
                </c:pt>
                <c:pt idx="2085">
                  <c:v>49.6</c:v>
                </c:pt>
                <c:pt idx="2086">
                  <c:v>49.6</c:v>
                </c:pt>
                <c:pt idx="2087">
                  <c:v>49.6</c:v>
                </c:pt>
                <c:pt idx="2088">
                  <c:v>49.6</c:v>
                </c:pt>
                <c:pt idx="2089">
                  <c:v>49.6</c:v>
                </c:pt>
                <c:pt idx="2090">
                  <c:v>49.61</c:v>
                </c:pt>
                <c:pt idx="2091">
                  <c:v>49.6</c:v>
                </c:pt>
                <c:pt idx="2092">
                  <c:v>49.6</c:v>
                </c:pt>
                <c:pt idx="2093">
                  <c:v>49.6</c:v>
                </c:pt>
                <c:pt idx="2094">
                  <c:v>49.6</c:v>
                </c:pt>
                <c:pt idx="2095">
                  <c:v>49.6</c:v>
                </c:pt>
                <c:pt idx="2096">
                  <c:v>49.6</c:v>
                </c:pt>
                <c:pt idx="2097">
                  <c:v>49.6</c:v>
                </c:pt>
                <c:pt idx="2098">
                  <c:v>49.6</c:v>
                </c:pt>
                <c:pt idx="2099">
                  <c:v>49.6</c:v>
                </c:pt>
                <c:pt idx="2100">
                  <c:v>49.6</c:v>
                </c:pt>
                <c:pt idx="2101">
                  <c:v>49.6</c:v>
                </c:pt>
                <c:pt idx="2102">
                  <c:v>49.6</c:v>
                </c:pt>
                <c:pt idx="2103">
                  <c:v>49.6</c:v>
                </c:pt>
                <c:pt idx="2104">
                  <c:v>49.6</c:v>
                </c:pt>
                <c:pt idx="2105">
                  <c:v>49.6</c:v>
                </c:pt>
                <c:pt idx="2106">
                  <c:v>49.6</c:v>
                </c:pt>
                <c:pt idx="2107">
                  <c:v>49.6</c:v>
                </c:pt>
                <c:pt idx="2108">
                  <c:v>49.6</c:v>
                </c:pt>
                <c:pt idx="2109">
                  <c:v>49.6</c:v>
                </c:pt>
                <c:pt idx="2110">
                  <c:v>49.6</c:v>
                </c:pt>
                <c:pt idx="2111">
                  <c:v>49.6</c:v>
                </c:pt>
                <c:pt idx="2112">
                  <c:v>49.6</c:v>
                </c:pt>
                <c:pt idx="2113">
                  <c:v>49.6</c:v>
                </c:pt>
                <c:pt idx="2114">
                  <c:v>49.6</c:v>
                </c:pt>
                <c:pt idx="2115">
                  <c:v>49.6</c:v>
                </c:pt>
                <c:pt idx="2116">
                  <c:v>49.6</c:v>
                </c:pt>
                <c:pt idx="2117">
                  <c:v>49.6</c:v>
                </c:pt>
                <c:pt idx="2118">
                  <c:v>49.6</c:v>
                </c:pt>
                <c:pt idx="2119">
                  <c:v>49.6</c:v>
                </c:pt>
                <c:pt idx="2120">
                  <c:v>49.6</c:v>
                </c:pt>
                <c:pt idx="2121">
                  <c:v>49.6</c:v>
                </c:pt>
                <c:pt idx="2122">
                  <c:v>49.6</c:v>
                </c:pt>
                <c:pt idx="2123">
                  <c:v>49.6</c:v>
                </c:pt>
                <c:pt idx="2124">
                  <c:v>49.6</c:v>
                </c:pt>
                <c:pt idx="2125">
                  <c:v>49.6</c:v>
                </c:pt>
                <c:pt idx="2126">
                  <c:v>49.6</c:v>
                </c:pt>
                <c:pt idx="2127">
                  <c:v>49.6</c:v>
                </c:pt>
                <c:pt idx="2128">
                  <c:v>49.6</c:v>
                </c:pt>
                <c:pt idx="2129">
                  <c:v>49.6</c:v>
                </c:pt>
                <c:pt idx="2130">
                  <c:v>49.6</c:v>
                </c:pt>
                <c:pt idx="2131">
                  <c:v>49.6</c:v>
                </c:pt>
                <c:pt idx="2132">
                  <c:v>49.6</c:v>
                </c:pt>
                <c:pt idx="2133">
                  <c:v>49.6</c:v>
                </c:pt>
                <c:pt idx="2134">
                  <c:v>49.6</c:v>
                </c:pt>
                <c:pt idx="2135">
                  <c:v>49.6</c:v>
                </c:pt>
                <c:pt idx="2136">
                  <c:v>49.6</c:v>
                </c:pt>
                <c:pt idx="2137">
                  <c:v>49.6</c:v>
                </c:pt>
                <c:pt idx="2138">
                  <c:v>49.6</c:v>
                </c:pt>
                <c:pt idx="2139">
                  <c:v>49.6</c:v>
                </c:pt>
                <c:pt idx="2140">
                  <c:v>49.6</c:v>
                </c:pt>
                <c:pt idx="2141">
                  <c:v>49.6</c:v>
                </c:pt>
                <c:pt idx="2142">
                  <c:v>49.6</c:v>
                </c:pt>
                <c:pt idx="2143">
                  <c:v>49.6</c:v>
                </c:pt>
                <c:pt idx="2144">
                  <c:v>49.6</c:v>
                </c:pt>
                <c:pt idx="2145">
                  <c:v>49.6</c:v>
                </c:pt>
                <c:pt idx="2146">
                  <c:v>49.6</c:v>
                </c:pt>
                <c:pt idx="2147">
                  <c:v>49.6</c:v>
                </c:pt>
                <c:pt idx="2148">
                  <c:v>49.6</c:v>
                </c:pt>
                <c:pt idx="2149">
                  <c:v>49.6</c:v>
                </c:pt>
                <c:pt idx="2150">
                  <c:v>49.6</c:v>
                </c:pt>
                <c:pt idx="2151">
                  <c:v>49.6</c:v>
                </c:pt>
                <c:pt idx="2152">
                  <c:v>49.6</c:v>
                </c:pt>
                <c:pt idx="2153">
                  <c:v>49.6</c:v>
                </c:pt>
                <c:pt idx="2154">
                  <c:v>49.6</c:v>
                </c:pt>
                <c:pt idx="2155">
                  <c:v>49.6</c:v>
                </c:pt>
                <c:pt idx="2156">
                  <c:v>49.59</c:v>
                </c:pt>
                <c:pt idx="2157">
                  <c:v>49.59</c:v>
                </c:pt>
                <c:pt idx="2158">
                  <c:v>49.58</c:v>
                </c:pt>
                <c:pt idx="2159">
                  <c:v>49.58</c:v>
                </c:pt>
                <c:pt idx="2160">
                  <c:v>49.57</c:v>
                </c:pt>
                <c:pt idx="2161">
                  <c:v>49.57</c:v>
                </c:pt>
                <c:pt idx="2162">
                  <c:v>49.56</c:v>
                </c:pt>
                <c:pt idx="2163">
                  <c:v>49.55</c:v>
                </c:pt>
                <c:pt idx="2164">
                  <c:v>49.55</c:v>
                </c:pt>
                <c:pt idx="2165">
                  <c:v>49.54</c:v>
                </c:pt>
                <c:pt idx="2166">
                  <c:v>49.53</c:v>
                </c:pt>
                <c:pt idx="2167">
                  <c:v>49.52</c:v>
                </c:pt>
                <c:pt idx="2168">
                  <c:v>49.51</c:v>
                </c:pt>
                <c:pt idx="2169">
                  <c:v>49.5</c:v>
                </c:pt>
                <c:pt idx="2170">
                  <c:v>49.5</c:v>
                </c:pt>
                <c:pt idx="2171">
                  <c:v>49.49</c:v>
                </c:pt>
                <c:pt idx="2172">
                  <c:v>49.48</c:v>
                </c:pt>
                <c:pt idx="2173">
                  <c:v>49.47</c:v>
                </c:pt>
                <c:pt idx="2174">
                  <c:v>49.45</c:v>
                </c:pt>
                <c:pt idx="2175">
                  <c:v>49.44</c:v>
                </c:pt>
                <c:pt idx="2176">
                  <c:v>49.42</c:v>
                </c:pt>
                <c:pt idx="2177">
                  <c:v>49.42</c:v>
                </c:pt>
                <c:pt idx="2178">
                  <c:v>49.42</c:v>
                </c:pt>
                <c:pt idx="2179">
                  <c:v>49.41</c:v>
                </c:pt>
                <c:pt idx="2180">
                  <c:v>49.41</c:v>
                </c:pt>
                <c:pt idx="2181">
                  <c:v>49.4</c:v>
                </c:pt>
                <c:pt idx="2182">
                  <c:v>49.4</c:v>
                </c:pt>
                <c:pt idx="2183">
                  <c:v>49.39</c:v>
                </c:pt>
                <c:pt idx="2184">
                  <c:v>49.39</c:v>
                </c:pt>
                <c:pt idx="2185">
                  <c:v>49.39</c:v>
                </c:pt>
                <c:pt idx="2186">
                  <c:v>49.38</c:v>
                </c:pt>
                <c:pt idx="2187">
                  <c:v>49.38</c:v>
                </c:pt>
                <c:pt idx="2188">
                  <c:v>49.39</c:v>
                </c:pt>
                <c:pt idx="2189">
                  <c:v>49.38</c:v>
                </c:pt>
                <c:pt idx="2190">
                  <c:v>49.39</c:v>
                </c:pt>
                <c:pt idx="2191">
                  <c:v>49.39</c:v>
                </c:pt>
                <c:pt idx="2192">
                  <c:v>49.39</c:v>
                </c:pt>
                <c:pt idx="2193">
                  <c:v>49.4</c:v>
                </c:pt>
                <c:pt idx="2194">
                  <c:v>49.4</c:v>
                </c:pt>
                <c:pt idx="2195">
                  <c:v>49.4</c:v>
                </c:pt>
                <c:pt idx="2196">
                  <c:v>49.4</c:v>
                </c:pt>
                <c:pt idx="2197">
                  <c:v>49.4</c:v>
                </c:pt>
                <c:pt idx="2198">
                  <c:v>49.4</c:v>
                </c:pt>
                <c:pt idx="2199">
                  <c:v>49.4</c:v>
                </c:pt>
                <c:pt idx="2200">
                  <c:v>49.4</c:v>
                </c:pt>
                <c:pt idx="2201">
                  <c:v>49.41</c:v>
                </c:pt>
                <c:pt idx="2202">
                  <c:v>49.41</c:v>
                </c:pt>
                <c:pt idx="2203">
                  <c:v>49.41</c:v>
                </c:pt>
                <c:pt idx="2204">
                  <c:v>49.42</c:v>
                </c:pt>
                <c:pt idx="2205">
                  <c:v>49.42</c:v>
                </c:pt>
                <c:pt idx="2206">
                  <c:v>49.42</c:v>
                </c:pt>
                <c:pt idx="2207">
                  <c:v>49.43</c:v>
                </c:pt>
                <c:pt idx="2208">
                  <c:v>49.43</c:v>
                </c:pt>
                <c:pt idx="2209">
                  <c:v>49.44</c:v>
                </c:pt>
                <c:pt idx="2210">
                  <c:v>49.45</c:v>
                </c:pt>
                <c:pt idx="2211">
                  <c:v>49.46</c:v>
                </c:pt>
                <c:pt idx="2212">
                  <c:v>49.47</c:v>
                </c:pt>
                <c:pt idx="2213">
                  <c:v>49.48</c:v>
                </c:pt>
                <c:pt idx="2214">
                  <c:v>49.49</c:v>
                </c:pt>
                <c:pt idx="2215">
                  <c:v>49.5</c:v>
                </c:pt>
                <c:pt idx="2216">
                  <c:v>49.51</c:v>
                </c:pt>
                <c:pt idx="2217">
                  <c:v>49.52</c:v>
                </c:pt>
                <c:pt idx="2218">
                  <c:v>49.53</c:v>
                </c:pt>
                <c:pt idx="2219">
                  <c:v>49.55</c:v>
                </c:pt>
                <c:pt idx="2220">
                  <c:v>49.56</c:v>
                </c:pt>
                <c:pt idx="2221">
                  <c:v>49.57</c:v>
                </c:pt>
                <c:pt idx="2222">
                  <c:v>49.58</c:v>
                </c:pt>
                <c:pt idx="2223">
                  <c:v>49.59</c:v>
                </c:pt>
                <c:pt idx="2224">
                  <c:v>49.59</c:v>
                </c:pt>
                <c:pt idx="2225">
                  <c:v>49.59</c:v>
                </c:pt>
                <c:pt idx="2226">
                  <c:v>49.59</c:v>
                </c:pt>
                <c:pt idx="2227">
                  <c:v>49.6</c:v>
                </c:pt>
                <c:pt idx="2228">
                  <c:v>49.6</c:v>
                </c:pt>
                <c:pt idx="2229">
                  <c:v>49.6</c:v>
                </c:pt>
                <c:pt idx="2230">
                  <c:v>49.6</c:v>
                </c:pt>
                <c:pt idx="2231">
                  <c:v>49.6</c:v>
                </c:pt>
                <c:pt idx="2232">
                  <c:v>49.6</c:v>
                </c:pt>
                <c:pt idx="2233">
                  <c:v>49.6</c:v>
                </c:pt>
                <c:pt idx="2234">
                  <c:v>49.6</c:v>
                </c:pt>
                <c:pt idx="2235">
                  <c:v>49.6</c:v>
                </c:pt>
                <c:pt idx="2236">
                  <c:v>49.6</c:v>
                </c:pt>
                <c:pt idx="2237">
                  <c:v>49.6</c:v>
                </c:pt>
                <c:pt idx="2238">
                  <c:v>49.6</c:v>
                </c:pt>
                <c:pt idx="2239">
                  <c:v>49.6</c:v>
                </c:pt>
                <c:pt idx="2240">
                  <c:v>49.6</c:v>
                </c:pt>
                <c:pt idx="2241">
                  <c:v>49.6</c:v>
                </c:pt>
                <c:pt idx="2242">
                  <c:v>49.6</c:v>
                </c:pt>
                <c:pt idx="2243">
                  <c:v>49.6</c:v>
                </c:pt>
                <c:pt idx="2244">
                  <c:v>49.6</c:v>
                </c:pt>
                <c:pt idx="2245">
                  <c:v>49.6</c:v>
                </c:pt>
                <c:pt idx="2246">
                  <c:v>49.6</c:v>
                </c:pt>
                <c:pt idx="2247">
                  <c:v>49.6</c:v>
                </c:pt>
                <c:pt idx="2248">
                  <c:v>49.6</c:v>
                </c:pt>
                <c:pt idx="2249">
                  <c:v>49.6</c:v>
                </c:pt>
                <c:pt idx="2250">
                  <c:v>49.6</c:v>
                </c:pt>
                <c:pt idx="2251">
                  <c:v>49.61</c:v>
                </c:pt>
                <c:pt idx="2252">
                  <c:v>49.62</c:v>
                </c:pt>
                <c:pt idx="2253">
                  <c:v>49.63</c:v>
                </c:pt>
                <c:pt idx="2254">
                  <c:v>49.64</c:v>
                </c:pt>
                <c:pt idx="2255">
                  <c:v>49.66</c:v>
                </c:pt>
                <c:pt idx="2256">
                  <c:v>49.67</c:v>
                </c:pt>
                <c:pt idx="2257">
                  <c:v>49.69</c:v>
                </c:pt>
                <c:pt idx="2258">
                  <c:v>49.7</c:v>
                </c:pt>
                <c:pt idx="2259">
                  <c:v>49.71</c:v>
                </c:pt>
                <c:pt idx="2260">
                  <c:v>49.72</c:v>
                </c:pt>
                <c:pt idx="2261">
                  <c:v>49.73</c:v>
                </c:pt>
                <c:pt idx="2262">
                  <c:v>49.73</c:v>
                </c:pt>
                <c:pt idx="2263">
                  <c:v>49.73</c:v>
                </c:pt>
                <c:pt idx="2264">
                  <c:v>49.73</c:v>
                </c:pt>
                <c:pt idx="2265">
                  <c:v>49.73</c:v>
                </c:pt>
                <c:pt idx="2266">
                  <c:v>49.73</c:v>
                </c:pt>
                <c:pt idx="2267">
                  <c:v>49.74</c:v>
                </c:pt>
                <c:pt idx="2268">
                  <c:v>49.74</c:v>
                </c:pt>
                <c:pt idx="2269">
                  <c:v>49.75</c:v>
                </c:pt>
                <c:pt idx="2270">
                  <c:v>49.76</c:v>
                </c:pt>
                <c:pt idx="2271">
                  <c:v>49.76</c:v>
                </c:pt>
                <c:pt idx="2272">
                  <c:v>49.77</c:v>
                </c:pt>
                <c:pt idx="2273">
                  <c:v>49.79</c:v>
                </c:pt>
                <c:pt idx="2274">
                  <c:v>49.8</c:v>
                </c:pt>
                <c:pt idx="2275">
                  <c:v>49.82</c:v>
                </c:pt>
                <c:pt idx="2276">
                  <c:v>49.83</c:v>
                </c:pt>
                <c:pt idx="2277">
                  <c:v>49.85</c:v>
                </c:pt>
                <c:pt idx="2278">
                  <c:v>49.86</c:v>
                </c:pt>
                <c:pt idx="2279">
                  <c:v>49.86</c:v>
                </c:pt>
                <c:pt idx="2280">
                  <c:v>49.87</c:v>
                </c:pt>
                <c:pt idx="2281">
                  <c:v>49.87</c:v>
                </c:pt>
                <c:pt idx="2282">
                  <c:v>49.89</c:v>
                </c:pt>
                <c:pt idx="2283">
                  <c:v>49.9</c:v>
                </c:pt>
                <c:pt idx="2284">
                  <c:v>49.91</c:v>
                </c:pt>
                <c:pt idx="2285">
                  <c:v>49.93</c:v>
                </c:pt>
                <c:pt idx="2286">
                  <c:v>49.94</c:v>
                </c:pt>
                <c:pt idx="2287">
                  <c:v>49.95</c:v>
                </c:pt>
                <c:pt idx="2288">
                  <c:v>49.95</c:v>
                </c:pt>
                <c:pt idx="2289">
                  <c:v>49.96</c:v>
                </c:pt>
                <c:pt idx="2290">
                  <c:v>49.97</c:v>
                </c:pt>
                <c:pt idx="2291">
                  <c:v>49.97</c:v>
                </c:pt>
                <c:pt idx="2292">
                  <c:v>49.98</c:v>
                </c:pt>
                <c:pt idx="2293">
                  <c:v>49.98</c:v>
                </c:pt>
                <c:pt idx="2294">
                  <c:v>49.99</c:v>
                </c:pt>
                <c:pt idx="2295">
                  <c:v>49.99</c:v>
                </c:pt>
                <c:pt idx="2296">
                  <c:v>49.99</c:v>
                </c:pt>
                <c:pt idx="2297">
                  <c:v>49.99</c:v>
                </c:pt>
                <c:pt idx="2298">
                  <c:v>50</c:v>
                </c:pt>
                <c:pt idx="2299">
                  <c:v>50</c:v>
                </c:pt>
                <c:pt idx="2300">
                  <c:v>50</c:v>
                </c:pt>
                <c:pt idx="2301">
                  <c:v>50</c:v>
                </c:pt>
                <c:pt idx="2302">
                  <c:v>50</c:v>
                </c:pt>
                <c:pt idx="2303">
                  <c:v>50</c:v>
                </c:pt>
                <c:pt idx="2304">
                  <c:v>50</c:v>
                </c:pt>
                <c:pt idx="2305">
                  <c:v>50</c:v>
                </c:pt>
                <c:pt idx="2306">
                  <c:v>50</c:v>
                </c:pt>
                <c:pt idx="2307">
                  <c:v>50</c:v>
                </c:pt>
                <c:pt idx="2308">
                  <c:v>50</c:v>
                </c:pt>
                <c:pt idx="2309">
                  <c:v>50</c:v>
                </c:pt>
                <c:pt idx="2310">
                  <c:v>50</c:v>
                </c:pt>
                <c:pt idx="2311">
                  <c:v>50</c:v>
                </c:pt>
                <c:pt idx="2312">
                  <c:v>50</c:v>
                </c:pt>
                <c:pt idx="2313">
                  <c:v>50</c:v>
                </c:pt>
                <c:pt idx="2314">
                  <c:v>50</c:v>
                </c:pt>
                <c:pt idx="2315">
                  <c:v>50</c:v>
                </c:pt>
                <c:pt idx="2316">
                  <c:v>50</c:v>
                </c:pt>
                <c:pt idx="2317">
                  <c:v>50</c:v>
                </c:pt>
                <c:pt idx="2318">
                  <c:v>50</c:v>
                </c:pt>
                <c:pt idx="2319">
                  <c:v>50</c:v>
                </c:pt>
                <c:pt idx="2320">
                  <c:v>50</c:v>
                </c:pt>
                <c:pt idx="2321">
                  <c:v>50</c:v>
                </c:pt>
                <c:pt idx="2322">
                  <c:v>50</c:v>
                </c:pt>
                <c:pt idx="2323">
                  <c:v>49.99</c:v>
                </c:pt>
                <c:pt idx="2324">
                  <c:v>49.99</c:v>
                </c:pt>
                <c:pt idx="2325">
                  <c:v>49.99</c:v>
                </c:pt>
                <c:pt idx="2326">
                  <c:v>49.99</c:v>
                </c:pt>
                <c:pt idx="2327">
                  <c:v>49.99</c:v>
                </c:pt>
                <c:pt idx="2328">
                  <c:v>49.98</c:v>
                </c:pt>
                <c:pt idx="2329">
                  <c:v>49.98</c:v>
                </c:pt>
                <c:pt idx="2330">
                  <c:v>49.98</c:v>
                </c:pt>
                <c:pt idx="2331">
                  <c:v>49.98</c:v>
                </c:pt>
                <c:pt idx="2332">
                  <c:v>49.97</c:v>
                </c:pt>
                <c:pt idx="2333">
                  <c:v>49.97</c:v>
                </c:pt>
                <c:pt idx="2334">
                  <c:v>49.97</c:v>
                </c:pt>
                <c:pt idx="2335">
                  <c:v>49.97</c:v>
                </c:pt>
                <c:pt idx="2336">
                  <c:v>49.96</c:v>
                </c:pt>
                <c:pt idx="2337">
                  <c:v>49.96</c:v>
                </c:pt>
                <c:pt idx="2338">
                  <c:v>49.96</c:v>
                </c:pt>
                <c:pt idx="2339">
                  <c:v>49.95</c:v>
                </c:pt>
                <c:pt idx="2340">
                  <c:v>49.94</c:v>
                </c:pt>
                <c:pt idx="2341">
                  <c:v>49.93</c:v>
                </c:pt>
                <c:pt idx="2342">
                  <c:v>49.92</c:v>
                </c:pt>
                <c:pt idx="2343">
                  <c:v>49.91</c:v>
                </c:pt>
                <c:pt idx="2344">
                  <c:v>49.91</c:v>
                </c:pt>
                <c:pt idx="2345">
                  <c:v>49.91</c:v>
                </c:pt>
                <c:pt idx="2346">
                  <c:v>49.9</c:v>
                </c:pt>
                <c:pt idx="2347">
                  <c:v>49.9</c:v>
                </c:pt>
                <c:pt idx="2348">
                  <c:v>49.9</c:v>
                </c:pt>
                <c:pt idx="2349">
                  <c:v>49.9</c:v>
                </c:pt>
                <c:pt idx="2350">
                  <c:v>49.89</c:v>
                </c:pt>
                <c:pt idx="2351">
                  <c:v>49.88</c:v>
                </c:pt>
                <c:pt idx="2352">
                  <c:v>49.88</c:v>
                </c:pt>
                <c:pt idx="2353">
                  <c:v>49.87</c:v>
                </c:pt>
                <c:pt idx="2354">
                  <c:v>49.87</c:v>
                </c:pt>
                <c:pt idx="2355">
                  <c:v>49.86</c:v>
                </c:pt>
                <c:pt idx="2356">
                  <c:v>49.86</c:v>
                </c:pt>
                <c:pt idx="2357">
                  <c:v>49.86</c:v>
                </c:pt>
                <c:pt idx="2358">
                  <c:v>49.86</c:v>
                </c:pt>
                <c:pt idx="2359">
                  <c:v>49.86</c:v>
                </c:pt>
                <c:pt idx="2360">
                  <c:v>49.86</c:v>
                </c:pt>
                <c:pt idx="2361">
                  <c:v>49.86</c:v>
                </c:pt>
                <c:pt idx="2362">
                  <c:v>49.86</c:v>
                </c:pt>
                <c:pt idx="2363">
                  <c:v>49.87</c:v>
                </c:pt>
                <c:pt idx="2364">
                  <c:v>49.87</c:v>
                </c:pt>
                <c:pt idx="2365">
                  <c:v>49.87</c:v>
                </c:pt>
                <c:pt idx="2366">
                  <c:v>49.87</c:v>
                </c:pt>
                <c:pt idx="2367">
                  <c:v>49.87</c:v>
                </c:pt>
                <c:pt idx="2368">
                  <c:v>49.87</c:v>
                </c:pt>
                <c:pt idx="2369">
                  <c:v>49.86</c:v>
                </c:pt>
                <c:pt idx="2370">
                  <c:v>49.86</c:v>
                </c:pt>
                <c:pt idx="2371">
                  <c:v>49.86</c:v>
                </c:pt>
                <c:pt idx="2372">
                  <c:v>49.86</c:v>
                </c:pt>
                <c:pt idx="2373">
                  <c:v>49.86</c:v>
                </c:pt>
                <c:pt idx="2374">
                  <c:v>49.87</c:v>
                </c:pt>
                <c:pt idx="2375">
                  <c:v>49.87</c:v>
                </c:pt>
                <c:pt idx="2376">
                  <c:v>49.87</c:v>
                </c:pt>
                <c:pt idx="2377">
                  <c:v>49.88</c:v>
                </c:pt>
                <c:pt idx="2378">
                  <c:v>49.88</c:v>
                </c:pt>
                <c:pt idx="2379">
                  <c:v>49.88</c:v>
                </c:pt>
                <c:pt idx="2380">
                  <c:v>49.88</c:v>
                </c:pt>
                <c:pt idx="2381">
                  <c:v>49.88</c:v>
                </c:pt>
                <c:pt idx="2382">
                  <c:v>49.88</c:v>
                </c:pt>
                <c:pt idx="2383">
                  <c:v>49.89</c:v>
                </c:pt>
                <c:pt idx="2384">
                  <c:v>49.88</c:v>
                </c:pt>
                <c:pt idx="2385">
                  <c:v>49.88</c:v>
                </c:pt>
                <c:pt idx="2386">
                  <c:v>49.87</c:v>
                </c:pt>
                <c:pt idx="2387">
                  <c:v>49.88</c:v>
                </c:pt>
                <c:pt idx="2388">
                  <c:v>49.89</c:v>
                </c:pt>
                <c:pt idx="2389">
                  <c:v>49.89</c:v>
                </c:pt>
                <c:pt idx="2390">
                  <c:v>49.89</c:v>
                </c:pt>
                <c:pt idx="2391">
                  <c:v>49.89</c:v>
                </c:pt>
                <c:pt idx="2392">
                  <c:v>49.89</c:v>
                </c:pt>
                <c:pt idx="2393">
                  <c:v>49.9</c:v>
                </c:pt>
                <c:pt idx="2394">
                  <c:v>49.91</c:v>
                </c:pt>
                <c:pt idx="2395">
                  <c:v>49.91</c:v>
                </c:pt>
                <c:pt idx="2396">
                  <c:v>49.92</c:v>
                </c:pt>
                <c:pt idx="2397">
                  <c:v>49.92</c:v>
                </c:pt>
                <c:pt idx="2398">
                  <c:v>49.93</c:v>
                </c:pt>
                <c:pt idx="2399">
                  <c:v>49.93</c:v>
                </c:pt>
                <c:pt idx="2400">
                  <c:v>49.94</c:v>
                </c:pt>
                <c:pt idx="2401">
                  <c:v>49.94</c:v>
                </c:pt>
                <c:pt idx="2402">
                  <c:v>49.95</c:v>
                </c:pt>
                <c:pt idx="2403">
                  <c:v>49.96</c:v>
                </c:pt>
                <c:pt idx="2404">
                  <c:v>49.97</c:v>
                </c:pt>
                <c:pt idx="2405">
                  <c:v>49.97</c:v>
                </c:pt>
                <c:pt idx="2406">
                  <c:v>49.98</c:v>
                </c:pt>
                <c:pt idx="2407">
                  <c:v>49.98</c:v>
                </c:pt>
                <c:pt idx="2408">
                  <c:v>49.98</c:v>
                </c:pt>
                <c:pt idx="2409">
                  <c:v>49.98</c:v>
                </c:pt>
                <c:pt idx="2410">
                  <c:v>49.98</c:v>
                </c:pt>
                <c:pt idx="2411">
                  <c:v>49.98</c:v>
                </c:pt>
                <c:pt idx="2412">
                  <c:v>49.98</c:v>
                </c:pt>
                <c:pt idx="2413">
                  <c:v>49.98</c:v>
                </c:pt>
                <c:pt idx="2414">
                  <c:v>49.99</c:v>
                </c:pt>
                <c:pt idx="2415">
                  <c:v>49.99</c:v>
                </c:pt>
                <c:pt idx="2416">
                  <c:v>49.99</c:v>
                </c:pt>
                <c:pt idx="2417">
                  <c:v>49.99</c:v>
                </c:pt>
                <c:pt idx="2418">
                  <c:v>49.99</c:v>
                </c:pt>
                <c:pt idx="2419">
                  <c:v>49.99</c:v>
                </c:pt>
                <c:pt idx="2420">
                  <c:v>50</c:v>
                </c:pt>
                <c:pt idx="2421">
                  <c:v>50</c:v>
                </c:pt>
                <c:pt idx="2422">
                  <c:v>50</c:v>
                </c:pt>
                <c:pt idx="2423">
                  <c:v>50</c:v>
                </c:pt>
                <c:pt idx="2424">
                  <c:v>50</c:v>
                </c:pt>
                <c:pt idx="2425">
                  <c:v>50</c:v>
                </c:pt>
                <c:pt idx="2426">
                  <c:v>50</c:v>
                </c:pt>
                <c:pt idx="2427">
                  <c:v>50</c:v>
                </c:pt>
                <c:pt idx="2428">
                  <c:v>50</c:v>
                </c:pt>
                <c:pt idx="2429">
                  <c:v>50</c:v>
                </c:pt>
                <c:pt idx="2430">
                  <c:v>50</c:v>
                </c:pt>
                <c:pt idx="2431">
                  <c:v>50</c:v>
                </c:pt>
                <c:pt idx="2432">
                  <c:v>50</c:v>
                </c:pt>
                <c:pt idx="2433">
                  <c:v>50</c:v>
                </c:pt>
                <c:pt idx="2434">
                  <c:v>50</c:v>
                </c:pt>
                <c:pt idx="2435">
                  <c:v>50</c:v>
                </c:pt>
                <c:pt idx="2436">
                  <c:v>50</c:v>
                </c:pt>
                <c:pt idx="2437">
                  <c:v>50</c:v>
                </c:pt>
                <c:pt idx="2438">
                  <c:v>50</c:v>
                </c:pt>
                <c:pt idx="2439">
                  <c:v>50</c:v>
                </c:pt>
                <c:pt idx="2440">
                  <c:v>50</c:v>
                </c:pt>
                <c:pt idx="2441">
                  <c:v>50</c:v>
                </c:pt>
                <c:pt idx="2442">
                  <c:v>50</c:v>
                </c:pt>
                <c:pt idx="2443">
                  <c:v>50</c:v>
                </c:pt>
                <c:pt idx="2444">
                  <c:v>50</c:v>
                </c:pt>
                <c:pt idx="2445">
                  <c:v>50</c:v>
                </c:pt>
                <c:pt idx="2446">
                  <c:v>50</c:v>
                </c:pt>
                <c:pt idx="2447">
                  <c:v>50</c:v>
                </c:pt>
                <c:pt idx="2448">
                  <c:v>50</c:v>
                </c:pt>
                <c:pt idx="2449">
                  <c:v>50</c:v>
                </c:pt>
                <c:pt idx="2450">
                  <c:v>50</c:v>
                </c:pt>
                <c:pt idx="2451">
                  <c:v>50</c:v>
                </c:pt>
                <c:pt idx="2452">
                  <c:v>50</c:v>
                </c:pt>
                <c:pt idx="2453">
                  <c:v>50</c:v>
                </c:pt>
                <c:pt idx="2454">
                  <c:v>50</c:v>
                </c:pt>
                <c:pt idx="2455">
                  <c:v>49.99</c:v>
                </c:pt>
                <c:pt idx="2456">
                  <c:v>49.99</c:v>
                </c:pt>
                <c:pt idx="2457">
                  <c:v>49.98</c:v>
                </c:pt>
                <c:pt idx="2458">
                  <c:v>49.98</c:v>
                </c:pt>
                <c:pt idx="2459">
                  <c:v>49.97</c:v>
                </c:pt>
                <c:pt idx="2460">
                  <c:v>49.97</c:v>
                </c:pt>
                <c:pt idx="2461">
                  <c:v>49.96</c:v>
                </c:pt>
                <c:pt idx="2462">
                  <c:v>49.96</c:v>
                </c:pt>
                <c:pt idx="2463">
                  <c:v>49.95</c:v>
                </c:pt>
                <c:pt idx="2464">
                  <c:v>49.95</c:v>
                </c:pt>
                <c:pt idx="2465">
                  <c:v>49.94</c:v>
                </c:pt>
                <c:pt idx="2466">
                  <c:v>49.94</c:v>
                </c:pt>
                <c:pt idx="2467">
                  <c:v>49.93</c:v>
                </c:pt>
                <c:pt idx="2468">
                  <c:v>49.93</c:v>
                </c:pt>
                <c:pt idx="2469">
                  <c:v>49.92</c:v>
                </c:pt>
                <c:pt idx="2470">
                  <c:v>49.92</c:v>
                </c:pt>
                <c:pt idx="2471">
                  <c:v>49.91</c:v>
                </c:pt>
                <c:pt idx="2472">
                  <c:v>49.9</c:v>
                </c:pt>
                <c:pt idx="2473">
                  <c:v>49.89</c:v>
                </c:pt>
                <c:pt idx="2474">
                  <c:v>49.88</c:v>
                </c:pt>
                <c:pt idx="2475">
                  <c:v>49.87</c:v>
                </c:pt>
                <c:pt idx="2476">
                  <c:v>49.87</c:v>
                </c:pt>
                <c:pt idx="2477">
                  <c:v>49.86</c:v>
                </c:pt>
                <c:pt idx="2478">
                  <c:v>49.86</c:v>
                </c:pt>
                <c:pt idx="2479">
                  <c:v>49.85</c:v>
                </c:pt>
                <c:pt idx="2480">
                  <c:v>49.85</c:v>
                </c:pt>
                <c:pt idx="2481">
                  <c:v>49.84</c:v>
                </c:pt>
                <c:pt idx="2482">
                  <c:v>49.84</c:v>
                </c:pt>
                <c:pt idx="2483">
                  <c:v>49.83</c:v>
                </c:pt>
                <c:pt idx="2484">
                  <c:v>49.83</c:v>
                </c:pt>
                <c:pt idx="2485">
                  <c:v>49.82</c:v>
                </c:pt>
                <c:pt idx="2486">
                  <c:v>49.81</c:v>
                </c:pt>
                <c:pt idx="2487">
                  <c:v>49.8</c:v>
                </c:pt>
                <c:pt idx="2488">
                  <c:v>49.8</c:v>
                </c:pt>
                <c:pt idx="2489">
                  <c:v>49.79</c:v>
                </c:pt>
                <c:pt idx="2490">
                  <c:v>49.79</c:v>
                </c:pt>
                <c:pt idx="2491">
                  <c:v>49.78</c:v>
                </c:pt>
                <c:pt idx="2492">
                  <c:v>49.78</c:v>
                </c:pt>
                <c:pt idx="2493">
                  <c:v>49.77</c:v>
                </c:pt>
                <c:pt idx="2494">
                  <c:v>49.77</c:v>
                </c:pt>
                <c:pt idx="2495">
                  <c:v>49.77</c:v>
                </c:pt>
                <c:pt idx="2496">
                  <c:v>49.77</c:v>
                </c:pt>
                <c:pt idx="2497">
                  <c:v>49.76</c:v>
                </c:pt>
                <c:pt idx="2498">
                  <c:v>49.76</c:v>
                </c:pt>
                <c:pt idx="2499">
                  <c:v>49.76</c:v>
                </c:pt>
                <c:pt idx="2500">
                  <c:v>49.76</c:v>
                </c:pt>
                <c:pt idx="2501">
                  <c:v>49.75</c:v>
                </c:pt>
                <c:pt idx="2502">
                  <c:v>49.75</c:v>
                </c:pt>
                <c:pt idx="2503">
                  <c:v>49.75</c:v>
                </c:pt>
                <c:pt idx="2504">
                  <c:v>49.75</c:v>
                </c:pt>
                <c:pt idx="2505">
                  <c:v>49.75</c:v>
                </c:pt>
                <c:pt idx="2506">
                  <c:v>49.75</c:v>
                </c:pt>
                <c:pt idx="2507">
                  <c:v>49.75</c:v>
                </c:pt>
                <c:pt idx="2508">
                  <c:v>49.75</c:v>
                </c:pt>
                <c:pt idx="2509">
                  <c:v>49.75</c:v>
                </c:pt>
                <c:pt idx="2510">
                  <c:v>49.75</c:v>
                </c:pt>
                <c:pt idx="2511">
                  <c:v>49.75</c:v>
                </c:pt>
                <c:pt idx="2512">
                  <c:v>49.75</c:v>
                </c:pt>
                <c:pt idx="2513">
                  <c:v>49.75</c:v>
                </c:pt>
                <c:pt idx="2514">
                  <c:v>49.75</c:v>
                </c:pt>
                <c:pt idx="2515">
                  <c:v>49.75</c:v>
                </c:pt>
                <c:pt idx="2516">
                  <c:v>49.75</c:v>
                </c:pt>
                <c:pt idx="2517">
                  <c:v>49.75</c:v>
                </c:pt>
                <c:pt idx="2518">
                  <c:v>49.75</c:v>
                </c:pt>
                <c:pt idx="2519">
                  <c:v>49.75</c:v>
                </c:pt>
                <c:pt idx="2520">
                  <c:v>49.75</c:v>
                </c:pt>
                <c:pt idx="2521">
                  <c:v>49.75</c:v>
                </c:pt>
                <c:pt idx="2522">
                  <c:v>49.76</c:v>
                </c:pt>
                <c:pt idx="2523">
                  <c:v>49.76</c:v>
                </c:pt>
                <c:pt idx="2524">
                  <c:v>49.76</c:v>
                </c:pt>
                <c:pt idx="2525">
                  <c:v>49.76</c:v>
                </c:pt>
                <c:pt idx="2526">
                  <c:v>49.76</c:v>
                </c:pt>
                <c:pt idx="2527">
                  <c:v>49.76</c:v>
                </c:pt>
                <c:pt idx="2528">
                  <c:v>49.76</c:v>
                </c:pt>
                <c:pt idx="2529">
                  <c:v>49.76</c:v>
                </c:pt>
                <c:pt idx="2530">
                  <c:v>49.76</c:v>
                </c:pt>
                <c:pt idx="2531">
                  <c:v>49.76</c:v>
                </c:pt>
                <c:pt idx="2532">
                  <c:v>49.76</c:v>
                </c:pt>
                <c:pt idx="2533">
                  <c:v>49.76</c:v>
                </c:pt>
                <c:pt idx="2534">
                  <c:v>49.77</c:v>
                </c:pt>
                <c:pt idx="2535">
                  <c:v>49.77</c:v>
                </c:pt>
                <c:pt idx="2536">
                  <c:v>49.78</c:v>
                </c:pt>
                <c:pt idx="2537">
                  <c:v>49.78</c:v>
                </c:pt>
                <c:pt idx="2538">
                  <c:v>49.78</c:v>
                </c:pt>
                <c:pt idx="2539">
                  <c:v>49.78</c:v>
                </c:pt>
                <c:pt idx="2540">
                  <c:v>49.78</c:v>
                </c:pt>
                <c:pt idx="2541">
                  <c:v>49.78</c:v>
                </c:pt>
                <c:pt idx="2542">
                  <c:v>49.78</c:v>
                </c:pt>
                <c:pt idx="2543">
                  <c:v>49.78</c:v>
                </c:pt>
                <c:pt idx="2544">
                  <c:v>49.78</c:v>
                </c:pt>
                <c:pt idx="2545">
                  <c:v>49.78</c:v>
                </c:pt>
                <c:pt idx="2546">
                  <c:v>49.78</c:v>
                </c:pt>
                <c:pt idx="2547">
                  <c:v>49.78</c:v>
                </c:pt>
                <c:pt idx="2548">
                  <c:v>49.79</c:v>
                </c:pt>
                <c:pt idx="2549">
                  <c:v>49.79</c:v>
                </c:pt>
                <c:pt idx="2550">
                  <c:v>49.79</c:v>
                </c:pt>
                <c:pt idx="2551">
                  <c:v>49.79</c:v>
                </c:pt>
                <c:pt idx="2552">
                  <c:v>49.79</c:v>
                </c:pt>
                <c:pt idx="2553">
                  <c:v>49.79</c:v>
                </c:pt>
                <c:pt idx="2554">
                  <c:v>49.79</c:v>
                </c:pt>
                <c:pt idx="2555">
                  <c:v>49.8</c:v>
                </c:pt>
                <c:pt idx="2556">
                  <c:v>49.8</c:v>
                </c:pt>
                <c:pt idx="2557">
                  <c:v>49.8</c:v>
                </c:pt>
                <c:pt idx="2558">
                  <c:v>49.8</c:v>
                </c:pt>
                <c:pt idx="2559">
                  <c:v>49.8</c:v>
                </c:pt>
                <c:pt idx="2560">
                  <c:v>49.8</c:v>
                </c:pt>
                <c:pt idx="2561">
                  <c:v>49.79</c:v>
                </c:pt>
                <c:pt idx="2562">
                  <c:v>49.8</c:v>
                </c:pt>
                <c:pt idx="2563">
                  <c:v>49.79</c:v>
                </c:pt>
                <c:pt idx="2564">
                  <c:v>49.79</c:v>
                </c:pt>
                <c:pt idx="2565">
                  <c:v>49.79</c:v>
                </c:pt>
                <c:pt idx="2566">
                  <c:v>49.79</c:v>
                </c:pt>
                <c:pt idx="2567">
                  <c:v>49.79</c:v>
                </c:pt>
                <c:pt idx="2568">
                  <c:v>49.79</c:v>
                </c:pt>
                <c:pt idx="2569">
                  <c:v>49.79</c:v>
                </c:pt>
                <c:pt idx="2570">
                  <c:v>49.8</c:v>
                </c:pt>
                <c:pt idx="2571">
                  <c:v>49.79</c:v>
                </c:pt>
                <c:pt idx="2572">
                  <c:v>49.8</c:v>
                </c:pt>
                <c:pt idx="2573">
                  <c:v>49.8</c:v>
                </c:pt>
                <c:pt idx="2574">
                  <c:v>49.8</c:v>
                </c:pt>
                <c:pt idx="2575">
                  <c:v>49.79</c:v>
                </c:pt>
                <c:pt idx="2576">
                  <c:v>49.79</c:v>
                </c:pt>
                <c:pt idx="2577">
                  <c:v>49.79</c:v>
                </c:pt>
                <c:pt idx="2578">
                  <c:v>49.79</c:v>
                </c:pt>
                <c:pt idx="2579">
                  <c:v>49.78</c:v>
                </c:pt>
                <c:pt idx="2580">
                  <c:v>49.78</c:v>
                </c:pt>
                <c:pt idx="2581">
                  <c:v>49.78</c:v>
                </c:pt>
                <c:pt idx="2582">
                  <c:v>49.78</c:v>
                </c:pt>
                <c:pt idx="2583">
                  <c:v>49.78</c:v>
                </c:pt>
                <c:pt idx="2584">
                  <c:v>49.78</c:v>
                </c:pt>
                <c:pt idx="2585">
                  <c:v>49.78</c:v>
                </c:pt>
                <c:pt idx="2586">
                  <c:v>49.78</c:v>
                </c:pt>
                <c:pt idx="2587">
                  <c:v>49.78</c:v>
                </c:pt>
                <c:pt idx="2588">
                  <c:v>49.78</c:v>
                </c:pt>
                <c:pt idx="2589">
                  <c:v>49.78</c:v>
                </c:pt>
                <c:pt idx="2590">
                  <c:v>49.78</c:v>
                </c:pt>
                <c:pt idx="2591">
                  <c:v>49.78</c:v>
                </c:pt>
                <c:pt idx="2592">
                  <c:v>49.78</c:v>
                </c:pt>
                <c:pt idx="2593">
                  <c:v>49.78</c:v>
                </c:pt>
                <c:pt idx="2594">
                  <c:v>49.78</c:v>
                </c:pt>
                <c:pt idx="2595">
                  <c:v>49.78</c:v>
                </c:pt>
                <c:pt idx="2596">
                  <c:v>49.78</c:v>
                </c:pt>
                <c:pt idx="2597">
                  <c:v>49.78</c:v>
                </c:pt>
                <c:pt idx="2598">
                  <c:v>49.79</c:v>
                </c:pt>
                <c:pt idx="2599">
                  <c:v>49.79</c:v>
                </c:pt>
                <c:pt idx="2600">
                  <c:v>49.79</c:v>
                </c:pt>
                <c:pt idx="2601">
                  <c:v>49.8</c:v>
                </c:pt>
                <c:pt idx="2602">
                  <c:v>49.81</c:v>
                </c:pt>
                <c:pt idx="2603">
                  <c:v>49.81</c:v>
                </c:pt>
                <c:pt idx="2604">
                  <c:v>49.82</c:v>
                </c:pt>
                <c:pt idx="2605">
                  <c:v>49.83</c:v>
                </c:pt>
                <c:pt idx="2606">
                  <c:v>49.84</c:v>
                </c:pt>
                <c:pt idx="2607">
                  <c:v>49.85</c:v>
                </c:pt>
                <c:pt idx="2608">
                  <c:v>49.86</c:v>
                </c:pt>
                <c:pt idx="2609">
                  <c:v>49.86</c:v>
                </c:pt>
                <c:pt idx="2610">
                  <c:v>49.87</c:v>
                </c:pt>
                <c:pt idx="2611">
                  <c:v>49.88</c:v>
                </c:pt>
                <c:pt idx="2612">
                  <c:v>49.89</c:v>
                </c:pt>
                <c:pt idx="2613">
                  <c:v>49.89</c:v>
                </c:pt>
                <c:pt idx="2614">
                  <c:v>49.9</c:v>
                </c:pt>
                <c:pt idx="2615">
                  <c:v>49.9</c:v>
                </c:pt>
                <c:pt idx="2616">
                  <c:v>49.9</c:v>
                </c:pt>
                <c:pt idx="2617">
                  <c:v>49.91</c:v>
                </c:pt>
                <c:pt idx="2618">
                  <c:v>49.91</c:v>
                </c:pt>
                <c:pt idx="2619">
                  <c:v>49.93</c:v>
                </c:pt>
                <c:pt idx="2620">
                  <c:v>49.94</c:v>
                </c:pt>
                <c:pt idx="2621">
                  <c:v>49.95</c:v>
                </c:pt>
                <c:pt idx="2622">
                  <c:v>49.96</c:v>
                </c:pt>
                <c:pt idx="2623">
                  <c:v>49.98</c:v>
                </c:pt>
                <c:pt idx="2624">
                  <c:v>49.98</c:v>
                </c:pt>
                <c:pt idx="2625">
                  <c:v>49.98</c:v>
                </c:pt>
                <c:pt idx="2626">
                  <c:v>49.98</c:v>
                </c:pt>
                <c:pt idx="2627">
                  <c:v>49.99</c:v>
                </c:pt>
                <c:pt idx="2628">
                  <c:v>49.99</c:v>
                </c:pt>
                <c:pt idx="2629">
                  <c:v>49.99</c:v>
                </c:pt>
                <c:pt idx="2630">
                  <c:v>50</c:v>
                </c:pt>
                <c:pt idx="2631">
                  <c:v>50</c:v>
                </c:pt>
                <c:pt idx="2632">
                  <c:v>50</c:v>
                </c:pt>
                <c:pt idx="2633">
                  <c:v>50</c:v>
                </c:pt>
                <c:pt idx="2634">
                  <c:v>50</c:v>
                </c:pt>
                <c:pt idx="2635">
                  <c:v>50</c:v>
                </c:pt>
                <c:pt idx="2636">
                  <c:v>50</c:v>
                </c:pt>
                <c:pt idx="2637">
                  <c:v>50</c:v>
                </c:pt>
                <c:pt idx="2638">
                  <c:v>50</c:v>
                </c:pt>
                <c:pt idx="2639">
                  <c:v>50</c:v>
                </c:pt>
                <c:pt idx="2640">
                  <c:v>50</c:v>
                </c:pt>
                <c:pt idx="2641">
                  <c:v>50</c:v>
                </c:pt>
                <c:pt idx="2642">
                  <c:v>50</c:v>
                </c:pt>
                <c:pt idx="2643">
                  <c:v>50</c:v>
                </c:pt>
                <c:pt idx="2644">
                  <c:v>50</c:v>
                </c:pt>
                <c:pt idx="2645">
                  <c:v>50</c:v>
                </c:pt>
                <c:pt idx="2646">
                  <c:v>50</c:v>
                </c:pt>
                <c:pt idx="2647">
                  <c:v>50</c:v>
                </c:pt>
                <c:pt idx="2648">
                  <c:v>50</c:v>
                </c:pt>
                <c:pt idx="2649">
                  <c:v>50</c:v>
                </c:pt>
                <c:pt idx="2650">
                  <c:v>50</c:v>
                </c:pt>
                <c:pt idx="2651">
                  <c:v>50</c:v>
                </c:pt>
                <c:pt idx="2652">
                  <c:v>50</c:v>
                </c:pt>
                <c:pt idx="2653">
                  <c:v>50.01</c:v>
                </c:pt>
                <c:pt idx="2654">
                  <c:v>50.01</c:v>
                </c:pt>
                <c:pt idx="2655">
                  <c:v>50.01</c:v>
                </c:pt>
                <c:pt idx="2656">
                  <c:v>50.02</c:v>
                </c:pt>
                <c:pt idx="2657">
                  <c:v>50.02</c:v>
                </c:pt>
                <c:pt idx="2658">
                  <c:v>50.02</c:v>
                </c:pt>
                <c:pt idx="2659">
                  <c:v>50.02</c:v>
                </c:pt>
                <c:pt idx="2660">
                  <c:v>50.02</c:v>
                </c:pt>
                <c:pt idx="2661">
                  <c:v>50.02</c:v>
                </c:pt>
                <c:pt idx="2662">
                  <c:v>50.02</c:v>
                </c:pt>
                <c:pt idx="2663">
                  <c:v>50.02</c:v>
                </c:pt>
                <c:pt idx="2664">
                  <c:v>50.02</c:v>
                </c:pt>
                <c:pt idx="2665">
                  <c:v>50.02</c:v>
                </c:pt>
                <c:pt idx="2666">
                  <c:v>50.02</c:v>
                </c:pt>
                <c:pt idx="2667">
                  <c:v>50.02</c:v>
                </c:pt>
                <c:pt idx="2668">
                  <c:v>50.02</c:v>
                </c:pt>
                <c:pt idx="2669">
                  <c:v>50.02</c:v>
                </c:pt>
                <c:pt idx="2670">
                  <c:v>50.02</c:v>
                </c:pt>
                <c:pt idx="2671">
                  <c:v>50.02</c:v>
                </c:pt>
                <c:pt idx="2672">
                  <c:v>50.02</c:v>
                </c:pt>
                <c:pt idx="2673">
                  <c:v>50.02</c:v>
                </c:pt>
                <c:pt idx="2674">
                  <c:v>50.02</c:v>
                </c:pt>
                <c:pt idx="2675">
                  <c:v>50.02</c:v>
                </c:pt>
                <c:pt idx="2676">
                  <c:v>50.02</c:v>
                </c:pt>
                <c:pt idx="2677">
                  <c:v>50.01</c:v>
                </c:pt>
                <c:pt idx="2678">
                  <c:v>50.01</c:v>
                </c:pt>
                <c:pt idx="2679">
                  <c:v>50.01</c:v>
                </c:pt>
                <c:pt idx="2680">
                  <c:v>50.01</c:v>
                </c:pt>
                <c:pt idx="2681">
                  <c:v>50.01</c:v>
                </c:pt>
                <c:pt idx="2682">
                  <c:v>50</c:v>
                </c:pt>
                <c:pt idx="2683">
                  <c:v>50</c:v>
                </c:pt>
                <c:pt idx="2684">
                  <c:v>50</c:v>
                </c:pt>
                <c:pt idx="2685">
                  <c:v>50</c:v>
                </c:pt>
                <c:pt idx="2686">
                  <c:v>50</c:v>
                </c:pt>
                <c:pt idx="2687">
                  <c:v>50</c:v>
                </c:pt>
                <c:pt idx="2688">
                  <c:v>50</c:v>
                </c:pt>
                <c:pt idx="2689">
                  <c:v>50</c:v>
                </c:pt>
                <c:pt idx="2690">
                  <c:v>50</c:v>
                </c:pt>
                <c:pt idx="2691">
                  <c:v>50</c:v>
                </c:pt>
                <c:pt idx="2692">
                  <c:v>50</c:v>
                </c:pt>
                <c:pt idx="2693">
                  <c:v>50</c:v>
                </c:pt>
                <c:pt idx="2694">
                  <c:v>50</c:v>
                </c:pt>
                <c:pt idx="2695">
                  <c:v>50</c:v>
                </c:pt>
                <c:pt idx="2696">
                  <c:v>50</c:v>
                </c:pt>
                <c:pt idx="2697">
                  <c:v>50</c:v>
                </c:pt>
                <c:pt idx="2698">
                  <c:v>50</c:v>
                </c:pt>
                <c:pt idx="2699">
                  <c:v>50</c:v>
                </c:pt>
                <c:pt idx="2700">
                  <c:v>50</c:v>
                </c:pt>
                <c:pt idx="2701">
                  <c:v>50</c:v>
                </c:pt>
                <c:pt idx="2702">
                  <c:v>50</c:v>
                </c:pt>
                <c:pt idx="2703">
                  <c:v>50</c:v>
                </c:pt>
                <c:pt idx="2704">
                  <c:v>50</c:v>
                </c:pt>
                <c:pt idx="2705">
                  <c:v>50</c:v>
                </c:pt>
                <c:pt idx="2706">
                  <c:v>50</c:v>
                </c:pt>
                <c:pt idx="2707">
                  <c:v>50</c:v>
                </c:pt>
                <c:pt idx="2708">
                  <c:v>50</c:v>
                </c:pt>
                <c:pt idx="2709">
                  <c:v>50</c:v>
                </c:pt>
                <c:pt idx="2710">
                  <c:v>50</c:v>
                </c:pt>
                <c:pt idx="2711">
                  <c:v>50</c:v>
                </c:pt>
                <c:pt idx="2712">
                  <c:v>50</c:v>
                </c:pt>
                <c:pt idx="2713">
                  <c:v>50</c:v>
                </c:pt>
                <c:pt idx="2714">
                  <c:v>50</c:v>
                </c:pt>
                <c:pt idx="2715">
                  <c:v>50</c:v>
                </c:pt>
                <c:pt idx="2716">
                  <c:v>50</c:v>
                </c:pt>
                <c:pt idx="2717">
                  <c:v>50</c:v>
                </c:pt>
                <c:pt idx="2718">
                  <c:v>50</c:v>
                </c:pt>
                <c:pt idx="2719">
                  <c:v>50</c:v>
                </c:pt>
                <c:pt idx="2720">
                  <c:v>49.99</c:v>
                </c:pt>
                <c:pt idx="2721">
                  <c:v>49.99</c:v>
                </c:pt>
                <c:pt idx="2722">
                  <c:v>49.99</c:v>
                </c:pt>
                <c:pt idx="2723">
                  <c:v>49.99</c:v>
                </c:pt>
                <c:pt idx="2724">
                  <c:v>49.98</c:v>
                </c:pt>
                <c:pt idx="2725">
                  <c:v>49.97</c:v>
                </c:pt>
                <c:pt idx="2726">
                  <c:v>49.97</c:v>
                </c:pt>
                <c:pt idx="2727">
                  <c:v>49.96</c:v>
                </c:pt>
                <c:pt idx="2728">
                  <c:v>49.95</c:v>
                </c:pt>
                <c:pt idx="2729">
                  <c:v>49.95</c:v>
                </c:pt>
                <c:pt idx="2730">
                  <c:v>49.94</c:v>
                </c:pt>
                <c:pt idx="2731">
                  <c:v>49.94</c:v>
                </c:pt>
                <c:pt idx="2732">
                  <c:v>49.93</c:v>
                </c:pt>
                <c:pt idx="2733">
                  <c:v>49.92</c:v>
                </c:pt>
                <c:pt idx="2734">
                  <c:v>49.91</c:v>
                </c:pt>
                <c:pt idx="2735">
                  <c:v>49.9</c:v>
                </c:pt>
                <c:pt idx="2736">
                  <c:v>49.88</c:v>
                </c:pt>
                <c:pt idx="2737">
                  <c:v>49.87</c:v>
                </c:pt>
                <c:pt idx="2738">
                  <c:v>49.87</c:v>
                </c:pt>
                <c:pt idx="2739">
                  <c:v>49.87</c:v>
                </c:pt>
                <c:pt idx="2740">
                  <c:v>49.86</c:v>
                </c:pt>
                <c:pt idx="2741">
                  <c:v>49.86</c:v>
                </c:pt>
                <c:pt idx="2742">
                  <c:v>49.86</c:v>
                </c:pt>
                <c:pt idx="2743">
                  <c:v>49.86</c:v>
                </c:pt>
                <c:pt idx="2744">
                  <c:v>49.85</c:v>
                </c:pt>
                <c:pt idx="2745">
                  <c:v>49.85</c:v>
                </c:pt>
                <c:pt idx="2746">
                  <c:v>49.84</c:v>
                </c:pt>
                <c:pt idx="2747">
                  <c:v>49.83</c:v>
                </c:pt>
                <c:pt idx="2748">
                  <c:v>49.83</c:v>
                </c:pt>
                <c:pt idx="2749">
                  <c:v>49.83</c:v>
                </c:pt>
                <c:pt idx="2750">
                  <c:v>49.83</c:v>
                </c:pt>
                <c:pt idx="2751">
                  <c:v>49.82</c:v>
                </c:pt>
                <c:pt idx="2752">
                  <c:v>49.81</c:v>
                </c:pt>
                <c:pt idx="2753">
                  <c:v>49.81</c:v>
                </c:pt>
                <c:pt idx="2754">
                  <c:v>49.8</c:v>
                </c:pt>
                <c:pt idx="2755">
                  <c:v>49.79</c:v>
                </c:pt>
                <c:pt idx="2756">
                  <c:v>49.79</c:v>
                </c:pt>
                <c:pt idx="2757">
                  <c:v>49.78</c:v>
                </c:pt>
                <c:pt idx="2758">
                  <c:v>49.78</c:v>
                </c:pt>
                <c:pt idx="2759">
                  <c:v>49.77</c:v>
                </c:pt>
                <c:pt idx="2760">
                  <c:v>49.77</c:v>
                </c:pt>
                <c:pt idx="2761">
                  <c:v>49.76</c:v>
                </c:pt>
                <c:pt idx="2762">
                  <c:v>49.76</c:v>
                </c:pt>
                <c:pt idx="2763">
                  <c:v>49.76</c:v>
                </c:pt>
                <c:pt idx="2764">
                  <c:v>49.75</c:v>
                </c:pt>
                <c:pt idx="2765">
                  <c:v>49.75</c:v>
                </c:pt>
                <c:pt idx="2766">
                  <c:v>49.75</c:v>
                </c:pt>
                <c:pt idx="2767">
                  <c:v>49.76</c:v>
                </c:pt>
                <c:pt idx="2768">
                  <c:v>49.76</c:v>
                </c:pt>
                <c:pt idx="2769">
                  <c:v>49.76</c:v>
                </c:pt>
                <c:pt idx="2770">
                  <c:v>49.76</c:v>
                </c:pt>
                <c:pt idx="2771">
                  <c:v>49.77</c:v>
                </c:pt>
                <c:pt idx="2772">
                  <c:v>49.77</c:v>
                </c:pt>
                <c:pt idx="2773">
                  <c:v>49.78</c:v>
                </c:pt>
                <c:pt idx="2774">
                  <c:v>49.78</c:v>
                </c:pt>
                <c:pt idx="2775">
                  <c:v>49.79</c:v>
                </c:pt>
                <c:pt idx="2776">
                  <c:v>49.79</c:v>
                </c:pt>
                <c:pt idx="2777">
                  <c:v>49.79</c:v>
                </c:pt>
                <c:pt idx="2778">
                  <c:v>49.8</c:v>
                </c:pt>
                <c:pt idx="2779">
                  <c:v>49.8</c:v>
                </c:pt>
                <c:pt idx="2780">
                  <c:v>49.81</c:v>
                </c:pt>
                <c:pt idx="2781">
                  <c:v>49.81</c:v>
                </c:pt>
                <c:pt idx="2782">
                  <c:v>49.82</c:v>
                </c:pt>
                <c:pt idx="2783">
                  <c:v>49.82</c:v>
                </c:pt>
                <c:pt idx="2784">
                  <c:v>49.83</c:v>
                </c:pt>
                <c:pt idx="2785">
                  <c:v>49.83</c:v>
                </c:pt>
                <c:pt idx="2786">
                  <c:v>49.84</c:v>
                </c:pt>
                <c:pt idx="2787">
                  <c:v>49.85</c:v>
                </c:pt>
                <c:pt idx="2788">
                  <c:v>49.85</c:v>
                </c:pt>
                <c:pt idx="2789">
                  <c:v>49.86</c:v>
                </c:pt>
                <c:pt idx="2790">
                  <c:v>49.86</c:v>
                </c:pt>
                <c:pt idx="2791">
                  <c:v>49.87</c:v>
                </c:pt>
                <c:pt idx="2792">
                  <c:v>49.87</c:v>
                </c:pt>
                <c:pt idx="2793">
                  <c:v>49.87</c:v>
                </c:pt>
                <c:pt idx="2794">
                  <c:v>49.88</c:v>
                </c:pt>
                <c:pt idx="2795">
                  <c:v>49.89</c:v>
                </c:pt>
                <c:pt idx="2796">
                  <c:v>49.89</c:v>
                </c:pt>
                <c:pt idx="2797">
                  <c:v>49.89</c:v>
                </c:pt>
                <c:pt idx="2798">
                  <c:v>49.9</c:v>
                </c:pt>
                <c:pt idx="2799">
                  <c:v>49.9</c:v>
                </c:pt>
                <c:pt idx="2800">
                  <c:v>49.91</c:v>
                </c:pt>
                <c:pt idx="2801">
                  <c:v>49.91</c:v>
                </c:pt>
                <c:pt idx="2802">
                  <c:v>49.92</c:v>
                </c:pt>
                <c:pt idx="2803">
                  <c:v>49.92</c:v>
                </c:pt>
                <c:pt idx="2804">
                  <c:v>49.92</c:v>
                </c:pt>
                <c:pt idx="2805">
                  <c:v>49.93</c:v>
                </c:pt>
                <c:pt idx="2806">
                  <c:v>49.93</c:v>
                </c:pt>
                <c:pt idx="2807">
                  <c:v>49.94</c:v>
                </c:pt>
                <c:pt idx="2808">
                  <c:v>49.94</c:v>
                </c:pt>
                <c:pt idx="2809">
                  <c:v>49.94</c:v>
                </c:pt>
                <c:pt idx="2810">
                  <c:v>49.95</c:v>
                </c:pt>
                <c:pt idx="2811">
                  <c:v>49.96</c:v>
                </c:pt>
                <c:pt idx="2812">
                  <c:v>49.96</c:v>
                </c:pt>
                <c:pt idx="2813">
                  <c:v>49.96</c:v>
                </c:pt>
                <c:pt idx="2814">
                  <c:v>49.96</c:v>
                </c:pt>
                <c:pt idx="2815">
                  <c:v>49.97</c:v>
                </c:pt>
                <c:pt idx="2816">
                  <c:v>49.96</c:v>
                </c:pt>
                <c:pt idx="2817">
                  <c:v>49.97</c:v>
                </c:pt>
                <c:pt idx="2818">
                  <c:v>49.97</c:v>
                </c:pt>
                <c:pt idx="2819">
                  <c:v>49.97</c:v>
                </c:pt>
                <c:pt idx="2820">
                  <c:v>49.97</c:v>
                </c:pt>
                <c:pt idx="2821">
                  <c:v>49.98</c:v>
                </c:pt>
                <c:pt idx="2822">
                  <c:v>49.99</c:v>
                </c:pt>
                <c:pt idx="2823">
                  <c:v>49.99</c:v>
                </c:pt>
                <c:pt idx="2824">
                  <c:v>50</c:v>
                </c:pt>
                <c:pt idx="2825">
                  <c:v>50</c:v>
                </c:pt>
                <c:pt idx="2826">
                  <c:v>50</c:v>
                </c:pt>
                <c:pt idx="2827">
                  <c:v>50</c:v>
                </c:pt>
                <c:pt idx="2828">
                  <c:v>50</c:v>
                </c:pt>
                <c:pt idx="2829">
                  <c:v>50</c:v>
                </c:pt>
                <c:pt idx="2830">
                  <c:v>50</c:v>
                </c:pt>
                <c:pt idx="2831">
                  <c:v>50</c:v>
                </c:pt>
                <c:pt idx="2832">
                  <c:v>50</c:v>
                </c:pt>
                <c:pt idx="2833">
                  <c:v>50</c:v>
                </c:pt>
                <c:pt idx="2834">
                  <c:v>50</c:v>
                </c:pt>
                <c:pt idx="2835">
                  <c:v>50</c:v>
                </c:pt>
                <c:pt idx="2836">
                  <c:v>50</c:v>
                </c:pt>
                <c:pt idx="2837">
                  <c:v>50</c:v>
                </c:pt>
                <c:pt idx="2838">
                  <c:v>50</c:v>
                </c:pt>
                <c:pt idx="2839">
                  <c:v>50</c:v>
                </c:pt>
                <c:pt idx="2840">
                  <c:v>50</c:v>
                </c:pt>
                <c:pt idx="2841">
                  <c:v>50</c:v>
                </c:pt>
                <c:pt idx="2842">
                  <c:v>50</c:v>
                </c:pt>
                <c:pt idx="2843">
                  <c:v>50</c:v>
                </c:pt>
                <c:pt idx="2844">
                  <c:v>50</c:v>
                </c:pt>
                <c:pt idx="2845">
                  <c:v>50</c:v>
                </c:pt>
                <c:pt idx="2846">
                  <c:v>50</c:v>
                </c:pt>
                <c:pt idx="2847">
                  <c:v>50</c:v>
                </c:pt>
                <c:pt idx="2848">
                  <c:v>50</c:v>
                </c:pt>
                <c:pt idx="2849">
                  <c:v>50</c:v>
                </c:pt>
                <c:pt idx="2850">
                  <c:v>50</c:v>
                </c:pt>
                <c:pt idx="2851">
                  <c:v>50</c:v>
                </c:pt>
                <c:pt idx="2852">
                  <c:v>50</c:v>
                </c:pt>
                <c:pt idx="2853">
                  <c:v>50</c:v>
                </c:pt>
                <c:pt idx="2854">
                  <c:v>50</c:v>
                </c:pt>
                <c:pt idx="2855">
                  <c:v>50</c:v>
                </c:pt>
                <c:pt idx="2856">
                  <c:v>50</c:v>
                </c:pt>
                <c:pt idx="2857">
                  <c:v>50</c:v>
                </c:pt>
                <c:pt idx="2858">
                  <c:v>50</c:v>
                </c:pt>
                <c:pt idx="2859">
                  <c:v>50</c:v>
                </c:pt>
                <c:pt idx="2860">
                  <c:v>50</c:v>
                </c:pt>
                <c:pt idx="2861">
                  <c:v>50</c:v>
                </c:pt>
                <c:pt idx="2862">
                  <c:v>50</c:v>
                </c:pt>
                <c:pt idx="2863">
                  <c:v>50</c:v>
                </c:pt>
                <c:pt idx="2864">
                  <c:v>50</c:v>
                </c:pt>
                <c:pt idx="2865">
                  <c:v>50</c:v>
                </c:pt>
                <c:pt idx="2866">
                  <c:v>50</c:v>
                </c:pt>
                <c:pt idx="2867">
                  <c:v>50</c:v>
                </c:pt>
                <c:pt idx="2868">
                  <c:v>50</c:v>
                </c:pt>
                <c:pt idx="2869">
                  <c:v>50</c:v>
                </c:pt>
                <c:pt idx="2870">
                  <c:v>50</c:v>
                </c:pt>
                <c:pt idx="2871">
                  <c:v>50</c:v>
                </c:pt>
                <c:pt idx="2872">
                  <c:v>50</c:v>
                </c:pt>
                <c:pt idx="2873">
                  <c:v>50</c:v>
                </c:pt>
                <c:pt idx="2874">
                  <c:v>50</c:v>
                </c:pt>
                <c:pt idx="2875">
                  <c:v>50</c:v>
                </c:pt>
                <c:pt idx="2876">
                  <c:v>50</c:v>
                </c:pt>
                <c:pt idx="2877">
                  <c:v>50</c:v>
                </c:pt>
                <c:pt idx="2878">
                  <c:v>50</c:v>
                </c:pt>
                <c:pt idx="2879">
                  <c:v>50</c:v>
                </c:pt>
                <c:pt idx="2880">
                  <c:v>50</c:v>
                </c:pt>
                <c:pt idx="2881">
                  <c:v>50</c:v>
                </c:pt>
                <c:pt idx="2882">
                  <c:v>50</c:v>
                </c:pt>
                <c:pt idx="2883">
                  <c:v>49.99</c:v>
                </c:pt>
                <c:pt idx="2884">
                  <c:v>49.99</c:v>
                </c:pt>
                <c:pt idx="2885">
                  <c:v>49.99</c:v>
                </c:pt>
                <c:pt idx="2886">
                  <c:v>49.99</c:v>
                </c:pt>
                <c:pt idx="2887">
                  <c:v>49.98</c:v>
                </c:pt>
                <c:pt idx="2888">
                  <c:v>49.98</c:v>
                </c:pt>
                <c:pt idx="2889">
                  <c:v>49.98</c:v>
                </c:pt>
                <c:pt idx="2890">
                  <c:v>49.97</c:v>
                </c:pt>
                <c:pt idx="2891">
                  <c:v>49.96</c:v>
                </c:pt>
                <c:pt idx="2892">
                  <c:v>49.94</c:v>
                </c:pt>
                <c:pt idx="2893">
                  <c:v>49.93</c:v>
                </c:pt>
                <c:pt idx="2894">
                  <c:v>49.92</c:v>
                </c:pt>
                <c:pt idx="2895">
                  <c:v>49.91</c:v>
                </c:pt>
                <c:pt idx="2896">
                  <c:v>49.9</c:v>
                </c:pt>
                <c:pt idx="2897">
                  <c:v>49.89</c:v>
                </c:pt>
                <c:pt idx="2898">
                  <c:v>49.89</c:v>
                </c:pt>
                <c:pt idx="2899">
                  <c:v>49.88</c:v>
                </c:pt>
                <c:pt idx="2900">
                  <c:v>49.87</c:v>
                </c:pt>
                <c:pt idx="2901">
                  <c:v>49.87</c:v>
                </c:pt>
                <c:pt idx="2902">
                  <c:v>49.87</c:v>
                </c:pt>
                <c:pt idx="2903">
                  <c:v>49.86</c:v>
                </c:pt>
                <c:pt idx="2904">
                  <c:v>49.86</c:v>
                </c:pt>
                <c:pt idx="2905">
                  <c:v>49.86</c:v>
                </c:pt>
                <c:pt idx="2906">
                  <c:v>49.86</c:v>
                </c:pt>
                <c:pt idx="2907">
                  <c:v>49.85</c:v>
                </c:pt>
                <c:pt idx="2908">
                  <c:v>49.85</c:v>
                </c:pt>
                <c:pt idx="2909">
                  <c:v>49.85</c:v>
                </c:pt>
                <c:pt idx="2910">
                  <c:v>49.85</c:v>
                </c:pt>
                <c:pt idx="2911">
                  <c:v>49.85</c:v>
                </c:pt>
                <c:pt idx="2912">
                  <c:v>49.85</c:v>
                </c:pt>
                <c:pt idx="2913">
                  <c:v>49.86</c:v>
                </c:pt>
                <c:pt idx="2914">
                  <c:v>49.86</c:v>
                </c:pt>
                <c:pt idx="2915">
                  <c:v>49.86</c:v>
                </c:pt>
                <c:pt idx="2916">
                  <c:v>49.87</c:v>
                </c:pt>
                <c:pt idx="2917">
                  <c:v>49.87</c:v>
                </c:pt>
                <c:pt idx="2918">
                  <c:v>49.88</c:v>
                </c:pt>
                <c:pt idx="2919">
                  <c:v>49.89</c:v>
                </c:pt>
                <c:pt idx="2920">
                  <c:v>49.89</c:v>
                </c:pt>
                <c:pt idx="2921">
                  <c:v>49.89</c:v>
                </c:pt>
                <c:pt idx="2922">
                  <c:v>49.89</c:v>
                </c:pt>
                <c:pt idx="2923">
                  <c:v>49.89</c:v>
                </c:pt>
                <c:pt idx="2924">
                  <c:v>49.89</c:v>
                </c:pt>
                <c:pt idx="2925">
                  <c:v>49.89</c:v>
                </c:pt>
                <c:pt idx="2926">
                  <c:v>49.89</c:v>
                </c:pt>
                <c:pt idx="2927">
                  <c:v>49.9</c:v>
                </c:pt>
                <c:pt idx="2928">
                  <c:v>49.9</c:v>
                </c:pt>
                <c:pt idx="2929">
                  <c:v>49.9</c:v>
                </c:pt>
                <c:pt idx="2930">
                  <c:v>49.91</c:v>
                </c:pt>
                <c:pt idx="2931">
                  <c:v>49.91</c:v>
                </c:pt>
                <c:pt idx="2932">
                  <c:v>49.92</c:v>
                </c:pt>
                <c:pt idx="2933">
                  <c:v>49.92</c:v>
                </c:pt>
                <c:pt idx="2934">
                  <c:v>49.93</c:v>
                </c:pt>
                <c:pt idx="2935">
                  <c:v>49.94</c:v>
                </c:pt>
                <c:pt idx="2936">
                  <c:v>49.94</c:v>
                </c:pt>
                <c:pt idx="2937">
                  <c:v>49.94</c:v>
                </c:pt>
                <c:pt idx="2938">
                  <c:v>49.95</c:v>
                </c:pt>
                <c:pt idx="2939">
                  <c:v>49.95</c:v>
                </c:pt>
                <c:pt idx="2940">
                  <c:v>49.96</c:v>
                </c:pt>
                <c:pt idx="2941">
                  <c:v>49.96</c:v>
                </c:pt>
                <c:pt idx="2942">
                  <c:v>49.96</c:v>
                </c:pt>
                <c:pt idx="2943">
                  <c:v>49.97</c:v>
                </c:pt>
                <c:pt idx="2944">
                  <c:v>49.97</c:v>
                </c:pt>
                <c:pt idx="2945">
                  <c:v>49.97</c:v>
                </c:pt>
                <c:pt idx="2946">
                  <c:v>49.97</c:v>
                </c:pt>
                <c:pt idx="2947">
                  <c:v>49.98</c:v>
                </c:pt>
                <c:pt idx="2948">
                  <c:v>49.98</c:v>
                </c:pt>
                <c:pt idx="2949">
                  <c:v>49.98</c:v>
                </c:pt>
                <c:pt idx="2950">
                  <c:v>49.99</c:v>
                </c:pt>
                <c:pt idx="2951">
                  <c:v>49.99</c:v>
                </c:pt>
                <c:pt idx="2952">
                  <c:v>49.99</c:v>
                </c:pt>
                <c:pt idx="2953">
                  <c:v>50</c:v>
                </c:pt>
                <c:pt idx="2954">
                  <c:v>50</c:v>
                </c:pt>
                <c:pt idx="2955">
                  <c:v>50</c:v>
                </c:pt>
                <c:pt idx="2956">
                  <c:v>50</c:v>
                </c:pt>
                <c:pt idx="2957">
                  <c:v>50</c:v>
                </c:pt>
                <c:pt idx="2958">
                  <c:v>50</c:v>
                </c:pt>
                <c:pt idx="2959">
                  <c:v>50</c:v>
                </c:pt>
                <c:pt idx="2960">
                  <c:v>50</c:v>
                </c:pt>
                <c:pt idx="2961">
                  <c:v>50</c:v>
                </c:pt>
                <c:pt idx="2962">
                  <c:v>50</c:v>
                </c:pt>
                <c:pt idx="2963">
                  <c:v>50</c:v>
                </c:pt>
                <c:pt idx="2964">
                  <c:v>50</c:v>
                </c:pt>
                <c:pt idx="2965">
                  <c:v>50</c:v>
                </c:pt>
                <c:pt idx="2966">
                  <c:v>50</c:v>
                </c:pt>
                <c:pt idx="2967">
                  <c:v>50</c:v>
                </c:pt>
                <c:pt idx="2968">
                  <c:v>50</c:v>
                </c:pt>
                <c:pt idx="2969">
                  <c:v>50</c:v>
                </c:pt>
                <c:pt idx="2970">
                  <c:v>50</c:v>
                </c:pt>
                <c:pt idx="2971">
                  <c:v>50</c:v>
                </c:pt>
                <c:pt idx="2972">
                  <c:v>50</c:v>
                </c:pt>
                <c:pt idx="2973">
                  <c:v>50</c:v>
                </c:pt>
                <c:pt idx="2974">
                  <c:v>50</c:v>
                </c:pt>
                <c:pt idx="2975">
                  <c:v>50</c:v>
                </c:pt>
                <c:pt idx="2976">
                  <c:v>50</c:v>
                </c:pt>
                <c:pt idx="2977">
                  <c:v>50</c:v>
                </c:pt>
                <c:pt idx="2978">
                  <c:v>50</c:v>
                </c:pt>
                <c:pt idx="2979">
                  <c:v>50</c:v>
                </c:pt>
                <c:pt idx="2980">
                  <c:v>50</c:v>
                </c:pt>
                <c:pt idx="2981">
                  <c:v>50</c:v>
                </c:pt>
                <c:pt idx="2982">
                  <c:v>50</c:v>
                </c:pt>
                <c:pt idx="2983">
                  <c:v>50</c:v>
                </c:pt>
                <c:pt idx="2984">
                  <c:v>50</c:v>
                </c:pt>
                <c:pt idx="2985">
                  <c:v>50</c:v>
                </c:pt>
                <c:pt idx="2986">
                  <c:v>50</c:v>
                </c:pt>
                <c:pt idx="2987">
                  <c:v>50</c:v>
                </c:pt>
                <c:pt idx="2988">
                  <c:v>50</c:v>
                </c:pt>
                <c:pt idx="2989">
                  <c:v>50</c:v>
                </c:pt>
                <c:pt idx="2990">
                  <c:v>50</c:v>
                </c:pt>
                <c:pt idx="2991">
                  <c:v>50</c:v>
                </c:pt>
                <c:pt idx="2992">
                  <c:v>50</c:v>
                </c:pt>
                <c:pt idx="2993">
                  <c:v>50</c:v>
                </c:pt>
                <c:pt idx="2994">
                  <c:v>50</c:v>
                </c:pt>
                <c:pt idx="2995">
                  <c:v>50</c:v>
                </c:pt>
                <c:pt idx="2996">
                  <c:v>50</c:v>
                </c:pt>
                <c:pt idx="2997">
                  <c:v>50</c:v>
                </c:pt>
                <c:pt idx="2998">
                  <c:v>50</c:v>
                </c:pt>
                <c:pt idx="2999">
                  <c:v>50</c:v>
                </c:pt>
                <c:pt idx="3000">
                  <c:v>50</c:v>
                </c:pt>
                <c:pt idx="3001">
                  <c:v>50</c:v>
                </c:pt>
                <c:pt idx="3002">
                  <c:v>50</c:v>
                </c:pt>
                <c:pt idx="3003">
                  <c:v>50</c:v>
                </c:pt>
                <c:pt idx="3004">
                  <c:v>50</c:v>
                </c:pt>
                <c:pt idx="3005">
                  <c:v>50</c:v>
                </c:pt>
                <c:pt idx="3006">
                  <c:v>50</c:v>
                </c:pt>
                <c:pt idx="3007">
                  <c:v>50</c:v>
                </c:pt>
                <c:pt idx="3008">
                  <c:v>50</c:v>
                </c:pt>
                <c:pt idx="3009">
                  <c:v>50</c:v>
                </c:pt>
                <c:pt idx="3010">
                  <c:v>50</c:v>
                </c:pt>
                <c:pt idx="3011">
                  <c:v>50</c:v>
                </c:pt>
                <c:pt idx="3012">
                  <c:v>50</c:v>
                </c:pt>
                <c:pt idx="3013">
                  <c:v>50</c:v>
                </c:pt>
                <c:pt idx="3014">
                  <c:v>50</c:v>
                </c:pt>
                <c:pt idx="3015">
                  <c:v>50</c:v>
                </c:pt>
                <c:pt idx="3016">
                  <c:v>50</c:v>
                </c:pt>
                <c:pt idx="3017">
                  <c:v>50</c:v>
                </c:pt>
                <c:pt idx="3018">
                  <c:v>50</c:v>
                </c:pt>
                <c:pt idx="3019">
                  <c:v>50</c:v>
                </c:pt>
                <c:pt idx="3020">
                  <c:v>50</c:v>
                </c:pt>
                <c:pt idx="3021">
                  <c:v>50</c:v>
                </c:pt>
                <c:pt idx="3022">
                  <c:v>50</c:v>
                </c:pt>
                <c:pt idx="3023">
                  <c:v>50</c:v>
                </c:pt>
                <c:pt idx="3024">
                  <c:v>50</c:v>
                </c:pt>
                <c:pt idx="3025">
                  <c:v>50</c:v>
                </c:pt>
                <c:pt idx="3026">
                  <c:v>50</c:v>
                </c:pt>
                <c:pt idx="3027">
                  <c:v>50</c:v>
                </c:pt>
                <c:pt idx="3028">
                  <c:v>50</c:v>
                </c:pt>
                <c:pt idx="3029">
                  <c:v>50</c:v>
                </c:pt>
                <c:pt idx="3030">
                  <c:v>50</c:v>
                </c:pt>
                <c:pt idx="3031">
                  <c:v>50</c:v>
                </c:pt>
                <c:pt idx="3032">
                  <c:v>50</c:v>
                </c:pt>
                <c:pt idx="3033">
                  <c:v>50</c:v>
                </c:pt>
                <c:pt idx="3034">
                  <c:v>50</c:v>
                </c:pt>
                <c:pt idx="3035">
                  <c:v>50</c:v>
                </c:pt>
                <c:pt idx="3036">
                  <c:v>50</c:v>
                </c:pt>
                <c:pt idx="3037">
                  <c:v>49.99</c:v>
                </c:pt>
                <c:pt idx="3038">
                  <c:v>49.99</c:v>
                </c:pt>
                <c:pt idx="3039">
                  <c:v>49.99</c:v>
                </c:pt>
                <c:pt idx="3040">
                  <c:v>49.98</c:v>
                </c:pt>
                <c:pt idx="3041">
                  <c:v>49.98</c:v>
                </c:pt>
                <c:pt idx="3042">
                  <c:v>49.98</c:v>
                </c:pt>
                <c:pt idx="3043">
                  <c:v>49.97</c:v>
                </c:pt>
                <c:pt idx="3044">
                  <c:v>49.97</c:v>
                </c:pt>
                <c:pt idx="3045">
                  <c:v>49.96</c:v>
                </c:pt>
                <c:pt idx="3046">
                  <c:v>49.95</c:v>
                </c:pt>
                <c:pt idx="3047">
                  <c:v>49.94</c:v>
                </c:pt>
                <c:pt idx="3048">
                  <c:v>49.93</c:v>
                </c:pt>
                <c:pt idx="3049">
                  <c:v>49.92</c:v>
                </c:pt>
                <c:pt idx="3050">
                  <c:v>49.9</c:v>
                </c:pt>
                <c:pt idx="3051">
                  <c:v>49.89</c:v>
                </c:pt>
                <c:pt idx="3052">
                  <c:v>49.88</c:v>
                </c:pt>
                <c:pt idx="3053">
                  <c:v>49.87</c:v>
                </c:pt>
                <c:pt idx="3054">
                  <c:v>49.86</c:v>
                </c:pt>
                <c:pt idx="3055">
                  <c:v>49.86</c:v>
                </c:pt>
                <c:pt idx="3056">
                  <c:v>49.85</c:v>
                </c:pt>
                <c:pt idx="3057">
                  <c:v>49.84</c:v>
                </c:pt>
                <c:pt idx="3058">
                  <c:v>49.83</c:v>
                </c:pt>
                <c:pt idx="3059">
                  <c:v>49.82</c:v>
                </c:pt>
                <c:pt idx="3060">
                  <c:v>49.81</c:v>
                </c:pt>
                <c:pt idx="3061">
                  <c:v>49.8</c:v>
                </c:pt>
                <c:pt idx="3062">
                  <c:v>49.8</c:v>
                </c:pt>
                <c:pt idx="3063">
                  <c:v>49.8</c:v>
                </c:pt>
                <c:pt idx="3064">
                  <c:v>49.79</c:v>
                </c:pt>
                <c:pt idx="3065">
                  <c:v>49.79</c:v>
                </c:pt>
                <c:pt idx="3066">
                  <c:v>49.78</c:v>
                </c:pt>
                <c:pt idx="3067">
                  <c:v>49.78</c:v>
                </c:pt>
                <c:pt idx="3068">
                  <c:v>49.77</c:v>
                </c:pt>
                <c:pt idx="3069">
                  <c:v>49.77</c:v>
                </c:pt>
                <c:pt idx="3070">
                  <c:v>49.77</c:v>
                </c:pt>
                <c:pt idx="3071">
                  <c:v>49.76</c:v>
                </c:pt>
                <c:pt idx="3072">
                  <c:v>49.76</c:v>
                </c:pt>
                <c:pt idx="3073">
                  <c:v>49.76</c:v>
                </c:pt>
                <c:pt idx="3074">
                  <c:v>49.76</c:v>
                </c:pt>
                <c:pt idx="3075">
                  <c:v>49.76</c:v>
                </c:pt>
                <c:pt idx="3076">
                  <c:v>49.76</c:v>
                </c:pt>
                <c:pt idx="3077">
                  <c:v>49.76</c:v>
                </c:pt>
                <c:pt idx="3078">
                  <c:v>49.77</c:v>
                </c:pt>
                <c:pt idx="3079">
                  <c:v>49.77</c:v>
                </c:pt>
                <c:pt idx="3080">
                  <c:v>49.77</c:v>
                </c:pt>
                <c:pt idx="3081">
                  <c:v>49.77</c:v>
                </c:pt>
                <c:pt idx="3082">
                  <c:v>49.77</c:v>
                </c:pt>
                <c:pt idx="3083">
                  <c:v>49.77</c:v>
                </c:pt>
                <c:pt idx="3084">
                  <c:v>49.77</c:v>
                </c:pt>
                <c:pt idx="3085">
                  <c:v>49.78</c:v>
                </c:pt>
                <c:pt idx="3086">
                  <c:v>49.78</c:v>
                </c:pt>
                <c:pt idx="3087">
                  <c:v>49.78</c:v>
                </c:pt>
                <c:pt idx="3088">
                  <c:v>49.78</c:v>
                </c:pt>
                <c:pt idx="3089">
                  <c:v>49.78</c:v>
                </c:pt>
                <c:pt idx="3090">
                  <c:v>49.78</c:v>
                </c:pt>
                <c:pt idx="3091">
                  <c:v>49.78</c:v>
                </c:pt>
                <c:pt idx="3092">
                  <c:v>49.78</c:v>
                </c:pt>
                <c:pt idx="3093">
                  <c:v>49.79</c:v>
                </c:pt>
                <c:pt idx="3094">
                  <c:v>49.8</c:v>
                </c:pt>
                <c:pt idx="3095">
                  <c:v>49.8</c:v>
                </c:pt>
                <c:pt idx="3096">
                  <c:v>49.81</c:v>
                </c:pt>
                <c:pt idx="3097">
                  <c:v>49.82</c:v>
                </c:pt>
                <c:pt idx="3098">
                  <c:v>49.83</c:v>
                </c:pt>
                <c:pt idx="3099">
                  <c:v>49.83</c:v>
                </c:pt>
                <c:pt idx="3100">
                  <c:v>49.84</c:v>
                </c:pt>
                <c:pt idx="3101">
                  <c:v>49.84</c:v>
                </c:pt>
                <c:pt idx="3102">
                  <c:v>49.85</c:v>
                </c:pt>
                <c:pt idx="3103">
                  <c:v>49.85</c:v>
                </c:pt>
                <c:pt idx="3104">
                  <c:v>49.86</c:v>
                </c:pt>
                <c:pt idx="3105">
                  <c:v>49.87</c:v>
                </c:pt>
                <c:pt idx="3106">
                  <c:v>49.87</c:v>
                </c:pt>
                <c:pt idx="3107">
                  <c:v>49.88</c:v>
                </c:pt>
                <c:pt idx="3108">
                  <c:v>49.89</c:v>
                </c:pt>
                <c:pt idx="3109">
                  <c:v>49.9</c:v>
                </c:pt>
                <c:pt idx="3110">
                  <c:v>49.91</c:v>
                </c:pt>
                <c:pt idx="3111">
                  <c:v>49.92</c:v>
                </c:pt>
                <c:pt idx="3112">
                  <c:v>49.93</c:v>
                </c:pt>
                <c:pt idx="3113">
                  <c:v>49.94</c:v>
                </c:pt>
                <c:pt idx="3114">
                  <c:v>49.95</c:v>
                </c:pt>
                <c:pt idx="3115">
                  <c:v>49.95</c:v>
                </c:pt>
                <c:pt idx="3116">
                  <c:v>49.96</c:v>
                </c:pt>
                <c:pt idx="3117">
                  <c:v>49.96</c:v>
                </c:pt>
                <c:pt idx="3118">
                  <c:v>49.97</c:v>
                </c:pt>
                <c:pt idx="3119">
                  <c:v>49.97</c:v>
                </c:pt>
                <c:pt idx="3120">
                  <c:v>49.98</c:v>
                </c:pt>
                <c:pt idx="3121">
                  <c:v>49.98</c:v>
                </c:pt>
                <c:pt idx="3122">
                  <c:v>49.98</c:v>
                </c:pt>
                <c:pt idx="3123">
                  <c:v>49.99</c:v>
                </c:pt>
                <c:pt idx="3124">
                  <c:v>49.99</c:v>
                </c:pt>
                <c:pt idx="3125">
                  <c:v>49.99</c:v>
                </c:pt>
                <c:pt idx="3126">
                  <c:v>50</c:v>
                </c:pt>
                <c:pt idx="3127">
                  <c:v>50</c:v>
                </c:pt>
                <c:pt idx="3128">
                  <c:v>50</c:v>
                </c:pt>
                <c:pt idx="3129">
                  <c:v>50</c:v>
                </c:pt>
                <c:pt idx="3130">
                  <c:v>50</c:v>
                </c:pt>
                <c:pt idx="3131">
                  <c:v>50</c:v>
                </c:pt>
                <c:pt idx="3132">
                  <c:v>50</c:v>
                </c:pt>
                <c:pt idx="3133">
                  <c:v>50</c:v>
                </c:pt>
                <c:pt idx="3134">
                  <c:v>50</c:v>
                </c:pt>
                <c:pt idx="3135">
                  <c:v>50</c:v>
                </c:pt>
                <c:pt idx="3136">
                  <c:v>50</c:v>
                </c:pt>
                <c:pt idx="3137">
                  <c:v>50</c:v>
                </c:pt>
                <c:pt idx="3138">
                  <c:v>50</c:v>
                </c:pt>
                <c:pt idx="3139">
                  <c:v>50</c:v>
                </c:pt>
                <c:pt idx="3140">
                  <c:v>50</c:v>
                </c:pt>
                <c:pt idx="3141">
                  <c:v>50</c:v>
                </c:pt>
                <c:pt idx="3142">
                  <c:v>50</c:v>
                </c:pt>
                <c:pt idx="3143">
                  <c:v>50</c:v>
                </c:pt>
                <c:pt idx="3144">
                  <c:v>50</c:v>
                </c:pt>
                <c:pt idx="3145">
                  <c:v>50</c:v>
                </c:pt>
                <c:pt idx="3146">
                  <c:v>50</c:v>
                </c:pt>
                <c:pt idx="3147">
                  <c:v>50</c:v>
                </c:pt>
                <c:pt idx="3148">
                  <c:v>50</c:v>
                </c:pt>
                <c:pt idx="3149">
                  <c:v>50</c:v>
                </c:pt>
                <c:pt idx="3150">
                  <c:v>50</c:v>
                </c:pt>
                <c:pt idx="3151">
                  <c:v>50</c:v>
                </c:pt>
                <c:pt idx="3152">
                  <c:v>50</c:v>
                </c:pt>
                <c:pt idx="3153">
                  <c:v>50</c:v>
                </c:pt>
                <c:pt idx="3154">
                  <c:v>50</c:v>
                </c:pt>
                <c:pt idx="3155">
                  <c:v>50</c:v>
                </c:pt>
                <c:pt idx="3156">
                  <c:v>50</c:v>
                </c:pt>
                <c:pt idx="3157">
                  <c:v>50</c:v>
                </c:pt>
                <c:pt idx="3158">
                  <c:v>50</c:v>
                </c:pt>
                <c:pt idx="3159">
                  <c:v>50</c:v>
                </c:pt>
                <c:pt idx="3160">
                  <c:v>50</c:v>
                </c:pt>
                <c:pt idx="3161">
                  <c:v>50</c:v>
                </c:pt>
                <c:pt idx="3162">
                  <c:v>50</c:v>
                </c:pt>
                <c:pt idx="3163">
                  <c:v>50</c:v>
                </c:pt>
                <c:pt idx="3164">
                  <c:v>50</c:v>
                </c:pt>
                <c:pt idx="3165">
                  <c:v>50</c:v>
                </c:pt>
                <c:pt idx="3166">
                  <c:v>50</c:v>
                </c:pt>
                <c:pt idx="3167">
                  <c:v>50</c:v>
                </c:pt>
                <c:pt idx="3168">
                  <c:v>50</c:v>
                </c:pt>
                <c:pt idx="3169">
                  <c:v>50</c:v>
                </c:pt>
                <c:pt idx="3170">
                  <c:v>50</c:v>
                </c:pt>
                <c:pt idx="3171">
                  <c:v>50</c:v>
                </c:pt>
                <c:pt idx="3172">
                  <c:v>50</c:v>
                </c:pt>
                <c:pt idx="3173">
                  <c:v>50</c:v>
                </c:pt>
                <c:pt idx="3174">
                  <c:v>50</c:v>
                </c:pt>
                <c:pt idx="3175">
                  <c:v>50</c:v>
                </c:pt>
                <c:pt idx="3176">
                  <c:v>50</c:v>
                </c:pt>
                <c:pt idx="3177">
                  <c:v>49.99</c:v>
                </c:pt>
                <c:pt idx="3178">
                  <c:v>49.99</c:v>
                </c:pt>
                <c:pt idx="3179">
                  <c:v>49.99</c:v>
                </c:pt>
                <c:pt idx="3180">
                  <c:v>49.98</c:v>
                </c:pt>
                <c:pt idx="3181">
                  <c:v>49.98</c:v>
                </c:pt>
                <c:pt idx="3182">
                  <c:v>49.98</c:v>
                </c:pt>
                <c:pt idx="3183">
                  <c:v>49.98</c:v>
                </c:pt>
                <c:pt idx="3184">
                  <c:v>49.98</c:v>
                </c:pt>
                <c:pt idx="3185">
                  <c:v>49.97</c:v>
                </c:pt>
                <c:pt idx="3186">
                  <c:v>49.97</c:v>
                </c:pt>
                <c:pt idx="3187">
                  <c:v>49.96</c:v>
                </c:pt>
                <c:pt idx="3188">
                  <c:v>49.96</c:v>
                </c:pt>
                <c:pt idx="3189">
                  <c:v>49.95</c:v>
                </c:pt>
                <c:pt idx="3190">
                  <c:v>49.94</c:v>
                </c:pt>
                <c:pt idx="3191">
                  <c:v>49.93</c:v>
                </c:pt>
                <c:pt idx="3192">
                  <c:v>49.92</c:v>
                </c:pt>
                <c:pt idx="3193">
                  <c:v>49.91</c:v>
                </c:pt>
                <c:pt idx="3194">
                  <c:v>49.9</c:v>
                </c:pt>
                <c:pt idx="3195">
                  <c:v>49.9</c:v>
                </c:pt>
                <c:pt idx="3196">
                  <c:v>49.89</c:v>
                </c:pt>
                <c:pt idx="3197">
                  <c:v>49.89</c:v>
                </c:pt>
                <c:pt idx="3198">
                  <c:v>49.88</c:v>
                </c:pt>
                <c:pt idx="3199">
                  <c:v>49.88</c:v>
                </c:pt>
                <c:pt idx="3200">
                  <c:v>49.88</c:v>
                </c:pt>
                <c:pt idx="3201">
                  <c:v>49.88</c:v>
                </c:pt>
                <c:pt idx="3202">
                  <c:v>49.88</c:v>
                </c:pt>
                <c:pt idx="3203">
                  <c:v>49.88</c:v>
                </c:pt>
                <c:pt idx="3204">
                  <c:v>49.88</c:v>
                </c:pt>
                <c:pt idx="3205">
                  <c:v>49.87</c:v>
                </c:pt>
                <c:pt idx="3206">
                  <c:v>49.87</c:v>
                </c:pt>
                <c:pt idx="3207">
                  <c:v>49.88</c:v>
                </c:pt>
                <c:pt idx="3208">
                  <c:v>49.87</c:v>
                </c:pt>
                <c:pt idx="3209">
                  <c:v>49.88</c:v>
                </c:pt>
                <c:pt idx="3210">
                  <c:v>49.87</c:v>
                </c:pt>
                <c:pt idx="3211">
                  <c:v>49.87</c:v>
                </c:pt>
                <c:pt idx="3212">
                  <c:v>49.87</c:v>
                </c:pt>
                <c:pt idx="3213">
                  <c:v>49.87</c:v>
                </c:pt>
                <c:pt idx="3214">
                  <c:v>49.87</c:v>
                </c:pt>
                <c:pt idx="3215">
                  <c:v>49.87</c:v>
                </c:pt>
                <c:pt idx="3216">
                  <c:v>49.87</c:v>
                </c:pt>
                <c:pt idx="3217">
                  <c:v>49.87</c:v>
                </c:pt>
                <c:pt idx="3218">
                  <c:v>49.86</c:v>
                </c:pt>
                <c:pt idx="3219">
                  <c:v>49.87</c:v>
                </c:pt>
                <c:pt idx="3220">
                  <c:v>49.86</c:v>
                </c:pt>
                <c:pt idx="3221">
                  <c:v>49.86</c:v>
                </c:pt>
                <c:pt idx="3222">
                  <c:v>49.86</c:v>
                </c:pt>
                <c:pt idx="3223">
                  <c:v>49.87</c:v>
                </c:pt>
                <c:pt idx="3224">
                  <c:v>49.87</c:v>
                </c:pt>
                <c:pt idx="3225">
                  <c:v>49.87</c:v>
                </c:pt>
                <c:pt idx="3226">
                  <c:v>49.87</c:v>
                </c:pt>
                <c:pt idx="3227">
                  <c:v>49.88</c:v>
                </c:pt>
                <c:pt idx="3228">
                  <c:v>49.89</c:v>
                </c:pt>
                <c:pt idx="3229">
                  <c:v>49.89</c:v>
                </c:pt>
                <c:pt idx="3230">
                  <c:v>49.9</c:v>
                </c:pt>
                <c:pt idx="3231">
                  <c:v>49.9</c:v>
                </c:pt>
                <c:pt idx="3232">
                  <c:v>49.91</c:v>
                </c:pt>
                <c:pt idx="3233">
                  <c:v>49.91</c:v>
                </c:pt>
                <c:pt idx="3234">
                  <c:v>49.92</c:v>
                </c:pt>
                <c:pt idx="3235">
                  <c:v>49.93</c:v>
                </c:pt>
                <c:pt idx="3236">
                  <c:v>49.94</c:v>
                </c:pt>
                <c:pt idx="3237">
                  <c:v>49.94</c:v>
                </c:pt>
                <c:pt idx="3238">
                  <c:v>49.95</c:v>
                </c:pt>
                <c:pt idx="3239">
                  <c:v>49.96</c:v>
                </c:pt>
                <c:pt idx="3240">
                  <c:v>49.96</c:v>
                </c:pt>
                <c:pt idx="3241">
                  <c:v>49.97</c:v>
                </c:pt>
                <c:pt idx="3242">
                  <c:v>49.97</c:v>
                </c:pt>
                <c:pt idx="3243">
                  <c:v>49.98</c:v>
                </c:pt>
                <c:pt idx="3244">
                  <c:v>49.98</c:v>
                </c:pt>
                <c:pt idx="3245">
                  <c:v>49.98</c:v>
                </c:pt>
                <c:pt idx="3246">
                  <c:v>49.98</c:v>
                </c:pt>
                <c:pt idx="3247">
                  <c:v>49.99</c:v>
                </c:pt>
                <c:pt idx="3248">
                  <c:v>49.99</c:v>
                </c:pt>
                <c:pt idx="3249">
                  <c:v>49.99</c:v>
                </c:pt>
                <c:pt idx="3250">
                  <c:v>49.99</c:v>
                </c:pt>
                <c:pt idx="3251">
                  <c:v>49.99</c:v>
                </c:pt>
                <c:pt idx="3252">
                  <c:v>49.99</c:v>
                </c:pt>
                <c:pt idx="3253">
                  <c:v>50</c:v>
                </c:pt>
                <c:pt idx="3254">
                  <c:v>50</c:v>
                </c:pt>
                <c:pt idx="3255">
                  <c:v>50</c:v>
                </c:pt>
                <c:pt idx="3256">
                  <c:v>50</c:v>
                </c:pt>
                <c:pt idx="3257">
                  <c:v>50</c:v>
                </c:pt>
                <c:pt idx="3258">
                  <c:v>50</c:v>
                </c:pt>
                <c:pt idx="3259">
                  <c:v>50</c:v>
                </c:pt>
                <c:pt idx="3260">
                  <c:v>50</c:v>
                </c:pt>
                <c:pt idx="3261">
                  <c:v>50</c:v>
                </c:pt>
                <c:pt idx="3262">
                  <c:v>50</c:v>
                </c:pt>
                <c:pt idx="3263">
                  <c:v>50</c:v>
                </c:pt>
                <c:pt idx="3264">
                  <c:v>50</c:v>
                </c:pt>
                <c:pt idx="3265">
                  <c:v>50</c:v>
                </c:pt>
                <c:pt idx="3266">
                  <c:v>50</c:v>
                </c:pt>
                <c:pt idx="3267">
                  <c:v>50</c:v>
                </c:pt>
                <c:pt idx="3268">
                  <c:v>50</c:v>
                </c:pt>
                <c:pt idx="3269">
                  <c:v>50</c:v>
                </c:pt>
                <c:pt idx="3270">
                  <c:v>50</c:v>
                </c:pt>
                <c:pt idx="3271">
                  <c:v>50</c:v>
                </c:pt>
                <c:pt idx="3272">
                  <c:v>50</c:v>
                </c:pt>
                <c:pt idx="3273">
                  <c:v>50</c:v>
                </c:pt>
                <c:pt idx="3274">
                  <c:v>50</c:v>
                </c:pt>
                <c:pt idx="3275">
                  <c:v>50</c:v>
                </c:pt>
                <c:pt idx="3276">
                  <c:v>50</c:v>
                </c:pt>
                <c:pt idx="3277">
                  <c:v>50</c:v>
                </c:pt>
                <c:pt idx="3278">
                  <c:v>50</c:v>
                </c:pt>
                <c:pt idx="3279">
                  <c:v>50</c:v>
                </c:pt>
                <c:pt idx="3280">
                  <c:v>50</c:v>
                </c:pt>
                <c:pt idx="3281">
                  <c:v>50</c:v>
                </c:pt>
                <c:pt idx="3282">
                  <c:v>50</c:v>
                </c:pt>
                <c:pt idx="3283">
                  <c:v>50</c:v>
                </c:pt>
                <c:pt idx="3284">
                  <c:v>50</c:v>
                </c:pt>
                <c:pt idx="3285">
                  <c:v>50</c:v>
                </c:pt>
                <c:pt idx="3286">
                  <c:v>50</c:v>
                </c:pt>
                <c:pt idx="3287">
                  <c:v>50</c:v>
                </c:pt>
                <c:pt idx="3288">
                  <c:v>50</c:v>
                </c:pt>
                <c:pt idx="3289">
                  <c:v>50</c:v>
                </c:pt>
                <c:pt idx="3290">
                  <c:v>50</c:v>
                </c:pt>
                <c:pt idx="3291">
                  <c:v>50</c:v>
                </c:pt>
                <c:pt idx="3292">
                  <c:v>50</c:v>
                </c:pt>
                <c:pt idx="3293">
                  <c:v>50</c:v>
                </c:pt>
                <c:pt idx="3294">
                  <c:v>50</c:v>
                </c:pt>
                <c:pt idx="3295">
                  <c:v>50</c:v>
                </c:pt>
                <c:pt idx="3296">
                  <c:v>50</c:v>
                </c:pt>
                <c:pt idx="3297">
                  <c:v>50</c:v>
                </c:pt>
                <c:pt idx="3298">
                  <c:v>49.99</c:v>
                </c:pt>
                <c:pt idx="3299">
                  <c:v>49.99</c:v>
                </c:pt>
                <c:pt idx="3300">
                  <c:v>49.99</c:v>
                </c:pt>
                <c:pt idx="3301">
                  <c:v>49.98</c:v>
                </c:pt>
                <c:pt idx="3302">
                  <c:v>49.98</c:v>
                </c:pt>
                <c:pt idx="3303">
                  <c:v>49.98</c:v>
                </c:pt>
                <c:pt idx="3304">
                  <c:v>49.97</c:v>
                </c:pt>
                <c:pt idx="3305">
                  <c:v>49.97</c:v>
                </c:pt>
                <c:pt idx="3306">
                  <c:v>49.96</c:v>
                </c:pt>
                <c:pt idx="3307">
                  <c:v>49.96</c:v>
                </c:pt>
                <c:pt idx="3308">
                  <c:v>49.95</c:v>
                </c:pt>
                <c:pt idx="3309">
                  <c:v>49.95</c:v>
                </c:pt>
                <c:pt idx="3310">
                  <c:v>49.94</c:v>
                </c:pt>
                <c:pt idx="3311">
                  <c:v>49.93</c:v>
                </c:pt>
                <c:pt idx="3312">
                  <c:v>49.92</c:v>
                </c:pt>
                <c:pt idx="3313">
                  <c:v>49.92</c:v>
                </c:pt>
                <c:pt idx="3314">
                  <c:v>49.92</c:v>
                </c:pt>
                <c:pt idx="3315">
                  <c:v>49.91</c:v>
                </c:pt>
                <c:pt idx="3316">
                  <c:v>49.9</c:v>
                </c:pt>
                <c:pt idx="3317">
                  <c:v>49.89</c:v>
                </c:pt>
                <c:pt idx="3318">
                  <c:v>49.87</c:v>
                </c:pt>
                <c:pt idx="3319">
                  <c:v>49.86</c:v>
                </c:pt>
                <c:pt idx="3320">
                  <c:v>49.86</c:v>
                </c:pt>
                <c:pt idx="3321">
                  <c:v>49.85</c:v>
                </c:pt>
                <c:pt idx="3322">
                  <c:v>49.84</c:v>
                </c:pt>
                <c:pt idx="3323">
                  <c:v>49.83</c:v>
                </c:pt>
                <c:pt idx="3324">
                  <c:v>49.82</c:v>
                </c:pt>
                <c:pt idx="3325">
                  <c:v>49.82</c:v>
                </c:pt>
                <c:pt idx="3326">
                  <c:v>49.81</c:v>
                </c:pt>
                <c:pt idx="3327">
                  <c:v>49.8</c:v>
                </c:pt>
                <c:pt idx="3328">
                  <c:v>49.79</c:v>
                </c:pt>
                <c:pt idx="3329">
                  <c:v>49.79</c:v>
                </c:pt>
                <c:pt idx="3330">
                  <c:v>49.78</c:v>
                </c:pt>
                <c:pt idx="3331">
                  <c:v>49.78</c:v>
                </c:pt>
                <c:pt idx="3332">
                  <c:v>49.78</c:v>
                </c:pt>
                <c:pt idx="3333">
                  <c:v>49.77</c:v>
                </c:pt>
                <c:pt idx="3334">
                  <c:v>49.77</c:v>
                </c:pt>
                <c:pt idx="3335">
                  <c:v>49.77</c:v>
                </c:pt>
                <c:pt idx="3336">
                  <c:v>49.77</c:v>
                </c:pt>
                <c:pt idx="3337">
                  <c:v>49.77</c:v>
                </c:pt>
                <c:pt idx="3338">
                  <c:v>49.78</c:v>
                </c:pt>
                <c:pt idx="3339">
                  <c:v>49.78</c:v>
                </c:pt>
                <c:pt idx="3340">
                  <c:v>49.78</c:v>
                </c:pt>
                <c:pt idx="3341">
                  <c:v>49.79</c:v>
                </c:pt>
                <c:pt idx="3342">
                  <c:v>49.79</c:v>
                </c:pt>
                <c:pt idx="3343">
                  <c:v>49.8</c:v>
                </c:pt>
                <c:pt idx="3344">
                  <c:v>49.8</c:v>
                </c:pt>
                <c:pt idx="3345">
                  <c:v>49.8</c:v>
                </c:pt>
                <c:pt idx="3346">
                  <c:v>49.81</c:v>
                </c:pt>
                <c:pt idx="3347">
                  <c:v>49.81</c:v>
                </c:pt>
                <c:pt idx="3348">
                  <c:v>49.82</c:v>
                </c:pt>
                <c:pt idx="3349">
                  <c:v>49.82</c:v>
                </c:pt>
                <c:pt idx="3350">
                  <c:v>49.82</c:v>
                </c:pt>
                <c:pt idx="3351">
                  <c:v>49.82</c:v>
                </c:pt>
                <c:pt idx="3352">
                  <c:v>49.83</c:v>
                </c:pt>
                <c:pt idx="3353">
                  <c:v>49.83</c:v>
                </c:pt>
                <c:pt idx="3354">
                  <c:v>49.84</c:v>
                </c:pt>
                <c:pt idx="3355">
                  <c:v>49.84</c:v>
                </c:pt>
                <c:pt idx="3356">
                  <c:v>49.85</c:v>
                </c:pt>
                <c:pt idx="3357">
                  <c:v>49.86</c:v>
                </c:pt>
                <c:pt idx="3358">
                  <c:v>49.86</c:v>
                </c:pt>
                <c:pt idx="3359">
                  <c:v>49.87</c:v>
                </c:pt>
                <c:pt idx="3360">
                  <c:v>49.87</c:v>
                </c:pt>
                <c:pt idx="3361">
                  <c:v>49.88</c:v>
                </c:pt>
                <c:pt idx="3362">
                  <c:v>49.89</c:v>
                </c:pt>
                <c:pt idx="3363">
                  <c:v>49.89</c:v>
                </c:pt>
                <c:pt idx="3364">
                  <c:v>49.9</c:v>
                </c:pt>
                <c:pt idx="3365">
                  <c:v>49.92</c:v>
                </c:pt>
                <c:pt idx="3366">
                  <c:v>49.93</c:v>
                </c:pt>
                <c:pt idx="3367">
                  <c:v>49.93</c:v>
                </c:pt>
                <c:pt idx="3368">
                  <c:v>49.94</c:v>
                </c:pt>
                <c:pt idx="3369">
                  <c:v>49.95</c:v>
                </c:pt>
                <c:pt idx="3370">
                  <c:v>49.96</c:v>
                </c:pt>
                <c:pt idx="3371">
                  <c:v>49.97</c:v>
                </c:pt>
                <c:pt idx="3372">
                  <c:v>49.97</c:v>
                </c:pt>
                <c:pt idx="3373">
                  <c:v>49.98</c:v>
                </c:pt>
                <c:pt idx="3374">
                  <c:v>49.98</c:v>
                </c:pt>
                <c:pt idx="3375">
                  <c:v>49.99</c:v>
                </c:pt>
                <c:pt idx="3376">
                  <c:v>49.99</c:v>
                </c:pt>
                <c:pt idx="3377">
                  <c:v>50</c:v>
                </c:pt>
                <c:pt idx="3378">
                  <c:v>50</c:v>
                </c:pt>
                <c:pt idx="3379">
                  <c:v>50</c:v>
                </c:pt>
                <c:pt idx="3380">
                  <c:v>50</c:v>
                </c:pt>
                <c:pt idx="3381">
                  <c:v>50</c:v>
                </c:pt>
                <c:pt idx="3382">
                  <c:v>50</c:v>
                </c:pt>
                <c:pt idx="3383">
                  <c:v>50</c:v>
                </c:pt>
                <c:pt idx="3384">
                  <c:v>50</c:v>
                </c:pt>
                <c:pt idx="3385">
                  <c:v>50</c:v>
                </c:pt>
                <c:pt idx="3386">
                  <c:v>50</c:v>
                </c:pt>
                <c:pt idx="3387">
                  <c:v>50</c:v>
                </c:pt>
                <c:pt idx="3388">
                  <c:v>50</c:v>
                </c:pt>
                <c:pt idx="3389">
                  <c:v>50</c:v>
                </c:pt>
                <c:pt idx="3390">
                  <c:v>50</c:v>
                </c:pt>
                <c:pt idx="3391">
                  <c:v>50</c:v>
                </c:pt>
                <c:pt idx="3392">
                  <c:v>50</c:v>
                </c:pt>
                <c:pt idx="3393">
                  <c:v>50</c:v>
                </c:pt>
                <c:pt idx="3394">
                  <c:v>50</c:v>
                </c:pt>
                <c:pt idx="3395">
                  <c:v>50</c:v>
                </c:pt>
                <c:pt idx="3396">
                  <c:v>50</c:v>
                </c:pt>
                <c:pt idx="3397">
                  <c:v>50</c:v>
                </c:pt>
                <c:pt idx="3398">
                  <c:v>50</c:v>
                </c:pt>
                <c:pt idx="3399">
                  <c:v>50</c:v>
                </c:pt>
                <c:pt idx="3400">
                  <c:v>50</c:v>
                </c:pt>
                <c:pt idx="3401">
                  <c:v>50</c:v>
                </c:pt>
                <c:pt idx="3402">
                  <c:v>50</c:v>
                </c:pt>
                <c:pt idx="3403">
                  <c:v>50</c:v>
                </c:pt>
                <c:pt idx="3404">
                  <c:v>50</c:v>
                </c:pt>
                <c:pt idx="3405">
                  <c:v>50</c:v>
                </c:pt>
                <c:pt idx="3406">
                  <c:v>50</c:v>
                </c:pt>
                <c:pt idx="3407">
                  <c:v>50</c:v>
                </c:pt>
                <c:pt idx="3408">
                  <c:v>50</c:v>
                </c:pt>
                <c:pt idx="3409">
                  <c:v>50</c:v>
                </c:pt>
                <c:pt idx="3410">
                  <c:v>50</c:v>
                </c:pt>
                <c:pt idx="3411">
                  <c:v>50</c:v>
                </c:pt>
                <c:pt idx="3412">
                  <c:v>50</c:v>
                </c:pt>
                <c:pt idx="3413">
                  <c:v>50</c:v>
                </c:pt>
                <c:pt idx="3414">
                  <c:v>50</c:v>
                </c:pt>
                <c:pt idx="3415">
                  <c:v>50.01</c:v>
                </c:pt>
                <c:pt idx="3416">
                  <c:v>50</c:v>
                </c:pt>
                <c:pt idx="3417">
                  <c:v>50</c:v>
                </c:pt>
                <c:pt idx="3418">
                  <c:v>50</c:v>
                </c:pt>
                <c:pt idx="3419">
                  <c:v>50</c:v>
                </c:pt>
                <c:pt idx="3420">
                  <c:v>50</c:v>
                </c:pt>
                <c:pt idx="3421">
                  <c:v>50</c:v>
                </c:pt>
                <c:pt idx="3422">
                  <c:v>50</c:v>
                </c:pt>
                <c:pt idx="3423">
                  <c:v>50</c:v>
                </c:pt>
                <c:pt idx="3424">
                  <c:v>50</c:v>
                </c:pt>
                <c:pt idx="3425">
                  <c:v>50</c:v>
                </c:pt>
                <c:pt idx="3426">
                  <c:v>50</c:v>
                </c:pt>
                <c:pt idx="3427">
                  <c:v>50</c:v>
                </c:pt>
                <c:pt idx="3428">
                  <c:v>50</c:v>
                </c:pt>
                <c:pt idx="3429">
                  <c:v>50</c:v>
                </c:pt>
                <c:pt idx="3430">
                  <c:v>50</c:v>
                </c:pt>
                <c:pt idx="3431">
                  <c:v>50</c:v>
                </c:pt>
                <c:pt idx="3432">
                  <c:v>50</c:v>
                </c:pt>
                <c:pt idx="3433">
                  <c:v>50</c:v>
                </c:pt>
                <c:pt idx="3434">
                  <c:v>50</c:v>
                </c:pt>
                <c:pt idx="3435">
                  <c:v>50</c:v>
                </c:pt>
                <c:pt idx="3436">
                  <c:v>50</c:v>
                </c:pt>
                <c:pt idx="3437">
                  <c:v>50</c:v>
                </c:pt>
                <c:pt idx="3438">
                  <c:v>50</c:v>
                </c:pt>
                <c:pt idx="3439">
                  <c:v>50</c:v>
                </c:pt>
                <c:pt idx="3440">
                  <c:v>50</c:v>
                </c:pt>
                <c:pt idx="3441">
                  <c:v>50</c:v>
                </c:pt>
                <c:pt idx="3442">
                  <c:v>50</c:v>
                </c:pt>
                <c:pt idx="3443">
                  <c:v>50</c:v>
                </c:pt>
                <c:pt idx="3444">
                  <c:v>50</c:v>
                </c:pt>
                <c:pt idx="3445">
                  <c:v>50</c:v>
                </c:pt>
                <c:pt idx="3446">
                  <c:v>50</c:v>
                </c:pt>
                <c:pt idx="3447">
                  <c:v>50</c:v>
                </c:pt>
                <c:pt idx="3448">
                  <c:v>50</c:v>
                </c:pt>
                <c:pt idx="3449">
                  <c:v>50</c:v>
                </c:pt>
                <c:pt idx="3450">
                  <c:v>50</c:v>
                </c:pt>
                <c:pt idx="3451">
                  <c:v>50</c:v>
                </c:pt>
                <c:pt idx="3452">
                  <c:v>50</c:v>
                </c:pt>
                <c:pt idx="3453">
                  <c:v>50</c:v>
                </c:pt>
                <c:pt idx="3454">
                  <c:v>50</c:v>
                </c:pt>
                <c:pt idx="3455">
                  <c:v>50</c:v>
                </c:pt>
                <c:pt idx="3456">
                  <c:v>50</c:v>
                </c:pt>
                <c:pt idx="3457">
                  <c:v>50</c:v>
                </c:pt>
                <c:pt idx="3458">
                  <c:v>50</c:v>
                </c:pt>
                <c:pt idx="3459">
                  <c:v>50</c:v>
                </c:pt>
                <c:pt idx="3460">
                  <c:v>50</c:v>
                </c:pt>
                <c:pt idx="3461">
                  <c:v>50</c:v>
                </c:pt>
                <c:pt idx="3462">
                  <c:v>50</c:v>
                </c:pt>
                <c:pt idx="3463">
                  <c:v>50</c:v>
                </c:pt>
                <c:pt idx="3464">
                  <c:v>50</c:v>
                </c:pt>
                <c:pt idx="3465">
                  <c:v>50</c:v>
                </c:pt>
                <c:pt idx="3466">
                  <c:v>50</c:v>
                </c:pt>
                <c:pt idx="3467">
                  <c:v>50</c:v>
                </c:pt>
                <c:pt idx="3468">
                  <c:v>50</c:v>
                </c:pt>
                <c:pt idx="3469">
                  <c:v>50</c:v>
                </c:pt>
                <c:pt idx="3470">
                  <c:v>50</c:v>
                </c:pt>
                <c:pt idx="3471">
                  <c:v>50</c:v>
                </c:pt>
                <c:pt idx="3472">
                  <c:v>50</c:v>
                </c:pt>
                <c:pt idx="3473">
                  <c:v>50</c:v>
                </c:pt>
                <c:pt idx="3474">
                  <c:v>50</c:v>
                </c:pt>
                <c:pt idx="3475">
                  <c:v>50</c:v>
                </c:pt>
                <c:pt idx="3476">
                  <c:v>50</c:v>
                </c:pt>
                <c:pt idx="3477">
                  <c:v>50</c:v>
                </c:pt>
                <c:pt idx="3478">
                  <c:v>50</c:v>
                </c:pt>
                <c:pt idx="3479">
                  <c:v>50</c:v>
                </c:pt>
                <c:pt idx="3480">
                  <c:v>50</c:v>
                </c:pt>
                <c:pt idx="3481">
                  <c:v>50</c:v>
                </c:pt>
                <c:pt idx="3482">
                  <c:v>50</c:v>
                </c:pt>
                <c:pt idx="3483">
                  <c:v>50</c:v>
                </c:pt>
                <c:pt idx="3484">
                  <c:v>50</c:v>
                </c:pt>
                <c:pt idx="3485">
                  <c:v>50</c:v>
                </c:pt>
                <c:pt idx="3486">
                  <c:v>49.99</c:v>
                </c:pt>
                <c:pt idx="3487">
                  <c:v>49.99</c:v>
                </c:pt>
                <c:pt idx="3488">
                  <c:v>49.99</c:v>
                </c:pt>
                <c:pt idx="3489">
                  <c:v>49.98</c:v>
                </c:pt>
                <c:pt idx="3490">
                  <c:v>49.97</c:v>
                </c:pt>
                <c:pt idx="3491">
                  <c:v>49.97</c:v>
                </c:pt>
                <c:pt idx="3492">
                  <c:v>49.96</c:v>
                </c:pt>
                <c:pt idx="3493">
                  <c:v>49.96</c:v>
                </c:pt>
                <c:pt idx="3494">
                  <c:v>49.94</c:v>
                </c:pt>
                <c:pt idx="3495">
                  <c:v>49.93</c:v>
                </c:pt>
                <c:pt idx="3496">
                  <c:v>49.92</c:v>
                </c:pt>
                <c:pt idx="3497">
                  <c:v>49.91</c:v>
                </c:pt>
                <c:pt idx="3498">
                  <c:v>49.9</c:v>
                </c:pt>
                <c:pt idx="3499">
                  <c:v>49.89</c:v>
                </c:pt>
                <c:pt idx="3500">
                  <c:v>49.89</c:v>
                </c:pt>
                <c:pt idx="3501">
                  <c:v>49.87</c:v>
                </c:pt>
                <c:pt idx="3502">
                  <c:v>49.86</c:v>
                </c:pt>
                <c:pt idx="3503">
                  <c:v>49.86</c:v>
                </c:pt>
                <c:pt idx="3504">
                  <c:v>49.85</c:v>
                </c:pt>
                <c:pt idx="3505">
                  <c:v>49.84</c:v>
                </c:pt>
                <c:pt idx="3506">
                  <c:v>49.83</c:v>
                </c:pt>
                <c:pt idx="3507">
                  <c:v>49.83</c:v>
                </c:pt>
                <c:pt idx="3508">
                  <c:v>49.82</c:v>
                </c:pt>
                <c:pt idx="3509">
                  <c:v>49.8</c:v>
                </c:pt>
                <c:pt idx="3510">
                  <c:v>49.8</c:v>
                </c:pt>
                <c:pt idx="3511">
                  <c:v>49.79</c:v>
                </c:pt>
                <c:pt idx="3512">
                  <c:v>49.78</c:v>
                </c:pt>
                <c:pt idx="3513">
                  <c:v>49.77</c:v>
                </c:pt>
                <c:pt idx="3514">
                  <c:v>49.76</c:v>
                </c:pt>
                <c:pt idx="3515">
                  <c:v>49.76</c:v>
                </c:pt>
                <c:pt idx="3516">
                  <c:v>49.75</c:v>
                </c:pt>
                <c:pt idx="3517">
                  <c:v>49.75</c:v>
                </c:pt>
                <c:pt idx="3518">
                  <c:v>49.75</c:v>
                </c:pt>
                <c:pt idx="3519">
                  <c:v>49.74</c:v>
                </c:pt>
                <c:pt idx="3520">
                  <c:v>49.74</c:v>
                </c:pt>
                <c:pt idx="3521">
                  <c:v>49.74</c:v>
                </c:pt>
                <c:pt idx="3522">
                  <c:v>49.74</c:v>
                </c:pt>
                <c:pt idx="3523">
                  <c:v>49.73</c:v>
                </c:pt>
                <c:pt idx="3524">
                  <c:v>49.73</c:v>
                </c:pt>
                <c:pt idx="3525">
                  <c:v>49.73</c:v>
                </c:pt>
                <c:pt idx="3526">
                  <c:v>49.74</c:v>
                </c:pt>
                <c:pt idx="3527">
                  <c:v>49.74</c:v>
                </c:pt>
                <c:pt idx="3528">
                  <c:v>49.74</c:v>
                </c:pt>
                <c:pt idx="3529">
                  <c:v>49.75</c:v>
                </c:pt>
                <c:pt idx="3530">
                  <c:v>49.75</c:v>
                </c:pt>
                <c:pt idx="3531">
                  <c:v>49.75</c:v>
                </c:pt>
                <c:pt idx="3532">
                  <c:v>49.75</c:v>
                </c:pt>
                <c:pt idx="3533">
                  <c:v>49.75</c:v>
                </c:pt>
                <c:pt idx="3534">
                  <c:v>49.75</c:v>
                </c:pt>
                <c:pt idx="3535">
                  <c:v>49.75</c:v>
                </c:pt>
                <c:pt idx="3536">
                  <c:v>49.75</c:v>
                </c:pt>
                <c:pt idx="3537">
                  <c:v>49.75</c:v>
                </c:pt>
                <c:pt idx="3538">
                  <c:v>49.75</c:v>
                </c:pt>
                <c:pt idx="3539">
                  <c:v>49.75</c:v>
                </c:pt>
                <c:pt idx="3540">
                  <c:v>49.75</c:v>
                </c:pt>
                <c:pt idx="3541">
                  <c:v>49.75</c:v>
                </c:pt>
                <c:pt idx="3542">
                  <c:v>49.75</c:v>
                </c:pt>
                <c:pt idx="3543">
                  <c:v>49.75</c:v>
                </c:pt>
                <c:pt idx="3544">
                  <c:v>49.75</c:v>
                </c:pt>
                <c:pt idx="3545">
                  <c:v>49.75</c:v>
                </c:pt>
                <c:pt idx="3546">
                  <c:v>49.75</c:v>
                </c:pt>
                <c:pt idx="3547">
                  <c:v>49.75</c:v>
                </c:pt>
                <c:pt idx="3548">
                  <c:v>49.75</c:v>
                </c:pt>
                <c:pt idx="3549">
                  <c:v>49.76</c:v>
                </c:pt>
                <c:pt idx="3550">
                  <c:v>49.76</c:v>
                </c:pt>
                <c:pt idx="3551">
                  <c:v>49.76</c:v>
                </c:pt>
                <c:pt idx="3552">
                  <c:v>49.76</c:v>
                </c:pt>
                <c:pt idx="3553">
                  <c:v>49.76</c:v>
                </c:pt>
                <c:pt idx="3554">
                  <c:v>49.76</c:v>
                </c:pt>
                <c:pt idx="3555">
                  <c:v>49.76</c:v>
                </c:pt>
                <c:pt idx="3556">
                  <c:v>49.76</c:v>
                </c:pt>
                <c:pt idx="3557">
                  <c:v>49.76</c:v>
                </c:pt>
                <c:pt idx="3558">
                  <c:v>49.75</c:v>
                </c:pt>
                <c:pt idx="3559">
                  <c:v>49.75</c:v>
                </c:pt>
                <c:pt idx="3560">
                  <c:v>49.76</c:v>
                </c:pt>
                <c:pt idx="3561">
                  <c:v>49.76</c:v>
                </c:pt>
                <c:pt idx="3562">
                  <c:v>49.76</c:v>
                </c:pt>
                <c:pt idx="3563">
                  <c:v>49.76</c:v>
                </c:pt>
                <c:pt idx="3564">
                  <c:v>49.75</c:v>
                </c:pt>
                <c:pt idx="3565">
                  <c:v>49.75</c:v>
                </c:pt>
                <c:pt idx="3566">
                  <c:v>49.76</c:v>
                </c:pt>
                <c:pt idx="3567">
                  <c:v>49.76</c:v>
                </c:pt>
                <c:pt idx="3568">
                  <c:v>49.76</c:v>
                </c:pt>
                <c:pt idx="3569">
                  <c:v>49.75</c:v>
                </c:pt>
                <c:pt idx="3570">
                  <c:v>49.75</c:v>
                </c:pt>
                <c:pt idx="3571">
                  <c:v>49.75</c:v>
                </c:pt>
                <c:pt idx="3572">
                  <c:v>49.75</c:v>
                </c:pt>
                <c:pt idx="3573">
                  <c:v>49.75</c:v>
                </c:pt>
                <c:pt idx="3574">
                  <c:v>49.75</c:v>
                </c:pt>
                <c:pt idx="3575">
                  <c:v>49.75</c:v>
                </c:pt>
                <c:pt idx="3576">
                  <c:v>49.75</c:v>
                </c:pt>
                <c:pt idx="3577">
                  <c:v>49.75</c:v>
                </c:pt>
                <c:pt idx="3578">
                  <c:v>49.75</c:v>
                </c:pt>
                <c:pt idx="3579">
                  <c:v>49.75</c:v>
                </c:pt>
                <c:pt idx="3580">
                  <c:v>49.75</c:v>
                </c:pt>
                <c:pt idx="3581">
                  <c:v>49.75</c:v>
                </c:pt>
                <c:pt idx="3582">
                  <c:v>49.75</c:v>
                </c:pt>
                <c:pt idx="3583">
                  <c:v>49.75</c:v>
                </c:pt>
                <c:pt idx="3584">
                  <c:v>49.75</c:v>
                </c:pt>
                <c:pt idx="3585">
                  <c:v>49.75</c:v>
                </c:pt>
                <c:pt idx="3586">
                  <c:v>49.75</c:v>
                </c:pt>
                <c:pt idx="3587">
                  <c:v>49.75</c:v>
                </c:pt>
                <c:pt idx="3588">
                  <c:v>49.75</c:v>
                </c:pt>
                <c:pt idx="3589">
                  <c:v>49.75</c:v>
                </c:pt>
                <c:pt idx="3590">
                  <c:v>49.75</c:v>
                </c:pt>
                <c:pt idx="3591">
                  <c:v>49.74</c:v>
                </c:pt>
                <c:pt idx="3592">
                  <c:v>49.74</c:v>
                </c:pt>
                <c:pt idx="3593">
                  <c:v>49.74</c:v>
                </c:pt>
                <c:pt idx="3594">
                  <c:v>49.74</c:v>
                </c:pt>
                <c:pt idx="3595">
                  <c:v>49.74</c:v>
                </c:pt>
                <c:pt idx="3596">
                  <c:v>49.74</c:v>
                </c:pt>
                <c:pt idx="3597">
                  <c:v>49.74</c:v>
                </c:pt>
                <c:pt idx="3598">
                  <c:v>49.74</c:v>
                </c:pt>
                <c:pt idx="3599">
                  <c:v>49.73</c:v>
                </c:pt>
                <c:pt idx="3600">
                  <c:v>49.73</c:v>
                </c:pt>
                <c:pt idx="3601">
                  <c:v>49.73</c:v>
                </c:pt>
                <c:pt idx="3602">
                  <c:v>49.73</c:v>
                </c:pt>
                <c:pt idx="3603">
                  <c:v>49.73</c:v>
                </c:pt>
                <c:pt idx="3604">
                  <c:v>49.73</c:v>
                </c:pt>
                <c:pt idx="3605">
                  <c:v>49.73</c:v>
                </c:pt>
                <c:pt idx="3606">
                  <c:v>49.73</c:v>
                </c:pt>
                <c:pt idx="3607">
                  <c:v>49.73</c:v>
                </c:pt>
                <c:pt idx="3608">
                  <c:v>49.73</c:v>
                </c:pt>
                <c:pt idx="3609">
                  <c:v>49.73</c:v>
                </c:pt>
                <c:pt idx="3610">
                  <c:v>49.73</c:v>
                </c:pt>
                <c:pt idx="3611">
                  <c:v>49.73</c:v>
                </c:pt>
                <c:pt idx="3612">
                  <c:v>49.73</c:v>
                </c:pt>
                <c:pt idx="3613">
                  <c:v>49.73</c:v>
                </c:pt>
                <c:pt idx="3614">
                  <c:v>49.73</c:v>
                </c:pt>
                <c:pt idx="3615">
                  <c:v>49.73</c:v>
                </c:pt>
                <c:pt idx="3616">
                  <c:v>49.73</c:v>
                </c:pt>
                <c:pt idx="3617">
                  <c:v>49.73</c:v>
                </c:pt>
                <c:pt idx="3618">
                  <c:v>49.73</c:v>
                </c:pt>
                <c:pt idx="3619">
                  <c:v>49.73</c:v>
                </c:pt>
                <c:pt idx="3620">
                  <c:v>49.73</c:v>
                </c:pt>
                <c:pt idx="3621">
                  <c:v>49.73</c:v>
                </c:pt>
                <c:pt idx="3622">
                  <c:v>49.73</c:v>
                </c:pt>
                <c:pt idx="3623">
                  <c:v>49.73</c:v>
                </c:pt>
                <c:pt idx="3624">
                  <c:v>49.73</c:v>
                </c:pt>
                <c:pt idx="3625">
                  <c:v>49.73</c:v>
                </c:pt>
                <c:pt idx="3626">
                  <c:v>49.73</c:v>
                </c:pt>
                <c:pt idx="3627">
                  <c:v>49.73</c:v>
                </c:pt>
                <c:pt idx="3628">
                  <c:v>49.73</c:v>
                </c:pt>
                <c:pt idx="3629">
                  <c:v>49.73</c:v>
                </c:pt>
                <c:pt idx="3630">
                  <c:v>49.73</c:v>
                </c:pt>
                <c:pt idx="3631">
                  <c:v>49.73</c:v>
                </c:pt>
                <c:pt idx="3632">
                  <c:v>49.73</c:v>
                </c:pt>
                <c:pt idx="3633">
                  <c:v>49.73</c:v>
                </c:pt>
                <c:pt idx="3634">
                  <c:v>49.73</c:v>
                </c:pt>
                <c:pt idx="3635">
                  <c:v>49.73</c:v>
                </c:pt>
                <c:pt idx="3636">
                  <c:v>49.73</c:v>
                </c:pt>
                <c:pt idx="3637">
                  <c:v>49.73</c:v>
                </c:pt>
                <c:pt idx="3638">
                  <c:v>49.73</c:v>
                </c:pt>
                <c:pt idx="3639">
                  <c:v>49.73</c:v>
                </c:pt>
                <c:pt idx="3640">
                  <c:v>49.73</c:v>
                </c:pt>
                <c:pt idx="3641">
                  <c:v>49.73</c:v>
                </c:pt>
                <c:pt idx="3642">
                  <c:v>49.73</c:v>
                </c:pt>
                <c:pt idx="3643">
                  <c:v>49.72</c:v>
                </c:pt>
                <c:pt idx="3644">
                  <c:v>49.72</c:v>
                </c:pt>
                <c:pt idx="3645">
                  <c:v>49.72</c:v>
                </c:pt>
                <c:pt idx="3646">
                  <c:v>49.72</c:v>
                </c:pt>
                <c:pt idx="3647">
                  <c:v>49.71</c:v>
                </c:pt>
                <c:pt idx="3648">
                  <c:v>49.71</c:v>
                </c:pt>
                <c:pt idx="3649">
                  <c:v>49.71</c:v>
                </c:pt>
                <c:pt idx="3650">
                  <c:v>49.71</c:v>
                </c:pt>
                <c:pt idx="3651">
                  <c:v>49.71</c:v>
                </c:pt>
                <c:pt idx="3652">
                  <c:v>49.7</c:v>
                </c:pt>
                <c:pt idx="3653">
                  <c:v>49.7</c:v>
                </c:pt>
                <c:pt idx="3654">
                  <c:v>49.69</c:v>
                </c:pt>
                <c:pt idx="3655">
                  <c:v>49.69</c:v>
                </c:pt>
                <c:pt idx="3656">
                  <c:v>49.67</c:v>
                </c:pt>
                <c:pt idx="3657">
                  <c:v>49.67</c:v>
                </c:pt>
                <c:pt idx="3658">
                  <c:v>49.66</c:v>
                </c:pt>
                <c:pt idx="3659">
                  <c:v>49.65</c:v>
                </c:pt>
                <c:pt idx="3660">
                  <c:v>49.65</c:v>
                </c:pt>
                <c:pt idx="3661">
                  <c:v>49.64</c:v>
                </c:pt>
                <c:pt idx="3662">
                  <c:v>49.64</c:v>
                </c:pt>
                <c:pt idx="3663">
                  <c:v>49.64</c:v>
                </c:pt>
                <c:pt idx="3664">
                  <c:v>49.63</c:v>
                </c:pt>
                <c:pt idx="3665">
                  <c:v>49.63</c:v>
                </c:pt>
                <c:pt idx="3666">
                  <c:v>49.63</c:v>
                </c:pt>
                <c:pt idx="3667">
                  <c:v>49.62</c:v>
                </c:pt>
                <c:pt idx="3668">
                  <c:v>49.62</c:v>
                </c:pt>
                <c:pt idx="3669">
                  <c:v>49.62</c:v>
                </c:pt>
                <c:pt idx="3670">
                  <c:v>49.61</c:v>
                </c:pt>
                <c:pt idx="3671">
                  <c:v>49.61</c:v>
                </c:pt>
                <c:pt idx="3672">
                  <c:v>49.61</c:v>
                </c:pt>
                <c:pt idx="3673">
                  <c:v>49.61</c:v>
                </c:pt>
                <c:pt idx="3674">
                  <c:v>49.61</c:v>
                </c:pt>
                <c:pt idx="3675">
                  <c:v>49.61</c:v>
                </c:pt>
                <c:pt idx="3676">
                  <c:v>49.61</c:v>
                </c:pt>
                <c:pt idx="3677">
                  <c:v>49.61</c:v>
                </c:pt>
                <c:pt idx="3678">
                  <c:v>49.61</c:v>
                </c:pt>
                <c:pt idx="3679">
                  <c:v>49.61</c:v>
                </c:pt>
                <c:pt idx="3680">
                  <c:v>49.61</c:v>
                </c:pt>
                <c:pt idx="3681">
                  <c:v>49.61</c:v>
                </c:pt>
                <c:pt idx="3682">
                  <c:v>49.61</c:v>
                </c:pt>
                <c:pt idx="3683">
                  <c:v>49.61</c:v>
                </c:pt>
                <c:pt idx="3684">
                  <c:v>49.6</c:v>
                </c:pt>
                <c:pt idx="3685">
                  <c:v>49.6</c:v>
                </c:pt>
                <c:pt idx="3686">
                  <c:v>49.6</c:v>
                </c:pt>
                <c:pt idx="3687">
                  <c:v>49.6</c:v>
                </c:pt>
                <c:pt idx="3688">
                  <c:v>49.6</c:v>
                </c:pt>
                <c:pt idx="3689">
                  <c:v>49.61</c:v>
                </c:pt>
                <c:pt idx="3690">
                  <c:v>49.6</c:v>
                </c:pt>
                <c:pt idx="3691">
                  <c:v>49.6</c:v>
                </c:pt>
                <c:pt idx="3692">
                  <c:v>49.61</c:v>
                </c:pt>
                <c:pt idx="3693">
                  <c:v>49.61</c:v>
                </c:pt>
                <c:pt idx="3694">
                  <c:v>49.61</c:v>
                </c:pt>
                <c:pt idx="3695">
                  <c:v>49.61</c:v>
                </c:pt>
                <c:pt idx="3696">
                  <c:v>49.61</c:v>
                </c:pt>
                <c:pt idx="3697">
                  <c:v>49.61</c:v>
                </c:pt>
                <c:pt idx="3698">
                  <c:v>49.61</c:v>
                </c:pt>
                <c:pt idx="3699">
                  <c:v>49.61</c:v>
                </c:pt>
                <c:pt idx="3700">
                  <c:v>49.61</c:v>
                </c:pt>
                <c:pt idx="3701">
                  <c:v>49.61</c:v>
                </c:pt>
                <c:pt idx="3702">
                  <c:v>49.61</c:v>
                </c:pt>
                <c:pt idx="3703">
                  <c:v>49.62</c:v>
                </c:pt>
                <c:pt idx="3704">
                  <c:v>49.62</c:v>
                </c:pt>
                <c:pt idx="3705">
                  <c:v>49.62</c:v>
                </c:pt>
                <c:pt idx="3706">
                  <c:v>49.63</c:v>
                </c:pt>
                <c:pt idx="3707">
                  <c:v>49.63</c:v>
                </c:pt>
                <c:pt idx="3708">
                  <c:v>49.64</c:v>
                </c:pt>
                <c:pt idx="3709">
                  <c:v>49.64</c:v>
                </c:pt>
                <c:pt idx="3710">
                  <c:v>49.65</c:v>
                </c:pt>
                <c:pt idx="3711">
                  <c:v>49.65</c:v>
                </c:pt>
                <c:pt idx="3712">
                  <c:v>49.66</c:v>
                </c:pt>
                <c:pt idx="3713">
                  <c:v>49.66</c:v>
                </c:pt>
                <c:pt idx="3714">
                  <c:v>49.66</c:v>
                </c:pt>
                <c:pt idx="3715">
                  <c:v>49.66</c:v>
                </c:pt>
                <c:pt idx="3716">
                  <c:v>49.66</c:v>
                </c:pt>
                <c:pt idx="3717">
                  <c:v>49.67</c:v>
                </c:pt>
                <c:pt idx="3718">
                  <c:v>49.67</c:v>
                </c:pt>
                <c:pt idx="3719">
                  <c:v>49.67</c:v>
                </c:pt>
                <c:pt idx="3720">
                  <c:v>49.67</c:v>
                </c:pt>
                <c:pt idx="3721">
                  <c:v>49.67</c:v>
                </c:pt>
                <c:pt idx="3722">
                  <c:v>49.67</c:v>
                </c:pt>
                <c:pt idx="3723">
                  <c:v>49.68</c:v>
                </c:pt>
                <c:pt idx="3724">
                  <c:v>49.69</c:v>
                </c:pt>
                <c:pt idx="3725">
                  <c:v>49.69</c:v>
                </c:pt>
                <c:pt idx="3726">
                  <c:v>49.69</c:v>
                </c:pt>
                <c:pt idx="3727">
                  <c:v>49.69</c:v>
                </c:pt>
                <c:pt idx="3728">
                  <c:v>49.7</c:v>
                </c:pt>
                <c:pt idx="3729">
                  <c:v>49.71</c:v>
                </c:pt>
                <c:pt idx="3730">
                  <c:v>49.71</c:v>
                </c:pt>
                <c:pt idx="3731">
                  <c:v>49.71</c:v>
                </c:pt>
                <c:pt idx="3732">
                  <c:v>49.72</c:v>
                </c:pt>
                <c:pt idx="3733">
                  <c:v>49.72</c:v>
                </c:pt>
                <c:pt idx="3734">
                  <c:v>49.72</c:v>
                </c:pt>
                <c:pt idx="3735">
                  <c:v>49.73</c:v>
                </c:pt>
                <c:pt idx="3736">
                  <c:v>49.73</c:v>
                </c:pt>
                <c:pt idx="3737">
                  <c:v>49.73</c:v>
                </c:pt>
                <c:pt idx="3738">
                  <c:v>49.73</c:v>
                </c:pt>
                <c:pt idx="3739">
                  <c:v>49.73</c:v>
                </c:pt>
                <c:pt idx="3740">
                  <c:v>49.73</c:v>
                </c:pt>
                <c:pt idx="3741">
                  <c:v>49.73</c:v>
                </c:pt>
                <c:pt idx="3742">
                  <c:v>49.73</c:v>
                </c:pt>
                <c:pt idx="3743">
                  <c:v>49.73</c:v>
                </c:pt>
                <c:pt idx="3744">
                  <c:v>49.73</c:v>
                </c:pt>
                <c:pt idx="3745">
                  <c:v>49.73</c:v>
                </c:pt>
                <c:pt idx="3746">
                  <c:v>49.73</c:v>
                </c:pt>
                <c:pt idx="3747">
                  <c:v>49.73</c:v>
                </c:pt>
                <c:pt idx="3748">
                  <c:v>49.73</c:v>
                </c:pt>
                <c:pt idx="3749">
                  <c:v>49.73</c:v>
                </c:pt>
                <c:pt idx="3750">
                  <c:v>49.73</c:v>
                </c:pt>
                <c:pt idx="3751">
                  <c:v>49.73</c:v>
                </c:pt>
                <c:pt idx="3752">
                  <c:v>49.73</c:v>
                </c:pt>
                <c:pt idx="3753">
                  <c:v>49.73</c:v>
                </c:pt>
                <c:pt idx="3754">
                  <c:v>49.73</c:v>
                </c:pt>
                <c:pt idx="3755">
                  <c:v>49.73</c:v>
                </c:pt>
                <c:pt idx="3756">
                  <c:v>49.74</c:v>
                </c:pt>
                <c:pt idx="3757">
                  <c:v>49.74</c:v>
                </c:pt>
                <c:pt idx="3758">
                  <c:v>49.74</c:v>
                </c:pt>
                <c:pt idx="3759">
                  <c:v>49.74</c:v>
                </c:pt>
                <c:pt idx="3760">
                  <c:v>49.75</c:v>
                </c:pt>
                <c:pt idx="3761">
                  <c:v>49.75</c:v>
                </c:pt>
                <c:pt idx="3762">
                  <c:v>49.75</c:v>
                </c:pt>
                <c:pt idx="3763">
                  <c:v>49.75</c:v>
                </c:pt>
                <c:pt idx="3764">
                  <c:v>49.75</c:v>
                </c:pt>
                <c:pt idx="3765">
                  <c:v>49.75</c:v>
                </c:pt>
                <c:pt idx="3766">
                  <c:v>49.75</c:v>
                </c:pt>
                <c:pt idx="3767">
                  <c:v>49.75</c:v>
                </c:pt>
                <c:pt idx="3768">
                  <c:v>49.75</c:v>
                </c:pt>
                <c:pt idx="3769">
                  <c:v>49.75</c:v>
                </c:pt>
                <c:pt idx="3770">
                  <c:v>49.75</c:v>
                </c:pt>
                <c:pt idx="3771">
                  <c:v>49.75</c:v>
                </c:pt>
                <c:pt idx="3772">
                  <c:v>49.75</c:v>
                </c:pt>
                <c:pt idx="3773">
                  <c:v>49.75</c:v>
                </c:pt>
                <c:pt idx="3774">
                  <c:v>49.75</c:v>
                </c:pt>
                <c:pt idx="3775">
                  <c:v>49.75</c:v>
                </c:pt>
                <c:pt idx="3776">
                  <c:v>49.75</c:v>
                </c:pt>
                <c:pt idx="3777">
                  <c:v>49.75</c:v>
                </c:pt>
                <c:pt idx="3778">
                  <c:v>49.75</c:v>
                </c:pt>
                <c:pt idx="3779">
                  <c:v>49.75</c:v>
                </c:pt>
                <c:pt idx="3780">
                  <c:v>49.75</c:v>
                </c:pt>
                <c:pt idx="3781">
                  <c:v>49.75</c:v>
                </c:pt>
                <c:pt idx="3782">
                  <c:v>49.75</c:v>
                </c:pt>
                <c:pt idx="3783">
                  <c:v>49.75</c:v>
                </c:pt>
                <c:pt idx="3784">
                  <c:v>49.75</c:v>
                </c:pt>
                <c:pt idx="3785">
                  <c:v>49.75</c:v>
                </c:pt>
                <c:pt idx="3786">
                  <c:v>49.75</c:v>
                </c:pt>
                <c:pt idx="3787">
                  <c:v>49.75</c:v>
                </c:pt>
                <c:pt idx="3788">
                  <c:v>49.75</c:v>
                </c:pt>
                <c:pt idx="3789">
                  <c:v>49.75</c:v>
                </c:pt>
                <c:pt idx="3790">
                  <c:v>49.75</c:v>
                </c:pt>
                <c:pt idx="3791">
                  <c:v>49.76</c:v>
                </c:pt>
                <c:pt idx="3792">
                  <c:v>49.76</c:v>
                </c:pt>
                <c:pt idx="3793">
                  <c:v>49.76</c:v>
                </c:pt>
                <c:pt idx="3794">
                  <c:v>49.75</c:v>
                </c:pt>
                <c:pt idx="3795">
                  <c:v>49.75</c:v>
                </c:pt>
                <c:pt idx="3796">
                  <c:v>49.75</c:v>
                </c:pt>
                <c:pt idx="3797">
                  <c:v>49.75</c:v>
                </c:pt>
                <c:pt idx="3798">
                  <c:v>49.75</c:v>
                </c:pt>
                <c:pt idx="3799">
                  <c:v>49.75</c:v>
                </c:pt>
                <c:pt idx="3800">
                  <c:v>49.75</c:v>
                </c:pt>
                <c:pt idx="3801">
                  <c:v>49.75</c:v>
                </c:pt>
                <c:pt idx="3802">
                  <c:v>49.75</c:v>
                </c:pt>
                <c:pt idx="3803">
                  <c:v>49.75</c:v>
                </c:pt>
                <c:pt idx="3804">
                  <c:v>49.75</c:v>
                </c:pt>
                <c:pt idx="3805">
                  <c:v>49.74</c:v>
                </c:pt>
                <c:pt idx="3806">
                  <c:v>49.74</c:v>
                </c:pt>
                <c:pt idx="3807">
                  <c:v>49.74</c:v>
                </c:pt>
                <c:pt idx="3808">
                  <c:v>49.73</c:v>
                </c:pt>
                <c:pt idx="3809">
                  <c:v>49.73</c:v>
                </c:pt>
                <c:pt idx="3810">
                  <c:v>49.73</c:v>
                </c:pt>
                <c:pt idx="3811">
                  <c:v>49.73</c:v>
                </c:pt>
                <c:pt idx="3812">
                  <c:v>49.73</c:v>
                </c:pt>
                <c:pt idx="3813">
                  <c:v>49.73</c:v>
                </c:pt>
                <c:pt idx="3814">
                  <c:v>49.73</c:v>
                </c:pt>
                <c:pt idx="3815">
                  <c:v>49.73</c:v>
                </c:pt>
                <c:pt idx="3816">
                  <c:v>49.73</c:v>
                </c:pt>
                <c:pt idx="3817">
                  <c:v>49.73</c:v>
                </c:pt>
                <c:pt idx="3818">
                  <c:v>49.73</c:v>
                </c:pt>
                <c:pt idx="3819">
                  <c:v>49.73</c:v>
                </c:pt>
                <c:pt idx="3820">
                  <c:v>49.73</c:v>
                </c:pt>
                <c:pt idx="3821">
                  <c:v>49.73</c:v>
                </c:pt>
                <c:pt idx="3822">
                  <c:v>49.73</c:v>
                </c:pt>
                <c:pt idx="3823">
                  <c:v>49.73</c:v>
                </c:pt>
                <c:pt idx="3824">
                  <c:v>49.73</c:v>
                </c:pt>
                <c:pt idx="3825">
                  <c:v>49.73</c:v>
                </c:pt>
                <c:pt idx="3826">
                  <c:v>49.73</c:v>
                </c:pt>
                <c:pt idx="3827">
                  <c:v>49.72</c:v>
                </c:pt>
                <c:pt idx="3828">
                  <c:v>49.72</c:v>
                </c:pt>
                <c:pt idx="3829">
                  <c:v>49.72</c:v>
                </c:pt>
                <c:pt idx="3830">
                  <c:v>49.71</c:v>
                </c:pt>
                <c:pt idx="3831">
                  <c:v>49.71</c:v>
                </c:pt>
                <c:pt idx="3832">
                  <c:v>49.71</c:v>
                </c:pt>
                <c:pt idx="3833">
                  <c:v>49.71</c:v>
                </c:pt>
                <c:pt idx="3834">
                  <c:v>49.71</c:v>
                </c:pt>
                <c:pt idx="3835">
                  <c:v>49.71</c:v>
                </c:pt>
                <c:pt idx="3836">
                  <c:v>49.71</c:v>
                </c:pt>
                <c:pt idx="3837">
                  <c:v>49.71</c:v>
                </c:pt>
                <c:pt idx="3838">
                  <c:v>49.7</c:v>
                </c:pt>
                <c:pt idx="3839">
                  <c:v>49.7</c:v>
                </c:pt>
                <c:pt idx="3840">
                  <c:v>49.69</c:v>
                </c:pt>
                <c:pt idx="3841">
                  <c:v>49.69</c:v>
                </c:pt>
                <c:pt idx="3842">
                  <c:v>49.68</c:v>
                </c:pt>
                <c:pt idx="3843">
                  <c:v>49.68</c:v>
                </c:pt>
                <c:pt idx="3844">
                  <c:v>49.68</c:v>
                </c:pt>
                <c:pt idx="3845">
                  <c:v>49.67</c:v>
                </c:pt>
                <c:pt idx="3846">
                  <c:v>49.67</c:v>
                </c:pt>
                <c:pt idx="3847">
                  <c:v>49.67</c:v>
                </c:pt>
                <c:pt idx="3848">
                  <c:v>49.66</c:v>
                </c:pt>
                <c:pt idx="3849">
                  <c:v>49.66</c:v>
                </c:pt>
                <c:pt idx="3850">
                  <c:v>49.66</c:v>
                </c:pt>
                <c:pt idx="3851">
                  <c:v>49.66</c:v>
                </c:pt>
                <c:pt idx="3852">
                  <c:v>49.66</c:v>
                </c:pt>
                <c:pt idx="3853">
                  <c:v>49.66</c:v>
                </c:pt>
                <c:pt idx="3854">
                  <c:v>49.66</c:v>
                </c:pt>
                <c:pt idx="3855">
                  <c:v>49.67</c:v>
                </c:pt>
                <c:pt idx="3856">
                  <c:v>49.67</c:v>
                </c:pt>
                <c:pt idx="3857">
                  <c:v>49.68</c:v>
                </c:pt>
                <c:pt idx="3858">
                  <c:v>49.69</c:v>
                </c:pt>
                <c:pt idx="3859">
                  <c:v>49.69</c:v>
                </c:pt>
                <c:pt idx="3860">
                  <c:v>49.69</c:v>
                </c:pt>
                <c:pt idx="3861">
                  <c:v>49.7</c:v>
                </c:pt>
                <c:pt idx="3862">
                  <c:v>49.7</c:v>
                </c:pt>
                <c:pt idx="3863">
                  <c:v>49.71</c:v>
                </c:pt>
                <c:pt idx="3864">
                  <c:v>49.71</c:v>
                </c:pt>
                <c:pt idx="3865">
                  <c:v>49.72</c:v>
                </c:pt>
                <c:pt idx="3866">
                  <c:v>49.72</c:v>
                </c:pt>
                <c:pt idx="3867">
                  <c:v>49.72</c:v>
                </c:pt>
                <c:pt idx="3868">
                  <c:v>49.73</c:v>
                </c:pt>
                <c:pt idx="3869">
                  <c:v>49.73</c:v>
                </c:pt>
                <c:pt idx="3870">
                  <c:v>49.73</c:v>
                </c:pt>
                <c:pt idx="3871">
                  <c:v>49.73</c:v>
                </c:pt>
                <c:pt idx="3872">
                  <c:v>49.73</c:v>
                </c:pt>
                <c:pt idx="3873">
                  <c:v>49.73</c:v>
                </c:pt>
                <c:pt idx="3874">
                  <c:v>49.73</c:v>
                </c:pt>
                <c:pt idx="3875">
                  <c:v>49.73</c:v>
                </c:pt>
                <c:pt idx="3876">
                  <c:v>49.73</c:v>
                </c:pt>
                <c:pt idx="3877">
                  <c:v>49.73</c:v>
                </c:pt>
                <c:pt idx="3878">
                  <c:v>49.73</c:v>
                </c:pt>
                <c:pt idx="3879">
                  <c:v>49.73</c:v>
                </c:pt>
                <c:pt idx="3880">
                  <c:v>49.73</c:v>
                </c:pt>
                <c:pt idx="3881">
                  <c:v>49.73</c:v>
                </c:pt>
                <c:pt idx="3882">
                  <c:v>49.73</c:v>
                </c:pt>
                <c:pt idx="3883">
                  <c:v>49.74</c:v>
                </c:pt>
                <c:pt idx="3884">
                  <c:v>49.74</c:v>
                </c:pt>
                <c:pt idx="3885">
                  <c:v>49.74</c:v>
                </c:pt>
                <c:pt idx="3886">
                  <c:v>49.74</c:v>
                </c:pt>
                <c:pt idx="3887">
                  <c:v>49.74</c:v>
                </c:pt>
                <c:pt idx="3888">
                  <c:v>49.75</c:v>
                </c:pt>
                <c:pt idx="3889">
                  <c:v>49.75</c:v>
                </c:pt>
                <c:pt idx="3890">
                  <c:v>49.75</c:v>
                </c:pt>
                <c:pt idx="3891">
                  <c:v>49.75</c:v>
                </c:pt>
                <c:pt idx="3892">
                  <c:v>49.75</c:v>
                </c:pt>
                <c:pt idx="3893">
                  <c:v>49.75</c:v>
                </c:pt>
                <c:pt idx="3894">
                  <c:v>49.75</c:v>
                </c:pt>
                <c:pt idx="3895">
                  <c:v>49.75</c:v>
                </c:pt>
                <c:pt idx="3896">
                  <c:v>49.75</c:v>
                </c:pt>
                <c:pt idx="3897">
                  <c:v>49.75</c:v>
                </c:pt>
                <c:pt idx="3898">
                  <c:v>49.75</c:v>
                </c:pt>
                <c:pt idx="3899">
                  <c:v>49.76</c:v>
                </c:pt>
                <c:pt idx="3900">
                  <c:v>49.76</c:v>
                </c:pt>
                <c:pt idx="3901">
                  <c:v>49.76</c:v>
                </c:pt>
                <c:pt idx="3902">
                  <c:v>49.76</c:v>
                </c:pt>
                <c:pt idx="3903">
                  <c:v>49.76</c:v>
                </c:pt>
                <c:pt idx="3904">
                  <c:v>49.76</c:v>
                </c:pt>
                <c:pt idx="3905">
                  <c:v>49.76</c:v>
                </c:pt>
                <c:pt idx="3906">
                  <c:v>49.76</c:v>
                </c:pt>
                <c:pt idx="3907">
                  <c:v>49.76</c:v>
                </c:pt>
                <c:pt idx="3908">
                  <c:v>49.76</c:v>
                </c:pt>
                <c:pt idx="3909">
                  <c:v>49.76</c:v>
                </c:pt>
                <c:pt idx="3910">
                  <c:v>49.76</c:v>
                </c:pt>
                <c:pt idx="3911">
                  <c:v>49.76</c:v>
                </c:pt>
                <c:pt idx="3912">
                  <c:v>49.76</c:v>
                </c:pt>
                <c:pt idx="3913">
                  <c:v>49.76</c:v>
                </c:pt>
                <c:pt idx="3914">
                  <c:v>49.76</c:v>
                </c:pt>
                <c:pt idx="3915">
                  <c:v>49.76</c:v>
                </c:pt>
                <c:pt idx="3916">
                  <c:v>49.76</c:v>
                </c:pt>
                <c:pt idx="3917">
                  <c:v>49.76</c:v>
                </c:pt>
                <c:pt idx="3918">
                  <c:v>49.76</c:v>
                </c:pt>
                <c:pt idx="3919">
                  <c:v>49.76</c:v>
                </c:pt>
                <c:pt idx="3920">
                  <c:v>49.76</c:v>
                </c:pt>
                <c:pt idx="3921">
                  <c:v>49.76</c:v>
                </c:pt>
                <c:pt idx="3922">
                  <c:v>49.76</c:v>
                </c:pt>
                <c:pt idx="3923">
                  <c:v>49.76</c:v>
                </c:pt>
                <c:pt idx="3924">
                  <c:v>49.76</c:v>
                </c:pt>
                <c:pt idx="3925">
                  <c:v>49.76</c:v>
                </c:pt>
                <c:pt idx="3926">
                  <c:v>49.75</c:v>
                </c:pt>
                <c:pt idx="3927">
                  <c:v>49.75</c:v>
                </c:pt>
                <c:pt idx="3928">
                  <c:v>49.74</c:v>
                </c:pt>
                <c:pt idx="3929">
                  <c:v>49.74</c:v>
                </c:pt>
                <c:pt idx="3930">
                  <c:v>49.74</c:v>
                </c:pt>
                <c:pt idx="3931">
                  <c:v>49.73</c:v>
                </c:pt>
                <c:pt idx="3932">
                  <c:v>49.73</c:v>
                </c:pt>
                <c:pt idx="3933">
                  <c:v>49.73</c:v>
                </c:pt>
                <c:pt idx="3934">
                  <c:v>49.73</c:v>
                </c:pt>
                <c:pt idx="3935">
                  <c:v>49.73</c:v>
                </c:pt>
                <c:pt idx="3936">
                  <c:v>49.73</c:v>
                </c:pt>
                <c:pt idx="3937">
                  <c:v>49.74</c:v>
                </c:pt>
                <c:pt idx="3938">
                  <c:v>49.73</c:v>
                </c:pt>
                <c:pt idx="3939">
                  <c:v>49.73</c:v>
                </c:pt>
                <c:pt idx="3940">
                  <c:v>49.73</c:v>
                </c:pt>
                <c:pt idx="3941">
                  <c:v>49.74</c:v>
                </c:pt>
                <c:pt idx="3942">
                  <c:v>49.74</c:v>
                </c:pt>
                <c:pt idx="3943">
                  <c:v>49.73</c:v>
                </c:pt>
                <c:pt idx="3944">
                  <c:v>49.73</c:v>
                </c:pt>
                <c:pt idx="3945">
                  <c:v>49.73</c:v>
                </c:pt>
                <c:pt idx="3946">
                  <c:v>49.73</c:v>
                </c:pt>
                <c:pt idx="3947">
                  <c:v>49.73</c:v>
                </c:pt>
                <c:pt idx="3948">
                  <c:v>49.73</c:v>
                </c:pt>
                <c:pt idx="3949">
                  <c:v>49.73</c:v>
                </c:pt>
                <c:pt idx="3950">
                  <c:v>49.73</c:v>
                </c:pt>
                <c:pt idx="3951">
                  <c:v>49.73</c:v>
                </c:pt>
                <c:pt idx="3952">
                  <c:v>49.73</c:v>
                </c:pt>
                <c:pt idx="3953">
                  <c:v>49.73</c:v>
                </c:pt>
                <c:pt idx="3954">
                  <c:v>49.73</c:v>
                </c:pt>
                <c:pt idx="3955">
                  <c:v>49.73</c:v>
                </c:pt>
                <c:pt idx="3956">
                  <c:v>49.73</c:v>
                </c:pt>
                <c:pt idx="3957">
                  <c:v>49.73</c:v>
                </c:pt>
                <c:pt idx="3958">
                  <c:v>49.73</c:v>
                </c:pt>
                <c:pt idx="3959">
                  <c:v>49.73</c:v>
                </c:pt>
                <c:pt idx="3960">
                  <c:v>49.73</c:v>
                </c:pt>
                <c:pt idx="3961">
                  <c:v>49.73</c:v>
                </c:pt>
                <c:pt idx="3962">
                  <c:v>49.73</c:v>
                </c:pt>
                <c:pt idx="3963">
                  <c:v>49.73</c:v>
                </c:pt>
                <c:pt idx="3964">
                  <c:v>49.73</c:v>
                </c:pt>
                <c:pt idx="3965">
                  <c:v>49.73</c:v>
                </c:pt>
                <c:pt idx="3966">
                  <c:v>49.73</c:v>
                </c:pt>
                <c:pt idx="3967">
                  <c:v>49.73</c:v>
                </c:pt>
                <c:pt idx="3968">
                  <c:v>49.73</c:v>
                </c:pt>
                <c:pt idx="3969">
                  <c:v>49.73</c:v>
                </c:pt>
                <c:pt idx="3970">
                  <c:v>49.73</c:v>
                </c:pt>
                <c:pt idx="3971">
                  <c:v>49.73</c:v>
                </c:pt>
                <c:pt idx="3972">
                  <c:v>49.73</c:v>
                </c:pt>
                <c:pt idx="3973">
                  <c:v>49.73</c:v>
                </c:pt>
                <c:pt idx="3974">
                  <c:v>49.73</c:v>
                </c:pt>
                <c:pt idx="3975">
                  <c:v>49.73</c:v>
                </c:pt>
                <c:pt idx="3976">
                  <c:v>49.73</c:v>
                </c:pt>
                <c:pt idx="3977">
                  <c:v>49.73</c:v>
                </c:pt>
                <c:pt idx="3978">
                  <c:v>49.73</c:v>
                </c:pt>
                <c:pt idx="3979">
                  <c:v>49.73</c:v>
                </c:pt>
                <c:pt idx="3980">
                  <c:v>49.73</c:v>
                </c:pt>
                <c:pt idx="3981">
                  <c:v>49.73</c:v>
                </c:pt>
                <c:pt idx="3982">
                  <c:v>49.73</c:v>
                </c:pt>
                <c:pt idx="3983">
                  <c:v>49.73</c:v>
                </c:pt>
                <c:pt idx="3984">
                  <c:v>49.72</c:v>
                </c:pt>
                <c:pt idx="3985">
                  <c:v>49.72</c:v>
                </c:pt>
                <c:pt idx="3986">
                  <c:v>49.71</c:v>
                </c:pt>
                <c:pt idx="3987">
                  <c:v>49.71</c:v>
                </c:pt>
                <c:pt idx="3988">
                  <c:v>49.71</c:v>
                </c:pt>
                <c:pt idx="3989">
                  <c:v>49.71</c:v>
                </c:pt>
                <c:pt idx="3990">
                  <c:v>49.7</c:v>
                </c:pt>
                <c:pt idx="3991">
                  <c:v>49.7</c:v>
                </c:pt>
                <c:pt idx="3992">
                  <c:v>49.69</c:v>
                </c:pt>
                <c:pt idx="3993">
                  <c:v>49.69</c:v>
                </c:pt>
                <c:pt idx="3994">
                  <c:v>49.68</c:v>
                </c:pt>
                <c:pt idx="3995">
                  <c:v>49.68</c:v>
                </c:pt>
                <c:pt idx="3996">
                  <c:v>49.67</c:v>
                </c:pt>
                <c:pt idx="3997">
                  <c:v>49.67</c:v>
                </c:pt>
                <c:pt idx="3998">
                  <c:v>49.66</c:v>
                </c:pt>
                <c:pt idx="3999">
                  <c:v>49.65</c:v>
                </c:pt>
                <c:pt idx="4000">
                  <c:v>49.65</c:v>
                </c:pt>
                <c:pt idx="4001">
                  <c:v>49.63</c:v>
                </c:pt>
                <c:pt idx="4002">
                  <c:v>49.63</c:v>
                </c:pt>
                <c:pt idx="4003">
                  <c:v>49.62</c:v>
                </c:pt>
                <c:pt idx="4004">
                  <c:v>49.62</c:v>
                </c:pt>
                <c:pt idx="4005">
                  <c:v>49.62</c:v>
                </c:pt>
                <c:pt idx="4006">
                  <c:v>49.61</c:v>
                </c:pt>
                <c:pt idx="4007">
                  <c:v>49.61</c:v>
                </c:pt>
                <c:pt idx="4008">
                  <c:v>49.61</c:v>
                </c:pt>
                <c:pt idx="4009">
                  <c:v>49.61</c:v>
                </c:pt>
                <c:pt idx="4010">
                  <c:v>49.61</c:v>
                </c:pt>
                <c:pt idx="4011">
                  <c:v>49.61</c:v>
                </c:pt>
                <c:pt idx="4012">
                  <c:v>49.6</c:v>
                </c:pt>
                <c:pt idx="4013">
                  <c:v>49.6</c:v>
                </c:pt>
                <c:pt idx="4014">
                  <c:v>49.6</c:v>
                </c:pt>
                <c:pt idx="4015">
                  <c:v>49.6</c:v>
                </c:pt>
                <c:pt idx="4016">
                  <c:v>49.6</c:v>
                </c:pt>
                <c:pt idx="4017">
                  <c:v>49.6</c:v>
                </c:pt>
                <c:pt idx="4018">
                  <c:v>49.6</c:v>
                </c:pt>
                <c:pt idx="4019">
                  <c:v>49.61</c:v>
                </c:pt>
                <c:pt idx="4020">
                  <c:v>49.61</c:v>
                </c:pt>
                <c:pt idx="4021">
                  <c:v>49.61</c:v>
                </c:pt>
                <c:pt idx="4022">
                  <c:v>49.61</c:v>
                </c:pt>
                <c:pt idx="4023">
                  <c:v>49.61</c:v>
                </c:pt>
                <c:pt idx="4024">
                  <c:v>49.61</c:v>
                </c:pt>
                <c:pt idx="4025">
                  <c:v>49.61</c:v>
                </c:pt>
                <c:pt idx="4026">
                  <c:v>49.61</c:v>
                </c:pt>
                <c:pt idx="4027">
                  <c:v>49.61</c:v>
                </c:pt>
                <c:pt idx="4028">
                  <c:v>49.61</c:v>
                </c:pt>
                <c:pt idx="4029">
                  <c:v>49.61</c:v>
                </c:pt>
                <c:pt idx="4030">
                  <c:v>49.61</c:v>
                </c:pt>
                <c:pt idx="4031">
                  <c:v>49.61</c:v>
                </c:pt>
                <c:pt idx="4032">
                  <c:v>49.6</c:v>
                </c:pt>
                <c:pt idx="4033">
                  <c:v>49.61</c:v>
                </c:pt>
                <c:pt idx="4034">
                  <c:v>49.61</c:v>
                </c:pt>
                <c:pt idx="4035">
                  <c:v>49.61</c:v>
                </c:pt>
                <c:pt idx="4036">
                  <c:v>49.62</c:v>
                </c:pt>
                <c:pt idx="4037">
                  <c:v>49.62</c:v>
                </c:pt>
                <c:pt idx="4038">
                  <c:v>49.62</c:v>
                </c:pt>
                <c:pt idx="4039">
                  <c:v>49.62</c:v>
                </c:pt>
                <c:pt idx="4040">
                  <c:v>49.63</c:v>
                </c:pt>
                <c:pt idx="4041">
                  <c:v>49.63</c:v>
                </c:pt>
                <c:pt idx="4042">
                  <c:v>49.63</c:v>
                </c:pt>
                <c:pt idx="4043">
                  <c:v>49.62</c:v>
                </c:pt>
                <c:pt idx="4044">
                  <c:v>49.62</c:v>
                </c:pt>
                <c:pt idx="4045">
                  <c:v>49.62</c:v>
                </c:pt>
                <c:pt idx="4046">
                  <c:v>49.62</c:v>
                </c:pt>
                <c:pt idx="4047">
                  <c:v>49.61</c:v>
                </c:pt>
                <c:pt idx="4048">
                  <c:v>49.61</c:v>
                </c:pt>
                <c:pt idx="4049">
                  <c:v>49.61</c:v>
                </c:pt>
                <c:pt idx="4050">
                  <c:v>49.61</c:v>
                </c:pt>
                <c:pt idx="4051">
                  <c:v>49.61</c:v>
                </c:pt>
                <c:pt idx="4052">
                  <c:v>49.61</c:v>
                </c:pt>
                <c:pt idx="4053">
                  <c:v>49.61</c:v>
                </c:pt>
                <c:pt idx="4054">
                  <c:v>49.61</c:v>
                </c:pt>
                <c:pt idx="4055">
                  <c:v>49.61</c:v>
                </c:pt>
                <c:pt idx="4056">
                  <c:v>49.61</c:v>
                </c:pt>
                <c:pt idx="4057">
                  <c:v>49.61</c:v>
                </c:pt>
                <c:pt idx="4058">
                  <c:v>49.61</c:v>
                </c:pt>
                <c:pt idx="4059">
                  <c:v>49.61</c:v>
                </c:pt>
                <c:pt idx="4060">
                  <c:v>49.61</c:v>
                </c:pt>
                <c:pt idx="4061">
                  <c:v>49.61</c:v>
                </c:pt>
                <c:pt idx="4062">
                  <c:v>49.61</c:v>
                </c:pt>
                <c:pt idx="4063">
                  <c:v>49.61</c:v>
                </c:pt>
                <c:pt idx="4064">
                  <c:v>49.61</c:v>
                </c:pt>
                <c:pt idx="4065">
                  <c:v>49.61</c:v>
                </c:pt>
                <c:pt idx="4066">
                  <c:v>49.61</c:v>
                </c:pt>
                <c:pt idx="4067">
                  <c:v>49.61</c:v>
                </c:pt>
                <c:pt idx="4068">
                  <c:v>49.61</c:v>
                </c:pt>
                <c:pt idx="4069">
                  <c:v>49.61</c:v>
                </c:pt>
                <c:pt idx="4070">
                  <c:v>49.6</c:v>
                </c:pt>
                <c:pt idx="4071">
                  <c:v>49.6</c:v>
                </c:pt>
                <c:pt idx="4072">
                  <c:v>49.6</c:v>
                </c:pt>
                <c:pt idx="4073">
                  <c:v>49.6</c:v>
                </c:pt>
                <c:pt idx="4074">
                  <c:v>49.6</c:v>
                </c:pt>
                <c:pt idx="4075">
                  <c:v>49.6</c:v>
                </c:pt>
                <c:pt idx="4076">
                  <c:v>49.6</c:v>
                </c:pt>
                <c:pt idx="4077">
                  <c:v>49.6</c:v>
                </c:pt>
                <c:pt idx="4078">
                  <c:v>49.6</c:v>
                </c:pt>
                <c:pt idx="4079">
                  <c:v>49.6</c:v>
                </c:pt>
                <c:pt idx="4080">
                  <c:v>49.6</c:v>
                </c:pt>
                <c:pt idx="4081">
                  <c:v>49.6</c:v>
                </c:pt>
                <c:pt idx="4082">
                  <c:v>49.6</c:v>
                </c:pt>
                <c:pt idx="4083">
                  <c:v>49.6</c:v>
                </c:pt>
                <c:pt idx="4084">
                  <c:v>49.6</c:v>
                </c:pt>
                <c:pt idx="4085">
                  <c:v>49.6</c:v>
                </c:pt>
                <c:pt idx="4086">
                  <c:v>49.6</c:v>
                </c:pt>
                <c:pt idx="4087">
                  <c:v>49.6</c:v>
                </c:pt>
                <c:pt idx="4088">
                  <c:v>49.6</c:v>
                </c:pt>
                <c:pt idx="4089">
                  <c:v>49.6</c:v>
                </c:pt>
                <c:pt idx="4090">
                  <c:v>49.6</c:v>
                </c:pt>
                <c:pt idx="4091">
                  <c:v>49.6</c:v>
                </c:pt>
                <c:pt idx="4092">
                  <c:v>49.6</c:v>
                </c:pt>
                <c:pt idx="4093">
                  <c:v>49.6</c:v>
                </c:pt>
                <c:pt idx="4094">
                  <c:v>49.6</c:v>
                </c:pt>
                <c:pt idx="4095">
                  <c:v>49.6</c:v>
                </c:pt>
                <c:pt idx="4096">
                  <c:v>49.6</c:v>
                </c:pt>
                <c:pt idx="4097">
                  <c:v>49.6</c:v>
                </c:pt>
                <c:pt idx="4098">
                  <c:v>49.6</c:v>
                </c:pt>
                <c:pt idx="4099">
                  <c:v>49.6</c:v>
                </c:pt>
                <c:pt idx="4100">
                  <c:v>49.6</c:v>
                </c:pt>
                <c:pt idx="4101">
                  <c:v>49.6</c:v>
                </c:pt>
                <c:pt idx="4102">
                  <c:v>49.6</c:v>
                </c:pt>
                <c:pt idx="4103">
                  <c:v>49.6</c:v>
                </c:pt>
                <c:pt idx="4104">
                  <c:v>49.6</c:v>
                </c:pt>
                <c:pt idx="4105">
                  <c:v>49.6</c:v>
                </c:pt>
                <c:pt idx="4106">
                  <c:v>49.6</c:v>
                </c:pt>
                <c:pt idx="4107">
                  <c:v>49.6</c:v>
                </c:pt>
                <c:pt idx="4108">
                  <c:v>49.6</c:v>
                </c:pt>
                <c:pt idx="4109">
                  <c:v>49.6</c:v>
                </c:pt>
                <c:pt idx="4110">
                  <c:v>49.6</c:v>
                </c:pt>
                <c:pt idx="4111">
                  <c:v>49.6</c:v>
                </c:pt>
                <c:pt idx="4112">
                  <c:v>49.6</c:v>
                </c:pt>
                <c:pt idx="4113">
                  <c:v>49.6</c:v>
                </c:pt>
                <c:pt idx="4114">
                  <c:v>49.6</c:v>
                </c:pt>
                <c:pt idx="4115">
                  <c:v>49.6</c:v>
                </c:pt>
                <c:pt idx="4116">
                  <c:v>49.6</c:v>
                </c:pt>
                <c:pt idx="4117">
                  <c:v>49.6</c:v>
                </c:pt>
                <c:pt idx="4118">
                  <c:v>49.6</c:v>
                </c:pt>
                <c:pt idx="4119">
                  <c:v>49.6</c:v>
                </c:pt>
                <c:pt idx="4120">
                  <c:v>49.59</c:v>
                </c:pt>
                <c:pt idx="4121">
                  <c:v>49.59</c:v>
                </c:pt>
                <c:pt idx="4122">
                  <c:v>49.59</c:v>
                </c:pt>
                <c:pt idx="4123">
                  <c:v>49.58</c:v>
                </c:pt>
                <c:pt idx="4124">
                  <c:v>49.57</c:v>
                </c:pt>
                <c:pt idx="4125">
                  <c:v>49.57</c:v>
                </c:pt>
                <c:pt idx="4126">
                  <c:v>49.56</c:v>
                </c:pt>
                <c:pt idx="4127">
                  <c:v>49.55</c:v>
                </c:pt>
                <c:pt idx="4128">
                  <c:v>49.54</c:v>
                </c:pt>
                <c:pt idx="4129">
                  <c:v>49.53</c:v>
                </c:pt>
                <c:pt idx="4130">
                  <c:v>49.52</c:v>
                </c:pt>
                <c:pt idx="4131">
                  <c:v>49.52</c:v>
                </c:pt>
                <c:pt idx="4132">
                  <c:v>49.51</c:v>
                </c:pt>
                <c:pt idx="4133">
                  <c:v>49.51</c:v>
                </c:pt>
                <c:pt idx="4134">
                  <c:v>49.51</c:v>
                </c:pt>
                <c:pt idx="4135">
                  <c:v>49.5</c:v>
                </c:pt>
                <c:pt idx="4136">
                  <c:v>49.5</c:v>
                </c:pt>
                <c:pt idx="4137">
                  <c:v>49.5</c:v>
                </c:pt>
                <c:pt idx="4138">
                  <c:v>49.5</c:v>
                </c:pt>
                <c:pt idx="4139">
                  <c:v>49.5</c:v>
                </c:pt>
                <c:pt idx="4140">
                  <c:v>49.5</c:v>
                </c:pt>
                <c:pt idx="4141">
                  <c:v>49.5</c:v>
                </c:pt>
                <c:pt idx="4142">
                  <c:v>49.49</c:v>
                </c:pt>
                <c:pt idx="4143">
                  <c:v>49.49</c:v>
                </c:pt>
                <c:pt idx="4144">
                  <c:v>49.49</c:v>
                </c:pt>
                <c:pt idx="4145">
                  <c:v>49.49</c:v>
                </c:pt>
                <c:pt idx="4146">
                  <c:v>49.49</c:v>
                </c:pt>
                <c:pt idx="4147">
                  <c:v>49.5</c:v>
                </c:pt>
                <c:pt idx="4148">
                  <c:v>49.51</c:v>
                </c:pt>
                <c:pt idx="4149">
                  <c:v>49.51</c:v>
                </c:pt>
                <c:pt idx="4150">
                  <c:v>49.52</c:v>
                </c:pt>
                <c:pt idx="4151">
                  <c:v>49.52</c:v>
                </c:pt>
                <c:pt idx="4152">
                  <c:v>49.52</c:v>
                </c:pt>
                <c:pt idx="4153">
                  <c:v>49.53</c:v>
                </c:pt>
                <c:pt idx="4154">
                  <c:v>49.54</c:v>
                </c:pt>
                <c:pt idx="4155">
                  <c:v>49.54</c:v>
                </c:pt>
                <c:pt idx="4156">
                  <c:v>49.55</c:v>
                </c:pt>
                <c:pt idx="4157">
                  <c:v>49.55</c:v>
                </c:pt>
                <c:pt idx="4158">
                  <c:v>49.55</c:v>
                </c:pt>
                <c:pt idx="4159">
                  <c:v>49.55</c:v>
                </c:pt>
                <c:pt idx="4160">
                  <c:v>49.56</c:v>
                </c:pt>
                <c:pt idx="4161">
                  <c:v>49.56</c:v>
                </c:pt>
                <c:pt idx="4162">
                  <c:v>49.56</c:v>
                </c:pt>
                <c:pt idx="4163">
                  <c:v>49.57</c:v>
                </c:pt>
                <c:pt idx="4164">
                  <c:v>49.57</c:v>
                </c:pt>
                <c:pt idx="4165">
                  <c:v>49.58</c:v>
                </c:pt>
                <c:pt idx="4166">
                  <c:v>49.59</c:v>
                </c:pt>
                <c:pt idx="4167">
                  <c:v>49.59</c:v>
                </c:pt>
                <c:pt idx="4168">
                  <c:v>49.59</c:v>
                </c:pt>
                <c:pt idx="4169">
                  <c:v>49.6</c:v>
                </c:pt>
                <c:pt idx="4170">
                  <c:v>49.6</c:v>
                </c:pt>
                <c:pt idx="4171">
                  <c:v>49.6</c:v>
                </c:pt>
                <c:pt idx="4172">
                  <c:v>49.6</c:v>
                </c:pt>
                <c:pt idx="4173">
                  <c:v>49.6</c:v>
                </c:pt>
                <c:pt idx="4174">
                  <c:v>49.6</c:v>
                </c:pt>
                <c:pt idx="4175">
                  <c:v>49.6</c:v>
                </c:pt>
                <c:pt idx="4176">
                  <c:v>49.6</c:v>
                </c:pt>
                <c:pt idx="4177">
                  <c:v>49.6</c:v>
                </c:pt>
                <c:pt idx="4178">
                  <c:v>49.6</c:v>
                </c:pt>
                <c:pt idx="4179">
                  <c:v>49.6</c:v>
                </c:pt>
                <c:pt idx="4180">
                  <c:v>49.6</c:v>
                </c:pt>
                <c:pt idx="4181">
                  <c:v>49.6</c:v>
                </c:pt>
                <c:pt idx="4182">
                  <c:v>49.6</c:v>
                </c:pt>
                <c:pt idx="4183">
                  <c:v>49.6</c:v>
                </c:pt>
                <c:pt idx="4184">
                  <c:v>49.6</c:v>
                </c:pt>
                <c:pt idx="4185">
                  <c:v>49.6</c:v>
                </c:pt>
                <c:pt idx="4186">
                  <c:v>49.6</c:v>
                </c:pt>
                <c:pt idx="4187">
                  <c:v>49.6</c:v>
                </c:pt>
                <c:pt idx="4188">
                  <c:v>49.6</c:v>
                </c:pt>
                <c:pt idx="4189">
                  <c:v>49.6</c:v>
                </c:pt>
                <c:pt idx="4190">
                  <c:v>49.6</c:v>
                </c:pt>
                <c:pt idx="4191">
                  <c:v>49.6</c:v>
                </c:pt>
                <c:pt idx="4192">
                  <c:v>49.6</c:v>
                </c:pt>
                <c:pt idx="4193">
                  <c:v>49.6</c:v>
                </c:pt>
                <c:pt idx="4194">
                  <c:v>49.6</c:v>
                </c:pt>
                <c:pt idx="4195">
                  <c:v>49.6</c:v>
                </c:pt>
                <c:pt idx="4196">
                  <c:v>49.6</c:v>
                </c:pt>
                <c:pt idx="4197">
                  <c:v>49.6</c:v>
                </c:pt>
                <c:pt idx="4198">
                  <c:v>49.6</c:v>
                </c:pt>
                <c:pt idx="4199">
                  <c:v>49.6</c:v>
                </c:pt>
                <c:pt idx="4200">
                  <c:v>49.6</c:v>
                </c:pt>
                <c:pt idx="4201">
                  <c:v>49.6</c:v>
                </c:pt>
                <c:pt idx="4202">
                  <c:v>49.6</c:v>
                </c:pt>
                <c:pt idx="4203">
                  <c:v>49.6</c:v>
                </c:pt>
                <c:pt idx="4204">
                  <c:v>49.6</c:v>
                </c:pt>
                <c:pt idx="4205">
                  <c:v>49.6</c:v>
                </c:pt>
                <c:pt idx="4206">
                  <c:v>49.6</c:v>
                </c:pt>
                <c:pt idx="4207">
                  <c:v>49.6</c:v>
                </c:pt>
                <c:pt idx="4208">
                  <c:v>49.6</c:v>
                </c:pt>
                <c:pt idx="4209">
                  <c:v>49.6</c:v>
                </c:pt>
                <c:pt idx="4210">
                  <c:v>49.6</c:v>
                </c:pt>
                <c:pt idx="4211">
                  <c:v>49.6</c:v>
                </c:pt>
                <c:pt idx="4212">
                  <c:v>49.6</c:v>
                </c:pt>
                <c:pt idx="4213">
                  <c:v>49.6</c:v>
                </c:pt>
                <c:pt idx="4214">
                  <c:v>49.6</c:v>
                </c:pt>
                <c:pt idx="4215">
                  <c:v>49.6</c:v>
                </c:pt>
                <c:pt idx="4216">
                  <c:v>49.6</c:v>
                </c:pt>
                <c:pt idx="4217">
                  <c:v>49.6</c:v>
                </c:pt>
                <c:pt idx="4218">
                  <c:v>49.6</c:v>
                </c:pt>
                <c:pt idx="4219">
                  <c:v>49.6</c:v>
                </c:pt>
                <c:pt idx="4220">
                  <c:v>49.6</c:v>
                </c:pt>
                <c:pt idx="4221">
                  <c:v>49.6</c:v>
                </c:pt>
                <c:pt idx="4222">
                  <c:v>49.6</c:v>
                </c:pt>
                <c:pt idx="4223">
                  <c:v>49.6</c:v>
                </c:pt>
                <c:pt idx="4224">
                  <c:v>49.6</c:v>
                </c:pt>
                <c:pt idx="4225">
                  <c:v>49.6</c:v>
                </c:pt>
                <c:pt idx="4226">
                  <c:v>49.6</c:v>
                </c:pt>
                <c:pt idx="4227">
                  <c:v>49.6</c:v>
                </c:pt>
                <c:pt idx="4228">
                  <c:v>49.6</c:v>
                </c:pt>
                <c:pt idx="4229">
                  <c:v>49.6</c:v>
                </c:pt>
                <c:pt idx="4230">
                  <c:v>49.6</c:v>
                </c:pt>
                <c:pt idx="4231">
                  <c:v>49.6</c:v>
                </c:pt>
                <c:pt idx="4232">
                  <c:v>49.6</c:v>
                </c:pt>
                <c:pt idx="4233">
                  <c:v>49.6</c:v>
                </c:pt>
                <c:pt idx="4234">
                  <c:v>49.6</c:v>
                </c:pt>
                <c:pt idx="4235">
                  <c:v>49.6</c:v>
                </c:pt>
                <c:pt idx="4236">
                  <c:v>49.6</c:v>
                </c:pt>
                <c:pt idx="4237">
                  <c:v>49.6</c:v>
                </c:pt>
                <c:pt idx="4238">
                  <c:v>49.6</c:v>
                </c:pt>
                <c:pt idx="4239">
                  <c:v>49.6</c:v>
                </c:pt>
                <c:pt idx="4240">
                  <c:v>49.6</c:v>
                </c:pt>
                <c:pt idx="4241">
                  <c:v>49.6</c:v>
                </c:pt>
                <c:pt idx="4242">
                  <c:v>49.6</c:v>
                </c:pt>
                <c:pt idx="4243">
                  <c:v>49.6</c:v>
                </c:pt>
                <c:pt idx="4244">
                  <c:v>49.6</c:v>
                </c:pt>
                <c:pt idx="4245">
                  <c:v>49.6</c:v>
                </c:pt>
                <c:pt idx="4246">
                  <c:v>49.6</c:v>
                </c:pt>
                <c:pt idx="4247">
                  <c:v>49.6</c:v>
                </c:pt>
                <c:pt idx="4248">
                  <c:v>49.6</c:v>
                </c:pt>
                <c:pt idx="4249">
                  <c:v>49.6</c:v>
                </c:pt>
                <c:pt idx="4250">
                  <c:v>49.6</c:v>
                </c:pt>
                <c:pt idx="4251">
                  <c:v>49.6</c:v>
                </c:pt>
                <c:pt idx="4252">
                  <c:v>49.6</c:v>
                </c:pt>
                <c:pt idx="4253">
                  <c:v>49.6</c:v>
                </c:pt>
                <c:pt idx="4254">
                  <c:v>49.59</c:v>
                </c:pt>
                <c:pt idx="4255">
                  <c:v>49.59</c:v>
                </c:pt>
                <c:pt idx="4256">
                  <c:v>49.59</c:v>
                </c:pt>
                <c:pt idx="4257">
                  <c:v>49.58</c:v>
                </c:pt>
                <c:pt idx="4258">
                  <c:v>49.58</c:v>
                </c:pt>
                <c:pt idx="4259">
                  <c:v>49.57</c:v>
                </c:pt>
                <c:pt idx="4260">
                  <c:v>49.57</c:v>
                </c:pt>
                <c:pt idx="4261">
                  <c:v>49.56</c:v>
                </c:pt>
                <c:pt idx="4262">
                  <c:v>49.55</c:v>
                </c:pt>
                <c:pt idx="4263">
                  <c:v>49.55</c:v>
                </c:pt>
                <c:pt idx="4264">
                  <c:v>49.54</c:v>
                </c:pt>
                <c:pt idx="4265">
                  <c:v>49.53</c:v>
                </c:pt>
                <c:pt idx="4266">
                  <c:v>49.52</c:v>
                </c:pt>
                <c:pt idx="4267">
                  <c:v>49.51</c:v>
                </c:pt>
                <c:pt idx="4268">
                  <c:v>49.5</c:v>
                </c:pt>
                <c:pt idx="4269">
                  <c:v>49.5</c:v>
                </c:pt>
                <c:pt idx="4270">
                  <c:v>49.5</c:v>
                </c:pt>
                <c:pt idx="4271">
                  <c:v>49.5</c:v>
                </c:pt>
                <c:pt idx="4272">
                  <c:v>49.49</c:v>
                </c:pt>
                <c:pt idx="4273">
                  <c:v>49.48</c:v>
                </c:pt>
                <c:pt idx="4274">
                  <c:v>49.46</c:v>
                </c:pt>
                <c:pt idx="4275">
                  <c:v>49.45</c:v>
                </c:pt>
                <c:pt idx="4276">
                  <c:v>49.44</c:v>
                </c:pt>
                <c:pt idx="4277">
                  <c:v>49.43</c:v>
                </c:pt>
                <c:pt idx="4278">
                  <c:v>49.43</c:v>
                </c:pt>
                <c:pt idx="4279">
                  <c:v>49.43</c:v>
                </c:pt>
                <c:pt idx="4280">
                  <c:v>49.42</c:v>
                </c:pt>
                <c:pt idx="4281">
                  <c:v>49.42</c:v>
                </c:pt>
                <c:pt idx="4282">
                  <c:v>49.41</c:v>
                </c:pt>
                <c:pt idx="4283">
                  <c:v>49.41</c:v>
                </c:pt>
                <c:pt idx="4284">
                  <c:v>49.41</c:v>
                </c:pt>
                <c:pt idx="4285">
                  <c:v>49.4</c:v>
                </c:pt>
                <c:pt idx="4286">
                  <c:v>49.4</c:v>
                </c:pt>
                <c:pt idx="4287">
                  <c:v>49.39</c:v>
                </c:pt>
                <c:pt idx="4288">
                  <c:v>49.39</c:v>
                </c:pt>
                <c:pt idx="4289">
                  <c:v>49.39</c:v>
                </c:pt>
                <c:pt idx="4290">
                  <c:v>49.39</c:v>
                </c:pt>
                <c:pt idx="4291">
                  <c:v>49.39</c:v>
                </c:pt>
                <c:pt idx="4292">
                  <c:v>49.39</c:v>
                </c:pt>
                <c:pt idx="4293">
                  <c:v>49.39</c:v>
                </c:pt>
                <c:pt idx="4294">
                  <c:v>49.4</c:v>
                </c:pt>
                <c:pt idx="4295">
                  <c:v>49.4</c:v>
                </c:pt>
                <c:pt idx="4296">
                  <c:v>49.4</c:v>
                </c:pt>
                <c:pt idx="4297">
                  <c:v>49.4</c:v>
                </c:pt>
                <c:pt idx="4298">
                  <c:v>49.4</c:v>
                </c:pt>
                <c:pt idx="4299">
                  <c:v>49.4</c:v>
                </c:pt>
                <c:pt idx="4300">
                  <c:v>49.41</c:v>
                </c:pt>
                <c:pt idx="4301">
                  <c:v>49.41</c:v>
                </c:pt>
                <c:pt idx="4302">
                  <c:v>49.42</c:v>
                </c:pt>
                <c:pt idx="4303">
                  <c:v>49.42</c:v>
                </c:pt>
                <c:pt idx="4304">
                  <c:v>49.42</c:v>
                </c:pt>
                <c:pt idx="4305">
                  <c:v>49.43</c:v>
                </c:pt>
                <c:pt idx="4306">
                  <c:v>49.43</c:v>
                </c:pt>
                <c:pt idx="4307">
                  <c:v>49.44</c:v>
                </c:pt>
                <c:pt idx="4308">
                  <c:v>49.44</c:v>
                </c:pt>
                <c:pt idx="4309">
                  <c:v>49.45</c:v>
                </c:pt>
                <c:pt idx="4310">
                  <c:v>49.46</c:v>
                </c:pt>
                <c:pt idx="4311">
                  <c:v>49.47</c:v>
                </c:pt>
                <c:pt idx="4312">
                  <c:v>49.48</c:v>
                </c:pt>
                <c:pt idx="4313">
                  <c:v>49.49</c:v>
                </c:pt>
                <c:pt idx="4314">
                  <c:v>49.5</c:v>
                </c:pt>
                <c:pt idx="4315">
                  <c:v>49.52</c:v>
                </c:pt>
                <c:pt idx="4316">
                  <c:v>49.54</c:v>
                </c:pt>
                <c:pt idx="4317">
                  <c:v>49.55</c:v>
                </c:pt>
                <c:pt idx="4318">
                  <c:v>49.57</c:v>
                </c:pt>
                <c:pt idx="4319">
                  <c:v>49.57</c:v>
                </c:pt>
                <c:pt idx="4320">
                  <c:v>49.58</c:v>
                </c:pt>
                <c:pt idx="4321">
                  <c:v>49.59</c:v>
                </c:pt>
                <c:pt idx="4322">
                  <c:v>49.59</c:v>
                </c:pt>
                <c:pt idx="4323">
                  <c:v>49.59</c:v>
                </c:pt>
                <c:pt idx="4324">
                  <c:v>49.6</c:v>
                </c:pt>
                <c:pt idx="4325">
                  <c:v>49.6</c:v>
                </c:pt>
                <c:pt idx="4326">
                  <c:v>49.6</c:v>
                </c:pt>
                <c:pt idx="4327">
                  <c:v>49.6</c:v>
                </c:pt>
                <c:pt idx="4328">
                  <c:v>49.6</c:v>
                </c:pt>
                <c:pt idx="4329">
                  <c:v>49.6</c:v>
                </c:pt>
                <c:pt idx="4330">
                  <c:v>49.6</c:v>
                </c:pt>
                <c:pt idx="4331">
                  <c:v>49.6</c:v>
                </c:pt>
                <c:pt idx="4332">
                  <c:v>49.6</c:v>
                </c:pt>
                <c:pt idx="4333">
                  <c:v>49.6</c:v>
                </c:pt>
                <c:pt idx="4334">
                  <c:v>49.6</c:v>
                </c:pt>
                <c:pt idx="4335">
                  <c:v>49.6</c:v>
                </c:pt>
                <c:pt idx="4336">
                  <c:v>49.6</c:v>
                </c:pt>
                <c:pt idx="4337">
                  <c:v>49.6</c:v>
                </c:pt>
                <c:pt idx="4338">
                  <c:v>49.6</c:v>
                </c:pt>
                <c:pt idx="4339">
                  <c:v>49.6</c:v>
                </c:pt>
                <c:pt idx="4340">
                  <c:v>49.6</c:v>
                </c:pt>
                <c:pt idx="4341">
                  <c:v>49.6</c:v>
                </c:pt>
                <c:pt idx="4342">
                  <c:v>49.6</c:v>
                </c:pt>
                <c:pt idx="4343">
                  <c:v>49.6</c:v>
                </c:pt>
                <c:pt idx="4344">
                  <c:v>49.6</c:v>
                </c:pt>
                <c:pt idx="4345">
                  <c:v>49.6</c:v>
                </c:pt>
                <c:pt idx="4346">
                  <c:v>49.61</c:v>
                </c:pt>
                <c:pt idx="4347">
                  <c:v>49.62</c:v>
                </c:pt>
                <c:pt idx="4348">
                  <c:v>49.63</c:v>
                </c:pt>
                <c:pt idx="4349">
                  <c:v>49.63</c:v>
                </c:pt>
                <c:pt idx="4350">
                  <c:v>49.64</c:v>
                </c:pt>
                <c:pt idx="4351">
                  <c:v>49.65</c:v>
                </c:pt>
                <c:pt idx="4352">
                  <c:v>49.66</c:v>
                </c:pt>
                <c:pt idx="4353">
                  <c:v>49.66</c:v>
                </c:pt>
                <c:pt idx="4354">
                  <c:v>49.67</c:v>
                </c:pt>
                <c:pt idx="4355">
                  <c:v>49.68</c:v>
                </c:pt>
                <c:pt idx="4356">
                  <c:v>49.69</c:v>
                </c:pt>
                <c:pt idx="4357">
                  <c:v>49.7</c:v>
                </c:pt>
                <c:pt idx="4358">
                  <c:v>49.71</c:v>
                </c:pt>
                <c:pt idx="4359">
                  <c:v>49.71</c:v>
                </c:pt>
                <c:pt idx="4360">
                  <c:v>49.72</c:v>
                </c:pt>
                <c:pt idx="4361">
                  <c:v>49.72</c:v>
                </c:pt>
                <c:pt idx="4362">
                  <c:v>49.72</c:v>
                </c:pt>
                <c:pt idx="4363">
                  <c:v>49.73</c:v>
                </c:pt>
                <c:pt idx="4364">
                  <c:v>49.73</c:v>
                </c:pt>
                <c:pt idx="4365">
                  <c:v>49.73</c:v>
                </c:pt>
                <c:pt idx="4366">
                  <c:v>49.73</c:v>
                </c:pt>
                <c:pt idx="4367">
                  <c:v>49.73</c:v>
                </c:pt>
                <c:pt idx="4368">
                  <c:v>49.73</c:v>
                </c:pt>
                <c:pt idx="4369">
                  <c:v>49.73</c:v>
                </c:pt>
                <c:pt idx="4370">
                  <c:v>49.73</c:v>
                </c:pt>
                <c:pt idx="4371">
                  <c:v>49.74</c:v>
                </c:pt>
                <c:pt idx="4372">
                  <c:v>49.74</c:v>
                </c:pt>
                <c:pt idx="4373">
                  <c:v>49.74</c:v>
                </c:pt>
                <c:pt idx="4374">
                  <c:v>49.74</c:v>
                </c:pt>
                <c:pt idx="4375">
                  <c:v>49.75</c:v>
                </c:pt>
                <c:pt idx="4376">
                  <c:v>49.75</c:v>
                </c:pt>
                <c:pt idx="4377">
                  <c:v>49.75</c:v>
                </c:pt>
                <c:pt idx="4378">
                  <c:v>49.75</c:v>
                </c:pt>
                <c:pt idx="4379">
                  <c:v>49.75</c:v>
                </c:pt>
                <c:pt idx="4380">
                  <c:v>49.75</c:v>
                </c:pt>
                <c:pt idx="4381">
                  <c:v>49.75</c:v>
                </c:pt>
                <c:pt idx="4382">
                  <c:v>49.76</c:v>
                </c:pt>
                <c:pt idx="4383">
                  <c:v>49.76</c:v>
                </c:pt>
                <c:pt idx="4384">
                  <c:v>49.76</c:v>
                </c:pt>
                <c:pt idx="4385">
                  <c:v>49.76</c:v>
                </c:pt>
                <c:pt idx="4386">
                  <c:v>49.76</c:v>
                </c:pt>
                <c:pt idx="4387">
                  <c:v>49.77</c:v>
                </c:pt>
                <c:pt idx="4388">
                  <c:v>49.77</c:v>
                </c:pt>
                <c:pt idx="4389">
                  <c:v>49.78</c:v>
                </c:pt>
                <c:pt idx="4390">
                  <c:v>49.79</c:v>
                </c:pt>
                <c:pt idx="4391">
                  <c:v>49.8</c:v>
                </c:pt>
                <c:pt idx="4392">
                  <c:v>49.81</c:v>
                </c:pt>
                <c:pt idx="4393">
                  <c:v>49.81</c:v>
                </c:pt>
                <c:pt idx="4394">
                  <c:v>49.82</c:v>
                </c:pt>
                <c:pt idx="4395">
                  <c:v>49.82</c:v>
                </c:pt>
                <c:pt idx="4396">
                  <c:v>49.82</c:v>
                </c:pt>
                <c:pt idx="4397">
                  <c:v>49.82</c:v>
                </c:pt>
                <c:pt idx="4398">
                  <c:v>49.82</c:v>
                </c:pt>
                <c:pt idx="4399">
                  <c:v>49.82</c:v>
                </c:pt>
                <c:pt idx="4400">
                  <c:v>49.82</c:v>
                </c:pt>
                <c:pt idx="4401">
                  <c:v>49.83</c:v>
                </c:pt>
                <c:pt idx="4402">
                  <c:v>49.83</c:v>
                </c:pt>
                <c:pt idx="4403">
                  <c:v>49.83</c:v>
                </c:pt>
                <c:pt idx="4404">
                  <c:v>49.83</c:v>
                </c:pt>
                <c:pt idx="4405">
                  <c:v>49.83</c:v>
                </c:pt>
                <c:pt idx="4406">
                  <c:v>49.84</c:v>
                </c:pt>
                <c:pt idx="4407">
                  <c:v>49.84</c:v>
                </c:pt>
                <c:pt idx="4408">
                  <c:v>49.84</c:v>
                </c:pt>
                <c:pt idx="4409">
                  <c:v>49.84</c:v>
                </c:pt>
                <c:pt idx="4410">
                  <c:v>49.84</c:v>
                </c:pt>
                <c:pt idx="4411">
                  <c:v>49.84</c:v>
                </c:pt>
                <c:pt idx="4412">
                  <c:v>49.84</c:v>
                </c:pt>
                <c:pt idx="4413">
                  <c:v>49.84</c:v>
                </c:pt>
                <c:pt idx="4414">
                  <c:v>49.85</c:v>
                </c:pt>
                <c:pt idx="4415">
                  <c:v>49.85</c:v>
                </c:pt>
                <c:pt idx="4416">
                  <c:v>49.85</c:v>
                </c:pt>
                <c:pt idx="4417">
                  <c:v>49.86</c:v>
                </c:pt>
                <c:pt idx="4418">
                  <c:v>49.86</c:v>
                </c:pt>
                <c:pt idx="4419">
                  <c:v>49.86</c:v>
                </c:pt>
                <c:pt idx="4420">
                  <c:v>49.86</c:v>
                </c:pt>
                <c:pt idx="4421">
                  <c:v>49.86</c:v>
                </c:pt>
                <c:pt idx="4422">
                  <c:v>49.86</c:v>
                </c:pt>
                <c:pt idx="4423">
                  <c:v>49.87</c:v>
                </c:pt>
                <c:pt idx="4424">
                  <c:v>49.87</c:v>
                </c:pt>
                <c:pt idx="4425">
                  <c:v>49.87</c:v>
                </c:pt>
                <c:pt idx="4426">
                  <c:v>49.87</c:v>
                </c:pt>
                <c:pt idx="4427">
                  <c:v>49.87</c:v>
                </c:pt>
                <c:pt idx="4428">
                  <c:v>49.87</c:v>
                </c:pt>
                <c:pt idx="4429">
                  <c:v>49.87</c:v>
                </c:pt>
                <c:pt idx="4430">
                  <c:v>49.87</c:v>
                </c:pt>
                <c:pt idx="4431">
                  <c:v>49.87</c:v>
                </c:pt>
                <c:pt idx="4432">
                  <c:v>49.87</c:v>
                </c:pt>
                <c:pt idx="4433">
                  <c:v>49.88</c:v>
                </c:pt>
                <c:pt idx="4434">
                  <c:v>49.89</c:v>
                </c:pt>
                <c:pt idx="4435">
                  <c:v>49.89</c:v>
                </c:pt>
                <c:pt idx="4436">
                  <c:v>49.9</c:v>
                </c:pt>
                <c:pt idx="4437">
                  <c:v>49.9</c:v>
                </c:pt>
                <c:pt idx="4438">
                  <c:v>49.91</c:v>
                </c:pt>
                <c:pt idx="4439">
                  <c:v>49.91</c:v>
                </c:pt>
                <c:pt idx="4440">
                  <c:v>49.9</c:v>
                </c:pt>
                <c:pt idx="4441">
                  <c:v>49.91</c:v>
                </c:pt>
                <c:pt idx="4442">
                  <c:v>49.91</c:v>
                </c:pt>
                <c:pt idx="4443">
                  <c:v>49.91</c:v>
                </c:pt>
                <c:pt idx="4444">
                  <c:v>49.92</c:v>
                </c:pt>
                <c:pt idx="4445">
                  <c:v>49.92</c:v>
                </c:pt>
                <c:pt idx="4446">
                  <c:v>49.93</c:v>
                </c:pt>
                <c:pt idx="4447">
                  <c:v>49.92</c:v>
                </c:pt>
                <c:pt idx="4448">
                  <c:v>49.92</c:v>
                </c:pt>
                <c:pt idx="4449">
                  <c:v>49.92</c:v>
                </c:pt>
                <c:pt idx="4450">
                  <c:v>49.92</c:v>
                </c:pt>
                <c:pt idx="4451">
                  <c:v>49.92</c:v>
                </c:pt>
                <c:pt idx="4452">
                  <c:v>49.92</c:v>
                </c:pt>
                <c:pt idx="4453">
                  <c:v>49.92</c:v>
                </c:pt>
                <c:pt idx="4454">
                  <c:v>49.91</c:v>
                </c:pt>
                <c:pt idx="4455">
                  <c:v>49.91</c:v>
                </c:pt>
                <c:pt idx="4456">
                  <c:v>49.92</c:v>
                </c:pt>
                <c:pt idx="4457">
                  <c:v>49.92</c:v>
                </c:pt>
                <c:pt idx="4458">
                  <c:v>49.92</c:v>
                </c:pt>
                <c:pt idx="4459">
                  <c:v>49.93</c:v>
                </c:pt>
                <c:pt idx="4460">
                  <c:v>49.94</c:v>
                </c:pt>
                <c:pt idx="4461">
                  <c:v>49.94</c:v>
                </c:pt>
                <c:pt idx="4462">
                  <c:v>49.95</c:v>
                </c:pt>
                <c:pt idx="4463">
                  <c:v>49.95</c:v>
                </c:pt>
                <c:pt idx="4464">
                  <c:v>49.95</c:v>
                </c:pt>
                <c:pt idx="4465">
                  <c:v>49.95</c:v>
                </c:pt>
                <c:pt idx="4466">
                  <c:v>49.96</c:v>
                </c:pt>
                <c:pt idx="4467">
                  <c:v>49.96</c:v>
                </c:pt>
                <c:pt idx="4468">
                  <c:v>49.97</c:v>
                </c:pt>
                <c:pt idx="4469">
                  <c:v>49.97</c:v>
                </c:pt>
                <c:pt idx="4470">
                  <c:v>49.98</c:v>
                </c:pt>
                <c:pt idx="4471">
                  <c:v>49.98</c:v>
                </c:pt>
                <c:pt idx="4472">
                  <c:v>49.99</c:v>
                </c:pt>
                <c:pt idx="4473">
                  <c:v>49.99</c:v>
                </c:pt>
                <c:pt idx="4474">
                  <c:v>50</c:v>
                </c:pt>
                <c:pt idx="4475">
                  <c:v>50</c:v>
                </c:pt>
                <c:pt idx="4476">
                  <c:v>50</c:v>
                </c:pt>
                <c:pt idx="4477">
                  <c:v>50</c:v>
                </c:pt>
                <c:pt idx="4478">
                  <c:v>50</c:v>
                </c:pt>
                <c:pt idx="4479">
                  <c:v>50</c:v>
                </c:pt>
                <c:pt idx="4480">
                  <c:v>50</c:v>
                </c:pt>
                <c:pt idx="4481">
                  <c:v>50</c:v>
                </c:pt>
                <c:pt idx="4482">
                  <c:v>50</c:v>
                </c:pt>
                <c:pt idx="4483">
                  <c:v>50</c:v>
                </c:pt>
                <c:pt idx="4484">
                  <c:v>50</c:v>
                </c:pt>
                <c:pt idx="4485">
                  <c:v>50</c:v>
                </c:pt>
                <c:pt idx="4486">
                  <c:v>50</c:v>
                </c:pt>
                <c:pt idx="4487">
                  <c:v>50</c:v>
                </c:pt>
                <c:pt idx="4488">
                  <c:v>50</c:v>
                </c:pt>
                <c:pt idx="4489">
                  <c:v>50</c:v>
                </c:pt>
                <c:pt idx="4490">
                  <c:v>50</c:v>
                </c:pt>
                <c:pt idx="4491">
                  <c:v>50</c:v>
                </c:pt>
                <c:pt idx="4492">
                  <c:v>50</c:v>
                </c:pt>
                <c:pt idx="4493">
                  <c:v>50</c:v>
                </c:pt>
                <c:pt idx="4494">
                  <c:v>50</c:v>
                </c:pt>
                <c:pt idx="4495">
                  <c:v>50</c:v>
                </c:pt>
                <c:pt idx="4496">
                  <c:v>50</c:v>
                </c:pt>
                <c:pt idx="4497">
                  <c:v>50</c:v>
                </c:pt>
                <c:pt idx="4498">
                  <c:v>50</c:v>
                </c:pt>
                <c:pt idx="4499">
                  <c:v>50</c:v>
                </c:pt>
                <c:pt idx="4500">
                  <c:v>50</c:v>
                </c:pt>
                <c:pt idx="4501">
                  <c:v>50</c:v>
                </c:pt>
                <c:pt idx="4502">
                  <c:v>50</c:v>
                </c:pt>
                <c:pt idx="4503">
                  <c:v>50</c:v>
                </c:pt>
                <c:pt idx="4504">
                  <c:v>50</c:v>
                </c:pt>
                <c:pt idx="4505">
                  <c:v>50</c:v>
                </c:pt>
                <c:pt idx="4506">
                  <c:v>50</c:v>
                </c:pt>
                <c:pt idx="4507">
                  <c:v>50</c:v>
                </c:pt>
                <c:pt idx="4508">
                  <c:v>50</c:v>
                </c:pt>
                <c:pt idx="4509">
                  <c:v>50</c:v>
                </c:pt>
                <c:pt idx="4510">
                  <c:v>50</c:v>
                </c:pt>
                <c:pt idx="4511">
                  <c:v>50</c:v>
                </c:pt>
                <c:pt idx="4512">
                  <c:v>50</c:v>
                </c:pt>
                <c:pt idx="4513">
                  <c:v>50</c:v>
                </c:pt>
                <c:pt idx="4514">
                  <c:v>50</c:v>
                </c:pt>
                <c:pt idx="4515">
                  <c:v>50</c:v>
                </c:pt>
                <c:pt idx="4516">
                  <c:v>50</c:v>
                </c:pt>
                <c:pt idx="4517">
                  <c:v>50</c:v>
                </c:pt>
                <c:pt idx="4518">
                  <c:v>50</c:v>
                </c:pt>
                <c:pt idx="4519">
                  <c:v>50</c:v>
                </c:pt>
                <c:pt idx="4520">
                  <c:v>50</c:v>
                </c:pt>
                <c:pt idx="4521">
                  <c:v>50</c:v>
                </c:pt>
                <c:pt idx="4522">
                  <c:v>50</c:v>
                </c:pt>
                <c:pt idx="4523">
                  <c:v>50</c:v>
                </c:pt>
                <c:pt idx="4524">
                  <c:v>50</c:v>
                </c:pt>
                <c:pt idx="4525">
                  <c:v>50</c:v>
                </c:pt>
                <c:pt idx="4526">
                  <c:v>50</c:v>
                </c:pt>
                <c:pt idx="4527">
                  <c:v>50</c:v>
                </c:pt>
                <c:pt idx="4528">
                  <c:v>50</c:v>
                </c:pt>
                <c:pt idx="4529">
                  <c:v>50</c:v>
                </c:pt>
                <c:pt idx="4530">
                  <c:v>50</c:v>
                </c:pt>
                <c:pt idx="4531">
                  <c:v>50</c:v>
                </c:pt>
                <c:pt idx="4532">
                  <c:v>50</c:v>
                </c:pt>
                <c:pt idx="4533">
                  <c:v>49.99</c:v>
                </c:pt>
                <c:pt idx="4534">
                  <c:v>49.99</c:v>
                </c:pt>
                <c:pt idx="4535">
                  <c:v>49.99</c:v>
                </c:pt>
                <c:pt idx="4536">
                  <c:v>49.98</c:v>
                </c:pt>
                <c:pt idx="4537">
                  <c:v>49.97</c:v>
                </c:pt>
                <c:pt idx="4538">
                  <c:v>49.97</c:v>
                </c:pt>
                <c:pt idx="4539">
                  <c:v>49.96</c:v>
                </c:pt>
                <c:pt idx="4540">
                  <c:v>49.95</c:v>
                </c:pt>
                <c:pt idx="4541">
                  <c:v>49.94</c:v>
                </c:pt>
                <c:pt idx="4542">
                  <c:v>49.94</c:v>
                </c:pt>
                <c:pt idx="4543">
                  <c:v>49.93</c:v>
                </c:pt>
                <c:pt idx="4544">
                  <c:v>49.92</c:v>
                </c:pt>
                <c:pt idx="4545">
                  <c:v>49.92</c:v>
                </c:pt>
                <c:pt idx="4546">
                  <c:v>49.91</c:v>
                </c:pt>
                <c:pt idx="4547">
                  <c:v>49.9</c:v>
                </c:pt>
                <c:pt idx="4548">
                  <c:v>49.89</c:v>
                </c:pt>
                <c:pt idx="4549">
                  <c:v>49.89</c:v>
                </c:pt>
                <c:pt idx="4550">
                  <c:v>49.88</c:v>
                </c:pt>
                <c:pt idx="4551">
                  <c:v>49.87</c:v>
                </c:pt>
                <c:pt idx="4552">
                  <c:v>49.87</c:v>
                </c:pt>
                <c:pt idx="4553">
                  <c:v>49.87</c:v>
                </c:pt>
                <c:pt idx="4554">
                  <c:v>49.86</c:v>
                </c:pt>
                <c:pt idx="4555">
                  <c:v>49.85</c:v>
                </c:pt>
                <c:pt idx="4556">
                  <c:v>49.85</c:v>
                </c:pt>
                <c:pt idx="4557">
                  <c:v>49.84</c:v>
                </c:pt>
                <c:pt idx="4558">
                  <c:v>49.84</c:v>
                </c:pt>
                <c:pt idx="4559">
                  <c:v>49.83</c:v>
                </c:pt>
                <c:pt idx="4560">
                  <c:v>49.83</c:v>
                </c:pt>
                <c:pt idx="4561">
                  <c:v>49.82</c:v>
                </c:pt>
                <c:pt idx="4562">
                  <c:v>49.81</c:v>
                </c:pt>
                <c:pt idx="4563">
                  <c:v>49.81</c:v>
                </c:pt>
                <c:pt idx="4564">
                  <c:v>49.8</c:v>
                </c:pt>
                <c:pt idx="4565">
                  <c:v>49.8</c:v>
                </c:pt>
                <c:pt idx="4566">
                  <c:v>49.8</c:v>
                </c:pt>
                <c:pt idx="4567">
                  <c:v>49.8</c:v>
                </c:pt>
                <c:pt idx="4568">
                  <c:v>49.8</c:v>
                </c:pt>
                <c:pt idx="4569">
                  <c:v>49.8</c:v>
                </c:pt>
                <c:pt idx="4570">
                  <c:v>49.8</c:v>
                </c:pt>
                <c:pt idx="4571">
                  <c:v>49.8</c:v>
                </c:pt>
                <c:pt idx="4572">
                  <c:v>49.8</c:v>
                </c:pt>
                <c:pt idx="4573">
                  <c:v>49.81</c:v>
                </c:pt>
                <c:pt idx="4574">
                  <c:v>49.81</c:v>
                </c:pt>
                <c:pt idx="4575">
                  <c:v>49.81</c:v>
                </c:pt>
                <c:pt idx="4576">
                  <c:v>49.82</c:v>
                </c:pt>
                <c:pt idx="4577">
                  <c:v>49.82</c:v>
                </c:pt>
                <c:pt idx="4578">
                  <c:v>49.83</c:v>
                </c:pt>
                <c:pt idx="4579">
                  <c:v>49.84</c:v>
                </c:pt>
                <c:pt idx="4580">
                  <c:v>49.84</c:v>
                </c:pt>
                <c:pt idx="4581">
                  <c:v>49.84</c:v>
                </c:pt>
                <c:pt idx="4582">
                  <c:v>49.85</c:v>
                </c:pt>
                <c:pt idx="4583">
                  <c:v>49.85</c:v>
                </c:pt>
                <c:pt idx="4584">
                  <c:v>49.86</c:v>
                </c:pt>
                <c:pt idx="4585">
                  <c:v>49.86</c:v>
                </c:pt>
                <c:pt idx="4586">
                  <c:v>49.86</c:v>
                </c:pt>
                <c:pt idx="4587">
                  <c:v>49.87</c:v>
                </c:pt>
                <c:pt idx="4588">
                  <c:v>49.87</c:v>
                </c:pt>
                <c:pt idx="4589">
                  <c:v>49.88</c:v>
                </c:pt>
                <c:pt idx="4590">
                  <c:v>49.89</c:v>
                </c:pt>
                <c:pt idx="4591">
                  <c:v>49.89</c:v>
                </c:pt>
                <c:pt idx="4592">
                  <c:v>49.9</c:v>
                </c:pt>
                <c:pt idx="4593">
                  <c:v>49.91</c:v>
                </c:pt>
                <c:pt idx="4594">
                  <c:v>49.92</c:v>
                </c:pt>
                <c:pt idx="4595">
                  <c:v>49.92</c:v>
                </c:pt>
                <c:pt idx="4596">
                  <c:v>49.94</c:v>
                </c:pt>
                <c:pt idx="4597">
                  <c:v>49.95</c:v>
                </c:pt>
                <c:pt idx="4598">
                  <c:v>49.95</c:v>
                </c:pt>
                <c:pt idx="4599">
                  <c:v>49.96</c:v>
                </c:pt>
                <c:pt idx="4600">
                  <c:v>49.97</c:v>
                </c:pt>
                <c:pt idx="4601">
                  <c:v>49.97</c:v>
                </c:pt>
                <c:pt idx="4602">
                  <c:v>49.98</c:v>
                </c:pt>
                <c:pt idx="4603">
                  <c:v>49.98</c:v>
                </c:pt>
                <c:pt idx="4604">
                  <c:v>49.99</c:v>
                </c:pt>
                <c:pt idx="4605">
                  <c:v>49.99</c:v>
                </c:pt>
                <c:pt idx="4606">
                  <c:v>49.99</c:v>
                </c:pt>
                <c:pt idx="4607">
                  <c:v>50</c:v>
                </c:pt>
                <c:pt idx="4608">
                  <c:v>50</c:v>
                </c:pt>
                <c:pt idx="4609">
                  <c:v>50</c:v>
                </c:pt>
                <c:pt idx="4610">
                  <c:v>50</c:v>
                </c:pt>
                <c:pt idx="4611">
                  <c:v>50</c:v>
                </c:pt>
                <c:pt idx="4612">
                  <c:v>50</c:v>
                </c:pt>
                <c:pt idx="4613">
                  <c:v>50</c:v>
                </c:pt>
                <c:pt idx="4614">
                  <c:v>50</c:v>
                </c:pt>
                <c:pt idx="4615">
                  <c:v>50</c:v>
                </c:pt>
                <c:pt idx="4616">
                  <c:v>50</c:v>
                </c:pt>
                <c:pt idx="4617">
                  <c:v>50</c:v>
                </c:pt>
                <c:pt idx="4618">
                  <c:v>50</c:v>
                </c:pt>
                <c:pt idx="4619">
                  <c:v>50</c:v>
                </c:pt>
                <c:pt idx="4620">
                  <c:v>50</c:v>
                </c:pt>
                <c:pt idx="4621">
                  <c:v>50</c:v>
                </c:pt>
                <c:pt idx="4622">
                  <c:v>50</c:v>
                </c:pt>
                <c:pt idx="4623">
                  <c:v>50</c:v>
                </c:pt>
                <c:pt idx="4624">
                  <c:v>50</c:v>
                </c:pt>
                <c:pt idx="4625">
                  <c:v>50</c:v>
                </c:pt>
                <c:pt idx="4626">
                  <c:v>50</c:v>
                </c:pt>
                <c:pt idx="4627">
                  <c:v>50</c:v>
                </c:pt>
                <c:pt idx="4628">
                  <c:v>50</c:v>
                </c:pt>
                <c:pt idx="4629">
                  <c:v>50</c:v>
                </c:pt>
                <c:pt idx="4630">
                  <c:v>50</c:v>
                </c:pt>
                <c:pt idx="4631">
                  <c:v>50</c:v>
                </c:pt>
                <c:pt idx="4632">
                  <c:v>50</c:v>
                </c:pt>
                <c:pt idx="4633">
                  <c:v>50</c:v>
                </c:pt>
                <c:pt idx="4634">
                  <c:v>50</c:v>
                </c:pt>
                <c:pt idx="4635">
                  <c:v>50</c:v>
                </c:pt>
                <c:pt idx="4636">
                  <c:v>50</c:v>
                </c:pt>
                <c:pt idx="4637">
                  <c:v>50</c:v>
                </c:pt>
                <c:pt idx="4638">
                  <c:v>50</c:v>
                </c:pt>
                <c:pt idx="4639">
                  <c:v>50</c:v>
                </c:pt>
                <c:pt idx="4640">
                  <c:v>50</c:v>
                </c:pt>
                <c:pt idx="4641">
                  <c:v>50</c:v>
                </c:pt>
                <c:pt idx="4642">
                  <c:v>50</c:v>
                </c:pt>
                <c:pt idx="4643">
                  <c:v>50</c:v>
                </c:pt>
                <c:pt idx="4644">
                  <c:v>50</c:v>
                </c:pt>
                <c:pt idx="4645">
                  <c:v>50</c:v>
                </c:pt>
                <c:pt idx="4646">
                  <c:v>50</c:v>
                </c:pt>
                <c:pt idx="4647">
                  <c:v>50</c:v>
                </c:pt>
                <c:pt idx="4648">
                  <c:v>50</c:v>
                </c:pt>
                <c:pt idx="4649">
                  <c:v>50</c:v>
                </c:pt>
                <c:pt idx="4650">
                  <c:v>50</c:v>
                </c:pt>
                <c:pt idx="4651">
                  <c:v>50</c:v>
                </c:pt>
                <c:pt idx="4652">
                  <c:v>50</c:v>
                </c:pt>
                <c:pt idx="4653">
                  <c:v>50</c:v>
                </c:pt>
                <c:pt idx="4654">
                  <c:v>50</c:v>
                </c:pt>
                <c:pt idx="4655">
                  <c:v>50</c:v>
                </c:pt>
                <c:pt idx="4656">
                  <c:v>50</c:v>
                </c:pt>
                <c:pt idx="4657">
                  <c:v>50</c:v>
                </c:pt>
                <c:pt idx="4658">
                  <c:v>50</c:v>
                </c:pt>
                <c:pt idx="4659">
                  <c:v>50</c:v>
                </c:pt>
                <c:pt idx="4660">
                  <c:v>50</c:v>
                </c:pt>
                <c:pt idx="4661">
                  <c:v>50</c:v>
                </c:pt>
                <c:pt idx="4662">
                  <c:v>50</c:v>
                </c:pt>
                <c:pt idx="4663">
                  <c:v>50</c:v>
                </c:pt>
                <c:pt idx="4664">
                  <c:v>50</c:v>
                </c:pt>
                <c:pt idx="4665">
                  <c:v>50</c:v>
                </c:pt>
                <c:pt idx="4666">
                  <c:v>50</c:v>
                </c:pt>
                <c:pt idx="4667">
                  <c:v>50</c:v>
                </c:pt>
                <c:pt idx="4668">
                  <c:v>50</c:v>
                </c:pt>
                <c:pt idx="4669">
                  <c:v>50</c:v>
                </c:pt>
                <c:pt idx="4670">
                  <c:v>50</c:v>
                </c:pt>
                <c:pt idx="4671">
                  <c:v>50</c:v>
                </c:pt>
                <c:pt idx="4672">
                  <c:v>50</c:v>
                </c:pt>
                <c:pt idx="4673">
                  <c:v>50</c:v>
                </c:pt>
                <c:pt idx="4674">
                  <c:v>50</c:v>
                </c:pt>
                <c:pt idx="4675">
                  <c:v>50</c:v>
                </c:pt>
                <c:pt idx="4676">
                  <c:v>50</c:v>
                </c:pt>
                <c:pt idx="4677">
                  <c:v>50</c:v>
                </c:pt>
                <c:pt idx="4678">
                  <c:v>50</c:v>
                </c:pt>
                <c:pt idx="4679">
                  <c:v>50</c:v>
                </c:pt>
                <c:pt idx="4680">
                  <c:v>50</c:v>
                </c:pt>
                <c:pt idx="4681">
                  <c:v>50</c:v>
                </c:pt>
                <c:pt idx="4682">
                  <c:v>49.99</c:v>
                </c:pt>
                <c:pt idx="4683">
                  <c:v>49.99</c:v>
                </c:pt>
                <c:pt idx="4684">
                  <c:v>49.98</c:v>
                </c:pt>
                <c:pt idx="4685">
                  <c:v>49.98</c:v>
                </c:pt>
                <c:pt idx="4686">
                  <c:v>49.97</c:v>
                </c:pt>
                <c:pt idx="4687">
                  <c:v>49.97</c:v>
                </c:pt>
                <c:pt idx="4688">
                  <c:v>49.96</c:v>
                </c:pt>
                <c:pt idx="4689">
                  <c:v>49.96</c:v>
                </c:pt>
                <c:pt idx="4690">
                  <c:v>49.95</c:v>
                </c:pt>
                <c:pt idx="4691">
                  <c:v>49.94</c:v>
                </c:pt>
                <c:pt idx="4692">
                  <c:v>49.93</c:v>
                </c:pt>
                <c:pt idx="4693">
                  <c:v>49.92</c:v>
                </c:pt>
                <c:pt idx="4694">
                  <c:v>49.91</c:v>
                </c:pt>
                <c:pt idx="4695">
                  <c:v>49.91</c:v>
                </c:pt>
                <c:pt idx="4696">
                  <c:v>49.9</c:v>
                </c:pt>
                <c:pt idx="4697">
                  <c:v>49.9</c:v>
                </c:pt>
                <c:pt idx="4698">
                  <c:v>49.9</c:v>
                </c:pt>
                <c:pt idx="4699">
                  <c:v>49.9</c:v>
                </c:pt>
                <c:pt idx="4700">
                  <c:v>49.9</c:v>
                </c:pt>
                <c:pt idx="4701">
                  <c:v>49.9</c:v>
                </c:pt>
                <c:pt idx="4702">
                  <c:v>49.9</c:v>
                </c:pt>
                <c:pt idx="4703">
                  <c:v>49.9</c:v>
                </c:pt>
                <c:pt idx="4704">
                  <c:v>49.9</c:v>
                </c:pt>
                <c:pt idx="4705">
                  <c:v>49.91</c:v>
                </c:pt>
                <c:pt idx="4706">
                  <c:v>49.91</c:v>
                </c:pt>
                <c:pt idx="4707">
                  <c:v>49.92</c:v>
                </c:pt>
                <c:pt idx="4708">
                  <c:v>49.93</c:v>
                </c:pt>
                <c:pt idx="4709">
                  <c:v>49.94</c:v>
                </c:pt>
                <c:pt idx="4710">
                  <c:v>49.95</c:v>
                </c:pt>
                <c:pt idx="4711">
                  <c:v>49.96</c:v>
                </c:pt>
                <c:pt idx="4712">
                  <c:v>49.96</c:v>
                </c:pt>
                <c:pt idx="4713">
                  <c:v>49.96</c:v>
                </c:pt>
                <c:pt idx="4714">
                  <c:v>49.97</c:v>
                </c:pt>
                <c:pt idx="4715">
                  <c:v>49.97</c:v>
                </c:pt>
                <c:pt idx="4716">
                  <c:v>49.97</c:v>
                </c:pt>
                <c:pt idx="4717">
                  <c:v>49.98</c:v>
                </c:pt>
                <c:pt idx="4718">
                  <c:v>49.98</c:v>
                </c:pt>
                <c:pt idx="4719">
                  <c:v>49.99</c:v>
                </c:pt>
                <c:pt idx="4720">
                  <c:v>49.99</c:v>
                </c:pt>
                <c:pt idx="4721">
                  <c:v>50</c:v>
                </c:pt>
                <c:pt idx="4722">
                  <c:v>50</c:v>
                </c:pt>
                <c:pt idx="4723">
                  <c:v>50</c:v>
                </c:pt>
                <c:pt idx="4724">
                  <c:v>50</c:v>
                </c:pt>
                <c:pt idx="4725">
                  <c:v>50</c:v>
                </c:pt>
                <c:pt idx="4726">
                  <c:v>50</c:v>
                </c:pt>
                <c:pt idx="4727">
                  <c:v>50</c:v>
                </c:pt>
                <c:pt idx="4728">
                  <c:v>50</c:v>
                </c:pt>
                <c:pt idx="4729">
                  <c:v>50</c:v>
                </c:pt>
                <c:pt idx="4730">
                  <c:v>50</c:v>
                </c:pt>
                <c:pt idx="4731">
                  <c:v>50</c:v>
                </c:pt>
                <c:pt idx="4732">
                  <c:v>50</c:v>
                </c:pt>
                <c:pt idx="4733">
                  <c:v>50</c:v>
                </c:pt>
                <c:pt idx="4734">
                  <c:v>50</c:v>
                </c:pt>
                <c:pt idx="4735">
                  <c:v>50</c:v>
                </c:pt>
                <c:pt idx="4736">
                  <c:v>50</c:v>
                </c:pt>
                <c:pt idx="4737">
                  <c:v>50</c:v>
                </c:pt>
                <c:pt idx="4738">
                  <c:v>50</c:v>
                </c:pt>
                <c:pt idx="4739">
                  <c:v>50</c:v>
                </c:pt>
                <c:pt idx="4740">
                  <c:v>50</c:v>
                </c:pt>
                <c:pt idx="4741">
                  <c:v>50</c:v>
                </c:pt>
                <c:pt idx="4742">
                  <c:v>50.01</c:v>
                </c:pt>
                <c:pt idx="4743">
                  <c:v>50.01</c:v>
                </c:pt>
                <c:pt idx="4744">
                  <c:v>50.01</c:v>
                </c:pt>
                <c:pt idx="4745">
                  <c:v>50.02</c:v>
                </c:pt>
                <c:pt idx="4746">
                  <c:v>50.02</c:v>
                </c:pt>
                <c:pt idx="4747">
                  <c:v>50.02</c:v>
                </c:pt>
                <c:pt idx="4748">
                  <c:v>50.02</c:v>
                </c:pt>
                <c:pt idx="4749">
                  <c:v>50.02</c:v>
                </c:pt>
                <c:pt idx="4750">
                  <c:v>50.02</c:v>
                </c:pt>
                <c:pt idx="4751">
                  <c:v>50.02</c:v>
                </c:pt>
                <c:pt idx="4752">
                  <c:v>50.03</c:v>
                </c:pt>
                <c:pt idx="4753">
                  <c:v>50.03</c:v>
                </c:pt>
                <c:pt idx="4754">
                  <c:v>50.04</c:v>
                </c:pt>
                <c:pt idx="4755">
                  <c:v>50.04</c:v>
                </c:pt>
                <c:pt idx="4756">
                  <c:v>50.04</c:v>
                </c:pt>
                <c:pt idx="4757">
                  <c:v>50.05</c:v>
                </c:pt>
                <c:pt idx="4758">
                  <c:v>50.05</c:v>
                </c:pt>
                <c:pt idx="4759">
                  <c:v>50.05</c:v>
                </c:pt>
                <c:pt idx="4760">
                  <c:v>50.06</c:v>
                </c:pt>
                <c:pt idx="4761">
                  <c:v>50.06</c:v>
                </c:pt>
                <c:pt idx="4762">
                  <c:v>50.05</c:v>
                </c:pt>
                <c:pt idx="4763">
                  <c:v>50.05</c:v>
                </c:pt>
                <c:pt idx="4764">
                  <c:v>50.05</c:v>
                </c:pt>
                <c:pt idx="4765">
                  <c:v>50.04</c:v>
                </c:pt>
                <c:pt idx="4766">
                  <c:v>50.04</c:v>
                </c:pt>
                <c:pt idx="4767">
                  <c:v>50.04</c:v>
                </c:pt>
                <c:pt idx="4768">
                  <c:v>50.03</c:v>
                </c:pt>
                <c:pt idx="4769">
                  <c:v>50.03</c:v>
                </c:pt>
                <c:pt idx="4770">
                  <c:v>50.03</c:v>
                </c:pt>
                <c:pt idx="4771">
                  <c:v>50.03</c:v>
                </c:pt>
                <c:pt idx="4772">
                  <c:v>50.02</c:v>
                </c:pt>
                <c:pt idx="4773">
                  <c:v>50.02</c:v>
                </c:pt>
                <c:pt idx="4774">
                  <c:v>50.02</c:v>
                </c:pt>
                <c:pt idx="4775">
                  <c:v>50.02</c:v>
                </c:pt>
                <c:pt idx="4776">
                  <c:v>50.02</c:v>
                </c:pt>
                <c:pt idx="4777">
                  <c:v>50.02</c:v>
                </c:pt>
                <c:pt idx="4778">
                  <c:v>50.02</c:v>
                </c:pt>
                <c:pt idx="4779">
                  <c:v>50.02</c:v>
                </c:pt>
                <c:pt idx="4780">
                  <c:v>50.02</c:v>
                </c:pt>
                <c:pt idx="4781">
                  <c:v>50.02</c:v>
                </c:pt>
                <c:pt idx="4782">
                  <c:v>50.02</c:v>
                </c:pt>
                <c:pt idx="4783">
                  <c:v>50.02</c:v>
                </c:pt>
                <c:pt idx="4784">
                  <c:v>50.02</c:v>
                </c:pt>
                <c:pt idx="4785">
                  <c:v>50.02</c:v>
                </c:pt>
                <c:pt idx="4786">
                  <c:v>50.02</c:v>
                </c:pt>
                <c:pt idx="4787">
                  <c:v>50.02</c:v>
                </c:pt>
                <c:pt idx="4788">
                  <c:v>50.02</c:v>
                </c:pt>
                <c:pt idx="4789">
                  <c:v>50.02</c:v>
                </c:pt>
                <c:pt idx="4790">
                  <c:v>50.02</c:v>
                </c:pt>
                <c:pt idx="4791">
                  <c:v>50.01</c:v>
                </c:pt>
                <c:pt idx="4792">
                  <c:v>50.02</c:v>
                </c:pt>
                <c:pt idx="4793">
                  <c:v>50.02</c:v>
                </c:pt>
                <c:pt idx="4794">
                  <c:v>50.02</c:v>
                </c:pt>
                <c:pt idx="4795">
                  <c:v>50.02</c:v>
                </c:pt>
                <c:pt idx="4796">
                  <c:v>50.02</c:v>
                </c:pt>
                <c:pt idx="4797">
                  <c:v>50.02</c:v>
                </c:pt>
                <c:pt idx="4798">
                  <c:v>50.02</c:v>
                </c:pt>
                <c:pt idx="4799">
                  <c:v>50.02</c:v>
                </c:pt>
                <c:pt idx="4800">
                  <c:v>50.02</c:v>
                </c:pt>
                <c:pt idx="4801">
                  <c:v>50.02</c:v>
                </c:pt>
                <c:pt idx="4802">
                  <c:v>50.01</c:v>
                </c:pt>
                <c:pt idx="4803">
                  <c:v>50.01</c:v>
                </c:pt>
                <c:pt idx="4804">
                  <c:v>50.01</c:v>
                </c:pt>
                <c:pt idx="4805">
                  <c:v>50.01</c:v>
                </c:pt>
                <c:pt idx="4806">
                  <c:v>50.01</c:v>
                </c:pt>
                <c:pt idx="4807">
                  <c:v>50.01</c:v>
                </c:pt>
                <c:pt idx="4808">
                  <c:v>50.01</c:v>
                </c:pt>
                <c:pt idx="4809">
                  <c:v>50.01</c:v>
                </c:pt>
                <c:pt idx="4810">
                  <c:v>50.01</c:v>
                </c:pt>
                <c:pt idx="4811">
                  <c:v>50.02</c:v>
                </c:pt>
                <c:pt idx="4812">
                  <c:v>50.02</c:v>
                </c:pt>
                <c:pt idx="4813">
                  <c:v>50.02</c:v>
                </c:pt>
                <c:pt idx="4814">
                  <c:v>50.01</c:v>
                </c:pt>
                <c:pt idx="4815">
                  <c:v>50.01</c:v>
                </c:pt>
                <c:pt idx="4816">
                  <c:v>50.01</c:v>
                </c:pt>
                <c:pt idx="4817">
                  <c:v>50.01</c:v>
                </c:pt>
                <c:pt idx="4818">
                  <c:v>50.01</c:v>
                </c:pt>
                <c:pt idx="4819">
                  <c:v>50</c:v>
                </c:pt>
                <c:pt idx="4820">
                  <c:v>50</c:v>
                </c:pt>
                <c:pt idx="4821">
                  <c:v>50</c:v>
                </c:pt>
                <c:pt idx="4822">
                  <c:v>50</c:v>
                </c:pt>
                <c:pt idx="4823">
                  <c:v>50</c:v>
                </c:pt>
                <c:pt idx="4824">
                  <c:v>50</c:v>
                </c:pt>
                <c:pt idx="4825">
                  <c:v>50</c:v>
                </c:pt>
                <c:pt idx="4826">
                  <c:v>50</c:v>
                </c:pt>
                <c:pt idx="4827">
                  <c:v>50</c:v>
                </c:pt>
                <c:pt idx="4828">
                  <c:v>50</c:v>
                </c:pt>
                <c:pt idx="4829">
                  <c:v>50</c:v>
                </c:pt>
                <c:pt idx="4830">
                  <c:v>50</c:v>
                </c:pt>
                <c:pt idx="4831">
                  <c:v>50</c:v>
                </c:pt>
                <c:pt idx="4832">
                  <c:v>50</c:v>
                </c:pt>
                <c:pt idx="4833">
                  <c:v>50</c:v>
                </c:pt>
                <c:pt idx="4834">
                  <c:v>50</c:v>
                </c:pt>
                <c:pt idx="4835">
                  <c:v>50</c:v>
                </c:pt>
                <c:pt idx="4836">
                  <c:v>50</c:v>
                </c:pt>
                <c:pt idx="4837">
                  <c:v>50</c:v>
                </c:pt>
                <c:pt idx="4838">
                  <c:v>50</c:v>
                </c:pt>
                <c:pt idx="4839">
                  <c:v>50</c:v>
                </c:pt>
                <c:pt idx="4840">
                  <c:v>50</c:v>
                </c:pt>
                <c:pt idx="4841">
                  <c:v>50</c:v>
                </c:pt>
                <c:pt idx="4842">
                  <c:v>50</c:v>
                </c:pt>
                <c:pt idx="4843">
                  <c:v>50</c:v>
                </c:pt>
                <c:pt idx="4844">
                  <c:v>50</c:v>
                </c:pt>
                <c:pt idx="4845">
                  <c:v>50</c:v>
                </c:pt>
                <c:pt idx="4846">
                  <c:v>50</c:v>
                </c:pt>
                <c:pt idx="4847">
                  <c:v>50</c:v>
                </c:pt>
                <c:pt idx="4848">
                  <c:v>50</c:v>
                </c:pt>
                <c:pt idx="4849">
                  <c:v>50</c:v>
                </c:pt>
                <c:pt idx="4850">
                  <c:v>50</c:v>
                </c:pt>
                <c:pt idx="4851">
                  <c:v>50</c:v>
                </c:pt>
                <c:pt idx="4852">
                  <c:v>50</c:v>
                </c:pt>
                <c:pt idx="4853">
                  <c:v>50</c:v>
                </c:pt>
                <c:pt idx="4854">
                  <c:v>50</c:v>
                </c:pt>
                <c:pt idx="4855">
                  <c:v>50</c:v>
                </c:pt>
                <c:pt idx="4856">
                  <c:v>50</c:v>
                </c:pt>
                <c:pt idx="4857">
                  <c:v>50</c:v>
                </c:pt>
                <c:pt idx="4858">
                  <c:v>50</c:v>
                </c:pt>
                <c:pt idx="4859">
                  <c:v>50</c:v>
                </c:pt>
                <c:pt idx="4860">
                  <c:v>49.99</c:v>
                </c:pt>
                <c:pt idx="4861">
                  <c:v>49.99</c:v>
                </c:pt>
                <c:pt idx="4862">
                  <c:v>49.99</c:v>
                </c:pt>
                <c:pt idx="4863">
                  <c:v>49.98</c:v>
                </c:pt>
                <c:pt idx="4864">
                  <c:v>49.98</c:v>
                </c:pt>
                <c:pt idx="4865">
                  <c:v>49.98</c:v>
                </c:pt>
                <c:pt idx="4866">
                  <c:v>49.98</c:v>
                </c:pt>
                <c:pt idx="4867">
                  <c:v>49.97</c:v>
                </c:pt>
                <c:pt idx="4868">
                  <c:v>49.97</c:v>
                </c:pt>
                <c:pt idx="4869">
                  <c:v>49.96</c:v>
                </c:pt>
                <c:pt idx="4870">
                  <c:v>49.95</c:v>
                </c:pt>
                <c:pt idx="4871">
                  <c:v>49.95</c:v>
                </c:pt>
                <c:pt idx="4872">
                  <c:v>49.94</c:v>
                </c:pt>
                <c:pt idx="4873">
                  <c:v>49.93</c:v>
                </c:pt>
                <c:pt idx="4874">
                  <c:v>49.92</c:v>
                </c:pt>
                <c:pt idx="4875">
                  <c:v>49.9</c:v>
                </c:pt>
                <c:pt idx="4876">
                  <c:v>49.89</c:v>
                </c:pt>
                <c:pt idx="4877">
                  <c:v>49.88</c:v>
                </c:pt>
                <c:pt idx="4878">
                  <c:v>49.87</c:v>
                </c:pt>
                <c:pt idx="4879">
                  <c:v>49.86</c:v>
                </c:pt>
                <c:pt idx="4880">
                  <c:v>49.86</c:v>
                </c:pt>
                <c:pt idx="4881">
                  <c:v>49.85</c:v>
                </c:pt>
                <c:pt idx="4882">
                  <c:v>49.85</c:v>
                </c:pt>
                <c:pt idx="4883">
                  <c:v>49.85</c:v>
                </c:pt>
                <c:pt idx="4884">
                  <c:v>49.85</c:v>
                </c:pt>
                <c:pt idx="4885">
                  <c:v>49.84</c:v>
                </c:pt>
                <c:pt idx="4886">
                  <c:v>49.84</c:v>
                </c:pt>
                <c:pt idx="4887">
                  <c:v>49.84</c:v>
                </c:pt>
                <c:pt idx="4888">
                  <c:v>49.83</c:v>
                </c:pt>
                <c:pt idx="4889">
                  <c:v>49.83</c:v>
                </c:pt>
                <c:pt idx="4890">
                  <c:v>49.84</c:v>
                </c:pt>
                <c:pt idx="4891">
                  <c:v>49.83</c:v>
                </c:pt>
                <c:pt idx="4892">
                  <c:v>49.83</c:v>
                </c:pt>
                <c:pt idx="4893">
                  <c:v>49.82</c:v>
                </c:pt>
                <c:pt idx="4894">
                  <c:v>49.82</c:v>
                </c:pt>
                <c:pt idx="4895">
                  <c:v>49.81</c:v>
                </c:pt>
                <c:pt idx="4896">
                  <c:v>49.81</c:v>
                </c:pt>
                <c:pt idx="4897">
                  <c:v>49.81</c:v>
                </c:pt>
                <c:pt idx="4898">
                  <c:v>49.8</c:v>
                </c:pt>
                <c:pt idx="4899">
                  <c:v>49.8</c:v>
                </c:pt>
                <c:pt idx="4900">
                  <c:v>49.8</c:v>
                </c:pt>
                <c:pt idx="4901">
                  <c:v>49.8</c:v>
                </c:pt>
                <c:pt idx="4902">
                  <c:v>49.8</c:v>
                </c:pt>
                <c:pt idx="4903">
                  <c:v>49.79</c:v>
                </c:pt>
                <c:pt idx="4904">
                  <c:v>49.79</c:v>
                </c:pt>
                <c:pt idx="4905">
                  <c:v>49.79</c:v>
                </c:pt>
                <c:pt idx="4906">
                  <c:v>49.8</c:v>
                </c:pt>
                <c:pt idx="4907">
                  <c:v>49.8</c:v>
                </c:pt>
                <c:pt idx="4908">
                  <c:v>49.8</c:v>
                </c:pt>
                <c:pt idx="4909">
                  <c:v>49.8</c:v>
                </c:pt>
                <c:pt idx="4910">
                  <c:v>49.8</c:v>
                </c:pt>
                <c:pt idx="4911">
                  <c:v>49.81</c:v>
                </c:pt>
                <c:pt idx="4912">
                  <c:v>49.81</c:v>
                </c:pt>
                <c:pt idx="4913">
                  <c:v>49.82</c:v>
                </c:pt>
                <c:pt idx="4914">
                  <c:v>49.82</c:v>
                </c:pt>
                <c:pt idx="4915">
                  <c:v>49.83</c:v>
                </c:pt>
                <c:pt idx="4916">
                  <c:v>49.83</c:v>
                </c:pt>
                <c:pt idx="4917">
                  <c:v>49.84</c:v>
                </c:pt>
                <c:pt idx="4918">
                  <c:v>49.84</c:v>
                </c:pt>
                <c:pt idx="4919">
                  <c:v>49.84</c:v>
                </c:pt>
                <c:pt idx="4920">
                  <c:v>49.85</c:v>
                </c:pt>
                <c:pt idx="4921">
                  <c:v>49.85</c:v>
                </c:pt>
                <c:pt idx="4922">
                  <c:v>49.85</c:v>
                </c:pt>
                <c:pt idx="4923">
                  <c:v>49.86</c:v>
                </c:pt>
                <c:pt idx="4924">
                  <c:v>49.86</c:v>
                </c:pt>
                <c:pt idx="4925">
                  <c:v>49.87</c:v>
                </c:pt>
                <c:pt idx="4926">
                  <c:v>49.87</c:v>
                </c:pt>
                <c:pt idx="4927">
                  <c:v>49.87</c:v>
                </c:pt>
                <c:pt idx="4928">
                  <c:v>49.88</c:v>
                </c:pt>
                <c:pt idx="4929">
                  <c:v>49.88</c:v>
                </c:pt>
                <c:pt idx="4930">
                  <c:v>49.89</c:v>
                </c:pt>
                <c:pt idx="4931">
                  <c:v>49.89</c:v>
                </c:pt>
                <c:pt idx="4932">
                  <c:v>49.9</c:v>
                </c:pt>
                <c:pt idx="4933">
                  <c:v>49.91</c:v>
                </c:pt>
                <c:pt idx="4934">
                  <c:v>49.92</c:v>
                </c:pt>
                <c:pt idx="4935">
                  <c:v>49.92</c:v>
                </c:pt>
                <c:pt idx="4936">
                  <c:v>49.93</c:v>
                </c:pt>
                <c:pt idx="4937">
                  <c:v>49.94</c:v>
                </c:pt>
                <c:pt idx="4938">
                  <c:v>49.94</c:v>
                </c:pt>
                <c:pt idx="4939">
                  <c:v>49.95</c:v>
                </c:pt>
                <c:pt idx="4940">
                  <c:v>49.96</c:v>
                </c:pt>
                <c:pt idx="4941">
                  <c:v>49.96</c:v>
                </c:pt>
                <c:pt idx="4942">
                  <c:v>49.97</c:v>
                </c:pt>
                <c:pt idx="4943">
                  <c:v>49.98</c:v>
                </c:pt>
                <c:pt idx="4944">
                  <c:v>49.98</c:v>
                </c:pt>
                <c:pt idx="4945">
                  <c:v>49.99</c:v>
                </c:pt>
                <c:pt idx="4946">
                  <c:v>49.99</c:v>
                </c:pt>
                <c:pt idx="4947">
                  <c:v>49.99</c:v>
                </c:pt>
                <c:pt idx="4948">
                  <c:v>50</c:v>
                </c:pt>
                <c:pt idx="4949">
                  <c:v>50</c:v>
                </c:pt>
                <c:pt idx="4950">
                  <c:v>50</c:v>
                </c:pt>
                <c:pt idx="4951">
                  <c:v>50</c:v>
                </c:pt>
                <c:pt idx="4952">
                  <c:v>50</c:v>
                </c:pt>
                <c:pt idx="4953">
                  <c:v>50</c:v>
                </c:pt>
                <c:pt idx="4954">
                  <c:v>50</c:v>
                </c:pt>
                <c:pt idx="4955">
                  <c:v>50</c:v>
                </c:pt>
                <c:pt idx="4956">
                  <c:v>50</c:v>
                </c:pt>
                <c:pt idx="4957">
                  <c:v>50</c:v>
                </c:pt>
                <c:pt idx="4958">
                  <c:v>50</c:v>
                </c:pt>
                <c:pt idx="4959">
                  <c:v>50</c:v>
                </c:pt>
                <c:pt idx="4960">
                  <c:v>50</c:v>
                </c:pt>
                <c:pt idx="4961">
                  <c:v>50</c:v>
                </c:pt>
                <c:pt idx="4962">
                  <c:v>50</c:v>
                </c:pt>
                <c:pt idx="4963">
                  <c:v>50</c:v>
                </c:pt>
                <c:pt idx="4964">
                  <c:v>50</c:v>
                </c:pt>
                <c:pt idx="4965">
                  <c:v>50</c:v>
                </c:pt>
                <c:pt idx="4966">
                  <c:v>50</c:v>
                </c:pt>
                <c:pt idx="4967">
                  <c:v>50</c:v>
                </c:pt>
                <c:pt idx="4968">
                  <c:v>50</c:v>
                </c:pt>
                <c:pt idx="4969">
                  <c:v>50</c:v>
                </c:pt>
                <c:pt idx="4970">
                  <c:v>50</c:v>
                </c:pt>
                <c:pt idx="4971">
                  <c:v>50</c:v>
                </c:pt>
                <c:pt idx="4972">
                  <c:v>50</c:v>
                </c:pt>
                <c:pt idx="4973">
                  <c:v>50</c:v>
                </c:pt>
                <c:pt idx="4974">
                  <c:v>50</c:v>
                </c:pt>
                <c:pt idx="4975">
                  <c:v>50</c:v>
                </c:pt>
                <c:pt idx="4976">
                  <c:v>50.01</c:v>
                </c:pt>
                <c:pt idx="4977">
                  <c:v>50.01</c:v>
                </c:pt>
                <c:pt idx="4978">
                  <c:v>50.01</c:v>
                </c:pt>
                <c:pt idx="4979">
                  <c:v>50.01</c:v>
                </c:pt>
                <c:pt idx="4980">
                  <c:v>50.01</c:v>
                </c:pt>
                <c:pt idx="4981">
                  <c:v>50.02</c:v>
                </c:pt>
                <c:pt idx="4982">
                  <c:v>50.01</c:v>
                </c:pt>
                <c:pt idx="4983">
                  <c:v>50.01</c:v>
                </c:pt>
                <c:pt idx="4984">
                  <c:v>50.01</c:v>
                </c:pt>
                <c:pt idx="4985">
                  <c:v>50.01</c:v>
                </c:pt>
                <c:pt idx="4986">
                  <c:v>50.02</c:v>
                </c:pt>
                <c:pt idx="4987">
                  <c:v>50.02</c:v>
                </c:pt>
                <c:pt idx="4988">
                  <c:v>50.02</c:v>
                </c:pt>
                <c:pt idx="4989">
                  <c:v>50.02</c:v>
                </c:pt>
                <c:pt idx="4990">
                  <c:v>50.02</c:v>
                </c:pt>
                <c:pt idx="4991">
                  <c:v>50.02</c:v>
                </c:pt>
                <c:pt idx="4992">
                  <c:v>50.02</c:v>
                </c:pt>
                <c:pt idx="4993">
                  <c:v>50.02</c:v>
                </c:pt>
                <c:pt idx="4994">
                  <c:v>50.02</c:v>
                </c:pt>
                <c:pt idx="4995">
                  <c:v>50.02</c:v>
                </c:pt>
                <c:pt idx="4996">
                  <c:v>50.02</c:v>
                </c:pt>
                <c:pt idx="4997">
                  <c:v>50.02</c:v>
                </c:pt>
                <c:pt idx="4998">
                  <c:v>50.02</c:v>
                </c:pt>
                <c:pt idx="4999">
                  <c:v>50.02</c:v>
                </c:pt>
                <c:pt idx="5000">
                  <c:v>50.02</c:v>
                </c:pt>
                <c:pt idx="5001">
                  <c:v>50.01</c:v>
                </c:pt>
                <c:pt idx="5002">
                  <c:v>50.01</c:v>
                </c:pt>
                <c:pt idx="5003">
                  <c:v>50.01</c:v>
                </c:pt>
                <c:pt idx="5004">
                  <c:v>50.01</c:v>
                </c:pt>
                <c:pt idx="5005">
                  <c:v>50</c:v>
                </c:pt>
                <c:pt idx="5006">
                  <c:v>50</c:v>
                </c:pt>
                <c:pt idx="5007">
                  <c:v>50</c:v>
                </c:pt>
                <c:pt idx="5008">
                  <c:v>50</c:v>
                </c:pt>
                <c:pt idx="5009">
                  <c:v>50</c:v>
                </c:pt>
                <c:pt idx="5010">
                  <c:v>50</c:v>
                </c:pt>
                <c:pt idx="5011">
                  <c:v>50</c:v>
                </c:pt>
                <c:pt idx="5012">
                  <c:v>50</c:v>
                </c:pt>
                <c:pt idx="5013">
                  <c:v>50</c:v>
                </c:pt>
                <c:pt idx="5014">
                  <c:v>50</c:v>
                </c:pt>
                <c:pt idx="5015">
                  <c:v>50</c:v>
                </c:pt>
                <c:pt idx="5016">
                  <c:v>50</c:v>
                </c:pt>
                <c:pt idx="5017">
                  <c:v>50</c:v>
                </c:pt>
                <c:pt idx="5018">
                  <c:v>50</c:v>
                </c:pt>
                <c:pt idx="5019">
                  <c:v>50</c:v>
                </c:pt>
                <c:pt idx="5020">
                  <c:v>50</c:v>
                </c:pt>
                <c:pt idx="5021">
                  <c:v>50</c:v>
                </c:pt>
                <c:pt idx="5022">
                  <c:v>50</c:v>
                </c:pt>
                <c:pt idx="5023">
                  <c:v>50</c:v>
                </c:pt>
                <c:pt idx="5024">
                  <c:v>50</c:v>
                </c:pt>
                <c:pt idx="5025">
                  <c:v>50</c:v>
                </c:pt>
                <c:pt idx="5026">
                  <c:v>50</c:v>
                </c:pt>
                <c:pt idx="5027">
                  <c:v>50</c:v>
                </c:pt>
                <c:pt idx="5028">
                  <c:v>50</c:v>
                </c:pt>
                <c:pt idx="5029">
                  <c:v>50</c:v>
                </c:pt>
                <c:pt idx="5030">
                  <c:v>50</c:v>
                </c:pt>
                <c:pt idx="5031">
                  <c:v>50</c:v>
                </c:pt>
                <c:pt idx="5032">
                  <c:v>50</c:v>
                </c:pt>
                <c:pt idx="5033">
                  <c:v>50</c:v>
                </c:pt>
                <c:pt idx="5034">
                  <c:v>50</c:v>
                </c:pt>
                <c:pt idx="5035">
                  <c:v>50</c:v>
                </c:pt>
                <c:pt idx="5036">
                  <c:v>50</c:v>
                </c:pt>
                <c:pt idx="5037">
                  <c:v>50</c:v>
                </c:pt>
                <c:pt idx="5038">
                  <c:v>50</c:v>
                </c:pt>
                <c:pt idx="5039">
                  <c:v>50</c:v>
                </c:pt>
                <c:pt idx="5040">
                  <c:v>49.99</c:v>
                </c:pt>
                <c:pt idx="5041">
                  <c:v>49.99</c:v>
                </c:pt>
                <c:pt idx="5042">
                  <c:v>49.99</c:v>
                </c:pt>
                <c:pt idx="5043">
                  <c:v>49.98</c:v>
                </c:pt>
                <c:pt idx="5044">
                  <c:v>49.98</c:v>
                </c:pt>
                <c:pt idx="5045">
                  <c:v>49.98</c:v>
                </c:pt>
                <c:pt idx="5046">
                  <c:v>49.97</c:v>
                </c:pt>
                <c:pt idx="5047">
                  <c:v>49.96</c:v>
                </c:pt>
                <c:pt idx="5048">
                  <c:v>49.95</c:v>
                </c:pt>
                <c:pt idx="5049">
                  <c:v>49.94</c:v>
                </c:pt>
                <c:pt idx="5050">
                  <c:v>49.93</c:v>
                </c:pt>
                <c:pt idx="5051">
                  <c:v>49.92</c:v>
                </c:pt>
                <c:pt idx="5052">
                  <c:v>49.9</c:v>
                </c:pt>
                <c:pt idx="5053">
                  <c:v>49.89</c:v>
                </c:pt>
                <c:pt idx="5054">
                  <c:v>49.88</c:v>
                </c:pt>
                <c:pt idx="5055">
                  <c:v>49.87</c:v>
                </c:pt>
                <c:pt idx="5056">
                  <c:v>49.86</c:v>
                </c:pt>
                <c:pt idx="5057">
                  <c:v>49.86</c:v>
                </c:pt>
                <c:pt idx="5058">
                  <c:v>49.85</c:v>
                </c:pt>
                <c:pt idx="5059">
                  <c:v>49.85</c:v>
                </c:pt>
                <c:pt idx="5060">
                  <c:v>49.84</c:v>
                </c:pt>
                <c:pt idx="5061">
                  <c:v>49.83</c:v>
                </c:pt>
                <c:pt idx="5062">
                  <c:v>49.83</c:v>
                </c:pt>
                <c:pt idx="5063">
                  <c:v>49.82</c:v>
                </c:pt>
                <c:pt idx="5064">
                  <c:v>49.81</c:v>
                </c:pt>
                <c:pt idx="5065">
                  <c:v>49.8</c:v>
                </c:pt>
                <c:pt idx="5066">
                  <c:v>49.8</c:v>
                </c:pt>
                <c:pt idx="5067">
                  <c:v>49.8</c:v>
                </c:pt>
                <c:pt idx="5068">
                  <c:v>49.8</c:v>
                </c:pt>
                <c:pt idx="5069">
                  <c:v>49.8</c:v>
                </c:pt>
                <c:pt idx="5070">
                  <c:v>49.8</c:v>
                </c:pt>
                <c:pt idx="5071">
                  <c:v>49.8</c:v>
                </c:pt>
                <c:pt idx="5072">
                  <c:v>49.8</c:v>
                </c:pt>
                <c:pt idx="5073">
                  <c:v>49.8</c:v>
                </c:pt>
                <c:pt idx="5074">
                  <c:v>49.79</c:v>
                </c:pt>
                <c:pt idx="5075">
                  <c:v>49.79</c:v>
                </c:pt>
                <c:pt idx="5076">
                  <c:v>49.79</c:v>
                </c:pt>
                <c:pt idx="5077">
                  <c:v>49.79</c:v>
                </c:pt>
                <c:pt idx="5078">
                  <c:v>49.78</c:v>
                </c:pt>
                <c:pt idx="5079">
                  <c:v>49.79</c:v>
                </c:pt>
                <c:pt idx="5080">
                  <c:v>49.78</c:v>
                </c:pt>
                <c:pt idx="5081">
                  <c:v>49.77</c:v>
                </c:pt>
                <c:pt idx="5082">
                  <c:v>49.78</c:v>
                </c:pt>
                <c:pt idx="5083">
                  <c:v>49.78</c:v>
                </c:pt>
                <c:pt idx="5084">
                  <c:v>49.78</c:v>
                </c:pt>
                <c:pt idx="5085">
                  <c:v>49.78</c:v>
                </c:pt>
                <c:pt idx="5086">
                  <c:v>49.79</c:v>
                </c:pt>
                <c:pt idx="5087">
                  <c:v>49.79</c:v>
                </c:pt>
                <c:pt idx="5088">
                  <c:v>49.79</c:v>
                </c:pt>
                <c:pt idx="5089">
                  <c:v>49.79</c:v>
                </c:pt>
                <c:pt idx="5090">
                  <c:v>49.8</c:v>
                </c:pt>
                <c:pt idx="5091">
                  <c:v>49.8</c:v>
                </c:pt>
                <c:pt idx="5092">
                  <c:v>49.81</c:v>
                </c:pt>
                <c:pt idx="5093">
                  <c:v>49.82</c:v>
                </c:pt>
                <c:pt idx="5094">
                  <c:v>49.83</c:v>
                </c:pt>
                <c:pt idx="5095">
                  <c:v>49.83</c:v>
                </c:pt>
                <c:pt idx="5096">
                  <c:v>49.85</c:v>
                </c:pt>
                <c:pt idx="5097">
                  <c:v>49.86</c:v>
                </c:pt>
                <c:pt idx="5098">
                  <c:v>49.87</c:v>
                </c:pt>
                <c:pt idx="5099">
                  <c:v>49.88</c:v>
                </c:pt>
                <c:pt idx="5100">
                  <c:v>49.89</c:v>
                </c:pt>
                <c:pt idx="5101">
                  <c:v>49.9</c:v>
                </c:pt>
                <c:pt idx="5102">
                  <c:v>49.91</c:v>
                </c:pt>
                <c:pt idx="5103">
                  <c:v>49.91</c:v>
                </c:pt>
                <c:pt idx="5104">
                  <c:v>49.92</c:v>
                </c:pt>
                <c:pt idx="5105">
                  <c:v>49.93</c:v>
                </c:pt>
                <c:pt idx="5106">
                  <c:v>49.94</c:v>
                </c:pt>
                <c:pt idx="5107">
                  <c:v>49.95</c:v>
                </c:pt>
                <c:pt idx="5108">
                  <c:v>49.96</c:v>
                </c:pt>
                <c:pt idx="5109">
                  <c:v>49.97</c:v>
                </c:pt>
                <c:pt idx="5110">
                  <c:v>49.97</c:v>
                </c:pt>
                <c:pt idx="5111">
                  <c:v>49.98</c:v>
                </c:pt>
                <c:pt idx="5112">
                  <c:v>49.98</c:v>
                </c:pt>
                <c:pt idx="5113">
                  <c:v>49.98</c:v>
                </c:pt>
                <c:pt idx="5114">
                  <c:v>49.99</c:v>
                </c:pt>
                <c:pt idx="5115">
                  <c:v>49.99</c:v>
                </c:pt>
                <c:pt idx="5116">
                  <c:v>49.99</c:v>
                </c:pt>
                <c:pt idx="5117">
                  <c:v>50</c:v>
                </c:pt>
                <c:pt idx="5118">
                  <c:v>50</c:v>
                </c:pt>
                <c:pt idx="5119">
                  <c:v>50</c:v>
                </c:pt>
                <c:pt idx="5120">
                  <c:v>50</c:v>
                </c:pt>
                <c:pt idx="5121">
                  <c:v>50</c:v>
                </c:pt>
                <c:pt idx="5122">
                  <c:v>50</c:v>
                </c:pt>
                <c:pt idx="5123">
                  <c:v>50</c:v>
                </c:pt>
                <c:pt idx="5124">
                  <c:v>50</c:v>
                </c:pt>
                <c:pt idx="5125">
                  <c:v>50</c:v>
                </c:pt>
                <c:pt idx="5126">
                  <c:v>50</c:v>
                </c:pt>
                <c:pt idx="5127">
                  <c:v>50</c:v>
                </c:pt>
                <c:pt idx="5128">
                  <c:v>50</c:v>
                </c:pt>
                <c:pt idx="5129">
                  <c:v>50</c:v>
                </c:pt>
                <c:pt idx="5130">
                  <c:v>50</c:v>
                </c:pt>
                <c:pt idx="5131">
                  <c:v>50</c:v>
                </c:pt>
                <c:pt idx="5132">
                  <c:v>50</c:v>
                </c:pt>
                <c:pt idx="5133">
                  <c:v>50</c:v>
                </c:pt>
                <c:pt idx="5134">
                  <c:v>50</c:v>
                </c:pt>
                <c:pt idx="5135">
                  <c:v>50</c:v>
                </c:pt>
                <c:pt idx="5136">
                  <c:v>50</c:v>
                </c:pt>
                <c:pt idx="5137">
                  <c:v>50</c:v>
                </c:pt>
                <c:pt idx="5138">
                  <c:v>50</c:v>
                </c:pt>
                <c:pt idx="5139">
                  <c:v>50</c:v>
                </c:pt>
                <c:pt idx="5140">
                  <c:v>50</c:v>
                </c:pt>
                <c:pt idx="5141">
                  <c:v>50</c:v>
                </c:pt>
                <c:pt idx="5142">
                  <c:v>50</c:v>
                </c:pt>
                <c:pt idx="5143">
                  <c:v>50</c:v>
                </c:pt>
                <c:pt idx="5144">
                  <c:v>50</c:v>
                </c:pt>
                <c:pt idx="5145">
                  <c:v>50</c:v>
                </c:pt>
                <c:pt idx="5146">
                  <c:v>50</c:v>
                </c:pt>
                <c:pt idx="5147">
                  <c:v>50</c:v>
                </c:pt>
                <c:pt idx="5148">
                  <c:v>50</c:v>
                </c:pt>
                <c:pt idx="5149">
                  <c:v>50</c:v>
                </c:pt>
                <c:pt idx="5150">
                  <c:v>50</c:v>
                </c:pt>
                <c:pt idx="5151">
                  <c:v>50</c:v>
                </c:pt>
                <c:pt idx="5152">
                  <c:v>50</c:v>
                </c:pt>
                <c:pt idx="5153">
                  <c:v>50</c:v>
                </c:pt>
                <c:pt idx="5154">
                  <c:v>50</c:v>
                </c:pt>
                <c:pt idx="5155">
                  <c:v>50</c:v>
                </c:pt>
                <c:pt idx="5156">
                  <c:v>50</c:v>
                </c:pt>
                <c:pt idx="5157">
                  <c:v>50</c:v>
                </c:pt>
                <c:pt idx="5158">
                  <c:v>50</c:v>
                </c:pt>
                <c:pt idx="5159">
                  <c:v>50</c:v>
                </c:pt>
                <c:pt idx="5160">
                  <c:v>50</c:v>
                </c:pt>
                <c:pt idx="5161">
                  <c:v>50</c:v>
                </c:pt>
                <c:pt idx="5162">
                  <c:v>50</c:v>
                </c:pt>
                <c:pt idx="5163">
                  <c:v>50</c:v>
                </c:pt>
                <c:pt idx="5164">
                  <c:v>50</c:v>
                </c:pt>
                <c:pt idx="5165">
                  <c:v>50</c:v>
                </c:pt>
                <c:pt idx="5166">
                  <c:v>50</c:v>
                </c:pt>
                <c:pt idx="5167">
                  <c:v>50</c:v>
                </c:pt>
                <c:pt idx="5168">
                  <c:v>50</c:v>
                </c:pt>
                <c:pt idx="5169">
                  <c:v>50</c:v>
                </c:pt>
                <c:pt idx="5170">
                  <c:v>50</c:v>
                </c:pt>
                <c:pt idx="5171">
                  <c:v>50</c:v>
                </c:pt>
                <c:pt idx="5172">
                  <c:v>50</c:v>
                </c:pt>
                <c:pt idx="5173">
                  <c:v>50</c:v>
                </c:pt>
                <c:pt idx="5174">
                  <c:v>49.99</c:v>
                </c:pt>
                <c:pt idx="5175">
                  <c:v>49.99</c:v>
                </c:pt>
                <c:pt idx="5176">
                  <c:v>49.99</c:v>
                </c:pt>
                <c:pt idx="5177">
                  <c:v>49.99</c:v>
                </c:pt>
                <c:pt idx="5178">
                  <c:v>49.99</c:v>
                </c:pt>
                <c:pt idx="5179">
                  <c:v>49.98</c:v>
                </c:pt>
                <c:pt idx="5180">
                  <c:v>49.97</c:v>
                </c:pt>
                <c:pt idx="5181">
                  <c:v>49.97</c:v>
                </c:pt>
                <c:pt idx="5182">
                  <c:v>49.96</c:v>
                </c:pt>
                <c:pt idx="5183">
                  <c:v>49.95</c:v>
                </c:pt>
                <c:pt idx="5184">
                  <c:v>49.94</c:v>
                </c:pt>
                <c:pt idx="5185">
                  <c:v>49.93</c:v>
                </c:pt>
                <c:pt idx="5186">
                  <c:v>49.92</c:v>
                </c:pt>
                <c:pt idx="5187">
                  <c:v>49.91</c:v>
                </c:pt>
                <c:pt idx="5188">
                  <c:v>49.89</c:v>
                </c:pt>
                <c:pt idx="5189">
                  <c:v>49.88</c:v>
                </c:pt>
                <c:pt idx="5190">
                  <c:v>49.87</c:v>
                </c:pt>
                <c:pt idx="5191">
                  <c:v>49.86</c:v>
                </c:pt>
                <c:pt idx="5192">
                  <c:v>49.85</c:v>
                </c:pt>
                <c:pt idx="5193">
                  <c:v>49.84</c:v>
                </c:pt>
                <c:pt idx="5194">
                  <c:v>49.82</c:v>
                </c:pt>
                <c:pt idx="5195">
                  <c:v>49.81</c:v>
                </c:pt>
                <c:pt idx="5196">
                  <c:v>49.8</c:v>
                </c:pt>
                <c:pt idx="5197">
                  <c:v>49.79</c:v>
                </c:pt>
                <c:pt idx="5198">
                  <c:v>49.79</c:v>
                </c:pt>
                <c:pt idx="5199">
                  <c:v>49.78</c:v>
                </c:pt>
                <c:pt idx="5200">
                  <c:v>49.77</c:v>
                </c:pt>
                <c:pt idx="5201">
                  <c:v>49.77</c:v>
                </c:pt>
                <c:pt idx="5202">
                  <c:v>49.77</c:v>
                </c:pt>
                <c:pt idx="5203">
                  <c:v>49.76</c:v>
                </c:pt>
                <c:pt idx="5204">
                  <c:v>49.76</c:v>
                </c:pt>
                <c:pt idx="5205">
                  <c:v>49.75</c:v>
                </c:pt>
                <c:pt idx="5206">
                  <c:v>49.75</c:v>
                </c:pt>
                <c:pt idx="5207">
                  <c:v>49.74</c:v>
                </c:pt>
                <c:pt idx="5208">
                  <c:v>49.74</c:v>
                </c:pt>
                <c:pt idx="5209">
                  <c:v>49.74</c:v>
                </c:pt>
                <c:pt idx="5210">
                  <c:v>49.73</c:v>
                </c:pt>
                <c:pt idx="5211">
                  <c:v>49.73</c:v>
                </c:pt>
                <c:pt idx="5212">
                  <c:v>49.73</c:v>
                </c:pt>
                <c:pt idx="5213">
                  <c:v>49.73</c:v>
                </c:pt>
                <c:pt idx="5214">
                  <c:v>49.73</c:v>
                </c:pt>
                <c:pt idx="5215">
                  <c:v>49.73</c:v>
                </c:pt>
                <c:pt idx="5216">
                  <c:v>49.73</c:v>
                </c:pt>
                <c:pt idx="5217">
                  <c:v>49.73</c:v>
                </c:pt>
                <c:pt idx="5218">
                  <c:v>49.73</c:v>
                </c:pt>
                <c:pt idx="5219">
                  <c:v>49.73</c:v>
                </c:pt>
                <c:pt idx="5220">
                  <c:v>49.73</c:v>
                </c:pt>
                <c:pt idx="5221">
                  <c:v>49.73</c:v>
                </c:pt>
                <c:pt idx="5222">
                  <c:v>49.73</c:v>
                </c:pt>
                <c:pt idx="5223">
                  <c:v>49.73</c:v>
                </c:pt>
                <c:pt idx="5224">
                  <c:v>49.73</c:v>
                </c:pt>
                <c:pt idx="5225">
                  <c:v>49.73</c:v>
                </c:pt>
                <c:pt idx="5226">
                  <c:v>49.73</c:v>
                </c:pt>
                <c:pt idx="5227">
                  <c:v>49.74</c:v>
                </c:pt>
                <c:pt idx="5228">
                  <c:v>49.74</c:v>
                </c:pt>
                <c:pt idx="5229">
                  <c:v>49.74</c:v>
                </c:pt>
                <c:pt idx="5230">
                  <c:v>49.75</c:v>
                </c:pt>
                <c:pt idx="5231">
                  <c:v>49.75</c:v>
                </c:pt>
                <c:pt idx="5232">
                  <c:v>49.75</c:v>
                </c:pt>
                <c:pt idx="5233">
                  <c:v>49.75</c:v>
                </c:pt>
                <c:pt idx="5234">
                  <c:v>49.75</c:v>
                </c:pt>
                <c:pt idx="5235">
                  <c:v>49.75</c:v>
                </c:pt>
                <c:pt idx="5236">
                  <c:v>49.75</c:v>
                </c:pt>
                <c:pt idx="5237">
                  <c:v>49.75</c:v>
                </c:pt>
                <c:pt idx="5238">
                  <c:v>49.75</c:v>
                </c:pt>
                <c:pt idx="5239">
                  <c:v>49.75</c:v>
                </c:pt>
                <c:pt idx="5240">
                  <c:v>49.75</c:v>
                </c:pt>
                <c:pt idx="5241">
                  <c:v>49.75</c:v>
                </c:pt>
                <c:pt idx="5242">
                  <c:v>49.75</c:v>
                </c:pt>
                <c:pt idx="5243">
                  <c:v>49.75</c:v>
                </c:pt>
                <c:pt idx="5244">
                  <c:v>49.75</c:v>
                </c:pt>
                <c:pt idx="5245">
                  <c:v>49.75</c:v>
                </c:pt>
                <c:pt idx="5246">
                  <c:v>49.75</c:v>
                </c:pt>
                <c:pt idx="5247">
                  <c:v>49.75</c:v>
                </c:pt>
                <c:pt idx="5248">
                  <c:v>49.74</c:v>
                </c:pt>
                <c:pt idx="5249">
                  <c:v>49.74</c:v>
                </c:pt>
                <c:pt idx="5250">
                  <c:v>49.74</c:v>
                </c:pt>
                <c:pt idx="5251">
                  <c:v>49.74</c:v>
                </c:pt>
                <c:pt idx="5252">
                  <c:v>49.74</c:v>
                </c:pt>
                <c:pt idx="5253">
                  <c:v>49.74</c:v>
                </c:pt>
                <c:pt idx="5254">
                  <c:v>49.74</c:v>
                </c:pt>
                <c:pt idx="5255">
                  <c:v>49.73</c:v>
                </c:pt>
                <c:pt idx="5256">
                  <c:v>49.74</c:v>
                </c:pt>
                <c:pt idx="5257">
                  <c:v>49.74</c:v>
                </c:pt>
                <c:pt idx="5258">
                  <c:v>49.73</c:v>
                </c:pt>
                <c:pt idx="5259">
                  <c:v>49.73</c:v>
                </c:pt>
                <c:pt idx="5260">
                  <c:v>49.73</c:v>
                </c:pt>
                <c:pt idx="5261">
                  <c:v>49.73</c:v>
                </c:pt>
                <c:pt idx="5262">
                  <c:v>49.73</c:v>
                </c:pt>
                <c:pt idx="5263">
                  <c:v>49.73</c:v>
                </c:pt>
                <c:pt idx="5264">
                  <c:v>49.73</c:v>
                </c:pt>
                <c:pt idx="5265">
                  <c:v>49.73</c:v>
                </c:pt>
                <c:pt idx="5266">
                  <c:v>49.73</c:v>
                </c:pt>
                <c:pt idx="5267">
                  <c:v>49.73</c:v>
                </c:pt>
                <c:pt idx="5268">
                  <c:v>49.73</c:v>
                </c:pt>
                <c:pt idx="5269">
                  <c:v>49.73</c:v>
                </c:pt>
                <c:pt idx="5270">
                  <c:v>49.73</c:v>
                </c:pt>
                <c:pt idx="5271">
                  <c:v>49.73</c:v>
                </c:pt>
                <c:pt idx="5272">
                  <c:v>49.73</c:v>
                </c:pt>
                <c:pt idx="5273">
                  <c:v>49.73</c:v>
                </c:pt>
                <c:pt idx="5274">
                  <c:v>49.73</c:v>
                </c:pt>
                <c:pt idx="5275">
                  <c:v>49.73</c:v>
                </c:pt>
                <c:pt idx="5276">
                  <c:v>49.73</c:v>
                </c:pt>
                <c:pt idx="5277">
                  <c:v>49.73</c:v>
                </c:pt>
                <c:pt idx="5278">
                  <c:v>49.73</c:v>
                </c:pt>
                <c:pt idx="5279">
                  <c:v>49.73</c:v>
                </c:pt>
                <c:pt idx="5280">
                  <c:v>49.73</c:v>
                </c:pt>
                <c:pt idx="5281">
                  <c:v>49.73</c:v>
                </c:pt>
                <c:pt idx="5282">
                  <c:v>49.73</c:v>
                </c:pt>
                <c:pt idx="5283">
                  <c:v>49.73</c:v>
                </c:pt>
                <c:pt idx="5284">
                  <c:v>49.73</c:v>
                </c:pt>
                <c:pt idx="5285">
                  <c:v>49.73</c:v>
                </c:pt>
                <c:pt idx="5286">
                  <c:v>49.73</c:v>
                </c:pt>
                <c:pt idx="5287">
                  <c:v>49.73</c:v>
                </c:pt>
                <c:pt idx="5288">
                  <c:v>49.73</c:v>
                </c:pt>
                <c:pt idx="5289">
                  <c:v>49.73</c:v>
                </c:pt>
                <c:pt idx="5290">
                  <c:v>49.73</c:v>
                </c:pt>
                <c:pt idx="5291">
                  <c:v>49.73</c:v>
                </c:pt>
                <c:pt idx="5292">
                  <c:v>49.73</c:v>
                </c:pt>
                <c:pt idx="5293">
                  <c:v>49.73</c:v>
                </c:pt>
                <c:pt idx="5294">
                  <c:v>49.73</c:v>
                </c:pt>
                <c:pt idx="5295">
                  <c:v>49.73</c:v>
                </c:pt>
                <c:pt idx="5296">
                  <c:v>49.73</c:v>
                </c:pt>
                <c:pt idx="5297">
                  <c:v>49.73</c:v>
                </c:pt>
                <c:pt idx="5298">
                  <c:v>49.73</c:v>
                </c:pt>
                <c:pt idx="5299">
                  <c:v>49.73</c:v>
                </c:pt>
                <c:pt idx="5300">
                  <c:v>49.73</c:v>
                </c:pt>
                <c:pt idx="5301">
                  <c:v>49.73</c:v>
                </c:pt>
                <c:pt idx="5302">
                  <c:v>49.73</c:v>
                </c:pt>
                <c:pt idx="5303">
                  <c:v>49.73</c:v>
                </c:pt>
                <c:pt idx="5304">
                  <c:v>49.73</c:v>
                </c:pt>
                <c:pt idx="5305">
                  <c:v>49.73</c:v>
                </c:pt>
                <c:pt idx="5306">
                  <c:v>49.73</c:v>
                </c:pt>
                <c:pt idx="5307">
                  <c:v>49.73</c:v>
                </c:pt>
                <c:pt idx="5308">
                  <c:v>49.72</c:v>
                </c:pt>
                <c:pt idx="5309">
                  <c:v>49.72</c:v>
                </c:pt>
                <c:pt idx="5310">
                  <c:v>49.72</c:v>
                </c:pt>
                <c:pt idx="5311">
                  <c:v>49.72</c:v>
                </c:pt>
                <c:pt idx="5312">
                  <c:v>49.72</c:v>
                </c:pt>
                <c:pt idx="5313">
                  <c:v>49.71</c:v>
                </c:pt>
                <c:pt idx="5314">
                  <c:v>49.71</c:v>
                </c:pt>
                <c:pt idx="5315">
                  <c:v>49.71</c:v>
                </c:pt>
                <c:pt idx="5316">
                  <c:v>49.71</c:v>
                </c:pt>
                <c:pt idx="5317">
                  <c:v>49.71</c:v>
                </c:pt>
                <c:pt idx="5318">
                  <c:v>49.71</c:v>
                </c:pt>
                <c:pt idx="5319">
                  <c:v>49.71</c:v>
                </c:pt>
                <c:pt idx="5320">
                  <c:v>49.71</c:v>
                </c:pt>
                <c:pt idx="5321">
                  <c:v>49.71</c:v>
                </c:pt>
                <c:pt idx="5322">
                  <c:v>49.71</c:v>
                </c:pt>
                <c:pt idx="5323">
                  <c:v>49.71</c:v>
                </c:pt>
                <c:pt idx="5324">
                  <c:v>49.71</c:v>
                </c:pt>
                <c:pt idx="5325">
                  <c:v>49.71</c:v>
                </c:pt>
                <c:pt idx="5326">
                  <c:v>49.71</c:v>
                </c:pt>
                <c:pt idx="5327">
                  <c:v>49.71</c:v>
                </c:pt>
                <c:pt idx="5328">
                  <c:v>49.71</c:v>
                </c:pt>
                <c:pt idx="5329">
                  <c:v>49.71</c:v>
                </c:pt>
                <c:pt idx="5330">
                  <c:v>49.71</c:v>
                </c:pt>
                <c:pt idx="5331">
                  <c:v>49.71</c:v>
                </c:pt>
                <c:pt idx="5332">
                  <c:v>49.7</c:v>
                </c:pt>
                <c:pt idx="5333">
                  <c:v>49.7</c:v>
                </c:pt>
                <c:pt idx="5334">
                  <c:v>49.7</c:v>
                </c:pt>
                <c:pt idx="5335">
                  <c:v>49.7</c:v>
                </c:pt>
                <c:pt idx="5336">
                  <c:v>49.7</c:v>
                </c:pt>
                <c:pt idx="5337">
                  <c:v>49.7</c:v>
                </c:pt>
                <c:pt idx="5338">
                  <c:v>49.7</c:v>
                </c:pt>
                <c:pt idx="5339">
                  <c:v>49.71</c:v>
                </c:pt>
                <c:pt idx="5340">
                  <c:v>49.71</c:v>
                </c:pt>
                <c:pt idx="5341">
                  <c:v>49.72</c:v>
                </c:pt>
                <c:pt idx="5342">
                  <c:v>49.72</c:v>
                </c:pt>
                <c:pt idx="5343">
                  <c:v>49.73</c:v>
                </c:pt>
                <c:pt idx="5344">
                  <c:v>49.73</c:v>
                </c:pt>
                <c:pt idx="5345">
                  <c:v>49.73</c:v>
                </c:pt>
                <c:pt idx="5346">
                  <c:v>49.73</c:v>
                </c:pt>
                <c:pt idx="5347">
                  <c:v>49.73</c:v>
                </c:pt>
                <c:pt idx="5348">
                  <c:v>49.73</c:v>
                </c:pt>
                <c:pt idx="5349">
                  <c:v>49.73</c:v>
                </c:pt>
                <c:pt idx="5350">
                  <c:v>49.73</c:v>
                </c:pt>
                <c:pt idx="5351">
                  <c:v>49.73</c:v>
                </c:pt>
                <c:pt idx="5352">
                  <c:v>49.73</c:v>
                </c:pt>
                <c:pt idx="5353">
                  <c:v>49.73</c:v>
                </c:pt>
                <c:pt idx="5354">
                  <c:v>49.73</c:v>
                </c:pt>
                <c:pt idx="5355">
                  <c:v>49.73</c:v>
                </c:pt>
                <c:pt idx="5356">
                  <c:v>49.73</c:v>
                </c:pt>
                <c:pt idx="5357">
                  <c:v>49.73</c:v>
                </c:pt>
                <c:pt idx="5358">
                  <c:v>49.73</c:v>
                </c:pt>
                <c:pt idx="5359">
                  <c:v>49.73</c:v>
                </c:pt>
                <c:pt idx="5360">
                  <c:v>49.73</c:v>
                </c:pt>
                <c:pt idx="5361">
                  <c:v>49.73</c:v>
                </c:pt>
                <c:pt idx="5362">
                  <c:v>49.73</c:v>
                </c:pt>
                <c:pt idx="5363">
                  <c:v>49.73</c:v>
                </c:pt>
                <c:pt idx="5364">
                  <c:v>49.73</c:v>
                </c:pt>
                <c:pt idx="5365">
                  <c:v>49.73</c:v>
                </c:pt>
                <c:pt idx="5366">
                  <c:v>49.73</c:v>
                </c:pt>
                <c:pt idx="5367">
                  <c:v>49.73</c:v>
                </c:pt>
                <c:pt idx="5368">
                  <c:v>49.73</c:v>
                </c:pt>
                <c:pt idx="5369">
                  <c:v>49.73</c:v>
                </c:pt>
                <c:pt idx="5370">
                  <c:v>49.73</c:v>
                </c:pt>
                <c:pt idx="5371">
                  <c:v>49.73</c:v>
                </c:pt>
                <c:pt idx="5372">
                  <c:v>49.73</c:v>
                </c:pt>
                <c:pt idx="5373">
                  <c:v>49.73</c:v>
                </c:pt>
                <c:pt idx="5374">
                  <c:v>49.73</c:v>
                </c:pt>
                <c:pt idx="5375">
                  <c:v>49.73</c:v>
                </c:pt>
                <c:pt idx="5376">
                  <c:v>49.73</c:v>
                </c:pt>
                <c:pt idx="5377">
                  <c:v>49.73</c:v>
                </c:pt>
                <c:pt idx="5378">
                  <c:v>49.73</c:v>
                </c:pt>
                <c:pt idx="5379">
                  <c:v>49.72</c:v>
                </c:pt>
                <c:pt idx="5380">
                  <c:v>49.72</c:v>
                </c:pt>
                <c:pt idx="5381">
                  <c:v>49.72</c:v>
                </c:pt>
                <c:pt idx="5382">
                  <c:v>49.71</c:v>
                </c:pt>
                <c:pt idx="5383">
                  <c:v>49.71</c:v>
                </c:pt>
                <c:pt idx="5384">
                  <c:v>49.72</c:v>
                </c:pt>
                <c:pt idx="5385">
                  <c:v>49.72</c:v>
                </c:pt>
                <c:pt idx="5386">
                  <c:v>49.72</c:v>
                </c:pt>
                <c:pt idx="5387">
                  <c:v>49.72</c:v>
                </c:pt>
                <c:pt idx="5388">
                  <c:v>49.72</c:v>
                </c:pt>
                <c:pt idx="5389">
                  <c:v>49.72</c:v>
                </c:pt>
                <c:pt idx="5390">
                  <c:v>49.72</c:v>
                </c:pt>
                <c:pt idx="5391">
                  <c:v>49.71</c:v>
                </c:pt>
                <c:pt idx="5392">
                  <c:v>49.71</c:v>
                </c:pt>
                <c:pt idx="5393">
                  <c:v>49.7</c:v>
                </c:pt>
                <c:pt idx="5394">
                  <c:v>49.7</c:v>
                </c:pt>
                <c:pt idx="5395">
                  <c:v>49.7</c:v>
                </c:pt>
                <c:pt idx="5396">
                  <c:v>49.7</c:v>
                </c:pt>
                <c:pt idx="5397">
                  <c:v>49.69</c:v>
                </c:pt>
                <c:pt idx="5398">
                  <c:v>49.69</c:v>
                </c:pt>
                <c:pt idx="5399">
                  <c:v>49.69</c:v>
                </c:pt>
                <c:pt idx="5400">
                  <c:v>49.68</c:v>
                </c:pt>
                <c:pt idx="5401">
                  <c:v>49.68</c:v>
                </c:pt>
                <c:pt idx="5402">
                  <c:v>49.67</c:v>
                </c:pt>
                <c:pt idx="5403">
                  <c:v>49.67</c:v>
                </c:pt>
                <c:pt idx="5404">
                  <c:v>49.67</c:v>
                </c:pt>
                <c:pt idx="5405">
                  <c:v>49.67</c:v>
                </c:pt>
                <c:pt idx="5406">
                  <c:v>49.67</c:v>
                </c:pt>
                <c:pt idx="5407">
                  <c:v>49.67</c:v>
                </c:pt>
                <c:pt idx="5408">
                  <c:v>49.67</c:v>
                </c:pt>
                <c:pt idx="5409">
                  <c:v>49.67</c:v>
                </c:pt>
                <c:pt idx="5410">
                  <c:v>49.66</c:v>
                </c:pt>
                <c:pt idx="5411">
                  <c:v>49.66</c:v>
                </c:pt>
                <c:pt idx="5412">
                  <c:v>49.66</c:v>
                </c:pt>
                <c:pt idx="5413">
                  <c:v>49.66</c:v>
                </c:pt>
                <c:pt idx="5414">
                  <c:v>49.66</c:v>
                </c:pt>
                <c:pt idx="5415">
                  <c:v>49.66</c:v>
                </c:pt>
                <c:pt idx="5416">
                  <c:v>49.66</c:v>
                </c:pt>
                <c:pt idx="5417">
                  <c:v>49.66</c:v>
                </c:pt>
                <c:pt idx="5418">
                  <c:v>49.66</c:v>
                </c:pt>
                <c:pt idx="5419">
                  <c:v>49.65</c:v>
                </c:pt>
                <c:pt idx="5420">
                  <c:v>49.65</c:v>
                </c:pt>
                <c:pt idx="5421">
                  <c:v>49.65</c:v>
                </c:pt>
                <c:pt idx="5422">
                  <c:v>49.65</c:v>
                </c:pt>
                <c:pt idx="5423">
                  <c:v>49.64</c:v>
                </c:pt>
                <c:pt idx="5424">
                  <c:v>49.64</c:v>
                </c:pt>
                <c:pt idx="5425">
                  <c:v>49.64</c:v>
                </c:pt>
                <c:pt idx="5426">
                  <c:v>49.63</c:v>
                </c:pt>
                <c:pt idx="5427">
                  <c:v>49.63</c:v>
                </c:pt>
                <c:pt idx="5428">
                  <c:v>49.63</c:v>
                </c:pt>
                <c:pt idx="5429">
                  <c:v>49.63</c:v>
                </c:pt>
                <c:pt idx="5430">
                  <c:v>49.63</c:v>
                </c:pt>
                <c:pt idx="5431">
                  <c:v>49.63</c:v>
                </c:pt>
                <c:pt idx="5432">
                  <c:v>49.63</c:v>
                </c:pt>
                <c:pt idx="5433">
                  <c:v>49.63</c:v>
                </c:pt>
                <c:pt idx="5434">
                  <c:v>49.64</c:v>
                </c:pt>
                <c:pt idx="5435">
                  <c:v>49.64</c:v>
                </c:pt>
                <c:pt idx="5436">
                  <c:v>49.65</c:v>
                </c:pt>
                <c:pt idx="5437">
                  <c:v>49.66</c:v>
                </c:pt>
                <c:pt idx="5438">
                  <c:v>49.68</c:v>
                </c:pt>
                <c:pt idx="5439">
                  <c:v>49.69</c:v>
                </c:pt>
                <c:pt idx="5440">
                  <c:v>49.7</c:v>
                </c:pt>
                <c:pt idx="5441">
                  <c:v>49.7</c:v>
                </c:pt>
                <c:pt idx="5442">
                  <c:v>49.71</c:v>
                </c:pt>
                <c:pt idx="5443">
                  <c:v>49.71</c:v>
                </c:pt>
                <c:pt idx="5444">
                  <c:v>49.72</c:v>
                </c:pt>
                <c:pt idx="5445">
                  <c:v>49.72</c:v>
                </c:pt>
                <c:pt idx="5446">
                  <c:v>49.72</c:v>
                </c:pt>
                <c:pt idx="5447">
                  <c:v>49.73</c:v>
                </c:pt>
                <c:pt idx="5448">
                  <c:v>49.73</c:v>
                </c:pt>
                <c:pt idx="5449">
                  <c:v>49.73</c:v>
                </c:pt>
                <c:pt idx="5450">
                  <c:v>49.73</c:v>
                </c:pt>
                <c:pt idx="5451">
                  <c:v>49.73</c:v>
                </c:pt>
                <c:pt idx="5452">
                  <c:v>49.73</c:v>
                </c:pt>
                <c:pt idx="5453">
                  <c:v>49.73</c:v>
                </c:pt>
                <c:pt idx="5454">
                  <c:v>49.73</c:v>
                </c:pt>
                <c:pt idx="5455">
                  <c:v>49.73</c:v>
                </c:pt>
                <c:pt idx="5456">
                  <c:v>49.73</c:v>
                </c:pt>
                <c:pt idx="5457">
                  <c:v>49.74</c:v>
                </c:pt>
                <c:pt idx="5458">
                  <c:v>49.74</c:v>
                </c:pt>
                <c:pt idx="5459">
                  <c:v>49.75</c:v>
                </c:pt>
                <c:pt idx="5460">
                  <c:v>49.75</c:v>
                </c:pt>
                <c:pt idx="5461">
                  <c:v>49.76</c:v>
                </c:pt>
                <c:pt idx="5462">
                  <c:v>49.76</c:v>
                </c:pt>
                <c:pt idx="5463">
                  <c:v>49.76</c:v>
                </c:pt>
                <c:pt idx="5464">
                  <c:v>49.77</c:v>
                </c:pt>
                <c:pt idx="5465">
                  <c:v>49.77</c:v>
                </c:pt>
                <c:pt idx="5466">
                  <c:v>49.78</c:v>
                </c:pt>
                <c:pt idx="5467">
                  <c:v>49.78</c:v>
                </c:pt>
                <c:pt idx="5468">
                  <c:v>49.79</c:v>
                </c:pt>
                <c:pt idx="5469">
                  <c:v>49.8</c:v>
                </c:pt>
                <c:pt idx="5470">
                  <c:v>49.8</c:v>
                </c:pt>
                <c:pt idx="5471">
                  <c:v>49.81</c:v>
                </c:pt>
                <c:pt idx="5472">
                  <c:v>49.81</c:v>
                </c:pt>
                <c:pt idx="5473">
                  <c:v>49.81</c:v>
                </c:pt>
                <c:pt idx="5474">
                  <c:v>49.82</c:v>
                </c:pt>
                <c:pt idx="5475">
                  <c:v>49.82</c:v>
                </c:pt>
                <c:pt idx="5476">
                  <c:v>49.82</c:v>
                </c:pt>
                <c:pt idx="5477">
                  <c:v>49.83</c:v>
                </c:pt>
                <c:pt idx="5478">
                  <c:v>49.83</c:v>
                </c:pt>
                <c:pt idx="5479">
                  <c:v>49.84</c:v>
                </c:pt>
                <c:pt idx="5480">
                  <c:v>49.84</c:v>
                </c:pt>
                <c:pt idx="5481">
                  <c:v>49.84</c:v>
                </c:pt>
                <c:pt idx="5482">
                  <c:v>49.85</c:v>
                </c:pt>
                <c:pt idx="5483">
                  <c:v>49.85</c:v>
                </c:pt>
                <c:pt idx="5484">
                  <c:v>49.86</c:v>
                </c:pt>
                <c:pt idx="5485">
                  <c:v>49.86</c:v>
                </c:pt>
                <c:pt idx="5486">
                  <c:v>49.87</c:v>
                </c:pt>
                <c:pt idx="5487">
                  <c:v>49.88</c:v>
                </c:pt>
                <c:pt idx="5488">
                  <c:v>49.89</c:v>
                </c:pt>
                <c:pt idx="5489">
                  <c:v>49.9</c:v>
                </c:pt>
                <c:pt idx="5490">
                  <c:v>49.9</c:v>
                </c:pt>
                <c:pt idx="5491">
                  <c:v>49.91</c:v>
                </c:pt>
                <c:pt idx="5492">
                  <c:v>49.92</c:v>
                </c:pt>
                <c:pt idx="5493">
                  <c:v>49.92</c:v>
                </c:pt>
                <c:pt idx="5494">
                  <c:v>49.93</c:v>
                </c:pt>
                <c:pt idx="5495">
                  <c:v>49.94</c:v>
                </c:pt>
                <c:pt idx="5496">
                  <c:v>49.94</c:v>
                </c:pt>
                <c:pt idx="5497">
                  <c:v>49.94</c:v>
                </c:pt>
                <c:pt idx="5498">
                  <c:v>49.95</c:v>
                </c:pt>
                <c:pt idx="5499">
                  <c:v>49.95</c:v>
                </c:pt>
                <c:pt idx="5500">
                  <c:v>49.96</c:v>
                </c:pt>
                <c:pt idx="5501">
                  <c:v>49.96</c:v>
                </c:pt>
                <c:pt idx="5502">
                  <c:v>49.96</c:v>
                </c:pt>
                <c:pt idx="5503">
                  <c:v>49.96</c:v>
                </c:pt>
                <c:pt idx="5504">
                  <c:v>49.97</c:v>
                </c:pt>
                <c:pt idx="5505">
                  <c:v>49.97</c:v>
                </c:pt>
                <c:pt idx="5506">
                  <c:v>49.98</c:v>
                </c:pt>
                <c:pt idx="5507">
                  <c:v>49.98</c:v>
                </c:pt>
                <c:pt idx="5508">
                  <c:v>49.99</c:v>
                </c:pt>
                <c:pt idx="5509">
                  <c:v>49.99</c:v>
                </c:pt>
                <c:pt idx="5510">
                  <c:v>50</c:v>
                </c:pt>
                <c:pt idx="5511">
                  <c:v>50</c:v>
                </c:pt>
                <c:pt idx="5512">
                  <c:v>50</c:v>
                </c:pt>
                <c:pt idx="5513">
                  <c:v>50</c:v>
                </c:pt>
                <c:pt idx="5514">
                  <c:v>50</c:v>
                </c:pt>
                <c:pt idx="5515">
                  <c:v>50</c:v>
                </c:pt>
                <c:pt idx="5516">
                  <c:v>50</c:v>
                </c:pt>
                <c:pt idx="5517">
                  <c:v>50</c:v>
                </c:pt>
                <c:pt idx="5518">
                  <c:v>50</c:v>
                </c:pt>
                <c:pt idx="5519">
                  <c:v>50</c:v>
                </c:pt>
                <c:pt idx="5520">
                  <c:v>50</c:v>
                </c:pt>
                <c:pt idx="5521">
                  <c:v>50</c:v>
                </c:pt>
                <c:pt idx="5522">
                  <c:v>50</c:v>
                </c:pt>
                <c:pt idx="5523">
                  <c:v>50</c:v>
                </c:pt>
                <c:pt idx="5524">
                  <c:v>50</c:v>
                </c:pt>
                <c:pt idx="5525">
                  <c:v>50</c:v>
                </c:pt>
                <c:pt idx="5526">
                  <c:v>50</c:v>
                </c:pt>
                <c:pt idx="5527">
                  <c:v>50</c:v>
                </c:pt>
                <c:pt idx="5528">
                  <c:v>50</c:v>
                </c:pt>
                <c:pt idx="5529">
                  <c:v>50</c:v>
                </c:pt>
                <c:pt idx="5530">
                  <c:v>50</c:v>
                </c:pt>
                <c:pt idx="5531">
                  <c:v>50</c:v>
                </c:pt>
                <c:pt idx="5532">
                  <c:v>50</c:v>
                </c:pt>
                <c:pt idx="5533">
                  <c:v>50</c:v>
                </c:pt>
                <c:pt idx="5534">
                  <c:v>50</c:v>
                </c:pt>
                <c:pt idx="5535">
                  <c:v>50</c:v>
                </c:pt>
                <c:pt idx="5536">
                  <c:v>50</c:v>
                </c:pt>
                <c:pt idx="5537">
                  <c:v>50</c:v>
                </c:pt>
                <c:pt idx="5538">
                  <c:v>50</c:v>
                </c:pt>
                <c:pt idx="5539">
                  <c:v>50</c:v>
                </c:pt>
                <c:pt idx="5540">
                  <c:v>50</c:v>
                </c:pt>
                <c:pt idx="5541">
                  <c:v>50</c:v>
                </c:pt>
                <c:pt idx="5542">
                  <c:v>50</c:v>
                </c:pt>
                <c:pt idx="5543">
                  <c:v>50</c:v>
                </c:pt>
                <c:pt idx="5544">
                  <c:v>50</c:v>
                </c:pt>
                <c:pt idx="5545">
                  <c:v>50</c:v>
                </c:pt>
                <c:pt idx="5546">
                  <c:v>50</c:v>
                </c:pt>
                <c:pt idx="5547">
                  <c:v>50</c:v>
                </c:pt>
                <c:pt idx="5548">
                  <c:v>50</c:v>
                </c:pt>
                <c:pt idx="5549">
                  <c:v>50</c:v>
                </c:pt>
                <c:pt idx="5550">
                  <c:v>50</c:v>
                </c:pt>
                <c:pt idx="5551">
                  <c:v>50</c:v>
                </c:pt>
                <c:pt idx="5552">
                  <c:v>50</c:v>
                </c:pt>
                <c:pt idx="5553">
                  <c:v>50</c:v>
                </c:pt>
                <c:pt idx="5554">
                  <c:v>50</c:v>
                </c:pt>
                <c:pt idx="5555">
                  <c:v>50</c:v>
                </c:pt>
                <c:pt idx="5556">
                  <c:v>50</c:v>
                </c:pt>
                <c:pt idx="5557">
                  <c:v>50</c:v>
                </c:pt>
                <c:pt idx="5558">
                  <c:v>50</c:v>
                </c:pt>
                <c:pt idx="5559">
                  <c:v>50</c:v>
                </c:pt>
                <c:pt idx="5560">
                  <c:v>50</c:v>
                </c:pt>
                <c:pt idx="5561">
                  <c:v>50</c:v>
                </c:pt>
                <c:pt idx="5562">
                  <c:v>50</c:v>
                </c:pt>
                <c:pt idx="5563">
                  <c:v>50</c:v>
                </c:pt>
                <c:pt idx="5564">
                  <c:v>50</c:v>
                </c:pt>
                <c:pt idx="5565">
                  <c:v>50</c:v>
                </c:pt>
                <c:pt idx="5566">
                  <c:v>50</c:v>
                </c:pt>
                <c:pt idx="5567">
                  <c:v>50</c:v>
                </c:pt>
                <c:pt idx="5568">
                  <c:v>50</c:v>
                </c:pt>
                <c:pt idx="5569">
                  <c:v>50</c:v>
                </c:pt>
                <c:pt idx="5570">
                  <c:v>50</c:v>
                </c:pt>
                <c:pt idx="5571">
                  <c:v>50</c:v>
                </c:pt>
                <c:pt idx="5572">
                  <c:v>50</c:v>
                </c:pt>
                <c:pt idx="5573">
                  <c:v>50</c:v>
                </c:pt>
                <c:pt idx="5574">
                  <c:v>50</c:v>
                </c:pt>
                <c:pt idx="5575">
                  <c:v>50</c:v>
                </c:pt>
                <c:pt idx="5576">
                  <c:v>50</c:v>
                </c:pt>
                <c:pt idx="5577">
                  <c:v>50</c:v>
                </c:pt>
                <c:pt idx="5578">
                  <c:v>50</c:v>
                </c:pt>
                <c:pt idx="5579">
                  <c:v>50</c:v>
                </c:pt>
                <c:pt idx="5580">
                  <c:v>50</c:v>
                </c:pt>
                <c:pt idx="5581">
                  <c:v>50</c:v>
                </c:pt>
                <c:pt idx="5582">
                  <c:v>50</c:v>
                </c:pt>
                <c:pt idx="5583">
                  <c:v>50</c:v>
                </c:pt>
                <c:pt idx="5584">
                  <c:v>50</c:v>
                </c:pt>
                <c:pt idx="5585">
                  <c:v>50</c:v>
                </c:pt>
                <c:pt idx="5586">
                  <c:v>49.99</c:v>
                </c:pt>
                <c:pt idx="5587">
                  <c:v>49.99</c:v>
                </c:pt>
                <c:pt idx="5588">
                  <c:v>49.98</c:v>
                </c:pt>
                <c:pt idx="5589">
                  <c:v>49.98</c:v>
                </c:pt>
                <c:pt idx="5590">
                  <c:v>49.97</c:v>
                </c:pt>
                <c:pt idx="5591">
                  <c:v>49.97</c:v>
                </c:pt>
                <c:pt idx="5592">
                  <c:v>49.96</c:v>
                </c:pt>
                <c:pt idx="5593">
                  <c:v>49.96</c:v>
                </c:pt>
                <c:pt idx="5594">
                  <c:v>49.95</c:v>
                </c:pt>
                <c:pt idx="5595">
                  <c:v>49.94</c:v>
                </c:pt>
                <c:pt idx="5596">
                  <c:v>49.93</c:v>
                </c:pt>
                <c:pt idx="5597">
                  <c:v>49.92</c:v>
                </c:pt>
                <c:pt idx="5598">
                  <c:v>49.91</c:v>
                </c:pt>
                <c:pt idx="5599">
                  <c:v>49.9</c:v>
                </c:pt>
                <c:pt idx="5600">
                  <c:v>49.89</c:v>
                </c:pt>
                <c:pt idx="5601">
                  <c:v>49.87</c:v>
                </c:pt>
                <c:pt idx="5602">
                  <c:v>49.86</c:v>
                </c:pt>
                <c:pt idx="5603">
                  <c:v>49.86</c:v>
                </c:pt>
                <c:pt idx="5604">
                  <c:v>49.85</c:v>
                </c:pt>
                <c:pt idx="5605">
                  <c:v>49.85</c:v>
                </c:pt>
                <c:pt idx="5606">
                  <c:v>49.84</c:v>
                </c:pt>
                <c:pt idx="5607">
                  <c:v>49.84</c:v>
                </c:pt>
                <c:pt idx="5608">
                  <c:v>49.83</c:v>
                </c:pt>
                <c:pt idx="5609">
                  <c:v>49.83</c:v>
                </c:pt>
                <c:pt idx="5610">
                  <c:v>49.83</c:v>
                </c:pt>
                <c:pt idx="5611">
                  <c:v>49.82</c:v>
                </c:pt>
                <c:pt idx="5612">
                  <c:v>49.82</c:v>
                </c:pt>
                <c:pt idx="5613">
                  <c:v>49.82</c:v>
                </c:pt>
                <c:pt idx="5614">
                  <c:v>49.81</c:v>
                </c:pt>
                <c:pt idx="5615">
                  <c:v>49.81</c:v>
                </c:pt>
                <c:pt idx="5616">
                  <c:v>49.81</c:v>
                </c:pt>
                <c:pt idx="5617">
                  <c:v>49.8</c:v>
                </c:pt>
                <c:pt idx="5618">
                  <c:v>49.8</c:v>
                </c:pt>
                <c:pt idx="5619">
                  <c:v>49.8</c:v>
                </c:pt>
                <c:pt idx="5620">
                  <c:v>49.8</c:v>
                </c:pt>
                <c:pt idx="5621">
                  <c:v>49.8</c:v>
                </c:pt>
                <c:pt idx="5622">
                  <c:v>49.8</c:v>
                </c:pt>
                <c:pt idx="5623">
                  <c:v>49.8</c:v>
                </c:pt>
                <c:pt idx="5624">
                  <c:v>49.8</c:v>
                </c:pt>
                <c:pt idx="5625">
                  <c:v>49.8</c:v>
                </c:pt>
                <c:pt idx="5626">
                  <c:v>49.8</c:v>
                </c:pt>
                <c:pt idx="5627">
                  <c:v>49.8</c:v>
                </c:pt>
                <c:pt idx="5628">
                  <c:v>49.8</c:v>
                </c:pt>
                <c:pt idx="5629">
                  <c:v>49.81</c:v>
                </c:pt>
                <c:pt idx="5630">
                  <c:v>49.81</c:v>
                </c:pt>
                <c:pt idx="5631">
                  <c:v>49.81</c:v>
                </c:pt>
                <c:pt idx="5632">
                  <c:v>49.82</c:v>
                </c:pt>
                <c:pt idx="5633">
                  <c:v>49.83</c:v>
                </c:pt>
                <c:pt idx="5634">
                  <c:v>49.84</c:v>
                </c:pt>
                <c:pt idx="5635">
                  <c:v>49.86</c:v>
                </c:pt>
                <c:pt idx="5636">
                  <c:v>49.87</c:v>
                </c:pt>
                <c:pt idx="5637">
                  <c:v>49.88</c:v>
                </c:pt>
                <c:pt idx="5638">
                  <c:v>49.89</c:v>
                </c:pt>
                <c:pt idx="5639">
                  <c:v>49.9</c:v>
                </c:pt>
                <c:pt idx="5640">
                  <c:v>49.91</c:v>
                </c:pt>
                <c:pt idx="5641">
                  <c:v>49.92</c:v>
                </c:pt>
                <c:pt idx="5642">
                  <c:v>49.93</c:v>
                </c:pt>
                <c:pt idx="5643">
                  <c:v>49.94</c:v>
                </c:pt>
                <c:pt idx="5644">
                  <c:v>49.95</c:v>
                </c:pt>
                <c:pt idx="5645">
                  <c:v>49.96</c:v>
                </c:pt>
                <c:pt idx="5646">
                  <c:v>49.97</c:v>
                </c:pt>
                <c:pt idx="5647">
                  <c:v>49.98</c:v>
                </c:pt>
                <c:pt idx="5648">
                  <c:v>49.98</c:v>
                </c:pt>
                <c:pt idx="5649">
                  <c:v>49.99</c:v>
                </c:pt>
                <c:pt idx="5650">
                  <c:v>49.99</c:v>
                </c:pt>
                <c:pt idx="5651">
                  <c:v>49.99</c:v>
                </c:pt>
                <c:pt idx="5652">
                  <c:v>50</c:v>
                </c:pt>
                <c:pt idx="5653">
                  <c:v>50</c:v>
                </c:pt>
                <c:pt idx="5654">
                  <c:v>50</c:v>
                </c:pt>
                <c:pt idx="5655">
                  <c:v>50</c:v>
                </c:pt>
                <c:pt idx="5656">
                  <c:v>50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6310256"/>
        <c:axId val="286308688"/>
      </c:scatterChart>
      <c:valAx>
        <c:axId val="2863102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08688"/>
        <c:crosses val="autoZero"/>
        <c:crossBetween val="midCat"/>
      </c:valAx>
      <c:valAx>
        <c:axId val="286308688"/>
        <c:scaling>
          <c:orientation val="minMax"/>
          <c:min val="4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102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'2015_10_29-13_18_58'!$B$1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'2015_10_29-13_18_58'!$A$2:$A$5658</c:f>
              <c:numCache>
                <c:formatCode>mm:ss.0</c:formatCode>
                <c:ptCount val="5657"/>
                <c:pt idx="0">
                  <c:v>0.55496127314814814</c:v>
                </c:pt>
                <c:pt idx="1">
                  <c:v>0.55496457175925928</c:v>
                </c:pt>
                <c:pt idx="2">
                  <c:v>0.55496797453703706</c:v>
                </c:pt>
                <c:pt idx="3">
                  <c:v>0.55497156250000002</c:v>
                </c:pt>
                <c:pt idx="4">
                  <c:v>0.55497553240740738</c:v>
                </c:pt>
                <c:pt idx="5">
                  <c:v>0.55497839120370374</c:v>
                </c:pt>
                <c:pt idx="6">
                  <c:v>0.55498187500000007</c:v>
                </c:pt>
                <c:pt idx="7">
                  <c:v>0.55498531250000005</c:v>
                </c:pt>
                <c:pt idx="8">
                  <c:v>0.5549898148148148</c:v>
                </c:pt>
                <c:pt idx="9">
                  <c:v>0.55499278935185192</c:v>
                </c:pt>
                <c:pt idx="10">
                  <c:v>0.55499627314814814</c:v>
                </c:pt>
                <c:pt idx="11">
                  <c:v>0.55499918981481489</c:v>
                </c:pt>
                <c:pt idx="12">
                  <c:v>0.55500269675925928</c:v>
                </c:pt>
                <c:pt idx="13">
                  <c:v>0.55500629629629628</c:v>
                </c:pt>
                <c:pt idx="14">
                  <c:v>0.55500984953703703</c:v>
                </c:pt>
                <c:pt idx="15">
                  <c:v>0.55501328703703701</c:v>
                </c:pt>
                <c:pt idx="16">
                  <c:v>0.55501601851851856</c:v>
                </c:pt>
                <c:pt idx="17">
                  <c:v>0.55501935185185192</c:v>
                </c:pt>
                <c:pt idx="18">
                  <c:v>0.55502261574074074</c:v>
                </c:pt>
                <c:pt idx="19">
                  <c:v>0.55502590277777775</c:v>
                </c:pt>
                <c:pt idx="20">
                  <c:v>0.5550295833333333</c:v>
                </c:pt>
                <c:pt idx="21">
                  <c:v>0.55503319444444443</c:v>
                </c:pt>
                <c:pt idx="22">
                  <c:v>0.55503665509259259</c:v>
                </c:pt>
                <c:pt idx="23">
                  <c:v>0.55504027777777776</c:v>
                </c:pt>
                <c:pt idx="24">
                  <c:v>0.55504377314814812</c:v>
                </c:pt>
                <c:pt idx="25">
                  <c:v>0.55504776620370377</c:v>
                </c:pt>
                <c:pt idx="26">
                  <c:v>0.55505070601851847</c:v>
                </c:pt>
                <c:pt idx="27">
                  <c:v>0.5550543171296296</c:v>
                </c:pt>
                <c:pt idx="28">
                  <c:v>0.55505837962962967</c:v>
                </c:pt>
                <c:pt idx="29">
                  <c:v>0.55506153935185187</c:v>
                </c:pt>
                <c:pt idx="30">
                  <c:v>0.55506560185185183</c:v>
                </c:pt>
                <c:pt idx="31">
                  <c:v>0.55507034722222226</c:v>
                </c:pt>
                <c:pt idx="32">
                  <c:v>0.55507451388888895</c:v>
                </c:pt>
                <c:pt idx="33">
                  <c:v>0.55507869212962968</c:v>
                </c:pt>
                <c:pt idx="34">
                  <c:v>0.55508255787037031</c:v>
                </c:pt>
                <c:pt idx="35">
                  <c:v>0.55508574074074069</c:v>
                </c:pt>
                <c:pt idx="36">
                  <c:v>0.55508973379629623</c:v>
                </c:pt>
                <c:pt idx="37">
                  <c:v>0.5550935763888889</c:v>
                </c:pt>
                <c:pt idx="38">
                  <c:v>0.55509758101851847</c:v>
                </c:pt>
                <c:pt idx="39">
                  <c:v>0.55510094907407403</c:v>
                </c:pt>
                <c:pt idx="40">
                  <c:v>0.55510425925925932</c:v>
                </c:pt>
                <c:pt idx="41">
                  <c:v>0.55510754629629633</c:v>
                </c:pt>
                <c:pt idx="42">
                  <c:v>0.55511085648148151</c:v>
                </c:pt>
                <c:pt idx="43">
                  <c:v>0.55511417824074072</c:v>
                </c:pt>
                <c:pt idx="44">
                  <c:v>0.55511719907407409</c:v>
                </c:pt>
                <c:pt idx="45">
                  <c:v>0.55512071759259263</c:v>
                </c:pt>
                <c:pt idx="46">
                  <c:v>0.55512372685185185</c:v>
                </c:pt>
                <c:pt idx="47">
                  <c:v>0.55512718750000001</c:v>
                </c:pt>
                <c:pt idx="48">
                  <c:v>0.5551306597222222</c:v>
                </c:pt>
                <c:pt idx="49">
                  <c:v>0.55513418981481488</c:v>
                </c:pt>
                <c:pt idx="50">
                  <c:v>0.55513773148148149</c:v>
                </c:pt>
                <c:pt idx="51">
                  <c:v>0.55514078703703706</c:v>
                </c:pt>
                <c:pt idx="52">
                  <c:v>0.55514431712962964</c:v>
                </c:pt>
                <c:pt idx="53">
                  <c:v>0.55514778935185183</c:v>
                </c:pt>
                <c:pt idx="54">
                  <c:v>0.55515129629629623</c:v>
                </c:pt>
                <c:pt idx="55">
                  <c:v>0.55515471064814814</c:v>
                </c:pt>
                <c:pt idx="56">
                  <c:v>0.55515803240740735</c:v>
                </c:pt>
                <c:pt idx="57">
                  <c:v>0.55516144675925927</c:v>
                </c:pt>
                <c:pt idx="58">
                  <c:v>0.55516504629629626</c:v>
                </c:pt>
                <c:pt idx="59">
                  <c:v>0.55516858796296298</c:v>
                </c:pt>
                <c:pt idx="60">
                  <c:v>0.55517211805555555</c:v>
                </c:pt>
                <c:pt idx="61">
                  <c:v>0.55517490740740738</c:v>
                </c:pt>
                <c:pt idx="62">
                  <c:v>0.55517820601851853</c:v>
                </c:pt>
                <c:pt idx="63">
                  <c:v>0.55518101851851853</c:v>
                </c:pt>
                <c:pt idx="64">
                  <c:v>0.55518434027777774</c:v>
                </c:pt>
                <c:pt idx="65">
                  <c:v>0.55518721064814813</c:v>
                </c:pt>
                <c:pt idx="66">
                  <c:v>0.55519078703703706</c:v>
                </c:pt>
                <c:pt idx="67">
                  <c:v>0.5551943055555556</c:v>
                </c:pt>
                <c:pt idx="68">
                  <c:v>0.55519777777777779</c:v>
                </c:pt>
                <c:pt idx="69">
                  <c:v>0.55520123842592595</c:v>
                </c:pt>
                <c:pt idx="70">
                  <c:v>0.55520421296296296</c:v>
                </c:pt>
                <c:pt idx="71">
                  <c:v>0.55520775462962957</c:v>
                </c:pt>
                <c:pt idx="72">
                  <c:v>0.55521138888888888</c:v>
                </c:pt>
                <c:pt idx="73">
                  <c:v>0.55521488425925924</c:v>
                </c:pt>
                <c:pt idx="74">
                  <c:v>0.55521837962962961</c:v>
                </c:pt>
                <c:pt idx="75">
                  <c:v>0.55522143518518519</c:v>
                </c:pt>
                <c:pt idx="76">
                  <c:v>0.55522493055555555</c:v>
                </c:pt>
                <c:pt idx="77">
                  <c:v>0.55522844907407409</c:v>
                </c:pt>
                <c:pt idx="78">
                  <c:v>0.55523192129629628</c:v>
                </c:pt>
                <c:pt idx="79">
                  <c:v>0.55523535879629626</c:v>
                </c:pt>
                <c:pt idx="80">
                  <c:v>0.55523869212962962</c:v>
                </c:pt>
                <c:pt idx="81">
                  <c:v>0.55524141203703703</c:v>
                </c:pt>
                <c:pt idx="82">
                  <c:v>0.55524474537037039</c:v>
                </c:pt>
                <c:pt idx="83">
                  <c:v>0.55524752314814818</c:v>
                </c:pt>
                <c:pt idx="84">
                  <c:v>0.55525094907407413</c:v>
                </c:pt>
                <c:pt idx="85">
                  <c:v>0.55525442129629632</c:v>
                </c:pt>
                <c:pt idx="86">
                  <c:v>0.55525793981481486</c:v>
                </c:pt>
                <c:pt idx="87">
                  <c:v>0.55526142361111108</c:v>
                </c:pt>
                <c:pt idx="88">
                  <c:v>0.55526493055555559</c:v>
                </c:pt>
                <c:pt idx="89">
                  <c:v>0.55526797453703702</c:v>
                </c:pt>
                <c:pt idx="90">
                  <c:v>0.55527165509259258</c:v>
                </c:pt>
                <c:pt idx="91">
                  <c:v>0.55527539351851851</c:v>
                </c:pt>
                <c:pt idx="92">
                  <c:v>0.55527903935185186</c:v>
                </c:pt>
                <c:pt idx="93">
                  <c:v>0.55528209490740743</c:v>
                </c:pt>
                <c:pt idx="94">
                  <c:v>0.55528578703703702</c:v>
                </c:pt>
                <c:pt idx="95">
                  <c:v>0.55528936342592594</c:v>
                </c:pt>
                <c:pt idx="96">
                  <c:v>0.55529300925925928</c:v>
                </c:pt>
                <c:pt idx="97">
                  <c:v>0.55529664351851848</c:v>
                </c:pt>
                <c:pt idx="98">
                  <c:v>0.55529947916666667</c:v>
                </c:pt>
                <c:pt idx="99">
                  <c:v>0.55530297453703703</c:v>
                </c:pt>
                <c:pt idx="100">
                  <c:v>0.55530574074074079</c:v>
                </c:pt>
                <c:pt idx="101">
                  <c:v>0.55530930555555558</c:v>
                </c:pt>
                <c:pt idx="102">
                  <c:v>0.55531289351851854</c:v>
                </c:pt>
                <c:pt idx="103">
                  <c:v>0.55531625000000007</c:v>
                </c:pt>
                <c:pt idx="104">
                  <c:v>0.55531971064814811</c:v>
                </c:pt>
                <c:pt idx="105">
                  <c:v>0.5553224537037037</c:v>
                </c:pt>
                <c:pt idx="106">
                  <c:v>0.5553258333333333</c:v>
                </c:pt>
                <c:pt idx="107">
                  <c:v>0.55532863425925927</c:v>
                </c:pt>
                <c:pt idx="108">
                  <c:v>0.55533209490740743</c:v>
                </c:pt>
                <c:pt idx="109">
                  <c:v>0.55533542824074067</c:v>
                </c:pt>
                <c:pt idx="110">
                  <c:v>0.55533892361111115</c:v>
                </c:pt>
                <c:pt idx="111">
                  <c:v>0.55534232638888892</c:v>
                </c:pt>
                <c:pt idx="112">
                  <c:v>0.55534586805555552</c:v>
                </c:pt>
                <c:pt idx="113">
                  <c:v>0.55534880787037044</c:v>
                </c:pt>
                <c:pt idx="114">
                  <c:v>0.55535229166666666</c:v>
                </c:pt>
                <c:pt idx="115">
                  <c:v>0.55535597222222222</c:v>
                </c:pt>
                <c:pt idx="116">
                  <c:v>0.55535952546296297</c:v>
                </c:pt>
                <c:pt idx="117">
                  <c:v>0.55536311342592592</c:v>
                </c:pt>
                <c:pt idx="118">
                  <c:v>0.55536615740740747</c:v>
                </c:pt>
                <c:pt idx="119">
                  <c:v>0.55536969907407407</c:v>
                </c:pt>
                <c:pt idx="120">
                  <c:v>0.55537337962962963</c:v>
                </c:pt>
                <c:pt idx="121">
                  <c:v>0.55537702546296297</c:v>
                </c:pt>
                <c:pt idx="122">
                  <c:v>0.55538056712962958</c:v>
                </c:pt>
                <c:pt idx="123">
                  <c:v>0.5553835416666667</c:v>
                </c:pt>
                <c:pt idx="124">
                  <c:v>0.55538718749999993</c:v>
                </c:pt>
                <c:pt idx="125">
                  <c:v>0.55539092592592587</c:v>
                </c:pt>
                <c:pt idx="126">
                  <c:v>0.55539442129629635</c:v>
                </c:pt>
                <c:pt idx="127">
                  <c:v>0.55539795138888892</c:v>
                </c:pt>
                <c:pt idx="128">
                  <c:v>0.55540076388888882</c:v>
                </c:pt>
                <c:pt idx="129">
                  <c:v>0.55540413194444438</c:v>
                </c:pt>
                <c:pt idx="130">
                  <c:v>0.55540703703703709</c:v>
                </c:pt>
                <c:pt idx="131">
                  <c:v>0.5554104861111111</c:v>
                </c:pt>
                <c:pt idx="132">
                  <c:v>0.55541392361111108</c:v>
                </c:pt>
                <c:pt idx="133">
                  <c:v>0.55541740740740742</c:v>
                </c:pt>
                <c:pt idx="134">
                  <c:v>0.55542096064814817</c:v>
                </c:pt>
                <c:pt idx="135">
                  <c:v>0.55542403935185181</c:v>
                </c:pt>
                <c:pt idx="136">
                  <c:v>0.55542766203703697</c:v>
                </c:pt>
                <c:pt idx="137">
                  <c:v>0.55543138888888888</c:v>
                </c:pt>
                <c:pt idx="138">
                  <c:v>0.55543534722222221</c:v>
                </c:pt>
                <c:pt idx="139">
                  <c:v>0.55543829861111116</c:v>
                </c:pt>
                <c:pt idx="140">
                  <c:v>0.55544189814814815</c:v>
                </c:pt>
                <c:pt idx="141">
                  <c:v>0.5554448495370371</c:v>
                </c:pt>
                <c:pt idx="142">
                  <c:v>0.55544851851851851</c:v>
                </c:pt>
                <c:pt idx="143">
                  <c:v>0.55545214120370368</c:v>
                </c:pt>
                <c:pt idx="144">
                  <c:v>0.55545570601851846</c:v>
                </c:pt>
                <c:pt idx="145">
                  <c:v>0.55545866898148144</c:v>
                </c:pt>
                <c:pt idx="146">
                  <c:v>0.55546201388888894</c:v>
                </c:pt>
                <c:pt idx="147">
                  <c:v>0.55546482638888894</c:v>
                </c:pt>
                <c:pt idx="148">
                  <c:v>0.55546822916666672</c:v>
                </c:pt>
                <c:pt idx="149">
                  <c:v>0.55547215277777784</c:v>
                </c:pt>
                <c:pt idx="150">
                  <c:v>0.55547555555555561</c:v>
                </c:pt>
                <c:pt idx="151">
                  <c:v>0.55547918981481481</c:v>
                </c:pt>
                <c:pt idx="152">
                  <c:v>0.55548217592592597</c:v>
                </c:pt>
                <c:pt idx="153">
                  <c:v>0.55548572916666672</c:v>
                </c:pt>
                <c:pt idx="154">
                  <c:v>0.55548928240740747</c:v>
                </c:pt>
                <c:pt idx="155">
                  <c:v>0.55549290509259264</c:v>
                </c:pt>
                <c:pt idx="156">
                  <c:v>0.55549643518518521</c:v>
                </c:pt>
                <c:pt idx="157">
                  <c:v>0.55549953703703703</c:v>
                </c:pt>
                <c:pt idx="158">
                  <c:v>0.55550327546296296</c:v>
                </c:pt>
                <c:pt idx="159">
                  <c:v>0.55550684027777775</c:v>
                </c:pt>
                <c:pt idx="160">
                  <c:v>0.55551048611111109</c:v>
                </c:pt>
                <c:pt idx="161">
                  <c:v>0.55551354166666667</c:v>
                </c:pt>
                <c:pt idx="162">
                  <c:v>0.55551708333333327</c:v>
                </c:pt>
                <c:pt idx="163">
                  <c:v>0.55552010416666664</c:v>
                </c:pt>
                <c:pt idx="164">
                  <c:v>0.55552377314814816</c:v>
                </c:pt>
                <c:pt idx="165">
                  <c:v>0.55552723379629632</c:v>
                </c:pt>
                <c:pt idx="166">
                  <c:v>0.55553069444444447</c:v>
                </c:pt>
                <c:pt idx="167">
                  <c:v>0.55553413194444445</c:v>
                </c:pt>
                <c:pt idx="168">
                  <c:v>0.55553695601851849</c:v>
                </c:pt>
                <c:pt idx="169">
                  <c:v>0.55554031250000002</c:v>
                </c:pt>
                <c:pt idx="170">
                  <c:v>0.55554378472222221</c:v>
                </c:pt>
                <c:pt idx="171">
                  <c:v>0.55554717592592595</c:v>
                </c:pt>
                <c:pt idx="172">
                  <c:v>0.55555063657407411</c:v>
                </c:pt>
                <c:pt idx="173">
                  <c:v>0.55555405092592591</c:v>
                </c:pt>
                <c:pt idx="174">
                  <c:v>0.55555712962962966</c:v>
                </c:pt>
                <c:pt idx="175">
                  <c:v>0.55556046296296302</c:v>
                </c:pt>
                <c:pt idx="176">
                  <c:v>0.55556321759259253</c:v>
                </c:pt>
                <c:pt idx="177">
                  <c:v>0.55556658564814809</c:v>
                </c:pt>
                <c:pt idx="178">
                  <c:v>0.55557016203703702</c:v>
                </c:pt>
                <c:pt idx="179">
                  <c:v>0.55557385416666671</c:v>
                </c:pt>
                <c:pt idx="180">
                  <c:v>0.5555773263888889</c:v>
                </c:pt>
                <c:pt idx="181">
                  <c:v>0.55558024305555553</c:v>
                </c:pt>
                <c:pt idx="182">
                  <c:v>0.55558381944444446</c:v>
                </c:pt>
                <c:pt idx="183">
                  <c:v>0.55558736111111118</c:v>
                </c:pt>
                <c:pt idx="184">
                  <c:v>0.55559106481481479</c:v>
                </c:pt>
                <c:pt idx="185">
                  <c:v>0.55559458333333334</c:v>
                </c:pt>
                <c:pt idx="186">
                  <c:v>0.55559746527777776</c:v>
                </c:pt>
                <c:pt idx="187">
                  <c:v>0.55560092592592591</c:v>
                </c:pt>
                <c:pt idx="188">
                  <c:v>0.55560383101851851</c:v>
                </c:pt>
                <c:pt idx="189">
                  <c:v>0.55560745370370368</c:v>
                </c:pt>
                <c:pt idx="190">
                  <c:v>0.55561092592592598</c:v>
                </c:pt>
                <c:pt idx="191">
                  <c:v>0.55561447916666673</c:v>
                </c:pt>
                <c:pt idx="192">
                  <c:v>0.55561792824074074</c:v>
                </c:pt>
                <c:pt idx="193">
                  <c:v>0.55562083333333334</c:v>
                </c:pt>
                <c:pt idx="194">
                  <c:v>0.55562432870370371</c:v>
                </c:pt>
                <c:pt idx="195">
                  <c:v>0.55562762731481474</c:v>
                </c:pt>
                <c:pt idx="196">
                  <c:v>0.55563101851851859</c:v>
                </c:pt>
                <c:pt idx="197">
                  <c:v>0.55563439814814808</c:v>
                </c:pt>
                <c:pt idx="198">
                  <c:v>0.5556377199074074</c:v>
                </c:pt>
                <c:pt idx="199">
                  <c:v>0.55564108796296297</c:v>
                </c:pt>
                <c:pt idx="200">
                  <c:v>0.55564395833333335</c:v>
                </c:pt>
                <c:pt idx="201">
                  <c:v>0.55564754629629631</c:v>
                </c:pt>
                <c:pt idx="202">
                  <c:v>0.55565109953703706</c:v>
                </c:pt>
                <c:pt idx="203">
                  <c:v>0.55565468750000002</c:v>
                </c:pt>
                <c:pt idx="204">
                  <c:v>0.55565826388888884</c:v>
                </c:pt>
                <c:pt idx="205">
                  <c:v>0.55566121527777779</c:v>
                </c:pt>
                <c:pt idx="206">
                  <c:v>0.55566472222222218</c:v>
                </c:pt>
                <c:pt idx="207">
                  <c:v>0.55566760416666672</c:v>
                </c:pt>
                <c:pt idx="208">
                  <c:v>0.55567118055555553</c:v>
                </c:pt>
                <c:pt idx="209">
                  <c:v>0.55567465277777772</c:v>
                </c:pt>
                <c:pt idx="210">
                  <c:v>0.55567833333333339</c:v>
                </c:pt>
                <c:pt idx="211">
                  <c:v>0.55568135416666664</c:v>
                </c:pt>
                <c:pt idx="212">
                  <c:v>0.55568483796296297</c:v>
                </c:pt>
                <c:pt idx="213">
                  <c:v>0.55568766203703701</c:v>
                </c:pt>
                <c:pt idx="214">
                  <c:v>0.55569097222222219</c:v>
                </c:pt>
                <c:pt idx="215">
                  <c:v>0.55569442129629631</c:v>
                </c:pt>
                <c:pt idx="216">
                  <c:v>0.55569774305555553</c:v>
                </c:pt>
                <c:pt idx="217">
                  <c:v>0.5557011458333333</c:v>
                </c:pt>
                <c:pt idx="218">
                  <c:v>0.55570469907407405</c:v>
                </c:pt>
                <c:pt idx="219">
                  <c:v>0.55570762731481482</c:v>
                </c:pt>
                <c:pt idx="220">
                  <c:v>0.55571116898148143</c:v>
                </c:pt>
                <c:pt idx="221">
                  <c:v>0.5557146296296297</c:v>
                </c:pt>
                <c:pt idx="222">
                  <c:v>0.55571822916666669</c:v>
                </c:pt>
                <c:pt idx="223">
                  <c:v>0.55572185185185186</c:v>
                </c:pt>
                <c:pt idx="224">
                  <c:v>0.55572481481481484</c:v>
                </c:pt>
                <c:pt idx="225">
                  <c:v>0.5557283101851852</c:v>
                </c:pt>
                <c:pt idx="226">
                  <c:v>0.55573126157407404</c:v>
                </c:pt>
                <c:pt idx="227">
                  <c:v>0.55573483796296297</c:v>
                </c:pt>
                <c:pt idx="228">
                  <c:v>0.55573832175925919</c:v>
                </c:pt>
                <c:pt idx="229">
                  <c:v>0.55574192129629629</c:v>
                </c:pt>
                <c:pt idx="230">
                  <c:v>0.55574550925925925</c:v>
                </c:pt>
                <c:pt idx="231">
                  <c:v>0.5557484953703703</c:v>
                </c:pt>
                <c:pt idx="232">
                  <c:v>0.55575187500000001</c:v>
                </c:pt>
                <c:pt idx="233">
                  <c:v>0.55575517361111115</c:v>
                </c:pt>
                <c:pt idx="234">
                  <c:v>0.55575859953703699</c:v>
                </c:pt>
                <c:pt idx="235">
                  <c:v>0.55576196759259255</c:v>
                </c:pt>
                <c:pt idx="236">
                  <c:v>0.55576528935185188</c:v>
                </c:pt>
                <c:pt idx="237">
                  <c:v>0.5557680439814815</c:v>
                </c:pt>
                <c:pt idx="238">
                  <c:v>0.55577144675925927</c:v>
                </c:pt>
                <c:pt idx="239">
                  <c:v>0.55577422453703706</c:v>
                </c:pt>
                <c:pt idx="240">
                  <c:v>0.55577756944444445</c:v>
                </c:pt>
                <c:pt idx="241">
                  <c:v>0.55578113425925924</c:v>
                </c:pt>
                <c:pt idx="242">
                  <c:v>0.55578445601851845</c:v>
                </c:pt>
                <c:pt idx="243">
                  <c:v>0.55578788194444451</c:v>
                </c:pt>
                <c:pt idx="244">
                  <c:v>0.55579125000000007</c:v>
                </c:pt>
                <c:pt idx="245">
                  <c:v>0.55579414351851852</c:v>
                </c:pt>
                <c:pt idx="246">
                  <c:v>0.55579774305555552</c:v>
                </c:pt>
                <c:pt idx="247">
                  <c:v>0.55580065972222226</c:v>
                </c:pt>
                <c:pt idx="248">
                  <c:v>0.55580439814814808</c:v>
                </c:pt>
                <c:pt idx="249">
                  <c:v>0.55580804398148154</c:v>
                </c:pt>
                <c:pt idx="250">
                  <c:v>0.55581162037037035</c:v>
                </c:pt>
                <c:pt idx="251">
                  <c:v>0.55581458333333333</c:v>
                </c:pt>
                <c:pt idx="252">
                  <c:v>0.55581813657407408</c:v>
                </c:pt>
                <c:pt idx="253">
                  <c:v>0.55582175925925925</c:v>
                </c:pt>
                <c:pt idx="254">
                  <c:v>0.55582535879629635</c:v>
                </c:pt>
                <c:pt idx="255">
                  <c:v>0.55582893518518517</c:v>
                </c:pt>
                <c:pt idx="256">
                  <c:v>0.5558319444444445</c:v>
                </c:pt>
                <c:pt idx="257">
                  <c:v>0.55583548611111111</c:v>
                </c:pt>
                <c:pt idx="258">
                  <c:v>0.55583915509259263</c:v>
                </c:pt>
                <c:pt idx="259">
                  <c:v>0.55584276620370365</c:v>
                </c:pt>
                <c:pt idx="260">
                  <c:v>0.55584693287037035</c:v>
                </c:pt>
                <c:pt idx="261">
                  <c:v>0.55585021990740746</c:v>
                </c:pt>
                <c:pt idx="262">
                  <c:v>0.55585378472222224</c:v>
                </c:pt>
                <c:pt idx="263">
                  <c:v>0.55585736111111117</c:v>
                </c:pt>
                <c:pt idx="264">
                  <c:v>0.55586071759259259</c:v>
                </c:pt>
                <c:pt idx="265">
                  <c:v>0.55586347222222221</c:v>
                </c:pt>
                <c:pt idx="266">
                  <c:v>0.55586684027777777</c:v>
                </c:pt>
                <c:pt idx="267">
                  <c:v>0.55586990740740738</c:v>
                </c:pt>
                <c:pt idx="268">
                  <c:v>0.55587349537037034</c:v>
                </c:pt>
                <c:pt idx="269">
                  <c:v>0.5558770833333333</c:v>
                </c:pt>
                <c:pt idx="270">
                  <c:v>0.55588069444444443</c:v>
                </c:pt>
                <c:pt idx="271">
                  <c:v>0.55588427083333336</c:v>
                </c:pt>
                <c:pt idx="272">
                  <c:v>0.555887349537037</c:v>
                </c:pt>
                <c:pt idx="273">
                  <c:v>0.55589101851851852</c:v>
                </c:pt>
                <c:pt idx="274">
                  <c:v>0.55589451388888889</c:v>
                </c:pt>
                <c:pt idx="275">
                  <c:v>0.55589813657407405</c:v>
                </c:pt>
                <c:pt idx="276">
                  <c:v>0.55590173611111104</c:v>
                </c:pt>
                <c:pt idx="277">
                  <c:v>0.55590473379629624</c:v>
                </c:pt>
                <c:pt idx="278">
                  <c:v>0.55590847222222217</c:v>
                </c:pt>
                <c:pt idx="279">
                  <c:v>0.55591210648148148</c:v>
                </c:pt>
                <c:pt idx="280">
                  <c:v>0.55591555555555561</c:v>
                </c:pt>
                <c:pt idx="281">
                  <c:v>0.55591895833333338</c:v>
                </c:pt>
                <c:pt idx="282">
                  <c:v>0.55592178240740742</c:v>
                </c:pt>
                <c:pt idx="283">
                  <c:v>0.5559252199074074</c:v>
                </c:pt>
                <c:pt idx="284">
                  <c:v>0.55592868055555555</c:v>
                </c:pt>
                <c:pt idx="285">
                  <c:v>0.55593244212962967</c:v>
                </c:pt>
                <c:pt idx="286">
                  <c:v>0.55593608796296301</c:v>
                </c:pt>
                <c:pt idx="287">
                  <c:v>0.55593902777777771</c:v>
                </c:pt>
                <c:pt idx="288">
                  <c:v>0.5559425925925926</c:v>
                </c:pt>
                <c:pt idx="289">
                  <c:v>0.55594608796296296</c:v>
                </c:pt>
                <c:pt idx="290">
                  <c:v>0.55594986111111111</c:v>
                </c:pt>
                <c:pt idx="291">
                  <c:v>0.55595336805555562</c:v>
                </c:pt>
                <c:pt idx="292">
                  <c:v>0.55595636574074081</c:v>
                </c:pt>
                <c:pt idx="293">
                  <c:v>0.55595987268518521</c:v>
                </c:pt>
                <c:pt idx="294">
                  <c:v>0.55596340277777778</c:v>
                </c:pt>
                <c:pt idx="295">
                  <c:v>0.55596708333333333</c:v>
                </c:pt>
                <c:pt idx="296">
                  <c:v>0.55597069444444447</c:v>
                </c:pt>
                <c:pt idx="297">
                  <c:v>0.55597379629629629</c:v>
                </c:pt>
                <c:pt idx="298">
                  <c:v>0.55597718750000003</c:v>
                </c:pt>
                <c:pt idx="299">
                  <c:v>0.55597997685185185</c:v>
                </c:pt>
                <c:pt idx="300">
                  <c:v>0.55598334490740742</c:v>
                </c:pt>
                <c:pt idx="301">
                  <c:v>0.55598674768518519</c:v>
                </c:pt>
                <c:pt idx="302">
                  <c:v>0.55599016203703699</c:v>
                </c:pt>
                <c:pt idx="303">
                  <c:v>0.55599351851851853</c:v>
                </c:pt>
                <c:pt idx="304">
                  <c:v>0.55599695601851851</c:v>
                </c:pt>
                <c:pt idx="305">
                  <c:v>0.55599968750000006</c:v>
                </c:pt>
                <c:pt idx="306">
                  <c:v>0.55600303240740734</c:v>
                </c:pt>
                <c:pt idx="307">
                  <c:v>0.5560057986111111</c:v>
                </c:pt>
                <c:pt idx="308">
                  <c:v>0.55600910879629628</c:v>
                </c:pt>
                <c:pt idx="309">
                  <c:v>0.55601245370370367</c:v>
                </c:pt>
                <c:pt idx="310">
                  <c:v>0.55601576388888885</c:v>
                </c:pt>
                <c:pt idx="311">
                  <c:v>0.556019224537037</c:v>
                </c:pt>
                <c:pt idx="312">
                  <c:v>0.55602281250000007</c:v>
                </c:pt>
                <c:pt idx="313">
                  <c:v>0.55602583333333333</c:v>
                </c:pt>
                <c:pt idx="314">
                  <c:v>0.5560293634259259</c:v>
                </c:pt>
                <c:pt idx="315">
                  <c:v>0.55603285879629627</c:v>
                </c:pt>
                <c:pt idx="316">
                  <c:v>0.55603671296296298</c:v>
                </c:pt>
                <c:pt idx="317">
                  <c:v>0.55604026620370373</c:v>
                </c:pt>
                <c:pt idx="318">
                  <c:v>0.55604322916666671</c:v>
                </c:pt>
                <c:pt idx="319">
                  <c:v>0.55604675925925928</c:v>
                </c:pt>
                <c:pt idx="320">
                  <c:v>0.5560502430555555</c:v>
                </c:pt>
                <c:pt idx="321">
                  <c:v>0.55605391203703702</c:v>
                </c:pt>
                <c:pt idx="322">
                  <c:v>0.55605745370370363</c:v>
                </c:pt>
                <c:pt idx="323">
                  <c:v>0.55606042824074076</c:v>
                </c:pt>
                <c:pt idx="324">
                  <c:v>0.55606396990740736</c:v>
                </c:pt>
                <c:pt idx="325">
                  <c:v>0.55606693287037035</c:v>
                </c:pt>
                <c:pt idx="326">
                  <c:v>0.55607042824074071</c:v>
                </c:pt>
                <c:pt idx="327">
                  <c:v>0.55607392361111108</c:v>
                </c:pt>
                <c:pt idx="328">
                  <c:v>0.55607741898148155</c:v>
                </c:pt>
                <c:pt idx="329">
                  <c:v>0.55608078703703701</c:v>
                </c:pt>
                <c:pt idx="330">
                  <c:v>0.55608353009259259</c:v>
                </c:pt>
                <c:pt idx="331">
                  <c:v>0.55608686342592595</c:v>
                </c:pt>
                <c:pt idx="332">
                  <c:v>0.5560896296296296</c:v>
                </c:pt>
                <c:pt idx="333">
                  <c:v>0.55609298611111113</c:v>
                </c:pt>
                <c:pt idx="334">
                  <c:v>0.55609649305555553</c:v>
                </c:pt>
                <c:pt idx="335">
                  <c:v>0.55610005787037042</c:v>
                </c:pt>
                <c:pt idx="336">
                  <c:v>0.55610366898148145</c:v>
                </c:pt>
                <c:pt idx="337">
                  <c:v>0.55610667824074078</c:v>
                </c:pt>
                <c:pt idx="338">
                  <c:v>0.55611023148148153</c:v>
                </c:pt>
                <c:pt idx="339">
                  <c:v>0.55611321759259258</c:v>
                </c:pt>
                <c:pt idx="340">
                  <c:v>0.55611704861111111</c:v>
                </c:pt>
                <c:pt idx="341">
                  <c:v>0.55612062500000004</c:v>
                </c:pt>
                <c:pt idx="342">
                  <c:v>0.55612432870370376</c:v>
                </c:pt>
                <c:pt idx="343">
                  <c:v>0.55612732638888895</c:v>
                </c:pt>
                <c:pt idx="344">
                  <c:v>0.55613097222222219</c:v>
                </c:pt>
                <c:pt idx="345">
                  <c:v>0.55613457175925929</c:v>
                </c:pt>
                <c:pt idx="346">
                  <c:v>0.5561380208333333</c:v>
                </c:pt>
                <c:pt idx="347">
                  <c:v>0.55614148148148146</c:v>
                </c:pt>
                <c:pt idx="348">
                  <c:v>0.55614428240740743</c:v>
                </c:pt>
                <c:pt idx="349">
                  <c:v>0.55614770833333338</c:v>
                </c:pt>
                <c:pt idx="350">
                  <c:v>0.55615046296296289</c:v>
                </c:pt>
                <c:pt idx="351">
                  <c:v>0.55615383101851845</c:v>
                </c:pt>
                <c:pt idx="352">
                  <c:v>0.55615737268518517</c:v>
                </c:pt>
                <c:pt idx="353">
                  <c:v>0.5561609837962963</c:v>
                </c:pt>
                <c:pt idx="354">
                  <c:v>0.55616465277777782</c:v>
                </c:pt>
                <c:pt idx="355">
                  <c:v>0.55616763888888887</c:v>
                </c:pt>
                <c:pt idx="356">
                  <c:v>0.55617123842592597</c:v>
                </c:pt>
                <c:pt idx="357">
                  <c:v>0.55617483796296296</c:v>
                </c:pt>
                <c:pt idx="358">
                  <c:v>0.55617842592592592</c:v>
                </c:pt>
                <c:pt idx="359">
                  <c:v>0.55618207175925927</c:v>
                </c:pt>
                <c:pt idx="360">
                  <c:v>0.5561849884259259</c:v>
                </c:pt>
                <c:pt idx="361">
                  <c:v>0.55618880787037039</c:v>
                </c:pt>
                <c:pt idx="362">
                  <c:v>0.55619239583333335</c:v>
                </c:pt>
                <c:pt idx="363">
                  <c:v>0.5561959490740741</c:v>
                </c:pt>
                <c:pt idx="364">
                  <c:v>0.55619960648148148</c:v>
                </c:pt>
                <c:pt idx="365">
                  <c:v>0.55620247685185187</c:v>
                </c:pt>
                <c:pt idx="366">
                  <c:v>0.55620590277777782</c:v>
                </c:pt>
                <c:pt idx="367">
                  <c:v>0.55620928240740741</c:v>
                </c:pt>
                <c:pt idx="368">
                  <c:v>0.55621269675925922</c:v>
                </c:pt>
                <c:pt idx="369">
                  <c:v>0.55621603009259257</c:v>
                </c:pt>
                <c:pt idx="370">
                  <c:v>0.55621939814814814</c:v>
                </c:pt>
                <c:pt idx="371">
                  <c:v>0.55622306712962966</c:v>
                </c:pt>
                <c:pt idx="372">
                  <c:v>0.55622585648148148</c:v>
                </c:pt>
                <c:pt idx="373">
                  <c:v>0.55622932870370367</c:v>
                </c:pt>
                <c:pt idx="374">
                  <c:v>0.5562326851851852</c:v>
                </c:pt>
                <c:pt idx="375">
                  <c:v>0.55623604166666663</c:v>
                </c:pt>
                <c:pt idx="376">
                  <c:v>0.5562395370370371</c:v>
                </c:pt>
                <c:pt idx="377">
                  <c:v>0.55624289351851852</c:v>
                </c:pt>
                <c:pt idx="378">
                  <c:v>0.55624598379629631</c:v>
                </c:pt>
                <c:pt idx="379">
                  <c:v>0.55624966435185186</c:v>
                </c:pt>
                <c:pt idx="380">
                  <c:v>0.55625324074074067</c:v>
                </c:pt>
                <c:pt idx="381">
                  <c:v>0.55625684027777778</c:v>
                </c:pt>
                <c:pt idx="382">
                  <c:v>0.55626052083333333</c:v>
                </c:pt>
                <c:pt idx="383">
                  <c:v>0.55626376157407409</c:v>
                </c:pt>
                <c:pt idx="384">
                  <c:v>0.55626751157407406</c:v>
                </c:pt>
                <c:pt idx="385">
                  <c:v>0.55627127314814817</c:v>
                </c:pt>
                <c:pt idx="386">
                  <c:v>0.55627521990740736</c:v>
                </c:pt>
                <c:pt idx="387">
                  <c:v>0.55627840277777774</c:v>
                </c:pt>
                <c:pt idx="388">
                  <c:v>0.55628219907407406</c:v>
                </c:pt>
                <c:pt idx="389">
                  <c:v>0.55628594907407403</c:v>
                </c:pt>
                <c:pt idx="390">
                  <c:v>0.55628969907407411</c:v>
                </c:pt>
                <c:pt idx="391">
                  <c:v>0.55629299768518525</c:v>
                </c:pt>
                <c:pt idx="392">
                  <c:v>0.5562967708333334</c:v>
                </c:pt>
                <c:pt idx="393">
                  <c:v>0.55630056712962961</c:v>
                </c:pt>
                <c:pt idx="394">
                  <c:v>0.55630364583333336</c:v>
                </c:pt>
                <c:pt idx="395">
                  <c:v>0.55630717592592593</c:v>
                </c:pt>
                <c:pt idx="396">
                  <c:v>0.55631077546296293</c:v>
                </c:pt>
                <c:pt idx="397">
                  <c:v>0.55631436342592588</c:v>
                </c:pt>
                <c:pt idx="398">
                  <c:v>0.55631788194444443</c:v>
                </c:pt>
                <c:pt idx="399">
                  <c:v>0.55632121527777778</c:v>
                </c:pt>
                <c:pt idx="400">
                  <c:v>0.55632506944444449</c:v>
                </c:pt>
                <c:pt idx="401">
                  <c:v>0.55632914351851859</c:v>
                </c:pt>
                <c:pt idx="402">
                  <c:v>0.55633325231481479</c:v>
                </c:pt>
                <c:pt idx="403">
                  <c:v>0.55633731481481485</c:v>
                </c:pt>
                <c:pt idx="404">
                  <c:v>0.5563414699074074</c:v>
                </c:pt>
                <c:pt idx="405">
                  <c:v>0.55634467592592596</c:v>
                </c:pt>
                <c:pt idx="406">
                  <c:v>0.55634831018518516</c:v>
                </c:pt>
                <c:pt idx="407">
                  <c:v>0.55635200231481485</c:v>
                </c:pt>
                <c:pt idx="408">
                  <c:v>0.55635557870370367</c:v>
                </c:pt>
                <c:pt idx="409">
                  <c:v>0.55635863425925924</c:v>
                </c:pt>
                <c:pt idx="410">
                  <c:v>0.55636240740740739</c:v>
                </c:pt>
                <c:pt idx="411">
                  <c:v>0.55636584490740748</c:v>
                </c:pt>
                <c:pt idx="412">
                  <c:v>0.55636923611111111</c:v>
                </c:pt>
                <c:pt idx="413">
                  <c:v>0.55637269675925927</c:v>
                </c:pt>
                <c:pt idx="414">
                  <c:v>0.5563760532407408</c:v>
                </c:pt>
                <c:pt idx="415">
                  <c:v>0.55637891203703704</c:v>
                </c:pt>
                <c:pt idx="416">
                  <c:v>0.55638255787037039</c:v>
                </c:pt>
                <c:pt idx="417">
                  <c:v>0.5563861921296297</c:v>
                </c:pt>
                <c:pt idx="418">
                  <c:v>0.55638975694444448</c:v>
                </c:pt>
                <c:pt idx="419">
                  <c:v>0.55639329861111109</c:v>
                </c:pt>
                <c:pt idx="420">
                  <c:v>0.55639629629629628</c:v>
                </c:pt>
                <c:pt idx="421">
                  <c:v>0.55639982638888885</c:v>
                </c:pt>
                <c:pt idx="422">
                  <c:v>0.55640357638888893</c:v>
                </c:pt>
                <c:pt idx="423">
                  <c:v>0.55640716435185189</c:v>
                </c:pt>
                <c:pt idx="424">
                  <c:v>0.55641074074074071</c:v>
                </c:pt>
                <c:pt idx="425">
                  <c:v>0.55641377314814811</c:v>
                </c:pt>
                <c:pt idx="426">
                  <c:v>0.55641741898148145</c:v>
                </c:pt>
                <c:pt idx="427">
                  <c:v>0.55642112268518518</c:v>
                </c:pt>
                <c:pt idx="428">
                  <c:v>0.55642473379629631</c:v>
                </c:pt>
                <c:pt idx="429">
                  <c:v>0.55642819444444447</c:v>
                </c:pt>
                <c:pt idx="430">
                  <c:v>0.55643104166666668</c:v>
                </c:pt>
                <c:pt idx="431">
                  <c:v>0.55643437499999993</c:v>
                </c:pt>
                <c:pt idx="432">
                  <c:v>0.55643725694444446</c:v>
                </c:pt>
                <c:pt idx="433">
                  <c:v>0.55644061342592599</c:v>
                </c:pt>
                <c:pt idx="434">
                  <c:v>0.5564440625</c:v>
                </c:pt>
                <c:pt idx="435">
                  <c:v>0.55644754629629622</c:v>
                </c:pt>
                <c:pt idx="436">
                  <c:v>0.55645089120370372</c:v>
                </c:pt>
                <c:pt idx="437">
                  <c:v>0.55645379629629632</c:v>
                </c:pt>
                <c:pt idx="438">
                  <c:v>0.55645715277777785</c:v>
                </c:pt>
                <c:pt idx="439">
                  <c:v>0.55646002314814813</c:v>
                </c:pt>
                <c:pt idx="440">
                  <c:v>0.55646339120370369</c:v>
                </c:pt>
                <c:pt idx="441">
                  <c:v>0.55646682870370368</c:v>
                </c:pt>
                <c:pt idx="442">
                  <c:v>0.55647025462962962</c:v>
                </c:pt>
                <c:pt idx="443">
                  <c:v>0.5564737847222222</c:v>
                </c:pt>
                <c:pt idx="444">
                  <c:v>0.55647736111111112</c:v>
                </c:pt>
                <c:pt idx="445">
                  <c:v>0.55648035879629631</c:v>
                </c:pt>
                <c:pt idx="446">
                  <c:v>0.5564840509259259</c:v>
                </c:pt>
                <c:pt idx="447">
                  <c:v>0.55648755787037041</c:v>
                </c:pt>
                <c:pt idx="448">
                  <c:v>0.55649112268518519</c:v>
                </c:pt>
                <c:pt idx="449">
                  <c:v>0.55649461805555556</c:v>
                </c:pt>
                <c:pt idx="450">
                  <c:v>0.5564976041666666</c:v>
                </c:pt>
                <c:pt idx="451">
                  <c:v>0.55650143518518524</c:v>
                </c:pt>
                <c:pt idx="452">
                  <c:v>0.55650497685185185</c:v>
                </c:pt>
                <c:pt idx="453">
                  <c:v>0.55650851851851846</c:v>
                </c:pt>
                <c:pt idx="454">
                  <c:v>0.55651202546296297</c:v>
                </c:pt>
                <c:pt idx="455">
                  <c:v>0.55651493055555556</c:v>
                </c:pt>
                <c:pt idx="456">
                  <c:v>0.5565186689814815</c:v>
                </c:pt>
                <c:pt idx="457">
                  <c:v>0.55652224537037032</c:v>
                </c:pt>
                <c:pt idx="458">
                  <c:v>0.55652584490740742</c:v>
                </c:pt>
                <c:pt idx="459">
                  <c:v>0.55652921296296298</c:v>
                </c:pt>
                <c:pt idx="460">
                  <c:v>0.55653204861111105</c:v>
                </c:pt>
                <c:pt idx="461">
                  <c:v>0.55653543981481479</c:v>
                </c:pt>
                <c:pt idx="462">
                  <c:v>0.55653824074074076</c:v>
                </c:pt>
                <c:pt idx="463">
                  <c:v>0.55654167824074074</c:v>
                </c:pt>
                <c:pt idx="464">
                  <c:v>0.5565451388888889</c:v>
                </c:pt>
                <c:pt idx="465">
                  <c:v>0.55654878472222225</c:v>
                </c:pt>
                <c:pt idx="466">
                  <c:v>0.55655239583333327</c:v>
                </c:pt>
                <c:pt idx="467">
                  <c:v>0.55655535879629625</c:v>
                </c:pt>
                <c:pt idx="468">
                  <c:v>0.55655890046296297</c:v>
                </c:pt>
                <c:pt idx="469">
                  <c:v>0.55656240740740748</c:v>
                </c:pt>
                <c:pt idx="470">
                  <c:v>0.55656604166666668</c:v>
                </c:pt>
                <c:pt idx="471">
                  <c:v>0.55656950231481483</c:v>
                </c:pt>
                <c:pt idx="472">
                  <c:v>0.55657296296296299</c:v>
                </c:pt>
                <c:pt idx="473">
                  <c:v>0.55657611111111105</c:v>
                </c:pt>
                <c:pt idx="474">
                  <c:v>0.55657972222222218</c:v>
                </c:pt>
                <c:pt idx="475">
                  <c:v>0.55658347222222215</c:v>
                </c:pt>
                <c:pt idx="476">
                  <c:v>0.55658707175925926</c:v>
                </c:pt>
                <c:pt idx="477">
                  <c:v>0.55658984953703705</c:v>
                </c:pt>
                <c:pt idx="478">
                  <c:v>0.55659326388888886</c:v>
                </c:pt>
                <c:pt idx="479">
                  <c:v>0.55659603009259262</c:v>
                </c:pt>
                <c:pt idx="480">
                  <c:v>0.55659939814814818</c:v>
                </c:pt>
                <c:pt idx="481">
                  <c:v>0.55660277777777778</c:v>
                </c:pt>
                <c:pt idx="482">
                  <c:v>0.5566063194444445</c:v>
                </c:pt>
                <c:pt idx="483">
                  <c:v>0.55660981481481475</c:v>
                </c:pt>
                <c:pt idx="484">
                  <c:v>0.55661329861111108</c:v>
                </c:pt>
                <c:pt idx="485">
                  <c:v>0.55661627314814821</c:v>
                </c:pt>
                <c:pt idx="486">
                  <c:v>0.55661986111111117</c:v>
                </c:pt>
                <c:pt idx="487">
                  <c:v>0.55662356481481479</c:v>
                </c:pt>
                <c:pt idx="488">
                  <c:v>0.55662718750000006</c:v>
                </c:pt>
                <c:pt idx="489">
                  <c:v>0.55663069444444446</c:v>
                </c:pt>
                <c:pt idx="490">
                  <c:v>0.55663374999999993</c:v>
                </c:pt>
                <c:pt idx="491">
                  <c:v>0.55663737268518521</c:v>
                </c:pt>
                <c:pt idx="492">
                  <c:v>0.55664109953703711</c:v>
                </c:pt>
                <c:pt idx="493">
                  <c:v>0.55664465277777775</c:v>
                </c:pt>
                <c:pt idx="494">
                  <c:v>0.55664836805555551</c:v>
                </c:pt>
                <c:pt idx="495">
                  <c:v>0.55665174768518522</c:v>
                </c:pt>
                <c:pt idx="496">
                  <c:v>0.55665517361111105</c:v>
                </c:pt>
                <c:pt idx="497">
                  <c:v>0.55665866898148153</c:v>
                </c:pt>
                <c:pt idx="498">
                  <c:v>0.55666208333333334</c:v>
                </c:pt>
                <c:pt idx="499">
                  <c:v>0.55666548611111111</c:v>
                </c:pt>
                <c:pt idx="500">
                  <c:v>0.55666828703703708</c:v>
                </c:pt>
                <c:pt idx="501">
                  <c:v>0.55667168981481485</c:v>
                </c:pt>
                <c:pt idx="502">
                  <c:v>0.55667461805555563</c:v>
                </c:pt>
                <c:pt idx="503">
                  <c:v>0.55667798611111108</c:v>
                </c:pt>
                <c:pt idx="504">
                  <c:v>0.55668146990740741</c:v>
                </c:pt>
                <c:pt idx="505">
                  <c:v>0.55668489583333336</c:v>
                </c:pt>
                <c:pt idx="506">
                  <c:v>0.55668827546296296</c:v>
                </c:pt>
                <c:pt idx="507">
                  <c:v>0.55669109953703699</c:v>
                </c:pt>
                <c:pt idx="508">
                  <c:v>0.55669452546296294</c:v>
                </c:pt>
                <c:pt idx="509">
                  <c:v>0.55669770833333332</c:v>
                </c:pt>
                <c:pt idx="510">
                  <c:v>0.55670126157407407</c:v>
                </c:pt>
                <c:pt idx="511">
                  <c:v>0.55670493055555559</c:v>
                </c:pt>
                <c:pt idx="512">
                  <c:v>0.55670851851851855</c:v>
                </c:pt>
                <c:pt idx="513">
                  <c:v>0.55671157407407412</c:v>
                </c:pt>
                <c:pt idx="514">
                  <c:v>0.55671519675925929</c:v>
                </c:pt>
                <c:pt idx="515">
                  <c:v>0.55671872685185186</c:v>
                </c:pt>
                <c:pt idx="516">
                  <c:v>0.55672244212962962</c:v>
                </c:pt>
                <c:pt idx="517">
                  <c:v>0.55672608796296297</c:v>
                </c:pt>
                <c:pt idx="518">
                  <c:v>0.55672905092592595</c:v>
                </c:pt>
                <c:pt idx="519">
                  <c:v>0.5567326041666667</c:v>
                </c:pt>
                <c:pt idx="520">
                  <c:v>0.55673625000000004</c:v>
                </c:pt>
                <c:pt idx="521">
                  <c:v>0.55673994212962963</c:v>
                </c:pt>
                <c:pt idx="522">
                  <c:v>0.55674354166666673</c:v>
                </c:pt>
                <c:pt idx="523">
                  <c:v>0.55674652777777778</c:v>
                </c:pt>
                <c:pt idx="524">
                  <c:v>0.5567501967592593</c:v>
                </c:pt>
                <c:pt idx="525">
                  <c:v>0.55675376157407408</c:v>
                </c:pt>
                <c:pt idx="526">
                  <c:v>0.55675728009259262</c:v>
                </c:pt>
                <c:pt idx="527">
                  <c:v>0.55676067129629636</c:v>
                </c:pt>
                <c:pt idx="528">
                  <c:v>0.55676347222222222</c:v>
                </c:pt>
                <c:pt idx="529">
                  <c:v>0.55676681712962961</c:v>
                </c:pt>
                <c:pt idx="530">
                  <c:v>0.55676961805555558</c:v>
                </c:pt>
                <c:pt idx="531">
                  <c:v>0.5567731944444444</c:v>
                </c:pt>
                <c:pt idx="532">
                  <c:v>0.55677678240740736</c:v>
                </c:pt>
                <c:pt idx="533">
                  <c:v>0.5567805555555555</c:v>
                </c:pt>
                <c:pt idx="534">
                  <c:v>0.55678409722222222</c:v>
                </c:pt>
                <c:pt idx="535">
                  <c:v>0.5567872800925926</c:v>
                </c:pt>
                <c:pt idx="536">
                  <c:v>0.55679096064814815</c:v>
                </c:pt>
                <c:pt idx="537">
                  <c:v>0.55679449074074072</c:v>
                </c:pt>
                <c:pt idx="538">
                  <c:v>0.55679810185185186</c:v>
                </c:pt>
                <c:pt idx="539">
                  <c:v>0.5568017476851852</c:v>
                </c:pt>
                <c:pt idx="540">
                  <c:v>0.55680473379629636</c:v>
                </c:pt>
                <c:pt idx="541">
                  <c:v>0.5568084143518518</c:v>
                </c:pt>
                <c:pt idx="542">
                  <c:v>0.55681196759259255</c:v>
                </c:pt>
                <c:pt idx="543">
                  <c:v>0.55681548611111109</c:v>
                </c:pt>
                <c:pt idx="544">
                  <c:v>0.55681827546296303</c:v>
                </c:pt>
                <c:pt idx="545">
                  <c:v>0.55682164351851848</c:v>
                </c:pt>
                <c:pt idx="546">
                  <c:v>0.55682442129629628</c:v>
                </c:pt>
                <c:pt idx="547">
                  <c:v>0.55682778935185184</c:v>
                </c:pt>
                <c:pt idx="548">
                  <c:v>0.55683056712962964</c:v>
                </c:pt>
                <c:pt idx="549">
                  <c:v>0.55683420138888884</c:v>
                </c:pt>
                <c:pt idx="550">
                  <c:v>0.55683784722222229</c:v>
                </c:pt>
                <c:pt idx="551">
                  <c:v>0.55684137731481476</c:v>
                </c:pt>
                <c:pt idx="552">
                  <c:v>0.55684497685185186</c:v>
                </c:pt>
                <c:pt idx="553">
                  <c:v>0.55684806712962964</c:v>
                </c:pt>
                <c:pt idx="554">
                  <c:v>0.55685163194444443</c:v>
                </c:pt>
                <c:pt idx="555">
                  <c:v>0.55685526620370374</c:v>
                </c:pt>
                <c:pt idx="556">
                  <c:v>0.55685884259259255</c:v>
                </c:pt>
                <c:pt idx="557">
                  <c:v>0.55686247685185186</c:v>
                </c:pt>
                <c:pt idx="558">
                  <c:v>0.55686561342592589</c:v>
                </c:pt>
                <c:pt idx="559">
                  <c:v>0.5568691550925926</c:v>
                </c:pt>
                <c:pt idx="560">
                  <c:v>0.55687288194444451</c:v>
                </c:pt>
                <c:pt idx="561">
                  <c:v>0.55687652777777774</c:v>
                </c:pt>
                <c:pt idx="562">
                  <c:v>0.55687947916666669</c:v>
                </c:pt>
                <c:pt idx="563">
                  <c:v>0.55688283564814822</c:v>
                </c:pt>
                <c:pt idx="564">
                  <c:v>0.55688565972222215</c:v>
                </c:pt>
                <c:pt idx="565">
                  <c:v>0.55688906250000003</c:v>
                </c:pt>
                <c:pt idx="566">
                  <c:v>0.55689248842592598</c:v>
                </c:pt>
                <c:pt idx="567">
                  <c:v>0.5568959722222222</c:v>
                </c:pt>
                <c:pt idx="568">
                  <c:v>0.55689942129629633</c:v>
                </c:pt>
                <c:pt idx="569">
                  <c:v>0.55690223379629633</c:v>
                </c:pt>
                <c:pt idx="570">
                  <c:v>0.55690568287037034</c:v>
                </c:pt>
                <c:pt idx="571">
                  <c:v>0.55690846064814814</c:v>
                </c:pt>
                <c:pt idx="572">
                  <c:v>0.55691199074074071</c:v>
                </c:pt>
                <c:pt idx="573">
                  <c:v>0.55691537037037031</c:v>
                </c:pt>
                <c:pt idx="574">
                  <c:v>0.55691888888888885</c:v>
                </c:pt>
                <c:pt idx="575">
                  <c:v>0.55692234953703701</c:v>
                </c:pt>
                <c:pt idx="576">
                  <c:v>0.55692594907407411</c:v>
                </c:pt>
                <c:pt idx="577">
                  <c:v>0.55692901620370372</c:v>
                </c:pt>
                <c:pt idx="578">
                  <c:v>0.55693266203703706</c:v>
                </c:pt>
                <c:pt idx="579">
                  <c:v>0.55693626157407405</c:v>
                </c:pt>
                <c:pt idx="580">
                  <c:v>0.55693979166666663</c:v>
                </c:pt>
                <c:pt idx="581">
                  <c:v>0.55694339120370373</c:v>
                </c:pt>
                <c:pt idx="582">
                  <c:v>0.55694649305555555</c:v>
                </c:pt>
                <c:pt idx="583">
                  <c:v>0.55695008101851851</c:v>
                </c:pt>
                <c:pt idx="584">
                  <c:v>0.5569538078703703</c:v>
                </c:pt>
                <c:pt idx="585">
                  <c:v>0.55695744212962961</c:v>
                </c:pt>
                <c:pt idx="586">
                  <c:v>0.55696050925925922</c:v>
                </c:pt>
                <c:pt idx="587">
                  <c:v>0.55696424768518515</c:v>
                </c:pt>
                <c:pt idx="588">
                  <c:v>0.55696791666666667</c:v>
                </c:pt>
                <c:pt idx="589">
                  <c:v>0.55697170138888896</c:v>
                </c:pt>
                <c:pt idx="590">
                  <c:v>0.55697533564814816</c:v>
                </c:pt>
                <c:pt idx="591">
                  <c:v>0.55697834490740739</c:v>
                </c:pt>
                <c:pt idx="592">
                  <c:v>0.55698179398148151</c:v>
                </c:pt>
                <c:pt idx="593">
                  <c:v>0.55698521990740735</c:v>
                </c:pt>
                <c:pt idx="594">
                  <c:v>0.55698875000000003</c:v>
                </c:pt>
                <c:pt idx="595">
                  <c:v>0.55699219907407405</c:v>
                </c:pt>
                <c:pt idx="596">
                  <c:v>0.55699508101851858</c:v>
                </c:pt>
                <c:pt idx="597">
                  <c:v>0.55699874999999999</c:v>
                </c:pt>
                <c:pt idx="598">
                  <c:v>0.55700246527777775</c:v>
                </c:pt>
                <c:pt idx="599">
                  <c:v>0.55700633101851849</c:v>
                </c:pt>
                <c:pt idx="600">
                  <c:v>0.55701005787037039</c:v>
                </c:pt>
                <c:pt idx="601">
                  <c:v>0.55701314814814817</c:v>
                </c:pt>
                <c:pt idx="602">
                  <c:v>0.55701690972222229</c:v>
                </c:pt>
                <c:pt idx="603">
                  <c:v>0.55702059027777773</c:v>
                </c:pt>
                <c:pt idx="604">
                  <c:v>0.55702435185185184</c:v>
                </c:pt>
                <c:pt idx="605">
                  <c:v>0.55702741898148145</c:v>
                </c:pt>
                <c:pt idx="606">
                  <c:v>0.55703111111111114</c:v>
                </c:pt>
                <c:pt idx="607">
                  <c:v>0.5570349189814815</c:v>
                </c:pt>
                <c:pt idx="608">
                  <c:v>0.55703865740740743</c:v>
                </c:pt>
                <c:pt idx="609">
                  <c:v>0.55704151620370368</c:v>
                </c:pt>
                <c:pt idx="610">
                  <c:v>0.55704494212962963</c:v>
                </c:pt>
                <c:pt idx="611">
                  <c:v>0.55704777777777781</c:v>
                </c:pt>
                <c:pt idx="612">
                  <c:v>0.55705127314814817</c:v>
                </c:pt>
                <c:pt idx="613">
                  <c:v>0.55705475694444451</c:v>
                </c:pt>
                <c:pt idx="614">
                  <c:v>0.55705847222222216</c:v>
                </c:pt>
                <c:pt idx="615">
                  <c:v>0.5570622453703703</c:v>
                </c:pt>
                <c:pt idx="616">
                  <c:v>0.5570653356481482</c:v>
                </c:pt>
                <c:pt idx="617">
                  <c:v>0.55706917824074076</c:v>
                </c:pt>
                <c:pt idx="618">
                  <c:v>0.55707281250000007</c:v>
                </c:pt>
                <c:pt idx="619">
                  <c:v>0.55707668981481484</c:v>
                </c:pt>
                <c:pt idx="620">
                  <c:v>0.55707973379629627</c:v>
                </c:pt>
                <c:pt idx="621">
                  <c:v>0.55708335648148155</c:v>
                </c:pt>
                <c:pt idx="622">
                  <c:v>0.55708718749999997</c:v>
                </c:pt>
                <c:pt idx="623">
                  <c:v>0.55709082175925928</c:v>
                </c:pt>
                <c:pt idx="624">
                  <c:v>0.5570939236111111</c:v>
                </c:pt>
                <c:pt idx="625">
                  <c:v>0.55709760416666665</c:v>
                </c:pt>
                <c:pt idx="626">
                  <c:v>0.55710124999999999</c:v>
                </c:pt>
                <c:pt idx="627">
                  <c:v>0.55710490740740737</c:v>
                </c:pt>
                <c:pt idx="628">
                  <c:v>0.55710775462962958</c:v>
                </c:pt>
                <c:pt idx="629">
                  <c:v>0.55711128472222227</c:v>
                </c:pt>
                <c:pt idx="630">
                  <c:v>0.55711406250000006</c:v>
                </c:pt>
                <c:pt idx="631">
                  <c:v>0.55711750000000004</c:v>
                </c:pt>
                <c:pt idx="632">
                  <c:v>0.55712082175925925</c:v>
                </c:pt>
                <c:pt idx="633">
                  <c:v>0.55712420138888896</c:v>
                </c:pt>
                <c:pt idx="634">
                  <c:v>0.55712771990740739</c:v>
                </c:pt>
                <c:pt idx="635">
                  <c:v>0.55713111111111113</c:v>
                </c:pt>
                <c:pt idx="636">
                  <c:v>0.55713391203703699</c:v>
                </c:pt>
                <c:pt idx="637">
                  <c:v>0.5571372916666667</c:v>
                </c:pt>
                <c:pt idx="638">
                  <c:v>0.55714010416666671</c:v>
                </c:pt>
                <c:pt idx="639">
                  <c:v>0.55714346064814813</c:v>
                </c:pt>
                <c:pt idx="640">
                  <c:v>0.55714689814814811</c:v>
                </c:pt>
                <c:pt idx="641">
                  <c:v>0.55715056712962963</c:v>
                </c:pt>
                <c:pt idx="642">
                  <c:v>0.55715424768518518</c:v>
                </c:pt>
                <c:pt idx="643">
                  <c:v>0.55715726851851854</c:v>
                </c:pt>
                <c:pt idx="644">
                  <c:v>0.55716083333333333</c:v>
                </c:pt>
                <c:pt idx="645">
                  <c:v>0.55716443287037032</c:v>
                </c:pt>
                <c:pt idx="646">
                  <c:v>0.55716820601851846</c:v>
                </c:pt>
                <c:pt idx="647">
                  <c:v>0.55717178240740739</c:v>
                </c:pt>
                <c:pt idx="648">
                  <c:v>0.55717488425925932</c:v>
                </c:pt>
                <c:pt idx="649">
                  <c:v>0.55717851851851852</c:v>
                </c:pt>
                <c:pt idx="650">
                  <c:v>0.55718211805555551</c:v>
                </c:pt>
                <c:pt idx="651">
                  <c:v>0.55718598379629636</c:v>
                </c:pt>
                <c:pt idx="652">
                  <c:v>0.55718907407407403</c:v>
                </c:pt>
                <c:pt idx="653">
                  <c:v>0.55719263888888892</c:v>
                </c:pt>
                <c:pt idx="654">
                  <c:v>0.55719637731481486</c:v>
                </c:pt>
                <c:pt idx="655">
                  <c:v>0.55719998842592589</c:v>
                </c:pt>
                <c:pt idx="656">
                  <c:v>0.55720370370370376</c:v>
                </c:pt>
                <c:pt idx="657">
                  <c:v>0.55720652777777779</c:v>
                </c:pt>
                <c:pt idx="658">
                  <c:v>0.55720996527777777</c:v>
                </c:pt>
                <c:pt idx="659">
                  <c:v>0.55721337962962958</c:v>
                </c:pt>
                <c:pt idx="660">
                  <c:v>0.55721674768518514</c:v>
                </c:pt>
                <c:pt idx="661">
                  <c:v>0.5572202083333333</c:v>
                </c:pt>
                <c:pt idx="662">
                  <c:v>0.55722372685185184</c:v>
                </c:pt>
                <c:pt idx="663">
                  <c:v>0.55722679398148145</c:v>
                </c:pt>
                <c:pt idx="664">
                  <c:v>0.55723046296296297</c:v>
                </c:pt>
                <c:pt idx="665">
                  <c:v>0.55723409722222217</c:v>
                </c:pt>
                <c:pt idx="666">
                  <c:v>0.55723777777777783</c:v>
                </c:pt>
                <c:pt idx="667">
                  <c:v>0.55724136574074079</c:v>
                </c:pt>
                <c:pt idx="668">
                  <c:v>0.55724452546296299</c:v>
                </c:pt>
                <c:pt idx="669">
                  <c:v>0.55724813657407413</c:v>
                </c:pt>
                <c:pt idx="670">
                  <c:v>0.55725171296296294</c:v>
                </c:pt>
                <c:pt idx="671">
                  <c:v>0.55725537037037032</c:v>
                </c:pt>
                <c:pt idx="672">
                  <c:v>0.55725842592592589</c:v>
                </c:pt>
                <c:pt idx="673">
                  <c:v>0.55726221064814818</c:v>
                </c:pt>
                <c:pt idx="674">
                  <c:v>0.55726586805555556</c:v>
                </c:pt>
                <c:pt idx="675">
                  <c:v>0.55726929398148151</c:v>
                </c:pt>
                <c:pt idx="676">
                  <c:v>0.55727273148148149</c:v>
                </c:pt>
                <c:pt idx="677">
                  <c:v>0.55727554398148149</c:v>
                </c:pt>
                <c:pt idx="678">
                  <c:v>0.55727916666666666</c:v>
                </c:pt>
                <c:pt idx="679">
                  <c:v>0.55728195601851849</c:v>
                </c:pt>
                <c:pt idx="680">
                  <c:v>0.55728577546296298</c:v>
                </c:pt>
                <c:pt idx="681">
                  <c:v>0.55728937499999998</c:v>
                </c:pt>
                <c:pt idx="682">
                  <c:v>0.55729298611111111</c:v>
                </c:pt>
                <c:pt idx="683">
                  <c:v>0.55729609953703707</c:v>
                </c:pt>
                <c:pt idx="684">
                  <c:v>0.55729968750000003</c:v>
                </c:pt>
                <c:pt idx="685">
                  <c:v>0.55730335648148144</c:v>
                </c:pt>
                <c:pt idx="686">
                  <c:v>0.55730702546296296</c:v>
                </c:pt>
                <c:pt idx="687">
                  <c:v>0.5573106712962963</c:v>
                </c:pt>
                <c:pt idx="688">
                  <c:v>0.55731381944444447</c:v>
                </c:pt>
                <c:pt idx="689">
                  <c:v>0.55731744212962964</c:v>
                </c:pt>
                <c:pt idx="690">
                  <c:v>0.55732108796296298</c:v>
                </c:pt>
                <c:pt idx="691">
                  <c:v>0.5573256134259259</c:v>
                </c:pt>
                <c:pt idx="692">
                  <c:v>0.55732872685185186</c:v>
                </c:pt>
                <c:pt idx="693">
                  <c:v>0.55733218750000002</c:v>
                </c:pt>
                <c:pt idx="694">
                  <c:v>0.55733557870370365</c:v>
                </c:pt>
                <c:pt idx="695">
                  <c:v>0.55733899305555556</c:v>
                </c:pt>
                <c:pt idx="696">
                  <c:v>0.55734241898148151</c:v>
                </c:pt>
                <c:pt idx="697">
                  <c:v>0.55734521990740737</c:v>
                </c:pt>
                <c:pt idx="698">
                  <c:v>0.55734865740740747</c:v>
                </c:pt>
                <c:pt idx="699">
                  <c:v>0.55735146990740747</c:v>
                </c:pt>
                <c:pt idx="700">
                  <c:v>0.55735505787037043</c:v>
                </c:pt>
                <c:pt idx="701">
                  <c:v>0.55735844907407406</c:v>
                </c:pt>
                <c:pt idx="702">
                  <c:v>0.55736185185185183</c:v>
                </c:pt>
                <c:pt idx="703">
                  <c:v>0.55736524305555557</c:v>
                </c:pt>
                <c:pt idx="704">
                  <c:v>0.55736866898148152</c:v>
                </c:pt>
                <c:pt idx="705">
                  <c:v>0.55737158564814815</c:v>
                </c:pt>
                <c:pt idx="706">
                  <c:v>0.55737527777777773</c:v>
                </c:pt>
                <c:pt idx="707">
                  <c:v>0.55737893518518522</c:v>
                </c:pt>
                <c:pt idx="708">
                  <c:v>0.5573825925925926</c:v>
                </c:pt>
                <c:pt idx="709">
                  <c:v>0.55738619212962959</c:v>
                </c:pt>
                <c:pt idx="710">
                  <c:v>0.55738929398148152</c:v>
                </c:pt>
                <c:pt idx="711">
                  <c:v>0.55739287037037044</c:v>
                </c:pt>
                <c:pt idx="712">
                  <c:v>0.55739653935185185</c:v>
                </c:pt>
                <c:pt idx="713">
                  <c:v>0.55740015046296298</c:v>
                </c:pt>
                <c:pt idx="714">
                  <c:v>0.55740319444444442</c:v>
                </c:pt>
                <c:pt idx="715">
                  <c:v>0.55740692129629632</c:v>
                </c:pt>
                <c:pt idx="716">
                  <c:v>0.55741052083333331</c:v>
                </c:pt>
                <c:pt idx="717">
                  <c:v>0.55741421296296301</c:v>
                </c:pt>
                <c:pt idx="718">
                  <c:v>0.5574178125</c:v>
                </c:pt>
                <c:pt idx="719">
                  <c:v>0.55742087962962961</c:v>
                </c:pt>
                <c:pt idx="720">
                  <c:v>0.55742460648148151</c:v>
                </c:pt>
                <c:pt idx="721">
                  <c:v>0.55742813657407408</c:v>
                </c:pt>
                <c:pt idx="722">
                  <c:v>0.55743165509259263</c:v>
                </c:pt>
                <c:pt idx="723">
                  <c:v>0.55743542824074077</c:v>
                </c:pt>
                <c:pt idx="724">
                  <c:v>0.55743825231481481</c:v>
                </c:pt>
                <c:pt idx="725">
                  <c:v>0.55744173611111114</c:v>
                </c:pt>
                <c:pt idx="726">
                  <c:v>0.55744515046296295</c:v>
                </c:pt>
                <c:pt idx="727">
                  <c:v>0.55744865740740746</c:v>
                </c:pt>
                <c:pt idx="728">
                  <c:v>0.55745222222222224</c:v>
                </c:pt>
                <c:pt idx="729">
                  <c:v>0.55745525462962964</c:v>
                </c:pt>
                <c:pt idx="730">
                  <c:v>0.55745902777777778</c:v>
                </c:pt>
                <c:pt idx="731">
                  <c:v>0.55746261574074074</c:v>
                </c:pt>
                <c:pt idx="732">
                  <c:v>0.55746618055555552</c:v>
                </c:pt>
                <c:pt idx="733">
                  <c:v>0.55746980324074069</c:v>
                </c:pt>
                <c:pt idx="734">
                  <c:v>0.55747282407407406</c:v>
                </c:pt>
                <c:pt idx="735">
                  <c:v>0.55747651620370375</c:v>
                </c:pt>
                <c:pt idx="736">
                  <c:v>0.55748009259259257</c:v>
                </c:pt>
                <c:pt idx="737">
                  <c:v>0.55748366898148149</c:v>
                </c:pt>
                <c:pt idx="738">
                  <c:v>0.55748729166666666</c:v>
                </c:pt>
                <c:pt idx="739">
                  <c:v>0.5574903703703703</c:v>
                </c:pt>
                <c:pt idx="740">
                  <c:v>0.5574939351851852</c:v>
                </c:pt>
                <c:pt idx="741">
                  <c:v>0.55749732638888883</c:v>
                </c:pt>
                <c:pt idx="742">
                  <c:v>0.55750079861111113</c:v>
                </c:pt>
                <c:pt idx="743">
                  <c:v>0.55750418981481487</c:v>
                </c:pt>
                <c:pt idx="744">
                  <c:v>0.55750704861111111</c:v>
                </c:pt>
                <c:pt idx="745">
                  <c:v>0.55751076388888887</c:v>
                </c:pt>
                <c:pt idx="746">
                  <c:v>0.55751387731481483</c:v>
                </c:pt>
                <c:pt idx="747">
                  <c:v>0.55751759259259259</c:v>
                </c:pt>
                <c:pt idx="748">
                  <c:v>0.55752127314814814</c:v>
                </c:pt>
                <c:pt idx="749">
                  <c:v>0.55752488425925928</c:v>
                </c:pt>
                <c:pt idx="750">
                  <c:v>0.55752807870370369</c:v>
                </c:pt>
                <c:pt idx="751">
                  <c:v>0.55753175925925924</c:v>
                </c:pt>
                <c:pt idx="752">
                  <c:v>0.55753548611111114</c:v>
                </c:pt>
                <c:pt idx="753">
                  <c:v>0.55753920138888891</c:v>
                </c:pt>
                <c:pt idx="754">
                  <c:v>0.55754217592592592</c:v>
                </c:pt>
                <c:pt idx="755">
                  <c:v>0.55754599537037042</c:v>
                </c:pt>
                <c:pt idx="756">
                  <c:v>0.55754967592592586</c:v>
                </c:pt>
                <c:pt idx="757">
                  <c:v>0.55755335648148152</c:v>
                </c:pt>
                <c:pt idx="758">
                  <c:v>0.55755697916666669</c:v>
                </c:pt>
                <c:pt idx="759">
                  <c:v>0.55755979166666669</c:v>
                </c:pt>
                <c:pt idx="760">
                  <c:v>0.55756331018518523</c:v>
                </c:pt>
                <c:pt idx="761">
                  <c:v>0.55756673611111107</c:v>
                </c:pt>
                <c:pt idx="762">
                  <c:v>0.55757015046296299</c:v>
                </c:pt>
                <c:pt idx="763">
                  <c:v>0.55757363425925932</c:v>
                </c:pt>
                <c:pt idx="764">
                  <c:v>0.55757709490740737</c:v>
                </c:pt>
                <c:pt idx="765">
                  <c:v>0.55758003472222228</c:v>
                </c:pt>
                <c:pt idx="766">
                  <c:v>0.55758344907407409</c:v>
                </c:pt>
                <c:pt idx="767">
                  <c:v>0.55758695601851849</c:v>
                </c:pt>
                <c:pt idx="768">
                  <c:v>0.55759038194444444</c:v>
                </c:pt>
                <c:pt idx="769">
                  <c:v>0.55759377314814818</c:v>
                </c:pt>
                <c:pt idx="770">
                  <c:v>0.55759721064814816</c:v>
                </c:pt>
                <c:pt idx="771">
                  <c:v>0.5576002893518518</c:v>
                </c:pt>
                <c:pt idx="772">
                  <c:v>0.55760400462962967</c:v>
                </c:pt>
                <c:pt idx="773">
                  <c:v>0.55760756944444445</c:v>
                </c:pt>
                <c:pt idx="774">
                  <c:v>0.55761125</c:v>
                </c:pt>
                <c:pt idx="775">
                  <c:v>0.55761502314814815</c:v>
                </c:pt>
                <c:pt idx="776">
                  <c:v>0.55761805555555555</c:v>
                </c:pt>
                <c:pt idx="777">
                  <c:v>0.55762187500000004</c:v>
                </c:pt>
                <c:pt idx="778">
                  <c:v>0.55762547453703704</c:v>
                </c:pt>
                <c:pt idx="779">
                  <c:v>0.55762899305555558</c:v>
                </c:pt>
                <c:pt idx="780">
                  <c:v>0.55763214120370364</c:v>
                </c:pt>
                <c:pt idx="781">
                  <c:v>0.55763590277777775</c:v>
                </c:pt>
                <c:pt idx="782">
                  <c:v>0.55763947916666667</c:v>
                </c:pt>
                <c:pt idx="783">
                  <c:v>0.5576431828703704</c:v>
                </c:pt>
                <c:pt idx="784">
                  <c:v>0.55764630787037039</c:v>
                </c:pt>
                <c:pt idx="785">
                  <c:v>0.55765012731481478</c:v>
                </c:pt>
                <c:pt idx="786">
                  <c:v>0.55765387731481486</c:v>
                </c:pt>
                <c:pt idx="787">
                  <c:v>0.55765748842592588</c:v>
                </c:pt>
                <c:pt idx="788">
                  <c:v>0.55766096064814807</c:v>
                </c:pt>
                <c:pt idx="789">
                  <c:v>0.5576639351851852</c:v>
                </c:pt>
                <c:pt idx="790">
                  <c:v>0.55766753472222219</c:v>
                </c:pt>
                <c:pt idx="791">
                  <c:v>0.55767099537037035</c:v>
                </c:pt>
                <c:pt idx="792">
                  <c:v>0.55767464120370369</c:v>
                </c:pt>
                <c:pt idx="793">
                  <c:v>0.55767850694444443</c:v>
                </c:pt>
                <c:pt idx="794">
                  <c:v>0.55768159722222221</c:v>
                </c:pt>
                <c:pt idx="795">
                  <c:v>0.55768542824074074</c:v>
                </c:pt>
                <c:pt idx="796">
                  <c:v>0.55768909722222226</c:v>
                </c:pt>
                <c:pt idx="797">
                  <c:v>0.55769267361111108</c:v>
                </c:pt>
                <c:pt idx="798">
                  <c:v>0.55769597222222222</c:v>
                </c:pt>
                <c:pt idx="799">
                  <c:v>0.55769967592592595</c:v>
                </c:pt>
                <c:pt idx="800">
                  <c:v>0.55770348379629631</c:v>
                </c:pt>
                <c:pt idx="801">
                  <c:v>0.55770712962962965</c:v>
                </c:pt>
                <c:pt idx="802">
                  <c:v>0.55771025462962964</c:v>
                </c:pt>
                <c:pt idx="803">
                  <c:v>0.5577140625</c:v>
                </c:pt>
                <c:pt idx="804">
                  <c:v>0.55771775462962958</c:v>
                </c:pt>
                <c:pt idx="805">
                  <c:v>0.55772123842592591</c:v>
                </c:pt>
                <c:pt idx="806">
                  <c:v>0.55772418981481475</c:v>
                </c:pt>
                <c:pt idx="807">
                  <c:v>0.55772765046296302</c:v>
                </c:pt>
                <c:pt idx="808">
                  <c:v>0.55773068287037042</c:v>
                </c:pt>
                <c:pt idx="809">
                  <c:v>0.55773416666666664</c:v>
                </c:pt>
                <c:pt idx="810">
                  <c:v>0.55773803240740738</c:v>
                </c:pt>
                <c:pt idx="811">
                  <c:v>0.55774175925925928</c:v>
                </c:pt>
                <c:pt idx="812">
                  <c:v>0.55774490740740734</c:v>
                </c:pt>
                <c:pt idx="813">
                  <c:v>0.55774865740740742</c:v>
                </c:pt>
                <c:pt idx="814">
                  <c:v>0.55775229166666673</c:v>
                </c:pt>
                <c:pt idx="815">
                  <c:v>0.55775608796296294</c:v>
                </c:pt>
                <c:pt idx="816">
                  <c:v>0.55775921296296294</c:v>
                </c:pt>
                <c:pt idx="817">
                  <c:v>0.5577629629629629</c:v>
                </c:pt>
                <c:pt idx="818">
                  <c:v>0.55776668981481481</c:v>
                </c:pt>
                <c:pt idx="819">
                  <c:v>0.55777030092592594</c:v>
                </c:pt>
                <c:pt idx="820">
                  <c:v>0.5577740162037037</c:v>
                </c:pt>
                <c:pt idx="821">
                  <c:v>0.55777730324074071</c:v>
                </c:pt>
                <c:pt idx="822">
                  <c:v>0.55778104166666664</c:v>
                </c:pt>
                <c:pt idx="823">
                  <c:v>0.55778454861111115</c:v>
                </c:pt>
                <c:pt idx="824">
                  <c:v>0.5577880092592592</c:v>
                </c:pt>
                <c:pt idx="825">
                  <c:v>0.55779089120370373</c:v>
                </c:pt>
                <c:pt idx="826">
                  <c:v>0.55779430555555554</c:v>
                </c:pt>
                <c:pt idx="827">
                  <c:v>0.55779717592592593</c:v>
                </c:pt>
                <c:pt idx="828">
                  <c:v>0.55780063657407408</c:v>
                </c:pt>
                <c:pt idx="829">
                  <c:v>0.55780407407407406</c:v>
                </c:pt>
                <c:pt idx="830">
                  <c:v>0.55780756944444443</c:v>
                </c:pt>
                <c:pt idx="831">
                  <c:v>0.55781099537037038</c:v>
                </c:pt>
                <c:pt idx="832">
                  <c:v>0.55781383101851845</c:v>
                </c:pt>
                <c:pt idx="833">
                  <c:v>0.55781728009259257</c:v>
                </c:pt>
                <c:pt idx="834">
                  <c:v>0.55782011574074075</c:v>
                </c:pt>
                <c:pt idx="835">
                  <c:v>0.55782358796296294</c:v>
                </c:pt>
                <c:pt idx="836">
                  <c:v>0.55782726851851849</c:v>
                </c:pt>
                <c:pt idx="837">
                  <c:v>0.55783100694444443</c:v>
                </c:pt>
                <c:pt idx="838">
                  <c:v>0.55783472222222219</c:v>
                </c:pt>
                <c:pt idx="839">
                  <c:v>0.55783782407407412</c:v>
                </c:pt>
                <c:pt idx="840">
                  <c:v>0.5578416435185185</c:v>
                </c:pt>
                <c:pt idx="841">
                  <c:v>0.55784537037037041</c:v>
                </c:pt>
                <c:pt idx="842">
                  <c:v>0.55784899305555558</c:v>
                </c:pt>
                <c:pt idx="843">
                  <c:v>0.55785217592592595</c:v>
                </c:pt>
                <c:pt idx="844">
                  <c:v>0.5578558217592593</c:v>
                </c:pt>
                <c:pt idx="845">
                  <c:v>0.55785961805555562</c:v>
                </c:pt>
                <c:pt idx="846">
                  <c:v>0.55786327546296299</c:v>
                </c:pt>
                <c:pt idx="847">
                  <c:v>0.55786633101851846</c:v>
                </c:pt>
                <c:pt idx="848">
                  <c:v>0.55787004629629633</c:v>
                </c:pt>
                <c:pt idx="849">
                  <c:v>0.55787373842592591</c:v>
                </c:pt>
                <c:pt idx="850">
                  <c:v>0.55787747685185185</c:v>
                </c:pt>
                <c:pt idx="851">
                  <c:v>0.55788111111111116</c:v>
                </c:pt>
                <c:pt idx="852">
                  <c:v>0.55788399305555558</c:v>
                </c:pt>
                <c:pt idx="853">
                  <c:v>0.55788753472222219</c:v>
                </c:pt>
                <c:pt idx="854">
                  <c:v>0.55789098379629631</c:v>
                </c:pt>
                <c:pt idx="855">
                  <c:v>0.55789452546296292</c:v>
                </c:pt>
                <c:pt idx="856">
                  <c:v>0.55789800925925925</c:v>
                </c:pt>
                <c:pt idx="857">
                  <c:v>0.55790101851851859</c:v>
                </c:pt>
                <c:pt idx="858">
                  <c:v>0.55790483796296297</c:v>
                </c:pt>
                <c:pt idx="859">
                  <c:v>0.55790853009259256</c:v>
                </c:pt>
                <c:pt idx="860">
                  <c:v>0.55791223379629629</c:v>
                </c:pt>
                <c:pt idx="861">
                  <c:v>0.55791534722222225</c:v>
                </c:pt>
                <c:pt idx="862">
                  <c:v>0.55791896990740741</c:v>
                </c:pt>
                <c:pt idx="863">
                  <c:v>0.5579227893518518</c:v>
                </c:pt>
                <c:pt idx="864">
                  <c:v>0.55792645833333332</c:v>
                </c:pt>
                <c:pt idx="865">
                  <c:v>0.55793018518518511</c:v>
                </c:pt>
                <c:pt idx="866">
                  <c:v>0.55793340277777781</c:v>
                </c:pt>
                <c:pt idx="867">
                  <c:v>0.55793707175925922</c:v>
                </c:pt>
                <c:pt idx="868">
                  <c:v>0.55794086805555554</c:v>
                </c:pt>
                <c:pt idx="869">
                  <c:v>0.55794434027777784</c:v>
                </c:pt>
                <c:pt idx="870">
                  <c:v>0.55794723379629629</c:v>
                </c:pt>
                <c:pt idx="871">
                  <c:v>0.55795070601851848</c:v>
                </c:pt>
                <c:pt idx="872">
                  <c:v>0.5579564930555555</c:v>
                </c:pt>
                <c:pt idx="873">
                  <c:v>0.55795998842592598</c:v>
                </c:pt>
                <c:pt idx="874">
                  <c:v>0.55796372685185192</c:v>
                </c:pt>
                <c:pt idx="875">
                  <c:v>0.55796740740740736</c:v>
                </c:pt>
                <c:pt idx="876">
                  <c:v>0.55797043981481476</c:v>
                </c:pt>
                <c:pt idx="877">
                  <c:v>0.55797414351851848</c:v>
                </c:pt>
                <c:pt idx="878">
                  <c:v>0.55797789351851856</c:v>
                </c:pt>
                <c:pt idx="879">
                  <c:v>0.55798181712962969</c:v>
                </c:pt>
                <c:pt idx="880">
                  <c:v>0.55798498842592592</c:v>
                </c:pt>
                <c:pt idx="881">
                  <c:v>0.55798875000000003</c:v>
                </c:pt>
                <c:pt idx="882">
                  <c:v>0.55799238425925923</c:v>
                </c:pt>
                <c:pt idx="883">
                  <c:v>0.55799590277777777</c:v>
                </c:pt>
                <c:pt idx="884">
                  <c:v>0.55799966435185189</c:v>
                </c:pt>
                <c:pt idx="885">
                  <c:v>0.55800277777777774</c:v>
                </c:pt>
                <c:pt idx="886">
                  <c:v>0.55800652777777782</c:v>
                </c:pt>
                <c:pt idx="887">
                  <c:v>0.55801008101851857</c:v>
                </c:pt>
                <c:pt idx="888">
                  <c:v>0.55801353009259258</c:v>
                </c:pt>
                <c:pt idx="889">
                  <c:v>0.55801643518518518</c:v>
                </c:pt>
                <c:pt idx="890">
                  <c:v>0.5580198842592593</c:v>
                </c:pt>
                <c:pt idx="891">
                  <c:v>0.55802274305555555</c:v>
                </c:pt>
                <c:pt idx="892">
                  <c:v>0.55802618055555553</c:v>
                </c:pt>
                <c:pt idx="893">
                  <c:v>0.55802960648148148</c:v>
                </c:pt>
                <c:pt idx="894">
                  <c:v>0.55803314814814808</c:v>
                </c:pt>
                <c:pt idx="895">
                  <c:v>0.55803664351851856</c:v>
                </c:pt>
                <c:pt idx="896">
                  <c:v>0.55803957175925933</c:v>
                </c:pt>
                <c:pt idx="897">
                  <c:v>0.55804299768518517</c:v>
                </c:pt>
                <c:pt idx="898">
                  <c:v>0.55804584490740738</c:v>
                </c:pt>
                <c:pt idx="899">
                  <c:v>0.55804930555555554</c:v>
                </c:pt>
                <c:pt idx="900">
                  <c:v>0.55805296296296303</c:v>
                </c:pt>
                <c:pt idx="901">
                  <c:v>0.55805682870370366</c:v>
                </c:pt>
                <c:pt idx="902">
                  <c:v>0.55806050925925932</c:v>
                </c:pt>
                <c:pt idx="903">
                  <c:v>0.55806359953703699</c:v>
                </c:pt>
                <c:pt idx="904">
                  <c:v>0.55806734953703707</c:v>
                </c:pt>
                <c:pt idx="905">
                  <c:v>0.55807104166666666</c:v>
                </c:pt>
                <c:pt idx="906">
                  <c:v>0.55807474537037038</c:v>
                </c:pt>
                <c:pt idx="907">
                  <c:v>0.55807783564814817</c:v>
                </c:pt>
                <c:pt idx="908">
                  <c:v>0.55808151620370372</c:v>
                </c:pt>
                <c:pt idx="909">
                  <c:v>0.55808543981481484</c:v>
                </c:pt>
                <c:pt idx="910">
                  <c:v>0.55808903935185183</c:v>
                </c:pt>
                <c:pt idx="911">
                  <c:v>0.55809208333333327</c:v>
                </c:pt>
                <c:pt idx="912">
                  <c:v>0.55809579861111114</c:v>
                </c:pt>
                <c:pt idx="913">
                  <c:v>0.55809946759259266</c:v>
                </c:pt>
                <c:pt idx="914">
                  <c:v>0.55810328703703704</c:v>
                </c:pt>
                <c:pt idx="915">
                  <c:v>0.55810638888888886</c:v>
                </c:pt>
                <c:pt idx="916">
                  <c:v>0.55810984953703702</c:v>
                </c:pt>
                <c:pt idx="917">
                  <c:v>0.55811326388888893</c:v>
                </c:pt>
                <c:pt idx="918">
                  <c:v>0.55811672453703698</c:v>
                </c:pt>
                <c:pt idx="919">
                  <c:v>0.55812028935185187</c:v>
                </c:pt>
                <c:pt idx="920">
                  <c:v>0.55812378472222224</c:v>
                </c:pt>
                <c:pt idx="921">
                  <c:v>0.55812686342592588</c:v>
                </c:pt>
                <c:pt idx="922">
                  <c:v>0.55813055555555557</c:v>
                </c:pt>
                <c:pt idx="923">
                  <c:v>0.55813420138888892</c:v>
                </c:pt>
                <c:pt idx="924">
                  <c:v>0.55813795138888889</c:v>
                </c:pt>
                <c:pt idx="925">
                  <c:v>0.55814116898148147</c:v>
                </c:pt>
                <c:pt idx="926">
                  <c:v>0.55814483796296299</c:v>
                </c:pt>
                <c:pt idx="927">
                  <c:v>0.55814863425925931</c:v>
                </c:pt>
                <c:pt idx="928">
                  <c:v>0.55815230324074072</c:v>
                </c:pt>
                <c:pt idx="929">
                  <c:v>0.55815606481481483</c:v>
                </c:pt>
                <c:pt idx="930">
                  <c:v>0.55815917824074079</c:v>
                </c:pt>
                <c:pt idx="931">
                  <c:v>0.55816296296296297</c:v>
                </c:pt>
                <c:pt idx="932">
                  <c:v>0.55816688657407409</c:v>
                </c:pt>
                <c:pt idx="933">
                  <c:v>0.55816981481481476</c:v>
                </c:pt>
                <c:pt idx="934">
                  <c:v>0.55817326388888888</c:v>
                </c:pt>
                <c:pt idx="935">
                  <c:v>0.5581761111111111</c:v>
                </c:pt>
                <c:pt idx="936">
                  <c:v>0.55817954861111108</c:v>
                </c:pt>
                <c:pt idx="937">
                  <c:v>0.55818300925925923</c:v>
                </c:pt>
                <c:pt idx="938">
                  <c:v>0.55818665509259258</c:v>
                </c:pt>
                <c:pt idx="939">
                  <c:v>0.55819048611111111</c:v>
                </c:pt>
                <c:pt idx="940">
                  <c:v>0.55819359953703707</c:v>
                </c:pt>
                <c:pt idx="941">
                  <c:v>0.55819725694444444</c:v>
                </c:pt>
                <c:pt idx="942">
                  <c:v>0.55820104166666662</c:v>
                </c:pt>
                <c:pt idx="943">
                  <c:v>0.55820474537037035</c:v>
                </c:pt>
                <c:pt idx="944">
                  <c:v>0.55820780092592592</c:v>
                </c:pt>
                <c:pt idx="945">
                  <c:v>0.55821153935185186</c:v>
                </c:pt>
                <c:pt idx="946">
                  <c:v>0.5582151851851852</c:v>
                </c:pt>
                <c:pt idx="947">
                  <c:v>0.55821899305555556</c:v>
                </c:pt>
                <c:pt idx="948">
                  <c:v>0.55822210648148152</c:v>
                </c:pt>
                <c:pt idx="949">
                  <c:v>0.55822572916666668</c:v>
                </c:pt>
                <c:pt idx="950">
                  <c:v>0.5582293981481482</c:v>
                </c:pt>
                <c:pt idx="951">
                  <c:v>0.55823313657407414</c:v>
                </c:pt>
                <c:pt idx="952">
                  <c:v>0.55823667824074075</c:v>
                </c:pt>
                <c:pt idx="953">
                  <c:v>0.55823954861111114</c:v>
                </c:pt>
                <c:pt idx="954">
                  <c:v>0.55824299768518515</c:v>
                </c:pt>
                <c:pt idx="955">
                  <c:v>0.55824646990740734</c:v>
                </c:pt>
                <c:pt idx="956">
                  <c:v>0.55824994212962964</c:v>
                </c:pt>
                <c:pt idx="957">
                  <c:v>0.55825355324074077</c:v>
                </c:pt>
                <c:pt idx="958">
                  <c:v>0.55825700231481479</c:v>
                </c:pt>
                <c:pt idx="959">
                  <c:v>0.55825986111111114</c:v>
                </c:pt>
                <c:pt idx="960">
                  <c:v>0.55826326388888892</c:v>
                </c:pt>
                <c:pt idx="961">
                  <c:v>0.55826671296296293</c:v>
                </c:pt>
                <c:pt idx="962">
                  <c:v>0.55827025462962965</c:v>
                </c:pt>
                <c:pt idx="963">
                  <c:v>0.55827373842592587</c:v>
                </c:pt>
                <c:pt idx="964">
                  <c:v>0.55827736111111115</c:v>
                </c:pt>
                <c:pt idx="965">
                  <c:v>0.55828054398148141</c:v>
                </c:pt>
                <c:pt idx="966">
                  <c:v>0.55828422453703708</c:v>
                </c:pt>
                <c:pt idx="967">
                  <c:v>0.55828813657407406</c:v>
                </c:pt>
                <c:pt idx="968">
                  <c:v>0.55829195601851855</c:v>
                </c:pt>
                <c:pt idx="969">
                  <c:v>0.55829510416666672</c:v>
                </c:pt>
                <c:pt idx="970">
                  <c:v>0.55829891203703708</c:v>
                </c:pt>
                <c:pt idx="971">
                  <c:v>0.55830260416666666</c:v>
                </c:pt>
                <c:pt idx="972">
                  <c:v>0.55830640046296298</c:v>
                </c:pt>
                <c:pt idx="973">
                  <c:v>0.55830944444444441</c:v>
                </c:pt>
                <c:pt idx="974">
                  <c:v>0.55831309027777776</c:v>
                </c:pt>
                <c:pt idx="975">
                  <c:v>0.5583168634259259</c:v>
                </c:pt>
                <c:pt idx="976">
                  <c:v>0.55832053240740742</c:v>
                </c:pt>
                <c:pt idx="977">
                  <c:v>0.55832361111111106</c:v>
                </c:pt>
                <c:pt idx="978">
                  <c:v>0.55832730324074076</c:v>
                </c:pt>
                <c:pt idx="979">
                  <c:v>0.5583309490740741</c:v>
                </c:pt>
                <c:pt idx="980">
                  <c:v>0.55833459490740733</c:v>
                </c:pt>
                <c:pt idx="981">
                  <c:v>0.55833814814814808</c:v>
                </c:pt>
                <c:pt idx="982">
                  <c:v>0.55834103009259262</c:v>
                </c:pt>
                <c:pt idx="983">
                  <c:v>0.55834450231481481</c:v>
                </c:pt>
                <c:pt idx="984">
                  <c:v>0.55834822916666671</c:v>
                </c:pt>
                <c:pt idx="985">
                  <c:v>0.55835210648148148</c:v>
                </c:pt>
                <c:pt idx="986">
                  <c:v>0.55835528935185186</c:v>
                </c:pt>
                <c:pt idx="987">
                  <c:v>0.55835905092592586</c:v>
                </c:pt>
                <c:pt idx="988">
                  <c:v>0.55836275462962959</c:v>
                </c:pt>
                <c:pt idx="989">
                  <c:v>0.55836641203703696</c:v>
                </c:pt>
                <c:pt idx="990">
                  <c:v>0.5583702083333334</c:v>
                </c:pt>
                <c:pt idx="991">
                  <c:v>0.558373275462963</c:v>
                </c:pt>
                <c:pt idx="992">
                  <c:v>0.55837701388888894</c:v>
                </c:pt>
                <c:pt idx="993">
                  <c:v>0.55838083333333333</c:v>
                </c:pt>
                <c:pt idx="994">
                  <c:v>0.55838456018518523</c:v>
                </c:pt>
                <c:pt idx="995">
                  <c:v>0.55838766203703705</c:v>
                </c:pt>
                <c:pt idx="996">
                  <c:v>0.55839143518518519</c:v>
                </c:pt>
                <c:pt idx="997">
                  <c:v>0.5583950694444445</c:v>
                </c:pt>
                <c:pt idx="998">
                  <c:v>0.55839862268518525</c:v>
                </c:pt>
                <c:pt idx="999">
                  <c:v>0.55840151620370371</c:v>
                </c:pt>
                <c:pt idx="1000">
                  <c:v>0.55840510416666667</c:v>
                </c:pt>
                <c:pt idx="1001">
                  <c:v>0.55840862268518521</c:v>
                </c:pt>
                <c:pt idx="1002">
                  <c:v>0.55841215277777778</c:v>
                </c:pt>
                <c:pt idx="1003">
                  <c:v>0.55841599537037034</c:v>
                </c:pt>
                <c:pt idx="1004">
                  <c:v>0.55841912037037034</c:v>
                </c:pt>
                <c:pt idx="1005">
                  <c:v>0.55842288194444445</c:v>
                </c:pt>
                <c:pt idx="1006">
                  <c:v>0.55842652777777779</c:v>
                </c:pt>
                <c:pt idx="1007">
                  <c:v>0.5584302546296297</c:v>
                </c:pt>
                <c:pt idx="1008">
                  <c:v>0.55843358796296294</c:v>
                </c:pt>
                <c:pt idx="1009">
                  <c:v>0.55843728009259264</c:v>
                </c:pt>
                <c:pt idx="1010">
                  <c:v>0.55844097222222222</c:v>
                </c:pt>
                <c:pt idx="1011">
                  <c:v>0.55844474537037037</c:v>
                </c:pt>
                <c:pt idx="1012">
                  <c:v>0.55844785879629633</c:v>
                </c:pt>
                <c:pt idx="1013">
                  <c:v>0.5584517361111111</c:v>
                </c:pt>
                <c:pt idx="1014">
                  <c:v>0.55845542824074068</c:v>
                </c:pt>
                <c:pt idx="1015">
                  <c:v>0.55845913194444441</c:v>
                </c:pt>
                <c:pt idx="1016">
                  <c:v>0.5584621296296296</c:v>
                </c:pt>
                <c:pt idx="1017">
                  <c:v>0.55846560185185179</c:v>
                </c:pt>
                <c:pt idx="1018">
                  <c:v>0.55846856481481477</c:v>
                </c:pt>
                <c:pt idx="1019">
                  <c:v>0.55847203703703707</c:v>
                </c:pt>
                <c:pt idx="1020">
                  <c:v>0.55847553240740744</c:v>
                </c:pt>
                <c:pt idx="1021">
                  <c:v>0.55847906250000001</c:v>
                </c:pt>
                <c:pt idx="1022">
                  <c:v>0.5584825347222222</c:v>
                </c:pt>
                <c:pt idx="1023">
                  <c:v>0.55848542824074077</c:v>
                </c:pt>
                <c:pt idx="1024">
                  <c:v>0.55848887731481478</c:v>
                </c:pt>
                <c:pt idx="1025">
                  <c:v>0.55849238425925929</c:v>
                </c:pt>
                <c:pt idx="1026">
                  <c:v>0.5584958333333333</c:v>
                </c:pt>
                <c:pt idx="1027">
                  <c:v>0.55849927083333328</c:v>
                </c:pt>
                <c:pt idx="1028">
                  <c:v>0.5585028125</c:v>
                </c:pt>
                <c:pt idx="1029">
                  <c:v>0.55850589120370364</c:v>
                </c:pt>
                <c:pt idx="1030">
                  <c:v>0.55850972222222228</c:v>
                </c:pt>
                <c:pt idx="1031">
                  <c:v>0.55851333333333331</c:v>
                </c:pt>
                <c:pt idx="1032">
                  <c:v>0.55851700231481483</c:v>
                </c:pt>
                <c:pt idx="1033">
                  <c:v>0.55852015046296299</c:v>
                </c:pt>
                <c:pt idx="1034">
                  <c:v>0.55852383101851855</c:v>
                </c:pt>
                <c:pt idx="1035">
                  <c:v>0.55852759259259266</c:v>
                </c:pt>
                <c:pt idx="1036">
                  <c:v>0.55853122685185186</c:v>
                </c:pt>
                <c:pt idx="1037">
                  <c:v>0.55853494212962962</c:v>
                </c:pt>
                <c:pt idx="1038">
                  <c:v>0.55853813657407414</c:v>
                </c:pt>
                <c:pt idx="1039">
                  <c:v>0.55854194444444449</c:v>
                </c:pt>
                <c:pt idx="1040">
                  <c:v>0.55854564814814811</c:v>
                </c:pt>
                <c:pt idx="1041">
                  <c:v>0.55854932870370366</c:v>
                </c:pt>
                <c:pt idx="1042">
                  <c:v>0.55855243055555559</c:v>
                </c:pt>
                <c:pt idx="1043">
                  <c:v>0.55855615740740738</c:v>
                </c:pt>
                <c:pt idx="1044">
                  <c:v>0.55855973379629631</c:v>
                </c:pt>
                <c:pt idx="1045">
                  <c:v>0.5585632060185185</c:v>
                </c:pt>
                <c:pt idx="1046">
                  <c:v>0.55856666666666666</c:v>
                </c:pt>
                <c:pt idx="1047">
                  <c:v>0.5585695833333334</c:v>
                </c:pt>
                <c:pt idx="1048">
                  <c:v>0.55857307870370365</c:v>
                </c:pt>
                <c:pt idx="1049">
                  <c:v>0.55857657407407413</c:v>
                </c:pt>
                <c:pt idx="1050">
                  <c:v>0.55858030092592592</c:v>
                </c:pt>
                <c:pt idx="1051">
                  <c:v>0.55858386574074081</c:v>
                </c:pt>
                <c:pt idx="1052">
                  <c:v>0.55858697916666666</c:v>
                </c:pt>
                <c:pt idx="1053">
                  <c:v>0.55859092592592596</c:v>
                </c:pt>
                <c:pt idx="1054">
                  <c:v>0.55859464120370372</c:v>
                </c:pt>
                <c:pt idx="1055">
                  <c:v>0.55859833333333331</c:v>
                </c:pt>
                <c:pt idx="1056">
                  <c:v>0.55860159722222225</c:v>
                </c:pt>
                <c:pt idx="1057">
                  <c:v>0.55860520833333338</c:v>
                </c:pt>
                <c:pt idx="1058">
                  <c:v>0.5586090393518518</c:v>
                </c:pt>
                <c:pt idx="1059">
                  <c:v>0.55861274305555553</c:v>
                </c:pt>
                <c:pt idx="1060">
                  <c:v>0.5586157986111111</c:v>
                </c:pt>
                <c:pt idx="1061">
                  <c:v>0.55861945601851859</c:v>
                </c:pt>
                <c:pt idx="1062">
                  <c:v>0.55862292824074078</c:v>
                </c:pt>
                <c:pt idx="1063">
                  <c:v>0.55862646990740739</c:v>
                </c:pt>
                <c:pt idx="1064">
                  <c:v>0.55862996527777775</c:v>
                </c:pt>
                <c:pt idx="1065">
                  <c:v>0.55863282407407411</c:v>
                </c:pt>
                <c:pt idx="1066">
                  <c:v>0.55863627314814812</c:v>
                </c:pt>
                <c:pt idx="1067">
                  <c:v>0.55863937499999994</c:v>
                </c:pt>
                <c:pt idx="1068">
                  <c:v>0.55864314814814808</c:v>
                </c:pt>
                <c:pt idx="1069">
                  <c:v>0.55864680555555557</c:v>
                </c:pt>
                <c:pt idx="1070">
                  <c:v>0.55865042824074074</c:v>
                </c:pt>
                <c:pt idx="1071">
                  <c:v>0.55865355324074073</c:v>
                </c:pt>
                <c:pt idx="1072">
                  <c:v>0.55865730324074081</c:v>
                </c:pt>
                <c:pt idx="1073">
                  <c:v>0.55866105324074067</c:v>
                </c:pt>
                <c:pt idx="1074">
                  <c:v>0.55866478009259257</c:v>
                </c:pt>
                <c:pt idx="1075">
                  <c:v>0.558667824074074</c:v>
                </c:pt>
                <c:pt idx="1076">
                  <c:v>0.55867171296296292</c:v>
                </c:pt>
                <c:pt idx="1077">
                  <c:v>0.55867534722222223</c:v>
                </c:pt>
                <c:pt idx="1078">
                  <c:v>0.55867908564814817</c:v>
                </c:pt>
                <c:pt idx="1079">
                  <c:v>0.55868245370370373</c:v>
                </c:pt>
                <c:pt idx="1080">
                  <c:v>0.5586859490740741</c:v>
                </c:pt>
                <c:pt idx="1081">
                  <c:v>0.55868946759259253</c:v>
                </c:pt>
                <c:pt idx="1082">
                  <c:v>0.55869293981481483</c:v>
                </c:pt>
                <c:pt idx="1083">
                  <c:v>0.55869643518518519</c:v>
                </c:pt>
                <c:pt idx="1084">
                  <c:v>0.55869929398148155</c:v>
                </c:pt>
                <c:pt idx="1085">
                  <c:v>0.55870275462962959</c:v>
                </c:pt>
                <c:pt idx="1086">
                  <c:v>0.55870562499999998</c:v>
                </c:pt>
                <c:pt idx="1087">
                  <c:v>0.55870907407407411</c:v>
                </c:pt>
                <c:pt idx="1088">
                  <c:v>0.55871266203703707</c:v>
                </c:pt>
                <c:pt idx="1089">
                  <c:v>0.55871613425925926</c:v>
                </c:pt>
                <c:pt idx="1090">
                  <c:v>0.55871960648148145</c:v>
                </c:pt>
                <c:pt idx="1091">
                  <c:v>0.55872250000000001</c:v>
                </c:pt>
                <c:pt idx="1092">
                  <c:v>0.5587259722222222</c:v>
                </c:pt>
                <c:pt idx="1093">
                  <c:v>0.55872918981481479</c:v>
                </c:pt>
                <c:pt idx="1094">
                  <c:v>0.55873289351851851</c:v>
                </c:pt>
                <c:pt idx="1095">
                  <c:v>0.55873660879629627</c:v>
                </c:pt>
                <c:pt idx="1096">
                  <c:v>0.55874037037037039</c:v>
                </c:pt>
                <c:pt idx="1097">
                  <c:v>0.55874353009259259</c:v>
                </c:pt>
                <c:pt idx="1098">
                  <c:v>0.5587472916666667</c:v>
                </c:pt>
                <c:pt idx="1099">
                  <c:v>0.55875100694444446</c:v>
                </c:pt>
                <c:pt idx="1100">
                  <c:v>0.55875468750000001</c:v>
                </c:pt>
                <c:pt idx="1101">
                  <c:v>0.55875788194444442</c:v>
                </c:pt>
                <c:pt idx="1102">
                  <c:v>0.55876156249999998</c:v>
                </c:pt>
                <c:pt idx="1103">
                  <c:v>0.55876540509259265</c:v>
                </c:pt>
                <c:pt idx="1104">
                  <c:v>0.55876903935185185</c:v>
                </c:pt>
                <c:pt idx="1105">
                  <c:v>0.55877217592592598</c:v>
                </c:pt>
                <c:pt idx="1106">
                  <c:v>0.55877592592592595</c:v>
                </c:pt>
                <c:pt idx="1107">
                  <c:v>0.55877958333333333</c:v>
                </c:pt>
                <c:pt idx="1108">
                  <c:v>0.55878334490740744</c:v>
                </c:pt>
                <c:pt idx="1109">
                  <c:v>0.55878624999999993</c:v>
                </c:pt>
                <c:pt idx="1110">
                  <c:v>0.55878974537037041</c:v>
                </c:pt>
                <c:pt idx="1111">
                  <c:v>0.5587927430555556</c:v>
                </c:pt>
                <c:pt idx="1112">
                  <c:v>0.55879624999999999</c:v>
                </c:pt>
                <c:pt idx="1113">
                  <c:v>0.55879983796296295</c:v>
                </c:pt>
                <c:pt idx="1114">
                  <c:v>0.55880355324074071</c:v>
                </c:pt>
                <c:pt idx="1115">
                  <c:v>0.55880670138888888</c:v>
                </c:pt>
                <c:pt idx="1116">
                  <c:v>0.55881042824074079</c:v>
                </c:pt>
                <c:pt idx="1117">
                  <c:v>0.55881415509259258</c:v>
                </c:pt>
                <c:pt idx="1118">
                  <c:v>0.55881799768518514</c:v>
                </c:pt>
                <c:pt idx="1119">
                  <c:v>0.55882116898148149</c:v>
                </c:pt>
                <c:pt idx="1120">
                  <c:v>0.55882494212962963</c:v>
                </c:pt>
                <c:pt idx="1121">
                  <c:v>0.55882877314814816</c:v>
                </c:pt>
                <c:pt idx="1122">
                  <c:v>0.5588325115740741</c:v>
                </c:pt>
                <c:pt idx="1123">
                  <c:v>0.55883564814814812</c:v>
                </c:pt>
                <c:pt idx="1124">
                  <c:v>0.55883944444444444</c:v>
                </c:pt>
                <c:pt idx="1125">
                  <c:v>0.55884319444444441</c:v>
                </c:pt>
                <c:pt idx="1126">
                  <c:v>0.55884680555555555</c:v>
                </c:pt>
                <c:pt idx="1127">
                  <c:v>0.55885027777777785</c:v>
                </c:pt>
                <c:pt idx="1128">
                  <c:v>0.5588531712962963</c:v>
                </c:pt>
                <c:pt idx="1129">
                  <c:v>0.55885672453703705</c:v>
                </c:pt>
                <c:pt idx="1130">
                  <c:v>0.55886020833333327</c:v>
                </c:pt>
                <c:pt idx="1131">
                  <c:v>0.55886385416666673</c:v>
                </c:pt>
                <c:pt idx="1132">
                  <c:v>0.55886748842592593</c:v>
                </c:pt>
                <c:pt idx="1133">
                  <c:v>0.55887064814814813</c:v>
                </c:pt>
                <c:pt idx="1134">
                  <c:v>0.55887440972222224</c:v>
                </c:pt>
                <c:pt idx="1135">
                  <c:v>0.55887815972222221</c:v>
                </c:pt>
                <c:pt idx="1136">
                  <c:v>0.55888193287037036</c:v>
                </c:pt>
                <c:pt idx="1137">
                  <c:v>0.55888766203703699</c:v>
                </c:pt>
                <c:pt idx="1138">
                  <c:v>0.55889137731481486</c:v>
                </c:pt>
                <c:pt idx="1139">
                  <c:v>0.55889510416666666</c:v>
                </c:pt>
                <c:pt idx="1140">
                  <c:v>0.55889888888888895</c:v>
                </c:pt>
                <c:pt idx="1141">
                  <c:v>0.55890261574074074</c:v>
                </c:pt>
                <c:pt idx="1142">
                  <c:v>0.55890578703703697</c:v>
                </c:pt>
                <c:pt idx="1143">
                  <c:v>0.55890962962962965</c:v>
                </c:pt>
                <c:pt idx="1144">
                  <c:v>0.55891312500000001</c:v>
                </c:pt>
                <c:pt idx="1145">
                  <c:v>0.55891664351851855</c:v>
                </c:pt>
                <c:pt idx="1146">
                  <c:v>0.5589196296296296</c:v>
                </c:pt>
                <c:pt idx="1147">
                  <c:v>0.55892312499999997</c:v>
                </c:pt>
                <c:pt idx="1148">
                  <c:v>0.55892674768518524</c:v>
                </c:pt>
                <c:pt idx="1149">
                  <c:v>0.55893031250000003</c:v>
                </c:pt>
                <c:pt idx="1150">
                  <c:v>0.55893380787037039</c:v>
                </c:pt>
                <c:pt idx="1151">
                  <c:v>0.55893668981481481</c:v>
                </c:pt>
                <c:pt idx="1152">
                  <c:v>0.55894017361111115</c:v>
                </c:pt>
                <c:pt idx="1153">
                  <c:v>0.55894317129629634</c:v>
                </c:pt>
                <c:pt idx="1154">
                  <c:v>0.55894665509259256</c:v>
                </c:pt>
                <c:pt idx="1155">
                  <c:v>0.55895021990740734</c:v>
                </c:pt>
                <c:pt idx="1156">
                  <c:v>0.55895371527777782</c:v>
                </c:pt>
                <c:pt idx="1157">
                  <c:v>0.55895745370370375</c:v>
                </c:pt>
                <c:pt idx="1158">
                  <c:v>0.55896075231481479</c:v>
                </c:pt>
                <c:pt idx="1159">
                  <c:v>0.55896443287037034</c:v>
                </c:pt>
                <c:pt idx="1160">
                  <c:v>0.55896812499999993</c:v>
                </c:pt>
                <c:pt idx="1161">
                  <c:v>0.55897185185185183</c:v>
                </c:pt>
                <c:pt idx="1162">
                  <c:v>0.55897497685185182</c:v>
                </c:pt>
                <c:pt idx="1163">
                  <c:v>0.55897878472222218</c:v>
                </c:pt>
                <c:pt idx="1164">
                  <c:v>0.55898244212962966</c:v>
                </c:pt>
                <c:pt idx="1165">
                  <c:v>0.5589860532407408</c:v>
                </c:pt>
                <c:pt idx="1166">
                  <c:v>0.55898916666666665</c:v>
                </c:pt>
                <c:pt idx="1167">
                  <c:v>0.55899291666666662</c:v>
                </c:pt>
                <c:pt idx="1168">
                  <c:v>0.55899674768518526</c:v>
                </c:pt>
                <c:pt idx="1169">
                  <c:v>0.55900047453703705</c:v>
                </c:pt>
                <c:pt idx="1170">
                  <c:v>0.55900354166666666</c:v>
                </c:pt>
                <c:pt idx="1171">
                  <c:v>0.5590072800925926</c:v>
                </c:pt>
                <c:pt idx="1172">
                  <c:v>0.55901096064814815</c:v>
                </c:pt>
                <c:pt idx="1173">
                  <c:v>0.55901449074074072</c:v>
                </c:pt>
                <c:pt idx="1174">
                  <c:v>0.55901793981481485</c:v>
                </c:pt>
                <c:pt idx="1175">
                  <c:v>0.55902081018518512</c:v>
                </c:pt>
                <c:pt idx="1176">
                  <c:v>0.55902427083333339</c:v>
                </c:pt>
                <c:pt idx="1177">
                  <c:v>0.55902774305555558</c:v>
                </c:pt>
                <c:pt idx="1178">
                  <c:v>0.55903158564814814</c:v>
                </c:pt>
                <c:pt idx="1179">
                  <c:v>0.55903531249999994</c:v>
                </c:pt>
                <c:pt idx="1180">
                  <c:v>0.55903847222222225</c:v>
                </c:pt>
                <c:pt idx="1181">
                  <c:v>0.55904225694444443</c:v>
                </c:pt>
                <c:pt idx="1182">
                  <c:v>0.55904601851851854</c:v>
                </c:pt>
                <c:pt idx="1183">
                  <c:v>0.55904979166666668</c:v>
                </c:pt>
                <c:pt idx="1184">
                  <c:v>0.55905298611111109</c:v>
                </c:pt>
                <c:pt idx="1185">
                  <c:v>0.55905690972222222</c:v>
                </c:pt>
                <c:pt idx="1186">
                  <c:v>0.55906093749999997</c:v>
                </c:pt>
                <c:pt idx="1187">
                  <c:v>0.55906406249999996</c:v>
                </c:pt>
                <c:pt idx="1188">
                  <c:v>0.55906788194444446</c:v>
                </c:pt>
                <c:pt idx="1189">
                  <c:v>0.55907177083333337</c:v>
                </c:pt>
                <c:pt idx="1190">
                  <c:v>0.55907526620370374</c:v>
                </c:pt>
                <c:pt idx="1191">
                  <c:v>0.55907883101851852</c:v>
                </c:pt>
                <c:pt idx="1192">
                  <c:v>0.55908174768518515</c:v>
                </c:pt>
                <c:pt idx="1193">
                  <c:v>0.55908524305555563</c:v>
                </c:pt>
                <c:pt idx="1194">
                  <c:v>0.55908877314814809</c:v>
                </c:pt>
                <c:pt idx="1195">
                  <c:v>0.55909251157407402</c:v>
                </c:pt>
                <c:pt idx="1196">
                  <c:v>0.55909636574074073</c:v>
                </c:pt>
                <c:pt idx="1197">
                  <c:v>0.55909947916666669</c:v>
                </c:pt>
                <c:pt idx="1198">
                  <c:v>0.55910320601851848</c:v>
                </c:pt>
                <c:pt idx="1199">
                  <c:v>0.55910719907407402</c:v>
                </c:pt>
                <c:pt idx="1200">
                  <c:v>0.55911089120370372</c:v>
                </c:pt>
                <c:pt idx="1201">
                  <c:v>0.55911402777777774</c:v>
                </c:pt>
                <c:pt idx="1202">
                  <c:v>0.55911778935185186</c:v>
                </c:pt>
                <c:pt idx="1203">
                  <c:v>0.55912151620370365</c:v>
                </c:pt>
                <c:pt idx="1204">
                  <c:v>0.55912534722222229</c:v>
                </c:pt>
                <c:pt idx="1205">
                  <c:v>0.55912846064814814</c:v>
                </c:pt>
                <c:pt idx="1206">
                  <c:v>0.5591321759259259</c:v>
                </c:pt>
                <c:pt idx="1207">
                  <c:v>0.55913597222222222</c:v>
                </c:pt>
                <c:pt idx="1208">
                  <c:v>0.55913946759259259</c:v>
                </c:pt>
                <c:pt idx="1209">
                  <c:v>0.55914243055555557</c:v>
                </c:pt>
                <c:pt idx="1210">
                  <c:v>0.55914594907407411</c:v>
                </c:pt>
                <c:pt idx="1211">
                  <c:v>0.55914945601851851</c:v>
                </c:pt>
                <c:pt idx="1212">
                  <c:v>0.55915313657407406</c:v>
                </c:pt>
                <c:pt idx="1213">
                  <c:v>0.55915680555555558</c:v>
                </c:pt>
                <c:pt idx="1214">
                  <c:v>0.55915979166666674</c:v>
                </c:pt>
                <c:pt idx="1215">
                  <c:v>0.55916336805555555</c:v>
                </c:pt>
                <c:pt idx="1216">
                  <c:v>0.55916695601851851</c:v>
                </c:pt>
                <c:pt idx="1217">
                  <c:v>0.55917062500000003</c:v>
                </c:pt>
                <c:pt idx="1218">
                  <c:v>0.55917417824074078</c:v>
                </c:pt>
                <c:pt idx="1219">
                  <c:v>0.55917712962962962</c:v>
                </c:pt>
                <c:pt idx="1220">
                  <c:v>0.55918084490740738</c:v>
                </c:pt>
                <c:pt idx="1221">
                  <c:v>0.55918453703703708</c:v>
                </c:pt>
                <c:pt idx="1222">
                  <c:v>0.55918842592592599</c:v>
                </c:pt>
                <c:pt idx="1223">
                  <c:v>0.55919151620370366</c:v>
                </c:pt>
                <c:pt idx="1224">
                  <c:v>0.55919530092592595</c:v>
                </c:pt>
                <c:pt idx="1225">
                  <c:v>0.55919900462962968</c:v>
                </c:pt>
                <c:pt idx="1226">
                  <c:v>0.55920280092592589</c:v>
                </c:pt>
                <c:pt idx="1227">
                  <c:v>0.55920598379629627</c:v>
                </c:pt>
                <c:pt idx="1228">
                  <c:v>0.5592096875</c:v>
                </c:pt>
                <c:pt idx="1229">
                  <c:v>0.55921341435185179</c:v>
                </c:pt>
                <c:pt idx="1230">
                  <c:v>0.55921723379629629</c:v>
                </c:pt>
                <c:pt idx="1231">
                  <c:v>0.55922038194444446</c:v>
                </c:pt>
                <c:pt idx="1232">
                  <c:v>0.55922413194444442</c:v>
                </c:pt>
                <c:pt idx="1233">
                  <c:v>0.55922789351851854</c:v>
                </c:pt>
                <c:pt idx="1234">
                  <c:v>0.55923158564814812</c:v>
                </c:pt>
                <c:pt idx="1235">
                  <c:v>0.55923525462962964</c:v>
                </c:pt>
                <c:pt idx="1236">
                  <c:v>0.55923817129629627</c:v>
                </c:pt>
                <c:pt idx="1237">
                  <c:v>0.55924166666666664</c:v>
                </c:pt>
                <c:pt idx="1238">
                  <c:v>0.55924513888888894</c:v>
                </c:pt>
                <c:pt idx="1239">
                  <c:v>0.55924865740740748</c:v>
                </c:pt>
                <c:pt idx="1240">
                  <c:v>0.5592522685185185</c:v>
                </c:pt>
                <c:pt idx="1241">
                  <c:v>0.55925550925925926</c:v>
                </c:pt>
                <c:pt idx="1242">
                  <c:v>0.55925917824074067</c:v>
                </c:pt>
                <c:pt idx="1243">
                  <c:v>0.55926293981481479</c:v>
                </c:pt>
                <c:pt idx="1244">
                  <c:v>0.55926666666666669</c:v>
                </c:pt>
                <c:pt idx="1245">
                  <c:v>0.5592697337962963</c:v>
                </c:pt>
                <c:pt idx="1246">
                  <c:v>0.5592734953703703</c:v>
                </c:pt>
                <c:pt idx="1247">
                  <c:v>0.55927717592592596</c:v>
                </c:pt>
                <c:pt idx="1248">
                  <c:v>0.55928109953703709</c:v>
                </c:pt>
                <c:pt idx="1249">
                  <c:v>0.55928417824074073</c:v>
                </c:pt>
                <c:pt idx="1250">
                  <c:v>0.5592880208333334</c:v>
                </c:pt>
                <c:pt idx="1251">
                  <c:v>0.55929197916666673</c:v>
                </c:pt>
                <c:pt idx="1252">
                  <c:v>0.55929563657407411</c:v>
                </c:pt>
                <c:pt idx="1253">
                  <c:v>0.55929853009259256</c:v>
                </c:pt>
                <c:pt idx="1254">
                  <c:v>0.55930201388888889</c:v>
                </c:pt>
                <c:pt idx="1255">
                  <c:v>0.55930549768518512</c:v>
                </c:pt>
                <c:pt idx="1256">
                  <c:v>0.55930913194444443</c:v>
                </c:pt>
                <c:pt idx="1257">
                  <c:v>0.55931268518518518</c:v>
                </c:pt>
                <c:pt idx="1258">
                  <c:v>0.55931641203703697</c:v>
                </c:pt>
                <c:pt idx="1259">
                  <c:v>0.55931961805555552</c:v>
                </c:pt>
                <c:pt idx="1260">
                  <c:v>0.55932335648148146</c:v>
                </c:pt>
                <c:pt idx="1261">
                  <c:v>0.5593272222222222</c:v>
                </c:pt>
                <c:pt idx="1262">
                  <c:v>0.55933033564814816</c:v>
                </c:pt>
                <c:pt idx="1263">
                  <c:v>0.5593339814814815</c:v>
                </c:pt>
                <c:pt idx="1264">
                  <c:v>0.55933769675925926</c:v>
                </c:pt>
                <c:pt idx="1265">
                  <c:v>0.5593414351851852</c:v>
                </c:pt>
                <c:pt idx="1266">
                  <c:v>0.55934521990740738</c:v>
                </c:pt>
                <c:pt idx="1267">
                  <c:v>0.55934835648148151</c:v>
                </c:pt>
                <c:pt idx="1268">
                  <c:v>0.55935210648148148</c:v>
                </c:pt>
                <c:pt idx="1269">
                  <c:v>0.55935606481481481</c:v>
                </c:pt>
                <c:pt idx="1270">
                  <c:v>0.55935983796296296</c:v>
                </c:pt>
                <c:pt idx="1271">
                  <c:v>0.55936273148148141</c:v>
                </c:pt>
                <c:pt idx="1272">
                  <c:v>0.55936622685185189</c:v>
                </c:pt>
                <c:pt idx="1273">
                  <c:v>0.55936975694444446</c:v>
                </c:pt>
                <c:pt idx="1274">
                  <c:v>0.55937350694444443</c:v>
                </c:pt>
                <c:pt idx="1275">
                  <c:v>0.55937660879629625</c:v>
                </c:pt>
                <c:pt idx="1276">
                  <c:v>0.55938011574074076</c:v>
                </c:pt>
                <c:pt idx="1277">
                  <c:v>0.55938356481481477</c:v>
                </c:pt>
                <c:pt idx="1278">
                  <c:v>0.5593870486111111</c:v>
                </c:pt>
                <c:pt idx="1279">
                  <c:v>0.55939063657407406</c:v>
                </c:pt>
                <c:pt idx="1280">
                  <c:v>0.55939413194444443</c:v>
                </c:pt>
                <c:pt idx="1281">
                  <c:v>0.55939708333333338</c:v>
                </c:pt>
                <c:pt idx="1282">
                  <c:v>0.55940061342592595</c:v>
                </c:pt>
                <c:pt idx="1283">
                  <c:v>0.55940421296296294</c:v>
                </c:pt>
                <c:pt idx="1284">
                  <c:v>0.55940822916666666</c:v>
                </c:pt>
                <c:pt idx="1285">
                  <c:v>0.55941141203703704</c:v>
                </c:pt>
                <c:pt idx="1286">
                  <c:v>0.55941516203703701</c:v>
                </c:pt>
                <c:pt idx="1287">
                  <c:v>0.55941893518518515</c:v>
                </c:pt>
                <c:pt idx="1288">
                  <c:v>0.55942269675925926</c:v>
                </c:pt>
                <c:pt idx="1289">
                  <c:v>0.55942581018518511</c:v>
                </c:pt>
                <c:pt idx="1290">
                  <c:v>0.5594294675925926</c:v>
                </c:pt>
                <c:pt idx="1291">
                  <c:v>0.55943317129629633</c:v>
                </c:pt>
                <c:pt idx="1292">
                  <c:v>0.55943715277777784</c:v>
                </c:pt>
                <c:pt idx="1293">
                  <c:v>0.55944025462962965</c:v>
                </c:pt>
                <c:pt idx="1294">
                  <c:v>0.55944391203703703</c:v>
                </c:pt>
                <c:pt idx="1295">
                  <c:v>0.55944774305555556</c:v>
                </c:pt>
                <c:pt idx="1296">
                  <c:v>0.55945141203703697</c:v>
                </c:pt>
                <c:pt idx="1297">
                  <c:v>0.55945517361111108</c:v>
                </c:pt>
                <c:pt idx="1298">
                  <c:v>0.55945826388888886</c:v>
                </c:pt>
                <c:pt idx="1299">
                  <c:v>0.55946203703703701</c:v>
                </c:pt>
                <c:pt idx="1300">
                  <c:v>0.55946562499999997</c:v>
                </c:pt>
                <c:pt idx="1301">
                  <c:v>0.55946913194444448</c:v>
                </c:pt>
                <c:pt idx="1302">
                  <c:v>0.55947207175925928</c:v>
                </c:pt>
                <c:pt idx="1303">
                  <c:v>0.55947561342592589</c:v>
                </c:pt>
                <c:pt idx="1304">
                  <c:v>0.55947913194444443</c:v>
                </c:pt>
                <c:pt idx="1305">
                  <c:v>0.55948303240740738</c:v>
                </c:pt>
                <c:pt idx="1306">
                  <c:v>0.55948672453703707</c:v>
                </c:pt>
                <c:pt idx="1307">
                  <c:v>0.55948994212962966</c:v>
                </c:pt>
                <c:pt idx="1308">
                  <c:v>0.55949379629629636</c:v>
                </c:pt>
                <c:pt idx="1309">
                  <c:v>0.55949759259259257</c:v>
                </c:pt>
                <c:pt idx="1310">
                  <c:v>0.55950141203703707</c:v>
                </c:pt>
                <c:pt idx="1311">
                  <c:v>0.5595045486111111</c:v>
                </c:pt>
                <c:pt idx="1312">
                  <c:v>0.55950846064814808</c:v>
                </c:pt>
                <c:pt idx="1313">
                  <c:v>0.55951225694444451</c:v>
                </c:pt>
                <c:pt idx="1314">
                  <c:v>0.55951603009259265</c:v>
                </c:pt>
                <c:pt idx="1315">
                  <c:v>0.55951924768518524</c:v>
                </c:pt>
                <c:pt idx="1316">
                  <c:v>0.55952305555555559</c:v>
                </c:pt>
                <c:pt idx="1317">
                  <c:v>0.55952658564814817</c:v>
                </c:pt>
                <c:pt idx="1318">
                  <c:v>0.55953018518518516</c:v>
                </c:pt>
                <c:pt idx="1319">
                  <c:v>0.55953315972222228</c:v>
                </c:pt>
                <c:pt idx="1320">
                  <c:v>0.55953666666666668</c:v>
                </c:pt>
                <c:pt idx="1321">
                  <c:v>0.55954020833333329</c:v>
                </c:pt>
                <c:pt idx="1322">
                  <c:v>0.55954398148148143</c:v>
                </c:pt>
                <c:pt idx="1323">
                  <c:v>0.55954777777777776</c:v>
                </c:pt>
                <c:pt idx="1324">
                  <c:v>0.55955091435185189</c:v>
                </c:pt>
                <c:pt idx="1325">
                  <c:v>0.55955474537037031</c:v>
                </c:pt>
                <c:pt idx="1326">
                  <c:v>0.55955844907407404</c:v>
                </c:pt>
                <c:pt idx="1327">
                  <c:v>0.55956221064814815</c:v>
                </c:pt>
                <c:pt idx="1328">
                  <c:v>0.559565324074074</c:v>
                </c:pt>
                <c:pt idx="1329">
                  <c:v>0.55956907407407408</c:v>
                </c:pt>
                <c:pt idx="1330">
                  <c:v>0.55957276620370366</c:v>
                </c:pt>
                <c:pt idx="1331">
                  <c:v>0.55957677083333335</c:v>
                </c:pt>
                <c:pt idx="1332">
                  <c:v>0.55957987268518516</c:v>
                </c:pt>
                <c:pt idx="1333">
                  <c:v>0.55958357638888889</c:v>
                </c:pt>
                <c:pt idx="1334">
                  <c:v>0.5595874305555556</c:v>
                </c:pt>
                <c:pt idx="1335">
                  <c:v>0.55959091435185182</c:v>
                </c:pt>
                <c:pt idx="1336">
                  <c:v>0.55959393518518519</c:v>
                </c:pt>
                <c:pt idx="1337">
                  <c:v>0.55959746527777776</c:v>
                </c:pt>
                <c:pt idx="1338">
                  <c:v>0.55960096064814813</c:v>
                </c:pt>
                <c:pt idx="1339">
                  <c:v>0.55960450231481484</c:v>
                </c:pt>
                <c:pt idx="1340">
                  <c:v>0.55960806712962963</c:v>
                </c:pt>
                <c:pt idx="1341">
                  <c:v>0.5596111226851852</c:v>
                </c:pt>
                <c:pt idx="1342">
                  <c:v>0.55961466435185192</c:v>
                </c:pt>
                <c:pt idx="1343">
                  <c:v>0.55961817129629632</c:v>
                </c:pt>
                <c:pt idx="1344">
                  <c:v>0.55962167824074072</c:v>
                </c:pt>
                <c:pt idx="1345">
                  <c:v>0.55962533564814809</c:v>
                </c:pt>
                <c:pt idx="1346">
                  <c:v>0.5596289699074074</c:v>
                </c:pt>
                <c:pt idx="1347">
                  <c:v>0.55963217592592596</c:v>
                </c:pt>
                <c:pt idx="1348">
                  <c:v>0.55963593750000007</c:v>
                </c:pt>
                <c:pt idx="1349">
                  <c:v>0.55964008101851859</c:v>
                </c:pt>
                <c:pt idx="1350">
                  <c:v>0.55964329861111117</c:v>
                </c:pt>
                <c:pt idx="1351">
                  <c:v>0.55964715277777777</c:v>
                </c:pt>
                <c:pt idx="1352">
                  <c:v>0.55965092592592591</c:v>
                </c:pt>
                <c:pt idx="1353">
                  <c:v>0.55965471064814809</c:v>
                </c:pt>
                <c:pt idx="1354">
                  <c:v>0.55965792824074068</c:v>
                </c:pt>
                <c:pt idx="1355">
                  <c:v>0.55966167824074076</c:v>
                </c:pt>
                <c:pt idx="1356">
                  <c:v>0.55966546296296293</c:v>
                </c:pt>
                <c:pt idx="1357">
                  <c:v>0.55966940972222223</c:v>
                </c:pt>
                <c:pt idx="1358">
                  <c:v>0.5596725578703704</c:v>
                </c:pt>
                <c:pt idx="1359">
                  <c:v>0.55967633101851855</c:v>
                </c:pt>
                <c:pt idx="1360">
                  <c:v>0.55968006944444448</c:v>
                </c:pt>
                <c:pt idx="1361">
                  <c:v>0.55968386574074069</c:v>
                </c:pt>
                <c:pt idx="1362">
                  <c:v>0.55968706018518521</c:v>
                </c:pt>
                <c:pt idx="1363">
                  <c:v>0.55969057870370376</c:v>
                </c:pt>
                <c:pt idx="1364">
                  <c:v>0.55969408564814815</c:v>
                </c:pt>
                <c:pt idx="1365">
                  <c:v>0.5596976388888889</c:v>
                </c:pt>
                <c:pt idx="1366">
                  <c:v>0.55970059027777774</c:v>
                </c:pt>
                <c:pt idx="1367">
                  <c:v>0.55970424768518512</c:v>
                </c:pt>
                <c:pt idx="1368">
                  <c:v>0.55970802083333326</c:v>
                </c:pt>
                <c:pt idx="1369">
                  <c:v>0.5597117592592592</c:v>
                </c:pt>
                <c:pt idx="1370">
                  <c:v>0.5597157060185185</c:v>
                </c:pt>
                <c:pt idx="1371">
                  <c:v>0.55971888888888888</c:v>
                </c:pt>
                <c:pt idx="1372">
                  <c:v>0.55972273148148155</c:v>
                </c:pt>
                <c:pt idx="1373">
                  <c:v>0.55972667824074074</c:v>
                </c:pt>
                <c:pt idx="1374">
                  <c:v>0.55972984953703697</c:v>
                </c:pt>
                <c:pt idx="1375">
                  <c:v>0.55973373842592589</c:v>
                </c:pt>
                <c:pt idx="1376">
                  <c:v>0.55973773148148143</c:v>
                </c:pt>
                <c:pt idx="1377">
                  <c:v>0.55974185185185188</c:v>
                </c:pt>
                <c:pt idx="1378">
                  <c:v>0.55974803240740745</c:v>
                </c:pt>
                <c:pt idx="1379">
                  <c:v>0.55975197916666664</c:v>
                </c:pt>
                <c:pt idx="1380">
                  <c:v>0.55975574074074075</c:v>
                </c:pt>
                <c:pt idx="1381">
                  <c:v>0.55975888888888892</c:v>
                </c:pt>
                <c:pt idx="1382">
                  <c:v>0.5597627083333333</c:v>
                </c:pt>
                <c:pt idx="1383">
                  <c:v>0.55976643518518521</c:v>
                </c:pt>
                <c:pt idx="1384">
                  <c:v>0.5597702893518518</c:v>
                </c:pt>
                <c:pt idx="1385">
                  <c:v>0.55977375000000007</c:v>
                </c:pt>
                <c:pt idx="1386">
                  <c:v>0.55977771990740743</c:v>
                </c:pt>
                <c:pt idx="1387">
                  <c:v>0.55978171296296297</c:v>
                </c:pt>
                <c:pt idx="1388">
                  <c:v>0.55978524305555555</c:v>
                </c:pt>
                <c:pt idx="1389">
                  <c:v>0.5597891782407407</c:v>
                </c:pt>
                <c:pt idx="1390">
                  <c:v>0.55979302083333338</c:v>
                </c:pt>
                <c:pt idx="1391">
                  <c:v>0.55979701388888892</c:v>
                </c:pt>
                <c:pt idx="1392">
                  <c:v>0.55980079861111109</c:v>
                </c:pt>
                <c:pt idx="1393">
                  <c:v>0.55980459490740742</c:v>
                </c:pt>
                <c:pt idx="1394">
                  <c:v>0.55980851851851854</c:v>
                </c:pt>
                <c:pt idx="1395">
                  <c:v>0.55981239583333331</c:v>
                </c:pt>
                <c:pt idx="1396">
                  <c:v>0.5598159606481482</c:v>
                </c:pt>
                <c:pt idx="1397">
                  <c:v>0.55981953703703702</c:v>
                </c:pt>
                <c:pt idx="1398">
                  <c:v>0.55982254629629635</c:v>
                </c:pt>
                <c:pt idx="1399">
                  <c:v>0.55982622685185179</c:v>
                </c:pt>
                <c:pt idx="1400">
                  <c:v>0.55982989583333331</c:v>
                </c:pt>
                <c:pt idx="1401">
                  <c:v>0.55983362268518522</c:v>
                </c:pt>
                <c:pt idx="1402">
                  <c:v>0.55983677083333327</c:v>
                </c:pt>
                <c:pt idx="1403">
                  <c:v>0.55984048611111115</c:v>
                </c:pt>
                <c:pt idx="1404">
                  <c:v>0.55984417824074073</c:v>
                </c:pt>
                <c:pt idx="1405">
                  <c:v>0.55984781250000004</c:v>
                </c:pt>
                <c:pt idx="1406">
                  <c:v>0.55985141203703703</c:v>
                </c:pt>
                <c:pt idx="1407">
                  <c:v>0.55985466435185183</c:v>
                </c:pt>
                <c:pt idx="1408">
                  <c:v>0.55985864583333333</c:v>
                </c:pt>
                <c:pt idx="1409">
                  <c:v>0.55986251157407407</c:v>
                </c:pt>
                <c:pt idx="1410">
                  <c:v>0.5598658680555556</c:v>
                </c:pt>
                <c:pt idx="1411">
                  <c:v>0.55986975694444441</c:v>
                </c:pt>
                <c:pt idx="1412">
                  <c:v>0.55987370370370371</c:v>
                </c:pt>
                <c:pt idx="1413">
                  <c:v>0.55987763888888886</c:v>
                </c:pt>
                <c:pt idx="1414">
                  <c:v>0.55988093750000001</c:v>
                </c:pt>
                <c:pt idx="1415">
                  <c:v>0.55988491898148152</c:v>
                </c:pt>
                <c:pt idx="1416">
                  <c:v>0.5598888657407407</c:v>
                </c:pt>
                <c:pt idx="1417">
                  <c:v>0.55989223379629627</c:v>
                </c:pt>
                <c:pt idx="1418">
                  <c:v>0.55989633101851854</c:v>
                </c:pt>
                <c:pt idx="1419">
                  <c:v>0.55990018518518514</c:v>
                </c:pt>
                <c:pt idx="1420">
                  <c:v>0.5599034259259259</c:v>
                </c:pt>
                <c:pt idx="1421">
                  <c:v>0.55990734953703702</c:v>
                </c:pt>
                <c:pt idx="1422">
                  <c:v>0.55991123842592594</c:v>
                </c:pt>
                <c:pt idx="1423">
                  <c:v>0.55991486111111111</c:v>
                </c:pt>
                <c:pt idx="1424">
                  <c:v>0.55991799768518524</c:v>
                </c:pt>
                <c:pt idx="1425">
                  <c:v>0.55992162037037041</c:v>
                </c:pt>
                <c:pt idx="1426">
                  <c:v>0.55992531249999999</c:v>
                </c:pt>
                <c:pt idx="1427">
                  <c:v>0.5599289120370371</c:v>
                </c:pt>
                <c:pt idx="1428">
                  <c:v>0.55993277777777772</c:v>
                </c:pt>
                <c:pt idx="1429">
                  <c:v>0.55993619212962964</c:v>
                </c:pt>
                <c:pt idx="1430">
                  <c:v>0.55994005787037038</c:v>
                </c:pt>
                <c:pt idx="1431">
                  <c:v>0.55994392361111112</c:v>
                </c:pt>
                <c:pt idx="1432">
                  <c:v>0.55994730324074071</c:v>
                </c:pt>
                <c:pt idx="1433">
                  <c:v>0.55995118055555559</c:v>
                </c:pt>
                <c:pt idx="1434">
                  <c:v>0.55995495370370374</c:v>
                </c:pt>
                <c:pt idx="1435">
                  <c:v>0.55995893518518514</c:v>
                </c:pt>
                <c:pt idx="1436">
                  <c:v>0.55996284722222223</c:v>
                </c:pt>
                <c:pt idx="1437">
                  <c:v>0.55996681712962959</c:v>
                </c:pt>
                <c:pt idx="1438">
                  <c:v>0.55997031250000007</c:v>
                </c:pt>
                <c:pt idx="1439">
                  <c:v>0.55997412037037042</c:v>
                </c:pt>
                <c:pt idx="1440">
                  <c:v>0.55997780092592586</c:v>
                </c:pt>
                <c:pt idx="1441">
                  <c:v>0.55998140046296296</c:v>
                </c:pt>
                <c:pt idx="1442">
                  <c:v>0.55998442129629633</c:v>
                </c:pt>
                <c:pt idx="1443">
                  <c:v>0.55998802083333332</c:v>
                </c:pt>
                <c:pt idx="1444">
                  <c:v>0.55999166666666667</c:v>
                </c:pt>
                <c:pt idx="1445">
                  <c:v>0.55999561342592596</c:v>
                </c:pt>
                <c:pt idx="1446">
                  <c:v>0.55999887731481479</c:v>
                </c:pt>
                <c:pt idx="1447">
                  <c:v>0.56000275462962967</c:v>
                </c:pt>
                <c:pt idx="1448">
                  <c:v>0.56000673611111107</c:v>
                </c:pt>
                <c:pt idx="1449">
                  <c:v>0.56001046296296297</c:v>
                </c:pt>
                <c:pt idx="1450">
                  <c:v>0.56001373842592594</c:v>
                </c:pt>
                <c:pt idx="1451">
                  <c:v>0.56001770833333331</c:v>
                </c:pt>
                <c:pt idx="1452">
                  <c:v>0.56002144675925924</c:v>
                </c:pt>
                <c:pt idx="1453">
                  <c:v>0.56002532407407413</c:v>
                </c:pt>
                <c:pt idx="1454">
                  <c:v>0.5600287268518519</c:v>
                </c:pt>
                <c:pt idx="1455">
                  <c:v>0.56003262731481485</c:v>
                </c:pt>
                <c:pt idx="1456">
                  <c:v>0.56003671296296298</c:v>
                </c:pt>
                <c:pt idx="1457">
                  <c:v>0.56003982638888894</c:v>
                </c:pt>
                <c:pt idx="1458">
                  <c:v>0.56004342592592593</c:v>
                </c:pt>
                <c:pt idx="1459">
                  <c:v>0.56004706018518513</c:v>
                </c:pt>
                <c:pt idx="1460">
                  <c:v>0.56005067129629627</c:v>
                </c:pt>
                <c:pt idx="1461">
                  <c:v>0.56005368055555549</c:v>
                </c:pt>
                <c:pt idx="1462">
                  <c:v>0.56005729166666673</c:v>
                </c:pt>
                <c:pt idx="1463">
                  <c:v>0.5600609143518519</c:v>
                </c:pt>
                <c:pt idx="1464">
                  <c:v>0.56006458333333331</c:v>
                </c:pt>
                <c:pt idx="1465">
                  <c:v>0.56006817129629627</c:v>
                </c:pt>
                <c:pt idx="1466">
                  <c:v>0.56007115740740743</c:v>
                </c:pt>
                <c:pt idx="1467">
                  <c:v>0.56007476851851845</c:v>
                </c:pt>
                <c:pt idx="1468">
                  <c:v>0.56007841435185191</c:v>
                </c:pt>
                <c:pt idx="1469">
                  <c:v>0.56008210648148149</c:v>
                </c:pt>
                <c:pt idx="1470">
                  <c:v>0.56008593750000002</c:v>
                </c:pt>
                <c:pt idx="1471">
                  <c:v>0.5600891203703704</c:v>
                </c:pt>
                <c:pt idx="1472">
                  <c:v>0.56009304398148141</c:v>
                </c:pt>
                <c:pt idx="1473">
                  <c:v>0.56009667824074072</c:v>
                </c:pt>
                <c:pt idx="1474">
                  <c:v>0.56010052083333328</c:v>
                </c:pt>
                <c:pt idx="1475">
                  <c:v>0.56010396990740741</c:v>
                </c:pt>
                <c:pt idx="1476">
                  <c:v>0.56010770833333334</c:v>
                </c:pt>
                <c:pt idx="1477">
                  <c:v>0.56011155092592591</c:v>
                </c:pt>
                <c:pt idx="1478">
                  <c:v>0.56011484953703705</c:v>
                </c:pt>
                <c:pt idx="1479">
                  <c:v>0.56011865740740741</c:v>
                </c:pt>
                <c:pt idx="1480">
                  <c:v>0.56012270833333333</c:v>
                </c:pt>
                <c:pt idx="1481">
                  <c:v>0.56012666666666666</c:v>
                </c:pt>
                <c:pt idx="1482">
                  <c:v>0.56012998842592598</c:v>
                </c:pt>
                <c:pt idx="1483">
                  <c:v>0.5601340393518518</c:v>
                </c:pt>
                <c:pt idx="1484">
                  <c:v>0.56013780092592591</c:v>
                </c:pt>
                <c:pt idx="1485">
                  <c:v>0.56014082175925928</c:v>
                </c:pt>
                <c:pt idx="1486">
                  <c:v>0.56014446759259262</c:v>
                </c:pt>
                <c:pt idx="1487">
                  <c:v>0.56014807870370376</c:v>
                </c:pt>
                <c:pt idx="1488">
                  <c:v>0.56015174768518516</c:v>
                </c:pt>
                <c:pt idx="1489">
                  <c:v>0.56015541666666668</c:v>
                </c:pt>
                <c:pt idx="1490">
                  <c:v>0.56015862268518524</c:v>
                </c:pt>
                <c:pt idx="1491">
                  <c:v>0.56016265046296299</c:v>
                </c:pt>
                <c:pt idx="1492">
                  <c:v>0.5601666666666667</c:v>
                </c:pt>
                <c:pt idx="1493">
                  <c:v>0.56017005787037044</c:v>
                </c:pt>
                <c:pt idx="1494">
                  <c:v>0.56017410879629626</c:v>
                </c:pt>
                <c:pt idx="1495">
                  <c:v>0.56017812499999997</c:v>
                </c:pt>
                <c:pt idx="1496">
                  <c:v>0.5601814814814815</c:v>
                </c:pt>
                <c:pt idx="1497">
                  <c:v>0.56018553240740743</c:v>
                </c:pt>
                <c:pt idx="1498">
                  <c:v>0.56018968749999998</c:v>
                </c:pt>
                <c:pt idx="1499">
                  <c:v>0.56019321759259266</c:v>
                </c:pt>
                <c:pt idx="1500">
                  <c:v>0.56019732638888886</c:v>
                </c:pt>
                <c:pt idx="1501">
                  <c:v>0.56020113425925933</c:v>
                </c:pt>
                <c:pt idx="1502">
                  <c:v>0.56020430555555556</c:v>
                </c:pt>
                <c:pt idx="1503">
                  <c:v>0.56020813657407409</c:v>
                </c:pt>
                <c:pt idx="1504">
                  <c:v>0.56021192129629627</c:v>
                </c:pt>
                <c:pt idx="1505">
                  <c:v>0.56021569444444441</c:v>
                </c:pt>
                <c:pt idx="1506">
                  <c:v>0.56021923611111113</c:v>
                </c:pt>
                <c:pt idx="1507">
                  <c:v>0.56022321759259264</c:v>
                </c:pt>
                <c:pt idx="1508">
                  <c:v>0.56022733796296298</c:v>
                </c:pt>
                <c:pt idx="1509">
                  <c:v>0.5602308217592592</c:v>
                </c:pt>
                <c:pt idx="1510">
                  <c:v>0.5602348958333333</c:v>
                </c:pt>
                <c:pt idx="1511">
                  <c:v>0.56023900462962961</c:v>
                </c:pt>
                <c:pt idx="1512">
                  <c:v>0.56024259259259257</c:v>
                </c:pt>
                <c:pt idx="1513">
                  <c:v>0.56024660879629629</c:v>
                </c:pt>
                <c:pt idx="1514">
                  <c:v>0.56025059027777779</c:v>
                </c:pt>
                <c:pt idx="1515">
                  <c:v>0.56025407407407413</c:v>
                </c:pt>
                <c:pt idx="1516">
                  <c:v>0.56025813657407408</c:v>
                </c:pt>
                <c:pt idx="1517">
                  <c:v>0.56026225694444443</c:v>
                </c:pt>
                <c:pt idx="1518">
                  <c:v>0.56026554398148154</c:v>
                </c:pt>
                <c:pt idx="1519">
                  <c:v>0.56026930555555554</c:v>
                </c:pt>
                <c:pt idx="1520">
                  <c:v>0.56027311342592589</c:v>
                </c:pt>
                <c:pt idx="1521">
                  <c:v>0.5602768402777778</c:v>
                </c:pt>
                <c:pt idx="1522">
                  <c:v>0.56028241898148146</c:v>
                </c:pt>
                <c:pt idx="1523">
                  <c:v>0.56028616898148142</c:v>
                </c:pt>
                <c:pt idx="1524">
                  <c:v>0.56029003472222227</c:v>
                </c:pt>
                <c:pt idx="1525">
                  <c:v>0.56029385416666666</c:v>
                </c:pt>
                <c:pt idx="1526">
                  <c:v>0.56029697916666665</c:v>
                </c:pt>
                <c:pt idx="1527">
                  <c:v>0.56030070601851845</c:v>
                </c:pt>
                <c:pt idx="1528">
                  <c:v>0.56030439814814814</c:v>
                </c:pt>
                <c:pt idx="1529">
                  <c:v>0.56030818287037032</c:v>
                </c:pt>
                <c:pt idx="1530">
                  <c:v>0.56031144675925926</c:v>
                </c:pt>
                <c:pt idx="1531">
                  <c:v>0.56031532407407403</c:v>
                </c:pt>
                <c:pt idx="1532">
                  <c:v>0.56031930555555554</c:v>
                </c:pt>
                <c:pt idx="1533">
                  <c:v>0.56032317129629627</c:v>
                </c:pt>
                <c:pt idx="1534">
                  <c:v>0.56032638888888886</c:v>
                </c:pt>
                <c:pt idx="1535">
                  <c:v>0.56033041666666661</c:v>
                </c:pt>
                <c:pt idx="1536">
                  <c:v>0.56033430555555552</c:v>
                </c:pt>
                <c:pt idx="1537">
                  <c:v>0.56033750000000004</c:v>
                </c:pt>
                <c:pt idx="1538">
                  <c:v>0.56034149305555558</c:v>
                </c:pt>
                <c:pt idx="1539">
                  <c:v>0.56034534722222229</c:v>
                </c:pt>
                <c:pt idx="1540">
                  <c:v>0.5603492708333333</c:v>
                </c:pt>
                <c:pt idx="1541">
                  <c:v>0.56035275462962963</c:v>
                </c:pt>
                <c:pt idx="1542">
                  <c:v>0.56035657407407402</c:v>
                </c:pt>
                <c:pt idx="1543">
                  <c:v>0.56036042824074073</c:v>
                </c:pt>
                <c:pt idx="1544">
                  <c:v>0.56036385416666668</c:v>
                </c:pt>
                <c:pt idx="1545">
                  <c:v>0.56036745370370367</c:v>
                </c:pt>
                <c:pt idx="1546">
                  <c:v>0.56037122685185181</c:v>
                </c:pt>
                <c:pt idx="1547">
                  <c:v>0.56037482638888891</c:v>
                </c:pt>
                <c:pt idx="1548">
                  <c:v>0.56037784722222217</c:v>
                </c:pt>
                <c:pt idx="1549">
                  <c:v>0.56038162037037031</c:v>
                </c:pt>
                <c:pt idx="1550">
                  <c:v>0.56038560185185182</c:v>
                </c:pt>
                <c:pt idx="1551">
                  <c:v>0.56038954861111112</c:v>
                </c:pt>
                <c:pt idx="1552">
                  <c:v>0.56039318287037043</c:v>
                </c:pt>
                <c:pt idx="1553">
                  <c:v>0.56039721064814818</c:v>
                </c:pt>
                <c:pt idx="1554">
                  <c:v>0.56040101851851853</c:v>
                </c:pt>
                <c:pt idx="1555">
                  <c:v>0.56040427083333333</c:v>
                </c:pt>
                <c:pt idx="1556">
                  <c:v>0.56040813657407407</c:v>
                </c:pt>
                <c:pt idx="1557">
                  <c:v>0.56041204861111116</c:v>
                </c:pt>
                <c:pt idx="1558">
                  <c:v>0.56041609953703697</c:v>
                </c:pt>
                <c:pt idx="1559">
                  <c:v>0.56041949074074071</c:v>
                </c:pt>
                <c:pt idx="1560">
                  <c:v>0.5604235300925926</c:v>
                </c:pt>
                <c:pt idx="1561">
                  <c:v>0.56042721064814816</c:v>
                </c:pt>
                <c:pt idx="1562">
                  <c:v>0.56043027777777776</c:v>
                </c:pt>
                <c:pt idx="1563">
                  <c:v>0.56043409722222226</c:v>
                </c:pt>
                <c:pt idx="1564">
                  <c:v>0.56043787037037041</c:v>
                </c:pt>
                <c:pt idx="1565">
                  <c:v>0.56044153935185193</c:v>
                </c:pt>
                <c:pt idx="1566">
                  <c:v>0.56044495370370373</c:v>
                </c:pt>
                <c:pt idx="1567">
                  <c:v>0.56044887731481474</c:v>
                </c:pt>
                <c:pt idx="1568">
                  <c:v>0.56045289351851857</c:v>
                </c:pt>
                <c:pt idx="1569">
                  <c:v>0.56045616898148143</c:v>
                </c:pt>
                <c:pt idx="1570">
                  <c:v>0.56046012731481476</c:v>
                </c:pt>
                <c:pt idx="1571">
                  <c:v>0.56046409722222224</c:v>
                </c:pt>
                <c:pt idx="1572">
                  <c:v>0.56046803240740739</c:v>
                </c:pt>
                <c:pt idx="1573">
                  <c:v>0.5604713194444445</c:v>
                </c:pt>
                <c:pt idx="1574">
                  <c:v>0.56047525462962966</c:v>
                </c:pt>
                <c:pt idx="1575">
                  <c:v>0.5604791203703704</c:v>
                </c:pt>
                <c:pt idx="1576">
                  <c:v>0.56048256944444441</c:v>
                </c:pt>
                <c:pt idx="1577">
                  <c:v>0.5604865740740741</c:v>
                </c:pt>
                <c:pt idx="1578">
                  <c:v>0.56049039351851848</c:v>
                </c:pt>
                <c:pt idx="1579">
                  <c:v>0.56049344907407406</c:v>
                </c:pt>
                <c:pt idx="1580">
                  <c:v>0.56049712962962961</c:v>
                </c:pt>
                <c:pt idx="1581">
                  <c:v>0.56050079861111113</c:v>
                </c:pt>
                <c:pt idx="1582">
                  <c:v>0.56050453703703706</c:v>
                </c:pt>
                <c:pt idx="1583">
                  <c:v>0.56050819444444444</c:v>
                </c:pt>
                <c:pt idx="1584">
                  <c:v>0.56051120370370378</c:v>
                </c:pt>
                <c:pt idx="1585">
                  <c:v>0.56051482638888894</c:v>
                </c:pt>
                <c:pt idx="1586">
                  <c:v>0.56051844907407411</c:v>
                </c:pt>
                <c:pt idx="1587">
                  <c:v>0.56052210648148149</c:v>
                </c:pt>
                <c:pt idx="1588">
                  <c:v>0.56052579861111107</c:v>
                </c:pt>
                <c:pt idx="1589">
                  <c:v>0.56052883101851847</c:v>
                </c:pt>
                <c:pt idx="1590">
                  <c:v>0.56053251157407413</c:v>
                </c:pt>
                <c:pt idx="1591">
                  <c:v>0.56053644675925929</c:v>
                </c:pt>
                <c:pt idx="1592">
                  <c:v>0.56054035879629627</c:v>
                </c:pt>
                <c:pt idx="1593">
                  <c:v>0.56054385416666663</c:v>
                </c:pt>
                <c:pt idx="1594">
                  <c:v>0.56054781249999996</c:v>
                </c:pt>
                <c:pt idx="1595">
                  <c:v>0.56055158564814811</c:v>
                </c:pt>
                <c:pt idx="1596">
                  <c:v>0.56055500000000003</c:v>
                </c:pt>
                <c:pt idx="1597">
                  <c:v>0.56055894675925921</c:v>
                </c:pt>
                <c:pt idx="1598">
                  <c:v>0.56056296296296293</c:v>
                </c:pt>
                <c:pt idx="1599">
                  <c:v>0.56056638888888888</c:v>
                </c:pt>
                <c:pt idx="1600">
                  <c:v>0.56057041666666663</c:v>
                </c:pt>
                <c:pt idx="1601">
                  <c:v>0.56057445601851852</c:v>
                </c:pt>
                <c:pt idx="1602">
                  <c:v>0.56057787037037043</c:v>
                </c:pt>
                <c:pt idx="1603">
                  <c:v>0.56058172453703703</c:v>
                </c:pt>
                <c:pt idx="1604">
                  <c:v>0.56058565972222218</c:v>
                </c:pt>
                <c:pt idx="1605">
                  <c:v>0.56058949074074071</c:v>
                </c:pt>
                <c:pt idx="1606">
                  <c:v>0.56059256944444447</c:v>
                </c:pt>
                <c:pt idx="1607">
                  <c:v>0.56059843750000005</c:v>
                </c:pt>
                <c:pt idx="1608">
                  <c:v>0.56060214120370377</c:v>
                </c:pt>
                <c:pt idx="1609">
                  <c:v>0.56060577546296297</c:v>
                </c:pt>
                <c:pt idx="1610">
                  <c:v>0.56060976851851851</c:v>
                </c:pt>
                <c:pt idx="1611">
                  <c:v>0.56061310185185187</c:v>
                </c:pt>
                <c:pt idx="1612">
                  <c:v>0.56061696759259261</c:v>
                </c:pt>
                <c:pt idx="1613">
                  <c:v>0.56062090277777776</c:v>
                </c:pt>
                <c:pt idx="1614">
                  <c:v>0.56062422453703709</c:v>
                </c:pt>
                <c:pt idx="1615">
                  <c:v>0.56062796296296302</c:v>
                </c:pt>
                <c:pt idx="1616">
                  <c:v>0.56063189814814818</c:v>
                </c:pt>
                <c:pt idx="1617">
                  <c:v>0.56063577546296295</c:v>
                </c:pt>
                <c:pt idx="1618">
                  <c:v>0.56063895833333333</c:v>
                </c:pt>
                <c:pt idx="1619">
                  <c:v>0.56064289351851848</c:v>
                </c:pt>
                <c:pt idx="1620">
                  <c:v>0.5606466898148148</c:v>
                </c:pt>
                <c:pt idx="1621">
                  <c:v>0.56064988425925921</c:v>
                </c:pt>
                <c:pt idx="1622">
                  <c:v>0.56065348379629631</c:v>
                </c:pt>
                <c:pt idx="1623">
                  <c:v>0.56065708333333331</c:v>
                </c:pt>
                <c:pt idx="1624">
                  <c:v>0.56066081018518521</c:v>
                </c:pt>
                <c:pt idx="1625">
                  <c:v>0.56066444444444441</c:v>
                </c:pt>
                <c:pt idx="1626">
                  <c:v>0.56066754629629634</c:v>
                </c:pt>
                <c:pt idx="1627">
                  <c:v>0.56067143518518525</c:v>
                </c:pt>
                <c:pt idx="1628">
                  <c:v>0.56067538194444444</c:v>
                </c:pt>
                <c:pt idx="1629">
                  <c:v>0.56067934027777777</c:v>
                </c:pt>
                <c:pt idx="1630">
                  <c:v>0.56068271990740748</c:v>
                </c:pt>
                <c:pt idx="1631">
                  <c:v>0.5606865509259259</c:v>
                </c:pt>
                <c:pt idx="1632">
                  <c:v>0.56069033564814819</c:v>
                </c:pt>
                <c:pt idx="1633">
                  <c:v>0.56069362268518519</c:v>
                </c:pt>
                <c:pt idx="1634">
                  <c:v>0.56069739583333333</c:v>
                </c:pt>
                <c:pt idx="1635">
                  <c:v>0.56070135416666667</c:v>
                </c:pt>
                <c:pt idx="1636">
                  <c:v>0.56070537037037038</c:v>
                </c:pt>
                <c:pt idx="1637">
                  <c:v>0.56070893518518516</c:v>
                </c:pt>
                <c:pt idx="1638">
                  <c:v>0.56071297453703706</c:v>
                </c:pt>
                <c:pt idx="1639">
                  <c:v>0.56071675925925923</c:v>
                </c:pt>
                <c:pt idx="1640">
                  <c:v>0.56072004629629635</c:v>
                </c:pt>
                <c:pt idx="1641">
                  <c:v>0.56072416666666669</c:v>
                </c:pt>
                <c:pt idx="1642">
                  <c:v>0.56072824074074068</c:v>
                </c:pt>
                <c:pt idx="1643">
                  <c:v>0.56073174768518519</c:v>
                </c:pt>
                <c:pt idx="1644">
                  <c:v>0.56073583333333332</c:v>
                </c:pt>
                <c:pt idx="1645">
                  <c:v>0.56073972222222224</c:v>
                </c:pt>
                <c:pt idx="1646">
                  <c:v>0.56074302083333338</c:v>
                </c:pt>
                <c:pt idx="1647">
                  <c:v>0.56074693287037036</c:v>
                </c:pt>
                <c:pt idx="1648">
                  <c:v>0.56075082175925928</c:v>
                </c:pt>
                <c:pt idx="1649">
                  <c:v>0.56075476851851846</c:v>
                </c:pt>
                <c:pt idx="1650">
                  <c:v>0.56075888888888892</c:v>
                </c:pt>
                <c:pt idx="1651">
                  <c:v>0.56076298611111108</c:v>
                </c:pt>
                <c:pt idx="1652">
                  <c:v>0.56076627314814809</c:v>
                </c:pt>
                <c:pt idx="1653">
                  <c:v>0.56077037037037036</c:v>
                </c:pt>
                <c:pt idx="1654">
                  <c:v>0.56077435185185187</c:v>
                </c:pt>
                <c:pt idx="1655">
                  <c:v>0.5607777430555555</c:v>
                </c:pt>
                <c:pt idx="1656">
                  <c:v>0.56078186342592595</c:v>
                </c:pt>
                <c:pt idx="1657">
                  <c:v>0.56078583333333332</c:v>
                </c:pt>
                <c:pt idx="1658">
                  <c:v>0.5607893981481481</c:v>
                </c:pt>
                <c:pt idx="1659">
                  <c:v>0.56079378472222219</c:v>
                </c:pt>
                <c:pt idx="1660">
                  <c:v>0.56079824074074069</c:v>
                </c:pt>
                <c:pt idx="1661">
                  <c:v>0.56080228009259259</c:v>
                </c:pt>
                <c:pt idx="1662">
                  <c:v>0.56080635416666669</c:v>
                </c:pt>
                <c:pt idx="1663">
                  <c:v>0.5608099305555555</c:v>
                </c:pt>
                <c:pt idx="1664">
                  <c:v>0.56081413194444452</c:v>
                </c:pt>
                <c:pt idx="1665">
                  <c:v>0.56081831018518524</c:v>
                </c:pt>
                <c:pt idx="1666">
                  <c:v>0.56082226851851857</c:v>
                </c:pt>
                <c:pt idx="1667">
                  <c:v>0.56082626157407411</c:v>
                </c:pt>
                <c:pt idx="1668">
                  <c:v>0.5608296064814815</c:v>
                </c:pt>
                <c:pt idx="1669">
                  <c:v>0.56083361111111107</c:v>
                </c:pt>
                <c:pt idx="1670">
                  <c:v>0.56083771990740738</c:v>
                </c:pt>
                <c:pt idx="1671">
                  <c:v>0.56084153935185188</c:v>
                </c:pt>
                <c:pt idx="1672">
                  <c:v>0.56084613425925933</c:v>
                </c:pt>
                <c:pt idx="1673">
                  <c:v>0.56085072916666667</c:v>
                </c:pt>
                <c:pt idx="1674">
                  <c:v>0.56085506944444441</c:v>
                </c:pt>
                <c:pt idx="1675">
                  <c:v>0.56085881944444449</c:v>
                </c:pt>
                <c:pt idx="1676">
                  <c:v>0.56086332175925924</c:v>
                </c:pt>
                <c:pt idx="1677">
                  <c:v>0.56086761574074073</c:v>
                </c:pt>
                <c:pt idx="1678">
                  <c:v>0.56087186342592588</c:v>
                </c:pt>
                <c:pt idx="1679">
                  <c:v>0.56087636574074073</c:v>
                </c:pt>
                <c:pt idx="1680">
                  <c:v>0.56088065972222223</c:v>
                </c:pt>
                <c:pt idx="1681">
                  <c:v>0.56088483796296296</c:v>
                </c:pt>
                <c:pt idx="1682">
                  <c:v>0.56088836805555553</c:v>
                </c:pt>
                <c:pt idx="1683">
                  <c:v>0.56089269675925923</c:v>
                </c:pt>
                <c:pt idx="1684">
                  <c:v>0.56089645833333335</c:v>
                </c:pt>
                <c:pt idx="1685">
                  <c:v>0.56090064814814811</c:v>
                </c:pt>
                <c:pt idx="1686">
                  <c:v>0.56090475694444442</c:v>
                </c:pt>
                <c:pt idx="1687">
                  <c:v>0.56090837962962958</c:v>
                </c:pt>
                <c:pt idx="1688">
                  <c:v>0.56091262731481484</c:v>
                </c:pt>
                <c:pt idx="1689">
                  <c:v>0.56091686342592595</c:v>
                </c:pt>
                <c:pt idx="1690">
                  <c:v>0.56092099537037032</c:v>
                </c:pt>
                <c:pt idx="1691">
                  <c:v>0.5609253472222222</c:v>
                </c:pt>
                <c:pt idx="1692">
                  <c:v>0.56092893518518516</c:v>
                </c:pt>
                <c:pt idx="1693">
                  <c:v>0.56093329861111119</c:v>
                </c:pt>
                <c:pt idx="1694">
                  <c:v>0.560936875</c:v>
                </c:pt>
                <c:pt idx="1695">
                  <c:v>0.56094085648148151</c:v>
                </c:pt>
                <c:pt idx="1696">
                  <c:v>0.56094486111111108</c:v>
                </c:pt>
                <c:pt idx="1697">
                  <c:v>0.56094831018518521</c:v>
                </c:pt>
                <c:pt idx="1698">
                  <c:v>0.56095312500000005</c:v>
                </c:pt>
                <c:pt idx="1699">
                  <c:v>0.56095799768518517</c:v>
                </c:pt>
                <c:pt idx="1700">
                  <c:v>0.56096203703703706</c:v>
                </c:pt>
                <c:pt idx="1701">
                  <c:v>0.56096594907407404</c:v>
                </c:pt>
                <c:pt idx="1702">
                  <c:v>0.56096986111111113</c:v>
                </c:pt>
                <c:pt idx="1703">
                  <c:v>0.56097376157407408</c:v>
                </c:pt>
                <c:pt idx="1704">
                  <c:v>0.5609771180555555</c:v>
                </c:pt>
                <c:pt idx="1705">
                  <c:v>0.56098114583333336</c:v>
                </c:pt>
                <c:pt idx="1706">
                  <c:v>0.5609852662037037</c:v>
                </c:pt>
                <c:pt idx="1707">
                  <c:v>0.56098890046296301</c:v>
                </c:pt>
                <c:pt idx="1708">
                  <c:v>0.56099303240740739</c:v>
                </c:pt>
                <c:pt idx="1709">
                  <c:v>0.56099979166666669</c:v>
                </c:pt>
                <c:pt idx="1710">
                  <c:v>0.56100325231481485</c:v>
                </c:pt>
                <c:pt idx="1711">
                  <c:v>0.56100729166666674</c:v>
                </c:pt>
                <c:pt idx="1712">
                  <c:v>0.56101138888888891</c:v>
                </c:pt>
                <c:pt idx="1713">
                  <c:v>0.56101482638888889</c:v>
                </c:pt>
                <c:pt idx="1714">
                  <c:v>0.56101895833333326</c:v>
                </c:pt>
                <c:pt idx="1715">
                  <c:v>0.56102318287037034</c:v>
                </c:pt>
                <c:pt idx="1716">
                  <c:v>0.56102665509259253</c:v>
                </c:pt>
                <c:pt idx="1717">
                  <c:v>0.56103103009259259</c:v>
                </c:pt>
                <c:pt idx="1718">
                  <c:v>0.56103516203703707</c:v>
                </c:pt>
                <c:pt idx="1719">
                  <c:v>0.5610386805555555</c:v>
                </c:pt>
                <c:pt idx="1720">
                  <c:v>0.56104268518518519</c:v>
                </c:pt>
                <c:pt idx="1721">
                  <c:v>0.56104666666666669</c:v>
                </c:pt>
                <c:pt idx="1722">
                  <c:v>0.56104984953703707</c:v>
                </c:pt>
                <c:pt idx="1723">
                  <c:v>0.5610536805555556</c:v>
                </c:pt>
                <c:pt idx="1724">
                  <c:v>0.5610574421296296</c:v>
                </c:pt>
                <c:pt idx="1725">
                  <c:v>0.5610613888888889</c:v>
                </c:pt>
                <c:pt idx="1726">
                  <c:v>0.56106539351851847</c:v>
                </c:pt>
                <c:pt idx="1727">
                  <c:v>0.56106946759259257</c:v>
                </c:pt>
                <c:pt idx="1728">
                  <c:v>0.56107283564814814</c:v>
                </c:pt>
                <c:pt idx="1729">
                  <c:v>0.56107682870370368</c:v>
                </c:pt>
                <c:pt idx="1730">
                  <c:v>0.5610808796296296</c:v>
                </c:pt>
                <c:pt idx="1731">
                  <c:v>0.56108417824074075</c:v>
                </c:pt>
                <c:pt idx="1732">
                  <c:v>0.56108815972222226</c:v>
                </c:pt>
                <c:pt idx="1733">
                  <c:v>0.56109211805555559</c:v>
                </c:pt>
                <c:pt idx="1734">
                  <c:v>0.56109599537037036</c:v>
                </c:pt>
                <c:pt idx="1735">
                  <c:v>0.56109945601851852</c:v>
                </c:pt>
                <c:pt idx="1736">
                  <c:v>0.56110324074074069</c:v>
                </c:pt>
                <c:pt idx="1737">
                  <c:v>0.56110694444444442</c:v>
                </c:pt>
                <c:pt idx="1738">
                  <c:v>0.56111011574074077</c:v>
                </c:pt>
                <c:pt idx="1739">
                  <c:v>0.56111385416666659</c:v>
                </c:pt>
                <c:pt idx="1740">
                  <c:v>0.5611177083333333</c:v>
                </c:pt>
                <c:pt idx="1741">
                  <c:v>0.56112200231481479</c:v>
                </c:pt>
                <c:pt idx="1742">
                  <c:v>0.56112543981481477</c:v>
                </c:pt>
                <c:pt idx="1743">
                  <c:v>0.56112943287037031</c:v>
                </c:pt>
                <c:pt idx="1744">
                  <c:v>0.56113342592592586</c:v>
                </c:pt>
                <c:pt idx="1745">
                  <c:v>0.56113674768518518</c:v>
                </c:pt>
                <c:pt idx="1746">
                  <c:v>0.56114071759259254</c:v>
                </c:pt>
                <c:pt idx="1747">
                  <c:v>0.56114481481481482</c:v>
                </c:pt>
                <c:pt idx="1748">
                  <c:v>0.561148125</c:v>
                </c:pt>
                <c:pt idx="1749">
                  <c:v>0.56115206018518515</c:v>
                </c:pt>
                <c:pt idx="1750">
                  <c:v>0.56115609953703705</c:v>
                </c:pt>
                <c:pt idx="1751">
                  <c:v>0.56115945601851858</c:v>
                </c:pt>
                <c:pt idx="1752">
                  <c:v>0.56116355324074074</c:v>
                </c:pt>
                <c:pt idx="1753">
                  <c:v>0.56116721064814812</c:v>
                </c:pt>
                <c:pt idx="1754">
                  <c:v>0.5611709606481482</c:v>
                </c:pt>
                <c:pt idx="1755">
                  <c:v>0.56117416666666664</c:v>
                </c:pt>
                <c:pt idx="1756">
                  <c:v>0.56117781249999998</c:v>
                </c:pt>
                <c:pt idx="1757">
                  <c:v>0.56118152777777774</c:v>
                </c:pt>
                <c:pt idx="1758">
                  <c:v>0.56118523148148147</c:v>
                </c:pt>
                <c:pt idx="1759">
                  <c:v>0.56118831018518522</c:v>
                </c:pt>
                <c:pt idx="1760">
                  <c:v>0.56119206018518519</c:v>
                </c:pt>
                <c:pt idx="1761">
                  <c:v>0.56119571759259257</c:v>
                </c:pt>
                <c:pt idx="1762">
                  <c:v>0.56119934027777785</c:v>
                </c:pt>
                <c:pt idx="1763">
                  <c:v>0.5612027083333333</c:v>
                </c:pt>
                <c:pt idx="1764">
                  <c:v>0.56120650462962962</c:v>
                </c:pt>
                <c:pt idx="1765">
                  <c:v>0.56121037037037036</c:v>
                </c:pt>
                <c:pt idx="1766">
                  <c:v>0.56121466435185186</c:v>
                </c:pt>
                <c:pt idx="1767">
                  <c:v>0.56121812500000001</c:v>
                </c:pt>
                <c:pt idx="1768">
                  <c:v>0.56122222222222218</c:v>
                </c:pt>
                <c:pt idx="1769">
                  <c:v>0.56122643518518511</c:v>
                </c:pt>
                <c:pt idx="1770">
                  <c:v>0.56123042824074076</c:v>
                </c:pt>
                <c:pt idx="1771">
                  <c:v>0.56123493055555562</c:v>
                </c:pt>
                <c:pt idx="1772">
                  <c:v>0.56123844907407405</c:v>
                </c:pt>
                <c:pt idx="1773">
                  <c:v>0.56124247685185191</c:v>
                </c:pt>
                <c:pt idx="1774">
                  <c:v>0.56124651620370369</c:v>
                </c:pt>
                <c:pt idx="1775">
                  <c:v>0.56125010416666665</c:v>
                </c:pt>
                <c:pt idx="1776">
                  <c:v>0.56125407407407402</c:v>
                </c:pt>
                <c:pt idx="1777">
                  <c:v>0.56125810185185188</c:v>
                </c:pt>
                <c:pt idx="1778">
                  <c:v>0.56126160879629627</c:v>
                </c:pt>
                <c:pt idx="1779">
                  <c:v>0.56126559027777778</c:v>
                </c:pt>
                <c:pt idx="1780">
                  <c:v>0.56126922453703709</c:v>
                </c:pt>
                <c:pt idx="1781">
                  <c:v>0.5612724189814815</c:v>
                </c:pt>
                <c:pt idx="1782">
                  <c:v>0.56127613425925926</c:v>
                </c:pt>
                <c:pt idx="1783">
                  <c:v>0.56127979166666664</c:v>
                </c:pt>
                <c:pt idx="1784">
                  <c:v>0.56128347222222219</c:v>
                </c:pt>
                <c:pt idx="1785">
                  <c:v>0.56128679398148151</c:v>
                </c:pt>
                <c:pt idx="1786">
                  <c:v>0.56129098379629627</c:v>
                </c:pt>
                <c:pt idx="1787">
                  <c:v>0.56129502314814816</c:v>
                </c:pt>
                <c:pt idx="1788">
                  <c:v>0.5612983796296297</c:v>
                </c:pt>
                <c:pt idx="1789">
                  <c:v>0.56130259259259263</c:v>
                </c:pt>
                <c:pt idx="1790">
                  <c:v>0.56130662037037038</c:v>
                </c:pt>
                <c:pt idx="1791">
                  <c:v>0.56131017361111113</c:v>
                </c:pt>
                <c:pt idx="1792">
                  <c:v>0.56131416666666667</c:v>
                </c:pt>
                <c:pt idx="1793">
                  <c:v>0.56131818287037039</c:v>
                </c:pt>
                <c:pt idx="1794">
                  <c:v>0.5613241898148148</c:v>
                </c:pt>
                <c:pt idx="1795">
                  <c:v>0.5613280092592593</c:v>
                </c:pt>
                <c:pt idx="1796">
                  <c:v>0.56133174768518523</c:v>
                </c:pt>
                <c:pt idx="1797">
                  <c:v>0.56133540509259261</c:v>
                </c:pt>
                <c:pt idx="1798">
                  <c:v>0.56133848379629636</c:v>
                </c:pt>
                <c:pt idx="1799">
                  <c:v>0.56134211805555556</c:v>
                </c:pt>
                <c:pt idx="1800">
                  <c:v>0.56134607638888889</c:v>
                </c:pt>
                <c:pt idx="1801">
                  <c:v>0.56135012731481482</c:v>
                </c:pt>
                <c:pt idx="1802">
                  <c:v>0.56135373842592595</c:v>
                </c:pt>
                <c:pt idx="1803">
                  <c:v>0.56135782407407409</c:v>
                </c:pt>
                <c:pt idx="1804">
                  <c:v>0.56136195601851846</c:v>
                </c:pt>
                <c:pt idx="1805">
                  <c:v>0.56136564814814816</c:v>
                </c:pt>
                <c:pt idx="1806">
                  <c:v>0.56136987268518512</c:v>
                </c:pt>
                <c:pt idx="1807">
                  <c:v>0.56137378472222221</c:v>
                </c:pt>
                <c:pt idx="1808">
                  <c:v>0.56137719907407402</c:v>
                </c:pt>
                <c:pt idx="1809">
                  <c:v>0.56138114583333332</c:v>
                </c:pt>
                <c:pt idx="1810">
                  <c:v>0.56138491898148146</c:v>
                </c:pt>
                <c:pt idx="1811">
                  <c:v>0.56138824074074078</c:v>
                </c:pt>
                <c:pt idx="1812">
                  <c:v>0.56139188657407402</c:v>
                </c:pt>
                <c:pt idx="1813">
                  <c:v>0.56139555555555554</c:v>
                </c:pt>
                <c:pt idx="1814">
                  <c:v>0.5613991435185185</c:v>
                </c:pt>
                <c:pt idx="1815">
                  <c:v>0.56140215277777783</c:v>
                </c:pt>
                <c:pt idx="1816">
                  <c:v>0.56140578703703703</c:v>
                </c:pt>
                <c:pt idx="1817">
                  <c:v>0.56140938657407402</c:v>
                </c:pt>
                <c:pt idx="1818">
                  <c:v>0.5614131365740741</c:v>
                </c:pt>
                <c:pt idx="1819">
                  <c:v>0.56141671296296292</c:v>
                </c:pt>
                <c:pt idx="1820">
                  <c:v>0.56141972222222225</c:v>
                </c:pt>
                <c:pt idx="1821">
                  <c:v>0.56142332175925924</c:v>
                </c:pt>
                <c:pt idx="1822">
                  <c:v>0.56142688657407402</c:v>
                </c:pt>
                <c:pt idx="1823">
                  <c:v>0.56143052083333334</c:v>
                </c:pt>
                <c:pt idx="1824">
                  <c:v>0.56143416666666668</c:v>
                </c:pt>
                <c:pt idx="1825">
                  <c:v>0.56143743055555551</c:v>
                </c:pt>
                <c:pt idx="1826">
                  <c:v>0.56144141203703701</c:v>
                </c:pt>
                <c:pt idx="1827">
                  <c:v>0.56144520833333333</c:v>
                </c:pt>
                <c:pt idx="1828">
                  <c:v>0.56144909722222225</c:v>
                </c:pt>
                <c:pt idx="1829">
                  <c:v>0.56145254629629626</c:v>
                </c:pt>
                <c:pt idx="1830">
                  <c:v>0.56145646990740739</c:v>
                </c:pt>
                <c:pt idx="1831">
                  <c:v>0.56146024305555553</c:v>
                </c:pt>
                <c:pt idx="1832">
                  <c:v>0.56146357638888889</c:v>
                </c:pt>
                <c:pt idx="1833">
                  <c:v>0.56146741898148145</c:v>
                </c:pt>
                <c:pt idx="1834">
                  <c:v>0.56147146990740737</c:v>
                </c:pt>
                <c:pt idx="1835">
                  <c:v>0.56147479166666669</c:v>
                </c:pt>
                <c:pt idx="1836">
                  <c:v>0.56147865740740743</c:v>
                </c:pt>
                <c:pt idx="1837">
                  <c:v>0.5614825347222222</c:v>
                </c:pt>
                <c:pt idx="1838">
                  <c:v>0.56148628472222228</c:v>
                </c:pt>
                <c:pt idx="1839">
                  <c:v>0.56148953703703708</c:v>
                </c:pt>
                <c:pt idx="1840">
                  <c:v>0.56149341435185185</c:v>
                </c:pt>
                <c:pt idx="1841">
                  <c:v>0.56149702546296298</c:v>
                </c:pt>
                <c:pt idx="1842">
                  <c:v>0.56150070601851854</c:v>
                </c:pt>
                <c:pt idx="1843">
                  <c:v>0.56150376157407411</c:v>
                </c:pt>
                <c:pt idx="1844">
                  <c:v>0.56150733796296304</c:v>
                </c:pt>
                <c:pt idx="1845">
                  <c:v>0.56151105324074069</c:v>
                </c:pt>
                <c:pt idx="1846">
                  <c:v>0.56151480324074077</c:v>
                </c:pt>
                <c:pt idx="1847">
                  <c:v>0.56151792824074076</c:v>
                </c:pt>
                <c:pt idx="1848">
                  <c:v>0.56152188657407409</c:v>
                </c:pt>
                <c:pt idx="1849">
                  <c:v>0.56152565972222224</c:v>
                </c:pt>
                <c:pt idx="1850">
                  <c:v>0.56152954861111104</c:v>
                </c:pt>
                <c:pt idx="1851">
                  <c:v>0.56153289351851854</c:v>
                </c:pt>
                <c:pt idx="1852">
                  <c:v>0.5615368634259259</c:v>
                </c:pt>
                <c:pt idx="1853">
                  <c:v>0.56154086805555559</c:v>
                </c:pt>
                <c:pt idx="1854">
                  <c:v>0.56154425925925933</c:v>
                </c:pt>
                <c:pt idx="1855">
                  <c:v>0.56154806712962968</c:v>
                </c:pt>
                <c:pt idx="1856">
                  <c:v>0.56155206018518522</c:v>
                </c:pt>
                <c:pt idx="1857">
                  <c:v>0.56155567129629624</c:v>
                </c:pt>
                <c:pt idx="1858">
                  <c:v>0.56155873842592596</c:v>
                </c:pt>
                <c:pt idx="1859">
                  <c:v>0.56156233796296295</c:v>
                </c:pt>
                <c:pt idx="1860">
                  <c:v>0.56156600694444447</c:v>
                </c:pt>
                <c:pt idx="1861">
                  <c:v>0.56156966435185185</c:v>
                </c:pt>
                <c:pt idx="1862">
                  <c:v>0.56157355324074076</c:v>
                </c:pt>
                <c:pt idx="1863">
                  <c:v>0.56157740740740747</c:v>
                </c:pt>
                <c:pt idx="1864">
                  <c:v>0.56158140046296301</c:v>
                </c:pt>
                <c:pt idx="1865">
                  <c:v>0.56158462962962963</c:v>
                </c:pt>
                <c:pt idx="1866">
                  <c:v>0.56158851851851854</c:v>
                </c:pt>
                <c:pt idx="1867">
                  <c:v>0.56159254629629629</c:v>
                </c:pt>
                <c:pt idx="1868">
                  <c:v>0.56159645833333338</c:v>
                </c:pt>
                <c:pt idx="1869">
                  <c:v>0.56159966435185182</c:v>
                </c:pt>
                <c:pt idx="1870">
                  <c:v>0.56160370370370372</c:v>
                </c:pt>
                <c:pt idx="1871">
                  <c:v>0.56160754629629628</c:v>
                </c:pt>
                <c:pt idx="1872">
                  <c:v>0.56161098379629626</c:v>
                </c:pt>
                <c:pt idx="1873">
                  <c:v>0.56161489583333335</c:v>
                </c:pt>
                <c:pt idx="1874">
                  <c:v>0.56161854166666669</c:v>
                </c:pt>
                <c:pt idx="1875">
                  <c:v>0.56162226851851849</c:v>
                </c:pt>
                <c:pt idx="1876">
                  <c:v>0.56162530092592589</c:v>
                </c:pt>
                <c:pt idx="1877">
                  <c:v>0.56162891203703702</c:v>
                </c:pt>
                <c:pt idx="1878">
                  <c:v>0.56163258101851854</c:v>
                </c:pt>
                <c:pt idx="1879">
                  <c:v>0.56163627314814812</c:v>
                </c:pt>
                <c:pt idx="1880">
                  <c:v>0.56164001157407406</c:v>
                </c:pt>
                <c:pt idx="1881">
                  <c:v>0.56164303240740743</c:v>
                </c:pt>
                <c:pt idx="1882">
                  <c:v>0.56164664351851845</c:v>
                </c:pt>
                <c:pt idx="1883">
                  <c:v>0.56165035879629632</c:v>
                </c:pt>
                <c:pt idx="1884">
                  <c:v>0.56165402777777784</c:v>
                </c:pt>
                <c:pt idx="1885">
                  <c:v>0.56165707175925927</c:v>
                </c:pt>
                <c:pt idx="1886">
                  <c:v>0.56166071759259262</c:v>
                </c:pt>
                <c:pt idx="1887">
                  <c:v>0.56166451388888883</c:v>
                </c:pt>
                <c:pt idx="1888">
                  <c:v>0.56166846064814813</c:v>
                </c:pt>
                <c:pt idx="1889">
                  <c:v>0.56167188657407408</c:v>
                </c:pt>
                <c:pt idx="1890">
                  <c:v>0.56167835648148146</c:v>
                </c:pt>
                <c:pt idx="1891">
                  <c:v>0.56168221064814816</c:v>
                </c:pt>
                <c:pt idx="1892">
                  <c:v>0.56168625000000005</c:v>
                </c:pt>
                <c:pt idx="1893">
                  <c:v>0.56168968750000003</c:v>
                </c:pt>
                <c:pt idx="1894">
                  <c:v>0.56169354166666663</c:v>
                </c:pt>
                <c:pt idx="1895">
                  <c:v>0.56169753472222228</c:v>
                </c:pt>
                <c:pt idx="1896">
                  <c:v>0.56170086805555552</c:v>
                </c:pt>
                <c:pt idx="1897">
                  <c:v>0.56170472222222223</c:v>
                </c:pt>
                <c:pt idx="1898">
                  <c:v>0.56170873842592595</c:v>
                </c:pt>
                <c:pt idx="1899">
                  <c:v>0.56171211805555554</c:v>
                </c:pt>
                <c:pt idx="1900">
                  <c:v>0.56171590277777772</c:v>
                </c:pt>
                <c:pt idx="1901">
                  <c:v>0.56171971064814807</c:v>
                </c:pt>
                <c:pt idx="1902">
                  <c:v>0.5617234143518518</c:v>
                </c:pt>
                <c:pt idx="1903">
                  <c:v>0.56172649305555555</c:v>
                </c:pt>
                <c:pt idx="1904">
                  <c:v>0.56173016203703707</c:v>
                </c:pt>
                <c:pt idx="1905">
                  <c:v>0.56173376157407406</c:v>
                </c:pt>
                <c:pt idx="1906">
                  <c:v>0.56173769675925922</c:v>
                </c:pt>
                <c:pt idx="1907">
                  <c:v>0.56174106481481478</c:v>
                </c:pt>
                <c:pt idx="1908">
                  <c:v>0.56174491898148149</c:v>
                </c:pt>
                <c:pt idx="1909">
                  <c:v>0.56174881944444444</c:v>
                </c:pt>
                <c:pt idx="1910">
                  <c:v>0.56175270833333335</c:v>
                </c:pt>
                <c:pt idx="1911">
                  <c:v>0.56175601851851853</c:v>
                </c:pt>
                <c:pt idx="1912">
                  <c:v>0.56175983796296303</c:v>
                </c:pt>
                <c:pt idx="1913">
                  <c:v>0.56176376157407404</c:v>
                </c:pt>
                <c:pt idx="1914">
                  <c:v>0.56176719907407413</c:v>
                </c:pt>
                <c:pt idx="1915">
                  <c:v>0.5617712037037037</c:v>
                </c:pt>
                <c:pt idx="1916">
                  <c:v>0.56177498842592588</c:v>
                </c:pt>
                <c:pt idx="1917">
                  <c:v>0.56177899305555556</c:v>
                </c:pt>
                <c:pt idx="1918">
                  <c:v>0.5617826041666667</c:v>
                </c:pt>
                <c:pt idx="1919">
                  <c:v>0.56178630787037032</c:v>
                </c:pt>
                <c:pt idx="1920">
                  <c:v>0.5617900578703704</c:v>
                </c:pt>
                <c:pt idx="1921">
                  <c:v>0.561793125</c:v>
                </c:pt>
                <c:pt idx="1922">
                  <c:v>0.56179692129629633</c:v>
                </c:pt>
                <c:pt idx="1923">
                  <c:v>0.56180086805555562</c:v>
                </c:pt>
                <c:pt idx="1924">
                  <c:v>0.56180476851851846</c:v>
                </c:pt>
                <c:pt idx="1925">
                  <c:v>0.56180813657407402</c:v>
                </c:pt>
                <c:pt idx="1926">
                  <c:v>0.5618121064814815</c:v>
                </c:pt>
                <c:pt idx="1927">
                  <c:v>0.56181600694444445</c:v>
                </c:pt>
                <c:pt idx="1928">
                  <c:v>0.56181944444444443</c:v>
                </c:pt>
                <c:pt idx="1929">
                  <c:v>0.56182339120370373</c:v>
                </c:pt>
                <c:pt idx="1930">
                  <c:v>0.56182736111111109</c:v>
                </c:pt>
                <c:pt idx="1931">
                  <c:v>0.56183083333333339</c:v>
                </c:pt>
                <c:pt idx="1932">
                  <c:v>0.56183506944444439</c:v>
                </c:pt>
                <c:pt idx="1933">
                  <c:v>0.56183894675925927</c:v>
                </c:pt>
                <c:pt idx="1934">
                  <c:v>0.56184210648148147</c:v>
                </c:pt>
                <c:pt idx="1935">
                  <c:v>0.56184576388888885</c:v>
                </c:pt>
                <c:pt idx="1936">
                  <c:v>0.5618495717592592</c:v>
                </c:pt>
                <c:pt idx="1937">
                  <c:v>0.56185321759259266</c:v>
                </c:pt>
                <c:pt idx="1938">
                  <c:v>0.56185690972222224</c:v>
                </c:pt>
                <c:pt idx="1939">
                  <c:v>0.56186009259259262</c:v>
                </c:pt>
                <c:pt idx="1940">
                  <c:v>0.56186379629629635</c:v>
                </c:pt>
                <c:pt idx="1941">
                  <c:v>0.56186746527777776</c:v>
                </c:pt>
                <c:pt idx="1942">
                  <c:v>0.56187122685185187</c:v>
                </c:pt>
                <c:pt idx="1943">
                  <c:v>0.56187431712962965</c:v>
                </c:pt>
                <c:pt idx="1944">
                  <c:v>0.56187812500000001</c:v>
                </c:pt>
                <c:pt idx="1945">
                  <c:v>0.56188177083333335</c:v>
                </c:pt>
                <c:pt idx="1946">
                  <c:v>0.56188542824074073</c:v>
                </c:pt>
                <c:pt idx="1947">
                  <c:v>0.56188888888888888</c:v>
                </c:pt>
                <c:pt idx="1948">
                  <c:v>0.56189287037037039</c:v>
                </c:pt>
                <c:pt idx="1949">
                  <c:v>0.56189689814814814</c:v>
                </c:pt>
                <c:pt idx="1950">
                  <c:v>0.56190045138888889</c:v>
                </c:pt>
                <c:pt idx="1951">
                  <c:v>0.56190438657407404</c:v>
                </c:pt>
                <c:pt idx="1952">
                  <c:v>0.5619084143518519</c:v>
                </c:pt>
                <c:pt idx="1953">
                  <c:v>0.56191189814814813</c:v>
                </c:pt>
                <c:pt idx="1954">
                  <c:v>0.56191590277777781</c:v>
                </c:pt>
                <c:pt idx="1955">
                  <c:v>0.56191984953703711</c:v>
                </c:pt>
                <c:pt idx="1956">
                  <c:v>0.56192386574074071</c:v>
                </c:pt>
                <c:pt idx="1957">
                  <c:v>0.56192774305555548</c:v>
                </c:pt>
                <c:pt idx="1958">
                  <c:v>0.56193171296296296</c:v>
                </c:pt>
                <c:pt idx="1959">
                  <c:v>0.56193518518518515</c:v>
                </c:pt>
                <c:pt idx="1960">
                  <c:v>0.56193909722222224</c:v>
                </c:pt>
                <c:pt idx="1961">
                  <c:v>0.56194302083333336</c:v>
                </c:pt>
                <c:pt idx="1962">
                  <c:v>0.56194628472222219</c:v>
                </c:pt>
                <c:pt idx="1963">
                  <c:v>0.56194993055555553</c:v>
                </c:pt>
                <c:pt idx="1964">
                  <c:v>0.56195366898148147</c:v>
                </c:pt>
                <c:pt idx="1965">
                  <c:v>0.5619573726851852</c:v>
                </c:pt>
                <c:pt idx="1966">
                  <c:v>0.56196107638888881</c:v>
                </c:pt>
                <c:pt idx="1967">
                  <c:v>0.56197662037037033</c:v>
                </c:pt>
                <c:pt idx="1968">
                  <c:v>0.56198079861111105</c:v>
                </c:pt>
                <c:pt idx="1969">
                  <c:v>0.56198715277777778</c:v>
                </c:pt>
                <c:pt idx="1970">
                  <c:v>0.5619912037037037</c:v>
                </c:pt>
                <c:pt idx="1971">
                  <c:v>0.56199508101851847</c:v>
                </c:pt>
                <c:pt idx="1972">
                  <c:v>0.56199886574074076</c:v>
                </c:pt>
                <c:pt idx="1973">
                  <c:v>0.56200284722222216</c:v>
                </c:pt>
                <c:pt idx="1974">
                  <c:v>0.56200660879629627</c:v>
                </c:pt>
                <c:pt idx="1975">
                  <c:v>0.56201030092592597</c:v>
                </c:pt>
                <c:pt idx="1976">
                  <c:v>0.56201396990740737</c:v>
                </c:pt>
                <c:pt idx="1977">
                  <c:v>0.5620176736111111</c:v>
                </c:pt>
                <c:pt idx="1978">
                  <c:v>0.56202140046296301</c:v>
                </c:pt>
                <c:pt idx="1979">
                  <c:v>0.56202523148148142</c:v>
                </c:pt>
                <c:pt idx="1980">
                  <c:v>0.56202908564814813</c:v>
                </c:pt>
                <c:pt idx="1981">
                  <c:v>0.56203305555555561</c:v>
                </c:pt>
                <c:pt idx="1982">
                  <c:v>0.56203700231481479</c:v>
                </c:pt>
                <c:pt idx="1983">
                  <c:v>0.56204094907407409</c:v>
                </c:pt>
                <c:pt idx="1984">
                  <c:v>0.56204486111111118</c:v>
                </c:pt>
                <c:pt idx="1985">
                  <c:v>0.56204871527777778</c:v>
                </c:pt>
                <c:pt idx="1986">
                  <c:v>0.5620525115740741</c:v>
                </c:pt>
                <c:pt idx="1987">
                  <c:v>0.56205642361111108</c:v>
                </c:pt>
                <c:pt idx="1988">
                  <c:v>0.56206019675925922</c:v>
                </c:pt>
                <c:pt idx="1989">
                  <c:v>0.56206402777777775</c:v>
                </c:pt>
                <c:pt idx="1990">
                  <c:v>0.56206774305555551</c:v>
                </c:pt>
                <c:pt idx="1991">
                  <c:v>0.56207136574074068</c:v>
                </c:pt>
                <c:pt idx="1992">
                  <c:v>0.56207496527777778</c:v>
                </c:pt>
                <c:pt idx="1993">
                  <c:v>0.56207872685185178</c:v>
                </c:pt>
                <c:pt idx="1994">
                  <c:v>0.56208234953703706</c:v>
                </c:pt>
                <c:pt idx="1995">
                  <c:v>0.56208597222222223</c:v>
                </c:pt>
                <c:pt idx="1996">
                  <c:v>0.56208957175925922</c:v>
                </c:pt>
                <c:pt idx="1997">
                  <c:v>0.56209317129629632</c:v>
                </c:pt>
                <c:pt idx="1998">
                  <c:v>0.56209685185185188</c:v>
                </c:pt>
                <c:pt idx="1999">
                  <c:v>0.56210047453703704</c:v>
                </c:pt>
                <c:pt idx="2000">
                  <c:v>0.56210409722222221</c:v>
                </c:pt>
                <c:pt idx="2001">
                  <c:v>0.56210776620370373</c:v>
                </c:pt>
                <c:pt idx="2002">
                  <c:v>0.56211140046296293</c:v>
                </c:pt>
                <c:pt idx="2003">
                  <c:v>0.56211516203703704</c:v>
                </c:pt>
                <c:pt idx="2004">
                  <c:v>0.56211915509259258</c:v>
                </c:pt>
                <c:pt idx="2005">
                  <c:v>0.5621230787037037</c:v>
                </c:pt>
                <c:pt idx="2006">
                  <c:v>0.56212685185185185</c:v>
                </c:pt>
                <c:pt idx="2007">
                  <c:v>0.56213070601851856</c:v>
                </c:pt>
                <c:pt idx="2008">
                  <c:v>0.56213458333333333</c:v>
                </c:pt>
                <c:pt idx="2009">
                  <c:v>0.56213835648148147</c:v>
                </c:pt>
                <c:pt idx="2010">
                  <c:v>0.56214226851851856</c:v>
                </c:pt>
                <c:pt idx="2011">
                  <c:v>0.56214622685185189</c:v>
                </c:pt>
                <c:pt idx="2012">
                  <c:v>0.5621499884259259</c:v>
                </c:pt>
                <c:pt idx="2013">
                  <c:v>0.56215386574074078</c:v>
                </c:pt>
                <c:pt idx="2014">
                  <c:v>0.56215776620370372</c:v>
                </c:pt>
                <c:pt idx="2015">
                  <c:v>0.5621615509259259</c:v>
                </c:pt>
                <c:pt idx="2016">
                  <c:v>0.5621654976851852</c:v>
                </c:pt>
                <c:pt idx="2017">
                  <c:v>0.56216935185185191</c:v>
                </c:pt>
                <c:pt idx="2018">
                  <c:v>0.56217299768518514</c:v>
                </c:pt>
                <c:pt idx="2019">
                  <c:v>0.56217674768518522</c:v>
                </c:pt>
                <c:pt idx="2020">
                  <c:v>0.56218037037037039</c:v>
                </c:pt>
                <c:pt idx="2021">
                  <c:v>0.56218401620370373</c:v>
                </c:pt>
                <c:pt idx="2022">
                  <c:v>0.5621876388888889</c:v>
                </c:pt>
                <c:pt idx="2023">
                  <c:v>0.56219151620370367</c:v>
                </c:pt>
                <c:pt idx="2024">
                  <c:v>0.56219540509259258</c:v>
                </c:pt>
                <c:pt idx="2025">
                  <c:v>0.56219918981481476</c:v>
                </c:pt>
                <c:pt idx="2026">
                  <c:v>0.56220299768518511</c:v>
                </c:pt>
                <c:pt idx="2027">
                  <c:v>0.56220688657407403</c:v>
                </c:pt>
                <c:pt idx="2028">
                  <c:v>0.56221068287037035</c:v>
                </c:pt>
                <c:pt idx="2029">
                  <c:v>0.56221442129629629</c:v>
                </c:pt>
                <c:pt idx="2030">
                  <c:v>0.56221815972222222</c:v>
                </c:pt>
                <c:pt idx="2031">
                  <c:v>0.56222184027777777</c:v>
                </c:pt>
                <c:pt idx="2032">
                  <c:v>0.56222560185185189</c:v>
                </c:pt>
                <c:pt idx="2033">
                  <c:v>0.5622295254629629</c:v>
                </c:pt>
                <c:pt idx="2034">
                  <c:v>0.56223313657407414</c:v>
                </c:pt>
                <c:pt idx="2035">
                  <c:v>0.56223677083333334</c:v>
                </c:pt>
                <c:pt idx="2036">
                  <c:v>0.56224040509259254</c:v>
                </c:pt>
                <c:pt idx="2037">
                  <c:v>0.56224406250000003</c:v>
                </c:pt>
                <c:pt idx="2038">
                  <c:v>0.56224775462962961</c:v>
                </c:pt>
                <c:pt idx="2039">
                  <c:v>0.56225159722222229</c:v>
                </c:pt>
                <c:pt idx="2040">
                  <c:v>0.56225535879629629</c:v>
                </c:pt>
                <c:pt idx="2041">
                  <c:v>0.56225930555555559</c:v>
                </c:pt>
                <c:pt idx="2042">
                  <c:v>0.56226324074074074</c:v>
                </c:pt>
                <c:pt idx="2043">
                  <c:v>0.56226710648148148</c:v>
                </c:pt>
                <c:pt idx="2044">
                  <c:v>0.56227097222222222</c:v>
                </c:pt>
                <c:pt idx="2045">
                  <c:v>0.56227478009259257</c:v>
                </c:pt>
                <c:pt idx="2046">
                  <c:v>0.56227856481481486</c:v>
                </c:pt>
                <c:pt idx="2047">
                  <c:v>0.56228250000000002</c:v>
                </c:pt>
                <c:pt idx="2048">
                  <c:v>0.56228637731481479</c:v>
                </c:pt>
                <c:pt idx="2049">
                  <c:v>0.56229018518518525</c:v>
                </c:pt>
                <c:pt idx="2050">
                  <c:v>0.56229391203703705</c:v>
                </c:pt>
                <c:pt idx="2051">
                  <c:v>0.56229753472222221</c:v>
                </c:pt>
                <c:pt idx="2052">
                  <c:v>0.56230123842592594</c:v>
                </c:pt>
                <c:pt idx="2053">
                  <c:v>0.56230496527777774</c:v>
                </c:pt>
                <c:pt idx="2054">
                  <c:v>0.56230859953703705</c:v>
                </c:pt>
                <c:pt idx="2055">
                  <c:v>0.56231222222222221</c:v>
                </c:pt>
                <c:pt idx="2056">
                  <c:v>0.56231592592592594</c:v>
                </c:pt>
                <c:pt idx="2057">
                  <c:v>0.56231954861111111</c:v>
                </c:pt>
                <c:pt idx="2058">
                  <c:v>0.56232321759259263</c:v>
                </c:pt>
                <c:pt idx="2059">
                  <c:v>0.56232906250000003</c:v>
                </c:pt>
                <c:pt idx="2060">
                  <c:v>0.56233271990740741</c:v>
                </c:pt>
                <c:pt idx="2061">
                  <c:v>0.56233633101851854</c:v>
                </c:pt>
                <c:pt idx="2062">
                  <c:v>0.56234023148148149</c:v>
                </c:pt>
                <c:pt idx="2063">
                  <c:v>0.56234413194444444</c:v>
                </c:pt>
                <c:pt idx="2064">
                  <c:v>0.56234792824074076</c:v>
                </c:pt>
                <c:pt idx="2065">
                  <c:v>0.56235190972222215</c:v>
                </c:pt>
                <c:pt idx="2066">
                  <c:v>0.56235575231481483</c:v>
                </c:pt>
                <c:pt idx="2067">
                  <c:v>0.5623595023148148</c:v>
                </c:pt>
                <c:pt idx="2068">
                  <c:v>0.56236342592592592</c:v>
                </c:pt>
                <c:pt idx="2069">
                  <c:v>0.56236728009259263</c:v>
                </c:pt>
                <c:pt idx="2070">
                  <c:v>0.56237104166666663</c:v>
                </c:pt>
                <c:pt idx="2071">
                  <c:v>0.56237499999999996</c:v>
                </c:pt>
                <c:pt idx="2072">
                  <c:v>0.56237888888888887</c:v>
                </c:pt>
                <c:pt idx="2073">
                  <c:v>0.56238265046296299</c:v>
                </c:pt>
                <c:pt idx="2074">
                  <c:v>0.56238662037037035</c:v>
                </c:pt>
                <c:pt idx="2075">
                  <c:v>0.56239050925925926</c:v>
                </c:pt>
                <c:pt idx="2076">
                  <c:v>0.56239427083333327</c:v>
                </c:pt>
                <c:pt idx="2077">
                  <c:v>0.5623980092592592</c:v>
                </c:pt>
                <c:pt idx="2078">
                  <c:v>0.56240162037037034</c:v>
                </c:pt>
                <c:pt idx="2079">
                  <c:v>0.56240525462962965</c:v>
                </c:pt>
                <c:pt idx="2080">
                  <c:v>0.56240891203703702</c:v>
                </c:pt>
                <c:pt idx="2081">
                  <c:v>0.56241260416666672</c:v>
                </c:pt>
                <c:pt idx="2082">
                  <c:v>0.56241660879629629</c:v>
                </c:pt>
                <c:pt idx="2083">
                  <c:v>0.56242056712962962</c:v>
                </c:pt>
                <c:pt idx="2084">
                  <c:v>0.56242436342592594</c:v>
                </c:pt>
                <c:pt idx="2085">
                  <c:v>0.56242827546296292</c:v>
                </c:pt>
                <c:pt idx="2086">
                  <c:v>0.56243214120370377</c:v>
                </c:pt>
                <c:pt idx="2087">
                  <c:v>0.56243599537037037</c:v>
                </c:pt>
                <c:pt idx="2088">
                  <c:v>0.56243983796296293</c:v>
                </c:pt>
                <c:pt idx="2089">
                  <c:v>0.56244373842592588</c:v>
                </c:pt>
                <c:pt idx="2090">
                  <c:v>0.56244760416666673</c:v>
                </c:pt>
                <c:pt idx="2091">
                  <c:v>0.56245143518518514</c:v>
                </c:pt>
                <c:pt idx="2092">
                  <c:v>0.5624552430555555</c:v>
                </c:pt>
                <c:pt idx="2093">
                  <c:v>0.56245888888888895</c:v>
                </c:pt>
                <c:pt idx="2094">
                  <c:v>0.5624626041666666</c:v>
                </c:pt>
                <c:pt idx="2095">
                  <c:v>0.56246626157407409</c:v>
                </c:pt>
                <c:pt idx="2096">
                  <c:v>0.56246988425925926</c:v>
                </c:pt>
                <c:pt idx="2097">
                  <c:v>0.56247354166666663</c:v>
                </c:pt>
                <c:pt idx="2098">
                  <c:v>0.56247738425925931</c:v>
                </c:pt>
                <c:pt idx="2099">
                  <c:v>0.56248124999999993</c:v>
                </c:pt>
                <c:pt idx="2100">
                  <c:v>0.56248501157407405</c:v>
                </c:pt>
                <c:pt idx="2101">
                  <c:v>0.56248898148148141</c:v>
                </c:pt>
                <c:pt idx="2102">
                  <c:v>0.56249282407407408</c:v>
                </c:pt>
                <c:pt idx="2103">
                  <c:v>0.56249664351851847</c:v>
                </c:pt>
                <c:pt idx="2104">
                  <c:v>0.5625006018518518</c:v>
                </c:pt>
                <c:pt idx="2105">
                  <c:v>0.56250449074074071</c:v>
                </c:pt>
                <c:pt idx="2106">
                  <c:v>0.56250843750000001</c:v>
                </c:pt>
                <c:pt idx="2107">
                  <c:v>0.56251233796296296</c:v>
                </c:pt>
                <c:pt idx="2108">
                  <c:v>0.56251616898148149</c:v>
                </c:pt>
                <c:pt idx="2109">
                  <c:v>0.5625198379629629</c:v>
                </c:pt>
                <c:pt idx="2110">
                  <c:v>0.56252353009259259</c:v>
                </c:pt>
                <c:pt idx="2111">
                  <c:v>0.56252729166666671</c:v>
                </c:pt>
                <c:pt idx="2112">
                  <c:v>0.5625310185185185</c:v>
                </c:pt>
                <c:pt idx="2113">
                  <c:v>0.56253484953703703</c:v>
                </c:pt>
                <c:pt idx="2114">
                  <c:v>0.56253868055555556</c:v>
                </c:pt>
                <c:pt idx="2115">
                  <c:v>0.56254250000000006</c:v>
                </c:pt>
                <c:pt idx="2116">
                  <c:v>0.56254628472222223</c:v>
                </c:pt>
                <c:pt idx="2117">
                  <c:v>0.56255008101851856</c:v>
                </c:pt>
                <c:pt idx="2118">
                  <c:v>0.56255377314814814</c:v>
                </c:pt>
                <c:pt idx="2119">
                  <c:v>0.56255746527777772</c:v>
                </c:pt>
                <c:pt idx="2120">
                  <c:v>0.56256123842592587</c:v>
                </c:pt>
                <c:pt idx="2121">
                  <c:v>0.5625649421296296</c:v>
                </c:pt>
                <c:pt idx="2122">
                  <c:v>0.56256878472222216</c:v>
                </c:pt>
                <c:pt idx="2123">
                  <c:v>0.56257280092592599</c:v>
                </c:pt>
                <c:pt idx="2124">
                  <c:v>0.56257675925925932</c:v>
                </c:pt>
                <c:pt idx="2125">
                  <c:v>0.5625805787037037</c:v>
                </c:pt>
                <c:pt idx="2126">
                  <c:v>0.56258451388888886</c:v>
                </c:pt>
                <c:pt idx="2127">
                  <c:v>0.56258843749999998</c:v>
                </c:pt>
                <c:pt idx="2128">
                  <c:v>0.5625924537037037</c:v>
                </c:pt>
                <c:pt idx="2129">
                  <c:v>0.56259643518518521</c:v>
                </c:pt>
                <c:pt idx="2130">
                  <c:v>0.56260026620370374</c:v>
                </c:pt>
                <c:pt idx="2131">
                  <c:v>0.56260407407407409</c:v>
                </c:pt>
                <c:pt idx="2132">
                  <c:v>0.56260804398148145</c:v>
                </c:pt>
                <c:pt idx="2133">
                  <c:v>0.56261186342592595</c:v>
                </c:pt>
                <c:pt idx="2134">
                  <c:v>0.56261570601851851</c:v>
                </c:pt>
                <c:pt idx="2135">
                  <c:v>0.56261958333333328</c:v>
                </c:pt>
                <c:pt idx="2136">
                  <c:v>0.56262342592592596</c:v>
                </c:pt>
                <c:pt idx="2137">
                  <c:v>0.56262714120370372</c:v>
                </c:pt>
                <c:pt idx="2138">
                  <c:v>0.56263091435185186</c:v>
                </c:pt>
                <c:pt idx="2139">
                  <c:v>0.56263464120370366</c:v>
                </c:pt>
                <c:pt idx="2140">
                  <c:v>0.56263837962962959</c:v>
                </c:pt>
                <c:pt idx="2141">
                  <c:v>0.56264231481481486</c:v>
                </c:pt>
                <c:pt idx="2142">
                  <c:v>0.56264625000000001</c:v>
                </c:pt>
                <c:pt idx="2143">
                  <c:v>0.56265017361111114</c:v>
                </c:pt>
                <c:pt idx="2144">
                  <c:v>0.56265406249999994</c:v>
                </c:pt>
                <c:pt idx="2145">
                  <c:v>0.56265793981481482</c:v>
                </c:pt>
                <c:pt idx="2146">
                  <c:v>0.56266190972222219</c:v>
                </c:pt>
                <c:pt idx="2147">
                  <c:v>0.56266589120370369</c:v>
                </c:pt>
                <c:pt idx="2148">
                  <c:v>0.56266975694444443</c:v>
                </c:pt>
                <c:pt idx="2149">
                  <c:v>0.56267624999999999</c:v>
                </c:pt>
                <c:pt idx="2150">
                  <c:v>0.56268009259259266</c:v>
                </c:pt>
                <c:pt idx="2151">
                  <c:v>0.56268390046296302</c:v>
                </c:pt>
                <c:pt idx="2152">
                  <c:v>0.56268758101851846</c:v>
                </c:pt>
                <c:pt idx="2153">
                  <c:v>0.56269134259259257</c:v>
                </c:pt>
                <c:pt idx="2154">
                  <c:v>0.5626951736111111</c:v>
                </c:pt>
                <c:pt idx="2155">
                  <c:v>0.56269890046296289</c:v>
                </c:pt>
                <c:pt idx="2156">
                  <c:v>0.56270274305555557</c:v>
                </c:pt>
                <c:pt idx="2157">
                  <c:v>0.56270674768518514</c:v>
                </c:pt>
                <c:pt idx="2158">
                  <c:v>0.56271061342592599</c:v>
                </c:pt>
                <c:pt idx="2159">
                  <c:v>0.56271454861111114</c:v>
                </c:pt>
                <c:pt idx="2160">
                  <c:v>0.5627186111111111</c:v>
                </c:pt>
                <c:pt idx="2161">
                  <c:v>0.5627225578703704</c:v>
                </c:pt>
                <c:pt idx="2162">
                  <c:v>0.5627264120370371</c:v>
                </c:pt>
                <c:pt idx="2163">
                  <c:v>0.5627303935185185</c:v>
                </c:pt>
                <c:pt idx="2164">
                  <c:v>0.56273430555555548</c:v>
                </c:pt>
                <c:pt idx="2165">
                  <c:v>0.5627382291666666</c:v>
                </c:pt>
                <c:pt idx="2166">
                  <c:v>0.56274224537037043</c:v>
                </c:pt>
                <c:pt idx="2167">
                  <c:v>0.56274587962962963</c:v>
                </c:pt>
                <c:pt idx="2168">
                  <c:v>0.56274956018518518</c:v>
                </c:pt>
                <c:pt idx="2169">
                  <c:v>0.56275350694444448</c:v>
                </c:pt>
                <c:pt idx="2170">
                  <c:v>0.56275718750000003</c:v>
                </c:pt>
                <c:pt idx="2171">
                  <c:v>0.56276085648148155</c:v>
                </c:pt>
                <c:pt idx="2172">
                  <c:v>0.56276453703703699</c:v>
                </c:pt>
                <c:pt idx="2173">
                  <c:v>0.56276836805555552</c:v>
                </c:pt>
                <c:pt idx="2174">
                  <c:v>0.56277201388888887</c:v>
                </c:pt>
                <c:pt idx="2175">
                  <c:v>0.56277568287037039</c:v>
                </c:pt>
                <c:pt idx="2176">
                  <c:v>0.56277934027777776</c:v>
                </c:pt>
                <c:pt idx="2177">
                  <c:v>0.56278313657407408</c:v>
                </c:pt>
                <c:pt idx="2178">
                  <c:v>0.56278675925925925</c:v>
                </c:pt>
                <c:pt idx="2179">
                  <c:v>0.56279045138888895</c:v>
                </c:pt>
                <c:pt idx="2180">
                  <c:v>0.56279445601851852</c:v>
                </c:pt>
                <c:pt idx="2181">
                  <c:v>0.56279842592592588</c:v>
                </c:pt>
                <c:pt idx="2182">
                  <c:v>0.56280237268518518</c:v>
                </c:pt>
                <c:pt idx="2183">
                  <c:v>0.56280625000000006</c:v>
                </c:pt>
                <c:pt idx="2184">
                  <c:v>0.56281012731481483</c:v>
                </c:pt>
                <c:pt idx="2185">
                  <c:v>0.56281414351851855</c:v>
                </c:pt>
                <c:pt idx="2186">
                  <c:v>0.56281812500000006</c:v>
                </c:pt>
                <c:pt idx="2187">
                  <c:v>0.56282193287037041</c:v>
                </c:pt>
                <c:pt idx="2188">
                  <c:v>0.56282582175925933</c:v>
                </c:pt>
                <c:pt idx="2189">
                  <c:v>0.56282989583333332</c:v>
                </c:pt>
                <c:pt idx="2190">
                  <c:v>0.56283383101851847</c:v>
                </c:pt>
                <c:pt idx="2191">
                  <c:v>0.56283773148148153</c:v>
                </c:pt>
                <c:pt idx="2192">
                  <c:v>0.56284152777777774</c:v>
                </c:pt>
                <c:pt idx="2193">
                  <c:v>0.56284549768518521</c:v>
                </c:pt>
                <c:pt idx="2194">
                  <c:v>0.5628515277777778</c:v>
                </c:pt>
                <c:pt idx="2195">
                  <c:v>0.56285527777777777</c:v>
                </c:pt>
                <c:pt idx="2196">
                  <c:v>0.56285895833333333</c:v>
                </c:pt>
                <c:pt idx="2197">
                  <c:v>0.56286262731481485</c:v>
                </c:pt>
                <c:pt idx="2198">
                  <c:v>0.56286649305555558</c:v>
                </c:pt>
                <c:pt idx="2199">
                  <c:v>0.56287042824074074</c:v>
                </c:pt>
                <c:pt idx="2200">
                  <c:v>0.56287436342592589</c:v>
                </c:pt>
                <c:pt idx="2201">
                  <c:v>0.56287826388888884</c:v>
                </c:pt>
                <c:pt idx="2202">
                  <c:v>0.56288211805555555</c:v>
                </c:pt>
                <c:pt idx="2203">
                  <c:v>0.56288591435185187</c:v>
                </c:pt>
                <c:pt idx="2204">
                  <c:v>0.56288979166666664</c:v>
                </c:pt>
                <c:pt idx="2205">
                  <c:v>0.56289364583333334</c:v>
                </c:pt>
                <c:pt idx="2206">
                  <c:v>0.56289753472222215</c:v>
                </c:pt>
                <c:pt idx="2207">
                  <c:v>0.56290142361111106</c:v>
                </c:pt>
                <c:pt idx="2208">
                  <c:v>0.56290530092592594</c:v>
                </c:pt>
                <c:pt idx="2209">
                  <c:v>0.56290907407407409</c:v>
                </c:pt>
                <c:pt idx="2210">
                  <c:v>0.56291278935185185</c:v>
                </c:pt>
                <c:pt idx="2211">
                  <c:v>0.56291653935185182</c:v>
                </c:pt>
                <c:pt idx="2212">
                  <c:v>0.56292025462962958</c:v>
                </c:pt>
                <c:pt idx="2213">
                  <c:v>0.56292400462962966</c:v>
                </c:pt>
                <c:pt idx="2214">
                  <c:v>0.56292792824074078</c:v>
                </c:pt>
                <c:pt idx="2215">
                  <c:v>0.56293179398148141</c:v>
                </c:pt>
                <c:pt idx="2216">
                  <c:v>0.56293567129629629</c:v>
                </c:pt>
                <c:pt idx="2217">
                  <c:v>0.56293975694444442</c:v>
                </c:pt>
                <c:pt idx="2218">
                  <c:v>0.56294376157407411</c:v>
                </c:pt>
                <c:pt idx="2219">
                  <c:v>0.5629477083333333</c:v>
                </c:pt>
                <c:pt idx="2220">
                  <c:v>0.56295177083333336</c:v>
                </c:pt>
                <c:pt idx="2221">
                  <c:v>0.56295565972222217</c:v>
                </c:pt>
                <c:pt idx="2222">
                  <c:v>0.56295960648148147</c:v>
                </c:pt>
                <c:pt idx="2223">
                  <c:v>0.56296362268518518</c:v>
                </c:pt>
                <c:pt idx="2224">
                  <c:v>0.56296748842592592</c:v>
                </c:pt>
                <c:pt idx="2225">
                  <c:v>0.56297115740740744</c:v>
                </c:pt>
                <c:pt idx="2226">
                  <c:v>0.56297493055555559</c:v>
                </c:pt>
                <c:pt idx="2227">
                  <c:v>0.56297858796296296</c:v>
                </c:pt>
                <c:pt idx="2228">
                  <c:v>0.56298226851851851</c:v>
                </c:pt>
                <c:pt idx="2229">
                  <c:v>0.56298603009259263</c:v>
                </c:pt>
                <c:pt idx="2230">
                  <c:v>0.56298972222222221</c:v>
                </c:pt>
                <c:pt idx="2231">
                  <c:v>0.56299346064814815</c:v>
                </c:pt>
                <c:pt idx="2232">
                  <c:v>0.5629972685185185</c:v>
                </c:pt>
                <c:pt idx="2233">
                  <c:v>0.56300092592592599</c:v>
                </c:pt>
                <c:pt idx="2234">
                  <c:v>0.56300466435185192</c:v>
                </c:pt>
                <c:pt idx="2235">
                  <c:v>0.56300831018518516</c:v>
                </c:pt>
                <c:pt idx="2236">
                  <c:v>0.56301200231481474</c:v>
                </c:pt>
                <c:pt idx="2237">
                  <c:v>0.56301570601851847</c:v>
                </c:pt>
                <c:pt idx="2238">
                  <c:v>0.56301964120370374</c:v>
                </c:pt>
                <c:pt idx="2239">
                  <c:v>0.56302358796296292</c:v>
                </c:pt>
                <c:pt idx="2240">
                  <c:v>0.56302752314814819</c:v>
                </c:pt>
                <c:pt idx="2241">
                  <c:v>0.56303134259259258</c:v>
                </c:pt>
                <c:pt idx="2242">
                  <c:v>0.56303540509259264</c:v>
                </c:pt>
                <c:pt idx="2243">
                  <c:v>0.56303925925925924</c:v>
                </c:pt>
                <c:pt idx="2244">
                  <c:v>0.56304317129629633</c:v>
                </c:pt>
                <c:pt idx="2245">
                  <c:v>0.56304701388888889</c:v>
                </c:pt>
                <c:pt idx="2246">
                  <c:v>0.56305093750000001</c:v>
                </c:pt>
                <c:pt idx="2247">
                  <c:v>0.56305499999999997</c:v>
                </c:pt>
                <c:pt idx="2248">
                  <c:v>0.56305891203703706</c:v>
                </c:pt>
                <c:pt idx="2249">
                  <c:v>0.56306275462962962</c:v>
                </c:pt>
                <c:pt idx="2250">
                  <c:v>0.56306915509259259</c:v>
                </c:pt>
                <c:pt idx="2251">
                  <c:v>0.56307309027777774</c:v>
                </c:pt>
                <c:pt idx="2252">
                  <c:v>0.56307673611111109</c:v>
                </c:pt>
                <c:pt idx="2253">
                  <c:v>0.56308040509259261</c:v>
                </c:pt>
                <c:pt idx="2254">
                  <c:v>0.56308429398148141</c:v>
                </c:pt>
                <c:pt idx="2255">
                  <c:v>0.5630879513888889</c:v>
                </c:pt>
                <c:pt idx="2256">
                  <c:v>0.56309173611111107</c:v>
                </c:pt>
                <c:pt idx="2257">
                  <c:v>0.56309563657407413</c:v>
                </c:pt>
                <c:pt idx="2258">
                  <c:v>0.5630996064814815</c:v>
                </c:pt>
                <c:pt idx="2259">
                  <c:v>0.5631034953703703</c:v>
                </c:pt>
                <c:pt idx="2260">
                  <c:v>0.56310743055555557</c:v>
                </c:pt>
                <c:pt idx="2261">
                  <c:v>0.56311128472222227</c:v>
                </c:pt>
                <c:pt idx="2262">
                  <c:v>0.5631152430555556</c:v>
                </c:pt>
                <c:pt idx="2263">
                  <c:v>0.56311920138888893</c:v>
                </c:pt>
                <c:pt idx="2264">
                  <c:v>0.56312313657407409</c:v>
                </c:pt>
                <c:pt idx="2265">
                  <c:v>0.56312703703703704</c:v>
                </c:pt>
                <c:pt idx="2266">
                  <c:v>0.56313101851851854</c:v>
                </c:pt>
                <c:pt idx="2267">
                  <c:v>0.56313473379629631</c:v>
                </c:pt>
                <c:pt idx="2268">
                  <c:v>0.56313840277777782</c:v>
                </c:pt>
                <c:pt idx="2269">
                  <c:v>0.56314216435185183</c:v>
                </c:pt>
                <c:pt idx="2270">
                  <c:v>0.56314592592592594</c:v>
                </c:pt>
                <c:pt idx="2271">
                  <c:v>0.56314966435185188</c:v>
                </c:pt>
                <c:pt idx="2272">
                  <c:v>0.56315364583333338</c:v>
                </c:pt>
                <c:pt idx="2273">
                  <c:v>0.56315765046296296</c:v>
                </c:pt>
                <c:pt idx="2274">
                  <c:v>0.56316156250000005</c:v>
                </c:pt>
                <c:pt idx="2275">
                  <c:v>0.5631654976851852</c:v>
                </c:pt>
                <c:pt idx="2276">
                  <c:v>0.56316947916666671</c:v>
                </c:pt>
                <c:pt idx="2277">
                  <c:v>0.56317336805555562</c:v>
                </c:pt>
                <c:pt idx="2278">
                  <c:v>0.56317736111111116</c:v>
                </c:pt>
                <c:pt idx="2279">
                  <c:v>0.56318124999999997</c:v>
                </c:pt>
                <c:pt idx="2280">
                  <c:v>0.56318510416666667</c:v>
                </c:pt>
                <c:pt idx="2281">
                  <c:v>0.56318901620370376</c:v>
                </c:pt>
                <c:pt idx="2282">
                  <c:v>0.56319288194444439</c:v>
                </c:pt>
                <c:pt idx="2283">
                  <c:v>0.56319645833333332</c:v>
                </c:pt>
                <c:pt idx="2284">
                  <c:v>0.56320026620370367</c:v>
                </c:pt>
                <c:pt idx="2285">
                  <c:v>0.5632038773148148</c:v>
                </c:pt>
                <c:pt idx="2286">
                  <c:v>0.56320756944444439</c:v>
                </c:pt>
                <c:pt idx="2287">
                  <c:v>0.56321130787037033</c:v>
                </c:pt>
                <c:pt idx="2288">
                  <c:v>0.56321491898148146</c:v>
                </c:pt>
                <c:pt idx="2289">
                  <c:v>0.56321858796296298</c:v>
                </c:pt>
                <c:pt idx="2290">
                  <c:v>0.56322226851851853</c:v>
                </c:pt>
                <c:pt idx="2291">
                  <c:v>0.56322590277777784</c:v>
                </c:pt>
                <c:pt idx="2292">
                  <c:v>0.56322958333333328</c:v>
                </c:pt>
                <c:pt idx="2293">
                  <c:v>0.56323322916666674</c:v>
                </c:pt>
                <c:pt idx="2294">
                  <c:v>0.56323694444444439</c:v>
                </c:pt>
                <c:pt idx="2295">
                  <c:v>0.56324067129629629</c:v>
                </c:pt>
                <c:pt idx="2296">
                  <c:v>0.56324449074074068</c:v>
                </c:pt>
                <c:pt idx="2297">
                  <c:v>0.56324821759259258</c:v>
                </c:pt>
                <c:pt idx="2298">
                  <c:v>0.56325466435185179</c:v>
                </c:pt>
                <c:pt idx="2299">
                  <c:v>0.5632585532407407</c:v>
                </c:pt>
                <c:pt idx="2300">
                  <c:v>0.56326240740740741</c:v>
                </c:pt>
                <c:pt idx="2301">
                  <c:v>0.56326620370370373</c:v>
                </c:pt>
                <c:pt idx="2302">
                  <c:v>0.56327024305555551</c:v>
                </c:pt>
                <c:pt idx="2303">
                  <c:v>0.56327407407407415</c:v>
                </c:pt>
                <c:pt idx="2304">
                  <c:v>0.56327785879629633</c:v>
                </c:pt>
                <c:pt idx="2305">
                  <c:v>0.56328177083333331</c:v>
                </c:pt>
                <c:pt idx="2306">
                  <c:v>0.56328572916666664</c:v>
                </c:pt>
                <c:pt idx="2307">
                  <c:v>0.56328947916666661</c:v>
                </c:pt>
                <c:pt idx="2308">
                  <c:v>0.56329335648148149</c:v>
                </c:pt>
                <c:pt idx="2309">
                  <c:v>0.5632972453703704</c:v>
                </c:pt>
                <c:pt idx="2310">
                  <c:v>0.56330094907407402</c:v>
                </c:pt>
                <c:pt idx="2311">
                  <c:v>0.56330480324074073</c:v>
                </c:pt>
                <c:pt idx="2312">
                  <c:v>0.56330842592592589</c:v>
                </c:pt>
                <c:pt idx="2313">
                  <c:v>0.56331204861111106</c:v>
                </c:pt>
                <c:pt idx="2314">
                  <c:v>0.56331593749999997</c:v>
                </c:pt>
                <c:pt idx="2315">
                  <c:v>0.56331980324074071</c:v>
                </c:pt>
                <c:pt idx="2316">
                  <c:v>0.56332357638888886</c:v>
                </c:pt>
                <c:pt idx="2317">
                  <c:v>0.56332751157407401</c:v>
                </c:pt>
                <c:pt idx="2318">
                  <c:v>0.56333149305555552</c:v>
                </c:pt>
                <c:pt idx="2319">
                  <c:v>0.56333533564814819</c:v>
                </c:pt>
                <c:pt idx="2320">
                  <c:v>0.56333932870370373</c:v>
                </c:pt>
                <c:pt idx="2321">
                  <c:v>0.5633436805555555</c:v>
                </c:pt>
                <c:pt idx="2322">
                  <c:v>0.5633476273148148</c:v>
                </c:pt>
                <c:pt idx="2323">
                  <c:v>0.56335160879629631</c:v>
                </c:pt>
                <c:pt idx="2324">
                  <c:v>0.56335542824074081</c:v>
                </c:pt>
                <c:pt idx="2325">
                  <c:v>0.56335917824074067</c:v>
                </c:pt>
                <c:pt idx="2326">
                  <c:v>0.56336298611111113</c:v>
                </c:pt>
                <c:pt idx="2327">
                  <c:v>0.5633666087962963</c:v>
                </c:pt>
                <c:pt idx="2328">
                  <c:v>0.56337026620370367</c:v>
                </c:pt>
                <c:pt idx="2329">
                  <c:v>0.56337395833333337</c:v>
                </c:pt>
                <c:pt idx="2330">
                  <c:v>0.56337778935185179</c:v>
                </c:pt>
                <c:pt idx="2331">
                  <c:v>0.56338171296296291</c:v>
                </c:pt>
                <c:pt idx="2332">
                  <c:v>0.56338585648148143</c:v>
                </c:pt>
                <c:pt idx="2333">
                  <c:v>0.56338964120370372</c:v>
                </c:pt>
                <c:pt idx="2334">
                  <c:v>0.56339356481481484</c:v>
                </c:pt>
                <c:pt idx="2335">
                  <c:v>0.56339751157407403</c:v>
                </c:pt>
                <c:pt idx="2336">
                  <c:v>0.56340137731481488</c:v>
                </c:pt>
                <c:pt idx="2337">
                  <c:v>0.56340517361111109</c:v>
                </c:pt>
                <c:pt idx="2338">
                  <c:v>0.56340921296296298</c:v>
                </c:pt>
                <c:pt idx="2339">
                  <c:v>0.56341305555555554</c:v>
                </c:pt>
                <c:pt idx="2340">
                  <c:v>0.56341687500000004</c:v>
                </c:pt>
                <c:pt idx="2341">
                  <c:v>0.56342091435185182</c:v>
                </c:pt>
                <c:pt idx="2342">
                  <c:v>0.56342469907407411</c:v>
                </c:pt>
                <c:pt idx="2343">
                  <c:v>0.5634306018518519</c:v>
                </c:pt>
                <c:pt idx="2344">
                  <c:v>0.56343417824074071</c:v>
                </c:pt>
                <c:pt idx="2345">
                  <c:v>0.56343775462962964</c:v>
                </c:pt>
                <c:pt idx="2346">
                  <c:v>0.56344137731481481</c:v>
                </c:pt>
                <c:pt idx="2347">
                  <c:v>0.56344515046296295</c:v>
                </c:pt>
                <c:pt idx="2348">
                  <c:v>0.56344873842592591</c:v>
                </c:pt>
                <c:pt idx="2349">
                  <c:v>0.56345231481481484</c:v>
                </c:pt>
                <c:pt idx="2350">
                  <c:v>0.56345606481481481</c:v>
                </c:pt>
                <c:pt idx="2351">
                  <c:v>0.56345974537037036</c:v>
                </c:pt>
                <c:pt idx="2352">
                  <c:v>0.5634633912037037</c:v>
                </c:pt>
                <c:pt idx="2353">
                  <c:v>0.56346715277777781</c:v>
                </c:pt>
                <c:pt idx="2354">
                  <c:v>0.56347098379629623</c:v>
                </c:pt>
                <c:pt idx="2355">
                  <c:v>0.56347490740740735</c:v>
                </c:pt>
                <c:pt idx="2356">
                  <c:v>0.5634789004629629</c:v>
                </c:pt>
                <c:pt idx="2357">
                  <c:v>0.5634827546296296</c:v>
                </c:pt>
                <c:pt idx="2358">
                  <c:v>0.56348662037037034</c:v>
                </c:pt>
                <c:pt idx="2359">
                  <c:v>0.56349078703703703</c:v>
                </c:pt>
                <c:pt idx="2360">
                  <c:v>0.5634946643518518</c:v>
                </c:pt>
                <c:pt idx="2361">
                  <c:v>0.56349842592592592</c:v>
                </c:pt>
                <c:pt idx="2362">
                  <c:v>0.56350234953703704</c:v>
                </c:pt>
                <c:pt idx="2363">
                  <c:v>0.56350629629629634</c:v>
                </c:pt>
                <c:pt idx="2364">
                  <c:v>0.56351017361111111</c:v>
                </c:pt>
                <c:pt idx="2365">
                  <c:v>0.56351401620370367</c:v>
                </c:pt>
                <c:pt idx="2366">
                  <c:v>0.56351791666666673</c:v>
                </c:pt>
                <c:pt idx="2367">
                  <c:v>0.56352184027777774</c:v>
                </c:pt>
                <c:pt idx="2368">
                  <c:v>0.56352575231481483</c:v>
                </c:pt>
                <c:pt idx="2369">
                  <c:v>0.56352940972222221</c:v>
                </c:pt>
                <c:pt idx="2370">
                  <c:v>0.56353311342592594</c:v>
                </c:pt>
                <c:pt idx="2371">
                  <c:v>0.56353690972222226</c:v>
                </c:pt>
                <c:pt idx="2372">
                  <c:v>0.56354062500000002</c:v>
                </c:pt>
                <c:pt idx="2373">
                  <c:v>0.56354451388888893</c:v>
                </c:pt>
                <c:pt idx="2374">
                  <c:v>0.56354859953703706</c:v>
                </c:pt>
                <c:pt idx="2375">
                  <c:v>0.56355261574074078</c:v>
                </c:pt>
                <c:pt idx="2376">
                  <c:v>0.56355651620370373</c:v>
                </c:pt>
                <c:pt idx="2377">
                  <c:v>0.56356042824074071</c:v>
                </c:pt>
                <c:pt idx="2378">
                  <c:v>0.56356425925925924</c:v>
                </c:pt>
                <c:pt idx="2379">
                  <c:v>0.56356817129629633</c:v>
                </c:pt>
                <c:pt idx="2380">
                  <c:v>0.56357215277777784</c:v>
                </c:pt>
                <c:pt idx="2381">
                  <c:v>0.56357593750000001</c:v>
                </c:pt>
                <c:pt idx="2382">
                  <c:v>0.56357979166666661</c:v>
                </c:pt>
                <c:pt idx="2383">
                  <c:v>0.56358379629629629</c:v>
                </c:pt>
                <c:pt idx="2384">
                  <c:v>0.56358741898148146</c:v>
                </c:pt>
                <c:pt idx="2385">
                  <c:v>0.56359105324074077</c:v>
                </c:pt>
                <c:pt idx="2386">
                  <c:v>0.56359483796296295</c:v>
                </c:pt>
                <c:pt idx="2387">
                  <c:v>0.56359856481481485</c:v>
                </c:pt>
                <c:pt idx="2388">
                  <c:v>0.56360231481481482</c:v>
                </c:pt>
                <c:pt idx="2389">
                  <c:v>0.56360629629629633</c:v>
                </c:pt>
                <c:pt idx="2390">
                  <c:v>0.56361008101851851</c:v>
                </c:pt>
                <c:pt idx="2391">
                  <c:v>0.5636140277777778</c:v>
                </c:pt>
                <c:pt idx="2392">
                  <c:v>0.56361795138888893</c:v>
                </c:pt>
                <c:pt idx="2393">
                  <c:v>0.56362167824074072</c:v>
                </c:pt>
                <c:pt idx="2394">
                  <c:v>0.5636254282407408</c:v>
                </c:pt>
                <c:pt idx="2395">
                  <c:v>0.56362930555555557</c:v>
                </c:pt>
                <c:pt idx="2396">
                  <c:v>0.5636330092592593</c:v>
                </c:pt>
                <c:pt idx="2397">
                  <c:v>0.56363670138888888</c:v>
                </c:pt>
                <c:pt idx="2398">
                  <c:v>0.5636405902777778</c:v>
                </c:pt>
                <c:pt idx="2399">
                  <c:v>0.56364673611111116</c:v>
                </c:pt>
                <c:pt idx="2400">
                  <c:v>0.56365034722222218</c:v>
                </c:pt>
                <c:pt idx="2401">
                  <c:v>0.56365394675925928</c:v>
                </c:pt>
                <c:pt idx="2402">
                  <c:v>0.56365760416666666</c:v>
                </c:pt>
                <c:pt idx="2403">
                  <c:v>0.56366128472222221</c:v>
                </c:pt>
                <c:pt idx="2404">
                  <c:v>0.56366495370370373</c:v>
                </c:pt>
                <c:pt idx="2405">
                  <c:v>0.56366858796296293</c:v>
                </c:pt>
                <c:pt idx="2406">
                  <c:v>0.56367219907407407</c:v>
                </c:pt>
                <c:pt idx="2407">
                  <c:v>0.56367597222222221</c:v>
                </c:pt>
                <c:pt idx="2408">
                  <c:v>0.5636796296296297</c:v>
                </c:pt>
                <c:pt idx="2409">
                  <c:v>0.56368325231481486</c:v>
                </c:pt>
                <c:pt idx="2410">
                  <c:v>0.56368685185185186</c:v>
                </c:pt>
                <c:pt idx="2411">
                  <c:v>0.56369056712962962</c:v>
                </c:pt>
                <c:pt idx="2412">
                  <c:v>0.56369430555555555</c:v>
                </c:pt>
                <c:pt idx="2413">
                  <c:v>0.56369834490740744</c:v>
                </c:pt>
                <c:pt idx="2414">
                  <c:v>0.56370212962962962</c:v>
                </c:pt>
                <c:pt idx="2415">
                  <c:v>0.56370609953703699</c:v>
                </c:pt>
                <c:pt idx="2416">
                  <c:v>0.56370996527777784</c:v>
                </c:pt>
                <c:pt idx="2417">
                  <c:v>0.56371372685185184</c:v>
                </c:pt>
                <c:pt idx="2418">
                  <c:v>0.5637175694444444</c:v>
                </c:pt>
                <c:pt idx="2419">
                  <c:v>0.5637215162037037</c:v>
                </c:pt>
                <c:pt idx="2420">
                  <c:v>0.56372526620370367</c:v>
                </c:pt>
                <c:pt idx="2421">
                  <c:v>0.56372908564814816</c:v>
                </c:pt>
                <c:pt idx="2422">
                  <c:v>0.5637329513888889</c:v>
                </c:pt>
                <c:pt idx="2423">
                  <c:v>0.56373681712962964</c:v>
                </c:pt>
                <c:pt idx="2424">
                  <c:v>0.5637406597222222</c:v>
                </c:pt>
                <c:pt idx="2425">
                  <c:v>0.56374457175925929</c:v>
                </c:pt>
                <c:pt idx="2426">
                  <c:v>0.56374836805555562</c:v>
                </c:pt>
                <c:pt idx="2427">
                  <c:v>0.56375211805555558</c:v>
                </c:pt>
                <c:pt idx="2428">
                  <c:v>0.56375575231481478</c:v>
                </c:pt>
                <c:pt idx="2429">
                  <c:v>0.56375935185185189</c:v>
                </c:pt>
                <c:pt idx="2430">
                  <c:v>0.56376305555555561</c:v>
                </c:pt>
                <c:pt idx="2431">
                  <c:v>0.56376679398148155</c:v>
                </c:pt>
                <c:pt idx="2432">
                  <c:v>0.56377065972222218</c:v>
                </c:pt>
                <c:pt idx="2433">
                  <c:v>0.56377453703703706</c:v>
                </c:pt>
                <c:pt idx="2434">
                  <c:v>0.5637784027777778</c:v>
                </c:pt>
                <c:pt idx="2435">
                  <c:v>0.56378228009259257</c:v>
                </c:pt>
                <c:pt idx="2436">
                  <c:v>0.56378627314814811</c:v>
                </c:pt>
                <c:pt idx="2437">
                  <c:v>0.56379009259259261</c:v>
                </c:pt>
                <c:pt idx="2438">
                  <c:v>0.56379393518518517</c:v>
                </c:pt>
                <c:pt idx="2439">
                  <c:v>0.56379819444444446</c:v>
                </c:pt>
                <c:pt idx="2440">
                  <c:v>0.56380206018518519</c:v>
                </c:pt>
                <c:pt idx="2441">
                  <c:v>0.56380598379629632</c:v>
                </c:pt>
                <c:pt idx="2442">
                  <c:v>0.56380990740740744</c:v>
                </c:pt>
                <c:pt idx="2443">
                  <c:v>0.56381357638888885</c:v>
                </c:pt>
                <c:pt idx="2444">
                  <c:v>0.56381719907407402</c:v>
                </c:pt>
                <c:pt idx="2445">
                  <c:v>0.5638209490740741</c:v>
                </c:pt>
                <c:pt idx="2446">
                  <c:v>0.56382461805555562</c:v>
                </c:pt>
                <c:pt idx="2447">
                  <c:v>0.56383093750000002</c:v>
                </c:pt>
                <c:pt idx="2448">
                  <c:v>0.56383478009259258</c:v>
                </c:pt>
                <c:pt idx="2449">
                  <c:v>0.56383863425925929</c:v>
                </c:pt>
                <c:pt idx="2450">
                  <c:v>0.56384245370370367</c:v>
                </c:pt>
                <c:pt idx="2451">
                  <c:v>0.56384634259259259</c:v>
                </c:pt>
                <c:pt idx="2452">
                  <c:v>0.56385017361111112</c:v>
                </c:pt>
                <c:pt idx="2453">
                  <c:v>0.56385401620370368</c:v>
                </c:pt>
                <c:pt idx="2454">
                  <c:v>0.56385780092592597</c:v>
                </c:pt>
                <c:pt idx="2455">
                  <c:v>0.56386184027777775</c:v>
                </c:pt>
                <c:pt idx="2456">
                  <c:v>0.56386578703703705</c:v>
                </c:pt>
                <c:pt idx="2457">
                  <c:v>0.56386958333333337</c:v>
                </c:pt>
                <c:pt idx="2458">
                  <c:v>0.56387331018518516</c:v>
                </c:pt>
                <c:pt idx="2459">
                  <c:v>0.56387709490740734</c:v>
                </c:pt>
                <c:pt idx="2460">
                  <c:v>0.56388075231481483</c:v>
                </c:pt>
                <c:pt idx="2461">
                  <c:v>0.56388443287037038</c:v>
                </c:pt>
                <c:pt idx="2462">
                  <c:v>0.56388811342592593</c:v>
                </c:pt>
                <c:pt idx="2463">
                  <c:v>0.56389190972222225</c:v>
                </c:pt>
                <c:pt idx="2464">
                  <c:v>0.56389569444444443</c:v>
                </c:pt>
                <c:pt idx="2465">
                  <c:v>0.56389945601851854</c:v>
                </c:pt>
                <c:pt idx="2466">
                  <c:v>0.56390321759259254</c:v>
                </c:pt>
                <c:pt idx="2467">
                  <c:v>0.56390695601851848</c:v>
                </c:pt>
                <c:pt idx="2468">
                  <c:v>0.56391061342592586</c:v>
                </c:pt>
                <c:pt idx="2469">
                  <c:v>0.56391436342592594</c:v>
                </c:pt>
                <c:pt idx="2470">
                  <c:v>0.56391809027777773</c:v>
                </c:pt>
                <c:pt idx="2471">
                  <c:v>0.56392202546296299</c:v>
                </c:pt>
                <c:pt idx="2472">
                  <c:v>0.56392599537037036</c:v>
                </c:pt>
                <c:pt idx="2473">
                  <c:v>0.56393001157407407</c:v>
                </c:pt>
                <c:pt idx="2474">
                  <c:v>0.56393387731481481</c:v>
                </c:pt>
                <c:pt idx="2475">
                  <c:v>0.56393795138888891</c:v>
                </c:pt>
                <c:pt idx="2476">
                  <c:v>0.56394192129629628</c:v>
                </c:pt>
                <c:pt idx="2477">
                  <c:v>0.56394577546296298</c:v>
                </c:pt>
                <c:pt idx="2478">
                  <c:v>0.56394976851851852</c:v>
                </c:pt>
                <c:pt idx="2479">
                  <c:v>0.56395371527777771</c:v>
                </c:pt>
                <c:pt idx="2480">
                  <c:v>0.56395766203703701</c:v>
                </c:pt>
                <c:pt idx="2481">
                  <c:v>0.56396165509259266</c:v>
                </c:pt>
                <c:pt idx="2482">
                  <c:v>0.56396562500000003</c:v>
                </c:pt>
                <c:pt idx="2483">
                  <c:v>0.56396956018518518</c:v>
                </c:pt>
                <c:pt idx="2484">
                  <c:v>0.56397351851851851</c:v>
                </c:pt>
                <c:pt idx="2485">
                  <c:v>0.56397724537037031</c:v>
                </c:pt>
                <c:pt idx="2486">
                  <c:v>0.56398096064814818</c:v>
                </c:pt>
                <c:pt idx="2487">
                  <c:v>0.56398487268518516</c:v>
                </c:pt>
                <c:pt idx="2488">
                  <c:v>0.56398859953703706</c:v>
                </c:pt>
                <c:pt idx="2489">
                  <c:v>0.563992337962963</c:v>
                </c:pt>
                <c:pt idx="2490">
                  <c:v>0.5639963194444445</c:v>
                </c:pt>
                <c:pt idx="2491">
                  <c:v>0.56400037037037032</c:v>
                </c:pt>
                <c:pt idx="2492">
                  <c:v>0.56400672453703704</c:v>
                </c:pt>
                <c:pt idx="2493">
                  <c:v>0.56401059027777778</c:v>
                </c:pt>
                <c:pt idx="2494">
                  <c:v>0.5640145138888889</c:v>
                </c:pt>
                <c:pt idx="2495">
                  <c:v>0.56401843750000002</c:v>
                </c:pt>
                <c:pt idx="2496">
                  <c:v>0.56402248842592595</c:v>
                </c:pt>
                <c:pt idx="2497">
                  <c:v>0.56402646990740746</c:v>
                </c:pt>
                <c:pt idx="2498">
                  <c:v>0.56403063657407404</c:v>
                </c:pt>
                <c:pt idx="2499">
                  <c:v>0.56403456018518516</c:v>
                </c:pt>
                <c:pt idx="2500">
                  <c:v>0.56403831018518524</c:v>
                </c:pt>
                <c:pt idx="2501">
                  <c:v>0.56404212962962963</c:v>
                </c:pt>
                <c:pt idx="2502">
                  <c:v>0.56404590277777777</c:v>
                </c:pt>
                <c:pt idx="2503">
                  <c:v>0.5640496064814815</c:v>
                </c:pt>
                <c:pt idx="2504">
                  <c:v>0.56405340277777782</c:v>
                </c:pt>
                <c:pt idx="2505">
                  <c:v>0.56405736111111116</c:v>
                </c:pt>
                <c:pt idx="2506">
                  <c:v>0.56406127314814813</c:v>
                </c:pt>
                <c:pt idx="2507">
                  <c:v>0.56406532407407406</c:v>
                </c:pt>
                <c:pt idx="2508">
                  <c:v>0.56406928240740739</c:v>
                </c:pt>
                <c:pt idx="2509">
                  <c:v>0.56407324074074072</c:v>
                </c:pt>
                <c:pt idx="2510">
                  <c:v>0.56407726851851858</c:v>
                </c:pt>
                <c:pt idx="2511">
                  <c:v>0.56408111111111114</c:v>
                </c:pt>
                <c:pt idx="2512">
                  <c:v>0.56408506944444448</c:v>
                </c:pt>
                <c:pt idx="2513">
                  <c:v>0.56408907407407405</c:v>
                </c:pt>
                <c:pt idx="2514">
                  <c:v>0.5640930671296297</c:v>
                </c:pt>
                <c:pt idx="2515">
                  <c:v>0.56409714120370369</c:v>
                </c:pt>
                <c:pt idx="2516">
                  <c:v>0.56410097222222222</c:v>
                </c:pt>
                <c:pt idx="2517">
                  <c:v>0.56410467592592595</c:v>
                </c:pt>
                <c:pt idx="2518">
                  <c:v>0.56410839120370371</c:v>
                </c:pt>
                <c:pt idx="2519">
                  <c:v>0.56411214120370368</c:v>
                </c:pt>
                <c:pt idx="2520">
                  <c:v>0.56411589120370376</c:v>
                </c:pt>
                <c:pt idx="2521">
                  <c:v>0.56411958333333334</c:v>
                </c:pt>
                <c:pt idx="2522">
                  <c:v>0.56412339120370369</c:v>
                </c:pt>
                <c:pt idx="2523">
                  <c:v>0.56412707175925925</c:v>
                </c:pt>
                <c:pt idx="2524">
                  <c:v>0.56413079861111115</c:v>
                </c:pt>
                <c:pt idx="2525">
                  <c:v>0.56413450231481488</c:v>
                </c:pt>
                <c:pt idx="2526">
                  <c:v>0.56413817129629629</c:v>
                </c:pt>
                <c:pt idx="2527">
                  <c:v>0.56414190972222222</c:v>
                </c:pt>
                <c:pt idx="2528">
                  <c:v>0.56414581018518517</c:v>
                </c:pt>
                <c:pt idx="2529">
                  <c:v>0.56414975694444447</c:v>
                </c:pt>
                <c:pt idx="2530">
                  <c:v>0.56415370370370377</c:v>
                </c:pt>
                <c:pt idx="2531">
                  <c:v>0.56415749999999998</c:v>
                </c:pt>
                <c:pt idx="2532">
                  <c:v>0.5641614236111111</c:v>
                </c:pt>
                <c:pt idx="2533">
                  <c:v>0.56416538194444443</c:v>
                </c:pt>
                <c:pt idx="2534">
                  <c:v>0.56416921296296296</c:v>
                </c:pt>
                <c:pt idx="2535">
                  <c:v>0.56417311342592591</c:v>
                </c:pt>
                <c:pt idx="2536">
                  <c:v>0.564177025462963</c:v>
                </c:pt>
                <c:pt idx="2537">
                  <c:v>0.56418105324074075</c:v>
                </c:pt>
                <c:pt idx="2538">
                  <c:v>0.56418497685185187</c:v>
                </c:pt>
                <c:pt idx="2539">
                  <c:v>0.5641888078703704</c:v>
                </c:pt>
                <c:pt idx="2540">
                  <c:v>0.5641927893518518</c:v>
                </c:pt>
                <c:pt idx="2541">
                  <c:v>0.56419668981481486</c:v>
                </c:pt>
                <c:pt idx="2542">
                  <c:v>0.56420055555555548</c:v>
                </c:pt>
                <c:pt idx="2543">
                  <c:v>0.56420435185185192</c:v>
                </c:pt>
                <c:pt idx="2544">
                  <c:v>0.56421032407407401</c:v>
                </c:pt>
                <c:pt idx="2545">
                  <c:v>0.5642139814814815</c:v>
                </c:pt>
                <c:pt idx="2546">
                  <c:v>0.56421768518518511</c:v>
                </c:pt>
                <c:pt idx="2547">
                  <c:v>0.56422155092592596</c:v>
                </c:pt>
                <c:pt idx="2548">
                  <c:v>0.56422556712962957</c:v>
                </c:pt>
                <c:pt idx="2549">
                  <c:v>0.56422945601851848</c:v>
                </c:pt>
                <c:pt idx="2550">
                  <c:v>0.56423361111111114</c:v>
                </c:pt>
                <c:pt idx="2551">
                  <c:v>0.56423745370370371</c:v>
                </c:pt>
                <c:pt idx="2552">
                  <c:v>0.56424146990740742</c:v>
                </c:pt>
                <c:pt idx="2553">
                  <c:v>0.56424545138888893</c:v>
                </c:pt>
                <c:pt idx="2554">
                  <c:v>0.56424934027777784</c:v>
                </c:pt>
                <c:pt idx="2555">
                  <c:v>0.564253275462963</c:v>
                </c:pt>
                <c:pt idx="2556">
                  <c:v>0.56425743055555555</c:v>
                </c:pt>
                <c:pt idx="2557">
                  <c:v>0.56426131944444446</c:v>
                </c:pt>
                <c:pt idx="2558">
                  <c:v>0.56426501157407405</c:v>
                </c:pt>
                <c:pt idx="2559">
                  <c:v>0.56426876157407413</c:v>
                </c:pt>
                <c:pt idx="2560">
                  <c:v>0.56427250000000007</c:v>
                </c:pt>
                <c:pt idx="2561">
                  <c:v>0.56427618055555551</c:v>
                </c:pt>
                <c:pt idx="2562">
                  <c:v>0.56427998842592586</c:v>
                </c:pt>
                <c:pt idx="2563">
                  <c:v>0.56428393518518516</c:v>
                </c:pt>
                <c:pt idx="2564">
                  <c:v>0.56428785879629628</c:v>
                </c:pt>
                <c:pt idx="2565">
                  <c:v>0.56429185185185182</c:v>
                </c:pt>
                <c:pt idx="2566">
                  <c:v>0.56429577546296295</c:v>
                </c:pt>
                <c:pt idx="2567">
                  <c:v>0.56429966435185186</c:v>
                </c:pt>
                <c:pt idx="2568">
                  <c:v>0.56430377314814817</c:v>
                </c:pt>
                <c:pt idx="2569">
                  <c:v>0.56430770833333332</c:v>
                </c:pt>
                <c:pt idx="2570">
                  <c:v>0.56431160879629627</c:v>
                </c:pt>
                <c:pt idx="2571">
                  <c:v>0.56431547453703701</c:v>
                </c:pt>
                <c:pt idx="2572">
                  <c:v>0.56431947916666669</c:v>
                </c:pt>
                <c:pt idx="2573">
                  <c:v>0.56432347222222223</c:v>
                </c:pt>
                <c:pt idx="2574">
                  <c:v>0.56432724537037038</c:v>
                </c:pt>
                <c:pt idx="2575">
                  <c:v>0.5643309143518519</c:v>
                </c:pt>
                <c:pt idx="2576">
                  <c:v>0.56433466435185187</c:v>
                </c:pt>
                <c:pt idx="2577">
                  <c:v>0.56433844907407404</c:v>
                </c:pt>
                <c:pt idx="2578">
                  <c:v>0.56434211805555556</c:v>
                </c:pt>
                <c:pt idx="2579">
                  <c:v>0.56434582175925929</c:v>
                </c:pt>
                <c:pt idx="2580">
                  <c:v>0.56434969907407406</c:v>
                </c:pt>
                <c:pt idx="2581">
                  <c:v>0.56435340277777779</c:v>
                </c:pt>
                <c:pt idx="2582">
                  <c:v>0.56435710648148152</c:v>
                </c:pt>
                <c:pt idx="2583">
                  <c:v>0.56436084490740746</c:v>
                </c:pt>
                <c:pt idx="2584">
                  <c:v>0.56436462962962963</c:v>
                </c:pt>
                <c:pt idx="2585">
                  <c:v>0.56436833333333336</c:v>
                </c:pt>
                <c:pt idx="2586">
                  <c:v>0.5643723263888889</c:v>
                </c:pt>
                <c:pt idx="2587">
                  <c:v>0.5643762152777777</c:v>
                </c:pt>
                <c:pt idx="2588">
                  <c:v>0.5643827199074074</c:v>
                </c:pt>
                <c:pt idx="2589">
                  <c:v>0.56438659722222229</c:v>
                </c:pt>
                <c:pt idx="2590">
                  <c:v>0.56439054398148147</c:v>
                </c:pt>
                <c:pt idx="2591">
                  <c:v>0.56439449074074077</c:v>
                </c:pt>
                <c:pt idx="2592">
                  <c:v>0.56439847222222228</c:v>
                </c:pt>
                <c:pt idx="2593">
                  <c:v>0.56440234953703705</c:v>
                </c:pt>
                <c:pt idx="2594">
                  <c:v>0.56440621527777779</c:v>
                </c:pt>
                <c:pt idx="2595">
                  <c:v>0.56441015046296295</c:v>
                </c:pt>
                <c:pt idx="2596">
                  <c:v>0.56441423611111108</c:v>
                </c:pt>
                <c:pt idx="2597">
                  <c:v>0.56441805555555558</c:v>
                </c:pt>
                <c:pt idx="2598">
                  <c:v>0.56442201388888891</c:v>
                </c:pt>
                <c:pt idx="2599">
                  <c:v>0.5644258680555555</c:v>
                </c:pt>
                <c:pt idx="2600">
                  <c:v>0.56442966435185182</c:v>
                </c:pt>
                <c:pt idx="2601">
                  <c:v>0.56443336805555555</c:v>
                </c:pt>
                <c:pt idx="2602">
                  <c:v>0.56443712962962966</c:v>
                </c:pt>
                <c:pt idx="2603">
                  <c:v>0.56444084490740742</c:v>
                </c:pt>
                <c:pt idx="2604">
                  <c:v>0.56444469907407402</c:v>
                </c:pt>
                <c:pt idx="2605">
                  <c:v>0.56444865740740735</c:v>
                </c:pt>
                <c:pt idx="2606">
                  <c:v>0.56445260416666665</c:v>
                </c:pt>
                <c:pt idx="2607">
                  <c:v>0.56445657407407401</c:v>
                </c:pt>
                <c:pt idx="2608">
                  <c:v>0.56446069444444447</c:v>
                </c:pt>
                <c:pt idx="2609">
                  <c:v>0.56446462962962962</c:v>
                </c:pt>
                <c:pt idx="2610">
                  <c:v>0.56446866898148151</c:v>
                </c:pt>
                <c:pt idx="2611">
                  <c:v>0.56447266203703705</c:v>
                </c:pt>
                <c:pt idx="2612">
                  <c:v>0.56447677083333336</c:v>
                </c:pt>
                <c:pt idx="2613">
                  <c:v>0.56448070601851852</c:v>
                </c:pt>
                <c:pt idx="2614">
                  <c:v>0.56448452546296302</c:v>
                </c:pt>
                <c:pt idx="2615">
                  <c:v>0.56448855324074076</c:v>
                </c:pt>
                <c:pt idx="2616">
                  <c:v>0.56449233796296294</c:v>
                </c:pt>
                <c:pt idx="2617">
                  <c:v>0.56449601851851849</c:v>
                </c:pt>
                <c:pt idx="2618">
                  <c:v>0.56449982638888885</c:v>
                </c:pt>
                <c:pt idx="2619">
                  <c:v>0.56450353009259258</c:v>
                </c:pt>
                <c:pt idx="2620">
                  <c:v>0.56450752314814812</c:v>
                </c:pt>
                <c:pt idx="2621">
                  <c:v>0.56451157407407404</c:v>
                </c:pt>
                <c:pt idx="2622">
                  <c:v>0.56451549768518516</c:v>
                </c:pt>
                <c:pt idx="2623">
                  <c:v>0.56451931712962966</c:v>
                </c:pt>
                <c:pt idx="2624">
                  <c:v>0.56452333333333338</c:v>
                </c:pt>
                <c:pt idx="2625">
                  <c:v>0.56452721064814815</c:v>
                </c:pt>
                <c:pt idx="2626">
                  <c:v>0.56453115740740734</c:v>
                </c:pt>
                <c:pt idx="2627">
                  <c:v>0.5645352199074074</c:v>
                </c:pt>
                <c:pt idx="2628">
                  <c:v>0.56453920138888891</c:v>
                </c:pt>
                <c:pt idx="2629">
                  <c:v>0.5645430208333333</c:v>
                </c:pt>
                <c:pt idx="2630">
                  <c:v>0.56454700231481481</c:v>
                </c:pt>
                <c:pt idx="2631">
                  <c:v>0.56455118055555553</c:v>
                </c:pt>
                <c:pt idx="2632">
                  <c:v>0.56455504629629627</c:v>
                </c:pt>
                <c:pt idx="2633">
                  <c:v>0.56456101851851848</c:v>
                </c:pt>
                <c:pt idx="2634">
                  <c:v>0.56456476851851856</c:v>
                </c:pt>
                <c:pt idx="2635">
                  <c:v>0.56456842592592593</c:v>
                </c:pt>
                <c:pt idx="2636">
                  <c:v>0.56457209490740745</c:v>
                </c:pt>
                <c:pt idx="2637">
                  <c:v>0.56457587962962963</c:v>
                </c:pt>
                <c:pt idx="2638">
                  <c:v>0.56457958333333336</c:v>
                </c:pt>
                <c:pt idx="2639">
                  <c:v>0.56458327546296294</c:v>
                </c:pt>
                <c:pt idx="2640">
                  <c:v>0.56458704861111109</c:v>
                </c:pt>
                <c:pt idx="2641">
                  <c:v>0.56459086805555558</c:v>
                </c:pt>
                <c:pt idx="2642">
                  <c:v>0.5645946296296297</c:v>
                </c:pt>
                <c:pt idx="2643">
                  <c:v>0.56459861111111109</c:v>
                </c:pt>
                <c:pt idx="2644">
                  <c:v>0.56460252314814818</c:v>
                </c:pt>
                <c:pt idx="2645">
                  <c:v>0.56460651620370372</c:v>
                </c:pt>
                <c:pt idx="2646">
                  <c:v>0.56461057870370368</c:v>
                </c:pt>
                <c:pt idx="2647">
                  <c:v>0.56461449074074077</c:v>
                </c:pt>
                <c:pt idx="2648">
                  <c:v>0.5646184490740741</c:v>
                </c:pt>
                <c:pt idx="2649">
                  <c:v>0.56462266203703704</c:v>
                </c:pt>
                <c:pt idx="2650">
                  <c:v>0.56462659722222219</c:v>
                </c:pt>
                <c:pt idx="2651">
                  <c:v>0.56463056712962956</c:v>
                </c:pt>
                <c:pt idx="2652">
                  <c:v>0.56463461805555559</c:v>
                </c:pt>
                <c:pt idx="2653">
                  <c:v>0.56463850694444451</c:v>
                </c:pt>
                <c:pt idx="2654">
                  <c:v>0.56464241898148149</c:v>
                </c:pt>
                <c:pt idx="2655">
                  <c:v>0.56464636574074067</c:v>
                </c:pt>
                <c:pt idx="2656">
                  <c:v>0.56465048611111113</c:v>
                </c:pt>
                <c:pt idx="2657">
                  <c:v>0.56465435185185187</c:v>
                </c:pt>
                <c:pt idx="2658">
                  <c:v>0.56465806712962963</c:v>
                </c:pt>
                <c:pt idx="2659">
                  <c:v>0.56466180555555556</c:v>
                </c:pt>
                <c:pt idx="2660">
                  <c:v>0.5646655439814815</c:v>
                </c:pt>
                <c:pt idx="2661">
                  <c:v>0.56466943287037041</c:v>
                </c:pt>
                <c:pt idx="2662">
                  <c:v>0.56467354166666672</c:v>
                </c:pt>
                <c:pt idx="2663">
                  <c:v>0.56467753472222226</c:v>
                </c:pt>
                <c:pt idx="2664">
                  <c:v>0.56468158564814808</c:v>
                </c:pt>
                <c:pt idx="2665">
                  <c:v>0.56468567129629632</c:v>
                </c:pt>
                <c:pt idx="2666">
                  <c:v>0.56468961805555551</c:v>
                </c:pt>
                <c:pt idx="2667">
                  <c:v>0.56469349537037039</c:v>
                </c:pt>
                <c:pt idx="2668">
                  <c:v>0.56469753472222217</c:v>
                </c:pt>
                <c:pt idx="2669">
                  <c:v>0.56470158564814821</c:v>
                </c:pt>
                <c:pt idx="2670">
                  <c:v>0.56470546296296298</c:v>
                </c:pt>
                <c:pt idx="2671">
                  <c:v>0.56470944444444438</c:v>
                </c:pt>
                <c:pt idx="2672">
                  <c:v>0.56471335648148147</c:v>
                </c:pt>
                <c:pt idx="2673">
                  <c:v>0.56471712962962961</c:v>
                </c:pt>
                <c:pt idx="2674">
                  <c:v>0.56472092592592593</c:v>
                </c:pt>
                <c:pt idx="2675">
                  <c:v>0.56472464120370369</c:v>
                </c:pt>
                <c:pt idx="2676">
                  <c:v>0.56472835648148145</c:v>
                </c:pt>
                <c:pt idx="2677">
                  <c:v>0.56473231481481478</c:v>
                </c:pt>
                <c:pt idx="2678">
                  <c:v>0.56473628472222226</c:v>
                </c:pt>
                <c:pt idx="2679">
                  <c:v>0.56474017361111117</c:v>
                </c:pt>
                <c:pt idx="2680">
                  <c:v>0.56474417824074075</c:v>
                </c:pt>
                <c:pt idx="2681">
                  <c:v>0.56475693287037043</c:v>
                </c:pt>
                <c:pt idx="2682">
                  <c:v>0.56476104166666663</c:v>
                </c:pt>
                <c:pt idx="2683">
                  <c:v>0.56476509259259255</c:v>
                </c:pt>
                <c:pt idx="2684">
                  <c:v>0.56476913194444445</c:v>
                </c:pt>
                <c:pt idx="2685">
                  <c:v>0.56477574074074077</c:v>
                </c:pt>
                <c:pt idx="2686">
                  <c:v>0.56477993055555553</c:v>
                </c:pt>
                <c:pt idx="2687">
                  <c:v>0.56478388888888886</c:v>
                </c:pt>
                <c:pt idx="2688">
                  <c:v>0.56478769675925922</c:v>
                </c:pt>
                <c:pt idx="2689">
                  <c:v>0.56479178240740746</c:v>
                </c:pt>
                <c:pt idx="2690">
                  <c:v>0.56479569444444444</c:v>
                </c:pt>
                <c:pt idx="2691">
                  <c:v>0.56479967592592595</c:v>
                </c:pt>
                <c:pt idx="2692">
                  <c:v>0.56480444444444444</c:v>
                </c:pt>
                <c:pt idx="2693">
                  <c:v>0.56480846064814816</c:v>
                </c:pt>
                <c:pt idx="2694">
                  <c:v>0.5648130208333334</c:v>
                </c:pt>
                <c:pt idx="2695">
                  <c:v>0.56481688657407403</c:v>
                </c:pt>
                <c:pt idx="2696">
                  <c:v>0.56482091435185189</c:v>
                </c:pt>
                <c:pt idx="2697">
                  <c:v>0.564825150462963</c:v>
                </c:pt>
                <c:pt idx="2698">
                  <c:v>0.56482924768518517</c:v>
                </c:pt>
                <c:pt idx="2699">
                  <c:v>0.56483366898148146</c:v>
                </c:pt>
                <c:pt idx="2700">
                  <c:v>0.56483782407407401</c:v>
                </c:pt>
                <c:pt idx="2701">
                  <c:v>0.56484212962962965</c:v>
                </c:pt>
                <c:pt idx="2702">
                  <c:v>0.56484624999999999</c:v>
                </c:pt>
                <c:pt idx="2703">
                  <c:v>0.56485062499999994</c:v>
                </c:pt>
                <c:pt idx="2704">
                  <c:v>0.56485469907407404</c:v>
                </c:pt>
                <c:pt idx="2705">
                  <c:v>0.56485900462962968</c:v>
                </c:pt>
                <c:pt idx="2706">
                  <c:v>0.56486325231481482</c:v>
                </c:pt>
                <c:pt idx="2707">
                  <c:v>0.56486749999999997</c:v>
                </c:pt>
                <c:pt idx="2708">
                  <c:v>0.56487153935185186</c:v>
                </c:pt>
                <c:pt idx="2709">
                  <c:v>0.56487586805555556</c:v>
                </c:pt>
                <c:pt idx="2710">
                  <c:v>0.5648798611111111</c:v>
                </c:pt>
                <c:pt idx="2711">
                  <c:v>0.56488361111111118</c:v>
                </c:pt>
                <c:pt idx="2712">
                  <c:v>0.56488737268518519</c:v>
                </c:pt>
                <c:pt idx="2713">
                  <c:v>0.56489134259259266</c:v>
                </c:pt>
                <c:pt idx="2714">
                  <c:v>0.56489519675925925</c:v>
                </c:pt>
                <c:pt idx="2715">
                  <c:v>0.56489936342592595</c:v>
                </c:pt>
                <c:pt idx="2716">
                  <c:v>0.56490347222222226</c:v>
                </c:pt>
                <c:pt idx="2717">
                  <c:v>0.56490789351851844</c:v>
                </c:pt>
                <c:pt idx="2718">
                  <c:v>0.56491204861111111</c:v>
                </c:pt>
                <c:pt idx="2719">
                  <c:v>0.56491612268518521</c:v>
                </c:pt>
                <c:pt idx="2720">
                  <c:v>0.56492038194444449</c:v>
                </c:pt>
                <c:pt idx="2721">
                  <c:v>0.56492462962962964</c:v>
                </c:pt>
                <c:pt idx="2722">
                  <c:v>0.56492892361111113</c:v>
                </c:pt>
                <c:pt idx="2723">
                  <c:v>0.56493305555555551</c:v>
                </c:pt>
                <c:pt idx="2724">
                  <c:v>0.56493741898148142</c:v>
                </c:pt>
                <c:pt idx="2725">
                  <c:v>0.56494127314814813</c:v>
                </c:pt>
                <c:pt idx="2726">
                  <c:v>0.56494503472222224</c:v>
                </c:pt>
                <c:pt idx="2727">
                  <c:v>0.56494890046296298</c:v>
                </c:pt>
                <c:pt idx="2728">
                  <c:v>0.56495263888888891</c:v>
                </c:pt>
                <c:pt idx="2729">
                  <c:v>0.5649593634259259</c:v>
                </c:pt>
                <c:pt idx="2730">
                  <c:v>0.56496357638888883</c:v>
                </c:pt>
                <c:pt idx="2731">
                  <c:v>0.56496766203703708</c:v>
                </c:pt>
                <c:pt idx="2732">
                  <c:v>0.56497194444444443</c:v>
                </c:pt>
                <c:pt idx="2733">
                  <c:v>0.56497641203703697</c:v>
                </c:pt>
                <c:pt idx="2734">
                  <c:v>0.5649806828703704</c:v>
                </c:pt>
                <c:pt idx="2735">
                  <c:v>0.56498484953703698</c:v>
                </c:pt>
                <c:pt idx="2736">
                  <c:v>0.56498912037037041</c:v>
                </c:pt>
                <c:pt idx="2737">
                  <c:v>0.5649933217592592</c:v>
                </c:pt>
                <c:pt idx="2738">
                  <c:v>0.56499754629629628</c:v>
                </c:pt>
                <c:pt idx="2739">
                  <c:v>0.56500153935185182</c:v>
                </c:pt>
                <c:pt idx="2740">
                  <c:v>0.56500533564814814</c:v>
                </c:pt>
                <c:pt idx="2741">
                  <c:v>0.56500928240740744</c:v>
                </c:pt>
                <c:pt idx="2742">
                  <c:v>0.56501306712962962</c:v>
                </c:pt>
                <c:pt idx="2743">
                  <c:v>0.56501689814814815</c:v>
                </c:pt>
                <c:pt idx="2744">
                  <c:v>0.5650207986111111</c:v>
                </c:pt>
                <c:pt idx="2745">
                  <c:v>0.56502476851851846</c:v>
                </c:pt>
                <c:pt idx="2746">
                  <c:v>0.56502851851851854</c:v>
                </c:pt>
                <c:pt idx="2747">
                  <c:v>0.56503230324074072</c:v>
                </c:pt>
                <c:pt idx="2748">
                  <c:v>0.56503621527777781</c:v>
                </c:pt>
                <c:pt idx="2749">
                  <c:v>0.56504017361111114</c:v>
                </c:pt>
                <c:pt idx="2750">
                  <c:v>0.56504396990740735</c:v>
                </c:pt>
                <c:pt idx="2751">
                  <c:v>0.56504803240740742</c:v>
                </c:pt>
                <c:pt idx="2752">
                  <c:v>0.56505246527777775</c:v>
                </c:pt>
                <c:pt idx="2753">
                  <c:v>0.56505672453703704</c:v>
                </c:pt>
                <c:pt idx="2754">
                  <c:v>0.56506082175925931</c:v>
                </c:pt>
                <c:pt idx="2755">
                  <c:v>0.56506519675925926</c:v>
                </c:pt>
                <c:pt idx="2756">
                  <c:v>0.56506936342592595</c:v>
                </c:pt>
                <c:pt idx="2757">
                  <c:v>0.56507357638888889</c:v>
                </c:pt>
                <c:pt idx="2758">
                  <c:v>0.56507762731481481</c:v>
                </c:pt>
                <c:pt idx="2759">
                  <c:v>0.5650820138888889</c:v>
                </c:pt>
                <c:pt idx="2760">
                  <c:v>0.56508613425925924</c:v>
                </c:pt>
                <c:pt idx="2761">
                  <c:v>0.56509039351851853</c:v>
                </c:pt>
                <c:pt idx="2762">
                  <c:v>0.56509453703703705</c:v>
                </c:pt>
                <c:pt idx="2763">
                  <c:v>0.56509886574074075</c:v>
                </c:pt>
                <c:pt idx="2764">
                  <c:v>0.56510298611111109</c:v>
                </c:pt>
                <c:pt idx="2765">
                  <c:v>0.56510678240740742</c:v>
                </c:pt>
                <c:pt idx="2766">
                  <c:v>0.56511071759259257</c:v>
                </c:pt>
                <c:pt idx="2767">
                  <c:v>0.56511450231481486</c:v>
                </c:pt>
                <c:pt idx="2768">
                  <c:v>0.56511825231481483</c:v>
                </c:pt>
                <c:pt idx="2769">
                  <c:v>0.56512228009259258</c:v>
                </c:pt>
                <c:pt idx="2770">
                  <c:v>0.56512658564814811</c:v>
                </c:pt>
                <c:pt idx="2771">
                  <c:v>0.56513076388888883</c:v>
                </c:pt>
                <c:pt idx="2772">
                  <c:v>0.56513491898148149</c:v>
                </c:pt>
                <c:pt idx="2773">
                  <c:v>0.56514212962962962</c:v>
                </c:pt>
                <c:pt idx="2774">
                  <c:v>0.56514642361111112</c:v>
                </c:pt>
                <c:pt idx="2775">
                  <c:v>0.56515060185185184</c:v>
                </c:pt>
                <c:pt idx="2776">
                  <c:v>0.56515474537037036</c:v>
                </c:pt>
                <c:pt idx="2777">
                  <c:v>0.56515901620370368</c:v>
                </c:pt>
                <c:pt idx="2778">
                  <c:v>0.56516327546296297</c:v>
                </c:pt>
                <c:pt idx="2779">
                  <c:v>0.56516708333333332</c:v>
                </c:pt>
                <c:pt idx="2780">
                  <c:v>0.56517087962962964</c:v>
                </c:pt>
                <c:pt idx="2781">
                  <c:v>0.56517486111111104</c:v>
                </c:pt>
                <c:pt idx="2782">
                  <c:v>0.56517865740740747</c:v>
                </c:pt>
                <c:pt idx="2783">
                  <c:v>0.5651826157407408</c:v>
                </c:pt>
                <c:pt idx="2784">
                  <c:v>0.56518692129629633</c:v>
                </c:pt>
                <c:pt idx="2785">
                  <c:v>0.56519126157407407</c:v>
                </c:pt>
                <c:pt idx="2786">
                  <c:v>0.56519554398148142</c:v>
                </c:pt>
                <c:pt idx="2787">
                  <c:v>0.56519962962962966</c:v>
                </c:pt>
                <c:pt idx="2788">
                  <c:v>0.56520383101851845</c:v>
                </c:pt>
                <c:pt idx="2789">
                  <c:v>0.56520806712962968</c:v>
                </c:pt>
                <c:pt idx="2790">
                  <c:v>0.56521232638888885</c:v>
                </c:pt>
                <c:pt idx="2791">
                  <c:v>0.56521649305555555</c:v>
                </c:pt>
                <c:pt idx="2792">
                  <c:v>0.56522104166666665</c:v>
                </c:pt>
                <c:pt idx="2793">
                  <c:v>0.56522523148148152</c:v>
                </c:pt>
                <c:pt idx="2794">
                  <c:v>0.56522896990740745</c:v>
                </c:pt>
                <c:pt idx="2795">
                  <c:v>0.56523281250000001</c:v>
                </c:pt>
                <c:pt idx="2796">
                  <c:v>0.56523655092592595</c:v>
                </c:pt>
                <c:pt idx="2797">
                  <c:v>0.56524037037037034</c:v>
                </c:pt>
                <c:pt idx="2798">
                  <c:v>0.56524422453703704</c:v>
                </c:pt>
                <c:pt idx="2799">
                  <c:v>0.56524806712962961</c:v>
                </c:pt>
                <c:pt idx="2800">
                  <c:v>0.56525185185185178</c:v>
                </c:pt>
                <c:pt idx="2801">
                  <c:v>0.56525579861111108</c:v>
                </c:pt>
                <c:pt idx="2802">
                  <c:v>0.5652595949074074</c:v>
                </c:pt>
                <c:pt idx="2803">
                  <c:v>0.56526333333333334</c:v>
                </c:pt>
                <c:pt idx="2804">
                  <c:v>0.56526723379629629</c:v>
                </c:pt>
                <c:pt idx="2805">
                  <c:v>0.56527108796296299</c:v>
                </c:pt>
                <c:pt idx="2806">
                  <c:v>0.56527518518518516</c:v>
                </c:pt>
                <c:pt idx="2807">
                  <c:v>0.56527951388888886</c:v>
                </c:pt>
                <c:pt idx="2808">
                  <c:v>0.56528405092592593</c:v>
                </c:pt>
                <c:pt idx="2809">
                  <c:v>0.56528836805555549</c:v>
                </c:pt>
                <c:pt idx="2810">
                  <c:v>0.56529269675925919</c:v>
                </c:pt>
                <c:pt idx="2811">
                  <c:v>0.56529704861111107</c:v>
                </c:pt>
                <c:pt idx="2812">
                  <c:v>0.56530148148148152</c:v>
                </c:pt>
                <c:pt idx="2813">
                  <c:v>0.56530578703703704</c:v>
                </c:pt>
                <c:pt idx="2814">
                  <c:v>0.5653101967592592</c:v>
                </c:pt>
                <c:pt idx="2815">
                  <c:v>0.56531436342592589</c:v>
                </c:pt>
                <c:pt idx="2816">
                  <c:v>0.56531878472222219</c:v>
                </c:pt>
                <c:pt idx="2817">
                  <c:v>0.56532569444444447</c:v>
                </c:pt>
                <c:pt idx="2818">
                  <c:v>0.56532981481481481</c:v>
                </c:pt>
                <c:pt idx="2819">
                  <c:v>0.5653335995370371</c:v>
                </c:pt>
                <c:pt idx="2820">
                  <c:v>0.56533739583333331</c:v>
                </c:pt>
                <c:pt idx="2821">
                  <c:v>0.56534135416666664</c:v>
                </c:pt>
                <c:pt idx="2822">
                  <c:v>0.56534518518518517</c:v>
                </c:pt>
                <c:pt idx="2823">
                  <c:v>0.56534952546296291</c:v>
                </c:pt>
                <c:pt idx="2824">
                  <c:v>0.56535405092592594</c:v>
                </c:pt>
                <c:pt idx="2825">
                  <c:v>0.56535831018518523</c:v>
                </c:pt>
                <c:pt idx="2826">
                  <c:v>0.56536247685185181</c:v>
                </c:pt>
                <c:pt idx="2827">
                  <c:v>0.56536681712962966</c:v>
                </c:pt>
                <c:pt idx="2828">
                  <c:v>0.56537106481481481</c:v>
                </c:pt>
                <c:pt idx="2829">
                  <c:v>0.56537547453703707</c:v>
                </c:pt>
                <c:pt idx="2830">
                  <c:v>0.56537962962962962</c:v>
                </c:pt>
                <c:pt idx="2831">
                  <c:v>0.56538412037037034</c:v>
                </c:pt>
                <c:pt idx="2832">
                  <c:v>0.56538841435185183</c:v>
                </c:pt>
                <c:pt idx="2833">
                  <c:v>0.56539241898148151</c:v>
                </c:pt>
                <c:pt idx="2834">
                  <c:v>0.56539620370370369</c:v>
                </c:pt>
                <c:pt idx="2835">
                  <c:v>0.56540016203703702</c:v>
                </c:pt>
                <c:pt idx="2836">
                  <c:v>0.56540410879629632</c:v>
                </c:pt>
                <c:pt idx="2837">
                  <c:v>0.56540804398148148</c:v>
                </c:pt>
                <c:pt idx="2838">
                  <c:v>0.56541259259259258</c:v>
                </c:pt>
                <c:pt idx="2839">
                  <c:v>0.56541678240740734</c:v>
                </c:pt>
                <c:pt idx="2840">
                  <c:v>0.56542104166666662</c:v>
                </c:pt>
                <c:pt idx="2841">
                  <c:v>0.56542542824074071</c:v>
                </c:pt>
                <c:pt idx="2842">
                  <c:v>0.5654299421296296</c:v>
                </c:pt>
                <c:pt idx="2843">
                  <c:v>0.56543437500000004</c:v>
                </c:pt>
                <c:pt idx="2844">
                  <c:v>0.56543868055555557</c:v>
                </c:pt>
                <c:pt idx="2845">
                  <c:v>0.56544293981481475</c:v>
                </c:pt>
                <c:pt idx="2846">
                  <c:v>0.56544737268518519</c:v>
                </c:pt>
                <c:pt idx="2847">
                  <c:v>0.5654514814814815</c:v>
                </c:pt>
                <c:pt idx="2848">
                  <c:v>0.56545531250000003</c:v>
                </c:pt>
                <c:pt idx="2849">
                  <c:v>0.56545935185185192</c:v>
                </c:pt>
                <c:pt idx="2850">
                  <c:v>0.56546322916666669</c:v>
                </c:pt>
                <c:pt idx="2851">
                  <c:v>0.56546717592592588</c:v>
                </c:pt>
                <c:pt idx="2852">
                  <c:v>0.565471099537037</c:v>
                </c:pt>
                <c:pt idx="2853">
                  <c:v>0.5654749189814815</c:v>
                </c:pt>
                <c:pt idx="2854">
                  <c:v>0.56547894675925925</c:v>
                </c:pt>
                <c:pt idx="2855">
                  <c:v>0.56548285879629623</c:v>
                </c:pt>
                <c:pt idx="2856">
                  <c:v>0.56548666666666669</c:v>
                </c:pt>
                <c:pt idx="2857">
                  <c:v>0.56549063657407406</c:v>
                </c:pt>
                <c:pt idx="2858">
                  <c:v>0.56549454861111115</c:v>
                </c:pt>
                <c:pt idx="2859">
                  <c:v>0.56550114583333333</c:v>
                </c:pt>
                <c:pt idx="2860">
                  <c:v>0.56550565972222222</c:v>
                </c:pt>
                <c:pt idx="2861">
                  <c:v>0.56550987268518516</c:v>
                </c:pt>
                <c:pt idx="2862">
                  <c:v>0.56551413194444444</c:v>
                </c:pt>
                <c:pt idx="2863">
                  <c:v>0.56551843749999997</c:v>
                </c:pt>
                <c:pt idx="2864">
                  <c:v>0.56552280092592599</c:v>
                </c:pt>
                <c:pt idx="2865">
                  <c:v>0.56552719907407412</c:v>
                </c:pt>
                <c:pt idx="2866">
                  <c:v>0.5655314583333334</c:v>
                </c:pt>
                <c:pt idx="2867">
                  <c:v>0.56553579861111114</c:v>
                </c:pt>
                <c:pt idx="2868">
                  <c:v>0.56554015046296302</c:v>
                </c:pt>
                <c:pt idx="2869">
                  <c:v>0.565544537037037</c:v>
                </c:pt>
                <c:pt idx="2870">
                  <c:v>0.56554877314814822</c:v>
                </c:pt>
                <c:pt idx="2871">
                  <c:v>0.5655530324074074</c:v>
                </c:pt>
                <c:pt idx="2872">
                  <c:v>0.56555729166666668</c:v>
                </c:pt>
                <c:pt idx="2873">
                  <c:v>0.56556116898148145</c:v>
                </c:pt>
                <c:pt idx="2874">
                  <c:v>0.56556504629629634</c:v>
                </c:pt>
                <c:pt idx="2875">
                  <c:v>0.5655690162037037</c:v>
                </c:pt>
                <c:pt idx="2876">
                  <c:v>0.565572962962963</c:v>
                </c:pt>
                <c:pt idx="2877">
                  <c:v>0.5655772916666667</c:v>
                </c:pt>
                <c:pt idx="2878">
                  <c:v>0.56558151620370367</c:v>
                </c:pt>
                <c:pt idx="2879">
                  <c:v>0.56558585648148141</c:v>
                </c:pt>
                <c:pt idx="2880">
                  <c:v>0.56559003472222225</c:v>
                </c:pt>
                <c:pt idx="2881">
                  <c:v>0.56559436342592595</c:v>
                </c:pt>
                <c:pt idx="2882">
                  <c:v>0.56559848379629629</c:v>
                </c:pt>
                <c:pt idx="2883">
                  <c:v>0.56560287037037038</c:v>
                </c:pt>
                <c:pt idx="2884">
                  <c:v>0.56560715277777784</c:v>
                </c:pt>
                <c:pt idx="2885">
                  <c:v>0.5656112152777778</c:v>
                </c:pt>
                <c:pt idx="2886">
                  <c:v>0.5656156365740741</c:v>
                </c:pt>
                <c:pt idx="2887">
                  <c:v>0.56561938657407407</c:v>
                </c:pt>
                <c:pt idx="2888">
                  <c:v>0.56562319444444442</c:v>
                </c:pt>
                <c:pt idx="2889">
                  <c:v>0.56562714120370372</c:v>
                </c:pt>
                <c:pt idx="2890">
                  <c:v>0.56563098379629628</c:v>
                </c:pt>
                <c:pt idx="2891">
                  <c:v>0.56563502314814817</c:v>
                </c:pt>
                <c:pt idx="2892">
                  <c:v>0.56563939814814812</c:v>
                </c:pt>
                <c:pt idx="2893">
                  <c:v>0.56564372685185182</c:v>
                </c:pt>
                <c:pt idx="2894">
                  <c:v>0.56564813657407409</c:v>
                </c:pt>
                <c:pt idx="2895">
                  <c:v>0.56565509259259261</c:v>
                </c:pt>
                <c:pt idx="2896">
                  <c:v>0.56565931712962969</c:v>
                </c:pt>
                <c:pt idx="2897">
                  <c:v>0.56566359953703704</c:v>
                </c:pt>
                <c:pt idx="2898">
                  <c:v>0.56566793981481478</c:v>
                </c:pt>
                <c:pt idx="2899">
                  <c:v>0.56567234953703704</c:v>
                </c:pt>
                <c:pt idx="2900">
                  <c:v>0.56567646990740739</c:v>
                </c:pt>
                <c:pt idx="2901">
                  <c:v>0.5656803587962963</c:v>
                </c:pt>
                <c:pt idx="2902">
                  <c:v>0.56568428240740742</c:v>
                </c:pt>
                <c:pt idx="2903">
                  <c:v>0.56568810185185192</c:v>
                </c:pt>
                <c:pt idx="2904">
                  <c:v>0.56569193287037034</c:v>
                </c:pt>
                <c:pt idx="2905">
                  <c:v>0.56569596064814809</c:v>
                </c:pt>
                <c:pt idx="2906">
                  <c:v>0.56569988425925921</c:v>
                </c:pt>
                <c:pt idx="2907">
                  <c:v>0.56570375000000006</c:v>
                </c:pt>
                <c:pt idx="2908">
                  <c:v>0.56570767361111118</c:v>
                </c:pt>
                <c:pt idx="2909">
                  <c:v>0.56571149305555557</c:v>
                </c:pt>
                <c:pt idx="2910">
                  <c:v>0.56571531249999996</c:v>
                </c:pt>
                <c:pt idx="2911">
                  <c:v>0.56571927083333329</c:v>
                </c:pt>
                <c:pt idx="2912">
                  <c:v>0.56572305555555558</c:v>
                </c:pt>
                <c:pt idx="2913">
                  <c:v>0.56572751157407408</c:v>
                </c:pt>
                <c:pt idx="2914">
                  <c:v>0.56573167824074078</c:v>
                </c:pt>
                <c:pt idx="2915">
                  <c:v>0.56573606481481475</c:v>
                </c:pt>
                <c:pt idx="2916">
                  <c:v>0.56574043981481481</c:v>
                </c:pt>
                <c:pt idx="2917">
                  <c:v>0.56574487268518514</c:v>
                </c:pt>
                <c:pt idx="2918">
                  <c:v>0.56574938657407403</c:v>
                </c:pt>
                <c:pt idx="2919">
                  <c:v>0.56575424768518523</c:v>
                </c:pt>
                <c:pt idx="2920">
                  <c:v>0.56575861111111114</c:v>
                </c:pt>
                <c:pt idx="2921">
                  <c:v>0.56576288194444446</c:v>
                </c:pt>
                <c:pt idx="2922">
                  <c:v>0.56576711805555557</c:v>
                </c:pt>
                <c:pt idx="2923">
                  <c:v>0.56577149305555552</c:v>
                </c:pt>
                <c:pt idx="2924">
                  <c:v>0.56577556712962962</c:v>
                </c:pt>
                <c:pt idx="2925">
                  <c:v>0.56577990740740736</c:v>
                </c:pt>
                <c:pt idx="2926">
                  <c:v>0.56578370370370368</c:v>
                </c:pt>
                <c:pt idx="2927">
                  <c:v>0.56578748842592586</c:v>
                </c:pt>
                <c:pt idx="2928">
                  <c:v>0.56579374999999998</c:v>
                </c:pt>
                <c:pt idx="2929">
                  <c:v>0.5657976388888889</c:v>
                </c:pt>
                <c:pt idx="2930">
                  <c:v>0.56580174768518521</c:v>
                </c:pt>
                <c:pt idx="2931">
                  <c:v>0.56580634259259266</c:v>
                </c:pt>
                <c:pt idx="2932">
                  <c:v>0.56581053240740742</c:v>
                </c:pt>
                <c:pt idx="2933">
                  <c:v>0.56581481481481488</c:v>
                </c:pt>
                <c:pt idx="2934">
                  <c:v>0.56581902777777782</c:v>
                </c:pt>
                <c:pt idx="2935">
                  <c:v>0.56582340277777776</c:v>
                </c:pt>
                <c:pt idx="2936">
                  <c:v>0.56582756944444446</c:v>
                </c:pt>
                <c:pt idx="2937">
                  <c:v>0.56583197916666672</c:v>
                </c:pt>
                <c:pt idx="2938">
                  <c:v>0.5658361458333333</c:v>
                </c:pt>
                <c:pt idx="2939">
                  <c:v>0.56584049768518518</c:v>
                </c:pt>
                <c:pt idx="2940">
                  <c:v>0.56584446759259255</c:v>
                </c:pt>
                <c:pt idx="2941">
                  <c:v>0.56584825231481484</c:v>
                </c:pt>
                <c:pt idx="2942">
                  <c:v>0.56585218749999999</c:v>
                </c:pt>
                <c:pt idx="2943">
                  <c:v>0.56585608796296294</c:v>
                </c:pt>
                <c:pt idx="2944">
                  <c:v>0.56585995370370368</c:v>
                </c:pt>
                <c:pt idx="2945">
                  <c:v>0.56586449074074074</c:v>
                </c:pt>
                <c:pt idx="2946">
                  <c:v>0.56586893518518522</c:v>
                </c:pt>
                <c:pt idx="2947">
                  <c:v>0.56587320601851854</c:v>
                </c:pt>
                <c:pt idx="2948">
                  <c:v>0.56587737268518523</c:v>
                </c:pt>
                <c:pt idx="2949">
                  <c:v>0.56588186342592595</c:v>
                </c:pt>
                <c:pt idx="2950">
                  <c:v>0.56588608796296291</c:v>
                </c:pt>
                <c:pt idx="2951">
                  <c:v>0.56589039351851855</c:v>
                </c:pt>
                <c:pt idx="2952">
                  <c:v>0.56589466435185187</c:v>
                </c:pt>
                <c:pt idx="2953">
                  <c:v>0.56589920138888894</c:v>
                </c:pt>
                <c:pt idx="2954">
                  <c:v>0.56590369212962965</c:v>
                </c:pt>
                <c:pt idx="2955">
                  <c:v>0.5659078125</c:v>
                </c:pt>
                <c:pt idx="2956">
                  <c:v>0.56591159722222228</c:v>
                </c:pt>
                <c:pt idx="2957">
                  <c:v>0.56591556712962965</c:v>
                </c:pt>
                <c:pt idx="2958">
                  <c:v>0.56591951388888895</c:v>
                </c:pt>
                <c:pt idx="2959">
                  <c:v>0.56592335648148151</c:v>
                </c:pt>
                <c:pt idx="2960">
                  <c:v>0.56592741898148147</c:v>
                </c:pt>
                <c:pt idx="2961">
                  <c:v>0.56593359953703704</c:v>
                </c:pt>
                <c:pt idx="2962">
                  <c:v>0.56593743055555557</c:v>
                </c:pt>
                <c:pt idx="2963">
                  <c:v>0.56594120370370371</c:v>
                </c:pt>
                <c:pt idx="2964">
                  <c:v>0.56594523148148146</c:v>
                </c:pt>
                <c:pt idx="2965">
                  <c:v>0.56594915509259258</c:v>
                </c:pt>
                <c:pt idx="2966">
                  <c:v>0.5659534259259259</c:v>
                </c:pt>
                <c:pt idx="2967">
                  <c:v>0.56595781249999999</c:v>
                </c:pt>
                <c:pt idx="2968">
                  <c:v>0.56596203703703707</c:v>
                </c:pt>
                <c:pt idx="2969">
                  <c:v>0.56596633101851845</c:v>
                </c:pt>
                <c:pt idx="2970">
                  <c:v>0.56597085648148149</c:v>
                </c:pt>
                <c:pt idx="2971">
                  <c:v>0.56597515046296298</c:v>
                </c:pt>
                <c:pt idx="2972">
                  <c:v>0.56597969907407408</c:v>
                </c:pt>
                <c:pt idx="2973">
                  <c:v>0.5659840972222222</c:v>
                </c:pt>
                <c:pt idx="2974">
                  <c:v>0.56598843750000005</c:v>
                </c:pt>
                <c:pt idx="2975">
                  <c:v>0.56599263888888884</c:v>
                </c:pt>
                <c:pt idx="2976">
                  <c:v>0.56599733796296292</c:v>
                </c:pt>
                <c:pt idx="2977">
                  <c:v>0.56600172453703701</c:v>
                </c:pt>
                <c:pt idx="2978">
                  <c:v>0.56600603009259254</c:v>
                </c:pt>
                <c:pt idx="2979">
                  <c:v>0.56601015046296299</c:v>
                </c:pt>
                <c:pt idx="2980">
                  <c:v>0.5660141666666666</c:v>
                </c:pt>
                <c:pt idx="2981">
                  <c:v>0.56601806712962965</c:v>
                </c:pt>
                <c:pt idx="2982">
                  <c:v>0.56602199074074078</c:v>
                </c:pt>
                <c:pt idx="2983">
                  <c:v>0.56602629629629631</c:v>
                </c:pt>
                <c:pt idx="2984">
                  <c:v>0.56603065972222222</c:v>
                </c:pt>
                <c:pt idx="2985">
                  <c:v>0.56603506944444437</c:v>
                </c:pt>
                <c:pt idx="2986">
                  <c:v>0.56603930555555559</c:v>
                </c:pt>
                <c:pt idx="2987">
                  <c:v>0.56604381944444448</c:v>
                </c:pt>
                <c:pt idx="2988">
                  <c:v>0.56604826388888896</c:v>
                </c:pt>
                <c:pt idx="2989">
                  <c:v>0.56605262731481487</c:v>
                </c:pt>
                <c:pt idx="2990">
                  <c:v>0.56605688657407405</c:v>
                </c:pt>
                <c:pt idx="2991">
                  <c:v>0.56606144675925929</c:v>
                </c:pt>
                <c:pt idx="2992">
                  <c:v>0.56606592592592586</c:v>
                </c:pt>
                <c:pt idx="2993">
                  <c:v>0.56606978009259257</c:v>
                </c:pt>
                <c:pt idx="2994">
                  <c:v>0.56607371527777783</c:v>
                </c:pt>
                <c:pt idx="2995">
                  <c:v>0.56607990740740743</c:v>
                </c:pt>
                <c:pt idx="2996">
                  <c:v>0.56608395833333336</c:v>
                </c:pt>
                <c:pt idx="2997">
                  <c:v>0.56608815972222215</c:v>
                </c:pt>
                <c:pt idx="2998">
                  <c:v>0.56609299768518517</c:v>
                </c:pt>
                <c:pt idx="2999">
                  <c:v>0.56609718749999993</c:v>
                </c:pt>
                <c:pt idx="3000">
                  <c:v>0.56610170138888882</c:v>
                </c:pt>
                <c:pt idx="3001">
                  <c:v>0.56610613425925926</c:v>
                </c:pt>
                <c:pt idx="3002">
                  <c:v>0.56611052083333335</c:v>
                </c:pt>
                <c:pt idx="3003">
                  <c:v>0.56611469907407408</c:v>
                </c:pt>
                <c:pt idx="3004">
                  <c:v>0.56611924768518518</c:v>
                </c:pt>
                <c:pt idx="3005">
                  <c:v>0.56612377314814821</c:v>
                </c:pt>
                <c:pt idx="3006">
                  <c:v>0.56612829861111114</c:v>
                </c:pt>
                <c:pt idx="3007">
                  <c:v>0.56613254629629628</c:v>
                </c:pt>
                <c:pt idx="3008">
                  <c:v>0.56613649305555558</c:v>
                </c:pt>
                <c:pt idx="3009">
                  <c:v>0.56614035879629632</c:v>
                </c:pt>
                <c:pt idx="3010">
                  <c:v>0.56614440972222224</c:v>
                </c:pt>
                <c:pt idx="3011">
                  <c:v>0.56614827546296298</c:v>
                </c:pt>
                <c:pt idx="3012">
                  <c:v>0.56615216435185178</c:v>
                </c:pt>
                <c:pt idx="3013">
                  <c:v>0.56615620370370368</c:v>
                </c:pt>
                <c:pt idx="3014">
                  <c:v>0.56616002314814817</c:v>
                </c:pt>
                <c:pt idx="3015">
                  <c:v>0.56616396990740736</c:v>
                </c:pt>
                <c:pt idx="3016">
                  <c:v>0.56616793981481484</c:v>
                </c:pt>
                <c:pt idx="3017">
                  <c:v>0.56617179398148154</c:v>
                </c:pt>
                <c:pt idx="3018">
                  <c:v>0.56617592592592592</c:v>
                </c:pt>
                <c:pt idx="3019">
                  <c:v>0.5661805324074074</c:v>
                </c:pt>
                <c:pt idx="3020">
                  <c:v>0.5661848263888889</c:v>
                </c:pt>
                <c:pt idx="3021">
                  <c:v>0.56618916666666663</c:v>
                </c:pt>
                <c:pt idx="3022">
                  <c:v>0.56619377314814812</c:v>
                </c:pt>
                <c:pt idx="3023">
                  <c:v>0.56619799768518519</c:v>
                </c:pt>
                <c:pt idx="3024">
                  <c:v>0.5662023263888889</c:v>
                </c:pt>
                <c:pt idx="3025">
                  <c:v>0.56620667824074078</c:v>
                </c:pt>
                <c:pt idx="3026">
                  <c:v>0.56621119212962967</c:v>
                </c:pt>
                <c:pt idx="3027">
                  <c:v>0.56621545138888896</c:v>
                </c:pt>
                <c:pt idx="3028">
                  <c:v>0.56622005787037033</c:v>
                </c:pt>
                <c:pt idx="3029">
                  <c:v>0.5662244675925926</c:v>
                </c:pt>
                <c:pt idx="3030">
                  <c:v>0.56622895833333331</c:v>
                </c:pt>
                <c:pt idx="3031">
                  <c:v>0.56623553240740743</c:v>
                </c:pt>
                <c:pt idx="3032">
                  <c:v>0.56623953703703711</c:v>
                </c:pt>
                <c:pt idx="3033">
                  <c:v>0.56624343749999995</c:v>
                </c:pt>
                <c:pt idx="3034">
                  <c:v>0.56624737268518521</c:v>
                </c:pt>
                <c:pt idx="3035">
                  <c:v>0.56625164351851853</c:v>
                </c:pt>
                <c:pt idx="3036">
                  <c:v>0.56625590277777771</c:v>
                </c:pt>
                <c:pt idx="3037">
                  <c:v>0.56626042824074074</c:v>
                </c:pt>
                <c:pt idx="3038">
                  <c:v>0.56626461805555561</c:v>
                </c:pt>
                <c:pt idx="3039">
                  <c:v>0.56626918981481478</c:v>
                </c:pt>
                <c:pt idx="3040">
                  <c:v>0.56627350694444445</c:v>
                </c:pt>
                <c:pt idx="3041">
                  <c:v>0.56627785879629633</c:v>
                </c:pt>
                <c:pt idx="3042">
                  <c:v>0.56628201388888888</c:v>
                </c:pt>
                <c:pt idx="3043">
                  <c:v>0.56628662037037036</c:v>
                </c:pt>
                <c:pt idx="3044">
                  <c:v>0.56629104166666666</c:v>
                </c:pt>
                <c:pt idx="3045">
                  <c:v>0.56629504629629623</c:v>
                </c:pt>
                <c:pt idx="3046">
                  <c:v>0.56629905092592592</c:v>
                </c:pt>
                <c:pt idx="3047">
                  <c:v>0.5663030555555556</c:v>
                </c:pt>
                <c:pt idx="3048">
                  <c:v>0.56630696759259258</c:v>
                </c:pt>
                <c:pt idx="3049">
                  <c:v>0.56631094907407409</c:v>
                </c:pt>
                <c:pt idx="3050">
                  <c:v>0.56631546296296298</c:v>
                </c:pt>
                <c:pt idx="3051">
                  <c:v>0.56631967592592591</c:v>
                </c:pt>
                <c:pt idx="3052">
                  <c:v>0.5663241550925926</c:v>
                </c:pt>
                <c:pt idx="3053">
                  <c:v>0.56632829861111111</c:v>
                </c:pt>
                <c:pt idx="3054">
                  <c:v>0.56633269675925924</c:v>
                </c:pt>
                <c:pt idx="3055">
                  <c:v>0.56633695601851852</c:v>
                </c:pt>
                <c:pt idx="3056">
                  <c:v>0.56634127314814819</c:v>
                </c:pt>
                <c:pt idx="3057">
                  <c:v>0.56634553240740737</c:v>
                </c:pt>
                <c:pt idx="3058">
                  <c:v>0.56635011574074079</c:v>
                </c:pt>
                <c:pt idx="3059">
                  <c:v>0.56635436342592593</c:v>
                </c:pt>
                <c:pt idx="3060">
                  <c:v>0.56635863425925925</c:v>
                </c:pt>
                <c:pt idx="3061">
                  <c:v>0.56636255787037038</c:v>
                </c:pt>
                <c:pt idx="3062">
                  <c:v>0.56636643518518526</c:v>
                </c:pt>
                <c:pt idx="3063">
                  <c:v>0.56637038194444445</c:v>
                </c:pt>
                <c:pt idx="3064">
                  <c:v>0.56637682870370376</c:v>
                </c:pt>
                <c:pt idx="3065">
                  <c:v>0.56638068287037036</c:v>
                </c:pt>
                <c:pt idx="3066">
                  <c:v>0.56638462962962965</c:v>
                </c:pt>
                <c:pt idx="3067">
                  <c:v>0.56638855324074078</c:v>
                </c:pt>
                <c:pt idx="3068">
                  <c:v>0.56639236111111113</c:v>
                </c:pt>
                <c:pt idx="3069">
                  <c:v>0.56639634259259253</c:v>
                </c:pt>
                <c:pt idx="3070">
                  <c:v>0.56640028935185183</c:v>
                </c:pt>
                <c:pt idx="3071">
                  <c:v>0.56640469907407409</c:v>
                </c:pt>
                <c:pt idx="3072">
                  <c:v>0.56640903935185183</c:v>
                </c:pt>
                <c:pt idx="3073">
                  <c:v>0.56641364583333331</c:v>
                </c:pt>
                <c:pt idx="3074">
                  <c:v>0.56641793981481481</c:v>
                </c:pt>
                <c:pt idx="3075">
                  <c:v>0.5664221990740741</c:v>
                </c:pt>
                <c:pt idx="3076">
                  <c:v>0.56642668981481481</c:v>
                </c:pt>
                <c:pt idx="3077">
                  <c:v>0.5664312037037037</c:v>
                </c:pt>
                <c:pt idx="3078">
                  <c:v>0.56643543981481481</c:v>
                </c:pt>
                <c:pt idx="3079">
                  <c:v>0.56644011574074071</c:v>
                </c:pt>
                <c:pt idx="3080">
                  <c:v>0.56644439814814818</c:v>
                </c:pt>
                <c:pt idx="3081">
                  <c:v>0.56644893518518524</c:v>
                </c:pt>
                <c:pt idx="3082">
                  <c:v>0.56645353009259258</c:v>
                </c:pt>
                <c:pt idx="3083">
                  <c:v>0.56645783564814811</c:v>
                </c:pt>
                <c:pt idx="3084">
                  <c:v>0.5664616203703704</c:v>
                </c:pt>
                <c:pt idx="3085">
                  <c:v>0.56646574074074074</c:v>
                </c:pt>
                <c:pt idx="3086">
                  <c:v>0.56646960648148148</c:v>
                </c:pt>
                <c:pt idx="3087">
                  <c:v>0.56647343750000001</c:v>
                </c:pt>
                <c:pt idx="3088">
                  <c:v>0.56647781249999996</c:v>
                </c:pt>
                <c:pt idx="3089">
                  <c:v>0.56648208333333339</c:v>
                </c:pt>
                <c:pt idx="3090">
                  <c:v>0.56648629629629632</c:v>
                </c:pt>
                <c:pt idx="3091">
                  <c:v>0.56649054398148146</c:v>
                </c:pt>
                <c:pt idx="3092">
                  <c:v>0.56649493055555555</c:v>
                </c:pt>
                <c:pt idx="3093">
                  <c:v>0.56649918981481484</c:v>
                </c:pt>
                <c:pt idx="3094">
                  <c:v>0.56650371527777776</c:v>
                </c:pt>
                <c:pt idx="3095">
                  <c:v>0.56650809027777782</c:v>
                </c:pt>
                <c:pt idx="3096">
                  <c:v>0.56651245370370373</c:v>
                </c:pt>
                <c:pt idx="3097">
                  <c:v>0.56651922453703707</c:v>
                </c:pt>
                <c:pt idx="3098">
                  <c:v>0.56652315972222222</c:v>
                </c:pt>
                <c:pt idx="3099">
                  <c:v>0.56652704861111114</c:v>
                </c:pt>
                <c:pt idx="3100">
                  <c:v>0.56653103009259265</c:v>
                </c:pt>
                <c:pt idx="3101">
                  <c:v>0.5665350925925926</c:v>
                </c:pt>
                <c:pt idx="3102">
                  <c:v>0.5665395138888889</c:v>
                </c:pt>
                <c:pt idx="3103">
                  <c:v>0.56654395833333326</c:v>
                </c:pt>
                <c:pt idx="3104">
                  <c:v>0.56654814814814813</c:v>
                </c:pt>
                <c:pt idx="3105">
                  <c:v>0.56655270833333338</c:v>
                </c:pt>
                <c:pt idx="3106">
                  <c:v>0.5665571064814815</c:v>
                </c:pt>
                <c:pt idx="3107">
                  <c:v>0.56656135416666664</c:v>
                </c:pt>
                <c:pt idx="3108">
                  <c:v>0.56656548611111113</c:v>
                </c:pt>
                <c:pt idx="3109">
                  <c:v>0.56657013888888885</c:v>
                </c:pt>
                <c:pt idx="3110">
                  <c:v>0.56657451388888891</c:v>
                </c:pt>
                <c:pt idx="3111">
                  <c:v>0.56657881944444444</c:v>
                </c:pt>
                <c:pt idx="3112">
                  <c:v>0.56658312499999997</c:v>
                </c:pt>
                <c:pt idx="3113">
                  <c:v>0.56658711805555562</c:v>
                </c:pt>
                <c:pt idx="3114">
                  <c:v>0.56659099537037039</c:v>
                </c:pt>
                <c:pt idx="3115">
                  <c:v>0.56659493055555554</c:v>
                </c:pt>
                <c:pt idx="3116">
                  <c:v>0.56659893518518512</c:v>
                </c:pt>
                <c:pt idx="3117">
                  <c:v>0.56660284722222221</c:v>
                </c:pt>
                <c:pt idx="3118">
                  <c:v>0.56660678240740736</c:v>
                </c:pt>
                <c:pt idx="3119">
                  <c:v>0.5666107754629629</c:v>
                </c:pt>
                <c:pt idx="3120">
                  <c:v>0.56661465277777778</c:v>
                </c:pt>
                <c:pt idx="3121">
                  <c:v>0.56661873842592592</c:v>
                </c:pt>
                <c:pt idx="3122">
                  <c:v>0.56662255787037041</c:v>
                </c:pt>
                <c:pt idx="3123">
                  <c:v>0.56662649305555557</c:v>
                </c:pt>
                <c:pt idx="3124">
                  <c:v>0.56663098379629628</c:v>
                </c:pt>
                <c:pt idx="3125">
                  <c:v>0.56663531249999999</c:v>
                </c:pt>
                <c:pt idx="3126">
                  <c:v>0.56663968750000004</c:v>
                </c:pt>
                <c:pt idx="3127">
                  <c:v>0.56664417824074076</c:v>
                </c:pt>
                <c:pt idx="3128">
                  <c:v>0.56664831018518524</c:v>
                </c:pt>
                <c:pt idx="3129">
                  <c:v>0.56665254629629624</c:v>
                </c:pt>
                <c:pt idx="3130">
                  <c:v>0.56665711805555552</c:v>
                </c:pt>
                <c:pt idx="3131">
                  <c:v>0.56666408564814807</c:v>
                </c:pt>
                <c:pt idx="3132">
                  <c:v>0.56666853009259255</c:v>
                </c:pt>
                <c:pt idx="3133">
                  <c:v>0.56667305555555558</c:v>
                </c:pt>
                <c:pt idx="3134">
                  <c:v>0.5666774537037037</c:v>
                </c:pt>
                <c:pt idx="3135">
                  <c:v>0.56668180555555558</c:v>
                </c:pt>
                <c:pt idx="3136">
                  <c:v>0.5666860763888889</c:v>
                </c:pt>
                <c:pt idx="3137">
                  <c:v>0.56669002314814809</c:v>
                </c:pt>
                <c:pt idx="3138">
                  <c:v>0.56669401620370363</c:v>
                </c:pt>
                <c:pt idx="3139">
                  <c:v>0.56669790509259255</c:v>
                </c:pt>
                <c:pt idx="3140">
                  <c:v>0.56670194444444444</c:v>
                </c:pt>
                <c:pt idx="3141">
                  <c:v>0.56670620370370373</c:v>
                </c:pt>
                <c:pt idx="3142">
                  <c:v>0.56671060185185185</c:v>
                </c:pt>
                <c:pt idx="3143">
                  <c:v>0.56671526620370372</c:v>
                </c:pt>
                <c:pt idx="3144">
                  <c:v>0.56671989583333338</c:v>
                </c:pt>
                <c:pt idx="3145">
                  <c:v>0.56672410879629631</c:v>
                </c:pt>
                <c:pt idx="3146">
                  <c:v>0.56672864583333327</c:v>
                </c:pt>
                <c:pt idx="3147">
                  <c:v>0.56673288194444449</c:v>
                </c:pt>
                <c:pt idx="3148">
                  <c:v>0.56673740740740741</c:v>
                </c:pt>
                <c:pt idx="3149">
                  <c:v>0.56674189814814813</c:v>
                </c:pt>
                <c:pt idx="3150">
                  <c:v>0.56674594907407405</c:v>
                </c:pt>
                <c:pt idx="3151">
                  <c:v>0.56674995370370373</c:v>
                </c:pt>
                <c:pt idx="3152">
                  <c:v>0.56675391203703707</c:v>
                </c:pt>
                <c:pt idx="3153">
                  <c:v>0.56675797453703702</c:v>
                </c:pt>
                <c:pt idx="3154">
                  <c:v>0.56676193287037036</c:v>
                </c:pt>
                <c:pt idx="3155">
                  <c:v>0.56676650462962963</c:v>
                </c:pt>
                <c:pt idx="3156">
                  <c:v>0.56677087962962969</c:v>
                </c:pt>
                <c:pt idx="3157">
                  <c:v>0.56677535879629637</c:v>
                </c:pt>
                <c:pt idx="3158">
                  <c:v>0.56677967592592593</c:v>
                </c:pt>
                <c:pt idx="3159">
                  <c:v>0.56678422453703703</c:v>
                </c:pt>
                <c:pt idx="3160">
                  <c:v>0.56678864583333333</c:v>
                </c:pt>
                <c:pt idx="3161">
                  <c:v>0.56679310185185183</c:v>
                </c:pt>
                <c:pt idx="3162">
                  <c:v>0.56679731481481477</c:v>
                </c:pt>
                <c:pt idx="3163">
                  <c:v>0.56680200231481481</c:v>
                </c:pt>
                <c:pt idx="3164">
                  <c:v>0.56680922453703697</c:v>
                </c:pt>
                <c:pt idx="3165">
                  <c:v>0.56681327546296301</c:v>
                </c:pt>
                <c:pt idx="3166">
                  <c:v>0.56681722222222219</c:v>
                </c:pt>
                <c:pt idx="3167">
                  <c:v>0.56682124999999994</c:v>
                </c:pt>
                <c:pt idx="3168">
                  <c:v>0.56682524305555548</c:v>
                </c:pt>
                <c:pt idx="3169">
                  <c:v>0.56682914351851854</c:v>
                </c:pt>
                <c:pt idx="3170">
                  <c:v>0.56683314814814811</c:v>
                </c:pt>
                <c:pt idx="3171">
                  <c:v>0.56683704861111106</c:v>
                </c:pt>
                <c:pt idx="3172">
                  <c:v>0.56684105324074074</c:v>
                </c:pt>
                <c:pt idx="3173">
                  <c:v>0.56684510416666667</c:v>
                </c:pt>
                <c:pt idx="3174">
                  <c:v>0.56684899305555558</c:v>
                </c:pt>
                <c:pt idx="3175">
                  <c:v>0.5668531365740741</c:v>
                </c:pt>
                <c:pt idx="3176">
                  <c:v>0.56685760416666664</c:v>
                </c:pt>
                <c:pt idx="3177">
                  <c:v>0.56686200231481487</c:v>
                </c:pt>
                <c:pt idx="3178">
                  <c:v>0.56686623842592587</c:v>
                </c:pt>
                <c:pt idx="3179">
                  <c:v>0.56687076388888891</c:v>
                </c:pt>
                <c:pt idx="3180">
                  <c:v>0.56687503472222223</c:v>
                </c:pt>
                <c:pt idx="3181">
                  <c:v>0.56687936342592593</c:v>
                </c:pt>
                <c:pt idx="3182">
                  <c:v>0.56688379629629626</c:v>
                </c:pt>
                <c:pt idx="3183">
                  <c:v>0.56688837962962968</c:v>
                </c:pt>
                <c:pt idx="3184">
                  <c:v>0.5668927777777778</c:v>
                </c:pt>
                <c:pt idx="3185">
                  <c:v>0.56689733796296293</c:v>
                </c:pt>
                <c:pt idx="3186">
                  <c:v>0.56690163194444443</c:v>
                </c:pt>
                <c:pt idx="3187">
                  <c:v>0.56690619212962956</c:v>
                </c:pt>
                <c:pt idx="3188">
                  <c:v>0.566910625</c:v>
                </c:pt>
                <c:pt idx="3189">
                  <c:v>0.56691461805555554</c:v>
                </c:pt>
                <c:pt idx="3190">
                  <c:v>0.56691850694444446</c:v>
                </c:pt>
                <c:pt idx="3191">
                  <c:v>0.56692267361111115</c:v>
                </c:pt>
                <c:pt idx="3192">
                  <c:v>0.56692668981481475</c:v>
                </c:pt>
                <c:pt idx="3193">
                  <c:v>0.5669311574074074</c:v>
                </c:pt>
                <c:pt idx="3194">
                  <c:v>0.56693578703703706</c:v>
                </c:pt>
                <c:pt idx="3195">
                  <c:v>0.56694040509259258</c:v>
                </c:pt>
                <c:pt idx="3196">
                  <c:v>0.56694462962962966</c:v>
                </c:pt>
                <c:pt idx="3197">
                  <c:v>0.56695194444444441</c:v>
                </c:pt>
                <c:pt idx="3198">
                  <c:v>0.56695624999999994</c:v>
                </c:pt>
                <c:pt idx="3199">
                  <c:v>0.56696078703703701</c:v>
                </c:pt>
                <c:pt idx="3200">
                  <c:v>0.56696528935185186</c:v>
                </c:pt>
                <c:pt idx="3201">
                  <c:v>0.56696981481481479</c:v>
                </c:pt>
                <c:pt idx="3202">
                  <c:v>0.56697373842592591</c:v>
                </c:pt>
                <c:pt idx="3203">
                  <c:v>0.56697792824074067</c:v>
                </c:pt>
                <c:pt idx="3204">
                  <c:v>0.56698181712962958</c:v>
                </c:pt>
                <c:pt idx="3205">
                  <c:v>0.56698578703703706</c:v>
                </c:pt>
                <c:pt idx="3206">
                  <c:v>0.56699032407407401</c:v>
                </c:pt>
                <c:pt idx="3207">
                  <c:v>0.56699453703703706</c:v>
                </c:pt>
                <c:pt idx="3208">
                  <c:v>0.5669990046296296</c:v>
                </c:pt>
                <c:pt idx="3209">
                  <c:v>0.56700361111111108</c:v>
                </c:pt>
                <c:pt idx="3210">
                  <c:v>0.56700805555555556</c:v>
                </c:pt>
                <c:pt idx="3211">
                  <c:v>0.56701238425925926</c:v>
                </c:pt>
                <c:pt idx="3212">
                  <c:v>0.56701689814814815</c:v>
                </c:pt>
                <c:pt idx="3213">
                  <c:v>0.56702143518518522</c:v>
                </c:pt>
                <c:pt idx="3214">
                  <c:v>0.56702561342592595</c:v>
                </c:pt>
                <c:pt idx="3215">
                  <c:v>0.56703019675925925</c:v>
                </c:pt>
                <c:pt idx="3216">
                  <c:v>0.56703442129629633</c:v>
                </c:pt>
                <c:pt idx="3217">
                  <c:v>0.5670384259259259</c:v>
                </c:pt>
                <c:pt idx="3218">
                  <c:v>0.56704252314814818</c:v>
                </c:pt>
                <c:pt idx="3219">
                  <c:v>0.56704635416666671</c:v>
                </c:pt>
                <c:pt idx="3220">
                  <c:v>0.56705034722222225</c:v>
                </c:pt>
                <c:pt idx="3221">
                  <c:v>0.56705432870370365</c:v>
                </c:pt>
                <c:pt idx="3222">
                  <c:v>0.56705821759259256</c:v>
                </c:pt>
                <c:pt idx="3223">
                  <c:v>0.56706218750000004</c:v>
                </c:pt>
                <c:pt idx="3224">
                  <c:v>0.56706612268518519</c:v>
                </c:pt>
                <c:pt idx="3225">
                  <c:v>0.56706999999999996</c:v>
                </c:pt>
                <c:pt idx="3226">
                  <c:v>0.56707400462962965</c:v>
                </c:pt>
                <c:pt idx="3227">
                  <c:v>0.56707805555555557</c:v>
                </c:pt>
                <c:pt idx="3228">
                  <c:v>0.56708231481481486</c:v>
                </c:pt>
                <c:pt idx="3229">
                  <c:v>0.56708650462962962</c:v>
                </c:pt>
                <c:pt idx="3230">
                  <c:v>0.56709412037037044</c:v>
                </c:pt>
                <c:pt idx="3231">
                  <c:v>0.5670983449074074</c:v>
                </c:pt>
                <c:pt idx="3232">
                  <c:v>0.56710281250000005</c:v>
                </c:pt>
                <c:pt idx="3233">
                  <c:v>0.56710721064814817</c:v>
                </c:pt>
                <c:pt idx="3234">
                  <c:v>0.56711150462962967</c:v>
                </c:pt>
                <c:pt idx="3235">
                  <c:v>0.56711577546296299</c:v>
                </c:pt>
                <c:pt idx="3236">
                  <c:v>0.56712045138888889</c:v>
                </c:pt>
                <c:pt idx="3237">
                  <c:v>0.56712504629629634</c:v>
                </c:pt>
                <c:pt idx="3238">
                  <c:v>0.56712930555555563</c:v>
                </c:pt>
                <c:pt idx="3239">
                  <c:v>0.56713396990740739</c:v>
                </c:pt>
                <c:pt idx="3240">
                  <c:v>0.56713782407407409</c:v>
                </c:pt>
                <c:pt idx="3241">
                  <c:v>0.56714201388888885</c:v>
                </c:pt>
                <c:pt idx="3242">
                  <c:v>0.56714637731481476</c:v>
                </c:pt>
                <c:pt idx="3243">
                  <c:v>0.56715024305555561</c:v>
                </c:pt>
                <c:pt idx="3244">
                  <c:v>0.56715451388888882</c:v>
                </c:pt>
                <c:pt idx="3245">
                  <c:v>0.56715928240740743</c:v>
                </c:pt>
                <c:pt idx="3246">
                  <c:v>0.56716377314814814</c:v>
                </c:pt>
                <c:pt idx="3247">
                  <c:v>0.56716806712962964</c:v>
                </c:pt>
                <c:pt idx="3248">
                  <c:v>0.56717266203703709</c:v>
                </c:pt>
                <c:pt idx="3249">
                  <c:v>0.56717725694444443</c:v>
                </c:pt>
                <c:pt idx="3250">
                  <c:v>0.56718168981481487</c:v>
                </c:pt>
                <c:pt idx="3251">
                  <c:v>0.56718630787037039</c:v>
                </c:pt>
                <c:pt idx="3252">
                  <c:v>0.56719048611111111</c:v>
                </c:pt>
                <c:pt idx="3253">
                  <c:v>0.5671949652777778</c:v>
                </c:pt>
                <c:pt idx="3254">
                  <c:v>0.56719893518518516</c:v>
                </c:pt>
                <c:pt idx="3255">
                  <c:v>0.56720281250000004</c:v>
                </c:pt>
                <c:pt idx="3256">
                  <c:v>0.56720677083333337</c:v>
                </c:pt>
                <c:pt idx="3257">
                  <c:v>0.56721071759259256</c:v>
                </c:pt>
                <c:pt idx="3258">
                  <c:v>0.56721469907407407</c:v>
                </c:pt>
                <c:pt idx="3259">
                  <c:v>0.56721905092592595</c:v>
                </c:pt>
                <c:pt idx="3260">
                  <c:v>0.56722361111111108</c:v>
                </c:pt>
                <c:pt idx="3261">
                  <c:v>0.56722797453703711</c:v>
                </c:pt>
                <c:pt idx="3262">
                  <c:v>0.56723224537037031</c:v>
                </c:pt>
                <c:pt idx="3263">
                  <c:v>0.56723658564814816</c:v>
                </c:pt>
                <c:pt idx="3264">
                  <c:v>0.56724385416666667</c:v>
                </c:pt>
                <c:pt idx="3265">
                  <c:v>0.56724821759259259</c:v>
                </c:pt>
                <c:pt idx="3266">
                  <c:v>0.56725282407407407</c:v>
                </c:pt>
                <c:pt idx="3267">
                  <c:v>0.56725718749999998</c:v>
                </c:pt>
                <c:pt idx="3268">
                  <c:v>0.56726144675925927</c:v>
                </c:pt>
                <c:pt idx="3269">
                  <c:v>0.56726528935185183</c:v>
                </c:pt>
                <c:pt idx="3270">
                  <c:v>0.56726932870370372</c:v>
                </c:pt>
                <c:pt idx="3271">
                  <c:v>0.56727327546296291</c:v>
                </c:pt>
                <c:pt idx="3272">
                  <c:v>0.56727714120370376</c:v>
                </c:pt>
                <c:pt idx="3273">
                  <c:v>0.56728134259259255</c:v>
                </c:pt>
                <c:pt idx="3274">
                  <c:v>0.5672852083333334</c:v>
                </c:pt>
                <c:pt idx="3275">
                  <c:v>0.56728902777777779</c:v>
                </c:pt>
                <c:pt idx="3276">
                  <c:v>0.56729312500000006</c:v>
                </c:pt>
                <c:pt idx="3277">
                  <c:v>0.56729704861111108</c:v>
                </c:pt>
                <c:pt idx="3278">
                  <c:v>0.56730091435185181</c:v>
                </c:pt>
                <c:pt idx="3279">
                  <c:v>0.56730528935185187</c:v>
                </c:pt>
                <c:pt idx="3280">
                  <c:v>0.56730978009259259</c:v>
                </c:pt>
                <c:pt idx="3281">
                  <c:v>0.56731422453703706</c:v>
                </c:pt>
                <c:pt idx="3282">
                  <c:v>0.56731853009259259</c:v>
                </c:pt>
                <c:pt idx="3283">
                  <c:v>0.56732303240740733</c:v>
                </c:pt>
                <c:pt idx="3284">
                  <c:v>0.56732756944444451</c:v>
                </c:pt>
                <c:pt idx="3285">
                  <c:v>0.56733195601851849</c:v>
                </c:pt>
                <c:pt idx="3286">
                  <c:v>0.56733622685185192</c:v>
                </c:pt>
                <c:pt idx="3287">
                  <c:v>0.56734067129629628</c:v>
                </c:pt>
                <c:pt idx="3288">
                  <c:v>0.56734513888888893</c:v>
                </c:pt>
                <c:pt idx="3289">
                  <c:v>0.56734944444444446</c:v>
                </c:pt>
                <c:pt idx="3290">
                  <c:v>0.56735381944444441</c:v>
                </c:pt>
                <c:pt idx="3291">
                  <c:v>0.56735805555555563</c:v>
                </c:pt>
                <c:pt idx="3292">
                  <c:v>0.56736229166666663</c:v>
                </c:pt>
                <c:pt idx="3293">
                  <c:v>0.56736630787037035</c:v>
                </c:pt>
                <c:pt idx="3294">
                  <c:v>0.56737026620370368</c:v>
                </c:pt>
                <c:pt idx="3295">
                  <c:v>0.5673743171296296</c:v>
                </c:pt>
                <c:pt idx="3296">
                  <c:v>0.56737835648148149</c:v>
                </c:pt>
                <c:pt idx="3297">
                  <c:v>0.56738557870370376</c:v>
                </c:pt>
                <c:pt idx="3298">
                  <c:v>0.56738990740740747</c:v>
                </c:pt>
                <c:pt idx="3299">
                  <c:v>0.56739437500000001</c:v>
                </c:pt>
                <c:pt idx="3300">
                  <c:v>0.56739890046296293</c:v>
                </c:pt>
                <c:pt idx="3301">
                  <c:v>0.56740341435185182</c:v>
                </c:pt>
                <c:pt idx="3302">
                  <c:v>0.56740769675925928</c:v>
                </c:pt>
                <c:pt idx="3303">
                  <c:v>0.56741217592592597</c:v>
                </c:pt>
                <c:pt idx="3304">
                  <c:v>0.56741641203703697</c:v>
                </c:pt>
                <c:pt idx="3305">
                  <c:v>0.56742085648148144</c:v>
                </c:pt>
                <c:pt idx="3306">
                  <c:v>0.56742493055555554</c:v>
                </c:pt>
                <c:pt idx="3307">
                  <c:v>0.56742886574074081</c:v>
                </c:pt>
                <c:pt idx="3308">
                  <c:v>0.56743287037037038</c:v>
                </c:pt>
                <c:pt idx="3309">
                  <c:v>0.56743700231481486</c:v>
                </c:pt>
                <c:pt idx="3310">
                  <c:v>0.56744133101851857</c:v>
                </c:pt>
                <c:pt idx="3311">
                  <c:v>0.56744565972222227</c:v>
                </c:pt>
                <c:pt idx="3312">
                  <c:v>0.56745049768518518</c:v>
                </c:pt>
                <c:pt idx="3313">
                  <c:v>0.56745497685185187</c:v>
                </c:pt>
                <c:pt idx="3314">
                  <c:v>0.56745947916666661</c:v>
                </c:pt>
                <c:pt idx="3315">
                  <c:v>0.56746400462962965</c:v>
                </c:pt>
                <c:pt idx="3316">
                  <c:v>0.56746841435185191</c:v>
                </c:pt>
                <c:pt idx="3317">
                  <c:v>0.56747304398148146</c:v>
                </c:pt>
                <c:pt idx="3318">
                  <c:v>0.56747765046296295</c:v>
                </c:pt>
                <c:pt idx="3319">
                  <c:v>0.56748226851851846</c:v>
                </c:pt>
                <c:pt idx="3320">
                  <c:v>0.56748658564814813</c:v>
                </c:pt>
                <c:pt idx="3321">
                  <c:v>0.56749070601851848</c:v>
                </c:pt>
                <c:pt idx="3322">
                  <c:v>0.56749465277777777</c:v>
                </c:pt>
                <c:pt idx="3323">
                  <c:v>0.56749871527777784</c:v>
                </c:pt>
                <c:pt idx="3324">
                  <c:v>0.56750275462962962</c:v>
                </c:pt>
                <c:pt idx="3325">
                  <c:v>0.56750694444444438</c:v>
                </c:pt>
                <c:pt idx="3326">
                  <c:v>0.56751092592592589</c:v>
                </c:pt>
                <c:pt idx="3327">
                  <c:v>0.56751495370370375</c:v>
                </c:pt>
                <c:pt idx="3328">
                  <c:v>0.56751906250000006</c:v>
                </c:pt>
                <c:pt idx="3329">
                  <c:v>0.56752304398148146</c:v>
                </c:pt>
                <c:pt idx="3330">
                  <c:v>0.56752979166666673</c:v>
                </c:pt>
                <c:pt idx="3331">
                  <c:v>0.56753424768518512</c:v>
                </c:pt>
                <c:pt idx="3332">
                  <c:v>0.56753843749999999</c:v>
                </c:pt>
                <c:pt idx="3333">
                  <c:v>0.56754315972222225</c:v>
                </c:pt>
                <c:pt idx="3334">
                  <c:v>0.56754760416666661</c:v>
                </c:pt>
                <c:pt idx="3335">
                  <c:v>0.56755212962962964</c:v>
                </c:pt>
                <c:pt idx="3336">
                  <c:v>0.56755663194444439</c:v>
                </c:pt>
                <c:pt idx="3337">
                  <c:v>0.56756097222222224</c:v>
                </c:pt>
                <c:pt idx="3338">
                  <c:v>0.56756554398148151</c:v>
                </c:pt>
                <c:pt idx="3339">
                  <c:v>0.56756997685185184</c:v>
                </c:pt>
                <c:pt idx="3340">
                  <c:v>0.56757435185185179</c:v>
                </c:pt>
                <c:pt idx="3341">
                  <c:v>0.56757869212962964</c:v>
                </c:pt>
                <c:pt idx="3342">
                  <c:v>0.56758346064814813</c:v>
                </c:pt>
                <c:pt idx="3343">
                  <c:v>0.5675879050925926</c:v>
                </c:pt>
                <c:pt idx="3344">
                  <c:v>0.56759189814814814</c:v>
                </c:pt>
                <c:pt idx="3345">
                  <c:v>0.56759597222222224</c:v>
                </c:pt>
                <c:pt idx="3346">
                  <c:v>0.56760008101851855</c:v>
                </c:pt>
                <c:pt idx="3347">
                  <c:v>0.56760407407407409</c:v>
                </c:pt>
                <c:pt idx="3348">
                  <c:v>0.56760862268518519</c:v>
                </c:pt>
                <c:pt idx="3349">
                  <c:v>0.5676129513888889</c:v>
                </c:pt>
                <c:pt idx="3350">
                  <c:v>0.56761756944444441</c:v>
                </c:pt>
                <c:pt idx="3351">
                  <c:v>0.56762207175925927</c:v>
                </c:pt>
                <c:pt idx="3352">
                  <c:v>0.56762648148148143</c:v>
                </c:pt>
                <c:pt idx="3353">
                  <c:v>0.56763083333333331</c:v>
                </c:pt>
                <c:pt idx="3354">
                  <c:v>0.56763554398148142</c:v>
                </c:pt>
                <c:pt idx="3355">
                  <c:v>0.56764008101851848</c:v>
                </c:pt>
                <c:pt idx="3356">
                  <c:v>0.56764439814814815</c:v>
                </c:pt>
                <c:pt idx="3357">
                  <c:v>0.56764875000000004</c:v>
                </c:pt>
                <c:pt idx="3358">
                  <c:v>0.56765281249999999</c:v>
                </c:pt>
                <c:pt idx="3359">
                  <c:v>0.56765670138888891</c:v>
                </c:pt>
                <c:pt idx="3360">
                  <c:v>0.56766079861111118</c:v>
                </c:pt>
                <c:pt idx="3361">
                  <c:v>0.56766490740740738</c:v>
                </c:pt>
                <c:pt idx="3362">
                  <c:v>0.56766954861111107</c:v>
                </c:pt>
                <c:pt idx="3363">
                  <c:v>0.56767680555555555</c:v>
                </c:pt>
                <c:pt idx="3364">
                  <c:v>0.56768116898148147</c:v>
                </c:pt>
                <c:pt idx="3365">
                  <c:v>0.5676854745370371</c:v>
                </c:pt>
                <c:pt idx="3366">
                  <c:v>0.56768991898148147</c:v>
                </c:pt>
                <c:pt idx="3367">
                  <c:v>0.56769446759259257</c:v>
                </c:pt>
                <c:pt idx="3368">
                  <c:v>0.56769869212962965</c:v>
                </c:pt>
                <c:pt idx="3369">
                  <c:v>0.56770329861111113</c:v>
                </c:pt>
                <c:pt idx="3370">
                  <c:v>0.56770775462962964</c:v>
                </c:pt>
                <c:pt idx="3371">
                  <c:v>0.56771233796296294</c:v>
                </c:pt>
                <c:pt idx="3372">
                  <c:v>0.56771649305555549</c:v>
                </c:pt>
                <c:pt idx="3373">
                  <c:v>0.56772041666666662</c:v>
                </c:pt>
                <c:pt idx="3374">
                  <c:v>0.56772428240740747</c:v>
                </c:pt>
                <c:pt idx="3375">
                  <c:v>0.56772839120370377</c:v>
                </c:pt>
                <c:pt idx="3376">
                  <c:v>0.56773230324074075</c:v>
                </c:pt>
                <c:pt idx="3377">
                  <c:v>0.5677362037037037</c:v>
                </c:pt>
                <c:pt idx="3378">
                  <c:v>0.56774035879629625</c:v>
                </c:pt>
                <c:pt idx="3379">
                  <c:v>0.56774421296296296</c:v>
                </c:pt>
                <c:pt idx="3380">
                  <c:v>0.56774806712962966</c:v>
                </c:pt>
                <c:pt idx="3381">
                  <c:v>0.56775217592592597</c:v>
                </c:pt>
                <c:pt idx="3382">
                  <c:v>0.5677561342592593</c:v>
                </c:pt>
                <c:pt idx="3383">
                  <c:v>0.56776056712962963</c:v>
                </c:pt>
                <c:pt idx="3384">
                  <c:v>0.56776489583333334</c:v>
                </c:pt>
                <c:pt idx="3385">
                  <c:v>0.56776932870370367</c:v>
                </c:pt>
                <c:pt idx="3386">
                  <c:v>0.56777364583333334</c:v>
                </c:pt>
                <c:pt idx="3387">
                  <c:v>0.56777821759259262</c:v>
                </c:pt>
                <c:pt idx="3388">
                  <c:v>0.56778241898148152</c:v>
                </c:pt>
                <c:pt idx="3389">
                  <c:v>0.56778700231481483</c:v>
                </c:pt>
                <c:pt idx="3390">
                  <c:v>0.56779141203703698</c:v>
                </c:pt>
                <c:pt idx="3391">
                  <c:v>0.56779577546296289</c:v>
                </c:pt>
                <c:pt idx="3392">
                  <c:v>0.56779996527777776</c:v>
                </c:pt>
                <c:pt idx="3393">
                  <c:v>0.56780475694444443</c:v>
                </c:pt>
                <c:pt idx="3394">
                  <c:v>0.56780920138888891</c:v>
                </c:pt>
                <c:pt idx="3395">
                  <c:v>0.56781334490740742</c:v>
                </c:pt>
                <c:pt idx="3396">
                  <c:v>0.56781731481481479</c:v>
                </c:pt>
                <c:pt idx="3397">
                  <c:v>0.56782366898148151</c:v>
                </c:pt>
                <c:pt idx="3398">
                  <c:v>0.56782767361111108</c:v>
                </c:pt>
                <c:pt idx="3399">
                  <c:v>0.56783184027777778</c:v>
                </c:pt>
                <c:pt idx="3400">
                  <c:v>0.56783635416666667</c:v>
                </c:pt>
                <c:pt idx="3401">
                  <c:v>0.5678405671296296</c:v>
                </c:pt>
                <c:pt idx="3402">
                  <c:v>0.5678449884259259</c:v>
                </c:pt>
                <c:pt idx="3403">
                  <c:v>0.56784937499999999</c:v>
                </c:pt>
                <c:pt idx="3404">
                  <c:v>0.56785370370370369</c:v>
                </c:pt>
                <c:pt idx="3405">
                  <c:v>0.56785783564814818</c:v>
                </c:pt>
                <c:pt idx="3406">
                  <c:v>0.56786262731481485</c:v>
                </c:pt>
                <c:pt idx="3407">
                  <c:v>0.56786731481481478</c:v>
                </c:pt>
                <c:pt idx="3408">
                  <c:v>0.56787172453703705</c:v>
                </c:pt>
                <c:pt idx="3409">
                  <c:v>0.56787574074074076</c:v>
                </c:pt>
                <c:pt idx="3410">
                  <c:v>0.56787974537037034</c:v>
                </c:pt>
                <c:pt idx="3411">
                  <c:v>0.56788371527777781</c:v>
                </c:pt>
                <c:pt idx="3412">
                  <c:v>0.56788784722222219</c:v>
                </c:pt>
                <c:pt idx="3413">
                  <c:v>0.56789187500000005</c:v>
                </c:pt>
                <c:pt idx="3414">
                  <c:v>0.56789646990740739</c:v>
                </c:pt>
                <c:pt idx="3415">
                  <c:v>0.56790089120370368</c:v>
                </c:pt>
                <c:pt idx="3416">
                  <c:v>0.56790537037037037</c:v>
                </c:pt>
                <c:pt idx="3417">
                  <c:v>0.56790969907407407</c:v>
                </c:pt>
                <c:pt idx="3418">
                  <c:v>0.56791415509259258</c:v>
                </c:pt>
                <c:pt idx="3419">
                  <c:v>0.56791844907407407</c:v>
                </c:pt>
                <c:pt idx="3420">
                  <c:v>0.56792278935185181</c:v>
                </c:pt>
                <c:pt idx="3421">
                  <c:v>0.5679271759259259</c:v>
                </c:pt>
                <c:pt idx="3422">
                  <c:v>0.56793173611111114</c:v>
                </c:pt>
                <c:pt idx="3423">
                  <c:v>0.56793636574074069</c:v>
                </c:pt>
                <c:pt idx="3424">
                  <c:v>0.5679403472222222</c:v>
                </c:pt>
                <c:pt idx="3425">
                  <c:v>0.5679442013888889</c:v>
                </c:pt>
                <c:pt idx="3426">
                  <c:v>0.56794821759259262</c:v>
                </c:pt>
                <c:pt idx="3427">
                  <c:v>0.56795219907407402</c:v>
                </c:pt>
                <c:pt idx="3428">
                  <c:v>0.56795611111111111</c:v>
                </c:pt>
                <c:pt idx="3429">
                  <c:v>0.567960150462963</c:v>
                </c:pt>
                <c:pt idx="3430">
                  <c:v>0.56796637731481481</c:v>
                </c:pt>
                <c:pt idx="3431">
                  <c:v>0.56797031249999996</c:v>
                </c:pt>
                <c:pt idx="3432">
                  <c:v>0.56797418981481484</c:v>
                </c:pt>
                <c:pt idx="3433">
                  <c:v>0.56797822916666674</c:v>
                </c:pt>
                <c:pt idx="3434">
                  <c:v>0.56798231481481476</c:v>
                </c:pt>
                <c:pt idx="3435">
                  <c:v>0.56798677083333338</c:v>
                </c:pt>
                <c:pt idx="3436">
                  <c:v>0.56799106481481487</c:v>
                </c:pt>
                <c:pt idx="3437">
                  <c:v>0.56799546296296299</c:v>
                </c:pt>
                <c:pt idx="3438">
                  <c:v>0.56799971064814814</c:v>
                </c:pt>
                <c:pt idx="3439">
                  <c:v>0.56800414351851847</c:v>
                </c:pt>
                <c:pt idx="3440">
                  <c:v>0.56800832175925919</c:v>
                </c:pt>
                <c:pt idx="3441">
                  <c:v>0.56801290509259261</c:v>
                </c:pt>
                <c:pt idx="3442">
                  <c:v>0.56801723379629632</c:v>
                </c:pt>
                <c:pt idx="3443">
                  <c:v>0.56802153935185185</c:v>
                </c:pt>
                <c:pt idx="3444">
                  <c:v>0.56802585648148152</c:v>
                </c:pt>
                <c:pt idx="3445">
                  <c:v>0.5680303703703703</c:v>
                </c:pt>
                <c:pt idx="3446">
                  <c:v>0.56803487268518515</c:v>
                </c:pt>
                <c:pt idx="3447">
                  <c:v>0.56803912037037041</c:v>
                </c:pt>
                <c:pt idx="3448">
                  <c:v>0.56804302083333336</c:v>
                </c:pt>
                <c:pt idx="3449">
                  <c:v>0.5680470138888889</c:v>
                </c:pt>
                <c:pt idx="3450">
                  <c:v>0.56805097222222223</c:v>
                </c:pt>
                <c:pt idx="3451">
                  <c:v>0.56805499999999998</c:v>
                </c:pt>
                <c:pt idx="3452">
                  <c:v>0.56805978009259261</c:v>
                </c:pt>
                <c:pt idx="3453">
                  <c:v>0.56806432870370371</c:v>
                </c:pt>
                <c:pt idx="3454">
                  <c:v>0.56806879629629636</c:v>
                </c:pt>
                <c:pt idx="3455">
                  <c:v>0.56807327546296293</c:v>
                </c:pt>
                <c:pt idx="3456">
                  <c:v>0.56807760416666664</c:v>
                </c:pt>
                <c:pt idx="3457">
                  <c:v>0.56808225694444447</c:v>
                </c:pt>
                <c:pt idx="3458">
                  <c:v>0.56808650462962962</c:v>
                </c:pt>
                <c:pt idx="3459">
                  <c:v>0.56809096064814812</c:v>
                </c:pt>
                <c:pt idx="3460">
                  <c:v>0.56809528935185183</c:v>
                </c:pt>
                <c:pt idx="3461">
                  <c:v>0.56809972222222227</c:v>
                </c:pt>
                <c:pt idx="3462">
                  <c:v>0.56810369212962963</c:v>
                </c:pt>
                <c:pt idx="3463">
                  <c:v>0.56811004629629636</c:v>
                </c:pt>
                <c:pt idx="3464">
                  <c:v>0.56811398148148151</c:v>
                </c:pt>
                <c:pt idx="3465">
                  <c:v>0.56811814814814821</c:v>
                </c:pt>
                <c:pt idx="3466">
                  <c:v>0.56812280092592593</c:v>
                </c:pt>
                <c:pt idx="3467">
                  <c:v>0.56812747685185183</c:v>
                </c:pt>
                <c:pt idx="3468">
                  <c:v>0.56813199074074072</c:v>
                </c:pt>
                <c:pt idx="3469">
                  <c:v>0.56813649305555558</c:v>
                </c:pt>
                <c:pt idx="3470">
                  <c:v>0.56814082175925928</c:v>
                </c:pt>
                <c:pt idx="3471">
                  <c:v>0.56814541666666674</c:v>
                </c:pt>
                <c:pt idx="3472">
                  <c:v>0.56814984953703707</c:v>
                </c:pt>
                <c:pt idx="3473">
                  <c:v>0.56815430555555557</c:v>
                </c:pt>
                <c:pt idx="3474">
                  <c:v>0.56815871527777773</c:v>
                </c:pt>
                <c:pt idx="3475">
                  <c:v>0.56816326388888883</c:v>
                </c:pt>
                <c:pt idx="3476">
                  <c:v>0.56816721064814812</c:v>
                </c:pt>
                <c:pt idx="3477">
                  <c:v>0.56817123842592598</c:v>
                </c:pt>
                <c:pt idx="3478">
                  <c:v>0.56817524305555556</c:v>
                </c:pt>
                <c:pt idx="3479">
                  <c:v>0.5681793634259259</c:v>
                </c:pt>
                <c:pt idx="3480">
                  <c:v>0.5681833101851852</c:v>
                </c:pt>
                <c:pt idx="3481">
                  <c:v>0.56818738425925919</c:v>
                </c:pt>
                <c:pt idx="3482">
                  <c:v>0.56819146990740743</c:v>
                </c:pt>
                <c:pt idx="3483">
                  <c:v>0.56819546296296297</c:v>
                </c:pt>
                <c:pt idx="3484">
                  <c:v>0.56819947916666669</c:v>
                </c:pt>
                <c:pt idx="3485">
                  <c:v>0.56820355324074068</c:v>
                </c:pt>
                <c:pt idx="3486">
                  <c:v>0.56820788194444438</c:v>
                </c:pt>
                <c:pt idx="3487">
                  <c:v>0.56821254629629625</c:v>
                </c:pt>
                <c:pt idx="3488">
                  <c:v>0.56821685185185189</c:v>
                </c:pt>
                <c:pt idx="3489">
                  <c:v>0.56822131944444443</c:v>
                </c:pt>
                <c:pt idx="3490">
                  <c:v>0.56822590277777774</c:v>
                </c:pt>
                <c:pt idx="3491">
                  <c:v>0.56823035879629635</c:v>
                </c:pt>
                <c:pt idx="3492">
                  <c:v>0.56823481481481475</c:v>
                </c:pt>
                <c:pt idx="3493">
                  <c:v>0.56823924768518519</c:v>
                </c:pt>
                <c:pt idx="3494">
                  <c:v>0.56824379629629629</c:v>
                </c:pt>
                <c:pt idx="3495">
                  <c:v>0.56824834490740739</c:v>
                </c:pt>
                <c:pt idx="3496">
                  <c:v>0.56825552083333331</c:v>
                </c:pt>
                <c:pt idx="3497">
                  <c:v>0.56826001157407402</c:v>
                </c:pt>
                <c:pt idx="3498">
                  <c:v>0.56826439814814822</c:v>
                </c:pt>
                <c:pt idx="3499">
                  <c:v>0.56826839120370376</c:v>
                </c:pt>
                <c:pt idx="3500">
                  <c:v>0.56827250000000007</c:v>
                </c:pt>
                <c:pt idx="3501">
                  <c:v>0.56827658564814809</c:v>
                </c:pt>
                <c:pt idx="3502">
                  <c:v>0.56828074074074075</c:v>
                </c:pt>
                <c:pt idx="3503">
                  <c:v>0.56828531250000003</c:v>
                </c:pt>
                <c:pt idx="3504">
                  <c:v>0.56828996527777775</c:v>
                </c:pt>
                <c:pt idx="3505">
                  <c:v>0.56829447916666664</c:v>
                </c:pt>
                <c:pt idx="3506">
                  <c:v>0.56829900462962957</c:v>
                </c:pt>
                <c:pt idx="3507">
                  <c:v>0.56830339120370377</c:v>
                </c:pt>
                <c:pt idx="3508">
                  <c:v>0.56830813657407409</c:v>
                </c:pt>
                <c:pt idx="3509">
                  <c:v>0.56831271990740739</c:v>
                </c:pt>
                <c:pt idx="3510">
                  <c:v>0.56831719907407408</c:v>
                </c:pt>
                <c:pt idx="3511">
                  <c:v>0.56832158564814816</c:v>
                </c:pt>
                <c:pt idx="3512">
                  <c:v>0.56832583333333331</c:v>
                </c:pt>
                <c:pt idx="3513">
                  <c:v>0.56832990740740741</c:v>
                </c:pt>
                <c:pt idx="3514">
                  <c:v>0.56833396990740737</c:v>
                </c:pt>
                <c:pt idx="3515">
                  <c:v>0.56833795138888887</c:v>
                </c:pt>
                <c:pt idx="3516">
                  <c:v>0.56834209490740739</c:v>
                </c:pt>
                <c:pt idx="3517">
                  <c:v>0.56834656250000004</c:v>
                </c:pt>
                <c:pt idx="3518">
                  <c:v>0.56835111111111114</c:v>
                </c:pt>
                <c:pt idx="3519">
                  <c:v>0.56835547453703705</c:v>
                </c:pt>
                <c:pt idx="3520">
                  <c:v>0.56836013888888892</c:v>
                </c:pt>
                <c:pt idx="3521">
                  <c:v>0.56836450231481483</c:v>
                </c:pt>
                <c:pt idx="3522">
                  <c:v>0.56836887731481478</c:v>
                </c:pt>
                <c:pt idx="3523">
                  <c:v>0.56837341435185185</c:v>
                </c:pt>
                <c:pt idx="3524">
                  <c:v>0.56837793981481488</c:v>
                </c:pt>
                <c:pt idx="3525">
                  <c:v>0.56838254629629625</c:v>
                </c:pt>
                <c:pt idx="3526">
                  <c:v>0.56838694444444438</c:v>
                </c:pt>
                <c:pt idx="3527">
                  <c:v>0.56839122685185184</c:v>
                </c:pt>
                <c:pt idx="3528">
                  <c:v>0.56839515046296296</c:v>
                </c:pt>
                <c:pt idx="3529">
                  <c:v>0.56840142361111112</c:v>
                </c:pt>
                <c:pt idx="3530">
                  <c:v>0.56840550925925926</c:v>
                </c:pt>
                <c:pt idx="3531">
                  <c:v>0.56840960648148153</c:v>
                </c:pt>
                <c:pt idx="3532">
                  <c:v>0.56841351851851851</c:v>
                </c:pt>
                <c:pt idx="3533">
                  <c:v>0.56841759259259261</c:v>
                </c:pt>
                <c:pt idx="3534">
                  <c:v>0.56842157407407401</c:v>
                </c:pt>
                <c:pt idx="3535">
                  <c:v>0.5684256134259259</c:v>
                </c:pt>
                <c:pt idx="3536">
                  <c:v>0.5684296875</c:v>
                </c:pt>
                <c:pt idx="3537">
                  <c:v>0.56843402777777785</c:v>
                </c:pt>
                <c:pt idx="3538">
                  <c:v>0.56843862268518519</c:v>
                </c:pt>
                <c:pt idx="3539">
                  <c:v>0.5684428587962963</c:v>
                </c:pt>
                <c:pt idx="3540">
                  <c:v>0.56844739583333337</c:v>
                </c:pt>
                <c:pt idx="3541">
                  <c:v>0.56845207175925927</c:v>
                </c:pt>
                <c:pt idx="3542">
                  <c:v>0.56845627314814817</c:v>
                </c:pt>
                <c:pt idx="3543">
                  <c:v>0.56846076388888889</c:v>
                </c:pt>
                <c:pt idx="3544">
                  <c:v>0.56846518518518518</c:v>
                </c:pt>
                <c:pt idx="3545">
                  <c:v>0.56846964120370369</c:v>
                </c:pt>
                <c:pt idx="3546">
                  <c:v>0.56847402777777778</c:v>
                </c:pt>
                <c:pt idx="3547">
                  <c:v>0.56847849537037043</c:v>
                </c:pt>
                <c:pt idx="3548">
                  <c:v>0.56848277777777778</c:v>
                </c:pt>
                <c:pt idx="3549">
                  <c:v>0.56848736111111109</c:v>
                </c:pt>
                <c:pt idx="3550">
                  <c:v>0.56849151620370375</c:v>
                </c:pt>
                <c:pt idx="3551">
                  <c:v>0.56849556712962956</c:v>
                </c:pt>
                <c:pt idx="3552">
                  <c:v>0.56849962962962963</c:v>
                </c:pt>
                <c:pt idx="3553">
                  <c:v>0.5685036921296297</c:v>
                </c:pt>
                <c:pt idx="3554">
                  <c:v>0.56850774305555551</c:v>
                </c:pt>
                <c:pt idx="3555">
                  <c:v>0.56851228009259258</c:v>
                </c:pt>
                <c:pt idx="3556">
                  <c:v>0.56851686342592589</c:v>
                </c:pt>
                <c:pt idx="3557">
                  <c:v>0.56852153935185179</c:v>
                </c:pt>
                <c:pt idx="3558">
                  <c:v>0.56852584490740743</c:v>
                </c:pt>
                <c:pt idx="3559">
                  <c:v>0.56853031249999997</c:v>
                </c:pt>
                <c:pt idx="3560">
                  <c:v>0.56853771990740742</c:v>
                </c:pt>
                <c:pt idx="3561">
                  <c:v>0.56854219907407411</c:v>
                </c:pt>
                <c:pt idx="3562">
                  <c:v>0.56854664351851858</c:v>
                </c:pt>
                <c:pt idx="3563">
                  <c:v>0.56855106481481477</c:v>
                </c:pt>
                <c:pt idx="3564">
                  <c:v>0.56855525462962964</c:v>
                </c:pt>
                <c:pt idx="3565">
                  <c:v>0.56855939814814815</c:v>
                </c:pt>
                <c:pt idx="3566">
                  <c:v>0.56856336805555563</c:v>
                </c:pt>
                <c:pt idx="3567">
                  <c:v>0.56856766203703701</c:v>
                </c:pt>
                <c:pt idx="3568">
                  <c:v>0.56857218749999994</c:v>
                </c:pt>
                <c:pt idx="3569">
                  <c:v>0.56857688657407401</c:v>
                </c:pt>
                <c:pt idx="3570">
                  <c:v>0.56858113425925927</c:v>
                </c:pt>
                <c:pt idx="3571">
                  <c:v>0.5685857870370371</c:v>
                </c:pt>
                <c:pt idx="3572">
                  <c:v>0.56859015046296302</c:v>
                </c:pt>
                <c:pt idx="3573">
                  <c:v>0.56859450231481479</c:v>
                </c:pt>
                <c:pt idx="3574">
                  <c:v>0.56859891203703705</c:v>
                </c:pt>
                <c:pt idx="3575">
                  <c:v>0.56860326388888882</c:v>
                </c:pt>
                <c:pt idx="3576">
                  <c:v>0.56860778935185186</c:v>
                </c:pt>
                <c:pt idx="3577">
                  <c:v>0.56861230324074075</c:v>
                </c:pt>
                <c:pt idx="3578">
                  <c:v>0.56861637731481485</c:v>
                </c:pt>
                <c:pt idx="3579">
                  <c:v>0.56862050925925922</c:v>
                </c:pt>
                <c:pt idx="3580">
                  <c:v>0.56862450231481476</c:v>
                </c:pt>
                <c:pt idx="3581">
                  <c:v>0.56862862268518521</c:v>
                </c:pt>
                <c:pt idx="3582">
                  <c:v>0.56863255787037037</c:v>
                </c:pt>
                <c:pt idx="3583">
                  <c:v>0.5686367708333333</c:v>
                </c:pt>
                <c:pt idx="3584">
                  <c:v>0.56864074074074067</c:v>
                </c:pt>
                <c:pt idx="3585">
                  <c:v>0.56864464120370373</c:v>
                </c:pt>
                <c:pt idx="3586">
                  <c:v>0.56865115740740746</c:v>
                </c:pt>
                <c:pt idx="3587">
                  <c:v>0.56865517361111106</c:v>
                </c:pt>
                <c:pt idx="3588">
                  <c:v>0.56865935185185179</c:v>
                </c:pt>
                <c:pt idx="3589">
                  <c:v>0.5686640277777778</c:v>
                </c:pt>
                <c:pt idx="3590">
                  <c:v>0.56866847222222228</c:v>
                </c:pt>
                <c:pt idx="3591">
                  <c:v>0.56867314814814818</c:v>
                </c:pt>
                <c:pt idx="3592">
                  <c:v>0.56867771990740745</c:v>
                </c:pt>
                <c:pt idx="3593">
                  <c:v>0.5686819675925926</c:v>
                </c:pt>
                <c:pt idx="3594">
                  <c:v>0.56868668981481485</c:v>
                </c:pt>
                <c:pt idx="3595">
                  <c:v>0.56869091435185182</c:v>
                </c:pt>
                <c:pt idx="3596">
                  <c:v>0.5686955208333333</c:v>
                </c:pt>
                <c:pt idx="3597">
                  <c:v>0.56869984953703701</c:v>
                </c:pt>
                <c:pt idx="3598">
                  <c:v>0.56870450231481484</c:v>
                </c:pt>
                <c:pt idx="3599">
                  <c:v>0.56870900462962959</c:v>
                </c:pt>
                <c:pt idx="3600">
                  <c:v>0.56871357638888886</c:v>
                </c:pt>
                <c:pt idx="3601">
                  <c:v>0.56871774305555556</c:v>
                </c:pt>
                <c:pt idx="3602">
                  <c:v>0.56872171296296303</c:v>
                </c:pt>
                <c:pt idx="3603">
                  <c:v>0.56872577546296299</c:v>
                </c:pt>
                <c:pt idx="3604">
                  <c:v>0.5687298842592593</c:v>
                </c:pt>
                <c:pt idx="3605">
                  <c:v>0.56873402777777782</c:v>
                </c:pt>
                <c:pt idx="3606">
                  <c:v>0.56873873842592593</c:v>
                </c:pt>
                <c:pt idx="3607">
                  <c:v>0.56874309027777781</c:v>
                </c:pt>
                <c:pt idx="3608">
                  <c:v>0.56874776620370371</c:v>
                </c:pt>
                <c:pt idx="3609">
                  <c:v>0.56875199074074068</c:v>
                </c:pt>
                <c:pt idx="3610">
                  <c:v>0.56875673611111111</c:v>
                </c:pt>
                <c:pt idx="3611">
                  <c:v>0.56876105324074078</c:v>
                </c:pt>
                <c:pt idx="3612">
                  <c:v>0.56876565972222226</c:v>
                </c:pt>
                <c:pt idx="3613">
                  <c:v>0.56877334490740739</c:v>
                </c:pt>
                <c:pt idx="3614">
                  <c:v>0.56877785879629628</c:v>
                </c:pt>
                <c:pt idx="3615">
                  <c:v>0.56878223379629633</c:v>
                </c:pt>
                <c:pt idx="3616">
                  <c:v>0.56878622685185187</c:v>
                </c:pt>
                <c:pt idx="3617">
                  <c:v>0.56879033564814818</c:v>
                </c:pt>
                <c:pt idx="3618">
                  <c:v>0.5687946064814815</c:v>
                </c:pt>
                <c:pt idx="3619">
                  <c:v>0.56879930555555558</c:v>
                </c:pt>
                <c:pt idx="3620">
                  <c:v>0.56880394675925927</c:v>
                </c:pt>
                <c:pt idx="3621">
                  <c:v>0.56880850694444451</c:v>
                </c:pt>
                <c:pt idx="3622">
                  <c:v>0.56881305555555561</c:v>
                </c:pt>
                <c:pt idx="3623">
                  <c:v>0.56881785879629632</c:v>
                </c:pt>
                <c:pt idx="3624">
                  <c:v>0.56882250000000001</c:v>
                </c:pt>
                <c:pt idx="3625">
                  <c:v>0.56882715277777784</c:v>
                </c:pt>
                <c:pt idx="3626">
                  <c:v>0.56883171296296298</c:v>
                </c:pt>
                <c:pt idx="3627">
                  <c:v>0.56883646990740744</c:v>
                </c:pt>
                <c:pt idx="3628">
                  <c:v>0.56884105324074075</c:v>
                </c:pt>
                <c:pt idx="3629">
                  <c:v>0.56884512731481485</c:v>
                </c:pt>
                <c:pt idx="3630">
                  <c:v>0.56884935185185193</c:v>
                </c:pt>
                <c:pt idx="3631">
                  <c:v>0.56885334490740747</c:v>
                </c:pt>
                <c:pt idx="3632">
                  <c:v>0.56885756944444443</c:v>
                </c:pt>
                <c:pt idx="3633">
                  <c:v>0.56886177083333334</c:v>
                </c:pt>
                <c:pt idx="3634">
                  <c:v>0.56886578703703705</c:v>
                </c:pt>
                <c:pt idx="3635">
                  <c:v>0.56886997685185181</c:v>
                </c:pt>
                <c:pt idx="3636">
                  <c:v>0.5688740162037037</c:v>
                </c:pt>
                <c:pt idx="3637">
                  <c:v>0.56887819444444443</c:v>
                </c:pt>
                <c:pt idx="3638">
                  <c:v>0.56888219907407411</c:v>
                </c:pt>
                <c:pt idx="3639">
                  <c:v>0.56888694444444443</c:v>
                </c:pt>
                <c:pt idx="3640">
                  <c:v>0.5688940393518519</c:v>
                </c:pt>
                <c:pt idx="3641">
                  <c:v>0.56889840277777781</c:v>
                </c:pt>
                <c:pt idx="3642">
                  <c:v>0.56890288194444449</c:v>
                </c:pt>
                <c:pt idx="3643">
                  <c:v>0.56890725694444444</c:v>
                </c:pt>
                <c:pt idx="3644">
                  <c:v>0.56891187500000007</c:v>
                </c:pt>
                <c:pt idx="3645">
                  <c:v>0.56891637731481481</c:v>
                </c:pt>
                <c:pt idx="3646">
                  <c:v>0.56892083333333332</c:v>
                </c:pt>
                <c:pt idx="3647">
                  <c:v>0.56892554398148143</c:v>
                </c:pt>
                <c:pt idx="3648">
                  <c:v>0.56893012731481485</c:v>
                </c:pt>
                <c:pt idx="3649">
                  <c:v>0.56893495370370373</c:v>
                </c:pt>
                <c:pt idx="3650">
                  <c:v>0.56893951388888886</c:v>
                </c:pt>
                <c:pt idx="3651">
                  <c:v>0.56894353009259258</c:v>
                </c:pt>
                <c:pt idx="3652">
                  <c:v>0.56894754629629629</c:v>
                </c:pt>
                <c:pt idx="3653">
                  <c:v>0.56895164351851857</c:v>
                </c:pt>
                <c:pt idx="3654">
                  <c:v>0.56895582175925929</c:v>
                </c:pt>
                <c:pt idx="3655">
                  <c:v>0.56896024305555559</c:v>
                </c:pt>
                <c:pt idx="3656">
                  <c:v>0.56896484953703708</c:v>
                </c:pt>
                <c:pt idx="3657">
                  <c:v>0.56896949074074077</c:v>
                </c:pt>
                <c:pt idx="3658">
                  <c:v>0.56897406250000004</c:v>
                </c:pt>
                <c:pt idx="3659">
                  <c:v>0.56897856481481479</c:v>
                </c:pt>
                <c:pt idx="3660">
                  <c:v>0.56898295138888888</c:v>
                </c:pt>
                <c:pt idx="3661">
                  <c:v>0.56898773148148152</c:v>
                </c:pt>
                <c:pt idx="3662">
                  <c:v>0.56899219907407406</c:v>
                </c:pt>
                <c:pt idx="3663">
                  <c:v>0.56899666666666671</c:v>
                </c:pt>
                <c:pt idx="3664">
                  <c:v>0.56900129629629637</c:v>
                </c:pt>
                <c:pt idx="3665">
                  <c:v>0.56900530092592594</c:v>
                </c:pt>
                <c:pt idx="3666">
                  <c:v>0.56901186342592591</c:v>
                </c:pt>
                <c:pt idx="3667">
                  <c:v>0.56901601851851857</c:v>
                </c:pt>
                <c:pt idx="3668">
                  <c:v>0.56902008101851853</c:v>
                </c:pt>
                <c:pt idx="3669">
                  <c:v>0.56902478009259261</c:v>
                </c:pt>
                <c:pt idx="3670">
                  <c:v>0.5690291666666667</c:v>
                </c:pt>
                <c:pt idx="3671">
                  <c:v>0.56903398148148143</c:v>
                </c:pt>
                <c:pt idx="3672">
                  <c:v>0.56903857638888888</c:v>
                </c:pt>
                <c:pt idx="3673">
                  <c:v>0.5690431944444444</c:v>
                </c:pt>
                <c:pt idx="3674">
                  <c:v>0.5690478356481482</c:v>
                </c:pt>
                <c:pt idx="3675">
                  <c:v>0.56905221064814815</c:v>
                </c:pt>
                <c:pt idx="3676">
                  <c:v>0.56905708333333338</c:v>
                </c:pt>
                <c:pt idx="3677">
                  <c:v>0.5690617013888889</c:v>
                </c:pt>
                <c:pt idx="3678">
                  <c:v>0.56906635416666662</c:v>
                </c:pt>
                <c:pt idx="3679">
                  <c:v>0.5690704513888889</c:v>
                </c:pt>
                <c:pt idx="3680">
                  <c:v>0.56907447916666665</c:v>
                </c:pt>
                <c:pt idx="3681">
                  <c:v>0.56907864583333334</c:v>
                </c:pt>
                <c:pt idx="3682">
                  <c:v>0.5690827083333333</c:v>
                </c:pt>
                <c:pt idx="3683">
                  <c:v>0.56908685185185182</c:v>
                </c:pt>
                <c:pt idx="3684">
                  <c:v>0.56909101851851851</c:v>
                </c:pt>
                <c:pt idx="3685">
                  <c:v>0.56909512731481482</c:v>
                </c:pt>
                <c:pt idx="3686">
                  <c:v>0.56909927083333334</c:v>
                </c:pt>
                <c:pt idx="3687">
                  <c:v>0.56910328703703705</c:v>
                </c:pt>
                <c:pt idx="3688">
                  <c:v>0.56910739583333336</c:v>
                </c:pt>
                <c:pt idx="3689">
                  <c:v>0.56911196759259253</c:v>
                </c:pt>
                <c:pt idx="3690">
                  <c:v>0.56911689814814814</c:v>
                </c:pt>
                <c:pt idx="3691">
                  <c:v>0.56912166666666664</c:v>
                </c:pt>
                <c:pt idx="3692">
                  <c:v>0.56912643518518513</c:v>
                </c:pt>
                <c:pt idx="3693">
                  <c:v>0.56913405092592595</c:v>
                </c:pt>
                <c:pt idx="3694">
                  <c:v>0.56913849537037031</c:v>
                </c:pt>
                <c:pt idx="3695">
                  <c:v>0.56914346064814814</c:v>
                </c:pt>
                <c:pt idx="3696">
                  <c:v>0.56914792824074067</c:v>
                </c:pt>
                <c:pt idx="3697">
                  <c:v>0.56915243055555553</c:v>
                </c:pt>
                <c:pt idx="3698">
                  <c:v>0.56915730324074076</c:v>
                </c:pt>
                <c:pt idx="3699">
                  <c:v>0.56916160879629629</c:v>
                </c:pt>
                <c:pt idx="3700">
                  <c:v>0.56916633101851855</c:v>
                </c:pt>
                <c:pt idx="3701">
                  <c:v>0.56917034722222215</c:v>
                </c:pt>
                <c:pt idx="3702">
                  <c:v>0.56917453703703702</c:v>
                </c:pt>
                <c:pt idx="3703">
                  <c:v>0.5691785416666667</c:v>
                </c:pt>
                <c:pt idx="3704">
                  <c:v>0.56918276620370367</c:v>
                </c:pt>
                <c:pt idx="3705">
                  <c:v>0.56918733796296295</c:v>
                </c:pt>
                <c:pt idx="3706">
                  <c:v>0.56919174768518521</c:v>
                </c:pt>
                <c:pt idx="3707">
                  <c:v>0.56919650462962956</c:v>
                </c:pt>
                <c:pt idx="3708">
                  <c:v>0.56920107638888895</c:v>
                </c:pt>
                <c:pt idx="3709">
                  <c:v>0.56920565972222226</c:v>
                </c:pt>
                <c:pt idx="3710">
                  <c:v>0.5692101273148148</c:v>
                </c:pt>
                <c:pt idx="3711">
                  <c:v>0.56921498842592599</c:v>
                </c:pt>
                <c:pt idx="3712">
                  <c:v>0.56921958333333333</c:v>
                </c:pt>
                <c:pt idx="3713">
                  <c:v>0.56922420138888896</c:v>
                </c:pt>
                <c:pt idx="3714">
                  <c:v>0.56922872685185189</c:v>
                </c:pt>
                <c:pt idx="3715">
                  <c:v>0.56923282407407405</c:v>
                </c:pt>
                <c:pt idx="3716">
                  <c:v>0.56923674768518517</c:v>
                </c:pt>
                <c:pt idx="3717">
                  <c:v>0.56924096064814822</c:v>
                </c:pt>
                <c:pt idx="3718">
                  <c:v>0.56924515046296298</c:v>
                </c:pt>
                <c:pt idx="3719">
                  <c:v>0.56925260416666668</c:v>
                </c:pt>
                <c:pt idx="3720">
                  <c:v>0.56925706018518518</c:v>
                </c:pt>
                <c:pt idx="3721">
                  <c:v>0.56926159722222225</c:v>
                </c:pt>
                <c:pt idx="3722">
                  <c:v>0.56926605324074075</c:v>
                </c:pt>
                <c:pt idx="3723">
                  <c:v>0.56927063657407406</c:v>
                </c:pt>
                <c:pt idx="3724">
                  <c:v>0.56927575231481475</c:v>
                </c:pt>
                <c:pt idx="3725">
                  <c:v>0.56928041666666662</c:v>
                </c:pt>
                <c:pt idx="3726">
                  <c:v>0.56928513888888888</c:v>
                </c:pt>
                <c:pt idx="3727">
                  <c:v>0.56928956018518517</c:v>
                </c:pt>
                <c:pt idx="3728">
                  <c:v>0.56929372685185187</c:v>
                </c:pt>
                <c:pt idx="3729">
                  <c:v>0.56929787037037038</c:v>
                </c:pt>
                <c:pt idx="3730">
                  <c:v>0.56930193287037034</c:v>
                </c:pt>
                <c:pt idx="3731">
                  <c:v>0.56930612268518521</c:v>
                </c:pt>
                <c:pt idx="3732">
                  <c:v>0.56931038194444439</c:v>
                </c:pt>
                <c:pt idx="3733">
                  <c:v>0.56931444444444446</c:v>
                </c:pt>
                <c:pt idx="3734">
                  <c:v>0.5693184722222222</c:v>
                </c:pt>
                <c:pt idx="3735">
                  <c:v>0.56932262731481476</c:v>
                </c:pt>
                <c:pt idx="3736">
                  <c:v>0.56932675925925924</c:v>
                </c:pt>
                <c:pt idx="3737">
                  <c:v>0.56933091435185179</c:v>
                </c:pt>
                <c:pt idx="3738">
                  <c:v>0.56933495370370368</c:v>
                </c:pt>
                <c:pt idx="3739">
                  <c:v>0.56933954861111113</c:v>
                </c:pt>
                <c:pt idx="3740">
                  <c:v>0.56934391203703705</c:v>
                </c:pt>
                <c:pt idx="3741">
                  <c:v>0.56934877314814814</c:v>
                </c:pt>
                <c:pt idx="3742">
                  <c:v>0.56935310185185184</c:v>
                </c:pt>
                <c:pt idx="3743">
                  <c:v>0.56935787037037033</c:v>
                </c:pt>
                <c:pt idx="3744">
                  <c:v>0.56936248842592596</c:v>
                </c:pt>
                <c:pt idx="3745">
                  <c:v>0.56936696759259264</c:v>
                </c:pt>
                <c:pt idx="3746">
                  <c:v>0.56937422453703701</c:v>
                </c:pt>
                <c:pt idx="3747">
                  <c:v>0.56937865740740745</c:v>
                </c:pt>
                <c:pt idx="3748">
                  <c:v>0.56938343749999998</c:v>
                </c:pt>
                <c:pt idx="3749">
                  <c:v>0.56938781250000003</c:v>
                </c:pt>
                <c:pt idx="3750">
                  <c:v>0.56939231481481478</c:v>
                </c:pt>
                <c:pt idx="3751">
                  <c:v>0.56939641203703706</c:v>
                </c:pt>
                <c:pt idx="3752">
                  <c:v>0.56940041666666663</c:v>
                </c:pt>
                <c:pt idx="3753">
                  <c:v>0.56940452546296294</c:v>
                </c:pt>
                <c:pt idx="3754">
                  <c:v>0.56940869212962963</c:v>
                </c:pt>
                <c:pt idx="3755">
                  <c:v>0.56941312499999996</c:v>
                </c:pt>
                <c:pt idx="3756">
                  <c:v>0.56941771990740742</c:v>
                </c:pt>
                <c:pt idx="3757">
                  <c:v>0.56942203703703698</c:v>
                </c:pt>
                <c:pt idx="3758">
                  <c:v>0.56942681712962961</c:v>
                </c:pt>
                <c:pt idx="3759">
                  <c:v>0.5694312962962963</c:v>
                </c:pt>
                <c:pt idx="3760">
                  <c:v>0.569436099537037</c:v>
                </c:pt>
                <c:pt idx="3761">
                  <c:v>0.56944070601851848</c:v>
                </c:pt>
                <c:pt idx="3762">
                  <c:v>0.5694451967592592</c:v>
                </c:pt>
                <c:pt idx="3763">
                  <c:v>0.56945006944444443</c:v>
                </c:pt>
                <c:pt idx="3764">
                  <c:v>0.56945430555555554</c:v>
                </c:pt>
                <c:pt idx="3765">
                  <c:v>0.56945851851851848</c:v>
                </c:pt>
                <c:pt idx="3766">
                  <c:v>0.56946249999999998</c:v>
                </c:pt>
                <c:pt idx="3767">
                  <c:v>0.56946667824074071</c:v>
                </c:pt>
                <c:pt idx="3768">
                  <c:v>0.56947099537037038</c:v>
                </c:pt>
                <c:pt idx="3769">
                  <c:v>0.56947546296296292</c:v>
                </c:pt>
                <c:pt idx="3770">
                  <c:v>0.56948003472222219</c:v>
                </c:pt>
                <c:pt idx="3771">
                  <c:v>0.56948472222222224</c:v>
                </c:pt>
                <c:pt idx="3772">
                  <c:v>0.56948934027777776</c:v>
                </c:pt>
                <c:pt idx="3773">
                  <c:v>0.56949650462962964</c:v>
                </c:pt>
                <c:pt idx="3774">
                  <c:v>0.56950082175925931</c:v>
                </c:pt>
                <c:pt idx="3775">
                  <c:v>0.56950537037037041</c:v>
                </c:pt>
                <c:pt idx="3776">
                  <c:v>0.56950990740740737</c:v>
                </c:pt>
                <c:pt idx="3777">
                  <c:v>0.56951461805555559</c:v>
                </c:pt>
                <c:pt idx="3778">
                  <c:v>0.56951894675925929</c:v>
                </c:pt>
                <c:pt idx="3779">
                  <c:v>0.56952293981481483</c:v>
                </c:pt>
                <c:pt idx="3780">
                  <c:v>0.56952697916666672</c:v>
                </c:pt>
                <c:pt idx="3781">
                  <c:v>0.56953115740740745</c:v>
                </c:pt>
                <c:pt idx="3782">
                  <c:v>0.56953533564814818</c:v>
                </c:pt>
                <c:pt idx="3783">
                  <c:v>0.56953950231481476</c:v>
                </c:pt>
                <c:pt idx="3784">
                  <c:v>0.5695434953703703</c:v>
                </c:pt>
                <c:pt idx="3785">
                  <c:v>0.56954768518518517</c:v>
                </c:pt>
                <c:pt idx="3786">
                  <c:v>0.56955180555555562</c:v>
                </c:pt>
                <c:pt idx="3787">
                  <c:v>0.56955589120370365</c:v>
                </c:pt>
                <c:pt idx="3788">
                  <c:v>0.56956020833333332</c:v>
                </c:pt>
                <c:pt idx="3789">
                  <c:v>0.56956487268518519</c:v>
                </c:pt>
                <c:pt idx="3790">
                  <c:v>0.5695693634259259</c:v>
                </c:pt>
                <c:pt idx="3791">
                  <c:v>0.56957370370370375</c:v>
                </c:pt>
                <c:pt idx="3792">
                  <c:v>0.56957849537037031</c:v>
                </c:pt>
                <c:pt idx="3793">
                  <c:v>0.56958299768518517</c:v>
                </c:pt>
                <c:pt idx="3794">
                  <c:v>0.56958756944444444</c:v>
                </c:pt>
                <c:pt idx="3795">
                  <c:v>0.56959215277777775</c:v>
                </c:pt>
                <c:pt idx="3796">
                  <c:v>0.56959667824074078</c:v>
                </c:pt>
                <c:pt idx="3797">
                  <c:v>0.56960138888888889</c:v>
                </c:pt>
                <c:pt idx="3798">
                  <c:v>0.56960600694444441</c:v>
                </c:pt>
                <c:pt idx="3799">
                  <c:v>0.56961328703703706</c:v>
                </c:pt>
                <c:pt idx="3800">
                  <c:v>0.56961758101851856</c:v>
                </c:pt>
                <c:pt idx="3801">
                  <c:v>0.56962153935185189</c:v>
                </c:pt>
                <c:pt idx="3802">
                  <c:v>0.5696255555555555</c:v>
                </c:pt>
                <c:pt idx="3803">
                  <c:v>0.56962968749999998</c:v>
                </c:pt>
                <c:pt idx="3804">
                  <c:v>0.56963390046296303</c:v>
                </c:pt>
                <c:pt idx="3805">
                  <c:v>0.5696383796296296</c:v>
                </c:pt>
                <c:pt idx="3806">
                  <c:v>0.56964312500000003</c:v>
                </c:pt>
                <c:pt idx="3807">
                  <c:v>0.56964773148148151</c:v>
                </c:pt>
                <c:pt idx="3808">
                  <c:v>0.56965215277777781</c:v>
                </c:pt>
                <c:pt idx="3809">
                  <c:v>0.5696567939814815</c:v>
                </c:pt>
                <c:pt idx="3810">
                  <c:v>0.56966112268518521</c:v>
                </c:pt>
                <c:pt idx="3811">
                  <c:v>0.56966592592592591</c:v>
                </c:pt>
                <c:pt idx="3812">
                  <c:v>0.56967041666666673</c:v>
                </c:pt>
                <c:pt idx="3813">
                  <c:v>0.56967491898148148</c:v>
                </c:pt>
                <c:pt idx="3814">
                  <c:v>0.56967943287037037</c:v>
                </c:pt>
                <c:pt idx="3815">
                  <c:v>0.56968344907407409</c:v>
                </c:pt>
                <c:pt idx="3816">
                  <c:v>0.56968761574074078</c:v>
                </c:pt>
                <c:pt idx="3817">
                  <c:v>0.56969162037037036</c:v>
                </c:pt>
                <c:pt idx="3818">
                  <c:v>0.56969582175925926</c:v>
                </c:pt>
                <c:pt idx="3819">
                  <c:v>0.5697003819444445</c:v>
                </c:pt>
                <c:pt idx="3820">
                  <c:v>0.56970509259259261</c:v>
                </c:pt>
                <c:pt idx="3821">
                  <c:v>0.56970966435185189</c:v>
                </c:pt>
                <c:pt idx="3822">
                  <c:v>0.569714375</c:v>
                </c:pt>
                <c:pt idx="3823">
                  <c:v>0.56971900462962966</c:v>
                </c:pt>
                <c:pt idx="3824">
                  <c:v>0.569723599537037</c:v>
                </c:pt>
                <c:pt idx="3825">
                  <c:v>0.56972812500000003</c:v>
                </c:pt>
                <c:pt idx="3826">
                  <c:v>0.56973532407407401</c:v>
                </c:pt>
                <c:pt idx="3827">
                  <c:v>0.56973967592592589</c:v>
                </c:pt>
                <c:pt idx="3828">
                  <c:v>0.56974408564814816</c:v>
                </c:pt>
                <c:pt idx="3829">
                  <c:v>0.56974810185185187</c:v>
                </c:pt>
                <c:pt idx="3830">
                  <c:v>0.56975230324074078</c:v>
                </c:pt>
                <c:pt idx="3831">
                  <c:v>0.56975646990740747</c:v>
                </c:pt>
                <c:pt idx="3832">
                  <c:v>0.56976045138888887</c:v>
                </c:pt>
                <c:pt idx="3833">
                  <c:v>0.56976487268518516</c:v>
                </c:pt>
                <c:pt idx="3834">
                  <c:v>0.56976896990740744</c:v>
                </c:pt>
                <c:pt idx="3835">
                  <c:v>0.56977322916666673</c:v>
                </c:pt>
                <c:pt idx="3836">
                  <c:v>0.56977719907407409</c:v>
                </c:pt>
                <c:pt idx="3837">
                  <c:v>0.56978135416666664</c:v>
                </c:pt>
                <c:pt idx="3838">
                  <c:v>0.56978565972222228</c:v>
                </c:pt>
                <c:pt idx="3839">
                  <c:v>0.56979019675925924</c:v>
                </c:pt>
                <c:pt idx="3840">
                  <c:v>0.56979488425925928</c:v>
                </c:pt>
                <c:pt idx="3841">
                  <c:v>0.56979951388888883</c:v>
                </c:pt>
                <c:pt idx="3842">
                  <c:v>0.5698039583333333</c:v>
                </c:pt>
                <c:pt idx="3843">
                  <c:v>0.56980865740740738</c:v>
                </c:pt>
                <c:pt idx="3844">
                  <c:v>0.56981342592592588</c:v>
                </c:pt>
                <c:pt idx="3845">
                  <c:v>0.56981798611111112</c:v>
                </c:pt>
                <c:pt idx="3846">
                  <c:v>0.56982261574074078</c:v>
                </c:pt>
                <c:pt idx="3847">
                  <c:v>0.56982734953703706</c:v>
                </c:pt>
                <c:pt idx="3848">
                  <c:v>0.56983180555555557</c:v>
                </c:pt>
                <c:pt idx="3849">
                  <c:v>0.56983624999999993</c:v>
                </c:pt>
                <c:pt idx="3850">
                  <c:v>0.56984089120370374</c:v>
                </c:pt>
                <c:pt idx="3851">
                  <c:v>0.56984527777777771</c:v>
                </c:pt>
                <c:pt idx="3852">
                  <c:v>0.56985170138888885</c:v>
                </c:pt>
                <c:pt idx="3853">
                  <c:v>0.56985562499999998</c:v>
                </c:pt>
                <c:pt idx="3854">
                  <c:v>0.56985957175925928</c:v>
                </c:pt>
                <c:pt idx="3855">
                  <c:v>0.56986415509259258</c:v>
                </c:pt>
                <c:pt idx="3856">
                  <c:v>0.56986875000000003</c:v>
                </c:pt>
                <c:pt idx="3857">
                  <c:v>0.56987336805555555</c:v>
                </c:pt>
                <c:pt idx="3858">
                  <c:v>0.56987795138888886</c:v>
                </c:pt>
                <c:pt idx="3859">
                  <c:v>0.56988223379629632</c:v>
                </c:pt>
                <c:pt idx="3860">
                  <c:v>0.56988694444444443</c:v>
                </c:pt>
                <c:pt idx="3861">
                  <c:v>0.56989155092592592</c:v>
                </c:pt>
                <c:pt idx="3862">
                  <c:v>0.56989616898148154</c:v>
                </c:pt>
                <c:pt idx="3863">
                  <c:v>0.56990055555555552</c:v>
                </c:pt>
                <c:pt idx="3864">
                  <c:v>0.56990494212962961</c:v>
                </c:pt>
                <c:pt idx="3865">
                  <c:v>0.56990905092592592</c:v>
                </c:pt>
                <c:pt idx="3866">
                  <c:v>0.56991300925925925</c:v>
                </c:pt>
                <c:pt idx="3867">
                  <c:v>0.56991710648148153</c:v>
                </c:pt>
                <c:pt idx="3868">
                  <c:v>0.56992126157407408</c:v>
                </c:pt>
                <c:pt idx="3869">
                  <c:v>0.56992607638888892</c:v>
                </c:pt>
                <c:pt idx="3870">
                  <c:v>0.56993056712962964</c:v>
                </c:pt>
                <c:pt idx="3871">
                  <c:v>0.56993505787037035</c:v>
                </c:pt>
                <c:pt idx="3872">
                  <c:v>0.569939525462963</c:v>
                </c:pt>
                <c:pt idx="3873">
                  <c:v>0.56994418981481487</c:v>
                </c:pt>
                <c:pt idx="3874">
                  <c:v>0.56994881944444442</c:v>
                </c:pt>
                <c:pt idx="3875">
                  <c:v>0.56995321759259265</c:v>
                </c:pt>
                <c:pt idx="3876">
                  <c:v>0.56995781249999999</c:v>
                </c:pt>
                <c:pt idx="3877">
                  <c:v>0.56996212962962967</c:v>
                </c:pt>
                <c:pt idx="3878">
                  <c:v>0.56996679398148153</c:v>
                </c:pt>
                <c:pt idx="3879">
                  <c:v>0.56997324074074074</c:v>
                </c:pt>
                <c:pt idx="3880">
                  <c:v>0.56997717592592589</c:v>
                </c:pt>
                <c:pt idx="3881">
                  <c:v>0.56998129629629635</c:v>
                </c:pt>
                <c:pt idx="3882">
                  <c:v>0.5699852314814815</c:v>
                </c:pt>
                <c:pt idx="3883">
                  <c:v>0.56998967592592586</c:v>
                </c:pt>
                <c:pt idx="3884">
                  <c:v>0.5699938541666667</c:v>
                </c:pt>
                <c:pt idx="3885">
                  <c:v>0.56999777777777771</c:v>
                </c:pt>
                <c:pt idx="3886">
                  <c:v>0.57000202546296297</c:v>
                </c:pt>
                <c:pt idx="3887">
                  <c:v>0.57000599537037033</c:v>
                </c:pt>
                <c:pt idx="3888">
                  <c:v>0.57001009259259261</c:v>
                </c:pt>
                <c:pt idx="3889">
                  <c:v>0.57001451388888891</c:v>
                </c:pt>
                <c:pt idx="3890">
                  <c:v>0.57001916666666663</c:v>
                </c:pt>
                <c:pt idx="3891">
                  <c:v>0.57002356481481475</c:v>
                </c:pt>
                <c:pt idx="3892">
                  <c:v>0.57002807870370364</c:v>
                </c:pt>
                <c:pt idx="3893">
                  <c:v>0.5700325810185185</c:v>
                </c:pt>
                <c:pt idx="3894">
                  <c:v>0.57003716435185192</c:v>
                </c:pt>
                <c:pt idx="3895">
                  <c:v>0.5700418055555555</c:v>
                </c:pt>
                <c:pt idx="3896">
                  <c:v>0.57004629629629633</c:v>
                </c:pt>
                <c:pt idx="3897">
                  <c:v>0.57005077546296301</c:v>
                </c:pt>
                <c:pt idx="3898">
                  <c:v>0.57005532407407411</c:v>
                </c:pt>
                <c:pt idx="3899">
                  <c:v>0.57005994212962963</c:v>
                </c:pt>
                <c:pt idx="3900">
                  <c:v>0.57006434027777775</c:v>
                </c:pt>
                <c:pt idx="3901">
                  <c:v>0.57006872685185184</c:v>
                </c:pt>
                <c:pt idx="3902">
                  <c:v>0.57007267361111114</c:v>
                </c:pt>
                <c:pt idx="3903">
                  <c:v>0.57007689814814821</c:v>
                </c:pt>
                <c:pt idx="3904">
                  <c:v>0.57008086805555558</c:v>
                </c:pt>
                <c:pt idx="3905">
                  <c:v>0.57008495370370371</c:v>
                </c:pt>
                <c:pt idx="3906">
                  <c:v>0.57009238425925923</c:v>
                </c:pt>
                <c:pt idx="3907">
                  <c:v>0.57009697916666668</c:v>
                </c:pt>
                <c:pt idx="3908">
                  <c:v>0.57010141203703701</c:v>
                </c:pt>
                <c:pt idx="3909">
                  <c:v>0.57010605324074071</c:v>
                </c:pt>
                <c:pt idx="3910">
                  <c:v>0.57011075231481478</c:v>
                </c:pt>
                <c:pt idx="3911">
                  <c:v>0.57011521990740743</c:v>
                </c:pt>
                <c:pt idx="3912">
                  <c:v>0.57011960648148141</c:v>
                </c:pt>
                <c:pt idx="3913">
                  <c:v>0.57012421296296301</c:v>
                </c:pt>
                <c:pt idx="3914">
                  <c:v>0.57012878472222217</c:v>
                </c:pt>
                <c:pt idx="3915">
                  <c:v>0.57013289351851848</c:v>
                </c:pt>
                <c:pt idx="3916">
                  <c:v>0.57013685185185181</c:v>
                </c:pt>
                <c:pt idx="3917">
                  <c:v>0.57014097222222226</c:v>
                </c:pt>
                <c:pt idx="3918">
                  <c:v>0.57014520833333326</c:v>
                </c:pt>
                <c:pt idx="3919">
                  <c:v>0.57014954861111111</c:v>
                </c:pt>
                <c:pt idx="3920">
                  <c:v>0.57015431712962961</c:v>
                </c:pt>
                <c:pt idx="3921">
                  <c:v>0.57015881944444446</c:v>
                </c:pt>
                <c:pt idx="3922">
                  <c:v>0.57016368055555555</c:v>
                </c:pt>
                <c:pt idx="3923">
                  <c:v>0.57016821759259262</c:v>
                </c:pt>
                <c:pt idx="3924">
                  <c:v>0.57017274305555554</c:v>
                </c:pt>
                <c:pt idx="3925">
                  <c:v>0.57017754629629624</c:v>
                </c:pt>
                <c:pt idx="3926">
                  <c:v>0.5701821412037037</c:v>
                </c:pt>
                <c:pt idx="3927">
                  <c:v>0.57018688657407413</c:v>
                </c:pt>
                <c:pt idx="3928">
                  <c:v>0.57019136574074081</c:v>
                </c:pt>
                <c:pt idx="3929">
                  <c:v>0.57019581018518517</c:v>
                </c:pt>
                <c:pt idx="3930">
                  <c:v>0.57019991898148148</c:v>
                </c:pt>
                <c:pt idx="3931">
                  <c:v>0.57020408564814817</c:v>
                </c:pt>
                <c:pt idx="3932">
                  <c:v>0.57021059027777776</c:v>
                </c:pt>
                <c:pt idx="3933">
                  <c:v>0.57021460648148148</c:v>
                </c:pt>
                <c:pt idx="3934">
                  <c:v>0.57021861111111105</c:v>
                </c:pt>
                <c:pt idx="3935">
                  <c:v>0.57022270833333333</c:v>
                </c:pt>
                <c:pt idx="3936">
                  <c:v>0.57022688657407405</c:v>
                </c:pt>
                <c:pt idx="3937">
                  <c:v>0.57023106481481478</c:v>
                </c:pt>
                <c:pt idx="3938">
                  <c:v>0.57023505787037043</c:v>
                </c:pt>
                <c:pt idx="3939">
                  <c:v>0.5702396296296296</c:v>
                </c:pt>
                <c:pt idx="3940">
                  <c:v>0.57024412037037042</c:v>
                </c:pt>
                <c:pt idx="3941">
                  <c:v>0.57024861111111114</c:v>
                </c:pt>
                <c:pt idx="3942">
                  <c:v>0.57025337962962963</c:v>
                </c:pt>
                <c:pt idx="3943">
                  <c:v>0.57025781250000007</c:v>
                </c:pt>
                <c:pt idx="3944">
                  <c:v>0.57026263888888884</c:v>
                </c:pt>
                <c:pt idx="3945">
                  <c:v>0.57026709490740746</c:v>
                </c:pt>
                <c:pt idx="3946">
                  <c:v>0.57027165509259259</c:v>
                </c:pt>
                <c:pt idx="3947">
                  <c:v>0.57027656250000003</c:v>
                </c:pt>
                <c:pt idx="3948">
                  <c:v>0.5702810069444445</c:v>
                </c:pt>
                <c:pt idx="3949">
                  <c:v>0.57028574074074079</c:v>
                </c:pt>
                <c:pt idx="3950">
                  <c:v>0.57029012731481477</c:v>
                </c:pt>
                <c:pt idx="3951">
                  <c:v>0.5702947800925926</c:v>
                </c:pt>
                <c:pt idx="3952">
                  <c:v>0.57029879629629632</c:v>
                </c:pt>
                <c:pt idx="3953">
                  <c:v>0.57030298611111108</c:v>
                </c:pt>
                <c:pt idx="3954">
                  <c:v>0.57030712962962959</c:v>
                </c:pt>
                <c:pt idx="3955">
                  <c:v>0.57031136574074071</c:v>
                </c:pt>
                <c:pt idx="3956">
                  <c:v>0.57031603009259257</c:v>
                </c:pt>
                <c:pt idx="3957">
                  <c:v>0.57032075231481483</c:v>
                </c:pt>
                <c:pt idx="3958">
                  <c:v>0.57032530092592593</c:v>
                </c:pt>
                <c:pt idx="3959">
                  <c:v>0.570332650462963</c:v>
                </c:pt>
                <c:pt idx="3960">
                  <c:v>0.57033708333333333</c:v>
                </c:pt>
                <c:pt idx="3961">
                  <c:v>0.57034172453703702</c:v>
                </c:pt>
                <c:pt idx="3962">
                  <c:v>0.57034630787037044</c:v>
                </c:pt>
                <c:pt idx="3963">
                  <c:v>0.5703508796296296</c:v>
                </c:pt>
                <c:pt idx="3964">
                  <c:v>0.57035555555555562</c:v>
                </c:pt>
                <c:pt idx="3965">
                  <c:v>0.57035974537037037</c:v>
                </c:pt>
                <c:pt idx="3966">
                  <c:v>0.57036393518518513</c:v>
                </c:pt>
                <c:pt idx="3967">
                  <c:v>0.570368125</c:v>
                </c:pt>
                <c:pt idx="3968">
                  <c:v>0.57037244212962956</c:v>
                </c:pt>
                <c:pt idx="3969">
                  <c:v>0.57037700231481481</c:v>
                </c:pt>
                <c:pt idx="3970">
                  <c:v>0.57038150462962967</c:v>
                </c:pt>
                <c:pt idx="3971">
                  <c:v>0.5703861921296296</c:v>
                </c:pt>
                <c:pt idx="3972">
                  <c:v>0.57039091435185185</c:v>
                </c:pt>
                <c:pt idx="3973">
                  <c:v>0.57039556712962958</c:v>
                </c:pt>
                <c:pt idx="3974">
                  <c:v>0.57040006944444444</c:v>
                </c:pt>
                <c:pt idx="3975">
                  <c:v>0.57040465277777774</c:v>
                </c:pt>
                <c:pt idx="3976">
                  <c:v>0.57040931712962961</c:v>
                </c:pt>
                <c:pt idx="3977">
                  <c:v>0.57041400462962966</c:v>
                </c:pt>
                <c:pt idx="3978">
                  <c:v>0.57041869212962959</c:v>
                </c:pt>
                <c:pt idx="3979">
                  <c:v>0.57042281250000004</c:v>
                </c:pt>
                <c:pt idx="3980">
                  <c:v>0.57042694444444442</c:v>
                </c:pt>
                <c:pt idx="3981">
                  <c:v>0.5704311689814815</c:v>
                </c:pt>
                <c:pt idx="3982">
                  <c:v>0.57043538194444443</c:v>
                </c:pt>
                <c:pt idx="3983">
                  <c:v>0.57043973379629631</c:v>
                </c:pt>
                <c:pt idx="3984">
                  <c:v>0.57044384259259262</c:v>
                </c:pt>
                <c:pt idx="3985">
                  <c:v>0.57045034722222221</c:v>
                </c:pt>
                <c:pt idx="3986">
                  <c:v>0.57045453703703697</c:v>
                </c:pt>
                <c:pt idx="3987">
                  <c:v>0.57045856481481483</c:v>
                </c:pt>
                <c:pt idx="3988">
                  <c:v>0.57046295138888892</c:v>
                </c:pt>
                <c:pt idx="3989">
                  <c:v>0.57046734953703704</c:v>
                </c:pt>
                <c:pt idx="3990">
                  <c:v>0.57047214120370371</c:v>
                </c:pt>
                <c:pt idx="3991">
                  <c:v>0.57047658564814818</c:v>
                </c:pt>
                <c:pt idx="3992">
                  <c:v>0.57048106481481475</c:v>
                </c:pt>
                <c:pt idx="3993">
                  <c:v>0.57048574074074077</c:v>
                </c:pt>
                <c:pt idx="3994">
                  <c:v>0.57049038194444446</c:v>
                </c:pt>
                <c:pt idx="3995">
                  <c:v>0.57049525462962969</c:v>
                </c:pt>
                <c:pt idx="3996">
                  <c:v>0.57049976851851858</c:v>
                </c:pt>
                <c:pt idx="3997">
                  <c:v>0.5705044212962963</c:v>
                </c:pt>
                <c:pt idx="3998">
                  <c:v>0.57050901620370376</c:v>
                </c:pt>
                <c:pt idx="3999">
                  <c:v>0.5705136111111111</c:v>
                </c:pt>
                <c:pt idx="4000">
                  <c:v>0.5705183796296297</c:v>
                </c:pt>
                <c:pt idx="4001">
                  <c:v>0.57052251157407408</c:v>
                </c:pt>
                <c:pt idx="4002">
                  <c:v>0.57052677083333336</c:v>
                </c:pt>
                <c:pt idx="4003">
                  <c:v>0.5705307638888889</c:v>
                </c:pt>
                <c:pt idx="4004">
                  <c:v>0.57053493055555549</c:v>
                </c:pt>
                <c:pt idx="4005">
                  <c:v>0.57053920138888892</c:v>
                </c:pt>
                <c:pt idx="4006">
                  <c:v>0.57054361111111118</c:v>
                </c:pt>
                <c:pt idx="4007">
                  <c:v>0.57054840277777774</c:v>
                </c:pt>
                <c:pt idx="4008">
                  <c:v>0.57055295138888884</c:v>
                </c:pt>
                <c:pt idx="4009">
                  <c:v>0.57055775462962965</c:v>
                </c:pt>
                <c:pt idx="4010">
                  <c:v>0.57056230324074075</c:v>
                </c:pt>
                <c:pt idx="4011">
                  <c:v>0.57056675925925926</c:v>
                </c:pt>
                <c:pt idx="4012">
                  <c:v>0.57057450231481488</c:v>
                </c:pt>
                <c:pt idx="4013">
                  <c:v>0.57057909722222222</c:v>
                </c:pt>
                <c:pt idx="4014">
                  <c:v>0.57058334490740747</c:v>
                </c:pt>
                <c:pt idx="4015">
                  <c:v>0.57058754629629627</c:v>
                </c:pt>
                <c:pt idx="4016">
                  <c:v>0.57059159722222219</c:v>
                </c:pt>
                <c:pt idx="4017">
                  <c:v>0.57059579861111109</c:v>
                </c:pt>
                <c:pt idx="4018">
                  <c:v>0.5705999074074074</c:v>
                </c:pt>
                <c:pt idx="4019">
                  <c:v>0.5706046759259259</c:v>
                </c:pt>
                <c:pt idx="4020">
                  <c:v>0.57060918981481479</c:v>
                </c:pt>
                <c:pt idx="4021">
                  <c:v>0.57061379629629627</c:v>
                </c:pt>
                <c:pt idx="4022">
                  <c:v>0.5706184143518519</c:v>
                </c:pt>
                <c:pt idx="4023">
                  <c:v>0.57062304398148145</c:v>
                </c:pt>
                <c:pt idx="4024">
                  <c:v>0.57062781250000005</c:v>
                </c:pt>
                <c:pt idx="4025">
                  <c:v>0.5706323148148148</c:v>
                </c:pt>
                <c:pt idx="4026">
                  <c:v>0.57063697916666667</c:v>
                </c:pt>
                <c:pt idx="4027">
                  <c:v>0.57064145833333335</c:v>
                </c:pt>
                <c:pt idx="4028">
                  <c:v>0.57064597222222224</c:v>
                </c:pt>
                <c:pt idx="4029">
                  <c:v>0.57065018518518518</c:v>
                </c:pt>
                <c:pt idx="4030">
                  <c:v>0.57065435185185187</c:v>
                </c:pt>
                <c:pt idx="4031">
                  <c:v>0.57065846064814818</c:v>
                </c:pt>
                <c:pt idx="4032">
                  <c:v>0.57066262731481487</c:v>
                </c:pt>
                <c:pt idx="4033">
                  <c:v>0.57066678240740742</c:v>
                </c:pt>
                <c:pt idx="4034">
                  <c:v>0.57067084490740738</c:v>
                </c:pt>
                <c:pt idx="4035">
                  <c:v>0.57067503472222225</c:v>
                </c:pt>
                <c:pt idx="4036">
                  <c:v>0.57067920138888895</c:v>
                </c:pt>
                <c:pt idx="4037">
                  <c:v>0.57068334490740746</c:v>
                </c:pt>
                <c:pt idx="4038">
                  <c:v>0.57068753472222222</c:v>
                </c:pt>
                <c:pt idx="4039">
                  <c:v>0.57069579861111108</c:v>
                </c:pt>
                <c:pt idx="4040">
                  <c:v>0.57070032407407412</c:v>
                </c:pt>
                <c:pt idx="4041">
                  <c:v>0.57070484953703704</c:v>
                </c:pt>
                <c:pt idx="4042">
                  <c:v>0.57070939814814814</c:v>
                </c:pt>
                <c:pt idx="4043">
                  <c:v>0.57071400462962962</c:v>
                </c:pt>
                <c:pt idx="4044">
                  <c:v>0.57071850694444448</c:v>
                </c:pt>
                <c:pt idx="4045">
                  <c:v>0.57072297453703702</c:v>
                </c:pt>
                <c:pt idx="4046">
                  <c:v>0.57072778935185187</c:v>
                </c:pt>
                <c:pt idx="4047">
                  <c:v>0.57073246527777777</c:v>
                </c:pt>
                <c:pt idx="4048">
                  <c:v>0.57073711805555549</c:v>
                </c:pt>
                <c:pt idx="4049">
                  <c:v>0.57074159722222217</c:v>
                </c:pt>
                <c:pt idx="4050">
                  <c:v>0.57074604166666665</c:v>
                </c:pt>
                <c:pt idx="4051">
                  <c:v>0.57075025462962958</c:v>
                </c:pt>
                <c:pt idx="4052">
                  <c:v>0.57075428240740744</c:v>
                </c:pt>
                <c:pt idx="4053">
                  <c:v>0.57075855324074076</c:v>
                </c:pt>
                <c:pt idx="4054">
                  <c:v>0.57076255787037034</c:v>
                </c:pt>
                <c:pt idx="4055">
                  <c:v>0.57076732638888894</c:v>
                </c:pt>
                <c:pt idx="4056">
                  <c:v>0.57077180555555562</c:v>
                </c:pt>
                <c:pt idx="4057">
                  <c:v>0.57077636574074075</c:v>
                </c:pt>
                <c:pt idx="4058">
                  <c:v>0.57078113425925925</c:v>
                </c:pt>
                <c:pt idx="4059">
                  <c:v>0.57078554398148151</c:v>
                </c:pt>
                <c:pt idx="4060">
                  <c:v>0.57079039351851846</c:v>
                </c:pt>
                <c:pt idx="4061">
                  <c:v>0.57079478009259266</c:v>
                </c:pt>
                <c:pt idx="4062">
                  <c:v>0.57079939814814817</c:v>
                </c:pt>
                <c:pt idx="4063">
                  <c:v>0.57080403935185187</c:v>
                </c:pt>
                <c:pt idx="4064">
                  <c:v>0.57080855324074076</c:v>
                </c:pt>
                <c:pt idx="4065">
                  <c:v>0.57081512731481487</c:v>
                </c:pt>
                <c:pt idx="4066">
                  <c:v>0.5708194328703704</c:v>
                </c:pt>
                <c:pt idx="4067">
                  <c:v>0.57082358796296295</c:v>
                </c:pt>
                <c:pt idx="4068">
                  <c:v>0.5708281828703704</c:v>
                </c:pt>
                <c:pt idx="4069">
                  <c:v>0.5708326041666667</c:v>
                </c:pt>
                <c:pt idx="4070">
                  <c:v>0.57083759259259259</c:v>
                </c:pt>
                <c:pt idx="4071">
                  <c:v>0.57084234953703705</c:v>
                </c:pt>
                <c:pt idx="4072">
                  <c:v>0.57084710648148151</c:v>
                </c:pt>
                <c:pt idx="4073">
                  <c:v>0.57085165509259261</c:v>
                </c:pt>
                <c:pt idx="4074">
                  <c:v>0.57085612268518515</c:v>
                </c:pt>
                <c:pt idx="4075">
                  <c:v>0.57086094907407403</c:v>
                </c:pt>
                <c:pt idx="4076">
                  <c:v>0.57086559027777783</c:v>
                </c:pt>
                <c:pt idx="4077">
                  <c:v>0.57087033564814815</c:v>
                </c:pt>
                <c:pt idx="4078">
                  <c:v>0.57087446759259264</c:v>
                </c:pt>
                <c:pt idx="4079">
                  <c:v>0.5708785300925926</c:v>
                </c:pt>
                <c:pt idx="4080">
                  <c:v>0.57088283564814812</c:v>
                </c:pt>
                <c:pt idx="4081">
                  <c:v>0.57088687500000002</c:v>
                </c:pt>
                <c:pt idx="4082">
                  <c:v>0.57089118055555554</c:v>
                </c:pt>
                <c:pt idx="4083">
                  <c:v>0.57089526620370368</c:v>
                </c:pt>
                <c:pt idx="4084">
                  <c:v>0.57089954861111114</c:v>
                </c:pt>
                <c:pt idx="4085">
                  <c:v>0.57090368055555551</c:v>
                </c:pt>
                <c:pt idx="4086">
                  <c:v>0.57090775462962962</c:v>
                </c:pt>
                <c:pt idx="4087">
                  <c:v>0.57091206018518526</c:v>
                </c:pt>
                <c:pt idx="4088">
                  <c:v>0.57091649305555559</c:v>
                </c:pt>
                <c:pt idx="4089">
                  <c:v>0.57092115740740745</c:v>
                </c:pt>
                <c:pt idx="4090">
                  <c:v>0.57092569444444441</c:v>
                </c:pt>
                <c:pt idx="4091">
                  <c:v>0.57093031250000004</c:v>
                </c:pt>
                <c:pt idx="4092">
                  <c:v>0.57093809027777775</c:v>
                </c:pt>
                <c:pt idx="4093">
                  <c:v>0.57094253472222223</c:v>
                </c:pt>
                <c:pt idx="4094">
                  <c:v>0.57094734953703707</c:v>
                </c:pt>
                <c:pt idx="4095">
                  <c:v>0.57095215277777778</c:v>
                </c:pt>
                <c:pt idx="4096">
                  <c:v>0.57095675925925926</c:v>
                </c:pt>
                <c:pt idx="4097">
                  <c:v>0.57096156249999996</c:v>
                </c:pt>
                <c:pt idx="4098">
                  <c:v>0.57096618055555559</c:v>
                </c:pt>
                <c:pt idx="4099">
                  <c:v>0.57097083333333332</c:v>
                </c:pt>
                <c:pt idx="4100">
                  <c:v>0.57097505787037039</c:v>
                </c:pt>
                <c:pt idx="4101">
                  <c:v>0.57097930555555554</c:v>
                </c:pt>
                <c:pt idx="4102">
                  <c:v>0.57098339120370367</c:v>
                </c:pt>
                <c:pt idx="4103">
                  <c:v>0.57098763888888893</c:v>
                </c:pt>
                <c:pt idx="4104">
                  <c:v>0.57099234953703704</c:v>
                </c:pt>
                <c:pt idx="4105">
                  <c:v>0.57099690972222217</c:v>
                </c:pt>
                <c:pt idx="4106">
                  <c:v>0.57100168981481481</c:v>
                </c:pt>
                <c:pt idx="4107">
                  <c:v>0.57100613425925928</c:v>
                </c:pt>
                <c:pt idx="4108">
                  <c:v>0.57101081018518518</c:v>
                </c:pt>
                <c:pt idx="4109">
                  <c:v>0.57101546296296302</c:v>
                </c:pt>
                <c:pt idx="4110">
                  <c:v>0.57101989583333335</c:v>
                </c:pt>
                <c:pt idx="4111">
                  <c:v>0.57102479166666664</c:v>
                </c:pt>
                <c:pt idx="4112">
                  <c:v>0.57102923611111112</c:v>
                </c:pt>
                <c:pt idx="4113">
                  <c:v>0.57103393518518519</c:v>
                </c:pt>
                <c:pt idx="4114">
                  <c:v>0.57103799768518515</c:v>
                </c:pt>
                <c:pt idx="4115">
                  <c:v>0.57104211805555549</c:v>
                </c:pt>
                <c:pt idx="4116">
                  <c:v>0.57104631944444451</c:v>
                </c:pt>
                <c:pt idx="4117">
                  <c:v>0.57105067129629627</c:v>
                </c:pt>
                <c:pt idx="4118">
                  <c:v>0.57105825231481477</c:v>
                </c:pt>
                <c:pt idx="4119">
                  <c:v>0.57106278935185184</c:v>
                </c:pt>
                <c:pt idx="4120">
                  <c:v>0.57106733796296294</c:v>
                </c:pt>
                <c:pt idx="4121">
                  <c:v>0.57107218749999999</c:v>
                </c:pt>
                <c:pt idx="4122">
                  <c:v>0.57107667824074071</c:v>
                </c:pt>
                <c:pt idx="4123">
                  <c:v>0.57108152777777776</c:v>
                </c:pt>
                <c:pt idx="4124">
                  <c:v>0.57108601851851859</c:v>
                </c:pt>
                <c:pt idx="4125">
                  <c:v>0.57109084490740736</c:v>
                </c:pt>
                <c:pt idx="4126">
                  <c:v>0.57109545138888895</c:v>
                </c:pt>
                <c:pt idx="4127">
                  <c:v>0.57109962962962968</c:v>
                </c:pt>
                <c:pt idx="4128">
                  <c:v>0.57110392361111117</c:v>
                </c:pt>
                <c:pt idx="4129">
                  <c:v>0.57110806712962969</c:v>
                </c:pt>
                <c:pt idx="4130">
                  <c:v>0.57111231481481484</c:v>
                </c:pt>
                <c:pt idx="4131">
                  <c:v>0.57111653935185192</c:v>
                </c:pt>
                <c:pt idx="4132">
                  <c:v>0.57112079861111109</c:v>
                </c:pt>
                <c:pt idx="4133">
                  <c:v>0.571125162037037</c:v>
                </c:pt>
                <c:pt idx="4134">
                  <c:v>0.57112922453703707</c:v>
                </c:pt>
                <c:pt idx="4135">
                  <c:v>0.57113361111111105</c:v>
                </c:pt>
                <c:pt idx="4136">
                  <c:v>0.57113767361111112</c:v>
                </c:pt>
                <c:pt idx="4137">
                  <c:v>0.57114223379629625</c:v>
                </c:pt>
                <c:pt idx="4138">
                  <c:v>0.57114662037037034</c:v>
                </c:pt>
                <c:pt idx="4139">
                  <c:v>0.57115121527777779</c:v>
                </c:pt>
                <c:pt idx="4140">
                  <c:v>0.57115596064814811</c:v>
                </c:pt>
                <c:pt idx="4141">
                  <c:v>0.57116046296296297</c:v>
                </c:pt>
                <c:pt idx="4142">
                  <c:v>0.57116530092592599</c:v>
                </c:pt>
                <c:pt idx="4143">
                  <c:v>0.5711696643518519</c:v>
                </c:pt>
                <c:pt idx="4144">
                  <c:v>0.57117432870370377</c:v>
                </c:pt>
                <c:pt idx="4145">
                  <c:v>0.57118164351851852</c:v>
                </c:pt>
                <c:pt idx="4146">
                  <c:v>0.57118642361111116</c:v>
                </c:pt>
                <c:pt idx="4147">
                  <c:v>0.57119124999999993</c:v>
                </c:pt>
                <c:pt idx="4148">
                  <c:v>0.57119596064814815</c:v>
                </c:pt>
                <c:pt idx="4149">
                  <c:v>0.57120032407407406</c:v>
                </c:pt>
                <c:pt idx="4150">
                  <c:v>0.57120439814814816</c:v>
                </c:pt>
                <c:pt idx="4151">
                  <c:v>0.57120872685185187</c:v>
                </c:pt>
                <c:pt idx="4152">
                  <c:v>0.57121295138888895</c:v>
                </c:pt>
                <c:pt idx="4153">
                  <c:v>0.57121746527777784</c:v>
                </c:pt>
                <c:pt idx="4154">
                  <c:v>0.57122209490740739</c:v>
                </c:pt>
                <c:pt idx="4155">
                  <c:v>0.57122681712962964</c:v>
                </c:pt>
                <c:pt idx="4156">
                  <c:v>0.57123130787037035</c:v>
                </c:pt>
                <c:pt idx="4157">
                  <c:v>0.57123596064814819</c:v>
                </c:pt>
                <c:pt idx="4158">
                  <c:v>0.57124062500000006</c:v>
                </c:pt>
                <c:pt idx="4159">
                  <c:v>0.57124517361111116</c:v>
                </c:pt>
                <c:pt idx="4160">
                  <c:v>0.57124987268518523</c:v>
                </c:pt>
                <c:pt idx="4161">
                  <c:v>0.57125456018518517</c:v>
                </c:pt>
                <c:pt idx="4162">
                  <c:v>0.57125892361111108</c:v>
                </c:pt>
                <c:pt idx="4163">
                  <c:v>0.57126292824074076</c:v>
                </c:pt>
                <c:pt idx="4164">
                  <c:v>0.57126729166666668</c:v>
                </c:pt>
                <c:pt idx="4165">
                  <c:v>0.57127141203703702</c:v>
                </c:pt>
                <c:pt idx="4166">
                  <c:v>0.57127587962962967</c:v>
                </c:pt>
                <c:pt idx="4167">
                  <c:v>0.57128041666666662</c:v>
                </c:pt>
                <c:pt idx="4168">
                  <c:v>0.57128513888888888</c:v>
                </c:pt>
                <c:pt idx="4169">
                  <c:v>0.57128984953703699</c:v>
                </c:pt>
                <c:pt idx="4170">
                  <c:v>0.57129434027777781</c:v>
                </c:pt>
                <c:pt idx="4171">
                  <c:v>0.57130174768518516</c:v>
                </c:pt>
                <c:pt idx="4172">
                  <c:v>0.57130631944444443</c:v>
                </c:pt>
                <c:pt idx="4173">
                  <c:v>0.57131109953703707</c:v>
                </c:pt>
                <c:pt idx="4174">
                  <c:v>0.57131585648148142</c:v>
                </c:pt>
                <c:pt idx="4175">
                  <c:v>0.57132047453703705</c:v>
                </c:pt>
                <c:pt idx="4176">
                  <c:v>0.5713249421296297</c:v>
                </c:pt>
                <c:pt idx="4177">
                  <c:v>0.57132898148148148</c:v>
                </c:pt>
                <c:pt idx="4178">
                  <c:v>0.57133332175925922</c:v>
                </c:pt>
                <c:pt idx="4179">
                  <c:v>0.57133737268518525</c:v>
                </c:pt>
                <c:pt idx="4180">
                  <c:v>0.5713416203703704</c:v>
                </c:pt>
                <c:pt idx="4181">
                  <c:v>0.57134587962962968</c:v>
                </c:pt>
                <c:pt idx="4182">
                  <c:v>0.57134991898148146</c:v>
                </c:pt>
                <c:pt idx="4183">
                  <c:v>0.57135420138888893</c:v>
                </c:pt>
                <c:pt idx="4184">
                  <c:v>0.57135831018518524</c:v>
                </c:pt>
                <c:pt idx="4185">
                  <c:v>0.57136263888888894</c:v>
                </c:pt>
                <c:pt idx="4186">
                  <c:v>0.57136675925925928</c:v>
                </c:pt>
                <c:pt idx="4187">
                  <c:v>0.57137141203703701</c:v>
                </c:pt>
                <c:pt idx="4188">
                  <c:v>0.57137603009259263</c:v>
                </c:pt>
                <c:pt idx="4189">
                  <c:v>0.57138056712962959</c:v>
                </c:pt>
                <c:pt idx="4190">
                  <c:v>0.57138542824074079</c:v>
                </c:pt>
                <c:pt idx="4191">
                  <c:v>0.57138987268518515</c:v>
                </c:pt>
                <c:pt idx="4192">
                  <c:v>0.57139498842592595</c:v>
                </c:pt>
                <c:pt idx="4193">
                  <c:v>0.57140011574074079</c:v>
                </c:pt>
                <c:pt idx="4194">
                  <c:v>0.57140471064814813</c:v>
                </c:pt>
                <c:pt idx="4195">
                  <c:v>0.57140958333333336</c:v>
                </c:pt>
                <c:pt idx="4196">
                  <c:v>0.57141421296296302</c:v>
                </c:pt>
                <c:pt idx="4197">
                  <c:v>0.57141881944444439</c:v>
                </c:pt>
                <c:pt idx="4198">
                  <c:v>0.57142579861111109</c:v>
                </c:pt>
                <c:pt idx="4199">
                  <c:v>0.57142991898148143</c:v>
                </c:pt>
                <c:pt idx="4200">
                  <c:v>0.57143418981481486</c:v>
                </c:pt>
                <c:pt idx="4201">
                  <c:v>0.57143835648148145</c:v>
                </c:pt>
                <c:pt idx="4202">
                  <c:v>0.57144288194444448</c:v>
                </c:pt>
                <c:pt idx="4203">
                  <c:v>0.5714476273148148</c:v>
                </c:pt>
                <c:pt idx="4204">
                  <c:v>0.57145231481481484</c:v>
                </c:pt>
                <c:pt idx="4205">
                  <c:v>0.57145695601851854</c:v>
                </c:pt>
                <c:pt idx="4206">
                  <c:v>0.57146144675925925</c:v>
                </c:pt>
                <c:pt idx="4207">
                  <c:v>0.57146634259259266</c:v>
                </c:pt>
                <c:pt idx="4208">
                  <c:v>0.5714708449074074</c:v>
                </c:pt>
                <c:pt idx="4209">
                  <c:v>0.57147572916666667</c:v>
                </c:pt>
                <c:pt idx="4210">
                  <c:v>0.57148015046296297</c:v>
                </c:pt>
                <c:pt idx="4211">
                  <c:v>0.57148462962962965</c:v>
                </c:pt>
                <c:pt idx="4212">
                  <c:v>0.57148876157407413</c:v>
                </c:pt>
                <c:pt idx="4213">
                  <c:v>0.57149296296296292</c:v>
                </c:pt>
                <c:pt idx="4214">
                  <c:v>0.57149726851851856</c:v>
                </c:pt>
                <c:pt idx="4215">
                  <c:v>0.57150165509259254</c:v>
                </c:pt>
                <c:pt idx="4216">
                  <c:v>0.57150613425925922</c:v>
                </c:pt>
                <c:pt idx="4217">
                  <c:v>0.57151087962962965</c:v>
                </c:pt>
                <c:pt idx="4218">
                  <c:v>0.57151548611111114</c:v>
                </c:pt>
                <c:pt idx="4219">
                  <c:v>0.57152023148148146</c:v>
                </c:pt>
                <c:pt idx="4220">
                  <c:v>0.5715247916666667</c:v>
                </c:pt>
                <c:pt idx="4221">
                  <c:v>0.57152943287037039</c:v>
                </c:pt>
                <c:pt idx="4222">
                  <c:v>0.57153425925925927</c:v>
                </c:pt>
                <c:pt idx="4223">
                  <c:v>0.57153898148148141</c:v>
                </c:pt>
                <c:pt idx="4224">
                  <c:v>0.57154651620370367</c:v>
                </c:pt>
                <c:pt idx="4225">
                  <c:v>0.57155083333333334</c:v>
                </c:pt>
                <c:pt idx="4226">
                  <c:v>0.57155510416666666</c:v>
                </c:pt>
                <c:pt idx="4227">
                  <c:v>0.57155929398148142</c:v>
                </c:pt>
                <c:pt idx="4228">
                  <c:v>0.57156356481481485</c:v>
                </c:pt>
                <c:pt idx="4229">
                  <c:v>0.57156783564814817</c:v>
                </c:pt>
                <c:pt idx="4230">
                  <c:v>0.57157196759259266</c:v>
                </c:pt>
                <c:pt idx="4231">
                  <c:v>0.57157630787037039</c:v>
                </c:pt>
                <c:pt idx="4232">
                  <c:v>0.57158046296296294</c:v>
                </c:pt>
                <c:pt idx="4233">
                  <c:v>0.57158484953703703</c:v>
                </c:pt>
                <c:pt idx="4234">
                  <c:v>0.57158905092592593</c:v>
                </c:pt>
                <c:pt idx="4235">
                  <c:v>0.57159334490740743</c:v>
                </c:pt>
                <c:pt idx="4236">
                  <c:v>0.57159818287037034</c:v>
                </c:pt>
                <c:pt idx="4237">
                  <c:v>0.5716029398148148</c:v>
                </c:pt>
                <c:pt idx="4238">
                  <c:v>0.57160755787037043</c:v>
                </c:pt>
                <c:pt idx="4239">
                  <c:v>0.57161204861111115</c:v>
                </c:pt>
                <c:pt idx="4240">
                  <c:v>0.57161704861111107</c:v>
                </c:pt>
                <c:pt idx="4241">
                  <c:v>0.57162171296296294</c:v>
                </c:pt>
                <c:pt idx="4242">
                  <c:v>0.57162653935185193</c:v>
                </c:pt>
                <c:pt idx="4243">
                  <c:v>0.57163133101851848</c:v>
                </c:pt>
                <c:pt idx="4244">
                  <c:v>0.57163592592592594</c:v>
                </c:pt>
                <c:pt idx="4245">
                  <c:v>0.57164067129629637</c:v>
                </c:pt>
                <c:pt idx="4246">
                  <c:v>0.57164519675925929</c:v>
                </c:pt>
                <c:pt idx="4247">
                  <c:v>0.57164994212962961</c:v>
                </c:pt>
                <c:pt idx="4248">
                  <c:v>0.57165427083333331</c:v>
                </c:pt>
                <c:pt idx="4249">
                  <c:v>0.5716585300925926</c:v>
                </c:pt>
                <c:pt idx="4250">
                  <c:v>0.57166527777777776</c:v>
                </c:pt>
                <c:pt idx="4251">
                  <c:v>0.57167002314814808</c:v>
                </c:pt>
                <c:pt idx="4252">
                  <c:v>0.57167482638888889</c:v>
                </c:pt>
                <c:pt idx="4253">
                  <c:v>0.57167947916666673</c:v>
                </c:pt>
                <c:pt idx="4254">
                  <c:v>0.57168450231481482</c:v>
                </c:pt>
                <c:pt idx="4255">
                  <c:v>0.57168929398148149</c:v>
                </c:pt>
                <c:pt idx="4256">
                  <c:v>0.57169421296296297</c:v>
                </c:pt>
                <c:pt idx="4257">
                  <c:v>0.57169887731481484</c:v>
                </c:pt>
                <c:pt idx="4258">
                  <c:v>0.57171438657407403</c:v>
                </c:pt>
                <c:pt idx="4259">
                  <c:v>0.5717187037037037</c:v>
                </c:pt>
                <c:pt idx="4260">
                  <c:v>0.57172293981481481</c:v>
                </c:pt>
                <c:pt idx="4261">
                  <c:v>0.57172725694444437</c:v>
                </c:pt>
                <c:pt idx="4262">
                  <c:v>0.57173266203703699</c:v>
                </c:pt>
                <c:pt idx="4263">
                  <c:v>0.571737337962963</c:v>
                </c:pt>
                <c:pt idx="4264">
                  <c:v>0.57174200231481487</c:v>
                </c:pt>
                <c:pt idx="4265">
                  <c:v>0.57174650462962961</c:v>
                </c:pt>
                <c:pt idx="4266">
                  <c:v>0.57175116898148148</c:v>
                </c:pt>
                <c:pt idx="4267">
                  <c:v>0.57175567129629623</c:v>
                </c:pt>
                <c:pt idx="4268">
                  <c:v>0.5717604282407408</c:v>
                </c:pt>
                <c:pt idx="4269">
                  <c:v>0.57176473379629633</c:v>
                </c:pt>
                <c:pt idx="4270">
                  <c:v>0.57176931712962964</c:v>
                </c:pt>
                <c:pt idx="4271">
                  <c:v>0.57177335648148142</c:v>
                </c:pt>
                <c:pt idx="4272">
                  <c:v>0.57177767361111109</c:v>
                </c:pt>
                <c:pt idx="4273">
                  <c:v>0.57178399305555561</c:v>
                </c:pt>
                <c:pt idx="4274">
                  <c:v>0.571787974537037</c:v>
                </c:pt>
                <c:pt idx="4275">
                  <c:v>0.57179202546296293</c:v>
                </c:pt>
                <c:pt idx="4276">
                  <c:v>0.57179615740740741</c:v>
                </c:pt>
                <c:pt idx="4277">
                  <c:v>0.57180033564814814</c:v>
                </c:pt>
                <c:pt idx="4278">
                  <c:v>0.57180442129629627</c:v>
                </c:pt>
                <c:pt idx="4279">
                  <c:v>0.5718084722222222</c:v>
                </c:pt>
                <c:pt idx="4280">
                  <c:v>0.57181263888888889</c:v>
                </c:pt>
                <c:pt idx="4281">
                  <c:v>0.57181680555555559</c:v>
                </c:pt>
                <c:pt idx="4282">
                  <c:v>0.57182144675925928</c:v>
                </c:pt>
                <c:pt idx="4283">
                  <c:v>0.57182589120370364</c:v>
                </c:pt>
                <c:pt idx="4284">
                  <c:v>0.57183045138888888</c:v>
                </c:pt>
                <c:pt idx="4285">
                  <c:v>0.57183487268518518</c:v>
                </c:pt>
                <c:pt idx="4286">
                  <c:v>0.57183917824074071</c:v>
                </c:pt>
                <c:pt idx="4287">
                  <c:v>0.5718435648148148</c:v>
                </c:pt>
                <c:pt idx="4288">
                  <c:v>0.57184803240740745</c:v>
                </c:pt>
                <c:pt idx="4289">
                  <c:v>0.57185249999999999</c:v>
                </c:pt>
                <c:pt idx="4290">
                  <c:v>0.57185692129629628</c:v>
                </c:pt>
                <c:pt idx="4291">
                  <c:v>0.5718612847222222</c:v>
                </c:pt>
                <c:pt idx="4292">
                  <c:v>0.57186583333333341</c:v>
                </c:pt>
                <c:pt idx="4293">
                  <c:v>0.57187043981481478</c:v>
                </c:pt>
                <c:pt idx="4294">
                  <c:v>0.57187472222222224</c:v>
                </c:pt>
                <c:pt idx="4295">
                  <c:v>0.57188128472222222</c:v>
                </c:pt>
                <c:pt idx="4296">
                  <c:v>0.57188534722222217</c:v>
                </c:pt>
                <c:pt idx="4297">
                  <c:v>0.57188944444444445</c:v>
                </c:pt>
                <c:pt idx="4298">
                  <c:v>0.57189371527777777</c:v>
                </c:pt>
                <c:pt idx="4299">
                  <c:v>0.57189832175925925</c:v>
                </c:pt>
                <c:pt idx="4300">
                  <c:v>0.57190283564814814</c:v>
                </c:pt>
                <c:pt idx="4301">
                  <c:v>0.57190725694444444</c:v>
                </c:pt>
                <c:pt idx="4302">
                  <c:v>0.57191166666666671</c:v>
                </c:pt>
                <c:pt idx="4303">
                  <c:v>0.57191620370370366</c:v>
                </c:pt>
                <c:pt idx="4304">
                  <c:v>0.5719205092592593</c:v>
                </c:pt>
                <c:pt idx="4305">
                  <c:v>0.57192493055555549</c:v>
                </c:pt>
                <c:pt idx="4306">
                  <c:v>0.57192946759259267</c:v>
                </c:pt>
                <c:pt idx="4307">
                  <c:v>0.57193423611111116</c:v>
                </c:pt>
                <c:pt idx="4308">
                  <c:v>0.57193873842592591</c:v>
                </c:pt>
                <c:pt idx="4309">
                  <c:v>0.57194300925925923</c:v>
                </c:pt>
                <c:pt idx="4310">
                  <c:v>0.57194694444444438</c:v>
                </c:pt>
                <c:pt idx="4311">
                  <c:v>0.57195115740740743</c:v>
                </c:pt>
                <c:pt idx="4312">
                  <c:v>0.57195555555555555</c:v>
                </c:pt>
                <c:pt idx="4313">
                  <c:v>0.57196009259259262</c:v>
                </c:pt>
                <c:pt idx="4314">
                  <c:v>0.57196432870370373</c:v>
                </c:pt>
                <c:pt idx="4315">
                  <c:v>0.57196891203703704</c:v>
                </c:pt>
                <c:pt idx="4316">
                  <c:v>0.57197350694444438</c:v>
                </c:pt>
                <c:pt idx="4317">
                  <c:v>0.5719806828703704</c:v>
                </c:pt>
                <c:pt idx="4318">
                  <c:v>0.57198516203703698</c:v>
                </c:pt>
                <c:pt idx="4319">
                  <c:v>0.57198989583333326</c:v>
                </c:pt>
                <c:pt idx="4320">
                  <c:v>0.57199421296296293</c:v>
                </c:pt>
                <c:pt idx="4321">
                  <c:v>0.57199861111111117</c:v>
                </c:pt>
                <c:pt idx="4322">
                  <c:v>0.57200269675925919</c:v>
                </c:pt>
                <c:pt idx="4323">
                  <c:v>0.57200699074074068</c:v>
                </c:pt>
                <c:pt idx="4324">
                  <c:v>0.57201106481481478</c:v>
                </c:pt>
                <c:pt idx="4325">
                  <c:v>0.57201540509259263</c:v>
                </c:pt>
                <c:pt idx="4326">
                  <c:v>0.57201954861111115</c:v>
                </c:pt>
                <c:pt idx="4327">
                  <c:v>0.57202384259259265</c:v>
                </c:pt>
                <c:pt idx="4328">
                  <c:v>0.5720279050925926</c:v>
                </c:pt>
                <c:pt idx="4329">
                  <c:v>0.57203225694444437</c:v>
                </c:pt>
                <c:pt idx="4330">
                  <c:v>0.57203648148148145</c:v>
                </c:pt>
                <c:pt idx="4331">
                  <c:v>0.57204067129629632</c:v>
                </c:pt>
                <c:pt idx="4332">
                  <c:v>0.5720450578703703</c:v>
                </c:pt>
                <c:pt idx="4333">
                  <c:v>0.57204957175925919</c:v>
                </c:pt>
                <c:pt idx="4334">
                  <c:v>0.57205410879629637</c:v>
                </c:pt>
                <c:pt idx="4335">
                  <c:v>0.5720589236111111</c:v>
                </c:pt>
                <c:pt idx="4336">
                  <c:v>0.57206337962962961</c:v>
                </c:pt>
                <c:pt idx="4337">
                  <c:v>0.57206820601851849</c:v>
                </c:pt>
                <c:pt idx="4338">
                  <c:v>0.57207277777777776</c:v>
                </c:pt>
                <c:pt idx="4339">
                  <c:v>0.57208006944444445</c:v>
                </c:pt>
                <c:pt idx="4340">
                  <c:v>0.57208446759259257</c:v>
                </c:pt>
                <c:pt idx="4341">
                  <c:v>0.57208901620370367</c:v>
                </c:pt>
                <c:pt idx="4342">
                  <c:v>0.57209341435185179</c:v>
                </c:pt>
                <c:pt idx="4343">
                  <c:v>0.57209827546296299</c:v>
                </c:pt>
                <c:pt idx="4344">
                  <c:v>0.57210275462962967</c:v>
                </c:pt>
                <c:pt idx="4345">
                  <c:v>0.57210696759259261</c:v>
                </c:pt>
                <c:pt idx="4346">
                  <c:v>0.57211108796296295</c:v>
                </c:pt>
                <c:pt idx="4347">
                  <c:v>0.57211540509259262</c:v>
                </c:pt>
                <c:pt idx="4348">
                  <c:v>0.57211974537037036</c:v>
                </c:pt>
                <c:pt idx="4349">
                  <c:v>0.57212431712962963</c:v>
                </c:pt>
                <c:pt idx="4350">
                  <c:v>0.57212884259259256</c:v>
                </c:pt>
                <c:pt idx="4351">
                  <c:v>0.57213347222222222</c:v>
                </c:pt>
                <c:pt idx="4352">
                  <c:v>0.57213804398148149</c:v>
                </c:pt>
                <c:pt idx="4353">
                  <c:v>0.57214270833333336</c:v>
                </c:pt>
                <c:pt idx="4354">
                  <c:v>0.5721471759259259</c:v>
                </c:pt>
                <c:pt idx="4355">
                  <c:v>0.5721518171296297</c:v>
                </c:pt>
                <c:pt idx="4356">
                  <c:v>0.57215638888888887</c:v>
                </c:pt>
                <c:pt idx="4357">
                  <c:v>0.57216118055555554</c:v>
                </c:pt>
                <c:pt idx="4358">
                  <c:v>0.57216547453703703</c:v>
                </c:pt>
                <c:pt idx="4359">
                  <c:v>0.5721697916666667</c:v>
                </c:pt>
                <c:pt idx="4360">
                  <c:v>0.57217387731481484</c:v>
                </c:pt>
                <c:pt idx="4361">
                  <c:v>0.57218120370370373</c:v>
                </c:pt>
                <c:pt idx="4362">
                  <c:v>0.57218560185185185</c:v>
                </c:pt>
                <c:pt idx="4363">
                  <c:v>0.57219042824074073</c:v>
                </c:pt>
                <c:pt idx="4364">
                  <c:v>0.57219513888888895</c:v>
                </c:pt>
                <c:pt idx="4365">
                  <c:v>0.57219974537037033</c:v>
                </c:pt>
                <c:pt idx="4366">
                  <c:v>0.57220416666666674</c:v>
                </c:pt>
                <c:pt idx="4367">
                  <c:v>0.57220870370370369</c:v>
                </c:pt>
                <c:pt idx="4368">
                  <c:v>0.57221327546296297</c:v>
                </c:pt>
                <c:pt idx="4369">
                  <c:v>0.57221782407407407</c:v>
                </c:pt>
                <c:pt idx="4370">
                  <c:v>0.57222215277777777</c:v>
                </c:pt>
                <c:pt idx="4371">
                  <c:v>0.57222640046296303</c:v>
                </c:pt>
                <c:pt idx="4372">
                  <c:v>0.57223062499999999</c:v>
                </c:pt>
                <c:pt idx="4373">
                  <c:v>0.57223490740740746</c:v>
                </c:pt>
                <c:pt idx="4374">
                  <c:v>0.57223908564814818</c:v>
                </c:pt>
                <c:pt idx="4375">
                  <c:v>0.57224327546296294</c:v>
                </c:pt>
                <c:pt idx="4376">
                  <c:v>0.57224760416666665</c:v>
                </c:pt>
                <c:pt idx="4377">
                  <c:v>0.57225190972222217</c:v>
                </c:pt>
                <c:pt idx="4378">
                  <c:v>0.57225611111111108</c:v>
                </c:pt>
                <c:pt idx="4379">
                  <c:v>0.57226034722222219</c:v>
                </c:pt>
                <c:pt idx="4380">
                  <c:v>0.57226452546296291</c:v>
                </c:pt>
                <c:pt idx="4381">
                  <c:v>0.57226886574074076</c:v>
                </c:pt>
                <c:pt idx="4382">
                  <c:v>0.57227342592592589</c:v>
                </c:pt>
                <c:pt idx="4383">
                  <c:v>0.57228098379629633</c:v>
                </c:pt>
                <c:pt idx="4384">
                  <c:v>0.57228549768518522</c:v>
                </c:pt>
                <c:pt idx="4385">
                  <c:v>0.57229028935185189</c:v>
                </c:pt>
                <c:pt idx="4386">
                  <c:v>0.57229472222222222</c:v>
                </c:pt>
                <c:pt idx="4387">
                  <c:v>0.57229960648148148</c:v>
                </c:pt>
                <c:pt idx="4388">
                  <c:v>0.57230408564814816</c:v>
                </c:pt>
                <c:pt idx="4389">
                  <c:v>0.57230887731481483</c:v>
                </c:pt>
                <c:pt idx="4390">
                  <c:v>0.57231333333333334</c:v>
                </c:pt>
                <c:pt idx="4391">
                  <c:v>0.57231817129629625</c:v>
                </c:pt>
                <c:pt idx="4392">
                  <c:v>0.57232281250000006</c:v>
                </c:pt>
                <c:pt idx="4393">
                  <c:v>0.57232725694444442</c:v>
                </c:pt>
                <c:pt idx="4394">
                  <c:v>0.5723313888888889</c:v>
                </c:pt>
                <c:pt idx="4395">
                  <c:v>0.57233564814814819</c:v>
                </c:pt>
                <c:pt idx="4396">
                  <c:v>0.57233989583333333</c:v>
                </c:pt>
                <c:pt idx="4397">
                  <c:v>0.57234428240740742</c:v>
                </c:pt>
                <c:pt idx="4398">
                  <c:v>0.57234890046296294</c:v>
                </c:pt>
                <c:pt idx="4399">
                  <c:v>0.57235347222222221</c:v>
                </c:pt>
                <c:pt idx="4400">
                  <c:v>0.57235802083333331</c:v>
                </c:pt>
                <c:pt idx="4401">
                  <c:v>0.57236280092592595</c:v>
                </c:pt>
                <c:pt idx="4402">
                  <c:v>0.57236724537037043</c:v>
                </c:pt>
                <c:pt idx="4403">
                  <c:v>0.57237202546296295</c:v>
                </c:pt>
                <c:pt idx="4404">
                  <c:v>0.57237645833333339</c:v>
                </c:pt>
                <c:pt idx="4405">
                  <c:v>0.57238122685185189</c:v>
                </c:pt>
                <c:pt idx="4406">
                  <c:v>0.57238844907407405</c:v>
                </c:pt>
                <c:pt idx="4407">
                  <c:v>0.57239267361111112</c:v>
                </c:pt>
                <c:pt idx="4408">
                  <c:v>0.57239689814814809</c:v>
                </c:pt>
                <c:pt idx="4409">
                  <c:v>0.57240107638888882</c:v>
                </c:pt>
                <c:pt idx="4410">
                  <c:v>0.57240527777777783</c:v>
                </c:pt>
                <c:pt idx="4411">
                  <c:v>0.57241002314814815</c:v>
                </c:pt>
                <c:pt idx="4412">
                  <c:v>0.57241453703703704</c:v>
                </c:pt>
                <c:pt idx="4413">
                  <c:v>0.57241907407407411</c:v>
                </c:pt>
                <c:pt idx="4414">
                  <c:v>0.57242381944444443</c:v>
                </c:pt>
                <c:pt idx="4415">
                  <c:v>0.57242827546296293</c:v>
                </c:pt>
                <c:pt idx="4416">
                  <c:v>0.57243305555555557</c:v>
                </c:pt>
                <c:pt idx="4417">
                  <c:v>0.57243763888888888</c:v>
                </c:pt>
                <c:pt idx="4418">
                  <c:v>0.5724423495370371</c:v>
                </c:pt>
                <c:pt idx="4419">
                  <c:v>0.57244690972222223</c:v>
                </c:pt>
                <c:pt idx="4420">
                  <c:v>0.57245109953703699</c:v>
                </c:pt>
                <c:pt idx="4421">
                  <c:v>0.57245534722222224</c:v>
                </c:pt>
                <c:pt idx="4422">
                  <c:v>0.57245954861111115</c:v>
                </c:pt>
                <c:pt idx="4423">
                  <c:v>0.57246362268518525</c:v>
                </c:pt>
                <c:pt idx="4424">
                  <c:v>0.57246791666666663</c:v>
                </c:pt>
                <c:pt idx="4425">
                  <c:v>0.57247206018518515</c:v>
                </c:pt>
                <c:pt idx="4426">
                  <c:v>0.5724763078703704</c:v>
                </c:pt>
                <c:pt idx="4427">
                  <c:v>0.57248035879629633</c:v>
                </c:pt>
                <c:pt idx="4428">
                  <c:v>0.57248696759259265</c:v>
                </c:pt>
                <c:pt idx="4429">
                  <c:v>0.57249112268518521</c:v>
                </c:pt>
                <c:pt idx="4430">
                  <c:v>0.57249545138888891</c:v>
                </c:pt>
                <c:pt idx="4431">
                  <c:v>0.57249988425925924</c:v>
                </c:pt>
                <c:pt idx="4432">
                  <c:v>0.57250444444444437</c:v>
                </c:pt>
                <c:pt idx="4433">
                  <c:v>0.57250892361111105</c:v>
                </c:pt>
                <c:pt idx="4434">
                  <c:v>0.57251370370370369</c:v>
                </c:pt>
                <c:pt idx="4435">
                  <c:v>0.57251814814814816</c:v>
                </c:pt>
                <c:pt idx="4436">
                  <c:v>0.57252285879629627</c:v>
                </c:pt>
                <c:pt idx="4437">
                  <c:v>0.57252707175925932</c:v>
                </c:pt>
                <c:pt idx="4438">
                  <c:v>0.57253149305555551</c:v>
                </c:pt>
                <c:pt idx="4439">
                  <c:v>0.57253583333333335</c:v>
                </c:pt>
                <c:pt idx="4440">
                  <c:v>0.57254011574074071</c:v>
                </c:pt>
                <c:pt idx="4441">
                  <c:v>0.57254443287037038</c:v>
                </c:pt>
                <c:pt idx="4442">
                  <c:v>0.57254891203703706</c:v>
                </c:pt>
                <c:pt idx="4443">
                  <c:v>0.57255297453703702</c:v>
                </c:pt>
                <c:pt idx="4444">
                  <c:v>0.57255701388888891</c:v>
                </c:pt>
                <c:pt idx="4445">
                  <c:v>0.57256093750000003</c:v>
                </c:pt>
                <c:pt idx="4446">
                  <c:v>0.57256505787037038</c:v>
                </c:pt>
                <c:pt idx="4447">
                  <c:v>0.57256905092592592</c:v>
                </c:pt>
                <c:pt idx="4448">
                  <c:v>0.57257354166666663</c:v>
                </c:pt>
                <c:pt idx="4449">
                  <c:v>0.57257780092592592</c:v>
                </c:pt>
                <c:pt idx="4450">
                  <c:v>0.57258488425925924</c:v>
                </c:pt>
                <c:pt idx="4451">
                  <c:v>0.57258922453703709</c:v>
                </c:pt>
                <c:pt idx="4452">
                  <c:v>0.57259361111111107</c:v>
                </c:pt>
                <c:pt idx="4453">
                  <c:v>0.57259784722222229</c:v>
                </c:pt>
                <c:pt idx="4454">
                  <c:v>0.57260209490740743</c:v>
                </c:pt>
                <c:pt idx="4455">
                  <c:v>0.57260651620370373</c:v>
                </c:pt>
                <c:pt idx="4456">
                  <c:v>0.57261081018518512</c:v>
                </c:pt>
                <c:pt idx="4457">
                  <c:v>0.57261521990740738</c:v>
                </c:pt>
                <c:pt idx="4458">
                  <c:v>0.57261920138888889</c:v>
                </c:pt>
                <c:pt idx="4459">
                  <c:v>0.57262319444444443</c:v>
                </c:pt>
                <c:pt idx="4460">
                  <c:v>0.57262723379629632</c:v>
                </c:pt>
                <c:pt idx="4461">
                  <c:v>0.57263126157407407</c:v>
                </c:pt>
                <c:pt idx="4462">
                  <c:v>0.57263575231481478</c:v>
                </c:pt>
                <c:pt idx="4463">
                  <c:v>0.57263997685185186</c:v>
                </c:pt>
                <c:pt idx="4464">
                  <c:v>0.57264423611111115</c:v>
                </c:pt>
                <c:pt idx="4465">
                  <c:v>0.57264855324074071</c:v>
                </c:pt>
                <c:pt idx="4466">
                  <c:v>0.57265296296296297</c:v>
                </c:pt>
                <c:pt idx="4467">
                  <c:v>0.57265728009259254</c:v>
                </c:pt>
                <c:pt idx="4468">
                  <c:v>0.57266162037037038</c:v>
                </c:pt>
                <c:pt idx="4469">
                  <c:v>0.57266572916666669</c:v>
                </c:pt>
                <c:pt idx="4470">
                  <c:v>0.57267023148148144</c:v>
                </c:pt>
                <c:pt idx="4471">
                  <c:v>0.57267436342592593</c:v>
                </c:pt>
                <c:pt idx="4472">
                  <c:v>0.57268071759259265</c:v>
                </c:pt>
                <c:pt idx="4473">
                  <c:v>0.57268457175925924</c:v>
                </c:pt>
                <c:pt idx="4474">
                  <c:v>0.57268854166666661</c:v>
                </c:pt>
                <c:pt idx="4475">
                  <c:v>0.57269266203703706</c:v>
                </c:pt>
                <c:pt idx="4476">
                  <c:v>0.57269664351851846</c:v>
                </c:pt>
                <c:pt idx="4477">
                  <c:v>0.57270048611111113</c:v>
                </c:pt>
                <c:pt idx="4478">
                  <c:v>0.57270459490740744</c:v>
                </c:pt>
                <c:pt idx="4479">
                  <c:v>0.57270847222222221</c:v>
                </c:pt>
                <c:pt idx="4480">
                  <c:v>0.57271241898148151</c:v>
                </c:pt>
                <c:pt idx="4481">
                  <c:v>0.57271641203703705</c:v>
                </c:pt>
                <c:pt idx="4482">
                  <c:v>0.57272040509259259</c:v>
                </c:pt>
                <c:pt idx="4483">
                  <c:v>0.57272465277777773</c:v>
                </c:pt>
                <c:pt idx="4484">
                  <c:v>0.57272899305555558</c:v>
                </c:pt>
                <c:pt idx="4485">
                  <c:v>0.57273329861111111</c:v>
                </c:pt>
                <c:pt idx="4486">
                  <c:v>0.57273783564814817</c:v>
                </c:pt>
                <c:pt idx="4487">
                  <c:v>0.57274194444444448</c:v>
                </c:pt>
                <c:pt idx="4488">
                  <c:v>0.57274637731481481</c:v>
                </c:pt>
                <c:pt idx="4489">
                  <c:v>0.57275069444444437</c:v>
                </c:pt>
                <c:pt idx="4490">
                  <c:v>0.57275501157407405</c:v>
                </c:pt>
                <c:pt idx="4491">
                  <c:v>0.57275935185185178</c:v>
                </c:pt>
                <c:pt idx="4492">
                  <c:v>0.57276358796296301</c:v>
                </c:pt>
                <c:pt idx="4493">
                  <c:v>0.57276792824074074</c:v>
                </c:pt>
                <c:pt idx="4494">
                  <c:v>0.57277497685185186</c:v>
                </c:pt>
                <c:pt idx="4495">
                  <c:v>0.5727789699074074</c:v>
                </c:pt>
                <c:pt idx="4496">
                  <c:v>0.57278296296296294</c:v>
                </c:pt>
                <c:pt idx="4497">
                  <c:v>0.5727868055555555</c:v>
                </c:pt>
                <c:pt idx="4498">
                  <c:v>0.57279082175925933</c:v>
                </c:pt>
                <c:pt idx="4499">
                  <c:v>0.57279486111111111</c:v>
                </c:pt>
                <c:pt idx="4500">
                  <c:v>0.57279923611111105</c:v>
                </c:pt>
                <c:pt idx="4501">
                  <c:v>0.57280374999999994</c:v>
                </c:pt>
                <c:pt idx="4502">
                  <c:v>0.57280843749999999</c:v>
                </c:pt>
                <c:pt idx="4503">
                  <c:v>0.57281265046296304</c:v>
                </c:pt>
                <c:pt idx="4504">
                  <c:v>0.5728169675925926</c:v>
                </c:pt>
                <c:pt idx="4505">
                  <c:v>0.57282128472222216</c:v>
                </c:pt>
                <c:pt idx="4506">
                  <c:v>0.57282561342592586</c:v>
                </c:pt>
                <c:pt idx="4507">
                  <c:v>0.57282987268518515</c:v>
                </c:pt>
                <c:pt idx="4508">
                  <c:v>0.57283422453703703</c:v>
                </c:pt>
                <c:pt idx="4509">
                  <c:v>0.57283849537037035</c:v>
                </c:pt>
                <c:pt idx="4510">
                  <c:v>0.57284246527777782</c:v>
                </c:pt>
                <c:pt idx="4511">
                  <c:v>0.57284629629629624</c:v>
                </c:pt>
                <c:pt idx="4512">
                  <c:v>0.57285043981481476</c:v>
                </c:pt>
                <c:pt idx="4513">
                  <c:v>0.57285436342592588</c:v>
                </c:pt>
                <c:pt idx="4514">
                  <c:v>0.57285896990740748</c:v>
                </c:pt>
                <c:pt idx="4515">
                  <c:v>0.57286312500000003</c:v>
                </c:pt>
                <c:pt idx="4516">
                  <c:v>0.57287052083333334</c:v>
                </c:pt>
                <c:pt idx="4517">
                  <c:v>0.57287475694444445</c:v>
                </c:pt>
                <c:pt idx="4518">
                  <c:v>0.57287922453703699</c:v>
                </c:pt>
                <c:pt idx="4519">
                  <c:v>0.57288346064814821</c:v>
                </c:pt>
                <c:pt idx="4520">
                  <c:v>0.57288796296296296</c:v>
                </c:pt>
                <c:pt idx="4521">
                  <c:v>0.57289226851851849</c:v>
                </c:pt>
                <c:pt idx="4522">
                  <c:v>0.57289674768518517</c:v>
                </c:pt>
                <c:pt idx="4523">
                  <c:v>0.5729007060185185</c:v>
                </c:pt>
                <c:pt idx="4524">
                  <c:v>0.57290472222222222</c:v>
                </c:pt>
                <c:pt idx="4525">
                  <c:v>0.57290868055555555</c:v>
                </c:pt>
                <c:pt idx="4526">
                  <c:v>0.57291275462962965</c:v>
                </c:pt>
                <c:pt idx="4527">
                  <c:v>0.57291662037037039</c:v>
                </c:pt>
                <c:pt idx="4528">
                  <c:v>0.57292077546296294</c:v>
                </c:pt>
                <c:pt idx="4529">
                  <c:v>0.57292487268518522</c:v>
                </c:pt>
                <c:pt idx="4530">
                  <c:v>0.57292902777777777</c:v>
                </c:pt>
                <c:pt idx="4531">
                  <c:v>0.57293297453703707</c:v>
                </c:pt>
                <c:pt idx="4532">
                  <c:v>0.57293721064814818</c:v>
                </c:pt>
                <c:pt idx="4533">
                  <c:v>0.57294115740740736</c:v>
                </c:pt>
                <c:pt idx="4534">
                  <c:v>0.57294539351851859</c:v>
                </c:pt>
                <c:pt idx="4535">
                  <c:v>0.57294978009259256</c:v>
                </c:pt>
                <c:pt idx="4536">
                  <c:v>0.57295442129629637</c:v>
                </c:pt>
                <c:pt idx="4537">
                  <c:v>0.57295888888888891</c:v>
                </c:pt>
                <c:pt idx="4538">
                  <c:v>0.57296334490740741</c:v>
                </c:pt>
                <c:pt idx="4539">
                  <c:v>0.57297033564814814</c:v>
                </c:pt>
                <c:pt idx="4540">
                  <c:v>0.57297451388888887</c:v>
                </c:pt>
                <c:pt idx="4541">
                  <c:v>0.57297898148148152</c:v>
                </c:pt>
                <c:pt idx="4542">
                  <c:v>0.57298329861111108</c:v>
                </c:pt>
                <c:pt idx="4543">
                  <c:v>0.57298759259259258</c:v>
                </c:pt>
                <c:pt idx="4544">
                  <c:v>0.57299200231481484</c:v>
                </c:pt>
                <c:pt idx="4545">
                  <c:v>0.57299629629629634</c:v>
                </c:pt>
                <c:pt idx="4546">
                  <c:v>0.57300067129629628</c:v>
                </c:pt>
                <c:pt idx="4547">
                  <c:v>0.57300483796296298</c:v>
                </c:pt>
                <c:pt idx="4548">
                  <c:v>0.57300874999999996</c:v>
                </c:pt>
                <c:pt idx="4549">
                  <c:v>0.57301304398148145</c:v>
                </c:pt>
                <c:pt idx="4550">
                  <c:v>0.57301714120370373</c:v>
                </c:pt>
                <c:pt idx="4551">
                  <c:v>0.57302152777777782</c:v>
                </c:pt>
                <c:pt idx="4552">
                  <c:v>0.57302601851851853</c:v>
                </c:pt>
                <c:pt idx="4553">
                  <c:v>0.57303087962962962</c:v>
                </c:pt>
                <c:pt idx="4554">
                  <c:v>0.57303539351851851</c:v>
                </c:pt>
                <c:pt idx="4555">
                  <c:v>0.57304009259259259</c:v>
                </c:pt>
                <c:pt idx="4556">
                  <c:v>0.57304476851851849</c:v>
                </c:pt>
                <c:pt idx="4557">
                  <c:v>0.57304932870370373</c:v>
                </c:pt>
                <c:pt idx="4558">
                  <c:v>0.57305398148148146</c:v>
                </c:pt>
                <c:pt idx="4559">
                  <c:v>0.57305878472222227</c:v>
                </c:pt>
                <c:pt idx="4560">
                  <c:v>0.57306326388888895</c:v>
                </c:pt>
                <c:pt idx="4561">
                  <c:v>0.57306988425925931</c:v>
                </c:pt>
                <c:pt idx="4562">
                  <c:v>0.57307416666666666</c:v>
                </c:pt>
                <c:pt idx="4563">
                  <c:v>0.57307834490740739</c:v>
                </c:pt>
                <c:pt idx="4564">
                  <c:v>0.57308268518518524</c:v>
                </c:pt>
                <c:pt idx="4565">
                  <c:v>0.57308726851851854</c:v>
                </c:pt>
                <c:pt idx="4566">
                  <c:v>0.57309174768518523</c:v>
                </c:pt>
                <c:pt idx="4567">
                  <c:v>0.57309637731481489</c:v>
                </c:pt>
                <c:pt idx="4568">
                  <c:v>0.57310089120370378</c:v>
                </c:pt>
                <c:pt idx="4569">
                  <c:v>0.57310574074074072</c:v>
                </c:pt>
                <c:pt idx="4570">
                  <c:v>0.57311019675925923</c:v>
                </c:pt>
                <c:pt idx="4571">
                  <c:v>0.57311497685185187</c:v>
                </c:pt>
                <c:pt idx="4572">
                  <c:v>0.5731194444444444</c:v>
                </c:pt>
                <c:pt idx="4573">
                  <c:v>0.57312407407407406</c:v>
                </c:pt>
                <c:pt idx="4574">
                  <c:v>0.573128287037037</c:v>
                </c:pt>
                <c:pt idx="4575">
                  <c:v>0.57313259259259264</c:v>
                </c:pt>
                <c:pt idx="4576">
                  <c:v>0.57313671296296298</c:v>
                </c:pt>
                <c:pt idx="4577">
                  <c:v>0.57314105324074072</c:v>
                </c:pt>
                <c:pt idx="4578">
                  <c:v>0.57314519675925923</c:v>
                </c:pt>
                <c:pt idx="4579">
                  <c:v>0.57314953703703708</c:v>
                </c:pt>
                <c:pt idx="4580">
                  <c:v>0.57315363425925925</c:v>
                </c:pt>
                <c:pt idx="4581">
                  <c:v>0.57315802083333334</c:v>
                </c:pt>
                <c:pt idx="4582">
                  <c:v>0.57316219907407406</c:v>
                </c:pt>
                <c:pt idx="4583">
                  <c:v>0.57316878472222221</c:v>
                </c:pt>
                <c:pt idx="4584">
                  <c:v>0.57317298611111112</c:v>
                </c:pt>
                <c:pt idx="4585">
                  <c:v>0.5731777199074074</c:v>
                </c:pt>
                <c:pt idx="4586">
                  <c:v>0.57318209490740746</c:v>
                </c:pt>
                <c:pt idx="4587">
                  <c:v>0.57318682870370374</c:v>
                </c:pt>
                <c:pt idx="4588">
                  <c:v>0.57319128472222225</c:v>
                </c:pt>
                <c:pt idx="4589">
                  <c:v>0.5731960069444445</c:v>
                </c:pt>
                <c:pt idx="4590">
                  <c:v>0.57320065972222223</c:v>
                </c:pt>
                <c:pt idx="4591">
                  <c:v>0.57320520833333333</c:v>
                </c:pt>
                <c:pt idx="4592">
                  <c:v>0.57320981481481481</c:v>
                </c:pt>
                <c:pt idx="4593">
                  <c:v>0.57321422453703696</c:v>
                </c:pt>
                <c:pt idx="4594">
                  <c:v>0.5732186226851852</c:v>
                </c:pt>
                <c:pt idx="4595">
                  <c:v>0.57322298611111111</c:v>
                </c:pt>
                <c:pt idx="4596">
                  <c:v>0.57322740740740741</c:v>
                </c:pt>
                <c:pt idx="4597">
                  <c:v>0.57323150462962957</c:v>
                </c:pt>
                <c:pt idx="4598">
                  <c:v>0.57323548611111108</c:v>
                </c:pt>
                <c:pt idx="4599">
                  <c:v>0.57323951388888894</c:v>
                </c:pt>
                <c:pt idx="4600">
                  <c:v>0.57324358796296293</c:v>
                </c:pt>
                <c:pt idx="4601">
                  <c:v>0.57324783564814819</c:v>
                </c:pt>
                <c:pt idx="4602">
                  <c:v>0.57325222222222216</c:v>
                </c:pt>
                <c:pt idx="4603">
                  <c:v>0.5732567476851852</c:v>
                </c:pt>
                <c:pt idx="4604">
                  <c:v>0.57326111111111111</c:v>
                </c:pt>
                <c:pt idx="4605">
                  <c:v>0.57326857638888884</c:v>
                </c:pt>
                <c:pt idx="4606">
                  <c:v>0.57327284722222227</c:v>
                </c:pt>
                <c:pt idx="4607">
                  <c:v>0.57327726851851846</c:v>
                </c:pt>
                <c:pt idx="4608">
                  <c:v>0.57328151620370371</c:v>
                </c:pt>
                <c:pt idx="4609">
                  <c:v>0.57328619212962961</c:v>
                </c:pt>
                <c:pt idx="4610">
                  <c:v>0.57329038194444448</c:v>
                </c:pt>
                <c:pt idx="4611">
                  <c:v>0.57329447916666665</c:v>
                </c:pt>
                <c:pt idx="4612">
                  <c:v>0.5732983796296296</c:v>
                </c:pt>
                <c:pt idx="4613">
                  <c:v>0.57330262731481485</c:v>
                </c:pt>
                <c:pt idx="4614">
                  <c:v>0.57330659722222221</c:v>
                </c:pt>
                <c:pt idx="4615">
                  <c:v>0.57331091435185189</c:v>
                </c:pt>
                <c:pt idx="4616">
                  <c:v>0.57331541666666663</c:v>
                </c:pt>
                <c:pt idx="4617">
                  <c:v>0.57331979166666669</c:v>
                </c:pt>
                <c:pt idx="4618">
                  <c:v>0.57332418981481481</c:v>
                </c:pt>
                <c:pt idx="4619">
                  <c:v>0.57332854166666669</c:v>
                </c:pt>
                <c:pt idx="4620">
                  <c:v>0.57333292824074078</c:v>
                </c:pt>
                <c:pt idx="4621">
                  <c:v>0.57333743055555553</c:v>
                </c:pt>
                <c:pt idx="4622">
                  <c:v>0.57334163194444443</c:v>
                </c:pt>
                <c:pt idx="4623">
                  <c:v>0.57334608796296294</c:v>
                </c:pt>
                <c:pt idx="4624">
                  <c:v>0.57335056712962962</c:v>
                </c:pt>
                <c:pt idx="4625">
                  <c:v>0.57335464120370372</c:v>
                </c:pt>
                <c:pt idx="4626">
                  <c:v>0.57335858796296291</c:v>
                </c:pt>
                <c:pt idx="4627">
                  <c:v>0.57336504629629637</c:v>
                </c:pt>
                <c:pt idx="4628">
                  <c:v>0.57336890046296296</c:v>
                </c:pt>
                <c:pt idx="4629">
                  <c:v>0.57337312499999993</c:v>
                </c:pt>
                <c:pt idx="4630">
                  <c:v>0.57337702546296299</c:v>
                </c:pt>
                <c:pt idx="4631">
                  <c:v>0.57338109953703709</c:v>
                </c:pt>
                <c:pt idx="4632">
                  <c:v>0.57338509259259263</c:v>
                </c:pt>
                <c:pt idx="4633">
                  <c:v>0.57338918981481479</c:v>
                </c:pt>
                <c:pt idx="4634">
                  <c:v>0.57339314814814812</c:v>
                </c:pt>
                <c:pt idx="4635">
                  <c:v>0.57339729166666664</c:v>
                </c:pt>
                <c:pt idx="4636">
                  <c:v>0.5734016666666667</c:v>
                </c:pt>
                <c:pt idx="4637">
                  <c:v>0.57340614583333338</c:v>
                </c:pt>
                <c:pt idx="4638">
                  <c:v>0.57341043981481488</c:v>
                </c:pt>
                <c:pt idx="4639">
                  <c:v>0.57341482638888885</c:v>
                </c:pt>
                <c:pt idx="4640">
                  <c:v>0.57341928240740747</c:v>
                </c:pt>
                <c:pt idx="4641">
                  <c:v>0.5734237152777778</c:v>
                </c:pt>
                <c:pt idx="4642">
                  <c:v>0.57342811342592592</c:v>
                </c:pt>
                <c:pt idx="4643">
                  <c:v>0.57343245370370377</c:v>
                </c:pt>
                <c:pt idx="4644">
                  <c:v>0.57343695601851852</c:v>
                </c:pt>
                <c:pt idx="4645">
                  <c:v>0.57344134259259261</c:v>
                </c:pt>
                <c:pt idx="4646">
                  <c:v>0.57344565972222228</c:v>
                </c:pt>
                <c:pt idx="4647">
                  <c:v>0.57345011574074067</c:v>
                </c:pt>
                <c:pt idx="4648">
                  <c:v>0.57345449074074073</c:v>
                </c:pt>
                <c:pt idx="4649">
                  <c:v>0.5734609259259259</c:v>
                </c:pt>
                <c:pt idx="4650">
                  <c:v>0.57346480324074067</c:v>
                </c:pt>
                <c:pt idx="4651">
                  <c:v>0.57346884259259256</c:v>
                </c:pt>
                <c:pt idx="4652">
                  <c:v>0.57347275462962966</c:v>
                </c:pt>
                <c:pt idx="4653">
                  <c:v>0.57347728009259258</c:v>
                </c:pt>
                <c:pt idx="4654">
                  <c:v>0.57348157407407407</c:v>
                </c:pt>
                <c:pt idx="4655">
                  <c:v>0.57348605324074076</c:v>
                </c:pt>
                <c:pt idx="4656">
                  <c:v>0.57349024305555563</c:v>
                </c:pt>
                <c:pt idx="4657">
                  <c:v>0.57349491898148142</c:v>
                </c:pt>
                <c:pt idx="4658">
                  <c:v>0.57349932870370368</c:v>
                </c:pt>
                <c:pt idx="4659">
                  <c:v>0.57350386574074075</c:v>
                </c:pt>
                <c:pt idx="4660">
                  <c:v>0.57350809027777772</c:v>
                </c:pt>
                <c:pt idx="4661">
                  <c:v>0.57351278935185179</c:v>
                </c:pt>
                <c:pt idx="4662">
                  <c:v>0.57351722222222223</c:v>
                </c:pt>
                <c:pt idx="4663">
                  <c:v>0.57352140046296296</c:v>
                </c:pt>
                <c:pt idx="4664">
                  <c:v>0.5735252662037037</c:v>
                </c:pt>
                <c:pt idx="4665">
                  <c:v>0.57352943287037039</c:v>
                </c:pt>
                <c:pt idx="4666">
                  <c:v>0.57353347222222217</c:v>
                </c:pt>
                <c:pt idx="4667">
                  <c:v>0.57353785879629626</c:v>
                </c:pt>
                <c:pt idx="4668">
                  <c:v>0.57354230324074074</c:v>
                </c:pt>
                <c:pt idx="4669">
                  <c:v>0.57354697916666664</c:v>
                </c:pt>
                <c:pt idx="4670">
                  <c:v>0.57355127314814813</c:v>
                </c:pt>
                <c:pt idx="4671">
                  <c:v>0.5735558101851852</c:v>
                </c:pt>
                <c:pt idx="4672">
                  <c:v>0.57356287037037035</c:v>
                </c:pt>
                <c:pt idx="4673">
                  <c:v>0.57356721064814808</c:v>
                </c:pt>
                <c:pt idx="4674">
                  <c:v>0.57357164351851853</c:v>
                </c:pt>
                <c:pt idx="4675">
                  <c:v>0.5735759606481482</c:v>
                </c:pt>
                <c:pt idx="4676">
                  <c:v>0.57357996527777777</c:v>
                </c:pt>
                <c:pt idx="4677">
                  <c:v>0.57358388888888889</c:v>
                </c:pt>
                <c:pt idx="4678">
                  <c:v>0.57358800925925923</c:v>
                </c:pt>
                <c:pt idx="4679">
                  <c:v>0.57359196759259257</c:v>
                </c:pt>
                <c:pt idx="4680">
                  <c:v>0.5735959259259259</c:v>
                </c:pt>
                <c:pt idx="4681">
                  <c:v>0.57359995370370365</c:v>
                </c:pt>
                <c:pt idx="4682">
                  <c:v>0.57360393518518515</c:v>
                </c:pt>
                <c:pt idx="4683">
                  <c:v>0.57360802083333329</c:v>
                </c:pt>
                <c:pt idx="4684">
                  <c:v>0.57361202546296297</c:v>
                </c:pt>
                <c:pt idx="4685">
                  <c:v>0.57361616898148149</c:v>
                </c:pt>
                <c:pt idx="4686">
                  <c:v>0.57362026620370365</c:v>
                </c:pt>
                <c:pt idx="4687">
                  <c:v>0.57362443287037035</c:v>
                </c:pt>
                <c:pt idx="4688">
                  <c:v>0.57362912037037039</c:v>
                </c:pt>
                <c:pt idx="4689">
                  <c:v>0.57363368055555553</c:v>
                </c:pt>
                <c:pt idx="4690">
                  <c:v>0.57363804398148155</c:v>
                </c:pt>
                <c:pt idx="4691">
                  <c:v>0.57364238425925929</c:v>
                </c:pt>
                <c:pt idx="4692">
                  <c:v>0.57364697916666663</c:v>
                </c:pt>
                <c:pt idx="4693">
                  <c:v>0.57365156249999993</c:v>
                </c:pt>
                <c:pt idx="4694">
                  <c:v>0.57365859953703702</c:v>
                </c:pt>
                <c:pt idx="4695">
                  <c:v>0.57366288194444448</c:v>
                </c:pt>
                <c:pt idx="4696">
                  <c:v>0.57366730324074078</c:v>
                </c:pt>
                <c:pt idx="4697">
                  <c:v>0.57367152777777775</c:v>
                </c:pt>
                <c:pt idx="4698">
                  <c:v>0.57367609953703702</c:v>
                </c:pt>
                <c:pt idx="4699">
                  <c:v>0.57368042824074073</c:v>
                </c:pt>
                <c:pt idx="4700">
                  <c:v>0.57368454861111118</c:v>
                </c:pt>
                <c:pt idx="4701">
                  <c:v>0.57368853009259257</c:v>
                </c:pt>
                <c:pt idx="4702">
                  <c:v>0.57369273148148148</c:v>
                </c:pt>
                <c:pt idx="4703">
                  <c:v>0.57369684027777779</c:v>
                </c:pt>
                <c:pt idx="4704">
                  <c:v>0.57370160879629628</c:v>
                </c:pt>
                <c:pt idx="4705">
                  <c:v>0.57370591435185181</c:v>
                </c:pt>
                <c:pt idx="4706">
                  <c:v>0.57371053240740744</c:v>
                </c:pt>
                <c:pt idx="4707">
                  <c:v>0.57371479166666661</c:v>
                </c:pt>
                <c:pt idx="4708">
                  <c:v>0.57371934027777771</c:v>
                </c:pt>
                <c:pt idx="4709">
                  <c:v>0.57372357638888893</c:v>
                </c:pt>
                <c:pt idx="4710">
                  <c:v>0.57372818287037031</c:v>
                </c:pt>
                <c:pt idx="4711">
                  <c:v>0.57373280092592593</c:v>
                </c:pt>
                <c:pt idx="4712">
                  <c:v>0.57373739583333327</c:v>
                </c:pt>
                <c:pt idx="4713">
                  <c:v>0.57374180555555554</c:v>
                </c:pt>
                <c:pt idx="4714">
                  <c:v>0.57374600694444444</c:v>
                </c:pt>
                <c:pt idx="4715">
                  <c:v>0.57374997685185181</c:v>
                </c:pt>
                <c:pt idx="4716">
                  <c:v>0.57375641203703698</c:v>
                </c:pt>
                <c:pt idx="4717">
                  <c:v>0.57376063657407406</c:v>
                </c:pt>
                <c:pt idx="4718">
                  <c:v>0.57376527777777775</c:v>
                </c:pt>
                <c:pt idx="4719">
                  <c:v>0.57376967592592598</c:v>
                </c:pt>
                <c:pt idx="4720">
                  <c:v>0.57377439814814812</c:v>
                </c:pt>
                <c:pt idx="4721">
                  <c:v>0.57377888888888895</c:v>
                </c:pt>
                <c:pt idx="4722">
                  <c:v>0.57378334490740734</c:v>
                </c:pt>
                <c:pt idx="4723">
                  <c:v>0.57378761574074078</c:v>
                </c:pt>
                <c:pt idx="4724">
                  <c:v>0.57379231481481485</c:v>
                </c:pt>
                <c:pt idx="4725">
                  <c:v>0.57379685185185181</c:v>
                </c:pt>
                <c:pt idx="4726">
                  <c:v>0.57380126157407407</c:v>
                </c:pt>
                <c:pt idx="4727">
                  <c:v>0.5738052199074074</c:v>
                </c:pt>
                <c:pt idx="4728">
                  <c:v>0.57380945601851852</c:v>
                </c:pt>
                <c:pt idx="4729">
                  <c:v>0.5738138078703704</c:v>
                </c:pt>
                <c:pt idx="4730">
                  <c:v>0.57381799768518515</c:v>
                </c:pt>
                <c:pt idx="4731">
                  <c:v>0.57382196759259252</c:v>
                </c:pt>
                <c:pt idx="4732">
                  <c:v>0.57382626157407401</c:v>
                </c:pt>
                <c:pt idx="4733">
                  <c:v>0.57383023148148149</c:v>
                </c:pt>
                <c:pt idx="4734">
                  <c:v>0.57383429398148145</c:v>
                </c:pt>
                <c:pt idx="4735">
                  <c:v>0.57383844907407411</c:v>
                </c:pt>
                <c:pt idx="4736">
                  <c:v>0.57384254629629627</c:v>
                </c:pt>
                <c:pt idx="4737">
                  <c:v>0.57384670138888894</c:v>
                </c:pt>
                <c:pt idx="4738">
                  <c:v>0.57385384259259264</c:v>
                </c:pt>
                <c:pt idx="4739">
                  <c:v>0.57385834490740739</c:v>
                </c:pt>
                <c:pt idx="4740">
                  <c:v>0.57386287037037043</c:v>
                </c:pt>
                <c:pt idx="4741">
                  <c:v>0.57386739583333335</c:v>
                </c:pt>
                <c:pt idx="4742">
                  <c:v>0.57387193287037042</c:v>
                </c:pt>
                <c:pt idx="4743">
                  <c:v>0.57387627314814815</c:v>
                </c:pt>
                <c:pt idx="4744">
                  <c:v>0.57388068287037031</c:v>
                </c:pt>
                <c:pt idx="4745">
                  <c:v>0.57388509259259257</c:v>
                </c:pt>
                <c:pt idx="4746">
                  <c:v>0.57388959490740743</c:v>
                </c:pt>
                <c:pt idx="4747">
                  <c:v>0.57389406249999997</c:v>
                </c:pt>
                <c:pt idx="4748">
                  <c:v>0.57389848379629627</c:v>
                </c:pt>
                <c:pt idx="4749">
                  <c:v>0.57390287037037035</c:v>
                </c:pt>
                <c:pt idx="4750">
                  <c:v>0.57390744212962963</c:v>
                </c:pt>
                <c:pt idx="4751">
                  <c:v>0.57391145833333335</c:v>
                </c:pt>
                <c:pt idx="4752">
                  <c:v>0.57391555555555562</c:v>
                </c:pt>
                <c:pt idx="4753">
                  <c:v>0.57391967592592585</c:v>
                </c:pt>
                <c:pt idx="4754">
                  <c:v>0.57392394675925928</c:v>
                </c:pt>
                <c:pt idx="4755">
                  <c:v>0.57392828703703702</c:v>
                </c:pt>
                <c:pt idx="4756">
                  <c:v>0.57393274305555553</c:v>
                </c:pt>
                <c:pt idx="4757">
                  <c:v>0.57393714120370365</c:v>
                </c:pt>
                <c:pt idx="4758">
                  <c:v>0.57394194444444446</c:v>
                </c:pt>
                <c:pt idx="4759">
                  <c:v>0.57394627314814817</c:v>
                </c:pt>
                <c:pt idx="4760">
                  <c:v>0.57395379629629628</c:v>
                </c:pt>
                <c:pt idx="4761">
                  <c:v>0.57395814814814816</c:v>
                </c:pt>
                <c:pt idx="4762">
                  <c:v>0.57396288194444445</c:v>
                </c:pt>
                <c:pt idx="4763">
                  <c:v>0.57396718749999998</c:v>
                </c:pt>
                <c:pt idx="4764">
                  <c:v>0.57397156250000003</c:v>
                </c:pt>
                <c:pt idx="4765">
                  <c:v>0.57397554398148143</c:v>
                </c:pt>
                <c:pt idx="4766">
                  <c:v>0.57397981481481486</c:v>
                </c:pt>
                <c:pt idx="4767">
                  <c:v>0.57398383101851846</c:v>
                </c:pt>
                <c:pt idx="4768">
                  <c:v>0.57398850694444448</c:v>
                </c:pt>
                <c:pt idx="4769">
                  <c:v>0.5739927777777778</c:v>
                </c:pt>
                <c:pt idx="4770">
                  <c:v>0.57399731481481486</c:v>
                </c:pt>
                <c:pt idx="4771">
                  <c:v>0.57400166666666663</c:v>
                </c:pt>
                <c:pt idx="4772">
                  <c:v>0.57400626157407408</c:v>
                </c:pt>
                <c:pt idx="4773">
                  <c:v>0.57401047453703702</c:v>
                </c:pt>
                <c:pt idx="4774">
                  <c:v>0.57401497685185188</c:v>
                </c:pt>
                <c:pt idx="4775">
                  <c:v>0.57401920138888884</c:v>
                </c:pt>
                <c:pt idx="4776">
                  <c:v>0.57402384259259265</c:v>
                </c:pt>
                <c:pt idx="4777">
                  <c:v>0.57402805555555558</c:v>
                </c:pt>
                <c:pt idx="4778">
                  <c:v>0.57403223379629631</c:v>
                </c:pt>
                <c:pt idx="4779">
                  <c:v>0.57403616898148146</c:v>
                </c:pt>
                <c:pt idx="4780">
                  <c:v>0.57404037037037037</c:v>
                </c:pt>
                <c:pt idx="4781">
                  <c:v>0.57404449074074071</c:v>
                </c:pt>
                <c:pt idx="4782">
                  <c:v>0.57405115740740742</c:v>
                </c:pt>
                <c:pt idx="4783">
                  <c:v>0.57405520833333334</c:v>
                </c:pt>
                <c:pt idx="4784">
                  <c:v>0.57405931712962965</c:v>
                </c:pt>
                <c:pt idx="4785">
                  <c:v>0.57406339120370375</c:v>
                </c:pt>
                <c:pt idx="4786">
                  <c:v>0.57406760416666669</c:v>
                </c:pt>
                <c:pt idx="4787">
                  <c:v>0.57407152777777781</c:v>
                </c:pt>
                <c:pt idx="4788">
                  <c:v>0.57407609953703698</c:v>
                </c:pt>
                <c:pt idx="4789">
                  <c:v>0.57408054398148145</c:v>
                </c:pt>
                <c:pt idx="4790">
                  <c:v>0.57408505787037034</c:v>
                </c:pt>
                <c:pt idx="4791">
                  <c:v>0.57408936342592598</c:v>
                </c:pt>
                <c:pt idx="4792">
                  <c:v>0.57409405092592591</c:v>
                </c:pt>
                <c:pt idx="4793">
                  <c:v>0.57409873842592596</c:v>
                </c:pt>
                <c:pt idx="4794">
                  <c:v>0.57410339120370368</c:v>
                </c:pt>
                <c:pt idx="4795">
                  <c:v>0.57410771990740739</c:v>
                </c:pt>
                <c:pt idx="4796">
                  <c:v>0.57411214120370369</c:v>
                </c:pt>
                <c:pt idx="4797">
                  <c:v>0.57411648148148153</c:v>
                </c:pt>
                <c:pt idx="4798">
                  <c:v>0.57412091435185186</c:v>
                </c:pt>
                <c:pt idx="4799">
                  <c:v>0.57412516203703701</c:v>
                </c:pt>
                <c:pt idx="4800">
                  <c:v>0.57412957175925927</c:v>
                </c:pt>
                <c:pt idx="4801">
                  <c:v>0.57413376157407414</c:v>
                </c:pt>
                <c:pt idx="4802">
                  <c:v>0.57413788194444437</c:v>
                </c:pt>
                <c:pt idx="4803">
                  <c:v>0.57414192129629626</c:v>
                </c:pt>
                <c:pt idx="4804">
                  <c:v>0.57414603009259257</c:v>
                </c:pt>
                <c:pt idx="4805">
                  <c:v>0.57415277777777785</c:v>
                </c:pt>
                <c:pt idx="4806">
                  <c:v>0.57415732638888894</c:v>
                </c:pt>
                <c:pt idx="4807">
                  <c:v>0.57416188657407408</c:v>
                </c:pt>
                <c:pt idx="4808">
                  <c:v>0.57416616898148154</c:v>
                </c:pt>
                <c:pt idx="4809">
                  <c:v>0.57417075231481485</c:v>
                </c:pt>
                <c:pt idx="4810">
                  <c:v>0.57417497685185181</c:v>
                </c:pt>
                <c:pt idx="4811">
                  <c:v>0.57417956018518523</c:v>
                </c:pt>
                <c:pt idx="4812">
                  <c:v>0.57418393518518518</c:v>
                </c:pt>
                <c:pt idx="4813">
                  <c:v>0.57418841435185186</c:v>
                </c:pt>
                <c:pt idx="4814">
                  <c:v>0.57419274305555557</c:v>
                </c:pt>
                <c:pt idx="4815">
                  <c:v>0.5741970833333333</c:v>
                </c:pt>
                <c:pt idx="4816">
                  <c:v>0.57420118055555558</c:v>
                </c:pt>
                <c:pt idx="4817">
                  <c:v>0.57420531250000006</c:v>
                </c:pt>
                <c:pt idx="4818">
                  <c:v>0.57420929398148146</c:v>
                </c:pt>
                <c:pt idx="4819">
                  <c:v>0.5742138194444445</c:v>
                </c:pt>
                <c:pt idx="4820">
                  <c:v>0.57421820601851847</c:v>
                </c:pt>
                <c:pt idx="4821">
                  <c:v>0.57422251157407411</c:v>
                </c:pt>
                <c:pt idx="4822">
                  <c:v>0.57422680555555561</c:v>
                </c:pt>
                <c:pt idx="4823">
                  <c:v>0.57423127314814815</c:v>
                </c:pt>
                <c:pt idx="4824">
                  <c:v>0.57423556712962964</c:v>
                </c:pt>
                <c:pt idx="4825">
                  <c:v>0.57424005787037036</c:v>
                </c:pt>
                <c:pt idx="4826">
                  <c:v>0.57424428240740744</c:v>
                </c:pt>
                <c:pt idx="4827">
                  <c:v>0.574251412037037</c:v>
                </c:pt>
                <c:pt idx="4828">
                  <c:v>0.57425553240740734</c:v>
                </c:pt>
                <c:pt idx="4829">
                  <c:v>0.57425958333333338</c:v>
                </c:pt>
                <c:pt idx="4830">
                  <c:v>0.57426369212962969</c:v>
                </c:pt>
                <c:pt idx="4831">
                  <c:v>0.57426769675925926</c:v>
                </c:pt>
                <c:pt idx="4832">
                  <c:v>0.57427178240740739</c:v>
                </c:pt>
                <c:pt idx="4833">
                  <c:v>0.57427593750000006</c:v>
                </c:pt>
                <c:pt idx="4834">
                  <c:v>0.57427989583333339</c:v>
                </c:pt>
                <c:pt idx="4835">
                  <c:v>0.5742840393518519</c:v>
                </c:pt>
                <c:pt idx="4836">
                  <c:v>0.57428804398148148</c:v>
                </c:pt>
                <c:pt idx="4837">
                  <c:v>0.57429216435185182</c:v>
                </c:pt>
                <c:pt idx="4838">
                  <c:v>0.57429614583333333</c:v>
                </c:pt>
                <c:pt idx="4839">
                  <c:v>0.57430030092592588</c:v>
                </c:pt>
                <c:pt idx="4840">
                  <c:v>0.57430462962962958</c:v>
                </c:pt>
                <c:pt idx="4841">
                  <c:v>0.57430912037037041</c:v>
                </c:pt>
                <c:pt idx="4842">
                  <c:v>0.5743137615740741</c:v>
                </c:pt>
                <c:pt idx="4843">
                  <c:v>0.57431836805555558</c:v>
                </c:pt>
                <c:pt idx="4844">
                  <c:v>0.5743228587962963</c:v>
                </c:pt>
                <c:pt idx="4845">
                  <c:v>0.5743273148148148</c:v>
                </c:pt>
                <c:pt idx="4846">
                  <c:v>0.57433165509259265</c:v>
                </c:pt>
                <c:pt idx="4847">
                  <c:v>0.57433627314814817</c:v>
                </c:pt>
                <c:pt idx="4848">
                  <c:v>0.57434063657407408</c:v>
                </c:pt>
                <c:pt idx="4849">
                  <c:v>0.57434776620370365</c:v>
                </c:pt>
                <c:pt idx="4850">
                  <c:v>0.57435204861111111</c:v>
                </c:pt>
                <c:pt idx="4851">
                  <c:v>0.57435651620370376</c:v>
                </c:pt>
                <c:pt idx="4852">
                  <c:v>0.57436053240740736</c:v>
                </c:pt>
                <c:pt idx="4853">
                  <c:v>0.57436473379629627</c:v>
                </c:pt>
                <c:pt idx="4854">
                  <c:v>0.57436874999999998</c:v>
                </c:pt>
                <c:pt idx="4855">
                  <c:v>0.57437284722222215</c:v>
                </c:pt>
                <c:pt idx="4856">
                  <c:v>0.57437730324074077</c:v>
                </c:pt>
                <c:pt idx="4857">
                  <c:v>0.57438190972222225</c:v>
                </c:pt>
                <c:pt idx="4858">
                  <c:v>0.57438627314814816</c:v>
                </c:pt>
                <c:pt idx="4859">
                  <c:v>0.57439081018518523</c:v>
                </c:pt>
                <c:pt idx="4860">
                  <c:v>0.57439521990740738</c:v>
                </c:pt>
                <c:pt idx="4861">
                  <c:v>0.57439991898148146</c:v>
                </c:pt>
                <c:pt idx="4862">
                  <c:v>0.57440430555555555</c:v>
                </c:pt>
                <c:pt idx="4863">
                  <c:v>0.57440875000000002</c:v>
                </c:pt>
                <c:pt idx="4864">
                  <c:v>0.57441318287037035</c:v>
                </c:pt>
                <c:pt idx="4865">
                  <c:v>0.57441784722222222</c:v>
                </c:pt>
                <c:pt idx="4866">
                  <c:v>0.57442195601851853</c:v>
                </c:pt>
                <c:pt idx="4867">
                  <c:v>0.57442609953703705</c:v>
                </c:pt>
                <c:pt idx="4868">
                  <c:v>0.5744301273148148</c:v>
                </c:pt>
                <c:pt idx="4869">
                  <c:v>0.57443439814814812</c:v>
                </c:pt>
                <c:pt idx="4870">
                  <c:v>0.57443878472222221</c:v>
                </c:pt>
                <c:pt idx="4871">
                  <c:v>0.57444614583333331</c:v>
                </c:pt>
                <c:pt idx="4872">
                  <c:v>0.57445046296296298</c:v>
                </c:pt>
                <c:pt idx="4873">
                  <c:v>0.57445503472222226</c:v>
                </c:pt>
                <c:pt idx="4874">
                  <c:v>0.57445947916666673</c:v>
                </c:pt>
                <c:pt idx="4875">
                  <c:v>0.57446421296296302</c:v>
                </c:pt>
                <c:pt idx="4876">
                  <c:v>0.57446880787037036</c:v>
                </c:pt>
                <c:pt idx="4877">
                  <c:v>0.57447341435185184</c:v>
                </c:pt>
                <c:pt idx="4878">
                  <c:v>0.57447799768518515</c:v>
                </c:pt>
                <c:pt idx="4879">
                  <c:v>0.57448225694444444</c:v>
                </c:pt>
                <c:pt idx="4880">
                  <c:v>0.57448662037037035</c:v>
                </c:pt>
                <c:pt idx="4881">
                  <c:v>0.57449090277777781</c:v>
                </c:pt>
                <c:pt idx="4882">
                  <c:v>0.57449521990740737</c:v>
                </c:pt>
                <c:pt idx="4883">
                  <c:v>0.57449949074074069</c:v>
                </c:pt>
                <c:pt idx="4884">
                  <c:v>0.57450387731481478</c:v>
                </c:pt>
                <c:pt idx="4885">
                  <c:v>0.57450811342592589</c:v>
                </c:pt>
                <c:pt idx="4886">
                  <c:v>0.57451236111111115</c:v>
                </c:pt>
                <c:pt idx="4887">
                  <c:v>0.57451658564814811</c:v>
                </c:pt>
                <c:pt idx="4888">
                  <c:v>0.57452083333333337</c:v>
                </c:pt>
                <c:pt idx="4889">
                  <c:v>0.57452521990740746</c:v>
                </c:pt>
                <c:pt idx="4890">
                  <c:v>0.57452982638888883</c:v>
                </c:pt>
                <c:pt idx="4891">
                  <c:v>0.57453446759259263</c:v>
                </c:pt>
                <c:pt idx="4892">
                  <c:v>0.57453909722222229</c:v>
                </c:pt>
                <c:pt idx="4893">
                  <c:v>0.57454650462962964</c:v>
                </c:pt>
                <c:pt idx="4894">
                  <c:v>0.57455121527777775</c:v>
                </c:pt>
                <c:pt idx="4895">
                  <c:v>0.57455592592592597</c:v>
                </c:pt>
                <c:pt idx="4896">
                  <c:v>0.57456049768518513</c:v>
                </c:pt>
                <c:pt idx="4897">
                  <c:v>0.57456526620370374</c:v>
                </c:pt>
                <c:pt idx="4898">
                  <c:v>0.57456989583333329</c:v>
                </c:pt>
                <c:pt idx="4899">
                  <c:v>0.5745744791666666</c:v>
                </c:pt>
                <c:pt idx="4900">
                  <c:v>0.57457908564814819</c:v>
                </c:pt>
                <c:pt idx="4901">
                  <c:v>0.5745835416666667</c:v>
                </c:pt>
                <c:pt idx="4902">
                  <c:v>0.57458783564814808</c:v>
                </c:pt>
                <c:pt idx="4903">
                  <c:v>0.5745920717592593</c:v>
                </c:pt>
                <c:pt idx="4904">
                  <c:v>0.5745963657407408</c:v>
                </c:pt>
                <c:pt idx="4905">
                  <c:v>0.57460071759259257</c:v>
                </c:pt>
                <c:pt idx="4906">
                  <c:v>0.57460525462962964</c:v>
                </c:pt>
                <c:pt idx="4907">
                  <c:v>0.57460981481481477</c:v>
                </c:pt>
                <c:pt idx="4908">
                  <c:v>0.57461440972222222</c:v>
                </c:pt>
                <c:pt idx="4909">
                  <c:v>0.5746191087962963</c:v>
                </c:pt>
                <c:pt idx="4910">
                  <c:v>0.57462362268518519</c:v>
                </c:pt>
                <c:pt idx="4911">
                  <c:v>0.5746283333333333</c:v>
                </c:pt>
                <c:pt idx="4912">
                  <c:v>0.57463282407407401</c:v>
                </c:pt>
                <c:pt idx="4913">
                  <c:v>0.57463748842592588</c:v>
                </c:pt>
                <c:pt idx="4914">
                  <c:v>0.57464197916666671</c:v>
                </c:pt>
                <c:pt idx="4915">
                  <c:v>0.57464859953703706</c:v>
                </c:pt>
                <c:pt idx="4916">
                  <c:v>0.57465276620370365</c:v>
                </c:pt>
                <c:pt idx="4917">
                  <c:v>0.5746571412037037</c:v>
                </c:pt>
                <c:pt idx="4918">
                  <c:v>0.5746613078703704</c:v>
                </c:pt>
                <c:pt idx="4919">
                  <c:v>0.57466604166666668</c:v>
                </c:pt>
                <c:pt idx="4920">
                  <c:v>0.57467057870370375</c:v>
                </c:pt>
                <c:pt idx="4921">
                  <c:v>0.57467519675925927</c:v>
                </c:pt>
                <c:pt idx="4922">
                  <c:v>0.57467976851851854</c:v>
                </c:pt>
                <c:pt idx="4923">
                  <c:v>0.57468471064814819</c:v>
                </c:pt>
                <c:pt idx="4924">
                  <c:v>0.57468936342592591</c:v>
                </c:pt>
                <c:pt idx="4925">
                  <c:v>0.57469395833333337</c:v>
                </c:pt>
                <c:pt idx="4926">
                  <c:v>0.57469844907407408</c:v>
                </c:pt>
                <c:pt idx="4927">
                  <c:v>0.57470299768518518</c:v>
                </c:pt>
                <c:pt idx="4928">
                  <c:v>0.57470723379629629</c:v>
                </c:pt>
                <c:pt idx="4929">
                  <c:v>0.57471150462962961</c:v>
                </c:pt>
                <c:pt idx="4930">
                  <c:v>0.5747156712962963</c:v>
                </c:pt>
                <c:pt idx="4931">
                  <c:v>0.57471982638888885</c:v>
                </c:pt>
                <c:pt idx="4932">
                  <c:v>0.57472407407407411</c:v>
                </c:pt>
                <c:pt idx="4933">
                  <c:v>0.57472824074074069</c:v>
                </c:pt>
                <c:pt idx="4934">
                  <c:v>0.57473226851851855</c:v>
                </c:pt>
                <c:pt idx="4935">
                  <c:v>0.57473643518518525</c:v>
                </c:pt>
                <c:pt idx="4936">
                  <c:v>0.57474056712962962</c:v>
                </c:pt>
                <c:pt idx="4937">
                  <c:v>0.57474702546296297</c:v>
                </c:pt>
                <c:pt idx="4938">
                  <c:v>0.57475112268518525</c:v>
                </c:pt>
                <c:pt idx="4939">
                  <c:v>0.57475563657407414</c:v>
                </c:pt>
                <c:pt idx="4940">
                  <c:v>0.57475998842592591</c:v>
                </c:pt>
                <c:pt idx="4941">
                  <c:v>0.57476459490740739</c:v>
                </c:pt>
                <c:pt idx="4942">
                  <c:v>0.57476912037037031</c:v>
                </c:pt>
                <c:pt idx="4943">
                  <c:v>0.5747736342592592</c:v>
                </c:pt>
                <c:pt idx="4944">
                  <c:v>0.57477795138888887</c:v>
                </c:pt>
                <c:pt idx="4945">
                  <c:v>0.57478262731481478</c:v>
                </c:pt>
                <c:pt idx="4946">
                  <c:v>0.57478717592592588</c:v>
                </c:pt>
                <c:pt idx="4947">
                  <c:v>0.57479158564814814</c:v>
                </c:pt>
                <c:pt idx="4948">
                  <c:v>0.57479585648148146</c:v>
                </c:pt>
                <c:pt idx="4949">
                  <c:v>0.5748005092592593</c:v>
                </c:pt>
                <c:pt idx="4950">
                  <c:v>0.57480503472222222</c:v>
                </c:pt>
                <c:pt idx="4951">
                  <c:v>0.57480937499999996</c:v>
                </c:pt>
                <c:pt idx="4952">
                  <c:v>0.5748133680555555</c:v>
                </c:pt>
                <c:pt idx="4953">
                  <c:v>0.57481760416666672</c:v>
                </c:pt>
                <c:pt idx="4954">
                  <c:v>0.57482179398148148</c:v>
                </c:pt>
                <c:pt idx="4955">
                  <c:v>0.57482590277777779</c:v>
                </c:pt>
                <c:pt idx="4956">
                  <c:v>0.57483041666666668</c:v>
                </c:pt>
                <c:pt idx="4957">
                  <c:v>0.57483508101851855</c:v>
                </c:pt>
                <c:pt idx="4958">
                  <c:v>0.57484247685185186</c:v>
                </c:pt>
                <c:pt idx="4959">
                  <c:v>0.57484692129629633</c:v>
                </c:pt>
                <c:pt idx="4960">
                  <c:v>0.57485157407407406</c:v>
                </c:pt>
                <c:pt idx="4961">
                  <c:v>0.57485618055555554</c:v>
                </c:pt>
                <c:pt idx="4962">
                  <c:v>0.5748605555555556</c:v>
                </c:pt>
                <c:pt idx="4963">
                  <c:v>0.57486508101851852</c:v>
                </c:pt>
                <c:pt idx="4964">
                  <c:v>0.57486945601851847</c:v>
                </c:pt>
                <c:pt idx="4965">
                  <c:v>0.57487358796296295</c:v>
                </c:pt>
                <c:pt idx="4966">
                  <c:v>0.57487777777777771</c:v>
                </c:pt>
                <c:pt idx="4967">
                  <c:v>0.57488184027777778</c:v>
                </c:pt>
                <c:pt idx="4968">
                  <c:v>0.57488614583333331</c:v>
                </c:pt>
                <c:pt idx="4969">
                  <c:v>0.57489060185185192</c:v>
                </c:pt>
                <c:pt idx="4970">
                  <c:v>0.57489521990740744</c:v>
                </c:pt>
                <c:pt idx="4971">
                  <c:v>0.57489945601851855</c:v>
                </c:pt>
                <c:pt idx="4972">
                  <c:v>0.5749041782407408</c:v>
                </c:pt>
                <c:pt idx="4973">
                  <c:v>0.57490876157407411</c:v>
                </c:pt>
                <c:pt idx="4974">
                  <c:v>0.57491328703703704</c:v>
                </c:pt>
                <c:pt idx="4975">
                  <c:v>0.57491783564814813</c:v>
                </c:pt>
                <c:pt idx="4976">
                  <c:v>0.57492216435185184</c:v>
                </c:pt>
                <c:pt idx="4977">
                  <c:v>0.57493013888888889</c:v>
                </c:pt>
                <c:pt idx="4978">
                  <c:v>0.57493421296296299</c:v>
                </c:pt>
                <c:pt idx="4979">
                  <c:v>0.57493848379629631</c:v>
                </c:pt>
                <c:pt idx="4980">
                  <c:v>0.57494267361111107</c:v>
                </c:pt>
                <c:pt idx="4981">
                  <c:v>0.57494667824074075</c:v>
                </c:pt>
                <c:pt idx="4982">
                  <c:v>0.57495094907407407</c:v>
                </c:pt>
                <c:pt idx="4983">
                  <c:v>0.57495515046296297</c:v>
                </c:pt>
                <c:pt idx="4984">
                  <c:v>0.57495935185185187</c:v>
                </c:pt>
                <c:pt idx="4985">
                  <c:v>0.57496332175925924</c:v>
                </c:pt>
                <c:pt idx="4986">
                  <c:v>0.57496756944444438</c:v>
                </c:pt>
                <c:pt idx="4987">
                  <c:v>0.57497179398148146</c:v>
                </c:pt>
                <c:pt idx="4988">
                  <c:v>0.57497593749999998</c:v>
                </c:pt>
                <c:pt idx="4989">
                  <c:v>0.57498049768518522</c:v>
                </c:pt>
                <c:pt idx="4990">
                  <c:v>0.57498506944444439</c:v>
                </c:pt>
                <c:pt idx="4991">
                  <c:v>0.57498966435185184</c:v>
                </c:pt>
                <c:pt idx="4992">
                  <c:v>0.57499413194444438</c:v>
                </c:pt>
                <c:pt idx="4993">
                  <c:v>0.57499846064814808</c:v>
                </c:pt>
                <c:pt idx="4994">
                  <c:v>0.57500318287037044</c:v>
                </c:pt>
                <c:pt idx="4995">
                  <c:v>0.57500774305555558</c:v>
                </c:pt>
                <c:pt idx="4996">
                  <c:v>0.5750150810185185</c:v>
                </c:pt>
                <c:pt idx="4997">
                  <c:v>0.57501939814814818</c:v>
                </c:pt>
                <c:pt idx="4998">
                  <c:v>0.57502386574074071</c:v>
                </c:pt>
                <c:pt idx="4999">
                  <c:v>0.57502851851851855</c:v>
                </c:pt>
                <c:pt idx="5000">
                  <c:v>0.57503304398148147</c:v>
                </c:pt>
                <c:pt idx="5001">
                  <c:v>0.57503729166666673</c:v>
                </c:pt>
                <c:pt idx="5002">
                  <c:v>0.57504131944444448</c:v>
                </c:pt>
                <c:pt idx="5003">
                  <c:v>0.57504548611111106</c:v>
                </c:pt>
                <c:pt idx="5004">
                  <c:v>0.57504962962962958</c:v>
                </c:pt>
                <c:pt idx="5005">
                  <c:v>0.57505400462962963</c:v>
                </c:pt>
                <c:pt idx="5006">
                  <c:v>0.57505873842592592</c:v>
                </c:pt>
                <c:pt idx="5007">
                  <c:v>0.57506312500000001</c:v>
                </c:pt>
                <c:pt idx="5008">
                  <c:v>0.5750678935185185</c:v>
                </c:pt>
                <c:pt idx="5009">
                  <c:v>0.57507248842592595</c:v>
                </c:pt>
                <c:pt idx="5010">
                  <c:v>0.57507712962962965</c:v>
                </c:pt>
                <c:pt idx="5011">
                  <c:v>0.57508202546296294</c:v>
                </c:pt>
                <c:pt idx="5012">
                  <c:v>0.57508644675925924</c:v>
                </c:pt>
                <c:pt idx="5013">
                  <c:v>0.57509129629629629</c:v>
                </c:pt>
                <c:pt idx="5014">
                  <c:v>0.57509572916666662</c:v>
                </c:pt>
                <c:pt idx="5015">
                  <c:v>0.5751022569444445</c:v>
                </c:pt>
                <c:pt idx="5016">
                  <c:v>0.57510630787037031</c:v>
                </c:pt>
                <c:pt idx="5017">
                  <c:v>0.5751105671296296</c:v>
                </c:pt>
                <c:pt idx="5018">
                  <c:v>0.57511501157407408</c:v>
                </c:pt>
                <c:pt idx="5019">
                  <c:v>0.57511957175925932</c:v>
                </c:pt>
                <c:pt idx="5020">
                  <c:v>0.5751242129629629</c:v>
                </c:pt>
                <c:pt idx="5021">
                  <c:v>0.57512855324074075</c:v>
                </c:pt>
                <c:pt idx="5022">
                  <c:v>0.57513310185185185</c:v>
                </c:pt>
                <c:pt idx="5023">
                  <c:v>0.57513759259259256</c:v>
                </c:pt>
                <c:pt idx="5024">
                  <c:v>0.57514223379629625</c:v>
                </c:pt>
                <c:pt idx="5025">
                  <c:v>0.57514684027777785</c:v>
                </c:pt>
                <c:pt idx="5026">
                  <c:v>0.57515133101851845</c:v>
                </c:pt>
                <c:pt idx="5027">
                  <c:v>0.5751559259259259</c:v>
                </c:pt>
                <c:pt idx="5028">
                  <c:v>0.57516050925925921</c:v>
                </c:pt>
                <c:pt idx="5029">
                  <c:v>0.57516473379629629</c:v>
                </c:pt>
                <c:pt idx="5030">
                  <c:v>0.57516899305555558</c:v>
                </c:pt>
                <c:pt idx="5031">
                  <c:v>0.57517305555555553</c:v>
                </c:pt>
                <c:pt idx="5032">
                  <c:v>0.57517736111111117</c:v>
                </c:pt>
                <c:pt idx="5033">
                  <c:v>0.57518151620370372</c:v>
                </c:pt>
                <c:pt idx="5034">
                  <c:v>0.5751882060185185</c:v>
                </c:pt>
                <c:pt idx="5035">
                  <c:v>0.57519231481481481</c:v>
                </c:pt>
                <c:pt idx="5036">
                  <c:v>0.57519646990740736</c:v>
                </c:pt>
                <c:pt idx="5037">
                  <c:v>0.57520084490740742</c:v>
                </c:pt>
                <c:pt idx="5038">
                  <c:v>0.57520509259259256</c:v>
                </c:pt>
                <c:pt idx="5039">
                  <c:v>0.57521</c:v>
                </c:pt>
                <c:pt idx="5040">
                  <c:v>0.57521435185185188</c:v>
                </c:pt>
                <c:pt idx="5041">
                  <c:v>0.57521912037037037</c:v>
                </c:pt>
                <c:pt idx="5042">
                  <c:v>0.57522357638888888</c:v>
                </c:pt>
                <c:pt idx="5043">
                  <c:v>0.57522817129629633</c:v>
                </c:pt>
                <c:pt idx="5044">
                  <c:v>0.57523291666666665</c:v>
                </c:pt>
                <c:pt idx="5045">
                  <c:v>0.57523732638888891</c:v>
                </c:pt>
                <c:pt idx="5046">
                  <c:v>0.57524210648148155</c:v>
                </c:pt>
                <c:pt idx="5047">
                  <c:v>0.57524670138888889</c:v>
                </c:pt>
                <c:pt idx="5048">
                  <c:v>0.57525131944444441</c:v>
                </c:pt>
                <c:pt idx="5049">
                  <c:v>0.5752561805555555</c:v>
                </c:pt>
                <c:pt idx="5050">
                  <c:v>0.57526052083333334</c:v>
                </c:pt>
                <c:pt idx="5051">
                  <c:v>0.57526484953703705</c:v>
                </c:pt>
                <c:pt idx="5052">
                  <c:v>0.57526896990740739</c:v>
                </c:pt>
                <c:pt idx="5053">
                  <c:v>0.57527565972222228</c:v>
                </c:pt>
                <c:pt idx="5054">
                  <c:v>0.57528013888888896</c:v>
                </c:pt>
                <c:pt idx="5055">
                  <c:v>0.57528484953703707</c:v>
                </c:pt>
                <c:pt idx="5056">
                  <c:v>0.57528951388888883</c:v>
                </c:pt>
                <c:pt idx="5057">
                  <c:v>0.57529409722222224</c:v>
                </c:pt>
                <c:pt idx="5058">
                  <c:v>0.57529893518518516</c:v>
                </c:pt>
                <c:pt idx="5059">
                  <c:v>0.57530341435185184</c:v>
                </c:pt>
                <c:pt idx="5060">
                  <c:v>0.57530824074074072</c:v>
                </c:pt>
                <c:pt idx="5061">
                  <c:v>0.57531262731481481</c:v>
                </c:pt>
                <c:pt idx="5062">
                  <c:v>0.57531732638888888</c:v>
                </c:pt>
                <c:pt idx="5063">
                  <c:v>0.57532200231481478</c:v>
                </c:pt>
                <c:pt idx="5064">
                  <c:v>0.57532619212962965</c:v>
                </c:pt>
                <c:pt idx="5065">
                  <c:v>0.57533039351851845</c:v>
                </c:pt>
                <c:pt idx="5066">
                  <c:v>0.57533461805555552</c:v>
                </c:pt>
                <c:pt idx="5067">
                  <c:v>0.57533901620370365</c:v>
                </c:pt>
                <c:pt idx="5068">
                  <c:v>0.57534366898148148</c:v>
                </c:pt>
                <c:pt idx="5069">
                  <c:v>0.5753480671296296</c:v>
                </c:pt>
                <c:pt idx="5070">
                  <c:v>0.57535278935185186</c:v>
                </c:pt>
                <c:pt idx="5071">
                  <c:v>0.5753573495370371</c:v>
                </c:pt>
                <c:pt idx="5072">
                  <c:v>0.57536459490740743</c:v>
                </c:pt>
                <c:pt idx="5073">
                  <c:v>0.57536893518518517</c:v>
                </c:pt>
                <c:pt idx="5074">
                  <c:v>0.57537343750000003</c:v>
                </c:pt>
                <c:pt idx="5075">
                  <c:v>0.57537825231481488</c:v>
                </c:pt>
                <c:pt idx="5076">
                  <c:v>0.57538287037037039</c:v>
                </c:pt>
                <c:pt idx="5077">
                  <c:v>0.57538737268518514</c:v>
                </c:pt>
                <c:pt idx="5078">
                  <c:v>0.57539153935185183</c:v>
                </c:pt>
                <c:pt idx="5079">
                  <c:v>0.57539570601851853</c:v>
                </c:pt>
                <c:pt idx="5080">
                  <c:v>0.57539987268518522</c:v>
                </c:pt>
                <c:pt idx="5081">
                  <c:v>0.57540421296296296</c:v>
                </c:pt>
                <c:pt idx="5082">
                  <c:v>0.57540849537037031</c:v>
                </c:pt>
                <c:pt idx="5083">
                  <c:v>0.57541260416666662</c:v>
                </c:pt>
                <c:pt idx="5084">
                  <c:v>0.57541697916666668</c:v>
                </c:pt>
                <c:pt idx="5085">
                  <c:v>0.57542111111111105</c:v>
                </c:pt>
                <c:pt idx="5086">
                  <c:v>0.57542543981481475</c:v>
                </c:pt>
                <c:pt idx="5087">
                  <c:v>0.57542984953703702</c:v>
                </c:pt>
                <c:pt idx="5088">
                  <c:v>0.57543452546296303</c:v>
                </c:pt>
                <c:pt idx="5089">
                  <c:v>0.57543912037037037</c:v>
                </c:pt>
                <c:pt idx="5090">
                  <c:v>0.57544361111111109</c:v>
                </c:pt>
                <c:pt idx="5091">
                  <c:v>0.57545115740740738</c:v>
                </c:pt>
                <c:pt idx="5092">
                  <c:v>0.57545556712962964</c:v>
                </c:pt>
                <c:pt idx="5093">
                  <c:v>0.57546015046296295</c:v>
                </c:pt>
                <c:pt idx="5094">
                  <c:v>0.57546466435185184</c:v>
                </c:pt>
                <c:pt idx="5095">
                  <c:v>0.57546937500000006</c:v>
                </c:pt>
                <c:pt idx="5096">
                  <c:v>0.57547416666666662</c:v>
                </c:pt>
                <c:pt idx="5097">
                  <c:v>0.57547872685185186</c:v>
                </c:pt>
                <c:pt idx="5098">
                  <c:v>0.57548332175925931</c:v>
                </c:pt>
                <c:pt idx="5099">
                  <c:v>0.57548758101851849</c:v>
                </c:pt>
                <c:pt idx="5100">
                  <c:v>0.57549186342592595</c:v>
                </c:pt>
                <c:pt idx="5101">
                  <c:v>0.57549604166666668</c:v>
                </c:pt>
                <c:pt idx="5102">
                  <c:v>0.57550013888888885</c:v>
                </c:pt>
                <c:pt idx="5103">
                  <c:v>0.57550444444444449</c:v>
                </c:pt>
                <c:pt idx="5104">
                  <c:v>0.57550902777777779</c:v>
                </c:pt>
                <c:pt idx="5105">
                  <c:v>0.5755136111111111</c:v>
                </c:pt>
                <c:pt idx="5106">
                  <c:v>0.57551829861111115</c:v>
                </c:pt>
                <c:pt idx="5107">
                  <c:v>0.57552267361111109</c:v>
                </c:pt>
                <c:pt idx="5108">
                  <c:v>0.57552754629629632</c:v>
                </c:pt>
                <c:pt idx="5109">
                  <c:v>0.57553210648148145</c:v>
                </c:pt>
                <c:pt idx="5110">
                  <c:v>0.57553936342592593</c:v>
                </c:pt>
                <c:pt idx="5111">
                  <c:v>0.57554372685185184</c:v>
                </c:pt>
                <c:pt idx="5112">
                  <c:v>0.57554803240740737</c:v>
                </c:pt>
                <c:pt idx="5113">
                  <c:v>0.57555221064814821</c:v>
                </c:pt>
                <c:pt idx="5114">
                  <c:v>0.57555640046296297</c:v>
                </c:pt>
                <c:pt idx="5115">
                  <c:v>0.57556060185185187</c:v>
                </c:pt>
                <c:pt idx="5116">
                  <c:v>0.57556471064814818</c:v>
                </c:pt>
                <c:pt idx="5117">
                  <c:v>0.57556939814814811</c:v>
                </c:pt>
                <c:pt idx="5118">
                  <c:v>0.57557393518518518</c:v>
                </c:pt>
                <c:pt idx="5119">
                  <c:v>0.57557856481481484</c:v>
                </c:pt>
                <c:pt idx="5120">
                  <c:v>0.57558314814814815</c:v>
                </c:pt>
                <c:pt idx="5121">
                  <c:v>0.57558751157407406</c:v>
                </c:pt>
                <c:pt idx="5122">
                  <c:v>0.57559222222222217</c:v>
                </c:pt>
                <c:pt idx="5123">
                  <c:v>0.57559681712962962</c:v>
                </c:pt>
                <c:pt idx="5124">
                  <c:v>0.57560140046296293</c:v>
                </c:pt>
                <c:pt idx="5125">
                  <c:v>0.5756061921296296</c:v>
                </c:pt>
                <c:pt idx="5126">
                  <c:v>0.57561060185185187</c:v>
                </c:pt>
                <c:pt idx="5127">
                  <c:v>0.57561493055555557</c:v>
                </c:pt>
                <c:pt idx="5128">
                  <c:v>0.57561900462962956</c:v>
                </c:pt>
                <c:pt idx="5129">
                  <c:v>0.57562560185185185</c:v>
                </c:pt>
                <c:pt idx="5130">
                  <c:v>0.57562982638888893</c:v>
                </c:pt>
                <c:pt idx="5131">
                  <c:v>0.57563396990740745</c:v>
                </c:pt>
                <c:pt idx="5132">
                  <c:v>0.57563836805555557</c:v>
                </c:pt>
                <c:pt idx="5133">
                  <c:v>0.57564243055555553</c:v>
                </c:pt>
                <c:pt idx="5134">
                  <c:v>0.57564670138888896</c:v>
                </c:pt>
                <c:pt idx="5135">
                  <c:v>0.57565071759259256</c:v>
                </c:pt>
                <c:pt idx="5136">
                  <c:v>0.57565511574074069</c:v>
                </c:pt>
                <c:pt idx="5137">
                  <c:v>0.57565961805555554</c:v>
                </c:pt>
                <c:pt idx="5138">
                  <c:v>0.57566415509259261</c:v>
                </c:pt>
                <c:pt idx="5139">
                  <c:v>0.57566876157407409</c:v>
                </c:pt>
                <c:pt idx="5140">
                  <c:v>0.57567322916666663</c:v>
                </c:pt>
                <c:pt idx="5141">
                  <c:v>0.57567784722222226</c:v>
                </c:pt>
                <c:pt idx="5142">
                  <c:v>0.57568236111111115</c:v>
                </c:pt>
                <c:pt idx="5143">
                  <c:v>0.57568696759259252</c:v>
                </c:pt>
                <c:pt idx="5144">
                  <c:v>0.57569146990740738</c:v>
                </c:pt>
                <c:pt idx="5145">
                  <c:v>0.5756960532407408</c:v>
                </c:pt>
                <c:pt idx="5146">
                  <c:v>0.5757008217592593</c:v>
                </c:pt>
                <c:pt idx="5147">
                  <c:v>0.57570542824074067</c:v>
                </c:pt>
                <c:pt idx="5148">
                  <c:v>0.57571240740740748</c:v>
                </c:pt>
                <c:pt idx="5149">
                  <c:v>0.57571650462962964</c:v>
                </c:pt>
                <c:pt idx="5150">
                  <c:v>0.57572071759259258</c:v>
                </c:pt>
                <c:pt idx="5151">
                  <c:v>0.57572508101851849</c:v>
                </c:pt>
                <c:pt idx="5152">
                  <c:v>0.57572927083333336</c:v>
                </c:pt>
                <c:pt idx="5153">
                  <c:v>0.57573385416666667</c:v>
                </c:pt>
                <c:pt idx="5154">
                  <c:v>0.57573829861111114</c:v>
                </c:pt>
                <c:pt idx="5155">
                  <c:v>0.57574325231481482</c:v>
                </c:pt>
                <c:pt idx="5156">
                  <c:v>0.57574785879629631</c:v>
                </c:pt>
                <c:pt idx="5157">
                  <c:v>0.57575254629629635</c:v>
                </c:pt>
                <c:pt idx="5158">
                  <c:v>0.57575722222222225</c:v>
                </c:pt>
                <c:pt idx="5159">
                  <c:v>0.57576167824074076</c:v>
                </c:pt>
                <c:pt idx="5160">
                  <c:v>0.57576649305555561</c:v>
                </c:pt>
                <c:pt idx="5161">
                  <c:v>0.57577105324074074</c:v>
                </c:pt>
                <c:pt idx="5162">
                  <c:v>0.57577525462962964</c:v>
                </c:pt>
                <c:pt idx="5163">
                  <c:v>0.5757796296296297</c:v>
                </c:pt>
                <c:pt idx="5164">
                  <c:v>0.57578368055555551</c:v>
                </c:pt>
                <c:pt idx="5165">
                  <c:v>0.57578807870370363</c:v>
                </c:pt>
                <c:pt idx="5166">
                  <c:v>0.57579258101851849</c:v>
                </c:pt>
                <c:pt idx="5167">
                  <c:v>0.57579997685185191</c:v>
                </c:pt>
                <c:pt idx="5168">
                  <c:v>0.57580450231481484</c:v>
                </c:pt>
                <c:pt idx="5169">
                  <c:v>0.5758092592592593</c:v>
                </c:pt>
                <c:pt idx="5170">
                  <c:v>0.5758139351851852</c:v>
                </c:pt>
                <c:pt idx="5171">
                  <c:v>0.57581849537037033</c:v>
                </c:pt>
                <c:pt idx="5172">
                  <c:v>0.57582334490740739</c:v>
                </c:pt>
                <c:pt idx="5173">
                  <c:v>0.57582780092592589</c:v>
                </c:pt>
                <c:pt idx="5174">
                  <c:v>0.57583266203703698</c:v>
                </c:pt>
                <c:pt idx="5175">
                  <c:v>0.57583738425925923</c:v>
                </c:pt>
                <c:pt idx="5176">
                  <c:v>0.57584159722222228</c:v>
                </c:pt>
                <c:pt idx="5177">
                  <c:v>0.57584592592592598</c:v>
                </c:pt>
                <c:pt idx="5178">
                  <c:v>0.57585010416666671</c:v>
                </c:pt>
                <c:pt idx="5179">
                  <c:v>0.57585434027777771</c:v>
                </c:pt>
                <c:pt idx="5180">
                  <c:v>0.57585868055555556</c:v>
                </c:pt>
                <c:pt idx="5181">
                  <c:v>0.57586305555555561</c:v>
                </c:pt>
                <c:pt idx="5182">
                  <c:v>0.57586737268518517</c:v>
                </c:pt>
                <c:pt idx="5183">
                  <c:v>0.57587144675925928</c:v>
                </c:pt>
                <c:pt idx="5184">
                  <c:v>0.5758758449074074</c:v>
                </c:pt>
                <c:pt idx="5185">
                  <c:v>0.5758800462962963</c:v>
                </c:pt>
                <c:pt idx="5186">
                  <c:v>0.57588747685185182</c:v>
                </c:pt>
                <c:pt idx="5187">
                  <c:v>0.57589193287037033</c:v>
                </c:pt>
                <c:pt idx="5188">
                  <c:v>0.57589664351851855</c:v>
                </c:pt>
                <c:pt idx="5189">
                  <c:v>0.57590148148148146</c:v>
                </c:pt>
                <c:pt idx="5190">
                  <c:v>0.57590587962962958</c:v>
                </c:pt>
                <c:pt idx="5191">
                  <c:v>0.57591072916666664</c:v>
                </c:pt>
                <c:pt idx="5192">
                  <c:v>0.5759151388888889</c:v>
                </c:pt>
                <c:pt idx="5193">
                  <c:v>0.57591995370370375</c:v>
                </c:pt>
                <c:pt idx="5194">
                  <c:v>0.57592460648148147</c:v>
                </c:pt>
                <c:pt idx="5195">
                  <c:v>0.57592913194444451</c:v>
                </c:pt>
                <c:pt idx="5196">
                  <c:v>0.57593392361111106</c:v>
                </c:pt>
                <c:pt idx="5197">
                  <c:v>0.57593833333333333</c:v>
                </c:pt>
                <c:pt idx="5198">
                  <c:v>0.57594274305555559</c:v>
                </c:pt>
                <c:pt idx="5199">
                  <c:v>0.5759468518518519</c:v>
                </c:pt>
                <c:pt idx="5200">
                  <c:v>0.57595125000000003</c:v>
                </c:pt>
                <c:pt idx="5201">
                  <c:v>0.57595562499999997</c:v>
                </c:pt>
                <c:pt idx="5202">
                  <c:v>0.57596035879629637</c:v>
                </c:pt>
                <c:pt idx="5203">
                  <c:v>0.57596505787037033</c:v>
                </c:pt>
                <c:pt idx="5204">
                  <c:v>0.57596965277777779</c:v>
                </c:pt>
                <c:pt idx="5205">
                  <c:v>0.57597729166666667</c:v>
                </c:pt>
                <c:pt idx="5206">
                  <c:v>0.57598168981481479</c:v>
                </c:pt>
                <c:pt idx="5207">
                  <c:v>0.57598649305555549</c:v>
                </c:pt>
                <c:pt idx="5208">
                  <c:v>0.57599123842592592</c:v>
                </c:pt>
                <c:pt idx="5209">
                  <c:v>0.57599597222222221</c:v>
                </c:pt>
                <c:pt idx="5210">
                  <c:v>0.57600078703703705</c:v>
                </c:pt>
                <c:pt idx="5211">
                  <c:v>0.57600491898148143</c:v>
                </c:pt>
                <c:pt idx="5212">
                  <c:v>0.57600935185185187</c:v>
                </c:pt>
                <c:pt idx="5213">
                  <c:v>0.57601351851851856</c:v>
                </c:pt>
                <c:pt idx="5214">
                  <c:v>0.57601817129629629</c:v>
                </c:pt>
                <c:pt idx="5215">
                  <c:v>0.57602288194444451</c:v>
                </c:pt>
                <c:pt idx="5216">
                  <c:v>0.57602736111111108</c:v>
                </c:pt>
                <c:pt idx="5217">
                  <c:v>0.57603223379629631</c:v>
                </c:pt>
                <c:pt idx="5218">
                  <c:v>0.57603665509259261</c:v>
                </c:pt>
                <c:pt idx="5219">
                  <c:v>0.57604128472222216</c:v>
                </c:pt>
                <c:pt idx="5220">
                  <c:v>0.57604605324074076</c:v>
                </c:pt>
                <c:pt idx="5221">
                  <c:v>0.57605050925925927</c:v>
                </c:pt>
                <c:pt idx="5222">
                  <c:v>0.57605537037037036</c:v>
                </c:pt>
                <c:pt idx="5223">
                  <c:v>0.57605994212962963</c:v>
                </c:pt>
                <c:pt idx="5224">
                  <c:v>0.57606678240740739</c:v>
                </c:pt>
                <c:pt idx="5225">
                  <c:v>0.57607106481481485</c:v>
                </c:pt>
                <c:pt idx="5226">
                  <c:v>0.57607553240740739</c:v>
                </c:pt>
                <c:pt idx="5227">
                  <c:v>0.57607982638888888</c:v>
                </c:pt>
                <c:pt idx="5228">
                  <c:v>0.57608420138888883</c:v>
                </c:pt>
                <c:pt idx="5229">
                  <c:v>0.57608855324074071</c:v>
                </c:pt>
                <c:pt idx="5230">
                  <c:v>0.57609280092592596</c:v>
                </c:pt>
                <c:pt idx="5231">
                  <c:v>0.57609708333333332</c:v>
                </c:pt>
                <c:pt idx="5232">
                  <c:v>0.57610127314814819</c:v>
                </c:pt>
                <c:pt idx="5233">
                  <c:v>0.57610557870370371</c:v>
                </c:pt>
                <c:pt idx="5234">
                  <c:v>0.57611041666666674</c:v>
                </c:pt>
                <c:pt idx="5235">
                  <c:v>0.57611481481481486</c:v>
                </c:pt>
                <c:pt idx="5236">
                  <c:v>0.57611959490740738</c:v>
                </c:pt>
                <c:pt idx="5237">
                  <c:v>0.57612418981481484</c:v>
                </c:pt>
                <c:pt idx="5238">
                  <c:v>0.57612891203703709</c:v>
                </c:pt>
                <c:pt idx="5239">
                  <c:v>0.5761336226851852</c:v>
                </c:pt>
                <c:pt idx="5240">
                  <c:v>0.57613802083333332</c:v>
                </c:pt>
                <c:pt idx="5241">
                  <c:v>0.57614278935185192</c:v>
                </c:pt>
                <c:pt idx="5242">
                  <c:v>0.57614732638888888</c:v>
                </c:pt>
                <c:pt idx="5243">
                  <c:v>0.57615461805555557</c:v>
                </c:pt>
                <c:pt idx="5244">
                  <c:v>0.57615910879629628</c:v>
                </c:pt>
                <c:pt idx="5245">
                  <c:v>0.57616349537037037</c:v>
                </c:pt>
                <c:pt idx="5246">
                  <c:v>0.57616773148148148</c:v>
                </c:pt>
                <c:pt idx="5247">
                  <c:v>0.57617196759259259</c:v>
                </c:pt>
                <c:pt idx="5248">
                  <c:v>0.57617619212962967</c:v>
                </c:pt>
                <c:pt idx="5249">
                  <c:v>0.57618042824074067</c:v>
                </c:pt>
                <c:pt idx="5250">
                  <c:v>0.57618496527777785</c:v>
                </c:pt>
                <c:pt idx="5251">
                  <c:v>0.57618961805555557</c:v>
                </c:pt>
                <c:pt idx="5252">
                  <c:v>0.57619429398148148</c:v>
                </c:pt>
                <c:pt idx="5253">
                  <c:v>0.57619899305555555</c:v>
                </c:pt>
                <c:pt idx="5254">
                  <c:v>0.57620361111111118</c:v>
                </c:pt>
                <c:pt idx="5255">
                  <c:v>0.57620833333333332</c:v>
                </c:pt>
                <c:pt idx="5256">
                  <c:v>0.57621320601851855</c:v>
                </c:pt>
                <c:pt idx="5257">
                  <c:v>0.57621813657407406</c:v>
                </c:pt>
                <c:pt idx="5258">
                  <c:v>0.57622275462962957</c:v>
                </c:pt>
                <c:pt idx="5259">
                  <c:v>0.57622697916666665</c:v>
                </c:pt>
                <c:pt idx="5260">
                  <c:v>0.57623120370370373</c:v>
                </c:pt>
                <c:pt idx="5261">
                  <c:v>0.57623540509259252</c:v>
                </c:pt>
                <c:pt idx="5262">
                  <c:v>0.57624243055555557</c:v>
                </c:pt>
                <c:pt idx="5263">
                  <c:v>0.57624684027777773</c:v>
                </c:pt>
                <c:pt idx="5264">
                  <c:v>0.57625137731481479</c:v>
                </c:pt>
                <c:pt idx="5265">
                  <c:v>0.5762560879629629</c:v>
                </c:pt>
                <c:pt idx="5266">
                  <c:v>0.576260636574074</c:v>
                </c:pt>
                <c:pt idx="5267">
                  <c:v>0.5762654976851852</c:v>
                </c:pt>
                <c:pt idx="5268">
                  <c:v>0.57626996527777774</c:v>
                </c:pt>
                <c:pt idx="5269">
                  <c:v>0.57627467592592596</c:v>
                </c:pt>
                <c:pt idx="5270">
                  <c:v>0.5762792708333333</c:v>
                </c:pt>
                <c:pt idx="5271">
                  <c:v>0.57628393518518517</c:v>
                </c:pt>
                <c:pt idx="5272">
                  <c:v>0.57628879629629626</c:v>
                </c:pt>
                <c:pt idx="5273">
                  <c:v>0.57629290509259257</c:v>
                </c:pt>
                <c:pt idx="5274">
                  <c:v>0.57629737268518522</c:v>
                </c:pt>
                <c:pt idx="5275">
                  <c:v>0.57630149305555556</c:v>
                </c:pt>
                <c:pt idx="5276">
                  <c:v>0.57630582175925926</c:v>
                </c:pt>
                <c:pt idx="5277">
                  <c:v>0.57631018518518518</c:v>
                </c:pt>
                <c:pt idx="5278">
                  <c:v>0.57631435185185187</c:v>
                </c:pt>
                <c:pt idx="5279">
                  <c:v>0.57631857638888884</c:v>
                </c:pt>
                <c:pt idx="5280">
                  <c:v>0.57632282407407409</c:v>
                </c:pt>
                <c:pt idx="5281">
                  <c:v>0.57632936342592589</c:v>
                </c:pt>
                <c:pt idx="5282">
                  <c:v>0.57633376157407412</c:v>
                </c:pt>
                <c:pt idx="5283">
                  <c:v>0.57633847222222223</c:v>
                </c:pt>
                <c:pt idx="5284">
                  <c:v>0.57634296296296295</c:v>
                </c:pt>
                <c:pt idx="5285">
                  <c:v>0.5763475578703704</c:v>
                </c:pt>
                <c:pt idx="5286">
                  <c:v>0.57635246527777773</c:v>
                </c:pt>
                <c:pt idx="5287">
                  <c:v>0.57635689814814817</c:v>
                </c:pt>
                <c:pt idx="5288">
                  <c:v>0.57636160879629628</c:v>
                </c:pt>
                <c:pt idx="5289">
                  <c:v>0.57636613425925931</c:v>
                </c:pt>
                <c:pt idx="5290">
                  <c:v>0.57637081018518521</c:v>
                </c:pt>
                <c:pt idx="5291">
                  <c:v>0.57637549768518526</c:v>
                </c:pt>
                <c:pt idx="5292">
                  <c:v>0.57637993055555559</c:v>
                </c:pt>
                <c:pt idx="5293">
                  <c:v>0.57638458333333331</c:v>
                </c:pt>
                <c:pt idx="5294">
                  <c:v>0.57638892361111116</c:v>
                </c:pt>
                <c:pt idx="5295">
                  <c:v>0.57639337962962967</c:v>
                </c:pt>
                <c:pt idx="5296">
                  <c:v>0.57639775462962961</c:v>
                </c:pt>
                <c:pt idx="5297">
                  <c:v>0.57640202546296293</c:v>
                </c:pt>
                <c:pt idx="5298">
                  <c:v>0.57640642361111116</c:v>
                </c:pt>
                <c:pt idx="5299">
                  <c:v>0.57641109953703706</c:v>
                </c:pt>
                <c:pt idx="5300">
                  <c:v>0.57641864583333335</c:v>
                </c:pt>
                <c:pt idx="5301">
                  <c:v>0.57642325231481484</c:v>
                </c:pt>
                <c:pt idx="5302">
                  <c:v>0.57642807870370372</c:v>
                </c:pt>
                <c:pt idx="5303">
                  <c:v>0.57643277777777779</c:v>
                </c:pt>
                <c:pt idx="5304">
                  <c:v>0.57643728009259265</c:v>
                </c:pt>
                <c:pt idx="5305">
                  <c:v>0.57644219907407412</c:v>
                </c:pt>
                <c:pt idx="5306">
                  <c:v>0.57644670138888887</c:v>
                </c:pt>
                <c:pt idx="5307">
                  <c:v>0.57645140046296295</c:v>
                </c:pt>
                <c:pt idx="5308">
                  <c:v>0.57645549768518511</c:v>
                </c:pt>
                <c:pt idx="5309">
                  <c:v>0.57645983796296296</c:v>
                </c:pt>
                <c:pt idx="5310">
                  <c:v>0.57646410879629628</c:v>
                </c:pt>
                <c:pt idx="5311">
                  <c:v>0.576468599537037</c:v>
                </c:pt>
                <c:pt idx="5312">
                  <c:v>0.57647329861111107</c:v>
                </c:pt>
                <c:pt idx="5313">
                  <c:v>0.57647777777777776</c:v>
                </c:pt>
                <c:pt idx="5314">
                  <c:v>0.57648241898148145</c:v>
                </c:pt>
                <c:pt idx="5315">
                  <c:v>0.57648718750000005</c:v>
                </c:pt>
                <c:pt idx="5316">
                  <c:v>0.57649184027777778</c:v>
                </c:pt>
                <c:pt idx="5317">
                  <c:v>0.57649651620370368</c:v>
                </c:pt>
                <c:pt idx="5318">
                  <c:v>0.57650100694444439</c:v>
                </c:pt>
                <c:pt idx="5319">
                  <c:v>0.57650862268518521</c:v>
                </c:pt>
                <c:pt idx="5320">
                  <c:v>0.57651278935185191</c:v>
                </c:pt>
                <c:pt idx="5321">
                  <c:v>0.57651707175925926</c:v>
                </c:pt>
                <c:pt idx="5322">
                  <c:v>0.57652150462962959</c:v>
                </c:pt>
                <c:pt idx="5323">
                  <c:v>0.57652565972222225</c:v>
                </c:pt>
                <c:pt idx="5324">
                  <c:v>0.57652997685185181</c:v>
                </c:pt>
                <c:pt idx="5325">
                  <c:v>0.57653409722222226</c:v>
                </c:pt>
                <c:pt idx="5326">
                  <c:v>0.57653853009259259</c:v>
                </c:pt>
                <c:pt idx="5327">
                  <c:v>0.57654274305555553</c:v>
                </c:pt>
                <c:pt idx="5328">
                  <c:v>0.5765470601851852</c:v>
                </c:pt>
                <c:pt idx="5329">
                  <c:v>0.5765513541666667</c:v>
                </c:pt>
                <c:pt idx="5330">
                  <c:v>0.57655563657407405</c:v>
                </c:pt>
                <c:pt idx="5331">
                  <c:v>0.57656050925925928</c:v>
                </c:pt>
                <c:pt idx="5332">
                  <c:v>0.5765650347222222</c:v>
                </c:pt>
                <c:pt idx="5333">
                  <c:v>0.57656994212962964</c:v>
                </c:pt>
                <c:pt idx="5334">
                  <c:v>0.57657454861111113</c:v>
                </c:pt>
                <c:pt idx="5335">
                  <c:v>0.57657940972222221</c:v>
                </c:pt>
                <c:pt idx="5336">
                  <c:v>0.57658438657407407</c:v>
                </c:pt>
                <c:pt idx="5337">
                  <c:v>0.57658883101851854</c:v>
                </c:pt>
                <c:pt idx="5338">
                  <c:v>0.57659629629629627</c:v>
                </c:pt>
                <c:pt idx="5339">
                  <c:v>0.57660097222222217</c:v>
                </c:pt>
                <c:pt idx="5340">
                  <c:v>0.5766055902777778</c:v>
                </c:pt>
                <c:pt idx="5341">
                  <c:v>0.5766104861111111</c:v>
                </c:pt>
                <c:pt idx="5342">
                  <c:v>0.57661488425925922</c:v>
                </c:pt>
                <c:pt idx="5343">
                  <c:v>0.57661930555555563</c:v>
                </c:pt>
                <c:pt idx="5344">
                  <c:v>0.57662344907407415</c:v>
                </c:pt>
                <c:pt idx="5345">
                  <c:v>0.5766278587962963</c:v>
                </c:pt>
                <c:pt idx="5346">
                  <c:v>0.57663208333333327</c:v>
                </c:pt>
                <c:pt idx="5347">
                  <c:v>0.57663694444444447</c:v>
                </c:pt>
                <c:pt idx="5348">
                  <c:v>0.57664167824074075</c:v>
                </c:pt>
                <c:pt idx="5349">
                  <c:v>0.57664628472222224</c:v>
                </c:pt>
                <c:pt idx="5350">
                  <c:v>0.57665108796296294</c:v>
                </c:pt>
                <c:pt idx="5351">
                  <c:v>0.57665553240740741</c:v>
                </c:pt>
                <c:pt idx="5352">
                  <c:v>0.57666024305555552</c:v>
                </c:pt>
                <c:pt idx="5353">
                  <c:v>0.57666491898148153</c:v>
                </c:pt>
                <c:pt idx="5354">
                  <c:v>0.5766694907407407</c:v>
                </c:pt>
                <c:pt idx="5355">
                  <c:v>0.57667424768518516</c:v>
                </c:pt>
                <c:pt idx="5356">
                  <c:v>0.5766783680555555</c:v>
                </c:pt>
                <c:pt idx="5357">
                  <c:v>0.57668518518518519</c:v>
                </c:pt>
                <c:pt idx="5358">
                  <c:v>0.57668945601851851</c:v>
                </c:pt>
                <c:pt idx="5359">
                  <c:v>0.57669402777777778</c:v>
                </c:pt>
                <c:pt idx="5360">
                  <c:v>0.57669888888888887</c:v>
                </c:pt>
                <c:pt idx="5361">
                  <c:v>0.57670348379629632</c:v>
                </c:pt>
                <c:pt idx="5362">
                  <c:v>0.57670824074074079</c:v>
                </c:pt>
                <c:pt idx="5363">
                  <c:v>0.57671289351851851</c:v>
                </c:pt>
                <c:pt idx="5364">
                  <c:v>0.57671790509259258</c:v>
                </c:pt>
                <c:pt idx="5365">
                  <c:v>0.57672253472222224</c:v>
                </c:pt>
                <c:pt idx="5366">
                  <c:v>0.57672717592592593</c:v>
                </c:pt>
                <c:pt idx="5367">
                  <c:v>0.57673197916666663</c:v>
                </c:pt>
                <c:pt idx="5368">
                  <c:v>0.5767363888888889</c:v>
                </c:pt>
                <c:pt idx="5369">
                  <c:v>0.57674083333333337</c:v>
                </c:pt>
                <c:pt idx="5370">
                  <c:v>0.5767450462962963</c:v>
                </c:pt>
                <c:pt idx="5371">
                  <c:v>0.57674949074074078</c:v>
                </c:pt>
                <c:pt idx="5372">
                  <c:v>0.5767537615740741</c:v>
                </c:pt>
                <c:pt idx="5373">
                  <c:v>0.57675817129629625</c:v>
                </c:pt>
                <c:pt idx="5374">
                  <c:v>0.57676252314814813</c:v>
                </c:pt>
                <c:pt idx="5375">
                  <c:v>0.57676682870370366</c:v>
                </c:pt>
                <c:pt idx="5376">
                  <c:v>0.57677366898148141</c:v>
                </c:pt>
                <c:pt idx="5377">
                  <c:v>0.57677781249999993</c:v>
                </c:pt>
                <c:pt idx="5378">
                  <c:v>0.57678230324074076</c:v>
                </c:pt>
                <c:pt idx="5379">
                  <c:v>0.57678707175925925</c:v>
                </c:pt>
                <c:pt idx="5380">
                  <c:v>0.57679172453703698</c:v>
                </c:pt>
                <c:pt idx="5381">
                  <c:v>0.57679664351851845</c:v>
                </c:pt>
                <c:pt idx="5382">
                  <c:v>0.57680119212962966</c:v>
                </c:pt>
                <c:pt idx="5383">
                  <c:v>0.57680597222222219</c:v>
                </c:pt>
                <c:pt idx="5384">
                  <c:v>0.57681059027777781</c:v>
                </c:pt>
                <c:pt idx="5385">
                  <c:v>0.57681524305555554</c:v>
                </c:pt>
                <c:pt idx="5386">
                  <c:v>0.57681997685185182</c:v>
                </c:pt>
                <c:pt idx="5387">
                  <c:v>0.57682447916666668</c:v>
                </c:pt>
                <c:pt idx="5388">
                  <c:v>0.57682931712962959</c:v>
                </c:pt>
                <c:pt idx="5389">
                  <c:v>0.57683403935185185</c:v>
                </c:pt>
                <c:pt idx="5390">
                  <c:v>0.57683863425925919</c:v>
                </c:pt>
                <c:pt idx="5391">
                  <c:v>0.57684295138888886</c:v>
                </c:pt>
                <c:pt idx="5392">
                  <c:v>0.57684708333333334</c:v>
                </c:pt>
                <c:pt idx="5393">
                  <c:v>0.57685157407407406</c:v>
                </c:pt>
                <c:pt idx="5394">
                  <c:v>0.57685575231481478</c:v>
                </c:pt>
                <c:pt idx="5395">
                  <c:v>0.57686320601851848</c:v>
                </c:pt>
                <c:pt idx="5396">
                  <c:v>0.57686763888888892</c:v>
                </c:pt>
                <c:pt idx="5397">
                  <c:v>0.57687222222222223</c:v>
                </c:pt>
                <c:pt idx="5398">
                  <c:v>0.57687685185185178</c:v>
                </c:pt>
                <c:pt idx="5399">
                  <c:v>0.57688151620370365</c:v>
                </c:pt>
                <c:pt idx="5400">
                  <c:v>0.57688642361111109</c:v>
                </c:pt>
                <c:pt idx="5401">
                  <c:v>0.57689090277777777</c:v>
                </c:pt>
                <c:pt idx="5402">
                  <c:v>0.57689559027777781</c:v>
                </c:pt>
                <c:pt idx="5403">
                  <c:v>0.57690002314814814</c:v>
                </c:pt>
                <c:pt idx="5404">
                  <c:v>0.57690436342592599</c:v>
                </c:pt>
                <c:pt idx="5405">
                  <c:v>0.57690868055555555</c:v>
                </c:pt>
                <c:pt idx="5406">
                  <c:v>0.57691290509259263</c:v>
                </c:pt>
                <c:pt idx="5407">
                  <c:v>0.5769172569444444</c:v>
                </c:pt>
                <c:pt idx="5408">
                  <c:v>0.57692207175925925</c:v>
                </c:pt>
                <c:pt idx="5409">
                  <c:v>0.5769269212962963</c:v>
                </c:pt>
                <c:pt idx="5410">
                  <c:v>0.57693163194444441</c:v>
                </c:pt>
                <c:pt idx="5411">
                  <c:v>0.57693618055555562</c:v>
                </c:pt>
                <c:pt idx="5412">
                  <c:v>0.57694084490740738</c:v>
                </c:pt>
                <c:pt idx="5413">
                  <c:v>0.57694541666666666</c:v>
                </c:pt>
                <c:pt idx="5414">
                  <c:v>0.57695335648148149</c:v>
                </c:pt>
                <c:pt idx="5415">
                  <c:v>0.57695790509259259</c:v>
                </c:pt>
                <c:pt idx="5416">
                  <c:v>0.57696263888888888</c:v>
                </c:pt>
                <c:pt idx="5417">
                  <c:v>0.57696694444444441</c:v>
                </c:pt>
                <c:pt idx="5418">
                  <c:v>0.5769712384259259</c:v>
                </c:pt>
                <c:pt idx="5419">
                  <c:v>0.57697554398148154</c:v>
                </c:pt>
                <c:pt idx="5420">
                  <c:v>0.57697983796296293</c:v>
                </c:pt>
                <c:pt idx="5421">
                  <c:v>0.57698435185185182</c:v>
                </c:pt>
                <c:pt idx="5422">
                  <c:v>0.57698854166666669</c:v>
                </c:pt>
                <c:pt idx="5423">
                  <c:v>0.5769927777777778</c:v>
                </c:pt>
                <c:pt idx="5424">
                  <c:v>0.57699721064814813</c:v>
                </c:pt>
                <c:pt idx="5425">
                  <c:v>0.57700134259259261</c:v>
                </c:pt>
                <c:pt idx="5426">
                  <c:v>0.57700571759259256</c:v>
                </c:pt>
                <c:pt idx="5427">
                  <c:v>0.57701004629629626</c:v>
                </c:pt>
                <c:pt idx="5428">
                  <c:v>0.57701491898148149</c:v>
                </c:pt>
                <c:pt idx="5429">
                  <c:v>0.57701964120370375</c:v>
                </c:pt>
                <c:pt idx="5430">
                  <c:v>0.57702413194444446</c:v>
                </c:pt>
                <c:pt idx="5431">
                  <c:v>0.57702887731481478</c:v>
                </c:pt>
                <c:pt idx="5432">
                  <c:v>0.57703335648148146</c:v>
                </c:pt>
                <c:pt idx="5433">
                  <c:v>0.57704163194444447</c:v>
                </c:pt>
                <c:pt idx="5434">
                  <c:v>0.5770460648148148</c:v>
                </c:pt>
                <c:pt idx="5435">
                  <c:v>0.57705113425925925</c:v>
                </c:pt>
                <c:pt idx="5436">
                  <c:v>0.57705597222222227</c:v>
                </c:pt>
                <c:pt idx="5437">
                  <c:v>0.57706059027777779</c:v>
                </c:pt>
                <c:pt idx="5438">
                  <c:v>0.57706515046296303</c:v>
                </c:pt>
                <c:pt idx="5439">
                  <c:v>0.57706939814814817</c:v>
                </c:pt>
                <c:pt idx="5440">
                  <c:v>0.5770737037037037</c:v>
                </c:pt>
                <c:pt idx="5441">
                  <c:v>0.57707805555555558</c:v>
                </c:pt>
                <c:pt idx="5442">
                  <c:v>0.57708252314814812</c:v>
                </c:pt>
                <c:pt idx="5443">
                  <c:v>0.57708730324074076</c:v>
                </c:pt>
                <c:pt idx="5444">
                  <c:v>0.5770918055555555</c:v>
                </c:pt>
                <c:pt idx="5445">
                  <c:v>0.57709667824074073</c:v>
                </c:pt>
                <c:pt idx="5446">
                  <c:v>0.5771014351851852</c:v>
                </c:pt>
                <c:pt idx="5447">
                  <c:v>0.57710621527777783</c:v>
                </c:pt>
                <c:pt idx="5448">
                  <c:v>0.57711101851851854</c:v>
                </c:pt>
                <c:pt idx="5449">
                  <c:v>0.57711560185185184</c:v>
                </c:pt>
                <c:pt idx="5450">
                  <c:v>0.57712040509259255</c:v>
                </c:pt>
                <c:pt idx="5451">
                  <c:v>0.57712520833333336</c:v>
                </c:pt>
                <c:pt idx="5452">
                  <c:v>0.57713201388888891</c:v>
                </c:pt>
                <c:pt idx="5453">
                  <c:v>0.57713637731481482</c:v>
                </c:pt>
                <c:pt idx="5454">
                  <c:v>0.57714064814814814</c:v>
                </c:pt>
                <c:pt idx="5455">
                  <c:v>0.57714521990740741</c:v>
                </c:pt>
                <c:pt idx="5456">
                  <c:v>0.57714971064814813</c:v>
                </c:pt>
                <c:pt idx="5457">
                  <c:v>0.57715459490740739</c:v>
                </c:pt>
                <c:pt idx="5458">
                  <c:v>0.57715942129629627</c:v>
                </c:pt>
                <c:pt idx="5459">
                  <c:v>0.57716423611111112</c:v>
                </c:pt>
                <c:pt idx="5460">
                  <c:v>0.57716886574074078</c:v>
                </c:pt>
                <c:pt idx="5461">
                  <c:v>0.57717348379629629</c:v>
                </c:pt>
                <c:pt idx="5462">
                  <c:v>0.57717825231481479</c:v>
                </c:pt>
                <c:pt idx="5463">
                  <c:v>0.57718304398148146</c:v>
                </c:pt>
                <c:pt idx="5464">
                  <c:v>0.57718771990740747</c:v>
                </c:pt>
                <c:pt idx="5465">
                  <c:v>0.57719194444444444</c:v>
                </c:pt>
                <c:pt idx="5466">
                  <c:v>0.57719628472222217</c:v>
                </c:pt>
                <c:pt idx="5467">
                  <c:v>0.57720086805555548</c:v>
                </c:pt>
                <c:pt idx="5468">
                  <c:v>0.57720530092592592</c:v>
                </c:pt>
                <c:pt idx="5469">
                  <c:v>0.57720983796296299</c:v>
                </c:pt>
                <c:pt idx="5470">
                  <c:v>0.57721405092592593</c:v>
                </c:pt>
                <c:pt idx="5471">
                  <c:v>0.57722097222222224</c:v>
                </c:pt>
                <c:pt idx="5472">
                  <c:v>0.57722518518518517</c:v>
                </c:pt>
                <c:pt idx="5473">
                  <c:v>0.57722962962962965</c:v>
                </c:pt>
                <c:pt idx="5474">
                  <c:v>0.57723412037037036</c:v>
                </c:pt>
                <c:pt idx="5475">
                  <c:v>0.57723871527777781</c:v>
                </c:pt>
                <c:pt idx="5476">
                  <c:v>0.5772435763888889</c:v>
                </c:pt>
                <c:pt idx="5477">
                  <c:v>0.57724807870370365</c:v>
                </c:pt>
                <c:pt idx="5478">
                  <c:v>0.57725295138888888</c:v>
                </c:pt>
                <c:pt idx="5479">
                  <c:v>0.57725791666666659</c:v>
                </c:pt>
                <c:pt idx="5480">
                  <c:v>0.57726289351851856</c:v>
                </c:pt>
                <c:pt idx="5481">
                  <c:v>0.57726884259259259</c:v>
                </c:pt>
                <c:pt idx="5482">
                  <c:v>0.577274212962963</c:v>
                </c:pt>
                <c:pt idx="5483">
                  <c:v>0.57727937499999993</c:v>
                </c:pt>
                <c:pt idx="5484">
                  <c:v>0.57728405092592594</c:v>
                </c:pt>
                <c:pt idx="5485">
                  <c:v>0.57728870370370367</c:v>
                </c:pt>
                <c:pt idx="5486">
                  <c:v>0.57729339120370371</c:v>
                </c:pt>
                <c:pt idx="5487">
                  <c:v>0.57729760416666664</c:v>
                </c:pt>
                <c:pt idx="5488">
                  <c:v>0.57730215277777774</c:v>
                </c:pt>
                <c:pt idx="5489">
                  <c:v>0.57730633101851858</c:v>
                </c:pt>
                <c:pt idx="5490">
                  <c:v>0.57731362268518516</c:v>
                </c:pt>
                <c:pt idx="5491">
                  <c:v>0.57731812500000002</c:v>
                </c:pt>
                <c:pt idx="5492">
                  <c:v>0.57732282407407409</c:v>
                </c:pt>
                <c:pt idx="5493">
                  <c:v>0.57732791666666661</c:v>
                </c:pt>
                <c:pt idx="5494">
                  <c:v>0.57733250000000003</c:v>
                </c:pt>
                <c:pt idx="5495">
                  <c:v>0.57733734953703697</c:v>
                </c:pt>
                <c:pt idx="5496">
                  <c:v>0.57734217592592596</c:v>
                </c:pt>
                <c:pt idx="5497">
                  <c:v>0.57734706018518522</c:v>
                </c:pt>
                <c:pt idx="5498">
                  <c:v>0.57735155092592594</c:v>
                </c:pt>
                <c:pt idx="5499">
                  <c:v>0.5773558333333334</c:v>
                </c:pt>
                <c:pt idx="5500">
                  <c:v>0.5773602893518518</c:v>
                </c:pt>
                <c:pt idx="5501">
                  <c:v>0.57736474537037041</c:v>
                </c:pt>
                <c:pt idx="5502">
                  <c:v>0.57736939814814814</c:v>
                </c:pt>
                <c:pt idx="5503">
                  <c:v>0.57737416666666663</c:v>
                </c:pt>
                <c:pt idx="5504">
                  <c:v>0.57737884259259264</c:v>
                </c:pt>
                <c:pt idx="5505">
                  <c:v>0.5773836921296297</c:v>
                </c:pt>
                <c:pt idx="5506">
                  <c:v>0.57738854166666664</c:v>
                </c:pt>
                <c:pt idx="5507">
                  <c:v>0.57739333333333331</c:v>
                </c:pt>
                <c:pt idx="5508">
                  <c:v>0.5773979398148148</c:v>
                </c:pt>
                <c:pt idx="5509">
                  <c:v>0.57740554398148147</c:v>
                </c:pt>
                <c:pt idx="5510">
                  <c:v>0.57741013888888892</c:v>
                </c:pt>
                <c:pt idx="5511">
                  <c:v>0.57741472222222223</c:v>
                </c:pt>
                <c:pt idx="5512">
                  <c:v>0.577419074074074</c:v>
                </c:pt>
                <c:pt idx="5513">
                  <c:v>0.57742342592592599</c:v>
                </c:pt>
                <c:pt idx="5514">
                  <c:v>0.57742783564814815</c:v>
                </c:pt>
                <c:pt idx="5515">
                  <c:v>0.57743212962962964</c:v>
                </c:pt>
                <c:pt idx="5516">
                  <c:v>0.57743646990740738</c:v>
                </c:pt>
                <c:pt idx="5517">
                  <c:v>0.57744081018518523</c:v>
                </c:pt>
                <c:pt idx="5518">
                  <c:v>0.57744515046296296</c:v>
                </c:pt>
                <c:pt idx="5519">
                  <c:v>0.57744961805555561</c:v>
                </c:pt>
                <c:pt idx="5520">
                  <c:v>0.57745380787037037</c:v>
                </c:pt>
                <c:pt idx="5521">
                  <c:v>0.57745832175925926</c:v>
                </c:pt>
                <c:pt idx="5522">
                  <c:v>0.57746287037037036</c:v>
                </c:pt>
                <c:pt idx="5523">
                  <c:v>0.57746756944444444</c:v>
                </c:pt>
                <c:pt idx="5524">
                  <c:v>0.5774725810185185</c:v>
                </c:pt>
                <c:pt idx="5525">
                  <c:v>0.57747717592592596</c:v>
                </c:pt>
                <c:pt idx="5526">
                  <c:v>0.57748207175925925</c:v>
                </c:pt>
                <c:pt idx="5527">
                  <c:v>0.57748680555555554</c:v>
                </c:pt>
                <c:pt idx="5528">
                  <c:v>0.57749429398148144</c:v>
                </c:pt>
                <c:pt idx="5529">
                  <c:v>0.5774989236111111</c:v>
                </c:pt>
                <c:pt idx="5530">
                  <c:v>0.57750361111111104</c:v>
                </c:pt>
                <c:pt idx="5531">
                  <c:v>0.57750866898148145</c:v>
                </c:pt>
                <c:pt idx="5532">
                  <c:v>0.57751321759259266</c:v>
                </c:pt>
                <c:pt idx="5533">
                  <c:v>0.57751813657407414</c:v>
                </c:pt>
                <c:pt idx="5534">
                  <c:v>0.57752247685185187</c:v>
                </c:pt>
                <c:pt idx="5535">
                  <c:v>0.57752685185185182</c:v>
                </c:pt>
                <c:pt idx="5536">
                  <c:v>0.57753128472222215</c:v>
                </c:pt>
                <c:pt idx="5537">
                  <c:v>0.57753555555555558</c:v>
                </c:pt>
                <c:pt idx="5538">
                  <c:v>0.57754041666666667</c:v>
                </c:pt>
                <c:pt idx="5539">
                  <c:v>0.57754489583333335</c:v>
                </c:pt>
                <c:pt idx="5540">
                  <c:v>0.57754965277777781</c:v>
                </c:pt>
                <c:pt idx="5541">
                  <c:v>0.57755417824074073</c:v>
                </c:pt>
                <c:pt idx="5542">
                  <c:v>0.57755886574074078</c:v>
                </c:pt>
                <c:pt idx="5543">
                  <c:v>0.5775637384259259</c:v>
                </c:pt>
                <c:pt idx="5544">
                  <c:v>0.57756829861111114</c:v>
                </c:pt>
                <c:pt idx="5545">
                  <c:v>0.57757307870370367</c:v>
                </c:pt>
                <c:pt idx="5546">
                  <c:v>0.57757776620370371</c:v>
                </c:pt>
                <c:pt idx="5547">
                  <c:v>0.57758452546296291</c:v>
                </c:pt>
                <c:pt idx="5548">
                  <c:v>0.57758883101851854</c:v>
                </c:pt>
                <c:pt idx="5549">
                  <c:v>0.57759312500000004</c:v>
                </c:pt>
                <c:pt idx="5550">
                  <c:v>0.57759782407407412</c:v>
                </c:pt>
                <c:pt idx="5551">
                  <c:v>0.57760236111111107</c:v>
                </c:pt>
                <c:pt idx="5552">
                  <c:v>0.57760722222222227</c:v>
                </c:pt>
                <c:pt idx="5553">
                  <c:v>0.57761189814814817</c:v>
                </c:pt>
                <c:pt idx="5554">
                  <c:v>0.5776167708333334</c:v>
                </c:pt>
                <c:pt idx="5555">
                  <c:v>0.57762157407407411</c:v>
                </c:pt>
                <c:pt idx="5556">
                  <c:v>0.57762619212962962</c:v>
                </c:pt>
                <c:pt idx="5557">
                  <c:v>0.57763092592592591</c:v>
                </c:pt>
                <c:pt idx="5558">
                  <c:v>0.57763549768518518</c:v>
                </c:pt>
                <c:pt idx="5559">
                  <c:v>0.57764016203703705</c:v>
                </c:pt>
                <c:pt idx="5560">
                  <c:v>0.57764461805555556</c:v>
                </c:pt>
                <c:pt idx="5561">
                  <c:v>0.57764880787037043</c:v>
                </c:pt>
                <c:pt idx="5562">
                  <c:v>0.57765324074074076</c:v>
                </c:pt>
                <c:pt idx="5563">
                  <c:v>0.57765740740740734</c:v>
                </c:pt>
                <c:pt idx="5564">
                  <c:v>0.57766184027777778</c:v>
                </c:pt>
                <c:pt idx="5565">
                  <c:v>0.57766613425925928</c:v>
                </c:pt>
                <c:pt idx="5566">
                  <c:v>0.57767287037037041</c:v>
                </c:pt>
                <c:pt idx="5567">
                  <c:v>0.57767724537037035</c:v>
                </c:pt>
                <c:pt idx="5568">
                  <c:v>0.57768138888888887</c:v>
                </c:pt>
                <c:pt idx="5569">
                  <c:v>0.57768592592592594</c:v>
                </c:pt>
                <c:pt idx="5570">
                  <c:v>0.57769074074074067</c:v>
                </c:pt>
                <c:pt idx="5571">
                  <c:v>0.57769549768518524</c:v>
                </c:pt>
                <c:pt idx="5572">
                  <c:v>0.57770033564814816</c:v>
                </c:pt>
                <c:pt idx="5573">
                  <c:v>0.57770493055555561</c:v>
                </c:pt>
                <c:pt idx="5574">
                  <c:v>0.57770993055555553</c:v>
                </c:pt>
                <c:pt idx="5575">
                  <c:v>0.57771460648148143</c:v>
                </c:pt>
                <c:pt idx="5576">
                  <c:v>0.57771931712962965</c:v>
                </c:pt>
                <c:pt idx="5577">
                  <c:v>0.57772384259259257</c:v>
                </c:pt>
                <c:pt idx="5578">
                  <c:v>0.57772855324074068</c:v>
                </c:pt>
                <c:pt idx="5579">
                  <c:v>0.57773343749999995</c:v>
                </c:pt>
                <c:pt idx="5580">
                  <c:v>0.57773822916666673</c:v>
                </c:pt>
                <c:pt idx="5581">
                  <c:v>0.57774284722222224</c:v>
                </c:pt>
                <c:pt idx="5582">
                  <c:v>0.5777471296296296</c:v>
                </c:pt>
                <c:pt idx="5583">
                  <c:v>0.57775148148148148</c:v>
                </c:pt>
                <c:pt idx="5584">
                  <c:v>0.57775604166666661</c:v>
                </c:pt>
                <c:pt idx="5585">
                  <c:v>0.57776293981481486</c:v>
                </c:pt>
                <c:pt idx="5586">
                  <c:v>0.57776787037037036</c:v>
                </c:pt>
                <c:pt idx="5587">
                  <c:v>0.57777251157407405</c:v>
                </c:pt>
                <c:pt idx="5588">
                  <c:v>0.57777718750000007</c:v>
                </c:pt>
                <c:pt idx="5589">
                  <c:v>0.57778193287037038</c:v>
                </c:pt>
                <c:pt idx="5590">
                  <c:v>0.57778672453703706</c:v>
                </c:pt>
                <c:pt idx="5591">
                  <c:v>0.57779159722222218</c:v>
                </c:pt>
                <c:pt idx="5592">
                  <c:v>0.57779646990740741</c:v>
                </c:pt>
                <c:pt idx="5593">
                  <c:v>0.57780150462962965</c:v>
                </c:pt>
                <c:pt idx="5594">
                  <c:v>0.57780596064814815</c:v>
                </c:pt>
                <c:pt idx="5595">
                  <c:v>0.57781048611111108</c:v>
                </c:pt>
                <c:pt idx="5596">
                  <c:v>0.57781490740740737</c:v>
                </c:pt>
                <c:pt idx="5597">
                  <c:v>0.57781929398148146</c:v>
                </c:pt>
                <c:pt idx="5598">
                  <c:v>0.57782412037037034</c:v>
                </c:pt>
                <c:pt idx="5599">
                  <c:v>0.57782901620370375</c:v>
                </c:pt>
                <c:pt idx="5600">
                  <c:v>0.57783391203703705</c:v>
                </c:pt>
                <c:pt idx="5601">
                  <c:v>0.57783851851851853</c:v>
                </c:pt>
                <c:pt idx="5602">
                  <c:v>0.57784349537037039</c:v>
                </c:pt>
                <c:pt idx="5603">
                  <c:v>0.57785134259259252</c:v>
                </c:pt>
                <c:pt idx="5604">
                  <c:v>0.57785590277777776</c:v>
                </c:pt>
                <c:pt idx="5605">
                  <c:v>0.57786092592592586</c:v>
                </c:pt>
                <c:pt idx="5606">
                  <c:v>0.57786559027777773</c:v>
                </c:pt>
                <c:pt idx="5607">
                  <c:v>0.57786995370370364</c:v>
                </c:pt>
                <c:pt idx="5608">
                  <c:v>0.57787443287037032</c:v>
                </c:pt>
                <c:pt idx="5609">
                  <c:v>0.57787866898148155</c:v>
                </c:pt>
                <c:pt idx="5610">
                  <c:v>0.5778832060185185</c:v>
                </c:pt>
                <c:pt idx="5611">
                  <c:v>0.57788747685185182</c:v>
                </c:pt>
                <c:pt idx="5612">
                  <c:v>0.57789201388888889</c:v>
                </c:pt>
                <c:pt idx="5613">
                  <c:v>0.57789627314814818</c:v>
                </c:pt>
                <c:pt idx="5614">
                  <c:v>0.57790074074074071</c:v>
                </c:pt>
                <c:pt idx="5615">
                  <c:v>0.57790516203703701</c:v>
                </c:pt>
                <c:pt idx="5616">
                  <c:v>0.57790946759259254</c:v>
                </c:pt>
                <c:pt idx="5617">
                  <c:v>0.57791447916666672</c:v>
                </c:pt>
                <c:pt idx="5618">
                  <c:v>0.577919212962963</c:v>
                </c:pt>
                <c:pt idx="5619">
                  <c:v>0.57792409722222227</c:v>
                </c:pt>
                <c:pt idx="5620">
                  <c:v>0.57792894675925932</c:v>
                </c:pt>
                <c:pt idx="5621">
                  <c:v>0.57793368055555561</c:v>
                </c:pt>
                <c:pt idx="5622">
                  <c:v>0.57794130787037035</c:v>
                </c:pt>
                <c:pt idx="5623">
                  <c:v>0.57794599537037039</c:v>
                </c:pt>
                <c:pt idx="5624">
                  <c:v>0.57795074074074071</c:v>
                </c:pt>
                <c:pt idx="5625">
                  <c:v>0.5779556018518518</c:v>
                </c:pt>
                <c:pt idx="5626">
                  <c:v>0.57796045138888885</c:v>
                </c:pt>
                <c:pt idx="5627">
                  <c:v>0.5779653935185185</c:v>
                </c:pt>
                <c:pt idx="5628">
                  <c:v>0.57796995370370363</c:v>
                </c:pt>
                <c:pt idx="5629">
                  <c:v>0.57798329861111108</c:v>
                </c:pt>
                <c:pt idx="5630">
                  <c:v>0.57798900462962965</c:v>
                </c:pt>
                <c:pt idx="5631">
                  <c:v>0.57799405092592593</c:v>
                </c:pt>
                <c:pt idx="5632">
                  <c:v>0.57799962962962959</c:v>
                </c:pt>
                <c:pt idx="5633">
                  <c:v>0.57800476851851845</c:v>
                </c:pt>
                <c:pt idx="5634">
                  <c:v>0.5780100578703703</c:v>
                </c:pt>
                <c:pt idx="5635">
                  <c:v>0.5780149189814815</c:v>
                </c:pt>
                <c:pt idx="5636">
                  <c:v>0.57802011574074075</c:v>
                </c:pt>
                <c:pt idx="5637">
                  <c:v>0.57802517361111116</c:v>
                </c:pt>
                <c:pt idx="5638">
                  <c:v>0.57803005787037043</c:v>
                </c:pt>
                <c:pt idx="5639">
                  <c:v>0.57803453703703711</c:v>
                </c:pt>
                <c:pt idx="5640">
                  <c:v>0.5780393055555556</c:v>
                </c:pt>
                <c:pt idx="5641">
                  <c:v>0.57804677083333333</c:v>
                </c:pt>
                <c:pt idx="5642">
                  <c:v>0.57805171296296298</c:v>
                </c:pt>
                <c:pt idx="5643">
                  <c:v>0.57805681712962964</c:v>
                </c:pt>
                <c:pt idx="5644">
                  <c:v>0.57806164351851852</c:v>
                </c:pt>
                <c:pt idx="5645">
                  <c:v>0.57806638888888895</c:v>
                </c:pt>
                <c:pt idx="5646">
                  <c:v>0.57807128472222225</c:v>
                </c:pt>
                <c:pt idx="5647">
                  <c:v>0.57807593749999997</c:v>
                </c:pt>
                <c:pt idx="5648">
                  <c:v>0.57808156249999998</c:v>
                </c:pt>
                <c:pt idx="5649">
                  <c:v>0.57808618055555561</c:v>
                </c:pt>
                <c:pt idx="5650">
                  <c:v>0.57809085648148151</c:v>
                </c:pt>
                <c:pt idx="5651">
                  <c:v>0.57809535879629637</c:v>
                </c:pt>
                <c:pt idx="5652">
                  <c:v>0.5780998263888889</c:v>
                </c:pt>
                <c:pt idx="5653">
                  <c:v>0.57810427083333338</c:v>
                </c:pt>
                <c:pt idx="5654">
                  <c:v>0.57810873842592592</c:v>
                </c:pt>
                <c:pt idx="5655">
                  <c:v>0.57811318287037039</c:v>
                </c:pt>
                <c:pt idx="5656">
                  <c:v>0.57811775462962967</c:v>
                </c:pt>
              </c:numCache>
            </c:numRef>
          </c:xVal>
          <c:yVal>
            <c:numRef>
              <c:f>'2015_10_29-13_18_58'!$B$2:$B$5658</c:f>
              <c:numCache>
                <c:formatCode>General</c:formatCode>
                <c:ptCount val="5657"/>
                <c:pt idx="0">
                  <c:v>40.53</c:v>
                </c:pt>
                <c:pt idx="1">
                  <c:v>40.53</c:v>
                </c:pt>
                <c:pt idx="2">
                  <c:v>40.53</c:v>
                </c:pt>
                <c:pt idx="3">
                  <c:v>40.53</c:v>
                </c:pt>
                <c:pt idx="4">
                  <c:v>40.53</c:v>
                </c:pt>
                <c:pt idx="5">
                  <c:v>40.53</c:v>
                </c:pt>
                <c:pt idx="6">
                  <c:v>40.53</c:v>
                </c:pt>
                <c:pt idx="7">
                  <c:v>40.53</c:v>
                </c:pt>
                <c:pt idx="8">
                  <c:v>40.520000000000003</c:v>
                </c:pt>
                <c:pt idx="9">
                  <c:v>40.520000000000003</c:v>
                </c:pt>
                <c:pt idx="10">
                  <c:v>40.520000000000003</c:v>
                </c:pt>
                <c:pt idx="11">
                  <c:v>40.51</c:v>
                </c:pt>
                <c:pt idx="12">
                  <c:v>40.51</c:v>
                </c:pt>
                <c:pt idx="13">
                  <c:v>40.51</c:v>
                </c:pt>
                <c:pt idx="14">
                  <c:v>40.51</c:v>
                </c:pt>
                <c:pt idx="15">
                  <c:v>40.51</c:v>
                </c:pt>
                <c:pt idx="16">
                  <c:v>40.51</c:v>
                </c:pt>
                <c:pt idx="17">
                  <c:v>40.51</c:v>
                </c:pt>
                <c:pt idx="18">
                  <c:v>40.51</c:v>
                </c:pt>
                <c:pt idx="19">
                  <c:v>40.51</c:v>
                </c:pt>
                <c:pt idx="20">
                  <c:v>40.51</c:v>
                </c:pt>
                <c:pt idx="21">
                  <c:v>40.51</c:v>
                </c:pt>
                <c:pt idx="22">
                  <c:v>40.51</c:v>
                </c:pt>
                <c:pt idx="23">
                  <c:v>40.51</c:v>
                </c:pt>
                <c:pt idx="24">
                  <c:v>40.5</c:v>
                </c:pt>
                <c:pt idx="25">
                  <c:v>40.5</c:v>
                </c:pt>
                <c:pt idx="26">
                  <c:v>40.49</c:v>
                </c:pt>
                <c:pt idx="27">
                  <c:v>40.49</c:v>
                </c:pt>
                <c:pt idx="28">
                  <c:v>40.49</c:v>
                </c:pt>
                <c:pt idx="29">
                  <c:v>40.479999999999997</c:v>
                </c:pt>
                <c:pt idx="30">
                  <c:v>40.479999999999997</c:v>
                </c:pt>
                <c:pt idx="31">
                  <c:v>40.479999999999997</c:v>
                </c:pt>
                <c:pt idx="32">
                  <c:v>40.479999999999997</c:v>
                </c:pt>
                <c:pt idx="33">
                  <c:v>40.479999999999997</c:v>
                </c:pt>
                <c:pt idx="34">
                  <c:v>40.479999999999997</c:v>
                </c:pt>
                <c:pt idx="35">
                  <c:v>40.479999999999997</c:v>
                </c:pt>
                <c:pt idx="36">
                  <c:v>40.479999999999997</c:v>
                </c:pt>
                <c:pt idx="37">
                  <c:v>40.479999999999997</c:v>
                </c:pt>
                <c:pt idx="38">
                  <c:v>40.47</c:v>
                </c:pt>
                <c:pt idx="39">
                  <c:v>40.47</c:v>
                </c:pt>
                <c:pt idx="40">
                  <c:v>40.47</c:v>
                </c:pt>
                <c:pt idx="41">
                  <c:v>40.47</c:v>
                </c:pt>
                <c:pt idx="42">
                  <c:v>40.47</c:v>
                </c:pt>
                <c:pt idx="43">
                  <c:v>40.47</c:v>
                </c:pt>
                <c:pt idx="44">
                  <c:v>40.47</c:v>
                </c:pt>
                <c:pt idx="45">
                  <c:v>40.47</c:v>
                </c:pt>
                <c:pt idx="46">
                  <c:v>40.47</c:v>
                </c:pt>
                <c:pt idx="47">
                  <c:v>40.47</c:v>
                </c:pt>
                <c:pt idx="48">
                  <c:v>40.47</c:v>
                </c:pt>
                <c:pt idx="49">
                  <c:v>40.479999999999997</c:v>
                </c:pt>
                <c:pt idx="50">
                  <c:v>40.479999999999997</c:v>
                </c:pt>
                <c:pt idx="51">
                  <c:v>40.49</c:v>
                </c:pt>
                <c:pt idx="52">
                  <c:v>40.51</c:v>
                </c:pt>
                <c:pt idx="53">
                  <c:v>40.520000000000003</c:v>
                </c:pt>
                <c:pt idx="54">
                  <c:v>40.53</c:v>
                </c:pt>
                <c:pt idx="55">
                  <c:v>40.549999999999997</c:v>
                </c:pt>
                <c:pt idx="56">
                  <c:v>40.57</c:v>
                </c:pt>
                <c:pt idx="57">
                  <c:v>40.6</c:v>
                </c:pt>
                <c:pt idx="58">
                  <c:v>40.630000000000003</c:v>
                </c:pt>
                <c:pt idx="59">
                  <c:v>40.68</c:v>
                </c:pt>
                <c:pt idx="60">
                  <c:v>40.72</c:v>
                </c:pt>
                <c:pt idx="61">
                  <c:v>40.76</c:v>
                </c:pt>
                <c:pt idx="62">
                  <c:v>40.79</c:v>
                </c:pt>
                <c:pt idx="63">
                  <c:v>40.83</c:v>
                </c:pt>
                <c:pt idx="64">
                  <c:v>40.869999999999997</c:v>
                </c:pt>
                <c:pt idx="65">
                  <c:v>40.909999999999997</c:v>
                </c:pt>
                <c:pt idx="66">
                  <c:v>40.94</c:v>
                </c:pt>
                <c:pt idx="67">
                  <c:v>40.97</c:v>
                </c:pt>
                <c:pt idx="68">
                  <c:v>41</c:v>
                </c:pt>
                <c:pt idx="69">
                  <c:v>41.02</c:v>
                </c:pt>
                <c:pt idx="70">
                  <c:v>41.05</c:v>
                </c:pt>
                <c:pt idx="71">
                  <c:v>41.12</c:v>
                </c:pt>
                <c:pt idx="72">
                  <c:v>41.18</c:v>
                </c:pt>
                <c:pt idx="73">
                  <c:v>41.25</c:v>
                </c:pt>
                <c:pt idx="74">
                  <c:v>41.32</c:v>
                </c:pt>
                <c:pt idx="75">
                  <c:v>41.39</c:v>
                </c:pt>
                <c:pt idx="76">
                  <c:v>41.45</c:v>
                </c:pt>
                <c:pt idx="77">
                  <c:v>41.52</c:v>
                </c:pt>
                <c:pt idx="78">
                  <c:v>41.59</c:v>
                </c:pt>
                <c:pt idx="79">
                  <c:v>41.68</c:v>
                </c:pt>
                <c:pt idx="80">
                  <c:v>41.75</c:v>
                </c:pt>
                <c:pt idx="81">
                  <c:v>41.82</c:v>
                </c:pt>
                <c:pt idx="82">
                  <c:v>41.9</c:v>
                </c:pt>
                <c:pt idx="83">
                  <c:v>41.96</c:v>
                </c:pt>
                <c:pt idx="84">
                  <c:v>42.02</c:v>
                </c:pt>
                <c:pt idx="85">
                  <c:v>42.09</c:v>
                </c:pt>
                <c:pt idx="86">
                  <c:v>42.16</c:v>
                </c:pt>
                <c:pt idx="87">
                  <c:v>42.25</c:v>
                </c:pt>
                <c:pt idx="88">
                  <c:v>42.37</c:v>
                </c:pt>
                <c:pt idx="89">
                  <c:v>42.46</c:v>
                </c:pt>
                <c:pt idx="90">
                  <c:v>42.55</c:v>
                </c:pt>
                <c:pt idx="91">
                  <c:v>42.62</c:v>
                </c:pt>
                <c:pt idx="92">
                  <c:v>42.71</c:v>
                </c:pt>
                <c:pt idx="93">
                  <c:v>42.81</c:v>
                </c:pt>
                <c:pt idx="94">
                  <c:v>42.92</c:v>
                </c:pt>
                <c:pt idx="95">
                  <c:v>43.03</c:v>
                </c:pt>
                <c:pt idx="96">
                  <c:v>43.18</c:v>
                </c:pt>
                <c:pt idx="97">
                  <c:v>43.3</c:v>
                </c:pt>
                <c:pt idx="98">
                  <c:v>43.38</c:v>
                </c:pt>
                <c:pt idx="99">
                  <c:v>43.5</c:v>
                </c:pt>
                <c:pt idx="100">
                  <c:v>43.61</c:v>
                </c:pt>
                <c:pt idx="101">
                  <c:v>43.72</c:v>
                </c:pt>
                <c:pt idx="102">
                  <c:v>43.81</c:v>
                </c:pt>
                <c:pt idx="103">
                  <c:v>43.94</c:v>
                </c:pt>
                <c:pt idx="104">
                  <c:v>44.05</c:v>
                </c:pt>
                <c:pt idx="105">
                  <c:v>44.2</c:v>
                </c:pt>
                <c:pt idx="106">
                  <c:v>44.32</c:v>
                </c:pt>
                <c:pt idx="107">
                  <c:v>44.43</c:v>
                </c:pt>
                <c:pt idx="108">
                  <c:v>44.55</c:v>
                </c:pt>
                <c:pt idx="109">
                  <c:v>44.63</c:v>
                </c:pt>
                <c:pt idx="110">
                  <c:v>44.73</c:v>
                </c:pt>
                <c:pt idx="111">
                  <c:v>44.84</c:v>
                </c:pt>
                <c:pt idx="112">
                  <c:v>44.98</c:v>
                </c:pt>
                <c:pt idx="113">
                  <c:v>45.12</c:v>
                </c:pt>
                <c:pt idx="114">
                  <c:v>45.28</c:v>
                </c:pt>
                <c:pt idx="115">
                  <c:v>45.37</c:v>
                </c:pt>
                <c:pt idx="116">
                  <c:v>45.5</c:v>
                </c:pt>
                <c:pt idx="117">
                  <c:v>45.62</c:v>
                </c:pt>
                <c:pt idx="118">
                  <c:v>45.73</c:v>
                </c:pt>
                <c:pt idx="119">
                  <c:v>45.86</c:v>
                </c:pt>
                <c:pt idx="120">
                  <c:v>45.98</c:v>
                </c:pt>
                <c:pt idx="121">
                  <c:v>46.12</c:v>
                </c:pt>
                <c:pt idx="122">
                  <c:v>46.23</c:v>
                </c:pt>
                <c:pt idx="123">
                  <c:v>46.35</c:v>
                </c:pt>
                <c:pt idx="124">
                  <c:v>46.49</c:v>
                </c:pt>
                <c:pt idx="125">
                  <c:v>46.63</c:v>
                </c:pt>
                <c:pt idx="126">
                  <c:v>46.77</c:v>
                </c:pt>
                <c:pt idx="127">
                  <c:v>46.93</c:v>
                </c:pt>
                <c:pt idx="128">
                  <c:v>47.08</c:v>
                </c:pt>
                <c:pt idx="129">
                  <c:v>47.21</c:v>
                </c:pt>
                <c:pt idx="130">
                  <c:v>47.34</c:v>
                </c:pt>
                <c:pt idx="131">
                  <c:v>47.48</c:v>
                </c:pt>
                <c:pt idx="132">
                  <c:v>47.57</c:v>
                </c:pt>
                <c:pt idx="133">
                  <c:v>47.68</c:v>
                </c:pt>
                <c:pt idx="134">
                  <c:v>47.8</c:v>
                </c:pt>
                <c:pt idx="135">
                  <c:v>47.96</c:v>
                </c:pt>
                <c:pt idx="136">
                  <c:v>48.11</c:v>
                </c:pt>
                <c:pt idx="137">
                  <c:v>48.26</c:v>
                </c:pt>
                <c:pt idx="138">
                  <c:v>48.4</c:v>
                </c:pt>
                <c:pt idx="139">
                  <c:v>48.54</c:v>
                </c:pt>
                <c:pt idx="140">
                  <c:v>48.69</c:v>
                </c:pt>
                <c:pt idx="141">
                  <c:v>48.8</c:v>
                </c:pt>
                <c:pt idx="142">
                  <c:v>48.95</c:v>
                </c:pt>
                <c:pt idx="143">
                  <c:v>49.07</c:v>
                </c:pt>
                <c:pt idx="144">
                  <c:v>49.23</c:v>
                </c:pt>
                <c:pt idx="145">
                  <c:v>49.35</c:v>
                </c:pt>
                <c:pt idx="146">
                  <c:v>49.49</c:v>
                </c:pt>
                <c:pt idx="147">
                  <c:v>49.58</c:v>
                </c:pt>
                <c:pt idx="148">
                  <c:v>49.73</c:v>
                </c:pt>
                <c:pt idx="149">
                  <c:v>49.81</c:v>
                </c:pt>
                <c:pt idx="150">
                  <c:v>49.93</c:v>
                </c:pt>
                <c:pt idx="151">
                  <c:v>50.07</c:v>
                </c:pt>
                <c:pt idx="152">
                  <c:v>50.24</c:v>
                </c:pt>
                <c:pt idx="153">
                  <c:v>50.35</c:v>
                </c:pt>
                <c:pt idx="154">
                  <c:v>50.45</c:v>
                </c:pt>
                <c:pt idx="155">
                  <c:v>50.59</c:v>
                </c:pt>
                <c:pt idx="156">
                  <c:v>50.72</c:v>
                </c:pt>
                <c:pt idx="157">
                  <c:v>50.86</c:v>
                </c:pt>
                <c:pt idx="158">
                  <c:v>51.01</c:v>
                </c:pt>
                <c:pt idx="159">
                  <c:v>51.16</c:v>
                </c:pt>
                <c:pt idx="160">
                  <c:v>51.31</c:v>
                </c:pt>
                <c:pt idx="161">
                  <c:v>51.43</c:v>
                </c:pt>
                <c:pt idx="162">
                  <c:v>51.53</c:v>
                </c:pt>
                <c:pt idx="163">
                  <c:v>51.63</c:v>
                </c:pt>
                <c:pt idx="164">
                  <c:v>51.8</c:v>
                </c:pt>
                <c:pt idx="165">
                  <c:v>51.9</c:v>
                </c:pt>
                <c:pt idx="166">
                  <c:v>52.02</c:v>
                </c:pt>
                <c:pt idx="167">
                  <c:v>52.16</c:v>
                </c:pt>
                <c:pt idx="168">
                  <c:v>52.34</c:v>
                </c:pt>
                <c:pt idx="169">
                  <c:v>52.47</c:v>
                </c:pt>
                <c:pt idx="170">
                  <c:v>52.61</c:v>
                </c:pt>
                <c:pt idx="171">
                  <c:v>52.74</c:v>
                </c:pt>
                <c:pt idx="172">
                  <c:v>52.86</c:v>
                </c:pt>
                <c:pt idx="173">
                  <c:v>52.95</c:v>
                </c:pt>
                <c:pt idx="174">
                  <c:v>53.06</c:v>
                </c:pt>
                <c:pt idx="175">
                  <c:v>53.19</c:v>
                </c:pt>
                <c:pt idx="176">
                  <c:v>53.29</c:v>
                </c:pt>
                <c:pt idx="177">
                  <c:v>53.41</c:v>
                </c:pt>
                <c:pt idx="178">
                  <c:v>53.51</c:v>
                </c:pt>
                <c:pt idx="179">
                  <c:v>53.61</c:v>
                </c:pt>
                <c:pt idx="180">
                  <c:v>53.71</c:v>
                </c:pt>
                <c:pt idx="181">
                  <c:v>53.82</c:v>
                </c:pt>
                <c:pt idx="182">
                  <c:v>53.9</c:v>
                </c:pt>
                <c:pt idx="183">
                  <c:v>53.98</c:v>
                </c:pt>
                <c:pt idx="184">
                  <c:v>54.07</c:v>
                </c:pt>
                <c:pt idx="185">
                  <c:v>54.15</c:v>
                </c:pt>
                <c:pt idx="186">
                  <c:v>54.26</c:v>
                </c:pt>
                <c:pt idx="187">
                  <c:v>54.38</c:v>
                </c:pt>
                <c:pt idx="188">
                  <c:v>54.51</c:v>
                </c:pt>
                <c:pt idx="189">
                  <c:v>54.59</c:v>
                </c:pt>
                <c:pt idx="190">
                  <c:v>54.66</c:v>
                </c:pt>
                <c:pt idx="191">
                  <c:v>54.75</c:v>
                </c:pt>
                <c:pt idx="192">
                  <c:v>54.85</c:v>
                </c:pt>
                <c:pt idx="193">
                  <c:v>54.95</c:v>
                </c:pt>
                <c:pt idx="194">
                  <c:v>55.05</c:v>
                </c:pt>
                <c:pt idx="195">
                  <c:v>55.16</c:v>
                </c:pt>
                <c:pt idx="196">
                  <c:v>55.21</c:v>
                </c:pt>
                <c:pt idx="197">
                  <c:v>55.24</c:v>
                </c:pt>
                <c:pt idx="198">
                  <c:v>55.29</c:v>
                </c:pt>
                <c:pt idx="199">
                  <c:v>55.33</c:v>
                </c:pt>
                <c:pt idx="200">
                  <c:v>55.4</c:v>
                </c:pt>
                <c:pt idx="201">
                  <c:v>55.46</c:v>
                </c:pt>
                <c:pt idx="202">
                  <c:v>55.52</c:v>
                </c:pt>
                <c:pt idx="203">
                  <c:v>55.6</c:v>
                </c:pt>
                <c:pt idx="204">
                  <c:v>55.67</c:v>
                </c:pt>
                <c:pt idx="205">
                  <c:v>55.74</c:v>
                </c:pt>
                <c:pt idx="206">
                  <c:v>55.81</c:v>
                </c:pt>
                <c:pt idx="207">
                  <c:v>55.89</c:v>
                </c:pt>
                <c:pt idx="208">
                  <c:v>55.95</c:v>
                </c:pt>
                <c:pt idx="209">
                  <c:v>55.98</c:v>
                </c:pt>
                <c:pt idx="210">
                  <c:v>56.02</c:v>
                </c:pt>
                <c:pt idx="211">
                  <c:v>56.04</c:v>
                </c:pt>
                <c:pt idx="212">
                  <c:v>56.07</c:v>
                </c:pt>
                <c:pt idx="213">
                  <c:v>56.08</c:v>
                </c:pt>
                <c:pt idx="214">
                  <c:v>56.11</c:v>
                </c:pt>
                <c:pt idx="215">
                  <c:v>56.14</c:v>
                </c:pt>
                <c:pt idx="216">
                  <c:v>56.18</c:v>
                </c:pt>
                <c:pt idx="217">
                  <c:v>56.22</c:v>
                </c:pt>
                <c:pt idx="218">
                  <c:v>56.27</c:v>
                </c:pt>
                <c:pt idx="219">
                  <c:v>56.3</c:v>
                </c:pt>
                <c:pt idx="220">
                  <c:v>56.33</c:v>
                </c:pt>
                <c:pt idx="221">
                  <c:v>56.34</c:v>
                </c:pt>
                <c:pt idx="222">
                  <c:v>56.36</c:v>
                </c:pt>
                <c:pt idx="223">
                  <c:v>56.37</c:v>
                </c:pt>
                <c:pt idx="224">
                  <c:v>56.38</c:v>
                </c:pt>
                <c:pt idx="225">
                  <c:v>56.39</c:v>
                </c:pt>
                <c:pt idx="226">
                  <c:v>56.4</c:v>
                </c:pt>
                <c:pt idx="227">
                  <c:v>56.41</c:v>
                </c:pt>
                <c:pt idx="228">
                  <c:v>56.41</c:v>
                </c:pt>
                <c:pt idx="229">
                  <c:v>56.41</c:v>
                </c:pt>
                <c:pt idx="230">
                  <c:v>56.42</c:v>
                </c:pt>
                <c:pt idx="231">
                  <c:v>56.43</c:v>
                </c:pt>
                <c:pt idx="232">
                  <c:v>56.43</c:v>
                </c:pt>
                <c:pt idx="233">
                  <c:v>56.43</c:v>
                </c:pt>
                <c:pt idx="234">
                  <c:v>56.43</c:v>
                </c:pt>
                <c:pt idx="235">
                  <c:v>56.43</c:v>
                </c:pt>
                <c:pt idx="236">
                  <c:v>56.42</c:v>
                </c:pt>
                <c:pt idx="237">
                  <c:v>56.41</c:v>
                </c:pt>
                <c:pt idx="238">
                  <c:v>56.4</c:v>
                </c:pt>
                <c:pt idx="239">
                  <c:v>56.39</c:v>
                </c:pt>
                <c:pt idx="240">
                  <c:v>56.39</c:v>
                </c:pt>
                <c:pt idx="241">
                  <c:v>56.38</c:v>
                </c:pt>
                <c:pt idx="242">
                  <c:v>56.38</c:v>
                </c:pt>
                <c:pt idx="243">
                  <c:v>56.38</c:v>
                </c:pt>
                <c:pt idx="244">
                  <c:v>56.38</c:v>
                </c:pt>
                <c:pt idx="245">
                  <c:v>56.37</c:v>
                </c:pt>
                <c:pt idx="246">
                  <c:v>56.37</c:v>
                </c:pt>
                <c:pt idx="247">
                  <c:v>56.36</c:v>
                </c:pt>
                <c:pt idx="248">
                  <c:v>56.35</c:v>
                </c:pt>
                <c:pt idx="249">
                  <c:v>56.34</c:v>
                </c:pt>
                <c:pt idx="250">
                  <c:v>56.32</c:v>
                </c:pt>
                <c:pt idx="251">
                  <c:v>56.29</c:v>
                </c:pt>
                <c:pt idx="252">
                  <c:v>56.25</c:v>
                </c:pt>
                <c:pt idx="253">
                  <c:v>56.23</c:v>
                </c:pt>
                <c:pt idx="254">
                  <c:v>56.18</c:v>
                </c:pt>
                <c:pt idx="255">
                  <c:v>56.15</c:v>
                </c:pt>
                <c:pt idx="256">
                  <c:v>56.11</c:v>
                </c:pt>
                <c:pt idx="257">
                  <c:v>56.09</c:v>
                </c:pt>
                <c:pt idx="258">
                  <c:v>56.06</c:v>
                </c:pt>
                <c:pt idx="259">
                  <c:v>56.06</c:v>
                </c:pt>
                <c:pt idx="260">
                  <c:v>56.06</c:v>
                </c:pt>
                <c:pt idx="261">
                  <c:v>56.06</c:v>
                </c:pt>
                <c:pt idx="262">
                  <c:v>56.05</c:v>
                </c:pt>
                <c:pt idx="263">
                  <c:v>56.04</c:v>
                </c:pt>
                <c:pt idx="264">
                  <c:v>56.01</c:v>
                </c:pt>
                <c:pt idx="265">
                  <c:v>55.98</c:v>
                </c:pt>
                <c:pt idx="266">
                  <c:v>55.95</c:v>
                </c:pt>
                <c:pt idx="267">
                  <c:v>55.93</c:v>
                </c:pt>
                <c:pt idx="268">
                  <c:v>55.89</c:v>
                </c:pt>
                <c:pt idx="269">
                  <c:v>55.87</c:v>
                </c:pt>
                <c:pt idx="270">
                  <c:v>55.81</c:v>
                </c:pt>
                <c:pt idx="271">
                  <c:v>55.76</c:v>
                </c:pt>
                <c:pt idx="272">
                  <c:v>55.7</c:v>
                </c:pt>
                <c:pt idx="273">
                  <c:v>55.65</c:v>
                </c:pt>
                <c:pt idx="274">
                  <c:v>55.61</c:v>
                </c:pt>
                <c:pt idx="275">
                  <c:v>55.59</c:v>
                </c:pt>
                <c:pt idx="276">
                  <c:v>55.56</c:v>
                </c:pt>
                <c:pt idx="277">
                  <c:v>55.52</c:v>
                </c:pt>
                <c:pt idx="278">
                  <c:v>55.49</c:v>
                </c:pt>
                <c:pt idx="279">
                  <c:v>55.45</c:v>
                </c:pt>
                <c:pt idx="280">
                  <c:v>55.4</c:v>
                </c:pt>
                <c:pt idx="281">
                  <c:v>55.35</c:v>
                </c:pt>
                <c:pt idx="282">
                  <c:v>55.32</c:v>
                </c:pt>
                <c:pt idx="283">
                  <c:v>55.29</c:v>
                </c:pt>
                <c:pt idx="284">
                  <c:v>55.26</c:v>
                </c:pt>
                <c:pt idx="285">
                  <c:v>55.26</c:v>
                </c:pt>
                <c:pt idx="286">
                  <c:v>55.26</c:v>
                </c:pt>
                <c:pt idx="287">
                  <c:v>55.26</c:v>
                </c:pt>
                <c:pt idx="288">
                  <c:v>55.25</c:v>
                </c:pt>
                <c:pt idx="289">
                  <c:v>55.25</c:v>
                </c:pt>
                <c:pt idx="290">
                  <c:v>55.23</c:v>
                </c:pt>
                <c:pt idx="291">
                  <c:v>55.2</c:v>
                </c:pt>
                <c:pt idx="292">
                  <c:v>55.17</c:v>
                </c:pt>
                <c:pt idx="293">
                  <c:v>55.13</c:v>
                </c:pt>
                <c:pt idx="294">
                  <c:v>55.1</c:v>
                </c:pt>
                <c:pt idx="295">
                  <c:v>55.06</c:v>
                </c:pt>
                <c:pt idx="296">
                  <c:v>55.02</c:v>
                </c:pt>
                <c:pt idx="297">
                  <c:v>54.97</c:v>
                </c:pt>
                <c:pt idx="298">
                  <c:v>54.92</c:v>
                </c:pt>
                <c:pt idx="299">
                  <c:v>54.87</c:v>
                </c:pt>
                <c:pt idx="300">
                  <c:v>54.82</c:v>
                </c:pt>
                <c:pt idx="301">
                  <c:v>54.8</c:v>
                </c:pt>
                <c:pt idx="302">
                  <c:v>54.77</c:v>
                </c:pt>
                <c:pt idx="303">
                  <c:v>54.73</c:v>
                </c:pt>
                <c:pt idx="304">
                  <c:v>54.7</c:v>
                </c:pt>
                <c:pt idx="305">
                  <c:v>54.67</c:v>
                </c:pt>
                <c:pt idx="306">
                  <c:v>54.64</c:v>
                </c:pt>
                <c:pt idx="307">
                  <c:v>54.63</c:v>
                </c:pt>
                <c:pt idx="308">
                  <c:v>54.63</c:v>
                </c:pt>
                <c:pt idx="309">
                  <c:v>54.63</c:v>
                </c:pt>
                <c:pt idx="310">
                  <c:v>54.6</c:v>
                </c:pt>
                <c:pt idx="311">
                  <c:v>54.57</c:v>
                </c:pt>
                <c:pt idx="312">
                  <c:v>54.53</c:v>
                </c:pt>
                <c:pt idx="313">
                  <c:v>54.47</c:v>
                </c:pt>
                <c:pt idx="314">
                  <c:v>54.42</c:v>
                </c:pt>
                <c:pt idx="315">
                  <c:v>54.38</c:v>
                </c:pt>
                <c:pt idx="316">
                  <c:v>54.35</c:v>
                </c:pt>
                <c:pt idx="317">
                  <c:v>54.32</c:v>
                </c:pt>
                <c:pt idx="318">
                  <c:v>54.28</c:v>
                </c:pt>
                <c:pt idx="319">
                  <c:v>54.24</c:v>
                </c:pt>
                <c:pt idx="320">
                  <c:v>54.19</c:v>
                </c:pt>
                <c:pt idx="321">
                  <c:v>54.13</c:v>
                </c:pt>
                <c:pt idx="322">
                  <c:v>54.08</c:v>
                </c:pt>
                <c:pt idx="323">
                  <c:v>54.05</c:v>
                </c:pt>
                <c:pt idx="324">
                  <c:v>54.03</c:v>
                </c:pt>
                <c:pt idx="325">
                  <c:v>54.02</c:v>
                </c:pt>
                <c:pt idx="326">
                  <c:v>54.02</c:v>
                </c:pt>
                <c:pt idx="327">
                  <c:v>54.02</c:v>
                </c:pt>
                <c:pt idx="328">
                  <c:v>54.02</c:v>
                </c:pt>
                <c:pt idx="329">
                  <c:v>54</c:v>
                </c:pt>
                <c:pt idx="330">
                  <c:v>53.98</c:v>
                </c:pt>
                <c:pt idx="331">
                  <c:v>53.95</c:v>
                </c:pt>
                <c:pt idx="332">
                  <c:v>53.92</c:v>
                </c:pt>
                <c:pt idx="333">
                  <c:v>53.89</c:v>
                </c:pt>
                <c:pt idx="334">
                  <c:v>53.87</c:v>
                </c:pt>
                <c:pt idx="335">
                  <c:v>53.86</c:v>
                </c:pt>
                <c:pt idx="336">
                  <c:v>53.83</c:v>
                </c:pt>
                <c:pt idx="337">
                  <c:v>53.8</c:v>
                </c:pt>
                <c:pt idx="338">
                  <c:v>53.76</c:v>
                </c:pt>
                <c:pt idx="339">
                  <c:v>53.72</c:v>
                </c:pt>
                <c:pt idx="340">
                  <c:v>53.67</c:v>
                </c:pt>
                <c:pt idx="341">
                  <c:v>53.63</c:v>
                </c:pt>
                <c:pt idx="342">
                  <c:v>53.6</c:v>
                </c:pt>
                <c:pt idx="343">
                  <c:v>53.58</c:v>
                </c:pt>
                <c:pt idx="344">
                  <c:v>53.57</c:v>
                </c:pt>
                <c:pt idx="345">
                  <c:v>53.57</c:v>
                </c:pt>
                <c:pt idx="346">
                  <c:v>53.55</c:v>
                </c:pt>
                <c:pt idx="347">
                  <c:v>53.53</c:v>
                </c:pt>
                <c:pt idx="348">
                  <c:v>53.51</c:v>
                </c:pt>
                <c:pt idx="349">
                  <c:v>53.48</c:v>
                </c:pt>
                <c:pt idx="350">
                  <c:v>53.45</c:v>
                </c:pt>
                <c:pt idx="351">
                  <c:v>53.42</c:v>
                </c:pt>
                <c:pt idx="352">
                  <c:v>53.4</c:v>
                </c:pt>
                <c:pt idx="353">
                  <c:v>53.35</c:v>
                </c:pt>
                <c:pt idx="354">
                  <c:v>53.31</c:v>
                </c:pt>
                <c:pt idx="355">
                  <c:v>53.25</c:v>
                </c:pt>
                <c:pt idx="356">
                  <c:v>53.21</c:v>
                </c:pt>
                <c:pt idx="357">
                  <c:v>53.16</c:v>
                </c:pt>
                <c:pt idx="358">
                  <c:v>53.14</c:v>
                </c:pt>
                <c:pt idx="359">
                  <c:v>53.12</c:v>
                </c:pt>
                <c:pt idx="360">
                  <c:v>53.1</c:v>
                </c:pt>
                <c:pt idx="361">
                  <c:v>53.07</c:v>
                </c:pt>
                <c:pt idx="362">
                  <c:v>53.04</c:v>
                </c:pt>
                <c:pt idx="363">
                  <c:v>53.02</c:v>
                </c:pt>
                <c:pt idx="364">
                  <c:v>53</c:v>
                </c:pt>
                <c:pt idx="365">
                  <c:v>52.98</c:v>
                </c:pt>
                <c:pt idx="366">
                  <c:v>52.97</c:v>
                </c:pt>
                <c:pt idx="367">
                  <c:v>52.97</c:v>
                </c:pt>
                <c:pt idx="368">
                  <c:v>52.97</c:v>
                </c:pt>
                <c:pt idx="369">
                  <c:v>52.97</c:v>
                </c:pt>
                <c:pt idx="370">
                  <c:v>52.97</c:v>
                </c:pt>
                <c:pt idx="371">
                  <c:v>52.96</c:v>
                </c:pt>
                <c:pt idx="372">
                  <c:v>52.94</c:v>
                </c:pt>
                <c:pt idx="373">
                  <c:v>52.91</c:v>
                </c:pt>
                <c:pt idx="374">
                  <c:v>52.88</c:v>
                </c:pt>
                <c:pt idx="375">
                  <c:v>52.85</c:v>
                </c:pt>
                <c:pt idx="376">
                  <c:v>52.82</c:v>
                </c:pt>
                <c:pt idx="377">
                  <c:v>52.79</c:v>
                </c:pt>
                <c:pt idx="378">
                  <c:v>52.76</c:v>
                </c:pt>
                <c:pt idx="379">
                  <c:v>52.74</c:v>
                </c:pt>
                <c:pt idx="380">
                  <c:v>52.72</c:v>
                </c:pt>
                <c:pt idx="381">
                  <c:v>52.7</c:v>
                </c:pt>
                <c:pt idx="382">
                  <c:v>52.68</c:v>
                </c:pt>
                <c:pt idx="383">
                  <c:v>52.66</c:v>
                </c:pt>
                <c:pt idx="384">
                  <c:v>52.63</c:v>
                </c:pt>
                <c:pt idx="385">
                  <c:v>52.59</c:v>
                </c:pt>
                <c:pt idx="386">
                  <c:v>52.55</c:v>
                </c:pt>
                <c:pt idx="387">
                  <c:v>52.51</c:v>
                </c:pt>
                <c:pt idx="388">
                  <c:v>52.47</c:v>
                </c:pt>
                <c:pt idx="389">
                  <c:v>52.44</c:v>
                </c:pt>
                <c:pt idx="390">
                  <c:v>52.4</c:v>
                </c:pt>
                <c:pt idx="391">
                  <c:v>52.38</c:v>
                </c:pt>
                <c:pt idx="392">
                  <c:v>52.36</c:v>
                </c:pt>
                <c:pt idx="393">
                  <c:v>52.35</c:v>
                </c:pt>
                <c:pt idx="394">
                  <c:v>52.32</c:v>
                </c:pt>
                <c:pt idx="395">
                  <c:v>52.3</c:v>
                </c:pt>
                <c:pt idx="396">
                  <c:v>52.28</c:v>
                </c:pt>
                <c:pt idx="397">
                  <c:v>52.26</c:v>
                </c:pt>
                <c:pt idx="398">
                  <c:v>52.25</c:v>
                </c:pt>
                <c:pt idx="399">
                  <c:v>52.24</c:v>
                </c:pt>
                <c:pt idx="400">
                  <c:v>52.24</c:v>
                </c:pt>
                <c:pt idx="401">
                  <c:v>52.24</c:v>
                </c:pt>
                <c:pt idx="402">
                  <c:v>52.24</c:v>
                </c:pt>
                <c:pt idx="403">
                  <c:v>52.24</c:v>
                </c:pt>
                <c:pt idx="404">
                  <c:v>52.22</c:v>
                </c:pt>
                <c:pt idx="405">
                  <c:v>52.2</c:v>
                </c:pt>
                <c:pt idx="406">
                  <c:v>52.17</c:v>
                </c:pt>
                <c:pt idx="407">
                  <c:v>52.15</c:v>
                </c:pt>
                <c:pt idx="408">
                  <c:v>52.11</c:v>
                </c:pt>
                <c:pt idx="409">
                  <c:v>52.07</c:v>
                </c:pt>
                <c:pt idx="410">
                  <c:v>52.04</c:v>
                </c:pt>
                <c:pt idx="411">
                  <c:v>52.01</c:v>
                </c:pt>
                <c:pt idx="412">
                  <c:v>51.98</c:v>
                </c:pt>
                <c:pt idx="413">
                  <c:v>51.97</c:v>
                </c:pt>
                <c:pt idx="414">
                  <c:v>51.96</c:v>
                </c:pt>
                <c:pt idx="415">
                  <c:v>51.95</c:v>
                </c:pt>
                <c:pt idx="416">
                  <c:v>51.93</c:v>
                </c:pt>
                <c:pt idx="417">
                  <c:v>51.92</c:v>
                </c:pt>
                <c:pt idx="418">
                  <c:v>51.9</c:v>
                </c:pt>
                <c:pt idx="419">
                  <c:v>51.87</c:v>
                </c:pt>
                <c:pt idx="420">
                  <c:v>51.84</c:v>
                </c:pt>
                <c:pt idx="421">
                  <c:v>51.81</c:v>
                </c:pt>
                <c:pt idx="422">
                  <c:v>51.77</c:v>
                </c:pt>
                <c:pt idx="423">
                  <c:v>51.74</c:v>
                </c:pt>
                <c:pt idx="424">
                  <c:v>51.71</c:v>
                </c:pt>
                <c:pt idx="425">
                  <c:v>51.69</c:v>
                </c:pt>
                <c:pt idx="426">
                  <c:v>51.68</c:v>
                </c:pt>
                <c:pt idx="427">
                  <c:v>51.67</c:v>
                </c:pt>
                <c:pt idx="428">
                  <c:v>51.67</c:v>
                </c:pt>
                <c:pt idx="429">
                  <c:v>51.67</c:v>
                </c:pt>
                <c:pt idx="430">
                  <c:v>51.67</c:v>
                </c:pt>
                <c:pt idx="431">
                  <c:v>51.67</c:v>
                </c:pt>
                <c:pt idx="432">
                  <c:v>51.67</c:v>
                </c:pt>
                <c:pt idx="433">
                  <c:v>51.67</c:v>
                </c:pt>
                <c:pt idx="434">
                  <c:v>51.67</c:v>
                </c:pt>
                <c:pt idx="435">
                  <c:v>51.67</c:v>
                </c:pt>
                <c:pt idx="436">
                  <c:v>51.67</c:v>
                </c:pt>
                <c:pt idx="437">
                  <c:v>51.67</c:v>
                </c:pt>
                <c:pt idx="438">
                  <c:v>51.66</c:v>
                </c:pt>
                <c:pt idx="439">
                  <c:v>51.66</c:v>
                </c:pt>
                <c:pt idx="440">
                  <c:v>51.66</c:v>
                </c:pt>
                <c:pt idx="441">
                  <c:v>51.65</c:v>
                </c:pt>
                <c:pt idx="442">
                  <c:v>51.64</c:v>
                </c:pt>
                <c:pt idx="443">
                  <c:v>51.63</c:v>
                </c:pt>
                <c:pt idx="444">
                  <c:v>51.62</c:v>
                </c:pt>
                <c:pt idx="445">
                  <c:v>51.6</c:v>
                </c:pt>
                <c:pt idx="446">
                  <c:v>51.57</c:v>
                </c:pt>
                <c:pt idx="447">
                  <c:v>51.56</c:v>
                </c:pt>
                <c:pt idx="448">
                  <c:v>51.54</c:v>
                </c:pt>
                <c:pt idx="449">
                  <c:v>51.53</c:v>
                </c:pt>
                <c:pt idx="450">
                  <c:v>51.52</c:v>
                </c:pt>
                <c:pt idx="451">
                  <c:v>51.52</c:v>
                </c:pt>
                <c:pt idx="452">
                  <c:v>51.52</c:v>
                </c:pt>
                <c:pt idx="453">
                  <c:v>51.51</c:v>
                </c:pt>
                <c:pt idx="454">
                  <c:v>51.5</c:v>
                </c:pt>
                <c:pt idx="455">
                  <c:v>51.49</c:v>
                </c:pt>
                <c:pt idx="456">
                  <c:v>51.47</c:v>
                </c:pt>
                <c:pt idx="457">
                  <c:v>51.45</c:v>
                </c:pt>
                <c:pt idx="458">
                  <c:v>51.43</c:v>
                </c:pt>
                <c:pt idx="459">
                  <c:v>51.42</c:v>
                </c:pt>
                <c:pt idx="460">
                  <c:v>51.4</c:v>
                </c:pt>
                <c:pt idx="461">
                  <c:v>51.39</c:v>
                </c:pt>
                <c:pt idx="462">
                  <c:v>51.37</c:v>
                </c:pt>
                <c:pt idx="463">
                  <c:v>51.36</c:v>
                </c:pt>
                <c:pt idx="464">
                  <c:v>51.34</c:v>
                </c:pt>
                <c:pt idx="465">
                  <c:v>51.32</c:v>
                </c:pt>
                <c:pt idx="466">
                  <c:v>51.31</c:v>
                </c:pt>
                <c:pt idx="467">
                  <c:v>51.29</c:v>
                </c:pt>
                <c:pt idx="468">
                  <c:v>51.28</c:v>
                </c:pt>
                <c:pt idx="469">
                  <c:v>51.26</c:v>
                </c:pt>
                <c:pt idx="470">
                  <c:v>51.25</c:v>
                </c:pt>
                <c:pt idx="471">
                  <c:v>51.25</c:v>
                </c:pt>
                <c:pt idx="472">
                  <c:v>51.24</c:v>
                </c:pt>
                <c:pt idx="473">
                  <c:v>51.24</c:v>
                </c:pt>
                <c:pt idx="474">
                  <c:v>51.24</c:v>
                </c:pt>
                <c:pt idx="475">
                  <c:v>51.24</c:v>
                </c:pt>
                <c:pt idx="476">
                  <c:v>51.24</c:v>
                </c:pt>
                <c:pt idx="477">
                  <c:v>51.24</c:v>
                </c:pt>
                <c:pt idx="478">
                  <c:v>51.24</c:v>
                </c:pt>
                <c:pt idx="479">
                  <c:v>51.24</c:v>
                </c:pt>
                <c:pt idx="480">
                  <c:v>51.24</c:v>
                </c:pt>
                <c:pt idx="481">
                  <c:v>51.24</c:v>
                </c:pt>
                <c:pt idx="482">
                  <c:v>51.24</c:v>
                </c:pt>
                <c:pt idx="483">
                  <c:v>51.24</c:v>
                </c:pt>
                <c:pt idx="484">
                  <c:v>51.23</c:v>
                </c:pt>
                <c:pt idx="485">
                  <c:v>51.22</c:v>
                </c:pt>
                <c:pt idx="486">
                  <c:v>51.21</c:v>
                </c:pt>
                <c:pt idx="487">
                  <c:v>51.2</c:v>
                </c:pt>
                <c:pt idx="488">
                  <c:v>51.18</c:v>
                </c:pt>
                <c:pt idx="489">
                  <c:v>51.17</c:v>
                </c:pt>
                <c:pt idx="490">
                  <c:v>51.16</c:v>
                </c:pt>
                <c:pt idx="491">
                  <c:v>51.14</c:v>
                </c:pt>
                <c:pt idx="492">
                  <c:v>51.13</c:v>
                </c:pt>
                <c:pt idx="493">
                  <c:v>51.13</c:v>
                </c:pt>
                <c:pt idx="494">
                  <c:v>51.12</c:v>
                </c:pt>
                <c:pt idx="495">
                  <c:v>51.11</c:v>
                </c:pt>
                <c:pt idx="496">
                  <c:v>51.1</c:v>
                </c:pt>
                <c:pt idx="497">
                  <c:v>51.1</c:v>
                </c:pt>
                <c:pt idx="498">
                  <c:v>51.08</c:v>
                </c:pt>
                <c:pt idx="499">
                  <c:v>51.07</c:v>
                </c:pt>
                <c:pt idx="500">
                  <c:v>51.06</c:v>
                </c:pt>
                <c:pt idx="501">
                  <c:v>51.05</c:v>
                </c:pt>
                <c:pt idx="502">
                  <c:v>51.04</c:v>
                </c:pt>
                <c:pt idx="503">
                  <c:v>51.03</c:v>
                </c:pt>
                <c:pt idx="504">
                  <c:v>51.01</c:v>
                </c:pt>
                <c:pt idx="505">
                  <c:v>50.99</c:v>
                </c:pt>
                <c:pt idx="506">
                  <c:v>50.96</c:v>
                </c:pt>
                <c:pt idx="507">
                  <c:v>50.93</c:v>
                </c:pt>
                <c:pt idx="508">
                  <c:v>50.9</c:v>
                </c:pt>
                <c:pt idx="509">
                  <c:v>50.88</c:v>
                </c:pt>
                <c:pt idx="510">
                  <c:v>50.86</c:v>
                </c:pt>
                <c:pt idx="511">
                  <c:v>50.85</c:v>
                </c:pt>
                <c:pt idx="512">
                  <c:v>50.84</c:v>
                </c:pt>
                <c:pt idx="513">
                  <c:v>50.84</c:v>
                </c:pt>
                <c:pt idx="514">
                  <c:v>50.83</c:v>
                </c:pt>
                <c:pt idx="515">
                  <c:v>50.83</c:v>
                </c:pt>
                <c:pt idx="516">
                  <c:v>50.82</c:v>
                </c:pt>
                <c:pt idx="517">
                  <c:v>50.82</c:v>
                </c:pt>
                <c:pt idx="518">
                  <c:v>50.81</c:v>
                </c:pt>
                <c:pt idx="519">
                  <c:v>50.8</c:v>
                </c:pt>
                <c:pt idx="520">
                  <c:v>50.79</c:v>
                </c:pt>
                <c:pt idx="521">
                  <c:v>50.78</c:v>
                </c:pt>
                <c:pt idx="522">
                  <c:v>50.76</c:v>
                </c:pt>
                <c:pt idx="523">
                  <c:v>50.75</c:v>
                </c:pt>
                <c:pt idx="524">
                  <c:v>50.73</c:v>
                </c:pt>
                <c:pt idx="525">
                  <c:v>50.71</c:v>
                </c:pt>
                <c:pt idx="526">
                  <c:v>50.7</c:v>
                </c:pt>
                <c:pt idx="527">
                  <c:v>50.67</c:v>
                </c:pt>
                <c:pt idx="528">
                  <c:v>50.65</c:v>
                </c:pt>
                <c:pt idx="529">
                  <c:v>50.63</c:v>
                </c:pt>
                <c:pt idx="530">
                  <c:v>50.61</c:v>
                </c:pt>
                <c:pt idx="531">
                  <c:v>50.6</c:v>
                </c:pt>
                <c:pt idx="532">
                  <c:v>50.58</c:v>
                </c:pt>
                <c:pt idx="533">
                  <c:v>50.57</c:v>
                </c:pt>
                <c:pt idx="534">
                  <c:v>50.57</c:v>
                </c:pt>
                <c:pt idx="535">
                  <c:v>50.56</c:v>
                </c:pt>
                <c:pt idx="536">
                  <c:v>50.56</c:v>
                </c:pt>
                <c:pt idx="537">
                  <c:v>50.56</c:v>
                </c:pt>
                <c:pt idx="538">
                  <c:v>50.55</c:v>
                </c:pt>
                <c:pt idx="539">
                  <c:v>50.55</c:v>
                </c:pt>
                <c:pt idx="540">
                  <c:v>50.55</c:v>
                </c:pt>
                <c:pt idx="541">
                  <c:v>50.55</c:v>
                </c:pt>
                <c:pt idx="542">
                  <c:v>50.55</c:v>
                </c:pt>
                <c:pt idx="543">
                  <c:v>50.55</c:v>
                </c:pt>
                <c:pt idx="544">
                  <c:v>50.55</c:v>
                </c:pt>
                <c:pt idx="545">
                  <c:v>50.55</c:v>
                </c:pt>
                <c:pt idx="546">
                  <c:v>50.55</c:v>
                </c:pt>
                <c:pt idx="547">
                  <c:v>50.55</c:v>
                </c:pt>
                <c:pt idx="548">
                  <c:v>50.55</c:v>
                </c:pt>
                <c:pt idx="549">
                  <c:v>50.55</c:v>
                </c:pt>
                <c:pt idx="550">
                  <c:v>50.55</c:v>
                </c:pt>
                <c:pt idx="551">
                  <c:v>50.55</c:v>
                </c:pt>
                <c:pt idx="552">
                  <c:v>50.55</c:v>
                </c:pt>
                <c:pt idx="553">
                  <c:v>50.55</c:v>
                </c:pt>
                <c:pt idx="554">
                  <c:v>50.55</c:v>
                </c:pt>
                <c:pt idx="555">
                  <c:v>50.55</c:v>
                </c:pt>
                <c:pt idx="556">
                  <c:v>50.55</c:v>
                </c:pt>
                <c:pt idx="557">
                  <c:v>50.55</c:v>
                </c:pt>
                <c:pt idx="558">
                  <c:v>50.55</c:v>
                </c:pt>
                <c:pt idx="559">
                  <c:v>50.55</c:v>
                </c:pt>
                <c:pt idx="560">
                  <c:v>50.55</c:v>
                </c:pt>
                <c:pt idx="561">
                  <c:v>50.54</c:v>
                </c:pt>
                <c:pt idx="562">
                  <c:v>50.54</c:v>
                </c:pt>
                <c:pt idx="563">
                  <c:v>50.54</c:v>
                </c:pt>
                <c:pt idx="564">
                  <c:v>50.53</c:v>
                </c:pt>
                <c:pt idx="565">
                  <c:v>50.53</c:v>
                </c:pt>
                <c:pt idx="566">
                  <c:v>50.52</c:v>
                </c:pt>
                <c:pt idx="567">
                  <c:v>50.52</c:v>
                </c:pt>
                <c:pt idx="568">
                  <c:v>50.52</c:v>
                </c:pt>
                <c:pt idx="569">
                  <c:v>50.51</c:v>
                </c:pt>
                <c:pt idx="570">
                  <c:v>50.51</c:v>
                </c:pt>
                <c:pt idx="571">
                  <c:v>50.5</c:v>
                </c:pt>
                <c:pt idx="572">
                  <c:v>50.49</c:v>
                </c:pt>
                <c:pt idx="573">
                  <c:v>50.47</c:v>
                </c:pt>
                <c:pt idx="574">
                  <c:v>50.46</c:v>
                </c:pt>
                <c:pt idx="575">
                  <c:v>50.44</c:v>
                </c:pt>
                <c:pt idx="576">
                  <c:v>50.43</c:v>
                </c:pt>
                <c:pt idx="577">
                  <c:v>50.42</c:v>
                </c:pt>
                <c:pt idx="578">
                  <c:v>50.42</c:v>
                </c:pt>
                <c:pt idx="579">
                  <c:v>50.41</c:v>
                </c:pt>
                <c:pt idx="580">
                  <c:v>50.41</c:v>
                </c:pt>
                <c:pt idx="581">
                  <c:v>50.41</c:v>
                </c:pt>
                <c:pt idx="582">
                  <c:v>50.41</c:v>
                </c:pt>
                <c:pt idx="583">
                  <c:v>50.41</c:v>
                </c:pt>
                <c:pt idx="584">
                  <c:v>50.4</c:v>
                </c:pt>
                <c:pt idx="585">
                  <c:v>50.4</c:v>
                </c:pt>
                <c:pt idx="586">
                  <c:v>50.4</c:v>
                </c:pt>
                <c:pt idx="587">
                  <c:v>50.39</c:v>
                </c:pt>
                <c:pt idx="588">
                  <c:v>50.39</c:v>
                </c:pt>
                <c:pt idx="589">
                  <c:v>50.38</c:v>
                </c:pt>
                <c:pt idx="590">
                  <c:v>50.37</c:v>
                </c:pt>
                <c:pt idx="591">
                  <c:v>50.35</c:v>
                </c:pt>
                <c:pt idx="592">
                  <c:v>50.34</c:v>
                </c:pt>
                <c:pt idx="593">
                  <c:v>50.32</c:v>
                </c:pt>
                <c:pt idx="594">
                  <c:v>50.3</c:v>
                </c:pt>
                <c:pt idx="595">
                  <c:v>50.28</c:v>
                </c:pt>
                <c:pt idx="596">
                  <c:v>50.27</c:v>
                </c:pt>
                <c:pt idx="597">
                  <c:v>50.26</c:v>
                </c:pt>
                <c:pt idx="598">
                  <c:v>50.25</c:v>
                </c:pt>
                <c:pt idx="599">
                  <c:v>50.24</c:v>
                </c:pt>
                <c:pt idx="600">
                  <c:v>50.23</c:v>
                </c:pt>
                <c:pt idx="601">
                  <c:v>50.21</c:v>
                </c:pt>
                <c:pt idx="602">
                  <c:v>50.2</c:v>
                </c:pt>
                <c:pt idx="603">
                  <c:v>50.18</c:v>
                </c:pt>
                <c:pt idx="604">
                  <c:v>50.17</c:v>
                </c:pt>
                <c:pt idx="605">
                  <c:v>50.15</c:v>
                </c:pt>
                <c:pt idx="606">
                  <c:v>50.15</c:v>
                </c:pt>
                <c:pt idx="607">
                  <c:v>50.14</c:v>
                </c:pt>
                <c:pt idx="608">
                  <c:v>50.14</c:v>
                </c:pt>
                <c:pt idx="609">
                  <c:v>50.14</c:v>
                </c:pt>
                <c:pt idx="610">
                  <c:v>50.13</c:v>
                </c:pt>
                <c:pt idx="611">
                  <c:v>50.13</c:v>
                </c:pt>
                <c:pt idx="612">
                  <c:v>50.13</c:v>
                </c:pt>
                <c:pt idx="613">
                  <c:v>50.12</c:v>
                </c:pt>
                <c:pt idx="614">
                  <c:v>50.12</c:v>
                </c:pt>
                <c:pt idx="615">
                  <c:v>50.12</c:v>
                </c:pt>
                <c:pt idx="616">
                  <c:v>50.11</c:v>
                </c:pt>
                <c:pt idx="617">
                  <c:v>50.1</c:v>
                </c:pt>
                <c:pt idx="618">
                  <c:v>50.09</c:v>
                </c:pt>
                <c:pt idx="619">
                  <c:v>50.07</c:v>
                </c:pt>
                <c:pt idx="620">
                  <c:v>50.06</c:v>
                </c:pt>
                <c:pt idx="621">
                  <c:v>50.05</c:v>
                </c:pt>
                <c:pt idx="622">
                  <c:v>50.04</c:v>
                </c:pt>
                <c:pt idx="623">
                  <c:v>50.03</c:v>
                </c:pt>
                <c:pt idx="624">
                  <c:v>50.02</c:v>
                </c:pt>
                <c:pt idx="625">
                  <c:v>50.02</c:v>
                </c:pt>
                <c:pt idx="626">
                  <c:v>50.02</c:v>
                </c:pt>
                <c:pt idx="627">
                  <c:v>50.01</c:v>
                </c:pt>
                <c:pt idx="628">
                  <c:v>50.01</c:v>
                </c:pt>
                <c:pt idx="629">
                  <c:v>50.01</c:v>
                </c:pt>
                <c:pt idx="630">
                  <c:v>50</c:v>
                </c:pt>
                <c:pt idx="631">
                  <c:v>50</c:v>
                </c:pt>
                <c:pt idx="632">
                  <c:v>50</c:v>
                </c:pt>
                <c:pt idx="633">
                  <c:v>50</c:v>
                </c:pt>
                <c:pt idx="634">
                  <c:v>50</c:v>
                </c:pt>
                <c:pt idx="635">
                  <c:v>50</c:v>
                </c:pt>
                <c:pt idx="636">
                  <c:v>50</c:v>
                </c:pt>
                <c:pt idx="637">
                  <c:v>50</c:v>
                </c:pt>
                <c:pt idx="638">
                  <c:v>50</c:v>
                </c:pt>
                <c:pt idx="639">
                  <c:v>50</c:v>
                </c:pt>
                <c:pt idx="640">
                  <c:v>50</c:v>
                </c:pt>
                <c:pt idx="641">
                  <c:v>50</c:v>
                </c:pt>
                <c:pt idx="642">
                  <c:v>50</c:v>
                </c:pt>
                <c:pt idx="643">
                  <c:v>50</c:v>
                </c:pt>
                <c:pt idx="644">
                  <c:v>50</c:v>
                </c:pt>
                <c:pt idx="645">
                  <c:v>50</c:v>
                </c:pt>
                <c:pt idx="646">
                  <c:v>50</c:v>
                </c:pt>
                <c:pt idx="647">
                  <c:v>50</c:v>
                </c:pt>
                <c:pt idx="648">
                  <c:v>50</c:v>
                </c:pt>
                <c:pt idx="649">
                  <c:v>50</c:v>
                </c:pt>
                <c:pt idx="650">
                  <c:v>50</c:v>
                </c:pt>
                <c:pt idx="651">
                  <c:v>50</c:v>
                </c:pt>
                <c:pt idx="652">
                  <c:v>50</c:v>
                </c:pt>
                <c:pt idx="653">
                  <c:v>50</c:v>
                </c:pt>
                <c:pt idx="654">
                  <c:v>50</c:v>
                </c:pt>
                <c:pt idx="655">
                  <c:v>50</c:v>
                </c:pt>
                <c:pt idx="656">
                  <c:v>50</c:v>
                </c:pt>
                <c:pt idx="657">
                  <c:v>50</c:v>
                </c:pt>
                <c:pt idx="658">
                  <c:v>50</c:v>
                </c:pt>
                <c:pt idx="659">
                  <c:v>50</c:v>
                </c:pt>
                <c:pt idx="660">
                  <c:v>50</c:v>
                </c:pt>
                <c:pt idx="661">
                  <c:v>50</c:v>
                </c:pt>
                <c:pt idx="662">
                  <c:v>50</c:v>
                </c:pt>
                <c:pt idx="663">
                  <c:v>49.99</c:v>
                </c:pt>
                <c:pt idx="664">
                  <c:v>49.99</c:v>
                </c:pt>
                <c:pt idx="665">
                  <c:v>49.99</c:v>
                </c:pt>
                <c:pt idx="666">
                  <c:v>49.98</c:v>
                </c:pt>
                <c:pt idx="667">
                  <c:v>49.98</c:v>
                </c:pt>
                <c:pt idx="668">
                  <c:v>49.97</c:v>
                </c:pt>
                <c:pt idx="669">
                  <c:v>49.97</c:v>
                </c:pt>
                <c:pt idx="670">
                  <c:v>49.96</c:v>
                </c:pt>
                <c:pt idx="671">
                  <c:v>49.96</c:v>
                </c:pt>
                <c:pt idx="672">
                  <c:v>49.95</c:v>
                </c:pt>
                <c:pt idx="673">
                  <c:v>49.94</c:v>
                </c:pt>
                <c:pt idx="674">
                  <c:v>49.93</c:v>
                </c:pt>
                <c:pt idx="675">
                  <c:v>49.92</c:v>
                </c:pt>
                <c:pt idx="676">
                  <c:v>49.91</c:v>
                </c:pt>
                <c:pt idx="677">
                  <c:v>49.9</c:v>
                </c:pt>
                <c:pt idx="678">
                  <c:v>49.9</c:v>
                </c:pt>
                <c:pt idx="679">
                  <c:v>49.88</c:v>
                </c:pt>
                <c:pt idx="680">
                  <c:v>49.86</c:v>
                </c:pt>
                <c:pt idx="681">
                  <c:v>49.85</c:v>
                </c:pt>
                <c:pt idx="682">
                  <c:v>49.84</c:v>
                </c:pt>
                <c:pt idx="683">
                  <c:v>49.83</c:v>
                </c:pt>
                <c:pt idx="684">
                  <c:v>49.82</c:v>
                </c:pt>
                <c:pt idx="685">
                  <c:v>49.81</c:v>
                </c:pt>
                <c:pt idx="686">
                  <c:v>49.8</c:v>
                </c:pt>
                <c:pt idx="687">
                  <c:v>49.79</c:v>
                </c:pt>
                <c:pt idx="688">
                  <c:v>49.78</c:v>
                </c:pt>
                <c:pt idx="689">
                  <c:v>49.77</c:v>
                </c:pt>
                <c:pt idx="690">
                  <c:v>49.76</c:v>
                </c:pt>
                <c:pt idx="691">
                  <c:v>49.75</c:v>
                </c:pt>
                <c:pt idx="692">
                  <c:v>49.75</c:v>
                </c:pt>
                <c:pt idx="693">
                  <c:v>49.75</c:v>
                </c:pt>
                <c:pt idx="694">
                  <c:v>49.75</c:v>
                </c:pt>
                <c:pt idx="695">
                  <c:v>49.74</c:v>
                </c:pt>
                <c:pt idx="696">
                  <c:v>49.74</c:v>
                </c:pt>
                <c:pt idx="697">
                  <c:v>49.74</c:v>
                </c:pt>
                <c:pt idx="698">
                  <c:v>49.73</c:v>
                </c:pt>
                <c:pt idx="699">
                  <c:v>49.73</c:v>
                </c:pt>
                <c:pt idx="700">
                  <c:v>49.73</c:v>
                </c:pt>
                <c:pt idx="701">
                  <c:v>49.73</c:v>
                </c:pt>
                <c:pt idx="702">
                  <c:v>49.73</c:v>
                </c:pt>
                <c:pt idx="703">
                  <c:v>49.73</c:v>
                </c:pt>
                <c:pt idx="704">
                  <c:v>49.73</c:v>
                </c:pt>
                <c:pt idx="705">
                  <c:v>49.73</c:v>
                </c:pt>
                <c:pt idx="706">
                  <c:v>49.73</c:v>
                </c:pt>
                <c:pt idx="707">
                  <c:v>49.73</c:v>
                </c:pt>
                <c:pt idx="708">
                  <c:v>49.73</c:v>
                </c:pt>
                <c:pt idx="709">
                  <c:v>49.73</c:v>
                </c:pt>
                <c:pt idx="710">
                  <c:v>49.73</c:v>
                </c:pt>
                <c:pt idx="711">
                  <c:v>49.73</c:v>
                </c:pt>
                <c:pt idx="712">
                  <c:v>49.73</c:v>
                </c:pt>
                <c:pt idx="713">
                  <c:v>49.73</c:v>
                </c:pt>
                <c:pt idx="714">
                  <c:v>49.73</c:v>
                </c:pt>
                <c:pt idx="715">
                  <c:v>49.73</c:v>
                </c:pt>
                <c:pt idx="716">
                  <c:v>49.73</c:v>
                </c:pt>
                <c:pt idx="717">
                  <c:v>49.73</c:v>
                </c:pt>
                <c:pt idx="718">
                  <c:v>49.73</c:v>
                </c:pt>
                <c:pt idx="719">
                  <c:v>49.73</c:v>
                </c:pt>
                <c:pt idx="720">
                  <c:v>49.73</c:v>
                </c:pt>
                <c:pt idx="721">
                  <c:v>49.73</c:v>
                </c:pt>
                <c:pt idx="722">
                  <c:v>49.73</c:v>
                </c:pt>
                <c:pt idx="723">
                  <c:v>49.73</c:v>
                </c:pt>
                <c:pt idx="724">
                  <c:v>49.73</c:v>
                </c:pt>
                <c:pt idx="725">
                  <c:v>49.73</c:v>
                </c:pt>
                <c:pt idx="726">
                  <c:v>49.73</c:v>
                </c:pt>
                <c:pt idx="727">
                  <c:v>49.73</c:v>
                </c:pt>
                <c:pt idx="728">
                  <c:v>49.73</c:v>
                </c:pt>
                <c:pt idx="729">
                  <c:v>49.73</c:v>
                </c:pt>
                <c:pt idx="730">
                  <c:v>49.73</c:v>
                </c:pt>
                <c:pt idx="731">
                  <c:v>49.73</c:v>
                </c:pt>
                <c:pt idx="732">
                  <c:v>49.73</c:v>
                </c:pt>
                <c:pt idx="733">
                  <c:v>49.73</c:v>
                </c:pt>
                <c:pt idx="734">
                  <c:v>49.73</c:v>
                </c:pt>
                <c:pt idx="735">
                  <c:v>49.73</c:v>
                </c:pt>
                <c:pt idx="736">
                  <c:v>49.73</c:v>
                </c:pt>
                <c:pt idx="737">
                  <c:v>49.72</c:v>
                </c:pt>
                <c:pt idx="738">
                  <c:v>49.72</c:v>
                </c:pt>
                <c:pt idx="739">
                  <c:v>49.72</c:v>
                </c:pt>
                <c:pt idx="740">
                  <c:v>49.72</c:v>
                </c:pt>
                <c:pt idx="741">
                  <c:v>49.72</c:v>
                </c:pt>
                <c:pt idx="742">
                  <c:v>49.71</c:v>
                </c:pt>
                <c:pt idx="743">
                  <c:v>49.71</c:v>
                </c:pt>
                <c:pt idx="744">
                  <c:v>49.71</c:v>
                </c:pt>
                <c:pt idx="745">
                  <c:v>49.7</c:v>
                </c:pt>
                <c:pt idx="746">
                  <c:v>49.7</c:v>
                </c:pt>
                <c:pt idx="747">
                  <c:v>49.69</c:v>
                </c:pt>
                <c:pt idx="748">
                  <c:v>49.68</c:v>
                </c:pt>
                <c:pt idx="749">
                  <c:v>49.68</c:v>
                </c:pt>
                <c:pt idx="750">
                  <c:v>49.67</c:v>
                </c:pt>
                <c:pt idx="751">
                  <c:v>49.66</c:v>
                </c:pt>
                <c:pt idx="752">
                  <c:v>49.65</c:v>
                </c:pt>
                <c:pt idx="753">
                  <c:v>49.64</c:v>
                </c:pt>
                <c:pt idx="754">
                  <c:v>49.63</c:v>
                </c:pt>
                <c:pt idx="755">
                  <c:v>49.62</c:v>
                </c:pt>
                <c:pt idx="756">
                  <c:v>49.61</c:v>
                </c:pt>
                <c:pt idx="757">
                  <c:v>49.61</c:v>
                </c:pt>
                <c:pt idx="758">
                  <c:v>49.61</c:v>
                </c:pt>
                <c:pt idx="759">
                  <c:v>49.61</c:v>
                </c:pt>
                <c:pt idx="760">
                  <c:v>49.61</c:v>
                </c:pt>
                <c:pt idx="761">
                  <c:v>49.61</c:v>
                </c:pt>
                <c:pt idx="762">
                  <c:v>49.61</c:v>
                </c:pt>
                <c:pt idx="763">
                  <c:v>49.6</c:v>
                </c:pt>
                <c:pt idx="764">
                  <c:v>49.6</c:v>
                </c:pt>
                <c:pt idx="765">
                  <c:v>49.6</c:v>
                </c:pt>
                <c:pt idx="766">
                  <c:v>49.6</c:v>
                </c:pt>
                <c:pt idx="767">
                  <c:v>49.6</c:v>
                </c:pt>
                <c:pt idx="768">
                  <c:v>49.6</c:v>
                </c:pt>
                <c:pt idx="769">
                  <c:v>49.6</c:v>
                </c:pt>
                <c:pt idx="770">
                  <c:v>49.6</c:v>
                </c:pt>
                <c:pt idx="771">
                  <c:v>49.6</c:v>
                </c:pt>
                <c:pt idx="772">
                  <c:v>49.6</c:v>
                </c:pt>
                <c:pt idx="773">
                  <c:v>49.6</c:v>
                </c:pt>
                <c:pt idx="774">
                  <c:v>49.6</c:v>
                </c:pt>
                <c:pt idx="775">
                  <c:v>49.6</c:v>
                </c:pt>
                <c:pt idx="776">
                  <c:v>49.6</c:v>
                </c:pt>
                <c:pt idx="777">
                  <c:v>49.6</c:v>
                </c:pt>
                <c:pt idx="778">
                  <c:v>49.6</c:v>
                </c:pt>
                <c:pt idx="779">
                  <c:v>49.6</c:v>
                </c:pt>
                <c:pt idx="780">
                  <c:v>49.6</c:v>
                </c:pt>
                <c:pt idx="781">
                  <c:v>49.6</c:v>
                </c:pt>
                <c:pt idx="782">
                  <c:v>49.6</c:v>
                </c:pt>
                <c:pt idx="783">
                  <c:v>49.6</c:v>
                </c:pt>
                <c:pt idx="784">
                  <c:v>49.6</c:v>
                </c:pt>
                <c:pt idx="785">
                  <c:v>49.6</c:v>
                </c:pt>
                <c:pt idx="786">
                  <c:v>49.6</c:v>
                </c:pt>
                <c:pt idx="787">
                  <c:v>49.6</c:v>
                </c:pt>
                <c:pt idx="788">
                  <c:v>49.6</c:v>
                </c:pt>
                <c:pt idx="789">
                  <c:v>49.6</c:v>
                </c:pt>
                <c:pt idx="790">
                  <c:v>49.6</c:v>
                </c:pt>
                <c:pt idx="791">
                  <c:v>49.6</c:v>
                </c:pt>
                <c:pt idx="792">
                  <c:v>49.6</c:v>
                </c:pt>
                <c:pt idx="793">
                  <c:v>49.6</c:v>
                </c:pt>
                <c:pt idx="794">
                  <c:v>49.6</c:v>
                </c:pt>
                <c:pt idx="795">
                  <c:v>49.6</c:v>
                </c:pt>
                <c:pt idx="796">
                  <c:v>49.6</c:v>
                </c:pt>
                <c:pt idx="797">
                  <c:v>49.6</c:v>
                </c:pt>
                <c:pt idx="798">
                  <c:v>49.6</c:v>
                </c:pt>
                <c:pt idx="799">
                  <c:v>49.6</c:v>
                </c:pt>
                <c:pt idx="800">
                  <c:v>49.6</c:v>
                </c:pt>
                <c:pt idx="801">
                  <c:v>49.6</c:v>
                </c:pt>
                <c:pt idx="802">
                  <c:v>49.6</c:v>
                </c:pt>
                <c:pt idx="803">
                  <c:v>49.6</c:v>
                </c:pt>
                <c:pt idx="804">
                  <c:v>49.6</c:v>
                </c:pt>
                <c:pt idx="805">
                  <c:v>49.6</c:v>
                </c:pt>
                <c:pt idx="806">
                  <c:v>49.6</c:v>
                </c:pt>
                <c:pt idx="807">
                  <c:v>49.6</c:v>
                </c:pt>
                <c:pt idx="808">
                  <c:v>49.6</c:v>
                </c:pt>
                <c:pt idx="809">
                  <c:v>49.6</c:v>
                </c:pt>
                <c:pt idx="810">
                  <c:v>49.6</c:v>
                </c:pt>
                <c:pt idx="811">
                  <c:v>49.6</c:v>
                </c:pt>
                <c:pt idx="812">
                  <c:v>49.6</c:v>
                </c:pt>
                <c:pt idx="813">
                  <c:v>49.6</c:v>
                </c:pt>
                <c:pt idx="814">
                  <c:v>49.6</c:v>
                </c:pt>
                <c:pt idx="815">
                  <c:v>49.6</c:v>
                </c:pt>
                <c:pt idx="816">
                  <c:v>49.6</c:v>
                </c:pt>
                <c:pt idx="817">
                  <c:v>49.6</c:v>
                </c:pt>
                <c:pt idx="818">
                  <c:v>49.6</c:v>
                </c:pt>
                <c:pt idx="819">
                  <c:v>49.6</c:v>
                </c:pt>
                <c:pt idx="820">
                  <c:v>49.59</c:v>
                </c:pt>
                <c:pt idx="821">
                  <c:v>49.59</c:v>
                </c:pt>
                <c:pt idx="822">
                  <c:v>49.59</c:v>
                </c:pt>
                <c:pt idx="823">
                  <c:v>49.58</c:v>
                </c:pt>
                <c:pt idx="824">
                  <c:v>49.58</c:v>
                </c:pt>
                <c:pt idx="825">
                  <c:v>49.57</c:v>
                </c:pt>
                <c:pt idx="826">
                  <c:v>49.57</c:v>
                </c:pt>
                <c:pt idx="827">
                  <c:v>49.57</c:v>
                </c:pt>
                <c:pt idx="828">
                  <c:v>49.56</c:v>
                </c:pt>
                <c:pt idx="829">
                  <c:v>49.56</c:v>
                </c:pt>
                <c:pt idx="830">
                  <c:v>49.55</c:v>
                </c:pt>
                <c:pt idx="831">
                  <c:v>49.55</c:v>
                </c:pt>
                <c:pt idx="832">
                  <c:v>49.54</c:v>
                </c:pt>
                <c:pt idx="833">
                  <c:v>49.52</c:v>
                </c:pt>
                <c:pt idx="834">
                  <c:v>49.51</c:v>
                </c:pt>
                <c:pt idx="835">
                  <c:v>49.5</c:v>
                </c:pt>
                <c:pt idx="836">
                  <c:v>49.5</c:v>
                </c:pt>
                <c:pt idx="837">
                  <c:v>49.48</c:v>
                </c:pt>
                <c:pt idx="838">
                  <c:v>49.47</c:v>
                </c:pt>
                <c:pt idx="839">
                  <c:v>49.46</c:v>
                </c:pt>
                <c:pt idx="840">
                  <c:v>49.44</c:v>
                </c:pt>
                <c:pt idx="841">
                  <c:v>49.43</c:v>
                </c:pt>
                <c:pt idx="842">
                  <c:v>49.42</c:v>
                </c:pt>
                <c:pt idx="843">
                  <c:v>49.41</c:v>
                </c:pt>
                <c:pt idx="844">
                  <c:v>49.4</c:v>
                </c:pt>
                <c:pt idx="845">
                  <c:v>49.39</c:v>
                </c:pt>
                <c:pt idx="846">
                  <c:v>49.38</c:v>
                </c:pt>
                <c:pt idx="847">
                  <c:v>49.37</c:v>
                </c:pt>
                <c:pt idx="848">
                  <c:v>49.36</c:v>
                </c:pt>
                <c:pt idx="849">
                  <c:v>49.35</c:v>
                </c:pt>
                <c:pt idx="850">
                  <c:v>49.34</c:v>
                </c:pt>
                <c:pt idx="851">
                  <c:v>49.34</c:v>
                </c:pt>
                <c:pt idx="852">
                  <c:v>49.33</c:v>
                </c:pt>
                <c:pt idx="853">
                  <c:v>49.33</c:v>
                </c:pt>
                <c:pt idx="854">
                  <c:v>49.33</c:v>
                </c:pt>
                <c:pt idx="855">
                  <c:v>49.33</c:v>
                </c:pt>
                <c:pt idx="856">
                  <c:v>49.33</c:v>
                </c:pt>
                <c:pt idx="857">
                  <c:v>49.33</c:v>
                </c:pt>
                <c:pt idx="858">
                  <c:v>49.33</c:v>
                </c:pt>
                <c:pt idx="859">
                  <c:v>49.33</c:v>
                </c:pt>
                <c:pt idx="860">
                  <c:v>49.33</c:v>
                </c:pt>
                <c:pt idx="861">
                  <c:v>49.33</c:v>
                </c:pt>
                <c:pt idx="862">
                  <c:v>49.33</c:v>
                </c:pt>
                <c:pt idx="863">
                  <c:v>49.33</c:v>
                </c:pt>
                <c:pt idx="864">
                  <c:v>49.33</c:v>
                </c:pt>
                <c:pt idx="865">
                  <c:v>49.33</c:v>
                </c:pt>
                <c:pt idx="866">
                  <c:v>49.33</c:v>
                </c:pt>
                <c:pt idx="867">
                  <c:v>49.32</c:v>
                </c:pt>
                <c:pt idx="868">
                  <c:v>49.32</c:v>
                </c:pt>
                <c:pt idx="869">
                  <c:v>49.31</c:v>
                </c:pt>
                <c:pt idx="870">
                  <c:v>49.31</c:v>
                </c:pt>
                <c:pt idx="871">
                  <c:v>49.3</c:v>
                </c:pt>
                <c:pt idx="872">
                  <c:v>49.29</c:v>
                </c:pt>
                <c:pt idx="873">
                  <c:v>49.29</c:v>
                </c:pt>
                <c:pt idx="874">
                  <c:v>49.29</c:v>
                </c:pt>
                <c:pt idx="875">
                  <c:v>49.28</c:v>
                </c:pt>
                <c:pt idx="876">
                  <c:v>49.28</c:v>
                </c:pt>
                <c:pt idx="877">
                  <c:v>49.28</c:v>
                </c:pt>
                <c:pt idx="878">
                  <c:v>49.27</c:v>
                </c:pt>
                <c:pt idx="879">
                  <c:v>49.27</c:v>
                </c:pt>
                <c:pt idx="880">
                  <c:v>49.27</c:v>
                </c:pt>
                <c:pt idx="881">
                  <c:v>49.27</c:v>
                </c:pt>
                <c:pt idx="882">
                  <c:v>49.27</c:v>
                </c:pt>
                <c:pt idx="883">
                  <c:v>49.26</c:v>
                </c:pt>
                <c:pt idx="884">
                  <c:v>49.25</c:v>
                </c:pt>
                <c:pt idx="885">
                  <c:v>49.24</c:v>
                </c:pt>
                <c:pt idx="886">
                  <c:v>49.23</c:v>
                </c:pt>
                <c:pt idx="887">
                  <c:v>49.23</c:v>
                </c:pt>
                <c:pt idx="888">
                  <c:v>49.23</c:v>
                </c:pt>
                <c:pt idx="889">
                  <c:v>49.23</c:v>
                </c:pt>
                <c:pt idx="890">
                  <c:v>49.23</c:v>
                </c:pt>
                <c:pt idx="891">
                  <c:v>49.23</c:v>
                </c:pt>
                <c:pt idx="892">
                  <c:v>49.23</c:v>
                </c:pt>
                <c:pt idx="893">
                  <c:v>49.23</c:v>
                </c:pt>
                <c:pt idx="894">
                  <c:v>49.23</c:v>
                </c:pt>
                <c:pt idx="895">
                  <c:v>49.23</c:v>
                </c:pt>
                <c:pt idx="896">
                  <c:v>49.23</c:v>
                </c:pt>
                <c:pt idx="897">
                  <c:v>49.23</c:v>
                </c:pt>
                <c:pt idx="898">
                  <c:v>49.23</c:v>
                </c:pt>
                <c:pt idx="899">
                  <c:v>49.23</c:v>
                </c:pt>
                <c:pt idx="900">
                  <c:v>49.23</c:v>
                </c:pt>
                <c:pt idx="901">
                  <c:v>49.23</c:v>
                </c:pt>
                <c:pt idx="902">
                  <c:v>49.23</c:v>
                </c:pt>
                <c:pt idx="903">
                  <c:v>49.22</c:v>
                </c:pt>
                <c:pt idx="904">
                  <c:v>49.22</c:v>
                </c:pt>
                <c:pt idx="905">
                  <c:v>49.22</c:v>
                </c:pt>
                <c:pt idx="906">
                  <c:v>49.22</c:v>
                </c:pt>
                <c:pt idx="907">
                  <c:v>49.22</c:v>
                </c:pt>
                <c:pt idx="908">
                  <c:v>49.23</c:v>
                </c:pt>
                <c:pt idx="909">
                  <c:v>49.24</c:v>
                </c:pt>
                <c:pt idx="910">
                  <c:v>49.25</c:v>
                </c:pt>
                <c:pt idx="911">
                  <c:v>49.25</c:v>
                </c:pt>
                <c:pt idx="912">
                  <c:v>49.25</c:v>
                </c:pt>
                <c:pt idx="913">
                  <c:v>49.25</c:v>
                </c:pt>
                <c:pt idx="914">
                  <c:v>49.25</c:v>
                </c:pt>
                <c:pt idx="915">
                  <c:v>49.26</c:v>
                </c:pt>
                <c:pt idx="916">
                  <c:v>49.26</c:v>
                </c:pt>
                <c:pt idx="917">
                  <c:v>49.27</c:v>
                </c:pt>
                <c:pt idx="918">
                  <c:v>49.27</c:v>
                </c:pt>
                <c:pt idx="919">
                  <c:v>49.27</c:v>
                </c:pt>
                <c:pt idx="920">
                  <c:v>49.27</c:v>
                </c:pt>
                <c:pt idx="921">
                  <c:v>49.27</c:v>
                </c:pt>
                <c:pt idx="922">
                  <c:v>49.28</c:v>
                </c:pt>
                <c:pt idx="923">
                  <c:v>49.28</c:v>
                </c:pt>
                <c:pt idx="924">
                  <c:v>49.28</c:v>
                </c:pt>
                <c:pt idx="925">
                  <c:v>49.29</c:v>
                </c:pt>
                <c:pt idx="926">
                  <c:v>49.29</c:v>
                </c:pt>
                <c:pt idx="927">
                  <c:v>49.3</c:v>
                </c:pt>
                <c:pt idx="928">
                  <c:v>49.3</c:v>
                </c:pt>
                <c:pt idx="929">
                  <c:v>49.31</c:v>
                </c:pt>
                <c:pt idx="930">
                  <c:v>49.32</c:v>
                </c:pt>
                <c:pt idx="931">
                  <c:v>49.32</c:v>
                </c:pt>
                <c:pt idx="932">
                  <c:v>49.32</c:v>
                </c:pt>
                <c:pt idx="933">
                  <c:v>49.33</c:v>
                </c:pt>
                <c:pt idx="934">
                  <c:v>49.33</c:v>
                </c:pt>
                <c:pt idx="935">
                  <c:v>49.33</c:v>
                </c:pt>
                <c:pt idx="936">
                  <c:v>49.33</c:v>
                </c:pt>
                <c:pt idx="937">
                  <c:v>49.33</c:v>
                </c:pt>
                <c:pt idx="938">
                  <c:v>49.34</c:v>
                </c:pt>
                <c:pt idx="939">
                  <c:v>49.35</c:v>
                </c:pt>
                <c:pt idx="940">
                  <c:v>49.37</c:v>
                </c:pt>
                <c:pt idx="941">
                  <c:v>49.39</c:v>
                </c:pt>
                <c:pt idx="942">
                  <c:v>49.42</c:v>
                </c:pt>
                <c:pt idx="943">
                  <c:v>49.45</c:v>
                </c:pt>
                <c:pt idx="944">
                  <c:v>49.48</c:v>
                </c:pt>
                <c:pt idx="945">
                  <c:v>49.51</c:v>
                </c:pt>
                <c:pt idx="946">
                  <c:v>49.53</c:v>
                </c:pt>
                <c:pt idx="947">
                  <c:v>49.55</c:v>
                </c:pt>
                <c:pt idx="948">
                  <c:v>49.57</c:v>
                </c:pt>
                <c:pt idx="949">
                  <c:v>49.58</c:v>
                </c:pt>
                <c:pt idx="950">
                  <c:v>49.58</c:v>
                </c:pt>
                <c:pt idx="951">
                  <c:v>49.59</c:v>
                </c:pt>
                <c:pt idx="952">
                  <c:v>49.59</c:v>
                </c:pt>
                <c:pt idx="953">
                  <c:v>49.6</c:v>
                </c:pt>
                <c:pt idx="954">
                  <c:v>49.6</c:v>
                </c:pt>
                <c:pt idx="955">
                  <c:v>49.6</c:v>
                </c:pt>
                <c:pt idx="956">
                  <c:v>49.6</c:v>
                </c:pt>
                <c:pt idx="957">
                  <c:v>49.6</c:v>
                </c:pt>
                <c:pt idx="958">
                  <c:v>49.6</c:v>
                </c:pt>
                <c:pt idx="959">
                  <c:v>49.6</c:v>
                </c:pt>
                <c:pt idx="960">
                  <c:v>49.6</c:v>
                </c:pt>
                <c:pt idx="961">
                  <c:v>49.6</c:v>
                </c:pt>
                <c:pt idx="962">
                  <c:v>49.6</c:v>
                </c:pt>
                <c:pt idx="963">
                  <c:v>49.6</c:v>
                </c:pt>
                <c:pt idx="964">
                  <c:v>49.6</c:v>
                </c:pt>
                <c:pt idx="965">
                  <c:v>49.61</c:v>
                </c:pt>
                <c:pt idx="966">
                  <c:v>49.63</c:v>
                </c:pt>
                <c:pt idx="967">
                  <c:v>49.64</c:v>
                </c:pt>
                <c:pt idx="968">
                  <c:v>49.67</c:v>
                </c:pt>
                <c:pt idx="969">
                  <c:v>49.69</c:v>
                </c:pt>
                <c:pt idx="970">
                  <c:v>49.71</c:v>
                </c:pt>
                <c:pt idx="971">
                  <c:v>49.72</c:v>
                </c:pt>
                <c:pt idx="972">
                  <c:v>49.75</c:v>
                </c:pt>
                <c:pt idx="973">
                  <c:v>49.77</c:v>
                </c:pt>
                <c:pt idx="974">
                  <c:v>49.8</c:v>
                </c:pt>
                <c:pt idx="975">
                  <c:v>49.82</c:v>
                </c:pt>
                <c:pt idx="976">
                  <c:v>49.86</c:v>
                </c:pt>
                <c:pt idx="977">
                  <c:v>49.9</c:v>
                </c:pt>
                <c:pt idx="978">
                  <c:v>49.93</c:v>
                </c:pt>
                <c:pt idx="979">
                  <c:v>49.95</c:v>
                </c:pt>
                <c:pt idx="980">
                  <c:v>49.97</c:v>
                </c:pt>
                <c:pt idx="981">
                  <c:v>49.99</c:v>
                </c:pt>
                <c:pt idx="982">
                  <c:v>49.99</c:v>
                </c:pt>
                <c:pt idx="983">
                  <c:v>50</c:v>
                </c:pt>
                <c:pt idx="984">
                  <c:v>50</c:v>
                </c:pt>
                <c:pt idx="985">
                  <c:v>50</c:v>
                </c:pt>
                <c:pt idx="986">
                  <c:v>50.01</c:v>
                </c:pt>
                <c:pt idx="987">
                  <c:v>50.02</c:v>
                </c:pt>
                <c:pt idx="988">
                  <c:v>50.04</c:v>
                </c:pt>
                <c:pt idx="989">
                  <c:v>50.06</c:v>
                </c:pt>
                <c:pt idx="990">
                  <c:v>50.09</c:v>
                </c:pt>
                <c:pt idx="991">
                  <c:v>50.11</c:v>
                </c:pt>
                <c:pt idx="992">
                  <c:v>50.12</c:v>
                </c:pt>
                <c:pt idx="993">
                  <c:v>50.14</c:v>
                </c:pt>
                <c:pt idx="994">
                  <c:v>50.16</c:v>
                </c:pt>
                <c:pt idx="995">
                  <c:v>50.19</c:v>
                </c:pt>
                <c:pt idx="996">
                  <c:v>50.23</c:v>
                </c:pt>
                <c:pt idx="997">
                  <c:v>50.27</c:v>
                </c:pt>
                <c:pt idx="998">
                  <c:v>50.31</c:v>
                </c:pt>
                <c:pt idx="999">
                  <c:v>50.34</c:v>
                </c:pt>
                <c:pt idx="1000">
                  <c:v>50.37</c:v>
                </c:pt>
                <c:pt idx="1001">
                  <c:v>50.38</c:v>
                </c:pt>
                <c:pt idx="1002">
                  <c:v>50.4</c:v>
                </c:pt>
                <c:pt idx="1003">
                  <c:v>50.41</c:v>
                </c:pt>
                <c:pt idx="1004">
                  <c:v>50.42</c:v>
                </c:pt>
                <c:pt idx="1005">
                  <c:v>50.43</c:v>
                </c:pt>
                <c:pt idx="1006">
                  <c:v>50.44</c:v>
                </c:pt>
                <c:pt idx="1007">
                  <c:v>50.46</c:v>
                </c:pt>
                <c:pt idx="1008">
                  <c:v>50.49</c:v>
                </c:pt>
                <c:pt idx="1009">
                  <c:v>50.51</c:v>
                </c:pt>
                <c:pt idx="1010">
                  <c:v>50.52</c:v>
                </c:pt>
                <c:pt idx="1011">
                  <c:v>50.54</c:v>
                </c:pt>
                <c:pt idx="1012">
                  <c:v>50.54</c:v>
                </c:pt>
                <c:pt idx="1013">
                  <c:v>50.55</c:v>
                </c:pt>
                <c:pt idx="1014">
                  <c:v>50.55</c:v>
                </c:pt>
                <c:pt idx="1015">
                  <c:v>50.55</c:v>
                </c:pt>
                <c:pt idx="1016">
                  <c:v>50.55</c:v>
                </c:pt>
                <c:pt idx="1017">
                  <c:v>50.55</c:v>
                </c:pt>
                <c:pt idx="1018">
                  <c:v>50.55</c:v>
                </c:pt>
                <c:pt idx="1019">
                  <c:v>50.55</c:v>
                </c:pt>
                <c:pt idx="1020">
                  <c:v>50.55</c:v>
                </c:pt>
                <c:pt idx="1021">
                  <c:v>50.55</c:v>
                </c:pt>
                <c:pt idx="1022">
                  <c:v>50.55</c:v>
                </c:pt>
                <c:pt idx="1023">
                  <c:v>50.55</c:v>
                </c:pt>
                <c:pt idx="1024">
                  <c:v>50.55</c:v>
                </c:pt>
                <c:pt idx="1025">
                  <c:v>50.55</c:v>
                </c:pt>
                <c:pt idx="1026">
                  <c:v>50.55</c:v>
                </c:pt>
                <c:pt idx="1027">
                  <c:v>50.55</c:v>
                </c:pt>
                <c:pt idx="1028">
                  <c:v>50.55</c:v>
                </c:pt>
                <c:pt idx="1029">
                  <c:v>50.55</c:v>
                </c:pt>
                <c:pt idx="1030">
                  <c:v>50.55</c:v>
                </c:pt>
                <c:pt idx="1031">
                  <c:v>50.55</c:v>
                </c:pt>
                <c:pt idx="1032">
                  <c:v>50.55</c:v>
                </c:pt>
                <c:pt idx="1033">
                  <c:v>50.55</c:v>
                </c:pt>
                <c:pt idx="1034">
                  <c:v>50.56</c:v>
                </c:pt>
                <c:pt idx="1035">
                  <c:v>50.56</c:v>
                </c:pt>
                <c:pt idx="1036">
                  <c:v>50.56</c:v>
                </c:pt>
                <c:pt idx="1037">
                  <c:v>50.56</c:v>
                </c:pt>
                <c:pt idx="1038">
                  <c:v>50.56</c:v>
                </c:pt>
                <c:pt idx="1039">
                  <c:v>50.56</c:v>
                </c:pt>
                <c:pt idx="1040">
                  <c:v>50.56</c:v>
                </c:pt>
                <c:pt idx="1041">
                  <c:v>50.56</c:v>
                </c:pt>
                <c:pt idx="1042">
                  <c:v>50.56</c:v>
                </c:pt>
                <c:pt idx="1043">
                  <c:v>50.56</c:v>
                </c:pt>
                <c:pt idx="1044">
                  <c:v>50.57</c:v>
                </c:pt>
                <c:pt idx="1045">
                  <c:v>50.57</c:v>
                </c:pt>
                <c:pt idx="1046">
                  <c:v>50.57</c:v>
                </c:pt>
                <c:pt idx="1047">
                  <c:v>50.57</c:v>
                </c:pt>
                <c:pt idx="1048">
                  <c:v>50.56</c:v>
                </c:pt>
                <c:pt idx="1049">
                  <c:v>50.56</c:v>
                </c:pt>
                <c:pt idx="1050">
                  <c:v>50.56</c:v>
                </c:pt>
                <c:pt idx="1051">
                  <c:v>50.56</c:v>
                </c:pt>
                <c:pt idx="1052">
                  <c:v>50.56</c:v>
                </c:pt>
                <c:pt idx="1053">
                  <c:v>50.56</c:v>
                </c:pt>
                <c:pt idx="1054">
                  <c:v>50.55</c:v>
                </c:pt>
                <c:pt idx="1055">
                  <c:v>50.55</c:v>
                </c:pt>
                <c:pt idx="1056">
                  <c:v>50.55</c:v>
                </c:pt>
                <c:pt idx="1057">
                  <c:v>50.55</c:v>
                </c:pt>
                <c:pt idx="1058">
                  <c:v>50.55</c:v>
                </c:pt>
                <c:pt idx="1059">
                  <c:v>50.55</c:v>
                </c:pt>
                <c:pt idx="1060">
                  <c:v>50.55</c:v>
                </c:pt>
                <c:pt idx="1061">
                  <c:v>50.55</c:v>
                </c:pt>
                <c:pt idx="1062">
                  <c:v>50.55</c:v>
                </c:pt>
                <c:pt idx="1063">
                  <c:v>50.55</c:v>
                </c:pt>
                <c:pt idx="1064">
                  <c:v>50.55</c:v>
                </c:pt>
                <c:pt idx="1065">
                  <c:v>50.55</c:v>
                </c:pt>
                <c:pt idx="1066">
                  <c:v>50.55</c:v>
                </c:pt>
                <c:pt idx="1067">
                  <c:v>50.55</c:v>
                </c:pt>
                <c:pt idx="1068">
                  <c:v>50.55</c:v>
                </c:pt>
                <c:pt idx="1069">
                  <c:v>50.55</c:v>
                </c:pt>
                <c:pt idx="1070">
                  <c:v>50.55</c:v>
                </c:pt>
                <c:pt idx="1071">
                  <c:v>50.55</c:v>
                </c:pt>
                <c:pt idx="1072">
                  <c:v>50.55</c:v>
                </c:pt>
                <c:pt idx="1073">
                  <c:v>50.55</c:v>
                </c:pt>
                <c:pt idx="1074">
                  <c:v>50.55</c:v>
                </c:pt>
                <c:pt idx="1075">
                  <c:v>50.55</c:v>
                </c:pt>
                <c:pt idx="1076">
                  <c:v>50.55</c:v>
                </c:pt>
                <c:pt idx="1077">
                  <c:v>50.55</c:v>
                </c:pt>
                <c:pt idx="1078">
                  <c:v>50.55</c:v>
                </c:pt>
                <c:pt idx="1079">
                  <c:v>50.55</c:v>
                </c:pt>
                <c:pt idx="1080">
                  <c:v>50.55</c:v>
                </c:pt>
                <c:pt idx="1081">
                  <c:v>50.55</c:v>
                </c:pt>
                <c:pt idx="1082">
                  <c:v>50.55</c:v>
                </c:pt>
                <c:pt idx="1083">
                  <c:v>50.55</c:v>
                </c:pt>
                <c:pt idx="1084">
                  <c:v>50.55</c:v>
                </c:pt>
                <c:pt idx="1085">
                  <c:v>50.55</c:v>
                </c:pt>
                <c:pt idx="1086">
                  <c:v>50.55</c:v>
                </c:pt>
                <c:pt idx="1087">
                  <c:v>50.55</c:v>
                </c:pt>
                <c:pt idx="1088">
                  <c:v>50.55</c:v>
                </c:pt>
                <c:pt idx="1089">
                  <c:v>50.55</c:v>
                </c:pt>
                <c:pt idx="1090">
                  <c:v>50.55</c:v>
                </c:pt>
                <c:pt idx="1091">
                  <c:v>50.55</c:v>
                </c:pt>
                <c:pt idx="1092">
                  <c:v>50.55</c:v>
                </c:pt>
                <c:pt idx="1093">
                  <c:v>50.55</c:v>
                </c:pt>
                <c:pt idx="1094">
                  <c:v>50.55</c:v>
                </c:pt>
                <c:pt idx="1095">
                  <c:v>50.55</c:v>
                </c:pt>
                <c:pt idx="1096">
                  <c:v>50.54</c:v>
                </c:pt>
                <c:pt idx="1097">
                  <c:v>50.54</c:v>
                </c:pt>
                <c:pt idx="1098">
                  <c:v>50.52</c:v>
                </c:pt>
                <c:pt idx="1099">
                  <c:v>50.51</c:v>
                </c:pt>
                <c:pt idx="1100">
                  <c:v>50.5</c:v>
                </c:pt>
                <c:pt idx="1101">
                  <c:v>50.48</c:v>
                </c:pt>
                <c:pt idx="1102">
                  <c:v>50.47</c:v>
                </c:pt>
                <c:pt idx="1103">
                  <c:v>50.46</c:v>
                </c:pt>
                <c:pt idx="1104">
                  <c:v>50.45</c:v>
                </c:pt>
                <c:pt idx="1105">
                  <c:v>50.44</c:v>
                </c:pt>
                <c:pt idx="1106">
                  <c:v>50.44</c:v>
                </c:pt>
                <c:pt idx="1107">
                  <c:v>50.43</c:v>
                </c:pt>
                <c:pt idx="1108">
                  <c:v>50.43</c:v>
                </c:pt>
                <c:pt idx="1109">
                  <c:v>50.42</c:v>
                </c:pt>
                <c:pt idx="1110">
                  <c:v>50.42</c:v>
                </c:pt>
                <c:pt idx="1111">
                  <c:v>50.41</c:v>
                </c:pt>
                <c:pt idx="1112">
                  <c:v>50.41</c:v>
                </c:pt>
                <c:pt idx="1113">
                  <c:v>50.41</c:v>
                </c:pt>
                <c:pt idx="1114">
                  <c:v>50.41</c:v>
                </c:pt>
                <c:pt idx="1115">
                  <c:v>50.4</c:v>
                </c:pt>
                <c:pt idx="1116">
                  <c:v>50.4</c:v>
                </c:pt>
                <c:pt idx="1117">
                  <c:v>50.4</c:v>
                </c:pt>
                <c:pt idx="1118">
                  <c:v>50.39</c:v>
                </c:pt>
                <c:pt idx="1119">
                  <c:v>50.39</c:v>
                </c:pt>
                <c:pt idx="1120">
                  <c:v>50.38</c:v>
                </c:pt>
                <c:pt idx="1121">
                  <c:v>50.37</c:v>
                </c:pt>
                <c:pt idx="1122">
                  <c:v>50.36</c:v>
                </c:pt>
                <c:pt idx="1123">
                  <c:v>50.35</c:v>
                </c:pt>
                <c:pt idx="1124">
                  <c:v>50.33</c:v>
                </c:pt>
                <c:pt idx="1125">
                  <c:v>50.31</c:v>
                </c:pt>
                <c:pt idx="1126">
                  <c:v>50.29</c:v>
                </c:pt>
                <c:pt idx="1127">
                  <c:v>50.27</c:v>
                </c:pt>
                <c:pt idx="1128">
                  <c:v>50.25</c:v>
                </c:pt>
                <c:pt idx="1129">
                  <c:v>50.23</c:v>
                </c:pt>
                <c:pt idx="1130">
                  <c:v>50.21</c:v>
                </c:pt>
                <c:pt idx="1131">
                  <c:v>50.2</c:v>
                </c:pt>
                <c:pt idx="1132">
                  <c:v>50.19</c:v>
                </c:pt>
                <c:pt idx="1133">
                  <c:v>50.19</c:v>
                </c:pt>
                <c:pt idx="1134">
                  <c:v>50.18</c:v>
                </c:pt>
                <c:pt idx="1135">
                  <c:v>50.17</c:v>
                </c:pt>
                <c:pt idx="1136">
                  <c:v>50.16</c:v>
                </c:pt>
                <c:pt idx="1137">
                  <c:v>50.16</c:v>
                </c:pt>
                <c:pt idx="1138">
                  <c:v>50.15</c:v>
                </c:pt>
                <c:pt idx="1139">
                  <c:v>50.15</c:v>
                </c:pt>
                <c:pt idx="1140">
                  <c:v>50.14</c:v>
                </c:pt>
                <c:pt idx="1141">
                  <c:v>50.14</c:v>
                </c:pt>
                <c:pt idx="1142">
                  <c:v>50.13</c:v>
                </c:pt>
                <c:pt idx="1143">
                  <c:v>50.13</c:v>
                </c:pt>
                <c:pt idx="1144">
                  <c:v>50.13</c:v>
                </c:pt>
                <c:pt idx="1145">
                  <c:v>50.12</c:v>
                </c:pt>
                <c:pt idx="1146">
                  <c:v>50.12</c:v>
                </c:pt>
                <c:pt idx="1147">
                  <c:v>50.11</c:v>
                </c:pt>
                <c:pt idx="1148">
                  <c:v>50.11</c:v>
                </c:pt>
                <c:pt idx="1149">
                  <c:v>50.1</c:v>
                </c:pt>
                <c:pt idx="1150">
                  <c:v>50.1</c:v>
                </c:pt>
                <c:pt idx="1151">
                  <c:v>50.08</c:v>
                </c:pt>
                <c:pt idx="1152">
                  <c:v>50.07</c:v>
                </c:pt>
                <c:pt idx="1153">
                  <c:v>50.06</c:v>
                </c:pt>
                <c:pt idx="1154">
                  <c:v>50.05</c:v>
                </c:pt>
                <c:pt idx="1155">
                  <c:v>50.04</c:v>
                </c:pt>
                <c:pt idx="1156">
                  <c:v>50.03</c:v>
                </c:pt>
                <c:pt idx="1157">
                  <c:v>50.03</c:v>
                </c:pt>
                <c:pt idx="1158">
                  <c:v>50.02</c:v>
                </c:pt>
                <c:pt idx="1159">
                  <c:v>50.02</c:v>
                </c:pt>
                <c:pt idx="1160">
                  <c:v>50.01</c:v>
                </c:pt>
                <c:pt idx="1161">
                  <c:v>50.01</c:v>
                </c:pt>
                <c:pt idx="1162">
                  <c:v>50.01</c:v>
                </c:pt>
                <c:pt idx="1163">
                  <c:v>50</c:v>
                </c:pt>
                <c:pt idx="1164">
                  <c:v>50</c:v>
                </c:pt>
                <c:pt idx="1165">
                  <c:v>50</c:v>
                </c:pt>
                <c:pt idx="1166">
                  <c:v>50</c:v>
                </c:pt>
                <c:pt idx="1167">
                  <c:v>50</c:v>
                </c:pt>
                <c:pt idx="1168">
                  <c:v>50</c:v>
                </c:pt>
                <c:pt idx="1169">
                  <c:v>50</c:v>
                </c:pt>
                <c:pt idx="1170">
                  <c:v>50</c:v>
                </c:pt>
                <c:pt idx="1171">
                  <c:v>50</c:v>
                </c:pt>
                <c:pt idx="1172">
                  <c:v>50</c:v>
                </c:pt>
                <c:pt idx="1173">
                  <c:v>50</c:v>
                </c:pt>
                <c:pt idx="1174">
                  <c:v>50</c:v>
                </c:pt>
                <c:pt idx="1175">
                  <c:v>50</c:v>
                </c:pt>
                <c:pt idx="1176">
                  <c:v>50</c:v>
                </c:pt>
                <c:pt idx="1177">
                  <c:v>50</c:v>
                </c:pt>
                <c:pt idx="1178">
                  <c:v>50</c:v>
                </c:pt>
                <c:pt idx="1179">
                  <c:v>50</c:v>
                </c:pt>
                <c:pt idx="1180">
                  <c:v>50</c:v>
                </c:pt>
                <c:pt idx="1181">
                  <c:v>50</c:v>
                </c:pt>
                <c:pt idx="1182">
                  <c:v>50</c:v>
                </c:pt>
                <c:pt idx="1183">
                  <c:v>50</c:v>
                </c:pt>
                <c:pt idx="1184">
                  <c:v>50</c:v>
                </c:pt>
                <c:pt idx="1185">
                  <c:v>50</c:v>
                </c:pt>
                <c:pt idx="1186">
                  <c:v>50</c:v>
                </c:pt>
                <c:pt idx="1187">
                  <c:v>50</c:v>
                </c:pt>
                <c:pt idx="1188">
                  <c:v>50</c:v>
                </c:pt>
                <c:pt idx="1189">
                  <c:v>50</c:v>
                </c:pt>
                <c:pt idx="1190">
                  <c:v>50</c:v>
                </c:pt>
                <c:pt idx="1191">
                  <c:v>50</c:v>
                </c:pt>
                <c:pt idx="1192">
                  <c:v>50</c:v>
                </c:pt>
                <c:pt idx="1193">
                  <c:v>50</c:v>
                </c:pt>
                <c:pt idx="1194">
                  <c:v>50</c:v>
                </c:pt>
                <c:pt idx="1195">
                  <c:v>50</c:v>
                </c:pt>
                <c:pt idx="1196">
                  <c:v>50</c:v>
                </c:pt>
                <c:pt idx="1197">
                  <c:v>50</c:v>
                </c:pt>
                <c:pt idx="1198">
                  <c:v>50</c:v>
                </c:pt>
                <c:pt idx="1199">
                  <c:v>50</c:v>
                </c:pt>
                <c:pt idx="1200">
                  <c:v>50</c:v>
                </c:pt>
                <c:pt idx="1201">
                  <c:v>50</c:v>
                </c:pt>
                <c:pt idx="1202">
                  <c:v>50</c:v>
                </c:pt>
                <c:pt idx="1203">
                  <c:v>50</c:v>
                </c:pt>
                <c:pt idx="1204">
                  <c:v>50</c:v>
                </c:pt>
                <c:pt idx="1205">
                  <c:v>50</c:v>
                </c:pt>
                <c:pt idx="1206">
                  <c:v>50</c:v>
                </c:pt>
                <c:pt idx="1207">
                  <c:v>49.99</c:v>
                </c:pt>
                <c:pt idx="1208">
                  <c:v>49.99</c:v>
                </c:pt>
                <c:pt idx="1209">
                  <c:v>49.99</c:v>
                </c:pt>
                <c:pt idx="1210">
                  <c:v>49.98</c:v>
                </c:pt>
                <c:pt idx="1211">
                  <c:v>49.98</c:v>
                </c:pt>
                <c:pt idx="1212">
                  <c:v>49.98</c:v>
                </c:pt>
                <c:pt idx="1213">
                  <c:v>49.98</c:v>
                </c:pt>
                <c:pt idx="1214">
                  <c:v>49.97</c:v>
                </c:pt>
                <c:pt idx="1215">
                  <c:v>49.97</c:v>
                </c:pt>
                <c:pt idx="1216">
                  <c:v>49.96</c:v>
                </c:pt>
                <c:pt idx="1217">
                  <c:v>49.95</c:v>
                </c:pt>
                <c:pt idx="1218">
                  <c:v>49.94</c:v>
                </c:pt>
                <c:pt idx="1219">
                  <c:v>49.93</c:v>
                </c:pt>
                <c:pt idx="1220">
                  <c:v>49.92</c:v>
                </c:pt>
                <c:pt idx="1221">
                  <c:v>49.91</c:v>
                </c:pt>
                <c:pt idx="1222">
                  <c:v>49.9</c:v>
                </c:pt>
                <c:pt idx="1223">
                  <c:v>49.89</c:v>
                </c:pt>
                <c:pt idx="1224">
                  <c:v>49.88</c:v>
                </c:pt>
                <c:pt idx="1225">
                  <c:v>49.87</c:v>
                </c:pt>
                <c:pt idx="1226">
                  <c:v>49.86</c:v>
                </c:pt>
                <c:pt idx="1227">
                  <c:v>49.85</c:v>
                </c:pt>
                <c:pt idx="1228">
                  <c:v>49.85</c:v>
                </c:pt>
                <c:pt idx="1229">
                  <c:v>49.84</c:v>
                </c:pt>
                <c:pt idx="1230">
                  <c:v>49.84</c:v>
                </c:pt>
                <c:pt idx="1231">
                  <c:v>49.83</c:v>
                </c:pt>
                <c:pt idx="1232">
                  <c:v>49.83</c:v>
                </c:pt>
                <c:pt idx="1233">
                  <c:v>49.82</c:v>
                </c:pt>
                <c:pt idx="1234">
                  <c:v>49.81</c:v>
                </c:pt>
                <c:pt idx="1235">
                  <c:v>49.8</c:v>
                </c:pt>
                <c:pt idx="1236">
                  <c:v>49.79</c:v>
                </c:pt>
                <c:pt idx="1237">
                  <c:v>49.78</c:v>
                </c:pt>
                <c:pt idx="1238">
                  <c:v>49.77</c:v>
                </c:pt>
                <c:pt idx="1239">
                  <c:v>49.77</c:v>
                </c:pt>
                <c:pt idx="1240">
                  <c:v>49.77</c:v>
                </c:pt>
                <c:pt idx="1241">
                  <c:v>49.76</c:v>
                </c:pt>
                <c:pt idx="1242">
                  <c:v>49.76</c:v>
                </c:pt>
                <c:pt idx="1243">
                  <c:v>49.76</c:v>
                </c:pt>
                <c:pt idx="1244">
                  <c:v>49.76</c:v>
                </c:pt>
                <c:pt idx="1245">
                  <c:v>49.75</c:v>
                </c:pt>
                <c:pt idx="1246">
                  <c:v>49.75</c:v>
                </c:pt>
                <c:pt idx="1247">
                  <c:v>49.74</c:v>
                </c:pt>
                <c:pt idx="1248">
                  <c:v>49.74</c:v>
                </c:pt>
                <c:pt idx="1249">
                  <c:v>49.74</c:v>
                </c:pt>
                <c:pt idx="1250">
                  <c:v>49.74</c:v>
                </c:pt>
                <c:pt idx="1251">
                  <c:v>49.74</c:v>
                </c:pt>
                <c:pt idx="1252">
                  <c:v>49.74</c:v>
                </c:pt>
                <c:pt idx="1253">
                  <c:v>49.73</c:v>
                </c:pt>
                <c:pt idx="1254">
                  <c:v>49.73</c:v>
                </c:pt>
                <c:pt idx="1255">
                  <c:v>49.73</c:v>
                </c:pt>
                <c:pt idx="1256">
                  <c:v>49.73</c:v>
                </c:pt>
                <c:pt idx="1257">
                  <c:v>49.73</c:v>
                </c:pt>
                <c:pt idx="1258">
                  <c:v>49.73</c:v>
                </c:pt>
                <c:pt idx="1259">
                  <c:v>49.73</c:v>
                </c:pt>
                <c:pt idx="1260">
                  <c:v>49.73</c:v>
                </c:pt>
                <c:pt idx="1261">
                  <c:v>49.73</c:v>
                </c:pt>
                <c:pt idx="1262">
                  <c:v>49.73</c:v>
                </c:pt>
                <c:pt idx="1263">
                  <c:v>49.73</c:v>
                </c:pt>
                <c:pt idx="1264">
                  <c:v>49.73</c:v>
                </c:pt>
                <c:pt idx="1265">
                  <c:v>49.72</c:v>
                </c:pt>
                <c:pt idx="1266">
                  <c:v>49.71</c:v>
                </c:pt>
                <c:pt idx="1267">
                  <c:v>49.71</c:v>
                </c:pt>
                <c:pt idx="1268">
                  <c:v>49.7</c:v>
                </c:pt>
                <c:pt idx="1269">
                  <c:v>49.69</c:v>
                </c:pt>
                <c:pt idx="1270">
                  <c:v>49.68</c:v>
                </c:pt>
                <c:pt idx="1271">
                  <c:v>49.67</c:v>
                </c:pt>
                <c:pt idx="1272">
                  <c:v>49.67</c:v>
                </c:pt>
                <c:pt idx="1273">
                  <c:v>49.66</c:v>
                </c:pt>
                <c:pt idx="1274">
                  <c:v>49.66</c:v>
                </c:pt>
                <c:pt idx="1275">
                  <c:v>49.66</c:v>
                </c:pt>
                <c:pt idx="1276">
                  <c:v>49.65</c:v>
                </c:pt>
                <c:pt idx="1277">
                  <c:v>49.65</c:v>
                </c:pt>
                <c:pt idx="1278">
                  <c:v>49.64</c:v>
                </c:pt>
                <c:pt idx="1279">
                  <c:v>49.63</c:v>
                </c:pt>
                <c:pt idx="1280">
                  <c:v>49.62</c:v>
                </c:pt>
                <c:pt idx="1281">
                  <c:v>49.62</c:v>
                </c:pt>
                <c:pt idx="1282">
                  <c:v>49.61</c:v>
                </c:pt>
                <c:pt idx="1283">
                  <c:v>49.61</c:v>
                </c:pt>
                <c:pt idx="1284">
                  <c:v>49.61</c:v>
                </c:pt>
                <c:pt idx="1285">
                  <c:v>49.61</c:v>
                </c:pt>
                <c:pt idx="1286">
                  <c:v>49.61</c:v>
                </c:pt>
                <c:pt idx="1287">
                  <c:v>49.61</c:v>
                </c:pt>
                <c:pt idx="1288">
                  <c:v>49.61</c:v>
                </c:pt>
                <c:pt idx="1289">
                  <c:v>49.61</c:v>
                </c:pt>
                <c:pt idx="1290">
                  <c:v>49.61</c:v>
                </c:pt>
                <c:pt idx="1291">
                  <c:v>49.6</c:v>
                </c:pt>
                <c:pt idx="1292">
                  <c:v>49.6</c:v>
                </c:pt>
                <c:pt idx="1293">
                  <c:v>49.6</c:v>
                </c:pt>
                <c:pt idx="1294">
                  <c:v>49.6</c:v>
                </c:pt>
                <c:pt idx="1295">
                  <c:v>49.6</c:v>
                </c:pt>
                <c:pt idx="1296">
                  <c:v>49.6</c:v>
                </c:pt>
                <c:pt idx="1297">
                  <c:v>49.6</c:v>
                </c:pt>
                <c:pt idx="1298">
                  <c:v>49.6</c:v>
                </c:pt>
                <c:pt idx="1299">
                  <c:v>49.6</c:v>
                </c:pt>
                <c:pt idx="1300">
                  <c:v>49.6</c:v>
                </c:pt>
                <c:pt idx="1301">
                  <c:v>49.6</c:v>
                </c:pt>
                <c:pt idx="1302">
                  <c:v>49.6</c:v>
                </c:pt>
                <c:pt idx="1303">
                  <c:v>49.6</c:v>
                </c:pt>
                <c:pt idx="1304">
                  <c:v>49.6</c:v>
                </c:pt>
                <c:pt idx="1305">
                  <c:v>49.6</c:v>
                </c:pt>
                <c:pt idx="1306">
                  <c:v>49.6</c:v>
                </c:pt>
                <c:pt idx="1307">
                  <c:v>49.6</c:v>
                </c:pt>
                <c:pt idx="1308">
                  <c:v>49.6</c:v>
                </c:pt>
                <c:pt idx="1309">
                  <c:v>49.6</c:v>
                </c:pt>
                <c:pt idx="1310">
                  <c:v>49.6</c:v>
                </c:pt>
                <c:pt idx="1311">
                  <c:v>49.6</c:v>
                </c:pt>
                <c:pt idx="1312">
                  <c:v>49.61</c:v>
                </c:pt>
                <c:pt idx="1313">
                  <c:v>49.61</c:v>
                </c:pt>
                <c:pt idx="1314">
                  <c:v>49.61</c:v>
                </c:pt>
                <c:pt idx="1315">
                  <c:v>49.61</c:v>
                </c:pt>
                <c:pt idx="1316">
                  <c:v>49.61</c:v>
                </c:pt>
                <c:pt idx="1317">
                  <c:v>49.61</c:v>
                </c:pt>
                <c:pt idx="1318">
                  <c:v>49.61</c:v>
                </c:pt>
                <c:pt idx="1319">
                  <c:v>49.6</c:v>
                </c:pt>
                <c:pt idx="1320">
                  <c:v>49.6</c:v>
                </c:pt>
                <c:pt idx="1321">
                  <c:v>49.6</c:v>
                </c:pt>
                <c:pt idx="1322">
                  <c:v>49.6</c:v>
                </c:pt>
                <c:pt idx="1323">
                  <c:v>49.6</c:v>
                </c:pt>
                <c:pt idx="1324">
                  <c:v>49.61</c:v>
                </c:pt>
                <c:pt idx="1325">
                  <c:v>49.61</c:v>
                </c:pt>
                <c:pt idx="1326">
                  <c:v>49.61</c:v>
                </c:pt>
                <c:pt idx="1327">
                  <c:v>49.61</c:v>
                </c:pt>
                <c:pt idx="1328">
                  <c:v>49.61</c:v>
                </c:pt>
                <c:pt idx="1329">
                  <c:v>49.61</c:v>
                </c:pt>
                <c:pt idx="1330">
                  <c:v>49.61</c:v>
                </c:pt>
                <c:pt idx="1331">
                  <c:v>49.61</c:v>
                </c:pt>
                <c:pt idx="1332">
                  <c:v>49.61</c:v>
                </c:pt>
                <c:pt idx="1333">
                  <c:v>49.61</c:v>
                </c:pt>
                <c:pt idx="1334">
                  <c:v>49.61</c:v>
                </c:pt>
                <c:pt idx="1335">
                  <c:v>49.61</c:v>
                </c:pt>
                <c:pt idx="1336">
                  <c:v>49.61</c:v>
                </c:pt>
                <c:pt idx="1337">
                  <c:v>49.61</c:v>
                </c:pt>
                <c:pt idx="1338">
                  <c:v>49.61</c:v>
                </c:pt>
                <c:pt idx="1339">
                  <c:v>49.61</c:v>
                </c:pt>
                <c:pt idx="1340">
                  <c:v>49.61</c:v>
                </c:pt>
                <c:pt idx="1341">
                  <c:v>49.61</c:v>
                </c:pt>
                <c:pt idx="1342">
                  <c:v>49.61</c:v>
                </c:pt>
                <c:pt idx="1343">
                  <c:v>49.61</c:v>
                </c:pt>
                <c:pt idx="1344">
                  <c:v>49.61</c:v>
                </c:pt>
                <c:pt idx="1345">
                  <c:v>49.61</c:v>
                </c:pt>
                <c:pt idx="1346">
                  <c:v>49.6</c:v>
                </c:pt>
                <c:pt idx="1347">
                  <c:v>49.6</c:v>
                </c:pt>
                <c:pt idx="1348">
                  <c:v>49.6</c:v>
                </c:pt>
                <c:pt idx="1349">
                  <c:v>49.6</c:v>
                </c:pt>
                <c:pt idx="1350">
                  <c:v>49.61</c:v>
                </c:pt>
                <c:pt idx="1351">
                  <c:v>49.61</c:v>
                </c:pt>
                <c:pt idx="1352">
                  <c:v>49.61</c:v>
                </c:pt>
                <c:pt idx="1353">
                  <c:v>49.61</c:v>
                </c:pt>
                <c:pt idx="1354">
                  <c:v>49.61</c:v>
                </c:pt>
                <c:pt idx="1355">
                  <c:v>49.61</c:v>
                </c:pt>
                <c:pt idx="1356">
                  <c:v>49.61</c:v>
                </c:pt>
                <c:pt idx="1357">
                  <c:v>49.61</c:v>
                </c:pt>
                <c:pt idx="1358">
                  <c:v>49.61</c:v>
                </c:pt>
                <c:pt idx="1359">
                  <c:v>49.62</c:v>
                </c:pt>
                <c:pt idx="1360">
                  <c:v>49.61</c:v>
                </c:pt>
                <c:pt idx="1361">
                  <c:v>49.62</c:v>
                </c:pt>
                <c:pt idx="1362">
                  <c:v>49.63</c:v>
                </c:pt>
                <c:pt idx="1363">
                  <c:v>49.64</c:v>
                </c:pt>
                <c:pt idx="1364">
                  <c:v>49.64</c:v>
                </c:pt>
                <c:pt idx="1365">
                  <c:v>49.65</c:v>
                </c:pt>
                <c:pt idx="1366">
                  <c:v>49.65</c:v>
                </c:pt>
                <c:pt idx="1367">
                  <c:v>49.66</c:v>
                </c:pt>
                <c:pt idx="1368">
                  <c:v>49.66</c:v>
                </c:pt>
                <c:pt idx="1369">
                  <c:v>49.66</c:v>
                </c:pt>
                <c:pt idx="1370">
                  <c:v>49.66</c:v>
                </c:pt>
                <c:pt idx="1371">
                  <c:v>49.66</c:v>
                </c:pt>
                <c:pt idx="1372">
                  <c:v>49.65</c:v>
                </c:pt>
                <c:pt idx="1373">
                  <c:v>49.66</c:v>
                </c:pt>
                <c:pt idx="1374">
                  <c:v>49.66</c:v>
                </c:pt>
                <c:pt idx="1375">
                  <c:v>49.67</c:v>
                </c:pt>
                <c:pt idx="1376">
                  <c:v>49.67</c:v>
                </c:pt>
                <c:pt idx="1377">
                  <c:v>49.67</c:v>
                </c:pt>
                <c:pt idx="1378">
                  <c:v>49.68</c:v>
                </c:pt>
                <c:pt idx="1379">
                  <c:v>49.68</c:v>
                </c:pt>
                <c:pt idx="1380">
                  <c:v>49.68</c:v>
                </c:pt>
                <c:pt idx="1381">
                  <c:v>49.69</c:v>
                </c:pt>
                <c:pt idx="1382">
                  <c:v>49.69</c:v>
                </c:pt>
                <c:pt idx="1383">
                  <c:v>49.69</c:v>
                </c:pt>
                <c:pt idx="1384">
                  <c:v>49.7</c:v>
                </c:pt>
                <c:pt idx="1385">
                  <c:v>49.7</c:v>
                </c:pt>
                <c:pt idx="1386">
                  <c:v>49.71</c:v>
                </c:pt>
                <c:pt idx="1387">
                  <c:v>49.71</c:v>
                </c:pt>
                <c:pt idx="1388">
                  <c:v>49.72</c:v>
                </c:pt>
                <c:pt idx="1389">
                  <c:v>49.72</c:v>
                </c:pt>
                <c:pt idx="1390">
                  <c:v>49.72</c:v>
                </c:pt>
                <c:pt idx="1391">
                  <c:v>49.73</c:v>
                </c:pt>
                <c:pt idx="1392">
                  <c:v>49.73</c:v>
                </c:pt>
                <c:pt idx="1393">
                  <c:v>49.73</c:v>
                </c:pt>
                <c:pt idx="1394">
                  <c:v>49.73</c:v>
                </c:pt>
                <c:pt idx="1395">
                  <c:v>49.73</c:v>
                </c:pt>
                <c:pt idx="1396">
                  <c:v>49.73</c:v>
                </c:pt>
                <c:pt idx="1397">
                  <c:v>49.73</c:v>
                </c:pt>
                <c:pt idx="1398">
                  <c:v>49.73</c:v>
                </c:pt>
                <c:pt idx="1399">
                  <c:v>49.73</c:v>
                </c:pt>
                <c:pt idx="1400">
                  <c:v>49.73</c:v>
                </c:pt>
                <c:pt idx="1401">
                  <c:v>49.73</c:v>
                </c:pt>
                <c:pt idx="1402">
                  <c:v>49.74</c:v>
                </c:pt>
                <c:pt idx="1403">
                  <c:v>49.74</c:v>
                </c:pt>
                <c:pt idx="1404">
                  <c:v>49.74</c:v>
                </c:pt>
                <c:pt idx="1405">
                  <c:v>49.74</c:v>
                </c:pt>
                <c:pt idx="1406">
                  <c:v>49.74</c:v>
                </c:pt>
                <c:pt idx="1407">
                  <c:v>49.75</c:v>
                </c:pt>
                <c:pt idx="1408">
                  <c:v>49.75</c:v>
                </c:pt>
                <c:pt idx="1409">
                  <c:v>49.75</c:v>
                </c:pt>
                <c:pt idx="1410">
                  <c:v>49.75</c:v>
                </c:pt>
                <c:pt idx="1411">
                  <c:v>49.75</c:v>
                </c:pt>
                <c:pt idx="1412">
                  <c:v>49.76</c:v>
                </c:pt>
                <c:pt idx="1413">
                  <c:v>49.76</c:v>
                </c:pt>
                <c:pt idx="1414">
                  <c:v>49.76</c:v>
                </c:pt>
                <c:pt idx="1415">
                  <c:v>49.77</c:v>
                </c:pt>
                <c:pt idx="1416">
                  <c:v>49.77</c:v>
                </c:pt>
                <c:pt idx="1417">
                  <c:v>49.78</c:v>
                </c:pt>
                <c:pt idx="1418">
                  <c:v>49.78</c:v>
                </c:pt>
                <c:pt idx="1419">
                  <c:v>49.79</c:v>
                </c:pt>
                <c:pt idx="1420">
                  <c:v>49.79</c:v>
                </c:pt>
                <c:pt idx="1421">
                  <c:v>49.79</c:v>
                </c:pt>
                <c:pt idx="1422">
                  <c:v>49.8</c:v>
                </c:pt>
                <c:pt idx="1423">
                  <c:v>49.8</c:v>
                </c:pt>
                <c:pt idx="1424">
                  <c:v>49.8</c:v>
                </c:pt>
                <c:pt idx="1425">
                  <c:v>49.8</c:v>
                </c:pt>
                <c:pt idx="1426">
                  <c:v>49.8</c:v>
                </c:pt>
                <c:pt idx="1427">
                  <c:v>49.79</c:v>
                </c:pt>
                <c:pt idx="1428">
                  <c:v>49.79</c:v>
                </c:pt>
                <c:pt idx="1429">
                  <c:v>49.79</c:v>
                </c:pt>
                <c:pt idx="1430">
                  <c:v>49.78</c:v>
                </c:pt>
                <c:pt idx="1431">
                  <c:v>49.78</c:v>
                </c:pt>
                <c:pt idx="1432">
                  <c:v>49.78</c:v>
                </c:pt>
                <c:pt idx="1433">
                  <c:v>49.78</c:v>
                </c:pt>
                <c:pt idx="1434">
                  <c:v>49.78</c:v>
                </c:pt>
                <c:pt idx="1435">
                  <c:v>49.78</c:v>
                </c:pt>
                <c:pt idx="1436">
                  <c:v>49.77</c:v>
                </c:pt>
                <c:pt idx="1437">
                  <c:v>49.77</c:v>
                </c:pt>
                <c:pt idx="1438">
                  <c:v>49.77</c:v>
                </c:pt>
                <c:pt idx="1439">
                  <c:v>49.77</c:v>
                </c:pt>
                <c:pt idx="1440">
                  <c:v>49.77</c:v>
                </c:pt>
                <c:pt idx="1441">
                  <c:v>49.76</c:v>
                </c:pt>
                <c:pt idx="1442">
                  <c:v>49.75</c:v>
                </c:pt>
                <c:pt idx="1443">
                  <c:v>49.75</c:v>
                </c:pt>
                <c:pt idx="1444">
                  <c:v>49.75</c:v>
                </c:pt>
                <c:pt idx="1445">
                  <c:v>49.75</c:v>
                </c:pt>
                <c:pt idx="1446">
                  <c:v>49.75</c:v>
                </c:pt>
                <c:pt idx="1447">
                  <c:v>49.75</c:v>
                </c:pt>
                <c:pt idx="1448">
                  <c:v>49.75</c:v>
                </c:pt>
                <c:pt idx="1449">
                  <c:v>49.74</c:v>
                </c:pt>
                <c:pt idx="1450">
                  <c:v>49.74</c:v>
                </c:pt>
                <c:pt idx="1451">
                  <c:v>49.74</c:v>
                </c:pt>
                <c:pt idx="1452">
                  <c:v>49.74</c:v>
                </c:pt>
                <c:pt idx="1453">
                  <c:v>49.74</c:v>
                </c:pt>
                <c:pt idx="1454">
                  <c:v>49.74</c:v>
                </c:pt>
                <c:pt idx="1455">
                  <c:v>49.74</c:v>
                </c:pt>
                <c:pt idx="1456">
                  <c:v>49.74</c:v>
                </c:pt>
                <c:pt idx="1457">
                  <c:v>49.74</c:v>
                </c:pt>
                <c:pt idx="1458">
                  <c:v>49.74</c:v>
                </c:pt>
                <c:pt idx="1459">
                  <c:v>49.74</c:v>
                </c:pt>
                <c:pt idx="1460">
                  <c:v>49.74</c:v>
                </c:pt>
                <c:pt idx="1461">
                  <c:v>49.74</c:v>
                </c:pt>
                <c:pt idx="1462">
                  <c:v>49.74</c:v>
                </c:pt>
                <c:pt idx="1463">
                  <c:v>49.74</c:v>
                </c:pt>
                <c:pt idx="1464">
                  <c:v>49.74</c:v>
                </c:pt>
                <c:pt idx="1465">
                  <c:v>49.74</c:v>
                </c:pt>
                <c:pt idx="1466">
                  <c:v>49.73</c:v>
                </c:pt>
                <c:pt idx="1467">
                  <c:v>49.73</c:v>
                </c:pt>
                <c:pt idx="1468">
                  <c:v>49.73</c:v>
                </c:pt>
                <c:pt idx="1469">
                  <c:v>49.73</c:v>
                </c:pt>
                <c:pt idx="1470">
                  <c:v>49.73</c:v>
                </c:pt>
                <c:pt idx="1471">
                  <c:v>49.73</c:v>
                </c:pt>
                <c:pt idx="1472">
                  <c:v>49.73</c:v>
                </c:pt>
                <c:pt idx="1473">
                  <c:v>49.73</c:v>
                </c:pt>
                <c:pt idx="1474">
                  <c:v>49.73</c:v>
                </c:pt>
                <c:pt idx="1475">
                  <c:v>49.73</c:v>
                </c:pt>
                <c:pt idx="1476">
                  <c:v>49.73</c:v>
                </c:pt>
                <c:pt idx="1477">
                  <c:v>49.73</c:v>
                </c:pt>
                <c:pt idx="1478">
                  <c:v>49.73</c:v>
                </c:pt>
                <c:pt idx="1479">
                  <c:v>49.73</c:v>
                </c:pt>
                <c:pt idx="1480">
                  <c:v>49.73</c:v>
                </c:pt>
                <c:pt idx="1481">
                  <c:v>49.73</c:v>
                </c:pt>
                <c:pt idx="1482">
                  <c:v>49.73</c:v>
                </c:pt>
                <c:pt idx="1483">
                  <c:v>49.73</c:v>
                </c:pt>
                <c:pt idx="1484">
                  <c:v>49.73</c:v>
                </c:pt>
                <c:pt idx="1485">
                  <c:v>49.73</c:v>
                </c:pt>
                <c:pt idx="1486">
                  <c:v>49.73</c:v>
                </c:pt>
                <c:pt idx="1487">
                  <c:v>49.73</c:v>
                </c:pt>
                <c:pt idx="1488">
                  <c:v>49.73</c:v>
                </c:pt>
                <c:pt idx="1489">
                  <c:v>49.73</c:v>
                </c:pt>
                <c:pt idx="1490">
                  <c:v>49.73</c:v>
                </c:pt>
                <c:pt idx="1491">
                  <c:v>49.73</c:v>
                </c:pt>
                <c:pt idx="1492">
                  <c:v>49.73</c:v>
                </c:pt>
                <c:pt idx="1493">
                  <c:v>49.73</c:v>
                </c:pt>
                <c:pt idx="1494">
                  <c:v>49.73</c:v>
                </c:pt>
                <c:pt idx="1495">
                  <c:v>49.72</c:v>
                </c:pt>
                <c:pt idx="1496">
                  <c:v>49.72</c:v>
                </c:pt>
                <c:pt idx="1497">
                  <c:v>49.72</c:v>
                </c:pt>
                <c:pt idx="1498">
                  <c:v>49.71</c:v>
                </c:pt>
                <c:pt idx="1499">
                  <c:v>49.71</c:v>
                </c:pt>
                <c:pt idx="1500">
                  <c:v>49.71</c:v>
                </c:pt>
                <c:pt idx="1501">
                  <c:v>49.7</c:v>
                </c:pt>
                <c:pt idx="1502">
                  <c:v>49.69</c:v>
                </c:pt>
                <c:pt idx="1503">
                  <c:v>49.68</c:v>
                </c:pt>
                <c:pt idx="1504">
                  <c:v>49.68</c:v>
                </c:pt>
                <c:pt idx="1505">
                  <c:v>49.67</c:v>
                </c:pt>
                <c:pt idx="1506">
                  <c:v>49.67</c:v>
                </c:pt>
                <c:pt idx="1507">
                  <c:v>49.66</c:v>
                </c:pt>
                <c:pt idx="1508">
                  <c:v>49.66</c:v>
                </c:pt>
                <c:pt idx="1509">
                  <c:v>49.65</c:v>
                </c:pt>
                <c:pt idx="1510">
                  <c:v>49.64</c:v>
                </c:pt>
                <c:pt idx="1511">
                  <c:v>49.63</c:v>
                </c:pt>
                <c:pt idx="1512">
                  <c:v>49.63</c:v>
                </c:pt>
                <c:pt idx="1513">
                  <c:v>49.63</c:v>
                </c:pt>
                <c:pt idx="1514">
                  <c:v>49.62</c:v>
                </c:pt>
                <c:pt idx="1515">
                  <c:v>49.62</c:v>
                </c:pt>
                <c:pt idx="1516">
                  <c:v>49.62</c:v>
                </c:pt>
                <c:pt idx="1517">
                  <c:v>49.62</c:v>
                </c:pt>
                <c:pt idx="1518">
                  <c:v>49.62</c:v>
                </c:pt>
                <c:pt idx="1519">
                  <c:v>49.62</c:v>
                </c:pt>
                <c:pt idx="1520">
                  <c:v>49.62</c:v>
                </c:pt>
                <c:pt idx="1521">
                  <c:v>49.62</c:v>
                </c:pt>
                <c:pt idx="1522">
                  <c:v>49.62</c:v>
                </c:pt>
                <c:pt idx="1523">
                  <c:v>49.62</c:v>
                </c:pt>
                <c:pt idx="1524">
                  <c:v>49.62</c:v>
                </c:pt>
                <c:pt idx="1525">
                  <c:v>49.62</c:v>
                </c:pt>
                <c:pt idx="1526">
                  <c:v>49.62</c:v>
                </c:pt>
                <c:pt idx="1527">
                  <c:v>49.62</c:v>
                </c:pt>
                <c:pt idx="1528">
                  <c:v>49.62</c:v>
                </c:pt>
                <c:pt idx="1529">
                  <c:v>49.62</c:v>
                </c:pt>
                <c:pt idx="1530">
                  <c:v>49.61</c:v>
                </c:pt>
                <c:pt idx="1531">
                  <c:v>49.61</c:v>
                </c:pt>
                <c:pt idx="1532">
                  <c:v>49.62</c:v>
                </c:pt>
                <c:pt idx="1533">
                  <c:v>49.62</c:v>
                </c:pt>
                <c:pt idx="1534">
                  <c:v>49.62</c:v>
                </c:pt>
                <c:pt idx="1535">
                  <c:v>49.62</c:v>
                </c:pt>
                <c:pt idx="1536">
                  <c:v>49.61</c:v>
                </c:pt>
                <c:pt idx="1537">
                  <c:v>49.61</c:v>
                </c:pt>
                <c:pt idx="1538">
                  <c:v>49.61</c:v>
                </c:pt>
                <c:pt idx="1539">
                  <c:v>49.62</c:v>
                </c:pt>
                <c:pt idx="1540">
                  <c:v>49.61</c:v>
                </c:pt>
                <c:pt idx="1541">
                  <c:v>49.61</c:v>
                </c:pt>
                <c:pt idx="1542">
                  <c:v>49.61</c:v>
                </c:pt>
                <c:pt idx="1543">
                  <c:v>49.61</c:v>
                </c:pt>
                <c:pt idx="1544">
                  <c:v>49.61</c:v>
                </c:pt>
                <c:pt idx="1545">
                  <c:v>49.61</c:v>
                </c:pt>
                <c:pt idx="1546">
                  <c:v>49.61</c:v>
                </c:pt>
                <c:pt idx="1547">
                  <c:v>49.61</c:v>
                </c:pt>
                <c:pt idx="1548">
                  <c:v>49.61</c:v>
                </c:pt>
                <c:pt idx="1549">
                  <c:v>49.61</c:v>
                </c:pt>
                <c:pt idx="1550">
                  <c:v>49.61</c:v>
                </c:pt>
                <c:pt idx="1551">
                  <c:v>49.61</c:v>
                </c:pt>
                <c:pt idx="1552">
                  <c:v>49.61</c:v>
                </c:pt>
                <c:pt idx="1553">
                  <c:v>49.61</c:v>
                </c:pt>
                <c:pt idx="1554">
                  <c:v>49.61</c:v>
                </c:pt>
                <c:pt idx="1555">
                  <c:v>49.6</c:v>
                </c:pt>
                <c:pt idx="1556">
                  <c:v>49.6</c:v>
                </c:pt>
                <c:pt idx="1557">
                  <c:v>49.6</c:v>
                </c:pt>
                <c:pt idx="1558">
                  <c:v>49.6</c:v>
                </c:pt>
                <c:pt idx="1559">
                  <c:v>49.6</c:v>
                </c:pt>
                <c:pt idx="1560">
                  <c:v>49.6</c:v>
                </c:pt>
                <c:pt idx="1561">
                  <c:v>49.6</c:v>
                </c:pt>
                <c:pt idx="1562">
                  <c:v>49.6</c:v>
                </c:pt>
                <c:pt idx="1563">
                  <c:v>49.6</c:v>
                </c:pt>
                <c:pt idx="1564">
                  <c:v>49.6</c:v>
                </c:pt>
                <c:pt idx="1565">
                  <c:v>49.6</c:v>
                </c:pt>
                <c:pt idx="1566">
                  <c:v>49.6</c:v>
                </c:pt>
                <c:pt idx="1567">
                  <c:v>49.6</c:v>
                </c:pt>
                <c:pt idx="1568">
                  <c:v>49.6</c:v>
                </c:pt>
                <c:pt idx="1569">
                  <c:v>49.6</c:v>
                </c:pt>
                <c:pt idx="1570">
                  <c:v>49.6</c:v>
                </c:pt>
                <c:pt idx="1571">
                  <c:v>49.6</c:v>
                </c:pt>
                <c:pt idx="1572">
                  <c:v>49.6</c:v>
                </c:pt>
                <c:pt idx="1573">
                  <c:v>49.6</c:v>
                </c:pt>
                <c:pt idx="1574">
                  <c:v>49.6</c:v>
                </c:pt>
                <c:pt idx="1575">
                  <c:v>49.6</c:v>
                </c:pt>
                <c:pt idx="1576">
                  <c:v>49.6</c:v>
                </c:pt>
                <c:pt idx="1577">
                  <c:v>49.6</c:v>
                </c:pt>
                <c:pt idx="1578">
                  <c:v>49.6</c:v>
                </c:pt>
                <c:pt idx="1579">
                  <c:v>49.6</c:v>
                </c:pt>
                <c:pt idx="1580">
                  <c:v>49.6</c:v>
                </c:pt>
                <c:pt idx="1581">
                  <c:v>49.6</c:v>
                </c:pt>
                <c:pt idx="1582">
                  <c:v>49.6</c:v>
                </c:pt>
                <c:pt idx="1583">
                  <c:v>49.6</c:v>
                </c:pt>
                <c:pt idx="1584">
                  <c:v>49.6</c:v>
                </c:pt>
                <c:pt idx="1585">
                  <c:v>49.6</c:v>
                </c:pt>
                <c:pt idx="1586">
                  <c:v>49.6</c:v>
                </c:pt>
                <c:pt idx="1587">
                  <c:v>49.6</c:v>
                </c:pt>
                <c:pt idx="1588">
                  <c:v>49.6</c:v>
                </c:pt>
                <c:pt idx="1589">
                  <c:v>49.6</c:v>
                </c:pt>
                <c:pt idx="1590">
                  <c:v>49.6</c:v>
                </c:pt>
                <c:pt idx="1591">
                  <c:v>49.6</c:v>
                </c:pt>
                <c:pt idx="1592">
                  <c:v>49.6</c:v>
                </c:pt>
                <c:pt idx="1593">
                  <c:v>49.6</c:v>
                </c:pt>
                <c:pt idx="1594">
                  <c:v>49.6</c:v>
                </c:pt>
                <c:pt idx="1595">
                  <c:v>49.6</c:v>
                </c:pt>
                <c:pt idx="1596">
                  <c:v>49.6</c:v>
                </c:pt>
                <c:pt idx="1597">
                  <c:v>49.6</c:v>
                </c:pt>
                <c:pt idx="1598">
                  <c:v>49.6</c:v>
                </c:pt>
                <c:pt idx="1599">
                  <c:v>49.6</c:v>
                </c:pt>
                <c:pt idx="1600">
                  <c:v>49.6</c:v>
                </c:pt>
                <c:pt idx="1601">
                  <c:v>49.6</c:v>
                </c:pt>
                <c:pt idx="1602">
                  <c:v>49.6</c:v>
                </c:pt>
                <c:pt idx="1603">
                  <c:v>49.6</c:v>
                </c:pt>
                <c:pt idx="1604">
                  <c:v>49.6</c:v>
                </c:pt>
                <c:pt idx="1605">
                  <c:v>49.6</c:v>
                </c:pt>
                <c:pt idx="1606">
                  <c:v>49.6</c:v>
                </c:pt>
                <c:pt idx="1607">
                  <c:v>49.6</c:v>
                </c:pt>
                <c:pt idx="1608">
                  <c:v>49.6</c:v>
                </c:pt>
                <c:pt idx="1609">
                  <c:v>49.6</c:v>
                </c:pt>
                <c:pt idx="1610">
                  <c:v>49.6</c:v>
                </c:pt>
                <c:pt idx="1611">
                  <c:v>49.6</c:v>
                </c:pt>
                <c:pt idx="1612">
                  <c:v>49.6</c:v>
                </c:pt>
                <c:pt idx="1613">
                  <c:v>49.6</c:v>
                </c:pt>
                <c:pt idx="1614">
                  <c:v>49.6</c:v>
                </c:pt>
                <c:pt idx="1615">
                  <c:v>49.59</c:v>
                </c:pt>
                <c:pt idx="1616">
                  <c:v>49.59</c:v>
                </c:pt>
                <c:pt idx="1617">
                  <c:v>49.59</c:v>
                </c:pt>
                <c:pt idx="1618">
                  <c:v>49.59</c:v>
                </c:pt>
                <c:pt idx="1619">
                  <c:v>49.59</c:v>
                </c:pt>
                <c:pt idx="1620">
                  <c:v>49.58</c:v>
                </c:pt>
                <c:pt idx="1621">
                  <c:v>49.57</c:v>
                </c:pt>
                <c:pt idx="1622">
                  <c:v>49.57</c:v>
                </c:pt>
                <c:pt idx="1623">
                  <c:v>49.56</c:v>
                </c:pt>
                <c:pt idx="1624">
                  <c:v>49.56</c:v>
                </c:pt>
                <c:pt idx="1625">
                  <c:v>49.55</c:v>
                </c:pt>
                <c:pt idx="1626">
                  <c:v>49.54</c:v>
                </c:pt>
                <c:pt idx="1627">
                  <c:v>49.53</c:v>
                </c:pt>
                <c:pt idx="1628">
                  <c:v>49.52</c:v>
                </c:pt>
                <c:pt idx="1629">
                  <c:v>49.51</c:v>
                </c:pt>
                <c:pt idx="1630">
                  <c:v>49.5</c:v>
                </c:pt>
                <c:pt idx="1631">
                  <c:v>49.49</c:v>
                </c:pt>
                <c:pt idx="1632">
                  <c:v>49.49</c:v>
                </c:pt>
                <c:pt idx="1633">
                  <c:v>49.48</c:v>
                </c:pt>
                <c:pt idx="1634">
                  <c:v>49.47</c:v>
                </c:pt>
                <c:pt idx="1635">
                  <c:v>49.47</c:v>
                </c:pt>
                <c:pt idx="1636">
                  <c:v>49.46</c:v>
                </c:pt>
                <c:pt idx="1637">
                  <c:v>49.45</c:v>
                </c:pt>
                <c:pt idx="1638">
                  <c:v>49.45</c:v>
                </c:pt>
                <c:pt idx="1639">
                  <c:v>49.44</c:v>
                </c:pt>
                <c:pt idx="1640">
                  <c:v>49.44</c:v>
                </c:pt>
                <c:pt idx="1641">
                  <c:v>49.44</c:v>
                </c:pt>
                <c:pt idx="1642">
                  <c:v>49.43</c:v>
                </c:pt>
                <c:pt idx="1643">
                  <c:v>49.43</c:v>
                </c:pt>
                <c:pt idx="1644">
                  <c:v>49.43</c:v>
                </c:pt>
                <c:pt idx="1645">
                  <c:v>49.43</c:v>
                </c:pt>
                <c:pt idx="1646">
                  <c:v>49.43</c:v>
                </c:pt>
                <c:pt idx="1647">
                  <c:v>49.42</c:v>
                </c:pt>
                <c:pt idx="1648">
                  <c:v>49.42</c:v>
                </c:pt>
                <c:pt idx="1649">
                  <c:v>49.41</c:v>
                </c:pt>
                <c:pt idx="1650">
                  <c:v>49.41</c:v>
                </c:pt>
                <c:pt idx="1651">
                  <c:v>49.4</c:v>
                </c:pt>
                <c:pt idx="1652">
                  <c:v>49.4</c:v>
                </c:pt>
                <c:pt idx="1653">
                  <c:v>49.39</c:v>
                </c:pt>
                <c:pt idx="1654">
                  <c:v>49.39</c:v>
                </c:pt>
                <c:pt idx="1655">
                  <c:v>49.39</c:v>
                </c:pt>
                <c:pt idx="1656">
                  <c:v>49.39</c:v>
                </c:pt>
                <c:pt idx="1657">
                  <c:v>49.39</c:v>
                </c:pt>
                <c:pt idx="1658">
                  <c:v>49.39</c:v>
                </c:pt>
                <c:pt idx="1659">
                  <c:v>49.39</c:v>
                </c:pt>
                <c:pt idx="1660">
                  <c:v>49.39</c:v>
                </c:pt>
                <c:pt idx="1661">
                  <c:v>49.39</c:v>
                </c:pt>
                <c:pt idx="1662">
                  <c:v>49.39</c:v>
                </c:pt>
                <c:pt idx="1663">
                  <c:v>49.39</c:v>
                </c:pt>
                <c:pt idx="1664">
                  <c:v>49.39</c:v>
                </c:pt>
                <c:pt idx="1665">
                  <c:v>49.4</c:v>
                </c:pt>
                <c:pt idx="1666">
                  <c:v>49.41</c:v>
                </c:pt>
                <c:pt idx="1667">
                  <c:v>49.42</c:v>
                </c:pt>
                <c:pt idx="1668">
                  <c:v>49.43</c:v>
                </c:pt>
                <c:pt idx="1669">
                  <c:v>49.44</c:v>
                </c:pt>
                <c:pt idx="1670">
                  <c:v>49.45</c:v>
                </c:pt>
                <c:pt idx="1671">
                  <c:v>49.45</c:v>
                </c:pt>
                <c:pt idx="1672">
                  <c:v>49.46</c:v>
                </c:pt>
                <c:pt idx="1673">
                  <c:v>49.47</c:v>
                </c:pt>
                <c:pt idx="1674">
                  <c:v>49.48</c:v>
                </c:pt>
                <c:pt idx="1675">
                  <c:v>49.5</c:v>
                </c:pt>
                <c:pt idx="1676">
                  <c:v>49.51</c:v>
                </c:pt>
                <c:pt idx="1677">
                  <c:v>49.52</c:v>
                </c:pt>
                <c:pt idx="1678">
                  <c:v>49.54</c:v>
                </c:pt>
                <c:pt idx="1679">
                  <c:v>49.55</c:v>
                </c:pt>
                <c:pt idx="1680">
                  <c:v>49.56</c:v>
                </c:pt>
                <c:pt idx="1681">
                  <c:v>49.57</c:v>
                </c:pt>
                <c:pt idx="1682">
                  <c:v>49.58</c:v>
                </c:pt>
                <c:pt idx="1683">
                  <c:v>49.58</c:v>
                </c:pt>
                <c:pt idx="1684">
                  <c:v>49.59</c:v>
                </c:pt>
                <c:pt idx="1685">
                  <c:v>49.59</c:v>
                </c:pt>
                <c:pt idx="1686">
                  <c:v>49.59</c:v>
                </c:pt>
                <c:pt idx="1687">
                  <c:v>49.6</c:v>
                </c:pt>
                <c:pt idx="1688">
                  <c:v>49.6</c:v>
                </c:pt>
                <c:pt idx="1689">
                  <c:v>49.6</c:v>
                </c:pt>
                <c:pt idx="1690">
                  <c:v>49.6</c:v>
                </c:pt>
                <c:pt idx="1691">
                  <c:v>49.6</c:v>
                </c:pt>
                <c:pt idx="1692">
                  <c:v>49.6</c:v>
                </c:pt>
                <c:pt idx="1693">
                  <c:v>49.6</c:v>
                </c:pt>
                <c:pt idx="1694">
                  <c:v>49.6</c:v>
                </c:pt>
                <c:pt idx="1695">
                  <c:v>49.6</c:v>
                </c:pt>
                <c:pt idx="1696">
                  <c:v>49.6</c:v>
                </c:pt>
                <c:pt idx="1697">
                  <c:v>49.6</c:v>
                </c:pt>
                <c:pt idx="1698">
                  <c:v>49.6</c:v>
                </c:pt>
                <c:pt idx="1699">
                  <c:v>49.6</c:v>
                </c:pt>
                <c:pt idx="1700">
                  <c:v>49.6</c:v>
                </c:pt>
                <c:pt idx="1701">
                  <c:v>49.6</c:v>
                </c:pt>
                <c:pt idx="1702">
                  <c:v>49.6</c:v>
                </c:pt>
                <c:pt idx="1703">
                  <c:v>49.6</c:v>
                </c:pt>
                <c:pt idx="1704">
                  <c:v>49.6</c:v>
                </c:pt>
                <c:pt idx="1705">
                  <c:v>49.6</c:v>
                </c:pt>
                <c:pt idx="1706">
                  <c:v>49.6</c:v>
                </c:pt>
                <c:pt idx="1707">
                  <c:v>49.6</c:v>
                </c:pt>
                <c:pt idx="1708">
                  <c:v>49.6</c:v>
                </c:pt>
                <c:pt idx="1709">
                  <c:v>49.6</c:v>
                </c:pt>
                <c:pt idx="1710">
                  <c:v>49.61</c:v>
                </c:pt>
                <c:pt idx="1711">
                  <c:v>49.62</c:v>
                </c:pt>
                <c:pt idx="1712">
                  <c:v>49.64</c:v>
                </c:pt>
                <c:pt idx="1713">
                  <c:v>49.66</c:v>
                </c:pt>
                <c:pt idx="1714">
                  <c:v>49.67</c:v>
                </c:pt>
                <c:pt idx="1715">
                  <c:v>49.68</c:v>
                </c:pt>
                <c:pt idx="1716">
                  <c:v>49.68</c:v>
                </c:pt>
                <c:pt idx="1717">
                  <c:v>49.69</c:v>
                </c:pt>
                <c:pt idx="1718">
                  <c:v>49.69</c:v>
                </c:pt>
                <c:pt idx="1719">
                  <c:v>49.7</c:v>
                </c:pt>
                <c:pt idx="1720">
                  <c:v>49.71</c:v>
                </c:pt>
                <c:pt idx="1721">
                  <c:v>49.72</c:v>
                </c:pt>
                <c:pt idx="1722">
                  <c:v>49.72</c:v>
                </c:pt>
                <c:pt idx="1723">
                  <c:v>49.72</c:v>
                </c:pt>
                <c:pt idx="1724">
                  <c:v>49.73</c:v>
                </c:pt>
                <c:pt idx="1725">
                  <c:v>49.73</c:v>
                </c:pt>
                <c:pt idx="1726">
                  <c:v>49.73</c:v>
                </c:pt>
                <c:pt idx="1727">
                  <c:v>49.73</c:v>
                </c:pt>
                <c:pt idx="1728">
                  <c:v>49.73</c:v>
                </c:pt>
                <c:pt idx="1729">
                  <c:v>49.73</c:v>
                </c:pt>
                <c:pt idx="1730">
                  <c:v>49.73</c:v>
                </c:pt>
                <c:pt idx="1731">
                  <c:v>49.73</c:v>
                </c:pt>
                <c:pt idx="1732">
                  <c:v>49.73</c:v>
                </c:pt>
                <c:pt idx="1733">
                  <c:v>49.73</c:v>
                </c:pt>
                <c:pt idx="1734">
                  <c:v>49.73</c:v>
                </c:pt>
                <c:pt idx="1735">
                  <c:v>49.73</c:v>
                </c:pt>
                <c:pt idx="1736">
                  <c:v>49.73</c:v>
                </c:pt>
                <c:pt idx="1737">
                  <c:v>49.73</c:v>
                </c:pt>
                <c:pt idx="1738">
                  <c:v>49.73</c:v>
                </c:pt>
                <c:pt idx="1739">
                  <c:v>49.73</c:v>
                </c:pt>
                <c:pt idx="1740">
                  <c:v>49.73</c:v>
                </c:pt>
                <c:pt idx="1741">
                  <c:v>49.73</c:v>
                </c:pt>
                <c:pt idx="1742">
                  <c:v>49.73</c:v>
                </c:pt>
                <c:pt idx="1743">
                  <c:v>49.73</c:v>
                </c:pt>
                <c:pt idx="1744">
                  <c:v>49.73</c:v>
                </c:pt>
                <c:pt idx="1745">
                  <c:v>49.73</c:v>
                </c:pt>
                <c:pt idx="1746">
                  <c:v>49.73</c:v>
                </c:pt>
                <c:pt idx="1747">
                  <c:v>49.73</c:v>
                </c:pt>
                <c:pt idx="1748">
                  <c:v>49.73</c:v>
                </c:pt>
                <c:pt idx="1749">
                  <c:v>49.73</c:v>
                </c:pt>
                <c:pt idx="1750">
                  <c:v>49.73</c:v>
                </c:pt>
                <c:pt idx="1751">
                  <c:v>49.73</c:v>
                </c:pt>
                <c:pt idx="1752">
                  <c:v>49.73</c:v>
                </c:pt>
                <c:pt idx="1753">
                  <c:v>49.73</c:v>
                </c:pt>
                <c:pt idx="1754">
                  <c:v>49.73</c:v>
                </c:pt>
                <c:pt idx="1755">
                  <c:v>49.73</c:v>
                </c:pt>
                <c:pt idx="1756">
                  <c:v>49.73</c:v>
                </c:pt>
                <c:pt idx="1757">
                  <c:v>49.73</c:v>
                </c:pt>
                <c:pt idx="1758">
                  <c:v>49.73</c:v>
                </c:pt>
                <c:pt idx="1759">
                  <c:v>49.73</c:v>
                </c:pt>
                <c:pt idx="1760">
                  <c:v>49.73</c:v>
                </c:pt>
                <c:pt idx="1761">
                  <c:v>49.73</c:v>
                </c:pt>
                <c:pt idx="1762">
                  <c:v>49.73</c:v>
                </c:pt>
                <c:pt idx="1763">
                  <c:v>49.73</c:v>
                </c:pt>
                <c:pt idx="1764">
                  <c:v>49.73</c:v>
                </c:pt>
                <c:pt idx="1765">
                  <c:v>49.73</c:v>
                </c:pt>
                <c:pt idx="1766">
                  <c:v>49.73</c:v>
                </c:pt>
                <c:pt idx="1767">
                  <c:v>49.73</c:v>
                </c:pt>
                <c:pt idx="1768">
                  <c:v>49.73</c:v>
                </c:pt>
                <c:pt idx="1769">
                  <c:v>49.73</c:v>
                </c:pt>
                <c:pt idx="1770">
                  <c:v>49.73</c:v>
                </c:pt>
                <c:pt idx="1771">
                  <c:v>49.73</c:v>
                </c:pt>
                <c:pt idx="1772">
                  <c:v>49.73</c:v>
                </c:pt>
                <c:pt idx="1773">
                  <c:v>49.73</c:v>
                </c:pt>
                <c:pt idx="1774">
                  <c:v>49.73</c:v>
                </c:pt>
                <c:pt idx="1775">
                  <c:v>49.73</c:v>
                </c:pt>
                <c:pt idx="1776">
                  <c:v>49.73</c:v>
                </c:pt>
                <c:pt idx="1777">
                  <c:v>49.73</c:v>
                </c:pt>
                <c:pt idx="1778">
                  <c:v>49.72</c:v>
                </c:pt>
                <c:pt idx="1779">
                  <c:v>49.72</c:v>
                </c:pt>
                <c:pt idx="1780">
                  <c:v>49.72</c:v>
                </c:pt>
                <c:pt idx="1781">
                  <c:v>49.71</c:v>
                </c:pt>
                <c:pt idx="1782">
                  <c:v>49.71</c:v>
                </c:pt>
                <c:pt idx="1783">
                  <c:v>49.71</c:v>
                </c:pt>
                <c:pt idx="1784">
                  <c:v>49.71</c:v>
                </c:pt>
                <c:pt idx="1785">
                  <c:v>49.71</c:v>
                </c:pt>
                <c:pt idx="1786">
                  <c:v>49.71</c:v>
                </c:pt>
                <c:pt idx="1787">
                  <c:v>49.71</c:v>
                </c:pt>
                <c:pt idx="1788">
                  <c:v>49.7</c:v>
                </c:pt>
                <c:pt idx="1789">
                  <c:v>49.7</c:v>
                </c:pt>
                <c:pt idx="1790">
                  <c:v>49.69</c:v>
                </c:pt>
                <c:pt idx="1791">
                  <c:v>49.68</c:v>
                </c:pt>
                <c:pt idx="1792">
                  <c:v>49.67</c:v>
                </c:pt>
                <c:pt idx="1793">
                  <c:v>49.67</c:v>
                </c:pt>
                <c:pt idx="1794">
                  <c:v>49.66</c:v>
                </c:pt>
                <c:pt idx="1795">
                  <c:v>49.65</c:v>
                </c:pt>
                <c:pt idx="1796">
                  <c:v>49.65</c:v>
                </c:pt>
                <c:pt idx="1797">
                  <c:v>49.64</c:v>
                </c:pt>
                <c:pt idx="1798">
                  <c:v>49.63</c:v>
                </c:pt>
                <c:pt idx="1799">
                  <c:v>49.62</c:v>
                </c:pt>
                <c:pt idx="1800">
                  <c:v>49.62</c:v>
                </c:pt>
                <c:pt idx="1801">
                  <c:v>49.61</c:v>
                </c:pt>
                <c:pt idx="1802">
                  <c:v>49.61</c:v>
                </c:pt>
                <c:pt idx="1803">
                  <c:v>49.6</c:v>
                </c:pt>
                <c:pt idx="1804">
                  <c:v>49.6</c:v>
                </c:pt>
                <c:pt idx="1805">
                  <c:v>49.6</c:v>
                </c:pt>
                <c:pt idx="1806">
                  <c:v>49.6</c:v>
                </c:pt>
                <c:pt idx="1807">
                  <c:v>49.6</c:v>
                </c:pt>
                <c:pt idx="1808">
                  <c:v>49.6</c:v>
                </c:pt>
                <c:pt idx="1809">
                  <c:v>49.6</c:v>
                </c:pt>
                <c:pt idx="1810">
                  <c:v>49.6</c:v>
                </c:pt>
                <c:pt idx="1811">
                  <c:v>49.6</c:v>
                </c:pt>
                <c:pt idx="1812">
                  <c:v>49.6</c:v>
                </c:pt>
                <c:pt idx="1813">
                  <c:v>49.6</c:v>
                </c:pt>
                <c:pt idx="1814">
                  <c:v>49.6</c:v>
                </c:pt>
                <c:pt idx="1815">
                  <c:v>49.6</c:v>
                </c:pt>
                <c:pt idx="1816">
                  <c:v>49.6</c:v>
                </c:pt>
                <c:pt idx="1817">
                  <c:v>49.6</c:v>
                </c:pt>
                <c:pt idx="1818">
                  <c:v>49.6</c:v>
                </c:pt>
                <c:pt idx="1819">
                  <c:v>49.6</c:v>
                </c:pt>
                <c:pt idx="1820">
                  <c:v>49.6</c:v>
                </c:pt>
                <c:pt idx="1821">
                  <c:v>49.6</c:v>
                </c:pt>
                <c:pt idx="1822">
                  <c:v>49.6</c:v>
                </c:pt>
                <c:pt idx="1823">
                  <c:v>49.6</c:v>
                </c:pt>
                <c:pt idx="1824">
                  <c:v>49.6</c:v>
                </c:pt>
                <c:pt idx="1825">
                  <c:v>49.6</c:v>
                </c:pt>
                <c:pt idx="1826">
                  <c:v>49.6</c:v>
                </c:pt>
                <c:pt idx="1827">
                  <c:v>49.6</c:v>
                </c:pt>
                <c:pt idx="1828">
                  <c:v>49.6</c:v>
                </c:pt>
                <c:pt idx="1829">
                  <c:v>49.6</c:v>
                </c:pt>
                <c:pt idx="1830">
                  <c:v>49.6</c:v>
                </c:pt>
                <c:pt idx="1831">
                  <c:v>49.6</c:v>
                </c:pt>
                <c:pt idx="1832">
                  <c:v>49.6</c:v>
                </c:pt>
                <c:pt idx="1833">
                  <c:v>49.6</c:v>
                </c:pt>
                <c:pt idx="1834">
                  <c:v>49.6</c:v>
                </c:pt>
                <c:pt idx="1835">
                  <c:v>49.6</c:v>
                </c:pt>
                <c:pt idx="1836">
                  <c:v>49.6</c:v>
                </c:pt>
                <c:pt idx="1837">
                  <c:v>49.6</c:v>
                </c:pt>
                <c:pt idx="1838">
                  <c:v>49.6</c:v>
                </c:pt>
                <c:pt idx="1839">
                  <c:v>49.6</c:v>
                </c:pt>
                <c:pt idx="1840">
                  <c:v>49.6</c:v>
                </c:pt>
                <c:pt idx="1841">
                  <c:v>49.6</c:v>
                </c:pt>
                <c:pt idx="1842">
                  <c:v>49.6</c:v>
                </c:pt>
                <c:pt idx="1843">
                  <c:v>49.6</c:v>
                </c:pt>
                <c:pt idx="1844">
                  <c:v>49.6</c:v>
                </c:pt>
                <c:pt idx="1845">
                  <c:v>49.6</c:v>
                </c:pt>
                <c:pt idx="1846">
                  <c:v>49.6</c:v>
                </c:pt>
                <c:pt idx="1847">
                  <c:v>49.6</c:v>
                </c:pt>
                <c:pt idx="1848">
                  <c:v>49.6</c:v>
                </c:pt>
                <c:pt idx="1849">
                  <c:v>49.6</c:v>
                </c:pt>
                <c:pt idx="1850">
                  <c:v>49.6</c:v>
                </c:pt>
                <c:pt idx="1851">
                  <c:v>49.6</c:v>
                </c:pt>
                <c:pt idx="1852">
                  <c:v>49.6</c:v>
                </c:pt>
                <c:pt idx="1853">
                  <c:v>49.6</c:v>
                </c:pt>
                <c:pt idx="1854">
                  <c:v>49.6</c:v>
                </c:pt>
                <c:pt idx="1855">
                  <c:v>49.6</c:v>
                </c:pt>
                <c:pt idx="1856">
                  <c:v>49.6</c:v>
                </c:pt>
                <c:pt idx="1857">
                  <c:v>49.6</c:v>
                </c:pt>
                <c:pt idx="1858">
                  <c:v>49.6</c:v>
                </c:pt>
                <c:pt idx="1859">
                  <c:v>49.6</c:v>
                </c:pt>
                <c:pt idx="1860">
                  <c:v>49.6</c:v>
                </c:pt>
                <c:pt idx="1861">
                  <c:v>49.6</c:v>
                </c:pt>
                <c:pt idx="1862">
                  <c:v>49.6</c:v>
                </c:pt>
                <c:pt idx="1863">
                  <c:v>49.6</c:v>
                </c:pt>
                <c:pt idx="1864">
                  <c:v>49.6</c:v>
                </c:pt>
                <c:pt idx="1865">
                  <c:v>49.6</c:v>
                </c:pt>
                <c:pt idx="1866">
                  <c:v>49.6</c:v>
                </c:pt>
                <c:pt idx="1867">
                  <c:v>49.6</c:v>
                </c:pt>
                <c:pt idx="1868">
                  <c:v>49.59</c:v>
                </c:pt>
                <c:pt idx="1869">
                  <c:v>49.58</c:v>
                </c:pt>
                <c:pt idx="1870">
                  <c:v>49.58</c:v>
                </c:pt>
                <c:pt idx="1871">
                  <c:v>49.57</c:v>
                </c:pt>
                <c:pt idx="1872">
                  <c:v>49.56</c:v>
                </c:pt>
                <c:pt idx="1873">
                  <c:v>49.56</c:v>
                </c:pt>
                <c:pt idx="1874">
                  <c:v>49.56</c:v>
                </c:pt>
                <c:pt idx="1875">
                  <c:v>49.56</c:v>
                </c:pt>
                <c:pt idx="1876">
                  <c:v>49.55</c:v>
                </c:pt>
                <c:pt idx="1877">
                  <c:v>49.55</c:v>
                </c:pt>
                <c:pt idx="1878">
                  <c:v>49.54</c:v>
                </c:pt>
                <c:pt idx="1879">
                  <c:v>49.54</c:v>
                </c:pt>
                <c:pt idx="1880">
                  <c:v>49.54</c:v>
                </c:pt>
                <c:pt idx="1881">
                  <c:v>49.53</c:v>
                </c:pt>
                <c:pt idx="1882">
                  <c:v>49.53</c:v>
                </c:pt>
                <c:pt idx="1883">
                  <c:v>49.52</c:v>
                </c:pt>
                <c:pt idx="1884">
                  <c:v>49.51</c:v>
                </c:pt>
                <c:pt idx="1885">
                  <c:v>49.5</c:v>
                </c:pt>
                <c:pt idx="1886">
                  <c:v>49.5</c:v>
                </c:pt>
                <c:pt idx="1887">
                  <c:v>49.49</c:v>
                </c:pt>
                <c:pt idx="1888">
                  <c:v>49.49</c:v>
                </c:pt>
                <c:pt idx="1889">
                  <c:v>49.48</c:v>
                </c:pt>
                <c:pt idx="1890">
                  <c:v>49.48</c:v>
                </c:pt>
                <c:pt idx="1891">
                  <c:v>49.47</c:v>
                </c:pt>
                <c:pt idx="1892">
                  <c:v>49.47</c:v>
                </c:pt>
                <c:pt idx="1893">
                  <c:v>49.46</c:v>
                </c:pt>
                <c:pt idx="1894">
                  <c:v>49.46</c:v>
                </c:pt>
                <c:pt idx="1895">
                  <c:v>49.45</c:v>
                </c:pt>
                <c:pt idx="1896">
                  <c:v>49.44</c:v>
                </c:pt>
                <c:pt idx="1897">
                  <c:v>49.43</c:v>
                </c:pt>
                <c:pt idx="1898">
                  <c:v>49.41</c:v>
                </c:pt>
                <c:pt idx="1899">
                  <c:v>49.4</c:v>
                </c:pt>
                <c:pt idx="1900">
                  <c:v>49.39</c:v>
                </c:pt>
                <c:pt idx="1901">
                  <c:v>49.38</c:v>
                </c:pt>
                <c:pt idx="1902">
                  <c:v>49.37</c:v>
                </c:pt>
                <c:pt idx="1903">
                  <c:v>49.37</c:v>
                </c:pt>
                <c:pt idx="1904">
                  <c:v>49.37</c:v>
                </c:pt>
                <c:pt idx="1905">
                  <c:v>49.37</c:v>
                </c:pt>
                <c:pt idx="1906">
                  <c:v>49.36</c:v>
                </c:pt>
                <c:pt idx="1907">
                  <c:v>49.36</c:v>
                </c:pt>
                <c:pt idx="1908">
                  <c:v>49.37</c:v>
                </c:pt>
                <c:pt idx="1909">
                  <c:v>49.36</c:v>
                </c:pt>
                <c:pt idx="1910">
                  <c:v>49.37</c:v>
                </c:pt>
                <c:pt idx="1911">
                  <c:v>49.37</c:v>
                </c:pt>
                <c:pt idx="1912">
                  <c:v>49.37</c:v>
                </c:pt>
                <c:pt idx="1913">
                  <c:v>49.37</c:v>
                </c:pt>
                <c:pt idx="1914">
                  <c:v>49.38</c:v>
                </c:pt>
                <c:pt idx="1915">
                  <c:v>49.38</c:v>
                </c:pt>
                <c:pt idx="1916">
                  <c:v>49.39</c:v>
                </c:pt>
                <c:pt idx="1917">
                  <c:v>49.39</c:v>
                </c:pt>
                <c:pt idx="1918">
                  <c:v>49.4</c:v>
                </c:pt>
                <c:pt idx="1919">
                  <c:v>49.41</c:v>
                </c:pt>
                <c:pt idx="1920">
                  <c:v>49.42</c:v>
                </c:pt>
                <c:pt idx="1921">
                  <c:v>49.44</c:v>
                </c:pt>
                <c:pt idx="1922">
                  <c:v>49.45</c:v>
                </c:pt>
                <c:pt idx="1923">
                  <c:v>49.46</c:v>
                </c:pt>
                <c:pt idx="1924">
                  <c:v>49.47</c:v>
                </c:pt>
                <c:pt idx="1925">
                  <c:v>49.47</c:v>
                </c:pt>
                <c:pt idx="1926">
                  <c:v>49.48</c:v>
                </c:pt>
                <c:pt idx="1927">
                  <c:v>49.48</c:v>
                </c:pt>
                <c:pt idx="1928">
                  <c:v>49.49</c:v>
                </c:pt>
                <c:pt idx="1929">
                  <c:v>49.5</c:v>
                </c:pt>
                <c:pt idx="1930">
                  <c:v>49.51</c:v>
                </c:pt>
                <c:pt idx="1931">
                  <c:v>49.52</c:v>
                </c:pt>
                <c:pt idx="1932">
                  <c:v>49.53</c:v>
                </c:pt>
                <c:pt idx="1933">
                  <c:v>49.55</c:v>
                </c:pt>
                <c:pt idx="1934">
                  <c:v>49.55</c:v>
                </c:pt>
                <c:pt idx="1935">
                  <c:v>49.55</c:v>
                </c:pt>
                <c:pt idx="1936">
                  <c:v>49.56</c:v>
                </c:pt>
                <c:pt idx="1937">
                  <c:v>49.56</c:v>
                </c:pt>
                <c:pt idx="1938">
                  <c:v>49.57</c:v>
                </c:pt>
                <c:pt idx="1939">
                  <c:v>49.58</c:v>
                </c:pt>
                <c:pt idx="1940">
                  <c:v>49.59</c:v>
                </c:pt>
                <c:pt idx="1941">
                  <c:v>49.59</c:v>
                </c:pt>
                <c:pt idx="1942">
                  <c:v>49.6</c:v>
                </c:pt>
                <c:pt idx="1943">
                  <c:v>49.6</c:v>
                </c:pt>
                <c:pt idx="1944">
                  <c:v>49.6</c:v>
                </c:pt>
                <c:pt idx="1945">
                  <c:v>49.6</c:v>
                </c:pt>
                <c:pt idx="1946">
                  <c:v>49.6</c:v>
                </c:pt>
                <c:pt idx="1947">
                  <c:v>49.6</c:v>
                </c:pt>
                <c:pt idx="1948">
                  <c:v>49.6</c:v>
                </c:pt>
                <c:pt idx="1949">
                  <c:v>49.6</c:v>
                </c:pt>
                <c:pt idx="1950">
                  <c:v>49.6</c:v>
                </c:pt>
                <c:pt idx="1951">
                  <c:v>49.6</c:v>
                </c:pt>
                <c:pt idx="1952">
                  <c:v>49.6</c:v>
                </c:pt>
                <c:pt idx="1953">
                  <c:v>49.6</c:v>
                </c:pt>
                <c:pt idx="1954">
                  <c:v>49.6</c:v>
                </c:pt>
                <c:pt idx="1955">
                  <c:v>49.6</c:v>
                </c:pt>
                <c:pt idx="1956">
                  <c:v>49.6</c:v>
                </c:pt>
                <c:pt idx="1957">
                  <c:v>49.6</c:v>
                </c:pt>
                <c:pt idx="1958">
                  <c:v>49.6</c:v>
                </c:pt>
                <c:pt idx="1959">
                  <c:v>49.6</c:v>
                </c:pt>
                <c:pt idx="1960">
                  <c:v>49.6</c:v>
                </c:pt>
                <c:pt idx="1961">
                  <c:v>49.6</c:v>
                </c:pt>
                <c:pt idx="1962">
                  <c:v>49.6</c:v>
                </c:pt>
                <c:pt idx="1963">
                  <c:v>49.6</c:v>
                </c:pt>
                <c:pt idx="1964">
                  <c:v>49.6</c:v>
                </c:pt>
                <c:pt idx="1965">
                  <c:v>49.61</c:v>
                </c:pt>
                <c:pt idx="1966">
                  <c:v>49.61</c:v>
                </c:pt>
                <c:pt idx="1967">
                  <c:v>49.62</c:v>
                </c:pt>
                <c:pt idx="1968">
                  <c:v>49.63</c:v>
                </c:pt>
                <c:pt idx="1969">
                  <c:v>49.64</c:v>
                </c:pt>
                <c:pt idx="1970">
                  <c:v>49.65</c:v>
                </c:pt>
                <c:pt idx="1971">
                  <c:v>49.66</c:v>
                </c:pt>
                <c:pt idx="1972">
                  <c:v>49.68</c:v>
                </c:pt>
                <c:pt idx="1973">
                  <c:v>49.69</c:v>
                </c:pt>
                <c:pt idx="1974">
                  <c:v>49.7</c:v>
                </c:pt>
                <c:pt idx="1975">
                  <c:v>49.71</c:v>
                </c:pt>
                <c:pt idx="1976">
                  <c:v>49.72</c:v>
                </c:pt>
                <c:pt idx="1977">
                  <c:v>49.72</c:v>
                </c:pt>
                <c:pt idx="1978">
                  <c:v>49.72</c:v>
                </c:pt>
                <c:pt idx="1979">
                  <c:v>49.72</c:v>
                </c:pt>
                <c:pt idx="1980">
                  <c:v>49.73</c:v>
                </c:pt>
                <c:pt idx="1981">
                  <c:v>49.73</c:v>
                </c:pt>
                <c:pt idx="1982">
                  <c:v>49.73</c:v>
                </c:pt>
                <c:pt idx="1983">
                  <c:v>49.73</c:v>
                </c:pt>
                <c:pt idx="1984">
                  <c:v>49.73</c:v>
                </c:pt>
                <c:pt idx="1985">
                  <c:v>49.73</c:v>
                </c:pt>
                <c:pt idx="1986">
                  <c:v>49.73</c:v>
                </c:pt>
                <c:pt idx="1987">
                  <c:v>49.73</c:v>
                </c:pt>
                <c:pt idx="1988">
                  <c:v>49.73</c:v>
                </c:pt>
                <c:pt idx="1989">
                  <c:v>49.73</c:v>
                </c:pt>
                <c:pt idx="1990">
                  <c:v>49.73</c:v>
                </c:pt>
                <c:pt idx="1991">
                  <c:v>49.73</c:v>
                </c:pt>
                <c:pt idx="1992">
                  <c:v>49.73</c:v>
                </c:pt>
                <c:pt idx="1993">
                  <c:v>49.73</c:v>
                </c:pt>
                <c:pt idx="1994">
                  <c:v>49.73</c:v>
                </c:pt>
                <c:pt idx="1995">
                  <c:v>49.73</c:v>
                </c:pt>
                <c:pt idx="1996">
                  <c:v>49.73</c:v>
                </c:pt>
                <c:pt idx="1997">
                  <c:v>49.73</c:v>
                </c:pt>
                <c:pt idx="1998">
                  <c:v>49.73</c:v>
                </c:pt>
                <c:pt idx="1999">
                  <c:v>49.73</c:v>
                </c:pt>
                <c:pt idx="2000">
                  <c:v>49.73</c:v>
                </c:pt>
                <c:pt idx="2001">
                  <c:v>49.73</c:v>
                </c:pt>
                <c:pt idx="2002">
                  <c:v>49.73</c:v>
                </c:pt>
                <c:pt idx="2003">
                  <c:v>49.73</c:v>
                </c:pt>
                <c:pt idx="2004">
                  <c:v>49.73</c:v>
                </c:pt>
                <c:pt idx="2005">
                  <c:v>49.73</c:v>
                </c:pt>
                <c:pt idx="2006">
                  <c:v>49.73</c:v>
                </c:pt>
                <c:pt idx="2007">
                  <c:v>49.73</c:v>
                </c:pt>
                <c:pt idx="2008">
                  <c:v>49.73</c:v>
                </c:pt>
                <c:pt idx="2009">
                  <c:v>49.73</c:v>
                </c:pt>
                <c:pt idx="2010">
                  <c:v>49.73</c:v>
                </c:pt>
                <c:pt idx="2011">
                  <c:v>49.73</c:v>
                </c:pt>
                <c:pt idx="2012">
                  <c:v>49.73</c:v>
                </c:pt>
                <c:pt idx="2013">
                  <c:v>49.73</c:v>
                </c:pt>
                <c:pt idx="2014">
                  <c:v>49.73</c:v>
                </c:pt>
                <c:pt idx="2015">
                  <c:v>49.73</c:v>
                </c:pt>
                <c:pt idx="2016">
                  <c:v>49.73</c:v>
                </c:pt>
                <c:pt idx="2017">
                  <c:v>49.73</c:v>
                </c:pt>
                <c:pt idx="2018">
                  <c:v>49.73</c:v>
                </c:pt>
                <c:pt idx="2019">
                  <c:v>49.73</c:v>
                </c:pt>
                <c:pt idx="2020">
                  <c:v>49.73</c:v>
                </c:pt>
                <c:pt idx="2021">
                  <c:v>49.73</c:v>
                </c:pt>
                <c:pt idx="2022">
                  <c:v>49.73</c:v>
                </c:pt>
                <c:pt idx="2023">
                  <c:v>49.73</c:v>
                </c:pt>
                <c:pt idx="2024">
                  <c:v>49.73</c:v>
                </c:pt>
                <c:pt idx="2025">
                  <c:v>49.73</c:v>
                </c:pt>
                <c:pt idx="2026">
                  <c:v>49.73</c:v>
                </c:pt>
                <c:pt idx="2027">
                  <c:v>49.73</c:v>
                </c:pt>
                <c:pt idx="2028">
                  <c:v>49.73</c:v>
                </c:pt>
                <c:pt idx="2029">
                  <c:v>49.73</c:v>
                </c:pt>
                <c:pt idx="2030">
                  <c:v>49.73</c:v>
                </c:pt>
                <c:pt idx="2031">
                  <c:v>49.73</c:v>
                </c:pt>
                <c:pt idx="2032">
                  <c:v>49.73</c:v>
                </c:pt>
                <c:pt idx="2033">
                  <c:v>49.72</c:v>
                </c:pt>
                <c:pt idx="2034">
                  <c:v>49.72</c:v>
                </c:pt>
                <c:pt idx="2035">
                  <c:v>49.72</c:v>
                </c:pt>
                <c:pt idx="2036">
                  <c:v>49.72</c:v>
                </c:pt>
                <c:pt idx="2037">
                  <c:v>49.71</c:v>
                </c:pt>
                <c:pt idx="2038">
                  <c:v>49.71</c:v>
                </c:pt>
                <c:pt idx="2039">
                  <c:v>49.71</c:v>
                </c:pt>
                <c:pt idx="2040">
                  <c:v>49.7</c:v>
                </c:pt>
                <c:pt idx="2041">
                  <c:v>49.69</c:v>
                </c:pt>
                <c:pt idx="2042">
                  <c:v>49.69</c:v>
                </c:pt>
                <c:pt idx="2043">
                  <c:v>49.69</c:v>
                </c:pt>
                <c:pt idx="2044">
                  <c:v>49.68</c:v>
                </c:pt>
                <c:pt idx="2045">
                  <c:v>49.67</c:v>
                </c:pt>
                <c:pt idx="2046">
                  <c:v>49.66</c:v>
                </c:pt>
                <c:pt idx="2047">
                  <c:v>49.65</c:v>
                </c:pt>
                <c:pt idx="2048">
                  <c:v>49.65</c:v>
                </c:pt>
                <c:pt idx="2049">
                  <c:v>49.64</c:v>
                </c:pt>
                <c:pt idx="2050">
                  <c:v>49.63</c:v>
                </c:pt>
                <c:pt idx="2051">
                  <c:v>49.62</c:v>
                </c:pt>
                <c:pt idx="2052">
                  <c:v>49.62</c:v>
                </c:pt>
                <c:pt idx="2053">
                  <c:v>49.61</c:v>
                </c:pt>
                <c:pt idx="2054">
                  <c:v>49.61</c:v>
                </c:pt>
                <c:pt idx="2055">
                  <c:v>49.61</c:v>
                </c:pt>
                <c:pt idx="2056">
                  <c:v>49.6</c:v>
                </c:pt>
                <c:pt idx="2057">
                  <c:v>49.6</c:v>
                </c:pt>
                <c:pt idx="2058">
                  <c:v>49.6</c:v>
                </c:pt>
                <c:pt idx="2059">
                  <c:v>49.6</c:v>
                </c:pt>
                <c:pt idx="2060">
                  <c:v>49.6</c:v>
                </c:pt>
                <c:pt idx="2061">
                  <c:v>49.6</c:v>
                </c:pt>
                <c:pt idx="2062">
                  <c:v>49.6</c:v>
                </c:pt>
                <c:pt idx="2063">
                  <c:v>49.6</c:v>
                </c:pt>
                <c:pt idx="2064">
                  <c:v>49.6</c:v>
                </c:pt>
                <c:pt idx="2065">
                  <c:v>49.6</c:v>
                </c:pt>
                <c:pt idx="2066">
                  <c:v>49.6</c:v>
                </c:pt>
                <c:pt idx="2067">
                  <c:v>49.6</c:v>
                </c:pt>
                <c:pt idx="2068">
                  <c:v>49.6</c:v>
                </c:pt>
                <c:pt idx="2069">
                  <c:v>49.6</c:v>
                </c:pt>
                <c:pt idx="2070">
                  <c:v>49.6</c:v>
                </c:pt>
                <c:pt idx="2071">
                  <c:v>49.6</c:v>
                </c:pt>
                <c:pt idx="2072">
                  <c:v>49.6</c:v>
                </c:pt>
                <c:pt idx="2073">
                  <c:v>49.6</c:v>
                </c:pt>
                <c:pt idx="2074">
                  <c:v>49.6</c:v>
                </c:pt>
                <c:pt idx="2075">
                  <c:v>49.6</c:v>
                </c:pt>
                <c:pt idx="2076">
                  <c:v>49.6</c:v>
                </c:pt>
                <c:pt idx="2077">
                  <c:v>49.6</c:v>
                </c:pt>
                <c:pt idx="2078">
                  <c:v>49.6</c:v>
                </c:pt>
                <c:pt idx="2079">
                  <c:v>49.6</c:v>
                </c:pt>
                <c:pt idx="2080">
                  <c:v>49.6</c:v>
                </c:pt>
                <c:pt idx="2081">
                  <c:v>49.6</c:v>
                </c:pt>
                <c:pt idx="2082">
                  <c:v>49.6</c:v>
                </c:pt>
                <c:pt idx="2083">
                  <c:v>49.6</c:v>
                </c:pt>
                <c:pt idx="2084">
                  <c:v>49.6</c:v>
                </c:pt>
                <c:pt idx="2085">
                  <c:v>49.6</c:v>
                </c:pt>
                <c:pt idx="2086">
                  <c:v>49.6</c:v>
                </c:pt>
                <c:pt idx="2087">
                  <c:v>49.6</c:v>
                </c:pt>
                <c:pt idx="2088">
                  <c:v>49.6</c:v>
                </c:pt>
                <c:pt idx="2089">
                  <c:v>49.6</c:v>
                </c:pt>
                <c:pt idx="2090">
                  <c:v>49.61</c:v>
                </c:pt>
                <c:pt idx="2091">
                  <c:v>49.6</c:v>
                </c:pt>
                <c:pt idx="2092">
                  <c:v>49.6</c:v>
                </c:pt>
                <c:pt idx="2093">
                  <c:v>49.6</c:v>
                </c:pt>
                <c:pt idx="2094">
                  <c:v>49.6</c:v>
                </c:pt>
                <c:pt idx="2095">
                  <c:v>49.6</c:v>
                </c:pt>
                <c:pt idx="2096">
                  <c:v>49.6</c:v>
                </c:pt>
                <c:pt idx="2097">
                  <c:v>49.6</c:v>
                </c:pt>
                <c:pt idx="2098">
                  <c:v>49.6</c:v>
                </c:pt>
                <c:pt idx="2099">
                  <c:v>49.6</c:v>
                </c:pt>
                <c:pt idx="2100">
                  <c:v>49.6</c:v>
                </c:pt>
                <c:pt idx="2101">
                  <c:v>49.6</c:v>
                </c:pt>
                <c:pt idx="2102">
                  <c:v>49.6</c:v>
                </c:pt>
                <c:pt idx="2103">
                  <c:v>49.6</c:v>
                </c:pt>
                <c:pt idx="2104">
                  <c:v>49.6</c:v>
                </c:pt>
                <c:pt idx="2105">
                  <c:v>49.6</c:v>
                </c:pt>
                <c:pt idx="2106">
                  <c:v>49.6</c:v>
                </c:pt>
                <c:pt idx="2107">
                  <c:v>49.6</c:v>
                </c:pt>
                <c:pt idx="2108">
                  <c:v>49.6</c:v>
                </c:pt>
                <c:pt idx="2109">
                  <c:v>49.6</c:v>
                </c:pt>
                <c:pt idx="2110">
                  <c:v>49.6</c:v>
                </c:pt>
                <c:pt idx="2111">
                  <c:v>49.6</c:v>
                </c:pt>
                <c:pt idx="2112">
                  <c:v>49.6</c:v>
                </c:pt>
                <c:pt idx="2113">
                  <c:v>49.6</c:v>
                </c:pt>
                <c:pt idx="2114">
                  <c:v>49.6</c:v>
                </c:pt>
                <c:pt idx="2115">
                  <c:v>49.6</c:v>
                </c:pt>
                <c:pt idx="2116">
                  <c:v>49.6</c:v>
                </c:pt>
                <c:pt idx="2117">
                  <c:v>49.6</c:v>
                </c:pt>
                <c:pt idx="2118">
                  <c:v>49.6</c:v>
                </c:pt>
                <c:pt idx="2119">
                  <c:v>49.6</c:v>
                </c:pt>
                <c:pt idx="2120">
                  <c:v>49.6</c:v>
                </c:pt>
                <c:pt idx="2121">
                  <c:v>49.6</c:v>
                </c:pt>
                <c:pt idx="2122">
                  <c:v>49.6</c:v>
                </c:pt>
                <c:pt idx="2123">
                  <c:v>49.6</c:v>
                </c:pt>
                <c:pt idx="2124">
                  <c:v>49.6</c:v>
                </c:pt>
                <c:pt idx="2125">
                  <c:v>49.6</c:v>
                </c:pt>
                <c:pt idx="2126">
                  <c:v>49.6</c:v>
                </c:pt>
                <c:pt idx="2127">
                  <c:v>49.6</c:v>
                </c:pt>
                <c:pt idx="2128">
                  <c:v>49.6</c:v>
                </c:pt>
                <c:pt idx="2129">
                  <c:v>49.6</c:v>
                </c:pt>
                <c:pt idx="2130">
                  <c:v>49.6</c:v>
                </c:pt>
                <c:pt idx="2131">
                  <c:v>49.6</c:v>
                </c:pt>
                <c:pt idx="2132">
                  <c:v>49.6</c:v>
                </c:pt>
                <c:pt idx="2133">
                  <c:v>49.6</c:v>
                </c:pt>
                <c:pt idx="2134">
                  <c:v>49.6</c:v>
                </c:pt>
                <c:pt idx="2135">
                  <c:v>49.6</c:v>
                </c:pt>
                <c:pt idx="2136">
                  <c:v>49.6</c:v>
                </c:pt>
                <c:pt idx="2137">
                  <c:v>49.6</c:v>
                </c:pt>
                <c:pt idx="2138">
                  <c:v>49.6</c:v>
                </c:pt>
                <c:pt idx="2139">
                  <c:v>49.6</c:v>
                </c:pt>
                <c:pt idx="2140">
                  <c:v>49.6</c:v>
                </c:pt>
                <c:pt idx="2141">
                  <c:v>49.6</c:v>
                </c:pt>
                <c:pt idx="2142">
                  <c:v>49.6</c:v>
                </c:pt>
                <c:pt idx="2143">
                  <c:v>49.6</c:v>
                </c:pt>
                <c:pt idx="2144">
                  <c:v>49.6</c:v>
                </c:pt>
                <c:pt idx="2145">
                  <c:v>49.6</c:v>
                </c:pt>
                <c:pt idx="2146">
                  <c:v>49.6</c:v>
                </c:pt>
                <c:pt idx="2147">
                  <c:v>49.6</c:v>
                </c:pt>
                <c:pt idx="2148">
                  <c:v>49.6</c:v>
                </c:pt>
                <c:pt idx="2149">
                  <c:v>49.6</c:v>
                </c:pt>
                <c:pt idx="2150">
                  <c:v>49.6</c:v>
                </c:pt>
                <c:pt idx="2151">
                  <c:v>49.6</c:v>
                </c:pt>
                <c:pt idx="2152">
                  <c:v>49.6</c:v>
                </c:pt>
                <c:pt idx="2153">
                  <c:v>49.6</c:v>
                </c:pt>
                <c:pt idx="2154">
                  <c:v>49.6</c:v>
                </c:pt>
                <c:pt idx="2155">
                  <c:v>49.6</c:v>
                </c:pt>
                <c:pt idx="2156">
                  <c:v>49.59</c:v>
                </c:pt>
                <c:pt idx="2157">
                  <c:v>49.59</c:v>
                </c:pt>
                <c:pt idx="2158">
                  <c:v>49.58</c:v>
                </c:pt>
                <c:pt idx="2159">
                  <c:v>49.58</c:v>
                </c:pt>
                <c:pt idx="2160">
                  <c:v>49.57</c:v>
                </c:pt>
                <c:pt idx="2161">
                  <c:v>49.57</c:v>
                </c:pt>
                <c:pt idx="2162">
                  <c:v>49.56</c:v>
                </c:pt>
                <c:pt idx="2163">
                  <c:v>49.55</c:v>
                </c:pt>
                <c:pt idx="2164">
                  <c:v>49.55</c:v>
                </c:pt>
                <c:pt idx="2165">
                  <c:v>49.54</c:v>
                </c:pt>
                <c:pt idx="2166">
                  <c:v>49.53</c:v>
                </c:pt>
                <c:pt idx="2167">
                  <c:v>49.52</c:v>
                </c:pt>
                <c:pt idx="2168">
                  <c:v>49.51</c:v>
                </c:pt>
                <c:pt idx="2169">
                  <c:v>49.5</c:v>
                </c:pt>
                <c:pt idx="2170">
                  <c:v>49.5</c:v>
                </c:pt>
                <c:pt idx="2171">
                  <c:v>49.49</c:v>
                </c:pt>
                <c:pt idx="2172">
                  <c:v>49.48</c:v>
                </c:pt>
                <c:pt idx="2173">
                  <c:v>49.47</c:v>
                </c:pt>
                <c:pt idx="2174">
                  <c:v>49.45</c:v>
                </c:pt>
                <c:pt idx="2175">
                  <c:v>49.44</c:v>
                </c:pt>
                <c:pt idx="2176">
                  <c:v>49.42</c:v>
                </c:pt>
                <c:pt idx="2177">
                  <c:v>49.42</c:v>
                </c:pt>
                <c:pt idx="2178">
                  <c:v>49.42</c:v>
                </c:pt>
                <c:pt idx="2179">
                  <c:v>49.41</c:v>
                </c:pt>
                <c:pt idx="2180">
                  <c:v>49.41</c:v>
                </c:pt>
                <c:pt idx="2181">
                  <c:v>49.4</c:v>
                </c:pt>
                <c:pt idx="2182">
                  <c:v>49.4</c:v>
                </c:pt>
                <c:pt idx="2183">
                  <c:v>49.39</c:v>
                </c:pt>
                <c:pt idx="2184">
                  <c:v>49.39</c:v>
                </c:pt>
                <c:pt idx="2185">
                  <c:v>49.39</c:v>
                </c:pt>
                <c:pt idx="2186">
                  <c:v>49.38</c:v>
                </c:pt>
                <c:pt idx="2187">
                  <c:v>49.38</c:v>
                </c:pt>
                <c:pt idx="2188">
                  <c:v>49.39</c:v>
                </c:pt>
                <c:pt idx="2189">
                  <c:v>49.38</c:v>
                </c:pt>
                <c:pt idx="2190">
                  <c:v>49.39</c:v>
                </c:pt>
                <c:pt idx="2191">
                  <c:v>49.39</c:v>
                </c:pt>
                <c:pt idx="2192">
                  <c:v>49.39</c:v>
                </c:pt>
                <c:pt idx="2193">
                  <c:v>49.4</c:v>
                </c:pt>
                <c:pt idx="2194">
                  <c:v>49.4</c:v>
                </c:pt>
                <c:pt idx="2195">
                  <c:v>49.4</c:v>
                </c:pt>
                <c:pt idx="2196">
                  <c:v>49.4</c:v>
                </c:pt>
                <c:pt idx="2197">
                  <c:v>49.4</c:v>
                </c:pt>
                <c:pt idx="2198">
                  <c:v>49.4</c:v>
                </c:pt>
                <c:pt idx="2199">
                  <c:v>49.4</c:v>
                </c:pt>
                <c:pt idx="2200">
                  <c:v>49.4</c:v>
                </c:pt>
                <c:pt idx="2201">
                  <c:v>49.41</c:v>
                </c:pt>
                <c:pt idx="2202">
                  <c:v>49.41</c:v>
                </c:pt>
                <c:pt idx="2203">
                  <c:v>49.41</c:v>
                </c:pt>
                <c:pt idx="2204">
                  <c:v>49.42</c:v>
                </c:pt>
                <c:pt idx="2205">
                  <c:v>49.42</c:v>
                </c:pt>
                <c:pt idx="2206">
                  <c:v>49.42</c:v>
                </c:pt>
                <c:pt idx="2207">
                  <c:v>49.43</c:v>
                </c:pt>
                <c:pt idx="2208">
                  <c:v>49.43</c:v>
                </c:pt>
                <c:pt idx="2209">
                  <c:v>49.44</c:v>
                </c:pt>
                <c:pt idx="2210">
                  <c:v>49.45</c:v>
                </c:pt>
                <c:pt idx="2211">
                  <c:v>49.46</c:v>
                </c:pt>
                <c:pt idx="2212">
                  <c:v>49.47</c:v>
                </c:pt>
                <c:pt idx="2213">
                  <c:v>49.48</c:v>
                </c:pt>
                <c:pt idx="2214">
                  <c:v>49.49</c:v>
                </c:pt>
                <c:pt idx="2215">
                  <c:v>49.5</c:v>
                </c:pt>
                <c:pt idx="2216">
                  <c:v>49.51</c:v>
                </c:pt>
                <c:pt idx="2217">
                  <c:v>49.52</c:v>
                </c:pt>
                <c:pt idx="2218">
                  <c:v>49.53</c:v>
                </c:pt>
                <c:pt idx="2219">
                  <c:v>49.55</c:v>
                </c:pt>
                <c:pt idx="2220">
                  <c:v>49.56</c:v>
                </c:pt>
                <c:pt idx="2221">
                  <c:v>49.57</c:v>
                </c:pt>
                <c:pt idx="2222">
                  <c:v>49.58</c:v>
                </c:pt>
                <c:pt idx="2223">
                  <c:v>49.59</c:v>
                </c:pt>
                <c:pt idx="2224">
                  <c:v>49.59</c:v>
                </c:pt>
                <c:pt idx="2225">
                  <c:v>49.59</c:v>
                </c:pt>
                <c:pt idx="2226">
                  <c:v>49.59</c:v>
                </c:pt>
                <c:pt idx="2227">
                  <c:v>49.6</c:v>
                </c:pt>
                <c:pt idx="2228">
                  <c:v>49.6</c:v>
                </c:pt>
                <c:pt idx="2229">
                  <c:v>49.6</c:v>
                </c:pt>
                <c:pt idx="2230">
                  <c:v>49.6</c:v>
                </c:pt>
                <c:pt idx="2231">
                  <c:v>49.6</c:v>
                </c:pt>
                <c:pt idx="2232">
                  <c:v>49.6</c:v>
                </c:pt>
                <c:pt idx="2233">
                  <c:v>49.6</c:v>
                </c:pt>
                <c:pt idx="2234">
                  <c:v>49.6</c:v>
                </c:pt>
                <c:pt idx="2235">
                  <c:v>49.6</c:v>
                </c:pt>
                <c:pt idx="2236">
                  <c:v>49.6</c:v>
                </c:pt>
                <c:pt idx="2237">
                  <c:v>49.6</c:v>
                </c:pt>
                <c:pt idx="2238">
                  <c:v>49.6</c:v>
                </c:pt>
                <c:pt idx="2239">
                  <c:v>49.6</c:v>
                </c:pt>
                <c:pt idx="2240">
                  <c:v>49.6</c:v>
                </c:pt>
                <c:pt idx="2241">
                  <c:v>49.6</c:v>
                </c:pt>
                <c:pt idx="2242">
                  <c:v>49.6</c:v>
                </c:pt>
                <c:pt idx="2243">
                  <c:v>49.6</c:v>
                </c:pt>
                <c:pt idx="2244">
                  <c:v>49.6</c:v>
                </c:pt>
                <c:pt idx="2245">
                  <c:v>49.6</c:v>
                </c:pt>
                <c:pt idx="2246">
                  <c:v>49.6</c:v>
                </c:pt>
                <c:pt idx="2247">
                  <c:v>49.6</c:v>
                </c:pt>
                <c:pt idx="2248">
                  <c:v>49.6</c:v>
                </c:pt>
                <c:pt idx="2249">
                  <c:v>49.6</c:v>
                </c:pt>
                <c:pt idx="2250">
                  <c:v>49.6</c:v>
                </c:pt>
                <c:pt idx="2251">
                  <c:v>49.61</c:v>
                </c:pt>
                <c:pt idx="2252">
                  <c:v>49.62</c:v>
                </c:pt>
                <c:pt idx="2253">
                  <c:v>49.63</c:v>
                </c:pt>
                <c:pt idx="2254">
                  <c:v>49.64</c:v>
                </c:pt>
                <c:pt idx="2255">
                  <c:v>49.66</c:v>
                </c:pt>
                <c:pt idx="2256">
                  <c:v>49.67</c:v>
                </c:pt>
                <c:pt idx="2257">
                  <c:v>49.69</c:v>
                </c:pt>
                <c:pt idx="2258">
                  <c:v>49.7</c:v>
                </c:pt>
                <c:pt idx="2259">
                  <c:v>49.71</c:v>
                </c:pt>
                <c:pt idx="2260">
                  <c:v>49.72</c:v>
                </c:pt>
                <c:pt idx="2261">
                  <c:v>49.73</c:v>
                </c:pt>
                <c:pt idx="2262">
                  <c:v>49.73</c:v>
                </c:pt>
                <c:pt idx="2263">
                  <c:v>49.73</c:v>
                </c:pt>
                <c:pt idx="2264">
                  <c:v>49.73</c:v>
                </c:pt>
                <c:pt idx="2265">
                  <c:v>49.73</c:v>
                </c:pt>
                <c:pt idx="2266">
                  <c:v>49.73</c:v>
                </c:pt>
                <c:pt idx="2267">
                  <c:v>49.74</c:v>
                </c:pt>
                <c:pt idx="2268">
                  <c:v>49.74</c:v>
                </c:pt>
                <c:pt idx="2269">
                  <c:v>49.75</c:v>
                </c:pt>
                <c:pt idx="2270">
                  <c:v>49.76</c:v>
                </c:pt>
                <c:pt idx="2271">
                  <c:v>49.76</c:v>
                </c:pt>
                <c:pt idx="2272">
                  <c:v>49.77</c:v>
                </c:pt>
                <c:pt idx="2273">
                  <c:v>49.79</c:v>
                </c:pt>
                <c:pt idx="2274">
                  <c:v>49.8</c:v>
                </c:pt>
                <c:pt idx="2275">
                  <c:v>49.82</c:v>
                </c:pt>
                <c:pt idx="2276">
                  <c:v>49.83</c:v>
                </c:pt>
                <c:pt idx="2277">
                  <c:v>49.85</c:v>
                </c:pt>
                <c:pt idx="2278">
                  <c:v>49.86</c:v>
                </c:pt>
                <c:pt idx="2279">
                  <c:v>49.86</c:v>
                </c:pt>
                <c:pt idx="2280">
                  <c:v>49.87</c:v>
                </c:pt>
                <c:pt idx="2281">
                  <c:v>49.87</c:v>
                </c:pt>
                <c:pt idx="2282">
                  <c:v>49.89</c:v>
                </c:pt>
                <c:pt idx="2283">
                  <c:v>49.9</c:v>
                </c:pt>
                <c:pt idx="2284">
                  <c:v>49.91</c:v>
                </c:pt>
                <c:pt idx="2285">
                  <c:v>49.93</c:v>
                </c:pt>
                <c:pt idx="2286">
                  <c:v>49.94</c:v>
                </c:pt>
                <c:pt idx="2287">
                  <c:v>49.95</c:v>
                </c:pt>
                <c:pt idx="2288">
                  <c:v>49.95</c:v>
                </c:pt>
                <c:pt idx="2289">
                  <c:v>49.96</c:v>
                </c:pt>
                <c:pt idx="2290">
                  <c:v>49.97</c:v>
                </c:pt>
                <c:pt idx="2291">
                  <c:v>49.97</c:v>
                </c:pt>
                <c:pt idx="2292">
                  <c:v>49.98</c:v>
                </c:pt>
                <c:pt idx="2293">
                  <c:v>49.98</c:v>
                </c:pt>
                <c:pt idx="2294">
                  <c:v>49.99</c:v>
                </c:pt>
                <c:pt idx="2295">
                  <c:v>49.99</c:v>
                </c:pt>
                <c:pt idx="2296">
                  <c:v>49.99</c:v>
                </c:pt>
                <c:pt idx="2297">
                  <c:v>49.99</c:v>
                </c:pt>
                <c:pt idx="2298">
                  <c:v>50</c:v>
                </c:pt>
                <c:pt idx="2299">
                  <c:v>50</c:v>
                </c:pt>
                <c:pt idx="2300">
                  <c:v>50</c:v>
                </c:pt>
                <c:pt idx="2301">
                  <c:v>50</c:v>
                </c:pt>
                <c:pt idx="2302">
                  <c:v>50</c:v>
                </c:pt>
                <c:pt idx="2303">
                  <c:v>50</c:v>
                </c:pt>
                <c:pt idx="2304">
                  <c:v>50</c:v>
                </c:pt>
                <c:pt idx="2305">
                  <c:v>50</c:v>
                </c:pt>
                <c:pt idx="2306">
                  <c:v>50</c:v>
                </c:pt>
                <c:pt idx="2307">
                  <c:v>50</c:v>
                </c:pt>
                <c:pt idx="2308">
                  <c:v>50</c:v>
                </c:pt>
                <c:pt idx="2309">
                  <c:v>50</c:v>
                </c:pt>
                <c:pt idx="2310">
                  <c:v>50</c:v>
                </c:pt>
                <c:pt idx="2311">
                  <c:v>50</c:v>
                </c:pt>
                <c:pt idx="2312">
                  <c:v>50</c:v>
                </c:pt>
                <c:pt idx="2313">
                  <c:v>50</c:v>
                </c:pt>
                <c:pt idx="2314">
                  <c:v>50</c:v>
                </c:pt>
                <c:pt idx="2315">
                  <c:v>50</c:v>
                </c:pt>
                <c:pt idx="2316">
                  <c:v>50</c:v>
                </c:pt>
                <c:pt idx="2317">
                  <c:v>50</c:v>
                </c:pt>
                <c:pt idx="2318">
                  <c:v>50</c:v>
                </c:pt>
                <c:pt idx="2319">
                  <c:v>50</c:v>
                </c:pt>
                <c:pt idx="2320">
                  <c:v>50</c:v>
                </c:pt>
                <c:pt idx="2321">
                  <c:v>50</c:v>
                </c:pt>
                <c:pt idx="2322">
                  <c:v>50</c:v>
                </c:pt>
                <c:pt idx="2323">
                  <c:v>49.99</c:v>
                </c:pt>
                <c:pt idx="2324">
                  <c:v>49.99</c:v>
                </c:pt>
                <c:pt idx="2325">
                  <c:v>49.99</c:v>
                </c:pt>
                <c:pt idx="2326">
                  <c:v>49.99</c:v>
                </c:pt>
                <c:pt idx="2327">
                  <c:v>49.99</c:v>
                </c:pt>
                <c:pt idx="2328">
                  <c:v>49.98</c:v>
                </c:pt>
                <c:pt idx="2329">
                  <c:v>49.98</c:v>
                </c:pt>
                <c:pt idx="2330">
                  <c:v>49.98</c:v>
                </c:pt>
                <c:pt idx="2331">
                  <c:v>49.98</c:v>
                </c:pt>
                <c:pt idx="2332">
                  <c:v>49.97</c:v>
                </c:pt>
                <c:pt idx="2333">
                  <c:v>49.97</c:v>
                </c:pt>
                <c:pt idx="2334">
                  <c:v>49.97</c:v>
                </c:pt>
                <c:pt idx="2335">
                  <c:v>49.97</c:v>
                </c:pt>
                <c:pt idx="2336">
                  <c:v>49.96</c:v>
                </c:pt>
                <c:pt idx="2337">
                  <c:v>49.96</c:v>
                </c:pt>
                <c:pt idx="2338">
                  <c:v>49.96</c:v>
                </c:pt>
                <c:pt idx="2339">
                  <c:v>49.95</c:v>
                </c:pt>
                <c:pt idx="2340">
                  <c:v>49.94</c:v>
                </c:pt>
                <c:pt idx="2341">
                  <c:v>49.93</c:v>
                </c:pt>
                <c:pt idx="2342">
                  <c:v>49.92</c:v>
                </c:pt>
                <c:pt idx="2343">
                  <c:v>49.91</c:v>
                </c:pt>
                <c:pt idx="2344">
                  <c:v>49.91</c:v>
                </c:pt>
                <c:pt idx="2345">
                  <c:v>49.91</c:v>
                </c:pt>
                <c:pt idx="2346">
                  <c:v>49.9</c:v>
                </c:pt>
                <c:pt idx="2347">
                  <c:v>49.9</c:v>
                </c:pt>
                <c:pt idx="2348">
                  <c:v>49.9</c:v>
                </c:pt>
                <c:pt idx="2349">
                  <c:v>49.9</c:v>
                </c:pt>
                <c:pt idx="2350">
                  <c:v>49.89</c:v>
                </c:pt>
                <c:pt idx="2351">
                  <c:v>49.88</c:v>
                </c:pt>
                <c:pt idx="2352">
                  <c:v>49.88</c:v>
                </c:pt>
                <c:pt idx="2353">
                  <c:v>49.87</c:v>
                </c:pt>
                <c:pt idx="2354">
                  <c:v>49.87</c:v>
                </c:pt>
                <c:pt idx="2355">
                  <c:v>49.86</c:v>
                </c:pt>
                <c:pt idx="2356">
                  <c:v>49.86</c:v>
                </c:pt>
                <c:pt idx="2357">
                  <c:v>49.86</c:v>
                </c:pt>
                <c:pt idx="2358">
                  <c:v>49.86</c:v>
                </c:pt>
                <c:pt idx="2359">
                  <c:v>49.86</c:v>
                </c:pt>
                <c:pt idx="2360">
                  <c:v>49.86</c:v>
                </c:pt>
                <c:pt idx="2361">
                  <c:v>49.86</c:v>
                </c:pt>
                <c:pt idx="2362">
                  <c:v>49.86</c:v>
                </c:pt>
                <c:pt idx="2363">
                  <c:v>49.87</c:v>
                </c:pt>
                <c:pt idx="2364">
                  <c:v>49.87</c:v>
                </c:pt>
                <c:pt idx="2365">
                  <c:v>49.87</c:v>
                </c:pt>
                <c:pt idx="2366">
                  <c:v>49.87</c:v>
                </c:pt>
                <c:pt idx="2367">
                  <c:v>49.87</c:v>
                </c:pt>
                <c:pt idx="2368">
                  <c:v>49.87</c:v>
                </c:pt>
                <c:pt idx="2369">
                  <c:v>49.86</c:v>
                </c:pt>
                <c:pt idx="2370">
                  <c:v>49.86</c:v>
                </c:pt>
                <c:pt idx="2371">
                  <c:v>49.86</c:v>
                </c:pt>
                <c:pt idx="2372">
                  <c:v>49.86</c:v>
                </c:pt>
                <c:pt idx="2373">
                  <c:v>49.86</c:v>
                </c:pt>
                <c:pt idx="2374">
                  <c:v>49.87</c:v>
                </c:pt>
                <c:pt idx="2375">
                  <c:v>49.87</c:v>
                </c:pt>
                <c:pt idx="2376">
                  <c:v>49.87</c:v>
                </c:pt>
                <c:pt idx="2377">
                  <c:v>49.88</c:v>
                </c:pt>
                <c:pt idx="2378">
                  <c:v>49.88</c:v>
                </c:pt>
                <c:pt idx="2379">
                  <c:v>49.88</c:v>
                </c:pt>
                <c:pt idx="2380">
                  <c:v>49.88</c:v>
                </c:pt>
                <c:pt idx="2381">
                  <c:v>49.88</c:v>
                </c:pt>
                <c:pt idx="2382">
                  <c:v>49.88</c:v>
                </c:pt>
                <c:pt idx="2383">
                  <c:v>49.89</c:v>
                </c:pt>
                <c:pt idx="2384">
                  <c:v>49.88</c:v>
                </c:pt>
                <c:pt idx="2385">
                  <c:v>49.88</c:v>
                </c:pt>
                <c:pt idx="2386">
                  <c:v>49.87</c:v>
                </c:pt>
                <c:pt idx="2387">
                  <c:v>49.88</c:v>
                </c:pt>
                <c:pt idx="2388">
                  <c:v>49.89</c:v>
                </c:pt>
                <c:pt idx="2389">
                  <c:v>49.89</c:v>
                </c:pt>
                <c:pt idx="2390">
                  <c:v>49.89</c:v>
                </c:pt>
                <c:pt idx="2391">
                  <c:v>49.89</c:v>
                </c:pt>
                <c:pt idx="2392">
                  <c:v>49.89</c:v>
                </c:pt>
                <c:pt idx="2393">
                  <c:v>49.9</c:v>
                </c:pt>
                <c:pt idx="2394">
                  <c:v>49.91</c:v>
                </c:pt>
                <c:pt idx="2395">
                  <c:v>49.91</c:v>
                </c:pt>
                <c:pt idx="2396">
                  <c:v>49.92</c:v>
                </c:pt>
                <c:pt idx="2397">
                  <c:v>49.92</c:v>
                </c:pt>
                <c:pt idx="2398">
                  <c:v>49.93</c:v>
                </c:pt>
                <c:pt idx="2399">
                  <c:v>49.93</c:v>
                </c:pt>
                <c:pt idx="2400">
                  <c:v>49.94</c:v>
                </c:pt>
                <c:pt idx="2401">
                  <c:v>49.94</c:v>
                </c:pt>
                <c:pt idx="2402">
                  <c:v>49.95</c:v>
                </c:pt>
                <c:pt idx="2403">
                  <c:v>49.96</c:v>
                </c:pt>
                <c:pt idx="2404">
                  <c:v>49.97</c:v>
                </c:pt>
                <c:pt idx="2405">
                  <c:v>49.97</c:v>
                </c:pt>
                <c:pt idx="2406">
                  <c:v>49.98</c:v>
                </c:pt>
                <c:pt idx="2407">
                  <c:v>49.98</c:v>
                </c:pt>
                <c:pt idx="2408">
                  <c:v>49.98</c:v>
                </c:pt>
                <c:pt idx="2409">
                  <c:v>49.98</c:v>
                </c:pt>
                <c:pt idx="2410">
                  <c:v>49.98</c:v>
                </c:pt>
                <c:pt idx="2411">
                  <c:v>49.98</c:v>
                </c:pt>
                <c:pt idx="2412">
                  <c:v>49.98</c:v>
                </c:pt>
                <c:pt idx="2413">
                  <c:v>49.98</c:v>
                </c:pt>
                <c:pt idx="2414">
                  <c:v>49.99</c:v>
                </c:pt>
                <c:pt idx="2415">
                  <c:v>49.99</c:v>
                </c:pt>
                <c:pt idx="2416">
                  <c:v>49.99</c:v>
                </c:pt>
                <c:pt idx="2417">
                  <c:v>49.99</c:v>
                </c:pt>
                <c:pt idx="2418">
                  <c:v>49.99</c:v>
                </c:pt>
                <c:pt idx="2419">
                  <c:v>49.99</c:v>
                </c:pt>
                <c:pt idx="2420">
                  <c:v>50</c:v>
                </c:pt>
                <c:pt idx="2421">
                  <c:v>50</c:v>
                </c:pt>
                <c:pt idx="2422">
                  <c:v>50</c:v>
                </c:pt>
                <c:pt idx="2423">
                  <c:v>50</c:v>
                </c:pt>
                <c:pt idx="2424">
                  <c:v>50</c:v>
                </c:pt>
                <c:pt idx="2425">
                  <c:v>50</c:v>
                </c:pt>
                <c:pt idx="2426">
                  <c:v>50</c:v>
                </c:pt>
                <c:pt idx="2427">
                  <c:v>50</c:v>
                </c:pt>
                <c:pt idx="2428">
                  <c:v>50</c:v>
                </c:pt>
                <c:pt idx="2429">
                  <c:v>50</c:v>
                </c:pt>
                <c:pt idx="2430">
                  <c:v>50</c:v>
                </c:pt>
                <c:pt idx="2431">
                  <c:v>50</c:v>
                </c:pt>
                <c:pt idx="2432">
                  <c:v>50</c:v>
                </c:pt>
                <c:pt idx="2433">
                  <c:v>50</c:v>
                </c:pt>
                <c:pt idx="2434">
                  <c:v>50</c:v>
                </c:pt>
                <c:pt idx="2435">
                  <c:v>50</c:v>
                </c:pt>
                <c:pt idx="2436">
                  <c:v>50</c:v>
                </c:pt>
                <c:pt idx="2437">
                  <c:v>50</c:v>
                </c:pt>
                <c:pt idx="2438">
                  <c:v>50</c:v>
                </c:pt>
                <c:pt idx="2439">
                  <c:v>50</c:v>
                </c:pt>
                <c:pt idx="2440">
                  <c:v>50</c:v>
                </c:pt>
                <c:pt idx="2441">
                  <c:v>50</c:v>
                </c:pt>
                <c:pt idx="2442">
                  <c:v>50</c:v>
                </c:pt>
                <c:pt idx="2443">
                  <c:v>50</c:v>
                </c:pt>
                <c:pt idx="2444">
                  <c:v>50</c:v>
                </c:pt>
                <c:pt idx="2445">
                  <c:v>50</c:v>
                </c:pt>
                <c:pt idx="2446">
                  <c:v>50</c:v>
                </c:pt>
                <c:pt idx="2447">
                  <c:v>50</c:v>
                </c:pt>
                <c:pt idx="2448">
                  <c:v>50</c:v>
                </c:pt>
                <c:pt idx="2449">
                  <c:v>50</c:v>
                </c:pt>
                <c:pt idx="2450">
                  <c:v>50</c:v>
                </c:pt>
                <c:pt idx="2451">
                  <c:v>50</c:v>
                </c:pt>
                <c:pt idx="2452">
                  <c:v>50</c:v>
                </c:pt>
                <c:pt idx="2453">
                  <c:v>50</c:v>
                </c:pt>
                <c:pt idx="2454">
                  <c:v>50</c:v>
                </c:pt>
                <c:pt idx="2455">
                  <c:v>49.99</c:v>
                </c:pt>
                <c:pt idx="2456">
                  <c:v>49.99</c:v>
                </c:pt>
                <c:pt idx="2457">
                  <c:v>49.98</c:v>
                </c:pt>
                <c:pt idx="2458">
                  <c:v>49.98</c:v>
                </c:pt>
                <c:pt idx="2459">
                  <c:v>49.97</c:v>
                </c:pt>
                <c:pt idx="2460">
                  <c:v>49.97</c:v>
                </c:pt>
                <c:pt idx="2461">
                  <c:v>49.96</c:v>
                </c:pt>
                <c:pt idx="2462">
                  <c:v>49.96</c:v>
                </c:pt>
                <c:pt idx="2463">
                  <c:v>49.95</c:v>
                </c:pt>
                <c:pt idx="2464">
                  <c:v>49.95</c:v>
                </c:pt>
                <c:pt idx="2465">
                  <c:v>49.94</c:v>
                </c:pt>
                <c:pt idx="2466">
                  <c:v>49.94</c:v>
                </c:pt>
                <c:pt idx="2467">
                  <c:v>49.93</c:v>
                </c:pt>
                <c:pt idx="2468">
                  <c:v>49.93</c:v>
                </c:pt>
                <c:pt idx="2469">
                  <c:v>49.92</c:v>
                </c:pt>
                <c:pt idx="2470">
                  <c:v>49.92</c:v>
                </c:pt>
                <c:pt idx="2471">
                  <c:v>49.91</c:v>
                </c:pt>
                <c:pt idx="2472">
                  <c:v>49.9</c:v>
                </c:pt>
                <c:pt idx="2473">
                  <c:v>49.89</c:v>
                </c:pt>
                <c:pt idx="2474">
                  <c:v>49.88</c:v>
                </c:pt>
                <c:pt idx="2475">
                  <c:v>49.87</c:v>
                </c:pt>
                <c:pt idx="2476">
                  <c:v>49.87</c:v>
                </c:pt>
                <c:pt idx="2477">
                  <c:v>49.86</c:v>
                </c:pt>
                <c:pt idx="2478">
                  <c:v>49.86</c:v>
                </c:pt>
                <c:pt idx="2479">
                  <c:v>49.85</c:v>
                </c:pt>
                <c:pt idx="2480">
                  <c:v>49.85</c:v>
                </c:pt>
                <c:pt idx="2481">
                  <c:v>49.84</c:v>
                </c:pt>
                <c:pt idx="2482">
                  <c:v>49.84</c:v>
                </c:pt>
                <c:pt idx="2483">
                  <c:v>49.83</c:v>
                </c:pt>
                <c:pt idx="2484">
                  <c:v>49.83</c:v>
                </c:pt>
                <c:pt idx="2485">
                  <c:v>49.82</c:v>
                </c:pt>
                <c:pt idx="2486">
                  <c:v>49.81</c:v>
                </c:pt>
                <c:pt idx="2487">
                  <c:v>49.8</c:v>
                </c:pt>
                <c:pt idx="2488">
                  <c:v>49.8</c:v>
                </c:pt>
                <c:pt idx="2489">
                  <c:v>49.79</c:v>
                </c:pt>
                <c:pt idx="2490">
                  <c:v>49.79</c:v>
                </c:pt>
                <c:pt idx="2491">
                  <c:v>49.78</c:v>
                </c:pt>
                <c:pt idx="2492">
                  <c:v>49.78</c:v>
                </c:pt>
                <c:pt idx="2493">
                  <c:v>49.77</c:v>
                </c:pt>
                <c:pt idx="2494">
                  <c:v>49.77</c:v>
                </c:pt>
                <c:pt idx="2495">
                  <c:v>49.77</c:v>
                </c:pt>
                <c:pt idx="2496">
                  <c:v>49.77</c:v>
                </c:pt>
                <c:pt idx="2497">
                  <c:v>49.76</c:v>
                </c:pt>
                <c:pt idx="2498">
                  <c:v>49.76</c:v>
                </c:pt>
                <c:pt idx="2499">
                  <c:v>49.76</c:v>
                </c:pt>
                <c:pt idx="2500">
                  <c:v>49.76</c:v>
                </c:pt>
                <c:pt idx="2501">
                  <c:v>49.75</c:v>
                </c:pt>
                <c:pt idx="2502">
                  <c:v>49.75</c:v>
                </c:pt>
                <c:pt idx="2503">
                  <c:v>49.75</c:v>
                </c:pt>
                <c:pt idx="2504">
                  <c:v>49.75</c:v>
                </c:pt>
                <c:pt idx="2505">
                  <c:v>49.75</c:v>
                </c:pt>
                <c:pt idx="2506">
                  <c:v>49.75</c:v>
                </c:pt>
                <c:pt idx="2507">
                  <c:v>49.75</c:v>
                </c:pt>
                <c:pt idx="2508">
                  <c:v>49.75</c:v>
                </c:pt>
                <c:pt idx="2509">
                  <c:v>49.75</c:v>
                </c:pt>
                <c:pt idx="2510">
                  <c:v>49.75</c:v>
                </c:pt>
                <c:pt idx="2511">
                  <c:v>49.75</c:v>
                </c:pt>
                <c:pt idx="2512">
                  <c:v>49.75</c:v>
                </c:pt>
                <c:pt idx="2513">
                  <c:v>49.75</c:v>
                </c:pt>
                <c:pt idx="2514">
                  <c:v>49.75</c:v>
                </c:pt>
                <c:pt idx="2515">
                  <c:v>49.75</c:v>
                </c:pt>
                <c:pt idx="2516">
                  <c:v>49.75</c:v>
                </c:pt>
                <c:pt idx="2517">
                  <c:v>49.75</c:v>
                </c:pt>
                <c:pt idx="2518">
                  <c:v>49.75</c:v>
                </c:pt>
                <c:pt idx="2519">
                  <c:v>49.75</c:v>
                </c:pt>
                <c:pt idx="2520">
                  <c:v>49.75</c:v>
                </c:pt>
                <c:pt idx="2521">
                  <c:v>49.75</c:v>
                </c:pt>
                <c:pt idx="2522">
                  <c:v>49.76</c:v>
                </c:pt>
                <c:pt idx="2523">
                  <c:v>49.76</c:v>
                </c:pt>
                <c:pt idx="2524">
                  <c:v>49.76</c:v>
                </c:pt>
                <c:pt idx="2525">
                  <c:v>49.76</c:v>
                </c:pt>
                <c:pt idx="2526">
                  <c:v>49.76</c:v>
                </c:pt>
                <c:pt idx="2527">
                  <c:v>49.76</c:v>
                </c:pt>
                <c:pt idx="2528">
                  <c:v>49.76</c:v>
                </c:pt>
                <c:pt idx="2529">
                  <c:v>49.76</c:v>
                </c:pt>
                <c:pt idx="2530">
                  <c:v>49.76</c:v>
                </c:pt>
                <c:pt idx="2531">
                  <c:v>49.76</c:v>
                </c:pt>
                <c:pt idx="2532">
                  <c:v>49.76</c:v>
                </c:pt>
                <c:pt idx="2533">
                  <c:v>49.76</c:v>
                </c:pt>
                <c:pt idx="2534">
                  <c:v>49.77</c:v>
                </c:pt>
                <c:pt idx="2535">
                  <c:v>49.77</c:v>
                </c:pt>
                <c:pt idx="2536">
                  <c:v>49.78</c:v>
                </c:pt>
                <c:pt idx="2537">
                  <c:v>49.78</c:v>
                </c:pt>
                <c:pt idx="2538">
                  <c:v>49.78</c:v>
                </c:pt>
                <c:pt idx="2539">
                  <c:v>49.78</c:v>
                </c:pt>
                <c:pt idx="2540">
                  <c:v>49.78</c:v>
                </c:pt>
                <c:pt idx="2541">
                  <c:v>49.78</c:v>
                </c:pt>
                <c:pt idx="2542">
                  <c:v>49.78</c:v>
                </c:pt>
                <c:pt idx="2543">
                  <c:v>49.78</c:v>
                </c:pt>
                <c:pt idx="2544">
                  <c:v>49.78</c:v>
                </c:pt>
                <c:pt idx="2545">
                  <c:v>49.78</c:v>
                </c:pt>
                <c:pt idx="2546">
                  <c:v>49.78</c:v>
                </c:pt>
                <c:pt idx="2547">
                  <c:v>49.78</c:v>
                </c:pt>
                <c:pt idx="2548">
                  <c:v>49.79</c:v>
                </c:pt>
                <c:pt idx="2549">
                  <c:v>49.79</c:v>
                </c:pt>
                <c:pt idx="2550">
                  <c:v>49.79</c:v>
                </c:pt>
                <c:pt idx="2551">
                  <c:v>49.79</c:v>
                </c:pt>
                <c:pt idx="2552">
                  <c:v>49.79</c:v>
                </c:pt>
                <c:pt idx="2553">
                  <c:v>49.79</c:v>
                </c:pt>
                <c:pt idx="2554">
                  <c:v>49.79</c:v>
                </c:pt>
                <c:pt idx="2555">
                  <c:v>49.8</c:v>
                </c:pt>
                <c:pt idx="2556">
                  <c:v>49.8</c:v>
                </c:pt>
                <c:pt idx="2557">
                  <c:v>49.8</c:v>
                </c:pt>
                <c:pt idx="2558">
                  <c:v>49.8</c:v>
                </c:pt>
                <c:pt idx="2559">
                  <c:v>49.8</c:v>
                </c:pt>
                <c:pt idx="2560">
                  <c:v>49.8</c:v>
                </c:pt>
                <c:pt idx="2561">
                  <c:v>49.79</c:v>
                </c:pt>
                <c:pt idx="2562">
                  <c:v>49.8</c:v>
                </c:pt>
                <c:pt idx="2563">
                  <c:v>49.79</c:v>
                </c:pt>
                <c:pt idx="2564">
                  <c:v>49.79</c:v>
                </c:pt>
                <c:pt idx="2565">
                  <c:v>49.79</c:v>
                </c:pt>
                <c:pt idx="2566">
                  <c:v>49.79</c:v>
                </c:pt>
                <c:pt idx="2567">
                  <c:v>49.79</c:v>
                </c:pt>
                <c:pt idx="2568">
                  <c:v>49.79</c:v>
                </c:pt>
                <c:pt idx="2569">
                  <c:v>49.79</c:v>
                </c:pt>
                <c:pt idx="2570">
                  <c:v>49.8</c:v>
                </c:pt>
                <c:pt idx="2571">
                  <c:v>49.79</c:v>
                </c:pt>
                <c:pt idx="2572">
                  <c:v>49.8</c:v>
                </c:pt>
                <c:pt idx="2573">
                  <c:v>49.8</c:v>
                </c:pt>
                <c:pt idx="2574">
                  <c:v>49.8</c:v>
                </c:pt>
                <c:pt idx="2575">
                  <c:v>49.79</c:v>
                </c:pt>
                <c:pt idx="2576">
                  <c:v>49.79</c:v>
                </c:pt>
                <c:pt idx="2577">
                  <c:v>49.79</c:v>
                </c:pt>
                <c:pt idx="2578">
                  <c:v>49.79</c:v>
                </c:pt>
                <c:pt idx="2579">
                  <c:v>49.78</c:v>
                </c:pt>
                <c:pt idx="2580">
                  <c:v>49.78</c:v>
                </c:pt>
                <c:pt idx="2581">
                  <c:v>49.78</c:v>
                </c:pt>
                <c:pt idx="2582">
                  <c:v>49.78</c:v>
                </c:pt>
                <c:pt idx="2583">
                  <c:v>49.78</c:v>
                </c:pt>
                <c:pt idx="2584">
                  <c:v>49.78</c:v>
                </c:pt>
                <c:pt idx="2585">
                  <c:v>49.78</c:v>
                </c:pt>
                <c:pt idx="2586">
                  <c:v>49.78</c:v>
                </c:pt>
                <c:pt idx="2587">
                  <c:v>49.78</c:v>
                </c:pt>
                <c:pt idx="2588">
                  <c:v>49.78</c:v>
                </c:pt>
                <c:pt idx="2589">
                  <c:v>49.78</c:v>
                </c:pt>
                <c:pt idx="2590">
                  <c:v>49.78</c:v>
                </c:pt>
                <c:pt idx="2591">
                  <c:v>49.78</c:v>
                </c:pt>
                <c:pt idx="2592">
                  <c:v>49.78</c:v>
                </c:pt>
                <c:pt idx="2593">
                  <c:v>49.78</c:v>
                </c:pt>
                <c:pt idx="2594">
                  <c:v>49.78</c:v>
                </c:pt>
                <c:pt idx="2595">
                  <c:v>49.78</c:v>
                </c:pt>
                <c:pt idx="2596">
                  <c:v>49.78</c:v>
                </c:pt>
                <c:pt idx="2597">
                  <c:v>49.78</c:v>
                </c:pt>
                <c:pt idx="2598">
                  <c:v>49.79</c:v>
                </c:pt>
                <c:pt idx="2599">
                  <c:v>49.79</c:v>
                </c:pt>
                <c:pt idx="2600">
                  <c:v>49.79</c:v>
                </c:pt>
                <c:pt idx="2601">
                  <c:v>49.8</c:v>
                </c:pt>
                <c:pt idx="2602">
                  <c:v>49.81</c:v>
                </c:pt>
                <c:pt idx="2603">
                  <c:v>49.81</c:v>
                </c:pt>
                <c:pt idx="2604">
                  <c:v>49.82</c:v>
                </c:pt>
                <c:pt idx="2605">
                  <c:v>49.83</c:v>
                </c:pt>
                <c:pt idx="2606">
                  <c:v>49.84</c:v>
                </c:pt>
                <c:pt idx="2607">
                  <c:v>49.85</c:v>
                </c:pt>
                <c:pt idx="2608">
                  <c:v>49.86</c:v>
                </c:pt>
                <c:pt idx="2609">
                  <c:v>49.86</c:v>
                </c:pt>
                <c:pt idx="2610">
                  <c:v>49.87</c:v>
                </c:pt>
                <c:pt idx="2611">
                  <c:v>49.88</c:v>
                </c:pt>
                <c:pt idx="2612">
                  <c:v>49.89</c:v>
                </c:pt>
                <c:pt idx="2613">
                  <c:v>49.89</c:v>
                </c:pt>
                <c:pt idx="2614">
                  <c:v>49.9</c:v>
                </c:pt>
                <c:pt idx="2615">
                  <c:v>49.9</c:v>
                </c:pt>
                <c:pt idx="2616">
                  <c:v>49.9</c:v>
                </c:pt>
                <c:pt idx="2617">
                  <c:v>49.91</c:v>
                </c:pt>
                <c:pt idx="2618">
                  <c:v>49.91</c:v>
                </c:pt>
                <c:pt idx="2619">
                  <c:v>49.93</c:v>
                </c:pt>
                <c:pt idx="2620">
                  <c:v>49.94</c:v>
                </c:pt>
                <c:pt idx="2621">
                  <c:v>49.95</c:v>
                </c:pt>
                <c:pt idx="2622">
                  <c:v>49.96</c:v>
                </c:pt>
                <c:pt idx="2623">
                  <c:v>49.98</c:v>
                </c:pt>
                <c:pt idx="2624">
                  <c:v>49.98</c:v>
                </c:pt>
                <c:pt idx="2625">
                  <c:v>49.98</c:v>
                </c:pt>
                <c:pt idx="2626">
                  <c:v>49.98</c:v>
                </c:pt>
                <c:pt idx="2627">
                  <c:v>49.99</c:v>
                </c:pt>
                <c:pt idx="2628">
                  <c:v>49.99</c:v>
                </c:pt>
                <c:pt idx="2629">
                  <c:v>49.99</c:v>
                </c:pt>
                <c:pt idx="2630">
                  <c:v>50</c:v>
                </c:pt>
                <c:pt idx="2631">
                  <c:v>50</c:v>
                </c:pt>
                <c:pt idx="2632">
                  <c:v>50</c:v>
                </c:pt>
                <c:pt idx="2633">
                  <c:v>50</c:v>
                </c:pt>
                <c:pt idx="2634">
                  <c:v>50</c:v>
                </c:pt>
                <c:pt idx="2635">
                  <c:v>50</c:v>
                </c:pt>
                <c:pt idx="2636">
                  <c:v>50</c:v>
                </c:pt>
                <c:pt idx="2637">
                  <c:v>50</c:v>
                </c:pt>
                <c:pt idx="2638">
                  <c:v>50</c:v>
                </c:pt>
                <c:pt idx="2639">
                  <c:v>50</c:v>
                </c:pt>
                <c:pt idx="2640">
                  <c:v>50</c:v>
                </c:pt>
                <c:pt idx="2641">
                  <c:v>50</c:v>
                </c:pt>
                <c:pt idx="2642">
                  <c:v>50</c:v>
                </c:pt>
                <c:pt idx="2643">
                  <c:v>50</c:v>
                </c:pt>
                <c:pt idx="2644">
                  <c:v>50</c:v>
                </c:pt>
                <c:pt idx="2645">
                  <c:v>50</c:v>
                </c:pt>
                <c:pt idx="2646">
                  <c:v>50</c:v>
                </c:pt>
                <c:pt idx="2647">
                  <c:v>50</c:v>
                </c:pt>
                <c:pt idx="2648">
                  <c:v>50</c:v>
                </c:pt>
                <c:pt idx="2649">
                  <c:v>50</c:v>
                </c:pt>
                <c:pt idx="2650">
                  <c:v>50</c:v>
                </c:pt>
                <c:pt idx="2651">
                  <c:v>50</c:v>
                </c:pt>
                <c:pt idx="2652">
                  <c:v>50</c:v>
                </c:pt>
                <c:pt idx="2653">
                  <c:v>50.01</c:v>
                </c:pt>
                <c:pt idx="2654">
                  <c:v>50.01</c:v>
                </c:pt>
                <c:pt idx="2655">
                  <c:v>50.01</c:v>
                </c:pt>
                <c:pt idx="2656">
                  <c:v>50.02</c:v>
                </c:pt>
                <c:pt idx="2657">
                  <c:v>50.02</c:v>
                </c:pt>
                <c:pt idx="2658">
                  <c:v>50.02</c:v>
                </c:pt>
                <c:pt idx="2659">
                  <c:v>50.02</c:v>
                </c:pt>
                <c:pt idx="2660">
                  <c:v>50.02</c:v>
                </c:pt>
                <c:pt idx="2661">
                  <c:v>50.02</c:v>
                </c:pt>
                <c:pt idx="2662">
                  <c:v>50.02</c:v>
                </c:pt>
                <c:pt idx="2663">
                  <c:v>50.02</c:v>
                </c:pt>
                <c:pt idx="2664">
                  <c:v>50.02</c:v>
                </c:pt>
                <c:pt idx="2665">
                  <c:v>50.02</c:v>
                </c:pt>
                <c:pt idx="2666">
                  <c:v>50.02</c:v>
                </c:pt>
                <c:pt idx="2667">
                  <c:v>50.02</c:v>
                </c:pt>
                <c:pt idx="2668">
                  <c:v>50.02</c:v>
                </c:pt>
                <c:pt idx="2669">
                  <c:v>50.02</c:v>
                </c:pt>
                <c:pt idx="2670">
                  <c:v>50.02</c:v>
                </c:pt>
                <c:pt idx="2671">
                  <c:v>50.02</c:v>
                </c:pt>
                <c:pt idx="2672">
                  <c:v>50.02</c:v>
                </c:pt>
                <c:pt idx="2673">
                  <c:v>50.02</c:v>
                </c:pt>
                <c:pt idx="2674">
                  <c:v>50.02</c:v>
                </c:pt>
                <c:pt idx="2675">
                  <c:v>50.02</c:v>
                </c:pt>
                <c:pt idx="2676">
                  <c:v>50.02</c:v>
                </c:pt>
                <c:pt idx="2677">
                  <c:v>50.01</c:v>
                </c:pt>
                <c:pt idx="2678">
                  <c:v>50.01</c:v>
                </c:pt>
                <c:pt idx="2679">
                  <c:v>50.01</c:v>
                </c:pt>
                <c:pt idx="2680">
                  <c:v>50.01</c:v>
                </c:pt>
                <c:pt idx="2681">
                  <c:v>50.01</c:v>
                </c:pt>
                <c:pt idx="2682">
                  <c:v>50</c:v>
                </c:pt>
                <c:pt idx="2683">
                  <c:v>50</c:v>
                </c:pt>
                <c:pt idx="2684">
                  <c:v>50</c:v>
                </c:pt>
                <c:pt idx="2685">
                  <c:v>50</c:v>
                </c:pt>
                <c:pt idx="2686">
                  <c:v>50</c:v>
                </c:pt>
                <c:pt idx="2687">
                  <c:v>50</c:v>
                </c:pt>
                <c:pt idx="2688">
                  <c:v>50</c:v>
                </c:pt>
                <c:pt idx="2689">
                  <c:v>50</c:v>
                </c:pt>
                <c:pt idx="2690">
                  <c:v>50</c:v>
                </c:pt>
                <c:pt idx="2691">
                  <c:v>50</c:v>
                </c:pt>
                <c:pt idx="2692">
                  <c:v>50</c:v>
                </c:pt>
                <c:pt idx="2693">
                  <c:v>50</c:v>
                </c:pt>
                <c:pt idx="2694">
                  <c:v>50</c:v>
                </c:pt>
                <c:pt idx="2695">
                  <c:v>50</c:v>
                </c:pt>
                <c:pt idx="2696">
                  <c:v>50</c:v>
                </c:pt>
                <c:pt idx="2697">
                  <c:v>50</c:v>
                </c:pt>
                <c:pt idx="2698">
                  <c:v>50</c:v>
                </c:pt>
                <c:pt idx="2699">
                  <c:v>50</c:v>
                </c:pt>
                <c:pt idx="2700">
                  <c:v>50</c:v>
                </c:pt>
                <c:pt idx="2701">
                  <c:v>50</c:v>
                </c:pt>
                <c:pt idx="2702">
                  <c:v>50</c:v>
                </c:pt>
                <c:pt idx="2703">
                  <c:v>50</c:v>
                </c:pt>
                <c:pt idx="2704">
                  <c:v>50</c:v>
                </c:pt>
                <c:pt idx="2705">
                  <c:v>50</c:v>
                </c:pt>
                <c:pt idx="2706">
                  <c:v>50</c:v>
                </c:pt>
                <c:pt idx="2707">
                  <c:v>50</c:v>
                </c:pt>
                <c:pt idx="2708">
                  <c:v>50</c:v>
                </c:pt>
                <c:pt idx="2709">
                  <c:v>50</c:v>
                </c:pt>
                <c:pt idx="2710">
                  <c:v>50</c:v>
                </c:pt>
                <c:pt idx="2711">
                  <c:v>50</c:v>
                </c:pt>
                <c:pt idx="2712">
                  <c:v>50</c:v>
                </c:pt>
                <c:pt idx="2713">
                  <c:v>50</c:v>
                </c:pt>
                <c:pt idx="2714">
                  <c:v>50</c:v>
                </c:pt>
                <c:pt idx="2715">
                  <c:v>50</c:v>
                </c:pt>
                <c:pt idx="2716">
                  <c:v>50</c:v>
                </c:pt>
                <c:pt idx="2717">
                  <c:v>50</c:v>
                </c:pt>
                <c:pt idx="2718">
                  <c:v>50</c:v>
                </c:pt>
                <c:pt idx="2719">
                  <c:v>50</c:v>
                </c:pt>
                <c:pt idx="2720">
                  <c:v>49.99</c:v>
                </c:pt>
                <c:pt idx="2721">
                  <c:v>49.99</c:v>
                </c:pt>
                <c:pt idx="2722">
                  <c:v>49.99</c:v>
                </c:pt>
                <c:pt idx="2723">
                  <c:v>49.99</c:v>
                </c:pt>
                <c:pt idx="2724">
                  <c:v>49.98</c:v>
                </c:pt>
                <c:pt idx="2725">
                  <c:v>49.97</c:v>
                </c:pt>
                <c:pt idx="2726">
                  <c:v>49.97</c:v>
                </c:pt>
                <c:pt idx="2727">
                  <c:v>49.96</c:v>
                </c:pt>
                <c:pt idx="2728">
                  <c:v>49.95</c:v>
                </c:pt>
                <c:pt idx="2729">
                  <c:v>49.95</c:v>
                </c:pt>
                <c:pt idx="2730">
                  <c:v>49.94</c:v>
                </c:pt>
                <c:pt idx="2731">
                  <c:v>49.94</c:v>
                </c:pt>
                <c:pt idx="2732">
                  <c:v>49.93</c:v>
                </c:pt>
                <c:pt idx="2733">
                  <c:v>49.92</c:v>
                </c:pt>
                <c:pt idx="2734">
                  <c:v>49.91</c:v>
                </c:pt>
                <c:pt idx="2735">
                  <c:v>49.9</c:v>
                </c:pt>
                <c:pt idx="2736">
                  <c:v>49.88</c:v>
                </c:pt>
                <c:pt idx="2737">
                  <c:v>49.87</c:v>
                </c:pt>
                <c:pt idx="2738">
                  <c:v>49.87</c:v>
                </c:pt>
                <c:pt idx="2739">
                  <c:v>49.87</c:v>
                </c:pt>
                <c:pt idx="2740">
                  <c:v>49.86</c:v>
                </c:pt>
                <c:pt idx="2741">
                  <c:v>49.86</c:v>
                </c:pt>
                <c:pt idx="2742">
                  <c:v>49.86</c:v>
                </c:pt>
                <c:pt idx="2743">
                  <c:v>49.86</c:v>
                </c:pt>
                <c:pt idx="2744">
                  <c:v>49.85</c:v>
                </c:pt>
                <c:pt idx="2745">
                  <c:v>49.85</c:v>
                </c:pt>
                <c:pt idx="2746">
                  <c:v>49.84</c:v>
                </c:pt>
                <c:pt idx="2747">
                  <c:v>49.83</c:v>
                </c:pt>
                <c:pt idx="2748">
                  <c:v>49.83</c:v>
                </c:pt>
                <c:pt idx="2749">
                  <c:v>49.83</c:v>
                </c:pt>
                <c:pt idx="2750">
                  <c:v>49.83</c:v>
                </c:pt>
                <c:pt idx="2751">
                  <c:v>49.82</c:v>
                </c:pt>
                <c:pt idx="2752">
                  <c:v>49.81</c:v>
                </c:pt>
                <c:pt idx="2753">
                  <c:v>49.81</c:v>
                </c:pt>
                <c:pt idx="2754">
                  <c:v>49.8</c:v>
                </c:pt>
                <c:pt idx="2755">
                  <c:v>49.79</c:v>
                </c:pt>
                <c:pt idx="2756">
                  <c:v>49.79</c:v>
                </c:pt>
                <c:pt idx="2757">
                  <c:v>49.78</c:v>
                </c:pt>
                <c:pt idx="2758">
                  <c:v>49.78</c:v>
                </c:pt>
                <c:pt idx="2759">
                  <c:v>49.77</c:v>
                </c:pt>
                <c:pt idx="2760">
                  <c:v>49.77</c:v>
                </c:pt>
                <c:pt idx="2761">
                  <c:v>49.76</c:v>
                </c:pt>
                <c:pt idx="2762">
                  <c:v>49.76</c:v>
                </c:pt>
                <c:pt idx="2763">
                  <c:v>49.76</c:v>
                </c:pt>
                <c:pt idx="2764">
                  <c:v>49.75</c:v>
                </c:pt>
                <c:pt idx="2765">
                  <c:v>49.75</c:v>
                </c:pt>
                <c:pt idx="2766">
                  <c:v>49.75</c:v>
                </c:pt>
                <c:pt idx="2767">
                  <c:v>49.76</c:v>
                </c:pt>
                <c:pt idx="2768">
                  <c:v>49.76</c:v>
                </c:pt>
                <c:pt idx="2769">
                  <c:v>49.76</c:v>
                </c:pt>
                <c:pt idx="2770">
                  <c:v>49.76</c:v>
                </c:pt>
                <c:pt idx="2771">
                  <c:v>49.77</c:v>
                </c:pt>
                <c:pt idx="2772">
                  <c:v>49.77</c:v>
                </c:pt>
                <c:pt idx="2773">
                  <c:v>49.78</c:v>
                </c:pt>
                <c:pt idx="2774">
                  <c:v>49.78</c:v>
                </c:pt>
                <c:pt idx="2775">
                  <c:v>49.79</c:v>
                </c:pt>
                <c:pt idx="2776">
                  <c:v>49.79</c:v>
                </c:pt>
                <c:pt idx="2777">
                  <c:v>49.79</c:v>
                </c:pt>
                <c:pt idx="2778">
                  <c:v>49.8</c:v>
                </c:pt>
                <c:pt idx="2779">
                  <c:v>49.8</c:v>
                </c:pt>
                <c:pt idx="2780">
                  <c:v>49.81</c:v>
                </c:pt>
                <c:pt idx="2781">
                  <c:v>49.81</c:v>
                </c:pt>
                <c:pt idx="2782">
                  <c:v>49.82</c:v>
                </c:pt>
                <c:pt idx="2783">
                  <c:v>49.82</c:v>
                </c:pt>
                <c:pt idx="2784">
                  <c:v>49.83</c:v>
                </c:pt>
                <c:pt idx="2785">
                  <c:v>49.83</c:v>
                </c:pt>
                <c:pt idx="2786">
                  <c:v>49.84</c:v>
                </c:pt>
                <c:pt idx="2787">
                  <c:v>49.85</c:v>
                </c:pt>
                <c:pt idx="2788">
                  <c:v>49.85</c:v>
                </c:pt>
                <c:pt idx="2789">
                  <c:v>49.86</c:v>
                </c:pt>
                <c:pt idx="2790">
                  <c:v>49.86</c:v>
                </c:pt>
                <c:pt idx="2791">
                  <c:v>49.87</c:v>
                </c:pt>
                <c:pt idx="2792">
                  <c:v>49.87</c:v>
                </c:pt>
                <c:pt idx="2793">
                  <c:v>49.87</c:v>
                </c:pt>
                <c:pt idx="2794">
                  <c:v>49.88</c:v>
                </c:pt>
                <c:pt idx="2795">
                  <c:v>49.89</c:v>
                </c:pt>
                <c:pt idx="2796">
                  <c:v>49.89</c:v>
                </c:pt>
                <c:pt idx="2797">
                  <c:v>49.89</c:v>
                </c:pt>
                <c:pt idx="2798">
                  <c:v>49.9</c:v>
                </c:pt>
                <c:pt idx="2799">
                  <c:v>49.9</c:v>
                </c:pt>
                <c:pt idx="2800">
                  <c:v>49.91</c:v>
                </c:pt>
                <c:pt idx="2801">
                  <c:v>49.91</c:v>
                </c:pt>
                <c:pt idx="2802">
                  <c:v>49.92</c:v>
                </c:pt>
                <c:pt idx="2803">
                  <c:v>49.92</c:v>
                </c:pt>
                <c:pt idx="2804">
                  <c:v>49.92</c:v>
                </c:pt>
                <c:pt idx="2805">
                  <c:v>49.93</c:v>
                </c:pt>
                <c:pt idx="2806">
                  <c:v>49.93</c:v>
                </c:pt>
                <c:pt idx="2807">
                  <c:v>49.94</c:v>
                </c:pt>
                <c:pt idx="2808">
                  <c:v>49.94</c:v>
                </c:pt>
                <c:pt idx="2809">
                  <c:v>49.94</c:v>
                </c:pt>
                <c:pt idx="2810">
                  <c:v>49.95</c:v>
                </c:pt>
                <c:pt idx="2811">
                  <c:v>49.96</c:v>
                </c:pt>
                <c:pt idx="2812">
                  <c:v>49.96</c:v>
                </c:pt>
                <c:pt idx="2813">
                  <c:v>49.96</c:v>
                </c:pt>
                <c:pt idx="2814">
                  <c:v>49.96</c:v>
                </c:pt>
                <c:pt idx="2815">
                  <c:v>49.97</c:v>
                </c:pt>
                <c:pt idx="2816">
                  <c:v>49.96</c:v>
                </c:pt>
                <c:pt idx="2817">
                  <c:v>49.97</c:v>
                </c:pt>
                <c:pt idx="2818">
                  <c:v>49.97</c:v>
                </c:pt>
                <c:pt idx="2819">
                  <c:v>49.97</c:v>
                </c:pt>
                <c:pt idx="2820">
                  <c:v>49.97</c:v>
                </c:pt>
                <c:pt idx="2821">
                  <c:v>49.98</c:v>
                </c:pt>
                <c:pt idx="2822">
                  <c:v>49.99</c:v>
                </c:pt>
                <c:pt idx="2823">
                  <c:v>49.99</c:v>
                </c:pt>
                <c:pt idx="2824">
                  <c:v>50</c:v>
                </c:pt>
                <c:pt idx="2825">
                  <c:v>50</c:v>
                </c:pt>
                <c:pt idx="2826">
                  <c:v>50</c:v>
                </c:pt>
                <c:pt idx="2827">
                  <c:v>50</c:v>
                </c:pt>
                <c:pt idx="2828">
                  <c:v>50</c:v>
                </c:pt>
                <c:pt idx="2829">
                  <c:v>50</c:v>
                </c:pt>
                <c:pt idx="2830">
                  <c:v>50</c:v>
                </c:pt>
                <c:pt idx="2831">
                  <c:v>50</c:v>
                </c:pt>
                <c:pt idx="2832">
                  <c:v>50</c:v>
                </c:pt>
                <c:pt idx="2833">
                  <c:v>50</c:v>
                </c:pt>
                <c:pt idx="2834">
                  <c:v>50</c:v>
                </c:pt>
                <c:pt idx="2835">
                  <c:v>50</c:v>
                </c:pt>
                <c:pt idx="2836">
                  <c:v>50</c:v>
                </c:pt>
                <c:pt idx="2837">
                  <c:v>50</c:v>
                </c:pt>
                <c:pt idx="2838">
                  <c:v>50</c:v>
                </c:pt>
                <c:pt idx="2839">
                  <c:v>50</c:v>
                </c:pt>
                <c:pt idx="2840">
                  <c:v>50</c:v>
                </c:pt>
                <c:pt idx="2841">
                  <c:v>50</c:v>
                </c:pt>
                <c:pt idx="2842">
                  <c:v>50</c:v>
                </c:pt>
                <c:pt idx="2843">
                  <c:v>50</c:v>
                </c:pt>
                <c:pt idx="2844">
                  <c:v>50</c:v>
                </c:pt>
                <c:pt idx="2845">
                  <c:v>50</c:v>
                </c:pt>
                <c:pt idx="2846">
                  <c:v>50</c:v>
                </c:pt>
                <c:pt idx="2847">
                  <c:v>50</c:v>
                </c:pt>
                <c:pt idx="2848">
                  <c:v>50</c:v>
                </c:pt>
                <c:pt idx="2849">
                  <c:v>50</c:v>
                </c:pt>
                <c:pt idx="2850">
                  <c:v>50</c:v>
                </c:pt>
                <c:pt idx="2851">
                  <c:v>50</c:v>
                </c:pt>
                <c:pt idx="2852">
                  <c:v>50</c:v>
                </c:pt>
                <c:pt idx="2853">
                  <c:v>50</c:v>
                </c:pt>
                <c:pt idx="2854">
                  <c:v>50</c:v>
                </c:pt>
                <c:pt idx="2855">
                  <c:v>50</c:v>
                </c:pt>
                <c:pt idx="2856">
                  <c:v>50</c:v>
                </c:pt>
                <c:pt idx="2857">
                  <c:v>50</c:v>
                </c:pt>
                <c:pt idx="2858">
                  <c:v>50</c:v>
                </c:pt>
                <c:pt idx="2859">
                  <c:v>50</c:v>
                </c:pt>
                <c:pt idx="2860">
                  <c:v>50</c:v>
                </c:pt>
                <c:pt idx="2861">
                  <c:v>50</c:v>
                </c:pt>
                <c:pt idx="2862">
                  <c:v>50</c:v>
                </c:pt>
                <c:pt idx="2863">
                  <c:v>50</c:v>
                </c:pt>
                <c:pt idx="2864">
                  <c:v>50</c:v>
                </c:pt>
                <c:pt idx="2865">
                  <c:v>50</c:v>
                </c:pt>
                <c:pt idx="2866">
                  <c:v>50</c:v>
                </c:pt>
                <c:pt idx="2867">
                  <c:v>50</c:v>
                </c:pt>
                <c:pt idx="2868">
                  <c:v>50</c:v>
                </c:pt>
                <c:pt idx="2869">
                  <c:v>50</c:v>
                </c:pt>
                <c:pt idx="2870">
                  <c:v>50</c:v>
                </c:pt>
                <c:pt idx="2871">
                  <c:v>50</c:v>
                </c:pt>
                <c:pt idx="2872">
                  <c:v>50</c:v>
                </c:pt>
                <c:pt idx="2873">
                  <c:v>50</c:v>
                </c:pt>
                <c:pt idx="2874">
                  <c:v>50</c:v>
                </c:pt>
                <c:pt idx="2875">
                  <c:v>50</c:v>
                </c:pt>
                <c:pt idx="2876">
                  <c:v>50</c:v>
                </c:pt>
                <c:pt idx="2877">
                  <c:v>50</c:v>
                </c:pt>
                <c:pt idx="2878">
                  <c:v>50</c:v>
                </c:pt>
                <c:pt idx="2879">
                  <c:v>50</c:v>
                </c:pt>
                <c:pt idx="2880">
                  <c:v>50</c:v>
                </c:pt>
                <c:pt idx="2881">
                  <c:v>50</c:v>
                </c:pt>
                <c:pt idx="2882">
                  <c:v>50</c:v>
                </c:pt>
                <c:pt idx="2883">
                  <c:v>49.99</c:v>
                </c:pt>
                <c:pt idx="2884">
                  <c:v>49.99</c:v>
                </c:pt>
                <c:pt idx="2885">
                  <c:v>49.99</c:v>
                </c:pt>
                <c:pt idx="2886">
                  <c:v>49.99</c:v>
                </c:pt>
                <c:pt idx="2887">
                  <c:v>49.98</c:v>
                </c:pt>
                <c:pt idx="2888">
                  <c:v>49.98</c:v>
                </c:pt>
                <c:pt idx="2889">
                  <c:v>49.98</c:v>
                </c:pt>
                <c:pt idx="2890">
                  <c:v>49.97</c:v>
                </c:pt>
                <c:pt idx="2891">
                  <c:v>49.96</c:v>
                </c:pt>
                <c:pt idx="2892">
                  <c:v>49.94</c:v>
                </c:pt>
                <c:pt idx="2893">
                  <c:v>49.93</c:v>
                </c:pt>
                <c:pt idx="2894">
                  <c:v>49.92</c:v>
                </c:pt>
                <c:pt idx="2895">
                  <c:v>49.91</c:v>
                </c:pt>
                <c:pt idx="2896">
                  <c:v>49.9</c:v>
                </c:pt>
                <c:pt idx="2897">
                  <c:v>49.89</c:v>
                </c:pt>
                <c:pt idx="2898">
                  <c:v>49.89</c:v>
                </c:pt>
                <c:pt idx="2899">
                  <c:v>49.88</c:v>
                </c:pt>
                <c:pt idx="2900">
                  <c:v>49.87</c:v>
                </c:pt>
                <c:pt idx="2901">
                  <c:v>49.87</c:v>
                </c:pt>
                <c:pt idx="2902">
                  <c:v>49.87</c:v>
                </c:pt>
                <c:pt idx="2903">
                  <c:v>49.86</c:v>
                </c:pt>
                <c:pt idx="2904">
                  <c:v>49.86</c:v>
                </c:pt>
                <c:pt idx="2905">
                  <c:v>49.86</c:v>
                </c:pt>
                <c:pt idx="2906">
                  <c:v>49.86</c:v>
                </c:pt>
                <c:pt idx="2907">
                  <c:v>49.85</c:v>
                </c:pt>
                <c:pt idx="2908">
                  <c:v>49.85</c:v>
                </c:pt>
                <c:pt idx="2909">
                  <c:v>49.85</c:v>
                </c:pt>
                <c:pt idx="2910">
                  <c:v>49.85</c:v>
                </c:pt>
                <c:pt idx="2911">
                  <c:v>49.85</c:v>
                </c:pt>
                <c:pt idx="2912">
                  <c:v>49.85</c:v>
                </c:pt>
                <c:pt idx="2913">
                  <c:v>49.86</c:v>
                </c:pt>
                <c:pt idx="2914">
                  <c:v>49.86</c:v>
                </c:pt>
                <c:pt idx="2915">
                  <c:v>49.86</c:v>
                </c:pt>
                <c:pt idx="2916">
                  <c:v>49.87</c:v>
                </c:pt>
                <c:pt idx="2917">
                  <c:v>49.87</c:v>
                </c:pt>
                <c:pt idx="2918">
                  <c:v>49.88</c:v>
                </c:pt>
                <c:pt idx="2919">
                  <c:v>49.89</c:v>
                </c:pt>
                <c:pt idx="2920">
                  <c:v>49.89</c:v>
                </c:pt>
                <c:pt idx="2921">
                  <c:v>49.89</c:v>
                </c:pt>
                <c:pt idx="2922">
                  <c:v>49.89</c:v>
                </c:pt>
                <c:pt idx="2923">
                  <c:v>49.89</c:v>
                </c:pt>
                <c:pt idx="2924">
                  <c:v>49.89</c:v>
                </c:pt>
                <c:pt idx="2925">
                  <c:v>49.89</c:v>
                </c:pt>
                <c:pt idx="2926">
                  <c:v>49.89</c:v>
                </c:pt>
                <c:pt idx="2927">
                  <c:v>49.9</c:v>
                </c:pt>
                <c:pt idx="2928">
                  <c:v>49.9</c:v>
                </c:pt>
                <c:pt idx="2929">
                  <c:v>49.9</c:v>
                </c:pt>
                <c:pt idx="2930">
                  <c:v>49.91</c:v>
                </c:pt>
                <c:pt idx="2931">
                  <c:v>49.91</c:v>
                </c:pt>
                <c:pt idx="2932">
                  <c:v>49.92</c:v>
                </c:pt>
                <c:pt idx="2933">
                  <c:v>49.92</c:v>
                </c:pt>
                <c:pt idx="2934">
                  <c:v>49.93</c:v>
                </c:pt>
                <c:pt idx="2935">
                  <c:v>49.94</c:v>
                </c:pt>
                <c:pt idx="2936">
                  <c:v>49.94</c:v>
                </c:pt>
                <c:pt idx="2937">
                  <c:v>49.94</c:v>
                </c:pt>
                <c:pt idx="2938">
                  <c:v>49.95</c:v>
                </c:pt>
                <c:pt idx="2939">
                  <c:v>49.95</c:v>
                </c:pt>
                <c:pt idx="2940">
                  <c:v>49.96</c:v>
                </c:pt>
                <c:pt idx="2941">
                  <c:v>49.96</c:v>
                </c:pt>
                <c:pt idx="2942">
                  <c:v>49.96</c:v>
                </c:pt>
                <c:pt idx="2943">
                  <c:v>49.97</c:v>
                </c:pt>
                <c:pt idx="2944">
                  <c:v>49.97</c:v>
                </c:pt>
                <c:pt idx="2945">
                  <c:v>49.97</c:v>
                </c:pt>
                <c:pt idx="2946">
                  <c:v>49.97</c:v>
                </c:pt>
                <c:pt idx="2947">
                  <c:v>49.98</c:v>
                </c:pt>
                <c:pt idx="2948">
                  <c:v>49.98</c:v>
                </c:pt>
                <c:pt idx="2949">
                  <c:v>49.98</c:v>
                </c:pt>
                <c:pt idx="2950">
                  <c:v>49.99</c:v>
                </c:pt>
                <c:pt idx="2951">
                  <c:v>49.99</c:v>
                </c:pt>
                <c:pt idx="2952">
                  <c:v>49.99</c:v>
                </c:pt>
                <c:pt idx="2953">
                  <c:v>50</c:v>
                </c:pt>
                <c:pt idx="2954">
                  <c:v>50</c:v>
                </c:pt>
                <c:pt idx="2955">
                  <c:v>50</c:v>
                </c:pt>
                <c:pt idx="2956">
                  <c:v>50</c:v>
                </c:pt>
                <c:pt idx="2957">
                  <c:v>50</c:v>
                </c:pt>
                <c:pt idx="2958">
                  <c:v>50</c:v>
                </c:pt>
                <c:pt idx="2959">
                  <c:v>50</c:v>
                </c:pt>
                <c:pt idx="2960">
                  <c:v>50</c:v>
                </c:pt>
                <c:pt idx="2961">
                  <c:v>50</c:v>
                </c:pt>
                <c:pt idx="2962">
                  <c:v>50</c:v>
                </c:pt>
                <c:pt idx="2963">
                  <c:v>50</c:v>
                </c:pt>
                <c:pt idx="2964">
                  <c:v>50</c:v>
                </c:pt>
                <c:pt idx="2965">
                  <c:v>50</c:v>
                </c:pt>
                <c:pt idx="2966">
                  <c:v>50</c:v>
                </c:pt>
                <c:pt idx="2967">
                  <c:v>50</c:v>
                </c:pt>
                <c:pt idx="2968">
                  <c:v>50</c:v>
                </c:pt>
                <c:pt idx="2969">
                  <c:v>50</c:v>
                </c:pt>
                <c:pt idx="2970">
                  <c:v>50</c:v>
                </c:pt>
                <c:pt idx="2971">
                  <c:v>50</c:v>
                </c:pt>
                <c:pt idx="2972">
                  <c:v>50</c:v>
                </c:pt>
                <c:pt idx="2973">
                  <c:v>50</c:v>
                </c:pt>
                <c:pt idx="2974">
                  <c:v>50</c:v>
                </c:pt>
                <c:pt idx="2975">
                  <c:v>50</c:v>
                </c:pt>
                <c:pt idx="2976">
                  <c:v>50</c:v>
                </c:pt>
                <c:pt idx="2977">
                  <c:v>50</c:v>
                </c:pt>
                <c:pt idx="2978">
                  <c:v>50</c:v>
                </c:pt>
                <c:pt idx="2979">
                  <c:v>50</c:v>
                </c:pt>
                <c:pt idx="2980">
                  <c:v>50</c:v>
                </c:pt>
                <c:pt idx="2981">
                  <c:v>50</c:v>
                </c:pt>
                <c:pt idx="2982">
                  <c:v>50</c:v>
                </c:pt>
                <c:pt idx="2983">
                  <c:v>50</c:v>
                </c:pt>
                <c:pt idx="2984">
                  <c:v>50</c:v>
                </c:pt>
                <c:pt idx="2985">
                  <c:v>50</c:v>
                </c:pt>
                <c:pt idx="2986">
                  <c:v>50</c:v>
                </c:pt>
                <c:pt idx="2987">
                  <c:v>50</c:v>
                </c:pt>
                <c:pt idx="2988">
                  <c:v>50</c:v>
                </c:pt>
                <c:pt idx="2989">
                  <c:v>50</c:v>
                </c:pt>
                <c:pt idx="2990">
                  <c:v>50</c:v>
                </c:pt>
                <c:pt idx="2991">
                  <c:v>50</c:v>
                </c:pt>
                <c:pt idx="2992">
                  <c:v>50</c:v>
                </c:pt>
                <c:pt idx="2993">
                  <c:v>50</c:v>
                </c:pt>
                <c:pt idx="2994">
                  <c:v>50</c:v>
                </c:pt>
                <c:pt idx="2995">
                  <c:v>50</c:v>
                </c:pt>
                <c:pt idx="2996">
                  <c:v>50</c:v>
                </c:pt>
                <c:pt idx="2997">
                  <c:v>50</c:v>
                </c:pt>
                <c:pt idx="2998">
                  <c:v>50</c:v>
                </c:pt>
                <c:pt idx="2999">
                  <c:v>50</c:v>
                </c:pt>
                <c:pt idx="3000">
                  <c:v>50</c:v>
                </c:pt>
                <c:pt idx="3001">
                  <c:v>50</c:v>
                </c:pt>
                <c:pt idx="3002">
                  <c:v>50</c:v>
                </c:pt>
                <c:pt idx="3003">
                  <c:v>50</c:v>
                </c:pt>
                <c:pt idx="3004">
                  <c:v>50</c:v>
                </c:pt>
                <c:pt idx="3005">
                  <c:v>50</c:v>
                </c:pt>
                <c:pt idx="3006">
                  <c:v>50</c:v>
                </c:pt>
                <c:pt idx="3007">
                  <c:v>50</c:v>
                </c:pt>
                <c:pt idx="3008">
                  <c:v>50</c:v>
                </c:pt>
                <c:pt idx="3009">
                  <c:v>50</c:v>
                </c:pt>
                <c:pt idx="3010">
                  <c:v>50</c:v>
                </c:pt>
                <c:pt idx="3011">
                  <c:v>50</c:v>
                </c:pt>
                <c:pt idx="3012">
                  <c:v>50</c:v>
                </c:pt>
                <c:pt idx="3013">
                  <c:v>50</c:v>
                </c:pt>
                <c:pt idx="3014">
                  <c:v>50</c:v>
                </c:pt>
                <c:pt idx="3015">
                  <c:v>50</c:v>
                </c:pt>
                <c:pt idx="3016">
                  <c:v>50</c:v>
                </c:pt>
                <c:pt idx="3017">
                  <c:v>50</c:v>
                </c:pt>
                <c:pt idx="3018">
                  <c:v>50</c:v>
                </c:pt>
                <c:pt idx="3019">
                  <c:v>50</c:v>
                </c:pt>
                <c:pt idx="3020">
                  <c:v>50</c:v>
                </c:pt>
                <c:pt idx="3021">
                  <c:v>50</c:v>
                </c:pt>
                <c:pt idx="3022">
                  <c:v>50</c:v>
                </c:pt>
                <c:pt idx="3023">
                  <c:v>50</c:v>
                </c:pt>
                <c:pt idx="3024">
                  <c:v>50</c:v>
                </c:pt>
                <c:pt idx="3025">
                  <c:v>50</c:v>
                </c:pt>
                <c:pt idx="3026">
                  <c:v>50</c:v>
                </c:pt>
                <c:pt idx="3027">
                  <c:v>50</c:v>
                </c:pt>
                <c:pt idx="3028">
                  <c:v>50</c:v>
                </c:pt>
                <c:pt idx="3029">
                  <c:v>50</c:v>
                </c:pt>
                <c:pt idx="3030">
                  <c:v>50</c:v>
                </c:pt>
                <c:pt idx="3031">
                  <c:v>50</c:v>
                </c:pt>
                <c:pt idx="3032">
                  <c:v>50</c:v>
                </c:pt>
                <c:pt idx="3033">
                  <c:v>50</c:v>
                </c:pt>
                <c:pt idx="3034">
                  <c:v>50</c:v>
                </c:pt>
                <c:pt idx="3035">
                  <c:v>50</c:v>
                </c:pt>
                <c:pt idx="3036">
                  <c:v>50</c:v>
                </c:pt>
                <c:pt idx="3037">
                  <c:v>49.99</c:v>
                </c:pt>
                <c:pt idx="3038">
                  <c:v>49.99</c:v>
                </c:pt>
                <c:pt idx="3039">
                  <c:v>49.99</c:v>
                </c:pt>
                <c:pt idx="3040">
                  <c:v>49.98</c:v>
                </c:pt>
                <c:pt idx="3041">
                  <c:v>49.98</c:v>
                </c:pt>
                <c:pt idx="3042">
                  <c:v>49.98</c:v>
                </c:pt>
                <c:pt idx="3043">
                  <c:v>49.97</c:v>
                </c:pt>
                <c:pt idx="3044">
                  <c:v>49.97</c:v>
                </c:pt>
                <c:pt idx="3045">
                  <c:v>49.96</c:v>
                </c:pt>
                <c:pt idx="3046">
                  <c:v>49.95</c:v>
                </c:pt>
                <c:pt idx="3047">
                  <c:v>49.94</c:v>
                </c:pt>
                <c:pt idx="3048">
                  <c:v>49.93</c:v>
                </c:pt>
                <c:pt idx="3049">
                  <c:v>49.92</c:v>
                </c:pt>
                <c:pt idx="3050">
                  <c:v>49.9</c:v>
                </c:pt>
                <c:pt idx="3051">
                  <c:v>49.89</c:v>
                </c:pt>
                <c:pt idx="3052">
                  <c:v>49.88</c:v>
                </c:pt>
                <c:pt idx="3053">
                  <c:v>49.87</c:v>
                </c:pt>
                <c:pt idx="3054">
                  <c:v>49.86</c:v>
                </c:pt>
                <c:pt idx="3055">
                  <c:v>49.86</c:v>
                </c:pt>
                <c:pt idx="3056">
                  <c:v>49.85</c:v>
                </c:pt>
                <c:pt idx="3057">
                  <c:v>49.84</c:v>
                </c:pt>
                <c:pt idx="3058">
                  <c:v>49.83</c:v>
                </c:pt>
                <c:pt idx="3059">
                  <c:v>49.82</c:v>
                </c:pt>
                <c:pt idx="3060">
                  <c:v>49.81</c:v>
                </c:pt>
                <c:pt idx="3061">
                  <c:v>49.8</c:v>
                </c:pt>
                <c:pt idx="3062">
                  <c:v>49.8</c:v>
                </c:pt>
                <c:pt idx="3063">
                  <c:v>49.8</c:v>
                </c:pt>
                <c:pt idx="3064">
                  <c:v>49.79</c:v>
                </c:pt>
                <c:pt idx="3065">
                  <c:v>49.79</c:v>
                </c:pt>
                <c:pt idx="3066">
                  <c:v>49.78</c:v>
                </c:pt>
                <c:pt idx="3067">
                  <c:v>49.78</c:v>
                </c:pt>
                <c:pt idx="3068">
                  <c:v>49.77</c:v>
                </c:pt>
                <c:pt idx="3069">
                  <c:v>49.77</c:v>
                </c:pt>
                <c:pt idx="3070">
                  <c:v>49.77</c:v>
                </c:pt>
                <c:pt idx="3071">
                  <c:v>49.76</c:v>
                </c:pt>
                <c:pt idx="3072">
                  <c:v>49.76</c:v>
                </c:pt>
                <c:pt idx="3073">
                  <c:v>49.76</c:v>
                </c:pt>
                <c:pt idx="3074">
                  <c:v>49.76</c:v>
                </c:pt>
                <c:pt idx="3075">
                  <c:v>49.76</c:v>
                </c:pt>
                <c:pt idx="3076">
                  <c:v>49.76</c:v>
                </c:pt>
                <c:pt idx="3077">
                  <c:v>49.76</c:v>
                </c:pt>
                <c:pt idx="3078">
                  <c:v>49.77</c:v>
                </c:pt>
                <c:pt idx="3079">
                  <c:v>49.77</c:v>
                </c:pt>
                <c:pt idx="3080">
                  <c:v>49.77</c:v>
                </c:pt>
                <c:pt idx="3081">
                  <c:v>49.77</c:v>
                </c:pt>
                <c:pt idx="3082">
                  <c:v>49.77</c:v>
                </c:pt>
                <c:pt idx="3083">
                  <c:v>49.77</c:v>
                </c:pt>
                <c:pt idx="3084">
                  <c:v>49.77</c:v>
                </c:pt>
                <c:pt idx="3085">
                  <c:v>49.78</c:v>
                </c:pt>
                <c:pt idx="3086">
                  <c:v>49.78</c:v>
                </c:pt>
                <c:pt idx="3087">
                  <c:v>49.78</c:v>
                </c:pt>
                <c:pt idx="3088">
                  <c:v>49.78</c:v>
                </c:pt>
                <c:pt idx="3089">
                  <c:v>49.78</c:v>
                </c:pt>
                <c:pt idx="3090">
                  <c:v>49.78</c:v>
                </c:pt>
                <c:pt idx="3091">
                  <c:v>49.78</c:v>
                </c:pt>
                <c:pt idx="3092">
                  <c:v>49.78</c:v>
                </c:pt>
                <c:pt idx="3093">
                  <c:v>49.79</c:v>
                </c:pt>
                <c:pt idx="3094">
                  <c:v>49.8</c:v>
                </c:pt>
                <c:pt idx="3095">
                  <c:v>49.8</c:v>
                </c:pt>
                <c:pt idx="3096">
                  <c:v>49.81</c:v>
                </c:pt>
                <c:pt idx="3097">
                  <c:v>49.82</c:v>
                </c:pt>
                <c:pt idx="3098">
                  <c:v>49.83</c:v>
                </c:pt>
                <c:pt idx="3099">
                  <c:v>49.83</c:v>
                </c:pt>
                <c:pt idx="3100">
                  <c:v>49.84</c:v>
                </c:pt>
                <c:pt idx="3101">
                  <c:v>49.84</c:v>
                </c:pt>
                <c:pt idx="3102">
                  <c:v>49.85</c:v>
                </c:pt>
                <c:pt idx="3103">
                  <c:v>49.85</c:v>
                </c:pt>
                <c:pt idx="3104">
                  <c:v>49.86</c:v>
                </c:pt>
                <c:pt idx="3105">
                  <c:v>49.87</c:v>
                </c:pt>
                <c:pt idx="3106">
                  <c:v>49.87</c:v>
                </c:pt>
                <c:pt idx="3107">
                  <c:v>49.88</c:v>
                </c:pt>
                <c:pt idx="3108">
                  <c:v>49.89</c:v>
                </c:pt>
                <c:pt idx="3109">
                  <c:v>49.9</c:v>
                </c:pt>
                <c:pt idx="3110">
                  <c:v>49.91</c:v>
                </c:pt>
                <c:pt idx="3111">
                  <c:v>49.92</c:v>
                </c:pt>
                <c:pt idx="3112">
                  <c:v>49.93</c:v>
                </c:pt>
                <c:pt idx="3113">
                  <c:v>49.94</c:v>
                </c:pt>
                <c:pt idx="3114">
                  <c:v>49.95</c:v>
                </c:pt>
                <c:pt idx="3115">
                  <c:v>49.95</c:v>
                </c:pt>
                <c:pt idx="3116">
                  <c:v>49.96</c:v>
                </c:pt>
                <c:pt idx="3117">
                  <c:v>49.96</c:v>
                </c:pt>
                <c:pt idx="3118">
                  <c:v>49.97</c:v>
                </c:pt>
                <c:pt idx="3119">
                  <c:v>49.97</c:v>
                </c:pt>
                <c:pt idx="3120">
                  <c:v>49.98</c:v>
                </c:pt>
                <c:pt idx="3121">
                  <c:v>49.98</c:v>
                </c:pt>
                <c:pt idx="3122">
                  <c:v>49.98</c:v>
                </c:pt>
                <c:pt idx="3123">
                  <c:v>49.99</c:v>
                </c:pt>
                <c:pt idx="3124">
                  <c:v>49.99</c:v>
                </c:pt>
                <c:pt idx="3125">
                  <c:v>49.99</c:v>
                </c:pt>
                <c:pt idx="3126">
                  <c:v>50</c:v>
                </c:pt>
                <c:pt idx="3127">
                  <c:v>50</c:v>
                </c:pt>
                <c:pt idx="3128">
                  <c:v>50</c:v>
                </c:pt>
                <c:pt idx="3129">
                  <c:v>50</c:v>
                </c:pt>
                <c:pt idx="3130">
                  <c:v>50</c:v>
                </c:pt>
                <c:pt idx="3131">
                  <c:v>50</c:v>
                </c:pt>
                <c:pt idx="3132">
                  <c:v>50</c:v>
                </c:pt>
                <c:pt idx="3133">
                  <c:v>50</c:v>
                </c:pt>
                <c:pt idx="3134">
                  <c:v>50</c:v>
                </c:pt>
                <c:pt idx="3135">
                  <c:v>50</c:v>
                </c:pt>
                <c:pt idx="3136">
                  <c:v>50</c:v>
                </c:pt>
                <c:pt idx="3137">
                  <c:v>50</c:v>
                </c:pt>
                <c:pt idx="3138">
                  <c:v>50</c:v>
                </c:pt>
                <c:pt idx="3139">
                  <c:v>50</c:v>
                </c:pt>
                <c:pt idx="3140">
                  <c:v>50</c:v>
                </c:pt>
                <c:pt idx="3141">
                  <c:v>50</c:v>
                </c:pt>
                <c:pt idx="3142">
                  <c:v>50</c:v>
                </c:pt>
                <c:pt idx="3143">
                  <c:v>50</c:v>
                </c:pt>
                <c:pt idx="3144">
                  <c:v>50</c:v>
                </c:pt>
                <c:pt idx="3145">
                  <c:v>50</c:v>
                </c:pt>
                <c:pt idx="3146">
                  <c:v>50</c:v>
                </c:pt>
                <c:pt idx="3147">
                  <c:v>50</c:v>
                </c:pt>
                <c:pt idx="3148">
                  <c:v>50</c:v>
                </c:pt>
                <c:pt idx="3149">
                  <c:v>50</c:v>
                </c:pt>
                <c:pt idx="3150">
                  <c:v>50</c:v>
                </c:pt>
                <c:pt idx="3151">
                  <c:v>50</c:v>
                </c:pt>
                <c:pt idx="3152">
                  <c:v>50</c:v>
                </c:pt>
                <c:pt idx="3153">
                  <c:v>50</c:v>
                </c:pt>
                <c:pt idx="3154">
                  <c:v>50</c:v>
                </c:pt>
                <c:pt idx="3155">
                  <c:v>50</c:v>
                </c:pt>
                <c:pt idx="3156">
                  <c:v>50</c:v>
                </c:pt>
                <c:pt idx="3157">
                  <c:v>50</c:v>
                </c:pt>
                <c:pt idx="3158">
                  <c:v>50</c:v>
                </c:pt>
                <c:pt idx="3159">
                  <c:v>50</c:v>
                </c:pt>
                <c:pt idx="3160">
                  <c:v>50</c:v>
                </c:pt>
                <c:pt idx="3161">
                  <c:v>50</c:v>
                </c:pt>
                <c:pt idx="3162">
                  <c:v>50</c:v>
                </c:pt>
                <c:pt idx="3163">
                  <c:v>50</c:v>
                </c:pt>
                <c:pt idx="3164">
                  <c:v>50</c:v>
                </c:pt>
                <c:pt idx="3165">
                  <c:v>50</c:v>
                </c:pt>
                <c:pt idx="3166">
                  <c:v>50</c:v>
                </c:pt>
                <c:pt idx="3167">
                  <c:v>50</c:v>
                </c:pt>
                <c:pt idx="3168">
                  <c:v>50</c:v>
                </c:pt>
                <c:pt idx="3169">
                  <c:v>50</c:v>
                </c:pt>
                <c:pt idx="3170">
                  <c:v>50</c:v>
                </c:pt>
                <c:pt idx="3171">
                  <c:v>50</c:v>
                </c:pt>
                <c:pt idx="3172">
                  <c:v>50</c:v>
                </c:pt>
                <c:pt idx="3173">
                  <c:v>50</c:v>
                </c:pt>
                <c:pt idx="3174">
                  <c:v>50</c:v>
                </c:pt>
                <c:pt idx="3175">
                  <c:v>50</c:v>
                </c:pt>
                <c:pt idx="3176">
                  <c:v>50</c:v>
                </c:pt>
                <c:pt idx="3177">
                  <c:v>49.99</c:v>
                </c:pt>
                <c:pt idx="3178">
                  <c:v>49.99</c:v>
                </c:pt>
                <c:pt idx="3179">
                  <c:v>49.99</c:v>
                </c:pt>
                <c:pt idx="3180">
                  <c:v>49.98</c:v>
                </c:pt>
                <c:pt idx="3181">
                  <c:v>49.98</c:v>
                </c:pt>
                <c:pt idx="3182">
                  <c:v>49.98</c:v>
                </c:pt>
                <c:pt idx="3183">
                  <c:v>49.98</c:v>
                </c:pt>
                <c:pt idx="3184">
                  <c:v>49.98</c:v>
                </c:pt>
                <c:pt idx="3185">
                  <c:v>49.97</c:v>
                </c:pt>
                <c:pt idx="3186">
                  <c:v>49.97</c:v>
                </c:pt>
                <c:pt idx="3187">
                  <c:v>49.96</c:v>
                </c:pt>
                <c:pt idx="3188">
                  <c:v>49.96</c:v>
                </c:pt>
                <c:pt idx="3189">
                  <c:v>49.95</c:v>
                </c:pt>
                <c:pt idx="3190">
                  <c:v>49.94</c:v>
                </c:pt>
                <c:pt idx="3191">
                  <c:v>49.93</c:v>
                </c:pt>
                <c:pt idx="3192">
                  <c:v>49.92</c:v>
                </c:pt>
                <c:pt idx="3193">
                  <c:v>49.91</c:v>
                </c:pt>
                <c:pt idx="3194">
                  <c:v>49.9</c:v>
                </c:pt>
                <c:pt idx="3195">
                  <c:v>49.9</c:v>
                </c:pt>
                <c:pt idx="3196">
                  <c:v>49.89</c:v>
                </c:pt>
                <c:pt idx="3197">
                  <c:v>49.89</c:v>
                </c:pt>
                <c:pt idx="3198">
                  <c:v>49.88</c:v>
                </c:pt>
                <c:pt idx="3199">
                  <c:v>49.88</c:v>
                </c:pt>
                <c:pt idx="3200">
                  <c:v>49.88</c:v>
                </c:pt>
                <c:pt idx="3201">
                  <c:v>49.88</c:v>
                </c:pt>
                <c:pt idx="3202">
                  <c:v>49.88</c:v>
                </c:pt>
                <c:pt idx="3203">
                  <c:v>49.88</c:v>
                </c:pt>
                <c:pt idx="3204">
                  <c:v>49.88</c:v>
                </c:pt>
                <c:pt idx="3205">
                  <c:v>49.87</c:v>
                </c:pt>
                <c:pt idx="3206">
                  <c:v>49.87</c:v>
                </c:pt>
                <c:pt idx="3207">
                  <c:v>49.88</c:v>
                </c:pt>
                <c:pt idx="3208">
                  <c:v>49.87</c:v>
                </c:pt>
                <c:pt idx="3209">
                  <c:v>49.88</c:v>
                </c:pt>
                <c:pt idx="3210">
                  <c:v>49.87</c:v>
                </c:pt>
                <c:pt idx="3211">
                  <c:v>49.87</c:v>
                </c:pt>
                <c:pt idx="3212">
                  <c:v>49.87</c:v>
                </c:pt>
                <c:pt idx="3213">
                  <c:v>49.87</c:v>
                </c:pt>
                <c:pt idx="3214">
                  <c:v>49.87</c:v>
                </c:pt>
                <c:pt idx="3215">
                  <c:v>49.87</c:v>
                </c:pt>
                <c:pt idx="3216">
                  <c:v>49.87</c:v>
                </c:pt>
                <c:pt idx="3217">
                  <c:v>49.87</c:v>
                </c:pt>
                <c:pt idx="3218">
                  <c:v>49.86</c:v>
                </c:pt>
                <c:pt idx="3219">
                  <c:v>49.87</c:v>
                </c:pt>
                <c:pt idx="3220">
                  <c:v>49.86</c:v>
                </c:pt>
                <c:pt idx="3221">
                  <c:v>49.86</c:v>
                </c:pt>
                <c:pt idx="3222">
                  <c:v>49.86</c:v>
                </c:pt>
                <c:pt idx="3223">
                  <c:v>49.87</c:v>
                </c:pt>
                <c:pt idx="3224">
                  <c:v>49.87</c:v>
                </c:pt>
                <c:pt idx="3225">
                  <c:v>49.87</c:v>
                </c:pt>
                <c:pt idx="3226">
                  <c:v>49.87</c:v>
                </c:pt>
                <c:pt idx="3227">
                  <c:v>49.88</c:v>
                </c:pt>
                <c:pt idx="3228">
                  <c:v>49.89</c:v>
                </c:pt>
                <c:pt idx="3229">
                  <c:v>49.89</c:v>
                </c:pt>
                <c:pt idx="3230">
                  <c:v>49.9</c:v>
                </c:pt>
                <c:pt idx="3231">
                  <c:v>49.9</c:v>
                </c:pt>
                <c:pt idx="3232">
                  <c:v>49.91</c:v>
                </c:pt>
                <c:pt idx="3233">
                  <c:v>49.91</c:v>
                </c:pt>
                <c:pt idx="3234">
                  <c:v>49.92</c:v>
                </c:pt>
                <c:pt idx="3235">
                  <c:v>49.93</c:v>
                </c:pt>
                <c:pt idx="3236">
                  <c:v>49.94</c:v>
                </c:pt>
                <c:pt idx="3237">
                  <c:v>49.94</c:v>
                </c:pt>
                <c:pt idx="3238">
                  <c:v>49.95</c:v>
                </c:pt>
                <c:pt idx="3239">
                  <c:v>49.96</c:v>
                </c:pt>
                <c:pt idx="3240">
                  <c:v>49.96</c:v>
                </c:pt>
                <c:pt idx="3241">
                  <c:v>49.97</c:v>
                </c:pt>
                <c:pt idx="3242">
                  <c:v>49.97</c:v>
                </c:pt>
                <c:pt idx="3243">
                  <c:v>49.98</c:v>
                </c:pt>
                <c:pt idx="3244">
                  <c:v>49.98</c:v>
                </c:pt>
                <c:pt idx="3245">
                  <c:v>49.98</c:v>
                </c:pt>
                <c:pt idx="3246">
                  <c:v>49.98</c:v>
                </c:pt>
                <c:pt idx="3247">
                  <c:v>49.99</c:v>
                </c:pt>
                <c:pt idx="3248">
                  <c:v>49.99</c:v>
                </c:pt>
                <c:pt idx="3249">
                  <c:v>49.99</c:v>
                </c:pt>
                <c:pt idx="3250">
                  <c:v>49.99</c:v>
                </c:pt>
                <c:pt idx="3251">
                  <c:v>49.99</c:v>
                </c:pt>
                <c:pt idx="3252">
                  <c:v>49.99</c:v>
                </c:pt>
                <c:pt idx="3253">
                  <c:v>50</c:v>
                </c:pt>
                <c:pt idx="3254">
                  <c:v>50</c:v>
                </c:pt>
                <c:pt idx="3255">
                  <c:v>50</c:v>
                </c:pt>
                <c:pt idx="3256">
                  <c:v>50</c:v>
                </c:pt>
                <c:pt idx="3257">
                  <c:v>50</c:v>
                </c:pt>
                <c:pt idx="3258">
                  <c:v>50</c:v>
                </c:pt>
                <c:pt idx="3259">
                  <c:v>50</c:v>
                </c:pt>
                <c:pt idx="3260">
                  <c:v>50</c:v>
                </c:pt>
                <c:pt idx="3261">
                  <c:v>50</c:v>
                </c:pt>
                <c:pt idx="3262">
                  <c:v>50</c:v>
                </c:pt>
                <c:pt idx="3263">
                  <c:v>50</c:v>
                </c:pt>
                <c:pt idx="3264">
                  <c:v>50</c:v>
                </c:pt>
                <c:pt idx="3265">
                  <c:v>50</c:v>
                </c:pt>
                <c:pt idx="3266">
                  <c:v>50</c:v>
                </c:pt>
                <c:pt idx="3267">
                  <c:v>50</c:v>
                </c:pt>
                <c:pt idx="3268">
                  <c:v>50</c:v>
                </c:pt>
                <c:pt idx="3269">
                  <c:v>50</c:v>
                </c:pt>
                <c:pt idx="3270">
                  <c:v>50</c:v>
                </c:pt>
                <c:pt idx="3271">
                  <c:v>50</c:v>
                </c:pt>
                <c:pt idx="3272">
                  <c:v>50</c:v>
                </c:pt>
                <c:pt idx="3273">
                  <c:v>50</c:v>
                </c:pt>
                <c:pt idx="3274">
                  <c:v>50</c:v>
                </c:pt>
                <c:pt idx="3275">
                  <c:v>50</c:v>
                </c:pt>
                <c:pt idx="3276">
                  <c:v>50</c:v>
                </c:pt>
                <c:pt idx="3277">
                  <c:v>50</c:v>
                </c:pt>
                <c:pt idx="3278">
                  <c:v>50</c:v>
                </c:pt>
                <c:pt idx="3279">
                  <c:v>50</c:v>
                </c:pt>
                <c:pt idx="3280">
                  <c:v>50</c:v>
                </c:pt>
                <c:pt idx="3281">
                  <c:v>50</c:v>
                </c:pt>
                <c:pt idx="3282">
                  <c:v>50</c:v>
                </c:pt>
                <c:pt idx="3283">
                  <c:v>50</c:v>
                </c:pt>
                <c:pt idx="3284">
                  <c:v>50</c:v>
                </c:pt>
                <c:pt idx="3285">
                  <c:v>50</c:v>
                </c:pt>
                <c:pt idx="3286">
                  <c:v>50</c:v>
                </c:pt>
                <c:pt idx="3287">
                  <c:v>50</c:v>
                </c:pt>
                <c:pt idx="3288">
                  <c:v>50</c:v>
                </c:pt>
                <c:pt idx="3289">
                  <c:v>50</c:v>
                </c:pt>
                <c:pt idx="3290">
                  <c:v>50</c:v>
                </c:pt>
                <c:pt idx="3291">
                  <c:v>50</c:v>
                </c:pt>
                <c:pt idx="3292">
                  <c:v>50</c:v>
                </c:pt>
                <c:pt idx="3293">
                  <c:v>50</c:v>
                </c:pt>
                <c:pt idx="3294">
                  <c:v>50</c:v>
                </c:pt>
                <c:pt idx="3295">
                  <c:v>50</c:v>
                </c:pt>
                <c:pt idx="3296">
                  <c:v>50</c:v>
                </c:pt>
                <c:pt idx="3297">
                  <c:v>50</c:v>
                </c:pt>
                <c:pt idx="3298">
                  <c:v>49.99</c:v>
                </c:pt>
                <c:pt idx="3299">
                  <c:v>49.99</c:v>
                </c:pt>
                <c:pt idx="3300">
                  <c:v>49.99</c:v>
                </c:pt>
                <c:pt idx="3301">
                  <c:v>49.98</c:v>
                </c:pt>
                <c:pt idx="3302">
                  <c:v>49.98</c:v>
                </c:pt>
                <c:pt idx="3303">
                  <c:v>49.98</c:v>
                </c:pt>
                <c:pt idx="3304">
                  <c:v>49.97</c:v>
                </c:pt>
                <c:pt idx="3305">
                  <c:v>49.97</c:v>
                </c:pt>
                <c:pt idx="3306">
                  <c:v>49.96</c:v>
                </c:pt>
                <c:pt idx="3307">
                  <c:v>49.96</c:v>
                </c:pt>
                <c:pt idx="3308">
                  <c:v>49.95</c:v>
                </c:pt>
                <c:pt idx="3309">
                  <c:v>49.95</c:v>
                </c:pt>
                <c:pt idx="3310">
                  <c:v>49.94</c:v>
                </c:pt>
                <c:pt idx="3311">
                  <c:v>49.93</c:v>
                </c:pt>
                <c:pt idx="3312">
                  <c:v>49.92</c:v>
                </c:pt>
                <c:pt idx="3313">
                  <c:v>49.92</c:v>
                </c:pt>
                <c:pt idx="3314">
                  <c:v>49.92</c:v>
                </c:pt>
                <c:pt idx="3315">
                  <c:v>49.91</c:v>
                </c:pt>
                <c:pt idx="3316">
                  <c:v>49.9</c:v>
                </c:pt>
                <c:pt idx="3317">
                  <c:v>49.89</c:v>
                </c:pt>
                <c:pt idx="3318">
                  <c:v>49.87</c:v>
                </c:pt>
                <c:pt idx="3319">
                  <c:v>49.86</c:v>
                </c:pt>
                <c:pt idx="3320">
                  <c:v>49.86</c:v>
                </c:pt>
                <c:pt idx="3321">
                  <c:v>49.85</c:v>
                </c:pt>
                <c:pt idx="3322">
                  <c:v>49.84</c:v>
                </c:pt>
                <c:pt idx="3323">
                  <c:v>49.83</c:v>
                </c:pt>
                <c:pt idx="3324">
                  <c:v>49.82</c:v>
                </c:pt>
                <c:pt idx="3325">
                  <c:v>49.82</c:v>
                </c:pt>
                <c:pt idx="3326">
                  <c:v>49.81</c:v>
                </c:pt>
                <c:pt idx="3327">
                  <c:v>49.8</c:v>
                </c:pt>
                <c:pt idx="3328">
                  <c:v>49.79</c:v>
                </c:pt>
                <c:pt idx="3329">
                  <c:v>49.79</c:v>
                </c:pt>
                <c:pt idx="3330">
                  <c:v>49.78</c:v>
                </c:pt>
                <c:pt idx="3331">
                  <c:v>49.78</c:v>
                </c:pt>
                <c:pt idx="3332">
                  <c:v>49.78</c:v>
                </c:pt>
                <c:pt idx="3333">
                  <c:v>49.77</c:v>
                </c:pt>
                <c:pt idx="3334">
                  <c:v>49.77</c:v>
                </c:pt>
                <c:pt idx="3335">
                  <c:v>49.77</c:v>
                </c:pt>
                <c:pt idx="3336">
                  <c:v>49.77</c:v>
                </c:pt>
                <c:pt idx="3337">
                  <c:v>49.77</c:v>
                </c:pt>
                <c:pt idx="3338">
                  <c:v>49.78</c:v>
                </c:pt>
                <c:pt idx="3339">
                  <c:v>49.78</c:v>
                </c:pt>
                <c:pt idx="3340">
                  <c:v>49.78</c:v>
                </c:pt>
                <c:pt idx="3341">
                  <c:v>49.79</c:v>
                </c:pt>
                <c:pt idx="3342">
                  <c:v>49.79</c:v>
                </c:pt>
                <c:pt idx="3343">
                  <c:v>49.8</c:v>
                </c:pt>
                <c:pt idx="3344">
                  <c:v>49.8</c:v>
                </c:pt>
                <c:pt idx="3345">
                  <c:v>49.8</c:v>
                </c:pt>
                <c:pt idx="3346">
                  <c:v>49.81</c:v>
                </c:pt>
                <c:pt idx="3347">
                  <c:v>49.81</c:v>
                </c:pt>
                <c:pt idx="3348">
                  <c:v>49.82</c:v>
                </c:pt>
                <c:pt idx="3349">
                  <c:v>49.82</c:v>
                </c:pt>
                <c:pt idx="3350">
                  <c:v>49.82</c:v>
                </c:pt>
                <c:pt idx="3351">
                  <c:v>49.82</c:v>
                </c:pt>
                <c:pt idx="3352">
                  <c:v>49.83</c:v>
                </c:pt>
                <c:pt idx="3353">
                  <c:v>49.83</c:v>
                </c:pt>
                <c:pt idx="3354">
                  <c:v>49.84</c:v>
                </c:pt>
                <c:pt idx="3355">
                  <c:v>49.84</c:v>
                </c:pt>
                <c:pt idx="3356">
                  <c:v>49.85</c:v>
                </c:pt>
                <c:pt idx="3357">
                  <c:v>49.86</c:v>
                </c:pt>
                <c:pt idx="3358">
                  <c:v>49.86</c:v>
                </c:pt>
                <c:pt idx="3359">
                  <c:v>49.87</c:v>
                </c:pt>
                <c:pt idx="3360">
                  <c:v>49.87</c:v>
                </c:pt>
                <c:pt idx="3361">
                  <c:v>49.88</c:v>
                </c:pt>
                <c:pt idx="3362">
                  <c:v>49.89</c:v>
                </c:pt>
                <c:pt idx="3363">
                  <c:v>49.89</c:v>
                </c:pt>
                <c:pt idx="3364">
                  <c:v>49.9</c:v>
                </c:pt>
                <c:pt idx="3365">
                  <c:v>49.92</c:v>
                </c:pt>
                <c:pt idx="3366">
                  <c:v>49.93</c:v>
                </c:pt>
                <c:pt idx="3367">
                  <c:v>49.93</c:v>
                </c:pt>
                <c:pt idx="3368">
                  <c:v>49.94</c:v>
                </c:pt>
                <c:pt idx="3369">
                  <c:v>49.95</c:v>
                </c:pt>
                <c:pt idx="3370">
                  <c:v>49.96</c:v>
                </c:pt>
                <c:pt idx="3371">
                  <c:v>49.97</c:v>
                </c:pt>
                <c:pt idx="3372">
                  <c:v>49.97</c:v>
                </c:pt>
                <c:pt idx="3373">
                  <c:v>49.98</c:v>
                </c:pt>
                <c:pt idx="3374">
                  <c:v>49.98</c:v>
                </c:pt>
                <c:pt idx="3375">
                  <c:v>49.99</c:v>
                </c:pt>
                <c:pt idx="3376">
                  <c:v>49.99</c:v>
                </c:pt>
                <c:pt idx="3377">
                  <c:v>50</c:v>
                </c:pt>
                <c:pt idx="3378">
                  <c:v>50</c:v>
                </c:pt>
                <c:pt idx="3379">
                  <c:v>50</c:v>
                </c:pt>
                <c:pt idx="3380">
                  <c:v>50</c:v>
                </c:pt>
                <c:pt idx="3381">
                  <c:v>50</c:v>
                </c:pt>
                <c:pt idx="3382">
                  <c:v>50</c:v>
                </c:pt>
                <c:pt idx="3383">
                  <c:v>50</c:v>
                </c:pt>
                <c:pt idx="3384">
                  <c:v>50</c:v>
                </c:pt>
                <c:pt idx="3385">
                  <c:v>50</c:v>
                </c:pt>
                <c:pt idx="3386">
                  <c:v>50</c:v>
                </c:pt>
                <c:pt idx="3387">
                  <c:v>50</c:v>
                </c:pt>
                <c:pt idx="3388">
                  <c:v>50</c:v>
                </c:pt>
                <c:pt idx="3389">
                  <c:v>50</c:v>
                </c:pt>
                <c:pt idx="3390">
                  <c:v>50</c:v>
                </c:pt>
                <c:pt idx="3391">
                  <c:v>50</c:v>
                </c:pt>
                <c:pt idx="3392">
                  <c:v>50</c:v>
                </c:pt>
                <c:pt idx="3393">
                  <c:v>50</c:v>
                </c:pt>
                <c:pt idx="3394">
                  <c:v>50</c:v>
                </c:pt>
                <c:pt idx="3395">
                  <c:v>50</c:v>
                </c:pt>
                <c:pt idx="3396">
                  <c:v>50</c:v>
                </c:pt>
                <c:pt idx="3397">
                  <c:v>50</c:v>
                </c:pt>
                <c:pt idx="3398">
                  <c:v>50</c:v>
                </c:pt>
                <c:pt idx="3399">
                  <c:v>50</c:v>
                </c:pt>
                <c:pt idx="3400">
                  <c:v>50</c:v>
                </c:pt>
                <c:pt idx="3401">
                  <c:v>50</c:v>
                </c:pt>
                <c:pt idx="3402">
                  <c:v>50</c:v>
                </c:pt>
                <c:pt idx="3403">
                  <c:v>50</c:v>
                </c:pt>
                <c:pt idx="3404">
                  <c:v>50</c:v>
                </c:pt>
                <c:pt idx="3405">
                  <c:v>50</c:v>
                </c:pt>
                <c:pt idx="3406">
                  <c:v>50</c:v>
                </c:pt>
                <c:pt idx="3407">
                  <c:v>50</c:v>
                </c:pt>
                <c:pt idx="3408">
                  <c:v>50</c:v>
                </c:pt>
                <c:pt idx="3409">
                  <c:v>50</c:v>
                </c:pt>
                <c:pt idx="3410">
                  <c:v>50</c:v>
                </c:pt>
                <c:pt idx="3411">
                  <c:v>50</c:v>
                </c:pt>
                <c:pt idx="3412">
                  <c:v>50</c:v>
                </c:pt>
                <c:pt idx="3413">
                  <c:v>50</c:v>
                </c:pt>
                <c:pt idx="3414">
                  <c:v>50</c:v>
                </c:pt>
                <c:pt idx="3415">
                  <c:v>50.01</c:v>
                </c:pt>
                <c:pt idx="3416">
                  <c:v>50</c:v>
                </c:pt>
                <c:pt idx="3417">
                  <c:v>50</c:v>
                </c:pt>
                <c:pt idx="3418">
                  <c:v>50</c:v>
                </c:pt>
                <c:pt idx="3419">
                  <c:v>50</c:v>
                </c:pt>
                <c:pt idx="3420">
                  <c:v>50</c:v>
                </c:pt>
                <c:pt idx="3421">
                  <c:v>50</c:v>
                </c:pt>
                <c:pt idx="3422">
                  <c:v>50</c:v>
                </c:pt>
                <c:pt idx="3423">
                  <c:v>50</c:v>
                </c:pt>
                <c:pt idx="3424">
                  <c:v>50</c:v>
                </c:pt>
                <c:pt idx="3425">
                  <c:v>50</c:v>
                </c:pt>
                <c:pt idx="3426">
                  <c:v>50</c:v>
                </c:pt>
                <c:pt idx="3427">
                  <c:v>50</c:v>
                </c:pt>
                <c:pt idx="3428">
                  <c:v>50</c:v>
                </c:pt>
                <c:pt idx="3429">
                  <c:v>50</c:v>
                </c:pt>
                <c:pt idx="3430">
                  <c:v>50</c:v>
                </c:pt>
                <c:pt idx="3431">
                  <c:v>50</c:v>
                </c:pt>
                <c:pt idx="3432">
                  <c:v>50</c:v>
                </c:pt>
                <c:pt idx="3433">
                  <c:v>50</c:v>
                </c:pt>
                <c:pt idx="3434">
                  <c:v>50</c:v>
                </c:pt>
                <c:pt idx="3435">
                  <c:v>50</c:v>
                </c:pt>
                <c:pt idx="3436">
                  <c:v>50</c:v>
                </c:pt>
                <c:pt idx="3437">
                  <c:v>50</c:v>
                </c:pt>
                <c:pt idx="3438">
                  <c:v>50</c:v>
                </c:pt>
                <c:pt idx="3439">
                  <c:v>50</c:v>
                </c:pt>
                <c:pt idx="3440">
                  <c:v>50</c:v>
                </c:pt>
                <c:pt idx="3441">
                  <c:v>50</c:v>
                </c:pt>
                <c:pt idx="3442">
                  <c:v>50</c:v>
                </c:pt>
                <c:pt idx="3443">
                  <c:v>50</c:v>
                </c:pt>
                <c:pt idx="3444">
                  <c:v>50</c:v>
                </c:pt>
                <c:pt idx="3445">
                  <c:v>50</c:v>
                </c:pt>
                <c:pt idx="3446">
                  <c:v>50</c:v>
                </c:pt>
                <c:pt idx="3447">
                  <c:v>50</c:v>
                </c:pt>
                <c:pt idx="3448">
                  <c:v>50</c:v>
                </c:pt>
                <c:pt idx="3449">
                  <c:v>50</c:v>
                </c:pt>
                <c:pt idx="3450">
                  <c:v>50</c:v>
                </c:pt>
                <c:pt idx="3451">
                  <c:v>50</c:v>
                </c:pt>
                <c:pt idx="3452">
                  <c:v>50</c:v>
                </c:pt>
                <c:pt idx="3453">
                  <c:v>50</c:v>
                </c:pt>
                <c:pt idx="3454">
                  <c:v>50</c:v>
                </c:pt>
                <c:pt idx="3455">
                  <c:v>50</c:v>
                </c:pt>
                <c:pt idx="3456">
                  <c:v>50</c:v>
                </c:pt>
                <c:pt idx="3457">
                  <c:v>50</c:v>
                </c:pt>
                <c:pt idx="3458">
                  <c:v>50</c:v>
                </c:pt>
                <c:pt idx="3459">
                  <c:v>50</c:v>
                </c:pt>
                <c:pt idx="3460">
                  <c:v>50</c:v>
                </c:pt>
                <c:pt idx="3461">
                  <c:v>50</c:v>
                </c:pt>
                <c:pt idx="3462">
                  <c:v>50</c:v>
                </c:pt>
                <c:pt idx="3463">
                  <c:v>50</c:v>
                </c:pt>
                <c:pt idx="3464">
                  <c:v>50</c:v>
                </c:pt>
                <c:pt idx="3465">
                  <c:v>50</c:v>
                </c:pt>
                <c:pt idx="3466">
                  <c:v>50</c:v>
                </c:pt>
                <c:pt idx="3467">
                  <c:v>50</c:v>
                </c:pt>
                <c:pt idx="3468">
                  <c:v>50</c:v>
                </c:pt>
                <c:pt idx="3469">
                  <c:v>50</c:v>
                </c:pt>
                <c:pt idx="3470">
                  <c:v>50</c:v>
                </c:pt>
                <c:pt idx="3471">
                  <c:v>50</c:v>
                </c:pt>
                <c:pt idx="3472">
                  <c:v>50</c:v>
                </c:pt>
                <c:pt idx="3473">
                  <c:v>50</c:v>
                </c:pt>
                <c:pt idx="3474">
                  <c:v>50</c:v>
                </c:pt>
                <c:pt idx="3475">
                  <c:v>50</c:v>
                </c:pt>
                <c:pt idx="3476">
                  <c:v>50</c:v>
                </c:pt>
                <c:pt idx="3477">
                  <c:v>50</c:v>
                </c:pt>
                <c:pt idx="3478">
                  <c:v>50</c:v>
                </c:pt>
                <c:pt idx="3479">
                  <c:v>50</c:v>
                </c:pt>
                <c:pt idx="3480">
                  <c:v>50</c:v>
                </c:pt>
                <c:pt idx="3481">
                  <c:v>50</c:v>
                </c:pt>
                <c:pt idx="3482">
                  <c:v>50</c:v>
                </c:pt>
                <c:pt idx="3483">
                  <c:v>50</c:v>
                </c:pt>
                <c:pt idx="3484">
                  <c:v>50</c:v>
                </c:pt>
                <c:pt idx="3485">
                  <c:v>50</c:v>
                </c:pt>
                <c:pt idx="3486">
                  <c:v>49.99</c:v>
                </c:pt>
                <c:pt idx="3487">
                  <c:v>49.99</c:v>
                </c:pt>
                <c:pt idx="3488">
                  <c:v>49.99</c:v>
                </c:pt>
                <c:pt idx="3489">
                  <c:v>49.98</c:v>
                </c:pt>
                <c:pt idx="3490">
                  <c:v>49.97</c:v>
                </c:pt>
                <c:pt idx="3491">
                  <c:v>49.97</c:v>
                </c:pt>
                <c:pt idx="3492">
                  <c:v>49.96</c:v>
                </c:pt>
                <c:pt idx="3493">
                  <c:v>49.96</c:v>
                </c:pt>
                <c:pt idx="3494">
                  <c:v>49.94</c:v>
                </c:pt>
                <c:pt idx="3495">
                  <c:v>49.93</c:v>
                </c:pt>
                <c:pt idx="3496">
                  <c:v>49.92</c:v>
                </c:pt>
                <c:pt idx="3497">
                  <c:v>49.91</c:v>
                </c:pt>
                <c:pt idx="3498">
                  <c:v>49.9</c:v>
                </c:pt>
                <c:pt idx="3499">
                  <c:v>49.89</c:v>
                </c:pt>
                <c:pt idx="3500">
                  <c:v>49.89</c:v>
                </c:pt>
                <c:pt idx="3501">
                  <c:v>49.87</c:v>
                </c:pt>
                <c:pt idx="3502">
                  <c:v>49.86</c:v>
                </c:pt>
                <c:pt idx="3503">
                  <c:v>49.86</c:v>
                </c:pt>
                <c:pt idx="3504">
                  <c:v>49.85</c:v>
                </c:pt>
                <c:pt idx="3505">
                  <c:v>49.84</c:v>
                </c:pt>
                <c:pt idx="3506">
                  <c:v>49.83</c:v>
                </c:pt>
                <c:pt idx="3507">
                  <c:v>49.83</c:v>
                </c:pt>
                <c:pt idx="3508">
                  <c:v>49.82</c:v>
                </c:pt>
                <c:pt idx="3509">
                  <c:v>49.8</c:v>
                </c:pt>
                <c:pt idx="3510">
                  <c:v>49.8</c:v>
                </c:pt>
                <c:pt idx="3511">
                  <c:v>49.79</c:v>
                </c:pt>
                <c:pt idx="3512">
                  <c:v>49.78</c:v>
                </c:pt>
                <c:pt idx="3513">
                  <c:v>49.77</c:v>
                </c:pt>
                <c:pt idx="3514">
                  <c:v>49.76</c:v>
                </c:pt>
                <c:pt idx="3515">
                  <c:v>49.76</c:v>
                </c:pt>
                <c:pt idx="3516">
                  <c:v>49.75</c:v>
                </c:pt>
                <c:pt idx="3517">
                  <c:v>49.75</c:v>
                </c:pt>
                <c:pt idx="3518">
                  <c:v>49.75</c:v>
                </c:pt>
                <c:pt idx="3519">
                  <c:v>49.74</c:v>
                </c:pt>
                <c:pt idx="3520">
                  <c:v>49.74</c:v>
                </c:pt>
                <c:pt idx="3521">
                  <c:v>49.74</c:v>
                </c:pt>
                <c:pt idx="3522">
                  <c:v>49.74</c:v>
                </c:pt>
                <c:pt idx="3523">
                  <c:v>49.73</c:v>
                </c:pt>
                <c:pt idx="3524">
                  <c:v>49.73</c:v>
                </c:pt>
                <c:pt idx="3525">
                  <c:v>49.73</c:v>
                </c:pt>
                <c:pt idx="3526">
                  <c:v>49.74</c:v>
                </c:pt>
                <c:pt idx="3527">
                  <c:v>49.74</c:v>
                </c:pt>
                <c:pt idx="3528">
                  <c:v>49.74</c:v>
                </c:pt>
                <c:pt idx="3529">
                  <c:v>49.75</c:v>
                </c:pt>
                <c:pt idx="3530">
                  <c:v>49.75</c:v>
                </c:pt>
                <c:pt idx="3531">
                  <c:v>49.75</c:v>
                </c:pt>
                <c:pt idx="3532">
                  <c:v>49.75</c:v>
                </c:pt>
                <c:pt idx="3533">
                  <c:v>49.75</c:v>
                </c:pt>
                <c:pt idx="3534">
                  <c:v>49.75</c:v>
                </c:pt>
                <c:pt idx="3535">
                  <c:v>49.75</c:v>
                </c:pt>
                <c:pt idx="3536">
                  <c:v>49.75</c:v>
                </c:pt>
                <c:pt idx="3537">
                  <c:v>49.75</c:v>
                </c:pt>
                <c:pt idx="3538">
                  <c:v>49.75</c:v>
                </c:pt>
                <c:pt idx="3539">
                  <c:v>49.75</c:v>
                </c:pt>
                <c:pt idx="3540">
                  <c:v>49.75</c:v>
                </c:pt>
                <c:pt idx="3541">
                  <c:v>49.75</c:v>
                </c:pt>
                <c:pt idx="3542">
                  <c:v>49.75</c:v>
                </c:pt>
                <c:pt idx="3543">
                  <c:v>49.75</c:v>
                </c:pt>
                <c:pt idx="3544">
                  <c:v>49.75</c:v>
                </c:pt>
                <c:pt idx="3545">
                  <c:v>49.75</c:v>
                </c:pt>
                <c:pt idx="3546">
                  <c:v>49.75</c:v>
                </c:pt>
                <c:pt idx="3547">
                  <c:v>49.75</c:v>
                </c:pt>
                <c:pt idx="3548">
                  <c:v>49.75</c:v>
                </c:pt>
                <c:pt idx="3549">
                  <c:v>49.76</c:v>
                </c:pt>
                <c:pt idx="3550">
                  <c:v>49.76</c:v>
                </c:pt>
                <c:pt idx="3551">
                  <c:v>49.76</c:v>
                </c:pt>
                <c:pt idx="3552">
                  <c:v>49.76</c:v>
                </c:pt>
                <c:pt idx="3553">
                  <c:v>49.76</c:v>
                </c:pt>
                <c:pt idx="3554">
                  <c:v>49.76</c:v>
                </c:pt>
                <c:pt idx="3555">
                  <c:v>49.76</c:v>
                </c:pt>
                <c:pt idx="3556">
                  <c:v>49.76</c:v>
                </c:pt>
                <c:pt idx="3557">
                  <c:v>49.76</c:v>
                </c:pt>
                <c:pt idx="3558">
                  <c:v>49.75</c:v>
                </c:pt>
                <c:pt idx="3559">
                  <c:v>49.75</c:v>
                </c:pt>
                <c:pt idx="3560">
                  <c:v>49.76</c:v>
                </c:pt>
                <c:pt idx="3561">
                  <c:v>49.76</c:v>
                </c:pt>
                <c:pt idx="3562">
                  <c:v>49.76</c:v>
                </c:pt>
                <c:pt idx="3563">
                  <c:v>49.76</c:v>
                </c:pt>
                <c:pt idx="3564">
                  <c:v>49.75</c:v>
                </c:pt>
                <c:pt idx="3565">
                  <c:v>49.75</c:v>
                </c:pt>
                <c:pt idx="3566">
                  <c:v>49.76</c:v>
                </c:pt>
                <c:pt idx="3567">
                  <c:v>49.76</c:v>
                </c:pt>
                <c:pt idx="3568">
                  <c:v>49.76</c:v>
                </c:pt>
                <c:pt idx="3569">
                  <c:v>49.75</c:v>
                </c:pt>
                <c:pt idx="3570">
                  <c:v>49.75</c:v>
                </c:pt>
                <c:pt idx="3571">
                  <c:v>49.75</c:v>
                </c:pt>
                <c:pt idx="3572">
                  <c:v>49.75</c:v>
                </c:pt>
                <c:pt idx="3573">
                  <c:v>49.75</c:v>
                </c:pt>
                <c:pt idx="3574">
                  <c:v>49.75</c:v>
                </c:pt>
                <c:pt idx="3575">
                  <c:v>49.75</c:v>
                </c:pt>
                <c:pt idx="3576">
                  <c:v>49.75</c:v>
                </c:pt>
                <c:pt idx="3577">
                  <c:v>49.75</c:v>
                </c:pt>
                <c:pt idx="3578">
                  <c:v>49.75</c:v>
                </c:pt>
                <c:pt idx="3579">
                  <c:v>49.75</c:v>
                </c:pt>
                <c:pt idx="3580">
                  <c:v>49.75</c:v>
                </c:pt>
                <c:pt idx="3581">
                  <c:v>49.75</c:v>
                </c:pt>
                <c:pt idx="3582">
                  <c:v>49.75</c:v>
                </c:pt>
                <c:pt idx="3583">
                  <c:v>49.75</c:v>
                </c:pt>
                <c:pt idx="3584">
                  <c:v>49.75</c:v>
                </c:pt>
                <c:pt idx="3585">
                  <c:v>49.75</c:v>
                </c:pt>
                <c:pt idx="3586">
                  <c:v>49.75</c:v>
                </c:pt>
                <c:pt idx="3587">
                  <c:v>49.75</c:v>
                </c:pt>
                <c:pt idx="3588">
                  <c:v>49.75</c:v>
                </c:pt>
                <c:pt idx="3589">
                  <c:v>49.75</c:v>
                </c:pt>
                <c:pt idx="3590">
                  <c:v>49.75</c:v>
                </c:pt>
                <c:pt idx="3591">
                  <c:v>49.74</c:v>
                </c:pt>
                <c:pt idx="3592">
                  <c:v>49.74</c:v>
                </c:pt>
                <c:pt idx="3593">
                  <c:v>49.74</c:v>
                </c:pt>
                <c:pt idx="3594">
                  <c:v>49.74</c:v>
                </c:pt>
                <c:pt idx="3595">
                  <c:v>49.74</c:v>
                </c:pt>
                <c:pt idx="3596">
                  <c:v>49.74</c:v>
                </c:pt>
                <c:pt idx="3597">
                  <c:v>49.74</c:v>
                </c:pt>
                <c:pt idx="3598">
                  <c:v>49.74</c:v>
                </c:pt>
                <c:pt idx="3599">
                  <c:v>49.73</c:v>
                </c:pt>
                <c:pt idx="3600">
                  <c:v>49.73</c:v>
                </c:pt>
                <c:pt idx="3601">
                  <c:v>49.73</c:v>
                </c:pt>
                <c:pt idx="3602">
                  <c:v>49.73</c:v>
                </c:pt>
                <c:pt idx="3603">
                  <c:v>49.73</c:v>
                </c:pt>
                <c:pt idx="3604">
                  <c:v>49.73</c:v>
                </c:pt>
                <c:pt idx="3605">
                  <c:v>49.73</c:v>
                </c:pt>
                <c:pt idx="3606">
                  <c:v>49.73</c:v>
                </c:pt>
                <c:pt idx="3607">
                  <c:v>49.73</c:v>
                </c:pt>
                <c:pt idx="3608">
                  <c:v>49.73</c:v>
                </c:pt>
                <c:pt idx="3609">
                  <c:v>49.73</c:v>
                </c:pt>
                <c:pt idx="3610">
                  <c:v>49.73</c:v>
                </c:pt>
                <c:pt idx="3611">
                  <c:v>49.73</c:v>
                </c:pt>
                <c:pt idx="3612">
                  <c:v>49.73</c:v>
                </c:pt>
                <c:pt idx="3613">
                  <c:v>49.73</c:v>
                </c:pt>
                <c:pt idx="3614">
                  <c:v>49.73</c:v>
                </c:pt>
                <c:pt idx="3615">
                  <c:v>49.73</c:v>
                </c:pt>
                <c:pt idx="3616">
                  <c:v>49.73</c:v>
                </c:pt>
                <c:pt idx="3617">
                  <c:v>49.73</c:v>
                </c:pt>
                <c:pt idx="3618">
                  <c:v>49.73</c:v>
                </c:pt>
                <c:pt idx="3619">
                  <c:v>49.73</c:v>
                </c:pt>
                <c:pt idx="3620">
                  <c:v>49.73</c:v>
                </c:pt>
                <c:pt idx="3621">
                  <c:v>49.73</c:v>
                </c:pt>
                <c:pt idx="3622">
                  <c:v>49.73</c:v>
                </c:pt>
                <c:pt idx="3623">
                  <c:v>49.73</c:v>
                </c:pt>
                <c:pt idx="3624">
                  <c:v>49.73</c:v>
                </c:pt>
                <c:pt idx="3625">
                  <c:v>49.73</c:v>
                </c:pt>
                <c:pt idx="3626">
                  <c:v>49.73</c:v>
                </c:pt>
                <c:pt idx="3627">
                  <c:v>49.73</c:v>
                </c:pt>
                <c:pt idx="3628">
                  <c:v>49.73</c:v>
                </c:pt>
                <c:pt idx="3629">
                  <c:v>49.73</c:v>
                </c:pt>
                <c:pt idx="3630">
                  <c:v>49.73</c:v>
                </c:pt>
                <c:pt idx="3631">
                  <c:v>49.73</c:v>
                </c:pt>
                <c:pt idx="3632">
                  <c:v>49.73</c:v>
                </c:pt>
                <c:pt idx="3633">
                  <c:v>49.73</c:v>
                </c:pt>
                <c:pt idx="3634">
                  <c:v>49.73</c:v>
                </c:pt>
                <c:pt idx="3635">
                  <c:v>49.73</c:v>
                </c:pt>
                <c:pt idx="3636">
                  <c:v>49.73</c:v>
                </c:pt>
                <c:pt idx="3637">
                  <c:v>49.73</c:v>
                </c:pt>
                <c:pt idx="3638">
                  <c:v>49.73</c:v>
                </c:pt>
                <c:pt idx="3639">
                  <c:v>49.73</c:v>
                </c:pt>
                <c:pt idx="3640">
                  <c:v>49.73</c:v>
                </c:pt>
                <c:pt idx="3641">
                  <c:v>49.73</c:v>
                </c:pt>
                <c:pt idx="3642">
                  <c:v>49.73</c:v>
                </c:pt>
                <c:pt idx="3643">
                  <c:v>49.72</c:v>
                </c:pt>
                <c:pt idx="3644">
                  <c:v>49.72</c:v>
                </c:pt>
                <c:pt idx="3645">
                  <c:v>49.72</c:v>
                </c:pt>
                <c:pt idx="3646">
                  <c:v>49.72</c:v>
                </c:pt>
                <c:pt idx="3647">
                  <c:v>49.71</c:v>
                </c:pt>
                <c:pt idx="3648">
                  <c:v>49.71</c:v>
                </c:pt>
                <c:pt idx="3649">
                  <c:v>49.71</c:v>
                </c:pt>
                <c:pt idx="3650">
                  <c:v>49.71</c:v>
                </c:pt>
                <c:pt idx="3651">
                  <c:v>49.71</c:v>
                </c:pt>
                <c:pt idx="3652">
                  <c:v>49.7</c:v>
                </c:pt>
                <c:pt idx="3653">
                  <c:v>49.7</c:v>
                </c:pt>
                <c:pt idx="3654">
                  <c:v>49.69</c:v>
                </c:pt>
                <c:pt idx="3655">
                  <c:v>49.69</c:v>
                </c:pt>
                <c:pt idx="3656">
                  <c:v>49.67</c:v>
                </c:pt>
                <c:pt idx="3657">
                  <c:v>49.67</c:v>
                </c:pt>
                <c:pt idx="3658">
                  <c:v>49.66</c:v>
                </c:pt>
                <c:pt idx="3659">
                  <c:v>49.65</c:v>
                </c:pt>
                <c:pt idx="3660">
                  <c:v>49.65</c:v>
                </c:pt>
                <c:pt idx="3661">
                  <c:v>49.64</c:v>
                </c:pt>
                <c:pt idx="3662">
                  <c:v>49.64</c:v>
                </c:pt>
                <c:pt idx="3663">
                  <c:v>49.64</c:v>
                </c:pt>
                <c:pt idx="3664">
                  <c:v>49.63</c:v>
                </c:pt>
                <c:pt idx="3665">
                  <c:v>49.63</c:v>
                </c:pt>
                <c:pt idx="3666">
                  <c:v>49.63</c:v>
                </c:pt>
                <c:pt idx="3667">
                  <c:v>49.62</c:v>
                </c:pt>
                <c:pt idx="3668">
                  <c:v>49.62</c:v>
                </c:pt>
                <c:pt idx="3669">
                  <c:v>49.62</c:v>
                </c:pt>
                <c:pt idx="3670">
                  <c:v>49.61</c:v>
                </c:pt>
                <c:pt idx="3671">
                  <c:v>49.61</c:v>
                </c:pt>
                <c:pt idx="3672">
                  <c:v>49.61</c:v>
                </c:pt>
                <c:pt idx="3673">
                  <c:v>49.61</c:v>
                </c:pt>
                <c:pt idx="3674">
                  <c:v>49.61</c:v>
                </c:pt>
                <c:pt idx="3675">
                  <c:v>49.61</c:v>
                </c:pt>
                <c:pt idx="3676">
                  <c:v>49.61</c:v>
                </c:pt>
                <c:pt idx="3677">
                  <c:v>49.61</c:v>
                </c:pt>
                <c:pt idx="3678">
                  <c:v>49.61</c:v>
                </c:pt>
                <c:pt idx="3679">
                  <c:v>49.61</c:v>
                </c:pt>
                <c:pt idx="3680">
                  <c:v>49.61</c:v>
                </c:pt>
                <c:pt idx="3681">
                  <c:v>49.61</c:v>
                </c:pt>
                <c:pt idx="3682">
                  <c:v>49.61</c:v>
                </c:pt>
                <c:pt idx="3683">
                  <c:v>49.61</c:v>
                </c:pt>
                <c:pt idx="3684">
                  <c:v>49.6</c:v>
                </c:pt>
                <c:pt idx="3685">
                  <c:v>49.6</c:v>
                </c:pt>
                <c:pt idx="3686">
                  <c:v>49.6</c:v>
                </c:pt>
                <c:pt idx="3687">
                  <c:v>49.6</c:v>
                </c:pt>
                <c:pt idx="3688">
                  <c:v>49.6</c:v>
                </c:pt>
                <c:pt idx="3689">
                  <c:v>49.61</c:v>
                </c:pt>
                <c:pt idx="3690">
                  <c:v>49.6</c:v>
                </c:pt>
                <c:pt idx="3691">
                  <c:v>49.6</c:v>
                </c:pt>
                <c:pt idx="3692">
                  <c:v>49.61</c:v>
                </c:pt>
                <c:pt idx="3693">
                  <c:v>49.61</c:v>
                </c:pt>
                <c:pt idx="3694">
                  <c:v>49.61</c:v>
                </c:pt>
                <c:pt idx="3695">
                  <c:v>49.61</c:v>
                </c:pt>
                <c:pt idx="3696">
                  <c:v>49.61</c:v>
                </c:pt>
                <c:pt idx="3697">
                  <c:v>49.61</c:v>
                </c:pt>
                <c:pt idx="3698">
                  <c:v>49.61</c:v>
                </c:pt>
                <c:pt idx="3699">
                  <c:v>49.61</c:v>
                </c:pt>
                <c:pt idx="3700">
                  <c:v>49.61</c:v>
                </c:pt>
                <c:pt idx="3701">
                  <c:v>49.61</c:v>
                </c:pt>
                <c:pt idx="3702">
                  <c:v>49.61</c:v>
                </c:pt>
                <c:pt idx="3703">
                  <c:v>49.62</c:v>
                </c:pt>
                <c:pt idx="3704">
                  <c:v>49.62</c:v>
                </c:pt>
                <c:pt idx="3705">
                  <c:v>49.62</c:v>
                </c:pt>
                <c:pt idx="3706">
                  <c:v>49.63</c:v>
                </c:pt>
                <c:pt idx="3707">
                  <c:v>49.63</c:v>
                </c:pt>
                <c:pt idx="3708">
                  <c:v>49.64</c:v>
                </c:pt>
                <c:pt idx="3709">
                  <c:v>49.64</c:v>
                </c:pt>
                <c:pt idx="3710">
                  <c:v>49.65</c:v>
                </c:pt>
                <c:pt idx="3711">
                  <c:v>49.65</c:v>
                </c:pt>
                <c:pt idx="3712">
                  <c:v>49.66</c:v>
                </c:pt>
                <c:pt idx="3713">
                  <c:v>49.66</c:v>
                </c:pt>
                <c:pt idx="3714">
                  <c:v>49.66</c:v>
                </c:pt>
                <c:pt idx="3715">
                  <c:v>49.66</c:v>
                </c:pt>
                <c:pt idx="3716">
                  <c:v>49.66</c:v>
                </c:pt>
                <c:pt idx="3717">
                  <c:v>49.67</c:v>
                </c:pt>
                <c:pt idx="3718">
                  <c:v>49.67</c:v>
                </c:pt>
                <c:pt idx="3719">
                  <c:v>49.67</c:v>
                </c:pt>
                <c:pt idx="3720">
                  <c:v>49.67</c:v>
                </c:pt>
                <c:pt idx="3721">
                  <c:v>49.67</c:v>
                </c:pt>
                <c:pt idx="3722">
                  <c:v>49.67</c:v>
                </c:pt>
                <c:pt idx="3723">
                  <c:v>49.68</c:v>
                </c:pt>
                <c:pt idx="3724">
                  <c:v>49.69</c:v>
                </c:pt>
                <c:pt idx="3725">
                  <c:v>49.69</c:v>
                </c:pt>
                <c:pt idx="3726">
                  <c:v>49.69</c:v>
                </c:pt>
                <c:pt idx="3727">
                  <c:v>49.69</c:v>
                </c:pt>
                <c:pt idx="3728">
                  <c:v>49.7</c:v>
                </c:pt>
                <c:pt idx="3729">
                  <c:v>49.71</c:v>
                </c:pt>
                <c:pt idx="3730">
                  <c:v>49.71</c:v>
                </c:pt>
                <c:pt idx="3731">
                  <c:v>49.71</c:v>
                </c:pt>
                <c:pt idx="3732">
                  <c:v>49.72</c:v>
                </c:pt>
                <c:pt idx="3733">
                  <c:v>49.72</c:v>
                </c:pt>
                <c:pt idx="3734">
                  <c:v>49.72</c:v>
                </c:pt>
                <c:pt idx="3735">
                  <c:v>49.73</c:v>
                </c:pt>
                <c:pt idx="3736">
                  <c:v>49.73</c:v>
                </c:pt>
                <c:pt idx="3737">
                  <c:v>49.73</c:v>
                </c:pt>
                <c:pt idx="3738">
                  <c:v>49.73</c:v>
                </c:pt>
                <c:pt idx="3739">
                  <c:v>49.73</c:v>
                </c:pt>
                <c:pt idx="3740">
                  <c:v>49.73</c:v>
                </c:pt>
                <c:pt idx="3741">
                  <c:v>49.73</c:v>
                </c:pt>
                <c:pt idx="3742">
                  <c:v>49.73</c:v>
                </c:pt>
                <c:pt idx="3743">
                  <c:v>49.73</c:v>
                </c:pt>
                <c:pt idx="3744">
                  <c:v>49.73</c:v>
                </c:pt>
                <c:pt idx="3745">
                  <c:v>49.73</c:v>
                </c:pt>
                <c:pt idx="3746">
                  <c:v>49.73</c:v>
                </c:pt>
                <c:pt idx="3747">
                  <c:v>49.73</c:v>
                </c:pt>
                <c:pt idx="3748">
                  <c:v>49.73</c:v>
                </c:pt>
                <c:pt idx="3749">
                  <c:v>49.73</c:v>
                </c:pt>
                <c:pt idx="3750">
                  <c:v>49.73</c:v>
                </c:pt>
                <c:pt idx="3751">
                  <c:v>49.73</c:v>
                </c:pt>
                <c:pt idx="3752">
                  <c:v>49.73</c:v>
                </c:pt>
                <c:pt idx="3753">
                  <c:v>49.73</c:v>
                </c:pt>
                <c:pt idx="3754">
                  <c:v>49.73</c:v>
                </c:pt>
                <c:pt idx="3755">
                  <c:v>49.73</c:v>
                </c:pt>
                <c:pt idx="3756">
                  <c:v>49.74</c:v>
                </c:pt>
                <c:pt idx="3757">
                  <c:v>49.74</c:v>
                </c:pt>
                <c:pt idx="3758">
                  <c:v>49.74</c:v>
                </c:pt>
                <c:pt idx="3759">
                  <c:v>49.74</c:v>
                </c:pt>
                <c:pt idx="3760">
                  <c:v>49.75</c:v>
                </c:pt>
                <c:pt idx="3761">
                  <c:v>49.75</c:v>
                </c:pt>
                <c:pt idx="3762">
                  <c:v>49.75</c:v>
                </c:pt>
                <c:pt idx="3763">
                  <c:v>49.75</c:v>
                </c:pt>
                <c:pt idx="3764">
                  <c:v>49.75</c:v>
                </c:pt>
                <c:pt idx="3765">
                  <c:v>49.75</c:v>
                </c:pt>
                <c:pt idx="3766">
                  <c:v>49.75</c:v>
                </c:pt>
                <c:pt idx="3767">
                  <c:v>49.75</c:v>
                </c:pt>
                <c:pt idx="3768">
                  <c:v>49.75</c:v>
                </c:pt>
                <c:pt idx="3769">
                  <c:v>49.75</c:v>
                </c:pt>
                <c:pt idx="3770">
                  <c:v>49.75</c:v>
                </c:pt>
                <c:pt idx="3771">
                  <c:v>49.75</c:v>
                </c:pt>
                <c:pt idx="3772">
                  <c:v>49.75</c:v>
                </c:pt>
                <c:pt idx="3773">
                  <c:v>49.75</c:v>
                </c:pt>
                <c:pt idx="3774">
                  <c:v>49.75</c:v>
                </c:pt>
                <c:pt idx="3775">
                  <c:v>49.75</c:v>
                </c:pt>
                <c:pt idx="3776">
                  <c:v>49.75</c:v>
                </c:pt>
                <c:pt idx="3777">
                  <c:v>49.75</c:v>
                </c:pt>
                <c:pt idx="3778">
                  <c:v>49.75</c:v>
                </c:pt>
                <c:pt idx="3779">
                  <c:v>49.75</c:v>
                </c:pt>
                <c:pt idx="3780">
                  <c:v>49.75</c:v>
                </c:pt>
                <c:pt idx="3781">
                  <c:v>49.75</c:v>
                </c:pt>
                <c:pt idx="3782">
                  <c:v>49.75</c:v>
                </c:pt>
                <c:pt idx="3783">
                  <c:v>49.75</c:v>
                </c:pt>
                <c:pt idx="3784">
                  <c:v>49.75</c:v>
                </c:pt>
                <c:pt idx="3785">
                  <c:v>49.75</c:v>
                </c:pt>
                <c:pt idx="3786">
                  <c:v>49.75</c:v>
                </c:pt>
                <c:pt idx="3787">
                  <c:v>49.75</c:v>
                </c:pt>
                <c:pt idx="3788">
                  <c:v>49.75</c:v>
                </c:pt>
                <c:pt idx="3789">
                  <c:v>49.75</c:v>
                </c:pt>
                <c:pt idx="3790">
                  <c:v>49.75</c:v>
                </c:pt>
                <c:pt idx="3791">
                  <c:v>49.76</c:v>
                </c:pt>
                <c:pt idx="3792">
                  <c:v>49.76</c:v>
                </c:pt>
                <c:pt idx="3793">
                  <c:v>49.76</c:v>
                </c:pt>
                <c:pt idx="3794">
                  <c:v>49.75</c:v>
                </c:pt>
                <c:pt idx="3795">
                  <c:v>49.75</c:v>
                </c:pt>
                <c:pt idx="3796">
                  <c:v>49.75</c:v>
                </c:pt>
                <c:pt idx="3797">
                  <c:v>49.75</c:v>
                </c:pt>
                <c:pt idx="3798">
                  <c:v>49.75</c:v>
                </c:pt>
                <c:pt idx="3799">
                  <c:v>49.75</c:v>
                </c:pt>
                <c:pt idx="3800">
                  <c:v>49.75</c:v>
                </c:pt>
                <c:pt idx="3801">
                  <c:v>49.75</c:v>
                </c:pt>
                <c:pt idx="3802">
                  <c:v>49.75</c:v>
                </c:pt>
                <c:pt idx="3803">
                  <c:v>49.75</c:v>
                </c:pt>
                <c:pt idx="3804">
                  <c:v>49.75</c:v>
                </c:pt>
                <c:pt idx="3805">
                  <c:v>49.74</c:v>
                </c:pt>
                <c:pt idx="3806">
                  <c:v>49.74</c:v>
                </c:pt>
                <c:pt idx="3807">
                  <c:v>49.74</c:v>
                </c:pt>
                <c:pt idx="3808">
                  <c:v>49.73</c:v>
                </c:pt>
                <c:pt idx="3809">
                  <c:v>49.73</c:v>
                </c:pt>
                <c:pt idx="3810">
                  <c:v>49.73</c:v>
                </c:pt>
                <c:pt idx="3811">
                  <c:v>49.73</c:v>
                </c:pt>
                <c:pt idx="3812">
                  <c:v>49.73</c:v>
                </c:pt>
                <c:pt idx="3813">
                  <c:v>49.73</c:v>
                </c:pt>
                <c:pt idx="3814">
                  <c:v>49.73</c:v>
                </c:pt>
                <c:pt idx="3815">
                  <c:v>49.73</c:v>
                </c:pt>
                <c:pt idx="3816">
                  <c:v>49.73</c:v>
                </c:pt>
                <c:pt idx="3817">
                  <c:v>49.73</c:v>
                </c:pt>
                <c:pt idx="3818">
                  <c:v>49.73</c:v>
                </c:pt>
                <c:pt idx="3819">
                  <c:v>49.73</c:v>
                </c:pt>
                <c:pt idx="3820">
                  <c:v>49.73</c:v>
                </c:pt>
                <c:pt idx="3821">
                  <c:v>49.73</c:v>
                </c:pt>
                <c:pt idx="3822">
                  <c:v>49.73</c:v>
                </c:pt>
                <c:pt idx="3823">
                  <c:v>49.73</c:v>
                </c:pt>
                <c:pt idx="3824">
                  <c:v>49.73</c:v>
                </c:pt>
                <c:pt idx="3825">
                  <c:v>49.73</c:v>
                </c:pt>
                <c:pt idx="3826">
                  <c:v>49.73</c:v>
                </c:pt>
                <c:pt idx="3827">
                  <c:v>49.72</c:v>
                </c:pt>
                <c:pt idx="3828">
                  <c:v>49.72</c:v>
                </c:pt>
                <c:pt idx="3829">
                  <c:v>49.72</c:v>
                </c:pt>
                <c:pt idx="3830">
                  <c:v>49.71</c:v>
                </c:pt>
                <c:pt idx="3831">
                  <c:v>49.71</c:v>
                </c:pt>
                <c:pt idx="3832">
                  <c:v>49.71</c:v>
                </c:pt>
                <c:pt idx="3833">
                  <c:v>49.71</c:v>
                </c:pt>
                <c:pt idx="3834">
                  <c:v>49.71</c:v>
                </c:pt>
                <c:pt idx="3835">
                  <c:v>49.71</c:v>
                </c:pt>
                <c:pt idx="3836">
                  <c:v>49.71</c:v>
                </c:pt>
                <c:pt idx="3837">
                  <c:v>49.71</c:v>
                </c:pt>
                <c:pt idx="3838">
                  <c:v>49.7</c:v>
                </c:pt>
                <c:pt idx="3839">
                  <c:v>49.7</c:v>
                </c:pt>
                <c:pt idx="3840">
                  <c:v>49.69</c:v>
                </c:pt>
                <c:pt idx="3841">
                  <c:v>49.69</c:v>
                </c:pt>
                <c:pt idx="3842">
                  <c:v>49.68</c:v>
                </c:pt>
                <c:pt idx="3843">
                  <c:v>49.68</c:v>
                </c:pt>
                <c:pt idx="3844">
                  <c:v>49.68</c:v>
                </c:pt>
                <c:pt idx="3845">
                  <c:v>49.67</c:v>
                </c:pt>
                <c:pt idx="3846">
                  <c:v>49.67</c:v>
                </c:pt>
                <c:pt idx="3847">
                  <c:v>49.67</c:v>
                </c:pt>
                <c:pt idx="3848">
                  <c:v>49.66</c:v>
                </c:pt>
                <c:pt idx="3849">
                  <c:v>49.66</c:v>
                </c:pt>
                <c:pt idx="3850">
                  <c:v>49.66</c:v>
                </c:pt>
                <c:pt idx="3851">
                  <c:v>49.66</c:v>
                </c:pt>
                <c:pt idx="3852">
                  <c:v>49.66</c:v>
                </c:pt>
                <c:pt idx="3853">
                  <c:v>49.66</c:v>
                </c:pt>
                <c:pt idx="3854">
                  <c:v>49.66</c:v>
                </c:pt>
                <c:pt idx="3855">
                  <c:v>49.67</c:v>
                </c:pt>
                <c:pt idx="3856">
                  <c:v>49.67</c:v>
                </c:pt>
                <c:pt idx="3857">
                  <c:v>49.68</c:v>
                </c:pt>
                <c:pt idx="3858">
                  <c:v>49.69</c:v>
                </c:pt>
                <c:pt idx="3859">
                  <c:v>49.69</c:v>
                </c:pt>
                <c:pt idx="3860">
                  <c:v>49.69</c:v>
                </c:pt>
                <c:pt idx="3861">
                  <c:v>49.7</c:v>
                </c:pt>
                <c:pt idx="3862">
                  <c:v>49.7</c:v>
                </c:pt>
                <c:pt idx="3863">
                  <c:v>49.71</c:v>
                </c:pt>
                <c:pt idx="3864">
                  <c:v>49.71</c:v>
                </c:pt>
                <c:pt idx="3865">
                  <c:v>49.72</c:v>
                </c:pt>
                <c:pt idx="3866">
                  <c:v>49.72</c:v>
                </c:pt>
                <c:pt idx="3867">
                  <c:v>49.72</c:v>
                </c:pt>
                <c:pt idx="3868">
                  <c:v>49.73</c:v>
                </c:pt>
                <c:pt idx="3869">
                  <c:v>49.73</c:v>
                </c:pt>
                <c:pt idx="3870">
                  <c:v>49.73</c:v>
                </c:pt>
                <c:pt idx="3871">
                  <c:v>49.73</c:v>
                </c:pt>
                <c:pt idx="3872">
                  <c:v>49.73</c:v>
                </c:pt>
                <c:pt idx="3873">
                  <c:v>49.73</c:v>
                </c:pt>
                <c:pt idx="3874">
                  <c:v>49.73</c:v>
                </c:pt>
                <c:pt idx="3875">
                  <c:v>49.73</c:v>
                </c:pt>
                <c:pt idx="3876">
                  <c:v>49.73</c:v>
                </c:pt>
                <c:pt idx="3877">
                  <c:v>49.73</c:v>
                </c:pt>
                <c:pt idx="3878">
                  <c:v>49.73</c:v>
                </c:pt>
                <c:pt idx="3879">
                  <c:v>49.73</c:v>
                </c:pt>
                <c:pt idx="3880">
                  <c:v>49.73</c:v>
                </c:pt>
                <c:pt idx="3881">
                  <c:v>49.73</c:v>
                </c:pt>
                <c:pt idx="3882">
                  <c:v>49.73</c:v>
                </c:pt>
                <c:pt idx="3883">
                  <c:v>49.74</c:v>
                </c:pt>
                <c:pt idx="3884">
                  <c:v>49.74</c:v>
                </c:pt>
                <c:pt idx="3885">
                  <c:v>49.74</c:v>
                </c:pt>
                <c:pt idx="3886">
                  <c:v>49.74</c:v>
                </c:pt>
                <c:pt idx="3887">
                  <c:v>49.74</c:v>
                </c:pt>
                <c:pt idx="3888">
                  <c:v>49.75</c:v>
                </c:pt>
                <c:pt idx="3889">
                  <c:v>49.75</c:v>
                </c:pt>
                <c:pt idx="3890">
                  <c:v>49.75</c:v>
                </c:pt>
                <c:pt idx="3891">
                  <c:v>49.75</c:v>
                </c:pt>
                <c:pt idx="3892">
                  <c:v>49.75</c:v>
                </c:pt>
                <c:pt idx="3893">
                  <c:v>49.75</c:v>
                </c:pt>
                <c:pt idx="3894">
                  <c:v>49.75</c:v>
                </c:pt>
                <c:pt idx="3895">
                  <c:v>49.75</c:v>
                </c:pt>
                <c:pt idx="3896">
                  <c:v>49.75</c:v>
                </c:pt>
                <c:pt idx="3897">
                  <c:v>49.75</c:v>
                </c:pt>
                <c:pt idx="3898">
                  <c:v>49.75</c:v>
                </c:pt>
                <c:pt idx="3899">
                  <c:v>49.76</c:v>
                </c:pt>
                <c:pt idx="3900">
                  <c:v>49.76</c:v>
                </c:pt>
                <c:pt idx="3901">
                  <c:v>49.76</c:v>
                </c:pt>
                <c:pt idx="3902">
                  <c:v>49.76</c:v>
                </c:pt>
                <c:pt idx="3903">
                  <c:v>49.76</c:v>
                </c:pt>
                <c:pt idx="3904">
                  <c:v>49.76</c:v>
                </c:pt>
                <c:pt idx="3905">
                  <c:v>49.76</c:v>
                </c:pt>
                <c:pt idx="3906">
                  <c:v>49.76</c:v>
                </c:pt>
                <c:pt idx="3907">
                  <c:v>49.76</c:v>
                </c:pt>
                <c:pt idx="3908">
                  <c:v>49.76</c:v>
                </c:pt>
                <c:pt idx="3909">
                  <c:v>49.76</c:v>
                </c:pt>
                <c:pt idx="3910">
                  <c:v>49.76</c:v>
                </c:pt>
                <c:pt idx="3911">
                  <c:v>49.76</c:v>
                </c:pt>
                <c:pt idx="3912">
                  <c:v>49.76</c:v>
                </c:pt>
                <c:pt idx="3913">
                  <c:v>49.76</c:v>
                </c:pt>
                <c:pt idx="3914">
                  <c:v>49.76</c:v>
                </c:pt>
                <c:pt idx="3915">
                  <c:v>49.76</c:v>
                </c:pt>
                <c:pt idx="3916">
                  <c:v>49.76</c:v>
                </c:pt>
                <c:pt idx="3917">
                  <c:v>49.76</c:v>
                </c:pt>
                <c:pt idx="3918">
                  <c:v>49.76</c:v>
                </c:pt>
                <c:pt idx="3919">
                  <c:v>49.76</c:v>
                </c:pt>
                <c:pt idx="3920">
                  <c:v>49.76</c:v>
                </c:pt>
                <c:pt idx="3921">
                  <c:v>49.76</c:v>
                </c:pt>
                <c:pt idx="3922">
                  <c:v>49.76</c:v>
                </c:pt>
                <c:pt idx="3923">
                  <c:v>49.76</c:v>
                </c:pt>
                <c:pt idx="3924">
                  <c:v>49.76</c:v>
                </c:pt>
                <c:pt idx="3925">
                  <c:v>49.76</c:v>
                </c:pt>
                <c:pt idx="3926">
                  <c:v>49.75</c:v>
                </c:pt>
                <c:pt idx="3927">
                  <c:v>49.75</c:v>
                </c:pt>
                <c:pt idx="3928">
                  <c:v>49.74</c:v>
                </c:pt>
                <c:pt idx="3929">
                  <c:v>49.74</c:v>
                </c:pt>
                <c:pt idx="3930">
                  <c:v>49.74</c:v>
                </c:pt>
                <c:pt idx="3931">
                  <c:v>49.73</c:v>
                </c:pt>
                <c:pt idx="3932">
                  <c:v>49.73</c:v>
                </c:pt>
                <c:pt idx="3933">
                  <c:v>49.73</c:v>
                </c:pt>
                <c:pt idx="3934">
                  <c:v>49.73</c:v>
                </c:pt>
                <c:pt idx="3935">
                  <c:v>49.73</c:v>
                </c:pt>
                <c:pt idx="3936">
                  <c:v>49.73</c:v>
                </c:pt>
                <c:pt idx="3937">
                  <c:v>49.74</c:v>
                </c:pt>
                <c:pt idx="3938">
                  <c:v>49.73</c:v>
                </c:pt>
                <c:pt idx="3939">
                  <c:v>49.73</c:v>
                </c:pt>
                <c:pt idx="3940">
                  <c:v>49.73</c:v>
                </c:pt>
                <c:pt idx="3941">
                  <c:v>49.74</c:v>
                </c:pt>
                <c:pt idx="3942">
                  <c:v>49.74</c:v>
                </c:pt>
                <c:pt idx="3943">
                  <c:v>49.73</c:v>
                </c:pt>
                <c:pt idx="3944">
                  <c:v>49.73</c:v>
                </c:pt>
                <c:pt idx="3945">
                  <c:v>49.73</c:v>
                </c:pt>
                <c:pt idx="3946">
                  <c:v>49.73</c:v>
                </c:pt>
                <c:pt idx="3947">
                  <c:v>49.73</c:v>
                </c:pt>
                <c:pt idx="3948">
                  <c:v>49.73</c:v>
                </c:pt>
                <c:pt idx="3949">
                  <c:v>49.73</c:v>
                </c:pt>
                <c:pt idx="3950">
                  <c:v>49.73</c:v>
                </c:pt>
                <c:pt idx="3951">
                  <c:v>49.73</c:v>
                </c:pt>
                <c:pt idx="3952">
                  <c:v>49.73</c:v>
                </c:pt>
                <c:pt idx="3953">
                  <c:v>49.73</c:v>
                </c:pt>
                <c:pt idx="3954">
                  <c:v>49.73</c:v>
                </c:pt>
                <c:pt idx="3955">
                  <c:v>49.73</c:v>
                </c:pt>
                <c:pt idx="3956">
                  <c:v>49.73</c:v>
                </c:pt>
                <c:pt idx="3957">
                  <c:v>49.73</c:v>
                </c:pt>
                <c:pt idx="3958">
                  <c:v>49.73</c:v>
                </c:pt>
                <c:pt idx="3959">
                  <c:v>49.73</c:v>
                </c:pt>
                <c:pt idx="3960">
                  <c:v>49.73</c:v>
                </c:pt>
                <c:pt idx="3961">
                  <c:v>49.73</c:v>
                </c:pt>
                <c:pt idx="3962">
                  <c:v>49.73</c:v>
                </c:pt>
                <c:pt idx="3963">
                  <c:v>49.73</c:v>
                </c:pt>
                <c:pt idx="3964">
                  <c:v>49.73</c:v>
                </c:pt>
                <c:pt idx="3965">
                  <c:v>49.73</c:v>
                </c:pt>
                <c:pt idx="3966">
                  <c:v>49.73</c:v>
                </c:pt>
                <c:pt idx="3967">
                  <c:v>49.73</c:v>
                </c:pt>
                <c:pt idx="3968">
                  <c:v>49.73</c:v>
                </c:pt>
                <c:pt idx="3969">
                  <c:v>49.73</c:v>
                </c:pt>
                <c:pt idx="3970">
                  <c:v>49.73</c:v>
                </c:pt>
                <c:pt idx="3971">
                  <c:v>49.73</c:v>
                </c:pt>
                <c:pt idx="3972">
                  <c:v>49.73</c:v>
                </c:pt>
                <c:pt idx="3973">
                  <c:v>49.73</c:v>
                </c:pt>
                <c:pt idx="3974">
                  <c:v>49.73</c:v>
                </c:pt>
                <c:pt idx="3975">
                  <c:v>49.73</c:v>
                </c:pt>
                <c:pt idx="3976">
                  <c:v>49.73</c:v>
                </c:pt>
                <c:pt idx="3977">
                  <c:v>49.73</c:v>
                </c:pt>
                <c:pt idx="3978">
                  <c:v>49.73</c:v>
                </c:pt>
                <c:pt idx="3979">
                  <c:v>49.73</c:v>
                </c:pt>
                <c:pt idx="3980">
                  <c:v>49.73</c:v>
                </c:pt>
                <c:pt idx="3981">
                  <c:v>49.73</c:v>
                </c:pt>
                <c:pt idx="3982">
                  <c:v>49.73</c:v>
                </c:pt>
                <c:pt idx="3983">
                  <c:v>49.73</c:v>
                </c:pt>
                <c:pt idx="3984">
                  <c:v>49.72</c:v>
                </c:pt>
                <c:pt idx="3985">
                  <c:v>49.72</c:v>
                </c:pt>
                <c:pt idx="3986">
                  <c:v>49.71</c:v>
                </c:pt>
                <c:pt idx="3987">
                  <c:v>49.71</c:v>
                </c:pt>
                <c:pt idx="3988">
                  <c:v>49.71</c:v>
                </c:pt>
                <c:pt idx="3989">
                  <c:v>49.71</c:v>
                </c:pt>
                <c:pt idx="3990">
                  <c:v>49.7</c:v>
                </c:pt>
                <c:pt idx="3991">
                  <c:v>49.7</c:v>
                </c:pt>
                <c:pt idx="3992">
                  <c:v>49.69</c:v>
                </c:pt>
                <c:pt idx="3993">
                  <c:v>49.69</c:v>
                </c:pt>
                <c:pt idx="3994">
                  <c:v>49.68</c:v>
                </c:pt>
                <c:pt idx="3995">
                  <c:v>49.68</c:v>
                </c:pt>
                <c:pt idx="3996">
                  <c:v>49.67</c:v>
                </c:pt>
                <c:pt idx="3997">
                  <c:v>49.67</c:v>
                </c:pt>
                <c:pt idx="3998">
                  <c:v>49.66</c:v>
                </c:pt>
                <c:pt idx="3999">
                  <c:v>49.65</c:v>
                </c:pt>
                <c:pt idx="4000">
                  <c:v>49.65</c:v>
                </c:pt>
                <c:pt idx="4001">
                  <c:v>49.63</c:v>
                </c:pt>
                <c:pt idx="4002">
                  <c:v>49.63</c:v>
                </c:pt>
                <c:pt idx="4003">
                  <c:v>49.62</c:v>
                </c:pt>
                <c:pt idx="4004">
                  <c:v>49.62</c:v>
                </c:pt>
                <c:pt idx="4005">
                  <c:v>49.62</c:v>
                </c:pt>
                <c:pt idx="4006">
                  <c:v>49.61</c:v>
                </c:pt>
                <c:pt idx="4007">
                  <c:v>49.61</c:v>
                </c:pt>
                <c:pt idx="4008">
                  <c:v>49.61</c:v>
                </c:pt>
                <c:pt idx="4009">
                  <c:v>49.61</c:v>
                </c:pt>
                <c:pt idx="4010">
                  <c:v>49.61</c:v>
                </c:pt>
                <c:pt idx="4011">
                  <c:v>49.61</c:v>
                </c:pt>
                <c:pt idx="4012">
                  <c:v>49.6</c:v>
                </c:pt>
                <c:pt idx="4013">
                  <c:v>49.6</c:v>
                </c:pt>
                <c:pt idx="4014">
                  <c:v>49.6</c:v>
                </c:pt>
                <c:pt idx="4015">
                  <c:v>49.6</c:v>
                </c:pt>
                <c:pt idx="4016">
                  <c:v>49.6</c:v>
                </c:pt>
                <c:pt idx="4017">
                  <c:v>49.6</c:v>
                </c:pt>
                <c:pt idx="4018">
                  <c:v>49.6</c:v>
                </c:pt>
                <c:pt idx="4019">
                  <c:v>49.61</c:v>
                </c:pt>
                <c:pt idx="4020">
                  <c:v>49.61</c:v>
                </c:pt>
                <c:pt idx="4021">
                  <c:v>49.61</c:v>
                </c:pt>
                <c:pt idx="4022">
                  <c:v>49.61</c:v>
                </c:pt>
                <c:pt idx="4023">
                  <c:v>49.61</c:v>
                </c:pt>
                <c:pt idx="4024">
                  <c:v>49.61</c:v>
                </c:pt>
                <c:pt idx="4025">
                  <c:v>49.61</c:v>
                </c:pt>
                <c:pt idx="4026">
                  <c:v>49.61</c:v>
                </c:pt>
                <c:pt idx="4027">
                  <c:v>49.61</c:v>
                </c:pt>
                <c:pt idx="4028">
                  <c:v>49.61</c:v>
                </c:pt>
                <c:pt idx="4029">
                  <c:v>49.61</c:v>
                </c:pt>
                <c:pt idx="4030">
                  <c:v>49.61</c:v>
                </c:pt>
                <c:pt idx="4031">
                  <c:v>49.61</c:v>
                </c:pt>
                <c:pt idx="4032">
                  <c:v>49.6</c:v>
                </c:pt>
                <c:pt idx="4033">
                  <c:v>49.61</c:v>
                </c:pt>
                <c:pt idx="4034">
                  <c:v>49.61</c:v>
                </c:pt>
                <c:pt idx="4035">
                  <c:v>49.61</c:v>
                </c:pt>
                <c:pt idx="4036">
                  <c:v>49.62</c:v>
                </c:pt>
                <c:pt idx="4037">
                  <c:v>49.62</c:v>
                </c:pt>
                <c:pt idx="4038">
                  <c:v>49.62</c:v>
                </c:pt>
                <c:pt idx="4039">
                  <c:v>49.62</c:v>
                </c:pt>
                <c:pt idx="4040">
                  <c:v>49.63</c:v>
                </c:pt>
                <c:pt idx="4041">
                  <c:v>49.63</c:v>
                </c:pt>
                <c:pt idx="4042">
                  <c:v>49.63</c:v>
                </c:pt>
                <c:pt idx="4043">
                  <c:v>49.62</c:v>
                </c:pt>
                <c:pt idx="4044">
                  <c:v>49.62</c:v>
                </c:pt>
                <c:pt idx="4045">
                  <c:v>49.62</c:v>
                </c:pt>
                <c:pt idx="4046">
                  <c:v>49.62</c:v>
                </c:pt>
                <c:pt idx="4047">
                  <c:v>49.61</c:v>
                </c:pt>
                <c:pt idx="4048">
                  <c:v>49.61</c:v>
                </c:pt>
                <c:pt idx="4049">
                  <c:v>49.61</c:v>
                </c:pt>
                <c:pt idx="4050">
                  <c:v>49.61</c:v>
                </c:pt>
                <c:pt idx="4051">
                  <c:v>49.61</c:v>
                </c:pt>
                <c:pt idx="4052">
                  <c:v>49.61</c:v>
                </c:pt>
                <c:pt idx="4053">
                  <c:v>49.61</c:v>
                </c:pt>
                <c:pt idx="4054">
                  <c:v>49.61</c:v>
                </c:pt>
                <c:pt idx="4055">
                  <c:v>49.61</c:v>
                </c:pt>
                <c:pt idx="4056">
                  <c:v>49.61</c:v>
                </c:pt>
                <c:pt idx="4057">
                  <c:v>49.61</c:v>
                </c:pt>
                <c:pt idx="4058">
                  <c:v>49.61</c:v>
                </c:pt>
                <c:pt idx="4059">
                  <c:v>49.61</c:v>
                </c:pt>
                <c:pt idx="4060">
                  <c:v>49.61</c:v>
                </c:pt>
                <c:pt idx="4061">
                  <c:v>49.61</c:v>
                </c:pt>
                <c:pt idx="4062">
                  <c:v>49.61</c:v>
                </c:pt>
                <c:pt idx="4063">
                  <c:v>49.61</c:v>
                </c:pt>
                <c:pt idx="4064">
                  <c:v>49.61</c:v>
                </c:pt>
                <c:pt idx="4065">
                  <c:v>49.61</c:v>
                </c:pt>
                <c:pt idx="4066">
                  <c:v>49.61</c:v>
                </c:pt>
                <c:pt idx="4067">
                  <c:v>49.61</c:v>
                </c:pt>
                <c:pt idx="4068">
                  <c:v>49.61</c:v>
                </c:pt>
                <c:pt idx="4069">
                  <c:v>49.61</c:v>
                </c:pt>
                <c:pt idx="4070">
                  <c:v>49.6</c:v>
                </c:pt>
                <c:pt idx="4071">
                  <c:v>49.6</c:v>
                </c:pt>
                <c:pt idx="4072">
                  <c:v>49.6</c:v>
                </c:pt>
                <c:pt idx="4073">
                  <c:v>49.6</c:v>
                </c:pt>
                <c:pt idx="4074">
                  <c:v>49.6</c:v>
                </c:pt>
                <c:pt idx="4075">
                  <c:v>49.6</c:v>
                </c:pt>
                <c:pt idx="4076">
                  <c:v>49.6</c:v>
                </c:pt>
                <c:pt idx="4077">
                  <c:v>49.6</c:v>
                </c:pt>
                <c:pt idx="4078">
                  <c:v>49.6</c:v>
                </c:pt>
                <c:pt idx="4079">
                  <c:v>49.6</c:v>
                </c:pt>
                <c:pt idx="4080">
                  <c:v>49.6</c:v>
                </c:pt>
                <c:pt idx="4081">
                  <c:v>49.6</c:v>
                </c:pt>
                <c:pt idx="4082">
                  <c:v>49.6</c:v>
                </c:pt>
                <c:pt idx="4083">
                  <c:v>49.6</c:v>
                </c:pt>
                <c:pt idx="4084">
                  <c:v>49.6</c:v>
                </c:pt>
                <c:pt idx="4085">
                  <c:v>49.6</c:v>
                </c:pt>
                <c:pt idx="4086">
                  <c:v>49.6</c:v>
                </c:pt>
                <c:pt idx="4087">
                  <c:v>49.6</c:v>
                </c:pt>
                <c:pt idx="4088">
                  <c:v>49.6</c:v>
                </c:pt>
                <c:pt idx="4089">
                  <c:v>49.6</c:v>
                </c:pt>
                <c:pt idx="4090">
                  <c:v>49.6</c:v>
                </c:pt>
                <c:pt idx="4091">
                  <c:v>49.6</c:v>
                </c:pt>
                <c:pt idx="4092">
                  <c:v>49.6</c:v>
                </c:pt>
                <c:pt idx="4093">
                  <c:v>49.6</c:v>
                </c:pt>
                <c:pt idx="4094">
                  <c:v>49.6</c:v>
                </c:pt>
                <c:pt idx="4095">
                  <c:v>49.6</c:v>
                </c:pt>
                <c:pt idx="4096">
                  <c:v>49.6</c:v>
                </c:pt>
                <c:pt idx="4097">
                  <c:v>49.6</c:v>
                </c:pt>
                <c:pt idx="4098">
                  <c:v>49.6</c:v>
                </c:pt>
                <c:pt idx="4099">
                  <c:v>49.6</c:v>
                </c:pt>
                <c:pt idx="4100">
                  <c:v>49.6</c:v>
                </c:pt>
                <c:pt idx="4101">
                  <c:v>49.6</c:v>
                </c:pt>
                <c:pt idx="4102">
                  <c:v>49.6</c:v>
                </c:pt>
                <c:pt idx="4103">
                  <c:v>49.6</c:v>
                </c:pt>
                <c:pt idx="4104">
                  <c:v>49.6</c:v>
                </c:pt>
                <c:pt idx="4105">
                  <c:v>49.6</c:v>
                </c:pt>
                <c:pt idx="4106">
                  <c:v>49.6</c:v>
                </c:pt>
                <c:pt idx="4107">
                  <c:v>49.6</c:v>
                </c:pt>
                <c:pt idx="4108">
                  <c:v>49.6</c:v>
                </c:pt>
                <c:pt idx="4109">
                  <c:v>49.6</c:v>
                </c:pt>
                <c:pt idx="4110">
                  <c:v>49.6</c:v>
                </c:pt>
                <c:pt idx="4111">
                  <c:v>49.6</c:v>
                </c:pt>
                <c:pt idx="4112">
                  <c:v>49.6</c:v>
                </c:pt>
                <c:pt idx="4113">
                  <c:v>49.6</c:v>
                </c:pt>
                <c:pt idx="4114">
                  <c:v>49.6</c:v>
                </c:pt>
                <c:pt idx="4115">
                  <c:v>49.6</c:v>
                </c:pt>
                <c:pt idx="4116">
                  <c:v>49.6</c:v>
                </c:pt>
                <c:pt idx="4117">
                  <c:v>49.6</c:v>
                </c:pt>
                <c:pt idx="4118">
                  <c:v>49.6</c:v>
                </c:pt>
                <c:pt idx="4119">
                  <c:v>49.6</c:v>
                </c:pt>
                <c:pt idx="4120">
                  <c:v>49.59</c:v>
                </c:pt>
                <c:pt idx="4121">
                  <c:v>49.59</c:v>
                </c:pt>
                <c:pt idx="4122">
                  <c:v>49.59</c:v>
                </c:pt>
                <c:pt idx="4123">
                  <c:v>49.58</c:v>
                </c:pt>
                <c:pt idx="4124">
                  <c:v>49.57</c:v>
                </c:pt>
                <c:pt idx="4125">
                  <c:v>49.57</c:v>
                </c:pt>
                <c:pt idx="4126">
                  <c:v>49.56</c:v>
                </c:pt>
                <c:pt idx="4127">
                  <c:v>49.55</c:v>
                </c:pt>
                <c:pt idx="4128">
                  <c:v>49.54</c:v>
                </c:pt>
                <c:pt idx="4129">
                  <c:v>49.53</c:v>
                </c:pt>
                <c:pt idx="4130">
                  <c:v>49.52</c:v>
                </c:pt>
                <c:pt idx="4131">
                  <c:v>49.52</c:v>
                </c:pt>
                <c:pt idx="4132">
                  <c:v>49.51</c:v>
                </c:pt>
                <c:pt idx="4133">
                  <c:v>49.51</c:v>
                </c:pt>
                <c:pt idx="4134">
                  <c:v>49.51</c:v>
                </c:pt>
                <c:pt idx="4135">
                  <c:v>49.5</c:v>
                </c:pt>
                <c:pt idx="4136">
                  <c:v>49.5</c:v>
                </c:pt>
                <c:pt idx="4137">
                  <c:v>49.5</c:v>
                </c:pt>
                <c:pt idx="4138">
                  <c:v>49.5</c:v>
                </c:pt>
                <c:pt idx="4139">
                  <c:v>49.5</c:v>
                </c:pt>
                <c:pt idx="4140">
                  <c:v>49.5</c:v>
                </c:pt>
                <c:pt idx="4141">
                  <c:v>49.5</c:v>
                </c:pt>
                <c:pt idx="4142">
                  <c:v>49.49</c:v>
                </c:pt>
                <c:pt idx="4143">
                  <c:v>49.49</c:v>
                </c:pt>
                <c:pt idx="4144">
                  <c:v>49.49</c:v>
                </c:pt>
                <c:pt idx="4145">
                  <c:v>49.49</c:v>
                </c:pt>
                <c:pt idx="4146">
                  <c:v>49.49</c:v>
                </c:pt>
                <c:pt idx="4147">
                  <c:v>49.5</c:v>
                </c:pt>
                <c:pt idx="4148">
                  <c:v>49.51</c:v>
                </c:pt>
                <c:pt idx="4149">
                  <c:v>49.51</c:v>
                </c:pt>
                <c:pt idx="4150">
                  <c:v>49.52</c:v>
                </c:pt>
                <c:pt idx="4151">
                  <c:v>49.52</c:v>
                </c:pt>
                <c:pt idx="4152">
                  <c:v>49.52</c:v>
                </c:pt>
                <c:pt idx="4153">
                  <c:v>49.53</c:v>
                </c:pt>
                <c:pt idx="4154">
                  <c:v>49.54</c:v>
                </c:pt>
                <c:pt idx="4155">
                  <c:v>49.54</c:v>
                </c:pt>
                <c:pt idx="4156">
                  <c:v>49.55</c:v>
                </c:pt>
                <c:pt idx="4157">
                  <c:v>49.55</c:v>
                </c:pt>
                <c:pt idx="4158">
                  <c:v>49.55</c:v>
                </c:pt>
                <c:pt idx="4159">
                  <c:v>49.55</c:v>
                </c:pt>
                <c:pt idx="4160">
                  <c:v>49.56</c:v>
                </c:pt>
                <c:pt idx="4161">
                  <c:v>49.56</c:v>
                </c:pt>
                <c:pt idx="4162">
                  <c:v>49.56</c:v>
                </c:pt>
                <c:pt idx="4163">
                  <c:v>49.57</c:v>
                </c:pt>
                <c:pt idx="4164">
                  <c:v>49.57</c:v>
                </c:pt>
                <c:pt idx="4165">
                  <c:v>49.58</c:v>
                </c:pt>
                <c:pt idx="4166">
                  <c:v>49.59</c:v>
                </c:pt>
                <c:pt idx="4167">
                  <c:v>49.59</c:v>
                </c:pt>
                <c:pt idx="4168">
                  <c:v>49.59</c:v>
                </c:pt>
                <c:pt idx="4169">
                  <c:v>49.6</c:v>
                </c:pt>
                <c:pt idx="4170">
                  <c:v>49.6</c:v>
                </c:pt>
                <c:pt idx="4171">
                  <c:v>49.6</c:v>
                </c:pt>
                <c:pt idx="4172">
                  <c:v>49.6</c:v>
                </c:pt>
                <c:pt idx="4173">
                  <c:v>49.6</c:v>
                </c:pt>
                <c:pt idx="4174">
                  <c:v>49.6</c:v>
                </c:pt>
                <c:pt idx="4175">
                  <c:v>49.6</c:v>
                </c:pt>
                <c:pt idx="4176">
                  <c:v>49.6</c:v>
                </c:pt>
                <c:pt idx="4177">
                  <c:v>49.6</c:v>
                </c:pt>
                <c:pt idx="4178">
                  <c:v>49.6</c:v>
                </c:pt>
                <c:pt idx="4179">
                  <c:v>49.6</c:v>
                </c:pt>
                <c:pt idx="4180">
                  <c:v>49.6</c:v>
                </c:pt>
                <c:pt idx="4181">
                  <c:v>49.6</c:v>
                </c:pt>
                <c:pt idx="4182">
                  <c:v>49.6</c:v>
                </c:pt>
                <c:pt idx="4183">
                  <c:v>49.6</c:v>
                </c:pt>
                <c:pt idx="4184">
                  <c:v>49.6</c:v>
                </c:pt>
                <c:pt idx="4185">
                  <c:v>49.6</c:v>
                </c:pt>
                <c:pt idx="4186">
                  <c:v>49.6</c:v>
                </c:pt>
                <c:pt idx="4187">
                  <c:v>49.6</c:v>
                </c:pt>
                <c:pt idx="4188">
                  <c:v>49.6</c:v>
                </c:pt>
                <c:pt idx="4189">
                  <c:v>49.6</c:v>
                </c:pt>
                <c:pt idx="4190">
                  <c:v>49.6</c:v>
                </c:pt>
                <c:pt idx="4191">
                  <c:v>49.6</c:v>
                </c:pt>
                <c:pt idx="4192">
                  <c:v>49.6</c:v>
                </c:pt>
                <c:pt idx="4193">
                  <c:v>49.6</c:v>
                </c:pt>
                <c:pt idx="4194">
                  <c:v>49.6</c:v>
                </c:pt>
                <c:pt idx="4195">
                  <c:v>49.6</c:v>
                </c:pt>
                <c:pt idx="4196">
                  <c:v>49.6</c:v>
                </c:pt>
                <c:pt idx="4197">
                  <c:v>49.6</c:v>
                </c:pt>
                <c:pt idx="4198">
                  <c:v>49.6</c:v>
                </c:pt>
                <c:pt idx="4199">
                  <c:v>49.6</c:v>
                </c:pt>
                <c:pt idx="4200">
                  <c:v>49.6</c:v>
                </c:pt>
                <c:pt idx="4201">
                  <c:v>49.6</c:v>
                </c:pt>
                <c:pt idx="4202">
                  <c:v>49.6</c:v>
                </c:pt>
                <c:pt idx="4203">
                  <c:v>49.6</c:v>
                </c:pt>
                <c:pt idx="4204">
                  <c:v>49.6</c:v>
                </c:pt>
                <c:pt idx="4205">
                  <c:v>49.6</c:v>
                </c:pt>
                <c:pt idx="4206">
                  <c:v>49.6</c:v>
                </c:pt>
                <c:pt idx="4207">
                  <c:v>49.6</c:v>
                </c:pt>
                <c:pt idx="4208">
                  <c:v>49.6</c:v>
                </c:pt>
                <c:pt idx="4209">
                  <c:v>49.6</c:v>
                </c:pt>
                <c:pt idx="4210">
                  <c:v>49.6</c:v>
                </c:pt>
                <c:pt idx="4211">
                  <c:v>49.6</c:v>
                </c:pt>
                <c:pt idx="4212">
                  <c:v>49.6</c:v>
                </c:pt>
                <c:pt idx="4213">
                  <c:v>49.6</c:v>
                </c:pt>
                <c:pt idx="4214">
                  <c:v>49.6</c:v>
                </c:pt>
                <c:pt idx="4215">
                  <c:v>49.6</c:v>
                </c:pt>
                <c:pt idx="4216">
                  <c:v>49.6</c:v>
                </c:pt>
                <c:pt idx="4217">
                  <c:v>49.6</c:v>
                </c:pt>
                <c:pt idx="4218">
                  <c:v>49.6</c:v>
                </c:pt>
                <c:pt idx="4219">
                  <c:v>49.6</c:v>
                </c:pt>
                <c:pt idx="4220">
                  <c:v>49.6</c:v>
                </c:pt>
                <c:pt idx="4221">
                  <c:v>49.6</c:v>
                </c:pt>
                <c:pt idx="4222">
                  <c:v>49.6</c:v>
                </c:pt>
                <c:pt idx="4223">
                  <c:v>49.6</c:v>
                </c:pt>
                <c:pt idx="4224">
                  <c:v>49.6</c:v>
                </c:pt>
                <c:pt idx="4225">
                  <c:v>49.6</c:v>
                </c:pt>
                <c:pt idx="4226">
                  <c:v>49.6</c:v>
                </c:pt>
                <c:pt idx="4227">
                  <c:v>49.6</c:v>
                </c:pt>
                <c:pt idx="4228">
                  <c:v>49.6</c:v>
                </c:pt>
                <c:pt idx="4229">
                  <c:v>49.6</c:v>
                </c:pt>
                <c:pt idx="4230">
                  <c:v>49.6</c:v>
                </c:pt>
                <c:pt idx="4231">
                  <c:v>49.6</c:v>
                </c:pt>
                <c:pt idx="4232">
                  <c:v>49.6</c:v>
                </c:pt>
                <c:pt idx="4233">
                  <c:v>49.6</c:v>
                </c:pt>
                <c:pt idx="4234">
                  <c:v>49.6</c:v>
                </c:pt>
                <c:pt idx="4235">
                  <c:v>49.6</c:v>
                </c:pt>
                <c:pt idx="4236">
                  <c:v>49.6</c:v>
                </c:pt>
                <c:pt idx="4237">
                  <c:v>49.6</c:v>
                </c:pt>
                <c:pt idx="4238">
                  <c:v>49.6</c:v>
                </c:pt>
                <c:pt idx="4239">
                  <c:v>49.6</c:v>
                </c:pt>
                <c:pt idx="4240">
                  <c:v>49.6</c:v>
                </c:pt>
                <c:pt idx="4241">
                  <c:v>49.6</c:v>
                </c:pt>
                <c:pt idx="4242">
                  <c:v>49.6</c:v>
                </c:pt>
                <c:pt idx="4243">
                  <c:v>49.6</c:v>
                </c:pt>
                <c:pt idx="4244">
                  <c:v>49.6</c:v>
                </c:pt>
                <c:pt idx="4245">
                  <c:v>49.6</c:v>
                </c:pt>
                <c:pt idx="4246">
                  <c:v>49.6</c:v>
                </c:pt>
                <c:pt idx="4247">
                  <c:v>49.6</c:v>
                </c:pt>
                <c:pt idx="4248">
                  <c:v>49.6</c:v>
                </c:pt>
                <c:pt idx="4249">
                  <c:v>49.6</c:v>
                </c:pt>
                <c:pt idx="4250">
                  <c:v>49.6</c:v>
                </c:pt>
                <c:pt idx="4251">
                  <c:v>49.6</c:v>
                </c:pt>
                <c:pt idx="4252">
                  <c:v>49.6</c:v>
                </c:pt>
                <c:pt idx="4253">
                  <c:v>49.6</c:v>
                </c:pt>
                <c:pt idx="4254">
                  <c:v>49.59</c:v>
                </c:pt>
                <c:pt idx="4255">
                  <c:v>49.59</c:v>
                </c:pt>
                <c:pt idx="4256">
                  <c:v>49.59</c:v>
                </c:pt>
                <c:pt idx="4257">
                  <c:v>49.58</c:v>
                </c:pt>
                <c:pt idx="4258">
                  <c:v>49.58</c:v>
                </c:pt>
                <c:pt idx="4259">
                  <c:v>49.57</c:v>
                </c:pt>
                <c:pt idx="4260">
                  <c:v>49.57</c:v>
                </c:pt>
                <c:pt idx="4261">
                  <c:v>49.56</c:v>
                </c:pt>
                <c:pt idx="4262">
                  <c:v>49.55</c:v>
                </c:pt>
                <c:pt idx="4263">
                  <c:v>49.55</c:v>
                </c:pt>
                <c:pt idx="4264">
                  <c:v>49.54</c:v>
                </c:pt>
                <c:pt idx="4265">
                  <c:v>49.53</c:v>
                </c:pt>
                <c:pt idx="4266">
                  <c:v>49.52</c:v>
                </c:pt>
                <c:pt idx="4267">
                  <c:v>49.51</c:v>
                </c:pt>
                <c:pt idx="4268">
                  <c:v>49.5</c:v>
                </c:pt>
                <c:pt idx="4269">
                  <c:v>49.5</c:v>
                </c:pt>
                <c:pt idx="4270">
                  <c:v>49.5</c:v>
                </c:pt>
                <c:pt idx="4271">
                  <c:v>49.5</c:v>
                </c:pt>
                <c:pt idx="4272">
                  <c:v>49.49</c:v>
                </c:pt>
                <c:pt idx="4273">
                  <c:v>49.48</c:v>
                </c:pt>
                <c:pt idx="4274">
                  <c:v>49.46</c:v>
                </c:pt>
                <c:pt idx="4275">
                  <c:v>49.45</c:v>
                </c:pt>
                <c:pt idx="4276">
                  <c:v>49.44</c:v>
                </c:pt>
                <c:pt idx="4277">
                  <c:v>49.43</c:v>
                </c:pt>
                <c:pt idx="4278">
                  <c:v>49.43</c:v>
                </c:pt>
                <c:pt idx="4279">
                  <c:v>49.43</c:v>
                </c:pt>
                <c:pt idx="4280">
                  <c:v>49.42</c:v>
                </c:pt>
                <c:pt idx="4281">
                  <c:v>49.42</c:v>
                </c:pt>
                <c:pt idx="4282">
                  <c:v>49.41</c:v>
                </c:pt>
                <c:pt idx="4283">
                  <c:v>49.41</c:v>
                </c:pt>
                <c:pt idx="4284">
                  <c:v>49.41</c:v>
                </c:pt>
                <c:pt idx="4285">
                  <c:v>49.4</c:v>
                </c:pt>
                <c:pt idx="4286">
                  <c:v>49.4</c:v>
                </c:pt>
                <c:pt idx="4287">
                  <c:v>49.39</c:v>
                </c:pt>
                <c:pt idx="4288">
                  <c:v>49.39</c:v>
                </c:pt>
                <c:pt idx="4289">
                  <c:v>49.39</c:v>
                </c:pt>
                <c:pt idx="4290">
                  <c:v>49.39</c:v>
                </c:pt>
                <c:pt idx="4291">
                  <c:v>49.39</c:v>
                </c:pt>
                <c:pt idx="4292">
                  <c:v>49.39</c:v>
                </c:pt>
                <c:pt idx="4293">
                  <c:v>49.39</c:v>
                </c:pt>
                <c:pt idx="4294">
                  <c:v>49.4</c:v>
                </c:pt>
                <c:pt idx="4295">
                  <c:v>49.4</c:v>
                </c:pt>
                <c:pt idx="4296">
                  <c:v>49.4</c:v>
                </c:pt>
                <c:pt idx="4297">
                  <c:v>49.4</c:v>
                </c:pt>
                <c:pt idx="4298">
                  <c:v>49.4</c:v>
                </c:pt>
                <c:pt idx="4299">
                  <c:v>49.4</c:v>
                </c:pt>
                <c:pt idx="4300">
                  <c:v>49.41</c:v>
                </c:pt>
                <c:pt idx="4301">
                  <c:v>49.41</c:v>
                </c:pt>
                <c:pt idx="4302">
                  <c:v>49.42</c:v>
                </c:pt>
                <c:pt idx="4303">
                  <c:v>49.42</c:v>
                </c:pt>
                <c:pt idx="4304">
                  <c:v>49.42</c:v>
                </c:pt>
                <c:pt idx="4305">
                  <c:v>49.43</c:v>
                </c:pt>
                <c:pt idx="4306">
                  <c:v>49.43</c:v>
                </c:pt>
                <c:pt idx="4307">
                  <c:v>49.44</c:v>
                </c:pt>
                <c:pt idx="4308">
                  <c:v>49.44</c:v>
                </c:pt>
                <c:pt idx="4309">
                  <c:v>49.45</c:v>
                </c:pt>
                <c:pt idx="4310">
                  <c:v>49.46</c:v>
                </c:pt>
                <c:pt idx="4311">
                  <c:v>49.47</c:v>
                </c:pt>
                <c:pt idx="4312">
                  <c:v>49.48</c:v>
                </c:pt>
                <c:pt idx="4313">
                  <c:v>49.49</c:v>
                </c:pt>
                <c:pt idx="4314">
                  <c:v>49.5</c:v>
                </c:pt>
                <c:pt idx="4315">
                  <c:v>49.52</c:v>
                </c:pt>
                <c:pt idx="4316">
                  <c:v>49.54</c:v>
                </c:pt>
                <c:pt idx="4317">
                  <c:v>49.55</c:v>
                </c:pt>
                <c:pt idx="4318">
                  <c:v>49.57</c:v>
                </c:pt>
                <c:pt idx="4319">
                  <c:v>49.57</c:v>
                </c:pt>
                <c:pt idx="4320">
                  <c:v>49.58</c:v>
                </c:pt>
                <c:pt idx="4321">
                  <c:v>49.59</c:v>
                </c:pt>
                <c:pt idx="4322">
                  <c:v>49.59</c:v>
                </c:pt>
                <c:pt idx="4323">
                  <c:v>49.59</c:v>
                </c:pt>
                <c:pt idx="4324">
                  <c:v>49.6</c:v>
                </c:pt>
                <c:pt idx="4325">
                  <c:v>49.6</c:v>
                </c:pt>
                <c:pt idx="4326">
                  <c:v>49.6</c:v>
                </c:pt>
                <c:pt idx="4327">
                  <c:v>49.6</c:v>
                </c:pt>
                <c:pt idx="4328">
                  <c:v>49.6</c:v>
                </c:pt>
                <c:pt idx="4329">
                  <c:v>49.6</c:v>
                </c:pt>
                <c:pt idx="4330">
                  <c:v>49.6</c:v>
                </c:pt>
                <c:pt idx="4331">
                  <c:v>49.6</c:v>
                </c:pt>
                <c:pt idx="4332">
                  <c:v>49.6</c:v>
                </c:pt>
                <c:pt idx="4333">
                  <c:v>49.6</c:v>
                </c:pt>
                <c:pt idx="4334">
                  <c:v>49.6</c:v>
                </c:pt>
                <c:pt idx="4335">
                  <c:v>49.6</c:v>
                </c:pt>
                <c:pt idx="4336">
                  <c:v>49.6</c:v>
                </c:pt>
                <c:pt idx="4337">
                  <c:v>49.6</c:v>
                </c:pt>
                <c:pt idx="4338">
                  <c:v>49.6</c:v>
                </c:pt>
                <c:pt idx="4339">
                  <c:v>49.6</c:v>
                </c:pt>
                <c:pt idx="4340">
                  <c:v>49.6</c:v>
                </c:pt>
                <c:pt idx="4341">
                  <c:v>49.6</c:v>
                </c:pt>
                <c:pt idx="4342">
                  <c:v>49.6</c:v>
                </c:pt>
                <c:pt idx="4343">
                  <c:v>49.6</c:v>
                </c:pt>
                <c:pt idx="4344">
                  <c:v>49.6</c:v>
                </c:pt>
                <c:pt idx="4345">
                  <c:v>49.6</c:v>
                </c:pt>
                <c:pt idx="4346">
                  <c:v>49.61</c:v>
                </c:pt>
                <c:pt idx="4347">
                  <c:v>49.62</c:v>
                </c:pt>
                <c:pt idx="4348">
                  <c:v>49.63</c:v>
                </c:pt>
                <c:pt idx="4349">
                  <c:v>49.63</c:v>
                </c:pt>
                <c:pt idx="4350">
                  <c:v>49.64</c:v>
                </c:pt>
                <c:pt idx="4351">
                  <c:v>49.65</c:v>
                </c:pt>
                <c:pt idx="4352">
                  <c:v>49.66</c:v>
                </c:pt>
                <c:pt idx="4353">
                  <c:v>49.66</c:v>
                </c:pt>
                <c:pt idx="4354">
                  <c:v>49.67</c:v>
                </c:pt>
                <c:pt idx="4355">
                  <c:v>49.68</c:v>
                </c:pt>
                <c:pt idx="4356">
                  <c:v>49.69</c:v>
                </c:pt>
                <c:pt idx="4357">
                  <c:v>49.7</c:v>
                </c:pt>
                <c:pt idx="4358">
                  <c:v>49.71</c:v>
                </c:pt>
                <c:pt idx="4359">
                  <c:v>49.71</c:v>
                </c:pt>
                <c:pt idx="4360">
                  <c:v>49.72</c:v>
                </c:pt>
                <c:pt idx="4361">
                  <c:v>49.72</c:v>
                </c:pt>
                <c:pt idx="4362">
                  <c:v>49.72</c:v>
                </c:pt>
                <c:pt idx="4363">
                  <c:v>49.73</c:v>
                </c:pt>
                <c:pt idx="4364">
                  <c:v>49.73</c:v>
                </c:pt>
                <c:pt idx="4365">
                  <c:v>49.73</c:v>
                </c:pt>
                <c:pt idx="4366">
                  <c:v>49.73</c:v>
                </c:pt>
                <c:pt idx="4367">
                  <c:v>49.73</c:v>
                </c:pt>
                <c:pt idx="4368">
                  <c:v>49.73</c:v>
                </c:pt>
                <c:pt idx="4369">
                  <c:v>49.73</c:v>
                </c:pt>
                <c:pt idx="4370">
                  <c:v>49.73</c:v>
                </c:pt>
                <c:pt idx="4371">
                  <c:v>49.74</c:v>
                </c:pt>
                <c:pt idx="4372">
                  <c:v>49.74</c:v>
                </c:pt>
                <c:pt idx="4373">
                  <c:v>49.74</c:v>
                </c:pt>
                <c:pt idx="4374">
                  <c:v>49.74</c:v>
                </c:pt>
                <c:pt idx="4375">
                  <c:v>49.75</c:v>
                </c:pt>
                <c:pt idx="4376">
                  <c:v>49.75</c:v>
                </c:pt>
                <c:pt idx="4377">
                  <c:v>49.75</c:v>
                </c:pt>
                <c:pt idx="4378">
                  <c:v>49.75</c:v>
                </c:pt>
                <c:pt idx="4379">
                  <c:v>49.75</c:v>
                </c:pt>
                <c:pt idx="4380">
                  <c:v>49.75</c:v>
                </c:pt>
                <c:pt idx="4381">
                  <c:v>49.75</c:v>
                </c:pt>
                <c:pt idx="4382">
                  <c:v>49.76</c:v>
                </c:pt>
                <c:pt idx="4383">
                  <c:v>49.76</c:v>
                </c:pt>
                <c:pt idx="4384">
                  <c:v>49.76</c:v>
                </c:pt>
                <c:pt idx="4385">
                  <c:v>49.76</c:v>
                </c:pt>
                <c:pt idx="4386">
                  <c:v>49.76</c:v>
                </c:pt>
                <c:pt idx="4387">
                  <c:v>49.77</c:v>
                </c:pt>
                <c:pt idx="4388">
                  <c:v>49.77</c:v>
                </c:pt>
                <c:pt idx="4389">
                  <c:v>49.78</c:v>
                </c:pt>
                <c:pt idx="4390">
                  <c:v>49.79</c:v>
                </c:pt>
                <c:pt idx="4391">
                  <c:v>49.8</c:v>
                </c:pt>
                <c:pt idx="4392">
                  <c:v>49.81</c:v>
                </c:pt>
                <c:pt idx="4393">
                  <c:v>49.81</c:v>
                </c:pt>
                <c:pt idx="4394">
                  <c:v>49.82</c:v>
                </c:pt>
                <c:pt idx="4395">
                  <c:v>49.82</c:v>
                </c:pt>
                <c:pt idx="4396">
                  <c:v>49.82</c:v>
                </c:pt>
                <c:pt idx="4397">
                  <c:v>49.82</c:v>
                </c:pt>
                <c:pt idx="4398">
                  <c:v>49.82</c:v>
                </c:pt>
                <c:pt idx="4399">
                  <c:v>49.82</c:v>
                </c:pt>
                <c:pt idx="4400">
                  <c:v>49.82</c:v>
                </c:pt>
                <c:pt idx="4401">
                  <c:v>49.83</c:v>
                </c:pt>
                <c:pt idx="4402">
                  <c:v>49.83</c:v>
                </c:pt>
                <c:pt idx="4403">
                  <c:v>49.83</c:v>
                </c:pt>
                <c:pt idx="4404">
                  <c:v>49.83</c:v>
                </c:pt>
                <c:pt idx="4405">
                  <c:v>49.83</c:v>
                </c:pt>
                <c:pt idx="4406">
                  <c:v>49.84</c:v>
                </c:pt>
                <c:pt idx="4407">
                  <c:v>49.84</c:v>
                </c:pt>
                <c:pt idx="4408">
                  <c:v>49.84</c:v>
                </c:pt>
                <c:pt idx="4409">
                  <c:v>49.84</c:v>
                </c:pt>
                <c:pt idx="4410">
                  <c:v>49.84</c:v>
                </c:pt>
                <c:pt idx="4411">
                  <c:v>49.84</c:v>
                </c:pt>
                <c:pt idx="4412">
                  <c:v>49.84</c:v>
                </c:pt>
                <c:pt idx="4413">
                  <c:v>49.84</c:v>
                </c:pt>
                <c:pt idx="4414">
                  <c:v>49.85</c:v>
                </c:pt>
                <c:pt idx="4415">
                  <c:v>49.85</c:v>
                </c:pt>
                <c:pt idx="4416">
                  <c:v>49.85</c:v>
                </c:pt>
                <c:pt idx="4417">
                  <c:v>49.86</c:v>
                </c:pt>
                <c:pt idx="4418">
                  <c:v>49.86</c:v>
                </c:pt>
                <c:pt idx="4419">
                  <c:v>49.86</c:v>
                </c:pt>
                <c:pt idx="4420">
                  <c:v>49.86</c:v>
                </c:pt>
                <c:pt idx="4421">
                  <c:v>49.86</c:v>
                </c:pt>
                <c:pt idx="4422">
                  <c:v>49.86</c:v>
                </c:pt>
                <c:pt idx="4423">
                  <c:v>49.87</c:v>
                </c:pt>
                <c:pt idx="4424">
                  <c:v>49.87</c:v>
                </c:pt>
                <c:pt idx="4425">
                  <c:v>49.87</c:v>
                </c:pt>
                <c:pt idx="4426">
                  <c:v>49.87</c:v>
                </c:pt>
                <c:pt idx="4427">
                  <c:v>49.87</c:v>
                </c:pt>
                <c:pt idx="4428">
                  <c:v>49.87</c:v>
                </c:pt>
                <c:pt idx="4429">
                  <c:v>49.87</c:v>
                </c:pt>
                <c:pt idx="4430">
                  <c:v>49.87</c:v>
                </c:pt>
                <c:pt idx="4431">
                  <c:v>49.87</c:v>
                </c:pt>
                <c:pt idx="4432">
                  <c:v>49.87</c:v>
                </c:pt>
                <c:pt idx="4433">
                  <c:v>49.88</c:v>
                </c:pt>
                <c:pt idx="4434">
                  <c:v>49.89</c:v>
                </c:pt>
                <c:pt idx="4435">
                  <c:v>49.89</c:v>
                </c:pt>
                <c:pt idx="4436">
                  <c:v>49.9</c:v>
                </c:pt>
                <c:pt idx="4437">
                  <c:v>49.9</c:v>
                </c:pt>
                <c:pt idx="4438">
                  <c:v>49.91</c:v>
                </c:pt>
                <c:pt idx="4439">
                  <c:v>49.91</c:v>
                </c:pt>
                <c:pt idx="4440">
                  <c:v>49.9</c:v>
                </c:pt>
                <c:pt idx="4441">
                  <c:v>49.91</c:v>
                </c:pt>
                <c:pt idx="4442">
                  <c:v>49.91</c:v>
                </c:pt>
                <c:pt idx="4443">
                  <c:v>49.91</c:v>
                </c:pt>
                <c:pt idx="4444">
                  <c:v>49.92</c:v>
                </c:pt>
                <c:pt idx="4445">
                  <c:v>49.92</c:v>
                </c:pt>
                <c:pt idx="4446">
                  <c:v>49.93</c:v>
                </c:pt>
                <c:pt idx="4447">
                  <c:v>49.92</c:v>
                </c:pt>
                <c:pt idx="4448">
                  <c:v>49.92</c:v>
                </c:pt>
                <c:pt idx="4449">
                  <c:v>49.92</c:v>
                </c:pt>
                <c:pt idx="4450">
                  <c:v>49.92</c:v>
                </c:pt>
                <c:pt idx="4451">
                  <c:v>49.92</c:v>
                </c:pt>
                <c:pt idx="4452">
                  <c:v>49.92</c:v>
                </c:pt>
                <c:pt idx="4453">
                  <c:v>49.92</c:v>
                </c:pt>
                <c:pt idx="4454">
                  <c:v>49.91</c:v>
                </c:pt>
                <c:pt idx="4455">
                  <c:v>49.91</c:v>
                </c:pt>
                <c:pt idx="4456">
                  <c:v>49.92</c:v>
                </c:pt>
                <c:pt idx="4457">
                  <c:v>49.92</c:v>
                </c:pt>
                <c:pt idx="4458">
                  <c:v>49.92</c:v>
                </c:pt>
                <c:pt idx="4459">
                  <c:v>49.93</c:v>
                </c:pt>
                <c:pt idx="4460">
                  <c:v>49.94</c:v>
                </c:pt>
                <c:pt idx="4461">
                  <c:v>49.94</c:v>
                </c:pt>
                <c:pt idx="4462">
                  <c:v>49.95</c:v>
                </c:pt>
                <c:pt idx="4463">
                  <c:v>49.95</c:v>
                </c:pt>
                <c:pt idx="4464">
                  <c:v>49.95</c:v>
                </c:pt>
                <c:pt idx="4465">
                  <c:v>49.95</c:v>
                </c:pt>
                <c:pt idx="4466">
                  <c:v>49.96</c:v>
                </c:pt>
                <c:pt idx="4467">
                  <c:v>49.96</c:v>
                </c:pt>
                <c:pt idx="4468">
                  <c:v>49.97</c:v>
                </c:pt>
                <c:pt idx="4469">
                  <c:v>49.97</c:v>
                </c:pt>
                <c:pt idx="4470">
                  <c:v>49.98</c:v>
                </c:pt>
                <c:pt idx="4471">
                  <c:v>49.98</c:v>
                </c:pt>
                <c:pt idx="4472">
                  <c:v>49.99</c:v>
                </c:pt>
                <c:pt idx="4473">
                  <c:v>49.99</c:v>
                </c:pt>
                <c:pt idx="4474">
                  <c:v>50</c:v>
                </c:pt>
                <c:pt idx="4475">
                  <c:v>50</c:v>
                </c:pt>
                <c:pt idx="4476">
                  <c:v>50</c:v>
                </c:pt>
                <c:pt idx="4477">
                  <c:v>50</c:v>
                </c:pt>
                <c:pt idx="4478">
                  <c:v>50</c:v>
                </c:pt>
                <c:pt idx="4479">
                  <c:v>50</c:v>
                </c:pt>
                <c:pt idx="4480">
                  <c:v>50</c:v>
                </c:pt>
                <c:pt idx="4481">
                  <c:v>50</c:v>
                </c:pt>
                <c:pt idx="4482">
                  <c:v>50</c:v>
                </c:pt>
                <c:pt idx="4483">
                  <c:v>50</c:v>
                </c:pt>
                <c:pt idx="4484">
                  <c:v>50</c:v>
                </c:pt>
                <c:pt idx="4485">
                  <c:v>50</c:v>
                </c:pt>
                <c:pt idx="4486">
                  <c:v>50</c:v>
                </c:pt>
                <c:pt idx="4487">
                  <c:v>50</c:v>
                </c:pt>
                <c:pt idx="4488">
                  <c:v>50</c:v>
                </c:pt>
                <c:pt idx="4489">
                  <c:v>50</c:v>
                </c:pt>
                <c:pt idx="4490">
                  <c:v>50</c:v>
                </c:pt>
                <c:pt idx="4491">
                  <c:v>50</c:v>
                </c:pt>
                <c:pt idx="4492">
                  <c:v>50</c:v>
                </c:pt>
                <c:pt idx="4493">
                  <c:v>50</c:v>
                </c:pt>
                <c:pt idx="4494">
                  <c:v>50</c:v>
                </c:pt>
                <c:pt idx="4495">
                  <c:v>50</c:v>
                </c:pt>
                <c:pt idx="4496">
                  <c:v>50</c:v>
                </c:pt>
                <c:pt idx="4497">
                  <c:v>50</c:v>
                </c:pt>
                <c:pt idx="4498">
                  <c:v>50</c:v>
                </c:pt>
                <c:pt idx="4499">
                  <c:v>50</c:v>
                </c:pt>
                <c:pt idx="4500">
                  <c:v>50</c:v>
                </c:pt>
                <c:pt idx="4501">
                  <c:v>50</c:v>
                </c:pt>
                <c:pt idx="4502">
                  <c:v>50</c:v>
                </c:pt>
                <c:pt idx="4503">
                  <c:v>50</c:v>
                </c:pt>
                <c:pt idx="4504">
                  <c:v>50</c:v>
                </c:pt>
                <c:pt idx="4505">
                  <c:v>50</c:v>
                </c:pt>
                <c:pt idx="4506">
                  <c:v>50</c:v>
                </c:pt>
                <c:pt idx="4507">
                  <c:v>50</c:v>
                </c:pt>
                <c:pt idx="4508">
                  <c:v>50</c:v>
                </c:pt>
                <c:pt idx="4509">
                  <c:v>50</c:v>
                </c:pt>
                <c:pt idx="4510">
                  <c:v>50</c:v>
                </c:pt>
                <c:pt idx="4511">
                  <c:v>50</c:v>
                </c:pt>
                <c:pt idx="4512">
                  <c:v>50</c:v>
                </c:pt>
                <c:pt idx="4513">
                  <c:v>50</c:v>
                </c:pt>
                <c:pt idx="4514">
                  <c:v>50</c:v>
                </c:pt>
                <c:pt idx="4515">
                  <c:v>50</c:v>
                </c:pt>
                <c:pt idx="4516">
                  <c:v>50</c:v>
                </c:pt>
                <c:pt idx="4517">
                  <c:v>50</c:v>
                </c:pt>
                <c:pt idx="4518">
                  <c:v>50</c:v>
                </c:pt>
                <c:pt idx="4519">
                  <c:v>50</c:v>
                </c:pt>
                <c:pt idx="4520">
                  <c:v>50</c:v>
                </c:pt>
                <c:pt idx="4521">
                  <c:v>50</c:v>
                </c:pt>
                <c:pt idx="4522">
                  <c:v>50</c:v>
                </c:pt>
                <c:pt idx="4523">
                  <c:v>50</c:v>
                </c:pt>
                <c:pt idx="4524">
                  <c:v>50</c:v>
                </c:pt>
                <c:pt idx="4525">
                  <c:v>50</c:v>
                </c:pt>
                <c:pt idx="4526">
                  <c:v>50</c:v>
                </c:pt>
                <c:pt idx="4527">
                  <c:v>50</c:v>
                </c:pt>
                <c:pt idx="4528">
                  <c:v>50</c:v>
                </c:pt>
                <c:pt idx="4529">
                  <c:v>50</c:v>
                </c:pt>
                <c:pt idx="4530">
                  <c:v>50</c:v>
                </c:pt>
                <c:pt idx="4531">
                  <c:v>50</c:v>
                </c:pt>
                <c:pt idx="4532">
                  <c:v>50</c:v>
                </c:pt>
                <c:pt idx="4533">
                  <c:v>49.99</c:v>
                </c:pt>
                <c:pt idx="4534">
                  <c:v>49.99</c:v>
                </c:pt>
                <c:pt idx="4535">
                  <c:v>49.99</c:v>
                </c:pt>
                <c:pt idx="4536">
                  <c:v>49.98</c:v>
                </c:pt>
                <c:pt idx="4537">
                  <c:v>49.97</c:v>
                </c:pt>
                <c:pt idx="4538">
                  <c:v>49.97</c:v>
                </c:pt>
                <c:pt idx="4539">
                  <c:v>49.96</c:v>
                </c:pt>
                <c:pt idx="4540">
                  <c:v>49.95</c:v>
                </c:pt>
                <c:pt idx="4541">
                  <c:v>49.94</c:v>
                </c:pt>
                <c:pt idx="4542">
                  <c:v>49.94</c:v>
                </c:pt>
                <c:pt idx="4543">
                  <c:v>49.93</c:v>
                </c:pt>
                <c:pt idx="4544">
                  <c:v>49.92</c:v>
                </c:pt>
                <c:pt idx="4545">
                  <c:v>49.92</c:v>
                </c:pt>
                <c:pt idx="4546">
                  <c:v>49.91</c:v>
                </c:pt>
                <c:pt idx="4547">
                  <c:v>49.9</c:v>
                </c:pt>
                <c:pt idx="4548">
                  <c:v>49.89</c:v>
                </c:pt>
                <c:pt idx="4549">
                  <c:v>49.89</c:v>
                </c:pt>
                <c:pt idx="4550">
                  <c:v>49.88</c:v>
                </c:pt>
                <c:pt idx="4551">
                  <c:v>49.87</c:v>
                </c:pt>
                <c:pt idx="4552">
                  <c:v>49.87</c:v>
                </c:pt>
                <c:pt idx="4553">
                  <c:v>49.87</c:v>
                </c:pt>
                <c:pt idx="4554">
                  <c:v>49.86</c:v>
                </c:pt>
                <c:pt idx="4555">
                  <c:v>49.85</c:v>
                </c:pt>
                <c:pt idx="4556">
                  <c:v>49.85</c:v>
                </c:pt>
                <c:pt idx="4557">
                  <c:v>49.84</c:v>
                </c:pt>
                <c:pt idx="4558">
                  <c:v>49.84</c:v>
                </c:pt>
                <c:pt idx="4559">
                  <c:v>49.83</c:v>
                </c:pt>
                <c:pt idx="4560">
                  <c:v>49.83</c:v>
                </c:pt>
                <c:pt idx="4561">
                  <c:v>49.82</c:v>
                </c:pt>
                <c:pt idx="4562">
                  <c:v>49.81</c:v>
                </c:pt>
                <c:pt idx="4563">
                  <c:v>49.81</c:v>
                </c:pt>
                <c:pt idx="4564">
                  <c:v>49.8</c:v>
                </c:pt>
                <c:pt idx="4565">
                  <c:v>49.8</c:v>
                </c:pt>
                <c:pt idx="4566">
                  <c:v>49.8</c:v>
                </c:pt>
                <c:pt idx="4567">
                  <c:v>49.8</c:v>
                </c:pt>
                <c:pt idx="4568">
                  <c:v>49.8</c:v>
                </c:pt>
                <c:pt idx="4569">
                  <c:v>49.8</c:v>
                </c:pt>
                <c:pt idx="4570">
                  <c:v>49.8</c:v>
                </c:pt>
                <c:pt idx="4571">
                  <c:v>49.8</c:v>
                </c:pt>
                <c:pt idx="4572">
                  <c:v>49.8</c:v>
                </c:pt>
                <c:pt idx="4573">
                  <c:v>49.81</c:v>
                </c:pt>
                <c:pt idx="4574">
                  <c:v>49.81</c:v>
                </c:pt>
                <c:pt idx="4575">
                  <c:v>49.81</c:v>
                </c:pt>
                <c:pt idx="4576">
                  <c:v>49.82</c:v>
                </c:pt>
                <c:pt idx="4577">
                  <c:v>49.82</c:v>
                </c:pt>
                <c:pt idx="4578">
                  <c:v>49.83</c:v>
                </c:pt>
                <c:pt idx="4579">
                  <c:v>49.84</c:v>
                </c:pt>
                <c:pt idx="4580">
                  <c:v>49.84</c:v>
                </c:pt>
                <c:pt idx="4581">
                  <c:v>49.84</c:v>
                </c:pt>
                <c:pt idx="4582">
                  <c:v>49.85</c:v>
                </c:pt>
                <c:pt idx="4583">
                  <c:v>49.85</c:v>
                </c:pt>
                <c:pt idx="4584">
                  <c:v>49.86</c:v>
                </c:pt>
                <c:pt idx="4585">
                  <c:v>49.86</c:v>
                </c:pt>
                <c:pt idx="4586">
                  <c:v>49.86</c:v>
                </c:pt>
                <c:pt idx="4587">
                  <c:v>49.87</c:v>
                </c:pt>
                <c:pt idx="4588">
                  <c:v>49.87</c:v>
                </c:pt>
                <c:pt idx="4589">
                  <c:v>49.88</c:v>
                </c:pt>
                <c:pt idx="4590">
                  <c:v>49.89</c:v>
                </c:pt>
                <c:pt idx="4591">
                  <c:v>49.89</c:v>
                </c:pt>
                <c:pt idx="4592">
                  <c:v>49.9</c:v>
                </c:pt>
                <c:pt idx="4593">
                  <c:v>49.91</c:v>
                </c:pt>
                <c:pt idx="4594">
                  <c:v>49.92</c:v>
                </c:pt>
                <c:pt idx="4595">
                  <c:v>49.92</c:v>
                </c:pt>
                <c:pt idx="4596">
                  <c:v>49.94</c:v>
                </c:pt>
                <c:pt idx="4597">
                  <c:v>49.95</c:v>
                </c:pt>
                <c:pt idx="4598">
                  <c:v>49.95</c:v>
                </c:pt>
                <c:pt idx="4599">
                  <c:v>49.96</c:v>
                </c:pt>
                <c:pt idx="4600">
                  <c:v>49.97</c:v>
                </c:pt>
                <c:pt idx="4601">
                  <c:v>49.97</c:v>
                </c:pt>
                <c:pt idx="4602">
                  <c:v>49.98</c:v>
                </c:pt>
                <c:pt idx="4603">
                  <c:v>49.98</c:v>
                </c:pt>
                <c:pt idx="4604">
                  <c:v>49.99</c:v>
                </c:pt>
                <c:pt idx="4605">
                  <c:v>49.99</c:v>
                </c:pt>
                <c:pt idx="4606">
                  <c:v>49.99</c:v>
                </c:pt>
                <c:pt idx="4607">
                  <c:v>50</c:v>
                </c:pt>
                <c:pt idx="4608">
                  <c:v>50</c:v>
                </c:pt>
                <c:pt idx="4609">
                  <c:v>50</c:v>
                </c:pt>
                <c:pt idx="4610">
                  <c:v>50</c:v>
                </c:pt>
                <c:pt idx="4611">
                  <c:v>50</c:v>
                </c:pt>
                <c:pt idx="4612">
                  <c:v>50</c:v>
                </c:pt>
                <c:pt idx="4613">
                  <c:v>50</c:v>
                </c:pt>
                <c:pt idx="4614">
                  <c:v>50</c:v>
                </c:pt>
                <c:pt idx="4615">
                  <c:v>50</c:v>
                </c:pt>
                <c:pt idx="4616">
                  <c:v>50</c:v>
                </c:pt>
                <c:pt idx="4617">
                  <c:v>50</c:v>
                </c:pt>
                <c:pt idx="4618">
                  <c:v>50</c:v>
                </c:pt>
                <c:pt idx="4619">
                  <c:v>50</c:v>
                </c:pt>
                <c:pt idx="4620">
                  <c:v>50</c:v>
                </c:pt>
                <c:pt idx="4621">
                  <c:v>50</c:v>
                </c:pt>
                <c:pt idx="4622">
                  <c:v>50</c:v>
                </c:pt>
                <c:pt idx="4623">
                  <c:v>50</c:v>
                </c:pt>
                <c:pt idx="4624">
                  <c:v>50</c:v>
                </c:pt>
                <c:pt idx="4625">
                  <c:v>50</c:v>
                </c:pt>
                <c:pt idx="4626">
                  <c:v>50</c:v>
                </c:pt>
                <c:pt idx="4627">
                  <c:v>50</c:v>
                </c:pt>
                <c:pt idx="4628">
                  <c:v>50</c:v>
                </c:pt>
                <c:pt idx="4629">
                  <c:v>50</c:v>
                </c:pt>
                <c:pt idx="4630">
                  <c:v>50</c:v>
                </c:pt>
                <c:pt idx="4631">
                  <c:v>50</c:v>
                </c:pt>
                <c:pt idx="4632">
                  <c:v>50</c:v>
                </c:pt>
                <c:pt idx="4633">
                  <c:v>50</c:v>
                </c:pt>
                <c:pt idx="4634">
                  <c:v>50</c:v>
                </c:pt>
                <c:pt idx="4635">
                  <c:v>50</c:v>
                </c:pt>
                <c:pt idx="4636">
                  <c:v>50</c:v>
                </c:pt>
                <c:pt idx="4637">
                  <c:v>50</c:v>
                </c:pt>
                <c:pt idx="4638">
                  <c:v>50</c:v>
                </c:pt>
                <c:pt idx="4639">
                  <c:v>50</c:v>
                </c:pt>
                <c:pt idx="4640">
                  <c:v>50</c:v>
                </c:pt>
                <c:pt idx="4641">
                  <c:v>50</c:v>
                </c:pt>
                <c:pt idx="4642">
                  <c:v>50</c:v>
                </c:pt>
                <c:pt idx="4643">
                  <c:v>50</c:v>
                </c:pt>
                <c:pt idx="4644">
                  <c:v>50</c:v>
                </c:pt>
                <c:pt idx="4645">
                  <c:v>50</c:v>
                </c:pt>
                <c:pt idx="4646">
                  <c:v>50</c:v>
                </c:pt>
                <c:pt idx="4647">
                  <c:v>50</c:v>
                </c:pt>
                <c:pt idx="4648">
                  <c:v>50</c:v>
                </c:pt>
                <c:pt idx="4649">
                  <c:v>50</c:v>
                </c:pt>
                <c:pt idx="4650">
                  <c:v>50</c:v>
                </c:pt>
                <c:pt idx="4651">
                  <c:v>50</c:v>
                </c:pt>
                <c:pt idx="4652">
                  <c:v>50</c:v>
                </c:pt>
                <c:pt idx="4653">
                  <c:v>50</c:v>
                </c:pt>
                <c:pt idx="4654">
                  <c:v>50</c:v>
                </c:pt>
                <c:pt idx="4655">
                  <c:v>50</c:v>
                </c:pt>
                <c:pt idx="4656">
                  <c:v>50</c:v>
                </c:pt>
                <c:pt idx="4657">
                  <c:v>50</c:v>
                </c:pt>
                <c:pt idx="4658">
                  <c:v>50</c:v>
                </c:pt>
                <c:pt idx="4659">
                  <c:v>50</c:v>
                </c:pt>
                <c:pt idx="4660">
                  <c:v>50</c:v>
                </c:pt>
                <c:pt idx="4661">
                  <c:v>50</c:v>
                </c:pt>
                <c:pt idx="4662">
                  <c:v>50</c:v>
                </c:pt>
                <c:pt idx="4663">
                  <c:v>50</c:v>
                </c:pt>
                <c:pt idx="4664">
                  <c:v>50</c:v>
                </c:pt>
                <c:pt idx="4665">
                  <c:v>50</c:v>
                </c:pt>
                <c:pt idx="4666">
                  <c:v>50</c:v>
                </c:pt>
                <c:pt idx="4667">
                  <c:v>50</c:v>
                </c:pt>
                <c:pt idx="4668">
                  <c:v>50</c:v>
                </c:pt>
                <c:pt idx="4669">
                  <c:v>50</c:v>
                </c:pt>
                <c:pt idx="4670">
                  <c:v>50</c:v>
                </c:pt>
                <c:pt idx="4671">
                  <c:v>50</c:v>
                </c:pt>
                <c:pt idx="4672">
                  <c:v>50</c:v>
                </c:pt>
                <c:pt idx="4673">
                  <c:v>50</c:v>
                </c:pt>
                <c:pt idx="4674">
                  <c:v>50</c:v>
                </c:pt>
                <c:pt idx="4675">
                  <c:v>50</c:v>
                </c:pt>
                <c:pt idx="4676">
                  <c:v>50</c:v>
                </c:pt>
                <c:pt idx="4677">
                  <c:v>50</c:v>
                </c:pt>
                <c:pt idx="4678">
                  <c:v>50</c:v>
                </c:pt>
                <c:pt idx="4679">
                  <c:v>50</c:v>
                </c:pt>
                <c:pt idx="4680">
                  <c:v>50</c:v>
                </c:pt>
                <c:pt idx="4681">
                  <c:v>50</c:v>
                </c:pt>
                <c:pt idx="4682">
                  <c:v>49.99</c:v>
                </c:pt>
                <c:pt idx="4683">
                  <c:v>49.99</c:v>
                </c:pt>
                <c:pt idx="4684">
                  <c:v>49.98</c:v>
                </c:pt>
                <c:pt idx="4685">
                  <c:v>49.98</c:v>
                </c:pt>
                <c:pt idx="4686">
                  <c:v>49.97</c:v>
                </c:pt>
                <c:pt idx="4687">
                  <c:v>49.97</c:v>
                </c:pt>
                <c:pt idx="4688">
                  <c:v>49.96</c:v>
                </c:pt>
                <c:pt idx="4689">
                  <c:v>49.96</c:v>
                </c:pt>
                <c:pt idx="4690">
                  <c:v>49.95</c:v>
                </c:pt>
                <c:pt idx="4691">
                  <c:v>49.94</c:v>
                </c:pt>
                <c:pt idx="4692">
                  <c:v>49.93</c:v>
                </c:pt>
                <c:pt idx="4693">
                  <c:v>49.92</c:v>
                </c:pt>
                <c:pt idx="4694">
                  <c:v>49.91</c:v>
                </c:pt>
                <c:pt idx="4695">
                  <c:v>49.91</c:v>
                </c:pt>
                <c:pt idx="4696">
                  <c:v>49.9</c:v>
                </c:pt>
                <c:pt idx="4697">
                  <c:v>49.9</c:v>
                </c:pt>
                <c:pt idx="4698">
                  <c:v>49.9</c:v>
                </c:pt>
                <c:pt idx="4699">
                  <c:v>49.9</c:v>
                </c:pt>
                <c:pt idx="4700">
                  <c:v>49.9</c:v>
                </c:pt>
                <c:pt idx="4701">
                  <c:v>49.9</c:v>
                </c:pt>
                <c:pt idx="4702">
                  <c:v>49.9</c:v>
                </c:pt>
                <c:pt idx="4703">
                  <c:v>49.9</c:v>
                </c:pt>
                <c:pt idx="4704">
                  <c:v>49.9</c:v>
                </c:pt>
                <c:pt idx="4705">
                  <c:v>49.91</c:v>
                </c:pt>
                <c:pt idx="4706">
                  <c:v>49.91</c:v>
                </c:pt>
                <c:pt idx="4707">
                  <c:v>49.92</c:v>
                </c:pt>
                <c:pt idx="4708">
                  <c:v>49.93</c:v>
                </c:pt>
                <c:pt idx="4709">
                  <c:v>49.94</c:v>
                </c:pt>
                <c:pt idx="4710">
                  <c:v>49.95</c:v>
                </c:pt>
                <c:pt idx="4711">
                  <c:v>49.96</c:v>
                </c:pt>
                <c:pt idx="4712">
                  <c:v>49.96</c:v>
                </c:pt>
                <c:pt idx="4713">
                  <c:v>49.96</c:v>
                </c:pt>
                <c:pt idx="4714">
                  <c:v>49.97</c:v>
                </c:pt>
                <c:pt idx="4715">
                  <c:v>49.97</c:v>
                </c:pt>
                <c:pt idx="4716">
                  <c:v>49.97</c:v>
                </c:pt>
                <c:pt idx="4717">
                  <c:v>49.98</c:v>
                </c:pt>
                <c:pt idx="4718">
                  <c:v>49.98</c:v>
                </c:pt>
                <c:pt idx="4719">
                  <c:v>49.99</c:v>
                </c:pt>
                <c:pt idx="4720">
                  <c:v>49.99</c:v>
                </c:pt>
                <c:pt idx="4721">
                  <c:v>50</c:v>
                </c:pt>
                <c:pt idx="4722">
                  <c:v>50</c:v>
                </c:pt>
                <c:pt idx="4723">
                  <c:v>50</c:v>
                </c:pt>
                <c:pt idx="4724">
                  <c:v>50</c:v>
                </c:pt>
                <c:pt idx="4725">
                  <c:v>50</c:v>
                </c:pt>
                <c:pt idx="4726">
                  <c:v>50</c:v>
                </c:pt>
                <c:pt idx="4727">
                  <c:v>50</c:v>
                </c:pt>
                <c:pt idx="4728">
                  <c:v>50</c:v>
                </c:pt>
                <c:pt idx="4729">
                  <c:v>50</c:v>
                </c:pt>
                <c:pt idx="4730">
                  <c:v>50</c:v>
                </c:pt>
                <c:pt idx="4731">
                  <c:v>50</c:v>
                </c:pt>
                <c:pt idx="4732">
                  <c:v>50</c:v>
                </c:pt>
                <c:pt idx="4733">
                  <c:v>50</c:v>
                </c:pt>
                <c:pt idx="4734">
                  <c:v>50</c:v>
                </c:pt>
                <c:pt idx="4735">
                  <c:v>50</c:v>
                </c:pt>
                <c:pt idx="4736">
                  <c:v>50</c:v>
                </c:pt>
                <c:pt idx="4737">
                  <c:v>50</c:v>
                </c:pt>
                <c:pt idx="4738">
                  <c:v>50</c:v>
                </c:pt>
                <c:pt idx="4739">
                  <c:v>50</c:v>
                </c:pt>
                <c:pt idx="4740">
                  <c:v>50</c:v>
                </c:pt>
                <c:pt idx="4741">
                  <c:v>50</c:v>
                </c:pt>
                <c:pt idx="4742">
                  <c:v>50.01</c:v>
                </c:pt>
                <c:pt idx="4743">
                  <c:v>50.01</c:v>
                </c:pt>
                <c:pt idx="4744">
                  <c:v>50.01</c:v>
                </c:pt>
                <c:pt idx="4745">
                  <c:v>50.02</c:v>
                </c:pt>
                <c:pt idx="4746">
                  <c:v>50.02</c:v>
                </c:pt>
                <c:pt idx="4747">
                  <c:v>50.02</c:v>
                </c:pt>
                <c:pt idx="4748">
                  <c:v>50.02</c:v>
                </c:pt>
                <c:pt idx="4749">
                  <c:v>50.02</c:v>
                </c:pt>
                <c:pt idx="4750">
                  <c:v>50.02</c:v>
                </c:pt>
                <c:pt idx="4751">
                  <c:v>50.02</c:v>
                </c:pt>
                <c:pt idx="4752">
                  <c:v>50.03</c:v>
                </c:pt>
                <c:pt idx="4753">
                  <c:v>50.03</c:v>
                </c:pt>
                <c:pt idx="4754">
                  <c:v>50.04</c:v>
                </c:pt>
                <c:pt idx="4755">
                  <c:v>50.04</c:v>
                </c:pt>
                <c:pt idx="4756">
                  <c:v>50.04</c:v>
                </c:pt>
                <c:pt idx="4757">
                  <c:v>50.05</c:v>
                </c:pt>
                <c:pt idx="4758">
                  <c:v>50.05</c:v>
                </c:pt>
                <c:pt idx="4759">
                  <c:v>50.05</c:v>
                </c:pt>
                <c:pt idx="4760">
                  <c:v>50.06</c:v>
                </c:pt>
                <c:pt idx="4761">
                  <c:v>50.06</c:v>
                </c:pt>
                <c:pt idx="4762">
                  <c:v>50.05</c:v>
                </c:pt>
                <c:pt idx="4763">
                  <c:v>50.05</c:v>
                </c:pt>
                <c:pt idx="4764">
                  <c:v>50.05</c:v>
                </c:pt>
                <c:pt idx="4765">
                  <c:v>50.04</c:v>
                </c:pt>
                <c:pt idx="4766">
                  <c:v>50.04</c:v>
                </c:pt>
                <c:pt idx="4767">
                  <c:v>50.04</c:v>
                </c:pt>
                <c:pt idx="4768">
                  <c:v>50.03</c:v>
                </c:pt>
                <c:pt idx="4769">
                  <c:v>50.03</c:v>
                </c:pt>
                <c:pt idx="4770">
                  <c:v>50.03</c:v>
                </c:pt>
                <c:pt idx="4771">
                  <c:v>50.03</c:v>
                </c:pt>
                <c:pt idx="4772">
                  <c:v>50.02</c:v>
                </c:pt>
                <c:pt idx="4773">
                  <c:v>50.02</c:v>
                </c:pt>
                <c:pt idx="4774">
                  <c:v>50.02</c:v>
                </c:pt>
                <c:pt idx="4775">
                  <c:v>50.02</c:v>
                </c:pt>
                <c:pt idx="4776">
                  <c:v>50.02</c:v>
                </c:pt>
                <c:pt idx="4777">
                  <c:v>50.02</c:v>
                </c:pt>
                <c:pt idx="4778">
                  <c:v>50.02</c:v>
                </c:pt>
                <c:pt idx="4779">
                  <c:v>50.02</c:v>
                </c:pt>
                <c:pt idx="4780">
                  <c:v>50.02</c:v>
                </c:pt>
                <c:pt idx="4781">
                  <c:v>50.02</c:v>
                </c:pt>
                <c:pt idx="4782">
                  <c:v>50.02</c:v>
                </c:pt>
                <c:pt idx="4783">
                  <c:v>50.02</c:v>
                </c:pt>
                <c:pt idx="4784">
                  <c:v>50.02</c:v>
                </c:pt>
                <c:pt idx="4785">
                  <c:v>50.02</c:v>
                </c:pt>
                <c:pt idx="4786">
                  <c:v>50.02</c:v>
                </c:pt>
                <c:pt idx="4787">
                  <c:v>50.02</c:v>
                </c:pt>
                <c:pt idx="4788">
                  <c:v>50.02</c:v>
                </c:pt>
                <c:pt idx="4789">
                  <c:v>50.02</c:v>
                </c:pt>
                <c:pt idx="4790">
                  <c:v>50.02</c:v>
                </c:pt>
                <c:pt idx="4791">
                  <c:v>50.01</c:v>
                </c:pt>
                <c:pt idx="4792">
                  <c:v>50.02</c:v>
                </c:pt>
                <c:pt idx="4793">
                  <c:v>50.02</c:v>
                </c:pt>
                <c:pt idx="4794">
                  <c:v>50.02</c:v>
                </c:pt>
                <c:pt idx="4795">
                  <c:v>50.02</c:v>
                </c:pt>
                <c:pt idx="4796">
                  <c:v>50.02</c:v>
                </c:pt>
                <c:pt idx="4797">
                  <c:v>50.02</c:v>
                </c:pt>
                <c:pt idx="4798">
                  <c:v>50.02</c:v>
                </c:pt>
                <c:pt idx="4799">
                  <c:v>50.02</c:v>
                </c:pt>
                <c:pt idx="4800">
                  <c:v>50.02</c:v>
                </c:pt>
                <c:pt idx="4801">
                  <c:v>50.02</c:v>
                </c:pt>
                <c:pt idx="4802">
                  <c:v>50.01</c:v>
                </c:pt>
                <c:pt idx="4803">
                  <c:v>50.01</c:v>
                </c:pt>
                <c:pt idx="4804">
                  <c:v>50.01</c:v>
                </c:pt>
                <c:pt idx="4805">
                  <c:v>50.01</c:v>
                </c:pt>
                <c:pt idx="4806">
                  <c:v>50.01</c:v>
                </c:pt>
                <c:pt idx="4807">
                  <c:v>50.01</c:v>
                </c:pt>
                <c:pt idx="4808">
                  <c:v>50.01</c:v>
                </c:pt>
                <c:pt idx="4809">
                  <c:v>50.01</c:v>
                </c:pt>
                <c:pt idx="4810">
                  <c:v>50.01</c:v>
                </c:pt>
                <c:pt idx="4811">
                  <c:v>50.02</c:v>
                </c:pt>
                <c:pt idx="4812">
                  <c:v>50.02</c:v>
                </c:pt>
                <c:pt idx="4813">
                  <c:v>50.02</c:v>
                </c:pt>
                <c:pt idx="4814">
                  <c:v>50.01</c:v>
                </c:pt>
                <c:pt idx="4815">
                  <c:v>50.01</c:v>
                </c:pt>
                <c:pt idx="4816">
                  <c:v>50.01</c:v>
                </c:pt>
                <c:pt idx="4817">
                  <c:v>50.01</c:v>
                </c:pt>
                <c:pt idx="4818">
                  <c:v>50.01</c:v>
                </c:pt>
                <c:pt idx="4819">
                  <c:v>50</c:v>
                </c:pt>
                <c:pt idx="4820">
                  <c:v>50</c:v>
                </c:pt>
                <c:pt idx="4821">
                  <c:v>50</c:v>
                </c:pt>
                <c:pt idx="4822">
                  <c:v>50</c:v>
                </c:pt>
                <c:pt idx="4823">
                  <c:v>50</c:v>
                </c:pt>
                <c:pt idx="4824">
                  <c:v>50</c:v>
                </c:pt>
                <c:pt idx="4825">
                  <c:v>50</c:v>
                </c:pt>
                <c:pt idx="4826">
                  <c:v>50</c:v>
                </c:pt>
                <c:pt idx="4827">
                  <c:v>50</c:v>
                </c:pt>
                <c:pt idx="4828">
                  <c:v>50</c:v>
                </c:pt>
                <c:pt idx="4829">
                  <c:v>50</c:v>
                </c:pt>
                <c:pt idx="4830">
                  <c:v>50</c:v>
                </c:pt>
                <c:pt idx="4831">
                  <c:v>50</c:v>
                </c:pt>
                <c:pt idx="4832">
                  <c:v>50</c:v>
                </c:pt>
                <c:pt idx="4833">
                  <c:v>50</c:v>
                </c:pt>
                <c:pt idx="4834">
                  <c:v>50</c:v>
                </c:pt>
                <c:pt idx="4835">
                  <c:v>50</c:v>
                </c:pt>
                <c:pt idx="4836">
                  <c:v>50</c:v>
                </c:pt>
                <c:pt idx="4837">
                  <c:v>50</c:v>
                </c:pt>
                <c:pt idx="4838">
                  <c:v>50</c:v>
                </c:pt>
                <c:pt idx="4839">
                  <c:v>50</c:v>
                </c:pt>
                <c:pt idx="4840">
                  <c:v>50</c:v>
                </c:pt>
                <c:pt idx="4841">
                  <c:v>50</c:v>
                </c:pt>
                <c:pt idx="4842">
                  <c:v>50</c:v>
                </c:pt>
                <c:pt idx="4843">
                  <c:v>50</c:v>
                </c:pt>
                <c:pt idx="4844">
                  <c:v>50</c:v>
                </c:pt>
                <c:pt idx="4845">
                  <c:v>50</c:v>
                </c:pt>
                <c:pt idx="4846">
                  <c:v>50</c:v>
                </c:pt>
                <c:pt idx="4847">
                  <c:v>50</c:v>
                </c:pt>
                <c:pt idx="4848">
                  <c:v>50</c:v>
                </c:pt>
                <c:pt idx="4849">
                  <c:v>50</c:v>
                </c:pt>
                <c:pt idx="4850">
                  <c:v>50</c:v>
                </c:pt>
                <c:pt idx="4851">
                  <c:v>50</c:v>
                </c:pt>
                <c:pt idx="4852">
                  <c:v>50</c:v>
                </c:pt>
                <c:pt idx="4853">
                  <c:v>50</c:v>
                </c:pt>
                <c:pt idx="4854">
                  <c:v>50</c:v>
                </c:pt>
                <c:pt idx="4855">
                  <c:v>50</c:v>
                </c:pt>
                <c:pt idx="4856">
                  <c:v>50</c:v>
                </c:pt>
                <c:pt idx="4857">
                  <c:v>50</c:v>
                </c:pt>
                <c:pt idx="4858">
                  <c:v>50</c:v>
                </c:pt>
                <c:pt idx="4859">
                  <c:v>50</c:v>
                </c:pt>
                <c:pt idx="4860">
                  <c:v>49.99</c:v>
                </c:pt>
                <c:pt idx="4861">
                  <c:v>49.99</c:v>
                </c:pt>
                <c:pt idx="4862">
                  <c:v>49.99</c:v>
                </c:pt>
                <c:pt idx="4863">
                  <c:v>49.98</c:v>
                </c:pt>
                <c:pt idx="4864">
                  <c:v>49.98</c:v>
                </c:pt>
                <c:pt idx="4865">
                  <c:v>49.98</c:v>
                </c:pt>
                <c:pt idx="4866">
                  <c:v>49.98</c:v>
                </c:pt>
                <c:pt idx="4867">
                  <c:v>49.97</c:v>
                </c:pt>
                <c:pt idx="4868">
                  <c:v>49.97</c:v>
                </c:pt>
                <c:pt idx="4869">
                  <c:v>49.96</c:v>
                </c:pt>
                <c:pt idx="4870">
                  <c:v>49.95</c:v>
                </c:pt>
                <c:pt idx="4871">
                  <c:v>49.95</c:v>
                </c:pt>
                <c:pt idx="4872">
                  <c:v>49.94</c:v>
                </c:pt>
                <c:pt idx="4873">
                  <c:v>49.93</c:v>
                </c:pt>
                <c:pt idx="4874">
                  <c:v>49.92</c:v>
                </c:pt>
                <c:pt idx="4875">
                  <c:v>49.9</c:v>
                </c:pt>
                <c:pt idx="4876">
                  <c:v>49.89</c:v>
                </c:pt>
                <c:pt idx="4877">
                  <c:v>49.88</c:v>
                </c:pt>
                <c:pt idx="4878">
                  <c:v>49.87</c:v>
                </c:pt>
                <c:pt idx="4879">
                  <c:v>49.86</c:v>
                </c:pt>
                <c:pt idx="4880">
                  <c:v>49.86</c:v>
                </c:pt>
                <c:pt idx="4881">
                  <c:v>49.85</c:v>
                </c:pt>
                <c:pt idx="4882">
                  <c:v>49.85</c:v>
                </c:pt>
                <c:pt idx="4883">
                  <c:v>49.85</c:v>
                </c:pt>
                <c:pt idx="4884">
                  <c:v>49.85</c:v>
                </c:pt>
                <c:pt idx="4885">
                  <c:v>49.84</c:v>
                </c:pt>
                <c:pt idx="4886">
                  <c:v>49.84</c:v>
                </c:pt>
                <c:pt idx="4887">
                  <c:v>49.84</c:v>
                </c:pt>
                <c:pt idx="4888">
                  <c:v>49.83</c:v>
                </c:pt>
                <c:pt idx="4889">
                  <c:v>49.83</c:v>
                </c:pt>
                <c:pt idx="4890">
                  <c:v>49.84</c:v>
                </c:pt>
                <c:pt idx="4891">
                  <c:v>49.83</c:v>
                </c:pt>
                <c:pt idx="4892">
                  <c:v>49.83</c:v>
                </c:pt>
                <c:pt idx="4893">
                  <c:v>49.82</c:v>
                </c:pt>
                <c:pt idx="4894">
                  <c:v>49.82</c:v>
                </c:pt>
                <c:pt idx="4895">
                  <c:v>49.81</c:v>
                </c:pt>
                <c:pt idx="4896">
                  <c:v>49.81</c:v>
                </c:pt>
                <c:pt idx="4897">
                  <c:v>49.81</c:v>
                </c:pt>
                <c:pt idx="4898">
                  <c:v>49.8</c:v>
                </c:pt>
                <c:pt idx="4899">
                  <c:v>49.8</c:v>
                </c:pt>
                <c:pt idx="4900">
                  <c:v>49.8</c:v>
                </c:pt>
                <c:pt idx="4901">
                  <c:v>49.8</c:v>
                </c:pt>
                <c:pt idx="4902">
                  <c:v>49.8</c:v>
                </c:pt>
                <c:pt idx="4903">
                  <c:v>49.79</c:v>
                </c:pt>
                <c:pt idx="4904">
                  <c:v>49.79</c:v>
                </c:pt>
                <c:pt idx="4905">
                  <c:v>49.79</c:v>
                </c:pt>
                <c:pt idx="4906">
                  <c:v>49.8</c:v>
                </c:pt>
                <c:pt idx="4907">
                  <c:v>49.8</c:v>
                </c:pt>
                <c:pt idx="4908">
                  <c:v>49.8</c:v>
                </c:pt>
                <c:pt idx="4909">
                  <c:v>49.8</c:v>
                </c:pt>
                <c:pt idx="4910">
                  <c:v>49.8</c:v>
                </c:pt>
                <c:pt idx="4911">
                  <c:v>49.81</c:v>
                </c:pt>
                <c:pt idx="4912">
                  <c:v>49.81</c:v>
                </c:pt>
                <c:pt idx="4913">
                  <c:v>49.82</c:v>
                </c:pt>
                <c:pt idx="4914">
                  <c:v>49.82</c:v>
                </c:pt>
                <c:pt idx="4915">
                  <c:v>49.83</c:v>
                </c:pt>
                <c:pt idx="4916">
                  <c:v>49.83</c:v>
                </c:pt>
                <c:pt idx="4917">
                  <c:v>49.84</c:v>
                </c:pt>
                <c:pt idx="4918">
                  <c:v>49.84</c:v>
                </c:pt>
                <c:pt idx="4919">
                  <c:v>49.84</c:v>
                </c:pt>
                <c:pt idx="4920">
                  <c:v>49.85</c:v>
                </c:pt>
                <c:pt idx="4921">
                  <c:v>49.85</c:v>
                </c:pt>
                <c:pt idx="4922">
                  <c:v>49.85</c:v>
                </c:pt>
                <c:pt idx="4923">
                  <c:v>49.86</c:v>
                </c:pt>
                <c:pt idx="4924">
                  <c:v>49.86</c:v>
                </c:pt>
                <c:pt idx="4925">
                  <c:v>49.87</c:v>
                </c:pt>
                <c:pt idx="4926">
                  <c:v>49.87</c:v>
                </c:pt>
                <c:pt idx="4927">
                  <c:v>49.87</c:v>
                </c:pt>
                <c:pt idx="4928">
                  <c:v>49.88</c:v>
                </c:pt>
                <c:pt idx="4929">
                  <c:v>49.88</c:v>
                </c:pt>
                <c:pt idx="4930">
                  <c:v>49.89</c:v>
                </c:pt>
                <c:pt idx="4931">
                  <c:v>49.89</c:v>
                </c:pt>
                <c:pt idx="4932">
                  <c:v>49.9</c:v>
                </c:pt>
                <c:pt idx="4933">
                  <c:v>49.91</c:v>
                </c:pt>
                <c:pt idx="4934">
                  <c:v>49.92</c:v>
                </c:pt>
                <c:pt idx="4935">
                  <c:v>49.92</c:v>
                </c:pt>
                <c:pt idx="4936">
                  <c:v>49.93</c:v>
                </c:pt>
                <c:pt idx="4937">
                  <c:v>49.94</c:v>
                </c:pt>
                <c:pt idx="4938">
                  <c:v>49.94</c:v>
                </c:pt>
                <c:pt idx="4939">
                  <c:v>49.95</c:v>
                </c:pt>
                <c:pt idx="4940">
                  <c:v>49.96</c:v>
                </c:pt>
                <c:pt idx="4941">
                  <c:v>49.96</c:v>
                </c:pt>
                <c:pt idx="4942">
                  <c:v>49.97</c:v>
                </c:pt>
                <c:pt idx="4943">
                  <c:v>49.98</c:v>
                </c:pt>
                <c:pt idx="4944">
                  <c:v>49.98</c:v>
                </c:pt>
                <c:pt idx="4945">
                  <c:v>49.99</c:v>
                </c:pt>
                <c:pt idx="4946">
                  <c:v>49.99</c:v>
                </c:pt>
                <c:pt idx="4947">
                  <c:v>49.99</c:v>
                </c:pt>
                <c:pt idx="4948">
                  <c:v>50</c:v>
                </c:pt>
                <c:pt idx="4949">
                  <c:v>50</c:v>
                </c:pt>
                <c:pt idx="4950">
                  <c:v>50</c:v>
                </c:pt>
                <c:pt idx="4951">
                  <c:v>50</c:v>
                </c:pt>
                <c:pt idx="4952">
                  <c:v>50</c:v>
                </c:pt>
                <c:pt idx="4953">
                  <c:v>50</c:v>
                </c:pt>
                <c:pt idx="4954">
                  <c:v>50</c:v>
                </c:pt>
                <c:pt idx="4955">
                  <c:v>50</c:v>
                </c:pt>
                <c:pt idx="4956">
                  <c:v>50</c:v>
                </c:pt>
                <c:pt idx="4957">
                  <c:v>50</c:v>
                </c:pt>
                <c:pt idx="4958">
                  <c:v>50</c:v>
                </c:pt>
                <c:pt idx="4959">
                  <c:v>50</c:v>
                </c:pt>
                <c:pt idx="4960">
                  <c:v>50</c:v>
                </c:pt>
                <c:pt idx="4961">
                  <c:v>50</c:v>
                </c:pt>
                <c:pt idx="4962">
                  <c:v>50</c:v>
                </c:pt>
                <c:pt idx="4963">
                  <c:v>50</c:v>
                </c:pt>
                <c:pt idx="4964">
                  <c:v>50</c:v>
                </c:pt>
                <c:pt idx="4965">
                  <c:v>50</c:v>
                </c:pt>
                <c:pt idx="4966">
                  <c:v>50</c:v>
                </c:pt>
                <c:pt idx="4967">
                  <c:v>50</c:v>
                </c:pt>
                <c:pt idx="4968">
                  <c:v>50</c:v>
                </c:pt>
                <c:pt idx="4969">
                  <c:v>50</c:v>
                </c:pt>
                <c:pt idx="4970">
                  <c:v>50</c:v>
                </c:pt>
                <c:pt idx="4971">
                  <c:v>50</c:v>
                </c:pt>
                <c:pt idx="4972">
                  <c:v>50</c:v>
                </c:pt>
                <c:pt idx="4973">
                  <c:v>50</c:v>
                </c:pt>
                <c:pt idx="4974">
                  <c:v>50</c:v>
                </c:pt>
                <c:pt idx="4975">
                  <c:v>50</c:v>
                </c:pt>
                <c:pt idx="4976">
                  <c:v>50.01</c:v>
                </c:pt>
                <c:pt idx="4977">
                  <c:v>50.01</c:v>
                </c:pt>
                <c:pt idx="4978">
                  <c:v>50.01</c:v>
                </c:pt>
                <c:pt idx="4979">
                  <c:v>50.01</c:v>
                </c:pt>
                <c:pt idx="4980">
                  <c:v>50.01</c:v>
                </c:pt>
                <c:pt idx="4981">
                  <c:v>50.02</c:v>
                </c:pt>
                <c:pt idx="4982">
                  <c:v>50.01</c:v>
                </c:pt>
                <c:pt idx="4983">
                  <c:v>50.01</c:v>
                </c:pt>
                <c:pt idx="4984">
                  <c:v>50.01</c:v>
                </c:pt>
                <c:pt idx="4985">
                  <c:v>50.01</c:v>
                </c:pt>
                <c:pt idx="4986">
                  <c:v>50.02</c:v>
                </c:pt>
                <c:pt idx="4987">
                  <c:v>50.02</c:v>
                </c:pt>
                <c:pt idx="4988">
                  <c:v>50.02</c:v>
                </c:pt>
                <c:pt idx="4989">
                  <c:v>50.02</c:v>
                </c:pt>
                <c:pt idx="4990">
                  <c:v>50.02</c:v>
                </c:pt>
                <c:pt idx="4991">
                  <c:v>50.02</c:v>
                </c:pt>
                <c:pt idx="4992">
                  <c:v>50.02</c:v>
                </c:pt>
                <c:pt idx="4993">
                  <c:v>50.02</c:v>
                </c:pt>
                <c:pt idx="4994">
                  <c:v>50.02</c:v>
                </c:pt>
                <c:pt idx="4995">
                  <c:v>50.02</c:v>
                </c:pt>
                <c:pt idx="4996">
                  <c:v>50.02</c:v>
                </c:pt>
                <c:pt idx="4997">
                  <c:v>50.02</c:v>
                </c:pt>
                <c:pt idx="4998">
                  <c:v>50.02</c:v>
                </c:pt>
                <c:pt idx="4999">
                  <c:v>50.02</c:v>
                </c:pt>
                <c:pt idx="5000">
                  <c:v>50.02</c:v>
                </c:pt>
                <c:pt idx="5001">
                  <c:v>50.01</c:v>
                </c:pt>
                <c:pt idx="5002">
                  <c:v>50.01</c:v>
                </c:pt>
                <c:pt idx="5003">
                  <c:v>50.01</c:v>
                </c:pt>
                <c:pt idx="5004">
                  <c:v>50.01</c:v>
                </c:pt>
                <c:pt idx="5005">
                  <c:v>50</c:v>
                </c:pt>
                <c:pt idx="5006">
                  <c:v>50</c:v>
                </c:pt>
                <c:pt idx="5007">
                  <c:v>50</c:v>
                </c:pt>
                <c:pt idx="5008">
                  <c:v>50</c:v>
                </c:pt>
                <c:pt idx="5009">
                  <c:v>50</c:v>
                </c:pt>
                <c:pt idx="5010">
                  <c:v>50</c:v>
                </c:pt>
                <c:pt idx="5011">
                  <c:v>50</c:v>
                </c:pt>
                <c:pt idx="5012">
                  <c:v>50</c:v>
                </c:pt>
                <c:pt idx="5013">
                  <c:v>50</c:v>
                </c:pt>
                <c:pt idx="5014">
                  <c:v>50</c:v>
                </c:pt>
                <c:pt idx="5015">
                  <c:v>50</c:v>
                </c:pt>
                <c:pt idx="5016">
                  <c:v>50</c:v>
                </c:pt>
                <c:pt idx="5017">
                  <c:v>50</c:v>
                </c:pt>
                <c:pt idx="5018">
                  <c:v>50</c:v>
                </c:pt>
                <c:pt idx="5019">
                  <c:v>50</c:v>
                </c:pt>
                <c:pt idx="5020">
                  <c:v>50</c:v>
                </c:pt>
                <c:pt idx="5021">
                  <c:v>50</c:v>
                </c:pt>
                <c:pt idx="5022">
                  <c:v>50</c:v>
                </c:pt>
                <c:pt idx="5023">
                  <c:v>50</c:v>
                </c:pt>
                <c:pt idx="5024">
                  <c:v>50</c:v>
                </c:pt>
                <c:pt idx="5025">
                  <c:v>50</c:v>
                </c:pt>
                <c:pt idx="5026">
                  <c:v>50</c:v>
                </c:pt>
                <c:pt idx="5027">
                  <c:v>50</c:v>
                </c:pt>
                <c:pt idx="5028">
                  <c:v>50</c:v>
                </c:pt>
                <c:pt idx="5029">
                  <c:v>50</c:v>
                </c:pt>
                <c:pt idx="5030">
                  <c:v>50</c:v>
                </c:pt>
                <c:pt idx="5031">
                  <c:v>50</c:v>
                </c:pt>
                <c:pt idx="5032">
                  <c:v>50</c:v>
                </c:pt>
                <c:pt idx="5033">
                  <c:v>50</c:v>
                </c:pt>
                <c:pt idx="5034">
                  <c:v>50</c:v>
                </c:pt>
                <c:pt idx="5035">
                  <c:v>50</c:v>
                </c:pt>
                <c:pt idx="5036">
                  <c:v>50</c:v>
                </c:pt>
                <c:pt idx="5037">
                  <c:v>50</c:v>
                </c:pt>
                <c:pt idx="5038">
                  <c:v>50</c:v>
                </c:pt>
                <c:pt idx="5039">
                  <c:v>50</c:v>
                </c:pt>
                <c:pt idx="5040">
                  <c:v>49.99</c:v>
                </c:pt>
                <c:pt idx="5041">
                  <c:v>49.99</c:v>
                </c:pt>
                <c:pt idx="5042">
                  <c:v>49.99</c:v>
                </c:pt>
                <c:pt idx="5043">
                  <c:v>49.98</c:v>
                </c:pt>
                <c:pt idx="5044">
                  <c:v>49.98</c:v>
                </c:pt>
                <c:pt idx="5045">
                  <c:v>49.98</c:v>
                </c:pt>
                <c:pt idx="5046">
                  <c:v>49.97</c:v>
                </c:pt>
                <c:pt idx="5047">
                  <c:v>49.96</c:v>
                </c:pt>
                <c:pt idx="5048">
                  <c:v>49.95</c:v>
                </c:pt>
                <c:pt idx="5049">
                  <c:v>49.94</c:v>
                </c:pt>
                <c:pt idx="5050">
                  <c:v>49.93</c:v>
                </c:pt>
                <c:pt idx="5051">
                  <c:v>49.92</c:v>
                </c:pt>
                <c:pt idx="5052">
                  <c:v>49.9</c:v>
                </c:pt>
                <c:pt idx="5053">
                  <c:v>49.89</c:v>
                </c:pt>
                <c:pt idx="5054">
                  <c:v>49.88</c:v>
                </c:pt>
                <c:pt idx="5055">
                  <c:v>49.87</c:v>
                </c:pt>
                <c:pt idx="5056">
                  <c:v>49.86</c:v>
                </c:pt>
                <c:pt idx="5057">
                  <c:v>49.86</c:v>
                </c:pt>
                <c:pt idx="5058">
                  <c:v>49.85</c:v>
                </c:pt>
                <c:pt idx="5059">
                  <c:v>49.85</c:v>
                </c:pt>
                <c:pt idx="5060">
                  <c:v>49.84</c:v>
                </c:pt>
                <c:pt idx="5061">
                  <c:v>49.83</c:v>
                </c:pt>
                <c:pt idx="5062">
                  <c:v>49.83</c:v>
                </c:pt>
                <c:pt idx="5063">
                  <c:v>49.82</c:v>
                </c:pt>
                <c:pt idx="5064">
                  <c:v>49.81</c:v>
                </c:pt>
                <c:pt idx="5065">
                  <c:v>49.8</c:v>
                </c:pt>
                <c:pt idx="5066">
                  <c:v>49.8</c:v>
                </c:pt>
                <c:pt idx="5067">
                  <c:v>49.8</c:v>
                </c:pt>
                <c:pt idx="5068">
                  <c:v>49.8</c:v>
                </c:pt>
                <c:pt idx="5069">
                  <c:v>49.8</c:v>
                </c:pt>
                <c:pt idx="5070">
                  <c:v>49.8</c:v>
                </c:pt>
                <c:pt idx="5071">
                  <c:v>49.8</c:v>
                </c:pt>
                <c:pt idx="5072">
                  <c:v>49.8</c:v>
                </c:pt>
                <c:pt idx="5073">
                  <c:v>49.8</c:v>
                </c:pt>
                <c:pt idx="5074">
                  <c:v>49.79</c:v>
                </c:pt>
                <c:pt idx="5075">
                  <c:v>49.79</c:v>
                </c:pt>
                <c:pt idx="5076">
                  <c:v>49.79</c:v>
                </c:pt>
                <c:pt idx="5077">
                  <c:v>49.79</c:v>
                </c:pt>
                <c:pt idx="5078">
                  <c:v>49.78</c:v>
                </c:pt>
                <c:pt idx="5079">
                  <c:v>49.79</c:v>
                </c:pt>
                <c:pt idx="5080">
                  <c:v>49.78</c:v>
                </c:pt>
                <c:pt idx="5081">
                  <c:v>49.77</c:v>
                </c:pt>
                <c:pt idx="5082">
                  <c:v>49.78</c:v>
                </c:pt>
                <c:pt idx="5083">
                  <c:v>49.78</c:v>
                </c:pt>
                <c:pt idx="5084">
                  <c:v>49.78</c:v>
                </c:pt>
                <c:pt idx="5085">
                  <c:v>49.78</c:v>
                </c:pt>
                <c:pt idx="5086">
                  <c:v>49.79</c:v>
                </c:pt>
                <c:pt idx="5087">
                  <c:v>49.79</c:v>
                </c:pt>
                <c:pt idx="5088">
                  <c:v>49.79</c:v>
                </c:pt>
                <c:pt idx="5089">
                  <c:v>49.79</c:v>
                </c:pt>
                <c:pt idx="5090">
                  <c:v>49.8</c:v>
                </c:pt>
                <c:pt idx="5091">
                  <c:v>49.8</c:v>
                </c:pt>
                <c:pt idx="5092">
                  <c:v>49.81</c:v>
                </c:pt>
                <c:pt idx="5093">
                  <c:v>49.82</c:v>
                </c:pt>
                <c:pt idx="5094">
                  <c:v>49.83</c:v>
                </c:pt>
                <c:pt idx="5095">
                  <c:v>49.83</c:v>
                </c:pt>
                <c:pt idx="5096">
                  <c:v>49.85</c:v>
                </c:pt>
                <c:pt idx="5097">
                  <c:v>49.86</c:v>
                </c:pt>
                <c:pt idx="5098">
                  <c:v>49.87</c:v>
                </c:pt>
                <c:pt idx="5099">
                  <c:v>49.88</c:v>
                </c:pt>
                <c:pt idx="5100">
                  <c:v>49.89</c:v>
                </c:pt>
                <c:pt idx="5101">
                  <c:v>49.9</c:v>
                </c:pt>
                <c:pt idx="5102">
                  <c:v>49.91</c:v>
                </c:pt>
                <c:pt idx="5103">
                  <c:v>49.91</c:v>
                </c:pt>
                <c:pt idx="5104">
                  <c:v>49.92</c:v>
                </c:pt>
                <c:pt idx="5105">
                  <c:v>49.93</c:v>
                </c:pt>
                <c:pt idx="5106">
                  <c:v>49.94</c:v>
                </c:pt>
                <c:pt idx="5107">
                  <c:v>49.95</c:v>
                </c:pt>
                <c:pt idx="5108">
                  <c:v>49.96</c:v>
                </c:pt>
                <c:pt idx="5109">
                  <c:v>49.97</c:v>
                </c:pt>
                <c:pt idx="5110">
                  <c:v>49.97</c:v>
                </c:pt>
                <c:pt idx="5111">
                  <c:v>49.98</c:v>
                </c:pt>
                <c:pt idx="5112">
                  <c:v>49.98</c:v>
                </c:pt>
                <c:pt idx="5113">
                  <c:v>49.98</c:v>
                </c:pt>
                <c:pt idx="5114">
                  <c:v>49.99</c:v>
                </c:pt>
                <c:pt idx="5115">
                  <c:v>49.99</c:v>
                </c:pt>
                <c:pt idx="5116">
                  <c:v>49.99</c:v>
                </c:pt>
                <c:pt idx="5117">
                  <c:v>50</c:v>
                </c:pt>
                <c:pt idx="5118">
                  <c:v>50</c:v>
                </c:pt>
                <c:pt idx="5119">
                  <c:v>50</c:v>
                </c:pt>
                <c:pt idx="5120">
                  <c:v>50</c:v>
                </c:pt>
                <c:pt idx="5121">
                  <c:v>50</c:v>
                </c:pt>
                <c:pt idx="5122">
                  <c:v>50</c:v>
                </c:pt>
                <c:pt idx="5123">
                  <c:v>50</c:v>
                </c:pt>
                <c:pt idx="5124">
                  <c:v>50</c:v>
                </c:pt>
                <c:pt idx="5125">
                  <c:v>50</c:v>
                </c:pt>
                <c:pt idx="5126">
                  <c:v>50</c:v>
                </c:pt>
                <c:pt idx="5127">
                  <c:v>50</c:v>
                </c:pt>
                <c:pt idx="5128">
                  <c:v>50</c:v>
                </c:pt>
                <c:pt idx="5129">
                  <c:v>50</c:v>
                </c:pt>
                <c:pt idx="5130">
                  <c:v>50</c:v>
                </c:pt>
                <c:pt idx="5131">
                  <c:v>50</c:v>
                </c:pt>
                <c:pt idx="5132">
                  <c:v>50</c:v>
                </c:pt>
                <c:pt idx="5133">
                  <c:v>50</c:v>
                </c:pt>
                <c:pt idx="5134">
                  <c:v>50</c:v>
                </c:pt>
                <c:pt idx="5135">
                  <c:v>50</c:v>
                </c:pt>
                <c:pt idx="5136">
                  <c:v>50</c:v>
                </c:pt>
                <c:pt idx="5137">
                  <c:v>50</c:v>
                </c:pt>
                <c:pt idx="5138">
                  <c:v>50</c:v>
                </c:pt>
                <c:pt idx="5139">
                  <c:v>50</c:v>
                </c:pt>
                <c:pt idx="5140">
                  <c:v>50</c:v>
                </c:pt>
                <c:pt idx="5141">
                  <c:v>50</c:v>
                </c:pt>
                <c:pt idx="5142">
                  <c:v>50</c:v>
                </c:pt>
                <c:pt idx="5143">
                  <c:v>50</c:v>
                </c:pt>
                <c:pt idx="5144">
                  <c:v>50</c:v>
                </c:pt>
                <c:pt idx="5145">
                  <c:v>50</c:v>
                </c:pt>
                <c:pt idx="5146">
                  <c:v>50</c:v>
                </c:pt>
                <c:pt idx="5147">
                  <c:v>50</c:v>
                </c:pt>
                <c:pt idx="5148">
                  <c:v>50</c:v>
                </c:pt>
                <c:pt idx="5149">
                  <c:v>50</c:v>
                </c:pt>
                <c:pt idx="5150">
                  <c:v>50</c:v>
                </c:pt>
                <c:pt idx="5151">
                  <c:v>50</c:v>
                </c:pt>
                <c:pt idx="5152">
                  <c:v>50</c:v>
                </c:pt>
                <c:pt idx="5153">
                  <c:v>50</c:v>
                </c:pt>
                <c:pt idx="5154">
                  <c:v>50</c:v>
                </c:pt>
                <c:pt idx="5155">
                  <c:v>50</c:v>
                </c:pt>
                <c:pt idx="5156">
                  <c:v>50</c:v>
                </c:pt>
                <c:pt idx="5157">
                  <c:v>50</c:v>
                </c:pt>
                <c:pt idx="5158">
                  <c:v>50</c:v>
                </c:pt>
                <c:pt idx="5159">
                  <c:v>50</c:v>
                </c:pt>
                <c:pt idx="5160">
                  <c:v>50</c:v>
                </c:pt>
                <c:pt idx="5161">
                  <c:v>50</c:v>
                </c:pt>
                <c:pt idx="5162">
                  <c:v>50</c:v>
                </c:pt>
                <c:pt idx="5163">
                  <c:v>50</c:v>
                </c:pt>
                <c:pt idx="5164">
                  <c:v>50</c:v>
                </c:pt>
                <c:pt idx="5165">
                  <c:v>50</c:v>
                </c:pt>
                <c:pt idx="5166">
                  <c:v>50</c:v>
                </c:pt>
                <c:pt idx="5167">
                  <c:v>50</c:v>
                </c:pt>
                <c:pt idx="5168">
                  <c:v>50</c:v>
                </c:pt>
                <c:pt idx="5169">
                  <c:v>50</c:v>
                </c:pt>
                <c:pt idx="5170">
                  <c:v>50</c:v>
                </c:pt>
                <c:pt idx="5171">
                  <c:v>50</c:v>
                </c:pt>
                <c:pt idx="5172">
                  <c:v>50</c:v>
                </c:pt>
                <c:pt idx="5173">
                  <c:v>50</c:v>
                </c:pt>
                <c:pt idx="5174">
                  <c:v>49.99</c:v>
                </c:pt>
                <c:pt idx="5175">
                  <c:v>49.99</c:v>
                </c:pt>
                <c:pt idx="5176">
                  <c:v>49.99</c:v>
                </c:pt>
                <c:pt idx="5177">
                  <c:v>49.99</c:v>
                </c:pt>
                <c:pt idx="5178">
                  <c:v>49.99</c:v>
                </c:pt>
                <c:pt idx="5179">
                  <c:v>49.98</c:v>
                </c:pt>
                <c:pt idx="5180">
                  <c:v>49.97</c:v>
                </c:pt>
                <c:pt idx="5181">
                  <c:v>49.97</c:v>
                </c:pt>
                <c:pt idx="5182">
                  <c:v>49.96</c:v>
                </c:pt>
                <c:pt idx="5183">
                  <c:v>49.95</c:v>
                </c:pt>
                <c:pt idx="5184">
                  <c:v>49.94</c:v>
                </c:pt>
                <c:pt idx="5185">
                  <c:v>49.93</c:v>
                </c:pt>
                <c:pt idx="5186">
                  <c:v>49.92</c:v>
                </c:pt>
                <c:pt idx="5187">
                  <c:v>49.91</c:v>
                </c:pt>
                <c:pt idx="5188">
                  <c:v>49.89</c:v>
                </c:pt>
                <c:pt idx="5189">
                  <c:v>49.88</c:v>
                </c:pt>
                <c:pt idx="5190">
                  <c:v>49.87</c:v>
                </c:pt>
                <c:pt idx="5191">
                  <c:v>49.86</c:v>
                </c:pt>
                <c:pt idx="5192">
                  <c:v>49.85</c:v>
                </c:pt>
                <c:pt idx="5193">
                  <c:v>49.84</c:v>
                </c:pt>
                <c:pt idx="5194">
                  <c:v>49.82</c:v>
                </c:pt>
                <c:pt idx="5195">
                  <c:v>49.81</c:v>
                </c:pt>
                <c:pt idx="5196">
                  <c:v>49.8</c:v>
                </c:pt>
                <c:pt idx="5197">
                  <c:v>49.79</c:v>
                </c:pt>
                <c:pt idx="5198">
                  <c:v>49.79</c:v>
                </c:pt>
                <c:pt idx="5199">
                  <c:v>49.78</c:v>
                </c:pt>
                <c:pt idx="5200">
                  <c:v>49.77</c:v>
                </c:pt>
                <c:pt idx="5201">
                  <c:v>49.77</c:v>
                </c:pt>
                <c:pt idx="5202">
                  <c:v>49.77</c:v>
                </c:pt>
                <c:pt idx="5203">
                  <c:v>49.76</c:v>
                </c:pt>
                <c:pt idx="5204">
                  <c:v>49.76</c:v>
                </c:pt>
                <c:pt idx="5205">
                  <c:v>49.75</c:v>
                </c:pt>
                <c:pt idx="5206">
                  <c:v>49.75</c:v>
                </c:pt>
                <c:pt idx="5207">
                  <c:v>49.74</c:v>
                </c:pt>
                <c:pt idx="5208">
                  <c:v>49.74</c:v>
                </c:pt>
                <c:pt idx="5209">
                  <c:v>49.74</c:v>
                </c:pt>
                <c:pt idx="5210">
                  <c:v>49.73</c:v>
                </c:pt>
                <c:pt idx="5211">
                  <c:v>49.73</c:v>
                </c:pt>
                <c:pt idx="5212">
                  <c:v>49.73</c:v>
                </c:pt>
                <c:pt idx="5213">
                  <c:v>49.73</c:v>
                </c:pt>
                <c:pt idx="5214">
                  <c:v>49.73</c:v>
                </c:pt>
                <c:pt idx="5215">
                  <c:v>49.73</c:v>
                </c:pt>
                <c:pt idx="5216">
                  <c:v>49.73</c:v>
                </c:pt>
                <c:pt idx="5217">
                  <c:v>49.73</c:v>
                </c:pt>
                <c:pt idx="5218">
                  <c:v>49.73</c:v>
                </c:pt>
                <c:pt idx="5219">
                  <c:v>49.73</c:v>
                </c:pt>
                <c:pt idx="5220">
                  <c:v>49.73</c:v>
                </c:pt>
                <c:pt idx="5221">
                  <c:v>49.73</c:v>
                </c:pt>
                <c:pt idx="5222">
                  <c:v>49.73</c:v>
                </c:pt>
                <c:pt idx="5223">
                  <c:v>49.73</c:v>
                </c:pt>
                <c:pt idx="5224">
                  <c:v>49.73</c:v>
                </c:pt>
                <c:pt idx="5225">
                  <c:v>49.73</c:v>
                </c:pt>
                <c:pt idx="5226">
                  <c:v>49.73</c:v>
                </c:pt>
                <c:pt idx="5227">
                  <c:v>49.74</c:v>
                </c:pt>
                <c:pt idx="5228">
                  <c:v>49.74</c:v>
                </c:pt>
                <c:pt idx="5229">
                  <c:v>49.74</c:v>
                </c:pt>
                <c:pt idx="5230">
                  <c:v>49.75</c:v>
                </c:pt>
                <c:pt idx="5231">
                  <c:v>49.75</c:v>
                </c:pt>
                <c:pt idx="5232">
                  <c:v>49.75</c:v>
                </c:pt>
                <c:pt idx="5233">
                  <c:v>49.75</c:v>
                </c:pt>
                <c:pt idx="5234">
                  <c:v>49.75</c:v>
                </c:pt>
                <c:pt idx="5235">
                  <c:v>49.75</c:v>
                </c:pt>
                <c:pt idx="5236">
                  <c:v>49.75</c:v>
                </c:pt>
                <c:pt idx="5237">
                  <c:v>49.75</c:v>
                </c:pt>
                <c:pt idx="5238">
                  <c:v>49.75</c:v>
                </c:pt>
                <c:pt idx="5239">
                  <c:v>49.75</c:v>
                </c:pt>
                <c:pt idx="5240">
                  <c:v>49.75</c:v>
                </c:pt>
                <c:pt idx="5241">
                  <c:v>49.75</c:v>
                </c:pt>
                <c:pt idx="5242">
                  <c:v>49.75</c:v>
                </c:pt>
                <c:pt idx="5243">
                  <c:v>49.75</c:v>
                </c:pt>
                <c:pt idx="5244">
                  <c:v>49.75</c:v>
                </c:pt>
                <c:pt idx="5245">
                  <c:v>49.75</c:v>
                </c:pt>
                <c:pt idx="5246">
                  <c:v>49.75</c:v>
                </c:pt>
                <c:pt idx="5247">
                  <c:v>49.75</c:v>
                </c:pt>
                <c:pt idx="5248">
                  <c:v>49.74</c:v>
                </c:pt>
                <c:pt idx="5249">
                  <c:v>49.74</c:v>
                </c:pt>
                <c:pt idx="5250">
                  <c:v>49.74</c:v>
                </c:pt>
                <c:pt idx="5251">
                  <c:v>49.74</c:v>
                </c:pt>
                <c:pt idx="5252">
                  <c:v>49.74</c:v>
                </c:pt>
                <c:pt idx="5253">
                  <c:v>49.74</c:v>
                </c:pt>
                <c:pt idx="5254">
                  <c:v>49.74</c:v>
                </c:pt>
                <c:pt idx="5255">
                  <c:v>49.73</c:v>
                </c:pt>
                <c:pt idx="5256">
                  <c:v>49.74</c:v>
                </c:pt>
                <c:pt idx="5257">
                  <c:v>49.74</c:v>
                </c:pt>
                <c:pt idx="5258">
                  <c:v>49.73</c:v>
                </c:pt>
                <c:pt idx="5259">
                  <c:v>49.73</c:v>
                </c:pt>
                <c:pt idx="5260">
                  <c:v>49.73</c:v>
                </c:pt>
                <c:pt idx="5261">
                  <c:v>49.73</c:v>
                </c:pt>
                <c:pt idx="5262">
                  <c:v>49.73</c:v>
                </c:pt>
                <c:pt idx="5263">
                  <c:v>49.73</c:v>
                </c:pt>
                <c:pt idx="5264">
                  <c:v>49.73</c:v>
                </c:pt>
                <c:pt idx="5265">
                  <c:v>49.73</c:v>
                </c:pt>
                <c:pt idx="5266">
                  <c:v>49.73</c:v>
                </c:pt>
                <c:pt idx="5267">
                  <c:v>49.73</c:v>
                </c:pt>
                <c:pt idx="5268">
                  <c:v>49.73</c:v>
                </c:pt>
                <c:pt idx="5269">
                  <c:v>49.73</c:v>
                </c:pt>
                <c:pt idx="5270">
                  <c:v>49.73</c:v>
                </c:pt>
                <c:pt idx="5271">
                  <c:v>49.73</c:v>
                </c:pt>
                <c:pt idx="5272">
                  <c:v>49.73</c:v>
                </c:pt>
                <c:pt idx="5273">
                  <c:v>49.73</c:v>
                </c:pt>
                <c:pt idx="5274">
                  <c:v>49.73</c:v>
                </c:pt>
                <c:pt idx="5275">
                  <c:v>49.73</c:v>
                </c:pt>
                <c:pt idx="5276">
                  <c:v>49.73</c:v>
                </c:pt>
                <c:pt idx="5277">
                  <c:v>49.73</c:v>
                </c:pt>
                <c:pt idx="5278">
                  <c:v>49.73</c:v>
                </c:pt>
                <c:pt idx="5279">
                  <c:v>49.73</c:v>
                </c:pt>
                <c:pt idx="5280">
                  <c:v>49.73</c:v>
                </c:pt>
                <c:pt idx="5281">
                  <c:v>49.73</c:v>
                </c:pt>
                <c:pt idx="5282">
                  <c:v>49.73</c:v>
                </c:pt>
                <c:pt idx="5283">
                  <c:v>49.73</c:v>
                </c:pt>
                <c:pt idx="5284">
                  <c:v>49.73</c:v>
                </c:pt>
                <c:pt idx="5285">
                  <c:v>49.73</c:v>
                </c:pt>
                <c:pt idx="5286">
                  <c:v>49.73</c:v>
                </c:pt>
                <c:pt idx="5287">
                  <c:v>49.73</c:v>
                </c:pt>
                <c:pt idx="5288">
                  <c:v>49.73</c:v>
                </c:pt>
                <c:pt idx="5289">
                  <c:v>49.73</c:v>
                </c:pt>
                <c:pt idx="5290">
                  <c:v>49.73</c:v>
                </c:pt>
                <c:pt idx="5291">
                  <c:v>49.73</c:v>
                </c:pt>
                <c:pt idx="5292">
                  <c:v>49.73</c:v>
                </c:pt>
                <c:pt idx="5293">
                  <c:v>49.73</c:v>
                </c:pt>
                <c:pt idx="5294">
                  <c:v>49.73</c:v>
                </c:pt>
                <c:pt idx="5295">
                  <c:v>49.73</c:v>
                </c:pt>
                <c:pt idx="5296">
                  <c:v>49.73</c:v>
                </c:pt>
                <c:pt idx="5297">
                  <c:v>49.73</c:v>
                </c:pt>
                <c:pt idx="5298">
                  <c:v>49.73</c:v>
                </c:pt>
                <c:pt idx="5299">
                  <c:v>49.73</c:v>
                </c:pt>
                <c:pt idx="5300">
                  <c:v>49.73</c:v>
                </c:pt>
                <c:pt idx="5301">
                  <c:v>49.73</c:v>
                </c:pt>
                <c:pt idx="5302">
                  <c:v>49.73</c:v>
                </c:pt>
                <c:pt idx="5303">
                  <c:v>49.73</c:v>
                </c:pt>
                <c:pt idx="5304">
                  <c:v>49.73</c:v>
                </c:pt>
                <c:pt idx="5305">
                  <c:v>49.73</c:v>
                </c:pt>
                <c:pt idx="5306">
                  <c:v>49.73</c:v>
                </c:pt>
                <c:pt idx="5307">
                  <c:v>49.73</c:v>
                </c:pt>
                <c:pt idx="5308">
                  <c:v>49.72</c:v>
                </c:pt>
                <c:pt idx="5309">
                  <c:v>49.72</c:v>
                </c:pt>
                <c:pt idx="5310">
                  <c:v>49.72</c:v>
                </c:pt>
                <c:pt idx="5311">
                  <c:v>49.72</c:v>
                </c:pt>
                <c:pt idx="5312">
                  <c:v>49.72</c:v>
                </c:pt>
                <c:pt idx="5313">
                  <c:v>49.71</c:v>
                </c:pt>
                <c:pt idx="5314">
                  <c:v>49.71</c:v>
                </c:pt>
                <c:pt idx="5315">
                  <c:v>49.71</c:v>
                </c:pt>
                <c:pt idx="5316">
                  <c:v>49.71</c:v>
                </c:pt>
                <c:pt idx="5317">
                  <c:v>49.71</c:v>
                </c:pt>
                <c:pt idx="5318">
                  <c:v>49.71</c:v>
                </c:pt>
                <c:pt idx="5319">
                  <c:v>49.71</c:v>
                </c:pt>
                <c:pt idx="5320">
                  <c:v>49.71</c:v>
                </c:pt>
                <c:pt idx="5321">
                  <c:v>49.71</c:v>
                </c:pt>
                <c:pt idx="5322">
                  <c:v>49.71</c:v>
                </c:pt>
                <c:pt idx="5323">
                  <c:v>49.71</c:v>
                </c:pt>
                <c:pt idx="5324">
                  <c:v>49.71</c:v>
                </c:pt>
                <c:pt idx="5325">
                  <c:v>49.71</c:v>
                </c:pt>
                <c:pt idx="5326">
                  <c:v>49.71</c:v>
                </c:pt>
                <c:pt idx="5327">
                  <c:v>49.71</c:v>
                </c:pt>
                <c:pt idx="5328">
                  <c:v>49.71</c:v>
                </c:pt>
                <c:pt idx="5329">
                  <c:v>49.71</c:v>
                </c:pt>
                <c:pt idx="5330">
                  <c:v>49.71</c:v>
                </c:pt>
                <c:pt idx="5331">
                  <c:v>49.71</c:v>
                </c:pt>
                <c:pt idx="5332">
                  <c:v>49.7</c:v>
                </c:pt>
                <c:pt idx="5333">
                  <c:v>49.7</c:v>
                </c:pt>
                <c:pt idx="5334">
                  <c:v>49.7</c:v>
                </c:pt>
                <c:pt idx="5335">
                  <c:v>49.7</c:v>
                </c:pt>
                <c:pt idx="5336">
                  <c:v>49.7</c:v>
                </c:pt>
                <c:pt idx="5337">
                  <c:v>49.7</c:v>
                </c:pt>
                <c:pt idx="5338">
                  <c:v>49.7</c:v>
                </c:pt>
                <c:pt idx="5339">
                  <c:v>49.71</c:v>
                </c:pt>
                <c:pt idx="5340">
                  <c:v>49.71</c:v>
                </c:pt>
                <c:pt idx="5341">
                  <c:v>49.72</c:v>
                </c:pt>
                <c:pt idx="5342">
                  <c:v>49.72</c:v>
                </c:pt>
                <c:pt idx="5343">
                  <c:v>49.73</c:v>
                </c:pt>
                <c:pt idx="5344">
                  <c:v>49.73</c:v>
                </c:pt>
                <c:pt idx="5345">
                  <c:v>49.73</c:v>
                </c:pt>
                <c:pt idx="5346">
                  <c:v>49.73</c:v>
                </c:pt>
                <c:pt idx="5347">
                  <c:v>49.73</c:v>
                </c:pt>
                <c:pt idx="5348">
                  <c:v>49.73</c:v>
                </c:pt>
                <c:pt idx="5349">
                  <c:v>49.73</c:v>
                </c:pt>
                <c:pt idx="5350">
                  <c:v>49.73</c:v>
                </c:pt>
                <c:pt idx="5351">
                  <c:v>49.73</c:v>
                </c:pt>
                <c:pt idx="5352">
                  <c:v>49.73</c:v>
                </c:pt>
                <c:pt idx="5353">
                  <c:v>49.73</c:v>
                </c:pt>
                <c:pt idx="5354">
                  <c:v>49.73</c:v>
                </c:pt>
                <c:pt idx="5355">
                  <c:v>49.73</c:v>
                </c:pt>
                <c:pt idx="5356">
                  <c:v>49.73</c:v>
                </c:pt>
                <c:pt idx="5357">
                  <c:v>49.73</c:v>
                </c:pt>
                <c:pt idx="5358">
                  <c:v>49.73</c:v>
                </c:pt>
                <c:pt idx="5359">
                  <c:v>49.73</c:v>
                </c:pt>
                <c:pt idx="5360">
                  <c:v>49.73</c:v>
                </c:pt>
                <c:pt idx="5361">
                  <c:v>49.73</c:v>
                </c:pt>
                <c:pt idx="5362">
                  <c:v>49.73</c:v>
                </c:pt>
                <c:pt idx="5363">
                  <c:v>49.73</c:v>
                </c:pt>
                <c:pt idx="5364">
                  <c:v>49.73</c:v>
                </c:pt>
                <c:pt idx="5365">
                  <c:v>49.73</c:v>
                </c:pt>
                <c:pt idx="5366">
                  <c:v>49.73</c:v>
                </c:pt>
                <c:pt idx="5367">
                  <c:v>49.73</c:v>
                </c:pt>
                <c:pt idx="5368">
                  <c:v>49.73</c:v>
                </c:pt>
                <c:pt idx="5369">
                  <c:v>49.73</c:v>
                </c:pt>
                <c:pt idx="5370">
                  <c:v>49.73</c:v>
                </c:pt>
                <c:pt idx="5371">
                  <c:v>49.73</c:v>
                </c:pt>
                <c:pt idx="5372">
                  <c:v>49.73</c:v>
                </c:pt>
                <c:pt idx="5373">
                  <c:v>49.73</c:v>
                </c:pt>
                <c:pt idx="5374">
                  <c:v>49.73</c:v>
                </c:pt>
                <c:pt idx="5375">
                  <c:v>49.73</c:v>
                </c:pt>
                <c:pt idx="5376">
                  <c:v>49.73</c:v>
                </c:pt>
                <c:pt idx="5377">
                  <c:v>49.73</c:v>
                </c:pt>
                <c:pt idx="5378">
                  <c:v>49.73</c:v>
                </c:pt>
                <c:pt idx="5379">
                  <c:v>49.72</c:v>
                </c:pt>
                <c:pt idx="5380">
                  <c:v>49.72</c:v>
                </c:pt>
                <c:pt idx="5381">
                  <c:v>49.72</c:v>
                </c:pt>
                <c:pt idx="5382">
                  <c:v>49.71</c:v>
                </c:pt>
                <c:pt idx="5383">
                  <c:v>49.71</c:v>
                </c:pt>
                <c:pt idx="5384">
                  <c:v>49.72</c:v>
                </c:pt>
                <c:pt idx="5385">
                  <c:v>49.72</c:v>
                </c:pt>
                <c:pt idx="5386">
                  <c:v>49.72</c:v>
                </c:pt>
                <c:pt idx="5387">
                  <c:v>49.72</c:v>
                </c:pt>
                <c:pt idx="5388">
                  <c:v>49.72</c:v>
                </c:pt>
                <c:pt idx="5389">
                  <c:v>49.72</c:v>
                </c:pt>
                <c:pt idx="5390">
                  <c:v>49.72</c:v>
                </c:pt>
                <c:pt idx="5391">
                  <c:v>49.71</c:v>
                </c:pt>
                <c:pt idx="5392">
                  <c:v>49.71</c:v>
                </c:pt>
                <c:pt idx="5393">
                  <c:v>49.7</c:v>
                </c:pt>
                <c:pt idx="5394">
                  <c:v>49.7</c:v>
                </c:pt>
                <c:pt idx="5395">
                  <c:v>49.7</c:v>
                </c:pt>
                <c:pt idx="5396">
                  <c:v>49.7</c:v>
                </c:pt>
                <c:pt idx="5397">
                  <c:v>49.69</c:v>
                </c:pt>
                <c:pt idx="5398">
                  <c:v>49.69</c:v>
                </c:pt>
                <c:pt idx="5399">
                  <c:v>49.69</c:v>
                </c:pt>
                <c:pt idx="5400">
                  <c:v>49.68</c:v>
                </c:pt>
                <c:pt idx="5401">
                  <c:v>49.68</c:v>
                </c:pt>
                <c:pt idx="5402">
                  <c:v>49.67</c:v>
                </c:pt>
                <c:pt idx="5403">
                  <c:v>49.67</c:v>
                </c:pt>
                <c:pt idx="5404">
                  <c:v>49.67</c:v>
                </c:pt>
                <c:pt idx="5405">
                  <c:v>49.67</c:v>
                </c:pt>
                <c:pt idx="5406">
                  <c:v>49.67</c:v>
                </c:pt>
                <c:pt idx="5407">
                  <c:v>49.67</c:v>
                </c:pt>
                <c:pt idx="5408">
                  <c:v>49.67</c:v>
                </c:pt>
                <c:pt idx="5409">
                  <c:v>49.67</c:v>
                </c:pt>
                <c:pt idx="5410">
                  <c:v>49.66</c:v>
                </c:pt>
                <c:pt idx="5411">
                  <c:v>49.66</c:v>
                </c:pt>
                <c:pt idx="5412">
                  <c:v>49.66</c:v>
                </c:pt>
                <c:pt idx="5413">
                  <c:v>49.66</c:v>
                </c:pt>
                <c:pt idx="5414">
                  <c:v>49.66</c:v>
                </c:pt>
                <c:pt idx="5415">
                  <c:v>49.66</c:v>
                </c:pt>
                <c:pt idx="5416">
                  <c:v>49.66</c:v>
                </c:pt>
                <c:pt idx="5417">
                  <c:v>49.66</c:v>
                </c:pt>
                <c:pt idx="5418">
                  <c:v>49.66</c:v>
                </c:pt>
                <c:pt idx="5419">
                  <c:v>49.65</c:v>
                </c:pt>
                <c:pt idx="5420">
                  <c:v>49.65</c:v>
                </c:pt>
                <c:pt idx="5421">
                  <c:v>49.65</c:v>
                </c:pt>
                <c:pt idx="5422">
                  <c:v>49.65</c:v>
                </c:pt>
                <c:pt idx="5423">
                  <c:v>49.64</c:v>
                </c:pt>
                <c:pt idx="5424">
                  <c:v>49.64</c:v>
                </c:pt>
                <c:pt idx="5425">
                  <c:v>49.64</c:v>
                </c:pt>
                <c:pt idx="5426">
                  <c:v>49.63</c:v>
                </c:pt>
                <c:pt idx="5427">
                  <c:v>49.63</c:v>
                </c:pt>
                <c:pt idx="5428">
                  <c:v>49.63</c:v>
                </c:pt>
                <c:pt idx="5429">
                  <c:v>49.63</c:v>
                </c:pt>
                <c:pt idx="5430">
                  <c:v>49.63</c:v>
                </c:pt>
                <c:pt idx="5431">
                  <c:v>49.63</c:v>
                </c:pt>
                <c:pt idx="5432">
                  <c:v>49.63</c:v>
                </c:pt>
                <c:pt idx="5433">
                  <c:v>49.63</c:v>
                </c:pt>
                <c:pt idx="5434">
                  <c:v>49.64</c:v>
                </c:pt>
                <c:pt idx="5435">
                  <c:v>49.64</c:v>
                </c:pt>
                <c:pt idx="5436">
                  <c:v>49.65</c:v>
                </c:pt>
                <c:pt idx="5437">
                  <c:v>49.66</c:v>
                </c:pt>
                <c:pt idx="5438">
                  <c:v>49.68</c:v>
                </c:pt>
                <c:pt idx="5439">
                  <c:v>49.69</c:v>
                </c:pt>
                <c:pt idx="5440">
                  <c:v>49.7</c:v>
                </c:pt>
                <c:pt idx="5441">
                  <c:v>49.7</c:v>
                </c:pt>
                <c:pt idx="5442">
                  <c:v>49.71</c:v>
                </c:pt>
                <c:pt idx="5443">
                  <c:v>49.71</c:v>
                </c:pt>
                <c:pt idx="5444">
                  <c:v>49.72</c:v>
                </c:pt>
                <c:pt idx="5445">
                  <c:v>49.72</c:v>
                </c:pt>
                <c:pt idx="5446">
                  <c:v>49.72</c:v>
                </c:pt>
                <c:pt idx="5447">
                  <c:v>49.73</c:v>
                </c:pt>
                <c:pt idx="5448">
                  <c:v>49.73</c:v>
                </c:pt>
                <c:pt idx="5449">
                  <c:v>49.73</c:v>
                </c:pt>
                <c:pt idx="5450">
                  <c:v>49.73</c:v>
                </c:pt>
                <c:pt idx="5451">
                  <c:v>49.73</c:v>
                </c:pt>
                <c:pt idx="5452">
                  <c:v>49.73</c:v>
                </c:pt>
                <c:pt idx="5453">
                  <c:v>49.73</c:v>
                </c:pt>
                <c:pt idx="5454">
                  <c:v>49.73</c:v>
                </c:pt>
                <c:pt idx="5455">
                  <c:v>49.73</c:v>
                </c:pt>
                <c:pt idx="5456">
                  <c:v>49.73</c:v>
                </c:pt>
                <c:pt idx="5457">
                  <c:v>49.74</c:v>
                </c:pt>
                <c:pt idx="5458">
                  <c:v>49.74</c:v>
                </c:pt>
                <c:pt idx="5459">
                  <c:v>49.75</c:v>
                </c:pt>
                <c:pt idx="5460">
                  <c:v>49.75</c:v>
                </c:pt>
                <c:pt idx="5461">
                  <c:v>49.76</c:v>
                </c:pt>
                <c:pt idx="5462">
                  <c:v>49.76</c:v>
                </c:pt>
                <c:pt idx="5463">
                  <c:v>49.76</c:v>
                </c:pt>
                <c:pt idx="5464">
                  <c:v>49.77</c:v>
                </c:pt>
                <c:pt idx="5465">
                  <c:v>49.77</c:v>
                </c:pt>
                <c:pt idx="5466">
                  <c:v>49.78</c:v>
                </c:pt>
                <c:pt idx="5467">
                  <c:v>49.78</c:v>
                </c:pt>
                <c:pt idx="5468">
                  <c:v>49.79</c:v>
                </c:pt>
                <c:pt idx="5469">
                  <c:v>49.8</c:v>
                </c:pt>
                <c:pt idx="5470">
                  <c:v>49.8</c:v>
                </c:pt>
                <c:pt idx="5471">
                  <c:v>49.81</c:v>
                </c:pt>
                <c:pt idx="5472">
                  <c:v>49.81</c:v>
                </c:pt>
                <c:pt idx="5473">
                  <c:v>49.81</c:v>
                </c:pt>
                <c:pt idx="5474">
                  <c:v>49.82</c:v>
                </c:pt>
                <c:pt idx="5475">
                  <c:v>49.82</c:v>
                </c:pt>
                <c:pt idx="5476">
                  <c:v>49.82</c:v>
                </c:pt>
                <c:pt idx="5477">
                  <c:v>49.83</c:v>
                </c:pt>
                <c:pt idx="5478">
                  <c:v>49.83</c:v>
                </c:pt>
                <c:pt idx="5479">
                  <c:v>49.84</c:v>
                </c:pt>
                <c:pt idx="5480">
                  <c:v>49.84</c:v>
                </c:pt>
                <c:pt idx="5481">
                  <c:v>49.84</c:v>
                </c:pt>
                <c:pt idx="5482">
                  <c:v>49.85</c:v>
                </c:pt>
                <c:pt idx="5483">
                  <c:v>49.85</c:v>
                </c:pt>
                <c:pt idx="5484">
                  <c:v>49.86</c:v>
                </c:pt>
                <c:pt idx="5485">
                  <c:v>49.86</c:v>
                </c:pt>
                <c:pt idx="5486">
                  <c:v>49.87</c:v>
                </c:pt>
                <c:pt idx="5487">
                  <c:v>49.88</c:v>
                </c:pt>
                <c:pt idx="5488">
                  <c:v>49.89</c:v>
                </c:pt>
                <c:pt idx="5489">
                  <c:v>49.9</c:v>
                </c:pt>
                <c:pt idx="5490">
                  <c:v>49.9</c:v>
                </c:pt>
                <c:pt idx="5491">
                  <c:v>49.91</c:v>
                </c:pt>
                <c:pt idx="5492">
                  <c:v>49.92</c:v>
                </c:pt>
                <c:pt idx="5493">
                  <c:v>49.92</c:v>
                </c:pt>
                <c:pt idx="5494">
                  <c:v>49.93</c:v>
                </c:pt>
                <c:pt idx="5495">
                  <c:v>49.94</c:v>
                </c:pt>
                <c:pt idx="5496">
                  <c:v>49.94</c:v>
                </c:pt>
                <c:pt idx="5497">
                  <c:v>49.94</c:v>
                </c:pt>
                <c:pt idx="5498">
                  <c:v>49.95</c:v>
                </c:pt>
                <c:pt idx="5499">
                  <c:v>49.95</c:v>
                </c:pt>
                <c:pt idx="5500">
                  <c:v>49.96</c:v>
                </c:pt>
                <c:pt idx="5501">
                  <c:v>49.96</c:v>
                </c:pt>
                <c:pt idx="5502">
                  <c:v>49.96</c:v>
                </c:pt>
                <c:pt idx="5503">
                  <c:v>49.96</c:v>
                </c:pt>
                <c:pt idx="5504">
                  <c:v>49.97</c:v>
                </c:pt>
                <c:pt idx="5505">
                  <c:v>49.97</c:v>
                </c:pt>
                <c:pt idx="5506">
                  <c:v>49.98</c:v>
                </c:pt>
                <c:pt idx="5507">
                  <c:v>49.98</c:v>
                </c:pt>
                <c:pt idx="5508">
                  <c:v>49.99</c:v>
                </c:pt>
                <c:pt idx="5509">
                  <c:v>49.99</c:v>
                </c:pt>
                <c:pt idx="5510">
                  <c:v>50</c:v>
                </c:pt>
                <c:pt idx="5511">
                  <c:v>50</c:v>
                </c:pt>
                <c:pt idx="5512">
                  <c:v>50</c:v>
                </c:pt>
                <c:pt idx="5513">
                  <c:v>50</c:v>
                </c:pt>
                <c:pt idx="5514">
                  <c:v>50</c:v>
                </c:pt>
                <c:pt idx="5515">
                  <c:v>50</c:v>
                </c:pt>
                <c:pt idx="5516">
                  <c:v>50</c:v>
                </c:pt>
                <c:pt idx="5517">
                  <c:v>50</c:v>
                </c:pt>
                <c:pt idx="5518">
                  <c:v>50</c:v>
                </c:pt>
                <c:pt idx="5519">
                  <c:v>50</c:v>
                </c:pt>
                <c:pt idx="5520">
                  <c:v>50</c:v>
                </c:pt>
                <c:pt idx="5521">
                  <c:v>50</c:v>
                </c:pt>
                <c:pt idx="5522">
                  <c:v>50</c:v>
                </c:pt>
                <c:pt idx="5523">
                  <c:v>50</c:v>
                </c:pt>
                <c:pt idx="5524">
                  <c:v>50</c:v>
                </c:pt>
                <c:pt idx="5525">
                  <c:v>50</c:v>
                </c:pt>
                <c:pt idx="5526">
                  <c:v>50</c:v>
                </c:pt>
                <c:pt idx="5527">
                  <c:v>50</c:v>
                </c:pt>
                <c:pt idx="5528">
                  <c:v>50</c:v>
                </c:pt>
                <c:pt idx="5529">
                  <c:v>50</c:v>
                </c:pt>
                <c:pt idx="5530">
                  <c:v>50</c:v>
                </c:pt>
                <c:pt idx="5531">
                  <c:v>50</c:v>
                </c:pt>
                <c:pt idx="5532">
                  <c:v>50</c:v>
                </c:pt>
                <c:pt idx="5533">
                  <c:v>50</c:v>
                </c:pt>
                <c:pt idx="5534">
                  <c:v>50</c:v>
                </c:pt>
                <c:pt idx="5535">
                  <c:v>50</c:v>
                </c:pt>
                <c:pt idx="5536">
                  <c:v>50</c:v>
                </c:pt>
                <c:pt idx="5537">
                  <c:v>50</c:v>
                </c:pt>
                <c:pt idx="5538">
                  <c:v>50</c:v>
                </c:pt>
                <c:pt idx="5539">
                  <c:v>50</c:v>
                </c:pt>
                <c:pt idx="5540">
                  <c:v>50</c:v>
                </c:pt>
                <c:pt idx="5541">
                  <c:v>50</c:v>
                </c:pt>
                <c:pt idx="5542">
                  <c:v>50</c:v>
                </c:pt>
                <c:pt idx="5543">
                  <c:v>50</c:v>
                </c:pt>
                <c:pt idx="5544">
                  <c:v>50</c:v>
                </c:pt>
                <c:pt idx="5545">
                  <c:v>50</c:v>
                </c:pt>
                <c:pt idx="5546">
                  <c:v>50</c:v>
                </c:pt>
                <c:pt idx="5547">
                  <c:v>50</c:v>
                </c:pt>
                <c:pt idx="5548">
                  <c:v>50</c:v>
                </c:pt>
                <c:pt idx="5549">
                  <c:v>50</c:v>
                </c:pt>
                <c:pt idx="5550">
                  <c:v>50</c:v>
                </c:pt>
                <c:pt idx="5551">
                  <c:v>50</c:v>
                </c:pt>
                <c:pt idx="5552">
                  <c:v>50</c:v>
                </c:pt>
                <c:pt idx="5553">
                  <c:v>50</c:v>
                </c:pt>
                <c:pt idx="5554">
                  <c:v>50</c:v>
                </c:pt>
                <c:pt idx="5555">
                  <c:v>50</c:v>
                </c:pt>
                <c:pt idx="5556">
                  <c:v>50</c:v>
                </c:pt>
                <c:pt idx="5557">
                  <c:v>50</c:v>
                </c:pt>
                <c:pt idx="5558">
                  <c:v>50</c:v>
                </c:pt>
                <c:pt idx="5559">
                  <c:v>50</c:v>
                </c:pt>
                <c:pt idx="5560">
                  <c:v>50</c:v>
                </c:pt>
                <c:pt idx="5561">
                  <c:v>50</c:v>
                </c:pt>
                <c:pt idx="5562">
                  <c:v>50</c:v>
                </c:pt>
                <c:pt idx="5563">
                  <c:v>50</c:v>
                </c:pt>
                <c:pt idx="5564">
                  <c:v>50</c:v>
                </c:pt>
                <c:pt idx="5565">
                  <c:v>50</c:v>
                </c:pt>
                <c:pt idx="5566">
                  <c:v>50</c:v>
                </c:pt>
                <c:pt idx="5567">
                  <c:v>50</c:v>
                </c:pt>
                <c:pt idx="5568">
                  <c:v>50</c:v>
                </c:pt>
                <c:pt idx="5569">
                  <c:v>50</c:v>
                </c:pt>
                <c:pt idx="5570">
                  <c:v>50</c:v>
                </c:pt>
                <c:pt idx="5571">
                  <c:v>50</c:v>
                </c:pt>
                <c:pt idx="5572">
                  <c:v>50</c:v>
                </c:pt>
                <c:pt idx="5573">
                  <c:v>50</c:v>
                </c:pt>
                <c:pt idx="5574">
                  <c:v>50</c:v>
                </c:pt>
                <c:pt idx="5575">
                  <c:v>50</c:v>
                </c:pt>
                <c:pt idx="5576">
                  <c:v>50</c:v>
                </c:pt>
                <c:pt idx="5577">
                  <c:v>50</c:v>
                </c:pt>
                <c:pt idx="5578">
                  <c:v>50</c:v>
                </c:pt>
                <c:pt idx="5579">
                  <c:v>50</c:v>
                </c:pt>
                <c:pt idx="5580">
                  <c:v>50</c:v>
                </c:pt>
                <c:pt idx="5581">
                  <c:v>50</c:v>
                </c:pt>
                <c:pt idx="5582">
                  <c:v>50</c:v>
                </c:pt>
                <c:pt idx="5583">
                  <c:v>50</c:v>
                </c:pt>
                <c:pt idx="5584">
                  <c:v>50</c:v>
                </c:pt>
                <c:pt idx="5585">
                  <c:v>50</c:v>
                </c:pt>
                <c:pt idx="5586">
                  <c:v>49.99</c:v>
                </c:pt>
                <c:pt idx="5587">
                  <c:v>49.99</c:v>
                </c:pt>
                <c:pt idx="5588">
                  <c:v>49.98</c:v>
                </c:pt>
                <c:pt idx="5589">
                  <c:v>49.98</c:v>
                </c:pt>
                <c:pt idx="5590">
                  <c:v>49.97</c:v>
                </c:pt>
                <c:pt idx="5591">
                  <c:v>49.97</c:v>
                </c:pt>
                <c:pt idx="5592">
                  <c:v>49.96</c:v>
                </c:pt>
                <c:pt idx="5593">
                  <c:v>49.96</c:v>
                </c:pt>
                <c:pt idx="5594">
                  <c:v>49.95</c:v>
                </c:pt>
                <c:pt idx="5595">
                  <c:v>49.94</c:v>
                </c:pt>
                <c:pt idx="5596">
                  <c:v>49.93</c:v>
                </c:pt>
                <c:pt idx="5597">
                  <c:v>49.92</c:v>
                </c:pt>
                <c:pt idx="5598">
                  <c:v>49.91</c:v>
                </c:pt>
                <c:pt idx="5599">
                  <c:v>49.9</c:v>
                </c:pt>
                <c:pt idx="5600">
                  <c:v>49.89</c:v>
                </c:pt>
                <c:pt idx="5601">
                  <c:v>49.87</c:v>
                </c:pt>
                <c:pt idx="5602">
                  <c:v>49.86</c:v>
                </c:pt>
                <c:pt idx="5603">
                  <c:v>49.86</c:v>
                </c:pt>
                <c:pt idx="5604">
                  <c:v>49.85</c:v>
                </c:pt>
                <c:pt idx="5605">
                  <c:v>49.85</c:v>
                </c:pt>
                <c:pt idx="5606">
                  <c:v>49.84</c:v>
                </c:pt>
                <c:pt idx="5607">
                  <c:v>49.84</c:v>
                </c:pt>
                <c:pt idx="5608">
                  <c:v>49.83</c:v>
                </c:pt>
                <c:pt idx="5609">
                  <c:v>49.83</c:v>
                </c:pt>
                <c:pt idx="5610">
                  <c:v>49.83</c:v>
                </c:pt>
                <c:pt idx="5611">
                  <c:v>49.82</c:v>
                </c:pt>
                <c:pt idx="5612">
                  <c:v>49.82</c:v>
                </c:pt>
                <c:pt idx="5613">
                  <c:v>49.82</c:v>
                </c:pt>
                <c:pt idx="5614">
                  <c:v>49.81</c:v>
                </c:pt>
                <c:pt idx="5615">
                  <c:v>49.81</c:v>
                </c:pt>
                <c:pt idx="5616">
                  <c:v>49.81</c:v>
                </c:pt>
                <c:pt idx="5617">
                  <c:v>49.8</c:v>
                </c:pt>
                <c:pt idx="5618">
                  <c:v>49.8</c:v>
                </c:pt>
                <c:pt idx="5619">
                  <c:v>49.8</c:v>
                </c:pt>
                <c:pt idx="5620">
                  <c:v>49.8</c:v>
                </c:pt>
                <c:pt idx="5621">
                  <c:v>49.8</c:v>
                </c:pt>
                <c:pt idx="5622">
                  <c:v>49.8</c:v>
                </c:pt>
                <c:pt idx="5623">
                  <c:v>49.8</c:v>
                </c:pt>
                <c:pt idx="5624">
                  <c:v>49.8</c:v>
                </c:pt>
                <c:pt idx="5625">
                  <c:v>49.8</c:v>
                </c:pt>
                <c:pt idx="5626">
                  <c:v>49.8</c:v>
                </c:pt>
                <c:pt idx="5627">
                  <c:v>49.8</c:v>
                </c:pt>
                <c:pt idx="5628">
                  <c:v>49.8</c:v>
                </c:pt>
                <c:pt idx="5629">
                  <c:v>49.81</c:v>
                </c:pt>
                <c:pt idx="5630">
                  <c:v>49.81</c:v>
                </c:pt>
                <c:pt idx="5631">
                  <c:v>49.81</c:v>
                </c:pt>
                <c:pt idx="5632">
                  <c:v>49.82</c:v>
                </c:pt>
                <c:pt idx="5633">
                  <c:v>49.83</c:v>
                </c:pt>
                <c:pt idx="5634">
                  <c:v>49.84</c:v>
                </c:pt>
                <c:pt idx="5635">
                  <c:v>49.86</c:v>
                </c:pt>
                <c:pt idx="5636">
                  <c:v>49.87</c:v>
                </c:pt>
                <c:pt idx="5637">
                  <c:v>49.88</c:v>
                </c:pt>
                <c:pt idx="5638">
                  <c:v>49.89</c:v>
                </c:pt>
                <c:pt idx="5639">
                  <c:v>49.9</c:v>
                </c:pt>
                <c:pt idx="5640">
                  <c:v>49.91</c:v>
                </c:pt>
                <c:pt idx="5641">
                  <c:v>49.92</c:v>
                </c:pt>
                <c:pt idx="5642">
                  <c:v>49.93</c:v>
                </c:pt>
                <c:pt idx="5643">
                  <c:v>49.94</c:v>
                </c:pt>
                <c:pt idx="5644">
                  <c:v>49.95</c:v>
                </c:pt>
                <c:pt idx="5645">
                  <c:v>49.96</c:v>
                </c:pt>
                <c:pt idx="5646">
                  <c:v>49.97</c:v>
                </c:pt>
                <c:pt idx="5647">
                  <c:v>49.98</c:v>
                </c:pt>
                <c:pt idx="5648">
                  <c:v>49.98</c:v>
                </c:pt>
                <c:pt idx="5649">
                  <c:v>49.99</c:v>
                </c:pt>
                <c:pt idx="5650">
                  <c:v>49.99</c:v>
                </c:pt>
                <c:pt idx="5651">
                  <c:v>49.99</c:v>
                </c:pt>
                <c:pt idx="5652">
                  <c:v>50</c:v>
                </c:pt>
                <c:pt idx="5653">
                  <c:v>50</c:v>
                </c:pt>
                <c:pt idx="5654">
                  <c:v>50</c:v>
                </c:pt>
                <c:pt idx="5655">
                  <c:v>50</c:v>
                </c:pt>
                <c:pt idx="5656">
                  <c:v>50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6309472"/>
        <c:axId val="286307512"/>
      </c:scatterChart>
      <c:valAx>
        <c:axId val="2863094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07512"/>
        <c:crosses val="autoZero"/>
        <c:crossBetween val="midCat"/>
      </c:valAx>
      <c:valAx>
        <c:axId val="286307512"/>
        <c:scaling>
          <c:orientation val="minMax"/>
          <c:max val="51"/>
          <c:min val="4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094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'2015_10_29-13_55_15'!$B$1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'2015_10_29-13_55_15'!$A$2:$A$5075</c:f>
              <c:numCache>
                <c:formatCode>mm:ss.0</c:formatCode>
                <c:ptCount val="5074"/>
                <c:pt idx="0">
                  <c:v>0.58014209490740742</c:v>
                </c:pt>
                <c:pt idx="1">
                  <c:v>0.58014547453703702</c:v>
                </c:pt>
                <c:pt idx="2">
                  <c:v>0.58014876157407402</c:v>
                </c:pt>
                <c:pt idx="3">
                  <c:v>0.58015209490740738</c:v>
                </c:pt>
                <c:pt idx="4">
                  <c:v>0.58015613425925927</c:v>
                </c:pt>
                <c:pt idx="5">
                  <c:v>0.58015954861111108</c:v>
                </c:pt>
                <c:pt idx="6">
                  <c:v>0.58016291666666664</c:v>
                </c:pt>
                <c:pt idx="7">
                  <c:v>0.58016626157407403</c:v>
                </c:pt>
                <c:pt idx="8">
                  <c:v>0.58016982638888892</c:v>
                </c:pt>
                <c:pt idx="9">
                  <c:v>0.5801732638888889</c:v>
                </c:pt>
                <c:pt idx="10">
                  <c:v>0.58017684027777772</c:v>
                </c:pt>
                <c:pt idx="11">
                  <c:v>0.58018025462962963</c:v>
                </c:pt>
                <c:pt idx="12">
                  <c:v>0.58018376157407403</c:v>
                </c:pt>
                <c:pt idx="13">
                  <c:v>0.58018732638888892</c:v>
                </c:pt>
                <c:pt idx="14">
                  <c:v>0.58019077546296294</c:v>
                </c:pt>
                <c:pt idx="15">
                  <c:v>0.58019446759259263</c:v>
                </c:pt>
                <c:pt idx="16">
                  <c:v>0.58019800925925924</c:v>
                </c:pt>
                <c:pt idx="17">
                  <c:v>0.58020150462962961</c:v>
                </c:pt>
                <c:pt idx="18">
                  <c:v>0.58020499999999997</c:v>
                </c:pt>
                <c:pt idx="19">
                  <c:v>0.58020842592592592</c:v>
                </c:pt>
                <c:pt idx="20">
                  <c:v>0.58021224537037031</c:v>
                </c:pt>
                <c:pt idx="21">
                  <c:v>0.58021569444444443</c:v>
                </c:pt>
                <c:pt idx="22">
                  <c:v>0.58021912037037038</c:v>
                </c:pt>
                <c:pt idx="23">
                  <c:v>0.5802226620370371</c:v>
                </c:pt>
                <c:pt idx="24">
                  <c:v>0.58022626157407409</c:v>
                </c:pt>
                <c:pt idx="25">
                  <c:v>0.58022976851851849</c:v>
                </c:pt>
                <c:pt idx="26">
                  <c:v>0.58023366898148143</c:v>
                </c:pt>
                <c:pt idx="27">
                  <c:v>0.58023700231481479</c:v>
                </c:pt>
                <c:pt idx="28">
                  <c:v>0.58024045138888891</c:v>
                </c:pt>
                <c:pt idx="29">
                  <c:v>0.58024452546296301</c:v>
                </c:pt>
                <c:pt idx="30">
                  <c:v>0.58024817129629624</c:v>
                </c:pt>
                <c:pt idx="31">
                  <c:v>0.58025269675925928</c:v>
                </c:pt>
                <c:pt idx="32">
                  <c:v>0.58025703703703702</c:v>
                </c:pt>
                <c:pt idx="33">
                  <c:v>0.58026136574074072</c:v>
                </c:pt>
                <c:pt idx="34">
                  <c:v>0.58026542824074079</c:v>
                </c:pt>
                <c:pt idx="35">
                  <c:v>0.5802699189814815</c:v>
                </c:pt>
                <c:pt idx="36">
                  <c:v>0.58027399305555549</c:v>
                </c:pt>
                <c:pt idx="37">
                  <c:v>0.58027805555555556</c:v>
                </c:pt>
                <c:pt idx="38">
                  <c:v>0.58028231481481485</c:v>
                </c:pt>
                <c:pt idx="39">
                  <c:v>0.58028623842592586</c:v>
                </c:pt>
                <c:pt idx="40">
                  <c:v>0.58029004629629632</c:v>
                </c:pt>
                <c:pt idx="41">
                  <c:v>0.58029346064814813</c:v>
                </c:pt>
                <c:pt idx="42">
                  <c:v>0.58029674768518513</c:v>
                </c:pt>
                <c:pt idx="43">
                  <c:v>0.58030004629629628</c:v>
                </c:pt>
                <c:pt idx="44">
                  <c:v>0.58030334490740743</c:v>
                </c:pt>
                <c:pt idx="45">
                  <c:v>0.58030682870370376</c:v>
                </c:pt>
                <c:pt idx="46">
                  <c:v>0.58031067129629632</c:v>
                </c:pt>
                <c:pt idx="47">
                  <c:v>0.58031425925925928</c:v>
                </c:pt>
                <c:pt idx="48">
                  <c:v>0.58031776620370368</c:v>
                </c:pt>
                <c:pt idx="49">
                  <c:v>0.58032148148148155</c:v>
                </c:pt>
                <c:pt idx="50">
                  <c:v>0.58032495370370374</c:v>
                </c:pt>
                <c:pt idx="51">
                  <c:v>0.58032847222222228</c:v>
                </c:pt>
                <c:pt idx="52">
                  <c:v>0.58033210648148148</c:v>
                </c:pt>
                <c:pt idx="53">
                  <c:v>0.58033589120370366</c:v>
                </c:pt>
                <c:pt idx="54">
                  <c:v>0.58033958333333335</c:v>
                </c:pt>
                <c:pt idx="55">
                  <c:v>0.5803447453703704</c:v>
                </c:pt>
                <c:pt idx="56">
                  <c:v>0.58034829861111115</c:v>
                </c:pt>
                <c:pt idx="57">
                  <c:v>0.5803524537037037</c:v>
                </c:pt>
                <c:pt idx="58">
                  <c:v>0.58035577546296302</c:v>
                </c:pt>
                <c:pt idx="59">
                  <c:v>0.58035923611111107</c:v>
                </c:pt>
                <c:pt idx="60">
                  <c:v>0.58036261574074077</c:v>
                </c:pt>
                <c:pt idx="61">
                  <c:v>0.58036591435185192</c:v>
                </c:pt>
                <c:pt idx="62">
                  <c:v>0.58036921296296295</c:v>
                </c:pt>
                <c:pt idx="63">
                  <c:v>0.58037259259259255</c:v>
                </c:pt>
                <c:pt idx="64">
                  <c:v>0.58037592592592591</c:v>
                </c:pt>
                <c:pt idx="65">
                  <c:v>0.58037928240740744</c:v>
                </c:pt>
                <c:pt idx="66">
                  <c:v>0.58038271990740742</c:v>
                </c:pt>
                <c:pt idx="67">
                  <c:v>0.58038629629629634</c:v>
                </c:pt>
                <c:pt idx="68">
                  <c:v>0.58038960648148141</c:v>
                </c:pt>
                <c:pt idx="69">
                  <c:v>0.58039297453703698</c:v>
                </c:pt>
                <c:pt idx="70">
                  <c:v>0.58039650462962966</c:v>
                </c:pt>
                <c:pt idx="71">
                  <c:v>0.5804002430555556</c:v>
                </c:pt>
                <c:pt idx="72">
                  <c:v>0.58040373842592585</c:v>
                </c:pt>
                <c:pt idx="73">
                  <c:v>0.58040721064814815</c:v>
                </c:pt>
                <c:pt idx="74">
                  <c:v>0.58041068287037034</c:v>
                </c:pt>
                <c:pt idx="75">
                  <c:v>0.58041417824074071</c:v>
                </c:pt>
                <c:pt idx="76">
                  <c:v>0.58041790509259261</c:v>
                </c:pt>
                <c:pt idx="77">
                  <c:v>0.58042144675925933</c:v>
                </c:pt>
                <c:pt idx="78">
                  <c:v>0.58042503472222229</c:v>
                </c:pt>
                <c:pt idx="79">
                  <c:v>0.58042864583333331</c:v>
                </c:pt>
                <c:pt idx="80">
                  <c:v>0.58043221064814821</c:v>
                </c:pt>
                <c:pt idx="81">
                  <c:v>0.58043575231481481</c:v>
                </c:pt>
                <c:pt idx="82">
                  <c:v>0.58043942129629633</c:v>
                </c:pt>
                <c:pt idx="83">
                  <c:v>0.58044296296296294</c:v>
                </c:pt>
                <c:pt idx="84">
                  <c:v>0.58044677083333329</c:v>
                </c:pt>
                <c:pt idx="85">
                  <c:v>0.58045023148148145</c:v>
                </c:pt>
                <c:pt idx="86">
                  <c:v>0.58045354166666663</c:v>
                </c:pt>
                <c:pt idx="87">
                  <c:v>0.58045695601851854</c:v>
                </c:pt>
                <c:pt idx="88">
                  <c:v>0.58046025462962969</c:v>
                </c:pt>
                <c:pt idx="89">
                  <c:v>0.58046381944444447</c:v>
                </c:pt>
                <c:pt idx="90">
                  <c:v>0.58046717592592589</c:v>
                </c:pt>
                <c:pt idx="91">
                  <c:v>0.58047084490740741</c:v>
                </c:pt>
                <c:pt idx="92">
                  <c:v>0.58047451388888882</c:v>
                </c:pt>
                <c:pt idx="93">
                  <c:v>0.58047797453703709</c:v>
                </c:pt>
                <c:pt idx="94">
                  <c:v>0.58048146990740734</c:v>
                </c:pt>
                <c:pt idx="95">
                  <c:v>0.58048502314814809</c:v>
                </c:pt>
                <c:pt idx="96">
                  <c:v>0.58048863425925923</c:v>
                </c:pt>
                <c:pt idx="97">
                  <c:v>0.58049214120370374</c:v>
                </c:pt>
                <c:pt idx="98">
                  <c:v>0.58049571759259255</c:v>
                </c:pt>
                <c:pt idx="99">
                  <c:v>0.58049929398148148</c:v>
                </c:pt>
                <c:pt idx="100">
                  <c:v>0.58050303240740742</c:v>
                </c:pt>
                <c:pt idx="101">
                  <c:v>0.58050660879629634</c:v>
                </c:pt>
                <c:pt idx="102">
                  <c:v>0.58051013888888892</c:v>
                </c:pt>
                <c:pt idx="103">
                  <c:v>0.58051392361111109</c:v>
                </c:pt>
                <c:pt idx="104">
                  <c:v>0.58051724537037031</c:v>
                </c:pt>
                <c:pt idx="105">
                  <c:v>0.58052062500000001</c:v>
                </c:pt>
                <c:pt idx="106">
                  <c:v>0.58052394675925922</c:v>
                </c:pt>
                <c:pt idx="107">
                  <c:v>0.58052726851851855</c:v>
                </c:pt>
                <c:pt idx="108">
                  <c:v>0.58053101851851852</c:v>
                </c:pt>
                <c:pt idx="109">
                  <c:v>0.58053450231481485</c:v>
                </c:pt>
                <c:pt idx="110">
                  <c:v>0.58053809027777781</c:v>
                </c:pt>
                <c:pt idx="111">
                  <c:v>0.58054159722222221</c:v>
                </c:pt>
                <c:pt idx="112">
                  <c:v>0.58054518518518516</c:v>
                </c:pt>
                <c:pt idx="113">
                  <c:v>0.58054887731481475</c:v>
                </c:pt>
                <c:pt idx="114">
                  <c:v>0.58055246527777771</c:v>
                </c:pt>
                <c:pt idx="115">
                  <c:v>0.58055596064814818</c:v>
                </c:pt>
                <c:pt idx="116">
                  <c:v>0.58055946759259258</c:v>
                </c:pt>
                <c:pt idx="117">
                  <c:v>0.58056291666666671</c:v>
                </c:pt>
                <c:pt idx="118">
                  <c:v>0.58056667824074071</c:v>
                </c:pt>
                <c:pt idx="119">
                  <c:v>0.58057009259259262</c:v>
                </c:pt>
                <c:pt idx="120">
                  <c:v>0.58057357638888896</c:v>
                </c:pt>
                <c:pt idx="121">
                  <c:v>0.58057701388888894</c:v>
                </c:pt>
                <c:pt idx="122">
                  <c:v>0.58058033564814815</c:v>
                </c:pt>
                <c:pt idx="123">
                  <c:v>0.5805848379629629</c:v>
                </c:pt>
                <c:pt idx="124">
                  <c:v>0.58058820601851846</c:v>
                </c:pt>
                <c:pt idx="125">
                  <c:v>0.58059151620370375</c:v>
                </c:pt>
                <c:pt idx="126">
                  <c:v>0.58059493055555556</c:v>
                </c:pt>
                <c:pt idx="127">
                  <c:v>0.58059821759259256</c:v>
                </c:pt>
                <c:pt idx="128">
                  <c:v>0.58060157407407409</c:v>
                </c:pt>
                <c:pt idx="129">
                  <c:v>0.58060483796296303</c:v>
                </c:pt>
                <c:pt idx="130">
                  <c:v>0.58060819444444445</c:v>
                </c:pt>
                <c:pt idx="131">
                  <c:v>0.58061144675925924</c:v>
                </c:pt>
                <c:pt idx="132">
                  <c:v>0.58061475694444442</c:v>
                </c:pt>
                <c:pt idx="133">
                  <c:v>0.58061814814814816</c:v>
                </c:pt>
                <c:pt idx="134">
                  <c:v>0.58062174768518515</c:v>
                </c:pt>
                <c:pt idx="135">
                  <c:v>0.58062524305555552</c:v>
                </c:pt>
                <c:pt idx="136">
                  <c:v>0.58062865740740743</c:v>
                </c:pt>
                <c:pt idx="137">
                  <c:v>0.58063210648148145</c:v>
                </c:pt>
                <c:pt idx="138">
                  <c:v>0.58063579861111114</c:v>
                </c:pt>
                <c:pt idx="139">
                  <c:v>0.58063932870370372</c:v>
                </c:pt>
                <c:pt idx="140">
                  <c:v>0.58064275462962966</c:v>
                </c:pt>
                <c:pt idx="141">
                  <c:v>0.5806461805555555</c:v>
                </c:pt>
                <c:pt idx="142">
                  <c:v>0.58064966435185184</c:v>
                </c:pt>
                <c:pt idx="143">
                  <c:v>0.58065329861111115</c:v>
                </c:pt>
                <c:pt idx="144">
                  <c:v>0.58065689814814814</c:v>
                </c:pt>
                <c:pt idx="145">
                  <c:v>0.58066040509259265</c:v>
                </c:pt>
                <c:pt idx="146">
                  <c:v>0.58066396990740743</c:v>
                </c:pt>
                <c:pt idx="147">
                  <c:v>0.5806675</c:v>
                </c:pt>
                <c:pt idx="148">
                  <c:v>0.58067113425925931</c:v>
                </c:pt>
                <c:pt idx="149">
                  <c:v>0.58067464120370371</c:v>
                </c:pt>
                <c:pt idx="150">
                  <c:v>0.58067805555555563</c:v>
                </c:pt>
                <c:pt idx="151">
                  <c:v>0.58068157407407406</c:v>
                </c:pt>
                <c:pt idx="152">
                  <c:v>0.58068484953703703</c:v>
                </c:pt>
                <c:pt idx="153">
                  <c:v>0.58068822916666674</c:v>
                </c:pt>
                <c:pt idx="154">
                  <c:v>0.58069159722222219</c:v>
                </c:pt>
                <c:pt idx="155">
                  <c:v>0.58069495370370372</c:v>
                </c:pt>
                <c:pt idx="156">
                  <c:v>0.58069855324074071</c:v>
                </c:pt>
                <c:pt idx="157">
                  <c:v>0.58070211805555549</c:v>
                </c:pt>
                <c:pt idx="158">
                  <c:v>0.58070586805555557</c:v>
                </c:pt>
                <c:pt idx="159">
                  <c:v>0.58070934027777776</c:v>
                </c:pt>
                <c:pt idx="160">
                  <c:v>0.58071293981481487</c:v>
                </c:pt>
                <c:pt idx="161">
                  <c:v>0.5807166782407408</c:v>
                </c:pt>
                <c:pt idx="162">
                  <c:v>0.5807203125</c:v>
                </c:pt>
                <c:pt idx="163">
                  <c:v>0.58072380787037037</c:v>
                </c:pt>
                <c:pt idx="164">
                  <c:v>0.58072739583333333</c:v>
                </c:pt>
                <c:pt idx="165">
                  <c:v>0.58073090277777772</c:v>
                </c:pt>
                <c:pt idx="166">
                  <c:v>0.58073456018518521</c:v>
                </c:pt>
                <c:pt idx="167">
                  <c:v>0.58073806712962961</c:v>
                </c:pt>
                <c:pt idx="168">
                  <c:v>0.58074142361111114</c:v>
                </c:pt>
                <c:pt idx="169">
                  <c:v>0.58074476851851853</c:v>
                </c:pt>
                <c:pt idx="170">
                  <c:v>0.58074805555555553</c:v>
                </c:pt>
                <c:pt idx="171">
                  <c:v>0.58075165509259252</c:v>
                </c:pt>
                <c:pt idx="172">
                  <c:v>0.58075501157407405</c:v>
                </c:pt>
                <c:pt idx="173">
                  <c:v>0.58075849537037039</c:v>
                </c:pt>
                <c:pt idx="174">
                  <c:v>0.58076201388888882</c:v>
                </c:pt>
                <c:pt idx="175">
                  <c:v>0.58076545138888891</c:v>
                </c:pt>
                <c:pt idx="176">
                  <c:v>0.58076914351851849</c:v>
                </c:pt>
                <c:pt idx="177">
                  <c:v>0.58077274305555548</c:v>
                </c:pt>
                <c:pt idx="178">
                  <c:v>0.5807762847222222</c:v>
                </c:pt>
                <c:pt idx="179">
                  <c:v>0.5807799768518519</c:v>
                </c:pt>
                <c:pt idx="180">
                  <c:v>0.5807835185185185</c:v>
                </c:pt>
                <c:pt idx="181">
                  <c:v>0.58078712962962964</c:v>
                </c:pt>
                <c:pt idx="182">
                  <c:v>0.5807907175925926</c:v>
                </c:pt>
                <c:pt idx="183">
                  <c:v>0.58079418981481479</c:v>
                </c:pt>
                <c:pt idx="184">
                  <c:v>0.58079788194444448</c:v>
                </c:pt>
                <c:pt idx="185">
                  <c:v>0.58080152777777772</c:v>
                </c:pt>
                <c:pt idx="186">
                  <c:v>0.58080483796296301</c:v>
                </c:pt>
                <c:pt idx="187">
                  <c:v>0.58080815972222222</c:v>
                </c:pt>
                <c:pt idx="188">
                  <c:v>0.58081149305555557</c:v>
                </c:pt>
                <c:pt idx="189">
                  <c:v>0.58081495370370373</c:v>
                </c:pt>
                <c:pt idx="190">
                  <c:v>0.58081828703703697</c:v>
                </c:pt>
                <c:pt idx="191">
                  <c:v>0.58082165509259254</c:v>
                </c:pt>
                <c:pt idx="192">
                  <c:v>0.58082497685185186</c:v>
                </c:pt>
                <c:pt idx="193">
                  <c:v>0.58082834490740742</c:v>
                </c:pt>
                <c:pt idx="194">
                  <c:v>0.58083179398148144</c:v>
                </c:pt>
                <c:pt idx="195">
                  <c:v>0.58083517361111114</c:v>
                </c:pt>
                <c:pt idx="196">
                  <c:v>0.58083871527777775</c:v>
                </c:pt>
                <c:pt idx="197">
                  <c:v>0.58084210648148149</c:v>
                </c:pt>
                <c:pt idx="198">
                  <c:v>0.58084547453703705</c:v>
                </c:pt>
                <c:pt idx="199">
                  <c:v>0.5808490277777778</c:v>
                </c:pt>
                <c:pt idx="200">
                  <c:v>0.580852662037037</c:v>
                </c:pt>
                <c:pt idx="201">
                  <c:v>0.58085638888888891</c:v>
                </c:pt>
                <c:pt idx="202">
                  <c:v>0.58086003472222225</c:v>
                </c:pt>
                <c:pt idx="203">
                  <c:v>0.58086359953703703</c:v>
                </c:pt>
                <c:pt idx="204">
                  <c:v>0.58086728009259259</c:v>
                </c:pt>
                <c:pt idx="205">
                  <c:v>0.58087078703703698</c:v>
                </c:pt>
                <c:pt idx="206">
                  <c:v>0.58087434027777773</c:v>
                </c:pt>
                <c:pt idx="207">
                  <c:v>0.5808780208333334</c:v>
                </c:pt>
                <c:pt idx="208">
                  <c:v>0.58088158564814818</c:v>
                </c:pt>
                <c:pt idx="209">
                  <c:v>0.58088526620370373</c:v>
                </c:pt>
                <c:pt idx="210">
                  <c:v>0.58088878472222227</c:v>
                </c:pt>
                <c:pt idx="211">
                  <c:v>0.58089241898148147</c:v>
                </c:pt>
                <c:pt idx="212">
                  <c:v>0.58089606481481482</c:v>
                </c:pt>
                <c:pt idx="213">
                  <c:v>0.5808996296296296</c:v>
                </c:pt>
                <c:pt idx="214">
                  <c:v>0.58090324074074073</c:v>
                </c:pt>
                <c:pt idx="215">
                  <c:v>0.58090657407407409</c:v>
                </c:pt>
                <c:pt idx="216">
                  <c:v>0.5809098958333333</c:v>
                </c:pt>
                <c:pt idx="217">
                  <c:v>0.58091331018518522</c:v>
                </c:pt>
                <c:pt idx="218">
                  <c:v>0.58091664351851857</c:v>
                </c:pt>
                <c:pt idx="219">
                  <c:v>0.58092020833333335</c:v>
                </c:pt>
                <c:pt idx="220">
                  <c:v>0.58092379629629631</c:v>
                </c:pt>
                <c:pt idx="221">
                  <c:v>0.58092734953703706</c:v>
                </c:pt>
                <c:pt idx="222">
                  <c:v>0.58093091435185185</c:v>
                </c:pt>
                <c:pt idx="223">
                  <c:v>0.58093438657407404</c:v>
                </c:pt>
                <c:pt idx="224">
                  <c:v>0.58093798611111114</c:v>
                </c:pt>
                <c:pt idx="225">
                  <c:v>0.58094150462962968</c:v>
                </c:pt>
                <c:pt idx="226">
                  <c:v>0.58094520833333341</c:v>
                </c:pt>
                <c:pt idx="227">
                  <c:v>0.58094883101851857</c:v>
                </c:pt>
                <c:pt idx="228">
                  <c:v>0.580952349537037</c:v>
                </c:pt>
                <c:pt idx="229">
                  <c:v>0.58095613425925929</c:v>
                </c:pt>
                <c:pt idx="230">
                  <c:v>0.58095966435185187</c:v>
                </c:pt>
                <c:pt idx="231">
                  <c:v>0.58096333333333339</c:v>
                </c:pt>
                <c:pt idx="232">
                  <c:v>0.58096679398148143</c:v>
                </c:pt>
                <c:pt idx="233">
                  <c:v>0.58097015046296296</c:v>
                </c:pt>
                <c:pt idx="234">
                  <c:v>0.58097355324074074</c:v>
                </c:pt>
                <c:pt idx="235">
                  <c:v>0.58097694444444448</c:v>
                </c:pt>
                <c:pt idx="236">
                  <c:v>0.58098032407407407</c:v>
                </c:pt>
                <c:pt idx="237">
                  <c:v>0.58098400462962962</c:v>
                </c:pt>
                <c:pt idx="238">
                  <c:v>0.58098758101851855</c:v>
                </c:pt>
                <c:pt idx="239">
                  <c:v>0.58099116898148151</c:v>
                </c:pt>
                <c:pt idx="240">
                  <c:v>0.5809946412037037</c:v>
                </c:pt>
                <c:pt idx="241">
                  <c:v>0.58099812500000003</c:v>
                </c:pt>
                <c:pt idx="242">
                  <c:v>0.58100190972222221</c:v>
                </c:pt>
                <c:pt idx="243">
                  <c:v>0.58100549768518517</c:v>
                </c:pt>
                <c:pt idx="244">
                  <c:v>0.58100900462962957</c:v>
                </c:pt>
                <c:pt idx="245">
                  <c:v>0.58101276620370368</c:v>
                </c:pt>
                <c:pt idx="246">
                  <c:v>0.58101636574074067</c:v>
                </c:pt>
                <c:pt idx="247">
                  <c:v>0.58102011574074075</c:v>
                </c:pt>
                <c:pt idx="248">
                  <c:v>0.58102358796296294</c:v>
                </c:pt>
                <c:pt idx="249">
                  <c:v>0.58102718750000004</c:v>
                </c:pt>
                <c:pt idx="250">
                  <c:v>0.58103064814814809</c:v>
                </c:pt>
                <c:pt idx="251">
                  <c:v>0.5810340625</c:v>
                </c:pt>
                <c:pt idx="252">
                  <c:v>0.58103740740740739</c:v>
                </c:pt>
                <c:pt idx="253">
                  <c:v>0.58104076388888892</c:v>
                </c:pt>
                <c:pt idx="254">
                  <c:v>0.58104412037037034</c:v>
                </c:pt>
                <c:pt idx="255">
                  <c:v>0.58104775462962965</c:v>
                </c:pt>
                <c:pt idx="256">
                  <c:v>0.58105133101851847</c:v>
                </c:pt>
                <c:pt idx="257">
                  <c:v>0.58105486111111115</c:v>
                </c:pt>
                <c:pt idx="258">
                  <c:v>0.58105834490740738</c:v>
                </c:pt>
                <c:pt idx="259">
                  <c:v>0.58106165509259255</c:v>
                </c:pt>
                <c:pt idx="260">
                  <c:v>0.58106515046296303</c:v>
                </c:pt>
                <c:pt idx="261">
                  <c:v>0.58106853009259263</c:v>
                </c:pt>
                <c:pt idx="262">
                  <c:v>0.58107202546296299</c:v>
                </c:pt>
                <c:pt idx="263">
                  <c:v>0.58107560185185181</c:v>
                </c:pt>
                <c:pt idx="264">
                  <c:v>0.58107913194444449</c:v>
                </c:pt>
                <c:pt idx="265">
                  <c:v>0.58108290509259264</c:v>
                </c:pt>
                <c:pt idx="266">
                  <c:v>0.58108658564814808</c:v>
                </c:pt>
                <c:pt idx="267">
                  <c:v>0.58109006944444441</c:v>
                </c:pt>
                <c:pt idx="268">
                  <c:v>0.5810935995370371</c:v>
                </c:pt>
                <c:pt idx="269">
                  <c:v>0.58109712962962956</c:v>
                </c:pt>
                <c:pt idx="270">
                  <c:v>0.58110084490740743</c:v>
                </c:pt>
                <c:pt idx="271">
                  <c:v>0.58110443287037039</c:v>
                </c:pt>
                <c:pt idx="272">
                  <c:v>0.58110792824074076</c:v>
                </c:pt>
                <c:pt idx="273">
                  <c:v>0.58111156249999996</c:v>
                </c:pt>
                <c:pt idx="274">
                  <c:v>0.58111501157407408</c:v>
                </c:pt>
                <c:pt idx="275">
                  <c:v>0.58111855324074069</c:v>
                </c:pt>
                <c:pt idx="276">
                  <c:v>0.58112203703703702</c:v>
                </c:pt>
                <c:pt idx="277">
                  <c:v>0.58112549768518518</c:v>
                </c:pt>
                <c:pt idx="278">
                  <c:v>0.58112917824074073</c:v>
                </c:pt>
                <c:pt idx="279">
                  <c:v>0.58113256944444447</c:v>
                </c:pt>
                <c:pt idx="280">
                  <c:v>0.58113592592592589</c:v>
                </c:pt>
                <c:pt idx="281">
                  <c:v>0.58113924768518521</c:v>
                </c:pt>
                <c:pt idx="282">
                  <c:v>0.58114262731481481</c:v>
                </c:pt>
                <c:pt idx="283">
                  <c:v>0.58114609953703711</c:v>
                </c:pt>
                <c:pt idx="284">
                  <c:v>0.58114966435185178</c:v>
                </c:pt>
                <c:pt idx="285">
                  <c:v>0.58115324074074071</c:v>
                </c:pt>
                <c:pt idx="286">
                  <c:v>0.58115675925925925</c:v>
                </c:pt>
                <c:pt idx="287">
                  <c:v>0.58116042824074077</c:v>
                </c:pt>
                <c:pt idx="288">
                  <c:v>0.5811640393518519</c:v>
                </c:pt>
                <c:pt idx="289">
                  <c:v>0.58116762731481486</c:v>
                </c:pt>
                <c:pt idx="290">
                  <c:v>0.58117112268518512</c:v>
                </c:pt>
                <c:pt idx="291">
                  <c:v>0.58117461805555559</c:v>
                </c:pt>
                <c:pt idx="292">
                  <c:v>0.58117807870370364</c:v>
                </c:pt>
                <c:pt idx="293">
                  <c:v>0.58118170138888892</c:v>
                </c:pt>
                <c:pt idx="294">
                  <c:v>0.58118531250000005</c:v>
                </c:pt>
                <c:pt idx="295">
                  <c:v>0.58118879629629627</c:v>
                </c:pt>
                <c:pt idx="296">
                  <c:v>0.58119223379629636</c:v>
                </c:pt>
                <c:pt idx="297">
                  <c:v>0.58119555555555558</c:v>
                </c:pt>
                <c:pt idx="298">
                  <c:v>0.58119895833333335</c:v>
                </c:pt>
                <c:pt idx="299">
                  <c:v>0.58120231481481477</c:v>
                </c:pt>
                <c:pt idx="300">
                  <c:v>0.58120575231481475</c:v>
                </c:pt>
                <c:pt idx="301">
                  <c:v>0.58120940972222224</c:v>
                </c:pt>
                <c:pt idx="302">
                  <c:v>0.58121293981481481</c:v>
                </c:pt>
                <c:pt idx="303">
                  <c:v>0.5812166319444444</c:v>
                </c:pt>
                <c:pt idx="304">
                  <c:v>0.58122017361111111</c:v>
                </c:pt>
                <c:pt idx="305">
                  <c:v>0.58122370370370369</c:v>
                </c:pt>
                <c:pt idx="306">
                  <c:v>0.58122728009259261</c:v>
                </c:pt>
                <c:pt idx="307">
                  <c:v>0.58123081018518519</c:v>
                </c:pt>
                <c:pt idx="308">
                  <c:v>0.58123428240740738</c:v>
                </c:pt>
                <c:pt idx="309">
                  <c:v>0.58123775462962957</c:v>
                </c:pt>
                <c:pt idx="310">
                  <c:v>0.58124131944444446</c:v>
                </c:pt>
                <c:pt idx="311">
                  <c:v>0.5812450578703704</c:v>
                </c:pt>
                <c:pt idx="312">
                  <c:v>0.58124861111111115</c:v>
                </c:pt>
                <c:pt idx="313">
                  <c:v>0.58125222222222217</c:v>
                </c:pt>
                <c:pt idx="314">
                  <c:v>0.58125577546296292</c:v>
                </c:pt>
                <c:pt idx="315">
                  <c:v>0.58125916666666666</c:v>
                </c:pt>
                <c:pt idx="316">
                  <c:v>0.58126267361111117</c:v>
                </c:pt>
                <c:pt idx="317">
                  <c:v>0.5812660648148148</c:v>
                </c:pt>
                <c:pt idx="318">
                  <c:v>0.58126944444444451</c:v>
                </c:pt>
                <c:pt idx="319">
                  <c:v>0.58127285879629631</c:v>
                </c:pt>
                <c:pt idx="320">
                  <c:v>0.58127621527777784</c:v>
                </c:pt>
                <c:pt idx="321">
                  <c:v>0.58127966435185185</c:v>
                </c:pt>
                <c:pt idx="322">
                  <c:v>0.58128303240740742</c:v>
                </c:pt>
                <c:pt idx="323">
                  <c:v>0.58128642361111116</c:v>
                </c:pt>
                <c:pt idx="324">
                  <c:v>0.58128982638888893</c:v>
                </c:pt>
                <c:pt idx="325">
                  <c:v>0.58129325231481477</c:v>
                </c:pt>
                <c:pt idx="326">
                  <c:v>0.5812967361111111</c:v>
                </c:pt>
                <c:pt idx="327">
                  <c:v>0.58130028935185185</c:v>
                </c:pt>
                <c:pt idx="328">
                  <c:v>0.58130395833333337</c:v>
                </c:pt>
                <c:pt idx="329">
                  <c:v>0.5813076041666666</c:v>
                </c:pt>
                <c:pt idx="330">
                  <c:v>0.58131115740740735</c:v>
                </c:pt>
                <c:pt idx="331">
                  <c:v>0.58131486111111108</c:v>
                </c:pt>
                <c:pt idx="332">
                  <c:v>0.58131858796296298</c:v>
                </c:pt>
                <c:pt idx="333">
                  <c:v>0.58132216435185191</c:v>
                </c:pt>
                <c:pt idx="334">
                  <c:v>0.58132605324074071</c:v>
                </c:pt>
                <c:pt idx="335">
                  <c:v>0.58132978009259262</c:v>
                </c:pt>
                <c:pt idx="336">
                  <c:v>0.58133351851851855</c:v>
                </c:pt>
                <c:pt idx="337">
                  <c:v>0.58133728009259256</c:v>
                </c:pt>
                <c:pt idx="338">
                  <c:v>0.58134099537037043</c:v>
                </c:pt>
                <c:pt idx="339">
                  <c:v>0.58134462962962963</c:v>
                </c:pt>
                <c:pt idx="340">
                  <c:v>0.58134821759259259</c:v>
                </c:pt>
                <c:pt idx="341">
                  <c:v>0.58135184027777775</c:v>
                </c:pt>
                <c:pt idx="342">
                  <c:v>0.58135546296296303</c:v>
                </c:pt>
                <c:pt idx="343">
                  <c:v>0.58135900462962964</c:v>
                </c:pt>
                <c:pt idx="344">
                  <c:v>0.58136247685185183</c:v>
                </c:pt>
                <c:pt idx="345">
                  <c:v>0.58136612268518517</c:v>
                </c:pt>
                <c:pt idx="346">
                  <c:v>0.5813695717592593</c:v>
                </c:pt>
                <c:pt idx="347">
                  <c:v>0.58137328703703706</c:v>
                </c:pt>
                <c:pt idx="348">
                  <c:v>0.58137694444444443</c:v>
                </c:pt>
                <c:pt idx="349">
                  <c:v>0.58138064814814816</c:v>
                </c:pt>
                <c:pt idx="350">
                  <c:v>0.58138444444444448</c:v>
                </c:pt>
                <c:pt idx="351">
                  <c:v>0.58138817129629627</c:v>
                </c:pt>
                <c:pt idx="352">
                  <c:v>0.58139175925925923</c:v>
                </c:pt>
                <c:pt idx="353">
                  <c:v>0.58139552083333335</c:v>
                </c:pt>
                <c:pt idx="354">
                  <c:v>0.5813991087962963</c:v>
                </c:pt>
                <c:pt idx="355">
                  <c:v>0.58140271990740744</c:v>
                </c:pt>
                <c:pt idx="356">
                  <c:v>0.58140657407407403</c:v>
                </c:pt>
                <c:pt idx="357">
                  <c:v>0.58141020833333334</c:v>
                </c:pt>
                <c:pt idx="358">
                  <c:v>0.5814138888888889</c:v>
                </c:pt>
                <c:pt idx="359">
                  <c:v>0.58141732638888888</c:v>
                </c:pt>
                <c:pt idx="360">
                  <c:v>0.58142076388888886</c:v>
                </c:pt>
                <c:pt idx="361">
                  <c:v>0.58142437499999999</c:v>
                </c:pt>
                <c:pt idx="362">
                  <c:v>0.58142782407407412</c:v>
                </c:pt>
                <c:pt idx="363">
                  <c:v>0.58143131944444437</c:v>
                </c:pt>
                <c:pt idx="364">
                  <c:v>0.58143498842592589</c:v>
                </c:pt>
                <c:pt idx="365">
                  <c:v>0.58143881944444442</c:v>
                </c:pt>
                <c:pt idx="366">
                  <c:v>0.5814424421296297</c:v>
                </c:pt>
                <c:pt idx="367">
                  <c:v>0.58144597222222216</c:v>
                </c:pt>
                <c:pt idx="368">
                  <c:v>0.58144953703703706</c:v>
                </c:pt>
                <c:pt idx="369">
                  <c:v>0.58145327546296299</c:v>
                </c:pt>
                <c:pt idx="370">
                  <c:v>0.58145686342592595</c:v>
                </c:pt>
                <c:pt idx="371">
                  <c:v>0.58146038194444449</c:v>
                </c:pt>
                <c:pt idx="372">
                  <c:v>0.58146430555555562</c:v>
                </c:pt>
                <c:pt idx="373">
                  <c:v>0.58146804398148155</c:v>
                </c:pt>
                <c:pt idx="374">
                  <c:v>0.58147160879629622</c:v>
                </c:pt>
                <c:pt idx="375">
                  <c:v>0.58147526620370371</c:v>
                </c:pt>
                <c:pt idx="376">
                  <c:v>0.5814788657407407</c:v>
                </c:pt>
                <c:pt idx="377">
                  <c:v>0.58148237268518521</c:v>
                </c:pt>
                <c:pt idx="378">
                  <c:v>0.58148572916666663</c:v>
                </c:pt>
                <c:pt idx="379">
                  <c:v>0.58148910879629623</c:v>
                </c:pt>
                <c:pt idx="380">
                  <c:v>0.58149244212962958</c:v>
                </c:pt>
                <c:pt idx="381">
                  <c:v>0.58149577546296294</c:v>
                </c:pt>
                <c:pt idx="382">
                  <c:v>0.58149929398148148</c:v>
                </c:pt>
                <c:pt idx="383">
                  <c:v>0.5815026504629629</c:v>
                </c:pt>
                <c:pt idx="384">
                  <c:v>0.58150604166666664</c:v>
                </c:pt>
                <c:pt idx="385">
                  <c:v>0.58150944444444441</c:v>
                </c:pt>
                <c:pt idx="386">
                  <c:v>0.58151280092592594</c:v>
                </c:pt>
                <c:pt idx="387">
                  <c:v>0.58151621527777775</c:v>
                </c:pt>
                <c:pt idx="388">
                  <c:v>0.58151957175925928</c:v>
                </c:pt>
                <c:pt idx="389">
                  <c:v>0.58152311342592589</c:v>
                </c:pt>
                <c:pt idx="390">
                  <c:v>0.58152682870370376</c:v>
                </c:pt>
                <c:pt idx="391">
                  <c:v>0.58153042824074075</c:v>
                </c:pt>
                <c:pt idx="392">
                  <c:v>0.58153409722222216</c:v>
                </c:pt>
                <c:pt idx="393">
                  <c:v>0.58153788194444445</c:v>
                </c:pt>
                <c:pt idx="394">
                  <c:v>0.5815414351851852</c:v>
                </c:pt>
                <c:pt idx="395">
                  <c:v>0.58154502314814815</c:v>
                </c:pt>
                <c:pt idx="396">
                  <c:v>0.58154855324074073</c:v>
                </c:pt>
                <c:pt idx="397">
                  <c:v>0.58155223379629628</c:v>
                </c:pt>
                <c:pt idx="398">
                  <c:v>0.58155587962962962</c:v>
                </c:pt>
                <c:pt idx="399">
                  <c:v>0.58155943287037037</c:v>
                </c:pt>
                <c:pt idx="400">
                  <c:v>0.58156304398148151</c:v>
                </c:pt>
                <c:pt idx="401">
                  <c:v>0.58156667824074071</c:v>
                </c:pt>
                <c:pt idx="402">
                  <c:v>0.58157042824074068</c:v>
                </c:pt>
                <c:pt idx="403">
                  <c:v>0.58157415509259258</c:v>
                </c:pt>
                <c:pt idx="404">
                  <c:v>0.58157777777777775</c:v>
                </c:pt>
                <c:pt idx="405">
                  <c:v>0.58158142361111109</c:v>
                </c:pt>
                <c:pt idx="406">
                  <c:v>0.58158482638888886</c:v>
                </c:pt>
                <c:pt idx="407">
                  <c:v>0.58158824074074078</c:v>
                </c:pt>
                <c:pt idx="408">
                  <c:v>0.58159167824074076</c:v>
                </c:pt>
                <c:pt idx="409">
                  <c:v>0.58159509259259257</c:v>
                </c:pt>
                <c:pt idx="410">
                  <c:v>0.58159876157407409</c:v>
                </c:pt>
                <c:pt idx="411">
                  <c:v>0.58160298611111105</c:v>
                </c:pt>
                <c:pt idx="412">
                  <c:v>0.58160659722222219</c:v>
                </c:pt>
                <c:pt idx="413">
                  <c:v>0.58161041666666669</c:v>
                </c:pt>
                <c:pt idx="414">
                  <c:v>0.58161400462962964</c:v>
                </c:pt>
                <c:pt idx="415">
                  <c:v>0.58161770833333326</c:v>
                </c:pt>
                <c:pt idx="416">
                  <c:v>0.58162135416666672</c:v>
                </c:pt>
                <c:pt idx="417">
                  <c:v>0.58162506944444448</c:v>
                </c:pt>
                <c:pt idx="418">
                  <c:v>0.58162870370370368</c:v>
                </c:pt>
                <c:pt idx="419">
                  <c:v>0.58163221064814818</c:v>
                </c:pt>
                <c:pt idx="420">
                  <c:v>0.58163576388888882</c:v>
                </c:pt>
                <c:pt idx="421">
                  <c:v>0.58163946759259255</c:v>
                </c:pt>
                <c:pt idx="422">
                  <c:v>0.58164280092592591</c:v>
                </c:pt>
                <c:pt idx="423">
                  <c:v>0.58164613425925926</c:v>
                </c:pt>
                <c:pt idx="424">
                  <c:v>0.58164947916666665</c:v>
                </c:pt>
                <c:pt idx="425">
                  <c:v>0.58165282407407404</c:v>
                </c:pt>
                <c:pt idx="426">
                  <c:v>0.58165628472222219</c:v>
                </c:pt>
                <c:pt idx="427">
                  <c:v>0.58165998842592592</c:v>
                </c:pt>
                <c:pt idx="428">
                  <c:v>0.58166354166666667</c:v>
                </c:pt>
                <c:pt idx="429">
                  <c:v>0.58166708333333339</c:v>
                </c:pt>
                <c:pt idx="430">
                  <c:v>0.58167057870370364</c:v>
                </c:pt>
                <c:pt idx="431">
                  <c:v>0.58167425925925931</c:v>
                </c:pt>
                <c:pt idx="432">
                  <c:v>0.58167784722222227</c:v>
                </c:pt>
                <c:pt idx="433">
                  <c:v>0.58168145833333329</c:v>
                </c:pt>
                <c:pt idx="434">
                  <c:v>0.5816850925925926</c:v>
                </c:pt>
                <c:pt idx="435">
                  <c:v>0.58168865740740738</c:v>
                </c:pt>
                <c:pt idx="436">
                  <c:v>0.58169231481481487</c:v>
                </c:pt>
                <c:pt idx="437">
                  <c:v>0.58169579861111109</c:v>
                </c:pt>
                <c:pt idx="438">
                  <c:v>0.58169939814814808</c:v>
                </c:pt>
                <c:pt idx="439">
                  <c:v>0.58170307870370375</c:v>
                </c:pt>
                <c:pt idx="440">
                  <c:v>0.5817066319444445</c:v>
                </c:pt>
                <c:pt idx="441">
                  <c:v>0.58170996527777785</c:v>
                </c:pt>
                <c:pt idx="442">
                  <c:v>0.58171334490740734</c:v>
                </c:pt>
                <c:pt idx="443">
                  <c:v>0.58171714120370377</c:v>
                </c:pt>
                <c:pt idx="444">
                  <c:v>0.58172087962962959</c:v>
                </c:pt>
                <c:pt idx="445">
                  <c:v>0.58172457175925929</c:v>
                </c:pt>
                <c:pt idx="446">
                  <c:v>0.58172807870370369</c:v>
                </c:pt>
                <c:pt idx="447">
                  <c:v>0.58173156250000002</c:v>
                </c:pt>
                <c:pt idx="448">
                  <c:v>0.58173491898148144</c:v>
                </c:pt>
                <c:pt idx="449">
                  <c:v>0.58173826388888894</c:v>
                </c:pt>
                <c:pt idx="450">
                  <c:v>0.58174162037037036</c:v>
                </c:pt>
                <c:pt idx="451">
                  <c:v>0.58174500000000007</c:v>
                </c:pt>
                <c:pt idx="452">
                  <c:v>0.58174850694444447</c:v>
                </c:pt>
                <c:pt idx="453">
                  <c:v>0.58175209490740742</c:v>
                </c:pt>
                <c:pt idx="454">
                  <c:v>0.58175565972222221</c:v>
                </c:pt>
                <c:pt idx="455">
                  <c:v>0.58175924768518517</c:v>
                </c:pt>
                <c:pt idx="456">
                  <c:v>0.58176280092592592</c:v>
                </c:pt>
                <c:pt idx="457">
                  <c:v>0.58176656250000003</c:v>
                </c:pt>
                <c:pt idx="458">
                  <c:v>0.5817700925925926</c:v>
                </c:pt>
                <c:pt idx="459">
                  <c:v>0.58177357638888882</c:v>
                </c:pt>
                <c:pt idx="460">
                  <c:v>0.58177715277777775</c:v>
                </c:pt>
                <c:pt idx="461">
                  <c:v>0.5817807060185185</c:v>
                </c:pt>
                <c:pt idx="462">
                  <c:v>0.58178434027777781</c:v>
                </c:pt>
                <c:pt idx="463">
                  <c:v>0.58178807870370364</c:v>
                </c:pt>
                <c:pt idx="464">
                  <c:v>0.58179171296296295</c:v>
                </c:pt>
                <c:pt idx="465">
                  <c:v>0.58179554398148148</c:v>
                </c:pt>
                <c:pt idx="466">
                  <c:v>0.58179906250000002</c:v>
                </c:pt>
                <c:pt idx="467">
                  <c:v>0.58180263888888895</c:v>
                </c:pt>
                <c:pt idx="468">
                  <c:v>0.58180629629629632</c:v>
                </c:pt>
                <c:pt idx="469">
                  <c:v>0.58180971064814813</c:v>
                </c:pt>
                <c:pt idx="470">
                  <c:v>0.58181317129629628</c:v>
                </c:pt>
                <c:pt idx="471">
                  <c:v>0.58181656250000002</c:v>
                </c:pt>
                <c:pt idx="472">
                  <c:v>0.58182</c:v>
                </c:pt>
                <c:pt idx="473">
                  <c:v>0.58182336805555557</c:v>
                </c:pt>
                <c:pt idx="474">
                  <c:v>0.58182689814814814</c:v>
                </c:pt>
                <c:pt idx="475">
                  <c:v>0.58183057870370369</c:v>
                </c:pt>
                <c:pt idx="476">
                  <c:v>0.58183425925925925</c:v>
                </c:pt>
                <c:pt idx="477">
                  <c:v>0.58183780092592585</c:v>
                </c:pt>
                <c:pt idx="478">
                  <c:v>0.58184160879629632</c:v>
                </c:pt>
                <c:pt idx="479">
                  <c:v>0.58184525462962966</c:v>
                </c:pt>
                <c:pt idx="480">
                  <c:v>0.58184878472222223</c:v>
                </c:pt>
                <c:pt idx="481">
                  <c:v>0.58185249999999999</c:v>
                </c:pt>
                <c:pt idx="482">
                  <c:v>0.58185612268518516</c:v>
                </c:pt>
                <c:pt idx="483">
                  <c:v>0.58185981481481475</c:v>
                </c:pt>
                <c:pt idx="484">
                  <c:v>0.58186341435185185</c:v>
                </c:pt>
                <c:pt idx="485">
                  <c:v>0.58186687500000001</c:v>
                </c:pt>
                <c:pt idx="486">
                  <c:v>0.58187039351851855</c:v>
                </c:pt>
                <c:pt idx="487">
                  <c:v>0.58187374999999997</c:v>
                </c:pt>
                <c:pt idx="488">
                  <c:v>0.58187714120370371</c:v>
                </c:pt>
                <c:pt idx="489">
                  <c:v>0.58188047453703706</c:v>
                </c:pt>
                <c:pt idx="490">
                  <c:v>0.58188385416666666</c:v>
                </c:pt>
                <c:pt idx="491">
                  <c:v>0.5818876273148148</c:v>
                </c:pt>
                <c:pt idx="492">
                  <c:v>0.58189119212962959</c:v>
                </c:pt>
                <c:pt idx="493">
                  <c:v>0.58189478009259255</c:v>
                </c:pt>
                <c:pt idx="494">
                  <c:v>0.58189832175925926</c:v>
                </c:pt>
                <c:pt idx="495">
                  <c:v>0.5819018402777778</c:v>
                </c:pt>
                <c:pt idx="496">
                  <c:v>0.58190553240740739</c:v>
                </c:pt>
                <c:pt idx="497">
                  <c:v>0.58190907407407411</c:v>
                </c:pt>
                <c:pt idx="498">
                  <c:v>0.58191265046296292</c:v>
                </c:pt>
                <c:pt idx="499">
                  <c:v>0.58191623842592588</c:v>
                </c:pt>
                <c:pt idx="500">
                  <c:v>0.58191975694444442</c:v>
                </c:pt>
                <c:pt idx="501">
                  <c:v>0.58192337962962959</c:v>
                </c:pt>
                <c:pt idx="502">
                  <c:v>0.58192692129629631</c:v>
                </c:pt>
                <c:pt idx="503">
                  <c:v>0.5819305208333333</c:v>
                </c:pt>
                <c:pt idx="504">
                  <c:v>0.58193398148148145</c:v>
                </c:pt>
                <c:pt idx="505">
                  <c:v>0.58193736111111105</c:v>
                </c:pt>
                <c:pt idx="506">
                  <c:v>0.58194078703703711</c:v>
                </c:pt>
                <c:pt idx="507">
                  <c:v>0.58194420138888892</c:v>
                </c:pt>
                <c:pt idx="508">
                  <c:v>0.58194758101851851</c:v>
                </c:pt>
                <c:pt idx="509">
                  <c:v>0.58195126157407406</c:v>
                </c:pt>
                <c:pt idx="510">
                  <c:v>0.58195468750000001</c:v>
                </c:pt>
                <c:pt idx="511">
                  <c:v>0.58195814814814817</c:v>
                </c:pt>
                <c:pt idx="512">
                  <c:v>0.58196153935185191</c:v>
                </c:pt>
                <c:pt idx="513">
                  <c:v>0.58196498842592592</c:v>
                </c:pt>
                <c:pt idx="514">
                  <c:v>0.58196849537037043</c:v>
                </c:pt>
                <c:pt idx="515">
                  <c:v>0.58197188657407406</c:v>
                </c:pt>
                <c:pt idx="516">
                  <c:v>0.58197550925925923</c:v>
                </c:pt>
                <c:pt idx="517">
                  <c:v>0.58197912037037036</c:v>
                </c:pt>
                <c:pt idx="518">
                  <c:v>0.58198282407407409</c:v>
                </c:pt>
                <c:pt idx="519">
                  <c:v>0.58198662037037041</c:v>
                </c:pt>
                <c:pt idx="520">
                  <c:v>0.58199030092592585</c:v>
                </c:pt>
                <c:pt idx="521">
                  <c:v>0.58199395833333334</c:v>
                </c:pt>
                <c:pt idx="522">
                  <c:v>0.58199768518518524</c:v>
                </c:pt>
                <c:pt idx="523">
                  <c:v>0.58200133101851848</c:v>
                </c:pt>
                <c:pt idx="524">
                  <c:v>0.58200501157407414</c:v>
                </c:pt>
                <c:pt idx="525">
                  <c:v>0.58200858796296295</c:v>
                </c:pt>
                <c:pt idx="526">
                  <c:v>0.58201219907407409</c:v>
                </c:pt>
                <c:pt idx="527">
                  <c:v>0.58201598379629627</c:v>
                </c:pt>
                <c:pt idx="528">
                  <c:v>0.58201957175925922</c:v>
                </c:pt>
                <c:pt idx="529">
                  <c:v>0.58202321759259257</c:v>
                </c:pt>
                <c:pt idx="530">
                  <c:v>0.58202708333333331</c:v>
                </c:pt>
                <c:pt idx="531">
                  <c:v>0.58203074074074068</c:v>
                </c:pt>
                <c:pt idx="532">
                  <c:v>0.58203413194444442</c:v>
                </c:pt>
                <c:pt idx="533">
                  <c:v>0.58203755787037037</c:v>
                </c:pt>
                <c:pt idx="534">
                  <c:v>0.58204100694444449</c:v>
                </c:pt>
                <c:pt idx="535">
                  <c:v>0.58204494212962965</c:v>
                </c:pt>
                <c:pt idx="536">
                  <c:v>0.58204835648148145</c:v>
                </c:pt>
                <c:pt idx="537">
                  <c:v>0.58205194444444441</c:v>
                </c:pt>
                <c:pt idx="538">
                  <c:v>0.58205568287037035</c:v>
                </c:pt>
                <c:pt idx="539">
                  <c:v>0.58205937499999993</c:v>
                </c:pt>
                <c:pt idx="540">
                  <c:v>0.58206298611111118</c:v>
                </c:pt>
                <c:pt idx="541">
                  <c:v>0.58206671296296297</c:v>
                </c:pt>
                <c:pt idx="542">
                  <c:v>0.58207037037037035</c:v>
                </c:pt>
                <c:pt idx="543">
                  <c:v>0.58207407407407408</c:v>
                </c:pt>
                <c:pt idx="544">
                  <c:v>0.58207790509259261</c:v>
                </c:pt>
                <c:pt idx="545">
                  <c:v>0.58208153935185181</c:v>
                </c:pt>
                <c:pt idx="546">
                  <c:v>0.5820853587962963</c:v>
                </c:pt>
                <c:pt idx="547">
                  <c:v>0.58208900462962965</c:v>
                </c:pt>
                <c:pt idx="548">
                  <c:v>0.58209263888888885</c:v>
                </c:pt>
                <c:pt idx="549">
                  <c:v>0.58209613425925932</c:v>
                </c:pt>
                <c:pt idx="550">
                  <c:v>0.58209956018518516</c:v>
                </c:pt>
                <c:pt idx="551">
                  <c:v>0.5821029513888889</c:v>
                </c:pt>
                <c:pt idx="552">
                  <c:v>0.58210637731481485</c:v>
                </c:pt>
                <c:pt idx="553">
                  <c:v>0.58210978009259262</c:v>
                </c:pt>
                <c:pt idx="554">
                  <c:v>0.58211353009259259</c:v>
                </c:pt>
                <c:pt idx="555">
                  <c:v>0.58211716435185179</c:v>
                </c:pt>
                <c:pt idx="556">
                  <c:v>0.58212064814814812</c:v>
                </c:pt>
                <c:pt idx="557">
                  <c:v>0.58212431712962964</c:v>
                </c:pt>
                <c:pt idx="558">
                  <c:v>0.58212787037037039</c:v>
                </c:pt>
                <c:pt idx="559">
                  <c:v>0.58213157407407412</c:v>
                </c:pt>
                <c:pt idx="560">
                  <c:v>0.58213531250000006</c:v>
                </c:pt>
                <c:pt idx="561">
                  <c:v>0.58213881944444446</c:v>
                </c:pt>
                <c:pt idx="562">
                  <c:v>0.5821425925925926</c:v>
                </c:pt>
                <c:pt idx="563">
                  <c:v>0.58214618055555556</c:v>
                </c:pt>
                <c:pt idx="564">
                  <c:v>0.58214975694444437</c:v>
                </c:pt>
                <c:pt idx="565">
                  <c:v>0.58215343750000004</c:v>
                </c:pt>
                <c:pt idx="566">
                  <c:v>0.58215717592592597</c:v>
                </c:pt>
                <c:pt idx="567">
                  <c:v>0.58216060185185181</c:v>
                </c:pt>
                <c:pt idx="568">
                  <c:v>0.582164074074074</c:v>
                </c:pt>
                <c:pt idx="569">
                  <c:v>0.5821674189814815</c:v>
                </c:pt>
                <c:pt idx="570">
                  <c:v>0.58217100694444446</c:v>
                </c:pt>
                <c:pt idx="571">
                  <c:v>0.58217438657407405</c:v>
                </c:pt>
                <c:pt idx="572">
                  <c:v>0.5821779398148148</c:v>
                </c:pt>
                <c:pt idx="573">
                  <c:v>0.58218129629629634</c:v>
                </c:pt>
                <c:pt idx="574">
                  <c:v>0.58218462962962969</c:v>
                </c:pt>
                <c:pt idx="575">
                  <c:v>0.58218800925925929</c:v>
                </c:pt>
                <c:pt idx="576">
                  <c:v>0.58219138888888888</c:v>
                </c:pt>
                <c:pt idx="577">
                  <c:v>0.58219491898148146</c:v>
                </c:pt>
                <c:pt idx="578">
                  <c:v>0.5821983101851852</c:v>
                </c:pt>
                <c:pt idx="579">
                  <c:v>0.5822018518518518</c:v>
                </c:pt>
                <c:pt idx="580">
                  <c:v>0.58220546296296294</c:v>
                </c:pt>
                <c:pt idx="581">
                  <c:v>0.58220908564814822</c:v>
                </c:pt>
                <c:pt idx="582">
                  <c:v>0.58221280092592587</c:v>
                </c:pt>
                <c:pt idx="583">
                  <c:v>0.582216412037037</c:v>
                </c:pt>
                <c:pt idx="584">
                  <c:v>0.58222005787037034</c:v>
                </c:pt>
                <c:pt idx="585">
                  <c:v>0.5822238657407407</c:v>
                </c:pt>
                <c:pt idx="586">
                  <c:v>0.58222748842592587</c:v>
                </c:pt>
                <c:pt idx="587">
                  <c:v>0.58223104166666662</c:v>
                </c:pt>
                <c:pt idx="588">
                  <c:v>0.58223468750000007</c:v>
                </c:pt>
                <c:pt idx="589">
                  <c:v>0.58223825231481474</c:v>
                </c:pt>
                <c:pt idx="590">
                  <c:v>0.58224185185185184</c:v>
                </c:pt>
                <c:pt idx="591">
                  <c:v>0.58224537037037039</c:v>
                </c:pt>
                <c:pt idx="592">
                  <c:v>0.58224890046296296</c:v>
                </c:pt>
                <c:pt idx="593">
                  <c:v>0.58225274305555552</c:v>
                </c:pt>
                <c:pt idx="594">
                  <c:v>0.58225623842592589</c:v>
                </c:pt>
                <c:pt idx="595">
                  <c:v>0.58225962962962963</c:v>
                </c:pt>
                <c:pt idx="596">
                  <c:v>0.58226295138888895</c:v>
                </c:pt>
                <c:pt idx="597">
                  <c:v>0.58226634259259258</c:v>
                </c:pt>
                <c:pt idx="598">
                  <c:v>0.5822699189814815</c:v>
                </c:pt>
                <c:pt idx="599">
                  <c:v>0.58227349537037043</c:v>
                </c:pt>
                <c:pt idx="600">
                  <c:v>0.58227702546296289</c:v>
                </c:pt>
                <c:pt idx="601">
                  <c:v>0.58228056712962961</c:v>
                </c:pt>
                <c:pt idx="602">
                  <c:v>0.58228405092592594</c:v>
                </c:pt>
                <c:pt idx="603">
                  <c:v>0.58228778935185188</c:v>
                </c:pt>
                <c:pt idx="604">
                  <c:v>0.58229143518518522</c:v>
                </c:pt>
                <c:pt idx="605">
                  <c:v>0.58229493055555559</c:v>
                </c:pt>
                <c:pt idx="606">
                  <c:v>0.58229851851851855</c:v>
                </c:pt>
                <c:pt idx="607">
                  <c:v>0.58230199074074074</c:v>
                </c:pt>
                <c:pt idx="608">
                  <c:v>0.58230569444444447</c:v>
                </c:pt>
                <c:pt idx="609">
                  <c:v>0.58230920138888886</c:v>
                </c:pt>
                <c:pt idx="610">
                  <c:v>0.58231271990740741</c:v>
                </c:pt>
                <c:pt idx="611">
                  <c:v>0.58231640046296296</c:v>
                </c:pt>
                <c:pt idx="612">
                  <c:v>0.58231978009259266</c:v>
                </c:pt>
                <c:pt idx="613">
                  <c:v>0.58232312499999994</c:v>
                </c:pt>
                <c:pt idx="614">
                  <c:v>0.58232646990740744</c:v>
                </c:pt>
                <c:pt idx="615">
                  <c:v>0.58232991898148145</c:v>
                </c:pt>
                <c:pt idx="616">
                  <c:v>0.58233344907407403</c:v>
                </c:pt>
                <c:pt idx="617">
                  <c:v>0.58233702546296295</c:v>
                </c:pt>
                <c:pt idx="618">
                  <c:v>0.5823405787037037</c:v>
                </c:pt>
                <c:pt idx="619">
                  <c:v>0.5823442129629629</c:v>
                </c:pt>
                <c:pt idx="620">
                  <c:v>0.58234774305555559</c:v>
                </c:pt>
                <c:pt idx="621">
                  <c:v>0.58235145833333335</c:v>
                </c:pt>
                <c:pt idx="622">
                  <c:v>0.5823550115740741</c:v>
                </c:pt>
                <c:pt idx="623">
                  <c:v>0.58235861111111109</c:v>
                </c:pt>
                <c:pt idx="624">
                  <c:v>0.58236228009259261</c:v>
                </c:pt>
                <c:pt idx="625">
                  <c:v>0.58236589120370363</c:v>
                </c:pt>
                <c:pt idx="626">
                  <c:v>0.58236950231481488</c:v>
                </c:pt>
                <c:pt idx="627">
                  <c:v>0.58237303240740734</c:v>
                </c:pt>
                <c:pt idx="628">
                  <c:v>0.58237656250000003</c:v>
                </c:pt>
                <c:pt idx="629">
                  <c:v>0.58238026620370376</c:v>
                </c:pt>
                <c:pt idx="630">
                  <c:v>0.58238378472222219</c:v>
                </c:pt>
                <c:pt idx="631">
                  <c:v>0.5823871990740741</c:v>
                </c:pt>
                <c:pt idx="632">
                  <c:v>0.58239059027777784</c:v>
                </c:pt>
                <c:pt idx="633">
                  <c:v>0.58239393518518512</c:v>
                </c:pt>
                <c:pt idx="634">
                  <c:v>0.58239747685185184</c:v>
                </c:pt>
                <c:pt idx="635">
                  <c:v>0.5824008449074074</c:v>
                </c:pt>
                <c:pt idx="636">
                  <c:v>0.58240420138888893</c:v>
                </c:pt>
                <c:pt idx="637">
                  <c:v>0.58240761574074074</c:v>
                </c:pt>
                <c:pt idx="638">
                  <c:v>0.5824109837962963</c:v>
                </c:pt>
                <c:pt idx="639">
                  <c:v>0.58241450231481484</c:v>
                </c:pt>
                <c:pt idx="640">
                  <c:v>0.582417962962963</c:v>
                </c:pt>
                <c:pt idx="641">
                  <c:v>0.58242131944444442</c:v>
                </c:pt>
                <c:pt idx="642">
                  <c:v>0.58242471064814816</c:v>
                </c:pt>
                <c:pt idx="643">
                  <c:v>0.58242829861111112</c:v>
                </c:pt>
                <c:pt idx="644">
                  <c:v>0.58243202546296302</c:v>
                </c:pt>
                <c:pt idx="645">
                  <c:v>0.58243550925925924</c:v>
                </c:pt>
                <c:pt idx="646">
                  <c:v>0.58243906249999999</c:v>
                </c:pt>
                <c:pt idx="647">
                  <c:v>0.58244263888888892</c:v>
                </c:pt>
                <c:pt idx="648">
                  <c:v>0.58244627314814812</c:v>
                </c:pt>
                <c:pt idx="649">
                  <c:v>0.5824498958333334</c:v>
                </c:pt>
                <c:pt idx="650">
                  <c:v>0.5824535300925926</c:v>
                </c:pt>
                <c:pt idx="651">
                  <c:v>0.58245707175925931</c:v>
                </c:pt>
                <c:pt idx="652">
                  <c:v>0.58246084490740746</c:v>
                </c:pt>
                <c:pt idx="653">
                  <c:v>0.58246450231481484</c:v>
                </c:pt>
                <c:pt idx="654">
                  <c:v>0.58246825231481481</c:v>
                </c:pt>
                <c:pt idx="655">
                  <c:v>0.58247211805555554</c:v>
                </c:pt>
                <c:pt idx="656">
                  <c:v>0.58247589120370369</c:v>
                </c:pt>
                <c:pt idx="657">
                  <c:v>0.58247944444444444</c:v>
                </c:pt>
                <c:pt idx="658">
                  <c:v>0.58248304398148154</c:v>
                </c:pt>
                <c:pt idx="659">
                  <c:v>0.58248645833333335</c:v>
                </c:pt>
                <c:pt idx="660">
                  <c:v>0.5824900115740741</c:v>
                </c:pt>
                <c:pt idx="661">
                  <c:v>0.58249348379629629</c:v>
                </c:pt>
                <c:pt idx="662">
                  <c:v>0.58249687500000003</c:v>
                </c:pt>
                <c:pt idx="663">
                  <c:v>0.58250030092592586</c:v>
                </c:pt>
                <c:pt idx="664">
                  <c:v>0.58250394675925932</c:v>
                </c:pt>
                <c:pt idx="665">
                  <c:v>0.58250775462962967</c:v>
                </c:pt>
                <c:pt idx="666">
                  <c:v>0.58251152777777782</c:v>
                </c:pt>
                <c:pt idx="667">
                  <c:v>0.58251503472222221</c:v>
                </c:pt>
                <c:pt idx="668">
                  <c:v>0.58251888888888892</c:v>
                </c:pt>
                <c:pt idx="669">
                  <c:v>0.58252243055555553</c:v>
                </c:pt>
                <c:pt idx="670">
                  <c:v>0.58252594907407407</c:v>
                </c:pt>
                <c:pt idx="671">
                  <c:v>0.58252950231481482</c:v>
                </c:pt>
                <c:pt idx="672">
                  <c:v>0.58253317129629634</c:v>
                </c:pt>
                <c:pt idx="673">
                  <c:v>0.58253677083333333</c:v>
                </c:pt>
                <c:pt idx="674">
                  <c:v>0.58254031250000005</c:v>
                </c:pt>
                <c:pt idx="675">
                  <c:v>0.58254379629629627</c:v>
                </c:pt>
                <c:pt idx="676">
                  <c:v>0.58254731481481481</c:v>
                </c:pt>
                <c:pt idx="677">
                  <c:v>0.58255070601851855</c:v>
                </c:pt>
                <c:pt idx="678">
                  <c:v>0.5825541666666666</c:v>
                </c:pt>
                <c:pt idx="679">
                  <c:v>0.58255759259259265</c:v>
                </c:pt>
                <c:pt idx="680">
                  <c:v>0.58256099537037043</c:v>
                </c:pt>
                <c:pt idx="681">
                  <c:v>0.58256475694444443</c:v>
                </c:pt>
                <c:pt idx="682">
                  <c:v>0.58256829861111115</c:v>
                </c:pt>
                <c:pt idx="683">
                  <c:v>0.58257200231481476</c:v>
                </c:pt>
                <c:pt idx="684">
                  <c:v>0.58257567129629628</c:v>
                </c:pt>
                <c:pt idx="685">
                  <c:v>0.58257917824074068</c:v>
                </c:pt>
                <c:pt idx="686">
                  <c:v>0.58258291666666662</c:v>
                </c:pt>
                <c:pt idx="687">
                  <c:v>0.58258648148148151</c:v>
                </c:pt>
                <c:pt idx="688">
                  <c:v>0.5825900810185185</c:v>
                </c:pt>
                <c:pt idx="689">
                  <c:v>0.5825940277777778</c:v>
                </c:pt>
                <c:pt idx="690">
                  <c:v>0.582597662037037</c:v>
                </c:pt>
                <c:pt idx="691">
                  <c:v>0.58260119212962957</c:v>
                </c:pt>
                <c:pt idx="692">
                  <c:v>0.5826048958333333</c:v>
                </c:pt>
                <c:pt idx="693">
                  <c:v>0.58260842592592599</c:v>
                </c:pt>
                <c:pt idx="694">
                  <c:v>0.58261192129629624</c:v>
                </c:pt>
                <c:pt idx="695">
                  <c:v>0.58261533564814816</c:v>
                </c:pt>
                <c:pt idx="696">
                  <c:v>0.58261871527777775</c:v>
                </c:pt>
                <c:pt idx="697">
                  <c:v>0.58262206018518514</c:v>
                </c:pt>
                <c:pt idx="698">
                  <c:v>0.58262543981481485</c:v>
                </c:pt>
                <c:pt idx="699">
                  <c:v>0.58262917824074079</c:v>
                </c:pt>
                <c:pt idx="700">
                  <c:v>0.58263258101851856</c:v>
                </c:pt>
                <c:pt idx="701">
                  <c:v>0.58263593749999998</c:v>
                </c:pt>
                <c:pt idx="702">
                  <c:v>0.58263931712962969</c:v>
                </c:pt>
                <c:pt idx="703">
                  <c:v>0.58264278935185188</c:v>
                </c:pt>
                <c:pt idx="704">
                  <c:v>0.58264638888888887</c:v>
                </c:pt>
                <c:pt idx="705">
                  <c:v>0.58264984953703702</c:v>
                </c:pt>
                <c:pt idx="706">
                  <c:v>0.58265354166666661</c:v>
                </c:pt>
                <c:pt idx="707">
                  <c:v>0.5826573263888889</c:v>
                </c:pt>
                <c:pt idx="708">
                  <c:v>0.5826610879629629</c:v>
                </c:pt>
                <c:pt idx="709">
                  <c:v>0.58266472222222221</c:v>
                </c:pt>
                <c:pt idx="710">
                  <c:v>0.58266839120370373</c:v>
                </c:pt>
                <c:pt idx="711">
                  <c:v>0.58267206018518525</c:v>
                </c:pt>
                <c:pt idx="712">
                  <c:v>0.58267589120370367</c:v>
                </c:pt>
                <c:pt idx="713">
                  <c:v>0.58267953703703701</c:v>
                </c:pt>
                <c:pt idx="714">
                  <c:v>0.58268320601851853</c:v>
                </c:pt>
                <c:pt idx="715">
                  <c:v>0.58268699074074071</c:v>
                </c:pt>
                <c:pt idx="716">
                  <c:v>0.58269078703703703</c:v>
                </c:pt>
                <c:pt idx="717">
                  <c:v>0.58269428240740739</c:v>
                </c:pt>
                <c:pt idx="718">
                  <c:v>0.58269829861111111</c:v>
                </c:pt>
                <c:pt idx="719">
                  <c:v>0.58270196759259263</c:v>
                </c:pt>
                <c:pt idx="720">
                  <c:v>0.58270567129629625</c:v>
                </c:pt>
                <c:pt idx="721">
                  <c:v>0.58270935185185191</c:v>
                </c:pt>
                <c:pt idx="722">
                  <c:v>0.58271283564814813</c:v>
                </c:pt>
                <c:pt idx="723">
                  <c:v>0.58271629629629629</c:v>
                </c:pt>
                <c:pt idx="724">
                  <c:v>0.58271972222222224</c:v>
                </c:pt>
                <c:pt idx="725">
                  <c:v>0.58272315972222222</c:v>
                </c:pt>
                <c:pt idx="726">
                  <c:v>0.58272674768518518</c:v>
                </c:pt>
                <c:pt idx="727">
                  <c:v>0.58273042824074073</c:v>
                </c:pt>
                <c:pt idx="728">
                  <c:v>0.58273405092592589</c:v>
                </c:pt>
                <c:pt idx="729">
                  <c:v>0.58273774305555559</c:v>
                </c:pt>
                <c:pt idx="730">
                  <c:v>0.58274143518518517</c:v>
                </c:pt>
                <c:pt idx="731">
                  <c:v>0.58274517361111111</c:v>
                </c:pt>
                <c:pt idx="732">
                  <c:v>0.58274876157407407</c:v>
                </c:pt>
                <c:pt idx="733">
                  <c:v>0.58275239583333327</c:v>
                </c:pt>
                <c:pt idx="734">
                  <c:v>0.58275624999999998</c:v>
                </c:pt>
                <c:pt idx="735">
                  <c:v>0.58275994212962956</c:v>
                </c:pt>
                <c:pt idx="736">
                  <c:v>0.58276359953703705</c:v>
                </c:pt>
                <c:pt idx="737">
                  <c:v>0.58276744212962961</c:v>
                </c:pt>
                <c:pt idx="738">
                  <c:v>0.58277093749999997</c:v>
                </c:pt>
                <c:pt idx="739">
                  <c:v>0.58277442129629631</c:v>
                </c:pt>
                <c:pt idx="740">
                  <c:v>0.58277784722222226</c:v>
                </c:pt>
                <c:pt idx="741">
                  <c:v>0.58278133101851848</c:v>
                </c:pt>
                <c:pt idx="742">
                  <c:v>0.58278488425925923</c:v>
                </c:pt>
                <c:pt idx="743">
                  <c:v>0.58278851851851854</c:v>
                </c:pt>
                <c:pt idx="744">
                  <c:v>0.58279214120370371</c:v>
                </c:pt>
                <c:pt idx="745">
                  <c:v>0.5827958680555555</c:v>
                </c:pt>
                <c:pt idx="746">
                  <c:v>0.58279965277777779</c:v>
                </c:pt>
                <c:pt idx="747">
                  <c:v>0.58280339120370372</c:v>
                </c:pt>
                <c:pt idx="748">
                  <c:v>0.58280707175925928</c:v>
                </c:pt>
                <c:pt idx="749">
                  <c:v>0.58281060185185185</c:v>
                </c:pt>
                <c:pt idx="750">
                  <c:v>0.58281435185185182</c:v>
                </c:pt>
                <c:pt idx="751">
                  <c:v>0.58281802083333334</c:v>
                </c:pt>
                <c:pt idx="752">
                  <c:v>0.5828216087962963</c:v>
                </c:pt>
                <c:pt idx="753">
                  <c:v>0.58282543981481483</c:v>
                </c:pt>
                <c:pt idx="754">
                  <c:v>0.58282906249999999</c:v>
                </c:pt>
                <c:pt idx="755">
                  <c:v>0.58283275462962958</c:v>
                </c:pt>
                <c:pt idx="756">
                  <c:v>0.5828362037037037</c:v>
                </c:pt>
                <c:pt idx="757">
                  <c:v>0.58283960648148148</c:v>
                </c:pt>
                <c:pt idx="758">
                  <c:v>0.58284312500000002</c:v>
                </c:pt>
                <c:pt idx="759">
                  <c:v>0.58284657407407414</c:v>
                </c:pt>
                <c:pt idx="760">
                  <c:v>0.58285001157407412</c:v>
                </c:pt>
                <c:pt idx="761">
                  <c:v>0.5828534143518519</c:v>
                </c:pt>
                <c:pt idx="762">
                  <c:v>0.5828568287037037</c:v>
                </c:pt>
                <c:pt idx="763">
                  <c:v>0.58286035879629627</c:v>
                </c:pt>
                <c:pt idx="764">
                  <c:v>0.58286381944444443</c:v>
                </c:pt>
                <c:pt idx="765">
                  <c:v>0.58286723379629624</c:v>
                </c:pt>
                <c:pt idx="766">
                  <c:v>0.58287062499999998</c:v>
                </c:pt>
                <c:pt idx="767">
                  <c:v>0.58287401620370372</c:v>
                </c:pt>
                <c:pt idx="768">
                  <c:v>0.58287759259259253</c:v>
                </c:pt>
                <c:pt idx="769">
                  <c:v>0.58288128472222223</c:v>
                </c:pt>
                <c:pt idx="770">
                  <c:v>0.58288486111111115</c:v>
                </c:pt>
                <c:pt idx="771">
                  <c:v>0.58288853009259256</c:v>
                </c:pt>
                <c:pt idx="772">
                  <c:v>0.58289212962962966</c:v>
                </c:pt>
                <c:pt idx="773">
                  <c:v>0.58289596064814819</c:v>
                </c:pt>
                <c:pt idx="774">
                  <c:v>0.58289960648148142</c:v>
                </c:pt>
                <c:pt idx="775">
                  <c:v>0.58290321759259256</c:v>
                </c:pt>
                <c:pt idx="776">
                  <c:v>0.58290685185185187</c:v>
                </c:pt>
                <c:pt idx="777">
                  <c:v>0.58291049768518521</c:v>
                </c:pt>
                <c:pt idx="778">
                  <c:v>0.58291413194444441</c:v>
                </c:pt>
                <c:pt idx="779">
                  <c:v>0.5829176967592592</c:v>
                </c:pt>
                <c:pt idx="780">
                  <c:v>0.58292119212962967</c:v>
                </c:pt>
                <c:pt idx="781">
                  <c:v>0.58292498842592588</c:v>
                </c:pt>
                <c:pt idx="782">
                  <c:v>0.58292864583333337</c:v>
                </c:pt>
                <c:pt idx="783">
                  <c:v>0.58293219907407401</c:v>
                </c:pt>
                <c:pt idx="784">
                  <c:v>0.58293574074074073</c:v>
                </c:pt>
                <c:pt idx="785">
                  <c:v>0.58293913194444447</c:v>
                </c:pt>
                <c:pt idx="786">
                  <c:v>0.58294273148148146</c:v>
                </c:pt>
                <c:pt idx="787">
                  <c:v>0.58294614583333326</c:v>
                </c:pt>
                <c:pt idx="788">
                  <c:v>0.582949537037037</c:v>
                </c:pt>
                <c:pt idx="789">
                  <c:v>0.58295340277777774</c:v>
                </c:pt>
                <c:pt idx="790">
                  <c:v>0.58295701388888888</c:v>
                </c:pt>
                <c:pt idx="791">
                  <c:v>0.5829605902777778</c:v>
                </c:pt>
                <c:pt idx="792">
                  <c:v>0.58296425925925932</c:v>
                </c:pt>
                <c:pt idx="793">
                  <c:v>0.58296789351851852</c:v>
                </c:pt>
                <c:pt idx="794">
                  <c:v>0.5829716782407407</c:v>
                </c:pt>
                <c:pt idx="795">
                  <c:v>0.58297531250000001</c:v>
                </c:pt>
                <c:pt idx="796">
                  <c:v>0.58297895833333335</c:v>
                </c:pt>
                <c:pt idx="797">
                  <c:v>0.5829826041666667</c:v>
                </c:pt>
                <c:pt idx="798">
                  <c:v>0.58298629629629628</c:v>
                </c:pt>
                <c:pt idx="799">
                  <c:v>0.58298993055555559</c:v>
                </c:pt>
                <c:pt idx="800">
                  <c:v>0.58299350694444441</c:v>
                </c:pt>
                <c:pt idx="801">
                  <c:v>0.58299693287037035</c:v>
                </c:pt>
                <c:pt idx="802">
                  <c:v>0.5830004513888889</c:v>
                </c:pt>
                <c:pt idx="803">
                  <c:v>0.58300383101851849</c:v>
                </c:pt>
                <c:pt idx="804">
                  <c:v>0.58300725694444444</c:v>
                </c:pt>
                <c:pt idx="805">
                  <c:v>0.58301061342592597</c:v>
                </c:pt>
                <c:pt idx="806">
                  <c:v>0.58301423611111114</c:v>
                </c:pt>
                <c:pt idx="807">
                  <c:v>0.58301812500000005</c:v>
                </c:pt>
                <c:pt idx="808">
                  <c:v>0.58302177083333329</c:v>
                </c:pt>
                <c:pt idx="809">
                  <c:v>0.58302537037037039</c:v>
                </c:pt>
                <c:pt idx="810">
                  <c:v>0.58302920138888892</c:v>
                </c:pt>
                <c:pt idx="811">
                  <c:v>0.58303282407407409</c:v>
                </c:pt>
                <c:pt idx="812">
                  <c:v>0.58303641203703704</c:v>
                </c:pt>
                <c:pt idx="813">
                  <c:v>0.58304026620370364</c:v>
                </c:pt>
                <c:pt idx="814">
                  <c:v>0.58304391203703709</c:v>
                </c:pt>
                <c:pt idx="815">
                  <c:v>0.58304759259259253</c:v>
                </c:pt>
                <c:pt idx="816">
                  <c:v>0.58305118055555549</c:v>
                </c:pt>
                <c:pt idx="817">
                  <c:v>0.5830549074074074</c:v>
                </c:pt>
                <c:pt idx="818">
                  <c:v>0.58305856481481488</c:v>
                </c:pt>
                <c:pt idx="819">
                  <c:v>0.58306196759259266</c:v>
                </c:pt>
                <c:pt idx="820">
                  <c:v>0.58306534722222225</c:v>
                </c:pt>
                <c:pt idx="821">
                  <c:v>0.58306873842592599</c:v>
                </c:pt>
                <c:pt idx="822">
                  <c:v>0.5830721527777778</c:v>
                </c:pt>
                <c:pt idx="823">
                  <c:v>0.58307571759259258</c:v>
                </c:pt>
                <c:pt idx="824">
                  <c:v>0.5830791666666667</c:v>
                </c:pt>
                <c:pt idx="825">
                  <c:v>0.58308259259259254</c:v>
                </c:pt>
                <c:pt idx="826">
                  <c:v>0.58308601851851849</c:v>
                </c:pt>
                <c:pt idx="827">
                  <c:v>0.58308940972222223</c:v>
                </c:pt>
                <c:pt idx="828">
                  <c:v>0.58309297453703701</c:v>
                </c:pt>
                <c:pt idx="829">
                  <c:v>0.58309635416666661</c:v>
                </c:pt>
                <c:pt idx="830">
                  <c:v>0.58309978009259256</c:v>
                </c:pt>
                <c:pt idx="831">
                  <c:v>0.58310336805555563</c:v>
                </c:pt>
                <c:pt idx="832">
                  <c:v>0.58310699074074079</c:v>
                </c:pt>
                <c:pt idx="833">
                  <c:v>0.5831107523148148</c:v>
                </c:pt>
                <c:pt idx="834">
                  <c:v>0.58311443287037035</c:v>
                </c:pt>
                <c:pt idx="835">
                  <c:v>0.5831179861111111</c:v>
                </c:pt>
                <c:pt idx="836">
                  <c:v>0.58312168981481483</c:v>
                </c:pt>
                <c:pt idx="837">
                  <c:v>0.58312530092592596</c:v>
                </c:pt>
                <c:pt idx="838">
                  <c:v>0.58312894675925919</c:v>
                </c:pt>
                <c:pt idx="839">
                  <c:v>0.58313248842592591</c:v>
                </c:pt>
                <c:pt idx="840">
                  <c:v>0.58313603009259263</c:v>
                </c:pt>
                <c:pt idx="841">
                  <c:v>0.58313982638888884</c:v>
                </c:pt>
                <c:pt idx="842">
                  <c:v>0.58314347222222229</c:v>
                </c:pt>
                <c:pt idx="843">
                  <c:v>0.58314703703703696</c:v>
                </c:pt>
                <c:pt idx="844">
                  <c:v>0.58315089120370367</c:v>
                </c:pt>
                <c:pt idx="845">
                  <c:v>0.58315449074074077</c:v>
                </c:pt>
                <c:pt idx="846">
                  <c:v>0.5831581944444445</c:v>
                </c:pt>
                <c:pt idx="847">
                  <c:v>0.58316159722222227</c:v>
                </c:pt>
                <c:pt idx="848">
                  <c:v>0.58316503472222225</c:v>
                </c:pt>
                <c:pt idx="849">
                  <c:v>0.58316856481481483</c:v>
                </c:pt>
                <c:pt idx="850">
                  <c:v>0.58317197916666663</c:v>
                </c:pt>
                <c:pt idx="851">
                  <c:v>0.58317539351851855</c:v>
                </c:pt>
                <c:pt idx="852">
                  <c:v>0.58317913194444448</c:v>
                </c:pt>
                <c:pt idx="853">
                  <c:v>0.58318277777777772</c:v>
                </c:pt>
                <c:pt idx="854">
                  <c:v>0.5831865277777778</c:v>
                </c:pt>
                <c:pt idx="855">
                  <c:v>0.58319013888888882</c:v>
                </c:pt>
                <c:pt idx="856">
                  <c:v>0.58319372685185178</c:v>
                </c:pt>
                <c:pt idx="857">
                  <c:v>0.58319752314814821</c:v>
                </c:pt>
                <c:pt idx="858">
                  <c:v>0.58320120370370365</c:v>
                </c:pt>
                <c:pt idx="859">
                  <c:v>0.58320476851851855</c:v>
                </c:pt>
                <c:pt idx="860">
                  <c:v>0.58320848379629631</c:v>
                </c:pt>
                <c:pt idx="861">
                  <c:v>0.58321215277777771</c:v>
                </c:pt>
                <c:pt idx="862">
                  <c:v>0.58321576388888896</c:v>
                </c:pt>
                <c:pt idx="863">
                  <c:v>0.58321958333333335</c:v>
                </c:pt>
                <c:pt idx="864">
                  <c:v>0.58322296296296294</c:v>
                </c:pt>
                <c:pt idx="865">
                  <c:v>0.58322646990740734</c:v>
                </c:pt>
                <c:pt idx="866">
                  <c:v>0.58322984953703705</c:v>
                </c:pt>
                <c:pt idx="867">
                  <c:v>0.58323325231481482</c:v>
                </c:pt>
                <c:pt idx="868">
                  <c:v>0.58323663194444442</c:v>
                </c:pt>
                <c:pt idx="869">
                  <c:v>0.58324030092592594</c:v>
                </c:pt>
                <c:pt idx="870">
                  <c:v>0.58324413194444447</c:v>
                </c:pt>
                <c:pt idx="871">
                  <c:v>0.58324768518518522</c:v>
                </c:pt>
                <c:pt idx="872">
                  <c:v>0.58325128472222221</c:v>
                </c:pt>
                <c:pt idx="873">
                  <c:v>0.58325508101851853</c:v>
                </c:pt>
                <c:pt idx="874">
                  <c:v>0.58325869212962966</c:v>
                </c:pt>
                <c:pt idx="875">
                  <c:v>0.58326236111111107</c:v>
                </c:pt>
                <c:pt idx="876">
                  <c:v>0.58326603009259259</c:v>
                </c:pt>
                <c:pt idx="877">
                  <c:v>0.58326960648148152</c:v>
                </c:pt>
                <c:pt idx="878">
                  <c:v>0.58327332175925928</c:v>
                </c:pt>
                <c:pt idx="879">
                  <c:v>0.58327695601851859</c:v>
                </c:pt>
                <c:pt idx="880">
                  <c:v>0.5832805324074074</c:v>
                </c:pt>
                <c:pt idx="881">
                  <c:v>0.58328429398148152</c:v>
                </c:pt>
                <c:pt idx="882">
                  <c:v>0.58328775462962967</c:v>
                </c:pt>
                <c:pt idx="883">
                  <c:v>0.58329115740740745</c:v>
                </c:pt>
                <c:pt idx="884">
                  <c:v>0.58329458333333328</c:v>
                </c:pt>
                <c:pt idx="885">
                  <c:v>0.58329803240740741</c:v>
                </c:pt>
                <c:pt idx="886">
                  <c:v>0.58330159722222219</c:v>
                </c:pt>
                <c:pt idx="887">
                  <c:v>0.58330509259259256</c:v>
                </c:pt>
                <c:pt idx="888">
                  <c:v>0.58330853009259254</c:v>
                </c:pt>
                <c:pt idx="889">
                  <c:v>0.58331195601851848</c:v>
                </c:pt>
                <c:pt idx="890">
                  <c:v>0.5833153703703704</c:v>
                </c:pt>
                <c:pt idx="891">
                  <c:v>0.58331892361111104</c:v>
                </c:pt>
                <c:pt idx="892">
                  <c:v>0.58332232638888892</c:v>
                </c:pt>
                <c:pt idx="893">
                  <c:v>0.58332575231481487</c:v>
                </c:pt>
                <c:pt idx="894">
                  <c:v>0.5833292708333333</c:v>
                </c:pt>
                <c:pt idx="895">
                  <c:v>0.5833328703703704</c:v>
                </c:pt>
                <c:pt idx="896">
                  <c:v>0.58333668981481479</c:v>
                </c:pt>
                <c:pt idx="897">
                  <c:v>0.58334050925925929</c:v>
                </c:pt>
                <c:pt idx="898">
                  <c:v>0.58334423611111108</c:v>
                </c:pt>
                <c:pt idx="899">
                  <c:v>0.58334806712962961</c:v>
                </c:pt>
                <c:pt idx="900">
                  <c:v>0.5833517245370371</c:v>
                </c:pt>
                <c:pt idx="901">
                  <c:v>0.58335537037037033</c:v>
                </c:pt>
                <c:pt idx="902">
                  <c:v>0.58335907407407406</c:v>
                </c:pt>
                <c:pt idx="903">
                  <c:v>0.58336282407407414</c:v>
                </c:pt>
                <c:pt idx="904">
                  <c:v>0.58336650462962958</c:v>
                </c:pt>
                <c:pt idx="905">
                  <c:v>0.58337021990740745</c:v>
                </c:pt>
                <c:pt idx="906">
                  <c:v>0.58337381944444444</c:v>
                </c:pt>
                <c:pt idx="907">
                  <c:v>0.58337769675925932</c:v>
                </c:pt>
                <c:pt idx="908">
                  <c:v>0.5833816087962963</c:v>
                </c:pt>
                <c:pt idx="909">
                  <c:v>0.58338549768518522</c:v>
                </c:pt>
                <c:pt idx="910">
                  <c:v>0.5833891898148148</c:v>
                </c:pt>
                <c:pt idx="911">
                  <c:v>0.58339266203703699</c:v>
                </c:pt>
                <c:pt idx="912">
                  <c:v>0.58339612268518526</c:v>
                </c:pt>
                <c:pt idx="913">
                  <c:v>0.5833996759259259</c:v>
                </c:pt>
                <c:pt idx="914">
                  <c:v>0.58340319444444444</c:v>
                </c:pt>
                <c:pt idx="915">
                  <c:v>0.58340702546296297</c:v>
                </c:pt>
                <c:pt idx="916">
                  <c:v>0.58341071759259255</c:v>
                </c:pt>
                <c:pt idx="917">
                  <c:v>0.58341437499999993</c:v>
                </c:pt>
                <c:pt idx="918">
                  <c:v>0.58341826388888884</c:v>
                </c:pt>
                <c:pt idx="919">
                  <c:v>0.58342190972222219</c:v>
                </c:pt>
                <c:pt idx="920">
                  <c:v>0.58342562499999995</c:v>
                </c:pt>
                <c:pt idx="921">
                  <c:v>0.58342939814814809</c:v>
                </c:pt>
                <c:pt idx="922">
                  <c:v>0.583433125</c:v>
                </c:pt>
                <c:pt idx="923">
                  <c:v>0.58343677083333334</c:v>
                </c:pt>
                <c:pt idx="924">
                  <c:v>0.58344059027777784</c:v>
                </c:pt>
                <c:pt idx="925">
                  <c:v>0.58344425925925925</c:v>
                </c:pt>
                <c:pt idx="926">
                  <c:v>0.5834478125</c:v>
                </c:pt>
                <c:pt idx="927">
                  <c:v>0.58345128472222219</c:v>
                </c:pt>
                <c:pt idx="928">
                  <c:v>0.58345471064814813</c:v>
                </c:pt>
                <c:pt idx="929">
                  <c:v>0.58345832175925927</c:v>
                </c:pt>
                <c:pt idx="930">
                  <c:v>0.58346181712962963</c:v>
                </c:pt>
                <c:pt idx="931">
                  <c:v>0.58346559027777778</c:v>
                </c:pt>
                <c:pt idx="932">
                  <c:v>0.58346929398148151</c:v>
                </c:pt>
                <c:pt idx="933">
                  <c:v>0.58347303240740744</c:v>
                </c:pt>
                <c:pt idx="934">
                  <c:v>0.58347673611111117</c:v>
                </c:pt>
                <c:pt idx="935">
                  <c:v>0.58348033564814816</c:v>
                </c:pt>
                <c:pt idx="936">
                  <c:v>0.58348400462962957</c:v>
                </c:pt>
                <c:pt idx="937">
                  <c:v>0.58348778935185186</c:v>
                </c:pt>
                <c:pt idx="938">
                  <c:v>0.58349146990740741</c:v>
                </c:pt>
                <c:pt idx="939">
                  <c:v>0.58349511574074076</c:v>
                </c:pt>
                <c:pt idx="940">
                  <c:v>0.58349900462962967</c:v>
                </c:pt>
                <c:pt idx="941">
                  <c:v>0.58350268518518522</c:v>
                </c:pt>
                <c:pt idx="942">
                  <c:v>0.58350630787037039</c:v>
                </c:pt>
                <c:pt idx="943">
                  <c:v>0.58351009259259257</c:v>
                </c:pt>
                <c:pt idx="944">
                  <c:v>0.58351354166666669</c:v>
                </c:pt>
                <c:pt idx="945">
                  <c:v>0.5835170833333333</c:v>
                </c:pt>
                <c:pt idx="946">
                  <c:v>0.58352053240740742</c:v>
                </c:pt>
                <c:pt idx="947">
                  <c:v>0.58352393518518519</c:v>
                </c:pt>
                <c:pt idx="948">
                  <c:v>0.58352746527777777</c:v>
                </c:pt>
                <c:pt idx="949">
                  <c:v>0.58353092592592593</c:v>
                </c:pt>
                <c:pt idx="950">
                  <c:v>0.58353447916666668</c:v>
                </c:pt>
                <c:pt idx="951">
                  <c:v>0.58353789351851859</c:v>
                </c:pt>
                <c:pt idx="952">
                  <c:v>0.58354128472222222</c:v>
                </c:pt>
                <c:pt idx="953">
                  <c:v>0.58354483796296297</c:v>
                </c:pt>
                <c:pt idx="954">
                  <c:v>0.58354833333333334</c:v>
                </c:pt>
                <c:pt idx="955">
                  <c:v>0.58355181712962956</c:v>
                </c:pt>
                <c:pt idx="956">
                  <c:v>0.58355539351851848</c:v>
                </c:pt>
                <c:pt idx="957">
                  <c:v>0.58355896990740741</c:v>
                </c:pt>
                <c:pt idx="958">
                  <c:v>0.58356274305555556</c:v>
                </c:pt>
                <c:pt idx="959">
                  <c:v>0.58356643518518514</c:v>
                </c:pt>
                <c:pt idx="960">
                  <c:v>0.58357000000000003</c:v>
                </c:pt>
                <c:pt idx="961">
                  <c:v>0.5835738773148148</c:v>
                </c:pt>
                <c:pt idx="962">
                  <c:v>0.58357751157407411</c:v>
                </c:pt>
                <c:pt idx="963">
                  <c:v>0.58358134259259253</c:v>
                </c:pt>
                <c:pt idx="964">
                  <c:v>0.58358517361111117</c:v>
                </c:pt>
                <c:pt idx="965">
                  <c:v>0.58358887731481479</c:v>
                </c:pt>
                <c:pt idx="966">
                  <c:v>0.58359281249999995</c:v>
                </c:pt>
                <c:pt idx="967">
                  <c:v>0.58359644675925926</c:v>
                </c:pt>
                <c:pt idx="968">
                  <c:v>0.58360004629629636</c:v>
                </c:pt>
                <c:pt idx="969">
                  <c:v>0.58360380787037036</c:v>
                </c:pt>
                <c:pt idx="970">
                  <c:v>0.58360747685185188</c:v>
                </c:pt>
                <c:pt idx="971">
                  <c:v>0.58361104166666666</c:v>
                </c:pt>
                <c:pt idx="972">
                  <c:v>0.58361468750000001</c:v>
                </c:pt>
                <c:pt idx="973">
                  <c:v>0.58361811342592596</c:v>
                </c:pt>
                <c:pt idx="974">
                  <c:v>0.58362157407407411</c:v>
                </c:pt>
                <c:pt idx="975">
                  <c:v>0.58362499999999995</c:v>
                </c:pt>
                <c:pt idx="976">
                  <c:v>0.58362849537037043</c:v>
                </c:pt>
                <c:pt idx="977">
                  <c:v>0.58363247685185182</c:v>
                </c:pt>
                <c:pt idx="978">
                  <c:v>0.58363611111111113</c:v>
                </c:pt>
                <c:pt idx="979">
                  <c:v>0.58363980324074072</c:v>
                </c:pt>
                <c:pt idx="980">
                  <c:v>0.58364351851851859</c:v>
                </c:pt>
                <c:pt idx="981">
                  <c:v>0.58364726851851845</c:v>
                </c:pt>
                <c:pt idx="982">
                  <c:v>0.58365090277777776</c:v>
                </c:pt>
                <c:pt idx="983">
                  <c:v>0.58365451388888889</c:v>
                </c:pt>
                <c:pt idx="984">
                  <c:v>0.58365813657407406</c:v>
                </c:pt>
                <c:pt idx="985">
                  <c:v>0.58366194444444441</c:v>
                </c:pt>
                <c:pt idx="986">
                  <c:v>0.58366549768518516</c:v>
                </c:pt>
                <c:pt idx="987">
                  <c:v>0.58366909722222216</c:v>
                </c:pt>
                <c:pt idx="988">
                  <c:v>0.58367280092592588</c:v>
                </c:pt>
                <c:pt idx="989">
                  <c:v>0.58367620370370366</c:v>
                </c:pt>
                <c:pt idx="990">
                  <c:v>0.58367967592592596</c:v>
                </c:pt>
                <c:pt idx="991">
                  <c:v>0.58368315972222218</c:v>
                </c:pt>
                <c:pt idx="992">
                  <c:v>0.58368659722222216</c:v>
                </c:pt>
                <c:pt idx="993">
                  <c:v>0.58369027777777782</c:v>
                </c:pt>
                <c:pt idx="994">
                  <c:v>0.58369392361111105</c:v>
                </c:pt>
                <c:pt idx="995">
                  <c:v>0.58369759259259257</c:v>
                </c:pt>
                <c:pt idx="996">
                  <c:v>0.58370137731481486</c:v>
                </c:pt>
                <c:pt idx="997">
                  <c:v>0.58370501157407406</c:v>
                </c:pt>
                <c:pt idx="998">
                  <c:v>0.58370871527777779</c:v>
                </c:pt>
                <c:pt idx="999">
                  <c:v>0.58371240740740737</c:v>
                </c:pt>
                <c:pt idx="1000">
                  <c:v>0.58371608796296293</c:v>
                </c:pt>
                <c:pt idx="1001">
                  <c:v>0.58371998842592598</c:v>
                </c:pt>
                <c:pt idx="1002">
                  <c:v>0.58372366898148142</c:v>
                </c:pt>
                <c:pt idx="1003">
                  <c:v>0.58372728009259256</c:v>
                </c:pt>
                <c:pt idx="1004">
                  <c:v>0.58373109953703706</c:v>
                </c:pt>
                <c:pt idx="1005">
                  <c:v>0.58373486111111117</c:v>
                </c:pt>
                <c:pt idx="1006">
                  <c:v>0.58373828703703701</c:v>
                </c:pt>
                <c:pt idx="1007">
                  <c:v>0.58374168981481478</c:v>
                </c:pt>
                <c:pt idx="1008">
                  <c:v>0.5837451041666667</c:v>
                </c:pt>
                <c:pt idx="1009">
                  <c:v>0.58374869212962965</c:v>
                </c:pt>
                <c:pt idx="1010">
                  <c:v>0.58375212962962963</c:v>
                </c:pt>
                <c:pt idx="1011">
                  <c:v>0.58375557870370376</c:v>
                </c:pt>
                <c:pt idx="1012">
                  <c:v>0.58375895833333336</c:v>
                </c:pt>
                <c:pt idx="1013">
                  <c:v>0.58376237268518516</c:v>
                </c:pt>
                <c:pt idx="1014">
                  <c:v>0.58376593750000005</c:v>
                </c:pt>
                <c:pt idx="1015">
                  <c:v>0.58377162037037034</c:v>
                </c:pt>
                <c:pt idx="1016">
                  <c:v>0.58377519675925926</c:v>
                </c:pt>
                <c:pt idx="1017">
                  <c:v>0.58377886574074067</c:v>
                </c:pt>
                <c:pt idx="1018">
                  <c:v>0.58378268518518517</c:v>
                </c:pt>
                <c:pt idx="1019">
                  <c:v>0.58378628472222227</c:v>
                </c:pt>
                <c:pt idx="1020">
                  <c:v>0.58379012731481483</c:v>
                </c:pt>
                <c:pt idx="1021">
                  <c:v>0.58379372685185182</c:v>
                </c:pt>
                <c:pt idx="1022">
                  <c:v>0.58379731481481478</c:v>
                </c:pt>
                <c:pt idx="1023">
                  <c:v>0.58380115740740746</c:v>
                </c:pt>
                <c:pt idx="1024">
                  <c:v>0.58380481481481483</c:v>
                </c:pt>
                <c:pt idx="1025">
                  <c:v>0.58380835648148144</c:v>
                </c:pt>
                <c:pt idx="1026">
                  <c:v>0.58381221064814814</c:v>
                </c:pt>
                <c:pt idx="1027">
                  <c:v>0.58381599537037043</c:v>
                </c:pt>
                <c:pt idx="1028">
                  <c:v>0.58381968750000002</c:v>
                </c:pt>
                <c:pt idx="1029">
                  <c:v>0.58382333333333336</c:v>
                </c:pt>
                <c:pt idx="1030">
                  <c:v>0.58382693287037035</c:v>
                </c:pt>
                <c:pt idx="1031">
                  <c:v>0.58383065972222226</c:v>
                </c:pt>
                <c:pt idx="1032">
                  <c:v>0.58383432870370366</c:v>
                </c:pt>
                <c:pt idx="1033">
                  <c:v>0.58383782407407414</c:v>
                </c:pt>
                <c:pt idx="1034">
                  <c:v>0.58384138888888892</c:v>
                </c:pt>
                <c:pt idx="1035">
                  <c:v>0.58384493055555553</c:v>
                </c:pt>
                <c:pt idx="1036">
                  <c:v>0.58384836805555562</c:v>
                </c:pt>
                <c:pt idx="1037">
                  <c:v>0.58385181712962964</c:v>
                </c:pt>
                <c:pt idx="1038">
                  <c:v>0.58385542824074077</c:v>
                </c:pt>
                <c:pt idx="1039">
                  <c:v>0.58385922453703698</c:v>
                </c:pt>
                <c:pt idx="1040">
                  <c:v>0.58386278935185187</c:v>
                </c:pt>
                <c:pt idx="1041">
                  <c:v>0.58386643518518522</c:v>
                </c:pt>
                <c:pt idx="1042">
                  <c:v>0.58387028935185181</c:v>
                </c:pt>
                <c:pt idx="1043">
                  <c:v>0.58387383101851853</c:v>
                </c:pt>
                <c:pt idx="1044">
                  <c:v>0.58387754629629629</c:v>
                </c:pt>
                <c:pt idx="1045">
                  <c:v>0.58388119212962963</c:v>
                </c:pt>
                <c:pt idx="1046">
                  <c:v>0.58388479166666662</c:v>
                </c:pt>
                <c:pt idx="1047">
                  <c:v>0.58388855324074074</c:v>
                </c:pt>
                <c:pt idx="1048">
                  <c:v>0.58389219907407408</c:v>
                </c:pt>
                <c:pt idx="1049">
                  <c:v>0.5838957754629629</c:v>
                </c:pt>
                <c:pt idx="1050">
                  <c:v>0.58389936342592585</c:v>
                </c:pt>
                <c:pt idx="1051">
                  <c:v>0.58390283564814816</c:v>
                </c:pt>
                <c:pt idx="1052">
                  <c:v>0.58390627314814814</c:v>
                </c:pt>
                <c:pt idx="1053">
                  <c:v>0.58390967592592591</c:v>
                </c:pt>
                <c:pt idx="1054">
                  <c:v>0.58391313657407407</c:v>
                </c:pt>
                <c:pt idx="1055">
                  <c:v>0.58391693287037039</c:v>
                </c:pt>
                <c:pt idx="1056">
                  <c:v>0.58392056712962959</c:v>
                </c:pt>
                <c:pt idx="1057">
                  <c:v>0.58392416666666669</c:v>
                </c:pt>
                <c:pt idx="1058">
                  <c:v>0.58392777777777771</c:v>
                </c:pt>
                <c:pt idx="1059">
                  <c:v>0.5839314351851852</c:v>
                </c:pt>
                <c:pt idx="1060">
                  <c:v>0.5839351620370371</c:v>
                </c:pt>
                <c:pt idx="1061">
                  <c:v>0.58393885416666669</c:v>
                </c:pt>
                <c:pt idx="1062">
                  <c:v>0.58394245370370368</c:v>
                </c:pt>
                <c:pt idx="1063">
                  <c:v>0.58394618055555558</c:v>
                </c:pt>
                <c:pt idx="1064">
                  <c:v>0.58394986111111113</c:v>
                </c:pt>
                <c:pt idx="1065">
                  <c:v>0.58395351851851851</c:v>
                </c:pt>
                <c:pt idx="1066">
                  <c:v>0.58395737268518522</c:v>
                </c:pt>
                <c:pt idx="1067">
                  <c:v>0.58396114583333336</c:v>
                </c:pt>
                <c:pt idx="1068">
                  <c:v>0.58396457175925931</c:v>
                </c:pt>
                <c:pt idx="1069">
                  <c:v>0.58396802083333332</c:v>
                </c:pt>
                <c:pt idx="1070">
                  <c:v>0.5839714583333333</c:v>
                </c:pt>
                <c:pt idx="1071">
                  <c:v>0.58397504629629626</c:v>
                </c:pt>
                <c:pt idx="1072">
                  <c:v>0.58397849537037039</c:v>
                </c:pt>
                <c:pt idx="1073">
                  <c:v>0.58398195601851854</c:v>
                </c:pt>
                <c:pt idx="1074">
                  <c:v>0.5839854166666667</c:v>
                </c:pt>
                <c:pt idx="1075">
                  <c:v>0.58398884259259265</c:v>
                </c:pt>
                <c:pt idx="1076">
                  <c:v>0.58399243055555561</c:v>
                </c:pt>
                <c:pt idx="1077">
                  <c:v>0.58399592592592586</c:v>
                </c:pt>
                <c:pt idx="1078">
                  <c:v>0.58399932870370364</c:v>
                </c:pt>
                <c:pt idx="1079">
                  <c:v>0.58400277777777776</c:v>
                </c:pt>
                <c:pt idx="1080">
                  <c:v>0.58400627314814813</c:v>
                </c:pt>
                <c:pt idx="1081">
                  <c:v>0.58401020833333328</c:v>
                </c:pt>
                <c:pt idx="1082">
                  <c:v>0.58401379629629624</c:v>
                </c:pt>
                <c:pt idx="1083">
                  <c:v>0.58401736111111113</c:v>
                </c:pt>
                <c:pt idx="1084">
                  <c:v>0.5840212037037037</c:v>
                </c:pt>
                <c:pt idx="1085">
                  <c:v>0.58402484953703704</c:v>
                </c:pt>
                <c:pt idx="1086">
                  <c:v>0.58402847222222221</c:v>
                </c:pt>
                <c:pt idx="1087">
                  <c:v>0.58403228009259256</c:v>
                </c:pt>
                <c:pt idx="1088">
                  <c:v>0.58403600694444446</c:v>
                </c:pt>
                <c:pt idx="1089">
                  <c:v>0.58403979166666664</c:v>
                </c:pt>
                <c:pt idx="1090">
                  <c:v>0.5840435069444444</c:v>
                </c:pt>
                <c:pt idx="1091">
                  <c:v>0.58404715277777774</c:v>
                </c:pt>
                <c:pt idx="1092">
                  <c:v>0.58405092592592589</c:v>
                </c:pt>
                <c:pt idx="1093">
                  <c:v>0.5840546875</c:v>
                </c:pt>
                <c:pt idx="1094">
                  <c:v>0.58405839120370373</c:v>
                </c:pt>
                <c:pt idx="1095">
                  <c:v>0.58406225694444447</c:v>
                </c:pt>
                <c:pt idx="1096">
                  <c:v>0.5840657754629629</c:v>
                </c:pt>
                <c:pt idx="1097">
                  <c:v>0.58406927083333338</c:v>
                </c:pt>
                <c:pt idx="1098">
                  <c:v>0.5840728819444444</c:v>
                </c:pt>
                <c:pt idx="1099">
                  <c:v>0.58407641203703708</c:v>
                </c:pt>
                <c:pt idx="1100">
                  <c:v>0.58407994212962966</c:v>
                </c:pt>
                <c:pt idx="1101">
                  <c:v>0.58408368055555548</c:v>
                </c:pt>
                <c:pt idx="1102">
                  <c:v>0.58408737268518518</c:v>
                </c:pt>
                <c:pt idx="1103">
                  <c:v>0.5840914236111111</c:v>
                </c:pt>
                <c:pt idx="1104">
                  <c:v>0.58409521990740743</c:v>
                </c:pt>
                <c:pt idx="1105">
                  <c:v>0.58409895833333336</c:v>
                </c:pt>
                <c:pt idx="1106">
                  <c:v>0.58410275462962968</c:v>
                </c:pt>
                <c:pt idx="1107">
                  <c:v>0.58410637731481485</c:v>
                </c:pt>
                <c:pt idx="1108">
                  <c:v>0.58411017361111106</c:v>
                </c:pt>
                <c:pt idx="1109">
                  <c:v>0.58411395833333335</c:v>
                </c:pt>
                <c:pt idx="1110">
                  <c:v>0.58411761574074073</c:v>
                </c:pt>
                <c:pt idx="1111">
                  <c:v>0.58412135416666666</c:v>
                </c:pt>
                <c:pt idx="1112">
                  <c:v>0.58412488425925924</c:v>
                </c:pt>
                <c:pt idx="1113">
                  <c:v>0.58412839120370375</c:v>
                </c:pt>
                <c:pt idx="1114">
                  <c:v>0.5841319444444445</c:v>
                </c:pt>
                <c:pt idx="1115">
                  <c:v>0.58413547453703707</c:v>
                </c:pt>
                <c:pt idx="1116">
                  <c:v>0.58413894675925926</c:v>
                </c:pt>
                <c:pt idx="1117">
                  <c:v>0.5841429398148148</c:v>
                </c:pt>
                <c:pt idx="1118">
                  <c:v>0.5841467592592593</c:v>
                </c:pt>
                <c:pt idx="1119">
                  <c:v>0.58415050925925927</c:v>
                </c:pt>
                <c:pt idx="1120">
                  <c:v>0.58415439814814818</c:v>
                </c:pt>
                <c:pt idx="1121">
                  <c:v>0.5841580671296297</c:v>
                </c:pt>
                <c:pt idx="1122">
                  <c:v>0.58416180555555552</c:v>
                </c:pt>
                <c:pt idx="1123">
                  <c:v>0.58416568287037041</c:v>
                </c:pt>
                <c:pt idx="1124">
                  <c:v>0.58416944444444441</c:v>
                </c:pt>
                <c:pt idx="1125">
                  <c:v>0.58417315972222228</c:v>
                </c:pt>
                <c:pt idx="1126">
                  <c:v>0.58417689814814822</c:v>
                </c:pt>
                <c:pt idx="1127">
                  <c:v>0.58418054398148145</c:v>
                </c:pt>
                <c:pt idx="1128">
                  <c:v>0.58418447916666671</c:v>
                </c:pt>
                <c:pt idx="1129">
                  <c:v>0.58418819444444448</c:v>
                </c:pt>
                <c:pt idx="1130">
                  <c:v>0.58419172453703705</c:v>
                </c:pt>
                <c:pt idx="1131">
                  <c:v>0.58419532407407404</c:v>
                </c:pt>
                <c:pt idx="1132">
                  <c:v>0.58419884259259258</c:v>
                </c:pt>
                <c:pt idx="1133">
                  <c:v>0.58420233796296295</c:v>
                </c:pt>
                <c:pt idx="1134">
                  <c:v>0.58420596064814811</c:v>
                </c:pt>
                <c:pt idx="1135">
                  <c:v>0.58420960648148146</c:v>
                </c:pt>
                <c:pt idx="1136">
                  <c:v>0.58421310185185182</c:v>
                </c:pt>
                <c:pt idx="1137">
                  <c:v>0.58421658564814816</c:v>
                </c:pt>
                <c:pt idx="1138">
                  <c:v>0.58422015046296294</c:v>
                </c:pt>
                <c:pt idx="1139">
                  <c:v>0.58422371527777772</c:v>
                </c:pt>
                <c:pt idx="1140">
                  <c:v>0.58422715277777781</c:v>
                </c:pt>
                <c:pt idx="1141">
                  <c:v>0.58423064814814818</c:v>
                </c:pt>
                <c:pt idx="1142">
                  <c:v>0.58423429398148141</c:v>
                </c:pt>
                <c:pt idx="1143">
                  <c:v>0.58423787037037034</c:v>
                </c:pt>
                <c:pt idx="1144">
                  <c:v>0.58424174768518522</c:v>
                </c:pt>
                <c:pt idx="1145">
                  <c:v>0.58424538194444442</c:v>
                </c:pt>
                <c:pt idx="1146">
                  <c:v>0.58424907407407412</c:v>
                </c:pt>
                <c:pt idx="1147">
                  <c:v>0.58425288194444447</c:v>
                </c:pt>
                <c:pt idx="1148">
                  <c:v>0.58425662037037041</c:v>
                </c:pt>
                <c:pt idx="1149">
                  <c:v>0.5842603472222222</c:v>
                </c:pt>
                <c:pt idx="1150">
                  <c:v>0.58426413194444449</c:v>
                </c:pt>
                <c:pt idx="1151">
                  <c:v>0.58426782407407407</c:v>
                </c:pt>
                <c:pt idx="1152">
                  <c:v>0.58427141203703703</c:v>
                </c:pt>
                <c:pt idx="1153">
                  <c:v>0.5842752893518518</c:v>
                </c:pt>
                <c:pt idx="1154">
                  <c:v>0.58427890046296294</c:v>
                </c:pt>
                <c:pt idx="1155">
                  <c:v>0.58428266203703705</c:v>
                </c:pt>
                <c:pt idx="1156">
                  <c:v>0.58428629629629636</c:v>
                </c:pt>
                <c:pt idx="1157">
                  <c:v>0.58428971064814816</c:v>
                </c:pt>
                <c:pt idx="1158">
                  <c:v>0.58429329861111112</c:v>
                </c:pt>
                <c:pt idx="1159">
                  <c:v>0.58429677083333331</c:v>
                </c:pt>
                <c:pt idx="1160">
                  <c:v>0.58430024305555561</c:v>
                </c:pt>
                <c:pt idx="1161">
                  <c:v>0.58430365740740742</c:v>
                </c:pt>
                <c:pt idx="1162">
                  <c:v>0.5843074421296296</c:v>
                </c:pt>
                <c:pt idx="1163">
                  <c:v>0.58431126157407409</c:v>
                </c:pt>
                <c:pt idx="1164">
                  <c:v>0.58431500000000003</c:v>
                </c:pt>
                <c:pt idx="1165">
                  <c:v>0.58431873842592597</c:v>
                </c:pt>
                <c:pt idx="1166">
                  <c:v>0.58432254629629632</c:v>
                </c:pt>
                <c:pt idx="1167">
                  <c:v>0.58432627314814811</c:v>
                </c:pt>
                <c:pt idx="1168">
                  <c:v>0.58432984953703704</c:v>
                </c:pt>
                <c:pt idx="1169">
                  <c:v>0.58433366898148142</c:v>
                </c:pt>
                <c:pt idx="1170">
                  <c:v>0.58433731481481488</c:v>
                </c:pt>
                <c:pt idx="1171">
                  <c:v>0.58434100694444446</c:v>
                </c:pt>
                <c:pt idx="1172">
                  <c:v>0.58434473379629626</c:v>
                </c:pt>
                <c:pt idx="1173">
                  <c:v>0.58434853009259258</c:v>
                </c:pt>
                <c:pt idx="1174">
                  <c:v>0.58435202546296294</c:v>
                </c:pt>
                <c:pt idx="1175">
                  <c:v>0.58435550925925928</c:v>
                </c:pt>
                <c:pt idx="1176">
                  <c:v>0.58435896990740743</c:v>
                </c:pt>
                <c:pt idx="1177">
                  <c:v>0.58436256944444442</c:v>
                </c:pt>
                <c:pt idx="1178">
                  <c:v>0.58436612268518517</c:v>
                </c:pt>
                <c:pt idx="1179">
                  <c:v>0.58436972222222228</c:v>
                </c:pt>
                <c:pt idx="1180">
                  <c:v>0.58437337962962965</c:v>
                </c:pt>
                <c:pt idx="1181">
                  <c:v>0.58437704861111117</c:v>
                </c:pt>
                <c:pt idx="1182">
                  <c:v>0.58438086805555556</c:v>
                </c:pt>
                <c:pt idx="1183">
                  <c:v>0.58438456018518525</c:v>
                </c:pt>
                <c:pt idx="1184">
                  <c:v>0.58438822916666666</c:v>
                </c:pt>
                <c:pt idx="1185">
                  <c:v>0.58439207175925922</c:v>
                </c:pt>
                <c:pt idx="1186">
                  <c:v>0.5843956944444445</c:v>
                </c:pt>
                <c:pt idx="1187">
                  <c:v>0.58439930555555553</c:v>
                </c:pt>
                <c:pt idx="1188">
                  <c:v>0.58440315972222223</c:v>
                </c:pt>
                <c:pt idx="1189">
                  <c:v>0.58440674768518519</c:v>
                </c:pt>
                <c:pt idx="1190">
                  <c:v>0.58441046296296295</c:v>
                </c:pt>
                <c:pt idx="1191">
                  <c:v>0.58441408564814812</c:v>
                </c:pt>
                <c:pt idx="1192">
                  <c:v>0.58441753472222224</c:v>
                </c:pt>
                <c:pt idx="1193">
                  <c:v>0.58442105324074067</c:v>
                </c:pt>
                <c:pt idx="1194">
                  <c:v>0.58442451388888894</c:v>
                </c:pt>
                <c:pt idx="1195">
                  <c:v>0.58442796296296295</c:v>
                </c:pt>
                <c:pt idx="1196">
                  <c:v>0.58443142361111111</c:v>
                </c:pt>
                <c:pt idx="1197">
                  <c:v>0.58443494212962965</c:v>
                </c:pt>
                <c:pt idx="1198">
                  <c:v>0.58443855324074068</c:v>
                </c:pt>
                <c:pt idx="1199">
                  <c:v>0.58444197916666674</c:v>
                </c:pt>
                <c:pt idx="1200">
                  <c:v>0.58444538194444451</c:v>
                </c:pt>
                <c:pt idx="1201">
                  <c:v>0.58444893518518526</c:v>
                </c:pt>
                <c:pt idx="1202">
                  <c:v>0.58445247685185187</c:v>
                </c:pt>
                <c:pt idx="1203">
                  <c:v>0.58445607638888886</c:v>
                </c:pt>
                <c:pt idx="1204">
                  <c:v>0.58445975694444441</c:v>
                </c:pt>
                <c:pt idx="1205">
                  <c:v>0.58446341435185178</c:v>
                </c:pt>
                <c:pt idx="1206">
                  <c:v>0.58446726851851849</c:v>
                </c:pt>
                <c:pt idx="1207">
                  <c:v>0.58447104166666664</c:v>
                </c:pt>
                <c:pt idx="1208">
                  <c:v>0.58447490740740737</c:v>
                </c:pt>
                <c:pt idx="1209">
                  <c:v>0.58447863425925928</c:v>
                </c:pt>
                <c:pt idx="1210">
                  <c:v>0.58448232638888886</c:v>
                </c:pt>
                <c:pt idx="1211">
                  <c:v>0.58448596064814817</c:v>
                </c:pt>
                <c:pt idx="1212">
                  <c:v>0.58448956018518516</c:v>
                </c:pt>
                <c:pt idx="1213">
                  <c:v>0.58449325231481486</c:v>
                </c:pt>
                <c:pt idx="1214">
                  <c:v>0.58449704861111107</c:v>
                </c:pt>
                <c:pt idx="1215">
                  <c:v>0.5845007523148148</c:v>
                </c:pt>
                <c:pt idx="1216">
                  <c:v>0.58450436342592593</c:v>
                </c:pt>
                <c:pt idx="1217">
                  <c:v>0.58450820601851849</c:v>
                </c:pt>
                <c:pt idx="1218">
                  <c:v>0.58451186342592598</c:v>
                </c:pt>
                <c:pt idx="1219">
                  <c:v>0.5845153472222222</c:v>
                </c:pt>
                <c:pt idx="1220">
                  <c:v>0.58451880787037036</c:v>
                </c:pt>
                <c:pt idx="1221">
                  <c:v>0.58452236111111111</c:v>
                </c:pt>
                <c:pt idx="1222">
                  <c:v>0.58452593750000004</c:v>
                </c:pt>
                <c:pt idx="1223">
                  <c:v>0.58452936342592599</c:v>
                </c:pt>
                <c:pt idx="1224">
                  <c:v>0.58453296296296298</c:v>
                </c:pt>
                <c:pt idx="1225">
                  <c:v>0.5845368865740741</c:v>
                </c:pt>
                <c:pt idx="1226">
                  <c:v>0.58454048611111109</c:v>
                </c:pt>
                <c:pt idx="1227">
                  <c:v>0.58454416666666664</c:v>
                </c:pt>
                <c:pt idx="1228">
                  <c:v>0.58454797453703711</c:v>
                </c:pt>
                <c:pt idx="1229">
                  <c:v>0.58455171296296293</c:v>
                </c:pt>
                <c:pt idx="1230">
                  <c:v>0.58455542824074069</c:v>
                </c:pt>
                <c:pt idx="1231">
                  <c:v>0.58455901620370365</c:v>
                </c:pt>
                <c:pt idx="1232">
                  <c:v>0.58456268518518517</c:v>
                </c:pt>
                <c:pt idx="1233">
                  <c:v>0.58456643518518525</c:v>
                </c:pt>
                <c:pt idx="1234">
                  <c:v>0.58457001157407407</c:v>
                </c:pt>
                <c:pt idx="1235">
                  <c:v>0.58457375</c:v>
                </c:pt>
                <c:pt idx="1236">
                  <c:v>0.58457755787037036</c:v>
                </c:pt>
                <c:pt idx="1237">
                  <c:v>0.58458123842592591</c:v>
                </c:pt>
                <c:pt idx="1238">
                  <c:v>0.58458471064814821</c:v>
                </c:pt>
                <c:pt idx="1239">
                  <c:v>0.58458814814814819</c:v>
                </c:pt>
                <c:pt idx="1240">
                  <c:v>0.58459158564814817</c:v>
                </c:pt>
                <c:pt idx="1241">
                  <c:v>0.58459540509259256</c:v>
                </c:pt>
                <c:pt idx="1242">
                  <c:v>0.58459925925925926</c:v>
                </c:pt>
                <c:pt idx="1243">
                  <c:v>0.58460302083333338</c:v>
                </c:pt>
                <c:pt idx="1244">
                  <c:v>0.584606886574074</c:v>
                </c:pt>
                <c:pt idx="1245">
                  <c:v>0.58461050925925928</c:v>
                </c:pt>
                <c:pt idx="1246">
                  <c:v>0.58461418981481483</c:v>
                </c:pt>
                <c:pt idx="1247">
                  <c:v>0.58461796296296298</c:v>
                </c:pt>
                <c:pt idx="1248">
                  <c:v>0.58462156249999997</c:v>
                </c:pt>
                <c:pt idx="1249">
                  <c:v>0.58462531249999994</c:v>
                </c:pt>
                <c:pt idx="1250">
                  <c:v>0.58462898148148146</c:v>
                </c:pt>
                <c:pt idx="1251">
                  <c:v>0.58463263888888883</c:v>
                </c:pt>
                <c:pt idx="1252">
                  <c:v>0.58463643518518515</c:v>
                </c:pt>
                <c:pt idx="1253">
                  <c:v>0.58464003472222226</c:v>
                </c:pt>
                <c:pt idx="1254">
                  <c:v>0.58464346064814821</c:v>
                </c:pt>
                <c:pt idx="1255">
                  <c:v>0.58464711805555558</c:v>
                </c:pt>
                <c:pt idx="1256">
                  <c:v>0.58465056712962959</c:v>
                </c:pt>
                <c:pt idx="1257">
                  <c:v>0.58465406249999996</c:v>
                </c:pt>
                <c:pt idx="1258">
                  <c:v>0.58465755787037044</c:v>
                </c:pt>
                <c:pt idx="1259">
                  <c:v>0.58466104166666666</c:v>
                </c:pt>
                <c:pt idx="1260">
                  <c:v>0.58466461805555558</c:v>
                </c:pt>
                <c:pt idx="1261">
                  <c:v>0.58466810185185192</c:v>
                </c:pt>
                <c:pt idx="1262">
                  <c:v>0.58467158564814814</c:v>
                </c:pt>
                <c:pt idx="1263">
                  <c:v>0.58467502314814812</c:v>
                </c:pt>
                <c:pt idx="1264">
                  <c:v>0.58467850694444445</c:v>
                </c:pt>
                <c:pt idx="1265">
                  <c:v>0.58468221064814818</c:v>
                </c:pt>
                <c:pt idx="1266">
                  <c:v>0.58468585648148153</c:v>
                </c:pt>
                <c:pt idx="1267">
                  <c:v>0.58468958333333332</c:v>
                </c:pt>
                <c:pt idx="1268">
                  <c:v>0.58469600694444446</c:v>
                </c:pt>
                <c:pt idx="1269">
                  <c:v>0.58469982638888884</c:v>
                </c:pt>
                <c:pt idx="1270">
                  <c:v>0.58470364583333334</c:v>
                </c:pt>
                <c:pt idx="1271">
                  <c:v>0.58470728009259265</c:v>
                </c:pt>
                <c:pt idx="1272">
                  <c:v>0.58471116898148146</c:v>
                </c:pt>
                <c:pt idx="1273">
                  <c:v>0.58471498842592595</c:v>
                </c:pt>
                <c:pt idx="1274">
                  <c:v>0.58471870370370371</c:v>
                </c:pt>
                <c:pt idx="1275">
                  <c:v>0.58472269675925925</c:v>
                </c:pt>
                <c:pt idx="1276">
                  <c:v>0.58472680555555556</c:v>
                </c:pt>
                <c:pt idx="1277">
                  <c:v>0.58473068287037033</c:v>
                </c:pt>
                <c:pt idx="1278">
                  <c:v>0.58473459490740742</c:v>
                </c:pt>
                <c:pt idx="1279">
                  <c:v>0.58473839120370374</c:v>
                </c:pt>
                <c:pt idx="1280">
                  <c:v>0.58474194444444449</c:v>
                </c:pt>
                <c:pt idx="1281">
                  <c:v>0.58474555555555552</c:v>
                </c:pt>
                <c:pt idx="1282">
                  <c:v>0.5847490856481482</c:v>
                </c:pt>
                <c:pt idx="1283">
                  <c:v>0.58475278935185182</c:v>
                </c:pt>
                <c:pt idx="1284">
                  <c:v>0.58475634259259257</c:v>
                </c:pt>
                <c:pt idx="1285">
                  <c:v>0.58476016203703707</c:v>
                </c:pt>
                <c:pt idx="1286">
                  <c:v>0.58476403935185184</c:v>
                </c:pt>
                <c:pt idx="1287">
                  <c:v>0.58476781249999998</c:v>
                </c:pt>
                <c:pt idx="1288">
                  <c:v>0.58477152777777774</c:v>
                </c:pt>
                <c:pt idx="1289">
                  <c:v>0.58477543981481483</c:v>
                </c:pt>
                <c:pt idx="1290">
                  <c:v>0.58477927083333336</c:v>
                </c:pt>
                <c:pt idx="1291">
                  <c:v>0.58478299768518516</c:v>
                </c:pt>
                <c:pt idx="1292">
                  <c:v>0.58478693287037042</c:v>
                </c:pt>
                <c:pt idx="1293">
                  <c:v>0.58479075231481481</c:v>
                </c:pt>
                <c:pt idx="1294">
                  <c:v>0.58479447916666671</c:v>
                </c:pt>
                <c:pt idx="1295">
                  <c:v>0.58479836805555563</c:v>
                </c:pt>
                <c:pt idx="1296">
                  <c:v>0.58480195601851859</c:v>
                </c:pt>
                <c:pt idx="1297">
                  <c:v>0.58480550925925923</c:v>
                </c:pt>
                <c:pt idx="1298">
                  <c:v>0.58480908564814815</c:v>
                </c:pt>
                <c:pt idx="1299">
                  <c:v>0.58481265046296294</c:v>
                </c:pt>
                <c:pt idx="1300">
                  <c:v>0.58481629629629628</c:v>
                </c:pt>
                <c:pt idx="1301">
                  <c:v>0.58482005787037039</c:v>
                </c:pt>
                <c:pt idx="1302">
                  <c:v>0.58482388888888892</c:v>
                </c:pt>
                <c:pt idx="1303">
                  <c:v>0.58482781250000004</c:v>
                </c:pt>
                <c:pt idx="1304">
                  <c:v>0.58483156250000001</c:v>
                </c:pt>
                <c:pt idx="1305">
                  <c:v>0.58483535879629633</c:v>
                </c:pt>
                <c:pt idx="1306">
                  <c:v>0.58483928240740746</c:v>
                </c:pt>
                <c:pt idx="1307">
                  <c:v>0.58484307870370367</c:v>
                </c:pt>
                <c:pt idx="1308">
                  <c:v>0.58484693287037037</c:v>
                </c:pt>
                <c:pt idx="1309">
                  <c:v>0.58485079861111111</c:v>
                </c:pt>
                <c:pt idx="1310">
                  <c:v>0.58485460648148146</c:v>
                </c:pt>
                <c:pt idx="1311">
                  <c:v>0.58485839120370364</c:v>
                </c:pt>
                <c:pt idx="1312">
                  <c:v>0.58486230324074073</c:v>
                </c:pt>
                <c:pt idx="1313">
                  <c:v>0.58486596064814822</c:v>
                </c:pt>
                <c:pt idx="1314">
                  <c:v>0.58486950231481483</c:v>
                </c:pt>
                <c:pt idx="1315">
                  <c:v>0.58487311342592596</c:v>
                </c:pt>
                <c:pt idx="1316">
                  <c:v>0.58487680555555555</c:v>
                </c:pt>
                <c:pt idx="1317">
                  <c:v>0.58488034722222226</c:v>
                </c:pt>
                <c:pt idx="1318">
                  <c:v>0.58488391203703705</c:v>
                </c:pt>
                <c:pt idx="1319">
                  <c:v>0.58488741898148155</c:v>
                </c:pt>
                <c:pt idx="1320">
                  <c:v>0.58489104166666672</c:v>
                </c:pt>
                <c:pt idx="1321">
                  <c:v>0.5848945717592593</c:v>
                </c:pt>
                <c:pt idx="1322">
                  <c:v>0.58489804398148149</c:v>
                </c:pt>
                <c:pt idx="1323">
                  <c:v>0.58490162037037041</c:v>
                </c:pt>
                <c:pt idx="1324">
                  <c:v>0.58490510416666663</c:v>
                </c:pt>
                <c:pt idx="1325">
                  <c:v>0.58490884259259257</c:v>
                </c:pt>
                <c:pt idx="1326">
                  <c:v>0.58491256944444447</c:v>
                </c:pt>
                <c:pt idx="1327">
                  <c:v>0.58491626157407406</c:v>
                </c:pt>
                <c:pt idx="1328">
                  <c:v>0.58492011574074076</c:v>
                </c:pt>
                <c:pt idx="1329">
                  <c:v>0.58492383101851853</c:v>
                </c:pt>
                <c:pt idx="1330">
                  <c:v>0.58492754629629629</c:v>
                </c:pt>
                <c:pt idx="1331">
                  <c:v>0.5849314351851852</c:v>
                </c:pt>
                <c:pt idx="1332">
                  <c:v>0.58493509259259258</c:v>
                </c:pt>
                <c:pt idx="1333">
                  <c:v>0.58493880787037034</c:v>
                </c:pt>
                <c:pt idx="1334">
                  <c:v>0.58494270833333328</c:v>
                </c:pt>
                <c:pt idx="1335">
                  <c:v>0.58494642361111115</c:v>
                </c:pt>
                <c:pt idx="1336">
                  <c:v>0.58495012731481488</c:v>
                </c:pt>
                <c:pt idx="1337">
                  <c:v>0.58495400462962965</c:v>
                </c:pt>
                <c:pt idx="1338">
                  <c:v>0.58495768518518521</c:v>
                </c:pt>
                <c:pt idx="1339">
                  <c:v>0.58496137731481479</c:v>
                </c:pt>
                <c:pt idx="1340">
                  <c:v>0.58496504629629631</c:v>
                </c:pt>
                <c:pt idx="1341">
                  <c:v>0.58496849537037032</c:v>
                </c:pt>
                <c:pt idx="1342">
                  <c:v>0.58497217592592599</c:v>
                </c:pt>
                <c:pt idx="1343">
                  <c:v>0.58497563657407403</c:v>
                </c:pt>
                <c:pt idx="1344">
                  <c:v>0.58497909722222219</c:v>
                </c:pt>
                <c:pt idx="1345">
                  <c:v>0.5849826041666667</c:v>
                </c:pt>
                <c:pt idx="1346">
                  <c:v>0.58498627314814822</c:v>
                </c:pt>
                <c:pt idx="1347">
                  <c:v>0.5849900925925926</c:v>
                </c:pt>
                <c:pt idx="1348">
                  <c:v>0.58499381944444451</c:v>
                </c:pt>
                <c:pt idx="1349">
                  <c:v>0.58499753472222216</c:v>
                </c:pt>
                <c:pt idx="1350">
                  <c:v>0.58500142361111107</c:v>
                </c:pt>
                <c:pt idx="1351">
                  <c:v>0.5850051273148148</c:v>
                </c:pt>
                <c:pt idx="1352">
                  <c:v>0.58500873842592593</c:v>
                </c:pt>
                <c:pt idx="1353">
                  <c:v>0.58501263888888888</c:v>
                </c:pt>
                <c:pt idx="1354">
                  <c:v>0.58501635416666664</c:v>
                </c:pt>
                <c:pt idx="1355">
                  <c:v>0.58502030092592594</c:v>
                </c:pt>
                <c:pt idx="1356">
                  <c:v>0.58502418981481485</c:v>
                </c:pt>
                <c:pt idx="1357">
                  <c:v>0.58502781250000002</c:v>
                </c:pt>
                <c:pt idx="1358">
                  <c:v>0.58503128472222221</c:v>
                </c:pt>
                <c:pt idx="1359">
                  <c:v>0.58503480324074075</c:v>
                </c:pt>
                <c:pt idx="1360">
                  <c:v>0.58503831018518515</c:v>
                </c:pt>
                <c:pt idx="1361">
                  <c:v>0.58504188657407408</c:v>
                </c:pt>
                <c:pt idx="1362">
                  <c:v>0.58504564814814819</c:v>
                </c:pt>
                <c:pt idx="1363">
                  <c:v>0.58504938657407413</c:v>
                </c:pt>
                <c:pt idx="1364">
                  <c:v>0.58505325231481475</c:v>
                </c:pt>
                <c:pt idx="1365">
                  <c:v>0.58505697916666666</c:v>
                </c:pt>
                <c:pt idx="1366">
                  <c:v>0.58506064814814818</c:v>
                </c:pt>
                <c:pt idx="1367">
                  <c:v>0.58506447916666671</c:v>
                </c:pt>
                <c:pt idx="1368">
                  <c:v>0.58506818287037043</c:v>
                </c:pt>
                <c:pt idx="1369">
                  <c:v>0.58507184027777781</c:v>
                </c:pt>
                <c:pt idx="1370">
                  <c:v>0.58507560185185181</c:v>
                </c:pt>
                <c:pt idx="1371">
                  <c:v>0.58507923611111112</c:v>
                </c:pt>
                <c:pt idx="1372">
                  <c:v>0.58508298611111109</c:v>
                </c:pt>
                <c:pt idx="1373">
                  <c:v>0.58508665509259261</c:v>
                </c:pt>
                <c:pt idx="1374">
                  <c:v>0.58509038194444452</c:v>
                </c:pt>
                <c:pt idx="1375">
                  <c:v>0.58509401620370372</c:v>
                </c:pt>
                <c:pt idx="1376">
                  <c:v>0.58509751157407408</c:v>
                </c:pt>
                <c:pt idx="1377">
                  <c:v>0.58510097222222224</c:v>
                </c:pt>
                <c:pt idx="1378">
                  <c:v>0.58510445601851846</c:v>
                </c:pt>
                <c:pt idx="1379">
                  <c:v>0.58510790509259258</c:v>
                </c:pt>
                <c:pt idx="1380">
                  <c:v>0.58511158564814814</c:v>
                </c:pt>
                <c:pt idx="1381">
                  <c:v>0.58511506944444447</c:v>
                </c:pt>
                <c:pt idx="1382">
                  <c:v>0.58511855324074069</c:v>
                </c:pt>
                <c:pt idx="1383">
                  <c:v>0.58512201388888896</c:v>
                </c:pt>
                <c:pt idx="1384">
                  <c:v>0.58512548611111115</c:v>
                </c:pt>
                <c:pt idx="1385">
                  <c:v>0.58512907407407411</c:v>
                </c:pt>
                <c:pt idx="1386">
                  <c:v>0.58513265046296292</c:v>
                </c:pt>
                <c:pt idx="1387">
                  <c:v>0.58513636574074079</c:v>
                </c:pt>
                <c:pt idx="1388">
                  <c:v>0.58514017361111115</c:v>
                </c:pt>
                <c:pt idx="1389">
                  <c:v>0.58514387731481488</c:v>
                </c:pt>
                <c:pt idx="1390">
                  <c:v>0.5851474884259259</c:v>
                </c:pt>
                <c:pt idx="1391">
                  <c:v>0.58515112268518521</c:v>
                </c:pt>
                <c:pt idx="1392">
                  <c:v>0.58515478009259259</c:v>
                </c:pt>
                <c:pt idx="1393">
                  <c:v>0.58515851851851852</c:v>
                </c:pt>
                <c:pt idx="1394">
                  <c:v>0.58516224537037032</c:v>
                </c:pt>
                <c:pt idx="1395">
                  <c:v>0.58516597222222222</c:v>
                </c:pt>
                <c:pt idx="1396">
                  <c:v>0.58516987268518517</c:v>
                </c:pt>
                <c:pt idx="1397">
                  <c:v>0.58517359953703707</c:v>
                </c:pt>
                <c:pt idx="1398">
                  <c:v>0.58517723379629627</c:v>
                </c:pt>
                <c:pt idx="1399">
                  <c:v>0.58518113425925933</c:v>
                </c:pt>
                <c:pt idx="1400">
                  <c:v>0.58518481481481477</c:v>
                </c:pt>
                <c:pt idx="1401">
                  <c:v>0.58518850694444446</c:v>
                </c:pt>
                <c:pt idx="1402">
                  <c:v>0.58519218750000002</c:v>
                </c:pt>
                <c:pt idx="1403">
                  <c:v>0.58519564814814817</c:v>
                </c:pt>
                <c:pt idx="1404">
                  <c:v>0.58519912037037036</c:v>
                </c:pt>
                <c:pt idx="1405">
                  <c:v>0.58520261574074073</c:v>
                </c:pt>
                <c:pt idx="1406">
                  <c:v>0.58520605324074071</c:v>
                </c:pt>
                <c:pt idx="1407">
                  <c:v>0.58520980324074079</c:v>
                </c:pt>
                <c:pt idx="1408">
                  <c:v>0.58521353009259258</c:v>
                </c:pt>
                <c:pt idx="1409">
                  <c:v>0.58521728009259266</c:v>
                </c:pt>
                <c:pt idx="1410">
                  <c:v>0.58522123842592599</c:v>
                </c:pt>
                <c:pt idx="1411">
                  <c:v>0.5852249074074074</c:v>
                </c:pt>
                <c:pt idx="1412">
                  <c:v>0.58522858796296295</c:v>
                </c:pt>
                <c:pt idx="1413">
                  <c:v>0.58523254629629629</c:v>
                </c:pt>
                <c:pt idx="1414">
                  <c:v>0.58523626157407405</c:v>
                </c:pt>
                <c:pt idx="1415">
                  <c:v>0.58523995370370374</c:v>
                </c:pt>
                <c:pt idx="1416">
                  <c:v>0.58524369212962968</c:v>
                </c:pt>
                <c:pt idx="1417">
                  <c:v>0.58524741898148147</c:v>
                </c:pt>
                <c:pt idx="1418">
                  <c:v>0.58525115740740741</c:v>
                </c:pt>
                <c:pt idx="1419">
                  <c:v>0.58525460648148153</c:v>
                </c:pt>
                <c:pt idx="1420">
                  <c:v>0.58525807870370372</c:v>
                </c:pt>
                <c:pt idx="1421">
                  <c:v>0.58526166666666668</c:v>
                </c:pt>
                <c:pt idx="1422">
                  <c:v>0.58526513888888887</c:v>
                </c:pt>
                <c:pt idx="1423">
                  <c:v>0.5852686226851852</c:v>
                </c:pt>
                <c:pt idx="1424">
                  <c:v>0.58527230324074075</c:v>
                </c:pt>
                <c:pt idx="1425">
                  <c:v>0.5852759490740741</c:v>
                </c:pt>
                <c:pt idx="1426">
                  <c:v>0.58527967592592589</c:v>
                </c:pt>
                <c:pt idx="1427">
                  <c:v>0.58528340277777779</c:v>
                </c:pt>
                <c:pt idx="1428">
                  <c:v>0.5852870717592592</c:v>
                </c:pt>
                <c:pt idx="1429">
                  <c:v>0.58529098379629629</c:v>
                </c:pt>
                <c:pt idx="1430">
                  <c:v>0.58529484953703703</c:v>
                </c:pt>
                <c:pt idx="1431">
                  <c:v>0.58529853009259258</c:v>
                </c:pt>
                <c:pt idx="1432">
                  <c:v>0.58530243055555553</c:v>
                </c:pt>
                <c:pt idx="1433">
                  <c:v>0.58530611111111108</c:v>
                </c:pt>
                <c:pt idx="1434">
                  <c:v>0.58530984953703702</c:v>
                </c:pt>
                <c:pt idx="1435">
                  <c:v>0.58531377314814814</c:v>
                </c:pt>
                <c:pt idx="1436">
                  <c:v>0.58531740740740734</c:v>
                </c:pt>
                <c:pt idx="1437">
                  <c:v>0.58532089120370367</c:v>
                </c:pt>
                <c:pt idx="1438">
                  <c:v>0.58532445601851857</c:v>
                </c:pt>
                <c:pt idx="1439">
                  <c:v>0.58532795138888882</c:v>
                </c:pt>
                <c:pt idx="1440">
                  <c:v>0.58533156250000007</c:v>
                </c:pt>
                <c:pt idx="1441">
                  <c:v>0.58533509259259253</c:v>
                </c:pt>
                <c:pt idx="1442">
                  <c:v>0.58533863425925925</c:v>
                </c:pt>
                <c:pt idx="1443">
                  <c:v>0.58534211805555558</c:v>
                </c:pt>
                <c:pt idx="1444">
                  <c:v>0.58534564814814816</c:v>
                </c:pt>
                <c:pt idx="1445">
                  <c:v>0.58534925925925929</c:v>
                </c:pt>
                <c:pt idx="1446">
                  <c:v>0.5853528009259259</c:v>
                </c:pt>
                <c:pt idx="1447">
                  <c:v>0.58535628472222223</c:v>
                </c:pt>
                <c:pt idx="1448">
                  <c:v>0.58535991898148143</c:v>
                </c:pt>
                <c:pt idx="1449">
                  <c:v>0.58536383101851852</c:v>
                </c:pt>
                <c:pt idx="1450">
                  <c:v>0.58536749999999993</c:v>
                </c:pt>
                <c:pt idx="1451">
                  <c:v>0.58537126157407404</c:v>
                </c:pt>
                <c:pt idx="1452">
                  <c:v>0.58537495370370374</c:v>
                </c:pt>
                <c:pt idx="1453">
                  <c:v>0.58537871527777774</c:v>
                </c:pt>
                <c:pt idx="1454">
                  <c:v>0.58538243055555561</c:v>
                </c:pt>
                <c:pt idx="1455">
                  <c:v>0.58538626157407403</c:v>
                </c:pt>
                <c:pt idx="1456">
                  <c:v>0.58538996527777776</c:v>
                </c:pt>
                <c:pt idx="1457">
                  <c:v>0.58539364583333331</c:v>
                </c:pt>
                <c:pt idx="1458">
                  <c:v>0.58539740740740742</c:v>
                </c:pt>
                <c:pt idx="1459">
                  <c:v>0.58540123842592595</c:v>
                </c:pt>
                <c:pt idx="1460">
                  <c:v>0.58540496527777774</c:v>
                </c:pt>
                <c:pt idx="1461">
                  <c:v>0.58540857638888888</c:v>
                </c:pt>
                <c:pt idx="1462">
                  <c:v>0.58541241898148144</c:v>
                </c:pt>
                <c:pt idx="1463">
                  <c:v>0.58541604166666661</c:v>
                </c:pt>
                <c:pt idx="1464">
                  <c:v>0.58541953703703709</c:v>
                </c:pt>
                <c:pt idx="1465">
                  <c:v>0.58542309027777784</c:v>
                </c:pt>
                <c:pt idx="1466">
                  <c:v>0.5854266203703703</c:v>
                </c:pt>
                <c:pt idx="1467">
                  <c:v>0.58543031249999999</c:v>
                </c:pt>
                <c:pt idx="1468">
                  <c:v>0.58543386574074074</c:v>
                </c:pt>
                <c:pt idx="1469">
                  <c:v>0.58543756944444447</c:v>
                </c:pt>
                <c:pt idx="1470">
                  <c:v>0.58544143518518521</c:v>
                </c:pt>
                <c:pt idx="1471">
                  <c:v>0.58544521990740739</c:v>
                </c:pt>
                <c:pt idx="1472">
                  <c:v>0.58544900462962957</c:v>
                </c:pt>
                <c:pt idx="1473">
                  <c:v>0.58545550925925927</c:v>
                </c:pt>
                <c:pt idx="1474">
                  <c:v>0.58545935185185183</c:v>
                </c:pt>
                <c:pt idx="1475">
                  <c:v>0.58546314814814815</c:v>
                </c:pt>
                <c:pt idx="1476">
                  <c:v>0.58546694444444447</c:v>
                </c:pt>
                <c:pt idx="1477">
                  <c:v>0.58547084490740742</c:v>
                </c:pt>
                <c:pt idx="1478">
                  <c:v>0.58547451388888894</c:v>
                </c:pt>
                <c:pt idx="1479">
                  <c:v>0.5854782291666667</c:v>
                </c:pt>
                <c:pt idx="1480">
                  <c:v>0.58548189814814811</c:v>
                </c:pt>
                <c:pt idx="1481">
                  <c:v>0.58548549768518521</c:v>
                </c:pt>
                <c:pt idx="1482">
                  <c:v>0.58548900462962961</c:v>
                </c:pt>
                <c:pt idx="1483">
                  <c:v>0.585492511574074</c:v>
                </c:pt>
                <c:pt idx="1484">
                  <c:v>0.58549618055555552</c:v>
                </c:pt>
                <c:pt idx="1485">
                  <c:v>0.58550004629629626</c:v>
                </c:pt>
                <c:pt idx="1486">
                  <c:v>0.58550386574074076</c:v>
                </c:pt>
                <c:pt idx="1487">
                  <c:v>0.58550756944444438</c:v>
                </c:pt>
                <c:pt idx="1488">
                  <c:v>0.58551141203703705</c:v>
                </c:pt>
                <c:pt idx="1489">
                  <c:v>0.58551520833333337</c:v>
                </c:pt>
                <c:pt idx="1490">
                  <c:v>0.58551883101851854</c:v>
                </c:pt>
                <c:pt idx="1491">
                  <c:v>0.58552285879629629</c:v>
                </c:pt>
                <c:pt idx="1492">
                  <c:v>0.58552658564814808</c:v>
                </c:pt>
                <c:pt idx="1493">
                  <c:v>0.58553034722222219</c:v>
                </c:pt>
                <c:pt idx="1494">
                  <c:v>0.58553436342592591</c:v>
                </c:pt>
                <c:pt idx="1495">
                  <c:v>0.5855381481481482</c:v>
                </c:pt>
                <c:pt idx="1496">
                  <c:v>0.58554202546296297</c:v>
                </c:pt>
                <c:pt idx="1497">
                  <c:v>0.58554571759259255</c:v>
                </c:pt>
                <c:pt idx="1498">
                  <c:v>0.58554928240740745</c:v>
                </c:pt>
                <c:pt idx="1499">
                  <c:v>0.58555281250000002</c:v>
                </c:pt>
                <c:pt idx="1500">
                  <c:v>0.58555634259259259</c:v>
                </c:pt>
                <c:pt idx="1501">
                  <c:v>0.58555995370370373</c:v>
                </c:pt>
                <c:pt idx="1502">
                  <c:v>0.58556368055555552</c:v>
                </c:pt>
                <c:pt idx="1503">
                  <c:v>0.58556733796296301</c:v>
                </c:pt>
                <c:pt idx="1504">
                  <c:v>0.58557086805555558</c:v>
                </c:pt>
                <c:pt idx="1505">
                  <c:v>0.58557451388888893</c:v>
                </c:pt>
                <c:pt idx="1506">
                  <c:v>0.58557807870370371</c:v>
                </c:pt>
                <c:pt idx="1507">
                  <c:v>0.58558160879629628</c:v>
                </c:pt>
                <c:pt idx="1508">
                  <c:v>0.58558523148148145</c:v>
                </c:pt>
                <c:pt idx="1509">
                  <c:v>0.58558920138888892</c:v>
                </c:pt>
                <c:pt idx="1510">
                  <c:v>0.58559296296296293</c:v>
                </c:pt>
                <c:pt idx="1511">
                  <c:v>0.58559682870370378</c:v>
                </c:pt>
                <c:pt idx="1512">
                  <c:v>0.58560067129629634</c:v>
                </c:pt>
                <c:pt idx="1513">
                  <c:v>0.58560452546296293</c:v>
                </c:pt>
                <c:pt idx="1514">
                  <c:v>0.5856082754629629</c:v>
                </c:pt>
                <c:pt idx="1515">
                  <c:v>0.58561214120370375</c:v>
                </c:pt>
                <c:pt idx="1516">
                  <c:v>0.58561607638888891</c:v>
                </c:pt>
                <c:pt idx="1517">
                  <c:v>0.58561976851851849</c:v>
                </c:pt>
                <c:pt idx="1518">
                  <c:v>0.58562358796296299</c:v>
                </c:pt>
                <c:pt idx="1519">
                  <c:v>0.58562752314814814</c:v>
                </c:pt>
                <c:pt idx="1520">
                  <c:v>0.58563128472222226</c:v>
                </c:pt>
                <c:pt idx="1521">
                  <c:v>0.58563516203703703</c:v>
                </c:pt>
                <c:pt idx="1522">
                  <c:v>0.58563909722222218</c:v>
                </c:pt>
                <c:pt idx="1523">
                  <c:v>0.58564288194444447</c:v>
                </c:pt>
                <c:pt idx="1524">
                  <c:v>0.58564641203703705</c:v>
                </c:pt>
                <c:pt idx="1525">
                  <c:v>0.58565003472222221</c:v>
                </c:pt>
                <c:pt idx="1526">
                  <c:v>0.58565356481481479</c:v>
                </c:pt>
                <c:pt idx="1527">
                  <c:v>0.58565715277777775</c:v>
                </c:pt>
                <c:pt idx="1528">
                  <c:v>0.58566090277777783</c:v>
                </c:pt>
                <c:pt idx="1529">
                  <c:v>0.58566483796296298</c:v>
                </c:pt>
                <c:pt idx="1530">
                  <c:v>0.58566861111111113</c:v>
                </c:pt>
                <c:pt idx="1531">
                  <c:v>0.5856723958333333</c:v>
                </c:pt>
                <c:pt idx="1532">
                  <c:v>0.58567622685185183</c:v>
                </c:pt>
                <c:pt idx="1533">
                  <c:v>0.58568010416666672</c:v>
                </c:pt>
                <c:pt idx="1534">
                  <c:v>0.58568391203703707</c:v>
                </c:pt>
                <c:pt idx="1535">
                  <c:v>0.58568763888888886</c:v>
                </c:pt>
                <c:pt idx="1536">
                  <c:v>0.58569138888888894</c:v>
                </c:pt>
                <c:pt idx="1537">
                  <c:v>0.58569504629629632</c:v>
                </c:pt>
                <c:pt idx="1538">
                  <c:v>0.58569884259259253</c:v>
                </c:pt>
                <c:pt idx="1539">
                  <c:v>0.58570283564814818</c:v>
                </c:pt>
                <c:pt idx="1540">
                  <c:v>0.58570636574074075</c:v>
                </c:pt>
                <c:pt idx="1541">
                  <c:v>0.58570982638888891</c:v>
                </c:pt>
                <c:pt idx="1542">
                  <c:v>0.58571346064814811</c:v>
                </c:pt>
                <c:pt idx="1543">
                  <c:v>0.58571708333333328</c:v>
                </c:pt>
                <c:pt idx="1544">
                  <c:v>0.58572067129629624</c:v>
                </c:pt>
                <c:pt idx="1545">
                  <c:v>0.58572445601851852</c:v>
                </c:pt>
                <c:pt idx="1546">
                  <c:v>0.58572817129629628</c:v>
                </c:pt>
                <c:pt idx="1547">
                  <c:v>0.58573199074074067</c:v>
                </c:pt>
                <c:pt idx="1548">
                  <c:v>0.58573584490740738</c:v>
                </c:pt>
                <c:pt idx="1549">
                  <c:v>0.58573958333333331</c:v>
                </c:pt>
                <c:pt idx="1550">
                  <c:v>0.58574346064814808</c:v>
                </c:pt>
                <c:pt idx="1551">
                  <c:v>0.58574717592592596</c:v>
                </c:pt>
                <c:pt idx="1552">
                  <c:v>0.58575093749999996</c:v>
                </c:pt>
                <c:pt idx="1553">
                  <c:v>0.58575491898148146</c:v>
                </c:pt>
                <c:pt idx="1554">
                  <c:v>0.58575866898148143</c:v>
                </c:pt>
                <c:pt idx="1555">
                  <c:v>0.58576248842592593</c:v>
                </c:pt>
                <c:pt idx="1556">
                  <c:v>0.58576634259259264</c:v>
                </c:pt>
                <c:pt idx="1557">
                  <c:v>0.58576997685185184</c:v>
                </c:pt>
                <c:pt idx="1558">
                  <c:v>0.58577343749999999</c:v>
                </c:pt>
                <c:pt idx="1559">
                  <c:v>0.58577694444444439</c:v>
                </c:pt>
                <c:pt idx="1560">
                  <c:v>0.58578046296296293</c:v>
                </c:pt>
                <c:pt idx="1561">
                  <c:v>0.58578406250000004</c:v>
                </c:pt>
                <c:pt idx="1562">
                  <c:v>0.58578753472222223</c:v>
                </c:pt>
                <c:pt idx="1563">
                  <c:v>0.58579113425925933</c:v>
                </c:pt>
                <c:pt idx="1564">
                  <c:v>0.58579704861111115</c:v>
                </c:pt>
                <c:pt idx="1565">
                  <c:v>0.58580074074074073</c:v>
                </c:pt>
                <c:pt idx="1566">
                  <c:v>0.58580425925925927</c:v>
                </c:pt>
                <c:pt idx="1567">
                  <c:v>0.58580775462962964</c:v>
                </c:pt>
                <c:pt idx="1568">
                  <c:v>0.58581128472222221</c:v>
                </c:pt>
                <c:pt idx="1569">
                  <c:v>0.58581510416666671</c:v>
                </c:pt>
                <c:pt idx="1570">
                  <c:v>0.58581896990740734</c:v>
                </c:pt>
                <c:pt idx="1571">
                  <c:v>0.58582269675925924</c:v>
                </c:pt>
                <c:pt idx="1572">
                  <c:v>0.58582636574074076</c:v>
                </c:pt>
                <c:pt idx="1573">
                  <c:v>0.58583034722222227</c:v>
                </c:pt>
                <c:pt idx="1574">
                  <c:v>0.58583414351851848</c:v>
                </c:pt>
                <c:pt idx="1575">
                  <c:v>0.58583783564814818</c:v>
                </c:pt>
                <c:pt idx="1576">
                  <c:v>0.58584174768518515</c:v>
                </c:pt>
                <c:pt idx="1577">
                  <c:v>0.58584542824074071</c:v>
                </c:pt>
                <c:pt idx="1578">
                  <c:v>0.58584918981481482</c:v>
                </c:pt>
                <c:pt idx="1579">
                  <c:v>0.58585296296296296</c:v>
                </c:pt>
                <c:pt idx="1580">
                  <c:v>0.58585671296296293</c:v>
                </c:pt>
                <c:pt idx="1581">
                  <c:v>0.58586039351851849</c:v>
                </c:pt>
                <c:pt idx="1582">
                  <c:v>0.5858642824074074</c:v>
                </c:pt>
                <c:pt idx="1583">
                  <c:v>0.58586789351851853</c:v>
                </c:pt>
                <c:pt idx="1584">
                  <c:v>0.58587141203703708</c:v>
                </c:pt>
                <c:pt idx="1585">
                  <c:v>0.58587483796296291</c:v>
                </c:pt>
                <c:pt idx="1586">
                  <c:v>0.58587835648148145</c:v>
                </c:pt>
                <c:pt idx="1587">
                  <c:v>0.58588196759259259</c:v>
                </c:pt>
                <c:pt idx="1588">
                  <c:v>0.5858854745370371</c:v>
                </c:pt>
                <c:pt idx="1589">
                  <c:v>0.58588921296296304</c:v>
                </c:pt>
                <c:pt idx="1590">
                  <c:v>0.58589311342592587</c:v>
                </c:pt>
                <c:pt idx="1591">
                  <c:v>0.58589684027777778</c:v>
                </c:pt>
                <c:pt idx="1592">
                  <c:v>0.58590052083333333</c:v>
                </c:pt>
                <c:pt idx="1593">
                  <c:v>0.58590428240740744</c:v>
                </c:pt>
                <c:pt idx="1594">
                  <c:v>0.5859079976851852</c:v>
                </c:pt>
                <c:pt idx="1595">
                  <c:v>0.58591193287037036</c:v>
                </c:pt>
                <c:pt idx="1596">
                  <c:v>0.58591569444444447</c:v>
                </c:pt>
                <c:pt idx="1597">
                  <c:v>0.58591945601851847</c:v>
                </c:pt>
                <c:pt idx="1598">
                  <c:v>0.58592329861111114</c:v>
                </c:pt>
                <c:pt idx="1599">
                  <c:v>0.58592702546296294</c:v>
                </c:pt>
                <c:pt idx="1600">
                  <c:v>0.5859305208333333</c:v>
                </c:pt>
                <c:pt idx="1601">
                  <c:v>0.5859341203703704</c:v>
                </c:pt>
                <c:pt idx="1602">
                  <c:v>0.58593760416666674</c:v>
                </c:pt>
                <c:pt idx="1603">
                  <c:v>0.58594108796296296</c:v>
                </c:pt>
                <c:pt idx="1604">
                  <c:v>0.58594461805555553</c:v>
                </c:pt>
                <c:pt idx="1605">
                  <c:v>0.58594837962962965</c:v>
                </c:pt>
                <c:pt idx="1606">
                  <c:v>0.58595211805555558</c:v>
                </c:pt>
                <c:pt idx="1607">
                  <c:v>0.58595583333333334</c:v>
                </c:pt>
                <c:pt idx="1608">
                  <c:v>0.58595949074074072</c:v>
                </c:pt>
                <c:pt idx="1609">
                  <c:v>0.58596335648148146</c:v>
                </c:pt>
                <c:pt idx="1610">
                  <c:v>0.5859670023148148</c:v>
                </c:pt>
                <c:pt idx="1611">
                  <c:v>0.58597070601851853</c:v>
                </c:pt>
                <c:pt idx="1612">
                  <c:v>0.58597468750000004</c:v>
                </c:pt>
                <c:pt idx="1613">
                  <c:v>0.58597837962962962</c:v>
                </c:pt>
                <c:pt idx="1614">
                  <c:v>0.58598201388888882</c:v>
                </c:pt>
                <c:pt idx="1615">
                  <c:v>0.58598590277777773</c:v>
                </c:pt>
                <c:pt idx="1616">
                  <c:v>0.58598969907407406</c:v>
                </c:pt>
                <c:pt idx="1617">
                  <c:v>0.58599349537037038</c:v>
                </c:pt>
                <c:pt idx="1618">
                  <c:v>0.58599715277777775</c:v>
                </c:pt>
                <c:pt idx="1619">
                  <c:v>0.58600063657407409</c:v>
                </c:pt>
                <c:pt idx="1620">
                  <c:v>0.58600425925925925</c:v>
                </c:pt>
                <c:pt idx="1621">
                  <c:v>0.58600773148148144</c:v>
                </c:pt>
                <c:pt idx="1622">
                  <c:v>0.58601122685185192</c:v>
                </c:pt>
                <c:pt idx="1623">
                  <c:v>0.58601495370370371</c:v>
                </c:pt>
                <c:pt idx="1624">
                  <c:v>0.58601857638888888</c:v>
                </c:pt>
                <c:pt idx="1625">
                  <c:v>0.58602207175925924</c:v>
                </c:pt>
                <c:pt idx="1626">
                  <c:v>0.58602559027777779</c:v>
                </c:pt>
                <c:pt idx="1627">
                  <c:v>0.5860291319444445</c:v>
                </c:pt>
                <c:pt idx="1628">
                  <c:v>0.58603271990740746</c:v>
                </c:pt>
                <c:pt idx="1629">
                  <c:v>0.58603628472222224</c:v>
                </c:pt>
                <c:pt idx="1630">
                  <c:v>0.58604002314814818</c:v>
                </c:pt>
                <c:pt idx="1631">
                  <c:v>0.58604387731481478</c:v>
                </c:pt>
                <c:pt idx="1632">
                  <c:v>0.58604756944444447</c:v>
                </c:pt>
                <c:pt idx="1633">
                  <c:v>0.58605135416666665</c:v>
                </c:pt>
                <c:pt idx="1634">
                  <c:v>0.58605523148148142</c:v>
                </c:pt>
                <c:pt idx="1635">
                  <c:v>0.58605895833333332</c:v>
                </c:pt>
                <c:pt idx="1636">
                  <c:v>0.58606273148148147</c:v>
                </c:pt>
                <c:pt idx="1637">
                  <c:v>0.58606653935185182</c:v>
                </c:pt>
                <c:pt idx="1638">
                  <c:v>0.586070324074074</c:v>
                </c:pt>
                <c:pt idx="1639">
                  <c:v>0.58607403935185187</c:v>
                </c:pt>
                <c:pt idx="1640">
                  <c:v>0.58607795138888885</c:v>
                </c:pt>
                <c:pt idx="1641">
                  <c:v>0.5860818171296297</c:v>
                </c:pt>
                <c:pt idx="1642">
                  <c:v>0.58608559027777785</c:v>
                </c:pt>
                <c:pt idx="1643">
                  <c:v>0.5860893055555555</c:v>
                </c:pt>
                <c:pt idx="1644">
                  <c:v>0.58609307870370364</c:v>
                </c:pt>
                <c:pt idx="1645">
                  <c:v>0.58609665509259257</c:v>
                </c:pt>
                <c:pt idx="1646">
                  <c:v>0.58610023148148149</c:v>
                </c:pt>
                <c:pt idx="1647">
                  <c:v>0.58610372685185186</c:v>
                </c:pt>
                <c:pt idx="1648">
                  <c:v>0.58610744212962962</c:v>
                </c:pt>
                <c:pt idx="1649">
                  <c:v>0.58611100694444451</c:v>
                </c:pt>
                <c:pt idx="1650">
                  <c:v>0.58611488425925928</c:v>
                </c:pt>
                <c:pt idx="1651">
                  <c:v>0.58611894675925924</c:v>
                </c:pt>
                <c:pt idx="1652">
                  <c:v>0.58612271990740739</c:v>
                </c:pt>
                <c:pt idx="1653">
                  <c:v>0.5861264814814815</c:v>
                </c:pt>
                <c:pt idx="1654">
                  <c:v>0.58613050925925925</c:v>
                </c:pt>
                <c:pt idx="1655">
                  <c:v>0.58613428240740739</c:v>
                </c:pt>
                <c:pt idx="1656">
                  <c:v>0.58613811342592592</c:v>
                </c:pt>
                <c:pt idx="1657">
                  <c:v>0.58614210648148146</c:v>
                </c:pt>
                <c:pt idx="1658">
                  <c:v>0.5861458449074074</c:v>
                </c:pt>
                <c:pt idx="1659">
                  <c:v>0.58614967592592593</c:v>
                </c:pt>
                <c:pt idx="1660">
                  <c:v>0.58615369212962964</c:v>
                </c:pt>
                <c:pt idx="1661">
                  <c:v>0.58615731481481481</c:v>
                </c:pt>
                <c:pt idx="1662">
                  <c:v>0.58616085648148142</c:v>
                </c:pt>
                <c:pt idx="1663">
                  <c:v>0.58616445601851852</c:v>
                </c:pt>
                <c:pt idx="1664">
                  <c:v>0.58616798611111109</c:v>
                </c:pt>
                <c:pt idx="1665">
                  <c:v>0.58617172453703703</c:v>
                </c:pt>
                <c:pt idx="1666">
                  <c:v>0.58617546296296297</c:v>
                </c:pt>
                <c:pt idx="1667">
                  <c:v>0.58617928240740735</c:v>
                </c:pt>
                <c:pt idx="1668">
                  <c:v>0.58618315972222224</c:v>
                </c:pt>
                <c:pt idx="1669">
                  <c:v>0.58618694444444441</c:v>
                </c:pt>
                <c:pt idx="1670">
                  <c:v>0.58619075231481477</c:v>
                </c:pt>
                <c:pt idx="1671">
                  <c:v>0.5861947106481481</c:v>
                </c:pt>
                <c:pt idx="1672">
                  <c:v>0.58620103009259261</c:v>
                </c:pt>
                <c:pt idx="1673">
                  <c:v>0.58620479166666672</c:v>
                </c:pt>
                <c:pt idx="1674">
                  <c:v>0.58620853009259266</c:v>
                </c:pt>
                <c:pt idx="1675">
                  <c:v>0.5862125231481482</c:v>
                </c:pt>
                <c:pt idx="1676">
                  <c:v>0.58621631944444441</c:v>
                </c:pt>
                <c:pt idx="1677">
                  <c:v>0.58622011574074073</c:v>
                </c:pt>
                <c:pt idx="1678">
                  <c:v>0.58622381944444446</c:v>
                </c:pt>
                <c:pt idx="1679">
                  <c:v>0.58622738425925924</c:v>
                </c:pt>
                <c:pt idx="1680">
                  <c:v>0.58623087962962961</c:v>
                </c:pt>
                <c:pt idx="1681">
                  <c:v>0.58623451388888892</c:v>
                </c:pt>
                <c:pt idx="1682">
                  <c:v>0.58623810185185188</c:v>
                </c:pt>
                <c:pt idx="1683">
                  <c:v>0.58624164351851848</c:v>
                </c:pt>
                <c:pt idx="1684">
                  <c:v>0.58624526620370376</c:v>
                </c:pt>
                <c:pt idx="1685">
                  <c:v>0.58624878472222219</c:v>
                </c:pt>
                <c:pt idx="1686">
                  <c:v>0.58625239583333333</c:v>
                </c:pt>
                <c:pt idx="1687">
                  <c:v>0.58625591435185187</c:v>
                </c:pt>
                <c:pt idx="1688">
                  <c:v>0.58625944444444444</c:v>
                </c:pt>
                <c:pt idx="1689">
                  <c:v>0.58626324074074077</c:v>
                </c:pt>
                <c:pt idx="1690">
                  <c:v>0.5862670717592593</c:v>
                </c:pt>
                <c:pt idx="1691">
                  <c:v>0.58627084490740744</c:v>
                </c:pt>
                <c:pt idx="1692">
                  <c:v>0.58627482638888895</c:v>
                </c:pt>
                <c:pt idx="1693">
                  <c:v>0.5862786342592593</c:v>
                </c:pt>
                <c:pt idx="1694">
                  <c:v>0.58628247685185186</c:v>
                </c:pt>
                <c:pt idx="1695">
                  <c:v>0.58628641203703702</c:v>
                </c:pt>
                <c:pt idx="1696">
                  <c:v>0.58629035879629632</c:v>
                </c:pt>
                <c:pt idx="1697">
                  <c:v>0.58629415509259253</c:v>
                </c:pt>
                <c:pt idx="1698">
                  <c:v>0.58629806712962962</c:v>
                </c:pt>
                <c:pt idx="1699">
                  <c:v>0.58630195601851853</c:v>
                </c:pt>
                <c:pt idx="1700">
                  <c:v>0.58630578703703706</c:v>
                </c:pt>
                <c:pt idx="1701">
                  <c:v>0.5863096527777778</c:v>
                </c:pt>
                <c:pt idx="1702">
                  <c:v>0.58631358796296296</c:v>
                </c:pt>
                <c:pt idx="1703">
                  <c:v>0.58631739583333331</c:v>
                </c:pt>
                <c:pt idx="1704">
                  <c:v>0.5863209606481482</c:v>
                </c:pt>
                <c:pt idx="1705">
                  <c:v>0.58632451388888895</c:v>
                </c:pt>
                <c:pt idx="1706">
                  <c:v>0.58632809027777777</c:v>
                </c:pt>
                <c:pt idx="1707">
                  <c:v>0.58633160879629631</c:v>
                </c:pt>
                <c:pt idx="1708">
                  <c:v>0.58633517361111109</c:v>
                </c:pt>
                <c:pt idx="1709">
                  <c:v>0.58633913194444442</c:v>
                </c:pt>
                <c:pt idx="1710">
                  <c:v>0.58634293981481478</c:v>
                </c:pt>
                <c:pt idx="1711">
                  <c:v>0.58634664351851851</c:v>
                </c:pt>
                <c:pt idx="1712">
                  <c:v>0.5863506828703704</c:v>
                </c:pt>
                <c:pt idx="1713">
                  <c:v>0.58635453703703699</c:v>
                </c:pt>
                <c:pt idx="1714">
                  <c:v>0.58635833333333331</c:v>
                </c:pt>
                <c:pt idx="1715">
                  <c:v>0.58636238425925924</c:v>
                </c:pt>
                <c:pt idx="1716">
                  <c:v>0.58636613425925932</c:v>
                </c:pt>
                <c:pt idx="1717">
                  <c:v>0.58637020833333331</c:v>
                </c:pt>
                <c:pt idx="1718">
                  <c:v>0.5863742476851852</c:v>
                </c:pt>
                <c:pt idx="1719">
                  <c:v>0.58637790509259258</c:v>
                </c:pt>
                <c:pt idx="1720">
                  <c:v>0.58638155092592592</c:v>
                </c:pt>
                <c:pt idx="1721">
                  <c:v>0.58638525462962965</c:v>
                </c:pt>
                <c:pt idx="1722">
                  <c:v>0.58638878472222222</c:v>
                </c:pt>
                <c:pt idx="1723">
                  <c:v>0.58639233796296297</c:v>
                </c:pt>
                <c:pt idx="1724">
                  <c:v>0.58639583333333334</c:v>
                </c:pt>
                <c:pt idx="1725">
                  <c:v>0.58639965277777784</c:v>
                </c:pt>
                <c:pt idx="1726">
                  <c:v>0.58640357638888896</c:v>
                </c:pt>
                <c:pt idx="1727">
                  <c:v>0.58640731481481478</c:v>
                </c:pt>
                <c:pt idx="1728">
                  <c:v>0.58641099537037034</c:v>
                </c:pt>
                <c:pt idx="1729">
                  <c:v>0.58641487268518522</c:v>
                </c:pt>
                <c:pt idx="1730">
                  <c:v>0.58641862268518519</c:v>
                </c:pt>
                <c:pt idx="1731">
                  <c:v>0.58642237268518516</c:v>
                </c:pt>
                <c:pt idx="1732">
                  <c:v>0.58642630787037031</c:v>
                </c:pt>
                <c:pt idx="1733">
                  <c:v>0.58642998842592597</c:v>
                </c:pt>
                <c:pt idx="1734">
                  <c:v>0.58643371527777777</c:v>
                </c:pt>
                <c:pt idx="1735">
                  <c:v>0.58643755787037033</c:v>
                </c:pt>
                <c:pt idx="1736">
                  <c:v>0.5864412731481482</c:v>
                </c:pt>
                <c:pt idx="1737">
                  <c:v>0.58644498842592596</c:v>
                </c:pt>
                <c:pt idx="1738">
                  <c:v>0.58644866898148151</c:v>
                </c:pt>
                <c:pt idx="1739">
                  <c:v>0.58645218750000006</c:v>
                </c:pt>
                <c:pt idx="1740">
                  <c:v>0.58645569444444445</c:v>
                </c:pt>
                <c:pt idx="1741">
                  <c:v>0.58645922453703703</c:v>
                </c:pt>
                <c:pt idx="1742">
                  <c:v>0.58646274305555557</c:v>
                </c:pt>
                <c:pt idx="1743">
                  <c:v>0.58646646990740747</c:v>
                </c:pt>
                <c:pt idx="1744">
                  <c:v>0.58647006944444446</c:v>
                </c:pt>
                <c:pt idx="1745">
                  <c:v>0.58647358796296289</c:v>
                </c:pt>
                <c:pt idx="1746">
                  <c:v>0.58647726851851856</c:v>
                </c:pt>
                <c:pt idx="1747">
                  <c:v>0.58648076388888892</c:v>
                </c:pt>
                <c:pt idx="1748">
                  <c:v>0.58648436342592591</c:v>
                </c:pt>
                <c:pt idx="1749">
                  <c:v>0.58648789351851849</c:v>
                </c:pt>
                <c:pt idx="1750">
                  <c:v>0.58649174768518519</c:v>
                </c:pt>
                <c:pt idx="1751">
                  <c:v>0.58649568287037035</c:v>
                </c:pt>
                <c:pt idx="1752">
                  <c:v>0.58649939814814822</c:v>
                </c:pt>
                <c:pt idx="1753">
                  <c:v>0.58650317129629637</c:v>
                </c:pt>
                <c:pt idx="1754">
                  <c:v>0.5865070717592592</c:v>
                </c:pt>
                <c:pt idx="1755">
                  <c:v>0.58651086805555552</c:v>
                </c:pt>
                <c:pt idx="1756">
                  <c:v>0.58651467592592599</c:v>
                </c:pt>
                <c:pt idx="1757">
                  <c:v>0.58652119212962961</c:v>
                </c:pt>
                <c:pt idx="1758">
                  <c:v>0.58652499999999996</c:v>
                </c:pt>
                <c:pt idx="1759">
                  <c:v>0.58652879629629628</c:v>
                </c:pt>
                <c:pt idx="1760">
                  <c:v>0.5865325578703704</c:v>
                </c:pt>
                <c:pt idx="1761">
                  <c:v>0.58653635416666672</c:v>
                </c:pt>
                <c:pt idx="1762">
                  <c:v>0.58654012731481486</c:v>
                </c:pt>
                <c:pt idx="1763">
                  <c:v>0.58654391203703704</c:v>
                </c:pt>
                <c:pt idx="1764">
                  <c:v>0.58654753472222221</c:v>
                </c:pt>
                <c:pt idx="1765">
                  <c:v>0.58655106481481478</c:v>
                </c:pt>
                <c:pt idx="1766">
                  <c:v>0.58655458333333332</c:v>
                </c:pt>
                <c:pt idx="1767">
                  <c:v>0.58655814814814822</c:v>
                </c:pt>
                <c:pt idx="1768">
                  <c:v>0.586561712962963</c:v>
                </c:pt>
                <c:pt idx="1769">
                  <c:v>0.58656548611111115</c:v>
                </c:pt>
                <c:pt idx="1770">
                  <c:v>0.58656924768518526</c:v>
                </c:pt>
                <c:pt idx="1771">
                  <c:v>0.5865729282407407</c:v>
                </c:pt>
                <c:pt idx="1772">
                  <c:v>0.58657677083333326</c:v>
                </c:pt>
                <c:pt idx="1773">
                  <c:v>0.58658045138888892</c:v>
                </c:pt>
                <c:pt idx="1774">
                  <c:v>0.58658420138888889</c:v>
                </c:pt>
                <c:pt idx="1775">
                  <c:v>0.58658814814814819</c:v>
                </c:pt>
                <c:pt idx="1776">
                  <c:v>0.58659185185185192</c:v>
                </c:pt>
                <c:pt idx="1777">
                  <c:v>0.58659552083333333</c:v>
                </c:pt>
                <c:pt idx="1778">
                  <c:v>0.58659949074074069</c:v>
                </c:pt>
                <c:pt idx="1779">
                  <c:v>0.58660332175925933</c:v>
                </c:pt>
                <c:pt idx="1780">
                  <c:v>0.58660695601851853</c:v>
                </c:pt>
                <c:pt idx="1781">
                  <c:v>0.58661063657407408</c:v>
                </c:pt>
                <c:pt idx="1782">
                  <c:v>0.5866142129629629</c:v>
                </c:pt>
                <c:pt idx="1783">
                  <c:v>0.58661788194444442</c:v>
                </c:pt>
                <c:pt idx="1784">
                  <c:v>0.58662138888888882</c:v>
                </c:pt>
                <c:pt idx="1785">
                  <c:v>0.58662518518518525</c:v>
                </c:pt>
                <c:pt idx="1786">
                  <c:v>0.58662905092592588</c:v>
                </c:pt>
                <c:pt idx="1787">
                  <c:v>0.58663291666666673</c:v>
                </c:pt>
                <c:pt idx="1788">
                  <c:v>0.5866365740740741</c:v>
                </c:pt>
                <c:pt idx="1789">
                  <c:v>0.58664047453703705</c:v>
                </c:pt>
                <c:pt idx="1790">
                  <c:v>0.58664425925925923</c:v>
                </c:pt>
                <c:pt idx="1791">
                  <c:v>0.58664798611111113</c:v>
                </c:pt>
                <c:pt idx="1792">
                  <c:v>0.58665194444444446</c:v>
                </c:pt>
                <c:pt idx="1793">
                  <c:v>0.58665569444444443</c:v>
                </c:pt>
                <c:pt idx="1794">
                  <c:v>0.58665944444444451</c:v>
                </c:pt>
                <c:pt idx="1795">
                  <c:v>0.58666322916666669</c:v>
                </c:pt>
                <c:pt idx="1796">
                  <c:v>0.58666694444444445</c:v>
                </c:pt>
                <c:pt idx="1797">
                  <c:v>0.58667083333333336</c:v>
                </c:pt>
                <c:pt idx="1798">
                  <c:v>0.58667446759259256</c:v>
                </c:pt>
                <c:pt idx="1799">
                  <c:v>0.58667804398148149</c:v>
                </c:pt>
                <c:pt idx="1800">
                  <c:v>0.58668155092592589</c:v>
                </c:pt>
                <c:pt idx="1801">
                  <c:v>0.58668508101851857</c:v>
                </c:pt>
                <c:pt idx="1802">
                  <c:v>0.586688599537037</c:v>
                </c:pt>
                <c:pt idx="1803">
                  <c:v>0.58669230324074073</c:v>
                </c:pt>
                <c:pt idx="1804">
                  <c:v>0.58669585648148148</c:v>
                </c:pt>
                <c:pt idx="1805">
                  <c:v>0.58669942129629626</c:v>
                </c:pt>
                <c:pt idx="1806">
                  <c:v>0.58670304398148143</c:v>
                </c:pt>
                <c:pt idx="1807">
                  <c:v>0.58670655092592594</c:v>
                </c:pt>
                <c:pt idx="1808">
                  <c:v>0.5867101388888889</c:v>
                </c:pt>
                <c:pt idx="1809">
                  <c:v>0.58671365740740744</c:v>
                </c:pt>
                <c:pt idx="1810">
                  <c:v>0.5867175</c:v>
                </c:pt>
                <c:pt idx="1811">
                  <c:v>0.58672151620370372</c:v>
                </c:pt>
                <c:pt idx="1812">
                  <c:v>0.58672528935185186</c:v>
                </c:pt>
                <c:pt idx="1813">
                  <c:v>0.58672905092592587</c:v>
                </c:pt>
                <c:pt idx="1814">
                  <c:v>0.58673314814814814</c:v>
                </c:pt>
                <c:pt idx="1815">
                  <c:v>0.5867368634259259</c:v>
                </c:pt>
                <c:pt idx="1816">
                  <c:v>0.58674067129629626</c:v>
                </c:pt>
                <c:pt idx="1817">
                  <c:v>0.58674465277777776</c:v>
                </c:pt>
                <c:pt idx="1818">
                  <c:v>0.58674837962962967</c:v>
                </c:pt>
                <c:pt idx="1819">
                  <c:v>0.58675221064814809</c:v>
                </c:pt>
                <c:pt idx="1820">
                  <c:v>0.58675618055555556</c:v>
                </c:pt>
                <c:pt idx="1821">
                  <c:v>0.58675994212962956</c:v>
                </c:pt>
                <c:pt idx="1822">
                  <c:v>0.58676379629629627</c:v>
                </c:pt>
                <c:pt idx="1823">
                  <c:v>0.58676789351851855</c:v>
                </c:pt>
                <c:pt idx="1824">
                  <c:v>0.58677162037037034</c:v>
                </c:pt>
                <c:pt idx="1825">
                  <c:v>0.58677517361111109</c:v>
                </c:pt>
                <c:pt idx="1826">
                  <c:v>0.5867788078703704</c:v>
                </c:pt>
                <c:pt idx="1827">
                  <c:v>0.58678236111111104</c:v>
                </c:pt>
                <c:pt idx="1828">
                  <c:v>0.58678608796296294</c:v>
                </c:pt>
                <c:pt idx="1829">
                  <c:v>0.58679006944444445</c:v>
                </c:pt>
                <c:pt idx="1830">
                  <c:v>0.5867939699074074</c:v>
                </c:pt>
                <c:pt idx="1831">
                  <c:v>0.58679771990740737</c:v>
                </c:pt>
                <c:pt idx="1832">
                  <c:v>0.58680163194444446</c:v>
                </c:pt>
                <c:pt idx="1833">
                  <c:v>0.58680542824074078</c:v>
                </c:pt>
                <c:pt idx="1834">
                  <c:v>0.58680927083333334</c:v>
                </c:pt>
                <c:pt idx="1835">
                  <c:v>0.58681337962962965</c:v>
                </c:pt>
                <c:pt idx="1836">
                  <c:v>0.58681721064814818</c:v>
                </c:pt>
                <c:pt idx="1837">
                  <c:v>0.58682101851851853</c:v>
                </c:pt>
                <c:pt idx="1838">
                  <c:v>0.58682508101851849</c:v>
                </c:pt>
                <c:pt idx="1839">
                  <c:v>0.58682885416666664</c:v>
                </c:pt>
                <c:pt idx="1840">
                  <c:v>0.58683259259259257</c:v>
                </c:pt>
                <c:pt idx="1841">
                  <c:v>0.58683631944444448</c:v>
                </c:pt>
                <c:pt idx="1842">
                  <c:v>0.58683994212962964</c:v>
                </c:pt>
                <c:pt idx="1843">
                  <c:v>0.58684356481481481</c:v>
                </c:pt>
                <c:pt idx="1844">
                  <c:v>0.58684711805555556</c:v>
                </c:pt>
                <c:pt idx="1845">
                  <c:v>0.58685100694444448</c:v>
                </c:pt>
                <c:pt idx="1846">
                  <c:v>0.58685484953703704</c:v>
                </c:pt>
                <c:pt idx="1847">
                  <c:v>0.58685881944444451</c:v>
                </c:pt>
                <c:pt idx="1848">
                  <c:v>0.58686268518518514</c:v>
                </c:pt>
                <c:pt idx="1849">
                  <c:v>0.58686672453703703</c:v>
                </c:pt>
                <c:pt idx="1850">
                  <c:v>0.58687048611111114</c:v>
                </c:pt>
                <c:pt idx="1851">
                  <c:v>0.58687432870370371</c:v>
                </c:pt>
                <c:pt idx="1852">
                  <c:v>0.58687826388888886</c:v>
                </c:pt>
                <c:pt idx="1853">
                  <c:v>0.58688208333333336</c:v>
                </c:pt>
                <c:pt idx="1854">
                  <c:v>0.58688589120370371</c:v>
                </c:pt>
                <c:pt idx="1855">
                  <c:v>0.5868898379629629</c:v>
                </c:pt>
                <c:pt idx="1856">
                  <c:v>0.58689374999999999</c:v>
                </c:pt>
                <c:pt idx="1857">
                  <c:v>0.58689758101851852</c:v>
                </c:pt>
                <c:pt idx="1858">
                  <c:v>0.58690122685185186</c:v>
                </c:pt>
                <c:pt idx="1859">
                  <c:v>0.58690721064814821</c:v>
                </c:pt>
                <c:pt idx="1860">
                  <c:v>0.586910775462963</c:v>
                </c:pt>
                <c:pt idx="1861">
                  <c:v>0.58691436342592596</c:v>
                </c:pt>
                <c:pt idx="1862">
                  <c:v>0.58691807870370372</c:v>
                </c:pt>
                <c:pt idx="1863">
                  <c:v>0.58692167824074071</c:v>
                </c:pt>
                <c:pt idx="1864">
                  <c:v>0.58692525462962963</c:v>
                </c:pt>
                <c:pt idx="1865">
                  <c:v>0.58692907407407413</c:v>
                </c:pt>
                <c:pt idx="1866">
                  <c:v>0.58693271990740736</c:v>
                </c:pt>
                <c:pt idx="1867">
                  <c:v>0.58693628472222226</c:v>
                </c:pt>
                <c:pt idx="1868">
                  <c:v>0.58693988425925925</c:v>
                </c:pt>
                <c:pt idx="1869">
                  <c:v>0.58694374999999999</c:v>
                </c:pt>
                <c:pt idx="1870">
                  <c:v>0.58694769675925929</c:v>
                </c:pt>
                <c:pt idx="1871">
                  <c:v>0.58695153935185185</c:v>
                </c:pt>
                <c:pt idx="1872">
                  <c:v>0.5869553472222222</c:v>
                </c:pt>
                <c:pt idx="1873">
                  <c:v>0.58695928240740736</c:v>
                </c:pt>
                <c:pt idx="1874">
                  <c:v>0.5869630555555555</c:v>
                </c:pt>
                <c:pt idx="1875">
                  <c:v>0.58696688657407414</c:v>
                </c:pt>
                <c:pt idx="1876">
                  <c:v>0.58697092592592592</c:v>
                </c:pt>
                <c:pt idx="1877">
                  <c:v>0.5869749652777777</c:v>
                </c:pt>
                <c:pt idx="1878">
                  <c:v>0.5869787847222222</c:v>
                </c:pt>
                <c:pt idx="1879">
                  <c:v>0.58698262731481476</c:v>
                </c:pt>
                <c:pt idx="1880">
                  <c:v>0.58698664351851859</c:v>
                </c:pt>
                <c:pt idx="1881">
                  <c:v>0.5869905671296296</c:v>
                </c:pt>
                <c:pt idx="1882">
                  <c:v>0.58699449074074073</c:v>
                </c:pt>
                <c:pt idx="1883">
                  <c:v>0.58699834490740743</c:v>
                </c:pt>
                <c:pt idx="1884">
                  <c:v>0.58700203703703702</c:v>
                </c:pt>
                <c:pt idx="1885">
                  <c:v>0.58700565972222229</c:v>
                </c:pt>
                <c:pt idx="1886">
                  <c:v>0.58700927083333332</c:v>
                </c:pt>
                <c:pt idx="1887">
                  <c:v>0.58701288194444445</c:v>
                </c:pt>
                <c:pt idx="1888">
                  <c:v>0.58701685185185182</c:v>
                </c:pt>
                <c:pt idx="1889">
                  <c:v>0.58702076388888891</c:v>
                </c:pt>
                <c:pt idx="1890">
                  <c:v>0.58702457175925926</c:v>
                </c:pt>
                <c:pt idx="1891">
                  <c:v>0.58702841435185182</c:v>
                </c:pt>
                <c:pt idx="1892">
                  <c:v>0.58703226851851853</c:v>
                </c:pt>
                <c:pt idx="1893">
                  <c:v>0.58703600694444447</c:v>
                </c:pt>
                <c:pt idx="1894">
                  <c:v>0.58703991898148145</c:v>
                </c:pt>
                <c:pt idx="1895">
                  <c:v>0.58704380787037036</c:v>
                </c:pt>
                <c:pt idx="1896">
                  <c:v>0.58704759259259254</c:v>
                </c:pt>
                <c:pt idx="1897">
                  <c:v>0.58705145833333339</c:v>
                </c:pt>
                <c:pt idx="1898">
                  <c:v>0.58705530092592595</c:v>
                </c:pt>
                <c:pt idx="1899">
                  <c:v>0.5870588541666667</c:v>
                </c:pt>
                <c:pt idx="1900">
                  <c:v>0.58706251157407408</c:v>
                </c:pt>
                <c:pt idx="1901">
                  <c:v>0.58706609953703703</c:v>
                </c:pt>
                <c:pt idx="1902">
                  <c:v>0.58706965277777778</c:v>
                </c:pt>
                <c:pt idx="1903">
                  <c:v>0.58707325231481489</c:v>
                </c:pt>
                <c:pt idx="1904">
                  <c:v>0.58707707175925927</c:v>
                </c:pt>
                <c:pt idx="1905">
                  <c:v>0.58708084490740742</c:v>
                </c:pt>
                <c:pt idx="1906">
                  <c:v>0.58708454861111115</c:v>
                </c:pt>
                <c:pt idx="1907">
                  <c:v>0.58708847222222216</c:v>
                </c:pt>
                <c:pt idx="1908">
                  <c:v>0.58709234953703704</c:v>
                </c:pt>
                <c:pt idx="1909">
                  <c:v>0.58709607638888894</c:v>
                </c:pt>
                <c:pt idx="1910">
                  <c:v>0.58709994212962957</c:v>
                </c:pt>
                <c:pt idx="1911">
                  <c:v>0.58710403935185185</c:v>
                </c:pt>
                <c:pt idx="1912">
                  <c:v>0.58710796296296297</c:v>
                </c:pt>
                <c:pt idx="1913">
                  <c:v>0.58711189814814813</c:v>
                </c:pt>
                <c:pt idx="1914">
                  <c:v>0.58711565972222224</c:v>
                </c:pt>
                <c:pt idx="1915">
                  <c:v>0.58711989583333335</c:v>
                </c:pt>
                <c:pt idx="1916">
                  <c:v>0.58712363425925929</c:v>
                </c:pt>
                <c:pt idx="1917">
                  <c:v>0.58712722222222224</c:v>
                </c:pt>
                <c:pt idx="1918">
                  <c:v>0.58713075231481482</c:v>
                </c:pt>
                <c:pt idx="1919">
                  <c:v>0.58713434027777778</c:v>
                </c:pt>
                <c:pt idx="1920">
                  <c:v>0.58713797453703698</c:v>
                </c:pt>
                <c:pt idx="1921">
                  <c:v>0.58714151620370369</c:v>
                </c:pt>
                <c:pt idx="1922">
                  <c:v>0.58714505787037041</c:v>
                </c:pt>
                <c:pt idx="1923">
                  <c:v>0.58714870370370364</c:v>
                </c:pt>
                <c:pt idx="1924">
                  <c:v>0.58715230324074075</c:v>
                </c:pt>
                <c:pt idx="1925">
                  <c:v>0.58715589120370371</c:v>
                </c:pt>
                <c:pt idx="1926">
                  <c:v>0.58715942129629628</c:v>
                </c:pt>
                <c:pt idx="1927">
                  <c:v>0.58716331018518519</c:v>
                </c:pt>
                <c:pt idx="1928">
                  <c:v>0.58717699074074081</c:v>
                </c:pt>
                <c:pt idx="1929">
                  <c:v>0.5871807175925926</c:v>
                </c:pt>
                <c:pt idx="1930">
                  <c:v>0.58718439814814816</c:v>
                </c:pt>
                <c:pt idx="1931">
                  <c:v>0.58718815972222227</c:v>
                </c:pt>
                <c:pt idx="1932">
                  <c:v>0.58719184027777771</c:v>
                </c:pt>
                <c:pt idx="1933">
                  <c:v>0.587195625</c:v>
                </c:pt>
                <c:pt idx="1934">
                  <c:v>0.58719927083333334</c:v>
                </c:pt>
                <c:pt idx="1935">
                  <c:v>0.58720297453703707</c:v>
                </c:pt>
                <c:pt idx="1936">
                  <c:v>0.58720684027777781</c:v>
                </c:pt>
                <c:pt idx="1937">
                  <c:v>0.58721064814814816</c:v>
                </c:pt>
                <c:pt idx="1938">
                  <c:v>0.58721450231481487</c:v>
                </c:pt>
                <c:pt idx="1939">
                  <c:v>0.58721833333333329</c:v>
                </c:pt>
                <c:pt idx="1940">
                  <c:v>0.58722206018518519</c:v>
                </c:pt>
                <c:pt idx="1941">
                  <c:v>0.58722559027777776</c:v>
                </c:pt>
                <c:pt idx="1942">
                  <c:v>0.58722914351851851</c:v>
                </c:pt>
                <c:pt idx="1943">
                  <c:v>0.5872327083333333</c:v>
                </c:pt>
                <c:pt idx="1944">
                  <c:v>0.58723866898148147</c:v>
                </c:pt>
                <c:pt idx="1945">
                  <c:v>0.58724244212962962</c:v>
                </c:pt>
                <c:pt idx="1946">
                  <c:v>0.58724619212962959</c:v>
                </c:pt>
                <c:pt idx="1947">
                  <c:v>0.58724988425925928</c:v>
                </c:pt>
                <c:pt idx="1948">
                  <c:v>0.58725373842592588</c:v>
                </c:pt>
                <c:pt idx="1949">
                  <c:v>0.58725746527777778</c:v>
                </c:pt>
                <c:pt idx="1950">
                  <c:v>0.58726124999999996</c:v>
                </c:pt>
                <c:pt idx="1951">
                  <c:v>0.58726504629629628</c:v>
                </c:pt>
                <c:pt idx="1952">
                  <c:v>0.58726878472222221</c:v>
                </c:pt>
                <c:pt idx="1953">
                  <c:v>0.58727247685185191</c:v>
                </c:pt>
                <c:pt idx="1954">
                  <c:v>0.58727644675925927</c:v>
                </c:pt>
                <c:pt idx="1955">
                  <c:v>0.58728013888888886</c:v>
                </c:pt>
                <c:pt idx="1956">
                  <c:v>0.58728379629629635</c:v>
                </c:pt>
                <c:pt idx="1957">
                  <c:v>0.58728732638888892</c:v>
                </c:pt>
                <c:pt idx="1958">
                  <c:v>0.58729085648148149</c:v>
                </c:pt>
                <c:pt idx="1959">
                  <c:v>0.58729446759259263</c:v>
                </c:pt>
                <c:pt idx="1960">
                  <c:v>0.58729798611111106</c:v>
                </c:pt>
                <c:pt idx="1961">
                  <c:v>0.58730163194444451</c:v>
                </c:pt>
                <c:pt idx="1962">
                  <c:v>0.58730547453703708</c:v>
                </c:pt>
                <c:pt idx="1963">
                  <c:v>0.58730916666666666</c:v>
                </c:pt>
                <c:pt idx="1964">
                  <c:v>0.58731284722222221</c:v>
                </c:pt>
                <c:pt idx="1965">
                  <c:v>0.58731660879629632</c:v>
                </c:pt>
                <c:pt idx="1966">
                  <c:v>0.58732046296296303</c:v>
                </c:pt>
                <c:pt idx="1967">
                  <c:v>0.58732415509259261</c:v>
                </c:pt>
                <c:pt idx="1968">
                  <c:v>0.587327974537037</c:v>
                </c:pt>
                <c:pt idx="1969">
                  <c:v>0.58733174768518526</c:v>
                </c:pt>
                <c:pt idx="1970">
                  <c:v>0.58733550925925926</c:v>
                </c:pt>
                <c:pt idx="1971">
                  <c:v>0.58733916666666663</c:v>
                </c:pt>
                <c:pt idx="1972">
                  <c:v>0.58734293981481478</c:v>
                </c:pt>
                <c:pt idx="1973">
                  <c:v>0.58734662037037044</c:v>
                </c:pt>
                <c:pt idx="1974">
                  <c:v>0.5873502083333334</c:v>
                </c:pt>
                <c:pt idx="1975">
                  <c:v>0.5873537152777778</c:v>
                </c:pt>
                <c:pt idx="1976">
                  <c:v>0.5873572222222222</c:v>
                </c:pt>
                <c:pt idx="1977">
                  <c:v>0.58736074074074074</c:v>
                </c:pt>
                <c:pt idx="1978">
                  <c:v>0.58736431712962967</c:v>
                </c:pt>
                <c:pt idx="1979">
                  <c:v>0.58736790509259262</c:v>
                </c:pt>
                <c:pt idx="1980">
                  <c:v>0.58737144675925923</c:v>
                </c:pt>
                <c:pt idx="1981">
                  <c:v>0.58737509259259257</c:v>
                </c:pt>
                <c:pt idx="1982">
                  <c:v>0.58737869212962968</c:v>
                </c:pt>
                <c:pt idx="1983">
                  <c:v>0.58738222222222225</c:v>
                </c:pt>
                <c:pt idx="1984">
                  <c:v>0.58738575231481482</c:v>
                </c:pt>
                <c:pt idx="1985">
                  <c:v>0.58738930555555557</c:v>
                </c:pt>
                <c:pt idx="1986">
                  <c:v>0.58739318287037035</c:v>
                </c:pt>
                <c:pt idx="1987">
                  <c:v>0.58739692129629628</c:v>
                </c:pt>
                <c:pt idx="1988">
                  <c:v>0.58740068287037039</c:v>
                </c:pt>
                <c:pt idx="1989">
                  <c:v>0.58740452546296296</c:v>
                </c:pt>
                <c:pt idx="1990">
                  <c:v>0.58740833333333331</c:v>
                </c:pt>
                <c:pt idx="1991">
                  <c:v>0.58741202546296301</c:v>
                </c:pt>
                <c:pt idx="1992">
                  <c:v>0.58741597222222219</c:v>
                </c:pt>
                <c:pt idx="1993">
                  <c:v>0.58741986111111111</c:v>
                </c:pt>
                <c:pt idx="1994">
                  <c:v>0.58742355324074069</c:v>
                </c:pt>
                <c:pt idx="1995">
                  <c:v>0.58742748842592596</c:v>
                </c:pt>
                <c:pt idx="1996">
                  <c:v>0.58743116898148151</c:v>
                </c:pt>
                <c:pt idx="1997">
                  <c:v>0.58743491898148148</c:v>
                </c:pt>
                <c:pt idx="1998">
                  <c:v>0.58743865740740742</c:v>
                </c:pt>
                <c:pt idx="1999">
                  <c:v>0.58744243055555556</c:v>
                </c:pt>
                <c:pt idx="2000">
                  <c:v>0.58744614583333332</c:v>
                </c:pt>
                <c:pt idx="2001">
                  <c:v>0.58744968750000004</c:v>
                </c:pt>
                <c:pt idx="2002">
                  <c:v>0.58745320601851858</c:v>
                </c:pt>
                <c:pt idx="2003">
                  <c:v>0.58745694444444452</c:v>
                </c:pt>
                <c:pt idx="2004">
                  <c:v>0.58746050925925919</c:v>
                </c:pt>
                <c:pt idx="2005">
                  <c:v>0.58746405092592591</c:v>
                </c:pt>
                <c:pt idx="2006">
                  <c:v>0.58746780092592588</c:v>
                </c:pt>
                <c:pt idx="2007">
                  <c:v>0.58747165509259258</c:v>
                </c:pt>
                <c:pt idx="2008">
                  <c:v>0.58747546296296294</c:v>
                </c:pt>
                <c:pt idx="2009">
                  <c:v>0.58747915509259252</c:v>
                </c:pt>
                <c:pt idx="2010">
                  <c:v>0.58748298611111116</c:v>
                </c:pt>
                <c:pt idx="2011">
                  <c:v>0.58748674768518516</c:v>
                </c:pt>
                <c:pt idx="2012">
                  <c:v>0.58749053240740745</c:v>
                </c:pt>
                <c:pt idx="2013">
                  <c:v>0.58749422453703704</c:v>
                </c:pt>
                <c:pt idx="2014">
                  <c:v>0.58749805555555557</c:v>
                </c:pt>
                <c:pt idx="2015">
                  <c:v>0.58750174768518515</c:v>
                </c:pt>
                <c:pt idx="2016">
                  <c:v>0.58750555555555561</c:v>
                </c:pt>
                <c:pt idx="2017">
                  <c:v>0.58750944444444442</c:v>
                </c:pt>
                <c:pt idx="2018">
                  <c:v>0.58751302083333334</c:v>
                </c:pt>
                <c:pt idx="2019">
                  <c:v>0.58751659722222216</c:v>
                </c:pt>
                <c:pt idx="2020">
                  <c:v>0.58752028935185185</c:v>
                </c:pt>
                <c:pt idx="2021">
                  <c:v>0.58752390046296299</c:v>
                </c:pt>
                <c:pt idx="2022">
                  <c:v>0.58752761574074075</c:v>
                </c:pt>
                <c:pt idx="2023">
                  <c:v>0.58753128472222216</c:v>
                </c:pt>
                <c:pt idx="2024">
                  <c:v>0.58753508101851859</c:v>
                </c:pt>
                <c:pt idx="2025">
                  <c:v>0.5875388773148148</c:v>
                </c:pt>
                <c:pt idx="2026">
                  <c:v>0.58754259259259256</c:v>
                </c:pt>
                <c:pt idx="2027">
                  <c:v>0.58754643518518523</c:v>
                </c:pt>
                <c:pt idx="2028">
                  <c:v>0.58755033564814818</c:v>
                </c:pt>
                <c:pt idx="2029">
                  <c:v>0.58755415509259257</c:v>
                </c:pt>
                <c:pt idx="2030">
                  <c:v>0.58755792824074071</c:v>
                </c:pt>
                <c:pt idx="2031">
                  <c:v>0.58756188657407404</c:v>
                </c:pt>
                <c:pt idx="2032">
                  <c:v>0.58756571759259257</c:v>
                </c:pt>
                <c:pt idx="2033">
                  <c:v>0.58756949074074072</c:v>
                </c:pt>
                <c:pt idx="2034">
                  <c:v>0.58757320601851848</c:v>
                </c:pt>
                <c:pt idx="2035">
                  <c:v>0.58757679398148144</c:v>
                </c:pt>
                <c:pt idx="2036">
                  <c:v>0.58758037037037036</c:v>
                </c:pt>
                <c:pt idx="2037">
                  <c:v>0.58758408564814812</c:v>
                </c:pt>
                <c:pt idx="2038">
                  <c:v>0.58758766203703705</c:v>
                </c:pt>
                <c:pt idx="2039">
                  <c:v>0.58759129629629625</c:v>
                </c:pt>
                <c:pt idx="2040">
                  <c:v>0.58759739583333337</c:v>
                </c:pt>
                <c:pt idx="2041">
                  <c:v>0.58760113425925919</c:v>
                </c:pt>
                <c:pt idx="2042">
                  <c:v>0.58760478009259265</c:v>
                </c:pt>
                <c:pt idx="2043">
                  <c:v>0.58760836805555561</c:v>
                </c:pt>
                <c:pt idx="2044">
                  <c:v>0.58761193287037039</c:v>
                </c:pt>
                <c:pt idx="2045">
                  <c:v>0.58761556712962959</c:v>
                </c:pt>
                <c:pt idx="2046">
                  <c:v>0.58761952546296292</c:v>
                </c:pt>
                <c:pt idx="2047">
                  <c:v>0.58762325231481483</c:v>
                </c:pt>
                <c:pt idx="2048">
                  <c:v>0.58762706018518518</c:v>
                </c:pt>
                <c:pt idx="2049">
                  <c:v>0.58763089120370371</c:v>
                </c:pt>
                <c:pt idx="2050">
                  <c:v>0.58763454861111108</c:v>
                </c:pt>
                <c:pt idx="2051">
                  <c:v>0.58763841435185182</c:v>
                </c:pt>
                <c:pt idx="2052">
                  <c:v>0.58764228009259256</c:v>
                </c:pt>
                <c:pt idx="2053">
                  <c:v>0.58764612268518512</c:v>
                </c:pt>
                <c:pt idx="2054">
                  <c:v>0.58764993055555559</c:v>
                </c:pt>
                <c:pt idx="2055">
                  <c:v>0.5876539120370371</c:v>
                </c:pt>
                <c:pt idx="2056">
                  <c:v>0.58765775462962966</c:v>
                </c:pt>
                <c:pt idx="2057">
                  <c:v>0.58766149305555559</c:v>
                </c:pt>
                <c:pt idx="2058">
                  <c:v>0.58766542824074075</c:v>
                </c:pt>
                <c:pt idx="2059">
                  <c:v>0.58766930555555552</c:v>
                </c:pt>
                <c:pt idx="2060">
                  <c:v>0.58767298611111107</c:v>
                </c:pt>
                <c:pt idx="2061">
                  <c:v>0.58767666666666674</c:v>
                </c:pt>
                <c:pt idx="2062">
                  <c:v>0.58768024305555555</c:v>
                </c:pt>
                <c:pt idx="2063">
                  <c:v>0.58768380787037033</c:v>
                </c:pt>
                <c:pt idx="2064">
                  <c:v>0.58768741898148147</c:v>
                </c:pt>
                <c:pt idx="2065">
                  <c:v>0.58769099537037039</c:v>
                </c:pt>
                <c:pt idx="2066">
                  <c:v>0.58769483796296296</c:v>
                </c:pt>
                <c:pt idx="2067">
                  <c:v>0.58769855324074072</c:v>
                </c:pt>
                <c:pt idx="2068">
                  <c:v>0.58770226851851859</c:v>
                </c:pt>
                <c:pt idx="2069">
                  <c:v>0.58770620370370363</c:v>
                </c:pt>
                <c:pt idx="2070">
                  <c:v>0.5877100115740741</c:v>
                </c:pt>
                <c:pt idx="2071">
                  <c:v>0.58771380787037042</c:v>
                </c:pt>
                <c:pt idx="2072">
                  <c:v>0.58771765046296298</c:v>
                </c:pt>
                <c:pt idx="2073">
                  <c:v>0.58772148148148151</c:v>
                </c:pt>
                <c:pt idx="2074">
                  <c:v>0.5877251736111111</c:v>
                </c:pt>
                <c:pt idx="2075">
                  <c:v>0.58772906250000001</c:v>
                </c:pt>
                <c:pt idx="2076">
                  <c:v>0.58773280092592595</c:v>
                </c:pt>
                <c:pt idx="2077">
                  <c:v>0.58773630787037034</c:v>
                </c:pt>
                <c:pt idx="2078">
                  <c:v>0.58773997685185186</c:v>
                </c:pt>
                <c:pt idx="2079">
                  <c:v>0.58774354166666665</c:v>
                </c:pt>
                <c:pt idx="2080">
                  <c:v>0.58774708333333336</c:v>
                </c:pt>
                <c:pt idx="2081">
                  <c:v>0.58775071759259256</c:v>
                </c:pt>
                <c:pt idx="2082">
                  <c:v>0.58775446759259264</c:v>
                </c:pt>
                <c:pt idx="2083">
                  <c:v>0.58775826388888885</c:v>
                </c:pt>
                <c:pt idx="2084">
                  <c:v>0.58776202546296297</c:v>
                </c:pt>
                <c:pt idx="2085">
                  <c:v>0.58776571759259266</c:v>
                </c:pt>
                <c:pt idx="2086">
                  <c:v>0.58776959490740743</c:v>
                </c:pt>
                <c:pt idx="2087">
                  <c:v>0.58777333333333337</c:v>
                </c:pt>
                <c:pt idx="2088">
                  <c:v>0.58777707175925931</c:v>
                </c:pt>
                <c:pt idx="2089">
                  <c:v>0.58778099537037043</c:v>
                </c:pt>
                <c:pt idx="2090">
                  <c:v>0.58778468750000001</c:v>
                </c:pt>
                <c:pt idx="2091">
                  <c:v>0.58778847222222219</c:v>
                </c:pt>
                <c:pt idx="2092">
                  <c:v>0.58779230324074072</c:v>
                </c:pt>
                <c:pt idx="2093">
                  <c:v>0.58779593750000003</c:v>
                </c:pt>
                <c:pt idx="2094">
                  <c:v>0.58779949074074078</c:v>
                </c:pt>
                <c:pt idx="2095">
                  <c:v>0.58780304398148153</c:v>
                </c:pt>
                <c:pt idx="2096">
                  <c:v>0.58780658564814814</c:v>
                </c:pt>
                <c:pt idx="2097">
                  <c:v>0.58781023148148148</c:v>
                </c:pt>
                <c:pt idx="2098">
                  <c:v>0.58781378472222223</c:v>
                </c:pt>
                <c:pt idx="2099">
                  <c:v>0.58781731481481481</c:v>
                </c:pt>
                <c:pt idx="2100">
                  <c:v>0.58782097222222218</c:v>
                </c:pt>
                <c:pt idx="2101">
                  <c:v>0.58782453703703708</c:v>
                </c:pt>
                <c:pt idx="2102">
                  <c:v>0.58782806712962965</c:v>
                </c:pt>
                <c:pt idx="2103">
                  <c:v>0.5878316203703704</c:v>
                </c:pt>
                <c:pt idx="2104">
                  <c:v>0.58783513888888883</c:v>
                </c:pt>
                <c:pt idx="2105">
                  <c:v>0.58783881944444449</c:v>
                </c:pt>
                <c:pt idx="2106">
                  <c:v>0.58784243055555552</c:v>
                </c:pt>
                <c:pt idx="2107">
                  <c:v>0.58784609953703704</c:v>
                </c:pt>
                <c:pt idx="2108">
                  <c:v>0.58785001157407402</c:v>
                </c:pt>
                <c:pt idx="2109">
                  <c:v>0.58785378472222216</c:v>
                </c:pt>
                <c:pt idx="2110">
                  <c:v>0.58785751157407407</c:v>
                </c:pt>
                <c:pt idx="2111">
                  <c:v>0.58786118055555558</c:v>
                </c:pt>
                <c:pt idx="2112">
                  <c:v>0.58786503472222218</c:v>
                </c:pt>
                <c:pt idx="2113">
                  <c:v>0.58786886574074071</c:v>
                </c:pt>
                <c:pt idx="2114">
                  <c:v>0.58787261574074068</c:v>
                </c:pt>
                <c:pt idx="2115">
                  <c:v>0.58787642361111114</c:v>
                </c:pt>
                <c:pt idx="2116">
                  <c:v>0.58788016203703697</c:v>
                </c:pt>
                <c:pt idx="2117">
                  <c:v>0.58788399305555561</c:v>
                </c:pt>
                <c:pt idx="2118">
                  <c:v>0.5878877199074074</c:v>
                </c:pt>
                <c:pt idx="2119">
                  <c:v>0.58789157407407411</c:v>
                </c:pt>
                <c:pt idx="2120">
                  <c:v>0.58789524305555563</c:v>
                </c:pt>
                <c:pt idx="2121">
                  <c:v>0.58789901620370377</c:v>
                </c:pt>
                <c:pt idx="2122">
                  <c:v>0.58790267361111115</c:v>
                </c:pt>
                <c:pt idx="2123">
                  <c:v>0.58790624999999996</c:v>
                </c:pt>
                <c:pt idx="2124">
                  <c:v>0.58790980324074071</c:v>
                </c:pt>
                <c:pt idx="2125">
                  <c:v>0.58791343750000002</c:v>
                </c:pt>
                <c:pt idx="2126">
                  <c:v>0.58791702546296298</c:v>
                </c:pt>
                <c:pt idx="2127">
                  <c:v>0.58792074074074074</c:v>
                </c:pt>
                <c:pt idx="2128">
                  <c:v>0.58792446759259265</c:v>
                </c:pt>
                <c:pt idx="2129">
                  <c:v>0.58792826388888886</c:v>
                </c:pt>
                <c:pt idx="2130">
                  <c:v>0.58793218749999998</c:v>
                </c:pt>
                <c:pt idx="2131">
                  <c:v>0.5879358564814815</c:v>
                </c:pt>
                <c:pt idx="2132">
                  <c:v>0.58793954861111108</c:v>
                </c:pt>
                <c:pt idx="2133">
                  <c:v>0.58794329861111116</c:v>
                </c:pt>
                <c:pt idx="2134">
                  <c:v>0.5879470370370371</c:v>
                </c:pt>
                <c:pt idx="2135">
                  <c:v>0.58795077546296293</c:v>
                </c:pt>
                <c:pt idx="2136">
                  <c:v>0.58795718750000003</c:v>
                </c:pt>
                <c:pt idx="2137">
                  <c:v>0.5879609375</c:v>
                </c:pt>
                <c:pt idx="2138">
                  <c:v>0.58796447916666661</c:v>
                </c:pt>
                <c:pt idx="2139">
                  <c:v>0.58796798611111112</c:v>
                </c:pt>
                <c:pt idx="2140">
                  <c:v>0.58797164351851849</c:v>
                </c:pt>
                <c:pt idx="2141">
                  <c:v>0.58797518518518521</c:v>
                </c:pt>
                <c:pt idx="2142">
                  <c:v>0.58797899305555557</c:v>
                </c:pt>
                <c:pt idx="2143">
                  <c:v>0.58798269675925929</c:v>
                </c:pt>
                <c:pt idx="2144">
                  <c:v>0.58798648148148147</c:v>
                </c:pt>
                <c:pt idx="2145">
                  <c:v>0.5879901851851852</c:v>
                </c:pt>
                <c:pt idx="2146">
                  <c:v>0.58799395833333334</c:v>
                </c:pt>
                <c:pt idx="2147">
                  <c:v>0.5879976388888889</c:v>
                </c:pt>
                <c:pt idx="2148">
                  <c:v>0.58800152777777781</c:v>
                </c:pt>
                <c:pt idx="2149">
                  <c:v>0.58800533564814816</c:v>
                </c:pt>
                <c:pt idx="2150">
                  <c:v>0.58800916666666669</c:v>
                </c:pt>
                <c:pt idx="2151">
                  <c:v>0.58801312500000003</c:v>
                </c:pt>
                <c:pt idx="2152">
                  <c:v>0.58801709490740739</c:v>
                </c:pt>
                <c:pt idx="2153">
                  <c:v>0.58802100694444448</c:v>
                </c:pt>
                <c:pt idx="2154">
                  <c:v>0.58802467592592589</c:v>
                </c:pt>
                <c:pt idx="2155">
                  <c:v>0.58802821759259261</c:v>
                </c:pt>
                <c:pt idx="2156">
                  <c:v>0.58803173611111115</c:v>
                </c:pt>
                <c:pt idx="2157">
                  <c:v>0.58803542824074073</c:v>
                </c:pt>
                <c:pt idx="2158">
                  <c:v>0.58803900462962966</c:v>
                </c:pt>
                <c:pt idx="2159">
                  <c:v>0.58804258101851847</c:v>
                </c:pt>
                <c:pt idx="2160">
                  <c:v>0.58804613425925922</c:v>
                </c:pt>
                <c:pt idx="2161">
                  <c:v>0.58804971064814815</c:v>
                </c:pt>
                <c:pt idx="2162">
                  <c:v>0.58805336805555553</c:v>
                </c:pt>
                <c:pt idx="2163">
                  <c:v>0.58805703703703704</c:v>
                </c:pt>
                <c:pt idx="2164">
                  <c:v>0.58806056712962962</c:v>
                </c:pt>
                <c:pt idx="2165">
                  <c:v>0.58806428240740738</c:v>
                </c:pt>
                <c:pt idx="2166">
                  <c:v>0.58806790509259266</c:v>
                </c:pt>
                <c:pt idx="2167">
                  <c:v>0.5880716782407408</c:v>
                </c:pt>
                <c:pt idx="2168">
                  <c:v>0.5880754398148148</c:v>
                </c:pt>
                <c:pt idx="2169">
                  <c:v>0.58807921296296295</c:v>
                </c:pt>
                <c:pt idx="2170">
                  <c:v>0.58809231481481483</c:v>
                </c:pt>
                <c:pt idx="2171">
                  <c:v>0.58809624999999999</c:v>
                </c:pt>
                <c:pt idx="2172">
                  <c:v>0.58810017361111111</c:v>
                </c:pt>
                <c:pt idx="2173">
                  <c:v>0.58810428240740742</c:v>
                </c:pt>
                <c:pt idx="2174">
                  <c:v>0.58810836805555555</c:v>
                </c:pt>
                <c:pt idx="2175">
                  <c:v>0.5881122685185185</c:v>
                </c:pt>
                <c:pt idx="2176">
                  <c:v>0.58811625000000001</c:v>
                </c:pt>
                <c:pt idx="2177">
                  <c:v>0.58812011574074075</c:v>
                </c:pt>
                <c:pt idx="2178">
                  <c:v>0.58812384259259265</c:v>
                </c:pt>
                <c:pt idx="2179">
                  <c:v>0.58812738425925926</c:v>
                </c:pt>
                <c:pt idx="2180">
                  <c:v>0.58813099537037039</c:v>
                </c:pt>
                <c:pt idx="2181">
                  <c:v>0.58813467592592594</c:v>
                </c:pt>
                <c:pt idx="2182">
                  <c:v>0.58813827546296293</c:v>
                </c:pt>
                <c:pt idx="2183">
                  <c:v>0.58814190972222224</c:v>
                </c:pt>
                <c:pt idx="2184">
                  <c:v>0.58814586805555558</c:v>
                </c:pt>
                <c:pt idx="2185">
                  <c:v>0.58814975694444438</c:v>
                </c:pt>
                <c:pt idx="2186">
                  <c:v>0.58815355324074081</c:v>
                </c:pt>
                <c:pt idx="2187">
                  <c:v>0.58815740740740741</c:v>
                </c:pt>
                <c:pt idx="2188">
                  <c:v>0.58816127314814814</c:v>
                </c:pt>
                <c:pt idx="2189">
                  <c:v>0.58816504629629629</c:v>
                </c:pt>
                <c:pt idx="2190">
                  <c:v>0.58816895833333327</c:v>
                </c:pt>
                <c:pt idx="2191">
                  <c:v>0.58817281249999998</c:v>
                </c:pt>
                <c:pt idx="2192">
                  <c:v>0.58817650462962956</c:v>
                </c:pt>
                <c:pt idx="2193">
                  <c:v>0.58818043981481483</c:v>
                </c:pt>
                <c:pt idx="2194">
                  <c:v>0.58818427083333336</c:v>
                </c:pt>
                <c:pt idx="2195">
                  <c:v>0.58818782407407411</c:v>
                </c:pt>
                <c:pt idx="2196">
                  <c:v>0.58819149305555551</c:v>
                </c:pt>
                <c:pt idx="2197">
                  <c:v>0.58819511574074068</c:v>
                </c:pt>
                <c:pt idx="2198">
                  <c:v>0.5881987847222222</c:v>
                </c:pt>
                <c:pt idx="2199">
                  <c:v>0.58820251157407411</c:v>
                </c:pt>
                <c:pt idx="2200">
                  <c:v>0.5882063657407407</c:v>
                </c:pt>
                <c:pt idx="2201">
                  <c:v>0.58821313657407404</c:v>
                </c:pt>
                <c:pt idx="2202">
                  <c:v>0.58821694444444439</c:v>
                </c:pt>
                <c:pt idx="2203">
                  <c:v>0.58822101851851849</c:v>
                </c:pt>
                <c:pt idx="2204">
                  <c:v>0.58822495370370376</c:v>
                </c:pt>
                <c:pt idx="2205">
                  <c:v>0.58822890046296294</c:v>
                </c:pt>
                <c:pt idx="2206">
                  <c:v>0.58823295138888887</c:v>
                </c:pt>
                <c:pt idx="2207">
                  <c:v>0.58823675925925922</c:v>
                </c:pt>
                <c:pt idx="2208">
                  <c:v>0.58824056712962969</c:v>
                </c:pt>
                <c:pt idx="2209">
                  <c:v>0.588244675925926</c:v>
                </c:pt>
                <c:pt idx="2210">
                  <c:v>0.58824836805555558</c:v>
                </c:pt>
                <c:pt idx="2211">
                  <c:v>0.58825200231481478</c:v>
                </c:pt>
                <c:pt idx="2212">
                  <c:v>0.58825574074074072</c:v>
                </c:pt>
                <c:pt idx="2213">
                  <c:v>0.58825944444444445</c:v>
                </c:pt>
                <c:pt idx="2214">
                  <c:v>0.58826305555555558</c:v>
                </c:pt>
                <c:pt idx="2215">
                  <c:v>0.58826682870370373</c:v>
                </c:pt>
                <c:pt idx="2216">
                  <c:v>0.58827047453703707</c:v>
                </c:pt>
                <c:pt idx="2217">
                  <c:v>0.58827420138888886</c:v>
                </c:pt>
                <c:pt idx="2218">
                  <c:v>0.58827792824074077</c:v>
                </c:pt>
                <c:pt idx="2219">
                  <c:v>0.58828157407407411</c:v>
                </c:pt>
                <c:pt idx="2220">
                  <c:v>0.58828525462962966</c:v>
                </c:pt>
                <c:pt idx="2221">
                  <c:v>0.58828896990740742</c:v>
                </c:pt>
                <c:pt idx="2222">
                  <c:v>0.5882926273148148</c:v>
                </c:pt>
                <c:pt idx="2223">
                  <c:v>0.58829673611111111</c:v>
                </c:pt>
                <c:pt idx="2224">
                  <c:v>0.58830093750000001</c:v>
                </c:pt>
                <c:pt idx="2225">
                  <c:v>0.58830518518518515</c:v>
                </c:pt>
                <c:pt idx="2226">
                  <c:v>0.58830918981481484</c:v>
                </c:pt>
                <c:pt idx="2227">
                  <c:v>0.58831361111111113</c:v>
                </c:pt>
                <c:pt idx="2228">
                  <c:v>0.58831761574074071</c:v>
                </c:pt>
                <c:pt idx="2229">
                  <c:v>0.5883216550925926</c:v>
                </c:pt>
                <c:pt idx="2230">
                  <c:v>0.5883267708333334</c:v>
                </c:pt>
                <c:pt idx="2231">
                  <c:v>0.58833143518518516</c:v>
                </c:pt>
                <c:pt idx="2232">
                  <c:v>0.58833572916666665</c:v>
                </c:pt>
                <c:pt idx="2233">
                  <c:v>0.58834045138888891</c:v>
                </c:pt>
                <c:pt idx="2234">
                  <c:v>0.58834609953703698</c:v>
                </c:pt>
                <c:pt idx="2235">
                  <c:v>0.58834995370370369</c:v>
                </c:pt>
                <c:pt idx="2236">
                  <c:v>0.58835375000000001</c:v>
                </c:pt>
                <c:pt idx="2237">
                  <c:v>0.58835745370370374</c:v>
                </c:pt>
                <c:pt idx="2238">
                  <c:v>0.58836106481481487</c:v>
                </c:pt>
                <c:pt idx="2239">
                  <c:v>0.58836469907407407</c:v>
                </c:pt>
                <c:pt idx="2240">
                  <c:v>0.58836847222222222</c:v>
                </c:pt>
                <c:pt idx="2241">
                  <c:v>0.58837258101851853</c:v>
                </c:pt>
                <c:pt idx="2242">
                  <c:v>0.58837666666666666</c:v>
                </c:pt>
                <c:pt idx="2243">
                  <c:v>0.58838071759259258</c:v>
                </c:pt>
                <c:pt idx="2244">
                  <c:v>0.58838471064814812</c:v>
                </c:pt>
                <c:pt idx="2245">
                  <c:v>0.58838892361111117</c:v>
                </c:pt>
                <c:pt idx="2246">
                  <c:v>0.58839295138888892</c:v>
                </c:pt>
                <c:pt idx="2247">
                  <c:v>0.58839692129629628</c:v>
                </c:pt>
                <c:pt idx="2248">
                  <c:v>0.58840105324074077</c:v>
                </c:pt>
                <c:pt idx="2249">
                  <c:v>0.58840795138888891</c:v>
                </c:pt>
                <c:pt idx="2250">
                  <c:v>0.58841206018518522</c:v>
                </c:pt>
                <c:pt idx="2251">
                  <c:v>0.58841571759259259</c:v>
                </c:pt>
                <c:pt idx="2252">
                  <c:v>0.58841931712962958</c:v>
                </c:pt>
                <c:pt idx="2253">
                  <c:v>0.58842314814814811</c:v>
                </c:pt>
                <c:pt idx="2254">
                  <c:v>0.58842688657407405</c:v>
                </c:pt>
                <c:pt idx="2255">
                  <c:v>0.5884308796296297</c:v>
                </c:pt>
                <c:pt idx="2256">
                  <c:v>0.58843499999999993</c:v>
                </c:pt>
                <c:pt idx="2257">
                  <c:v>0.58843922453703701</c:v>
                </c:pt>
                <c:pt idx="2258">
                  <c:v>0.58844324074074073</c:v>
                </c:pt>
                <c:pt idx="2259">
                  <c:v>0.58844731481481483</c:v>
                </c:pt>
                <c:pt idx="2260">
                  <c:v>0.58845130787037037</c:v>
                </c:pt>
                <c:pt idx="2261">
                  <c:v>0.58845549768518512</c:v>
                </c:pt>
                <c:pt idx="2262">
                  <c:v>0.58845940972222222</c:v>
                </c:pt>
                <c:pt idx="2263">
                  <c:v>0.58846346064814814</c:v>
                </c:pt>
                <c:pt idx="2264">
                  <c:v>0.58846756944444445</c:v>
                </c:pt>
                <c:pt idx="2265">
                  <c:v>0.58847163194444441</c:v>
                </c:pt>
                <c:pt idx="2266">
                  <c:v>0.58847540509259255</c:v>
                </c:pt>
                <c:pt idx="2267">
                  <c:v>0.5884791782407407</c:v>
                </c:pt>
                <c:pt idx="2268">
                  <c:v>0.58848273148148145</c:v>
                </c:pt>
                <c:pt idx="2269">
                  <c:v>0.58848651620370374</c:v>
                </c:pt>
                <c:pt idx="2270">
                  <c:v>0.58849017361111111</c:v>
                </c:pt>
                <c:pt idx="2271">
                  <c:v>0.58849376157407407</c:v>
                </c:pt>
                <c:pt idx="2272">
                  <c:v>0.58849750000000001</c:v>
                </c:pt>
                <c:pt idx="2273">
                  <c:v>0.58850118055555556</c:v>
                </c:pt>
                <c:pt idx="2274">
                  <c:v>0.58850493055555553</c:v>
                </c:pt>
                <c:pt idx="2275">
                  <c:v>0.58850861111111108</c:v>
                </c:pt>
                <c:pt idx="2276">
                  <c:v>0.58851230324074078</c:v>
                </c:pt>
                <c:pt idx="2277">
                  <c:v>0.5885162268518519</c:v>
                </c:pt>
                <c:pt idx="2278">
                  <c:v>0.58851990740740734</c:v>
                </c:pt>
                <c:pt idx="2279">
                  <c:v>0.58852375000000001</c:v>
                </c:pt>
                <c:pt idx="2280">
                  <c:v>0.58852783564814815</c:v>
                </c:pt>
                <c:pt idx="2281">
                  <c:v>0.58853192129629628</c:v>
                </c:pt>
                <c:pt idx="2282">
                  <c:v>0.58853592592592596</c:v>
                </c:pt>
                <c:pt idx="2283">
                  <c:v>0.5885399189814815</c:v>
                </c:pt>
                <c:pt idx="2284">
                  <c:v>0.58854420138888885</c:v>
                </c:pt>
                <c:pt idx="2285">
                  <c:v>0.58854826388888892</c:v>
                </c:pt>
                <c:pt idx="2286">
                  <c:v>0.58855218750000005</c:v>
                </c:pt>
                <c:pt idx="2287">
                  <c:v>0.58855622685185183</c:v>
                </c:pt>
                <c:pt idx="2288">
                  <c:v>0.58856020833333333</c:v>
                </c:pt>
                <c:pt idx="2289">
                  <c:v>0.58856420138888887</c:v>
                </c:pt>
                <c:pt idx="2290">
                  <c:v>0.58856833333333336</c:v>
                </c:pt>
                <c:pt idx="2291">
                  <c:v>0.58857224537037034</c:v>
                </c:pt>
                <c:pt idx="2292">
                  <c:v>0.58857613425925925</c:v>
                </c:pt>
                <c:pt idx="2293">
                  <c:v>0.58858010416666662</c:v>
                </c:pt>
                <c:pt idx="2294">
                  <c:v>0.58858604166666673</c:v>
                </c:pt>
                <c:pt idx="2295">
                  <c:v>0.58858962962962968</c:v>
                </c:pt>
                <c:pt idx="2296">
                  <c:v>0.58859325231481485</c:v>
                </c:pt>
                <c:pt idx="2297">
                  <c:v>0.58859738425925923</c:v>
                </c:pt>
                <c:pt idx="2298">
                  <c:v>0.58860145833333333</c:v>
                </c:pt>
                <c:pt idx="2299">
                  <c:v>0.58860543981481483</c:v>
                </c:pt>
                <c:pt idx="2300">
                  <c:v>0.58860964120370374</c:v>
                </c:pt>
                <c:pt idx="2301">
                  <c:v>0.5886138657407407</c:v>
                </c:pt>
                <c:pt idx="2302">
                  <c:v>0.58861796296296298</c:v>
                </c:pt>
                <c:pt idx="2303">
                  <c:v>0.58862190972222217</c:v>
                </c:pt>
                <c:pt idx="2304">
                  <c:v>0.58862606481481483</c:v>
                </c:pt>
                <c:pt idx="2305">
                  <c:v>0.58863005787037037</c:v>
                </c:pt>
                <c:pt idx="2306">
                  <c:v>0.58863407407407409</c:v>
                </c:pt>
                <c:pt idx="2307">
                  <c:v>0.58863802083333339</c:v>
                </c:pt>
                <c:pt idx="2308">
                  <c:v>0.58864166666666662</c:v>
                </c:pt>
                <c:pt idx="2309">
                  <c:v>0.58864524305555554</c:v>
                </c:pt>
                <c:pt idx="2310">
                  <c:v>0.58864902777777772</c:v>
                </c:pt>
                <c:pt idx="2311">
                  <c:v>0.58865268518518521</c:v>
                </c:pt>
                <c:pt idx="2312">
                  <c:v>0.58865666666666672</c:v>
                </c:pt>
                <c:pt idx="2313">
                  <c:v>0.58866087962962965</c:v>
                </c:pt>
                <c:pt idx="2314">
                  <c:v>0.58866494212962961</c:v>
                </c:pt>
                <c:pt idx="2315">
                  <c:v>0.58866899305555553</c:v>
                </c:pt>
                <c:pt idx="2316">
                  <c:v>0.58867312500000002</c:v>
                </c:pt>
                <c:pt idx="2317">
                  <c:v>0.58867707175925921</c:v>
                </c:pt>
                <c:pt idx="2318">
                  <c:v>0.58868118055555552</c:v>
                </c:pt>
                <c:pt idx="2319">
                  <c:v>0.58868517361111106</c:v>
                </c:pt>
                <c:pt idx="2320">
                  <c:v>0.5886892592592593</c:v>
                </c:pt>
                <c:pt idx="2321">
                  <c:v>0.58869326388888887</c:v>
                </c:pt>
                <c:pt idx="2322">
                  <c:v>0.58869715277777779</c:v>
                </c:pt>
                <c:pt idx="2323">
                  <c:v>0.58870089120370372</c:v>
                </c:pt>
                <c:pt idx="2324">
                  <c:v>0.58870457175925928</c:v>
                </c:pt>
                <c:pt idx="2325">
                  <c:v>0.58870822916666665</c:v>
                </c:pt>
                <c:pt idx="2326">
                  <c:v>0.58871188657407403</c:v>
                </c:pt>
                <c:pt idx="2327">
                  <c:v>0.58871557870370372</c:v>
                </c:pt>
                <c:pt idx="2328">
                  <c:v>0.58871916666666668</c:v>
                </c:pt>
                <c:pt idx="2329">
                  <c:v>0.588722962962963</c:v>
                </c:pt>
                <c:pt idx="2330">
                  <c:v>0.58872660879629624</c:v>
                </c:pt>
                <c:pt idx="2331">
                  <c:v>0.58873046296296294</c:v>
                </c:pt>
                <c:pt idx="2332">
                  <c:v>0.58873414351851849</c:v>
                </c:pt>
                <c:pt idx="2333">
                  <c:v>0.58873774305555548</c:v>
                </c:pt>
                <c:pt idx="2334">
                  <c:v>0.58874159722222219</c:v>
                </c:pt>
                <c:pt idx="2335">
                  <c:v>0.5887453587962963</c:v>
                </c:pt>
                <c:pt idx="2336">
                  <c:v>0.58874931712962963</c:v>
                </c:pt>
                <c:pt idx="2337">
                  <c:v>0.58875342592592594</c:v>
                </c:pt>
                <c:pt idx="2338">
                  <c:v>0.5887574884259259</c:v>
                </c:pt>
                <c:pt idx="2339">
                  <c:v>0.58876140046296299</c:v>
                </c:pt>
                <c:pt idx="2340">
                  <c:v>0.58876555555555554</c:v>
                </c:pt>
                <c:pt idx="2341">
                  <c:v>0.5887697453703703</c:v>
                </c:pt>
                <c:pt idx="2342">
                  <c:v>0.58877390046296296</c:v>
                </c:pt>
                <c:pt idx="2343">
                  <c:v>0.58877780092592591</c:v>
                </c:pt>
                <c:pt idx="2344">
                  <c:v>0.58878179398148145</c:v>
                </c:pt>
                <c:pt idx="2345">
                  <c:v>0.5887857291666666</c:v>
                </c:pt>
                <c:pt idx="2346">
                  <c:v>0.58878971064814811</c:v>
                </c:pt>
                <c:pt idx="2347">
                  <c:v>0.58879387731481481</c:v>
                </c:pt>
                <c:pt idx="2348">
                  <c:v>0.58879790509259256</c:v>
                </c:pt>
                <c:pt idx="2349">
                  <c:v>0.58880178240740744</c:v>
                </c:pt>
                <c:pt idx="2350">
                  <c:v>0.58880561342592597</c:v>
                </c:pt>
                <c:pt idx="2351">
                  <c:v>0.58880927083333334</c:v>
                </c:pt>
                <c:pt idx="2352">
                  <c:v>0.58881288194444448</c:v>
                </c:pt>
                <c:pt idx="2353">
                  <c:v>0.5888166782407408</c:v>
                </c:pt>
                <c:pt idx="2354">
                  <c:v>0.58882331018518519</c:v>
                </c:pt>
                <c:pt idx="2355">
                  <c:v>0.58882728009259255</c:v>
                </c:pt>
                <c:pt idx="2356">
                  <c:v>0.58883107638888887</c:v>
                </c:pt>
                <c:pt idx="2357">
                  <c:v>0.58883510416666673</c:v>
                </c:pt>
                <c:pt idx="2358">
                  <c:v>0.58883906250000007</c:v>
                </c:pt>
                <c:pt idx="2359">
                  <c:v>0.58884314814814809</c:v>
                </c:pt>
                <c:pt idx="2360">
                  <c:v>0.58884719907407412</c:v>
                </c:pt>
                <c:pt idx="2361">
                  <c:v>0.58885129629629629</c:v>
                </c:pt>
                <c:pt idx="2362">
                  <c:v>0.58885545138888895</c:v>
                </c:pt>
                <c:pt idx="2363">
                  <c:v>0.58885934027777775</c:v>
                </c:pt>
                <c:pt idx="2364">
                  <c:v>0.58886333333333341</c:v>
                </c:pt>
                <c:pt idx="2365">
                  <c:v>0.58886696759259261</c:v>
                </c:pt>
                <c:pt idx="2366">
                  <c:v>0.58887061342592595</c:v>
                </c:pt>
                <c:pt idx="2367">
                  <c:v>0.58887437499999995</c:v>
                </c:pt>
                <c:pt idx="2368">
                  <c:v>0.58887809027777782</c:v>
                </c:pt>
                <c:pt idx="2369">
                  <c:v>0.58888197916666674</c:v>
                </c:pt>
                <c:pt idx="2370">
                  <c:v>0.58888608796296293</c:v>
                </c:pt>
                <c:pt idx="2371">
                  <c:v>0.58889012731481483</c:v>
                </c:pt>
                <c:pt idx="2372">
                  <c:v>0.58889409722222219</c:v>
                </c:pt>
                <c:pt idx="2373">
                  <c:v>0.58889825231481485</c:v>
                </c:pt>
                <c:pt idx="2374">
                  <c:v>0.58890234953703702</c:v>
                </c:pt>
                <c:pt idx="2375">
                  <c:v>0.5889063541666667</c:v>
                </c:pt>
                <c:pt idx="2376">
                  <c:v>0.58891062500000002</c:v>
                </c:pt>
                <c:pt idx="2377">
                  <c:v>0.58891479166666671</c:v>
                </c:pt>
                <c:pt idx="2378">
                  <c:v>0.58891896990740744</c:v>
                </c:pt>
                <c:pt idx="2379">
                  <c:v>0.5889229050925926</c:v>
                </c:pt>
                <c:pt idx="2380">
                  <c:v>0.58892667824074074</c:v>
                </c:pt>
                <c:pt idx="2381">
                  <c:v>0.58893049768518513</c:v>
                </c:pt>
                <c:pt idx="2382">
                  <c:v>0.58893424768518521</c:v>
                </c:pt>
                <c:pt idx="2383">
                  <c:v>0.58893810185185191</c:v>
                </c:pt>
                <c:pt idx="2384">
                  <c:v>0.5889419212962963</c:v>
                </c:pt>
                <c:pt idx="2385">
                  <c:v>0.58894562500000003</c:v>
                </c:pt>
                <c:pt idx="2386">
                  <c:v>0.588949375</c:v>
                </c:pt>
                <c:pt idx="2387">
                  <c:v>0.58895304398148152</c:v>
                </c:pt>
                <c:pt idx="2388">
                  <c:v>0.58895677083333331</c:v>
                </c:pt>
                <c:pt idx="2389">
                  <c:v>0.58896040509259262</c:v>
                </c:pt>
                <c:pt idx="2390">
                  <c:v>0.58896408564814817</c:v>
                </c:pt>
                <c:pt idx="2391">
                  <c:v>0.58896788194444449</c:v>
                </c:pt>
                <c:pt idx="2392">
                  <c:v>0.58897171296296291</c:v>
                </c:pt>
                <c:pt idx="2393">
                  <c:v>0.58897569444444442</c:v>
                </c:pt>
                <c:pt idx="2394">
                  <c:v>0.58898015046296293</c:v>
                </c:pt>
                <c:pt idx="2395">
                  <c:v>0.58898427083333338</c:v>
                </c:pt>
                <c:pt idx="2396">
                  <c:v>0.58898833333333334</c:v>
                </c:pt>
                <c:pt idx="2397">
                  <c:v>0.58899236111111108</c:v>
                </c:pt>
                <c:pt idx="2398">
                  <c:v>0.58899668981481479</c:v>
                </c:pt>
                <c:pt idx="2399">
                  <c:v>0.58900100694444446</c:v>
                </c:pt>
                <c:pt idx="2400">
                  <c:v>0.58900504629629624</c:v>
                </c:pt>
                <c:pt idx="2401">
                  <c:v>0.58900924768518526</c:v>
                </c:pt>
                <c:pt idx="2402">
                  <c:v>0.58901623842592599</c:v>
                </c:pt>
                <c:pt idx="2403">
                  <c:v>0.58902041666666671</c:v>
                </c:pt>
                <c:pt idx="2404">
                  <c:v>0.58902434027777784</c:v>
                </c:pt>
                <c:pt idx="2405">
                  <c:v>0.58902819444444443</c:v>
                </c:pt>
                <c:pt idx="2406">
                  <c:v>0.58903208333333335</c:v>
                </c:pt>
                <c:pt idx="2407">
                  <c:v>0.58903582175925928</c:v>
                </c:pt>
                <c:pt idx="2408">
                  <c:v>0.58903943287037042</c:v>
                </c:pt>
                <c:pt idx="2409">
                  <c:v>0.58904327546296298</c:v>
                </c:pt>
                <c:pt idx="2410">
                  <c:v>0.58904760416666668</c:v>
                </c:pt>
                <c:pt idx="2411">
                  <c:v>0.58905212962962961</c:v>
                </c:pt>
                <c:pt idx="2412">
                  <c:v>0.58905612268518526</c:v>
                </c:pt>
                <c:pt idx="2413">
                  <c:v>0.58906023148148146</c:v>
                </c:pt>
                <c:pt idx="2414">
                  <c:v>0.58906450231481478</c:v>
                </c:pt>
                <c:pt idx="2415">
                  <c:v>0.58906854166666667</c:v>
                </c:pt>
                <c:pt idx="2416">
                  <c:v>0.58907278935185181</c:v>
                </c:pt>
                <c:pt idx="2417">
                  <c:v>0.5890768287037037</c:v>
                </c:pt>
                <c:pt idx="2418">
                  <c:v>0.58908101851851857</c:v>
                </c:pt>
                <c:pt idx="2419">
                  <c:v>0.5890851041666666</c:v>
                </c:pt>
                <c:pt idx="2420">
                  <c:v>0.58908915509259263</c:v>
                </c:pt>
                <c:pt idx="2421">
                  <c:v>0.58909283564814818</c:v>
                </c:pt>
                <c:pt idx="2422">
                  <c:v>0.5890965972222223</c:v>
                </c:pt>
                <c:pt idx="2423">
                  <c:v>0.58910024305555553</c:v>
                </c:pt>
                <c:pt idx="2424">
                  <c:v>0.58910392361111108</c:v>
                </c:pt>
                <c:pt idx="2425">
                  <c:v>0.58910811342592595</c:v>
                </c:pt>
                <c:pt idx="2426">
                  <c:v>0.58911232638888889</c:v>
                </c:pt>
                <c:pt idx="2427">
                  <c:v>0.58911643518518519</c:v>
                </c:pt>
                <c:pt idx="2428">
                  <c:v>0.58912040509259256</c:v>
                </c:pt>
                <c:pt idx="2429">
                  <c:v>0.58912472222222223</c:v>
                </c:pt>
                <c:pt idx="2430">
                  <c:v>0.58912896990740737</c:v>
                </c:pt>
                <c:pt idx="2431">
                  <c:v>0.58913305555555551</c:v>
                </c:pt>
                <c:pt idx="2432">
                  <c:v>0.58913751157407412</c:v>
                </c:pt>
                <c:pt idx="2433">
                  <c:v>0.58914166666666667</c:v>
                </c:pt>
                <c:pt idx="2434">
                  <c:v>0.5891458449074074</c:v>
                </c:pt>
                <c:pt idx="2435">
                  <c:v>0.58914981481481477</c:v>
                </c:pt>
                <c:pt idx="2436">
                  <c:v>0.58915365740740744</c:v>
                </c:pt>
                <c:pt idx="2437">
                  <c:v>0.5891573726851852</c:v>
                </c:pt>
                <c:pt idx="2438">
                  <c:v>0.58916106481481478</c:v>
                </c:pt>
                <c:pt idx="2439">
                  <c:v>0.58916487268518514</c:v>
                </c:pt>
                <c:pt idx="2440">
                  <c:v>0.58916858796296301</c:v>
                </c:pt>
                <c:pt idx="2441">
                  <c:v>0.58917219907407403</c:v>
                </c:pt>
                <c:pt idx="2442">
                  <c:v>0.58917601851851853</c:v>
                </c:pt>
                <c:pt idx="2443">
                  <c:v>0.5891797685185185</c:v>
                </c:pt>
                <c:pt idx="2444">
                  <c:v>0.58918334490740742</c:v>
                </c:pt>
                <c:pt idx="2445">
                  <c:v>0.5891871296296296</c:v>
                </c:pt>
                <c:pt idx="2446">
                  <c:v>0.58919103009259255</c:v>
                </c:pt>
                <c:pt idx="2447">
                  <c:v>0.5891985300925926</c:v>
                </c:pt>
                <c:pt idx="2448">
                  <c:v>0.58920280092592592</c:v>
                </c:pt>
                <c:pt idx="2449">
                  <c:v>0.58920701388888885</c:v>
                </c:pt>
                <c:pt idx="2450">
                  <c:v>0.58921113425925931</c:v>
                </c:pt>
                <c:pt idx="2451">
                  <c:v>0.58921525462962965</c:v>
                </c:pt>
                <c:pt idx="2452">
                  <c:v>0.58921947916666662</c:v>
                </c:pt>
                <c:pt idx="2453">
                  <c:v>0.58922369212962966</c:v>
                </c:pt>
                <c:pt idx="2454">
                  <c:v>0.5892278125</c:v>
                </c:pt>
                <c:pt idx="2455">
                  <c:v>0.5892318865740741</c:v>
                </c:pt>
                <c:pt idx="2456">
                  <c:v>0.589235925925926</c:v>
                </c:pt>
                <c:pt idx="2457">
                  <c:v>0.58924004629629623</c:v>
                </c:pt>
                <c:pt idx="2458">
                  <c:v>0.58924402777777785</c:v>
                </c:pt>
                <c:pt idx="2459">
                  <c:v>0.58924805555555559</c:v>
                </c:pt>
                <c:pt idx="2460">
                  <c:v>0.58925214120370373</c:v>
                </c:pt>
                <c:pt idx="2461">
                  <c:v>0.58925572916666669</c:v>
                </c:pt>
                <c:pt idx="2462">
                  <c:v>0.58925931712962965</c:v>
                </c:pt>
                <c:pt idx="2463">
                  <c:v>0.58926310185185182</c:v>
                </c:pt>
                <c:pt idx="2464">
                  <c:v>0.5892667592592592</c:v>
                </c:pt>
                <c:pt idx="2465">
                  <c:v>0.58927034722222216</c:v>
                </c:pt>
                <c:pt idx="2466">
                  <c:v>0.58927444444444443</c:v>
                </c:pt>
                <c:pt idx="2467">
                  <c:v>0.58927848379629633</c:v>
                </c:pt>
                <c:pt idx="2468">
                  <c:v>0.5892823611111111</c:v>
                </c:pt>
                <c:pt idx="2469">
                  <c:v>0.58928645833333337</c:v>
                </c:pt>
                <c:pt idx="2470">
                  <c:v>0.58929050925925919</c:v>
                </c:pt>
                <c:pt idx="2471">
                  <c:v>0.58929442129629628</c:v>
                </c:pt>
                <c:pt idx="2472">
                  <c:v>0.58929858796296297</c:v>
                </c:pt>
                <c:pt idx="2473">
                  <c:v>0.58930262731481486</c:v>
                </c:pt>
                <c:pt idx="2474">
                  <c:v>0.58930673611111117</c:v>
                </c:pt>
                <c:pt idx="2475">
                  <c:v>0.58931084490740737</c:v>
                </c:pt>
                <c:pt idx="2476">
                  <c:v>0.58931609953703701</c:v>
                </c:pt>
                <c:pt idx="2477">
                  <c:v>0.5893203935185185</c:v>
                </c:pt>
                <c:pt idx="2478">
                  <c:v>0.58932435185185184</c:v>
                </c:pt>
                <c:pt idx="2479">
                  <c:v>0.58932827546296296</c:v>
                </c:pt>
                <c:pt idx="2480">
                  <c:v>0.58933222222222226</c:v>
                </c:pt>
                <c:pt idx="2481">
                  <c:v>0.58933663194444441</c:v>
                </c:pt>
                <c:pt idx="2482">
                  <c:v>0.58934068287037034</c:v>
                </c:pt>
                <c:pt idx="2483">
                  <c:v>0.58934486111111106</c:v>
                </c:pt>
                <c:pt idx="2484">
                  <c:v>0.58934894675925931</c:v>
                </c:pt>
                <c:pt idx="2485">
                  <c:v>0.58935304398148147</c:v>
                </c:pt>
                <c:pt idx="2486">
                  <c:v>0.58935697916666674</c:v>
                </c:pt>
                <c:pt idx="2487">
                  <c:v>0.58936108796296294</c:v>
                </c:pt>
                <c:pt idx="2488">
                  <c:v>0.58936510416666665</c:v>
                </c:pt>
                <c:pt idx="2489">
                  <c:v>0.58936906249999998</c:v>
                </c:pt>
                <c:pt idx="2490">
                  <c:v>0.58937314814814812</c:v>
                </c:pt>
                <c:pt idx="2491">
                  <c:v>0.58937684027777781</c:v>
                </c:pt>
                <c:pt idx="2492">
                  <c:v>0.58938047453703701</c:v>
                </c:pt>
                <c:pt idx="2493">
                  <c:v>0.58938454861111111</c:v>
                </c:pt>
                <c:pt idx="2494">
                  <c:v>0.58938843750000003</c:v>
                </c:pt>
                <c:pt idx="2495">
                  <c:v>0.58939207175925923</c:v>
                </c:pt>
                <c:pt idx="2496">
                  <c:v>0.5893957870370371</c:v>
                </c:pt>
                <c:pt idx="2497">
                  <c:v>0.58939962962962966</c:v>
                </c:pt>
                <c:pt idx="2498">
                  <c:v>0.58940328703703704</c:v>
                </c:pt>
                <c:pt idx="2499">
                  <c:v>0.58940697916666662</c:v>
                </c:pt>
                <c:pt idx="2500">
                  <c:v>0.58941065972222229</c:v>
                </c:pt>
                <c:pt idx="2501">
                  <c:v>0.58941434027777773</c:v>
                </c:pt>
                <c:pt idx="2502">
                  <c:v>0.58941795138888886</c:v>
                </c:pt>
                <c:pt idx="2503">
                  <c:v>0.58942461805555557</c:v>
                </c:pt>
                <c:pt idx="2504">
                  <c:v>0.58942863425925929</c:v>
                </c:pt>
                <c:pt idx="2505">
                  <c:v>0.58943260416666665</c:v>
                </c:pt>
                <c:pt idx="2506">
                  <c:v>0.58943680555555555</c:v>
                </c:pt>
                <c:pt idx="2507">
                  <c:v>0.5894409259259259</c:v>
                </c:pt>
                <c:pt idx="2508">
                  <c:v>0.58944494212962961</c:v>
                </c:pt>
                <c:pt idx="2509">
                  <c:v>0.5894492013888889</c:v>
                </c:pt>
                <c:pt idx="2510">
                  <c:v>0.5894531828703703</c:v>
                </c:pt>
                <c:pt idx="2511">
                  <c:v>0.58945732638888892</c:v>
                </c:pt>
                <c:pt idx="2512">
                  <c:v>0.58946127314814811</c:v>
                </c:pt>
                <c:pt idx="2513">
                  <c:v>0.58946532407407404</c:v>
                </c:pt>
                <c:pt idx="2514">
                  <c:v>0.58946934027777775</c:v>
                </c:pt>
                <c:pt idx="2515">
                  <c:v>0.58947339120370368</c:v>
                </c:pt>
                <c:pt idx="2516">
                  <c:v>0.5894775347222222</c:v>
                </c:pt>
                <c:pt idx="2517">
                  <c:v>0.58948119212962957</c:v>
                </c:pt>
                <c:pt idx="2518">
                  <c:v>0.5894847685185185</c:v>
                </c:pt>
                <c:pt idx="2519">
                  <c:v>0.58948859953703703</c:v>
                </c:pt>
                <c:pt idx="2520">
                  <c:v>0.58949236111111114</c:v>
                </c:pt>
                <c:pt idx="2521">
                  <c:v>0.58949601851851852</c:v>
                </c:pt>
                <c:pt idx="2522">
                  <c:v>0.58950024305555548</c:v>
                </c:pt>
                <c:pt idx="2523">
                  <c:v>0.58950457175925919</c:v>
                </c:pt>
                <c:pt idx="2524">
                  <c:v>0.58950856481481484</c:v>
                </c:pt>
                <c:pt idx="2525">
                  <c:v>0.58951277777777777</c:v>
                </c:pt>
                <c:pt idx="2526">
                  <c:v>0.58951681712962956</c:v>
                </c:pt>
                <c:pt idx="2527">
                  <c:v>0.58952100694444443</c:v>
                </c:pt>
                <c:pt idx="2528">
                  <c:v>0.58952494212962969</c:v>
                </c:pt>
                <c:pt idx="2529">
                  <c:v>0.58952907407407407</c:v>
                </c:pt>
                <c:pt idx="2530">
                  <c:v>0.58953299768518519</c:v>
                </c:pt>
                <c:pt idx="2531">
                  <c:v>0.58953704861111111</c:v>
                </c:pt>
                <c:pt idx="2532">
                  <c:v>0.5895410879629629</c:v>
                </c:pt>
                <c:pt idx="2533">
                  <c:v>0.58954473379629635</c:v>
                </c:pt>
                <c:pt idx="2534">
                  <c:v>0.58954833333333334</c:v>
                </c:pt>
                <c:pt idx="2535">
                  <c:v>0.58955216435185187</c:v>
                </c:pt>
                <c:pt idx="2536">
                  <c:v>0.58955589120370366</c:v>
                </c:pt>
                <c:pt idx="2537">
                  <c:v>0.58956004629629633</c:v>
                </c:pt>
                <c:pt idx="2538">
                  <c:v>0.58956414351851849</c:v>
                </c:pt>
                <c:pt idx="2539">
                  <c:v>0.58956827546296298</c:v>
                </c:pt>
                <c:pt idx="2540">
                  <c:v>0.58957230324074072</c:v>
                </c:pt>
                <c:pt idx="2541">
                  <c:v>0.58957649305555548</c:v>
                </c:pt>
                <c:pt idx="2542">
                  <c:v>0.5895804745370371</c:v>
                </c:pt>
                <c:pt idx="2543">
                  <c:v>0.58958459490740733</c:v>
                </c:pt>
                <c:pt idx="2544">
                  <c:v>0.58958861111111116</c:v>
                </c:pt>
                <c:pt idx="2545">
                  <c:v>0.58959278935185189</c:v>
                </c:pt>
                <c:pt idx="2546">
                  <c:v>0.58959708333333338</c:v>
                </c:pt>
                <c:pt idx="2547">
                  <c:v>0.58960114583333334</c:v>
                </c:pt>
                <c:pt idx="2548">
                  <c:v>0.58960495370370369</c:v>
                </c:pt>
                <c:pt idx="2549">
                  <c:v>0.58960866898148145</c:v>
                </c:pt>
                <c:pt idx="2550">
                  <c:v>0.58961232638888894</c:v>
                </c:pt>
                <c:pt idx="2551">
                  <c:v>0.58961857638888893</c:v>
                </c:pt>
                <c:pt idx="2552">
                  <c:v>0.58962241898148149</c:v>
                </c:pt>
                <c:pt idx="2553">
                  <c:v>0.58962623842592599</c:v>
                </c:pt>
                <c:pt idx="2554">
                  <c:v>0.58962991898148143</c:v>
                </c:pt>
                <c:pt idx="2555">
                  <c:v>0.58963385416666669</c:v>
                </c:pt>
                <c:pt idx="2556">
                  <c:v>0.5896376504629629</c:v>
                </c:pt>
                <c:pt idx="2557">
                  <c:v>0.5896413425925926</c:v>
                </c:pt>
                <c:pt idx="2558">
                  <c:v>0.58964520833333334</c:v>
                </c:pt>
                <c:pt idx="2559">
                  <c:v>0.5896493055555555</c:v>
                </c:pt>
                <c:pt idx="2560">
                  <c:v>0.58965336805555557</c:v>
                </c:pt>
                <c:pt idx="2561">
                  <c:v>0.58965753472222227</c:v>
                </c:pt>
                <c:pt idx="2562">
                  <c:v>0.58966158564814808</c:v>
                </c:pt>
                <c:pt idx="2563">
                  <c:v>0.58966583333333333</c:v>
                </c:pt>
                <c:pt idx="2564">
                  <c:v>0.58966996527777782</c:v>
                </c:pt>
                <c:pt idx="2565">
                  <c:v>0.58967434027777776</c:v>
                </c:pt>
                <c:pt idx="2566">
                  <c:v>0.58967847222222225</c:v>
                </c:pt>
                <c:pt idx="2567">
                  <c:v>0.58968285879629623</c:v>
                </c:pt>
                <c:pt idx="2568">
                  <c:v>0.5896869560185185</c:v>
                </c:pt>
                <c:pt idx="2569">
                  <c:v>0.58969104166666664</c:v>
                </c:pt>
                <c:pt idx="2570">
                  <c:v>0.58969503472222218</c:v>
                </c:pt>
                <c:pt idx="2571">
                  <c:v>0.58969910879629628</c:v>
                </c:pt>
                <c:pt idx="2572">
                  <c:v>0.58970343749999998</c:v>
                </c:pt>
                <c:pt idx="2573">
                  <c:v>0.58970709490740736</c:v>
                </c:pt>
                <c:pt idx="2574">
                  <c:v>0.58971079861111109</c:v>
                </c:pt>
                <c:pt idx="2575">
                  <c:v>0.58971478009259259</c:v>
                </c:pt>
                <c:pt idx="2576">
                  <c:v>0.58971856481481477</c:v>
                </c:pt>
                <c:pt idx="2577">
                  <c:v>0.58972229166666668</c:v>
                </c:pt>
                <c:pt idx="2578">
                  <c:v>0.58972667824074076</c:v>
                </c:pt>
                <c:pt idx="2579">
                  <c:v>0.58973098379629629</c:v>
                </c:pt>
                <c:pt idx="2580">
                  <c:v>0.58973504629629636</c:v>
                </c:pt>
                <c:pt idx="2581">
                  <c:v>0.58973899305555555</c:v>
                </c:pt>
                <c:pt idx="2582">
                  <c:v>0.58974309027777772</c:v>
                </c:pt>
                <c:pt idx="2583">
                  <c:v>0.58974719907407402</c:v>
                </c:pt>
                <c:pt idx="2584">
                  <c:v>0.58975126157407409</c:v>
                </c:pt>
                <c:pt idx="2585">
                  <c:v>0.58975557870370376</c:v>
                </c:pt>
                <c:pt idx="2586">
                  <c:v>0.5897597916666667</c:v>
                </c:pt>
                <c:pt idx="2587">
                  <c:v>0.5897640856481482</c:v>
                </c:pt>
                <c:pt idx="2588">
                  <c:v>0.5897677546296296</c:v>
                </c:pt>
                <c:pt idx="2589">
                  <c:v>0.58977142361111112</c:v>
                </c:pt>
                <c:pt idx="2590">
                  <c:v>0.58977511574074071</c:v>
                </c:pt>
                <c:pt idx="2591">
                  <c:v>0.58977900462962962</c:v>
                </c:pt>
                <c:pt idx="2592">
                  <c:v>0.58978287037037036</c:v>
                </c:pt>
                <c:pt idx="2593">
                  <c:v>0.58978684027777784</c:v>
                </c:pt>
                <c:pt idx="2594">
                  <c:v>0.5897909375</c:v>
                </c:pt>
                <c:pt idx="2595">
                  <c:v>0.58979519675925929</c:v>
                </c:pt>
                <c:pt idx="2596">
                  <c:v>0.5898020254629629</c:v>
                </c:pt>
                <c:pt idx="2597">
                  <c:v>0.58980607638888893</c:v>
                </c:pt>
                <c:pt idx="2598">
                  <c:v>0.58981025462962966</c:v>
                </c:pt>
                <c:pt idx="2599">
                  <c:v>0.58981430555555558</c:v>
                </c:pt>
                <c:pt idx="2600">
                  <c:v>0.58981862268518526</c:v>
                </c:pt>
                <c:pt idx="2601">
                  <c:v>0.58982274305555549</c:v>
                </c:pt>
                <c:pt idx="2602">
                  <c:v>0.58982664351851855</c:v>
                </c:pt>
                <c:pt idx="2603">
                  <c:v>0.58983049768518525</c:v>
                </c:pt>
                <c:pt idx="2604">
                  <c:v>0.58983429398148146</c:v>
                </c:pt>
                <c:pt idx="2605">
                  <c:v>0.5898379398148148</c:v>
                </c:pt>
                <c:pt idx="2606">
                  <c:v>0.58984173611111113</c:v>
                </c:pt>
                <c:pt idx="2607">
                  <c:v>0.5898453935185185</c:v>
                </c:pt>
                <c:pt idx="2608">
                  <c:v>0.58984917824074079</c:v>
                </c:pt>
                <c:pt idx="2609">
                  <c:v>0.58985296296296297</c:v>
                </c:pt>
                <c:pt idx="2610">
                  <c:v>0.5898567939814815</c:v>
                </c:pt>
                <c:pt idx="2611">
                  <c:v>0.58986046296296302</c:v>
                </c:pt>
                <c:pt idx="2612">
                  <c:v>0.58986414351851846</c:v>
                </c:pt>
                <c:pt idx="2613">
                  <c:v>0.58986776620370374</c:v>
                </c:pt>
                <c:pt idx="2614">
                  <c:v>0.5898714814814815</c:v>
                </c:pt>
                <c:pt idx="2615">
                  <c:v>0.58987545138888886</c:v>
                </c:pt>
                <c:pt idx="2616">
                  <c:v>0.58987954861111114</c:v>
                </c:pt>
                <c:pt idx="2617">
                  <c:v>0.5898836458333333</c:v>
                </c:pt>
                <c:pt idx="2618">
                  <c:v>0.5898876851851852</c:v>
                </c:pt>
                <c:pt idx="2619">
                  <c:v>0.58989174768518515</c:v>
                </c:pt>
                <c:pt idx="2620">
                  <c:v>0.58989565972222224</c:v>
                </c:pt>
                <c:pt idx="2621">
                  <c:v>0.58989996527777777</c:v>
                </c:pt>
                <c:pt idx="2622">
                  <c:v>0.58990394675925928</c:v>
                </c:pt>
                <c:pt idx="2623">
                  <c:v>0.5899078703703704</c:v>
                </c:pt>
                <c:pt idx="2624">
                  <c:v>0.58991201388888892</c:v>
                </c:pt>
                <c:pt idx="2625">
                  <c:v>0.58991601851851849</c:v>
                </c:pt>
                <c:pt idx="2626">
                  <c:v>0.5899201273148148</c:v>
                </c:pt>
                <c:pt idx="2627">
                  <c:v>0.58992417824074073</c:v>
                </c:pt>
                <c:pt idx="2628">
                  <c:v>0.58992831018518521</c:v>
                </c:pt>
                <c:pt idx="2629">
                  <c:v>0.58993208333333336</c:v>
                </c:pt>
                <c:pt idx="2630">
                  <c:v>0.58993569444444438</c:v>
                </c:pt>
                <c:pt idx="2631">
                  <c:v>0.58993935185185187</c:v>
                </c:pt>
                <c:pt idx="2632">
                  <c:v>0.58994311342592598</c:v>
                </c:pt>
                <c:pt idx="2633">
                  <c:v>0.58994675925925921</c:v>
                </c:pt>
                <c:pt idx="2634">
                  <c:v>0.58995074074074072</c:v>
                </c:pt>
                <c:pt idx="2635">
                  <c:v>0.58995489583333327</c:v>
                </c:pt>
                <c:pt idx="2636">
                  <c:v>0.5899589120370371</c:v>
                </c:pt>
                <c:pt idx="2637">
                  <c:v>0.58996299768518512</c:v>
                </c:pt>
                <c:pt idx="2638">
                  <c:v>0.58996703703703701</c:v>
                </c:pt>
                <c:pt idx="2639">
                  <c:v>0.58997100694444449</c:v>
                </c:pt>
                <c:pt idx="2640">
                  <c:v>0.58997519675925925</c:v>
                </c:pt>
                <c:pt idx="2641">
                  <c:v>0.58997928240740738</c:v>
                </c:pt>
                <c:pt idx="2642">
                  <c:v>0.58998318287037044</c:v>
                </c:pt>
                <c:pt idx="2643">
                  <c:v>0.58998725694444443</c:v>
                </c:pt>
                <c:pt idx="2644">
                  <c:v>0.58999116898148152</c:v>
                </c:pt>
                <c:pt idx="2645">
                  <c:v>0.58999481481481475</c:v>
                </c:pt>
                <c:pt idx="2646">
                  <c:v>0.58999855324074069</c:v>
                </c:pt>
                <c:pt idx="2647">
                  <c:v>0.59000219907407414</c:v>
                </c:pt>
                <c:pt idx="2648">
                  <c:v>0.59000863425925931</c:v>
                </c:pt>
                <c:pt idx="2649">
                  <c:v>0.5900127083333333</c:v>
                </c:pt>
                <c:pt idx="2650">
                  <c:v>0.59001668981481481</c:v>
                </c:pt>
                <c:pt idx="2651">
                  <c:v>0.5900208564814815</c:v>
                </c:pt>
                <c:pt idx="2652">
                  <c:v>0.59002497685185185</c:v>
                </c:pt>
                <c:pt idx="2653">
                  <c:v>0.59002890046296297</c:v>
                </c:pt>
                <c:pt idx="2654">
                  <c:v>0.59003302083333331</c:v>
                </c:pt>
                <c:pt idx="2655">
                  <c:v>0.59003700231481482</c:v>
                </c:pt>
                <c:pt idx="2656">
                  <c:v>0.59004108796296295</c:v>
                </c:pt>
                <c:pt idx="2657">
                  <c:v>0.59004531250000003</c:v>
                </c:pt>
                <c:pt idx="2658">
                  <c:v>0.59004927083333336</c:v>
                </c:pt>
                <c:pt idx="2659">
                  <c:v>0.59005307870370372</c:v>
                </c:pt>
                <c:pt idx="2660">
                  <c:v>0.5900568981481481</c:v>
                </c:pt>
                <c:pt idx="2661">
                  <c:v>0.59006052083333327</c:v>
                </c:pt>
                <c:pt idx="2662">
                  <c:v>0.59006421296296296</c:v>
                </c:pt>
                <c:pt idx="2663">
                  <c:v>0.59006803240740735</c:v>
                </c:pt>
                <c:pt idx="2664">
                  <c:v>0.59007178240740743</c:v>
                </c:pt>
                <c:pt idx="2665">
                  <c:v>0.59007541666666663</c:v>
                </c:pt>
                <c:pt idx="2666">
                  <c:v>0.59007922453703709</c:v>
                </c:pt>
                <c:pt idx="2667">
                  <c:v>0.59008305555555551</c:v>
                </c:pt>
                <c:pt idx="2668">
                  <c:v>0.59008671296296289</c:v>
                </c:pt>
                <c:pt idx="2669">
                  <c:v>0.59009045138888883</c:v>
                </c:pt>
                <c:pt idx="2670">
                  <c:v>0.59009418981481476</c:v>
                </c:pt>
                <c:pt idx="2671">
                  <c:v>0.59009795138888888</c:v>
                </c:pt>
                <c:pt idx="2672">
                  <c:v>0.5901021296296296</c:v>
                </c:pt>
                <c:pt idx="2673">
                  <c:v>0.5901064236111111</c:v>
                </c:pt>
                <c:pt idx="2674">
                  <c:v>0.59011045138888896</c:v>
                </c:pt>
                <c:pt idx="2675">
                  <c:v>0.59011462962962968</c:v>
                </c:pt>
                <c:pt idx="2676">
                  <c:v>0.59011873842592599</c:v>
                </c:pt>
                <c:pt idx="2677">
                  <c:v>0.59012282407407401</c:v>
                </c:pt>
                <c:pt idx="2678">
                  <c:v>0.59012681712962956</c:v>
                </c:pt>
                <c:pt idx="2679">
                  <c:v>0.5901309027777778</c:v>
                </c:pt>
                <c:pt idx="2680">
                  <c:v>0.59013508101851853</c:v>
                </c:pt>
                <c:pt idx="2681">
                  <c:v>0.59013900462962965</c:v>
                </c:pt>
                <c:pt idx="2682">
                  <c:v>0.59014311342592596</c:v>
                </c:pt>
                <c:pt idx="2683">
                  <c:v>0.59014707175925929</c:v>
                </c:pt>
                <c:pt idx="2684">
                  <c:v>0.59015123842592587</c:v>
                </c:pt>
                <c:pt idx="2685">
                  <c:v>0.5901554166666666</c:v>
                </c:pt>
                <c:pt idx="2686">
                  <c:v>0.59015915509259254</c:v>
                </c:pt>
                <c:pt idx="2687">
                  <c:v>0.5901628356481482</c:v>
                </c:pt>
                <c:pt idx="2688">
                  <c:v>0.590166724537037</c:v>
                </c:pt>
                <c:pt idx="2689">
                  <c:v>0.59017037037037035</c:v>
                </c:pt>
                <c:pt idx="2690">
                  <c:v>0.59017408564814822</c:v>
                </c:pt>
                <c:pt idx="2691">
                  <c:v>0.59017828703703701</c:v>
                </c:pt>
                <c:pt idx="2692">
                  <c:v>0.59018525462962967</c:v>
                </c:pt>
                <c:pt idx="2693">
                  <c:v>0.59018958333333338</c:v>
                </c:pt>
                <c:pt idx="2694">
                  <c:v>0.59019373842592593</c:v>
                </c:pt>
                <c:pt idx="2695">
                  <c:v>0.59019797453703704</c:v>
                </c:pt>
                <c:pt idx="2696">
                  <c:v>0.59020206018518517</c:v>
                </c:pt>
                <c:pt idx="2697">
                  <c:v>0.59020613425925927</c:v>
                </c:pt>
                <c:pt idx="2698">
                  <c:v>0.59021016203703702</c:v>
                </c:pt>
                <c:pt idx="2699">
                  <c:v>0.5902141666666666</c:v>
                </c:pt>
                <c:pt idx="2700">
                  <c:v>0.59021825231481484</c:v>
                </c:pt>
                <c:pt idx="2701">
                  <c:v>0.59022207175925923</c:v>
                </c:pt>
                <c:pt idx="2702">
                  <c:v>0.5902256944444445</c:v>
                </c:pt>
                <c:pt idx="2703">
                  <c:v>0.59022956018518513</c:v>
                </c:pt>
                <c:pt idx="2704">
                  <c:v>0.59023342592592598</c:v>
                </c:pt>
                <c:pt idx="2705">
                  <c:v>0.59023736111111114</c:v>
                </c:pt>
                <c:pt idx="2706">
                  <c:v>0.59024166666666666</c:v>
                </c:pt>
                <c:pt idx="2707">
                  <c:v>0.59024572916666662</c:v>
                </c:pt>
                <c:pt idx="2708">
                  <c:v>0.59025001157407408</c:v>
                </c:pt>
                <c:pt idx="2709">
                  <c:v>0.5902540277777778</c:v>
                </c:pt>
                <c:pt idx="2710">
                  <c:v>0.59025809027777776</c:v>
                </c:pt>
                <c:pt idx="2711">
                  <c:v>0.59026209490740744</c:v>
                </c:pt>
                <c:pt idx="2712">
                  <c:v>0.59026612268518519</c:v>
                </c:pt>
                <c:pt idx="2713">
                  <c:v>0.59027027777777785</c:v>
                </c:pt>
                <c:pt idx="2714">
                  <c:v>0.59027434027777781</c:v>
                </c:pt>
                <c:pt idx="2715">
                  <c:v>0.59027821759259258</c:v>
                </c:pt>
                <c:pt idx="2716">
                  <c:v>0.59028215277777785</c:v>
                </c:pt>
                <c:pt idx="2717">
                  <c:v>0.59028592592592599</c:v>
                </c:pt>
                <c:pt idx="2718">
                  <c:v>0.59028961805555558</c:v>
                </c:pt>
                <c:pt idx="2719">
                  <c:v>0.59029346064814814</c:v>
                </c:pt>
                <c:pt idx="2720">
                  <c:v>0.59029733796296291</c:v>
                </c:pt>
                <c:pt idx="2721">
                  <c:v>0.5903010300925926</c:v>
                </c:pt>
                <c:pt idx="2722">
                  <c:v>0.59030484953703699</c:v>
                </c:pt>
                <c:pt idx="2723">
                  <c:v>0.59030856481481486</c:v>
                </c:pt>
                <c:pt idx="2724">
                  <c:v>0.59031233796296301</c:v>
                </c:pt>
                <c:pt idx="2725">
                  <c:v>0.59031616898148143</c:v>
                </c:pt>
                <c:pt idx="2726">
                  <c:v>0.59031997685185178</c:v>
                </c:pt>
                <c:pt idx="2727">
                  <c:v>0.59032366898148148</c:v>
                </c:pt>
                <c:pt idx="2728">
                  <c:v>0.590327974537037</c:v>
                </c:pt>
                <c:pt idx="2729">
                  <c:v>0.59033202546296293</c:v>
                </c:pt>
                <c:pt idx="2730">
                  <c:v>0.59033603009259261</c:v>
                </c:pt>
                <c:pt idx="2731">
                  <c:v>0.59034030092592593</c:v>
                </c:pt>
                <c:pt idx="2732">
                  <c:v>0.59034446759259263</c:v>
                </c:pt>
                <c:pt idx="2733">
                  <c:v>0.59034869212962959</c:v>
                </c:pt>
                <c:pt idx="2734">
                  <c:v>0.59035273148148149</c:v>
                </c:pt>
                <c:pt idx="2735">
                  <c:v>0.5903570023148148</c:v>
                </c:pt>
                <c:pt idx="2736">
                  <c:v>0.5903611689814815</c:v>
                </c:pt>
                <c:pt idx="2737">
                  <c:v>0.59036804398148146</c:v>
                </c:pt>
                <c:pt idx="2738">
                  <c:v>0.59037216435185191</c:v>
                </c:pt>
                <c:pt idx="2739">
                  <c:v>0.59037618055555552</c:v>
                </c:pt>
                <c:pt idx="2740">
                  <c:v>0.59038037037037039</c:v>
                </c:pt>
                <c:pt idx="2741">
                  <c:v>0.59038410879629633</c:v>
                </c:pt>
                <c:pt idx="2742">
                  <c:v>0.59038777777777784</c:v>
                </c:pt>
                <c:pt idx="2743">
                  <c:v>0.59039157407407405</c:v>
                </c:pt>
                <c:pt idx="2744">
                  <c:v>0.59039538194444441</c:v>
                </c:pt>
                <c:pt idx="2745">
                  <c:v>0.59039913194444449</c:v>
                </c:pt>
                <c:pt idx="2746">
                  <c:v>0.59040329861111107</c:v>
                </c:pt>
                <c:pt idx="2747">
                  <c:v>0.59040737268518517</c:v>
                </c:pt>
                <c:pt idx="2748">
                  <c:v>0.59041153935185187</c:v>
                </c:pt>
                <c:pt idx="2749">
                  <c:v>0.59041585648148154</c:v>
                </c:pt>
                <c:pt idx="2750">
                  <c:v>0.59042006944444447</c:v>
                </c:pt>
                <c:pt idx="2751">
                  <c:v>0.59042416666666664</c:v>
                </c:pt>
                <c:pt idx="2752">
                  <c:v>0.59042828703703709</c:v>
                </c:pt>
                <c:pt idx="2753">
                  <c:v>0.59043248842592588</c:v>
                </c:pt>
                <c:pt idx="2754">
                  <c:v>0.59043678240740738</c:v>
                </c:pt>
                <c:pt idx="2755">
                  <c:v>0.59044106481481484</c:v>
                </c:pt>
                <c:pt idx="2756">
                  <c:v>0.59044484953703702</c:v>
                </c:pt>
                <c:pt idx="2757">
                  <c:v>0.59044853009259257</c:v>
                </c:pt>
                <c:pt idx="2758">
                  <c:v>0.59045228009259254</c:v>
                </c:pt>
                <c:pt idx="2759">
                  <c:v>0.59045615740740742</c:v>
                </c:pt>
                <c:pt idx="2760">
                  <c:v>0.59046009259259258</c:v>
                </c:pt>
                <c:pt idx="2761">
                  <c:v>0.59046469907407406</c:v>
                </c:pt>
                <c:pt idx="2762">
                  <c:v>0.59046870370370363</c:v>
                </c:pt>
                <c:pt idx="2763">
                  <c:v>0.5904728935185185</c:v>
                </c:pt>
                <c:pt idx="2764">
                  <c:v>0.59047704861111117</c:v>
                </c:pt>
                <c:pt idx="2765">
                  <c:v>0.59048131944444437</c:v>
                </c:pt>
                <c:pt idx="2766">
                  <c:v>0.59048545138888886</c:v>
                </c:pt>
                <c:pt idx="2767">
                  <c:v>0.59048960648148141</c:v>
                </c:pt>
                <c:pt idx="2768">
                  <c:v>0.59049376157407407</c:v>
                </c:pt>
                <c:pt idx="2769">
                  <c:v>0.59049776620370376</c:v>
                </c:pt>
                <c:pt idx="2770">
                  <c:v>0.59050203703703696</c:v>
                </c:pt>
                <c:pt idx="2771">
                  <c:v>0.5905057754629629</c:v>
                </c:pt>
                <c:pt idx="2772">
                  <c:v>0.59050954861111105</c:v>
                </c:pt>
                <c:pt idx="2773">
                  <c:v>0.59051342592592593</c:v>
                </c:pt>
                <c:pt idx="2774">
                  <c:v>0.59051715277777783</c:v>
                </c:pt>
                <c:pt idx="2775">
                  <c:v>0.59052127314814817</c:v>
                </c:pt>
                <c:pt idx="2776">
                  <c:v>0.59052524305555554</c:v>
                </c:pt>
                <c:pt idx="2777">
                  <c:v>0.5905289583333333</c:v>
                </c:pt>
                <c:pt idx="2778">
                  <c:v>0.59053260416666664</c:v>
                </c:pt>
                <c:pt idx="2779">
                  <c:v>0.59053645833333335</c:v>
                </c:pt>
                <c:pt idx="2780">
                  <c:v>0.59054032407407409</c:v>
                </c:pt>
                <c:pt idx="2781">
                  <c:v>0.59054644675925927</c:v>
                </c:pt>
                <c:pt idx="2782">
                  <c:v>0.59055021990740741</c:v>
                </c:pt>
                <c:pt idx="2783">
                  <c:v>0.59055437499999996</c:v>
                </c:pt>
                <c:pt idx="2784">
                  <c:v>0.59055849537037031</c:v>
                </c:pt>
                <c:pt idx="2785">
                  <c:v>0.59056262731481479</c:v>
                </c:pt>
                <c:pt idx="2786">
                  <c:v>0.59056663194444448</c:v>
                </c:pt>
                <c:pt idx="2787">
                  <c:v>0.5905706828703704</c:v>
                </c:pt>
                <c:pt idx="2788">
                  <c:v>0.59057480324074074</c:v>
                </c:pt>
                <c:pt idx="2789">
                  <c:v>0.59057877314814811</c:v>
                </c:pt>
                <c:pt idx="2790">
                  <c:v>0.5905829398148148</c:v>
                </c:pt>
                <c:pt idx="2791">
                  <c:v>0.59058716435185188</c:v>
                </c:pt>
                <c:pt idx="2792">
                  <c:v>0.5905914351851852</c:v>
                </c:pt>
                <c:pt idx="2793">
                  <c:v>0.5905955092592593</c:v>
                </c:pt>
                <c:pt idx="2794">
                  <c:v>0.59059965277777782</c:v>
                </c:pt>
                <c:pt idx="2795">
                  <c:v>0.59060372685185192</c:v>
                </c:pt>
                <c:pt idx="2796">
                  <c:v>0.59060778935185188</c:v>
                </c:pt>
                <c:pt idx="2797">
                  <c:v>0.59061157407407405</c:v>
                </c:pt>
                <c:pt idx="2798">
                  <c:v>0.59061530092592596</c:v>
                </c:pt>
                <c:pt idx="2799">
                  <c:v>0.59061894675925919</c:v>
                </c:pt>
                <c:pt idx="2800">
                  <c:v>0.59062278935185186</c:v>
                </c:pt>
                <c:pt idx="2801">
                  <c:v>0.59062681712962961</c:v>
                </c:pt>
                <c:pt idx="2802">
                  <c:v>0.59063075231481477</c:v>
                </c:pt>
                <c:pt idx="2803">
                  <c:v>0.59063491898148146</c:v>
                </c:pt>
                <c:pt idx="2804">
                  <c:v>0.59063906249999998</c:v>
                </c:pt>
                <c:pt idx="2805">
                  <c:v>0.59064313657407408</c:v>
                </c:pt>
                <c:pt idx="2806">
                  <c:v>0.59064737268518519</c:v>
                </c:pt>
                <c:pt idx="2807">
                  <c:v>0.59065145833333332</c:v>
                </c:pt>
                <c:pt idx="2808">
                  <c:v>0.59065575231481482</c:v>
                </c:pt>
                <c:pt idx="2809">
                  <c:v>0.59065974537037036</c:v>
                </c:pt>
                <c:pt idx="2810">
                  <c:v>0.59066392361111109</c:v>
                </c:pt>
                <c:pt idx="2811">
                  <c:v>0.59066791666666674</c:v>
                </c:pt>
                <c:pt idx="2812">
                  <c:v>0.59067162037037035</c:v>
                </c:pt>
                <c:pt idx="2813">
                  <c:v>0.59067538194444447</c:v>
                </c:pt>
                <c:pt idx="2814">
                  <c:v>0.59067917824074068</c:v>
                </c:pt>
                <c:pt idx="2815">
                  <c:v>0.59068282407407413</c:v>
                </c:pt>
                <c:pt idx="2816">
                  <c:v>0.59068690972222215</c:v>
                </c:pt>
                <c:pt idx="2817">
                  <c:v>0.59069087962962963</c:v>
                </c:pt>
                <c:pt idx="2818">
                  <c:v>0.59069487268518517</c:v>
                </c:pt>
                <c:pt idx="2819">
                  <c:v>0.59069903935185186</c:v>
                </c:pt>
                <c:pt idx="2820">
                  <c:v>0.59070317129629635</c:v>
                </c:pt>
                <c:pt idx="2821">
                  <c:v>0.59070724537037034</c:v>
                </c:pt>
                <c:pt idx="2822">
                  <c:v>0.59071125000000002</c:v>
                </c:pt>
                <c:pt idx="2823">
                  <c:v>0.59071531249999998</c:v>
                </c:pt>
                <c:pt idx="2824">
                  <c:v>0.5907194907407407</c:v>
                </c:pt>
                <c:pt idx="2825">
                  <c:v>0.5907265625</c:v>
                </c:pt>
                <c:pt idx="2826">
                  <c:v>0.59073043981481488</c:v>
                </c:pt>
                <c:pt idx="2827">
                  <c:v>0.59073409722222225</c:v>
                </c:pt>
                <c:pt idx="2828">
                  <c:v>0.59073785879629626</c:v>
                </c:pt>
                <c:pt idx="2829">
                  <c:v>0.59074151620370363</c:v>
                </c:pt>
                <c:pt idx="2830">
                  <c:v>0.59074530092592592</c:v>
                </c:pt>
                <c:pt idx="2831">
                  <c:v>0.59074903935185186</c:v>
                </c:pt>
                <c:pt idx="2832">
                  <c:v>0.59075278935185183</c:v>
                </c:pt>
                <c:pt idx="2833">
                  <c:v>0.59075656249999997</c:v>
                </c:pt>
                <c:pt idx="2834">
                  <c:v>0.59076025462962967</c:v>
                </c:pt>
                <c:pt idx="2835">
                  <c:v>0.59076386574074069</c:v>
                </c:pt>
                <c:pt idx="2836">
                  <c:v>0.59076777777777778</c:v>
                </c:pt>
                <c:pt idx="2837">
                  <c:v>0.59077151620370372</c:v>
                </c:pt>
                <c:pt idx="2838">
                  <c:v>0.59077524305555562</c:v>
                </c:pt>
                <c:pt idx="2839">
                  <c:v>0.590779375</c:v>
                </c:pt>
                <c:pt idx="2840">
                  <c:v>0.59078359953703707</c:v>
                </c:pt>
                <c:pt idx="2841">
                  <c:v>0.59078759259259261</c:v>
                </c:pt>
                <c:pt idx="2842">
                  <c:v>0.59079171296296296</c:v>
                </c:pt>
                <c:pt idx="2843">
                  <c:v>0.59079578703703706</c:v>
                </c:pt>
                <c:pt idx="2844">
                  <c:v>0.59080001157407402</c:v>
                </c:pt>
                <c:pt idx="2845">
                  <c:v>0.59080414351851851</c:v>
                </c:pt>
                <c:pt idx="2846">
                  <c:v>0.59080833333333327</c:v>
                </c:pt>
                <c:pt idx="2847">
                  <c:v>0.59081241898148151</c:v>
                </c:pt>
                <c:pt idx="2848">
                  <c:v>0.59081660879629627</c:v>
                </c:pt>
                <c:pt idx="2849">
                  <c:v>0.59082068287037037</c:v>
                </c:pt>
                <c:pt idx="2850">
                  <c:v>0.59082472222222215</c:v>
                </c:pt>
                <c:pt idx="2851">
                  <c:v>0.59082886574074067</c:v>
                </c:pt>
                <c:pt idx="2852">
                  <c:v>0.59083292824074074</c:v>
                </c:pt>
                <c:pt idx="2853">
                  <c:v>0.59083657407407408</c:v>
                </c:pt>
                <c:pt idx="2854">
                  <c:v>0.59084033564814809</c:v>
                </c:pt>
                <c:pt idx="2855">
                  <c:v>0.5908440972222222</c:v>
                </c:pt>
                <c:pt idx="2856">
                  <c:v>0.5908478240740741</c:v>
                </c:pt>
                <c:pt idx="2857">
                  <c:v>0.59085170138888887</c:v>
                </c:pt>
                <c:pt idx="2858">
                  <c:v>0.59085590277777778</c:v>
                </c:pt>
                <c:pt idx="2859">
                  <c:v>0.5908599537037037</c:v>
                </c:pt>
                <c:pt idx="2860">
                  <c:v>0.59086400462962962</c:v>
                </c:pt>
                <c:pt idx="2861">
                  <c:v>0.59086812499999997</c:v>
                </c:pt>
                <c:pt idx="2862">
                  <c:v>0.59087245370370367</c:v>
                </c:pt>
                <c:pt idx="2863">
                  <c:v>0.59087657407407412</c:v>
                </c:pt>
                <c:pt idx="2864">
                  <c:v>0.59088372685185186</c:v>
                </c:pt>
                <c:pt idx="2865">
                  <c:v>0.59088775462962961</c:v>
                </c:pt>
                <c:pt idx="2866">
                  <c:v>0.59089165509259256</c:v>
                </c:pt>
                <c:pt idx="2867">
                  <c:v>0.59089579861111108</c:v>
                </c:pt>
                <c:pt idx="2868">
                  <c:v>0.59089947916666663</c:v>
                </c:pt>
                <c:pt idx="2869">
                  <c:v>0.59090312499999997</c:v>
                </c:pt>
                <c:pt idx="2870">
                  <c:v>0.59090709490740745</c:v>
                </c:pt>
                <c:pt idx="2871">
                  <c:v>0.59091092592592587</c:v>
                </c:pt>
                <c:pt idx="2872">
                  <c:v>0.59091498842592594</c:v>
                </c:pt>
                <c:pt idx="2873">
                  <c:v>0.59091920138888887</c:v>
                </c:pt>
                <c:pt idx="2874">
                  <c:v>0.59092334490740739</c:v>
                </c:pt>
                <c:pt idx="2875">
                  <c:v>0.59092754629629629</c:v>
                </c:pt>
                <c:pt idx="2876">
                  <c:v>0.59093172453703702</c:v>
                </c:pt>
                <c:pt idx="2877">
                  <c:v>0.59093583333333333</c:v>
                </c:pt>
                <c:pt idx="2878">
                  <c:v>0.59093982638888887</c:v>
                </c:pt>
                <c:pt idx="2879">
                  <c:v>0.59094391203703711</c:v>
                </c:pt>
                <c:pt idx="2880">
                  <c:v>0.59094800925925928</c:v>
                </c:pt>
                <c:pt idx="2881">
                  <c:v>0.59095202546296299</c:v>
                </c:pt>
                <c:pt idx="2882">
                  <c:v>0.59095613425925919</c:v>
                </c:pt>
                <c:pt idx="2883">
                  <c:v>0.59095978009259265</c:v>
                </c:pt>
                <c:pt idx="2884">
                  <c:v>0.59096348379629626</c:v>
                </c:pt>
                <c:pt idx="2885">
                  <c:v>0.59096729166666673</c:v>
                </c:pt>
                <c:pt idx="2886">
                  <c:v>0.59097108796296294</c:v>
                </c:pt>
                <c:pt idx="2887">
                  <c:v>0.59097476851851849</c:v>
                </c:pt>
                <c:pt idx="2888">
                  <c:v>0.5909786226851852</c:v>
                </c:pt>
                <c:pt idx="2889">
                  <c:v>0.59098249999999997</c:v>
                </c:pt>
                <c:pt idx="2890">
                  <c:v>0.59098634259259264</c:v>
                </c:pt>
                <c:pt idx="2891">
                  <c:v>0.59099085648148153</c:v>
                </c:pt>
                <c:pt idx="2892">
                  <c:v>0.59099484953703707</c:v>
                </c:pt>
                <c:pt idx="2893">
                  <c:v>0.59099899305555559</c:v>
                </c:pt>
                <c:pt idx="2894">
                  <c:v>0.5910031018518519</c:v>
                </c:pt>
                <c:pt idx="2895">
                  <c:v>0.59100709490740744</c:v>
                </c:pt>
                <c:pt idx="2896">
                  <c:v>0.59101140046296297</c:v>
                </c:pt>
                <c:pt idx="2897">
                  <c:v>0.59101562499999993</c:v>
                </c:pt>
                <c:pt idx="2898">
                  <c:v>0.59102261574074078</c:v>
                </c:pt>
                <c:pt idx="2899">
                  <c:v>0.59102672453703697</c:v>
                </c:pt>
                <c:pt idx="2900">
                  <c:v>0.59103086805555549</c:v>
                </c:pt>
                <c:pt idx="2901">
                  <c:v>0.59103530092592593</c:v>
                </c:pt>
                <c:pt idx="2902">
                  <c:v>0.59103953703703704</c:v>
                </c:pt>
                <c:pt idx="2903">
                  <c:v>0.59104390046296296</c:v>
                </c:pt>
                <c:pt idx="2904">
                  <c:v>0.5910480208333333</c:v>
                </c:pt>
                <c:pt idx="2905">
                  <c:v>0.59105218749999999</c:v>
                </c:pt>
                <c:pt idx="2906">
                  <c:v>0.5910562962962963</c:v>
                </c:pt>
                <c:pt idx="2907">
                  <c:v>0.59106042824074068</c:v>
                </c:pt>
                <c:pt idx="2908">
                  <c:v>0.59106416666666661</c:v>
                </c:pt>
                <c:pt idx="2909">
                  <c:v>0.59106792824074073</c:v>
                </c:pt>
                <c:pt idx="2910">
                  <c:v>0.59107184027777782</c:v>
                </c:pt>
                <c:pt idx="2911">
                  <c:v>0.59107571759259259</c:v>
                </c:pt>
                <c:pt idx="2912">
                  <c:v>0.59107990740740746</c:v>
                </c:pt>
                <c:pt idx="2913">
                  <c:v>0.59108400462962962</c:v>
                </c:pt>
                <c:pt idx="2914">
                  <c:v>0.59108799768518516</c:v>
                </c:pt>
                <c:pt idx="2915">
                  <c:v>0.59109241898148146</c:v>
                </c:pt>
                <c:pt idx="2916">
                  <c:v>0.59109658564814815</c:v>
                </c:pt>
                <c:pt idx="2917">
                  <c:v>0.59110079861111109</c:v>
                </c:pt>
                <c:pt idx="2918">
                  <c:v>0.59110489583333337</c:v>
                </c:pt>
                <c:pt idx="2919">
                  <c:v>0.59110937499999994</c:v>
                </c:pt>
                <c:pt idx="2920">
                  <c:v>0.59111347222222221</c:v>
                </c:pt>
                <c:pt idx="2921">
                  <c:v>0.59111748842592593</c:v>
                </c:pt>
                <c:pt idx="2922">
                  <c:v>0.59112156250000003</c:v>
                </c:pt>
                <c:pt idx="2923">
                  <c:v>0.59112540509259259</c:v>
                </c:pt>
                <c:pt idx="2924">
                  <c:v>0.59112922453703709</c:v>
                </c:pt>
                <c:pt idx="2925">
                  <c:v>0.59113315972222225</c:v>
                </c:pt>
                <c:pt idx="2926">
                  <c:v>0.59113708333333337</c:v>
                </c:pt>
                <c:pt idx="2927">
                  <c:v>0.59114133101851851</c:v>
                </c:pt>
                <c:pt idx="2928">
                  <c:v>0.59114555555555559</c:v>
                </c:pt>
                <c:pt idx="2929">
                  <c:v>0.59114987268518515</c:v>
                </c:pt>
                <c:pt idx="2930">
                  <c:v>0.59115400462962964</c:v>
                </c:pt>
                <c:pt idx="2931">
                  <c:v>0.59115809027777777</c:v>
                </c:pt>
                <c:pt idx="2932">
                  <c:v>0.59116250000000004</c:v>
                </c:pt>
                <c:pt idx="2933">
                  <c:v>0.59116699074074075</c:v>
                </c:pt>
                <c:pt idx="2934">
                  <c:v>0.59117398148148148</c:v>
                </c:pt>
                <c:pt idx="2935">
                  <c:v>0.59117811342592586</c:v>
                </c:pt>
                <c:pt idx="2936">
                  <c:v>0.591181886574074</c:v>
                </c:pt>
                <c:pt idx="2937">
                  <c:v>0.59118568287037043</c:v>
                </c:pt>
                <c:pt idx="2938">
                  <c:v>0.59118946759259261</c:v>
                </c:pt>
                <c:pt idx="2939">
                  <c:v>0.59119324074074076</c:v>
                </c:pt>
                <c:pt idx="2940">
                  <c:v>0.59119716435185188</c:v>
                </c:pt>
                <c:pt idx="2941">
                  <c:v>0.59120098379629626</c:v>
                </c:pt>
                <c:pt idx="2942">
                  <c:v>0.59120480324074076</c:v>
                </c:pt>
                <c:pt idx="2943">
                  <c:v>0.5912087962962963</c:v>
                </c:pt>
                <c:pt idx="2944">
                  <c:v>0.5912125578703703</c:v>
                </c:pt>
                <c:pt idx="2945">
                  <c:v>0.59121626157407403</c:v>
                </c:pt>
                <c:pt idx="2946">
                  <c:v>0.59122017361111112</c:v>
                </c:pt>
                <c:pt idx="2947">
                  <c:v>0.59122402777777772</c:v>
                </c:pt>
                <c:pt idx="2948">
                  <c:v>0.5912277777777778</c:v>
                </c:pt>
                <c:pt idx="2949">
                  <c:v>0.59123216435185189</c:v>
                </c:pt>
                <c:pt idx="2950">
                  <c:v>0.59123619212962963</c:v>
                </c:pt>
                <c:pt idx="2951">
                  <c:v>0.59124040509259257</c:v>
                </c:pt>
                <c:pt idx="2952">
                  <c:v>0.59124468750000003</c:v>
                </c:pt>
                <c:pt idx="2953">
                  <c:v>0.59124890046296297</c:v>
                </c:pt>
                <c:pt idx="2954">
                  <c:v>0.59125299768518513</c:v>
                </c:pt>
                <c:pt idx="2955">
                  <c:v>0.59125708333333338</c:v>
                </c:pt>
                <c:pt idx="2956">
                  <c:v>0.59126141203703708</c:v>
                </c:pt>
                <c:pt idx="2957">
                  <c:v>0.59126562500000002</c:v>
                </c:pt>
                <c:pt idx="2958">
                  <c:v>0.59126973379629633</c:v>
                </c:pt>
                <c:pt idx="2959">
                  <c:v>0.59127374999999993</c:v>
                </c:pt>
                <c:pt idx="2960">
                  <c:v>0.59127787037037038</c:v>
                </c:pt>
                <c:pt idx="2961">
                  <c:v>0.59128196759259255</c:v>
                </c:pt>
                <c:pt idx="2962">
                  <c:v>0.5912857754629629</c:v>
                </c:pt>
                <c:pt idx="2963">
                  <c:v>0.5912895949074074</c:v>
                </c:pt>
                <c:pt idx="2964">
                  <c:v>0.5912934143518519</c:v>
                </c:pt>
                <c:pt idx="2965">
                  <c:v>0.59129706018518513</c:v>
                </c:pt>
                <c:pt idx="2966">
                  <c:v>0.59130094907407404</c:v>
                </c:pt>
                <c:pt idx="2967">
                  <c:v>0.59130787037037036</c:v>
                </c:pt>
                <c:pt idx="2968">
                  <c:v>0.59131181712962966</c:v>
                </c:pt>
                <c:pt idx="2969">
                  <c:v>0.59131591435185182</c:v>
                </c:pt>
                <c:pt idx="2970">
                  <c:v>0.59132002314814813</c:v>
                </c:pt>
                <c:pt idx="2971">
                  <c:v>0.59132473379629624</c:v>
                </c:pt>
                <c:pt idx="2972">
                  <c:v>0.59132877314814813</c:v>
                </c:pt>
                <c:pt idx="2973">
                  <c:v>0.59133291666666665</c:v>
                </c:pt>
                <c:pt idx="2974">
                  <c:v>0.59133721064814815</c:v>
                </c:pt>
                <c:pt idx="2975">
                  <c:v>0.59134145833333329</c:v>
                </c:pt>
                <c:pt idx="2976">
                  <c:v>0.59134557870370374</c:v>
                </c:pt>
                <c:pt idx="2977">
                  <c:v>0.59134923611111112</c:v>
                </c:pt>
                <c:pt idx="2978">
                  <c:v>0.59135305555555562</c:v>
                </c:pt>
                <c:pt idx="2979">
                  <c:v>0.59135689814814818</c:v>
                </c:pt>
                <c:pt idx="2980">
                  <c:v>0.59136054398148141</c:v>
                </c:pt>
                <c:pt idx="2981">
                  <c:v>0.59136460648148148</c:v>
                </c:pt>
                <c:pt idx="2982">
                  <c:v>0.59136880787037038</c:v>
                </c:pt>
                <c:pt idx="2983">
                  <c:v>0.59137277777777775</c:v>
                </c:pt>
                <c:pt idx="2984">
                  <c:v>0.59137717592592598</c:v>
                </c:pt>
                <c:pt idx="2985">
                  <c:v>0.59138138888888891</c:v>
                </c:pt>
                <c:pt idx="2986">
                  <c:v>0.59138539351851849</c:v>
                </c:pt>
                <c:pt idx="2987">
                  <c:v>0.59138953703703701</c:v>
                </c:pt>
                <c:pt idx="2988">
                  <c:v>0.59139366898148149</c:v>
                </c:pt>
                <c:pt idx="2989">
                  <c:v>0.59139767361111117</c:v>
                </c:pt>
                <c:pt idx="2990">
                  <c:v>0.59140159722222219</c:v>
                </c:pt>
                <c:pt idx="2991">
                  <c:v>0.59140593750000003</c:v>
                </c:pt>
                <c:pt idx="2992">
                  <c:v>0.59140959490740741</c:v>
                </c:pt>
                <c:pt idx="2993">
                  <c:v>0.59141325231481479</c:v>
                </c:pt>
                <c:pt idx="2994">
                  <c:v>0.59141712962962967</c:v>
                </c:pt>
                <c:pt idx="2995">
                  <c:v>0.59142081018518522</c:v>
                </c:pt>
                <c:pt idx="2996">
                  <c:v>0.5914244675925926</c:v>
                </c:pt>
                <c:pt idx="2997">
                  <c:v>0.59142829861111113</c:v>
                </c:pt>
                <c:pt idx="2998">
                  <c:v>0.59143211805555562</c:v>
                </c:pt>
                <c:pt idx="2999">
                  <c:v>0.59143582175925924</c:v>
                </c:pt>
                <c:pt idx="3000">
                  <c:v>0.59144241898148142</c:v>
                </c:pt>
                <c:pt idx="3001">
                  <c:v>0.59144637731481475</c:v>
                </c:pt>
                <c:pt idx="3002">
                  <c:v>0.59145008101851848</c:v>
                </c:pt>
                <c:pt idx="3003">
                  <c:v>0.59145390046296298</c:v>
                </c:pt>
                <c:pt idx="3004">
                  <c:v>0.5914581712962963</c:v>
                </c:pt>
                <c:pt idx="3005">
                  <c:v>0.59146234953703702</c:v>
                </c:pt>
                <c:pt idx="3006">
                  <c:v>0.59146652777777775</c:v>
                </c:pt>
                <c:pt idx="3007">
                  <c:v>0.59147085648148146</c:v>
                </c:pt>
                <c:pt idx="3008">
                  <c:v>0.59147516203703698</c:v>
                </c:pt>
                <c:pt idx="3009">
                  <c:v>0.59147964120370367</c:v>
                </c:pt>
                <c:pt idx="3010">
                  <c:v>0.59148383101851854</c:v>
                </c:pt>
                <c:pt idx="3011">
                  <c:v>0.59148797453703705</c:v>
                </c:pt>
                <c:pt idx="3012">
                  <c:v>0.59149246527777777</c:v>
                </c:pt>
                <c:pt idx="3013">
                  <c:v>0.5914965509259259</c:v>
                </c:pt>
                <c:pt idx="3014">
                  <c:v>0.59150068287037039</c:v>
                </c:pt>
                <c:pt idx="3015">
                  <c:v>0.59150518518518524</c:v>
                </c:pt>
                <c:pt idx="3016">
                  <c:v>0.59150921296296299</c:v>
                </c:pt>
                <c:pt idx="3017">
                  <c:v>0.59151289351851855</c:v>
                </c:pt>
                <c:pt idx="3018">
                  <c:v>0.59151684027777784</c:v>
                </c:pt>
                <c:pt idx="3019">
                  <c:v>0.59152057870370367</c:v>
                </c:pt>
                <c:pt idx="3020">
                  <c:v>0.59152430555555557</c:v>
                </c:pt>
                <c:pt idx="3021">
                  <c:v>0.5915283564814815</c:v>
                </c:pt>
                <c:pt idx="3022">
                  <c:v>0.59153250000000002</c:v>
                </c:pt>
                <c:pt idx="3023">
                  <c:v>0.5915366319444445</c:v>
                </c:pt>
                <c:pt idx="3024">
                  <c:v>0.59154099537037041</c:v>
                </c:pt>
                <c:pt idx="3025">
                  <c:v>0.5915452546296297</c:v>
                </c:pt>
                <c:pt idx="3026">
                  <c:v>0.59154945601851849</c:v>
                </c:pt>
                <c:pt idx="3027">
                  <c:v>0.59155394675925932</c:v>
                </c:pt>
                <c:pt idx="3028">
                  <c:v>0.59155806712962966</c:v>
                </c:pt>
                <c:pt idx="3029">
                  <c:v>0.59156251157407402</c:v>
                </c:pt>
                <c:pt idx="3030">
                  <c:v>0.59156668981481475</c:v>
                </c:pt>
                <c:pt idx="3031">
                  <c:v>0.59157086805555559</c:v>
                </c:pt>
                <c:pt idx="3032">
                  <c:v>0.59157460648148141</c:v>
                </c:pt>
                <c:pt idx="3033">
                  <c:v>0.59157850694444447</c:v>
                </c:pt>
                <c:pt idx="3034">
                  <c:v>0.59158466435185186</c:v>
                </c:pt>
                <c:pt idx="3035">
                  <c:v>0.59158856481481481</c:v>
                </c:pt>
                <c:pt idx="3036">
                  <c:v>0.59159266203703698</c:v>
                </c:pt>
                <c:pt idx="3037">
                  <c:v>0.59159714120370366</c:v>
                </c:pt>
                <c:pt idx="3038">
                  <c:v>0.59160133101851853</c:v>
                </c:pt>
                <c:pt idx="3039">
                  <c:v>0.59160570601851858</c:v>
                </c:pt>
                <c:pt idx="3040">
                  <c:v>0.59160996527777776</c:v>
                </c:pt>
                <c:pt idx="3041">
                  <c:v>0.59161423611111108</c:v>
                </c:pt>
                <c:pt idx="3042">
                  <c:v>0.59161848379629622</c:v>
                </c:pt>
                <c:pt idx="3043">
                  <c:v>0.59162271990740745</c:v>
                </c:pt>
                <c:pt idx="3044">
                  <c:v>0.59162722222222219</c:v>
                </c:pt>
                <c:pt idx="3045">
                  <c:v>0.59163146990740734</c:v>
                </c:pt>
                <c:pt idx="3046">
                  <c:v>0.59163528935185183</c:v>
                </c:pt>
                <c:pt idx="3047">
                  <c:v>0.59163901620370374</c:v>
                </c:pt>
                <c:pt idx="3048">
                  <c:v>0.59164289351851851</c:v>
                </c:pt>
                <c:pt idx="3049">
                  <c:v>0.59164677083333339</c:v>
                </c:pt>
                <c:pt idx="3050">
                  <c:v>0.59165048611111104</c:v>
                </c:pt>
                <c:pt idx="3051">
                  <c:v>0.59165436342592592</c:v>
                </c:pt>
                <c:pt idx="3052">
                  <c:v>0.59165822916666666</c:v>
                </c:pt>
                <c:pt idx="3053">
                  <c:v>0.59166190972222221</c:v>
                </c:pt>
                <c:pt idx="3054">
                  <c:v>0.59166577546296295</c:v>
                </c:pt>
                <c:pt idx="3055">
                  <c:v>0.59166962962962966</c:v>
                </c:pt>
                <c:pt idx="3056">
                  <c:v>0.59167341435185183</c:v>
                </c:pt>
                <c:pt idx="3057">
                  <c:v>0.59167715277777777</c:v>
                </c:pt>
                <c:pt idx="3058">
                  <c:v>0.59168150462962965</c:v>
                </c:pt>
                <c:pt idx="3059">
                  <c:v>0.59168559027777778</c:v>
                </c:pt>
                <c:pt idx="3060">
                  <c:v>0.59169040509259252</c:v>
                </c:pt>
                <c:pt idx="3061">
                  <c:v>0.59169456018518518</c:v>
                </c:pt>
                <c:pt idx="3062">
                  <c:v>0.59169865740740735</c:v>
                </c:pt>
                <c:pt idx="3063">
                  <c:v>0.59170266203703703</c:v>
                </c:pt>
                <c:pt idx="3064">
                  <c:v>0.59170712962962957</c:v>
                </c:pt>
                <c:pt idx="3065">
                  <c:v>0.59171123842592588</c:v>
                </c:pt>
                <c:pt idx="3066">
                  <c:v>0.59171533564814816</c:v>
                </c:pt>
                <c:pt idx="3067">
                  <c:v>0.59171954861111109</c:v>
                </c:pt>
                <c:pt idx="3068">
                  <c:v>0.59172399305555556</c:v>
                </c:pt>
                <c:pt idx="3069">
                  <c:v>0.59172810185185187</c:v>
                </c:pt>
                <c:pt idx="3070">
                  <c:v>0.59173513888888885</c:v>
                </c:pt>
                <c:pt idx="3071">
                  <c:v>0.59173899305555555</c:v>
                </c:pt>
                <c:pt idx="3072">
                  <c:v>0.59174269675925928</c:v>
                </c:pt>
                <c:pt idx="3073">
                  <c:v>0.59174650462962963</c:v>
                </c:pt>
                <c:pt idx="3074">
                  <c:v>0.59175034722222219</c:v>
                </c:pt>
                <c:pt idx="3075">
                  <c:v>0.59175413194444448</c:v>
                </c:pt>
                <c:pt idx="3076">
                  <c:v>0.59175857638888896</c:v>
                </c:pt>
                <c:pt idx="3077">
                  <c:v>0.59176266203703698</c:v>
                </c:pt>
                <c:pt idx="3078">
                  <c:v>0.59176675925925926</c:v>
                </c:pt>
                <c:pt idx="3079">
                  <c:v>0.59177131944444439</c:v>
                </c:pt>
                <c:pt idx="3080">
                  <c:v>0.59177546296296291</c:v>
                </c:pt>
                <c:pt idx="3081">
                  <c:v>0.59177966435185192</c:v>
                </c:pt>
                <c:pt idx="3082">
                  <c:v>0.59178394675925927</c:v>
                </c:pt>
                <c:pt idx="3083">
                  <c:v>0.59178824074074077</c:v>
                </c:pt>
                <c:pt idx="3084">
                  <c:v>0.59179229166666669</c:v>
                </c:pt>
                <c:pt idx="3085">
                  <c:v>0.59179641203703703</c:v>
                </c:pt>
                <c:pt idx="3086">
                  <c:v>0.59180023148148153</c:v>
                </c:pt>
                <c:pt idx="3087">
                  <c:v>0.59180390046296294</c:v>
                </c:pt>
                <c:pt idx="3088">
                  <c:v>0.59180771990740744</c:v>
                </c:pt>
                <c:pt idx="3089">
                  <c:v>0.59181152777777779</c:v>
                </c:pt>
                <c:pt idx="3090">
                  <c:v>0.59181540509259256</c:v>
                </c:pt>
                <c:pt idx="3091">
                  <c:v>0.59181957175925926</c:v>
                </c:pt>
                <c:pt idx="3092">
                  <c:v>0.59182388888888882</c:v>
                </c:pt>
                <c:pt idx="3093">
                  <c:v>0.5918281481481481</c:v>
                </c:pt>
                <c:pt idx="3094">
                  <c:v>0.59183238425925933</c:v>
                </c:pt>
                <c:pt idx="3095">
                  <c:v>0.59183660879629629</c:v>
                </c:pt>
                <c:pt idx="3096">
                  <c:v>0.59184092592592596</c:v>
                </c:pt>
                <c:pt idx="3097">
                  <c:v>0.59184545138888889</c:v>
                </c:pt>
                <c:pt idx="3098">
                  <c:v>0.59184974537037038</c:v>
                </c:pt>
                <c:pt idx="3099">
                  <c:v>0.59185399305555553</c:v>
                </c:pt>
                <c:pt idx="3100">
                  <c:v>0.59185840277777779</c:v>
                </c:pt>
                <c:pt idx="3101">
                  <c:v>0.5918621296296297</c:v>
                </c:pt>
                <c:pt idx="3102">
                  <c:v>0.59186599537037032</c:v>
                </c:pt>
                <c:pt idx="3103">
                  <c:v>0.59187258101851847</c:v>
                </c:pt>
                <c:pt idx="3104">
                  <c:v>0.5918762847222222</c:v>
                </c:pt>
                <c:pt idx="3105">
                  <c:v>0.59188015046296294</c:v>
                </c:pt>
                <c:pt idx="3106">
                  <c:v>0.59188405092592589</c:v>
                </c:pt>
                <c:pt idx="3107">
                  <c:v>0.59188773148148155</c:v>
                </c:pt>
                <c:pt idx="3108">
                  <c:v>0.5918915393518519</c:v>
                </c:pt>
                <c:pt idx="3109">
                  <c:v>0.59189542824074071</c:v>
                </c:pt>
                <c:pt idx="3110">
                  <c:v>0.59189910879629626</c:v>
                </c:pt>
                <c:pt idx="3111">
                  <c:v>0.59190293981481479</c:v>
                </c:pt>
                <c:pt idx="3112">
                  <c:v>0.59190734953703705</c:v>
                </c:pt>
                <c:pt idx="3113">
                  <c:v>0.59191144675925933</c:v>
                </c:pt>
                <c:pt idx="3114">
                  <c:v>0.59191585648148148</c:v>
                </c:pt>
                <c:pt idx="3115">
                  <c:v>0.59192018518518519</c:v>
                </c:pt>
                <c:pt idx="3116">
                  <c:v>0.59192436342592591</c:v>
                </c:pt>
                <c:pt idx="3117">
                  <c:v>0.59192863425925923</c:v>
                </c:pt>
                <c:pt idx="3118">
                  <c:v>0.59193297453703708</c:v>
                </c:pt>
                <c:pt idx="3119">
                  <c:v>0.59193704861111118</c:v>
                </c:pt>
                <c:pt idx="3120">
                  <c:v>0.59194108796296296</c:v>
                </c:pt>
                <c:pt idx="3121">
                  <c:v>0.59194550925925926</c:v>
                </c:pt>
                <c:pt idx="3122">
                  <c:v>0.59194999999999998</c:v>
                </c:pt>
                <c:pt idx="3123">
                  <c:v>0.59195474537037041</c:v>
                </c:pt>
                <c:pt idx="3124">
                  <c:v>0.59195962962962956</c:v>
                </c:pt>
                <c:pt idx="3125">
                  <c:v>0.59196349537037041</c:v>
                </c:pt>
                <c:pt idx="3126">
                  <c:v>0.59196746527777777</c:v>
                </c:pt>
                <c:pt idx="3127">
                  <c:v>0.59197140046296293</c:v>
                </c:pt>
                <c:pt idx="3128">
                  <c:v>0.59197519675925925</c:v>
                </c:pt>
                <c:pt idx="3129">
                  <c:v>0.59197923611111114</c:v>
                </c:pt>
                <c:pt idx="3130">
                  <c:v>0.59198357638888888</c:v>
                </c:pt>
                <c:pt idx="3131">
                  <c:v>0.59198783564814816</c:v>
                </c:pt>
                <c:pt idx="3132">
                  <c:v>0.59199193287037033</c:v>
                </c:pt>
                <c:pt idx="3133">
                  <c:v>0.59199643518518519</c:v>
                </c:pt>
                <c:pt idx="3134">
                  <c:v>0.59200053240740746</c:v>
                </c:pt>
                <c:pt idx="3135">
                  <c:v>0.59200484953703703</c:v>
                </c:pt>
                <c:pt idx="3136">
                  <c:v>0.59201230324074072</c:v>
                </c:pt>
                <c:pt idx="3137">
                  <c:v>0.59201662037037039</c:v>
                </c:pt>
                <c:pt idx="3138">
                  <c:v>0.59202084490740747</c:v>
                </c:pt>
                <c:pt idx="3139">
                  <c:v>0.59202482638888887</c:v>
                </c:pt>
                <c:pt idx="3140">
                  <c:v>0.59202871527777778</c:v>
                </c:pt>
                <c:pt idx="3141">
                  <c:v>0.59203243055555554</c:v>
                </c:pt>
                <c:pt idx="3142">
                  <c:v>0.59203648148148147</c:v>
                </c:pt>
                <c:pt idx="3143">
                  <c:v>0.59204041666666674</c:v>
                </c:pt>
                <c:pt idx="3144">
                  <c:v>0.59204453703703697</c:v>
                </c:pt>
                <c:pt idx="3145">
                  <c:v>0.59204895833333337</c:v>
                </c:pt>
                <c:pt idx="3146">
                  <c:v>0.59205324074074073</c:v>
                </c:pt>
                <c:pt idx="3147">
                  <c:v>0.59205739583333339</c:v>
                </c:pt>
                <c:pt idx="3148">
                  <c:v>0.5920616666666666</c:v>
                </c:pt>
                <c:pt idx="3149">
                  <c:v>0.59206609953703704</c:v>
                </c:pt>
                <c:pt idx="3150">
                  <c:v>0.59207019675925932</c:v>
                </c:pt>
                <c:pt idx="3151">
                  <c:v>0.59207469907407406</c:v>
                </c:pt>
                <c:pt idx="3152">
                  <c:v>0.59207881944444452</c:v>
                </c:pt>
                <c:pt idx="3153">
                  <c:v>0.59208315972222225</c:v>
                </c:pt>
                <c:pt idx="3154">
                  <c:v>0.59208712962962962</c:v>
                </c:pt>
                <c:pt idx="3155">
                  <c:v>0.59209086805555555</c:v>
                </c:pt>
                <c:pt idx="3156">
                  <c:v>0.59209472222222226</c:v>
                </c:pt>
                <c:pt idx="3157">
                  <c:v>0.59209866898148145</c:v>
                </c:pt>
                <c:pt idx="3158">
                  <c:v>0.59210243055555556</c:v>
                </c:pt>
                <c:pt idx="3159">
                  <c:v>0.59210638888888889</c:v>
                </c:pt>
                <c:pt idx="3160">
                  <c:v>0.59211042824074067</c:v>
                </c:pt>
                <c:pt idx="3161">
                  <c:v>0.59211414351851854</c:v>
                </c:pt>
                <c:pt idx="3162">
                  <c:v>0.59211805555555552</c:v>
                </c:pt>
                <c:pt idx="3163">
                  <c:v>0.59212199074074079</c:v>
                </c:pt>
                <c:pt idx="3164">
                  <c:v>0.59212571759259258</c:v>
                </c:pt>
                <c:pt idx="3165">
                  <c:v>0.59212968750000006</c:v>
                </c:pt>
                <c:pt idx="3166">
                  <c:v>0.59213403935185183</c:v>
                </c:pt>
                <c:pt idx="3167">
                  <c:v>0.59213827546296294</c:v>
                </c:pt>
                <c:pt idx="3168">
                  <c:v>0.59214246527777781</c:v>
                </c:pt>
                <c:pt idx="3169">
                  <c:v>0.59214706018518515</c:v>
                </c:pt>
                <c:pt idx="3170">
                  <c:v>0.59215403935185185</c:v>
                </c:pt>
                <c:pt idx="3171">
                  <c:v>0.59215812499999998</c:v>
                </c:pt>
                <c:pt idx="3172">
                  <c:v>0.59216216435185187</c:v>
                </c:pt>
                <c:pt idx="3173">
                  <c:v>0.59216631944444442</c:v>
                </c:pt>
                <c:pt idx="3174">
                  <c:v>0.59217070601851851</c:v>
                </c:pt>
                <c:pt idx="3175">
                  <c:v>0.5921749652777778</c:v>
                </c:pt>
                <c:pt idx="3176">
                  <c:v>0.59217909722222217</c:v>
                </c:pt>
                <c:pt idx="3177">
                  <c:v>0.59218349537037041</c:v>
                </c:pt>
                <c:pt idx="3178">
                  <c:v>0.59218756944444439</c:v>
                </c:pt>
                <c:pt idx="3179">
                  <c:v>0.59219157407407408</c:v>
                </c:pt>
                <c:pt idx="3180">
                  <c:v>0.5921953703703704</c:v>
                </c:pt>
                <c:pt idx="3181">
                  <c:v>0.59219913194444451</c:v>
                </c:pt>
                <c:pt idx="3182">
                  <c:v>0.59220313657407408</c:v>
                </c:pt>
                <c:pt idx="3183">
                  <c:v>0.5922072800925926</c:v>
                </c:pt>
                <c:pt idx="3184">
                  <c:v>0.59221172453703697</c:v>
                </c:pt>
                <c:pt idx="3185">
                  <c:v>0.59221594907407404</c:v>
                </c:pt>
                <c:pt idx="3186">
                  <c:v>0.5922200694444445</c:v>
                </c:pt>
                <c:pt idx="3187">
                  <c:v>0.59222451388888886</c:v>
                </c:pt>
                <c:pt idx="3188">
                  <c:v>0.5922288541666666</c:v>
                </c:pt>
                <c:pt idx="3189">
                  <c:v>0.592233275462963</c:v>
                </c:pt>
                <c:pt idx="3190">
                  <c:v>0.59223746527777776</c:v>
                </c:pt>
                <c:pt idx="3191">
                  <c:v>0.59224188657407406</c:v>
                </c:pt>
                <c:pt idx="3192">
                  <c:v>0.59224618055555556</c:v>
                </c:pt>
                <c:pt idx="3193">
                  <c:v>0.59225015046296303</c:v>
                </c:pt>
                <c:pt idx="3194">
                  <c:v>0.59225393518518521</c:v>
                </c:pt>
                <c:pt idx="3195">
                  <c:v>0.59225785879629633</c:v>
                </c:pt>
                <c:pt idx="3196">
                  <c:v>0.59226167824074072</c:v>
                </c:pt>
                <c:pt idx="3197">
                  <c:v>0.59226556712962963</c:v>
                </c:pt>
                <c:pt idx="3198">
                  <c:v>0.59226984953703699</c:v>
                </c:pt>
                <c:pt idx="3199">
                  <c:v>0.59227396990740744</c:v>
                </c:pt>
                <c:pt idx="3200">
                  <c:v>0.59227839120370374</c:v>
                </c:pt>
                <c:pt idx="3201">
                  <c:v>0.59228254629629629</c:v>
                </c:pt>
                <c:pt idx="3202">
                  <c:v>0.59228697916666662</c:v>
                </c:pt>
                <c:pt idx="3203">
                  <c:v>0.59229120370370369</c:v>
                </c:pt>
                <c:pt idx="3204">
                  <c:v>0.59229543981481481</c:v>
                </c:pt>
                <c:pt idx="3205">
                  <c:v>0.59229974537037033</c:v>
                </c:pt>
                <c:pt idx="3206">
                  <c:v>0.59230697916666664</c:v>
                </c:pt>
                <c:pt idx="3207">
                  <c:v>0.59231089120370373</c:v>
                </c:pt>
                <c:pt idx="3208">
                  <c:v>0.59231473379629629</c:v>
                </c:pt>
                <c:pt idx="3209">
                  <c:v>0.59231877314814818</c:v>
                </c:pt>
                <c:pt idx="3210">
                  <c:v>0.59232255787037036</c:v>
                </c:pt>
                <c:pt idx="3211">
                  <c:v>0.59232635416666668</c:v>
                </c:pt>
                <c:pt idx="3212">
                  <c:v>0.5923303703703704</c:v>
                </c:pt>
                <c:pt idx="3213">
                  <c:v>0.59233429398148152</c:v>
                </c:pt>
                <c:pt idx="3214">
                  <c:v>0.59233803240740734</c:v>
                </c:pt>
                <c:pt idx="3215">
                  <c:v>0.59234211805555559</c:v>
                </c:pt>
                <c:pt idx="3216">
                  <c:v>0.5923459143518518</c:v>
                </c:pt>
                <c:pt idx="3217">
                  <c:v>0.59234972222222215</c:v>
                </c:pt>
                <c:pt idx="3218">
                  <c:v>0.59235370370370377</c:v>
                </c:pt>
                <c:pt idx="3219">
                  <c:v>0.59235771990740738</c:v>
                </c:pt>
                <c:pt idx="3220">
                  <c:v>0.59236192129629628</c:v>
                </c:pt>
                <c:pt idx="3221">
                  <c:v>0.59236637731481478</c:v>
                </c:pt>
                <c:pt idx="3222">
                  <c:v>0.59237053240740745</c:v>
                </c:pt>
                <c:pt idx="3223">
                  <c:v>0.59237497685185192</c:v>
                </c:pt>
                <c:pt idx="3224">
                  <c:v>0.59237953703703705</c:v>
                </c:pt>
                <c:pt idx="3225">
                  <c:v>0.59238383101851855</c:v>
                </c:pt>
                <c:pt idx="3226">
                  <c:v>0.59238802083333331</c:v>
                </c:pt>
                <c:pt idx="3227">
                  <c:v>0.59239243055555557</c:v>
                </c:pt>
                <c:pt idx="3228">
                  <c:v>0.5923968634259259</c:v>
                </c:pt>
                <c:pt idx="3229">
                  <c:v>0.59240105324074077</c:v>
                </c:pt>
                <c:pt idx="3230">
                  <c:v>0.59240525462962956</c:v>
                </c:pt>
                <c:pt idx="3231">
                  <c:v>0.59240964120370376</c:v>
                </c:pt>
                <c:pt idx="3232">
                  <c:v>0.59241383101851852</c:v>
                </c:pt>
                <c:pt idx="3233">
                  <c:v>0.59241776620370368</c:v>
                </c:pt>
                <c:pt idx="3234">
                  <c:v>0.59242150462962961</c:v>
                </c:pt>
                <c:pt idx="3235">
                  <c:v>0.59242552083333333</c:v>
                </c:pt>
                <c:pt idx="3236">
                  <c:v>0.59242951388888887</c:v>
                </c:pt>
                <c:pt idx="3237">
                  <c:v>0.59243365740740739</c:v>
                </c:pt>
                <c:pt idx="3238">
                  <c:v>0.59243807870370369</c:v>
                </c:pt>
                <c:pt idx="3239">
                  <c:v>0.5924451273148148</c:v>
                </c:pt>
                <c:pt idx="3240">
                  <c:v>0.5924495486111111</c:v>
                </c:pt>
                <c:pt idx="3241">
                  <c:v>0.59245378472222221</c:v>
                </c:pt>
                <c:pt idx="3242">
                  <c:v>0.59245815972222216</c:v>
                </c:pt>
                <c:pt idx="3243">
                  <c:v>0.59246225694444443</c:v>
                </c:pt>
                <c:pt idx="3244">
                  <c:v>0.59246652777777775</c:v>
                </c:pt>
                <c:pt idx="3245">
                  <c:v>0.59247076388888886</c:v>
                </c:pt>
                <c:pt idx="3246">
                  <c:v>0.592474849537037</c:v>
                </c:pt>
                <c:pt idx="3247">
                  <c:v>0.59247877314814812</c:v>
                </c:pt>
                <c:pt idx="3248">
                  <c:v>0.59248273148148145</c:v>
                </c:pt>
                <c:pt idx="3249">
                  <c:v>0.59248652777777777</c:v>
                </c:pt>
                <c:pt idx="3250">
                  <c:v>0.59249049768518514</c:v>
                </c:pt>
                <c:pt idx="3251">
                  <c:v>0.59249489583333337</c:v>
                </c:pt>
                <c:pt idx="3252">
                  <c:v>0.59249903935185189</c:v>
                </c:pt>
                <c:pt idx="3253">
                  <c:v>0.59250315972222223</c:v>
                </c:pt>
                <c:pt idx="3254">
                  <c:v>0.59250762731481477</c:v>
                </c:pt>
                <c:pt idx="3255">
                  <c:v>0.59251171296296301</c:v>
                </c:pt>
                <c:pt idx="3256">
                  <c:v>0.59251596064814815</c:v>
                </c:pt>
                <c:pt idx="3257">
                  <c:v>0.5925202083333333</c:v>
                </c:pt>
                <c:pt idx="3258">
                  <c:v>0.59252442129629623</c:v>
                </c:pt>
                <c:pt idx="3259">
                  <c:v>0.59252868055555552</c:v>
                </c:pt>
                <c:pt idx="3260">
                  <c:v>0.59253306712962961</c:v>
                </c:pt>
                <c:pt idx="3261">
                  <c:v>0.59253684027777775</c:v>
                </c:pt>
                <c:pt idx="3262">
                  <c:v>0.59254062499999993</c:v>
                </c:pt>
                <c:pt idx="3263">
                  <c:v>0.59254461805555558</c:v>
                </c:pt>
                <c:pt idx="3264">
                  <c:v>0.59254839120370373</c:v>
                </c:pt>
                <c:pt idx="3265">
                  <c:v>0.59255216435185187</c:v>
                </c:pt>
                <c:pt idx="3266">
                  <c:v>0.59255611111111117</c:v>
                </c:pt>
                <c:pt idx="3267">
                  <c:v>0.59256001157407401</c:v>
                </c:pt>
                <c:pt idx="3268">
                  <c:v>0.59256376157407409</c:v>
                </c:pt>
                <c:pt idx="3269">
                  <c:v>0.59256774305555548</c:v>
                </c:pt>
                <c:pt idx="3270">
                  <c:v>0.59257155092592595</c:v>
                </c:pt>
                <c:pt idx="3271">
                  <c:v>0.59257540509259254</c:v>
                </c:pt>
                <c:pt idx="3272">
                  <c:v>0.5925828125</c:v>
                </c:pt>
                <c:pt idx="3273">
                  <c:v>0.59258758101851849</c:v>
                </c:pt>
                <c:pt idx="3274">
                  <c:v>0.59259185185185193</c:v>
                </c:pt>
                <c:pt idx="3275">
                  <c:v>0.59259615740740734</c:v>
                </c:pt>
                <c:pt idx="3276">
                  <c:v>0.59260069444444441</c:v>
                </c:pt>
                <c:pt idx="3277">
                  <c:v>0.59260493055555552</c:v>
                </c:pt>
                <c:pt idx="3278">
                  <c:v>0.59260946759259259</c:v>
                </c:pt>
                <c:pt idx="3279">
                  <c:v>0.5926135763888889</c:v>
                </c:pt>
                <c:pt idx="3280">
                  <c:v>0.59261805555555558</c:v>
                </c:pt>
                <c:pt idx="3281">
                  <c:v>0.59262234953703707</c:v>
                </c:pt>
                <c:pt idx="3282">
                  <c:v>0.59262660879629625</c:v>
                </c:pt>
                <c:pt idx="3283">
                  <c:v>0.59263075231481477</c:v>
                </c:pt>
                <c:pt idx="3284">
                  <c:v>0.59263534722222222</c:v>
                </c:pt>
                <c:pt idx="3285">
                  <c:v>0.59263939814814814</c:v>
                </c:pt>
                <c:pt idx="3286">
                  <c:v>0.59264315972222226</c:v>
                </c:pt>
                <c:pt idx="3287">
                  <c:v>0.59264718750000001</c:v>
                </c:pt>
                <c:pt idx="3288">
                  <c:v>0.59265103009259257</c:v>
                </c:pt>
                <c:pt idx="3289">
                  <c:v>0.59265487268518513</c:v>
                </c:pt>
                <c:pt idx="3290">
                  <c:v>0.59265932870370375</c:v>
                </c:pt>
                <c:pt idx="3291">
                  <c:v>0.5926638657407407</c:v>
                </c:pt>
                <c:pt idx="3292">
                  <c:v>0.59266831018518518</c:v>
                </c:pt>
                <c:pt idx="3293">
                  <c:v>0.59267288194444445</c:v>
                </c:pt>
                <c:pt idx="3294">
                  <c:v>0.59267706018518518</c:v>
                </c:pt>
                <c:pt idx="3295">
                  <c:v>0.59268129629629629</c:v>
                </c:pt>
                <c:pt idx="3296">
                  <c:v>0.59268564814814817</c:v>
                </c:pt>
                <c:pt idx="3297">
                  <c:v>0.59268980324074072</c:v>
                </c:pt>
                <c:pt idx="3298">
                  <c:v>0.5926940277777778</c:v>
                </c:pt>
                <c:pt idx="3299">
                  <c:v>0.59269832175925929</c:v>
                </c:pt>
                <c:pt idx="3300">
                  <c:v>0.59270214120370368</c:v>
                </c:pt>
                <c:pt idx="3301">
                  <c:v>0.5927059375</c:v>
                </c:pt>
                <c:pt idx="3302">
                  <c:v>0.59270996527777775</c:v>
                </c:pt>
                <c:pt idx="3303">
                  <c:v>0.59271375000000004</c:v>
                </c:pt>
                <c:pt idx="3304">
                  <c:v>0.59271756944444443</c:v>
                </c:pt>
                <c:pt idx="3305">
                  <c:v>0.59272194444444448</c:v>
                </c:pt>
                <c:pt idx="3306">
                  <c:v>0.59272908564814808</c:v>
                </c:pt>
                <c:pt idx="3307">
                  <c:v>0.59273320601851853</c:v>
                </c:pt>
                <c:pt idx="3308">
                  <c:v>0.59273728009259263</c:v>
                </c:pt>
                <c:pt idx="3309">
                  <c:v>0.59274143518518518</c:v>
                </c:pt>
                <c:pt idx="3310">
                  <c:v>0.59274574074074071</c:v>
                </c:pt>
                <c:pt idx="3311">
                  <c:v>0.59274998842592586</c:v>
                </c:pt>
                <c:pt idx="3312">
                  <c:v>0.59275434027777785</c:v>
                </c:pt>
                <c:pt idx="3313">
                  <c:v>0.59275859953703702</c:v>
                </c:pt>
                <c:pt idx="3314">
                  <c:v>0.59276245370370373</c:v>
                </c:pt>
                <c:pt idx="3315">
                  <c:v>0.59276635416666668</c:v>
                </c:pt>
                <c:pt idx="3316">
                  <c:v>0.59277011574074068</c:v>
                </c:pt>
                <c:pt idx="3317">
                  <c:v>0.59277383101851855</c:v>
                </c:pt>
                <c:pt idx="3318">
                  <c:v>0.5927777314814815</c:v>
                </c:pt>
                <c:pt idx="3319">
                  <c:v>0.59278148148148146</c:v>
                </c:pt>
                <c:pt idx="3320">
                  <c:v>0.5927853472222222</c:v>
                </c:pt>
                <c:pt idx="3321">
                  <c:v>0.59278913194444438</c:v>
                </c:pt>
                <c:pt idx="3322">
                  <c:v>0.59279297453703705</c:v>
                </c:pt>
                <c:pt idx="3323">
                  <c:v>0.59279679398148144</c:v>
                </c:pt>
                <c:pt idx="3324">
                  <c:v>0.59280057870370373</c:v>
                </c:pt>
                <c:pt idx="3325">
                  <c:v>0.59280443287037043</c:v>
                </c:pt>
                <c:pt idx="3326">
                  <c:v>0.59280846064814818</c:v>
                </c:pt>
                <c:pt idx="3327">
                  <c:v>0.59281288194444448</c:v>
                </c:pt>
                <c:pt idx="3328">
                  <c:v>0.59281704861111117</c:v>
                </c:pt>
                <c:pt idx="3329">
                  <c:v>0.59282137731481488</c:v>
                </c:pt>
                <c:pt idx="3330">
                  <c:v>0.59282559027777781</c:v>
                </c:pt>
                <c:pt idx="3331">
                  <c:v>0.59282981481481478</c:v>
                </c:pt>
                <c:pt idx="3332">
                  <c:v>0.5928343981481482</c:v>
                </c:pt>
                <c:pt idx="3333">
                  <c:v>0.59283870370370373</c:v>
                </c:pt>
                <c:pt idx="3334">
                  <c:v>0.59284310185185185</c:v>
                </c:pt>
                <c:pt idx="3335">
                  <c:v>0.5928473495370371</c:v>
                </c:pt>
                <c:pt idx="3336">
                  <c:v>0.59285166666666667</c:v>
                </c:pt>
                <c:pt idx="3337">
                  <c:v>0.59285606481481479</c:v>
                </c:pt>
                <c:pt idx="3338">
                  <c:v>0.59286039351851849</c:v>
                </c:pt>
                <c:pt idx="3339">
                  <c:v>0.59286469907407413</c:v>
                </c:pt>
                <c:pt idx="3340">
                  <c:v>0.59286854166666669</c:v>
                </c:pt>
                <c:pt idx="3341">
                  <c:v>0.59287237268518522</c:v>
                </c:pt>
                <c:pt idx="3342">
                  <c:v>0.59287876157407404</c:v>
                </c:pt>
                <c:pt idx="3343">
                  <c:v>0.59288277777777776</c:v>
                </c:pt>
                <c:pt idx="3344">
                  <c:v>0.59288710648148146</c:v>
                </c:pt>
                <c:pt idx="3345">
                  <c:v>0.59289179398148151</c:v>
                </c:pt>
                <c:pt idx="3346">
                  <c:v>0.59289600694444444</c:v>
                </c:pt>
                <c:pt idx="3347">
                  <c:v>0.59290031249999997</c:v>
                </c:pt>
                <c:pt idx="3348">
                  <c:v>0.59290464120370368</c:v>
                </c:pt>
                <c:pt idx="3349">
                  <c:v>0.5929090393518518</c:v>
                </c:pt>
                <c:pt idx="3350">
                  <c:v>0.59291318287037031</c:v>
                </c:pt>
                <c:pt idx="3351">
                  <c:v>0.59291741898148154</c:v>
                </c:pt>
                <c:pt idx="3352">
                  <c:v>0.59292141203703708</c:v>
                </c:pt>
                <c:pt idx="3353">
                  <c:v>0.59292564814814808</c:v>
                </c:pt>
                <c:pt idx="3354">
                  <c:v>0.59292949074074075</c:v>
                </c:pt>
                <c:pt idx="3355">
                  <c:v>0.59293318287037033</c:v>
                </c:pt>
                <c:pt idx="3356">
                  <c:v>0.59293703703703704</c:v>
                </c:pt>
                <c:pt idx="3357">
                  <c:v>0.59294085648148143</c:v>
                </c:pt>
                <c:pt idx="3358">
                  <c:v>0.59294494212962967</c:v>
                </c:pt>
                <c:pt idx="3359">
                  <c:v>0.59294917824074067</c:v>
                </c:pt>
                <c:pt idx="3360">
                  <c:v>0.59295336805555554</c:v>
                </c:pt>
                <c:pt idx="3361">
                  <c:v>0.59295771990740742</c:v>
                </c:pt>
                <c:pt idx="3362">
                  <c:v>0.59296177083333335</c:v>
                </c:pt>
                <c:pt idx="3363">
                  <c:v>0.59296604166666667</c:v>
                </c:pt>
                <c:pt idx="3364">
                  <c:v>0.5929702546296296</c:v>
                </c:pt>
                <c:pt idx="3365">
                  <c:v>0.59297438657407409</c:v>
                </c:pt>
                <c:pt idx="3366">
                  <c:v>0.59297868055555558</c:v>
                </c:pt>
                <c:pt idx="3367">
                  <c:v>0.59298276620370372</c:v>
                </c:pt>
                <c:pt idx="3368">
                  <c:v>0.59298682870370367</c:v>
                </c:pt>
                <c:pt idx="3369">
                  <c:v>0.59299062499999999</c:v>
                </c:pt>
                <c:pt idx="3370">
                  <c:v>0.59299436342592593</c:v>
                </c:pt>
                <c:pt idx="3371">
                  <c:v>0.59299815972222225</c:v>
                </c:pt>
                <c:pt idx="3372">
                  <c:v>0.59300194444444443</c:v>
                </c:pt>
                <c:pt idx="3373">
                  <c:v>0.59300568287037037</c:v>
                </c:pt>
                <c:pt idx="3374">
                  <c:v>0.59300939814814813</c:v>
                </c:pt>
                <c:pt idx="3375">
                  <c:v>0.59301578703703706</c:v>
                </c:pt>
                <c:pt idx="3376">
                  <c:v>0.59301947916666664</c:v>
                </c:pt>
                <c:pt idx="3377">
                  <c:v>0.59302315972222219</c:v>
                </c:pt>
                <c:pt idx="3378">
                  <c:v>0.59302707175925928</c:v>
                </c:pt>
                <c:pt idx="3379">
                  <c:v>0.59303076388888887</c:v>
                </c:pt>
                <c:pt idx="3380">
                  <c:v>0.59303475694444441</c:v>
                </c:pt>
                <c:pt idx="3381">
                  <c:v>0.59303900462962966</c:v>
                </c:pt>
                <c:pt idx="3382">
                  <c:v>0.59304311342592586</c:v>
                </c:pt>
                <c:pt idx="3383">
                  <c:v>0.5930474189814815</c:v>
                </c:pt>
                <c:pt idx="3384">
                  <c:v>0.59305158564814808</c:v>
                </c:pt>
                <c:pt idx="3385">
                  <c:v>0.59305561342592594</c:v>
                </c:pt>
                <c:pt idx="3386">
                  <c:v>0.59306020833333328</c:v>
                </c:pt>
                <c:pt idx="3387">
                  <c:v>0.59306458333333334</c:v>
                </c:pt>
                <c:pt idx="3388">
                  <c:v>0.59306876157407407</c:v>
                </c:pt>
                <c:pt idx="3389">
                  <c:v>0.59307288194444441</c:v>
                </c:pt>
                <c:pt idx="3390">
                  <c:v>0.59307715277777773</c:v>
                </c:pt>
                <c:pt idx="3391">
                  <c:v>0.59308156249999999</c:v>
                </c:pt>
                <c:pt idx="3392">
                  <c:v>0.5930856712962963</c:v>
                </c:pt>
                <c:pt idx="3393">
                  <c:v>0.59308976851851847</c:v>
                </c:pt>
                <c:pt idx="3394">
                  <c:v>0.59309365740740738</c:v>
                </c:pt>
                <c:pt idx="3395">
                  <c:v>0.59309749999999994</c:v>
                </c:pt>
                <c:pt idx="3396">
                  <c:v>0.59310134259259262</c:v>
                </c:pt>
                <c:pt idx="3397">
                  <c:v>0.59310523148148142</c:v>
                </c:pt>
                <c:pt idx="3398">
                  <c:v>0.5931094560185185</c:v>
                </c:pt>
                <c:pt idx="3399">
                  <c:v>0.5931136574074074</c:v>
                </c:pt>
                <c:pt idx="3400">
                  <c:v>0.59311793981481487</c:v>
                </c:pt>
                <c:pt idx="3401">
                  <c:v>0.59312217592592587</c:v>
                </c:pt>
                <c:pt idx="3402">
                  <c:v>0.59312643518518515</c:v>
                </c:pt>
                <c:pt idx="3403">
                  <c:v>0.59313057870370367</c:v>
                </c:pt>
                <c:pt idx="3404">
                  <c:v>0.59313488425925931</c:v>
                </c:pt>
                <c:pt idx="3405">
                  <c:v>0.59313905092592589</c:v>
                </c:pt>
                <c:pt idx="3406">
                  <c:v>0.59314320601851855</c:v>
                </c:pt>
                <c:pt idx="3407">
                  <c:v>0.5931473611111111</c:v>
                </c:pt>
                <c:pt idx="3408">
                  <c:v>0.59315412037037041</c:v>
                </c:pt>
                <c:pt idx="3409">
                  <c:v>0.59315800925925932</c:v>
                </c:pt>
                <c:pt idx="3410">
                  <c:v>0.59316181712962968</c:v>
                </c:pt>
                <c:pt idx="3411">
                  <c:v>0.59316570601851859</c:v>
                </c:pt>
                <c:pt idx="3412">
                  <c:v>0.59316987268518517</c:v>
                </c:pt>
                <c:pt idx="3413">
                  <c:v>0.59317418981481485</c:v>
                </c:pt>
                <c:pt idx="3414">
                  <c:v>0.59317856481481479</c:v>
                </c:pt>
                <c:pt idx="3415">
                  <c:v>0.59318274305555552</c:v>
                </c:pt>
                <c:pt idx="3416">
                  <c:v>0.59318699074074077</c:v>
                </c:pt>
                <c:pt idx="3417">
                  <c:v>0.59319123842592592</c:v>
                </c:pt>
                <c:pt idx="3418">
                  <c:v>0.59319550925925923</c:v>
                </c:pt>
                <c:pt idx="3419">
                  <c:v>0.59319961805555554</c:v>
                </c:pt>
                <c:pt idx="3420">
                  <c:v>0.59320406250000002</c:v>
                </c:pt>
                <c:pt idx="3421">
                  <c:v>0.5932082870370371</c:v>
                </c:pt>
                <c:pt idx="3422">
                  <c:v>0.59321237268518512</c:v>
                </c:pt>
                <c:pt idx="3423">
                  <c:v>0.59321621527777779</c:v>
                </c:pt>
                <c:pt idx="3424">
                  <c:v>0.5932199768518519</c:v>
                </c:pt>
                <c:pt idx="3425">
                  <c:v>0.59322390046296303</c:v>
                </c:pt>
                <c:pt idx="3426">
                  <c:v>0.5932277777777778</c:v>
                </c:pt>
                <c:pt idx="3427">
                  <c:v>0.5932315972222223</c:v>
                </c:pt>
                <c:pt idx="3428">
                  <c:v>0.59323549768518513</c:v>
                </c:pt>
                <c:pt idx="3429">
                  <c:v>0.59323942129629625</c:v>
                </c:pt>
                <c:pt idx="3430">
                  <c:v>0.59324320601851854</c:v>
                </c:pt>
                <c:pt idx="3431">
                  <c:v>0.59324711805555552</c:v>
                </c:pt>
                <c:pt idx="3432">
                  <c:v>0.59325100694444444</c:v>
                </c:pt>
                <c:pt idx="3433">
                  <c:v>0.59325479166666673</c:v>
                </c:pt>
                <c:pt idx="3434">
                  <c:v>0.5932587962962963</c:v>
                </c:pt>
                <c:pt idx="3435">
                  <c:v>0.59326297453703702</c:v>
                </c:pt>
                <c:pt idx="3436">
                  <c:v>0.59326739583333332</c:v>
                </c:pt>
                <c:pt idx="3437">
                  <c:v>0.59327151620370377</c:v>
                </c:pt>
                <c:pt idx="3438">
                  <c:v>0.59327575231481477</c:v>
                </c:pt>
                <c:pt idx="3439">
                  <c:v>0.59328023148148146</c:v>
                </c:pt>
                <c:pt idx="3440">
                  <c:v>0.59328519675925928</c:v>
                </c:pt>
                <c:pt idx="3441">
                  <c:v>0.59328960648148155</c:v>
                </c:pt>
                <c:pt idx="3442">
                  <c:v>0.59329693287037044</c:v>
                </c:pt>
                <c:pt idx="3443">
                  <c:v>0.59330100694444443</c:v>
                </c:pt>
                <c:pt idx="3444">
                  <c:v>0.59330515046296295</c:v>
                </c:pt>
                <c:pt idx="3445">
                  <c:v>0.59330921296296302</c:v>
                </c:pt>
                <c:pt idx="3446">
                  <c:v>0.593313599537037</c:v>
                </c:pt>
                <c:pt idx="3447">
                  <c:v>0.59331766203703706</c:v>
                </c:pt>
                <c:pt idx="3448">
                  <c:v>0.59332138888888886</c:v>
                </c:pt>
                <c:pt idx="3449">
                  <c:v>0.59332538194444451</c:v>
                </c:pt>
                <c:pt idx="3450">
                  <c:v>0.59332931712962966</c:v>
                </c:pt>
                <c:pt idx="3451">
                  <c:v>0.5933331828703704</c:v>
                </c:pt>
                <c:pt idx="3452">
                  <c:v>0.59333751157407411</c:v>
                </c:pt>
                <c:pt idx="3453">
                  <c:v>0.59334172453703704</c:v>
                </c:pt>
                <c:pt idx="3454">
                  <c:v>0.59334597222222218</c:v>
                </c:pt>
                <c:pt idx="3455">
                  <c:v>0.59335015046296291</c:v>
                </c:pt>
                <c:pt idx="3456">
                  <c:v>0.59335473379629633</c:v>
                </c:pt>
                <c:pt idx="3457">
                  <c:v>0.59335894675925926</c:v>
                </c:pt>
                <c:pt idx="3458">
                  <c:v>0.59336311342592596</c:v>
                </c:pt>
                <c:pt idx="3459">
                  <c:v>0.59336747685185187</c:v>
                </c:pt>
                <c:pt idx="3460">
                  <c:v>0.59337166666666663</c:v>
                </c:pt>
                <c:pt idx="3461">
                  <c:v>0.59337575231481476</c:v>
                </c:pt>
                <c:pt idx="3462">
                  <c:v>0.5933795833333334</c:v>
                </c:pt>
                <c:pt idx="3463">
                  <c:v>0.5933834375</c:v>
                </c:pt>
                <c:pt idx="3464">
                  <c:v>0.5933871643518519</c:v>
                </c:pt>
                <c:pt idx="3465">
                  <c:v>0.59339099537037032</c:v>
                </c:pt>
                <c:pt idx="3466">
                  <c:v>0.5933948726851852</c:v>
                </c:pt>
                <c:pt idx="3467">
                  <c:v>0.59339913194444438</c:v>
                </c:pt>
                <c:pt idx="3468">
                  <c:v>0.5934034953703704</c:v>
                </c:pt>
                <c:pt idx="3469">
                  <c:v>0.5934076041666666</c:v>
                </c:pt>
                <c:pt idx="3470">
                  <c:v>0.59341190972222224</c:v>
                </c:pt>
                <c:pt idx="3471">
                  <c:v>0.59341621527777777</c:v>
                </c:pt>
                <c:pt idx="3472">
                  <c:v>0.59342028935185187</c:v>
                </c:pt>
                <c:pt idx="3473">
                  <c:v>0.5934245949074074</c:v>
                </c:pt>
                <c:pt idx="3474">
                  <c:v>0.59342902777777773</c:v>
                </c:pt>
                <c:pt idx="3475">
                  <c:v>0.59343604166666664</c:v>
                </c:pt>
                <c:pt idx="3476">
                  <c:v>0.59343976851851854</c:v>
                </c:pt>
                <c:pt idx="3477">
                  <c:v>0.59344358796296293</c:v>
                </c:pt>
                <c:pt idx="3478">
                  <c:v>0.59344741898148146</c:v>
                </c:pt>
                <c:pt idx="3479">
                  <c:v>0.59345115740740739</c:v>
                </c:pt>
                <c:pt idx="3480">
                  <c:v>0.59345496527777775</c:v>
                </c:pt>
                <c:pt idx="3481">
                  <c:v>0.59345883101851848</c:v>
                </c:pt>
                <c:pt idx="3482">
                  <c:v>0.59346270833333337</c:v>
                </c:pt>
                <c:pt idx="3483">
                  <c:v>0.59346653935185179</c:v>
                </c:pt>
                <c:pt idx="3484">
                  <c:v>0.59347037037037043</c:v>
                </c:pt>
                <c:pt idx="3485">
                  <c:v>0.5934741550925926</c:v>
                </c:pt>
                <c:pt idx="3486">
                  <c:v>0.59347797453703699</c:v>
                </c:pt>
                <c:pt idx="3487">
                  <c:v>0.59348180555555552</c:v>
                </c:pt>
                <c:pt idx="3488">
                  <c:v>0.59348570601851847</c:v>
                </c:pt>
                <c:pt idx="3489">
                  <c:v>0.59349016203703708</c:v>
                </c:pt>
                <c:pt idx="3490">
                  <c:v>0.59349431712962963</c:v>
                </c:pt>
                <c:pt idx="3491">
                  <c:v>0.59349863425925931</c:v>
                </c:pt>
                <c:pt idx="3492">
                  <c:v>0.59350291666666666</c:v>
                </c:pt>
                <c:pt idx="3493">
                  <c:v>0.59350699074074076</c:v>
                </c:pt>
                <c:pt idx="3494">
                  <c:v>0.5935114583333333</c:v>
                </c:pt>
                <c:pt idx="3495">
                  <c:v>0.59351575231481479</c:v>
                </c:pt>
                <c:pt idx="3496">
                  <c:v>0.59351989583333331</c:v>
                </c:pt>
                <c:pt idx="3497">
                  <c:v>0.59352390046296299</c:v>
                </c:pt>
                <c:pt idx="3498">
                  <c:v>0.5935283564814815</c:v>
                </c:pt>
                <c:pt idx="3499">
                  <c:v>0.59353247685185184</c:v>
                </c:pt>
                <c:pt idx="3500">
                  <c:v>0.59353651620370373</c:v>
                </c:pt>
                <c:pt idx="3501">
                  <c:v>0.59354101851851848</c:v>
                </c:pt>
                <c:pt idx="3502">
                  <c:v>0.59354473379629635</c:v>
                </c:pt>
                <c:pt idx="3503">
                  <c:v>0.59354858796296295</c:v>
                </c:pt>
                <c:pt idx="3504">
                  <c:v>0.59355241898148148</c:v>
                </c:pt>
                <c:pt idx="3505">
                  <c:v>0.59355618055555559</c:v>
                </c:pt>
                <c:pt idx="3506">
                  <c:v>0.59356020833333334</c:v>
                </c:pt>
                <c:pt idx="3507">
                  <c:v>0.59356436342592589</c:v>
                </c:pt>
                <c:pt idx="3508">
                  <c:v>0.59357146990740739</c:v>
                </c:pt>
                <c:pt idx="3509">
                  <c:v>0.59357567129629629</c:v>
                </c:pt>
                <c:pt idx="3510">
                  <c:v>0.59358004629629624</c:v>
                </c:pt>
                <c:pt idx="3511">
                  <c:v>0.59358428240740746</c:v>
                </c:pt>
                <c:pt idx="3512">
                  <c:v>0.59358832175925924</c:v>
                </c:pt>
                <c:pt idx="3513">
                  <c:v>0.59359269675925919</c:v>
                </c:pt>
                <c:pt idx="3514">
                  <c:v>0.59359677083333329</c:v>
                </c:pt>
                <c:pt idx="3515">
                  <c:v>0.59360103009259257</c:v>
                </c:pt>
                <c:pt idx="3516">
                  <c:v>0.59360490740740735</c:v>
                </c:pt>
                <c:pt idx="3517">
                  <c:v>0.59360879629629626</c:v>
                </c:pt>
                <c:pt idx="3518">
                  <c:v>0.59361261574074076</c:v>
                </c:pt>
                <c:pt idx="3519">
                  <c:v>0.59361644675925929</c:v>
                </c:pt>
                <c:pt idx="3520">
                  <c:v>0.59362021990740743</c:v>
                </c:pt>
                <c:pt idx="3521">
                  <c:v>0.59362443287037037</c:v>
                </c:pt>
                <c:pt idx="3522">
                  <c:v>0.5936286458333333</c:v>
                </c:pt>
                <c:pt idx="3523">
                  <c:v>0.59363300925925933</c:v>
                </c:pt>
                <c:pt idx="3524">
                  <c:v>0.59363709490740735</c:v>
                </c:pt>
                <c:pt idx="3525">
                  <c:v>0.59364138888888884</c:v>
                </c:pt>
                <c:pt idx="3526">
                  <c:v>0.59364560185185178</c:v>
                </c:pt>
                <c:pt idx="3527">
                  <c:v>0.59364982638888886</c:v>
                </c:pt>
                <c:pt idx="3528">
                  <c:v>0.59365412037037035</c:v>
                </c:pt>
                <c:pt idx="3529">
                  <c:v>0.59365844907407406</c:v>
                </c:pt>
                <c:pt idx="3530">
                  <c:v>0.59366260416666672</c:v>
                </c:pt>
                <c:pt idx="3531">
                  <c:v>0.59366646990740735</c:v>
                </c:pt>
                <c:pt idx="3532">
                  <c:v>0.59367027777777781</c:v>
                </c:pt>
                <c:pt idx="3533">
                  <c:v>0.59367401620370364</c:v>
                </c:pt>
                <c:pt idx="3534">
                  <c:v>0.59367788194444449</c:v>
                </c:pt>
                <c:pt idx="3535">
                  <c:v>0.59368158564814821</c:v>
                </c:pt>
                <c:pt idx="3536">
                  <c:v>0.59368541666666663</c:v>
                </c:pt>
                <c:pt idx="3537">
                  <c:v>0.59368928240740748</c:v>
                </c:pt>
                <c:pt idx="3538">
                  <c:v>0.59369300925925927</c:v>
                </c:pt>
                <c:pt idx="3539">
                  <c:v>0.59369686342592598</c:v>
                </c:pt>
                <c:pt idx="3540">
                  <c:v>0.59370074074074075</c:v>
                </c:pt>
                <c:pt idx="3541">
                  <c:v>0.59370702546296295</c:v>
                </c:pt>
                <c:pt idx="3542">
                  <c:v>0.59371103009259263</c:v>
                </c:pt>
                <c:pt idx="3543">
                  <c:v>0.59371526620370374</c:v>
                </c:pt>
                <c:pt idx="3544">
                  <c:v>0.59371965277777783</c:v>
                </c:pt>
                <c:pt idx="3545">
                  <c:v>0.593723912037037</c:v>
                </c:pt>
                <c:pt idx="3546">
                  <c:v>0.59372821759259253</c:v>
                </c:pt>
                <c:pt idx="3547">
                  <c:v>0.59373224537037039</c:v>
                </c:pt>
                <c:pt idx="3548">
                  <c:v>0.59373674768518525</c:v>
                </c:pt>
                <c:pt idx="3549">
                  <c:v>0.59374098379629625</c:v>
                </c:pt>
                <c:pt idx="3550">
                  <c:v>0.59374505787037035</c:v>
                </c:pt>
                <c:pt idx="3551">
                  <c:v>0.59374936342592599</c:v>
                </c:pt>
                <c:pt idx="3552">
                  <c:v>0.59375368055555555</c:v>
                </c:pt>
                <c:pt idx="3553">
                  <c:v>0.59375804398148146</c:v>
                </c:pt>
                <c:pt idx="3554">
                  <c:v>0.59376219907407413</c:v>
                </c:pt>
                <c:pt idx="3555">
                  <c:v>0.59376651620370369</c:v>
                </c:pt>
                <c:pt idx="3556">
                  <c:v>0.59377034722222222</c:v>
                </c:pt>
                <c:pt idx="3557">
                  <c:v>0.59377437499999997</c:v>
                </c:pt>
                <c:pt idx="3558">
                  <c:v>0.59377815972222225</c:v>
                </c:pt>
                <c:pt idx="3559">
                  <c:v>0.59378194444444443</c:v>
                </c:pt>
                <c:pt idx="3560">
                  <c:v>0.59378616898148151</c:v>
                </c:pt>
                <c:pt idx="3561">
                  <c:v>0.5937903703703703</c:v>
                </c:pt>
                <c:pt idx="3562">
                  <c:v>0.59379476851851853</c:v>
                </c:pt>
                <c:pt idx="3563">
                  <c:v>0.59379907407407406</c:v>
                </c:pt>
                <c:pt idx="3564">
                  <c:v>0.59380343749999998</c:v>
                </c:pt>
                <c:pt idx="3565">
                  <c:v>0.59380777777777782</c:v>
                </c:pt>
                <c:pt idx="3566">
                  <c:v>0.59381244212962969</c:v>
                </c:pt>
                <c:pt idx="3567">
                  <c:v>0.59381712962962963</c:v>
                </c:pt>
                <c:pt idx="3568">
                  <c:v>0.59382168981481487</c:v>
                </c:pt>
                <c:pt idx="3569">
                  <c:v>0.59382862268518521</c:v>
                </c:pt>
                <c:pt idx="3570">
                  <c:v>0.59383247685185181</c:v>
                </c:pt>
                <c:pt idx="3571">
                  <c:v>0.59383628472222216</c:v>
                </c:pt>
                <c:pt idx="3572">
                  <c:v>0.59384017361111108</c:v>
                </c:pt>
                <c:pt idx="3573">
                  <c:v>0.59384405092592596</c:v>
                </c:pt>
                <c:pt idx="3574">
                  <c:v>0.59384848379629629</c:v>
                </c:pt>
                <c:pt idx="3575">
                  <c:v>0.59385299768518518</c:v>
                </c:pt>
                <c:pt idx="3576">
                  <c:v>0.59385716435185187</c:v>
                </c:pt>
                <c:pt idx="3577">
                  <c:v>0.59386137731481481</c:v>
                </c:pt>
                <c:pt idx="3578">
                  <c:v>0.59386559027777774</c:v>
                </c:pt>
                <c:pt idx="3579">
                  <c:v>0.59386998842592587</c:v>
                </c:pt>
                <c:pt idx="3580">
                  <c:v>0.59387418981481488</c:v>
                </c:pt>
                <c:pt idx="3581">
                  <c:v>0.59387864583333327</c:v>
                </c:pt>
                <c:pt idx="3582">
                  <c:v>0.59388295138888891</c:v>
                </c:pt>
                <c:pt idx="3583">
                  <c:v>0.59388719907407406</c:v>
                </c:pt>
                <c:pt idx="3584">
                  <c:v>0.59389120370370374</c:v>
                </c:pt>
                <c:pt idx="3585">
                  <c:v>0.59389494212962968</c:v>
                </c:pt>
                <c:pt idx="3586">
                  <c:v>0.59389898148148146</c:v>
                </c:pt>
                <c:pt idx="3587">
                  <c:v>0.59390271990740739</c:v>
                </c:pt>
                <c:pt idx="3588">
                  <c:v>0.59390646990740736</c:v>
                </c:pt>
                <c:pt idx="3589">
                  <c:v>0.59391041666666666</c:v>
                </c:pt>
                <c:pt idx="3590">
                  <c:v>0.59391425925925923</c:v>
                </c:pt>
                <c:pt idx="3591">
                  <c:v>0.59391809027777775</c:v>
                </c:pt>
                <c:pt idx="3592">
                  <c:v>0.59392201388888888</c:v>
                </c:pt>
                <c:pt idx="3593">
                  <c:v>0.5939259375</c:v>
                </c:pt>
                <c:pt idx="3594">
                  <c:v>0.59392967592592594</c:v>
                </c:pt>
                <c:pt idx="3595">
                  <c:v>0.59393359953703706</c:v>
                </c:pt>
                <c:pt idx="3596">
                  <c:v>0.59394061342592586</c:v>
                </c:pt>
                <c:pt idx="3597">
                  <c:v>0.5939448263888889</c:v>
                </c:pt>
                <c:pt idx="3598">
                  <c:v>0.59394909722222222</c:v>
                </c:pt>
                <c:pt idx="3599">
                  <c:v>0.59395319444444439</c:v>
                </c:pt>
                <c:pt idx="3600">
                  <c:v>0.59395766203703704</c:v>
                </c:pt>
                <c:pt idx="3601">
                  <c:v>0.59396204861111113</c:v>
                </c:pt>
                <c:pt idx="3602">
                  <c:v>0.59396641203703704</c:v>
                </c:pt>
                <c:pt idx="3603">
                  <c:v>0.59397065972222218</c:v>
                </c:pt>
                <c:pt idx="3604">
                  <c:v>0.59397512731481483</c:v>
                </c:pt>
                <c:pt idx="3605">
                  <c:v>0.59397927083333335</c:v>
                </c:pt>
                <c:pt idx="3606">
                  <c:v>0.59398363425925926</c:v>
                </c:pt>
                <c:pt idx="3607">
                  <c:v>0.59398785879629623</c:v>
                </c:pt>
                <c:pt idx="3608">
                  <c:v>0.59399250000000003</c:v>
                </c:pt>
                <c:pt idx="3609">
                  <c:v>0.59399627314814818</c:v>
                </c:pt>
                <c:pt idx="3610">
                  <c:v>0.59400018518518516</c:v>
                </c:pt>
                <c:pt idx="3611">
                  <c:v>0.5940040509259259</c:v>
                </c:pt>
                <c:pt idx="3612">
                  <c:v>0.59400778935185183</c:v>
                </c:pt>
                <c:pt idx="3613">
                  <c:v>0.59401177083333334</c:v>
                </c:pt>
                <c:pt idx="3614">
                  <c:v>0.59401612268518511</c:v>
                </c:pt>
                <c:pt idx="3615">
                  <c:v>0.59402050925925931</c:v>
                </c:pt>
                <c:pt idx="3616">
                  <c:v>0.59402474537037031</c:v>
                </c:pt>
                <c:pt idx="3617">
                  <c:v>0.59402880787037038</c:v>
                </c:pt>
                <c:pt idx="3618">
                  <c:v>0.59403319444444447</c:v>
                </c:pt>
                <c:pt idx="3619">
                  <c:v>0.59403743055555558</c:v>
                </c:pt>
                <c:pt idx="3620">
                  <c:v>0.59404179398148149</c:v>
                </c:pt>
                <c:pt idx="3621">
                  <c:v>0.5940459027777778</c:v>
                </c:pt>
                <c:pt idx="3622">
                  <c:v>0.59405047453703708</c:v>
                </c:pt>
                <c:pt idx="3623">
                  <c:v>0.59405696759259252</c:v>
                </c:pt>
                <c:pt idx="3624">
                  <c:v>0.5940608449074074</c:v>
                </c:pt>
                <c:pt idx="3625">
                  <c:v>0.59406483796296294</c:v>
                </c:pt>
                <c:pt idx="3626">
                  <c:v>0.59406857638888888</c:v>
                </c:pt>
                <c:pt idx="3627">
                  <c:v>0.59407291666666662</c:v>
                </c:pt>
                <c:pt idx="3628">
                  <c:v>0.59407703703703707</c:v>
                </c:pt>
                <c:pt idx="3629">
                  <c:v>0.59408108796296299</c:v>
                </c:pt>
                <c:pt idx="3630">
                  <c:v>0.59408559027777774</c:v>
                </c:pt>
                <c:pt idx="3631">
                  <c:v>0.59408971064814808</c:v>
                </c:pt>
                <c:pt idx="3632">
                  <c:v>0.59409396990740737</c:v>
                </c:pt>
                <c:pt idx="3633">
                  <c:v>0.59409815972222224</c:v>
                </c:pt>
                <c:pt idx="3634">
                  <c:v>0.59410246527777777</c:v>
                </c:pt>
                <c:pt idx="3635">
                  <c:v>0.5941066435185185</c:v>
                </c:pt>
                <c:pt idx="3636">
                  <c:v>0.59411094907407402</c:v>
                </c:pt>
                <c:pt idx="3637">
                  <c:v>0.59411512731481475</c:v>
                </c:pt>
                <c:pt idx="3638">
                  <c:v>0.59411895833333339</c:v>
                </c:pt>
                <c:pt idx="3639">
                  <c:v>0.59412287037037037</c:v>
                </c:pt>
                <c:pt idx="3640">
                  <c:v>0.59412662037037034</c:v>
                </c:pt>
                <c:pt idx="3641">
                  <c:v>0.59413048611111108</c:v>
                </c:pt>
                <c:pt idx="3642">
                  <c:v>0.59413430555555558</c:v>
                </c:pt>
                <c:pt idx="3643">
                  <c:v>0.59413802083333334</c:v>
                </c:pt>
                <c:pt idx="3644">
                  <c:v>0.59414197916666667</c:v>
                </c:pt>
                <c:pt idx="3645">
                  <c:v>0.59414577546296299</c:v>
                </c:pt>
                <c:pt idx="3646">
                  <c:v>0.59414947916666672</c:v>
                </c:pt>
                <c:pt idx="3647">
                  <c:v>0.59415349537037032</c:v>
                </c:pt>
                <c:pt idx="3648">
                  <c:v>0.59415731481481482</c:v>
                </c:pt>
                <c:pt idx="3649">
                  <c:v>0.59416423611111113</c:v>
                </c:pt>
                <c:pt idx="3650">
                  <c:v>0.59416836805555551</c:v>
                </c:pt>
                <c:pt idx="3651">
                  <c:v>0.59417254629629623</c:v>
                </c:pt>
                <c:pt idx="3652">
                  <c:v>0.59417706018518512</c:v>
                </c:pt>
                <c:pt idx="3653">
                  <c:v>0.59418122685185182</c:v>
                </c:pt>
                <c:pt idx="3654">
                  <c:v>0.59418541666666669</c:v>
                </c:pt>
                <c:pt idx="3655">
                  <c:v>0.59418973379629636</c:v>
                </c:pt>
                <c:pt idx="3656">
                  <c:v>0.59419400462962957</c:v>
                </c:pt>
                <c:pt idx="3657">
                  <c:v>0.59419825231481482</c:v>
                </c:pt>
                <c:pt idx="3658">
                  <c:v>0.59420239583333334</c:v>
                </c:pt>
                <c:pt idx="3659">
                  <c:v>0.59420678240740743</c:v>
                </c:pt>
                <c:pt idx="3660">
                  <c:v>0.59421090277777777</c:v>
                </c:pt>
                <c:pt idx="3661">
                  <c:v>0.5942154282407407</c:v>
                </c:pt>
                <c:pt idx="3662">
                  <c:v>0.59421944444444441</c:v>
                </c:pt>
                <c:pt idx="3663">
                  <c:v>0.59422334490740736</c:v>
                </c:pt>
                <c:pt idx="3664">
                  <c:v>0.59422730324074069</c:v>
                </c:pt>
                <c:pt idx="3665">
                  <c:v>0.59423107638888883</c:v>
                </c:pt>
                <c:pt idx="3666">
                  <c:v>0.59423537037037033</c:v>
                </c:pt>
                <c:pt idx="3667">
                  <c:v>0.59423953703703702</c:v>
                </c:pt>
                <c:pt idx="3668">
                  <c:v>0.59424386574074073</c:v>
                </c:pt>
                <c:pt idx="3669">
                  <c:v>0.59424812500000002</c:v>
                </c:pt>
                <c:pt idx="3670">
                  <c:v>0.59425244212962969</c:v>
                </c:pt>
                <c:pt idx="3671">
                  <c:v>0.59425668981481483</c:v>
                </c:pt>
                <c:pt idx="3672">
                  <c:v>0.59426107638888892</c:v>
                </c:pt>
                <c:pt idx="3673">
                  <c:v>0.59426527777777782</c:v>
                </c:pt>
                <c:pt idx="3674">
                  <c:v>0.59426967592592594</c:v>
                </c:pt>
                <c:pt idx="3675">
                  <c:v>0.59427380787037032</c:v>
                </c:pt>
                <c:pt idx="3676">
                  <c:v>0.59428047453703703</c:v>
                </c:pt>
                <c:pt idx="3677">
                  <c:v>0.59428430555555556</c:v>
                </c:pt>
                <c:pt idx="3678">
                  <c:v>0.59428821759259265</c:v>
                </c:pt>
                <c:pt idx="3679">
                  <c:v>0.59429204861111107</c:v>
                </c:pt>
                <c:pt idx="3680">
                  <c:v>0.5942960995370371</c:v>
                </c:pt>
                <c:pt idx="3681">
                  <c:v>0.59430037037037031</c:v>
                </c:pt>
                <c:pt idx="3682">
                  <c:v>0.59430458333333336</c:v>
                </c:pt>
                <c:pt idx="3683">
                  <c:v>0.59430898148148148</c:v>
                </c:pt>
                <c:pt idx="3684">
                  <c:v>0.59431321759259259</c:v>
                </c:pt>
                <c:pt idx="3685">
                  <c:v>0.59431741898148149</c:v>
                </c:pt>
                <c:pt idx="3686">
                  <c:v>0.5943217476851852</c:v>
                </c:pt>
                <c:pt idx="3687">
                  <c:v>0.59432583333333333</c:v>
                </c:pt>
                <c:pt idx="3688">
                  <c:v>0.59432998842592599</c:v>
                </c:pt>
                <c:pt idx="3689">
                  <c:v>0.59433439814814815</c:v>
                </c:pt>
                <c:pt idx="3690">
                  <c:v>0.59433862268518511</c:v>
                </c:pt>
                <c:pt idx="3691">
                  <c:v>0.59434247685185182</c:v>
                </c:pt>
                <c:pt idx="3692">
                  <c:v>0.59434620370370372</c:v>
                </c:pt>
                <c:pt idx="3693">
                  <c:v>0.5943502083333333</c:v>
                </c:pt>
                <c:pt idx="3694">
                  <c:v>0.59435412037037039</c:v>
                </c:pt>
                <c:pt idx="3695">
                  <c:v>0.59435796296296295</c:v>
                </c:pt>
                <c:pt idx="3696">
                  <c:v>0.5943617708333333</c:v>
                </c:pt>
                <c:pt idx="3697">
                  <c:v>0.59436583333333337</c:v>
                </c:pt>
                <c:pt idx="3698">
                  <c:v>0.59436952546296296</c:v>
                </c:pt>
                <c:pt idx="3699">
                  <c:v>0.59437334490740745</c:v>
                </c:pt>
                <c:pt idx="3700">
                  <c:v>0.59437731481481482</c:v>
                </c:pt>
                <c:pt idx="3701">
                  <c:v>0.59438101851851854</c:v>
                </c:pt>
                <c:pt idx="3702">
                  <c:v>0.59438784722222227</c:v>
                </c:pt>
                <c:pt idx="3703">
                  <c:v>0.59439226851851845</c:v>
                </c:pt>
                <c:pt idx="3704">
                  <c:v>0.59439655092592592</c:v>
                </c:pt>
                <c:pt idx="3705">
                  <c:v>0.59440092592592586</c:v>
                </c:pt>
                <c:pt idx="3706">
                  <c:v>0.59440498842592593</c:v>
                </c:pt>
                <c:pt idx="3707">
                  <c:v>0.59440942129629626</c:v>
                </c:pt>
                <c:pt idx="3708">
                  <c:v>0.59441379629629632</c:v>
                </c:pt>
                <c:pt idx="3709">
                  <c:v>0.59441800925925925</c:v>
                </c:pt>
                <c:pt idx="3710">
                  <c:v>0.59442215277777777</c:v>
                </c:pt>
                <c:pt idx="3711">
                  <c:v>0.59442644675925926</c:v>
                </c:pt>
                <c:pt idx="3712">
                  <c:v>0.59443061342592596</c:v>
                </c:pt>
                <c:pt idx="3713">
                  <c:v>0.59443483796296304</c:v>
                </c:pt>
                <c:pt idx="3714">
                  <c:v>0.59443916666666663</c:v>
                </c:pt>
                <c:pt idx="3715">
                  <c:v>0.59444336805555553</c:v>
                </c:pt>
                <c:pt idx="3716">
                  <c:v>0.59444716435185185</c:v>
                </c:pt>
                <c:pt idx="3717">
                  <c:v>0.59445105324074077</c:v>
                </c:pt>
                <c:pt idx="3718">
                  <c:v>0.5944550115740741</c:v>
                </c:pt>
                <c:pt idx="3719">
                  <c:v>0.59445903935185185</c:v>
                </c:pt>
                <c:pt idx="3720">
                  <c:v>0.59446300925925921</c:v>
                </c:pt>
                <c:pt idx="3721">
                  <c:v>0.59446741898148148</c:v>
                </c:pt>
                <c:pt idx="3722">
                  <c:v>0.59447167824074076</c:v>
                </c:pt>
                <c:pt idx="3723">
                  <c:v>0.59447600694444447</c:v>
                </c:pt>
                <c:pt idx="3724">
                  <c:v>0.5944803125</c:v>
                </c:pt>
                <c:pt idx="3725">
                  <c:v>0.59448490740740734</c:v>
                </c:pt>
                <c:pt idx="3726">
                  <c:v>0.59448916666666662</c:v>
                </c:pt>
                <c:pt idx="3727">
                  <c:v>0.59449350694444447</c:v>
                </c:pt>
                <c:pt idx="3728">
                  <c:v>0.59449760416666664</c:v>
                </c:pt>
                <c:pt idx="3729">
                  <c:v>0.59450501157407409</c:v>
                </c:pt>
                <c:pt idx="3730">
                  <c:v>0.59450891203703704</c:v>
                </c:pt>
                <c:pt idx="3731">
                  <c:v>0.59451296296296297</c:v>
                </c:pt>
                <c:pt idx="3732">
                  <c:v>0.59451674768518525</c:v>
                </c:pt>
                <c:pt idx="3733">
                  <c:v>0.59452053240740743</c:v>
                </c:pt>
                <c:pt idx="3734">
                  <c:v>0.59452502314814815</c:v>
                </c:pt>
                <c:pt idx="3735">
                  <c:v>0.59452934027777771</c:v>
                </c:pt>
                <c:pt idx="3736">
                  <c:v>0.5945336342592592</c:v>
                </c:pt>
                <c:pt idx="3737">
                  <c:v>0.5945377083333333</c:v>
                </c:pt>
                <c:pt idx="3738">
                  <c:v>0.5945421296296296</c:v>
                </c:pt>
                <c:pt idx="3739">
                  <c:v>0.59454634259259265</c:v>
                </c:pt>
                <c:pt idx="3740">
                  <c:v>0.59455067129629635</c:v>
                </c:pt>
                <c:pt idx="3741">
                  <c:v>0.59455494212962956</c:v>
                </c:pt>
                <c:pt idx="3742">
                  <c:v>0.594559375</c:v>
                </c:pt>
                <c:pt idx="3743">
                  <c:v>0.5945636689814815</c:v>
                </c:pt>
                <c:pt idx="3744">
                  <c:v>0.59456754629629627</c:v>
                </c:pt>
                <c:pt idx="3745">
                  <c:v>0.59457141203703701</c:v>
                </c:pt>
                <c:pt idx="3746">
                  <c:v>0.59457526620370371</c:v>
                </c:pt>
                <c:pt idx="3747">
                  <c:v>0.59457907407407407</c:v>
                </c:pt>
                <c:pt idx="3748">
                  <c:v>0.59458310185185181</c:v>
                </c:pt>
                <c:pt idx="3749">
                  <c:v>0.59458699074074073</c:v>
                </c:pt>
                <c:pt idx="3750">
                  <c:v>0.59459104166666665</c:v>
                </c:pt>
                <c:pt idx="3751">
                  <c:v>0.59459493055555557</c:v>
                </c:pt>
                <c:pt idx="3752">
                  <c:v>0.59459868055555554</c:v>
                </c:pt>
                <c:pt idx="3753">
                  <c:v>0.59460281250000002</c:v>
                </c:pt>
                <c:pt idx="3754">
                  <c:v>0.59460658564814817</c:v>
                </c:pt>
                <c:pt idx="3755">
                  <c:v>0.59461056712962967</c:v>
                </c:pt>
                <c:pt idx="3756">
                  <c:v>0.5946175231481482</c:v>
                </c:pt>
                <c:pt idx="3757">
                  <c:v>0.59462163194444451</c:v>
                </c:pt>
                <c:pt idx="3758">
                  <c:v>0.59462601851851848</c:v>
                </c:pt>
                <c:pt idx="3759">
                  <c:v>0.59463017361111115</c:v>
                </c:pt>
                <c:pt idx="3760">
                  <c:v>0.59463475694444445</c:v>
                </c:pt>
                <c:pt idx="3761">
                  <c:v>0.59463906249999998</c:v>
                </c:pt>
                <c:pt idx="3762">
                  <c:v>0.59464347222222225</c:v>
                </c:pt>
                <c:pt idx="3763">
                  <c:v>0.59464773148148142</c:v>
                </c:pt>
                <c:pt idx="3764">
                  <c:v>0.59465218750000004</c:v>
                </c:pt>
                <c:pt idx="3765">
                  <c:v>0.59465644675925933</c:v>
                </c:pt>
                <c:pt idx="3766">
                  <c:v>0.59466086805555551</c:v>
                </c:pt>
                <c:pt idx="3767">
                  <c:v>0.59466498842592597</c:v>
                </c:pt>
                <c:pt idx="3768">
                  <c:v>0.59466939814814812</c:v>
                </c:pt>
                <c:pt idx="3769">
                  <c:v>0.59467321759259262</c:v>
                </c:pt>
                <c:pt idx="3770">
                  <c:v>0.59467707175925921</c:v>
                </c:pt>
                <c:pt idx="3771">
                  <c:v>0.5946810763888889</c:v>
                </c:pt>
                <c:pt idx="3772">
                  <c:v>0.59468512731481482</c:v>
                </c:pt>
                <c:pt idx="3773">
                  <c:v>0.5946892245370371</c:v>
                </c:pt>
                <c:pt idx="3774">
                  <c:v>0.59469392361111117</c:v>
                </c:pt>
                <c:pt idx="3775">
                  <c:v>0.59469868055555553</c:v>
                </c:pt>
                <c:pt idx="3776">
                  <c:v>0.59470302083333337</c:v>
                </c:pt>
                <c:pt idx="3777">
                  <c:v>0.59470733796296293</c:v>
                </c:pt>
                <c:pt idx="3778">
                  <c:v>0.59471144675925924</c:v>
                </c:pt>
                <c:pt idx="3779">
                  <c:v>0.59471586805555554</c:v>
                </c:pt>
                <c:pt idx="3780">
                  <c:v>0.59472008101851859</c:v>
                </c:pt>
                <c:pt idx="3781">
                  <c:v>0.59472449074074074</c:v>
                </c:pt>
                <c:pt idx="3782">
                  <c:v>0.59473141203703705</c:v>
                </c:pt>
                <c:pt idx="3783">
                  <c:v>0.59473526620370365</c:v>
                </c:pt>
                <c:pt idx="3784">
                  <c:v>0.59473916666666671</c:v>
                </c:pt>
                <c:pt idx="3785">
                  <c:v>0.59474310185185186</c:v>
                </c:pt>
                <c:pt idx="3786">
                  <c:v>0.59474692129629625</c:v>
                </c:pt>
                <c:pt idx="3787">
                  <c:v>0.59475140046296293</c:v>
                </c:pt>
                <c:pt idx="3788">
                  <c:v>0.59475578703703702</c:v>
                </c:pt>
                <c:pt idx="3789">
                  <c:v>0.59476020833333332</c:v>
                </c:pt>
                <c:pt idx="3790">
                  <c:v>0.59476453703703702</c:v>
                </c:pt>
                <c:pt idx="3791">
                  <c:v>0.59476884259259266</c:v>
                </c:pt>
                <c:pt idx="3792">
                  <c:v>0.59477329861111106</c:v>
                </c:pt>
                <c:pt idx="3793">
                  <c:v>0.59477754629629631</c:v>
                </c:pt>
                <c:pt idx="3794">
                  <c:v>0.59478203703703703</c:v>
                </c:pt>
                <c:pt idx="3795">
                  <c:v>0.59478630787037035</c:v>
                </c:pt>
                <c:pt idx="3796">
                  <c:v>0.59479054398148146</c:v>
                </c:pt>
                <c:pt idx="3797">
                  <c:v>0.59479438657407402</c:v>
                </c:pt>
                <c:pt idx="3798">
                  <c:v>0.59479812499999996</c:v>
                </c:pt>
                <c:pt idx="3799">
                  <c:v>0.59480216435185185</c:v>
                </c:pt>
                <c:pt idx="3800">
                  <c:v>0.59480587962962961</c:v>
                </c:pt>
                <c:pt idx="3801">
                  <c:v>0.59480976851851852</c:v>
                </c:pt>
                <c:pt idx="3802">
                  <c:v>0.59481373842592589</c:v>
                </c:pt>
                <c:pt idx="3803">
                  <c:v>0.59481756944444442</c:v>
                </c:pt>
                <c:pt idx="3804">
                  <c:v>0.59482141203703709</c:v>
                </c:pt>
                <c:pt idx="3805">
                  <c:v>0.59482530092592589</c:v>
                </c:pt>
                <c:pt idx="3806">
                  <c:v>0.59482923611111105</c:v>
                </c:pt>
                <c:pt idx="3807">
                  <c:v>0.59483297453703698</c:v>
                </c:pt>
                <c:pt idx="3808">
                  <c:v>0.5948368634259259</c:v>
                </c:pt>
                <c:pt idx="3809">
                  <c:v>0.59484401620370375</c:v>
                </c:pt>
                <c:pt idx="3810">
                  <c:v>0.5948482986111111</c:v>
                </c:pt>
                <c:pt idx="3811">
                  <c:v>0.59485255787037039</c:v>
                </c:pt>
                <c:pt idx="3812">
                  <c:v>0.59485677083333333</c:v>
                </c:pt>
                <c:pt idx="3813">
                  <c:v>0.59486133101851857</c:v>
                </c:pt>
                <c:pt idx="3814">
                  <c:v>0.59486581018518525</c:v>
                </c:pt>
                <c:pt idx="3815">
                  <c:v>0.59487001157407404</c:v>
                </c:pt>
                <c:pt idx="3816">
                  <c:v>0.59487439814814813</c:v>
                </c:pt>
                <c:pt idx="3817">
                  <c:v>0.59487891203703702</c:v>
                </c:pt>
                <c:pt idx="3818">
                  <c:v>0.59488333333333332</c:v>
                </c:pt>
                <c:pt idx="3819">
                  <c:v>0.59488754629629625</c:v>
                </c:pt>
                <c:pt idx="3820">
                  <c:v>0.59489166666666671</c:v>
                </c:pt>
                <c:pt idx="3821">
                  <c:v>0.59489603009259262</c:v>
                </c:pt>
                <c:pt idx="3822">
                  <c:v>0.59489986111111104</c:v>
                </c:pt>
                <c:pt idx="3823">
                  <c:v>0.59490377314814813</c:v>
                </c:pt>
                <c:pt idx="3824">
                  <c:v>0.5949076157407408</c:v>
                </c:pt>
                <c:pt idx="3825">
                  <c:v>0.59491144675925922</c:v>
                </c:pt>
                <c:pt idx="3826">
                  <c:v>0.59491574074074072</c:v>
                </c:pt>
                <c:pt idx="3827">
                  <c:v>0.59492004629629636</c:v>
                </c:pt>
                <c:pt idx="3828">
                  <c:v>0.59492444444444448</c:v>
                </c:pt>
                <c:pt idx="3829">
                  <c:v>0.59492878472222221</c:v>
                </c:pt>
                <c:pt idx="3830">
                  <c:v>0.5949332638888889</c:v>
                </c:pt>
                <c:pt idx="3831">
                  <c:v>0.59493743055555559</c:v>
                </c:pt>
                <c:pt idx="3832">
                  <c:v>0.59494168981481488</c:v>
                </c:pt>
                <c:pt idx="3833">
                  <c:v>0.59494600694444444</c:v>
                </c:pt>
                <c:pt idx="3834">
                  <c:v>0.59495013888888892</c:v>
                </c:pt>
                <c:pt idx="3835">
                  <c:v>0.5949572106481481</c:v>
                </c:pt>
                <c:pt idx="3836">
                  <c:v>0.59496116898148144</c:v>
                </c:pt>
                <c:pt idx="3837">
                  <c:v>0.59496515046296294</c:v>
                </c:pt>
                <c:pt idx="3838">
                  <c:v>0.59496906250000003</c:v>
                </c:pt>
                <c:pt idx="3839">
                  <c:v>0.59497284722222221</c:v>
                </c:pt>
                <c:pt idx="3840">
                  <c:v>0.59497746527777784</c:v>
                </c:pt>
                <c:pt idx="3841">
                  <c:v>0.59498160879629636</c:v>
                </c:pt>
                <c:pt idx="3842">
                  <c:v>0.59498604166666669</c:v>
                </c:pt>
                <c:pt idx="3843">
                  <c:v>0.59499023148148145</c:v>
                </c:pt>
                <c:pt idx="3844">
                  <c:v>0.59499462962962968</c:v>
                </c:pt>
                <c:pt idx="3845">
                  <c:v>0.59499894675925924</c:v>
                </c:pt>
                <c:pt idx="3846">
                  <c:v>0.59500319444444438</c:v>
                </c:pt>
                <c:pt idx="3847">
                  <c:v>0.59500752314814809</c:v>
                </c:pt>
                <c:pt idx="3848">
                  <c:v>0.59501175925925931</c:v>
                </c:pt>
                <c:pt idx="3849">
                  <c:v>0.59501585648148148</c:v>
                </c:pt>
                <c:pt idx="3850">
                  <c:v>0.59501968750000001</c:v>
                </c:pt>
                <c:pt idx="3851">
                  <c:v>0.59502355324074074</c:v>
                </c:pt>
                <c:pt idx="3852">
                  <c:v>0.59502746527777772</c:v>
                </c:pt>
                <c:pt idx="3853">
                  <c:v>0.59503120370370366</c:v>
                </c:pt>
                <c:pt idx="3854">
                  <c:v>0.59503509259259257</c:v>
                </c:pt>
                <c:pt idx="3855">
                  <c:v>0.5950389236111111</c:v>
                </c:pt>
                <c:pt idx="3856">
                  <c:v>0.59504276620370378</c:v>
                </c:pt>
                <c:pt idx="3857">
                  <c:v>0.59504679398148153</c:v>
                </c:pt>
                <c:pt idx="3858">
                  <c:v>0.59505056712962967</c:v>
                </c:pt>
                <c:pt idx="3859">
                  <c:v>0.59505449074074079</c:v>
                </c:pt>
                <c:pt idx="3860">
                  <c:v>0.59505846064814816</c:v>
                </c:pt>
                <c:pt idx="3861">
                  <c:v>0.59506243055555552</c:v>
                </c:pt>
                <c:pt idx="3862">
                  <c:v>0.59506973379629635</c:v>
                </c:pt>
                <c:pt idx="3863">
                  <c:v>0.59507396990740735</c:v>
                </c:pt>
                <c:pt idx="3864">
                  <c:v>0.59507827546296299</c:v>
                </c:pt>
                <c:pt idx="3865">
                  <c:v>0.59508265046296294</c:v>
                </c:pt>
                <c:pt idx="3866">
                  <c:v>0.59508697916666664</c:v>
                </c:pt>
                <c:pt idx="3867">
                  <c:v>0.59509150462962956</c:v>
                </c:pt>
                <c:pt idx="3868">
                  <c:v>0.59509563657407405</c:v>
                </c:pt>
                <c:pt idx="3869">
                  <c:v>0.59510012731481476</c:v>
                </c:pt>
                <c:pt idx="3870">
                  <c:v>0.59510457175925924</c:v>
                </c:pt>
                <c:pt idx="3871">
                  <c:v>0.59510874999999996</c:v>
                </c:pt>
                <c:pt idx="3872">
                  <c:v>0.59511295138888887</c:v>
                </c:pt>
                <c:pt idx="3873">
                  <c:v>0.59511745370370372</c:v>
                </c:pt>
                <c:pt idx="3874">
                  <c:v>0.59512174768518522</c:v>
                </c:pt>
                <c:pt idx="3875">
                  <c:v>0.59512552083333337</c:v>
                </c:pt>
                <c:pt idx="3876">
                  <c:v>0.59512943287037035</c:v>
                </c:pt>
                <c:pt idx="3877">
                  <c:v>0.59513331018518512</c:v>
                </c:pt>
                <c:pt idx="3878">
                  <c:v>0.59513707175925923</c:v>
                </c:pt>
                <c:pt idx="3879">
                  <c:v>0.59514133101851852</c:v>
                </c:pt>
                <c:pt idx="3880">
                  <c:v>0.5951458101851852</c:v>
                </c:pt>
                <c:pt idx="3881">
                  <c:v>0.59515010416666669</c:v>
                </c:pt>
                <c:pt idx="3882">
                  <c:v>0.59515449074074078</c:v>
                </c:pt>
                <c:pt idx="3883">
                  <c:v>0.59515864583333333</c:v>
                </c:pt>
                <c:pt idx="3884">
                  <c:v>0.59516307870370377</c:v>
                </c:pt>
                <c:pt idx="3885">
                  <c:v>0.59516722222222229</c:v>
                </c:pt>
                <c:pt idx="3886">
                  <c:v>0.59517168981481483</c:v>
                </c:pt>
                <c:pt idx="3887">
                  <c:v>0.59517583333333335</c:v>
                </c:pt>
                <c:pt idx="3888">
                  <c:v>0.59518031250000003</c:v>
                </c:pt>
                <c:pt idx="3889">
                  <c:v>0.5951864930555556</c:v>
                </c:pt>
                <c:pt idx="3890">
                  <c:v>0.59519027777777778</c:v>
                </c:pt>
                <c:pt idx="3891">
                  <c:v>0.59519422453703708</c:v>
                </c:pt>
                <c:pt idx="3892">
                  <c:v>0.59519819444444444</c:v>
                </c:pt>
                <c:pt idx="3893">
                  <c:v>0.59520263888888891</c:v>
                </c:pt>
                <c:pt idx="3894">
                  <c:v>0.59520690972222223</c:v>
                </c:pt>
                <c:pt idx="3895">
                  <c:v>0.59521112268518517</c:v>
                </c:pt>
                <c:pt idx="3896">
                  <c:v>0.59521585648148145</c:v>
                </c:pt>
                <c:pt idx="3897">
                  <c:v>0.59522033564814814</c:v>
                </c:pt>
                <c:pt idx="3898">
                  <c:v>0.59522471064814819</c:v>
                </c:pt>
                <c:pt idx="3899">
                  <c:v>0.5952290393518519</c:v>
                </c:pt>
                <c:pt idx="3900">
                  <c:v>0.59524568287037039</c:v>
                </c:pt>
                <c:pt idx="3901">
                  <c:v>0.59524954861111112</c:v>
                </c:pt>
                <c:pt idx="3902">
                  <c:v>0.59525347222222225</c:v>
                </c:pt>
                <c:pt idx="3903">
                  <c:v>0.59525743055555558</c:v>
                </c:pt>
                <c:pt idx="3904">
                  <c:v>0.59526118055555555</c:v>
                </c:pt>
                <c:pt idx="3905">
                  <c:v>0.59526525462962965</c:v>
                </c:pt>
                <c:pt idx="3906">
                  <c:v>0.5952690625</c:v>
                </c:pt>
                <c:pt idx="3907">
                  <c:v>0.59527285879629632</c:v>
                </c:pt>
                <c:pt idx="3908">
                  <c:v>0.59527684027777783</c:v>
                </c:pt>
                <c:pt idx="3909">
                  <c:v>0.59528070601851846</c:v>
                </c:pt>
                <c:pt idx="3910">
                  <c:v>0.59528458333333334</c:v>
                </c:pt>
                <c:pt idx="3911">
                  <c:v>0.59528854166666667</c:v>
                </c:pt>
                <c:pt idx="3912">
                  <c:v>0.59529282407407413</c:v>
                </c:pt>
                <c:pt idx="3913">
                  <c:v>0.59529708333333331</c:v>
                </c:pt>
                <c:pt idx="3914">
                  <c:v>0.59530115740740741</c:v>
                </c:pt>
                <c:pt idx="3915">
                  <c:v>0.59530848379629631</c:v>
                </c:pt>
                <c:pt idx="3916">
                  <c:v>0.59531253472222223</c:v>
                </c:pt>
                <c:pt idx="3917">
                  <c:v>0.59531662037037036</c:v>
                </c:pt>
                <c:pt idx="3918">
                  <c:v>0.59532079861111109</c:v>
                </c:pt>
                <c:pt idx="3919">
                  <c:v>0.59532487268518519</c:v>
                </c:pt>
                <c:pt idx="3920">
                  <c:v>0.59532934027777784</c:v>
                </c:pt>
                <c:pt idx="3921">
                  <c:v>0.59533346064814818</c:v>
                </c:pt>
                <c:pt idx="3922">
                  <c:v>0.59533778935185189</c:v>
                </c:pt>
                <c:pt idx="3923">
                  <c:v>0.59534184027777781</c:v>
                </c:pt>
                <c:pt idx="3924">
                  <c:v>0.59534603009259257</c:v>
                </c:pt>
                <c:pt idx="3925">
                  <c:v>0.59535002314814811</c:v>
                </c:pt>
                <c:pt idx="3926">
                  <c:v>0.59535381944444443</c:v>
                </c:pt>
                <c:pt idx="3927">
                  <c:v>0.59535784722222218</c:v>
                </c:pt>
                <c:pt idx="3928">
                  <c:v>0.59536166666666668</c:v>
                </c:pt>
                <c:pt idx="3929">
                  <c:v>0.59536555555555559</c:v>
                </c:pt>
                <c:pt idx="3930">
                  <c:v>0.59536987268518515</c:v>
                </c:pt>
                <c:pt idx="3931">
                  <c:v>0.59537407407407406</c:v>
                </c:pt>
                <c:pt idx="3932">
                  <c:v>0.59537855324074074</c:v>
                </c:pt>
                <c:pt idx="3933">
                  <c:v>0.59538259259259263</c:v>
                </c:pt>
                <c:pt idx="3934">
                  <c:v>0.59538706018518517</c:v>
                </c:pt>
                <c:pt idx="3935">
                  <c:v>0.59539119212962965</c:v>
                </c:pt>
                <c:pt idx="3936">
                  <c:v>0.59539525462962961</c:v>
                </c:pt>
                <c:pt idx="3937">
                  <c:v>0.59539972222222215</c:v>
                </c:pt>
                <c:pt idx="3938">
                  <c:v>0.59540394675925923</c:v>
                </c:pt>
                <c:pt idx="3939">
                  <c:v>0.59540817129629631</c:v>
                </c:pt>
                <c:pt idx="3940">
                  <c:v>0.59541194444444445</c:v>
                </c:pt>
                <c:pt idx="3941">
                  <c:v>0.59541586805555557</c:v>
                </c:pt>
                <c:pt idx="3942">
                  <c:v>0.59542219907407412</c:v>
                </c:pt>
                <c:pt idx="3943">
                  <c:v>0.59542608796296304</c:v>
                </c:pt>
                <c:pt idx="3944">
                  <c:v>0.59543054398148143</c:v>
                </c:pt>
                <c:pt idx="3945">
                  <c:v>0.59543459490740747</c:v>
                </c:pt>
                <c:pt idx="3946">
                  <c:v>0.59543881944444443</c:v>
                </c:pt>
                <c:pt idx="3947">
                  <c:v>0.59544319444444438</c:v>
                </c:pt>
                <c:pt idx="3948">
                  <c:v>0.59544730324074069</c:v>
                </c:pt>
                <c:pt idx="3949">
                  <c:v>0.59545157407407412</c:v>
                </c:pt>
                <c:pt idx="3950">
                  <c:v>0.5954559606481481</c:v>
                </c:pt>
                <c:pt idx="3951">
                  <c:v>0.59546023148148153</c:v>
                </c:pt>
                <c:pt idx="3952">
                  <c:v>0.59546447916666667</c:v>
                </c:pt>
                <c:pt idx="3953">
                  <c:v>0.59546872685185182</c:v>
                </c:pt>
                <c:pt idx="3954">
                  <c:v>0.59547290509259254</c:v>
                </c:pt>
                <c:pt idx="3955">
                  <c:v>0.59547675925925925</c:v>
                </c:pt>
                <c:pt idx="3956">
                  <c:v>0.59548059027777778</c:v>
                </c:pt>
                <c:pt idx="3957">
                  <c:v>0.59548434027777775</c:v>
                </c:pt>
                <c:pt idx="3958">
                  <c:v>0.59548829861111108</c:v>
                </c:pt>
                <c:pt idx="3959">
                  <c:v>0.59549211805555557</c:v>
                </c:pt>
                <c:pt idx="3960">
                  <c:v>0.59549589120370372</c:v>
                </c:pt>
                <c:pt idx="3961">
                  <c:v>0.59549982638888888</c:v>
                </c:pt>
                <c:pt idx="3962">
                  <c:v>0.59550354166666664</c:v>
                </c:pt>
                <c:pt idx="3963">
                  <c:v>0.5955074768518519</c:v>
                </c:pt>
                <c:pt idx="3964">
                  <c:v>0.5955112037037037</c:v>
                </c:pt>
                <c:pt idx="3965">
                  <c:v>0.59551506944444443</c:v>
                </c:pt>
                <c:pt idx="3966">
                  <c:v>0.59551924768518516</c:v>
                </c:pt>
                <c:pt idx="3967">
                  <c:v>0.59552333333333329</c:v>
                </c:pt>
                <c:pt idx="3968">
                  <c:v>0.59553049768518518</c:v>
                </c:pt>
                <c:pt idx="3969">
                  <c:v>0.59553475694444447</c:v>
                </c:pt>
                <c:pt idx="3970">
                  <c:v>0.5955388425925926</c:v>
                </c:pt>
                <c:pt idx="3971">
                  <c:v>0.59554318287037034</c:v>
                </c:pt>
                <c:pt idx="3972">
                  <c:v>0.59554740740740741</c:v>
                </c:pt>
                <c:pt idx="3973">
                  <c:v>0.59555158564814814</c:v>
                </c:pt>
                <c:pt idx="3974">
                  <c:v>0.59555591435185185</c:v>
                </c:pt>
                <c:pt idx="3975">
                  <c:v>0.59556013888888892</c:v>
                </c:pt>
                <c:pt idx="3976">
                  <c:v>0.59556431712962965</c:v>
                </c:pt>
                <c:pt idx="3977">
                  <c:v>0.5955683449074074</c:v>
                </c:pt>
                <c:pt idx="3978">
                  <c:v>0.59557259259259265</c:v>
                </c:pt>
                <c:pt idx="3979">
                  <c:v>0.59557633101851859</c:v>
                </c:pt>
                <c:pt idx="3980">
                  <c:v>0.59558020833333336</c:v>
                </c:pt>
                <c:pt idx="3981">
                  <c:v>0.5955840740740741</c:v>
                </c:pt>
                <c:pt idx="3982">
                  <c:v>0.59558784722222224</c:v>
                </c:pt>
                <c:pt idx="3983">
                  <c:v>0.59559197916666673</c:v>
                </c:pt>
                <c:pt idx="3984">
                  <c:v>0.59559615740740746</c:v>
                </c:pt>
                <c:pt idx="3985">
                  <c:v>0.59560030092592597</c:v>
                </c:pt>
                <c:pt idx="3986">
                  <c:v>0.59560451388888891</c:v>
                </c:pt>
                <c:pt idx="3987">
                  <c:v>0.59560864583333328</c:v>
                </c:pt>
                <c:pt idx="3988">
                  <c:v>0.59561291666666671</c:v>
                </c:pt>
                <c:pt idx="3989">
                  <c:v>0.59561700231481485</c:v>
                </c:pt>
                <c:pt idx="3990">
                  <c:v>0.59562130787037038</c:v>
                </c:pt>
                <c:pt idx="3991">
                  <c:v>0.59562543981481475</c:v>
                </c:pt>
                <c:pt idx="3992">
                  <c:v>0.59562982638888895</c:v>
                </c:pt>
                <c:pt idx="3993">
                  <c:v>0.59563384259259256</c:v>
                </c:pt>
                <c:pt idx="3994">
                  <c:v>0.59563760416666667</c:v>
                </c:pt>
                <c:pt idx="3995">
                  <c:v>0.59564403935185184</c:v>
                </c:pt>
                <c:pt idx="3996">
                  <c:v>0.59564789351851855</c:v>
                </c:pt>
                <c:pt idx="3997">
                  <c:v>0.5956520833333333</c:v>
                </c:pt>
                <c:pt idx="3998">
                  <c:v>0.59565627314814817</c:v>
                </c:pt>
                <c:pt idx="3999">
                  <c:v>0.5956603240740741</c:v>
                </c:pt>
                <c:pt idx="4000">
                  <c:v>0.59566480324074067</c:v>
                </c:pt>
                <c:pt idx="4001">
                  <c:v>0.59566893518518516</c:v>
                </c:pt>
                <c:pt idx="4002">
                  <c:v>0.59567312500000003</c:v>
                </c:pt>
                <c:pt idx="4003">
                  <c:v>0.59567724537037037</c:v>
                </c:pt>
                <c:pt idx="4004">
                  <c:v>0.59568158564814822</c:v>
                </c:pt>
                <c:pt idx="4005">
                  <c:v>0.59568583333333336</c:v>
                </c:pt>
                <c:pt idx="4006">
                  <c:v>0.59568991898148149</c:v>
                </c:pt>
                <c:pt idx="4007">
                  <c:v>0.59569427083333337</c:v>
                </c:pt>
                <c:pt idx="4008">
                  <c:v>0.59569843749999996</c:v>
                </c:pt>
                <c:pt idx="4009">
                  <c:v>0.5957024305555555</c:v>
                </c:pt>
                <c:pt idx="4010">
                  <c:v>0.59570621527777778</c:v>
                </c:pt>
                <c:pt idx="4011">
                  <c:v>0.59571005787037035</c:v>
                </c:pt>
                <c:pt idx="4012">
                  <c:v>0.59571401620370368</c:v>
                </c:pt>
                <c:pt idx="4013">
                  <c:v>0.59571792824074077</c:v>
                </c:pt>
                <c:pt idx="4014">
                  <c:v>0.59572195601851852</c:v>
                </c:pt>
                <c:pt idx="4015">
                  <c:v>0.59572574074074069</c:v>
                </c:pt>
                <c:pt idx="4016">
                  <c:v>0.59572960648148154</c:v>
                </c:pt>
                <c:pt idx="4017">
                  <c:v>0.59573353009259256</c:v>
                </c:pt>
                <c:pt idx="4018">
                  <c:v>0.59573738425925926</c:v>
                </c:pt>
                <c:pt idx="4019">
                  <c:v>0.59574146990740739</c:v>
                </c:pt>
                <c:pt idx="4020">
                  <c:v>0.59574553240740735</c:v>
                </c:pt>
                <c:pt idx="4021">
                  <c:v>0.59574983796296299</c:v>
                </c:pt>
                <c:pt idx="4022">
                  <c:v>0.59575679398148151</c:v>
                </c:pt>
                <c:pt idx="4023">
                  <c:v>0.59576101851851859</c:v>
                </c:pt>
                <c:pt idx="4024">
                  <c:v>0.59576520833333335</c:v>
                </c:pt>
                <c:pt idx="4025">
                  <c:v>0.59576954861111109</c:v>
                </c:pt>
                <c:pt idx="4026">
                  <c:v>0.59577402777777777</c:v>
                </c:pt>
                <c:pt idx="4027">
                  <c:v>0.59577831018518512</c:v>
                </c:pt>
                <c:pt idx="4028">
                  <c:v>0.59578234953703701</c:v>
                </c:pt>
                <c:pt idx="4029">
                  <c:v>0.59578666666666669</c:v>
                </c:pt>
                <c:pt idx="4030">
                  <c:v>0.59579086805555559</c:v>
                </c:pt>
                <c:pt idx="4031">
                  <c:v>0.59579511574074073</c:v>
                </c:pt>
                <c:pt idx="4032">
                  <c:v>0.5957992129629629</c:v>
                </c:pt>
                <c:pt idx="4033">
                  <c:v>0.59580304398148154</c:v>
                </c:pt>
                <c:pt idx="4034">
                  <c:v>0.5958068865740741</c:v>
                </c:pt>
                <c:pt idx="4035">
                  <c:v>0.59581079861111108</c:v>
                </c:pt>
                <c:pt idx="4036">
                  <c:v>0.5958147222222222</c:v>
                </c:pt>
                <c:pt idx="4037">
                  <c:v>0.59581893518518514</c:v>
                </c:pt>
                <c:pt idx="4038">
                  <c:v>0.59582307870370366</c:v>
                </c:pt>
                <c:pt idx="4039">
                  <c:v>0.59582740740740736</c:v>
                </c:pt>
                <c:pt idx="4040">
                  <c:v>0.59583151620370367</c:v>
                </c:pt>
                <c:pt idx="4041">
                  <c:v>0.59583565972222219</c:v>
                </c:pt>
                <c:pt idx="4042">
                  <c:v>0.59583984953703706</c:v>
                </c:pt>
                <c:pt idx="4043">
                  <c:v>0.59584424768518518</c:v>
                </c:pt>
                <c:pt idx="4044">
                  <c:v>0.59584831018518514</c:v>
                </c:pt>
                <c:pt idx="4045">
                  <c:v>0.59585237268518521</c:v>
                </c:pt>
                <c:pt idx="4046">
                  <c:v>0.59585670138888891</c:v>
                </c:pt>
                <c:pt idx="4047">
                  <c:v>0.59586070601851848</c:v>
                </c:pt>
                <c:pt idx="4048">
                  <c:v>0.59586717592592586</c:v>
                </c:pt>
                <c:pt idx="4049">
                  <c:v>0.59587107638888892</c:v>
                </c:pt>
                <c:pt idx="4050">
                  <c:v>0.59587488425925927</c:v>
                </c:pt>
                <c:pt idx="4051">
                  <c:v>0.59587922453703701</c:v>
                </c:pt>
                <c:pt idx="4052">
                  <c:v>0.59588355324074072</c:v>
                </c:pt>
                <c:pt idx="4053">
                  <c:v>0.59588777777777779</c:v>
                </c:pt>
                <c:pt idx="4054">
                  <c:v>0.59589218749999995</c:v>
                </c:pt>
                <c:pt idx="4055">
                  <c:v>0.59589658564814818</c:v>
                </c:pt>
                <c:pt idx="4056">
                  <c:v>0.59590079861111112</c:v>
                </c:pt>
                <c:pt idx="4057">
                  <c:v>0.59590496527777781</c:v>
                </c:pt>
                <c:pt idx="4058">
                  <c:v>0.59590925925925931</c:v>
                </c:pt>
                <c:pt idx="4059">
                  <c:v>0.59591334490740744</c:v>
                </c:pt>
                <c:pt idx="4060">
                  <c:v>0.59591777777777777</c:v>
                </c:pt>
                <c:pt idx="4061">
                  <c:v>0.59592192129629629</c:v>
                </c:pt>
                <c:pt idx="4062">
                  <c:v>0.59592583333333338</c:v>
                </c:pt>
                <c:pt idx="4063">
                  <c:v>0.595929699074074</c:v>
                </c:pt>
                <c:pt idx="4064">
                  <c:v>0.59593346064814812</c:v>
                </c:pt>
                <c:pt idx="4065">
                  <c:v>0.59593748842592598</c:v>
                </c:pt>
                <c:pt idx="4066">
                  <c:v>0.59594130787037036</c:v>
                </c:pt>
                <c:pt idx="4067">
                  <c:v>0.59594534722222225</c:v>
                </c:pt>
                <c:pt idx="4068">
                  <c:v>0.59594927083333327</c:v>
                </c:pt>
                <c:pt idx="4069">
                  <c:v>0.5959530671296297</c:v>
                </c:pt>
                <c:pt idx="4070">
                  <c:v>0.59595693287037033</c:v>
                </c:pt>
                <c:pt idx="4071">
                  <c:v>0.59596085648148145</c:v>
                </c:pt>
                <c:pt idx="4072">
                  <c:v>0.59596482638888892</c:v>
                </c:pt>
                <c:pt idx="4073">
                  <c:v>0.59596890046296302</c:v>
                </c:pt>
                <c:pt idx="4074">
                  <c:v>0.59597321759259259</c:v>
                </c:pt>
                <c:pt idx="4075">
                  <c:v>0.5959802662037037</c:v>
                </c:pt>
                <c:pt idx="4076">
                  <c:v>0.59598445601851846</c:v>
                </c:pt>
                <c:pt idx="4077">
                  <c:v>0.59598898148148149</c:v>
                </c:pt>
                <c:pt idx="4078">
                  <c:v>0.59599311342592587</c:v>
                </c:pt>
                <c:pt idx="4079">
                  <c:v>0.59599724537037035</c:v>
                </c:pt>
                <c:pt idx="4080">
                  <c:v>0.59600164351851859</c:v>
                </c:pt>
                <c:pt idx="4081">
                  <c:v>0.59600583333333335</c:v>
                </c:pt>
                <c:pt idx="4082">
                  <c:v>0.59601013888888887</c:v>
                </c:pt>
                <c:pt idx="4083">
                  <c:v>0.59601429398148154</c:v>
                </c:pt>
                <c:pt idx="4084">
                  <c:v>0.59601870370370369</c:v>
                </c:pt>
                <c:pt idx="4085">
                  <c:v>0.59602289351851845</c:v>
                </c:pt>
                <c:pt idx="4086">
                  <c:v>0.59602671296296295</c:v>
                </c:pt>
                <c:pt idx="4087">
                  <c:v>0.59603069444444445</c:v>
                </c:pt>
                <c:pt idx="4088">
                  <c:v>0.59603454861111105</c:v>
                </c:pt>
                <c:pt idx="4089">
                  <c:v>0.59603849537037035</c:v>
                </c:pt>
                <c:pt idx="4090">
                  <c:v>0.59604239583333329</c:v>
                </c:pt>
                <c:pt idx="4091">
                  <c:v>0.59604653935185181</c:v>
                </c:pt>
                <c:pt idx="4092">
                  <c:v>0.59605074074074071</c:v>
                </c:pt>
                <c:pt idx="4093">
                  <c:v>0.59605480324074078</c:v>
                </c:pt>
                <c:pt idx="4094">
                  <c:v>0.59605921296296294</c:v>
                </c:pt>
                <c:pt idx="4095">
                  <c:v>0.59606347222222222</c:v>
                </c:pt>
                <c:pt idx="4096">
                  <c:v>0.59606783564814814</c:v>
                </c:pt>
                <c:pt idx="4097">
                  <c:v>0.59607194444444445</c:v>
                </c:pt>
                <c:pt idx="4098">
                  <c:v>0.59607631944444439</c:v>
                </c:pt>
                <c:pt idx="4099">
                  <c:v>0.59608049768518512</c:v>
                </c:pt>
                <c:pt idx="4100">
                  <c:v>0.59608461805555557</c:v>
                </c:pt>
                <c:pt idx="4101">
                  <c:v>0.59609121527777775</c:v>
                </c:pt>
                <c:pt idx="4102">
                  <c:v>0.59609502314814822</c:v>
                </c:pt>
                <c:pt idx="4103">
                  <c:v>0.59609894675925923</c:v>
                </c:pt>
                <c:pt idx="4104">
                  <c:v>0.59610287037037035</c:v>
                </c:pt>
                <c:pt idx="4105">
                  <c:v>0.59610714120370367</c:v>
                </c:pt>
                <c:pt idx="4106">
                  <c:v>0.59611159722222229</c:v>
                </c:pt>
                <c:pt idx="4107">
                  <c:v>0.59611587962962964</c:v>
                </c:pt>
                <c:pt idx="4108">
                  <c:v>0.59611995370370374</c:v>
                </c:pt>
                <c:pt idx="4109">
                  <c:v>0.59612444444444446</c:v>
                </c:pt>
                <c:pt idx="4110">
                  <c:v>0.59612865740740739</c:v>
                </c:pt>
                <c:pt idx="4111">
                  <c:v>0.59613299768518513</c:v>
                </c:pt>
                <c:pt idx="4112">
                  <c:v>0.59613711805555558</c:v>
                </c:pt>
                <c:pt idx="4113">
                  <c:v>0.59614145833333332</c:v>
                </c:pt>
                <c:pt idx="4114">
                  <c:v>0.59614571759259261</c:v>
                </c:pt>
                <c:pt idx="4115">
                  <c:v>0.59614965277777776</c:v>
                </c:pt>
                <c:pt idx="4116">
                  <c:v>0.59615356481481474</c:v>
                </c:pt>
                <c:pt idx="4117">
                  <c:v>0.59615754629629636</c:v>
                </c:pt>
                <c:pt idx="4118">
                  <c:v>0.59616149305555555</c:v>
                </c:pt>
                <c:pt idx="4119">
                  <c:v>0.59616525462962966</c:v>
                </c:pt>
                <c:pt idx="4120">
                  <c:v>0.59616913194444443</c:v>
                </c:pt>
                <c:pt idx="4121">
                  <c:v>0.59617302083333334</c:v>
                </c:pt>
                <c:pt idx="4122">
                  <c:v>0.59617678240740746</c:v>
                </c:pt>
                <c:pt idx="4123">
                  <c:v>0.59618079861111106</c:v>
                </c:pt>
                <c:pt idx="4124">
                  <c:v>0.59618469907407412</c:v>
                </c:pt>
                <c:pt idx="4125">
                  <c:v>0.59618858796296303</c:v>
                </c:pt>
                <c:pt idx="4126">
                  <c:v>0.59619254629629637</c:v>
                </c:pt>
                <c:pt idx="4127">
                  <c:v>0.59619668981481488</c:v>
                </c:pt>
                <c:pt idx="4128">
                  <c:v>0.59620373842592589</c:v>
                </c:pt>
                <c:pt idx="4129">
                  <c:v>0.59620782407407413</c:v>
                </c:pt>
                <c:pt idx="4130">
                  <c:v>0.59621197916666668</c:v>
                </c:pt>
                <c:pt idx="4131">
                  <c:v>0.5962163773148148</c:v>
                </c:pt>
                <c:pt idx="4132">
                  <c:v>0.59622042824074073</c:v>
                </c:pt>
                <c:pt idx="4133">
                  <c:v>0.5962246180555556</c:v>
                </c:pt>
                <c:pt idx="4134">
                  <c:v>0.59622866898148141</c:v>
                </c:pt>
                <c:pt idx="4135">
                  <c:v>0.59623298611111109</c:v>
                </c:pt>
                <c:pt idx="4136">
                  <c:v>0.59623719907407413</c:v>
                </c:pt>
                <c:pt idx="4137">
                  <c:v>0.59624145833333331</c:v>
                </c:pt>
                <c:pt idx="4138">
                  <c:v>0.59624582175925933</c:v>
                </c:pt>
                <c:pt idx="4139">
                  <c:v>0.5962500462962963</c:v>
                </c:pt>
                <c:pt idx="4140">
                  <c:v>0.59625403935185184</c:v>
                </c:pt>
                <c:pt idx="4141">
                  <c:v>0.59625777777777778</c:v>
                </c:pt>
                <c:pt idx="4142">
                  <c:v>0.59626184027777784</c:v>
                </c:pt>
                <c:pt idx="4143">
                  <c:v>0.59626565972222223</c:v>
                </c:pt>
                <c:pt idx="4144">
                  <c:v>0.59626975694444451</c:v>
                </c:pt>
                <c:pt idx="4145">
                  <c:v>0.59627417824074069</c:v>
                </c:pt>
                <c:pt idx="4146">
                  <c:v>0.596278287037037</c:v>
                </c:pt>
                <c:pt idx="4147">
                  <c:v>0.59628262731481485</c:v>
                </c:pt>
                <c:pt idx="4148">
                  <c:v>0.59628685185185182</c:v>
                </c:pt>
                <c:pt idx="4149">
                  <c:v>0.59629127314814812</c:v>
                </c:pt>
                <c:pt idx="4150">
                  <c:v>0.59629538194444442</c:v>
                </c:pt>
                <c:pt idx="4151">
                  <c:v>0.5962994791666667</c:v>
                </c:pt>
                <c:pt idx="4152">
                  <c:v>0.59630377314814809</c:v>
                </c:pt>
                <c:pt idx="4153">
                  <c:v>0.5963078819444444</c:v>
                </c:pt>
                <c:pt idx="4154">
                  <c:v>0.59631440972222227</c:v>
                </c:pt>
                <c:pt idx="4155">
                  <c:v>0.59631817129629627</c:v>
                </c:pt>
                <c:pt idx="4156">
                  <c:v>0.59632193287037039</c:v>
                </c:pt>
                <c:pt idx="4157">
                  <c:v>0.59632589120370372</c:v>
                </c:pt>
                <c:pt idx="4158">
                  <c:v>0.59632994212962964</c:v>
                </c:pt>
                <c:pt idx="4159">
                  <c:v>0.59633409722222219</c:v>
                </c:pt>
                <c:pt idx="4160">
                  <c:v>0.59633857638888887</c:v>
                </c:pt>
                <c:pt idx="4161">
                  <c:v>0.5963428819444444</c:v>
                </c:pt>
                <c:pt idx="4162">
                  <c:v>0.59634716435185187</c:v>
                </c:pt>
                <c:pt idx="4163">
                  <c:v>0.59635122685185182</c:v>
                </c:pt>
                <c:pt idx="4164">
                  <c:v>0.59635553240740735</c:v>
                </c:pt>
                <c:pt idx="4165">
                  <c:v>0.5963596180555556</c:v>
                </c:pt>
                <c:pt idx="4166">
                  <c:v>0.59636395833333333</c:v>
                </c:pt>
                <c:pt idx="4167">
                  <c:v>0.5963680208333334</c:v>
                </c:pt>
                <c:pt idx="4168">
                  <c:v>0.59637218749999998</c:v>
                </c:pt>
                <c:pt idx="4169">
                  <c:v>0.59637608796296293</c:v>
                </c:pt>
                <c:pt idx="4170">
                  <c:v>0.59637986111111108</c:v>
                </c:pt>
                <c:pt idx="4171">
                  <c:v>0.596383912037037</c:v>
                </c:pt>
                <c:pt idx="4172">
                  <c:v>0.59638770833333332</c:v>
                </c:pt>
                <c:pt idx="4173">
                  <c:v>0.5963915856481482</c:v>
                </c:pt>
                <c:pt idx="4174">
                  <c:v>0.59639563657407402</c:v>
                </c:pt>
                <c:pt idx="4175">
                  <c:v>0.5963995138888889</c:v>
                </c:pt>
                <c:pt idx="4176">
                  <c:v>0.5964034606481482</c:v>
                </c:pt>
                <c:pt idx="4177">
                  <c:v>0.59640746527777777</c:v>
                </c:pt>
                <c:pt idx="4178">
                  <c:v>0.59641140046296293</c:v>
                </c:pt>
                <c:pt idx="4179">
                  <c:v>0.59641519675925925</c:v>
                </c:pt>
                <c:pt idx="4180">
                  <c:v>0.59641912037037037</c:v>
                </c:pt>
                <c:pt idx="4181">
                  <c:v>0.59642607638888889</c:v>
                </c:pt>
                <c:pt idx="4182">
                  <c:v>0.59643039351851856</c:v>
                </c:pt>
                <c:pt idx="4183">
                  <c:v>0.59643459490740736</c:v>
                </c:pt>
                <c:pt idx="4184">
                  <c:v>0.59643883101851858</c:v>
                </c:pt>
                <c:pt idx="4185">
                  <c:v>0.59644304398148151</c:v>
                </c:pt>
                <c:pt idx="4186">
                  <c:v>0.59644734953703704</c:v>
                </c:pt>
                <c:pt idx="4187">
                  <c:v>0.59645142361111114</c:v>
                </c:pt>
                <c:pt idx="4188">
                  <c:v>0.5964556134259259</c:v>
                </c:pt>
                <c:pt idx="4189">
                  <c:v>0.59645989583333336</c:v>
                </c:pt>
                <c:pt idx="4190">
                  <c:v>0.59646424768518524</c:v>
                </c:pt>
                <c:pt idx="4191">
                  <c:v>0.5964683101851852</c:v>
                </c:pt>
                <c:pt idx="4192">
                  <c:v>0.59647239583333334</c:v>
                </c:pt>
                <c:pt idx="4193">
                  <c:v>0.59647663194444445</c:v>
                </c:pt>
                <c:pt idx="4194">
                  <c:v>0.59648038194444442</c:v>
                </c:pt>
                <c:pt idx="4195">
                  <c:v>0.59648424768518515</c:v>
                </c:pt>
                <c:pt idx="4196">
                  <c:v>0.59648820601851849</c:v>
                </c:pt>
                <c:pt idx="4197">
                  <c:v>0.59649219907407403</c:v>
                </c:pt>
                <c:pt idx="4198">
                  <c:v>0.59649636574074072</c:v>
                </c:pt>
                <c:pt idx="4199">
                  <c:v>0.59650065972222222</c:v>
                </c:pt>
                <c:pt idx="4200">
                  <c:v>0.59650498842592592</c:v>
                </c:pt>
                <c:pt idx="4201">
                  <c:v>0.59650920138888885</c:v>
                </c:pt>
                <c:pt idx="4202">
                  <c:v>0.59651336805555555</c:v>
                </c:pt>
                <c:pt idx="4203">
                  <c:v>0.59651776620370367</c:v>
                </c:pt>
                <c:pt idx="4204">
                  <c:v>0.59652199074074075</c:v>
                </c:pt>
                <c:pt idx="4205">
                  <c:v>0.59652615740740744</c:v>
                </c:pt>
                <c:pt idx="4206">
                  <c:v>0.59653027777777778</c:v>
                </c:pt>
                <c:pt idx="4207">
                  <c:v>0.59653728009259266</c:v>
                </c:pt>
                <c:pt idx="4208">
                  <c:v>0.5965410532407408</c:v>
                </c:pt>
                <c:pt idx="4209">
                  <c:v>0.59654498842592596</c:v>
                </c:pt>
                <c:pt idx="4210">
                  <c:v>0.59654886574074073</c:v>
                </c:pt>
                <c:pt idx="4211">
                  <c:v>0.5965527083333334</c:v>
                </c:pt>
                <c:pt idx="4212">
                  <c:v>0.59655715277777777</c:v>
                </c:pt>
                <c:pt idx="4213">
                  <c:v>0.59656134259259253</c:v>
                </c:pt>
                <c:pt idx="4214">
                  <c:v>0.59656583333333335</c:v>
                </c:pt>
                <c:pt idx="4215">
                  <c:v>0.59657005787037043</c:v>
                </c:pt>
                <c:pt idx="4216">
                  <c:v>0.59657424768518519</c:v>
                </c:pt>
                <c:pt idx="4217">
                  <c:v>0.59657847222222216</c:v>
                </c:pt>
                <c:pt idx="4218">
                  <c:v>0.59658260416666664</c:v>
                </c:pt>
                <c:pt idx="4219">
                  <c:v>0.59658699074074073</c:v>
                </c:pt>
                <c:pt idx="4220">
                  <c:v>0.59659126157407405</c:v>
                </c:pt>
                <c:pt idx="4221">
                  <c:v>0.59659557870370372</c:v>
                </c:pt>
                <c:pt idx="4222">
                  <c:v>0.59659942129629628</c:v>
                </c:pt>
                <c:pt idx="4223">
                  <c:v>0.59660335648148155</c:v>
                </c:pt>
                <c:pt idx="4224">
                  <c:v>0.59660737268518516</c:v>
                </c:pt>
                <c:pt idx="4225">
                  <c:v>0.59661119212962965</c:v>
                </c:pt>
                <c:pt idx="4226">
                  <c:v>0.59661532407407403</c:v>
                </c:pt>
                <c:pt idx="4227">
                  <c:v>0.59661922453703709</c:v>
                </c:pt>
                <c:pt idx="4228">
                  <c:v>0.59662304398148147</c:v>
                </c:pt>
                <c:pt idx="4229">
                  <c:v>0.59662704861111104</c:v>
                </c:pt>
                <c:pt idx="4230">
                  <c:v>0.59663090277777775</c:v>
                </c:pt>
                <c:pt idx="4231">
                  <c:v>0.59663482638888887</c:v>
                </c:pt>
                <c:pt idx="4232">
                  <c:v>0.5966387847222222</c:v>
                </c:pt>
                <c:pt idx="4233">
                  <c:v>0.59664289351851851</c:v>
                </c:pt>
                <c:pt idx="4234">
                  <c:v>0.59664988425925924</c:v>
                </c:pt>
                <c:pt idx="4235">
                  <c:v>0.59665410879629632</c:v>
                </c:pt>
                <c:pt idx="4236">
                  <c:v>0.59665850694444444</c:v>
                </c:pt>
                <c:pt idx="4237">
                  <c:v>0.59666261574074075</c:v>
                </c:pt>
                <c:pt idx="4238">
                  <c:v>0.59666699074074081</c:v>
                </c:pt>
                <c:pt idx="4239">
                  <c:v>0.59667126157407402</c:v>
                </c:pt>
                <c:pt idx="4240">
                  <c:v>0.59667532407407409</c:v>
                </c:pt>
                <c:pt idx="4241">
                  <c:v>0.59667964120370376</c:v>
                </c:pt>
                <c:pt idx="4242">
                  <c:v>0.59668400462962967</c:v>
                </c:pt>
                <c:pt idx="4243">
                  <c:v>0.59668825231481482</c:v>
                </c:pt>
                <c:pt idx="4244">
                  <c:v>0.59669237268518516</c:v>
                </c:pt>
                <c:pt idx="4245">
                  <c:v>0.59669682870370366</c:v>
                </c:pt>
                <c:pt idx="4246">
                  <c:v>0.59670097222222218</c:v>
                </c:pt>
                <c:pt idx="4247">
                  <c:v>0.5967048611111111</c:v>
                </c:pt>
                <c:pt idx="4248">
                  <c:v>0.59670878472222222</c:v>
                </c:pt>
                <c:pt idx="4249">
                  <c:v>0.59671256944444451</c:v>
                </c:pt>
                <c:pt idx="4250">
                  <c:v>0.59671662037037032</c:v>
                </c:pt>
                <c:pt idx="4251">
                  <c:v>0.59672069444444442</c:v>
                </c:pt>
                <c:pt idx="4252">
                  <c:v>0.5967250462962963</c:v>
                </c:pt>
                <c:pt idx="4253">
                  <c:v>0.59672928240740741</c:v>
                </c:pt>
                <c:pt idx="4254">
                  <c:v>0.59673356481481477</c:v>
                </c:pt>
                <c:pt idx="4255">
                  <c:v>0.59673791666666665</c:v>
                </c:pt>
                <c:pt idx="4256">
                  <c:v>0.59674230324074073</c:v>
                </c:pt>
                <c:pt idx="4257">
                  <c:v>0.59674659722222223</c:v>
                </c:pt>
                <c:pt idx="4258">
                  <c:v>0.59675084490740737</c:v>
                </c:pt>
                <c:pt idx="4259">
                  <c:v>0.59675812500000003</c:v>
                </c:pt>
                <c:pt idx="4260">
                  <c:v>0.59676211805555557</c:v>
                </c:pt>
                <c:pt idx="4261">
                  <c:v>0.59676619212962956</c:v>
                </c:pt>
                <c:pt idx="4262">
                  <c:v>0.5967700231481482</c:v>
                </c:pt>
                <c:pt idx="4263">
                  <c:v>0.59677407407407401</c:v>
                </c:pt>
                <c:pt idx="4264">
                  <c:v>0.5967779861111111</c:v>
                </c:pt>
                <c:pt idx="4265">
                  <c:v>0.59678237268518519</c:v>
                </c:pt>
                <c:pt idx="4266">
                  <c:v>0.59678663194444448</c:v>
                </c:pt>
                <c:pt idx="4267">
                  <c:v>0.59679093750000001</c:v>
                </c:pt>
                <c:pt idx="4268">
                  <c:v>0.59679542824074072</c:v>
                </c:pt>
                <c:pt idx="4269">
                  <c:v>0.59679974537037039</c:v>
                </c:pt>
                <c:pt idx="4270">
                  <c:v>0.59680388888888891</c:v>
                </c:pt>
                <c:pt idx="4271">
                  <c:v>0.59680810185185185</c:v>
                </c:pt>
                <c:pt idx="4272">
                  <c:v>0.59681258101851853</c:v>
                </c:pt>
                <c:pt idx="4273">
                  <c:v>0.59681687500000002</c:v>
                </c:pt>
                <c:pt idx="4274">
                  <c:v>0.59682136574074074</c:v>
                </c:pt>
                <c:pt idx="4275">
                  <c:v>0.59682532407407407</c:v>
                </c:pt>
                <c:pt idx="4276">
                  <c:v>0.59682925925925923</c:v>
                </c:pt>
                <c:pt idx="4277">
                  <c:v>0.5968332291666667</c:v>
                </c:pt>
                <c:pt idx="4278">
                  <c:v>0.59683701388888888</c:v>
                </c:pt>
                <c:pt idx="4279">
                  <c:v>0.59684105324074077</c:v>
                </c:pt>
                <c:pt idx="4280">
                  <c:v>0.59684497685185189</c:v>
                </c:pt>
                <c:pt idx="4281">
                  <c:v>0.59685144675925927</c:v>
                </c:pt>
                <c:pt idx="4282">
                  <c:v>0.59685530092592598</c:v>
                </c:pt>
                <c:pt idx="4283">
                  <c:v>0.59685924768518517</c:v>
                </c:pt>
                <c:pt idx="4284">
                  <c:v>0.59686309027777773</c:v>
                </c:pt>
                <c:pt idx="4285">
                  <c:v>0.59686712962962962</c:v>
                </c:pt>
                <c:pt idx="4286">
                  <c:v>0.5968710416666666</c:v>
                </c:pt>
                <c:pt idx="4287">
                  <c:v>0.59687555555555549</c:v>
                </c:pt>
                <c:pt idx="4288">
                  <c:v>0.59687965277777777</c:v>
                </c:pt>
                <c:pt idx="4289">
                  <c:v>0.59688387731481485</c:v>
                </c:pt>
                <c:pt idx="4290">
                  <c:v>0.59688819444444441</c:v>
                </c:pt>
                <c:pt idx="4291">
                  <c:v>0.59689252314814811</c:v>
                </c:pt>
                <c:pt idx="4292">
                  <c:v>0.59689674768518519</c:v>
                </c:pt>
                <c:pt idx="4293">
                  <c:v>0.59690100694444448</c:v>
                </c:pt>
                <c:pt idx="4294">
                  <c:v>0.59690525462962962</c:v>
                </c:pt>
                <c:pt idx="4295">
                  <c:v>0.59690949074074073</c:v>
                </c:pt>
                <c:pt idx="4296">
                  <c:v>0.59691370370370367</c:v>
                </c:pt>
                <c:pt idx="4297">
                  <c:v>0.59691785879629633</c:v>
                </c:pt>
                <c:pt idx="4298">
                  <c:v>0.59692209490740744</c:v>
                </c:pt>
                <c:pt idx="4299">
                  <c:v>0.59692627314814817</c:v>
                </c:pt>
                <c:pt idx="4300">
                  <c:v>0.59693003472222228</c:v>
                </c:pt>
                <c:pt idx="4301">
                  <c:v>0.59693407407407406</c:v>
                </c:pt>
                <c:pt idx="4302">
                  <c:v>0.59693784722222221</c:v>
                </c:pt>
                <c:pt idx="4303">
                  <c:v>0.59694453703703709</c:v>
                </c:pt>
                <c:pt idx="4304">
                  <c:v>0.59694865740740743</c:v>
                </c:pt>
                <c:pt idx="4305">
                  <c:v>0.59695284722222219</c:v>
                </c:pt>
                <c:pt idx="4306">
                  <c:v>0.59695714120370369</c:v>
                </c:pt>
                <c:pt idx="4307">
                  <c:v>0.59696140046296298</c:v>
                </c:pt>
                <c:pt idx="4308">
                  <c:v>0.59696555555555553</c:v>
                </c:pt>
                <c:pt idx="4309">
                  <c:v>0.59696988425925923</c:v>
                </c:pt>
                <c:pt idx="4310">
                  <c:v>0.59697412037037034</c:v>
                </c:pt>
                <c:pt idx="4311">
                  <c:v>0.59697828703703704</c:v>
                </c:pt>
                <c:pt idx="4312">
                  <c:v>0.59698266203703698</c:v>
                </c:pt>
                <c:pt idx="4313">
                  <c:v>0.59698685185185185</c:v>
                </c:pt>
                <c:pt idx="4314">
                  <c:v>0.59699065972222221</c:v>
                </c:pt>
                <c:pt idx="4315">
                  <c:v>0.59699468749999995</c:v>
                </c:pt>
                <c:pt idx="4316">
                  <c:v>0.59699843750000003</c:v>
                </c:pt>
                <c:pt idx="4317">
                  <c:v>0.59700234953703701</c:v>
                </c:pt>
                <c:pt idx="4318">
                  <c:v>0.59700636574074073</c:v>
                </c:pt>
                <c:pt idx="4319">
                  <c:v>0.59701054398148146</c:v>
                </c:pt>
                <c:pt idx="4320">
                  <c:v>0.59701493055555555</c:v>
                </c:pt>
                <c:pt idx="4321">
                  <c:v>0.59701920138888886</c:v>
                </c:pt>
                <c:pt idx="4322">
                  <c:v>0.59702331018518517</c:v>
                </c:pt>
                <c:pt idx="4323">
                  <c:v>0.59702752314814822</c:v>
                </c:pt>
                <c:pt idx="4324">
                  <c:v>0.5970317824074074</c:v>
                </c:pt>
                <c:pt idx="4325">
                  <c:v>0.59703878472222216</c:v>
                </c:pt>
                <c:pt idx="4326">
                  <c:v>0.5970428356481482</c:v>
                </c:pt>
                <c:pt idx="4327">
                  <c:v>0.59704721064814814</c:v>
                </c:pt>
                <c:pt idx="4328">
                  <c:v>0.59705111111111109</c:v>
                </c:pt>
                <c:pt idx="4329">
                  <c:v>0.59705506944444442</c:v>
                </c:pt>
                <c:pt idx="4330">
                  <c:v>0.59705896990740748</c:v>
                </c:pt>
                <c:pt idx="4331">
                  <c:v>0.59706288194444446</c:v>
                </c:pt>
                <c:pt idx="4332">
                  <c:v>0.59706686342592585</c:v>
                </c:pt>
                <c:pt idx="4333">
                  <c:v>0.59707087962962968</c:v>
                </c:pt>
                <c:pt idx="4334">
                  <c:v>0.59707467592592589</c:v>
                </c:pt>
                <c:pt idx="4335">
                  <c:v>0.59707874999999999</c:v>
                </c:pt>
                <c:pt idx="4336">
                  <c:v>0.59708255787037035</c:v>
                </c:pt>
                <c:pt idx="4337">
                  <c:v>0.59708646990740744</c:v>
                </c:pt>
                <c:pt idx="4338">
                  <c:v>0.59709037037037038</c:v>
                </c:pt>
                <c:pt idx="4339">
                  <c:v>0.59709437500000007</c:v>
                </c:pt>
                <c:pt idx="4340">
                  <c:v>0.59709841435185185</c:v>
                </c:pt>
                <c:pt idx="4341">
                  <c:v>0.59710298611111112</c:v>
                </c:pt>
                <c:pt idx="4342">
                  <c:v>0.59710724537037041</c:v>
                </c:pt>
                <c:pt idx="4343">
                  <c:v>0.59711159722222218</c:v>
                </c:pt>
                <c:pt idx="4344">
                  <c:v>0.59711570601851849</c:v>
                </c:pt>
                <c:pt idx="4345">
                  <c:v>0.59712011574074075</c:v>
                </c:pt>
                <c:pt idx="4346">
                  <c:v>0.59712434027777783</c:v>
                </c:pt>
                <c:pt idx="4347">
                  <c:v>0.59712863425925933</c:v>
                </c:pt>
                <c:pt idx="4348">
                  <c:v>0.59713570601851851</c:v>
                </c:pt>
                <c:pt idx="4349">
                  <c:v>0.59713991898148144</c:v>
                </c:pt>
                <c:pt idx="4350">
                  <c:v>0.5971440740740741</c:v>
                </c:pt>
                <c:pt idx="4351">
                  <c:v>0.59714831018518522</c:v>
                </c:pt>
                <c:pt idx="4352">
                  <c:v>0.59715252314814815</c:v>
                </c:pt>
                <c:pt idx="4353">
                  <c:v>0.5971562962962963</c:v>
                </c:pt>
                <c:pt idx="4354">
                  <c:v>0.59716032407407404</c:v>
                </c:pt>
                <c:pt idx="4355">
                  <c:v>0.59716412037037037</c:v>
                </c:pt>
                <c:pt idx="4356">
                  <c:v>0.59716800925925928</c:v>
                </c:pt>
                <c:pt idx="4357">
                  <c:v>0.59717234953703702</c:v>
                </c:pt>
                <c:pt idx="4358">
                  <c:v>0.5971765740740741</c:v>
                </c:pt>
                <c:pt idx="4359">
                  <c:v>0.59718075231481482</c:v>
                </c:pt>
                <c:pt idx="4360">
                  <c:v>0.59718489583333334</c:v>
                </c:pt>
                <c:pt idx="4361">
                  <c:v>0.59718924768518522</c:v>
                </c:pt>
                <c:pt idx="4362">
                  <c:v>0.59719340277777777</c:v>
                </c:pt>
                <c:pt idx="4363">
                  <c:v>0.59719759259259264</c:v>
                </c:pt>
                <c:pt idx="4364">
                  <c:v>0.59720180555555558</c:v>
                </c:pt>
                <c:pt idx="4365">
                  <c:v>0.59720608796296293</c:v>
                </c:pt>
                <c:pt idx="4366">
                  <c:v>0.59721096064814816</c:v>
                </c:pt>
                <c:pt idx="4367">
                  <c:v>0.59721496527777773</c:v>
                </c:pt>
                <c:pt idx="4368">
                  <c:v>0.59721884259259261</c:v>
                </c:pt>
                <c:pt idx="4369">
                  <c:v>0.59722268518518518</c:v>
                </c:pt>
                <c:pt idx="4370">
                  <c:v>0.59722940972222227</c:v>
                </c:pt>
                <c:pt idx="4371">
                  <c:v>0.59723377314814818</c:v>
                </c:pt>
                <c:pt idx="4372">
                  <c:v>0.59723811342592592</c:v>
                </c:pt>
                <c:pt idx="4373">
                  <c:v>0.59724244212962962</c:v>
                </c:pt>
                <c:pt idx="4374">
                  <c:v>0.59724709490740746</c:v>
                </c:pt>
                <c:pt idx="4375">
                  <c:v>0.59725131944444443</c:v>
                </c:pt>
                <c:pt idx="4376">
                  <c:v>0.59725579861111111</c:v>
                </c:pt>
                <c:pt idx="4377">
                  <c:v>0.59725994212962963</c:v>
                </c:pt>
                <c:pt idx="4378">
                  <c:v>0.5972644791666667</c:v>
                </c:pt>
                <c:pt idx="4379">
                  <c:v>0.59726862268518521</c:v>
                </c:pt>
                <c:pt idx="4380">
                  <c:v>0.59727302083333333</c:v>
                </c:pt>
                <c:pt idx="4381">
                  <c:v>0.59727728009259262</c:v>
                </c:pt>
                <c:pt idx="4382">
                  <c:v>0.59728137731481479</c:v>
                </c:pt>
                <c:pt idx="4383">
                  <c:v>0.59728537037037033</c:v>
                </c:pt>
                <c:pt idx="4384">
                  <c:v>0.59728929398148145</c:v>
                </c:pt>
                <c:pt idx="4385">
                  <c:v>0.59729326388888893</c:v>
                </c:pt>
                <c:pt idx="4386">
                  <c:v>0.59729721064814811</c:v>
                </c:pt>
                <c:pt idx="4387">
                  <c:v>0.59730104166666664</c:v>
                </c:pt>
                <c:pt idx="4388">
                  <c:v>0.59730510416666671</c:v>
                </c:pt>
                <c:pt idx="4389">
                  <c:v>0.59730900462962966</c:v>
                </c:pt>
                <c:pt idx="4390">
                  <c:v>0.59731291666666664</c:v>
                </c:pt>
                <c:pt idx="4391">
                  <c:v>0.59731687499999997</c:v>
                </c:pt>
                <c:pt idx="4392">
                  <c:v>0.59732365740740734</c:v>
                </c:pt>
                <c:pt idx="4393">
                  <c:v>0.59732784722222221</c:v>
                </c:pt>
                <c:pt idx="4394">
                  <c:v>0.59733215277777785</c:v>
                </c:pt>
                <c:pt idx="4395">
                  <c:v>0.59733625000000001</c:v>
                </c:pt>
                <c:pt idx="4396">
                  <c:v>0.59734062500000007</c:v>
                </c:pt>
                <c:pt idx="4397">
                  <c:v>0.597344837962963</c:v>
                </c:pt>
                <c:pt idx="4398">
                  <c:v>0.59734922453703698</c:v>
                </c:pt>
                <c:pt idx="4399">
                  <c:v>0.597353425925926</c:v>
                </c:pt>
                <c:pt idx="4400">
                  <c:v>0.59735789351851853</c:v>
                </c:pt>
                <c:pt idx="4401">
                  <c:v>0.59736216435185185</c:v>
                </c:pt>
                <c:pt idx="4402">
                  <c:v>0.59736646990740738</c:v>
                </c:pt>
                <c:pt idx="4403">
                  <c:v>0.5973708680555555</c:v>
                </c:pt>
                <c:pt idx="4404">
                  <c:v>0.59737545138888892</c:v>
                </c:pt>
                <c:pt idx="4405">
                  <c:v>0.59737953703703706</c:v>
                </c:pt>
                <c:pt idx="4406">
                  <c:v>0.5973834375</c:v>
                </c:pt>
                <c:pt idx="4407">
                  <c:v>0.59738739583333333</c:v>
                </c:pt>
                <c:pt idx="4408">
                  <c:v>0.59739133101851849</c:v>
                </c:pt>
                <c:pt idx="4409">
                  <c:v>0.59739520833333326</c:v>
                </c:pt>
                <c:pt idx="4410">
                  <c:v>0.59739953703703697</c:v>
                </c:pt>
                <c:pt idx="4411">
                  <c:v>0.59740391203703702</c:v>
                </c:pt>
                <c:pt idx="4412">
                  <c:v>0.59740821759259266</c:v>
                </c:pt>
                <c:pt idx="4413">
                  <c:v>0.59741250000000001</c:v>
                </c:pt>
                <c:pt idx="4414">
                  <c:v>0.59741982638888891</c:v>
                </c:pt>
                <c:pt idx="4415">
                  <c:v>0.59742406250000002</c:v>
                </c:pt>
                <c:pt idx="4416">
                  <c:v>0.59742848379629632</c:v>
                </c:pt>
                <c:pt idx="4417">
                  <c:v>0.59743282407407405</c:v>
                </c:pt>
                <c:pt idx="4418">
                  <c:v>0.59743721064814814</c:v>
                </c:pt>
                <c:pt idx="4419">
                  <c:v>0.59744104166666667</c:v>
                </c:pt>
                <c:pt idx="4420">
                  <c:v>0.59744511574074077</c:v>
                </c:pt>
                <c:pt idx="4421">
                  <c:v>0.5974489467592593</c:v>
                </c:pt>
                <c:pt idx="4422">
                  <c:v>0.59745288194444446</c:v>
                </c:pt>
                <c:pt idx="4423">
                  <c:v>0.59745686342592597</c:v>
                </c:pt>
                <c:pt idx="4424">
                  <c:v>0.59746124999999994</c:v>
                </c:pt>
                <c:pt idx="4425">
                  <c:v>0.59746548611111117</c:v>
                </c:pt>
                <c:pt idx="4426">
                  <c:v>0.59746988425925929</c:v>
                </c:pt>
                <c:pt idx="4427">
                  <c:v>0.59747410879629637</c:v>
                </c:pt>
                <c:pt idx="4428">
                  <c:v>0.59747841435185178</c:v>
                </c:pt>
                <c:pt idx="4429">
                  <c:v>0.59748266203703704</c:v>
                </c:pt>
                <c:pt idx="4430">
                  <c:v>0.59748688657407401</c:v>
                </c:pt>
                <c:pt idx="4431">
                  <c:v>0.59749126157407406</c:v>
                </c:pt>
                <c:pt idx="4432">
                  <c:v>0.59749553240740738</c:v>
                </c:pt>
                <c:pt idx="4433">
                  <c:v>0.5974998032407407</c:v>
                </c:pt>
                <c:pt idx="4434">
                  <c:v>0.59750418981481479</c:v>
                </c:pt>
                <c:pt idx="4435">
                  <c:v>0.59750811342592591</c:v>
                </c:pt>
                <c:pt idx="4436">
                  <c:v>0.59751456018518512</c:v>
                </c:pt>
                <c:pt idx="4437">
                  <c:v>0.59751839120370376</c:v>
                </c:pt>
                <c:pt idx="4438">
                  <c:v>0.59752237268518515</c:v>
                </c:pt>
                <c:pt idx="4439">
                  <c:v>0.59752641203703705</c:v>
                </c:pt>
                <c:pt idx="4440">
                  <c:v>0.597530474537037</c:v>
                </c:pt>
                <c:pt idx="4441">
                  <c:v>0.59753428240740736</c:v>
                </c:pt>
                <c:pt idx="4442">
                  <c:v>0.5975383680555556</c:v>
                </c:pt>
                <c:pt idx="4443">
                  <c:v>0.59754225694444452</c:v>
                </c:pt>
                <c:pt idx="4444">
                  <c:v>0.59754645833333331</c:v>
                </c:pt>
                <c:pt idx="4445">
                  <c:v>0.59755074074074077</c:v>
                </c:pt>
                <c:pt idx="4446">
                  <c:v>0.59755520833333331</c:v>
                </c:pt>
                <c:pt idx="4447">
                  <c:v>0.59755943287037039</c:v>
                </c:pt>
                <c:pt idx="4448">
                  <c:v>0.59756380787037033</c:v>
                </c:pt>
                <c:pt idx="4449">
                  <c:v>0.59756790509259261</c:v>
                </c:pt>
                <c:pt idx="4450">
                  <c:v>0.59757236111111112</c:v>
                </c:pt>
                <c:pt idx="4451">
                  <c:v>0.59757650462962963</c:v>
                </c:pt>
                <c:pt idx="4452">
                  <c:v>0.59758094907407411</c:v>
                </c:pt>
                <c:pt idx="4453">
                  <c:v>0.59758504629629627</c:v>
                </c:pt>
                <c:pt idx="4454">
                  <c:v>0.59758942129629633</c:v>
                </c:pt>
                <c:pt idx="4455">
                  <c:v>0.59759365740740744</c:v>
                </c:pt>
                <c:pt idx="4456">
                  <c:v>0.59759791666666662</c:v>
                </c:pt>
                <c:pt idx="4457">
                  <c:v>0.59760225694444447</c:v>
                </c:pt>
                <c:pt idx="4458">
                  <c:v>0.59760865740740743</c:v>
                </c:pt>
                <c:pt idx="4459">
                  <c:v>0.59761256944444441</c:v>
                </c:pt>
                <c:pt idx="4460">
                  <c:v>0.59761670138888889</c:v>
                </c:pt>
                <c:pt idx="4461">
                  <c:v>0.59762053240740742</c:v>
                </c:pt>
                <c:pt idx="4462">
                  <c:v>0.59762495370370372</c:v>
                </c:pt>
                <c:pt idx="4463">
                  <c:v>0.59762907407407406</c:v>
                </c:pt>
                <c:pt idx="4464">
                  <c:v>0.59763344907407412</c:v>
                </c:pt>
                <c:pt idx="4465">
                  <c:v>0.59763760416666667</c:v>
                </c:pt>
                <c:pt idx="4466">
                  <c:v>0.59764214120370374</c:v>
                </c:pt>
                <c:pt idx="4467">
                  <c:v>0.59764629629629629</c:v>
                </c:pt>
                <c:pt idx="4468">
                  <c:v>0.5976506597222222</c:v>
                </c:pt>
                <c:pt idx="4469">
                  <c:v>0.59765496527777773</c:v>
                </c:pt>
                <c:pt idx="4470">
                  <c:v>0.59765937499999999</c:v>
                </c:pt>
                <c:pt idx="4471">
                  <c:v>0.59766358796296293</c:v>
                </c:pt>
                <c:pt idx="4472">
                  <c:v>0.59766767361111117</c:v>
                </c:pt>
                <c:pt idx="4473">
                  <c:v>0.59767149305555556</c:v>
                </c:pt>
                <c:pt idx="4474">
                  <c:v>0.59767550925925927</c:v>
                </c:pt>
                <c:pt idx="4475">
                  <c:v>0.59767945601851846</c:v>
                </c:pt>
                <c:pt idx="4476">
                  <c:v>0.59768354166666671</c:v>
                </c:pt>
                <c:pt idx="4477">
                  <c:v>0.59768792824074068</c:v>
                </c:pt>
                <c:pt idx="4478">
                  <c:v>0.59769224537037036</c:v>
                </c:pt>
                <c:pt idx="4479">
                  <c:v>0.59769634259259263</c:v>
                </c:pt>
                <c:pt idx="4480">
                  <c:v>0.59770081018518517</c:v>
                </c:pt>
                <c:pt idx="4481">
                  <c:v>0.59770771990740734</c:v>
                </c:pt>
                <c:pt idx="4482">
                  <c:v>0.59771193287037039</c:v>
                </c:pt>
                <c:pt idx="4483">
                  <c:v>0.59771609953703708</c:v>
                </c:pt>
                <c:pt idx="4484">
                  <c:v>0.59772043981481482</c:v>
                </c:pt>
                <c:pt idx="4485">
                  <c:v>0.59772464120370372</c:v>
                </c:pt>
                <c:pt idx="4486">
                  <c:v>0.59772892361111107</c:v>
                </c:pt>
                <c:pt idx="4487">
                  <c:v>0.59773280092592596</c:v>
                </c:pt>
                <c:pt idx="4488">
                  <c:v>0.5977365740740741</c:v>
                </c:pt>
                <c:pt idx="4489">
                  <c:v>0.59774057870370367</c:v>
                </c:pt>
                <c:pt idx="4490">
                  <c:v>0.59774445601851856</c:v>
                </c:pt>
                <c:pt idx="4491">
                  <c:v>0.59774839120370371</c:v>
                </c:pt>
                <c:pt idx="4492">
                  <c:v>0.59775247685185184</c:v>
                </c:pt>
                <c:pt idx="4493">
                  <c:v>0.59775635416666673</c:v>
                </c:pt>
                <c:pt idx="4494">
                  <c:v>0.59776021990740735</c:v>
                </c:pt>
                <c:pt idx="4495">
                  <c:v>0.59776421296296289</c:v>
                </c:pt>
                <c:pt idx="4496">
                  <c:v>0.5977680671296296</c:v>
                </c:pt>
                <c:pt idx="4497">
                  <c:v>0.59777207175925928</c:v>
                </c:pt>
                <c:pt idx="4498">
                  <c:v>0.5977764351851852</c:v>
                </c:pt>
                <c:pt idx="4499">
                  <c:v>0.59778083333333332</c:v>
                </c:pt>
                <c:pt idx="4500">
                  <c:v>0.59778523148148144</c:v>
                </c:pt>
                <c:pt idx="4501">
                  <c:v>0.59778952546296293</c:v>
                </c:pt>
                <c:pt idx="4502">
                  <c:v>0.5977939351851852</c:v>
                </c:pt>
                <c:pt idx="4503">
                  <c:v>0.59780109953703697</c:v>
                </c:pt>
                <c:pt idx="4504">
                  <c:v>0.59780547453703703</c:v>
                </c:pt>
                <c:pt idx="4505">
                  <c:v>0.59780993055555554</c:v>
                </c:pt>
                <c:pt idx="4506">
                  <c:v>0.59781422453703703</c:v>
                </c:pt>
                <c:pt idx="4507">
                  <c:v>0.59781837962962958</c:v>
                </c:pt>
                <c:pt idx="4508">
                  <c:v>0.59782258101851848</c:v>
                </c:pt>
                <c:pt idx="4509">
                  <c:v>0.59782706018518517</c:v>
                </c:pt>
                <c:pt idx="4510">
                  <c:v>0.59783111111111109</c:v>
                </c:pt>
                <c:pt idx="4511">
                  <c:v>0.59783502314814818</c:v>
                </c:pt>
                <c:pt idx="4512">
                  <c:v>0.59783900462962969</c:v>
                </c:pt>
                <c:pt idx="4513">
                  <c:v>0.59784297453703705</c:v>
                </c:pt>
                <c:pt idx="4514">
                  <c:v>0.59784679398148144</c:v>
                </c:pt>
                <c:pt idx="4515">
                  <c:v>0.59785125000000006</c:v>
                </c:pt>
                <c:pt idx="4516">
                  <c:v>0.59785532407407405</c:v>
                </c:pt>
                <c:pt idx="4517">
                  <c:v>0.59785966435185178</c:v>
                </c:pt>
                <c:pt idx="4518">
                  <c:v>0.59786388888888886</c:v>
                </c:pt>
                <c:pt idx="4519">
                  <c:v>0.59786827546296295</c:v>
                </c:pt>
                <c:pt idx="4520">
                  <c:v>0.5978725231481482</c:v>
                </c:pt>
                <c:pt idx="4521">
                  <c:v>0.59787692129629633</c:v>
                </c:pt>
                <c:pt idx="4522">
                  <c:v>0.59788098379629628</c:v>
                </c:pt>
                <c:pt idx="4523">
                  <c:v>0.59788541666666661</c:v>
                </c:pt>
                <c:pt idx="4524">
                  <c:v>0.59788949074074071</c:v>
                </c:pt>
                <c:pt idx="4525">
                  <c:v>0.59789592592592589</c:v>
                </c:pt>
                <c:pt idx="4526">
                  <c:v>0.59789978009259259</c:v>
                </c:pt>
                <c:pt idx="4527">
                  <c:v>0.59790385416666669</c:v>
                </c:pt>
                <c:pt idx="4528">
                  <c:v>0.59790773148148146</c:v>
                </c:pt>
                <c:pt idx="4529">
                  <c:v>0.59791215277777776</c:v>
                </c:pt>
                <c:pt idx="4530">
                  <c:v>0.59791625000000004</c:v>
                </c:pt>
                <c:pt idx="4531">
                  <c:v>0.59792079861111114</c:v>
                </c:pt>
                <c:pt idx="4532">
                  <c:v>0.59792494212962966</c:v>
                </c:pt>
                <c:pt idx="4533">
                  <c:v>0.59792937499999999</c:v>
                </c:pt>
                <c:pt idx="4534">
                  <c:v>0.59793347222222215</c:v>
                </c:pt>
                <c:pt idx="4535">
                  <c:v>0.59793803240740739</c:v>
                </c:pt>
                <c:pt idx="4536">
                  <c:v>0.59794228009259254</c:v>
                </c:pt>
                <c:pt idx="4537">
                  <c:v>0.59794660879629624</c:v>
                </c:pt>
                <c:pt idx="4538">
                  <c:v>0.5979507638888889</c:v>
                </c:pt>
                <c:pt idx="4539">
                  <c:v>0.59795519675925923</c:v>
                </c:pt>
                <c:pt idx="4540">
                  <c:v>0.59795900462962959</c:v>
                </c:pt>
                <c:pt idx="4541">
                  <c:v>0.59796291666666668</c:v>
                </c:pt>
                <c:pt idx="4542">
                  <c:v>0.59796695601851846</c:v>
                </c:pt>
                <c:pt idx="4543">
                  <c:v>0.59797090277777776</c:v>
                </c:pt>
                <c:pt idx="4544">
                  <c:v>0.59797482638888888</c:v>
                </c:pt>
                <c:pt idx="4545">
                  <c:v>0.59797892361111116</c:v>
                </c:pt>
                <c:pt idx="4546">
                  <c:v>0.59798275462962958</c:v>
                </c:pt>
                <c:pt idx="4547">
                  <c:v>0.59798937499999993</c:v>
                </c:pt>
                <c:pt idx="4548">
                  <c:v>0.59799332175925923</c:v>
                </c:pt>
                <c:pt idx="4549">
                  <c:v>0.59799739583333333</c:v>
                </c:pt>
                <c:pt idx="4550">
                  <c:v>0.59800179398148146</c:v>
                </c:pt>
                <c:pt idx="4551">
                  <c:v>0.59800613425925919</c:v>
                </c:pt>
                <c:pt idx="4552">
                  <c:v>0.59801034722222224</c:v>
                </c:pt>
                <c:pt idx="4553">
                  <c:v>0.59801466435185191</c:v>
                </c:pt>
                <c:pt idx="4554">
                  <c:v>0.59801902777777782</c:v>
                </c:pt>
                <c:pt idx="4555">
                  <c:v>0.59802334490740738</c:v>
                </c:pt>
                <c:pt idx="4556">
                  <c:v>0.59802773148148147</c:v>
                </c:pt>
                <c:pt idx="4557">
                  <c:v>0.59803197916666673</c:v>
                </c:pt>
                <c:pt idx="4558">
                  <c:v>0.59803642361111109</c:v>
                </c:pt>
                <c:pt idx="4559">
                  <c:v>0.59804068287037038</c:v>
                </c:pt>
                <c:pt idx="4560">
                  <c:v>0.59804494212962966</c:v>
                </c:pt>
                <c:pt idx="4561">
                  <c:v>0.59804927083333337</c:v>
                </c:pt>
                <c:pt idx="4562">
                  <c:v>0.59805366898148149</c:v>
                </c:pt>
                <c:pt idx="4563">
                  <c:v>0.59805766203703703</c:v>
                </c:pt>
                <c:pt idx="4564">
                  <c:v>0.59806150462962959</c:v>
                </c:pt>
                <c:pt idx="4565">
                  <c:v>0.59806557870370369</c:v>
                </c:pt>
                <c:pt idx="4566">
                  <c:v>0.59806961805555559</c:v>
                </c:pt>
                <c:pt idx="4567">
                  <c:v>0.59807379629629631</c:v>
                </c:pt>
                <c:pt idx="4568">
                  <c:v>0.59807803240740742</c:v>
                </c:pt>
                <c:pt idx="4569">
                  <c:v>0.59808546296296294</c:v>
                </c:pt>
                <c:pt idx="4570">
                  <c:v>0.59808962962962964</c:v>
                </c:pt>
                <c:pt idx="4571">
                  <c:v>0.5980941319444445</c:v>
                </c:pt>
                <c:pt idx="4572">
                  <c:v>0.59809834490740743</c:v>
                </c:pt>
                <c:pt idx="4573">
                  <c:v>0.59810277777777776</c:v>
                </c:pt>
                <c:pt idx="4574">
                  <c:v>0.5981069907407407</c:v>
                </c:pt>
                <c:pt idx="4575">
                  <c:v>0.59811146990740738</c:v>
                </c:pt>
                <c:pt idx="4576">
                  <c:v>0.59811567129629628</c:v>
                </c:pt>
                <c:pt idx="4577">
                  <c:v>0.5981196875</c:v>
                </c:pt>
                <c:pt idx="4578">
                  <c:v>0.5981236689814815</c:v>
                </c:pt>
                <c:pt idx="4579">
                  <c:v>0.59812770833333329</c:v>
                </c:pt>
                <c:pt idx="4580">
                  <c:v>0.59813164351851855</c:v>
                </c:pt>
                <c:pt idx="4581">
                  <c:v>0.59813599537037032</c:v>
                </c:pt>
                <c:pt idx="4582">
                  <c:v>0.59814043981481479</c:v>
                </c:pt>
                <c:pt idx="4583">
                  <c:v>0.59814484953703706</c:v>
                </c:pt>
                <c:pt idx="4584">
                  <c:v>0.59814905092592596</c:v>
                </c:pt>
                <c:pt idx="4585">
                  <c:v>0.59815340277777784</c:v>
                </c:pt>
                <c:pt idx="4586">
                  <c:v>0.59815782407407403</c:v>
                </c:pt>
                <c:pt idx="4587">
                  <c:v>0.59816209490740746</c:v>
                </c:pt>
                <c:pt idx="4588">
                  <c:v>0.59816635416666664</c:v>
                </c:pt>
                <c:pt idx="4589">
                  <c:v>0.59817071759259266</c:v>
                </c:pt>
                <c:pt idx="4590">
                  <c:v>0.5981751851851852</c:v>
                </c:pt>
                <c:pt idx="4591">
                  <c:v>0.5981820370370371</c:v>
                </c:pt>
                <c:pt idx="4592">
                  <c:v>0.59818587962962966</c:v>
                </c:pt>
                <c:pt idx="4593">
                  <c:v>0.59818990740740741</c:v>
                </c:pt>
                <c:pt idx="4594">
                  <c:v>0.59819377314814814</c:v>
                </c:pt>
                <c:pt idx="4595">
                  <c:v>0.59819780092592589</c:v>
                </c:pt>
                <c:pt idx="4596">
                  <c:v>0.59820187499999999</c:v>
                </c:pt>
                <c:pt idx="4597">
                  <c:v>0.59820584490740736</c:v>
                </c:pt>
                <c:pt idx="4598">
                  <c:v>0.59820975694444445</c:v>
                </c:pt>
                <c:pt idx="4599">
                  <c:v>0.59821381944444452</c:v>
                </c:pt>
                <c:pt idx="4600">
                  <c:v>0.59821769675925929</c:v>
                </c:pt>
                <c:pt idx="4601">
                  <c:v>0.59822192129629637</c:v>
                </c:pt>
                <c:pt idx="4602">
                  <c:v>0.59822623842592593</c:v>
                </c:pt>
                <c:pt idx="4603">
                  <c:v>0.59823087962962962</c:v>
                </c:pt>
                <c:pt idx="4604">
                  <c:v>0.5982351041666667</c:v>
                </c:pt>
                <c:pt idx="4605">
                  <c:v>0.59823972222222221</c:v>
                </c:pt>
                <c:pt idx="4606">
                  <c:v>0.59824417824074072</c:v>
                </c:pt>
                <c:pt idx="4607">
                  <c:v>0.59824866898148155</c:v>
                </c:pt>
                <c:pt idx="4608">
                  <c:v>0.59825288194444448</c:v>
                </c:pt>
                <c:pt idx="4609">
                  <c:v>0.59825744212962961</c:v>
                </c:pt>
                <c:pt idx="4610">
                  <c:v>0.59826166666666669</c:v>
                </c:pt>
                <c:pt idx="4611">
                  <c:v>0.59826604166666664</c:v>
                </c:pt>
                <c:pt idx="4612">
                  <c:v>0.59827018518518515</c:v>
                </c:pt>
                <c:pt idx="4613">
                  <c:v>0.59827458333333328</c:v>
                </c:pt>
                <c:pt idx="4614">
                  <c:v>0.5982812847222222</c:v>
                </c:pt>
                <c:pt idx="4615">
                  <c:v>0.59828520833333332</c:v>
                </c:pt>
                <c:pt idx="4616">
                  <c:v>0.59828910879629627</c:v>
                </c:pt>
                <c:pt idx="4617">
                  <c:v>0.59829292824074076</c:v>
                </c:pt>
                <c:pt idx="4618">
                  <c:v>0.59829693287037033</c:v>
                </c:pt>
                <c:pt idx="4619">
                  <c:v>0.59830109953703703</c:v>
                </c:pt>
                <c:pt idx="4620">
                  <c:v>0.59830538194444449</c:v>
                </c:pt>
                <c:pt idx="4621">
                  <c:v>0.59830960648148146</c:v>
                </c:pt>
                <c:pt idx="4622">
                  <c:v>0.59831393518518516</c:v>
                </c:pt>
                <c:pt idx="4623">
                  <c:v>0.59831817129629628</c:v>
                </c:pt>
                <c:pt idx="4624">
                  <c:v>0.59832230324074076</c:v>
                </c:pt>
                <c:pt idx="4625">
                  <c:v>0.59832682870370368</c:v>
                </c:pt>
                <c:pt idx="4626">
                  <c:v>0.59833104166666662</c:v>
                </c:pt>
                <c:pt idx="4627">
                  <c:v>0.59833531250000005</c:v>
                </c:pt>
                <c:pt idx="4628">
                  <c:v>0.59833962962962961</c:v>
                </c:pt>
                <c:pt idx="4629">
                  <c:v>0.59834370370370371</c:v>
                </c:pt>
                <c:pt idx="4630">
                  <c:v>0.59834763888888887</c:v>
                </c:pt>
                <c:pt idx="4631">
                  <c:v>0.59835145833333336</c:v>
                </c:pt>
                <c:pt idx="4632">
                  <c:v>0.59835547453703708</c:v>
                </c:pt>
                <c:pt idx="4633">
                  <c:v>0.59835934027777771</c:v>
                </c:pt>
                <c:pt idx="4634">
                  <c:v>0.59836365740740738</c:v>
                </c:pt>
                <c:pt idx="4635">
                  <c:v>0.59836791666666667</c:v>
                </c:pt>
                <c:pt idx="4636">
                  <c:v>0.59837540509259257</c:v>
                </c:pt>
                <c:pt idx="4637">
                  <c:v>0.59837953703703706</c:v>
                </c:pt>
                <c:pt idx="4638">
                  <c:v>0.59838399305555556</c:v>
                </c:pt>
                <c:pt idx="4639">
                  <c:v>0.59838809027777773</c:v>
                </c:pt>
                <c:pt idx="4640">
                  <c:v>0.59839245370370364</c:v>
                </c:pt>
                <c:pt idx="4641">
                  <c:v>0.59839659722222216</c:v>
                </c:pt>
                <c:pt idx="4642">
                  <c:v>0.59840113425925923</c:v>
                </c:pt>
                <c:pt idx="4643">
                  <c:v>0.59840550925925928</c:v>
                </c:pt>
                <c:pt idx="4644">
                  <c:v>0.59840945601851858</c:v>
                </c:pt>
                <c:pt idx="4645">
                  <c:v>0.59841336805555556</c:v>
                </c:pt>
                <c:pt idx="4646">
                  <c:v>0.59841733796296293</c:v>
                </c:pt>
                <c:pt idx="4647">
                  <c:v>0.59842116898148145</c:v>
                </c:pt>
                <c:pt idx="4648">
                  <c:v>0.59842518518518517</c:v>
                </c:pt>
                <c:pt idx="4649">
                  <c:v>0.59842909722222226</c:v>
                </c:pt>
                <c:pt idx="4650">
                  <c:v>0.59843313657407404</c:v>
                </c:pt>
                <c:pt idx="4651">
                  <c:v>0.59843695601851854</c:v>
                </c:pt>
                <c:pt idx="4652">
                  <c:v>0.59844097222222226</c:v>
                </c:pt>
                <c:pt idx="4653">
                  <c:v>0.59844491898148144</c:v>
                </c:pt>
                <c:pt idx="4654">
                  <c:v>0.59844898148148151</c:v>
                </c:pt>
                <c:pt idx="4655">
                  <c:v>0.5984536226851852</c:v>
                </c:pt>
                <c:pt idx="4656">
                  <c:v>0.59845800925925929</c:v>
                </c:pt>
                <c:pt idx="4657">
                  <c:v>0.59846223379629626</c:v>
                </c:pt>
                <c:pt idx="4658">
                  <c:v>0.59846944444444439</c:v>
                </c:pt>
                <c:pt idx="4659">
                  <c:v>0.59847379629629627</c:v>
                </c:pt>
                <c:pt idx="4660">
                  <c:v>0.59847806712962959</c:v>
                </c:pt>
                <c:pt idx="4661">
                  <c:v>0.59848253472222224</c:v>
                </c:pt>
                <c:pt idx="4662">
                  <c:v>0.59848684027777777</c:v>
                </c:pt>
                <c:pt idx="4663">
                  <c:v>0.5984911458333334</c:v>
                </c:pt>
                <c:pt idx="4664">
                  <c:v>0.59849552083333335</c:v>
                </c:pt>
                <c:pt idx="4665">
                  <c:v>0.59850003472222224</c:v>
                </c:pt>
                <c:pt idx="4666">
                  <c:v>0.59850439814814815</c:v>
                </c:pt>
                <c:pt idx="4667">
                  <c:v>0.59850841435185187</c:v>
                </c:pt>
                <c:pt idx="4668">
                  <c:v>0.59851234953703703</c:v>
                </c:pt>
                <c:pt idx="4669">
                  <c:v>0.59851620370370373</c:v>
                </c:pt>
                <c:pt idx="4670">
                  <c:v>0.5985203009259259</c:v>
                </c:pt>
                <c:pt idx="4671">
                  <c:v>0.59852422453703702</c:v>
                </c:pt>
                <c:pt idx="4672">
                  <c:v>0.59852869212962967</c:v>
                </c:pt>
                <c:pt idx="4673">
                  <c:v>0.59853297453703702</c:v>
                </c:pt>
                <c:pt idx="4674">
                  <c:v>0.59853739583333332</c:v>
                </c:pt>
                <c:pt idx="4675">
                  <c:v>0.59854156250000001</c:v>
                </c:pt>
                <c:pt idx="4676">
                  <c:v>0.59854604166666669</c:v>
                </c:pt>
                <c:pt idx="4677">
                  <c:v>0.59855023148148145</c:v>
                </c:pt>
                <c:pt idx="4678">
                  <c:v>0.59855459490740748</c:v>
                </c:pt>
                <c:pt idx="4679">
                  <c:v>0.59855870370370368</c:v>
                </c:pt>
                <c:pt idx="4680">
                  <c:v>0.59856620370370373</c:v>
                </c:pt>
                <c:pt idx="4681">
                  <c:v>0.59857004629629629</c:v>
                </c:pt>
                <c:pt idx="4682">
                  <c:v>0.5985740277777778</c:v>
                </c:pt>
                <c:pt idx="4683">
                  <c:v>0.59857793981481489</c:v>
                </c:pt>
                <c:pt idx="4684">
                  <c:v>0.59858192129629628</c:v>
                </c:pt>
                <c:pt idx="4685">
                  <c:v>0.59858594907407403</c:v>
                </c:pt>
                <c:pt idx="4686">
                  <c:v>0.59859046296296292</c:v>
                </c:pt>
                <c:pt idx="4687">
                  <c:v>0.59859464120370365</c:v>
                </c:pt>
                <c:pt idx="4688">
                  <c:v>0.59859908564814812</c:v>
                </c:pt>
                <c:pt idx="4689">
                  <c:v>0.59860361111111116</c:v>
                </c:pt>
                <c:pt idx="4690">
                  <c:v>0.59860795138888889</c:v>
                </c:pt>
                <c:pt idx="4691">
                  <c:v>0.5986121875</c:v>
                </c:pt>
                <c:pt idx="4692">
                  <c:v>0.59861672453703707</c:v>
                </c:pt>
                <c:pt idx="4693">
                  <c:v>0.59862109953703702</c:v>
                </c:pt>
                <c:pt idx="4694">
                  <c:v>0.59862555555555552</c:v>
                </c:pt>
                <c:pt idx="4695">
                  <c:v>0.59863</c:v>
                </c:pt>
                <c:pt idx="4696">
                  <c:v>0.59863401620370371</c:v>
                </c:pt>
                <c:pt idx="4697">
                  <c:v>0.59863804398148146</c:v>
                </c:pt>
                <c:pt idx="4698">
                  <c:v>0.59864214120370374</c:v>
                </c:pt>
                <c:pt idx="4699">
                  <c:v>0.59864600694444448</c:v>
                </c:pt>
                <c:pt idx="4700">
                  <c:v>0.5986503125</c:v>
                </c:pt>
                <c:pt idx="4701">
                  <c:v>0.5986541666666666</c:v>
                </c:pt>
                <c:pt idx="4702">
                  <c:v>0.59866074074074072</c:v>
                </c:pt>
                <c:pt idx="4703">
                  <c:v>0.59866473379629637</c:v>
                </c:pt>
                <c:pt idx="4704">
                  <c:v>0.59866874999999997</c:v>
                </c:pt>
                <c:pt idx="4705">
                  <c:v>0.59867277777777772</c:v>
                </c:pt>
                <c:pt idx="4706">
                  <c:v>0.5986770023148148</c:v>
                </c:pt>
                <c:pt idx="4707">
                  <c:v>0.59868114583333332</c:v>
                </c:pt>
                <c:pt idx="4708">
                  <c:v>0.59868581018518519</c:v>
                </c:pt>
                <c:pt idx="4709">
                  <c:v>0.59869038194444446</c:v>
                </c:pt>
                <c:pt idx="4710">
                  <c:v>0.5986947222222222</c:v>
                </c:pt>
                <c:pt idx="4711">
                  <c:v>0.59869903935185187</c:v>
                </c:pt>
                <c:pt idx="4712">
                  <c:v>0.59870353009259258</c:v>
                </c:pt>
                <c:pt idx="4713">
                  <c:v>0.59870792824074071</c:v>
                </c:pt>
                <c:pt idx="4714">
                  <c:v>0.59871231481481479</c:v>
                </c:pt>
                <c:pt idx="4715">
                  <c:v>0.59871658564814811</c:v>
                </c:pt>
                <c:pt idx="4716">
                  <c:v>0.59872107638888894</c:v>
                </c:pt>
                <c:pt idx="4717">
                  <c:v>0.59872556712962965</c:v>
                </c:pt>
                <c:pt idx="4718">
                  <c:v>0.59872998842592595</c:v>
                </c:pt>
                <c:pt idx="4719">
                  <c:v>0.59873420138888889</c:v>
                </c:pt>
                <c:pt idx="4720">
                  <c:v>0.5987382175925926</c:v>
                </c:pt>
                <c:pt idx="4721">
                  <c:v>0.59874226851851853</c:v>
                </c:pt>
                <c:pt idx="4722">
                  <c:v>0.59874634259259263</c:v>
                </c:pt>
                <c:pt idx="4723">
                  <c:v>0.59875028935185182</c:v>
                </c:pt>
                <c:pt idx="4724">
                  <c:v>0.5987580555555555</c:v>
                </c:pt>
                <c:pt idx="4725">
                  <c:v>0.59876221064814816</c:v>
                </c:pt>
                <c:pt idx="4726">
                  <c:v>0.59876682870370368</c:v>
                </c:pt>
                <c:pt idx="4727">
                  <c:v>0.59877129629629633</c:v>
                </c:pt>
                <c:pt idx="4728">
                  <c:v>0.5987758680555556</c:v>
                </c:pt>
                <c:pt idx="4729">
                  <c:v>0.59878009259259257</c:v>
                </c:pt>
                <c:pt idx="4730">
                  <c:v>0.59878472222222223</c:v>
                </c:pt>
                <c:pt idx="4731">
                  <c:v>0.59878930555555554</c:v>
                </c:pt>
                <c:pt idx="4732">
                  <c:v>0.59879363425925924</c:v>
                </c:pt>
                <c:pt idx="4733">
                  <c:v>0.59879762731481478</c:v>
                </c:pt>
                <c:pt idx="4734">
                  <c:v>0.59880167824074071</c:v>
                </c:pt>
                <c:pt idx="4735">
                  <c:v>0.5988055902777778</c:v>
                </c:pt>
                <c:pt idx="4736">
                  <c:v>0.59880972222222228</c:v>
                </c:pt>
                <c:pt idx="4737">
                  <c:v>0.59881384259259263</c:v>
                </c:pt>
                <c:pt idx="4738">
                  <c:v>0.59881850694444438</c:v>
                </c:pt>
                <c:pt idx="4739">
                  <c:v>0.59882274305555561</c:v>
                </c:pt>
                <c:pt idx="4740">
                  <c:v>0.59882718749999997</c:v>
                </c:pt>
                <c:pt idx="4741">
                  <c:v>0.5988314930555555</c:v>
                </c:pt>
                <c:pt idx="4742">
                  <c:v>0.59883606481481488</c:v>
                </c:pt>
                <c:pt idx="4743">
                  <c:v>0.59884028935185185</c:v>
                </c:pt>
                <c:pt idx="4744">
                  <c:v>0.59884464120370373</c:v>
                </c:pt>
                <c:pt idx="4745">
                  <c:v>0.59884888888888888</c:v>
                </c:pt>
                <c:pt idx="4746">
                  <c:v>0.59885343749999997</c:v>
                </c:pt>
                <c:pt idx="4747">
                  <c:v>0.59886023148148149</c:v>
                </c:pt>
                <c:pt idx="4748">
                  <c:v>0.5988642476851852</c:v>
                </c:pt>
                <c:pt idx="4749">
                  <c:v>0.59886820601851853</c:v>
                </c:pt>
                <c:pt idx="4750">
                  <c:v>0.59887210648148148</c:v>
                </c:pt>
                <c:pt idx="4751">
                  <c:v>0.59887629629629624</c:v>
                </c:pt>
                <c:pt idx="4752">
                  <c:v>0.59888020833333333</c:v>
                </c:pt>
                <c:pt idx="4753">
                  <c:v>0.59888416666666666</c:v>
                </c:pt>
                <c:pt idx="4754">
                  <c:v>0.59888818287037038</c:v>
                </c:pt>
                <c:pt idx="4755">
                  <c:v>0.59889218750000006</c:v>
                </c:pt>
                <c:pt idx="4756">
                  <c:v>0.59889620370370367</c:v>
                </c:pt>
                <c:pt idx="4757">
                  <c:v>0.598900162037037</c:v>
                </c:pt>
                <c:pt idx="4758">
                  <c:v>0.59890460648148147</c:v>
                </c:pt>
                <c:pt idx="4759">
                  <c:v>0.59890888888888882</c:v>
                </c:pt>
                <c:pt idx="4760">
                  <c:v>0.59891310185185187</c:v>
                </c:pt>
                <c:pt idx="4761">
                  <c:v>0.59891747685185182</c:v>
                </c:pt>
                <c:pt idx="4762">
                  <c:v>0.59892189814814811</c:v>
                </c:pt>
                <c:pt idx="4763">
                  <c:v>0.59892620370370364</c:v>
                </c:pt>
                <c:pt idx="4764">
                  <c:v>0.59893043981481486</c:v>
                </c:pt>
                <c:pt idx="4765">
                  <c:v>0.59893501157407403</c:v>
                </c:pt>
                <c:pt idx="4766">
                  <c:v>0.59893946759259264</c:v>
                </c:pt>
                <c:pt idx="4767">
                  <c:v>0.59894383101851856</c:v>
                </c:pt>
                <c:pt idx="4768">
                  <c:v>0.59894803240740735</c:v>
                </c:pt>
                <c:pt idx="4769">
                  <c:v>0.59895539351851845</c:v>
                </c:pt>
                <c:pt idx="4770">
                  <c:v>0.59895945601851852</c:v>
                </c:pt>
                <c:pt idx="4771">
                  <c:v>0.59896353009259262</c:v>
                </c:pt>
                <c:pt idx="4772">
                  <c:v>0.59896740740740739</c:v>
                </c:pt>
                <c:pt idx="4773">
                  <c:v>0.59897136574074072</c:v>
                </c:pt>
                <c:pt idx="4774">
                  <c:v>0.59897532407407406</c:v>
                </c:pt>
                <c:pt idx="4775">
                  <c:v>0.59897976851851853</c:v>
                </c:pt>
                <c:pt idx="4776">
                  <c:v>0.59898394675925926</c:v>
                </c:pt>
                <c:pt idx="4777">
                  <c:v>0.59898822916666672</c:v>
                </c:pt>
                <c:pt idx="4778">
                  <c:v>0.59899258101851849</c:v>
                </c:pt>
                <c:pt idx="4779">
                  <c:v>0.59899706018518517</c:v>
                </c:pt>
                <c:pt idx="4780">
                  <c:v>0.59900126157407407</c:v>
                </c:pt>
                <c:pt idx="4781">
                  <c:v>0.59900559027777778</c:v>
                </c:pt>
                <c:pt idx="4782">
                  <c:v>0.59900991898148148</c:v>
                </c:pt>
                <c:pt idx="4783">
                  <c:v>0.59901428240740739</c:v>
                </c:pt>
                <c:pt idx="4784">
                  <c:v>0.59901836805555553</c:v>
                </c:pt>
                <c:pt idx="4785">
                  <c:v>0.59902234953703704</c:v>
                </c:pt>
                <c:pt idx="4786">
                  <c:v>0.5990263194444444</c:v>
                </c:pt>
                <c:pt idx="4787">
                  <c:v>0.59903034722222215</c:v>
                </c:pt>
                <c:pt idx="4788">
                  <c:v>0.59903420138888885</c:v>
                </c:pt>
                <c:pt idx="4789">
                  <c:v>0.59903856481481477</c:v>
                </c:pt>
                <c:pt idx="4790">
                  <c:v>0.59904276620370367</c:v>
                </c:pt>
                <c:pt idx="4791">
                  <c:v>0.5990499421296297</c:v>
                </c:pt>
                <c:pt idx="4792">
                  <c:v>0.59905422453703705</c:v>
                </c:pt>
                <c:pt idx="4793">
                  <c:v>0.59905885416666671</c:v>
                </c:pt>
                <c:pt idx="4794">
                  <c:v>0.59906306712962965</c:v>
                </c:pt>
                <c:pt idx="4795">
                  <c:v>0.59906756944444439</c:v>
                </c:pt>
                <c:pt idx="4796">
                  <c:v>0.59907178240740744</c:v>
                </c:pt>
                <c:pt idx="4797">
                  <c:v>0.59907626157407401</c:v>
                </c:pt>
                <c:pt idx="4798">
                  <c:v>0.59908037037037032</c:v>
                </c:pt>
                <c:pt idx="4799">
                  <c:v>0.5990844675925926</c:v>
                </c:pt>
                <c:pt idx="4800">
                  <c:v>0.59908836805555554</c:v>
                </c:pt>
                <c:pt idx="4801">
                  <c:v>0.59909237268518523</c:v>
                </c:pt>
                <c:pt idx="4802">
                  <c:v>0.59909636574074077</c:v>
                </c:pt>
                <c:pt idx="4803">
                  <c:v>0.59910046296296293</c:v>
                </c:pt>
                <c:pt idx="4804">
                  <c:v>0.59910442129629626</c:v>
                </c:pt>
                <c:pt idx="4805">
                  <c:v>0.59910854166666672</c:v>
                </c:pt>
                <c:pt idx="4806">
                  <c:v>0.59911241898148149</c:v>
                </c:pt>
                <c:pt idx="4807">
                  <c:v>0.59911651620370365</c:v>
                </c:pt>
                <c:pt idx="4808">
                  <c:v>0.59912042824074074</c:v>
                </c:pt>
                <c:pt idx="4809">
                  <c:v>0.59912446759259252</c:v>
                </c:pt>
                <c:pt idx="4810">
                  <c:v>0.59912865740740739</c:v>
                </c:pt>
                <c:pt idx="4811">
                  <c:v>0.59913293981481475</c:v>
                </c:pt>
                <c:pt idx="4812">
                  <c:v>0.59913733796296298</c:v>
                </c:pt>
                <c:pt idx="4813">
                  <c:v>0.59914446759259266</c:v>
                </c:pt>
                <c:pt idx="4814">
                  <c:v>0.5991487152777778</c:v>
                </c:pt>
                <c:pt idx="4815">
                  <c:v>0.59915298611111112</c:v>
                </c:pt>
                <c:pt idx="4816">
                  <c:v>0.59915728009259261</c:v>
                </c:pt>
                <c:pt idx="4817">
                  <c:v>0.59916189814814813</c:v>
                </c:pt>
                <c:pt idx="4818">
                  <c:v>0.59916620370370366</c:v>
                </c:pt>
                <c:pt idx="4819">
                  <c:v>0.59917062500000007</c:v>
                </c:pt>
                <c:pt idx="4820">
                  <c:v>0.5991747453703703</c:v>
                </c:pt>
                <c:pt idx="4821">
                  <c:v>0.59917925925925919</c:v>
                </c:pt>
                <c:pt idx="4822">
                  <c:v>0.59918343750000003</c:v>
                </c:pt>
                <c:pt idx="4823">
                  <c:v>0.59918752314814816</c:v>
                </c:pt>
                <c:pt idx="4824">
                  <c:v>0.59919136574074072</c:v>
                </c:pt>
                <c:pt idx="4825">
                  <c:v>0.59919538194444444</c:v>
                </c:pt>
                <c:pt idx="4826">
                  <c:v>0.59919934027777777</c:v>
                </c:pt>
                <c:pt idx="4827">
                  <c:v>0.59920372685185186</c:v>
                </c:pt>
                <c:pt idx="4828">
                  <c:v>0.59920809027777777</c:v>
                </c:pt>
                <c:pt idx="4829">
                  <c:v>0.59921250000000004</c:v>
                </c:pt>
                <c:pt idx="4830">
                  <c:v>0.59921679398148153</c:v>
                </c:pt>
                <c:pt idx="4831">
                  <c:v>0.59922116898148148</c:v>
                </c:pt>
                <c:pt idx="4832">
                  <c:v>0.59922561342592595</c:v>
                </c:pt>
                <c:pt idx="4833">
                  <c:v>0.59922993055555562</c:v>
                </c:pt>
                <c:pt idx="4834">
                  <c:v>0.59923424768518518</c:v>
                </c:pt>
                <c:pt idx="4835">
                  <c:v>0.59924150462962966</c:v>
                </c:pt>
                <c:pt idx="4836">
                  <c:v>0.59924578703703701</c:v>
                </c:pt>
                <c:pt idx="4837">
                  <c:v>0.59924981481481476</c:v>
                </c:pt>
                <c:pt idx="4838">
                  <c:v>0.59925396990740742</c:v>
                </c:pt>
                <c:pt idx="4839">
                  <c:v>0.59925800925925932</c:v>
                </c:pt>
                <c:pt idx="4840">
                  <c:v>0.59926197916666668</c:v>
                </c:pt>
                <c:pt idx="4841">
                  <c:v>0.59926651620370375</c:v>
                </c:pt>
                <c:pt idx="4842">
                  <c:v>0.59927089120370369</c:v>
                </c:pt>
                <c:pt idx="4843">
                  <c:v>0.59927530092592596</c:v>
                </c:pt>
                <c:pt idx="4844">
                  <c:v>0.59927959490740734</c:v>
                </c:pt>
                <c:pt idx="4845">
                  <c:v>0.59928417824074076</c:v>
                </c:pt>
                <c:pt idx="4846">
                  <c:v>0.59928866898148148</c:v>
                </c:pt>
                <c:pt idx="4847">
                  <c:v>0.59929311342592595</c:v>
                </c:pt>
                <c:pt idx="4848">
                  <c:v>0.59929748842592589</c:v>
                </c:pt>
                <c:pt idx="4849">
                  <c:v>0.59930189814814816</c:v>
                </c:pt>
                <c:pt idx="4850">
                  <c:v>0.59930615740740734</c:v>
                </c:pt>
                <c:pt idx="4851">
                  <c:v>0.59931035879629635</c:v>
                </c:pt>
                <c:pt idx="4852">
                  <c:v>0.59931428240740747</c:v>
                </c:pt>
                <c:pt idx="4853">
                  <c:v>0.59931850694444444</c:v>
                </c:pt>
                <c:pt idx="4854">
                  <c:v>0.5993224421296296</c:v>
                </c:pt>
                <c:pt idx="4855">
                  <c:v>0.5993265509259259</c:v>
                </c:pt>
                <c:pt idx="4856">
                  <c:v>0.59933055555555559</c:v>
                </c:pt>
                <c:pt idx="4857">
                  <c:v>0.59933700231481479</c:v>
                </c:pt>
                <c:pt idx="4858">
                  <c:v>0.59934099537037033</c:v>
                </c:pt>
                <c:pt idx="4859">
                  <c:v>0.59934501157407405</c:v>
                </c:pt>
                <c:pt idx="4860">
                  <c:v>0.59934885416666661</c:v>
                </c:pt>
                <c:pt idx="4861">
                  <c:v>0.59935305555555562</c:v>
                </c:pt>
                <c:pt idx="4862">
                  <c:v>0.59935726851851856</c:v>
                </c:pt>
                <c:pt idx="4863">
                  <c:v>0.59936180555555552</c:v>
                </c:pt>
                <c:pt idx="4864">
                  <c:v>0.59936597222222221</c:v>
                </c:pt>
                <c:pt idx="4865">
                  <c:v>0.59937064814814811</c:v>
                </c:pt>
                <c:pt idx="4866">
                  <c:v>0.59937508101851855</c:v>
                </c:pt>
                <c:pt idx="4867">
                  <c:v>0.59937973379629628</c:v>
                </c:pt>
                <c:pt idx="4868">
                  <c:v>0.59938390046296297</c:v>
                </c:pt>
                <c:pt idx="4869">
                  <c:v>0.59938840277777772</c:v>
                </c:pt>
                <c:pt idx="4870">
                  <c:v>0.59939278935185192</c:v>
                </c:pt>
                <c:pt idx="4871">
                  <c:v>0.59939716435185186</c:v>
                </c:pt>
                <c:pt idx="4872">
                  <c:v>0.59940168981481479</c:v>
                </c:pt>
                <c:pt idx="4873">
                  <c:v>0.59940603009259263</c:v>
                </c:pt>
                <c:pt idx="4874">
                  <c:v>0.59941031249999999</c:v>
                </c:pt>
                <c:pt idx="4875">
                  <c:v>0.59941437499999994</c:v>
                </c:pt>
                <c:pt idx="4876">
                  <c:v>0.59941822916666665</c:v>
                </c:pt>
                <c:pt idx="4877">
                  <c:v>0.59942241898148152</c:v>
                </c:pt>
                <c:pt idx="4878">
                  <c:v>0.59942637731481485</c:v>
                </c:pt>
                <c:pt idx="4879">
                  <c:v>0.59943358796296298</c:v>
                </c:pt>
                <c:pt idx="4880">
                  <c:v>0.59943789351851851</c:v>
                </c:pt>
                <c:pt idx="4881">
                  <c:v>0.59944229166666674</c:v>
                </c:pt>
                <c:pt idx="4882">
                  <c:v>0.59944663194444447</c:v>
                </c:pt>
                <c:pt idx="4883">
                  <c:v>0.59945113425925933</c:v>
                </c:pt>
                <c:pt idx="4884">
                  <c:v>0.59945538194444448</c:v>
                </c:pt>
                <c:pt idx="4885">
                  <c:v>0.59945986111111116</c:v>
                </c:pt>
                <c:pt idx="4886">
                  <c:v>0.59946405092592592</c:v>
                </c:pt>
                <c:pt idx="4887">
                  <c:v>0.5994685300925926</c:v>
                </c:pt>
                <c:pt idx="4888">
                  <c:v>0.59947246527777776</c:v>
                </c:pt>
                <c:pt idx="4889">
                  <c:v>0.59947646990740744</c:v>
                </c:pt>
                <c:pt idx="4890">
                  <c:v>0.5994804398148148</c:v>
                </c:pt>
                <c:pt idx="4891">
                  <c:v>0.59948444444444438</c:v>
                </c:pt>
                <c:pt idx="4892">
                  <c:v>0.59948848379629627</c:v>
                </c:pt>
                <c:pt idx="4893">
                  <c:v>0.59949289351851853</c:v>
                </c:pt>
                <c:pt idx="4894">
                  <c:v>0.59949729166666665</c:v>
                </c:pt>
                <c:pt idx="4895">
                  <c:v>0.5995018518518519</c:v>
                </c:pt>
                <c:pt idx="4896">
                  <c:v>0.59950628472222223</c:v>
                </c:pt>
                <c:pt idx="4897">
                  <c:v>0.59951064814814814</c:v>
                </c:pt>
                <c:pt idx="4898">
                  <c:v>0.59951503472222223</c:v>
                </c:pt>
                <c:pt idx="4899">
                  <c:v>0.59951950231481488</c:v>
                </c:pt>
                <c:pt idx="4900">
                  <c:v>0.59952372685185185</c:v>
                </c:pt>
                <c:pt idx="4901">
                  <c:v>0.59953085648148152</c:v>
                </c:pt>
                <c:pt idx="4902">
                  <c:v>0.59953473379629629</c:v>
                </c:pt>
                <c:pt idx="4903">
                  <c:v>0.5995388425925926</c:v>
                </c:pt>
                <c:pt idx="4904">
                  <c:v>0.59954280092592593</c:v>
                </c:pt>
                <c:pt idx="4905">
                  <c:v>0.59954680555555562</c:v>
                </c:pt>
                <c:pt idx="4906">
                  <c:v>0.59955079861111116</c:v>
                </c:pt>
                <c:pt idx="4907">
                  <c:v>0.59955481481481476</c:v>
                </c:pt>
                <c:pt idx="4908">
                  <c:v>0.59955877314814809</c:v>
                </c:pt>
                <c:pt idx="4909">
                  <c:v>0.59956276620370363</c:v>
                </c:pt>
                <c:pt idx="4910">
                  <c:v>0.5995667013888889</c:v>
                </c:pt>
                <c:pt idx="4911">
                  <c:v>0.59957087962962963</c:v>
                </c:pt>
                <c:pt idx="4912">
                  <c:v>0.59957474537037037</c:v>
                </c:pt>
                <c:pt idx="4913">
                  <c:v>0.59957903935185186</c:v>
                </c:pt>
                <c:pt idx="4914">
                  <c:v>0.59958327546296297</c:v>
                </c:pt>
                <c:pt idx="4915">
                  <c:v>0.59958781249999993</c:v>
                </c:pt>
                <c:pt idx="4916">
                  <c:v>0.59959195601851845</c:v>
                </c:pt>
                <c:pt idx="4917">
                  <c:v>0.59959664351851849</c:v>
                </c:pt>
                <c:pt idx="4918">
                  <c:v>0.59960085648148154</c:v>
                </c:pt>
                <c:pt idx="4919">
                  <c:v>0.59960531249999993</c:v>
                </c:pt>
                <c:pt idx="4920">
                  <c:v>0.59960947916666674</c:v>
                </c:pt>
                <c:pt idx="4921">
                  <c:v>0.59961406250000004</c:v>
                </c:pt>
                <c:pt idx="4922">
                  <c:v>0.59961844907407402</c:v>
                </c:pt>
                <c:pt idx="4923">
                  <c:v>0.5996257060185185</c:v>
                </c:pt>
                <c:pt idx="4924">
                  <c:v>0.59963001157407414</c:v>
                </c:pt>
                <c:pt idx="4925">
                  <c:v>0.59963422453703707</c:v>
                </c:pt>
                <c:pt idx="4926">
                  <c:v>0.5996381481481482</c:v>
                </c:pt>
                <c:pt idx="4927">
                  <c:v>0.59964245370370373</c:v>
                </c:pt>
                <c:pt idx="4928">
                  <c:v>0.59964638888888888</c:v>
                </c:pt>
                <c:pt idx="4929">
                  <c:v>0.59965037037037039</c:v>
                </c:pt>
                <c:pt idx="4930">
                  <c:v>0.59965459490740736</c:v>
                </c:pt>
                <c:pt idx="4931">
                  <c:v>0.599658900462963</c:v>
                </c:pt>
                <c:pt idx="4932">
                  <c:v>0.59966313657407411</c:v>
                </c:pt>
                <c:pt idx="4933">
                  <c:v>0.59966738425925925</c:v>
                </c:pt>
                <c:pt idx="4934">
                  <c:v>0.59967181712962969</c:v>
                </c:pt>
                <c:pt idx="4935">
                  <c:v>0.59967611111111108</c:v>
                </c:pt>
                <c:pt idx="4936">
                  <c:v>0.59968055555555555</c:v>
                </c:pt>
                <c:pt idx="4937">
                  <c:v>0.59968479166666666</c:v>
                </c:pt>
                <c:pt idx="4938">
                  <c:v>0.59968928240740738</c:v>
                </c:pt>
                <c:pt idx="4939">
                  <c:v>0.59969361111111108</c:v>
                </c:pt>
                <c:pt idx="4940">
                  <c:v>0.59969752314814817</c:v>
                </c:pt>
                <c:pt idx="4941">
                  <c:v>0.59970159722222227</c:v>
                </c:pt>
                <c:pt idx="4942">
                  <c:v>0.59970556712962964</c:v>
                </c:pt>
                <c:pt idx="4943">
                  <c:v>0.59970965277777777</c:v>
                </c:pt>
                <c:pt idx="4944">
                  <c:v>0.59971353009259254</c:v>
                </c:pt>
                <c:pt idx="4945">
                  <c:v>0.59972118055555557</c:v>
                </c:pt>
                <c:pt idx="4946">
                  <c:v>0.59972535879629629</c:v>
                </c:pt>
                <c:pt idx="4947">
                  <c:v>0.5997299421296296</c:v>
                </c:pt>
                <c:pt idx="4948">
                  <c:v>0.59973429398148148</c:v>
                </c:pt>
                <c:pt idx="4949">
                  <c:v>0.59973868055555557</c:v>
                </c:pt>
                <c:pt idx="4950">
                  <c:v>0.5997429861111111</c:v>
                </c:pt>
                <c:pt idx="4951">
                  <c:v>0.59974761574074076</c:v>
                </c:pt>
                <c:pt idx="4952">
                  <c:v>0.59975179398148148</c:v>
                </c:pt>
                <c:pt idx="4953">
                  <c:v>0.59975616898148154</c:v>
                </c:pt>
                <c:pt idx="4954">
                  <c:v>0.59976006944444438</c:v>
                </c:pt>
                <c:pt idx="4955">
                  <c:v>0.59976427083333339</c:v>
                </c:pt>
                <c:pt idx="4956">
                  <c:v>0.59976820601851855</c:v>
                </c:pt>
                <c:pt idx="4957">
                  <c:v>0.59977246527777772</c:v>
                </c:pt>
                <c:pt idx="4958">
                  <c:v>0.59977664351851845</c:v>
                </c:pt>
                <c:pt idx="4959">
                  <c:v>0.59978049768518515</c:v>
                </c:pt>
                <c:pt idx="4960">
                  <c:v>0.59978461805555561</c:v>
                </c:pt>
                <c:pt idx="4961">
                  <c:v>0.59978848379629623</c:v>
                </c:pt>
                <c:pt idx="4962">
                  <c:v>0.59979262731481475</c:v>
                </c:pt>
                <c:pt idx="4963">
                  <c:v>0.59979655092592588</c:v>
                </c:pt>
                <c:pt idx="4964">
                  <c:v>0.59980045138888893</c:v>
                </c:pt>
                <c:pt idx="4965">
                  <c:v>0.59980774305555562</c:v>
                </c:pt>
                <c:pt idx="4966">
                  <c:v>0.59981186342592585</c:v>
                </c:pt>
                <c:pt idx="4967">
                  <c:v>0.59981637731481474</c:v>
                </c:pt>
                <c:pt idx="4968">
                  <c:v>0.59982067129629624</c:v>
                </c:pt>
                <c:pt idx="4969">
                  <c:v>0.59982516203703706</c:v>
                </c:pt>
                <c:pt idx="4970">
                  <c:v>0.5998292824074074</c:v>
                </c:pt>
                <c:pt idx="4971">
                  <c:v>0.59983391203703706</c:v>
                </c:pt>
                <c:pt idx="4972">
                  <c:v>0.5998382523148148</c:v>
                </c:pt>
                <c:pt idx="4973">
                  <c:v>0.59984263888888889</c:v>
                </c:pt>
                <c:pt idx="4974">
                  <c:v>0.59984693287037039</c:v>
                </c:pt>
                <c:pt idx="4975">
                  <c:v>0.59985135416666668</c:v>
                </c:pt>
                <c:pt idx="4976">
                  <c:v>0.59985567129629624</c:v>
                </c:pt>
                <c:pt idx="4977">
                  <c:v>0.5998600462962963</c:v>
                </c:pt>
                <c:pt idx="4978">
                  <c:v>0.5998638657407408</c:v>
                </c:pt>
                <c:pt idx="4979">
                  <c:v>0.59986802083333335</c:v>
                </c:pt>
                <c:pt idx="4980">
                  <c:v>0.59987197916666668</c:v>
                </c:pt>
                <c:pt idx="4981">
                  <c:v>0.59987597222222222</c:v>
                </c:pt>
                <c:pt idx="4982">
                  <c:v>0.59988026620370372</c:v>
                </c:pt>
                <c:pt idx="4983">
                  <c:v>0.59988450231481483</c:v>
                </c:pt>
                <c:pt idx="4984">
                  <c:v>0.59989201388888891</c:v>
                </c:pt>
                <c:pt idx="4985">
                  <c:v>0.59989629629629626</c:v>
                </c:pt>
                <c:pt idx="4986">
                  <c:v>0.59990067129629632</c:v>
                </c:pt>
                <c:pt idx="4987">
                  <c:v>0.59990500000000002</c:v>
                </c:pt>
                <c:pt idx="4988">
                  <c:v>0.59990943287037035</c:v>
                </c:pt>
                <c:pt idx="4989">
                  <c:v>0.59991373842592599</c:v>
                </c:pt>
                <c:pt idx="4990">
                  <c:v>0.59991809027777776</c:v>
                </c:pt>
                <c:pt idx="4991">
                  <c:v>0.59992241898148146</c:v>
                </c:pt>
                <c:pt idx="4992">
                  <c:v>0.59992643518518518</c:v>
                </c:pt>
                <c:pt idx="4993">
                  <c:v>0.59993055555555552</c:v>
                </c:pt>
                <c:pt idx="4994">
                  <c:v>0.59993442129629626</c:v>
                </c:pt>
                <c:pt idx="4995">
                  <c:v>0.5999385995370371</c:v>
                </c:pt>
                <c:pt idx="4996">
                  <c:v>0.59994298611111108</c:v>
                </c:pt>
                <c:pt idx="4997">
                  <c:v>0.59994732638888892</c:v>
                </c:pt>
                <c:pt idx="4998">
                  <c:v>0.59995158564814821</c:v>
                </c:pt>
                <c:pt idx="4999">
                  <c:v>0.59995594907407412</c:v>
                </c:pt>
                <c:pt idx="5000">
                  <c:v>0.59996024305555562</c:v>
                </c:pt>
                <c:pt idx="5001">
                  <c:v>0.59996449074074076</c:v>
                </c:pt>
                <c:pt idx="5002">
                  <c:v>0.59996876157407408</c:v>
                </c:pt>
                <c:pt idx="5003">
                  <c:v>0.59997623842592596</c:v>
                </c:pt>
                <c:pt idx="5004">
                  <c:v>0.59998034722222215</c:v>
                </c:pt>
                <c:pt idx="5005">
                  <c:v>0.59998457175925923</c:v>
                </c:pt>
                <c:pt idx="5006">
                  <c:v>0.59998842592592594</c:v>
                </c:pt>
                <c:pt idx="5007">
                  <c:v>0.59999238425925927</c:v>
                </c:pt>
                <c:pt idx="5008">
                  <c:v>0.59999641203703702</c:v>
                </c:pt>
                <c:pt idx="5009">
                  <c:v>0.60000038194444449</c:v>
                </c:pt>
                <c:pt idx="5010">
                  <c:v>0.60000454861111108</c:v>
                </c:pt>
                <c:pt idx="5011">
                  <c:v>0.60000855324074076</c:v>
                </c:pt>
                <c:pt idx="5012">
                  <c:v>0.60001253472222216</c:v>
                </c:pt>
                <c:pt idx="5013">
                  <c:v>0.60001653935185184</c:v>
                </c:pt>
                <c:pt idx="5014">
                  <c:v>0.60002054398148152</c:v>
                </c:pt>
                <c:pt idx="5015">
                  <c:v>0.60002468750000004</c:v>
                </c:pt>
                <c:pt idx="5016">
                  <c:v>0.60002863425925923</c:v>
                </c:pt>
                <c:pt idx="5017">
                  <c:v>0.60003302083333332</c:v>
                </c:pt>
                <c:pt idx="5018">
                  <c:v>0.60003746527777779</c:v>
                </c:pt>
                <c:pt idx="5019">
                  <c:v>0.60004178240740746</c:v>
                </c:pt>
                <c:pt idx="5020">
                  <c:v>0.60004597222222222</c:v>
                </c:pt>
                <c:pt idx="5021">
                  <c:v>0.60005034722222217</c:v>
                </c:pt>
                <c:pt idx="5022">
                  <c:v>0.60005781250000001</c:v>
                </c:pt>
                <c:pt idx="5023">
                  <c:v>0.60006196759259256</c:v>
                </c:pt>
                <c:pt idx="5024">
                  <c:v>0.6000666550925926</c:v>
                </c:pt>
                <c:pt idx="5025">
                  <c:v>0.60007119212962967</c:v>
                </c:pt>
                <c:pt idx="5026">
                  <c:v>0.60007553240740741</c:v>
                </c:pt>
                <c:pt idx="5027">
                  <c:v>0.60007973379629631</c:v>
                </c:pt>
                <c:pt idx="5028">
                  <c:v>0.60008416666666664</c:v>
                </c:pt>
                <c:pt idx="5029">
                  <c:v>0.60008839120370372</c:v>
                </c:pt>
                <c:pt idx="5030">
                  <c:v>0.60009236111111108</c:v>
                </c:pt>
                <c:pt idx="5031">
                  <c:v>0.60010642361111111</c:v>
                </c:pt>
                <c:pt idx="5032">
                  <c:v>0.60011203703703708</c:v>
                </c:pt>
                <c:pt idx="5033">
                  <c:v>0.60011766203703709</c:v>
                </c:pt>
                <c:pt idx="5034">
                  <c:v>0.60012312499999998</c:v>
                </c:pt>
                <c:pt idx="5035">
                  <c:v>0.60012775462962964</c:v>
                </c:pt>
                <c:pt idx="5036">
                  <c:v>0.6001327662037037</c:v>
                </c:pt>
                <c:pt idx="5037">
                  <c:v>0.60013738425925922</c:v>
                </c:pt>
                <c:pt idx="5038">
                  <c:v>0.60014219907407407</c:v>
                </c:pt>
                <c:pt idx="5039">
                  <c:v>0.60014643518518518</c:v>
                </c:pt>
                <c:pt idx="5040">
                  <c:v>0.60015054398148149</c:v>
                </c:pt>
                <c:pt idx="5041">
                  <c:v>0.60015972222222225</c:v>
                </c:pt>
                <c:pt idx="5042">
                  <c:v>0.60016793981481487</c:v>
                </c:pt>
                <c:pt idx="5043">
                  <c:v>0.6001726273148148</c:v>
                </c:pt>
                <c:pt idx="5044">
                  <c:v>0.60017719907407407</c:v>
                </c:pt>
                <c:pt idx="5045">
                  <c:v>0.60018175925925921</c:v>
                </c:pt>
                <c:pt idx="5046">
                  <c:v>0.60018620370370368</c:v>
                </c:pt>
                <c:pt idx="5047">
                  <c:v>0.60019078703703699</c:v>
                </c:pt>
                <c:pt idx="5048">
                  <c:v>0.60019533564814809</c:v>
                </c:pt>
                <c:pt idx="5049">
                  <c:v>0.60019981481481477</c:v>
                </c:pt>
                <c:pt idx="5050">
                  <c:v>0.60020435185185184</c:v>
                </c:pt>
                <c:pt idx="5051">
                  <c:v>0.60021018518518521</c:v>
                </c:pt>
                <c:pt idx="5052">
                  <c:v>0.60021497685185188</c:v>
                </c:pt>
                <c:pt idx="5053">
                  <c:v>0.60021936342592597</c:v>
                </c:pt>
                <c:pt idx="5054">
                  <c:v>0.60022335648148151</c:v>
                </c:pt>
                <c:pt idx="5055">
                  <c:v>0.60022741898148146</c:v>
                </c:pt>
                <c:pt idx="5056">
                  <c:v>0.60023146990740739</c:v>
                </c:pt>
                <c:pt idx="5057">
                  <c:v>0.60023574074074071</c:v>
                </c:pt>
                <c:pt idx="5058">
                  <c:v>0.60024005787037038</c:v>
                </c:pt>
                <c:pt idx="5059">
                  <c:v>0.60024457175925927</c:v>
                </c:pt>
                <c:pt idx="5060">
                  <c:v>0.60025208333333335</c:v>
                </c:pt>
                <c:pt idx="5061">
                  <c:v>0.60025648148148147</c:v>
                </c:pt>
                <c:pt idx="5062">
                  <c:v>0.60026122685185179</c:v>
                </c:pt>
                <c:pt idx="5063">
                  <c:v>0.60026660879629634</c:v>
                </c:pt>
                <c:pt idx="5064">
                  <c:v>0.60027111111111109</c:v>
                </c:pt>
                <c:pt idx="5065">
                  <c:v>0.600275474537037</c:v>
                </c:pt>
                <c:pt idx="5066">
                  <c:v>0.60027990740740744</c:v>
                </c:pt>
              </c:numCache>
            </c:numRef>
          </c:xVal>
          <c:yVal>
            <c:numRef>
              <c:f>'2015_10_29-13_55_15'!$B$2:$B$5075</c:f>
              <c:numCache>
                <c:formatCode>General</c:formatCode>
                <c:ptCount val="5074"/>
                <c:pt idx="0">
                  <c:v>48.39</c:v>
                </c:pt>
                <c:pt idx="1">
                  <c:v>48.39</c:v>
                </c:pt>
                <c:pt idx="2">
                  <c:v>48.39</c:v>
                </c:pt>
                <c:pt idx="3">
                  <c:v>48.39</c:v>
                </c:pt>
                <c:pt idx="4">
                  <c:v>48.39</c:v>
                </c:pt>
                <c:pt idx="5">
                  <c:v>48.38</c:v>
                </c:pt>
                <c:pt idx="6">
                  <c:v>48.38</c:v>
                </c:pt>
                <c:pt idx="7">
                  <c:v>48.37</c:v>
                </c:pt>
                <c:pt idx="8">
                  <c:v>48.36</c:v>
                </c:pt>
                <c:pt idx="9">
                  <c:v>48.36</c:v>
                </c:pt>
                <c:pt idx="10">
                  <c:v>48.36</c:v>
                </c:pt>
                <c:pt idx="11">
                  <c:v>48.36</c:v>
                </c:pt>
                <c:pt idx="12">
                  <c:v>48.35</c:v>
                </c:pt>
                <c:pt idx="13">
                  <c:v>48.34</c:v>
                </c:pt>
                <c:pt idx="14">
                  <c:v>48.33</c:v>
                </c:pt>
                <c:pt idx="15">
                  <c:v>48.33</c:v>
                </c:pt>
                <c:pt idx="16">
                  <c:v>48.32</c:v>
                </c:pt>
                <c:pt idx="17">
                  <c:v>48.31</c:v>
                </c:pt>
                <c:pt idx="18">
                  <c:v>48.3</c:v>
                </c:pt>
                <c:pt idx="19">
                  <c:v>48.3</c:v>
                </c:pt>
                <c:pt idx="20">
                  <c:v>48.3</c:v>
                </c:pt>
                <c:pt idx="21">
                  <c:v>48.3</c:v>
                </c:pt>
                <c:pt idx="22">
                  <c:v>48.3</c:v>
                </c:pt>
                <c:pt idx="23">
                  <c:v>48.29</c:v>
                </c:pt>
                <c:pt idx="24">
                  <c:v>48.29</c:v>
                </c:pt>
                <c:pt idx="25">
                  <c:v>48.29</c:v>
                </c:pt>
                <c:pt idx="26">
                  <c:v>48.29</c:v>
                </c:pt>
                <c:pt idx="27">
                  <c:v>48.29</c:v>
                </c:pt>
                <c:pt idx="28">
                  <c:v>48.28</c:v>
                </c:pt>
                <c:pt idx="29">
                  <c:v>48.28</c:v>
                </c:pt>
                <c:pt idx="30">
                  <c:v>48.28</c:v>
                </c:pt>
                <c:pt idx="31">
                  <c:v>48.28</c:v>
                </c:pt>
                <c:pt idx="32">
                  <c:v>48.28</c:v>
                </c:pt>
                <c:pt idx="33">
                  <c:v>48.28</c:v>
                </c:pt>
                <c:pt idx="34">
                  <c:v>48.28</c:v>
                </c:pt>
                <c:pt idx="35">
                  <c:v>48.28</c:v>
                </c:pt>
                <c:pt idx="36">
                  <c:v>48.28</c:v>
                </c:pt>
                <c:pt idx="37">
                  <c:v>48.28</c:v>
                </c:pt>
                <c:pt idx="38">
                  <c:v>48.28</c:v>
                </c:pt>
                <c:pt idx="39">
                  <c:v>48.28</c:v>
                </c:pt>
                <c:pt idx="40">
                  <c:v>48.28</c:v>
                </c:pt>
                <c:pt idx="41">
                  <c:v>48.28</c:v>
                </c:pt>
                <c:pt idx="42">
                  <c:v>48.28</c:v>
                </c:pt>
                <c:pt idx="43">
                  <c:v>48.28</c:v>
                </c:pt>
                <c:pt idx="44">
                  <c:v>48.28</c:v>
                </c:pt>
                <c:pt idx="45">
                  <c:v>48.28</c:v>
                </c:pt>
                <c:pt idx="46">
                  <c:v>48.28</c:v>
                </c:pt>
                <c:pt idx="47">
                  <c:v>48.28</c:v>
                </c:pt>
                <c:pt idx="48">
                  <c:v>48.28</c:v>
                </c:pt>
                <c:pt idx="49">
                  <c:v>48.28</c:v>
                </c:pt>
                <c:pt idx="50">
                  <c:v>48.28</c:v>
                </c:pt>
                <c:pt idx="51">
                  <c:v>48.28</c:v>
                </c:pt>
                <c:pt idx="52">
                  <c:v>48.28</c:v>
                </c:pt>
                <c:pt idx="53">
                  <c:v>48.29</c:v>
                </c:pt>
                <c:pt idx="54">
                  <c:v>48.3</c:v>
                </c:pt>
                <c:pt idx="55">
                  <c:v>48.32</c:v>
                </c:pt>
                <c:pt idx="56">
                  <c:v>48.35</c:v>
                </c:pt>
                <c:pt idx="57">
                  <c:v>48.39</c:v>
                </c:pt>
                <c:pt idx="58">
                  <c:v>48.43</c:v>
                </c:pt>
                <c:pt idx="59">
                  <c:v>48.47</c:v>
                </c:pt>
                <c:pt idx="60">
                  <c:v>48.5</c:v>
                </c:pt>
                <c:pt idx="61">
                  <c:v>48.52</c:v>
                </c:pt>
                <c:pt idx="62">
                  <c:v>48.53</c:v>
                </c:pt>
                <c:pt idx="63">
                  <c:v>48.54</c:v>
                </c:pt>
                <c:pt idx="64">
                  <c:v>48.56</c:v>
                </c:pt>
                <c:pt idx="65">
                  <c:v>48.58</c:v>
                </c:pt>
                <c:pt idx="66">
                  <c:v>48.62</c:v>
                </c:pt>
                <c:pt idx="67">
                  <c:v>48.66</c:v>
                </c:pt>
                <c:pt idx="68">
                  <c:v>48.74</c:v>
                </c:pt>
                <c:pt idx="69">
                  <c:v>48.8</c:v>
                </c:pt>
                <c:pt idx="70">
                  <c:v>48.87</c:v>
                </c:pt>
                <c:pt idx="71">
                  <c:v>48.95</c:v>
                </c:pt>
                <c:pt idx="72">
                  <c:v>49</c:v>
                </c:pt>
                <c:pt idx="73">
                  <c:v>49.06</c:v>
                </c:pt>
                <c:pt idx="74">
                  <c:v>49.14</c:v>
                </c:pt>
                <c:pt idx="75">
                  <c:v>49.2</c:v>
                </c:pt>
                <c:pt idx="76">
                  <c:v>49.29</c:v>
                </c:pt>
                <c:pt idx="77">
                  <c:v>49.39</c:v>
                </c:pt>
                <c:pt idx="78">
                  <c:v>49.47</c:v>
                </c:pt>
                <c:pt idx="79">
                  <c:v>49.53</c:v>
                </c:pt>
                <c:pt idx="80">
                  <c:v>49.61</c:v>
                </c:pt>
                <c:pt idx="81">
                  <c:v>49.67</c:v>
                </c:pt>
                <c:pt idx="82">
                  <c:v>49.75</c:v>
                </c:pt>
                <c:pt idx="83">
                  <c:v>49.83</c:v>
                </c:pt>
                <c:pt idx="84">
                  <c:v>49.93</c:v>
                </c:pt>
                <c:pt idx="85">
                  <c:v>50.02</c:v>
                </c:pt>
                <c:pt idx="86">
                  <c:v>50.14</c:v>
                </c:pt>
                <c:pt idx="87">
                  <c:v>50.24</c:v>
                </c:pt>
                <c:pt idx="88">
                  <c:v>50.35</c:v>
                </c:pt>
                <c:pt idx="89">
                  <c:v>50.44</c:v>
                </c:pt>
                <c:pt idx="90">
                  <c:v>50.54</c:v>
                </c:pt>
                <c:pt idx="91">
                  <c:v>50.62</c:v>
                </c:pt>
                <c:pt idx="92">
                  <c:v>50.72</c:v>
                </c:pt>
                <c:pt idx="93">
                  <c:v>50.83</c:v>
                </c:pt>
                <c:pt idx="94">
                  <c:v>50.97</c:v>
                </c:pt>
                <c:pt idx="95">
                  <c:v>51.1</c:v>
                </c:pt>
                <c:pt idx="96">
                  <c:v>51.23</c:v>
                </c:pt>
                <c:pt idx="97">
                  <c:v>51.36</c:v>
                </c:pt>
                <c:pt idx="98">
                  <c:v>51.47</c:v>
                </c:pt>
                <c:pt idx="99">
                  <c:v>51.55</c:v>
                </c:pt>
                <c:pt idx="100">
                  <c:v>51.68</c:v>
                </c:pt>
                <c:pt idx="101">
                  <c:v>51.78</c:v>
                </c:pt>
                <c:pt idx="102">
                  <c:v>51.91</c:v>
                </c:pt>
                <c:pt idx="103">
                  <c:v>52.02</c:v>
                </c:pt>
                <c:pt idx="104">
                  <c:v>52.17</c:v>
                </c:pt>
                <c:pt idx="105">
                  <c:v>52.32</c:v>
                </c:pt>
                <c:pt idx="106">
                  <c:v>52.47</c:v>
                </c:pt>
                <c:pt idx="107">
                  <c:v>52.6</c:v>
                </c:pt>
                <c:pt idx="108">
                  <c:v>52.75</c:v>
                </c:pt>
                <c:pt idx="109">
                  <c:v>52.88</c:v>
                </c:pt>
                <c:pt idx="110">
                  <c:v>52.98</c:v>
                </c:pt>
                <c:pt idx="111">
                  <c:v>53.11</c:v>
                </c:pt>
                <c:pt idx="112">
                  <c:v>53.23</c:v>
                </c:pt>
                <c:pt idx="113">
                  <c:v>53.36</c:v>
                </c:pt>
                <c:pt idx="114">
                  <c:v>53.51</c:v>
                </c:pt>
                <c:pt idx="115">
                  <c:v>53.66</c:v>
                </c:pt>
                <c:pt idx="116">
                  <c:v>53.78</c:v>
                </c:pt>
                <c:pt idx="117">
                  <c:v>53.87</c:v>
                </c:pt>
                <c:pt idx="118">
                  <c:v>54.01</c:v>
                </c:pt>
                <c:pt idx="119">
                  <c:v>54.13</c:v>
                </c:pt>
                <c:pt idx="120">
                  <c:v>54.27</c:v>
                </c:pt>
                <c:pt idx="121">
                  <c:v>54.4</c:v>
                </c:pt>
                <c:pt idx="122">
                  <c:v>54.55</c:v>
                </c:pt>
                <c:pt idx="123">
                  <c:v>54.7</c:v>
                </c:pt>
                <c:pt idx="124">
                  <c:v>54.85</c:v>
                </c:pt>
                <c:pt idx="125">
                  <c:v>54.97</c:v>
                </c:pt>
                <c:pt idx="126">
                  <c:v>55.1</c:v>
                </c:pt>
                <c:pt idx="127">
                  <c:v>55.23</c:v>
                </c:pt>
                <c:pt idx="128">
                  <c:v>55.35</c:v>
                </c:pt>
                <c:pt idx="129">
                  <c:v>55.5</c:v>
                </c:pt>
                <c:pt idx="130">
                  <c:v>55.64</c:v>
                </c:pt>
                <c:pt idx="131">
                  <c:v>55.8</c:v>
                </c:pt>
                <c:pt idx="132">
                  <c:v>55.94</c:v>
                </c:pt>
                <c:pt idx="133">
                  <c:v>56.1</c:v>
                </c:pt>
                <c:pt idx="134">
                  <c:v>56.23</c:v>
                </c:pt>
                <c:pt idx="135">
                  <c:v>56.36</c:v>
                </c:pt>
                <c:pt idx="136">
                  <c:v>56.49</c:v>
                </c:pt>
                <c:pt idx="137">
                  <c:v>56.62</c:v>
                </c:pt>
                <c:pt idx="138">
                  <c:v>56.74</c:v>
                </c:pt>
                <c:pt idx="139">
                  <c:v>56.88</c:v>
                </c:pt>
                <c:pt idx="140">
                  <c:v>56.99</c:v>
                </c:pt>
                <c:pt idx="141">
                  <c:v>57.13</c:v>
                </c:pt>
                <c:pt idx="142">
                  <c:v>57.27</c:v>
                </c:pt>
                <c:pt idx="143">
                  <c:v>57.42</c:v>
                </c:pt>
                <c:pt idx="144">
                  <c:v>57.56</c:v>
                </c:pt>
                <c:pt idx="145">
                  <c:v>57.73</c:v>
                </c:pt>
                <c:pt idx="146">
                  <c:v>57.86</c:v>
                </c:pt>
                <c:pt idx="147">
                  <c:v>57.99</c:v>
                </c:pt>
                <c:pt idx="148">
                  <c:v>58.12</c:v>
                </c:pt>
                <c:pt idx="149">
                  <c:v>58.26</c:v>
                </c:pt>
                <c:pt idx="150">
                  <c:v>58.4</c:v>
                </c:pt>
                <c:pt idx="151">
                  <c:v>58.54</c:v>
                </c:pt>
                <c:pt idx="152">
                  <c:v>58.69</c:v>
                </c:pt>
                <c:pt idx="153">
                  <c:v>58.83</c:v>
                </c:pt>
                <c:pt idx="154">
                  <c:v>58.97</c:v>
                </c:pt>
                <c:pt idx="155">
                  <c:v>59.07</c:v>
                </c:pt>
                <c:pt idx="156">
                  <c:v>59.18</c:v>
                </c:pt>
                <c:pt idx="157">
                  <c:v>59.29</c:v>
                </c:pt>
                <c:pt idx="158">
                  <c:v>59.41</c:v>
                </c:pt>
                <c:pt idx="159">
                  <c:v>59.53</c:v>
                </c:pt>
                <c:pt idx="160">
                  <c:v>59.67</c:v>
                </c:pt>
                <c:pt idx="161">
                  <c:v>59.83</c:v>
                </c:pt>
                <c:pt idx="162">
                  <c:v>59.96</c:v>
                </c:pt>
                <c:pt idx="163">
                  <c:v>60.12</c:v>
                </c:pt>
                <c:pt idx="164">
                  <c:v>60.26</c:v>
                </c:pt>
                <c:pt idx="165">
                  <c:v>60.4</c:v>
                </c:pt>
                <c:pt idx="166">
                  <c:v>60.54</c:v>
                </c:pt>
                <c:pt idx="167">
                  <c:v>60.67</c:v>
                </c:pt>
                <c:pt idx="168">
                  <c:v>60.78</c:v>
                </c:pt>
                <c:pt idx="169">
                  <c:v>60.89</c:v>
                </c:pt>
                <c:pt idx="170">
                  <c:v>61.03</c:v>
                </c:pt>
                <c:pt idx="171">
                  <c:v>61.19</c:v>
                </c:pt>
                <c:pt idx="172">
                  <c:v>61.36</c:v>
                </c:pt>
                <c:pt idx="173">
                  <c:v>61.48</c:v>
                </c:pt>
                <c:pt idx="174">
                  <c:v>61.63</c:v>
                </c:pt>
                <c:pt idx="175">
                  <c:v>61.76</c:v>
                </c:pt>
                <c:pt idx="176">
                  <c:v>61.88</c:v>
                </c:pt>
                <c:pt idx="177">
                  <c:v>61.99</c:v>
                </c:pt>
                <c:pt idx="178">
                  <c:v>62.1</c:v>
                </c:pt>
                <c:pt idx="179">
                  <c:v>62.2</c:v>
                </c:pt>
                <c:pt idx="180">
                  <c:v>62.31</c:v>
                </c:pt>
                <c:pt idx="181">
                  <c:v>62.42</c:v>
                </c:pt>
                <c:pt idx="182">
                  <c:v>62.54</c:v>
                </c:pt>
                <c:pt idx="183">
                  <c:v>62.7</c:v>
                </c:pt>
                <c:pt idx="184">
                  <c:v>62.85</c:v>
                </c:pt>
                <c:pt idx="185">
                  <c:v>62.97</c:v>
                </c:pt>
                <c:pt idx="186">
                  <c:v>63.1</c:v>
                </c:pt>
                <c:pt idx="187">
                  <c:v>63.24</c:v>
                </c:pt>
                <c:pt idx="188">
                  <c:v>63.36</c:v>
                </c:pt>
                <c:pt idx="189">
                  <c:v>63.51</c:v>
                </c:pt>
                <c:pt idx="190">
                  <c:v>63.67</c:v>
                </c:pt>
                <c:pt idx="191">
                  <c:v>63.81</c:v>
                </c:pt>
                <c:pt idx="192">
                  <c:v>63.91</c:v>
                </c:pt>
                <c:pt idx="193">
                  <c:v>64</c:v>
                </c:pt>
                <c:pt idx="194">
                  <c:v>64.09</c:v>
                </c:pt>
                <c:pt idx="195">
                  <c:v>64.17</c:v>
                </c:pt>
                <c:pt idx="196">
                  <c:v>64.27</c:v>
                </c:pt>
                <c:pt idx="197">
                  <c:v>64.400000000000006</c:v>
                </c:pt>
                <c:pt idx="198">
                  <c:v>64.53</c:v>
                </c:pt>
                <c:pt idx="199">
                  <c:v>64.66</c:v>
                </c:pt>
                <c:pt idx="200">
                  <c:v>64.760000000000005</c:v>
                </c:pt>
                <c:pt idx="201">
                  <c:v>64.849999999999994</c:v>
                </c:pt>
                <c:pt idx="202">
                  <c:v>64.94</c:v>
                </c:pt>
                <c:pt idx="203">
                  <c:v>65.040000000000006</c:v>
                </c:pt>
                <c:pt idx="204">
                  <c:v>65.12</c:v>
                </c:pt>
                <c:pt idx="205">
                  <c:v>65.23</c:v>
                </c:pt>
                <c:pt idx="206">
                  <c:v>65.34</c:v>
                </c:pt>
                <c:pt idx="207">
                  <c:v>65.42</c:v>
                </c:pt>
                <c:pt idx="208">
                  <c:v>65.510000000000005</c:v>
                </c:pt>
                <c:pt idx="209">
                  <c:v>65.59</c:v>
                </c:pt>
                <c:pt idx="210">
                  <c:v>65.66</c:v>
                </c:pt>
                <c:pt idx="211">
                  <c:v>65.709999999999994</c:v>
                </c:pt>
                <c:pt idx="212">
                  <c:v>65.77</c:v>
                </c:pt>
                <c:pt idx="213">
                  <c:v>65.819999999999993</c:v>
                </c:pt>
                <c:pt idx="214">
                  <c:v>65.86</c:v>
                </c:pt>
                <c:pt idx="215">
                  <c:v>65.91</c:v>
                </c:pt>
                <c:pt idx="216">
                  <c:v>65.95</c:v>
                </c:pt>
                <c:pt idx="217">
                  <c:v>66</c:v>
                </c:pt>
                <c:pt idx="218">
                  <c:v>66.05</c:v>
                </c:pt>
                <c:pt idx="219">
                  <c:v>66.099999999999994</c:v>
                </c:pt>
                <c:pt idx="220">
                  <c:v>66.17</c:v>
                </c:pt>
                <c:pt idx="221">
                  <c:v>66.239999999999995</c:v>
                </c:pt>
                <c:pt idx="222">
                  <c:v>66.3</c:v>
                </c:pt>
                <c:pt idx="223">
                  <c:v>66.34</c:v>
                </c:pt>
                <c:pt idx="224">
                  <c:v>66.38</c:v>
                </c:pt>
                <c:pt idx="225">
                  <c:v>66.39</c:v>
                </c:pt>
                <c:pt idx="226">
                  <c:v>66.400000000000006</c:v>
                </c:pt>
                <c:pt idx="227">
                  <c:v>66.400000000000006</c:v>
                </c:pt>
                <c:pt idx="228">
                  <c:v>66.400000000000006</c:v>
                </c:pt>
                <c:pt idx="229">
                  <c:v>66.400000000000006</c:v>
                </c:pt>
                <c:pt idx="230">
                  <c:v>66.400000000000006</c:v>
                </c:pt>
                <c:pt idx="231">
                  <c:v>66.41</c:v>
                </c:pt>
                <c:pt idx="232">
                  <c:v>66.41</c:v>
                </c:pt>
                <c:pt idx="233">
                  <c:v>66.42</c:v>
                </c:pt>
                <c:pt idx="234">
                  <c:v>66.430000000000007</c:v>
                </c:pt>
                <c:pt idx="235">
                  <c:v>66.430000000000007</c:v>
                </c:pt>
                <c:pt idx="236">
                  <c:v>66.430000000000007</c:v>
                </c:pt>
                <c:pt idx="237">
                  <c:v>66.430000000000007</c:v>
                </c:pt>
                <c:pt idx="238">
                  <c:v>66.430000000000007</c:v>
                </c:pt>
                <c:pt idx="239">
                  <c:v>66.430000000000007</c:v>
                </c:pt>
                <c:pt idx="240">
                  <c:v>66.430000000000007</c:v>
                </c:pt>
                <c:pt idx="241">
                  <c:v>66.42</c:v>
                </c:pt>
                <c:pt idx="242">
                  <c:v>66.41</c:v>
                </c:pt>
                <c:pt idx="243">
                  <c:v>66.41</c:v>
                </c:pt>
                <c:pt idx="244">
                  <c:v>66.400000000000006</c:v>
                </c:pt>
                <c:pt idx="245">
                  <c:v>66.400000000000006</c:v>
                </c:pt>
                <c:pt idx="246">
                  <c:v>66.400000000000006</c:v>
                </c:pt>
                <c:pt idx="247">
                  <c:v>66.400000000000006</c:v>
                </c:pt>
                <c:pt idx="248">
                  <c:v>66.400000000000006</c:v>
                </c:pt>
                <c:pt idx="249">
                  <c:v>66.400000000000006</c:v>
                </c:pt>
                <c:pt idx="250">
                  <c:v>66.400000000000006</c:v>
                </c:pt>
                <c:pt idx="251">
                  <c:v>66.400000000000006</c:v>
                </c:pt>
                <c:pt idx="252">
                  <c:v>66.39</c:v>
                </c:pt>
                <c:pt idx="253">
                  <c:v>66.38</c:v>
                </c:pt>
                <c:pt idx="254">
                  <c:v>66.37</c:v>
                </c:pt>
                <c:pt idx="255">
                  <c:v>66.349999999999994</c:v>
                </c:pt>
                <c:pt idx="256">
                  <c:v>66.31</c:v>
                </c:pt>
                <c:pt idx="257">
                  <c:v>66.28</c:v>
                </c:pt>
                <c:pt idx="258">
                  <c:v>66.239999999999995</c:v>
                </c:pt>
                <c:pt idx="259">
                  <c:v>66.19</c:v>
                </c:pt>
                <c:pt idx="260">
                  <c:v>66.150000000000006</c:v>
                </c:pt>
                <c:pt idx="261">
                  <c:v>66.11</c:v>
                </c:pt>
                <c:pt idx="262">
                  <c:v>66.06</c:v>
                </c:pt>
                <c:pt idx="263">
                  <c:v>66.02</c:v>
                </c:pt>
                <c:pt idx="264">
                  <c:v>66</c:v>
                </c:pt>
                <c:pt idx="265">
                  <c:v>65.97</c:v>
                </c:pt>
                <c:pt idx="266">
                  <c:v>65.95</c:v>
                </c:pt>
                <c:pt idx="267">
                  <c:v>65.92</c:v>
                </c:pt>
                <c:pt idx="268">
                  <c:v>65.900000000000006</c:v>
                </c:pt>
                <c:pt idx="269">
                  <c:v>65.86</c:v>
                </c:pt>
                <c:pt idx="270">
                  <c:v>65.819999999999993</c:v>
                </c:pt>
                <c:pt idx="271">
                  <c:v>65.790000000000006</c:v>
                </c:pt>
                <c:pt idx="272">
                  <c:v>65.77</c:v>
                </c:pt>
                <c:pt idx="273">
                  <c:v>65.75</c:v>
                </c:pt>
                <c:pt idx="274">
                  <c:v>65.75</c:v>
                </c:pt>
                <c:pt idx="275">
                  <c:v>65.73</c:v>
                </c:pt>
                <c:pt idx="276">
                  <c:v>65.709999999999994</c:v>
                </c:pt>
                <c:pt idx="277">
                  <c:v>65.69</c:v>
                </c:pt>
                <c:pt idx="278">
                  <c:v>65.650000000000006</c:v>
                </c:pt>
                <c:pt idx="279">
                  <c:v>65.599999999999994</c:v>
                </c:pt>
                <c:pt idx="280">
                  <c:v>65.55</c:v>
                </c:pt>
                <c:pt idx="281">
                  <c:v>65.510000000000005</c:v>
                </c:pt>
                <c:pt idx="282">
                  <c:v>65.47</c:v>
                </c:pt>
                <c:pt idx="283">
                  <c:v>65.430000000000007</c:v>
                </c:pt>
                <c:pt idx="284">
                  <c:v>65.38</c:v>
                </c:pt>
                <c:pt idx="285">
                  <c:v>65.349999999999994</c:v>
                </c:pt>
                <c:pt idx="286">
                  <c:v>65.31</c:v>
                </c:pt>
                <c:pt idx="287">
                  <c:v>65.28</c:v>
                </c:pt>
                <c:pt idx="288">
                  <c:v>65.25</c:v>
                </c:pt>
                <c:pt idx="289">
                  <c:v>65.209999999999994</c:v>
                </c:pt>
                <c:pt idx="290">
                  <c:v>65.16</c:v>
                </c:pt>
                <c:pt idx="291">
                  <c:v>65.099999999999994</c:v>
                </c:pt>
                <c:pt idx="292">
                  <c:v>65.03</c:v>
                </c:pt>
                <c:pt idx="293">
                  <c:v>64.97</c:v>
                </c:pt>
                <c:pt idx="294">
                  <c:v>64.930000000000007</c:v>
                </c:pt>
                <c:pt idx="295">
                  <c:v>64.89</c:v>
                </c:pt>
                <c:pt idx="296">
                  <c:v>64.88</c:v>
                </c:pt>
                <c:pt idx="297">
                  <c:v>64.87</c:v>
                </c:pt>
                <c:pt idx="298">
                  <c:v>64.86</c:v>
                </c:pt>
                <c:pt idx="299">
                  <c:v>64.83</c:v>
                </c:pt>
                <c:pt idx="300">
                  <c:v>64.790000000000006</c:v>
                </c:pt>
                <c:pt idx="301">
                  <c:v>64.75</c:v>
                </c:pt>
                <c:pt idx="302">
                  <c:v>64.709999999999994</c:v>
                </c:pt>
                <c:pt idx="303">
                  <c:v>64.67</c:v>
                </c:pt>
                <c:pt idx="304">
                  <c:v>64.62</c:v>
                </c:pt>
                <c:pt idx="305">
                  <c:v>64.56</c:v>
                </c:pt>
                <c:pt idx="306">
                  <c:v>64.489999999999995</c:v>
                </c:pt>
                <c:pt idx="307">
                  <c:v>64.42</c:v>
                </c:pt>
                <c:pt idx="308">
                  <c:v>64.349999999999994</c:v>
                </c:pt>
                <c:pt idx="309">
                  <c:v>64.3</c:v>
                </c:pt>
                <c:pt idx="310">
                  <c:v>64.27</c:v>
                </c:pt>
                <c:pt idx="311">
                  <c:v>64.239999999999995</c:v>
                </c:pt>
                <c:pt idx="312">
                  <c:v>64.19</c:v>
                </c:pt>
                <c:pt idx="313">
                  <c:v>64.150000000000006</c:v>
                </c:pt>
                <c:pt idx="314">
                  <c:v>64.11</c:v>
                </c:pt>
                <c:pt idx="315">
                  <c:v>64.069999999999993</c:v>
                </c:pt>
                <c:pt idx="316">
                  <c:v>64.06</c:v>
                </c:pt>
                <c:pt idx="317">
                  <c:v>64.05</c:v>
                </c:pt>
                <c:pt idx="318">
                  <c:v>64.05</c:v>
                </c:pt>
                <c:pt idx="319">
                  <c:v>64.040000000000006</c:v>
                </c:pt>
                <c:pt idx="320">
                  <c:v>64.02</c:v>
                </c:pt>
                <c:pt idx="321">
                  <c:v>64</c:v>
                </c:pt>
                <c:pt idx="322">
                  <c:v>63.96</c:v>
                </c:pt>
                <c:pt idx="323">
                  <c:v>63.91</c:v>
                </c:pt>
                <c:pt idx="324">
                  <c:v>63.86</c:v>
                </c:pt>
                <c:pt idx="325">
                  <c:v>63.8</c:v>
                </c:pt>
                <c:pt idx="326">
                  <c:v>63.75</c:v>
                </c:pt>
                <c:pt idx="327">
                  <c:v>63.71</c:v>
                </c:pt>
                <c:pt idx="328">
                  <c:v>63.67</c:v>
                </c:pt>
                <c:pt idx="329">
                  <c:v>63.65</c:v>
                </c:pt>
                <c:pt idx="330">
                  <c:v>63.62</c:v>
                </c:pt>
                <c:pt idx="331">
                  <c:v>63.58</c:v>
                </c:pt>
                <c:pt idx="332">
                  <c:v>63.53</c:v>
                </c:pt>
                <c:pt idx="333">
                  <c:v>63.45</c:v>
                </c:pt>
                <c:pt idx="334">
                  <c:v>63.38</c:v>
                </c:pt>
                <c:pt idx="335">
                  <c:v>63.32</c:v>
                </c:pt>
                <c:pt idx="336">
                  <c:v>63.27</c:v>
                </c:pt>
                <c:pt idx="337">
                  <c:v>63.22</c:v>
                </c:pt>
                <c:pt idx="338">
                  <c:v>63.18</c:v>
                </c:pt>
                <c:pt idx="339">
                  <c:v>63.14</c:v>
                </c:pt>
                <c:pt idx="340">
                  <c:v>63.11</c:v>
                </c:pt>
                <c:pt idx="341">
                  <c:v>63.08</c:v>
                </c:pt>
                <c:pt idx="342">
                  <c:v>63.06</c:v>
                </c:pt>
                <c:pt idx="343">
                  <c:v>63.05</c:v>
                </c:pt>
                <c:pt idx="344">
                  <c:v>63.04</c:v>
                </c:pt>
                <c:pt idx="345">
                  <c:v>63.02</c:v>
                </c:pt>
                <c:pt idx="346">
                  <c:v>62.99</c:v>
                </c:pt>
                <c:pt idx="347">
                  <c:v>62.95</c:v>
                </c:pt>
                <c:pt idx="348">
                  <c:v>62.9</c:v>
                </c:pt>
                <c:pt idx="349">
                  <c:v>62.84</c:v>
                </c:pt>
                <c:pt idx="350">
                  <c:v>62.78</c:v>
                </c:pt>
                <c:pt idx="351">
                  <c:v>62.73</c:v>
                </c:pt>
                <c:pt idx="352">
                  <c:v>62.69</c:v>
                </c:pt>
                <c:pt idx="353">
                  <c:v>62.67</c:v>
                </c:pt>
                <c:pt idx="354">
                  <c:v>62.64</c:v>
                </c:pt>
                <c:pt idx="355">
                  <c:v>62.61</c:v>
                </c:pt>
                <c:pt idx="356">
                  <c:v>62.57</c:v>
                </c:pt>
                <c:pt idx="357">
                  <c:v>62.52</c:v>
                </c:pt>
                <c:pt idx="358">
                  <c:v>62.45</c:v>
                </c:pt>
                <c:pt idx="359">
                  <c:v>62.39</c:v>
                </c:pt>
                <c:pt idx="360">
                  <c:v>62.33</c:v>
                </c:pt>
                <c:pt idx="361">
                  <c:v>62.29</c:v>
                </c:pt>
                <c:pt idx="362">
                  <c:v>62.26</c:v>
                </c:pt>
                <c:pt idx="363">
                  <c:v>62.25</c:v>
                </c:pt>
                <c:pt idx="364">
                  <c:v>62.25</c:v>
                </c:pt>
                <c:pt idx="365">
                  <c:v>62.25</c:v>
                </c:pt>
                <c:pt idx="366">
                  <c:v>62.25</c:v>
                </c:pt>
                <c:pt idx="367">
                  <c:v>62.24</c:v>
                </c:pt>
                <c:pt idx="368">
                  <c:v>62.24</c:v>
                </c:pt>
                <c:pt idx="369">
                  <c:v>62.22</c:v>
                </c:pt>
                <c:pt idx="370">
                  <c:v>62.2</c:v>
                </c:pt>
                <c:pt idx="371">
                  <c:v>62.16</c:v>
                </c:pt>
                <c:pt idx="372">
                  <c:v>62.13</c:v>
                </c:pt>
                <c:pt idx="373">
                  <c:v>62.09</c:v>
                </c:pt>
                <c:pt idx="374">
                  <c:v>62.06</c:v>
                </c:pt>
                <c:pt idx="375">
                  <c:v>62.04</c:v>
                </c:pt>
                <c:pt idx="376">
                  <c:v>62.01</c:v>
                </c:pt>
                <c:pt idx="377">
                  <c:v>61.97</c:v>
                </c:pt>
                <c:pt idx="378">
                  <c:v>61.94</c:v>
                </c:pt>
                <c:pt idx="379">
                  <c:v>61.91</c:v>
                </c:pt>
                <c:pt idx="380">
                  <c:v>61.86</c:v>
                </c:pt>
                <c:pt idx="381">
                  <c:v>61.81</c:v>
                </c:pt>
                <c:pt idx="382">
                  <c:v>61.78</c:v>
                </c:pt>
                <c:pt idx="383">
                  <c:v>61.74</c:v>
                </c:pt>
                <c:pt idx="384">
                  <c:v>61.7</c:v>
                </c:pt>
                <c:pt idx="385">
                  <c:v>61.69</c:v>
                </c:pt>
                <c:pt idx="386">
                  <c:v>61.68</c:v>
                </c:pt>
                <c:pt idx="387">
                  <c:v>61.67</c:v>
                </c:pt>
                <c:pt idx="388">
                  <c:v>61.66</c:v>
                </c:pt>
                <c:pt idx="389">
                  <c:v>61.66</c:v>
                </c:pt>
                <c:pt idx="390">
                  <c:v>61.64</c:v>
                </c:pt>
                <c:pt idx="391">
                  <c:v>61.63</c:v>
                </c:pt>
                <c:pt idx="392">
                  <c:v>61.6</c:v>
                </c:pt>
                <c:pt idx="393">
                  <c:v>61.57</c:v>
                </c:pt>
                <c:pt idx="394">
                  <c:v>61.54</c:v>
                </c:pt>
                <c:pt idx="395">
                  <c:v>61.51</c:v>
                </c:pt>
                <c:pt idx="396">
                  <c:v>61.49</c:v>
                </c:pt>
                <c:pt idx="397">
                  <c:v>61.47</c:v>
                </c:pt>
                <c:pt idx="398">
                  <c:v>61.45</c:v>
                </c:pt>
                <c:pt idx="399">
                  <c:v>61.4</c:v>
                </c:pt>
                <c:pt idx="400">
                  <c:v>61.36</c:v>
                </c:pt>
                <c:pt idx="401">
                  <c:v>61.29</c:v>
                </c:pt>
                <c:pt idx="402">
                  <c:v>61.24</c:v>
                </c:pt>
                <c:pt idx="403">
                  <c:v>61.19</c:v>
                </c:pt>
                <c:pt idx="404">
                  <c:v>61.16</c:v>
                </c:pt>
                <c:pt idx="405">
                  <c:v>61.13</c:v>
                </c:pt>
                <c:pt idx="406">
                  <c:v>61.11</c:v>
                </c:pt>
                <c:pt idx="407">
                  <c:v>61.09</c:v>
                </c:pt>
                <c:pt idx="408">
                  <c:v>61.07</c:v>
                </c:pt>
                <c:pt idx="409">
                  <c:v>61.05</c:v>
                </c:pt>
                <c:pt idx="410">
                  <c:v>61.03</c:v>
                </c:pt>
                <c:pt idx="411">
                  <c:v>60.99</c:v>
                </c:pt>
                <c:pt idx="412">
                  <c:v>60.95</c:v>
                </c:pt>
                <c:pt idx="413">
                  <c:v>60.91</c:v>
                </c:pt>
                <c:pt idx="414">
                  <c:v>60.88</c:v>
                </c:pt>
                <c:pt idx="415">
                  <c:v>60.84</c:v>
                </c:pt>
                <c:pt idx="416">
                  <c:v>60.81</c:v>
                </c:pt>
                <c:pt idx="417">
                  <c:v>60.79</c:v>
                </c:pt>
                <c:pt idx="418">
                  <c:v>60.76</c:v>
                </c:pt>
                <c:pt idx="419">
                  <c:v>60.75</c:v>
                </c:pt>
                <c:pt idx="420">
                  <c:v>60.74</c:v>
                </c:pt>
                <c:pt idx="421">
                  <c:v>60.73</c:v>
                </c:pt>
                <c:pt idx="422">
                  <c:v>60.73</c:v>
                </c:pt>
                <c:pt idx="423">
                  <c:v>60.73</c:v>
                </c:pt>
                <c:pt idx="424">
                  <c:v>60.73</c:v>
                </c:pt>
                <c:pt idx="425">
                  <c:v>60.73</c:v>
                </c:pt>
                <c:pt idx="426">
                  <c:v>60.73</c:v>
                </c:pt>
                <c:pt idx="427">
                  <c:v>60.73</c:v>
                </c:pt>
                <c:pt idx="428">
                  <c:v>60.73</c:v>
                </c:pt>
                <c:pt idx="429">
                  <c:v>60.72</c:v>
                </c:pt>
                <c:pt idx="430">
                  <c:v>60.71</c:v>
                </c:pt>
                <c:pt idx="431">
                  <c:v>60.7</c:v>
                </c:pt>
                <c:pt idx="432">
                  <c:v>60.69</c:v>
                </c:pt>
                <c:pt idx="433">
                  <c:v>60.66</c:v>
                </c:pt>
                <c:pt idx="434">
                  <c:v>60.63</c:v>
                </c:pt>
                <c:pt idx="435">
                  <c:v>60.61</c:v>
                </c:pt>
                <c:pt idx="436">
                  <c:v>60.59</c:v>
                </c:pt>
                <c:pt idx="437">
                  <c:v>60.57</c:v>
                </c:pt>
                <c:pt idx="438">
                  <c:v>60.55</c:v>
                </c:pt>
                <c:pt idx="439">
                  <c:v>60.54</c:v>
                </c:pt>
                <c:pt idx="440">
                  <c:v>60.53</c:v>
                </c:pt>
                <c:pt idx="441">
                  <c:v>60.52</c:v>
                </c:pt>
                <c:pt idx="442">
                  <c:v>60.5</c:v>
                </c:pt>
                <c:pt idx="443">
                  <c:v>60.48</c:v>
                </c:pt>
                <c:pt idx="444">
                  <c:v>60.45</c:v>
                </c:pt>
                <c:pt idx="445">
                  <c:v>60.42</c:v>
                </c:pt>
                <c:pt idx="446">
                  <c:v>60.38</c:v>
                </c:pt>
                <c:pt idx="447">
                  <c:v>60.35</c:v>
                </c:pt>
                <c:pt idx="448">
                  <c:v>60.31</c:v>
                </c:pt>
                <c:pt idx="449">
                  <c:v>60.27</c:v>
                </c:pt>
                <c:pt idx="450">
                  <c:v>60.23</c:v>
                </c:pt>
                <c:pt idx="451">
                  <c:v>60.21</c:v>
                </c:pt>
                <c:pt idx="452">
                  <c:v>60.19</c:v>
                </c:pt>
                <c:pt idx="453">
                  <c:v>60.18</c:v>
                </c:pt>
                <c:pt idx="454">
                  <c:v>60.17</c:v>
                </c:pt>
                <c:pt idx="455">
                  <c:v>60.16</c:v>
                </c:pt>
                <c:pt idx="456">
                  <c:v>60.15</c:v>
                </c:pt>
                <c:pt idx="457">
                  <c:v>60.13</c:v>
                </c:pt>
                <c:pt idx="458">
                  <c:v>60.11</c:v>
                </c:pt>
                <c:pt idx="459">
                  <c:v>60.08</c:v>
                </c:pt>
                <c:pt idx="460">
                  <c:v>60.06</c:v>
                </c:pt>
                <c:pt idx="461">
                  <c:v>60.03</c:v>
                </c:pt>
                <c:pt idx="462">
                  <c:v>60.02</c:v>
                </c:pt>
                <c:pt idx="463">
                  <c:v>60</c:v>
                </c:pt>
                <c:pt idx="464">
                  <c:v>60</c:v>
                </c:pt>
                <c:pt idx="465">
                  <c:v>59.99</c:v>
                </c:pt>
                <c:pt idx="466">
                  <c:v>59.99</c:v>
                </c:pt>
                <c:pt idx="467">
                  <c:v>59.99</c:v>
                </c:pt>
                <c:pt idx="468">
                  <c:v>59.99</c:v>
                </c:pt>
                <c:pt idx="469">
                  <c:v>59.99</c:v>
                </c:pt>
                <c:pt idx="470">
                  <c:v>59.98</c:v>
                </c:pt>
                <c:pt idx="471">
                  <c:v>59.97</c:v>
                </c:pt>
                <c:pt idx="472">
                  <c:v>59.96</c:v>
                </c:pt>
                <c:pt idx="473">
                  <c:v>59.94</c:v>
                </c:pt>
                <c:pt idx="474">
                  <c:v>59.92</c:v>
                </c:pt>
                <c:pt idx="475">
                  <c:v>59.9</c:v>
                </c:pt>
                <c:pt idx="476">
                  <c:v>59.87</c:v>
                </c:pt>
                <c:pt idx="477">
                  <c:v>59.85</c:v>
                </c:pt>
                <c:pt idx="478">
                  <c:v>59.82</c:v>
                </c:pt>
                <c:pt idx="479">
                  <c:v>59.8</c:v>
                </c:pt>
                <c:pt idx="480">
                  <c:v>59.78</c:v>
                </c:pt>
                <c:pt idx="481">
                  <c:v>59.76</c:v>
                </c:pt>
                <c:pt idx="482">
                  <c:v>59.74</c:v>
                </c:pt>
                <c:pt idx="483">
                  <c:v>59.72</c:v>
                </c:pt>
                <c:pt idx="484">
                  <c:v>59.7</c:v>
                </c:pt>
                <c:pt idx="485">
                  <c:v>59.68</c:v>
                </c:pt>
                <c:pt idx="486">
                  <c:v>59.67</c:v>
                </c:pt>
                <c:pt idx="487">
                  <c:v>59.66</c:v>
                </c:pt>
                <c:pt idx="488">
                  <c:v>59.65</c:v>
                </c:pt>
                <c:pt idx="489">
                  <c:v>59.64</c:v>
                </c:pt>
                <c:pt idx="490">
                  <c:v>59.64</c:v>
                </c:pt>
                <c:pt idx="491">
                  <c:v>59.63</c:v>
                </c:pt>
                <c:pt idx="492">
                  <c:v>59.63</c:v>
                </c:pt>
                <c:pt idx="493">
                  <c:v>59.62</c:v>
                </c:pt>
                <c:pt idx="494">
                  <c:v>59.61</c:v>
                </c:pt>
                <c:pt idx="495">
                  <c:v>59.6</c:v>
                </c:pt>
                <c:pt idx="496">
                  <c:v>59.57</c:v>
                </c:pt>
                <c:pt idx="497">
                  <c:v>59.55</c:v>
                </c:pt>
                <c:pt idx="498">
                  <c:v>59.52</c:v>
                </c:pt>
                <c:pt idx="499">
                  <c:v>59.5</c:v>
                </c:pt>
                <c:pt idx="500">
                  <c:v>59.47</c:v>
                </c:pt>
                <c:pt idx="501">
                  <c:v>59.43</c:v>
                </c:pt>
                <c:pt idx="502">
                  <c:v>59.4</c:v>
                </c:pt>
                <c:pt idx="503">
                  <c:v>59.37</c:v>
                </c:pt>
                <c:pt idx="504">
                  <c:v>59.33</c:v>
                </c:pt>
                <c:pt idx="505">
                  <c:v>59.31</c:v>
                </c:pt>
                <c:pt idx="506">
                  <c:v>59.3</c:v>
                </c:pt>
                <c:pt idx="507">
                  <c:v>59.29</c:v>
                </c:pt>
                <c:pt idx="508">
                  <c:v>59.29</c:v>
                </c:pt>
                <c:pt idx="509">
                  <c:v>59.28</c:v>
                </c:pt>
                <c:pt idx="510">
                  <c:v>59.28</c:v>
                </c:pt>
                <c:pt idx="511">
                  <c:v>59.27</c:v>
                </c:pt>
                <c:pt idx="512">
                  <c:v>59.27</c:v>
                </c:pt>
                <c:pt idx="513">
                  <c:v>59.27</c:v>
                </c:pt>
                <c:pt idx="514">
                  <c:v>59.27</c:v>
                </c:pt>
                <c:pt idx="515">
                  <c:v>59.27</c:v>
                </c:pt>
                <c:pt idx="516">
                  <c:v>59.27</c:v>
                </c:pt>
                <c:pt idx="517">
                  <c:v>59.27</c:v>
                </c:pt>
                <c:pt idx="518">
                  <c:v>59.27</c:v>
                </c:pt>
                <c:pt idx="519">
                  <c:v>59.27</c:v>
                </c:pt>
                <c:pt idx="520">
                  <c:v>59.27</c:v>
                </c:pt>
                <c:pt idx="521">
                  <c:v>59.27</c:v>
                </c:pt>
                <c:pt idx="522">
                  <c:v>59.27</c:v>
                </c:pt>
                <c:pt idx="523">
                  <c:v>59.27</c:v>
                </c:pt>
                <c:pt idx="524">
                  <c:v>59.27</c:v>
                </c:pt>
                <c:pt idx="525">
                  <c:v>59.27</c:v>
                </c:pt>
                <c:pt idx="526">
                  <c:v>59.27</c:v>
                </c:pt>
                <c:pt idx="527">
                  <c:v>59.26</c:v>
                </c:pt>
                <c:pt idx="528">
                  <c:v>59.26</c:v>
                </c:pt>
                <c:pt idx="529">
                  <c:v>59.25</c:v>
                </c:pt>
                <c:pt idx="530">
                  <c:v>59.23</c:v>
                </c:pt>
                <c:pt idx="531">
                  <c:v>59.22</c:v>
                </c:pt>
                <c:pt idx="532">
                  <c:v>59.21</c:v>
                </c:pt>
                <c:pt idx="533">
                  <c:v>59.19</c:v>
                </c:pt>
                <c:pt idx="534">
                  <c:v>59.17</c:v>
                </c:pt>
                <c:pt idx="535">
                  <c:v>59.16</c:v>
                </c:pt>
                <c:pt idx="536">
                  <c:v>59.14</c:v>
                </c:pt>
                <c:pt idx="537">
                  <c:v>59.13</c:v>
                </c:pt>
                <c:pt idx="538">
                  <c:v>59.12</c:v>
                </c:pt>
                <c:pt idx="539">
                  <c:v>59.11</c:v>
                </c:pt>
                <c:pt idx="540">
                  <c:v>59.11</c:v>
                </c:pt>
                <c:pt idx="541">
                  <c:v>59.1</c:v>
                </c:pt>
                <c:pt idx="542">
                  <c:v>59.1</c:v>
                </c:pt>
                <c:pt idx="543">
                  <c:v>59.1</c:v>
                </c:pt>
                <c:pt idx="544">
                  <c:v>59.09</c:v>
                </c:pt>
                <c:pt idx="545">
                  <c:v>59.09</c:v>
                </c:pt>
                <c:pt idx="546">
                  <c:v>59.08</c:v>
                </c:pt>
                <c:pt idx="547">
                  <c:v>59.07</c:v>
                </c:pt>
                <c:pt idx="548">
                  <c:v>59.06</c:v>
                </c:pt>
                <c:pt idx="549">
                  <c:v>59.05</c:v>
                </c:pt>
                <c:pt idx="550">
                  <c:v>59.03</c:v>
                </c:pt>
                <c:pt idx="551">
                  <c:v>59.02</c:v>
                </c:pt>
                <c:pt idx="552">
                  <c:v>59</c:v>
                </c:pt>
                <c:pt idx="553">
                  <c:v>58.99</c:v>
                </c:pt>
                <c:pt idx="554">
                  <c:v>58.98</c:v>
                </c:pt>
                <c:pt idx="555">
                  <c:v>58.97</c:v>
                </c:pt>
                <c:pt idx="556">
                  <c:v>58.96</c:v>
                </c:pt>
                <c:pt idx="557">
                  <c:v>58.95</c:v>
                </c:pt>
                <c:pt idx="558">
                  <c:v>58.94</c:v>
                </c:pt>
                <c:pt idx="559">
                  <c:v>58.92</c:v>
                </c:pt>
                <c:pt idx="560">
                  <c:v>58.9</c:v>
                </c:pt>
                <c:pt idx="561">
                  <c:v>58.88</c:v>
                </c:pt>
                <c:pt idx="562">
                  <c:v>58.85</c:v>
                </c:pt>
                <c:pt idx="563">
                  <c:v>58.83</c:v>
                </c:pt>
                <c:pt idx="564">
                  <c:v>58.81</c:v>
                </c:pt>
                <c:pt idx="565">
                  <c:v>58.8</c:v>
                </c:pt>
                <c:pt idx="566">
                  <c:v>58.79</c:v>
                </c:pt>
                <c:pt idx="567">
                  <c:v>58.79</c:v>
                </c:pt>
                <c:pt idx="568">
                  <c:v>58.78</c:v>
                </c:pt>
                <c:pt idx="569">
                  <c:v>58.78</c:v>
                </c:pt>
                <c:pt idx="570">
                  <c:v>58.78</c:v>
                </c:pt>
                <c:pt idx="571">
                  <c:v>58.77</c:v>
                </c:pt>
                <c:pt idx="572">
                  <c:v>58.76</c:v>
                </c:pt>
                <c:pt idx="573">
                  <c:v>58.76</c:v>
                </c:pt>
                <c:pt idx="574">
                  <c:v>58.75</c:v>
                </c:pt>
                <c:pt idx="575">
                  <c:v>58.75</c:v>
                </c:pt>
                <c:pt idx="576">
                  <c:v>58.76</c:v>
                </c:pt>
                <c:pt idx="577">
                  <c:v>58.76</c:v>
                </c:pt>
                <c:pt idx="578">
                  <c:v>58.76</c:v>
                </c:pt>
                <c:pt idx="579">
                  <c:v>58.76</c:v>
                </c:pt>
                <c:pt idx="580">
                  <c:v>58.76</c:v>
                </c:pt>
                <c:pt idx="581">
                  <c:v>58.77</c:v>
                </c:pt>
                <c:pt idx="582">
                  <c:v>58.78</c:v>
                </c:pt>
                <c:pt idx="583">
                  <c:v>58.79</c:v>
                </c:pt>
                <c:pt idx="584">
                  <c:v>58.8</c:v>
                </c:pt>
                <c:pt idx="585">
                  <c:v>58.81</c:v>
                </c:pt>
                <c:pt idx="586">
                  <c:v>58.82</c:v>
                </c:pt>
                <c:pt idx="587">
                  <c:v>58.82</c:v>
                </c:pt>
                <c:pt idx="588">
                  <c:v>58.84</c:v>
                </c:pt>
                <c:pt idx="589">
                  <c:v>58.85</c:v>
                </c:pt>
                <c:pt idx="590">
                  <c:v>58.86</c:v>
                </c:pt>
                <c:pt idx="591">
                  <c:v>58.87</c:v>
                </c:pt>
                <c:pt idx="592">
                  <c:v>58.89</c:v>
                </c:pt>
                <c:pt idx="593">
                  <c:v>58.9</c:v>
                </c:pt>
                <c:pt idx="594">
                  <c:v>58.91</c:v>
                </c:pt>
                <c:pt idx="595">
                  <c:v>58.92</c:v>
                </c:pt>
                <c:pt idx="596">
                  <c:v>58.92</c:v>
                </c:pt>
                <c:pt idx="597">
                  <c:v>58.93</c:v>
                </c:pt>
                <c:pt idx="598">
                  <c:v>58.93</c:v>
                </c:pt>
                <c:pt idx="599">
                  <c:v>58.94</c:v>
                </c:pt>
                <c:pt idx="600">
                  <c:v>58.95</c:v>
                </c:pt>
                <c:pt idx="601">
                  <c:v>58.96</c:v>
                </c:pt>
                <c:pt idx="602">
                  <c:v>58.96</c:v>
                </c:pt>
                <c:pt idx="603">
                  <c:v>58.97</c:v>
                </c:pt>
                <c:pt idx="604">
                  <c:v>58.99</c:v>
                </c:pt>
                <c:pt idx="605">
                  <c:v>59</c:v>
                </c:pt>
                <c:pt idx="606">
                  <c:v>59.03</c:v>
                </c:pt>
                <c:pt idx="607">
                  <c:v>59.05</c:v>
                </c:pt>
                <c:pt idx="608">
                  <c:v>59.07</c:v>
                </c:pt>
                <c:pt idx="609">
                  <c:v>59.08</c:v>
                </c:pt>
                <c:pt idx="610">
                  <c:v>59.1</c:v>
                </c:pt>
                <c:pt idx="611">
                  <c:v>59.11</c:v>
                </c:pt>
                <c:pt idx="612">
                  <c:v>59.11</c:v>
                </c:pt>
                <c:pt idx="613">
                  <c:v>59.13</c:v>
                </c:pt>
                <c:pt idx="614">
                  <c:v>59.17</c:v>
                </c:pt>
                <c:pt idx="615">
                  <c:v>59.2</c:v>
                </c:pt>
                <c:pt idx="616">
                  <c:v>59.23</c:v>
                </c:pt>
                <c:pt idx="617">
                  <c:v>59.26</c:v>
                </c:pt>
                <c:pt idx="618">
                  <c:v>59.27</c:v>
                </c:pt>
                <c:pt idx="619">
                  <c:v>59.27</c:v>
                </c:pt>
                <c:pt idx="620">
                  <c:v>59.27</c:v>
                </c:pt>
                <c:pt idx="621">
                  <c:v>59.27</c:v>
                </c:pt>
                <c:pt idx="622">
                  <c:v>59.27</c:v>
                </c:pt>
                <c:pt idx="623">
                  <c:v>59.28</c:v>
                </c:pt>
                <c:pt idx="624">
                  <c:v>59.3</c:v>
                </c:pt>
                <c:pt idx="625">
                  <c:v>59.34</c:v>
                </c:pt>
                <c:pt idx="626">
                  <c:v>59.38</c:v>
                </c:pt>
                <c:pt idx="627">
                  <c:v>59.46</c:v>
                </c:pt>
                <c:pt idx="628">
                  <c:v>59.52</c:v>
                </c:pt>
                <c:pt idx="629">
                  <c:v>59.57</c:v>
                </c:pt>
                <c:pt idx="630">
                  <c:v>59.61</c:v>
                </c:pt>
                <c:pt idx="631">
                  <c:v>59.65</c:v>
                </c:pt>
                <c:pt idx="632">
                  <c:v>59.68</c:v>
                </c:pt>
                <c:pt idx="633">
                  <c:v>59.7</c:v>
                </c:pt>
                <c:pt idx="634">
                  <c:v>59.75</c:v>
                </c:pt>
                <c:pt idx="635">
                  <c:v>59.8</c:v>
                </c:pt>
                <c:pt idx="636">
                  <c:v>59.85</c:v>
                </c:pt>
                <c:pt idx="637">
                  <c:v>59.9</c:v>
                </c:pt>
                <c:pt idx="638">
                  <c:v>59.95</c:v>
                </c:pt>
                <c:pt idx="639">
                  <c:v>59.97</c:v>
                </c:pt>
                <c:pt idx="640">
                  <c:v>59.99</c:v>
                </c:pt>
                <c:pt idx="641">
                  <c:v>60</c:v>
                </c:pt>
                <c:pt idx="642">
                  <c:v>60.01</c:v>
                </c:pt>
                <c:pt idx="643">
                  <c:v>60.04</c:v>
                </c:pt>
                <c:pt idx="644">
                  <c:v>60.07</c:v>
                </c:pt>
                <c:pt idx="645">
                  <c:v>60.12</c:v>
                </c:pt>
                <c:pt idx="646">
                  <c:v>60.17</c:v>
                </c:pt>
                <c:pt idx="647">
                  <c:v>60.24</c:v>
                </c:pt>
                <c:pt idx="648">
                  <c:v>60.3</c:v>
                </c:pt>
                <c:pt idx="649">
                  <c:v>60.38</c:v>
                </c:pt>
                <c:pt idx="650">
                  <c:v>60.45</c:v>
                </c:pt>
                <c:pt idx="651">
                  <c:v>60.51</c:v>
                </c:pt>
                <c:pt idx="652">
                  <c:v>60.57</c:v>
                </c:pt>
                <c:pt idx="653">
                  <c:v>60.62</c:v>
                </c:pt>
                <c:pt idx="654">
                  <c:v>60.66</c:v>
                </c:pt>
                <c:pt idx="655">
                  <c:v>60.69</c:v>
                </c:pt>
                <c:pt idx="656">
                  <c:v>60.72</c:v>
                </c:pt>
                <c:pt idx="657">
                  <c:v>60.73</c:v>
                </c:pt>
                <c:pt idx="658">
                  <c:v>60.73</c:v>
                </c:pt>
                <c:pt idx="659">
                  <c:v>60.76</c:v>
                </c:pt>
                <c:pt idx="660">
                  <c:v>60.8</c:v>
                </c:pt>
                <c:pt idx="661">
                  <c:v>60.86</c:v>
                </c:pt>
                <c:pt idx="662">
                  <c:v>60.93</c:v>
                </c:pt>
                <c:pt idx="663">
                  <c:v>61</c:v>
                </c:pt>
                <c:pt idx="664">
                  <c:v>61.05</c:v>
                </c:pt>
                <c:pt idx="665">
                  <c:v>61.09</c:v>
                </c:pt>
                <c:pt idx="666">
                  <c:v>61.15</c:v>
                </c:pt>
                <c:pt idx="667">
                  <c:v>61.2</c:v>
                </c:pt>
                <c:pt idx="668">
                  <c:v>61.27</c:v>
                </c:pt>
                <c:pt idx="669">
                  <c:v>61.34</c:v>
                </c:pt>
                <c:pt idx="670">
                  <c:v>61.42</c:v>
                </c:pt>
                <c:pt idx="671">
                  <c:v>61.47</c:v>
                </c:pt>
                <c:pt idx="672">
                  <c:v>61.54</c:v>
                </c:pt>
                <c:pt idx="673">
                  <c:v>61.58</c:v>
                </c:pt>
                <c:pt idx="674">
                  <c:v>61.62</c:v>
                </c:pt>
                <c:pt idx="675">
                  <c:v>61.65</c:v>
                </c:pt>
                <c:pt idx="676">
                  <c:v>61.67</c:v>
                </c:pt>
                <c:pt idx="677">
                  <c:v>61.69</c:v>
                </c:pt>
                <c:pt idx="678">
                  <c:v>61.73</c:v>
                </c:pt>
                <c:pt idx="679">
                  <c:v>61.79</c:v>
                </c:pt>
                <c:pt idx="680">
                  <c:v>61.84</c:v>
                </c:pt>
                <c:pt idx="681">
                  <c:v>61.91</c:v>
                </c:pt>
                <c:pt idx="682">
                  <c:v>61.97</c:v>
                </c:pt>
                <c:pt idx="683">
                  <c:v>62.01</c:v>
                </c:pt>
                <c:pt idx="684">
                  <c:v>62.05</c:v>
                </c:pt>
                <c:pt idx="685">
                  <c:v>62.08</c:v>
                </c:pt>
                <c:pt idx="686">
                  <c:v>62.12</c:v>
                </c:pt>
                <c:pt idx="687">
                  <c:v>62.16</c:v>
                </c:pt>
                <c:pt idx="688">
                  <c:v>62.2</c:v>
                </c:pt>
                <c:pt idx="689">
                  <c:v>62.22</c:v>
                </c:pt>
                <c:pt idx="690">
                  <c:v>62.24</c:v>
                </c:pt>
                <c:pt idx="691">
                  <c:v>62.25</c:v>
                </c:pt>
                <c:pt idx="692">
                  <c:v>62.25</c:v>
                </c:pt>
                <c:pt idx="693">
                  <c:v>62.25</c:v>
                </c:pt>
                <c:pt idx="694">
                  <c:v>62.25</c:v>
                </c:pt>
                <c:pt idx="695">
                  <c:v>62.25</c:v>
                </c:pt>
                <c:pt idx="696">
                  <c:v>62.27</c:v>
                </c:pt>
                <c:pt idx="697">
                  <c:v>62.29</c:v>
                </c:pt>
                <c:pt idx="698">
                  <c:v>62.33</c:v>
                </c:pt>
                <c:pt idx="699">
                  <c:v>62.37</c:v>
                </c:pt>
                <c:pt idx="700">
                  <c:v>62.42</c:v>
                </c:pt>
                <c:pt idx="701">
                  <c:v>62.46</c:v>
                </c:pt>
                <c:pt idx="702">
                  <c:v>62.51</c:v>
                </c:pt>
                <c:pt idx="703">
                  <c:v>62.55</c:v>
                </c:pt>
                <c:pt idx="704">
                  <c:v>62.59</c:v>
                </c:pt>
                <c:pt idx="705">
                  <c:v>62.61</c:v>
                </c:pt>
                <c:pt idx="706">
                  <c:v>62.63</c:v>
                </c:pt>
                <c:pt idx="707">
                  <c:v>62.64</c:v>
                </c:pt>
                <c:pt idx="708">
                  <c:v>62.65</c:v>
                </c:pt>
                <c:pt idx="709">
                  <c:v>62.65</c:v>
                </c:pt>
                <c:pt idx="710">
                  <c:v>62.66</c:v>
                </c:pt>
                <c:pt idx="711">
                  <c:v>62.66</c:v>
                </c:pt>
                <c:pt idx="712">
                  <c:v>62.67</c:v>
                </c:pt>
                <c:pt idx="713">
                  <c:v>62.67</c:v>
                </c:pt>
                <c:pt idx="714">
                  <c:v>62.68</c:v>
                </c:pt>
                <c:pt idx="715">
                  <c:v>62.69</c:v>
                </c:pt>
                <c:pt idx="716">
                  <c:v>62.7</c:v>
                </c:pt>
                <c:pt idx="717">
                  <c:v>62.71</c:v>
                </c:pt>
                <c:pt idx="718">
                  <c:v>62.72</c:v>
                </c:pt>
                <c:pt idx="719">
                  <c:v>62.73</c:v>
                </c:pt>
                <c:pt idx="720">
                  <c:v>62.73</c:v>
                </c:pt>
                <c:pt idx="721">
                  <c:v>62.74</c:v>
                </c:pt>
                <c:pt idx="722">
                  <c:v>62.75</c:v>
                </c:pt>
                <c:pt idx="723">
                  <c:v>62.75</c:v>
                </c:pt>
                <c:pt idx="724">
                  <c:v>62.75</c:v>
                </c:pt>
                <c:pt idx="725">
                  <c:v>62.76</c:v>
                </c:pt>
                <c:pt idx="726">
                  <c:v>62.76</c:v>
                </c:pt>
                <c:pt idx="727">
                  <c:v>62.76</c:v>
                </c:pt>
                <c:pt idx="728">
                  <c:v>62.76</c:v>
                </c:pt>
                <c:pt idx="729">
                  <c:v>62.76</c:v>
                </c:pt>
                <c:pt idx="730">
                  <c:v>62.76</c:v>
                </c:pt>
                <c:pt idx="731">
                  <c:v>62.75</c:v>
                </c:pt>
                <c:pt idx="732">
                  <c:v>62.75</c:v>
                </c:pt>
                <c:pt idx="733">
                  <c:v>62.74</c:v>
                </c:pt>
                <c:pt idx="734">
                  <c:v>62.73</c:v>
                </c:pt>
                <c:pt idx="735">
                  <c:v>62.72</c:v>
                </c:pt>
                <c:pt idx="736">
                  <c:v>62.72</c:v>
                </c:pt>
                <c:pt idx="737">
                  <c:v>62.7</c:v>
                </c:pt>
                <c:pt idx="738">
                  <c:v>62.69</c:v>
                </c:pt>
                <c:pt idx="739">
                  <c:v>62.68</c:v>
                </c:pt>
                <c:pt idx="740">
                  <c:v>62.67</c:v>
                </c:pt>
                <c:pt idx="741">
                  <c:v>62.67</c:v>
                </c:pt>
                <c:pt idx="742">
                  <c:v>62.66</c:v>
                </c:pt>
                <c:pt idx="743">
                  <c:v>62.66</c:v>
                </c:pt>
                <c:pt idx="744">
                  <c:v>62.65</c:v>
                </c:pt>
                <c:pt idx="745">
                  <c:v>62.65</c:v>
                </c:pt>
                <c:pt idx="746">
                  <c:v>62.64</c:v>
                </c:pt>
                <c:pt idx="747">
                  <c:v>62.64</c:v>
                </c:pt>
                <c:pt idx="748">
                  <c:v>62.64</c:v>
                </c:pt>
                <c:pt idx="749">
                  <c:v>62.64</c:v>
                </c:pt>
                <c:pt idx="750">
                  <c:v>62.63</c:v>
                </c:pt>
                <c:pt idx="751">
                  <c:v>62.62</c:v>
                </c:pt>
                <c:pt idx="752">
                  <c:v>62.61</c:v>
                </c:pt>
                <c:pt idx="753">
                  <c:v>62.6</c:v>
                </c:pt>
                <c:pt idx="754">
                  <c:v>62.58</c:v>
                </c:pt>
                <c:pt idx="755">
                  <c:v>62.56</c:v>
                </c:pt>
                <c:pt idx="756">
                  <c:v>62.52</c:v>
                </c:pt>
                <c:pt idx="757">
                  <c:v>62.49</c:v>
                </c:pt>
                <c:pt idx="758">
                  <c:v>62.45</c:v>
                </c:pt>
                <c:pt idx="759">
                  <c:v>62.41</c:v>
                </c:pt>
                <c:pt idx="760">
                  <c:v>62.38</c:v>
                </c:pt>
                <c:pt idx="761">
                  <c:v>62.35</c:v>
                </c:pt>
                <c:pt idx="762">
                  <c:v>62.32</c:v>
                </c:pt>
                <c:pt idx="763">
                  <c:v>62.29</c:v>
                </c:pt>
                <c:pt idx="764">
                  <c:v>62.27</c:v>
                </c:pt>
                <c:pt idx="765">
                  <c:v>62.26</c:v>
                </c:pt>
                <c:pt idx="766">
                  <c:v>62.25</c:v>
                </c:pt>
                <c:pt idx="767">
                  <c:v>62.25</c:v>
                </c:pt>
                <c:pt idx="768">
                  <c:v>62.25</c:v>
                </c:pt>
                <c:pt idx="769">
                  <c:v>62.25</c:v>
                </c:pt>
                <c:pt idx="770">
                  <c:v>62.25</c:v>
                </c:pt>
                <c:pt idx="771">
                  <c:v>62.25</c:v>
                </c:pt>
                <c:pt idx="772">
                  <c:v>62.25</c:v>
                </c:pt>
                <c:pt idx="773">
                  <c:v>62.25</c:v>
                </c:pt>
                <c:pt idx="774">
                  <c:v>62.25</c:v>
                </c:pt>
                <c:pt idx="775">
                  <c:v>62.25</c:v>
                </c:pt>
                <c:pt idx="776">
                  <c:v>62.25</c:v>
                </c:pt>
                <c:pt idx="777">
                  <c:v>62.25</c:v>
                </c:pt>
                <c:pt idx="778">
                  <c:v>62.25</c:v>
                </c:pt>
                <c:pt idx="779">
                  <c:v>62.25</c:v>
                </c:pt>
                <c:pt idx="780">
                  <c:v>62.25</c:v>
                </c:pt>
                <c:pt idx="781">
                  <c:v>62.24</c:v>
                </c:pt>
                <c:pt idx="782">
                  <c:v>62.23</c:v>
                </c:pt>
                <c:pt idx="783">
                  <c:v>62.21</c:v>
                </c:pt>
                <c:pt idx="784">
                  <c:v>62.2</c:v>
                </c:pt>
                <c:pt idx="785">
                  <c:v>62.16</c:v>
                </c:pt>
                <c:pt idx="786">
                  <c:v>62.13</c:v>
                </c:pt>
                <c:pt idx="787">
                  <c:v>62.11</c:v>
                </c:pt>
                <c:pt idx="788">
                  <c:v>62.08</c:v>
                </c:pt>
                <c:pt idx="789">
                  <c:v>62.06</c:v>
                </c:pt>
                <c:pt idx="790">
                  <c:v>62.06</c:v>
                </c:pt>
                <c:pt idx="791">
                  <c:v>62.05</c:v>
                </c:pt>
                <c:pt idx="792">
                  <c:v>62.05</c:v>
                </c:pt>
                <c:pt idx="793">
                  <c:v>62.04</c:v>
                </c:pt>
                <c:pt idx="794">
                  <c:v>62.03</c:v>
                </c:pt>
                <c:pt idx="795">
                  <c:v>62.01</c:v>
                </c:pt>
                <c:pt idx="796">
                  <c:v>61.99</c:v>
                </c:pt>
                <c:pt idx="797">
                  <c:v>61.97</c:v>
                </c:pt>
                <c:pt idx="798">
                  <c:v>61.94</c:v>
                </c:pt>
                <c:pt idx="799">
                  <c:v>61.91</c:v>
                </c:pt>
                <c:pt idx="800">
                  <c:v>61.89</c:v>
                </c:pt>
                <c:pt idx="801">
                  <c:v>61.86</c:v>
                </c:pt>
                <c:pt idx="802">
                  <c:v>61.82</c:v>
                </c:pt>
                <c:pt idx="803">
                  <c:v>61.79</c:v>
                </c:pt>
                <c:pt idx="804">
                  <c:v>61.76</c:v>
                </c:pt>
                <c:pt idx="805">
                  <c:v>61.73</c:v>
                </c:pt>
                <c:pt idx="806">
                  <c:v>61.71</c:v>
                </c:pt>
                <c:pt idx="807">
                  <c:v>61.7</c:v>
                </c:pt>
                <c:pt idx="808">
                  <c:v>61.68</c:v>
                </c:pt>
                <c:pt idx="809">
                  <c:v>61.67</c:v>
                </c:pt>
                <c:pt idx="810">
                  <c:v>61.67</c:v>
                </c:pt>
                <c:pt idx="811">
                  <c:v>61.67</c:v>
                </c:pt>
                <c:pt idx="812">
                  <c:v>61.67</c:v>
                </c:pt>
                <c:pt idx="813">
                  <c:v>61.67</c:v>
                </c:pt>
                <c:pt idx="814">
                  <c:v>61.67</c:v>
                </c:pt>
                <c:pt idx="815">
                  <c:v>61.66</c:v>
                </c:pt>
                <c:pt idx="816">
                  <c:v>61.65</c:v>
                </c:pt>
                <c:pt idx="817">
                  <c:v>61.63</c:v>
                </c:pt>
                <c:pt idx="818">
                  <c:v>61.61</c:v>
                </c:pt>
                <c:pt idx="819">
                  <c:v>61.58</c:v>
                </c:pt>
                <c:pt idx="820">
                  <c:v>61.56</c:v>
                </c:pt>
                <c:pt idx="821">
                  <c:v>61.55</c:v>
                </c:pt>
                <c:pt idx="822">
                  <c:v>61.53</c:v>
                </c:pt>
                <c:pt idx="823">
                  <c:v>61.51</c:v>
                </c:pt>
                <c:pt idx="824">
                  <c:v>61.5</c:v>
                </c:pt>
                <c:pt idx="825">
                  <c:v>61.49</c:v>
                </c:pt>
                <c:pt idx="826">
                  <c:v>61.47</c:v>
                </c:pt>
                <c:pt idx="827">
                  <c:v>61.46</c:v>
                </c:pt>
                <c:pt idx="828">
                  <c:v>61.44</c:v>
                </c:pt>
                <c:pt idx="829">
                  <c:v>61.41</c:v>
                </c:pt>
                <c:pt idx="830">
                  <c:v>61.38</c:v>
                </c:pt>
                <c:pt idx="831">
                  <c:v>61.35</c:v>
                </c:pt>
                <c:pt idx="832">
                  <c:v>61.31</c:v>
                </c:pt>
                <c:pt idx="833">
                  <c:v>61.28</c:v>
                </c:pt>
                <c:pt idx="834">
                  <c:v>61.25</c:v>
                </c:pt>
                <c:pt idx="835">
                  <c:v>61.21</c:v>
                </c:pt>
                <c:pt idx="836">
                  <c:v>61.18</c:v>
                </c:pt>
                <c:pt idx="837">
                  <c:v>61.16</c:v>
                </c:pt>
                <c:pt idx="838">
                  <c:v>61.14</c:v>
                </c:pt>
                <c:pt idx="839">
                  <c:v>61.12</c:v>
                </c:pt>
                <c:pt idx="840">
                  <c:v>61.12</c:v>
                </c:pt>
                <c:pt idx="841">
                  <c:v>61.11</c:v>
                </c:pt>
                <c:pt idx="842">
                  <c:v>61.1</c:v>
                </c:pt>
                <c:pt idx="843">
                  <c:v>61.09</c:v>
                </c:pt>
                <c:pt idx="844">
                  <c:v>61.08</c:v>
                </c:pt>
                <c:pt idx="845">
                  <c:v>61.07</c:v>
                </c:pt>
                <c:pt idx="846">
                  <c:v>61.06</c:v>
                </c:pt>
                <c:pt idx="847">
                  <c:v>61.04</c:v>
                </c:pt>
                <c:pt idx="848">
                  <c:v>61.02</c:v>
                </c:pt>
                <c:pt idx="849">
                  <c:v>60.99</c:v>
                </c:pt>
                <c:pt idx="850">
                  <c:v>60.97</c:v>
                </c:pt>
                <c:pt idx="851">
                  <c:v>60.93</c:v>
                </c:pt>
                <c:pt idx="852">
                  <c:v>60.91</c:v>
                </c:pt>
                <c:pt idx="853">
                  <c:v>60.88</c:v>
                </c:pt>
                <c:pt idx="854">
                  <c:v>60.85</c:v>
                </c:pt>
                <c:pt idx="855">
                  <c:v>60.83</c:v>
                </c:pt>
                <c:pt idx="856">
                  <c:v>60.81</c:v>
                </c:pt>
                <c:pt idx="857">
                  <c:v>60.78</c:v>
                </c:pt>
                <c:pt idx="858">
                  <c:v>60.76</c:v>
                </c:pt>
                <c:pt idx="859">
                  <c:v>60.75</c:v>
                </c:pt>
                <c:pt idx="860">
                  <c:v>60.74</c:v>
                </c:pt>
                <c:pt idx="861">
                  <c:v>60.73</c:v>
                </c:pt>
                <c:pt idx="862">
                  <c:v>60.73</c:v>
                </c:pt>
                <c:pt idx="863">
                  <c:v>60.73</c:v>
                </c:pt>
                <c:pt idx="864">
                  <c:v>60.73</c:v>
                </c:pt>
                <c:pt idx="865">
                  <c:v>60.73</c:v>
                </c:pt>
                <c:pt idx="866">
                  <c:v>60.73</c:v>
                </c:pt>
                <c:pt idx="867">
                  <c:v>60.73</c:v>
                </c:pt>
                <c:pt idx="868">
                  <c:v>60.73</c:v>
                </c:pt>
                <c:pt idx="869">
                  <c:v>60.73</c:v>
                </c:pt>
                <c:pt idx="870">
                  <c:v>60.73</c:v>
                </c:pt>
                <c:pt idx="871">
                  <c:v>60.73</c:v>
                </c:pt>
                <c:pt idx="872">
                  <c:v>60.73</c:v>
                </c:pt>
                <c:pt idx="873">
                  <c:v>60.73</c:v>
                </c:pt>
                <c:pt idx="874">
                  <c:v>60.73</c:v>
                </c:pt>
                <c:pt idx="875">
                  <c:v>60.73</c:v>
                </c:pt>
                <c:pt idx="876">
                  <c:v>60.73</c:v>
                </c:pt>
                <c:pt idx="877">
                  <c:v>60.73</c:v>
                </c:pt>
                <c:pt idx="878">
                  <c:v>60.72</c:v>
                </c:pt>
                <c:pt idx="879">
                  <c:v>60.72</c:v>
                </c:pt>
                <c:pt idx="880">
                  <c:v>60.71</c:v>
                </c:pt>
                <c:pt idx="881">
                  <c:v>60.69</c:v>
                </c:pt>
                <c:pt idx="882">
                  <c:v>60.67</c:v>
                </c:pt>
                <c:pt idx="883">
                  <c:v>60.65</c:v>
                </c:pt>
                <c:pt idx="884">
                  <c:v>60.63</c:v>
                </c:pt>
                <c:pt idx="885">
                  <c:v>60.6</c:v>
                </c:pt>
                <c:pt idx="886">
                  <c:v>60.59</c:v>
                </c:pt>
                <c:pt idx="887">
                  <c:v>60.58</c:v>
                </c:pt>
                <c:pt idx="888">
                  <c:v>60.57</c:v>
                </c:pt>
                <c:pt idx="889">
                  <c:v>60.56</c:v>
                </c:pt>
                <c:pt idx="890">
                  <c:v>60.55</c:v>
                </c:pt>
                <c:pt idx="891">
                  <c:v>60.55</c:v>
                </c:pt>
                <c:pt idx="892">
                  <c:v>60.54</c:v>
                </c:pt>
                <c:pt idx="893">
                  <c:v>60.54</c:v>
                </c:pt>
                <c:pt idx="894">
                  <c:v>60.54</c:v>
                </c:pt>
                <c:pt idx="895">
                  <c:v>60.53</c:v>
                </c:pt>
                <c:pt idx="896">
                  <c:v>60.52</c:v>
                </c:pt>
                <c:pt idx="897">
                  <c:v>60.51</c:v>
                </c:pt>
                <c:pt idx="898">
                  <c:v>60.5</c:v>
                </c:pt>
                <c:pt idx="899">
                  <c:v>60.49</c:v>
                </c:pt>
                <c:pt idx="900">
                  <c:v>60.47</c:v>
                </c:pt>
                <c:pt idx="901">
                  <c:v>60.45</c:v>
                </c:pt>
                <c:pt idx="902">
                  <c:v>60.43</c:v>
                </c:pt>
                <c:pt idx="903">
                  <c:v>60.4</c:v>
                </c:pt>
                <c:pt idx="904">
                  <c:v>60.38</c:v>
                </c:pt>
                <c:pt idx="905">
                  <c:v>60.36</c:v>
                </c:pt>
                <c:pt idx="906">
                  <c:v>60.34</c:v>
                </c:pt>
                <c:pt idx="907">
                  <c:v>60.33</c:v>
                </c:pt>
                <c:pt idx="908">
                  <c:v>60.3</c:v>
                </c:pt>
                <c:pt idx="909">
                  <c:v>60.28</c:v>
                </c:pt>
                <c:pt idx="910">
                  <c:v>60.27</c:v>
                </c:pt>
                <c:pt idx="911">
                  <c:v>60.24</c:v>
                </c:pt>
                <c:pt idx="912">
                  <c:v>60.22</c:v>
                </c:pt>
                <c:pt idx="913">
                  <c:v>60.2</c:v>
                </c:pt>
                <c:pt idx="914">
                  <c:v>60.19</c:v>
                </c:pt>
                <c:pt idx="915">
                  <c:v>60.18</c:v>
                </c:pt>
                <c:pt idx="916">
                  <c:v>60.17</c:v>
                </c:pt>
                <c:pt idx="917">
                  <c:v>60.17</c:v>
                </c:pt>
                <c:pt idx="918">
                  <c:v>60.17</c:v>
                </c:pt>
                <c:pt idx="919">
                  <c:v>60.17</c:v>
                </c:pt>
                <c:pt idx="920">
                  <c:v>60.17</c:v>
                </c:pt>
                <c:pt idx="921">
                  <c:v>60.16</c:v>
                </c:pt>
                <c:pt idx="922">
                  <c:v>60.15</c:v>
                </c:pt>
                <c:pt idx="923">
                  <c:v>60.14</c:v>
                </c:pt>
                <c:pt idx="924">
                  <c:v>60.13</c:v>
                </c:pt>
                <c:pt idx="925">
                  <c:v>60.12</c:v>
                </c:pt>
                <c:pt idx="926">
                  <c:v>60.1</c:v>
                </c:pt>
                <c:pt idx="927">
                  <c:v>60.09</c:v>
                </c:pt>
                <c:pt idx="928">
                  <c:v>60.07</c:v>
                </c:pt>
                <c:pt idx="929">
                  <c:v>60.06</c:v>
                </c:pt>
                <c:pt idx="930">
                  <c:v>60.04</c:v>
                </c:pt>
                <c:pt idx="931">
                  <c:v>60.03</c:v>
                </c:pt>
                <c:pt idx="932">
                  <c:v>60.02</c:v>
                </c:pt>
                <c:pt idx="933">
                  <c:v>60.02</c:v>
                </c:pt>
                <c:pt idx="934">
                  <c:v>60.01</c:v>
                </c:pt>
                <c:pt idx="935">
                  <c:v>60.01</c:v>
                </c:pt>
                <c:pt idx="936">
                  <c:v>60</c:v>
                </c:pt>
                <c:pt idx="937">
                  <c:v>60</c:v>
                </c:pt>
                <c:pt idx="938">
                  <c:v>59.99</c:v>
                </c:pt>
                <c:pt idx="939">
                  <c:v>59.99</c:v>
                </c:pt>
                <c:pt idx="940">
                  <c:v>59.99</c:v>
                </c:pt>
                <c:pt idx="941">
                  <c:v>59.99</c:v>
                </c:pt>
                <c:pt idx="942">
                  <c:v>59.99</c:v>
                </c:pt>
                <c:pt idx="943">
                  <c:v>59.99</c:v>
                </c:pt>
                <c:pt idx="944">
                  <c:v>59.99</c:v>
                </c:pt>
                <c:pt idx="945">
                  <c:v>59.99</c:v>
                </c:pt>
                <c:pt idx="946">
                  <c:v>59.99</c:v>
                </c:pt>
                <c:pt idx="947">
                  <c:v>59.99</c:v>
                </c:pt>
                <c:pt idx="948">
                  <c:v>59.99</c:v>
                </c:pt>
                <c:pt idx="949">
                  <c:v>59.99</c:v>
                </c:pt>
                <c:pt idx="950">
                  <c:v>59.99</c:v>
                </c:pt>
                <c:pt idx="951">
                  <c:v>59.99</c:v>
                </c:pt>
                <c:pt idx="952">
                  <c:v>59.99</c:v>
                </c:pt>
                <c:pt idx="953">
                  <c:v>59.98</c:v>
                </c:pt>
                <c:pt idx="954">
                  <c:v>59.97</c:v>
                </c:pt>
                <c:pt idx="955">
                  <c:v>59.97</c:v>
                </c:pt>
                <c:pt idx="956">
                  <c:v>59.96</c:v>
                </c:pt>
                <c:pt idx="957">
                  <c:v>59.95</c:v>
                </c:pt>
                <c:pt idx="958">
                  <c:v>59.94</c:v>
                </c:pt>
                <c:pt idx="959">
                  <c:v>59.94</c:v>
                </c:pt>
                <c:pt idx="960">
                  <c:v>59.93</c:v>
                </c:pt>
                <c:pt idx="961">
                  <c:v>59.92</c:v>
                </c:pt>
                <c:pt idx="962">
                  <c:v>59.9</c:v>
                </c:pt>
                <c:pt idx="963">
                  <c:v>59.88</c:v>
                </c:pt>
                <c:pt idx="964">
                  <c:v>59.87</c:v>
                </c:pt>
                <c:pt idx="965">
                  <c:v>59.85</c:v>
                </c:pt>
                <c:pt idx="966">
                  <c:v>59.83</c:v>
                </c:pt>
                <c:pt idx="967">
                  <c:v>59.82</c:v>
                </c:pt>
                <c:pt idx="968">
                  <c:v>59.8</c:v>
                </c:pt>
                <c:pt idx="969">
                  <c:v>59.79</c:v>
                </c:pt>
                <c:pt idx="970">
                  <c:v>59.78</c:v>
                </c:pt>
                <c:pt idx="971">
                  <c:v>59.77</c:v>
                </c:pt>
                <c:pt idx="972">
                  <c:v>59.75</c:v>
                </c:pt>
                <c:pt idx="973">
                  <c:v>59.73</c:v>
                </c:pt>
                <c:pt idx="974">
                  <c:v>59.72</c:v>
                </c:pt>
                <c:pt idx="975">
                  <c:v>59.71</c:v>
                </c:pt>
                <c:pt idx="976">
                  <c:v>59.7</c:v>
                </c:pt>
                <c:pt idx="977">
                  <c:v>59.69</c:v>
                </c:pt>
                <c:pt idx="978">
                  <c:v>59.68</c:v>
                </c:pt>
                <c:pt idx="979">
                  <c:v>59.67</c:v>
                </c:pt>
                <c:pt idx="980">
                  <c:v>59.66</c:v>
                </c:pt>
                <c:pt idx="981">
                  <c:v>59.65</c:v>
                </c:pt>
                <c:pt idx="982">
                  <c:v>59.64</c:v>
                </c:pt>
                <c:pt idx="983">
                  <c:v>59.64</c:v>
                </c:pt>
                <c:pt idx="984">
                  <c:v>59.63</c:v>
                </c:pt>
                <c:pt idx="985">
                  <c:v>59.63</c:v>
                </c:pt>
                <c:pt idx="986">
                  <c:v>59.63</c:v>
                </c:pt>
                <c:pt idx="987">
                  <c:v>59.63</c:v>
                </c:pt>
                <c:pt idx="988">
                  <c:v>59.63</c:v>
                </c:pt>
                <c:pt idx="989">
                  <c:v>59.62</c:v>
                </c:pt>
                <c:pt idx="990">
                  <c:v>59.61</c:v>
                </c:pt>
                <c:pt idx="991">
                  <c:v>59.6</c:v>
                </c:pt>
                <c:pt idx="992">
                  <c:v>59.58</c:v>
                </c:pt>
                <c:pt idx="993">
                  <c:v>59.57</c:v>
                </c:pt>
                <c:pt idx="994">
                  <c:v>59.55</c:v>
                </c:pt>
                <c:pt idx="995">
                  <c:v>59.53</c:v>
                </c:pt>
                <c:pt idx="996">
                  <c:v>59.51</c:v>
                </c:pt>
                <c:pt idx="997">
                  <c:v>59.49</c:v>
                </c:pt>
                <c:pt idx="998">
                  <c:v>59.47</c:v>
                </c:pt>
                <c:pt idx="999">
                  <c:v>59.45</c:v>
                </c:pt>
                <c:pt idx="1000">
                  <c:v>59.44</c:v>
                </c:pt>
                <c:pt idx="1001">
                  <c:v>59.42</c:v>
                </c:pt>
                <c:pt idx="1002">
                  <c:v>59.4</c:v>
                </c:pt>
                <c:pt idx="1003">
                  <c:v>59.38</c:v>
                </c:pt>
                <c:pt idx="1004">
                  <c:v>59.36</c:v>
                </c:pt>
                <c:pt idx="1005">
                  <c:v>59.34</c:v>
                </c:pt>
                <c:pt idx="1006">
                  <c:v>59.33</c:v>
                </c:pt>
                <c:pt idx="1007">
                  <c:v>59.32</c:v>
                </c:pt>
                <c:pt idx="1008">
                  <c:v>59.31</c:v>
                </c:pt>
                <c:pt idx="1009">
                  <c:v>59.3</c:v>
                </c:pt>
                <c:pt idx="1010">
                  <c:v>59.3</c:v>
                </c:pt>
                <c:pt idx="1011">
                  <c:v>59.29</c:v>
                </c:pt>
                <c:pt idx="1012">
                  <c:v>59.29</c:v>
                </c:pt>
                <c:pt idx="1013">
                  <c:v>59.28</c:v>
                </c:pt>
                <c:pt idx="1014">
                  <c:v>59.28</c:v>
                </c:pt>
                <c:pt idx="1015">
                  <c:v>59.27</c:v>
                </c:pt>
                <c:pt idx="1016">
                  <c:v>59.27</c:v>
                </c:pt>
                <c:pt idx="1017">
                  <c:v>59.27</c:v>
                </c:pt>
                <c:pt idx="1018">
                  <c:v>59.27</c:v>
                </c:pt>
                <c:pt idx="1019">
                  <c:v>59.27</c:v>
                </c:pt>
                <c:pt idx="1020">
                  <c:v>59.27</c:v>
                </c:pt>
                <c:pt idx="1021">
                  <c:v>59.27</c:v>
                </c:pt>
                <c:pt idx="1022">
                  <c:v>59.27</c:v>
                </c:pt>
                <c:pt idx="1023">
                  <c:v>59.27</c:v>
                </c:pt>
                <c:pt idx="1024">
                  <c:v>59.27</c:v>
                </c:pt>
                <c:pt idx="1025">
                  <c:v>59.27</c:v>
                </c:pt>
                <c:pt idx="1026">
                  <c:v>59.27</c:v>
                </c:pt>
                <c:pt idx="1027">
                  <c:v>59.27</c:v>
                </c:pt>
                <c:pt idx="1028">
                  <c:v>59.27</c:v>
                </c:pt>
                <c:pt idx="1029">
                  <c:v>59.27</c:v>
                </c:pt>
                <c:pt idx="1030">
                  <c:v>59.27</c:v>
                </c:pt>
                <c:pt idx="1031">
                  <c:v>59.27</c:v>
                </c:pt>
                <c:pt idx="1032">
                  <c:v>59.27</c:v>
                </c:pt>
                <c:pt idx="1033">
                  <c:v>59.27</c:v>
                </c:pt>
                <c:pt idx="1034">
                  <c:v>59.27</c:v>
                </c:pt>
                <c:pt idx="1035">
                  <c:v>59.27</c:v>
                </c:pt>
                <c:pt idx="1036">
                  <c:v>59.27</c:v>
                </c:pt>
                <c:pt idx="1037">
                  <c:v>59.27</c:v>
                </c:pt>
                <c:pt idx="1038">
                  <c:v>59.27</c:v>
                </c:pt>
                <c:pt idx="1039">
                  <c:v>59.27</c:v>
                </c:pt>
                <c:pt idx="1040">
                  <c:v>59.27</c:v>
                </c:pt>
                <c:pt idx="1041">
                  <c:v>59.27</c:v>
                </c:pt>
                <c:pt idx="1042">
                  <c:v>59.27</c:v>
                </c:pt>
                <c:pt idx="1043">
                  <c:v>59.27</c:v>
                </c:pt>
                <c:pt idx="1044">
                  <c:v>59.27</c:v>
                </c:pt>
                <c:pt idx="1045">
                  <c:v>59.27</c:v>
                </c:pt>
                <c:pt idx="1046">
                  <c:v>59.27</c:v>
                </c:pt>
                <c:pt idx="1047">
                  <c:v>59.27</c:v>
                </c:pt>
                <c:pt idx="1048">
                  <c:v>59.27</c:v>
                </c:pt>
                <c:pt idx="1049">
                  <c:v>59.27</c:v>
                </c:pt>
                <c:pt idx="1050">
                  <c:v>59.27</c:v>
                </c:pt>
                <c:pt idx="1051">
                  <c:v>59.27</c:v>
                </c:pt>
                <c:pt idx="1052">
                  <c:v>59.27</c:v>
                </c:pt>
                <c:pt idx="1053">
                  <c:v>59.27</c:v>
                </c:pt>
                <c:pt idx="1054">
                  <c:v>59.27</c:v>
                </c:pt>
                <c:pt idx="1055">
                  <c:v>59.27</c:v>
                </c:pt>
                <c:pt idx="1056">
                  <c:v>59.27</c:v>
                </c:pt>
                <c:pt idx="1057">
                  <c:v>59.27</c:v>
                </c:pt>
                <c:pt idx="1058">
                  <c:v>59.27</c:v>
                </c:pt>
                <c:pt idx="1059">
                  <c:v>59.27</c:v>
                </c:pt>
                <c:pt idx="1060">
                  <c:v>59.27</c:v>
                </c:pt>
                <c:pt idx="1061">
                  <c:v>59.27</c:v>
                </c:pt>
                <c:pt idx="1062">
                  <c:v>59.27</c:v>
                </c:pt>
                <c:pt idx="1063">
                  <c:v>59.26</c:v>
                </c:pt>
                <c:pt idx="1064">
                  <c:v>59.27</c:v>
                </c:pt>
                <c:pt idx="1065">
                  <c:v>59.27</c:v>
                </c:pt>
                <c:pt idx="1066">
                  <c:v>59.27</c:v>
                </c:pt>
                <c:pt idx="1067">
                  <c:v>59.27</c:v>
                </c:pt>
                <c:pt idx="1068">
                  <c:v>59.27</c:v>
                </c:pt>
                <c:pt idx="1069">
                  <c:v>59.27</c:v>
                </c:pt>
                <c:pt idx="1070">
                  <c:v>59.26</c:v>
                </c:pt>
                <c:pt idx="1071">
                  <c:v>59.26</c:v>
                </c:pt>
                <c:pt idx="1072">
                  <c:v>59.26</c:v>
                </c:pt>
                <c:pt idx="1073">
                  <c:v>59.26</c:v>
                </c:pt>
                <c:pt idx="1074">
                  <c:v>59.26</c:v>
                </c:pt>
                <c:pt idx="1075">
                  <c:v>59.26</c:v>
                </c:pt>
                <c:pt idx="1076">
                  <c:v>59.25</c:v>
                </c:pt>
                <c:pt idx="1077">
                  <c:v>59.25</c:v>
                </c:pt>
                <c:pt idx="1078">
                  <c:v>59.24</c:v>
                </c:pt>
                <c:pt idx="1079">
                  <c:v>59.24</c:v>
                </c:pt>
                <c:pt idx="1080">
                  <c:v>59.24</c:v>
                </c:pt>
                <c:pt idx="1081">
                  <c:v>59.24</c:v>
                </c:pt>
                <c:pt idx="1082">
                  <c:v>59.23</c:v>
                </c:pt>
                <c:pt idx="1083">
                  <c:v>59.24</c:v>
                </c:pt>
                <c:pt idx="1084">
                  <c:v>59.24</c:v>
                </c:pt>
                <c:pt idx="1085">
                  <c:v>59.24</c:v>
                </c:pt>
                <c:pt idx="1086">
                  <c:v>59.24</c:v>
                </c:pt>
                <c:pt idx="1087">
                  <c:v>59.24</c:v>
                </c:pt>
                <c:pt idx="1088">
                  <c:v>59.25</c:v>
                </c:pt>
                <c:pt idx="1089">
                  <c:v>59.26</c:v>
                </c:pt>
                <c:pt idx="1090">
                  <c:v>59.26</c:v>
                </c:pt>
                <c:pt idx="1091">
                  <c:v>59.26</c:v>
                </c:pt>
                <c:pt idx="1092">
                  <c:v>59.26</c:v>
                </c:pt>
                <c:pt idx="1093">
                  <c:v>59.26</c:v>
                </c:pt>
                <c:pt idx="1094">
                  <c:v>59.27</c:v>
                </c:pt>
                <c:pt idx="1095">
                  <c:v>59.27</c:v>
                </c:pt>
                <c:pt idx="1096">
                  <c:v>59.27</c:v>
                </c:pt>
                <c:pt idx="1097">
                  <c:v>59.27</c:v>
                </c:pt>
                <c:pt idx="1098">
                  <c:v>59.27</c:v>
                </c:pt>
                <c:pt idx="1099">
                  <c:v>59.27</c:v>
                </c:pt>
                <c:pt idx="1100">
                  <c:v>59.27</c:v>
                </c:pt>
                <c:pt idx="1101">
                  <c:v>59.27</c:v>
                </c:pt>
                <c:pt idx="1102">
                  <c:v>59.27</c:v>
                </c:pt>
                <c:pt idx="1103">
                  <c:v>59.27</c:v>
                </c:pt>
                <c:pt idx="1104">
                  <c:v>59.27</c:v>
                </c:pt>
                <c:pt idx="1105">
                  <c:v>59.27</c:v>
                </c:pt>
                <c:pt idx="1106">
                  <c:v>59.27</c:v>
                </c:pt>
                <c:pt idx="1107">
                  <c:v>59.27</c:v>
                </c:pt>
                <c:pt idx="1108">
                  <c:v>59.27</c:v>
                </c:pt>
                <c:pt idx="1109">
                  <c:v>59.27</c:v>
                </c:pt>
                <c:pt idx="1110">
                  <c:v>59.27</c:v>
                </c:pt>
                <c:pt idx="1111">
                  <c:v>59.27</c:v>
                </c:pt>
                <c:pt idx="1112">
                  <c:v>59.27</c:v>
                </c:pt>
                <c:pt idx="1113">
                  <c:v>59.27</c:v>
                </c:pt>
                <c:pt idx="1114">
                  <c:v>59.27</c:v>
                </c:pt>
                <c:pt idx="1115">
                  <c:v>59.27</c:v>
                </c:pt>
                <c:pt idx="1116">
                  <c:v>59.27</c:v>
                </c:pt>
                <c:pt idx="1117">
                  <c:v>59.27</c:v>
                </c:pt>
                <c:pt idx="1118">
                  <c:v>59.27</c:v>
                </c:pt>
                <c:pt idx="1119">
                  <c:v>59.27</c:v>
                </c:pt>
                <c:pt idx="1120">
                  <c:v>59.27</c:v>
                </c:pt>
                <c:pt idx="1121">
                  <c:v>59.27</c:v>
                </c:pt>
                <c:pt idx="1122">
                  <c:v>59.27</c:v>
                </c:pt>
                <c:pt idx="1123">
                  <c:v>59.27</c:v>
                </c:pt>
                <c:pt idx="1124">
                  <c:v>59.27</c:v>
                </c:pt>
                <c:pt idx="1125">
                  <c:v>59.28</c:v>
                </c:pt>
                <c:pt idx="1126">
                  <c:v>59.29</c:v>
                </c:pt>
                <c:pt idx="1127">
                  <c:v>59.3</c:v>
                </c:pt>
                <c:pt idx="1128">
                  <c:v>59.3</c:v>
                </c:pt>
                <c:pt idx="1129">
                  <c:v>59.33</c:v>
                </c:pt>
                <c:pt idx="1130">
                  <c:v>59.34</c:v>
                </c:pt>
                <c:pt idx="1131">
                  <c:v>59.38</c:v>
                </c:pt>
                <c:pt idx="1132">
                  <c:v>59.42</c:v>
                </c:pt>
                <c:pt idx="1133">
                  <c:v>59.46</c:v>
                </c:pt>
                <c:pt idx="1134">
                  <c:v>59.5</c:v>
                </c:pt>
                <c:pt idx="1135">
                  <c:v>59.55</c:v>
                </c:pt>
                <c:pt idx="1136">
                  <c:v>59.57</c:v>
                </c:pt>
                <c:pt idx="1137">
                  <c:v>59.6</c:v>
                </c:pt>
                <c:pt idx="1138">
                  <c:v>59.61</c:v>
                </c:pt>
                <c:pt idx="1139">
                  <c:v>59.62</c:v>
                </c:pt>
                <c:pt idx="1140">
                  <c:v>59.63</c:v>
                </c:pt>
                <c:pt idx="1141">
                  <c:v>59.63</c:v>
                </c:pt>
                <c:pt idx="1142">
                  <c:v>59.64</c:v>
                </c:pt>
                <c:pt idx="1143">
                  <c:v>59.64</c:v>
                </c:pt>
                <c:pt idx="1144">
                  <c:v>59.64</c:v>
                </c:pt>
                <c:pt idx="1145">
                  <c:v>59.65</c:v>
                </c:pt>
                <c:pt idx="1146">
                  <c:v>59.67</c:v>
                </c:pt>
                <c:pt idx="1147">
                  <c:v>59.68</c:v>
                </c:pt>
                <c:pt idx="1148">
                  <c:v>59.7</c:v>
                </c:pt>
                <c:pt idx="1149">
                  <c:v>59.73</c:v>
                </c:pt>
                <c:pt idx="1150">
                  <c:v>59.75</c:v>
                </c:pt>
                <c:pt idx="1151">
                  <c:v>59.78</c:v>
                </c:pt>
                <c:pt idx="1152">
                  <c:v>59.8</c:v>
                </c:pt>
                <c:pt idx="1153">
                  <c:v>59.84</c:v>
                </c:pt>
                <c:pt idx="1154">
                  <c:v>59.87</c:v>
                </c:pt>
                <c:pt idx="1155">
                  <c:v>59.9</c:v>
                </c:pt>
                <c:pt idx="1156">
                  <c:v>59.93</c:v>
                </c:pt>
                <c:pt idx="1157">
                  <c:v>59.96</c:v>
                </c:pt>
                <c:pt idx="1158">
                  <c:v>59.97</c:v>
                </c:pt>
                <c:pt idx="1159">
                  <c:v>59.99</c:v>
                </c:pt>
                <c:pt idx="1160">
                  <c:v>59.99</c:v>
                </c:pt>
                <c:pt idx="1161">
                  <c:v>59.99</c:v>
                </c:pt>
                <c:pt idx="1162">
                  <c:v>59.99</c:v>
                </c:pt>
                <c:pt idx="1163">
                  <c:v>60</c:v>
                </c:pt>
                <c:pt idx="1164">
                  <c:v>60.01</c:v>
                </c:pt>
                <c:pt idx="1165">
                  <c:v>60.02</c:v>
                </c:pt>
                <c:pt idx="1166">
                  <c:v>60.05</c:v>
                </c:pt>
                <c:pt idx="1167">
                  <c:v>60.07</c:v>
                </c:pt>
                <c:pt idx="1168">
                  <c:v>60.1</c:v>
                </c:pt>
                <c:pt idx="1169">
                  <c:v>60.13</c:v>
                </c:pt>
                <c:pt idx="1170">
                  <c:v>60.15</c:v>
                </c:pt>
                <c:pt idx="1171">
                  <c:v>60.17</c:v>
                </c:pt>
                <c:pt idx="1172">
                  <c:v>60.18</c:v>
                </c:pt>
                <c:pt idx="1173">
                  <c:v>60.19</c:v>
                </c:pt>
                <c:pt idx="1174">
                  <c:v>60.21</c:v>
                </c:pt>
                <c:pt idx="1175">
                  <c:v>60.23</c:v>
                </c:pt>
                <c:pt idx="1176">
                  <c:v>60.26</c:v>
                </c:pt>
                <c:pt idx="1177">
                  <c:v>60.29</c:v>
                </c:pt>
                <c:pt idx="1178">
                  <c:v>60.33</c:v>
                </c:pt>
                <c:pt idx="1179">
                  <c:v>60.38</c:v>
                </c:pt>
                <c:pt idx="1180">
                  <c:v>60.41</c:v>
                </c:pt>
                <c:pt idx="1181">
                  <c:v>60.45</c:v>
                </c:pt>
                <c:pt idx="1182">
                  <c:v>60.48</c:v>
                </c:pt>
                <c:pt idx="1183">
                  <c:v>60.5</c:v>
                </c:pt>
                <c:pt idx="1184">
                  <c:v>60.51</c:v>
                </c:pt>
                <c:pt idx="1185">
                  <c:v>60.52</c:v>
                </c:pt>
                <c:pt idx="1186">
                  <c:v>60.54</c:v>
                </c:pt>
                <c:pt idx="1187">
                  <c:v>60.55</c:v>
                </c:pt>
                <c:pt idx="1188">
                  <c:v>60.56</c:v>
                </c:pt>
                <c:pt idx="1189">
                  <c:v>60.57</c:v>
                </c:pt>
                <c:pt idx="1190">
                  <c:v>60.59</c:v>
                </c:pt>
                <c:pt idx="1191">
                  <c:v>60.61</c:v>
                </c:pt>
                <c:pt idx="1192">
                  <c:v>60.64</c:v>
                </c:pt>
                <c:pt idx="1193">
                  <c:v>60.67</c:v>
                </c:pt>
                <c:pt idx="1194">
                  <c:v>60.69</c:v>
                </c:pt>
                <c:pt idx="1195">
                  <c:v>60.71</c:v>
                </c:pt>
                <c:pt idx="1196">
                  <c:v>60.72</c:v>
                </c:pt>
                <c:pt idx="1197">
                  <c:v>60.73</c:v>
                </c:pt>
                <c:pt idx="1198">
                  <c:v>60.73</c:v>
                </c:pt>
                <c:pt idx="1199">
                  <c:v>60.73</c:v>
                </c:pt>
                <c:pt idx="1200">
                  <c:v>60.73</c:v>
                </c:pt>
                <c:pt idx="1201">
                  <c:v>60.73</c:v>
                </c:pt>
                <c:pt idx="1202">
                  <c:v>60.73</c:v>
                </c:pt>
                <c:pt idx="1203">
                  <c:v>60.73</c:v>
                </c:pt>
                <c:pt idx="1204">
                  <c:v>60.73</c:v>
                </c:pt>
                <c:pt idx="1205">
                  <c:v>60.73</c:v>
                </c:pt>
                <c:pt idx="1206">
                  <c:v>60.73</c:v>
                </c:pt>
                <c:pt idx="1207">
                  <c:v>60.73</c:v>
                </c:pt>
                <c:pt idx="1208">
                  <c:v>60.73</c:v>
                </c:pt>
                <c:pt idx="1209">
                  <c:v>60.73</c:v>
                </c:pt>
                <c:pt idx="1210">
                  <c:v>60.73</c:v>
                </c:pt>
                <c:pt idx="1211">
                  <c:v>60.73</c:v>
                </c:pt>
                <c:pt idx="1212">
                  <c:v>60.73</c:v>
                </c:pt>
                <c:pt idx="1213">
                  <c:v>60.73</c:v>
                </c:pt>
                <c:pt idx="1214">
                  <c:v>60.73</c:v>
                </c:pt>
                <c:pt idx="1215">
                  <c:v>60.73</c:v>
                </c:pt>
                <c:pt idx="1216">
                  <c:v>60.73</c:v>
                </c:pt>
                <c:pt idx="1217">
                  <c:v>60.73</c:v>
                </c:pt>
                <c:pt idx="1218">
                  <c:v>60.73</c:v>
                </c:pt>
                <c:pt idx="1219">
                  <c:v>60.73</c:v>
                </c:pt>
                <c:pt idx="1220">
                  <c:v>60.73</c:v>
                </c:pt>
                <c:pt idx="1221">
                  <c:v>60.73</c:v>
                </c:pt>
                <c:pt idx="1222">
                  <c:v>60.73</c:v>
                </c:pt>
                <c:pt idx="1223">
                  <c:v>60.73</c:v>
                </c:pt>
                <c:pt idx="1224">
                  <c:v>60.73</c:v>
                </c:pt>
                <c:pt idx="1225">
                  <c:v>60.73</c:v>
                </c:pt>
                <c:pt idx="1226">
                  <c:v>60.73</c:v>
                </c:pt>
                <c:pt idx="1227">
                  <c:v>60.73</c:v>
                </c:pt>
                <c:pt idx="1228">
                  <c:v>60.73</c:v>
                </c:pt>
                <c:pt idx="1229">
                  <c:v>60.73</c:v>
                </c:pt>
                <c:pt idx="1230">
                  <c:v>60.73</c:v>
                </c:pt>
                <c:pt idx="1231">
                  <c:v>60.73</c:v>
                </c:pt>
                <c:pt idx="1232">
                  <c:v>60.73</c:v>
                </c:pt>
                <c:pt idx="1233">
                  <c:v>60.73</c:v>
                </c:pt>
                <c:pt idx="1234">
                  <c:v>60.73</c:v>
                </c:pt>
                <c:pt idx="1235">
                  <c:v>60.73</c:v>
                </c:pt>
                <c:pt idx="1236">
                  <c:v>60.73</c:v>
                </c:pt>
                <c:pt idx="1237">
                  <c:v>60.73</c:v>
                </c:pt>
                <c:pt idx="1238">
                  <c:v>60.73</c:v>
                </c:pt>
                <c:pt idx="1239">
                  <c:v>60.73</c:v>
                </c:pt>
                <c:pt idx="1240">
                  <c:v>60.73</c:v>
                </c:pt>
                <c:pt idx="1241">
                  <c:v>60.73</c:v>
                </c:pt>
                <c:pt idx="1242">
                  <c:v>60.73</c:v>
                </c:pt>
                <c:pt idx="1243">
                  <c:v>60.73</c:v>
                </c:pt>
                <c:pt idx="1244">
                  <c:v>60.73</c:v>
                </c:pt>
                <c:pt idx="1245">
                  <c:v>60.73</c:v>
                </c:pt>
                <c:pt idx="1246">
                  <c:v>60.73</c:v>
                </c:pt>
                <c:pt idx="1247">
                  <c:v>60.73</c:v>
                </c:pt>
                <c:pt idx="1248">
                  <c:v>60.73</c:v>
                </c:pt>
                <c:pt idx="1249">
                  <c:v>60.73</c:v>
                </c:pt>
                <c:pt idx="1250">
                  <c:v>60.73</c:v>
                </c:pt>
                <c:pt idx="1251">
                  <c:v>60.73</c:v>
                </c:pt>
                <c:pt idx="1252">
                  <c:v>60.73</c:v>
                </c:pt>
                <c:pt idx="1253">
                  <c:v>60.73</c:v>
                </c:pt>
                <c:pt idx="1254">
                  <c:v>60.73</c:v>
                </c:pt>
                <c:pt idx="1255">
                  <c:v>60.73</c:v>
                </c:pt>
                <c:pt idx="1256">
                  <c:v>60.73</c:v>
                </c:pt>
                <c:pt idx="1257">
                  <c:v>60.73</c:v>
                </c:pt>
                <c:pt idx="1258">
                  <c:v>60.73</c:v>
                </c:pt>
                <c:pt idx="1259">
                  <c:v>60.73</c:v>
                </c:pt>
                <c:pt idx="1260">
                  <c:v>60.73</c:v>
                </c:pt>
                <c:pt idx="1261">
                  <c:v>60.73</c:v>
                </c:pt>
                <c:pt idx="1262">
                  <c:v>60.73</c:v>
                </c:pt>
                <c:pt idx="1263">
                  <c:v>60.73</c:v>
                </c:pt>
                <c:pt idx="1264">
                  <c:v>60.73</c:v>
                </c:pt>
                <c:pt idx="1265">
                  <c:v>60.73</c:v>
                </c:pt>
                <c:pt idx="1266">
                  <c:v>60.73</c:v>
                </c:pt>
                <c:pt idx="1267">
                  <c:v>60.73</c:v>
                </c:pt>
                <c:pt idx="1268">
                  <c:v>60.72</c:v>
                </c:pt>
                <c:pt idx="1269">
                  <c:v>60.71</c:v>
                </c:pt>
                <c:pt idx="1270">
                  <c:v>60.7</c:v>
                </c:pt>
                <c:pt idx="1271">
                  <c:v>60.69</c:v>
                </c:pt>
                <c:pt idx="1272">
                  <c:v>60.67</c:v>
                </c:pt>
                <c:pt idx="1273">
                  <c:v>60.65</c:v>
                </c:pt>
                <c:pt idx="1274">
                  <c:v>60.63</c:v>
                </c:pt>
                <c:pt idx="1275">
                  <c:v>60.61</c:v>
                </c:pt>
                <c:pt idx="1276">
                  <c:v>60.59</c:v>
                </c:pt>
                <c:pt idx="1277">
                  <c:v>60.57</c:v>
                </c:pt>
                <c:pt idx="1278">
                  <c:v>60.57</c:v>
                </c:pt>
                <c:pt idx="1279">
                  <c:v>60.56</c:v>
                </c:pt>
                <c:pt idx="1280">
                  <c:v>60.55</c:v>
                </c:pt>
                <c:pt idx="1281">
                  <c:v>60.54</c:v>
                </c:pt>
                <c:pt idx="1282">
                  <c:v>60.53</c:v>
                </c:pt>
                <c:pt idx="1283">
                  <c:v>60.53</c:v>
                </c:pt>
                <c:pt idx="1284">
                  <c:v>60.52</c:v>
                </c:pt>
                <c:pt idx="1285">
                  <c:v>60.51</c:v>
                </c:pt>
                <c:pt idx="1286">
                  <c:v>60.51</c:v>
                </c:pt>
                <c:pt idx="1287">
                  <c:v>60.5</c:v>
                </c:pt>
                <c:pt idx="1288">
                  <c:v>60.49</c:v>
                </c:pt>
                <c:pt idx="1289">
                  <c:v>60.48</c:v>
                </c:pt>
                <c:pt idx="1290">
                  <c:v>60.46</c:v>
                </c:pt>
                <c:pt idx="1291">
                  <c:v>60.45</c:v>
                </c:pt>
                <c:pt idx="1292">
                  <c:v>60.43</c:v>
                </c:pt>
                <c:pt idx="1293">
                  <c:v>60.41</c:v>
                </c:pt>
                <c:pt idx="1294">
                  <c:v>60.39</c:v>
                </c:pt>
                <c:pt idx="1295">
                  <c:v>60.35</c:v>
                </c:pt>
                <c:pt idx="1296">
                  <c:v>60.32</c:v>
                </c:pt>
                <c:pt idx="1297">
                  <c:v>60.29</c:v>
                </c:pt>
                <c:pt idx="1298">
                  <c:v>60.26</c:v>
                </c:pt>
                <c:pt idx="1299">
                  <c:v>60.23</c:v>
                </c:pt>
                <c:pt idx="1300">
                  <c:v>60.22</c:v>
                </c:pt>
                <c:pt idx="1301">
                  <c:v>60.21</c:v>
                </c:pt>
                <c:pt idx="1302">
                  <c:v>60.2</c:v>
                </c:pt>
                <c:pt idx="1303">
                  <c:v>60.19</c:v>
                </c:pt>
                <c:pt idx="1304">
                  <c:v>60.18</c:v>
                </c:pt>
                <c:pt idx="1305">
                  <c:v>60.17</c:v>
                </c:pt>
                <c:pt idx="1306">
                  <c:v>60.17</c:v>
                </c:pt>
                <c:pt idx="1307">
                  <c:v>60.15</c:v>
                </c:pt>
                <c:pt idx="1308">
                  <c:v>60.14</c:v>
                </c:pt>
                <c:pt idx="1309">
                  <c:v>60.14</c:v>
                </c:pt>
                <c:pt idx="1310">
                  <c:v>60.13</c:v>
                </c:pt>
                <c:pt idx="1311">
                  <c:v>60.12</c:v>
                </c:pt>
                <c:pt idx="1312">
                  <c:v>60.12</c:v>
                </c:pt>
                <c:pt idx="1313">
                  <c:v>60.11</c:v>
                </c:pt>
                <c:pt idx="1314">
                  <c:v>60.09</c:v>
                </c:pt>
                <c:pt idx="1315">
                  <c:v>60.07</c:v>
                </c:pt>
                <c:pt idx="1316">
                  <c:v>60.06</c:v>
                </c:pt>
                <c:pt idx="1317">
                  <c:v>60.05</c:v>
                </c:pt>
                <c:pt idx="1318">
                  <c:v>60.04</c:v>
                </c:pt>
                <c:pt idx="1319">
                  <c:v>60.03</c:v>
                </c:pt>
                <c:pt idx="1320">
                  <c:v>60.02</c:v>
                </c:pt>
                <c:pt idx="1321">
                  <c:v>60.02</c:v>
                </c:pt>
                <c:pt idx="1322">
                  <c:v>60.01</c:v>
                </c:pt>
                <c:pt idx="1323">
                  <c:v>60.01</c:v>
                </c:pt>
                <c:pt idx="1324">
                  <c:v>60</c:v>
                </c:pt>
                <c:pt idx="1325">
                  <c:v>60</c:v>
                </c:pt>
                <c:pt idx="1326">
                  <c:v>59.99</c:v>
                </c:pt>
                <c:pt idx="1327">
                  <c:v>59.99</c:v>
                </c:pt>
                <c:pt idx="1328">
                  <c:v>59.99</c:v>
                </c:pt>
                <c:pt idx="1329">
                  <c:v>59.99</c:v>
                </c:pt>
                <c:pt idx="1330">
                  <c:v>59.99</c:v>
                </c:pt>
                <c:pt idx="1331">
                  <c:v>59.99</c:v>
                </c:pt>
                <c:pt idx="1332">
                  <c:v>59.99</c:v>
                </c:pt>
                <c:pt idx="1333">
                  <c:v>59.99</c:v>
                </c:pt>
                <c:pt idx="1334">
                  <c:v>59.99</c:v>
                </c:pt>
                <c:pt idx="1335">
                  <c:v>59.99</c:v>
                </c:pt>
                <c:pt idx="1336">
                  <c:v>59.99</c:v>
                </c:pt>
                <c:pt idx="1337">
                  <c:v>59.99</c:v>
                </c:pt>
                <c:pt idx="1338">
                  <c:v>59.98</c:v>
                </c:pt>
                <c:pt idx="1339">
                  <c:v>59.98</c:v>
                </c:pt>
                <c:pt idx="1340">
                  <c:v>59.97</c:v>
                </c:pt>
                <c:pt idx="1341">
                  <c:v>59.97</c:v>
                </c:pt>
                <c:pt idx="1342">
                  <c:v>59.96</c:v>
                </c:pt>
                <c:pt idx="1343">
                  <c:v>59.96</c:v>
                </c:pt>
                <c:pt idx="1344">
                  <c:v>59.95</c:v>
                </c:pt>
                <c:pt idx="1345">
                  <c:v>59.94</c:v>
                </c:pt>
                <c:pt idx="1346">
                  <c:v>59.93</c:v>
                </c:pt>
                <c:pt idx="1347">
                  <c:v>59.92</c:v>
                </c:pt>
                <c:pt idx="1348">
                  <c:v>59.9</c:v>
                </c:pt>
                <c:pt idx="1349">
                  <c:v>59.88</c:v>
                </c:pt>
                <c:pt idx="1350">
                  <c:v>59.87</c:v>
                </c:pt>
                <c:pt idx="1351">
                  <c:v>59.85</c:v>
                </c:pt>
                <c:pt idx="1352">
                  <c:v>59.83</c:v>
                </c:pt>
                <c:pt idx="1353">
                  <c:v>59.81</c:v>
                </c:pt>
                <c:pt idx="1354">
                  <c:v>59.8</c:v>
                </c:pt>
                <c:pt idx="1355">
                  <c:v>59.78</c:v>
                </c:pt>
                <c:pt idx="1356">
                  <c:v>59.77</c:v>
                </c:pt>
                <c:pt idx="1357">
                  <c:v>59.76</c:v>
                </c:pt>
                <c:pt idx="1358">
                  <c:v>59.74</c:v>
                </c:pt>
                <c:pt idx="1359">
                  <c:v>59.72</c:v>
                </c:pt>
                <c:pt idx="1360">
                  <c:v>59.71</c:v>
                </c:pt>
                <c:pt idx="1361">
                  <c:v>59.69</c:v>
                </c:pt>
                <c:pt idx="1362">
                  <c:v>59.68</c:v>
                </c:pt>
                <c:pt idx="1363">
                  <c:v>59.67</c:v>
                </c:pt>
                <c:pt idx="1364">
                  <c:v>59.65</c:v>
                </c:pt>
                <c:pt idx="1365">
                  <c:v>59.64</c:v>
                </c:pt>
                <c:pt idx="1366">
                  <c:v>59.64</c:v>
                </c:pt>
                <c:pt idx="1367">
                  <c:v>59.64</c:v>
                </c:pt>
                <c:pt idx="1368">
                  <c:v>59.63</c:v>
                </c:pt>
                <c:pt idx="1369">
                  <c:v>59.63</c:v>
                </c:pt>
                <c:pt idx="1370">
                  <c:v>59.63</c:v>
                </c:pt>
                <c:pt idx="1371">
                  <c:v>59.63</c:v>
                </c:pt>
                <c:pt idx="1372">
                  <c:v>59.63</c:v>
                </c:pt>
                <c:pt idx="1373">
                  <c:v>59.63</c:v>
                </c:pt>
                <c:pt idx="1374">
                  <c:v>59.63</c:v>
                </c:pt>
                <c:pt idx="1375">
                  <c:v>59.62</c:v>
                </c:pt>
                <c:pt idx="1376">
                  <c:v>59.62</c:v>
                </c:pt>
                <c:pt idx="1377">
                  <c:v>59.61</c:v>
                </c:pt>
                <c:pt idx="1378">
                  <c:v>59.6</c:v>
                </c:pt>
                <c:pt idx="1379">
                  <c:v>59.6</c:v>
                </c:pt>
                <c:pt idx="1380">
                  <c:v>59.59</c:v>
                </c:pt>
                <c:pt idx="1381">
                  <c:v>59.58</c:v>
                </c:pt>
                <c:pt idx="1382">
                  <c:v>59.57</c:v>
                </c:pt>
                <c:pt idx="1383">
                  <c:v>59.56</c:v>
                </c:pt>
                <c:pt idx="1384">
                  <c:v>59.55</c:v>
                </c:pt>
                <c:pt idx="1385">
                  <c:v>59.54</c:v>
                </c:pt>
                <c:pt idx="1386">
                  <c:v>59.52</c:v>
                </c:pt>
                <c:pt idx="1387">
                  <c:v>59.51</c:v>
                </c:pt>
                <c:pt idx="1388">
                  <c:v>59.5</c:v>
                </c:pt>
                <c:pt idx="1389">
                  <c:v>59.48</c:v>
                </c:pt>
                <c:pt idx="1390">
                  <c:v>59.47</c:v>
                </c:pt>
                <c:pt idx="1391">
                  <c:v>59.46</c:v>
                </c:pt>
                <c:pt idx="1392">
                  <c:v>59.44</c:v>
                </c:pt>
                <c:pt idx="1393">
                  <c:v>59.42</c:v>
                </c:pt>
                <c:pt idx="1394">
                  <c:v>59.4</c:v>
                </c:pt>
                <c:pt idx="1395">
                  <c:v>59.38</c:v>
                </c:pt>
                <c:pt idx="1396">
                  <c:v>59.37</c:v>
                </c:pt>
                <c:pt idx="1397">
                  <c:v>59.35</c:v>
                </c:pt>
                <c:pt idx="1398">
                  <c:v>59.34</c:v>
                </c:pt>
                <c:pt idx="1399">
                  <c:v>59.33</c:v>
                </c:pt>
                <c:pt idx="1400">
                  <c:v>59.32</c:v>
                </c:pt>
                <c:pt idx="1401">
                  <c:v>59.31</c:v>
                </c:pt>
                <c:pt idx="1402">
                  <c:v>59.3</c:v>
                </c:pt>
                <c:pt idx="1403">
                  <c:v>59.3</c:v>
                </c:pt>
                <c:pt idx="1404">
                  <c:v>59.3</c:v>
                </c:pt>
                <c:pt idx="1405">
                  <c:v>59.3</c:v>
                </c:pt>
                <c:pt idx="1406">
                  <c:v>59.3</c:v>
                </c:pt>
                <c:pt idx="1407">
                  <c:v>59.29</c:v>
                </c:pt>
                <c:pt idx="1408">
                  <c:v>59.29</c:v>
                </c:pt>
                <c:pt idx="1409">
                  <c:v>59.28</c:v>
                </c:pt>
                <c:pt idx="1410">
                  <c:v>59.28</c:v>
                </c:pt>
                <c:pt idx="1411">
                  <c:v>59.28</c:v>
                </c:pt>
                <c:pt idx="1412">
                  <c:v>59.27</c:v>
                </c:pt>
                <c:pt idx="1413">
                  <c:v>59.27</c:v>
                </c:pt>
                <c:pt idx="1414">
                  <c:v>59.27</c:v>
                </c:pt>
                <c:pt idx="1415">
                  <c:v>59.27</c:v>
                </c:pt>
                <c:pt idx="1416">
                  <c:v>59.27</c:v>
                </c:pt>
                <c:pt idx="1417">
                  <c:v>59.27</c:v>
                </c:pt>
                <c:pt idx="1418">
                  <c:v>59.27</c:v>
                </c:pt>
                <c:pt idx="1419">
                  <c:v>59.27</c:v>
                </c:pt>
                <c:pt idx="1420">
                  <c:v>59.27</c:v>
                </c:pt>
                <c:pt idx="1421">
                  <c:v>59.27</c:v>
                </c:pt>
                <c:pt idx="1422">
                  <c:v>59.27</c:v>
                </c:pt>
                <c:pt idx="1423">
                  <c:v>59.27</c:v>
                </c:pt>
                <c:pt idx="1424">
                  <c:v>59.27</c:v>
                </c:pt>
                <c:pt idx="1425">
                  <c:v>59.27</c:v>
                </c:pt>
                <c:pt idx="1426">
                  <c:v>59.27</c:v>
                </c:pt>
                <c:pt idx="1427">
                  <c:v>59.27</c:v>
                </c:pt>
                <c:pt idx="1428">
                  <c:v>59.27</c:v>
                </c:pt>
                <c:pt idx="1429">
                  <c:v>59.27</c:v>
                </c:pt>
                <c:pt idx="1430">
                  <c:v>59.27</c:v>
                </c:pt>
                <c:pt idx="1431">
                  <c:v>59.27</c:v>
                </c:pt>
                <c:pt idx="1432">
                  <c:v>59.27</c:v>
                </c:pt>
                <c:pt idx="1433">
                  <c:v>59.27</c:v>
                </c:pt>
                <c:pt idx="1434">
                  <c:v>59.27</c:v>
                </c:pt>
                <c:pt idx="1435">
                  <c:v>59.27</c:v>
                </c:pt>
                <c:pt idx="1436">
                  <c:v>59.27</c:v>
                </c:pt>
                <c:pt idx="1437">
                  <c:v>59.27</c:v>
                </c:pt>
                <c:pt idx="1438">
                  <c:v>59.27</c:v>
                </c:pt>
                <c:pt idx="1439">
                  <c:v>59.27</c:v>
                </c:pt>
                <c:pt idx="1440">
                  <c:v>59.27</c:v>
                </c:pt>
                <c:pt idx="1441">
                  <c:v>59.27</c:v>
                </c:pt>
                <c:pt idx="1442">
                  <c:v>59.27</c:v>
                </c:pt>
                <c:pt idx="1443">
                  <c:v>59.27</c:v>
                </c:pt>
                <c:pt idx="1444">
                  <c:v>59.27</c:v>
                </c:pt>
                <c:pt idx="1445">
                  <c:v>59.27</c:v>
                </c:pt>
                <c:pt idx="1446">
                  <c:v>59.27</c:v>
                </c:pt>
                <c:pt idx="1447">
                  <c:v>59.27</c:v>
                </c:pt>
                <c:pt idx="1448">
                  <c:v>59.27</c:v>
                </c:pt>
                <c:pt idx="1449">
                  <c:v>59.27</c:v>
                </c:pt>
                <c:pt idx="1450">
                  <c:v>59.27</c:v>
                </c:pt>
                <c:pt idx="1451">
                  <c:v>59.27</c:v>
                </c:pt>
                <c:pt idx="1452">
                  <c:v>59.27</c:v>
                </c:pt>
                <c:pt idx="1453">
                  <c:v>59.27</c:v>
                </c:pt>
                <c:pt idx="1454">
                  <c:v>59.27</c:v>
                </c:pt>
                <c:pt idx="1455">
                  <c:v>59.27</c:v>
                </c:pt>
                <c:pt idx="1456">
                  <c:v>59.27</c:v>
                </c:pt>
                <c:pt idx="1457">
                  <c:v>59.27</c:v>
                </c:pt>
                <c:pt idx="1458">
                  <c:v>59.27</c:v>
                </c:pt>
                <c:pt idx="1459">
                  <c:v>59.27</c:v>
                </c:pt>
                <c:pt idx="1460">
                  <c:v>59.27</c:v>
                </c:pt>
                <c:pt idx="1461">
                  <c:v>59.27</c:v>
                </c:pt>
                <c:pt idx="1462">
                  <c:v>59.27</c:v>
                </c:pt>
                <c:pt idx="1463">
                  <c:v>59.27</c:v>
                </c:pt>
                <c:pt idx="1464">
                  <c:v>59.27</c:v>
                </c:pt>
                <c:pt idx="1465">
                  <c:v>59.27</c:v>
                </c:pt>
                <c:pt idx="1466">
                  <c:v>59.27</c:v>
                </c:pt>
                <c:pt idx="1467">
                  <c:v>59.27</c:v>
                </c:pt>
                <c:pt idx="1468">
                  <c:v>59.27</c:v>
                </c:pt>
                <c:pt idx="1469">
                  <c:v>59.27</c:v>
                </c:pt>
                <c:pt idx="1470">
                  <c:v>59.27</c:v>
                </c:pt>
                <c:pt idx="1471">
                  <c:v>59.27</c:v>
                </c:pt>
                <c:pt idx="1472">
                  <c:v>59.27</c:v>
                </c:pt>
                <c:pt idx="1473">
                  <c:v>59.27</c:v>
                </c:pt>
                <c:pt idx="1474">
                  <c:v>59.27</c:v>
                </c:pt>
                <c:pt idx="1475">
                  <c:v>59.27</c:v>
                </c:pt>
                <c:pt idx="1476">
                  <c:v>59.27</c:v>
                </c:pt>
                <c:pt idx="1477">
                  <c:v>59.27</c:v>
                </c:pt>
                <c:pt idx="1478">
                  <c:v>59.27</c:v>
                </c:pt>
                <c:pt idx="1479">
                  <c:v>59.27</c:v>
                </c:pt>
                <c:pt idx="1480">
                  <c:v>59.27</c:v>
                </c:pt>
                <c:pt idx="1481">
                  <c:v>59.27</c:v>
                </c:pt>
                <c:pt idx="1482">
                  <c:v>59.27</c:v>
                </c:pt>
                <c:pt idx="1483">
                  <c:v>59.27</c:v>
                </c:pt>
                <c:pt idx="1484">
                  <c:v>59.27</c:v>
                </c:pt>
                <c:pt idx="1485">
                  <c:v>59.27</c:v>
                </c:pt>
                <c:pt idx="1486">
                  <c:v>59.27</c:v>
                </c:pt>
                <c:pt idx="1487">
                  <c:v>59.27</c:v>
                </c:pt>
                <c:pt idx="1488">
                  <c:v>59.27</c:v>
                </c:pt>
                <c:pt idx="1489">
                  <c:v>59.27</c:v>
                </c:pt>
                <c:pt idx="1490">
                  <c:v>59.27</c:v>
                </c:pt>
                <c:pt idx="1491">
                  <c:v>59.27</c:v>
                </c:pt>
                <c:pt idx="1492">
                  <c:v>59.27</c:v>
                </c:pt>
                <c:pt idx="1493">
                  <c:v>59.27</c:v>
                </c:pt>
                <c:pt idx="1494">
                  <c:v>59.27</c:v>
                </c:pt>
                <c:pt idx="1495">
                  <c:v>59.27</c:v>
                </c:pt>
                <c:pt idx="1496">
                  <c:v>59.27</c:v>
                </c:pt>
                <c:pt idx="1497">
                  <c:v>59.27</c:v>
                </c:pt>
                <c:pt idx="1498">
                  <c:v>59.28</c:v>
                </c:pt>
                <c:pt idx="1499">
                  <c:v>59.28</c:v>
                </c:pt>
                <c:pt idx="1500">
                  <c:v>59.29</c:v>
                </c:pt>
                <c:pt idx="1501">
                  <c:v>59.3</c:v>
                </c:pt>
                <c:pt idx="1502">
                  <c:v>59.31</c:v>
                </c:pt>
                <c:pt idx="1503">
                  <c:v>59.32</c:v>
                </c:pt>
                <c:pt idx="1504">
                  <c:v>59.33</c:v>
                </c:pt>
                <c:pt idx="1505">
                  <c:v>59.35</c:v>
                </c:pt>
                <c:pt idx="1506">
                  <c:v>59.38</c:v>
                </c:pt>
                <c:pt idx="1507">
                  <c:v>59.4</c:v>
                </c:pt>
                <c:pt idx="1508">
                  <c:v>59.43</c:v>
                </c:pt>
                <c:pt idx="1509">
                  <c:v>59.47</c:v>
                </c:pt>
                <c:pt idx="1510">
                  <c:v>59.5</c:v>
                </c:pt>
                <c:pt idx="1511">
                  <c:v>59.53</c:v>
                </c:pt>
                <c:pt idx="1512">
                  <c:v>59.56</c:v>
                </c:pt>
                <c:pt idx="1513">
                  <c:v>59.59</c:v>
                </c:pt>
                <c:pt idx="1514">
                  <c:v>59.6</c:v>
                </c:pt>
                <c:pt idx="1515">
                  <c:v>59.6</c:v>
                </c:pt>
                <c:pt idx="1516">
                  <c:v>59.61</c:v>
                </c:pt>
                <c:pt idx="1517">
                  <c:v>59.62</c:v>
                </c:pt>
                <c:pt idx="1518">
                  <c:v>59.62</c:v>
                </c:pt>
                <c:pt idx="1519">
                  <c:v>59.63</c:v>
                </c:pt>
                <c:pt idx="1520">
                  <c:v>59.64</c:v>
                </c:pt>
                <c:pt idx="1521">
                  <c:v>59.64</c:v>
                </c:pt>
                <c:pt idx="1522">
                  <c:v>59.64</c:v>
                </c:pt>
                <c:pt idx="1523">
                  <c:v>59.65</c:v>
                </c:pt>
                <c:pt idx="1524">
                  <c:v>59.66</c:v>
                </c:pt>
                <c:pt idx="1525">
                  <c:v>59.66</c:v>
                </c:pt>
                <c:pt idx="1526">
                  <c:v>59.68</c:v>
                </c:pt>
                <c:pt idx="1527">
                  <c:v>59.7</c:v>
                </c:pt>
                <c:pt idx="1528">
                  <c:v>59.73</c:v>
                </c:pt>
                <c:pt idx="1529">
                  <c:v>59.74</c:v>
                </c:pt>
                <c:pt idx="1530">
                  <c:v>59.77</c:v>
                </c:pt>
                <c:pt idx="1531">
                  <c:v>59.78</c:v>
                </c:pt>
                <c:pt idx="1532">
                  <c:v>59.8</c:v>
                </c:pt>
                <c:pt idx="1533">
                  <c:v>59.82</c:v>
                </c:pt>
                <c:pt idx="1534">
                  <c:v>59.85</c:v>
                </c:pt>
                <c:pt idx="1535">
                  <c:v>59.88</c:v>
                </c:pt>
                <c:pt idx="1536">
                  <c:v>59.92</c:v>
                </c:pt>
                <c:pt idx="1537">
                  <c:v>59.94</c:v>
                </c:pt>
                <c:pt idx="1538">
                  <c:v>59.97</c:v>
                </c:pt>
                <c:pt idx="1539">
                  <c:v>59.98</c:v>
                </c:pt>
                <c:pt idx="1540">
                  <c:v>59.99</c:v>
                </c:pt>
                <c:pt idx="1541">
                  <c:v>59.99</c:v>
                </c:pt>
                <c:pt idx="1542">
                  <c:v>59.99</c:v>
                </c:pt>
                <c:pt idx="1543">
                  <c:v>59.99</c:v>
                </c:pt>
                <c:pt idx="1544">
                  <c:v>59.99</c:v>
                </c:pt>
                <c:pt idx="1545">
                  <c:v>59.99</c:v>
                </c:pt>
                <c:pt idx="1546">
                  <c:v>59.99</c:v>
                </c:pt>
                <c:pt idx="1547">
                  <c:v>60</c:v>
                </c:pt>
                <c:pt idx="1548">
                  <c:v>60</c:v>
                </c:pt>
                <c:pt idx="1549">
                  <c:v>60.01</c:v>
                </c:pt>
                <c:pt idx="1550">
                  <c:v>60.02</c:v>
                </c:pt>
                <c:pt idx="1551">
                  <c:v>60.04</c:v>
                </c:pt>
                <c:pt idx="1552">
                  <c:v>60.06</c:v>
                </c:pt>
                <c:pt idx="1553">
                  <c:v>60.08</c:v>
                </c:pt>
                <c:pt idx="1554">
                  <c:v>60.11</c:v>
                </c:pt>
                <c:pt idx="1555">
                  <c:v>60.12</c:v>
                </c:pt>
                <c:pt idx="1556">
                  <c:v>60.14</c:v>
                </c:pt>
                <c:pt idx="1557">
                  <c:v>60.15</c:v>
                </c:pt>
                <c:pt idx="1558">
                  <c:v>60.16</c:v>
                </c:pt>
                <c:pt idx="1559">
                  <c:v>60.17</c:v>
                </c:pt>
                <c:pt idx="1560">
                  <c:v>60.17</c:v>
                </c:pt>
                <c:pt idx="1561">
                  <c:v>60.19</c:v>
                </c:pt>
                <c:pt idx="1562">
                  <c:v>60.2</c:v>
                </c:pt>
                <c:pt idx="1563">
                  <c:v>60.22</c:v>
                </c:pt>
                <c:pt idx="1564">
                  <c:v>60.23</c:v>
                </c:pt>
                <c:pt idx="1565">
                  <c:v>60.25</c:v>
                </c:pt>
                <c:pt idx="1566">
                  <c:v>60.27</c:v>
                </c:pt>
                <c:pt idx="1567">
                  <c:v>60.29</c:v>
                </c:pt>
                <c:pt idx="1568">
                  <c:v>60.31</c:v>
                </c:pt>
                <c:pt idx="1569">
                  <c:v>60.33</c:v>
                </c:pt>
                <c:pt idx="1570">
                  <c:v>60.36</c:v>
                </c:pt>
                <c:pt idx="1571">
                  <c:v>60.38</c:v>
                </c:pt>
                <c:pt idx="1572">
                  <c:v>60.4</c:v>
                </c:pt>
                <c:pt idx="1573">
                  <c:v>60.42</c:v>
                </c:pt>
                <c:pt idx="1574">
                  <c:v>60.44</c:v>
                </c:pt>
                <c:pt idx="1575">
                  <c:v>60.45</c:v>
                </c:pt>
                <c:pt idx="1576">
                  <c:v>60.47</c:v>
                </c:pt>
                <c:pt idx="1577">
                  <c:v>60.48</c:v>
                </c:pt>
                <c:pt idx="1578">
                  <c:v>60.49</c:v>
                </c:pt>
                <c:pt idx="1579">
                  <c:v>60.5</c:v>
                </c:pt>
                <c:pt idx="1580">
                  <c:v>60.51</c:v>
                </c:pt>
                <c:pt idx="1581">
                  <c:v>60.51</c:v>
                </c:pt>
                <c:pt idx="1582">
                  <c:v>60.52</c:v>
                </c:pt>
                <c:pt idx="1583">
                  <c:v>60.53</c:v>
                </c:pt>
                <c:pt idx="1584">
                  <c:v>60.53</c:v>
                </c:pt>
                <c:pt idx="1585">
                  <c:v>60.53</c:v>
                </c:pt>
                <c:pt idx="1586">
                  <c:v>60.54</c:v>
                </c:pt>
                <c:pt idx="1587">
                  <c:v>60.54</c:v>
                </c:pt>
                <c:pt idx="1588">
                  <c:v>60.54</c:v>
                </c:pt>
                <c:pt idx="1589">
                  <c:v>60.54</c:v>
                </c:pt>
                <c:pt idx="1590">
                  <c:v>60.54</c:v>
                </c:pt>
                <c:pt idx="1591">
                  <c:v>60.54</c:v>
                </c:pt>
                <c:pt idx="1592">
                  <c:v>60.54</c:v>
                </c:pt>
                <c:pt idx="1593">
                  <c:v>60.54</c:v>
                </c:pt>
                <c:pt idx="1594">
                  <c:v>60.54</c:v>
                </c:pt>
                <c:pt idx="1595">
                  <c:v>60.54</c:v>
                </c:pt>
                <c:pt idx="1596">
                  <c:v>60.54</c:v>
                </c:pt>
                <c:pt idx="1597">
                  <c:v>60.54</c:v>
                </c:pt>
                <c:pt idx="1598">
                  <c:v>60.54</c:v>
                </c:pt>
                <c:pt idx="1599">
                  <c:v>60.54</c:v>
                </c:pt>
                <c:pt idx="1600">
                  <c:v>60.54</c:v>
                </c:pt>
                <c:pt idx="1601">
                  <c:v>60.54</c:v>
                </c:pt>
                <c:pt idx="1602">
                  <c:v>60.54</c:v>
                </c:pt>
                <c:pt idx="1603">
                  <c:v>60.54</c:v>
                </c:pt>
                <c:pt idx="1604">
                  <c:v>60.54</c:v>
                </c:pt>
                <c:pt idx="1605">
                  <c:v>60.54</c:v>
                </c:pt>
                <c:pt idx="1606">
                  <c:v>60.54</c:v>
                </c:pt>
                <c:pt idx="1607">
                  <c:v>60.54</c:v>
                </c:pt>
                <c:pt idx="1608">
                  <c:v>60.54</c:v>
                </c:pt>
                <c:pt idx="1609">
                  <c:v>60.54</c:v>
                </c:pt>
                <c:pt idx="1610">
                  <c:v>60.54</c:v>
                </c:pt>
                <c:pt idx="1611">
                  <c:v>60.54</c:v>
                </c:pt>
                <c:pt idx="1612">
                  <c:v>60.54</c:v>
                </c:pt>
                <c:pt idx="1613">
                  <c:v>60.53</c:v>
                </c:pt>
                <c:pt idx="1614">
                  <c:v>60.53</c:v>
                </c:pt>
                <c:pt idx="1615">
                  <c:v>60.52</c:v>
                </c:pt>
                <c:pt idx="1616">
                  <c:v>60.52</c:v>
                </c:pt>
                <c:pt idx="1617">
                  <c:v>60.51</c:v>
                </c:pt>
                <c:pt idx="1618">
                  <c:v>60.51</c:v>
                </c:pt>
                <c:pt idx="1619">
                  <c:v>60.51</c:v>
                </c:pt>
                <c:pt idx="1620">
                  <c:v>60.51</c:v>
                </c:pt>
                <c:pt idx="1621">
                  <c:v>60.5</c:v>
                </c:pt>
                <c:pt idx="1622">
                  <c:v>60.49</c:v>
                </c:pt>
                <c:pt idx="1623">
                  <c:v>60.49</c:v>
                </c:pt>
                <c:pt idx="1624">
                  <c:v>60.48</c:v>
                </c:pt>
                <c:pt idx="1625">
                  <c:v>60.47</c:v>
                </c:pt>
                <c:pt idx="1626">
                  <c:v>60.46</c:v>
                </c:pt>
                <c:pt idx="1627">
                  <c:v>60.45</c:v>
                </c:pt>
                <c:pt idx="1628">
                  <c:v>60.43</c:v>
                </c:pt>
                <c:pt idx="1629">
                  <c:v>60.42</c:v>
                </c:pt>
                <c:pt idx="1630">
                  <c:v>60.4</c:v>
                </c:pt>
                <c:pt idx="1631">
                  <c:v>60.39</c:v>
                </c:pt>
                <c:pt idx="1632">
                  <c:v>60.38</c:v>
                </c:pt>
                <c:pt idx="1633">
                  <c:v>60.37</c:v>
                </c:pt>
                <c:pt idx="1634">
                  <c:v>60.36</c:v>
                </c:pt>
                <c:pt idx="1635">
                  <c:v>60.35</c:v>
                </c:pt>
                <c:pt idx="1636">
                  <c:v>60.34</c:v>
                </c:pt>
                <c:pt idx="1637">
                  <c:v>60.32</c:v>
                </c:pt>
                <c:pt idx="1638">
                  <c:v>60.3</c:v>
                </c:pt>
                <c:pt idx="1639">
                  <c:v>60.28</c:v>
                </c:pt>
                <c:pt idx="1640">
                  <c:v>60.25</c:v>
                </c:pt>
                <c:pt idx="1641">
                  <c:v>60.23</c:v>
                </c:pt>
                <c:pt idx="1642">
                  <c:v>60.22</c:v>
                </c:pt>
                <c:pt idx="1643">
                  <c:v>60.21</c:v>
                </c:pt>
                <c:pt idx="1644">
                  <c:v>60.2</c:v>
                </c:pt>
                <c:pt idx="1645">
                  <c:v>60.19</c:v>
                </c:pt>
                <c:pt idx="1646">
                  <c:v>60.19</c:v>
                </c:pt>
                <c:pt idx="1647">
                  <c:v>60.18</c:v>
                </c:pt>
                <c:pt idx="1648">
                  <c:v>60.18</c:v>
                </c:pt>
                <c:pt idx="1649">
                  <c:v>60.17</c:v>
                </c:pt>
                <c:pt idx="1650">
                  <c:v>60.17</c:v>
                </c:pt>
                <c:pt idx="1651">
                  <c:v>60.17</c:v>
                </c:pt>
                <c:pt idx="1652">
                  <c:v>60.16</c:v>
                </c:pt>
                <c:pt idx="1653">
                  <c:v>60.16</c:v>
                </c:pt>
                <c:pt idx="1654">
                  <c:v>60.15</c:v>
                </c:pt>
                <c:pt idx="1655">
                  <c:v>60.14</c:v>
                </c:pt>
                <c:pt idx="1656">
                  <c:v>60.13</c:v>
                </c:pt>
                <c:pt idx="1657">
                  <c:v>60.12</c:v>
                </c:pt>
                <c:pt idx="1658">
                  <c:v>60.11</c:v>
                </c:pt>
                <c:pt idx="1659">
                  <c:v>60.1</c:v>
                </c:pt>
                <c:pt idx="1660">
                  <c:v>60.1</c:v>
                </c:pt>
                <c:pt idx="1661">
                  <c:v>60.09</c:v>
                </c:pt>
                <c:pt idx="1662">
                  <c:v>60.07</c:v>
                </c:pt>
                <c:pt idx="1663">
                  <c:v>60.06</c:v>
                </c:pt>
                <c:pt idx="1664">
                  <c:v>60.05</c:v>
                </c:pt>
                <c:pt idx="1665">
                  <c:v>60.04</c:v>
                </c:pt>
                <c:pt idx="1666">
                  <c:v>60.03</c:v>
                </c:pt>
                <c:pt idx="1667">
                  <c:v>60.02</c:v>
                </c:pt>
                <c:pt idx="1668">
                  <c:v>60.02</c:v>
                </c:pt>
                <c:pt idx="1669">
                  <c:v>60.01</c:v>
                </c:pt>
                <c:pt idx="1670">
                  <c:v>60.01</c:v>
                </c:pt>
                <c:pt idx="1671">
                  <c:v>60.01</c:v>
                </c:pt>
                <c:pt idx="1672">
                  <c:v>60</c:v>
                </c:pt>
                <c:pt idx="1673">
                  <c:v>60</c:v>
                </c:pt>
                <c:pt idx="1674">
                  <c:v>59.99</c:v>
                </c:pt>
                <c:pt idx="1675">
                  <c:v>59.99</c:v>
                </c:pt>
                <c:pt idx="1676">
                  <c:v>59.99</c:v>
                </c:pt>
                <c:pt idx="1677">
                  <c:v>59.99</c:v>
                </c:pt>
                <c:pt idx="1678">
                  <c:v>59.99</c:v>
                </c:pt>
                <c:pt idx="1679">
                  <c:v>59.99</c:v>
                </c:pt>
                <c:pt idx="1680">
                  <c:v>59.99</c:v>
                </c:pt>
                <c:pt idx="1681">
                  <c:v>59.99</c:v>
                </c:pt>
                <c:pt idx="1682">
                  <c:v>59.99</c:v>
                </c:pt>
                <c:pt idx="1683">
                  <c:v>59.99</c:v>
                </c:pt>
                <c:pt idx="1684">
                  <c:v>59.99</c:v>
                </c:pt>
                <c:pt idx="1685">
                  <c:v>59.99</c:v>
                </c:pt>
                <c:pt idx="1686">
                  <c:v>59.99</c:v>
                </c:pt>
                <c:pt idx="1687">
                  <c:v>59.99</c:v>
                </c:pt>
                <c:pt idx="1688">
                  <c:v>59.99</c:v>
                </c:pt>
                <c:pt idx="1689">
                  <c:v>59.99</c:v>
                </c:pt>
                <c:pt idx="1690">
                  <c:v>59.98</c:v>
                </c:pt>
                <c:pt idx="1691">
                  <c:v>59.97</c:v>
                </c:pt>
                <c:pt idx="1692">
                  <c:v>59.97</c:v>
                </c:pt>
                <c:pt idx="1693">
                  <c:v>59.96</c:v>
                </c:pt>
                <c:pt idx="1694">
                  <c:v>59.95</c:v>
                </c:pt>
                <c:pt idx="1695">
                  <c:v>59.94</c:v>
                </c:pt>
                <c:pt idx="1696">
                  <c:v>59.92</c:v>
                </c:pt>
                <c:pt idx="1697">
                  <c:v>59.91</c:v>
                </c:pt>
                <c:pt idx="1698">
                  <c:v>59.89</c:v>
                </c:pt>
                <c:pt idx="1699">
                  <c:v>59.88</c:v>
                </c:pt>
                <c:pt idx="1700">
                  <c:v>59.86</c:v>
                </c:pt>
                <c:pt idx="1701">
                  <c:v>59.85</c:v>
                </c:pt>
                <c:pt idx="1702">
                  <c:v>59.83</c:v>
                </c:pt>
                <c:pt idx="1703">
                  <c:v>59.82</c:v>
                </c:pt>
                <c:pt idx="1704">
                  <c:v>59.8</c:v>
                </c:pt>
                <c:pt idx="1705">
                  <c:v>59.79</c:v>
                </c:pt>
                <c:pt idx="1706">
                  <c:v>59.78</c:v>
                </c:pt>
                <c:pt idx="1707">
                  <c:v>59.76</c:v>
                </c:pt>
                <c:pt idx="1708">
                  <c:v>59.75</c:v>
                </c:pt>
                <c:pt idx="1709">
                  <c:v>59.75</c:v>
                </c:pt>
                <c:pt idx="1710">
                  <c:v>59.74</c:v>
                </c:pt>
                <c:pt idx="1711">
                  <c:v>59.73</c:v>
                </c:pt>
                <c:pt idx="1712">
                  <c:v>59.73</c:v>
                </c:pt>
                <c:pt idx="1713">
                  <c:v>59.72</c:v>
                </c:pt>
                <c:pt idx="1714">
                  <c:v>59.71</c:v>
                </c:pt>
                <c:pt idx="1715">
                  <c:v>59.7</c:v>
                </c:pt>
                <c:pt idx="1716">
                  <c:v>59.7</c:v>
                </c:pt>
                <c:pt idx="1717">
                  <c:v>59.69</c:v>
                </c:pt>
                <c:pt idx="1718">
                  <c:v>59.69</c:v>
                </c:pt>
                <c:pt idx="1719">
                  <c:v>59.68</c:v>
                </c:pt>
                <c:pt idx="1720">
                  <c:v>59.68</c:v>
                </c:pt>
                <c:pt idx="1721">
                  <c:v>59.67</c:v>
                </c:pt>
                <c:pt idx="1722">
                  <c:v>59.67</c:v>
                </c:pt>
                <c:pt idx="1723">
                  <c:v>59.66</c:v>
                </c:pt>
                <c:pt idx="1724">
                  <c:v>59.66</c:v>
                </c:pt>
                <c:pt idx="1725">
                  <c:v>59.65</c:v>
                </c:pt>
                <c:pt idx="1726">
                  <c:v>59.65</c:v>
                </c:pt>
                <c:pt idx="1727">
                  <c:v>59.64</c:v>
                </c:pt>
                <c:pt idx="1728">
                  <c:v>59.64</c:v>
                </c:pt>
                <c:pt idx="1729">
                  <c:v>59.64</c:v>
                </c:pt>
                <c:pt idx="1730">
                  <c:v>59.64</c:v>
                </c:pt>
                <c:pt idx="1731">
                  <c:v>59.64</c:v>
                </c:pt>
                <c:pt idx="1732">
                  <c:v>59.64</c:v>
                </c:pt>
                <c:pt idx="1733">
                  <c:v>59.63</c:v>
                </c:pt>
                <c:pt idx="1734">
                  <c:v>59.63</c:v>
                </c:pt>
                <c:pt idx="1735">
                  <c:v>59.63</c:v>
                </c:pt>
                <c:pt idx="1736">
                  <c:v>59.63</c:v>
                </c:pt>
                <c:pt idx="1737">
                  <c:v>59.63</c:v>
                </c:pt>
                <c:pt idx="1738">
                  <c:v>59.63</c:v>
                </c:pt>
                <c:pt idx="1739">
                  <c:v>59.63</c:v>
                </c:pt>
                <c:pt idx="1740">
                  <c:v>59.63</c:v>
                </c:pt>
                <c:pt idx="1741">
                  <c:v>59.63</c:v>
                </c:pt>
                <c:pt idx="1742">
                  <c:v>59.63</c:v>
                </c:pt>
                <c:pt idx="1743">
                  <c:v>59.63</c:v>
                </c:pt>
                <c:pt idx="1744">
                  <c:v>59.63</c:v>
                </c:pt>
                <c:pt idx="1745">
                  <c:v>59.62</c:v>
                </c:pt>
                <c:pt idx="1746">
                  <c:v>59.62</c:v>
                </c:pt>
                <c:pt idx="1747">
                  <c:v>59.61</c:v>
                </c:pt>
                <c:pt idx="1748">
                  <c:v>59.6</c:v>
                </c:pt>
                <c:pt idx="1749">
                  <c:v>59.6</c:v>
                </c:pt>
                <c:pt idx="1750">
                  <c:v>59.6</c:v>
                </c:pt>
                <c:pt idx="1751">
                  <c:v>59.59</c:v>
                </c:pt>
                <c:pt idx="1752">
                  <c:v>59.58</c:v>
                </c:pt>
                <c:pt idx="1753">
                  <c:v>59.57</c:v>
                </c:pt>
                <c:pt idx="1754">
                  <c:v>59.55</c:v>
                </c:pt>
                <c:pt idx="1755">
                  <c:v>59.54</c:v>
                </c:pt>
                <c:pt idx="1756">
                  <c:v>59.53</c:v>
                </c:pt>
                <c:pt idx="1757">
                  <c:v>59.51</c:v>
                </c:pt>
                <c:pt idx="1758">
                  <c:v>59.49</c:v>
                </c:pt>
                <c:pt idx="1759">
                  <c:v>59.47</c:v>
                </c:pt>
                <c:pt idx="1760">
                  <c:v>59.46</c:v>
                </c:pt>
                <c:pt idx="1761">
                  <c:v>59.44</c:v>
                </c:pt>
                <c:pt idx="1762">
                  <c:v>59.42</c:v>
                </c:pt>
                <c:pt idx="1763">
                  <c:v>59.41</c:v>
                </c:pt>
                <c:pt idx="1764">
                  <c:v>59.39</c:v>
                </c:pt>
                <c:pt idx="1765">
                  <c:v>59.37</c:v>
                </c:pt>
                <c:pt idx="1766">
                  <c:v>59.35</c:v>
                </c:pt>
                <c:pt idx="1767">
                  <c:v>59.34</c:v>
                </c:pt>
                <c:pt idx="1768">
                  <c:v>59.32</c:v>
                </c:pt>
                <c:pt idx="1769">
                  <c:v>59.31</c:v>
                </c:pt>
                <c:pt idx="1770">
                  <c:v>59.3</c:v>
                </c:pt>
                <c:pt idx="1771">
                  <c:v>59.3</c:v>
                </c:pt>
                <c:pt idx="1772">
                  <c:v>59.3</c:v>
                </c:pt>
                <c:pt idx="1773">
                  <c:v>59.3</c:v>
                </c:pt>
                <c:pt idx="1774">
                  <c:v>59.3</c:v>
                </c:pt>
                <c:pt idx="1775">
                  <c:v>59.3</c:v>
                </c:pt>
                <c:pt idx="1776">
                  <c:v>59.29</c:v>
                </c:pt>
                <c:pt idx="1777">
                  <c:v>59.29</c:v>
                </c:pt>
                <c:pt idx="1778">
                  <c:v>59.28</c:v>
                </c:pt>
                <c:pt idx="1779">
                  <c:v>59.28</c:v>
                </c:pt>
                <c:pt idx="1780">
                  <c:v>59.28</c:v>
                </c:pt>
                <c:pt idx="1781">
                  <c:v>59.27</c:v>
                </c:pt>
                <c:pt idx="1782">
                  <c:v>59.27</c:v>
                </c:pt>
                <c:pt idx="1783">
                  <c:v>59.27</c:v>
                </c:pt>
                <c:pt idx="1784">
                  <c:v>59.27</c:v>
                </c:pt>
                <c:pt idx="1785">
                  <c:v>59.27</c:v>
                </c:pt>
                <c:pt idx="1786">
                  <c:v>59.27</c:v>
                </c:pt>
                <c:pt idx="1787">
                  <c:v>59.27</c:v>
                </c:pt>
                <c:pt idx="1788">
                  <c:v>59.27</c:v>
                </c:pt>
                <c:pt idx="1789">
                  <c:v>59.27</c:v>
                </c:pt>
                <c:pt idx="1790">
                  <c:v>59.27</c:v>
                </c:pt>
                <c:pt idx="1791">
                  <c:v>59.27</c:v>
                </c:pt>
                <c:pt idx="1792">
                  <c:v>59.27</c:v>
                </c:pt>
                <c:pt idx="1793">
                  <c:v>59.27</c:v>
                </c:pt>
                <c:pt idx="1794">
                  <c:v>59.27</c:v>
                </c:pt>
                <c:pt idx="1795">
                  <c:v>59.27</c:v>
                </c:pt>
                <c:pt idx="1796">
                  <c:v>59.27</c:v>
                </c:pt>
                <c:pt idx="1797">
                  <c:v>59.27</c:v>
                </c:pt>
                <c:pt idx="1798">
                  <c:v>59.27</c:v>
                </c:pt>
                <c:pt idx="1799">
                  <c:v>59.27</c:v>
                </c:pt>
                <c:pt idx="1800">
                  <c:v>59.27</c:v>
                </c:pt>
                <c:pt idx="1801">
                  <c:v>59.27</c:v>
                </c:pt>
                <c:pt idx="1802">
                  <c:v>59.27</c:v>
                </c:pt>
                <c:pt idx="1803">
                  <c:v>59.27</c:v>
                </c:pt>
                <c:pt idx="1804">
                  <c:v>59.27</c:v>
                </c:pt>
                <c:pt idx="1805">
                  <c:v>59.27</c:v>
                </c:pt>
                <c:pt idx="1806">
                  <c:v>59.27</c:v>
                </c:pt>
                <c:pt idx="1807">
                  <c:v>59.27</c:v>
                </c:pt>
                <c:pt idx="1808">
                  <c:v>59.27</c:v>
                </c:pt>
                <c:pt idx="1809">
                  <c:v>59.27</c:v>
                </c:pt>
                <c:pt idx="1810">
                  <c:v>59.27</c:v>
                </c:pt>
                <c:pt idx="1811">
                  <c:v>59.27</c:v>
                </c:pt>
                <c:pt idx="1812">
                  <c:v>59.27</c:v>
                </c:pt>
                <c:pt idx="1813">
                  <c:v>59.27</c:v>
                </c:pt>
                <c:pt idx="1814">
                  <c:v>59.27</c:v>
                </c:pt>
                <c:pt idx="1815">
                  <c:v>59.27</c:v>
                </c:pt>
                <c:pt idx="1816">
                  <c:v>59.27</c:v>
                </c:pt>
                <c:pt idx="1817">
                  <c:v>59.27</c:v>
                </c:pt>
                <c:pt idx="1818">
                  <c:v>59.27</c:v>
                </c:pt>
                <c:pt idx="1819">
                  <c:v>59.27</c:v>
                </c:pt>
                <c:pt idx="1820">
                  <c:v>59.27</c:v>
                </c:pt>
                <c:pt idx="1821">
                  <c:v>59.27</c:v>
                </c:pt>
                <c:pt idx="1822">
                  <c:v>59.27</c:v>
                </c:pt>
                <c:pt idx="1823">
                  <c:v>59.27</c:v>
                </c:pt>
                <c:pt idx="1824">
                  <c:v>59.27</c:v>
                </c:pt>
                <c:pt idx="1825">
                  <c:v>59.27</c:v>
                </c:pt>
                <c:pt idx="1826">
                  <c:v>59.27</c:v>
                </c:pt>
                <c:pt idx="1827">
                  <c:v>59.27</c:v>
                </c:pt>
                <c:pt idx="1828">
                  <c:v>59.27</c:v>
                </c:pt>
                <c:pt idx="1829">
                  <c:v>59.27</c:v>
                </c:pt>
                <c:pt idx="1830">
                  <c:v>59.27</c:v>
                </c:pt>
                <c:pt idx="1831">
                  <c:v>59.27</c:v>
                </c:pt>
                <c:pt idx="1832">
                  <c:v>59.27</c:v>
                </c:pt>
                <c:pt idx="1833">
                  <c:v>59.27</c:v>
                </c:pt>
                <c:pt idx="1834">
                  <c:v>59.27</c:v>
                </c:pt>
                <c:pt idx="1835">
                  <c:v>59.27</c:v>
                </c:pt>
                <c:pt idx="1836">
                  <c:v>59.27</c:v>
                </c:pt>
                <c:pt idx="1837">
                  <c:v>59.27</c:v>
                </c:pt>
                <c:pt idx="1838">
                  <c:v>59.27</c:v>
                </c:pt>
                <c:pt idx="1839">
                  <c:v>59.27</c:v>
                </c:pt>
                <c:pt idx="1840">
                  <c:v>59.27</c:v>
                </c:pt>
                <c:pt idx="1841">
                  <c:v>59.27</c:v>
                </c:pt>
                <c:pt idx="1842">
                  <c:v>59.27</c:v>
                </c:pt>
                <c:pt idx="1843">
                  <c:v>59.27</c:v>
                </c:pt>
                <c:pt idx="1844">
                  <c:v>59.27</c:v>
                </c:pt>
                <c:pt idx="1845">
                  <c:v>59.27</c:v>
                </c:pt>
                <c:pt idx="1846">
                  <c:v>59.27</c:v>
                </c:pt>
                <c:pt idx="1847">
                  <c:v>59.27</c:v>
                </c:pt>
                <c:pt idx="1848">
                  <c:v>59.27</c:v>
                </c:pt>
                <c:pt idx="1849">
                  <c:v>59.27</c:v>
                </c:pt>
                <c:pt idx="1850">
                  <c:v>59.27</c:v>
                </c:pt>
                <c:pt idx="1851">
                  <c:v>59.28</c:v>
                </c:pt>
                <c:pt idx="1852">
                  <c:v>59.28</c:v>
                </c:pt>
                <c:pt idx="1853">
                  <c:v>59.28</c:v>
                </c:pt>
                <c:pt idx="1854">
                  <c:v>59.28</c:v>
                </c:pt>
                <c:pt idx="1855">
                  <c:v>59.28</c:v>
                </c:pt>
                <c:pt idx="1856">
                  <c:v>59.29</c:v>
                </c:pt>
                <c:pt idx="1857">
                  <c:v>59.29</c:v>
                </c:pt>
                <c:pt idx="1858">
                  <c:v>59.29</c:v>
                </c:pt>
                <c:pt idx="1859">
                  <c:v>59.3</c:v>
                </c:pt>
                <c:pt idx="1860">
                  <c:v>59.3</c:v>
                </c:pt>
                <c:pt idx="1861">
                  <c:v>59.31</c:v>
                </c:pt>
                <c:pt idx="1862">
                  <c:v>59.31</c:v>
                </c:pt>
                <c:pt idx="1863">
                  <c:v>59.33</c:v>
                </c:pt>
                <c:pt idx="1864">
                  <c:v>59.34</c:v>
                </c:pt>
                <c:pt idx="1865">
                  <c:v>59.36</c:v>
                </c:pt>
                <c:pt idx="1866">
                  <c:v>59.38</c:v>
                </c:pt>
                <c:pt idx="1867">
                  <c:v>59.4</c:v>
                </c:pt>
                <c:pt idx="1868">
                  <c:v>59.42</c:v>
                </c:pt>
                <c:pt idx="1869">
                  <c:v>59.45</c:v>
                </c:pt>
                <c:pt idx="1870">
                  <c:v>59.47</c:v>
                </c:pt>
                <c:pt idx="1871">
                  <c:v>59.5</c:v>
                </c:pt>
                <c:pt idx="1872">
                  <c:v>59.52</c:v>
                </c:pt>
                <c:pt idx="1873">
                  <c:v>59.55</c:v>
                </c:pt>
                <c:pt idx="1874">
                  <c:v>59.57</c:v>
                </c:pt>
                <c:pt idx="1875">
                  <c:v>59.59</c:v>
                </c:pt>
                <c:pt idx="1876">
                  <c:v>59.6</c:v>
                </c:pt>
                <c:pt idx="1877">
                  <c:v>59.61</c:v>
                </c:pt>
                <c:pt idx="1878">
                  <c:v>59.62</c:v>
                </c:pt>
                <c:pt idx="1879">
                  <c:v>59.63</c:v>
                </c:pt>
                <c:pt idx="1880">
                  <c:v>59.63</c:v>
                </c:pt>
                <c:pt idx="1881">
                  <c:v>59.63</c:v>
                </c:pt>
                <c:pt idx="1882">
                  <c:v>59.64</c:v>
                </c:pt>
                <c:pt idx="1883">
                  <c:v>59.64</c:v>
                </c:pt>
                <c:pt idx="1884">
                  <c:v>59.65</c:v>
                </c:pt>
                <c:pt idx="1885">
                  <c:v>59.66</c:v>
                </c:pt>
                <c:pt idx="1886">
                  <c:v>59.67</c:v>
                </c:pt>
                <c:pt idx="1887">
                  <c:v>59.68</c:v>
                </c:pt>
                <c:pt idx="1888">
                  <c:v>59.69</c:v>
                </c:pt>
                <c:pt idx="1889">
                  <c:v>59.7</c:v>
                </c:pt>
                <c:pt idx="1890">
                  <c:v>59.71</c:v>
                </c:pt>
                <c:pt idx="1891">
                  <c:v>59.72</c:v>
                </c:pt>
                <c:pt idx="1892">
                  <c:v>59.73</c:v>
                </c:pt>
                <c:pt idx="1893">
                  <c:v>59.75</c:v>
                </c:pt>
                <c:pt idx="1894">
                  <c:v>59.77</c:v>
                </c:pt>
                <c:pt idx="1895">
                  <c:v>59.79</c:v>
                </c:pt>
                <c:pt idx="1896">
                  <c:v>59.8</c:v>
                </c:pt>
                <c:pt idx="1897">
                  <c:v>59.82</c:v>
                </c:pt>
                <c:pt idx="1898">
                  <c:v>59.85</c:v>
                </c:pt>
                <c:pt idx="1899">
                  <c:v>59.87</c:v>
                </c:pt>
                <c:pt idx="1900">
                  <c:v>59.9</c:v>
                </c:pt>
                <c:pt idx="1901">
                  <c:v>59.92</c:v>
                </c:pt>
                <c:pt idx="1902">
                  <c:v>59.94</c:v>
                </c:pt>
                <c:pt idx="1903">
                  <c:v>59.96</c:v>
                </c:pt>
                <c:pt idx="1904">
                  <c:v>59.97</c:v>
                </c:pt>
                <c:pt idx="1905">
                  <c:v>59.97</c:v>
                </c:pt>
                <c:pt idx="1906">
                  <c:v>59.98</c:v>
                </c:pt>
                <c:pt idx="1907">
                  <c:v>59.99</c:v>
                </c:pt>
                <c:pt idx="1908">
                  <c:v>59.99</c:v>
                </c:pt>
                <c:pt idx="1909">
                  <c:v>59.99</c:v>
                </c:pt>
                <c:pt idx="1910">
                  <c:v>59.99</c:v>
                </c:pt>
                <c:pt idx="1911">
                  <c:v>59.99</c:v>
                </c:pt>
                <c:pt idx="1912">
                  <c:v>59.99</c:v>
                </c:pt>
                <c:pt idx="1913">
                  <c:v>59.99</c:v>
                </c:pt>
                <c:pt idx="1914">
                  <c:v>59.99</c:v>
                </c:pt>
                <c:pt idx="1915">
                  <c:v>60</c:v>
                </c:pt>
                <c:pt idx="1916">
                  <c:v>60</c:v>
                </c:pt>
                <c:pt idx="1917">
                  <c:v>60.01</c:v>
                </c:pt>
                <c:pt idx="1918">
                  <c:v>60.02</c:v>
                </c:pt>
                <c:pt idx="1919">
                  <c:v>60.02</c:v>
                </c:pt>
                <c:pt idx="1920">
                  <c:v>60.03</c:v>
                </c:pt>
                <c:pt idx="1921">
                  <c:v>60.04</c:v>
                </c:pt>
                <c:pt idx="1922">
                  <c:v>60.05</c:v>
                </c:pt>
                <c:pt idx="1923">
                  <c:v>60.06</c:v>
                </c:pt>
                <c:pt idx="1924">
                  <c:v>60.07</c:v>
                </c:pt>
                <c:pt idx="1925">
                  <c:v>60.09</c:v>
                </c:pt>
                <c:pt idx="1926">
                  <c:v>60.1</c:v>
                </c:pt>
                <c:pt idx="1927">
                  <c:v>60.11</c:v>
                </c:pt>
                <c:pt idx="1928">
                  <c:v>60.12</c:v>
                </c:pt>
                <c:pt idx="1929">
                  <c:v>60.14</c:v>
                </c:pt>
                <c:pt idx="1930">
                  <c:v>60.15</c:v>
                </c:pt>
                <c:pt idx="1931">
                  <c:v>60.16</c:v>
                </c:pt>
                <c:pt idx="1932">
                  <c:v>60.17</c:v>
                </c:pt>
                <c:pt idx="1933">
                  <c:v>60.17</c:v>
                </c:pt>
                <c:pt idx="1934">
                  <c:v>60.17</c:v>
                </c:pt>
                <c:pt idx="1935">
                  <c:v>60.17</c:v>
                </c:pt>
                <c:pt idx="1936">
                  <c:v>60.18</c:v>
                </c:pt>
                <c:pt idx="1937">
                  <c:v>60.18</c:v>
                </c:pt>
                <c:pt idx="1938">
                  <c:v>60.19</c:v>
                </c:pt>
                <c:pt idx="1939">
                  <c:v>60.19</c:v>
                </c:pt>
                <c:pt idx="1940">
                  <c:v>60.2</c:v>
                </c:pt>
                <c:pt idx="1941">
                  <c:v>60.2</c:v>
                </c:pt>
                <c:pt idx="1942">
                  <c:v>60.2</c:v>
                </c:pt>
                <c:pt idx="1943">
                  <c:v>60.2</c:v>
                </c:pt>
                <c:pt idx="1944">
                  <c:v>60.2</c:v>
                </c:pt>
                <c:pt idx="1945">
                  <c:v>60.21</c:v>
                </c:pt>
                <c:pt idx="1946">
                  <c:v>60.21</c:v>
                </c:pt>
                <c:pt idx="1947">
                  <c:v>60.21</c:v>
                </c:pt>
                <c:pt idx="1948">
                  <c:v>60.22</c:v>
                </c:pt>
                <c:pt idx="1949">
                  <c:v>60.22</c:v>
                </c:pt>
                <c:pt idx="1950">
                  <c:v>60.22</c:v>
                </c:pt>
                <c:pt idx="1951">
                  <c:v>60.22</c:v>
                </c:pt>
                <c:pt idx="1952">
                  <c:v>60.22</c:v>
                </c:pt>
                <c:pt idx="1953">
                  <c:v>60.22</c:v>
                </c:pt>
                <c:pt idx="1954">
                  <c:v>60.22</c:v>
                </c:pt>
                <c:pt idx="1955">
                  <c:v>60.22</c:v>
                </c:pt>
                <c:pt idx="1956">
                  <c:v>60.22</c:v>
                </c:pt>
                <c:pt idx="1957">
                  <c:v>60.22</c:v>
                </c:pt>
                <c:pt idx="1958">
                  <c:v>60.22</c:v>
                </c:pt>
                <c:pt idx="1959">
                  <c:v>60.22</c:v>
                </c:pt>
                <c:pt idx="1960">
                  <c:v>60.22</c:v>
                </c:pt>
                <c:pt idx="1961">
                  <c:v>60.22</c:v>
                </c:pt>
                <c:pt idx="1962">
                  <c:v>60.22</c:v>
                </c:pt>
                <c:pt idx="1963">
                  <c:v>60.22</c:v>
                </c:pt>
                <c:pt idx="1964">
                  <c:v>60.22</c:v>
                </c:pt>
                <c:pt idx="1965">
                  <c:v>60.21</c:v>
                </c:pt>
                <c:pt idx="1966">
                  <c:v>60.21</c:v>
                </c:pt>
                <c:pt idx="1967">
                  <c:v>60.2</c:v>
                </c:pt>
                <c:pt idx="1968">
                  <c:v>60.2</c:v>
                </c:pt>
                <c:pt idx="1969">
                  <c:v>60.2</c:v>
                </c:pt>
                <c:pt idx="1970">
                  <c:v>60.2</c:v>
                </c:pt>
                <c:pt idx="1971">
                  <c:v>60.2</c:v>
                </c:pt>
                <c:pt idx="1972">
                  <c:v>60.19</c:v>
                </c:pt>
                <c:pt idx="1973">
                  <c:v>60.19</c:v>
                </c:pt>
                <c:pt idx="1974">
                  <c:v>60.18</c:v>
                </c:pt>
                <c:pt idx="1975">
                  <c:v>60.18</c:v>
                </c:pt>
                <c:pt idx="1976">
                  <c:v>60.18</c:v>
                </c:pt>
                <c:pt idx="1977">
                  <c:v>60.17</c:v>
                </c:pt>
                <c:pt idx="1978">
                  <c:v>60.17</c:v>
                </c:pt>
                <c:pt idx="1979">
                  <c:v>60.17</c:v>
                </c:pt>
                <c:pt idx="1980">
                  <c:v>60.17</c:v>
                </c:pt>
                <c:pt idx="1981">
                  <c:v>60.17</c:v>
                </c:pt>
                <c:pt idx="1982">
                  <c:v>60.17</c:v>
                </c:pt>
                <c:pt idx="1983">
                  <c:v>60.17</c:v>
                </c:pt>
                <c:pt idx="1984">
                  <c:v>60.16</c:v>
                </c:pt>
                <c:pt idx="1985">
                  <c:v>60.16</c:v>
                </c:pt>
                <c:pt idx="1986">
                  <c:v>60.15</c:v>
                </c:pt>
                <c:pt idx="1987">
                  <c:v>60.15</c:v>
                </c:pt>
                <c:pt idx="1988">
                  <c:v>60.15</c:v>
                </c:pt>
                <c:pt idx="1989">
                  <c:v>60.14</c:v>
                </c:pt>
                <c:pt idx="1990">
                  <c:v>60.13</c:v>
                </c:pt>
                <c:pt idx="1991">
                  <c:v>60.12</c:v>
                </c:pt>
                <c:pt idx="1992">
                  <c:v>60.12</c:v>
                </c:pt>
                <c:pt idx="1993">
                  <c:v>60.11</c:v>
                </c:pt>
                <c:pt idx="1994">
                  <c:v>60.1</c:v>
                </c:pt>
                <c:pt idx="1995">
                  <c:v>60.1</c:v>
                </c:pt>
                <c:pt idx="1996">
                  <c:v>60.09</c:v>
                </c:pt>
                <c:pt idx="1997">
                  <c:v>60.08</c:v>
                </c:pt>
                <c:pt idx="1998">
                  <c:v>60.07</c:v>
                </c:pt>
                <c:pt idx="1999">
                  <c:v>60.06</c:v>
                </c:pt>
                <c:pt idx="2000">
                  <c:v>60.05</c:v>
                </c:pt>
                <c:pt idx="2001">
                  <c:v>60.04</c:v>
                </c:pt>
                <c:pt idx="2002">
                  <c:v>60.03</c:v>
                </c:pt>
                <c:pt idx="2003">
                  <c:v>60.03</c:v>
                </c:pt>
                <c:pt idx="2004">
                  <c:v>60.02</c:v>
                </c:pt>
                <c:pt idx="2005">
                  <c:v>60.02</c:v>
                </c:pt>
                <c:pt idx="2006">
                  <c:v>60.02</c:v>
                </c:pt>
                <c:pt idx="2007">
                  <c:v>60.02</c:v>
                </c:pt>
                <c:pt idx="2008">
                  <c:v>60.02</c:v>
                </c:pt>
                <c:pt idx="2009">
                  <c:v>60.01</c:v>
                </c:pt>
                <c:pt idx="2010">
                  <c:v>60.01</c:v>
                </c:pt>
                <c:pt idx="2011">
                  <c:v>60</c:v>
                </c:pt>
                <c:pt idx="2012">
                  <c:v>60</c:v>
                </c:pt>
                <c:pt idx="2013">
                  <c:v>59.99</c:v>
                </c:pt>
                <c:pt idx="2014">
                  <c:v>59.99</c:v>
                </c:pt>
                <c:pt idx="2015">
                  <c:v>59.99</c:v>
                </c:pt>
                <c:pt idx="2016">
                  <c:v>59.99</c:v>
                </c:pt>
                <c:pt idx="2017">
                  <c:v>59.99</c:v>
                </c:pt>
                <c:pt idx="2018">
                  <c:v>59.99</c:v>
                </c:pt>
                <c:pt idx="2019">
                  <c:v>59.99</c:v>
                </c:pt>
                <c:pt idx="2020">
                  <c:v>59.99</c:v>
                </c:pt>
                <c:pt idx="2021">
                  <c:v>59.99</c:v>
                </c:pt>
                <c:pt idx="2022">
                  <c:v>59.99</c:v>
                </c:pt>
                <c:pt idx="2023">
                  <c:v>59.99</c:v>
                </c:pt>
                <c:pt idx="2024">
                  <c:v>59.99</c:v>
                </c:pt>
                <c:pt idx="2025">
                  <c:v>59.99</c:v>
                </c:pt>
                <c:pt idx="2026">
                  <c:v>59.99</c:v>
                </c:pt>
                <c:pt idx="2027">
                  <c:v>59.99</c:v>
                </c:pt>
                <c:pt idx="2028">
                  <c:v>59.99</c:v>
                </c:pt>
                <c:pt idx="2029">
                  <c:v>59.99</c:v>
                </c:pt>
                <c:pt idx="2030">
                  <c:v>59.99</c:v>
                </c:pt>
                <c:pt idx="2031">
                  <c:v>59.98</c:v>
                </c:pt>
                <c:pt idx="2032">
                  <c:v>59.98</c:v>
                </c:pt>
                <c:pt idx="2033">
                  <c:v>59.97</c:v>
                </c:pt>
                <c:pt idx="2034">
                  <c:v>59.97</c:v>
                </c:pt>
                <c:pt idx="2035">
                  <c:v>59.96</c:v>
                </c:pt>
                <c:pt idx="2036">
                  <c:v>59.95</c:v>
                </c:pt>
                <c:pt idx="2037">
                  <c:v>59.94</c:v>
                </c:pt>
                <c:pt idx="2038">
                  <c:v>59.92</c:v>
                </c:pt>
                <c:pt idx="2039">
                  <c:v>59.9</c:v>
                </c:pt>
                <c:pt idx="2040">
                  <c:v>59.88</c:v>
                </c:pt>
                <c:pt idx="2041">
                  <c:v>59.87</c:v>
                </c:pt>
                <c:pt idx="2042">
                  <c:v>59.86</c:v>
                </c:pt>
                <c:pt idx="2043">
                  <c:v>59.84</c:v>
                </c:pt>
                <c:pt idx="2044">
                  <c:v>59.83</c:v>
                </c:pt>
                <c:pt idx="2045">
                  <c:v>59.82</c:v>
                </c:pt>
                <c:pt idx="2046">
                  <c:v>59.81</c:v>
                </c:pt>
                <c:pt idx="2047">
                  <c:v>59.8</c:v>
                </c:pt>
                <c:pt idx="2048">
                  <c:v>59.79</c:v>
                </c:pt>
                <c:pt idx="2049">
                  <c:v>59.78</c:v>
                </c:pt>
                <c:pt idx="2050">
                  <c:v>59.77</c:v>
                </c:pt>
                <c:pt idx="2051">
                  <c:v>59.76</c:v>
                </c:pt>
                <c:pt idx="2052">
                  <c:v>59.74</c:v>
                </c:pt>
                <c:pt idx="2053">
                  <c:v>59.73</c:v>
                </c:pt>
                <c:pt idx="2054">
                  <c:v>59.72</c:v>
                </c:pt>
                <c:pt idx="2055">
                  <c:v>59.71</c:v>
                </c:pt>
                <c:pt idx="2056">
                  <c:v>59.7</c:v>
                </c:pt>
                <c:pt idx="2057">
                  <c:v>59.69</c:v>
                </c:pt>
                <c:pt idx="2058">
                  <c:v>59.69</c:v>
                </c:pt>
                <c:pt idx="2059">
                  <c:v>59.68</c:v>
                </c:pt>
                <c:pt idx="2060">
                  <c:v>59.68</c:v>
                </c:pt>
                <c:pt idx="2061">
                  <c:v>59.67</c:v>
                </c:pt>
                <c:pt idx="2062">
                  <c:v>59.67</c:v>
                </c:pt>
                <c:pt idx="2063">
                  <c:v>59.66</c:v>
                </c:pt>
                <c:pt idx="2064">
                  <c:v>59.65</c:v>
                </c:pt>
                <c:pt idx="2065">
                  <c:v>59.64</c:v>
                </c:pt>
                <c:pt idx="2066">
                  <c:v>59.64</c:v>
                </c:pt>
                <c:pt idx="2067">
                  <c:v>59.64</c:v>
                </c:pt>
                <c:pt idx="2068">
                  <c:v>59.63</c:v>
                </c:pt>
                <c:pt idx="2069">
                  <c:v>59.63</c:v>
                </c:pt>
                <c:pt idx="2070">
                  <c:v>59.63</c:v>
                </c:pt>
                <c:pt idx="2071">
                  <c:v>59.63</c:v>
                </c:pt>
                <c:pt idx="2072">
                  <c:v>59.63</c:v>
                </c:pt>
                <c:pt idx="2073">
                  <c:v>59.63</c:v>
                </c:pt>
                <c:pt idx="2074">
                  <c:v>59.63</c:v>
                </c:pt>
                <c:pt idx="2075">
                  <c:v>59.62</c:v>
                </c:pt>
                <c:pt idx="2076">
                  <c:v>59.62</c:v>
                </c:pt>
                <c:pt idx="2077">
                  <c:v>59.61</c:v>
                </c:pt>
                <c:pt idx="2078">
                  <c:v>59.61</c:v>
                </c:pt>
                <c:pt idx="2079">
                  <c:v>59.6</c:v>
                </c:pt>
                <c:pt idx="2080">
                  <c:v>59.6</c:v>
                </c:pt>
                <c:pt idx="2081">
                  <c:v>59.59</c:v>
                </c:pt>
                <c:pt idx="2082">
                  <c:v>59.57</c:v>
                </c:pt>
                <c:pt idx="2083">
                  <c:v>59.56</c:v>
                </c:pt>
                <c:pt idx="2084">
                  <c:v>59.54</c:v>
                </c:pt>
                <c:pt idx="2085">
                  <c:v>59.52</c:v>
                </c:pt>
                <c:pt idx="2086">
                  <c:v>59.51</c:v>
                </c:pt>
                <c:pt idx="2087">
                  <c:v>59.47</c:v>
                </c:pt>
                <c:pt idx="2088">
                  <c:v>59.44</c:v>
                </c:pt>
                <c:pt idx="2089">
                  <c:v>59.43</c:v>
                </c:pt>
                <c:pt idx="2090">
                  <c:v>59.41</c:v>
                </c:pt>
                <c:pt idx="2091">
                  <c:v>59.38</c:v>
                </c:pt>
                <c:pt idx="2092">
                  <c:v>59.38</c:v>
                </c:pt>
                <c:pt idx="2093">
                  <c:v>59.37</c:v>
                </c:pt>
                <c:pt idx="2094">
                  <c:v>59.36</c:v>
                </c:pt>
                <c:pt idx="2095">
                  <c:v>59.34</c:v>
                </c:pt>
                <c:pt idx="2096">
                  <c:v>59.34</c:v>
                </c:pt>
                <c:pt idx="2097">
                  <c:v>59.32</c:v>
                </c:pt>
                <c:pt idx="2098">
                  <c:v>59.31</c:v>
                </c:pt>
                <c:pt idx="2099">
                  <c:v>59.3</c:v>
                </c:pt>
                <c:pt idx="2100">
                  <c:v>59.3</c:v>
                </c:pt>
                <c:pt idx="2101">
                  <c:v>59.29</c:v>
                </c:pt>
                <c:pt idx="2102">
                  <c:v>59.28</c:v>
                </c:pt>
                <c:pt idx="2103">
                  <c:v>59.28</c:v>
                </c:pt>
                <c:pt idx="2104">
                  <c:v>59.27</c:v>
                </c:pt>
                <c:pt idx="2105">
                  <c:v>59.27</c:v>
                </c:pt>
                <c:pt idx="2106">
                  <c:v>59.27</c:v>
                </c:pt>
                <c:pt idx="2107">
                  <c:v>59.27</c:v>
                </c:pt>
                <c:pt idx="2108">
                  <c:v>59.27</c:v>
                </c:pt>
                <c:pt idx="2109">
                  <c:v>59.27</c:v>
                </c:pt>
                <c:pt idx="2110">
                  <c:v>59.27</c:v>
                </c:pt>
                <c:pt idx="2111">
                  <c:v>59.27</c:v>
                </c:pt>
                <c:pt idx="2112">
                  <c:v>59.27</c:v>
                </c:pt>
                <c:pt idx="2113">
                  <c:v>59.27</c:v>
                </c:pt>
                <c:pt idx="2114">
                  <c:v>59.27</c:v>
                </c:pt>
                <c:pt idx="2115">
                  <c:v>59.27</c:v>
                </c:pt>
                <c:pt idx="2116">
                  <c:v>59.27</c:v>
                </c:pt>
                <c:pt idx="2117">
                  <c:v>59.27</c:v>
                </c:pt>
                <c:pt idx="2118">
                  <c:v>59.27</c:v>
                </c:pt>
                <c:pt idx="2119">
                  <c:v>59.27</c:v>
                </c:pt>
                <c:pt idx="2120">
                  <c:v>59.27</c:v>
                </c:pt>
                <c:pt idx="2121">
                  <c:v>59.27</c:v>
                </c:pt>
                <c:pt idx="2122">
                  <c:v>59.27</c:v>
                </c:pt>
                <c:pt idx="2123">
                  <c:v>59.27</c:v>
                </c:pt>
                <c:pt idx="2124">
                  <c:v>59.27</c:v>
                </c:pt>
                <c:pt idx="2125">
                  <c:v>59.27</c:v>
                </c:pt>
                <c:pt idx="2126">
                  <c:v>59.27</c:v>
                </c:pt>
                <c:pt idx="2127">
                  <c:v>59.27</c:v>
                </c:pt>
                <c:pt idx="2128">
                  <c:v>59.27</c:v>
                </c:pt>
                <c:pt idx="2129">
                  <c:v>59.27</c:v>
                </c:pt>
                <c:pt idx="2130">
                  <c:v>59.27</c:v>
                </c:pt>
                <c:pt idx="2131">
                  <c:v>59.27</c:v>
                </c:pt>
                <c:pt idx="2132">
                  <c:v>59.27</c:v>
                </c:pt>
                <c:pt idx="2133">
                  <c:v>59.27</c:v>
                </c:pt>
                <c:pt idx="2134">
                  <c:v>59.27</c:v>
                </c:pt>
                <c:pt idx="2135">
                  <c:v>59.27</c:v>
                </c:pt>
                <c:pt idx="2136">
                  <c:v>59.27</c:v>
                </c:pt>
                <c:pt idx="2137">
                  <c:v>59.27</c:v>
                </c:pt>
                <c:pt idx="2138">
                  <c:v>59.27</c:v>
                </c:pt>
                <c:pt idx="2139">
                  <c:v>59.27</c:v>
                </c:pt>
                <c:pt idx="2140">
                  <c:v>59.27</c:v>
                </c:pt>
                <c:pt idx="2141">
                  <c:v>59.27</c:v>
                </c:pt>
                <c:pt idx="2142">
                  <c:v>59.27</c:v>
                </c:pt>
                <c:pt idx="2143">
                  <c:v>59.27</c:v>
                </c:pt>
                <c:pt idx="2144">
                  <c:v>59.27</c:v>
                </c:pt>
                <c:pt idx="2145">
                  <c:v>59.27</c:v>
                </c:pt>
                <c:pt idx="2146">
                  <c:v>59.27</c:v>
                </c:pt>
                <c:pt idx="2147">
                  <c:v>59.27</c:v>
                </c:pt>
                <c:pt idx="2148">
                  <c:v>59.27</c:v>
                </c:pt>
                <c:pt idx="2149">
                  <c:v>59.27</c:v>
                </c:pt>
                <c:pt idx="2150">
                  <c:v>59.27</c:v>
                </c:pt>
                <c:pt idx="2151">
                  <c:v>59.27</c:v>
                </c:pt>
                <c:pt idx="2152">
                  <c:v>59.27</c:v>
                </c:pt>
                <c:pt idx="2153">
                  <c:v>59.27</c:v>
                </c:pt>
                <c:pt idx="2154">
                  <c:v>59.27</c:v>
                </c:pt>
                <c:pt idx="2155">
                  <c:v>59.27</c:v>
                </c:pt>
                <c:pt idx="2156">
                  <c:v>59.27</c:v>
                </c:pt>
                <c:pt idx="2157">
                  <c:v>59.27</c:v>
                </c:pt>
                <c:pt idx="2158">
                  <c:v>59.27</c:v>
                </c:pt>
                <c:pt idx="2159">
                  <c:v>59.27</c:v>
                </c:pt>
                <c:pt idx="2160">
                  <c:v>59.27</c:v>
                </c:pt>
                <c:pt idx="2161">
                  <c:v>59.27</c:v>
                </c:pt>
                <c:pt idx="2162">
                  <c:v>59.27</c:v>
                </c:pt>
                <c:pt idx="2163">
                  <c:v>59.27</c:v>
                </c:pt>
                <c:pt idx="2164">
                  <c:v>59.27</c:v>
                </c:pt>
                <c:pt idx="2165">
                  <c:v>59.27</c:v>
                </c:pt>
                <c:pt idx="2166">
                  <c:v>59.27</c:v>
                </c:pt>
                <c:pt idx="2167">
                  <c:v>59.27</c:v>
                </c:pt>
                <c:pt idx="2168">
                  <c:v>59.27</c:v>
                </c:pt>
                <c:pt idx="2169">
                  <c:v>59.27</c:v>
                </c:pt>
                <c:pt idx="2170">
                  <c:v>59.27</c:v>
                </c:pt>
                <c:pt idx="2171">
                  <c:v>59.27</c:v>
                </c:pt>
                <c:pt idx="2172">
                  <c:v>59.27</c:v>
                </c:pt>
                <c:pt idx="2173">
                  <c:v>59.27</c:v>
                </c:pt>
                <c:pt idx="2174">
                  <c:v>59.27</c:v>
                </c:pt>
                <c:pt idx="2175">
                  <c:v>59.27</c:v>
                </c:pt>
                <c:pt idx="2176">
                  <c:v>59.27</c:v>
                </c:pt>
                <c:pt idx="2177">
                  <c:v>59.27</c:v>
                </c:pt>
                <c:pt idx="2178">
                  <c:v>59.27</c:v>
                </c:pt>
                <c:pt idx="2179">
                  <c:v>59.27</c:v>
                </c:pt>
                <c:pt idx="2180">
                  <c:v>59.27</c:v>
                </c:pt>
                <c:pt idx="2181">
                  <c:v>59.27</c:v>
                </c:pt>
                <c:pt idx="2182">
                  <c:v>59.27</c:v>
                </c:pt>
                <c:pt idx="2183">
                  <c:v>59.27</c:v>
                </c:pt>
                <c:pt idx="2184">
                  <c:v>59.27</c:v>
                </c:pt>
                <c:pt idx="2185">
                  <c:v>59.27</c:v>
                </c:pt>
                <c:pt idx="2186">
                  <c:v>59.27</c:v>
                </c:pt>
                <c:pt idx="2187">
                  <c:v>59.27</c:v>
                </c:pt>
                <c:pt idx="2188">
                  <c:v>59.27</c:v>
                </c:pt>
                <c:pt idx="2189">
                  <c:v>59.27</c:v>
                </c:pt>
                <c:pt idx="2190">
                  <c:v>59.27</c:v>
                </c:pt>
                <c:pt idx="2191">
                  <c:v>59.27</c:v>
                </c:pt>
                <c:pt idx="2192">
                  <c:v>59.27</c:v>
                </c:pt>
                <c:pt idx="2193">
                  <c:v>59.27</c:v>
                </c:pt>
                <c:pt idx="2194">
                  <c:v>59.27</c:v>
                </c:pt>
                <c:pt idx="2195">
                  <c:v>59.27</c:v>
                </c:pt>
                <c:pt idx="2196">
                  <c:v>59.27</c:v>
                </c:pt>
                <c:pt idx="2197">
                  <c:v>59.27</c:v>
                </c:pt>
                <c:pt idx="2198">
                  <c:v>59.27</c:v>
                </c:pt>
                <c:pt idx="2199">
                  <c:v>59.27</c:v>
                </c:pt>
                <c:pt idx="2200">
                  <c:v>59.28</c:v>
                </c:pt>
                <c:pt idx="2201">
                  <c:v>59.28</c:v>
                </c:pt>
                <c:pt idx="2202">
                  <c:v>59.3</c:v>
                </c:pt>
                <c:pt idx="2203">
                  <c:v>59.31</c:v>
                </c:pt>
                <c:pt idx="2204">
                  <c:v>59.33</c:v>
                </c:pt>
                <c:pt idx="2205">
                  <c:v>59.36</c:v>
                </c:pt>
                <c:pt idx="2206">
                  <c:v>59.4</c:v>
                </c:pt>
                <c:pt idx="2207">
                  <c:v>59.43</c:v>
                </c:pt>
                <c:pt idx="2208">
                  <c:v>59.48</c:v>
                </c:pt>
                <c:pt idx="2209">
                  <c:v>59.52</c:v>
                </c:pt>
                <c:pt idx="2210">
                  <c:v>59.55</c:v>
                </c:pt>
                <c:pt idx="2211">
                  <c:v>59.58</c:v>
                </c:pt>
                <c:pt idx="2212">
                  <c:v>59.61</c:v>
                </c:pt>
                <c:pt idx="2213">
                  <c:v>59.62</c:v>
                </c:pt>
                <c:pt idx="2214">
                  <c:v>59.63</c:v>
                </c:pt>
                <c:pt idx="2215">
                  <c:v>59.63</c:v>
                </c:pt>
                <c:pt idx="2216">
                  <c:v>59.64</c:v>
                </c:pt>
                <c:pt idx="2217">
                  <c:v>59.64</c:v>
                </c:pt>
                <c:pt idx="2218">
                  <c:v>59.65</c:v>
                </c:pt>
                <c:pt idx="2219">
                  <c:v>59.66</c:v>
                </c:pt>
                <c:pt idx="2220">
                  <c:v>59.68</c:v>
                </c:pt>
                <c:pt idx="2221">
                  <c:v>59.69</c:v>
                </c:pt>
                <c:pt idx="2222">
                  <c:v>59.71</c:v>
                </c:pt>
                <c:pt idx="2223">
                  <c:v>59.73</c:v>
                </c:pt>
                <c:pt idx="2224">
                  <c:v>59.74</c:v>
                </c:pt>
                <c:pt idx="2225">
                  <c:v>59.77</c:v>
                </c:pt>
                <c:pt idx="2226">
                  <c:v>59.79</c:v>
                </c:pt>
                <c:pt idx="2227">
                  <c:v>59.81</c:v>
                </c:pt>
                <c:pt idx="2228">
                  <c:v>59.84</c:v>
                </c:pt>
                <c:pt idx="2229">
                  <c:v>59.87</c:v>
                </c:pt>
                <c:pt idx="2230">
                  <c:v>59.9</c:v>
                </c:pt>
                <c:pt idx="2231">
                  <c:v>59.93</c:v>
                </c:pt>
                <c:pt idx="2232">
                  <c:v>59.96</c:v>
                </c:pt>
                <c:pt idx="2233">
                  <c:v>59.97</c:v>
                </c:pt>
                <c:pt idx="2234">
                  <c:v>59.98</c:v>
                </c:pt>
                <c:pt idx="2235">
                  <c:v>59.99</c:v>
                </c:pt>
                <c:pt idx="2236">
                  <c:v>59.99</c:v>
                </c:pt>
                <c:pt idx="2237">
                  <c:v>59.99</c:v>
                </c:pt>
                <c:pt idx="2238">
                  <c:v>60</c:v>
                </c:pt>
                <c:pt idx="2239">
                  <c:v>60.01</c:v>
                </c:pt>
                <c:pt idx="2240">
                  <c:v>60.02</c:v>
                </c:pt>
                <c:pt idx="2241">
                  <c:v>60.04</c:v>
                </c:pt>
                <c:pt idx="2242">
                  <c:v>60.06</c:v>
                </c:pt>
                <c:pt idx="2243">
                  <c:v>60.08</c:v>
                </c:pt>
                <c:pt idx="2244">
                  <c:v>60.1</c:v>
                </c:pt>
                <c:pt idx="2245">
                  <c:v>60.12</c:v>
                </c:pt>
                <c:pt idx="2246">
                  <c:v>60.14</c:v>
                </c:pt>
                <c:pt idx="2247">
                  <c:v>60.15</c:v>
                </c:pt>
                <c:pt idx="2248">
                  <c:v>60.17</c:v>
                </c:pt>
                <c:pt idx="2249">
                  <c:v>60.19</c:v>
                </c:pt>
                <c:pt idx="2250">
                  <c:v>60.21</c:v>
                </c:pt>
                <c:pt idx="2251">
                  <c:v>60.23</c:v>
                </c:pt>
                <c:pt idx="2252">
                  <c:v>60.26</c:v>
                </c:pt>
                <c:pt idx="2253">
                  <c:v>60.29</c:v>
                </c:pt>
                <c:pt idx="2254">
                  <c:v>60.32</c:v>
                </c:pt>
                <c:pt idx="2255">
                  <c:v>60.36</c:v>
                </c:pt>
                <c:pt idx="2256">
                  <c:v>60.39</c:v>
                </c:pt>
                <c:pt idx="2257">
                  <c:v>60.41</c:v>
                </c:pt>
                <c:pt idx="2258">
                  <c:v>60.45</c:v>
                </c:pt>
                <c:pt idx="2259">
                  <c:v>60.47</c:v>
                </c:pt>
                <c:pt idx="2260">
                  <c:v>60.49</c:v>
                </c:pt>
                <c:pt idx="2261">
                  <c:v>60.51</c:v>
                </c:pt>
                <c:pt idx="2262">
                  <c:v>60.52</c:v>
                </c:pt>
                <c:pt idx="2263">
                  <c:v>60.53</c:v>
                </c:pt>
                <c:pt idx="2264">
                  <c:v>60.54</c:v>
                </c:pt>
                <c:pt idx="2265">
                  <c:v>60.54</c:v>
                </c:pt>
                <c:pt idx="2266">
                  <c:v>60.55</c:v>
                </c:pt>
                <c:pt idx="2267">
                  <c:v>60.55</c:v>
                </c:pt>
                <c:pt idx="2268">
                  <c:v>60.57</c:v>
                </c:pt>
                <c:pt idx="2269">
                  <c:v>60.58</c:v>
                </c:pt>
                <c:pt idx="2270">
                  <c:v>60.59</c:v>
                </c:pt>
                <c:pt idx="2271">
                  <c:v>60.61</c:v>
                </c:pt>
                <c:pt idx="2272">
                  <c:v>60.62</c:v>
                </c:pt>
                <c:pt idx="2273">
                  <c:v>60.63</c:v>
                </c:pt>
                <c:pt idx="2274">
                  <c:v>60.64</c:v>
                </c:pt>
                <c:pt idx="2275">
                  <c:v>60.66</c:v>
                </c:pt>
                <c:pt idx="2276">
                  <c:v>60.67</c:v>
                </c:pt>
                <c:pt idx="2277">
                  <c:v>60.69</c:v>
                </c:pt>
                <c:pt idx="2278">
                  <c:v>60.69</c:v>
                </c:pt>
                <c:pt idx="2279">
                  <c:v>60.7</c:v>
                </c:pt>
                <c:pt idx="2280">
                  <c:v>60.7</c:v>
                </c:pt>
                <c:pt idx="2281">
                  <c:v>60.7</c:v>
                </c:pt>
                <c:pt idx="2282">
                  <c:v>60.7</c:v>
                </c:pt>
                <c:pt idx="2283">
                  <c:v>60.71</c:v>
                </c:pt>
                <c:pt idx="2284">
                  <c:v>60.71</c:v>
                </c:pt>
                <c:pt idx="2285">
                  <c:v>60.72</c:v>
                </c:pt>
                <c:pt idx="2286">
                  <c:v>60.72</c:v>
                </c:pt>
                <c:pt idx="2287">
                  <c:v>60.73</c:v>
                </c:pt>
                <c:pt idx="2288">
                  <c:v>60.73</c:v>
                </c:pt>
                <c:pt idx="2289">
                  <c:v>60.73</c:v>
                </c:pt>
                <c:pt idx="2290">
                  <c:v>60.73</c:v>
                </c:pt>
                <c:pt idx="2291">
                  <c:v>60.73</c:v>
                </c:pt>
                <c:pt idx="2292">
                  <c:v>60.73</c:v>
                </c:pt>
                <c:pt idx="2293">
                  <c:v>60.73</c:v>
                </c:pt>
                <c:pt idx="2294">
                  <c:v>60.73</c:v>
                </c:pt>
                <c:pt idx="2295">
                  <c:v>60.73</c:v>
                </c:pt>
                <c:pt idx="2296">
                  <c:v>60.73</c:v>
                </c:pt>
                <c:pt idx="2297">
                  <c:v>60.73</c:v>
                </c:pt>
                <c:pt idx="2298">
                  <c:v>60.73</c:v>
                </c:pt>
                <c:pt idx="2299">
                  <c:v>60.73</c:v>
                </c:pt>
                <c:pt idx="2300">
                  <c:v>60.73</c:v>
                </c:pt>
                <c:pt idx="2301">
                  <c:v>60.73</c:v>
                </c:pt>
                <c:pt idx="2302">
                  <c:v>60.73</c:v>
                </c:pt>
                <c:pt idx="2303">
                  <c:v>60.73</c:v>
                </c:pt>
                <c:pt idx="2304">
                  <c:v>60.73</c:v>
                </c:pt>
                <c:pt idx="2305">
                  <c:v>60.73</c:v>
                </c:pt>
                <c:pt idx="2306">
                  <c:v>60.73</c:v>
                </c:pt>
                <c:pt idx="2307">
                  <c:v>60.73</c:v>
                </c:pt>
                <c:pt idx="2308">
                  <c:v>60.72</c:v>
                </c:pt>
                <c:pt idx="2309">
                  <c:v>60.72</c:v>
                </c:pt>
                <c:pt idx="2310">
                  <c:v>60.72</c:v>
                </c:pt>
                <c:pt idx="2311">
                  <c:v>60.71</c:v>
                </c:pt>
                <c:pt idx="2312">
                  <c:v>60.71</c:v>
                </c:pt>
                <c:pt idx="2313">
                  <c:v>60.7</c:v>
                </c:pt>
                <c:pt idx="2314">
                  <c:v>60.7</c:v>
                </c:pt>
                <c:pt idx="2315">
                  <c:v>60.69</c:v>
                </c:pt>
                <c:pt idx="2316">
                  <c:v>60.69</c:v>
                </c:pt>
                <c:pt idx="2317">
                  <c:v>60.68</c:v>
                </c:pt>
                <c:pt idx="2318">
                  <c:v>60.67</c:v>
                </c:pt>
                <c:pt idx="2319">
                  <c:v>60.66</c:v>
                </c:pt>
                <c:pt idx="2320">
                  <c:v>60.64</c:v>
                </c:pt>
                <c:pt idx="2321">
                  <c:v>60.63</c:v>
                </c:pt>
                <c:pt idx="2322">
                  <c:v>60.62</c:v>
                </c:pt>
                <c:pt idx="2323">
                  <c:v>60.61</c:v>
                </c:pt>
                <c:pt idx="2324">
                  <c:v>60.6</c:v>
                </c:pt>
                <c:pt idx="2325">
                  <c:v>60.59</c:v>
                </c:pt>
                <c:pt idx="2326">
                  <c:v>60.58</c:v>
                </c:pt>
                <c:pt idx="2327">
                  <c:v>60.57</c:v>
                </c:pt>
                <c:pt idx="2328">
                  <c:v>60.56</c:v>
                </c:pt>
                <c:pt idx="2329">
                  <c:v>60.55</c:v>
                </c:pt>
                <c:pt idx="2330">
                  <c:v>60.55</c:v>
                </c:pt>
                <c:pt idx="2331">
                  <c:v>60.54</c:v>
                </c:pt>
                <c:pt idx="2332">
                  <c:v>60.54</c:v>
                </c:pt>
                <c:pt idx="2333">
                  <c:v>60.54</c:v>
                </c:pt>
                <c:pt idx="2334">
                  <c:v>60.54</c:v>
                </c:pt>
                <c:pt idx="2335">
                  <c:v>60.54</c:v>
                </c:pt>
                <c:pt idx="2336">
                  <c:v>60.54</c:v>
                </c:pt>
                <c:pt idx="2337">
                  <c:v>60.54</c:v>
                </c:pt>
                <c:pt idx="2338">
                  <c:v>60.53</c:v>
                </c:pt>
                <c:pt idx="2339">
                  <c:v>60.52</c:v>
                </c:pt>
                <c:pt idx="2340">
                  <c:v>60.51</c:v>
                </c:pt>
                <c:pt idx="2341">
                  <c:v>60.5</c:v>
                </c:pt>
                <c:pt idx="2342">
                  <c:v>60.49</c:v>
                </c:pt>
                <c:pt idx="2343">
                  <c:v>60.48</c:v>
                </c:pt>
                <c:pt idx="2344">
                  <c:v>60.46</c:v>
                </c:pt>
                <c:pt idx="2345">
                  <c:v>60.45</c:v>
                </c:pt>
                <c:pt idx="2346">
                  <c:v>60.43</c:v>
                </c:pt>
                <c:pt idx="2347">
                  <c:v>60.41</c:v>
                </c:pt>
                <c:pt idx="2348">
                  <c:v>60.39</c:v>
                </c:pt>
                <c:pt idx="2349">
                  <c:v>60.37</c:v>
                </c:pt>
                <c:pt idx="2350">
                  <c:v>60.34</c:v>
                </c:pt>
                <c:pt idx="2351">
                  <c:v>60.32</c:v>
                </c:pt>
                <c:pt idx="2352">
                  <c:v>60.3</c:v>
                </c:pt>
                <c:pt idx="2353">
                  <c:v>60.28</c:v>
                </c:pt>
                <c:pt idx="2354">
                  <c:v>60.25</c:v>
                </c:pt>
                <c:pt idx="2355">
                  <c:v>60.23</c:v>
                </c:pt>
                <c:pt idx="2356">
                  <c:v>60.22</c:v>
                </c:pt>
                <c:pt idx="2357">
                  <c:v>60.21</c:v>
                </c:pt>
                <c:pt idx="2358">
                  <c:v>60.2</c:v>
                </c:pt>
                <c:pt idx="2359">
                  <c:v>60.19</c:v>
                </c:pt>
                <c:pt idx="2360">
                  <c:v>60.19</c:v>
                </c:pt>
                <c:pt idx="2361">
                  <c:v>60.18</c:v>
                </c:pt>
                <c:pt idx="2362">
                  <c:v>60.18</c:v>
                </c:pt>
                <c:pt idx="2363">
                  <c:v>60.17</c:v>
                </c:pt>
                <c:pt idx="2364">
                  <c:v>60.17</c:v>
                </c:pt>
                <c:pt idx="2365">
                  <c:v>60.16</c:v>
                </c:pt>
                <c:pt idx="2366">
                  <c:v>60.15</c:v>
                </c:pt>
                <c:pt idx="2367">
                  <c:v>60.13</c:v>
                </c:pt>
                <c:pt idx="2368">
                  <c:v>60.12</c:v>
                </c:pt>
                <c:pt idx="2369">
                  <c:v>60.1</c:v>
                </c:pt>
                <c:pt idx="2370">
                  <c:v>60.09</c:v>
                </c:pt>
                <c:pt idx="2371">
                  <c:v>60.08</c:v>
                </c:pt>
                <c:pt idx="2372">
                  <c:v>60.06</c:v>
                </c:pt>
                <c:pt idx="2373">
                  <c:v>60.05</c:v>
                </c:pt>
                <c:pt idx="2374">
                  <c:v>60.03</c:v>
                </c:pt>
                <c:pt idx="2375">
                  <c:v>60.02</c:v>
                </c:pt>
                <c:pt idx="2376">
                  <c:v>60.02</c:v>
                </c:pt>
                <c:pt idx="2377">
                  <c:v>60.02</c:v>
                </c:pt>
                <c:pt idx="2378">
                  <c:v>60.02</c:v>
                </c:pt>
                <c:pt idx="2379">
                  <c:v>60.01</c:v>
                </c:pt>
                <c:pt idx="2380">
                  <c:v>60.01</c:v>
                </c:pt>
                <c:pt idx="2381">
                  <c:v>60</c:v>
                </c:pt>
                <c:pt idx="2382">
                  <c:v>60</c:v>
                </c:pt>
                <c:pt idx="2383">
                  <c:v>59.99</c:v>
                </c:pt>
                <c:pt idx="2384">
                  <c:v>59.99</c:v>
                </c:pt>
                <c:pt idx="2385">
                  <c:v>59.99</c:v>
                </c:pt>
                <c:pt idx="2386">
                  <c:v>59.99</c:v>
                </c:pt>
                <c:pt idx="2387">
                  <c:v>59.99</c:v>
                </c:pt>
                <c:pt idx="2388">
                  <c:v>59.99</c:v>
                </c:pt>
                <c:pt idx="2389">
                  <c:v>59.99</c:v>
                </c:pt>
                <c:pt idx="2390">
                  <c:v>59.99</c:v>
                </c:pt>
                <c:pt idx="2391">
                  <c:v>59.99</c:v>
                </c:pt>
                <c:pt idx="2392">
                  <c:v>59.99</c:v>
                </c:pt>
                <c:pt idx="2393">
                  <c:v>59.99</c:v>
                </c:pt>
                <c:pt idx="2394">
                  <c:v>59.98</c:v>
                </c:pt>
                <c:pt idx="2395">
                  <c:v>59.97</c:v>
                </c:pt>
                <c:pt idx="2396">
                  <c:v>59.97</c:v>
                </c:pt>
                <c:pt idx="2397">
                  <c:v>59.96</c:v>
                </c:pt>
                <c:pt idx="2398">
                  <c:v>59.95</c:v>
                </c:pt>
                <c:pt idx="2399">
                  <c:v>59.94</c:v>
                </c:pt>
                <c:pt idx="2400">
                  <c:v>59.93</c:v>
                </c:pt>
                <c:pt idx="2401">
                  <c:v>59.92</c:v>
                </c:pt>
                <c:pt idx="2402">
                  <c:v>59.89</c:v>
                </c:pt>
                <c:pt idx="2403">
                  <c:v>59.87</c:v>
                </c:pt>
                <c:pt idx="2404">
                  <c:v>59.85</c:v>
                </c:pt>
                <c:pt idx="2405">
                  <c:v>59.83</c:v>
                </c:pt>
                <c:pt idx="2406">
                  <c:v>59.81</c:v>
                </c:pt>
                <c:pt idx="2407">
                  <c:v>59.8</c:v>
                </c:pt>
                <c:pt idx="2408">
                  <c:v>59.78</c:v>
                </c:pt>
                <c:pt idx="2409">
                  <c:v>59.77</c:v>
                </c:pt>
                <c:pt idx="2410">
                  <c:v>59.75</c:v>
                </c:pt>
                <c:pt idx="2411">
                  <c:v>59.73</c:v>
                </c:pt>
                <c:pt idx="2412">
                  <c:v>59.71</c:v>
                </c:pt>
                <c:pt idx="2413">
                  <c:v>59.7</c:v>
                </c:pt>
                <c:pt idx="2414">
                  <c:v>59.68</c:v>
                </c:pt>
                <c:pt idx="2415">
                  <c:v>59.68</c:v>
                </c:pt>
                <c:pt idx="2416">
                  <c:v>59.67</c:v>
                </c:pt>
                <c:pt idx="2417">
                  <c:v>59.67</c:v>
                </c:pt>
                <c:pt idx="2418">
                  <c:v>59.66</c:v>
                </c:pt>
                <c:pt idx="2419">
                  <c:v>59.65</c:v>
                </c:pt>
                <c:pt idx="2420">
                  <c:v>59.64</c:v>
                </c:pt>
                <c:pt idx="2421">
                  <c:v>59.64</c:v>
                </c:pt>
                <c:pt idx="2422">
                  <c:v>59.64</c:v>
                </c:pt>
                <c:pt idx="2423">
                  <c:v>59.63</c:v>
                </c:pt>
                <c:pt idx="2424">
                  <c:v>59.63</c:v>
                </c:pt>
                <c:pt idx="2425">
                  <c:v>59.63</c:v>
                </c:pt>
                <c:pt idx="2426">
                  <c:v>59.63</c:v>
                </c:pt>
                <c:pt idx="2427">
                  <c:v>59.62</c:v>
                </c:pt>
                <c:pt idx="2428">
                  <c:v>59.62</c:v>
                </c:pt>
                <c:pt idx="2429">
                  <c:v>59.61</c:v>
                </c:pt>
                <c:pt idx="2430">
                  <c:v>59.6</c:v>
                </c:pt>
                <c:pt idx="2431">
                  <c:v>59.57</c:v>
                </c:pt>
                <c:pt idx="2432">
                  <c:v>59.55</c:v>
                </c:pt>
                <c:pt idx="2433">
                  <c:v>59.52</c:v>
                </c:pt>
                <c:pt idx="2434">
                  <c:v>59.5</c:v>
                </c:pt>
                <c:pt idx="2435">
                  <c:v>59.48</c:v>
                </c:pt>
                <c:pt idx="2436">
                  <c:v>59.47</c:v>
                </c:pt>
                <c:pt idx="2437">
                  <c:v>59.45</c:v>
                </c:pt>
                <c:pt idx="2438">
                  <c:v>59.43</c:v>
                </c:pt>
                <c:pt idx="2439">
                  <c:v>59.4</c:v>
                </c:pt>
                <c:pt idx="2440">
                  <c:v>59.38</c:v>
                </c:pt>
                <c:pt idx="2441">
                  <c:v>59.36</c:v>
                </c:pt>
                <c:pt idx="2442">
                  <c:v>59.34</c:v>
                </c:pt>
                <c:pt idx="2443">
                  <c:v>59.34</c:v>
                </c:pt>
                <c:pt idx="2444">
                  <c:v>59.33</c:v>
                </c:pt>
                <c:pt idx="2445">
                  <c:v>59.33</c:v>
                </c:pt>
                <c:pt idx="2446">
                  <c:v>59.32</c:v>
                </c:pt>
                <c:pt idx="2447">
                  <c:v>59.31</c:v>
                </c:pt>
                <c:pt idx="2448">
                  <c:v>59.31</c:v>
                </c:pt>
                <c:pt idx="2449">
                  <c:v>59.3</c:v>
                </c:pt>
                <c:pt idx="2450">
                  <c:v>59.3</c:v>
                </c:pt>
                <c:pt idx="2451">
                  <c:v>59.29</c:v>
                </c:pt>
                <c:pt idx="2452">
                  <c:v>59.28</c:v>
                </c:pt>
                <c:pt idx="2453">
                  <c:v>59.28</c:v>
                </c:pt>
                <c:pt idx="2454">
                  <c:v>59.27</c:v>
                </c:pt>
                <c:pt idx="2455">
                  <c:v>59.27</c:v>
                </c:pt>
                <c:pt idx="2456">
                  <c:v>59.27</c:v>
                </c:pt>
                <c:pt idx="2457">
                  <c:v>59.27</c:v>
                </c:pt>
                <c:pt idx="2458">
                  <c:v>59.27</c:v>
                </c:pt>
                <c:pt idx="2459">
                  <c:v>59.27</c:v>
                </c:pt>
                <c:pt idx="2460">
                  <c:v>59.27</c:v>
                </c:pt>
                <c:pt idx="2461">
                  <c:v>59.27</c:v>
                </c:pt>
                <c:pt idx="2462">
                  <c:v>59.27</c:v>
                </c:pt>
                <c:pt idx="2463">
                  <c:v>59.27</c:v>
                </c:pt>
                <c:pt idx="2464">
                  <c:v>59.27</c:v>
                </c:pt>
                <c:pt idx="2465">
                  <c:v>59.27</c:v>
                </c:pt>
                <c:pt idx="2466">
                  <c:v>59.27</c:v>
                </c:pt>
                <c:pt idx="2467">
                  <c:v>59.27</c:v>
                </c:pt>
                <c:pt idx="2468">
                  <c:v>59.27</c:v>
                </c:pt>
                <c:pt idx="2469">
                  <c:v>59.27</c:v>
                </c:pt>
                <c:pt idx="2470">
                  <c:v>59.27</c:v>
                </c:pt>
                <c:pt idx="2471">
                  <c:v>59.27</c:v>
                </c:pt>
                <c:pt idx="2472">
                  <c:v>59.27</c:v>
                </c:pt>
                <c:pt idx="2473">
                  <c:v>59.27</c:v>
                </c:pt>
                <c:pt idx="2474">
                  <c:v>59.27</c:v>
                </c:pt>
                <c:pt idx="2475">
                  <c:v>59.27</c:v>
                </c:pt>
                <c:pt idx="2476">
                  <c:v>59.27</c:v>
                </c:pt>
                <c:pt idx="2477">
                  <c:v>59.27</c:v>
                </c:pt>
                <c:pt idx="2478">
                  <c:v>59.27</c:v>
                </c:pt>
                <c:pt idx="2479">
                  <c:v>59.27</c:v>
                </c:pt>
                <c:pt idx="2480">
                  <c:v>59.27</c:v>
                </c:pt>
                <c:pt idx="2481">
                  <c:v>59.27</c:v>
                </c:pt>
                <c:pt idx="2482">
                  <c:v>59.27</c:v>
                </c:pt>
                <c:pt idx="2483">
                  <c:v>59.27</c:v>
                </c:pt>
                <c:pt idx="2484">
                  <c:v>59.27</c:v>
                </c:pt>
                <c:pt idx="2485">
                  <c:v>59.27</c:v>
                </c:pt>
                <c:pt idx="2486">
                  <c:v>59.27</c:v>
                </c:pt>
                <c:pt idx="2487">
                  <c:v>59.27</c:v>
                </c:pt>
                <c:pt idx="2488">
                  <c:v>59.27</c:v>
                </c:pt>
                <c:pt idx="2489">
                  <c:v>59.27</c:v>
                </c:pt>
                <c:pt idx="2490">
                  <c:v>59.27</c:v>
                </c:pt>
                <c:pt idx="2491">
                  <c:v>59.27</c:v>
                </c:pt>
                <c:pt idx="2492">
                  <c:v>59.27</c:v>
                </c:pt>
                <c:pt idx="2493">
                  <c:v>59.27</c:v>
                </c:pt>
                <c:pt idx="2494">
                  <c:v>59.27</c:v>
                </c:pt>
                <c:pt idx="2495">
                  <c:v>59.27</c:v>
                </c:pt>
                <c:pt idx="2496">
                  <c:v>59.27</c:v>
                </c:pt>
                <c:pt idx="2497">
                  <c:v>59.27</c:v>
                </c:pt>
                <c:pt idx="2498">
                  <c:v>59.27</c:v>
                </c:pt>
                <c:pt idx="2499">
                  <c:v>59.27</c:v>
                </c:pt>
                <c:pt idx="2500">
                  <c:v>59.27</c:v>
                </c:pt>
                <c:pt idx="2501">
                  <c:v>59.27</c:v>
                </c:pt>
                <c:pt idx="2502">
                  <c:v>59.27</c:v>
                </c:pt>
                <c:pt idx="2503">
                  <c:v>59.27</c:v>
                </c:pt>
                <c:pt idx="2504">
                  <c:v>59.27</c:v>
                </c:pt>
                <c:pt idx="2505">
                  <c:v>59.27</c:v>
                </c:pt>
                <c:pt idx="2506">
                  <c:v>59.27</c:v>
                </c:pt>
                <c:pt idx="2507">
                  <c:v>59.27</c:v>
                </c:pt>
                <c:pt idx="2508">
                  <c:v>59.27</c:v>
                </c:pt>
                <c:pt idx="2509">
                  <c:v>59.27</c:v>
                </c:pt>
                <c:pt idx="2510">
                  <c:v>59.27</c:v>
                </c:pt>
                <c:pt idx="2511">
                  <c:v>59.27</c:v>
                </c:pt>
                <c:pt idx="2512">
                  <c:v>59.27</c:v>
                </c:pt>
                <c:pt idx="2513">
                  <c:v>59.27</c:v>
                </c:pt>
                <c:pt idx="2514">
                  <c:v>59.27</c:v>
                </c:pt>
                <c:pt idx="2515">
                  <c:v>59.27</c:v>
                </c:pt>
                <c:pt idx="2516">
                  <c:v>59.27</c:v>
                </c:pt>
                <c:pt idx="2517">
                  <c:v>59.27</c:v>
                </c:pt>
                <c:pt idx="2518">
                  <c:v>59.27</c:v>
                </c:pt>
                <c:pt idx="2519">
                  <c:v>59.27</c:v>
                </c:pt>
                <c:pt idx="2520">
                  <c:v>59.27</c:v>
                </c:pt>
                <c:pt idx="2521">
                  <c:v>59.27</c:v>
                </c:pt>
                <c:pt idx="2522">
                  <c:v>59.27</c:v>
                </c:pt>
                <c:pt idx="2523">
                  <c:v>59.27</c:v>
                </c:pt>
                <c:pt idx="2524">
                  <c:v>59.27</c:v>
                </c:pt>
                <c:pt idx="2525">
                  <c:v>59.27</c:v>
                </c:pt>
                <c:pt idx="2526">
                  <c:v>59.27</c:v>
                </c:pt>
                <c:pt idx="2527">
                  <c:v>59.27</c:v>
                </c:pt>
                <c:pt idx="2528">
                  <c:v>59.27</c:v>
                </c:pt>
                <c:pt idx="2529">
                  <c:v>59.27</c:v>
                </c:pt>
                <c:pt idx="2530">
                  <c:v>59.27</c:v>
                </c:pt>
                <c:pt idx="2531">
                  <c:v>59.27</c:v>
                </c:pt>
                <c:pt idx="2532">
                  <c:v>59.27</c:v>
                </c:pt>
                <c:pt idx="2533">
                  <c:v>59.27</c:v>
                </c:pt>
                <c:pt idx="2534">
                  <c:v>59.27</c:v>
                </c:pt>
                <c:pt idx="2535">
                  <c:v>59.27</c:v>
                </c:pt>
                <c:pt idx="2536">
                  <c:v>59.27</c:v>
                </c:pt>
                <c:pt idx="2537">
                  <c:v>59.27</c:v>
                </c:pt>
                <c:pt idx="2538">
                  <c:v>59.27</c:v>
                </c:pt>
                <c:pt idx="2539">
                  <c:v>59.28</c:v>
                </c:pt>
                <c:pt idx="2540">
                  <c:v>59.28</c:v>
                </c:pt>
                <c:pt idx="2541">
                  <c:v>59.29</c:v>
                </c:pt>
                <c:pt idx="2542">
                  <c:v>59.29</c:v>
                </c:pt>
                <c:pt idx="2543">
                  <c:v>59.3</c:v>
                </c:pt>
                <c:pt idx="2544">
                  <c:v>59.3</c:v>
                </c:pt>
                <c:pt idx="2545">
                  <c:v>59.31</c:v>
                </c:pt>
                <c:pt idx="2546">
                  <c:v>59.32</c:v>
                </c:pt>
                <c:pt idx="2547">
                  <c:v>59.34</c:v>
                </c:pt>
                <c:pt idx="2548">
                  <c:v>59.38</c:v>
                </c:pt>
                <c:pt idx="2549">
                  <c:v>59.43</c:v>
                </c:pt>
                <c:pt idx="2550">
                  <c:v>59.47</c:v>
                </c:pt>
                <c:pt idx="2551">
                  <c:v>59.52</c:v>
                </c:pt>
                <c:pt idx="2552">
                  <c:v>59.56</c:v>
                </c:pt>
                <c:pt idx="2553">
                  <c:v>59.58</c:v>
                </c:pt>
                <c:pt idx="2554">
                  <c:v>59.6</c:v>
                </c:pt>
                <c:pt idx="2555">
                  <c:v>59.61</c:v>
                </c:pt>
                <c:pt idx="2556">
                  <c:v>59.62</c:v>
                </c:pt>
                <c:pt idx="2557">
                  <c:v>59.64</c:v>
                </c:pt>
                <c:pt idx="2558">
                  <c:v>59.65</c:v>
                </c:pt>
                <c:pt idx="2559">
                  <c:v>59.67</c:v>
                </c:pt>
                <c:pt idx="2560">
                  <c:v>59.69</c:v>
                </c:pt>
                <c:pt idx="2561">
                  <c:v>59.72</c:v>
                </c:pt>
                <c:pt idx="2562">
                  <c:v>59.73</c:v>
                </c:pt>
                <c:pt idx="2563">
                  <c:v>59.75</c:v>
                </c:pt>
                <c:pt idx="2564">
                  <c:v>59.77</c:v>
                </c:pt>
                <c:pt idx="2565">
                  <c:v>59.79</c:v>
                </c:pt>
                <c:pt idx="2566">
                  <c:v>59.82</c:v>
                </c:pt>
                <c:pt idx="2567">
                  <c:v>59.86</c:v>
                </c:pt>
                <c:pt idx="2568">
                  <c:v>59.89</c:v>
                </c:pt>
                <c:pt idx="2569">
                  <c:v>59.92</c:v>
                </c:pt>
                <c:pt idx="2570">
                  <c:v>59.94</c:v>
                </c:pt>
                <c:pt idx="2571">
                  <c:v>59.96</c:v>
                </c:pt>
                <c:pt idx="2572">
                  <c:v>59.97</c:v>
                </c:pt>
                <c:pt idx="2573">
                  <c:v>59.98</c:v>
                </c:pt>
                <c:pt idx="2574">
                  <c:v>59.99</c:v>
                </c:pt>
                <c:pt idx="2575">
                  <c:v>59.99</c:v>
                </c:pt>
                <c:pt idx="2576">
                  <c:v>59.99</c:v>
                </c:pt>
                <c:pt idx="2577">
                  <c:v>59.99</c:v>
                </c:pt>
                <c:pt idx="2578">
                  <c:v>60</c:v>
                </c:pt>
                <c:pt idx="2579">
                  <c:v>60</c:v>
                </c:pt>
                <c:pt idx="2580">
                  <c:v>60.01</c:v>
                </c:pt>
                <c:pt idx="2581">
                  <c:v>60.03</c:v>
                </c:pt>
                <c:pt idx="2582">
                  <c:v>60.05</c:v>
                </c:pt>
                <c:pt idx="2583">
                  <c:v>60.07</c:v>
                </c:pt>
                <c:pt idx="2584">
                  <c:v>60.11</c:v>
                </c:pt>
                <c:pt idx="2585">
                  <c:v>60.13</c:v>
                </c:pt>
                <c:pt idx="2586">
                  <c:v>60.15</c:v>
                </c:pt>
                <c:pt idx="2587">
                  <c:v>60.17</c:v>
                </c:pt>
                <c:pt idx="2588">
                  <c:v>60.18</c:v>
                </c:pt>
                <c:pt idx="2589">
                  <c:v>60.19</c:v>
                </c:pt>
                <c:pt idx="2590">
                  <c:v>60.2</c:v>
                </c:pt>
                <c:pt idx="2591">
                  <c:v>60.22</c:v>
                </c:pt>
                <c:pt idx="2592">
                  <c:v>60.24</c:v>
                </c:pt>
                <c:pt idx="2593">
                  <c:v>60.28</c:v>
                </c:pt>
                <c:pt idx="2594">
                  <c:v>60.32</c:v>
                </c:pt>
                <c:pt idx="2595">
                  <c:v>60.36</c:v>
                </c:pt>
                <c:pt idx="2596">
                  <c:v>60.39</c:v>
                </c:pt>
                <c:pt idx="2597">
                  <c:v>60.43</c:v>
                </c:pt>
                <c:pt idx="2598">
                  <c:v>60.45</c:v>
                </c:pt>
                <c:pt idx="2599">
                  <c:v>60.48</c:v>
                </c:pt>
                <c:pt idx="2600">
                  <c:v>60.51</c:v>
                </c:pt>
                <c:pt idx="2601">
                  <c:v>60.52</c:v>
                </c:pt>
                <c:pt idx="2602">
                  <c:v>60.53</c:v>
                </c:pt>
                <c:pt idx="2603">
                  <c:v>60.54</c:v>
                </c:pt>
                <c:pt idx="2604">
                  <c:v>60.55</c:v>
                </c:pt>
                <c:pt idx="2605">
                  <c:v>60.55</c:v>
                </c:pt>
                <c:pt idx="2606">
                  <c:v>60.56</c:v>
                </c:pt>
                <c:pt idx="2607">
                  <c:v>60.56</c:v>
                </c:pt>
                <c:pt idx="2608">
                  <c:v>60.57</c:v>
                </c:pt>
                <c:pt idx="2609">
                  <c:v>60.57</c:v>
                </c:pt>
                <c:pt idx="2610">
                  <c:v>60.58</c:v>
                </c:pt>
                <c:pt idx="2611">
                  <c:v>60.59</c:v>
                </c:pt>
                <c:pt idx="2612">
                  <c:v>60.6</c:v>
                </c:pt>
                <c:pt idx="2613">
                  <c:v>60.61</c:v>
                </c:pt>
                <c:pt idx="2614">
                  <c:v>60.63</c:v>
                </c:pt>
                <c:pt idx="2615">
                  <c:v>60.63</c:v>
                </c:pt>
                <c:pt idx="2616">
                  <c:v>60.64</c:v>
                </c:pt>
                <c:pt idx="2617">
                  <c:v>60.66</c:v>
                </c:pt>
                <c:pt idx="2618">
                  <c:v>60.67</c:v>
                </c:pt>
                <c:pt idx="2619">
                  <c:v>60.67</c:v>
                </c:pt>
                <c:pt idx="2620">
                  <c:v>60.68</c:v>
                </c:pt>
                <c:pt idx="2621">
                  <c:v>60.68</c:v>
                </c:pt>
                <c:pt idx="2622">
                  <c:v>60.68</c:v>
                </c:pt>
                <c:pt idx="2623">
                  <c:v>60.68</c:v>
                </c:pt>
                <c:pt idx="2624">
                  <c:v>60.69</c:v>
                </c:pt>
                <c:pt idx="2625">
                  <c:v>60.69</c:v>
                </c:pt>
                <c:pt idx="2626">
                  <c:v>60.69</c:v>
                </c:pt>
                <c:pt idx="2627">
                  <c:v>60.7</c:v>
                </c:pt>
                <c:pt idx="2628">
                  <c:v>60.7</c:v>
                </c:pt>
                <c:pt idx="2629">
                  <c:v>60.7</c:v>
                </c:pt>
                <c:pt idx="2630">
                  <c:v>60.7</c:v>
                </c:pt>
                <c:pt idx="2631">
                  <c:v>60.7</c:v>
                </c:pt>
                <c:pt idx="2632">
                  <c:v>60.7</c:v>
                </c:pt>
                <c:pt idx="2633">
                  <c:v>60.7</c:v>
                </c:pt>
                <c:pt idx="2634">
                  <c:v>60.7</c:v>
                </c:pt>
                <c:pt idx="2635">
                  <c:v>60.7</c:v>
                </c:pt>
                <c:pt idx="2636">
                  <c:v>60.7</c:v>
                </c:pt>
                <c:pt idx="2637">
                  <c:v>60.7</c:v>
                </c:pt>
                <c:pt idx="2638">
                  <c:v>60.69</c:v>
                </c:pt>
                <c:pt idx="2639">
                  <c:v>60.69</c:v>
                </c:pt>
                <c:pt idx="2640">
                  <c:v>60.69</c:v>
                </c:pt>
                <c:pt idx="2641">
                  <c:v>60.68</c:v>
                </c:pt>
                <c:pt idx="2642">
                  <c:v>60.68</c:v>
                </c:pt>
                <c:pt idx="2643">
                  <c:v>60.68</c:v>
                </c:pt>
                <c:pt idx="2644">
                  <c:v>60.67</c:v>
                </c:pt>
                <c:pt idx="2645">
                  <c:v>60.66</c:v>
                </c:pt>
                <c:pt idx="2646">
                  <c:v>60.66</c:v>
                </c:pt>
                <c:pt idx="2647">
                  <c:v>60.65</c:v>
                </c:pt>
                <c:pt idx="2648">
                  <c:v>60.64</c:v>
                </c:pt>
                <c:pt idx="2649">
                  <c:v>60.63</c:v>
                </c:pt>
                <c:pt idx="2650">
                  <c:v>60.63</c:v>
                </c:pt>
                <c:pt idx="2651">
                  <c:v>60.62</c:v>
                </c:pt>
                <c:pt idx="2652">
                  <c:v>60.61</c:v>
                </c:pt>
                <c:pt idx="2653">
                  <c:v>60.6</c:v>
                </c:pt>
                <c:pt idx="2654">
                  <c:v>60.59</c:v>
                </c:pt>
                <c:pt idx="2655">
                  <c:v>60.59</c:v>
                </c:pt>
                <c:pt idx="2656">
                  <c:v>60.58</c:v>
                </c:pt>
                <c:pt idx="2657">
                  <c:v>60.58</c:v>
                </c:pt>
                <c:pt idx="2658">
                  <c:v>60.57</c:v>
                </c:pt>
                <c:pt idx="2659">
                  <c:v>60.57</c:v>
                </c:pt>
                <c:pt idx="2660">
                  <c:v>60.56</c:v>
                </c:pt>
                <c:pt idx="2661">
                  <c:v>60.55</c:v>
                </c:pt>
                <c:pt idx="2662">
                  <c:v>60.55</c:v>
                </c:pt>
                <c:pt idx="2663">
                  <c:v>60.54</c:v>
                </c:pt>
                <c:pt idx="2664">
                  <c:v>60.54</c:v>
                </c:pt>
                <c:pt idx="2665">
                  <c:v>60.54</c:v>
                </c:pt>
                <c:pt idx="2666">
                  <c:v>60.54</c:v>
                </c:pt>
                <c:pt idx="2667">
                  <c:v>60.54</c:v>
                </c:pt>
                <c:pt idx="2668">
                  <c:v>60.54</c:v>
                </c:pt>
                <c:pt idx="2669">
                  <c:v>60.54</c:v>
                </c:pt>
                <c:pt idx="2670">
                  <c:v>60.53</c:v>
                </c:pt>
                <c:pt idx="2671">
                  <c:v>60.53</c:v>
                </c:pt>
                <c:pt idx="2672">
                  <c:v>60.52</c:v>
                </c:pt>
                <c:pt idx="2673">
                  <c:v>60.51</c:v>
                </c:pt>
                <c:pt idx="2674">
                  <c:v>60.51</c:v>
                </c:pt>
                <c:pt idx="2675">
                  <c:v>60.51</c:v>
                </c:pt>
                <c:pt idx="2676">
                  <c:v>60.49</c:v>
                </c:pt>
                <c:pt idx="2677">
                  <c:v>60.48</c:v>
                </c:pt>
                <c:pt idx="2678">
                  <c:v>60.46</c:v>
                </c:pt>
                <c:pt idx="2679">
                  <c:v>60.45</c:v>
                </c:pt>
                <c:pt idx="2680">
                  <c:v>60.44</c:v>
                </c:pt>
                <c:pt idx="2681">
                  <c:v>60.43</c:v>
                </c:pt>
                <c:pt idx="2682">
                  <c:v>60.41</c:v>
                </c:pt>
                <c:pt idx="2683">
                  <c:v>60.4</c:v>
                </c:pt>
                <c:pt idx="2684">
                  <c:v>60.39</c:v>
                </c:pt>
                <c:pt idx="2685">
                  <c:v>60.37</c:v>
                </c:pt>
                <c:pt idx="2686">
                  <c:v>60.36</c:v>
                </c:pt>
                <c:pt idx="2687">
                  <c:v>60.34</c:v>
                </c:pt>
                <c:pt idx="2688">
                  <c:v>60.32</c:v>
                </c:pt>
                <c:pt idx="2689">
                  <c:v>60.29</c:v>
                </c:pt>
                <c:pt idx="2690">
                  <c:v>60.28</c:v>
                </c:pt>
                <c:pt idx="2691">
                  <c:v>60.25</c:v>
                </c:pt>
                <c:pt idx="2692">
                  <c:v>60.24</c:v>
                </c:pt>
                <c:pt idx="2693">
                  <c:v>60.22</c:v>
                </c:pt>
                <c:pt idx="2694">
                  <c:v>60.22</c:v>
                </c:pt>
                <c:pt idx="2695">
                  <c:v>60.2</c:v>
                </c:pt>
                <c:pt idx="2696">
                  <c:v>60.19</c:v>
                </c:pt>
                <c:pt idx="2697">
                  <c:v>60.18</c:v>
                </c:pt>
                <c:pt idx="2698">
                  <c:v>60.18</c:v>
                </c:pt>
                <c:pt idx="2699">
                  <c:v>60.17</c:v>
                </c:pt>
                <c:pt idx="2700">
                  <c:v>60.17</c:v>
                </c:pt>
                <c:pt idx="2701">
                  <c:v>60.17</c:v>
                </c:pt>
                <c:pt idx="2702">
                  <c:v>60.17</c:v>
                </c:pt>
                <c:pt idx="2703">
                  <c:v>60.17</c:v>
                </c:pt>
                <c:pt idx="2704">
                  <c:v>60.16</c:v>
                </c:pt>
                <c:pt idx="2705">
                  <c:v>60.15</c:v>
                </c:pt>
                <c:pt idx="2706">
                  <c:v>60.14</c:v>
                </c:pt>
                <c:pt idx="2707">
                  <c:v>60.13</c:v>
                </c:pt>
                <c:pt idx="2708">
                  <c:v>60.12</c:v>
                </c:pt>
                <c:pt idx="2709">
                  <c:v>60.12</c:v>
                </c:pt>
                <c:pt idx="2710">
                  <c:v>60.11</c:v>
                </c:pt>
                <c:pt idx="2711">
                  <c:v>60.09</c:v>
                </c:pt>
                <c:pt idx="2712">
                  <c:v>60.08</c:v>
                </c:pt>
                <c:pt idx="2713">
                  <c:v>60.07</c:v>
                </c:pt>
                <c:pt idx="2714">
                  <c:v>60.05</c:v>
                </c:pt>
                <c:pt idx="2715">
                  <c:v>60.03</c:v>
                </c:pt>
                <c:pt idx="2716">
                  <c:v>60.02</c:v>
                </c:pt>
                <c:pt idx="2717">
                  <c:v>60.02</c:v>
                </c:pt>
                <c:pt idx="2718">
                  <c:v>60.02</c:v>
                </c:pt>
                <c:pt idx="2719">
                  <c:v>60.02</c:v>
                </c:pt>
                <c:pt idx="2720">
                  <c:v>60.01</c:v>
                </c:pt>
                <c:pt idx="2721">
                  <c:v>60.01</c:v>
                </c:pt>
                <c:pt idx="2722">
                  <c:v>60</c:v>
                </c:pt>
                <c:pt idx="2723">
                  <c:v>60</c:v>
                </c:pt>
                <c:pt idx="2724">
                  <c:v>59.99</c:v>
                </c:pt>
                <c:pt idx="2725">
                  <c:v>59.99</c:v>
                </c:pt>
                <c:pt idx="2726">
                  <c:v>59.99</c:v>
                </c:pt>
                <c:pt idx="2727">
                  <c:v>59.99</c:v>
                </c:pt>
                <c:pt idx="2728">
                  <c:v>59.99</c:v>
                </c:pt>
                <c:pt idx="2729">
                  <c:v>59.99</c:v>
                </c:pt>
                <c:pt idx="2730">
                  <c:v>59.99</c:v>
                </c:pt>
                <c:pt idx="2731">
                  <c:v>59.99</c:v>
                </c:pt>
                <c:pt idx="2732">
                  <c:v>59.99</c:v>
                </c:pt>
                <c:pt idx="2733">
                  <c:v>59.99</c:v>
                </c:pt>
                <c:pt idx="2734">
                  <c:v>59.99</c:v>
                </c:pt>
                <c:pt idx="2735">
                  <c:v>59.99</c:v>
                </c:pt>
                <c:pt idx="2736">
                  <c:v>59.99</c:v>
                </c:pt>
                <c:pt idx="2737">
                  <c:v>59.99</c:v>
                </c:pt>
                <c:pt idx="2738">
                  <c:v>59.99</c:v>
                </c:pt>
                <c:pt idx="2739">
                  <c:v>59.99</c:v>
                </c:pt>
                <c:pt idx="2740">
                  <c:v>59.99</c:v>
                </c:pt>
                <c:pt idx="2741">
                  <c:v>59.99</c:v>
                </c:pt>
                <c:pt idx="2742">
                  <c:v>59.98</c:v>
                </c:pt>
                <c:pt idx="2743">
                  <c:v>59.97</c:v>
                </c:pt>
                <c:pt idx="2744">
                  <c:v>59.96</c:v>
                </c:pt>
                <c:pt idx="2745">
                  <c:v>59.95</c:v>
                </c:pt>
                <c:pt idx="2746">
                  <c:v>59.94</c:v>
                </c:pt>
                <c:pt idx="2747">
                  <c:v>59.93</c:v>
                </c:pt>
                <c:pt idx="2748">
                  <c:v>59.92</c:v>
                </c:pt>
                <c:pt idx="2749">
                  <c:v>59.91</c:v>
                </c:pt>
                <c:pt idx="2750">
                  <c:v>59.89</c:v>
                </c:pt>
                <c:pt idx="2751">
                  <c:v>59.88</c:v>
                </c:pt>
                <c:pt idx="2752">
                  <c:v>59.87</c:v>
                </c:pt>
                <c:pt idx="2753">
                  <c:v>59.85</c:v>
                </c:pt>
                <c:pt idx="2754">
                  <c:v>59.84</c:v>
                </c:pt>
                <c:pt idx="2755">
                  <c:v>59.82</c:v>
                </c:pt>
                <c:pt idx="2756">
                  <c:v>59.81</c:v>
                </c:pt>
                <c:pt idx="2757">
                  <c:v>59.8</c:v>
                </c:pt>
                <c:pt idx="2758">
                  <c:v>59.78</c:v>
                </c:pt>
                <c:pt idx="2759">
                  <c:v>59.77</c:v>
                </c:pt>
                <c:pt idx="2760">
                  <c:v>59.76</c:v>
                </c:pt>
                <c:pt idx="2761">
                  <c:v>59.75</c:v>
                </c:pt>
                <c:pt idx="2762">
                  <c:v>59.73</c:v>
                </c:pt>
                <c:pt idx="2763">
                  <c:v>59.72</c:v>
                </c:pt>
                <c:pt idx="2764">
                  <c:v>59.71</c:v>
                </c:pt>
                <c:pt idx="2765">
                  <c:v>59.7</c:v>
                </c:pt>
                <c:pt idx="2766">
                  <c:v>59.69</c:v>
                </c:pt>
                <c:pt idx="2767">
                  <c:v>59.68</c:v>
                </c:pt>
                <c:pt idx="2768">
                  <c:v>59.67</c:v>
                </c:pt>
                <c:pt idx="2769">
                  <c:v>59.66</c:v>
                </c:pt>
                <c:pt idx="2770">
                  <c:v>59.65</c:v>
                </c:pt>
                <c:pt idx="2771">
                  <c:v>59.64</c:v>
                </c:pt>
                <c:pt idx="2772">
                  <c:v>59.64</c:v>
                </c:pt>
                <c:pt idx="2773">
                  <c:v>59.64</c:v>
                </c:pt>
                <c:pt idx="2774">
                  <c:v>59.63</c:v>
                </c:pt>
                <c:pt idx="2775">
                  <c:v>59.63</c:v>
                </c:pt>
                <c:pt idx="2776">
                  <c:v>59.63</c:v>
                </c:pt>
                <c:pt idx="2777">
                  <c:v>59.63</c:v>
                </c:pt>
                <c:pt idx="2778">
                  <c:v>59.63</c:v>
                </c:pt>
                <c:pt idx="2779">
                  <c:v>59.63</c:v>
                </c:pt>
                <c:pt idx="2780">
                  <c:v>59.63</c:v>
                </c:pt>
                <c:pt idx="2781">
                  <c:v>59.62</c:v>
                </c:pt>
                <c:pt idx="2782">
                  <c:v>59.62</c:v>
                </c:pt>
                <c:pt idx="2783">
                  <c:v>59.61</c:v>
                </c:pt>
                <c:pt idx="2784">
                  <c:v>59.61</c:v>
                </c:pt>
                <c:pt idx="2785">
                  <c:v>59.6</c:v>
                </c:pt>
                <c:pt idx="2786">
                  <c:v>59.6</c:v>
                </c:pt>
                <c:pt idx="2787">
                  <c:v>59.6</c:v>
                </c:pt>
                <c:pt idx="2788">
                  <c:v>59.59</c:v>
                </c:pt>
                <c:pt idx="2789">
                  <c:v>59.58</c:v>
                </c:pt>
                <c:pt idx="2790">
                  <c:v>59.57</c:v>
                </c:pt>
                <c:pt idx="2791">
                  <c:v>59.55</c:v>
                </c:pt>
                <c:pt idx="2792">
                  <c:v>59.53</c:v>
                </c:pt>
                <c:pt idx="2793">
                  <c:v>59.51</c:v>
                </c:pt>
                <c:pt idx="2794">
                  <c:v>59.49</c:v>
                </c:pt>
                <c:pt idx="2795">
                  <c:v>59.47</c:v>
                </c:pt>
                <c:pt idx="2796">
                  <c:v>59.45</c:v>
                </c:pt>
                <c:pt idx="2797">
                  <c:v>59.44</c:v>
                </c:pt>
                <c:pt idx="2798">
                  <c:v>59.43</c:v>
                </c:pt>
                <c:pt idx="2799">
                  <c:v>59.42</c:v>
                </c:pt>
                <c:pt idx="2800">
                  <c:v>59.4</c:v>
                </c:pt>
                <c:pt idx="2801">
                  <c:v>59.38</c:v>
                </c:pt>
                <c:pt idx="2802">
                  <c:v>59.38</c:v>
                </c:pt>
                <c:pt idx="2803">
                  <c:v>59.37</c:v>
                </c:pt>
                <c:pt idx="2804">
                  <c:v>59.36</c:v>
                </c:pt>
                <c:pt idx="2805">
                  <c:v>59.36</c:v>
                </c:pt>
                <c:pt idx="2806">
                  <c:v>59.35</c:v>
                </c:pt>
                <c:pt idx="2807">
                  <c:v>59.34</c:v>
                </c:pt>
                <c:pt idx="2808">
                  <c:v>59.33</c:v>
                </c:pt>
                <c:pt idx="2809">
                  <c:v>59.32</c:v>
                </c:pt>
                <c:pt idx="2810">
                  <c:v>59.31</c:v>
                </c:pt>
                <c:pt idx="2811">
                  <c:v>59.31</c:v>
                </c:pt>
                <c:pt idx="2812">
                  <c:v>59.31</c:v>
                </c:pt>
                <c:pt idx="2813">
                  <c:v>59.32</c:v>
                </c:pt>
                <c:pt idx="2814">
                  <c:v>59.32</c:v>
                </c:pt>
                <c:pt idx="2815">
                  <c:v>59.32</c:v>
                </c:pt>
                <c:pt idx="2816">
                  <c:v>59.32</c:v>
                </c:pt>
                <c:pt idx="2817">
                  <c:v>59.32</c:v>
                </c:pt>
                <c:pt idx="2818">
                  <c:v>59.31</c:v>
                </c:pt>
                <c:pt idx="2819">
                  <c:v>59.31</c:v>
                </c:pt>
                <c:pt idx="2820">
                  <c:v>59.3</c:v>
                </c:pt>
                <c:pt idx="2821">
                  <c:v>59.3</c:v>
                </c:pt>
                <c:pt idx="2822">
                  <c:v>59.3</c:v>
                </c:pt>
                <c:pt idx="2823">
                  <c:v>59.3</c:v>
                </c:pt>
                <c:pt idx="2824">
                  <c:v>59.3</c:v>
                </c:pt>
                <c:pt idx="2825">
                  <c:v>59.3</c:v>
                </c:pt>
                <c:pt idx="2826">
                  <c:v>59.3</c:v>
                </c:pt>
                <c:pt idx="2827">
                  <c:v>59.3</c:v>
                </c:pt>
                <c:pt idx="2828">
                  <c:v>59.3</c:v>
                </c:pt>
                <c:pt idx="2829">
                  <c:v>59.3</c:v>
                </c:pt>
                <c:pt idx="2830">
                  <c:v>59.3</c:v>
                </c:pt>
                <c:pt idx="2831">
                  <c:v>59.29</c:v>
                </c:pt>
                <c:pt idx="2832">
                  <c:v>59.3</c:v>
                </c:pt>
                <c:pt idx="2833">
                  <c:v>59.3</c:v>
                </c:pt>
                <c:pt idx="2834">
                  <c:v>59.29</c:v>
                </c:pt>
                <c:pt idx="2835">
                  <c:v>59.29</c:v>
                </c:pt>
                <c:pt idx="2836">
                  <c:v>59.29</c:v>
                </c:pt>
                <c:pt idx="2837">
                  <c:v>59.29</c:v>
                </c:pt>
                <c:pt idx="2838">
                  <c:v>59.29</c:v>
                </c:pt>
                <c:pt idx="2839">
                  <c:v>59.29</c:v>
                </c:pt>
                <c:pt idx="2840">
                  <c:v>59.3</c:v>
                </c:pt>
                <c:pt idx="2841">
                  <c:v>59.3</c:v>
                </c:pt>
                <c:pt idx="2842">
                  <c:v>59.3</c:v>
                </c:pt>
                <c:pt idx="2843">
                  <c:v>59.3</c:v>
                </c:pt>
                <c:pt idx="2844">
                  <c:v>59.3</c:v>
                </c:pt>
                <c:pt idx="2845">
                  <c:v>59.3</c:v>
                </c:pt>
                <c:pt idx="2846">
                  <c:v>59.3</c:v>
                </c:pt>
                <c:pt idx="2847">
                  <c:v>59.3</c:v>
                </c:pt>
                <c:pt idx="2848">
                  <c:v>59.3</c:v>
                </c:pt>
                <c:pt idx="2849">
                  <c:v>59.3</c:v>
                </c:pt>
                <c:pt idx="2850">
                  <c:v>59.3</c:v>
                </c:pt>
                <c:pt idx="2851">
                  <c:v>59.3</c:v>
                </c:pt>
                <c:pt idx="2852">
                  <c:v>59.3</c:v>
                </c:pt>
                <c:pt idx="2853">
                  <c:v>59.3</c:v>
                </c:pt>
                <c:pt idx="2854">
                  <c:v>59.3</c:v>
                </c:pt>
                <c:pt idx="2855">
                  <c:v>59.3</c:v>
                </c:pt>
                <c:pt idx="2856">
                  <c:v>59.3</c:v>
                </c:pt>
                <c:pt idx="2857">
                  <c:v>59.3</c:v>
                </c:pt>
                <c:pt idx="2858">
                  <c:v>59.3</c:v>
                </c:pt>
                <c:pt idx="2859">
                  <c:v>59.29</c:v>
                </c:pt>
                <c:pt idx="2860">
                  <c:v>59.3</c:v>
                </c:pt>
                <c:pt idx="2861">
                  <c:v>59.3</c:v>
                </c:pt>
                <c:pt idx="2862">
                  <c:v>59.3</c:v>
                </c:pt>
                <c:pt idx="2863">
                  <c:v>59.3</c:v>
                </c:pt>
                <c:pt idx="2864">
                  <c:v>59.3</c:v>
                </c:pt>
                <c:pt idx="2865">
                  <c:v>59.3</c:v>
                </c:pt>
                <c:pt idx="2866">
                  <c:v>59.3</c:v>
                </c:pt>
                <c:pt idx="2867">
                  <c:v>59.31</c:v>
                </c:pt>
                <c:pt idx="2868">
                  <c:v>59.31</c:v>
                </c:pt>
                <c:pt idx="2869">
                  <c:v>59.31</c:v>
                </c:pt>
                <c:pt idx="2870">
                  <c:v>59.32</c:v>
                </c:pt>
                <c:pt idx="2871">
                  <c:v>59.33</c:v>
                </c:pt>
                <c:pt idx="2872">
                  <c:v>59.33</c:v>
                </c:pt>
                <c:pt idx="2873">
                  <c:v>59.34</c:v>
                </c:pt>
                <c:pt idx="2874">
                  <c:v>59.36</c:v>
                </c:pt>
                <c:pt idx="2875">
                  <c:v>59.37</c:v>
                </c:pt>
                <c:pt idx="2876">
                  <c:v>59.37</c:v>
                </c:pt>
                <c:pt idx="2877">
                  <c:v>59.38</c:v>
                </c:pt>
                <c:pt idx="2878">
                  <c:v>59.39</c:v>
                </c:pt>
                <c:pt idx="2879">
                  <c:v>59.39</c:v>
                </c:pt>
                <c:pt idx="2880">
                  <c:v>59.4</c:v>
                </c:pt>
                <c:pt idx="2881">
                  <c:v>59.4</c:v>
                </c:pt>
                <c:pt idx="2882">
                  <c:v>59.41</c:v>
                </c:pt>
                <c:pt idx="2883">
                  <c:v>59.41</c:v>
                </c:pt>
                <c:pt idx="2884">
                  <c:v>59.42</c:v>
                </c:pt>
                <c:pt idx="2885">
                  <c:v>59.43</c:v>
                </c:pt>
                <c:pt idx="2886">
                  <c:v>59.44</c:v>
                </c:pt>
                <c:pt idx="2887">
                  <c:v>59.44</c:v>
                </c:pt>
                <c:pt idx="2888">
                  <c:v>59.46</c:v>
                </c:pt>
                <c:pt idx="2889">
                  <c:v>59.47</c:v>
                </c:pt>
                <c:pt idx="2890">
                  <c:v>59.49</c:v>
                </c:pt>
                <c:pt idx="2891">
                  <c:v>59.51</c:v>
                </c:pt>
                <c:pt idx="2892">
                  <c:v>59.53</c:v>
                </c:pt>
                <c:pt idx="2893">
                  <c:v>59.55</c:v>
                </c:pt>
                <c:pt idx="2894">
                  <c:v>59.56</c:v>
                </c:pt>
                <c:pt idx="2895">
                  <c:v>59.57</c:v>
                </c:pt>
                <c:pt idx="2896">
                  <c:v>59.58</c:v>
                </c:pt>
                <c:pt idx="2897">
                  <c:v>59.59</c:v>
                </c:pt>
                <c:pt idx="2898">
                  <c:v>59.6</c:v>
                </c:pt>
                <c:pt idx="2899">
                  <c:v>59.6</c:v>
                </c:pt>
                <c:pt idx="2900">
                  <c:v>59.61</c:v>
                </c:pt>
                <c:pt idx="2901">
                  <c:v>59.62</c:v>
                </c:pt>
                <c:pt idx="2902">
                  <c:v>59.62</c:v>
                </c:pt>
                <c:pt idx="2903">
                  <c:v>59.63</c:v>
                </c:pt>
                <c:pt idx="2904">
                  <c:v>59.63</c:v>
                </c:pt>
                <c:pt idx="2905">
                  <c:v>59.63</c:v>
                </c:pt>
                <c:pt idx="2906">
                  <c:v>59.63</c:v>
                </c:pt>
                <c:pt idx="2907">
                  <c:v>59.63</c:v>
                </c:pt>
                <c:pt idx="2908">
                  <c:v>59.64</c:v>
                </c:pt>
                <c:pt idx="2909">
                  <c:v>59.64</c:v>
                </c:pt>
                <c:pt idx="2910">
                  <c:v>59.64</c:v>
                </c:pt>
                <c:pt idx="2911">
                  <c:v>59.65</c:v>
                </c:pt>
                <c:pt idx="2912">
                  <c:v>59.66</c:v>
                </c:pt>
                <c:pt idx="2913">
                  <c:v>59.66</c:v>
                </c:pt>
                <c:pt idx="2914">
                  <c:v>59.67</c:v>
                </c:pt>
                <c:pt idx="2915">
                  <c:v>59.67</c:v>
                </c:pt>
                <c:pt idx="2916">
                  <c:v>59.68</c:v>
                </c:pt>
                <c:pt idx="2917">
                  <c:v>59.69</c:v>
                </c:pt>
                <c:pt idx="2918">
                  <c:v>59.7</c:v>
                </c:pt>
                <c:pt idx="2919">
                  <c:v>59.71</c:v>
                </c:pt>
                <c:pt idx="2920">
                  <c:v>59.72</c:v>
                </c:pt>
                <c:pt idx="2921">
                  <c:v>59.73</c:v>
                </c:pt>
                <c:pt idx="2922">
                  <c:v>59.75</c:v>
                </c:pt>
                <c:pt idx="2923">
                  <c:v>59.76</c:v>
                </c:pt>
                <c:pt idx="2924">
                  <c:v>59.78</c:v>
                </c:pt>
                <c:pt idx="2925">
                  <c:v>59.78</c:v>
                </c:pt>
                <c:pt idx="2926">
                  <c:v>59.8</c:v>
                </c:pt>
                <c:pt idx="2927">
                  <c:v>59.82</c:v>
                </c:pt>
                <c:pt idx="2928">
                  <c:v>59.83</c:v>
                </c:pt>
                <c:pt idx="2929">
                  <c:v>59.85</c:v>
                </c:pt>
                <c:pt idx="2930">
                  <c:v>59.88</c:v>
                </c:pt>
                <c:pt idx="2931">
                  <c:v>59.89</c:v>
                </c:pt>
                <c:pt idx="2932">
                  <c:v>59.91</c:v>
                </c:pt>
                <c:pt idx="2933">
                  <c:v>59.92</c:v>
                </c:pt>
                <c:pt idx="2934">
                  <c:v>59.94</c:v>
                </c:pt>
                <c:pt idx="2935">
                  <c:v>59.94</c:v>
                </c:pt>
                <c:pt idx="2936">
                  <c:v>59.95</c:v>
                </c:pt>
                <c:pt idx="2937">
                  <c:v>59.95</c:v>
                </c:pt>
                <c:pt idx="2938">
                  <c:v>59.96</c:v>
                </c:pt>
                <c:pt idx="2939">
                  <c:v>59.97</c:v>
                </c:pt>
                <c:pt idx="2940">
                  <c:v>59.97</c:v>
                </c:pt>
                <c:pt idx="2941">
                  <c:v>59.98</c:v>
                </c:pt>
                <c:pt idx="2942">
                  <c:v>59.99</c:v>
                </c:pt>
                <c:pt idx="2943">
                  <c:v>59.99</c:v>
                </c:pt>
                <c:pt idx="2944">
                  <c:v>59.99</c:v>
                </c:pt>
                <c:pt idx="2945">
                  <c:v>59.99</c:v>
                </c:pt>
                <c:pt idx="2946">
                  <c:v>59.99</c:v>
                </c:pt>
                <c:pt idx="2947">
                  <c:v>59.99</c:v>
                </c:pt>
                <c:pt idx="2948">
                  <c:v>59.99</c:v>
                </c:pt>
                <c:pt idx="2949">
                  <c:v>59.99</c:v>
                </c:pt>
                <c:pt idx="2950">
                  <c:v>59.99</c:v>
                </c:pt>
                <c:pt idx="2951">
                  <c:v>59.99</c:v>
                </c:pt>
                <c:pt idx="2952">
                  <c:v>59.99</c:v>
                </c:pt>
                <c:pt idx="2953">
                  <c:v>59.99</c:v>
                </c:pt>
                <c:pt idx="2954">
                  <c:v>59.99</c:v>
                </c:pt>
                <c:pt idx="2955">
                  <c:v>59.99</c:v>
                </c:pt>
                <c:pt idx="2956">
                  <c:v>59.99</c:v>
                </c:pt>
                <c:pt idx="2957">
                  <c:v>59.99</c:v>
                </c:pt>
                <c:pt idx="2958">
                  <c:v>59.99</c:v>
                </c:pt>
                <c:pt idx="2959">
                  <c:v>59.99</c:v>
                </c:pt>
                <c:pt idx="2960">
                  <c:v>59.99</c:v>
                </c:pt>
                <c:pt idx="2961">
                  <c:v>59.99</c:v>
                </c:pt>
                <c:pt idx="2962">
                  <c:v>59.99</c:v>
                </c:pt>
                <c:pt idx="2963">
                  <c:v>59.99</c:v>
                </c:pt>
                <c:pt idx="2964">
                  <c:v>59.99</c:v>
                </c:pt>
                <c:pt idx="2965">
                  <c:v>59.99</c:v>
                </c:pt>
                <c:pt idx="2966">
                  <c:v>59.99</c:v>
                </c:pt>
                <c:pt idx="2967">
                  <c:v>59.99</c:v>
                </c:pt>
                <c:pt idx="2968">
                  <c:v>59.99</c:v>
                </c:pt>
                <c:pt idx="2969">
                  <c:v>59.99</c:v>
                </c:pt>
                <c:pt idx="2970">
                  <c:v>59.99</c:v>
                </c:pt>
                <c:pt idx="2971">
                  <c:v>59.99</c:v>
                </c:pt>
                <c:pt idx="2972">
                  <c:v>59.99</c:v>
                </c:pt>
                <c:pt idx="2973">
                  <c:v>59.99</c:v>
                </c:pt>
                <c:pt idx="2974">
                  <c:v>59.99</c:v>
                </c:pt>
                <c:pt idx="2975">
                  <c:v>59.99</c:v>
                </c:pt>
                <c:pt idx="2976">
                  <c:v>59.99</c:v>
                </c:pt>
                <c:pt idx="2977">
                  <c:v>59.99</c:v>
                </c:pt>
                <c:pt idx="2978">
                  <c:v>59.99</c:v>
                </c:pt>
                <c:pt idx="2979">
                  <c:v>59.99</c:v>
                </c:pt>
                <c:pt idx="2980">
                  <c:v>59.99</c:v>
                </c:pt>
                <c:pt idx="2981">
                  <c:v>59.99</c:v>
                </c:pt>
                <c:pt idx="2982">
                  <c:v>59.99</c:v>
                </c:pt>
                <c:pt idx="2983">
                  <c:v>59.99</c:v>
                </c:pt>
                <c:pt idx="2984">
                  <c:v>59.99</c:v>
                </c:pt>
                <c:pt idx="2985">
                  <c:v>59.99</c:v>
                </c:pt>
                <c:pt idx="2986">
                  <c:v>59.99</c:v>
                </c:pt>
                <c:pt idx="2987">
                  <c:v>59.99</c:v>
                </c:pt>
                <c:pt idx="2988">
                  <c:v>59.99</c:v>
                </c:pt>
                <c:pt idx="2989">
                  <c:v>59.99</c:v>
                </c:pt>
                <c:pt idx="2990">
                  <c:v>59.99</c:v>
                </c:pt>
                <c:pt idx="2991">
                  <c:v>59.99</c:v>
                </c:pt>
                <c:pt idx="2992">
                  <c:v>59.98</c:v>
                </c:pt>
                <c:pt idx="2993">
                  <c:v>59.98</c:v>
                </c:pt>
                <c:pt idx="2994">
                  <c:v>59.97</c:v>
                </c:pt>
                <c:pt idx="2995">
                  <c:v>59.97</c:v>
                </c:pt>
                <c:pt idx="2996">
                  <c:v>59.97</c:v>
                </c:pt>
                <c:pt idx="2997">
                  <c:v>59.96</c:v>
                </c:pt>
                <c:pt idx="2998">
                  <c:v>59.96</c:v>
                </c:pt>
                <c:pt idx="2999">
                  <c:v>59.95</c:v>
                </c:pt>
                <c:pt idx="3000">
                  <c:v>59.94</c:v>
                </c:pt>
                <c:pt idx="3001">
                  <c:v>59.93</c:v>
                </c:pt>
                <c:pt idx="3002">
                  <c:v>59.92</c:v>
                </c:pt>
                <c:pt idx="3003">
                  <c:v>59.92</c:v>
                </c:pt>
                <c:pt idx="3004">
                  <c:v>59.91</c:v>
                </c:pt>
                <c:pt idx="3005">
                  <c:v>59.89</c:v>
                </c:pt>
                <c:pt idx="3006">
                  <c:v>59.87</c:v>
                </c:pt>
                <c:pt idx="3007">
                  <c:v>59.86</c:v>
                </c:pt>
                <c:pt idx="3008">
                  <c:v>59.85</c:v>
                </c:pt>
                <c:pt idx="3009">
                  <c:v>59.83</c:v>
                </c:pt>
                <c:pt idx="3010">
                  <c:v>59.82</c:v>
                </c:pt>
                <c:pt idx="3011">
                  <c:v>59.82</c:v>
                </c:pt>
                <c:pt idx="3012">
                  <c:v>59.8</c:v>
                </c:pt>
                <c:pt idx="3013">
                  <c:v>59.78</c:v>
                </c:pt>
                <c:pt idx="3014">
                  <c:v>59.77</c:v>
                </c:pt>
                <c:pt idx="3015">
                  <c:v>59.76</c:v>
                </c:pt>
                <c:pt idx="3016">
                  <c:v>59.74</c:v>
                </c:pt>
                <c:pt idx="3017">
                  <c:v>59.73</c:v>
                </c:pt>
                <c:pt idx="3018">
                  <c:v>59.72</c:v>
                </c:pt>
                <c:pt idx="3019">
                  <c:v>59.71</c:v>
                </c:pt>
                <c:pt idx="3020">
                  <c:v>59.7</c:v>
                </c:pt>
                <c:pt idx="3021">
                  <c:v>59.69</c:v>
                </c:pt>
                <c:pt idx="3022">
                  <c:v>59.68</c:v>
                </c:pt>
                <c:pt idx="3023">
                  <c:v>59.68</c:v>
                </c:pt>
                <c:pt idx="3024">
                  <c:v>59.67</c:v>
                </c:pt>
                <c:pt idx="3025">
                  <c:v>59.67</c:v>
                </c:pt>
                <c:pt idx="3026">
                  <c:v>59.66</c:v>
                </c:pt>
                <c:pt idx="3027">
                  <c:v>59.65</c:v>
                </c:pt>
                <c:pt idx="3028">
                  <c:v>59.64</c:v>
                </c:pt>
                <c:pt idx="3029">
                  <c:v>59.64</c:v>
                </c:pt>
                <c:pt idx="3030">
                  <c:v>59.64</c:v>
                </c:pt>
                <c:pt idx="3031">
                  <c:v>59.63</c:v>
                </c:pt>
                <c:pt idx="3032">
                  <c:v>59.63</c:v>
                </c:pt>
                <c:pt idx="3033">
                  <c:v>59.63</c:v>
                </c:pt>
                <c:pt idx="3034">
                  <c:v>59.63</c:v>
                </c:pt>
                <c:pt idx="3035">
                  <c:v>59.63</c:v>
                </c:pt>
                <c:pt idx="3036">
                  <c:v>59.63</c:v>
                </c:pt>
                <c:pt idx="3037">
                  <c:v>59.63</c:v>
                </c:pt>
                <c:pt idx="3038">
                  <c:v>59.63</c:v>
                </c:pt>
                <c:pt idx="3039">
                  <c:v>59.63</c:v>
                </c:pt>
                <c:pt idx="3040">
                  <c:v>59.63</c:v>
                </c:pt>
                <c:pt idx="3041">
                  <c:v>59.62</c:v>
                </c:pt>
                <c:pt idx="3042">
                  <c:v>59.62</c:v>
                </c:pt>
                <c:pt idx="3043">
                  <c:v>59.61</c:v>
                </c:pt>
                <c:pt idx="3044">
                  <c:v>59.61</c:v>
                </c:pt>
                <c:pt idx="3045">
                  <c:v>59.6</c:v>
                </c:pt>
                <c:pt idx="3046">
                  <c:v>59.6</c:v>
                </c:pt>
                <c:pt idx="3047">
                  <c:v>59.59</c:v>
                </c:pt>
                <c:pt idx="3048">
                  <c:v>59.58</c:v>
                </c:pt>
                <c:pt idx="3049">
                  <c:v>59.56</c:v>
                </c:pt>
                <c:pt idx="3050">
                  <c:v>59.55</c:v>
                </c:pt>
                <c:pt idx="3051">
                  <c:v>59.55</c:v>
                </c:pt>
                <c:pt idx="3052">
                  <c:v>59.55</c:v>
                </c:pt>
                <c:pt idx="3053">
                  <c:v>59.54</c:v>
                </c:pt>
                <c:pt idx="3054">
                  <c:v>59.53</c:v>
                </c:pt>
                <c:pt idx="3055">
                  <c:v>59.52</c:v>
                </c:pt>
                <c:pt idx="3056">
                  <c:v>59.51</c:v>
                </c:pt>
                <c:pt idx="3057">
                  <c:v>59.49</c:v>
                </c:pt>
                <c:pt idx="3058">
                  <c:v>59.47</c:v>
                </c:pt>
                <c:pt idx="3059">
                  <c:v>59.47</c:v>
                </c:pt>
                <c:pt idx="3060">
                  <c:v>59.46</c:v>
                </c:pt>
                <c:pt idx="3061">
                  <c:v>59.45</c:v>
                </c:pt>
                <c:pt idx="3062">
                  <c:v>59.44</c:v>
                </c:pt>
                <c:pt idx="3063">
                  <c:v>59.43</c:v>
                </c:pt>
                <c:pt idx="3064">
                  <c:v>59.42</c:v>
                </c:pt>
                <c:pt idx="3065">
                  <c:v>59.41</c:v>
                </c:pt>
                <c:pt idx="3066">
                  <c:v>59.42</c:v>
                </c:pt>
                <c:pt idx="3067">
                  <c:v>59.41</c:v>
                </c:pt>
                <c:pt idx="3068">
                  <c:v>59.41</c:v>
                </c:pt>
                <c:pt idx="3069">
                  <c:v>59.41</c:v>
                </c:pt>
                <c:pt idx="3070">
                  <c:v>59.41</c:v>
                </c:pt>
                <c:pt idx="3071">
                  <c:v>59.41</c:v>
                </c:pt>
                <c:pt idx="3072">
                  <c:v>59.41</c:v>
                </c:pt>
                <c:pt idx="3073">
                  <c:v>59.39</c:v>
                </c:pt>
                <c:pt idx="3074">
                  <c:v>59.38</c:v>
                </c:pt>
                <c:pt idx="3075">
                  <c:v>59.36</c:v>
                </c:pt>
                <c:pt idx="3076">
                  <c:v>59.36</c:v>
                </c:pt>
                <c:pt idx="3077">
                  <c:v>59.35</c:v>
                </c:pt>
                <c:pt idx="3078">
                  <c:v>59.34</c:v>
                </c:pt>
                <c:pt idx="3079">
                  <c:v>59.34</c:v>
                </c:pt>
                <c:pt idx="3080">
                  <c:v>59.34</c:v>
                </c:pt>
                <c:pt idx="3081">
                  <c:v>59.34</c:v>
                </c:pt>
                <c:pt idx="3082">
                  <c:v>59.34</c:v>
                </c:pt>
                <c:pt idx="3083">
                  <c:v>59.34</c:v>
                </c:pt>
                <c:pt idx="3084">
                  <c:v>59.35</c:v>
                </c:pt>
                <c:pt idx="3085">
                  <c:v>59.34</c:v>
                </c:pt>
                <c:pt idx="3086">
                  <c:v>59.34</c:v>
                </c:pt>
                <c:pt idx="3087">
                  <c:v>59.34</c:v>
                </c:pt>
                <c:pt idx="3088">
                  <c:v>59.34</c:v>
                </c:pt>
                <c:pt idx="3089">
                  <c:v>59.34</c:v>
                </c:pt>
                <c:pt idx="3090">
                  <c:v>59.34</c:v>
                </c:pt>
                <c:pt idx="3091">
                  <c:v>59.34</c:v>
                </c:pt>
                <c:pt idx="3092">
                  <c:v>59.34</c:v>
                </c:pt>
                <c:pt idx="3093">
                  <c:v>59.34</c:v>
                </c:pt>
                <c:pt idx="3094">
                  <c:v>59.34</c:v>
                </c:pt>
                <c:pt idx="3095">
                  <c:v>59.34</c:v>
                </c:pt>
                <c:pt idx="3096">
                  <c:v>59.34</c:v>
                </c:pt>
                <c:pt idx="3097">
                  <c:v>59.34</c:v>
                </c:pt>
                <c:pt idx="3098">
                  <c:v>59.34</c:v>
                </c:pt>
                <c:pt idx="3099">
                  <c:v>59.34</c:v>
                </c:pt>
                <c:pt idx="3100">
                  <c:v>59.35</c:v>
                </c:pt>
                <c:pt idx="3101">
                  <c:v>59.35</c:v>
                </c:pt>
                <c:pt idx="3102">
                  <c:v>59.36</c:v>
                </c:pt>
                <c:pt idx="3103">
                  <c:v>59.36</c:v>
                </c:pt>
                <c:pt idx="3104">
                  <c:v>59.37</c:v>
                </c:pt>
                <c:pt idx="3105">
                  <c:v>59.37</c:v>
                </c:pt>
                <c:pt idx="3106">
                  <c:v>59.37</c:v>
                </c:pt>
                <c:pt idx="3107">
                  <c:v>59.37</c:v>
                </c:pt>
                <c:pt idx="3108">
                  <c:v>59.37</c:v>
                </c:pt>
                <c:pt idx="3109">
                  <c:v>59.37</c:v>
                </c:pt>
                <c:pt idx="3110">
                  <c:v>59.36</c:v>
                </c:pt>
                <c:pt idx="3111">
                  <c:v>59.36</c:v>
                </c:pt>
                <c:pt idx="3112">
                  <c:v>59.37</c:v>
                </c:pt>
                <c:pt idx="3113">
                  <c:v>59.37</c:v>
                </c:pt>
                <c:pt idx="3114">
                  <c:v>59.37</c:v>
                </c:pt>
                <c:pt idx="3115">
                  <c:v>59.37</c:v>
                </c:pt>
                <c:pt idx="3116">
                  <c:v>59.38</c:v>
                </c:pt>
                <c:pt idx="3117">
                  <c:v>59.38</c:v>
                </c:pt>
                <c:pt idx="3118">
                  <c:v>59.39</c:v>
                </c:pt>
                <c:pt idx="3119">
                  <c:v>59.4</c:v>
                </c:pt>
                <c:pt idx="3120">
                  <c:v>59.42</c:v>
                </c:pt>
                <c:pt idx="3121">
                  <c:v>59.43</c:v>
                </c:pt>
                <c:pt idx="3122">
                  <c:v>59.46</c:v>
                </c:pt>
                <c:pt idx="3123">
                  <c:v>59.47</c:v>
                </c:pt>
                <c:pt idx="3124">
                  <c:v>59.49</c:v>
                </c:pt>
                <c:pt idx="3125">
                  <c:v>59.51</c:v>
                </c:pt>
                <c:pt idx="3126">
                  <c:v>59.51</c:v>
                </c:pt>
                <c:pt idx="3127">
                  <c:v>59.52</c:v>
                </c:pt>
                <c:pt idx="3128">
                  <c:v>59.53</c:v>
                </c:pt>
                <c:pt idx="3129">
                  <c:v>59.54</c:v>
                </c:pt>
                <c:pt idx="3130">
                  <c:v>59.55</c:v>
                </c:pt>
                <c:pt idx="3131">
                  <c:v>59.55</c:v>
                </c:pt>
                <c:pt idx="3132">
                  <c:v>59.55</c:v>
                </c:pt>
                <c:pt idx="3133">
                  <c:v>59.56</c:v>
                </c:pt>
                <c:pt idx="3134">
                  <c:v>59.56</c:v>
                </c:pt>
                <c:pt idx="3135">
                  <c:v>59.57</c:v>
                </c:pt>
                <c:pt idx="3136">
                  <c:v>59.58</c:v>
                </c:pt>
                <c:pt idx="3137">
                  <c:v>59.58</c:v>
                </c:pt>
                <c:pt idx="3138">
                  <c:v>59.59</c:v>
                </c:pt>
                <c:pt idx="3139">
                  <c:v>59.6</c:v>
                </c:pt>
                <c:pt idx="3140">
                  <c:v>59.6</c:v>
                </c:pt>
                <c:pt idx="3141">
                  <c:v>59.61</c:v>
                </c:pt>
                <c:pt idx="3142">
                  <c:v>59.62</c:v>
                </c:pt>
                <c:pt idx="3143">
                  <c:v>59.62</c:v>
                </c:pt>
                <c:pt idx="3144">
                  <c:v>59.63</c:v>
                </c:pt>
                <c:pt idx="3145">
                  <c:v>59.63</c:v>
                </c:pt>
                <c:pt idx="3146">
                  <c:v>59.63</c:v>
                </c:pt>
                <c:pt idx="3147">
                  <c:v>59.63</c:v>
                </c:pt>
                <c:pt idx="3148">
                  <c:v>59.63</c:v>
                </c:pt>
                <c:pt idx="3149">
                  <c:v>59.63</c:v>
                </c:pt>
                <c:pt idx="3150">
                  <c:v>59.63</c:v>
                </c:pt>
                <c:pt idx="3151">
                  <c:v>59.63</c:v>
                </c:pt>
                <c:pt idx="3152">
                  <c:v>59.63</c:v>
                </c:pt>
                <c:pt idx="3153">
                  <c:v>59.63</c:v>
                </c:pt>
                <c:pt idx="3154">
                  <c:v>59.64</c:v>
                </c:pt>
                <c:pt idx="3155">
                  <c:v>59.64</c:v>
                </c:pt>
                <c:pt idx="3156">
                  <c:v>59.64</c:v>
                </c:pt>
                <c:pt idx="3157">
                  <c:v>59.64</c:v>
                </c:pt>
                <c:pt idx="3158">
                  <c:v>59.64</c:v>
                </c:pt>
                <c:pt idx="3159">
                  <c:v>59.64</c:v>
                </c:pt>
                <c:pt idx="3160">
                  <c:v>59.65</c:v>
                </c:pt>
                <c:pt idx="3161">
                  <c:v>59.65</c:v>
                </c:pt>
                <c:pt idx="3162">
                  <c:v>59.65</c:v>
                </c:pt>
                <c:pt idx="3163">
                  <c:v>59.65</c:v>
                </c:pt>
                <c:pt idx="3164">
                  <c:v>59.65</c:v>
                </c:pt>
                <c:pt idx="3165">
                  <c:v>59.65</c:v>
                </c:pt>
                <c:pt idx="3166">
                  <c:v>59.65</c:v>
                </c:pt>
                <c:pt idx="3167">
                  <c:v>59.65</c:v>
                </c:pt>
                <c:pt idx="3168">
                  <c:v>59.65</c:v>
                </c:pt>
                <c:pt idx="3169">
                  <c:v>59.65</c:v>
                </c:pt>
                <c:pt idx="3170">
                  <c:v>59.65</c:v>
                </c:pt>
                <c:pt idx="3171">
                  <c:v>59.65</c:v>
                </c:pt>
                <c:pt idx="3172">
                  <c:v>59.65</c:v>
                </c:pt>
                <c:pt idx="3173">
                  <c:v>59.65</c:v>
                </c:pt>
                <c:pt idx="3174">
                  <c:v>59.65</c:v>
                </c:pt>
                <c:pt idx="3175">
                  <c:v>59.65</c:v>
                </c:pt>
                <c:pt idx="3176">
                  <c:v>59.65</c:v>
                </c:pt>
                <c:pt idx="3177">
                  <c:v>59.65</c:v>
                </c:pt>
                <c:pt idx="3178">
                  <c:v>59.65</c:v>
                </c:pt>
                <c:pt idx="3179">
                  <c:v>59.65</c:v>
                </c:pt>
                <c:pt idx="3180">
                  <c:v>59.65</c:v>
                </c:pt>
                <c:pt idx="3181">
                  <c:v>59.65</c:v>
                </c:pt>
                <c:pt idx="3182">
                  <c:v>59.65</c:v>
                </c:pt>
                <c:pt idx="3183">
                  <c:v>59.65</c:v>
                </c:pt>
                <c:pt idx="3184">
                  <c:v>59.65</c:v>
                </c:pt>
                <c:pt idx="3185">
                  <c:v>59.65</c:v>
                </c:pt>
                <c:pt idx="3186">
                  <c:v>59.65</c:v>
                </c:pt>
                <c:pt idx="3187">
                  <c:v>59.65</c:v>
                </c:pt>
                <c:pt idx="3188">
                  <c:v>59.64</c:v>
                </c:pt>
                <c:pt idx="3189">
                  <c:v>59.64</c:v>
                </c:pt>
                <c:pt idx="3190">
                  <c:v>59.64</c:v>
                </c:pt>
                <c:pt idx="3191">
                  <c:v>59.64</c:v>
                </c:pt>
                <c:pt idx="3192">
                  <c:v>59.64</c:v>
                </c:pt>
                <c:pt idx="3193">
                  <c:v>59.63</c:v>
                </c:pt>
                <c:pt idx="3194">
                  <c:v>59.64</c:v>
                </c:pt>
                <c:pt idx="3195">
                  <c:v>59.64</c:v>
                </c:pt>
                <c:pt idx="3196">
                  <c:v>59.64</c:v>
                </c:pt>
                <c:pt idx="3197">
                  <c:v>59.64</c:v>
                </c:pt>
                <c:pt idx="3198">
                  <c:v>59.64</c:v>
                </c:pt>
                <c:pt idx="3199">
                  <c:v>59.64</c:v>
                </c:pt>
                <c:pt idx="3200">
                  <c:v>59.63</c:v>
                </c:pt>
                <c:pt idx="3201">
                  <c:v>59.63</c:v>
                </c:pt>
                <c:pt idx="3202">
                  <c:v>59.63</c:v>
                </c:pt>
                <c:pt idx="3203">
                  <c:v>59.63</c:v>
                </c:pt>
                <c:pt idx="3204">
                  <c:v>59.63</c:v>
                </c:pt>
                <c:pt idx="3205">
                  <c:v>59.63</c:v>
                </c:pt>
                <c:pt idx="3206">
                  <c:v>59.63</c:v>
                </c:pt>
                <c:pt idx="3207">
                  <c:v>59.63</c:v>
                </c:pt>
                <c:pt idx="3208">
                  <c:v>59.63</c:v>
                </c:pt>
                <c:pt idx="3209">
                  <c:v>59.63</c:v>
                </c:pt>
                <c:pt idx="3210">
                  <c:v>59.63</c:v>
                </c:pt>
                <c:pt idx="3211">
                  <c:v>59.63</c:v>
                </c:pt>
                <c:pt idx="3212">
                  <c:v>59.63</c:v>
                </c:pt>
                <c:pt idx="3213">
                  <c:v>59.63</c:v>
                </c:pt>
                <c:pt idx="3214">
                  <c:v>59.63</c:v>
                </c:pt>
                <c:pt idx="3215">
                  <c:v>59.62</c:v>
                </c:pt>
                <c:pt idx="3216">
                  <c:v>59.62</c:v>
                </c:pt>
                <c:pt idx="3217">
                  <c:v>59.61</c:v>
                </c:pt>
                <c:pt idx="3218">
                  <c:v>59.6</c:v>
                </c:pt>
                <c:pt idx="3219">
                  <c:v>59.6</c:v>
                </c:pt>
                <c:pt idx="3220">
                  <c:v>59.59</c:v>
                </c:pt>
                <c:pt idx="3221">
                  <c:v>59.57</c:v>
                </c:pt>
                <c:pt idx="3222">
                  <c:v>59.56</c:v>
                </c:pt>
                <c:pt idx="3223">
                  <c:v>59.55</c:v>
                </c:pt>
                <c:pt idx="3224">
                  <c:v>59.54</c:v>
                </c:pt>
                <c:pt idx="3225">
                  <c:v>59.52</c:v>
                </c:pt>
                <c:pt idx="3226">
                  <c:v>59.51</c:v>
                </c:pt>
                <c:pt idx="3227">
                  <c:v>59.49</c:v>
                </c:pt>
                <c:pt idx="3228">
                  <c:v>59.47</c:v>
                </c:pt>
                <c:pt idx="3229">
                  <c:v>59.46</c:v>
                </c:pt>
                <c:pt idx="3230">
                  <c:v>59.43</c:v>
                </c:pt>
                <c:pt idx="3231">
                  <c:v>59.42</c:v>
                </c:pt>
                <c:pt idx="3232">
                  <c:v>59.4</c:v>
                </c:pt>
                <c:pt idx="3233">
                  <c:v>59.38</c:v>
                </c:pt>
                <c:pt idx="3234">
                  <c:v>59.37</c:v>
                </c:pt>
                <c:pt idx="3235">
                  <c:v>59.36</c:v>
                </c:pt>
                <c:pt idx="3236">
                  <c:v>59.35</c:v>
                </c:pt>
                <c:pt idx="3237">
                  <c:v>59.34</c:v>
                </c:pt>
                <c:pt idx="3238">
                  <c:v>59.33</c:v>
                </c:pt>
                <c:pt idx="3239">
                  <c:v>59.32</c:v>
                </c:pt>
                <c:pt idx="3240">
                  <c:v>59.3</c:v>
                </c:pt>
                <c:pt idx="3241">
                  <c:v>59.29</c:v>
                </c:pt>
                <c:pt idx="3242">
                  <c:v>59.28</c:v>
                </c:pt>
                <c:pt idx="3243">
                  <c:v>59.28</c:v>
                </c:pt>
                <c:pt idx="3244">
                  <c:v>59.27</c:v>
                </c:pt>
                <c:pt idx="3245">
                  <c:v>59.27</c:v>
                </c:pt>
                <c:pt idx="3246">
                  <c:v>59.27</c:v>
                </c:pt>
                <c:pt idx="3247">
                  <c:v>59.27</c:v>
                </c:pt>
                <c:pt idx="3248">
                  <c:v>59.27</c:v>
                </c:pt>
                <c:pt idx="3249">
                  <c:v>59.27</c:v>
                </c:pt>
                <c:pt idx="3250">
                  <c:v>59.27</c:v>
                </c:pt>
                <c:pt idx="3251">
                  <c:v>59.27</c:v>
                </c:pt>
                <c:pt idx="3252">
                  <c:v>59.27</c:v>
                </c:pt>
                <c:pt idx="3253">
                  <c:v>59.27</c:v>
                </c:pt>
                <c:pt idx="3254">
                  <c:v>59.27</c:v>
                </c:pt>
                <c:pt idx="3255">
                  <c:v>59.27</c:v>
                </c:pt>
                <c:pt idx="3256">
                  <c:v>59.27</c:v>
                </c:pt>
                <c:pt idx="3257">
                  <c:v>59.27</c:v>
                </c:pt>
                <c:pt idx="3258">
                  <c:v>59.27</c:v>
                </c:pt>
                <c:pt idx="3259">
                  <c:v>59.27</c:v>
                </c:pt>
                <c:pt idx="3260">
                  <c:v>59.27</c:v>
                </c:pt>
                <c:pt idx="3261">
                  <c:v>59.27</c:v>
                </c:pt>
                <c:pt idx="3262">
                  <c:v>59.27</c:v>
                </c:pt>
                <c:pt idx="3263">
                  <c:v>59.27</c:v>
                </c:pt>
                <c:pt idx="3264">
                  <c:v>59.27</c:v>
                </c:pt>
                <c:pt idx="3265">
                  <c:v>59.27</c:v>
                </c:pt>
                <c:pt idx="3266">
                  <c:v>59.27</c:v>
                </c:pt>
                <c:pt idx="3267">
                  <c:v>59.27</c:v>
                </c:pt>
                <c:pt idx="3268">
                  <c:v>59.27</c:v>
                </c:pt>
                <c:pt idx="3269">
                  <c:v>59.27</c:v>
                </c:pt>
                <c:pt idx="3270">
                  <c:v>59.27</c:v>
                </c:pt>
                <c:pt idx="3271">
                  <c:v>59.27</c:v>
                </c:pt>
                <c:pt idx="3272">
                  <c:v>59.27</c:v>
                </c:pt>
                <c:pt idx="3273">
                  <c:v>59.27</c:v>
                </c:pt>
                <c:pt idx="3274">
                  <c:v>59.27</c:v>
                </c:pt>
                <c:pt idx="3275">
                  <c:v>59.27</c:v>
                </c:pt>
                <c:pt idx="3276">
                  <c:v>59.27</c:v>
                </c:pt>
                <c:pt idx="3277">
                  <c:v>59.27</c:v>
                </c:pt>
                <c:pt idx="3278">
                  <c:v>59.27</c:v>
                </c:pt>
                <c:pt idx="3279">
                  <c:v>59.27</c:v>
                </c:pt>
                <c:pt idx="3280">
                  <c:v>59.27</c:v>
                </c:pt>
                <c:pt idx="3281">
                  <c:v>59.27</c:v>
                </c:pt>
                <c:pt idx="3282">
                  <c:v>59.27</c:v>
                </c:pt>
                <c:pt idx="3283">
                  <c:v>59.27</c:v>
                </c:pt>
                <c:pt idx="3284">
                  <c:v>59.27</c:v>
                </c:pt>
                <c:pt idx="3285">
                  <c:v>59.27</c:v>
                </c:pt>
                <c:pt idx="3286">
                  <c:v>59.27</c:v>
                </c:pt>
                <c:pt idx="3287">
                  <c:v>59.27</c:v>
                </c:pt>
                <c:pt idx="3288">
                  <c:v>59.27</c:v>
                </c:pt>
                <c:pt idx="3289">
                  <c:v>59.27</c:v>
                </c:pt>
                <c:pt idx="3290">
                  <c:v>59.27</c:v>
                </c:pt>
                <c:pt idx="3291">
                  <c:v>59.27</c:v>
                </c:pt>
                <c:pt idx="3292">
                  <c:v>59.27</c:v>
                </c:pt>
                <c:pt idx="3293">
                  <c:v>59.27</c:v>
                </c:pt>
                <c:pt idx="3294">
                  <c:v>59.27</c:v>
                </c:pt>
                <c:pt idx="3295">
                  <c:v>59.27</c:v>
                </c:pt>
                <c:pt idx="3296">
                  <c:v>59.27</c:v>
                </c:pt>
                <c:pt idx="3297">
                  <c:v>59.27</c:v>
                </c:pt>
                <c:pt idx="3298">
                  <c:v>59.27</c:v>
                </c:pt>
                <c:pt idx="3299">
                  <c:v>59.27</c:v>
                </c:pt>
                <c:pt idx="3300">
                  <c:v>59.27</c:v>
                </c:pt>
                <c:pt idx="3301">
                  <c:v>59.27</c:v>
                </c:pt>
                <c:pt idx="3302">
                  <c:v>59.27</c:v>
                </c:pt>
                <c:pt idx="3303">
                  <c:v>59.27</c:v>
                </c:pt>
                <c:pt idx="3304">
                  <c:v>59.27</c:v>
                </c:pt>
                <c:pt idx="3305">
                  <c:v>59.27</c:v>
                </c:pt>
                <c:pt idx="3306">
                  <c:v>59.27</c:v>
                </c:pt>
                <c:pt idx="3307">
                  <c:v>59.27</c:v>
                </c:pt>
                <c:pt idx="3308">
                  <c:v>59.27</c:v>
                </c:pt>
                <c:pt idx="3309">
                  <c:v>59.27</c:v>
                </c:pt>
                <c:pt idx="3310">
                  <c:v>59.27</c:v>
                </c:pt>
                <c:pt idx="3311">
                  <c:v>59.27</c:v>
                </c:pt>
                <c:pt idx="3312">
                  <c:v>59.27</c:v>
                </c:pt>
                <c:pt idx="3313">
                  <c:v>59.27</c:v>
                </c:pt>
                <c:pt idx="3314">
                  <c:v>59.27</c:v>
                </c:pt>
                <c:pt idx="3315">
                  <c:v>59.27</c:v>
                </c:pt>
                <c:pt idx="3316">
                  <c:v>59.28</c:v>
                </c:pt>
                <c:pt idx="3317">
                  <c:v>59.28</c:v>
                </c:pt>
                <c:pt idx="3318">
                  <c:v>59.29</c:v>
                </c:pt>
                <c:pt idx="3319">
                  <c:v>59.29</c:v>
                </c:pt>
                <c:pt idx="3320">
                  <c:v>59.3</c:v>
                </c:pt>
                <c:pt idx="3321">
                  <c:v>59.3</c:v>
                </c:pt>
                <c:pt idx="3322">
                  <c:v>59.3</c:v>
                </c:pt>
                <c:pt idx="3323">
                  <c:v>59.3</c:v>
                </c:pt>
                <c:pt idx="3324">
                  <c:v>59.31</c:v>
                </c:pt>
                <c:pt idx="3325">
                  <c:v>59.32</c:v>
                </c:pt>
                <c:pt idx="3326">
                  <c:v>59.34</c:v>
                </c:pt>
                <c:pt idx="3327">
                  <c:v>59.35</c:v>
                </c:pt>
                <c:pt idx="3328">
                  <c:v>59.36</c:v>
                </c:pt>
                <c:pt idx="3329">
                  <c:v>59.38</c:v>
                </c:pt>
                <c:pt idx="3330">
                  <c:v>59.4</c:v>
                </c:pt>
                <c:pt idx="3331">
                  <c:v>59.42</c:v>
                </c:pt>
                <c:pt idx="3332">
                  <c:v>59.46</c:v>
                </c:pt>
                <c:pt idx="3333">
                  <c:v>59.5</c:v>
                </c:pt>
                <c:pt idx="3334">
                  <c:v>59.53</c:v>
                </c:pt>
                <c:pt idx="3335">
                  <c:v>59.56</c:v>
                </c:pt>
                <c:pt idx="3336">
                  <c:v>59.59</c:v>
                </c:pt>
                <c:pt idx="3337">
                  <c:v>59.61</c:v>
                </c:pt>
                <c:pt idx="3338">
                  <c:v>59.62</c:v>
                </c:pt>
                <c:pt idx="3339">
                  <c:v>59.63</c:v>
                </c:pt>
                <c:pt idx="3340">
                  <c:v>59.64</c:v>
                </c:pt>
                <c:pt idx="3341">
                  <c:v>59.64</c:v>
                </c:pt>
                <c:pt idx="3342">
                  <c:v>59.65</c:v>
                </c:pt>
                <c:pt idx="3343">
                  <c:v>59.66</c:v>
                </c:pt>
                <c:pt idx="3344">
                  <c:v>59.68</c:v>
                </c:pt>
                <c:pt idx="3345">
                  <c:v>59.7</c:v>
                </c:pt>
                <c:pt idx="3346">
                  <c:v>59.73</c:v>
                </c:pt>
                <c:pt idx="3347">
                  <c:v>59.75</c:v>
                </c:pt>
                <c:pt idx="3348">
                  <c:v>59.78</c:v>
                </c:pt>
                <c:pt idx="3349">
                  <c:v>59.8</c:v>
                </c:pt>
                <c:pt idx="3350">
                  <c:v>59.83</c:v>
                </c:pt>
                <c:pt idx="3351">
                  <c:v>59.85</c:v>
                </c:pt>
                <c:pt idx="3352">
                  <c:v>59.87</c:v>
                </c:pt>
                <c:pt idx="3353">
                  <c:v>59.88</c:v>
                </c:pt>
                <c:pt idx="3354">
                  <c:v>59.9</c:v>
                </c:pt>
                <c:pt idx="3355">
                  <c:v>59.92</c:v>
                </c:pt>
                <c:pt idx="3356">
                  <c:v>59.94</c:v>
                </c:pt>
                <c:pt idx="3357">
                  <c:v>59.96</c:v>
                </c:pt>
                <c:pt idx="3358">
                  <c:v>59.98</c:v>
                </c:pt>
                <c:pt idx="3359">
                  <c:v>59.99</c:v>
                </c:pt>
                <c:pt idx="3360">
                  <c:v>59.99</c:v>
                </c:pt>
                <c:pt idx="3361">
                  <c:v>59.99</c:v>
                </c:pt>
                <c:pt idx="3362">
                  <c:v>59.99</c:v>
                </c:pt>
                <c:pt idx="3363">
                  <c:v>59.99</c:v>
                </c:pt>
                <c:pt idx="3364">
                  <c:v>59.99</c:v>
                </c:pt>
                <c:pt idx="3365">
                  <c:v>59.99</c:v>
                </c:pt>
                <c:pt idx="3366">
                  <c:v>60</c:v>
                </c:pt>
                <c:pt idx="3367">
                  <c:v>60.01</c:v>
                </c:pt>
                <c:pt idx="3368">
                  <c:v>60.02</c:v>
                </c:pt>
                <c:pt idx="3369">
                  <c:v>60.04</c:v>
                </c:pt>
                <c:pt idx="3370">
                  <c:v>60.07</c:v>
                </c:pt>
                <c:pt idx="3371">
                  <c:v>60.09</c:v>
                </c:pt>
                <c:pt idx="3372">
                  <c:v>60.12</c:v>
                </c:pt>
                <c:pt idx="3373">
                  <c:v>60.14</c:v>
                </c:pt>
                <c:pt idx="3374">
                  <c:v>60.16</c:v>
                </c:pt>
                <c:pt idx="3375">
                  <c:v>60.17</c:v>
                </c:pt>
                <c:pt idx="3376">
                  <c:v>60.17</c:v>
                </c:pt>
                <c:pt idx="3377">
                  <c:v>60.18</c:v>
                </c:pt>
                <c:pt idx="3378">
                  <c:v>60.19</c:v>
                </c:pt>
                <c:pt idx="3379">
                  <c:v>60.2</c:v>
                </c:pt>
                <c:pt idx="3380">
                  <c:v>60.22</c:v>
                </c:pt>
                <c:pt idx="3381">
                  <c:v>60.24</c:v>
                </c:pt>
                <c:pt idx="3382">
                  <c:v>60.27</c:v>
                </c:pt>
                <c:pt idx="3383">
                  <c:v>60.29</c:v>
                </c:pt>
                <c:pt idx="3384">
                  <c:v>60.32</c:v>
                </c:pt>
                <c:pt idx="3385">
                  <c:v>60.34</c:v>
                </c:pt>
                <c:pt idx="3386">
                  <c:v>60.37</c:v>
                </c:pt>
                <c:pt idx="3387">
                  <c:v>60.39</c:v>
                </c:pt>
                <c:pt idx="3388">
                  <c:v>60.42</c:v>
                </c:pt>
                <c:pt idx="3389">
                  <c:v>60.44</c:v>
                </c:pt>
                <c:pt idx="3390">
                  <c:v>60.46</c:v>
                </c:pt>
                <c:pt idx="3391">
                  <c:v>60.48</c:v>
                </c:pt>
                <c:pt idx="3392">
                  <c:v>60.5</c:v>
                </c:pt>
                <c:pt idx="3393">
                  <c:v>60.51</c:v>
                </c:pt>
                <c:pt idx="3394">
                  <c:v>60.51</c:v>
                </c:pt>
                <c:pt idx="3395">
                  <c:v>60.52</c:v>
                </c:pt>
                <c:pt idx="3396">
                  <c:v>60.53</c:v>
                </c:pt>
                <c:pt idx="3397">
                  <c:v>60.53</c:v>
                </c:pt>
                <c:pt idx="3398">
                  <c:v>60.54</c:v>
                </c:pt>
                <c:pt idx="3399">
                  <c:v>60.54</c:v>
                </c:pt>
                <c:pt idx="3400">
                  <c:v>60.54</c:v>
                </c:pt>
                <c:pt idx="3401">
                  <c:v>60.55</c:v>
                </c:pt>
                <c:pt idx="3402">
                  <c:v>60.55</c:v>
                </c:pt>
                <c:pt idx="3403">
                  <c:v>60.56</c:v>
                </c:pt>
                <c:pt idx="3404">
                  <c:v>60.56</c:v>
                </c:pt>
                <c:pt idx="3405">
                  <c:v>60.57</c:v>
                </c:pt>
                <c:pt idx="3406">
                  <c:v>60.57</c:v>
                </c:pt>
                <c:pt idx="3407">
                  <c:v>60.57</c:v>
                </c:pt>
                <c:pt idx="3408">
                  <c:v>60.57</c:v>
                </c:pt>
                <c:pt idx="3409">
                  <c:v>60.57</c:v>
                </c:pt>
                <c:pt idx="3410">
                  <c:v>60.57</c:v>
                </c:pt>
                <c:pt idx="3411">
                  <c:v>60.57</c:v>
                </c:pt>
                <c:pt idx="3412">
                  <c:v>60.57</c:v>
                </c:pt>
                <c:pt idx="3413">
                  <c:v>60.58</c:v>
                </c:pt>
                <c:pt idx="3414">
                  <c:v>60.57</c:v>
                </c:pt>
                <c:pt idx="3415">
                  <c:v>60.57</c:v>
                </c:pt>
                <c:pt idx="3416">
                  <c:v>60.58</c:v>
                </c:pt>
                <c:pt idx="3417">
                  <c:v>60.58</c:v>
                </c:pt>
                <c:pt idx="3418">
                  <c:v>60.59</c:v>
                </c:pt>
                <c:pt idx="3419">
                  <c:v>60.59</c:v>
                </c:pt>
                <c:pt idx="3420">
                  <c:v>60.59</c:v>
                </c:pt>
                <c:pt idx="3421">
                  <c:v>60.59</c:v>
                </c:pt>
                <c:pt idx="3422">
                  <c:v>60.59</c:v>
                </c:pt>
                <c:pt idx="3423">
                  <c:v>60.59</c:v>
                </c:pt>
                <c:pt idx="3424">
                  <c:v>60.59</c:v>
                </c:pt>
                <c:pt idx="3425">
                  <c:v>60.59</c:v>
                </c:pt>
                <c:pt idx="3426">
                  <c:v>60.58</c:v>
                </c:pt>
                <c:pt idx="3427">
                  <c:v>60.58</c:v>
                </c:pt>
                <c:pt idx="3428">
                  <c:v>60.57</c:v>
                </c:pt>
                <c:pt idx="3429">
                  <c:v>60.57</c:v>
                </c:pt>
                <c:pt idx="3430">
                  <c:v>60.57</c:v>
                </c:pt>
                <c:pt idx="3431">
                  <c:v>60.57</c:v>
                </c:pt>
                <c:pt idx="3432">
                  <c:v>60.57</c:v>
                </c:pt>
                <c:pt idx="3433">
                  <c:v>60.57</c:v>
                </c:pt>
                <c:pt idx="3434">
                  <c:v>60.56</c:v>
                </c:pt>
                <c:pt idx="3435">
                  <c:v>60.56</c:v>
                </c:pt>
                <c:pt idx="3436">
                  <c:v>60.55</c:v>
                </c:pt>
                <c:pt idx="3437">
                  <c:v>60.55</c:v>
                </c:pt>
                <c:pt idx="3438">
                  <c:v>60.54</c:v>
                </c:pt>
                <c:pt idx="3439">
                  <c:v>60.54</c:v>
                </c:pt>
                <c:pt idx="3440">
                  <c:v>60.54</c:v>
                </c:pt>
                <c:pt idx="3441">
                  <c:v>60.54</c:v>
                </c:pt>
                <c:pt idx="3442">
                  <c:v>60.54</c:v>
                </c:pt>
                <c:pt idx="3443">
                  <c:v>60.54</c:v>
                </c:pt>
                <c:pt idx="3444">
                  <c:v>60.53</c:v>
                </c:pt>
                <c:pt idx="3445">
                  <c:v>60.52</c:v>
                </c:pt>
                <c:pt idx="3446">
                  <c:v>60.51</c:v>
                </c:pt>
                <c:pt idx="3447">
                  <c:v>60.5</c:v>
                </c:pt>
                <c:pt idx="3448">
                  <c:v>60.49</c:v>
                </c:pt>
                <c:pt idx="3449">
                  <c:v>60.48</c:v>
                </c:pt>
                <c:pt idx="3450">
                  <c:v>60.47</c:v>
                </c:pt>
                <c:pt idx="3451">
                  <c:v>60.46</c:v>
                </c:pt>
                <c:pt idx="3452">
                  <c:v>60.45</c:v>
                </c:pt>
                <c:pt idx="3453">
                  <c:v>60.44</c:v>
                </c:pt>
                <c:pt idx="3454">
                  <c:v>60.42</c:v>
                </c:pt>
                <c:pt idx="3455">
                  <c:v>60.41</c:v>
                </c:pt>
                <c:pt idx="3456">
                  <c:v>60.39</c:v>
                </c:pt>
                <c:pt idx="3457">
                  <c:v>60.37</c:v>
                </c:pt>
                <c:pt idx="3458">
                  <c:v>60.34</c:v>
                </c:pt>
                <c:pt idx="3459">
                  <c:v>60.32</c:v>
                </c:pt>
                <c:pt idx="3460">
                  <c:v>60.29</c:v>
                </c:pt>
                <c:pt idx="3461">
                  <c:v>60.27</c:v>
                </c:pt>
                <c:pt idx="3462">
                  <c:v>60.25</c:v>
                </c:pt>
                <c:pt idx="3463">
                  <c:v>60.24</c:v>
                </c:pt>
                <c:pt idx="3464">
                  <c:v>60.22</c:v>
                </c:pt>
                <c:pt idx="3465">
                  <c:v>60.22</c:v>
                </c:pt>
                <c:pt idx="3466">
                  <c:v>60.21</c:v>
                </c:pt>
                <c:pt idx="3467">
                  <c:v>60.2</c:v>
                </c:pt>
                <c:pt idx="3468">
                  <c:v>60.19</c:v>
                </c:pt>
                <c:pt idx="3469">
                  <c:v>60.18</c:v>
                </c:pt>
                <c:pt idx="3470">
                  <c:v>60.18</c:v>
                </c:pt>
                <c:pt idx="3471">
                  <c:v>60.17</c:v>
                </c:pt>
                <c:pt idx="3472">
                  <c:v>60.17</c:v>
                </c:pt>
                <c:pt idx="3473">
                  <c:v>60.17</c:v>
                </c:pt>
                <c:pt idx="3474">
                  <c:v>60.17</c:v>
                </c:pt>
                <c:pt idx="3475">
                  <c:v>60.17</c:v>
                </c:pt>
                <c:pt idx="3476">
                  <c:v>60.16</c:v>
                </c:pt>
                <c:pt idx="3477">
                  <c:v>60.15</c:v>
                </c:pt>
                <c:pt idx="3478">
                  <c:v>60.14</c:v>
                </c:pt>
                <c:pt idx="3479">
                  <c:v>60.12</c:v>
                </c:pt>
                <c:pt idx="3480">
                  <c:v>60.11</c:v>
                </c:pt>
                <c:pt idx="3481">
                  <c:v>60.1</c:v>
                </c:pt>
                <c:pt idx="3482">
                  <c:v>60.09</c:v>
                </c:pt>
                <c:pt idx="3483">
                  <c:v>60.08</c:v>
                </c:pt>
                <c:pt idx="3484">
                  <c:v>60.07</c:v>
                </c:pt>
                <c:pt idx="3485">
                  <c:v>60.07</c:v>
                </c:pt>
                <c:pt idx="3486">
                  <c:v>60.06</c:v>
                </c:pt>
                <c:pt idx="3487">
                  <c:v>60.05</c:v>
                </c:pt>
                <c:pt idx="3488">
                  <c:v>60.04</c:v>
                </c:pt>
                <c:pt idx="3489">
                  <c:v>60.03</c:v>
                </c:pt>
                <c:pt idx="3490">
                  <c:v>60.03</c:v>
                </c:pt>
                <c:pt idx="3491">
                  <c:v>60.02</c:v>
                </c:pt>
                <c:pt idx="3492">
                  <c:v>60.02</c:v>
                </c:pt>
                <c:pt idx="3493">
                  <c:v>60.01</c:v>
                </c:pt>
                <c:pt idx="3494">
                  <c:v>60.01</c:v>
                </c:pt>
                <c:pt idx="3495">
                  <c:v>60</c:v>
                </c:pt>
                <c:pt idx="3496">
                  <c:v>60</c:v>
                </c:pt>
                <c:pt idx="3497">
                  <c:v>59.99</c:v>
                </c:pt>
                <c:pt idx="3498">
                  <c:v>59.99</c:v>
                </c:pt>
                <c:pt idx="3499">
                  <c:v>59.99</c:v>
                </c:pt>
                <c:pt idx="3500">
                  <c:v>59.99</c:v>
                </c:pt>
                <c:pt idx="3501">
                  <c:v>59.99</c:v>
                </c:pt>
                <c:pt idx="3502">
                  <c:v>59.99</c:v>
                </c:pt>
                <c:pt idx="3503">
                  <c:v>59.99</c:v>
                </c:pt>
                <c:pt idx="3504">
                  <c:v>59.99</c:v>
                </c:pt>
                <c:pt idx="3505">
                  <c:v>59.99</c:v>
                </c:pt>
                <c:pt idx="3506">
                  <c:v>59.99</c:v>
                </c:pt>
                <c:pt idx="3507">
                  <c:v>59.99</c:v>
                </c:pt>
                <c:pt idx="3508">
                  <c:v>59.99</c:v>
                </c:pt>
                <c:pt idx="3509">
                  <c:v>59.99</c:v>
                </c:pt>
                <c:pt idx="3510">
                  <c:v>59.99</c:v>
                </c:pt>
                <c:pt idx="3511">
                  <c:v>59.99</c:v>
                </c:pt>
                <c:pt idx="3512">
                  <c:v>59.99</c:v>
                </c:pt>
                <c:pt idx="3513">
                  <c:v>59.98</c:v>
                </c:pt>
                <c:pt idx="3514">
                  <c:v>59.98</c:v>
                </c:pt>
                <c:pt idx="3515">
                  <c:v>59.97</c:v>
                </c:pt>
                <c:pt idx="3516">
                  <c:v>59.96</c:v>
                </c:pt>
                <c:pt idx="3517">
                  <c:v>59.95</c:v>
                </c:pt>
                <c:pt idx="3518">
                  <c:v>59.93</c:v>
                </c:pt>
                <c:pt idx="3519">
                  <c:v>59.92</c:v>
                </c:pt>
                <c:pt idx="3520">
                  <c:v>59.91</c:v>
                </c:pt>
                <c:pt idx="3521">
                  <c:v>59.89</c:v>
                </c:pt>
                <c:pt idx="3522">
                  <c:v>59.87</c:v>
                </c:pt>
                <c:pt idx="3523">
                  <c:v>59.86</c:v>
                </c:pt>
                <c:pt idx="3524">
                  <c:v>59.85</c:v>
                </c:pt>
                <c:pt idx="3525">
                  <c:v>59.83</c:v>
                </c:pt>
                <c:pt idx="3526">
                  <c:v>59.82</c:v>
                </c:pt>
                <c:pt idx="3527">
                  <c:v>59.8</c:v>
                </c:pt>
                <c:pt idx="3528">
                  <c:v>59.78</c:v>
                </c:pt>
                <c:pt idx="3529">
                  <c:v>59.78</c:v>
                </c:pt>
                <c:pt idx="3530">
                  <c:v>59.76</c:v>
                </c:pt>
                <c:pt idx="3531">
                  <c:v>59.75</c:v>
                </c:pt>
                <c:pt idx="3532">
                  <c:v>59.74</c:v>
                </c:pt>
                <c:pt idx="3533">
                  <c:v>59.73</c:v>
                </c:pt>
                <c:pt idx="3534">
                  <c:v>59.71</c:v>
                </c:pt>
                <c:pt idx="3535">
                  <c:v>59.7</c:v>
                </c:pt>
                <c:pt idx="3536">
                  <c:v>59.69</c:v>
                </c:pt>
                <c:pt idx="3537">
                  <c:v>59.68</c:v>
                </c:pt>
                <c:pt idx="3538">
                  <c:v>59.67</c:v>
                </c:pt>
                <c:pt idx="3539">
                  <c:v>59.67</c:v>
                </c:pt>
                <c:pt idx="3540">
                  <c:v>59.66</c:v>
                </c:pt>
                <c:pt idx="3541">
                  <c:v>59.65</c:v>
                </c:pt>
                <c:pt idx="3542">
                  <c:v>59.64</c:v>
                </c:pt>
                <c:pt idx="3543">
                  <c:v>59.64</c:v>
                </c:pt>
                <c:pt idx="3544">
                  <c:v>59.64</c:v>
                </c:pt>
                <c:pt idx="3545">
                  <c:v>59.63</c:v>
                </c:pt>
                <c:pt idx="3546">
                  <c:v>59.63</c:v>
                </c:pt>
                <c:pt idx="3547">
                  <c:v>59.63</c:v>
                </c:pt>
                <c:pt idx="3548">
                  <c:v>59.63</c:v>
                </c:pt>
                <c:pt idx="3549">
                  <c:v>59.63</c:v>
                </c:pt>
                <c:pt idx="3550">
                  <c:v>59.63</c:v>
                </c:pt>
                <c:pt idx="3551">
                  <c:v>59.63</c:v>
                </c:pt>
                <c:pt idx="3552">
                  <c:v>59.62</c:v>
                </c:pt>
                <c:pt idx="3553">
                  <c:v>59.61</c:v>
                </c:pt>
                <c:pt idx="3554">
                  <c:v>59.6</c:v>
                </c:pt>
                <c:pt idx="3555">
                  <c:v>59.58</c:v>
                </c:pt>
                <c:pt idx="3556">
                  <c:v>59.56</c:v>
                </c:pt>
                <c:pt idx="3557">
                  <c:v>59.55</c:v>
                </c:pt>
                <c:pt idx="3558">
                  <c:v>59.53</c:v>
                </c:pt>
                <c:pt idx="3559">
                  <c:v>59.51</c:v>
                </c:pt>
                <c:pt idx="3560">
                  <c:v>59.49</c:v>
                </c:pt>
                <c:pt idx="3561">
                  <c:v>59.47</c:v>
                </c:pt>
                <c:pt idx="3562">
                  <c:v>59.45</c:v>
                </c:pt>
                <c:pt idx="3563">
                  <c:v>59.44</c:v>
                </c:pt>
                <c:pt idx="3564">
                  <c:v>59.43</c:v>
                </c:pt>
                <c:pt idx="3565">
                  <c:v>59.41</c:v>
                </c:pt>
                <c:pt idx="3566">
                  <c:v>59.39</c:v>
                </c:pt>
                <c:pt idx="3567">
                  <c:v>59.38</c:v>
                </c:pt>
                <c:pt idx="3568">
                  <c:v>59.36</c:v>
                </c:pt>
                <c:pt idx="3569">
                  <c:v>59.34</c:v>
                </c:pt>
                <c:pt idx="3570">
                  <c:v>59.33</c:v>
                </c:pt>
                <c:pt idx="3571">
                  <c:v>59.32</c:v>
                </c:pt>
                <c:pt idx="3572">
                  <c:v>59.3</c:v>
                </c:pt>
                <c:pt idx="3573">
                  <c:v>59.3</c:v>
                </c:pt>
                <c:pt idx="3574">
                  <c:v>59.29</c:v>
                </c:pt>
                <c:pt idx="3575">
                  <c:v>59.28</c:v>
                </c:pt>
                <c:pt idx="3576">
                  <c:v>59.28</c:v>
                </c:pt>
                <c:pt idx="3577">
                  <c:v>59.27</c:v>
                </c:pt>
                <c:pt idx="3578">
                  <c:v>59.27</c:v>
                </c:pt>
                <c:pt idx="3579">
                  <c:v>59.27</c:v>
                </c:pt>
                <c:pt idx="3580">
                  <c:v>59.27</c:v>
                </c:pt>
                <c:pt idx="3581">
                  <c:v>59.27</c:v>
                </c:pt>
                <c:pt idx="3582">
                  <c:v>59.27</c:v>
                </c:pt>
                <c:pt idx="3583">
                  <c:v>59.27</c:v>
                </c:pt>
                <c:pt idx="3584">
                  <c:v>59.27</c:v>
                </c:pt>
                <c:pt idx="3585">
                  <c:v>59.27</c:v>
                </c:pt>
                <c:pt idx="3586">
                  <c:v>59.27</c:v>
                </c:pt>
                <c:pt idx="3587">
                  <c:v>59.27</c:v>
                </c:pt>
                <c:pt idx="3588">
                  <c:v>59.27</c:v>
                </c:pt>
                <c:pt idx="3589">
                  <c:v>59.27</c:v>
                </c:pt>
                <c:pt idx="3590">
                  <c:v>59.27</c:v>
                </c:pt>
                <c:pt idx="3591">
                  <c:v>59.27</c:v>
                </c:pt>
                <c:pt idx="3592">
                  <c:v>59.27</c:v>
                </c:pt>
                <c:pt idx="3593">
                  <c:v>59.27</c:v>
                </c:pt>
                <c:pt idx="3594">
                  <c:v>59.27</c:v>
                </c:pt>
                <c:pt idx="3595">
                  <c:v>59.27</c:v>
                </c:pt>
                <c:pt idx="3596">
                  <c:v>59.27</c:v>
                </c:pt>
                <c:pt idx="3597">
                  <c:v>59.27</c:v>
                </c:pt>
                <c:pt idx="3598">
                  <c:v>59.27</c:v>
                </c:pt>
                <c:pt idx="3599">
                  <c:v>59.27</c:v>
                </c:pt>
                <c:pt idx="3600">
                  <c:v>59.27</c:v>
                </c:pt>
                <c:pt idx="3601">
                  <c:v>59.27</c:v>
                </c:pt>
                <c:pt idx="3602">
                  <c:v>59.27</c:v>
                </c:pt>
                <c:pt idx="3603">
                  <c:v>59.27</c:v>
                </c:pt>
                <c:pt idx="3604">
                  <c:v>59.27</c:v>
                </c:pt>
                <c:pt idx="3605">
                  <c:v>59.27</c:v>
                </c:pt>
                <c:pt idx="3606">
                  <c:v>59.27</c:v>
                </c:pt>
                <c:pt idx="3607">
                  <c:v>59.27</c:v>
                </c:pt>
                <c:pt idx="3608">
                  <c:v>59.27</c:v>
                </c:pt>
                <c:pt idx="3609">
                  <c:v>59.27</c:v>
                </c:pt>
                <c:pt idx="3610">
                  <c:v>59.27</c:v>
                </c:pt>
                <c:pt idx="3611">
                  <c:v>59.27</c:v>
                </c:pt>
                <c:pt idx="3612">
                  <c:v>59.27</c:v>
                </c:pt>
                <c:pt idx="3613">
                  <c:v>59.27</c:v>
                </c:pt>
                <c:pt idx="3614">
                  <c:v>59.27</c:v>
                </c:pt>
                <c:pt idx="3615">
                  <c:v>59.27</c:v>
                </c:pt>
                <c:pt idx="3616">
                  <c:v>59.27</c:v>
                </c:pt>
                <c:pt idx="3617">
                  <c:v>59.27</c:v>
                </c:pt>
                <c:pt idx="3618">
                  <c:v>59.27</c:v>
                </c:pt>
                <c:pt idx="3619">
                  <c:v>59.27</c:v>
                </c:pt>
                <c:pt idx="3620">
                  <c:v>59.27</c:v>
                </c:pt>
                <c:pt idx="3621">
                  <c:v>59.27</c:v>
                </c:pt>
                <c:pt idx="3622">
                  <c:v>59.27</c:v>
                </c:pt>
                <c:pt idx="3623">
                  <c:v>59.27</c:v>
                </c:pt>
                <c:pt idx="3624">
                  <c:v>59.27</c:v>
                </c:pt>
                <c:pt idx="3625">
                  <c:v>59.27</c:v>
                </c:pt>
                <c:pt idx="3626">
                  <c:v>59.27</c:v>
                </c:pt>
                <c:pt idx="3627">
                  <c:v>59.27</c:v>
                </c:pt>
                <c:pt idx="3628">
                  <c:v>59.27</c:v>
                </c:pt>
                <c:pt idx="3629">
                  <c:v>59.27</c:v>
                </c:pt>
                <c:pt idx="3630">
                  <c:v>59.27</c:v>
                </c:pt>
                <c:pt idx="3631">
                  <c:v>59.27</c:v>
                </c:pt>
                <c:pt idx="3632">
                  <c:v>59.27</c:v>
                </c:pt>
                <c:pt idx="3633">
                  <c:v>59.27</c:v>
                </c:pt>
                <c:pt idx="3634">
                  <c:v>59.27</c:v>
                </c:pt>
                <c:pt idx="3635">
                  <c:v>59.27</c:v>
                </c:pt>
                <c:pt idx="3636">
                  <c:v>59.27</c:v>
                </c:pt>
                <c:pt idx="3637">
                  <c:v>59.27</c:v>
                </c:pt>
                <c:pt idx="3638">
                  <c:v>59.27</c:v>
                </c:pt>
                <c:pt idx="3639">
                  <c:v>59.27</c:v>
                </c:pt>
                <c:pt idx="3640">
                  <c:v>59.27</c:v>
                </c:pt>
                <c:pt idx="3641">
                  <c:v>59.27</c:v>
                </c:pt>
                <c:pt idx="3642">
                  <c:v>59.27</c:v>
                </c:pt>
                <c:pt idx="3643">
                  <c:v>59.27</c:v>
                </c:pt>
                <c:pt idx="3644">
                  <c:v>59.27</c:v>
                </c:pt>
                <c:pt idx="3645">
                  <c:v>59.27</c:v>
                </c:pt>
                <c:pt idx="3646">
                  <c:v>59.27</c:v>
                </c:pt>
                <c:pt idx="3647">
                  <c:v>59.27</c:v>
                </c:pt>
                <c:pt idx="3648">
                  <c:v>59.27</c:v>
                </c:pt>
                <c:pt idx="3649">
                  <c:v>59.27</c:v>
                </c:pt>
                <c:pt idx="3650">
                  <c:v>59.27</c:v>
                </c:pt>
                <c:pt idx="3651">
                  <c:v>59.27</c:v>
                </c:pt>
                <c:pt idx="3652">
                  <c:v>59.27</c:v>
                </c:pt>
                <c:pt idx="3653">
                  <c:v>59.27</c:v>
                </c:pt>
                <c:pt idx="3654">
                  <c:v>59.27</c:v>
                </c:pt>
                <c:pt idx="3655">
                  <c:v>59.27</c:v>
                </c:pt>
                <c:pt idx="3656">
                  <c:v>59.28</c:v>
                </c:pt>
                <c:pt idx="3657">
                  <c:v>59.28</c:v>
                </c:pt>
                <c:pt idx="3658">
                  <c:v>59.29</c:v>
                </c:pt>
                <c:pt idx="3659">
                  <c:v>59.29</c:v>
                </c:pt>
                <c:pt idx="3660">
                  <c:v>59.3</c:v>
                </c:pt>
                <c:pt idx="3661">
                  <c:v>59.31</c:v>
                </c:pt>
                <c:pt idx="3662">
                  <c:v>59.33</c:v>
                </c:pt>
                <c:pt idx="3663">
                  <c:v>59.35</c:v>
                </c:pt>
                <c:pt idx="3664">
                  <c:v>59.39</c:v>
                </c:pt>
                <c:pt idx="3665">
                  <c:v>59.43</c:v>
                </c:pt>
                <c:pt idx="3666">
                  <c:v>59.47</c:v>
                </c:pt>
                <c:pt idx="3667">
                  <c:v>59.5</c:v>
                </c:pt>
                <c:pt idx="3668">
                  <c:v>59.54</c:v>
                </c:pt>
                <c:pt idx="3669">
                  <c:v>59.56</c:v>
                </c:pt>
                <c:pt idx="3670">
                  <c:v>59.58</c:v>
                </c:pt>
                <c:pt idx="3671">
                  <c:v>59.6</c:v>
                </c:pt>
                <c:pt idx="3672">
                  <c:v>59.62</c:v>
                </c:pt>
                <c:pt idx="3673">
                  <c:v>59.63</c:v>
                </c:pt>
                <c:pt idx="3674">
                  <c:v>59.64</c:v>
                </c:pt>
                <c:pt idx="3675">
                  <c:v>59.64</c:v>
                </c:pt>
                <c:pt idx="3676">
                  <c:v>59.66</c:v>
                </c:pt>
                <c:pt idx="3677">
                  <c:v>59.67</c:v>
                </c:pt>
                <c:pt idx="3678">
                  <c:v>59.69</c:v>
                </c:pt>
                <c:pt idx="3679">
                  <c:v>59.72</c:v>
                </c:pt>
                <c:pt idx="3680">
                  <c:v>59.73</c:v>
                </c:pt>
                <c:pt idx="3681">
                  <c:v>59.75</c:v>
                </c:pt>
                <c:pt idx="3682">
                  <c:v>59.78</c:v>
                </c:pt>
                <c:pt idx="3683">
                  <c:v>59.8</c:v>
                </c:pt>
                <c:pt idx="3684">
                  <c:v>59.82</c:v>
                </c:pt>
                <c:pt idx="3685">
                  <c:v>59.84</c:v>
                </c:pt>
                <c:pt idx="3686">
                  <c:v>59.87</c:v>
                </c:pt>
                <c:pt idx="3687">
                  <c:v>59.89</c:v>
                </c:pt>
                <c:pt idx="3688">
                  <c:v>59.92</c:v>
                </c:pt>
                <c:pt idx="3689">
                  <c:v>59.94</c:v>
                </c:pt>
                <c:pt idx="3690">
                  <c:v>59.96</c:v>
                </c:pt>
                <c:pt idx="3691">
                  <c:v>59.98</c:v>
                </c:pt>
                <c:pt idx="3692">
                  <c:v>59.99</c:v>
                </c:pt>
                <c:pt idx="3693">
                  <c:v>59.99</c:v>
                </c:pt>
                <c:pt idx="3694">
                  <c:v>59.99</c:v>
                </c:pt>
                <c:pt idx="3695">
                  <c:v>59.99</c:v>
                </c:pt>
                <c:pt idx="3696">
                  <c:v>59.99</c:v>
                </c:pt>
                <c:pt idx="3697">
                  <c:v>59.99</c:v>
                </c:pt>
                <c:pt idx="3698">
                  <c:v>60</c:v>
                </c:pt>
                <c:pt idx="3699">
                  <c:v>60.01</c:v>
                </c:pt>
                <c:pt idx="3700">
                  <c:v>60.02</c:v>
                </c:pt>
                <c:pt idx="3701">
                  <c:v>60.04</c:v>
                </c:pt>
                <c:pt idx="3702">
                  <c:v>60.07</c:v>
                </c:pt>
                <c:pt idx="3703">
                  <c:v>60.09</c:v>
                </c:pt>
                <c:pt idx="3704">
                  <c:v>60.12</c:v>
                </c:pt>
                <c:pt idx="3705">
                  <c:v>60.14</c:v>
                </c:pt>
                <c:pt idx="3706">
                  <c:v>60.15</c:v>
                </c:pt>
                <c:pt idx="3707">
                  <c:v>60.17</c:v>
                </c:pt>
                <c:pt idx="3708">
                  <c:v>60.18</c:v>
                </c:pt>
                <c:pt idx="3709">
                  <c:v>60.19</c:v>
                </c:pt>
                <c:pt idx="3710">
                  <c:v>60.21</c:v>
                </c:pt>
                <c:pt idx="3711">
                  <c:v>60.23</c:v>
                </c:pt>
                <c:pt idx="3712">
                  <c:v>60.25</c:v>
                </c:pt>
                <c:pt idx="3713">
                  <c:v>60.29</c:v>
                </c:pt>
                <c:pt idx="3714">
                  <c:v>60.33</c:v>
                </c:pt>
                <c:pt idx="3715">
                  <c:v>60.36</c:v>
                </c:pt>
                <c:pt idx="3716">
                  <c:v>60.39</c:v>
                </c:pt>
                <c:pt idx="3717">
                  <c:v>60.43</c:v>
                </c:pt>
                <c:pt idx="3718">
                  <c:v>60.45</c:v>
                </c:pt>
                <c:pt idx="3719">
                  <c:v>60.46</c:v>
                </c:pt>
                <c:pt idx="3720">
                  <c:v>60.48</c:v>
                </c:pt>
                <c:pt idx="3721">
                  <c:v>60.51</c:v>
                </c:pt>
                <c:pt idx="3722">
                  <c:v>60.52</c:v>
                </c:pt>
                <c:pt idx="3723">
                  <c:v>60.53</c:v>
                </c:pt>
                <c:pt idx="3724">
                  <c:v>60.53</c:v>
                </c:pt>
                <c:pt idx="3725">
                  <c:v>60.54</c:v>
                </c:pt>
                <c:pt idx="3726">
                  <c:v>60.54</c:v>
                </c:pt>
                <c:pt idx="3727">
                  <c:v>60.55</c:v>
                </c:pt>
                <c:pt idx="3728">
                  <c:v>60.55</c:v>
                </c:pt>
                <c:pt idx="3729">
                  <c:v>60.56</c:v>
                </c:pt>
                <c:pt idx="3730">
                  <c:v>60.56</c:v>
                </c:pt>
                <c:pt idx="3731">
                  <c:v>60.57</c:v>
                </c:pt>
                <c:pt idx="3732">
                  <c:v>60.58</c:v>
                </c:pt>
                <c:pt idx="3733">
                  <c:v>60.59</c:v>
                </c:pt>
                <c:pt idx="3734">
                  <c:v>60.6</c:v>
                </c:pt>
                <c:pt idx="3735">
                  <c:v>60.61</c:v>
                </c:pt>
                <c:pt idx="3736">
                  <c:v>60.62</c:v>
                </c:pt>
                <c:pt idx="3737">
                  <c:v>60.63</c:v>
                </c:pt>
                <c:pt idx="3738">
                  <c:v>60.64</c:v>
                </c:pt>
                <c:pt idx="3739">
                  <c:v>60.65</c:v>
                </c:pt>
                <c:pt idx="3740">
                  <c:v>60.66</c:v>
                </c:pt>
                <c:pt idx="3741">
                  <c:v>60.67</c:v>
                </c:pt>
                <c:pt idx="3742">
                  <c:v>60.68</c:v>
                </c:pt>
                <c:pt idx="3743">
                  <c:v>60.68</c:v>
                </c:pt>
                <c:pt idx="3744">
                  <c:v>60.68</c:v>
                </c:pt>
                <c:pt idx="3745">
                  <c:v>60.68</c:v>
                </c:pt>
                <c:pt idx="3746">
                  <c:v>60.68</c:v>
                </c:pt>
                <c:pt idx="3747">
                  <c:v>60.68</c:v>
                </c:pt>
                <c:pt idx="3748">
                  <c:v>60.68</c:v>
                </c:pt>
                <c:pt idx="3749">
                  <c:v>60.68</c:v>
                </c:pt>
                <c:pt idx="3750">
                  <c:v>60.68</c:v>
                </c:pt>
                <c:pt idx="3751">
                  <c:v>60.68</c:v>
                </c:pt>
                <c:pt idx="3752">
                  <c:v>60.68</c:v>
                </c:pt>
                <c:pt idx="3753">
                  <c:v>60.68</c:v>
                </c:pt>
                <c:pt idx="3754">
                  <c:v>60.68</c:v>
                </c:pt>
                <c:pt idx="3755">
                  <c:v>60.68</c:v>
                </c:pt>
                <c:pt idx="3756">
                  <c:v>60.68</c:v>
                </c:pt>
                <c:pt idx="3757">
                  <c:v>60.67</c:v>
                </c:pt>
                <c:pt idx="3758">
                  <c:v>60.67</c:v>
                </c:pt>
                <c:pt idx="3759">
                  <c:v>60.66</c:v>
                </c:pt>
                <c:pt idx="3760">
                  <c:v>60.66</c:v>
                </c:pt>
                <c:pt idx="3761">
                  <c:v>60.66</c:v>
                </c:pt>
                <c:pt idx="3762">
                  <c:v>60.66</c:v>
                </c:pt>
                <c:pt idx="3763">
                  <c:v>60.65</c:v>
                </c:pt>
                <c:pt idx="3764">
                  <c:v>60.65</c:v>
                </c:pt>
                <c:pt idx="3765">
                  <c:v>60.64</c:v>
                </c:pt>
                <c:pt idx="3766">
                  <c:v>60.64</c:v>
                </c:pt>
                <c:pt idx="3767">
                  <c:v>60.63</c:v>
                </c:pt>
                <c:pt idx="3768">
                  <c:v>60.62</c:v>
                </c:pt>
                <c:pt idx="3769">
                  <c:v>60.61</c:v>
                </c:pt>
                <c:pt idx="3770">
                  <c:v>60.6</c:v>
                </c:pt>
                <c:pt idx="3771">
                  <c:v>60.59</c:v>
                </c:pt>
                <c:pt idx="3772">
                  <c:v>60.58</c:v>
                </c:pt>
                <c:pt idx="3773">
                  <c:v>60.57</c:v>
                </c:pt>
                <c:pt idx="3774">
                  <c:v>60.57</c:v>
                </c:pt>
                <c:pt idx="3775">
                  <c:v>60.57</c:v>
                </c:pt>
                <c:pt idx="3776">
                  <c:v>60.57</c:v>
                </c:pt>
                <c:pt idx="3777">
                  <c:v>60.56</c:v>
                </c:pt>
                <c:pt idx="3778">
                  <c:v>60.56</c:v>
                </c:pt>
                <c:pt idx="3779">
                  <c:v>60.55</c:v>
                </c:pt>
                <c:pt idx="3780">
                  <c:v>60.55</c:v>
                </c:pt>
                <c:pt idx="3781">
                  <c:v>60.54</c:v>
                </c:pt>
                <c:pt idx="3782">
                  <c:v>60.54</c:v>
                </c:pt>
                <c:pt idx="3783">
                  <c:v>60.54</c:v>
                </c:pt>
                <c:pt idx="3784">
                  <c:v>60.54</c:v>
                </c:pt>
                <c:pt idx="3785">
                  <c:v>60.53</c:v>
                </c:pt>
                <c:pt idx="3786">
                  <c:v>60.53</c:v>
                </c:pt>
                <c:pt idx="3787">
                  <c:v>60.52</c:v>
                </c:pt>
                <c:pt idx="3788">
                  <c:v>60.52</c:v>
                </c:pt>
                <c:pt idx="3789">
                  <c:v>60.52</c:v>
                </c:pt>
                <c:pt idx="3790">
                  <c:v>60.51</c:v>
                </c:pt>
                <c:pt idx="3791">
                  <c:v>60.51</c:v>
                </c:pt>
                <c:pt idx="3792">
                  <c:v>60.5</c:v>
                </c:pt>
                <c:pt idx="3793">
                  <c:v>60.48</c:v>
                </c:pt>
                <c:pt idx="3794">
                  <c:v>60.46</c:v>
                </c:pt>
                <c:pt idx="3795">
                  <c:v>60.45</c:v>
                </c:pt>
                <c:pt idx="3796">
                  <c:v>60.44</c:v>
                </c:pt>
                <c:pt idx="3797">
                  <c:v>60.42</c:v>
                </c:pt>
                <c:pt idx="3798">
                  <c:v>60.41</c:v>
                </c:pt>
                <c:pt idx="3799">
                  <c:v>60.4</c:v>
                </c:pt>
                <c:pt idx="3800">
                  <c:v>60.39</c:v>
                </c:pt>
                <c:pt idx="3801">
                  <c:v>60.37</c:v>
                </c:pt>
                <c:pt idx="3802">
                  <c:v>60.36</c:v>
                </c:pt>
                <c:pt idx="3803">
                  <c:v>60.34</c:v>
                </c:pt>
                <c:pt idx="3804">
                  <c:v>60.32</c:v>
                </c:pt>
                <c:pt idx="3805">
                  <c:v>60.31</c:v>
                </c:pt>
                <c:pt idx="3806">
                  <c:v>60.29</c:v>
                </c:pt>
                <c:pt idx="3807">
                  <c:v>60.27</c:v>
                </c:pt>
                <c:pt idx="3808">
                  <c:v>60.26</c:v>
                </c:pt>
                <c:pt idx="3809">
                  <c:v>60.25</c:v>
                </c:pt>
                <c:pt idx="3810">
                  <c:v>60.23</c:v>
                </c:pt>
                <c:pt idx="3811">
                  <c:v>60.22</c:v>
                </c:pt>
                <c:pt idx="3812">
                  <c:v>60.21</c:v>
                </c:pt>
                <c:pt idx="3813">
                  <c:v>60.2</c:v>
                </c:pt>
                <c:pt idx="3814">
                  <c:v>60.19</c:v>
                </c:pt>
                <c:pt idx="3815">
                  <c:v>60.18</c:v>
                </c:pt>
                <c:pt idx="3816">
                  <c:v>60.18</c:v>
                </c:pt>
                <c:pt idx="3817">
                  <c:v>60.17</c:v>
                </c:pt>
                <c:pt idx="3818">
                  <c:v>60.17</c:v>
                </c:pt>
                <c:pt idx="3819">
                  <c:v>60.17</c:v>
                </c:pt>
                <c:pt idx="3820">
                  <c:v>60.17</c:v>
                </c:pt>
                <c:pt idx="3821">
                  <c:v>60.16</c:v>
                </c:pt>
                <c:pt idx="3822">
                  <c:v>60.15</c:v>
                </c:pt>
                <c:pt idx="3823">
                  <c:v>60.13</c:v>
                </c:pt>
                <c:pt idx="3824">
                  <c:v>60.12</c:v>
                </c:pt>
                <c:pt idx="3825">
                  <c:v>60.11</c:v>
                </c:pt>
                <c:pt idx="3826">
                  <c:v>60.1</c:v>
                </c:pt>
                <c:pt idx="3827">
                  <c:v>60.09</c:v>
                </c:pt>
                <c:pt idx="3828">
                  <c:v>60.09</c:v>
                </c:pt>
                <c:pt idx="3829">
                  <c:v>60.08</c:v>
                </c:pt>
                <c:pt idx="3830">
                  <c:v>60.07</c:v>
                </c:pt>
                <c:pt idx="3831">
                  <c:v>60.06</c:v>
                </c:pt>
                <c:pt idx="3832">
                  <c:v>60.05</c:v>
                </c:pt>
                <c:pt idx="3833">
                  <c:v>60.04</c:v>
                </c:pt>
                <c:pt idx="3834">
                  <c:v>60.03</c:v>
                </c:pt>
                <c:pt idx="3835">
                  <c:v>60.02</c:v>
                </c:pt>
                <c:pt idx="3836">
                  <c:v>60.02</c:v>
                </c:pt>
                <c:pt idx="3837">
                  <c:v>60.01</c:v>
                </c:pt>
                <c:pt idx="3838">
                  <c:v>60.01</c:v>
                </c:pt>
                <c:pt idx="3839">
                  <c:v>60</c:v>
                </c:pt>
                <c:pt idx="3840">
                  <c:v>60</c:v>
                </c:pt>
                <c:pt idx="3841">
                  <c:v>59.99</c:v>
                </c:pt>
                <c:pt idx="3842">
                  <c:v>59.99</c:v>
                </c:pt>
                <c:pt idx="3843">
                  <c:v>59.99</c:v>
                </c:pt>
                <c:pt idx="3844">
                  <c:v>59.99</c:v>
                </c:pt>
                <c:pt idx="3845">
                  <c:v>59.99</c:v>
                </c:pt>
                <c:pt idx="3846">
                  <c:v>59.99</c:v>
                </c:pt>
                <c:pt idx="3847">
                  <c:v>59.99</c:v>
                </c:pt>
                <c:pt idx="3848">
                  <c:v>59.99</c:v>
                </c:pt>
                <c:pt idx="3849">
                  <c:v>59.99</c:v>
                </c:pt>
                <c:pt idx="3850">
                  <c:v>59.99</c:v>
                </c:pt>
                <c:pt idx="3851">
                  <c:v>59.99</c:v>
                </c:pt>
                <c:pt idx="3852">
                  <c:v>59.99</c:v>
                </c:pt>
                <c:pt idx="3853">
                  <c:v>59.99</c:v>
                </c:pt>
                <c:pt idx="3854">
                  <c:v>59.99</c:v>
                </c:pt>
                <c:pt idx="3855">
                  <c:v>59.98</c:v>
                </c:pt>
                <c:pt idx="3856">
                  <c:v>59.98</c:v>
                </c:pt>
                <c:pt idx="3857">
                  <c:v>59.97</c:v>
                </c:pt>
                <c:pt idx="3858">
                  <c:v>59.97</c:v>
                </c:pt>
                <c:pt idx="3859">
                  <c:v>59.96</c:v>
                </c:pt>
                <c:pt idx="3860">
                  <c:v>59.95</c:v>
                </c:pt>
                <c:pt idx="3861">
                  <c:v>59.94</c:v>
                </c:pt>
                <c:pt idx="3862">
                  <c:v>59.92</c:v>
                </c:pt>
                <c:pt idx="3863">
                  <c:v>59.91</c:v>
                </c:pt>
                <c:pt idx="3864">
                  <c:v>59.88</c:v>
                </c:pt>
                <c:pt idx="3865">
                  <c:v>59.87</c:v>
                </c:pt>
                <c:pt idx="3866">
                  <c:v>59.85</c:v>
                </c:pt>
                <c:pt idx="3867">
                  <c:v>59.83</c:v>
                </c:pt>
                <c:pt idx="3868">
                  <c:v>59.82</c:v>
                </c:pt>
                <c:pt idx="3869">
                  <c:v>59.81</c:v>
                </c:pt>
                <c:pt idx="3870">
                  <c:v>59.79</c:v>
                </c:pt>
                <c:pt idx="3871">
                  <c:v>59.78</c:v>
                </c:pt>
                <c:pt idx="3872">
                  <c:v>59.76</c:v>
                </c:pt>
                <c:pt idx="3873">
                  <c:v>59.75</c:v>
                </c:pt>
                <c:pt idx="3874">
                  <c:v>59.73</c:v>
                </c:pt>
                <c:pt idx="3875">
                  <c:v>59.72</c:v>
                </c:pt>
                <c:pt idx="3876">
                  <c:v>59.7</c:v>
                </c:pt>
                <c:pt idx="3877">
                  <c:v>59.7</c:v>
                </c:pt>
                <c:pt idx="3878">
                  <c:v>59.68</c:v>
                </c:pt>
                <c:pt idx="3879">
                  <c:v>59.68</c:v>
                </c:pt>
                <c:pt idx="3880">
                  <c:v>59.67</c:v>
                </c:pt>
                <c:pt idx="3881">
                  <c:v>59.66</c:v>
                </c:pt>
                <c:pt idx="3882">
                  <c:v>59.65</c:v>
                </c:pt>
                <c:pt idx="3883">
                  <c:v>59.65</c:v>
                </c:pt>
                <c:pt idx="3884">
                  <c:v>59.65</c:v>
                </c:pt>
                <c:pt idx="3885">
                  <c:v>59.64</c:v>
                </c:pt>
                <c:pt idx="3886">
                  <c:v>59.64</c:v>
                </c:pt>
                <c:pt idx="3887">
                  <c:v>59.64</c:v>
                </c:pt>
                <c:pt idx="3888">
                  <c:v>59.63</c:v>
                </c:pt>
                <c:pt idx="3889">
                  <c:v>59.63</c:v>
                </c:pt>
                <c:pt idx="3890">
                  <c:v>59.63</c:v>
                </c:pt>
                <c:pt idx="3891">
                  <c:v>59.63</c:v>
                </c:pt>
                <c:pt idx="3892">
                  <c:v>59.63</c:v>
                </c:pt>
                <c:pt idx="3893">
                  <c:v>59.63</c:v>
                </c:pt>
                <c:pt idx="3894">
                  <c:v>59.63</c:v>
                </c:pt>
                <c:pt idx="3895">
                  <c:v>59.63</c:v>
                </c:pt>
                <c:pt idx="3896">
                  <c:v>59.63</c:v>
                </c:pt>
                <c:pt idx="3897">
                  <c:v>59.63</c:v>
                </c:pt>
                <c:pt idx="3898">
                  <c:v>59.62</c:v>
                </c:pt>
                <c:pt idx="3899">
                  <c:v>59.61</c:v>
                </c:pt>
                <c:pt idx="3900">
                  <c:v>59.6</c:v>
                </c:pt>
                <c:pt idx="3901">
                  <c:v>59.59</c:v>
                </c:pt>
                <c:pt idx="3902">
                  <c:v>59.58</c:v>
                </c:pt>
                <c:pt idx="3903">
                  <c:v>59.56</c:v>
                </c:pt>
                <c:pt idx="3904">
                  <c:v>59.54</c:v>
                </c:pt>
                <c:pt idx="3905">
                  <c:v>59.52</c:v>
                </c:pt>
                <c:pt idx="3906">
                  <c:v>59.5</c:v>
                </c:pt>
                <c:pt idx="3907">
                  <c:v>59.47</c:v>
                </c:pt>
                <c:pt idx="3908">
                  <c:v>59.46</c:v>
                </c:pt>
                <c:pt idx="3909">
                  <c:v>59.44</c:v>
                </c:pt>
                <c:pt idx="3910">
                  <c:v>59.42</c:v>
                </c:pt>
                <c:pt idx="3911">
                  <c:v>59.4</c:v>
                </c:pt>
                <c:pt idx="3912">
                  <c:v>59.38</c:v>
                </c:pt>
                <c:pt idx="3913">
                  <c:v>59.37</c:v>
                </c:pt>
                <c:pt idx="3914">
                  <c:v>59.35</c:v>
                </c:pt>
                <c:pt idx="3915">
                  <c:v>59.34</c:v>
                </c:pt>
                <c:pt idx="3916">
                  <c:v>59.33</c:v>
                </c:pt>
                <c:pt idx="3917">
                  <c:v>59.33</c:v>
                </c:pt>
                <c:pt idx="3918">
                  <c:v>59.32</c:v>
                </c:pt>
                <c:pt idx="3919">
                  <c:v>59.31</c:v>
                </c:pt>
                <c:pt idx="3920">
                  <c:v>59.3</c:v>
                </c:pt>
                <c:pt idx="3921">
                  <c:v>59.3</c:v>
                </c:pt>
                <c:pt idx="3922">
                  <c:v>59.3</c:v>
                </c:pt>
                <c:pt idx="3923">
                  <c:v>59.29</c:v>
                </c:pt>
                <c:pt idx="3924">
                  <c:v>59.29</c:v>
                </c:pt>
                <c:pt idx="3925">
                  <c:v>59.28</c:v>
                </c:pt>
                <c:pt idx="3926">
                  <c:v>59.28</c:v>
                </c:pt>
                <c:pt idx="3927">
                  <c:v>59.27</c:v>
                </c:pt>
                <c:pt idx="3928">
                  <c:v>59.27</c:v>
                </c:pt>
                <c:pt idx="3929">
                  <c:v>59.27</c:v>
                </c:pt>
                <c:pt idx="3930">
                  <c:v>59.27</c:v>
                </c:pt>
                <c:pt idx="3931">
                  <c:v>59.27</c:v>
                </c:pt>
                <c:pt idx="3932">
                  <c:v>59.27</c:v>
                </c:pt>
                <c:pt idx="3933">
                  <c:v>59.27</c:v>
                </c:pt>
                <c:pt idx="3934">
                  <c:v>59.27</c:v>
                </c:pt>
                <c:pt idx="3935">
                  <c:v>59.27</c:v>
                </c:pt>
                <c:pt idx="3936">
                  <c:v>59.27</c:v>
                </c:pt>
                <c:pt idx="3937">
                  <c:v>59.27</c:v>
                </c:pt>
                <c:pt idx="3938">
                  <c:v>59.27</c:v>
                </c:pt>
                <c:pt idx="3939">
                  <c:v>59.27</c:v>
                </c:pt>
                <c:pt idx="3940">
                  <c:v>59.27</c:v>
                </c:pt>
                <c:pt idx="3941">
                  <c:v>59.27</c:v>
                </c:pt>
                <c:pt idx="3942">
                  <c:v>59.27</c:v>
                </c:pt>
                <c:pt idx="3943">
                  <c:v>59.27</c:v>
                </c:pt>
                <c:pt idx="3944">
                  <c:v>59.27</c:v>
                </c:pt>
                <c:pt idx="3945">
                  <c:v>59.27</c:v>
                </c:pt>
                <c:pt idx="3946">
                  <c:v>59.27</c:v>
                </c:pt>
                <c:pt idx="3947">
                  <c:v>59.27</c:v>
                </c:pt>
                <c:pt idx="3948">
                  <c:v>59.27</c:v>
                </c:pt>
                <c:pt idx="3949">
                  <c:v>59.27</c:v>
                </c:pt>
                <c:pt idx="3950">
                  <c:v>59.27</c:v>
                </c:pt>
                <c:pt idx="3951">
                  <c:v>59.27</c:v>
                </c:pt>
                <c:pt idx="3952">
                  <c:v>59.27</c:v>
                </c:pt>
                <c:pt idx="3953">
                  <c:v>59.27</c:v>
                </c:pt>
                <c:pt idx="3954">
                  <c:v>59.27</c:v>
                </c:pt>
                <c:pt idx="3955">
                  <c:v>59.27</c:v>
                </c:pt>
                <c:pt idx="3956">
                  <c:v>59.27</c:v>
                </c:pt>
                <c:pt idx="3957">
                  <c:v>59.27</c:v>
                </c:pt>
                <c:pt idx="3958">
                  <c:v>59.27</c:v>
                </c:pt>
                <c:pt idx="3959">
                  <c:v>59.27</c:v>
                </c:pt>
                <c:pt idx="3960">
                  <c:v>59.27</c:v>
                </c:pt>
                <c:pt idx="3961">
                  <c:v>59.27</c:v>
                </c:pt>
                <c:pt idx="3962">
                  <c:v>59.27</c:v>
                </c:pt>
                <c:pt idx="3963">
                  <c:v>59.27</c:v>
                </c:pt>
                <c:pt idx="3964">
                  <c:v>59.27</c:v>
                </c:pt>
                <c:pt idx="3965">
                  <c:v>59.27</c:v>
                </c:pt>
                <c:pt idx="3966">
                  <c:v>59.27</c:v>
                </c:pt>
                <c:pt idx="3967">
                  <c:v>59.27</c:v>
                </c:pt>
                <c:pt idx="3968">
                  <c:v>59.27</c:v>
                </c:pt>
                <c:pt idx="3969">
                  <c:v>59.27</c:v>
                </c:pt>
                <c:pt idx="3970">
                  <c:v>59.27</c:v>
                </c:pt>
                <c:pt idx="3971">
                  <c:v>59.27</c:v>
                </c:pt>
                <c:pt idx="3972">
                  <c:v>59.27</c:v>
                </c:pt>
                <c:pt idx="3973">
                  <c:v>59.27</c:v>
                </c:pt>
                <c:pt idx="3974">
                  <c:v>59.27</c:v>
                </c:pt>
                <c:pt idx="3975">
                  <c:v>59.27</c:v>
                </c:pt>
                <c:pt idx="3976">
                  <c:v>59.27</c:v>
                </c:pt>
                <c:pt idx="3977">
                  <c:v>59.27</c:v>
                </c:pt>
                <c:pt idx="3978">
                  <c:v>59.27</c:v>
                </c:pt>
                <c:pt idx="3979">
                  <c:v>59.27</c:v>
                </c:pt>
                <c:pt idx="3980">
                  <c:v>59.27</c:v>
                </c:pt>
                <c:pt idx="3981">
                  <c:v>59.27</c:v>
                </c:pt>
                <c:pt idx="3982">
                  <c:v>59.27</c:v>
                </c:pt>
                <c:pt idx="3983">
                  <c:v>59.27</c:v>
                </c:pt>
                <c:pt idx="3984">
                  <c:v>59.27</c:v>
                </c:pt>
                <c:pt idx="3985">
                  <c:v>59.27</c:v>
                </c:pt>
                <c:pt idx="3986">
                  <c:v>59.27</c:v>
                </c:pt>
                <c:pt idx="3987">
                  <c:v>59.27</c:v>
                </c:pt>
                <c:pt idx="3988">
                  <c:v>59.27</c:v>
                </c:pt>
                <c:pt idx="3989">
                  <c:v>59.27</c:v>
                </c:pt>
                <c:pt idx="3990">
                  <c:v>59.27</c:v>
                </c:pt>
                <c:pt idx="3991">
                  <c:v>59.27</c:v>
                </c:pt>
                <c:pt idx="3992">
                  <c:v>59.27</c:v>
                </c:pt>
                <c:pt idx="3993">
                  <c:v>59.27</c:v>
                </c:pt>
                <c:pt idx="3994">
                  <c:v>59.27</c:v>
                </c:pt>
                <c:pt idx="3995">
                  <c:v>59.27</c:v>
                </c:pt>
                <c:pt idx="3996">
                  <c:v>59.28</c:v>
                </c:pt>
                <c:pt idx="3997">
                  <c:v>59.28</c:v>
                </c:pt>
                <c:pt idx="3998">
                  <c:v>59.29</c:v>
                </c:pt>
                <c:pt idx="3999">
                  <c:v>59.3</c:v>
                </c:pt>
                <c:pt idx="4000">
                  <c:v>59.3</c:v>
                </c:pt>
                <c:pt idx="4001">
                  <c:v>59.31</c:v>
                </c:pt>
                <c:pt idx="4002">
                  <c:v>59.32</c:v>
                </c:pt>
                <c:pt idx="4003">
                  <c:v>59.34</c:v>
                </c:pt>
                <c:pt idx="4004">
                  <c:v>59.35</c:v>
                </c:pt>
                <c:pt idx="4005">
                  <c:v>59.38</c:v>
                </c:pt>
                <c:pt idx="4006">
                  <c:v>59.42</c:v>
                </c:pt>
                <c:pt idx="4007">
                  <c:v>59.45</c:v>
                </c:pt>
                <c:pt idx="4008">
                  <c:v>59.49</c:v>
                </c:pt>
                <c:pt idx="4009">
                  <c:v>59.52</c:v>
                </c:pt>
                <c:pt idx="4010">
                  <c:v>59.54</c:v>
                </c:pt>
                <c:pt idx="4011">
                  <c:v>59.56</c:v>
                </c:pt>
                <c:pt idx="4012">
                  <c:v>59.58</c:v>
                </c:pt>
                <c:pt idx="4013">
                  <c:v>59.59</c:v>
                </c:pt>
                <c:pt idx="4014">
                  <c:v>59.6</c:v>
                </c:pt>
                <c:pt idx="4015">
                  <c:v>59.62</c:v>
                </c:pt>
                <c:pt idx="4016">
                  <c:v>59.62</c:v>
                </c:pt>
                <c:pt idx="4017">
                  <c:v>59.63</c:v>
                </c:pt>
                <c:pt idx="4018">
                  <c:v>59.64</c:v>
                </c:pt>
                <c:pt idx="4019">
                  <c:v>59.64</c:v>
                </c:pt>
                <c:pt idx="4020">
                  <c:v>59.65</c:v>
                </c:pt>
                <c:pt idx="4021">
                  <c:v>59.67</c:v>
                </c:pt>
                <c:pt idx="4022">
                  <c:v>59.68</c:v>
                </c:pt>
                <c:pt idx="4023">
                  <c:v>59.7</c:v>
                </c:pt>
                <c:pt idx="4024">
                  <c:v>59.73</c:v>
                </c:pt>
                <c:pt idx="4025">
                  <c:v>59.77</c:v>
                </c:pt>
                <c:pt idx="4026">
                  <c:v>59.8</c:v>
                </c:pt>
                <c:pt idx="4027">
                  <c:v>59.84</c:v>
                </c:pt>
                <c:pt idx="4028">
                  <c:v>59.88</c:v>
                </c:pt>
                <c:pt idx="4029">
                  <c:v>59.92</c:v>
                </c:pt>
                <c:pt idx="4030">
                  <c:v>59.94</c:v>
                </c:pt>
                <c:pt idx="4031">
                  <c:v>59.97</c:v>
                </c:pt>
                <c:pt idx="4032">
                  <c:v>59.98</c:v>
                </c:pt>
                <c:pt idx="4033">
                  <c:v>59.98</c:v>
                </c:pt>
                <c:pt idx="4034">
                  <c:v>59.99</c:v>
                </c:pt>
                <c:pt idx="4035">
                  <c:v>59.99</c:v>
                </c:pt>
                <c:pt idx="4036">
                  <c:v>59.99</c:v>
                </c:pt>
                <c:pt idx="4037">
                  <c:v>59.99</c:v>
                </c:pt>
                <c:pt idx="4038">
                  <c:v>59.99</c:v>
                </c:pt>
                <c:pt idx="4039">
                  <c:v>60</c:v>
                </c:pt>
                <c:pt idx="4040">
                  <c:v>60</c:v>
                </c:pt>
                <c:pt idx="4041">
                  <c:v>60.01</c:v>
                </c:pt>
                <c:pt idx="4042">
                  <c:v>60.02</c:v>
                </c:pt>
                <c:pt idx="4043">
                  <c:v>60.03</c:v>
                </c:pt>
                <c:pt idx="4044">
                  <c:v>60.05</c:v>
                </c:pt>
                <c:pt idx="4045">
                  <c:v>60.07</c:v>
                </c:pt>
                <c:pt idx="4046">
                  <c:v>60.09</c:v>
                </c:pt>
                <c:pt idx="4047">
                  <c:v>60.12</c:v>
                </c:pt>
                <c:pt idx="4048">
                  <c:v>60.13</c:v>
                </c:pt>
                <c:pt idx="4049">
                  <c:v>60.15</c:v>
                </c:pt>
                <c:pt idx="4050">
                  <c:v>60.16</c:v>
                </c:pt>
                <c:pt idx="4051">
                  <c:v>60.17</c:v>
                </c:pt>
                <c:pt idx="4052">
                  <c:v>60.19</c:v>
                </c:pt>
                <c:pt idx="4053">
                  <c:v>60.2</c:v>
                </c:pt>
                <c:pt idx="4054">
                  <c:v>60.22</c:v>
                </c:pt>
                <c:pt idx="4055">
                  <c:v>60.25</c:v>
                </c:pt>
                <c:pt idx="4056">
                  <c:v>60.28</c:v>
                </c:pt>
                <c:pt idx="4057">
                  <c:v>60.32</c:v>
                </c:pt>
                <c:pt idx="4058">
                  <c:v>60.35</c:v>
                </c:pt>
                <c:pt idx="4059">
                  <c:v>60.39</c:v>
                </c:pt>
                <c:pt idx="4060">
                  <c:v>60.42</c:v>
                </c:pt>
                <c:pt idx="4061">
                  <c:v>60.44</c:v>
                </c:pt>
                <c:pt idx="4062">
                  <c:v>60.46</c:v>
                </c:pt>
                <c:pt idx="4063">
                  <c:v>60.48</c:v>
                </c:pt>
                <c:pt idx="4064">
                  <c:v>60.49</c:v>
                </c:pt>
                <c:pt idx="4065">
                  <c:v>60.51</c:v>
                </c:pt>
                <c:pt idx="4066">
                  <c:v>60.52</c:v>
                </c:pt>
                <c:pt idx="4067">
                  <c:v>60.53</c:v>
                </c:pt>
                <c:pt idx="4068">
                  <c:v>60.53</c:v>
                </c:pt>
                <c:pt idx="4069">
                  <c:v>60.54</c:v>
                </c:pt>
                <c:pt idx="4070">
                  <c:v>60.54</c:v>
                </c:pt>
                <c:pt idx="4071">
                  <c:v>60.54</c:v>
                </c:pt>
                <c:pt idx="4072">
                  <c:v>60.54</c:v>
                </c:pt>
                <c:pt idx="4073">
                  <c:v>60.54</c:v>
                </c:pt>
                <c:pt idx="4074">
                  <c:v>60.54</c:v>
                </c:pt>
                <c:pt idx="4075">
                  <c:v>60.54</c:v>
                </c:pt>
                <c:pt idx="4076">
                  <c:v>60.55</c:v>
                </c:pt>
                <c:pt idx="4077">
                  <c:v>60.55</c:v>
                </c:pt>
                <c:pt idx="4078">
                  <c:v>60.56</c:v>
                </c:pt>
                <c:pt idx="4079">
                  <c:v>60.56</c:v>
                </c:pt>
                <c:pt idx="4080">
                  <c:v>60.57</c:v>
                </c:pt>
                <c:pt idx="4081">
                  <c:v>60.57</c:v>
                </c:pt>
                <c:pt idx="4082">
                  <c:v>60.58</c:v>
                </c:pt>
                <c:pt idx="4083">
                  <c:v>60.58</c:v>
                </c:pt>
                <c:pt idx="4084">
                  <c:v>60.59</c:v>
                </c:pt>
                <c:pt idx="4085">
                  <c:v>60.59</c:v>
                </c:pt>
                <c:pt idx="4086">
                  <c:v>60.6</c:v>
                </c:pt>
                <c:pt idx="4087">
                  <c:v>60.6</c:v>
                </c:pt>
                <c:pt idx="4088">
                  <c:v>60.6</c:v>
                </c:pt>
                <c:pt idx="4089">
                  <c:v>60.61</c:v>
                </c:pt>
                <c:pt idx="4090">
                  <c:v>60.61</c:v>
                </c:pt>
                <c:pt idx="4091">
                  <c:v>60.62</c:v>
                </c:pt>
                <c:pt idx="4092">
                  <c:v>60.62</c:v>
                </c:pt>
                <c:pt idx="4093">
                  <c:v>60.62</c:v>
                </c:pt>
                <c:pt idx="4094">
                  <c:v>60.62</c:v>
                </c:pt>
                <c:pt idx="4095">
                  <c:v>60.62</c:v>
                </c:pt>
                <c:pt idx="4096">
                  <c:v>60.62</c:v>
                </c:pt>
                <c:pt idx="4097">
                  <c:v>60.62</c:v>
                </c:pt>
                <c:pt idx="4098">
                  <c:v>60.62</c:v>
                </c:pt>
                <c:pt idx="4099">
                  <c:v>60.61</c:v>
                </c:pt>
                <c:pt idx="4100">
                  <c:v>60.6</c:v>
                </c:pt>
                <c:pt idx="4101">
                  <c:v>60.6</c:v>
                </c:pt>
                <c:pt idx="4102">
                  <c:v>60.59</c:v>
                </c:pt>
                <c:pt idx="4103">
                  <c:v>60.58</c:v>
                </c:pt>
                <c:pt idx="4104">
                  <c:v>60.58</c:v>
                </c:pt>
                <c:pt idx="4105">
                  <c:v>60.57</c:v>
                </c:pt>
                <c:pt idx="4106">
                  <c:v>60.57</c:v>
                </c:pt>
                <c:pt idx="4107">
                  <c:v>60.57</c:v>
                </c:pt>
                <c:pt idx="4108">
                  <c:v>60.57</c:v>
                </c:pt>
                <c:pt idx="4109">
                  <c:v>60.57</c:v>
                </c:pt>
                <c:pt idx="4110">
                  <c:v>60.57</c:v>
                </c:pt>
                <c:pt idx="4111">
                  <c:v>60.56</c:v>
                </c:pt>
                <c:pt idx="4112">
                  <c:v>60.56</c:v>
                </c:pt>
                <c:pt idx="4113">
                  <c:v>60.55</c:v>
                </c:pt>
                <c:pt idx="4114">
                  <c:v>60.55</c:v>
                </c:pt>
                <c:pt idx="4115">
                  <c:v>60.54</c:v>
                </c:pt>
                <c:pt idx="4116">
                  <c:v>60.54</c:v>
                </c:pt>
                <c:pt idx="4117">
                  <c:v>60.54</c:v>
                </c:pt>
                <c:pt idx="4118">
                  <c:v>60.54</c:v>
                </c:pt>
                <c:pt idx="4119">
                  <c:v>60.54</c:v>
                </c:pt>
                <c:pt idx="4120">
                  <c:v>60.54</c:v>
                </c:pt>
                <c:pt idx="4121">
                  <c:v>60.54</c:v>
                </c:pt>
                <c:pt idx="4122">
                  <c:v>60.54</c:v>
                </c:pt>
                <c:pt idx="4123">
                  <c:v>60.54</c:v>
                </c:pt>
                <c:pt idx="4124">
                  <c:v>60.54</c:v>
                </c:pt>
                <c:pt idx="4125">
                  <c:v>60.54</c:v>
                </c:pt>
                <c:pt idx="4126">
                  <c:v>60.53</c:v>
                </c:pt>
                <c:pt idx="4127">
                  <c:v>60.53</c:v>
                </c:pt>
                <c:pt idx="4128">
                  <c:v>60.52</c:v>
                </c:pt>
                <c:pt idx="4129">
                  <c:v>60.52</c:v>
                </c:pt>
                <c:pt idx="4130">
                  <c:v>60.52</c:v>
                </c:pt>
                <c:pt idx="4131">
                  <c:v>60.51</c:v>
                </c:pt>
                <c:pt idx="4132">
                  <c:v>60.51</c:v>
                </c:pt>
                <c:pt idx="4133">
                  <c:v>60.5</c:v>
                </c:pt>
                <c:pt idx="4134">
                  <c:v>60.48</c:v>
                </c:pt>
                <c:pt idx="4135">
                  <c:v>60.47</c:v>
                </c:pt>
                <c:pt idx="4136">
                  <c:v>60.45</c:v>
                </c:pt>
                <c:pt idx="4137">
                  <c:v>60.45</c:v>
                </c:pt>
                <c:pt idx="4138">
                  <c:v>60.44</c:v>
                </c:pt>
                <c:pt idx="4139">
                  <c:v>60.43</c:v>
                </c:pt>
                <c:pt idx="4140">
                  <c:v>60.41</c:v>
                </c:pt>
                <c:pt idx="4141">
                  <c:v>60.4</c:v>
                </c:pt>
                <c:pt idx="4142">
                  <c:v>60.39</c:v>
                </c:pt>
                <c:pt idx="4143">
                  <c:v>60.36</c:v>
                </c:pt>
                <c:pt idx="4144">
                  <c:v>60.34</c:v>
                </c:pt>
                <c:pt idx="4145">
                  <c:v>60.33</c:v>
                </c:pt>
                <c:pt idx="4146">
                  <c:v>60.31</c:v>
                </c:pt>
                <c:pt idx="4147">
                  <c:v>60.28</c:v>
                </c:pt>
                <c:pt idx="4148">
                  <c:v>60.27</c:v>
                </c:pt>
                <c:pt idx="4149">
                  <c:v>60.25</c:v>
                </c:pt>
                <c:pt idx="4150">
                  <c:v>60.24</c:v>
                </c:pt>
                <c:pt idx="4151">
                  <c:v>60.22</c:v>
                </c:pt>
                <c:pt idx="4152">
                  <c:v>60.22</c:v>
                </c:pt>
                <c:pt idx="4153">
                  <c:v>60.21</c:v>
                </c:pt>
                <c:pt idx="4154">
                  <c:v>60.2</c:v>
                </c:pt>
                <c:pt idx="4155">
                  <c:v>60.19</c:v>
                </c:pt>
                <c:pt idx="4156">
                  <c:v>60.19</c:v>
                </c:pt>
                <c:pt idx="4157">
                  <c:v>60.18</c:v>
                </c:pt>
                <c:pt idx="4158">
                  <c:v>60.18</c:v>
                </c:pt>
                <c:pt idx="4159">
                  <c:v>60.17</c:v>
                </c:pt>
                <c:pt idx="4160">
                  <c:v>60.17</c:v>
                </c:pt>
                <c:pt idx="4161">
                  <c:v>60.17</c:v>
                </c:pt>
                <c:pt idx="4162">
                  <c:v>60.17</c:v>
                </c:pt>
                <c:pt idx="4163">
                  <c:v>60.17</c:v>
                </c:pt>
                <c:pt idx="4164">
                  <c:v>60.17</c:v>
                </c:pt>
                <c:pt idx="4165">
                  <c:v>60.16</c:v>
                </c:pt>
                <c:pt idx="4166">
                  <c:v>60.15</c:v>
                </c:pt>
                <c:pt idx="4167">
                  <c:v>60.14</c:v>
                </c:pt>
                <c:pt idx="4168">
                  <c:v>60.13</c:v>
                </c:pt>
                <c:pt idx="4169">
                  <c:v>60.12</c:v>
                </c:pt>
                <c:pt idx="4170">
                  <c:v>60.11</c:v>
                </c:pt>
                <c:pt idx="4171">
                  <c:v>60.1</c:v>
                </c:pt>
                <c:pt idx="4172">
                  <c:v>60.09</c:v>
                </c:pt>
                <c:pt idx="4173">
                  <c:v>60.09</c:v>
                </c:pt>
                <c:pt idx="4174">
                  <c:v>60.08</c:v>
                </c:pt>
                <c:pt idx="4175">
                  <c:v>60.07</c:v>
                </c:pt>
                <c:pt idx="4176">
                  <c:v>60.06</c:v>
                </c:pt>
                <c:pt idx="4177">
                  <c:v>60.06</c:v>
                </c:pt>
                <c:pt idx="4178">
                  <c:v>60.05</c:v>
                </c:pt>
                <c:pt idx="4179">
                  <c:v>60.04</c:v>
                </c:pt>
                <c:pt idx="4180">
                  <c:v>60.03</c:v>
                </c:pt>
                <c:pt idx="4181">
                  <c:v>60.03</c:v>
                </c:pt>
                <c:pt idx="4182">
                  <c:v>60.02</c:v>
                </c:pt>
                <c:pt idx="4183">
                  <c:v>60.02</c:v>
                </c:pt>
                <c:pt idx="4184">
                  <c:v>60.02</c:v>
                </c:pt>
                <c:pt idx="4185">
                  <c:v>60.01</c:v>
                </c:pt>
                <c:pt idx="4186">
                  <c:v>60.01</c:v>
                </c:pt>
                <c:pt idx="4187">
                  <c:v>60</c:v>
                </c:pt>
                <c:pt idx="4188">
                  <c:v>60</c:v>
                </c:pt>
                <c:pt idx="4189">
                  <c:v>60</c:v>
                </c:pt>
                <c:pt idx="4190">
                  <c:v>59.99</c:v>
                </c:pt>
                <c:pt idx="4191">
                  <c:v>59.99</c:v>
                </c:pt>
                <c:pt idx="4192">
                  <c:v>59.99</c:v>
                </c:pt>
                <c:pt idx="4193">
                  <c:v>59.99</c:v>
                </c:pt>
                <c:pt idx="4194">
                  <c:v>59.99</c:v>
                </c:pt>
                <c:pt idx="4195">
                  <c:v>59.99</c:v>
                </c:pt>
                <c:pt idx="4196">
                  <c:v>59.99</c:v>
                </c:pt>
                <c:pt idx="4197">
                  <c:v>59.99</c:v>
                </c:pt>
                <c:pt idx="4198">
                  <c:v>59.99</c:v>
                </c:pt>
                <c:pt idx="4199">
                  <c:v>59.99</c:v>
                </c:pt>
                <c:pt idx="4200">
                  <c:v>59.99</c:v>
                </c:pt>
                <c:pt idx="4201">
                  <c:v>59.99</c:v>
                </c:pt>
                <c:pt idx="4202">
                  <c:v>59.99</c:v>
                </c:pt>
                <c:pt idx="4203">
                  <c:v>59.99</c:v>
                </c:pt>
                <c:pt idx="4204">
                  <c:v>59.99</c:v>
                </c:pt>
                <c:pt idx="4205">
                  <c:v>59.99</c:v>
                </c:pt>
                <c:pt idx="4206">
                  <c:v>59.99</c:v>
                </c:pt>
                <c:pt idx="4207">
                  <c:v>59.99</c:v>
                </c:pt>
                <c:pt idx="4208">
                  <c:v>59.99</c:v>
                </c:pt>
                <c:pt idx="4209">
                  <c:v>59.98</c:v>
                </c:pt>
                <c:pt idx="4210">
                  <c:v>59.98</c:v>
                </c:pt>
                <c:pt idx="4211">
                  <c:v>59.97</c:v>
                </c:pt>
                <c:pt idx="4212">
                  <c:v>59.97</c:v>
                </c:pt>
                <c:pt idx="4213">
                  <c:v>59.97</c:v>
                </c:pt>
                <c:pt idx="4214">
                  <c:v>59.96</c:v>
                </c:pt>
                <c:pt idx="4215">
                  <c:v>59.96</c:v>
                </c:pt>
                <c:pt idx="4216">
                  <c:v>59.95</c:v>
                </c:pt>
                <c:pt idx="4217">
                  <c:v>59.93</c:v>
                </c:pt>
                <c:pt idx="4218">
                  <c:v>59.92</c:v>
                </c:pt>
                <c:pt idx="4219">
                  <c:v>59.9</c:v>
                </c:pt>
                <c:pt idx="4220">
                  <c:v>59.88</c:v>
                </c:pt>
                <c:pt idx="4221">
                  <c:v>59.87</c:v>
                </c:pt>
                <c:pt idx="4222">
                  <c:v>59.86</c:v>
                </c:pt>
                <c:pt idx="4223">
                  <c:v>59.84</c:v>
                </c:pt>
                <c:pt idx="4224">
                  <c:v>59.83</c:v>
                </c:pt>
                <c:pt idx="4225">
                  <c:v>59.82</c:v>
                </c:pt>
                <c:pt idx="4226">
                  <c:v>59.8</c:v>
                </c:pt>
                <c:pt idx="4227">
                  <c:v>59.78</c:v>
                </c:pt>
                <c:pt idx="4228">
                  <c:v>59.78</c:v>
                </c:pt>
                <c:pt idx="4229">
                  <c:v>59.77</c:v>
                </c:pt>
                <c:pt idx="4230">
                  <c:v>59.76</c:v>
                </c:pt>
                <c:pt idx="4231">
                  <c:v>59.75</c:v>
                </c:pt>
                <c:pt idx="4232">
                  <c:v>59.73</c:v>
                </c:pt>
                <c:pt idx="4233">
                  <c:v>59.72</c:v>
                </c:pt>
                <c:pt idx="4234">
                  <c:v>59.7</c:v>
                </c:pt>
                <c:pt idx="4235">
                  <c:v>59.69</c:v>
                </c:pt>
                <c:pt idx="4236">
                  <c:v>59.68</c:v>
                </c:pt>
                <c:pt idx="4237">
                  <c:v>59.68</c:v>
                </c:pt>
                <c:pt idx="4238">
                  <c:v>59.67</c:v>
                </c:pt>
                <c:pt idx="4239">
                  <c:v>59.67</c:v>
                </c:pt>
                <c:pt idx="4240">
                  <c:v>59.66</c:v>
                </c:pt>
                <c:pt idx="4241">
                  <c:v>59.65</c:v>
                </c:pt>
                <c:pt idx="4242">
                  <c:v>59.64</c:v>
                </c:pt>
                <c:pt idx="4243">
                  <c:v>59.64</c:v>
                </c:pt>
                <c:pt idx="4244">
                  <c:v>59.64</c:v>
                </c:pt>
                <c:pt idx="4245">
                  <c:v>59.63</c:v>
                </c:pt>
                <c:pt idx="4246">
                  <c:v>59.63</c:v>
                </c:pt>
                <c:pt idx="4247">
                  <c:v>59.63</c:v>
                </c:pt>
                <c:pt idx="4248">
                  <c:v>59.63</c:v>
                </c:pt>
                <c:pt idx="4249">
                  <c:v>59.63</c:v>
                </c:pt>
                <c:pt idx="4250">
                  <c:v>59.63</c:v>
                </c:pt>
                <c:pt idx="4251">
                  <c:v>59.63</c:v>
                </c:pt>
                <c:pt idx="4252">
                  <c:v>59.63</c:v>
                </c:pt>
                <c:pt idx="4253">
                  <c:v>59.63</c:v>
                </c:pt>
                <c:pt idx="4254">
                  <c:v>59.63</c:v>
                </c:pt>
                <c:pt idx="4255">
                  <c:v>59.62</c:v>
                </c:pt>
                <c:pt idx="4256">
                  <c:v>59.62</c:v>
                </c:pt>
                <c:pt idx="4257">
                  <c:v>59.6</c:v>
                </c:pt>
                <c:pt idx="4258">
                  <c:v>59.6</c:v>
                </c:pt>
                <c:pt idx="4259">
                  <c:v>59.59</c:v>
                </c:pt>
                <c:pt idx="4260">
                  <c:v>59.58</c:v>
                </c:pt>
                <c:pt idx="4261">
                  <c:v>59.56</c:v>
                </c:pt>
                <c:pt idx="4262">
                  <c:v>59.54</c:v>
                </c:pt>
                <c:pt idx="4263">
                  <c:v>59.51</c:v>
                </c:pt>
                <c:pt idx="4264">
                  <c:v>59.49</c:v>
                </c:pt>
                <c:pt idx="4265">
                  <c:v>59.47</c:v>
                </c:pt>
                <c:pt idx="4266">
                  <c:v>59.45</c:v>
                </c:pt>
                <c:pt idx="4267">
                  <c:v>59.43</c:v>
                </c:pt>
                <c:pt idx="4268">
                  <c:v>59.42</c:v>
                </c:pt>
                <c:pt idx="4269">
                  <c:v>59.41</c:v>
                </c:pt>
                <c:pt idx="4270">
                  <c:v>59.4</c:v>
                </c:pt>
                <c:pt idx="4271">
                  <c:v>59.38</c:v>
                </c:pt>
                <c:pt idx="4272">
                  <c:v>59.37</c:v>
                </c:pt>
                <c:pt idx="4273">
                  <c:v>59.35</c:v>
                </c:pt>
                <c:pt idx="4274">
                  <c:v>59.34</c:v>
                </c:pt>
                <c:pt idx="4275">
                  <c:v>59.33</c:v>
                </c:pt>
                <c:pt idx="4276">
                  <c:v>59.32</c:v>
                </c:pt>
                <c:pt idx="4277">
                  <c:v>59.31</c:v>
                </c:pt>
                <c:pt idx="4278">
                  <c:v>59.3</c:v>
                </c:pt>
                <c:pt idx="4279">
                  <c:v>59.3</c:v>
                </c:pt>
                <c:pt idx="4280">
                  <c:v>59.29</c:v>
                </c:pt>
                <c:pt idx="4281">
                  <c:v>59.29</c:v>
                </c:pt>
                <c:pt idx="4282">
                  <c:v>59.28</c:v>
                </c:pt>
                <c:pt idx="4283">
                  <c:v>59.28</c:v>
                </c:pt>
                <c:pt idx="4284">
                  <c:v>59.27</c:v>
                </c:pt>
                <c:pt idx="4285">
                  <c:v>59.27</c:v>
                </c:pt>
                <c:pt idx="4286">
                  <c:v>59.27</c:v>
                </c:pt>
                <c:pt idx="4287">
                  <c:v>59.27</c:v>
                </c:pt>
                <c:pt idx="4288">
                  <c:v>59.27</c:v>
                </c:pt>
                <c:pt idx="4289">
                  <c:v>59.27</c:v>
                </c:pt>
                <c:pt idx="4290">
                  <c:v>59.27</c:v>
                </c:pt>
                <c:pt idx="4291">
                  <c:v>59.27</c:v>
                </c:pt>
                <c:pt idx="4292">
                  <c:v>59.27</c:v>
                </c:pt>
                <c:pt idx="4293">
                  <c:v>59.27</c:v>
                </c:pt>
                <c:pt idx="4294">
                  <c:v>59.27</c:v>
                </c:pt>
                <c:pt idx="4295">
                  <c:v>59.27</c:v>
                </c:pt>
                <c:pt idx="4296">
                  <c:v>59.27</c:v>
                </c:pt>
                <c:pt idx="4297">
                  <c:v>59.27</c:v>
                </c:pt>
                <c:pt idx="4298">
                  <c:v>59.27</c:v>
                </c:pt>
                <c:pt idx="4299">
                  <c:v>59.27</c:v>
                </c:pt>
                <c:pt idx="4300">
                  <c:v>59.27</c:v>
                </c:pt>
                <c:pt idx="4301">
                  <c:v>59.27</c:v>
                </c:pt>
                <c:pt idx="4302">
                  <c:v>59.27</c:v>
                </c:pt>
                <c:pt idx="4303">
                  <c:v>59.27</c:v>
                </c:pt>
                <c:pt idx="4304">
                  <c:v>59.27</c:v>
                </c:pt>
                <c:pt idx="4305">
                  <c:v>59.27</c:v>
                </c:pt>
                <c:pt idx="4306">
                  <c:v>59.27</c:v>
                </c:pt>
                <c:pt idx="4307">
                  <c:v>59.27</c:v>
                </c:pt>
                <c:pt idx="4308">
                  <c:v>59.27</c:v>
                </c:pt>
                <c:pt idx="4309">
                  <c:v>59.27</c:v>
                </c:pt>
                <c:pt idx="4310">
                  <c:v>59.27</c:v>
                </c:pt>
                <c:pt idx="4311">
                  <c:v>59.27</c:v>
                </c:pt>
                <c:pt idx="4312">
                  <c:v>59.27</c:v>
                </c:pt>
                <c:pt idx="4313">
                  <c:v>59.27</c:v>
                </c:pt>
                <c:pt idx="4314">
                  <c:v>59.27</c:v>
                </c:pt>
                <c:pt idx="4315">
                  <c:v>59.27</c:v>
                </c:pt>
                <c:pt idx="4316">
                  <c:v>59.27</c:v>
                </c:pt>
                <c:pt idx="4317">
                  <c:v>59.27</c:v>
                </c:pt>
                <c:pt idx="4318">
                  <c:v>59.27</c:v>
                </c:pt>
                <c:pt idx="4319">
                  <c:v>59.27</c:v>
                </c:pt>
                <c:pt idx="4320">
                  <c:v>59.27</c:v>
                </c:pt>
                <c:pt idx="4321">
                  <c:v>59.27</c:v>
                </c:pt>
                <c:pt idx="4322">
                  <c:v>59.27</c:v>
                </c:pt>
                <c:pt idx="4323">
                  <c:v>59.27</c:v>
                </c:pt>
                <c:pt idx="4324">
                  <c:v>59.27</c:v>
                </c:pt>
                <c:pt idx="4325">
                  <c:v>59.27</c:v>
                </c:pt>
                <c:pt idx="4326">
                  <c:v>59.27</c:v>
                </c:pt>
                <c:pt idx="4327">
                  <c:v>59.27</c:v>
                </c:pt>
                <c:pt idx="4328">
                  <c:v>59.27</c:v>
                </c:pt>
                <c:pt idx="4329">
                  <c:v>59.27</c:v>
                </c:pt>
                <c:pt idx="4330">
                  <c:v>59.27</c:v>
                </c:pt>
                <c:pt idx="4331">
                  <c:v>59.27</c:v>
                </c:pt>
                <c:pt idx="4332">
                  <c:v>59.27</c:v>
                </c:pt>
                <c:pt idx="4333">
                  <c:v>59.27</c:v>
                </c:pt>
                <c:pt idx="4334">
                  <c:v>59.27</c:v>
                </c:pt>
                <c:pt idx="4335">
                  <c:v>59.27</c:v>
                </c:pt>
                <c:pt idx="4336">
                  <c:v>59.27</c:v>
                </c:pt>
                <c:pt idx="4337">
                  <c:v>59.27</c:v>
                </c:pt>
                <c:pt idx="4338">
                  <c:v>59.27</c:v>
                </c:pt>
                <c:pt idx="4339">
                  <c:v>59.27</c:v>
                </c:pt>
                <c:pt idx="4340">
                  <c:v>59.27</c:v>
                </c:pt>
                <c:pt idx="4341">
                  <c:v>59.27</c:v>
                </c:pt>
                <c:pt idx="4342">
                  <c:v>59.27</c:v>
                </c:pt>
                <c:pt idx="4343">
                  <c:v>59.27</c:v>
                </c:pt>
                <c:pt idx="4344">
                  <c:v>59.27</c:v>
                </c:pt>
                <c:pt idx="4345">
                  <c:v>59.27</c:v>
                </c:pt>
                <c:pt idx="4346">
                  <c:v>59.27</c:v>
                </c:pt>
                <c:pt idx="4347">
                  <c:v>59.27</c:v>
                </c:pt>
                <c:pt idx="4348">
                  <c:v>59.27</c:v>
                </c:pt>
                <c:pt idx="4349">
                  <c:v>59.27</c:v>
                </c:pt>
                <c:pt idx="4350">
                  <c:v>59.27</c:v>
                </c:pt>
                <c:pt idx="4351">
                  <c:v>59.27</c:v>
                </c:pt>
                <c:pt idx="4352">
                  <c:v>59.28</c:v>
                </c:pt>
                <c:pt idx="4353">
                  <c:v>59.28</c:v>
                </c:pt>
                <c:pt idx="4354">
                  <c:v>59.29</c:v>
                </c:pt>
                <c:pt idx="4355">
                  <c:v>59.29</c:v>
                </c:pt>
                <c:pt idx="4356">
                  <c:v>59.3</c:v>
                </c:pt>
                <c:pt idx="4357">
                  <c:v>59.31</c:v>
                </c:pt>
                <c:pt idx="4358">
                  <c:v>59.32</c:v>
                </c:pt>
                <c:pt idx="4359">
                  <c:v>59.33</c:v>
                </c:pt>
                <c:pt idx="4360">
                  <c:v>59.35</c:v>
                </c:pt>
                <c:pt idx="4361">
                  <c:v>59.38</c:v>
                </c:pt>
                <c:pt idx="4362">
                  <c:v>59.4</c:v>
                </c:pt>
                <c:pt idx="4363">
                  <c:v>59.43</c:v>
                </c:pt>
                <c:pt idx="4364">
                  <c:v>59.45</c:v>
                </c:pt>
                <c:pt idx="4365">
                  <c:v>59.48</c:v>
                </c:pt>
                <c:pt idx="4366">
                  <c:v>59.51</c:v>
                </c:pt>
                <c:pt idx="4367">
                  <c:v>59.53</c:v>
                </c:pt>
                <c:pt idx="4368">
                  <c:v>59.56</c:v>
                </c:pt>
                <c:pt idx="4369">
                  <c:v>59.58</c:v>
                </c:pt>
                <c:pt idx="4370">
                  <c:v>59.6</c:v>
                </c:pt>
                <c:pt idx="4371">
                  <c:v>59.61</c:v>
                </c:pt>
                <c:pt idx="4372">
                  <c:v>59.62</c:v>
                </c:pt>
                <c:pt idx="4373">
                  <c:v>59.62</c:v>
                </c:pt>
                <c:pt idx="4374">
                  <c:v>59.63</c:v>
                </c:pt>
                <c:pt idx="4375">
                  <c:v>59.64</c:v>
                </c:pt>
                <c:pt idx="4376">
                  <c:v>59.66</c:v>
                </c:pt>
                <c:pt idx="4377">
                  <c:v>59.68</c:v>
                </c:pt>
                <c:pt idx="4378">
                  <c:v>59.7</c:v>
                </c:pt>
                <c:pt idx="4379">
                  <c:v>59.73</c:v>
                </c:pt>
                <c:pt idx="4380">
                  <c:v>59.76</c:v>
                </c:pt>
                <c:pt idx="4381">
                  <c:v>59.8</c:v>
                </c:pt>
                <c:pt idx="4382">
                  <c:v>59.83</c:v>
                </c:pt>
                <c:pt idx="4383">
                  <c:v>59.87</c:v>
                </c:pt>
                <c:pt idx="4384">
                  <c:v>59.91</c:v>
                </c:pt>
                <c:pt idx="4385">
                  <c:v>59.94</c:v>
                </c:pt>
                <c:pt idx="4386">
                  <c:v>59.97</c:v>
                </c:pt>
                <c:pt idx="4387">
                  <c:v>59.98</c:v>
                </c:pt>
                <c:pt idx="4388">
                  <c:v>59.99</c:v>
                </c:pt>
                <c:pt idx="4389">
                  <c:v>59.99</c:v>
                </c:pt>
                <c:pt idx="4390">
                  <c:v>59.99</c:v>
                </c:pt>
                <c:pt idx="4391">
                  <c:v>59.99</c:v>
                </c:pt>
                <c:pt idx="4392">
                  <c:v>60</c:v>
                </c:pt>
                <c:pt idx="4393">
                  <c:v>60</c:v>
                </c:pt>
                <c:pt idx="4394">
                  <c:v>60.01</c:v>
                </c:pt>
                <c:pt idx="4395">
                  <c:v>60.02</c:v>
                </c:pt>
                <c:pt idx="4396">
                  <c:v>60.05</c:v>
                </c:pt>
                <c:pt idx="4397">
                  <c:v>60.07</c:v>
                </c:pt>
                <c:pt idx="4398">
                  <c:v>60.1</c:v>
                </c:pt>
                <c:pt idx="4399">
                  <c:v>60.13</c:v>
                </c:pt>
                <c:pt idx="4400">
                  <c:v>60.15</c:v>
                </c:pt>
                <c:pt idx="4401">
                  <c:v>60.17</c:v>
                </c:pt>
                <c:pt idx="4402">
                  <c:v>60.19</c:v>
                </c:pt>
                <c:pt idx="4403">
                  <c:v>60.21</c:v>
                </c:pt>
                <c:pt idx="4404">
                  <c:v>60.23</c:v>
                </c:pt>
                <c:pt idx="4405">
                  <c:v>60.27</c:v>
                </c:pt>
                <c:pt idx="4406">
                  <c:v>60.31</c:v>
                </c:pt>
                <c:pt idx="4407">
                  <c:v>60.35</c:v>
                </c:pt>
                <c:pt idx="4408">
                  <c:v>60.4</c:v>
                </c:pt>
                <c:pt idx="4409">
                  <c:v>60.45</c:v>
                </c:pt>
                <c:pt idx="4410">
                  <c:v>60.48</c:v>
                </c:pt>
                <c:pt idx="4411">
                  <c:v>60.5</c:v>
                </c:pt>
                <c:pt idx="4412">
                  <c:v>60.52</c:v>
                </c:pt>
                <c:pt idx="4413">
                  <c:v>60.53</c:v>
                </c:pt>
                <c:pt idx="4414">
                  <c:v>60.54</c:v>
                </c:pt>
                <c:pt idx="4415">
                  <c:v>60.55</c:v>
                </c:pt>
                <c:pt idx="4416">
                  <c:v>60.55</c:v>
                </c:pt>
                <c:pt idx="4417">
                  <c:v>60.56</c:v>
                </c:pt>
                <c:pt idx="4418">
                  <c:v>60.57</c:v>
                </c:pt>
                <c:pt idx="4419">
                  <c:v>60.58</c:v>
                </c:pt>
                <c:pt idx="4420">
                  <c:v>60.59</c:v>
                </c:pt>
                <c:pt idx="4421">
                  <c:v>60.61</c:v>
                </c:pt>
                <c:pt idx="4422">
                  <c:v>60.63</c:v>
                </c:pt>
                <c:pt idx="4423">
                  <c:v>60.65</c:v>
                </c:pt>
                <c:pt idx="4424">
                  <c:v>60.67</c:v>
                </c:pt>
                <c:pt idx="4425">
                  <c:v>60.69</c:v>
                </c:pt>
                <c:pt idx="4426">
                  <c:v>60.69</c:v>
                </c:pt>
                <c:pt idx="4427">
                  <c:v>60.7</c:v>
                </c:pt>
                <c:pt idx="4428">
                  <c:v>60.71</c:v>
                </c:pt>
                <c:pt idx="4429">
                  <c:v>60.72</c:v>
                </c:pt>
                <c:pt idx="4430">
                  <c:v>60.72</c:v>
                </c:pt>
                <c:pt idx="4431">
                  <c:v>60.73</c:v>
                </c:pt>
                <c:pt idx="4432">
                  <c:v>60.73</c:v>
                </c:pt>
                <c:pt idx="4433">
                  <c:v>60.73</c:v>
                </c:pt>
                <c:pt idx="4434">
                  <c:v>60.73</c:v>
                </c:pt>
                <c:pt idx="4435">
                  <c:v>60.73</c:v>
                </c:pt>
                <c:pt idx="4436">
                  <c:v>60.73</c:v>
                </c:pt>
                <c:pt idx="4437">
                  <c:v>60.73</c:v>
                </c:pt>
                <c:pt idx="4438">
                  <c:v>60.73</c:v>
                </c:pt>
                <c:pt idx="4439">
                  <c:v>60.73</c:v>
                </c:pt>
                <c:pt idx="4440">
                  <c:v>60.73</c:v>
                </c:pt>
                <c:pt idx="4441">
                  <c:v>60.73</c:v>
                </c:pt>
                <c:pt idx="4442">
                  <c:v>60.73</c:v>
                </c:pt>
                <c:pt idx="4443">
                  <c:v>60.73</c:v>
                </c:pt>
                <c:pt idx="4444">
                  <c:v>60.73</c:v>
                </c:pt>
                <c:pt idx="4445">
                  <c:v>60.73</c:v>
                </c:pt>
                <c:pt idx="4446">
                  <c:v>60.73</c:v>
                </c:pt>
                <c:pt idx="4447">
                  <c:v>60.73</c:v>
                </c:pt>
                <c:pt idx="4448">
                  <c:v>60.73</c:v>
                </c:pt>
                <c:pt idx="4449">
                  <c:v>60.73</c:v>
                </c:pt>
                <c:pt idx="4450">
                  <c:v>60.73</c:v>
                </c:pt>
                <c:pt idx="4451">
                  <c:v>60.73</c:v>
                </c:pt>
                <c:pt idx="4452">
                  <c:v>60.73</c:v>
                </c:pt>
                <c:pt idx="4453">
                  <c:v>60.73</c:v>
                </c:pt>
                <c:pt idx="4454">
                  <c:v>60.73</c:v>
                </c:pt>
                <c:pt idx="4455">
                  <c:v>60.73</c:v>
                </c:pt>
                <c:pt idx="4456">
                  <c:v>60.73</c:v>
                </c:pt>
                <c:pt idx="4457">
                  <c:v>60.73</c:v>
                </c:pt>
                <c:pt idx="4458">
                  <c:v>60.73</c:v>
                </c:pt>
                <c:pt idx="4459">
                  <c:v>60.73</c:v>
                </c:pt>
                <c:pt idx="4460">
                  <c:v>60.73</c:v>
                </c:pt>
                <c:pt idx="4461">
                  <c:v>60.73</c:v>
                </c:pt>
                <c:pt idx="4462">
                  <c:v>60.73</c:v>
                </c:pt>
                <c:pt idx="4463">
                  <c:v>60.72</c:v>
                </c:pt>
                <c:pt idx="4464">
                  <c:v>60.72</c:v>
                </c:pt>
                <c:pt idx="4465">
                  <c:v>60.71</c:v>
                </c:pt>
                <c:pt idx="4466">
                  <c:v>60.71</c:v>
                </c:pt>
                <c:pt idx="4467">
                  <c:v>60.7</c:v>
                </c:pt>
                <c:pt idx="4468">
                  <c:v>60.69</c:v>
                </c:pt>
                <c:pt idx="4469">
                  <c:v>60.69</c:v>
                </c:pt>
                <c:pt idx="4470">
                  <c:v>60.68</c:v>
                </c:pt>
                <c:pt idx="4471">
                  <c:v>60.67</c:v>
                </c:pt>
                <c:pt idx="4472">
                  <c:v>60.66</c:v>
                </c:pt>
                <c:pt idx="4473">
                  <c:v>60.64</c:v>
                </c:pt>
                <c:pt idx="4474">
                  <c:v>60.63</c:v>
                </c:pt>
                <c:pt idx="4475">
                  <c:v>60.61</c:v>
                </c:pt>
                <c:pt idx="4476">
                  <c:v>60.6</c:v>
                </c:pt>
                <c:pt idx="4477">
                  <c:v>60.59</c:v>
                </c:pt>
                <c:pt idx="4478">
                  <c:v>60.58</c:v>
                </c:pt>
                <c:pt idx="4479">
                  <c:v>60.58</c:v>
                </c:pt>
                <c:pt idx="4480">
                  <c:v>60.57</c:v>
                </c:pt>
                <c:pt idx="4481">
                  <c:v>60.57</c:v>
                </c:pt>
                <c:pt idx="4482">
                  <c:v>60.56</c:v>
                </c:pt>
                <c:pt idx="4483">
                  <c:v>60.55</c:v>
                </c:pt>
                <c:pt idx="4484">
                  <c:v>60.55</c:v>
                </c:pt>
                <c:pt idx="4485">
                  <c:v>60.54</c:v>
                </c:pt>
                <c:pt idx="4486">
                  <c:v>60.54</c:v>
                </c:pt>
                <c:pt idx="4487">
                  <c:v>60.54</c:v>
                </c:pt>
                <c:pt idx="4488">
                  <c:v>60.54</c:v>
                </c:pt>
                <c:pt idx="4489">
                  <c:v>60.54</c:v>
                </c:pt>
                <c:pt idx="4490">
                  <c:v>60.54</c:v>
                </c:pt>
                <c:pt idx="4491">
                  <c:v>60.53</c:v>
                </c:pt>
                <c:pt idx="4492">
                  <c:v>60.53</c:v>
                </c:pt>
                <c:pt idx="4493">
                  <c:v>60.52</c:v>
                </c:pt>
                <c:pt idx="4494">
                  <c:v>60.51</c:v>
                </c:pt>
                <c:pt idx="4495">
                  <c:v>60.51</c:v>
                </c:pt>
                <c:pt idx="4496">
                  <c:v>60.51</c:v>
                </c:pt>
                <c:pt idx="4497">
                  <c:v>60.5</c:v>
                </c:pt>
                <c:pt idx="4498">
                  <c:v>60.49</c:v>
                </c:pt>
                <c:pt idx="4499">
                  <c:v>60.48</c:v>
                </c:pt>
                <c:pt idx="4500">
                  <c:v>60.46</c:v>
                </c:pt>
                <c:pt idx="4501">
                  <c:v>60.45</c:v>
                </c:pt>
                <c:pt idx="4502">
                  <c:v>60.43</c:v>
                </c:pt>
                <c:pt idx="4503">
                  <c:v>60.42</c:v>
                </c:pt>
                <c:pt idx="4504">
                  <c:v>60.4</c:v>
                </c:pt>
                <c:pt idx="4505">
                  <c:v>60.39</c:v>
                </c:pt>
                <c:pt idx="4506">
                  <c:v>60.38</c:v>
                </c:pt>
                <c:pt idx="4507">
                  <c:v>60.36</c:v>
                </c:pt>
                <c:pt idx="4508">
                  <c:v>60.33</c:v>
                </c:pt>
                <c:pt idx="4509">
                  <c:v>60.32</c:v>
                </c:pt>
                <c:pt idx="4510">
                  <c:v>60.29</c:v>
                </c:pt>
                <c:pt idx="4511">
                  <c:v>60.28</c:v>
                </c:pt>
                <c:pt idx="4512">
                  <c:v>60.26</c:v>
                </c:pt>
                <c:pt idx="4513">
                  <c:v>60.25</c:v>
                </c:pt>
                <c:pt idx="4514">
                  <c:v>60.23</c:v>
                </c:pt>
                <c:pt idx="4515">
                  <c:v>60.22</c:v>
                </c:pt>
                <c:pt idx="4516">
                  <c:v>60.21</c:v>
                </c:pt>
                <c:pt idx="4517">
                  <c:v>60.2</c:v>
                </c:pt>
                <c:pt idx="4518">
                  <c:v>60.2</c:v>
                </c:pt>
                <c:pt idx="4519">
                  <c:v>60.19</c:v>
                </c:pt>
                <c:pt idx="4520">
                  <c:v>60.19</c:v>
                </c:pt>
                <c:pt idx="4521">
                  <c:v>60.18</c:v>
                </c:pt>
                <c:pt idx="4522">
                  <c:v>60.18</c:v>
                </c:pt>
                <c:pt idx="4523">
                  <c:v>60.17</c:v>
                </c:pt>
                <c:pt idx="4524">
                  <c:v>60.17</c:v>
                </c:pt>
                <c:pt idx="4525">
                  <c:v>60.17</c:v>
                </c:pt>
                <c:pt idx="4526">
                  <c:v>60.16</c:v>
                </c:pt>
                <c:pt idx="4527">
                  <c:v>60.15</c:v>
                </c:pt>
                <c:pt idx="4528">
                  <c:v>60.14</c:v>
                </c:pt>
                <c:pt idx="4529">
                  <c:v>60.14</c:v>
                </c:pt>
                <c:pt idx="4530">
                  <c:v>60.13</c:v>
                </c:pt>
                <c:pt idx="4531">
                  <c:v>60.12</c:v>
                </c:pt>
                <c:pt idx="4532">
                  <c:v>60.11</c:v>
                </c:pt>
                <c:pt idx="4533">
                  <c:v>60.09</c:v>
                </c:pt>
                <c:pt idx="4534">
                  <c:v>60.08</c:v>
                </c:pt>
                <c:pt idx="4535">
                  <c:v>60.07</c:v>
                </c:pt>
                <c:pt idx="4536">
                  <c:v>60.06</c:v>
                </c:pt>
                <c:pt idx="4537">
                  <c:v>60.04</c:v>
                </c:pt>
                <c:pt idx="4538">
                  <c:v>60.03</c:v>
                </c:pt>
                <c:pt idx="4539">
                  <c:v>60.02</c:v>
                </c:pt>
                <c:pt idx="4540">
                  <c:v>60.02</c:v>
                </c:pt>
                <c:pt idx="4541">
                  <c:v>60.02</c:v>
                </c:pt>
                <c:pt idx="4542">
                  <c:v>60.01</c:v>
                </c:pt>
                <c:pt idx="4543">
                  <c:v>60.01</c:v>
                </c:pt>
                <c:pt idx="4544">
                  <c:v>60</c:v>
                </c:pt>
                <c:pt idx="4545">
                  <c:v>60</c:v>
                </c:pt>
                <c:pt idx="4546">
                  <c:v>59.99</c:v>
                </c:pt>
                <c:pt idx="4547">
                  <c:v>59.99</c:v>
                </c:pt>
                <c:pt idx="4548">
                  <c:v>59.99</c:v>
                </c:pt>
                <c:pt idx="4549">
                  <c:v>59.99</c:v>
                </c:pt>
                <c:pt idx="4550">
                  <c:v>59.99</c:v>
                </c:pt>
                <c:pt idx="4551">
                  <c:v>59.99</c:v>
                </c:pt>
                <c:pt idx="4552">
                  <c:v>59.99</c:v>
                </c:pt>
                <c:pt idx="4553">
                  <c:v>59.99</c:v>
                </c:pt>
                <c:pt idx="4554">
                  <c:v>59.99</c:v>
                </c:pt>
                <c:pt idx="4555">
                  <c:v>59.99</c:v>
                </c:pt>
                <c:pt idx="4556">
                  <c:v>59.99</c:v>
                </c:pt>
                <c:pt idx="4557">
                  <c:v>59.99</c:v>
                </c:pt>
                <c:pt idx="4558">
                  <c:v>59.98</c:v>
                </c:pt>
                <c:pt idx="4559">
                  <c:v>59.98</c:v>
                </c:pt>
                <c:pt idx="4560">
                  <c:v>59.97</c:v>
                </c:pt>
                <c:pt idx="4561">
                  <c:v>59.97</c:v>
                </c:pt>
                <c:pt idx="4562">
                  <c:v>59.97</c:v>
                </c:pt>
                <c:pt idx="4563">
                  <c:v>59.96</c:v>
                </c:pt>
                <c:pt idx="4564">
                  <c:v>59.94</c:v>
                </c:pt>
                <c:pt idx="4565">
                  <c:v>59.92</c:v>
                </c:pt>
                <c:pt idx="4566">
                  <c:v>59.9</c:v>
                </c:pt>
                <c:pt idx="4567">
                  <c:v>59.88</c:v>
                </c:pt>
                <c:pt idx="4568">
                  <c:v>59.86</c:v>
                </c:pt>
                <c:pt idx="4569">
                  <c:v>59.84</c:v>
                </c:pt>
                <c:pt idx="4570">
                  <c:v>59.83</c:v>
                </c:pt>
                <c:pt idx="4571">
                  <c:v>59.82</c:v>
                </c:pt>
                <c:pt idx="4572">
                  <c:v>59.81</c:v>
                </c:pt>
                <c:pt idx="4573">
                  <c:v>59.8</c:v>
                </c:pt>
                <c:pt idx="4574">
                  <c:v>59.79</c:v>
                </c:pt>
                <c:pt idx="4575">
                  <c:v>59.78</c:v>
                </c:pt>
                <c:pt idx="4576">
                  <c:v>59.76</c:v>
                </c:pt>
                <c:pt idx="4577">
                  <c:v>59.73</c:v>
                </c:pt>
                <c:pt idx="4578">
                  <c:v>59.71</c:v>
                </c:pt>
                <c:pt idx="4579">
                  <c:v>59.69</c:v>
                </c:pt>
                <c:pt idx="4580">
                  <c:v>59.68</c:v>
                </c:pt>
                <c:pt idx="4581">
                  <c:v>59.68</c:v>
                </c:pt>
                <c:pt idx="4582">
                  <c:v>59.67</c:v>
                </c:pt>
                <c:pt idx="4583">
                  <c:v>59.67</c:v>
                </c:pt>
                <c:pt idx="4584">
                  <c:v>59.66</c:v>
                </c:pt>
                <c:pt idx="4585">
                  <c:v>59.65</c:v>
                </c:pt>
                <c:pt idx="4586">
                  <c:v>59.65</c:v>
                </c:pt>
                <c:pt idx="4587">
                  <c:v>59.64</c:v>
                </c:pt>
                <c:pt idx="4588">
                  <c:v>59.64</c:v>
                </c:pt>
                <c:pt idx="4589">
                  <c:v>59.64</c:v>
                </c:pt>
                <c:pt idx="4590">
                  <c:v>59.63</c:v>
                </c:pt>
                <c:pt idx="4591">
                  <c:v>59.63</c:v>
                </c:pt>
                <c:pt idx="4592">
                  <c:v>59.63</c:v>
                </c:pt>
                <c:pt idx="4593">
                  <c:v>59.62</c:v>
                </c:pt>
                <c:pt idx="4594">
                  <c:v>59.62</c:v>
                </c:pt>
                <c:pt idx="4595">
                  <c:v>59.61</c:v>
                </c:pt>
                <c:pt idx="4596">
                  <c:v>59.61</c:v>
                </c:pt>
                <c:pt idx="4597">
                  <c:v>59.6</c:v>
                </c:pt>
                <c:pt idx="4598">
                  <c:v>59.6</c:v>
                </c:pt>
                <c:pt idx="4599">
                  <c:v>59.6</c:v>
                </c:pt>
                <c:pt idx="4600">
                  <c:v>59.6</c:v>
                </c:pt>
                <c:pt idx="4601">
                  <c:v>59.59</c:v>
                </c:pt>
                <c:pt idx="4602">
                  <c:v>59.58</c:v>
                </c:pt>
                <c:pt idx="4603">
                  <c:v>59.57</c:v>
                </c:pt>
                <c:pt idx="4604">
                  <c:v>59.55</c:v>
                </c:pt>
                <c:pt idx="4605">
                  <c:v>59.54</c:v>
                </c:pt>
                <c:pt idx="4606">
                  <c:v>59.52</c:v>
                </c:pt>
                <c:pt idx="4607">
                  <c:v>59.51</c:v>
                </c:pt>
                <c:pt idx="4608">
                  <c:v>59.5</c:v>
                </c:pt>
                <c:pt idx="4609">
                  <c:v>59.48</c:v>
                </c:pt>
                <c:pt idx="4610">
                  <c:v>59.47</c:v>
                </c:pt>
                <c:pt idx="4611">
                  <c:v>59.45</c:v>
                </c:pt>
                <c:pt idx="4612">
                  <c:v>59.43</c:v>
                </c:pt>
                <c:pt idx="4613">
                  <c:v>59.41</c:v>
                </c:pt>
                <c:pt idx="4614">
                  <c:v>59.4</c:v>
                </c:pt>
                <c:pt idx="4615">
                  <c:v>59.38</c:v>
                </c:pt>
                <c:pt idx="4616">
                  <c:v>59.38</c:v>
                </c:pt>
                <c:pt idx="4617">
                  <c:v>59.38</c:v>
                </c:pt>
                <c:pt idx="4618">
                  <c:v>59.37</c:v>
                </c:pt>
                <c:pt idx="4619">
                  <c:v>59.37</c:v>
                </c:pt>
                <c:pt idx="4620">
                  <c:v>59.38</c:v>
                </c:pt>
                <c:pt idx="4621">
                  <c:v>59.37</c:v>
                </c:pt>
                <c:pt idx="4622">
                  <c:v>59.37</c:v>
                </c:pt>
                <c:pt idx="4623">
                  <c:v>59.37</c:v>
                </c:pt>
                <c:pt idx="4624">
                  <c:v>59.37</c:v>
                </c:pt>
                <c:pt idx="4625">
                  <c:v>59.37</c:v>
                </c:pt>
                <c:pt idx="4626">
                  <c:v>59.37</c:v>
                </c:pt>
                <c:pt idx="4627">
                  <c:v>59.37</c:v>
                </c:pt>
                <c:pt idx="4628">
                  <c:v>59.37</c:v>
                </c:pt>
                <c:pt idx="4629">
                  <c:v>59.36</c:v>
                </c:pt>
                <c:pt idx="4630">
                  <c:v>59.37</c:v>
                </c:pt>
                <c:pt idx="4631">
                  <c:v>59.37</c:v>
                </c:pt>
                <c:pt idx="4632">
                  <c:v>59.37</c:v>
                </c:pt>
                <c:pt idx="4633">
                  <c:v>59.36</c:v>
                </c:pt>
                <c:pt idx="4634">
                  <c:v>59.36</c:v>
                </c:pt>
                <c:pt idx="4635">
                  <c:v>59.37</c:v>
                </c:pt>
                <c:pt idx="4636">
                  <c:v>59.37</c:v>
                </c:pt>
                <c:pt idx="4637">
                  <c:v>59.38</c:v>
                </c:pt>
                <c:pt idx="4638">
                  <c:v>59.38</c:v>
                </c:pt>
                <c:pt idx="4639">
                  <c:v>59.38</c:v>
                </c:pt>
                <c:pt idx="4640">
                  <c:v>59.38</c:v>
                </c:pt>
                <c:pt idx="4641">
                  <c:v>59.38</c:v>
                </c:pt>
                <c:pt idx="4642">
                  <c:v>59.39</c:v>
                </c:pt>
                <c:pt idx="4643">
                  <c:v>59.39</c:v>
                </c:pt>
                <c:pt idx="4644">
                  <c:v>59.39</c:v>
                </c:pt>
                <c:pt idx="4645">
                  <c:v>59.4</c:v>
                </c:pt>
                <c:pt idx="4646">
                  <c:v>59.4</c:v>
                </c:pt>
                <c:pt idx="4647">
                  <c:v>59.41</c:v>
                </c:pt>
                <c:pt idx="4648">
                  <c:v>59.41</c:v>
                </c:pt>
                <c:pt idx="4649">
                  <c:v>59.42</c:v>
                </c:pt>
                <c:pt idx="4650">
                  <c:v>59.43</c:v>
                </c:pt>
                <c:pt idx="4651">
                  <c:v>59.45</c:v>
                </c:pt>
                <c:pt idx="4652">
                  <c:v>59.47</c:v>
                </c:pt>
                <c:pt idx="4653">
                  <c:v>59.48</c:v>
                </c:pt>
                <c:pt idx="4654">
                  <c:v>59.49</c:v>
                </c:pt>
                <c:pt idx="4655">
                  <c:v>59.5</c:v>
                </c:pt>
                <c:pt idx="4656">
                  <c:v>59.5</c:v>
                </c:pt>
                <c:pt idx="4657">
                  <c:v>59.51</c:v>
                </c:pt>
                <c:pt idx="4658">
                  <c:v>59.52</c:v>
                </c:pt>
                <c:pt idx="4659">
                  <c:v>59.52</c:v>
                </c:pt>
                <c:pt idx="4660">
                  <c:v>59.52</c:v>
                </c:pt>
                <c:pt idx="4661">
                  <c:v>59.53</c:v>
                </c:pt>
                <c:pt idx="4662">
                  <c:v>59.54</c:v>
                </c:pt>
                <c:pt idx="4663">
                  <c:v>59.54</c:v>
                </c:pt>
                <c:pt idx="4664">
                  <c:v>59.54</c:v>
                </c:pt>
                <c:pt idx="4665">
                  <c:v>59.54</c:v>
                </c:pt>
                <c:pt idx="4666">
                  <c:v>59.54</c:v>
                </c:pt>
                <c:pt idx="4667">
                  <c:v>59.54</c:v>
                </c:pt>
                <c:pt idx="4668">
                  <c:v>59.55</c:v>
                </c:pt>
                <c:pt idx="4669">
                  <c:v>59.55</c:v>
                </c:pt>
                <c:pt idx="4670">
                  <c:v>59.56</c:v>
                </c:pt>
                <c:pt idx="4671">
                  <c:v>59.58</c:v>
                </c:pt>
                <c:pt idx="4672">
                  <c:v>59.59</c:v>
                </c:pt>
                <c:pt idx="4673">
                  <c:v>59.6</c:v>
                </c:pt>
                <c:pt idx="4674">
                  <c:v>59.61</c:v>
                </c:pt>
                <c:pt idx="4675">
                  <c:v>59.61</c:v>
                </c:pt>
                <c:pt idx="4676">
                  <c:v>59.61</c:v>
                </c:pt>
                <c:pt idx="4677">
                  <c:v>59.61</c:v>
                </c:pt>
                <c:pt idx="4678">
                  <c:v>59.62</c:v>
                </c:pt>
                <c:pt idx="4679">
                  <c:v>59.62</c:v>
                </c:pt>
                <c:pt idx="4680">
                  <c:v>59.63</c:v>
                </c:pt>
                <c:pt idx="4681">
                  <c:v>59.63</c:v>
                </c:pt>
                <c:pt idx="4682">
                  <c:v>59.63</c:v>
                </c:pt>
                <c:pt idx="4683">
                  <c:v>59.63</c:v>
                </c:pt>
                <c:pt idx="4684">
                  <c:v>59.63</c:v>
                </c:pt>
                <c:pt idx="4685">
                  <c:v>59.63</c:v>
                </c:pt>
                <c:pt idx="4686">
                  <c:v>59.63</c:v>
                </c:pt>
                <c:pt idx="4687">
                  <c:v>59.63</c:v>
                </c:pt>
                <c:pt idx="4688">
                  <c:v>59.63</c:v>
                </c:pt>
                <c:pt idx="4689">
                  <c:v>59.63</c:v>
                </c:pt>
                <c:pt idx="4690">
                  <c:v>59.63</c:v>
                </c:pt>
                <c:pt idx="4691">
                  <c:v>59.63</c:v>
                </c:pt>
                <c:pt idx="4692">
                  <c:v>59.63</c:v>
                </c:pt>
                <c:pt idx="4693">
                  <c:v>59.63</c:v>
                </c:pt>
                <c:pt idx="4694">
                  <c:v>59.63</c:v>
                </c:pt>
                <c:pt idx="4695">
                  <c:v>59.63</c:v>
                </c:pt>
                <c:pt idx="4696">
                  <c:v>59.63</c:v>
                </c:pt>
                <c:pt idx="4697">
                  <c:v>59.63</c:v>
                </c:pt>
                <c:pt idx="4698">
                  <c:v>59.63</c:v>
                </c:pt>
                <c:pt idx="4699">
                  <c:v>59.63</c:v>
                </c:pt>
                <c:pt idx="4700">
                  <c:v>59.63</c:v>
                </c:pt>
                <c:pt idx="4701">
                  <c:v>59.63</c:v>
                </c:pt>
                <c:pt idx="4702">
                  <c:v>59.63</c:v>
                </c:pt>
                <c:pt idx="4703">
                  <c:v>59.63</c:v>
                </c:pt>
                <c:pt idx="4704">
                  <c:v>59.63</c:v>
                </c:pt>
                <c:pt idx="4705">
                  <c:v>59.63</c:v>
                </c:pt>
                <c:pt idx="4706">
                  <c:v>59.63</c:v>
                </c:pt>
                <c:pt idx="4707">
                  <c:v>59.63</c:v>
                </c:pt>
                <c:pt idx="4708">
                  <c:v>59.63</c:v>
                </c:pt>
                <c:pt idx="4709">
                  <c:v>59.63</c:v>
                </c:pt>
                <c:pt idx="4710">
                  <c:v>59.63</c:v>
                </c:pt>
                <c:pt idx="4711">
                  <c:v>59.63</c:v>
                </c:pt>
                <c:pt idx="4712">
                  <c:v>59.63</c:v>
                </c:pt>
                <c:pt idx="4713">
                  <c:v>59.63</c:v>
                </c:pt>
                <c:pt idx="4714">
                  <c:v>59.63</c:v>
                </c:pt>
                <c:pt idx="4715">
                  <c:v>59.63</c:v>
                </c:pt>
                <c:pt idx="4716">
                  <c:v>59.63</c:v>
                </c:pt>
                <c:pt idx="4717">
                  <c:v>59.63</c:v>
                </c:pt>
                <c:pt idx="4718">
                  <c:v>59.63</c:v>
                </c:pt>
                <c:pt idx="4719">
                  <c:v>59.63</c:v>
                </c:pt>
                <c:pt idx="4720">
                  <c:v>59.63</c:v>
                </c:pt>
                <c:pt idx="4721">
                  <c:v>59.63</c:v>
                </c:pt>
                <c:pt idx="4722">
                  <c:v>59.62</c:v>
                </c:pt>
                <c:pt idx="4723">
                  <c:v>59.62</c:v>
                </c:pt>
                <c:pt idx="4724">
                  <c:v>59.62</c:v>
                </c:pt>
                <c:pt idx="4725">
                  <c:v>59.61</c:v>
                </c:pt>
                <c:pt idx="4726">
                  <c:v>59.6</c:v>
                </c:pt>
                <c:pt idx="4727">
                  <c:v>59.6</c:v>
                </c:pt>
                <c:pt idx="4728">
                  <c:v>59.59</c:v>
                </c:pt>
                <c:pt idx="4729">
                  <c:v>59.58</c:v>
                </c:pt>
                <c:pt idx="4730">
                  <c:v>59.56</c:v>
                </c:pt>
                <c:pt idx="4731">
                  <c:v>59.55</c:v>
                </c:pt>
                <c:pt idx="4732">
                  <c:v>59.53</c:v>
                </c:pt>
                <c:pt idx="4733">
                  <c:v>59.51</c:v>
                </c:pt>
                <c:pt idx="4734">
                  <c:v>59.5</c:v>
                </c:pt>
                <c:pt idx="4735">
                  <c:v>59.48</c:v>
                </c:pt>
                <c:pt idx="4736">
                  <c:v>59.47</c:v>
                </c:pt>
                <c:pt idx="4737">
                  <c:v>59.45</c:v>
                </c:pt>
                <c:pt idx="4738">
                  <c:v>59.44</c:v>
                </c:pt>
                <c:pt idx="4739">
                  <c:v>59.42</c:v>
                </c:pt>
                <c:pt idx="4740">
                  <c:v>59.4</c:v>
                </c:pt>
                <c:pt idx="4741">
                  <c:v>59.38</c:v>
                </c:pt>
                <c:pt idx="4742">
                  <c:v>59.36</c:v>
                </c:pt>
                <c:pt idx="4743">
                  <c:v>59.34</c:v>
                </c:pt>
                <c:pt idx="4744">
                  <c:v>59.34</c:v>
                </c:pt>
                <c:pt idx="4745">
                  <c:v>59.33</c:v>
                </c:pt>
                <c:pt idx="4746">
                  <c:v>59.32</c:v>
                </c:pt>
                <c:pt idx="4747">
                  <c:v>59.31</c:v>
                </c:pt>
                <c:pt idx="4748">
                  <c:v>59.3</c:v>
                </c:pt>
                <c:pt idx="4749">
                  <c:v>59.3</c:v>
                </c:pt>
                <c:pt idx="4750">
                  <c:v>59.3</c:v>
                </c:pt>
                <c:pt idx="4751">
                  <c:v>59.3</c:v>
                </c:pt>
                <c:pt idx="4752">
                  <c:v>59.29</c:v>
                </c:pt>
                <c:pt idx="4753">
                  <c:v>59.29</c:v>
                </c:pt>
                <c:pt idx="4754">
                  <c:v>59.28</c:v>
                </c:pt>
                <c:pt idx="4755">
                  <c:v>59.28</c:v>
                </c:pt>
                <c:pt idx="4756">
                  <c:v>59.28</c:v>
                </c:pt>
                <c:pt idx="4757">
                  <c:v>59.27</c:v>
                </c:pt>
                <c:pt idx="4758">
                  <c:v>59.27</c:v>
                </c:pt>
                <c:pt idx="4759">
                  <c:v>59.27</c:v>
                </c:pt>
                <c:pt idx="4760">
                  <c:v>59.27</c:v>
                </c:pt>
                <c:pt idx="4761">
                  <c:v>59.27</c:v>
                </c:pt>
                <c:pt idx="4762">
                  <c:v>59.27</c:v>
                </c:pt>
                <c:pt idx="4763">
                  <c:v>59.27</c:v>
                </c:pt>
                <c:pt idx="4764">
                  <c:v>59.27</c:v>
                </c:pt>
                <c:pt idx="4765">
                  <c:v>59.27</c:v>
                </c:pt>
                <c:pt idx="4766">
                  <c:v>59.27</c:v>
                </c:pt>
                <c:pt idx="4767">
                  <c:v>59.27</c:v>
                </c:pt>
                <c:pt idx="4768">
                  <c:v>59.27</c:v>
                </c:pt>
                <c:pt idx="4769">
                  <c:v>59.27</c:v>
                </c:pt>
                <c:pt idx="4770">
                  <c:v>59.27</c:v>
                </c:pt>
                <c:pt idx="4771">
                  <c:v>59.27</c:v>
                </c:pt>
                <c:pt idx="4772">
                  <c:v>59.27</c:v>
                </c:pt>
                <c:pt idx="4773">
                  <c:v>59.27</c:v>
                </c:pt>
                <c:pt idx="4774">
                  <c:v>59.27</c:v>
                </c:pt>
                <c:pt idx="4775">
                  <c:v>59.27</c:v>
                </c:pt>
                <c:pt idx="4776">
                  <c:v>59.27</c:v>
                </c:pt>
                <c:pt idx="4777">
                  <c:v>59.27</c:v>
                </c:pt>
                <c:pt idx="4778">
                  <c:v>59.27</c:v>
                </c:pt>
                <c:pt idx="4779">
                  <c:v>59.27</c:v>
                </c:pt>
                <c:pt idx="4780">
                  <c:v>59.27</c:v>
                </c:pt>
                <c:pt idx="4781">
                  <c:v>59.27</c:v>
                </c:pt>
                <c:pt idx="4782">
                  <c:v>59.27</c:v>
                </c:pt>
                <c:pt idx="4783">
                  <c:v>59.27</c:v>
                </c:pt>
                <c:pt idx="4784">
                  <c:v>59.27</c:v>
                </c:pt>
                <c:pt idx="4785">
                  <c:v>59.27</c:v>
                </c:pt>
                <c:pt idx="4786">
                  <c:v>59.27</c:v>
                </c:pt>
                <c:pt idx="4787">
                  <c:v>59.27</c:v>
                </c:pt>
                <c:pt idx="4788">
                  <c:v>59.27</c:v>
                </c:pt>
                <c:pt idx="4789">
                  <c:v>59.27</c:v>
                </c:pt>
                <c:pt idx="4790">
                  <c:v>59.27</c:v>
                </c:pt>
                <c:pt idx="4791">
                  <c:v>59.27</c:v>
                </c:pt>
                <c:pt idx="4792">
                  <c:v>59.27</c:v>
                </c:pt>
                <c:pt idx="4793">
                  <c:v>59.27</c:v>
                </c:pt>
                <c:pt idx="4794">
                  <c:v>59.27</c:v>
                </c:pt>
                <c:pt idx="4795">
                  <c:v>59.27</c:v>
                </c:pt>
                <c:pt idx="4796">
                  <c:v>59.27</c:v>
                </c:pt>
                <c:pt idx="4797">
                  <c:v>59.27</c:v>
                </c:pt>
                <c:pt idx="4798">
                  <c:v>59.27</c:v>
                </c:pt>
                <c:pt idx="4799">
                  <c:v>59.27</c:v>
                </c:pt>
                <c:pt idx="4800">
                  <c:v>59.27</c:v>
                </c:pt>
                <c:pt idx="4801">
                  <c:v>59.27</c:v>
                </c:pt>
                <c:pt idx="4802">
                  <c:v>59.27</c:v>
                </c:pt>
                <c:pt idx="4803">
                  <c:v>59.27</c:v>
                </c:pt>
                <c:pt idx="4804">
                  <c:v>59.27</c:v>
                </c:pt>
                <c:pt idx="4805">
                  <c:v>59.27</c:v>
                </c:pt>
                <c:pt idx="4806">
                  <c:v>59.27</c:v>
                </c:pt>
                <c:pt idx="4807">
                  <c:v>59.27</c:v>
                </c:pt>
                <c:pt idx="4808">
                  <c:v>59.27</c:v>
                </c:pt>
                <c:pt idx="4809">
                  <c:v>59.27</c:v>
                </c:pt>
                <c:pt idx="4810">
                  <c:v>59.27</c:v>
                </c:pt>
                <c:pt idx="4811">
                  <c:v>59.27</c:v>
                </c:pt>
                <c:pt idx="4812">
                  <c:v>59.27</c:v>
                </c:pt>
                <c:pt idx="4813">
                  <c:v>59.27</c:v>
                </c:pt>
                <c:pt idx="4814">
                  <c:v>59.27</c:v>
                </c:pt>
                <c:pt idx="4815">
                  <c:v>59.27</c:v>
                </c:pt>
                <c:pt idx="4816">
                  <c:v>59.27</c:v>
                </c:pt>
                <c:pt idx="4817">
                  <c:v>59.27</c:v>
                </c:pt>
                <c:pt idx="4818">
                  <c:v>59.27</c:v>
                </c:pt>
                <c:pt idx="4819">
                  <c:v>59.27</c:v>
                </c:pt>
                <c:pt idx="4820">
                  <c:v>59.27</c:v>
                </c:pt>
                <c:pt idx="4821">
                  <c:v>59.27</c:v>
                </c:pt>
                <c:pt idx="4822">
                  <c:v>59.27</c:v>
                </c:pt>
                <c:pt idx="4823">
                  <c:v>59.27</c:v>
                </c:pt>
                <c:pt idx="4824">
                  <c:v>59.27</c:v>
                </c:pt>
                <c:pt idx="4825">
                  <c:v>59.28</c:v>
                </c:pt>
                <c:pt idx="4826">
                  <c:v>59.28</c:v>
                </c:pt>
                <c:pt idx="4827">
                  <c:v>59.29</c:v>
                </c:pt>
                <c:pt idx="4828">
                  <c:v>59.3</c:v>
                </c:pt>
                <c:pt idx="4829">
                  <c:v>59.3</c:v>
                </c:pt>
                <c:pt idx="4830">
                  <c:v>59.32</c:v>
                </c:pt>
                <c:pt idx="4831">
                  <c:v>59.34</c:v>
                </c:pt>
                <c:pt idx="4832">
                  <c:v>59.37</c:v>
                </c:pt>
                <c:pt idx="4833">
                  <c:v>59.4</c:v>
                </c:pt>
                <c:pt idx="4834">
                  <c:v>59.44</c:v>
                </c:pt>
                <c:pt idx="4835">
                  <c:v>59.47</c:v>
                </c:pt>
                <c:pt idx="4836">
                  <c:v>59.51</c:v>
                </c:pt>
                <c:pt idx="4837">
                  <c:v>59.54</c:v>
                </c:pt>
                <c:pt idx="4838">
                  <c:v>59.57</c:v>
                </c:pt>
                <c:pt idx="4839">
                  <c:v>59.6</c:v>
                </c:pt>
                <c:pt idx="4840">
                  <c:v>59.61</c:v>
                </c:pt>
                <c:pt idx="4841">
                  <c:v>59.63</c:v>
                </c:pt>
                <c:pt idx="4842">
                  <c:v>59.63</c:v>
                </c:pt>
                <c:pt idx="4843">
                  <c:v>59.64</c:v>
                </c:pt>
                <c:pt idx="4844">
                  <c:v>59.64</c:v>
                </c:pt>
                <c:pt idx="4845">
                  <c:v>59.64</c:v>
                </c:pt>
                <c:pt idx="4846">
                  <c:v>59.65</c:v>
                </c:pt>
                <c:pt idx="4847">
                  <c:v>59.67</c:v>
                </c:pt>
                <c:pt idx="4848">
                  <c:v>59.68</c:v>
                </c:pt>
                <c:pt idx="4849">
                  <c:v>59.69</c:v>
                </c:pt>
                <c:pt idx="4850">
                  <c:v>59.71</c:v>
                </c:pt>
                <c:pt idx="4851">
                  <c:v>59.74</c:v>
                </c:pt>
                <c:pt idx="4852">
                  <c:v>59.76</c:v>
                </c:pt>
                <c:pt idx="4853">
                  <c:v>59.79</c:v>
                </c:pt>
                <c:pt idx="4854">
                  <c:v>59.82</c:v>
                </c:pt>
                <c:pt idx="4855">
                  <c:v>59.84</c:v>
                </c:pt>
                <c:pt idx="4856">
                  <c:v>59.87</c:v>
                </c:pt>
                <c:pt idx="4857">
                  <c:v>59.89</c:v>
                </c:pt>
                <c:pt idx="4858">
                  <c:v>59.92</c:v>
                </c:pt>
                <c:pt idx="4859">
                  <c:v>59.94</c:v>
                </c:pt>
                <c:pt idx="4860">
                  <c:v>59.96</c:v>
                </c:pt>
                <c:pt idx="4861">
                  <c:v>59.97</c:v>
                </c:pt>
                <c:pt idx="4862">
                  <c:v>59.98</c:v>
                </c:pt>
                <c:pt idx="4863">
                  <c:v>59.99</c:v>
                </c:pt>
                <c:pt idx="4864">
                  <c:v>59.99</c:v>
                </c:pt>
                <c:pt idx="4865">
                  <c:v>59.99</c:v>
                </c:pt>
                <c:pt idx="4866">
                  <c:v>60</c:v>
                </c:pt>
                <c:pt idx="4867">
                  <c:v>60.01</c:v>
                </c:pt>
                <c:pt idx="4868">
                  <c:v>60.02</c:v>
                </c:pt>
                <c:pt idx="4869">
                  <c:v>60.03</c:v>
                </c:pt>
                <c:pt idx="4870">
                  <c:v>60.05</c:v>
                </c:pt>
                <c:pt idx="4871">
                  <c:v>60.07</c:v>
                </c:pt>
                <c:pt idx="4872">
                  <c:v>60.1</c:v>
                </c:pt>
                <c:pt idx="4873">
                  <c:v>60.12</c:v>
                </c:pt>
                <c:pt idx="4874">
                  <c:v>60.14</c:v>
                </c:pt>
                <c:pt idx="4875">
                  <c:v>60.16</c:v>
                </c:pt>
                <c:pt idx="4876">
                  <c:v>60.17</c:v>
                </c:pt>
                <c:pt idx="4877">
                  <c:v>60.18</c:v>
                </c:pt>
                <c:pt idx="4878">
                  <c:v>60.19</c:v>
                </c:pt>
                <c:pt idx="4879">
                  <c:v>60.2</c:v>
                </c:pt>
                <c:pt idx="4880">
                  <c:v>60.21</c:v>
                </c:pt>
                <c:pt idx="4881">
                  <c:v>60.23</c:v>
                </c:pt>
                <c:pt idx="4882">
                  <c:v>60.26</c:v>
                </c:pt>
                <c:pt idx="4883">
                  <c:v>60.29</c:v>
                </c:pt>
                <c:pt idx="4884">
                  <c:v>60.33</c:v>
                </c:pt>
                <c:pt idx="4885">
                  <c:v>60.37</c:v>
                </c:pt>
                <c:pt idx="4886">
                  <c:v>60.4</c:v>
                </c:pt>
                <c:pt idx="4887">
                  <c:v>60.43</c:v>
                </c:pt>
                <c:pt idx="4888">
                  <c:v>60.45</c:v>
                </c:pt>
                <c:pt idx="4889">
                  <c:v>60.47</c:v>
                </c:pt>
                <c:pt idx="4890">
                  <c:v>60.49</c:v>
                </c:pt>
                <c:pt idx="4891">
                  <c:v>60.5</c:v>
                </c:pt>
                <c:pt idx="4892">
                  <c:v>60.51</c:v>
                </c:pt>
                <c:pt idx="4893">
                  <c:v>60.52</c:v>
                </c:pt>
                <c:pt idx="4894">
                  <c:v>60.53</c:v>
                </c:pt>
                <c:pt idx="4895">
                  <c:v>60.53</c:v>
                </c:pt>
                <c:pt idx="4896">
                  <c:v>60.54</c:v>
                </c:pt>
                <c:pt idx="4897">
                  <c:v>60.54</c:v>
                </c:pt>
                <c:pt idx="4898">
                  <c:v>60.54</c:v>
                </c:pt>
                <c:pt idx="4899">
                  <c:v>60.54</c:v>
                </c:pt>
                <c:pt idx="4900">
                  <c:v>60.54</c:v>
                </c:pt>
                <c:pt idx="4901">
                  <c:v>60.54</c:v>
                </c:pt>
                <c:pt idx="4902">
                  <c:v>60.55</c:v>
                </c:pt>
                <c:pt idx="4903">
                  <c:v>60.55</c:v>
                </c:pt>
                <c:pt idx="4904">
                  <c:v>60.56</c:v>
                </c:pt>
                <c:pt idx="4905">
                  <c:v>60.56</c:v>
                </c:pt>
                <c:pt idx="4906">
                  <c:v>60.57</c:v>
                </c:pt>
                <c:pt idx="4907">
                  <c:v>60.57</c:v>
                </c:pt>
                <c:pt idx="4908">
                  <c:v>60.57</c:v>
                </c:pt>
                <c:pt idx="4909">
                  <c:v>60.57</c:v>
                </c:pt>
                <c:pt idx="4910">
                  <c:v>60.57</c:v>
                </c:pt>
                <c:pt idx="4911">
                  <c:v>60.57</c:v>
                </c:pt>
                <c:pt idx="4912">
                  <c:v>60.57</c:v>
                </c:pt>
                <c:pt idx="4913">
                  <c:v>60.57</c:v>
                </c:pt>
                <c:pt idx="4914">
                  <c:v>60.57</c:v>
                </c:pt>
                <c:pt idx="4915">
                  <c:v>60.57</c:v>
                </c:pt>
                <c:pt idx="4916">
                  <c:v>60.57</c:v>
                </c:pt>
                <c:pt idx="4917">
                  <c:v>60.57</c:v>
                </c:pt>
                <c:pt idx="4918">
                  <c:v>60.58</c:v>
                </c:pt>
                <c:pt idx="4919">
                  <c:v>60.57</c:v>
                </c:pt>
                <c:pt idx="4920">
                  <c:v>60.57</c:v>
                </c:pt>
                <c:pt idx="4921">
                  <c:v>60.57</c:v>
                </c:pt>
                <c:pt idx="4922">
                  <c:v>60.57</c:v>
                </c:pt>
                <c:pt idx="4923">
                  <c:v>60.57</c:v>
                </c:pt>
                <c:pt idx="4924">
                  <c:v>60.57</c:v>
                </c:pt>
                <c:pt idx="4925">
                  <c:v>60.57</c:v>
                </c:pt>
                <c:pt idx="4926">
                  <c:v>60.57</c:v>
                </c:pt>
                <c:pt idx="4927">
                  <c:v>60.56</c:v>
                </c:pt>
                <c:pt idx="4928">
                  <c:v>60.56</c:v>
                </c:pt>
                <c:pt idx="4929">
                  <c:v>60.56</c:v>
                </c:pt>
                <c:pt idx="4930">
                  <c:v>60.55</c:v>
                </c:pt>
                <c:pt idx="4931">
                  <c:v>60.55</c:v>
                </c:pt>
                <c:pt idx="4932">
                  <c:v>60.54</c:v>
                </c:pt>
                <c:pt idx="4933">
                  <c:v>60.54</c:v>
                </c:pt>
                <c:pt idx="4934">
                  <c:v>60.54</c:v>
                </c:pt>
                <c:pt idx="4935">
                  <c:v>60.54</c:v>
                </c:pt>
                <c:pt idx="4936">
                  <c:v>60.54</c:v>
                </c:pt>
                <c:pt idx="4937">
                  <c:v>60.54</c:v>
                </c:pt>
                <c:pt idx="4938">
                  <c:v>60.54</c:v>
                </c:pt>
                <c:pt idx="4939">
                  <c:v>60.54</c:v>
                </c:pt>
                <c:pt idx="4940">
                  <c:v>60.54</c:v>
                </c:pt>
                <c:pt idx="4941">
                  <c:v>60.54</c:v>
                </c:pt>
                <c:pt idx="4942">
                  <c:v>60.54</c:v>
                </c:pt>
                <c:pt idx="4943">
                  <c:v>60.54</c:v>
                </c:pt>
                <c:pt idx="4944">
                  <c:v>60.53</c:v>
                </c:pt>
                <c:pt idx="4945">
                  <c:v>60.53</c:v>
                </c:pt>
                <c:pt idx="4946">
                  <c:v>60.52</c:v>
                </c:pt>
                <c:pt idx="4947">
                  <c:v>60.51</c:v>
                </c:pt>
                <c:pt idx="4948">
                  <c:v>60.51</c:v>
                </c:pt>
                <c:pt idx="4949">
                  <c:v>60.5</c:v>
                </c:pt>
                <c:pt idx="4950">
                  <c:v>60.49</c:v>
                </c:pt>
                <c:pt idx="4951">
                  <c:v>60.48</c:v>
                </c:pt>
                <c:pt idx="4952">
                  <c:v>60.46</c:v>
                </c:pt>
                <c:pt idx="4953">
                  <c:v>60.45</c:v>
                </c:pt>
                <c:pt idx="4954">
                  <c:v>60.44</c:v>
                </c:pt>
                <c:pt idx="4955">
                  <c:v>60.42</c:v>
                </c:pt>
                <c:pt idx="4956">
                  <c:v>60.4</c:v>
                </c:pt>
                <c:pt idx="4957">
                  <c:v>60.39</c:v>
                </c:pt>
                <c:pt idx="4958">
                  <c:v>60.37</c:v>
                </c:pt>
                <c:pt idx="4959">
                  <c:v>60.36</c:v>
                </c:pt>
                <c:pt idx="4960">
                  <c:v>60.35</c:v>
                </c:pt>
                <c:pt idx="4961">
                  <c:v>60.34</c:v>
                </c:pt>
                <c:pt idx="4962">
                  <c:v>60.33</c:v>
                </c:pt>
                <c:pt idx="4963">
                  <c:v>60.32</c:v>
                </c:pt>
                <c:pt idx="4964">
                  <c:v>60.31</c:v>
                </c:pt>
                <c:pt idx="4965">
                  <c:v>60.29</c:v>
                </c:pt>
                <c:pt idx="4966">
                  <c:v>60.28</c:v>
                </c:pt>
                <c:pt idx="4967">
                  <c:v>60.27</c:v>
                </c:pt>
                <c:pt idx="4968">
                  <c:v>60.26</c:v>
                </c:pt>
                <c:pt idx="4969">
                  <c:v>60.25</c:v>
                </c:pt>
                <c:pt idx="4970">
                  <c:v>60.24</c:v>
                </c:pt>
                <c:pt idx="4971">
                  <c:v>60.22</c:v>
                </c:pt>
                <c:pt idx="4972">
                  <c:v>60.22</c:v>
                </c:pt>
                <c:pt idx="4973">
                  <c:v>60.21</c:v>
                </c:pt>
                <c:pt idx="4974">
                  <c:v>60.19</c:v>
                </c:pt>
                <c:pt idx="4975">
                  <c:v>60.19</c:v>
                </c:pt>
                <c:pt idx="4976">
                  <c:v>60.18</c:v>
                </c:pt>
                <c:pt idx="4977">
                  <c:v>60.18</c:v>
                </c:pt>
                <c:pt idx="4978">
                  <c:v>60.17</c:v>
                </c:pt>
                <c:pt idx="4979">
                  <c:v>60.17</c:v>
                </c:pt>
                <c:pt idx="4980">
                  <c:v>60.17</c:v>
                </c:pt>
                <c:pt idx="4981">
                  <c:v>60.17</c:v>
                </c:pt>
                <c:pt idx="4982">
                  <c:v>60.17</c:v>
                </c:pt>
                <c:pt idx="4983">
                  <c:v>60.16</c:v>
                </c:pt>
                <c:pt idx="4984">
                  <c:v>60.16</c:v>
                </c:pt>
                <c:pt idx="4985">
                  <c:v>60.15</c:v>
                </c:pt>
                <c:pt idx="4986">
                  <c:v>60.14</c:v>
                </c:pt>
                <c:pt idx="4987">
                  <c:v>60.14</c:v>
                </c:pt>
                <c:pt idx="4988">
                  <c:v>60.13</c:v>
                </c:pt>
                <c:pt idx="4989">
                  <c:v>60.12</c:v>
                </c:pt>
                <c:pt idx="4990">
                  <c:v>60.12</c:v>
                </c:pt>
                <c:pt idx="4991">
                  <c:v>60.1</c:v>
                </c:pt>
                <c:pt idx="4992">
                  <c:v>60.09</c:v>
                </c:pt>
                <c:pt idx="4993">
                  <c:v>60.08</c:v>
                </c:pt>
                <c:pt idx="4994">
                  <c:v>60.07</c:v>
                </c:pt>
                <c:pt idx="4995">
                  <c:v>60.06</c:v>
                </c:pt>
                <c:pt idx="4996">
                  <c:v>60.05</c:v>
                </c:pt>
                <c:pt idx="4997">
                  <c:v>60.04</c:v>
                </c:pt>
                <c:pt idx="4998">
                  <c:v>60.03</c:v>
                </c:pt>
                <c:pt idx="4999">
                  <c:v>60.02</c:v>
                </c:pt>
                <c:pt idx="5000">
                  <c:v>60.02</c:v>
                </c:pt>
                <c:pt idx="5001">
                  <c:v>60.02</c:v>
                </c:pt>
                <c:pt idx="5002">
                  <c:v>60.01</c:v>
                </c:pt>
                <c:pt idx="5003">
                  <c:v>60.01</c:v>
                </c:pt>
                <c:pt idx="5004">
                  <c:v>60</c:v>
                </c:pt>
                <c:pt idx="5005">
                  <c:v>60</c:v>
                </c:pt>
                <c:pt idx="5006">
                  <c:v>59.99</c:v>
                </c:pt>
                <c:pt idx="5007">
                  <c:v>59.99</c:v>
                </c:pt>
                <c:pt idx="5008">
                  <c:v>59.99</c:v>
                </c:pt>
                <c:pt idx="5009">
                  <c:v>59.99</c:v>
                </c:pt>
                <c:pt idx="5010">
                  <c:v>59.99</c:v>
                </c:pt>
                <c:pt idx="5011">
                  <c:v>59.99</c:v>
                </c:pt>
                <c:pt idx="5012">
                  <c:v>59.99</c:v>
                </c:pt>
                <c:pt idx="5013">
                  <c:v>59.99</c:v>
                </c:pt>
                <c:pt idx="5014">
                  <c:v>59.99</c:v>
                </c:pt>
                <c:pt idx="5015">
                  <c:v>59.99</c:v>
                </c:pt>
                <c:pt idx="5016">
                  <c:v>59.99</c:v>
                </c:pt>
                <c:pt idx="5017">
                  <c:v>59.99</c:v>
                </c:pt>
                <c:pt idx="5018">
                  <c:v>59.99</c:v>
                </c:pt>
                <c:pt idx="5019">
                  <c:v>59.99</c:v>
                </c:pt>
                <c:pt idx="5020">
                  <c:v>59.99</c:v>
                </c:pt>
                <c:pt idx="5021">
                  <c:v>59.99</c:v>
                </c:pt>
                <c:pt idx="5022">
                  <c:v>59.99</c:v>
                </c:pt>
                <c:pt idx="5023">
                  <c:v>59.99</c:v>
                </c:pt>
                <c:pt idx="5024">
                  <c:v>59.98</c:v>
                </c:pt>
                <c:pt idx="5025">
                  <c:v>59.97</c:v>
                </c:pt>
                <c:pt idx="5026">
                  <c:v>59.97</c:v>
                </c:pt>
                <c:pt idx="5027">
                  <c:v>59.95</c:v>
                </c:pt>
                <c:pt idx="5028">
                  <c:v>59.94</c:v>
                </c:pt>
                <c:pt idx="5029">
                  <c:v>59.92</c:v>
                </c:pt>
                <c:pt idx="5030">
                  <c:v>59.91</c:v>
                </c:pt>
                <c:pt idx="5031">
                  <c:v>59.89</c:v>
                </c:pt>
                <c:pt idx="5032">
                  <c:v>59.87</c:v>
                </c:pt>
                <c:pt idx="5033">
                  <c:v>59.86</c:v>
                </c:pt>
                <c:pt idx="5034">
                  <c:v>59.83</c:v>
                </c:pt>
                <c:pt idx="5035">
                  <c:v>59.82</c:v>
                </c:pt>
                <c:pt idx="5036">
                  <c:v>59.81</c:v>
                </c:pt>
                <c:pt idx="5037">
                  <c:v>59.79</c:v>
                </c:pt>
                <c:pt idx="5038">
                  <c:v>59.77</c:v>
                </c:pt>
                <c:pt idx="5039">
                  <c:v>59.76</c:v>
                </c:pt>
                <c:pt idx="5040">
                  <c:v>59.74</c:v>
                </c:pt>
                <c:pt idx="5041">
                  <c:v>59.73</c:v>
                </c:pt>
                <c:pt idx="5042">
                  <c:v>59.73</c:v>
                </c:pt>
                <c:pt idx="5043">
                  <c:v>59.72</c:v>
                </c:pt>
                <c:pt idx="5044">
                  <c:v>59.71</c:v>
                </c:pt>
                <c:pt idx="5045">
                  <c:v>59.7</c:v>
                </c:pt>
                <c:pt idx="5046">
                  <c:v>59.68</c:v>
                </c:pt>
                <c:pt idx="5047">
                  <c:v>59.67</c:v>
                </c:pt>
                <c:pt idx="5048">
                  <c:v>59.66</c:v>
                </c:pt>
                <c:pt idx="5049">
                  <c:v>59.66</c:v>
                </c:pt>
                <c:pt idx="5050">
                  <c:v>59.65</c:v>
                </c:pt>
                <c:pt idx="5051">
                  <c:v>59.65</c:v>
                </c:pt>
                <c:pt idx="5052">
                  <c:v>59.65</c:v>
                </c:pt>
                <c:pt idx="5053">
                  <c:v>59.64</c:v>
                </c:pt>
                <c:pt idx="5054">
                  <c:v>59.64</c:v>
                </c:pt>
                <c:pt idx="5055">
                  <c:v>59.64</c:v>
                </c:pt>
                <c:pt idx="5056">
                  <c:v>59.63</c:v>
                </c:pt>
                <c:pt idx="5057">
                  <c:v>59.63</c:v>
                </c:pt>
                <c:pt idx="5058">
                  <c:v>59.63</c:v>
                </c:pt>
                <c:pt idx="5059">
                  <c:v>59.63</c:v>
                </c:pt>
                <c:pt idx="5060">
                  <c:v>59.63</c:v>
                </c:pt>
                <c:pt idx="5061">
                  <c:v>59.63</c:v>
                </c:pt>
                <c:pt idx="5062">
                  <c:v>59.63</c:v>
                </c:pt>
                <c:pt idx="5063">
                  <c:v>59.63</c:v>
                </c:pt>
                <c:pt idx="5064">
                  <c:v>59.63</c:v>
                </c:pt>
                <c:pt idx="5065">
                  <c:v>59.62</c:v>
                </c:pt>
                <c:pt idx="5066">
                  <c:v>59.62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6313392"/>
        <c:axId val="286305944"/>
      </c:scatterChart>
      <c:valAx>
        <c:axId val="2863133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05944"/>
        <c:crosses val="autoZero"/>
        <c:crossBetween val="midCat"/>
      </c:valAx>
      <c:valAx>
        <c:axId val="286305944"/>
        <c:scaling>
          <c:orientation val="minMax"/>
          <c:min val="5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133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'2015_10_29-13_55_15'!$B$1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'2015_10_29-13_55_15'!$A$2:$A$5075</c:f>
              <c:numCache>
                <c:formatCode>mm:ss.0</c:formatCode>
                <c:ptCount val="5074"/>
                <c:pt idx="0">
                  <c:v>0.58014209490740742</c:v>
                </c:pt>
                <c:pt idx="1">
                  <c:v>0.58014547453703702</c:v>
                </c:pt>
                <c:pt idx="2">
                  <c:v>0.58014876157407402</c:v>
                </c:pt>
                <c:pt idx="3">
                  <c:v>0.58015209490740738</c:v>
                </c:pt>
                <c:pt idx="4">
                  <c:v>0.58015613425925927</c:v>
                </c:pt>
                <c:pt idx="5">
                  <c:v>0.58015954861111108</c:v>
                </c:pt>
                <c:pt idx="6">
                  <c:v>0.58016291666666664</c:v>
                </c:pt>
                <c:pt idx="7">
                  <c:v>0.58016626157407403</c:v>
                </c:pt>
                <c:pt idx="8">
                  <c:v>0.58016982638888892</c:v>
                </c:pt>
                <c:pt idx="9">
                  <c:v>0.5801732638888889</c:v>
                </c:pt>
                <c:pt idx="10">
                  <c:v>0.58017684027777772</c:v>
                </c:pt>
                <c:pt idx="11">
                  <c:v>0.58018025462962963</c:v>
                </c:pt>
                <c:pt idx="12">
                  <c:v>0.58018376157407403</c:v>
                </c:pt>
                <c:pt idx="13">
                  <c:v>0.58018732638888892</c:v>
                </c:pt>
                <c:pt idx="14">
                  <c:v>0.58019077546296294</c:v>
                </c:pt>
                <c:pt idx="15">
                  <c:v>0.58019446759259263</c:v>
                </c:pt>
                <c:pt idx="16">
                  <c:v>0.58019800925925924</c:v>
                </c:pt>
                <c:pt idx="17">
                  <c:v>0.58020150462962961</c:v>
                </c:pt>
                <c:pt idx="18">
                  <c:v>0.58020499999999997</c:v>
                </c:pt>
                <c:pt idx="19">
                  <c:v>0.58020842592592592</c:v>
                </c:pt>
                <c:pt idx="20">
                  <c:v>0.58021224537037031</c:v>
                </c:pt>
                <c:pt idx="21">
                  <c:v>0.58021569444444443</c:v>
                </c:pt>
                <c:pt idx="22">
                  <c:v>0.58021912037037038</c:v>
                </c:pt>
                <c:pt idx="23">
                  <c:v>0.5802226620370371</c:v>
                </c:pt>
                <c:pt idx="24">
                  <c:v>0.58022626157407409</c:v>
                </c:pt>
                <c:pt idx="25">
                  <c:v>0.58022976851851849</c:v>
                </c:pt>
                <c:pt idx="26">
                  <c:v>0.58023366898148143</c:v>
                </c:pt>
                <c:pt idx="27">
                  <c:v>0.58023700231481479</c:v>
                </c:pt>
                <c:pt idx="28">
                  <c:v>0.58024045138888891</c:v>
                </c:pt>
                <c:pt idx="29">
                  <c:v>0.58024452546296301</c:v>
                </c:pt>
                <c:pt idx="30">
                  <c:v>0.58024817129629624</c:v>
                </c:pt>
                <c:pt idx="31">
                  <c:v>0.58025269675925928</c:v>
                </c:pt>
                <c:pt idx="32">
                  <c:v>0.58025703703703702</c:v>
                </c:pt>
                <c:pt idx="33">
                  <c:v>0.58026136574074072</c:v>
                </c:pt>
                <c:pt idx="34">
                  <c:v>0.58026542824074079</c:v>
                </c:pt>
                <c:pt idx="35">
                  <c:v>0.5802699189814815</c:v>
                </c:pt>
                <c:pt idx="36">
                  <c:v>0.58027399305555549</c:v>
                </c:pt>
                <c:pt idx="37">
                  <c:v>0.58027805555555556</c:v>
                </c:pt>
                <c:pt idx="38">
                  <c:v>0.58028231481481485</c:v>
                </c:pt>
                <c:pt idx="39">
                  <c:v>0.58028623842592586</c:v>
                </c:pt>
                <c:pt idx="40">
                  <c:v>0.58029004629629632</c:v>
                </c:pt>
                <c:pt idx="41">
                  <c:v>0.58029346064814813</c:v>
                </c:pt>
                <c:pt idx="42">
                  <c:v>0.58029674768518513</c:v>
                </c:pt>
                <c:pt idx="43">
                  <c:v>0.58030004629629628</c:v>
                </c:pt>
                <c:pt idx="44">
                  <c:v>0.58030334490740743</c:v>
                </c:pt>
                <c:pt idx="45">
                  <c:v>0.58030682870370376</c:v>
                </c:pt>
                <c:pt idx="46">
                  <c:v>0.58031067129629632</c:v>
                </c:pt>
                <c:pt idx="47">
                  <c:v>0.58031425925925928</c:v>
                </c:pt>
                <c:pt idx="48">
                  <c:v>0.58031776620370368</c:v>
                </c:pt>
                <c:pt idx="49">
                  <c:v>0.58032148148148155</c:v>
                </c:pt>
                <c:pt idx="50">
                  <c:v>0.58032495370370374</c:v>
                </c:pt>
                <c:pt idx="51">
                  <c:v>0.58032847222222228</c:v>
                </c:pt>
                <c:pt idx="52">
                  <c:v>0.58033210648148148</c:v>
                </c:pt>
                <c:pt idx="53">
                  <c:v>0.58033589120370366</c:v>
                </c:pt>
                <c:pt idx="54">
                  <c:v>0.58033958333333335</c:v>
                </c:pt>
                <c:pt idx="55">
                  <c:v>0.5803447453703704</c:v>
                </c:pt>
                <c:pt idx="56">
                  <c:v>0.58034829861111115</c:v>
                </c:pt>
                <c:pt idx="57">
                  <c:v>0.5803524537037037</c:v>
                </c:pt>
                <c:pt idx="58">
                  <c:v>0.58035577546296302</c:v>
                </c:pt>
                <c:pt idx="59">
                  <c:v>0.58035923611111107</c:v>
                </c:pt>
                <c:pt idx="60">
                  <c:v>0.58036261574074077</c:v>
                </c:pt>
                <c:pt idx="61">
                  <c:v>0.58036591435185192</c:v>
                </c:pt>
                <c:pt idx="62">
                  <c:v>0.58036921296296295</c:v>
                </c:pt>
                <c:pt idx="63">
                  <c:v>0.58037259259259255</c:v>
                </c:pt>
                <c:pt idx="64">
                  <c:v>0.58037592592592591</c:v>
                </c:pt>
                <c:pt idx="65">
                  <c:v>0.58037928240740744</c:v>
                </c:pt>
                <c:pt idx="66">
                  <c:v>0.58038271990740742</c:v>
                </c:pt>
                <c:pt idx="67">
                  <c:v>0.58038629629629634</c:v>
                </c:pt>
                <c:pt idx="68">
                  <c:v>0.58038960648148141</c:v>
                </c:pt>
                <c:pt idx="69">
                  <c:v>0.58039297453703698</c:v>
                </c:pt>
                <c:pt idx="70">
                  <c:v>0.58039650462962966</c:v>
                </c:pt>
                <c:pt idx="71">
                  <c:v>0.5804002430555556</c:v>
                </c:pt>
                <c:pt idx="72">
                  <c:v>0.58040373842592585</c:v>
                </c:pt>
                <c:pt idx="73">
                  <c:v>0.58040721064814815</c:v>
                </c:pt>
                <c:pt idx="74">
                  <c:v>0.58041068287037034</c:v>
                </c:pt>
                <c:pt idx="75">
                  <c:v>0.58041417824074071</c:v>
                </c:pt>
                <c:pt idx="76">
                  <c:v>0.58041790509259261</c:v>
                </c:pt>
                <c:pt idx="77">
                  <c:v>0.58042144675925933</c:v>
                </c:pt>
                <c:pt idx="78">
                  <c:v>0.58042503472222229</c:v>
                </c:pt>
                <c:pt idx="79">
                  <c:v>0.58042864583333331</c:v>
                </c:pt>
                <c:pt idx="80">
                  <c:v>0.58043221064814821</c:v>
                </c:pt>
                <c:pt idx="81">
                  <c:v>0.58043575231481481</c:v>
                </c:pt>
                <c:pt idx="82">
                  <c:v>0.58043942129629633</c:v>
                </c:pt>
                <c:pt idx="83">
                  <c:v>0.58044296296296294</c:v>
                </c:pt>
                <c:pt idx="84">
                  <c:v>0.58044677083333329</c:v>
                </c:pt>
                <c:pt idx="85">
                  <c:v>0.58045023148148145</c:v>
                </c:pt>
                <c:pt idx="86">
                  <c:v>0.58045354166666663</c:v>
                </c:pt>
                <c:pt idx="87">
                  <c:v>0.58045695601851854</c:v>
                </c:pt>
                <c:pt idx="88">
                  <c:v>0.58046025462962969</c:v>
                </c:pt>
                <c:pt idx="89">
                  <c:v>0.58046381944444447</c:v>
                </c:pt>
                <c:pt idx="90">
                  <c:v>0.58046717592592589</c:v>
                </c:pt>
                <c:pt idx="91">
                  <c:v>0.58047084490740741</c:v>
                </c:pt>
                <c:pt idx="92">
                  <c:v>0.58047451388888882</c:v>
                </c:pt>
                <c:pt idx="93">
                  <c:v>0.58047797453703709</c:v>
                </c:pt>
                <c:pt idx="94">
                  <c:v>0.58048146990740734</c:v>
                </c:pt>
                <c:pt idx="95">
                  <c:v>0.58048502314814809</c:v>
                </c:pt>
                <c:pt idx="96">
                  <c:v>0.58048863425925923</c:v>
                </c:pt>
                <c:pt idx="97">
                  <c:v>0.58049214120370374</c:v>
                </c:pt>
                <c:pt idx="98">
                  <c:v>0.58049571759259255</c:v>
                </c:pt>
                <c:pt idx="99">
                  <c:v>0.58049929398148148</c:v>
                </c:pt>
                <c:pt idx="100">
                  <c:v>0.58050303240740742</c:v>
                </c:pt>
                <c:pt idx="101">
                  <c:v>0.58050660879629634</c:v>
                </c:pt>
                <c:pt idx="102">
                  <c:v>0.58051013888888892</c:v>
                </c:pt>
                <c:pt idx="103">
                  <c:v>0.58051392361111109</c:v>
                </c:pt>
                <c:pt idx="104">
                  <c:v>0.58051724537037031</c:v>
                </c:pt>
                <c:pt idx="105">
                  <c:v>0.58052062500000001</c:v>
                </c:pt>
                <c:pt idx="106">
                  <c:v>0.58052394675925922</c:v>
                </c:pt>
                <c:pt idx="107">
                  <c:v>0.58052726851851855</c:v>
                </c:pt>
                <c:pt idx="108">
                  <c:v>0.58053101851851852</c:v>
                </c:pt>
                <c:pt idx="109">
                  <c:v>0.58053450231481485</c:v>
                </c:pt>
                <c:pt idx="110">
                  <c:v>0.58053809027777781</c:v>
                </c:pt>
                <c:pt idx="111">
                  <c:v>0.58054159722222221</c:v>
                </c:pt>
                <c:pt idx="112">
                  <c:v>0.58054518518518516</c:v>
                </c:pt>
                <c:pt idx="113">
                  <c:v>0.58054887731481475</c:v>
                </c:pt>
                <c:pt idx="114">
                  <c:v>0.58055246527777771</c:v>
                </c:pt>
                <c:pt idx="115">
                  <c:v>0.58055596064814818</c:v>
                </c:pt>
                <c:pt idx="116">
                  <c:v>0.58055946759259258</c:v>
                </c:pt>
                <c:pt idx="117">
                  <c:v>0.58056291666666671</c:v>
                </c:pt>
                <c:pt idx="118">
                  <c:v>0.58056667824074071</c:v>
                </c:pt>
                <c:pt idx="119">
                  <c:v>0.58057009259259262</c:v>
                </c:pt>
                <c:pt idx="120">
                  <c:v>0.58057357638888896</c:v>
                </c:pt>
                <c:pt idx="121">
                  <c:v>0.58057701388888894</c:v>
                </c:pt>
                <c:pt idx="122">
                  <c:v>0.58058033564814815</c:v>
                </c:pt>
                <c:pt idx="123">
                  <c:v>0.5805848379629629</c:v>
                </c:pt>
                <c:pt idx="124">
                  <c:v>0.58058820601851846</c:v>
                </c:pt>
                <c:pt idx="125">
                  <c:v>0.58059151620370375</c:v>
                </c:pt>
                <c:pt idx="126">
                  <c:v>0.58059493055555556</c:v>
                </c:pt>
                <c:pt idx="127">
                  <c:v>0.58059821759259256</c:v>
                </c:pt>
                <c:pt idx="128">
                  <c:v>0.58060157407407409</c:v>
                </c:pt>
                <c:pt idx="129">
                  <c:v>0.58060483796296303</c:v>
                </c:pt>
                <c:pt idx="130">
                  <c:v>0.58060819444444445</c:v>
                </c:pt>
                <c:pt idx="131">
                  <c:v>0.58061144675925924</c:v>
                </c:pt>
                <c:pt idx="132">
                  <c:v>0.58061475694444442</c:v>
                </c:pt>
                <c:pt idx="133">
                  <c:v>0.58061814814814816</c:v>
                </c:pt>
                <c:pt idx="134">
                  <c:v>0.58062174768518515</c:v>
                </c:pt>
                <c:pt idx="135">
                  <c:v>0.58062524305555552</c:v>
                </c:pt>
                <c:pt idx="136">
                  <c:v>0.58062865740740743</c:v>
                </c:pt>
                <c:pt idx="137">
                  <c:v>0.58063210648148145</c:v>
                </c:pt>
                <c:pt idx="138">
                  <c:v>0.58063579861111114</c:v>
                </c:pt>
                <c:pt idx="139">
                  <c:v>0.58063932870370372</c:v>
                </c:pt>
                <c:pt idx="140">
                  <c:v>0.58064275462962966</c:v>
                </c:pt>
                <c:pt idx="141">
                  <c:v>0.5806461805555555</c:v>
                </c:pt>
                <c:pt idx="142">
                  <c:v>0.58064966435185184</c:v>
                </c:pt>
                <c:pt idx="143">
                  <c:v>0.58065329861111115</c:v>
                </c:pt>
                <c:pt idx="144">
                  <c:v>0.58065689814814814</c:v>
                </c:pt>
                <c:pt idx="145">
                  <c:v>0.58066040509259265</c:v>
                </c:pt>
                <c:pt idx="146">
                  <c:v>0.58066396990740743</c:v>
                </c:pt>
                <c:pt idx="147">
                  <c:v>0.5806675</c:v>
                </c:pt>
                <c:pt idx="148">
                  <c:v>0.58067113425925931</c:v>
                </c:pt>
                <c:pt idx="149">
                  <c:v>0.58067464120370371</c:v>
                </c:pt>
                <c:pt idx="150">
                  <c:v>0.58067805555555563</c:v>
                </c:pt>
                <c:pt idx="151">
                  <c:v>0.58068157407407406</c:v>
                </c:pt>
                <c:pt idx="152">
                  <c:v>0.58068484953703703</c:v>
                </c:pt>
                <c:pt idx="153">
                  <c:v>0.58068822916666674</c:v>
                </c:pt>
                <c:pt idx="154">
                  <c:v>0.58069159722222219</c:v>
                </c:pt>
                <c:pt idx="155">
                  <c:v>0.58069495370370372</c:v>
                </c:pt>
                <c:pt idx="156">
                  <c:v>0.58069855324074071</c:v>
                </c:pt>
                <c:pt idx="157">
                  <c:v>0.58070211805555549</c:v>
                </c:pt>
                <c:pt idx="158">
                  <c:v>0.58070586805555557</c:v>
                </c:pt>
                <c:pt idx="159">
                  <c:v>0.58070934027777776</c:v>
                </c:pt>
                <c:pt idx="160">
                  <c:v>0.58071293981481487</c:v>
                </c:pt>
                <c:pt idx="161">
                  <c:v>0.5807166782407408</c:v>
                </c:pt>
                <c:pt idx="162">
                  <c:v>0.5807203125</c:v>
                </c:pt>
                <c:pt idx="163">
                  <c:v>0.58072380787037037</c:v>
                </c:pt>
                <c:pt idx="164">
                  <c:v>0.58072739583333333</c:v>
                </c:pt>
                <c:pt idx="165">
                  <c:v>0.58073090277777772</c:v>
                </c:pt>
                <c:pt idx="166">
                  <c:v>0.58073456018518521</c:v>
                </c:pt>
                <c:pt idx="167">
                  <c:v>0.58073806712962961</c:v>
                </c:pt>
                <c:pt idx="168">
                  <c:v>0.58074142361111114</c:v>
                </c:pt>
                <c:pt idx="169">
                  <c:v>0.58074476851851853</c:v>
                </c:pt>
                <c:pt idx="170">
                  <c:v>0.58074805555555553</c:v>
                </c:pt>
                <c:pt idx="171">
                  <c:v>0.58075165509259252</c:v>
                </c:pt>
                <c:pt idx="172">
                  <c:v>0.58075501157407405</c:v>
                </c:pt>
                <c:pt idx="173">
                  <c:v>0.58075849537037039</c:v>
                </c:pt>
                <c:pt idx="174">
                  <c:v>0.58076201388888882</c:v>
                </c:pt>
                <c:pt idx="175">
                  <c:v>0.58076545138888891</c:v>
                </c:pt>
                <c:pt idx="176">
                  <c:v>0.58076914351851849</c:v>
                </c:pt>
                <c:pt idx="177">
                  <c:v>0.58077274305555548</c:v>
                </c:pt>
                <c:pt idx="178">
                  <c:v>0.5807762847222222</c:v>
                </c:pt>
                <c:pt idx="179">
                  <c:v>0.5807799768518519</c:v>
                </c:pt>
                <c:pt idx="180">
                  <c:v>0.5807835185185185</c:v>
                </c:pt>
                <c:pt idx="181">
                  <c:v>0.58078712962962964</c:v>
                </c:pt>
                <c:pt idx="182">
                  <c:v>0.5807907175925926</c:v>
                </c:pt>
                <c:pt idx="183">
                  <c:v>0.58079418981481479</c:v>
                </c:pt>
                <c:pt idx="184">
                  <c:v>0.58079788194444448</c:v>
                </c:pt>
                <c:pt idx="185">
                  <c:v>0.58080152777777772</c:v>
                </c:pt>
                <c:pt idx="186">
                  <c:v>0.58080483796296301</c:v>
                </c:pt>
                <c:pt idx="187">
                  <c:v>0.58080815972222222</c:v>
                </c:pt>
                <c:pt idx="188">
                  <c:v>0.58081149305555557</c:v>
                </c:pt>
                <c:pt idx="189">
                  <c:v>0.58081495370370373</c:v>
                </c:pt>
                <c:pt idx="190">
                  <c:v>0.58081828703703697</c:v>
                </c:pt>
                <c:pt idx="191">
                  <c:v>0.58082165509259254</c:v>
                </c:pt>
                <c:pt idx="192">
                  <c:v>0.58082497685185186</c:v>
                </c:pt>
                <c:pt idx="193">
                  <c:v>0.58082834490740742</c:v>
                </c:pt>
                <c:pt idx="194">
                  <c:v>0.58083179398148144</c:v>
                </c:pt>
                <c:pt idx="195">
                  <c:v>0.58083517361111114</c:v>
                </c:pt>
                <c:pt idx="196">
                  <c:v>0.58083871527777775</c:v>
                </c:pt>
                <c:pt idx="197">
                  <c:v>0.58084210648148149</c:v>
                </c:pt>
                <c:pt idx="198">
                  <c:v>0.58084547453703705</c:v>
                </c:pt>
                <c:pt idx="199">
                  <c:v>0.5808490277777778</c:v>
                </c:pt>
                <c:pt idx="200">
                  <c:v>0.580852662037037</c:v>
                </c:pt>
                <c:pt idx="201">
                  <c:v>0.58085638888888891</c:v>
                </c:pt>
                <c:pt idx="202">
                  <c:v>0.58086003472222225</c:v>
                </c:pt>
                <c:pt idx="203">
                  <c:v>0.58086359953703703</c:v>
                </c:pt>
                <c:pt idx="204">
                  <c:v>0.58086728009259259</c:v>
                </c:pt>
                <c:pt idx="205">
                  <c:v>0.58087078703703698</c:v>
                </c:pt>
                <c:pt idx="206">
                  <c:v>0.58087434027777773</c:v>
                </c:pt>
                <c:pt idx="207">
                  <c:v>0.5808780208333334</c:v>
                </c:pt>
                <c:pt idx="208">
                  <c:v>0.58088158564814818</c:v>
                </c:pt>
                <c:pt idx="209">
                  <c:v>0.58088526620370373</c:v>
                </c:pt>
                <c:pt idx="210">
                  <c:v>0.58088878472222227</c:v>
                </c:pt>
                <c:pt idx="211">
                  <c:v>0.58089241898148147</c:v>
                </c:pt>
                <c:pt idx="212">
                  <c:v>0.58089606481481482</c:v>
                </c:pt>
                <c:pt idx="213">
                  <c:v>0.5808996296296296</c:v>
                </c:pt>
                <c:pt idx="214">
                  <c:v>0.58090324074074073</c:v>
                </c:pt>
                <c:pt idx="215">
                  <c:v>0.58090657407407409</c:v>
                </c:pt>
                <c:pt idx="216">
                  <c:v>0.5809098958333333</c:v>
                </c:pt>
                <c:pt idx="217">
                  <c:v>0.58091331018518522</c:v>
                </c:pt>
                <c:pt idx="218">
                  <c:v>0.58091664351851857</c:v>
                </c:pt>
                <c:pt idx="219">
                  <c:v>0.58092020833333335</c:v>
                </c:pt>
                <c:pt idx="220">
                  <c:v>0.58092379629629631</c:v>
                </c:pt>
                <c:pt idx="221">
                  <c:v>0.58092734953703706</c:v>
                </c:pt>
                <c:pt idx="222">
                  <c:v>0.58093091435185185</c:v>
                </c:pt>
                <c:pt idx="223">
                  <c:v>0.58093438657407404</c:v>
                </c:pt>
                <c:pt idx="224">
                  <c:v>0.58093798611111114</c:v>
                </c:pt>
                <c:pt idx="225">
                  <c:v>0.58094150462962968</c:v>
                </c:pt>
                <c:pt idx="226">
                  <c:v>0.58094520833333341</c:v>
                </c:pt>
                <c:pt idx="227">
                  <c:v>0.58094883101851857</c:v>
                </c:pt>
                <c:pt idx="228">
                  <c:v>0.580952349537037</c:v>
                </c:pt>
                <c:pt idx="229">
                  <c:v>0.58095613425925929</c:v>
                </c:pt>
                <c:pt idx="230">
                  <c:v>0.58095966435185187</c:v>
                </c:pt>
                <c:pt idx="231">
                  <c:v>0.58096333333333339</c:v>
                </c:pt>
                <c:pt idx="232">
                  <c:v>0.58096679398148143</c:v>
                </c:pt>
                <c:pt idx="233">
                  <c:v>0.58097015046296296</c:v>
                </c:pt>
                <c:pt idx="234">
                  <c:v>0.58097355324074074</c:v>
                </c:pt>
                <c:pt idx="235">
                  <c:v>0.58097694444444448</c:v>
                </c:pt>
                <c:pt idx="236">
                  <c:v>0.58098032407407407</c:v>
                </c:pt>
                <c:pt idx="237">
                  <c:v>0.58098400462962962</c:v>
                </c:pt>
                <c:pt idx="238">
                  <c:v>0.58098758101851855</c:v>
                </c:pt>
                <c:pt idx="239">
                  <c:v>0.58099116898148151</c:v>
                </c:pt>
                <c:pt idx="240">
                  <c:v>0.5809946412037037</c:v>
                </c:pt>
                <c:pt idx="241">
                  <c:v>0.58099812500000003</c:v>
                </c:pt>
                <c:pt idx="242">
                  <c:v>0.58100190972222221</c:v>
                </c:pt>
                <c:pt idx="243">
                  <c:v>0.58100549768518517</c:v>
                </c:pt>
                <c:pt idx="244">
                  <c:v>0.58100900462962957</c:v>
                </c:pt>
                <c:pt idx="245">
                  <c:v>0.58101276620370368</c:v>
                </c:pt>
                <c:pt idx="246">
                  <c:v>0.58101636574074067</c:v>
                </c:pt>
                <c:pt idx="247">
                  <c:v>0.58102011574074075</c:v>
                </c:pt>
                <c:pt idx="248">
                  <c:v>0.58102358796296294</c:v>
                </c:pt>
                <c:pt idx="249">
                  <c:v>0.58102718750000004</c:v>
                </c:pt>
                <c:pt idx="250">
                  <c:v>0.58103064814814809</c:v>
                </c:pt>
                <c:pt idx="251">
                  <c:v>0.5810340625</c:v>
                </c:pt>
                <c:pt idx="252">
                  <c:v>0.58103740740740739</c:v>
                </c:pt>
                <c:pt idx="253">
                  <c:v>0.58104076388888892</c:v>
                </c:pt>
                <c:pt idx="254">
                  <c:v>0.58104412037037034</c:v>
                </c:pt>
                <c:pt idx="255">
                  <c:v>0.58104775462962965</c:v>
                </c:pt>
                <c:pt idx="256">
                  <c:v>0.58105133101851847</c:v>
                </c:pt>
                <c:pt idx="257">
                  <c:v>0.58105486111111115</c:v>
                </c:pt>
                <c:pt idx="258">
                  <c:v>0.58105834490740738</c:v>
                </c:pt>
                <c:pt idx="259">
                  <c:v>0.58106165509259255</c:v>
                </c:pt>
                <c:pt idx="260">
                  <c:v>0.58106515046296303</c:v>
                </c:pt>
                <c:pt idx="261">
                  <c:v>0.58106853009259263</c:v>
                </c:pt>
                <c:pt idx="262">
                  <c:v>0.58107202546296299</c:v>
                </c:pt>
                <c:pt idx="263">
                  <c:v>0.58107560185185181</c:v>
                </c:pt>
                <c:pt idx="264">
                  <c:v>0.58107913194444449</c:v>
                </c:pt>
                <c:pt idx="265">
                  <c:v>0.58108290509259264</c:v>
                </c:pt>
                <c:pt idx="266">
                  <c:v>0.58108658564814808</c:v>
                </c:pt>
                <c:pt idx="267">
                  <c:v>0.58109006944444441</c:v>
                </c:pt>
                <c:pt idx="268">
                  <c:v>0.5810935995370371</c:v>
                </c:pt>
                <c:pt idx="269">
                  <c:v>0.58109712962962956</c:v>
                </c:pt>
                <c:pt idx="270">
                  <c:v>0.58110084490740743</c:v>
                </c:pt>
                <c:pt idx="271">
                  <c:v>0.58110443287037039</c:v>
                </c:pt>
                <c:pt idx="272">
                  <c:v>0.58110792824074076</c:v>
                </c:pt>
                <c:pt idx="273">
                  <c:v>0.58111156249999996</c:v>
                </c:pt>
                <c:pt idx="274">
                  <c:v>0.58111501157407408</c:v>
                </c:pt>
                <c:pt idx="275">
                  <c:v>0.58111855324074069</c:v>
                </c:pt>
                <c:pt idx="276">
                  <c:v>0.58112203703703702</c:v>
                </c:pt>
                <c:pt idx="277">
                  <c:v>0.58112549768518518</c:v>
                </c:pt>
                <c:pt idx="278">
                  <c:v>0.58112917824074073</c:v>
                </c:pt>
                <c:pt idx="279">
                  <c:v>0.58113256944444447</c:v>
                </c:pt>
                <c:pt idx="280">
                  <c:v>0.58113592592592589</c:v>
                </c:pt>
                <c:pt idx="281">
                  <c:v>0.58113924768518521</c:v>
                </c:pt>
                <c:pt idx="282">
                  <c:v>0.58114262731481481</c:v>
                </c:pt>
                <c:pt idx="283">
                  <c:v>0.58114609953703711</c:v>
                </c:pt>
                <c:pt idx="284">
                  <c:v>0.58114966435185178</c:v>
                </c:pt>
                <c:pt idx="285">
                  <c:v>0.58115324074074071</c:v>
                </c:pt>
                <c:pt idx="286">
                  <c:v>0.58115675925925925</c:v>
                </c:pt>
                <c:pt idx="287">
                  <c:v>0.58116042824074077</c:v>
                </c:pt>
                <c:pt idx="288">
                  <c:v>0.5811640393518519</c:v>
                </c:pt>
                <c:pt idx="289">
                  <c:v>0.58116762731481486</c:v>
                </c:pt>
                <c:pt idx="290">
                  <c:v>0.58117112268518512</c:v>
                </c:pt>
                <c:pt idx="291">
                  <c:v>0.58117461805555559</c:v>
                </c:pt>
                <c:pt idx="292">
                  <c:v>0.58117807870370364</c:v>
                </c:pt>
                <c:pt idx="293">
                  <c:v>0.58118170138888892</c:v>
                </c:pt>
                <c:pt idx="294">
                  <c:v>0.58118531250000005</c:v>
                </c:pt>
                <c:pt idx="295">
                  <c:v>0.58118879629629627</c:v>
                </c:pt>
                <c:pt idx="296">
                  <c:v>0.58119223379629636</c:v>
                </c:pt>
                <c:pt idx="297">
                  <c:v>0.58119555555555558</c:v>
                </c:pt>
                <c:pt idx="298">
                  <c:v>0.58119895833333335</c:v>
                </c:pt>
                <c:pt idx="299">
                  <c:v>0.58120231481481477</c:v>
                </c:pt>
                <c:pt idx="300">
                  <c:v>0.58120575231481475</c:v>
                </c:pt>
                <c:pt idx="301">
                  <c:v>0.58120940972222224</c:v>
                </c:pt>
                <c:pt idx="302">
                  <c:v>0.58121293981481481</c:v>
                </c:pt>
                <c:pt idx="303">
                  <c:v>0.5812166319444444</c:v>
                </c:pt>
                <c:pt idx="304">
                  <c:v>0.58122017361111111</c:v>
                </c:pt>
                <c:pt idx="305">
                  <c:v>0.58122370370370369</c:v>
                </c:pt>
                <c:pt idx="306">
                  <c:v>0.58122728009259261</c:v>
                </c:pt>
                <c:pt idx="307">
                  <c:v>0.58123081018518519</c:v>
                </c:pt>
                <c:pt idx="308">
                  <c:v>0.58123428240740738</c:v>
                </c:pt>
                <c:pt idx="309">
                  <c:v>0.58123775462962957</c:v>
                </c:pt>
                <c:pt idx="310">
                  <c:v>0.58124131944444446</c:v>
                </c:pt>
                <c:pt idx="311">
                  <c:v>0.5812450578703704</c:v>
                </c:pt>
                <c:pt idx="312">
                  <c:v>0.58124861111111115</c:v>
                </c:pt>
                <c:pt idx="313">
                  <c:v>0.58125222222222217</c:v>
                </c:pt>
                <c:pt idx="314">
                  <c:v>0.58125577546296292</c:v>
                </c:pt>
                <c:pt idx="315">
                  <c:v>0.58125916666666666</c:v>
                </c:pt>
                <c:pt idx="316">
                  <c:v>0.58126267361111117</c:v>
                </c:pt>
                <c:pt idx="317">
                  <c:v>0.5812660648148148</c:v>
                </c:pt>
                <c:pt idx="318">
                  <c:v>0.58126944444444451</c:v>
                </c:pt>
                <c:pt idx="319">
                  <c:v>0.58127285879629631</c:v>
                </c:pt>
                <c:pt idx="320">
                  <c:v>0.58127621527777784</c:v>
                </c:pt>
                <c:pt idx="321">
                  <c:v>0.58127966435185185</c:v>
                </c:pt>
                <c:pt idx="322">
                  <c:v>0.58128303240740742</c:v>
                </c:pt>
                <c:pt idx="323">
                  <c:v>0.58128642361111116</c:v>
                </c:pt>
                <c:pt idx="324">
                  <c:v>0.58128982638888893</c:v>
                </c:pt>
                <c:pt idx="325">
                  <c:v>0.58129325231481477</c:v>
                </c:pt>
                <c:pt idx="326">
                  <c:v>0.5812967361111111</c:v>
                </c:pt>
                <c:pt idx="327">
                  <c:v>0.58130028935185185</c:v>
                </c:pt>
                <c:pt idx="328">
                  <c:v>0.58130395833333337</c:v>
                </c:pt>
                <c:pt idx="329">
                  <c:v>0.5813076041666666</c:v>
                </c:pt>
                <c:pt idx="330">
                  <c:v>0.58131115740740735</c:v>
                </c:pt>
                <c:pt idx="331">
                  <c:v>0.58131486111111108</c:v>
                </c:pt>
                <c:pt idx="332">
                  <c:v>0.58131858796296298</c:v>
                </c:pt>
                <c:pt idx="333">
                  <c:v>0.58132216435185191</c:v>
                </c:pt>
                <c:pt idx="334">
                  <c:v>0.58132605324074071</c:v>
                </c:pt>
                <c:pt idx="335">
                  <c:v>0.58132978009259262</c:v>
                </c:pt>
                <c:pt idx="336">
                  <c:v>0.58133351851851855</c:v>
                </c:pt>
                <c:pt idx="337">
                  <c:v>0.58133728009259256</c:v>
                </c:pt>
                <c:pt idx="338">
                  <c:v>0.58134099537037043</c:v>
                </c:pt>
                <c:pt idx="339">
                  <c:v>0.58134462962962963</c:v>
                </c:pt>
                <c:pt idx="340">
                  <c:v>0.58134821759259259</c:v>
                </c:pt>
                <c:pt idx="341">
                  <c:v>0.58135184027777775</c:v>
                </c:pt>
                <c:pt idx="342">
                  <c:v>0.58135546296296303</c:v>
                </c:pt>
                <c:pt idx="343">
                  <c:v>0.58135900462962964</c:v>
                </c:pt>
                <c:pt idx="344">
                  <c:v>0.58136247685185183</c:v>
                </c:pt>
                <c:pt idx="345">
                  <c:v>0.58136612268518517</c:v>
                </c:pt>
                <c:pt idx="346">
                  <c:v>0.5813695717592593</c:v>
                </c:pt>
                <c:pt idx="347">
                  <c:v>0.58137328703703706</c:v>
                </c:pt>
                <c:pt idx="348">
                  <c:v>0.58137694444444443</c:v>
                </c:pt>
                <c:pt idx="349">
                  <c:v>0.58138064814814816</c:v>
                </c:pt>
                <c:pt idx="350">
                  <c:v>0.58138444444444448</c:v>
                </c:pt>
                <c:pt idx="351">
                  <c:v>0.58138817129629627</c:v>
                </c:pt>
                <c:pt idx="352">
                  <c:v>0.58139175925925923</c:v>
                </c:pt>
                <c:pt idx="353">
                  <c:v>0.58139552083333335</c:v>
                </c:pt>
                <c:pt idx="354">
                  <c:v>0.5813991087962963</c:v>
                </c:pt>
                <c:pt idx="355">
                  <c:v>0.58140271990740744</c:v>
                </c:pt>
                <c:pt idx="356">
                  <c:v>0.58140657407407403</c:v>
                </c:pt>
                <c:pt idx="357">
                  <c:v>0.58141020833333334</c:v>
                </c:pt>
                <c:pt idx="358">
                  <c:v>0.5814138888888889</c:v>
                </c:pt>
                <c:pt idx="359">
                  <c:v>0.58141732638888888</c:v>
                </c:pt>
                <c:pt idx="360">
                  <c:v>0.58142076388888886</c:v>
                </c:pt>
                <c:pt idx="361">
                  <c:v>0.58142437499999999</c:v>
                </c:pt>
                <c:pt idx="362">
                  <c:v>0.58142782407407412</c:v>
                </c:pt>
                <c:pt idx="363">
                  <c:v>0.58143131944444437</c:v>
                </c:pt>
                <c:pt idx="364">
                  <c:v>0.58143498842592589</c:v>
                </c:pt>
                <c:pt idx="365">
                  <c:v>0.58143881944444442</c:v>
                </c:pt>
                <c:pt idx="366">
                  <c:v>0.5814424421296297</c:v>
                </c:pt>
                <c:pt idx="367">
                  <c:v>0.58144597222222216</c:v>
                </c:pt>
                <c:pt idx="368">
                  <c:v>0.58144953703703706</c:v>
                </c:pt>
                <c:pt idx="369">
                  <c:v>0.58145327546296299</c:v>
                </c:pt>
                <c:pt idx="370">
                  <c:v>0.58145686342592595</c:v>
                </c:pt>
                <c:pt idx="371">
                  <c:v>0.58146038194444449</c:v>
                </c:pt>
                <c:pt idx="372">
                  <c:v>0.58146430555555562</c:v>
                </c:pt>
                <c:pt idx="373">
                  <c:v>0.58146804398148155</c:v>
                </c:pt>
                <c:pt idx="374">
                  <c:v>0.58147160879629622</c:v>
                </c:pt>
                <c:pt idx="375">
                  <c:v>0.58147526620370371</c:v>
                </c:pt>
                <c:pt idx="376">
                  <c:v>0.5814788657407407</c:v>
                </c:pt>
                <c:pt idx="377">
                  <c:v>0.58148237268518521</c:v>
                </c:pt>
                <c:pt idx="378">
                  <c:v>0.58148572916666663</c:v>
                </c:pt>
                <c:pt idx="379">
                  <c:v>0.58148910879629623</c:v>
                </c:pt>
                <c:pt idx="380">
                  <c:v>0.58149244212962958</c:v>
                </c:pt>
                <c:pt idx="381">
                  <c:v>0.58149577546296294</c:v>
                </c:pt>
                <c:pt idx="382">
                  <c:v>0.58149929398148148</c:v>
                </c:pt>
                <c:pt idx="383">
                  <c:v>0.5815026504629629</c:v>
                </c:pt>
                <c:pt idx="384">
                  <c:v>0.58150604166666664</c:v>
                </c:pt>
                <c:pt idx="385">
                  <c:v>0.58150944444444441</c:v>
                </c:pt>
                <c:pt idx="386">
                  <c:v>0.58151280092592594</c:v>
                </c:pt>
                <c:pt idx="387">
                  <c:v>0.58151621527777775</c:v>
                </c:pt>
                <c:pt idx="388">
                  <c:v>0.58151957175925928</c:v>
                </c:pt>
                <c:pt idx="389">
                  <c:v>0.58152311342592589</c:v>
                </c:pt>
                <c:pt idx="390">
                  <c:v>0.58152682870370376</c:v>
                </c:pt>
                <c:pt idx="391">
                  <c:v>0.58153042824074075</c:v>
                </c:pt>
                <c:pt idx="392">
                  <c:v>0.58153409722222216</c:v>
                </c:pt>
                <c:pt idx="393">
                  <c:v>0.58153788194444445</c:v>
                </c:pt>
                <c:pt idx="394">
                  <c:v>0.5815414351851852</c:v>
                </c:pt>
                <c:pt idx="395">
                  <c:v>0.58154502314814815</c:v>
                </c:pt>
                <c:pt idx="396">
                  <c:v>0.58154855324074073</c:v>
                </c:pt>
                <c:pt idx="397">
                  <c:v>0.58155223379629628</c:v>
                </c:pt>
                <c:pt idx="398">
                  <c:v>0.58155587962962962</c:v>
                </c:pt>
                <c:pt idx="399">
                  <c:v>0.58155943287037037</c:v>
                </c:pt>
                <c:pt idx="400">
                  <c:v>0.58156304398148151</c:v>
                </c:pt>
                <c:pt idx="401">
                  <c:v>0.58156667824074071</c:v>
                </c:pt>
                <c:pt idx="402">
                  <c:v>0.58157042824074068</c:v>
                </c:pt>
                <c:pt idx="403">
                  <c:v>0.58157415509259258</c:v>
                </c:pt>
                <c:pt idx="404">
                  <c:v>0.58157777777777775</c:v>
                </c:pt>
                <c:pt idx="405">
                  <c:v>0.58158142361111109</c:v>
                </c:pt>
                <c:pt idx="406">
                  <c:v>0.58158482638888886</c:v>
                </c:pt>
                <c:pt idx="407">
                  <c:v>0.58158824074074078</c:v>
                </c:pt>
                <c:pt idx="408">
                  <c:v>0.58159167824074076</c:v>
                </c:pt>
                <c:pt idx="409">
                  <c:v>0.58159509259259257</c:v>
                </c:pt>
                <c:pt idx="410">
                  <c:v>0.58159876157407409</c:v>
                </c:pt>
                <c:pt idx="411">
                  <c:v>0.58160298611111105</c:v>
                </c:pt>
                <c:pt idx="412">
                  <c:v>0.58160659722222219</c:v>
                </c:pt>
                <c:pt idx="413">
                  <c:v>0.58161041666666669</c:v>
                </c:pt>
                <c:pt idx="414">
                  <c:v>0.58161400462962964</c:v>
                </c:pt>
                <c:pt idx="415">
                  <c:v>0.58161770833333326</c:v>
                </c:pt>
                <c:pt idx="416">
                  <c:v>0.58162135416666672</c:v>
                </c:pt>
                <c:pt idx="417">
                  <c:v>0.58162506944444448</c:v>
                </c:pt>
                <c:pt idx="418">
                  <c:v>0.58162870370370368</c:v>
                </c:pt>
                <c:pt idx="419">
                  <c:v>0.58163221064814818</c:v>
                </c:pt>
                <c:pt idx="420">
                  <c:v>0.58163576388888882</c:v>
                </c:pt>
                <c:pt idx="421">
                  <c:v>0.58163946759259255</c:v>
                </c:pt>
                <c:pt idx="422">
                  <c:v>0.58164280092592591</c:v>
                </c:pt>
                <c:pt idx="423">
                  <c:v>0.58164613425925926</c:v>
                </c:pt>
                <c:pt idx="424">
                  <c:v>0.58164947916666665</c:v>
                </c:pt>
                <c:pt idx="425">
                  <c:v>0.58165282407407404</c:v>
                </c:pt>
                <c:pt idx="426">
                  <c:v>0.58165628472222219</c:v>
                </c:pt>
                <c:pt idx="427">
                  <c:v>0.58165998842592592</c:v>
                </c:pt>
                <c:pt idx="428">
                  <c:v>0.58166354166666667</c:v>
                </c:pt>
                <c:pt idx="429">
                  <c:v>0.58166708333333339</c:v>
                </c:pt>
                <c:pt idx="430">
                  <c:v>0.58167057870370364</c:v>
                </c:pt>
                <c:pt idx="431">
                  <c:v>0.58167425925925931</c:v>
                </c:pt>
                <c:pt idx="432">
                  <c:v>0.58167784722222227</c:v>
                </c:pt>
                <c:pt idx="433">
                  <c:v>0.58168145833333329</c:v>
                </c:pt>
                <c:pt idx="434">
                  <c:v>0.5816850925925926</c:v>
                </c:pt>
                <c:pt idx="435">
                  <c:v>0.58168865740740738</c:v>
                </c:pt>
                <c:pt idx="436">
                  <c:v>0.58169231481481487</c:v>
                </c:pt>
                <c:pt idx="437">
                  <c:v>0.58169579861111109</c:v>
                </c:pt>
                <c:pt idx="438">
                  <c:v>0.58169939814814808</c:v>
                </c:pt>
                <c:pt idx="439">
                  <c:v>0.58170307870370375</c:v>
                </c:pt>
                <c:pt idx="440">
                  <c:v>0.5817066319444445</c:v>
                </c:pt>
                <c:pt idx="441">
                  <c:v>0.58170996527777785</c:v>
                </c:pt>
                <c:pt idx="442">
                  <c:v>0.58171334490740734</c:v>
                </c:pt>
                <c:pt idx="443">
                  <c:v>0.58171714120370377</c:v>
                </c:pt>
                <c:pt idx="444">
                  <c:v>0.58172087962962959</c:v>
                </c:pt>
                <c:pt idx="445">
                  <c:v>0.58172457175925929</c:v>
                </c:pt>
                <c:pt idx="446">
                  <c:v>0.58172807870370369</c:v>
                </c:pt>
                <c:pt idx="447">
                  <c:v>0.58173156250000002</c:v>
                </c:pt>
                <c:pt idx="448">
                  <c:v>0.58173491898148144</c:v>
                </c:pt>
                <c:pt idx="449">
                  <c:v>0.58173826388888894</c:v>
                </c:pt>
                <c:pt idx="450">
                  <c:v>0.58174162037037036</c:v>
                </c:pt>
                <c:pt idx="451">
                  <c:v>0.58174500000000007</c:v>
                </c:pt>
                <c:pt idx="452">
                  <c:v>0.58174850694444447</c:v>
                </c:pt>
                <c:pt idx="453">
                  <c:v>0.58175209490740742</c:v>
                </c:pt>
                <c:pt idx="454">
                  <c:v>0.58175565972222221</c:v>
                </c:pt>
                <c:pt idx="455">
                  <c:v>0.58175924768518517</c:v>
                </c:pt>
                <c:pt idx="456">
                  <c:v>0.58176280092592592</c:v>
                </c:pt>
                <c:pt idx="457">
                  <c:v>0.58176656250000003</c:v>
                </c:pt>
                <c:pt idx="458">
                  <c:v>0.5817700925925926</c:v>
                </c:pt>
                <c:pt idx="459">
                  <c:v>0.58177357638888882</c:v>
                </c:pt>
                <c:pt idx="460">
                  <c:v>0.58177715277777775</c:v>
                </c:pt>
                <c:pt idx="461">
                  <c:v>0.5817807060185185</c:v>
                </c:pt>
                <c:pt idx="462">
                  <c:v>0.58178434027777781</c:v>
                </c:pt>
                <c:pt idx="463">
                  <c:v>0.58178807870370364</c:v>
                </c:pt>
                <c:pt idx="464">
                  <c:v>0.58179171296296295</c:v>
                </c:pt>
                <c:pt idx="465">
                  <c:v>0.58179554398148148</c:v>
                </c:pt>
                <c:pt idx="466">
                  <c:v>0.58179906250000002</c:v>
                </c:pt>
                <c:pt idx="467">
                  <c:v>0.58180263888888895</c:v>
                </c:pt>
                <c:pt idx="468">
                  <c:v>0.58180629629629632</c:v>
                </c:pt>
                <c:pt idx="469">
                  <c:v>0.58180971064814813</c:v>
                </c:pt>
                <c:pt idx="470">
                  <c:v>0.58181317129629628</c:v>
                </c:pt>
                <c:pt idx="471">
                  <c:v>0.58181656250000002</c:v>
                </c:pt>
                <c:pt idx="472">
                  <c:v>0.58182</c:v>
                </c:pt>
                <c:pt idx="473">
                  <c:v>0.58182336805555557</c:v>
                </c:pt>
                <c:pt idx="474">
                  <c:v>0.58182689814814814</c:v>
                </c:pt>
                <c:pt idx="475">
                  <c:v>0.58183057870370369</c:v>
                </c:pt>
                <c:pt idx="476">
                  <c:v>0.58183425925925925</c:v>
                </c:pt>
                <c:pt idx="477">
                  <c:v>0.58183780092592585</c:v>
                </c:pt>
                <c:pt idx="478">
                  <c:v>0.58184160879629632</c:v>
                </c:pt>
                <c:pt idx="479">
                  <c:v>0.58184525462962966</c:v>
                </c:pt>
                <c:pt idx="480">
                  <c:v>0.58184878472222223</c:v>
                </c:pt>
                <c:pt idx="481">
                  <c:v>0.58185249999999999</c:v>
                </c:pt>
                <c:pt idx="482">
                  <c:v>0.58185612268518516</c:v>
                </c:pt>
                <c:pt idx="483">
                  <c:v>0.58185981481481475</c:v>
                </c:pt>
                <c:pt idx="484">
                  <c:v>0.58186341435185185</c:v>
                </c:pt>
                <c:pt idx="485">
                  <c:v>0.58186687500000001</c:v>
                </c:pt>
                <c:pt idx="486">
                  <c:v>0.58187039351851855</c:v>
                </c:pt>
                <c:pt idx="487">
                  <c:v>0.58187374999999997</c:v>
                </c:pt>
                <c:pt idx="488">
                  <c:v>0.58187714120370371</c:v>
                </c:pt>
                <c:pt idx="489">
                  <c:v>0.58188047453703706</c:v>
                </c:pt>
                <c:pt idx="490">
                  <c:v>0.58188385416666666</c:v>
                </c:pt>
                <c:pt idx="491">
                  <c:v>0.5818876273148148</c:v>
                </c:pt>
                <c:pt idx="492">
                  <c:v>0.58189119212962959</c:v>
                </c:pt>
                <c:pt idx="493">
                  <c:v>0.58189478009259255</c:v>
                </c:pt>
                <c:pt idx="494">
                  <c:v>0.58189832175925926</c:v>
                </c:pt>
                <c:pt idx="495">
                  <c:v>0.5819018402777778</c:v>
                </c:pt>
                <c:pt idx="496">
                  <c:v>0.58190553240740739</c:v>
                </c:pt>
                <c:pt idx="497">
                  <c:v>0.58190907407407411</c:v>
                </c:pt>
                <c:pt idx="498">
                  <c:v>0.58191265046296292</c:v>
                </c:pt>
                <c:pt idx="499">
                  <c:v>0.58191623842592588</c:v>
                </c:pt>
                <c:pt idx="500">
                  <c:v>0.58191975694444442</c:v>
                </c:pt>
                <c:pt idx="501">
                  <c:v>0.58192337962962959</c:v>
                </c:pt>
                <c:pt idx="502">
                  <c:v>0.58192692129629631</c:v>
                </c:pt>
                <c:pt idx="503">
                  <c:v>0.5819305208333333</c:v>
                </c:pt>
                <c:pt idx="504">
                  <c:v>0.58193398148148145</c:v>
                </c:pt>
                <c:pt idx="505">
                  <c:v>0.58193736111111105</c:v>
                </c:pt>
                <c:pt idx="506">
                  <c:v>0.58194078703703711</c:v>
                </c:pt>
                <c:pt idx="507">
                  <c:v>0.58194420138888892</c:v>
                </c:pt>
                <c:pt idx="508">
                  <c:v>0.58194758101851851</c:v>
                </c:pt>
                <c:pt idx="509">
                  <c:v>0.58195126157407406</c:v>
                </c:pt>
                <c:pt idx="510">
                  <c:v>0.58195468750000001</c:v>
                </c:pt>
                <c:pt idx="511">
                  <c:v>0.58195814814814817</c:v>
                </c:pt>
                <c:pt idx="512">
                  <c:v>0.58196153935185191</c:v>
                </c:pt>
                <c:pt idx="513">
                  <c:v>0.58196498842592592</c:v>
                </c:pt>
                <c:pt idx="514">
                  <c:v>0.58196849537037043</c:v>
                </c:pt>
                <c:pt idx="515">
                  <c:v>0.58197188657407406</c:v>
                </c:pt>
                <c:pt idx="516">
                  <c:v>0.58197550925925923</c:v>
                </c:pt>
                <c:pt idx="517">
                  <c:v>0.58197912037037036</c:v>
                </c:pt>
                <c:pt idx="518">
                  <c:v>0.58198282407407409</c:v>
                </c:pt>
                <c:pt idx="519">
                  <c:v>0.58198662037037041</c:v>
                </c:pt>
                <c:pt idx="520">
                  <c:v>0.58199030092592585</c:v>
                </c:pt>
                <c:pt idx="521">
                  <c:v>0.58199395833333334</c:v>
                </c:pt>
                <c:pt idx="522">
                  <c:v>0.58199768518518524</c:v>
                </c:pt>
                <c:pt idx="523">
                  <c:v>0.58200133101851848</c:v>
                </c:pt>
                <c:pt idx="524">
                  <c:v>0.58200501157407414</c:v>
                </c:pt>
                <c:pt idx="525">
                  <c:v>0.58200858796296295</c:v>
                </c:pt>
                <c:pt idx="526">
                  <c:v>0.58201219907407409</c:v>
                </c:pt>
                <c:pt idx="527">
                  <c:v>0.58201598379629627</c:v>
                </c:pt>
                <c:pt idx="528">
                  <c:v>0.58201957175925922</c:v>
                </c:pt>
                <c:pt idx="529">
                  <c:v>0.58202321759259257</c:v>
                </c:pt>
                <c:pt idx="530">
                  <c:v>0.58202708333333331</c:v>
                </c:pt>
                <c:pt idx="531">
                  <c:v>0.58203074074074068</c:v>
                </c:pt>
                <c:pt idx="532">
                  <c:v>0.58203413194444442</c:v>
                </c:pt>
                <c:pt idx="533">
                  <c:v>0.58203755787037037</c:v>
                </c:pt>
                <c:pt idx="534">
                  <c:v>0.58204100694444449</c:v>
                </c:pt>
                <c:pt idx="535">
                  <c:v>0.58204494212962965</c:v>
                </c:pt>
                <c:pt idx="536">
                  <c:v>0.58204835648148145</c:v>
                </c:pt>
                <c:pt idx="537">
                  <c:v>0.58205194444444441</c:v>
                </c:pt>
                <c:pt idx="538">
                  <c:v>0.58205568287037035</c:v>
                </c:pt>
                <c:pt idx="539">
                  <c:v>0.58205937499999993</c:v>
                </c:pt>
                <c:pt idx="540">
                  <c:v>0.58206298611111118</c:v>
                </c:pt>
                <c:pt idx="541">
                  <c:v>0.58206671296296297</c:v>
                </c:pt>
                <c:pt idx="542">
                  <c:v>0.58207037037037035</c:v>
                </c:pt>
                <c:pt idx="543">
                  <c:v>0.58207407407407408</c:v>
                </c:pt>
                <c:pt idx="544">
                  <c:v>0.58207790509259261</c:v>
                </c:pt>
                <c:pt idx="545">
                  <c:v>0.58208153935185181</c:v>
                </c:pt>
                <c:pt idx="546">
                  <c:v>0.5820853587962963</c:v>
                </c:pt>
                <c:pt idx="547">
                  <c:v>0.58208900462962965</c:v>
                </c:pt>
                <c:pt idx="548">
                  <c:v>0.58209263888888885</c:v>
                </c:pt>
                <c:pt idx="549">
                  <c:v>0.58209613425925932</c:v>
                </c:pt>
                <c:pt idx="550">
                  <c:v>0.58209956018518516</c:v>
                </c:pt>
                <c:pt idx="551">
                  <c:v>0.5821029513888889</c:v>
                </c:pt>
                <c:pt idx="552">
                  <c:v>0.58210637731481485</c:v>
                </c:pt>
                <c:pt idx="553">
                  <c:v>0.58210978009259262</c:v>
                </c:pt>
                <c:pt idx="554">
                  <c:v>0.58211353009259259</c:v>
                </c:pt>
                <c:pt idx="555">
                  <c:v>0.58211716435185179</c:v>
                </c:pt>
                <c:pt idx="556">
                  <c:v>0.58212064814814812</c:v>
                </c:pt>
                <c:pt idx="557">
                  <c:v>0.58212431712962964</c:v>
                </c:pt>
                <c:pt idx="558">
                  <c:v>0.58212787037037039</c:v>
                </c:pt>
                <c:pt idx="559">
                  <c:v>0.58213157407407412</c:v>
                </c:pt>
                <c:pt idx="560">
                  <c:v>0.58213531250000006</c:v>
                </c:pt>
                <c:pt idx="561">
                  <c:v>0.58213881944444446</c:v>
                </c:pt>
                <c:pt idx="562">
                  <c:v>0.5821425925925926</c:v>
                </c:pt>
                <c:pt idx="563">
                  <c:v>0.58214618055555556</c:v>
                </c:pt>
                <c:pt idx="564">
                  <c:v>0.58214975694444437</c:v>
                </c:pt>
                <c:pt idx="565">
                  <c:v>0.58215343750000004</c:v>
                </c:pt>
                <c:pt idx="566">
                  <c:v>0.58215717592592597</c:v>
                </c:pt>
                <c:pt idx="567">
                  <c:v>0.58216060185185181</c:v>
                </c:pt>
                <c:pt idx="568">
                  <c:v>0.582164074074074</c:v>
                </c:pt>
                <c:pt idx="569">
                  <c:v>0.5821674189814815</c:v>
                </c:pt>
                <c:pt idx="570">
                  <c:v>0.58217100694444446</c:v>
                </c:pt>
                <c:pt idx="571">
                  <c:v>0.58217438657407405</c:v>
                </c:pt>
                <c:pt idx="572">
                  <c:v>0.5821779398148148</c:v>
                </c:pt>
                <c:pt idx="573">
                  <c:v>0.58218129629629634</c:v>
                </c:pt>
                <c:pt idx="574">
                  <c:v>0.58218462962962969</c:v>
                </c:pt>
                <c:pt idx="575">
                  <c:v>0.58218800925925929</c:v>
                </c:pt>
                <c:pt idx="576">
                  <c:v>0.58219138888888888</c:v>
                </c:pt>
                <c:pt idx="577">
                  <c:v>0.58219491898148146</c:v>
                </c:pt>
                <c:pt idx="578">
                  <c:v>0.5821983101851852</c:v>
                </c:pt>
                <c:pt idx="579">
                  <c:v>0.5822018518518518</c:v>
                </c:pt>
                <c:pt idx="580">
                  <c:v>0.58220546296296294</c:v>
                </c:pt>
                <c:pt idx="581">
                  <c:v>0.58220908564814822</c:v>
                </c:pt>
                <c:pt idx="582">
                  <c:v>0.58221280092592587</c:v>
                </c:pt>
                <c:pt idx="583">
                  <c:v>0.582216412037037</c:v>
                </c:pt>
                <c:pt idx="584">
                  <c:v>0.58222005787037034</c:v>
                </c:pt>
                <c:pt idx="585">
                  <c:v>0.5822238657407407</c:v>
                </c:pt>
                <c:pt idx="586">
                  <c:v>0.58222748842592587</c:v>
                </c:pt>
                <c:pt idx="587">
                  <c:v>0.58223104166666662</c:v>
                </c:pt>
                <c:pt idx="588">
                  <c:v>0.58223468750000007</c:v>
                </c:pt>
                <c:pt idx="589">
                  <c:v>0.58223825231481474</c:v>
                </c:pt>
                <c:pt idx="590">
                  <c:v>0.58224185185185184</c:v>
                </c:pt>
                <c:pt idx="591">
                  <c:v>0.58224537037037039</c:v>
                </c:pt>
                <c:pt idx="592">
                  <c:v>0.58224890046296296</c:v>
                </c:pt>
                <c:pt idx="593">
                  <c:v>0.58225274305555552</c:v>
                </c:pt>
                <c:pt idx="594">
                  <c:v>0.58225623842592589</c:v>
                </c:pt>
                <c:pt idx="595">
                  <c:v>0.58225962962962963</c:v>
                </c:pt>
                <c:pt idx="596">
                  <c:v>0.58226295138888895</c:v>
                </c:pt>
                <c:pt idx="597">
                  <c:v>0.58226634259259258</c:v>
                </c:pt>
                <c:pt idx="598">
                  <c:v>0.5822699189814815</c:v>
                </c:pt>
                <c:pt idx="599">
                  <c:v>0.58227349537037043</c:v>
                </c:pt>
                <c:pt idx="600">
                  <c:v>0.58227702546296289</c:v>
                </c:pt>
                <c:pt idx="601">
                  <c:v>0.58228056712962961</c:v>
                </c:pt>
                <c:pt idx="602">
                  <c:v>0.58228405092592594</c:v>
                </c:pt>
                <c:pt idx="603">
                  <c:v>0.58228778935185188</c:v>
                </c:pt>
                <c:pt idx="604">
                  <c:v>0.58229143518518522</c:v>
                </c:pt>
                <c:pt idx="605">
                  <c:v>0.58229493055555559</c:v>
                </c:pt>
                <c:pt idx="606">
                  <c:v>0.58229851851851855</c:v>
                </c:pt>
                <c:pt idx="607">
                  <c:v>0.58230199074074074</c:v>
                </c:pt>
                <c:pt idx="608">
                  <c:v>0.58230569444444447</c:v>
                </c:pt>
                <c:pt idx="609">
                  <c:v>0.58230920138888886</c:v>
                </c:pt>
                <c:pt idx="610">
                  <c:v>0.58231271990740741</c:v>
                </c:pt>
                <c:pt idx="611">
                  <c:v>0.58231640046296296</c:v>
                </c:pt>
                <c:pt idx="612">
                  <c:v>0.58231978009259266</c:v>
                </c:pt>
                <c:pt idx="613">
                  <c:v>0.58232312499999994</c:v>
                </c:pt>
                <c:pt idx="614">
                  <c:v>0.58232646990740744</c:v>
                </c:pt>
                <c:pt idx="615">
                  <c:v>0.58232991898148145</c:v>
                </c:pt>
                <c:pt idx="616">
                  <c:v>0.58233344907407403</c:v>
                </c:pt>
                <c:pt idx="617">
                  <c:v>0.58233702546296295</c:v>
                </c:pt>
                <c:pt idx="618">
                  <c:v>0.5823405787037037</c:v>
                </c:pt>
                <c:pt idx="619">
                  <c:v>0.5823442129629629</c:v>
                </c:pt>
                <c:pt idx="620">
                  <c:v>0.58234774305555559</c:v>
                </c:pt>
                <c:pt idx="621">
                  <c:v>0.58235145833333335</c:v>
                </c:pt>
                <c:pt idx="622">
                  <c:v>0.5823550115740741</c:v>
                </c:pt>
                <c:pt idx="623">
                  <c:v>0.58235861111111109</c:v>
                </c:pt>
                <c:pt idx="624">
                  <c:v>0.58236228009259261</c:v>
                </c:pt>
                <c:pt idx="625">
                  <c:v>0.58236589120370363</c:v>
                </c:pt>
                <c:pt idx="626">
                  <c:v>0.58236950231481488</c:v>
                </c:pt>
                <c:pt idx="627">
                  <c:v>0.58237303240740734</c:v>
                </c:pt>
                <c:pt idx="628">
                  <c:v>0.58237656250000003</c:v>
                </c:pt>
                <c:pt idx="629">
                  <c:v>0.58238026620370376</c:v>
                </c:pt>
                <c:pt idx="630">
                  <c:v>0.58238378472222219</c:v>
                </c:pt>
                <c:pt idx="631">
                  <c:v>0.5823871990740741</c:v>
                </c:pt>
                <c:pt idx="632">
                  <c:v>0.58239059027777784</c:v>
                </c:pt>
                <c:pt idx="633">
                  <c:v>0.58239393518518512</c:v>
                </c:pt>
                <c:pt idx="634">
                  <c:v>0.58239747685185184</c:v>
                </c:pt>
                <c:pt idx="635">
                  <c:v>0.5824008449074074</c:v>
                </c:pt>
                <c:pt idx="636">
                  <c:v>0.58240420138888893</c:v>
                </c:pt>
                <c:pt idx="637">
                  <c:v>0.58240761574074074</c:v>
                </c:pt>
                <c:pt idx="638">
                  <c:v>0.5824109837962963</c:v>
                </c:pt>
                <c:pt idx="639">
                  <c:v>0.58241450231481484</c:v>
                </c:pt>
                <c:pt idx="640">
                  <c:v>0.582417962962963</c:v>
                </c:pt>
                <c:pt idx="641">
                  <c:v>0.58242131944444442</c:v>
                </c:pt>
                <c:pt idx="642">
                  <c:v>0.58242471064814816</c:v>
                </c:pt>
                <c:pt idx="643">
                  <c:v>0.58242829861111112</c:v>
                </c:pt>
                <c:pt idx="644">
                  <c:v>0.58243202546296302</c:v>
                </c:pt>
                <c:pt idx="645">
                  <c:v>0.58243550925925924</c:v>
                </c:pt>
                <c:pt idx="646">
                  <c:v>0.58243906249999999</c:v>
                </c:pt>
                <c:pt idx="647">
                  <c:v>0.58244263888888892</c:v>
                </c:pt>
                <c:pt idx="648">
                  <c:v>0.58244627314814812</c:v>
                </c:pt>
                <c:pt idx="649">
                  <c:v>0.5824498958333334</c:v>
                </c:pt>
                <c:pt idx="650">
                  <c:v>0.5824535300925926</c:v>
                </c:pt>
                <c:pt idx="651">
                  <c:v>0.58245707175925931</c:v>
                </c:pt>
                <c:pt idx="652">
                  <c:v>0.58246084490740746</c:v>
                </c:pt>
                <c:pt idx="653">
                  <c:v>0.58246450231481484</c:v>
                </c:pt>
                <c:pt idx="654">
                  <c:v>0.58246825231481481</c:v>
                </c:pt>
                <c:pt idx="655">
                  <c:v>0.58247211805555554</c:v>
                </c:pt>
                <c:pt idx="656">
                  <c:v>0.58247589120370369</c:v>
                </c:pt>
                <c:pt idx="657">
                  <c:v>0.58247944444444444</c:v>
                </c:pt>
                <c:pt idx="658">
                  <c:v>0.58248304398148154</c:v>
                </c:pt>
                <c:pt idx="659">
                  <c:v>0.58248645833333335</c:v>
                </c:pt>
                <c:pt idx="660">
                  <c:v>0.5824900115740741</c:v>
                </c:pt>
                <c:pt idx="661">
                  <c:v>0.58249348379629629</c:v>
                </c:pt>
                <c:pt idx="662">
                  <c:v>0.58249687500000003</c:v>
                </c:pt>
                <c:pt idx="663">
                  <c:v>0.58250030092592586</c:v>
                </c:pt>
                <c:pt idx="664">
                  <c:v>0.58250394675925932</c:v>
                </c:pt>
                <c:pt idx="665">
                  <c:v>0.58250775462962967</c:v>
                </c:pt>
                <c:pt idx="666">
                  <c:v>0.58251152777777782</c:v>
                </c:pt>
                <c:pt idx="667">
                  <c:v>0.58251503472222221</c:v>
                </c:pt>
                <c:pt idx="668">
                  <c:v>0.58251888888888892</c:v>
                </c:pt>
                <c:pt idx="669">
                  <c:v>0.58252243055555553</c:v>
                </c:pt>
                <c:pt idx="670">
                  <c:v>0.58252594907407407</c:v>
                </c:pt>
                <c:pt idx="671">
                  <c:v>0.58252950231481482</c:v>
                </c:pt>
                <c:pt idx="672">
                  <c:v>0.58253317129629634</c:v>
                </c:pt>
                <c:pt idx="673">
                  <c:v>0.58253677083333333</c:v>
                </c:pt>
                <c:pt idx="674">
                  <c:v>0.58254031250000005</c:v>
                </c:pt>
                <c:pt idx="675">
                  <c:v>0.58254379629629627</c:v>
                </c:pt>
                <c:pt idx="676">
                  <c:v>0.58254731481481481</c:v>
                </c:pt>
                <c:pt idx="677">
                  <c:v>0.58255070601851855</c:v>
                </c:pt>
                <c:pt idx="678">
                  <c:v>0.5825541666666666</c:v>
                </c:pt>
                <c:pt idx="679">
                  <c:v>0.58255759259259265</c:v>
                </c:pt>
                <c:pt idx="680">
                  <c:v>0.58256099537037043</c:v>
                </c:pt>
                <c:pt idx="681">
                  <c:v>0.58256475694444443</c:v>
                </c:pt>
                <c:pt idx="682">
                  <c:v>0.58256829861111115</c:v>
                </c:pt>
                <c:pt idx="683">
                  <c:v>0.58257200231481476</c:v>
                </c:pt>
                <c:pt idx="684">
                  <c:v>0.58257567129629628</c:v>
                </c:pt>
                <c:pt idx="685">
                  <c:v>0.58257917824074068</c:v>
                </c:pt>
                <c:pt idx="686">
                  <c:v>0.58258291666666662</c:v>
                </c:pt>
                <c:pt idx="687">
                  <c:v>0.58258648148148151</c:v>
                </c:pt>
                <c:pt idx="688">
                  <c:v>0.5825900810185185</c:v>
                </c:pt>
                <c:pt idx="689">
                  <c:v>0.5825940277777778</c:v>
                </c:pt>
                <c:pt idx="690">
                  <c:v>0.582597662037037</c:v>
                </c:pt>
                <c:pt idx="691">
                  <c:v>0.58260119212962957</c:v>
                </c:pt>
                <c:pt idx="692">
                  <c:v>0.5826048958333333</c:v>
                </c:pt>
                <c:pt idx="693">
                  <c:v>0.58260842592592599</c:v>
                </c:pt>
                <c:pt idx="694">
                  <c:v>0.58261192129629624</c:v>
                </c:pt>
                <c:pt idx="695">
                  <c:v>0.58261533564814816</c:v>
                </c:pt>
                <c:pt idx="696">
                  <c:v>0.58261871527777775</c:v>
                </c:pt>
                <c:pt idx="697">
                  <c:v>0.58262206018518514</c:v>
                </c:pt>
                <c:pt idx="698">
                  <c:v>0.58262543981481485</c:v>
                </c:pt>
                <c:pt idx="699">
                  <c:v>0.58262917824074079</c:v>
                </c:pt>
                <c:pt idx="700">
                  <c:v>0.58263258101851856</c:v>
                </c:pt>
                <c:pt idx="701">
                  <c:v>0.58263593749999998</c:v>
                </c:pt>
                <c:pt idx="702">
                  <c:v>0.58263931712962969</c:v>
                </c:pt>
                <c:pt idx="703">
                  <c:v>0.58264278935185188</c:v>
                </c:pt>
                <c:pt idx="704">
                  <c:v>0.58264638888888887</c:v>
                </c:pt>
                <c:pt idx="705">
                  <c:v>0.58264984953703702</c:v>
                </c:pt>
                <c:pt idx="706">
                  <c:v>0.58265354166666661</c:v>
                </c:pt>
                <c:pt idx="707">
                  <c:v>0.5826573263888889</c:v>
                </c:pt>
                <c:pt idx="708">
                  <c:v>0.5826610879629629</c:v>
                </c:pt>
                <c:pt idx="709">
                  <c:v>0.58266472222222221</c:v>
                </c:pt>
                <c:pt idx="710">
                  <c:v>0.58266839120370373</c:v>
                </c:pt>
                <c:pt idx="711">
                  <c:v>0.58267206018518525</c:v>
                </c:pt>
                <c:pt idx="712">
                  <c:v>0.58267589120370367</c:v>
                </c:pt>
                <c:pt idx="713">
                  <c:v>0.58267953703703701</c:v>
                </c:pt>
                <c:pt idx="714">
                  <c:v>0.58268320601851853</c:v>
                </c:pt>
                <c:pt idx="715">
                  <c:v>0.58268699074074071</c:v>
                </c:pt>
                <c:pt idx="716">
                  <c:v>0.58269078703703703</c:v>
                </c:pt>
                <c:pt idx="717">
                  <c:v>0.58269428240740739</c:v>
                </c:pt>
                <c:pt idx="718">
                  <c:v>0.58269829861111111</c:v>
                </c:pt>
                <c:pt idx="719">
                  <c:v>0.58270196759259263</c:v>
                </c:pt>
                <c:pt idx="720">
                  <c:v>0.58270567129629625</c:v>
                </c:pt>
                <c:pt idx="721">
                  <c:v>0.58270935185185191</c:v>
                </c:pt>
                <c:pt idx="722">
                  <c:v>0.58271283564814813</c:v>
                </c:pt>
                <c:pt idx="723">
                  <c:v>0.58271629629629629</c:v>
                </c:pt>
                <c:pt idx="724">
                  <c:v>0.58271972222222224</c:v>
                </c:pt>
                <c:pt idx="725">
                  <c:v>0.58272315972222222</c:v>
                </c:pt>
                <c:pt idx="726">
                  <c:v>0.58272674768518518</c:v>
                </c:pt>
                <c:pt idx="727">
                  <c:v>0.58273042824074073</c:v>
                </c:pt>
                <c:pt idx="728">
                  <c:v>0.58273405092592589</c:v>
                </c:pt>
                <c:pt idx="729">
                  <c:v>0.58273774305555559</c:v>
                </c:pt>
                <c:pt idx="730">
                  <c:v>0.58274143518518517</c:v>
                </c:pt>
                <c:pt idx="731">
                  <c:v>0.58274517361111111</c:v>
                </c:pt>
                <c:pt idx="732">
                  <c:v>0.58274876157407407</c:v>
                </c:pt>
                <c:pt idx="733">
                  <c:v>0.58275239583333327</c:v>
                </c:pt>
                <c:pt idx="734">
                  <c:v>0.58275624999999998</c:v>
                </c:pt>
                <c:pt idx="735">
                  <c:v>0.58275994212962956</c:v>
                </c:pt>
                <c:pt idx="736">
                  <c:v>0.58276359953703705</c:v>
                </c:pt>
                <c:pt idx="737">
                  <c:v>0.58276744212962961</c:v>
                </c:pt>
                <c:pt idx="738">
                  <c:v>0.58277093749999997</c:v>
                </c:pt>
                <c:pt idx="739">
                  <c:v>0.58277442129629631</c:v>
                </c:pt>
                <c:pt idx="740">
                  <c:v>0.58277784722222226</c:v>
                </c:pt>
                <c:pt idx="741">
                  <c:v>0.58278133101851848</c:v>
                </c:pt>
                <c:pt idx="742">
                  <c:v>0.58278488425925923</c:v>
                </c:pt>
                <c:pt idx="743">
                  <c:v>0.58278851851851854</c:v>
                </c:pt>
                <c:pt idx="744">
                  <c:v>0.58279214120370371</c:v>
                </c:pt>
                <c:pt idx="745">
                  <c:v>0.5827958680555555</c:v>
                </c:pt>
                <c:pt idx="746">
                  <c:v>0.58279965277777779</c:v>
                </c:pt>
                <c:pt idx="747">
                  <c:v>0.58280339120370372</c:v>
                </c:pt>
                <c:pt idx="748">
                  <c:v>0.58280707175925928</c:v>
                </c:pt>
                <c:pt idx="749">
                  <c:v>0.58281060185185185</c:v>
                </c:pt>
                <c:pt idx="750">
                  <c:v>0.58281435185185182</c:v>
                </c:pt>
                <c:pt idx="751">
                  <c:v>0.58281802083333334</c:v>
                </c:pt>
                <c:pt idx="752">
                  <c:v>0.5828216087962963</c:v>
                </c:pt>
                <c:pt idx="753">
                  <c:v>0.58282543981481483</c:v>
                </c:pt>
                <c:pt idx="754">
                  <c:v>0.58282906249999999</c:v>
                </c:pt>
                <c:pt idx="755">
                  <c:v>0.58283275462962958</c:v>
                </c:pt>
                <c:pt idx="756">
                  <c:v>0.5828362037037037</c:v>
                </c:pt>
                <c:pt idx="757">
                  <c:v>0.58283960648148148</c:v>
                </c:pt>
                <c:pt idx="758">
                  <c:v>0.58284312500000002</c:v>
                </c:pt>
                <c:pt idx="759">
                  <c:v>0.58284657407407414</c:v>
                </c:pt>
                <c:pt idx="760">
                  <c:v>0.58285001157407412</c:v>
                </c:pt>
                <c:pt idx="761">
                  <c:v>0.5828534143518519</c:v>
                </c:pt>
                <c:pt idx="762">
                  <c:v>0.5828568287037037</c:v>
                </c:pt>
                <c:pt idx="763">
                  <c:v>0.58286035879629627</c:v>
                </c:pt>
                <c:pt idx="764">
                  <c:v>0.58286381944444443</c:v>
                </c:pt>
                <c:pt idx="765">
                  <c:v>0.58286723379629624</c:v>
                </c:pt>
                <c:pt idx="766">
                  <c:v>0.58287062499999998</c:v>
                </c:pt>
                <c:pt idx="767">
                  <c:v>0.58287401620370372</c:v>
                </c:pt>
                <c:pt idx="768">
                  <c:v>0.58287759259259253</c:v>
                </c:pt>
                <c:pt idx="769">
                  <c:v>0.58288128472222223</c:v>
                </c:pt>
                <c:pt idx="770">
                  <c:v>0.58288486111111115</c:v>
                </c:pt>
                <c:pt idx="771">
                  <c:v>0.58288853009259256</c:v>
                </c:pt>
                <c:pt idx="772">
                  <c:v>0.58289212962962966</c:v>
                </c:pt>
                <c:pt idx="773">
                  <c:v>0.58289596064814819</c:v>
                </c:pt>
                <c:pt idx="774">
                  <c:v>0.58289960648148142</c:v>
                </c:pt>
                <c:pt idx="775">
                  <c:v>0.58290321759259256</c:v>
                </c:pt>
                <c:pt idx="776">
                  <c:v>0.58290685185185187</c:v>
                </c:pt>
                <c:pt idx="777">
                  <c:v>0.58291049768518521</c:v>
                </c:pt>
                <c:pt idx="778">
                  <c:v>0.58291413194444441</c:v>
                </c:pt>
                <c:pt idx="779">
                  <c:v>0.5829176967592592</c:v>
                </c:pt>
                <c:pt idx="780">
                  <c:v>0.58292119212962967</c:v>
                </c:pt>
                <c:pt idx="781">
                  <c:v>0.58292498842592588</c:v>
                </c:pt>
                <c:pt idx="782">
                  <c:v>0.58292864583333337</c:v>
                </c:pt>
                <c:pt idx="783">
                  <c:v>0.58293219907407401</c:v>
                </c:pt>
                <c:pt idx="784">
                  <c:v>0.58293574074074073</c:v>
                </c:pt>
                <c:pt idx="785">
                  <c:v>0.58293913194444447</c:v>
                </c:pt>
                <c:pt idx="786">
                  <c:v>0.58294273148148146</c:v>
                </c:pt>
                <c:pt idx="787">
                  <c:v>0.58294614583333326</c:v>
                </c:pt>
                <c:pt idx="788">
                  <c:v>0.582949537037037</c:v>
                </c:pt>
                <c:pt idx="789">
                  <c:v>0.58295340277777774</c:v>
                </c:pt>
                <c:pt idx="790">
                  <c:v>0.58295701388888888</c:v>
                </c:pt>
                <c:pt idx="791">
                  <c:v>0.5829605902777778</c:v>
                </c:pt>
                <c:pt idx="792">
                  <c:v>0.58296425925925932</c:v>
                </c:pt>
                <c:pt idx="793">
                  <c:v>0.58296789351851852</c:v>
                </c:pt>
                <c:pt idx="794">
                  <c:v>0.5829716782407407</c:v>
                </c:pt>
                <c:pt idx="795">
                  <c:v>0.58297531250000001</c:v>
                </c:pt>
                <c:pt idx="796">
                  <c:v>0.58297895833333335</c:v>
                </c:pt>
                <c:pt idx="797">
                  <c:v>0.5829826041666667</c:v>
                </c:pt>
                <c:pt idx="798">
                  <c:v>0.58298629629629628</c:v>
                </c:pt>
                <c:pt idx="799">
                  <c:v>0.58298993055555559</c:v>
                </c:pt>
                <c:pt idx="800">
                  <c:v>0.58299350694444441</c:v>
                </c:pt>
                <c:pt idx="801">
                  <c:v>0.58299693287037035</c:v>
                </c:pt>
                <c:pt idx="802">
                  <c:v>0.5830004513888889</c:v>
                </c:pt>
                <c:pt idx="803">
                  <c:v>0.58300383101851849</c:v>
                </c:pt>
                <c:pt idx="804">
                  <c:v>0.58300725694444444</c:v>
                </c:pt>
                <c:pt idx="805">
                  <c:v>0.58301061342592597</c:v>
                </c:pt>
                <c:pt idx="806">
                  <c:v>0.58301423611111114</c:v>
                </c:pt>
                <c:pt idx="807">
                  <c:v>0.58301812500000005</c:v>
                </c:pt>
                <c:pt idx="808">
                  <c:v>0.58302177083333329</c:v>
                </c:pt>
                <c:pt idx="809">
                  <c:v>0.58302537037037039</c:v>
                </c:pt>
                <c:pt idx="810">
                  <c:v>0.58302920138888892</c:v>
                </c:pt>
                <c:pt idx="811">
                  <c:v>0.58303282407407409</c:v>
                </c:pt>
                <c:pt idx="812">
                  <c:v>0.58303641203703704</c:v>
                </c:pt>
                <c:pt idx="813">
                  <c:v>0.58304026620370364</c:v>
                </c:pt>
                <c:pt idx="814">
                  <c:v>0.58304391203703709</c:v>
                </c:pt>
                <c:pt idx="815">
                  <c:v>0.58304759259259253</c:v>
                </c:pt>
                <c:pt idx="816">
                  <c:v>0.58305118055555549</c:v>
                </c:pt>
                <c:pt idx="817">
                  <c:v>0.5830549074074074</c:v>
                </c:pt>
                <c:pt idx="818">
                  <c:v>0.58305856481481488</c:v>
                </c:pt>
                <c:pt idx="819">
                  <c:v>0.58306196759259266</c:v>
                </c:pt>
                <c:pt idx="820">
                  <c:v>0.58306534722222225</c:v>
                </c:pt>
                <c:pt idx="821">
                  <c:v>0.58306873842592599</c:v>
                </c:pt>
                <c:pt idx="822">
                  <c:v>0.5830721527777778</c:v>
                </c:pt>
                <c:pt idx="823">
                  <c:v>0.58307571759259258</c:v>
                </c:pt>
                <c:pt idx="824">
                  <c:v>0.5830791666666667</c:v>
                </c:pt>
                <c:pt idx="825">
                  <c:v>0.58308259259259254</c:v>
                </c:pt>
                <c:pt idx="826">
                  <c:v>0.58308601851851849</c:v>
                </c:pt>
                <c:pt idx="827">
                  <c:v>0.58308940972222223</c:v>
                </c:pt>
                <c:pt idx="828">
                  <c:v>0.58309297453703701</c:v>
                </c:pt>
                <c:pt idx="829">
                  <c:v>0.58309635416666661</c:v>
                </c:pt>
                <c:pt idx="830">
                  <c:v>0.58309978009259256</c:v>
                </c:pt>
                <c:pt idx="831">
                  <c:v>0.58310336805555563</c:v>
                </c:pt>
                <c:pt idx="832">
                  <c:v>0.58310699074074079</c:v>
                </c:pt>
                <c:pt idx="833">
                  <c:v>0.5831107523148148</c:v>
                </c:pt>
                <c:pt idx="834">
                  <c:v>0.58311443287037035</c:v>
                </c:pt>
                <c:pt idx="835">
                  <c:v>0.5831179861111111</c:v>
                </c:pt>
                <c:pt idx="836">
                  <c:v>0.58312168981481483</c:v>
                </c:pt>
                <c:pt idx="837">
                  <c:v>0.58312530092592596</c:v>
                </c:pt>
                <c:pt idx="838">
                  <c:v>0.58312894675925919</c:v>
                </c:pt>
                <c:pt idx="839">
                  <c:v>0.58313248842592591</c:v>
                </c:pt>
                <c:pt idx="840">
                  <c:v>0.58313603009259263</c:v>
                </c:pt>
                <c:pt idx="841">
                  <c:v>0.58313982638888884</c:v>
                </c:pt>
                <c:pt idx="842">
                  <c:v>0.58314347222222229</c:v>
                </c:pt>
                <c:pt idx="843">
                  <c:v>0.58314703703703696</c:v>
                </c:pt>
                <c:pt idx="844">
                  <c:v>0.58315089120370367</c:v>
                </c:pt>
                <c:pt idx="845">
                  <c:v>0.58315449074074077</c:v>
                </c:pt>
                <c:pt idx="846">
                  <c:v>0.5831581944444445</c:v>
                </c:pt>
                <c:pt idx="847">
                  <c:v>0.58316159722222227</c:v>
                </c:pt>
                <c:pt idx="848">
                  <c:v>0.58316503472222225</c:v>
                </c:pt>
                <c:pt idx="849">
                  <c:v>0.58316856481481483</c:v>
                </c:pt>
                <c:pt idx="850">
                  <c:v>0.58317197916666663</c:v>
                </c:pt>
                <c:pt idx="851">
                  <c:v>0.58317539351851855</c:v>
                </c:pt>
                <c:pt idx="852">
                  <c:v>0.58317913194444448</c:v>
                </c:pt>
                <c:pt idx="853">
                  <c:v>0.58318277777777772</c:v>
                </c:pt>
                <c:pt idx="854">
                  <c:v>0.5831865277777778</c:v>
                </c:pt>
                <c:pt idx="855">
                  <c:v>0.58319013888888882</c:v>
                </c:pt>
                <c:pt idx="856">
                  <c:v>0.58319372685185178</c:v>
                </c:pt>
                <c:pt idx="857">
                  <c:v>0.58319752314814821</c:v>
                </c:pt>
                <c:pt idx="858">
                  <c:v>0.58320120370370365</c:v>
                </c:pt>
                <c:pt idx="859">
                  <c:v>0.58320476851851855</c:v>
                </c:pt>
                <c:pt idx="860">
                  <c:v>0.58320848379629631</c:v>
                </c:pt>
                <c:pt idx="861">
                  <c:v>0.58321215277777771</c:v>
                </c:pt>
                <c:pt idx="862">
                  <c:v>0.58321576388888896</c:v>
                </c:pt>
                <c:pt idx="863">
                  <c:v>0.58321958333333335</c:v>
                </c:pt>
                <c:pt idx="864">
                  <c:v>0.58322296296296294</c:v>
                </c:pt>
                <c:pt idx="865">
                  <c:v>0.58322646990740734</c:v>
                </c:pt>
                <c:pt idx="866">
                  <c:v>0.58322984953703705</c:v>
                </c:pt>
                <c:pt idx="867">
                  <c:v>0.58323325231481482</c:v>
                </c:pt>
                <c:pt idx="868">
                  <c:v>0.58323663194444442</c:v>
                </c:pt>
                <c:pt idx="869">
                  <c:v>0.58324030092592594</c:v>
                </c:pt>
                <c:pt idx="870">
                  <c:v>0.58324413194444447</c:v>
                </c:pt>
                <c:pt idx="871">
                  <c:v>0.58324768518518522</c:v>
                </c:pt>
                <c:pt idx="872">
                  <c:v>0.58325128472222221</c:v>
                </c:pt>
                <c:pt idx="873">
                  <c:v>0.58325508101851853</c:v>
                </c:pt>
                <c:pt idx="874">
                  <c:v>0.58325869212962966</c:v>
                </c:pt>
                <c:pt idx="875">
                  <c:v>0.58326236111111107</c:v>
                </c:pt>
                <c:pt idx="876">
                  <c:v>0.58326603009259259</c:v>
                </c:pt>
                <c:pt idx="877">
                  <c:v>0.58326960648148152</c:v>
                </c:pt>
                <c:pt idx="878">
                  <c:v>0.58327332175925928</c:v>
                </c:pt>
                <c:pt idx="879">
                  <c:v>0.58327695601851859</c:v>
                </c:pt>
                <c:pt idx="880">
                  <c:v>0.5832805324074074</c:v>
                </c:pt>
                <c:pt idx="881">
                  <c:v>0.58328429398148152</c:v>
                </c:pt>
                <c:pt idx="882">
                  <c:v>0.58328775462962967</c:v>
                </c:pt>
                <c:pt idx="883">
                  <c:v>0.58329115740740745</c:v>
                </c:pt>
                <c:pt idx="884">
                  <c:v>0.58329458333333328</c:v>
                </c:pt>
                <c:pt idx="885">
                  <c:v>0.58329803240740741</c:v>
                </c:pt>
                <c:pt idx="886">
                  <c:v>0.58330159722222219</c:v>
                </c:pt>
                <c:pt idx="887">
                  <c:v>0.58330509259259256</c:v>
                </c:pt>
                <c:pt idx="888">
                  <c:v>0.58330853009259254</c:v>
                </c:pt>
                <c:pt idx="889">
                  <c:v>0.58331195601851848</c:v>
                </c:pt>
                <c:pt idx="890">
                  <c:v>0.5833153703703704</c:v>
                </c:pt>
                <c:pt idx="891">
                  <c:v>0.58331892361111104</c:v>
                </c:pt>
                <c:pt idx="892">
                  <c:v>0.58332232638888892</c:v>
                </c:pt>
                <c:pt idx="893">
                  <c:v>0.58332575231481487</c:v>
                </c:pt>
                <c:pt idx="894">
                  <c:v>0.5833292708333333</c:v>
                </c:pt>
                <c:pt idx="895">
                  <c:v>0.5833328703703704</c:v>
                </c:pt>
                <c:pt idx="896">
                  <c:v>0.58333668981481479</c:v>
                </c:pt>
                <c:pt idx="897">
                  <c:v>0.58334050925925929</c:v>
                </c:pt>
                <c:pt idx="898">
                  <c:v>0.58334423611111108</c:v>
                </c:pt>
                <c:pt idx="899">
                  <c:v>0.58334806712962961</c:v>
                </c:pt>
                <c:pt idx="900">
                  <c:v>0.5833517245370371</c:v>
                </c:pt>
                <c:pt idx="901">
                  <c:v>0.58335537037037033</c:v>
                </c:pt>
                <c:pt idx="902">
                  <c:v>0.58335907407407406</c:v>
                </c:pt>
                <c:pt idx="903">
                  <c:v>0.58336282407407414</c:v>
                </c:pt>
                <c:pt idx="904">
                  <c:v>0.58336650462962958</c:v>
                </c:pt>
                <c:pt idx="905">
                  <c:v>0.58337021990740745</c:v>
                </c:pt>
                <c:pt idx="906">
                  <c:v>0.58337381944444444</c:v>
                </c:pt>
                <c:pt idx="907">
                  <c:v>0.58337769675925932</c:v>
                </c:pt>
                <c:pt idx="908">
                  <c:v>0.5833816087962963</c:v>
                </c:pt>
                <c:pt idx="909">
                  <c:v>0.58338549768518522</c:v>
                </c:pt>
                <c:pt idx="910">
                  <c:v>0.5833891898148148</c:v>
                </c:pt>
                <c:pt idx="911">
                  <c:v>0.58339266203703699</c:v>
                </c:pt>
                <c:pt idx="912">
                  <c:v>0.58339612268518526</c:v>
                </c:pt>
                <c:pt idx="913">
                  <c:v>0.5833996759259259</c:v>
                </c:pt>
                <c:pt idx="914">
                  <c:v>0.58340319444444444</c:v>
                </c:pt>
                <c:pt idx="915">
                  <c:v>0.58340702546296297</c:v>
                </c:pt>
                <c:pt idx="916">
                  <c:v>0.58341071759259255</c:v>
                </c:pt>
                <c:pt idx="917">
                  <c:v>0.58341437499999993</c:v>
                </c:pt>
                <c:pt idx="918">
                  <c:v>0.58341826388888884</c:v>
                </c:pt>
                <c:pt idx="919">
                  <c:v>0.58342190972222219</c:v>
                </c:pt>
                <c:pt idx="920">
                  <c:v>0.58342562499999995</c:v>
                </c:pt>
                <c:pt idx="921">
                  <c:v>0.58342939814814809</c:v>
                </c:pt>
                <c:pt idx="922">
                  <c:v>0.583433125</c:v>
                </c:pt>
                <c:pt idx="923">
                  <c:v>0.58343677083333334</c:v>
                </c:pt>
                <c:pt idx="924">
                  <c:v>0.58344059027777784</c:v>
                </c:pt>
                <c:pt idx="925">
                  <c:v>0.58344425925925925</c:v>
                </c:pt>
                <c:pt idx="926">
                  <c:v>0.5834478125</c:v>
                </c:pt>
                <c:pt idx="927">
                  <c:v>0.58345128472222219</c:v>
                </c:pt>
                <c:pt idx="928">
                  <c:v>0.58345471064814813</c:v>
                </c:pt>
                <c:pt idx="929">
                  <c:v>0.58345832175925927</c:v>
                </c:pt>
                <c:pt idx="930">
                  <c:v>0.58346181712962963</c:v>
                </c:pt>
                <c:pt idx="931">
                  <c:v>0.58346559027777778</c:v>
                </c:pt>
                <c:pt idx="932">
                  <c:v>0.58346929398148151</c:v>
                </c:pt>
                <c:pt idx="933">
                  <c:v>0.58347303240740744</c:v>
                </c:pt>
                <c:pt idx="934">
                  <c:v>0.58347673611111117</c:v>
                </c:pt>
                <c:pt idx="935">
                  <c:v>0.58348033564814816</c:v>
                </c:pt>
                <c:pt idx="936">
                  <c:v>0.58348400462962957</c:v>
                </c:pt>
                <c:pt idx="937">
                  <c:v>0.58348778935185186</c:v>
                </c:pt>
                <c:pt idx="938">
                  <c:v>0.58349146990740741</c:v>
                </c:pt>
                <c:pt idx="939">
                  <c:v>0.58349511574074076</c:v>
                </c:pt>
                <c:pt idx="940">
                  <c:v>0.58349900462962967</c:v>
                </c:pt>
                <c:pt idx="941">
                  <c:v>0.58350268518518522</c:v>
                </c:pt>
                <c:pt idx="942">
                  <c:v>0.58350630787037039</c:v>
                </c:pt>
                <c:pt idx="943">
                  <c:v>0.58351009259259257</c:v>
                </c:pt>
                <c:pt idx="944">
                  <c:v>0.58351354166666669</c:v>
                </c:pt>
                <c:pt idx="945">
                  <c:v>0.5835170833333333</c:v>
                </c:pt>
                <c:pt idx="946">
                  <c:v>0.58352053240740742</c:v>
                </c:pt>
                <c:pt idx="947">
                  <c:v>0.58352393518518519</c:v>
                </c:pt>
                <c:pt idx="948">
                  <c:v>0.58352746527777777</c:v>
                </c:pt>
                <c:pt idx="949">
                  <c:v>0.58353092592592593</c:v>
                </c:pt>
                <c:pt idx="950">
                  <c:v>0.58353447916666668</c:v>
                </c:pt>
                <c:pt idx="951">
                  <c:v>0.58353789351851859</c:v>
                </c:pt>
                <c:pt idx="952">
                  <c:v>0.58354128472222222</c:v>
                </c:pt>
                <c:pt idx="953">
                  <c:v>0.58354483796296297</c:v>
                </c:pt>
                <c:pt idx="954">
                  <c:v>0.58354833333333334</c:v>
                </c:pt>
                <c:pt idx="955">
                  <c:v>0.58355181712962956</c:v>
                </c:pt>
                <c:pt idx="956">
                  <c:v>0.58355539351851848</c:v>
                </c:pt>
                <c:pt idx="957">
                  <c:v>0.58355896990740741</c:v>
                </c:pt>
                <c:pt idx="958">
                  <c:v>0.58356274305555556</c:v>
                </c:pt>
                <c:pt idx="959">
                  <c:v>0.58356643518518514</c:v>
                </c:pt>
                <c:pt idx="960">
                  <c:v>0.58357000000000003</c:v>
                </c:pt>
                <c:pt idx="961">
                  <c:v>0.5835738773148148</c:v>
                </c:pt>
                <c:pt idx="962">
                  <c:v>0.58357751157407411</c:v>
                </c:pt>
                <c:pt idx="963">
                  <c:v>0.58358134259259253</c:v>
                </c:pt>
                <c:pt idx="964">
                  <c:v>0.58358517361111117</c:v>
                </c:pt>
                <c:pt idx="965">
                  <c:v>0.58358887731481479</c:v>
                </c:pt>
                <c:pt idx="966">
                  <c:v>0.58359281249999995</c:v>
                </c:pt>
                <c:pt idx="967">
                  <c:v>0.58359644675925926</c:v>
                </c:pt>
                <c:pt idx="968">
                  <c:v>0.58360004629629636</c:v>
                </c:pt>
                <c:pt idx="969">
                  <c:v>0.58360380787037036</c:v>
                </c:pt>
                <c:pt idx="970">
                  <c:v>0.58360747685185188</c:v>
                </c:pt>
                <c:pt idx="971">
                  <c:v>0.58361104166666666</c:v>
                </c:pt>
                <c:pt idx="972">
                  <c:v>0.58361468750000001</c:v>
                </c:pt>
                <c:pt idx="973">
                  <c:v>0.58361811342592596</c:v>
                </c:pt>
                <c:pt idx="974">
                  <c:v>0.58362157407407411</c:v>
                </c:pt>
                <c:pt idx="975">
                  <c:v>0.58362499999999995</c:v>
                </c:pt>
                <c:pt idx="976">
                  <c:v>0.58362849537037043</c:v>
                </c:pt>
                <c:pt idx="977">
                  <c:v>0.58363247685185182</c:v>
                </c:pt>
                <c:pt idx="978">
                  <c:v>0.58363611111111113</c:v>
                </c:pt>
                <c:pt idx="979">
                  <c:v>0.58363980324074072</c:v>
                </c:pt>
                <c:pt idx="980">
                  <c:v>0.58364351851851859</c:v>
                </c:pt>
                <c:pt idx="981">
                  <c:v>0.58364726851851845</c:v>
                </c:pt>
                <c:pt idx="982">
                  <c:v>0.58365090277777776</c:v>
                </c:pt>
                <c:pt idx="983">
                  <c:v>0.58365451388888889</c:v>
                </c:pt>
                <c:pt idx="984">
                  <c:v>0.58365813657407406</c:v>
                </c:pt>
                <c:pt idx="985">
                  <c:v>0.58366194444444441</c:v>
                </c:pt>
                <c:pt idx="986">
                  <c:v>0.58366549768518516</c:v>
                </c:pt>
                <c:pt idx="987">
                  <c:v>0.58366909722222216</c:v>
                </c:pt>
                <c:pt idx="988">
                  <c:v>0.58367280092592588</c:v>
                </c:pt>
                <c:pt idx="989">
                  <c:v>0.58367620370370366</c:v>
                </c:pt>
                <c:pt idx="990">
                  <c:v>0.58367967592592596</c:v>
                </c:pt>
                <c:pt idx="991">
                  <c:v>0.58368315972222218</c:v>
                </c:pt>
                <c:pt idx="992">
                  <c:v>0.58368659722222216</c:v>
                </c:pt>
                <c:pt idx="993">
                  <c:v>0.58369027777777782</c:v>
                </c:pt>
                <c:pt idx="994">
                  <c:v>0.58369392361111105</c:v>
                </c:pt>
                <c:pt idx="995">
                  <c:v>0.58369759259259257</c:v>
                </c:pt>
                <c:pt idx="996">
                  <c:v>0.58370137731481486</c:v>
                </c:pt>
                <c:pt idx="997">
                  <c:v>0.58370501157407406</c:v>
                </c:pt>
                <c:pt idx="998">
                  <c:v>0.58370871527777779</c:v>
                </c:pt>
                <c:pt idx="999">
                  <c:v>0.58371240740740737</c:v>
                </c:pt>
                <c:pt idx="1000">
                  <c:v>0.58371608796296293</c:v>
                </c:pt>
                <c:pt idx="1001">
                  <c:v>0.58371998842592598</c:v>
                </c:pt>
                <c:pt idx="1002">
                  <c:v>0.58372366898148142</c:v>
                </c:pt>
                <c:pt idx="1003">
                  <c:v>0.58372728009259256</c:v>
                </c:pt>
                <c:pt idx="1004">
                  <c:v>0.58373109953703706</c:v>
                </c:pt>
                <c:pt idx="1005">
                  <c:v>0.58373486111111117</c:v>
                </c:pt>
                <c:pt idx="1006">
                  <c:v>0.58373828703703701</c:v>
                </c:pt>
                <c:pt idx="1007">
                  <c:v>0.58374168981481478</c:v>
                </c:pt>
                <c:pt idx="1008">
                  <c:v>0.5837451041666667</c:v>
                </c:pt>
                <c:pt idx="1009">
                  <c:v>0.58374869212962965</c:v>
                </c:pt>
                <c:pt idx="1010">
                  <c:v>0.58375212962962963</c:v>
                </c:pt>
                <c:pt idx="1011">
                  <c:v>0.58375557870370376</c:v>
                </c:pt>
                <c:pt idx="1012">
                  <c:v>0.58375895833333336</c:v>
                </c:pt>
                <c:pt idx="1013">
                  <c:v>0.58376237268518516</c:v>
                </c:pt>
                <c:pt idx="1014">
                  <c:v>0.58376593750000005</c:v>
                </c:pt>
                <c:pt idx="1015">
                  <c:v>0.58377162037037034</c:v>
                </c:pt>
                <c:pt idx="1016">
                  <c:v>0.58377519675925926</c:v>
                </c:pt>
                <c:pt idx="1017">
                  <c:v>0.58377886574074067</c:v>
                </c:pt>
                <c:pt idx="1018">
                  <c:v>0.58378268518518517</c:v>
                </c:pt>
                <c:pt idx="1019">
                  <c:v>0.58378628472222227</c:v>
                </c:pt>
                <c:pt idx="1020">
                  <c:v>0.58379012731481483</c:v>
                </c:pt>
                <c:pt idx="1021">
                  <c:v>0.58379372685185182</c:v>
                </c:pt>
                <c:pt idx="1022">
                  <c:v>0.58379731481481478</c:v>
                </c:pt>
                <c:pt idx="1023">
                  <c:v>0.58380115740740746</c:v>
                </c:pt>
                <c:pt idx="1024">
                  <c:v>0.58380481481481483</c:v>
                </c:pt>
                <c:pt idx="1025">
                  <c:v>0.58380835648148144</c:v>
                </c:pt>
                <c:pt idx="1026">
                  <c:v>0.58381221064814814</c:v>
                </c:pt>
                <c:pt idx="1027">
                  <c:v>0.58381599537037043</c:v>
                </c:pt>
                <c:pt idx="1028">
                  <c:v>0.58381968750000002</c:v>
                </c:pt>
                <c:pt idx="1029">
                  <c:v>0.58382333333333336</c:v>
                </c:pt>
                <c:pt idx="1030">
                  <c:v>0.58382693287037035</c:v>
                </c:pt>
                <c:pt idx="1031">
                  <c:v>0.58383065972222226</c:v>
                </c:pt>
                <c:pt idx="1032">
                  <c:v>0.58383432870370366</c:v>
                </c:pt>
                <c:pt idx="1033">
                  <c:v>0.58383782407407414</c:v>
                </c:pt>
                <c:pt idx="1034">
                  <c:v>0.58384138888888892</c:v>
                </c:pt>
                <c:pt idx="1035">
                  <c:v>0.58384493055555553</c:v>
                </c:pt>
                <c:pt idx="1036">
                  <c:v>0.58384836805555562</c:v>
                </c:pt>
                <c:pt idx="1037">
                  <c:v>0.58385181712962964</c:v>
                </c:pt>
                <c:pt idx="1038">
                  <c:v>0.58385542824074077</c:v>
                </c:pt>
                <c:pt idx="1039">
                  <c:v>0.58385922453703698</c:v>
                </c:pt>
                <c:pt idx="1040">
                  <c:v>0.58386278935185187</c:v>
                </c:pt>
                <c:pt idx="1041">
                  <c:v>0.58386643518518522</c:v>
                </c:pt>
                <c:pt idx="1042">
                  <c:v>0.58387028935185181</c:v>
                </c:pt>
                <c:pt idx="1043">
                  <c:v>0.58387383101851853</c:v>
                </c:pt>
                <c:pt idx="1044">
                  <c:v>0.58387754629629629</c:v>
                </c:pt>
                <c:pt idx="1045">
                  <c:v>0.58388119212962963</c:v>
                </c:pt>
                <c:pt idx="1046">
                  <c:v>0.58388479166666662</c:v>
                </c:pt>
                <c:pt idx="1047">
                  <c:v>0.58388855324074074</c:v>
                </c:pt>
                <c:pt idx="1048">
                  <c:v>0.58389219907407408</c:v>
                </c:pt>
                <c:pt idx="1049">
                  <c:v>0.5838957754629629</c:v>
                </c:pt>
                <c:pt idx="1050">
                  <c:v>0.58389936342592585</c:v>
                </c:pt>
                <c:pt idx="1051">
                  <c:v>0.58390283564814816</c:v>
                </c:pt>
                <c:pt idx="1052">
                  <c:v>0.58390627314814814</c:v>
                </c:pt>
                <c:pt idx="1053">
                  <c:v>0.58390967592592591</c:v>
                </c:pt>
                <c:pt idx="1054">
                  <c:v>0.58391313657407407</c:v>
                </c:pt>
                <c:pt idx="1055">
                  <c:v>0.58391693287037039</c:v>
                </c:pt>
                <c:pt idx="1056">
                  <c:v>0.58392056712962959</c:v>
                </c:pt>
                <c:pt idx="1057">
                  <c:v>0.58392416666666669</c:v>
                </c:pt>
                <c:pt idx="1058">
                  <c:v>0.58392777777777771</c:v>
                </c:pt>
                <c:pt idx="1059">
                  <c:v>0.5839314351851852</c:v>
                </c:pt>
                <c:pt idx="1060">
                  <c:v>0.5839351620370371</c:v>
                </c:pt>
                <c:pt idx="1061">
                  <c:v>0.58393885416666669</c:v>
                </c:pt>
                <c:pt idx="1062">
                  <c:v>0.58394245370370368</c:v>
                </c:pt>
                <c:pt idx="1063">
                  <c:v>0.58394618055555558</c:v>
                </c:pt>
                <c:pt idx="1064">
                  <c:v>0.58394986111111113</c:v>
                </c:pt>
                <c:pt idx="1065">
                  <c:v>0.58395351851851851</c:v>
                </c:pt>
                <c:pt idx="1066">
                  <c:v>0.58395737268518522</c:v>
                </c:pt>
                <c:pt idx="1067">
                  <c:v>0.58396114583333336</c:v>
                </c:pt>
                <c:pt idx="1068">
                  <c:v>0.58396457175925931</c:v>
                </c:pt>
                <c:pt idx="1069">
                  <c:v>0.58396802083333332</c:v>
                </c:pt>
                <c:pt idx="1070">
                  <c:v>0.5839714583333333</c:v>
                </c:pt>
                <c:pt idx="1071">
                  <c:v>0.58397504629629626</c:v>
                </c:pt>
                <c:pt idx="1072">
                  <c:v>0.58397849537037039</c:v>
                </c:pt>
                <c:pt idx="1073">
                  <c:v>0.58398195601851854</c:v>
                </c:pt>
                <c:pt idx="1074">
                  <c:v>0.5839854166666667</c:v>
                </c:pt>
                <c:pt idx="1075">
                  <c:v>0.58398884259259265</c:v>
                </c:pt>
                <c:pt idx="1076">
                  <c:v>0.58399243055555561</c:v>
                </c:pt>
                <c:pt idx="1077">
                  <c:v>0.58399592592592586</c:v>
                </c:pt>
                <c:pt idx="1078">
                  <c:v>0.58399932870370364</c:v>
                </c:pt>
                <c:pt idx="1079">
                  <c:v>0.58400277777777776</c:v>
                </c:pt>
                <c:pt idx="1080">
                  <c:v>0.58400627314814813</c:v>
                </c:pt>
                <c:pt idx="1081">
                  <c:v>0.58401020833333328</c:v>
                </c:pt>
                <c:pt idx="1082">
                  <c:v>0.58401379629629624</c:v>
                </c:pt>
                <c:pt idx="1083">
                  <c:v>0.58401736111111113</c:v>
                </c:pt>
                <c:pt idx="1084">
                  <c:v>0.5840212037037037</c:v>
                </c:pt>
                <c:pt idx="1085">
                  <c:v>0.58402484953703704</c:v>
                </c:pt>
                <c:pt idx="1086">
                  <c:v>0.58402847222222221</c:v>
                </c:pt>
                <c:pt idx="1087">
                  <c:v>0.58403228009259256</c:v>
                </c:pt>
                <c:pt idx="1088">
                  <c:v>0.58403600694444446</c:v>
                </c:pt>
                <c:pt idx="1089">
                  <c:v>0.58403979166666664</c:v>
                </c:pt>
                <c:pt idx="1090">
                  <c:v>0.5840435069444444</c:v>
                </c:pt>
                <c:pt idx="1091">
                  <c:v>0.58404715277777774</c:v>
                </c:pt>
                <c:pt idx="1092">
                  <c:v>0.58405092592592589</c:v>
                </c:pt>
                <c:pt idx="1093">
                  <c:v>0.5840546875</c:v>
                </c:pt>
                <c:pt idx="1094">
                  <c:v>0.58405839120370373</c:v>
                </c:pt>
                <c:pt idx="1095">
                  <c:v>0.58406225694444447</c:v>
                </c:pt>
                <c:pt idx="1096">
                  <c:v>0.5840657754629629</c:v>
                </c:pt>
                <c:pt idx="1097">
                  <c:v>0.58406927083333338</c:v>
                </c:pt>
                <c:pt idx="1098">
                  <c:v>0.5840728819444444</c:v>
                </c:pt>
                <c:pt idx="1099">
                  <c:v>0.58407641203703708</c:v>
                </c:pt>
                <c:pt idx="1100">
                  <c:v>0.58407994212962966</c:v>
                </c:pt>
                <c:pt idx="1101">
                  <c:v>0.58408368055555548</c:v>
                </c:pt>
                <c:pt idx="1102">
                  <c:v>0.58408737268518518</c:v>
                </c:pt>
                <c:pt idx="1103">
                  <c:v>0.5840914236111111</c:v>
                </c:pt>
                <c:pt idx="1104">
                  <c:v>0.58409521990740743</c:v>
                </c:pt>
                <c:pt idx="1105">
                  <c:v>0.58409895833333336</c:v>
                </c:pt>
                <c:pt idx="1106">
                  <c:v>0.58410275462962968</c:v>
                </c:pt>
                <c:pt idx="1107">
                  <c:v>0.58410637731481485</c:v>
                </c:pt>
                <c:pt idx="1108">
                  <c:v>0.58411017361111106</c:v>
                </c:pt>
                <c:pt idx="1109">
                  <c:v>0.58411395833333335</c:v>
                </c:pt>
                <c:pt idx="1110">
                  <c:v>0.58411761574074073</c:v>
                </c:pt>
                <c:pt idx="1111">
                  <c:v>0.58412135416666666</c:v>
                </c:pt>
                <c:pt idx="1112">
                  <c:v>0.58412488425925924</c:v>
                </c:pt>
                <c:pt idx="1113">
                  <c:v>0.58412839120370375</c:v>
                </c:pt>
                <c:pt idx="1114">
                  <c:v>0.5841319444444445</c:v>
                </c:pt>
                <c:pt idx="1115">
                  <c:v>0.58413547453703707</c:v>
                </c:pt>
                <c:pt idx="1116">
                  <c:v>0.58413894675925926</c:v>
                </c:pt>
                <c:pt idx="1117">
                  <c:v>0.5841429398148148</c:v>
                </c:pt>
                <c:pt idx="1118">
                  <c:v>0.5841467592592593</c:v>
                </c:pt>
                <c:pt idx="1119">
                  <c:v>0.58415050925925927</c:v>
                </c:pt>
                <c:pt idx="1120">
                  <c:v>0.58415439814814818</c:v>
                </c:pt>
                <c:pt idx="1121">
                  <c:v>0.5841580671296297</c:v>
                </c:pt>
                <c:pt idx="1122">
                  <c:v>0.58416180555555552</c:v>
                </c:pt>
                <c:pt idx="1123">
                  <c:v>0.58416568287037041</c:v>
                </c:pt>
                <c:pt idx="1124">
                  <c:v>0.58416944444444441</c:v>
                </c:pt>
                <c:pt idx="1125">
                  <c:v>0.58417315972222228</c:v>
                </c:pt>
                <c:pt idx="1126">
                  <c:v>0.58417689814814822</c:v>
                </c:pt>
                <c:pt idx="1127">
                  <c:v>0.58418054398148145</c:v>
                </c:pt>
                <c:pt idx="1128">
                  <c:v>0.58418447916666671</c:v>
                </c:pt>
                <c:pt idx="1129">
                  <c:v>0.58418819444444448</c:v>
                </c:pt>
                <c:pt idx="1130">
                  <c:v>0.58419172453703705</c:v>
                </c:pt>
                <c:pt idx="1131">
                  <c:v>0.58419532407407404</c:v>
                </c:pt>
                <c:pt idx="1132">
                  <c:v>0.58419884259259258</c:v>
                </c:pt>
                <c:pt idx="1133">
                  <c:v>0.58420233796296295</c:v>
                </c:pt>
                <c:pt idx="1134">
                  <c:v>0.58420596064814811</c:v>
                </c:pt>
                <c:pt idx="1135">
                  <c:v>0.58420960648148146</c:v>
                </c:pt>
                <c:pt idx="1136">
                  <c:v>0.58421310185185182</c:v>
                </c:pt>
                <c:pt idx="1137">
                  <c:v>0.58421658564814816</c:v>
                </c:pt>
                <c:pt idx="1138">
                  <c:v>0.58422015046296294</c:v>
                </c:pt>
                <c:pt idx="1139">
                  <c:v>0.58422371527777772</c:v>
                </c:pt>
                <c:pt idx="1140">
                  <c:v>0.58422715277777781</c:v>
                </c:pt>
                <c:pt idx="1141">
                  <c:v>0.58423064814814818</c:v>
                </c:pt>
                <c:pt idx="1142">
                  <c:v>0.58423429398148141</c:v>
                </c:pt>
                <c:pt idx="1143">
                  <c:v>0.58423787037037034</c:v>
                </c:pt>
                <c:pt idx="1144">
                  <c:v>0.58424174768518522</c:v>
                </c:pt>
                <c:pt idx="1145">
                  <c:v>0.58424538194444442</c:v>
                </c:pt>
                <c:pt idx="1146">
                  <c:v>0.58424907407407412</c:v>
                </c:pt>
                <c:pt idx="1147">
                  <c:v>0.58425288194444447</c:v>
                </c:pt>
                <c:pt idx="1148">
                  <c:v>0.58425662037037041</c:v>
                </c:pt>
                <c:pt idx="1149">
                  <c:v>0.5842603472222222</c:v>
                </c:pt>
                <c:pt idx="1150">
                  <c:v>0.58426413194444449</c:v>
                </c:pt>
                <c:pt idx="1151">
                  <c:v>0.58426782407407407</c:v>
                </c:pt>
                <c:pt idx="1152">
                  <c:v>0.58427141203703703</c:v>
                </c:pt>
                <c:pt idx="1153">
                  <c:v>0.5842752893518518</c:v>
                </c:pt>
                <c:pt idx="1154">
                  <c:v>0.58427890046296294</c:v>
                </c:pt>
                <c:pt idx="1155">
                  <c:v>0.58428266203703705</c:v>
                </c:pt>
                <c:pt idx="1156">
                  <c:v>0.58428629629629636</c:v>
                </c:pt>
                <c:pt idx="1157">
                  <c:v>0.58428971064814816</c:v>
                </c:pt>
                <c:pt idx="1158">
                  <c:v>0.58429329861111112</c:v>
                </c:pt>
                <c:pt idx="1159">
                  <c:v>0.58429677083333331</c:v>
                </c:pt>
                <c:pt idx="1160">
                  <c:v>0.58430024305555561</c:v>
                </c:pt>
                <c:pt idx="1161">
                  <c:v>0.58430365740740742</c:v>
                </c:pt>
                <c:pt idx="1162">
                  <c:v>0.5843074421296296</c:v>
                </c:pt>
                <c:pt idx="1163">
                  <c:v>0.58431126157407409</c:v>
                </c:pt>
                <c:pt idx="1164">
                  <c:v>0.58431500000000003</c:v>
                </c:pt>
                <c:pt idx="1165">
                  <c:v>0.58431873842592597</c:v>
                </c:pt>
                <c:pt idx="1166">
                  <c:v>0.58432254629629632</c:v>
                </c:pt>
                <c:pt idx="1167">
                  <c:v>0.58432627314814811</c:v>
                </c:pt>
                <c:pt idx="1168">
                  <c:v>0.58432984953703704</c:v>
                </c:pt>
                <c:pt idx="1169">
                  <c:v>0.58433366898148142</c:v>
                </c:pt>
                <c:pt idx="1170">
                  <c:v>0.58433731481481488</c:v>
                </c:pt>
                <c:pt idx="1171">
                  <c:v>0.58434100694444446</c:v>
                </c:pt>
                <c:pt idx="1172">
                  <c:v>0.58434473379629626</c:v>
                </c:pt>
                <c:pt idx="1173">
                  <c:v>0.58434853009259258</c:v>
                </c:pt>
                <c:pt idx="1174">
                  <c:v>0.58435202546296294</c:v>
                </c:pt>
                <c:pt idx="1175">
                  <c:v>0.58435550925925928</c:v>
                </c:pt>
                <c:pt idx="1176">
                  <c:v>0.58435896990740743</c:v>
                </c:pt>
                <c:pt idx="1177">
                  <c:v>0.58436256944444442</c:v>
                </c:pt>
                <c:pt idx="1178">
                  <c:v>0.58436612268518517</c:v>
                </c:pt>
                <c:pt idx="1179">
                  <c:v>0.58436972222222228</c:v>
                </c:pt>
                <c:pt idx="1180">
                  <c:v>0.58437337962962965</c:v>
                </c:pt>
                <c:pt idx="1181">
                  <c:v>0.58437704861111117</c:v>
                </c:pt>
                <c:pt idx="1182">
                  <c:v>0.58438086805555556</c:v>
                </c:pt>
                <c:pt idx="1183">
                  <c:v>0.58438456018518525</c:v>
                </c:pt>
                <c:pt idx="1184">
                  <c:v>0.58438822916666666</c:v>
                </c:pt>
                <c:pt idx="1185">
                  <c:v>0.58439207175925922</c:v>
                </c:pt>
                <c:pt idx="1186">
                  <c:v>0.5843956944444445</c:v>
                </c:pt>
                <c:pt idx="1187">
                  <c:v>0.58439930555555553</c:v>
                </c:pt>
                <c:pt idx="1188">
                  <c:v>0.58440315972222223</c:v>
                </c:pt>
                <c:pt idx="1189">
                  <c:v>0.58440674768518519</c:v>
                </c:pt>
                <c:pt idx="1190">
                  <c:v>0.58441046296296295</c:v>
                </c:pt>
                <c:pt idx="1191">
                  <c:v>0.58441408564814812</c:v>
                </c:pt>
                <c:pt idx="1192">
                  <c:v>0.58441753472222224</c:v>
                </c:pt>
                <c:pt idx="1193">
                  <c:v>0.58442105324074067</c:v>
                </c:pt>
                <c:pt idx="1194">
                  <c:v>0.58442451388888894</c:v>
                </c:pt>
                <c:pt idx="1195">
                  <c:v>0.58442796296296295</c:v>
                </c:pt>
                <c:pt idx="1196">
                  <c:v>0.58443142361111111</c:v>
                </c:pt>
                <c:pt idx="1197">
                  <c:v>0.58443494212962965</c:v>
                </c:pt>
                <c:pt idx="1198">
                  <c:v>0.58443855324074068</c:v>
                </c:pt>
                <c:pt idx="1199">
                  <c:v>0.58444197916666674</c:v>
                </c:pt>
                <c:pt idx="1200">
                  <c:v>0.58444538194444451</c:v>
                </c:pt>
                <c:pt idx="1201">
                  <c:v>0.58444893518518526</c:v>
                </c:pt>
                <c:pt idx="1202">
                  <c:v>0.58445247685185187</c:v>
                </c:pt>
                <c:pt idx="1203">
                  <c:v>0.58445607638888886</c:v>
                </c:pt>
                <c:pt idx="1204">
                  <c:v>0.58445975694444441</c:v>
                </c:pt>
                <c:pt idx="1205">
                  <c:v>0.58446341435185178</c:v>
                </c:pt>
                <c:pt idx="1206">
                  <c:v>0.58446726851851849</c:v>
                </c:pt>
                <c:pt idx="1207">
                  <c:v>0.58447104166666664</c:v>
                </c:pt>
                <c:pt idx="1208">
                  <c:v>0.58447490740740737</c:v>
                </c:pt>
                <c:pt idx="1209">
                  <c:v>0.58447863425925928</c:v>
                </c:pt>
                <c:pt idx="1210">
                  <c:v>0.58448232638888886</c:v>
                </c:pt>
                <c:pt idx="1211">
                  <c:v>0.58448596064814817</c:v>
                </c:pt>
                <c:pt idx="1212">
                  <c:v>0.58448956018518516</c:v>
                </c:pt>
                <c:pt idx="1213">
                  <c:v>0.58449325231481486</c:v>
                </c:pt>
                <c:pt idx="1214">
                  <c:v>0.58449704861111107</c:v>
                </c:pt>
                <c:pt idx="1215">
                  <c:v>0.5845007523148148</c:v>
                </c:pt>
                <c:pt idx="1216">
                  <c:v>0.58450436342592593</c:v>
                </c:pt>
                <c:pt idx="1217">
                  <c:v>0.58450820601851849</c:v>
                </c:pt>
                <c:pt idx="1218">
                  <c:v>0.58451186342592598</c:v>
                </c:pt>
                <c:pt idx="1219">
                  <c:v>0.5845153472222222</c:v>
                </c:pt>
                <c:pt idx="1220">
                  <c:v>0.58451880787037036</c:v>
                </c:pt>
                <c:pt idx="1221">
                  <c:v>0.58452236111111111</c:v>
                </c:pt>
                <c:pt idx="1222">
                  <c:v>0.58452593750000004</c:v>
                </c:pt>
                <c:pt idx="1223">
                  <c:v>0.58452936342592599</c:v>
                </c:pt>
                <c:pt idx="1224">
                  <c:v>0.58453296296296298</c:v>
                </c:pt>
                <c:pt idx="1225">
                  <c:v>0.5845368865740741</c:v>
                </c:pt>
                <c:pt idx="1226">
                  <c:v>0.58454048611111109</c:v>
                </c:pt>
                <c:pt idx="1227">
                  <c:v>0.58454416666666664</c:v>
                </c:pt>
                <c:pt idx="1228">
                  <c:v>0.58454797453703711</c:v>
                </c:pt>
                <c:pt idx="1229">
                  <c:v>0.58455171296296293</c:v>
                </c:pt>
                <c:pt idx="1230">
                  <c:v>0.58455542824074069</c:v>
                </c:pt>
                <c:pt idx="1231">
                  <c:v>0.58455901620370365</c:v>
                </c:pt>
                <c:pt idx="1232">
                  <c:v>0.58456268518518517</c:v>
                </c:pt>
                <c:pt idx="1233">
                  <c:v>0.58456643518518525</c:v>
                </c:pt>
                <c:pt idx="1234">
                  <c:v>0.58457001157407407</c:v>
                </c:pt>
                <c:pt idx="1235">
                  <c:v>0.58457375</c:v>
                </c:pt>
                <c:pt idx="1236">
                  <c:v>0.58457755787037036</c:v>
                </c:pt>
                <c:pt idx="1237">
                  <c:v>0.58458123842592591</c:v>
                </c:pt>
                <c:pt idx="1238">
                  <c:v>0.58458471064814821</c:v>
                </c:pt>
                <c:pt idx="1239">
                  <c:v>0.58458814814814819</c:v>
                </c:pt>
                <c:pt idx="1240">
                  <c:v>0.58459158564814817</c:v>
                </c:pt>
                <c:pt idx="1241">
                  <c:v>0.58459540509259256</c:v>
                </c:pt>
                <c:pt idx="1242">
                  <c:v>0.58459925925925926</c:v>
                </c:pt>
                <c:pt idx="1243">
                  <c:v>0.58460302083333338</c:v>
                </c:pt>
                <c:pt idx="1244">
                  <c:v>0.584606886574074</c:v>
                </c:pt>
                <c:pt idx="1245">
                  <c:v>0.58461050925925928</c:v>
                </c:pt>
                <c:pt idx="1246">
                  <c:v>0.58461418981481483</c:v>
                </c:pt>
                <c:pt idx="1247">
                  <c:v>0.58461796296296298</c:v>
                </c:pt>
                <c:pt idx="1248">
                  <c:v>0.58462156249999997</c:v>
                </c:pt>
                <c:pt idx="1249">
                  <c:v>0.58462531249999994</c:v>
                </c:pt>
                <c:pt idx="1250">
                  <c:v>0.58462898148148146</c:v>
                </c:pt>
                <c:pt idx="1251">
                  <c:v>0.58463263888888883</c:v>
                </c:pt>
                <c:pt idx="1252">
                  <c:v>0.58463643518518515</c:v>
                </c:pt>
                <c:pt idx="1253">
                  <c:v>0.58464003472222226</c:v>
                </c:pt>
                <c:pt idx="1254">
                  <c:v>0.58464346064814821</c:v>
                </c:pt>
                <c:pt idx="1255">
                  <c:v>0.58464711805555558</c:v>
                </c:pt>
                <c:pt idx="1256">
                  <c:v>0.58465056712962959</c:v>
                </c:pt>
                <c:pt idx="1257">
                  <c:v>0.58465406249999996</c:v>
                </c:pt>
                <c:pt idx="1258">
                  <c:v>0.58465755787037044</c:v>
                </c:pt>
                <c:pt idx="1259">
                  <c:v>0.58466104166666666</c:v>
                </c:pt>
                <c:pt idx="1260">
                  <c:v>0.58466461805555558</c:v>
                </c:pt>
                <c:pt idx="1261">
                  <c:v>0.58466810185185192</c:v>
                </c:pt>
                <c:pt idx="1262">
                  <c:v>0.58467158564814814</c:v>
                </c:pt>
                <c:pt idx="1263">
                  <c:v>0.58467502314814812</c:v>
                </c:pt>
                <c:pt idx="1264">
                  <c:v>0.58467850694444445</c:v>
                </c:pt>
                <c:pt idx="1265">
                  <c:v>0.58468221064814818</c:v>
                </c:pt>
                <c:pt idx="1266">
                  <c:v>0.58468585648148153</c:v>
                </c:pt>
                <c:pt idx="1267">
                  <c:v>0.58468958333333332</c:v>
                </c:pt>
                <c:pt idx="1268">
                  <c:v>0.58469600694444446</c:v>
                </c:pt>
                <c:pt idx="1269">
                  <c:v>0.58469982638888884</c:v>
                </c:pt>
                <c:pt idx="1270">
                  <c:v>0.58470364583333334</c:v>
                </c:pt>
                <c:pt idx="1271">
                  <c:v>0.58470728009259265</c:v>
                </c:pt>
                <c:pt idx="1272">
                  <c:v>0.58471116898148146</c:v>
                </c:pt>
                <c:pt idx="1273">
                  <c:v>0.58471498842592595</c:v>
                </c:pt>
                <c:pt idx="1274">
                  <c:v>0.58471870370370371</c:v>
                </c:pt>
                <c:pt idx="1275">
                  <c:v>0.58472269675925925</c:v>
                </c:pt>
                <c:pt idx="1276">
                  <c:v>0.58472680555555556</c:v>
                </c:pt>
                <c:pt idx="1277">
                  <c:v>0.58473068287037033</c:v>
                </c:pt>
                <c:pt idx="1278">
                  <c:v>0.58473459490740742</c:v>
                </c:pt>
                <c:pt idx="1279">
                  <c:v>0.58473839120370374</c:v>
                </c:pt>
                <c:pt idx="1280">
                  <c:v>0.58474194444444449</c:v>
                </c:pt>
                <c:pt idx="1281">
                  <c:v>0.58474555555555552</c:v>
                </c:pt>
                <c:pt idx="1282">
                  <c:v>0.5847490856481482</c:v>
                </c:pt>
                <c:pt idx="1283">
                  <c:v>0.58475278935185182</c:v>
                </c:pt>
                <c:pt idx="1284">
                  <c:v>0.58475634259259257</c:v>
                </c:pt>
                <c:pt idx="1285">
                  <c:v>0.58476016203703707</c:v>
                </c:pt>
                <c:pt idx="1286">
                  <c:v>0.58476403935185184</c:v>
                </c:pt>
                <c:pt idx="1287">
                  <c:v>0.58476781249999998</c:v>
                </c:pt>
                <c:pt idx="1288">
                  <c:v>0.58477152777777774</c:v>
                </c:pt>
                <c:pt idx="1289">
                  <c:v>0.58477543981481483</c:v>
                </c:pt>
                <c:pt idx="1290">
                  <c:v>0.58477927083333336</c:v>
                </c:pt>
                <c:pt idx="1291">
                  <c:v>0.58478299768518516</c:v>
                </c:pt>
                <c:pt idx="1292">
                  <c:v>0.58478693287037042</c:v>
                </c:pt>
                <c:pt idx="1293">
                  <c:v>0.58479075231481481</c:v>
                </c:pt>
                <c:pt idx="1294">
                  <c:v>0.58479447916666671</c:v>
                </c:pt>
                <c:pt idx="1295">
                  <c:v>0.58479836805555563</c:v>
                </c:pt>
                <c:pt idx="1296">
                  <c:v>0.58480195601851859</c:v>
                </c:pt>
                <c:pt idx="1297">
                  <c:v>0.58480550925925923</c:v>
                </c:pt>
                <c:pt idx="1298">
                  <c:v>0.58480908564814815</c:v>
                </c:pt>
                <c:pt idx="1299">
                  <c:v>0.58481265046296294</c:v>
                </c:pt>
                <c:pt idx="1300">
                  <c:v>0.58481629629629628</c:v>
                </c:pt>
                <c:pt idx="1301">
                  <c:v>0.58482005787037039</c:v>
                </c:pt>
                <c:pt idx="1302">
                  <c:v>0.58482388888888892</c:v>
                </c:pt>
                <c:pt idx="1303">
                  <c:v>0.58482781250000004</c:v>
                </c:pt>
                <c:pt idx="1304">
                  <c:v>0.58483156250000001</c:v>
                </c:pt>
                <c:pt idx="1305">
                  <c:v>0.58483535879629633</c:v>
                </c:pt>
                <c:pt idx="1306">
                  <c:v>0.58483928240740746</c:v>
                </c:pt>
                <c:pt idx="1307">
                  <c:v>0.58484307870370367</c:v>
                </c:pt>
                <c:pt idx="1308">
                  <c:v>0.58484693287037037</c:v>
                </c:pt>
                <c:pt idx="1309">
                  <c:v>0.58485079861111111</c:v>
                </c:pt>
                <c:pt idx="1310">
                  <c:v>0.58485460648148146</c:v>
                </c:pt>
                <c:pt idx="1311">
                  <c:v>0.58485839120370364</c:v>
                </c:pt>
                <c:pt idx="1312">
                  <c:v>0.58486230324074073</c:v>
                </c:pt>
                <c:pt idx="1313">
                  <c:v>0.58486596064814822</c:v>
                </c:pt>
                <c:pt idx="1314">
                  <c:v>0.58486950231481483</c:v>
                </c:pt>
                <c:pt idx="1315">
                  <c:v>0.58487311342592596</c:v>
                </c:pt>
                <c:pt idx="1316">
                  <c:v>0.58487680555555555</c:v>
                </c:pt>
                <c:pt idx="1317">
                  <c:v>0.58488034722222226</c:v>
                </c:pt>
                <c:pt idx="1318">
                  <c:v>0.58488391203703705</c:v>
                </c:pt>
                <c:pt idx="1319">
                  <c:v>0.58488741898148155</c:v>
                </c:pt>
                <c:pt idx="1320">
                  <c:v>0.58489104166666672</c:v>
                </c:pt>
                <c:pt idx="1321">
                  <c:v>0.5848945717592593</c:v>
                </c:pt>
                <c:pt idx="1322">
                  <c:v>0.58489804398148149</c:v>
                </c:pt>
                <c:pt idx="1323">
                  <c:v>0.58490162037037041</c:v>
                </c:pt>
                <c:pt idx="1324">
                  <c:v>0.58490510416666663</c:v>
                </c:pt>
                <c:pt idx="1325">
                  <c:v>0.58490884259259257</c:v>
                </c:pt>
                <c:pt idx="1326">
                  <c:v>0.58491256944444447</c:v>
                </c:pt>
                <c:pt idx="1327">
                  <c:v>0.58491626157407406</c:v>
                </c:pt>
                <c:pt idx="1328">
                  <c:v>0.58492011574074076</c:v>
                </c:pt>
                <c:pt idx="1329">
                  <c:v>0.58492383101851853</c:v>
                </c:pt>
                <c:pt idx="1330">
                  <c:v>0.58492754629629629</c:v>
                </c:pt>
                <c:pt idx="1331">
                  <c:v>0.5849314351851852</c:v>
                </c:pt>
                <c:pt idx="1332">
                  <c:v>0.58493509259259258</c:v>
                </c:pt>
                <c:pt idx="1333">
                  <c:v>0.58493880787037034</c:v>
                </c:pt>
                <c:pt idx="1334">
                  <c:v>0.58494270833333328</c:v>
                </c:pt>
                <c:pt idx="1335">
                  <c:v>0.58494642361111115</c:v>
                </c:pt>
                <c:pt idx="1336">
                  <c:v>0.58495012731481488</c:v>
                </c:pt>
                <c:pt idx="1337">
                  <c:v>0.58495400462962965</c:v>
                </c:pt>
                <c:pt idx="1338">
                  <c:v>0.58495768518518521</c:v>
                </c:pt>
                <c:pt idx="1339">
                  <c:v>0.58496137731481479</c:v>
                </c:pt>
                <c:pt idx="1340">
                  <c:v>0.58496504629629631</c:v>
                </c:pt>
                <c:pt idx="1341">
                  <c:v>0.58496849537037032</c:v>
                </c:pt>
                <c:pt idx="1342">
                  <c:v>0.58497217592592599</c:v>
                </c:pt>
                <c:pt idx="1343">
                  <c:v>0.58497563657407403</c:v>
                </c:pt>
                <c:pt idx="1344">
                  <c:v>0.58497909722222219</c:v>
                </c:pt>
                <c:pt idx="1345">
                  <c:v>0.5849826041666667</c:v>
                </c:pt>
                <c:pt idx="1346">
                  <c:v>0.58498627314814822</c:v>
                </c:pt>
                <c:pt idx="1347">
                  <c:v>0.5849900925925926</c:v>
                </c:pt>
                <c:pt idx="1348">
                  <c:v>0.58499381944444451</c:v>
                </c:pt>
                <c:pt idx="1349">
                  <c:v>0.58499753472222216</c:v>
                </c:pt>
                <c:pt idx="1350">
                  <c:v>0.58500142361111107</c:v>
                </c:pt>
                <c:pt idx="1351">
                  <c:v>0.5850051273148148</c:v>
                </c:pt>
                <c:pt idx="1352">
                  <c:v>0.58500873842592593</c:v>
                </c:pt>
                <c:pt idx="1353">
                  <c:v>0.58501263888888888</c:v>
                </c:pt>
                <c:pt idx="1354">
                  <c:v>0.58501635416666664</c:v>
                </c:pt>
                <c:pt idx="1355">
                  <c:v>0.58502030092592594</c:v>
                </c:pt>
                <c:pt idx="1356">
                  <c:v>0.58502418981481485</c:v>
                </c:pt>
                <c:pt idx="1357">
                  <c:v>0.58502781250000002</c:v>
                </c:pt>
                <c:pt idx="1358">
                  <c:v>0.58503128472222221</c:v>
                </c:pt>
                <c:pt idx="1359">
                  <c:v>0.58503480324074075</c:v>
                </c:pt>
                <c:pt idx="1360">
                  <c:v>0.58503831018518515</c:v>
                </c:pt>
                <c:pt idx="1361">
                  <c:v>0.58504188657407408</c:v>
                </c:pt>
                <c:pt idx="1362">
                  <c:v>0.58504564814814819</c:v>
                </c:pt>
                <c:pt idx="1363">
                  <c:v>0.58504938657407413</c:v>
                </c:pt>
                <c:pt idx="1364">
                  <c:v>0.58505325231481475</c:v>
                </c:pt>
                <c:pt idx="1365">
                  <c:v>0.58505697916666666</c:v>
                </c:pt>
                <c:pt idx="1366">
                  <c:v>0.58506064814814818</c:v>
                </c:pt>
                <c:pt idx="1367">
                  <c:v>0.58506447916666671</c:v>
                </c:pt>
                <c:pt idx="1368">
                  <c:v>0.58506818287037043</c:v>
                </c:pt>
                <c:pt idx="1369">
                  <c:v>0.58507184027777781</c:v>
                </c:pt>
                <c:pt idx="1370">
                  <c:v>0.58507560185185181</c:v>
                </c:pt>
                <c:pt idx="1371">
                  <c:v>0.58507923611111112</c:v>
                </c:pt>
                <c:pt idx="1372">
                  <c:v>0.58508298611111109</c:v>
                </c:pt>
                <c:pt idx="1373">
                  <c:v>0.58508665509259261</c:v>
                </c:pt>
                <c:pt idx="1374">
                  <c:v>0.58509038194444452</c:v>
                </c:pt>
                <c:pt idx="1375">
                  <c:v>0.58509401620370372</c:v>
                </c:pt>
                <c:pt idx="1376">
                  <c:v>0.58509751157407408</c:v>
                </c:pt>
                <c:pt idx="1377">
                  <c:v>0.58510097222222224</c:v>
                </c:pt>
                <c:pt idx="1378">
                  <c:v>0.58510445601851846</c:v>
                </c:pt>
                <c:pt idx="1379">
                  <c:v>0.58510790509259258</c:v>
                </c:pt>
                <c:pt idx="1380">
                  <c:v>0.58511158564814814</c:v>
                </c:pt>
                <c:pt idx="1381">
                  <c:v>0.58511506944444447</c:v>
                </c:pt>
                <c:pt idx="1382">
                  <c:v>0.58511855324074069</c:v>
                </c:pt>
                <c:pt idx="1383">
                  <c:v>0.58512201388888896</c:v>
                </c:pt>
                <c:pt idx="1384">
                  <c:v>0.58512548611111115</c:v>
                </c:pt>
                <c:pt idx="1385">
                  <c:v>0.58512907407407411</c:v>
                </c:pt>
                <c:pt idx="1386">
                  <c:v>0.58513265046296292</c:v>
                </c:pt>
                <c:pt idx="1387">
                  <c:v>0.58513636574074079</c:v>
                </c:pt>
                <c:pt idx="1388">
                  <c:v>0.58514017361111115</c:v>
                </c:pt>
                <c:pt idx="1389">
                  <c:v>0.58514387731481488</c:v>
                </c:pt>
                <c:pt idx="1390">
                  <c:v>0.5851474884259259</c:v>
                </c:pt>
                <c:pt idx="1391">
                  <c:v>0.58515112268518521</c:v>
                </c:pt>
                <c:pt idx="1392">
                  <c:v>0.58515478009259259</c:v>
                </c:pt>
                <c:pt idx="1393">
                  <c:v>0.58515851851851852</c:v>
                </c:pt>
                <c:pt idx="1394">
                  <c:v>0.58516224537037032</c:v>
                </c:pt>
                <c:pt idx="1395">
                  <c:v>0.58516597222222222</c:v>
                </c:pt>
                <c:pt idx="1396">
                  <c:v>0.58516987268518517</c:v>
                </c:pt>
                <c:pt idx="1397">
                  <c:v>0.58517359953703707</c:v>
                </c:pt>
                <c:pt idx="1398">
                  <c:v>0.58517723379629627</c:v>
                </c:pt>
                <c:pt idx="1399">
                  <c:v>0.58518113425925933</c:v>
                </c:pt>
                <c:pt idx="1400">
                  <c:v>0.58518481481481477</c:v>
                </c:pt>
                <c:pt idx="1401">
                  <c:v>0.58518850694444446</c:v>
                </c:pt>
                <c:pt idx="1402">
                  <c:v>0.58519218750000002</c:v>
                </c:pt>
                <c:pt idx="1403">
                  <c:v>0.58519564814814817</c:v>
                </c:pt>
                <c:pt idx="1404">
                  <c:v>0.58519912037037036</c:v>
                </c:pt>
                <c:pt idx="1405">
                  <c:v>0.58520261574074073</c:v>
                </c:pt>
                <c:pt idx="1406">
                  <c:v>0.58520605324074071</c:v>
                </c:pt>
                <c:pt idx="1407">
                  <c:v>0.58520980324074079</c:v>
                </c:pt>
                <c:pt idx="1408">
                  <c:v>0.58521353009259258</c:v>
                </c:pt>
                <c:pt idx="1409">
                  <c:v>0.58521728009259266</c:v>
                </c:pt>
                <c:pt idx="1410">
                  <c:v>0.58522123842592599</c:v>
                </c:pt>
                <c:pt idx="1411">
                  <c:v>0.5852249074074074</c:v>
                </c:pt>
                <c:pt idx="1412">
                  <c:v>0.58522858796296295</c:v>
                </c:pt>
                <c:pt idx="1413">
                  <c:v>0.58523254629629629</c:v>
                </c:pt>
                <c:pt idx="1414">
                  <c:v>0.58523626157407405</c:v>
                </c:pt>
                <c:pt idx="1415">
                  <c:v>0.58523995370370374</c:v>
                </c:pt>
                <c:pt idx="1416">
                  <c:v>0.58524369212962968</c:v>
                </c:pt>
                <c:pt idx="1417">
                  <c:v>0.58524741898148147</c:v>
                </c:pt>
                <c:pt idx="1418">
                  <c:v>0.58525115740740741</c:v>
                </c:pt>
                <c:pt idx="1419">
                  <c:v>0.58525460648148153</c:v>
                </c:pt>
                <c:pt idx="1420">
                  <c:v>0.58525807870370372</c:v>
                </c:pt>
                <c:pt idx="1421">
                  <c:v>0.58526166666666668</c:v>
                </c:pt>
                <c:pt idx="1422">
                  <c:v>0.58526513888888887</c:v>
                </c:pt>
                <c:pt idx="1423">
                  <c:v>0.5852686226851852</c:v>
                </c:pt>
                <c:pt idx="1424">
                  <c:v>0.58527230324074075</c:v>
                </c:pt>
                <c:pt idx="1425">
                  <c:v>0.5852759490740741</c:v>
                </c:pt>
                <c:pt idx="1426">
                  <c:v>0.58527967592592589</c:v>
                </c:pt>
                <c:pt idx="1427">
                  <c:v>0.58528340277777779</c:v>
                </c:pt>
                <c:pt idx="1428">
                  <c:v>0.5852870717592592</c:v>
                </c:pt>
                <c:pt idx="1429">
                  <c:v>0.58529098379629629</c:v>
                </c:pt>
                <c:pt idx="1430">
                  <c:v>0.58529484953703703</c:v>
                </c:pt>
                <c:pt idx="1431">
                  <c:v>0.58529853009259258</c:v>
                </c:pt>
                <c:pt idx="1432">
                  <c:v>0.58530243055555553</c:v>
                </c:pt>
                <c:pt idx="1433">
                  <c:v>0.58530611111111108</c:v>
                </c:pt>
                <c:pt idx="1434">
                  <c:v>0.58530984953703702</c:v>
                </c:pt>
                <c:pt idx="1435">
                  <c:v>0.58531377314814814</c:v>
                </c:pt>
                <c:pt idx="1436">
                  <c:v>0.58531740740740734</c:v>
                </c:pt>
                <c:pt idx="1437">
                  <c:v>0.58532089120370367</c:v>
                </c:pt>
                <c:pt idx="1438">
                  <c:v>0.58532445601851857</c:v>
                </c:pt>
                <c:pt idx="1439">
                  <c:v>0.58532795138888882</c:v>
                </c:pt>
                <c:pt idx="1440">
                  <c:v>0.58533156250000007</c:v>
                </c:pt>
                <c:pt idx="1441">
                  <c:v>0.58533509259259253</c:v>
                </c:pt>
                <c:pt idx="1442">
                  <c:v>0.58533863425925925</c:v>
                </c:pt>
                <c:pt idx="1443">
                  <c:v>0.58534211805555558</c:v>
                </c:pt>
                <c:pt idx="1444">
                  <c:v>0.58534564814814816</c:v>
                </c:pt>
                <c:pt idx="1445">
                  <c:v>0.58534925925925929</c:v>
                </c:pt>
                <c:pt idx="1446">
                  <c:v>0.5853528009259259</c:v>
                </c:pt>
                <c:pt idx="1447">
                  <c:v>0.58535628472222223</c:v>
                </c:pt>
                <c:pt idx="1448">
                  <c:v>0.58535991898148143</c:v>
                </c:pt>
                <c:pt idx="1449">
                  <c:v>0.58536383101851852</c:v>
                </c:pt>
                <c:pt idx="1450">
                  <c:v>0.58536749999999993</c:v>
                </c:pt>
                <c:pt idx="1451">
                  <c:v>0.58537126157407404</c:v>
                </c:pt>
                <c:pt idx="1452">
                  <c:v>0.58537495370370374</c:v>
                </c:pt>
                <c:pt idx="1453">
                  <c:v>0.58537871527777774</c:v>
                </c:pt>
                <c:pt idx="1454">
                  <c:v>0.58538243055555561</c:v>
                </c:pt>
                <c:pt idx="1455">
                  <c:v>0.58538626157407403</c:v>
                </c:pt>
                <c:pt idx="1456">
                  <c:v>0.58538996527777776</c:v>
                </c:pt>
                <c:pt idx="1457">
                  <c:v>0.58539364583333331</c:v>
                </c:pt>
                <c:pt idx="1458">
                  <c:v>0.58539740740740742</c:v>
                </c:pt>
                <c:pt idx="1459">
                  <c:v>0.58540123842592595</c:v>
                </c:pt>
                <c:pt idx="1460">
                  <c:v>0.58540496527777774</c:v>
                </c:pt>
                <c:pt idx="1461">
                  <c:v>0.58540857638888888</c:v>
                </c:pt>
                <c:pt idx="1462">
                  <c:v>0.58541241898148144</c:v>
                </c:pt>
                <c:pt idx="1463">
                  <c:v>0.58541604166666661</c:v>
                </c:pt>
                <c:pt idx="1464">
                  <c:v>0.58541953703703709</c:v>
                </c:pt>
                <c:pt idx="1465">
                  <c:v>0.58542309027777784</c:v>
                </c:pt>
                <c:pt idx="1466">
                  <c:v>0.5854266203703703</c:v>
                </c:pt>
                <c:pt idx="1467">
                  <c:v>0.58543031249999999</c:v>
                </c:pt>
                <c:pt idx="1468">
                  <c:v>0.58543386574074074</c:v>
                </c:pt>
                <c:pt idx="1469">
                  <c:v>0.58543756944444447</c:v>
                </c:pt>
                <c:pt idx="1470">
                  <c:v>0.58544143518518521</c:v>
                </c:pt>
                <c:pt idx="1471">
                  <c:v>0.58544521990740739</c:v>
                </c:pt>
                <c:pt idx="1472">
                  <c:v>0.58544900462962957</c:v>
                </c:pt>
                <c:pt idx="1473">
                  <c:v>0.58545550925925927</c:v>
                </c:pt>
                <c:pt idx="1474">
                  <c:v>0.58545935185185183</c:v>
                </c:pt>
                <c:pt idx="1475">
                  <c:v>0.58546314814814815</c:v>
                </c:pt>
                <c:pt idx="1476">
                  <c:v>0.58546694444444447</c:v>
                </c:pt>
                <c:pt idx="1477">
                  <c:v>0.58547084490740742</c:v>
                </c:pt>
                <c:pt idx="1478">
                  <c:v>0.58547451388888894</c:v>
                </c:pt>
                <c:pt idx="1479">
                  <c:v>0.5854782291666667</c:v>
                </c:pt>
                <c:pt idx="1480">
                  <c:v>0.58548189814814811</c:v>
                </c:pt>
                <c:pt idx="1481">
                  <c:v>0.58548549768518521</c:v>
                </c:pt>
                <c:pt idx="1482">
                  <c:v>0.58548900462962961</c:v>
                </c:pt>
                <c:pt idx="1483">
                  <c:v>0.585492511574074</c:v>
                </c:pt>
                <c:pt idx="1484">
                  <c:v>0.58549618055555552</c:v>
                </c:pt>
                <c:pt idx="1485">
                  <c:v>0.58550004629629626</c:v>
                </c:pt>
                <c:pt idx="1486">
                  <c:v>0.58550386574074076</c:v>
                </c:pt>
                <c:pt idx="1487">
                  <c:v>0.58550756944444438</c:v>
                </c:pt>
                <c:pt idx="1488">
                  <c:v>0.58551141203703705</c:v>
                </c:pt>
                <c:pt idx="1489">
                  <c:v>0.58551520833333337</c:v>
                </c:pt>
                <c:pt idx="1490">
                  <c:v>0.58551883101851854</c:v>
                </c:pt>
                <c:pt idx="1491">
                  <c:v>0.58552285879629629</c:v>
                </c:pt>
                <c:pt idx="1492">
                  <c:v>0.58552658564814808</c:v>
                </c:pt>
                <c:pt idx="1493">
                  <c:v>0.58553034722222219</c:v>
                </c:pt>
                <c:pt idx="1494">
                  <c:v>0.58553436342592591</c:v>
                </c:pt>
                <c:pt idx="1495">
                  <c:v>0.5855381481481482</c:v>
                </c:pt>
                <c:pt idx="1496">
                  <c:v>0.58554202546296297</c:v>
                </c:pt>
                <c:pt idx="1497">
                  <c:v>0.58554571759259255</c:v>
                </c:pt>
                <c:pt idx="1498">
                  <c:v>0.58554928240740745</c:v>
                </c:pt>
                <c:pt idx="1499">
                  <c:v>0.58555281250000002</c:v>
                </c:pt>
                <c:pt idx="1500">
                  <c:v>0.58555634259259259</c:v>
                </c:pt>
                <c:pt idx="1501">
                  <c:v>0.58555995370370373</c:v>
                </c:pt>
                <c:pt idx="1502">
                  <c:v>0.58556368055555552</c:v>
                </c:pt>
                <c:pt idx="1503">
                  <c:v>0.58556733796296301</c:v>
                </c:pt>
                <c:pt idx="1504">
                  <c:v>0.58557086805555558</c:v>
                </c:pt>
                <c:pt idx="1505">
                  <c:v>0.58557451388888893</c:v>
                </c:pt>
                <c:pt idx="1506">
                  <c:v>0.58557807870370371</c:v>
                </c:pt>
                <c:pt idx="1507">
                  <c:v>0.58558160879629628</c:v>
                </c:pt>
                <c:pt idx="1508">
                  <c:v>0.58558523148148145</c:v>
                </c:pt>
                <c:pt idx="1509">
                  <c:v>0.58558920138888892</c:v>
                </c:pt>
                <c:pt idx="1510">
                  <c:v>0.58559296296296293</c:v>
                </c:pt>
                <c:pt idx="1511">
                  <c:v>0.58559682870370378</c:v>
                </c:pt>
                <c:pt idx="1512">
                  <c:v>0.58560067129629634</c:v>
                </c:pt>
                <c:pt idx="1513">
                  <c:v>0.58560452546296293</c:v>
                </c:pt>
                <c:pt idx="1514">
                  <c:v>0.5856082754629629</c:v>
                </c:pt>
                <c:pt idx="1515">
                  <c:v>0.58561214120370375</c:v>
                </c:pt>
                <c:pt idx="1516">
                  <c:v>0.58561607638888891</c:v>
                </c:pt>
                <c:pt idx="1517">
                  <c:v>0.58561976851851849</c:v>
                </c:pt>
                <c:pt idx="1518">
                  <c:v>0.58562358796296299</c:v>
                </c:pt>
                <c:pt idx="1519">
                  <c:v>0.58562752314814814</c:v>
                </c:pt>
                <c:pt idx="1520">
                  <c:v>0.58563128472222226</c:v>
                </c:pt>
                <c:pt idx="1521">
                  <c:v>0.58563516203703703</c:v>
                </c:pt>
                <c:pt idx="1522">
                  <c:v>0.58563909722222218</c:v>
                </c:pt>
                <c:pt idx="1523">
                  <c:v>0.58564288194444447</c:v>
                </c:pt>
                <c:pt idx="1524">
                  <c:v>0.58564641203703705</c:v>
                </c:pt>
                <c:pt idx="1525">
                  <c:v>0.58565003472222221</c:v>
                </c:pt>
                <c:pt idx="1526">
                  <c:v>0.58565356481481479</c:v>
                </c:pt>
                <c:pt idx="1527">
                  <c:v>0.58565715277777775</c:v>
                </c:pt>
                <c:pt idx="1528">
                  <c:v>0.58566090277777783</c:v>
                </c:pt>
                <c:pt idx="1529">
                  <c:v>0.58566483796296298</c:v>
                </c:pt>
                <c:pt idx="1530">
                  <c:v>0.58566861111111113</c:v>
                </c:pt>
                <c:pt idx="1531">
                  <c:v>0.5856723958333333</c:v>
                </c:pt>
                <c:pt idx="1532">
                  <c:v>0.58567622685185183</c:v>
                </c:pt>
                <c:pt idx="1533">
                  <c:v>0.58568010416666672</c:v>
                </c:pt>
                <c:pt idx="1534">
                  <c:v>0.58568391203703707</c:v>
                </c:pt>
                <c:pt idx="1535">
                  <c:v>0.58568763888888886</c:v>
                </c:pt>
                <c:pt idx="1536">
                  <c:v>0.58569138888888894</c:v>
                </c:pt>
                <c:pt idx="1537">
                  <c:v>0.58569504629629632</c:v>
                </c:pt>
                <c:pt idx="1538">
                  <c:v>0.58569884259259253</c:v>
                </c:pt>
                <c:pt idx="1539">
                  <c:v>0.58570283564814818</c:v>
                </c:pt>
                <c:pt idx="1540">
                  <c:v>0.58570636574074075</c:v>
                </c:pt>
                <c:pt idx="1541">
                  <c:v>0.58570982638888891</c:v>
                </c:pt>
                <c:pt idx="1542">
                  <c:v>0.58571346064814811</c:v>
                </c:pt>
                <c:pt idx="1543">
                  <c:v>0.58571708333333328</c:v>
                </c:pt>
                <c:pt idx="1544">
                  <c:v>0.58572067129629624</c:v>
                </c:pt>
                <c:pt idx="1545">
                  <c:v>0.58572445601851852</c:v>
                </c:pt>
                <c:pt idx="1546">
                  <c:v>0.58572817129629628</c:v>
                </c:pt>
                <c:pt idx="1547">
                  <c:v>0.58573199074074067</c:v>
                </c:pt>
                <c:pt idx="1548">
                  <c:v>0.58573584490740738</c:v>
                </c:pt>
                <c:pt idx="1549">
                  <c:v>0.58573958333333331</c:v>
                </c:pt>
                <c:pt idx="1550">
                  <c:v>0.58574346064814808</c:v>
                </c:pt>
                <c:pt idx="1551">
                  <c:v>0.58574717592592596</c:v>
                </c:pt>
                <c:pt idx="1552">
                  <c:v>0.58575093749999996</c:v>
                </c:pt>
                <c:pt idx="1553">
                  <c:v>0.58575491898148146</c:v>
                </c:pt>
                <c:pt idx="1554">
                  <c:v>0.58575866898148143</c:v>
                </c:pt>
                <c:pt idx="1555">
                  <c:v>0.58576248842592593</c:v>
                </c:pt>
                <c:pt idx="1556">
                  <c:v>0.58576634259259264</c:v>
                </c:pt>
                <c:pt idx="1557">
                  <c:v>0.58576997685185184</c:v>
                </c:pt>
                <c:pt idx="1558">
                  <c:v>0.58577343749999999</c:v>
                </c:pt>
                <c:pt idx="1559">
                  <c:v>0.58577694444444439</c:v>
                </c:pt>
                <c:pt idx="1560">
                  <c:v>0.58578046296296293</c:v>
                </c:pt>
                <c:pt idx="1561">
                  <c:v>0.58578406250000004</c:v>
                </c:pt>
                <c:pt idx="1562">
                  <c:v>0.58578753472222223</c:v>
                </c:pt>
                <c:pt idx="1563">
                  <c:v>0.58579113425925933</c:v>
                </c:pt>
                <c:pt idx="1564">
                  <c:v>0.58579704861111115</c:v>
                </c:pt>
                <c:pt idx="1565">
                  <c:v>0.58580074074074073</c:v>
                </c:pt>
                <c:pt idx="1566">
                  <c:v>0.58580425925925927</c:v>
                </c:pt>
                <c:pt idx="1567">
                  <c:v>0.58580775462962964</c:v>
                </c:pt>
                <c:pt idx="1568">
                  <c:v>0.58581128472222221</c:v>
                </c:pt>
                <c:pt idx="1569">
                  <c:v>0.58581510416666671</c:v>
                </c:pt>
                <c:pt idx="1570">
                  <c:v>0.58581896990740734</c:v>
                </c:pt>
                <c:pt idx="1571">
                  <c:v>0.58582269675925924</c:v>
                </c:pt>
                <c:pt idx="1572">
                  <c:v>0.58582636574074076</c:v>
                </c:pt>
                <c:pt idx="1573">
                  <c:v>0.58583034722222227</c:v>
                </c:pt>
                <c:pt idx="1574">
                  <c:v>0.58583414351851848</c:v>
                </c:pt>
                <c:pt idx="1575">
                  <c:v>0.58583783564814818</c:v>
                </c:pt>
                <c:pt idx="1576">
                  <c:v>0.58584174768518515</c:v>
                </c:pt>
                <c:pt idx="1577">
                  <c:v>0.58584542824074071</c:v>
                </c:pt>
                <c:pt idx="1578">
                  <c:v>0.58584918981481482</c:v>
                </c:pt>
                <c:pt idx="1579">
                  <c:v>0.58585296296296296</c:v>
                </c:pt>
                <c:pt idx="1580">
                  <c:v>0.58585671296296293</c:v>
                </c:pt>
                <c:pt idx="1581">
                  <c:v>0.58586039351851849</c:v>
                </c:pt>
                <c:pt idx="1582">
                  <c:v>0.5858642824074074</c:v>
                </c:pt>
                <c:pt idx="1583">
                  <c:v>0.58586789351851853</c:v>
                </c:pt>
                <c:pt idx="1584">
                  <c:v>0.58587141203703708</c:v>
                </c:pt>
                <c:pt idx="1585">
                  <c:v>0.58587483796296291</c:v>
                </c:pt>
                <c:pt idx="1586">
                  <c:v>0.58587835648148145</c:v>
                </c:pt>
                <c:pt idx="1587">
                  <c:v>0.58588196759259259</c:v>
                </c:pt>
                <c:pt idx="1588">
                  <c:v>0.5858854745370371</c:v>
                </c:pt>
                <c:pt idx="1589">
                  <c:v>0.58588921296296304</c:v>
                </c:pt>
                <c:pt idx="1590">
                  <c:v>0.58589311342592587</c:v>
                </c:pt>
                <c:pt idx="1591">
                  <c:v>0.58589684027777778</c:v>
                </c:pt>
                <c:pt idx="1592">
                  <c:v>0.58590052083333333</c:v>
                </c:pt>
                <c:pt idx="1593">
                  <c:v>0.58590428240740744</c:v>
                </c:pt>
                <c:pt idx="1594">
                  <c:v>0.5859079976851852</c:v>
                </c:pt>
                <c:pt idx="1595">
                  <c:v>0.58591193287037036</c:v>
                </c:pt>
                <c:pt idx="1596">
                  <c:v>0.58591569444444447</c:v>
                </c:pt>
                <c:pt idx="1597">
                  <c:v>0.58591945601851847</c:v>
                </c:pt>
                <c:pt idx="1598">
                  <c:v>0.58592329861111114</c:v>
                </c:pt>
                <c:pt idx="1599">
                  <c:v>0.58592702546296294</c:v>
                </c:pt>
                <c:pt idx="1600">
                  <c:v>0.5859305208333333</c:v>
                </c:pt>
                <c:pt idx="1601">
                  <c:v>0.5859341203703704</c:v>
                </c:pt>
                <c:pt idx="1602">
                  <c:v>0.58593760416666674</c:v>
                </c:pt>
                <c:pt idx="1603">
                  <c:v>0.58594108796296296</c:v>
                </c:pt>
                <c:pt idx="1604">
                  <c:v>0.58594461805555553</c:v>
                </c:pt>
                <c:pt idx="1605">
                  <c:v>0.58594837962962965</c:v>
                </c:pt>
                <c:pt idx="1606">
                  <c:v>0.58595211805555558</c:v>
                </c:pt>
                <c:pt idx="1607">
                  <c:v>0.58595583333333334</c:v>
                </c:pt>
                <c:pt idx="1608">
                  <c:v>0.58595949074074072</c:v>
                </c:pt>
                <c:pt idx="1609">
                  <c:v>0.58596335648148146</c:v>
                </c:pt>
                <c:pt idx="1610">
                  <c:v>0.5859670023148148</c:v>
                </c:pt>
                <c:pt idx="1611">
                  <c:v>0.58597070601851853</c:v>
                </c:pt>
                <c:pt idx="1612">
                  <c:v>0.58597468750000004</c:v>
                </c:pt>
                <c:pt idx="1613">
                  <c:v>0.58597837962962962</c:v>
                </c:pt>
                <c:pt idx="1614">
                  <c:v>0.58598201388888882</c:v>
                </c:pt>
                <c:pt idx="1615">
                  <c:v>0.58598590277777773</c:v>
                </c:pt>
                <c:pt idx="1616">
                  <c:v>0.58598969907407406</c:v>
                </c:pt>
                <c:pt idx="1617">
                  <c:v>0.58599349537037038</c:v>
                </c:pt>
                <c:pt idx="1618">
                  <c:v>0.58599715277777775</c:v>
                </c:pt>
                <c:pt idx="1619">
                  <c:v>0.58600063657407409</c:v>
                </c:pt>
                <c:pt idx="1620">
                  <c:v>0.58600425925925925</c:v>
                </c:pt>
                <c:pt idx="1621">
                  <c:v>0.58600773148148144</c:v>
                </c:pt>
                <c:pt idx="1622">
                  <c:v>0.58601122685185192</c:v>
                </c:pt>
                <c:pt idx="1623">
                  <c:v>0.58601495370370371</c:v>
                </c:pt>
                <c:pt idx="1624">
                  <c:v>0.58601857638888888</c:v>
                </c:pt>
                <c:pt idx="1625">
                  <c:v>0.58602207175925924</c:v>
                </c:pt>
                <c:pt idx="1626">
                  <c:v>0.58602559027777779</c:v>
                </c:pt>
                <c:pt idx="1627">
                  <c:v>0.5860291319444445</c:v>
                </c:pt>
                <c:pt idx="1628">
                  <c:v>0.58603271990740746</c:v>
                </c:pt>
                <c:pt idx="1629">
                  <c:v>0.58603628472222224</c:v>
                </c:pt>
                <c:pt idx="1630">
                  <c:v>0.58604002314814818</c:v>
                </c:pt>
                <c:pt idx="1631">
                  <c:v>0.58604387731481478</c:v>
                </c:pt>
                <c:pt idx="1632">
                  <c:v>0.58604756944444447</c:v>
                </c:pt>
                <c:pt idx="1633">
                  <c:v>0.58605135416666665</c:v>
                </c:pt>
                <c:pt idx="1634">
                  <c:v>0.58605523148148142</c:v>
                </c:pt>
                <c:pt idx="1635">
                  <c:v>0.58605895833333332</c:v>
                </c:pt>
                <c:pt idx="1636">
                  <c:v>0.58606273148148147</c:v>
                </c:pt>
                <c:pt idx="1637">
                  <c:v>0.58606653935185182</c:v>
                </c:pt>
                <c:pt idx="1638">
                  <c:v>0.586070324074074</c:v>
                </c:pt>
                <c:pt idx="1639">
                  <c:v>0.58607403935185187</c:v>
                </c:pt>
                <c:pt idx="1640">
                  <c:v>0.58607795138888885</c:v>
                </c:pt>
                <c:pt idx="1641">
                  <c:v>0.5860818171296297</c:v>
                </c:pt>
                <c:pt idx="1642">
                  <c:v>0.58608559027777785</c:v>
                </c:pt>
                <c:pt idx="1643">
                  <c:v>0.5860893055555555</c:v>
                </c:pt>
                <c:pt idx="1644">
                  <c:v>0.58609307870370364</c:v>
                </c:pt>
                <c:pt idx="1645">
                  <c:v>0.58609665509259257</c:v>
                </c:pt>
                <c:pt idx="1646">
                  <c:v>0.58610023148148149</c:v>
                </c:pt>
                <c:pt idx="1647">
                  <c:v>0.58610372685185186</c:v>
                </c:pt>
                <c:pt idx="1648">
                  <c:v>0.58610744212962962</c:v>
                </c:pt>
                <c:pt idx="1649">
                  <c:v>0.58611100694444451</c:v>
                </c:pt>
                <c:pt idx="1650">
                  <c:v>0.58611488425925928</c:v>
                </c:pt>
                <c:pt idx="1651">
                  <c:v>0.58611894675925924</c:v>
                </c:pt>
                <c:pt idx="1652">
                  <c:v>0.58612271990740739</c:v>
                </c:pt>
                <c:pt idx="1653">
                  <c:v>0.5861264814814815</c:v>
                </c:pt>
                <c:pt idx="1654">
                  <c:v>0.58613050925925925</c:v>
                </c:pt>
                <c:pt idx="1655">
                  <c:v>0.58613428240740739</c:v>
                </c:pt>
                <c:pt idx="1656">
                  <c:v>0.58613811342592592</c:v>
                </c:pt>
                <c:pt idx="1657">
                  <c:v>0.58614210648148146</c:v>
                </c:pt>
                <c:pt idx="1658">
                  <c:v>0.5861458449074074</c:v>
                </c:pt>
                <c:pt idx="1659">
                  <c:v>0.58614967592592593</c:v>
                </c:pt>
                <c:pt idx="1660">
                  <c:v>0.58615369212962964</c:v>
                </c:pt>
                <c:pt idx="1661">
                  <c:v>0.58615731481481481</c:v>
                </c:pt>
                <c:pt idx="1662">
                  <c:v>0.58616085648148142</c:v>
                </c:pt>
                <c:pt idx="1663">
                  <c:v>0.58616445601851852</c:v>
                </c:pt>
                <c:pt idx="1664">
                  <c:v>0.58616798611111109</c:v>
                </c:pt>
                <c:pt idx="1665">
                  <c:v>0.58617172453703703</c:v>
                </c:pt>
                <c:pt idx="1666">
                  <c:v>0.58617546296296297</c:v>
                </c:pt>
                <c:pt idx="1667">
                  <c:v>0.58617928240740735</c:v>
                </c:pt>
                <c:pt idx="1668">
                  <c:v>0.58618315972222224</c:v>
                </c:pt>
                <c:pt idx="1669">
                  <c:v>0.58618694444444441</c:v>
                </c:pt>
                <c:pt idx="1670">
                  <c:v>0.58619075231481477</c:v>
                </c:pt>
                <c:pt idx="1671">
                  <c:v>0.5861947106481481</c:v>
                </c:pt>
                <c:pt idx="1672">
                  <c:v>0.58620103009259261</c:v>
                </c:pt>
                <c:pt idx="1673">
                  <c:v>0.58620479166666672</c:v>
                </c:pt>
                <c:pt idx="1674">
                  <c:v>0.58620853009259266</c:v>
                </c:pt>
                <c:pt idx="1675">
                  <c:v>0.5862125231481482</c:v>
                </c:pt>
                <c:pt idx="1676">
                  <c:v>0.58621631944444441</c:v>
                </c:pt>
                <c:pt idx="1677">
                  <c:v>0.58622011574074073</c:v>
                </c:pt>
                <c:pt idx="1678">
                  <c:v>0.58622381944444446</c:v>
                </c:pt>
                <c:pt idx="1679">
                  <c:v>0.58622738425925924</c:v>
                </c:pt>
                <c:pt idx="1680">
                  <c:v>0.58623087962962961</c:v>
                </c:pt>
                <c:pt idx="1681">
                  <c:v>0.58623451388888892</c:v>
                </c:pt>
                <c:pt idx="1682">
                  <c:v>0.58623810185185188</c:v>
                </c:pt>
                <c:pt idx="1683">
                  <c:v>0.58624164351851848</c:v>
                </c:pt>
                <c:pt idx="1684">
                  <c:v>0.58624526620370376</c:v>
                </c:pt>
                <c:pt idx="1685">
                  <c:v>0.58624878472222219</c:v>
                </c:pt>
                <c:pt idx="1686">
                  <c:v>0.58625239583333333</c:v>
                </c:pt>
                <c:pt idx="1687">
                  <c:v>0.58625591435185187</c:v>
                </c:pt>
                <c:pt idx="1688">
                  <c:v>0.58625944444444444</c:v>
                </c:pt>
                <c:pt idx="1689">
                  <c:v>0.58626324074074077</c:v>
                </c:pt>
                <c:pt idx="1690">
                  <c:v>0.5862670717592593</c:v>
                </c:pt>
                <c:pt idx="1691">
                  <c:v>0.58627084490740744</c:v>
                </c:pt>
                <c:pt idx="1692">
                  <c:v>0.58627482638888895</c:v>
                </c:pt>
                <c:pt idx="1693">
                  <c:v>0.5862786342592593</c:v>
                </c:pt>
                <c:pt idx="1694">
                  <c:v>0.58628247685185186</c:v>
                </c:pt>
                <c:pt idx="1695">
                  <c:v>0.58628641203703702</c:v>
                </c:pt>
                <c:pt idx="1696">
                  <c:v>0.58629035879629632</c:v>
                </c:pt>
                <c:pt idx="1697">
                  <c:v>0.58629415509259253</c:v>
                </c:pt>
                <c:pt idx="1698">
                  <c:v>0.58629806712962962</c:v>
                </c:pt>
                <c:pt idx="1699">
                  <c:v>0.58630195601851853</c:v>
                </c:pt>
                <c:pt idx="1700">
                  <c:v>0.58630578703703706</c:v>
                </c:pt>
                <c:pt idx="1701">
                  <c:v>0.5863096527777778</c:v>
                </c:pt>
                <c:pt idx="1702">
                  <c:v>0.58631358796296296</c:v>
                </c:pt>
                <c:pt idx="1703">
                  <c:v>0.58631739583333331</c:v>
                </c:pt>
                <c:pt idx="1704">
                  <c:v>0.5863209606481482</c:v>
                </c:pt>
                <c:pt idx="1705">
                  <c:v>0.58632451388888895</c:v>
                </c:pt>
                <c:pt idx="1706">
                  <c:v>0.58632809027777777</c:v>
                </c:pt>
                <c:pt idx="1707">
                  <c:v>0.58633160879629631</c:v>
                </c:pt>
                <c:pt idx="1708">
                  <c:v>0.58633517361111109</c:v>
                </c:pt>
                <c:pt idx="1709">
                  <c:v>0.58633913194444442</c:v>
                </c:pt>
                <c:pt idx="1710">
                  <c:v>0.58634293981481478</c:v>
                </c:pt>
                <c:pt idx="1711">
                  <c:v>0.58634664351851851</c:v>
                </c:pt>
                <c:pt idx="1712">
                  <c:v>0.5863506828703704</c:v>
                </c:pt>
                <c:pt idx="1713">
                  <c:v>0.58635453703703699</c:v>
                </c:pt>
                <c:pt idx="1714">
                  <c:v>0.58635833333333331</c:v>
                </c:pt>
                <c:pt idx="1715">
                  <c:v>0.58636238425925924</c:v>
                </c:pt>
                <c:pt idx="1716">
                  <c:v>0.58636613425925932</c:v>
                </c:pt>
                <c:pt idx="1717">
                  <c:v>0.58637020833333331</c:v>
                </c:pt>
                <c:pt idx="1718">
                  <c:v>0.5863742476851852</c:v>
                </c:pt>
                <c:pt idx="1719">
                  <c:v>0.58637790509259258</c:v>
                </c:pt>
                <c:pt idx="1720">
                  <c:v>0.58638155092592592</c:v>
                </c:pt>
                <c:pt idx="1721">
                  <c:v>0.58638525462962965</c:v>
                </c:pt>
                <c:pt idx="1722">
                  <c:v>0.58638878472222222</c:v>
                </c:pt>
                <c:pt idx="1723">
                  <c:v>0.58639233796296297</c:v>
                </c:pt>
                <c:pt idx="1724">
                  <c:v>0.58639583333333334</c:v>
                </c:pt>
                <c:pt idx="1725">
                  <c:v>0.58639965277777784</c:v>
                </c:pt>
                <c:pt idx="1726">
                  <c:v>0.58640357638888896</c:v>
                </c:pt>
                <c:pt idx="1727">
                  <c:v>0.58640731481481478</c:v>
                </c:pt>
                <c:pt idx="1728">
                  <c:v>0.58641099537037034</c:v>
                </c:pt>
                <c:pt idx="1729">
                  <c:v>0.58641487268518522</c:v>
                </c:pt>
                <c:pt idx="1730">
                  <c:v>0.58641862268518519</c:v>
                </c:pt>
                <c:pt idx="1731">
                  <c:v>0.58642237268518516</c:v>
                </c:pt>
                <c:pt idx="1732">
                  <c:v>0.58642630787037031</c:v>
                </c:pt>
                <c:pt idx="1733">
                  <c:v>0.58642998842592597</c:v>
                </c:pt>
                <c:pt idx="1734">
                  <c:v>0.58643371527777777</c:v>
                </c:pt>
                <c:pt idx="1735">
                  <c:v>0.58643755787037033</c:v>
                </c:pt>
                <c:pt idx="1736">
                  <c:v>0.5864412731481482</c:v>
                </c:pt>
                <c:pt idx="1737">
                  <c:v>0.58644498842592596</c:v>
                </c:pt>
                <c:pt idx="1738">
                  <c:v>0.58644866898148151</c:v>
                </c:pt>
                <c:pt idx="1739">
                  <c:v>0.58645218750000006</c:v>
                </c:pt>
                <c:pt idx="1740">
                  <c:v>0.58645569444444445</c:v>
                </c:pt>
                <c:pt idx="1741">
                  <c:v>0.58645922453703703</c:v>
                </c:pt>
                <c:pt idx="1742">
                  <c:v>0.58646274305555557</c:v>
                </c:pt>
                <c:pt idx="1743">
                  <c:v>0.58646646990740747</c:v>
                </c:pt>
                <c:pt idx="1744">
                  <c:v>0.58647006944444446</c:v>
                </c:pt>
                <c:pt idx="1745">
                  <c:v>0.58647358796296289</c:v>
                </c:pt>
                <c:pt idx="1746">
                  <c:v>0.58647726851851856</c:v>
                </c:pt>
                <c:pt idx="1747">
                  <c:v>0.58648076388888892</c:v>
                </c:pt>
                <c:pt idx="1748">
                  <c:v>0.58648436342592591</c:v>
                </c:pt>
                <c:pt idx="1749">
                  <c:v>0.58648789351851849</c:v>
                </c:pt>
                <c:pt idx="1750">
                  <c:v>0.58649174768518519</c:v>
                </c:pt>
                <c:pt idx="1751">
                  <c:v>0.58649568287037035</c:v>
                </c:pt>
                <c:pt idx="1752">
                  <c:v>0.58649939814814822</c:v>
                </c:pt>
                <c:pt idx="1753">
                  <c:v>0.58650317129629637</c:v>
                </c:pt>
                <c:pt idx="1754">
                  <c:v>0.5865070717592592</c:v>
                </c:pt>
                <c:pt idx="1755">
                  <c:v>0.58651086805555552</c:v>
                </c:pt>
                <c:pt idx="1756">
                  <c:v>0.58651467592592599</c:v>
                </c:pt>
                <c:pt idx="1757">
                  <c:v>0.58652119212962961</c:v>
                </c:pt>
                <c:pt idx="1758">
                  <c:v>0.58652499999999996</c:v>
                </c:pt>
                <c:pt idx="1759">
                  <c:v>0.58652879629629628</c:v>
                </c:pt>
                <c:pt idx="1760">
                  <c:v>0.5865325578703704</c:v>
                </c:pt>
                <c:pt idx="1761">
                  <c:v>0.58653635416666672</c:v>
                </c:pt>
                <c:pt idx="1762">
                  <c:v>0.58654012731481486</c:v>
                </c:pt>
                <c:pt idx="1763">
                  <c:v>0.58654391203703704</c:v>
                </c:pt>
                <c:pt idx="1764">
                  <c:v>0.58654753472222221</c:v>
                </c:pt>
                <c:pt idx="1765">
                  <c:v>0.58655106481481478</c:v>
                </c:pt>
                <c:pt idx="1766">
                  <c:v>0.58655458333333332</c:v>
                </c:pt>
                <c:pt idx="1767">
                  <c:v>0.58655814814814822</c:v>
                </c:pt>
                <c:pt idx="1768">
                  <c:v>0.586561712962963</c:v>
                </c:pt>
                <c:pt idx="1769">
                  <c:v>0.58656548611111115</c:v>
                </c:pt>
                <c:pt idx="1770">
                  <c:v>0.58656924768518526</c:v>
                </c:pt>
                <c:pt idx="1771">
                  <c:v>0.5865729282407407</c:v>
                </c:pt>
                <c:pt idx="1772">
                  <c:v>0.58657677083333326</c:v>
                </c:pt>
                <c:pt idx="1773">
                  <c:v>0.58658045138888892</c:v>
                </c:pt>
                <c:pt idx="1774">
                  <c:v>0.58658420138888889</c:v>
                </c:pt>
                <c:pt idx="1775">
                  <c:v>0.58658814814814819</c:v>
                </c:pt>
                <c:pt idx="1776">
                  <c:v>0.58659185185185192</c:v>
                </c:pt>
                <c:pt idx="1777">
                  <c:v>0.58659552083333333</c:v>
                </c:pt>
                <c:pt idx="1778">
                  <c:v>0.58659949074074069</c:v>
                </c:pt>
                <c:pt idx="1779">
                  <c:v>0.58660332175925933</c:v>
                </c:pt>
                <c:pt idx="1780">
                  <c:v>0.58660695601851853</c:v>
                </c:pt>
                <c:pt idx="1781">
                  <c:v>0.58661063657407408</c:v>
                </c:pt>
                <c:pt idx="1782">
                  <c:v>0.5866142129629629</c:v>
                </c:pt>
                <c:pt idx="1783">
                  <c:v>0.58661788194444442</c:v>
                </c:pt>
                <c:pt idx="1784">
                  <c:v>0.58662138888888882</c:v>
                </c:pt>
                <c:pt idx="1785">
                  <c:v>0.58662518518518525</c:v>
                </c:pt>
                <c:pt idx="1786">
                  <c:v>0.58662905092592588</c:v>
                </c:pt>
                <c:pt idx="1787">
                  <c:v>0.58663291666666673</c:v>
                </c:pt>
                <c:pt idx="1788">
                  <c:v>0.5866365740740741</c:v>
                </c:pt>
                <c:pt idx="1789">
                  <c:v>0.58664047453703705</c:v>
                </c:pt>
                <c:pt idx="1790">
                  <c:v>0.58664425925925923</c:v>
                </c:pt>
                <c:pt idx="1791">
                  <c:v>0.58664798611111113</c:v>
                </c:pt>
                <c:pt idx="1792">
                  <c:v>0.58665194444444446</c:v>
                </c:pt>
                <c:pt idx="1793">
                  <c:v>0.58665569444444443</c:v>
                </c:pt>
                <c:pt idx="1794">
                  <c:v>0.58665944444444451</c:v>
                </c:pt>
                <c:pt idx="1795">
                  <c:v>0.58666322916666669</c:v>
                </c:pt>
                <c:pt idx="1796">
                  <c:v>0.58666694444444445</c:v>
                </c:pt>
                <c:pt idx="1797">
                  <c:v>0.58667083333333336</c:v>
                </c:pt>
                <c:pt idx="1798">
                  <c:v>0.58667446759259256</c:v>
                </c:pt>
                <c:pt idx="1799">
                  <c:v>0.58667804398148149</c:v>
                </c:pt>
                <c:pt idx="1800">
                  <c:v>0.58668155092592589</c:v>
                </c:pt>
                <c:pt idx="1801">
                  <c:v>0.58668508101851857</c:v>
                </c:pt>
                <c:pt idx="1802">
                  <c:v>0.586688599537037</c:v>
                </c:pt>
                <c:pt idx="1803">
                  <c:v>0.58669230324074073</c:v>
                </c:pt>
                <c:pt idx="1804">
                  <c:v>0.58669585648148148</c:v>
                </c:pt>
                <c:pt idx="1805">
                  <c:v>0.58669942129629626</c:v>
                </c:pt>
                <c:pt idx="1806">
                  <c:v>0.58670304398148143</c:v>
                </c:pt>
                <c:pt idx="1807">
                  <c:v>0.58670655092592594</c:v>
                </c:pt>
                <c:pt idx="1808">
                  <c:v>0.5867101388888889</c:v>
                </c:pt>
                <c:pt idx="1809">
                  <c:v>0.58671365740740744</c:v>
                </c:pt>
                <c:pt idx="1810">
                  <c:v>0.5867175</c:v>
                </c:pt>
                <c:pt idx="1811">
                  <c:v>0.58672151620370372</c:v>
                </c:pt>
                <c:pt idx="1812">
                  <c:v>0.58672528935185186</c:v>
                </c:pt>
                <c:pt idx="1813">
                  <c:v>0.58672905092592587</c:v>
                </c:pt>
                <c:pt idx="1814">
                  <c:v>0.58673314814814814</c:v>
                </c:pt>
                <c:pt idx="1815">
                  <c:v>0.5867368634259259</c:v>
                </c:pt>
                <c:pt idx="1816">
                  <c:v>0.58674067129629626</c:v>
                </c:pt>
                <c:pt idx="1817">
                  <c:v>0.58674465277777776</c:v>
                </c:pt>
                <c:pt idx="1818">
                  <c:v>0.58674837962962967</c:v>
                </c:pt>
                <c:pt idx="1819">
                  <c:v>0.58675221064814809</c:v>
                </c:pt>
                <c:pt idx="1820">
                  <c:v>0.58675618055555556</c:v>
                </c:pt>
                <c:pt idx="1821">
                  <c:v>0.58675994212962956</c:v>
                </c:pt>
                <c:pt idx="1822">
                  <c:v>0.58676379629629627</c:v>
                </c:pt>
                <c:pt idx="1823">
                  <c:v>0.58676789351851855</c:v>
                </c:pt>
                <c:pt idx="1824">
                  <c:v>0.58677162037037034</c:v>
                </c:pt>
                <c:pt idx="1825">
                  <c:v>0.58677517361111109</c:v>
                </c:pt>
                <c:pt idx="1826">
                  <c:v>0.5867788078703704</c:v>
                </c:pt>
                <c:pt idx="1827">
                  <c:v>0.58678236111111104</c:v>
                </c:pt>
                <c:pt idx="1828">
                  <c:v>0.58678608796296294</c:v>
                </c:pt>
                <c:pt idx="1829">
                  <c:v>0.58679006944444445</c:v>
                </c:pt>
                <c:pt idx="1830">
                  <c:v>0.5867939699074074</c:v>
                </c:pt>
                <c:pt idx="1831">
                  <c:v>0.58679771990740737</c:v>
                </c:pt>
                <c:pt idx="1832">
                  <c:v>0.58680163194444446</c:v>
                </c:pt>
                <c:pt idx="1833">
                  <c:v>0.58680542824074078</c:v>
                </c:pt>
                <c:pt idx="1834">
                  <c:v>0.58680927083333334</c:v>
                </c:pt>
                <c:pt idx="1835">
                  <c:v>0.58681337962962965</c:v>
                </c:pt>
                <c:pt idx="1836">
                  <c:v>0.58681721064814818</c:v>
                </c:pt>
                <c:pt idx="1837">
                  <c:v>0.58682101851851853</c:v>
                </c:pt>
                <c:pt idx="1838">
                  <c:v>0.58682508101851849</c:v>
                </c:pt>
                <c:pt idx="1839">
                  <c:v>0.58682885416666664</c:v>
                </c:pt>
                <c:pt idx="1840">
                  <c:v>0.58683259259259257</c:v>
                </c:pt>
                <c:pt idx="1841">
                  <c:v>0.58683631944444448</c:v>
                </c:pt>
                <c:pt idx="1842">
                  <c:v>0.58683994212962964</c:v>
                </c:pt>
                <c:pt idx="1843">
                  <c:v>0.58684356481481481</c:v>
                </c:pt>
                <c:pt idx="1844">
                  <c:v>0.58684711805555556</c:v>
                </c:pt>
                <c:pt idx="1845">
                  <c:v>0.58685100694444448</c:v>
                </c:pt>
                <c:pt idx="1846">
                  <c:v>0.58685484953703704</c:v>
                </c:pt>
                <c:pt idx="1847">
                  <c:v>0.58685881944444451</c:v>
                </c:pt>
                <c:pt idx="1848">
                  <c:v>0.58686268518518514</c:v>
                </c:pt>
                <c:pt idx="1849">
                  <c:v>0.58686672453703703</c:v>
                </c:pt>
                <c:pt idx="1850">
                  <c:v>0.58687048611111114</c:v>
                </c:pt>
                <c:pt idx="1851">
                  <c:v>0.58687432870370371</c:v>
                </c:pt>
                <c:pt idx="1852">
                  <c:v>0.58687826388888886</c:v>
                </c:pt>
                <c:pt idx="1853">
                  <c:v>0.58688208333333336</c:v>
                </c:pt>
                <c:pt idx="1854">
                  <c:v>0.58688589120370371</c:v>
                </c:pt>
                <c:pt idx="1855">
                  <c:v>0.5868898379629629</c:v>
                </c:pt>
                <c:pt idx="1856">
                  <c:v>0.58689374999999999</c:v>
                </c:pt>
                <c:pt idx="1857">
                  <c:v>0.58689758101851852</c:v>
                </c:pt>
                <c:pt idx="1858">
                  <c:v>0.58690122685185186</c:v>
                </c:pt>
                <c:pt idx="1859">
                  <c:v>0.58690721064814821</c:v>
                </c:pt>
                <c:pt idx="1860">
                  <c:v>0.586910775462963</c:v>
                </c:pt>
                <c:pt idx="1861">
                  <c:v>0.58691436342592596</c:v>
                </c:pt>
                <c:pt idx="1862">
                  <c:v>0.58691807870370372</c:v>
                </c:pt>
                <c:pt idx="1863">
                  <c:v>0.58692167824074071</c:v>
                </c:pt>
                <c:pt idx="1864">
                  <c:v>0.58692525462962963</c:v>
                </c:pt>
                <c:pt idx="1865">
                  <c:v>0.58692907407407413</c:v>
                </c:pt>
                <c:pt idx="1866">
                  <c:v>0.58693271990740736</c:v>
                </c:pt>
                <c:pt idx="1867">
                  <c:v>0.58693628472222226</c:v>
                </c:pt>
                <c:pt idx="1868">
                  <c:v>0.58693988425925925</c:v>
                </c:pt>
                <c:pt idx="1869">
                  <c:v>0.58694374999999999</c:v>
                </c:pt>
                <c:pt idx="1870">
                  <c:v>0.58694769675925929</c:v>
                </c:pt>
                <c:pt idx="1871">
                  <c:v>0.58695153935185185</c:v>
                </c:pt>
                <c:pt idx="1872">
                  <c:v>0.5869553472222222</c:v>
                </c:pt>
                <c:pt idx="1873">
                  <c:v>0.58695928240740736</c:v>
                </c:pt>
                <c:pt idx="1874">
                  <c:v>0.5869630555555555</c:v>
                </c:pt>
                <c:pt idx="1875">
                  <c:v>0.58696688657407414</c:v>
                </c:pt>
                <c:pt idx="1876">
                  <c:v>0.58697092592592592</c:v>
                </c:pt>
                <c:pt idx="1877">
                  <c:v>0.5869749652777777</c:v>
                </c:pt>
                <c:pt idx="1878">
                  <c:v>0.5869787847222222</c:v>
                </c:pt>
                <c:pt idx="1879">
                  <c:v>0.58698262731481476</c:v>
                </c:pt>
                <c:pt idx="1880">
                  <c:v>0.58698664351851859</c:v>
                </c:pt>
                <c:pt idx="1881">
                  <c:v>0.5869905671296296</c:v>
                </c:pt>
                <c:pt idx="1882">
                  <c:v>0.58699449074074073</c:v>
                </c:pt>
                <c:pt idx="1883">
                  <c:v>0.58699834490740743</c:v>
                </c:pt>
                <c:pt idx="1884">
                  <c:v>0.58700203703703702</c:v>
                </c:pt>
                <c:pt idx="1885">
                  <c:v>0.58700565972222229</c:v>
                </c:pt>
                <c:pt idx="1886">
                  <c:v>0.58700927083333332</c:v>
                </c:pt>
                <c:pt idx="1887">
                  <c:v>0.58701288194444445</c:v>
                </c:pt>
                <c:pt idx="1888">
                  <c:v>0.58701685185185182</c:v>
                </c:pt>
                <c:pt idx="1889">
                  <c:v>0.58702076388888891</c:v>
                </c:pt>
                <c:pt idx="1890">
                  <c:v>0.58702457175925926</c:v>
                </c:pt>
                <c:pt idx="1891">
                  <c:v>0.58702841435185182</c:v>
                </c:pt>
                <c:pt idx="1892">
                  <c:v>0.58703226851851853</c:v>
                </c:pt>
                <c:pt idx="1893">
                  <c:v>0.58703600694444447</c:v>
                </c:pt>
                <c:pt idx="1894">
                  <c:v>0.58703991898148145</c:v>
                </c:pt>
                <c:pt idx="1895">
                  <c:v>0.58704380787037036</c:v>
                </c:pt>
                <c:pt idx="1896">
                  <c:v>0.58704759259259254</c:v>
                </c:pt>
                <c:pt idx="1897">
                  <c:v>0.58705145833333339</c:v>
                </c:pt>
                <c:pt idx="1898">
                  <c:v>0.58705530092592595</c:v>
                </c:pt>
                <c:pt idx="1899">
                  <c:v>0.5870588541666667</c:v>
                </c:pt>
                <c:pt idx="1900">
                  <c:v>0.58706251157407408</c:v>
                </c:pt>
                <c:pt idx="1901">
                  <c:v>0.58706609953703703</c:v>
                </c:pt>
                <c:pt idx="1902">
                  <c:v>0.58706965277777778</c:v>
                </c:pt>
                <c:pt idx="1903">
                  <c:v>0.58707325231481489</c:v>
                </c:pt>
                <c:pt idx="1904">
                  <c:v>0.58707707175925927</c:v>
                </c:pt>
                <c:pt idx="1905">
                  <c:v>0.58708084490740742</c:v>
                </c:pt>
                <c:pt idx="1906">
                  <c:v>0.58708454861111115</c:v>
                </c:pt>
                <c:pt idx="1907">
                  <c:v>0.58708847222222216</c:v>
                </c:pt>
                <c:pt idx="1908">
                  <c:v>0.58709234953703704</c:v>
                </c:pt>
                <c:pt idx="1909">
                  <c:v>0.58709607638888894</c:v>
                </c:pt>
                <c:pt idx="1910">
                  <c:v>0.58709994212962957</c:v>
                </c:pt>
                <c:pt idx="1911">
                  <c:v>0.58710403935185185</c:v>
                </c:pt>
                <c:pt idx="1912">
                  <c:v>0.58710796296296297</c:v>
                </c:pt>
                <c:pt idx="1913">
                  <c:v>0.58711189814814813</c:v>
                </c:pt>
                <c:pt idx="1914">
                  <c:v>0.58711565972222224</c:v>
                </c:pt>
                <c:pt idx="1915">
                  <c:v>0.58711989583333335</c:v>
                </c:pt>
                <c:pt idx="1916">
                  <c:v>0.58712363425925929</c:v>
                </c:pt>
                <c:pt idx="1917">
                  <c:v>0.58712722222222224</c:v>
                </c:pt>
                <c:pt idx="1918">
                  <c:v>0.58713075231481482</c:v>
                </c:pt>
                <c:pt idx="1919">
                  <c:v>0.58713434027777778</c:v>
                </c:pt>
                <c:pt idx="1920">
                  <c:v>0.58713797453703698</c:v>
                </c:pt>
                <c:pt idx="1921">
                  <c:v>0.58714151620370369</c:v>
                </c:pt>
                <c:pt idx="1922">
                  <c:v>0.58714505787037041</c:v>
                </c:pt>
                <c:pt idx="1923">
                  <c:v>0.58714870370370364</c:v>
                </c:pt>
                <c:pt idx="1924">
                  <c:v>0.58715230324074075</c:v>
                </c:pt>
                <c:pt idx="1925">
                  <c:v>0.58715589120370371</c:v>
                </c:pt>
                <c:pt idx="1926">
                  <c:v>0.58715942129629628</c:v>
                </c:pt>
                <c:pt idx="1927">
                  <c:v>0.58716331018518519</c:v>
                </c:pt>
                <c:pt idx="1928">
                  <c:v>0.58717699074074081</c:v>
                </c:pt>
                <c:pt idx="1929">
                  <c:v>0.5871807175925926</c:v>
                </c:pt>
                <c:pt idx="1930">
                  <c:v>0.58718439814814816</c:v>
                </c:pt>
                <c:pt idx="1931">
                  <c:v>0.58718815972222227</c:v>
                </c:pt>
                <c:pt idx="1932">
                  <c:v>0.58719184027777771</c:v>
                </c:pt>
                <c:pt idx="1933">
                  <c:v>0.587195625</c:v>
                </c:pt>
                <c:pt idx="1934">
                  <c:v>0.58719927083333334</c:v>
                </c:pt>
                <c:pt idx="1935">
                  <c:v>0.58720297453703707</c:v>
                </c:pt>
                <c:pt idx="1936">
                  <c:v>0.58720684027777781</c:v>
                </c:pt>
                <c:pt idx="1937">
                  <c:v>0.58721064814814816</c:v>
                </c:pt>
                <c:pt idx="1938">
                  <c:v>0.58721450231481487</c:v>
                </c:pt>
                <c:pt idx="1939">
                  <c:v>0.58721833333333329</c:v>
                </c:pt>
                <c:pt idx="1940">
                  <c:v>0.58722206018518519</c:v>
                </c:pt>
                <c:pt idx="1941">
                  <c:v>0.58722559027777776</c:v>
                </c:pt>
                <c:pt idx="1942">
                  <c:v>0.58722914351851851</c:v>
                </c:pt>
                <c:pt idx="1943">
                  <c:v>0.5872327083333333</c:v>
                </c:pt>
                <c:pt idx="1944">
                  <c:v>0.58723866898148147</c:v>
                </c:pt>
                <c:pt idx="1945">
                  <c:v>0.58724244212962962</c:v>
                </c:pt>
                <c:pt idx="1946">
                  <c:v>0.58724619212962959</c:v>
                </c:pt>
                <c:pt idx="1947">
                  <c:v>0.58724988425925928</c:v>
                </c:pt>
                <c:pt idx="1948">
                  <c:v>0.58725373842592588</c:v>
                </c:pt>
                <c:pt idx="1949">
                  <c:v>0.58725746527777778</c:v>
                </c:pt>
                <c:pt idx="1950">
                  <c:v>0.58726124999999996</c:v>
                </c:pt>
                <c:pt idx="1951">
                  <c:v>0.58726504629629628</c:v>
                </c:pt>
                <c:pt idx="1952">
                  <c:v>0.58726878472222221</c:v>
                </c:pt>
                <c:pt idx="1953">
                  <c:v>0.58727247685185191</c:v>
                </c:pt>
                <c:pt idx="1954">
                  <c:v>0.58727644675925927</c:v>
                </c:pt>
                <c:pt idx="1955">
                  <c:v>0.58728013888888886</c:v>
                </c:pt>
                <c:pt idx="1956">
                  <c:v>0.58728379629629635</c:v>
                </c:pt>
                <c:pt idx="1957">
                  <c:v>0.58728732638888892</c:v>
                </c:pt>
                <c:pt idx="1958">
                  <c:v>0.58729085648148149</c:v>
                </c:pt>
                <c:pt idx="1959">
                  <c:v>0.58729446759259263</c:v>
                </c:pt>
                <c:pt idx="1960">
                  <c:v>0.58729798611111106</c:v>
                </c:pt>
                <c:pt idx="1961">
                  <c:v>0.58730163194444451</c:v>
                </c:pt>
                <c:pt idx="1962">
                  <c:v>0.58730547453703708</c:v>
                </c:pt>
                <c:pt idx="1963">
                  <c:v>0.58730916666666666</c:v>
                </c:pt>
                <c:pt idx="1964">
                  <c:v>0.58731284722222221</c:v>
                </c:pt>
                <c:pt idx="1965">
                  <c:v>0.58731660879629632</c:v>
                </c:pt>
                <c:pt idx="1966">
                  <c:v>0.58732046296296303</c:v>
                </c:pt>
                <c:pt idx="1967">
                  <c:v>0.58732415509259261</c:v>
                </c:pt>
                <c:pt idx="1968">
                  <c:v>0.587327974537037</c:v>
                </c:pt>
                <c:pt idx="1969">
                  <c:v>0.58733174768518526</c:v>
                </c:pt>
                <c:pt idx="1970">
                  <c:v>0.58733550925925926</c:v>
                </c:pt>
                <c:pt idx="1971">
                  <c:v>0.58733916666666663</c:v>
                </c:pt>
                <c:pt idx="1972">
                  <c:v>0.58734293981481478</c:v>
                </c:pt>
                <c:pt idx="1973">
                  <c:v>0.58734662037037044</c:v>
                </c:pt>
                <c:pt idx="1974">
                  <c:v>0.5873502083333334</c:v>
                </c:pt>
                <c:pt idx="1975">
                  <c:v>0.5873537152777778</c:v>
                </c:pt>
                <c:pt idx="1976">
                  <c:v>0.5873572222222222</c:v>
                </c:pt>
                <c:pt idx="1977">
                  <c:v>0.58736074074074074</c:v>
                </c:pt>
                <c:pt idx="1978">
                  <c:v>0.58736431712962967</c:v>
                </c:pt>
                <c:pt idx="1979">
                  <c:v>0.58736790509259262</c:v>
                </c:pt>
                <c:pt idx="1980">
                  <c:v>0.58737144675925923</c:v>
                </c:pt>
                <c:pt idx="1981">
                  <c:v>0.58737509259259257</c:v>
                </c:pt>
                <c:pt idx="1982">
                  <c:v>0.58737869212962968</c:v>
                </c:pt>
                <c:pt idx="1983">
                  <c:v>0.58738222222222225</c:v>
                </c:pt>
                <c:pt idx="1984">
                  <c:v>0.58738575231481482</c:v>
                </c:pt>
                <c:pt idx="1985">
                  <c:v>0.58738930555555557</c:v>
                </c:pt>
                <c:pt idx="1986">
                  <c:v>0.58739318287037035</c:v>
                </c:pt>
                <c:pt idx="1987">
                  <c:v>0.58739692129629628</c:v>
                </c:pt>
                <c:pt idx="1988">
                  <c:v>0.58740068287037039</c:v>
                </c:pt>
                <c:pt idx="1989">
                  <c:v>0.58740452546296296</c:v>
                </c:pt>
                <c:pt idx="1990">
                  <c:v>0.58740833333333331</c:v>
                </c:pt>
                <c:pt idx="1991">
                  <c:v>0.58741202546296301</c:v>
                </c:pt>
                <c:pt idx="1992">
                  <c:v>0.58741597222222219</c:v>
                </c:pt>
                <c:pt idx="1993">
                  <c:v>0.58741986111111111</c:v>
                </c:pt>
                <c:pt idx="1994">
                  <c:v>0.58742355324074069</c:v>
                </c:pt>
                <c:pt idx="1995">
                  <c:v>0.58742748842592596</c:v>
                </c:pt>
                <c:pt idx="1996">
                  <c:v>0.58743116898148151</c:v>
                </c:pt>
                <c:pt idx="1997">
                  <c:v>0.58743491898148148</c:v>
                </c:pt>
                <c:pt idx="1998">
                  <c:v>0.58743865740740742</c:v>
                </c:pt>
                <c:pt idx="1999">
                  <c:v>0.58744243055555556</c:v>
                </c:pt>
                <c:pt idx="2000">
                  <c:v>0.58744614583333332</c:v>
                </c:pt>
                <c:pt idx="2001">
                  <c:v>0.58744968750000004</c:v>
                </c:pt>
                <c:pt idx="2002">
                  <c:v>0.58745320601851858</c:v>
                </c:pt>
                <c:pt idx="2003">
                  <c:v>0.58745694444444452</c:v>
                </c:pt>
                <c:pt idx="2004">
                  <c:v>0.58746050925925919</c:v>
                </c:pt>
                <c:pt idx="2005">
                  <c:v>0.58746405092592591</c:v>
                </c:pt>
                <c:pt idx="2006">
                  <c:v>0.58746780092592588</c:v>
                </c:pt>
                <c:pt idx="2007">
                  <c:v>0.58747165509259258</c:v>
                </c:pt>
                <c:pt idx="2008">
                  <c:v>0.58747546296296294</c:v>
                </c:pt>
                <c:pt idx="2009">
                  <c:v>0.58747915509259252</c:v>
                </c:pt>
                <c:pt idx="2010">
                  <c:v>0.58748298611111116</c:v>
                </c:pt>
                <c:pt idx="2011">
                  <c:v>0.58748674768518516</c:v>
                </c:pt>
                <c:pt idx="2012">
                  <c:v>0.58749053240740745</c:v>
                </c:pt>
                <c:pt idx="2013">
                  <c:v>0.58749422453703704</c:v>
                </c:pt>
                <c:pt idx="2014">
                  <c:v>0.58749805555555557</c:v>
                </c:pt>
                <c:pt idx="2015">
                  <c:v>0.58750174768518515</c:v>
                </c:pt>
                <c:pt idx="2016">
                  <c:v>0.58750555555555561</c:v>
                </c:pt>
                <c:pt idx="2017">
                  <c:v>0.58750944444444442</c:v>
                </c:pt>
                <c:pt idx="2018">
                  <c:v>0.58751302083333334</c:v>
                </c:pt>
                <c:pt idx="2019">
                  <c:v>0.58751659722222216</c:v>
                </c:pt>
                <c:pt idx="2020">
                  <c:v>0.58752028935185185</c:v>
                </c:pt>
                <c:pt idx="2021">
                  <c:v>0.58752390046296299</c:v>
                </c:pt>
                <c:pt idx="2022">
                  <c:v>0.58752761574074075</c:v>
                </c:pt>
                <c:pt idx="2023">
                  <c:v>0.58753128472222216</c:v>
                </c:pt>
                <c:pt idx="2024">
                  <c:v>0.58753508101851859</c:v>
                </c:pt>
                <c:pt idx="2025">
                  <c:v>0.5875388773148148</c:v>
                </c:pt>
                <c:pt idx="2026">
                  <c:v>0.58754259259259256</c:v>
                </c:pt>
                <c:pt idx="2027">
                  <c:v>0.58754643518518523</c:v>
                </c:pt>
                <c:pt idx="2028">
                  <c:v>0.58755033564814818</c:v>
                </c:pt>
                <c:pt idx="2029">
                  <c:v>0.58755415509259257</c:v>
                </c:pt>
                <c:pt idx="2030">
                  <c:v>0.58755792824074071</c:v>
                </c:pt>
                <c:pt idx="2031">
                  <c:v>0.58756188657407404</c:v>
                </c:pt>
                <c:pt idx="2032">
                  <c:v>0.58756571759259257</c:v>
                </c:pt>
                <c:pt idx="2033">
                  <c:v>0.58756949074074072</c:v>
                </c:pt>
                <c:pt idx="2034">
                  <c:v>0.58757320601851848</c:v>
                </c:pt>
                <c:pt idx="2035">
                  <c:v>0.58757679398148144</c:v>
                </c:pt>
                <c:pt idx="2036">
                  <c:v>0.58758037037037036</c:v>
                </c:pt>
                <c:pt idx="2037">
                  <c:v>0.58758408564814812</c:v>
                </c:pt>
                <c:pt idx="2038">
                  <c:v>0.58758766203703705</c:v>
                </c:pt>
                <c:pt idx="2039">
                  <c:v>0.58759129629629625</c:v>
                </c:pt>
                <c:pt idx="2040">
                  <c:v>0.58759739583333337</c:v>
                </c:pt>
                <c:pt idx="2041">
                  <c:v>0.58760113425925919</c:v>
                </c:pt>
                <c:pt idx="2042">
                  <c:v>0.58760478009259265</c:v>
                </c:pt>
                <c:pt idx="2043">
                  <c:v>0.58760836805555561</c:v>
                </c:pt>
                <c:pt idx="2044">
                  <c:v>0.58761193287037039</c:v>
                </c:pt>
                <c:pt idx="2045">
                  <c:v>0.58761556712962959</c:v>
                </c:pt>
                <c:pt idx="2046">
                  <c:v>0.58761952546296292</c:v>
                </c:pt>
                <c:pt idx="2047">
                  <c:v>0.58762325231481483</c:v>
                </c:pt>
                <c:pt idx="2048">
                  <c:v>0.58762706018518518</c:v>
                </c:pt>
                <c:pt idx="2049">
                  <c:v>0.58763089120370371</c:v>
                </c:pt>
                <c:pt idx="2050">
                  <c:v>0.58763454861111108</c:v>
                </c:pt>
                <c:pt idx="2051">
                  <c:v>0.58763841435185182</c:v>
                </c:pt>
                <c:pt idx="2052">
                  <c:v>0.58764228009259256</c:v>
                </c:pt>
                <c:pt idx="2053">
                  <c:v>0.58764612268518512</c:v>
                </c:pt>
                <c:pt idx="2054">
                  <c:v>0.58764993055555559</c:v>
                </c:pt>
                <c:pt idx="2055">
                  <c:v>0.5876539120370371</c:v>
                </c:pt>
                <c:pt idx="2056">
                  <c:v>0.58765775462962966</c:v>
                </c:pt>
                <c:pt idx="2057">
                  <c:v>0.58766149305555559</c:v>
                </c:pt>
                <c:pt idx="2058">
                  <c:v>0.58766542824074075</c:v>
                </c:pt>
                <c:pt idx="2059">
                  <c:v>0.58766930555555552</c:v>
                </c:pt>
                <c:pt idx="2060">
                  <c:v>0.58767298611111107</c:v>
                </c:pt>
                <c:pt idx="2061">
                  <c:v>0.58767666666666674</c:v>
                </c:pt>
                <c:pt idx="2062">
                  <c:v>0.58768024305555555</c:v>
                </c:pt>
                <c:pt idx="2063">
                  <c:v>0.58768380787037033</c:v>
                </c:pt>
                <c:pt idx="2064">
                  <c:v>0.58768741898148147</c:v>
                </c:pt>
                <c:pt idx="2065">
                  <c:v>0.58769099537037039</c:v>
                </c:pt>
                <c:pt idx="2066">
                  <c:v>0.58769483796296296</c:v>
                </c:pt>
                <c:pt idx="2067">
                  <c:v>0.58769855324074072</c:v>
                </c:pt>
                <c:pt idx="2068">
                  <c:v>0.58770226851851859</c:v>
                </c:pt>
                <c:pt idx="2069">
                  <c:v>0.58770620370370363</c:v>
                </c:pt>
                <c:pt idx="2070">
                  <c:v>0.5877100115740741</c:v>
                </c:pt>
                <c:pt idx="2071">
                  <c:v>0.58771380787037042</c:v>
                </c:pt>
                <c:pt idx="2072">
                  <c:v>0.58771765046296298</c:v>
                </c:pt>
                <c:pt idx="2073">
                  <c:v>0.58772148148148151</c:v>
                </c:pt>
                <c:pt idx="2074">
                  <c:v>0.5877251736111111</c:v>
                </c:pt>
                <c:pt idx="2075">
                  <c:v>0.58772906250000001</c:v>
                </c:pt>
                <c:pt idx="2076">
                  <c:v>0.58773280092592595</c:v>
                </c:pt>
                <c:pt idx="2077">
                  <c:v>0.58773630787037034</c:v>
                </c:pt>
                <c:pt idx="2078">
                  <c:v>0.58773997685185186</c:v>
                </c:pt>
                <c:pt idx="2079">
                  <c:v>0.58774354166666665</c:v>
                </c:pt>
                <c:pt idx="2080">
                  <c:v>0.58774708333333336</c:v>
                </c:pt>
                <c:pt idx="2081">
                  <c:v>0.58775071759259256</c:v>
                </c:pt>
                <c:pt idx="2082">
                  <c:v>0.58775446759259264</c:v>
                </c:pt>
                <c:pt idx="2083">
                  <c:v>0.58775826388888885</c:v>
                </c:pt>
                <c:pt idx="2084">
                  <c:v>0.58776202546296297</c:v>
                </c:pt>
                <c:pt idx="2085">
                  <c:v>0.58776571759259266</c:v>
                </c:pt>
                <c:pt idx="2086">
                  <c:v>0.58776959490740743</c:v>
                </c:pt>
                <c:pt idx="2087">
                  <c:v>0.58777333333333337</c:v>
                </c:pt>
                <c:pt idx="2088">
                  <c:v>0.58777707175925931</c:v>
                </c:pt>
                <c:pt idx="2089">
                  <c:v>0.58778099537037043</c:v>
                </c:pt>
                <c:pt idx="2090">
                  <c:v>0.58778468750000001</c:v>
                </c:pt>
                <c:pt idx="2091">
                  <c:v>0.58778847222222219</c:v>
                </c:pt>
                <c:pt idx="2092">
                  <c:v>0.58779230324074072</c:v>
                </c:pt>
                <c:pt idx="2093">
                  <c:v>0.58779593750000003</c:v>
                </c:pt>
                <c:pt idx="2094">
                  <c:v>0.58779949074074078</c:v>
                </c:pt>
                <c:pt idx="2095">
                  <c:v>0.58780304398148153</c:v>
                </c:pt>
                <c:pt idx="2096">
                  <c:v>0.58780658564814814</c:v>
                </c:pt>
                <c:pt idx="2097">
                  <c:v>0.58781023148148148</c:v>
                </c:pt>
                <c:pt idx="2098">
                  <c:v>0.58781378472222223</c:v>
                </c:pt>
                <c:pt idx="2099">
                  <c:v>0.58781731481481481</c:v>
                </c:pt>
                <c:pt idx="2100">
                  <c:v>0.58782097222222218</c:v>
                </c:pt>
                <c:pt idx="2101">
                  <c:v>0.58782453703703708</c:v>
                </c:pt>
                <c:pt idx="2102">
                  <c:v>0.58782806712962965</c:v>
                </c:pt>
                <c:pt idx="2103">
                  <c:v>0.5878316203703704</c:v>
                </c:pt>
                <c:pt idx="2104">
                  <c:v>0.58783513888888883</c:v>
                </c:pt>
                <c:pt idx="2105">
                  <c:v>0.58783881944444449</c:v>
                </c:pt>
                <c:pt idx="2106">
                  <c:v>0.58784243055555552</c:v>
                </c:pt>
                <c:pt idx="2107">
                  <c:v>0.58784609953703704</c:v>
                </c:pt>
                <c:pt idx="2108">
                  <c:v>0.58785001157407402</c:v>
                </c:pt>
                <c:pt idx="2109">
                  <c:v>0.58785378472222216</c:v>
                </c:pt>
                <c:pt idx="2110">
                  <c:v>0.58785751157407407</c:v>
                </c:pt>
                <c:pt idx="2111">
                  <c:v>0.58786118055555558</c:v>
                </c:pt>
                <c:pt idx="2112">
                  <c:v>0.58786503472222218</c:v>
                </c:pt>
                <c:pt idx="2113">
                  <c:v>0.58786886574074071</c:v>
                </c:pt>
                <c:pt idx="2114">
                  <c:v>0.58787261574074068</c:v>
                </c:pt>
                <c:pt idx="2115">
                  <c:v>0.58787642361111114</c:v>
                </c:pt>
                <c:pt idx="2116">
                  <c:v>0.58788016203703697</c:v>
                </c:pt>
                <c:pt idx="2117">
                  <c:v>0.58788399305555561</c:v>
                </c:pt>
                <c:pt idx="2118">
                  <c:v>0.5878877199074074</c:v>
                </c:pt>
                <c:pt idx="2119">
                  <c:v>0.58789157407407411</c:v>
                </c:pt>
                <c:pt idx="2120">
                  <c:v>0.58789524305555563</c:v>
                </c:pt>
                <c:pt idx="2121">
                  <c:v>0.58789901620370377</c:v>
                </c:pt>
                <c:pt idx="2122">
                  <c:v>0.58790267361111115</c:v>
                </c:pt>
                <c:pt idx="2123">
                  <c:v>0.58790624999999996</c:v>
                </c:pt>
                <c:pt idx="2124">
                  <c:v>0.58790980324074071</c:v>
                </c:pt>
                <c:pt idx="2125">
                  <c:v>0.58791343750000002</c:v>
                </c:pt>
                <c:pt idx="2126">
                  <c:v>0.58791702546296298</c:v>
                </c:pt>
                <c:pt idx="2127">
                  <c:v>0.58792074074074074</c:v>
                </c:pt>
                <c:pt idx="2128">
                  <c:v>0.58792446759259265</c:v>
                </c:pt>
                <c:pt idx="2129">
                  <c:v>0.58792826388888886</c:v>
                </c:pt>
                <c:pt idx="2130">
                  <c:v>0.58793218749999998</c:v>
                </c:pt>
                <c:pt idx="2131">
                  <c:v>0.5879358564814815</c:v>
                </c:pt>
                <c:pt idx="2132">
                  <c:v>0.58793954861111108</c:v>
                </c:pt>
                <c:pt idx="2133">
                  <c:v>0.58794329861111116</c:v>
                </c:pt>
                <c:pt idx="2134">
                  <c:v>0.5879470370370371</c:v>
                </c:pt>
                <c:pt idx="2135">
                  <c:v>0.58795077546296293</c:v>
                </c:pt>
                <c:pt idx="2136">
                  <c:v>0.58795718750000003</c:v>
                </c:pt>
                <c:pt idx="2137">
                  <c:v>0.5879609375</c:v>
                </c:pt>
                <c:pt idx="2138">
                  <c:v>0.58796447916666661</c:v>
                </c:pt>
                <c:pt idx="2139">
                  <c:v>0.58796798611111112</c:v>
                </c:pt>
                <c:pt idx="2140">
                  <c:v>0.58797164351851849</c:v>
                </c:pt>
                <c:pt idx="2141">
                  <c:v>0.58797518518518521</c:v>
                </c:pt>
                <c:pt idx="2142">
                  <c:v>0.58797899305555557</c:v>
                </c:pt>
                <c:pt idx="2143">
                  <c:v>0.58798269675925929</c:v>
                </c:pt>
                <c:pt idx="2144">
                  <c:v>0.58798648148148147</c:v>
                </c:pt>
                <c:pt idx="2145">
                  <c:v>0.5879901851851852</c:v>
                </c:pt>
                <c:pt idx="2146">
                  <c:v>0.58799395833333334</c:v>
                </c:pt>
                <c:pt idx="2147">
                  <c:v>0.5879976388888889</c:v>
                </c:pt>
                <c:pt idx="2148">
                  <c:v>0.58800152777777781</c:v>
                </c:pt>
                <c:pt idx="2149">
                  <c:v>0.58800533564814816</c:v>
                </c:pt>
                <c:pt idx="2150">
                  <c:v>0.58800916666666669</c:v>
                </c:pt>
                <c:pt idx="2151">
                  <c:v>0.58801312500000003</c:v>
                </c:pt>
                <c:pt idx="2152">
                  <c:v>0.58801709490740739</c:v>
                </c:pt>
                <c:pt idx="2153">
                  <c:v>0.58802100694444448</c:v>
                </c:pt>
                <c:pt idx="2154">
                  <c:v>0.58802467592592589</c:v>
                </c:pt>
                <c:pt idx="2155">
                  <c:v>0.58802821759259261</c:v>
                </c:pt>
                <c:pt idx="2156">
                  <c:v>0.58803173611111115</c:v>
                </c:pt>
                <c:pt idx="2157">
                  <c:v>0.58803542824074073</c:v>
                </c:pt>
                <c:pt idx="2158">
                  <c:v>0.58803900462962966</c:v>
                </c:pt>
                <c:pt idx="2159">
                  <c:v>0.58804258101851847</c:v>
                </c:pt>
                <c:pt idx="2160">
                  <c:v>0.58804613425925922</c:v>
                </c:pt>
                <c:pt idx="2161">
                  <c:v>0.58804971064814815</c:v>
                </c:pt>
                <c:pt idx="2162">
                  <c:v>0.58805336805555553</c:v>
                </c:pt>
                <c:pt idx="2163">
                  <c:v>0.58805703703703704</c:v>
                </c:pt>
                <c:pt idx="2164">
                  <c:v>0.58806056712962962</c:v>
                </c:pt>
                <c:pt idx="2165">
                  <c:v>0.58806428240740738</c:v>
                </c:pt>
                <c:pt idx="2166">
                  <c:v>0.58806790509259266</c:v>
                </c:pt>
                <c:pt idx="2167">
                  <c:v>0.5880716782407408</c:v>
                </c:pt>
                <c:pt idx="2168">
                  <c:v>0.5880754398148148</c:v>
                </c:pt>
                <c:pt idx="2169">
                  <c:v>0.58807921296296295</c:v>
                </c:pt>
                <c:pt idx="2170">
                  <c:v>0.58809231481481483</c:v>
                </c:pt>
                <c:pt idx="2171">
                  <c:v>0.58809624999999999</c:v>
                </c:pt>
                <c:pt idx="2172">
                  <c:v>0.58810017361111111</c:v>
                </c:pt>
                <c:pt idx="2173">
                  <c:v>0.58810428240740742</c:v>
                </c:pt>
                <c:pt idx="2174">
                  <c:v>0.58810836805555555</c:v>
                </c:pt>
                <c:pt idx="2175">
                  <c:v>0.5881122685185185</c:v>
                </c:pt>
                <c:pt idx="2176">
                  <c:v>0.58811625000000001</c:v>
                </c:pt>
                <c:pt idx="2177">
                  <c:v>0.58812011574074075</c:v>
                </c:pt>
                <c:pt idx="2178">
                  <c:v>0.58812384259259265</c:v>
                </c:pt>
                <c:pt idx="2179">
                  <c:v>0.58812738425925926</c:v>
                </c:pt>
                <c:pt idx="2180">
                  <c:v>0.58813099537037039</c:v>
                </c:pt>
                <c:pt idx="2181">
                  <c:v>0.58813467592592594</c:v>
                </c:pt>
                <c:pt idx="2182">
                  <c:v>0.58813827546296293</c:v>
                </c:pt>
                <c:pt idx="2183">
                  <c:v>0.58814190972222224</c:v>
                </c:pt>
                <c:pt idx="2184">
                  <c:v>0.58814586805555558</c:v>
                </c:pt>
                <c:pt idx="2185">
                  <c:v>0.58814975694444438</c:v>
                </c:pt>
                <c:pt idx="2186">
                  <c:v>0.58815355324074081</c:v>
                </c:pt>
                <c:pt idx="2187">
                  <c:v>0.58815740740740741</c:v>
                </c:pt>
                <c:pt idx="2188">
                  <c:v>0.58816127314814814</c:v>
                </c:pt>
                <c:pt idx="2189">
                  <c:v>0.58816504629629629</c:v>
                </c:pt>
                <c:pt idx="2190">
                  <c:v>0.58816895833333327</c:v>
                </c:pt>
                <c:pt idx="2191">
                  <c:v>0.58817281249999998</c:v>
                </c:pt>
                <c:pt idx="2192">
                  <c:v>0.58817650462962956</c:v>
                </c:pt>
                <c:pt idx="2193">
                  <c:v>0.58818043981481483</c:v>
                </c:pt>
                <c:pt idx="2194">
                  <c:v>0.58818427083333336</c:v>
                </c:pt>
                <c:pt idx="2195">
                  <c:v>0.58818782407407411</c:v>
                </c:pt>
                <c:pt idx="2196">
                  <c:v>0.58819149305555551</c:v>
                </c:pt>
                <c:pt idx="2197">
                  <c:v>0.58819511574074068</c:v>
                </c:pt>
                <c:pt idx="2198">
                  <c:v>0.5881987847222222</c:v>
                </c:pt>
                <c:pt idx="2199">
                  <c:v>0.58820251157407411</c:v>
                </c:pt>
                <c:pt idx="2200">
                  <c:v>0.5882063657407407</c:v>
                </c:pt>
                <c:pt idx="2201">
                  <c:v>0.58821313657407404</c:v>
                </c:pt>
                <c:pt idx="2202">
                  <c:v>0.58821694444444439</c:v>
                </c:pt>
                <c:pt idx="2203">
                  <c:v>0.58822101851851849</c:v>
                </c:pt>
                <c:pt idx="2204">
                  <c:v>0.58822495370370376</c:v>
                </c:pt>
                <c:pt idx="2205">
                  <c:v>0.58822890046296294</c:v>
                </c:pt>
                <c:pt idx="2206">
                  <c:v>0.58823295138888887</c:v>
                </c:pt>
                <c:pt idx="2207">
                  <c:v>0.58823675925925922</c:v>
                </c:pt>
                <c:pt idx="2208">
                  <c:v>0.58824056712962969</c:v>
                </c:pt>
                <c:pt idx="2209">
                  <c:v>0.588244675925926</c:v>
                </c:pt>
                <c:pt idx="2210">
                  <c:v>0.58824836805555558</c:v>
                </c:pt>
                <c:pt idx="2211">
                  <c:v>0.58825200231481478</c:v>
                </c:pt>
                <c:pt idx="2212">
                  <c:v>0.58825574074074072</c:v>
                </c:pt>
                <c:pt idx="2213">
                  <c:v>0.58825944444444445</c:v>
                </c:pt>
                <c:pt idx="2214">
                  <c:v>0.58826305555555558</c:v>
                </c:pt>
                <c:pt idx="2215">
                  <c:v>0.58826682870370373</c:v>
                </c:pt>
                <c:pt idx="2216">
                  <c:v>0.58827047453703707</c:v>
                </c:pt>
                <c:pt idx="2217">
                  <c:v>0.58827420138888886</c:v>
                </c:pt>
                <c:pt idx="2218">
                  <c:v>0.58827792824074077</c:v>
                </c:pt>
                <c:pt idx="2219">
                  <c:v>0.58828157407407411</c:v>
                </c:pt>
                <c:pt idx="2220">
                  <c:v>0.58828525462962966</c:v>
                </c:pt>
                <c:pt idx="2221">
                  <c:v>0.58828896990740742</c:v>
                </c:pt>
                <c:pt idx="2222">
                  <c:v>0.5882926273148148</c:v>
                </c:pt>
                <c:pt idx="2223">
                  <c:v>0.58829673611111111</c:v>
                </c:pt>
                <c:pt idx="2224">
                  <c:v>0.58830093750000001</c:v>
                </c:pt>
                <c:pt idx="2225">
                  <c:v>0.58830518518518515</c:v>
                </c:pt>
                <c:pt idx="2226">
                  <c:v>0.58830918981481484</c:v>
                </c:pt>
                <c:pt idx="2227">
                  <c:v>0.58831361111111113</c:v>
                </c:pt>
                <c:pt idx="2228">
                  <c:v>0.58831761574074071</c:v>
                </c:pt>
                <c:pt idx="2229">
                  <c:v>0.5883216550925926</c:v>
                </c:pt>
                <c:pt idx="2230">
                  <c:v>0.5883267708333334</c:v>
                </c:pt>
                <c:pt idx="2231">
                  <c:v>0.58833143518518516</c:v>
                </c:pt>
                <c:pt idx="2232">
                  <c:v>0.58833572916666665</c:v>
                </c:pt>
                <c:pt idx="2233">
                  <c:v>0.58834045138888891</c:v>
                </c:pt>
                <c:pt idx="2234">
                  <c:v>0.58834609953703698</c:v>
                </c:pt>
                <c:pt idx="2235">
                  <c:v>0.58834995370370369</c:v>
                </c:pt>
                <c:pt idx="2236">
                  <c:v>0.58835375000000001</c:v>
                </c:pt>
                <c:pt idx="2237">
                  <c:v>0.58835745370370374</c:v>
                </c:pt>
                <c:pt idx="2238">
                  <c:v>0.58836106481481487</c:v>
                </c:pt>
                <c:pt idx="2239">
                  <c:v>0.58836469907407407</c:v>
                </c:pt>
                <c:pt idx="2240">
                  <c:v>0.58836847222222222</c:v>
                </c:pt>
                <c:pt idx="2241">
                  <c:v>0.58837258101851853</c:v>
                </c:pt>
                <c:pt idx="2242">
                  <c:v>0.58837666666666666</c:v>
                </c:pt>
                <c:pt idx="2243">
                  <c:v>0.58838071759259258</c:v>
                </c:pt>
                <c:pt idx="2244">
                  <c:v>0.58838471064814812</c:v>
                </c:pt>
                <c:pt idx="2245">
                  <c:v>0.58838892361111117</c:v>
                </c:pt>
                <c:pt idx="2246">
                  <c:v>0.58839295138888892</c:v>
                </c:pt>
                <c:pt idx="2247">
                  <c:v>0.58839692129629628</c:v>
                </c:pt>
                <c:pt idx="2248">
                  <c:v>0.58840105324074077</c:v>
                </c:pt>
                <c:pt idx="2249">
                  <c:v>0.58840795138888891</c:v>
                </c:pt>
                <c:pt idx="2250">
                  <c:v>0.58841206018518522</c:v>
                </c:pt>
                <c:pt idx="2251">
                  <c:v>0.58841571759259259</c:v>
                </c:pt>
                <c:pt idx="2252">
                  <c:v>0.58841931712962958</c:v>
                </c:pt>
                <c:pt idx="2253">
                  <c:v>0.58842314814814811</c:v>
                </c:pt>
                <c:pt idx="2254">
                  <c:v>0.58842688657407405</c:v>
                </c:pt>
                <c:pt idx="2255">
                  <c:v>0.5884308796296297</c:v>
                </c:pt>
                <c:pt idx="2256">
                  <c:v>0.58843499999999993</c:v>
                </c:pt>
                <c:pt idx="2257">
                  <c:v>0.58843922453703701</c:v>
                </c:pt>
                <c:pt idx="2258">
                  <c:v>0.58844324074074073</c:v>
                </c:pt>
                <c:pt idx="2259">
                  <c:v>0.58844731481481483</c:v>
                </c:pt>
                <c:pt idx="2260">
                  <c:v>0.58845130787037037</c:v>
                </c:pt>
                <c:pt idx="2261">
                  <c:v>0.58845549768518512</c:v>
                </c:pt>
                <c:pt idx="2262">
                  <c:v>0.58845940972222222</c:v>
                </c:pt>
                <c:pt idx="2263">
                  <c:v>0.58846346064814814</c:v>
                </c:pt>
                <c:pt idx="2264">
                  <c:v>0.58846756944444445</c:v>
                </c:pt>
                <c:pt idx="2265">
                  <c:v>0.58847163194444441</c:v>
                </c:pt>
                <c:pt idx="2266">
                  <c:v>0.58847540509259255</c:v>
                </c:pt>
                <c:pt idx="2267">
                  <c:v>0.5884791782407407</c:v>
                </c:pt>
                <c:pt idx="2268">
                  <c:v>0.58848273148148145</c:v>
                </c:pt>
                <c:pt idx="2269">
                  <c:v>0.58848651620370374</c:v>
                </c:pt>
                <c:pt idx="2270">
                  <c:v>0.58849017361111111</c:v>
                </c:pt>
                <c:pt idx="2271">
                  <c:v>0.58849376157407407</c:v>
                </c:pt>
                <c:pt idx="2272">
                  <c:v>0.58849750000000001</c:v>
                </c:pt>
                <c:pt idx="2273">
                  <c:v>0.58850118055555556</c:v>
                </c:pt>
                <c:pt idx="2274">
                  <c:v>0.58850493055555553</c:v>
                </c:pt>
                <c:pt idx="2275">
                  <c:v>0.58850861111111108</c:v>
                </c:pt>
                <c:pt idx="2276">
                  <c:v>0.58851230324074078</c:v>
                </c:pt>
                <c:pt idx="2277">
                  <c:v>0.5885162268518519</c:v>
                </c:pt>
                <c:pt idx="2278">
                  <c:v>0.58851990740740734</c:v>
                </c:pt>
                <c:pt idx="2279">
                  <c:v>0.58852375000000001</c:v>
                </c:pt>
                <c:pt idx="2280">
                  <c:v>0.58852783564814815</c:v>
                </c:pt>
                <c:pt idx="2281">
                  <c:v>0.58853192129629628</c:v>
                </c:pt>
                <c:pt idx="2282">
                  <c:v>0.58853592592592596</c:v>
                </c:pt>
                <c:pt idx="2283">
                  <c:v>0.5885399189814815</c:v>
                </c:pt>
                <c:pt idx="2284">
                  <c:v>0.58854420138888885</c:v>
                </c:pt>
                <c:pt idx="2285">
                  <c:v>0.58854826388888892</c:v>
                </c:pt>
                <c:pt idx="2286">
                  <c:v>0.58855218750000005</c:v>
                </c:pt>
                <c:pt idx="2287">
                  <c:v>0.58855622685185183</c:v>
                </c:pt>
                <c:pt idx="2288">
                  <c:v>0.58856020833333333</c:v>
                </c:pt>
                <c:pt idx="2289">
                  <c:v>0.58856420138888887</c:v>
                </c:pt>
                <c:pt idx="2290">
                  <c:v>0.58856833333333336</c:v>
                </c:pt>
                <c:pt idx="2291">
                  <c:v>0.58857224537037034</c:v>
                </c:pt>
                <c:pt idx="2292">
                  <c:v>0.58857613425925925</c:v>
                </c:pt>
                <c:pt idx="2293">
                  <c:v>0.58858010416666662</c:v>
                </c:pt>
                <c:pt idx="2294">
                  <c:v>0.58858604166666673</c:v>
                </c:pt>
                <c:pt idx="2295">
                  <c:v>0.58858962962962968</c:v>
                </c:pt>
                <c:pt idx="2296">
                  <c:v>0.58859325231481485</c:v>
                </c:pt>
                <c:pt idx="2297">
                  <c:v>0.58859738425925923</c:v>
                </c:pt>
                <c:pt idx="2298">
                  <c:v>0.58860145833333333</c:v>
                </c:pt>
                <c:pt idx="2299">
                  <c:v>0.58860543981481483</c:v>
                </c:pt>
                <c:pt idx="2300">
                  <c:v>0.58860964120370374</c:v>
                </c:pt>
                <c:pt idx="2301">
                  <c:v>0.5886138657407407</c:v>
                </c:pt>
                <c:pt idx="2302">
                  <c:v>0.58861796296296298</c:v>
                </c:pt>
                <c:pt idx="2303">
                  <c:v>0.58862190972222217</c:v>
                </c:pt>
                <c:pt idx="2304">
                  <c:v>0.58862606481481483</c:v>
                </c:pt>
                <c:pt idx="2305">
                  <c:v>0.58863005787037037</c:v>
                </c:pt>
                <c:pt idx="2306">
                  <c:v>0.58863407407407409</c:v>
                </c:pt>
                <c:pt idx="2307">
                  <c:v>0.58863802083333339</c:v>
                </c:pt>
                <c:pt idx="2308">
                  <c:v>0.58864166666666662</c:v>
                </c:pt>
                <c:pt idx="2309">
                  <c:v>0.58864524305555554</c:v>
                </c:pt>
                <c:pt idx="2310">
                  <c:v>0.58864902777777772</c:v>
                </c:pt>
                <c:pt idx="2311">
                  <c:v>0.58865268518518521</c:v>
                </c:pt>
                <c:pt idx="2312">
                  <c:v>0.58865666666666672</c:v>
                </c:pt>
                <c:pt idx="2313">
                  <c:v>0.58866087962962965</c:v>
                </c:pt>
                <c:pt idx="2314">
                  <c:v>0.58866494212962961</c:v>
                </c:pt>
                <c:pt idx="2315">
                  <c:v>0.58866899305555553</c:v>
                </c:pt>
                <c:pt idx="2316">
                  <c:v>0.58867312500000002</c:v>
                </c:pt>
                <c:pt idx="2317">
                  <c:v>0.58867707175925921</c:v>
                </c:pt>
                <c:pt idx="2318">
                  <c:v>0.58868118055555552</c:v>
                </c:pt>
                <c:pt idx="2319">
                  <c:v>0.58868517361111106</c:v>
                </c:pt>
                <c:pt idx="2320">
                  <c:v>0.5886892592592593</c:v>
                </c:pt>
                <c:pt idx="2321">
                  <c:v>0.58869326388888887</c:v>
                </c:pt>
                <c:pt idx="2322">
                  <c:v>0.58869715277777779</c:v>
                </c:pt>
                <c:pt idx="2323">
                  <c:v>0.58870089120370372</c:v>
                </c:pt>
                <c:pt idx="2324">
                  <c:v>0.58870457175925928</c:v>
                </c:pt>
                <c:pt idx="2325">
                  <c:v>0.58870822916666665</c:v>
                </c:pt>
                <c:pt idx="2326">
                  <c:v>0.58871188657407403</c:v>
                </c:pt>
                <c:pt idx="2327">
                  <c:v>0.58871557870370372</c:v>
                </c:pt>
                <c:pt idx="2328">
                  <c:v>0.58871916666666668</c:v>
                </c:pt>
                <c:pt idx="2329">
                  <c:v>0.588722962962963</c:v>
                </c:pt>
                <c:pt idx="2330">
                  <c:v>0.58872660879629624</c:v>
                </c:pt>
                <c:pt idx="2331">
                  <c:v>0.58873046296296294</c:v>
                </c:pt>
                <c:pt idx="2332">
                  <c:v>0.58873414351851849</c:v>
                </c:pt>
                <c:pt idx="2333">
                  <c:v>0.58873774305555548</c:v>
                </c:pt>
                <c:pt idx="2334">
                  <c:v>0.58874159722222219</c:v>
                </c:pt>
                <c:pt idx="2335">
                  <c:v>0.5887453587962963</c:v>
                </c:pt>
                <c:pt idx="2336">
                  <c:v>0.58874931712962963</c:v>
                </c:pt>
                <c:pt idx="2337">
                  <c:v>0.58875342592592594</c:v>
                </c:pt>
                <c:pt idx="2338">
                  <c:v>0.5887574884259259</c:v>
                </c:pt>
                <c:pt idx="2339">
                  <c:v>0.58876140046296299</c:v>
                </c:pt>
                <c:pt idx="2340">
                  <c:v>0.58876555555555554</c:v>
                </c:pt>
                <c:pt idx="2341">
                  <c:v>0.5887697453703703</c:v>
                </c:pt>
                <c:pt idx="2342">
                  <c:v>0.58877390046296296</c:v>
                </c:pt>
                <c:pt idx="2343">
                  <c:v>0.58877780092592591</c:v>
                </c:pt>
                <c:pt idx="2344">
                  <c:v>0.58878179398148145</c:v>
                </c:pt>
                <c:pt idx="2345">
                  <c:v>0.5887857291666666</c:v>
                </c:pt>
                <c:pt idx="2346">
                  <c:v>0.58878971064814811</c:v>
                </c:pt>
                <c:pt idx="2347">
                  <c:v>0.58879387731481481</c:v>
                </c:pt>
                <c:pt idx="2348">
                  <c:v>0.58879790509259256</c:v>
                </c:pt>
                <c:pt idx="2349">
                  <c:v>0.58880178240740744</c:v>
                </c:pt>
                <c:pt idx="2350">
                  <c:v>0.58880561342592597</c:v>
                </c:pt>
                <c:pt idx="2351">
                  <c:v>0.58880927083333334</c:v>
                </c:pt>
                <c:pt idx="2352">
                  <c:v>0.58881288194444448</c:v>
                </c:pt>
                <c:pt idx="2353">
                  <c:v>0.5888166782407408</c:v>
                </c:pt>
                <c:pt idx="2354">
                  <c:v>0.58882331018518519</c:v>
                </c:pt>
                <c:pt idx="2355">
                  <c:v>0.58882728009259255</c:v>
                </c:pt>
                <c:pt idx="2356">
                  <c:v>0.58883107638888887</c:v>
                </c:pt>
                <c:pt idx="2357">
                  <c:v>0.58883510416666673</c:v>
                </c:pt>
                <c:pt idx="2358">
                  <c:v>0.58883906250000007</c:v>
                </c:pt>
                <c:pt idx="2359">
                  <c:v>0.58884314814814809</c:v>
                </c:pt>
                <c:pt idx="2360">
                  <c:v>0.58884719907407412</c:v>
                </c:pt>
                <c:pt idx="2361">
                  <c:v>0.58885129629629629</c:v>
                </c:pt>
                <c:pt idx="2362">
                  <c:v>0.58885545138888895</c:v>
                </c:pt>
                <c:pt idx="2363">
                  <c:v>0.58885934027777775</c:v>
                </c:pt>
                <c:pt idx="2364">
                  <c:v>0.58886333333333341</c:v>
                </c:pt>
                <c:pt idx="2365">
                  <c:v>0.58886696759259261</c:v>
                </c:pt>
                <c:pt idx="2366">
                  <c:v>0.58887061342592595</c:v>
                </c:pt>
                <c:pt idx="2367">
                  <c:v>0.58887437499999995</c:v>
                </c:pt>
                <c:pt idx="2368">
                  <c:v>0.58887809027777782</c:v>
                </c:pt>
                <c:pt idx="2369">
                  <c:v>0.58888197916666674</c:v>
                </c:pt>
                <c:pt idx="2370">
                  <c:v>0.58888608796296293</c:v>
                </c:pt>
                <c:pt idx="2371">
                  <c:v>0.58889012731481483</c:v>
                </c:pt>
                <c:pt idx="2372">
                  <c:v>0.58889409722222219</c:v>
                </c:pt>
                <c:pt idx="2373">
                  <c:v>0.58889825231481485</c:v>
                </c:pt>
                <c:pt idx="2374">
                  <c:v>0.58890234953703702</c:v>
                </c:pt>
                <c:pt idx="2375">
                  <c:v>0.5889063541666667</c:v>
                </c:pt>
                <c:pt idx="2376">
                  <c:v>0.58891062500000002</c:v>
                </c:pt>
                <c:pt idx="2377">
                  <c:v>0.58891479166666671</c:v>
                </c:pt>
                <c:pt idx="2378">
                  <c:v>0.58891896990740744</c:v>
                </c:pt>
                <c:pt idx="2379">
                  <c:v>0.5889229050925926</c:v>
                </c:pt>
                <c:pt idx="2380">
                  <c:v>0.58892667824074074</c:v>
                </c:pt>
                <c:pt idx="2381">
                  <c:v>0.58893049768518513</c:v>
                </c:pt>
                <c:pt idx="2382">
                  <c:v>0.58893424768518521</c:v>
                </c:pt>
                <c:pt idx="2383">
                  <c:v>0.58893810185185191</c:v>
                </c:pt>
                <c:pt idx="2384">
                  <c:v>0.5889419212962963</c:v>
                </c:pt>
                <c:pt idx="2385">
                  <c:v>0.58894562500000003</c:v>
                </c:pt>
                <c:pt idx="2386">
                  <c:v>0.588949375</c:v>
                </c:pt>
                <c:pt idx="2387">
                  <c:v>0.58895304398148152</c:v>
                </c:pt>
                <c:pt idx="2388">
                  <c:v>0.58895677083333331</c:v>
                </c:pt>
                <c:pt idx="2389">
                  <c:v>0.58896040509259262</c:v>
                </c:pt>
                <c:pt idx="2390">
                  <c:v>0.58896408564814817</c:v>
                </c:pt>
                <c:pt idx="2391">
                  <c:v>0.58896788194444449</c:v>
                </c:pt>
                <c:pt idx="2392">
                  <c:v>0.58897171296296291</c:v>
                </c:pt>
                <c:pt idx="2393">
                  <c:v>0.58897569444444442</c:v>
                </c:pt>
                <c:pt idx="2394">
                  <c:v>0.58898015046296293</c:v>
                </c:pt>
                <c:pt idx="2395">
                  <c:v>0.58898427083333338</c:v>
                </c:pt>
                <c:pt idx="2396">
                  <c:v>0.58898833333333334</c:v>
                </c:pt>
                <c:pt idx="2397">
                  <c:v>0.58899236111111108</c:v>
                </c:pt>
                <c:pt idx="2398">
                  <c:v>0.58899668981481479</c:v>
                </c:pt>
                <c:pt idx="2399">
                  <c:v>0.58900100694444446</c:v>
                </c:pt>
                <c:pt idx="2400">
                  <c:v>0.58900504629629624</c:v>
                </c:pt>
                <c:pt idx="2401">
                  <c:v>0.58900924768518526</c:v>
                </c:pt>
                <c:pt idx="2402">
                  <c:v>0.58901623842592599</c:v>
                </c:pt>
                <c:pt idx="2403">
                  <c:v>0.58902041666666671</c:v>
                </c:pt>
                <c:pt idx="2404">
                  <c:v>0.58902434027777784</c:v>
                </c:pt>
                <c:pt idx="2405">
                  <c:v>0.58902819444444443</c:v>
                </c:pt>
                <c:pt idx="2406">
                  <c:v>0.58903208333333335</c:v>
                </c:pt>
                <c:pt idx="2407">
                  <c:v>0.58903582175925928</c:v>
                </c:pt>
                <c:pt idx="2408">
                  <c:v>0.58903943287037042</c:v>
                </c:pt>
                <c:pt idx="2409">
                  <c:v>0.58904327546296298</c:v>
                </c:pt>
                <c:pt idx="2410">
                  <c:v>0.58904760416666668</c:v>
                </c:pt>
                <c:pt idx="2411">
                  <c:v>0.58905212962962961</c:v>
                </c:pt>
                <c:pt idx="2412">
                  <c:v>0.58905612268518526</c:v>
                </c:pt>
                <c:pt idx="2413">
                  <c:v>0.58906023148148146</c:v>
                </c:pt>
                <c:pt idx="2414">
                  <c:v>0.58906450231481478</c:v>
                </c:pt>
                <c:pt idx="2415">
                  <c:v>0.58906854166666667</c:v>
                </c:pt>
                <c:pt idx="2416">
                  <c:v>0.58907278935185181</c:v>
                </c:pt>
                <c:pt idx="2417">
                  <c:v>0.5890768287037037</c:v>
                </c:pt>
                <c:pt idx="2418">
                  <c:v>0.58908101851851857</c:v>
                </c:pt>
                <c:pt idx="2419">
                  <c:v>0.5890851041666666</c:v>
                </c:pt>
                <c:pt idx="2420">
                  <c:v>0.58908915509259263</c:v>
                </c:pt>
                <c:pt idx="2421">
                  <c:v>0.58909283564814818</c:v>
                </c:pt>
                <c:pt idx="2422">
                  <c:v>0.5890965972222223</c:v>
                </c:pt>
                <c:pt idx="2423">
                  <c:v>0.58910024305555553</c:v>
                </c:pt>
                <c:pt idx="2424">
                  <c:v>0.58910392361111108</c:v>
                </c:pt>
                <c:pt idx="2425">
                  <c:v>0.58910811342592595</c:v>
                </c:pt>
                <c:pt idx="2426">
                  <c:v>0.58911232638888889</c:v>
                </c:pt>
                <c:pt idx="2427">
                  <c:v>0.58911643518518519</c:v>
                </c:pt>
                <c:pt idx="2428">
                  <c:v>0.58912040509259256</c:v>
                </c:pt>
                <c:pt idx="2429">
                  <c:v>0.58912472222222223</c:v>
                </c:pt>
                <c:pt idx="2430">
                  <c:v>0.58912896990740737</c:v>
                </c:pt>
                <c:pt idx="2431">
                  <c:v>0.58913305555555551</c:v>
                </c:pt>
                <c:pt idx="2432">
                  <c:v>0.58913751157407412</c:v>
                </c:pt>
                <c:pt idx="2433">
                  <c:v>0.58914166666666667</c:v>
                </c:pt>
                <c:pt idx="2434">
                  <c:v>0.5891458449074074</c:v>
                </c:pt>
                <c:pt idx="2435">
                  <c:v>0.58914981481481477</c:v>
                </c:pt>
                <c:pt idx="2436">
                  <c:v>0.58915365740740744</c:v>
                </c:pt>
                <c:pt idx="2437">
                  <c:v>0.5891573726851852</c:v>
                </c:pt>
                <c:pt idx="2438">
                  <c:v>0.58916106481481478</c:v>
                </c:pt>
                <c:pt idx="2439">
                  <c:v>0.58916487268518514</c:v>
                </c:pt>
                <c:pt idx="2440">
                  <c:v>0.58916858796296301</c:v>
                </c:pt>
                <c:pt idx="2441">
                  <c:v>0.58917219907407403</c:v>
                </c:pt>
                <c:pt idx="2442">
                  <c:v>0.58917601851851853</c:v>
                </c:pt>
                <c:pt idx="2443">
                  <c:v>0.5891797685185185</c:v>
                </c:pt>
                <c:pt idx="2444">
                  <c:v>0.58918334490740742</c:v>
                </c:pt>
                <c:pt idx="2445">
                  <c:v>0.5891871296296296</c:v>
                </c:pt>
                <c:pt idx="2446">
                  <c:v>0.58919103009259255</c:v>
                </c:pt>
                <c:pt idx="2447">
                  <c:v>0.5891985300925926</c:v>
                </c:pt>
                <c:pt idx="2448">
                  <c:v>0.58920280092592592</c:v>
                </c:pt>
                <c:pt idx="2449">
                  <c:v>0.58920701388888885</c:v>
                </c:pt>
                <c:pt idx="2450">
                  <c:v>0.58921113425925931</c:v>
                </c:pt>
                <c:pt idx="2451">
                  <c:v>0.58921525462962965</c:v>
                </c:pt>
                <c:pt idx="2452">
                  <c:v>0.58921947916666662</c:v>
                </c:pt>
                <c:pt idx="2453">
                  <c:v>0.58922369212962966</c:v>
                </c:pt>
                <c:pt idx="2454">
                  <c:v>0.5892278125</c:v>
                </c:pt>
                <c:pt idx="2455">
                  <c:v>0.5892318865740741</c:v>
                </c:pt>
                <c:pt idx="2456">
                  <c:v>0.589235925925926</c:v>
                </c:pt>
                <c:pt idx="2457">
                  <c:v>0.58924004629629623</c:v>
                </c:pt>
                <c:pt idx="2458">
                  <c:v>0.58924402777777785</c:v>
                </c:pt>
                <c:pt idx="2459">
                  <c:v>0.58924805555555559</c:v>
                </c:pt>
                <c:pt idx="2460">
                  <c:v>0.58925214120370373</c:v>
                </c:pt>
                <c:pt idx="2461">
                  <c:v>0.58925572916666669</c:v>
                </c:pt>
                <c:pt idx="2462">
                  <c:v>0.58925931712962965</c:v>
                </c:pt>
                <c:pt idx="2463">
                  <c:v>0.58926310185185182</c:v>
                </c:pt>
                <c:pt idx="2464">
                  <c:v>0.5892667592592592</c:v>
                </c:pt>
                <c:pt idx="2465">
                  <c:v>0.58927034722222216</c:v>
                </c:pt>
                <c:pt idx="2466">
                  <c:v>0.58927444444444443</c:v>
                </c:pt>
                <c:pt idx="2467">
                  <c:v>0.58927848379629633</c:v>
                </c:pt>
                <c:pt idx="2468">
                  <c:v>0.5892823611111111</c:v>
                </c:pt>
                <c:pt idx="2469">
                  <c:v>0.58928645833333337</c:v>
                </c:pt>
                <c:pt idx="2470">
                  <c:v>0.58929050925925919</c:v>
                </c:pt>
                <c:pt idx="2471">
                  <c:v>0.58929442129629628</c:v>
                </c:pt>
                <c:pt idx="2472">
                  <c:v>0.58929858796296297</c:v>
                </c:pt>
                <c:pt idx="2473">
                  <c:v>0.58930262731481486</c:v>
                </c:pt>
                <c:pt idx="2474">
                  <c:v>0.58930673611111117</c:v>
                </c:pt>
                <c:pt idx="2475">
                  <c:v>0.58931084490740737</c:v>
                </c:pt>
                <c:pt idx="2476">
                  <c:v>0.58931609953703701</c:v>
                </c:pt>
                <c:pt idx="2477">
                  <c:v>0.5893203935185185</c:v>
                </c:pt>
                <c:pt idx="2478">
                  <c:v>0.58932435185185184</c:v>
                </c:pt>
                <c:pt idx="2479">
                  <c:v>0.58932827546296296</c:v>
                </c:pt>
                <c:pt idx="2480">
                  <c:v>0.58933222222222226</c:v>
                </c:pt>
                <c:pt idx="2481">
                  <c:v>0.58933663194444441</c:v>
                </c:pt>
                <c:pt idx="2482">
                  <c:v>0.58934068287037034</c:v>
                </c:pt>
                <c:pt idx="2483">
                  <c:v>0.58934486111111106</c:v>
                </c:pt>
                <c:pt idx="2484">
                  <c:v>0.58934894675925931</c:v>
                </c:pt>
                <c:pt idx="2485">
                  <c:v>0.58935304398148147</c:v>
                </c:pt>
                <c:pt idx="2486">
                  <c:v>0.58935697916666674</c:v>
                </c:pt>
                <c:pt idx="2487">
                  <c:v>0.58936108796296294</c:v>
                </c:pt>
                <c:pt idx="2488">
                  <c:v>0.58936510416666665</c:v>
                </c:pt>
                <c:pt idx="2489">
                  <c:v>0.58936906249999998</c:v>
                </c:pt>
                <c:pt idx="2490">
                  <c:v>0.58937314814814812</c:v>
                </c:pt>
                <c:pt idx="2491">
                  <c:v>0.58937684027777781</c:v>
                </c:pt>
                <c:pt idx="2492">
                  <c:v>0.58938047453703701</c:v>
                </c:pt>
                <c:pt idx="2493">
                  <c:v>0.58938454861111111</c:v>
                </c:pt>
                <c:pt idx="2494">
                  <c:v>0.58938843750000003</c:v>
                </c:pt>
                <c:pt idx="2495">
                  <c:v>0.58939207175925923</c:v>
                </c:pt>
                <c:pt idx="2496">
                  <c:v>0.5893957870370371</c:v>
                </c:pt>
                <c:pt idx="2497">
                  <c:v>0.58939962962962966</c:v>
                </c:pt>
                <c:pt idx="2498">
                  <c:v>0.58940328703703704</c:v>
                </c:pt>
                <c:pt idx="2499">
                  <c:v>0.58940697916666662</c:v>
                </c:pt>
                <c:pt idx="2500">
                  <c:v>0.58941065972222229</c:v>
                </c:pt>
                <c:pt idx="2501">
                  <c:v>0.58941434027777773</c:v>
                </c:pt>
                <c:pt idx="2502">
                  <c:v>0.58941795138888886</c:v>
                </c:pt>
                <c:pt idx="2503">
                  <c:v>0.58942461805555557</c:v>
                </c:pt>
                <c:pt idx="2504">
                  <c:v>0.58942863425925929</c:v>
                </c:pt>
                <c:pt idx="2505">
                  <c:v>0.58943260416666665</c:v>
                </c:pt>
                <c:pt idx="2506">
                  <c:v>0.58943680555555555</c:v>
                </c:pt>
                <c:pt idx="2507">
                  <c:v>0.5894409259259259</c:v>
                </c:pt>
                <c:pt idx="2508">
                  <c:v>0.58944494212962961</c:v>
                </c:pt>
                <c:pt idx="2509">
                  <c:v>0.5894492013888889</c:v>
                </c:pt>
                <c:pt idx="2510">
                  <c:v>0.5894531828703703</c:v>
                </c:pt>
                <c:pt idx="2511">
                  <c:v>0.58945732638888892</c:v>
                </c:pt>
                <c:pt idx="2512">
                  <c:v>0.58946127314814811</c:v>
                </c:pt>
                <c:pt idx="2513">
                  <c:v>0.58946532407407404</c:v>
                </c:pt>
                <c:pt idx="2514">
                  <c:v>0.58946934027777775</c:v>
                </c:pt>
                <c:pt idx="2515">
                  <c:v>0.58947339120370368</c:v>
                </c:pt>
                <c:pt idx="2516">
                  <c:v>0.5894775347222222</c:v>
                </c:pt>
                <c:pt idx="2517">
                  <c:v>0.58948119212962957</c:v>
                </c:pt>
                <c:pt idx="2518">
                  <c:v>0.5894847685185185</c:v>
                </c:pt>
                <c:pt idx="2519">
                  <c:v>0.58948859953703703</c:v>
                </c:pt>
                <c:pt idx="2520">
                  <c:v>0.58949236111111114</c:v>
                </c:pt>
                <c:pt idx="2521">
                  <c:v>0.58949601851851852</c:v>
                </c:pt>
                <c:pt idx="2522">
                  <c:v>0.58950024305555548</c:v>
                </c:pt>
                <c:pt idx="2523">
                  <c:v>0.58950457175925919</c:v>
                </c:pt>
                <c:pt idx="2524">
                  <c:v>0.58950856481481484</c:v>
                </c:pt>
                <c:pt idx="2525">
                  <c:v>0.58951277777777777</c:v>
                </c:pt>
                <c:pt idx="2526">
                  <c:v>0.58951681712962956</c:v>
                </c:pt>
                <c:pt idx="2527">
                  <c:v>0.58952100694444443</c:v>
                </c:pt>
                <c:pt idx="2528">
                  <c:v>0.58952494212962969</c:v>
                </c:pt>
                <c:pt idx="2529">
                  <c:v>0.58952907407407407</c:v>
                </c:pt>
                <c:pt idx="2530">
                  <c:v>0.58953299768518519</c:v>
                </c:pt>
                <c:pt idx="2531">
                  <c:v>0.58953704861111111</c:v>
                </c:pt>
                <c:pt idx="2532">
                  <c:v>0.5895410879629629</c:v>
                </c:pt>
                <c:pt idx="2533">
                  <c:v>0.58954473379629635</c:v>
                </c:pt>
                <c:pt idx="2534">
                  <c:v>0.58954833333333334</c:v>
                </c:pt>
                <c:pt idx="2535">
                  <c:v>0.58955216435185187</c:v>
                </c:pt>
                <c:pt idx="2536">
                  <c:v>0.58955589120370366</c:v>
                </c:pt>
                <c:pt idx="2537">
                  <c:v>0.58956004629629633</c:v>
                </c:pt>
                <c:pt idx="2538">
                  <c:v>0.58956414351851849</c:v>
                </c:pt>
                <c:pt idx="2539">
                  <c:v>0.58956827546296298</c:v>
                </c:pt>
                <c:pt idx="2540">
                  <c:v>0.58957230324074072</c:v>
                </c:pt>
                <c:pt idx="2541">
                  <c:v>0.58957649305555548</c:v>
                </c:pt>
                <c:pt idx="2542">
                  <c:v>0.5895804745370371</c:v>
                </c:pt>
                <c:pt idx="2543">
                  <c:v>0.58958459490740733</c:v>
                </c:pt>
                <c:pt idx="2544">
                  <c:v>0.58958861111111116</c:v>
                </c:pt>
                <c:pt idx="2545">
                  <c:v>0.58959278935185189</c:v>
                </c:pt>
                <c:pt idx="2546">
                  <c:v>0.58959708333333338</c:v>
                </c:pt>
                <c:pt idx="2547">
                  <c:v>0.58960114583333334</c:v>
                </c:pt>
                <c:pt idx="2548">
                  <c:v>0.58960495370370369</c:v>
                </c:pt>
                <c:pt idx="2549">
                  <c:v>0.58960866898148145</c:v>
                </c:pt>
                <c:pt idx="2550">
                  <c:v>0.58961232638888894</c:v>
                </c:pt>
                <c:pt idx="2551">
                  <c:v>0.58961857638888893</c:v>
                </c:pt>
                <c:pt idx="2552">
                  <c:v>0.58962241898148149</c:v>
                </c:pt>
                <c:pt idx="2553">
                  <c:v>0.58962623842592599</c:v>
                </c:pt>
                <c:pt idx="2554">
                  <c:v>0.58962991898148143</c:v>
                </c:pt>
                <c:pt idx="2555">
                  <c:v>0.58963385416666669</c:v>
                </c:pt>
                <c:pt idx="2556">
                  <c:v>0.5896376504629629</c:v>
                </c:pt>
                <c:pt idx="2557">
                  <c:v>0.5896413425925926</c:v>
                </c:pt>
                <c:pt idx="2558">
                  <c:v>0.58964520833333334</c:v>
                </c:pt>
                <c:pt idx="2559">
                  <c:v>0.5896493055555555</c:v>
                </c:pt>
                <c:pt idx="2560">
                  <c:v>0.58965336805555557</c:v>
                </c:pt>
                <c:pt idx="2561">
                  <c:v>0.58965753472222227</c:v>
                </c:pt>
                <c:pt idx="2562">
                  <c:v>0.58966158564814808</c:v>
                </c:pt>
                <c:pt idx="2563">
                  <c:v>0.58966583333333333</c:v>
                </c:pt>
                <c:pt idx="2564">
                  <c:v>0.58966996527777782</c:v>
                </c:pt>
                <c:pt idx="2565">
                  <c:v>0.58967434027777776</c:v>
                </c:pt>
                <c:pt idx="2566">
                  <c:v>0.58967847222222225</c:v>
                </c:pt>
                <c:pt idx="2567">
                  <c:v>0.58968285879629623</c:v>
                </c:pt>
                <c:pt idx="2568">
                  <c:v>0.5896869560185185</c:v>
                </c:pt>
                <c:pt idx="2569">
                  <c:v>0.58969104166666664</c:v>
                </c:pt>
                <c:pt idx="2570">
                  <c:v>0.58969503472222218</c:v>
                </c:pt>
                <c:pt idx="2571">
                  <c:v>0.58969910879629628</c:v>
                </c:pt>
                <c:pt idx="2572">
                  <c:v>0.58970343749999998</c:v>
                </c:pt>
                <c:pt idx="2573">
                  <c:v>0.58970709490740736</c:v>
                </c:pt>
                <c:pt idx="2574">
                  <c:v>0.58971079861111109</c:v>
                </c:pt>
                <c:pt idx="2575">
                  <c:v>0.58971478009259259</c:v>
                </c:pt>
                <c:pt idx="2576">
                  <c:v>0.58971856481481477</c:v>
                </c:pt>
                <c:pt idx="2577">
                  <c:v>0.58972229166666668</c:v>
                </c:pt>
                <c:pt idx="2578">
                  <c:v>0.58972667824074076</c:v>
                </c:pt>
                <c:pt idx="2579">
                  <c:v>0.58973098379629629</c:v>
                </c:pt>
                <c:pt idx="2580">
                  <c:v>0.58973504629629636</c:v>
                </c:pt>
                <c:pt idx="2581">
                  <c:v>0.58973899305555555</c:v>
                </c:pt>
                <c:pt idx="2582">
                  <c:v>0.58974309027777772</c:v>
                </c:pt>
                <c:pt idx="2583">
                  <c:v>0.58974719907407402</c:v>
                </c:pt>
                <c:pt idx="2584">
                  <c:v>0.58975126157407409</c:v>
                </c:pt>
                <c:pt idx="2585">
                  <c:v>0.58975557870370376</c:v>
                </c:pt>
                <c:pt idx="2586">
                  <c:v>0.5897597916666667</c:v>
                </c:pt>
                <c:pt idx="2587">
                  <c:v>0.5897640856481482</c:v>
                </c:pt>
                <c:pt idx="2588">
                  <c:v>0.5897677546296296</c:v>
                </c:pt>
                <c:pt idx="2589">
                  <c:v>0.58977142361111112</c:v>
                </c:pt>
                <c:pt idx="2590">
                  <c:v>0.58977511574074071</c:v>
                </c:pt>
                <c:pt idx="2591">
                  <c:v>0.58977900462962962</c:v>
                </c:pt>
                <c:pt idx="2592">
                  <c:v>0.58978287037037036</c:v>
                </c:pt>
                <c:pt idx="2593">
                  <c:v>0.58978684027777784</c:v>
                </c:pt>
                <c:pt idx="2594">
                  <c:v>0.5897909375</c:v>
                </c:pt>
                <c:pt idx="2595">
                  <c:v>0.58979519675925929</c:v>
                </c:pt>
                <c:pt idx="2596">
                  <c:v>0.5898020254629629</c:v>
                </c:pt>
                <c:pt idx="2597">
                  <c:v>0.58980607638888893</c:v>
                </c:pt>
                <c:pt idx="2598">
                  <c:v>0.58981025462962966</c:v>
                </c:pt>
                <c:pt idx="2599">
                  <c:v>0.58981430555555558</c:v>
                </c:pt>
                <c:pt idx="2600">
                  <c:v>0.58981862268518526</c:v>
                </c:pt>
                <c:pt idx="2601">
                  <c:v>0.58982274305555549</c:v>
                </c:pt>
                <c:pt idx="2602">
                  <c:v>0.58982664351851855</c:v>
                </c:pt>
                <c:pt idx="2603">
                  <c:v>0.58983049768518525</c:v>
                </c:pt>
                <c:pt idx="2604">
                  <c:v>0.58983429398148146</c:v>
                </c:pt>
                <c:pt idx="2605">
                  <c:v>0.5898379398148148</c:v>
                </c:pt>
                <c:pt idx="2606">
                  <c:v>0.58984173611111113</c:v>
                </c:pt>
                <c:pt idx="2607">
                  <c:v>0.5898453935185185</c:v>
                </c:pt>
                <c:pt idx="2608">
                  <c:v>0.58984917824074079</c:v>
                </c:pt>
                <c:pt idx="2609">
                  <c:v>0.58985296296296297</c:v>
                </c:pt>
                <c:pt idx="2610">
                  <c:v>0.5898567939814815</c:v>
                </c:pt>
                <c:pt idx="2611">
                  <c:v>0.58986046296296302</c:v>
                </c:pt>
                <c:pt idx="2612">
                  <c:v>0.58986414351851846</c:v>
                </c:pt>
                <c:pt idx="2613">
                  <c:v>0.58986776620370374</c:v>
                </c:pt>
                <c:pt idx="2614">
                  <c:v>0.5898714814814815</c:v>
                </c:pt>
                <c:pt idx="2615">
                  <c:v>0.58987545138888886</c:v>
                </c:pt>
                <c:pt idx="2616">
                  <c:v>0.58987954861111114</c:v>
                </c:pt>
                <c:pt idx="2617">
                  <c:v>0.5898836458333333</c:v>
                </c:pt>
                <c:pt idx="2618">
                  <c:v>0.5898876851851852</c:v>
                </c:pt>
                <c:pt idx="2619">
                  <c:v>0.58989174768518515</c:v>
                </c:pt>
                <c:pt idx="2620">
                  <c:v>0.58989565972222224</c:v>
                </c:pt>
                <c:pt idx="2621">
                  <c:v>0.58989996527777777</c:v>
                </c:pt>
                <c:pt idx="2622">
                  <c:v>0.58990394675925928</c:v>
                </c:pt>
                <c:pt idx="2623">
                  <c:v>0.5899078703703704</c:v>
                </c:pt>
                <c:pt idx="2624">
                  <c:v>0.58991201388888892</c:v>
                </c:pt>
                <c:pt idx="2625">
                  <c:v>0.58991601851851849</c:v>
                </c:pt>
                <c:pt idx="2626">
                  <c:v>0.5899201273148148</c:v>
                </c:pt>
                <c:pt idx="2627">
                  <c:v>0.58992417824074073</c:v>
                </c:pt>
                <c:pt idx="2628">
                  <c:v>0.58992831018518521</c:v>
                </c:pt>
                <c:pt idx="2629">
                  <c:v>0.58993208333333336</c:v>
                </c:pt>
                <c:pt idx="2630">
                  <c:v>0.58993569444444438</c:v>
                </c:pt>
                <c:pt idx="2631">
                  <c:v>0.58993935185185187</c:v>
                </c:pt>
                <c:pt idx="2632">
                  <c:v>0.58994311342592598</c:v>
                </c:pt>
                <c:pt idx="2633">
                  <c:v>0.58994675925925921</c:v>
                </c:pt>
                <c:pt idx="2634">
                  <c:v>0.58995074074074072</c:v>
                </c:pt>
                <c:pt idx="2635">
                  <c:v>0.58995489583333327</c:v>
                </c:pt>
                <c:pt idx="2636">
                  <c:v>0.5899589120370371</c:v>
                </c:pt>
                <c:pt idx="2637">
                  <c:v>0.58996299768518512</c:v>
                </c:pt>
                <c:pt idx="2638">
                  <c:v>0.58996703703703701</c:v>
                </c:pt>
                <c:pt idx="2639">
                  <c:v>0.58997100694444449</c:v>
                </c:pt>
                <c:pt idx="2640">
                  <c:v>0.58997519675925925</c:v>
                </c:pt>
                <c:pt idx="2641">
                  <c:v>0.58997928240740738</c:v>
                </c:pt>
                <c:pt idx="2642">
                  <c:v>0.58998318287037044</c:v>
                </c:pt>
                <c:pt idx="2643">
                  <c:v>0.58998725694444443</c:v>
                </c:pt>
                <c:pt idx="2644">
                  <c:v>0.58999116898148152</c:v>
                </c:pt>
                <c:pt idx="2645">
                  <c:v>0.58999481481481475</c:v>
                </c:pt>
                <c:pt idx="2646">
                  <c:v>0.58999855324074069</c:v>
                </c:pt>
                <c:pt idx="2647">
                  <c:v>0.59000219907407414</c:v>
                </c:pt>
                <c:pt idx="2648">
                  <c:v>0.59000863425925931</c:v>
                </c:pt>
                <c:pt idx="2649">
                  <c:v>0.5900127083333333</c:v>
                </c:pt>
                <c:pt idx="2650">
                  <c:v>0.59001668981481481</c:v>
                </c:pt>
                <c:pt idx="2651">
                  <c:v>0.5900208564814815</c:v>
                </c:pt>
                <c:pt idx="2652">
                  <c:v>0.59002497685185185</c:v>
                </c:pt>
                <c:pt idx="2653">
                  <c:v>0.59002890046296297</c:v>
                </c:pt>
                <c:pt idx="2654">
                  <c:v>0.59003302083333331</c:v>
                </c:pt>
                <c:pt idx="2655">
                  <c:v>0.59003700231481482</c:v>
                </c:pt>
                <c:pt idx="2656">
                  <c:v>0.59004108796296295</c:v>
                </c:pt>
                <c:pt idx="2657">
                  <c:v>0.59004531250000003</c:v>
                </c:pt>
                <c:pt idx="2658">
                  <c:v>0.59004927083333336</c:v>
                </c:pt>
                <c:pt idx="2659">
                  <c:v>0.59005307870370372</c:v>
                </c:pt>
                <c:pt idx="2660">
                  <c:v>0.5900568981481481</c:v>
                </c:pt>
                <c:pt idx="2661">
                  <c:v>0.59006052083333327</c:v>
                </c:pt>
                <c:pt idx="2662">
                  <c:v>0.59006421296296296</c:v>
                </c:pt>
                <c:pt idx="2663">
                  <c:v>0.59006803240740735</c:v>
                </c:pt>
                <c:pt idx="2664">
                  <c:v>0.59007178240740743</c:v>
                </c:pt>
                <c:pt idx="2665">
                  <c:v>0.59007541666666663</c:v>
                </c:pt>
                <c:pt idx="2666">
                  <c:v>0.59007922453703709</c:v>
                </c:pt>
                <c:pt idx="2667">
                  <c:v>0.59008305555555551</c:v>
                </c:pt>
                <c:pt idx="2668">
                  <c:v>0.59008671296296289</c:v>
                </c:pt>
                <c:pt idx="2669">
                  <c:v>0.59009045138888883</c:v>
                </c:pt>
                <c:pt idx="2670">
                  <c:v>0.59009418981481476</c:v>
                </c:pt>
                <c:pt idx="2671">
                  <c:v>0.59009795138888888</c:v>
                </c:pt>
                <c:pt idx="2672">
                  <c:v>0.5901021296296296</c:v>
                </c:pt>
                <c:pt idx="2673">
                  <c:v>0.5901064236111111</c:v>
                </c:pt>
                <c:pt idx="2674">
                  <c:v>0.59011045138888896</c:v>
                </c:pt>
                <c:pt idx="2675">
                  <c:v>0.59011462962962968</c:v>
                </c:pt>
                <c:pt idx="2676">
                  <c:v>0.59011873842592599</c:v>
                </c:pt>
                <c:pt idx="2677">
                  <c:v>0.59012282407407401</c:v>
                </c:pt>
                <c:pt idx="2678">
                  <c:v>0.59012681712962956</c:v>
                </c:pt>
                <c:pt idx="2679">
                  <c:v>0.5901309027777778</c:v>
                </c:pt>
                <c:pt idx="2680">
                  <c:v>0.59013508101851853</c:v>
                </c:pt>
                <c:pt idx="2681">
                  <c:v>0.59013900462962965</c:v>
                </c:pt>
                <c:pt idx="2682">
                  <c:v>0.59014311342592596</c:v>
                </c:pt>
                <c:pt idx="2683">
                  <c:v>0.59014707175925929</c:v>
                </c:pt>
                <c:pt idx="2684">
                  <c:v>0.59015123842592587</c:v>
                </c:pt>
                <c:pt idx="2685">
                  <c:v>0.5901554166666666</c:v>
                </c:pt>
                <c:pt idx="2686">
                  <c:v>0.59015915509259254</c:v>
                </c:pt>
                <c:pt idx="2687">
                  <c:v>0.5901628356481482</c:v>
                </c:pt>
                <c:pt idx="2688">
                  <c:v>0.590166724537037</c:v>
                </c:pt>
                <c:pt idx="2689">
                  <c:v>0.59017037037037035</c:v>
                </c:pt>
                <c:pt idx="2690">
                  <c:v>0.59017408564814822</c:v>
                </c:pt>
                <c:pt idx="2691">
                  <c:v>0.59017828703703701</c:v>
                </c:pt>
                <c:pt idx="2692">
                  <c:v>0.59018525462962967</c:v>
                </c:pt>
                <c:pt idx="2693">
                  <c:v>0.59018958333333338</c:v>
                </c:pt>
                <c:pt idx="2694">
                  <c:v>0.59019373842592593</c:v>
                </c:pt>
                <c:pt idx="2695">
                  <c:v>0.59019797453703704</c:v>
                </c:pt>
                <c:pt idx="2696">
                  <c:v>0.59020206018518517</c:v>
                </c:pt>
                <c:pt idx="2697">
                  <c:v>0.59020613425925927</c:v>
                </c:pt>
                <c:pt idx="2698">
                  <c:v>0.59021016203703702</c:v>
                </c:pt>
                <c:pt idx="2699">
                  <c:v>0.5902141666666666</c:v>
                </c:pt>
                <c:pt idx="2700">
                  <c:v>0.59021825231481484</c:v>
                </c:pt>
                <c:pt idx="2701">
                  <c:v>0.59022207175925923</c:v>
                </c:pt>
                <c:pt idx="2702">
                  <c:v>0.5902256944444445</c:v>
                </c:pt>
                <c:pt idx="2703">
                  <c:v>0.59022956018518513</c:v>
                </c:pt>
                <c:pt idx="2704">
                  <c:v>0.59023342592592598</c:v>
                </c:pt>
                <c:pt idx="2705">
                  <c:v>0.59023736111111114</c:v>
                </c:pt>
                <c:pt idx="2706">
                  <c:v>0.59024166666666666</c:v>
                </c:pt>
                <c:pt idx="2707">
                  <c:v>0.59024572916666662</c:v>
                </c:pt>
                <c:pt idx="2708">
                  <c:v>0.59025001157407408</c:v>
                </c:pt>
                <c:pt idx="2709">
                  <c:v>0.5902540277777778</c:v>
                </c:pt>
                <c:pt idx="2710">
                  <c:v>0.59025809027777776</c:v>
                </c:pt>
                <c:pt idx="2711">
                  <c:v>0.59026209490740744</c:v>
                </c:pt>
                <c:pt idx="2712">
                  <c:v>0.59026612268518519</c:v>
                </c:pt>
                <c:pt idx="2713">
                  <c:v>0.59027027777777785</c:v>
                </c:pt>
                <c:pt idx="2714">
                  <c:v>0.59027434027777781</c:v>
                </c:pt>
                <c:pt idx="2715">
                  <c:v>0.59027821759259258</c:v>
                </c:pt>
                <c:pt idx="2716">
                  <c:v>0.59028215277777785</c:v>
                </c:pt>
                <c:pt idx="2717">
                  <c:v>0.59028592592592599</c:v>
                </c:pt>
                <c:pt idx="2718">
                  <c:v>0.59028961805555558</c:v>
                </c:pt>
                <c:pt idx="2719">
                  <c:v>0.59029346064814814</c:v>
                </c:pt>
                <c:pt idx="2720">
                  <c:v>0.59029733796296291</c:v>
                </c:pt>
                <c:pt idx="2721">
                  <c:v>0.5903010300925926</c:v>
                </c:pt>
                <c:pt idx="2722">
                  <c:v>0.59030484953703699</c:v>
                </c:pt>
                <c:pt idx="2723">
                  <c:v>0.59030856481481486</c:v>
                </c:pt>
                <c:pt idx="2724">
                  <c:v>0.59031233796296301</c:v>
                </c:pt>
                <c:pt idx="2725">
                  <c:v>0.59031616898148143</c:v>
                </c:pt>
                <c:pt idx="2726">
                  <c:v>0.59031997685185178</c:v>
                </c:pt>
                <c:pt idx="2727">
                  <c:v>0.59032366898148148</c:v>
                </c:pt>
                <c:pt idx="2728">
                  <c:v>0.590327974537037</c:v>
                </c:pt>
                <c:pt idx="2729">
                  <c:v>0.59033202546296293</c:v>
                </c:pt>
                <c:pt idx="2730">
                  <c:v>0.59033603009259261</c:v>
                </c:pt>
                <c:pt idx="2731">
                  <c:v>0.59034030092592593</c:v>
                </c:pt>
                <c:pt idx="2732">
                  <c:v>0.59034446759259263</c:v>
                </c:pt>
                <c:pt idx="2733">
                  <c:v>0.59034869212962959</c:v>
                </c:pt>
                <c:pt idx="2734">
                  <c:v>0.59035273148148149</c:v>
                </c:pt>
                <c:pt idx="2735">
                  <c:v>0.5903570023148148</c:v>
                </c:pt>
                <c:pt idx="2736">
                  <c:v>0.5903611689814815</c:v>
                </c:pt>
                <c:pt idx="2737">
                  <c:v>0.59036804398148146</c:v>
                </c:pt>
                <c:pt idx="2738">
                  <c:v>0.59037216435185191</c:v>
                </c:pt>
                <c:pt idx="2739">
                  <c:v>0.59037618055555552</c:v>
                </c:pt>
                <c:pt idx="2740">
                  <c:v>0.59038037037037039</c:v>
                </c:pt>
                <c:pt idx="2741">
                  <c:v>0.59038410879629633</c:v>
                </c:pt>
                <c:pt idx="2742">
                  <c:v>0.59038777777777784</c:v>
                </c:pt>
                <c:pt idx="2743">
                  <c:v>0.59039157407407405</c:v>
                </c:pt>
                <c:pt idx="2744">
                  <c:v>0.59039538194444441</c:v>
                </c:pt>
                <c:pt idx="2745">
                  <c:v>0.59039913194444449</c:v>
                </c:pt>
                <c:pt idx="2746">
                  <c:v>0.59040329861111107</c:v>
                </c:pt>
                <c:pt idx="2747">
                  <c:v>0.59040737268518517</c:v>
                </c:pt>
                <c:pt idx="2748">
                  <c:v>0.59041153935185187</c:v>
                </c:pt>
                <c:pt idx="2749">
                  <c:v>0.59041585648148154</c:v>
                </c:pt>
                <c:pt idx="2750">
                  <c:v>0.59042006944444447</c:v>
                </c:pt>
                <c:pt idx="2751">
                  <c:v>0.59042416666666664</c:v>
                </c:pt>
                <c:pt idx="2752">
                  <c:v>0.59042828703703709</c:v>
                </c:pt>
                <c:pt idx="2753">
                  <c:v>0.59043248842592588</c:v>
                </c:pt>
                <c:pt idx="2754">
                  <c:v>0.59043678240740738</c:v>
                </c:pt>
                <c:pt idx="2755">
                  <c:v>0.59044106481481484</c:v>
                </c:pt>
                <c:pt idx="2756">
                  <c:v>0.59044484953703702</c:v>
                </c:pt>
                <c:pt idx="2757">
                  <c:v>0.59044853009259257</c:v>
                </c:pt>
                <c:pt idx="2758">
                  <c:v>0.59045228009259254</c:v>
                </c:pt>
                <c:pt idx="2759">
                  <c:v>0.59045615740740742</c:v>
                </c:pt>
                <c:pt idx="2760">
                  <c:v>0.59046009259259258</c:v>
                </c:pt>
                <c:pt idx="2761">
                  <c:v>0.59046469907407406</c:v>
                </c:pt>
                <c:pt idx="2762">
                  <c:v>0.59046870370370363</c:v>
                </c:pt>
                <c:pt idx="2763">
                  <c:v>0.5904728935185185</c:v>
                </c:pt>
                <c:pt idx="2764">
                  <c:v>0.59047704861111117</c:v>
                </c:pt>
                <c:pt idx="2765">
                  <c:v>0.59048131944444437</c:v>
                </c:pt>
                <c:pt idx="2766">
                  <c:v>0.59048545138888886</c:v>
                </c:pt>
                <c:pt idx="2767">
                  <c:v>0.59048960648148141</c:v>
                </c:pt>
                <c:pt idx="2768">
                  <c:v>0.59049376157407407</c:v>
                </c:pt>
                <c:pt idx="2769">
                  <c:v>0.59049776620370376</c:v>
                </c:pt>
                <c:pt idx="2770">
                  <c:v>0.59050203703703696</c:v>
                </c:pt>
                <c:pt idx="2771">
                  <c:v>0.5905057754629629</c:v>
                </c:pt>
                <c:pt idx="2772">
                  <c:v>0.59050954861111105</c:v>
                </c:pt>
                <c:pt idx="2773">
                  <c:v>0.59051342592592593</c:v>
                </c:pt>
                <c:pt idx="2774">
                  <c:v>0.59051715277777783</c:v>
                </c:pt>
                <c:pt idx="2775">
                  <c:v>0.59052127314814817</c:v>
                </c:pt>
                <c:pt idx="2776">
                  <c:v>0.59052524305555554</c:v>
                </c:pt>
                <c:pt idx="2777">
                  <c:v>0.5905289583333333</c:v>
                </c:pt>
                <c:pt idx="2778">
                  <c:v>0.59053260416666664</c:v>
                </c:pt>
                <c:pt idx="2779">
                  <c:v>0.59053645833333335</c:v>
                </c:pt>
                <c:pt idx="2780">
                  <c:v>0.59054032407407409</c:v>
                </c:pt>
                <c:pt idx="2781">
                  <c:v>0.59054644675925927</c:v>
                </c:pt>
                <c:pt idx="2782">
                  <c:v>0.59055021990740741</c:v>
                </c:pt>
                <c:pt idx="2783">
                  <c:v>0.59055437499999996</c:v>
                </c:pt>
                <c:pt idx="2784">
                  <c:v>0.59055849537037031</c:v>
                </c:pt>
                <c:pt idx="2785">
                  <c:v>0.59056262731481479</c:v>
                </c:pt>
                <c:pt idx="2786">
                  <c:v>0.59056663194444448</c:v>
                </c:pt>
                <c:pt idx="2787">
                  <c:v>0.5905706828703704</c:v>
                </c:pt>
                <c:pt idx="2788">
                  <c:v>0.59057480324074074</c:v>
                </c:pt>
                <c:pt idx="2789">
                  <c:v>0.59057877314814811</c:v>
                </c:pt>
                <c:pt idx="2790">
                  <c:v>0.5905829398148148</c:v>
                </c:pt>
                <c:pt idx="2791">
                  <c:v>0.59058716435185188</c:v>
                </c:pt>
                <c:pt idx="2792">
                  <c:v>0.5905914351851852</c:v>
                </c:pt>
                <c:pt idx="2793">
                  <c:v>0.5905955092592593</c:v>
                </c:pt>
                <c:pt idx="2794">
                  <c:v>0.59059965277777782</c:v>
                </c:pt>
                <c:pt idx="2795">
                  <c:v>0.59060372685185192</c:v>
                </c:pt>
                <c:pt idx="2796">
                  <c:v>0.59060778935185188</c:v>
                </c:pt>
                <c:pt idx="2797">
                  <c:v>0.59061157407407405</c:v>
                </c:pt>
                <c:pt idx="2798">
                  <c:v>0.59061530092592596</c:v>
                </c:pt>
                <c:pt idx="2799">
                  <c:v>0.59061894675925919</c:v>
                </c:pt>
                <c:pt idx="2800">
                  <c:v>0.59062278935185186</c:v>
                </c:pt>
                <c:pt idx="2801">
                  <c:v>0.59062681712962961</c:v>
                </c:pt>
                <c:pt idx="2802">
                  <c:v>0.59063075231481477</c:v>
                </c:pt>
                <c:pt idx="2803">
                  <c:v>0.59063491898148146</c:v>
                </c:pt>
                <c:pt idx="2804">
                  <c:v>0.59063906249999998</c:v>
                </c:pt>
                <c:pt idx="2805">
                  <c:v>0.59064313657407408</c:v>
                </c:pt>
                <c:pt idx="2806">
                  <c:v>0.59064737268518519</c:v>
                </c:pt>
                <c:pt idx="2807">
                  <c:v>0.59065145833333332</c:v>
                </c:pt>
                <c:pt idx="2808">
                  <c:v>0.59065575231481482</c:v>
                </c:pt>
                <c:pt idx="2809">
                  <c:v>0.59065974537037036</c:v>
                </c:pt>
                <c:pt idx="2810">
                  <c:v>0.59066392361111109</c:v>
                </c:pt>
                <c:pt idx="2811">
                  <c:v>0.59066791666666674</c:v>
                </c:pt>
                <c:pt idx="2812">
                  <c:v>0.59067162037037035</c:v>
                </c:pt>
                <c:pt idx="2813">
                  <c:v>0.59067538194444447</c:v>
                </c:pt>
                <c:pt idx="2814">
                  <c:v>0.59067917824074068</c:v>
                </c:pt>
                <c:pt idx="2815">
                  <c:v>0.59068282407407413</c:v>
                </c:pt>
                <c:pt idx="2816">
                  <c:v>0.59068690972222215</c:v>
                </c:pt>
                <c:pt idx="2817">
                  <c:v>0.59069087962962963</c:v>
                </c:pt>
                <c:pt idx="2818">
                  <c:v>0.59069487268518517</c:v>
                </c:pt>
                <c:pt idx="2819">
                  <c:v>0.59069903935185186</c:v>
                </c:pt>
                <c:pt idx="2820">
                  <c:v>0.59070317129629635</c:v>
                </c:pt>
                <c:pt idx="2821">
                  <c:v>0.59070724537037034</c:v>
                </c:pt>
                <c:pt idx="2822">
                  <c:v>0.59071125000000002</c:v>
                </c:pt>
                <c:pt idx="2823">
                  <c:v>0.59071531249999998</c:v>
                </c:pt>
                <c:pt idx="2824">
                  <c:v>0.5907194907407407</c:v>
                </c:pt>
                <c:pt idx="2825">
                  <c:v>0.5907265625</c:v>
                </c:pt>
                <c:pt idx="2826">
                  <c:v>0.59073043981481488</c:v>
                </c:pt>
                <c:pt idx="2827">
                  <c:v>0.59073409722222225</c:v>
                </c:pt>
                <c:pt idx="2828">
                  <c:v>0.59073785879629626</c:v>
                </c:pt>
                <c:pt idx="2829">
                  <c:v>0.59074151620370363</c:v>
                </c:pt>
                <c:pt idx="2830">
                  <c:v>0.59074530092592592</c:v>
                </c:pt>
                <c:pt idx="2831">
                  <c:v>0.59074903935185186</c:v>
                </c:pt>
                <c:pt idx="2832">
                  <c:v>0.59075278935185183</c:v>
                </c:pt>
                <c:pt idx="2833">
                  <c:v>0.59075656249999997</c:v>
                </c:pt>
                <c:pt idx="2834">
                  <c:v>0.59076025462962967</c:v>
                </c:pt>
                <c:pt idx="2835">
                  <c:v>0.59076386574074069</c:v>
                </c:pt>
                <c:pt idx="2836">
                  <c:v>0.59076777777777778</c:v>
                </c:pt>
                <c:pt idx="2837">
                  <c:v>0.59077151620370372</c:v>
                </c:pt>
                <c:pt idx="2838">
                  <c:v>0.59077524305555562</c:v>
                </c:pt>
                <c:pt idx="2839">
                  <c:v>0.590779375</c:v>
                </c:pt>
                <c:pt idx="2840">
                  <c:v>0.59078359953703707</c:v>
                </c:pt>
                <c:pt idx="2841">
                  <c:v>0.59078759259259261</c:v>
                </c:pt>
                <c:pt idx="2842">
                  <c:v>0.59079171296296296</c:v>
                </c:pt>
                <c:pt idx="2843">
                  <c:v>0.59079578703703706</c:v>
                </c:pt>
                <c:pt idx="2844">
                  <c:v>0.59080001157407402</c:v>
                </c:pt>
                <c:pt idx="2845">
                  <c:v>0.59080414351851851</c:v>
                </c:pt>
                <c:pt idx="2846">
                  <c:v>0.59080833333333327</c:v>
                </c:pt>
                <c:pt idx="2847">
                  <c:v>0.59081241898148151</c:v>
                </c:pt>
                <c:pt idx="2848">
                  <c:v>0.59081660879629627</c:v>
                </c:pt>
                <c:pt idx="2849">
                  <c:v>0.59082068287037037</c:v>
                </c:pt>
                <c:pt idx="2850">
                  <c:v>0.59082472222222215</c:v>
                </c:pt>
                <c:pt idx="2851">
                  <c:v>0.59082886574074067</c:v>
                </c:pt>
                <c:pt idx="2852">
                  <c:v>0.59083292824074074</c:v>
                </c:pt>
                <c:pt idx="2853">
                  <c:v>0.59083657407407408</c:v>
                </c:pt>
                <c:pt idx="2854">
                  <c:v>0.59084033564814809</c:v>
                </c:pt>
                <c:pt idx="2855">
                  <c:v>0.5908440972222222</c:v>
                </c:pt>
                <c:pt idx="2856">
                  <c:v>0.5908478240740741</c:v>
                </c:pt>
                <c:pt idx="2857">
                  <c:v>0.59085170138888887</c:v>
                </c:pt>
                <c:pt idx="2858">
                  <c:v>0.59085590277777778</c:v>
                </c:pt>
                <c:pt idx="2859">
                  <c:v>0.5908599537037037</c:v>
                </c:pt>
                <c:pt idx="2860">
                  <c:v>0.59086400462962962</c:v>
                </c:pt>
                <c:pt idx="2861">
                  <c:v>0.59086812499999997</c:v>
                </c:pt>
                <c:pt idx="2862">
                  <c:v>0.59087245370370367</c:v>
                </c:pt>
                <c:pt idx="2863">
                  <c:v>0.59087657407407412</c:v>
                </c:pt>
                <c:pt idx="2864">
                  <c:v>0.59088372685185186</c:v>
                </c:pt>
                <c:pt idx="2865">
                  <c:v>0.59088775462962961</c:v>
                </c:pt>
                <c:pt idx="2866">
                  <c:v>0.59089165509259256</c:v>
                </c:pt>
                <c:pt idx="2867">
                  <c:v>0.59089579861111108</c:v>
                </c:pt>
                <c:pt idx="2868">
                  <c:v>0.59089947916666663</c:v>
                </c:pt>
                <c:pt idx="2869">
                  <c:v>0.59090312499999997</c:v>
                </c:pt>
                <c:pt idx="2870">
                  <c:v>0.59090709490740745</c:v>
                </c:pt>
                <c:pt idx="2871">
                  <c:v>0.59091092592592587</c:v>
                </c:pt>
                <c:pt idx="2872">
                  <c:v>0.59091498842592594</c:v>
                </c:pt>
                <c:pt idx="2873">
                  <c:v>0.59091920138888887</c:v>
                </c:pt>
                <c:pt idx="2874">
                  <c:v>0.59092334490740739</c:v>
                </c:pt>
                <c:pt idx="2875">
                  <c:v>0.59092754629629629</c:v>
                </c:pt>
                <c:pt idx="2876">
                  <c:v>0.59093172453703702</c:v>
                </c:pt>
                <c:pt idx="2877">
                  <c:v>0.59093583333333333</c:v>
                </c:pt>
                <c:pt idx="2878">
                  <c:v>0.59093982638888887</c:v>
                </c:pt>
                <c:pt idx="2879">
                  <c:v>0.59094391203703711</c:v>
                </c:pt>
                <c:pt idx="2880">
                  <c:v>0.59094800925925928</c:v>
                </c:pt>
                <c:pt idx="2881">
                  <c:v>0.59095202546296299</c:v>
                </c:pt>
                <c:pt idx="2882">
                  <c:v>0.59095613425925919</c:v>
                </c:pt>
                <c:pt idx="2883">
                  <c:v>0.59095978009259265</c:v>
                </c:pt>
                <c:pt idx="2884">
                  <c:v>0.59096348379629626</c:v>
                </c:pt>
                <c:pt idx="2885">
                  <c:v>0.59096729166666673</c:v>
                </c:pt>
                <c:pt idx="2886">
                  <c:v>0.59097108796296294</c:v>
                </c:pt>
                <c:pt idx="2887">
                  <c:v>0.59097476851851849</c:v>
                </c:pt>
                <c:pt idx="2888">
                  <c:v>0.5909786226851852</c:v>
                </c:pt>
                <c:pt idx="2889">
                  <c:v>0.59098249999999997</c:v>
                </c:pt>
                <c:pt idx="2890">
                  <c:v>0.59098634259259264</c:v>
                </c:pt>
                <c:pt idx="2891">
                  <c:v>0.59099085648148153</c:v>
                </c:pt>
                <c:pt idx="2892">
                  <c:v>0.59099484953703707</c:v>
                </c:pt>
                <c:pt idx="2893">
                  <c:v>0.59099899305555559</c:v>
                </c:pt>
                <c:pt idx="2894">
                  <c:v>0.5910031018518519</c:v>
                </c:pt>
                <c:pt idx="2895">
                  <c:v>0.59100709490740744</c:v>
                </c:pt>
                <c:pt idx="2896">
                  <c:v>0.59101140046296297</c:v>
                </c:pt>
                <c:pt idx="2897">
                  <c:v>0.59101562499999993</c:v>
                </c:pt>
                <c:pt idx="2898">
                  <c:v>0.59102261574074078</c:v>
                </c:pt>
                <c:pt idx="2899">
                  <c:v>0.59102672453703697</c:v>
                </c:pt>
                <c:pt idx="2900">
                  <c:v>0.59103086805555549</c:v>
                </c:pt>
                <c:pt idx="2901">
                  <c:v>0.59103530092592593</c:v>
                </c:pt>
                <c:pt idx="2902">
                  <c:v>0.59103953703703704</c:v>
                </c:pt>
                <c:pt idx="2903">
                  <c:v>0.59104390046296296</c:v>
                </c:pt>
                <c:pt idx="2904">
                  <c:v>0.5910480208333333</c:v>
                </c:pt>
                <c:pt idx="2905">
                  <c:v>0.59105218749999999</c:v>
                </c:pt>
                <c:pt idx="2906">
                  <c:v>0.5910562962962963</c:v>
                </c:pt>
                <c:pt idx="2907">
                  <c:v>0.59106042824074068</c:v>
                </c:pt>
                <c:pt idx="2908">
                  <c:v>0.59106416666666661</c:v>
                </c:pt>
                <c:pt idx="2909">
                  <c:v>0.59106792824074073</c:v>
                </c:pt>
                <c:pt idx="2910">
                  <c:v>0.59107184027777782</c:v>
                </c:pt>
                <c:pt idx="2911">
                  <c:v>0.59107571759259259</c:v>
                </c:pt>
                <c:pt idx="2912">
                  <c:v>0.59107990740740746</c:v>
                </c:pt>
                <c:pt idx="2913">
                  <c:v>0.59108400462962962</c:v>
                </c:pt>
                <c:pt idx="2914">
                  <c:v>0.59108799768518516</c:v>
                </c:pt>
                <c:pt idx="2915">
                  <c:v>0.59109241898148146</c:v>
                </c:pt>
                <c:pt idx="2916">
                  <c:v>0.59109658564814815</c:v>
                </c:pt>
                <c:pt idx="2917">
                  <c:v>0.59110079861111109</c:v>
                </c:pt>
                <c:pt idx="2918">
                  <c:v>0.59110489583333337</c:v>
                </c:pt>
                <c:pt idx="2919">
                  <c:v>0.59110937499999994</c:v>
                </c:pt>
                <c:pt idx="2920">
                  <c:v>0.59111347222222221</c:v>
                </c:pt>
                <c:pt idx="2921">
                  <c:v>0.59111748842592593</c:v>
                </c:pt>
                <c:pt idx="2922">
                  <c:v>0.59112156250000003</c:v>
                </c:pt>
                <c:pt idx="2923">
                  <c:v>0.59112540509259259</c:v>
                </c:pt>
                <c:pt idx="2924">
                  <c:v>0.59112922453703709</c:v>
                </c:pt>
                <c:pt idx="2925">
                  <c:v>0.59113315972222225</c:v>
                </c:pt>
                <c:pt idx="2926">
                  <c:v>0.59113708333333337</c:v>
                </c:pt>
                <c:pt idx="2927">
                  <c:v>0.59114133101851851</c:v>
                </c:pt>
                <c:pt idx="2928">
                  <c:v>0.59114555555555559</c:v>
                </c:pt>
                <c:pt idx="2929">
                  <c:v>0.59114987268518515</c:v>
                </c:pt>
                <c:pt idx="2930">
                  <c:v>0.59115400462962964</c:v>
                </c:pt>
                <c:pt idx="2931">
                  <c:v>0.59115809027777777</c:v>
                </c:pt>
                <c:pt idx="2932">
                  <c:v>0.59116250000000004</c:v>
                </c:pt>
                <c:pt idx="2933">
                  <c:v>0.59116699074074075</c:v>
                </c:pt>
                <c:pt idx="2934">
                  <c:v>0.59117398148148148</c:v>
                </c:pt>
                <c:pt idx="2935">
                  <c:v>0.59117811342592586</c:v>
                </c:pt>
                <c:pt idx="2936">
                  <c:v>0.591181886574074</c:v>
                </c:pt>
                <c:pt idx="2937">
                  <c:v>0.59118568287037043</c:v>
                </c:pt>
                <c:pt idx="2938">
                  <c:v>0.59118946759259261</c:v>
                </c:pt>
                <c:pt idx="2939">
                  <c:v>0.59119324074074076</c:v>
                </c:pt>
                <c:pt idx="2940">
                  <c:v>0.59119716435185188</c:v>
                </c:pt>
                <c:pt idx="2941">
                  <c:v>0.59120098379629626</c:v>
                </c:pt>
                <c:pt idx="2942">
                  <c:v>0.59120480324074076</c:v>
                </c:pt>
                <c:pt idx="2943">
                  <c:v>0.5912087962962963</c:v>
                </c:pt>
                <c:pt idx="2944">
                  <c:v>0.5912125578703703</c:v>
                </c:pt>
                <c:pt idx="2945">
                  <c:v>0.59121626157407403</c:v>
                </c:pt>
                <c:pt idx="2946">
                  <c:v>0.59122017361111112</c:v>
                </c:pt>
                <c:pt idx="2947">
                  <c:v>0.59122402777777772</c:v>
                </c:pt>
                <c:pt idx="2948">
                  <c:v>0.5912277777777778</c:v>
                </c:pt>
                <c:pt idx="2949">
                  <c:v>0.59123216435185189</c:v>
                </c:pt>
                <c:pt idx="2950">
                  <c:v>0.59123619212962963</c:v>
                </c:pt>
                <c:pt idx="2951">
                  <c:v>0.59124040509259257</c:v>
                </c:pt>
                <c:pt idx="2952">
                  <c:v>0.59124468750000003</c:v>
                </c:pt>
                <c:pt idx="2953">
                  <c:v>0.59124890046296297</c:v>
                </c:pt>
                <c:pt idx="2954">
                  <c:v>0.59125299768518513</c:v>
                </c:pt>
                <c:pt idx="2955">
                  <c:v>0.59125708333333338</c:v>
                </c:pt>
                <c:pt idx="2956">
                  <c:v>0.59126141203703708</c:v>
                </c:pt>
                <c:pt idx="2957">
                  <c:v>0.59126562500000002</c:v>
                </c:pt>
                <c:pt idx="2958">
                  <c:v>0.59126973379629633</c:v>
                </c:pt>
                <c:pt idx="2959">
                  <c:v>0.59127374999999993</c:v>
                </c:pt>
                <c:pt idx="2960">
                  <c:v>0.59127787037037038</c:v>
                </c:pt>
                <c:pt idx="2961">
                  <c:v>0.59128196759259255</c:v>
                </c:pt>
                <c:pt idx="2962">
                  <c:v>0.5912857754629629</c:v>
                </c:pt>
                <c:pt idx="2963">
                  <c:v>0.5912895949074074</c:v>
                </c:pt>
                <c:pt idx="2964">
                  <c:v>0.5912934143518519</c:v>
                </c:pt>
                <c:pt idx="2965">
                  <c:v>0.59129706018518513</c:v>
                </c:pt>
                <c:pt idx="2966">
                  <c:v>0.59130094907407404</c:v>
                </c:pt>
                <c:pt idx="2967">
                  <c:v>0.59130787037037036</c:v>
                </c:pt>
                <c:pt idx="2968">
                  <c:v>0.59131181712962966</c:v>
                </c:pt>
                <c:pt idx="2969">
                  <c:v>0.59131591435185182</c:v>
                </c:pt>
                <c:pt idx="2970">
                  <c:v>0.59132002314814813</c:v>
                </c:pt>
                <c:pt idx="2971">
                  <c:v>0.59132473379629624</c:v>
                </c:pt>
                <c:pt idx="2972">
                  <c:v>0.59132877314814813</c:v>
                </c:pt>
                <c:pt idx="2973">
                  <c:v>0.59133291666666665</c:v>
                </c:pt>
                <c:pt idx="2974">
                  <c:v>0.59133721064814815</c:v>
                </c:pt>
                <c:pt idx="2975">
                  <c:v>0.59134145833333329</c:v>
                </c:pt>
                <c:pt idx="2976">
                  <c:v>0.59134557870370374</c:v>
                </c:pt>
                <c:pt idx="2977">
                  <c:v>0.59134923611111112</c:v>
                </c:pt>
                <c:pt idx="2978">
                  <c:v>0.59135305555555562</c:v>
                </c:pt>
                <c:pt idx="2979">
                  <c:v>0.59135689814814818</c:v>
                </c:pt>
                <c:pt idx="2980">
                  <c:v>0.59136054398148141</c:v>
                </c:pt>
                <c:pt idx="2981">
                  <c:v>0.59136460648148148</c:v>
                </c:pt>
                <c:pt idx="2982">
                  <c:v>0.59136880787037038</c:v>
                </c:pt>
                <c:pt idx="2983">
                  <c:v>0.59137277777777775</c:v>
                </c:pt>
                <c:pt idx="2984">
                  <c:v>0.59137717592592598</c:v>
                </c:pt>
                <c:pt idx="2985">
                  <c:v>0.59138138888888891</c:v>
                </c:pt>
                <c:pt idx="2986">
                  <c:v>0.59138539351851849</c:v>
                </c:pt>
                <c:pt idx="2987">
                  <c:v>0.59138953703703701</c:v>
                </c:pt>
                <c:pt idx="2988">
                  <c:v>0.59139366898148149</c:v>
                </c:pt>
                <c:pt idx="2989">
                  <c:v>0.59139767361111117</c:v>
                </c:pt>
                <c:pt idx="2990">
                  <c:v>0.59140159722222219</c:v>
                </c:pt>
                <c:pt idx="2991">
                  <c:v>0.59140593750000003</c:v>
                </c:pt>
                <c:pt idx="2992">
                  <c:v>0.59140959490740741</c:v>
                </c:pt>
                <c:pt idx="2993">
                  <c:v>0.59141325231481479</c:v>
                </c:pt>
                <c:pt idx="2994">
                  <c:v>0.59141712962962967</c:v>
                </c:pt>
                <c:pt idx="2995">
                  <c:v>0.59142081018518522</c:v>
                </c:pt>
                <c:pt idx="2996">
                  <c:v>0.5914244675925926</c:v>
                </c:pt>
                <c:pt idx="2997">
                  <c:v>0.59142829861111113</c:v>
                </c:pt>
                <c:pt idx="2998">
                  <c:v>0.59143211805555562</c:v>
                </c:pt>
                <c:pt idx="2999">
                  <c:v>0.59143582175925924</c:v>
                </c:pt>
                <c:pt idx="3000">
                  <c:v>0.59144241898148142</c:v>
                </c:pt>
                <c:pt idx="3001">
                  <c:v>0.59144637731481475</c:v>
                </c:pt>
                <c:pt idx="3002">
                  <c:v>0.59145008101851848</c:v>
                </c:pt>
                <c:pt idx="3003">
                  <c:v>0.59145390046296298</c:v>
                </c:pt>
                <c:pt idx="3004">
                  <c:v>0.5914581712962963</c:v>
                </c:pt>
                <c:pt idx="3005">
                  <c:v>0.59146234953703702</c:v>
                </c:pt>
                <c:pt idx="3006">
                  <c:v>0.59146652777777775</c:v>
                </c:pt>
                <c:pt idx="3007">
                  <c:v>0.59147085648148146</c:v>
                </c:pt>
                <c:pt idx="3008">
                  <c:v>0.59147516203703698</c:v>
                </c:pt>
                <c:pt idx="3009">
                  <c:v>0.59147964120370367</c:v>
                </c:pt>
                <c:pt idx="3010">
                  <c:v>0.59148383101851854</c:v>
                </c:pt>
                <c:pt idx="3011">
                  <c:v>0.59148797453703705</c:v>
                </c:pt>
                <c:pt idx="3012">
                  <c:v>0.59149246527777777</c:v>
                </c:pt>
                <c:pt idx="3013">
                  <c:v>0.5914965509259259</c:v>
                </c:pt>
                <c:pt idx="3014">
                  <c:v>0.59150068287037039</c:v>
                </c:pt>
                <c:pt idx="3015">
                  <c:v>0.59150518518518524</c:v>
                </c:pt>
                <c:pt idx="3016">
                  <c:v>0.59150921296296299</c:v>
                </c:pt>
                <c:pt idx="3017">
                  <c:v>0.59151289351851855</c:v>
                </c:pt>
                <c:pt idx="3018">
                  <c:v>0.59151684027777784</c:v>
                </c:pt>
                <c:pt idx="3019">
                  <c:v>0.59152057870370367</c:v>
                </c:pt>
                <c:pt idx="3020">
                  <c:v>0.59152430555555557</c:v>
                </c:pt>
                <c:pt idx="3021">
                  <c:v>0.5915283564814815</c:v>
                </c:pt>
                <c:pt idx="3022">
                  <c:v>0.59153250000000002</c:v>
                </c:pt>
                <c:pt idx="3023">
                  <c:v>0.5915366319444445</c:v>
                </c:pt>
                <c:pt idx="3024">
                  <c:v>0.59154099537037041</c:v>
                </c:pt>
                <c:pt idx="3025">
                  <c:v>0.5915452546296297</c:v>
                </c:pt>
                <c:pt idx="3026">
                  <c:v>0.59154945601851849</c:v>
                </c:pt>
                <c:pt idx="3027">
                  <c:v>0.59155394675925932</c:v>
                </c:pt>
                <c:pt idx="3028">
                  <c:v>0.59155806712962966</c:v>
                </c:pt>
                <c:pt idx="3029">
                  <c:v>0.59156251157407402</c:v>
                </c:pt>
                <c:pt idx="3030">
                  <c:v>0.59156668981481475</c:v>
                </c:pt>
                <c:pt idx="3031">
                  <c:v>0.59157086805555559</c:v>
                </c:pt>
                <c:pt idx="3032">
                  <c:v>0.59157460648148141</c:v>
                </c:pt>
                <c:pt idx="3033">
                  <c:v>0.59157850694444447</c:v>
                </c:pt>
                <c:pt idx="3034">
                  <c:v>0.59158466435185186</c:v>
                </c:pt>
                <c:pt idx="3035">
                  <c:v>0.59158856481481481</c:v>
                </c:pt>
                <c:pt idx="3036">
                  <c:v>0.59159266203703698</c:v>
                </c:pt>
                <c:pt idx="3037">
                  <c:v>0.59159714120370366</c:v>
                </c:pt>
                <c:pt idx="3038">
                  <c:v>0.59160133101851853</c:v>
                </c:pt>
                <c:pt idx="3039">
                  <c:v>0.59160570601851858</c:v>
                </c:pt>
                <c:pt idx="3040">
                  <c:v>0.59160996527777776</c:v>
                </c:pt>
                <c:pt idx="3041">
                  <c:v>0.59161423611111108</c:v>
                </c:pt>
                <c:pt idx="3042">
                  <c:v>0.59161848379629622</c:v>
                </c:pt>
                <c:pt idx="3043">
                  <c:v>0.59162271990740745</c:v>
                </c:pt>
                <c:pt idx="3044">
                  <c:v>0.59162722222222219</c:v>
                </c:pt>
                <c:pt idx="3045">
                  <c:v>0.59163146990740734</c:v>
                </c:pt>
                <c:pt idx="3046">
                  <c:v>0.59163528935185183</c:v>
                </c:pt>
                <c:pt idx="3047">
                  <c:v>0.59163901620370374</c:v>
                </c:pt>
                <c:pt idx="3048">
                  <c:v>0.59164289351851851</c:v>
                </c:pt>
                <c:pt idx="3049">
                  <c:v>0.59164677083333339</c:v>
                </c:pt>
                <c:pt idx="3050">
                  <c:v>0.59165048611111104</c:v>
                </c:pt>
                <c:pt idx="3051">
                  <c:v>0.59165436342592592</c:v>
                </c:pt>
                <c:pt idx="3052">
                  <c:v>0.59165822916666666</c:v>
                </c:pt>
                <c:pt idx="3053">
                  <c:v>0.59166190972222221</c:v>
                </c:pt>
                <c:pt idx="3054">
                  <c:v>0.59166577546296295</c:v>
                </c:pt>
                <c:pt idx="3055">
                  <c:v>0.59166962962962966</c:v>
                </c:pt>
                <c:pt idx="3056">
                  <c:v>0.59167341435185183</c:v>
                </c:pt>
                <c:pt idx="3057">
                  <c:v>0.59167715277777777</c:v>
                </c:pt>
                <c:pt idx="3058">
                  <c:v>0.59168150462962965</c:v>
                </c:pt>
                <c:pt idx="3059">
                  <c:v>0.59168559027777778</c:v>
                </c:pt>
                <c:pt idx="3060">
                  <c:v>0.59169040509259252</c:v>
                </c:pt>
                <c:pt idx="3061">
                  <c:v>0.59169456018518518</c:v>
                </c:pt>
                <c:pt idx="3062">
                  <c:v>0.59169865740740735</c:v>
                </c:pt>
                <c:pt idx="3063">
                  <c:v>0.59170266203703703</c:v>
                </c:pt>
                <c:pt idx="3064">
                  <c:v>0.59170712962962957</c:v>
                </c:pt>
                <c:pt idx="3065">
                  <c:v>0.59171123842592588</c:v>
                </c:pt>
                <c:pt idx="3066">
                  <c:v>0.59171533564814816</c:v>
                </c:pt>
                <c:pt idx="3067">
                  <c:v>0.59171954861111109</c:v>
                </c:pt>
                <c:pt idx="3068">
                  <c:v>0.59172399305555556</c:v>
                </c:pt>
                <c:pt idx="3069">
                  <c:v>0.59172810185185187</c:v>
                </c:pt>
                <c:pt idx="3070">
                  <c:v>0.59173513888888885</c:v>
                </c:pt>
                <c:pt idx="3071">
                  <c:v>0.59173899305555555</c:v>
                </c:pt>
                <c:pt idx="3072">
                  <c:v>0.59174269675925928</c:v>
                </c:pt>
                <c:pt idx="3073">
                  <c:v>0.59174650462962963</c:v>
                </c:pt>
                <c:pt idx="3074">
                  <c:v>0.59175034722222219</c:v>
                </c:pt>
                <c:pt idx="3075">
                  <c:v>0.59175413194444448</c:v>
                </c:pt>
                <c:pt idx="3076">
                  <c:v>0.59175857638888896</c:v>
                </c:pt>
                <c:pt idx="3077">
                  <c:v>0.59176266203703698</c:v>
                </c:pt>
                <c:pt idx="3078">
                  <c:v>0.59176675925925926</c:v>
                </c:pt>
                <c:pt idx="3079">
                  <c:v>0.59177131944444439</c:v>
                </c:pt>
                <c:pt idx="3080">
                  <c:v>0.59177546296296291</c:v>
                </c:pt>
                <c:pt idx="3081">
                  <c:v>0.59177966435185192</c:v>
                </c:pt>
                <c:pt idx="3082">
                  <c:v>0.59178394675925927</c:v>
                </c:pt>
                <c:pt idx="3083">
                  <c:v>0.59178824074074077</c:v>
                </c:pt>
                <c:pt idx="3084">
                  <c:v>0.59179229166666669</c:v>
                </c:pt>
                <c:pt idx="3085">
                  <c:v>0.59179641203703703</c:v>
                </c:pt>
                <c:pt idx="3086">
                  <c:v>0.59180023148148153</c:v>
                </c:pt>
                <c:pt idx="3087">
                  <c:v>0.59180390046296294</c:v>
                </c:pt>
                <c:pt idx="3088">
                  <c:v>0.59180771990740744</c:v>
                </c:pt>
                <c:pt idx="3089">
                  <c:v>0.59181152777777779</c:v>
                </c:pt>
                <c:pt idx="3090">
                  <c:v>0.59181540509259256</c:v>
                </c:pt>
                <c:pt idx="3091">
                  <c:v>0.59181957175925926</c:v>
                </c:pt>
                <c:pt idx="3092">
                  <c:v>0.59182388888888882</c:v>
                </c:pt>
                <c:pt idx="3093">
                  <c:v>0.5918281481481481</c:v>
                </c:pt>
                <c:pt idx="3094">
                  <c:v>0.59183238425925933</c:v>
                </c:pt>
                <c:pt idx="3095">
                  <c:v>0.59183660879629629</c:v>
                </c:pt>
                <c:pt idx="3096">
                  <c:v>0.59184092592592596</c:v>
                </c:pt>
                <c:pt idx="3097">
                  <c:v>0.59184545138888889</c:v>
                </c:pt>
                <c:pt idx="3098">
                  <c:v>0.59184974537037038</c:v>
                </c:pt>
                <c:pt idx="3099">
                  <c:v>0.59185399305555553</c:v>
                </c:pt>
                <c:pt idx="3100">
                  <c:v>0.59185840277777779</c:v>
                </c:pt>
                <c:pt idx="3101">
                  <c:v>0.5918621296296297</c:v>
                </c:pt>
                <c:pt idx="3102">
                  <c:v>0.59186599537037032</c:v>
                </c:pt>
                <c:pt idx="3103">
                  <c:v>0.59187258101851847</c:v>
                </c:pt>
                <c:pt idx="3104">
                  <c:v>0.5918762847222222</c:v>
                </c:pt>
                <c:pt idx="3105">
                  <c:v>0.59188015046296294</c:v>
                </c:pt>
                <c:pt idx="3106">
                  <c:v>0.59188405092592589</c:v>
                </c:pt>
                <c:pt idx="3107">
                  <c:v>0.59188773148148155</c:v>
                </c:pt>
                <c:pt idx="3108">
                  <c:v>0.5918915393518519</c:v>
                </c:pt>
                <c:pt idx="3109">
                  <c:v>0.59189542824074071</c:v>
                </c:pt>
                <c:pt idx="3110">
                  <c:v>0.59189910879629626</c:v>
                </c:pt>
                <c:pt idx="3111">
                  <c:v>0.59190293981481479</c:v>
                </c:pt>
                <c:pt idx="3112">
                  <c:v>0.59190734953703705</c:v>
                </c:pt>
                <c:pt idx="3113">
                  <c:v>0.59191144675925933</c:v>
                </c:pt>
                <c:pt idx="3114">
                  <c:v>0.59191585648148148</c:v>
                </c:pt>
                <c:pt idx="3115">
                  <c:v>0.59192018518518519</c:v>
                </c:pt>
                <c:pt idx="3116">
                  <c:v>0.59192436342592591</c:v>
                </c:pt>
                <c:pt idx="3117">
                  <c:v>0.59192863425925923</c:v>
                </c:pt>
                <c:pt idx="3118">
                  <c:v>0.59193297453703708</c:v>
                </c:pt>
                <c:pt idx="3119">
                  <c:v>0.59193704861111118</c:v>
                </c:pt>
                <c:pt idx="3120">
                  <c:v>0.59194108796296296</c:v>
                </c:pt>
                <c:pt idx="3121">
                  <c:v>0.59194550925925926</c:v>
                </c:pt>
                <c:pt idx="3122">
                  <c:v>0.59194999999999998</c:v>
                </c:pt>
                <c:pt idx="3123">
                  <c:v>0.59195474537037041</c:v>
                </c:pt>
                <c:pt idx="3124">
                  <c:v>0.59195962962962956</c:v>
                </c:pt>
                <c:pt idx="3125">
                  <c:v>0.59196349537037041</c:v>
                </c:pt>
                <c:pt idx="3126">
                  <c:v>0.59196746527777777</c:v>
                </c:pt>
                <c:pt idx="3127">
                  <c:v>0.59197140046296293</c:v>
                </c:pt>
                <c:pt idx="3128">
                  <c:v>0.59197519675925925</c:v>
                </c:pt>
                <c:pt idx="3129">
                  <c:v>0.59197923611111114</c:v>
                </c:pt>
                <c:pt idx="3130">
                  <c:v>0.59198357638888888</c:v>
                </c:pt>
                <c:pt idx="3131">
                  <c:v>0.59198783564814816</c:v>
                </c:pt>
                <c:pt idx="3132">
                  <c:v>0.59199193287037033</c:v>
                </c:pt>
                <c:pt idx="3133">
                  <c:v>0.59199643518518519</c:v>
                </c:pt>
                <c:pt idx="3134">
                  <c:v>0.59200053240740746</c:v>
                </c:pt>
                <c:pt idx="3135">
                  <c:v>0.59200484953703703</c:v>
                </c:pt>
                <c:pt idx="3136">
                  <c:v>0.59201230324074072</c:v>
                </c:pt>
                <c:pt idx="3137">
                  <c:v>0.59201662037037039</c:v>
                </c:pt>
                <c:pt idx="3138">
                  <c:v>0.59202084490740747</c:v>
                </c:pt>
                <c:pt idx="3139">
                  <c:v>0.59202482638888887</c:v>
                </c:pt>
                <c:pt idx="3140">
                  <c:v>0.59202871527777778</c:v>
                </c:pt>
                <c:pt idx="3141">
                  <c:v>0.59203243055555554</c:v>
                </c:pt>
                <c:pt idx="3142">
                  <c:v>0.59203648148148147</c:v>
                </c:pt>
                <c:pt idx="3143">
                  <c:v>0.59204041666666674</c:v>
                </c:pt>
                <c:pt idx="3144">
                  <c:v>0.59204453703703697</c:v>
                </c:pt>
                <c:pt idx="3145">
                  <c:v>0.59204895833333337</c:v>
                </c:pt>
                <c:pt idx="3146">
                  <c:v>0.59205324074074073</c:v>
                </c:pt>
                <c:pt idx="3147">
                  <c:v>0.59205739583333339</c:v>
                </c:pt>
                <c:pt idx="3148">
                  <c:v>0.5920616666666666</c:v>
                </c:pt>
                <c:pt idx="3149">
                  <c:v>0.59206609953703704</c:v>
                </c:pt>
                <c:pt idx="3150">
                  <c:v>0.59207019675925932</c:v>
                </c:pt>
                <c:pt idx="3151">
                  <c:v>0.59207469907407406</c:v>
                </c:pt>
                <c:pt idx="3152">
                  <c:v>0.59207881944444452</c:v>
                </c:pt>
                <c:pt idx="3153">
                  <c:v>0.59208315972222225</c:v>
                </c:pt>
                <c:pt idx="3154">
                  <c:v>0.59208712962962962</c:v>
                </c:pt>
                <c:pt idx="3155">
                  <c:v>0.59209086805555555</c:v>
                </c:pt>
                <c:pt idx="3156">
                  <c:v>0.59209472222222226</c:v>
                </c:pt>
                <c:pt idx="3157">
                  <c:v>0.59209866898148145</c:v>
                </c:pt>
                <c:pt idx="3158">
                  <c:v>0.59210243055555556</c:v>
                </c:pt>
                <c:pt idx="3159">
                  <c:v>0.59210638888888889</c:v>
                </c:pt>
                <c:pt idx="3160">
                  <c:v>0.59211042824074067</c:v>
                </c:pt>
                <c:pt idx="3161">
                  <c:v>0.59211414351851854</c:v>
                </c:pt>
                <c:pt idx="3162">
                  <c:v>0.59211805555555552</c:v>
                </c:pt>
                <c:pt idx="3163">
                  <c:v>0.59212199074074079</c:v>
                </c:pt>
                <c:pt idx="3164">
                  <c:v>0.59212571759259258</c:v>
                </c:pt>
                <c:pt idx="3165">
                  <c:v>0.59212968750000006</c:v>
                </c:pt>
                <c:pt idx="3166">
                  <c:v>0.59213403935185183</c:v>
                </c:pt>
                <c:pt idx="3167">
                  <c:v>0.59213827546296294</c:v>
                </c:pt>
                <c:pt idx="3168">
                  <c:v>0.59214246527777781</c:v>
                </c:pt>
                <c:pt idx="3169">
                  <c:v>0.59214706018518515</c:v>
                </c:pt>
                <c:pt idx="3170">
                  <c:v>0.59215403935185185</c:v>
                </c:pt>
                <c:pt idx="3171">
                  <c:v>0.59215812499999998</c:v>
                </c:pt>
                <c:pt idx="3172">
                  <c:v>0.59216216435185187</c:v>
                </c:pt>
                <c:pt idx="3173">
                  <c:v>0.59216631944444442</c:v>
                </c:pt>
                <c:pt idx="3174">
                  <c:v>0.59217070601851851</c:v>
                </c:pt>
                <c:pt idx="3175">
                  <c:v>0.5921749652777778</c:v>
                </c:pt>
                <c:pt idx="3176">
                  <c:v>0.59217909722222217</c:v>
                </c:pt>
                <c:pt idx="3177">
                  <c:v>0.59218349537037041</c:v>
                </c:pt>
                <c:pt idx="3178">
                  <c:v>0.59218756944444439</c:v>
                </c:pt>
                <c:pt idx="3179">
                  <c:v>0.59219157407407408</c:v>
                </c:pt>
                <c:pt idx="3180">
                  <c:v>0.5921953703703704</c:v>
                </c:pt>
                <c:pt idx="3181">
                  <c:v>0.59219913194444451</c:v>
                </c:pt>
                <c:pt idx="3182">
                  <c:v>0.59220313657407408</c:v>
                </c:pt>
                <c:pt idx="3183">
                  <c:v>0.5922072800925926</c:v>
                </c:pt>
                <c:pt idx="3184">
                  <c:v>0.59221172453703697</c:v>
                </c:pt>
                <c:pt idx="3185">
                  <c:v>0.59221594907407404</c:v>
                </c:pt>
                <c:pt idx="3186">
                  <c:v>0.5922200694444445</c:v>
                </c:pt>
                <c:pt idx="3187">
                  <c:v>0.59222451388888886</c:v>
                </c:pt>
                <c:pt idx="3188">
                  <c:v>0.5922288541666666</c:v>
                </c:pt>
                <c:pt idx="3189">
                  <c:v>0.592233275462963</c:v>
                </c:pt>
                <c:pt idx="3190">
                  <c:v>0.59223746527777776</c:v>
                </c:pt>
                <c:pt idx="3191">
                  <c:v>0.59224188657407406</c:v>
                </c:pt>
                <c:pt idx="3192">
                  <c:v>0.59224618055555556</c:v>
                </c:pt>
                <c:pt idx="3193">
                  <c:v>0.59225015046296303</c:v>
                </c:pt>
                <c:pt idx="3194">
                  <c:v>0.59225393518518521</c:v>
                </c:pt>
                <c:pt idx="3195">
                  <c:v>0.59225785879629633</c:v>
                </c:pt>
                <c:pt idx="3196">
                  <c:v>0.59226167824074072</c:v>
                </c:pt>
                <c:pt idx="3197">
                  <c:v>0.59226556712962963</c:v>
                </c:pt>
                <c:pt idx="3198">
                  <c:v>0.59226984953703699</c:v>
                </c:pt>
                <c:pt idx="3199">
                  <c:v>0.59227396990740744</c:v>
                </c:pt>
                <c:pt idx="3200">
                  <c:v>0.59227839120370374</c:v>
                </c:pt>
                <c:pt idx="3201">
                  <c:v>0.59228254629629629</c:v>
                </c:pt>
                <c:pt idx="3202">
                  <c:v>0.59228697916666662</c:v>
                </c:pt>
                <c:pt idx="3203">
                  <c:v>0.59229120370370369</c:v>
                </c:pt>
                <c:pt idx="3204">
                  <c:v>0.59229543981481481</c:v>
                </c:pt>
                <c:pt idx="3205">
                  <c:v>0.59229974537037033</c:v>
                </c:pt>
                <c:pt idx="3206">
                  <c:v>0.59230697916666664</c:v>
                </c:pt>
                <c:pt idx="3207">
                  <c:v>0.59231089120370373</c:v>
                </c:pt>
                <c:pt idx="3208">
                  <c:v>0.59231473379629629</c:v>
                </c:pt>
                <c:pt idx="3209">
                  <c:v>0.59231877314814818</c:v>
                </c:pt>
                <c:pt idx="3210">
                  <c:v>0.59232255787037036</c:v>
                </c:pt>
                <c:pt idx="3211">
                  <c:v>0.59232635416666668</c:v>
                </c:pt>
                <c:pt idx="3212">
                  <c:v>0.5923303703703704</c:v>
                </c:pt>
                <c:pt idx="3213">
                  <c:v>0.59233429398148152</c:v>
                </c:pt>
                <c:pt idx="3214">
                  <c:v>0.59233803240740734</c:v>
                </c:pt>
                <c:pt idx="3215">
                  <c:v>0.59234211805555559</c:v>
                </c:pt>
                <c:pt idx="3216">
                  <c:v>0.5923459143518518</c:v>
                </c:pt>
                <c:pt idx="3217">
                  <c:v>0.59234972222222215</c:v>
                </c:pt>
                <c:pt idx="3218">
                  <c:v>0.59235370370370377</c:v>
                </c:pt>
                <c:pt idx="3219">
                  <c:v>0.59235771990740738</c:v>
                </c:pt>
                <c:pt idx="3220">
                  <c:v>0.59236192129629628</c:v>
                </c:pt>
                <c:pt idx="3221">
                  <c:v>0.59236637731481478</c:v>
                </c:pt>
                <c:pt idx="3222">
                  <c:v>0.59237053240740745</c:v>
                </c:pt>
                <c:pt idx="3223">
                  <c:v>0.59237497685185192</c:v>
                </c:pt>
                <c:pt idx="3224">
                  <c:v>0.59237953703703705</c:v>
                </c:pt>
                <c:pt idx="3225">
                  <c:v>0.59238383101851855</c:v>
                </c:pt>
                <c:pt idx="3226">
                  <c:v>0.59238802083333331</c:v>
                </c:pt>
                <c:pt idx="3227">
                  <c:v>0.59239243055555557</c:v>
                </c:pt>
                <c:pt idx="3228">
                  <c:v>0.5923968634259259</c:v>
                </c:pt>
                <c:pt idx="3229">
                  <c:v>0.59240105324074077</c:v>
                </c:pt>
                <c:pt idx="3230">
                  <c:v>0.59240525462962956</c:v>
                </c:pt>
                <c:pt idx="3231">
                  <c:v>0.59240964120370376</c:v>
                </c:pt>
                <c:pt idx="3232">
                  <c:v>0.59241383101851852</c:v>
                </c:pt>
                <c:pt idx="3233">
                  <c:v>0.59241776620370368</c:v>
                </c:pt>
                <c:pt idx="3234">
                  <c:v>0.59242150462962961</c:v>
                </c:pt>
                <c:pt idx="3235">
                  <c:v>0.59242552083333333</c:v>
                </c:pt>
                <c:pt idx="3236">
                  <c:v>0.59242951388888887</c:v>
                </c:pt>
                <c:pt idx="3237">
                  <c:v>0.59243365740740739</c:v>
                </c:pt>
                <c:pt idx="3238">
                  <c:v>0.59243807870370369</c:v>
                </c:pt>
                <c:pt idx="3239">
                  <c:v>0.5924451273148148</c:v>
                </c:pt>
                <c:pt idx="3240">
                  <c:v>0.5924495486111111</c:v>
                </c:pt>
                <c:pt idx="3241">
                  <c:v>0.59245378472222221</c:v>
                </c:pt>
                <c:pt idx="3242">
                  <c:v>0.59245815972222216</c:v>
                </c:pt>
                <c:pt idx="3243">
                  <c:v>0.59246225694444443</c:v>
                </c:pt>
                <c:pt idx="3244">
                  <c:v>0.59246652777777775</c:v>
                </c:pt>
                <c:pt idx="3245">
                  <c:v>0.59247076388888886</c:v>
                </c:pt>
                <c:pt idx="3246">
                  <c:v>0.592474849537037</c:v>
                </c:pt>
                <c:pt idx="3247">
                  <c:v>0.59247877314814812</c:v>
                </c:pt>
                <c:pt idx="3248">
                  <c:v>0.59248273148148145</c:v>
                </c:pt>
                <c:pt idx="3249">
                  <c:v>0.59248652777777777</c:v>
                </c:pt>
                <c:pt idx="3250">
                  <c:v>0.59249049768518514</c:v>
                </c:pt>
                <c:pt idx="3251">
                  <c:v>0.59249489583333337</c:v>
                </c:pt>
                <c:pt idx="3252">
                  <c:v>0.59249903935185189</c:v>
                </c:pt>
                <c:pt idx="3253">
                  <c:v>0.59250315972222223</c:v>
                </c:pt>
                <c:pt idx="3254">
                  <c:v>0.59250762731481477</c:v>
                </c:pt>
                <c:pt idx="3255">
                  <c:v>0.59251171296296301</c:v>
                </c:pt>
                <c:pt idx="3256">
                  <c:v>0.59251596064814815</c:v>
                </c:pt>
                <c:pt idx="3257">
                  <c:v>0.5925202083333333</c:v>
                </c:pt>
                <c:pt idx="3258">
                  <c:v>0.59252442129629623</c:v>
                </c:pt>
                <c:pt idx="3259">
                  <c:v>0.59252868055555552</c:v>
                </c:pt>
                <c:pt idx="3260">
                  <c:v>0.59253306712962961</c:v>
                </c:pt>
                <c:pt idx="3261">
                  <c:v>0.59253684027777775</c:v>
                </c:pt>
                <c:pt idx="3262">
                  <c:v>0.59254062499999993</c:v>
                </c:pt>
                <c:pt idx="3263">
                  <c:v>0.59254461805555558</c:v>
                </c:pt>
                <c:pt idx="3264">
                  <c:v>0.59254839120370373</c:v>
                </c:pt>
                <c:pt idx="3265">
                  <c:v>0.59255216435185187</c:v>
                </c:pt>
                <c:pt idx="3266">
                  <c:v>0.59255611111111117</c:v>
                </c:pt>
                <c:pt idx="3267">
                  <c:v>0.59256001157407401</c:v>
                </c:pt>
                <c:pt idx="3268">
                  <c:v>0.59256376157407409</c:v>
                </c:pt>
                <c:pt idx="3269">
                  <c:v>0.59256774305555548</c:v>
                </c:pt>
                <c:pt idx="3270">
                  <c:v>0.59257155092592595</c:v>
                </c:pt>
                <c:pt idx="3271">
                  <c:v>0.59257540509259254</c:v>
                </c:pt>
                <c:pt idx="3272">
                  <c:v>0.5925828125</c:v>
                </c:pt>
                <c:pt idx="3273">
                  <c:v>0.59258758101851849</c:v>
                </c:pt>
                <c:pt idx="3274">
                  <c:v>0.59259185185185193</c:v>
                </c:pt>
                <c:pt idx="3275">
                  <c:v>0.59259615740740734</c:v>
                </c:pt>
                <c:pt idx="3276">
                  <c:v>0.59260069444444441</c:v>
                </c:pt>
                <c:pt idx="3277">
                  <c:v>0.59260493055555552</c:v>
                </c:pt>
                <c:pt idx="3278">
                  <c:v>0.59260946759259259</c:v>
                </c:pt>
                <c:pt idx="3279">
                  <c:v>0.5926135763888889</c:v>
                </c:pt>
                <c:pt idx="3280">
                  <c:v>0.59261805555555558</c:v>
                </c:pt>
                <c:pt idx="3281">
                  <c:v>0.59262234953703707</c:v>
                </c:pt>
                <c:pt idx="3282">
                  <c:v>0.59262660879629625</c:v>
                </c:pt>
                <c:pt idx="3283">
                  <c:v>0.59263075231481477</c:v>
                </c:pt>
                <c:pt idx="3284">
                  <c:v>0.59263534722222222</c:v>
                </c:pt>
                <c:pt idx="3285">
                  <c:v>0.59263939814814814</c:v>
                </c:pt>
                <c:pt idx="3286">
                  <c:v>0.59264315972222226</c:v>
                </c:pt>
                <c:pt idx="3287">
                  <c:v>0.59264718750000001</c:v>
                </c:pt>
                <c:pt idx="3288">
                  <c:v>0.59265103009259257</c:v>
                </c:pt>
                <c:pt idx="3289">
                  <c:v>0.59265487268518513</c:v>
                </c:pt>
                <c:pt idx="3290">
                  <c:v>0.59265932870370375</c:v>
                </c:pt>
                <c:pt idx="3291">
                  <c:v>0.5926638657407407</c:v>
                </c:pt>
                <c:pt idx="3292">
                  <c:v>0.59266831018518518</c:v>
                </c:pt>
                <c:pt idx="3293">
                  <c:v>0.59267288194444445</c:v>
                </c:pt>
                <c:pt idx="3294">
                  <c:v>0.59267706018518518</c:v>
                </c:pt>
                <c:pt idx="3295">
                  <c:v>0.59268129629629629</c:v>
                </c:pt>
                <c:pt idx="3296">
                  <c:v>0.59268564814814817</c:v>
                </c:pt>
                <c:pt idx="3297">
                  <c:v>0.59268980324074072</c:v>
                </c:pt>
                <c:pt idx="3298">
                  <c:v>0.5926940277777778</c:v>
                </c:pt>
                <c:pt idx="3299">
                  <c:v>0.59269832175925929</c:v>
                </c:pt>
                <c:pt idx="3300">
                  <c:v>0.59270214120370368</c:v>
                </c:pt>
                <c:pt idx="3301">
                  <c:v>0.5927059375</c:v>
                </c:pt>
                <c:pt idx="3302">
                  <c:v>0.59270996527777775</c:v>
                </c:pt>
                <c:pt idx="3303">
                  <c:v>0.59271375000000004</c:v>
                </c:pt>
                <c:pt idx="3304">
                  <c:v>0.59271756944444443</c:v>
                </c:pt>
                <c:pt idx="3305">
                  <c:v>0.59272194444444448</c:v>
                </c:pt>
                <c:pt idx="3306">
                  <c:v>0.59272908564814808</c:v>
                </c:pt>
                <c:pt idx="3307">
                  <c:v>0.59273320601851853</c:v>
                </c:pt>
                <c:pt idx="3308">
                  <c:v>0.59273728009259263</c:v>
                </c:pt>
                <c:pt idx="3309">
                  <c:v>0.59274143518518518</c:v>
                </c:pt>
                <c:pt idx="3310">
                  <c:v>0.59274574074074071</c:v>
                </c:pt>
                <c:pt idx="3311">
                  <c:v>0.59274998842592586</c:v>
                </c:pt>
                <c:pt idx="3312">
                  <c:v>0.59275434027777785</c:v>
                </c:pt>
                <c:pt idx="3313">
                  <c:v>0.59275859953703702</c:v>
                </c:pt>
                <c:pt idx="3314">
                  <c:v>0.59276245370370373</c:v>
                </c:pt>
                <c:pt idx="3315">
                  <c:v>0.59276635416666668</c:v>
                </c:pt>
                <c:pt idx="3316">
                  <c:v>0.59277011574074068</c:v>
                </c:pt>
                <c:pt idx="3317">
                  <c:v>0.59277383101851855</c:v>
                </c:pt>
                <c:pt idx="3318">
                  <c:v>0.5927777314814815</c:v>
                </c:pt>
                <c:pt idx="3319">
                  <c:v>0.59278148148148146</c:v>
                </c:pt>
                <c:pt idx="3320">
                  <c:v>0.5927853472222222</c:v>
                </c:pt>
                <c:pt idx="3321">
                  <c:v>0.59278913194444438</c:v>
                </c:pt>
                <c:pt idx="3322">
                  <c:v>0.59279297453703705</c:v>
                </c:pt>
                <c:pt idx="3323">
                  <c:v>0.59279679398148144</c:v>
                </c:pt>
                <c:pt idx="3324">
                  <c:v>0.59280057870370373</c:v>
                </c:pt>
                <c:pt idx="3325">
                  <c:v>0.59280443287037043</c:v>
                </c:pt>
                <c:pt idx="3326">
                  <c:v>0.59280846064814818</c:v>
                </c:pt>
                <c:pt idx="3327">
                  <c:v>0.59281288194444448</c:v>
                </c:pt>
                <c:pt idx="3328">
                  <c:v>0.59281704861111117</c:v>
                </c:pt>
                <c:pt idx="3329">
                  <c:v>0.59282137731481488</c:v>
                </c:pt>
                <c:pt idx="3330">
                  <c:v>0.59282559027777781</c:v>
                </c:pt>
                <c:pt idx="3331">
                  <c:v>0.59282981481481478</c:v>
                </c:pt>
                <c:pt idx="3332">
                  <c:v>0.5928343981481482</c:v>
                </c:pt>
                <c:pt idx="3333">
                  <c:v>0.59283870370370373</c:v>
                </c:pt>
                <c:pt idx="3334">
                  <c:v>0.59284310185185185</c:v>
                </c:pt>
                <c:pt idx="3335">
                  <c:v>0.5928473495370371</c:v>
                </c:pt>
                <c:pt idx="3336">
                  <c:v>0.59285166666666667</c:v>
                </c:pt>
                <c:pt idx="3337">
                  <c:v>0.59285606481481479</c:v>
                </c:pt>
                <c:pt idx="3338">
                  <c:v>0.59286039351851849</c:v>
                </c:pt>
                <c:pt idx="3339">
                  <c:v>0.59286469907407413</c:v>
                </c:pt>
                <c:pt idx="3340">
                  <c:v>0.59286854166666669</c:v>
                </c:pt>
                <c:pt idx="3341">
                  <c:v>0.59287237268518522</c:v>
                </c:pt>
                <c:pt idx="3342">
                  <c:v>0.59287876157407404</c:v>
                </c:pt>
                <c:pt idx="3343">
                  <c:v>0.59288277777777776</c:v>
                </c:pt>
                <c:pt idx="3344">
                  <c:v>0.59288710648148146</c:v>
                </c:pt>
                <c:pt idx="3345">
                  <c:v>0.59289179398148151</c:v>
                </c:pt>
                <c:pt idx="3346">
                  <c:v>0.59289600694444444</c:v>
                </c:pt>
                <c:pt idx="3347">
                  <c:v>0.59290031249999997</c:v>
                </c:pt>
                <c:pt idx="3348">
                  <c:v>0.59290464120370368</c:v>
                </c:pt>
                <c:pt idx="3349">
                  <c:v>0.5929090393518518</c:v>
                </c:pt>
                <c:pt idx="3350">
                  <c:v>0.59291318287037031</c:v>
                </c:pt>
                <c:pt idx="3351">
                  <c:v>0.59291741898148154</c:v>
                </c:pt>
                <c:pt idx="3352">
                  <c:v>0.59292141203703708</c:v>
                </c:pt>
                <c:pt idx="3353">
                  <c:v>0.59292564814814808</c:v>
                </c:pt>
                <c:pt idx="3354">
                  <c:v>0.59292949074074075</c:v>
                </c:pt>
                <c:pt idx="3355">
                  <c:v>0.59293318287037033</c:v>
                </c:pt>
                <c:pt idx="3356">
                  <c:v>0.59293703703703704</c:v>
                </c:pt>
                <c:pt idx="3357">
                  <c:v>0.59294085648148143</c:v>
                </c:pt>
                <c:pt idx="3358">
                  <c:v>0.59294494212962967</c:v>
                </c:pt>
                <c:pt idx="3359">
                  <c:v>0.59294917824074067</c:v>
                </c:pt>
                <c:pt idx="3360">
                  <c:v>0.59295336805555554</c:v>
                </c:pt>
                <c:pt idx="3361">
                  <c:v>0.59295771990740742</c:v>
                </c:pt>
                <c:pt idx="3362">
                  <c:v>0.59296177083333335</c:v>
                </c:pt>
                <c:pt idx="3363">
                  <c:v>0.59296604166666667</c:v>
                </c:pt>
                <c:pt idx="3364">
                  <c:v>0.5929702546296296</c:v>
                </c:pt>
                <c:pt idx="3365">
                  <c:v>0.59297438657407409</c:v>
                </c:pt>
                <c:pt idx="3366">
                  <c:v>0.59297868055555558</c:v>
                </c:pt>
                <c:pt idx="3367">
                  <c:v>0.59298276620370372</c:v>
                </c:pt>
                <c:pt idx="3368">
                  <c:v>0.59298682870370367</c:v>
                </c:pt>
                <c:pt idx="3369">
                  <c:v>0.59299062499999999</c:v>
                </c:pt>
                <c:pt idx="3370">
                  <c:v>0.59299436342592593</c:v>
                </c:pt>
                <c:pt idx="3371">
                  <c:v>0.59299815972222225</c:v>
                </c:pt>
                <c:pt idx="3372">
                  <c:v>0.59300194444444443</c:v>
                </c:pt>
                <c:pt idx="3373">
                  <c:v>0.59300568287037037</c:v>
                </c:pt>
                <c:pt idx="3374">
                  <c:v>0.59300939814814813</c:v>
                </c:pt>
                <c:pt idx="3375">
                  <c:v>0.59301578703703706</c:v>
                </c:pt>
                <c:pt idx="3376">
                  <c:v>0.59301947916666664</c:v>
                </c:pt>
                <c:pt idx="3377">
                  <c:v>0.59302315972222219</c:v>
                </c:pt>
                <c:pt idx="3378">
                  <c:v>0.59302707175925928</c:v>
                </c:pt>
                <c:pt idx="3379">
                  <c:v>0.59303076388888887</c:v>
                </c:pt>
                <c:pt idx="3380">
                  <c:v>0.59303475694444441</c:v>
                </c:pt>
                <c:pt idx="3381">
                  <c:v>0.59303900462962966</c:v>
                </c:pt>
                <c:pt idx="3382">
                  <c:v>0.59304311342592586</c:v>
                </c:pt>
                <c:pt idx="3383">
                  <c:v>0.5930474189814815</c:v>
                </c:pt>
                <c:pt idx="3384">
                  <c:v>0.59305158564814808</c:v>
                </c:pt>
                <c:pt idx="3385">
                  <c:v>0.59305561342592594</c:v>
                </c:pt>
                <c:pt idx="3386">
                  <c:v>0.59306020833333328</c:v>
                </c:pt>
                <c:pt idx="3387">
                  <c:v>0.59306458333333334</c:v>
                </c:pt>
                <c:pt idx="3388">
                  <c:v>0.59306876157407407</c:v>
                </c:pt>
                <c:pt idx="3389">
                  <c:v>0.59307288194444441</c:v>
                </c:pt>
                <c:pt idx="3390">
                  <c:v>0.59307715277777773</c:v>
                </c:pt>
                <c:pt idx="3391">
                  <c:v>0.59308156249999999</c:v>
                </c:pt>
                <c:pt idx="3392">
                  <c:v>0.5930856712962963</c:v>
                </c:pt>
                <c:pt idx="3393">
                  <c:v>0.59308976851851847</c:v>
                </c:pt>
                <c:pt idx="3394">
                  <c:v>0.59309365740740738</c:v>
                </c:pt>
                <c:pt idx="3395">
                  <c:v>0.59309749999999994</c:v>
                </c:pt>
                <c:pt idx="3396">
                  <c:v>0.59310134259259262</c:v>
                </c:pt>
                <c:pt idx="3397">
                  <c:v>0.59310523148148142</c:v>
                </c:pt>
                <c:pt idx="3398">
                  <c:v>0.5931094560185185</c:v>
                </c:pt>
                <c:pt idx="3399">
                  <c:v>0.5931136574074074</c:v>
                </c:pt>
                <c:pt idx="3400">
                  <c:v>0.59311793981481487</c:v>
                </c:pt>
                <c:pt idx="3401">
                  <c:v>0.59312217592592587</c:v>
                </c:pt>
                <c:pt idx="3402">
                  <c:v>0.59312643518518515</c:v>
                </c:pt>
                <c:pt idx="3403">
                  <c:v>0.59313057870370367</c:v>
                </c:pt>
                <c:pt idx="3404">
                  <c:v>0.59313488425925931</c:v>
                </c:pt>
                <c:pt idx="3405">
                  <c:v>0.59313905092592589</c:v>
                </c:pt>
                <c:pt idx="3406">
                  <c:v>0.59314320601851855</c:v>
                </c:pt>
                <c:pt idx="3407">
                  <c:v>0.5931473611111111</c:v>
                </c:pt>
                <c:pt idx="3408">
                  <c:v>0.59315412037037041</c:v>
                </c:pt>
                <c:pt idx="3409">
                  <c:v>0.59315800925925932</c:v>
                </c:pt>
                <c:pt idx="3410">
                  <c:v>0.59316181712962968</c:v>
                </c:pt>
                <c:pt idx="3411">
                  <c:v>0.59316570601851859</c:v>
                </c:pt>
                <c:pt idx="3412">
                  <c:v>0.59316987268518517</c:v>
                </c:pt>
                <c:pt idx="3413">
                  <c:v>0.59317418981481485</c:v>
                </c:pt>
                <c:pt idx="3414">
                  <c:v>0.59317856481481479</c:v>
                </c:pt>
                <c:pt idx="3415">
                  <c:v>0.59318274305555552</c:v>
                </c:pt>
                <c:pt idx="3416">
                  <c:v>0.59318699074074077</c:v>
                </c:pt>
                <c:pt idx="3417">
                  <c:v>0.59319123842592592</c:v>
                </c:pt>
                <c:pt idx="3418">
                  <c:v>0.59319550925925923</c:v>
                </c:pt>
                <c:pt idx="3419">
                  <c:v>0.59319961805555554</c:v>
                </c:pt>
                <c:pt idx="3420">
                  <c:v>0.59320406250000002</c:v>
                </c:pt>
                <c:pt idx="3421">
                  <c:v>0.5932082870370371</c:v>
                </c:pt>
                <c:pt idx="3422">
                  <c:v>0.59321237268518512</c:v>
                </c:pt>
                <c:pt idx="3423">
                  <c:v>0.59321621527777779</c:v>
                </c:pt>
                <c:pt idx="3424">
                  <c:v>0.5932199768518519</c:v>
                </c:pt>
                <c:pt idx="3425">
                  <c:v>0.59322390046296303</c:v>
                </c:pt>
                <c:pt idx="3426">
                  <c:v>0.5932277777777778</c:v>
                </c:pt>
                <c:pt idx="3427">
                  <c:v>0.5932315972222223</c:v>
                </c:pt>
                <c:pt idx="3428">
                  <c:v>0.59323549768518513</c:v>
                </c:pt>
                <c:pt idx="3429">
                  <c:v>0.59323942129629625</c:v>
                </c:pt>
                <c:pt idx="3430">
                  <c:v>0.59324320601851854</c:v>
                </c:pt>
                <c:pt idx="3431">
                  <c:v>0.59324711805555552</c:v>
                </c:pt>
                <c:pt idx="3432">
                  <c:v>0.59325100694444444</c:v>
                </c:pt>
                <c:pt idx="3433">
                  <c:v>0.59325479166666673</c:v>
                </c:pt>
                <c:pt idx="3434">
                  <c:v>0.5932587962962963</c:v>
                </c:pt>
                <c:pt idx="3435">
                  <c:v>0.59326297453703702</c:v>
                </c:pt>
                <c:pt idx="3436">
                  <c:v>0.59326739583333332</c:v>
                </c:pt>
                <c:pt idx="3437">
                  <c:v>0.59327151620370377</c:v>
                </c:pt>
                <c:pt idx="3438">
                  <c:v>0.59327575231481477</c:v>
                </c:pt>
                <c:pt idx="3439">
                  <c:v>0.59328023148148146</c:v>
                </c:pt>
                <c:pt idx="3440">
                  <c:v>0.59328519675925928</c:v>
                </c:pt>
                <c:pt idx="3441">
                  <c:v>0.59328960648148155</c:v>
                </c:pt>
                <c:pt idx="3442">
                  <c:v>0.59329693287037044</c:v>
                </c:pt>
                <c:pt idx="3443">
                  <c:v>0.59330100694444443</c:v>
                </c:pt>
                <c:pt idx="3444">
                  <c:v>0.59330515046296295</c:v>
                </c:pt>
                <c:pt idx="3445">
                  <c:v>0.59330921296296302</c:v>
                </c:pt>
                <c:pt idx="3446">
                  <c:v>0.593313599537037</c:v>
                </c:pt>
                <c:pt idx="3447">
                  <c:v>0.59331766203703706</c:v>
                </c:pt>
                <c:pt idx="3448">
                  <c:v>0.59332138888888886</c:v>
                </c:pt>
                <c:pt idx="3449">
                  <c:v>0.59332538194444451</c:v>
                </c:pt>
                <c:pt idx="3450">
                  <c:v>0.59332931712962966</c:v>
                </c:pt>
                <c:pt idx="3451">
                  <c:v>0.5933331828703704</c:v>
                </c:pt>
                <c:pt idx="3452">
                  <c:v>0.59333751157407411</c:v>
                </c:pt>
                <c:pt idx="3453">
                  <c:v>0.59334172453703704</c:v>
                </c:pt>
                <c:pt idx="3454">
                  <c:v>0.59334597222222218</c:v>
                </c:pt>
                <c:pt idx="3455">
                  <c:v>0.59335015046296291</c:v>
                </c:pt>
                <c:pt idx="3456">
                  <c:v>0.59335473379629633</c:v>
                </c:pt>
                <c:pt idx="3457">
                  <c:v>0.59335894675925926</c:v>
                </c:pt>
                <c:pt idx="3458">
                  <c:v>0.59336311342592596</c:v>
                </c:pt>
                <c:pt idx="3459">
                  <c:v>0.59336747685185187</c:v>
                </c:pt>
                <c:pt idx="3460">
                  <c:v>0.59337166666666663</c:v>
                </c:pt>
                <c:pt idx="3461">
                  <c:v>0.59337575231481476</c:v>
                </c:pt>
                <c:pt idx="3462">
                  <c:v>0.5933795833333334</c:v>
                </c:pt>
                <c:pt idx="3463">
                  <c:v>0.5933834375</c:v>
                </c:pt>
                <c:pt idx="3464">
                  <c:v>0.5933871643518519</c:v>
                </c:pt>
                <c:pt idx="3465">
                  <c:v>0.59339099537037032</c:v>
                </c:pt>
                <c:pt idx="3466">
                  <c:v>0.5933948726851852</c:v>
                </c:pt>
                <c:pt idx="3467">
                  <c:v>0.59339913194444438</c:v>
                </c:pt>
                <c:pt idx="3468">
                  <c:v>0.5934034953703704</c:v>
                </c:pt>
                <c:pt idx="3469">
                  <c:v>0.5934076041666666</c:v>
                </c:pt>
                <c:pt idx="3470">
                  <c:v>0.59341190972222224</c:v>
                </c:pt>
                <c:pt idx="3471">
                  <c:v>0.59341621527777777</c:v>
                </c:pt>
                <c:pt idx="3472">
                  <c:v>0.59342028935185187</c:v>
                </c:pt>
                <c:pt idx="3473">
                  <c:v>0.5934245949074074</c:v>
                </c:pt>
                <c:pt idx="3474">
                  <c:v>0.59342902777777773</c:v>
                </c:pt>
                <c:pt idx="3475">
                  <c:v>0.59343604166666664</c:v>
                </c:pt>
                <c:pt idx="3476">
                  <c:v>0.59343976851851854</c:v>
                </c:pt>
                <c:pt idx="3477">
                  <c:v>0.59344358796296293</c:v>
                </c:pt>
                <c:pt idx="3478">
                  <c:v>0.59344741898148146</c:v>
                </c:pt>
                <c:pt idx="3479">
                  <c:v>0.59345115740740739</c:v>
                </c:pt>
                <c:pt idx="3480">
                  <c:v>0.59345496527777775</c:v>
                </c:pt>
                <c:pt idx="3481">
                  <c:v>0.59345883101851848</c:v>
                </c:pt>
                <c:pt idx="3482">
                  <c:v>0.59346270833333337</c:v>
                </c:pt>
                <c:pt idx="3483">
                  <c:v>0.59346653935185179</c:v>
                </c:pt>
                <c:pt idx="3484">
                  <c:v>0.59347037037037043</c:v>
                </c:pt>
                <c:pt idx="3485">
                  <c:v>0.5934741550925926</c:v>
                </c:pt>
                <c:pt idx="3486">
                  <c:v>0.59347797453703699</c:v>
                </c:pt>
                <c:pt idx="3487">
                  <c:v>0.59348180555555552</c:v>
                </c:pt>
                <c:pt idx="3488">
                  <c:v>0.59348570601851847</c:v>
                </c:pt>
                <c:pt idx="3489">
                  <c:v>0.59349016203703708</c:v>
                </c:pt>
                <c:pt idx="3490">
                  <c:v>0.59349431712962963</c:v>
                </c:pt>
                <c:pt idx="3491">
                  <c:v>0.59349863425925931</c:v>
                </c:pt>
                <c:pt idx="3492">
                  <c:v>0.59350291666666666</c:v>
                </c:pt>
                <c:pt idx="3493">
                  <c:v>0.59350699074074076</c:v>
                </c:pt>
                <c:pt idx="3494">
                  <c:v>0.5935114583333333</c:v>
                </c:pt>
                <c:pt idx="3495">
                  <c:v>0.59351575231481479</c:v>
                </c:pt>
                <c:pt idx="3496">
                  <c:v>0.59351989583333331</c:v>
                </c:pt>
                <c:pt idx="3497">
                  <c:v>0.59352390046296299</c:v>
                </c:pt>
                <c:pt idx="3498">
                  <c:v>0.5935283564814815</c:v>
                </c:pt>
                <c:pt idx="3499">
                  <c:v>0.59353247685185184</c:v>
                </c:pt>
                <c:pt idx="3500">
                  <c:v>0.59353651620370373</c:v>
                </c:pt>
                <c:pt idx="3501">
                  <c:v>0.59354101851851848</c:v>
                </c:pt>
                <c:pt idx="3502">
                  <c:v>0.59354473379629635</c:v>
                </c:pt>
                <c:pt idx="3503">
                  <c:v>0.59354858796296295</c:v>
                </c:pt>
                <c:pt idx="3504">
                  <c:v>0.59355241898148148</c:v>
                </c:pt>
                <c:pt idx="3505">
                  <c:v>0.59355618055555559</c:v>
                </c:pt>
                <c:pt idx="3506">
                  <c:v>0.59356020833333334</c:v>
                </c:pt>
                <c:pt idx="3507">
                  <c:v>0.59356436342592589</c:v>
                </c:pt>
                <c:pt idx="3508">
                  <c:v>0.59357146990740739</c:v>
                </c:pt>
                <c:pt idx="3509">
                  <c:v>0.59357567129629629</c:v>
                </c:pt>
                <c:pt idx="3510">
                  <c:v>0.59358004629629624</c:v>
                </c:pt>
                <c:pt idx="3511">
                  <c:v>0.59358428240740746</c:v>
                </c:pt>
                <c:pt idx="3512">
                  <c:v>0.59358832175925924</c:v>
                </c:pt>
                <c:pt idx="3513">
                  <c:v>0.59359269675925919</c:v>
                </c:pt>
                <c:pt idx="3514">
                  <c:v>0.59359677083333329</c:v>
                </c:pt>
                <c:pt idx="3515">
                  <c:v>0.59360103009259257</c:v>
                </c:pt>
                <c:pt idx="3516">
                  <c:v>0.59360490740740735</c:v>
                </c:pt>
                <c:pt idx="3517">
                  <c:v>0.59360879629629626</c:v>
                </c:pt>
                <c:pt idx="3518">
                  <c:v>0.59361261574074076</c:v>
                </c:pt>
                <c:pt idx="3519">
                  <c:v>0.59361644675925929</c:v>
                </c:pt>
                <c:pt idx="3520">
                  <c:v>0.59362021990740743</c:v>
                </c:pt>
                <c:pt idx="3521">
                  <c:v>0.59362443287037037</c:v>
                </c:pt>
                <c:pt idx="3522">
                  <c:v>0.5936286458333333</c:v>
                </c:pt>
                <c:pt idx="3523">
                  <c:v>0.59363300925925933</c:v>
                </c:pt>
                <c:pt idx="3524">
                  <c:v>0.59363709490740735</c:v>
                </c:pt>
                <c:pt idx="3525">
                  <c:v>0.59364138888888884</c:v>
                </c:pt>
                <c:pt idx="3526">
                  <c:v>0.59364560185185178</c:v>
                </c:pt>
                <c:pt idx="3527">
                  <c:v>0.59364982638888886</c:v>
                </c:pt>
                <c:pt idx="3528">
                  <c:v>0.59365412037037035</c:v>
                </c:pt>
                <c:pt idx="3529">
                  <c:v>0.59365844907407406</c:v>
                </c:pt>
                <c:pt idx="3530">
                  <c:v>0.59366260416666672</c:v>
                </c:pt>
                <c:pt idx="3531">
                  <c:v>0.59366646990740735</c:v>
                </c:pt>
                <c:pt idx="3532">
                  <c:v>0.59367027777777781</c:v>
                </c:pt>
                <c:pt idx="3533">
                  <c:v>0.59367401620370364</c:v>
                </c:pt>
                <c:pt idx="3534">
                  <c:v>0.59367788194444449</c:v>
                </c:pt>
                <c:pt idx="3535">
                  <c:v>0.59368158564814821</c:v>
                </c:pt>
                <c:pt idx="3536">
                  <c:v>0.59368541666666663</c:v>
                </c:pt>
                <c:pt idx="3537">
                  <c:v>0.59368928240740748</c:v>
                </c:pt>
                <c:pt idx="3538">
                  <c:v>0.59369300925925927</c:v>
                </c:pt>
                <c:pt idx="3539">
                  <c:v>0.59369686342592598</c:v>
                </c:pt>
                <c:pt idx="3540">
                  <c:v>0.59370074074074075</c:v>
                </c:pt>
                <c:pt idx="3541">
                  <c:v>0.59370702546296295</c:v>
                </c:pt>
                <c:pt idx="3542">
                  <c:v>0.59371103009259263</c:v>
                </c:pt>
                <c:pt idx="3543">
                  <c:v>0.59371526620370374</c:v>
                </c:pt>
                <c:pt idx="3544">
                  <c:v>0.59371965277777783</c:v>
                </c:pt>
                <c:pt idx="3545">
                  <c:v>0.593723912037037</c:v>
                </c:pt>
                <c:pt idx="3546">
                  <c:v>0.59372821759259253</c:v>
                </c:pt>
                <c:pt idx="3547">
                  <c:v>0.59373224537037039</c:v>
                </c:pt>
                <c:pt idx="3548">
                  <c:v>0.59373674768518525</c:v>
                </c:pt>
                <c:pt idx="3549">
                  <c:v>0.59374098379629625</c:v>
                </c:pt>
                <c:pt idx="3550">
                  <c:v>0.59374505787037035</c:v>
                </c:pt>
                <c:pt idx="3551">
                  <c:v>0.59374936342592599</c:v>
                </c:pt>
                <c:pt idx="3552">
                  <c:v>0.59375368055555555</c:v>
                </c:pt>
                <c:pt idx="3553">
                  <c:v>0.59375804398148146</c:v>
                </c:pt>
                <c:pt idx="3554">
                  <c:v>0.59376219907407413</c:v>
                </c:pt>
                <c:pt idx="3555">
                  <c:v>0.59376651620370369</c:v>
                </c:pt>
                <c:pt idx="3556">
                  <c:v>0.59377034722222222</c:v>
                </c:pt>
                <c:pt idx="3557">
                  <c:v>0.59377437499999997</c:v>
                </c:pt>
                <c:pt idx="3558">
                  <c:v>0.59377815972222225</c:v>
                </c:pt>
                <c:pt idx="3559">
                  <c:v>0.59378194444444443</c:v>
                </c:pt>
                <c:pt idx="3560">
                  <c:v>0.59378616898148151</c:v>
                </c:pt>
                <c:pt idx="3561">
                  <c:v>0.5937903703703703</c:v>
                </c:pt>
                <c:pt idx="3562">
                  <c:v>0.59379476851851853</c:v>
                </c:pt>
                <c:pt idx="3563">
                  <c:v>0.59379907407407406</c:v>
                </c:pt>
                <c:pt idx="3564">
                  <c:v>0.59380343749999998</c:v>
                </c:pt>
                <c:pt idx="3565">
                  <c:v>0.59380777777777782</c:v>
                </c:pt>
                <c:pt idx="3566">
                  <c:v>0.59381244212962969</c:v>
                </c:pt>
                <c:pt idx="3567">
                  <c:v>0.59381712962962963</c:v>
                </c:pt>
                <c:pt idx="3568">
                  <c:v>0.59382168981481487</c:v>
                </c:pt>
                <c:pt idx="3569">
                  <c:v>0.59382862268518521</c:v>
                </c:pt>
                <c:pt idx="3570">
                  <c:v>0.59383247685185181</c:v>
                </c:pt>
                <c:pt idx="3571">
                  <c:v>0.59383628472222216</c:v>
                </c:pt>
                <c:pt idx="3572">
                  <c:v>0.59384017361111108</c:v>
                </c:pt>
                <c:pt idx="3573">
                  <c:v>0.59384405092592596</c:v>
                </c:pt>
                <c:pt idx="3574">
                  <c:v>0.59384848379629629</c:v>
                </c:pt>
                <c:pt idx="3575">
                  <c:v>0.59385299768518518</c:v>
                </c:pt>
                <c:pt idx="3576">
                  <c:v>0.59385716435185187</c:v>
                </c:pt>
                <c:pt idx="3577">
                  <c:v>0.59386137731481481</c:v>
                </c:pt>
                <c:pt idx="3578">
                  <c:v>0.59386559027777774</c:v>
                </c:pt>
                <c:pt idx="3579">
                  <c:v>0.59386998842592587</c:v>
                </c:pt>
                <c:pt idx="3580">
                  <c:v>0.59387418981481488</c:v>
                </c:pt>
                <c:pt idx="3581">
                  <c:v>0.59387864583333327</c:v>
                </c:pt>
                <c:pt idx="3582">
                  <c:v>0.59388295138888891</c:v>
                </c:pt>
                <c:pt idx="3583">
                  <c:v>0.59388719907407406</c:v>
                </c:pt>
                <c:pt idx="3584">
                  <c:v>0.59389120370370374</c:v>
                </c:pt>
                <c:pt idx="3585">
                  <c:v>0.59389494212962968</c:v>
                </c:pt>
                <c:pt idx="3586">
                  <c:v>0.59389898148148146</c:v>
                </c:pt>
                <c:pt idx="3587">
                  <c:v>0.59390271990740739</c:v>
                </c:pt>
                <c:pt idx="3588">
                  <c:v>0.59390646990740736</c:v>
                </c:pt>
                <c:pt idx="3589">
                  <c:v>0.59391041666666666</c:v>
                </c:pt>
                <c:pt idx="3590">
                  <c:v>0.59391425925925923</c:v>
                </c:pt>
                <c:pt idx="3591">
                  <c:v>0.59391809027777775</c:v>
                </c:pt>
                <c:pt idx="3592">
                  <c:v>0.59392201388888888</c:v>
                </c:pt>
                <c:pt idx="3593">
                  <c:v>0.5939259375</c:v>
                </c:pt>
                <c:pt idx="3594">
                  <c:v>0.59392967592592594</c:v>
                </c:pt>
                <c:pt idx="3595">
                  <c:v>0.59393359953703706</c:v>
                </c:pt>
                <c:pt idx="3596">
                  <c:v>0.59394061342592586</c:v>
                </c:pt>
                <c:pt idx="3597">
                  <c:v>0.5939448263888889</c:v>
                </c:pt>
                <c:pt idx="3598">
                  <c:v>0.59394909722222222</c:v>
                </c:pt>
                <c:pt idx="3599">
                  <c:v>0.59395319444444439</c:v>
                </c:pt>
                <c:pt idx="3600">
                  <c:v>0.59395766203703704</c:v>
                </c:pt>
                <c:pt idx="3601">
                  <c:v>0.59396204861111113</c:v>
                </c:pt>
                <c:pt idx="3602">
                  <c:v>0.59396641203703704</c:v>
                </c:pt>
                <c:pt idx="3603">
                  <c:v>0.59397065972222218</c:v>
                </c:pt>
                <c:pt idx="3604">
                  <c:v>0.59397512731481483</c:v>
                </c:pt>
                <c:pt idx="3605">
                  <c:v>0.59397927083333335</c:v>
                </c:pt>
                <c:pt idx="3606">
                  <c:v>0.59398363425925926</c:v>
                </c:pt>
                <c:pt idx="3607">
                  <c:v>0.59398785879629623</c:v>
                </c:pt>
                <c:pt idx="3608">
                  <c:v>0.59399250000000003</c:v>
                </c:pt>
                <c:pt idx="3609">
                  <c:v>0.59399627314814818</c:v>
                </c:pt>
                <c:pt idx="3610">
                  <c:v>0.59400018518518516</c:v>
                </c:pt>
                <c:pt idx="3611">
                  <c:v>0.5940040509259259</c:v>
                </c:pt>
                <c:pt idx="3612">
                  <c:v>0.59400778935185183</c:v>
                </c:pt>
                <c:pt idx="3613">
                  <c:v>0.59401177083333334</c:v>
                </c:pt>
                <c:pt idx="3614">
                  <c:v>0.59401612268518511</c:v>
                </c:pt>
                <c:pt idx="3615">
                  <c:v>0.59402050925925931</c:v>
                </c:pt>
                <c:pt idx="3616">
                  <c:v>0.59402474537037031</c:v>
                </c:pt>
                <c:pt idx="3617">
                  <c:v>0.59402880787037038</c:v>
                </c:pt>
                <c:pt idx="3618">
                  <c:v>0.59403319444444447</c:v>
                </c:pt>
                <c:pt idx="3619">
                  <c:v>0.59403743055555558</c:v>
                </c:pt>
                <c:pt idx="3620">
                  <c:v>0.59404179398148149</c:v>
                </c:pt>
                <c:pt idx="3621">
                  <c:v>0.5940459027777778</c:v>
                </c:pt>
                <c:pt idx="3622">
                  <c:v>0.59405047453703708</c:v>
                </c:pt>
                <c:pt idx="3623">
                  <c:v>0.59405696759259252</c:v>
                </c:pt>
                <c:pt idx="3624">
                  <c:v>0.5940608449074074</c:v>
                </c:pt>
                <c:pt idx="3625">
                  <c:v>0.59406483796296294</c:v>
                </c:pt>
                <c:pt idx="3626">
                  <c:v>0.59406857638888888</c:v>
                </c:pt>
                <c:pt idx="3627">
                  <c:v>0.59407291666666662</c:v>
                </c:pt>
                <c:pt idx="3628">
                  <c:v>0.59407703703703707</c:v>
                </c:pt>
                <c:pt idx="3629">
                  <c:v>0.59408108796296299</c:v>
                </c:pt>
                <c:pt idx="3630">
                  <c:v>0.59408559027777774</c:v>
                </c:pt>
                <c:pt idx="3631">
                  <c:v>0.59408971064814808</c:v>
                </c:pt>
                <c:pt idx="3632">
                  <c:v>0.59409396990740737</c:v>
                </c:pt>
                <c:pt idx="3633">
                  <c:v>0.59409815972222224</c:v>
                </c:pt>
                <c:pt idx="3634">
                  <c:v>0.59410246527777777</c:v>
                </c:pt>
                <c:pt idx="3635">
                  <c:v>0.5941066435185185</c:v>
                </c:pt>
                <c:pt idx="3636">
                  <c:v>0.59411094907407402</c:v>
                </c:pt>
                <c:pt idx="3637">
                  <c:v>0.59411512731481475</c:v>
                </c:pt>
                <c:pt idx="3638">
                  <c:v>0.59411895833333339</c:v>
                </c:pt>
                <c:pt idx="3639">
                  <c:v>0.59412287037037037</c:v>
                </c:pt>
                <c:pt idx="3640">
                  <c:v>0.59412662037037034</c:v>
                </c:pt>
                <c:pt idx="3641">
                  <c:v>0.59413048611111108</c:v>
                </c:pt>
                <c:pt idx="3642">
                  <c:v>0.59413430555555558</c:v>
                </c:pt>
                <c:pt idx="3643">
                  <c:v>0.59413802083333334</c:v>
                </c:pt>
                <c:pt idx="3644">
                  <c:v>0.59414197916666667</c:v>
                </c:pt>
                <c:pt idx="3645">
                  <c:v>0.59414577546296299</c:v>
                </c:pt>
                <c:pt idx="3646">
                  <c:v>0.59414947916666672</c:v>
                </c:pt>
                <c:pt idx="3647">
                  <c:v>0.59415349537037032</c:v>
                </c:pt>
                <c:pt idx="3648">
                  <c:v>0.59415731481481482</c:v>
                </c:pt>
                <c:pt idx="3649">
                  <c:v>0.59416423611111113</c:v>
                </c:pt>
                <c:pt idx="3650">
                  <c:v>0.59416836805555551</c:v>
                </c:pt>
                <c:pt idx="3651">
                  <c:v>0.59417254629629623</c:v>
                </c:pt>
                <c:pt idx="3652">
                  <c:v>0.59417706018518512</c:v>
                </c:pt>
                <c:pt idx="3653">
                  <c:v>0.59418122685185182</c:v>
                </c:pt>
                <c:pt idx="3654">
                  <c:v>0.59418541666666669</c:v>
                </c:pt>
                <c:pt idx="3655">
                  <c:v>0.59418973379629636</c:v>
                </c:pt>
                <c:pt idx="3656">
                  <c:v>0.59419400462962957</c:v>
                </c:pt>
                <c:pt idx="3657">
                  <c:v>0.59419825231481482</c:v>
                </c:pt>
                <c:pt idx="3658">
                  <c:v>0.59420239583333334</c:v>
                </c:pt>
                <c:pt idx="3659">
                  <c:v>0.59420678240740743</c:v>
                </c:pt>
                <c:pt idx="3660">
                  <c:v>0.59421090277777777</c:v>
                </c:pt>
                <c:pt idx="3661">
                  <c:v>0.5942154282407407</c:v>
                </c:pt>
                <c:pt idx="3662">
                  <c:v>0.59421944444444441</c:v>
                </c:pt>
                <c:pt idx="3663">
                  <c:v>0.59422334490740736</c:v>
                </c:pt>
                <c:pt idx="3664">
                  <c:v>0.59422730324074069</c:v>
                </c:pt>
                <c:pt idx="3665">
                  <c:v>0.59423107638888883</c:v>
                </c:pt>
                <c:pt idx="3666">
                  <c:v>0.59423537037037033</c:v>
                </c:pt>
                <c:pt idx="3667">
                  <c:v>0.59423953703703702</c:v>
                </c:pt>
                <c:pt idx="3668">
                  <c:v>0.59424386574074073</c:v>
                </c:pt>
                <c:pt idx="3669">
                  <c:v>0.59424812500000002</c:v>
                </c:pt>
                <c:pt idx="3670">
                  <c:v>0.59425244212962969</c:v>
                </c:pt>
                <c:pt idx="3671">
                  <c:v>0.59425668981481483</c:v>
                </c:pt>
                <c:pt idx="3672">
                  <c:v>0.59426107638888892</c:v>
                </c:pt>
                <c:pt idx="3673">
                  <c:v>0.59426527777777782</c:v>
                </c:pt>
                <c:pt idx="3674">
                  <c:v>0.59426967592592594</c:v>
                </c:pt>
                <c:pt idx="3675">
                  <c:v>0.59427380787037032</c:v>
                </c:pt>
                <c:pt idx="3676">
                  <c:v>0.59428047453703703</c:v>
                </c:pt>
                <c:pt idx="3677">
                  <c:v>0.59428430555555556</c:v>
                </c:pt>
                <c:pt idx="3678">
                  <c:v>0.59428821759259265</c:v>
                </c:pt>
                <c:pt idx="3679">
                  <c:v>0.59429204861111107</c:v>
                </c:pt>
                <c:pt idx="3680">
                  <c:v>0.5942960995370371</c:v>
                </c:pt>
                <c:pt idx="3681">
                  <c:v>0.59430037037037031</c:v>
                </c:pt>
                <c:pt idx="3682">
                  <c:v>0.59430458333333336</c:v>
                </c:pt>
                <c:pt idx="3683">
                  <c:v>0.59430898148148148</c:v>
                </c:pt>
                <c:pt idx="3684">
                  <c:v>0.59431321759259259</c:v>
                </c:pt>
                <c:pt idx="3685">
                  <c:v>0.59431741898148149</c:v>
                </c:pt>
                <c:pt idx="3686">
                  <c:v>0.5943217476851852</c:v>
                </c:pt>
                <c:pt idx="3687">
                  <c:v>0.59432583333333333</c:v>
                </c:pt>
                <c:pt idx="3688">
                  <c:v>0.59432998842592599</c:v>
                </c:pt>
                <c:pt idx="3689">
                  <c:v>0.59433439814814815</c:v>
                </c:pt>
                <c:pt idx="3690">
                  <c:v>0.59433862268518511</c:v>
                </c:pt>
                <c:pt idx="3691">
                  <c:v>0.59434247685185182</c:v>
                </c:pt>
                <c:pt idx="3692">
                  <c:v>0.59434620370370372</c:v>
                </c:pt>
                <c:pt idx="3693">
                  <c:v>0.5943502083333333</c:v>
                </c:pt>
                <c:pt idx="3694">
                  <c:v>0.59435412037037039</c:v>
                </c:pt>
                <c:pt idx="3695">
                  <c:v>0.59435796296296295</c:v>
                </c:pt>
                <c:pt idx="3696">
                  <c:v>0.5943617708333333</c:v>
                </c:pt>
                <c:pt idx="3697">
                  <c:v>0.59436583333333337</c:v>
                </c:pt>
                <c:pt idx="3698">
                  <c:v>0.59436952546296296</c:v>
                </c:pt>
                <c:pt idx="3699">
                  <c:v>0.59437334490740745</c:v>
                </c:pt>
                <c:pt idx="3700">
                  <c:v>0.59437731481481482</c:v>
                </c:pt>
                <c:pt idx="3701">
                  <c:v>0.59438101851851854</c:v>
                </c:pt>
                <c:pt idx="3702">
                  <c:v>0.59438784722222227</c:v>
                </c:pt>
                <c:pt idx="3703">
                  <c:v>0.59439226851851845</c:v>
                </c:pt>
                <c:pt idx="3704">
                  <c:v>0.59439655092592592</c:v>
                </c:pt>
                <c:pt idx="3705">
                  <c:v>0.59440092592592586</c:v>
                </c:pt>
                <c:pt idx="3706">
                  <c:v>0.59440498842592593</c:v>
                </c:pt>
                <c:pt idx="3707">
                  <c:v>0.59440942129629626</c:v>
                </c:pt>
                <c:pt idx="3708">
                  <c:v>0.59441379629629632</c:v>
                </c:pt>
                <c:pt idx="3709">
                  <c:v>0.59441800925925925</c:v>
                </c:pt>
                <c:pt idx="3710">
                  <c:v>0.59442215277777777</c:v>
                </c:pt>
                <c:pt idx="3711">
                  <c:v>0.59442644675925926</c:v>
                </c:pt>
                <c:pt idx="3712">
                  <c:v>0.59443061342592596</c:v>
                </c:pt>
                <c:pt idx="3713">
                  <c:v>0.59443483796296304</c:v>
                </c:pt>
                <c:pt idx="3714">
                  <c:v>0.59443916666666663</c:v>
                </c:pt>
                <c:pt idx="3715">
                  <c:v>0.59444336805555553</c:v>
                </c:pt>
                <c:pt idx="3716">
                  <c:v>0.59444716435185185</c:v>
                </c:pt>
                <c:pt idx="3717">
                  <c:v>0.59445105324074077</c:v>
                </c:pt>
                <c:pt idx="3718">
                  <c:v>0.5944550115740741</c:v>
                </c:pt>
                <c:pt idx="3719">
                  <c:v>0.59445903935185185</c:v>
                </c:pt>
                <c:pt idx="3720">
                  <c:v>0.59446300925925921</c:v>
                </c:pt>
                <c:pt idx="3721">
                  <c:v>0.59446741898148148</c:v>
                </c:pt>
                <c:pt idx="3722">
                  <c:v>0.59447167824074076</c:v>
                </c:pt>
                <c:pt idx="3723">
                  <c:v>0.59447600694444447</c:v>
                </c:pt>
                <c:pt idx="3724">
                  <c:v>0.5944803125</c:v>
                </c:pt>
                <c:pt idx="3725">
                  <c:v>0.59448490740740734</c:v>
                </c:pt>
                <c:pt idx="3726">
                  <c:v>0.59448916666666662</c:v>
                </c:pt>
                <c:pt idx="3727">
                  <c:v>0.59449350694444447</c:v>
                </c:pt>
                <c:pt idx="3728">
                  <c:v>0.59449760416666664</c:v>
                </c:pt>
                <c:pt idx="3729">
                  <c:v>0.59450501157407409</c:v>
                </c:pt>
                <c:pt idx="3730">
                  <c:v>0.59450891203703704</c:v>
                </c:pt>
                <c:pt idx="3731">
                  <c:v>0.59451296296296297</c:v>
                </c:pt>
                <c:pt idx="3732">
                  <c:v>0.59451674768518525</c:v>
                </c:pt>
                <c:pt idx="3733">
                  <c:v>0.59452053240740743</c:v>
                </c:pt>
                <c:pt idx="3734">
                  <c:v>0.59452502314814815</c:v>
                </c:pt>
                <c:pt idx="3735">
                  <c:v>0.59452934027777771</c:v>
                </c:pt>
                <c:pt idx="3736">
                  <c:v>0.5945336342592592</c:v>
                </c:pt>
                <c:pt idx="3737">
                  <c:v>0.5945377083333333</c:v>
                </c:pt>
                <c:pt idx="3738">
                  <c:v>0.5945421296296296</c:v>
                </c:pt>
                <c:pt idx="3739">
                  <c:v>0.59454634259259265</c:v>
                </c:pt>
                <c:pt idx="3740">
                  <c:v>0.59455067129629635</c:v>
                </c:pt>
                <c:pt idx="3741">
                  <c:v>0.59455494212962956</c:v>
                </c:pt>
                <c:pt idx="3742">
                  <c:v>0.594559375</c:v>
                </c:pt>
                <c:pt idx="3743">
                  <c:v>0.5945636689814815</c:v>
                </c:pt>
                <c:pt idx="3744">
                  <c:v>0.59456754629629627</c:v>
                </c:pt>
                <c:pt idx="3745">
                  <c:v>0.59457141203703701</c:v>
                </c:pt>
                <c:pt idx="3746">
                  <c:v>0.59457526620370371</c:v>
                </c:pt>
                <c:pt idx="3747">
                  <c:v>0.59457907407407407</c:v>
                </c:pt>
                <c:pt idx="3748">
                  <c:v>0.59458310185185181</c:v>
                </c:pt>
                <c:pt idx="3749">
                  <c:v>0.59458699074074073</c:v>
                </c:pt>
                <c:pt idx="3750">
                  <c:v>0.59459104166666665</c:v>
                </c:pt>
                <c:pt idx="3751">
                  <c:v>0.59459493055555557</c:v>
                </c:pt>
                <c:pt idx="3752">
                  <c:v>0.59459868055555554</c:v>
                </c:pt>
                <c:pt idx="3753">
                  <c:v>0.59460281250000002</c:v>
                </c:pt>
                <c:pt idx="3754">
                  <c:v>0.59460658564814817</c:v>
                </c:pt>
                <c:pt idx="3755">
                  <c:v>0.59461056712962967</c:v>
                </c:pt>
                <c:pt idx="3756">
                  <c:v>0.5946175231481482</c:v>
                </c:pt>
                <c:pt idx="3757">
                  <c:v>0.59462163194444451</c:v>
                </c:pt>
                <c:pt idx="3758">
                  <c:v>0.59462601851851848</c:v>
                </c:pt>
                <c:pt idx="3759">
                  <c:v>0.59463017361111115</c:v>
                </c:pt>
                <c:pt idx="3760">
                  <c:v>0.59463475694444445</c:v>
                </c:pt>
                <c:pt idx="3761">
                  <c:v>0.59463906249999998</c:v>
                </c:pt>
                <c:pt idx="3762">
                  <c:v>0.59464347222222225</c:v>
                </c:pt>
                <c:pt idx="3763">
                  <c:v>0.59464773148148142</c:v>
                </c:pt>
                <c:pt idx="3764">
                  <c:v>0.59465218750000004</c:v>
                </c:pt>
                <c:pt idx="3765">
                  <c:v>0.59465644675925933</c:v>
                </c:pt>
                <c:pt idx="3766">
                  <c:v>0.59466086805555551</c:v>
                </c:pt>
                <c:pt idx="3767">
                  <c:v>0.59466498842592597</c:v>
                </c:pt>
                <c:pt idx="3768">
                  <c:v>0.59466939814814812</c:v>
                </c:pt>
                <c:pt idx="3769">
                  <c:v>0.59467321759259262</c:v>
                </c:pt>
                <c:pt idx="3770">
                  <c:v>0.59467707175925921</c:v>
                </c:pt>
                <c:pt idx="3771">
                  <c:v>0.5946810763888889</c:v>
                </c:pt>
                <c:pt idx="3772">
                  <c:v>0.59468512731481482</c:v>
                </c:pt>
                <c:pt idx="3773">
                  <c:v>0.5946892245370371</c:v>
                </c:pt>
                <c:pt idx="3774">
                  <c:v>0.59469392361111117</c:v>
                </c:pt>
                <c:pt idx="3775">
                  <c:v>0.59469868055555553</c:v>
                </c:pt>
                <c:pt idx="3776">
                  <c:v>0.59470302083333337</c:v>
                </c:pt>
                <c:pt idx="3777">
                  <c:v>0.59470733796296293</c:v>
                </c:pt>
                <c:pt idx="3778">
                  <c:v>0.59471144675925924</c:v>
                </c:pt>
                <c:pt idx="3779">
                  <c:v>0.59471586805555554</c:v>
                </c:pt>
                <c:pt idx="3780">
                  <c:v>0.59472008101851859</c:v>
                </c:pt>
                <c:pt idx="3781">
                  <c:v>0.59472449074074074</c:v>
                </c:pt>
                <c:pt idx="3782">
                  <c:v>0.59473141203703705</c:v>
                </c:pt>
                <c:pt idx="3783">
                  <c:v>0.59473526620370365</c:v>
                </c:pt>
                <c:pt idx="3784">
                  <c:v>0.59473916666666671</c:v>
                </c:pt>
                <c:pt idx="3785">
                  <c:v>0.59474310185185186</c:v>
                </c:pt>
                <c:pt idx="3786">
                  <c:v>0.59474692129629625</c:v>
                </c:pt>
                <c:pt idx="3787">
                  <c:v>0.59475140046296293</c:v>
                </c:pt>
                <c:pt idx="3788">
                  <c:v>0.59475578703703702</c:v>
                </c:pt>
                <c:pt idx="3789">
                  <c:v>0.59476020833333332</c:v>
                </c:pt>
                <c:pt idx="3790">
                  <c:v>0.59476453703703702</c:v>
                </c:pt>
                <c:pt idx="3791">
                  <c:v>0.59476884259259266</c:v>
                </c:pt>
                <c:pt idx="3792">
                  <c:v>0.59477329861111106</c:v>
                </c:pt>
                <c:pt idx="3793">
                  <c:v>0.59477754629629631</c:v>
                </c:pt>
                <c:pt idx="3794">
                  <c:v>0.59478203703703703</c:v>
                </c:pt>
                <c:pt idx="3795">
                  <c:v>0.59478630787037035</c:v>
                </c:pt>
                <c:pt idx="3796">
                  <c:v>0.59479054398148146</c:v>
                </c:pt>
                <c:pt idx="3797">
                  <c:v>0.59479438657407402</c:v>
                </c:pt>
                <c:pt idx="3798">
                  <c:v>0.59479812499999996</c:v>
                </c:pt>
                <c:pt idx="3799">
                  <c:v>0.59480216435185185</c:v>
                </c:pt>
                <c:pt idx="3800">
                  <c:v>0.59480587962962961</c:v>
                </c:pt>
                <c:pt idx="3801">
                  <c:v>0.59480976851851852</c:v>
                </c:pt>
                <c:pt idx="3802">
                  <c:v>0.59481373842592589</c:v>
                </c:pt>
                <c:pt idx="3803">
                  <c:v>0.59481756944444442</c:v>
                </c:pt>
                <c:pt idx="3804">
                  <c:v>0.59482141203703709</c:v>
                </c:pt>
                <c:pt idx="3805">
                  <c:v>0.59482530092592589</c:v>
                </c:pt>
                <c:pt idx="3806">
                  <c:v>0.59482923611111105</c:v>
                </c:pt>
                <c:pt idx="3807">
                  <c:v>0.59483297453703698</c:v>
                </c:pt>
                <c:pt idx="3808">
                  <c:v>0.5948368634259259</c:v>
                </c:pt>
                <c:pt idx="3809">
                  <c:v>0.59484401620370375</c:v>
                </c:pt>
                <c:pt idx="3810">
                  <c:v>0.5948482986111111</c:v>
                </c:pt>
                <c:pt idx="3811">
                  <c:v>0.59485255787037039</c:v>
                </c:pt>
                <c:pt idx="3812">
                  <c:v>0.59485677083333333</c:v>
                </c:pt>
                <c:pt idx="3813">
                  <c:v>0.59486133101851857</c:v>
                </c:pt>
                <c:pt idx="3814">
                  <c:v>0.59486581018518525</c:v>
                </c:pt>
                <c:pt idx="3815">
                  <c:v>0.59487001157407404</c:v>
                </c:pt>
                <c:pt idx="3816">
                  <c:v>0.59487439814814813</c:v>
                </c:pt>
                <c:pt idx="3817">
                  <c:v>0.59487891203703702</c:v>
                </c:pt>
                <c:pt idx="3818">
                  <c:v>0.59488333333333332</c:v>
                </c:pt>
                <c:pt idx="3819">
                  <c:v>0.59488754629629625</c:v>
                </c:pt>
                <c:pt idx="3820">
                  <c:v>0.59489166666666671</c:v>
                </c:pt>
                <c:pt idx="3821">
                  <c:v>0.59489603009259262</c:v>
                </c:pt>
                <c:pt idx="3822">
                  <c:v>0.59489986111111104</c:v>
                </c:pt>
                <c:pt idx="3823">
                  <c:v>0.59490377314814813</c:v>
                </c:pt>
                <c:pt idx="3824">
                  <c:v>0.5949076157407408</c:v>
                </c:pt>
                <c:pt idx="3825">
                  <c:v>0.59491144675925922</c:v>
                </c:pt>
                <c:pt idx="3826">
                  <c:v>0.59491574074074072</c:v>
                </c:pt>
                <c:pt idx="3827">
                  <c:v>0.59492004629629636</c:v>
                </c:pt>
                <c:pt idx="3828">
                  <c:v>0.59492444444444448</c:v>
                </c:pt>
                <c:pt idx="3829">
                  <c:v>0.59492878472222221</c:v>
                </c:pt>
                <c:pt idx="3830">
                  <c:v>0.5949332638888889</c:v>
                </c:pt>
                <c:pt idx="3831">
                  <c:v>0.59493743055555559</c:v>
                </c:pt>
                <c:pt idx="3832">
                  <c:v>0.59494168981481488</c:v>
                </c:pt>
                <c:pt idx="3833">
                  <c:v>0.59494600694444444</c:v>
                </c:pt>
                <c:pt idx="3834">
                  <c:v>0.59495013888888892</c:v>
                </c:pt>
                <c:pt idx="3835">
                  <c:v>0.5949572106481481</c:v>
                </c:pt>
                <c:pt idx="3836">
                  <c:v>0.59496116898148144</c:v>
                </c:pt>
                <c:pt idx="3837">
                  <c:v>0.59496515046296294</c:v>
                </c:pt>
                <c:pt idx="3838">
                  <c:v>0.59496906250000003</c:v>
                </c:pt>
                <c:pt idx="3839">
                  <c:v>0.59497284722222221</c:v>
                </c:pt>
                <c:pt idx="3840">
                  <c:v>0.59497746527777784</c:v>
                </c:pt>
                <c:pt idx="3841">
                  <c:v>0.59498160879629636</c:v>
                </c:pt>
                <c:pt idx="3842">
                  <c:v>0.59498604166666669</c:v>
                </c:pt>
                <c:pt idx="3843">
                  <c:v>0.59499023148148145</c:v>
                </c:pt>
                <c:pt idx="3844">
                  <c:v>0.59499462962962968</c:v>
                </c:pt>
                <c:pt idx="3845">
                  <c:v>0.59499894675925924</c:v>
                </c:pt>
                <c:pt idx="3846">
                  <c:v>0.59500319444444438</c:v>
                </c:pt>
                <c:pt idx="3847">
                  <c:v>0.59500752314814809</c:v>
                </c:pt>
                <c:pt idx="3848">
                  <c:v>0.59501175925925931</c:v>
                </c:pt>
                <c:pt idx="3849">
                  <c:v>0.59501585648148148</c:v>
                </c:pt>
                <c:pt idx="3850">
                  <c:v>0.59501968750000001</c:v>
                </c:pt>
                <c:pt idx="3851">
                  <c:v>0.59502355324074074</c:v>
                </c:pt>
                <c:pt idx="3852">
                  <c:v>0.59502746527777772</c:v>
                </c:pt>
                <c:pt idx="3853">
                  <c:v>0.59503120370370366</c:v>
                </c:pt>
                <c:pt idx="3854">
                  <c:v>0.59503509259259257</c:v>
                </c:pt>
                <c:pt idx="3855">
                  <c:v>0.5950389236111111</c:v>
                </c:pt>
                <c:pt idx="3856">
                  <c:v>0.59504276620370378</c:v>
                </c:pt>
                <c:pt idx="3857">
                  <c:v>0.59504679398148153</c:v>
                </c:pt>
                <c:pt idx="3858">
                  <c:v>0.59505056712962967</c:v>
                </c:pt>
                <c:pt idx="3859">
                  <c:v>0.59505449074074079</c:v>
                </c:pt>
                <c:pt idx="3860">
                  <c:v>0.59505846064814816</c:v>
                </c:pt>
                <c:pt idx="3861">
                  <c:v>0.59506243055555552</c:v>
                </c:pt>
                <c:pt idx="3862">
                  <c:v>0.59506973379629635</c:v>
                </c:pt>
                <c:pt idx="3863">
                  <c:v>0.59507396990740735</c:v>
                </c:pt>
                <c:pt idx="3864">
                  <c:v>0.59507827546296299</c:v>
                </c:pt>
                <c:pt idx="3865">
                  <c:v>0.59508265046296294</c:v>
                </c:pt>
                <c:pt idx="3866">
                  <c:v>0.59508697916666664</c:v>
                </c:pt>
                <c:pt idx="3867">
                  <c:v>0.59509150462962956</c:v>
                </c:pt>
                <c:pt idx="3868">
                  <c:v>0.59509563657407405</c:v>
                </c:pt>
                <c:pt idx="3869">
                  <c:v>0.59510012731481476</c:v>
                </c:pt>
                <c:pt idx="3870">
                  <c:v>0.59510457175925924</c:v>
                </c:pt>
                <c:pt idx="3871">
                  <c:v>0.59510874999999996</c:v>
                </c:pt>
                <c:pt idx="3872">
                  <c:v>0.59511295138888887</c:v>
                </c:pt>
                <c:pt idx="3873">
                  <c:v>0.59511745370370372</c:v>
                </c:pt>
                <c:pt idx="3874">
                  <c:v>0.59512174768518522</c:v>
                </c:pt>
                <c:pt idx="3875">
                  <c:v>0.59512552083333337</c:v>
                </c:pt>
                <c:pt idx="3876">
                  <c:v>0.59512943287037035</c:v>
                </c:pt>
                <c:pt idx="3877">
                  <c:v>0.59513331018518512</c:v>
                </c:pt>
                <c:pt idx="3878">
                  <c:v>0.59513707175925923</c:v>
                </c:pt>
                <c:pt idx="3879">
                  <c:v>0.59514133101851852</c:v>
                </c:pt>
                <c:pt idx="3880">
                  <c:v>0.5951458101851852</c:v>
                </c:pt>
                <c:pt idx="3881">
                  <c:v>0.59515010416666669</c:v>
                </c:pt>
                <c:pt idx="3882">
                  <c:v>0.59515449074074078</c:v>
                </c:pt>
                <c:pt idx="3883">
                  <c:v>0.59515864583333333</c:v>
                </c:pt>
                <c:pt idx="3884">
                  <c:v>0.59516307870370377</c:v>
                </c:pt>
                <c:pt idx="3885">
                  <c:v>0.59516722222222229</c:v>
                </c:pt>
                <c:pt idx="3886">
                  <c:v>0.59517168981481483</c:v>
                </c:pt>
                <c:pt idx="3887">
                  <c:v>0.59517583333333335</c:v>
                </c:pt>
                <c:pt idx="3888">
                  <c:v>0.59518031250000003</c:v>
                </c:pt>
                <c:pt idx="3889">
                  <c:v>0.5951864930555556</c:v>
                </c:pt>
                <c:pt idx="3890">
                  <c:v>0.59519027777777778</c:v>
                </c:pt>
                <c:pt idx="3891">
                  <c:v>0.59519422453703708</c:v>
                </c:pt>
                <c:pt idx="3892">
                  <c:v>0.59519819444444444</c:v>
                </c:pt>
                <c:pt idx="3893">
                  <c:v>0.59520263888888891</c:v>
                </c:pt>
                <c:pt idx="3894">
                  <c:v>0.59520690972222223</c:v>
                </c:pt>
                <c:pt idx="3895">
                  <c:v>0.59521112268518517</c:v>
                </c:pt>
                <c:pt idx="3896">
                  <c:v>0.59521585648148145</c:v>
                </c:pt>
                <c:pt idx="3897">
                  <c:v>0.59522033564814814</c:v>
                </c:pt>
                <c:pt idx="3898">
                  <c:v>0.59522471064814819</c:v>
                </c:pt>
                <c:pt idx="3899">
                  <c:v>0.5952290393518519</c:v>
                </c:pt>
                <c:pt idx="3900">
                  <c:v>0.59524568287037039</c:v>
                </c:pt>
                <c:pt idx="3901">
                  <c:v>0.59524954861111112</c:v>
                </c:pt>
                <c:pt idx="3902">
                  <c:v>0.59525347222222225</c:v>
                </c:pt>
                <c:pt idx="3903">
                  <c:v>0.59525743055555558</c:v>
                </c:pt>
                <c:pt idx="3904">
                  <c:v>0.59526118055555555</c:v>
                </c:pt>
                <c:pt idx="3905">
                  <c:v>0.59526525462962965</c:v>
                </c:pt>
                <c:pt idx="3906">
                  <c:v>0.5952690625</c:v>
                </c:pt>
                <c:pt idx="3907">
                  <c:v>0.59527285879629632</c:v>
                </c:pt>
                <c:pt idx="3908">
                  <c:v>0.59527684027777783</c:v>
                </c:pt>
                <c:pt idx="3909">
                  <c:v>0.59528070601851846</c:v>
                </c:pt>
                <c:pt idx="3910">
                  <c:v>0.59528458333333334</c:v>
                </c:pt>
                <c:pt idx="3911">
                  <c:v>0.59528854166666667</c:v>
                </c:pt>
                <c:pt idx="3912">
                  <c:v>0.59529282407407413</c:v>
                </c:pt>
                <c:pt idx="3913">
                  <c:v>0.59529708333333331</c:v>
                </c:pt>
                <c:pt idx="3914">
                  <c:v>0.59530115740740741</c:v>
                </c:pt>
                <c:pt idx="3915">
                  <c:v>0.59530848379629631</c:v>
                </c:pt>
                <c:pt idx="3916">
                  <c:v>0.59531253472222223</c:v>
                </c:pt>
                <c:pt idx="3917">
                  <c:v>0.59531662037037036</c:v>
                </c:pt>
                <c:pt idx="3918">
                  <c:v>0.59532079861111109</c:v>
                </c:pt>
                <c:pt idx="3919">
                  <c:v>0.59532487268518519</c:v>
                </c:pt>
                <c:pt idx="3920">
                  <c:v>0.59532934027777784</c:v>
                </c:pt>
                <c:pt idx="3921">
                  <c:v>0.59533346064814818</c:v>
                </c:pt>
                <c:pt idx="3922">
                  <c:v>0.59533778935185189</c:v>
                </c:pt>
                <c:pt idx="3923">
                  <c:v>0.59534184027777781</c:v>
                </c:pt>
                <c:pt idx="3924">
                  <c:v>0.59534603009259257</c:v>
                </c:pt>
                <c:pt idx="3925">
                  <c:v>0.59535002314814811</c:v>
                </c:pt>
                <c:pt idx="3926">
                  <c:v>0.59535381944444443</c:v>
                </c:pt>
                <c:pt idx="3927">
                  <c:v>0.59535784722222218</c:v>
                </c:pt>
                <c:pt idx="3928">
                  <c:v>0.59536166666666668</c:v>
                </c:pt>
                <c:pt idx="3929">
                  <c:v>0.59536555555555559</c:v>
                </c:pt>
                <c:pt idx="3930">
                  <c:v>0.59536987268518515</c:v>
                </c:pt>
                <c:pt idx="3931">
                  <c:v>0.59537407407407406</c:v>
                </c:pt>
                <c:pt idx="3932">
                  <c:v>0.59537855324074074</c:v>
                </c:pt>
                <c:pt idx="3933">
                  <c:v>0.59538259259259263</c:v>
                </c:pt>
                <c:pt idx="3934">
                  <c:v>0.59538706018518517</c:v>
                </c:pt>
                <c:pt idx="3935">
                  <c:v>0.59539119212962965</c:v>
                </c:pt>
                <c:pt idx="3936">
                  <c:v>0.59539525462962961</c:v>
                </c:pt>
                <c:pt idx="3937">
                  <c:v>0.59539972222222215</c:v>
                </c:pt>
                <c:pt idx="3938">
                  <c:v>0.59540394675925923</c:v>
                </c:pt>
                <c:pt idx="3939">
                  <c:v>0.59540817129629631</c:v>
                </c:pt>
                <c:pt idx="3940">
                  <c:v>0.59541194444444445</c:v>
                </c:pt>
                <c:pt idx="3941">
                  <c:v>0.59541586805555557</c:v>
                </c:pt>
                <c:pt idx="3942">
                  <c:v>0.59542219907407412</c:v>
                </c:pt>
                <c:pt idx="3943">
                  <c:v>0.59542608796296304</c:v>
                </c:pt>
                <c:pt idx="3944">
                  <c:v>0.59543054398148143</c:v>
                </c:pt>
                <c:pt idx="3945">
                  <c:v>0.59543459490740747</c:v>
                </c:pt>
                <c:pt idx="3946">
                  <c:v>0.59543881944444443</c:v>
                </c:pt>
                <c:pt idx="3947">
                  <c:v>0.59544319444444438</c:v>
                </c:pt>
                <c:pt idx="3948">
                  <c:v>0.59544730324074069</c:v>
                </c:pt>
                <c:pt idx="3949">
                  <c:v>0.59545157407407412</c:v>
                </c:pt>
                <c:pt idx="3950">
                  <c:v>0.5954559606481481</c:v>
                </c:pt>
                <c:pt idx="3951">
                  <c:v>0.59546023148148153</c:v>
                </c:pt>
                <c:pt idx="3952">
                  <c:v>0.59546447916666667</c:v>
                </c:pt>
                <c:pt idx="3953">
                  <c:v>0.59546872685185182</c:v>
                </c:pt>
                <c:pt idx="3954">
                  <c:v>0.59547290509259254</c:v>
                </c:pt>
                <c:pt idx="3955">
                  <c:v>0.59547675925925925</c:v>
                </c:pt>
                <c:pt idx="3956">
                  <c:v>0.59548059027777778</c:v>
                </c:pt>
                <c:pt idx="3957">
                  <c:v>0.59548434027777775</c:v>
                </c:pt>
                <c:pt idx="3958">
                  <c:v>0.59548829861111108</c:v>
                </c:pt>
                <c:pt idx="3959">
                  <c:v>0.59549211805555557</c:v>
                </c:pt>
                <c:pt idx="3960">
                  <c:v>0.59549589120370372</c:v>
                </c:pt>
                <c:pt idx="3961">
                  <c:v>0.59549982638888888</c:v>
                </c:pt>
                <c:pt idx="3962">
                  <c:v>0.59550354166666664</c:v>
                </c:pt>
                <c:pt idx="3963">
                  <c:v>0.5955074768518519</c:v>
                </c:pt>
                <c:pt idx="3964">
                  <c:v>0.5955112037037037</c:v>
                </c:pt>
                <c:pt idx="3965">
                  <c:v>0.59551506944444443</c:v>
                </c:pt>
                <c:pt idx="3966">
                  <c:v>0.59551924768518516</c:v>
                </c:pt>
                <c:pt idx="3967">
                  <c:v>0.59552333333333329</c:v>
                </c:pt>
                <c:pt idx="3968">
                  <c:v>0.59553049768518518</c:v>
                </c:pt>
                <c:pt idx="3969">
                  <c:v>0.59553475694444447</c:v>
                </c:pt>
                <c:pt idx="3970">
                  <c:v>0.5955388425925926</c:v>
                </c:pt>
                <c:pt idx="3971">
                  <c:v>0.59554318287037034</c:v>
                </c:pt>
                <c:pt idx="3972">
                  <c:v>0.59554740740740741</c:v>
                </c:pt>
                <c:pt idx="3973">
                  <c:v>0.59555158564814814</c:v>
                </c:pt>
                <c:pt idx="3974">
                  <c:v>0.59555591435185185</c:v>
                </c:pt>
                <c:pt idx="3975">
                  <c:v>0.59556013888888892</c:v>
                </c:pt>
                <c:pt idx="3976">
                  <c:v>0.59556431712962965</c:v>
                </c:pt>
                <c:pt idx="3977">
                  <c:v>0.5955683449074074</c:v>
                </c:pt>
                <c:pt idx="3978">
                  <c:v>0.59557259259259265</c:v>
                </c:pt>
                <c:pt idx="3979">
                  <c:v>0.59557633101851859</c:v>
                </c:pt>
                <c:pt idx="3980">
                  <c:v>0.59558020833333336</c:v>
                </c:pt>
                <c:pt idx="3981">
                  <c:v>0.5955840740740741</c:v>
                </c:pt>
                <c:pt idx="3982">
                  <c:v>0.59558784722222224</c:v>
                </c:pt>
                <c:pt idx="3983">
                  <c:v>0.59559197916666673</c:v>
                </c:pt>
                <c:pt idx="3984">
                  <c:v>0.59559615740740746</c:v>
                </c:pt>
                <c:pt idx="3985">
                  <c:v>0.59560030092592597</c:v>
                </c:pt>
                <c:pt idx="3986">
                  <c:v>0.59560451388888891</c:v>
                </c:pt>
                <c:pt idx="3987">
                  <c:v>0.59560864583333328</c:v>
                </c:pt>
                <c:pt idx="3988">
                  <c:v>0.59561291666666671</c:v>
                </c:pt>
                <c:pt idx="3989">
                  <c:v>0.59561700231481485</c:v>
                </c:pt>
                <c:pt idx="3990">
                  <c:v>0.59562130787037038</c:v>
                </c:pt>
                <c:pt idx="3991">
                  <c:v>0.59562543981481475</c:v>
                </c:pt>
                <c:pt idx="3992">
                  <c:v>0.59562982638888895</c:v>
                </c:pt>
                <c:pt idx="3993">
                  <c:v>0.59563384259259256</c:v>
                </c:pt>
                <c:pt idx="3994">
                  <c:v>0.59563760416666667</c:v>
                </c:pt>
                <c:pt idx="3995">
                  <c:v>0.59564403935185184</c:v>
                </c:pt>
                <c:pt idx="3996">
                  <c:v>0.59564789351851855</c:v>
                </c:pt>
                <c:pt idx="3997">
                  <c:v>0.5956520833333333</c:v>
                </c:pt>
                <c:pt idx="3998">
                  <c:v>0.59565627314814817</c:v>
                </c:pt>
                <c:pt idx="3999">
                  <c:v>0.5956603240740741</c:v>
                </c:pt>
                <c:pt idx="4000">
                  <c:v>0.59566480324074067</c:v>
                </c:pt>
                <c:pt idx="4001">
                  <c:v>0.59566893518518516</c:v>
                </c:pt>
                <c:pt idx="4002">
                  <c:v>0.59567312500000003</c:v>
                </c:pt>
                <c:pt idx="4003">
                  <c:v>0.59567724537037037</c:v>
                </c:pt>
                <c:pt idx="4004">
                  <c:v>0.59568158564814822</c:v>
                </c:pt>
                <c:pt idx="4005">
                  <c:v>0.59568583333333336</c:v>
                </c:pt>
                <c:pt idx="4006">
                  <c:v>0.59568991898148149</c:v>
                </c:pt>
                <c:pt idx="4007">
                  <c:v>0.59569427083333337</c:v>
                </c:pt>
                <c:pt idx="4008">
                  <c:v>0.59569843749999996</c:v>
                </c:pt>
                <c:pt idx="4009">
                  <c:v>0.5957024305555555</c:v>
                </c:pt>
                <c:pt idx="4010">
                  <c:v>0.59570621527777778</c:v>
                </c:pt>
                <c:pt idx="4011">
                  <c:v>0.59571005787037035</c:v>
                </c:pt>
                <c:pt idx="4012">
                  <c:v>0.59571401620370368</c:v>
                </c:pt>
                <c:pt idx="4013">
                  <c:v>0.59571792824074077</c:v>
                </c:pt>
                <c:pt idx="4014">
                  <c:v>0.59572195601851852</c:v>
                </c:pt>
                <c:pt idx="4015">
                  <c:v>0.59572574074074069</c:v>
                </c:pt>
                <c:pt idx="4016">
                  <c:v>0.59572960648148154</c:v>
                </c:pt>
                <c:pt idx="4017">
                  <c:v>0.59573353009259256</c:v>
                </c:pt>
                <c:pt idx="4018">
                  <c:v>0.59573738425925926</c:v>
                </c:pt>
                <c:pt idx="4019">
                  <c:v>0.59574146990740739</c:v>
                </c:pt>
                <c:pt idx="4020">
                  <c:v>0.59574553240740735</c:v>
                </c:pt>
                <c:pt idx="4021">
                  <c:v>0.59574983796296299</c:v>
                </c:pt>
                <c:pt idx="4022">
                  <c:v>0.59575679398148151</c:v>
                </c:pt>
                <c:pt idx="4023">
                  <c:v>0.59576101851851859</c:v>
                </c:pt>
                <c:pt idx="4024">
                  <c:v>0.59576520833333335</c:v>
                </c:pt>
                <c:pt idx="4025">
                  <c:v>0.59576954861111109</c:v>
                </c:pt>
                <c:pt idx="4026">
                  <c:v>0.59577402777777777</c:v>
                </c:pt>
                <c:pt idx="4027">
                  <c:v>0.59577831018518512</c:v>
                </c:pt>
                <c:pt idx="4028">
                  <c:v>0.59578234953703701</c:v>
                </c:pt>
                <c:pt idx="4029">
                  <c:v>0.59578666666666669</c:v>
                </c:pt>
                <c:pt idx="4030">
                  <c:v>0.59579086805555559</c:v>
                </c:pt>
                <c:pt idx="4031">
                  <c:v>0.59579511574074073</c:v>
                </c:pt>
                <c:pt idx="4032">
                  <c:v>0.5957992129629629</c:v>
                </c:pt>
                <c:pt idx="4033">
                  <c:v>0.59580304398148154</c:v>
                </c:pt>
                <c:pt idx="4034">
                  <c:v>0.5958068865740741</c:v>
                </c:pt>
                <c:pt idx="4035">
                  <c:v>0.59581079861111108</c:v>
                </c:pt>
                <c:pt idx="4036">
                  <c:v>0.5958147222222222</c:v>
                </c:pt>
                <c:pt idx="4037">
                  <c:v>0.59581893518518514</c:v>
                </c:pt>
                <c:pt idx="4038">
                  <c:v>0.59582307870370366</c:v>
                </c:pt>
                <c:pt idx="4039">
                  <c:v>0.59582740740740736</c:v>
                </c:pt>
                <c:pt idx="4040">
                  <c:v>0.59583151620370367</c:v>
                </c:pt>
                <c:pt idx="4041">
                  <c:v>0.59583565972222219</c:v>
                </c:pt>
                <c:pt idx="4042">
                  <c:v>0.59583984953703706</c:v>
                </c:pt>
                <c:pt idx="4043">
                  <c:v>0.59584424768518518</c:v>
                </c:pt>
                <c:pt idx="4044">
                  <c:v>0.59584831018518514</c:v>
                </c:pt>
                <c:pt idx="4045">
                  <c:v>0.59585237268518521</c:v>
                </c:pt>
                <c:pt idx="4046">
                  <c:v>0.59585670138888891</c:v>
                </c:pt>
                <c:pt idx="4047">
                  <c:v>0.59586070601851848</c:v>
                </c:pt>
                <c:pt idx="4048">
                  <c:v>0.59586717592592586</c:v>
                </c:pt>
                <c:pt idx="4049">
                  <c:v>0.59587107638888892</c:v>
                </c:pt>
                <c:pt idx="4050">
                  <c:v>0.59587488425925927</c:v>
                </c:pt>
                <c:pt idx="4051">
                  <c:v>0.59587922453703701</c:v>
                </c:pt>
                <c:pt idx="4052">
                  <c:v>0.59588355324074072</c:v>
                </c:pt>
                <c:pt idx="4053">
                  <c:v>0.59588777777777779</c:v>
                </c:pt>
                <c:pt idx="4054">
                  <c:v>0.59589218749999995</c:v>
                </c:pt>
                <c:pt idx="4055">
                  <c:v>0.59589658564814818</c:v>
                </c:pt>
                <c:pt idx="4056">
                  <c:v>0.59590079861111112</c:v>
                </c:pt>
                <c:pt idx="4057">
                  <c:v>0.59590496527777781</c:v>
                </c:pt>
                <c:pt idx="4058">
                  <c:v>0.59590925925925931</c:v>
                </c:pt>
                <c:pt idx="4059">
                  <c:v>0.59591334490740744</c:v>
                </c:pt>
                <c:pt idx="4060">
                  <c:v>0.59591777777777777</c:v>
                </c:pt>
                <c:pt idx="4061">
                  <c:v>0.59592192129629629</c:v>
                </c:pt>
                <c:pt idx="4062">
                  <c:v>0.59592583333333338</c:v>
                </c:pt>
                <c:pt idx="4063">
                  <c:v>0.595929699074074</c:v>
                </c:pt>
                <c:pt idx="4064">
                  <c:v>0.59593346064814812</c:v>
                </c:pt>
                <c:pt idx="4065">
                  <c:v>0.59593748842592598</c:v>
                </c:pt>
                <c:pt idx="4066">
                  <c:v>0.59594130787037036</c:v>
                </c:pt>
                <c:pt idx="4067">
                  <c:v>0.59594534722222225</c:v>
                </c:pt>
                <c:pt idx="4068">
                  <c:v>0.59594927083333327</c:v>
                </c:pt>
                <c:pt idx="4069">
                  <c:v>0.5959530671296297</c:v>
                </c:pt>
                <c:pt idx="4070">
                  <c:v>0.59595693287037033</c:v>
                </c:pt>
                <c:pt idx="4071">
                  <c:v>0.59596085648148145</c:v>
                </c:pt>
                <c:pt idx="4072">
                  <c:v>0.59596482638888892</c:v>
                </c:pt>
                <c:pt idx="4073">
                  <c:v>0.59596890046296302</c:v>
                </c:pt>
                <c:pt idx="4074">
                  <c:v>0.59597321759259259</c:v>
                </c:pt>
                <c:pt idx="4075">
                  <c:v>0.5959802662037037</c:v>
                </c:pt>
                <c:pt idx="4076">
                  <c:v>0.59598445601851846</c:v>
                </c:pt>
                <c:pt idx="4077">
                  <c:v>0.59598898148148149</c:v>
                </c:pt>
                <c:pt idx="4078">
                  <c:v>0.59599311342592587</c:v>
                </c:pt>
                <c:pt idx="4079">
                  <c:v>0.59599724537037035</c:v>
                </c:pt>
                <c:pt idx="4080">
                  <c:v>0.59600164351851859</c:v>
                </c:pt>
                <c:pt idx="4081">
                  <c:v>0.59600583333333335</c:v>
                </c:pt>
                <c:pt idx="4082">
                  <c:v>0.59601013888888887</c:v>
                </c:pt>
                <c:pt idx="4083">
                  <c:v>0.59601429398148154</c:v>
                </c:pt>
                <c:pt idx="4084">
                  <c:v>0.59601870370370369</c:v>
                </c:pt>
                <c:pt idx="4085">
                  <c:v>0.59602289351851845</c:v>
                </c:pt>
                <c:pt idx="4086">
                  <c:v>0.59602671296296295</c:v>
                </c:pt>
                <c:pt idx="4087">
                  <c:v>0.59603069444444445</c:v>
                </c:pt>
                <c:pt idx="4088">
                  <c:v>0.59603454861111105</c:v>
                </c:pt>
                <c:pt idx="4089">
                  <c:v>0.59603849537037035</c:v>
                </c:pt>
                <c:pt idx="4090">
                  <c:v>0.59604239583333329</c:v>
                </c:pt>
                <c:pt idx="4091">
                  <c:v>0.59604653935185181</c:v>
                </c:pt>
                <c:pt idx="4092">
                  <c:v>0.59605074074074071</c:v>
                </c:pt>
                <c:pt idx="4093">
                  <c:v>0.59605480324074078</c:v>
                </c:pt>
                <c:pt idx="4094">
                  <c:v>0.59605921296296294</c:v>
                </c:pt>
                <c:pt idx="4095">
                  <c:v>0.59606347222222222</c:v>
                </c:pt>
                <c:pt idx="4096">
                  <c:v>0.59606783564814814</c:v>
                </c:pt>
                <c:pt idx="4097">
                  <c:v>0.59607194444444445</c:v>
                </c:pt>
                <c:pt idx="4098">
                  <c:v>0.59607631944444439</c:v>
                </c:pt>
                <c:pt idx="4099">
                  <c:v>0.59608049768518512</c:v>
                </c:pt>
                <c:pt idx="4100">
                  <c:v>0.59608461805555557</c:v>
                </c:pt>
                <c:pt idx="4101">
                  <c:v>0.59609121527777775</c:v>
                </c:pt>
                <c:pt idx="4102">
                  <c:v>0.59609502314814822</c:v>
                </c:pt>
                <c:pt idx="4103">
                  <c:v>0.59609894675925923</c:v>
                </c:pt>
                <c:pt idx="4104">
                  <c:v>0.59610287037037035</c:v>
                </c:pt>
                <c:pt idx="4105">
                  <c:v>0.59610714120370367</c:v>
                </c:pt>
                <c:pt idx="4106">
                  <c:v>0.59611159722222229</c:v>
                </c:pt>
                <c:pt idx="4107">
                  <c:v>0.59611587962962964</c:v>
                </c:pt>
                <c:pt idx="4108">
                  <c:v>0.59611995370370374</c:v>
                </c:pt>
                <c:pt idx="4109">
                  <c:v>0.59612444444444446</c:v>
                </c:pt>
                <c:pt idx="4110">
                  <c:v>0.59612865740740739</c:v>
                </c:pt>
                <c:pt idx="4111">
                  <c:v>0.59613299768518513</c:v>
                </c:pt>
                <c:pt idx="4112">
                  <c:v>0.59613711805555558</c:v>
                </c:pt>
                <c:pt idx="4113">
                  <c:v>0.59614145833333332</c:v>
                </c:pt>
                <c:pt idx="4114">
                  <c:v>0.59614571759259261</c:v>
                </c:pt>
                <c:pt idx="4115">
                  <c:v>0.59614965277777776</c:v>
                </c:pt>
                <c:pt idx="4116">
                  <c:v>0.59615356481481474</c:v>
                </c:pt>
                <c:pt idx="4117">
                  <c:v>0.59615754629629636</c:v>
                </c:pt>
                <c:pt idx="4118">
                  <c:v>0.59616149305555555</c:v>
                </c:pt>
                <c:pt idx="4119">
                  <c:v>0.59616525462962966</c:v>
                </c:pt>
                <c:pt idx="4120">
                  <c:v>0.59616913194444443</c:v>
                </c:pt>
                <c:pt idx="4121">
                  <c:v>0.59617302083333334</c:v>
                </c:pt>
                <c:pt idx="4122">
                  <c:v>0.59617678240740746</c:v>
                </c:pt>
                <c:pt idx="4123">
                  <c:v>0.59618079861111106</c:v>
                </c:pt>
                <c:pt idx="4124">
                  <c:v>0.59618469907407412</c:v>
                </c:pt>
                <c:pt idx="4125">
                  <c:v>0.59618858796296303</c:v>
                </c:pt>
                <c:pt idx="4126">
                  <c:v>0.59619254629629637</c:v>
                </c:pt>
                <c:pt idx="4127">
                  <c:v>0.59619668981481488</c:v>
                </c:pt>
                <c:pt idx="4128">
                  <c:v>0.59620373842592589</c:v>
                </c:pt>
                <c:pt idx="4129">
                  <c:v>0.59620782407407413</c:v>
                </c:pt>
                <c:pt idx="4130">
                  <c:v>0.59621197916666668</c:v>
                </c:pt>
                <c:pt idx="4131">
                  <c:v>0.5962163773148148</c:v>
                </c:pt>
                <c:pt idx="4132">
                  <c:v>0.59622042824074073</c:v>
                </c:pt>
                <c:pt idx="4133">
                  <c:v>0.5962246180555556</c:v>
                </c:pt>
                <c:pt idx="4134">
                  <c:v>0.59622866898148141</c:v>
                </c:pt>
                <c:pt idx="4135">
                  <c:v>0.59623298611111109</c:v>
                </c:pt>
                <c:pt idx="4136">
                  <c:v>0.59623719907407413</c:v>
                </c:pt>
                <c:pt idx="4137">
                  <c:v>0.59624145833333331</c:v>
                </c:pt>
                <c:pt idx="4138">
                  <c:v>0.59624582175925933</c:v>
                </c:pt>
                <c:pt idx="4139">
                  <c:v>0.5962500462962963</c:v>
                </c:pt>
                <c:pt idx="4140">
                  <c:v>0.59625403935185184</c:v>
                </c:pt>
                <c:pt idx="4141">
                  <c:v>0.59625777777777778</c:v>
                </c:pt>
                <c:pt idx="4142">
                  <c:v>0.59626184027777784</c:v>
                </c:pt>
                <c:pt idx="4143">
                  <c:v>0.59626565972222223</c:v>
                </c:pt>
                <c:pt idx="4144">
                  <c:v>0.59626975694444451</c:v>
                </c:pt>
                <c:pt idx="4145">
                  <c:v>0.59627417824074069</c:v>
                </c:pt>
                <c:pt idx="4146">
                  <c:v>0.596278287037037</c:v>
                </c:pt>
                <c:pt idx="4147">
                  <c:v>0.59628262731481485</c:v>
                </c:pt>
                <c:pt idx="4148">
                  <c:v>0.59628685185185182</c:v>
                </c:pt>
                <c:pt idx="4149">
                  <c:v>0.59629127314814812</c:v>
                </c:pt>
                <c:pt idx="4150">
                  <c:v>0.59629538194444442</c:v>
                </c:pt>
                <c:pt idx="4151">
                  <c:v>0.5962994791666667</c:v>
                </c:pt>
                <c:pt idx="4152">
                  <c:v>0.59630377314814809</c:v>
                </c:pt>
                <c:pt idx="4153">
                  <c:v>0.5963078819444444</c:v>
                </c:pt>
                <c:pt idx="4154">
                  <c:v>0.59631440972222227</c:v>
                </c:pt>
                <c:pt idx="4155">
                  <c:v>0.59631817129629627</c:v>
                </c:pt>
                <c:pt idx="4156">
                  <c:v>0.59632193287037039</c:v>
                </c:pt>
                <c:pt idx="4157">
                  <c:v>0.59632589120370372</c:v>
                </c:pt>
                <c:pt idx="4158">
                  <c:v>0.59632994212962964</c:v>
                </c:pt>
                <c:pt idx="4159">
                  <c:v>0.59633409722222219</c:v>
                </c:pt>
                <c:pt idx="4160">
                  <c:v>0.59633857638888887</c:v>
                </c:pt>
                <c:pt idx="4161">
                  <c:v>0.5963428819444444</c:v>
                </c:pt>
                <c:pt idx="4162">
                  <c:v>0.59634716435185187</c:v>
                </c:pt>
                <c:pt idx="4163">
                  <c:v>0.59635122685185182</c:v>
                </c:pt>
                <c:pt idx="4164">
                  <c:v>0.59635553240740735</c:v>
                </c:pt>
                <c:pt idx="4165">
                  <c:v>0.5963596180555556</c:v>
                </c:pt>
                <c:pt idx="4166">
                  <c:v>0.59636395833333333</c:v>
                </c:pt>
                <c:pt idx="4167">
                  <c:v>0.5963680208333334</c:v>
                </c:pt>
                <c:pt idx="4168">
                  <c:v>0.59637218749999998</c:v>
                </c:pt>
                <c:pt idx="4169">
                  <c:v>0.59637608796296293</c:v>
                </c:pt>
                <c:pt idx="4170">
                  <c:v>0.59637986111111108</c:v>
                </c:pt>
                <c:pt idx="4171">
                  <c:v>0.596383912037037</c:v>
                </c:pt>
                <c:pt idx="4172">
                  <c:v>0.59638770833333332</c:v>
                </c:pt>
                <c:pt idx="4173">
                  <c:v>0.5963915856481482</c:v>
                </c:pt>
                <c:pt idx="4174">
                  <c:v>0.59639563657407402</c:v>
                </c:pt>
                <c:pt idx="4175">
                  <c:v>0.5963995138888889</c:v>
                </c:pt>
                <c:pt idx="4176">
                  <c:v>0.5964034606481482</c:v>
                </c:pt>
                <c:pt idx="4177">
                  <c:v>0.59640746527777777</c:v>
                </c:pt>
                <c:pt idx="4178">
                  <c:v>0.59641140046296293</c:v>
                </c:pt>
                <c:pt idx="4179">
                  <c:v>0.59641519675925925</c:v>
                </c:pt>
                <c:pt idx="4180">
                  <c:v>0.59641912037037037</c:v>
                </c:pt>
                <c:pt idx="4181">
                  <c:v>0.59642607638888889</c:v>
                </c:pt>
                <c:pt idx="4182">
                  <c:v>0.59643039351851856</c:v>
                </c:pt>
                <c:pt idx="4183">
                  <c:v>0.59643459490740736</c:v>
                </c:pt>
                <c:pt idx="4184">
                  <c:v>0.59643883101851858</c:v>
                </c:pt>
                <c:pt idx="4185">
                  <c:v>0.59644304398148151</c:v>
                </c:pt>
                <c:pt idx="4186">
                  <c:v>0.59644734953703704</c:v>
                </c:pt>
                <c:pt idx="4187">
                  <c:v>0.59645142361111114</c:v>
                </c:pt>
                <c:pt idx="4188">
                  <c:v>0.5964556134259259</c:v>
                </c:pt>
                <c:pt idx="4189">
                  <c:v>0.59645989583333336</c:v>
                </c:pt>
                <c:pt idx="4190">
                  <c:v>0.59646424768518524</c:v>
                </c:pt>
                <c:pt idx="4191">
                  <c:v>0.5964683101851852</c:v>
                </c:pt>
                <c:pt idx="4192">
                  <c:v>0.59647239583333334</c:v>
                </c:pt>
                <c:pt idx="4193">
                  <c:v>0.59647663194444445</c:v>
                </c:pt>
                <c:pt idx="4194">
                  <c:v>0.59648038194444442</c:v>
                </c:pt>
                <c:pt idx="4195">
                  <c:v>0.59648424768518515</c:v>
                </c:pt>
                <c:pt idx="4196">
                  <c:v>0.59648820601851849</c:v>
                </c:pt>
                <c:pt idx="4197">
                  <c:v>0.59649219907407403</c:v>
                </c:pt>
                <c:pt idx="4198">
                  <c:v>0.59649636574074072</c:v>
                </c:pt>
                <c:pt idx="4199">
                  <c:v>0.59650065972222222</c:v>
                </c:pt>
                <c:pt idx="4200">
                  <c:v>0.59650498842592592</c:v>
                </c:pt>
                <c:pt idx="4201">
                  <c:v>0.59650920138888885</c:v>
                </c:pt>
                <c:pt idx="4202">
                  <c:v>0.59651336805555555</c:v>
                </c:pt>
                <c:pt idx="4203">
                  <c:v>0.59651776620370367</c:v>
                </c:pt>
                <c:pt idx="4204">
                  <c:v>0.59652199074074075</c:v>
                </c:pt>
                <c:pt idx="4205">
                  <c:v>0.59652615740740744</c:v>
                </c:pt>
                <c:pt idx="4206">
                  <c:v>0.59653027777777778</c:v>
                </c:pt>
                <c:pt idx="4207">
                  <c:v>0.59653728009259266</c:v>
                </c:pt>
                <c:pt idx="4208">
                  <c:v>0.5965410532407408</c:v>
                </c:pt>
                <c:pt idx="4209">
                  <c:v>0.59654498842592596</c:v>
                </c:pt>
                <c:pt idx="4210">
                  <c:v>0.59654886574074073</c:v>
                </c:pt>
                <c:pt idx="4211">
                  <c:v>0.5965527083333334</c:v>
                </c:pt>
                <c:pt idx="4212">
                  <c:v>0.59655715277777777</c:v>
                </c:pt>
                <c:pt idx="4213">
                  <c:v>0.59656134259259253</c:v>
                </c:pt>
                <c:pt idx="4214">
                  <c:v>0.59656583333333335</c:v>
                </c:pt>
                <c:pt idx="4215">
                  <c:v>0.59657005787037043</c:v>
                </c:pt>
                <c:pt idx="4216">
                  <c:v>0.59657424768518519</c:v>
                </c:pt>
                <c:pt idx="4217">
                  <c:v>0.59657847222222216</c:v>
                </c:pt>
                <c:pt idx="4218">
                  <c:v>0.59658260416666664</c:v>
                </c:pt>
                <c:pt idx="4219">
                  <c:v>0.59658699074074073</c:v>
                </c:pt>
                <c:pt idx="4220">
                  <c:v>0.59659126157407405</c:v>
                </c:pt>
                <c:pt idx="4221">
                  <c:v>0.59659557870370372</c:v>
                </c:pt>
                <c:pt idx="4222">
                  <c:v>0.59659942129629628</c:v>
                </c:pt>
                <c:pt idx="4223">
                  <c:v>0.59660335648148155</c:v>
                </c:pt>
                <c:pt idx="4224">
                  <c:v>0.59660737268518516</c:v>
                </c:pt>
                <c:pt idx="4225">
                  <c:v>0.59661119212962965</c:v>
                </c:pt>
                <c:pt idx="4226">
                  <c:v>0.59661532407407403</c:v>
                </c:pt>
                <c:pt idx="4227">
                  <c:v>0.59661922453703709</c:v>
                </c:pt>
                <c:pt idx="4228">
                  <c:v>0.59662304398148147</c:v>
                </c:pt>
                <c:pt idx="4229">
                  <c:v>0.59662704861111104</c:v>
                </c:pt>
                <c:pt idx="4230">
                  <c:v>0.59663090277777775</c:v>
                </c:pt>
                <c:pt idx="4231">
                  <c:v>0.59663482638888887</c:v>
                </c:pt>
                <c:pt idx="4232">
                  <c:v>0.5966387847222222</c:v>
                </c:pt>
                <c:pt idx="4233">
                  <c:v>0.59664289351851851</c:v>
                </c:pt>
                <c:pt idx="4234">
                  <c:v>0.59664988425925924</c:v>
                </c:pt>
                <c:pt idx="4235">
                  <c:v>0.59665410879629632</c:v>
                </c:pt>
                <c:pt idx="4236">
                  <c:v>0.59665850694444444</c:v>
                </c:pt>
                <c:pt idx="4237">
                  <c:v>0.59666261574074075</c:v>
                </c:pt>
                <c:pt idx="4238">
                  <c:v>0.59666699074074081</c:v>
                </c:pt>
                <c:pt idx="4239">
                  <c:v>0.59667126157407402</c:v>
                </c:pt>
                <c:pt idx="4240">
                  <c:v>0.59667532407407409</c:v>
                </c:pt>
                <c:pt idx="4241">
                  <c:v>0.59667964120370376</c:v>
                </c:pt>
                <c:pt idx="4242">
                  <c:v>0.59668400462962967</c:v>
                </c:pt>
                <c:pt idx="4243">
                  <c:v>0.59668825231481482</c:v>
                </c:pt>
                <c:pt idx="4244">
                  <c:v>0.59669237268518516</c:v>
                </c:pt>
                <c:pt idx="4245">
                  <c:v>0.59669682870370366</c:v>
                </c:pt>
                <c:pt idx="4246">
                  <c:v>0.59670097222222218</c:v>
                </c:pt>
                <c:pt idx="4247">
                  <c:v>0.5967048611111111</c:v>
                </c:pt>
                <c:pt idx="4248">
                  <c:v>0.59670878472222222</c:v>
                </c:pt>
                <c:pt idx="4249">
                  <c:v>0.59671256944444451</c:v>
                </c:pt>
                <c:pt idx="4250">
                  <c:v>0.59671662037037032</c:v>
                </c:pt>
                <c:pt idx="4251">
                  <c:v>0.59672069444444442</c:v>
                </c:pt>
                <c:pt idx="4252">
                  <c:v>0.5967250462962963</c:v>
                </c:pt>
                <c:pt idx="4253">
                  <c:v>0.59672928240740741</c:v>
                </c:pt>
                <c:pt idx="4254">
                  <c:v>0.59673356481481477</c:v>
                </c:pt>
                <c:pt idx="4255">
                  <c:v>0.59673791666666665</c:v>
                </c:pt>
                <c:pt idx="4256">
                  <c:v>0.59674230324074073</c:v>
                </c:pt>
                <c:pt idx="4257">
                  <c:v>0.59674659722222223</c:v>
                </c:pt>
                <c:pt idx="4258">
                  <c:v>0.59675084490740737</c:v>
                </c:pt>
                <c:pt idx="4259">
                  <c:v>0.59675812500000003</c:v>
                </c:pt>
                <c:pt idx="4260">
                  <c:v>0.59676211805555557</c:v>
                </c:pt>
                <c:pt idx="4261">
                  <c:v>0.59676619212962956</c:v>
                </c:pt>
                <c:pt idx="4262">
                  <c:v>0.5967700231481482</c:v>
                </c:pt>
                <c:pt idx="4263">
                  <c:v>0.59677407407407401</c:v>
                </c:pt>
                <c:pt idx="4264">
                  <c:v>0.5967779861111111</c:v>
                </c:pt>
                <c:pt idx="4265">
                  <c:v>0.59678237268518519</c:v>
                </c:pt>
                <c:pt idx="4266">
                  <c:v>0.59678663194444448</c:v>
                </c:pt>
                <c:pt idx="4267">
                  <c:v>0.59679093750000001</c:v>
                </c:pt>
                <c:pt idx="4268">
                  <c:v>0.59679542824074072</c:v>
                </c:pt>
                <c:pt idx="4269">
                  <c:v>0.59679974537037039</c:v>
                </c:pt>
                <c:pt idx="4270">
                  <c:v>0.59680388888888891</c:v>
                </c:pt>
                <c:pt idx="4271">
                  <c:v>0.59680810185185185</c:v>
                </c:pt>
                <c:pt idx="4272">
                  <c:v>0.59681258101851853</c:v>
                </c:pt>
                <c:pt idx="4273">
                  <c:v>0.59681687500000002</c:v>
                </c:pt>
                <c:pt idx="4274">
                  <c:v>0.59682136574074074</c:v>
                </c:pt>
                <c:pt idx="4275">
                  <c:v>0.59682532407407407</c:v>
                </c:pt>
                <c:pt idx="4276">
                  <c:v>0.59682925925925923</c:v>
                </c:pt>
                <c:pt idx="4277">
                  <c:v>0.5968332291666667</c:v>
                </c:pt>
                <c:pt idx="4278">
                  <c:v>0.59683701388888888</c:v>
                </c:pt>
                <c:pt idx="4279">
                  <c:v>0.59684105324074077</c:v>
                </c:pt>
                <c:pt idx="4280">
                  <c:v>0.59684497685185189</c:v>
                </c:pt>
                <c:pt idx="4281">
                  <c:v>0.59685144675925927</c:v>
                </c:pt>
                <c:pt idx="4282">
                  <c:v>0.59685530092592598</c:v>
                </c:pt>
                <c:pt idx="4283">
                  <c:v>0.59685924768518517</c:v>
                </c:pt>
                <c:pt idx="4284">
                  <c:v>0.59686309027777773</c:v>
                </c:pt>
                <c:pt idx="4285">
                  <c:v>0.59686712962962962</c:v>
                </c:pt>
                <c:pt idx="4286">
                  <c:v>0.5968710416666666</c:v>
                </c:pt>
                <c:pt idx="4287">
                  <c:v>0.59687555555555549</c:v>
                </c:pt>
                <c:pt idx="4288">
                  <c:v>0.59687965277777777</c:v>
                </c:pt>
                <c:pt idx="4289">
                  <c:v>0.59688387731481485</c:v>
                </c:pt>
                <c:pt idx="4290">
                  <c:v>0.59688819444444441</c:v>
                </c:pt>
                <c:pt idx="4291">
                  <c:v>0.59689252314814811</c:v>
                </c:pt>
                <c:pt idx="4292">
                  <c:v>0.59689674768518519</c:v>
                </c:pt>
                <c:pt idx="4293">
                  <c:v>0.59690100694444448</c:v>
                </c:pt>
                <c:pt idx="4294">
                  <c:v>0.59690525462962962</c:v>
                </c:pt>
                <c:pt idx="4295">
                  <c:v>0.59690949074074073</c:v>
                </c:pt>
                <c:pt idx="4296">
                  <c:v>0.59691370370370367</c:v>
                </c:pt>
                <c:pt idx="4297">
                  <c:v>0.59691785879629633</c:v>
                </c:pt>
                <c:pt idx="4298">
                  <c:v>0.59692209490740744</c:v>
                </c:pt>
                <c:pt idx="4299">
                  <c:v>0.59692627314814817</c:v>
                </c:pt>
                <c:pt idx="4300">
                  <c:v>0.59693003472222228</c:v>
                </c:pt>
                <c:pt idx="4301">
                  <c:v>0.59693407407407406</c:v>
                </c:pt>
                <c:pt idx="4302">
                  <c:v>0.59693784722222221</c:v>
                </c:pt>
                <c:pt idx="4303">
                  <c:v>0.59694453703703709</c:v>
                </c:pt>
                <c:pt idx="4304">
                  <c:v>0.59694865740740743</c:v>
                </c:pt>
                <c:pt idx="4305">
                  <c:v>0.59695284722222219</c:v>
                </c:pt>
                <c:pt idx="4306">
                  <c:v>0.59695714120370369</c:v>
                </c:pt>
                <c:pt idx="4307">
                  <c:v>0.59696140046296298</c:v>
                </c:pt>
                <c:pt idx="4308">
                  <c:v>0.59696555555555553</c:v>
                </c:pt>
                <c:pt idx="4309">
                  <c:v>0.59696988425925923</c:v>
                </c:pt>
                <c:pt idx="4310">
                  <c:v>0.59697412037037034</c:v>
                </c:pt>
                <c:pt idx="4311">
                  <c:v>0.59697828703703704</c:v>
                </c:pt>
                <c:pt idx="4312">
                  <c:v>0.59698266203703698</c:v>
                </c:pt>
                <c:pt idx="4313">
                  <c:v>0.59698685185185185</c:v>
                </c:pt>
                <c:pt idx="4314">
                  <c:v>0.59699065972222221</c:v>
                </c:pt>
                <c:pt idx="4315">
                  <c:v>0.59699468749999995</c:v>
                </c:pt>
                <c:pt idx="4316">
                  <c:v>0.59699843750000003</c:v>
                </c:pt>
                <c:pt idx="4317">
                  <c:v>0.59700234953703701</c:v>
                </c:pt>
                <c:pt idx="4318">
                  <c:v>0.59700636574074073</c:v>
                </c:pt>
                <c:pt idx="4319">
                  <c:v>0.59701054398148146</c:v>
                </c:pt>
                <c:pt idx="4320">
                  <c:v>0.59701493055555555</c:v>
                </c:pt>
                <c:pt idx="4321">
                  <c:v>0.59701920138888886</c:v>
                </c:pt>
                <c:pt idx="4322">
                  <c:v>0.59702331018518517</c:v>
                </c:pt>
                <c:pt idx="4323">
                  <c:v>0.59702752314814822</c:v>
                </c:pt>
                <c:pt idx="4324">
                  <c:v>0.5970317824074074</c:v>
                </c:pt>
                <c:pt idx="4325">
                  <c:v>0.59703878472222216</c:v>
                </c:pt>
                <c:pt idx="4326">
                  <c:v>0.5970428356481482</c:v>
                </c:pt>
                <c:pt idx="4327">
                  <c:v>0.59704721064814814</c:v>
                </c:pt>
                <c:pt idx="4328">
                  <c:v>0.59705111111111109</c:v>
                </c:pt>
                <c:pt idx="4329">
                  <c:v>0.59705506944444442</c:v>
                </c:pt>
                <c:pt idx="4330">
                  <c:v>0.59705896990740748</c:v>
                </c:pt>
                <c:pt idx="4331">
                  <c:v>0.59706288194444446</c:v>
                </c:pt>
                <c:pt idx="4332">
                  <c:v>0.59706686342592585</c:v>
                </c:pt>
                <c:pt idx="4333">
                  <c:v>0.59707087962962968</c:v>
                </c:pt>
                <c:pt idx="4334">
                  <c:v>0.59707467592592589</c:v>
                </c:pt>
                <c:pt idx="4335">
                  <c:v>0.59707874999999999</c:v>
                </c:pt>
                <c:pt idx="4336">
                  <c:v>0.59708255787037035</c:v>
                </c:pt>
                <c:pt idx="4337">
                  <c:v>0.59708646990740744</c:v>
                </c:pt>
                <c:pt idx="4338">
                  <c:v>0.59709037037037038</c:v>
                </c:pt>
                <c:pt idx="4339">
                  <c:v>0.59709437500000007</c:v>
                </c:pt>
                <c:pt idx="4340">
                  <c:v>0.59709841435185185</c:v>
                </c:pt>
                <c:pt idx="4341">
                  <c:v>0.59710298611111112</c:v>
                </c:pt>
                <c:pt idx="4342">
                  <c:v>0.59710724537037041</c:v>
                </c:pt>
                <c:pt idx="4343">
                  <c:v>0.59711159722222218</c:v>
                </c:pt>
                <c:pt idx="4344">
                  <c:v>0.59711570601851849</c:v>
                </c:pt>
                <c:pt idx="4345">
                  <c:v>0.59712011574074075</c:v>
                </c:pt>
                <c:pt idx="4346">
                  <c:v>0.59712434027777783</c:v>
                </c:pt>
                <c:pt idx="4347">
                  <c:v>0.59712863425925933</c:v>
                </c:pt>
                <c:pt idx="4348">
                  <c:v>0.59713570601851851</c:v>
                </c:pt>
                <c:pt idx="4349">
                  <c:v>0.59713991898148144</c:v>
                </c:pt>
                <c:pt idx="4350">
                  <c:v>0.5971440740740741</c:v>
                </c:pt>
                <c:pt idx="4351">
                  <c:v>0.59714831018518522</c:v>
                </c:pt>
                <c:pt idx="4352">
                  <c:v>0.59715252314814815</c:v>
                </c:pt>
                <c:pt idx="4353">
                  <c:v>0.5971562962962963</c:v>
                </c:pt>
                <c:pt idx="4354">
                  <c:v>0.59716032407407404</c:v>
                </c:pt>
                <c:pt idx="4355">
                  <c:v>0.59716412037037037</c:v>
                </c:pt>
                <c:pt idx="4356">
                  <c:v>0.59716800925925928</c:v>
                </c:pt>
                <c:pt idx="4357">
                  <c:v>0.59717234953703702</c:v>
                </c:pt>
                <c:pt idx="4358">
                  <c:v>0.5971765740740741</c:v>
                </c:pt>
                <c:pt idx="4359">
                  <c:v>0.59718075231481482</c:v>
                </c:pt>
                <c:pt idx="4360">
                  <c:v>0.59718489583333334</c:v>
                </c:pt>
                <c:pt idx="4361">
                  <c:v>0.59718924768518522</c:v>
                </c:pt>
                <c:pt idx="4362">
                  <c:v>0.59719340277777777</c:v>
                </c:pt>
                <c:pt idx="4363">
                  <c:v>0.59719759259259264</c:v>
                </c:pt>
                <c:pt idx="4364">
                  <c:v>0.59720180555555558</c:v>
                </c:pt>
                <c:pt idx="4365">
                  <c:v>0.59720608796296293</c:v>
                </c:pt>
                <c:pt idx="4366">
                  <c:v>0.59721096064814816</c:v>
                </c:pt>
                <c:pt idx="4367">
                  <c:v>0.59721496527777773</c:v>
                </c:pt>
                <c:pt idx="4368">
                  <c:v>0.59721884259259261</c:v>
                </c:pt>
                <c:pt idx="4369">
                  <c:v>0.59722268518518518</c:v>
                </c:pt>
                <c:pt idx="4370">
                  <c:v>0.59722940972222227</c:v>
                </c:pt>
                <c:pt idx="4371">
                  <c:v>0.59723377314814818</c:v>
                </c:pt>
                <c:pt idx="4372">
                  <c:v>0.59723811342592592</c:v>
                </c:pt>
                <c:pt idx="4373">
                  <c:v>0.59724244212962962</c:v>
                </c:pt>
                <c:pt idx="4374">
                  <c:v>0.59724709490740746</c:v>
                </c:pt>
                <c:pt idx="4375">
                  <c:v>0.59725131944444443</c:v>
                </c:pt>
                <c:pt idx="4376">
                  <c:v>0.59725579861111111</c:v>
                </c:pt>
                <c:pt idx="4377">
                  <c:v>0.59725994212962963</c:v>
                </c:pt>
                <c:pt idx="4378">
                  <c:v>0.5972644791666667</c:v>
                </c:pt>
                <c:pt idx="4379">
                  <c:v>0.59726862268518521</c:v>
                </c:pt>
                <c:pt idx="4380">
                  <c:v>0.59727302083333333</c:v>
                </c:pt>
                <c:pt idx="4381">
                  <c:v>0.59727728009259262</c:v>
                </c:pt>
                <c:pt idx="4382">
                  <c:v>0.59728137731481479</c:v>
                </c:pt>
                <c:pt idx="4383">
                  <c:v>0.59728537037037033</c:v>
                </c:pt>
                <c:pt idx="4384">
                  <c:v>0.59728929398148145</c:v>
                </c:pt>
                <c:pt idx="4385">
                  <c:v>0.59729326388888893</c:v>
                </c:pt>
                <c:pt idx="4386">
                  <c:v>0.59729721064814811</c:v>
                </c:pt>
                <c:pt idx="4387">
                  <c:v>0.59730104166666664</c:v>
                </c:pt>
                <c:pt idx="4388">
                  <c:v>0.59730510416666671</c:v>
                </c:pt>
                <c:pt idx="4389">
                  <c:v>0.59730900462962966</c:v>
                </c:pt>
                <c:pt idx="4390">
                  <c:v>0.59731291666666664</c:v>
                </c:pt>
                <c:pt idx="4391">
                  <c:v>0.59731687499999997</c:v>
                </c:pt>
                <c:pt idx="4392">
                  <c:v>0.59732365740740734</c:v>
                </c:pt>
                <c:pt idx="4393">
                  <c:v>0.59732784722222221</c:v>
                </c:pt>
                <c:pt idx="4394">
                  <c:v>0.59733215277777785</c:v>
                </c:pt>
                <c:pt idx="4395">
                  <c:v>0.59733625000000001</c:v>
                </c:pt>
                <c:pt idx="4396">
                  <c:v>0.59734062500000007</c:v>
                </c:pt>
                <c:pt idx="4397">
                  <c:v>0.597344837962963</c:v>
                </c:pt>
                <c:pt idx="4398">
                  <c:v>0.59734922453703698</c:v>
                </c:pt>
                <c:pt idx="4399">
                  <c:v>0.597353425925926</c:v>
                </c:pt>
                <c:pt idx="4400">
                  <c:v>0.59735789351851853</c:v>
                </c:pt>
                <c:pt idx="4401">
                  <c:v>0.59736216435185185</c:v>
                </c:pt>
                <c:pt idx="4402">
                  <c:v>0.59736646990740738</c:v>
                </c:pt>
                <c:pt idx="4403">
                  <c:v>0.5973708680555555</c:v>
                </c:pt>
                <c:pt idx="4404">
                  <c:v>0.59737545138888892</c:v>
                </c:pt>
                <c:pt idx="4405">
                  <c:v>0.59737953703703706</c:v>
                </c:pt>
                <c:pt idx="4406">
                  <c:v>0.5973834375</c:v>
                </c:pt>
                <c:pt idx="4407">
                  <c:v>0.59738739583333333</c:v>
                </c:pt>
                <c:pt idx="4408">
                  <c:v>0.59739133101851849</c:v>
                </c:pt>
                <c:pt idx="4409">
                  <c:v>0.59739520833333326</c:v>
                </c:pt>
                <c:pt idx="4410">
                  <c:v>0.59739953703703697</c:v>
                </c:pt>
                <c:pt idx="4411">
                  <c:v>0.59740391203703702</c:v>
                </c:pt>
                <c:pt idx="4412">
                  <c:v>0.59740821759259266</c:v>
                </c:pt>
                <c:pt idx="4413">
                  <c:v>0.59741250000000001</c:v>
                </c:pt>
                <c:pt idx="4414">
                  <c:v>0.59741982638888891</c:v>
                </c:pt>
                <c:pt idx="4415">
                  <c:v>0.59742406250000002</c:v>
                </c:pt>
                <c:pt idx="4416">
                  <c:v>0.59742848379629632</c:v>
                </c:pt>
                <c:pt idx="4417">
                  <c:v>0.59743282407407405</c:v>
                </c:pt>
                <c:pt idx="4418">
                  <c:v>0.59743721064814814</c:v>
                </c:pt>
                <c:pt idx="4419">
                  <c:v>0.59744104166666667</c:v>
                </c:pt>
                <c:pt idx="4420">
                  <c:v>0.59744511574074077</c:v>
                </c:pt>
                <c:pt idx="4421">
                  <c:v>0.5974489467592593</c:v>
                </c:pt>
                <c:pt idx="4422">
                  <c:v>0.59745288194444446</c:v>
                </c:pt>
                <c:pt idx="4423">
                  <c:v>0.59745686342592597</c:v>
                </c:pt>
                <c:pt idx="4424">
                  <c:v>0.59746124999999994</c:v>
                </c:pt>
                <c:pt idx="4425">
                  <c:v>0.59746548611111117</c:v>
                </c:pt>
                <c:pt idx="4426">
                  <c:v>0.59746988425925929</c:v>
                </c:pt>
                <c:pt idx="4427">
                  <c:v>0.59747410879629637</c:v>
                </c:pt>
                <c:pt idx="4428">
                  <c:v>0.59747841435185178</c:v>
                </c:pt>
                <c:pt idx="4429">
                  <c:v>0.59748266203703704</c:v>
                </c:pt>
                <c:pt idx="4430">
                  <c:v>0.59748688657407401</c:v>
                </c:pt>
                <c:pt idx="4431">
                  <c:v>0.59749126157407406</c:v>
                </c:pt>
                <c:pt idx="4432">
                  <c:v>0.59749553240740738</c:v>
                </c:pt>
                <c:pt idx="4433">
                  <c:v>0.5974998032407407</c:v>
                </c:pt>
                <c:pt idx="4434">
                  <c:v>0.59750418981481479</c:v>
                </c:pt>
                <c:pt idx="4435">
                  <c:v>0.59750811342592591</c:v>
                </c:pt>
                <c:pt idx="4436">
                  <c:v>0.59751456018518512</c:v>
                </c:pt>
                <c:pt idx="4437">
                  <c:v>0.59751839120370376</c:v>
                </c:pt>
                <c:pt idx="4438">
                  <c:v>0.59752237268518515</c:v>
                </c:pt>
                <c:pt idx="4439">
                  <c:v>0.59752641203703705</c:v>
                </c:pt>
                <c:pt idx="4440">
                  <c:v>0.597530474537037</c:v>
                </c:pt>
                <c:pt idx="4441">
                  <c:v>0.59753428240740736</c:v>
                </c:pt>
                <c:pt idx="4442">
                  <c:v>0.5975383680555556</c:v>
                </c:pt>
                <c:pt idx="4443">
                  <c:v>0.59754225694444452</c:v>
                </c:pt>
                <c:pt idx="4444">
                  <c:v>0.59754645833333331</c:v>
                </c:pt>
                <c:pt idx="4445">
                  <c:v>0.59755074074074077</c:v>
                </c:pt>
                <c:pt idx="4446">
                  <c:v>0.59755520833333331</c:v>
                </c:pt>
                <c:pt idx="4447">
                  <c:v>0.59755943287037039</c:v>
                </c:pt>
                <c:pt idx="4448">
                  <c:v>0.59756380787037033</c:v>
                </c:pt>
                <c:pt idx="4449">
                  <c:v>0.59756790509259261</c:v>
                </c:pt>
                <c:pt idx="4450">
                  <c:v>0.59757236111111112</c:v>
                </c:pt>
                <c:pt idx="4451">
                  <c:v>0.59757650462962963</c:v>
                </c:pt>
                <c:pt idx="4452">
                  <c:v>0.59758094907407411</c:v>
                </c:pt>
                <c:pt idx="4453">
                  <c:v>0.59758504629629627</c:v>
                </c:pt>
                <c:pt idx="4454">
                  <c:v>0.59758942129629633</c:v>
                </c:pt>
                <c:pt idx="4455">
                  <c:v>0.59759365740740744</c:v>
                </c:pt>
                <c:pt idx="4456">
                  <c:v>0.59759791666666662</c:v>
                </c:pt>
                <c:pt idx="4457">
                  <c:v>0.59760225694444447</c:v>
                </c:pt>
                <c:pt idx="4458">
                  <c:v>0.59760865740740743</c:v>
                </c:pt>
                <c:pt idx="4459">
                  <c:v>0.59761256944444441</c:v>
                </c:pt>
                <c:pt idx="4460">
                  <c:v>0.59761670138888889</c:v>
                </c:pt>
                <c:pt idx="4461">
                  <c:v>0.59762053240740742</c:v>
                </c:pt>
                <c:pt idx="4462">
                  <c:v>0.59762495370370372</c:v>
                </c:pt>
                <c:pt idx="4463">
                  <c:v>0.59762907407407406</c:v>
                </c:pt>
                <c:pt idx="4464">
                  <c:v>0.59763344907407412</c:v>
                </c:pt>
                <c:pt idx="4465">
                  <c:v>0.59763760416666667</c:v>
                </c:pt>
                <c:pt idx="4466">
                  <c:v>0.59764214120370374</c:v>
                </c:pt>
                <c:pt idx="4467">
                  <c:v>0.59764629629629629</c:v>
                </c:pt>
                <c:pt idx="4468">
                  <c:v>0.5976506597222222</c:v>
                </c:pt>
                <c:pt idx="4469">
                  <c:v>0.59765496527777773</c:v>
                </c:pt>
                <c:pt idx="4470">
                  <c:v>0.59765937499999999</c:v>
                </c:pt>
                <c:pt idx="4471">
                  <c:v>0.59766358796296293</c:v>
                </c:pt>
                <c:pt idx="4472">
                  <c:v>0.59766767361111117</c:v>
                </c:pt>
                <c:pt idx="4473">
                  <c:v>0.59767149305555556</c:v>
                </c:pt>
                <c:pt idx="4474">
                  <c:v>0.59767550925925927</c:v>
                </c:pt>
                <c:pt idx="4475">
                  <c:v>0.59767945601851846</c:v>
                </c:pt>
                <c:pt idx="4476">
                  <c:v>0.59768354166666671</c:v>
                </c:pt>
                <c:pt idx="4477">
                  <c:v>0.59768792824074068</c:v>
                </c:pt>
                <c:pt idx="4478">
                  <c:v>0.59769224537037036</c:v>
                </c:pt>
                <c:pt idx="4479">
                  <c:v>0.59769634259259263</c:v>
                </c:pt>
                <c:pt idx="4480">
                  <c:v>0.59770081018518517</c:v>
                </c:pt>
                <c:pt idx="4481">
                  <c:v>0.59770771990740734</c:v>
                </c:pt>
                <c:pt idx="4482">
                  <c:v>0.59771193287037039</c:v>
                </c:pt>
                <c:pt idx="4483">
                  <c:v>0.59771609953703708</c:v>
                </c:pt>
                <c:pt idx="4484">
                  <c:v>0.59772043981481482</c:v>
                </c:pt>
                <c:pt idx="4485">
                  <c:v>0.59772464120370372</c:v>
                </c:pt>
                <c:pt idx="4486">
                  <c:v>0.59772892361111107</c:v>
                </c:pt>
                <c:pt idx="4487">
                  <c:v>0.59773280092592596</c:v>
                </c:pt>
                <c:pt idx="4488">
                  <c:v>0.5977365740740741</c:v>
                </c:pt>
                <c:pt idx="4489">
                  <c:v>0.59774057870370367</c:v>
                </c:pt>
                <c:pt idx="4490">
                  <c:v>0.59774445601851856</c:v>
                </c:pt>
                <c:pt idx="4491">
                  <c:v>0.59774839120370371</c:v>
                </c:pt>
                <c:pt idx="4492">
                  <c:v>0.59775247685185184</c:v>
                </c:pt>
                <c:pt idx="4493">
                  <c:v>0.59775635416666673</c:v>
                </c:pt>
                <c:pt idx="4494">
                  <c:v>0.59776021990740735</c:v>
                </c:pt>
                <c:pt idx="4495">
                  <c:v>0.59776421296296289</c:v>
                </c:pt>
                <c:pt idx="4496">
                  <c:v>0.5977680671296296</c:v>
                </c:pt>
                <c:pt idx="4497">
                  <c:v>0.59777207175925928</c:v>
                </c:pt>
                <c:pt idx="4498">
                  <c:v>0.5977764351851852</c:v>
                </c:pt>
                <c:pt idx="4499">
                  <c:v>0.59778083333333332</c:v>
                </c:pt>
                <c:pt idx="4500">
                  <c:v>0.59778523148148144</c:v>
                </c:pt>
                <c:pt idx="4501">
                  <c:v>0.59778952546296293</c:v>
                </c:pt>
                <c:pt idx="4502">
                  <c:v>0.5977939351851852</c:v>
                </c:pt>
                <c:pt idx="4503">
                  <c:v>0.59780109953703697</c:v>
                </c:pt>
                <c:pt idx="4504">
                  <c:v>0.59780547453703703</c:v>
                </c:pt>
                <c:pt idx="4505">
                  <c:v>0.59780993055555554</c:v>
                </c:pt>
                <c:pt idx="4506">
                  <c:v>0.59781422453703703</c:v>
                </c:pt>
                <c:pt idx="4507">
                  <c:v>0.59781837962962958</c:v>
                </c:pt>
                <c:pt idx="4508">
                  <c:v>0.59782258101851848</c:v>
                </c:pt>
                <c:pt idx="4509">
                  <c:v>0.59782706018518517</c:v>
                </c:pt>
                <c:pt idx="4510">
                  <c:v>0.59783111111111109</c:v>
                </c:pt>
                <c:pt idx="4511">
                  <c:v>0.59783502314814818</c:v>
                </c:pt>
                <c:pt idx="4512">
                  <c:v>0.59783900462962969</c:v>
                </c:pt>
                <c:pt idx="4513">
                  <c:v>0.59784297453703705</c:v>
                </c:pt>
                <c:pt idx="4514">
                  <c:v>0.59784679398148144</c:v>
                </c:pt>
                <c:pt idx="4515">
                  <c:v>0.59785125000000006</c:v>
                </c:pt>
                <c:pt idx="4516">
                  <c:v>0.59785532407407405</c:v>
                </c:pt>
                <c:pt idx="4517">
                  <c:v>0.59785966435185178</c:v>
                </c:pt>
                <c:pt idx="4518">
                  <c:v>0.59786388888888886</c:v>
                </c:pt>
                <c:pt idx="4519">
                  <c:v>0.59786827546296295</c:v>
                </c:pt>
                <c:pt idx="4520">
                  <c:v>0.5978725231481482</c:v>
                </c:pt>
                <c:pt idx="4521">
                  <c:v>0.59787692129629633</c:v>
                </c:pt>
                <c:pt idx="4522">
                  <c:v>0.59788098379629628</c:v>
                </c:pt>
                <c:pt idx="4523">
                  <c:v>0.59788541666666661</c:v>
                </c:pt>
                <c:pt idx="4524">
                  <c:v>0.59788949074074071</c:v>
                </c:pt>
                <c:pt idx="4525">
                  <c:v>0.59789592592592589</c:v>
                </c:pt>
                <c:pt idx="4526">
                  <c:v>0.59789978009259259</c:v>
                </c:pt>
                <c:pt idx="4527">
                  <c:v>0.59790385416666669</c:v>
                </c:pt>
                <c:pt idx="4528">
                  <c:v>0.59790773148148146</c:v>
                </c:pt>
                <c:pt idx="4529">
                  <c:v>0.59791215277777776</c:v>
                </c:pt>
                <c:pt idx="4530">
                  <c:v>0.59791625000000004</c:v>
                </c:pt>
                <c:pt idx="4531">
                  <c:v>0.59792079861111114</c:v>
                </c:pt>
                <c:pt idx="4532">
                  <c:v>0.59792494212962966</c:v>
                </c:pt>
                <c:pt idx="4533">
                  <c:v>0.59792937499999999</c:v>
                </c:pt>
                <c:pt idx="4534">
                  <c:v>0.59793347222222215</c:v>
                </c:pt>
                <c:pt idx="4535">
                  <c:v>0.59793803240740739</c:v>
                </c:pt>
                <c:pt idx="4536">
                  <c:v>0.59794228009259254</c:v>
                </c:pt>
                <c:pt idx="4537">
                  <c:v>0.59794660879629624</c:v>
                </c:pt>
                <c:pt idx="4538">
                  <c:v>0.5979507638888889</c:v>
                </c:pt>
                <c:pt idx="4539">
                  <c:v>0.59795519675925923</c:v>
                </c:pt>
                <c:pt idx="4540">
                  <c:v>0.59795900462962959</c:v>
                </c:pt>
                <c:pt idx="4541">
                  <c:v>0.59796291666666668</c:v>
                </c:pt>
                <c:pt idx="4542">
                  <c:v>0.59796695601851846</c:v>
                </c:pt>
                <c:pt idx="4543">
                  <c:v>0.59797090277777776</c:v>
                </c:pt>
                <c:pt idx="4544">
                  <c:v>0.59797482638888888</c:v>
                </c:pt>
                <c:pt idx="4545">
                  <c:v>0.59797892361111116</c:v>
                </c:pt>
                <c:pt idx="4546">
                  <c:v>0.59798275462962958</c:v>
                </c:pt>
                <c:pt idx="4547">
                  <c:v>0.59798937499999993</c:v>
                </c:pt>
                <c:pt idx="4548">
                  <c:v>0.59799332175925923</c:v>
                </c:pt>
                <c:pt idx="4549">
                  <c:v>0.59799739583333333</c:v>
                </c:pt>
                <c:pt idx="4550">
                  <c:v>0.59800179398148146</c:v>
                </c:pt>
                <c:pt idx="4551">
                  <c:v>0.59800613425925919</c:v>
                </c:pt>
                <c:pt idx="4552">
                  <c:v>0.59801034722222224</c:v>
                </c:pt>
                <c:pt idx="4553">
                  <c:v>0.59801466435185191</c:v>
                </c:pt>
                <c:pt idx="4554">
                  <c:v>0.59801902777777782</c:v>
                </c:pt>
                <c:pt idx="4555">
                  <c:v>0.59802334490740738</c:v>
                </c:pt>
                <c:pt idx="4556">
                  <c:v>0.59802773148148147</c:v>
                </c:pt>
                <c:pt idx="4557">
                  <c:v>0.59803197916666673</c:v>
                </c:pt>
                <c:pt idx="4558">
                  <c:v>0.59803642361111109</c:v>
                </c:pt>
                <c:pt idx="4559">
                  <c:v>0.59804068287037038</c:v>
                </c:pt>
                <c:pt idx="4560">
                  <c:v>0.59804494212962966</c:v>
                </c:pt>
                <c:pt idx="4561">
                  <c:v>0.59804927083333337</c:v>
                </c:pt>
                <c:pt idx="4562">
                  <c:v>0.59805366898148149</c:v>
                </c:pt>
                <c:pt idx="4563">
                  <c:v>0.59805766203703703</c:v>
                </c:pt>
                <c:pt idx="4564">
                  <c:v>0.59806150462962959</c:v>
                </c:pt>
                <c:pt idx="4565">
                  <c:v>0.59806557870370369</c:v>
                </c:pt>
                <c:pt idx="4566">
                  <c:v>0.59806961805555559</c:v>
                </c:pt>
                <c:pt idx="4567">
                  <c:v>0.59807379629629631</c:v>
                </c:pt>
                <c:pt idx="4568">
                  <c:v>0.59807803240740742</c:v>
                </c:pt>
                <c:pt idx="4569">
                  <c:v>0.59808546296296294</c:v>
                </c:pt>
                <c:pt idx="4570">
                  <c:v>0.59808962962962964</c:v>
                </c:pt>
                <c:pt idx="4571">
                  <c:v>0.5980941319444445</c:v>
                </c:pt>
                <c:pt idx="4572">
                  <c:v>0.59809834490740743</c:v>
                </c:pt>
                <c:pt idx="4573">
                  <c:v>0.59810277777777776</c:v>
                </c:pt>
                <c:pt idx="4574">
                  <c:v>0.5981069907407407</c:v>
                </c:pt>
                <c:pt idx="4575">
                  <c:v>0.59811146990740738</c:v>
                </c:pt>
                <c:pt idx="4576">
                  <c:v>0.59811567129629628</c:v>
                </c:pt>
                <c:pt idx="4577">
                  <c:v>0.5981196875</c:v>
                </c:pt>
                <c:pt idx="4578">
                  <c:v>0.5981236689814815</c:v>
                </c:pt>
                <c:pt idx="4579">
                  <c:v>0.59812770833333329</c:v>
                </c:pt>
                <c:pt idx="4580">
                  <c:v>0.59813164351851855</c:v>
                </c:pt>
                <c:pt idx="4581">
                  <c:v>0.59813599537037032</c:v>
                </c:pt>
                <c:pt idx="4582">
                  <c:v>0.59814043981481479</c:v>
                </c:pt>
                <c:pt idx="4583">
                  <c:v>0.59814484953703706</c:v>
                </c:pt>
                <c:pt idx="4584">
                  <c:v>0.59814905092592596</c:v>
                </c:pt>
                <c:pt idx="4585">
                  <c:v>0.59815340277777784</c:v>
                </c:pt>
                <c:pt idx="4586">
                  <c:v>0.59815782407407403</c:v>
                </c:pt>
                <c:pt idx="4587">
                  <c:v>0.59816209490740746</c:v>
                </c:pt>
                <c:pt idx="4588">
                  <c:v>0.59816635416666664</c:v>
                </c:pt>
                <c:pt idx="4589">
                  <c:v>0.59817071759259266</c:v>
                </c:pt>
                <c:pt idx="4590">
                  <c:v>0.5981751851851852</c:v>
                </c:pt>
                <c:pt idx="4591">
                  <c:v>0.5981820370370371</c:v>
                </c:pt>
                <c:pt idx="4592">
                  <c:v>0.59818587962962966</c:v>
                </c:pt>
                <c:pt idx="4593">
                  <c:v>0.59818990740740741</c:v>
                </c:pt>
                <c:pt idx="4594">
                  <c:v>0.59819377314814814</c:v>
                </c:pt>
                <c:pt idx="4595">
                  <c:v>0.59819780092592589</c:v>
                </c:pt>
                <c:pt idx="4596">
                  <c:v>0.59820187499999999</c:v>
                </c:pt>
                <c:pt idx="4597">
                  <c:v>0.59820584490740736</c:v>
                </c:pt>
                <c:pt idx="4598">
                  <c:v>0.59820975694444445</c:v>
                </c:pt>
                <c:pt idx="4599">
                  <c:v>0.59821381944444452</c:v>
                </c:pt>
                <c:pt idx="4600">
                  <c:v>0.59821769675925929</c:v>
                </c:pt>
                <c:pt idx="4601">
                  <c:v>0.59822192129629637</c:v>
                </c:pt>
                <c:pt idx="4602">
                  <c:v>0.59822623842592593</c:v>
                </c:pt>
                <c:pt idx="4603">
                  <c:v>0.59823087962962962</c:v>
                </c:pt>
                <c:pt idx="4604">
                  <c:v>0.5982351041666667</c:v>
                </c:pt>
                <c:pt idx="4605">
                  <c:v>0.59823972222222221</c:v>
                </c:pt>
                <c:pt idx="4606">
                  <c:v>0.59824417824074072</c:v>
                </c:pt>
                <c:pt idx="4607">
                  <c:v>0.59824866898148155</c:v>
                </c:pt>
                <c:pt idx="4608">
                  <c:v>0.59825288194444448</c:v>
                </c:pt>
                <c:pt idx="4609">
                  <c:v>0.59825744212962961</c:v>
                </c:pt>
                <c:pt idx="4610">
                  <c:v>0.59826166666666669</c:v>
                </c:pt>
                <c:pt idx="4611">
                  <c:v>0.59826604166666664</c:v>
                </c:pt>
                <c:pt idx="4612">
                  <c:v>0.59827018518518515</c:v>
                </c:pt>
                <c:pt idx="4613">
                  <c:v>0.59827458333333328</c:v>
                </c:pt>
                <c:pt idx="4614">
                  <c:v>0.5982812847222222</c:v>
                </c:pt>
                <c:pt idx="4615">
                  <c:v>0.59828520833333332</c:v>
                </c:pt>
                <c:pt idx="4616">
                  <c:v>0.59828910879629627</c:v>
                </c:pt>
                <c:pt idx="4617">
                  <c:v>0.59829292824074076</c:v>
                </c:pt>
                <c:pt idx="4618">
                  <c:v>0.59829693287037033</c:v>
                </c:pt>
                <c:pt idx="4619">
                  <c:v>0.59830109953703703</c:v>
                </c:pt>
                <c:pt idx="4620">
                  <c:v>0.59830538194444449</c:v>
                </c:pt>
                <c:pt idx="4621">
                  <c:v>0.59830960648148146</c:v>
                </c:pt>
                <c:pt idx="4622">
                  <c:v>0.59831393518518516</c:v>
                </c:pt>
                <c:pt idx="4623">
                  <c:v>0.59831817129629628</c:v>
                </c:pt>
                <c:pt idx="4624">
                  <c:v>0.59832230324074076</c:v>
                </c:pt>
                <c:pt idx="4625">
                  <c:v>0.59832682870370368</c:v>
                </c:pt>
                <c:pt idx="4626">
                  <c:v>0.59833104166666662</c:v>
                </c:pt>
                <c:pt idx="4627">
                  <c:v>0.59833531250000005</c:v>
                </c:pt>
                <c:pt idx="4628">
                  <c:v>0.59833962962962961</c:v>
                </c:pt>
                <c:pt idx="4629">
                  <c:v>0.59834370370370371</c:v>
                </c:pt>
                <c:pt idx="4630">
                  <c:v>0.59834763888888887</c:v>
                </c:pt>
                <c:pt idx="4631">
                  <c:v>0.59835145833333336</c:v>
                </c:pt>
                <c:pt idx="4632">
                  <c:v>0.59835547453703708</c:v>
                </c:pt>
                <c:pt idx="4633">
                  <c:v>0.59835934027777771</c:v>
                </c:pt>
                <c:pt idx="4634">
                  <c:v>0.59836365740740738</c:v>
                </c:pt>
                <c:pt idx="4635">
                  <c:v>0.59836791666666667</c:v>
                </c:pt>
                <c:pt idx="4636">
                  <c:v>0.59837540509259257</c:v>
                </c:pt>
                <c:pt idx="4637">
                  <c:v>0.59837953703703706</c:v>
                </c:pt>
                <c:pt idx="4638">
                  <c:v>0.59838399305555556</c:v>
                </c:pt>
                <c:pt idx="4639">
                  <c:v>0.59838809027777773</c:v>
                </c:pt>
                <c:pt idx="4640">
                  <c:v>0.59839245370370364</c:v>
                </c:pt>
                <c:pt idx="4641">
                  <c:v>0.59839659722222216</c:v>
                </c:pt>
                <c:pt idx="4642">
                  <c:v>0.59840113425925923</c:v>
                </c:pt>
                <c:pt idx="4643">
                  <c:v>0.59840550925925928</c:v>
                </c:pt>
                <c:pt idx="4644">
                  <c:v>0.59840945601851858</c:v>
                </c:pt>
                <c:pt idx="4645">
                  <c:v>0.59841336805555556</c:v>
                </c:pt>
                <c:pt idx="4646">
                  <c:v>0.59841733796296293</c:v>
                </c:pt>
                <c:pt idx="4647">
                  <c:v>0.59842116898148145</c:v>
                </c:pt>
                <c:pt idx="4648">
                  <c:v>0.59842518518518517</c:v>
                </c:pt>
                <c:pt idx="4649">
                  <c:v>0.59842909722222226</c:v>
                </c:pt>
                <c:pt idx="4650">
                  <c:v>0.59843313657407404</c:v>
                </c:pt>
                <c:pt idx="4651">
                  <c:v>0.59843695601851854</c:v>
                </c:pt>
                <c:pt idx="4652">
                  <c:v>0.59844097222222226</c:v>
                </c:pt>
                <c:pt idx="4653">
                  <c:v>0.59844491898148144</c:v>
                </c:pt>
                <c:pt idx="4654">
                  <c:v>0.59844898148148151</c:v>
                </c:pt>
                <c:pt idx="4655">
                  <c:v>0.5984536226851852</c:v>
                </c:pt>
                <c:pt idx="4656">
                  <c:v>0.59845800925925929</c:v>
                </c:pt>
                <c:pt idx="4657">
                  <c:v>0.59846223379629626</c:v>
                </c:pt>
                <c:pt idx="4658">
                  <c:v>0.59846944444444439</c:v>
                </c:pt>
                <c:pt idx="4659">
                  <c:v>0.59847379629629627</c:v>
                </c:pt>
                <c:pt idx="4660">
                  <c:v>0.59847806712962959</c:v>
                </c:pt>
                <c:pt idx="4661">
                  <c:v>0.59848253472222224</c:v>
                </c:pt>
                <c:pt idx="4662">
                  <c:v>0.59848684027777777</c:v>
                </c:pt>
                <c:pt idx="4663">
                  <c:v>0.5984911458333334</c:v>
                </c:pt>
                <c:pt idx="4664">
                  <c:v>0.59849552083333335</c:v>
                </c:pt>
                <c:pt idx="4665">
                  <c:v>0.59850003472222224</c:v>
                </c:pt>
                <c:pt idx="4666">
                  <c:v>0.59850439814814815</c:v>
                </c:pt>
                <c:pt idx="4667">
                  <c:v>0.59850841435185187</c:v>
                </c:pt>
                <c:pt idx="4668">
                  <c:v>0.59851234953703703</c:v>
                </c:pt>
                <c:pt idx="4669">
                  <c:v>0.59851620370370373</c:v>
                </c:pt>
                <c:pt idx="4670">
                  <c:v>0.5985203009259259</c:v>
                </c:pt>
                <c:pt idx="4671">
                  <c:v>0.59852422453703702</c:v>
                </c:pt>
                <c:pt idx="4672">
                  <c:v>0.59852869212962967</c:v>
                </c:pt>
                <c:pt idx="4673">
                  <c:v>0.59853297453703702</c:v>
                </c:pt>
                <c:pt idx="4674">
                  <c:v>0.59853739583333332</c:v>
                </c:pt>
                <c:pt idx="4675">
                  <c:v>0.59854156250000001</c:v>
                </c:pt>
                <c:pt idx="4676">
                  <c:v>0.59854604166666669</c:v>
                </c:pt>
                <c:pt idx="4677">
                  <c:v>0.59855023148148145</c:v>
                </c:pt>
                <c:pt idx="4678">
                  <c:v>0.59855459490740748</c:v>
                </c:pt>
                <c:pt idx="4679">
                  <c:v>0.59855870370370368</c:v>
                </c:pt>
                <c:pt idx="4680">
                  <c:v>0.59856620370370373</c:v>
                </c:pt>
                <c:pt idx="4681">
                  <c:v>0.59857004629629629</c:v>
                </c:pt>
                <c:pt idx="4682">
                  <c:v>0.5985740277777778</c:v>
                </c:pt>
                <c:pt idx="4683">
                  <c:v>0.59857793981481489</c:v>
                </c:pt>
                <c:pt idx="4684">
                  <c:v>0.59858192129629628</c:v>
                </c:pt>
                <c:pt idx="4685">
                  <c:v>0.59858594907407403</c:v>
                </c:pt>
                <c:pt idx="4686">
                  <c:v>0.59859046296296292</c:v>
                </c:pt>
                <c:pt idx="4687">
                  <c:v>0.59859464120370365</c:v>
                </c:pt>
                <c:pt idx="4688">
                  <c:v>0.59859908564814812</c:v>
                </c:pt>
                <c:pt idx="4689">
                  <c:v>0.59860361111111116</c:v>
                </c:pt>
                <c:pt idx="4690">
                  <c:v>0.59860795138888889</c:v>
                </c:pt>
                <c:pt idx="4691">
                  <c:v>0.5986121875</c:v>
                </c:pt>
                <c:pt idx="4692">
                  <c:v>0.59861672453703707</c:v>
                </c:pt>
                <c:pt idx="4693">
                  <c:v>0.59862109953703702</c:v>
                </c:pt>
                <c:pt idx="4694">
                  <c:v>0.59862555555555552</c:v>
                </c:pt>
                <c:pt idx="4695">
                  <c:v>0.59863</c:v>
                </c:pt>
                <c:pt idx="4696">
                  <c:v>0.59863401620370371</c:v>
                </c:pt>
                <c:pt idx="4697">
                  <c:v>0.59863804398148146</c:v>
                </c:pt>
                <c:pt idx="4698">
                  <c:v>0.59864214120370374</c:v>
                </c:pt>
                <c:pt idx="4699">
                  <c:v>0.59864600694444448</c:v>
                </c:pt>
                <c:pt idx="4700">
                  <c:v>0.5986503125</c:v>
                </c:pt>
                <c:pt idx="4701">
                  <c:v>0.5986541666666666</c:v>
                </c:pt>
                <c:pt idx="4702">
                  <c:v>0.59866074074074072</c:v>
                </c:pt>
                <c:pt idx="4703">
                  <c:v>0.59866473379629637</c:v>
                </c:pt>
                <c:pt idx="4704">
                  <c:v>0.59866874999999997</c:v>
                </c:pt>
                <c:pt idx="4705">
                  <c:v>0.59867277777777772</c:v>
                </c:pt>
                <c:pt idx="4706">
                  <c:v>0.5986770023148148</c:v>
                </c:pt>
                <c:pt idx="4707">
                  <c:v>0.59868114583333332</c:v>
                </c:pt>
                <c:pt idx="4708">
                  <c:v>0.59868581018518519</c:v>
                </c:pt>
                <c:pt idx="4709">
                  <c:v>0.59869038194444446</c:v>
                </c:pt>
                <c:pt idx="4710">
                  <c:v>0.5986947222222222</c:v>
                </c:pt>
                <c:pt idx="4711">
                  <c:v>0.59869903935185187</c:v>
                </c:pt>
                <c:pt idx="4712">
                  <c:v>0.59870353009259258</c:v>
                </c:pt>
                <c:pt idx="4713">
                  <c:v>0.59870792824074071</c:v>
                </c:pt>
                <c:pt idx="4714">
                  <c:v>0.59871231481481479</c:v>
                </c:pt>
                <c:pt idx="4715">
                  <c:v>0.59871658564814811</c:v>
                </c:pt>
                <c:pt idx="4716">
                  <c:v>0.59872107638888894</c:v>
                </c:pt>
                <c:pt idx="4717">
                  <c:v>0.59872556712962965</c:v>
                </c:pt>
                <c:pt idx="4718">
                  <c:v>0.59872998842592595</c:v>
                </c:pt>
                <c:pt idx="4719">
                  <c:v>0.59873420138888889</c:v>
                </c:pt>
                <c:pt idx="4720">
                  <c:v>0.5987382175925926</c:v>
                </c:pt>
                <c:pt idx="4721">
                  <c:v>0.59874226851851853</c:v>
                </c:pt>
                <c:pt idx="4722">
                  <c:v>0.59874634259259263</c:v>
                </c:pt>
                <c:pt idx="4723">
                  <c:v>0.59875028935185182</c:v>
                </c:pt>
                <c:pt idx="4724">
                  <c:v>0.5987580555555555</c:v>
                </c:pt>
                <c:pt idx="4725">
                  <c:v>0.59876221064814816</c:v>
                </c:pt>
                <c:pt idx="4726">
                  <c:v>0.59876682870370368</c:v>
                </c:pt>
                <c:pt idx="4727">
                  <c:v>0.59877129629629633</c:v>
                </c:pt>
                <c:pt idx="4728">
                  <c:v>0.5987758680555556</c:v>
                </c:pt>
                <c:pt idx="4729">
                  <c:v>0.59878009259259257</c:v>
                </c:pt>
                <c:pt idx="4730">
                  <c:v>0.59878472222222223</c:v>
                </c:pt>
                <c:pt idx="4731">
                  <c:v>0.59878930555555554</c:v>
                </c:pt>
                <c:pt idx="4732">
                  <c:v>0.59879363425925924</c:v>
                </c:pt>
                <c:pt idx="4733">
                  <c:v>0.59879762731481478</c:v>
                </c:pt>
                <c:pt idx="4734">
                  <c:v>0.59880167824074071</c:v>
                </c:pt>
                <c:pt idx="4735">
                  <c:v>0.5988055902777778</c:v>
                </c:pt>
                <c:pt idx="4736">
                  <c:v>0.59880972222222228</c:v>
                </c:pt>
                <c:pt idx="4737">
                  <c:v>0.59881384259259263</c:v>
                </c:pt>
                <c:pt idx="4738">
                  <c:v>0.59881850694444438</c:v>
                </c:pt>
                <c:pt idx="4739">
                  <c:v>0.59882274305555561</c:v>
                </c:pt>
                <c:pt idx="4740">
                  <c:v>0.59882718749999997</c:v>
                </c:pt>
                <c:pt idx="4741">
                  <c:v>0.5988314930555555</c:v>
                </c:pt>
                <c:pt idx="4742">
                  <c:v>0.59883606481481488</c:v>
                </c:pt>
                <c:pt idx="4743">
                  <c:v>0.59884028935185185</c:v>
                </c:pt>
                <c:pt idx="4744">
                  <c:v>0.59884464120370373</c:v>
                </c:pt>
                <c:pt idx="4745">
                  <c:v>0.59884888888888888</c:v>
                </c:pt>
                <c:pt idx="4746">
                  <c:v>0.59885343749999997</c:v>
                </c:pt>
                <c:pt idx="4747">
                  <c:v>0.59886023148148149</c:v>
                </c:pt>
                <c:pt idx="4748">
                  <c:v>0.5988642476851852</c:v>
                </c:pt>
                <c:pt idx="4749">
                  <c:v>0.59886820601851853</c:v>
                </c:pt>
                <c:pt idx="4750">
                  <c:v>0.59887210648148148</c:v>
                </c:pt>
                <c:pt idx="4751">
                  <c:v>0.59887629629629624</c:v>
                </c:pt>
                <c:pt idx="4752">
                  <c:v>0.59888020833333333</c:v>
                </c:pt>
                <c:pt idx="4753">
                  <c:v>0.59888416666666666</c:v>
                </c:pt>
                <c:pt idx="4754">
                  <c:v>0.59888818287037038</c:v>
                </c:pt>
                <c:pt idx="4755">
                  <c:v>0.59889218750000006</c:v>
                </c:pt>
                <c:pt idx="4756">
                  <c:v>0.59889620370370367</c:v>
                </c:pt>
                <c:pt idx="4757">
                  <c:v>0.598900162037037</c:v>
                </c:pt>
                <c:pt idx="4758">
                  <c:v>0.59890460648148147</c:v>
                </c:pt>
                <c:pt idx="4759">
                  <c:v>0.59890888888888882</c:v>
                </c:pt>
                <c:pt idx="4760">
                  <c:v>0.59891310185185187</c:v>
                </c:pt>
                <c:pt idx="4761">
                  <c:v>0.59891747685185182</c:v>
                </c:pt>
                <c:pt idx="4762">
                  <c:v>0.59892189814814811</c:v>
                </c:pt>
                <c:pt idx="4763">
                  <c:v>0.59892620370370364</c:v>
                </c:pt>
                <c:pt idx="4764">
                  <c:v>0.59893043981481486</c:v>
                </c:pt>
                <c:pt idx="4765">
                  <c:v>0.59893501157407403</c:v>
                </c:pt>
                <c:pt idx="4766">
                  <c:v>0.59893946759259264</c:v>
                </c:pt>
                <c:pt idx="4767">
                  <c:v>0.59894383101851856</c:v>
                </c:pt>
                <c:pt idx="4768">
                  <c:v>0.59894803240740735</c:v>
                </c:pt>
                <c:pt idx="4769">
                  <c:v>0.59895539351851845</c:v>
                </c:pt>
                <c:pt idx="4770">
                  <c:v>0.59895945601851852</c:v>
                </c:pt>
                <c:pt idx="4771">
                  <c:v>0.59896353009259262</c:v>
                </c:pt>
                <c:pt idx="4772">
                  <c:v>0.59896740740740739</c:v>
                </c:pt>
                <c:pt idx="4773">
                  <c:v>0.59897136574074072</c:v>
                </c:pt>
                <c:pt idx="4774">
                  <c:v>0.59897532407407406</c:v>
                </c:pt>
                <c:pt idx="4775">
                  <c:v>0.59897976851851853</c:v>
                </c:pt>
                <c:pt idx="4776">
                  <c:v>0.59898394675925926</c:v>
                </c:pt>
                <c:pt idx="4777">
                  <c:v>0.59898822916666672</c:v>
                </c:pt>
                <c:pt idx="4778">
                  <c:v>0.59899258101851849</c:v>
                </c:pt>
                <c:pt idx="4779">
                  <c:v>0.59899706018518517</c:v>
                </c:pt>
                <c:pt idx="4780">
                  <c:v>0.59900126157407407</c:v>
                </c:pt>
                <c:pt idx="4781">
                  <c:v>0.59900559027777778</c:v>
                </c:pt>
                <c:pt idx="4782">
                  <c:v>0.59900991898148148</c:v>
                </c:pt>
                <c:pt idx="4783">
                  <c:v>0.59901428240740739</c:v>
                </c:pt>
                <c:pt idx="4784">
                  <c:v>0.59901836805555553</c:v>
                </c:pt>
                <c:pt idx="4785">
                  <c:v>0.59902234953703704</c:v>
                </c:pt>
                <c:pt idx="4786">
                  <c:v>0.5990263194444444</c:v>
                </c:pt>
                <c:pt idx="4787">
                  <c:v>0.59903034722222215</c:v>
                </c:pt>
                <c:pt idx="4788">
                  <c:v>0.59903420138888885</c:v>
                </c:pt>
                <c:pt idx="4789">
                  <c:v>0.59903856481481477</c:v>
                </c:pt>
                <c:pt idx="4790">
                  <c:v>0.59904276620370367</c:v>
                </c:pt>
                <c:pt idx="4791">
                  <c:v>0.5990499421296297</c:v>
                </c:pt>
                <c:pt idx="4792">
                  <c:v>0.59905422453703705</c:v>
                </c:pt>
                <c:pt idx="4793">
                  <c:v>0.59905885416666671</c:v>
                </c:pt>
                <c:pt idx="4794">
                  <c:v>0.59906306712962965</c:v>
                </c:pt>
                <c:pt idx="4795">
                  <c:v>0.59906756944444439</c:v>
                </c:pt>
                <c:pt idx="4796">
                  <c:v>0.59907178240740744</c:v>
                </c:pt>
                <c:pt idx="4797">
                  <c:v>0.59907626157407401</c:v>
                </c:pt>
                <c:pt idx="4798">
                  <c:v>0.59908037037037032</c:v>
                </c:pt>
                <c:pt idx="4799">
                  <c:v>0.5990844675925926</c:v>
                </c:pt>
                <c:pt idx="4800">
                  <c:v>0.59908836805555554</c:v>
                </c:pt>
                <c:pt idx="4801">
                  <c:v>0.59909237268518523</c:v>
                </c:pt>
                <c:pt idx="4802">
                  <c:v>0.59909636574074077</c:v>
                </c:pt>
                <c:pt idx="4803">
                  <c:v>0.59910046296296293</c:v>
                </c:pt>
                <c:pt idx="4804">
                  <c:v>0.59910442129629626</c:v>
                </c:pt>
                <c:pt idx="4805">
                  <c:v>0.59910854166666672</c:v>
                </c:pt>
                <c:pt idx="4806">
                  <c:v>0.59911241898148149</c:v>
                </c:pt>
                <c:pt idx="4807">
                  <c:v>0.59911651620370365</c:v>
                </c:pt>
                <c:pt idx="4808">
                  <c:v>0.59912042824074074</c:v>
                </c:pt>
                <c:pt idx="4809">
                  <c:v>0.59912446759259252</c:v>
                </c:pt>
                <c:pt idx="4810">
                  <c:v>0.59912865740740739</c:v>
                </c:pt>
                <c:pt idx="4811">
                  <c:v>0.59913293981481475</c:v>
                </c:pt>
                <c:pt idx="4812">
                  <c:v>0.59913733796296298</c:v>
                </c:pt>
                <c:pt idx="4813">
                  <c:v>0.59914446759259266</c:v>
                </c:pt>
                <c:pt idx="4814">
                  <c:v>0.5991487152777778</c:v>
                </c:pt>
                <c:pt idx="4815">
                  <c:v>0.59915298611111112</c:v>
                </c:pt>
                <c:pt idx="4816">
                  <c:v>0.59915728009259261</c:v>
                </c:pt>
                <c:pt idx="4817">
                  <c:v>0.59916189814814813</c:v>
                </c:pt>
                <c:pt idx="4818">
                  <c:v>0.59916620370370366</c:v>
                </c:pt>
                <c:pt idx="4819">
                  <c:v>0.59917062500000007</c:v>
                </c:pt>
                <c:pt idx="4820">
                  <c:v>0.5991747453703703</c:v>
                </c:pt>
                <c:pt idx="4821">
                  <c:v>0.59917925925925919</c:v>
                </c:pt>
                <c:pt idx="4822">
                  <c:v>0.59918343750000003</c:v>
                </c:pt>
                <c:pt idx="4823">
                  <c:v>0.59918752314814816</c:v>
                </c:pt>
                <c:pt idx="4824">
                  <c:v>0.59919136574074072</c:v>
                </c:pt>
                <c:pt idx="4825">
                  <c:v>0.59919538194444444</c:v>
                </c:pt>
                <c:pt idx="4826">
                  <c:v>0.59919934027777777</c:v>
                </c:pt>
                <c:pt idx="4827">
                  <c:v>0.59920372685185186</c:v>
                </c:pt>
                <c:pt idx="4828">
                  <c:v>0.59920809027777777</c:v>
                </c:pt>
                <c:pt idx="4829">
                  <c:v>0.59921250000000004</c:v>
                </c:pt>
                <c:pt idx="4830">
                  <c:v>0.59921679398148153</c:v>
                </c:pt>
                <c:pt idx="4831">
                  <c:v>0.59922116898148148</c:v>
                </c:pt>
                <c:pt idx="4832">
                  <c:v>0.59922561342592595</c:v>
                </c:pt>
                <c:pt idx="4833">
                  <c:v>0.59922993055555562</c:v>
                </c:pt>
                <c:pt idx="4834">
                  <c:v>0.59923424768518518</c:v>
                </c:pt>
                <c:pt idx="4835">
                  <c:v>0.59924150462962966</c:v>
                </c:pt>
                <c:pt idx="4836">
                  <c:v>0.59924578703703701</c:v>
                </c:pt>
                <c:pt idx="4837">
                  <c:v>0.59924981481481476</c:v>
                </c:pt>
                <c:pt idx="4838">
                  <c:v>0.59925396990740742</c:v>
                </c:pt>
                <c:pt idx="4839">
                  <c:v>0.59925800925925932</c:v>
                </c:pt>
                <c:pt idx="4840">
                  <c:v>0.59926197916666668</c:v>
                </c:pt>
                <c:pt idx="4841">
                  <c:v>0.59926651620370375</c:v>
                </c:pt>
                <c:pt idx="4842">
                  <c:v>0.59927089120370369</c:v>
                </c:pt>
                <c:pt idx="4843">
                  <c:v>0.59927530092592596</c:v>
                </c:pt>
                <c:pt idx="4844">
                  <c:v>0.59927959490740734</c:v>
                </c:pt>
                <c:pt idx="4845">
                  <c:v>0.59928417824074076</c:v>
                </c:pt>
                <c:pt idx="4846">
                  <c:v>0.59928866898148148</c:v>
                </c:pt>
                <c:pt idx="4847">
                  <c:v>0.59929311342592595</c:v>
                </c:pt>
                <c:pt idx="4848">
                  <c:v>0.59929748842592589</c:v>
                </c:pt>
                <c:pt idx="4849">
                  <c:v>0.59930189814814816</c:v>
                </c:pt>
                <c:pt idx="4850">
                  <c:v>0.59930615740740734</c:v>
                </c:pt>
                <c:pt idx="4851">
                  <c:v>0.59931035879629635</c:v>
                </c:pt>
                <c:pt idx="4852">
                  <c:v>0.59931428240740747</c:v>
                </c:pt>
                <c:pt idx="4853">
                  <c:v>0.59931850694444444</c:v>
                </c:pt>
                <c:pt idx="4854">
                  <c:v>0.5993224421296296</c:v>
                </c:pt>
                <c:pt idx="4855">
                  <c:v>0.5993265509259259</c:v>
                </c:pt>
                <c:pt idx="4856">
                  <c:v>0.59933055555555559</c:v>
                </c:pt>
                <c:pt idx="4857">
                  <c:v>0.59933700231481479</c:v>
                </c:pt>
                <c:pt idx="4858">
                  <c:v>0.59934099537037033</c:v>
                </c:pt>
                <c:pt idx="4859">
                  <c:v>0.59934501157407405</c:v>
                </c:pt>
                <c:pt idx="4860">
                  <c:v>0.59934885416666661</c:v>
                </c:pt>
                <c:pt idx="4861">
                  <c:v>0.59935305555555562</c:v>
                </c:pt>
                <c:pt idx="4862">
                  <c:v>0.59935726851851856</c:v>
                </c:pt>
                <c:pt idx="4863">
                  <c:v>0.59936180555555552</c:v>
                </c:pt>
                <c:pt idx="4864">
                  <c:v>0.59936597222222221</c:v>
                </c:pt>
                <c:pt idx="4865">
                  <c:v>0.59937064814814811</c:v>
                </c:pt>
                <c:pt idx="4866">
                  <c:v>0.59937508101851855</c:v>
                </c:pt>
                <c:pt idx="4867">
                  <c:v>0.59937973379629628</c:v>
                </c:pt>
                <c:pt idx="4868">
                  <c:v>0.59938390046296297</c:v>
                </c:pt>
                <c:pt idx="4869">
                  <c:v>0.59938840277777772</c:v>
                </c:pt>
                <c:pt idx="4870">
                  <c:v>0.59939278935185192</c:v>
                </c:pt>
                <c:pt idx="4871">
                  <c:v>0.59939716435185186</c:v>
                </c:pt>
                <c:pt idx="4872">
                  <c:v>0.59940168981481479</c:v>
                </c:pt>
                <c:pt idx="4873">
                  <c:v>0.59940603009259263</c:v>
                </c:pt>
                <c:pt idx="4874">
                  <c:v>0.59941031249999999</c:v>
                </c:pt>
                <c:pt idx="4875">
                  <c:v>0.59941437499999994</c:v>
                </c:pt>
                <c:pt idx="4876">
                  <c:v>0.59941822916666665</c:v>
                </c:pt>
                <c:pt idx="4877">
                  <c:v>0.59942241898148152</c:v>
                </c:pt>
                <c:pt idx="4878">
                  <c:v>0.59942637731481485</c:v>
                </c:pt>
                <c:pt idx="4879">
                  <c:v>0.59943358796296298</c:v>
                </c:pt>
                <c:pt idx="4880">
                  <c:v>0.59943789351851851</c:v>
                </c:pt>
                <c:pt idx="4881">
                  <c:v>0.59944229166666674</c:v>
                </c:pt>
                <c:pt idx="4882">
                  <c:v>0.59944663194444447</c:v>
                </c:pt>
                <c:pt idx="4883">
                  <c:v>0.59945113425925933</c:v>
                </c:pt>
                <c:pt idx="4884">
                  <c:v>0.59945538194444448</c:v>
                </c:pt>
                <c:pt idx="4885">
                  <c:v>0.59945986111111116</c:v>
                </c:pt>
                <c:pt idx="4886">
                  <c:v>0.59946405092592592</c:v>
                </c:pt>
                <c:pt idx="4887">
                  <c:v>0.5994685300925926</c:v>
                </c:pt>
                <c:pt idx="4888">
                  <c:v>0.59947246527777776</c:v>
                </c:pt>
                <c:pt idx="4889">
                  <c:v>0.59947646990740744</c:v>
                </c:pt>
                <c:pt idx="4890">
                  <c:v>0.5994804398148148</c:v>
                </c:pt>
                <c:pt idx="4891">
                  <c:v>0.59948444444444438</c:v>
                </c:pt>
                <c:pt idx="4892">
                  <c:v>0.59948848379629627</c:v>
                </c:pt>
                <c:pt idx="4893">
                  <c:v>0.59949289351851853</c:v>
                </c:pt>
                <c:pt idx="4894">
                  <c:v>0.59949729166666665</c:v>
                </c:pt>
                <c:pt idx="4895">
                  <c:v>0.5995018518518519</c:v>
                </c:pt>
                <c:pt idx="4896">
                  <c:v>0.59950628472222223</c:v>
                </c:pt>
                <c:pt idx="4897">
                  <c:v>0.59951064814814814</c:v>
                </c:pt>
                <c:pt idx="4898">
                  <c:v>0.59951503472222223</c:v>
                </c:pt>
                <c:pt idx="4899">
                  <c:v>0.59951950231481488</c:v>
                </c:pt>
                <c:pt idx="4900">
                  <c:v>0.59952372685185185</c:v>
                </c:pt>
                <c:pt idx="4901">
                  <c:v>0.59953085648148152</c:v>
                </c:pt>
                <c:pt idx="4902">
                  <c:v>0.59953473379629629</c:v>
                </c:pt>
                <c:pt idx="4903">
                  <c:v>0.5995388425925926</c:v>
                </c:pt>
                <c:pt idx="4904">
                  <c:v>0.59954280092592593</c:v>
                </c:pt>
                <c:pt idx="4905">
                  <c:v>0.59954680555555562</c:v>
                </c:pt>
                <c:pt idx="4906">
                  <c:v>0.59955079861111116</c:v>
                </c:pt>
                <c:pt idx="4907">
                  <c:v>0.59955481481481476</c:v>
                </c:pt>
                <c:pt idx="4908">
                  <c:v>0.59955877314814809</c:v>
                </c:pt>
                <c:pt idx="4909">
                  <c:v>0.59956276620370363</c:v>
                </c:pt>
                <c:pt idx="4910">
                  <c:v>0.5995667013888889</c:v>
                </c:pt>
                <c:pt idx="4911">
                  <c:v>0.59957087962962963</c:v>
                </c:pt>
                <c:pt idx="4912">
                  <c:v>0.59957474537037037</c:v>
                </c:pt>
                <c:pt idx="4913">
                  <c:v>0.59957903935185186</c:v>
                </c:pt>
                <c:pt idx="4914">
                  <c:v>0.59958327546296297</c:v>
                </c:pt>
                <c:pt idx="4915">
                  <c:v>0.59958781249999993</c:v>
                </c:pt>
                <c:pt idx="4916">
                  <c:v>0.59959195601851845</c:v>
                </c:pt>
                <c:pt idx="4917">
                  <c:v>0.59959664351851849</c:v>
                </c:pt>
                <c:pt idx="4918">
                  <c:v>0.59960085648148154</c:v>
                </c:pt>
                <c:pt idx="4919">
                  <c:v>0.59960531249999993</c:v>
                </c:pt>
                <c:pt idx="4920">
                  <c:v>0.59960947916666674</c:v>
                </c:pt>
                <c:pt idx="4921">
                  <c:v>0.59961406250000004</c:v>
                </c:pt>
                <c:pt idx="4922">
                  <c:v>0.59961844907407402</c:v>
                </c:pt>
                <c:pt idx="4923">
                  <c:v>0.5996257060185185</c:v>
                </c:pt>
                <c:pt idx="4924">
                  <c:v>0.59963001157407414</c:v>
                </c:pt>
                <c:pt idx="4925">
                  <c:v>0.59963422453703707</c:v>
                </c:pt>
                <c:pt idx="4926">
                  <c:v>0.5996381481481482</c:v>
                </c:pt>
                <c:pt idx="4927">
                  <c:v>0.59964245370370373</c:v>
                </c:pt>
                <c:pt idx="4928">
                  <c:v>0.59964638888888888</c:v>
                </c:pt>
                <c:pt idx="4929">
                  <c:v>0.59965037037037039</c:v>
                </c:pt>
                <c:pt idx="4930">
                  <c:v>0.59965459490740736</c:v>
                </c:pt>
                <c:pt idx="4931">
                  <c:v>0.599658900462963</c:v>
                </c:pt>
                <c:pt idx="4932">
                  <c:v>0.59966313657407411</c:v>
                </c:pt>
                <c:pt idx="4933">
                  <c:v>0.59966738425925925</c:v>
                </c:pt>
                <c:pt idx="4934">
                  <c:v>0.59967181712962969</c:v>
                </c:pt>
                <c:pt idx="4935">
                  <c:v>0.59967611111111108</c:v>
                </c:pt>
                <c:pt idx="4936">
                  <c:v>0.59968055555555555</c:v>
                </c:pt>
                <c:pt idx="4937">
                  <c:v>0.59968479166666666</c:v>
                </c:pt>
                <c:pt idx="4938">
                  <c:v>0.59968928240740738</c:v>
                </c:pt>
                <c:pt idx="4939">
                  <c:v>0.59969361111111108</c:v>
                </c:pt>
                <c:pt idx="4940">
                  <c:v>0.59969752314814817</c:v>
                </c:pt>
                <c:pt idx="4941">
                  <c:v>0.59970159722222227</c:v>
                </c:pt>
                <c:pt idx="4942">
                  <c:v>0.59970556712962964</c:v>
                </c:pt>
                <c:pt idx="4943">
                  <c:v>0.59970965277777777</c:v>
                </c:pt>
                <c:pt idx="4944">
                  <c:v>0.59971353009259254</c:v>
                </c:pt>
                <c:pt idx="4945">
                  <c:v>0.59972118055555557</c:v>
                </c:pt>
                <c:pt idx="4946">
                  <c:v>0.59972535879629629</c:v>
                </c:pt>
                <c:pt idx="4947">
                  <c:v>0.5997299421296296</c:v>
                </c:pt>
                <c:pt idx="4948">
                  <c:v>0.59973429398148148</c:v>
                </c:pt>
                <c:pt idx="4949">
                  <c:v>0.59973868055555557</c:v>
                </c:pt>
                <c:pt idx="4950">
                  <c:v>0.5997429861111111</c:v>
                </c:pt>
                <c:pt idx="4951">
                  <c:v>0.59974761574074076</c:v>
                </c:pt>
                <c:pt idx="4952">
                  <c:v>0.59975179398148148</c:v>
                </c:pt>
                <c:pt idx="4953">
                  <c:v>0.59975616898148154</c:v>
                </c:pt>
                <c:pt idx="4954">
                  <c:v>0.59976006944444438</c:v>
                </c:pt>
                <c:pt idx="4955">
                  <c:v>0.59976427083333339</c:v>
                </c:pt>
                <c:pt idx="4956">
                  <c:v>0.59976820601851855</c:v>
                </c:pt>
                <c:pt idx="4957">
                  <c:v>0.59977246527777772</c:v>
                </c:pt>
                <c:pt idx="4958">
                  <c:v>0.59977664351851845</c:v>
                </c:pt>
                <c:pt idx="4959">
                  <c:v>0.59978049768518515</c:v>
                </c:pt>
                <c:pt idx="4960">
                  <c:v>0.59978461805555561</c:v>
                </c:pt>
                <c:pt idx="4961">
                  <c:v>0.59978848379629623</c:v>
                </c:pt>
                <c:pt idx="4962">
                  <c:v>0.59979262731481475</c:v>
                </c:pt>
                <c:pt idx="4963">
                  <c:v>0.59979655092592588</c:v>
                </c:pt>
                <c:pt idx="4964">
                  <c:v>0.59980045138888893</c:v>
                </c:pt>
                <c:pt idx="4965">
                  <c:v>0.59980774305555562</c:v>
                </c:pt>
                <c:pt idx="4966">
                  <c:v>0.59981186342592585</c:v>
                </c:pt>
                <c:pt idx="4967">
                  <c:v>0.59981637731481474</c:v>
                </c:pt>
                <c:pt idx="4968">
                  <c:v>0.59982067129629624</c:v>
                </c:pt>
                <c:pt idx="4969">
                  <c:v>0.59982516203703706</c:v>
                </c:pt>
                <c:pt idx="4970">
                  <c:v>0.5998292824074074</c:v>
                </c:pt>
                <c:pt idx="4971">
                  <c:v>0.59983391203703706</c:v>
                </c:pt>
                <c:pt idx="4972">
                  <c:v>0.5998382523148148</c:v>
                </c:pt>
                <c:pt idx="4973">
                  <c:v>0.59984263888888889</c:v>
                </c:pt>
                <c:pt idx="4974">
                  <c:v>0.59984693287037039</c:v>
                </c:pt>
                <c:pt idx="4975">
                  <c:v>0.59985135416666668</c:v>
                </c:pt>
                <c:pt idx="4976">
                  <c:v>0.59985567129629624</c:v>
                </c:pt>
                <c:pt idx="4977">
                  <c:v>0.5998600462962963</c:v>
                </c:pt>
                <c:pt idx="4978">
                  <c:v>0.5998638657407408</c:v>
                </c:pt>
                <c:pt idx="4979">
                  <c:v>0.59986802083333335</c:v>
                </c:pt>
                <c:pt idx="4980">
                  <c:v>0.59987197916666668</c:v>
                </c:pt>
                <c:pt idx="4981">
                  <c:v>0.59987597222222222</c:v>
                </c:pt>
                <c:pt idx="4982">
                  <c:v>0.59988026620370372</c:v>
                </c:pt>
                <c:pt idx="4983">
                  <c:v>0.59988450231481483</c:v>
                </c:pt>
                <c:pt idx="4984">
                  <c:v>0.59989201388888891</c:v>
                </c:pt>
                <c:pt idx="4985">
                  <c:v>0.59989629629629626</c:v>
                </c:pt>
                <c:pt idx="4986">
                  <c:v>0.59990067129629632</c:v>
                </c:pt>
                <c:pt idx="4987">
                  <c:v>0.59990500000000002</c:v>
                </c:pt>
                <c:pt idx="4988">
                  <c:v>0.59990943287037035</c:v>
                </c:pt>
                <c:pt idx="4989">
                  <c:v>0.59991373842592599</c:v>
                </c:pt>
                <c:pt idx="4990">
                  <c:v>0.59991809027777776</c:v>
                </c:pt>
                <c:pt idx="4991">
                  <c:v>0.59992241898148146</c:v>
                </c:pt>
                <c:pt idx="4992">
                  <c:v>0.59992643518518518</c:v>
                </c:pt>
                <c:pt idx="4993">
                  <c:v>0.59993055555555552</c:v>
                </c:pt>
                <c:pt idx="4994">
                  <c:v>0.59993442129629626</c:v>
                </c:pt>
                <c:pt idx="4995">
                  <c:v>0.5999385995370371</c:v>
                </c:pt>
                <c:pt idx="4996">
                  <c:v>0.59994298611111108</c:v>
                </c:pt>
                <c:pt idx="4997">
                  <c:v>0.59994732638888892</c:v>
                </c:pt>
                <c:pt idx="4998">
                  <c:v>0.59995158564814821</c:v>
                </c:pt>
                <c:pt idx="4999">
                  <c:v>0.59995594907407412</c:v>
                </c:pt>
                <c:pt idx="5000">
                  <c:v>0.59996024305555562</c:v>
                </c:pt>
                <c:pt idx="5001">
                  <c:v>0.59996449074074076</c:v>
                </c:pt>
                <c:pt idx="5002">
                  <c:v>0.59996876157407408</c:v>
                </c:pt>
                <c:pt idx="5003">
                  <c:v>0.59997623842592596</c:v>
                </c:pt>
                <c:pt idx="5004">
                  <c:v>0.59998034722222215</c:v>
                </c:pt>
                <c:pt idx="5005">
                  <c:v>0.59998457175925923</c:v>
                </c:pt>
                <c:pt idx="5006">
                  <c:v>0.59998842592592594</c:v>
                </c:pt>
                <c:pt idx="5007">
                  <c:v>0.59999238425925927</c:v>
                </c:pt>
                <c:pt idx="5008">
                  <c:v>0.59999641203703702</c:v>
                </c:pt>
                <c:pt idx="5009">
                  <c:v>0.60000038194444449</c:v>
                </c:pt>
                <c:pt idx="5010">
                  <c:v>0.60000454861111108</c:v>
                </c:pt>
                <c:pt idx="5011">
                  <c:v>0.60000855324074076</c:v>
                </c:pt>
                <c:pt idx="5012">
                  <c:v>0.60001253472222216</c:v>
                </c:pt>
                <c:pt idx="5013">
                  <c:v>0.60001653935185184</c:v>
                </c:pt>
                <c:pt idx="5014">
                  <c:v>0.60002054398148152</c:v>
                </c:pt>
                <c:pt idx="5015">
                  <c:v>0.60002468750000004</c:v>
                </c:pt>
                <c:pt idx="5016">
                  <c:v>0.60002863425925923</c:v>
                </c:pt>
                <c:pt idx="5017">
                  <c:v>0.60003302083333332</c:v>
                </c:pt>
                <c:pt idx="5018">
                  <c:v>0.60003746527777779</c:v>
                </c:pt>
                <c:pt idx="5019">
                  <c:v>0.60004178240740746</c:v>
                </c:pt>
                <c:pt idx="5020">
                  <c:v>0.60004597222222222</c:v>
                </c:pt>
                <c:pt idx="5021">
                  <c:v>0.60005034722222217</c:v>
                </c:pt>
                <c:pt idx="5022">
                  <c:v>0.60005781250000001</c:v>
                </c:pt>
                <c:pt idx="5023">
                  <c:v>0.60006196759259256</c:v>
                </c:pt>
                <c:pt idx="5024">
                  <c:v>0.6000666550925926</c:v>
                </c:pt>
                <c:pt idx="5025">
                  <c:v>0.60007119212962967</c:v>
                </c:pt>
                <c:pt idx="5026">
                  <c:v>0.60007553240740741</c:v>
                </c:pt>
                <c:pt idx="5027">
                  <c:v>0.60007973379629631</c:v>
                </c:pt>
                <c:pt idx="5028">
                  <c:v>0.60008416666666664</c:v>
                </c:pt>
                <c:pt idx="5029">
                  <c:v>0.60008839120370372</c:v>
                </c:pt>
                <c:pt idx="5030">
                  <c:v>0.60009236111111108</c:v>
                </c:pt>
                <c:pt idx="5031">
                  <c:v>0.60010642361111111</c:v>
                </c:pt>
                <c:pt idx="5032">
                  <c:v>0.60011203703703708</c:v>
                </c:pt>
                <c:pt idx="5033">
                  <c:v>0.60011766203703709</c:v>
                </c:pt>
                <c:pt idx="5034">
                  <c:v>0.60012312499999998</c:v>
                </c:pt>
                <c:pt idx="5035">
                  <c:v>0.60012775462962964</c:v>
                </c:pt>
                <c:pt idx="5036">
                  <c:v>0.6001327662037037</c:v>
                </c:pt>
                <c:pt idx="5037">
                  <c:v>0.60013738425925922</c:v>
                </c:pt>
                <c:pt idx="5038">
                  <c:v>0.60014219907407407</c:v>
                </c:pt>
                <c:pt idx="5039">
                  <c:v>0.60014643518518518</c:v>
                </c:pt>
                <c:pt idx="5040">
                  <c:v>0.60015054398148149</c:v>
                </c:pt>
                <c:pt idx="5041">
                  <c:v>0.60015972222222225</c:v>
                </c:pt>
                <c:pt idx="5042">
                  <c:v>0.60016793981481487</c:v>
                </c:pt>
                <c:pt idx="5043">
                  <c:v>0.6001726273148148</c:v>
                </c:pt>
                <c:pt idx="5044">
                  <c:v>0.60017719907407407</c:v>
                </c:pt>
                <c:pt idx="5045">
                  <c:v>0.60018175925925921</c:v>
                </c:pt>
                <c:pt idx="5046">
                  <c:v>0.60018620370370368</c:v>
                </c:pt>
                <c:pt idx="5047">
                  <c:v>0.60019078703703699</c:v>
                </c:pt>
                <c:pt idx="5048">
                  <c:v>0.60019533564814809</c:v>
                </c:pt>
                <c:pt idx="5049">
                  <c:v>0.60019981481481477</c:v>
                </c:pt>
                <c:pt idx="5050">
                  <c:v>0.60020435185185184</c:v>
                </c:pt>
                <c:pt idx="5051">
                  <c:v>0.60021018518518521</c:v>
                </c:pt>
                <c:pt idx="5052">
                  <c:v>0.60021497685185188</c:v>
                </c:pt>
                <c:pt idx="5053">
                  <c:v>0.60021936342592597</c:v>
                </c:pt>
                <c:pt idx="5054">
                  <c:v>0.60022335648148151</c:v>
                </c:pt>
                <c:pt idx="5055">
                  <c:v>0.60022741898148146</c:v>
                </c:pt>
                <c:pt idx="5056">
                  <c:v>0.60023146990740739</c:v>
                </c:pt>
                <c:pt idx="5057">
                  <c:v>0.60023574074074071</c:v>
                </c:pt>
                <c:pt idx="5058">
                  <c:v>0.60024005787037038</c:v>
                </c:pt>
                <c:pt idx="5059">
                  <c:v>0.60024457175925927</c:v>
                </c:pt>
                <c:pt idx="5060">
                  <c:v>0.60025208333333335</c:v>
                </c:pt>
                <c:pt idx="5061">
                  <c:v>0.60025648148148147</c:v>
                </c:pt>
                <c:pt idx="5062">
                  <c:v>0.60026122685185179</c:v>
                </c:pt>
                <c:pt idx="5063">
                  <c:v>0.60026660879629634</c:v>
                </c:pt>
                <c:pt idx="5064">
                  <c:v>0.60027111111111109</c:v>
                </c:pt>
                <c:pt idx="5065">
                  <c:v>0.600275474537037</c:v>
                </c:pt>
                <c:pt idx="5066">
                  <c:v>0.60027990740740744</c:v>
                </c:pt>
              </c:numCache>
            </c:numRef>
          </c:xVal>
          <c:yVal>
            <c:numRef>
              <c:f>'2015_10_29-13_55_15'!$B$2:$B$5075</c:f>
              <c:numCache>
                <c:formatCode>General</c:formatCode>
                <c:ptCount val="5074"/>
                <c:pt idx="0">
                  <c:v>48.39</c:v>
                </c:pt>
                <c:pt idx="1">
                  <c:v>48.39</c:v>
                </c:pt>
                <c:pt idx="2">
                  <c:v>48.39</c:v>
                </c:pt>
                <c:pt idx="3">
                  <c:v>48.39</c:v>
                </c:pt>
                <c:pt idx="4">
                  <c:v>48.39</c:v>
                </c:pt>
                <c:pt idx="5">
                  <c:v>48.38</c:v>
                </c:pt>
                <c:pt idx="6">
                  <c:v>48.38</c:v>
                </c:pt>
                <c:pt idx="7">
                  <c:v>48.37</c:v>
                </c:pt>
                <c:pt idx="8">
                  <c:v>48.36</c:v>
                </c:pt>
                <c:pt idx="9">
                  <c:v>48.36</c:v>
                </c:pt>
                <c:pt idx="10">
                  <c:v>48.36</c:v>
                </c:pt>
                <c:pt idx="11">
                  <c:v>48.36</c:v>
                </c:pt>
                <c:pt idx="12">
                  <c:v>48.35</c:v>
                </c:pt>
                <c:pt idx="13">
                  <c:v>48.34</c:v>
                </c:pt>
                <c:pt idx="14">
                  <c:v>48.33</c:v>
                </c:pt>
                <c:pt idx="15">
                  <c:v>48.33</c:v>
                </c:pt>
                <c:pt idx="16">
                  <c:v>48.32</c:v>
                </c:pt>
                <c:pt idx="17">
                  <c:v>48.31</c:v>
                </c:pt>
                <c:pt idx="18">
                  <c:v>48.3</c:v>
                </c:pt>
                <c:pt idx="19">
                  <c:v>48.3</c:v>
                </c:pt>
                <c:pt idx="20">
                  <c:v>48.3</c:v>
                </c:pt>
                <c:pt idx="21">
                  <c:v>48.3</c:v>
                </c:pt>
                <c:pt idx="22">
                  <c:v>48.3</c:v>
                </c:pt>
                <c:pt idx="23">
                  <c:v>48.29</c:v>
                </c:pt>
                <c:pt idx="24">
                  <c:v>48.29</c:v>
                </c:pt>
                <c:pt idx="25">
                  <c:v>48.29</c:v>
                </c:pt>
                <c:pt idx="26">
                  <c:v>48.29</c:v>
                </c:pt>
                <c:pt idx="27">
                  <c:v>48.29</c:v>
                </c:pt>
                <c:pt idx="28">
                  <c:v>48.28</c:v>
                </c:pt>
                <c:pt idx="29">
                  <c:v>48.28</c:v>
                </c:pt>
                <c:pt idx="30">
                  <c:v>48.28</c:v>
                </c:pt>
                <c:pt idx="31">
                  <c:v>48.28</c:v>
                </c:pt>
                <c:pt idx="32">
                  <c:v>48.28</c:v>
                </c:pt>
                <c:pt idx="33">
                  <c:v>48.28</c:v>
                </c:pt>
                <c:pt idx="34">
                  <c:v>48.28</c:v>
                </c:pt>
                <c:pt idx="35">
                  <c:v>48.28</c:v>
                </c:pt>
                <c:pt idx="36">
                  <c:v>48.28</c:v>
                </c:pt>
                <c:pt idx="37">
                  <c:v>48.28</c:v>
                </c:pt>
                <c:pt idx="38">
                  <c:v>48.28</c:v>
                </c:pt>
                <c:pt idx="39">
                  <c:v>48.28</c:v>
                </c:pt>
                <c:pt idx="40">
                  <c:v>48.28</c:v>
                </c:pt>
                <c:pt idx="41">
                  <c:v>48.28</c:v>
                </c:pt>
                <c:pt idx="42">
                  <c:v>48.28</c:v>
                </c:pt>
                <c:pt idx="43">
                  <c:v>48.28</c:v>
                </c:pt>
                <c:pt idx="44">
                  <c:v>48.28</c:v>
                </c:pt>
                <c:pt idx="45">
                  <c:v>48.28</c:v>
                </c:pt>
                <c:pt idx="46">
                  <c:v>48.28</c:v>
                </c:pt>
                <c:pt idx="47">
                  <c:v>48.28</c:v>
                </c:pt>
                <c:pt idx="48">
                  <c:v>48.28</c:v>
                </c:pt>
                <c:pt idx="49">
                  <c:v>48.28</c:v>
                </c:pt>
                <c:pt idx="50">
                  <c:v>48.28</c:v>
                </c:pt>
                <c:pt idx="51">
                  <c:v>48.28</c:v>
                </c:pt>
                <c:pt idx="52">
                  <c:v>48.28</c:v>
                </c:pt>
                <c:pt idx="53">
                  <c:v>48.29</c:v>
                </c:pt>
                <c:pt idx="54">
                  <c:v>48.3</c:v>
                </c:pt>
                <c:pt idx="55">
                  <c:v>48.32</c:v>
                </c:pt>
                <c:pt idx="56">
                  <c:v>48.35</c:v>
                </c:pt>
                <c:pt idx="57">
                  <c:v>48.39</c:v>
                </c:pt>
                <c:pt idx="58">
                  <c:v>48.43</c:v>
                </c:pt>
                <c:pt idx="59">
                  <c:v>48.47</c:v>
                </c:pt>
                <c:pt idx="60">
                  <c:v>48.5</c:v>
                </c:pt>
                <c:pt idx="61">
                  <c:v>48.52</c:v>
                </c:pt>
                <c:pt idx="62">
                  <c:v>48.53</c:v>
                </c:pt>
                <c:pt idx="63">
                  <c:v>48.54</c:v>
                </c:pt>
                <c:pt idx="64">
                  <c:v>48.56</c:v>
                </c:pt>
                <c:pt idx="65">
                  <c:v>48.58</c:v>
                </c:pt>
                <c:pt idx="66">
                  <c:v>48.62</c:v>
                </c:pt>
                <c:pt idx="67">
                  <c:v>48.66</c:v>
                </c:pt>
                <c:pt idx="68">
                  <c:v>48.74</c:v>
                </c:pt>
                <c:pt idx="69">
                  <c:v>48.8</c:v>
                </c:pt>
                <c:pt idx="70">
                  <c:v>48.87</c:v>
                </c:pt>
                <c:pt idx="71">
                  <c:v>48.95</c:v>
                </c:pt>
                <c:pt idx="72">
                  <c:v>49</c:v>
                </c:pt>
                <c:pt idx="73">
                  <c:v>49.06</c:v>
                </c:pt>
                <c:pt idx="74">
                  <c:v>49.14</c:v>
                </c:pt>
                <c:pt idx="75">
                  <c:v>49.2</c:v>
                </c:pt>
                <c:pt idx="76">
                  <c:v>49.29</c:v>
                </c:pt>
                <c:pt idx="77">
                  <c:v>49.39</c:v>
                </c:pt>
                <c:pt idx="78">
                  <c:v>49.47</c:v>
                </c:pt>
                <c:pt idx="79">
                  <c:v>49.53</c:v>
                </c:pt>
                <c:pt idx="80">
                  <c:v>49.61</c:v>
                </c:pt>
                <c:pt idx="81">
                  <c:v>49.67</c:v>
                </c:pt>
                <c:pt idx="82">
                  <c:v>49.75</c:v>
                </c:pt>
                <c:pt idx="83">
                  <c:v>49.83</c:v>
                </c:pt>
                <c:pt idx="84">
                  <c:v>49.93</c:v>
                </c:pt>
                <c:pt idx="85">
                  <c:v>50.02</c:v>
                </c:pt>
                <c:pt idx="86">
                  <c:v>50.14</c:v>
                </c:pt>
                <c:pt idx="87">
                  <c:v>50.24</c:v>
                </c:pt>
                <c:pt idx="88">
                  <c:v>50.35</c:v>
                </c:pt>
                <c:pt idx="89">
                  <c:v>50.44</c:v>
                </c:pt>
                <c:pt idx="90">
                  <c:v>50.54</c:v>
                </c:pt>
                <c:pt idx="91">
                  <c:v>50.62</c:v>
                </c:pt>
                <c:pt idx="92">
                  <c:v>50.72</c:v>
                </c:pt>
                <c:pt idx="93">
                  <c:v>50.83</c:v>
                </c:pt>
                <c:pt idx="94">
                  <c:v>50.97</c:v>
                </c:pt>
                <c:pt idx="95">
                  <c:v>51.1</c:v>
                </c:pt>
                <c:pt idx="96">
                  <c:v>51.23</c:v>
                </c:pt>
                <c:pt idx="97">
                  <c:v>51.36</c:v>
                </c:pt>
                <c:pt idx="98">
                  <c:v>51.47</c:v>
                </c:pt>
                <c:pt idx="99">
                  <c:v>51.55</c:v>
                </c:pt>
                <c:pt idx="100">
                  <c:v>51.68</c:v>
                </c:pt>
                <c:pt idx="101">
                  <c:v>51.78</c:v>
                </c:pt>
                <c:pt idx="102">
                  <c:v>51.91</c:v>
                </c:pt>
                <c:pt idx="103">
                  <c:v>52.02</c:v>
                </c:pt>
                <c:pt idx="104">
                  <c:v>52.17</c:v>
                </c:pt>
                <c:pt idx="105">
                  <c:v>52.32</c:v>
                </c:pt>
                <c:pt idx="106">
                  <c:v>52.47</c:v>
                </c:pt>
                <c:pt idx="107">
                  <c:v>52.6</c:v>
                </c:pt>
                <c:pt idx="108">
                  <c:v>52.75</c:v>
                </c:pt>
                <c:pt idx="109">
                  <c:v>52.88</c:v>
                </c:pt>
                <c:pt idx="110">
                  <c:v>52.98</c:v>
                </c:pt>
                <c:pt idx="111">
                  <c:v>53.11</c:v>
                </c:pt>
                <c:pt idx="112">
                  <c:v>53.23</c:v>
                </c:pt>
                <c:pt idx="113">
                  <c:v>53.36</c:v>
                </c:pt>
                <c:pt idx="114">
                  <c:v>53.51</c:v>
                </c:pt>
                <c:pt idx="115">
                  <c:v>53.66</c:v>
                </c:pt>
                <c:pt idx="116">
                  <c:v>53.78</c:v>
                </c:pt>
                <c:pt idx="117">
                  <c:v>53.87</c:v>
                </c:pt>
                <c:pt idx="118">
                  <c:v>54.01</c:v>
                </c:pt>
                <c:pt idx="119">
                  <c:v>54.13</c:v>
                </c:pt>
                <c:pt idx="120">
                  <c:v>54.27</c:v>
                </c:pt>
                <c:pt idx="121">
                  <c:v>54.4</c:v>
                </c:pt>
                <c:pt idx="122">
                  <c:v>54.55</c:v>
                </c:pt>
                <c:pt idx="123">
                  <c:v>54.7</c:v>
                </c:pt>
                <c:pt idx="124">
                  <c:v>54.85</c:v>
                </c:pt>
                <c:pt idx="125">
                  <c:v>54.97</c:v>
                </c:pt>
                <c:pt idx="126">
                  <c:v>55.1</c:v>
                </c:pt>
                <c:pt idx="127">
                  <c:v>55.23</c:v>
                </c:pt>
                <c:pt idx="128">
                  <c:v>55.35</c:v>
                </c:pt>
                <c:pt idx="129">
                  <c:v>55.5</c:v>
                </c:pt>
                <c:pt idx="130">
                  <c:v>55.64</c:v>
                </c:pt>
                <c:pt idx="131">
                  <c:v>55.8</c:v>
                </c:pt>
                <c:pt idx="132">
                  <c:v>55.94</c:v>
                </c:pt>
                <c:pt idx="133">
                  <c:v>56.1</c:v>
                </c:pt>
                <c:pt idx="134">
                  <c:v>56.23</c:v>
                </c:pt>
                <c:pt idx="135">
                  <c:v>56.36</c:v>
                </c:pt>
                <c:pt idx="136">
                  <c:v>56.49</c:v>
                </c:pt>
                <c:pt idx="137">
                  <c:v>56.62</c:v>
                </c:pt>
                <c:pt idx="138">
                  <c:v>56.74</c:v>
                </c:pt>
                <c:pt idx="139">
                  <c:v>56.88</c:v>
                </c:pt>
                <c:pt idx="140">
                  <c:v>56.99</c:v>
                </c:pt>
                <c:pt idx="141">
                  <c:v>57.13</c:v>
                </c:pt>
                <c:pt idx="142">
                  <c:v>57.27</c:v>
                </c:pt>
                <c:pt idx="143">
                  <c:v>57.42</c:v>
                </c:pt>
                <c:pt idx="144">
                  <c:v>57.56</c:v>
                </c:pt>
                <c:pt idx="145">
                  <c:v>57.73</c:v>
                </c:pt>
                <c:pt idx="146">
                  <c:v>57.86</c:v>
                </c:pt>
                <c:pt idx="147">
                  <c:v>57.99</c:v>
                </c:pt>
                <c:pt idx="148">
                  <c:v>58.12</c:v>
                </c:pt>
                <c:pt idx="149">
                  <c:v>58.26</c:v>
                </c:pt>
                <c:pt idx="150">
                  <c:v>58.4</c:v>
                </c:pt>
                <c:pt idx="151">
                  <c:v>58.54</c:v>
                </c:pt>
                <c:pt idx="152">
                  <c:v>58.69</c:v>
                </c:pt>
                <c:pt idx="153">
                  <c:v>58.83</c:v>
                </c:pt>
                <c:pt idx="154">
                  <c:v>58.97</c:v>
                </c:pt>
                <c:pt idx="155">
                  <c:v>59.07</c:v>
                </c:pt>
                <c:pt idx="156">
                  <c:v>59.18</c:v>
                </c:pt>
                <c:pt idx="157">
                  <c:v>59.29</c:v>
                </c:pt>
                <c:pt idx="158">
                  <c:v>59.41</c:v>
                </c:pt>
                <c:pt idx="159">
                  <c:v>59.53</c:v>
                </c:pt>
                <c:pt idx="160">
                  <c:v>59.67</c:v>
                </c:pt>
                <c:pt idx="161">
                  <c:v>59.83</c:v>
                </c:pt>
                <c:pt idx="162">
                  <c:v>59.96</c:v>
                </c:pt>
                <c:pt idx="163">
                  <c:v>60.12</c:v>
                </c:pt>
                <c:pt idx="164">
                  <c:v>60.26</c:v>
                </c:pt>
                <c:pt idx="165">
                  <c:v>60.4</c:v>
                </c:pt>
                <c:pt idx="166">
                  <c:v>60.54</c:v>
                </c:pt>
                <c:pt idx="167">
                  <c:v>60.67</c:v>
                </c:pt>
                <c:pt idx="168">
                  <c:v>60.78</c:v>
                </c:pt>
                <c:pt idx="169">
                  <c:v>60.89</c:v>
                </c:pt>
                <c:pt idx="170">
                  <c:v>61.03</c:v>
                </c:pt>
                <c:pt idx="171">
                  <c:v>61.19</c:v>
                </c:pt>
                <c:pt idx="172">
                  <c:v>61.36</c:v>
                </c:pt>
                <c:pt idx="173">
                  <c:v>61.48</c:v>
                </c:pt>
                <c:pt idx="174">
                  <c:v>61.63</c:v>
                </c:pt>
                <c:pt idx="175">
                  <c:v>61.76</c:v>
                </c:pt>
                <c:pt idx="176">
                  <c:v>61.88</c:v>
                </c:pt>
                <c:pt idx="177">
                  <c:v>61.99</c:v>
                </c:pt>
                <c:pt idx="178">
                  <c:v>62.1</c:v>
                </c:pt>
                <c:pt idx="179">
                  <c:v>62.2</c:v>
                </c:pt>
                <c:pt idx="180">
                  <c:v>62.31</c:v>
                </c:pt>
                <c:pt idx="181">
                  <c:v>62.42</c:v>
                </c:pt>
                <c:pt idx="182">
                  <c:v>62.54</c:v>
                </c:pt>
                <c:pt idx="183">
                  <c:v>62.7</c:v>
                </c:pt>
                <c:pt idx="184">
                  <c:v>62.85</c:v>
                </c:pt>
                <c:pt idx="185">
                  <c:v>62.97</c:v>
                </c:pt>
                <c:pt idx="186">
                  <c:v>63.1</c:v>
                </c:pt>
                <c:pt idx="187">
                  <c:v>63.24</c:v>
                </c:pt>
                <c:pt idx="188">
                  <c:v>63.36</c:v>
                </c:pt>
                <c:pt idx="189">
                  <c:v>63.51</c:v>
                </c:pt>
                <c:pt idx="190">
                  <c:v>63.67</c:v>
                </c:pt>
                <c:pt idx="191">
                  <c:v>63.81</c:v>
                </c:pt>
                <c:pt idx="192">
                  <c:v>63.91</c:v>
                </c:pt>
                <c:pt idx="193">
                  <c:v>64</c:v>
                </c:pt>
                <c:pt idx="194">
                  <c:v>64.09</c:v>
                </c:pt>
                <c:pt idx="195">
                  <c:v>64.17</c:v>
                </c:pt>
                <c:pt idx="196">
                  <c:v>64.27</c:v>
                </c:pt>
                <c:pt idx="197">
                  <c:v>64.400000000000006</c:v>
                </c:pt>
                <c:pt idx="198">
                  <c:v>64.53</c:v>
                </c:pt>
                <c:pt idx="199">
                  <c:v>64.66</c:v>
                </c:pt>
                <c:pt idx="200">
                  <c:v>64.760000000000005</c:v>
                </c:pt>
                <c:pt idx="201">
                  <c:v>64.849999999999994</c:v>
                </c:pt>
                <c:pt idx="202">
                  <c:v>64.94</c:v>
                </c:pt>
                <c:pt idx="203">
                  <c:v>65.040000000000006</c:v>
                </c:pt>
                <c:pt idx="204">
                  <c:v>65.12</c:v>
                </c:pt>
                <c:pt idx="205">
                  <c:v>65.23</c:v>
                </c:pt>
                <c:pt idx="206">
                  <c:v>65.34</c:v>
                </c:pt>
                <c:pt idx="207">
                  <c:v>65.42</c:v>
                </c:pt>
                <c:pt idx="208">
                  <c:v>65.510000000000005</c:v>
                </c:pt>
                <c:pt idx="209">
                  <c:v>65.59</c:v>
                </c:pt>
                <c:pt idx="210">
                  <c:v>65.66</c:v>
                </c:pt>
                <c:pt idx="211">
                  <c:v>65.709999999999994</c:v>
                </c:pt>
                <c:pt idx="212">
                  <c:v>65.77</c:v>
                </c:pt>
                <c:pt idx="213">
                  <c:v>65.819999999999993</c:v>
                </c:pt>
                <c:pt idx="214">
                  <c:v>65.86</c:v>
                </c:pt>
                <c:pt idx="215">
                  <c:v>65.91</c:v>
                </c:pt>
                <c:pt idx="216">
                  <c:v>65.95</c:v>
                </c:pt>
                <c:pt idx="217">
                  <c:v>66</c:v>
                </c:pt>
                <c:pt idx="218">
                  <c:v>66.05</c:v>
                </c:pt>
                <c:pt idx="219">
                  <c:v>66.099999999999994</c:v>
                </c:pt>
                <c:pt idx="220">
                  <c:v>66.17</c:v>
                </c:pt>
                <c:pt idx="221">
                  <c:v>66.239999999999995</c:v>
                </c:pt>
                <c:pt idx="222">
                  <c:v>66.3</c:v>
                </c:pt>
                <c:pt idx="223">
                  <c:v>66.34</c:v>
                </c:pt>
                <c:pt idx="224">
                  <c:v>66.38</c:v>
                </c:pt>
                <c:pt idx="225">
                  <c:v>66.39</c:v>
                </c:pt>
                <c:pt idx="226">
                  <c:v>66.400000000000006</c:v>
                </c:pt>
                <c:pt idx="227">
                  <c:v>66.400000000000006</c:v>
                </c:pt>
                <c:pt idx="228">
                  <c:v>66.400000000000006</c:v>
                </c:pt>
                <c:pt idx="229">
                  <c:v>66.400000000000006</c:v>
                </c:pt>
                <c:pt idx="230">
                  <c:v>66.400000000000006</c:v>
                </c:pt>
                <c:pt idx="231">
                  <c:v>66.41</c:v>
                </c:pt>
                <c:pt idx="232">
                  <c:v>66.41</c:v>
                </c:pt>
                <c:pt idx="233">
                  <c:v>66.42</c:v>
                </c:pt>
                <c:pt idx="234">
                  <c:v>66.430000000000007</c:v>
                </c:pt>
                <c:pt idx="235">
                  <c:v>66.430000000000007</c:v>
                </c:pt>
                <c:pt idx="236">
                  <c:v>66.430000000000007</c:v>
                </c:pt>
                <c:pt idx="237">
                  <c:v>66.430000000000007</c:v>
                </c:pt>
                <c:pt idx="238">
                  <c:v>66.430000000000007</c:v>
                </c:pt>
                <c:pt idx="239">
                  <c:v>66.430000000000007</c:v>
                </c:pt>
                <c:pt idx="240">
                  <c:v>66.430000000000007</c:v>
                </c:pt>
                <c:pt idx="241">
                  <c:v>66.42</c:v>
                </c:pt>
                <c:pt idx="242">
                  <c:v>66.41</c:v>
                </c:pt>
                <c:pt idx="243">
                  <c:v>66.41</c:v>
                </c:pt>
                <c:pt idx="244">
                  <c:v>66.400000000000006</c:v>
                </c:pt>
                <c:pt idx="245">
                  <c:v>66.400000000000006</c:v>
                </c:pt>
                <c:pt idx="246">
                  <c:v>66.400000000000006</c:v>
                </c:pt>
                <c:pt idx="247">
                  <c:v>66.400000000000006</c:v>
                </c:pt>
                <c:pt idx="248">
                  <c:v>66.400000000000006</c:v>
                </c:pt>
                <c:pt idx="249">
                  <c:v>66.400000000000006</c:v>
                </c:pt>
                <c:pt idx="250">
                  <c:v>66.400000000000006</c:v>
                </c:pt>
                <c:pt idx="251">
                  <c:v>66.400000000000006</c:v>
                </c:pt>
                <c:pt idx="252">
                  <c:v>66.39</c:v>
                </c:pt>
                <c:pt idx="253">
                  <c:v>66.38</c:v>
                </c:pt>
                <c:pt idx="254">
                  <c:v>66.37</c:v>
                </c:pt>
                <c:pt idx="255">
                  <c:v>66.349999999999994</c:v>
                </c:pt>
                <c:pt idx="256">
                  <c:v>66.31</c:v>
                </c:pt>
                <c:pt idx="257">
                  <c:v>66.28</c:v>
                </c:pt>
                <c:pt idx="258">
                  <c:v>66.239999999999995</c:v>
                </c:pt>
                <c:pt idx="259">
                  <c:v>66.19</c:v>
                </c:pt>
                <c:pt idx="260">
                  <c:v>66.150000000000006</c:v>
                </c:pt>
                <c:pt idx="261">
                  <c:v>66.11</c:v>
                </c:pt>
                <c:pt idx="262">
                  <c:v>66.06</c:v>
                </c:pt>
                <c:pt idx="263">
                  <c:v>66.02</c:v>
                </c:pt>
                <c:pt idx="264">
                  <c:v>66</c:v>
                </c:pt>
                <c:pt idx="265">
                  <c:v>65.97</c:v>
                </c:pt>
                <c:pt idx="266">
                  <c:v>65.95</c:v>
                </c:pt>
                <c:pt idx="267">
                  <c:v>65.92</c:v>
                </c:pt>
                <c:pt idx="268">
                  <c:v>65.900000000000006</c:v>
                </c:pt>
                <c:pt idx="269">
                  <c:v>65.86</c:v>
                </c:pt>
                <c:pt idx="270">
                  <c:v>65.819999999999993</c:v>
                </c:pt>
                <c:pt idx="271">
                  <c:v>65.790000000000006</c:v>
                </c:pt>
                <c:pt idx="272">
                  <c:v>65.77</c:v>
                </c:pt>
                <c:pt idx="273">
                  <c:v>65.75</c:v>
                </c:pt>
                <c:pt idx="274">
                  <c:v>65.75</c:v>
                </c:pt>
                <c:pt idx="275">
                  <c:v>65.73</c:v>
                </c:pt>
                <c:pt idx="276">
                  <c:v>65.709999999999994</c:v>
                </c:pt>
                <c:pt idx="277">
                  <c:v>65.69</c:v>
                </c:pt>
                <c:pt idx="278">
                  <c:v>65.650000000000006</c:v>
                </c:pt>
                <c:pt idx="279">
                  <c:v>65.599999999999994</c:v>
                </c:pt>
                <c:pt idx="280">
                  <c:v>65.55</c:v>
                </c:pt>
                <c:pt idx="281">
                  <c:v>65.510000000000005</c:v>
                </c:pt>
                <c:pt idx="282">
                  <c:v>65.47</c:v>
                </c:pt>
                <c:pt idx="283">
                  <c:v>65.430000000000007</c:v>
                </c:pt>
                <c:pt idx="284">
                  <c:v>65.38</c:v>
                </c:pt>
                <c:pt idx="285">
                  <c:v>65.349999999999994</c:v>
                </c:pt>
                <c:pt idx="286">
                  <c:v>65.31</c:v>
                </c:pt>
                <c:pt idx="287">
                  <c:v>65.28</c:v>
                </c:pt>
                <c:pt idx="288">
                  <c:v>65.25</c:v>
                </c:pt>
                <c:pt idx="289">
                  <c:v>65.209999999999994</c:v>
                </c:pt>
                <c:pt idx="290">
                  <c:v>65.16</c:v>
                </c:pt>
                <c:pt idx="291">
                  <c:v>65.099999999999994</c:v>
                </c:pt>
                <c:pt idx="292">
                  <c:v>65.03</c:v>
                </c:pt>
                <c:pt idx="293">
                  <c:v>64.97</c:v>
                </c:pt>
                <c:pt idx="294">
                  <c:v>64.930000000000007</c:v>
                </c:pt>
                <c:pt idx="295">
                  <c:v>64.89</c:v>
                </c:pt>
                <c:pt idx="296">
                  <c:v>64.88</c:v>
                </c:pt>
                <c:pt idx="297">
                  <c:v>64.87</c:v>
                </c:pt>
                <c:pt idx="298">
                  <c:v>64.86</c:v>
                </c:pt>
                <c:pt idx="299">
                  <c:v>64.83</c:v>
                </c:pt>
                <c:pt idx="300">
                  <c:v>64.790000000000006</c:v>
                </c:pt>
                <c:pt idx="301">
                  <c:v>64.75</c:v>
                </c:pt>
                <c:pt idx="302">
                  <c:v>64.709999999999994</c:v>
                </c:pt>
                <c:pt idx="303">
                  <c:v>64.67</c:v>
                </c:pt>
                <c:pt idx="304">
                  <c:v>64.62</c:v>
                </c:pt>
                <c:pt idx="305">
                  <c:v>64.56</c:v>
                </c:pt>
                <c:pt idx="306">
                  <c:v>64.489999999999995</c:v>
                </c:pt>
                <c:pt idx="307">
                  <c:v>64.42</c:v>
                </c:pt>
                <c:pt idx="308">
                  <c:v>64.349999999999994</c:v>
                </c:pt>
                <c:pt idx="309">
                  <c:v>64.3</c:v>
                </c:pt>
                <c:pt idx="310">
                  <c:v>64.27</c:v>
                </c:pt>
                <c:pt idx="311">
                  <c:v>64.239999999999995</c:v>
                </c:pt>
                <c:pt idx="312">
                  <c:v>64.19</c:v>
                </c:pt>
                <c:pt idx="313">
                  <c:v>64.150000000000006</c:v>
                </c:pt>
                <c:pt idx="314">
                  <c:v>64.11</c:v>
                </c:pt>
                <c:pt idx="315">
                  <c:v>64.069999999999993</c:v>
                </c:pt>
                <c:pt idx="316">
                  <c:v>64.06</c:v>
                </c:pt>
                <c:pt idx="317">
                  <c:v>64.05</c:v>
                </c:pt>
                <c:pt idx="318">
                  <c:v>64.05</c:v>
                </c:pt>
                <c:pt idx="319">
                  <c:v>64.040000000000006</c:v>
                </c:pt>
                <c:pt idx="320">
                  <c:v>64.02</c:v>
                </c:pt>
                <c:pt idx="321">
                  <c:v>64</c:v>
                </c:pt>
                <c:pt idx="322">
                  <c:v>63.96</c:v>
                </c:pt>
                <c:pt idx="323">
                  <c:v>63.91</c:v>
                </c:pt>
                <c:pt idx="324">
                  <c:v>63.86</c:v>
                </c:pt>
                <c:pt idx="325">
                  <c:v>63.8</c:v>
                </c:pt>
                <c:pt idx="326">
                  <c:v>63.75</c:v>
                </c:pt>
                <c:pt idx="327">
                  <c:v>63.71</c:v>
                </c:pt>
                <c:pt idx="328">
                  <c:v>63.67</c:v>
                </c:pt>
                <c:pt idx="329">
                  <c:v>63.65</c:v>
                </c:pt>
                <c:pt idx="330">
                  <c:v>63.62</c:v>
                </c:pt>
                <c:pt idx="331">
                  <c:v>63.58</c:v>
                </c:pt>
                <c:pt idx="332">
                  <c:v>63.53</c:v>
                </c:pt>
                <c:pt idx="333">
                  <c:v>63.45</c:v>
                </c:pt>
                <c:pt idx="334">
                  <c:v>63.38</c:v>
                </c:pt>
                <c:pt idx="335">
                  <c:v>63.32</c:v>
                </c:pt>
                <c:pt idx="336">
                  <c:v>63.27</c:v>
                </c:pt>
                <c:pt idx="337">
                  <c:v>63.22</c:v>
                </c:pt>
                <c:pt idx="338">
                  <c:v>63.18</c:v>
                </c:pt>
                <c:pt idx="339">
                  <c:v>63.14</c:v>
                </c:pt>
                <c:pt idx="340">
                  <c:v>63.11</c:v>
                </c:pt>
                <c:pt idx="341">
                  <c:v>63.08</c:v>
                </c:pt>
                <c:pt idx="342">
                  <c:v>63.06</c:v>
                </c:pt>
                <c:pt idx="343">
                  <c:v>63.05</c:v>
                </c:pt>
                <c:pt idx="344">
                  <c:v>63.04</c:v>
                </c:pt>
                <c:pt idx="345">
                  <c:v>63.02</c:v>
                </c:pt>
                <c:pt idx="346">
                  <c:v>62.99</c:v>
                </c:pt>
                <c:pt idx="347">
                  <c:v>62.95</c:v>
                </c:pt>
                <c:pt idx="348">
                  <c:v>62.9</c:v>
                </c:pt>
                <c:pt idx="349">
                  <c:v>62.84</c:v>
                </c:pt>
                <c:pt idx="350">
                  <c:v>62.78</c:v>
                </c:pt>
                <c:pt idx="351">
                  <c:v>62.73</c:v>
                </c:pt>
                <c:pt idx="352">
                  <c:v>62.69</c:v>
                </c:pt>
                <c:pt idx="353">
                  <c:v>62.67</c:v>
                </c:pt>
                <c:pt idx="354">
                  <c:v>62.64</c:v>
                </c:pt>
                <c:pt idx="355">
                  <c:v>62.61</c:v>
                </c:pt>
                <c:pt idx="356">
                  <c:v>62.57</c:v>
                </c:pt>
                <c:pt idx="357">
                  <c:v>62.52</c:v>
                </c:pt>
                <c:pt idx="358">
                  <c:v>62.45</c:v>
                </c:pt>
                <c:pt idx="359">
                  <c:v>62.39</c:v>
                </c:pt>
                <c:pt idx="360">
                  <c:v>62.33</c:v>
                </c:pt>
                <c:pt idx="361">
                  <c:v>62.29</c:v>
                </c:pt>
                <c:pt idx="362">
                  <c:v>62.26</c:v>
                </c:pt>
                <c:pt idx="363">
                  <c:v>62.25</c:v>
                </c:pt>
                <c:pt idx="364">
                  <c:v>62.25</c:v>
                </c:pt>
                <c:pt idx="365">
                  <c:v>62.25</c:v>
                </c:pt>
                <c:pt idx="366">
                  <c:v>62.25</c:v>
                </c:pt>
                <c:pt idx="367">
                  <c:v>62.24</c:v>
                </c:pt>
                <c:pt idx="368">
                  <c:v>62.24</c:v>
                </c:pt>
                <c:pt idx="369">
                  <c:v>62.22</c:v>
                </c:pt>
                <c:pt idx="370">
                  <c:v>62.2</c:v>
                </c:pt>
                <c:pt idx="371">
                  <c:v>62.16</c:v>
                </c:pt>
                <c:pt idx="372">
                  <c:v>62.13</c:v>
                </c:pt>
                <c:pt idx="373">
                  <c:v>62.09</c:v>
                </c:pt>
                <c:pt idx="374">
                  <c:v>62.06</c:v>
                </c:pt>
                <c:pt idx="375">
                  <c:v>62.04</c:v>
                </c:pt>
                <c:pt idx="376">
                  <c:v>62.01</c:v>
                </c:pt>
                <c:pt idx="377">
                  <c:v>61.97</c:v>
                </c:pt>
                <c:pt idx="378">
                  <c:v>61.94</c:v>
                </c:pt>
                <c:pt idx="379">
                  <c:v>61.91</c:v>
                </c:pt>
                <c:pt idx="380">
                  <c:v>61.86</c:v>
                </c:pt>
                <c:pt idx="381">
                  <c:v>61.81</c:v>
                </c:pt>
                <c:pt idx="382">
                  <c:v>61.78</c:v>
                </c:pt>
                <c:pt idx="383">
                  <c:v>61.74</c:v>
                </c:pt>
                <c:pt idx="384">
                  <c:v>61.7</c:v>
                </c:pt>
                <c:pt idx="385">
                  <c:v>61.69</c:v>
                </c:pt>
                <c:pt idx="386">
                  <c:v>61.68</c:v>
                </c:pt>
                <c:pt idx="387">
                  <c:v>61.67</c:v>
                </c:pt>
                <c:pt idx="388">
                  <c:v>61.66</c:v>
                </c:pt>
                <c:pt idx="389">
                  <c:v>61.66</c:v>
                </c:pt>
                <c:pt idx="390">
                  <c:v>61.64</c:v>
                </c:pt>
                <c:pt idx="391">
                  <c:v>61.63</c:v>
                </c:pt>
                <c:pt idx="392">
                  <c:v>61.6</c:v>
                </c:pt>
                <c:pt idx="393">
                  <c:v>61.57</c:v>
                </c:pt>
                <c:pt idx="394">
                  <c:v>61.54</c:v>
                </c:pt>
                <c:pt idx="395">
                  <c:v>61.51</c:v>
                </c:pt>
                <c:pt idx="396">
                  <c:v>61.49</c:v>
                </c:pt>
                <c:pt idx="397">
                  <c:v>61.47</c:v>
                </c:pt>
                <c:pt idx="398">
                  <c:v>61.45</c:v>
                </c:pt>
                <c:pt idx="399">
                  <c:v>61.4</c:v>
                </c:pt>
                <c:pt idx="400">
                  <c:v>61.36</c:v>
                </c:pt>
                <c:pt idx="401">
                  <c:v>61.29</c:v>
                </c:pt>
                <c:pt idx="402">
                  <c:v>61.24</c:v>
                </c:pt>
                <c:pt idx="403">
                  <c:v>61.19</c:v>
                </c:pt>
                <c:pt idx="404">
                  <c:v>61.16</c:v>
                </c:pt>
                <c:pt idx="405">
                  <c:v>61.13</c:v>
                </c:pt>
                <c:pt idx="406">
                  <c:v>61.11</c:v>
                </c:pt>
                <c:pt idx="407">
                  <c:v>61.09</c:v>
                </c:pt>
                <c:pt idx="408">
                  <c:v>61.07</c:v>
                </c:pt>
                <c:pt idx="409">
                  <c:v>61.05</c:v>
                </c:pt>
                <c:pt idx="410">
                  <c:v>61.03</c:v>
                </c:pt>
                <c:pt idx="411">
                  <c:v>60.99</c:v>
                </c:pt>
                <c:pt idx="412">
                  <c:v>60.95</c:v>
                </c:pt>
                <c:pt idx="413">
                  <c:v>60.91</c:v>
                </c:pt>
                <c:pt idx="414">
                  <c:v>60.88</c:v>
                </c:pt>
                <c:pt idx="415">
                  <c:v>60.84</c:v>
                </c:pt>
                <c:pt idx="416">
                  <c:v>60.81</c:v>
                </c:pt>
                <c:pt idx="417">
                  <c:v>60.79</c:v>
                </c:pt>
                <c:pt idx="418">
                  <c:v>60.76</c:v>
                </c:pt>
                <c:pt idx="419">
                  <c:v>60.75</c:v>
                </c:pt>
                <c:pt idx="420">
                  <c:v>60.74</c:v>
                </c:pt>
                <c:pt idx="421">
                  <c:v>60.73</c:v>
                </c:pt>
                <c:pt idx="422">
                  <c:v>60.73</c:v>
                </c:pt>
                <c:pt idx="423">
                  <c:v>60.73</c:v>
                </c:pt>
                <c:pt idx="424">
                  <c:v>60.73</c:v>
                </c:pt>
                <c:pt idx="425">
                  <c:v>60.73</c:v>
                </c:pt>
                <c:pt idx="426">
                  <c:v>60.73</c:v>
                </c:pt>
                <c:pt idx="427">
                  <c:v>60.73</c:v>
                </c:pt>
                <c:pt idx="428">
                  <c:v>60.73</c:v>
                </c:pt>
                <c:pt idx="429">
                  <c:v>60.72</c:v>
                </c:pt>
                <c:pt idx="430">
                  <c:v>60.71</c:v>
                </c:pt>
                <c:pt idx="431">
                  <c:v>60.7</c:v>
                </c:pt>
                <c:pt idx="432">
                  <c:v>60.69</c:v>
                </c:pt>
                <c:pt idx="433">
                  <c:v>60.66</c:v>
                </c:pt>
                <c:pt idx="434">
                  <c:v>60.63</c:v>
                </c:pt>
                <c:pt idx="435">
                  <c:v>60.61</c:v>
                </c:pt>
                <c:pt idx="436">
                  <c:v>60.59</c:v>
                </c:pt>
                <c:pt idx="437">
                  <c:v>60.57</c:v>
                </c:pt>
                <c:pt idx="438">
                  <c:v>60.55</c:v>
                </c:pt>
                <c:pt idx="439">
                  <c:v>60.54</c:v>
                </c:pt>
                <c:pt idx="440">
                  <c:v>60.53</c:v>
                </c:pt>
                <c:pt idx="441">
                  <c:v>60.52</c:v>
                </c:pt>
                <c:pt idx="442">
                  <c:v>60.5</c:v>
                </c:pt>
                <c:pt idx="443">
                  <c:v>60.48</c:v>
                </c:pt>
                <c:pt idx="444">
                  <c:v>60.45</c:v>
                </c:pt>
                <c:pt idx="445">
                  <c:v>60.42</c:v>
                </c:pt>
                <c:pt idx="446">
                  <c:v>60.38</c:v>
                </c:pt>
                <c:pt idx="447">
                  <c:v>60.35</c:v>
                </c:pt>
                <c:pt idx="448">
                  <c:v>60.31</c:v>
                </c:pt>
                <c:pt idx="449">
                  <c:v>60.27</c:v>
                </c:pt>
                <c:pt idx="450">
                  <c:v>60.23</c:v>
                </c:pt>
                <c:pt idx="451">
                  <c:v>60.21</c:v>
                </c:pt>
                <c:pt idx="452">
                  <c:v>60.19</c:v>
                </c:pt>
                <c:pt idx="453">
                  <c:v>60.18</c:v>
                </c:pt>
                <c:pt idx="454">
                  <c:v>60.17</c:v>
                </c:pt>
                <c:pt idx="455">
                  <c:v>60.16</c:v>
                </c:pt>
                <c:pt idx="456">
                  <c:v>60.15</c:v>
                </c:pt>
                <c:pt idx="457">
                  <c:v>60.13</c:v>
                </c:pt>
                <c:pt idx="458">
                  <c:v>60.11</c:v>
                </c:pt>
                <c:pt idx="459">
                  <c:v>60.08</c:v>
                </c:pt>
                <c:pt idx="460">
                  <c:v>60.06</c:v>
                </c:pt>
                <c:pt idx="461">
                  <c:v>60.03</c:v>
                </c:pt>
                <c:pt idx="462">
                  <c:v>60.02</c:v>
                </c:pt>
                <c:pt idx="463">
                  <c:v>60</c:v>
                </c:pt>
                <c:pt idx="464">
                  <c:v>60</c:v>
                </c:pt>
                <c:pt idx="465">
                  <c:v>59.99</c:v>
                </c:pt>
                <c:pt idx="466">
                  <c:v>59.99</c:v>
                </c:pt>
                <c:pt idx="467">
                  <c:v>59.99</c:v>
                </c:pt>
                <c:pt idx="468">
                  <c:v>59.99</c:v>
                </c:pt>
                <c:pt idx="469">
                  <c:v>59.99</c:v>
                </c:pt>
                <c:pt idx="470">
                  <c:v>59.98</c:v>
                </c:pt>
                <c:pt idx="471">
                  <c:v>59.97</c:v>
                </c:pt>
                <c:pt idx="472">
                  <c:v>59.96</c:v>
                </c:pt>
                <c:pt idx="473">
                  <c:v>59.94</c:v>
                </c:pt>
                <c:pt idx="474">
                  <c:v>59.92</c:v>
                </c:pt>
                <c:pt idx="475">
                  <c:v>59.9</c:v>
                </c:pt>
                <c:pt idx="476">
                  <c:v>59.87</c:v>
                </c:pt>
                <c:pt idx="477">
                  <c:v>59.85</c:v>
                </c:pt>
                <c:pt idx="478">
                  <c:v>59.82</c:v>
                </c:pt>
                <c:pt idx="479">
                  <c:v>59.8</c:v>
                </c:pt>
                <c:pt idx="480">
                  <c:v>59.78</c:v>
                </c:pt>
                <c:pt idx="481">
                  <c:v>59.76</c:v>
                </c:pt>
                <c:pt idx="482">
                  <c:v>59.74</c:v>
                </c:pt>
                <c:pt idx="483">
                  <c:v>59.72</c:v>
                </c:pt>
                <c:pt idx="484">
                  <c:v>59.7</c:v>
                </c:pt>
                <c:pt idx="485">
                  <c:v>59.68</c:v>
                </c:pt>
                <c:pt idx="486">
                  <c:v>59.67</c:v>
                </c:pt>
                <c:pt idx="487">
                  <c:v>59.66</c:v>
                </c:pt>
                <c:pt idx="488">
                  <c:v>59.65</c:v>
                </c:pt>
                <c:pt idx="489">
                  <c:v>59.64</c:v>
                </c:pt>
                <c:pt idx="490">
                  <c:v>59.64</c:v>
                </c:pt>
                <c:pt idx="491">
                  <c:v>59.63</c:v>
                </c:pt>
                <c:pt idx="492">
                  <c:v>59.63</c:v>
                </c:pt>
                <c:pt idx="493">
                  <c:v>59.62</c:v>
                </c:pt>
                <c:pt idx="494">
                  <c:v>59.61</c:v>
                </c:pt>
                <c:pt idx="495">
                  <c:v>59.6</c:v>
                </c:pt>
                <c:pt idx="496">
                  <c:v>59.57</c:v>
                </c:pt>
                <c:pt idx="497">
                  <c:v>59.55</c:v>
                </c:pt>
                <c:pt idx="498">
                  <c:v>59.52</c:v>
                </c:pt>
                <c:pt idx="499">
                  <c:v>59.5</c:v>
                </c:pt>
                <c:pt idx="500">
                  <c:v>59.47</c:v>
                </c:pt>
                <c:pt idx="501">
                  <c:v>59.43</c:v>
                </c:pt>
                <c:pt idx="502">
                  <c:v>59.4</c:v>
                </c:pt>
                <c:pt idx="503">
                  <c:v>59.37</c:v>
                </c:pt>
                <c:pt idx="504">
                  <c:v>59.33</c:v>
                </c:pt>
                <c:pt idx="505">
                  <c:v>59.31</c:v>
                </c:pt>
                <c:pt idx="506">
                  <c:v>59.3</c:v>
                </c:pt>
                <c:pt idx="507">
                  <c:v>59.29</c:v>
                </c:pt>
                <c:pt idx="508">
                  <c:v>59.29</c:v>
                </c:pt>
                <c:pt idx="509">
                  <c:v>59.28</c:v>
                </c:pt>
                <c:pt idx="510">
                  <c:v>59.28</c:v>
                </c:pt>
                <c:pt idx="511">
                  <c:v>59.27</c:v>
                </c:pt>
                <c:pt idx="512">
                  <c:v>59.27</c:v>
                </c:pt>
                <c:pt idx="513">
                  <c:v>59.27</c:v>
                </c:pt>
                <c:pt idx="514">
                  <c:v>59.27</c:v>
                </c:pt>
                <c:pt idx="515">
                  <c:v>59.27</c:v>
                </c:pt>
                <c:pt idx="516">
                  <c:v>59.27</c:v>
                </c:pt>
                <c:pt idx="517">
                  <c:v>59.27</c:v>
                </c:pt>
                <c:pt idx="518">
                  <c:v>59.27</c:v>
                </c:pt>
                <c:pt idx="519">
                  <c:v>59.27</c:v>
                </c:pt>
                <c:pt idx="520">
                  <c:v>59.27</c:v>
                </c:pt>
                <c:pt idx="521">
                  <c:v>59.27</c:v>
                </c:pt>
                <c:pt idx="522">
                  <c:v>59.27</c:v>
                </c:pt>
                <c:pt idx="523">
                  <c:v>59.27</c:v>
                </c:pt>
                <c:pt idx="524">
                  <c:v>59.27</c:v>
                </c:pt>
                <c:pt idx="525">
                  <c:v>59.27</c:v>
                </c:pt>
                <c:pt idx="526">
                  <c:v>59.27</c:v>
                </c:pt>
                <c:pt idx="527">
                  <c:v>59.26</c:v>
                </c:pt>
                <c:pt idx="528">
                  <c:v>59.26</c:v>
                </c:pt>
                <c:pt idx="529">
                  <c:v>59.25</c:v>
                </c:pt>
                <c:pt idx="530">
                  <c:v>59.23</c:v>
                </c:pt>
                <c:pt idx="531">
                  <c:v>59.22</c:v>
                </c:pt>
                <c:pt idx="532">
                  <c:v>59.21</c:v>
                </c:pt>
                <c:pt idx="533">
                  <c:v>59.19</c:v>
                </c:pt>
                <c:pt idx="534">
                  <c:v>59.17</c:v>
                </c:pt>
                <c:pt idx="535">
                  <c:v>59.16</c:v>
                </c:pt>
                <c:pt idx="536">
                  <c:v>59.14</c:v>
                </c:pt>
                <c:pt idx="537">
                  <c:v>59.13</c:v>
                </c:pt>
                <c:pt idx="538">
                  <c:v>59.12</c:v>
                </c:pt>
                <c:pt idx="539">
                  <c:v>59.11</c:v>
                </c:pt>
                <c:pt idx="540">
                  <c:v>59.11</c:v>
                </c:pt>
                <c:pt idx="541">
                  <c:v>59.1</c:v>
                </c:pt>
                <c:pt idx="542">
                  <c:v>59.1</c:v>
                </c:pt>
                <c:pt idx="543">
                  <c:v>59.1</c:v>
                </c:pt>
                <c:pt idx="544">
                  <c:v>59.09</c:v>
                </c:pt>
                <c:pt idx="545">
                  <c:v>59.09</c:v>
                </c:pt>
                <c:pt idx="546">
                  <c:v>59.08</c:v>
                </c:pt>
                <c:pt idx="547">
                  <c:v>59.07</c:v>
                </c:pt>
                <c:pt idx="548">
                  <c:v>59.06</c:v>
                </c:pt>
                <c:pt idx="549">
                  <c:v>59.05</c:v>
                </c:pt>
                <c:pt idx="550">
                  <c:v>59.03</c:v>
                </c:pt>
                <c:pt idx="551">
                  <c:v>59.02</c:v>
                </c:pt>
                <c:pt idx="552">
                  <c:v>59</c:v>
                </c:pt>
                <c:pt idx="553">
                  <c:v>58.99</c:v>
                </c:pt>
                <c:pt idx="554">
                  <c:v>58.98</c:v>
                </c:pt>
                <c:pt idx="555">
                  <c:v>58.97</c:v>
                </c:pt>
                <c:pt idx="556">
                  <c:v>58.96</c:v>
                </c:pt>
                <c:pt idx="557">
                  <c:v>58.95</c:v>
                </c:pt>
                <c:pt idx="558">
                  <c:v>58.94</c:v>
                </c:pt>
                <c:pt idx="559">
                  <c:v>58.92</c:v>
                </c:pt>
                <c:pt idx="560">
                  <c:v>58.9</c:v>
                </c:pt>
                <c:pt idx="561">
                  <c:v>58.88</c:v>
                </c:pt>
                <c:pt idx="562">
                  <c:v>58.85</c:v>
                </c:pt>
                <c:pt idx="563">
                  <c:v>58.83</c:v>
                </c:pt>
                <c:pt idx="564">
                  <c:v>58.81</c:v>
                </c:pt>
                <c:pt idx="565">
                  <c:v>58.8</c:v>
                </c:pt>
                <c:pt idx="566">
                  <c:v>58.79</c:v>
                </c:pt>
                <c:pt idx="567">
                  <c:v>58.79</c:v>
                </c:pt>
                <c:pt idx="568">
                  <c:v>58.78</c:v>
                </c:pt>
                <c:pt idx="569">
                  <c:v>58.78</c:v>
                </c:pt>
                <c:pt idx="570">
                  <c:v>58.78</c:v>
                </c:pt>
                <c:pt idx="571">
                  <c:v>58.77</c:v>
                </c:pt>
                <c:pt idx="572">
                  <c:v>58.76</c:v>
                </c:pt>
                <c:pt idx="573">
                  <c:v>58.76</c:v>
                </c:pt>
                <c:pt idx="574">
                  <c:v>58.75</c:v>
                </c:pt>
                <c:pt idx="575">
                  <c:v>58.75</c:v>
                </c:pt>
                <c:pt idx="576">
                  <c:v>58.76</c:v>
                </c:pt>
                <c:pt idx="577">
                  <c:v>58.76</c:v>
                </c:pt>
                <c:pt idx="578">
                  <c:v>58.76</c:v>
                </c:pt>
                <c:pt idx="579">
                  <c:v>58.76</c:v>
                </c:pt>
                <c:pt idx="580">
                  <c:v>58.76</c:v>
                </c:pt>
                <c:pt idx="581">
                  <c:v>58.77</c:v>
                </c:pt>
                <c:pt idx="582">
                  <c:v>58.78</c:v>
                </c:pt>
                <c:pt idx="583">
                  <c:v>58.79</c:v>
                </c:pt>
                <c:pt idx="584">
                  <c:v>58.8</c:v>
                </c:pt>
                <c:pt idx="585">
                  <c:v>58.81</c:v>
                </c:pt>
                <c:pt idx="586">
                  <c:v>58.82</c:v>
                </c:pt>
                <c:pt idx="587">
                  <c:v>58.82</c:v>
                </c:pt>
                <c:pt idx="588">
                  <c:v>58.84</c:v>
                </c:pt>
                <c:pt idx="589">
                  <c:v>58.85</c:v>
                </c:pt>
                <c:pt idx="590">
                  <c:v>58.86</c:v>
                </c:pt>
                <c:pt idx="591">
                  <c:v>58.87</c:v>
                </c:pt>
                <c:pt idx="592">
                  <c:v>58.89</c:v>
                </c:pt>
                <c:pt idx="593">
                  <c:v>58.9</c:v>
                </c:pt>
                <c:pt idx="594">
                  <c:v>58.91</c:v>
                </c:pt>
                <c:pt idx="595">
                  <c:v>58.92</c:v>
                </c:pt>
                <c:pt idx="596">
                  <c:v>58.92</c:v>
                </c:pt>
                <c:pt idx="597">
                  <c:v>58.93</c:v>
                </c:pt>
                <c:pt idx="598">
                  <c:v>58.93</c:v>
                </c:pt>
                <c:pt idx="599">
                  <c:v>58.94</c:v>
                </c:pt>
                <c:pt idx="600">
                  <c:v>58.95</c:v>
                </c:pt>
                <c:pt idx="601">
                  <c:v>58.96</c:v>
                </c:pt>
                <c:pt idx="602">
                  <c:v>58.96</c:v>
                </c:pt>
                <c:pt idx="603">
                  <c:v>58.97</c:v>
                </c:pt>
                <c:pt idx="604">
                  <c:v>58.99</c:v>
                </c:pt>
                <c:pt idx="605">
                  <c:v>59</c:v>
                </c:pt>
                <c:pt idx="606">
                  <c:v>59.03</c:v>
                </c:pt>
                <c:pt idx="607">
                  <c:v>59.05</c:v>
                </c:pt>
                <c:pt idx="608">
                  <c:v>59.07</c:v>
                </c:pt>
                <c:pt idx="609">
                  <c:v>59.08</c:v>
                </c:pt>
                <c:pt idx="610">
                  <c:v>59.1</c:v>
                </c:pt>
                <c:pt idx="611">
                  <c:v>59.11</c:v>
                </c:pt>
                <c:pt idx="612">
                  <c:v>59.11</c:v>
                </c:pt>
                <c:pt idx="613">
                  <c:v>59.13</c:v>
                </c:pt>
                <c:pt idx="614">
                  <c:v>59.17</c:v>
                </c:pt>
                <c:pt idx="615">
                  <c:v>59.2</c:v>
                </c:pt>
                <c:pt idx="616">
                  <c:v>59.23</c:v>
                </c:pt>
                <c:pt idx="617">
                  <c:v>59.26</c:v>
                </c:pt>
                <c:pt idx="618">
                  <c:v>59.27</c:v>
                </c:pt>
                <c:pt idx="619">
                  <c:v>59.27</c:v>
                </c:pt>
                <c:pt idx="620">
                  <c:v>59.27</c:v>
                </c:pt>
                <c:pt idx="621">
                  <c:v>59.27</c:v>
                </c:pt>
                <c:pt idx="622">
                  <c:v>59.27</c:v>
                </c:pt>
                <c:pt idx="623">
                  <c:v>59.28</c:v>
                </c:pt>
                <c:pt idx="624">
                  <c:v>59.3</c:v>
                </c:pt>
                <c:pt idx="625">
                  <c:v>59.34</c:v>
                </c:pt>
                <c:pt idx="626">
                  <c:v>59.38</c:v>
                </c:pt>
                <c:pt idx="627">
                  <c:v>59.46</c:v>
                </c:pt>
                <c:pt idx="628">
                  <c:v>59.52</c:v>
                </c:pt>
                <c:pt idx="629">
                  <c:v>59.57</c:v>
                </c:pt>
                <c:pt idx="630">
                  <c:v>59.61</c:v>
                </c:pt>
                <c:pt idx="631">
                  <c:v>59.65</c:v>
                </c:pt>
                <c:pt idx="632">
                  <c:v>59.68</c:v>
                </c:pt>
                <c:pt idx="633">
                  <c:v>59.7</c:v>
                </c:pt>
                <c:pt idx="634">
                  <c:v>59.75</c:v>
                </c:pt>
                <c:pt idx="635">
                  <c:v>59.8</c:v>
                </c:pt>
                <c:pt idx="636">
                  <c:v>59.85</c:v>
                </c:pt>
                <c:pt idx="637">
                  <c:v>59.9</c:v>
                </c:pt>
                <c:pt idx="638">
                  <c:v>59.95</c:v>
                </c:pt>
                <c:pt idx="639">
                  <c:v>59.97</c:v>
                </c:pt>
                <c:pt idx="640">
                  <c:v>59.99</c:v>
                </c:pt>
                <c:pt idx="641">
                  <c:v>60</c:v>
                </c:pt>
                <c:pt idx="642">
                  <c:v>60.01</c:v>
                </c:pt>
                <c:pt idx="643">
                  <c:v>60.04</c:v>
                </c:pt>
                <c:pt idx="644">
                  <c:v>60.07</c:v>
                </c:pt>
                <c:pt idx="645">
                  <c:v>60.12</c:v>
                </c:pt>
                <c:pt idx="646">
                  <c:v>60.17</c:v>
                </c:pt>
                <c:pt idx="647">
                  <c:v>60.24</c:v>
                </c:pt>
                <c:pt idx="648">
                  <c:v>60.3</c:v>
                </c:pt>
                <c:pt idx="649">
                  <c:v>60.38</c:v>
                </c:pt>
                <c:pt idx="650">
                  <c:v>60.45</c:v>
                </c:pt>
                <c:pt idx="651">
                  <c:v>60.51</c:v>
                </c:pt>
                <c:pt idx="652">
                  <c:v>60.57</c:v>
                </c:pt>
                <c:pt idx="653">
                  <c:v>60.62</c:v>
                </c:pt>
                <c:pt idx="654">
                  <c:v>60.66</c:v>
                </c:pt>
                <c:pt idx="655">
                  <c:v>60.69</c:v>
                </c:pt>
                <c:pt idx="656">
                  <c:v>60.72</c:v>
                </c:pt>
                <c:pt idx="657">
                  <c:v>60.73</c:v>
                </c:pt>
                <c:pt idx="658">
                  <c:v>60.73</c:v>
                </c:pt>
                <c:pt idx="659">
                  <c:v>60.76</c:v>
                </c:pt>
                <c:pt idx="660">
                  <c:v>60.8</c:v>
                </c:pt>
                <c:pt idx="661">
                  <c:v>60.86</c:v>
                </c:pt>
                <c:pt idx="662">
                  <c:v>60.93</c:v>
                </c:pt>
                <c:pt idx="663">
                  <c:v>61</c:v>
                </c:pt>
                <c:pt idx="664">
                  <c:v>61.05</c:v>
                </c:pt>
                <c:pt idx="665">
                  <c:v>61.09</c:v>
                </c:pt>
                <c:pt idx="666">
                  <c:v>61.15</c:v>
                </c:pt>
                <c:pt idx="667">
                  <c:v>61.2</c:v>
                </c:pt>
                <c:pt idx="668">
                  <c:v>61.27</c:v>
                </c:pt>
                <c:pt idx="669">
                  <c:v>61.34</c:v>
                </c:pt>
                <c:pt idx="670">
                  <c:v>61.42</c:v>
                </c:pt>
                <c:pt idx="671">
                  <c:v>61.47</c:v>
                </c:pt>
                <c:pt idx="672">
                  <c:v>61.54</c:v>
                </c:pt>
                <c:pt idx="673">
                  <c:v>61.58</c:v>
                </c:pt>
                <c:pt idx="674">
                  <c:v>61.62</c:v>
                </c:pt>
                <c:pt idx="675">
                  <c:v>61.65</c:v>
                </c:pt>
                <c:pt idx="676">
                  <c:v>61.67</c:v>
                </c:pt>
                <c:pt idx="677">
                  <c:v>61.69</c:v>
                </c:pt>
                <c:pt idx="678">
                  <c:v>61.73</c:v>
                </c:pt>
                <c:pt idx="679">
                  <c:v>61.79</c:v>
                </c:pt>
                <c:pt idx="680">
                  <c:v>61.84</c:v>
                </c:pt>
                <c:pt idx="681">
                  <c:v>61.91</c:v>
                </c:pt>
                <c:pt idx="682">
                  <c:v>61.97</c:v>
                </c:pt>
                <c:pt idx="683">
                  <c:v>62.01</c:v>
                </c:pt>
                <c:pt idx="684">
                  <c:v>62.05</c:v>
                </c:pt>
                <c:pt idx="685">
                  <c:v>62.08</c:v>
                </c:pt>
                <c:pt idx="686">
                  <c:v>62.12</c:v>
                </c:pt>
                <c:pt idx="687">
                  <c:v>62.16</c:v>
                </c:pt>
                <c:pt idx="688">
                  <c:v>62.2</c:v>
                </c:pt>
                <c:pt idx="689">
                  <c:v>62.22</c:v>
                </c:pt>
                <c:pt idx="690">
                  <c:v>62.24</c:v>
                </c:pt>
                <c:pt idx="691">
                  <c:v>62.25</c:v>
                </c:pt>
                <c:pt idx="692">
                  <c:v>62.25</c:v>
                </c:pt>
                <c:pt idx="693">
                  <c:v>62.25</c:v>
                </c:pt>
                <c:pt idx="694">
                  <c:v>62.25</c:v>
                </c:pt>
                <c:pt idx="695">
                  <c:v>62.25</c:v>
                </c:pt>
                <c:pt idx="696">
                  <c:v>62.27</c:v>
                </c:pt>
                <c:pt idx="697">
                  <c:v>62.29</c:v>
                </c:pt>
                <c:pt idx="698">
                  <c:v>62.33</c:v>
                </c:pt>
                <c:pt idx="699">
                  <c:v>62.37</c:v>
                </c:pt>
                <c:pt idx="700">
                  <c:v>62.42</c:v>
                </c:pt>
                <c:pt idx="701">
                  <c:v>62.46</c:v>
                </c:pt>
                <c:pt idx="702">
                  <c:v>62.51</c:v>
                </c:pt>
                <c:pt idx="703">
                  <c:v>62.55</c:v>
                </c:pt>
                <c:pt idx="704">
                  <c:v>62.59</c:v>
                </c:pt>
                <c:pt idx="705">
                  <c:v>62.61</c:v>
                </c:pt>
                <c:pt idx="706">
                  <c:v>62.63</c:v>
                </c:pt>
                <c:pt idx="707">
                  <c:v>62.64</c:v>
                </c:pt>
                <c:pt idx="708">
                  <c:v>62.65</c:v>
                </c:pt>
                <c:pt idx="709">
                  <c:v>62.65</c:v>
                </c:pt>
                <c:pt idx="710">
                  <c:v>62.66</c:v>
                </c:pt>
                <c:pt idx="711">
                  <c:v>62.66</c:v>
                </c:pt>
                <c:pt idx="712">
                  <c:v>62.67</c:v>
                </c:pt>
                <c:pt idx="713">
                  <c:v>62.67</c:v>
                </c:pt>
                <c:pt idx="714">
                  <c:v>62.68</c:v>
                </c:pt>
                <c:pt idx="715">
                  <c:v>62.69</c:v>
                </c:pt>
                <c:pt idx="716">
                  <c:v>62.7</c:v>
                </c:pt>
                <c:pt idx="717">
                  <c:v>62.71</c:v>
                </c:pt>
                <c:pt idx="718">
                  <c:v>62.72</c:v>
                </c:pt>
                <c:pt idx="719">
                  <c:v>62.73</c:v>
                </c:pt>
                <c:pt idx="720">
                  <c:v>62.73</c:v>
                </c:pt>
                <c:pt idx="721">
                  <c:v>62.74</c:v>
                </c:pt>
                <c:pt idx="722">
                  <c:v>62.75</c:v>
                </c:pt>
                <c:pt idx="723">
                  <c:v>62.75</c:v>
                </c:pt>
                <c:pt idx="724">
                  <c:v>62.75</c:v>
                </c:pt>
                <c:pt idx="725">
                  <c:v>62.76</c:v>
                </c:pt>
                <c:pt idx="726">
                  <c:v>62.76</c:v>
                </c:pt>
                <c:pt idx="727">
                  <c:v>62.76</c:v>
                </c:pt>
                <c:pt idx="728">
                  <c:v>62.76</c:v>
                </c:pt>
                <c:pt idx="729">
                  <c:v>62.76</c:v>
                </c:pt>
                <c:pt idx="730">
                  <c:v>62.76</c:v>
                </c:pt>
                <c:pt idx="731">
                  <c:v>62.75</c:v>
                </c:pt>
                <c:pt idx="732">
                  <c:v>62.75</c:v>
                </c:pt>
                <c:pt idx="733">
                  <c:v>62.74</c:v>
                </c:pt>
                <c:pt idx="734">
                  <c:v>62.73</c:v>
                </c:pt>
                <c:pt idx="735">
                  <c:v>62.72</c:v>
                </c:pt>
                <c:pt idx="736">
                  <c:v>62.72</c:v>
                </c:pt>
                <c:pt idx="737">
                  <c:v>62.7</c:v>
                </c:pt>
                <c:pt idx="738">
                  <c:v>62.69</c:v>
                </c:pt>
                <c:pt idx="739">
                  <c:v>62.68</c:v>
                </c:pt>
                <c:pt idx="740">
                  <c:v>62.67</c:v>
                </c:pt>
                <c:pt idx="741">
                  <c:v>62.67</c:v>
                </c:pt>
                <c:pt idx="742">
                  <c:v>62.66</c:v>
                </c:pt>
                <c:pt idx="743">
                  <c:v>62.66</c:v>
                </c:pt>
                <c:pt idx="744">
                  <c:v>62.65</c:v>
                </c:pt>
                <c:pt idx="745">
                  <c:v>62.65</c:v>
                </c:pt>
                <c:pt idx="746">
                  <c:v>62.64</c:v>
                </c:pt>
                <c:pt idx="747">
                  <c:v>62.64</c:v>
                </c:pt>
                <c:pt idx="748">
                  <c:v>62.64</c:v>
                </c:pt>
                <c:pt idx="749">
                  <c:v>62.64</c:v>
                </c:pt>
                <c:pt idx="750">
                  <c:v>62.63</c:v>
                </c:pt>
                <c:pt idx="751">
                  <c:v>62.62</c:v>
                </c:pt>
                <c:pt idx="752">
                  <c:v>62.61</c:v>
                </c:pt>
                <c:pt idx="753">
                  <c:v>62.6</c:v>
                </c:pt>
                <c:pt idx="754">
                  <c:v>62.58</c:v>
                </c:pt>
                <c:pt idx="755">
                  <c:v>62.56</c:v>
                </c:pt>
                <c:pt idx="756">
                  <c:v>62.52</c:v>
                </c:pt>
                <c:pt idx="757">
                  <c:v>62.49</c:v>
                </c:pt>
                <c:pt idx="758">
                  <c:v>62.45</c:v>
                </c:pt>
                <c:pt idx="759">
                  <c:v>62.41</c:v>
                </c:pt>
                <c:pt idx="760">
                  <c:v>62.38</c:v>
                </c:pt>
                <c:pt idx="761">
                  <c:v>62.35</c:v>
                </c:pt>
                <c:pt idx="762">
                  <c:v>62.32</c:v>
                </c:pt>
                <c:pt idx="763">
                  <c:v>62.29</c:v>
                </c:pt>
                <c:pt idx="764">
                  <c:v>62.27</c:v>
                </c:pt>
                <c:pt idx="765">
                  <c:v>62.26</c:v>
                </c:pt>
                <c:pt idx="766">
                  <c:v>62.25</c:v>
                </c:pt>
                <c:pt idx="767">
                  <c:v>62.25</c:v>
                </c:pt>
                <c:pt idx="768">
                  <c:v>62.25</c:v>
                </c:pt>
                <c:pt idx="769">
                  <c:v>62.25</c:v>
                </c:pt>
                <c:pt idx="770">
                  <c:v>62.25</c:v>
                </c:pt>
                <c:pt idx="771">
                  <c:v>62.25</c:v>
                </c:pt>
                <c:pt idx="772">
                  <c:v>62.25</c:v>
                </c:pt>
                <c:pt idx="773">
                  <c:v>62.25</c:v>
                </c:pt>
                <c:pt idx="774">
                  <c:v>62.25</c:v>
                </c:pt>
                <c:pt idx="775">
                  <c:v>62.25</c:v>
                </c:pt>
                <c:pt idx="776">
                  <c:v>62.25</c:v>
                </c:pt>
                <c:pt idx="777">
                  <c:v>62.25</c:v>
                </c:pt>
                <c:pt idx="778">
                  <c:v>62.25</c:v>
                </c:pt>
                <c:pt idx="779">
                  <c:v>62.25</c:v>
                </c:pt>
                <c:pt idx="780">
                  <c:v>62.25</c:v>
                </c:pt>
                <c:pt idx="781">
                  <c:v>62.24</c:v>
                </c:pt>
                <c:pt idx="782">
                  <c:v>62.23</c:v>
                </c:pt>
                <c:pt idx="783">
                  <c:v>62.21</c:v>
                </c:pt>
                <c:pt idx="784">
                  <c:v>62.2</c:v>
                </c:pt>
                <c:pt idx="785">
                  <c:v>62.16</c:v>
                </c:pt>
                <c:pt idx="786">
                  <c:v>62.13</c:v>
                </c:pt>
                <c:pt idx="787">
                  <c:v>62.11</c:v>
                </c:pt>
                <c:pt idx="788">
                  <c:v>62.08</c:v>
                </c:pt>
                <c:pt idx="789">
                  <c:v>62.06</c:v>
                </c:pt>
                <c:pt idx="790">
                  <c:v>62.06</c:v>
                </c:pt>
                <c:pt idx="791">
                  <c:v>62.05</c:v>
                </c:pt>
                <c:pt idx="792">
                  <c:v>62.05</c:v>
                </c:pt>
                <c:pt idx="793">
                  <c:v>62.04</c:v>
                </c:pt>
                <c:pt idx="794">
                  <c:v>62.03</c:v>
                </c:pt>
                <c:pt idx="795">
                  <c:v>62.01</c:v>
                </c:pt>
                <c:pt idx="796">
                  <c:v>61.99</c:v>
                </c:pt>
                <c:pt idx="797">
                  <c:v>61.97</c:v>
                </c:pt>
                <c:pt idx="798">
                  <c:v>61.94</c:v>
                </c:pt>
                <c:pt idx="799">
                  <c:v>61.91</c:v>
                </c:pt>
                <c:pt idx="800">
                  <c:v>61.89</c:v>
                </c:pt>
                <c:pt idx="801">
                  <c:v>61.86</c:v>
                </c:pt>
                <c:pt idx="802">
                  <c:v>61.82</c:v>
                </c:pt>
                <c:pt idx="803">
                  <c:v>61.79</c:v>
                </c:pt>
                <c:pt idx="804">
                  <c:v>61.76</c:v>
                </c:pt>
                <c:pt idx="805">
                  <c:v>61.73</c:v>
                </c:pt>
                <c:pt idx="806">
                  <c:v>61.71</c:v>
                </c:pt>
                <c:pt idx="807">
                  <c:v>61.7</c:v>
                </c:pt>
                <c:pt idx="808">
                  <c:v>61.68</c:v>
                </c:pt>
                <c:pt idx="809">
                  <c:v>61.67</c:v>
                </c:pt>
                <c:pt idx="810">
                  <c:v>61.67</c:v>
                </c:pt>
                <c:pt idx="811">
                  <c:v>61.67</c:v>
                </c:pt>
                <c:pt idx="812">
                  <c:v>61.67</c:v>
                </c:pt>
                <c:pt idx="813">
                  <c:v>61.67</c:v>
                </c:pt>
                <c:pt idx="814">
                  <c:v>61.67</c:v>
                </c:pt>
                <c:pt idx="815">
                  <c:v>61.66</c:v>
                </c:pt>
                <c:pt idx="816">
                  <c:v>61.65</c:v>
                </c:pt>
                <c:pt idx="817">
                  <c:v>61.63</c:v>
                </c:pt>
                <c:pt idx="818">
                  <c:v>61.61</c:v>
                </c:pt>
                <c:pt idx="819">
                  <c:v>61.58</c:v>
                </c:pt>
                <c:pt idx="820">
                  <c:v>61.56</c:v>
                </c:pt>
                <c:pt idx="821">
                  <c:v>61.55</c:v>
                </c:pt>
                <c:pt idx="822">
                  <c:v>61.53</c:v>
                </c:pt>
                <c:pt idx="823">
                  <c:v>61.51</c:v>
                </c:pt>
                <c:pt idx="824">
                  <c:v>61.5</c:v>
                </c:pt>
                <c:pt idx="825">
                  <c:v>61.49</c:v>
                </c:pt>
                <c:pt idx="826">
                  <c:v>61.47</c:v>
                </c:pt>
                <c:pt idx="827">
                  <c:v>61.46</c:v>
                </c:pt>
                <c:pt idx="828">
                  <c:v>61.44</c:v>
                </c:pt>
                <c:pt idx="829">
                  <c:v>61.41</c:v>
                </c:pt>
                <c:pt idx="830">
                  <c:v>61.38</c:v>
                </c:pt>
                <c:pt idx="831">
                  <c:v>61.35</c:v>
                </c:pt>
                <c:pt idx="832">
                  <c:v>61.31</c:v>
                </c:pt>
                <c:pt idx="833">
                  <c:v>61.28</c:v>
                </c:pt>
                <c:pt idx="834">
                  <c:v>61.25</c:v>
                </c:pt>
                <c:pt idx="835">
                  <c:v>61.21</c:v>
                </c:pt>
                <c:pt idx="836">
                  <c:v>61.18</c:v>
                </c:pt>
                <c:pt idx="837">
                  <c:v>61.16</c:v>
                </c:pt>
                <c:pt idx="838">
                  <c:v>61.14</c:v>
                </c:pt>
                <c:pt idx="839">
                  <c:v>61.12</c:v>
                </c:pt>
                <c:pt idx="840">
                  <c:v>61.12</c:v>
                </c:pt>
                <c:pt idx="841">
                  <c:v>61.11</c:v>
                </c:pt>
                <c:pt idx="842">
                  <c:v>61.1</c:v>
                </c:pt>
                <c:pt idx="843">
                  <c:v>61.09</c:v>
                </c:pt>
                <c:pt idx="844">
                  <c:v>61.08</c:v>
                </c:pt>
                <c:pt idx="845">
                  <c:v>61.07</c:v>
                </c:pt>
                <c:pt idx="846">
                  <c:v>61.06</c:v>
                </c:pt>
                <c:pt idx="847">
                  <c:v>61.04</c:v>
                </c:pt>
                <c:pt idx="848">
                  <c:v>61.02</c:v>
                </c:pt>
                <c:pt idx="849">
                  <c:v>60.99</c:v>
                </c:pt>
                <c:pt idx="850">
                  <c:v>60.97</c:v>
                </c:pt>
                <c:pt idx="851">
                  <c:v>60.93</c:v>
                </c:pt>
                <c:pt idx="852">
                  <c:v>60.91</c:v>
                </c:pt>
                <c:pt idx="853">
                  <c:v>60.88</c:v>
                </c:pt>
                <c:pt idx="854">
                  <c:v>60.85</c:v>
                </c:pt>
                <c:pt idx="855">
                  <c:v>60.83</c:v>
                </c:pt>
                <c:pt idx="856">
                  <c:v>60.81</c:v>
                </c:pt>
                <c:pt idx="857">
                  <c:v>60.78</c:v>
                </c:pt>
                <c:pt idx="858">
                  <c:v>60.76</c:v>
                </c:pt>
                <c:pt idx="859">
                  <c:v>60.75</c:v>
                </c:pt>
                <c:pt idx="860">
                  <c:v>60.74</c:v>
                </c:pt>
                <c:pt idx="861">
                  <c:v>60.73</c:v>
                </c:pt>
                <c:pt idx="862">
                  <c:v>60.73</c:v>
                </c:pt>
                <c:pt idx="863">
                  <c:v>60.73</c:v>
                </c:pt>
                <c:pt idx="864">
                  <c:v>60.73</c:v>
                </c:pt>
                <c:pt idx="865">
                  <c:v>60.73</c:v>
                </c:pt>
                <c:pt idx="866">
                  <c:v>60.73</c:v>
                </c:pt>
                <c:pt idx="867">
                  <c:v>60.73</c:v>
                </c:pt>
                <c:pt idx="868">
                  <c:v>60.73</c:v>
                </c:pt>
                <c:pt idx="869">
                  <c:v>60.73</c:v>
                </c:pt>
                <c:pt idx="870">
                  <c:v>60.73</c:v>
                </c:pt>
                <c:pt idx="871">
                  <c:v>60.73</c:v>
                </c:pt>
                <c:pt idx="872">
                  <c:v>60.73</c:v>
                </c:pt>
                <c:pt idx="873">
                  <c:v>60.73</c:v>
                </c:pt>
                <c:pt idx="874">
                  <c:v>60.73</c:v>
                </c:pt>
                <c:pt idx="875">
                  <c:v>60.73</c:v>
                </c:pt>
                <c:pt idx="876">
                  <c:v>60.73</c:v>
                </c:pt>
                <c:pt idx="877">
                  <c:v>60.73</c:v>
                </c:pt>
                <c:pt idx="878">
                  <c:v>60.72</c:v>
                </c:pt>
                <c:pt idx="879">
                  <c:v>60.72</c:v>
                </c:pt>
                <c:pt idx="880">
                  <c:v>60.71</c:v>
                </c:pt>
                <c:pt idx="881">
                  <c:v>60.69</c:v>
                </c:pt>
                <c:pt idx="882">
                  <c:v>60.67</c:v>
                </c:pt>
                <c:pt idx="883">
                  <c:v>60.65</c:v>
                </c:pt>
                <c:pt idx="884">
                  <c:v>60.63</c:v>
                </c:pt>
                <c:pt idx="885">
                  <c:v>60.6</c:v>
                </c:pt>
                <c:pt idx="886">
                  <c:v>60.59</c:v>
                </c:pt>
                <c:pt idx="887">
                  <c:v>60.58</c:v>
                </c:pt>
                <c:pt idx="888">
                  <c:v>60.57</c:v>
                </c:pt>
                <c:pt idx="889">
                  <c:v>60.56</c:v>
                </c:pt>
                <c:pt idx="890">
                  <c:v>60.55</c:v>
                </c:pt>
                <c:pt idx="891">
                  <c:v>60.55</c:v>
                </c:pt>
                <c:pt idx="892">
                  <c:v>60.54</c:v>
                </c:pt>
                <c:pt idx="893">
                  <c:v>60.54</c:v>
                </c:pt>
                <c:pt idx="894">
                  <c:v>60.54</c:v>
                </c:pt>
                <c:pt idx="895">
                  <c:v>60.53</c:v>
                </c:pt>
                <c:pt idx="896">
                  <c:v>60.52</c:v>
                </c:pt>
                <c:pt idx="897">
                  <c:v>60.51</c:v>
                </c:pt>
                <c:pt idx="898">
                  <c:v>60.5</c:v>
                </c:pt>
                <c:pt idx="899">
                  <c:v>60.49</c:v>
                </c:pt>
                <c:pt idx="900">
                  <c:v>60.47</c:v>
                </c:pt>
                <c:pt idx="901">
                  <c:v>60.45</c:v>
                </c:pt>
                <c:pt idx="902">
                  <c:v>60.43</c:v>
                </c:pt>
                <c:pt idx="903">
                  <c:v>60.4</c:v>
                </c:pt>
                <c:pt idx="904">
                  <c:v>60.38</c:v>
                </c:pt>
                <c:pt idx="905">
                  <c:v>60.36</c:v>
                </c:pt>
                <c:pt idx="906">
                  <c:v>60.34</c:v>
                </c:pt>
                <c:pt idx="907">
                  <c:v>60.33</c:v>
                </c:pt>
                <c:pt idx="908">
                  <c:v>60.3</c:v>
                </c:pt>
                <c:pt idx="909">
                  <c:v>60.28</c:v>
                </c:pt>
                <c:pt idx="910">
                  <c:v>60.27</c:v>
                </c:pt>
                <c:pt idx="911">
                  <c:v>60.24</c:v>
                </c:pt>
                <c:pt idx="912">
                  <c:v>60.22</c:v>
                </c:pt>
                <c:pt idx="913">
                  <c:v>60.2</c:v>
                </c:pt>
                <c:pt idx="914">
                  <c:v>60.19</c:v>
                </c:pt>
                <c:pt idx="915">
                  <c:v>60.18</c:v>
                </c:pt>
                <c:pt idx="916">
                  <c:v>60.17</c:v>
                </c:pt>
                <c:pt idx="917">
                  <c:v>60.17</c:v>
                </c:pt>
                <c:pt idx="918">
                  <c:v>60.17</c:v>
                </c:pt>
                <c:pt idx="919">
                  <c:v>60.17</c:v>
                </c:pt>
                <c:pt idx="920">
                  <c:v>60.17</c:v>
                </c:pt>
                <c:pt idx="921">
                  <c:v>60.16</c:v>
                </c:pt>
                <c:pt idx="922">
                  <c:v>60.15</c:v>
                </c:pt>
                <c:pt idx="923">
                  <c:v>60.14</c:v>
                </c:pt>
                <c:pt idx="924">
                  <c:v>60.13</c:v>
                </c:pt>
                <c:pt idx="925">
                  <c:v>60.12</c:v>
                </c:pt>
                <c:pt idx="926">
                  <c:v>60.1</c:v>
                </c:pt>
                <c:pt idx="927">
                  <c:v>60.09</c:v>
                </c:pt>
                <c:pt idx="928">
                  <c:v>60.07</c:v>
                </c:pt>
                <c:pt idx="929">
                  <c:v>60.06</c:v>
                </c:pt>
                <c:pt idx="930">
                  <c:v>60.04</c:v>
                </c:pt>
                <c:pt idx="931">
                  <c:v>60.03</c:v>
                </c:pt>
                <c:pt idx="932">
                  <c:v>60.02</c:v>
                </c:pt>
                <c:pt idx="933">
                  <c:v>60.02</c:v>
                </c:pt>
                <c:pt idx="934">
                  <c:v>60.01</c:v>
                </c:pt>
                <c:pt idx="935">
                  <c:v>60.01</c:v>
                </c:pt>
                <c:pt idx="936">
                  <c:v>60</c:v>
                </c:pt>
                <c:pt idx="937">
                  <c:v>60</c:v>
                </c:pt>
                <c:pt idx="938">
                  <c:v>59.99</c:v>
                </c:pt>
                <c:pt idx="939">
                  <c:v>59.99</c:v>
                </c:pt>
                <c:pt idx="940">
                  <c:v>59.99</c:v>
                </c:pt>
                <c:pt idx="941">
                  <c:v>59.99</c:v>
                </c:pt>
                <c:pt idx="942">
                  <c:v>59.99</c:v>
                </c:pt>
                <c:pt idx="943">
                  <c:v>59.99</c:v>
                </c:pt>
                <c:pt idx="944">
                  <c:v>59.99</c:v>
                </c:pt>
                <c:pt idx="945">
                  <c:v>59.99</c:v>
                </c:pt>
                <c:pt idx="946">
                  <c:v>59.99</c:v>
                </c:pt>
                <c:pt idx="947">
                  <c:v>59.99</c:v>
                </c:pt>
                <c:pt idx="948">
                  <c:v>59.99</c:v>
                </c:pt>
                <c:pt idx="949">
                  <c:v>59.99</c:v>
                </c:pt>
                <c:pt idx="950">
                  <c:v>59.99</c:v>
                </c:pt>
                <c:pt idx="951">
                  <c:v>59.99</c:v>
                </c:pt>
                <c:pt idx="952">
                  <c:v>59.99</c:v>
                </c:pt>
                <c:pt idx="953">
                  <c:v>59.98</c:v>
                </c:pt>
                <c:pt idx="954">
                  <c:v>59.97</c:v>
                </c:pt>
                <c:pt idx="955">
                  <c:v>59.97</c:v>
                </c:pt>
                <c:pt idx="956">
                  <c:v>59.96</c:v>
                </c:pt>
                <c:pt idx="957">
                  <c:v>59.95</c:v>
                </c:pt>
                <c:pt idx="958">
                  <c:v>59.94</c:v>
                </c:pt>
                <c:pt idx="959">
                  <c:v>59.94</c:v>
                </c:pt>
                <c:pt idx="960">
                  <c:v>59.93</c:v>
                </c:pt>
                <c:pt idx="961">
                  <c:v>59.92</c:v>
                </c:pt>
                <c:pt idx="962">
                  <c:v>59.9</c:v>
                </c:pt>
                <c:pt idx="963">
                  <c:v>59.88</c:v>
                </c:pt>
                <c:pt idx="964">
                  <c:v>59.87</c:v>
                </c:pt>
                <c:pt idx="965">
                  <c:v>59.85</c:v>
                </c:pt>
                <c:pt idx="966">
                  <c:v>59.83</c:v>
                </c:pt>
                <c:pt idx="967">
                  <c:v>59.82</c:v>
                </c:pt>
                <c:pt idx="968">
                  <c:v>59.8</c:v>
                </c:pt>
                <c:pt idx="969">
                  <c:v>59.79</c:v>
                </c:pt>
                <c:pt idx="970">
                  <c:v>59.78</c:v>
                </c:pt>
                <c:pt idx="971">
                  <c:v>59.77</c:v>
                </c:pt>
                <c:pt idx="972">
                  <c:v>59.75</c:v>
                </c:pt>
                <c:pt idx="973">
                  <c:v>59.73</c:v>
                </c:pt>
                <c:pt idx="974">
                  <c:v>59.72</c:v>
                </c:pt>
                <c:pt idx="975">
                  <c:v>59.71</c:v>
                </c:pt>
                <c:pt idx="976">
                  <c:v>59.7</c:v>
                </c:pt>
                <c:pt idx="977">
                  <c:v>59.69</c:v>
                </c:pt>
                <c:pt idx="978">
                  <c:v>59.68</c:v>
                </c:pt>
                <c:pt idx="979">
                  <c:v>59.67</c:v>
                </c:pt>
                <c:pt idx="980">
                  <c:v>59.66</c:v>
                </c:pt>
                <c:pt idx="981">
                  <c:v>59.65</c:v>
                </c:pt>
                <c:pt idx="982">
                  <c:v>59.64</c:v>
                </c:pt>
                <c:pt idx="983">
                  <c:v>59.64</c:v>
                </c:pt>
                <c:pt idx="984">
                  <c:v>59.63</c:v>
                </c:pt>
                <c:pt idx="985">
                  <c:v>59.63</c:v>
                </c:pt>
                <c:pt idx="986">
                  <c:v>59.63</c:v>
                </c:pt>
                <c:pt idx="987">
                  <c:v>59.63</c:v>
                </c:pt>
                <c:pt idx="988">
                  <c:v>59.63</c:v>
                </c:pt>
                <c:pt idx="989">
                  <c:v>59.62</c:v>
                </c:pt>
                <c:pt idx="990">
                  <c:v>59.61</c:v>
                </c:pt>
                <c:pt idx="991">
                  <c:v>59.6</c:v>
                </c:pt>
                <c:pt idx="992">
                  <c:v>59.58</c:v>
                </c:pt>
                <c:pt idx="993">
                  <c:v>59.57</c:v>
                </c:pt>
                <c:pt idx="994">
                  <c:v>59.55</c:v>
                </c:pt>
                <c:pt idx="995">
                  <c:v>59.53</c:v>
                </c:pt>
                <c:pt idx="996">
                  <c:v>59.51</c:v>
                </c:pt>
                <c:pt idx="997">
                  <c:v>59.49</c:v>
                </c:pt>
                <c:pt idx="998">
                  <c:v>59.47</c:v>
                </c:pt>
                <c:pt idx="999">
                  <c:v>59.45</c:v>
                </c:pt>
                <c:pt idx="1000">
                  <c:v>59.44</c:v>
                </c:pt>
                <c:pt idx="1001">
                  <c:v>59.42</c:v>
                </c:pt>
                <c:pt idx="1002">
                  <c:v>59.4</c:v>
                </c:pt>
                <c:pt idx="1003">
                  <c:v>59.38</c:v>
                </c:pt>
                <c:pt idx="1004">
                  <c:v>59.36</c:v>
                </c:pt>
                <c:pt idx="1005">
                  <c:v>59.34</c:v>
                </c:pt>
                <c:pt idx="1006">
                  <c:v>59.33</c:v>
                </c:pt>
                <c:pt idx="1007">
                  <c:v>59.32</c:v>
                </c:pt>
                <c:pt idx="1008">
                  <c:v>59.31</c:v>
                </c:pt>
                <c:pt idx="1009">
                  <c:v>59.3</c:v>
                </c:pt>
                <c:pt idx="1010">
                  <c:v>59.3</c:v>
                </c:pt>
                <c:pt idx="1011">
                  <c:v>59.29</c:v>
                </c:pt>
                <c:pt idx="1012">
                  <c:v>59.29</c:v>
                </c:pt>
                <c:pt idx="1013">
                  <c:v>59.28</c:v>
                </c:pt>
                <c:pt idx="1014">
                  <c:v>59.28</c:v>
                </c:pt>
                <c:pt idx="1015">
                  <c:v>59.27</c:v>
                </c:pt>
                <c:pt idx="1016">
                  <c:v>59.27</c:v>
                </c:pt>
                <c:pt idx="1017">
                  <c:v>59.27</c:v>
                </c:pt>
                <c:pt idx="1018">
                  <c:v>59.27</c:v>
                </c:pt>
                <c:pt idx="1019">
                  <c:v>59.27</c:v>
                </c:pt>
                <c:pt idx="1020">
                  <c:v>59.27</c:v>
                </c:pt>
                <c:pt idx="1021">
                  <c:v>59.27</c:v>
                </c:pt>
                <c:pt idx="1022">
                  <c:v>59.27</c:v>
                </c:pt>
                <c:pt idx="1023">
                  <c:v>59.27</c:v>
                </c:pt>
                <c:pt idx="1024">
                  <c:v>59.27</c:v>
                </c:pt>
                <c:pt idx="1025">
                  <c:v>59.27</c:v>
                </c:pt>
                <c:pt idx="1026">
                  <c:v>59.27</c:v>
                </c:pt>
                <c:pt idx="1027">
                  <c:v>59.27</c:v>
                </c:pt>
                <c:pt idx="1028">
                  <c:v>59.27</c:v>
                </c:pt>
                <c:pt idx="1029">
                  <c:v>59.27</c:v>
                </c:pt>
                <c:pt idx="1030">
                  <c:v>59.27</c:v>
                </c:pt>
                <c:pt idx="1031">
                  <c:v>59.27</c:v>
                </c:pt>
                <c:pt idx="1032">
                  <c:v>59.27</c:v>
                </c:pt>
                <c:pt idx="1033">
                  <c:v>59.27</c:v>
                </c:pt>
                <c:pt idx="1034">
                  <c:v>59.27</c:v>
                </c:pt>
                <c:pt idx="1035">
                  <c:v>59.27</c:v>
                </c:pt>
                <c:pt idx="1036">
                  <c:v>59.27</c:v>
                </c:pt>
                <c:pt idx="1037">
                  <c:v>59.27</c:v>
                </c:pt>
                <c:pt idx="1038">
                  <c:v>59.27</c:v>
                </c:pt>
                <c:pt idx="1039">
                  <c:v>59.27</c:v>
                </c:pt>
                <c:pt idx="1040">
                  <c:v>59.27</c:v>
                </c:pt>
                <c:pt idx="1041">
                  <c:v>59.27</c:v>
                </c:pt>
                <c:pt idx="1042">
                  <c:v>59.27</c:v>
                </c:pt>
                <c:pt idx="1043">
                  <c:v>59.27</c:v>
                </c:pt>
                <c:pt idx="1044">
                  <c:v>59.27</c:v>
                </c:pt>
                <c:pt idx="1045">
                  <c:v>59.27</c:v>
                </c:pt>
                <c:pt idx="1046">
                  <c:v>59.27</c:v>
                </c:pt>
                <c:pt idx="1047">
                  <c:v>59.27</c:v>
                </c:pt>
                <c:pt idx="1048">
                  <c:v>59.27</c:v>
                </c:pt>
                <c:pt idx="1049">
                  <c:v>59.27</c:v>
                </c:pt>
                <c:pt idx="1050">
                  <c:v>59.27</c:v>
                </c:pt>
                <c:pt idx="1051">
                  <c:v>59.27</c:v>
                </c:pt>
                <c:pt idx="1052">
                  <c:v>59.27</c:v>
                </c:pt>
                <c:pt idx="1053">
                  <c:v>59.27</c:v>
                </c:pt>
                <c:pt idx="1054">
                  <c:v>59.27</c:v>
                </c:pt>
                <c:pt idx="1055">
                  <c:v>59.27</c:v>
                </c:pt>
                <c:pt idx="1056">
                  <c:v>59.27</c:v>
                </c:pt>
                <c:pt idx="1057">
                  <c:v>59.27</c:v>
                </c:pt>
                <c:pt idx="1058">
                  <c:v>59.27</c:v>
                </c:pt>
                <c:pt idx="1059">
                  <c:v>59.27</c:v>
                </c:pt>
                <c:pt idx="1060">
                  <c:v>59.27</c:v>
                </c:pt>
                <c:pt idx="1061">
                  <c:v>59.27</c:v>
                </c:pt>
                <c:pt idx="1062">
                  <c:v>59.27</c:v>
                </c:pt>
                <c:pt idx="1063">
                  <c:v>59.26</c:v>
                </c:pt>
                <c:pt idx="1064">
                  <c:v>59.27</c:v>
                </c:pt>
                <c:pt idx="1065">
                  <c:v>59.27</c:v>
                </c:pt>
                <c:pt idx="1066">
                  <c:v>59.27</c:v>
                </c:pt>
                <c:pt idx="1067">
                  <c:v>59.27</c:v>
                </c:pt>
                <c:pt idx="1068">
                  <c:v>59.27</c:v>
                </c:pt>
                <c:pt idx="1069">
                  <c:v>59.27</c:v>
                </c:pt>
                <c:pt idx="1070">
                  <c:v>59.26</c:v>
                </c:pt>
                <c:pt idx="1071">
                  <c:v>59.26</c:v>
                </c:pt>
                <c:pt idx="1072">
                  <c:v>59.26</c:v>
                </c:pt>
                <c:pt idx="1073">
                  <c:v>59.26</c:v>
                </c:pt>
                <c:pt idx="1074">
                  <c:v>59.26</c:v>
                </c:pt>
                <c:pt idx="1075">
                  <c:v>59.26</c:v>
                </c:pt>
                <c:pt idx="1076">
                  <c:v>59.25</c:v>
                </c:pt>
                <c:pt idx="1077">
                  <c:v>59.25</c:v>
                </c:pt>
                <c:pt idx="1078">
                  <c:v>59.24</c:v>
                </c:pt>
                <c:pt idx="1079">
                  <c:v>59.24</c:v>
                </c:pt>
                <c:pt idx="1080">
                  <c:v>59.24</c:v>
                </c:pt>
                <c:pt idx="1081">
                  <c:v>59.24</c:v>
                </c:pt>
                <c:pt idx="1082">
                  <c:v>59.23</c:v>
                </c:pt>
                <c:pt idx="1083">
                  <c:v>59.24</c:v>
                </c:pt>
                <c:pt idx="1084">
                  <c:v>59.24</c:v>
                </c:pt>
                <c:pt idx="1085">
                  <c:v>59.24</c:v>
                </c:pt>
                <c:pt idx="1086">
                  <c:v>59.24</c:v>
                </c:pt>
                <c:pt idx="1087">
                  <c:v>59.24</c:v>
                </c:pt>
                <c:pt idx="1088">
                  <c:v>59.25</c:v>
                </c:pt>
                <c:pt idx="1089">
                  <c:v>59.26</c:v>
                </c:pt>
                <c:pt idx="1090">
                  <c:v>59.26</c:v>
                </c:pt>
                <c:pt idx="1091">
                  <c:v>59.26</c:v>
                </c:pt>
                <c:pt idx="1092">
                  <c:v>59.26</c:v>
                </c:pt>
                <c:pt idx="1093">
                  <c:v>59.26</c:v>
                </c:pt>
                <c:pt idx="1094">
                  <c:v>59.27</c:v>
                </c:pt>
                <c:pt idx="1095">
                  <c:v>59.27</c:v>
                </c:pt>
                <c:pt idx="1096">
                  <c:v>59.27</c:v>
                </c:pt>
                <c:pt idx="1097">
                  <c:v>59.27</c:v>
                </c:pt>
                <c:pt idx="1098">
                  <c:v>59.27</c:v>
                </c:pt>
                <c:pt idx="1099">
                  <c:v>59.27</c:v>
                </c:pt>
                <c:pt idx="1100">
                  <c:v>59.27</c:v>
                </c:pt>
                <c:pt idx="1101">
                  <c:v>59.27</c:v>
                </c:pt>
                <c:pt idx="1102">
                  <c:v>59.27</c:v>
                </c:pt>
                <c:pt idx="1103">
                  <c:v>59.27</c:v>
                </c:pt>
                <c:pt idx="1104">
                  <c:v>59.27</c:v>
                </c:pt>
                <c:pt idx="1105">
                  <c:v>59.27</c:v>
                </c:pt>
                <c:pt idx="1106">
                  <c:v>59.27</c:v>
                </c:pt>
                <c:pt idx="1107">
                  <c:v>59.27</c:v>
                </c:pt>
                <c:pt idx="1108">
                  <c:v>59.27</c:v>
                </c:pt>
                <c:pt idx="1109">
                  <c:v>59.27</c:v>
                </c:pt>
                <c:pt idx="1110">
                  <c:v>59.27</c:v>
                </c:pt>
                <c:pt idx="1111">
                  <c:v>59.27</c:v>
                </c:pt>
                <c:pt idx="1112">
                  <c:v>59.27</c:v>
                </c:pt>
                <c:pt idx="1113">
                  <c:v>59.27</c:v>
                </c:pt>
                <c:pt idx="1114">
                  <c:v>59.27</c:v>
                </c:pt>
                <c:pt idx="1115">
                  <c:v>59.27</c:v>
                </c:pt>
                <c:pt idx="1116">
                  <c:v>59.27</c:v>
                </c:pt>
                <c:pt idx="1117">
                  <c:v>59.27</c:v>
                </c:pt>
                <c:pt idx="1118">
                  <c:v>59.27</c:v>
                </c:pt>
                <c:pt idx="1119">
                  <c:v>59.27</c:v>
                </c:pt>
                <c:pt idx="1120">
                  <c:v>59.27</c:v>
                </c:pt>
                <c:pt idx="1121">
                  <c:v>59.27</c:v>
                </c:pt>
                <c:pt idx="1122">
                  <c:v>59.27</c:v>
                </c:pt>
                <c:pt idx="1123">
                  <c:v>59.27</c:v>
                </c:pt>
                <c:pt idx="1124">
                  <c:v>59.27</c:v>
                </c:pt>
                <c:pt idx="1125">
                  <c:v>59.28</c:v>
                </c:pt>
                <c:pt idx="1126">
                  <c:v>59.29</c:v>
                </c:pt>
                <c:pt idx="1127">
                  <c:v>59.3</c:v>
                </c:pt>
                <c:pt idx="1128">
                  <c:v>59.3</c:v>
                </c:pt>
                <c:pt idx="1129">
                  <c:v>59.33</c:v>
                </c:pt>
                <c:pt idx="1130">
                  <c:v>59.34</c:v>
                </c:pt>
                <c:pt idx="1131">
                  <c:v>59.38</c:v>
                </c:pt>
                <c:pt idx="1132">
                  <c:v>59.42</c:v>
                </c:pt>
                <c:pt idx="1133">
                  <c:v>59.46</c:v>
                </c:pt>
                <c:pt idx="1134">
                  <c:v>59.5</c:v>
                </c:pt>
                <c:pt idx="1135">
                  <c:v>59.55</c:v>
                </c:pt>
                <c:pt idx="1136">
                  <c:v>59.57</c:v>
                </c:pt>
                <c:pt idx="1137">
                  <c:v>59.6</c:v>
                </c:pt>
                <c:pt idx="1138">
                  <c:v>59.61</c:v>
                </c:pt>
                <c:pt idx="1139">
                  <c:v>59.62</c:v>
                </c:pt>
                <c:pt idx="1140">
                  <c:v>59.63</c:v>
                </c:pt>
                <c:pt idx="1141">
                  <c:v>59.63</c:v>
                </c:pt>
                <c:pt idx="1142">
                  <c:v>59.64</c:v>
                </c:pt>
                <c:pt idx="1143">
                  <c:v>59.64</c:v>
                </c:pt>
                <c:pt idx="1144">
                  <c:v>59.64</c:v>
                </c:pt>
                <c:pt idx="1145">
                  <c:v>59.65</c:v>
                </c:pt>
                <c:pt idx="1146">
                  <c:v>59.67</c:v>
                </c:pt>
                <c:pt idx="1147">
                  <c:v>59.68</c:v>
                </c:pt>
                <c:pt idx="1148">
                  <c:v>59.7</c:v>
                </c:pt>
                <c:pt idx="1149">
                  <c:v>59.73</c:v>
                </c:pt>
                <c:pt idx="1150">
                  <c:v>59.75</c:v>
                </c:pt>
                <c:pt idx="1151">
                  <c:v>59.78</c:v>
                </c:pt>
                <c:pt idx="1152">
                  <c:v>59.8</c:v>
                </c:pt>
                <c:pt idx="1153">
                  <c:v>59.84</c:v>
                </c:pt>
                <c:pt idx="1154">
                  <c:v>59.87</c:v>
                </c:pt>
                <c:pt idx="1155">
                  <c:v>59.9</c:v>
                </c:pt>
                <c:pt idx="1156">
                  <c:v>59.93</c:v>
                </c:pt>
                <c:pt idx="1157">
                  <c:v>59.96</c:v>
                </c:pt>
                <c:pt idx="1158">
                  <c:v>59.97</c:v>
                </c:pt>
                <c:pt idx="1159">
                  <c:v>59.99</c:v>
                </c:pt>
                <c:pt idx="1160">
                  <c:v>59.99</c:v>
                </c:pt>
                <c:pt idx="1161">
                  <c:v>59.99</c:v>
                </c:pt>
                <c:pt idx="1162">
                  <c:v>59.99</c:v>
                </c:pt>
                <c:pt idx="1163">
                  <c:v>60</c:v>
                </c:pt>
                <c:pt idx="1164">
                  <c:v>60.01</c:v>
                </c:pt>
                <c:pt idx="1165">
                  <c:v>60.02</c:v>
                </c:pt>
                <c:pt idx="1166">
                  <c:v>60.05</c:v>
                </c:pt>
                <c:pt idx="1167">
                  <c:v>60.07</c:v>
                </c:pt>
                <c:pt idx="1168">
                  <c:v>60.1</c:v>
                </c:pt>
                <c:pt idx="1169">
                  <c:v>60.13</c:v>
                </c:pt>
                <c:pt idx="1170">
                  <c:v>60.15</c:v>
                </c:pt>
                <c:pt idx="1171">
                  <c:v>60.17</c:v>
                </c:pt>
                <c:pt idx="1172">
                  <c:v>60.18</c:v>
                </c:pt>
                <c:pt idx="1173">
                  <c:v>60.19</c:v>
                </c:pt>
                <c:pt idx="1174">
                  <c:v>60.21</c:v>
                </c:pt>
                <c:pt idx="1175">
                  <c:v>60.23</c:v>
                </c:pt>
                <c:pt idx="1176">
                  <c:v>60.26</c:v>
                </c:pt>
                <c:pt idx="1177">
                  <c:v>60.29</c:v>
                </c:pt>
                <c:pt idx="1178">
                  <c:v>60.33</c:v>
                </c:pt>
                <c:pt idx="1179">
                  <c:v>60.38</c:v>
                </c:pt>
                <c:pt idx="1180">
                  <c:v>60.41</c:v>
                </c:pt>
                <c:pt idx="1181">
                  <c:v>60.45</c:v>
                </c:pt>
                <c:pt idx="1182">
                  <c:v>60.48</c:v>
                </c:pt>
                <c:pt idx="1183">
                  <c:v>60.5</c:v>
                </c:pt>
                <c:pt idx="1184">
                  <c:v>60.51</c:v>
                </c:pt>
                <c:pt idx="1185">
                  <c:v>60.52</c:v>
                </c:pt>
                <c:pt idx="1186">
                  <c:v>60.54</c:v>
                </c:pt>
                <c:pt idx="1187">
                  <c:v>60.55</c:v>
                </c:pt>
                <c:pt idx="1188">
                  <c:v>60.56</c:v>
                </c:pt>
                <c:pt idx="1189">
                  <c:v>60.57</c:v>
                </c:pt>
                <c:pt idx="1190">
                  <c:v>60.59</c:v>
                </c:pt>
                <c:pt idx="1191">
                  <c:v>60.61</c:v>
                </c:pt>
                <c:pt idx="1192">
                  <c:v>60.64</c:v>
                </c:pt>
                <c:pt idx="1193">
                  <c:v>60.67</c:v>
                </c:pt>
                <c:pt idx="1194">
                  <c:v>60.69</c:v>
                </c:pt>
                <c:pt idx="1195">
                  <c:v>60.71</c:v>
                </c:pt>
                <c:pt idx="1196">
                  <c:v>60.72</c:v>
                </c:pt>
                <c:pt idx="1197">
                  <c:v>60.73</c:v>
                </c:pt>
                <c:pt idx="1198">
                  <c:v>60.73</c:v>
                </c:pt>
                <c:pt idx="1199">
                  <c:v>60.73</c:v>
                </c:pt>
                <c:pt idx="1200">
                  <c:v>60.73</c:v>
                </c:pt>
                <c:pt idx="1201">
                  <c:v>60.73</c:v>
                </c:pt>
                <c:pt idx="1202">
                  <c:v>60.73</c:v>
                </c:pt>
                <c:pt idx="1203">
                  <c:v>60.73</c:v>
                </c:pt>
                <c:pt idx="1204">
                  <c:v>60.73</c:v>
                </c:pt>
                <c:pt idx="1205">
                  <c:v>60.73</c:v>
                </c:pt>
                <c:pt idx="1206">
                  <c:v>60.73</c:v>
                </c:pt>
                <c:pt idx="1207">
                  <c:v>60.73</c:v>
                </c:pt>
                <c:pt idx="1208">
                  <c:v>60.73</c:v>
                </c:pt>
                <c:pt idx="1209">
                  <c:v>60.73</c:v>
                </c:pt>
                <c:pt idx="1210">
                  <c:v>60.73</c:v>
                </c:pt>
                <c:pt idx="1211">
                  <c:v>60.73</c:v>
                </c:pt>
                <c:pt idx="1212">
                  <c:v>60.73</c:v>
                </c:pt>
                <c:pt idx="1213">
                  <c:v>60.73</c:v>
                </c:pt>
                <c:pt idx="1214">
                  <c:v>60.73</c:v>
                </c:pt>
                <c:pt idx="1215">
                  <c:v>60.73</c:v>
                </c:pt>
                <c:pt idx="1216">
                  <c:v>60.73</c:v>
                </c:pt>
                <c:pt idx="1217">
                  <c:v>60.73</c:v>
                </c:pt>
                <c:pt idx="1218">
                  <c:v>60.73</c:v>
                </c:pt>
                <c:pt idx="1219">
                  <c:v>60.73</c:v>
                </c:pt>
                <c:pt idx="1220">
                  <c:v>60.73</c:v>
                </c:pt>
                <c:pt idx="1221">
                  <c:v>60.73</c:v>
                </c:pt>
                <c:pt idx="1222">
                  <c:v>60.73</c:v>
                </c:pt>
                <c:pt idx="1223">
                  <c:v>60.73</c:v>
                </c:pt>
                <c:pt idx="1224">
                  <c:v>60.73</c:v>
                </c:pt>
                <c:pt idx="1225">
                  <c:v>60.73</c:v>
                </c:pt>
                <c:pt idx="1226">
                  <c:v>60.73</c:v>
                </c:pt>
                <c:pt idx="1227">
                  <c:v>60.73</c:v>
                </c:pt>
                <c:pt idx="1228">
                  <c:v>60.73</c:v>
                </c:pt>
                <c:pt idx="1229">
                  <c:v>60.73</c:v>
                </c:pt>
                <c:pt idx="1230">
                  <c:v>60.73</c:v>
                </c:pt>
                <c:pt idx="1231">
                  <c:v>60.73</c:v>
                </c:pt>
                <c:pt idx="1232">
                  <c:v>60.73</c:v>
                </c:pt>
                <c:pt idx="1233">
                  <c:v>60.73</c:v>
                </c:pt>
                <c:pt idx="1234">
                  <c:v>60.73</c:v>
                </c:pt>
                <c:pt idx="1235">
                  <c:v>60.73</c:v>
                </c:pt>
                <c:pt idx="1236">
                  <c:v>60.73</c:v>
                </c:pt>
                <c:pt idx="1237">
                  <c:v>60.73</c:v>
                </c:pt>
                <c:pt idx="1238">
                  <c:v>60.73</c:v>
                </c:pt>
                <c:pt idx="1239">
                  <c:v>60.73</c:v>
                </c:pt>
                <c:pt idx="1240">
                  <c:v>60.73</c:v>
                </c:pt>
                <c:pt idx="1241">
                  <c:v>60.73</c:v>
                </c:pt>
                <c:pt idx="1242">
                  <c:v>60.73</c:v>
                </c:pt>
                <c:pt idx="1243">
                  <c:v>60.73</c:v>
                </c:pt>
                <c:pt idx="1244">
                  <c:v>60.73</c:v>
                </c:pt>
                <c:pt idx="1245">
                  <c:v>60.73</c:v>
                </c:pt>
                <c:pt idx="1246">
                  <c:v>60.73</c:v>
                </c:pt>
                <c:pt idx="1247">
                  <c:v>60.73</c:v>
                </c:pt>
                <c:pt idx="1248">
                  <c:v>60.73</c:v>
                </c:pt>
                <c:pt idx="1249">
                  <c:v>60.73</c:v>
                </c:pt>
                <c:pt idx="1250">
                  <c:v>60.73</c:v>
                </c:pt>
                <c:pt idx="1251">
                  <c:v>60.73</c:v>
                </c:pt>
                <c:pt idx="1252">
                  <c:v>60.73</c:v>
                </c:pt>
                <c:pt idx="1253">
                  <c:v>60.73</c:v>
                </c:pt>
                <c:pt idx="1254">
                  <c:v>60.73</c:v>
                </c:pt>
                <c:pt idx="1255">
                  <c:v>60.73</c:v>
                </c:pt>
                <c:pt idx="1256">
                  <c:v>60.73</c:v>
                </c:pt>
                <c:pt idx="1257">
                  <c:v>60.73</c:v>
                </c:pt>
                <c:pt idx="1258">
                  <c:v>60.73</c:v>
                </c:pt>
                <c:pt idx="1259">
                  <c:v>60.73</c:v>
                </c:pt>
                <c:pt idx="1260">
                  <c:v>60.73</c:v>
                </c:pt>
                <c:pt idx="1261">
                  <c:v>60.73</c:v>
                </c:pt>
                <c:pt idx="1262">
                  <c:v>60.73</c:v>
                </c:pt>
                <c:pt idx="1263">
                  <c:v>60.73</c:v>
                </c:pt>
                <c:pt idx="1264">
                  <c:v>60.73</c:v>
                </c:pt>
                <c:pt idx="1265">
                  <c:v>60.73</c:v>
                </c:pt>
                <c:pt idx="1266">
                  <c:v>60.73</c:v>
                </c:pt>
                <c:pt idx="1267">
                  <c:v>60.73</c:v>
                </c:pt>
                <c:pt idx="1268">
                  <c:v>60.72</c:v>
                </c:pt>
                <c:pt idx="1269">
                  <c:v>60.71</c:v>
                </c:pt>
                <c:pt idx="1270">
                  <c:v>60.7</c:v>
                </c:pt>
                <c:pt idx="1271">
                  <c:v>60.69</c:v>
                </c:pt>
                <c:pt idx="1272">
                  <c:v>60.67</c:v>
                </c:pt>
                <c:pt idx="1273">
                  <c:v>60.65</c:v>
                </c:pt>
                <c:pt idx="1274">
                  <c:v>60.63</c:v>
                </c:pt>
                <c:pt idx="1275">
                  <c:v>60.61</c:v>
                </c:pt>
                <c:pt idx="1276">
                  <c:v>60.59</c:v>
                </c:pt>
                <c:pt idx="1277">
                  <c:v>60.57</c:v>
                </c:pt>
                <c:pt idx="1278">
                  <c:v>60.57</c:v>
                </c:pt>
                <c:pt idx="1279">
                  <c:v>60.56</c:v>
                </c:pt>
                <c:pt idx="1280">
                  <c:v>60.55</c:v>
                </c:pt>
                <c:pt idx="1281">
                  <c:v>60.54</c:v>
                </c:pt>
                <c:pt idx="1282">
                  <c:v>60.53</c:v>
                </c:pt>
                <c:pt idx="1283">
                  <c:v>60.53</c:v>
                </c:pt>
                <c:pt idx="1284">
                  <c:v>60.52</c:v>
                </c:pt>
                <c:pt idx="1285">
                  <c:v>60.51</c:v>
                </c:pt>
                <c:pt idx="1286">
                  <c:v>60.51</c:v>
                </c:pt>
                <c:pt idx="1287">
                  <c:v>60.5</c:v>
                </c:pt>
                <c:pt idx="1288">
                  <c:v>60.49</c:v>
                </c:pt>
                <c:pt idx="1289">
                  <c:v>60.48</c:v>
                </c:pt>
                <c:pt idx="1290">
                  <c:v>60.46</c:v>
                </c:pt>
                <c:pt idx="1291">
                  <c:v>60.45</c:v>
                </c:pt>
                <c:pt idx="1292">
                  <c:v>60.43</c:v>
                </c:pt>
                <c:pt idx="1293">
                  <c:v>60.41</c:v>
                </c:pt>
                <c:pt idx="1294">
                  <c:v>60.39</c:v>
                </c:pt>
                <c:pt idx="1295">
                  <c:v>60.35</c:v>
                </c:pt>
                <c:pt idx="1296">
                  <c:v>60.32</c:v>
                </c:pt>
                <c:pt idx="1297">
                  <c:v>60.29</c:v>
                </c:pt>
                <c:pt idx="1298">
                  <c:v>60.26</c:v>
                </c:pt>
                <c:pt idx="1299">
                  <c:v>60.23</c:v>
                </c:pt>
                <c:pt idx="1300">
                  <c:v>60.22</c:v>
                </c:pt>
                <c:pt idx="1301">
                  <c:v>60.21</c:v>
                </c:pt>
                <c:pt idx="1302">
                  <c:v>60.2</c:v>
                </c:pt>
                <c:pt idx="1303">
                  <c:v>60.19</c:v>
                </c:pt>
                <c:pt idx="1304">
                  <c:v>60.18</c:v>
                </c:pt>
                <c:pt idx="1305">
                  <c:v>60.17</c:v>
                </c:pt>
                <c:pt idx="1306">
                  <c:v>60.17</c:v>
                </c:pt>
                <c:pt idx="1307">
                  <c:v>60.15</c:v>
                </c:pt>
                <c:pt idx="1308">
                  <c:v>60.14</c:v>
                </c:pt>
                <c:pt idx="1309">
                  <c:v>60.14</c:v>
                </c:pt>
                <c:pt idx="1310">
                  <c:v>60.13</c:v>
                </c:pt>
                <c:pt idx="1311">
                  <c:v>60.12</c:v>
                </c:pt>
                <c:pt idx="1312">
                  <c:v>60.12</c:v>
                </c:pt>
                <c:pt idx="1313">
                  <c:v>60.11</c:v>
                </c:pt>
                <c:pt idx="1314">
                  <c:v>60.09</c:v>
                </c:pt>
                <c:pt idx="1315">
                  <c:v>60.07</c:v>
                </c:pt>
                <c:pt idx="1316">
                  <c:v>60.06</c:v>
                </c:pt>
                <c:pt idx="1317">
                  <c:v>60.05</c:v>
                </c:pt>
                <c:pt idx="1318">
                  <c:v>60.04</c:v>
                </c:pt>
                <c:pt idx="1319">
                  <c:v>60.03</c:v>
                </c:pt>
                <c:pt idx="1320">
                  <c:v>60.02</c:v>
                </c:pt>
                <c:pt idx="1321">
                  <c:v>60.02</c:v>
                </c:pt>
                <c:pt idx="1322">
                  <c:v>60.01</c:v>
                </c:pt>
                <c:pt idx="1323">
                  <c:v>60.01</c:v>
                </c:pt>
                <c:pt idx="1324">
                  <c:v>60</c:v>
                </c:pt>
                <c:pt idx="1325">
                  <c:v>60</c:v>
                </c:pt>
                <c:pt idx="1326">
                  <c:v>59.99</c:v>
                </c:pt>
                <c:pt idx="1327">
                  <c:v>59.99</c:v>
                </c:pt>
                <c:pt idx="1328">
                  <c:v>59.99</c:v>
                </c:pt>
                <c:pt idx="1329">
                  <c:v>59.99</c:v>
                </c:pt>
                <c:pt idx="1330">
                  <c:v>59.99</c:v>
                </c:pt>
                <c:pt idx="1331">
                  <c:v>59.99</c:v>
                </c:pt>
                <c:pt idx="1332">
                  <c:v>59.99</c:v>
                </c:pt>
                <c:pt idx="1333">
                  <c:v>59.99</c:v>
                </c:pt>
                <c:pt idx="1334">
                  <c:v>59.99</c:v>
                </c:pt>
                <c:pt idx="1335">
                  <c:v>59.99</c:v>
                </c:pt>
                <c:pt idx="1336">
                  <c:v>59.99</c:v>
                </c:pt>
                <c:pt idx="1337">
                  <c:v>59.99</c:v>
                </c:pt>
                <c:pt idx="1338">
                  <c:v>59.98</c:v>
                </c:pt>
                <c:pt idx="1339">
                  <c:v>59.98</c:v>
                </c:pt>
                <c:pt idx="1340">
                  <c:v>59.97</c:v>
                </c:pt>
                <c:pt idx="1341">
                  <c:v>59.97</c:v>
                </c:pt>
                <c:pt idx="1342">
                  <c:v>59.96</c:v>
                </c:pt>
                <c:pt idx="1343">
                  <c:v>59.96</c:v>
                </c:pt>
                <c:pt idx="1344">
                  <c:v>59.95</c:v>
                </c:pt>
                <c:pt idx="1345">
                  <c:v>59.94</c:v>
                </c:pt>
                <c:pt idx="1346">
                  <c:v>59.93</c:v>
                </c:pt>
                <c:pt idx="1347">
                  <c:v>59.92</c:v>
                </c:pt>
                <c:pt idx="1348">
                  <c:v>59.9</c:v>
                </c:pt>
                <c:pt idx="1349">
                  <c:v>59.88</c:v>
                </c:pt>
                <c:pt idx="1350">
                  <c:v>59.87</c:v>
                </c:pt>
                <c:pt idx="1351">
                  <c:v>59.85</c:v>
                </c:pt>
                <c:pt idx="1352">
                  <c:v>59.83</c:v>
                </c:pt>
                <c:pt idx="1353">
                  <c:v>59.81</c:v>
                </c:pt>
                <c:pt idx="1354">
                  <c:v>59.8</c:v>
                </c:pt>
                <c:pt idx="1355">
                  <c:v>59.78</c:v>
                </c:pt>
                <c:pt idx="1356">
                  <c:v>59.77</c:v>
                </c:pt>
                <c:pt idx="1357">
                  <c:v>59.76</c:v>
                </c:pt>
                <c:pt idx="1358">
                  <c:v>59.74</c:v>
                </c:pt>
                <c:pt idx="1359">
                  <c:v>59.72</c:v>
                </c:pt>
                <c:pt idx="1360">
                  <c:v>59.71</c:v>
                </c:pt>
                <c:pt idx="1361">
                  <c:v>59.69</c:v>
                </c:pt>
                <c:pt idx="1362">
                  <c:v>59.68</c:v>
                </c:pt>
                <c:pt idx="1363">
                  <c:v>59.67</c:v>
                </c:pt>
                <c:pt idx="1364">
                  <c:v>59.65</c:v>
                </c:pt>
                <c:pt idx="1365">
                  <c:v>59.64</c:v>
                </c:pt>
                <c:pt idx="1366">
                  <c:v>59.64</c:v>
                </c:pt>
                <c:pt idx="1367">
                  <c:v>59.64</c:v>
                </c:pt>
                <c:pt idx="1368">
                  <c:v>59.63</c:v>
                </c:pt>
                <c:pt idx="1369">
                  <c:v>59.63</c:v>
                </c:pt>
                <c:pt idx="1370">
                  <c:v>59.63</c:v>
                </c:pt>
                <c:pt idx="1371">
                  <c:v>59.63</c:v>
                </c:pt>
                <c:pt idx="1372">
                  <c:v>59.63</c:v>
                </c:pt>
                <c:pt idx="1373">
                  <c:v>59.63</c:v>
                </c:pt>
                <c:pt idx="1374">
                  <c:v>59.63</c:v>
                </c:pt>
                <c:pt idx="1375">
                  <c:v>59.62</c:v>
                </c:pt>
                <c:pt idx="1376">
                  <c:v>59.62</c:v>
                </c:pt>
                <c:pt idx="1377">
                  <c:v>59.61</c:v>
                </c:pt>
                <c:pt idx="1378">
                  <c:v>59.6</c:v>
                </c:pt>
                <c:pt idx="1379">
                  <c:v>59.6</c:v>
                </c:pt>
                <c:pt idx="1380">
                  <c:v>59.59</c:v>
                </c:pt>
                <c:pt idx="1381">
                  <c:v>59.58</c:v>
                </c:pt>
                <c:pt idx="1382">
                  <c:v>59.57</c:v>
                </c:pt>
                <c:pt idx="1383">
                  <c:v>59.56</c:v>
                </c:pt>
                <c:pt idx="1384">
                  <c:v>59.55</c:v>
                </c:pt>
                <c:pt idx="1385">
                  <c:v>59.54</c:v>
                </c:pt>
                <c:pt idx="1386">
                  <c:v>59.52</c:v>
                </c:pt>
                <c:pt idx="1387">
                  <c:v>59.51</c:v>
                </c:pt>
                <c:pt idx="1388">
                  <c:v>59.5</c:v>
                </c:pt>
                <c:pt idx="1389">
                  <c:v>59.48</c:v>
                </c:pt>
                <c:pt idx="1390">
                  <c:v>59.47</c:v>
                </c:pt>
                <c:pt idx="1391">
                  <c:v>59.46</c:v>
                </c:pt>
                <c:pt idx="1392">
                  <c:v>59.44</c:v>
                </c:pt>
                <c:pt idx="1393">
                  <c:v>59.42</c:v>
                </c:pt>
                <c:pt idx="1394">
                  <c:v>59.4</c:v>
                </c:pt>
                <c:pt idx="1395">
                  <c:v>59.38</c:v>
                </c:pt>
                <c:pt idx="1396">
                  <c:v>59.37</c:v>
                </c:pt>
                <c:pt idx="1397">
                  <c:v>59.35</c:v>
                </c:pt>
                <c:pt idx="1398">
                  <c:v>59.34</c:v>
                </c:pt>
                <c:pt idx="1399">
                  <c:v>59.33</c:v>
                </c:pt>
                <c:pt idx="1400">
                  <c:v>59.32</c:v>
                </c:pt>
                <c:pt idx="1401">
                  <c:v>59.31</c:v>
                </c:pt>
                <c:pt idx="1402">
                  <c:v>59.3</c:v>
                </c:pt>
                <c:pt idx="1403">
                  <c:v>59.3</c:v>
                </c:pt>
                <c:pt idx="1404">
                  <c:v>59.3</c:v>
                </c:pt>
                <c:pt idx="1405">
                  <c:v>59.3</c:v>
                </c:pt>
                <c:pt idx="1406">
                  <c:v>59.3</c:v>
                </c:pt>
                <c:pt idx="1407">
                  <c:v>59.29</c:v>
                </c:pt>
                <c:pt idx="1408">
                  <c:v>59.29</c:v>
                </c:pt>
                <c:pt idx="1409">
                  <c:v>59.28</c:v>
                </c:pt>
                <c:pt idx="1410">
                  <c:v>59.28</c:v>
                </c:pt>
                <c:pt idx="1411">
                  <c:v>59.28</c:v>
                </c:pt>
                <c:pt idx="1412">
                  <c:v>59.27</c:v>
                </c:pt>
                <c:pt idx="1413">
                  <c:v>59.27</c:v>
                </c:pt>
                <c:pt idx="1414">
                  <c:v>59.27</c:v>
                </c:pt>
                <c:pt idx="1415">
                  <c:v>59.27</c:v>
                </c:pt>
                <c:pt idx="1416">
                  <c:v>59.27</c:v>
                </c:pt>
                <c:pt idx="1417">
                  <c:v>59.27</c:v>
                </c:pt>
                <c:pt idx="1418">
                  <c:v>59.27</c:v>
                </c:pt>
                <c:pt idx="1419">
                  <c:v>59.27</c:v>
                </c:pt>
                <c:pt idx="1420">
                  <c:v>59.27</c:v>
                </c:pt>
                <c:pt idx="1421">
                  <c:v>59.27</c:v>
                </c:pt>
                <c:pt idx="1422">
                  <c:v>59.27</c:v>
                </c:pt>
                <c:pt idx="1423">
                  <c:v>59.27</c:v>
                </c:pt>
                <c:pt idx="1424">
                  <c:v>59.27</c:v>
                </c:pt>
                <c:pt idx="1425">
                  <c:v>59.27</c:v>
                </c:pt>
                <c:pt idx="1426">
                  <c:v>59.27</c:v>
                </c:pt>
                <c:pt idx="1427">
                  <c:v>59.27</c:v>
                </c:pt>
                <c:pt idx="1428">
                  <c:v>59.27</c:v>
                </c:pt>
                <c:pt idx="1429">
                  <c:v>59.27</c:v>
                </c:pt>
                <c:pt idx="1430">
                  <c:v>59.27</c:v>
                </c:pt>
                <c:pt idx="1431">
                  <c:v>59.27</c:v>
                </c:pt>
                <c:pt idx="1432">
                  <c:v>59.27</c:v>
                </c:pt>
                <c:pt idx="1433">
                  <c:v>59.27</c:v>
                </c:pt>
                <c:pt idx="1434">
                  <c:v>59.27</c:v>
                </c:pt>
                <c:pt idx="1435">
                  <c:v>59.27</c:v>
                </c:pt>
                <c:pt idx="1436">
                  <c:v>59.27</c:v>
                </c:pt>
                <c:pt idx="1437">
                  <c:v>59.27</c:v>
                </c:pt>
                <c:pt idx="1438">
                  <c:v>59.27</c:v>
                </c:pt>
                <c:pt idx="1439">
                  <c:v>59.27</c:v>
                </c:pt>
                <c:pt idx="1440">
                  <c:v>59.27</c:v>
                </c:pt>
                <c:pt idx="1441">
                  <c:v>59.27</c:v>
                </c:pt>
                <c:pt idx="1442">
                  <c:v>59.27</c:v>
                </c:pt>
                <c:pt idx="1443">
                  <c:v>59.27</c:v>
                </c:pt>
                <c:pt idx="1444">
                  <c:v>59.27</c:v>
                </c:pt>
                <c:pt idx="1445">
                  <c:v>59.27</c:v>
                </c:pt>
                <c:pt idx="1446">
                  <c:v>59.27</c:v>
                </c:pt>
                <c:pt idx="1447">
                  <c:v>59.27</c:v>
                </c:pt>
                <c:pt idx="1448">
                  <c:v>59.27</c:v>
                </c:pt>
                <c:pt idx="1449">
                  <c:v>59.27</c:v>
                </c:pt>
                <c:pt idx="1450">
                  <c:v>59.27</c:v>
                </c:pt>
                <c:pt idx="1451">
                  <c:v>59.27</c:v>
                </c:pt>
                <c:pt idx="1452">
                  <c:v>59.27</c:v>
                </c:pt>
                <c:pt idx="1453">
                  <c:v>59.27</c:v>
                </c:pt>
                <c:pt idx="1454">
                  <c:v>59.27</c:v>
                </c:pt>
                <c:pt idx="1455">
                  <c:v>59.27</c:v>
                </c:pt>
                <c:pt idx="1456">
                  <c:v>59.27</c:v>
                </c:pt>
                <c:pt idx="1457">
                  <c:v>59.27</c:v>
                </c:pt>
                <c:pt idx="1458">
                  <c:v>59.27</c:v>
                </c:pt>
                <c:pt idx="1459">
                  <c:v>59.27</c:v>
                </c:pt>
                <c:pt idx="1460">
                  <c:v>59.27</c:v>
                </c:pt>
                <c:pt idx="1461">
                  <c:v>59.27</c:v>
                </c:pt>
                <c:pt idx="1462">
                  <c:v>59.27</c:v>
                </c:pt>
                <c:pt idx="1463">
                  <c:v>59.27</c:v>
                </c:pt>
                <c:pt idx="1464">
                  <c:v>59.27</c:v>
                </c:pt>
                <c:pt idx="1465">
                  <c:v>59.27</c:v>
                </c:pt>
                <c:pt idx="1466">
                  <c:v>59.27</c:v>
                </c:pt>
                <c:pt idx="1467">
                  <c:v>59.27</c:v>
                </c:pt>
                <c:pt idx="1468">
                  <c:v>59.27</c:v>
                </c:pt>
                <c:pt idx="1469">
                  <c:v>59.27</c:v>
                </c:pt>
                <c:pt idx="1470">
                  <c:v>59.27</c:v>
                </c:pt>
                <c:pt idx="1471">
                  <c:v>59.27</c:v>
                </c:pt>
                <c:pt idx="1472">
                  <c:v>59.27</c:v>
                </c:pt>
                <c:pt idx="1473">
                  <c:v>59.27</c:v>
                </c:pt>
                <c:pt idx="1474">
                  <c:v>59.27</c:v>
                </c:pt>
                <c:pt idx="1475">
                  <c:v>59.27</c:v>
                </c:pt>
                <c:pt idx="1476">
                  <c:v>59.27</c:v>
                </c:pt>
                <c:pt idx="1477">
                  <c:v>59.27</c:v>
                </c:pt>
                <c:pt idx="1478">
                  <c:v>59.27</c:v>
                </c:pt>
                <c:pt idx="1479">
                  <c:v>59.27</c:v>
                </c:pt>
                <c:pt idx="1480">
                  <c:v>59.27</c:v>
                </c:pt>
                <c:pt idx="1481">
                  <c:v>59.27</c:v>
                </c:pt>
                <c:pt idx="1482">
                  <c:v>59.27</c:v>
                </c:pt>
                <c:pt idx="1483">
                  <c:v>59.27</c:v>
                </c:pt>
                <c:pt idx="1484">
                  <c:v>59.27</c:v>
                </c:pt>
                <c:pt idx="1485">
                  <c:v>59.27</c:v>
                </c:pt>
                <c:pt idx="1486">
                  <c:v>59.27</c:v>
                </c:pt>
                <c:pt idx="1487">
                  <c:v>59.27</c:v>
                </c:pt>
                <c:pt idx="1488">
                  <c:v>59.27</c:v>
                </c:pt>
                <c:pt idx="1489">
                  <c:v>59.27</c:v>
                </c:pt>
                <c:pt idx="1490">
                  <c:v>59.27</c:v>
                </c:pt>
                <c:pt idx="1491">
                  <c:v>59.27</c:v>
                </c:pt>
                <c:pt idx="1492">
                  <c:v>59.27</c:v>
                </c:pt>
                <c:pt idx="1493">
                  <c:v>59.27</c:v>
                </c:pt>
                <c:pt idx="1494">
                  <c:v>59.27</c:v>
                </c:pt>
                <c:pt idx="1495">
                  <c:v>59.27</c:v>
                </c:pt>
                <c:pt idx="1496">
                  <c:v>59.27</c:v>
                </c:pt>
                <c:pt idx="1497">
                  <c:v>59.27</c:v>
                </c:pt>
                <c:pt idx="1498">
                  <c:v>59.28</c:v>
                </c:pt>
                <c:pt idx="1499">
                  <c:v>59.28</c:v>
                </c:pt>
                <c:pt idx="1500">
                  <c:v>59.29</c:v>
                </c:pt>
                <c:pt idx="1501">
                  <c:v>59.3</c:v>
                </c:pt>
                <c:pt idx="1502">
                  <c:v>59.31</c:v>
                </c:pt>
                <c:pt idx="1503">
                  <c:v>59.32</c:v>
                </c:pt>
                <c:pt idx="1504">
                  <c:v>59.33</c:v>
                </c:pt>
                <c:pt idx="1505">
                  <c:v>59.35</c:v>
                </c:pt>
                <c:pt idx="1506">
                  <c:v>59.38</c:v>
                </c:pt>
                <c:pt idx="1507">
                  <c:v>59.4</c:v>
                </c:pt>
                <c:pt idx="1508">
                  <c:v>59.43</c:v>
                </c:pt>
                <c:pt idx="1509">
                  <c:v>59.47</c:v>
                </c:pt>
                <c:pt idx="1510">
                  <c:v>59.5</c:v>
                </c:pt>
                <c:pt idx="1511">
                  <c:v>59.53</c:v>
                </c:pt>
                <c:pt idx="1512">
                  <c:v>59.56</c:v>
                </c:pt>
                <c:pt idx="1513">
                  <c:v>59.59</c:v>
                </c:pt>
                <c:pt idx="1514">
                  <c:v>59.6</c:v>
                </c:pt>
                <c:pt idx="1515">
                  <c:v>59.6</c:v>
                </c:pt>
                <c:pt idx="1516">
                  <c:v>59.61</c:v>
                </c:pt>
                <c:pt idx="1517">
                  <c:v>59.62</c:v>
                </c:pt>
                <c:pt idx="1518">
                  <c:v>59.62</c:v>
                </c:pt>
                <c:pt idx="1519">
                  <c:v>59.63</c:v>
                </c:pt>
                <c:pt idx="1520">
                  <c:v>59.64</c:v>
                </c:pt>
                <c:pt idx="1521">
                  <c:v>59.64</c:v>
                </c:pt>
                <c:pt idx="1522">
                  <c:v>59.64</c:v>
                </c:pt>
                <c:pt idx="1523">
                  <c:v>59.65</c:v>
                </c:pt>
                <c:pt idx="1524">
                  <c:v>59.66</c:v>
                </c:pt>
                <c:pt idx="1525">
                  <c:v>59.66</c:v>
                </c:pt>
                <c:pt idx="1526">
                  <c:v>59.68</c:v>
                </c:pt>
                <c:pt idx="1527">
                  <c:v>59.7</c:v>
                </c:pt>
                <c:pt idx="1528">
                  <c:v>59.73</c:v>
                </c:pt>
                <c:pt idx="1529">
                  <c:v>59.74</c:v>
                </c:pt>
                <c:pt idx="1530">
                  <c:v>59.77</c:v>
                </c:pt>
                <c:pt idx="1531">
                  <c:v>59.78</c:v>
                </c:pt>
                <c:pt idx="1532">
                  <c:v>59.8</c:v>
                </c:pt>
                <c:pt idx="1533">
                  <c:v>59.82</c:v>
                </c:pt>
                <c:pt idx="1534">
                  <c:v>59.85</c:v>
                </c:pt>
                <c:pt idx="1535">
                  <c:v>59.88</c:v>
                </c:pt>
                <c:pt idx="1536">
                  <c:v>59.92</c:v>
                </c:pt>
                <c:pt idx="1537">
                  <c:v>59.94</c:v>
                </c:pt>
                <c:pt idx="1538">
                  <c:v>59.97</c:v>
                </c:pt>
                <c:pt idx="1539">
                  <c:v>59.98</c:v>
                </c:pt>
                <c:pt idx="1540">
                  <c:v>59.99</c:v>
                </c:pt>
                <c:pt idx="1541">
                  <c:v>59.99</c:v>
                </c:pt>
                <c:pt idx="1542">
                  <c:v>59.99</c:v>
                </c:pt>
                <c:pt idx="1543">
                  <c:v>59.99</c:v>
                </c:pt>
                <c:pt idx="1544">
                  <c:v>59.99</c:v>
                </c:pt>
                <c:pt idx="1545">
                  <c:v>59.99</c:v>
                </c:pt>
                <c:pt idx="1546">
                  <c:v>59.99</c:v>
                </c:pt>
                <c:pt idx="1547">
                  <c:v>60</c:v>
                </c:pt>
                <c:pt idx="1548">
                  <c:v>60</c:v>
                </c:pt>
                <c:pt idx="1549">
                  <c:v>60.01</c:v>
                </c:pt>
                <c:pt idx="1550">
                  <c:v>60.02</c:v>
                </c:pt>
                <c:pt idx="1551">
                  <c:v>60.04</c:v>
                </c:pt>
                <c:pt idx="1552">
                  <c:v>60.06</c:v>
                </c:pt>
                <c:pt idx="1553">
                  <c:v>60.08</c:v>
                </c:pt>
                <c:pt idx="1554">
                  <c:v>60.11</c:v>
                </c:pt>
                <c:pt idx="1555">
                  <c:v>60.12</c:v>
                </c:pt>
                <c:pt idx="1556">
                  <c:v>60.14</c:v>
                </c:pt>
                <c:pt idx="1557">
                  <c:v>60.15</c:v>
                </c:pt>
                <c:pt idx="1558">
                  <c:v>60.16</c:v>
                </c:pt>
                <c:pt idx="1559">
                  <c:v>60.17</c:v>
                </c:pt>
                <c:pt idx="1560">
                  <c:v>60.17</c:v>
                </c:pt>
                <c:pt idx="1561">
                  <c:v>60.19</c:v>
                </c:pt>
                <c:pt idx="1562">
                  <c:v>60.2</c:v>
                </c:pt>
                <c:pt idx="1563">
                  <c:v>60.22</c:v>
                </c:pt>
                <c:pt idx="1564">
                  <c:v>60.23</c:v>
                </c:pt>
                <c:pt idx="1565">
                  <c:v>60.25</c:v>
                </c:pt>
                <c:pt idx="1566">
                  <c:v>60.27</c:v>
                </c:pt>
                <c:pt idx="1567">
                  <c:v>60.29</c:v>
                </c:pt>
                <c:pt idx="1568">
                  <c:v>60.31</c:v>
                </c:pt>
                <c:pt idx="1569">
                  <c:v>60.33</c:v>
                </c:pt>
                <c:pt idx="1570">
                  <c:v>60.36</c:v>
                </c:pt>
                <c:pt idx="1571">
                  <c:v>60.38</c:v>
                </c:pt>
                <c:pt idx="1572">
                  <c:v>60.4</c:v>
                </c:pt>
                <c:pt idx="1573">
                  <c:v>60.42</c:v>
                </c:pt>
                <c:pt idx="1574">
                  <c:v>60.44</c:v>
                </c:pt>
                <c:pt idx="1575">
                  <c:v>60.45</c:v>
                </c:pt>
                <c:pt idx="1576">
                  <c:v>60.47</c:v>
                </c:pt>
                <c:pt idx="1577">
                  <c:v>60.48</c:v>
                </c:pt>
                <c:pt idx="1578">
                  <c:v>60.49</c:v>
                </c:pt>
                <c:pt idx="1579">
                  <c:v>60.5</c:v>
                </c:pt>
                <c:pt idx="1580">
                  <c:v>60.51</c:v>
                </c:pt>
                <c:pt idx="1581">
                  <c:v>60.51</c:v>
                </c:pt>
                <c:pt idx="1582">
                  <c:v>60.52</c:v>
                </c:pt>
                <c:pt idx="1583">
                  <c:v>60.53</c:v>
                </c:pt>
                <c:pt idx="1584">
                  <c:v>60.53</c:v>
                </c:pt>
                <c:pt idx="1585">
                  <c:v>60.53</c:v>
                </c:pt>
                <c:pt idx="1586">
                  <c:v>60.54</c:v>
                </c:pt>
                <c:pt idx="1587">
                  <c:v>60.54</c:v>
                </c:pt>
                <c:pt idx="1588">
                  <c:v>60.54</c:v>
                </c:pt>
                <c:pt idx="1589">
                  <c:v>60.54</c:v>
                </c:pt>
                <c:pt idx="1590">
                  <c:v>60.54</c:v>
                </c:pt>
                <c:pt idx="1591">
                  <c:v>60.54</c:v>
                </c:pt>
                <c:pt idx="1592">
                  <c:v>60.54</c:v>
                </c:pt>
                <c:pt idx="1593">
                  <c:v>60.54</c:v>
                </c:pt>
                <c:pt idx="1594">
                  <c:v>60.54</c:v>
                </c:pt>
                <c:pt idx="1595">
                  <c:v>60.54</c:v>
                </c:pt>
                <c:pt idx="1596">
                  <c:v>60.54</c:v>
                </c:pt>
                <c:pt idx="1597">
                  <c:v>60.54</c:v>
                </c:pt>
                <c:pt idx="1598">
                  <c:v>60.54</c:v>
                </c:pt>
                <c:pt idx="1599">
                  <c:v>60.54</c:v>
                </c:pt>
                <c:pt idx="1600">
                  <c:v>60.54</c:v>
                </c:pt>
                <c:pt idx="1601">
                  <c:v>60.54</c:v>
                </c:pt>
                <c:pt idx="1602">
                  <c:v>60.54</c:v>
                </c:pt>
                <c:pt idx="1603">
                  <c:v>60.54</c:v>
                </c:pt>
                <c:pt idx="1604">
                  <c:v>60.54</c:v>
                </c:pt>
                <c:pt idx="1605">
                  <c:v>60.54</c:v>
                </c:pt>
                <c:pt idx="1606">
                  <c:v>60.54</c:v>
                </c:pt>
                <c:pt idx="1607">
                  <c:v>60.54</c:v>
                </c:pt>
                <c:pt idx="1608">
                  <c:v>60.54</c:v>
                </c:pt>
                <c:pt idx="1609">
                  <c:v>60.54</c:v>
                </c:pt>
                <c:pt idx="1610">
                  <c:v>60.54</c:v>
                </c:pt>
                <c:pt idx="1611">
                  <c:v>60.54</c:v>
                </c:pt>
                <c:pt idx="1612">
                  <c:v>60.54</c:v>
                </c:pt>
                <c:pt idx="1613">
                  <c:v>60.53</c:v>
                </c:pt>
                <c:pt idx="1614">
                  <c:v>60.53</c:v>
                </c:pt>
                <c:pt idx="1615">
                  <c:v>60.52</c:v>
                </c:pt>
                <c:pt idx="1616">
                  <c:v>60.52</c:v>
                </c:pt>
                <c:pt idx="1617">
                  <c:v>60.51</c:v>
                </c:pt>
                <c:pt idx="1618">
                  <c:v>60.51</c:v>
                </c:pt>
                <c:pt idx="1619">
                  <c:v>60.51</c:v>
                </c:pt>
                <c:pt idx="1620">
                  <c:v>60.51</c:v>
                </c:pt>
                <c:pt idx="1621">
                  <c:v>60.5</c:v>
                </c:pt>
                <c:pt idx="1622">
                  <c:v>60.49</c:v>
                </c:pt>
                <c:pt idx="1623">
                  <c:v>60.49</c:v>
                </c:pt>
                <c:pt idx="1624">
                  <c:v>60.48</c:v>
                </c:pt>
                <c:pt idx="1625">
                  <c:v>60.47</c:v>
                </c:pt>
                <c:pt idx="1626">
                  <c:v>60.46</c:v>
                </c:pt>
                <c:pt idx="1627">
                  <c:v>60.45</c:v>
                </c:pt>
                <c:pt idx="1628">
                  <c:v>60.43</c:v>
                </c:pt>
                <c:pt idx="1629">
                  <c:v>60.42</c:v>
                </c:pt>
                <c:pt idx="1630">
                  <c:v>60.4</c:v>
                </c:pt>
                <c:pt idx="1631">
                  <c:v>60.39</c:v>
                </c:pt>
                <c:pt idx="1632">
                  <c:v>60.38</c:v>
                </c:pt>
                <c:pt idx="1633">
                  <c:v>60.37</c:v>
                </c:pt>
                <c:pt idx="1634">
                  <c:v>60.36</c:v>
                </c:pt>
                <c:pt idx="1635">
                  <c:v>60.35</c:v>
                </c:pt>
                <c:pt idx="1636">
                  <c:v>60.34</c:v>
                </c:pt>
                <c:pt idx="1637">
                  <c:v>60.32</c:v>
                </c:pt>
                <c:pt idx="1638">
                  <c:v>60.3</c:v>
                </c:pt>
                <c:pt idx="1639">
                  <c:v>60.28</c:v>
                </c:pt>
                <c:pt idx="1640">
                  <c:v>60.25</c:v>
                </c:pt>
                <c:pt idx="1641">
                  <c:v>60.23</c:v>
                </c:pt>
                <c:pt idx="1642">
                  <c:v>60.22</c:v>
                </c:pt>
                <c:pt idx="1643">
                  <c:v>60.21</c:v>
                </c:pt>
                <c:pt idx="1644">
                  <c:v>60.2</c:v>
                </c:pt>
                <c:pt idx="1645">
                  <c:v>60.19</c:v>
                </c:pt>
                <c:pt idx="1646">
                  <c:v>60.19</c:v>
                </c:pt>
                <c:pt idx="1647">
                  <c:v>60.18</c:v>
                </c:pt>
                <c:pt idx="1648">
                  <c:v>60.18</c:v>
                </c:pt>
                <c:pt idx="1649">
                  <c:v>60.17</c:v>
                </c:pt>
                <c:pt idx="1650">
                  <c:v>60.17</c:v>
                </c:pt>
                <c:pt idx="1651">
                  <c:v>60.17</c:v>
                </c:pt>
                <c:pt idx="1652">
                  <c:v>60.16</c:v>
                </c:pt>
                <c:pt idx="1653">
                  <c:v>60.16</c:v>
                </c:pt>
                <c:pt idx="1654">
                  <c:v>60.15</c:v>
                </c:pt>
                <c:pt idx="1655">
                  <c:v>60.14</c:v>
                </c:pt>
                <c:pt idx="1656">
                  <c:v>60.13</c:v>
                </c:pt>
                <c:pt idx="1657">
                  <c:v>60.12</c:v>
                </c:pt>
                <c:pt idx="1658">
                  <c:v>60.11</c:v>
                </c:pt>
                <c:pt idx="1659">
                  <c:v>60.1</c:v>
                </c:pt>
                <c:pt idx="1660">
                  <c:v>60.1</c:v>
                </c:pt>
                <c:pt idx="1661">
                  <c:v>60.09</c:v>
                </c:pt>
                <c:pt idx="1662">
                  <c:v>60.07</c:v>
                </c:pt>
                <c:pt idx="1663">
                  <c:v>60.06</c:v>
                </c:pt>
                <c:pt idx="1664">
                  <c:v>60.05</c:v>
                </c:pt>
                <c:pt idx="1665">
                  <c:v>60.04</c:v>
                </c:pt>
                <c:pt idx="1666">
                  <c:v>60.03</c:v>
                </c:pt>
                <c:pt idx="1667">
                  <c:v>60.02</c:v>
                </c:pt>
                <c:pt idx="1668">
                  <c:v>60.02</c:v>
                </c:pt>
                <c:pt idx="1669">
                  <c:v>60.01</c:v>
                </c:pt>
                <c:pt idx="1670">
                  <c:v>60.01</c:v>
                </c:pt>
                <c:pt idx="1671">
                  <c:v>60.01</c:v>
                </c:pt>
                <c:pt idx="1672">
                  <c:v>60</c:v>
                </c:pt>
                <c:pt idx="1673">
                  <c:v>60</c:v>
                </c:pt>
                <c:pt idx="1674">
                  <c:v>59.99</c:v>
                </c:pt>
                <c:pt idx="1675">
                  <c:v>59.99</c:v>
                </c:pt>
                <c:pt idx="1676">
                  <c:v>59.99</c:v>
                </c:pt>
                <c:pt idx="1677">
                  <c:v>59.99</c:v>
                </c:pt>
                <c:pt idx="1678">
                  <c:v>59.99</c:v>
                </c:pt>
                <c:pt idx="1679">
                  <c:v>59.99</c:v>
                </c:pt>
                <c:pt idx="1680">
                  <c:v>59.99</c:v>
                </c:pt>
                <c:pt idx="1681">
                  <c:v>59.99</c:v>
                </c:pt>
                <c:pt idx="1682">
                  <c:v>59.99</c:v>
                </c:pt>
                <c:pt idx="1683">
                  <c:v>59.99</c:v>
                </c:pt>
                <c:pt idx="1684">
                  <c:v>59.99</c:v>
                </c:pt>
                <c:pt idx="1685">
                  <c:v>59.99</c:v>
                </c:pt>
                <c:pt idx="1686">
                  <c:v>59.99</c:v>
                </c:pt>
                <c:pt idx="1687">
                  <c:v>59.99</c:v>
                </c:pt>
                <c:pt idx="1688">
                  <c:v>59.99</c:v>
                </c:pt>
                <c:pt idx="1689">
                  <c:v>59.99</c:v>
                </c:pt>
                <c:pt idx="1690">
                  <c:v>59.98</c:v>
                </c:pt>
                <c:pt idx="1691">
                  <c:v>59.97</c:v>
                </c:pt>
                <c:pt idx="1692">
                  <c:v>59.97</c:v>
                </c:pt>
                <c:pt idx="1693">
                  <c:v>59.96</c:v>
                </c:pt>
                <c:pt idx="1694">
                  <c:v>59.95</c:v>
                </c:pt>
                <c:pt idx="1695">
                  <c:v>59.94</c:v>
                </c:pt>
                <c:pt idx="1696">
                  <c:v>59.92</c:v>
                </c:pt>
                <c:pt idx="1697">
                  <c:v>59.91</c:v>
                </c:pt>
                <c:pt idx="1698">
                  <c:v>59.89</c:v>
                </c:pt>
                <c:pt idx="1699">
                  <c:v>59.88</c:v>
                </c:pt>
                <c:pt idx="1700">
                  <c:v>59.86</c:v>
                </c:pt>
                <c:pt idx="1701">
                  <c:v>59.85</c:v>
                </c:pt>
                <c:pt idx="1702">
                  <c:v>59.83</c:v>
                </c:pt>
                <c:pt idx="1703">
                  <c:v>59.82</c:v>
                </c:pt>
                <c:pt idx="1704">
                  <c:v>59.8</c:v>
                </c:pt>
                <c:pt idx="1705">
                  <c:v>59.79</c:v>
                </c:pt>
                <c:pt idx="1706">
                  <c:v>59.78</c:v>
                </c:pt>
                <c:pt idx="1707">
                  <c:v>59.76</c:v>
                </c:pt>
                <c:pt idx="1708">
                  <c:v>59.75</c:v>
                </c:pt>
                <c:pt idx="1709">
                  <c:v>59.75</c:v>
                </c:pt>
                <c:pt idx="1710">
                  <c:v>59.74</c:v>
                </c:pt>
                <c:pt idx="1711">
                  <c:v>59.73</c:v>
                </c:pt>
                <c:pt idx="1712">
                  <c:v>59.73</c:v>
                </c:pt>
                <c:pt idx="1713">
                  <c:v>59.72</c:v>
                </c:pt>
                <c:pt idx="1714">
                  <c:v>59.71</c:v>
                </c:pt>
                <c:pt idx="1715">
                  <c:v>59.7</c:v>
                </c:pt>
                <c:pt idx="1716">
                  <c:v>59.7</c:v>
                </c:pt>
                <c:pt idx="1717">
                  <c:v>59.69</c:v>
                </c:pt>
                <c:pt idx="1718">
                  <c:v>59.69</c:v>
                </c:pt>
                <c:pt idx="1719">
                  <c:v>59.68</c:v>
                </c:pt>
                <c:pt idx="1720">
                  <c:v>59.68</c:v>
                </c:pt>
                <c:pt idx="1721">
                  <c:v>59.67</c:v>
                </c:pt>
                <c:pt idx="1722">
                  <c:v>59.67</c:v>
                </c:pt>
                <c:pt idx="1723">
                  <c:v>59.66</c:v>
                </c:pt>
                <c:pt idx="1724">
                  <c:v>59.66</c:v>
                </c:pt>
                <c:pt idx="1725">
                  <c:v>59.65</c:v>
                </c:pt>
                <c:pt idx="1726">
                  <c:v>59.65</c:v>
                </c:pt>
                <c:pt idx="1727">
                  <c:v>59.64</c:v>
                </c:pt>
                <c:pt idx="1728">
                  <c:v>59.64</c:v>
                </c:pt>
                <c:pt idx="1729">
                  <c:v>59.64</c:v>
                </c:pt>
                <c:pt idx="1730">
                  <c:v>59.64</c:v>
                </c:pt>
                <c:pt idx="1731">
                  <c:v>59.64</c:v>
                </c:pt>
                <c:pt idx="1732">
                  <c:v>59.64</c:v>
                </c:pt>
                <c:pt idx="1733">
                  <c:v>59.63</c:v>
                </c:pt>
                <c:pt idx="1734">
                  <c:v>59.63</c:v>
                </c:pt>
                <c:pt idx="1735">
                  <c:v>59.63</c:v>
                </c:pt>
                <c:pt idx="1736">
                  <c:v>59.63</c:v>
                </c:pt>
                <c:pt idx="1737">
                  <c:v>59.63</c:v>
                </c:pt>
                <c:pt idx="1738">
                  <c:v>59.63</c:v>
                </c:pt>
                <c:pt idx="1739">
                  <c:v>59.63</c:v>
                </c:pt>
                <c:pt idx="1740">
                  <c:v>59.63</c:v>
                </c:pt>
                <c:pt idx="1741">
                  <c:v>59.63</c:v>
                </c:pt>
                <c:pt idx="1742">
                  <c:v>59.63</c:v>
                </c:pt>
                <c:pt idx="1743">
                  <c:v>59.63</c:v>
                </c:pt>
                <c:pt idx="1744">
                  <c:v>59.63</c:v>
                </c:pt>
                <c:pt idx="1745">
                  <c:v>59.62</c:v>
                </c:pt>
                <c:pt idx="1746">
                  <c:v>59.62</c:v>
                </c:pt>
                <c:pt idx="1747">
                  <c:v>59.61</c:v>
                </c:pt>
                <c:pt idx="1748">
                  <c:v>59.6</c:v>
                </c:pt>
                <c:pt idx="1749">
                  <c:v>59.6</c:v>
                </c:pt>
                <c:pt idx="1750">
                  <c:v>59.6</c:v>
                </c:pt>
                <c:pt idx="1751">
                  <c:v>59.59</c:v>
                </c:pt>
                <c:pt idx="1752">
                  <c:v>59.58</c:v>
                </c:pt>
                <c:pt idx="1753">
                  <c:v>59.57</c:v>
                </c:pt>
                <c:pt idx="1754">
                  <c:v>59.55</c:v>
                </c:pt>
                <c:pt idx="1755">
                  <c:v>59.54</c:v>
                </c:pt>
                <c:pt idx="1756">
                  <c:v>59.53</c:v>
                </c:pt>
                <c:pt idx="1757">
                  <c:v>59.51</c:v>
                </c:pt>
                <c:pt idx="1758">
                  <c:v>59.49</c:v>
                </c:pt>
                <c:pt idx="1759">
                  <c:v>59.47</c:v>
                </c:pt>
                <c:pt idx="1760">
                  <c:v>59.46</c:v>
                </c:pt>
                <c:pt idx="1761">
                  <c:v>59.44</c:v>
                </c:pt>
                <c:pt idx="1762">
                  <c:v>59.42</c:v>
                </c:pt>
                <c:pt idx="1763">
                  <c:v>59.41</c:v>
                </c:pt>
                <c:pt idx="1764">
                  <c:v>59.39</c:v>
                </c:pt>
                <c:pt idx="1765">
                  <c:v>59.37</c:v>
                </c:pt>
                <c:pt idx="1766">
                  <c:v>59.35</c:v>
                </c:pt>
                <c:pt idx="1767">
                  <c:v>59.34</c:v>
                </c:pt>
                <c:pt idx="1768">
                  <c:v>59.32</c:v>
                </c:pt>
                <c:pt idx="1769">
                  <c:v>59.31</c:v>
                </c:pt>
                <c:pt idx="1770">
                  <c:v>59.3</c:v>
                </c:pt>
                <c:pt idx="1771">
                  <c:v>59.3</c:v>
                </c:pt>
                <c:pt idx="1772">
                  <c:v>59.3</c:v>
                </c:pt>
                <c:pt idx="1773">
                  <c:v>59.3</c:v>
                </c:pt>
                <c:pt idx="1774">
                  <c:v>59.3</c:v>
                </c:pt>
                <c:pt idx="1775">
                  <c:v>59.3</c:v>
                </c:pt>
                <c:pt idx="1776">
                  <c:v>59.29</c:v>
                </c:pt>
                <c:pt idx="1777">
                  <c:v>59.29</c:v>
                </c:pt>
                <c:pt idx="1778">
                  <c:v>59.28</c:v>
                </c:pt>
                <c:pt idx="1779">
                  <c:v>59.28</c:v>
                </c:pt>
                <c:pt idx="1780">
                  <c:v>59.28</c:v>
                </c:pt>
                <c:pt idx="1781">
                  <c:v>59.27</c:v>
                </c:pt>
                <c:pt idx="1782">
                  <c:v>59.27</c:v>
                </c:pt>
                <c:pt idx="1783">
                  <c:v>59.27</c:v>
                </c:pt>
                <c:pt idx="1784">
                  <c:v>59.27</c:v>
                </c:pt>
                <c:pt idx="1785">
                  <c:v>59.27</c:v>
                </c:pt>
                <c:pt idx="1786">
                  <c:v>59.27</c:v>
                </c:pt>
                <c:pt idx="1787">
                  <c:v>59.27</c:v>
                </c:pt>
                <c:pt idx="1788">
                  <c:v>59.27</c:v>
                </c:pt>
                <c:pt idx="1789">
                  <c:v>59.27</c:v>
                </c:pt>
                <c:pt idx="1790">
                  <c:v>59.27</c:v>
                </c:pt>
                <c:pt idx="1791">
                  <c:v>59.27</c:v>
                </c:pt>
                <c:pt idx="1792">
                  <c:v>59.27</c:v>
                </c:pt>
                <c:pt idx="1793">
                  <c:v>59.27</c:v>
                </c:pt>
                <c:pt idx="1794">
                  <c:v>59.27</c:v>
                </c:pt>
                <c:pt idx="1795">
                  <c:v>59.27</c:v>
                </c:pt>
                <c:pt idx="1796">
                  <c:v>59.27</c:v>
                </c:pt>
                <c:pt idx="1797">
                  <c:v>59.27</c:v>
                </c:pt>
                <c:pt idx="1798">
                  <c:v>59.27</c:v>
                </c:pt>
                <c:pt idx="1799">
                  <c:v>59.27</c:v>
                </c:pt>
                <c:pt idx="1800">
                  <c:v>59.27</c:v>
                </c:pt>
                <c:pt idx="1801">
                  <c:v>59.27</c:v>
                </c:pt>
                <c:pt idx="1802">
                  <c:v>59.27</c:v>
                </c:pt>
                <c:pt idx="1803">
                  <c:v>59.27</c:v>
                </c:pt>
                <c:pt idx="1804">
                  <c:v>59.27</c:v>
                </c:pt>
                <c:pt idx="1805">
                  <c:v>59.27</c:v>
                </c:pt>
                <c:pt idx="1806">
                  <c:v>59.27</c:v>
                </c:pt>
                <c:pt idx="1807">
                  <c:v>59.27</c:v>
                </c:pt>
                <c:pt idx="1808">
                  <c:v>59.27</c:v>
                </c:pt>
                <c:pt idx="1809">
                  <c:v>59.27</c:v>
                </c:pt>
                <c:pt idx="1810">
                  <c:v>59.27</c:v>
                </c:pt>
                <c:pt idx="1811">
                  <c:v>59.27</c:v>
                </c:pt>
                <c:pt idx="1812">
                  <c:v>59.27</c:v>
                </c:pt>
                <c:pt idx="1813">
                  <c:v>59.27</c:v>
                </c:pt>
                <c:pt idx="1814">
                  <c:v>59.27</c:v>
                </c:pt>
                <c:pt idx="1815">
                  <c:v>59.27</c:v>
                </c:pt>
                <c:pt idx="1816">
                  <c:v>59.27</c:v>
                </c:pt>
                <c:pt idx="1817">
                  <c:v>59.27</c:v>
                </c:pt>
                <c:pt idx="1818">
                  <c:v>59.27</c:v>
                </c:pt>
                <c:pt idx="1819">
                  <c:v>59.27</c:v>
                </c:pt>
                <c:pt idx="1820">
                  <c:v>59.27</c:v>
                </c:pt>
                <c:pt idx="1821">
                  <c:v>59.27</c:v>
                </c:pt>
                <c:pt idx="1822">
                  <c:v>59.27</c:v>
                </c:pt>
                <c:pt idx="1823">
                  <c:v>59.27</c:v>
                </c:pt>
                <c:pt idx="1824">
                  <c:v>59.27</c:v>
                </c:pt>
                <c:pt idx="1825">
                  <c:v>59.27</c:v>
                </c:pt>
                <c:pt idx="1826">
                  <c:v>59.27</c:v>
                </c:pt>
                <c:pt idx="1827">
                  <c:v>59.27</c:v>
                </c:pt>
                <c:pt idx="1828">
                  <c:v>59.27</c:v>
                </c:pt>
                <c:pt idx="1829">
                  <c:v>59.27</c:v>
                </c:pt>
                <c:pt idx="1830">
                  <c:v>59.27</c:v>
                </c:pt>
                <c:pt idx="1831">
                  <c:v>59.27</c:v>
                </c:pt>
                <c:pt idx="1832">
                  <c:v>59.27</c:v>
                </c:pt>
                <c:pt idx="1833">
                  <c:v>59.27</c:v>
                </c:pt>
                <c:pt idx="1834">
                  <c:v>59.27</c:v>
                </c:pt>
                <c:pt idx="1835">
                  <c:v>59.27</c:v>
                </c:pt>
                <c:pt idx="1836">
                  <c:v>59.27</c:v>
                </c:pt>
                <c:pt idx="1837">
                  <c:v>59.27</c:v>
                </c:pt>
                <c:pt idx="1838">
                  <c:v>59.27</c:v>
                </c:pt>
                <c:pt idx="1839">
                  <c:v>59.27</c:v>
                </c:pt>
                <c:pt idx="1840">
                  <c:v>59.27</c:v>
                </c:pt>
                <c:pt idx="1841">
                  <c:v>59.27</c:v>
                </c:pt>
                <c:pt idx="1842">
                  <c:v>59.27</c:v>
                </c:pt>
                <c:pt idx="1843">
                  <c:v>59.27</c:v>
                </c:pt>
                <c:pt idx="1844">
                  <c:v>59.27</c:v>
                </c:pt>
                <c:pt idx="1845">
                  <c:v>59.27</c:v>
                </c:pt>
                <c:pt idx="1846">
                  <c:v>59.27</c:v>
                </c:pt>
                <c:pt idx="1847">
                  <c:v>59.27</c:v>
                </c:pt>
                <c:pt idx="1848">
                  <c:v>59.27</c:v>
                </c:pt>
                <c:pt idx="1849">
                  <c:v>59.27</c:v>
                </c:pt>
                <c:pt idx="1850">
                  <c:v>59.27</c:v>
                </c:pt>
                <c:pt idx="1851">
                  <c:v>59.28</c:v>
                </c:pt>
                <c:pt idx="1852">
                  <c:v>59.28</c:v>
                </c:pt>
                <c:pt idx="1853">
                  <c:v>59.28</c:v>
                </c:pt>
                <c:pt idx="1854">
                  <c:v>59.28</c:v>
                </c:pt>
                <c:pt idx="1855">
                  <c:v>59.28</c:v>
                </c:pt>
                <c:pt idx="1856">
                  <c:v>59.29</c:v>
                </c:pt>
                <c:pt idx="1857">
                  <c:v>59.29</c:v>
                </c:pt>
                <c:pt idx="1858">
                  <c:v>59.29</c:v>
                </c:pt>
                <c:pt idx="1859">
                  <c:v>59.3</c:v>
                </c:pt>
                <c:pt idx="1860">
                  <c:v>59.3</c:v>
                </c:pt>
                <c:pt idx="1861">
                  <c:v>59.31</c:v>
                </c:pt>
                <c:pt idx="1862">
                  <c:v>59.31</c:v>
                </c:pt>
                <c:pt idx="1863">
                  <c:v>59.33</c:v>
                </c:pt>
                <c:pt idx="1864">
                  <c:v>59.34</c:v>
                </c:pt>
                <c:pt idx="1865">
                  <c:v>59.36</c:v>
                </c:pt>
                <c:pt idx="1866">
                  <c:v>59.38</c:v>
                </c:pt>
                <c:pt idx="1867">
                  <c:v>59.4</c:v>
                </c:pt>
                <c:pt idx="1868">
                  <c:v>59.42</c:v>
                </c:pt>
                <c:pt idx="1869">
                  <c:v>59.45</c:v>
                </c:pt>
                <c:pt idx="1870">
                  <c:v>59.47</c:v>
                </c:pt>
                <c:pt idx="1871">
                  <c:v>59.5</c:v>
                </c:pt>
                <c:pt idx="1872">
                  <c:v>59.52</c:v>
                </c:pt>
                <c:pt idx="1873">
                  <c:v>59.55</c:v>
                </c:pt>
                <c:pt idx="1874">
                  <c:v>59.57</c:v>
                </c:pt>
                <c:pt idx="1875">
                  <c:v>59.59</c:v>
                </c:pt>
                <c:pt idx="1876">
                  <c:v>59.6</c:v>
                </c:pt>
                <c:pt idx="1877">
                  <c:v>59.61</c:v>
                </c:pt>
                <c:pt idx="1878">
                  <c:v>59.62</c:v>
                </c:pt>
                <c:pt idx="1879">
                  <c:v>59.63</c:v>
                </c:pt>
                <c:pt idx="1880">
                  <c:v>59.63</c:v>
                </c:pt>
                <c:pt idx="1881">
                  <c:v>59.63</c:v>
                </c:pt>
                <c:pt idx="1882">
                  <c:v>59.64</c:v>
                </c:pt>
                <c:pt idx="1883">
                  <c:v>59.64</c:v>
                </c:pt>
                <c:pt idx="1884">
                  <c:v>59.65</c:v>
                </c:pt>
                <c:pt idx="1885">
                  <c:v>59.66</c:v>
                </c:pt>
                <c:pt idx="1886">
                  <c:v>59.67</c:v>
                </c:pt>
                <c:pt idx="1887">
                  <c:v>59.68</c:v>
                </c:pt>
                <c:pt idx="1888">
                  <c:v>59.69</c:v>
                </c:pt>
                <c:pt idx="1889">
                  <c:v>59.7</c:v>
                </c:pt>
                <c:pt idx="1890">
                  <c:v>59.71</c:v>
                </c:pt>
                <c:pt idx="1891">
                  <c:v>59.72</c:v>
                </c:pt>
                <c:pt idx="1892">
                  <c:v>59.73</c:v>
                </c:pt>
                <c:pt idx="1893">
                  <c:v>59.75</c:v>
                </c:pt>
                <c:pt idx="1894">
                  <c:v>59.77</c:v>
                </c:pt>
                <c:pt idx="1895">
                  <c:v>59.79</c:v>
                </c:pt>
                <c:pt idx="1896">
                  <c:v>59.8</c:v>
                </c:pt>
                <c:pt idx="1897">
                  <c:v>59.82</c:v>
                </c:pt>
                <c:pt idx="1898">
                  <c:v>59.85</c:v>
                </c:pt>
                <c:pt idx="1899">
                  <c:v>59.87</c:v>
                </c:pt>
                <c:pt idx="1900">
                  <c:v>59.9</c:v>
                </c:pt>
                <c:pt idx="1901">
                  <c:v>59.92</c:v>
                </c:pt>
                <c:pt idx="1902">
                  <c:v>59.94</c:v>
                </c:pt>
                <c:pt idx="1903">
                  <c:v>59.96</c:v>
                </c:pt>
                <c:pt idx="1904">
                  <c:v>59.97</c:v>
                </c:pt>
                <c:pt idx="1905">
                  <c:v>59.97</c:v>
                </c:pt>
                <c:pt idx="1906">
                  <c:v>59.98</c:v>
                </c:pt>
                <c:pt idx="1907">
                  <c:v>59.99</c:v>
                </c:pt>
                <c:pt idx="1908">
                  <c:v>59.99</c:v>
                </c:pt>
                <c:pt idx="1909">
                  <c:v>59.99</c:v>
                </c:pt>
                <c:pt idx="1910">
                  <c:v>59.99</c:v>
                </c:pt>
                <c:pt idx="1911">
                  <c:v>59.99</c:v>
                </c:pt>
                <c:pt idx="1912">
                  <c:v>59.99</c:v>
                </c:pt>
                <c:pt idx="1913">
                  <c:v>59.99</c:v>
                </c:pt>
                <c:pt idx="1914">
                  <c:v>59.99</c:v>
                </c:pt>
                <c:pt idx="1915">
                  <c:v>60</c:v>
                </c:pt>
                <c:pt idx="1916">
                  <c:v>60</c:v>
                </c:pt>
                <c:pt idx="1917">
                  <c:v>60.01</c:v>
                </c:pt>
                <c:pt idx="1918">
                  <c:v>60.02</c:v>
                </c:pt>
                <c:pt idx="1919">
                  <c:v>60.02</c:v>
                </c:pt>
                <c:pt idx="1920">
                  <c:v>60.03</c:v>
                </c:pt>
                <c:pt idx="1921">
                  <c:v>60.04</c:v>
                </c:pt>
                <c:pt idx="1922">
                  <c:v>60.05</c:v>
                </c:pt>
                <c:pt idx="1923">
                  <c:v>60.06</c:v>
                </c:pt>
                <c:pt idx="1924">
                  <c:v>60.07</c:v>
                </c:pt>
                <c:pt idx="1925">
                  <c:v>60.09</c:v>
                </c:pt>
                <c:pt idx="1926">
                  <c:v>60.1</c:v>
                </c:pt>
                <c:pt idx="1927">
                  <c:v>60.11</c:v>
                </c:pt>
                <c:pt idx="1928">
                  <c:v>60.12</c:v>
                </c:pt>
                <c:pt idx="1929">
                  <c:v>60.14</c:v>
                </c:pt>
                <c:pt idx="1930">
                  <c:v>60.15</c:v>
                </c:pt>
                <c:pt idx="1931">
                  <c:v>60.16</c:v>
                </c:pt>
                <c:pt idx="1932">
                  <c:v>60.17</c:v>
                </c:pt>
                <c:pt idx="1933">
                  <c:v>60.17</c:v>
                </c:pt>
                <c:pt idx="1934">
                  <c:v>60.17</c:v>
                </c:pt>
                <c:pt idx="1935">
                  <c:v>60.17</c:v>
                </c:pt>
                <c:pt idx="1936">
                  <c:v>60.18</c:v>
                </c:pt>
                <c:pt idx="1937">
                  <c:v>60.18</c:v>
                </c:pt>
                <c:pt idx="1938">
                  <c:v>60.19</c:v>
                </c:pt>
                <c:pt idx="1939">
                  <c:v>60.19</c:v>
                </c:pt>
                <c:pt idx="1940">
                  <c:v>60.2</c:v>
                </c:pt>
                <c:pt idx="1941">
                  <c:v>60.2</c:v>
                </c:pt>
                <c:pt idx="1942">
                  <c:v>60.2</c:v>
                </c:pt>
                <c:pt idx="1943">
                  <c:v>60.2</c:v>
                </c:pt>
                <c:pt idx="1944">
                  <c:v>60.2</c:v>
                </c:pt>
                <c:pt idx="1945">
                  <c:v>60.21</c:v>
                </c:pt>
                <c:pt idx="1946">
                  <c:v>60.21</c:v>
                </c:pt>
                <c:pt idx="1947">
                  <c:v>60.21</c:v>
                </c:pt>
                <c:pt idx="1948">
                  <c:v>60.22</c:v>
                </c:pt>
                <c:pt idx="1949">
                  <c:v>60.22</c:v>
                </c:pt>
                <c:pt idx="1950">
                  <c:v>60.22</c:v>
                </c:pt>
                <c:pt idx="1951">
                  <c:v>60.22</c:v>
                </c:pt>
                <c:pt idx="1952">
                  <c:v>60.22</c:v>
                </c:pt>
                <c:pt idx="1953">
                  <c:v>60.22</c:v>
                </c:pt>
                <c:pt idx="1954">
                  <c:v>60.22</c:v>
                </c:pt>
                <c:pt idx="1955">
                  <c:v>60.22</c:v>
                </c:pt>
                <c:pt idx="1956">
                  <c:v>60.22</c:v>
                </c:pt>
                <c:pt idx="1957">
                  <c:v>60.22</c:v>
                </c:pt>
                <c:pt idx="1958">
                  <c:v>60.22</c:v>
                </c:pt>
                <c:pt idx="1959">
                  <c:v>60.22</c:v>
                </c:pt>
                <c:pt idx="1960">
                  <c:v>60.22</c:v>
                </c:pt>
                <c:pt idx="1961">
                  <c:v>60.22</c:v>
                </c:pt>
                <c:pt idx="1962">
                  <c:v>60.22</c:v>
                </c:pt>
                <c:pt idx="1963">
                  <c:v>60.22</c:v>
                </c:pt>
                <c:pt idx="1964">
                  <c:v>60.22</c:v>
                </c:pt>
                <c:pt idx="1965">
                  <c:v>60.21</c:v>
                </c:pt>
                <c:pt idx="1966">
                  <c:v>60.21</c:v>
                </c:pt>
                <c:pt idx="1967">
                  <c:v>60.2</c:v>
                </c:pt>
                <c:pt idx="1968">
                  <c:v>60.2</c:v>
                </c:pt>
                <c:pt idx="1969">
                  <c:v>60.2</c:v>
                </c:pt>
                <c:pt idx="1970">
                  <c:v>60.2</c:v>
                </c:pt>
                <c:pt idx="1971">
                  <c:v>60.2</c:v>
                </c:pt>
                <c:pt idx="1972">
                  <c:v>60.19</c:v>
                </c:pt>
                <c:pt idx="1973">
                  <c:v>60.19</c:v>
                </c:pt>
                <c:pt idx="1974">
                  <c:v>60.18</c:v>
                </c:pt>
                <c:pt idx="1975">
                  <c:v>60.18</c:v>
                </c:pt>
                <c:pt idx="1976">
                  <c:v>60.18</c:v>
                </c:pt>
                <c:pt idx="1977">
                  <c:v>60.17</c:v>
                </c:pt>
                <c:pt idx="1978">
                  <c:v>60.17</c:v>
                </c:pt>
                <c:pt idx="1979">
                  <c:v>60.17</c:v>
                </c:pt>
                <c:pt idx="1980">
                  <c:v>60.17</c:v>
                </c:pt>
                <c:pt idx="1981">
                  <c:v>60.17</c:v>
                </c:pt>
                <c:pt idx="1982">
                  <c:v>60.17</c:v>
                </c:pt>
                <c:pt idx="1983">
                  <c:v>60.17</c:v>
                </c:pt>
                <c:pt idx="1984">
                  <c:v>60.16</c:v>
                </c:pt>
                <c:pt idx="1985">
                  <c:v>60.16</c:v>
                </c:pt>
                <c:pt idx="1986">
                  <c:v>60.15</c:v>
                </c:pt>
                <c:pt idx="1987">
                  <c:v>60.15</c:v>
                </c:pt>
                <c:pt idx="1988">
                  <c:v>60.15</c:v>
                </c:pt>
                <c:pt idx="1989">
                  <c:v>60.14</c:v>
                </c:pt>
                <c:pt idx="1990">
                  <c:v>60.13</c:v>
                </c:pt>
                <c:pt idx="1991">
                  <c:v>60.12</c:v>
                </c:pt>
                <c:pt idx="1992">
                  <c:v>60.12</c:v>
                </c:pt>
                <c:pt idx="1993">
                  <c:v>60.11</c:v>
                </c:pt>
                <c:pt idx="1994">
                  <c:v>60.1</c:v>
                </c:pt>
                <c:pt idx="1995">
                  <c:v>60.1</c:v>
                </c:pt>
                <c:pt idx="1996">
                  <c:v>60.09</c:v>
                </c:pt>
                <c:pt idx="1997">
                  <c:v>60.08</c:v>
                </c:pt>
                <c:pt idx="1998">
                  <c:v>60.07</c:v>
                </c:pt>
                <c:pt idx="1999">
                  <c:v>60.06</c:v>
                </c:pt>
                <c:pt idx="2000">
                  <c:v>60.05</c:v>
                </c:pt>
                <c:pt idx="2001">
                  <c:v>60.04</c:v>
                </c:pt>
                <c:pt idx="2002">
                  <c:v>60.03</c:v>
                </c:pt>
                <c:pt idx="2003">
                  <c:v>60.03</c:v>
                </c:pt>
                <c:pt idx="2004">
                  <c:v>60.02</c:v>
                </c:pt>
                <c:pt idx="2005">
                  <c:v>60.02</c:v>
                </c:pt>
                <c:pt idx="2006">
                  <c:v>60.02</c:v>
                </c:pt>
                <c:pt idx="2007">
                  <c:v>60.02</c:v>
                </c:pt>
                <c:pt idx="2008">
                  <c:v>60.02</c:v>
                </c:pt>
                <c:pt idx="2009">
                  <c:v>60.01</c:v>
                </c:pt>
                <c:pt idx="2010">
                  <c:v>60.01</c:v>
                </c:pt>
                <c:pt idx="2011">
                  <c:v>60</c:v>
                </c:pt>
                <c:pt idx="2012">
                  <c:v>60</c:v>
                </c:pt>
                <c:pt idx="2013">
                  <c:v>59.99</c:v>
                </c:pt>
                <c:pt idx="2014">
                  <c:v>59.99</c:v>
                </c:pt>
                <c:pt idx="2015">
                  <c:v>59.99</c:v>
                </c:pt>
                <c:pt idx="2016">
                  <c:v>59.99</c:v>
                </c:pt>
                <c:pt idx="2017">
                  <c:v>59.99</c:v>
                </c:pt>
                <c:pt idx="2018">
                  <c:v>59.99</c:v>
                </c:pt>
                <c:pt idx="2019">
                  <c:v>59.99</c:v>
                </c:pt>
                <c:pt idx="2020">
                  <c:v>59.99</c:v>
                </c:pt>
                <c:pt idx="2021">
                  <c:v>59.99</c:v>
                </c:pt>
                <c:pt idx="2022">
                  <c:v>59.99</c:v>
                </c:pt>
                <c:pt idx="2023">
                  <c:v>59.99</c:v>
                </c:pt>
                <c:pt idx="2024">
                  <c:v>59.99</c:v>
                </c:pt>
                <c:pt idx="2025">
                  <c:v>59.99</c:v>
                </c:pt>
                <c:pt idx="2026">
                  <c:v>59.99</c:v>
                </c:pt>
                <c:pt idx="2027">
                  <c:v>59.99</c:v>
                </c:pt>
                <c:pt idx="2028">
                  <c:v>59.99</c:v>
                </c:pt>
                <c:pt idx="2029">
                  <c:v>59.99</c:v>
                </c:pt>
                <c:pt idx="2030">
                  <c:v>59.99</c:v>
                </c:pt>
                <c:pt idx="2031">
                  <c:v>59.98</c:v>
                </c:pt>
                <c:pt idx="2032">
                  <c:v>59.98</c:v>
                </c:pt>
                <c:pt idx="2033">
                  <c:v>59.97</c:v>
                </c:pt>
                <c:pt idx="2034">
                  <c:v>59.97</c:v>
                </c:pt>
                <c:pt idx="2035">
                  <c:v>59.96</c:v>
                </c:pt>
                <c:pt idx="2036">
                  <c:v>59.95</c:v>
                </c:pt>
                <c:pt idx="2037">
                  <c:v>59.94</c:v>
                </c:pt>
                <c:pt idx="2038">
                  <c:v>59.92</c:v>
                </c:pt>
                <c:pt idx="2039">
                  <c:v>59.9</c:v>
                </c:pt>
                <c:pt idx="2040">
                  <c:v>59.88</c:v>
                </c:pt>
                <c:pt idx="2041">
                  <c:v>59.87</c:v>
                </c:pt>
                <c:pt idx="2042">
                  <c:v>59.86</c:v>
                </c:pt>
                <c:pt idx="2043">
                  <c:v>59.84</c:v>
                </c:pt>
                <c:pt idx="2044">
                  <c:v>59.83</c:v>
                </c:pt>
                <c:pt idx="2045">
                  <c:v>59.82</c:v>
                </c:pt>
                <c:pt idx="2046">
                  <c:v>59.81</c:v>
                </c:pt>
                <c:pt idx="2047">
                  <c:v>59.8</c:v>
                </c:pt>
                <c:pt idx="2048">
                  <c:v>59.79</c:v>
                </c:pt>
                <c:pt idx="2049">
                  <c:v>59.78</c:v>
                </c:pt>
                <c:pt idx="2050">
                  <c:v>59.77</c:v>
                </c:pt>
                <c:pt idx="2051">
                  <c:v>59.76</c:v>
                </c:pt>
                <c:pt idx="2052">
                  <c:v>59.74</c:v>
                </c:pt>
                <c:pt idx="2053">
                  <c:v>59.73</c:v>
                </c:pt>
                <c:pt idx="2054">
                  <c:v>59.72</c:v>
                </c:pt>
                <c:pt idx="2055">
                  <c:v>59.71</c:v>
                </c:pt>
                <c:pt idx="2056">
                  <c:v>59.7</c:v>
                </c:pt>
                <c:pt idx="2057">
                  <c:v>59.69</c:v>
                </c:pt>
                <c:pt idx="2058">
                  <c:v>59.69</c:v>
                </c:pt>
                <c:pt idx="2059">
                  <c:v>59.68</c:v>
                </c:pt>
                <c:pt idx="2060">
                  <c:v>59.68</c:v>
                </c:pt>
                <c:pt idx="2061">
                  <c:v>59.67</c:v>
                </c:pt>
                <c:pt idx="2062">
                  <c:v>59.67</c:v>
                </c:pt>
                <c:pt idx="2063">
                  <c:v>59.66</c:v>
                </c:pt>
                <c:pt idx="2064">
                  <c:v>59.65</c:v>
                </c:pt>
                <c:pt idx="2065">
                  <c:v>59.64</c:v>
                </c:pt>
                <c:pt idx="2066">
                  <c:v>59.64</c:v>
                </c:pt>
                <c:pt idx="2067">
                  <c:v>59.64</c:v>
                </c:pt>
                <c:pt idx="2068">
                  <c:v>59.63</c:v>
                </c:pt>
                <c:pt idx="2069">
                  <c:v>59.63</c:v>
                </c:pt>
                <c:pt idx="2070">
                  <c:v>59.63</c:v>
                </c:pt>
                <c:pt idx="2071">
                  <c:v>59.63</c:v>
                </c:pt>
                <c:pt idx="2072">
                  <c:v>59.63</c:v>
                </c:pt>
                <c:pt idx="2073">
                  <c:v>59.63</c:v>
                </c:pt>
                <c:pt idx="2074">
                  <c:v>59.63</c:v>
                </c:pt>
                <c:pt idx="2075">
                  <c:v>59.62</c:v>
                </c:pt>
                <c:pt idx="2076">
                  <c:v>59.62</c:v>
                </c:pt>
                <c:pt idx="2077">
                  <c:v>59.61</c:v>
                </c:pt>
                <c:pt idx="2078">
                  <c:v>59.61</c:v>
                </c:pt>
                <c:pt idx="2079">
                  <c:v>59.6</c:v>
                </c:pt>
                <c:pt idx="2080">
                  <c:v>59.6</c:v>
                </c:pt>
                <c:pt idx="2081">
                  <c:v>59.59</c:v>
                </c:pt>
                <c:pt idx="2082">
                  <c:v>59.57</c:v>
                </c:pt>
                <c:pt idx="2083">
                  <c:v>59.56</c:v>
                </c:pt>
                <c:pt idx="2084">
                  <c:v>59.54</c:v>
                </c:pt>
                <c:pt idx="2085">
                  <c:v>59.52</c:v>
                </c:pt>
                <c:pt idx="2086">
                  <c:v>59.51</c:v>
                </c:pt>
                <c:pt idx="2087">
                  <c:v>59.47</c:v>
                </c:pt>
                <c:pt idx="2088">
                  <c:v>59.44</c:v>
                </c:pt>
                <c:pt idx="2089">
                  <c:v>59.43</c:v>
                </c:pt>
                <c:pt idx="2090">
                  <c:v>59.41</c:v>
                </c:pt>
                <c:pt idx="2091">
                  <c:v>59.38</c:v>
                </c:pt>
                <c:pt idx="2092">
                  <c:v>59.38</c:v>
                </c:pt>
                <c:pt idx="2093">
                  <c:v>59.37</c:v>
                </c:pt>
                <c:pt idx="2094">
                  <c:v>59.36</c:v>
                </c:pt>
                <c:pt idx="2095">
                  <c:v>59.34</c:v>
                </c:pt>
                <c:pt idx="2096">
                  <c:v>59.34</c:v>
                </c:pt>
                <c:pt idx="2097">
                  <c:v>59.32</c:v>
                </c:pt>
                <c:pt idx="2098">
                  <c:v>59.31</c:v>
                </c:pt>
                <c:pt idx="2099">
                  <c:v>59.3</c:v>
                </c:pt>
                <c:pt idx="2100">
                  <c:v>59.3</c:v>
                </c:pt>
                <c:pt idx="2101">
                  <c:v>59.29</c:v>
                </c:pt>
                <c:pt idx="2102">
                  <c:v>59.28</c:v>
                </c:pt>
                <c:pt idx="2103">
                  <c:v>59.28</c:v>
                </c:pt>
                <c:pt idx="2104">
                  <c:v>59.27</c:v>
                </c:pt>
                <c:pt idx="2105">
                  <c:v>59.27</c:v>
                </c:pt>
                <c:pt idx="2106">
                  <c:v>59.27</c:v>
                </c:pt>
                <c:pt idx="2107">
                  <c:v>59.27</c:v>
                </c:pt>
                <c:pt idx="2108">
                  <c:v>59.27</c:v>
                </c:pt>
                <c:pt idx="2109">
                  <c:v>59.27</c:v>
                </c:pt>
                <c:pt idx="2110">
                  <c:v>59.27</c:v>
                </c:pt>
                <c:pt idx="2111">
                  <c:v>59.27</c:v>
                </c:pt>
                <c:pt idx="2112">
                  <c:v>59.27</c:v>
                </c:pt>
                <c:pt idx="2113">
                  <c:v>59.27</c:v>
                </c:pt>
                <c:pt idx="2114">
                  <c:v>59.27</c:v>
                </c:pt>
                <c:pt idx="2115">
                  <c:v>59.27</c:v>
                </c:pt>
                <c:pt idx="2116">
                  <c:v>59.27</c:v>
                </c:pt>
                <c:pt idx="2117">
                  <c:v>59.27</c:v>
                </c:pt>
                <c:pt idx="2118">
                  <c:v>59.27</c:v>
                </c:pt>
                <c:pt idx="2119">
                  <c:v>59.27</c:v>
                </c:pt>
                <c:pt idx="2120">
                  <c:v>59.27</c:v>
                </c:pt>
                <c:pt idx="2121">
                  <c:v>59.27</c:v>
                </c:pt>
                <c:pt idx="2122">
                  <c:v>59.27</c:v>
                </c:pt>
                <c:pt idx="2123">
                  <c:v>59.27</c:v>
                </c:pt>
                <c:pt idx="2124">
                  <c:v>59.27</c:v>
                </c:pt>
                <c:pt idx="2125">
                  <c:v>59.27</c:v>
                </c:pt>
                <c:pt idx="2126">
                  <c:v>59.27</c:v>
                </c:pt>
                <c:pt idx="2127">
                  <c:v>59.27</c:v>
                </c:pt>
                <c:pt idx="2128">
                  <c:v>59.27</c:v>
                </c:pt>
                <c:pt idx="2129">
                  <c:v>59.27</c:v>
                </c:pt>
                <c:pt idx="2130">
                  <c:v>59.27</c:v>
                </c:pt>
                <c:pt idx="2131">
                  <c:v>59.27</c:v>
                </c:pt>
                <c:pt idx="2132">
                  <c:v>59.27</c:v>
                </c:pt>
                <c:pt idx="2133">
                  <c:v>59.27</c:v>
                </c:pt>
                <c:pt idx="2134">
                  <c:v>59.27</c:v>
                </c:pt>
                <c:pt idx="2135">
                  <c:v>59.27</c:v>
                </c:pt>
                <c:pt idx="2136">
                  <c:v>59.27</c:v>
                </c:pt>
                <c:pt idx="2137">
                  <c:v>59.27</c:v>
                </c:pt>
                <c:pt idx="2138">
                  <c:v>59.27</c:v>
                </c:pt>
                <c:pt idx="2139">
                  <c:v>59.27</c:v>
                </c:pt>
                <c:pt idx="2140">
                  <c:v>59.27</c:v>
                </c:pt>
                <c:pt idx="2141">
                  <c:v>59.27</c:v>
                </c:pt>
                <c:pt idx="2142">
                  <c:v>59.27</c:v>
                </c:pt>
                <c:pt idx="2143">
                  <c:v>59.27</c:v>
                </c:pt>
                <c:pt idx="2144">
                  <c:v>59.27</c:v>
                </c:pt>
                <c:pt idx="2145">
                  <c:v>59.27</c:v>
                </c:pt>
                <c:pt idx="2146">
                  <c:v>59.27</c:v>
                </c:pt>
                <c:pt idx="2147">
                  <c:v>59.27</c:v>
                </c:pt>
                <c:pt idx="2148">
                  <c:v>59.27</c:v>
                </c:pt>
                <c:pt idx="2149">
                  <c:v>59.27</c:v>
                </c:pt>
                <c:pt idx="2150">
                  <c:v>59.27</c:v>
                </c:pt>
                <c:pt idx="2151">
                  <c:v>59.27</c:v>
                </c:pt>
                <c:pt idx="2152">
                  <c:v>59.27</c:v>
                </c:pt>
                <c:pt idx="2153">
                  <c:v>59.27</c:v>
                </c:pt>
                <c:pt idx="2154">
                  <c:v>59.27</c:v>
                </c:pt>
                <c:pt idx="2155">
                  <c:v>59.27</c:v>
                </c:pt>
                <c:pt idx="2156">
                  <c:v>59.27</c:v>
                </c:pt>
                <c:pt idx="2157">
                  <c:v>59.27</c:v>
                </c:pt>
                <c:pt idx="2158">
                  <c:v>59.27</c:v>
                </c:pt>
                <c:pt idx="2159">
                  <c:v>59.27</c:v>
                </c:pt>
                <c:pt idx="2160">
                  <c:v>59.27</c:v>
                </c:pt>
                <c:pt idx="2161">
                  <c:v>59.27</c:v>
                </c:pt>
                <c:pt idx="2162">
                  <c:v>59.27</c:v>
                </c:pt>
                <c:pt idx="2163">
                  <c:v>59.27</c:v>
                </c:pt>
                <c:pt idx="2164">
                  <c:v>59.27</c:v>
                </c:pt>
                <c:pt idx="2165">
                  <c:v>59.27</c:v>
                </c:pt>
                <c:pt idx="2166">
                  <c:v>59.27</c:v>
                </c:pt>
                <c:pt idx="2167">
                  <c:v>59.27</c:v>
                </c:pt>
                <c:pt idx="2168">
                  <c:v>59.27</c:v>
                </c:pt>
                <c:pt idx="2169">
                  <c:v>59.27</c:v>
                </c:pt>
                <c:pt idx="2170">
                  <c:v>59.27</c:v>
                </c:pt>
                <c:pt idx="2171">
                  <c:v>59.27</c:v>
                </c:pt>
                <c:pt idx="2172">
                  <c:v>59.27</c:v>
                </c:pt>
                <c:pt idx="2173">
                  <c:v>59.27</c:v>
                </c:pt>
                <c:pt idx="2174">
                  <c:v>59.27</c:v>
                </c:pt>
                <c:pt idx="2175">
                  <c:v>59.27</c:v>
                </c:pt>
                <c:pt idx="2176">
                  <c:v>59.27</c:v>
                </c:pt>
                <c:pt idx="2177">
                  <c:v>59.27</c:v>
                </c:pt>
                <c:pt idx="2178">
                  <c:v>59.27</c:v>
                </c:pt>
                <c:pt idx="2179">
                  <c:v>59.27</c:v>
                </c:pt>
                <c:pt idx="2180">
                  <c:v>59.27</c:v>
                </c:pt>
                <c:pt idx="2181">
                  <c:v>59.27</c:v>
                </c:pt>
                <c:pt idx="2182">
                  <c:v>59.27</c:v>
                </c:pt>
                <c:pt idx="2183">
                  <c:v>59.27</c:v>
                </c:pt>
                <c:pt idx="2184">
                  <c:v>59.27</c:v>
                </c:pt>
                <c:pt idx="2185">
                  <c:v>59.27</c:v>
                </c:pt>
                <c:pt idx="2186">
                  <c:v>59.27</c:v>
                </c:pt>
                <c:pt idx="2187">
                  <c:v>59.27</c:v>
                </c:pt>
                <c:pt idx="2188">
                  <c:v>59.27</c:v>
                </c:pt>
                <c:pt idx="2189">
                  <c:v>59.27</c:v>
                </c:pt>
                <c:pt idx="2190">
                  <c:v>59.27</c:v>
                </c:pt>
                <c:pt idx="2191">
                  <c:v>59.27</c:v>
                </c:pt>
                <c:pt idx="2192">
                  <c:v>59.27</c:v>
                </c:pt>
                <c:pt idx="2193">
                  <c:v>59.27</c:v>
                </c:pt>
                <c:pt idx="2194">
                  <c:v>59.27</c:v>
                </c:pt>
                <c:pt idx="2195">
                  <c:v>59.27</c:v>
                </c:pt>
                <c:pt idx="2196">
                  <c:v>59.27</c:v>
                </c:pt>
                <c:pt idx="2197">
                  <c:v>59.27</c:v>
                </c:pt>
                <c:pt idx="2198">
                  <c:v>59.27</c:v>
                </c:pt>
                <c:pt idx="2199">
                  <c:v>59.27</c:v>
                </c:pt>
                <c:pt idx="2200">
                  <c:v>59.28</c:v>
                </c:pt>
                <c:pt idx="2201">
                  <c:v>59.28</c:v>
                </c:pt>
                <c:pt idx="2202">
                  <c:v>59.3</c:v>
                </c:pt>
                <c:pt idx="2203">
                  <c:v>59.31</c:v>
                </c:pt>
                <c:pt idx="2204">
                  <c:v>59.33</c:v>
                </c:pt>
                <c:pt idx="2205">
                  <c:v>59.36</c:v>
                </c:pt>
                <c:pt idx="2206">
                  <c:v>59.4</c:v>
                </c:pt>
                <c:pt idx="2207">
                  <c:v>59.43</c:v>
                </c:pt>
                <c:pt idx="2208">
                  <c:v>59.48</c:v>
                </c:pt>
                <c:pt idx="2209">
                  <c:v>59.52</c:v>
                </c:pt>
                <c:pt idx="2210">
                  <c:v>59.55</c:v>
                </c:pt>
                <c:pt idx="2211">
                  <c:v>59.58</c:v>
                </c:pt>
                <c:pt idx="2212">
                  <c:v>59.61</c:v>
                </c:pt>
                <c:pt idx="2213">
                  <c:v>59.62</c:v>
                </c:pt>
                <c:pt idx="2214">
                  <c:v>59.63</c:v>
                </c:pt>
                <c:pt idx="2215">
                  <c:v>59.63</c:v>
                </c:pt>
                <c:pt idx="2216">
                  <c:v>59.64</c:v>
                </c:pt>
                <c:pt idx="2217">
                  <c:v>59.64</c:v>
                </c:pt>
                <c:pt idx="2218">
                  <c:v>59.65</c:v>
                </c:pt>
                <c:pt idx="2219">
                  <c:v>59.66</c:v>
                </c:pt>
                <c:pt idx="2220">
                  <c:v>59.68</c:v>
                </c:pt>
                <c:pt idx="2221">
                  <c:v>59.69</c:v>
                </c:pt>
                <c:pt idx="2222">
                  <c:v>59.71</c:v>
                </c:pt>
                <c:pt idx="2223">
                  <c:v>59.73</c:v>
                </c:pt>
                <c:pt idx="2224">
                  <c:v>59.74</c:v>
                </c:pt>
                <c:pt idx="2225">
                  <c:v>59.77</c:v>
                </c:pt>
                <c:pt idx="2226">
                  <c:v>59.79</c:v>
                </c:pt>
                <c:pt idx="2227">
                  <c:v>59.81</c:v>
                </c:pt>
                <c:pt idx="2228">
                  <c:v>59.84</c:v>
                </c:pt>
                <c:pt idx="2229">
                  <c:v>59.87</c:v>
                </c:pt>
                <c:pt idx="2230">
                  <c:v>59.9</c:v>
                </c:pt>
                <c:pt idx="2231">
                  <c:v>59.93</c:v>
                </c:pt>
                <c:pt idx="2232">
                  <c:v>59.96</c:v>
                </c:pt>
                <c:pt idx="2233">
                  <c:v>59.97</c:v>
                </c:pt>
                <c:pt idx="2234">
                  <c:v>59.98</c:v>
                </c:pt>
                <c:pt idx="2235">
                  <c:v>59.99</c:v>
                </c:pt>
                <c:pt idx="2236">
                  <c:v>59.99</c:v>
                </c:pt>
                <c:pt idx="2237">
                  <c:v>59.99</c:v>
                </c:pt>
                <c:pt idx="2238">
                  <c:v>60</c:v>
                </c:pt>
                <c:pt idx="2239">
                  <c:v>60.01</c:v>
                </c:pt>
                <c:pt idx="2240">
                  <c:v>60.02</c:v>
                </c:pt>
                <c:pt idx="2241">
                  <c:v>60.04</c:v>
                </c:pt>
                <c:pt idx="2242">
                  <c:v>60.06</c:v>
                </c:pt>
                <c:pt idx="2243">
                  <c:v>60.08</c:v>
                </c:pt>
                <c:pt idx="2244">
                  <c:v>60.1</c:v>
                </c:pt>
                <c:pt idx="2245">
                  <c:v>60.12</c:v>
                </c:pt>
                <c:pt idx="2246">
                  <c:v>60.14</c:v>
                </c:pt>
                <c:pt idx="2247">
                  <c:v>60.15</c:v>
                </c:pt>
                <c:pt idx="2248">
                  <c:v>60.17</c:v>
                </c:pt>
                <c:pt idx="2249">
                  <c:v>60.19</c:v>
                </c:pt>
                <c:pt idx="2250">
                  <c:v>60.21</c:v>
                </c:pt>
                <c:pt idx="2251">
                  <c:v>60.23</c:v>
                </c:pt>
                <c:pt idx="2252">
                  <c:v>60.26</c:v>
                </c:pt>
                <c:pt idx="2253">
                  <c:v>60.29</c:v>
                </c:pt>
                <c:pt idx="2254">
                  <c:v>60.32</c:v>
                </c:pt>
                <c:pt idx="2255">
                  <c:v>60.36</c:v>
                </c:pt>
                <c:pt idx="2256">
                  <c:v>60.39</c:v>
                </c:pt>
                <c:pt idx="2257">
                  <c:v>60.41</c:v>
                </c:pt>
                <c:pt idx="2258">
                  <c:v>60.45</c:v>
                </c:pt>
                <c:pt idx="2259">
                  <c:v>60.47</c:v>
                </c:pt>
                <c:pt idx="2260">
                  <c:v>60.49</c:v>
                </c:pt>
                <c:pt idx="2261">
                  <c:v>60.51</c:v>
                </c:pt>
                <c:pt idx="2262">
                  <c:v>60.52</c:v>
                </c:pt>
                <c:pt idx="2263">
                  <c:v>60.53</c:v>
                </c:pt>
                <c:pt idx="2264">
                  <c:v>60.54</c:v>
                </c:pt>
                <c:pt idx="2265">
                  <c:v>60.54</c:v>
                </c:pt>
                <c:pt idx="2266">
                  <c:v>60.55</c:v>
                </c:pt>
                <c:pt idx="2267">
                  <c:v>60.55</c:v>
                </c:pt>
                <c:pt idx="2268">
                  <c:v>60.57</c:v>
                </c:pt>
                <c:pt idx="2269">
                  <c:v>60.58</c:v>
                </c:pt>
                <c:pt idx="2270">
                  <c:v>60.59</c:v>
                </c:pt>
                <c:pt idx="2271">
                  <c:v>60.61</c:v>
                </c:pt>
                <c:pt idx="2272">
                  <c:v>60.62</c:v>
                </c:pt>
                <c:pt idx="2273">
                  <c:v>60.63</c:v>
                </c:pt>
                <c:pt idx="2274">
                  <c:v>60.64</c:v>
                </c:pt>
                <c:pt idx="2275">
                  <c:v>60.66</c:v>
                </c:pt>
                <c:pt idx="2276">
                  <c:v>60.67</c:v>
                </c:pt>
                <c:pt idx="2277">
                  <c:v>60.69</c:v>
                </c:pt>
                <c:pt idx="2278">
                  <c:v>60.69</c:v>
                </c:pt>
                <c:pt idx="2279">
                  <c:v>60.7</c:v>
                </c:pt>
                <c:pt idx="2280">
                  <c:v>60.7</c:v>
                </c:pt>
                <c:pt idx="2281">
                  <c:v>60.7</c:v>
                </c:pt>
                <c:pt idx="2282">
                  <c:v>60.7</c:v>
                </c:pt>
                <c:pt idx="2283">
                  <c:v>60.71</c:v>
                </c:pt>
                <c:pt idx="2284">
                  <c:v>60.71</c:v>
                </c:pt>
                <c:pt idx="2285">
                  <c:v>60.72</c:v>
                </c:pt>
                <c:pt idx="2286">
                  <c:v>60.72</c:v>
                </c:pt>
                <c:pt idx="2287">
                  <c:v>60.73</c:v>
                </c:pt>
                <c:pt idx="2288">
                  <c:v>60.73</c:v>
                </c:pt>
                <c:pt idx="2289">
                  <c:v>60.73</c:v>
                </c:pt>
                <c:pt idx="2290">
                  <c:v>60.73</c:v>
                </c:pt>
                <c:pt idx="2291">
                  <c:v>60.73</c:v>
                </c:pt>
                <c:pt idx="2292">
                  <c:v>60.73</c:v>
                </c:pt>
                <c:pt idx="2293">
                  <c:v>60.73</c:v>
                </c:pt>
                <c:pt idx="2294">
                  <c:v>60.73</c:v>
                </c:pt>
                <c:pt idx="2295">
                  <c:v>60.73</c:v>
                </c:pt>
                <c:pt idx="2296">
                  <c:v>60.73</c:v>
                </c:pt>
                <c:pt idx="2297">
                  <c:v>60.73</c:v>
                </c:pt>
                <c:pt idx="2298">
                  <c:v>60.73</c:v>
                </c:pt>
                <c:pt idx="2299">
                  <c:v>60.73</c:v>
                </c:pt>
                <c:pt idx="2300">
                  <c:v>60.73</c:v>
                </c:pt>
                <c:pt idx="2301">
                  <c:v>60.73</c:v>
                </c:pt>
                <c:pt idx="2302">
                  <c:v>60.73</c:v>
                </c:pt>
                <c:pt idx="2303">
                  <c:v>60.73</c:v>
                </c:pt>
                <c:pt idx="2304">
                  <c:v>60.73</c:v>
                </c:pt>
                <c:pt idx="2305">
                  <c:v>60.73</c:v>
                </c:pt>
                <c:pt idx="2306">
                  <c:v>60.73</c:v>
                </c:pt>
                <c:pt idx="2307">
                  <c:v>60.73</c:v>
                </c:pt>
                <c:pt idx="2308">
                  <c:v>60.72</c:v>
                </c:pt>
                <c:pt idx="2309">
                  <c:v>60.72</c:v>
                </c:pt>
                <c:pt idx="2310">
                  <c:v>60.72</c:v>
                </c:pt>
                <c:pt idx="2311">
                  <c:v>60.71</c:v>
                </c:pt>
                <c:pt idx="2312">
                  <c:v>60.71</c:v>
                </c:pt>
                <c:pt idx="2313">
                  <c:v>60.7</c:v>
                </c:pt>
                <c:pt idx="2314">
                  <c:v>60.7</c:v>
                </c:pt>
                <c:pt idx="2315">
                  <c:v>60.69</c:v>
                </c:pt>
                <c:pt idx="2316">
                  <c:v>60.69</c:v>
                </c:pt>
                <c:pt idx="2317">
                  <c:v>60.68</c:v>
                </c:pt>
                <c:pt idx="2318">
                  <c:v>60.67</c:v>
                </c:pt>
                <c:pt idx="2319">
                  <c:v>60.66</c:v>
                </c:pt>
                <c:pt idx="2320">
                  <c:v>60.64</c:v>
                </c:pt>
                <c:pt idx="2321">
                  <c:v>60.63</c:v>
                </c:pt>
                <c:pt idx="2322">
                  <c:v>60.62</c:v>
                </c:pt>
                <c:pt idx="2323">
                  <c:v>60.61</c:v>
                </c:pt>
                <c:pt idx="2324">
                  <c:v>60.6</c:v>
                </c:pt>
                <c:pt idx="2325">
                  <c:v>60.59</c:v>
                </c:pt>
                <c:pt idx="2326">
                  <c:v>60.58</c:v>
                </c:pt>
                <c:pt idx="2327">
                  <c:v>60.57</c:v>
                </c:pt>
                <c:pt idx="2328">
                  <c:v>60.56</c:v>
                </c:pt>
                <c:pt idx="2329">
                  <c:v>60.55</c:v>
                </c:pt>
                <c:pt idx="2330">
                  <c:v>60.55</c:v>
                </c:pt>
                <c:pt idx="2331">
                  <c:v>60.54</c:v>
                </c:pt>
                <c:pt idx="2332">
                  <c:v>60.54</c:v>
                </c:pt>
                <c:pt idx="2333">
                  <c:v>60.54</c:v>
                </c:pt>
                <c:pt idx="2334">
                  <c:v>60.54</c:v>
                </c:pt>
                <c:pt idx="2335">
                  <c:v>60.54</c:v>
                </c:pt>
                <c:pt idx="2336">
                  <c:v>60.54</c:v>
                </c:pt>
                <c:pt idx="2337">
                  <c:v>60.54</c:v>
                </c:pt>
                <c:pt idx="2338">
                  <c:v>60.53</c:v>
                </c:pt>
                <c:pt idx="2339">
                  <c:v>60.52</c:v>
                </c:pt>
                <c:pt idx="2340">
                  <c:v>60.51</c:v>
                </c:pt>
                <c:pt idx="2341">
                  <c:v>60.5</c:v>
                </c:pt>
                <c:pt idx="2342">
                  <c:v>60.49</c:v>
                </c:pt>
                <c:pt idx="2343">
                  <c:v>60.48</c:v>
                </c:pt>
                <c:pt idx="2344">
                  <c:v>60.46</c:v>
                </c:pt>
                <c:pt idx="2345">
                  <c:v>60.45</c:v>
                </c:pt>
                <c:pt idx="2346">
                  <c:v>60.43</c:v>
                </c:pt>
                <c:pt idx="2347">
                  <c:v>60.41</c:v>
                </c:pt>
                <c:pt idx="2348">
                  <c:v>60.39</c:v>
                </c:pt>
                <c:pt idx="2349">
                  <c:v>60.37</c:v>
                </c:pt>
                <c:pt idx="2350">
                  <c:v>60.34</c:v>
                </c:pt>
                <c:pt idx="2351">
                  <c:v>60.32</c:v>
                </c:pt>
                <c:pt idx="2352">
                  <c:v>60.3</c:v>
                </c:pt>
                <c:pt idx="2353">
                  <c:v>60.28</c:v>
                </c:pt>
                <c:pt idx="2354">
                  <c:v>60.25</c:v>
                </c:pt>
                <c:pt idx="2355">
                  <c:v>60.23</c:v>
                </c:pt>
                <c:pt idx="2356">
                  <c:v>60.22</c:v>
                </c:pt>
                <c:pt idx="2357">
                  <c:v>60.21</c:v>
                </c:pt>
                <c:pt idx="2358">
                  <c:v>60.2</c:v>
                </c:pt>
                <c:pt idx="2359">
                  <c:v>60.19</c:v>
                </c:pt>
                <c:pt idx="2360">
                  <c:v>60.19</c:v>
                </c:pt>
                <c:pt idx="2361">
                  <c:v>60.18</c:v>
                </c:pt>
                <c:pt idx="2362">
                  <c:v>60.18</c:v>
                </c:pt>
                <c:pt idx="2363">
                  <c:v>60.17</c:v>
                </c:pt>
                <c:pt idx="2364">
                  <c:v>60.17</c:v>
                </c:pt>
                <c:pt idx="2365">
                  <c:v>60.16</c:v>
                </c:pt>
                <c:pt idx="2366">
                  <c:v>60.15</c:v>
                </c:pt>
                <c:pt idx="2367">
                  <c:v>60.13</c:v>
                </c:pt>
                <c:pt idx="2368">
                  <c:v>60.12</c:v>
                </c:pt>
                <c:pt idx="2369">
                  <c:v>60.1</c:v>
                </c:pt>
                <c:pt idx="2370">
                  <c:v>60.09</c:v>
                </c:pt>
                <c:pt idx="2371">
                  <c:v>60.08</c:v>
                </c:pt>
                <c:pt idx="2372">
                  <c:v>60.06</c:v>
                </c:pt>
                <c:pt idx="2373">
                  <c:v>60.05</c:v>
                </c:pt>
                <c:pt idx="2374">
                  <c:v>60.03</c:v>
                </c:pt>
                <c:pt idx="2375">
                  <c:v>60.02</c:v>
                </c:pt>
                <c:pt idx="2376">
                  <c:v>60.02</c:v>
                </c:pt>
                <c:pt idx="2377">
                  <c:v>60.02</c:v>
                </c:pt>
                <c:pt idx="2378">
                  <c:v>60.02</c:v>
                </c:pt>
                <c:pt idx="2379">
                  <c:v>60.01</c:v>
                </c:pt>
                <c:pt idx="2380">
                  <c:v>60.01</c:v>
                </c:pt>
                <c:pt idx="2381">
                  <c:v>60</c:v>
                </c:pt>
                <c:pt idx="2382">
                  <c:v>60</c:v>
                </c:pt>
                <c:pt idx="2383">
                  <c:v>59.99</c:v>
                </c:pt>
                <c:pt idx="2384">
                  <c:v>59.99</c:v>
                </c:pt>
                <c:pt idx="2385">
                  <c:v>59.99</c:v>
                </c:pt>
                <c:pt idx="2386">
                  <c:v>59.99</c:v>
                </c:pt>
                <c:pt idx="2387">
                  <c:v>59.99</c:v>
                </c:pt>
                <c:pt idx="2388">
                  <c:v>59.99</c:v>
                </c:pt>
                <c:pt idx="2389">
                  <c:v>59.99</c:v>
                </c:pt>
                <c:pt idx="2390">
                  <c:v>59.99</c:v>
                </c:pt>
                <c:pt idx="2391">
                  <c:v>59.99</c:v>
                </c:pt>
                <c:pt idx="2392">
                  <c:v>59.99</c:v>
                </c:pt>
                <c:pt idx="2393">
                  <c:v>59.99</c:v>
                </c:pt>
                <c:pt idx="2394">
                  <c:v>59.98</c:v>
                </c:pt>
                <c:pt idx="2395">
                  <c:v>59.97</c:v>
                </c:pt>
                <c:pt idx="2396">
                  <c:v>59.97</c:v>
                </c:pt>
                <c:pt idx="2397">
                  <c:v>59.96</c:v>
                </c:pt>
                <c:pt idx="2398">
                  <c:v>59.95</c:v>
                </c:pt>
                <c:pt idx="2399">
                  <c:v>59.94</c:v>
                </c:pt>
                <c:pt idx="2400">
                  <c:v>59.93</c:v>
                </c:pt>
                <c:pt idx="2401">
                  <c:v>59.92</c:v>
                </c:pt>
                <c:pt idx="2402">
                  <c:v>59.89</c:v>
                </c:pt>
                <c:pt idx="2403">
                  <c:v>59.87</c:v>
                </c:pt>
                <c:pt idx="2404">
                  <c:v>59.85</c:v>
                </c:pt>
                <c:pt idx="2405">
                  <c:v>59.83</c:v>
                </c:pt>
                <c:pt idx="2406">
                  <c:v>59.81</c:v>
                </c:pt>
                <c:pt idx="2407">
                  <c:v>59.8</c:v>
                </c:pt>
                <c:pt idx="2408">
                  <c:v>59.78</c:v>
                </c:pt>
                <c:pt idx="2409">
                  <c:v>59.77</c:v>
                </c:pt>
                <c:pt idx="2410">
                  <c:v>59.75</c:v>
                </c:pt>
                <c:pt idx="2411">
                  <c:v>59.73</c:v>
                </c:pt>
                <c:pt idx="2412">
                  <c:v>59.71</c:v>
                </c:pt>
                <c:pt idx="2413">
                  <c:v>59.7</c:v>
                </c:pt>
                <c:pt idx="2414">
                  <c:v>59.68</c:v>
                </c:pt>
                <c:pt idx="2415">
                  <c:v>59.68</c:v>
                </c:pt>
                <c:pt idx="2416">
                  <c:v>59.67</c:v>
                </c:pt>
                <c:pt idx="2417">
                  <c:v>59.67</c:v>
                </c:pt>
                <c:pt idx="2418">
                  <c:v>59.66</c:v>
                </c:pt>
                <c:pt idx="2419">
                  <c:v>59.65</c:v>
                </c:pt>
                <c:pt idx="2420">
                  <c:v>59.64</c:v>
                </c:pt>
                <c:pt idx="2421">
                  <c:v>59.64</c:v>
                </c:pt>
                <c:pt idx="2422">
                  <c:v>59.64</c:v>
                </c:pt>
                <c:pt idx="2423">
                  <c:v>59.63</c:v>
                </c:pt>
                <c:pt idx="2424">
                  <c:v>59.63</c:v>
                </c:pt>
                <c:pt idx="2425">
                  <c:v>59.63</c:v>
                </c:pt>
                <c:pt idx="2426">
                  <c:v>59.63</c:v>
                </c:pt>
                <c:pt idx="2427">
                  <c:v>59.62</c:v>
                </c:pt>
                <c:pt idx="2428">
                  <c:v>59.62</c:v>
                </c:pt>
                <c:pt idx="2429">
                  <c:v>59.61</c:v>
                </c:pt>
                <c:pt idx="2430">
                  <c:v>59.6</c:v>
                </c:pt>
                <c:pt idx="2431">
                  <c:v>59.57</c:v>
                </c:pt>
                <c:pt idx="2432">
                  <c:v>59.55</c:v>
                </c:pt>
                <c:pt idx="2433">
                  <c:v>59.52</c:v>
                </c:pt>
                <c:pt idx="2434">
                  <c:v>59.5</c:v>
                </c:pt>
                <c:pt idx="2435">
                  <c:v>59.48</c:v>
                </c:pt>
                <c:pt idx="2436">
                  <c:v>59.47</c:v>
                </c:pt>
                <c:pt idx="2437">
                  <c:v>59.45</c:v>
                </c:pt>
                <c:pt idx="2438">
                  <c:v>59.43</c:v>
                </c:pt>
                <c:pt idx="2439">
                  <c:v>59.4</c:v>
                </c:pt>
                <c:pt idx="2440">
                  <c:v>59.38</c:v>
                </c:pt>
                <c:pt idx="2441">
                  <c:v>59.36</c:v>
                </c:pt>
                <c:pt idx="2442">
                  <c:v>59.34</c:v>
                </c:pt>
                <c:pt idx="2443">
                  <c:v>59.34</c:v>
                </c:pt>
                <c:pt idx="2444">
                  <c:v>59.33</c:v>
                </c:pt>
                <c:pt idx="2445">
                  <c:v>59.33</c:v>
                </c:pt>
                <c:pt idx="2446">
                  <c:v>59.32</c:v>
                </c:pt>
                <c:pt idx="2447">
                  <c:v>59.31</c:v>
                </c:pt>
                <c:pt idx="2448">
                  <c:v>59.31</c:v>
                </c:pt>
                <c:pt idx="2449">
                  <c:v>59.3</c:v>
                </c:pt>
                <c:pt idx="2450">
                  <c:v>59.3</c:v>
                </c:pt>
                <c:pt idx="2451">
                  <c:v>59.29</c:v>
                </c:pt>
                <c:pt idx="2452">
                  <c:v>59.28</c:v>
                </c:pt>
                <c:pt idx="2453">
                  <c:v>59.28</c:v>
                </c:pt>
                <c:pt idx="2454">
                  <c:v>59.27</c:v>
                </c:pt>
                <c:pt idx="2455">
                  <c:v>59.27</c:v>
                </c:pt>
                <c:pt idx="2456">
                  <c:v>59.27</c:v>
                </c:pt>
                <c:pt idx="2457">
                  <c:v>59.27</c:v>
                </c:pt>
                <c:pt idx="2458">
                  <c:v>59.27</c:v>
                </c:pt>
                <c:pt idx="2459">
                  <c:v>59.27</c:v>
                </c:pt>
                <c:pt idx="2460">
                  <c:v>59.27</c:v>
                </c:pt>
                <c:pt idx="2461">
                  <c:v>59.27</c:v>
                </c:pt>
                <c:pt idx="2462">
                  <c:v>59.27</c:v>
                </c:pt>
                <c:pt idx="2463">
                  <c:v>59.27</c:v>
                </c:pt>
                <c:pt idx="2464">
                  <c:v>59.27</c:v>
                </c:pt>
                <c:pt idx="2465">
                  <c:v>59.27</c:v>
                </c:pt>
                <c:pt idx="2466">
                  <c:v>59.27</c:v>
                </c:pt>
                <c:pt idx="2467">
                  <c:v>59.27</c:v>
                </c:pt>
                <c:pt idx="2468">
                  <c:v>59.27</c:v>
                </c:pt>
                <c:pt idx="2469">
                  <c:v>59.27</c:v>
                </c:pt>
                <c:pt idx="2470">
                  <c:v>59.27</c:v>
                </c:pt>
                <c:pt idx="2471">
                  <c:v>59.27</c:v>
                </c:pt>
                <c:pt idx="2472">
                  <c:v>59.27</c:v>
                </c:pt>
                <c:pt idx="2473">
                  <c:v>59.27</c:v>
                </c:pt>
                <c:pt idx="2474">
                  <c:v>59.27</c:v>
                </c:pt>
                <c:pt idx="2475">
                  <c:v>59.27</c:v>
                </c:pt>
                <c:pt idx="2476">
                  <c:v>59.27</c:v>
                </c:pt>
                <c:pt idx="2477">
                  <c:v>59.27</c:v>
                </c:pt>
                <c:pt idx="2478">
                  <c:v>59.27</c:v>
                </c:pt>
                <c:pt idx="2479">
                  <c:v>59.27</c:v>
                </c:pt>
                <c:pt idx="2480">
                  <c:v>59.27</c:v>
                </c:pt>
                <c:pt idx="2481">
                  <c:v>59.27</c:v>
                </c:pt>
                <c:pt idx="2482">
                  <c:v>59.27</c:v>
                </c:pt>
                <c:pt idx="2483">
                  <c:v>59.27</c:v>
                </c:pt>
                <c:pt idx="2484">
                  <c:v>59.27</c:v>
                </c:pt>
                <c:pt idx="2485">
                  <c:v>59.27</c:v>
                </c:pt>
                <c:pt idx="2486">
                  <c:v>59.27</c:v>
                </c:pt>
                <c:pt idx="2487">
                  <c:v>59.27</c:v>
                </c:pt>
                <c:pt idx="2488">
                  <c:v>59.27</c:v>
                </c:pt>
                <c:pt idx="2489">
                  <c:v>59.27</c:v>
                </c:pt>
                <c:pt idx="2490">
                  <c:v>59.27</c:v>
                </c:pt>
                <c:pt idx="2491">
                  <c:v>59.27</c:v>
                </c:pt>
                <c:pt idx="2492">
                  <c:v>59.27</c:v>
                </c:pt>
                <c:pt idx="2493">
                  <c:v>59.27</c:v>
                </c:pt>
                <c:pt idx="2494">
                  <c:v>59.27</c:v>
                </c:pt>
                <c:pt idx="2495">
                  <c:v>59.27</c:v>
                </c:pt>
                <c:pt idx="2496">
                  <c:v>59.27</c:v>
                </c:pt>
                <c:pt idx="2497">
                  <c:v>59.27</c:v>
                </c:pt>
                <c:pt idx="2498">
                  <c:v>59.27</c:v>
                </c:pt>
                <c:pt idx="2499">
                  <c:v>59.27</c:v>
                </c:pt>
                <c:pt idx="2500">
                  <c:v>59.27</c:v>
                </c:pt>
                <c:pt idx="2501">
                  <c:v>59.27</c:v>
                </c:pt>
                <c:pt idx="2502">
                  <c:v>59.27</c:v>
                </c:pt>
                <c:pt idx="2503">
                  <c:v>59.27</c:v>
                </c:pt>
                <c:pt idx="2504">
                  <c:v>59.27</c:v>
                </c:pt>
                <c:pt idx="2505">
                  <c:v>59.27</c:v>
                </c:pt>
                <c:pt idx="2506">
                  <c:v>59.27</c:v>
                </c:pt>
                <c:pt idx="2507">
                  <c:v>59.27</c:v>
                </c:pt>
                <c:pt idx="2508">
                  <c:v>59.27</c:v>
                </c:pt>
                <c:pt idx="2509">
                  <c:v>59.27</c:v>
                </c:pt>
                <c:pt idx="2510">
                  <c:v>59.27</c:v>
                </c:pt>
                <c:pt idx="2511">
                  <c:v>59.27</c:v>
                </c:pt>
                <c:pt idx="2512">
                  <c:v>59.27</c:v>
                </c:pt>
                <c:pt idx="2513">
                  <c:v>59.27</c:v>
                </c:pt>
                <c:pt idx="2514">
                  <c:v>59.27</c:v>
                </c:pt>
                <c:pt idx="2515">
                  <c:v>59.27</c:v>
                </c:pt>
                <c:pt idx="2516">
                  <c:v>59.27</c:v>
                </c:pt>
                <c:pt idx="2517">
                  <c:v>59.27</c:v>
                </c:pt>
                <c:pt idx="2518">
                  <c:v>59.27</c:v>
                </c:pt>
                <c:pt idx="2519">
                  <c:v>59.27</c:v>
                </c:pt>
                <c:pt idx="2520">
                  <c:v>59.27</c:v>
                </c:pt>
                <c:pt idx="2521">
                  <c:v>59.27</c:v>
                </c:pt>
                <c:pt idx="2522">
                  <c:v>59.27</c:v>
                </c:pt>
                <c:pt idx="2523">
                  <c:v>59.27</c:v>
                </c:pt>
                <c:pt idx="2524">
                  <c:v>59.27</c:v>
                </c:pt>
                <c:pt idx="2525">
                  <c:v>59.27</c:v>
                </c:pt>
                <c:pt idx="2526">
                  <c:v>59.27</c:v>
                </c:pt>
                <c:pt idx="2527">
                  <c:v>59.27</c:v>
                </c:pt>
                <c:pt idx="2528">
                  <c:v>59.27</c:v>
                </c:pt>
                <c:pt idx="2529">
                  <c:v>59.27</c:v>
                </c:pt>
                <c:pt idx="2530">
                  <c:v>59.27</c:v>
                </c:pt>
                <c:pt idx="2531">
                  <c:v>59.27</c:v>
                </c:pt>
                <c:pt idx="2532">
                  <c:v>59.27</c:v>
                </c:pt>
                <c:pt idx="2533">
                  <c:v>59.27</c:v>
                </c:pt>
                <c:pt idx="2534">
                  <c:v>59.27</c:v>
                </c:pt>
                <c:pt idx="2535">
                  <c:v>59.27</c:v>
                </c:pt>
                <c:pt idx="2536">
                  <c:v>59.27</c:v>
                </c:pt>
                <c:pt idx="2537">
                  <c:v>59.27</c:v>
                </c:pt>
                <c:pt idx="2538">
                  <c:v>59.27</c:v>
                </c:pt>
                <c:pt idx="2539">
                  <c:v>59.28</c:v>
                </c:pt>
                <c:pt idx="2540">
                  <c:v>59.28</c:v>
                </c:pt>
                <c:pt idx="2541">
                  <c:v>59.29</c:v>
                </c:pt>
                <c:pt idx="2542">
                  <c:v>59.29</c:v>
                </c:pt>
                <c:pt idx="2543">
                  <c:v>59.3</c:v>
                </c:pt>
                <c:pt idx="2544">
                  <c:v>59.3</c:v>
                </c:pt>
                <c:pt idx="2545">
                  <c:v>59.31</c:v>
                </c:pt>
                <c:pt idx="2546">
                  <c:v>59.32</c:v>
                </c:pt>
                <c:pt idx="2547">
                  <c:v>59.34</c:v>
                </c:pt>
                <c:pt idx="2548">
                  <c:v>59.38</c:v>
                </c:pt>
                <c:pt idx="2549">
                  <c:v>59.43</c:v>
                </c:pt>
                <c:pt idx="2550">
                  <c:v>59.47</c:v>
                </c:pt>
                <c:pt idx="2551">
                  <c:v>59.52</c:v>
                </c:pt>
                <c:pt idx="2552">
                  <c:v>59.56</c:v>
                </c:pt>
                <c:pt idx="2553">
                  <c:v>59.58</c:v>
                </c:pt>
                <c:pt idx="2554">
                  <c:v>59.6</c:v>
                </c:pt>
                <c:pt idx="2555">
                  <c:v>59.61</c:v>
                </c:pt>
                <c:pt idx="2556">
                  <c:v>59.62</c:v>
                </c:pt>
                <c:pt idx="2557">
                  <c:v>59.64</c:v>
                </c:pt>
                <c:pt idx="2558">
                  <c:v>59.65</c:v>
                </c:pt>
                <c:pt idx="2559">
                  <c:v>59.67</c:v>
                </c:pt>
                <c:pt idx="2560">
                  <c:v>59.69</c:v>
                </c:pt>
                <c:pt idx="2561">
                  <c:v>59.72</c:v>
                </c:pt>
                <c:pt idx="2562">
                  <c:v>59.73</c:v>
                </c:pt>
                <c:pt idx="2563">
                  <c:v>59.75</c:v>
                </c:pt>
                <c:pt idx="2564">
                  <c:v>59.77</c:v>
                </c:pt>
                <c:pt idx="2565">
                  <c:v>59.79</c:v>
                </c:pt>
                <c:pt idx="2566">
                  <c:v>59.82</c:v>
                </c:pt>
                <c:pt idx="2567">
                  <c:v>59.86</c:v>
                </c:pt>
                <c:pt idx="2568">
                  <c:v>59.89</c:v>
                </c:pt>
                <c:pt idx="2569">
                  <c:v>59.92</c:v>
                </c:pt>
                <c:pt idx="2570">
                  <c:v>59.94</c:v>
                </c:pt>
                <c:pt idx="2571">
                  <c:v>59.96</c:v>
                </c:pt>
                <c:pt idx="2572">
                  <c:v>59.97</c:v>
                </c:pt>
                <c:pt idx="2573">
                  <c:v>59.98</c:v>
                </c:pt>
                <c:pt idx="2574">
                  <c:v>59.99</c:v>
                </c:pt>
                <c:pt idx="2575">
                  <c:v>59.99</c:v>
                </c:pt>
                <c:pt idx="2576">
                  <c:v>59.99</c:v>
                </c:pt>
                <c:pt idx="2577">
                  <c:v>59.99</c:v>
                </c:pt>
                <c:pt idx="2578">
                  <c:v>60</c:v>
                </c:pt>
                <c:pt idx="2579">
                  <c:v>60</c:v>
                </c:pt>
                <c:pt idx="2580">
                  <c:v>60.01</c:v>
                </c:pt>
                <c:pt idx="2581">
                  <c:v>60.03</c:v>
                </c:pt>
                <c:pt idx="2582">
                  <c:v>60.05</c:v>
                </c:pt>
                <c:pt idx="2583">
                  <c:v>60.07</c:v>
                </c:pt>
                <c:pt idx="2584">
                  <c:v>60.11</c:v>
                </c:pt>
                <c:pt idx="2585">
                  <c:v>60.13</c:v>
                </c:pt>
                <c:pt idx="2586">
                  <c:v>60.15</c:v>
                </c:pt>
                <c:pt idx="2587">
                  <c:v>60.17</c:v>
                </c:pt>
                <c:pt idx="2588">
                  <c:v>60.18</c:v>
                </c:pt>
                <c:pt idx="2589">
                  <c:v>60.19</c:v>
                </c:pt>
                <c:pt idx="2590">
                  <c:v>60.2</c:v>
                </c:pt>
                <c:pt idx="2591">
                  <c:v>60.22</c:v>
                </c:pt>
                <c:pt idx="2592">
                  <c:v>60.24</c:v>
                </c:pt>
                <c:pt idx="2593">
                  <c:v>60.28</c:v>
                </c:pt>
                <c:pt idx="2594">
                  <c:v>60.32</c:v>
                </c:pt>
                <c:pt idx="2595">
                  <c:v>60.36</c:v>
                </c:pt>
                <c:pt idx="2596">
                  <c:v>60.39</c:v>
                </c:pt>
                <c:pt idx="2597">
                  <c:v>60.43</c:v>
                </c:pt>
                <c:pt idx="2598">
                  <c:v>60.45</c:v>
                </c:pt>
                <c:pt idx="2599">
                  <c:v>60.48</c:v>
                </c:pt>
                <c:pt idx="2600">
                  <c:v>60.51</c:v>
                </c:pt>
                <c:pt idx="2601">
                  <c:v>60.52</c:v>
                </c:pt>
                <c:pt idx="2602">
                  <c:v>60.53</c:v>
                </c:pt>
                <c:pt idx="2603">
                  <c:v>60.54</c:v>
                </c:pt>
                <c:pt idx="2604">
                  <c:v>60.55</c:v>
                </c:pt>
                <c:pt idx="2605">
                  <c:v>60.55</c:v>
                </c:pt>
                <c:pt idx="2606">
                  <c:v>60.56</c:v>
                </c:pt>
                <c:pt idx="2607">
                  <c:v>60.56</c:v>
                </c:pt>
                <c:pt idx="2608">
                  <c:v>60.57</c:v>
                </c:pt>
                <c:pt idx="2609">
                  <c:v>60.57</c:v>
                </c:pt>
                <c:pt idx="2610">
                  <c:v>60.58</c:v>
                </c:pt>
                <c:pt idx="2611">
                  <c:v>60.59</c:v>
                </c:pt>
                <c:pt idx="2612">
                  <c:v>60.6</c:v>
                </c:pt>
                <c:pt idx="2613">
                  <c:v>60.61</c:v>
                </c:pt>
                <c:pt idx="2614">
                  <c:v>60.63</c:v>
                </c:pt>
                <c:pt idx="2615">
                  <c:v>60.63</c:v>
                </c:pt>
                <c:pt idx="2616">
                  <c:v>60.64</c:v>
                </c:pt>
                <c:pt idx="2617">
                  <c:v>60.66</c:v>
                </c:pt>
                <c:pt idx="2618">
                  <c:v>60.67</c:v>
                </c:pt>
                <c:pt idx="2619">
                  <c:v>60.67</c:v>
                </c:pt>
                <c:pt idx="2620">
                  <c:v>60.68</c:v>
                </c:pt>
                <c:pt idx="2621">
                  <c:v>60.68</c:v>
                </c:pt>
                <c:pt idx="2622">
                  <c:v>60.68</c:v>
                </c:pt>
                <c:pt idx="2623">
                  <c:v>60.68</c:v>
                </c:pt>
                <c:pt idx="2624">
                  <c:v>60.69</c:v>
                </c:pt>
                <c:pt idx="2625">
                  <c:v>60.69</c:v>
                </c:pt>
                <c:pt idx="2626">
                  <c:v>60.69</c:v>
                </c:pt>
                <c:pt idx="2627">
                  <c:v>60.7</c:v>
                </c:pt>
                <c:pt idx="2628">
                  <c:v>60.7</c:v>
                </c:pt>
                <c:pt idx="2629">
                  <c:v>60.7</c:v>
                </c:pt>
                <c:pt idx="2630">
                  <c:v>60.7</c:v>
                </c:pt>
                <c:pt idx="2631">
                  <c:v>60.7</c:v>
                </c:pt>
                <c:pt idx="2632">
                  <c:v>60.7</c:v>
                </c:pt>
                <c:pt idx="2633">
                  <c:v>60.7</c:v>
                </c:pt>
                <c:pt idx="2634">
                  <c:v>60.7</c:v>
                </c:pt>
                <c:pt idx="2635">
                  <c:v>60.7</c:v>
                </c:pt>
                <c:pt idx="2636">
                  <c:v>60.7</c:v>
                </c:pt>
                <c:pt idx="2637">
                  <c:v>60.7</c:v>
                </c:pt>
                <c:pt idx="2638">
                  <c:v>60.69</c:v>
                </c:pt>
                <c:pt idx="2639">
                  <c:v>60.69</c:v>
                </c:pt>
                <c:pt idx="2640">
                  <c:v>60.69</c:v>
                </c:pt>
                <c:pt idx="2641">
                  <c:v>60.68</c:v>
                </c:pt>
                <c:pt idx="2642">
                  <c:v>60.68</c:v>
                </c:pt>
                <c:pt idx="2643">
                  <c:v>60.68</c:v>
                </c:pt>
                <c:pt idx="2644">
                  <c:v>60.67</c:v>
                </c:pt>
                <c:pt idx="2645">
                  <c:v>60.66</c:v>
                </c:pt>
                <c:pt idx="2646">
                  <c:v>60.66</c:v>
                </c:pt>
                <c:pt idx="2647">
                  <c:v>60.65</c:v>
                </c:pt>
                <c:pt idx="2648">
                  <c:v>60.64</c:v>
                </c:pt>
                <c:pt idx="2649">
                  <c:v>60.63</c:v>
                </c:pt>
                <c:pt idx="2650">
                  <c:v>60.63</c:v>
                </c:pt>
                <c:pt idx="2651">
                  <c:v>60.62</c:v>
                </c:pt>
                <c:pt idx="2652">
                  <c:v>60.61</c:v>
                </c:pt>
                <c:pt idx="2653">
                  <c:v>60.6</c:v>
                </c:pt>
                <c:pt idx="2654">
                  <c:v>60.59</c:v>
                </c:pt>
                <c:pt idx="2655">
                  <c:v>60.59</c:v>
                </c:pt>
                <c:pt idx="2656">
                  <c:v>60.58</c:v>
                </c:pt>
                <c:pt idx="2657">
                  <c:v>60.58</c:v>
                </c:pt>
                <c:pt idx="2658">
                  <c:v>60.57</c:v>
                </c:pt>
                <c:pt idx="2659">
                  <c:v>60.57</c:v>
                </c:pt>
                <c:pt idx="2660">
                  <c:v>60.56</c:v>
                </c:pt>
                <c:pt idx="2661">
                  <c:v>60.55</c:v>
                </c:pt>
                <c:pt idx="2662">
                  <c:v>60.55</c:v>
                </c:pt>
                <c:pt idx="2663">
                  <c:v>60.54</c:v>
                </c:pt>
                <c:pt idx="2664">
                  <c:v>60.54</c:v>
                </c:pt>
                <c:pt idx="2665">
                  <c:v>60.54</c:v>
                </c:pt>
                <c:pt idx="2666">
                  <c:v>60.54</c:v>
                </c:pt>
                <c:pt idx="2667">
                  <c:v>60.54</c:v>
                </c:pt>
                <c:pt idx="2668">
                  <c:v>60.54</c:v>
                </c:pt>
                <c:pt idx="2669">
                  <c:v>60.54</c:v>
                </c:pt>
                <c:pt idx="2670">
                  <c:v>60.53</c:v>
                </c:pt>
                <c:pt idx="2671">
                  <c:v>60.53</c:v>
                </c:pt>
                <c:pt idx="2672">
                  <c:v>60.52</c:v>
                </c:pt>
                <c:pt idx="2673">
                  <c:v>60.51</c:v>
                </c:pt>
                <c:pt idx="2674">
                  <c:v>60.51</c:v>
                </c:pt>
                <c:pt idx="2675">
                  <c:v>60.51</c:v>
                </c:pt>
                <c:pt idx="2676">
                  <c:v>60.49</c:v>
                </c:pt>
                <c:pt idx="2677">
                  <c:v>60.48</c:v>
                </c:pt>
                <c:pt idx="2678">
                  <c:v>60.46</c:v>
                </c:pt>
                <c:pt idx="2679">
                  <c:v>60.45</c:v>
                </c:pt>
                <c:pt idx="2680">
                  <c:v>60.44</c:v>
                </c:pt>
                <c:pt idx="2681">
                  <c:v>60.43</c:v>
                </c:pt>
                <c:pt idx="2682">
                  <c:v>60.41</c:v>
                </c:pt>
                <c:pt idx="2683">
                  <c:v>60.4</c:v>
                </c:pt>
                <c:pt idx="2684">
                  <c:v>60.39</c:v>
                </c:pt>
                <c:pt idx="2685">
                  <c:v>60.37</c:v>
                </c:pt>
                <c:pt idx="2686">
                  <c:v>60.36</c:v>
                </c:pt>
                <c:pt idx="2687">
                  <c:v>60.34</c:v>
                </c:pt>
                <c:pt idx="2688">
                  <c:v>60.32</c:v>
                </c:pt>
                <c:pt idx="2689">
                  <c:v>60.29</c:v>
                </c:pt>
                <c:pt idx="2690">
                  <c:v>60.28</c:v>
                </c:pt>
                <c:pt idx="2691">
                  <c:v>60.25</c:v>
                </c:pt>
                <c:pt idx="2692">
                  <c:v>60.24</c:v>
                </c:pt>
                <c:pt idx="2693">
                  <c:v>60.22</c:v>
                </c:pt>
                <c:pt idx="2694">
                  <c:v>60.22</c:v>
                </c:pt>
                <c:pt idx="2695">
                  <c:v>60.2</c:v>
                </c:pt>
                <c:pt idx="2696">
                  <c:v>60.19</c:v>
                </c:pt>
                <c:pt idx="2697">
                  <c:v>60.18</c:v>
                </c:pt>
                <c:pt idx="2698">
                  <c:v>60.18</c:v>
                </c:pt>
                <c:pt idx="2699">
                  <c:v>60.17</c:v>
                </c:pt>
                <c:pt idx="2700">
                  <c:v>60.17</c:v>
                </c:pt>
                <c:pt idx="2701">
                  <c:v>60.17</c:v>
                </c:pt>
                <c:pt idx="2702">
                  <c:v>60.17</c:v>
                </c:pt>
                <c:pt idx="2703">
                  <c:v>60.17</c:v>
                </c:pt>
                <c:pt idx="2704">
                  <c:v>60.16</c:v>
                </c:pt>
                <c:pt idx="2705">
                  <c:v>60.15</c:v>
                </c:pt>
                <c:pt idx="2706">
                  <c:v>60.14</c:v>
                </c:pt>
                <c:pt idx="2707">
                  <c:v>60.13</c:v>
                </c:pt>
                <c:pt idx="2708">
                  <c:v>60.12</c:v>
                </c:pt>
                <c:pt idx="2709">
                  <c:v>60.12</c:v>
                </c:pt>
                <c:pt idx="2710">
                  <c:v>60.11</c:v>
                </c:pt>
                <c:pt idx="2711">
                  <c:v>60.09</c:v>
                </c:pt>
                <c:pt idx="2712">
                  <c:v>60.08</c:v>
                </c:pt>
                <c:pt idx="2713">
                  <c:v>60.07</c:v>
                </c:pt>
                <c:pt idx="2714">
                  <c:v>60.05</c:v>
                </c:pt>
                <c:pt idx="2715">
                  <c:v>60.03</c:v>
                </c:pt>
                <c:pt idx="2716">
                  <c:v>60.02</c:v>
                </c:pt>
                <c:pt idx="2717">
                  <c:v>60.02</c:v>
                </c:pt>
                <c:pt idx="2718">
                  <c:v>60.02</c:v>
                </c:pt>
                <c:pt idx="2719">
                  <c:v>60.02</c:v>
                </c:pt>
                <c:pt idx="2720">
                  <c:v>60.01</c:v>
                </c:pt>
                <c:pt idx="2721">
                  <c:v>60.01</c:v>
                </c:pt>
                <c:pt idx="2722">
                  <c:v>60</c:v>
                </c:pt>
                <c:pt idx="2723">
                  <c:v>60</c:v>
                </c:pt>
                <c:pt idx="2724">
                  <c:v>59.99</c:v>
                </c:pt>
                <c:pt idx="2725">
                  <c:v>59.99</c:v>
                </c:pt>
                <c:pt idx="2726">
                  <c:v>59.99</c:v>
                </c:pt>
                <c:pt idx="2727">
                  <c:v>59.99</c:v>
                </c:pt>
                <c:pt idx="2728">
                  <c:v>59.99</c:v>
                </c:pt>
                <c:pt idx="2729">
                  <c:v>59.99</c:v>
                </c:pt>
                <c:pt idx="2730">
                  <c:v>59.99</c:v>
                </c:pt>
                <c:pt idx="2731">
                  <c:v>59.99</c:v>
                </c:pt>
                <c:pt idx="2732">
                  <c:v>59.99</c:v>
                </c:pt>
                <c:pt idx="2733">
                  <c:v>59.99</c:v>
                </c:pt>
                <c:pt idx="2734">
                  <c:v>59.99</c:v>
                </c:pt>
                <c:pt idx="2735">
                  <c:v>59.99</c:v>
                </c:pt>
                <c:pt idx="2736">
                  <c:v>59.99</c:v>
                </c:pt>
                <c:pt idx="2737">
                  <c:v>59.99</c:v>
                </c:pt>
                <c:pt idx="2738">
                  <c:v>59.99</c:v>
                </c:pt>
                <c:pt idx="2739">
                  <c:v>59.99</c:v>
                </c:pt>
                <c:pt idx="2740">
                  <c:v>59.99</c:v>
                </c:pt>
                <c:pt idx="2741">
                  <c:v>59.99</c:v>
                </c:pt>
                <c:pt idx="2742">
                  <c:v>59.98</c:v>
                </c:pt>
                <c:pt idx="2743">
                  <c:v>59.97</c:v>
                </c:pt>
                <c:pt idx="2744">
                  <c:v>59.96</c:v>
                </c:pt>
                <c:pt idx="2745">
                  <c:v>59.95</c:v>
                </c:pt>
                <c:pt idx="2746">
                  <c:v>59.94</c:v>
                </c:pt>
                <c:pt idx="2747">
                  <c:v>59.93</c:v>
                </c:pt>
                <c:pt idx="2748">
                  <c:v>59.92</c:v>
                </c:pt>
                <c:pt idx="2749">
                  <c:v>59.91</c:v>
                </c:pt>
                <c:pt idx="2750">
                  <c:v>59.89</c:v>
                </c:pt>
                <c:pt idx="2751">
                  <c:v>59.88</c:v>
                </c:pt>
                <c:pt idx="2752">
                  <c:v>59.87</c:v>
                </c:pt>
                <c:pt idx="2753">
                  <c:v>59.85</c:v>
                </c:pt>
                <c:pt idx="2754">
                  <c:v>59.84</c:v>
                </c:pt>
                <c:pt idx="2755">
                  <c:v>59.82</c:v>
                </c:pt>
                <c:pt idx="2756">
                  <c:v>59.81</c:v>
                </c:pt>
                <c:pt idx="2757">
                  <c:v>59.8</c:v>
                </c:pt>
                <c:pt idx="2758">
                  <c:v>59.78</c:v>
                </c:pt>
                <c:pt idx="2759">
                  <c:v>59.77</c:v>
                </c:pt>
                <c:pt idx="2760">
                  <c:v>59.76</c:v>
                </c:pt>
                <c:pt idx="2761">
                  <c:v>59.75</c:v>
                </c:pt>
                <c:pt idx="2762">
                  <c:v>59.73</c:v>
                </c:pt>
                <c:pt idx="2763">
                  <c:v>59.72</c:v>
                </c:pt>
                <c:pt idx="2764">
                  <c:v>59.71</c:v>
                </c:pt>
                <c:pt idx="2765">
                  <c:v>59.7</c:v>
                </c:pt>
                <c:pt idx="2766">
                  <c:v>59.69</c:v>
                </c:pt>
                <c:pt idx="2767">
                  <c:v>59.68</c:v>
                </c:pt>
                <c:pt idx="2768">
                  <c:v>59.67</c:v>
                </c:pt>
                <c:pt idx="2769">
                  <c:v>59.66</c:v>
                </c:pt>
                <c:pt idx="2770">
                  <c:v>59.65</c:v>
                </c:pt>
                <c:pt idx="2771">
                  <c:v>59.64</c:v>
                </c:pt>
                <c:pt idx="2772">
                  <c:v>59.64</c:v>
                </c:pt>
                <c:pt idx="2773">
                  <c:v>59.64</c:v>
                </c:pt>
                <c:pt idx="2774">
                  <c:v>59.63</c:v>
                </c:pt>
                <c:pt idx="2775">
                  <c:v>59.63</c:v>
                </c:pt>
                <c:pt idx="2776">
                  <c:v>59.63</c:v>
                </c:pt>
                <c:pt idx="2777">
                  <c:v>59.63</c:v>
                </c:pt>
                <c:pt idx="2778">
                  <c:v>59.63</c:v>
                </c:pt>
                <c:pt idx="2779">
                  <c:v>59.63</c:v>
                </c:pt>
                <c:pt idx="2780">
                  <c:v>59.63</c:v>
                </c:pt>
                <c:pt idx="2781">
                  <c:v>59.62</c:v>
                </c:pt>
                <c:pt idx="2782">
                  <c:v>59.62</c:v>
                </c:pt>
                <c:pt idx="2783">
                  <c:v>59.61</c:v>
                </c:pt>
                <c:pt idx="2784">
                  <c:v>59.61</c:v>
                </c:pt>
                <c:pt idx="2785">
                  <c:v>59.6</c:v>
                </c:pt>
                <c:pt idx="2786">
                  <c:v>59.6</c:v>
                </c:pt>
                <c:pt idx="2787">
                  <c:v>59.6</c:v>
                </c:pt>
                <c:pt idx="2788">
                  <c:v>59.59</c:v>
                </c:pt>
                <c:pt idx="2789">
                  <c:v>59.58</c:v>
                </c:pt>
                <c:pt idx="2790">
                  <c:v>59.57</c:v>
                </c:pt>
                <c:pt idx="2791">
                  <c:v>59.55</c:v>
                </c:pt>
                <c:pt idx="2792">
                  <c:v>59.53</c:v>
                </c:pt>
                <c:pt idx="2793">
                  <c:v>59.51</c:v>
                </c:pt>
                <c:pt idx="2794">
                  <c:v>59.49</c:v>
                </c:pt>
                <c:pt idx="2795">
                  <c:v>59.47</c:v>
                </c:pt>
                <c:pt idx="2796">
                  <c:v>59.45</c:v>
                </c:pt>
                <c:pt idx="2797">
                  <c:v>59.44</c:v>
                </c:pt>
                <c:pt idx="2798">
                  <c:v>59.43</c:v>
                </c:pt>
                <c:pt idx="2799">
                  <c:v>59.42</c:v>
                </c:pt>
                <c:pt idx="2800">
                  <c:v>59.4</c:v>
                </c:pt>
                <c:pt idx="2801">
                  <c:v>59.38</c:v>
                </c:pt>
                <c:pt idx="2802">
                  <c:v>59.38</c:v>
                </c:pt>
                <c:pt idx="2803">
                  <c:v>59.37</c:v>
                </c:pt>
                <c:pt idx="2804">
                  <c:v>59.36</c:v>
                </c:pt>
                <c:pt idx="2805">
                  <c:v>59.36</c:v>
                </c:pt>
                <c:pt idx="2806">
                  <c:v>59.35</c:v>
                </c:pt>
                <c:pt idx="2807">
                  <c:v>59.34</c:v>
                </c:pt>
                <c:pt idx="2808">
                  <c:v>59.33</c:v>
                </c:pt>
                <c:pt idx="2809">
                  <c:v>59.32</c:v>
                </c:pt>
                <c:pt idx="2810">
                  <c:v>59.31</c:v>
                </c:pt>
                <c:pt idx="2811">
                  <c:v>59.31</c:v>
                </c:pt>
                <c:pt idx="2812">
                  <c:v>59.31</c:v>
                </c:pt>
                <c:pt idx="2813">
                  <c:v>59.32</c:v>
                </c:pt>
                <c:pt idx="2814">
                  <c:v>59.32</c:v>
                </c:pt>
                <c:pt idx="2815">
                  <c:v>59.32</c:v>
                </c:pt>
                <c:pt idx="2816">
                  <c:v>59.32</c:v>
                </c:pt>
                <c:pt idx="2817">
                  <c:v>59.32</c:v>
                </c:pt>
                <c:pt idx="2818">
                  <c:v>59.31</c:v>
                </c:pt>
                <c:pt idx="2819">
                  <c:v>59.31</c:v>
                </c:pt>
                <c:pt idx="2820">
                  <c:v>59.3</c:v>
                </c:pt>
                <c:pt idx="2821">
                  <c:v>59.3</c:v>
                </c:pt>
                <c:pt idx="2822">
                  <c:v>59.3</c:v>
                </c:pt>
                <c:pt idx="2823">
                  <c:v>59.3</c:v>
                </c:pt>
                <c:pt idx="2824">
                  <c:v>59.3</c:v>
                </c:pt>
                <c:pt idx="2825">
                  <c:v>59.3</c:v>
                </c:pt>
                <c:pt idx="2826">
                  <c:v>59.3</c:v>
                </c:pt>
                <c:pt idx="2827">
                  <c:v>59.3</c:v>
                </c:pt>
                <c:pt idx="2828">
                  <c:v>59.3</c:v>
                </c:pt>
                <c:pt idx="2829">
                  <c:v>59.3</c:v>
                </c:pt>
                <c:pt idx="2830">
                  <c:v>59.3</c:v>
                </c:pt>
                <c:pt idx="2831">
                  <c:v>59.29</c:v>
                </c:pt>
                <c:pt idx="2832">
                  <c:v>59.3</c:v>
                </c:pt>
                <c:pt idx="2833">
                  <c:v>59.3</c:v>
                </c:pt>
                <c:pt idx="2834">
                  <c:v>59.29</c:v>
                </c:pt>
                <c:pt idx="2835">
                  <c:v>59.29</c:v>
                </c:pt>
                <c:pt idx="2836">
                  <c:v>59.29</c:v>
                </c:pt>
                <c:pt idx="2837">
                  <c:v>59.29</c:v>
                </c:pt>
                <c:pt idx="2838">
                  <c:v>59.29</c:v>
                </c:pt>
                <c:pt idx="2839">
                  <c:v>59.29</c:v>
                </c:pt>
                <c:pt idx="2840">
                  <c:v>59.3</c:v>
                </c:pt>
                <c:pt idx="2841">
                  <c:v>59.3</c:v>
                </c:pt>
                <c:pt idx="2842">
                  <c:v>59.3</c:v>
                </c:pt>
                <c:pt idx="2843">
                  <c:v>59.3</c:v>
                </c:pt>
                <c:pt idx="2844">
                  <c:v>59.3</c:v>
                </c:pt>
                <c:pt idx="2845">
                  <c:v>59.3</c:v>
                </c:pt>
                <c:pt idx="2846">
                  <c:v>59.3</c:v>
                </c:pt>
                <c:pt idx="2847">
                  <c:v>59.3</c:v>
                </c:pt>
                <c:pt idx="2848">
                  <c:v>59.3</c:v>
                </c:pt>
                <c:pt idx="2849">
                  <c:v>59.3</c:v>
                </c:pt>
                <c:pt idx="2850">
                  <c:v>59.3</c:v>
                </c:pt>
                <c:pt idx="2851">
                  <c:v>59.3</c:v>
                </c:pt>
                <c:pt idx="2852">
                  <c:v>59.3</c:v>
                </c:pt>
                <c:pt idx="2853">
                  <c:v>59.3</c:v>
                </c:pt>
                <c:pt idx="2854">
                  <c:v>59.3</c:v>
                </c:pt>
                <c:pt idx="2855">
                  <c:v>59.3</c:v>
                </c:pt>
                <c:pt idx="2856">
                  <c:v>59.3</c:v>
                </c:pt>
                <c:pt idx="2857">
                  <c:v>59.3</c:v>
                </c:pt>
                <c:pt idx="2858">
                  <c:v>59.3</c:v>
                </c:pt>
                <c:pt idx="2859">
                  <c:v>59.29</c:v>
                </c:pt>
                <c:pt idx="2860">
                  <c:v>59.3</c:v>
                </c:pt>
                <c:pt idx="2861">
                  <c:v>59.3</c:v>
                </c:pt>
                <c:pt idx="2862">
                  <c:v>59.3</c:v>
                </c:pt>
                <c:pt idx="2863">
                  <c:v>59.3</c:v>
                </c:pt>
                <c:pt idx="2864">
                  <c:v>59.3</c:v>
                </c:pt>
                <c:pt idx="2865">
                  <c:v>59.3</c:v>
                </c:pt>
                <c:pt idx="2866">
                  <c:v>59.3</c:v>
                </c:pt>
                <c:pt idx="2867">
                  <c:v>59.31</c:v>
                </c:pt>
                <c:pt idx="2868">
                  <c:v>59.31</c:v>
                </c:pt>
                <c:pt idx="2869">
                  <c:v>59.31</c:v>
                </c:pt>
                <c:pt idx="2870">
                  <c:v>59.32</c:v>
                </c:pt>
                <c:pt idx="2871">
                  <c:v>59.33</c:v>
                </c:pt>
                <c:pt idx="2872">
                  <c:v>59.33</c:v>
                </c:pt>
                <c:pt idx="2873">
                  <c:v>59.34</c:v>
                </c:pt>
                <c:pt idx="2874">
                  <c:v>59.36</c:v>
                </c:pt>
                <c:pt idx="2875">
                  <c:v>59.37</c:v>
                </c:pt>
                <c:pt idx="2876">
                  <c:v>59.37</c:v>
                </c:pt>
                <c:pt idx="2877">
                  <c:v>59.38</c:v>
                </c:pt>
                <c:pt idx="2878">
                  <c:v>59.39</c:v>
                </c:pt>
                <c:pt idx="2879">
                  <c:v>59.39</c:v>
                </c:pt>
                <c:pt idx="2880">
                  <c:v>59.4</c:v>
                </c:pt>
                <c:pt idx="2881">
                  <c:v>59.4</c:v>
                </c:pt>
                <c:pt idx="2882">
                  <c:v>59.41</c:v>
                </c:pt>
                <c:pt idx="2883">
                  <c:v>59.41</c:v>
                </c:pt>
                <c:pt idx="2884">
                  <c:v>59.42</c:v>
                </c:pt>
                <c:pt idx="2885">
                  <c:v>59.43</c:v>
                </c:pt>
                <c:pt idx="2886">
                  <c:v>59.44</c:v>
                </c:pt>
                <c:pt idx="2887">
                  <c:v>59.44</c:v>
                </c:pt>
                <c:pt idx="2888">
                  <c:v>59.46</c:v>
                </c:pt>
                <c:pt idx="2889">
                  <c:v>59.47</c:v>
                </c:pt>
                <c:pt idx="2890">
                  <c:v>59.49</c:v>
                </c:pt>
                <c:pt idx="2891">
                  <c:v>59.51</c:v>
                </c:pt>
                <c:pt idx="2892">
                  <c:v>59.53</c:v>
                </c:pt>
                <c:pt idx="2893">
                  <c:v>59.55</c:v>
                </c:pt>
                <c:pt idx="2894">
                  <c:v>59.56</c:v>
                </c:pt>
                <c:pt idx="2895">
                  <c:v>59.57</c:v>
                </c:pt>
                <c:pt idx="2896">
                  <c:v>59.58</c:v>
                </c:pt>
                <c:pt idx="2897">
                  <c:v>59.59</c:v>
                </c:pt>
                <c:pt idx="2898">
                  <c:v>59.6</c:v>
                </c:pt>
                <c:pt idx="2899">
                  <c:v>59.6</c:v>
                </c:pt>
                <c:pt idx="2900">
                  <c:v>59.61</c:v>
                </c:pt>
                <c:pt idx="2901">
                  <c:v>59.62</c:v>
                </c:pt>
                <c:pt idx="2902">
                  <c:v>59.62</c:v>
                </c:pt>
                <c:pt idx="2903">
                  <c:v>59.63</c:v>
                </c:pt>
                <c:pt idx="2904">
                  <c:v>59.63</c:v>
                </c:pt>
                <c:pt idx="2905">
                  <c:v>59.63</c:v>
                </c:pt>
                <c:pt idx="2906">
                  <c:v>59.63</c:v>
                </c:pt>
                <c:pt idx="2907">
                  <c:v>59.63</c:v>
                </c:pt>
                <c:pt idx="2908">
                  <c:v>59.64</c:v>
                </c:pt>
                <c:pt idx="2909">
                  <c:v>59.64</c:v>
                </c:pt>
                <c:pt idx="2910">
                  <c:v>59.64</c:v>
                </c:pt>
                <c:pt idx="2911">
                  <c:v>59.65</c:v>
                </c:pt>
                <c:pt idx="2912">
                  <c:v>59.66</c:v>
                </c:pt>
                <c:pt idx="2913">
                  <c:v>59.66</c:v>
                </c:pt>
                <c:pt idx="2914">
                  <c:v>59.67</c:v>
                </c:pt>
                <c:pt idx="2915">
                  <c:v>59.67</c:v>
                </c:pt>
                <c:pt idx="2916">
                  <c:v>59.68</c:v>
                </c:pt>
                <c:pt idx="2917">
                  <c:v>59.69</c:v>
                </c:pt>
                <c:pt idx="2918">
                  <c:v>59.7</c:v>
                </c:pt>
                <c:pt idx="2919">
                  <c:v>59.71</c:v>
                </c:pt>
                <c:pt idx="2920">
                  <c:v>59.72</c:v>
                </c:pt>
                <c:pt idx="2921">
                  <c:v>59.73</c:v>
                </c:pt>
                <c:pt idx="2922">
                  <c:v>59.75</c:v>
                </c:pt>
                <c:pt idx="2923">
                  <c:v>59.76</c:v>
                </c:pt>
                <c:pt idx="2924">
                  <c:v>59.78</c:v>
                </c:pt>
                <c:pt idx="2925">
                  <c:v>59.78</c:v>
                </c:pt>
                <c:pt idx="2926">
                  <c:v>59.8</c:v>
                </c:pt>
                <c:pt idx="2927">
                  <c:v>59.82</c:v>
                </c:pt>
                <c:pt idx="2928">
                  <c:v>59.83</c:v>
                </c:pt>
                <c:pt idx="2929">
                  <c:v>59.85</c:v>
                </c:pt>
                <c:pt idx="2930">
                  <c:v>59.88</c:v>
                </c:pt>
                <c:pt idx="2931">
                  <c:v>59.89</c:v>
                </c:pt>
                <c:pt idx="2932">
                  <c:v>59.91</c:v>
                </c:pt>
                <c:pt idx="2933">
                  <c:v>59.92</c:v>
                </c:pt>
                <c:pt idx="2934">
                  <c:v>59.94</c:v>
                </c:pt>
                <c:pt idx="2935">
                  <c:v>59.94</c:v>
                </c:pt>
                <c:pt idx="2936">
                  <c:v>59.95</c:v>
                </c:pt>
                <c:pt idx="2937">
                  <c:v>59.95</c:v>
                </c:pt>
                <c:pt idx="2938">
                  <c:v>59.96</c:v>
                </c:pt>
                <c:pt idx="2939">
                  <c:v>59.97</c:v>
                </c:pt>
                <c:pt idx="2940">
                  <c:v>59.97</c:v>
                </c:pt>
                <c:pt idx="2941">
                  <c:v>59.98</c:v>
                </c:pt>
                <c:pt idx="2942">
                  <c:v>59.99</c:v>
                </c:pt>
                <c:pt idx="2943">
                  <c:v>59.99</c:v>
                </c:pt>
                <c:pt idx="2944">
                  <c:v>59.99</c:v>
                </c:pt>
                <c:pt idx="2945">
                  <c:v>59.99</c:v>
                </c:pt>
                <c:pt idx="2946">
                  <c:v>59.99</c:v>
                </c:pt>
                <c:pt idx="2947">
                  <c:v>59.99</c:v>
                </c:pt>
                <c:pt idx="2948">
                  <c:v>59.99</c:v>
                </c:pt>
                <c:pt idx="2949">
                  <c:v>59.99</c:v>
                </c:pt>
                <c:pt idx="2950">
                  <c:v>59.99</c:v>
                </c:pt>
                <c:pt idx="2951">
                  <c:v>59.99</c:v>
                </c:pt>
                <c:pt idx="2952">
                  <c:v>59.99</c:v>
                </c:pt>
                <c:pt idx="2953">
                  <c:v>59.99</c:v>
                </c:pt>
                <c:pt idx="2954">
                  <c:v>59.99</c:v>
                </c:pt>
                <c:pt idx="2955">
                  <c:v>59.99</c:v>
                </c:pt>
                <c:pt idx="2956">
                  <c:v>59.99</c:v>
                </c:pt>
                <c:pt idx="2957">
                  <c:v>59.99</c:v>
                </c:pt>
                <c:pt idx="2958">
                  <c:v>59.99</c:v>
                </c:pt>
                <c:pt idx="2959">
                  <c:v>59.99</c:v>
                </c:pt>
                <c:pt idx="2960">
                  <c:v>59.99</c:v>
                </c:pt>
                <c:pt idx="2961">
                  <c:v>59.99</c:v>
                </c:pt>
                <c:pt idx="2962">
                  <c:v>59.99</c:v>
                </c:pt>
                <c:pt idx="2963">
                  <c:v>59.99</c:v>
                </c:pt>
                <c:pt idx="2964">
                  <c:v>59.99</c:v>
                </c:pt>
                <c:pt idx="2965">
                  <c:v>59.99</c:v>
                </c:pt>
                <c:pt idx="2966">
                  <c:v>59.99</c:v>
                </c:pt>
                <c:pt idx="2967">
                  <c:v>59.99</c:v>
                </c:pt>
                <c:pt idx="2968">
                  <c:v>59.99</c:v>
                </c:pt>
                <c:pt idx="2969">
                  <c:v>59.99</c:v>
                </c:pt>
                <c:pt idx="2970">
                  <c:v>59.99</c:v>
                </c:pt>
                <c:pt idx="2971">
                  <c:v>59.99</c:v>
                </c:pt>
                <c:pt idx="2972">
                  <c:v>59.99</c:v>
                </c:pt>
                <c:pt idx="2973">
                  <c:v>59.99</c:v>
                </c:pt>
                <c:pt idx="2974">
                  <c:v>59.99</c:v>
                </c:pt>
                <c:pt idx="2975">
                  <c:v>59.99</c:v>
                </c:pt>
                <c:pt idx="2976">
                  <c:v>59.99</c:v>
                </c:pt>
                <c:pt idx="2977">
                  <c:v>59.99</c:v>
                </c:pt>
                <c:pt idx="2978">
                  <c:v>59.99</c:v>
                </c:pt>
                <c:pt idx="2979">
                  <c:v>59.99</c:v>
                </c:pt>
                <c:pt idx="2980">
                  <c:v>59.99</c:v>
                </c:pt>
                <c:pt idx="2981">
                  <c:v>59.99</c:v>
                </c:pt>
                <c:pt idx="2982">
                  <c:v>59.99</c:v>
                </c:pt>
                <c:pt idx="2983">
                  <c:v>59.99</c:v>
                </c:pt>
                <c:pt idx="2984">
                  <c:v>59.99</c:v>
                </c:pt>
                <c:pt idx="2985">
                  <c:v>59.99</c:v>
                </c:pt>
                <c:pt idx="2986">
                  <c:v>59.99</c:v>
                </c:pt>
                <c:pt idx="2987">
                  <c:v>59.99</c:v>
                </c:pt>
                <c:pt idx="2988">
                  <c:v>59.99</c:v>
                </c:pt>
                <c:pt idx="2989">
                  <c:v>59.99</c:v>
                </c:pt>
                <c:pt idx="2990">
                  <c:v>59.99</c:v>
                </c:pt>
                <c:pt idx="2991">
                  <c:v>59.99</c:v>
                </c:pt>
                <c:pt idx="2992">
                  <c:v>59.98</c:v>
                </c:pt>
                <c:pt idx="2993">
                  <c:v>59.98</c:v>
                </c:pt>
                <c:pt idx="2994">
                  <c:v>59.97</c:v>
                </c:pt>
                <c:pt idx="2995">
                  <c:v>59.97</c:v>
                </c:pt>
                <c:pt idx="2996">
                  <c:v>59.97</c:v>
                </c:pt>
                <c:pt idx="2997">
                  <c:v>59.96</c:v>
                </c:pt>
                <c:pt idx="2998">
                  <c:v>59.96</c:v>
                </c:pt>
                <c:pt idx="2999">
                  <c:v>59.95</c:v>
                </c:pt>
                <c:pt idx="3000">
                  <c:v>59.94</c:v>
                </c:pt>
                <c:pt idx="3001">
                  <c:v>59.93</c:v>
                </c:pt>
                <c:pt idx="3002">
                  <c:v>59.92</c:v>
                </c:pt>
                <c:pt idx="3003">
                  <c:v>59.92</c:v>
                </c:pt>
                <c:pt idx="3004">
                  <c:v>59.91</c:v>
                </c:pt>
                <c:pt idx="3005">
                  <c:v>59.89</c:v>
                </c:pt>
                <c:pt idx="3006">
                  <c:v>59.87</c:v>
                </c:pt>
                <c:pt idx="3007">
                  <c:v>59.86</c:v>
                </c:pt>
                <c:pt idx="3008">
                  <c:v>59.85</c:v>
                </c:pt>
                <c:pt idx="3009">
                  <c:v>59.83</c:v>
                </c:pt>
                <c:pt idx="3010">
                  <c:v>59.82</c:v>
                </c:pt>
                <c:pt idx="3011">
                  <c:v>59.82</c:v>
                </c:pt>
                <c:pt idx="3012">
                  <c:v>59.8</c:v>
                </c:pt>
                <c:pt idx="3013">
                  <c:v>59.78</c:v>
                </c:pt>
                <c:pt idx="3014">
                  <c:v>59.77</c:v>
                </c:pt>
                <c:pt idx="3015">
                  <c:v>59.76</c:v>
                </c:pt>
                <c:pt idx="3016">
                  <c:v>59.74</c:v>
                </c:pt>
                <c:pt idx="3017">
                  <c:v>59.73</c:v>
                </c:pt>
                <c:pt idx="3018">
                  <c:v>59.72</c:v>
                </c:pt>
                <c:pt idx="3019">
                  <c:v>59.71</c:v>
                </c:pt>
                <c:pt idx="3020">
                  <c:v>59.7</c:v>
                </c:pt>
                <c:pt idx="3021">
                  <c:v>59.69</c:v>
                </c:pt>
                <c:pt idx="3022">
                  <c:v>59.68</c:v>
                </c:pt>
                <c:pt idx="3023">
                  <c:v>59.68</c:v>
                </c:pt>
                <c:pt idx="3024">
                  <c:v>59.67</c:v>
                </c:pt>
                <c:pt idx="3025">
                  <c:v>59.67</c:v>
                </c:pt>
                <c:pt idx="3026">
                  <c:v>59.66</c:v>
                </c:pt>
                <c:pt idx="3027">
                  <c:v>59.65</c:v>
                </c:pt>
                <c:pt idx="3028">
                  <c:v>59.64</c:v>
                </c:pt>
                <c:pt idx="3029">
                  <c:v>59.64</c:v>
                </c:pt>
                <c:pt idx="3030">
                  <c:v>59.64</c:v>
                </c:pt>
                <c:pt idx="3031">
                  <c:v>59.63</c:v>
                </c:pt>
                <c:pt idx="3032">
                  <c:v>59.63</c:v>
                </c:pt>
                <c:pt idx="3033">
                  <c:v>59.63</c:v>
                </c:pt>
                <c:pt idx="3034">
                  <c:v>59.63</c:v>
                </c:pt>
                <c:pt idx="3035">
                  <c:v>59.63</c:v>
                </c:pt>
                <c:pt idx="3036">
                  <c:v>59.63</c:v>
                </c:pt>
                <c:pt idx="3037">
                  <c:v>59.63</c:v>
                </c:pt>
                <c:pt idx="3038">
                  <c:v>59.63</c:v>
                </c:pt>
                <c:pt idx="3039">
                  <c:v>59.63</c:v>
                </c:pt>
                <c:pt idx="3040">
                  <c:v>59.63</c:v>
                </c:pt>
                <c:pt idx="3041">
                  <c:v>59.62</c:v>
                </c:pt>
                <c:pt idx="3042">
                  <c:v>59.62</c:v>
                </c:pt>
                <c:pt idx="3043">
                  <c:v>59.61</c:v>
                </c:pt>
                <c:pt idx="3044">
                  <c:v>59.61</c:v>
                </c:pt>
                <c:pt idx="3045">
                  <c:v>59.6</c:v>
                </c:pt>
                <c:pt idx="3046">
                  <c:v>59.6</c:v>
                </c:pt>
                <c:pt idx="3047">
                  <c:v>59.59</c:v>
                </c:pt>
                <c:pt idx="3048">
                  <c:v>59.58</c:v>
                </c:pt>
                <c:pt idx="3049">
                  <c:v>59.56</c:v>
                </c:pt>
                <c:pt idx="3050">
                  <c:v>59.55</c:v>
                </c:pt>
                <c:pt idx="3051">
                  <c:v>59.55</c:v>
                </c:pt>
                <c:pt idx="3052">
                  <c:v>59.55</c:v>
                </c:pt>
                <c:pt idx="3053">
                  <c:v>59.54</c:v>
                </c:pt>
                <c:pt idx="3054">
                  <c:v>59.53</c:v>
                </c:pt>
                <c:pt idx="3055">
                  <c:v>59.52</c:v>
                </c:pt>
                <c:pt idx="3056">
                  <c:v>59.51</c:v>
                </c:pt>
                <c:pt idx="3057">
                  <c:v>59.49</c:v>
                </c:pt>
                <c:pt idx="3058">
                  <c:v>59.47</c:v>
                </c:pt>
                <c:pt idx="3059">
                  <c:v>59.47</c:v>
                </c:pt>
                <c:pt idx="3060">
                  <c:v>59.46</c:v>
                </c:pt>
                <c:pt idx="3061">
                  <c:v>59.45</c:v>
                </c:pt>
                <c:pt idx="3062">
                  <c:v>59.44</c:v>
                </c:pt>
                <c:pt idx="3063">
                  <c:v>59.43</c:v>
                </c:pt>
                <c:pt idx="3064">
                  <c:v>59.42</c:v>
                </c:pt>
                <c:pt idx="3065">
                  <c:v>59.41</c:v>
                </c:pt>
                <c:pt idx="3066">
                  <c:v>59.42</c:v>
                </c:pt>
                <c:pt idx="3067">
                  <c:v>59.41</c:v>
                </c:pt>
                <c:pt idx="3068">
                  <c:v>59.41</c:v>
                </c:pt>
                <c:pt idx="3069">
                  <c:v>59.41</c:v>
                </c:pt>
                <c:pt idx="3070">
                  <c:v>59.41</c:v>
                </c:pt>
                <c:pt idx="3071">
                  <c:v>59.41</c:v>
                </c:pt>
                <c:pt idx="3072">
                  <c:v>59.41</c:v>
                </c:pt>
                <c:pt idx="3073">
                  <c:v>59.39</c:v>
                </c:pt>
                <c:pt idx="3074">
                  <c:v>59.38</c:v>
                </c:pt>
                <c:pt idx="3075">
                  <c:v>59.36</c:v>
                </c:pt>
                <c:pt idx="3076">
                  <c:v>59.36</c:v>
                </c:pt>
                <c:pt idx="3077">
                  <c:v>59.35</c:v>
                </c:pt>
                <c:pt idx="3078">
                  <c:v>59.34</c:v>
                </c:pt>
                <c:pt idx="3079">
                  <c:v>59.34</c:v>
                </c:pt>
                <c:pt idx="3080">
                  <c:v>59.34</c:v>
                </c:pt>
                <c:pt idx="3081">
                  <c:v>59.34</c:v>
                </c:pt>
                <c:pt idx="3082">
                  <c:v>59.34</c:v>
                </c:pt>
                <c:pt idx="3083">
                  <c:v>59.34</c:v>
                </c:pt>
                <c:pt idx="3084">
                  <c:v>59.35</c:v>
                </c:pt>
                <c:pt idx="3085">
                  <c:v>59.34</c:v>
                </c:pt>
                <c:pt idx="3086">
                  <c:v>59.34</c:v>
                </c:pt>
                <c:pt idx="3087">
                  <c:v>59.34</c:v>
                </c:pt>
                <c:pt idx="3088">
                  <c:v>59.34</c:v>
                </c:pt>
                <c:pt idx="3089">
                  <c:v>59.34</c:v>
                </c:pt>
                <c:pt idx="3090">
                  <c:v>59.34</c:v>
                </c:pt>
                <c:pt idx="3091">
                  <c:v>59.34</c:v>
                </c:pt>
                <c:pt idx="3092">
                  <c:v>59.34</c:v>
                </c:pt>
                <c:pt idx="3093">
                  <c:v>59.34</c:v>
                </c:pt>
                <c:pt idx="3094">
                  <c:v>59.34</c:v>
                </c:pt>
                <c:pt idx="3095">
                  <c:v>59.34</c:v>
                </c:pt>
                <c:pt idx="3096">
                  <c:v>59.34</c:v>
                </c:pt>
                <c:pt idx="3097">
                  <c:v>59.34</c:v>
                </c:pt>
                <c:pt idx="3098">
                  <c:v>59.34</c:v>
                </c:pt>
                <c:pt idx="3099">
                  <c:v>59.34</c:v>
                </c:pt>
                <c:pt idx="3100">
                  <c:v>59.35</c:v>
                </c:pt>
                <c:pt idx="3101">
                  <c:v>59.35</c:v>
                </c:pt>
                <c:pt idx="3102">
                  <c:v>59.36</c:v>
                </c:pt>
                <c:pt idx="3103">
                  <c:v>59.36</c:v>
                </c:pt>
                <c:pt idx="3104">
                  <c:v>59.37</c:v>
                </c:pt>
                <c:pt idx="3105">
                  <c:v>59.37</c:v>
                </c:pt>
                <c:pt idx="3106">
                  <c:v>59.37</c:v>
                </c:pt>
                <c:pt idx="3107">
                  <c:v>59.37</c:v>
                </c:pt>
                <c:pt idx="3108">
                  <c:v>59.37</c:v>
                </c:pt>
                <c:pt idx="3109">
                  <c:v>59.37</c:v>
                </c:pt>
                <c:pt idx="3110">
                  <c:v>59.36</c:v>
                </c:pt>
                <c:pt idx="3111">
                  <c:v>59.36</c:v>
                </c:pt>
                <c:pt idx="3112">
                  <c:v>59.37</c:v>
                </c:pt>
                <c:pt idx="3113">
                  <c:v>59.37</c:v>
                </c:pt>
                <c:pt idx="3114">
                  <c:v>59.37</c:v>
                </c:pt>
                <c:pt idx="3115">
                  <c:v>59.37</c:v>
                </c:pt>
                <c:pt idx="3116">
                  <c:v>59.38</c:v>
                </c:pt>
                <c:pt idx="3117">
                  <c:v>59.38</c:v>
                </c:pt>
                <c:pt idx="3118">
                  <c:v>59.39</c:v>
                </c:pt>
                <c:pt idx="3119">
                  <c:v>59.4</c:v>
                </c:pt>
                <c:pt idx="3120">
                  <c:v>59.42</c:v>
                </c:pt>
                <c:pt idx="3121">
                  <c:v>59.43</c:v>
                </c:pt>
                <c:pt idx="3122">
                  <c:v>59.46</c:v>
                </c:pt>
                <c:pt idx="3123">
                  <c:v>59.47</c:v>
                </c:pt>
                <c:pt idx="3124">
                  <c:v>59.49</c:v>
                </c:pt>
                <c:pt idx="3125">
                  <c:v>59.51</c:v>
                </c:pt>
                <c:pt idx="3126">
                  <c:v>59.51</c:v>
                </c:pt>
                <c:pt idx="3127">
                  <c:v>59.52</c:v>
                </c:pt>
                <c:pt idx="3128">
                  <c:v>59.53</c:v>
                </c:pt>
                <c:pt idx="3129">
                  <c:v>59.54</c:v>
                </c:pt>
                <c:pt idx="3130">
                  <c:v>59.55</c:v>
                </c:pt>
                <c:pt idx="3131">
                  <c:v>59.55</c:v>
                </c:pt>
                <c:pt idx="3132">
                  <c:v>59.55</c:v>
                </c:pt>
                <c:pt idx="3133">
                  <c:v>59.56</c:v>
                </c:pt>
                <c:pt idx="3134">
                  <c:v>59.56</c:v>
                </c:pt>
                <c:pt idx="3135">
                  <c:v>59.57</c:v>
                </c:pt>
                <c:pt idx="3136">
                  <c:v>59.58</c:v>
                </c:pt>
                <c:pt idx="3137">
                  <c:v>59.58</c:v>
                </c:pt>
                <c:pt idx="3138">
                  <c:v>59.59</c:v>
                </c:pt>
                <c:pt idx="3139">
                  <c:v>59.6</c:v>
                </c:pt>
                <c:pt idx="3140">
                  <c:v>59.6</c:v>
                </c:pt>
                <c:pt idx="3141">
                  <c:v>59.61</c:v>
                </c:pt>
                <c:pt idx="3142">
                  <c:v>59.62</c:v>
                </c:pt>
                <c:pt idx="3143">
                  <c:v>59.62</c:v>
                </c:pt>
                <c:pt idx="3144">
                  <c:v>59.63</c:v>
                </c:pt>
                <c:pt idx="3145">
                  <c:v>59.63</c:v>
                </c:pt>
                <c:pt idx="3146">
                  <c:v>59.63</c:v>
                </c:pt>
                <c:pt idx="3147">
                  <c:v>59.63</c:v>
                </c:pt>
                <c:pt idx="3148">
                  <c:v>59.63</c:v>
                </c:pt>
                <c:pt idx="3149">
                  <c:v>59.63</c:v>
                </c:pt>
                <c:pt idx="3150">
                  <c:v>59.63</c:v>
                </c:pt>
                <c:pt idx="3151">
                  <c:v>59.63</c:v>
                </c:pt>
                <c:pt idx="3152">
                  <c:v>59.63</c:v>
                </c:pt>
                <c:pt idx="3153">
                  <c:v>59.63</c:v>
                </c:pt>
                <c:pt idx="3154">
                  <c:v>59.64</c:v>
                </c:pt>
                <c:pt idx="3155">
                  <c:v>59.64</c:v>
                </c:pt>
                <c:pt idx="3156">
                  <c:v>59.64</c:v>
                </c:pt>
                <c:pt idx="3157">
                  <c:v>59.64</c:v>
                </c:pt>
                <c:pt idx="3158">
                  <c:v>59.64</c:v>
                </c:pt>
                <c:pt idx="3159">
                  <c:v>59.64</c:v>
                </c:pt>
                <c:pt idx="3160">
                  <c:v>59.65</c:v>
                </c:pt>
                <c:pt idx="3161">
                  <c:v>59.65</c:v>
                </c:pt>
                <c:pt idx="3162">
                  <c:v>59.65</c:v>
                </c:pt>
                <c:pt idx="3163">
                  <c:v>59.65</c:v>
                </c:pt>
                <c:pt idx="3164">
                  <c:v>59.65</c:v>
                </c:pt>
                <c:pt idx="3165">
                  <c:v>59.65</c:v>
                </c:pt>
                <c:pt idx="3166">
                  <c:v>59.65</c:v>
                </c:pt>
                <c:pt idx="3167">
                  <c:v>59.65</c:v>
                </c:pt>
                <c:pt idx="3168">
                  <c:v>59.65</c:v>
                </c:pt>
                <c:pt idx="3169">
                  <c:v>59.65</c:v>
                </c:pt>
                <c:pt idx="3170">
                  <c:v>59.65</c:v>
                </c:pt>
                <c:pt idx="3171">
                  <c:v>59.65</c:v>
                </c:pt>
                <c:pt idx="3172">
                  <c:v>59.65</c:v>
                </c:pt>
                <c:pt idx="3173">
                  <c:v>59.65</c:v>
                </c:pt>
                <c:pt idx="3174">
                  <c:v>59.65</c:v>
                </c:pt>
                <c:pt idx="3175">
                  <c:v>59.65</c:v>
                </c:pt>
                <c:pt idx="3176">
                  <c:v>59.65</c:v>
                </c:pt>
                <c:pt idx="3177">
                  <c:v>59.65</c:v>
                </c:pt>
                <c:pt idx="3178">
                  <c:v>59.65</c:v>
                </c:pt>
                <c:pt idx="3179">
                  <c:v>59.65</c:v>
                </c:pt>
                <c:pt idx="3180">
                  <c:v>59.65</c:v>
                </c:pt>
                <c:pt idx="3181">
                  <c:v>59.65</c:v>
                </c:pt>
                <c:pt idx="3182">
                  <c:v>59.65</c:v>
                </c:pt>
                <c:pt idx="3183">
                  <c:v>59.65</c:v>
                </c:pt>
                <c:pt idx="3184">
                  <c:v>59.65</c:v>
                </c:pt>
                <c:pt idx="3185">
                  <c:v>59.65</c:v>
                </c:pt>
                <c:pt idx="3186">
                  <c:v>59.65</c:v>
                </c:pt>
                <c:pt idx="3187">
                  <c:v>59.65</c:v>
                </c:pt>
                <c:pt idx="3188">
                  <c:v>59.64</c:v>
                </c:pt>
                <c:pt idx="3189">
                  <c:v>59.64</c:v>
                </c:pt>
                <c:pt idx="3190">
                  <c:v>59.64</c:v>
                </c:pt>
                <c:pt idx="3191">
                  <c:v>59.64</c:v>
                </c:pt>
                <c:pt idx="3192">
                  <c:v>59.64</c:v>
                </c:pt>
                <c:pt idx="3193">
                  <c:v>59.63</c:v>
                </c:pt>
                <c:pt idx="3194">
                  <c:v>59.64</c:v>
                </c:pt>
                <c:pt idx="3195">
                  <c:v>59.64</c:v>
                </c:pt>
                <c:pt idx="3196">
                  <c:v>59.64</c:v>
                </c:pt>
                <c:pt idx="3197">
                  <c:v>59.64</c:v>
                </c:pt>
                <c:pt idx="3198">
                  <c:v>59.64</c:v>
                </c:pt>
                <c:pt idx="3199">
                  <c:v>59.64</c:v>
                </c:pt>
                <c:pt idx="3200">
                  <c:v>59.63</c:v>
                </c:pt>
                <c:pt idx="3201">
                  <c:v>59.63</c:v>
                </c:pt>
                <c:pt idx="3202">
                  <c:v>59.63</c:v>
                </c:pt>
                <c:pt idx="3203">
                  <c:v>59.63</c:v>
                </c:pt>
                <c:pt idx="3204">
                  <c:v>59.63</c:v>
                </c:pt>
                <c:pt idx="3205">
                  <c:v>59.63</c:v>
                </c:pt>
                <c:pt idx="3206">
                  <c:v>59.63</c:v>
                </c:pt>
                <c:pt idx="3207">
                  <c:v>59.63</c:v>
                </c:pt>
                <c:pt idx="3208">
                  <c:v>59.63</c:v>
                </c:pt>
                <c:pt idx="3209">
                  <c:v>59.63</c:v>
                </c:pt>
                <c:pt idx="3210">
                  <c:v>59.63</c:v>
                </c:pt>
                <c:pt idx="3211">
                  <c:v>59.63</c:v>
                </c:pt>
                <c:pt idx="3212">
                  <c:v>59.63</c:v>
                </c:pt>
                <c:pt idx="3213">
                  <c:v>59.63</c:v>
                </c:pt>
                <c:pt idx="3214">
                  <c:v>59.63</c:v>
                </c:pt>
                <c:pt idx="3215">
                  <c:v>59.62</c:v>
                </c:pt>
                <c:pt idx="3216">
                  <c:v>59.62</c:v>
                </c:pt>
                <c:pt idx="3217">
                  <c:v>59.61</c:v>
                </c:pt>
                <c:pt idx="3218">
                  <c:v>59.6</c:v>
                </c:pt>
                <c:pt idx="3219">
                  <c:v>59.6</c:v>
                </c:pt>
                <c:pt idx="3220">
                  <c:v>59.59</c:v>
                </c:pt>
                <c:pt idx="3221">
                  <c:v>59.57</c:v>
                </c:pt>
                <c:pt idx="3222">
                  <c:v>59.56</c:v>
                </c:pt>
                <c:pt idx="3223">
                  <c:v>59.55</c:v>
                </c:pt>
                <c:pt idx="3224">
                  <c:v>59.54</c:v>
                </c:pt>
                <c:pt idx="3225">
                  <c:v>59.52</c:v>
                </c:pt>
                <c:pt idx="3226">
                  <c:v>59.51</c:v>
                </c:pt>
                <c:pt idx="3227">
                  <c:v>59.49</c:v>
                </c:pt>
                <c:pt idx="3228">
                  <c:v>59.47</c:v>
                </c:pt>
                <c:pt idx="3229">
                  <c:v>59.46</c:v>
                </c:pt>
                <c:pt idx="3230">
                  <c:v>59.43</c:v>
                </c:pt>
                <c:pt idx="3231">
                  <c:v>59.42</c:v>
                </c:pt>
                <c:pt idx="3232">
                  <c:v>59.4</c:v>
                </c:pt>
                <c:pt idx="3233">
                  <c:v>59.38</c:v>
                </c:pt>
                <c:pt idx="3234">
                  <c:v>59.37</c:v>
                </c:pt>
                <c:pt idx="3235">
                  <c:v>59.36</c:v>
                </c:pt>
                <c:pt idx="3236">
                  <c:v>59.35</c:v>
                </c:pt>
                <c:pt idx="3237">
                  <c:v>59.34</c:v>
                </c:pt>
                <c:pt idx="3238">
                  <c:v>59.33</c:v>
                </c:pt>
                <c:pt idx="3239">
                  <c:v>59.32</c:v>
                </c:pt>
                <c:pt idx="3240">
                  <c:v>59.3</c:v>
                </c:pt>
                <c:pt idx="3241">
                  <c:v>59.29</c:v>
                </c:pt>
                <c:pt idx="3242">
                  <c:v>59.28</c:v>
                </c:pt>
                <c:pt idx="3243">
                  <c:v>59.28</c:v>
                </c:pt>
                <c:pt idx="3244">
                  <c:v>59.27</c:v>
                </c:pt>
                <c:pt idx="3245">
                  <c:v>59.27</c:v>
                </c:pt>
                <c:pt idx="3246">
                  <c:v>59.27</c:v>
                </c:pt>
                <c:pt idx="3247">
                  <c:v>59.27</c:v>
                </c:pt>
                <c:pt idx="3248">
                  <c:v>59.27</c:v>
                </c:pt>
                <c:pt idx="3249">
                  <c:v>59.27</c:v>
                </c:pt>
                <c:pt idx="3250">
                  <c:v>59.27</c:v>
                </c:pt>
                <c:pt idx="3251">
                  <c:v>59.27</c:v>
                </c:pt>
                <c:pt idx="3252">
                  <c:v>59.27</c:v>
                </c:pt>
                <c:pt idx="3253">
                  <c:v>59.27</c:v>
                </c:pt>
                <c:pt idx="3254">
                  <c:v>59.27</c:v>
                </c:pt>
                <c:pt idx="3255">
                  <c:v>59.27</c:v>
                </c:pt>
                <c:pt idx="3256">
                  <c:v>59.27</c:v>
                </c:pt>
                <c:pt idx="3257">
                  <c:v>59.27</c:v>
                </c:pt>
                <c:pt idx="3258">
                  <c:v>59.27</c:v>
                </c:pt>
                <c:pt idx="3259">
                  <c:v>59.27</c:v>
                </c:pt>
                <c:pt idx="3260">
                  <c:v>59.27</c:v>
                </c:pt>
                <c:pt idx="3261">
                  <c:v>59.27</c:v>
                </c:pt>
                <c:pt idx="3262">
                  <c:v>59.27</c:v>
                </c:pt>
                <c:pt idx="3263">
                  <c:v>59.27</c:v>
                </c:pt>
                <c:pt idx="3264">
                  <c:v>59.27</c:v>
                </c:pt>
                <c:pt idx="3265">
                  <c:v>59.27</c:v>
                </c:pt>
                <c:pt idx="3266">
                  <c:v>59.27</c:v>
                </c:pt>
                <c:pt idx="3267">
                  <c:v>59.27</c:v>
                </c:pt>
                <c:pt idx="3268">
                  <c:v>59.27</c:v>
                </c:pt>
                <c:pt idx="3269">
                  <c:v>59.27</c:v>
                </c:pt>
                <c:pt idx="3270">
                  <c:v>59.27</c:v>
                </c:pt>
                <c:pt idx="3271">
                  <c:v>59.27</c:v>
                </c:pt>
                <c:pt idx="3272">
                  <c:v>59.27</c:v>
                </c:pt>
                <c:pt idx="3273">
                  <c:v>59.27</c:v>
                </c:pt>
                <c:pt idx="3274">
                  <c:v>59.27</c:v>
                </c:pt>
                <c:pt idx="3275">
                  <c:v>59.27</c:v>
                </c:pt>
                <c:pt idx="3276">
                  <c:v>59.27</c:v>
                </c:pt>
                <c:pt idx="3277">
                  <c:v>59.27</c:v>
                </c:pt>
                <c:pt idx="3278">
                  <c:v>59.27</c:v>
                </c:pt>
                <c:pt idx="3279">
                  <c:v>59.27</c:v>
                </c:pt>
                <c:pt idx="3280">
                  <c:v>59.27</c:v>
                </c:pt>
                <c:pt idx="3281">
                  <c:v>59.27</c:v>
                </c:pt>
                <c:pt idx="3282">
                  <c:v>59.27</c:v>
                </c:pt>
                <c:pt idx="3283">
                  <c:v>59.27</c:v>
                </c:pt>
                <c:pt idx="3284">
                  <c:v>59.27</c:v>
                </c:pt>
                <c:pt idx="3285">
                  <c:v>59.27</c:v>
                </c:pt>
                <c:pt idx="3286">
                  <c:v>59.27</c:v>
                </c:pt>
                <c:pt idx="3287">
                  <c:v>59.27</c:v>
                </c:pt>
                <c:pt idx="3288">
                  <c:v>59.27</c:v>
                </c:pt>
                <c:pt idx="3289">
                  <c:v>59.27</c:v>
                </c:pt>
                <c:pt idx="3290">
                  <c:v>59.27</c:v>
                </c:pt>
                <c:pt idx="3291">
                  <c:v>59.27</c:v>
                </c:pt>
                <c:pt idx="3292">
                  <c:v>59.27</c:v>
                </c:pt>
                <c:pt idx="3293">
                  <c:v>59.27</c:v>
                </c:pt>
                <c:pt idx="3294">
                  <c:v>59.27</c:v>
                </c:pt>
                <c:pt idx="3295">
                  <c:v>59.27</c:v>
                </c:pt>
                <c:pt idx="3296">
                  <c:v>59.27</c:v>
                </c:pt>
                <c:pt idx="3297">
                  <c:v>59.27</c:v>
                </c:pt>
                <c:pt idx="3298">
                  <c:v>59.27</c:v>
                </c:pt>
                <c:pt idx="3299">
                  <c:v>59.27</c:v>
                </c:pt>
                <c:pt idx="3300">
                  <c:v>59.27</c:v>
                </c:pt>
                <c:pt idx="3301">
                  <c:v>59.27</c:v>
                </c:pt>
                <c:pt idx="3302">
                  <c:v>59.27</c:v>
                </c:pt>
                <c:pt idx="3303">
                  <c:v>59.27</c:v>
                </c:pt>
                <c:pt idx="3304">
                  <c:v>59.27</c:v>
                </c:pt>
                <c:pt idx="3305">
                  <c:v>59.27</c:v>
                </c:pt>
                <c:pt idx="3306">
                  <c:v>59.27</c:v>
                </c:pt>
                <c:pt idx="3307">
                  <c:v>59.27</c:v>
                </c:pt>
                <c:pt idx="3308">
                  <c:v>59.27</c:v>
                </c:pt>
                <c:pt idx="3309">
                  <c:v>59.27</c:v>
                </c:pt>
                <c:pt idx="3310">
                  <c:v>59.27</c:v>
                </c:pt>
                <c:pt idx="3311">
                  <c:v>59.27</c:v>
                </c:pt>
                <c:pt idx="3312">
                  <c:v>59.27</c:v>
                </c:pt>
                <c:pt idx="3313">
                  <c:v>59.27</c:v>
                </c:pt>
                <c:pt idx="3314">
                  <c:v>59.27</c:v>
                </c:pt>
                <c:pt idx="3315">
                  <c:v>59.27</c:v>
                </c:pt>
                <c:pt idx="3316">
                  <c:v>59.28</c:v>
                </c:pt>
                <c:pt idx="3317">
                  <c:v>59.28</c:v>
                </c:pt>
                <c:pt idx="3318">
                  <c:v>59.29</c:v>
                </c:pt>
                <c:pt idx="3319">
                  <c:v>59.29</c:v>
                </c:pt>
                <c:pt idx="3320">
                  <c:v>59.3</c:v>
                </c:pt>
                <c:pt idx="3321">
                  <c:v>59.3</c:v>
                </c:pt>
                <c:pt idx="3322">
                  <c:v>59.3</c:v>
                </c:pt>
                <c:pt idx="3323">
                  <c:v>59.3</c:v>
                </c:pt>
                <c:pt idx="3324">
                  <c:v>59.31</c:v>
                </c:pt>
                <c:pt idx="3325">
                  <c:v>59.32</c:v>
                </c:pt>
                <c:pt idx="3326">
                  <c:v>59.34</c:v>
                </c:pt>
                <c:pt idx="3327">
                  <c:v>59.35</c:v>
                </c:pt>
                <c:pt idx="3328">
                  <c:v>59.36</c:v>
                </c:pt>
                <c:pt idx="3329">
                  <c:v>59.38</c:v>
                </c:pt>
                <c:pt idx="3330">
                  <c:v>59.4</c:v>
                </c:pt>
                <c:pt idx="3331">
                  <c:v>59.42</c:v>
                </c:pt>
                <c:pt idx="3332">
                  <c:v>59.46</c:v>
                </c:pt>
                <c:pt idx="3333">
                  <c:v>59.5</c:v>
                </c:pt>
                <c:pt idx="3334">
                  <c:v>59.53</c:v>
                </c:pt>
                <c:pt idx="3335">
                  <c:v>59.56</c:v>
                </c:pt>
                <c:pt idx="3336">
                  <c:v>59.59</c:v>
                </c:pt>
                <c:pt idx="3337">
                  <c:v>59.61</c:v>
                </c:pt>
                <c:pt idx="3338">
                  <c:v>59.62</c:v>
                </c:pt>
                <c:pt idx="3339">
                  <c:v>59.63</c:v>
                </c:pt>
                <c:pt idx="3340">
                  <c:v>59.64</c:v>
                </c:pt>
                <c:pt idx="3341">
                  <c:v>59.64</c:v>
                </c:pt>
                <c:pt idx="3342">
                  <c:v>59.65</c:v>
                </c:pt>
                <c:pt idx="3343">
                  <c:v>59.66</c:v>
                </c:pt>
                <c:pt idx="3344">
                  <c:v>59.68</c:v>
                </c:pt>
                <c:pt idx="3345">
                  <c:v>59.7</c:v>
                </c:pt>
                <c:pt idx="3346">
                  <c:v>59.73</c:v>
                </c:pt>
                <c:pt idx="3347">
                  <c:v>59.75</c:v>
                </c:pt>
                <c:pt idx="3348">
                  <c:v>59.78</c:v>
                </c:pt>
                <c:pt idx="3349">
                  <c:v>59.8</c:v>
                </c:pt>
                <c:pt idx="3350">
                  <c:v>59.83</c:v>
                </c:pt>
                <c:pt idx="3351">
                  <c:v>59.85</c:v>
                </c:pt>
                <c:pt idx="3352">
                  <c:v>59.87</c:v>
                </c:pt>
                <c:pt idx="3353">
                  <c:v>59.88</c:v>
                </c:pt>
                <c:pt idx="3354">
                  <c:v>59.9</c:v>
                </c:pt>
                <c:pt idx="3355">
                  <c:v>59.92</c:v>
                </c:pt>
                <c:pt idx="3356">
                  <c:v>59.94</c:v>
                </c:pt>
                <c:pt idx="3357">
                  <c:v>59.96</c:v>
                </c:pt>
                <c:pt idx="3358">
                  <c:v>59.98</c:v>
                </c:pt>
                <c:pt idx="3359">
                  <c:v>59.99</c:v>
                </c:pt>
                <c:pt idx="3360">
                  <c:v>59.99</c:v>
                </c:pt>
                <c:pt idx="3361">
                  <c:v>59.99</c:v>
                </c:pt>
                <c:pt idx="3362">
                  <c:v>59.99</c:v>
                </c:pt>
                <c:pt idx="3363">
                  <c:v>59.99</c:v>
                </c:pt>
                <c:pt idx="3364">
                  <c:v>59.99</c:v>
                </c:pt>
                <c:pt idx="3365">
                  <c:v>59.99</c:v>
                </c:pt>
                <c:pt idx="3366">
                  <c:v>60</c:v>
                </c:pt>
                <c:pt idx="3367">
                  <c:v>60.01</c:v>
                </c:pt>
                <c:pt idx="3368">
                  <c:v>60.02</c:v>
                </c:pt>
                <c:pt idx="3369">
                  <c:v>60.04</c:v>
                </c:pt>
                <c:pt idx="3370">
                  <c:v>60.07</c:v>
                </c:pt>
                <c:pt idx="3371">
                  <c:v>60.09</c:v>
                </c:pt>
                <c:pt idx="3372">
                  <c:v>60.12</c:v>
                </c:pt>
                <c:pt idx="3373">
                  <c:v>60.14</c:v>
                </c:pt>
                <c:pt idx="3374">
                  <c:v>60.16</c:v>
                </c:pt>
                <c:pt idx="3375">
                  <c:v>60.17</c:v>
                </c:pt>
                <c:pt idx="3376">
                  <c:v>60.17</c:v>
                </c:pt>
                <c:pt idx="3377">
                  <c:v>60.18</c:v>
                </c:pt>
                <c:pt idx="3378">
                  <c:v>60.19</c:v>
                </c:pt>
                <c:pt idx="3379">
                  <c:v>60.2</c:v>
                </c:pt>
                <c:pt idx="3380">
                  <c:v>60.22</c:v>
                </c:pt>
                <c:pt idx="3381">
                  <c:v>60.24</c:v>
                </c:pt>
                <c:pt idx="3382">
                  <c:v>60.27</c:v>
                </c:pt>
                <c:pt idx="3383">
                  <c:v>60.29</c:v>
                </c:pt>
                <c:pt idx="3384">
                  <c:v>60.32</c:v>
                </c:pt>
                <c:pt idx="3385">
                  <c:v>60.34</c:v>
                </c:pt>
                <c:pt idx="3386">
                  <c:v>60.37</c:v>
                </c:pt>
                <c:pt idx="3387">
                  <c:v>60.39</c:v>
                </c:pt>
                <c:pt idx="3388">
                  <c:v>60.42</c:v>
                </c:pt>
                <c:pt idx="3389">
                  <c:v>60.44</c:v>
                </c:pt>
                <c:pt idx="3390">
                  <c:v>60.46</c:v>
                </c:pt>
                <c:pt idx="3391">
                  <c:v>60.48</c:v>
                </c:pt>
                <c:pt idx="3392">
                  <c:v>60.5</c:v>
                </c:pt>
                <c:pt idx="3393">
                  <c:v>60.51</c:v>
                </c:pt>
                <c:pt idx="3394">
                  <c:v>60.51</c:v>
                </c:pt>
                <c:pt idx="3395">
                  <c:v>60.52</c:v>
                </c:pt>
                <c:pt idx="3396">
                  <c:v>60.53</c:v>
                </c:pt>
                <c:pt idx="3397">
                  <c:v>60.53</c:v>
                </c:pt>
                <c:pt idx="3398">
                  <c:v>60.54</c:v>
                </c:pt>
                <c:pt idx="3399">
                  <c:v>60.54</c:v>
                </c:pt>
                <c:pt idx="3400">
                  <c:v>60.54</c:v>
                </c:pt>
                <c:pt idx="3401">
                  <c:v>60.55</c:v>
                </c:pt>
                <c:pt idx="3402">
                  <c:v>60.55</c:v>
                </c:pt>
                <c:pt idx="3403">
                  <c:v>60.56</c:v>
                </c:pt>
                <c:pt idx="3404">
                  <c:v>60.56</c:v>
                </c:pt>
                <c:pt idx="3405">
                  <c:v>60.57</c:v>
                </c:pt>
                <c:pt idx="3406">
                  <c:v>60.57</c:v>
                </c:pt>
                <c:pt idx="3407">
                  <c:v>60.57</c:v>
                </c:pt>
                <c:pt idx="3408">
                  <c:v>60.57</c:v>
                </c:pt>
                <c:pt idx="3409">
                  <c:v>60.57</c:v>
                </c:pt>
                <c:pt idx="3410">
                  <c:v>60.57</c:v>
                </c:pt>
                <c:pt idx="3411">
                  <c:v>60.57</c:v>
                </c:pt>
                <c:pt idx="3412">
                  <c:v>60.57</c:v>
                </c:pt>
                <c:pt idx="3413">
                  <c:v>60.58</c:v>
                </c:pt>
                <c:pt idx="3414">
                  <c:v>60.57</c:v>
                </c:pt>
                <c:pt idx="3415">
                  <c:v>60.57</c:v>
                </c:pt>
                <c:pt idx="3416">
                  <c:v>60.58</c:v>
                </c:pt>
                <c:pt idx="3417">
                  <c:v>60.58</c:v>
                </c:pt>
                <c:pt idx="3418">
                  <c:v>60.59</c:v>
                </c:pt>
                <c:pt idx="3419">
                  <c:v>60.59</c:v>
                </c:pt>
                <c:pt idx="3420">
                  <c:v>60.59</c:v>
                </c:pt>
                <c:pt idx="3421">
                  <c:v>60.59</c:v>
                </c:pt>
                <c:pt idx="3422">
                  <c:v>60.59</c:v>
                </c:pt>
                <c:pt idx="3423">
                  <c:v>60.59</c:v>
                </c:pt>
                <c:pt idx="3424">
                  <c:v>60.59</c:v>
                </c:pt>
                <c:pt idx="3425">
                  <c:v>60.59</c:v>
                </c:pt>
                <c:pt idx="3426">
                  <c:v>60.58</c:v>
                </c:pt>
                <c:pt idx="3427">
                  <c:v>60.58</c:v>
                </c:pt>
                <c:pt idx="3428">
                  <c:v>60.57</c:v>
                </c:pt>
                <c:pt idx="3429">
                  <c:v>60.57</c:v>
                </c:pt>
                <c:pt idx="3430">
                  <c:v>60.57</c:v>
                </c:pt>
                <c:pt idx="3431">
                  <c:v>60.57</c:v>
                </c:pt>
                <c:pt idx="3432">
                  <c:v>60.57</c:v>
                </c:pt>
                <c:pt idx="3433">
                  <c:v>60.57</c:v>
                </c:pt>
                <c:pt idx="3434">
                  <c:v>60.56</c:v>
                </c:pt>
                <c:pt idx="3435">
                  <c:v>60.56</c:v>
                </c:pt>
                <c:pt idx="3436">
                  <c:v>60.55</c:v>
                </c:pt>
                <c:pt idx="3437">
                  <c:v>60.55</c:v>
                </c:pt>
                <c:pt idx="3438">
                  <c:v>60.54</c:v>
                </c:pt>
                <c:pt idx="3439">
                  <c:v>60.54</c:v>
                </c:pt>
                <c:pt idx="3440">
                  <c:v>60.54</c:v>
                </c:pt>
                <c:pt idx="3441">
                  <c:v>60.54</c:v>
                </c:pt>
                <c:pt idx="3442">
                  <c:v>60.54</c:v>
                </c:pt>
                <c:pt idx="3443">
                  <c:v>60.54</c:v>
                </c:pt>
                <c:pt idx="3444">
                  <c:v>60.53</c:v>
                </c:pt>
                <c:pt idx="3445">
                  <c:v>60.52</c:v>
                </c:pt>
                <c:pt idx="3446">
                  <c:v>60.51</c:v>
                </c:pt>
                <c:pt idx="3447">
                  <c:v>60.5</c:v>
                </c:pt>
                <c:pt idx="3448">
                  <c:v>60.49</c:v>
                </c:pt>
                <c:pt idx="3449">
                  <c:v>60.48</c:v>
                </c:pt>
                <c:pt idx="3450">
                  <c:v>60.47</c:v>
                </c:pt>
                <c:pt idx="3451">
                  <c:v>60.46</c:v>
                </c:pt>
                <c:pt idx="3452">
                  <c:v>60.45</c:v>
                </c:pt>
                <c:pt idx="3453">
                  <c:v>60.44</c:v>
                </c:pt>
                <c:pt idx="3454">
                  <c:v>60.42</c:v>
                </c:pt>
                <c:pt idx="3455">
                  <c:v>60.41</c:v>
                </c:pt>
                <c:pt idx="3456">
                  <c:v>60.39</c:v>
                </c:pt>
                <c:pt idx="3457">
                  <c:v>60.37</c:v>
                </c:pt>
                <c:pt idx="3458">
                  <c:v>60.34</c:v>
                </c:pt>
                <c:pt idx="3459">
                  <c:v>60.32</c:v>
                </c:pt>
                <c:pt idx="3460">
                  <c:v>60.29</c:v>
                </c:pt>
                <c:pt idx="3461">
                  <c:v>60.27</c:v>
                </c:pt>
                <c:pt idx="3462">
                  <c:v>60.25</c:v>
                </c:pt>
                <c:pt idx="3463">
                  <c:v>60.24</c:v>
                </c:pt>
                <c:pt idx="3464">
                  <c:v>60.22</c:v>
                </c:pt>
                <c:pt idx="3465">
                  <c:v>60.22</c:v>
                </c:pt>
                <c:pt idx="3466">
                  <c:v>60.21</c:v>
                </c:pt>
                <c:pt idx="3467">
                  <c:v>60.2</c:v>
                </c:pt>
                <c:pt idx="3468">
                  <c:v>60.19</c:v>
                </c:pt>
                <c:pt idx="3469">
                  <c:v>60.18</c:v>
                </c:pt>
                <c:pt idx="3470">
                  <c:v>60.18</c:v>
                </c:pt>
                <c:pt idx="3471">
                  <c:v>60.17</c:v>
                </c:pt>
                <c:pt idx="3472">
                  <c:v>60.17</c:v>
                </c:pt>
                <c:pt idx="3473">
                  <c:v>60.17</c:v>
                </c:pt>
                <c:pt idx="3474">
                  <c:v>60.17</c:v>
                </c:pt>
                <c:pt idx="3475">
                  <c:v>60.17</c:v>
                </c:pt>
                <c:pt idx="3476">
                  <c:v>60.16</c:v>
                </c:pt>
                <c:pt idx="3477">
                  <c:v>60.15</c:v>
                </c:pt>
                <c:pt idx="3478">
                  <c:v>60.14</c:v>
                </c:pt>
                <c:pt idx="3479">
                  <c:v>60.12</c:v>
                </c:pt>
                <c:pt idx="3480">
                  <c:v>60.11</c:v>
                </c:pt>
                <c:pt idx="3481">
                  <c:v>60.1</c:v>
                </c:pt>
                <c:pt idx="3482">
                  <c:v>60.09</c:v>
                </c:pt>
                <c:pt idx="3483">
                  <c:v>60.08</c:v>
                </c:pt>
                <c:pt idx="3484">
                  <c:v>60.07</c:v>
                </c:pt>
                <c:pt idx="3485">
                  <c:v>60.07</c:v>
                </c:pt>
                <c:pt idx="3486">
                  <c:v>60.06</c:v>
                </c:pt>
                <c:pt idx="3487">
                  <c:v>60.05</c:v>
                </c:pt>
                <c:pt idx="3488">
                  <c:v>60.04</c:v>
                </c:pt>
                <c:pt idx="3489">
                  <c:v>60.03</c:v>
                </c:pt>
                <c:pt idx="3490">
                  <c:v>60.03</c:v>
                </c:pt>
                <c:pt idx="3491">
                  <c:v>60.02</c:v>
                </c:pt>
                <c:pt idx="3492">
                  <c:v>60.02</c:v>
                </c:pt>
                <c:pt idx="3493">
                  <c:v>60.01</c:v>
                </c:pt>
                <c:pt idx="3494">
                  <c:v>60.01</c:v>
                </c:pt>
                <c:pt idx="3495">
                  <c:v>60</c:v>
                </c:pt>
                <c:pt idx="3496">
                  <c:v>60</c:v>
                </c:pt>
                <c:pt idx="3497">
                  <c:v>59.99</c:v>
                </c:pt>
                <c:pt idx="3498">
                  <c:v>59.99</c:v>
                </c:pt>
                <c:pt idx="3499">
                  <c:v>59.99</c:v>
                </c:pt>
                <c:pt idx="3500">
                  <c:v>59.99</c:v>
                </c:pt>
                <c:pt idx="3501">
                  <c:v>59.99</c:v>
                </c:pt>
                <c:pt idx="3502">
                  <c:v>59.99</c:v>
                </c:pt>
                <c:pt idx="3503">
                  <c:v>59.99</c:v>
                </c:pt>
                <c:pt idx="3504">
                  <c:v>59.99</c:v>
                </c:pt>
                <c:pt idx="3505">
                  <c:v>59.99</c:v>
                </c:pt>
                <c:pt idx="3506">
                  <c:v>59.99</c:v>
                </c:pt>
                <c:pt idx="3507">
                  <c:v>59.99</c:v>
                </c:pt>
                <c:pt idx="3508">
                  <c:v>59.99</c:v>
                </c:pt>
                <c:pt idx="3509">
                  <c:v>59.99</c:v>
                </c:pt>
                <c:pt idx="3510">
                  <c:v>59.99</c:v>
                </c:pt>
                <c:pt idx="3511">
                  <c:v>59.99</c:v>
                </c:pt>
                <c:pt idx="3512">
                  <c:v>59.99</c:v>
                </c:pt>
                <c:pt idx="3513">
                  <c:v>59.98</c:v>
                </c:pt>
                <c:pt idx="3514">
                  <c:v>59.98</c:v>
                </c:pt>
                <c:pt idx="3515">
                  <c:v>59.97</c:v>
                </c:pt>
                <c:pt idx="3516">
                  <c:v>59.96</c:v>
                </c:pt>
                <c:pt idx="3517">
                  <c:v>59.95</c:v>
                </c:pt>
                <c:pt idx="3518">
                  <c:v>59.93</c:v>
                </c:pt>
                <c:pt idx="3519">
                  <c:v>59.92</c:v>
                </c:pt>
                <c:pt idx="3520">
                  <c:v>59.91</c:v>
                </c:pt>
                <c:pt idx="3521">
                  <c:v>59.89</c:v>
                </c:pt>
                <c:pt idx="3522">
                  <c:v>59.87</c:v>
                </c:pt>
                <c:pt idx="3523">
                  <c:v>59.86</c:v>
                </c:pt>
                <c:pt idx="3524">
                  <c:v>59.85</c:v>
                </c:pt>
                <c:pt idx="3525">
                  <c:v>59.83</c:v>
                </c:pt>
                <c:pt idx="3526">
                  <c:v>59.82</c:v>
                </c:pt>
                <c:pt idx="3527">
                  <c:v>59.8</c:v>
                </c:pt>
                <c:pt idx="3528">
                  <c:v>59.78</c:v>
                </c:pt>
                <c:pt idx="3529">
                  <c:v>59.78</c:v>
                </c:pt>
                <c:pt idx="3530">
                  <c:v>59.76</c:v>
                </c:pt>
                <c:pt idx="3531">
                  <c:v>59.75</c:v>
                </c:pt>
                <c:pt idx="3532">
                  <c:v>59.74</c:v>
                </c:pt>
                <c:pt idx="3533">
                  <c:v>59.73</c:v>
                </c:pt>
                <c:pt idx="3534">
                  <c:v>59.71</c:v>
                </c:pt>
                <c:pt idx="3535">
                  <c:v>59.7</c:v>
                </c:pt>
                <c:pt idx="3536">
                  <c:v>59.69</c:v>
                </c:pt>
                <c:pt idx="3537">
                  <c:v>59.68</c:v>
                </c:pt>
                <c:pt idx="3538">
                  <c:v>59.67</c:v>
                </c:pt>
                <c:pt idx="3539">
                  <c:v>59.67</c:v>
                </c:pt>
                <c:pt idx="3540">
                  <c:v>59.66</c:v>
                </c:pt>
                <c:pt idx="3541">
                  <c:v>59.65</c:v>
                </c:pt>
                <c:pt idx="3542">
                  <c:v>59.64</c:v>
                </c:pt>
                <c:pt idx="3543">
                  <c:v>59.64</c:v>
                </c:pt>
                <c:pt idx="3544">
                  <c:v>59.64</c:v>
                </c:pt>
                <c:pt idx="3545">
                  <c:v>59.63</c:v>
                </c:pt>
                <c:pt idx="3546">
                  <c:v>59.63</c:v>
                </c:pt>
                <c:pt idx="3547">
                  <c:v>59.63</c:v>
                </c:pt>
                <c:pt idx="3548">
                  <c:v>59.63</c:v>
                </c:pt>
                <c:pt idx="3549">
                  <c:v>59.63</c:v>
                </c:pt>
                <c:pt idx="3550">
                  <c:v>59.63</c:v>
                </c:pt>
                <c:pt idx="3551">
                  <c:v>59.63</c:v>
                </c:pt>
                <c:pt idx="3552">
                  <c:v>59.62</c:v>
                </c:pt>
                <c:pt idx="3553">
                  <c:v>59.61</c:v>
                </c:pt>
                <c:pt idx="3554">
                  <c:v>59.6</c:v>
                </c:pt>
                <c:pt idx="3555">
                  <c:v>59.58</c:v>
                </c:pt>
                <c:pt idx="3556">
                  <c:v>59.56</c:v>
                </c:pt>
                <c:pt idx="3557">
                  <c:v>59.55</c:v>
                </c:pt>
                <c:pt idx="3558">
                  <c:v>59.53</c:v>
                </c:pt>
                <c:pt idx="3559">
                  <c:v>59.51</c:v>
                </c:pt>
                <c:pt idx="3560">
                  <c:v>59.49</c:v>
                </c:pt>
                <c:pt idx="3561">
                  <c:v>59.47</c:v>
                </c:pt>
                <c:pt idx="3562">
                  <c:v>59.45</c:v>
                </c:pt>
                <c:pt idx="3563">
                  <c:v>59.44</c:v>
                </c:pt>
                <c:pt idx="3564">
                  <c:v>59.43</c:v>
                </c:pt>
                <c:pt idx="3565">
                  <c:v>59.41</c:v>
                </c:pt>
                <c:pt idx="3566">
                  <c:v>59.39</c:v>
                </c:pt>
                <c:pt idx="3567">
                  <c:v>59.38</c:v>
                </c:pt>
                <c:pt idx="3568">
                  <c:v>59.36</c:v>
                </c:pt>
                <c:pt idx="3569">
                  <c:v>59.34</c:v>
                </c:pt>
                <c:pt idx="3570">
                  <c:v>59.33</c:v>
                </c:pt>
                <c:pt idx="3571">
                  <c:v>59.32</c:v>
                </c:pt>
                <c:pt idx="3572">
                  <c:v>59.3</c:v>
                </c:pt>
                <c:pt idx="3573">
                  <c:v>59.3</c:v>
                </c:pt>
                <c:pt idx="3574">
                  <c:v>59.29</c:v>
                </c:pt>
                <c:pt idx="3575">
                  <c:v>59.28</c:v>
                </c:pt>
                <c:pt idx="3576">
                  <c:v>59.28</c:v>
                </c:pt>
                <c:pt idx="3577">
                  <c:v>59.27</c:v>
                </c:pt>
                <c:pt idx="3578">
                  <c:v>59.27</c:v>
                </c:pt>
                <c:pt idx="3579">
                  <c:v>59.27</c:v>
                </c:pt>
                <c:pt idx="3580">
                  <c:v>59.27</c:v>
                </c:pt>
                <c:pt idx="3581">
                  <c:v>59.27</c:v>
                </c:pt>
                <c:pt idx="3582">
                  <c:v>59.27</c:v>
                </c:pt>
                <c:pt idx="3583">
                  <c:v>59.27</c:v>
                </c:pt>
                <c:pt idx="3584">
                  <c:v>59.27</c:v>
                </c:pt>
                <c:pt idx="3585">
                  <c:v>59.27</c:v>
                </c:pt>
                <c:pt idx="3586">
                  <c:v>59.27</c:v>
                </c:pt>
                <c:pt idx="3587">
                  <c:v>59.27</c:v>
                </c:pt>
                <c:pt idx="3588">
                  <c:v>59.27</c:v>
                </c:pt>
                <c:pt idx="3589">
                  <c:v>59.27</c:v>
                </c:pt>
                <c:pt idx="3590">
                  <c:v>59.27</c:v>
                </c:pt>
                <c:pt idx="3591">
                  <c:v>59.27</c:v>
                </c:pt>
                <c:pt idx="3592">
                  <c:v>59.27</c:v>
                </c:pt>
                <c:pt idx="3593">
                  <c:v>59.27</c:v>
                </c:pt>
                <c:pt idx="3594">
                  <c:v>59.27</c:v>
                </c:pt>
                <c:pt idx="3595">
                  <c:v>59.27</c:v>
                </c:pt>
                <c:pt idx="3596">
                  <c:v>59.27</c:v>
                </c:pt>
                <c:pt idx="3597">
                  <c:v>59.27</c:v>
                </c:pt>
                <c:pt idx="3598">
                  <c:v>59.27</c:v>
                </c:pt>
                <c:pt idx="3599">
                  <c:v>59.27</c:v>
                </c:pt>
                <c:pt idx="3600">
                  <c:v>59.27</c:v>
                </c:pt>
                <c:pt idx="3601">
                  <c:v>59.27</c:v>
                </c:pt>
                <c:pt idx="3602">
                  <c:v>59.27</c:v>
                </c:pt>
                <c:pt idx="3603">
                  <c:v>59.27</c:v>
                </c:pt>
                <c:pt idx="3604">
                  <c:v>59.27</c:v>
                </c:pt>
                <c:pt idx="3605">
                  <c:v>59.27</c:v>
                </c:pt>
                <c:pt idx="3606">
                  <c:v>59.27</c:v>
                </c:pt>
                <c:pt idx="3607">
                  <c:v>59.27</c:v>
                </c:pt>
                <c:pt idx="3608">
                  <c:v>59.27</c:v>
                </c:pt>
                <c:pt idx="3609">
                  <c:v>59.27</c:v>
                </c:pt>
                <c:pt idx="3610">
                  <c:v>59.27</c:v>
                </c:pt>
                <c:pt idx="3611">
                  <c:v>59.27</c:v>
                </c:pt>
                <c:pt idx="3612">
                  <c:v>59.27</c:v>
                </c:pt>
                <c:pt idx="3613">
                  <c:v>59.27</c:v>
                </c:pt>
                <c:pt idx="3614">
                  <c:v>59.27</c:v>
                </c:pt>
                <c:pt idx="3615">
                  <c:v>59.27</c:v>
                </c:pt>
                <c:pt idx="3616">
                  <c:v>59.27</c:v>
                </c:pt>
                <c:pt idx="3617">
                  <c:v>59.27</c:v>
                </c:pt>
                <c:pt idx="3618">
                  <c:v>59.27</c:v>
                </c:pt>
                <c:pt idx="3619">
                  <c:v>59.27</c:v>
                </c:pt>
                <c:pt idx="3620">
                  <c:v>59.27</c:v>
                </c:pt>
                <c:pt idx="3621">
                  <c:v>59.27</c:v>
                </c:pt>
                <c:pt idx="3622">
                  <c:v>59.27</c:v>
                </c:pt>
                <c:pt idx="3623">
                  <c:v>59.27</c:v>
                </c:pt>
                <c:pt idx="3624">
                  <c:v>59.27</c:v>
                </c:pt>
                <c:pt idx="3625">
                  <c:v>59.27</c:v>
                </c:pt>
                <c:pt idx="3626">
                  <c:v>59.27</c:v>
                </c:pt>
                <c:pt idx="3627">
                  <c:v>59.27</c:v>
                </c:pt>
                <c:pt idx="3628">
                  <c:v>59.27</c:v>
                </c:pt>
                <c:pt idx="3629">
                  <c:v>59.27</c:v>
                </c:pt>
                <c:pt idx="3630">
                  <c:v>59.27</c:v>
                </c:pt>
                <c:pt idx="3631">
                  <c:v>59.27</c:v>
                </c:pt>
                <c:pt idx="3632">
                  <c:v>59.27</c:v>
                </c:pt>
                <c:pt idx="3633">
                  <c:v>59.27</c:v>
                </c:pt>
                <c:pt idx="3634">
                  <c:v>59.27</c:v>
                </c:pt>
                <c:pt idx="3635">
                  <c:v>59.27</c:v>
                </c:pt>
                <c:pt idx="3636">
                  <c:v>59.27</c:v>
                </c:pt>
                <c:pt idx="3637">
                  <c:v>59.27</c:v>
                </c:pt>
                <c:pt idx="3638">
                  <c:v>59.27</c:v>
                </c:pt>
                <c:pt idx="3639">
                  <c:v>59.27</c:v>
                </c:pt>
                <c:pt idx="3640">
                  <c:v>59.27</c:v>
                </c:pt>
                <c:pt idx="3641">
                  <c:v>59.27</c:v>
                </c:pt>
                <c:pt idx="3642">
                  <c:v>59.27</c:v>
                </c:pt>
                <c:pt idx="3643">
                  <c:v>59.27</c:v>
                </c:pt>
                <c:pt idx="3644">
                  <c:v>59.27</c:v>
                </c:pt>
                <c:pt idx="3645">
                  <c:v>59.27</c:v>
                </c:pt>
                <c:pt idx="3646">
                  <c:v>59.27</c:v>
                </c:pt>
                <c:pt idx="3647">
                  <c:v>59.27</c:v>
                </c:pt>
                <c:pt idx="3648">
                  <c:v>59.27</c:v>
                </c:pt>
                <c:pt idx="3649">
                  <c:v>59.27</c:v>
                </c:pt>
                <c:pt idx="3650">
                  <c:v>59.27</c:v>
                </c:pt>
                <c:pt idx="3651">
                  <c:v>59.27</c:v>
                </c:pt>
                <c:pt idx="3652">
                  <c:v>59.27</c:v>
                </c:pt>
                <c:pt idx="3653">
                  <c:v>59.27</c:v>
                </c:pt>
                <c:pt idx="3654">
                  <c:v>59.27</c:v>
                </c:pt>
                <c:pt idx="3655">
                  <c:v>59.27</c:v>
                </c:pt>
                <c:pt idx="3656">
                  <c:v>59.28</c:v>
                </c:pt>
                <c:pt idx="3657">
                  <c:v>59.28</c:v>
                </c:pt>
                <c:pt idx="3658">
                  <c:v>59.29</c:v>
                </c:pt>
                <c:pt idx="3659">
                  <c:v>59.29</c:v>
                </c:pt>
                <c:pt idx="3660">
                  <c:v>59.3</c:v>
                </c:pt>
                <c:pt idx="3661">
                  <c:v>59.31</c:v>
                </c:pt>
                <c:pt idx="3662">
                  <c:v>59.33</c:v>
                </c:pt>
                <c:pt idx="3663">
                  <c:v>59.35</c:v>
                </c:pt>
                <c:pt idx="3664">
                  <c:v>59.39</c:v>
                </c:pt>
                <c:pt idx="3665">
                  <c:v>59.43</c:v>
                </c:pt>
                <c:pt idx="3666">
                  <c:v>59.47</c:v>
                </c:pt>
                <c:pt idx="3667">
                  <c:v>59.5</c:v>
                </c:pt>
                <c:pt idx="3668">
                  <c:v>59.54</c:v>
                </c:pt>
                <c:pt idx="3669">
                  <c:v>59.56</c:v>
                </c:pt>
                <c:pt idx="3670">
                  <c:v>59.58</c:v>
                </c:pt>
                <c:pt idx="3671">
                  <c:v>59.6</c:v>
                </c:pt>
                <c:pt idx="3672">
                  <c:v>59.62</c:v>
                </c:pt>
                <c:pt idx="3673">
                  <c:v>59.63</c:v>
                </c:pt>
                <c:pt idx="3674">
                  <c:v>59.64</c:v>
                </c:pt>
                <c:pt idx="3675">
                  <c:v>59.64</c:v>
                </c:pt>
                <c:pt idx="3676">
                  <c:v>59.66</c:v>
                </c:pt>
                <c:pt idx="3677">
                  <c:v>59.67</c:v>
                </c:pt>
                <c:pt idx="3678">
                  <c:v>59.69</c:v>
                </c:pt>
                <c:pt idx="3679">
                  <c:v>59.72</c:v>
                </c:pt>
                <c:pt idx="3680">
                  <c:v>59.73</c:v>
                </c:pt>
                <c:pt idx="3681">
                  <c:v>59.75</c:v>
                </c:pt>
                <c:pt idx="3682">
                  <c:v>59.78</c:v>
                </c:pt>
                <c:pt idx="3683">
                  <c:v>59.8</c:v>
                </c:pt>
                <c:pt idx="3684">
                  <c:v>59.82</c:v>
                </c:pt>
                <c:pt idx="3685">
                  <c:v>59.84</c:v>
                </c:pt>
                <c:pt idx="3686">
                  <c:v>59.87</c:v>
                </c:pt>
                <c:pt idx="3687">
                  <c:v>59.89</c:v>
                </c:pt>
                <c:pt idx="3688">
                  <c:v>59.92</c:v>
                </c:pt>
                <c:pt idx="3689">
                  <c:v>59.94</c:v>
                </c:pt>
                <c:pt idx="3690">
                  <c:v>59.96</c:v>
                </c:pt>
                <c:pt idx="3691">
                  <c:v>59.98</c:v>
                </c:pt>
                <c:pt idx="3692">
                  <c:v>59.99</c:v>
                </c:pt>
                <c:pt idx="3693">
                  <c:v>59.99</c:v>
                </c:pt>
                <c:pt idx="3694">
                  <c:v>59.99</c:v>
                </c:pt>
                <c:pt idx="3695">
                  <c:v>59.99</c:v>
                </c:pt>
                <c:pt idx="3696">
                  <c:v>59.99</c:v>
                </c:pt>
                <c:pt idx="3697">
                  <c:v>59.99</c:v>
                </c:pt>
                <c:pt idx="3698">
                  <c:v>60</c:v>
                </c:pt>
                <c:pt idx="3699">
                  <c:v>60.01</c:v>
                </c:pt>
                <c:pt idx="3700">
                  <c:v>60.02</c:v>
                </c:pt>
                <c:pt idx="3701">
                  <c:v>60.04</c:v>
                </c:pt>
                <c:pt idx="3702">
                  <c:v>60.07</c:v>
                </c:pt>
                <c:pt idx="3703">
                  <c:v>60.09</c:v>
                </c:pt>
                <c:pt idx="3704">
                  <c:v>60.12</c:v>
                </c:pt>
                <c:pt idx="3705">
                  <c:v>60.14</c:v>
                </c:pt>
                <c:pt idx="3706">
                  <c:v>60.15</c:v>
                </c:pt>
                <c:pt idx="3707">
                  <c:v>60.17</c:v>
                </c:pt>
                <c:pt idx="3708">
                  <c:v>60.18</c:v>
                </c:pt>
                <c:pt idx="3709">
                  <c:v>60.19</c:v>
                </c:pt>
                <c:pt idx="3710">
                  <c:v>60.21</c:v>
                </c:pt>
                <c:pt idx="3711">
                  <c:v>60.23</c:v>
                </c:pt>
                <c:pt idx="3712">
                  <c:v>60.25</c:v>
                </c:pt>
                <c:pt idx="3713">
                  <c:v>60.29</c:v>
                </c:pt>
                <c:pt idx="3714">
                  <c:v>60.33</c:v>
                </c:pt>
                <c:pt idx="3715">
                  <c:v>60.36</c:v>
                </c:pt>
                <c:pt idx="3716">
                  <c:v>60.39</c:v>
                </c:pt>
                <c:pt idx="3717">
                  <c:v>60.43</c:v>
                </c:pt>
                <c:pt idx="3718">
                  <c:v>60.45</c:v>
                </c:pt>
                <c:pt idx="3719">
                  <c:v>60.46</c:v>
                </c:pt>
                <c:pt idx="3720">
                  <c:v>60.48</c:v>
                </c:pt>
                <c:pt idx="3721">
                  <c:v>60.51</c:v>
                </c:pt>
                <c:pt idx="3722">
                  <c:v>60.52</c:v>
                </c:pt>
                <c:pt idx="3723">
                  <c:v>60.53</c:v>
                </c:pt>
                <c:pt idx="3724">
                  <c:v>60.53</c:v>
                </c:pt>
                <c:pt idx="3725">
                  <c:v>60.54</c:v>
                </c:pt>
                <c:pt idx="3726">
                  <c:v>60.54</c:v>
                </c:pt>
                <c:pt idx="3727">
                  <c:v>60.55</c:v>
                </c:pt>
                <c:pt idx="3728">
                  <c:v>60.55</c:v>
                </c:pt>
                <c:pt idx="3729">
                  <c:v>60.56</c:v>
                </c:pt>
                <c:pt idx="3730">
                  <c:v>60.56</c:v>
                </c:pt>
                <c:pt idx="3731">
                  <c:v>60.57</c:v>
                </c:pt>
                <c:pt idx="3732">
                  <c:v>60.58</c:v>
                </c:pt>
                <c:pt idx="3733">
                  <c:v>60.59</c:v>
                </c:pt>
                <c:pt idx="3734">
                  <c:v>60.6</c:v>
                </c:pt>
                <c:pt idx="3735">
                  <c:v>60.61</c:v>
                </c:pt>
                <c:pt idx="3736">
                  <c:v>60.62</c:v>
                </c:pt>
                <c:pt idx="3737">
                  <c:v>60.63</c:v>
                </c:pt>
                <c:pt idx="3738">
                  <c:v>60.64</c:v>
                </c:pt>
                <c:pt idx="3739">
                  <c:v>60.65</c:v>
                </c:pt>
                <c:pt idx="3740">
                  <c:v>60.66</c:v>
                </c:pt>
                <c:pt idx="3741">
                  <c:v>60.67</c:v>
                </c:pt>
                <c:pt idx="3742">
                  <c:v>60.68</c:v>
                </c:pt>
                <c:pt idx="3743">
                  <c:v>60.68</c:v>
                </c:pt>
                <c:pt idx="3744">
                  <c:v>60.68</c:v>
                </c:pt>
                <c:pt idx="3745">
                  <c:v>60.68</c:v>
                </c:pt>
                <c:pt idx="3746">
                  <c:v>60.68</c:v>
                </c:pt>
                <c:pt idx="3747">
                  <c:v>60.68</c:v>
                </c:pt>
                <c:pt idx="3748">
                  <c:v>60.68</c:v>
                </c:pt>
                <c:pt idx="3749">
                  <c:v>60.68</c:v>
                </c:pt>
                <c:pt idx="3750">
                  <c:v>60.68</c:v>
                </c:pt>
                <c:pt idx="3751">
                  <c:v>60.68</c:v>
                </c:pt>
                <c:pt idx="3752">
                  <c:v>60.68</c:v>
                </c:pt>
                <c:pt idx="3753">
                  <c:v>60.68</c:v>
                </c:pt>
                <c:pt idx="3754">
                  <c:v>60.68</c:v>
                </c:pt>
                <c:pt idx="3755">
                  <c:v>60.68</c:v>
                </c:pt>
                <c:pt idx="3756">
                  <c:v>60.68</c:v>
                </c:pt>
                <c:pt idx="3757">
                  <c:v>60.67</c:v>
                </c:pt>
                <c:pt idx="3758">
                  <c:v>60.67</c:v>
                </c:pt>
                <c:pt idx="3759">
                  <c:v>60.66</c:v>
                </c:pt>
                <c:pt idx="3760">
                  <c:v>60.66</c:v>
                </c:pt>
                <c:pt idx="3761">
                  <c:v>60.66</c:v>
                </c:pt>
                <c:pt idx="3762">
                  <c:v>60.66</c:v>
                </c:pt>
                <c:pt idx="3763">
                  <c:v>60.65</c:v>
                </c:pt>
                <c:pt idx="3764">
                  <c:v>60.65</c:v>
                </c:pt>
                <c:pt idx="3765">
                  <c:v>60.64</c:v>
                </c:pt>
                <c:pt idx="3766">
                  <c:v>60.64</c:v>
                </c:pt>
                <c:pt idx="3767">
                  <c:v>60.63</c:v>
                </c:pt>
                <c:pt idx="3768">
                  <c:v>60.62</c:v>
                </c:pt>
                <c:pt idx="3769">
                  <c:v>60.61</c:v>
                </c:pt>
                <c:pt idx="3770">
                  <c:v>60.6</c:v>
                </c:pt>
                <c:pt idx="3771">
                  <c:v>60.59</c:v>
                </c:pt>
                <c:pt idx="3772">
                  <c:v>60.58</c:v>
                </c:pt>
                <c:pt idx="3773">
                  <c:v>60.57</c:v>
                </c:pt>
                <c:pt idx="3774">
                  <c:v>60.57</c:v>
                </c:pt>
                <c:pt idx="3775">
                  <c:v>60.57</c:v>
                </c:pt>
                <c:pt idx="3776">
                  <c:v>60.57</c:v>
                </c:pt>
                <c:pt idx="3777">
                  <c:v>60.56</c:v>
                </c:pt>
                <c:pt idx="3778">
                  <c:v>60.56</c:v>
                </c:pt>
                <c:pt idx="3779">
                  <c:v>60.55</c:v>
                </c:pt>
                <c:pt idx="3780">
                  <c:v>60.55</c:v>
                </c:pt>
                <c:pt idx="3781">
                  <c:v>60.54</c:v>
                </c:pt>
                <c:pt idx="3782">
                  <c:v>60.54</c:v>
                </c:pt>
                <c:pt idx="3783">
                  <c:v>60.54</c:v>
                </c:pt>
                <c:pt idx="3784">
                  <c:v>60.54</c:v>
                </c:pt>
                <c:pt idx="3785">
                  <c:v>60.53</c:v>
                </c:pt>
                <c:pt idx="3786">
                  <c:v>60.53</c:v>
                </c:pt>
                <c:pt idx="3787">
                  <c:v>60.52</c:v>
                </c:pt>
                <c:pt idx="3788">
                  <c:v>60.52</c:v>
                </c:pt>
                <c:pt idx="3789">
                  <c:v>60.52</c:v>
                </c:pt>
                <c:pt idx="3790">
                  <c:v>60.51</c:v>
                </c:pt>
                <c:pt idx="3791">
                  <c:v>60.51</c:v>
                </c:pt>
                <c:pt idx="3792">
                  <c:v>60.5</c:v>
                </c:pt>
                <c:pt idx="3793">
                  <c:v>60.48</c:v>
                </c:pt>
                <c:pt idx="3794">
                  <c:v>60.46</c:v>
                </c:pt>
                <c:pt idx="3795">
                  <c:v>60.45</c:v>
                </c:pt>
                <c:pt idx="3796">
                  <c:v>60.44</c:v>
                </c:pt>
                <c:pt idx="3797">
                  <c:v>60.42</c:v>
                </c:pt>
                <c:pt idx="3798">
                  <c:v>60.41</c:v>
                </c:pt>
                <c:pt idx="3799">
                  <c:v>60.4</c:v>
                </c:pt>
                <c:pt idx="3800">
                  <c:v>60.39</c:v>
                </c:pt>
                <c:pt idx="3801">
                  <c:v>60.37</c:v>
                </c:pt>
                <c:pt idx="3802">
                  <c:v>60.36</c:v>
                </c:pt>
                <c:pt idx="3803">
                  <c:v>60.34</c:v>
                </c:pt>
                <c:pt idx="3804">
                  <c:v>60.32</c:v>
                </c:pt>
                <c:pt idx="3805">
                  <c:v>60.31</c:v>
                </c:pt>
                <c:pt idx="3806">
                  <c:v>60.29</c:v>
                </c:pt>
                <c:pt idx="3807">
                  <c:v>60.27</c:v>
                </c:pt>
                <c:pt idx="3808">
                  <c:v>60.26</c:v>
                </c:pt>
                <c:pt idx="3809">
                  <c:v>60.25</c:v>
                </c:pt>
                <c:pt idx="3810">
                  <c:v>60.23</c:v>
                </c:pt>
                <c:pt idx="3811">
                  <c:v>60.22</c:v>
                </c:pt>
                <c:pt idx="3812">
                  <c:v>60.21</c:v>
                </c:pt>
                <c:pt idx="3813">
                  <c:v>60.2</c:v>
                </c:pt>
                <c:pt idx="3814">
                  <c:v>60.19</c:v>
                </c:pt>
                <c:pt idx="3815">
                  <c:v>60.18</c:v>
                </c:pt>
                <c:pt idx="3816">
                  <c:v>60.18</c:v>
                </c:pt>
                <c:pt idx="3817">
                  <c:v>60.17</c:v>
                </c:pt>
                <c:pt idx="3818">
                  <c:v>60.17</c:v>
                </c:pt>
                <c:pt idx="3819">
                  <c:v>60.17</c:v>
                </c:pt>
                <c:pt idx="3820">
                  <c:v>60.17</c:v>
                </c:pt>
                <c:pt idx="3821">
                  <c:v>60.16</c:v>
                </c:pt>
                <c:pt idx="3822">
                  <c:v>60.15</c:v>
                </c:pt>
                <c:pt idx="3823">
                  <c:v>60.13</c:v>
                </c:pt>
                <c:pt idx="3824">
                  <c:v>60.12</c:v>
                </c:pt>
                <c:pt idx="3825">
                  <c:v>60.11</c:v>
                </c:pt>
                <c:pt idx="3826">
                  <c:v>60.1</c:v>
                </c:pt>
                <c:pt idx="3827">
                  <c:v>60.09</c:v>
                </c:pt>
                <c:pt idx="3828">
                  <c:v>60.09</c:v>
                </c:pt>
                <c:pt idx="3829">
                  <c:v>60.08</c:v>
                </c:pt>
                <c:pt idx="3830">
                  <c:v>60.07</c:v>
                </c:pt>
                <c:pt idx="3831">
                  <c:v>60.06</c:v>
                </c:pt>
                <c:pt idx="3832">
                  <c:v>60.05</c:v>
                </c:pt>
                <c:pt idx="3833">
                  <c:v>60.04</c:v>
                </c:pt>
                <c:pt idx="3834">
                  <c:v>60.03</c:v>
                </c:pt>
                <c:pt idx="3835">
                  <c:v>60.02</c:v>
                </c:pt>
                <c:pt idx="3836">
                  <c:v>60.02</c:v>
                </c:pt>
                <c:pt idx="3837">
                  <c:v>60.01</c:v>
                </c:pt>
                <c:pt idx="3838">
                  <c:v>60.01</c:v>
                </c:pt>
                <c:pt idx="3839">
                  <c:v>60</c:v>
                </c:pt>
                <c:pt idx="3840">
                  <c:v>60</c:v>
                </c:pt>
                <c:pt idx="3841">
                  <c:v>59.99</c:v>
                </c:pt>
                <c:pt idx="3842">
                  <c:v>59.99</c:v>
                </c:pt>
                <c:pt idx="3843">
                  <c:v>59.99</c:v>
                </c:pt>
                <c:pt idx="3844">
                  <c:v>59.99</c:v>
                </c:pt>
                <c:pt idx="3845">
                  <c:v>59.99</c:v>
                </c:pt>
                <c:pt idx="3846">
                  <c:v>59.99</c:v>
                </c:pt>
                <c:pt idx="3847">
                  <c:v>59.99</c:v>
                </c:pt>
                <c:pt idx="3848">
                  <c:v>59.99</c:v>
                </c:pt>
                <c:pt idx="3849">
                  <c:v>59.99</c:v>
                </c:pt>
                <c:pt idx="3850">
                  <c:v>59.99</c:v>
                </c:pt>
                <c:pt idx="3851">
                  <c:v>59.99</c:v>
                </c:pt>
                <c:pt idx="3852">
                  <c:v>59.99</c:v>
                </c:pt>
                <c:pt idx="3853">
                  <c:v>59.99</c:v>
                </c:pt>
                <c:pt idx="3854">
                  <c:v>59.99</c:v>
                </c:pt>
                <c:pt idx="3855">
                  <c:v>59.98</c:v>
                </c:pt>
                <c:pt idx="3856">
                  <c:v>59.98</c:v>
                </c:pt>
                <c:pt idx="3857">
                  <c:v>59.97</c:v>
                </c:pt>
                <c:pt idx="3858">
                  <c:v>59.97</c:v>
                </c:pt>
                <c:pt idx="3859">
                  <c:v>59.96</c:v>
                </c:pt>
                <c:pt idx="3860">
                  <c:v>59.95</c:v>
                </c:pt>
                <c:pt idx="3861">
                  <c:v>59.94</c:v>
                </c:pt>
                <c:pt idx="3862">
                  <c:v>59.92</c:v>
                </c:pt>
                <c:pt idx="3863">
                  <c:v>59.91</c:v>
                </c:pt>
                <c:pt idx="3864">
                  <c:v>59.88</c:v>
                </c:pt>
                <c:pt idx="3865">
                  <c:v>59.87</c:v>
                </c:pt>
                <c:pt idx="3866">
                  <c:v>59.85</c:v>
                </c:pt>
                <c:pt idx="3867">
                  <c:v>59.83</c:v>
                </c:pt>
                <c:pt idx="3868">
                  <c:v>59.82</c:v>
                </c:pt>
                <c:pt idx="3869">
                  <c:v>59.81</c:v>
                </c:pt>
                <c:pt idx="3870">
                  <c:v>59.79</c:v>
                </c:pt>
                <c:pt idx="3871">
                  <c:v>59.78</c:v>
                </c:pt>
                <c:pt idx="3872">
                  <c:v>59.76</c:v>
                </c:pt>
                <c:pt idx="3873">
                  <c:v>59.75</c:v>
                </c:pt>
                <c:pt idx="3874">
                  <c:v>59.73</c:v>
                </c:pt>
                <c:pt idx="3875">
                  <c:v>59.72</c:v>
                </c:pt>
                <c:pt idx="3876">
                  <c:v>59.7</c:v>
                </c:pt>
                <c:pt idx="3877">
                  <c:v>59.7</c:v>
                </c:pt>
                <c:pt idx="3878">
                  <c:v>59.68</c:v>
                </c:pt>
                <c:pt idx="3879">
                  <c:v>59.68</c:v>
                </c:pt>
                <c:pt idx="3880">
                  <c:v>59.67</c:v>
                </c:pt>
                <c:pt idx="3881">
                  <c:v>59.66</c:v>
                </c:pt>
                <c:pt idx="3882">
                  <c:v>59.65</c:v>
                </c:pt>
                <c:pt idx="3883">
                  <c:v>59.65</c:v>
                </c:pt>
                <c:pt idx="3884">
                  <c:v>59.65</c:v>
                </c:pt>
                <c:pt idx="3885">
                  <c:v>59.64</c:v>
                </c:pt>
                <c:pt idx="3886">
                  <c:v>59.64</c:v>
                </c:pt>
                <c:pt idx="3887">
                  <c:v>59.64</c:v>
                </c:pt>
                <c:pt idx="3888">
                  <c:v>59.63</c:v>
                </c:pt>
                <c:pt idx="3889">
                  <c:v>59.63</c:v>
                </c:pt>
                <c:pt idx="3890">
                  <c:v>59.63</c:v>
                </c:pt>
                <c:pt idx="3891">
                  <c:v>59.63</c:v>
                </c:pt>
                <c:pt idx="3892">
                  <c:v>59.63</c:v>
                </c:pt>
                <c:pt idx="3893">
                  <c:v>59.63</c:v>
                </c:pt>
                <c:pt idx="3894">
                  <c:v>59.63</c:v>
                </c:pt>
                <c:pt idx="3895">
                  <c:v>59.63</c:v>
                </c:pt>
                <c:pt idx="3896">
                  <c:v>59.63</c:v>
                </c:pt>
                <c:pt idx="3897">
                  <c:v>59.63</c:v>
                </c:pt>
                <c:pt idx="3898">
                  <c:v>59.62</c:v>
                </c:pt>
                <c:pt idx="3899">
                  <c:v>59.61</c:v>
                </c:pt>
                <c:pt idx="3900">
                  <c:v>59.6</c:v>
                </c:pt>
                <c:pt idx="3901">
                  <c:v>59.59</c:v>
                </c:pt>
                <c:pt idx="3902">
                  <c:v>59.58</c:v>
                </c:pt>
                <c:pt idx="3903">
                  <c:v>59.56</c:v>
                </c:pt>
                <c:pt idx="3904">
                  <c:v>59.54</c:v>
                </c:pt>
                <c:pt idx="3905">
                  <c:v>59.52</c:v>
                </c:pt>
                <c:pt idx="3906">
                  <c:v>59.5</c:v>
                </c:pt>
                <c:pt idx="3907">
                  <c:v>59.47</c:v>
                </c:pt>
                <c:pt idx="3908">
                  <c:v>59.46</c:v>
                </c:pt>
                <c:pt idx="3909">
                  <c:v>59.44</c:v>
                </c:pt>
                <c:pt idx="3910">
                  <c:v>59.42</c:v>
                </c:pt>
                <c:pt idx="3911">
                  <c:v>59.4</c:v>
                </c:pt>
                <c:pt idx="3912">
                  <c:v>59.38</c:v>
                </c:pt>
                <c:pt idx="3913">
                  <c:v>59.37</c:v>
                </c:pt>
                <c:pt idx="3914">
                  <c:v>59.35</c:v>
                </c:pt>
                <c:pt idx="3915">
                  <c:v>59.34</c:v>
                </c:pt>
                <c:pt idx="3916">
                  <c:v>59.33</c:v>
                </c:pt>
                <c:pt idx="3917">
                  <c:v>59.33</c:v>
                </c:pt>
                <c:pt idx="3918">
                  <c:v>59.32</c:v>
                </c:pt>
                <c:pt idx="3919">
                  <c:v>59.31</c:v>
                </c:pt>
                <c:pt idx="3920">
                  <c:v>59.3</c:v>
                </c:pt>
                <c:pt idx="3921">
                  <c:v>59.3</c:v>
                </c:pt>
                <c:pt idx="3922">
                  <c:v>59.3</c:v>
                </c:pt>
                <c:pt idx="3923">
                  <c:v>59.29</c:v>
                </c:pt>
                <c:pt idx="3924">
                  <c:v>59.29</c:v>
                </c:pt>
                <c:pt idx="3925">
                  <c:v>59.28</c:v>
                </c:pt>
                <c:pt idx="3926">
                  <c:v>59.28</c:v>
                </c:pt>
                <c:pt idx="3927">
                  <c:v>59.27</c:v>
                </c:pt>
                <c:pt idx="3928">
                  <c:v>59.27</c:v>
                </c:pt>
                <c:pt idx="3929">
                  <c:v>59.27</c:v>
                </c:pt>
                <c:pt idx="3930">
                  <c:v>59.27</c:v>
                </c:pt>
                <c:pt idx="3931">
                  <c:v>59.27</c:v>
                </c:pt>
                <c:pt idx="3932">
                  <c:v>59.27</c:v>
                </c:pt>
                <c:pt idx="3933">
                  <c:v>59.27</c:v>
                </c:pt>
                <c:pt idx="3934">
                  <c:v>59.27</c:v>
                </c:pt>
                <c:pt idx="3935">
                  <c:v>59.27</c:v>
                </c:pt>
                <c:pt idx="3936">
                  <c:v>59.27</c:v>
                </c:pt>
                <c:pt idx="3937">
                  <c:v>59.27</c:v>
                </c:pt>
                <c:pt idx="3938">
                  <c:v>59.27</c:v>
                </c:pt>
                <c:pt idx="3939">
                  <c:v>59.27</c:v>
                </c:pt>
                <c:pt idx="3940">
                  <c:v>59.27</c:v>
                </c:pt>
                <c:pt idx="3941">
                  <c:v>59.27</c:v>
                </c:pt>
                <c:pt idx="3942">
                  <c:v>59.27</c:v>
                </c:pt>
                <c:pt idx="3943">
                  <c:v>59.27</c:v>
                </c:pt>
                <c:pt idx="3944">
                  <c:v>59.27</c:v>
                </c:pt>
                <c:pt idx="3945">
                  <c:v>59.27</c:v>
                </c:pt>
                <c:pt idx="3946">
                  <c:v>59.27</c:v>
                </c:pt>
                <c:pt idx="3947">
                  <c:v>59.27</c:v>
                </c:pt>
                <c:pt idx="3948">
                  <c:v>59.27</c:v>
                </c:pt>
                <c:pt idx="3949">
                  <c:v>59.27</c:v>
                </c:pt>
                <c:pt idx="3950">
                  <c:v>59.27</c:v>
                </c:pt>
                <c:pt idx="3951">
                  <c:v>59.27</c:v>
                </c:pt>
                <c:pt idx="3952">
                  <c:v>59.27</c:v>
                </c:pt>
                <c:pt idx="3953">
                  <c:v>59.27</c:v>
                </c:pt>
                <c:pt idx="3954">
                  <c:v>59.27</c:v>
                </c:pt>
                <c:pt idx="3955">
                  <c:v>59.27</c:v>
                </c:pt>
                <c:pt idx="3956">
                  <c:v>59.27</c:v>
                </c:pt>
                <c:pt idx="3957">
                  <c:v>59.27</c:v>
                </c:pt>
                <c:pt idx="3958">
                  <c:v>59.27</c:v>
                </c:pt>
                <c:pt idx="3959">
                  <c:v>59.27</c:v>
                </c:pt>
                <c:pt idx="3960">
                  <c:v>59.27</c:v>
                </c:pt>
                <c:pt idx="3961">
                  <c:v>59.27</c:v>
                </c:pt>
                <c:pt idx="3962">
                  <c:v>59.27</c:v>
                </c:pt>
                <c:pt idx="3963">
                  <c:v>59.27</c:v>
                </c:pt>
                <c:pt idx="3964">
                  <c:v>59.27</c:v>
                </c:pt>
                <c:pt idx="3965">
                  <c:v>59.27</c:v>
                </c:pt>
                <c:pt idx="3966">
                  <c:v>59.27</c:v>
                </c:pt>
                <c:pt idx="3967">
                  <c:v>59.27</c:v>
                </c:pt>
                <c:pt idx="3968">
                  <c:v>59.27</c:v>
                </c:pt>
                <c:pt idx="3969">
                  <c:v>59.27</c:v>
                </c:pt>
                <c:pt idx="3970">
                  <c:v>59.27</c:v>
                </c:pt>
                <c:pt idx="3971">
                  <c:v>59.27</c:v>
                </c:pt>
                <c:pt idx="3972">
                  <c:v>59.27</c:v>
                </c:pt>
                <c:pt idx="3973">
                  <c:v>59.27</c:v>
                </c:pt>
                <c:pt idx="3974">
                  <c:v>59.27</c:v>
                </c:pt>
                <c:pt idx="3975">
                  <c:v>59.27</c:v>
                </c:pt>
                <c:pt idx="3976">
                  <c:v>59.27</c:v>
                </c:pt>
                <c:pt idx="3977">
                  <c:v>59.27</c:v>
                </c:pt>
                <c:pt idx="3978">
                  <c:v>59.27</c:v>
                </c:pt>
                <c:pt idx="3979">
                  <c:v>59.27</c:v>
                </c:pt>
                <c:pt idx="3980">
                  <c:v>59.27</c:v>
                </c:pt>
                <c:pt idx="3981">
                  <c:v>59.27</c:v>
                </c:pt>
                <c:pt idx="3982">
                  <c:v>59.27</c:v>
                </c:pt>
                <c:pt idx="3983">
                  <c:v>59.27</c:v>
                </c:pt>
                <c:pt idx="3984">
                  <c:v>59.27</c:v>
                </c:pt>
                <c:pt idx="3985">
                  <c:v>59.27</c:v>
                </c:pt>
                <c:pt idx="3986">
                  <c:v>59.27</c:v>
                </c:pt>
                <c:pt idx="3987">
                  <c:v>59.27</c:v>
                </c:pt>
                <c:pt idx="3988">
                  <c:v>59.27</c:v>
                </c:pt>
                <c:pt idx="3989">
                  <c:v>59.27</c:v>
                </c:pt>
                <c:pt idx="3990">
                  <c:v>59.27</c:v>
                </c:pt>
                <c:pt idx="3991">
                  <c:v>59.27</c:v>
                </c:pt>
                <c:pt idx="3992">
                  <c:v>59.27</c:v>
                </c:pt>
                <c:pt idx="3993">
                  <c:v>59.27</c:v>
                </c:pt>
                <c:pt idx="3994">
                  <c:v>59.27</c:v>
                </c:pt>
                <c:pt idx="3995">
                  <c:v>59.27</c:v>
                </c:pt>
                <c:pt idx="3996">
                  <c:v>59.28</c:v>
                </c:pt>
                <c:pt idx="3997">
                  <c:v>59.28</c:v>
                </c:pt>
                <c:pt idx="3998">
                  <c:v>59.29</c:v>
                </c:pt>
                <c:pt idx="3999">
                  <c:v>59.3</c:v>
                </c:pt>
                <c:pt idx="4000">
                  <c:v>59.3</c:v>
                </c:pt>
                <c:pt idx="4001">
                  <c:v>59.31</c:v>
                </c:pt>
                <c:pt idx="4002">
                  <c:v>59.32</c:v>
                </c:pt>
                <c:pt idx="4003">
                  <c:v>59.34</c:v>
                </c:pt>
                <c:pt idx="4004">
                  <c:v>59.35</c:v>
                </c:pt>
                <c:pt idx="4005">
                  <c:v>59.38</c:v>
                </c:pt>
                <c:pt idx="4006">
                  <c:v>59.42</c:v>
                </c:pt>
                <c:pt idx="4007">
                  <c:v>59.45</c:v>
                </c:pt>
                <c:pt idx="4008">
                  <c:v>59.49</c:v>
                </c:pt>
                <c:pt idx="4009">
                  <c:v>59.52</c:v>
                </c:pt>
                <c:pt idx="4010">
                  <c:v>59.54</c:v>
                </c:pt>
                <c:pt idx="4011">
                  <c:v>59.56</c:v>
                </c:pt>
                <c:pt idx="4012">
                  <c:v>59.58</c:v>
                </c:pt>
                <c:pt idx="4013">
                  <c:v>59.59</c:v>
                </c:pt>
                <c:pt idx="4014">
                  <c:v>59.6</c:v>
                </c:pt>
                <c:pt idx="4015">
                  <c:v>59.62</c:v>
                </c:pt>
                <c:pt idx="4016">
                  <c:v>59.62</c:v>
                </c:pt>
                <c:pt idx="4017">
                  <c:v>59.63</c:v>
                </c:pt>
                <c:pt idx="4018">
                  <c:v>59.64</c:v>
                </c:pt>
                <c:pt idx="4019">
                  <c:v>59.64</c:v>
                </c:pt>
                <c:pt idx="4020">
                  <c:v>59.65</c:v>
                </c:pt>
                <c:pt idx="4021">
                  <c:v>59.67</c:v>
                </c:pt>
                <c:pt idx="4022">
                  <c:v>59.68</c:v>
                </c:pt>
                <c:pt idx="4023">
                  <c:v>59.7</c:v>
                </c:pt>
                <c:pt idx="4024">
                  <c:v>59.73</c:v>
                </c:pt>
                <c:pt idx="4025">
                  <c:v>59.77</c:v>
                </c:pt>
                <c:pt idx="4026">
                  <c:v>59.8</c:v>
                </c:pt>
                <c:pt idx="4027">
                  <c:v>59.84</c:v>
                </c:pt>
                <c:pt idx="4028">
                  <c:v>59.88</c:v>
                </c:pt>
                <c:pt idx="4029">
                  <c:v>59.92</c:v>
                </c:pt>
                <c:pt idx="4030">
                  <c:v>59.94</c:v>
                </c:pt>
                <c:pt idx="4031">
                  <c:v>59.97</c:v>
                </c:pt>
                <c:pt idx="4032">
                  <c:v>59.98</c:v>
                </c:pt>
                <c:pt idx="4033">
                  <c:v>59.98</c:v>
                </c:pt>
                <c:pt idx="4034">
                  <c:v>59.99</c:v>
                </c:pt>
                <c:pt idx="4035">
                  <c:v>59.99</c:v>
                </c:pt>
                <c:pt idx="4036">
                  <c:v>59.99</c:v>
                </c:pt>
                <c:pt idx="4037">
                  <c:v>59.99</c:v>
                </c:pt>
                <c:pt idx="4038">
                  <c:v>59.99</c:v>
                </c:pt>
                <c:pt idx="4039">
                  <c:v>60</c:v>
                </c:pt>
                <c:pt idx="4040">
                  <c:v>60</c:v>
                </c:pt>
                <c:pt idx="4041">
                  <c:v>60.01</c:v>
                </c:pt>
                <c:pt idx="4042">
                  <c:v>60.02</c:v>
                </c:pt>
                <c:pt idx="4043">
                  <c:v>60.03</c:v>
                </c:pt>
                <c:pt idx="4044">
                  <c:v>60.05</c:v>
                </c:pt>
                <c:pt idx="4045">
                  <c:v>60.07</c:v>
                </c:pt>
                <c:pt idx="4046">
                  <c:v>60.09</c:v>
                </c:pt>
                <c:pt idx="4047">
                  <c:v>60.12</c:v>
                </c:pt>
                <c:pt idx="4048">
                  <c:v>60.13</c:v>
                </c:pt>
                <c:pt idx="4049">
                  <c:v>60.15</c:v>
                </c:pt>
                <c:pt idx="4050">
                  <c:v>60.16</c:v>
                </c:pt>
                <c:pt idx="4051">
                  <c:v>60.17</c:v>
                </c:pt>
                <c:pt idx="4052">
                  <c:v>60.19</c:v>
                </c:pt>
                <c:pt idx="4053">
                  <c:v>60.2</c:v>
                </c:pt>
                <c:pt idx="4054">
                  <c:v>60.22</c:v>
                </c:pt>
                <c:pt idx="4055">
                  <c:v>60.25</c:v>
                </c:pt>
                <c:pt idx="4056">
                  <c:v>60.28</c:v>
                </c:pt>
                <c:pt idx="4057">
                  <c:v>60.32</c:v>
                </c:pt>
                <c:pt idx="4058">
                  <c:v>60.35</c:v>
                </c:pt>
                <c:pt idx="4059">
                  <c:v>60.39</c:v>
                </c:pt>
                <c:pt idx="4060">
                  <c:v>60.42</c:v>
                </c:pt>
                <c:pt idx="4061">
                  <c:v>60.44</c:v>
                </c:pt>
                <c:pt idx="4062">
                  <c:v>60.46</c:v>
                </c:pt>
                <c:pt idx="4063">
                  <c:v>60.48</c:v>
                </c:pt>
                <c:pt idx="4064">
                  <c:v>60.49</c:v>
                </c:pt>
                <c:pt idx="4065">
                  <c:v>60.51</c:v>
                </c:pt>
                <c:pt idx="4066">
                  <c:v>60.52</c:v>
                </c:pt>
                <c:pt idx="4067">
                  <c:v>60.53</c:v>
                </c:pt>
                <c:pt idx="4068">
                  <c:v>60.53</c:v>
                </c:pt>
                <c:pt idx="4069">
                  <c:v>60.54</c:v>
                </c:pt>
                <c:pt idx="4070">
                  <c:v>60.54</c:v>
                </c:pt>
                <c:pt idx="4071">
                  <c:v>60.54</c:v>
                </c:pt>
                <c:pt idx="4072">
                  <c:v>60.54</c:v>
                </c:pt>
                <c:pt idx="4073">
                  <c:v>60.54</c:v>
                </c:pt>
                <c:pt idx="4074">
                  <c:v>60.54</c:v>
                </c:pt>
                <c:pt idx="4075">
                  <c:v>60.54</c:v>
                </c:pt>
                <c:pt idx="4076">
                  <c:v>60.55</c:v>
                </c:pt>
                <c:pt idx="4077">
                  <c:v>60.55</c:v>
                </c:pt>
                <c:pt idx="4078">
                  <c:v>60.56</c:v>
                </c:pt>
                <c:pt idx="4079">
                  <c:v>60.56</c:v>
                </c:pt>
                <c:pt idx="4080">
                  <c:v>60.57</c:v>
                </c:pt>
                <c:pt idx="4081">
                  <c:v>60.57</c:v>
                </c:pt>
                <c:pt idx="4082">
                  <c:v>60.58</c:v>
                </c:pt>
                <c:pt idx="4083">
                  <c:v>60.58</c:v>
                </c:pt>
                <c:pt idx="4084">
                  <c:v>60.59</c:v>
                </c:pt>
                <c:pt idx="4085">
                  <c:v>60.59</c:v>
                </c:pt>
                <c:pt idx="4086">
                  <c:v>60.6</c:v>
                </c:pt>
                <c:pt idx="4087">
                  <c:v>60.6</c:v>
                </c:pt>
                <c:pt idx="4088">
                  <c:v>60.6</c:v>
                </c:pt>
                <c:pt idx="4089">
                  <c:v>60.61</c:v>
                </c:pt>
                <c:pt idx="4090">
                  <c:v>60.61</c:v>
                </c:pt>
                <c:pt idx="4091">
                  <c:v>60.62</c:v>
                </c:pt>
                <c:pt idx="4092">
                  <c:v>60.62</c:v>
                </c:pt>
                <c:pt idx="4093">
                  <c:v>60.62</c:v>
                </c:pt>
                <c:pt idx="4094">
                  <c:v>60.62</c:v>
                </c:pt>
                <c:pt idx="4095">
                  <c:v>60.62</c:v>
                </c:pt>
                <c:pt idx="4096">
                  <c:v>60.62</c:v>
                </c:pt>
                <c:pt idx="4097">
                  <c:v>60.62</c:v>
                </c:pt>
                <c:pt idx="4098">
                  <c:v>60.62</c:v>
                </c:pt>
                <c:pt idx="4099">
                  <c:v>60.61</c:v>
                </c:pt>
                <c:pt idx="4100">
                  <c:v>60.6</c:v>
                </c:pt>
                <c:pt idx="4101">
                  <c:v>60.6</c:v>
                </c:pt>
                <c:pt idx="4102">
                  <c:v>60.59</c:v>
                </c:pt>
                <c:pt idx="4103">
                  <c:v>60.58</c:v>
                </c:pt>
                <c:pt idx="4104">
                  <c:v>60.58</c:v>
                </c:pt>
                <c:pt idx="4105">
                  <c:v>60.57</c:v>
                </c:pt>
                <c:pt idx="4106">
                  <c:v>60.57</c:v>
                </c:pt>
                <c:pt idx="4107">
                  <c:v>60.57</c:v>
                </c:pt>
                <c:pt idx="4108">
                  <c:v>60.57</c:v>
                </c:pt>
                <c:pt idx="4109">
                  <c:v>60.57</c:v>
                </c:pt>
                <c:pt idx="4110">
                  <c:v>60.57</c:v>
                </c:pt>
                <c:pt idx="4111">
                  <c:v>60.56</c:v>
                </c:pt>
                <c:pt idx="4112">
                  <c:v>60.56</c:v>
                </c:pt>
                <c:pt idx="4113">
                  <c:v>60.55</c:v>
                </c:pt>
                <c:pt idx="4114">
                  <c:v>60.55</c:v>
                </c:pt>
                <c:pt idx="4115">
                  <c:v>60.54</c:v>
                </c:pt>
                <c:pt idx="4116">
                  <c:v>60.54</c:v>
                </c:pt>
                <c:pt idx="4117">
                  <c:v>60.54</c:v>
                </c:pt>
                <c:pt idx="4118">
                  <c:v>60.54</c:v>
                </c:pt>
                <c:pt idx="4119">
                  <c:v>60.54</c:v>
                </c:pt>
                <c:pt idx="4120">
                  <c:v>60.54</c:v>
                </c:pt>
                <c:pt idx="4121">
                  <c:v>60.54</c:v>
                </c:pt>
                <c:pt idx="4122">
                  <c:v>60.54</c:v>
                </c:pt>
                <c:pt idx="4123">
                  <c:v>60.54</c:v>
                </c:pt>
                <c:pt idx="4124">
                  <c:v>60.54</c:v>
                </c:pt>
                <c:pt idx="4125">
                  <c:v>60.54</c:v>
                </c:pt>
                <c:pt idx="4126">
                  <c:v>60.53</c:v>
                </c:pt>
                <c:pt idx="4127">
                  <c:v>60.53</c:v>
                </c:pt>
                <c:pt idx="4128">
                  <c:v>60.52</c:v>
                </c:pt>
                <c:pt idx="4129">
                  <c:v>60.52</c:v>
                </c:pt>
                <c:pt idx="4130">
                  <c:v>60.52</c:v>
                </c:pt>
                <c:pt idx="4131">
                  <c:v>60.51</c:v>
                </c:pt>
                <c:pt idx="4132">
                  <c:v>60.51</c:v>
                </c:pt>
                <c:pt idx="4133">
                  <c:v>60.5</c:v>
                </c:pt>
                <c:pt idx="4134">
                  <c:v>60.48</c:v>
                </c:pt>
                <c:pt idx="4135">
                  <c:v>60.47</c:v>
                </c:pt>
                <c:pt idx="4136">
                  <c:v>60.45</c:v>
                </c:pt>
                <c:pt idx="4137">
                  <c:v>60.45</c:v>
                </c:pt>
                <c:pt idx="4138">
                  <c:v>60.44</c:v>
                </c:pt>
                <c:pt idx="4139">
                  <c:v>60.43</c:v>
                </c:pt>
                <c:pt idx="4140">
                  <c:v>60.41</c:v>
                </c:pt>
                <c:pt idx="4141">
                  <c:v>60.4</c:v>
                </c:pt>
                <c:pt idx="4142">
                  <c:v>60.39</c:v>
                </c:pt>
                <c:pt idx="4143">
                  <c:v>60.36</c:v>
                </c:pt>
                <c:pt idx="4144">
                  <c:v>60.34</c:v>
                </c:pt>
                <c:pt idx="4145">
                  <c:v>60.33</c:v>
                </c:pt>
                <c:pt idx="4146">
                  <c:v>60.31</c:v>
                </c:pt>
                <c:pt idx="4147">
                  <c:v>60.28</c:v>
                </c:pt>
                <c:pt idx="4148">
                  <c:v>60.27</c:v>
                </c:pt>
                <c:pt idx="4149">
                  <c:v>60.25</c:v>
                </c:pt>
                <c:pt idx="4150">
                  <c:v>60.24</c:v>
                </c:pt>
                <c:pt idx="4151">
                  <c:v>60.22</c:v>
                </c:pt>
                <c:pt idx="4152">
                  <c:v>60.22</c:v>
                </c:pt>
                <c:pt idx="4153">
                  <c:v>60.21</c:v>
                </c:pt>
                <c:pt idx="4154">
                  <c:v>60.2</c:v>
                </c:pt>
                <c:pt idx="4155">
                  <c:v>60.19</c:v>
                </c:pt>
                <c:pt idx="4156">
                  <c:v>60.19</c:v>
                </c:pt>
                <c:pt idx="4157">
                  <c:v>60.18</c:v>
                </c:pt>
                <c:pt idx="4158">
                  <c:v>60.18</c:v>
                </c:pt>
                <c:pt idx="4159">
                  <c:v>60.17</c:v>
                </c:pt>
                <c:pt idx="4160">
                  <c:v>60.17</c:v>
                </c:pt>
                <c:pt idx="4161">
                  <c:v>60.17</c:v>
                </c:pt>
                <c:pt idx="4162">
                  <c:v>60.17</c:v>
                </c:pt>
                <c:pt idx="4163">
                  <c:v>60.17</c:v>
                </c:pt>
                <c:pt idx="4164">
                  <c:v>60.17</c:v>
                </c:pt>
                <c:pt idx="4165">
                  <c:v>60.16</c:v>
                </c:pt>
                <c:pt idx="4166">
                  <c:v>60.15</c:v>
                </c:pt>
                <c:pt idx="4167">
                  <c:v>60.14</c:v>
                </c:pt>
                <c:pt idx="4168">
                  <c:v>60.13</c:v>
                </c:pt>
                <c:pt idx="4169">
                  <c:v>60.12</c:v>
                </c:pt>
                <c:pt idx="4170">
                  <c:v>60.11</c:v>
                </c:pt>
                <c:pt idx="4171">
                  <c:v>60.1</c:v>
                </c:pt>
                <c:pt idx="4172">
                  <c:v>60.09</c:v>
                </c:pt>
                <c:pt idx="4173">
                  <c:v>60.09</c:v>
                </c:pt>
                <c:pt idx="4174">
                  <c:v>60.08</c:v>
                </c:pt>
                <c:pt idx="4175">
                  <c:v>60.07</c:v>
                </c:pt>
                <c:pt idx="4176">
                  <c:v>60.06</c:v>
                </c:pt>
                <c:pt idx="4177">
                  <c:v>60.06</c:v>
                </c:pt>
                <c:pt idx="4178">
                  <c:v>60.05</c:v>
                </c:pt>
                <c:pt idx="4179">
                  <c:v>60.04</c:v>
                </c:pt>
                <c:pt idx="4180">
                  <c:v>60.03</c:v>
                </c:pt>
                <c:pt idx="4181">
                  <c:v>60.03</c:v>
                </c:pt>
                <c:pt idx="4182">
                  <c:v>60.02</c:v>
                </c:pt>
                <c:pt idx="4183">
                  <c:v>60.02</c:v>
                </c:pt>
                <c:pt idx="4184">
                  <c:v>60.02</c:v>
                </c:pt>
                <c:pt idx="4185">
                  <c:v>60.01</c:v>
                </c:pt>
                <c:pt idx="4186">
                  <c:v>60.01</c:v>
                </c:pt>
                <c:pt idx="4187">
                  <c:v>60</c:v>
                </c:pt>
                <c:pt idx="4188">
                  <c:v>60</c:v>
                </c:pt>
                <c:pt idx="4189">
                  <c:v>60</c:v>
                </c:pt>
                <c:pt idx="4190">
                  <c:v>59.99</c:v>
                </c:pt>
                <c:pt idx="4191">
                  <c:v>59.99</c:v>
                </c:pt>
                <c:pt idx="4192">
                  <c:v>59.99</c:v>
                </c:pt>
                <c:pt idx="4193">
                  <c:v>59.99</c:v>
                </c:pt>
                <c:pt idx="4194">
                  <c:v>59.99</c:v>
                </c:pt>
                <c:pt idx="4195">
                  <c:v>59.99</c:v>
                </c:pt>
                <c:pt idx="4196">
                  <c:v>59.99</c:v>
                </c:pt>
                <c:pt idx="4197">
                  <c:v>59.99</c:v>
                </c:pt>
                <c:pt idx="4198">
                  <c:v>59.99</c:v>
                </c:pt>
                <c:pt idx="4199">
                  <c:v>59.99</c:v>
                </c:pt>
                <c:pt idx="4200">
                  <c:v>59.99</c:v>
                </c:pt>
                <c:pt idx="4201">
                  <c:v>59.99</c:v>
                </c:pt>
                <c:pt idx="4202">
                  <c:v>59.99</c:v>
                </c:pt>
                <c:pt idx="4203">
                  <c:v>59.99</c:v>
                </c:pt>
                <c:pt idx="4204">
                  <c:v>59.99</c:v>
                </c:pt>
                <c:pt idx="4205">
                  <c:v>59.99</c:v>
                </c:pt>
                <c:pt idx="4206">
                  <c:v>59.99</c:v>
                </c:pt>
                <c:pt idx="4207">
                  <c:v>59.99</c:v>
                </c:pt>
                <c:pt idx="4208">
                  <c:v>59.99</c:v>
                </c:pt>
                <c:pt idx="4209">
                  <c:v>59.98</c:v>
                </c:pt>
                <c:pt idx="4210">
                  <c:v>59.98</c:v>
                </c:pt>
                <c:pt idx="4211">
                  <c:v>59.97</c:v>
                </c:pt>
                <c:pt idx="4212">
                  <c:v>59.97</c:v>
                </c:pt>
                <c:pt idx="4213">
                  <c:v>59.97</c:v>
                </c:pt>
                <c:pt idx="4214">
                  <c:v>59.96</c:v>
                </c:pt>
                <c:pt idx="4215">
                  <c:v>59.96</c:v>
                </c:pt>
                <c:pt idx="4216">
                  <c:v>59.95</c:v>
                </c:pt>
                <c:pt idx="4217">
                  <c:v>59.93</c:v>
                </c:pt>
                <c:pt idx="4218">
                  <c:v>59.92</c:v>
                </c:pt>
                <c:pt idx="4219">
                  <c:v>59.9</c:v>
                </c:pt>
                <c:pt idx="4220">
                  <c:v>59.88</c:v>
                </c:pt>
                <c:pt idx="4221">
                  <c:v>59.87</c:v>
                </c:pt>
                <c:pt idx="4222">
                  <c:v>59.86</c:v>
                </c:pt>
                <c:pt idx="4223">
                  <c:v>59.84</c:v>
                </c:pt>
                <c:pt idx="4224">
                  <c:v>59.83</c:v>
                </c:pt>
                <c:pt idx="4225">
                  <c:v>59.82</c:v>
                </c:pt>
                <c:pt idx="4226">
                  <c:v>59.8</c:v>
                </c:pt>
                <c:pt idx="4227">
                  <c:v>59.78</c:v>
                </c:pt>
                <c:pt idx="4228">
                  <c:v>59.78</c:v>
                </c:pt>
                <c:pt idx="4229">
                  <c:v>59.77</c:v>
                </c:pt>
                <c:pt idx="4230">
                  <c:v>59.76</c:v>
                </c:pt>
                <c:pt idx="4231">
                  <c:v>59.75</c:v>
                </c:pt>
                <c:pt idx="4232">
                  <c:v>59.73</c:v>
                </c:pt>
                <c:pt idx="4233">
                  <c:v>59.72</c:v>
                </c:pt>
                <c:pt idx="4234">
                  <c:v>59.7</c:v>
                </c:pt>
                <c:pt idx="4235">
                  <c:v>59.69</c:v>
                </c:pt>
                <c:pt idx="4236">
                  <c:v>59.68</c:v>
                </c:pt>
                <c:pt idx="4237">
                  <c:v>59.68</c:v>
                </c:pt>
                <c:pt idx="4238">
                  <c:v>59.67</c:v>
                </c:pt>
                <c:pt idx="4239">
                  <c:v>59.67</c:v>
                </c:pt>
                <c:pt idx="4240">
                  <c:v>59.66</c:v>
                </c:pt>
                <c:pt idx="4241">
                  <c:v>59.65</c:v>
                </c:pt>
                <c:pt idx="4242">
                  <c:v>59.64</c:v>
                </c:pt>
                <c:pt idx="4243">
                  <c:v>59.64</c:v>
                </c:pt>
                <c:pt idx="4244">
                  <c:v>59.64</c:v>
                </c:pt>
                <c:pt idx="4245">
                  <c:v>59.63</c:v>
                </c:pt>
                <c:pt idx="4246">
                  <c:v>59.63</c:v>
                </c:pt>
                <c:pt idx="4247">
                  <c:v>59.63</c:v>
                </c:pt>
                <c:pt idx="4248">
                  <c:v>59.63</c:v>
                </c:pt>
                <c:pt idx="4249">
                  <c:v>59.63</c:v>
                </c:pt>
                <c:pt idx="4250">
                  <c:v>59.63</c:v>
                </c:pt>
                <c:pt idx="4251">
                  <c:v>59.63</c:v>
                </c:pt>
                <c:pt idx="4252">
                  <c:v>59.63</c:v>
                </c:pt>
                <c:pt idx="4253">
                  <c:v>59.63</c:v>
                </c:pt>
                <c:pt idx="4254">
                  <c:v>59.63</c:v>
                </c:pt>
                <c:pt idx="4255">
                  <c:v>59.62</c:v>
                </c:pt>
                <c:pt idx="4256">
                  <c:v>59.62</c:v>
                </c:pt>
                <c:pt idx="4257">
                  <c:v>59.6</c:v>
                </c:pt>
                <c:pt idx="4258">
                  <c:v>59.6</c:v>
                </c:pt>
                <c:pt idx="4259">
                  <c:v>59.59</c:v>
                </c:pt>
                <c:pt idx="4260">
                  <c:v>59.58</c:v>
                </c:pt>
                <c:pt idx="4261">
                  <c:v>59.56</c:v>
                </c:pt>
                <c:pt idx="4262">
                  <c:v>59.54</c:v>
                </c:pt>
                <c:pt idx="4263">
                  <c:v>59.51</c:v>
                </c:pt>
                <c:pt idx="4264">
                  <c:v>59.49</c:v>
                </c:pt>
                <c:pt idx="4265">
                  <c:v>59.47</c:v>
                </c:pt>
                <c:pt idx="4266">
                  <c:v>59.45</c:v>
                </c:pt>
                <c:pt idx="4267">
                  <c:v>59.43</c:v>
                </c:pt>
                <c:pt idx="4268">
                  <c:v>59.42</c:v>
                </c:pt>
                <c:pt idx="4269">
                  <c:v>59.41</c:v>
                </c:pt>
                <c:pt idx="4270">
                  <c:v>59.4</c:v>
                </c:pt>
                <c:pt idx="4271">
                  <c:v>59.38</c:v>
                </c:pt>
                <c:pt idx="4272">
                  <c:v>59.37</c:v>
                </c:pt>
                <c:pt idx="4273">
                  <c:v>59.35</c:v>
                </c:pt>
                <c:pt idx="4274">
                  <c:v>59.34</c:v>
                </c:pt>
                <c:pt idx="4275">
                  <c:v>59.33</c:v>
                </c:pt>
                <c:pt idx="4276">
                  <c:v>59.32</c:v>
                </c:pt>
                <c:pt idx="4277">
                  <c:v>59.31</c:v>
                </c:pt>
                <c:pt idx="4278">
                  <c:v>59.3</c:v>
                </c:pt>
                <c:pt idx="4279">
                  <c:v>59.3</c:v>
                </c:pt>
                <c:pt idx="4280">
                  <c:v>59.29</c:v>
                </c:pt>
                <c:pt idx="4281">
                  <c:v>59.29</c:v>
                </c:pt>
                <c:pt idx="4282">
                  <c:v>59.28</c:v>
                </c:pt>
                <c:pt idx="4283">
                  <c:v>59.28</c:v>
                </c:pt>
                <c:pt idx="4284">
                  <c:v>59.27</c:v>
                </c:pt>
                <c:pt idx="4285">
                  <c:v>59.27</c:v>
                </c:pt>
                <c:pt idx="4286">
                  <c:v>59.27</c:v>
                </c:pt>
                <c:pt idx="4287">
                  <c:v>59.27</c:v>
                </c:pt>
                <c:pt idx="4288">
                  <c:v>59.27</c:v>
                </c:pt>
                <c:pt idx="4289">
                  <c:v>59.27</c:v>
                </c:pt>
                <c:pt idx="4290">
                  <c:v>59.27</c:v>
                </c:pt>
                <c:pt idx="4291">
                  <c:v>59.27</c:v>
                </c:pt>
                <c:pt idx="4292">
                  <c:v>59.27</c:v>
                </c:pt>
                <c:pt idx="4293">
                  <c:v>59.27</c:v>
                </c:pt>
                <c:pt idx="4294">
                  <c:v>59.27</c:v>
                </c:pt>
                <c:pt idx="4295">
                  <c:v>59.27</c:v>
                </c:pt>
                <c:pt idx="4296">
                  <c:v>59.27</c:v>
                </c:pt>
                <c:pt idx="4297">
                  <c:v>59.27</c:v>
                </c:pt>
                <c:pt idx="4298">
                  <c:v>59.27</c:v>
                </c:pt>
                <c:pt idx="4299">
                  <c:v>59.27</c:v>
                </c:pt>
                <c:pt idx="4300">
                  <c:v>59.27</c:v>
                </c:pt>
                <c:pt idx="4301">
                  <c:v>59.27</c:v>
                </c:pt>
                <c:pt idx="4302">
                  <c:v>59.27</c:v>
                </c:pt>
                <c:pt idx="4303">
                  <c:v>59.27</c:v>
                </c:pt>
                <c:pt idx="4304">
                  <c:v>59.27</c:v>
                </c:pt>
                <c:pt idx="4305">
                  <c:v>59.27</c:v>
                </c:pt>
                <c:pt idx="4306">
                  <c:v>59.27</c:v>
                </c:pt>
                <c:pt idx="4307">
                  <c:v>59.27</c:v>
                </c:pt>
                <c:pt idx="4308">
                  <c:v>59.27</c:v>
                </c:pt>
                <c:pt idx="4309">
                  <c:v>59.27</c:v>
                </c:pt>
                <c:pt idx="4310">
                  <c:v>59.27</c:v>
                </c:pt>
                <c:pt idx="4311">
                  <c:v>59.27</c:v>
                </c:pt>
                <c:pt idx="4312">
                  <c:v>59.27</c:v>
                </c:pt>
                <c:pt idx="4313">
                  <c:v>59.27</c:v>
                </c:pt>
                <c:pt idx="4314">
                  <c:v>59.27</c:v>
                </c:pt>
                <c:pt idx="4315">
                  <c:v>59.27</c:v>
                </c:pt>
                <c:pt idx="4316">
                  <c:v>59.27</c:v>
                </c:pt>
                <c:pt idx="4317">
                  <c:v>59.27</c:v>
                </c:pt>
                <c:pt idx="4318">
                  <c:v>59.27</c:v>
                </c:pt>
                <c:pt idx="4319">
                  <c:v>59.27</c:v>
                </c:pt>
                <c:pt idx="4320">
                  <c:v>59.27</c:v>
                </c:pt>
                <c:pt idx="4321">
                  <c:v>59.27</c:v>
                </c:pt>
                <c:pt idx="4322">
                  <c:v>59.27</c:v>
                </c:pt>
                <c:pt idx="4323">
                  <c:v>59.27</c:v>
                </c:pt>
                <c:pt idx="4324">
                  <c:v>59.27</c:v>
                </c:pt>
                <c:pt idx="4325">
                  <c:v>59.27</c:v>
                </c:pt>
                <c:pt idx="4326">
                  <c:v>59.27</c:v>
                </c:pt>
                <c:pt idx="4327">
                  <c:v>59.27</c:v>
                </c:pt>
                <c:pt idx="4328">
                  <c:v>59.27</c:v>
                </c:pt>
                <c:pt idx="4329">
                  <c:v>59.27</c:v>
                </c:pt>
                <c:pt idx="4330">
                  <c:v>59.27</c:v>
                </c:pt>
                <c:pt idx="4331">
                  <c:v>59.27</c:v>
                </c:pt>
                <c:pt idx="4332">
                  <c:v>59.27</c:v>
                </c:pt>
                <c:pt idx="4333">
                  <c:v>59.27</c:v>
                </c:pt>
                <c:pt idx="4334">
                  <c:v>59.27</c:v>
                </c:pt>
                <c:pt idx="4335">
                  <c:v>59.27</c:v>
                </c:pt>
                <c:pt idx="4336">
                  <c:v>59.27</c:v>
                </c:pt>
                <c:pt idx="4337">
                  <c:v>59.27</c:v>
                </c:pt>
                <c:pt idx="4338">
                  <c:v>59.27</c:v>
                </c:pt>
                <c:pt idx="4339">
                  <c:v>59.27</c:v>
                </c:pt>
                <c:pt idx="4340">
                  <c:v>59.27</c:v>
                </c:pt>
                <c:pt idx="4341">
                  <c:v>59.27</c:v>
                </c:pt>
                <c:pt idx="4342">
                  <c:v>59.27</c:v>
                </c:pt>
                <c:pt idx="4343">
                  <c:v>59.27</c:v>
                </c:pt>
                <c:pt idx="4344">
                  <c:v>59.27</c:v>
                </c:pt>
                <c:pt idx="4345">
                  <c:v>59.27</c:v>
                </c:pt>
                <c:pt idx="4346">
                  <c:v>59.27</c:v>
                </c:pt>
                <c:pt idx="4347">
                  <c:v>59.27</c:v>
                </c:pt>
                <c:pt idx="4348">
                  <c:v>59.27</c:v>
                </c:pt>
                <c:pt idx="4349">
                  <c:v>59.27</c:v>
                </c:pt>
                <c:pt idx="4350">
                  <c:v>59.27</c:v>
                </c:pt>
                <c:pt idx="4351">
                  <c:v>59.27</c:v>
                </c:pt>
                <c:pt idx="4352">
                  <c:v>59.28</c:v>
                </c:pt>
                <c:pt idx="4353">
                  <c:v>59.28</c:v>
                </c:pt>
                <c:pt idx="4354">
                  <c:v>59.29</c:v>
                </c:pt>
                <c:pt idx="4355">
                  <c:v>59.29</c:v>
                </c:pt>
                <c:pt idx="4356">
                  <c:v>59.3</c:v>
                </c:pt>
                <c:pt idx="4357">
                  <c:v>59.31</c:v>
                </c:pt>
                <c:pt idx="4358">
                  <c:v>59.32</c:v>
                </c:pt>
                <c:pt idx="4359">
                  <c:v>59.33</c:v>
                </c:pt>
                <c:pt idx="4360">
                  <c:v>59.35</c:v>
                </c:pt>
                <c:pt idx="4361">
                  <c:v>59.38</c:v>
                </c:pt>
                <c:pt idx="4362">
                  <c:v>59.4</c:v>
                </c:pt>
                <c:pt idx="4363">
                  <c:v>59.43</c:v>
                </c:pt>
                <c:pt idx="4364">
                  <c:v>59.45</c:v>
                </c:pt>
                <c:pt idx="4365">
                  <c:v>59.48</c:v>
                </c:pt>
                <c:pt idx="4366">
                  <c:v>59.51</c:v>
                </c:pt>
                <c:pt idx="4367">
                  <c:v>59.53</c:v>
                </c:pt>
                <c:pt idx="4368">
                  <c:v>59.56</c:v>
                </c:pt>
                <c:pt idx="4369">
                  <c:v>59.58</c:v>
                </c:pt>
                <c:pt idx="4370">
                  <c:v>59.6</c:v>
                </c:pt>
                <c:pt idx="4371">
                  <c:v>59.61</c:v>
                </c:pt>
                <c:pt idx="4372">
                  <c:v>59.62</c:v>
                </c:pt>
                <c:pt idx="4373">
                  <c:v>59.62</c:v>
                </c:pt>
                <c:pt idx="4374">
                  <c:v>59.63</c:v>
                </c:pt>
                <c:pt idx="4375">
                  <c:v>59.64</c:v>
                </c:pt>
                <c:pt idx="4376">
                  <c:v>59.66</c:v>
                </c:pt>
                <c:pt idx="4377">
                  <c:v>59.68</c:v>
                </c:pt>
                <c:pt idx="4378">
                  <c:v>59.7</c:v>
                </c:pt>
                <c:pt idx="4379">
                  <c:v>59.73</c:v>
                </c:pt>
                <c:pt idx="4380">
                  <c:v>59.76</c:v>
                </c:pt>
                <c:pt idx="4381">
                  <c:v>59.8</c:v>
                </c:pt>
                <c:pt idx="4382">
                  <c:v>59.83</c:v>
                </c:pt>
                <c:pt idx="4383">
                  <c:v>59.87</c:v>
                </c:pt>
                <c:pt idx="4384">
                  <c:v>59.91</c:v>
                </c:pt>
                <c:pt idx="4385">
                  <c:v>59.94</c:v>
                </c:pt>
                <c:pt idx="4386">
                  <c:v>59.97</c:v>
                </c:pt>
                <c:pt idx="4387">
                  <c:v>59.98</c:v>
                </c:pt>
                <c:pt idx="4388">
                  <c:v>59.99</c:v>
                </c:pt>
                <c:pt idx="4389">
                  <c:v>59.99</c:v>
                </c:pt>
                <c:pt idx="4390">
                  <c:v>59.99</c:v>
                </c:pt>
                <c:pt idx="4391">
                  <c:v>59.99</c:v>
                </c:pt>
                <c:pt idx="4392">
                  <c:v>60</c:v>
                </c:pt>
                <c:pt idx="4393">
                  <c:v>60</c:v>
                </c:pt>
                <c:pt idx="4394">
                  <c:v>60.01</c:v>
                </c:pt>
                <c:pt idx="4395">
                  <c:v>60.02</c:v>
                </c:pt>
                <c:pt idx="4396">
                  <c:v>60.05</c:v>
                </c:pt>
                <c:pt idx="4397">
                  <c:v>60.07</c:v>
                </c:pt>
                <c:pt idx="4398">
                  <c:v>60.1</c:v>
                </c:pt>
                <c:pt idx="4399">
                  <c:v>60.13</c:v>
                </c:pt>
                <c:pt idx="4400">
                  <c:v>60.15</c:v>
                </c:pt>
                <c:pt idx="4401">
                  <c:v>60.17</c:v>
                </c:pt>
                <c:pt idx="4402">
                  <c:v>60.19</c:v>
                </c:pt>
                <c:pt idx="4403">
                  <c:v>60.21</c:v>
                </c:pt>
                <c:pt idx="4404">
                  <c:v>60.23</c:v>
                </c:pt>
                <c:pt idx="4405">
                  <c:v>60.27</c:v>
                </c:pt>
                <c:pt idx="4406">
                  <c:v>60.31</c:v>
                </c:pt>
                <c:pt idx="4407">
                  <c:v>60.35</c:v>
                </c:pt>
                <c:pt idx="4408">
                  <c:v>60.4</c:v>
                </c:pt>
                <c:pt idx="4409">
                  <c:v>60.45</c:v>
                </c:pt>
                <c:pt idx="4410">
                  <c:v>60.48</c:v>
                </c:pt>
                <c:pt idx="4411">
                  <c:v>60.5</c:v>
                </c:pt>
                <c:pt idx="4412">
                  <c:v>60.52</c:v>
                </c:pt>
                <c:pt idx="4413">
                  <c:v>60.53</c:v>
                </c:pt>
                <c:pt idx="4414">
                  <c:v>60.54</c:v>
                </c:pt>
                <c:pt idx="4415">
                  <c:v>60.55</c:v>
                </c:pt>
                <c:pt idx="4416">
                  <c:v>60.55</c:v>
                </c:pt>
                <c:pt idx="4417">
                  <c:v>60.56</c:v>
                </c:pt>
                <c:pt idx="4418">
                  <c:v>60.57</c:v>
                </c:pt>
                <c:pt idx="4419">
                  <c:v>60.58</c:v>
                </c:pt>
                <c:pt idx="4420">
                  <c:v>60.59</c:v>
                </c:pt>
                <c:pt idx="4421">
                  <c:v>60.61</c:v>
                </c:pt>
                <c:pt idx="4422">
                  <c:v>60.63</c:v>
                </c:pt>
                <c:pt idx="4423">
                  <c:v>60.65</c:v>
                </c:pt>
                <c:pt idx="4424">
                  <c:v>60.67</c:v>
                </c:pt>
                <c:pt idx="4425">
                  <c:v>60.69</c:v>
                </c:pt>
                <c:pt idx="4426">
                  <c:v>60.69</c:v>
                </c:pt>
                <c:pt idx="4427">
                  <c:v>60.7</c:v>
                </c:pt>
                <c:pt idx="4428">
                  <c:v>60.71</c:v>
                </c:pt>
                <c:pt idx="4429">
                  <c:v>60.72</c:v>
                </c:pt>
                <c:pt idx="4430">
                  <c:v>60.72</c:v>
                </c:pt>
                <c:pt idx="4431">
                  <c:v>60.73</c:v>
                </c:pt>
                <c:pt idx="4432">
                  <c:v>60.73</c:v>
                </c:pt>
                <c:pt idx="4433">
                  <c:v>60.73</c:v>
                </c:pt>
                <c:pt idx="4434">
                  <c:v>60.73</c:v>
                </c:pt>
                <c:pt idx="4435">
                  <c:v>60.73</c:v>
                </c:pt>
                <c:pt idx="4436">
                  <c:v>60.73</c:v>
                </c:pt>
                <c:pt idx="4437">
                  <c:v>60.73</c:v>
                </c:pt>
                <c:pt idx="4438">
                  <c:v>60.73</c:v>
                </c:pt>
                <c:pt idx="4439">
                  <c:v>60.73</c:v>
                </c:pt>
                <c:pt idx="4440">
                  <c:v>60.73</c:v>
                </c:pt>
                <c:pt idx="4441">
                  <c:v>60.73</c:v>
                </c:pt>
                <c:pt idx="4442">
                  <c:v>60.73</c:v>
                </c:pt>
                <c:pt idx="4443">
                  <c:v>60.73</c:v>
                </c:pt>
                <c:pt idx="4444">
                  <c:v>60.73</c:v>
                </c:pt>
                <c:pt idx="4445">
                  <c:v>60.73</c:v>
                </c:pt>
                <c:pt idx="4446">
                  <c:v>60.73</c:v>
                </c:pt>
                <c:pt idx="4447">
                  <c:v>60.73</c:v>
                </c:pt>
                <c:pt idx="4448">
                  <c:v>60.73</c:v>
                </c:pt>
                <c:pt idx="4449">
                  <c:v>60.73</c:v>
                </c:pt>
                <c:pt idx="4450">
                  <c:v>60.73</c:v>
                </c:pt>
                <c:pt idx="4451">
                  <c:v>60.73</c:v>
                </c:pt>
                <c:pt idx="4452">
                  <c:v>60.73</c:v>
                </c:pt>
                <c:pt idx="4453">
                  <c:v>60.73</c:v>
                </c:pt>
                <c:pt idx="4454">
                  <c:v>60.73</c:v>
                </c:pt>
                <c:pt idx="4455">
                  <c:v>60.73</c:v>
                </c:pt>
                <c:pt idx="4456">
                  <c:v>60.73</c:v>
                </c:pt>
                <c:pt idx="4457">
                  <c:v>60.73</c:v>
                </c:pt>
                <c:pt idx="4458">
                  <c:v>60.73</c:v>
                </c:pt>
                <c:pt idx="4459">
                  <c:v>60.73</c:v>
                </c:pt>
                <c:pt idx="4460">
                  <c:v>60.73</c:v>
                </c:pt>
                <c:pt idx="4461">
                  <c:v>60.73</c:v>
                </c:pt>
                <c:pt idx="4462">
                  <c:v>60.73</c:v>
                </c:pt>
                <c:pt idx="4463">
                  <c:v>60.72</c:v>
                </c:pt>
                <c:pt idx="4464">
                  <c:v>60.72</c:v>
                </c:pt>
                <c:pt idx="4465">
                  <c:v>60.71</c:v>
                </c:pt>
                <c:pt idx="4466">
                  <c:v>60.71</c:v>
                </c:pt>
                <c:pt idx="4467">
                  <c:v>60.7</c:v>
                </c:pt>
                <c:pt idx="4468">
                  <c:v>60.69</c:v>
                </c:pt>
                <c:pt idx="4469">
                  <c:v>60.69</c:v>
                </c:pt>
                <c:pt idx="4470">
                  <c:v>60.68</c:v>
                </c:pt>
                <c:pt idx="4471">
                  <c:v>60.67</c:v>
                </c:pt>
                <c:pt idx="4472">
                  <c:v>60.66</c:v>
                </c:pt>
                <c:pt idx="4473">
                  <c:v>60.64</c:v>
                </c:pt>
                <c:pt idx="4474">
                  <c:v>60.63</c:v>
                </c:pt>
                <c:pt idx="4475">
                  <c:v>60.61</c:v>
                </c:pt>
                <c:pt idx="4476">
                  <c:v>60.6</c:v>
                </c:pt>
                <c:pt idx="4477">
                  <c:v>60.59</c:v>
                </c:pt>
                <c:pt idx="4478">
                  <c:v>60.58</c:v>
                </c:pt>
                <c:pt idx="4479">
                  <c:v>60.58</c:v>
                </c:pt>
                <c:pt idx="4480">
                  <c:v>60.57</c:v>
                </c:pt>
                <c:pt idx="4481">
                  <c:v>60.57</c:v>
                </c:pt>
                <c:pt idx="4482">
                  <c:v>60.56</c:v>
                </c:pt>
                <c:pt idx="4483">
                  <c:v>60.55</c:v>
                </c:pt>
                <c:pt idx="4484">
                  <c:v>60.55</c:v>
                </c:pt>
                <c:pt idx="4485">
                  <c:v>60.54</c:v>
                </c:pt>
                <c:pt idx="4486">
                  <c:v>60.54</c:v>
                </c:pt>
                <c:pt idx="4487">
                  <c:v>60.54</c:v>
                </c:pt>
                <c:pt idx="4488">
                  <c:v>60.54</c:v>
                </c:pt>
                <c:pt idx="4489">
                  <c:v>60.54</c:v>
                </c:pt>
                <c:pt idx="4490">
                  <c:v>60.54</c:v>
                </c:pt>
                <c:pt idx="4491">
                  <c:v>60.53</c:v>
                </c:pt>
                <c:pt idx="4492">
                  <c:v>60.53</c:v>
                </c:pt>
                <c:pt idx="4493">
                  <c:v>60.52</c:v>
                </c:pt>
                <c:pt idx="4494">
                  <c:v>60.51</c:v>
                </c:pt>
                <c:pt idx="4495">
                  <c:v>60.51</c:v>
                </c:pt>
                <c:pt idx="4496">
                  <c:v>60.51</c:v>
                </c:pt>
                <c:pt idx="4497">
                  <c:v>60.5</c:v>
                </c:pt>
                <c:pt idx="4498">
                  <c:v>60.49</c:v>
                </c:pt>
                <c:pt idx="4499">
                  <c:v>60.48</c:v>
                </c:pt>
                <c:pt idx="4500">
                  <c:v>60.46</c:v>
                </c:pt>
                <c:pt idx="4501">
                  <c:v>60.45</c:v>
                </c:pt>
                <c:pt idx="4502">
                  <c:v>60.43</c:v>
                </c:pt>
                <c:pt idx="4503">
                  <c:v>60.42</c:v>
                </c:pt>
                <c:pt idx="4504">
                  <c:v>60.4</c:v>
                </c:pt>
                <c:pt idx="4505">
                  <c:v>60.39</c:v>
                </c:pt>
                <c:pt idx="4506">
                  <c:v>60.38</c:v>
                </c:pt>
                <c:pt idx="4507">
                  <c:v>60.36</c:v>
                </c:pt>
                <c:pt idx="4508">
                  <c:v>60.33</c:v>
                </c:pt>
                <c:pt idx="4509">
                  <c:v>60.32</c:v>
                </c:pt>
                <c:pt idx="4510">
                  <c:v>60.29</c:v>
                </c:pt>
                <c:pt idx="4511">
                  <c:v>60.28</c:v>
                </c:pt>
                <c:pt idx="4512">
                  <c:v>60.26</c:v>
                </c:pt>
                <c:pt idx="4513">
                  <c:v>60.25</c:v>
                </c:pt>
                <c:pt idx="4514">
                  <c:v>60.23</c:v>
                </c:pt>
                <c:pt idx="4515">
                  <c:v>60.22</c:v>
                </c:pt>
                <c:pt idx="4516">
                  <c:v>60.21</c:v>
                </c:pt>
                <c:pt idx="4517">
                  <c:v>60.2</c:v>
                </c:pt>
                <c:pt idx="4518">
                  <c:v>60.2</c:v>
                </c:pt>
                <c:pt idx="4519">
                  <c:v>60.19</c:v>
                </c:pt>
                <c:pt idx="4520">
                  <c:v>60.19</c:v>
                </c:pt>
                <c:pt idx="4521">
                  <c:v>60.18</c:v>
                </c:pt>
                <c:pt idx="4522">
                  <c:v>60.18</c:v>
                </c:pt>
                <c:pt idx="4523">
                  <c:v>60.17</c:v>
                </c:pt>
                <c:pt idx="4524">
                  <c:v>60.17</c:v>
                </c:pt>
                <c:pt idx="4525">
                  <c:v>60.17</c:v>
                </c:pt>
                <c:pt idx="4526">
                  <c:v>60.16</c:v>
                </c:pt>
                <c:pt idx="4527">
                  <c:v>60.15</c:v>
                </c:pt>
                <c:pt idx="4528">
                  <c:v>60.14</c:v>
                </c:pt>
                <c:pt idx="4529">
                  <c:v>60.14</c:v>
                </c:pt>
                <c:pt idx="4530">
                  <c:v>60.13</c:v>
                </c:pt>
                <c:pt idx="4531">
                  <c:v>60.12</c:v>
                </c:pt>
                <c:pt idx="4532">
                  <c:v>60.11</c:v>
                </c:pt>
                <c:pt idx="4533">
                  <c:v>60.09</c:v>
                </c:pt>
                <c:pt idx="4534">
                  <c:v>60.08</c:v>
                </c:pt>
                <c:pt idx="4535">
                  <c:v>60.07</c:v>
                </c:pt>
                <c:pt idx="4536">
                  <c:v>60.06</c:v>
                </c:pt>
                <c:pt idx="4537">
                  <c:v>60.04</c:v>
                </c:pt>
                <c:pt idx="4538">
                  <c:v>60.03</c:v>
                </c:pt>
                <c:pt idx="4539">
                  <c:v>60.02</c:v>
                </c:pt>
                <c:pt idx="4540">
                  <c:v>60.02</c:v>
                </c:pt>
                <c:pt idx="4541">
                  <c:v>60.02</c:v>
                </c:pt>
                <c:pt idx="4542">
                  <c:v>60.01</c:v>
                </c:pt>
                <c:pt idx="4543">
                  <c:v>60.01</c:v>
                </c:pt>
                <c:pt idx="4544">
                  <c:v>60</c:v>
                </c:pt>
                <c:pt idx="4545">
                  <c:v>60</c:v>
                </c:pt>
                <c:pt idx="4546">
                  <c:v>59.99</c:v>
                </c:pt>
                <c:pt idx="4547">
                  <c:v>59.99</c:v>
                </c:pt>
                <c:pt idx="4548">
                  <c:v>59.99</c:v>
                </c:pt>
                <c:pt idx="4549">
                  <c:v>59.99</c:v>
                </c:pt>
                <c:pt idx="4550">
                  <c:v>59.99</c:v>
                </c:pt>
                <c:pt idx="4551">
                  <c:v>59.99</c:v>
                </c:pt>
                <c:pt idx="4552">
                  <c:v>59.99</c:v>
                </c:pt>
                <c:pt idx="4553">
                  <c:v>59.99</c:v>
                </c:pt>
                <c:pt idx="4554">
                  <c:v>59.99</c:v>
                </c:pt>
                <c:pt idx="4555">
                  <c:v>59.99</c:v>
                </c:pt>
                <c:pt idx="4556">
                  <c:v>59.99</c:v>
                </c:pt>
                <c:pt idx="4557">
                  <c:v>59.99</c:v>
                </c:pt>
                <c:pt idx="4558">
                  <c:v>59.98</c:v>
                </c:pt>
                <c:pt idx="4559">
                  <c:v>59.98</c:v>
                </c:pt>
                <c:pt idx="4560">
                  <c:v>59.97</c:v>
                </c:pt>
                <c:pt idx="4561">
                  <c:v>59.97</c:v>
                </c:pt>
                <c:pt idx="4562">
                  <c:v>59.97</c:v>
                </c:pt>
                <c:pt idx="4563">
                  <c:v>59.96</c:v>
                </c:pt>
                <c:pt idx="4564">
                  <c:v>59.94</c:v>
                </c:pt>
                <c:pt idx="4565">
                  <c:v>59.92</c:v>
                </c:pt>
                <c:pt idx="4566">
                  <c:v>59.9</c:v>
                </c:pt>
                <c:pt idx="4567">
                  <c:v>59.88</c:v>
                </c:pt>
                <c:pt idx="4568">
                  <c:v>59.86</c:v>
                </c:pt>
                <c:pt idx="4569">
                  <c:v>59.84</c:v>
                </c:pt>
                <c:pt idx="4570">
                  <c:v>59.83</c:v>
                </c:pt>
                <c:pt idx="4571">
                  <c:v>59.82</c:v>
                </c:pt>
                <c:pt idx="4572">
                  <c:v>59.81</c:v>
                </c:pt>
                <c:pt idx="4573">
                  <c:v>59.8</c:v>
                </c:pt>
                <c:pt idx="4574">
                  <c:v>59.79</c:v>
                </c:pt>
                <c:pt idx="4575">
                  <c:v>59.78</c:v>
                </c:pt>
                <c:pt idx="4576">
                  <c:v>59.76</c:v>
                </c:pt>
                <c:pt idx="4577">
                  <c:v>59.73</c:v>
                </c:pt>
                <c:pt idx="4578">
                  <c:v>59.71</c:v>
                </c:pt>
                <c:pt idx="4579">
                  <c:v>59.69</c:v>
                </c:pt>
                <c:pt idx="4580">
                  <c:v>59.68</c:v>
                </c:pt>
                <c:pt idx="4581">
                  <c:v>59.68</c:v>
                </c:pt>
                <c:pt idx="4582">
                  <c:v>59.67</c:v>
                </c:pt>
                <c:pt idx="4583">
                  <c:v>59.67</c:v>
                </c:pt>
                <c:pt idx="4584">
                  <c:v>59.66</c:v>
                </c:pt>
                <c:pt idx="4585">
                  <c:v>59.65</c:v>
                </c:pt>
                <c:pt idx="4586">
                  <c:v>59.65</c:v>
                </c:pt>
                <c:pt idx="4587">
                  <c:v>59.64</c:v>
                </c:pt>
                <c:pt idx="4588">
                  <c:v>59.64</c:v>
                </c:pt>
                <c:pt idx="4589">
                  <c:v>59.64</c:v>
                </c:pt>
                <c:pt idx="4590">
                  <c:v>59.63</c:v>
                </c:pt>
                <c:pt idx="4591">
                  <c:v>59.63</c:v>
                </c:pt>
                <c:pt idx="4592">
                  <c:v>59.63</c:v>
                </c:pt>
                <c:pt idx="4593">
                  <c:v>59.62</c:v>
                </c:pt>
                <c:pt idx="4594">
                  <c:v>59.62</c:v>
                </c:pt>
                <c:pt idx="4595">
                  <c:v>59.61</c:v>
                </c:pt>
                <c:pt idx="4596">
                  <c:v>59.61</c:v>
                </c:pt>
                <c:pt idx="4597">
                  <c:v>59.6</c:v>
                </c:pt>
                <c:pt idx="4598">
                  <c:v>59.6</c:v>
                </c:pt>
                <c:pt idx="4599">
                  <c:v>59.6</c:v>
                </c:pt>
                <c:pt idx="4600">
                  <c:v>59.6</c:v>
                </c:pt>
                <c:pt idx="4601">
                  <c:v>59.59</c:v>
                </c:pt>
                <c:pt idx="4602">
                  <c:v>59.58</c:v>
                </c:pt>
                <c:pt idx="4603">
                  <c:v>59.57</c:v>
                </c:pt>
                <c:pt idx="4604">
                  <c:v>59.55</c:v>
                </c:pt>
                <c:pt idx="4605">
                  <c:v>59.54</c:v>
                </c:pt>
                <c:pt idx="4606">
                  <c:v>59.52</c:v>
                </c:pt>
                <c:pt idx="4607">
                  <c:v>59.51</c:v>
                </c:pt>
                <c:pt idx="4608">
                  <c:v>59.5</c:v>
                </c:pt>
                <c:pt idx="4609">
                  <c:v>59.48</c:v>
                </c:pt>
                <c:pt idx="4610">
                  <c:v>59.47</c:v>
                </c:pt>
                <c:pt idx="4611">
                  <c:v>59.45</c:v>
                </c:pt>
                <c:pt idx="4612">
                  <c:v>59.43</c:v>
                </c:pt>
                <c:pt idx="4613">
                  <c:v>59.41</c:v>
                </c:pt>
                <c:pt idx="4614">
                  <c:v>59.4</c:v>
                </c:pt>
                <c:pt idx="4615">
                  <c:v>59.38</c:v>
                </c:pt>
                <c:pt idx="4616">
                  <c:v>59.38</c:v>
                </c:pt>
                <c:pt idx="4617">
                  <c:v>59.38</c:v>
                </c:pt>
                <c:pt idx="4618">
                  <c:v>59.37</c:v>
                </c:pt>
                <c:pt idx="4619">
                  <c:v>59.37</c:v>
                </c:pt>
                <c:pt idx="4620">
                  <c:v>59.38</c:v>
                </c:pt>
                <c:pt idx="4621">
                  <c:v>59.37</c:v>
                </c:pt>
                <c:pt idx="4622">
                  <c:v>59.37</c:v>
                </c:pt>
                <c:pt idx="4623">
                  <c:v>59.37</c:v>
                </c:pt>
                <c:pt idx="4624">
                  <c:v>59.37</c:v>
                </c:pt>
                <c:pt idx="4625">
                  <c:v>59.37</c:v>
                </c:pt>
                <c:pt idx="4626">
                  <c:v>59.37</c:v>
                </c:pt>
                <c:pt idx="4627">
                  <c:v>59.37</c:v>
                </c:pt>
                <c:pt idx="4628">
                  <c:v>59.37</c:v>
                </c:pt>
                <c:pt idx="4629">
                  <c:v>59.36</c:v>
                </c:pt>
                <c:pt idx="4630">
                  <c:v>59.37</c:v>
                </c:pt>
                <c:pt idx="4631">
                  <c:v>59.37</c:v>
                </c:pt>
                <c:pt idx="4632">
                  <c:v>59.37</c:v>
                </c:pt>
                <c:pt idx="4633">
                  <c:v>59.36</c:v>
                </c:pt>
                <c:pt idx="4634">
                  <c:v>59.36</c:v>
                </c:pt>
                <c:pt idx="4635">
                  <c:v>59.37</c:v>
                </c:pt>
                <c:pt idx="4636">
                  <c:v>59.37</c:v>
                </c:pt>
                <c:pt idx="4637">
                  <c:v>59.38</c:v>
                </c:pt>
                <c:pt idx="4638">
                  <c:v>59.38</c:v>
                </c:pt>
                <c:pt idx="4639">
                  <c:v>59.38</c:v>
                </c:pt>
                <c:pt idx="4640">
                  <c:v>59.38</c:v>
                </c:pt>
                <c:pt idx="4641">
                  <c:v>59.38</c:v>
                </c:pt>
                <c:pt idx="4642">
                  <c:v>59.39</c:v>
                </c:pt>
                <c:pt idx="4643">
                  <c:v>59.39</c:v>
                </c:pt>
                <c:pt idx="4644">
                  <c:v>59.39</c:v>
                </c:pt>
                <c:pt idx="4645">
                  <c:v>59.4</c:v>
                </c:pt>
                <c:pt idx="4646">
                  <c:v>59.4</c:v>
                </c:pt>
                <c:pt idx="4647">
                  <c:v>59.41</c:v>
                </c:pt>
                <c:pt idx="4648">
                  <c:v>59.41</c:v>
                </c:pt>
                <c:pt idx="4649">
                  <c:v>59.42</c:v>
                </c:pt>
                <c:pt idx="4650">
                  <c:v>59.43</c:v>
                </c:pt>
                <c:pt idx="4651">
                  <c:v>59.45</c:v>
                </c:pt>
                <c:pt idx="4652">
                  <c:v>59.47</c:v>
                </c:pt>
                <c:pt idx="4653">
                  <c:v>59.48</c:v>
                </c:pt>
                <c:pt idx="4654">
                  <c:v>59.49</c:v>
                </c:pt>
                <c:pt idx="4655">
                  <c:v>59.5</c:v>
                </c:pt>
                <c:pt idx="4656">
                  <c:v>59.5</c:v>
                </c:pt>
                <c:pt idx="4657">
                  <c:v>59.51</c:v>
                </c:pt>
                <c:pt idx="4658">
                  <c:v>59.52</c:v>
                </c:pt>
                <c:pt idx="4659">
                  <c:v>59.52</c:v>
                </c:pt>
                <c:pt idx="4660">
                  <c:v>59.52</c:v>
                </c:pt>
                <c:pt idx="4661">
                  <c:v>59.53</c:v>
                </c:pt>
                <c:pt idx="4662">
                  <c:v>59.54</c:v>
                </c:pt>
                <c:pt idx="4663">
                  <c:v>59.54</c:v>
                </c:pt>
                <c:pt idx="4664">
                  <c:v>59.54</c:v>
                </c:pt>
                <c:pt idx="4665">
                  <c:v>59.54</c:v>
                </c:pt>
                <c:pt idx="4666">
                  <c:v>59.54</c:v>
                </c:pt>
                <c:pt idx="4667">
                  <c:v>59.54</c:v>
                </c:pt>
                <c:pt idx="4668">
                  <c:v>59.55</c:v>
                </c:pt>
                <c:pt idx="4669">
                  <c:v>59.55</c:v>
                </c:pt>
                <c:pt idx="4670">
                  <c:v>59.56</c:v>
                </c:pt>
                <c:pt idx="4671">
                  <c:v>59.58</c:v>
                </c:pt>
                <c:pt idx="4672">
                  <c:v>59.59</c:v>
                </c:pt>
                <c:pt idx="4673">
                  <c:v>59.6</c:v>
                </c:pt>
                <c:pt idx="4674">
                  <c:v>59.61</c:v>
                </c:pt>
                <c:pt idx="4675">
                  <c:v>59.61</c:v>
                </c:pt>
                <c:pt idx="4676">
                  <c:v>59.61</c:v>
                </c:pt>
                <c:pt idx="4677">
                  <c:v>59.61</c:v>
                </c:pt>
                <c:pt idx="4678">
                  <c:v>59.62</c:v>
                </c:pt>
                <c:pt idx="4679">
                  <c:v>59.62</c:v>
                </c:pt>
                <c:pt idx="4680">
                  <c:v>59.63</c:v>
                </c:pt>
                <c:pt idx="4681">
                  <c:v>59.63</c:v>
                </c:pt>
                <c:pt idx="4682">
                  <c:v>59.63</c:v>
                </c:pt>
                <c:pt idx="4683">
                  <c:v>59.63</c:v>
                </c:pt>
                <c:pt idx="4684">
                  <c:v>59.63</c:v>
                </c:pt>
                <c:pt idx="4685">
                  <c:v>59.63</c:v>
                </c:pt>
                <c:pt idx="4686">
                  <c:v>59.63</c:v>
                </c:pt>
                <c:pt idx="4687">
                  <c:v>59.63</c:v>
                </c:pt>
                <c:pt idx="4688">
                  <c:v>59.63</c:v>
                </c:pt>
                <c:pt idx="4689">
                  <c:v>59.63</c:v>
                </c:pt>
                <c:pt idx="4690">
                  <c:v>59.63</c:v>
                </c:pt>
                <c:pt idx="4691">
                  <c:v>59.63</c:v>
                </c:pt>
                <c:pt idx="4692">
                  <c:v>59.63</c:v>
                </c:pt>
                <c:pt idx="4693">
                  <c:v>59.63</c:v>
                </c:pt>
                <c:pt idx="4694">
                  <c:v>59.63</c:v>
                </c:pt>
                <c:pt idx="4695">
                  <c:v>59.63</c:v>
                </c:pt>
                <c:pt idx="4696">
                  <c:v>59.63</c:v>
                </c:pt>
                <c:pt idx="4697">
                  <c:v>59.63</c:v>
                </c:pt>
                <c:pt idx="4698">
                  <c:v>59.63</c:v>
                </c:pt>
                <c:pt idx="4699">
                  <c:v>59.63</c:v>
                </c:pt>
                <c:pt idx="4700">
                  <c:v>59.63</c:v>
                </c:pt>
                <c:pt idx="4701">
                  <c:v>59.63</c:v>
                </c:pt>
                <c:pt idx="4702">
                  <c:v>59.63</c:v>
                </c:pt>
                <c:pt idx="4703">
                  <c:v>59.63</c:v>
                </c:pt>
                <c:pt idx="4704">
                  <c:v>59.63</c:v>
                </c:pt>
                <c:pt idx="4705">
                  <c:v>59.63</c:v>
                </c:pt>
                <c:pt idx="4706">
                  <c:v>59.63</c:v>
                </c:pt>
                <c:pt idx="4707">
                  <c:v>59.63</c:v>
                </c:pt>
                <c:pt idx="4708">
                  <c:v>59.63</c:v>
                </c:pt>
                <c:pt idx="4709">
                  <c:v>59.63</c:v>
                </c:pt>
                <c:pt idx="4710">
                  <c:v>59.63</c:v>
                </c:pt>
                <c:pt idx="4711">
                  <c:v>59.63</c:v>
                </c:pt>
                <c:pt idx="4712">
                  <c:v>59.63</c:v>
                </c:pt>
                <c:pt idx="4713">
                  <c:v>59.63</c:v>
                </c:pt>
                <c:pt idx="4714">
                  <c:v>59.63</c:v>
                </c:pt>
                <c:pt idx="4715">
                  <c:v>59.63</c:v>
                </c:pt>
                <c:pt idx="4716">
                  <c:v>59.63</c:v>
                </c:pt>
                <c:pt idx="4717">
                  <c:v>59.63</c:v>
                </c:pt>
                <c:pt idx="4718">
                  <c:v>59.63</c:v>
                </c:pt>
                <c:pt idx="4719">
                  <c:v>59.63</c:v>
                </c:pt>
                <c:pt idx="4720">
                  <c:v>59.63</c:v>
                </c:pt>
                <c:pt idx="4721">
                  <c:v>59.63</c:v>
                </c:pt>
                <c:pt idx="4722">
                  <c:v>59.62</c:v>
                </c:pt>
                <c:pt idx="4723">
                  <c:v>59.62</c:v>
                </c:pt>
                <c:pt idx="4724">
                  <c:v>59.62</c:v>
                </c:pt>
                <c:pt idx="4725">
                  <c:v>59.61</c:v>
                </c:pt>
                <c:pt idx="4726">
                  <c:v>59.6</c:v>
                </c:pt>
                <c:pt idx="4727">
                  <c:v>59.6</c:v>
                </c:pt>
                <c:pt idx="4728">
                  <c:v>59.59</c:v>
                </c:pt>
                <c:pt idx="4729">
                  <c:v>59.58</c:v>
                </c:pt>
                <c:pt idx="4730">
                  <c:v>59.56</c:v>
                </c:pt>
                <c:pt idx="4731">
                  <c:v>59.55</c:v>
                </c:pt>
                <c:pt idx="4732">
                  <c:v>59.53</c:v>
                </c:pt>
                <c:pt idx="4733">
                  <c:v>59.51</c:v>
                </c:pt>
                <c:pt idx="4734">
                  <c:v>59.5</c:v>
                </c:pt>
                <c:pt idx="4735">
                  <c:v>59.48</c:v>
                </c:pt>
                <c:pt idx="4736">
                  <c:v>59.47</c:v>
                </c:pt>
                <c:pt idx="4737">
                  <c:v>59.45</c:v>
                </c:pt>
                <c:pt idx="4738">
                  <c:v>59.44</c:v>
                </c:pt>
                <c:pt idx="4739">
                  <c:v>59.42</c:v>
                </c:pt>
                <c:pt idx="4740">
                  <c:v>59.4</c:v>
                </c:pt>
                <c:pt idx="4741">
                  <c:v>59.38</c:v>
                </c:pt>
                <c:pt idx="4742">
                  <c:v>59.36</c:v>
                </c:pt>
                <c:pt idx="4743">
                  <c:v>59.34</c:v>
                </c:pt>
                <c:pt idx="4744">
                  <c:v>59.34</c:v>
                </c:pt>
                <c:pt idx="4745">
                  <c:v>59.33</c:v>
                </c:pt>
                <c:pt idx="4746">
                  <c:v>59.32</c:v>
                </c:pt>
                <c:pt idx="4747">
                  <c:v>59.31</c:v>
                </c:pt>
                <c:pt idx="4748">
                  <c:v>59.3</c:v>
                </c:pt>
                <c:pt idx="4749">
                  <c:v>59.3</c:v>
                </c:pt>
                <c:pt idx="4750">
                  <c:v>59.3</c:v>
                </c:pt>
                <c:pt idx="4751">
                  <c:v>59.3</c:v>
                </c:pt>
                <c:pt idx="4752">
                  <c:v>59.29</c:v>
                </c:pt>
                <c:pt idx="4753">
                  <c:v>59.29</c:v>
                </c:pt>
                <c:pt idx="4754">
                  <c:v>59.28</c:v>
                </c:pt>
                <c:pt idx="4755">
                  <c:v>59.28</c:v>
                </c:pt>
                <c:pt idx="4756">
                  <c:v>59.28</c:v>
                </c:pt>
                <c:pt idx="4757">
                  <c:v>59.27</c:v>
                </c:pt>
                <c:pt idx="4758">
                  <c:v>59.27</c:v>
                </c:pt>
                <c:pt idx="4759">
                  <c:v>59.27</c:v>
                </c:pt>
                <c:pt idx="4760">
                  <c:v>59.27</c:v>
                </c:pt>
                <c:pt idx="4761">
                  <c:v>59.27</c:v>
                </c:pt>
                <c:pt idx="4762">
                  <c:v>59.27</c:v>
                </c:pt>
                <c:pt idx="4763">
                  <c:v>59.27</c:v>
                </c:pt>
                <c:pt idx="4764">
                  <c:v>59.27</c:v>
                </c:pt>
                <c:pt idx="4765">
                  <c:v>59.27</c:v>
                </c:pt>
                <c:pt idx="4766">
                  <c:v>59.27</c:v>
                </c:pt>
                <c:pt idx="4767">
                  <c:v>59.27</c:v>
                </c:pt>
                <c:pt idx="4768">
                  <c:v>59.27</c:v>
                </c:pt>
                <c:pt idx="4769">
                  <c:v>59.27</c:v>
                </c:pt>
                <c:pt idx="4770">
                  <c:v>59.27</c:v>
                </c:pt>
                <c:pt idx="4771">
                  <c:v>59.27</c:v>
                </c:pt>
                <c:pt idx="4772">
                  <c:v>59.27</c:v>
                </c:pt>
                <c:pt idx="4773">
                  <c:v>59.27</c:v>
                </c:pt>
                <c:pt idx="4774">
                  <c:v>59.27</c:v>
                </c:pt>
                <c:pt idx="4775">
                  <c:v>59.27</c:v>
                </c:pt>
                <c:pt idx="4776">
                  <c:v>59.27</c:v>
                </c:pt>
                <c:pt idx="4777">
                  <c:v>59.27</c:v>
                </c:pt>
                <c:pt idx="4778">
                  <c:v>59.27</c:v>
                </c:pt>
                <c:pt idx="4779">
                  <c:v>59.27</c:v>
                </c:pt>
                <c:pt idx="4780">
                  <c:v>59.27</c:v>
                </c:pt>
                <c:pt idx="4781">
                  <c:v>59.27</c:v>
                </c:pt>
                <c:pt idx="4782">
                  <c:v>59.27</c:v>
                </c:pt>
                <c:pt idx="4783">
                  <c:v>59.27</c:v>
                </c:pt>
                <c:pt idx="4784">
                  <c:v>59.27</c:v>
                </c:pt>
                <c:pt idx="4785">
                  <c:v>59.27</c:v>
                </c:pt>
                <c:pt idx="4786">
                  <c:v>59.27</c:v>
                </c:pt>
                <c:pt idx="4787">
                  <c:v>59.27</c:v>
                </c:pt>
                <c:pt idx="4788">
                  <c:v>59.27</c:v>
                </c:pt>
                <c:pt idx="4789">
                  <c:v>59.27</c:v>
                </c:pt>
                <c:pt idx="4790">
                  <c:v>59.27</c:v>
                </c:pt>
                <c:pt idx="4791">
                  <c:v>59.27</c:v>
                </c:pt>
                <c:pt idx="4792">
                  <c:v>59.27</c:v>
                </c:pt>
                <c:pt idx="4793">
                  <c:v>59.27</c:v>
                </c:pt>
                <c:pt idx="4794">
                  <c:v>59.27</c:v>
                </c:pt>
                <c:pt idx="4795">
                  <c:v>59.27</c:v>
                </c:pt>
                <c:pt idx="4796">
                  <c:v>59.27</c:v>
                </c:pt>
                <c:pt idx="4797">
                  <c:v>59.27</c:v>
                </c:pt>
                <c:pt idx="4798">
                  <c:v>59.27</c:v>
                </c:pt>
                <c:pt idx="4799">
                  <c:v>59.27</c:v>
                </c:pt>
                <c:pt idx="4800">
                  <c:v>59.27</c:v>
                </c:pt>
                <c:pt idx="4801">
                  <c:v>59.27</c:v>
                </c:pt>
                <c:pt idx="4802">
                  <c:v>59.27</c:v>
                </c:pt>
                <c:pt idx="4803">
                  <c:v>59.27</c:v>
                </c:pt>
                <c:pt idx="4804">
                  <c:v>59.27</c:v>
                </c:pt>
                <c:pt idx="4805">
                  <c:v>59.27</c:v>
                </c:pt>
                <c:pt idx="4806">
                  <c:v>59.27</c:v>
                </c:pt>
                <c:pt idx="4807">
                  <c:v>59.27</c:v>
                </c:pt>
                <c:pt idx="4808">
                  <c:v>59.27</c:v>
                </c:pt>
                <c:pt idx="4809">
                  <c:v>59.27</c:v>
                </c:pt>
                <c:pt idx="4810">
                  <c:v>59.27</c:v>
                </c:pt>
                <c:pt idx="4811">
                  <c:v>59.27</c:v>
                </c:pt>
                <c:pt idx="4812">
                  <c:v>59.27</c:v>
                </c:pt>
                <c:pt idx="4813">
                  <c:v>59.27</c:v>
                </c:pt>
                <c:pt idx="4814">
                  <c:v>59.27</c:v>
                </c:pt>
                <c:pt idx="4815">
                  <c:v>59.27</c:v>
                </c:pt>
                <c:pt idx="4816">
                  <c:v>59.27</c:v>
                </c:pt>
                <c:pt idx="4817">
                  <c:v>59.27</c:v>
                </c:pt>
                <c:pt idx="4818">
                  <c:v>59.27</c:v>
                </c:pt>
                <c:pt idx="4819">
                  <c:v>59.27</c:v>
                </c:pt>
                <c:pt idx="4820">
                  <c:v>59.27</c:v>
                </c:pt>
                <c:pt idx="4821">
                  <c:v>59.27</c:v>
                </c:pt>
                <c:pt idx="4822">
                  <c:v>59.27</c:v>
                </c:pt>
                <c:pt idx="4823">
                  <c:v>59.27</c:v>
                </c:pt>
                <c:pt idx="4824">
                  <c:v>59.27</c:v>
                </c:pt>
                <c:pt idx="4825">
                  <c:v>59.28</c:v>
                </c:pt>
                <c:pt idx="4826">
                  <c:v>59.28</c:v>
                </c:pt>
                <c:pt idx="4827">
                  <c:v>59.29</c:v>
                </c:pt>
                <c:pt idx="4828">
                  <c:v>59.3</c:v>
                </c:pt>
                <c:pt idx="4829">
                  <c:v>59.3</c:v>
                </c:pt>
                <c:pt idx="4830">
                  <c:v>59.32</c:v>
                </c:pt>
                <c:pt idx="4831">
                  <c:v>59.34</c:v>
                </c:pt>
                <c:pt idx="4832">
                  <c:v>59.37</c:v>
                </c:pt>
                <c:pt idx="4833">
                  <c:v>59.4</c:v>
                </c:pt>
                <c:pt idx="4834">
                  <c:v>59.44</c:v>
                </c:pt>
                <c:pt idx="4835">
                  <c:v>59.47</c:v>
                </c:pt>
                <c:pt idx="4836">
                  <c:v>59.51</c:v>
                </c:pt>
                <c:pt idx="4837">
                  <c:v>59.54</c:v>
                </c:pt>
                <c:pt idx="4838">
                  <c:v>59.57</c:v>
                </c:pt>
                <c:pt idx="4839">
                  <c:v>59.6</c:v>
                </c:pt>
                <c:pt idx="4840">
                  <c:v>59.61</c:v>
                </c:pt>
                <c:pt idx="4841">
                  <c:v>59.63</c:v>
                </c:pt>
                <c:pt idx="4842">
                  <c:v>59.63</c:v>
                </c:pt>
                <c:pt idx="4843">
                  <c:v>59.64</c:v>
                </c:pt>
                <c:pt idx="4844">
                  <c:v>59.64</c:v>
                </c:pt>
                <c:pt idx="4845">
                  <c:v>59.64</c:v>
                </c:pt>
                <c:pt idx="4846">
                  <c:v>59.65</c:v>
                </c:pt>
                <c:pt idx="4847">
                  <c:v>59.67</c:v>
                </c:pt>
                <c:pt idx="4848">
                  <c:v>59.68</c:v>
                </c:pt>
                <c:pt idx="4849">
                  <c:v>59.69</c:v>
                </c:pt>
                <c:pt idx="4850">
                  <c:v>59.71</c:v>
                </c:pt>
                <c:pt idx="4851">
                  <c:v>59.74</c:v>
                </c:pt>
                <c:pt idx="4852">
                  <c:v>59.76</c:v>
                </c:pt>
                <c:pt idx="4853">
                  <c:v>59.79</c:v>
                </c:pt>
                <c:pt idx="4854">
                  <c:v>59.82</c:v>
                </c:pt>
                <c:pt idx="4855">
                  <c:v>59.84</c:v>
                </c:pt>
                <c:pt idx="4856">
                  <c:v>59.87</c:v>
                </c:pt>
                <c:pt idx="4857">
                  <c:v>59.89</c:v>
                </c:pt>
                <c:pt idx="4858">
                  <c:v>59.92</c:v>
                </c:pt>
                <c:pt idx="4859">
                  <c:v>59.94</c:v>
                </c:pt>
                <c:pt idx="4860">
                  <c:v>59.96</c:v>
                </c:pt>
                <c:pt idx="4861">
                  <c:v>59.97</c:v>
                </c:pt>
                <c:pt idx="4862">
                  <c:v>59.98</c:v>
                </c:pt>
                <c:pt idx="4863">
                  <c:v>59.99</c:v>
                </c:pt>
                <c:pt idx="4864">
                  <c:v>59.99</c:v>
                </c:pt>
                <c:pt idx="4865">
                  <c:v>59.99</c:v>
                </c:pt>
                <c:pt idx="4866">
                  <c:v>60</c:v>
                </c:pt>
                <c:pt idx="4867">
                  <c:v>60.01</c:v>
                </c:pt>
                <c:pt idx="4868">
                  <c:v>60.02</c:v>
                </c:pt>
                <c:pt idx="4869">
                  <c:v>60.03</c:v>
                </c:pt>
                <c:pt idx="4870">
                  <c:v>60.05</c:v>
                </c:pt>
                <c:pt idx="4871">
                  <c:v>60.07</c:v>
                </c:pt>
                <c:pt idx="4872">
                  <c:v>60.1</c:v>
                </c:pt>
                <c:pt idx="4873">
                  <c:v>60.12</c:v>
                </c:pt>
                <c:pt idx="4874">
                  <c:v>60.14</c:v>
                </c:pt>
                <c:pt idx="4875">
                  <c:v>60.16</c:v>
                </c:pt>
                <c:pt idx="4876">
                  <c:v>60.17</c:v>
                </c:pt>
                <c:pt idx="4877">
                  <c:v>60.18</c:v>
                </c:pt>
                <c:pt idx="4878">
                  <c:v>60.19</c:v>
                </c:pt>
                <c:pt idx="4879">
                  <c:v>60.2</c:v>
                </c:pt>
                <c:pt idx="4880">
                  <c:v>60.21</c:v>
                </c:pt>
                <c:pt idx="4881">
                  <c:v>60.23</c:v>
                </c:pt>
                <c:pt idx="4882">
                  <c:v>60.26</c:v>
                </c:pt>
                <c:pt idx="4883">
                  <c:v>60.29</c:v>
                </c:pt>
                <c:pt idx="4884">
                  <c:v>60.33</c:v>
                </c:pt>
                <c:pt idx="4885">
                  <c:v>60.37</c:v>
                </c:pt>
                <c:pt idx="4886">
                  <c:v>60.4</c:v>
                </c:pt>
                <c:pt idx="4887">
                  <c:v>60.43</c:v>
                </c:pt>
                <c:pt idx="4888">
                  <c:v>60.45</c:v>
                </c:pt>
                <c:pt idx="4889">
                  <c:v>60.47</c:v>
                </c:pt>
                <c:pt idx="4890">
                  <c:v>60.49</c:v>
                </c:pt>
                <c:pt idx="4891">
                  <c:v>60.5</c:v>
                </c:pt>
                <c:pt idx="4892">
                  <c:v>60.51</c:v>
                </c:pt>
                <c:pt idx="4893">
                  <c:v>60.52</c:v>
                </c:pt>
                <c:pt idx="4894">
                  <c:v>60.53</c:v>
                </c:pt>
                <c:pt idx="4895">
                  <c:v>60.53</c:v>
                </c:pt>
                <c:pt idx="4896">
                  <c:v>60.54</c:v>
                </c:pt>
                <c:pt idx="4897">
                  <c:v>60.54</c:v>
                </c:pt>
                <c:pt idx="4898">
                  <c:v>60.54</c:v>
                </c:pt>
                <c:pt idx="4899">
                  <c:v>60.54</c:v>
                </c:pt>
                <c:pt idx="4900">
                  <c:v>60.54</c:v>
                </c:pt>
                <c:pt idx="4901">
                  <c:v>60.54</c:v>
                </c:pt>
                <c:pt idx="4902">
                  <c:v>60.55</c:v>
                </c:pt>
                <c:pt idx="4903">
                  <c:v>60.55</c:v>
                </c:pt>
                <c:pt idx="4904">
                  <c:v>60.56</c:v>
                </c:pt>
                <c:pt idx="4905">
                  <c:v>60.56</c:v>
                </c:pt>
                <c:pt idx="4906">
                  <c:v>60.57</c:v>
                </c:pt>
                <c:pt idx="4907">
                  <c:v>60.57</c:v>
                </c:pt>
                <c:pt idx="4908">
                  <c:v>60.57</c:v>
                </c:pt>
                <c:pt idx="4909">
                  <c:v>60.57</c:v>
                </c:pt>
                <c:pt idx="4910">
                  <c:v>60.57</c:v>
                </c:pt>
                <c:pt idx="4911">
                  <c:v>60.57</c:v>
                </c:pt>
                <c:pt idx="4912">
                  <c:v>60.57</c:v>
                </c:pt>
                <c:pt idx="4913">
                  <c:v>60.57</c:v>
                </c:pt>
                <c:pt idx="4914">
                  <c:v>60.57</c:v>
                </c:pt>
                <c:pt idx="4915">
                  <c:v>60.57</c:v>
                </c:pt>
                <c:pt idx="4916">
                  <c:v>60.57</c:v>
                </c:pt>
                <c:pt idx="4917">
                  <c:v>60.57</c:v>
                </c:pt>
                <c:pt idx="4918">
                  <c:v>60.58</c:v>
                </c:pt>
                <c:pt idx="4919">
                  <c:v>60.57</c:v>
                </c:pt>
                <c:pt idx="4920">
                  <c:v>60.57</c:v>
                </c:pt>
                <c:pt idx="4921">
                  <c:v>60.57</c:v>
                </c:pt>
                <c:pt idx="4922">
                  <c:v>60.57</c:v>
                </c:pt>
                <c:pt idx="4923">
                  <c:v>60.57</c:v>
                </c:pt>
                <c:pt idx="4924">
                  <c:v>60.57</c:v>
                </c:pt>
                <c:pt idx="4925">
                  <c:v>60.57</c:v>
                </c:pt>
                <c:pt idx="4926">
                  <c:v>60.57</c:v>
                </c:pt>
                <c:pt idx="4927">
                  <c:v>60.56</c:v>
                </c:pt>
                <c:pt idx="4928">
                  <c:v>60.56</c:v>
                </c:pt>
                <c:pt idx="4929">
                  <c:v>60.56</c:v>
                </c:pt>
                <c:pt idx="4930">
                  <c:v>60.55</c:v>
                </c:pt>
                <c:pt idx="4931">
                  <c:v>60.55</c:v>
                </c:pt>
                <c:pt idx="4932">
                  <c:v>60.54</c:v>
                </c:pt>
                <c:pt idx="4933">
                  <c:v>60.54</c:v>
                </c:pt>
                <c:pt idx="4934">
                  <c:v>60.54</c:v>
                </c:pt>
                <c:pt idx="4935">
                  <c:v>60.54</c:v>
                </c:pt>
                <c:pt idx="4936">
                  <c:v>60.54</c:v>
                </c:pt>
                <c:pt idx="4937">
                  <c:v>60.54</c:v>
                </c:pt>
                <c:pt idx="4938">
                  <c:v>60.54</c:v>
                </c:pt>
                <c:pt idx="4939">
                  <c:v>60.54</c:v>
                </c:pt>
                <c:pt idx="4940">
                  <c:v>60.54</c:v>
                </c:pt>
                <c:pt idx="4941">
                  <c:v>60.54</c:v>
                </c:pt>
                <c:pt idx="4942">
                  <c:v>60.54</c:v>
                </c:pt>
                <c:pt idx="4943">
                  <c:v>60.54</c:v>
                </c:pt>
                <c:pt idx="4944">
                  <c:v>60.53</c:v>
                </c:pt>
                <c:pt idx="4945">
                  <c:v>60.53</c:v>
                </c:pt>
                <c:pt idx="4946">
                  <c:v>60.52</c:v>
                </c:pt>
                <c:pt idx="4947">
                  <c:v>60.51</c:v>
                </c:pt>
                <c:pt idx="4948">
                  <c:v>60.51</c:v>
                </c:pt>
                <c:pt idx="4949">
                  <c:v>60.5</c:v>
                </c:pt>
                <c:pt idx="4950">
                  <c:v>60.49</c:v>
                </c:pt>
                <c:pt idx="4951">
                  <c:v>60.48</c:v>
                </c:pt>
                <c:pt idx="4952">
                  <c:v>60.46</c:v>
                </c:pt>
                <c:pt idx="4953">
                  <c:v>60.45</c:v>
                </c:pt>
                <c:pt idx="4954">
                  <c:v>60.44</c:v>
                </c:pt>
                <c:pt idx="4955">
                  <c:v>60.42</c:v>
                </c:pt>
                <c:pt idx="4956">
                  <c:v>60.4</c:v>
                </c:pt>
                <c:pt idx="4957">
                  <c:v>60.39</c:v>
                </c:pt>
                <c:pt idx="4958">
                  <c:v>60.37</c:v>
                </c:pt>
                <c:pt idx="4959">
                  <c:v>60.36</c:v>
                </c:pt>
                <c:pt idx="4960">
                  <c:v>60.35</c:v>
                </c:pt>
                <c:pt idx="4961">
                  <c:v>60.34</c:v>
                </c:pt>
                <c:pt idx="4962">
                  <c:v>60.33</c:v>
                </c:pt>
                <c:pt idx="4963">
                  <c:v>60.32</c:v>
                </c:pt>
                <c:pt idx="4964">
                  <c:v>60.31</c:v>
                </c:pt>
                <c:pt idx="4965">
                  <c:v>60.29</c:v>
                </c:pt>
                <c:pt idx="4966">
                  <c:v>60.28</c:v>
                </c:pt>
                <c:pt idx="4967">
                  <c:v>60.27</c:v>
                </c:pt>
                <c:pt idx="4968">
                  <c:v>60.26</c:v>
                </c:pt>
                <c:pt idx="4969">
                  <c:v>60.25</c:v>
                </c:pt>
                <c:pt idx="4970">
                  <c:v>60.24</c:v>
                </c:pt>
                <c:pt idx="4971">
                  <c:v>60.22</c:v>
                </c:pt>
                <c:pt idx="4972">
                  <c:v>60.22</c:v>
                </c:pt>
                <c:pt idx="4973">
                  <c:v>60.21</c:v>
                </c:pt>
                <c:pt idx="4974">
                  <c:v>60.19</c:v>
                </c:pt>
                <c:pt idx="4975">
                  <c:v>60.19</c:v>
                </c:pt>
                <c:pt idx="4976">
                  <c:v>60.18</c:v>
                </c:pt>
                <c:pt idx="4977">
                  <c:v>60.18</c:v>
                </c:pt>
                <c:pt idx="4978">
                  <c:v>60.17</c:v>
                </c:pt>
                <c:pt idx="4979">
                  <c:v>60.17</c:v>
                </c:pt>
                <c:pt idx="4980">
                  <c:v>60.17</c:v>
                </c:pt>
                <c:pt idx="4981">
                  <c:v>60.17</c:v>
                </c:pt>
                <c:pt idx="4982">
                  <c:v>60.17</c:v>
                </c:pt>
                <c:pt idx="4983">
                  <c:v>60.16</c:v>
                </c:pt>
                <c:pt idx="4984">
                  <c:v>60.16</c:v>
                </c:pt>
                <c:pt idx="4985">
                  <c:v>60.15</c:v>
                </c:pt>
                <c:pt idx="4986">
                  <c:v>60.14</c:v>
                </c:pt>
                <c:pt idx="4987">
                  <c:v>60.14</c:v>
                </c:pt>
                <c:pt idx="4988">
                  <c:v>60.13</c:v>
                </c:pt>
                <c:pt idx="4989">
                  <c:v>60.12</c:v>
                </c:pt>
                <c:pt idx="4990">
                  <c:v>60.12</c:v>
                </c:pt>
                <c:pt idx="4991">
                  <c:v>60.1</c:v>
                </c:pt>
                <c:pt idx="4992">
                  <c:v>60.09</c:v>
                </c:pt>
                <c:pt idx="4993">
                  <c:v>60.08</c:v>
                </c:pt>
                <c:pt idx="4994">
                  <c:v>60.07</c:v>
                </c:pt>
                <c:pt idx="4995">
                  <c:v>60.06</c:v>
                </c:pt>
                <c:pt idx="4996">
                  <c:v>60.05</c:v>
                </c:pt>
                <c:pt idx="4997">
                  <c:v>60.04</c:v>
                </c:pt>
                <c:pt idx="4998">
                  <c:v>60.03</c:v>
                </c:pt>
                <c:pt idx="4999">
                  <c:v>60.02</c:v>
                </c:pt>
                <c:pt idx="5000">
                  <c:v>60.02</c:v>
                </c:pt>
                <c:pt idx="5001">
                  <c:v>60.02</c:v>
                </c:pt>
                <c:pt idx="5002">
                  <c:v>60.01</c:v>
                </c:pt>
                <c:pt idx="5003">
                  <c:v>60.01</c:v>
                </c:pt>
                <c:pt idx="5004">
                  <c:v>60</c:v>
                </c:pt>
                <c:pt idx="5005">
                  <c:v>60</c:v>
                </c:pt>
                <c:pt idx="5006">
                  <c:v>59.99</c:v>
                </c:pt>
                <c:pt idx="5007">
                  <c:v>59.99</c:v>
                </c:pt>
                <c:pt idx="5008">
                  <c:v>59.99</c:v>
                </c:pt>
                <c:pt idx="5009">
                  <c:v>59.99</c:v>
                </c:pt>
                <c:pt idx="5010">
                  <c:v>59.99</c:v>
                </c:pt>
                <c:pt idx="5011">
                  <c:v>59.99</c:v>
                </c:pt>
                <c:pt idx="5012">
                  <c:v>59.99</c:v>
                </c:pt>
                <c:pt idx="5013">
                  <c:v>59.99</c:v>
                </c:pt>
                <c:pt idx="5014">
                  <c:v>59.99</c:v>
                </c:pt>
                <c:pt idx="5015">
                  <c:v>59.99</c:v>
                </c:pt>
                <c:pt idx="5016">
                  <c:v>59.99</c:v>
                </c:pt>
                <c:pt idx="5017">
                  <c:v>59.99</c:v>
                </c:pt>
                <c:pt idx="5018">
                  <c:v>59.99</c:v>
                </c:pt>
                <c:pt idx="5019">
                  <c:v>59.99</c:v>
                </c:pt>
                <c:pt idx="5020">
                  <c:v>59.99</c:v>
                </c:pt>
                <c:pt idx="5021">
                  <c:v>59.99</c:v>
                </c:pt>
                <c:pt idx="5022">
                  <c:v>59.99</c:v>
                </c:pt>
                <c:pt idx="5023">
                  <c:v>59.99</c:v>
                </c:pt>
                <c:pt idx="5024">
                  <c:v>59.98</c:v>
                </c:pt>
                <c:pt idx="5025">
                  <c:v>59.97</c:v>
                </c:pt>
                <c:pt idx="5026">
                  <c:v>59.97</c:v>
                </c:pt>
                <c:pt idx="5027">
                  <c:v>59.95</c:v>
                </c:pt>
                <c:pt idx="5028">
                  <c:v>59.94</c:v>
                </c:pt>
                <c:pt idx="5029">
                  <c:v>59.92</c:v>
                </c:pt>
                <c:pt idx="5030">
                  <c:v>59.91</c:v>
                </c:pt>
                <c:pt idx="5031">
                  <c:v>59.89</c:v>
                </c:pt>
                <c:pt idx="5032">
                  <c:v>59.87</c:v>
                </c:pt>
                <c:pt idx="5033">
                  <c:v>59.86</c:v>
                </c:pt>
                <c:pt idx="5034">
                  <c:v>59.83</c:v>
                </c:pt>
                <c:pt idx="5035">
                  <c:v>59.82</c:v>
                </c:pt>
                <c:pt idx="5036">
                  <c:v>59.81</c:v>
                </c:pt>
                <c:pt idx="5037">
                  <c:v>59.79</c:v>
                </c:pt>
                <c:pt idx="5038">
                  <c:v>59.77</c:v>
                </c:pt>
                <c:pt idx="5039">
                  <c:v>59.76</c:v>
                </c:pt>
                <c:pt idx="5040">
                  <c:v>59.74</c:v>
                </c:pt>
                <c:pt idx="5041">
                  <c:v>59.73</c:v>
                </c:pt>
                <c:pt idx="5042">
                  <c:v>59.73</c:v>
                </c:pt>
                <c:pt idx="5043">
                  <c:v>59.72</c:v>
                </c:pt>
                <c:pt idx="5044">
                  <c:v>59.71</c:v>
                </c:pt>
                <c:pt idx="5045">
                  <c:v>59.7</c:v>
                </c:pt>
                <c:pt idx="5046">
                  <c:v>59.68</c:v>
                </c:pt>
                <c:pt idx="5047">
                  <c:v>59.67</c:v>
                </c:pt>
                <c:pt idx="5048">
                  <c:v>59.66</c:v>
                </c:pt>
                <c:pt idx="5049">
                  <c:v>59.66</c:v>
                </c:pt>
                <c:pt idx="5050">
                  <c:v>59.65</c:v>
                </c:pt>
                <c:pt idx="5051">
                  <c:v>59.65</c:v>
                </c:pt>
                <c:pt idx="5052">
                  <c:v>59.65</c:v>
                </c:pt>
                <c:pt idx="5053">
                  <c:v>59.64</c:v>
                </c:pt>
                <c:pt idx="5054">
                  <c:v>59.64</c:v>
                </c:pt>
                <c:pt idx="5055">
                  <c:v>59.64</c:v>
                </c:pt>
                <c:pt idx="5056">
                  <c:v>59.63</c:v>
                </c:pt>
                <c:pt idx="5057">
                  <c:v>59.63</c:v>
                </c:pt>
                <c:pt idx="5058">
                  <c:v>59.63</c:v>
                </c:pt>
                <c:pt idx="5059">
                  <c:v>59.63</c:v>
                </c:pt>
                <c:pt idx="5060">
                  <c:v>59.63</c:v>
                </c:pt>
                <c:pt idx="5061">
                  <c:v>59.63</c:v>
                </c:pt>
                <c:pt idx="5062">
                  <c:v>59.63</c:v>
                </c:pt>
                <c:pt idx="5063">
                  <c:v>59.63</c:v>
                </c:pt>
                <c:pt idx="5064">
                  <c:v>59.63</c:v>
                </c:pt>
                <c:pt idx="5065">
                  <c:v>59.62</c:v>
                </c:pt>
                <c:pt idx="5066">
                  <c:v>59.62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6306336"/>
        <c:axId val="286311040"/>
      </c:scatterChart>
      <c:valAx>
        <c:axId val="2863063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11040"/>
        <c:crosses val="autoZero"/>
        <c:crossBetween val="midCat"/>
      </c:valAx>
      <c:valAx>
        <c:axId val="286311040"/>
        <c:scaling>
          <c:orientation val="minMax"/>
          <c:max val="61"/>
          <c:min val="5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063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'2015_10_26-14_08_14'!$B$1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'2015_10_26-14_08_14'!$A$2:$A$5180</c:f>
              <c:numCache>
                <c:formatCode>mm:ss.0</c:formatCode>
                <c:ptCount val="5179"/>
                <c:pt idx="0">
                  <c:v>0.5936665162037037</c:v>
                </c:pt>
                <c:pt idx="1">
                  <c:v>0.59367230324074072</c:v>
                </c:pt>
                <c:pt idx="2">
                  <c:v>0.59367791666666669</c:v>
                </c:pt>
                <c:pt idx="3">
                  <c:v>0.59368334490740737</c:v>
                </c:pt>
                <c:pt idx="4">
                  <c:v>0.59368876157407413</c:v>
                </c:pt>
                <c:pt idx="5">
                  <c:v>0.59369418981481481</c:v>
                </c:pt>
                <c:pt idx="6">
                  <c:v>0.59369980324074068</c:v>
                </c:pt>
                <c:pt idx="7">
                  <c:v>0.59370540509259262</c:v>
                </c:pt>
                <c:pt idx="8">
                  <c:v>0.59371137731481483</c:v>
                </c:pt>
                <c:pt idx="9">
                  <c:v>0.59371716435185184</c:v>
                </c:pt>
                <c:pt idx="10">
                  <c:v>0.59372276620370368</c:v>
                </c:pt>
                <c:pt idx="11">
                  <c:v>0.5937285532407407</c:v>
                </c:pt>
                <c:pt idx="12">
                  <c:v>0.59373398148148149</c:v>
                </c:pt>
                <c:pt idx="13">
                  <c:v>0.59373940972222228</c:v>
                </c:pt>
                <c:pt idx="14">
                  <c:v>0.59374482638888892</c:v>
                </c:pt>
                <c:pt idx="15">
                  <c:v>0.5937502546296296</c:v>
                </c:pt>
                <c:pt idx="16">
                  <c:v>0.59375568287037039</c:v>
                </c:pt>
                <c:pt idx="17">
                  <c:v>0.59376135416666664</c:v>
                </c:pt>
                <c:pt idx="18">
                  <c:v>0.59376659722222225</c:v>
                </c:pt>
                <c:pt idx="19">
                  <c:v>0.59377195601851851</c:v>
                </c:pt>
                <c:pt idx="20">
                  <c:v>0.59377721064814815</c:v>
                </c:pt>
                <c:pt idx="21">
                  <c:v>0.59378263888888883</c:v>
                </c:pt>
                <c:pt idx="22">
                  <c:v>0.59378805555555558</c:v>
                </c:pt>
                <c:pt idx="23">
                  <c:v>0.5937938425925926</c:v>
                </c:pt>
                <c:pt idx="24">
                  <c:v>0.59379945601851858</c:v>
                </c:pt>
                <c:pt idx="25">
                  <c:v>0.59380488425925926</c:v>
                </c:pt>
                <c:pt idx="26">
                  <c:v>0.59380942129629632</c:v>
                </c:pt>
                <c:pt idx="27">
                  <c:v>0.59381552083333333</c:v>
                </c:pt>
                <c:pt idx="28">
                  <c:v>0.59382166666666669</c:v>
                </c:pt>
                <c:pt idx="29">
                  <c:v>0.59382781249999994</c:v>
                </c:pt>
                <c:pt idx="30">
                  <c:v>0.5938339583333333</c:v>
                </c:pt>
                <c:pt idx="31">
                  <c:v>0.59384101851851845</c:v>
                </c:pt>
                <c:pt idx="32">
                  <c:v>0.59384806712962968</c:v>
                </c:pt>
                <c:pt idx="33">
                  <c:v>0.59385349537037035</c:v>
                </c:pt>
                <c:pt idx="34">
                  <c:v>0.59385892361111114</c:v>
                </c:pt>
                <c:pt idx="35">
                  <c:v>0.59386434027777779</c:v>
                </c:pt>
                <c:pt idx="36">
                  <c:v>0.59387067129629634</c:v>
                </c:pt>
                <c:pt idx="37">
                  <c:v>0.59388116898148147</c:v>
                </c:pt>
                <c:pt idx="38">
                  <c:v>0.59388641203703707</c:v>
                </c:pt>
                <c:pt idx="39">
                  <c:v>0.59389184027777775</c:v>
                </c:pt>
                <c:pt idx="40">
                  <c:v>0.59389726851851854</c:v>
                </c:pt>
                <c:pt idx="41">
                  <c:v>0.59390268518518519</c:v>
                </c:pt>
                <c:pt idx="42">
                  <c:v>0.59390811342592598</c:v>
                </c:pt>
                <c:pt idx="43">
                  <c:v>0.59391354166666666</c:v>
                </c:pt>
                <c:pt idx="44">
                  <c:v>0.5939189583333333</c:v>
                </c:pt>
                <c:pt idx="45">
                  <c:v>0.59392438657407409</c:v>
                </c:pt>
                <c:pt idx="46">
                  <c:v>0.59392981481481477</c:v>
                </c:pt>
                <c:pt idx="47">
                  <c:v>0.5939356018518519</c:v>
                </c:pt>
                <c:pt idx="48">
                  <c:v>0.59394103009259258</c:v>
                </c:pt>
                <c:pt idx="49">
                  <c:v>0.59394753472222217</c:v>
                </c:pt>
                <c:pt idx="50">
                  <c:v>0.59395296296296296</c:v>
                </c:pt>
                <c:pt idx="51">
                  <c:v>0.59395840277777778</c:v>
                </c:pt>
                <c:pt idx="52">
                  <c:v>0.59396401620370376</c:v>
                </c:pt>
                <c:pt idx="53">
                  <c:v>0.59397089120370372</c:v>
                </c:pt>
                <c:pt idx="54">
                  <c:v>0.59397630787037037</c:v>
                </c:pt>
                <c:pt idx="55">
                  <c:v>0.59398173611111116</c:v>
                </c:pt>
                <c:pt idx="56">
                  <c:v>0.59398716435185184</c:v>
                </c:pt>
                <c:pt idx="57">
                  <c:v>0.59399349537037038</c:v>
                </c:pt>
                <c:pt idx="58">
                  <c:v>0.5939992824074074</c:v>
                </c:pt>
                <c:pt idx="59">
                  <c:v>0.59400471064814819</c:v>
                </c:pt>
                <c:pt idx="60">
                  <c:v>0.59401031250000003</c:v>
                </c:pt>
                <c:pt idx="61">
                  <c:v>0.59401574074074071</c:v>
                </c:pt>
                <c:pt idx="62">
                  <c:v>0.59402134259259254</c:v>
                </c:pt>
                <c:pt idx="63">
                  <c:v>0.59402695601851851</c:v>
                </c:pt>
                <c:pt idx="64">
                  <c:v>0.5940327314814815</c:v>
                </c:pt>
                <c:pt idx="65">
                  <c:v>0.59403834490740748</c:v>
                </c:pt>
                <c:pt idx="66">
                  <c:v>0.5940439467592592</c:v>
                </c:pt>
                <c:pt idx="67">
                  <c:v>0.59404937499999999</c:v>
                </c:pt>
                <c:pt idx="68">
                  <c:v>0.59405480324074078</c:v>
                </c:pt>
                <c:pt idx="69">
                  <c:v>0.59406023148148146</c:v>
                </c:pt>
                <c:pt idx="70">
                  <c:v>0.59406564814814822</c:v>
                </c:pt>
                <c:pt idx="71">
                  <c:v>0.59407090277777774</c:v>
                </c:pt>
                <c:pt idx="72">
                  <c:v>0.59407628472222218</c:v>
                </c:pt>
                <c:pt idx="73">
                  <c:v>0.59408188657407413</c:v>
                </c:pt>
                <c:pt idx="74">
                  <c:v>0.59408894675925927</c:v>
                </c:pt>
                <c:pt idx="75">
                  <c:v>0.59409473379629629</c:v>
                </c:pt>
                <c:pt idx="76">
                  <c:v>0.59410087962962965</c:v>
                </c:pt>
                <c:pt idx="77">
                  <c:v>0.59410721064814809</c:v>
                </c:pt>
                <c:pt idx="78">
                  <c:v>0.5941131828703704</c:v>
                </c:pt>
                <c:pt idx="79">
                  <c:v>0.59411950231481481</c:v>
                </c:pt>
                <c:pt idx="80">
                  <c:v>0.59412583333333335</c:v>
                </c:pt>
                <c:pt idx="81">
                  <c:v>0.59413152777777778</c:v>
                </c:pt>
                <c:pt idx="82">
                  <c:v>0.5941373148148148</c:v>
                </c:pt>
                <c:pt idx="83">
                  <c:v>0.59414311342592596</c:v>
                </c:pt>
                <c:pt idx="84">
                  <c:v>0.59414854166666664</c:v>
                </c:pt>
                <c:pt idx="85">
                  <c:v>0.59415415509259262</c:v>
                </c:pt>
                <c:pt idx="86">
                  <c:v>0.59416011574074068</c:v>
                </c:pt>
                <c:pt idx="87">
                  <c:v>0.59416590277777781</c:v>
                </c:pt>
                <c:pt idx="88">
                  <c:v>0.59417194444444443</c:v>
                </c:pt>
                <c:pt idx="89">
                  <c:v>0.59417791666666664</c:v>
                </c:pt>
                <c:pt idx="90">
                  <c:v>0.59418370370370377</c:v>
                </c:pt>
                <c:pt idx="91">
                  <c:v>0.59418967592592586</c:v>
                </c:pt>
                <c:pt idx="92">
                  <c:v>0.59419564814814818</c:v>
                </c:pt>
                <c:pt idx="93">
                  <c:v>0.59420179398148154</c:v>
                </c:pt>
                <c:pt idx="94">
                  <c:v>0.59420795138888882</c:v>
                </c:pt>
                <c:pt idx="95">
                  <c:v>0.594213912037037</c:v>
                </c:pt>
                <c:pt idx="96">
                  <c:v>0.59421988425925931</c:v>
                </c:pt>
                <c:pt idx="97">
                  <c:v>0.59422603009259256</c:v>
                </c:pt>
                <c:pt idx="98">
                  <c:v>0.59423181712962958</c:v>
                </c:pt>
                <c:pt idx="99">
                  <c:v>0.5942377893518519</c:v>
                </c:pt>
                <c:pt idx="100">
                  <c:v>0.59424375000000007</c:v>
                </c:pt>
                <c:pt idx="101">
                  <c:v>0.59424972222222217</c:v>
                </c:pt>
                <c:pt idx="102">
                  <c:v>0.59425542824074074</c:v>
                </c:pt>
                <c:pt idx="103">
                  <c:v>0.59426103009259257</c:v>
                </c:pt>
                <c:pt idx="104">
                  <c:v>0.59426718749999996</c:v>
                </c:pt>
                <c:pt idx="105">
                  <c:v>0.59427297453703709</c:v>
                </c:pt>
                <c:pt idx="106">
                  <c:v>0.59427893518518515</c:v>
                </c:pt>
                <c:pt idx="107">
                  <c:v>0.59428490740740736</c:v>
                </c:pt>
                <c:pt idx="108">
                  <c:v>0.59429123842592591</c:v>
                </c:pt>
                <c:pt idx="109">
                  <c:v>0.59429738425925926</c:v>
                </c:pt>
                <c:pt idx="110">
                  <c:v>0.59430317129629628</c:v>
                </c:pt>
                <c:pt idx="111">
                  <c:v>0.59430914351851849</c:v>
                </c:pt>
                <c:pt idx="112">
                  <c:v>0.59431510416666666</c:v>
                </c:pt>
                <c:pt idx="113">
                  <c:v>0.59432126157407406</c:v>
                </c:pt>
                <c:pt idx="114">
                  <c:v>0.59432722222222223</c:v>
                </c:pt>
                <c:pt idx="115">
                  <c:v>0.59433319444444443</c:v>
                </c:pt>
                <c:pt idx="116">
                  <c:v>0.59433934027777779</c:v>
                </c:pt>
                <c:pt idx="117">
                  <c:v>0.59434533564814818</c:v>
                </c:pt>
                <c:pt idx="118">
                  <c:v>0.59435094907407404</c:v>
                </c:pt>
                <c:pt idx="119">
                  <c:v>0.59435690972222222</c:v>
                </c:pt>
                <c:pt idx="120">
                  <c:v>0.59436324074074076</c:v>
                </c:pt>
                <c:pt idx="121">
                  <c:v>0.59436921296296297</c:v>
                </c:pt>
                <c:pt idx="122">
                  <c:v>0.59437517361111114</c:v>
                </c:pt>
                <c:pt idx="123">
                  <c:v>0.59438133101851853</c:v>
                </c:pt>
                <c:pt idx="124">
                  <c:v>0.59438658564814817</c:v>
                </c:pt>
                <c:pt idx="125">
                  <c:v>0.59439255787037037</c:v>
                </c:pt>
                <c:pt idx="126">
                  <c:v>0.59439834490740739</c:v>
                </c:pt>
                <c:pt idx="127">
                  <c:v>0.59440413194444441</c:v>
                </c:pt>
                <c:pt idx="128">
                  <c:v>0.59441010416666662</c:v>
                </c:pt>
                <c:pt idx="129">
                  <c:v>0.59441624999999998</c:v>
                </c:pt>
                <c:pt idx="130">
                  <c:v>0.59442239583333334</c:v>
                </c:pt>
                <c:pt idx="131">
                  <c:v>0.5944280092592592</c:v>
                </c:pt>
                <c:pt idx="132">
                  <c:v>0.59443379629629634</c:v>
                </c:pt>
                <c:pt idx="133">
                  <c:v>0.59443975694444451</c:v>
                </c:pt>
                <c:pt idx="134">
                  <c:v>0.5944457291666666</c:v>
                </c:pt>
                <c:pt idx="135">
                  <c:v>0.59445187499999996</c:v>
                </c:pt>
                <c:pt idx="136">
                  <c:v>0.59445784722222228</c:v>
                </c:pt>
                <c:pt idx="137">
                  <c:v>0.59446399305555553</c:v>
                </c:pt>
                <c:pt idx="138">
                  <c:v>0.59446996527777773</c:v>
                </c:pt>
                <c:pt idx="139">
                  <c:v>0.59447592592592591</c:v>
                </c:pt>
                <c:pt idx="140">
                  <c:v>0.59448200231481485</c:v>
                </c:pt>
                <c:pt idx="141">
                  <c:v>0.59448796296296302</c:v>
                </c:pt>
                <c:pt idx="142">
                  <c:v>0.59449393518518512</c:v>
                </c:pt>
                <c:pt idx="143">
                  <c:v>0.59450043981481482</c:v>
                </c:pt>
                <c:pt idx="144">
                  <c:v>0.59450635416666664</c:v>
                </c:pt>
                <c:pt idx="145">
                  <c:v>0.59451232638888885</c:v>
                </c:pt>
                <c:pt idx="146">
                  <c:v>0.59451828703703702</c:v>
                </c:pt>
                <c:pt idx="147">
                  <c:v>0.59452443287037038</c:v>
                </c:pt>
                <c:pt idx="148">
                  <c:v>0.59453040509259258</c:v>
                </c:pt>
                <c:pt idx="149">
                  <c:v>0.59453655092592594</c:v>
                </c:pt>
                <c:pt idx="150">
                  <c:v>0.59454252314814815</c:v>
                </c:pt>
                <c:pt idx="151">
                  <c:v>0.59454866898148151</c:v>
                </c:pt>
                <c:pt idx="152">
                  <c:v>0.59455464120370372</c:v>
                </c:pt>
                <c:pt idx="153">
                  <c:v>0.59456061342592592</c:v>
                </c:pt>
                <c:pt idx="154">
                  <c:v>0.59456675925925928</c:v>
                </c:pt>
                <c:pt idx="155">
                  <c:v>0.5945725462962963</c:v>
                </c:pt>
                <c:pt idx="156">
                  <c:v>0.59457814814814813</c:v>
                </c:pt>
                <c:pt idx="157">
                  <c:v>0.59458376157407411</c:v>
                </c:pt>
                <c:pt idx="158">
                  <c:v>0.59458972222222217</c:v>
                </c:pt>
                <c:pt idx="159">
                  <c:v>0.5945962384259259</c:v>
                </c:pt>
                <c:pt idx="160">
                  <c:v>0.59460202546296304</c:v>
                </c:pt>
                <c:pt idx="161">
                  <c:v>0.5946076388888889</c:v>
                </c:pt>
                <c:pt idx="162">
                  <c:v>0.59461361111111111</c:v>
                </c:pt>
                <c:pt idx="163">
                  <c:v>0.59461915509259267</c:v>
                </c:pt>
                <c:pt idx="164">
                  <c:v>0.59462530092592591</c:v>
                </c:pt>
                <c:pt idx="165">
                  <c:v>0.59463163194444446</c:v>
                </c:pt>
                <c:pt idx="166">
                  <c:v>0.5946374884259259</c:v>
                </c:pt>
                <c:pt idx="167">
                  <c:v>0.59464346064814821</c:v>
                </c:pt>
                <c:pt idx="168">
                  <c:v>0.59464942129629628</c:v>
                </c:pt>
                <c:pt idx="169">
                  <c:v>0.59465539351851848</c:v>
                </c:pt>
                <c:pt idx="170">
                  <c:v>0.59466153935185184</c:v>
                </c:pt>
                <c:pt idx="171">
                  <c:v>0.59466769675925923</c:v>
                </c:pt>
                <c:pt idx="172">
                  <c:v>0.59467365740740741</c:v>
                </c:pt>
                <c:pt idx="173">
                  <c:v>0.59467980324074077</c:v>
                </c:pt>
                <c:pt idx="174">
                  <c:v>0.59468577546296297</c:v>
                </c:pt>
                <c:pt idx="175">
                  <c:v>0.59469192129629633</c:v>
                </c:pt>
                <c:pt idx="176">
                  <c:v>0.59469789351851854</c:v>
                </c:pt>
                <c:pt idx="177">
                  <c:v>0.59470386574074074</c:v>
                </c:pt>
                <c:pt idx="178">
                  <c:v>0.5947100115740741</c:v>
                </c:pt>
                <c:pt idx="179">
                  <c:v>0.59471598379629631</c:v>
                </c:pt>
                <c:pt idx="180">
                  <c:v>0.59472194444444437</c:v>
                </c:pt>
                <c:pt idx="181">
                  <c:v>0.59472810185185188</c:v>
                </c:pt>
                <c:pt idx="182">
                  <c:v>0.59473406250000005</c:v>
                </c:pt>
                <c:pt idx="183">
                  <c:v>0.59474010416666667</c:v>
                </c:pt>
                <c:pt idx="184">
                  <c:v>0.59474589120370369</c:v>
                </c:pt>
                <c:pt idx="185">
                  <c:v>0.59475203703703705</c:v>
                </c:pt>
                <c:pt idx="186">
                  <c:v>0.59475800925925926</c:v>
                </c:pt>
                <c:pt idx="187">
                  <c:v>0.59476415509259262</c:v>
                </c:pt>
                <c:pt idx="188">
                  <c:v>0.59477030092592587</c:v>
                </c:pt>
                <c:pt idx="189">
                  <c:v>0.59477644675925923</c:v>
                </c:pt>
                <c:pt idx="190">
                  <c:v>0.59478260416666673</c:v>
                </c:pt>
                <c:pt idx="191">
                  <c:v>0.59478856481481479</c:v>
                </c:pt>
                <c:pt idx="192">
                  <c:v>0.59479472222222218</c:v>
                </c:pt>
                <c:pt idx="193">
                  <c:v>0.59480107638888891</c:v>
                </c:pt>
                <c:pt idx="194">
                  <c:v>0.5948072337962963</c:v>
                </c:pt>
                <c:pt idx="195">
                  <c:v>0.59481319444444447</c:v>
                </c:pt>
                <c:pt idx="196">
                  <c:v>0.59481906249999994</c:v>
                </c:pt>
                <c:pt idx="197">
                  <c:v>0.59482503472222226</c:v>
                </c:pt>
                <c:pt idx="198">
                  <c:v>0.59483128472222224</c:v>
                </c:pt>
                <c:pt idx="199">
                  <c:v>0.5948374305555556</c:v>
                </c:pt>
                <c:pt idx="200">
                  <c:v>0.59484340277777781</c:v>
                </c:pt>
                <c:pt idx="201">
                  <c:v>0.59484918981481483</c:v>
                </c:pt>
                <c:pt idx="202">
                  <c:v>0.59485533564814819</c:v>
                </c:pt>
                <c:pt idx="203">
                  <c:v>0.59486112268518521</c:v>
                </c:pt>
                <c:pt idx="204">
                  <c:v>0.59486709490740741</c:v>
                </c:pt>
                <c:pt idx="205">
                  <c:v>0.59487324074074077</c:v>
                </c:pt>
                <c:pt idx="206">
                  <c:v>0.59487902777777779</c:v>
                </c:pt>
                <c:pt idx="207">
                  <c:v>0.59488481481481481</c:v>
                </c:pt>
                <c:pt idx="208">
                  <c:v>0.59489114583333336</c:v>
                </c:pt>
                <c:pt idx="209">
                  <c:v>0.5948974768518519</c:v>
                </c:pt>
                <c:pt idx="210">
                  <c:v>0.59490362268518515</c:v>
                </c:pt>
                <c:pt idx="211">
                  <c:v>0.59490923611111113</c:v>
                </c:pt>
                <c:pt idx="212">
                  <c:v>0.59491501157407412</c:v>
                </c:pt>
                <c:pt idx="213">
                  <c:v>0.59492079861111113</c:v>
                </c:pt>
                <c:pt idx="214">
                  <c:v>0.59492690972222217</c:v>
                </c:pt>
                <c:pt idx="215">
                  <c:v>0.59493305555555553</c:v>
                </c:pt>
                <c:pt idx="216">
                  <c:v>0.59493866898148151</c:v>
                </c:pt>
                <c:pt idx="217">
                  <c:v>0.59494462962962957</c:v>
                </c:pt>
                <c:pt idx="218">
                  <c:v>0.59495077546296293</c:v>
                </c:pt>
                <c:pt idx="219">
                  <c:v>0.59495638888888891</c:v>
                </c:pt>
                <c:pt idx="220">
                  <c:v>0.59496212962962958</c:v>
                </c:pt>
                <c:pt idx="221">
                  <c:v>0.59496791666666671</c:v>
                </c:pt>
                <c:pt idx="222">
                  <c:v>0.59497370370370373</c:v>
                </c:pt>
                <c:pt idx="223">
                  <c:v>0.59497949074074075</c:v>
                </c:pt>
                <c:pt idx="224">
                  <c:v>0.59498521990740738</c:v>
                </c:pt>
                <c:pt idx="225">
                  <c:v>0.59499118055555555</c:v>
                </c:pt>
                <c:pt idx="226">
                  <c:v>0.59499733796296295</c:v>
                </c:pt>
                <c:pt idx="227">
                  <c:v>0.59500348379629631</c:v>
                </c:pt>
                <c:pt idx="228">
                  <c:v>0.59500908564814814</c:v>
                </c:pt>
                <c:pt idx="229">
                  <c:v>0.59501451388888882</c:v>
                </c:pt>
                <c:pt idx="230">
                  <c:v>0.59502030092592595</c:v>
                </c:pt>
                <c:pt idx="231">
                  <c:v>0.59502608796296297</c:v>
                </c:pt>
                <c:pt idx="232">
                  <c:v>0.59503187499999999</c:v>
                </c:pt>
                <c:pt idx="233">
                  <c:v>0.59503803240740738</c:v>
                </c:pt>
                <c:pt idx="234">
                  <c:v>0.59504363425925921</c:v>
                </c:pt>
                <c:pt idx="235">
                  <c:v>0.59504967592592595</c:v>
                </c:pt>
                <c:pt idx="236">
                  <c:v>0.59505505787037039</c:v>
                </c:pt>
                <c:pt idx="237">
                  <c:v>0.59506048611111118</c:v>
                </c:pt>
                <c:pt idx="238">
                  <c:v>0.5950660879629629</c:v>
                </c:pt>
                <c:pt idx="239">
                  <c:v>0.59507184027777782</c:v>
                </c:pt>
                <c:pt idx="240">
                  <c:v>0.59507762731481484</c:v>
                </c:pt>
                <c:pt idx="241">
                  <c:v>0.59508324074074082</c:v>
                </c:pt>
                <c:pt idx="242">
                  <c:v>0.59508866898148149</c:v>
                </c:pt>
                <c:pt idx="243">
                  <c:v>0.59509430555555554</c:v>
                </c:pt>
                <c:pt idx="244">
                  <c:v>0.59510009259259256</c:v>
                </c:pt>
                <c:pt idx="245">
                  <c:v>0.59510552083333335</c:v>
                </c:pt>
                <c:pt idx="246">
                  <c:v>0.59511112268518518</c:v>
                </c:pt>
                <c:pt idx="247">
                  <c:v>0.59511673611111104</c:v>
                </c:pt>
                <c:pt idx="248">
                  <c:v>0.59512216435185183</c:v>
                </c:pt>
                <c:pt idx="249">
                  <c:v>0.59512758101851848</c:v>
                </c:pt>
                <c:pt idx="250">
                  <c:v>0.59513319444444446</c:v>
                </c:pt>
                <c:pt idx="251">
                  <c:v>0.59513879629629629</c:v>
                </c:pt>
                <c:pt idx="252">
                  <c:v>0.59514439814814812</c:v>
                </c:pt>
                <c:pt idx="253">
                  <c:v>0.59515019675925929</c:v>
                </c:pt>
                <c:pt idx="254">
                  <c:v>0.59515597222222227</c:v>
                </c:pt>
                <c:pt idx="255">
                  <c:v>0.59516158564814814</c:v>
                </c:pt>
                <c:pt idx="256">
                  <c:v>0.59516755787037035</c:v>
                </c:pt>
                <c:pt idx="257">
                  <c:v>0.59517387731481486</c:v>
                </c:pt>
                <c:pt idx="258">
                  <c:v>0.59517966435185188</c:v>
                </c:pt>
                <c:pt idx="259">
                  <c:v>0.59518563657407408</c:v>
                </c:pt>
                <c:pt idx="260">
                  <c:v>0.5951914236111111</c:v>
                </c:pt>
                <c:pt idx="261">
                  <c:v>0.59519702546296294</c:v>
                </c:pt>
                <c:pt idx="262">
                  <c:v>0.59520263888888891</c:v>
                </c:pt>
                <c:pt idx="263">
                  <c:v>0.59520825231481478</c:v>
                </c:pt>
                <c:pt idx="264">
                  <c:v>0.59521385416666661</c:v>
                </c:pt>
                <c:pt idx="265">
                  <c:v>0.59521972222222219</c:v>
                </c:pt>
                <c:pt idx="266">
                  <c:v>0.59522568287037037</c:v>
                </c:pt>
                <c:pt idx="267">
                  <c:v>0.59523165509259257</c:v>
                </c:pt>
                <c:pt idx="268">
                  <c:v>0.59523762731481478</c:v>
                </c:pt>
                <c:pt idx="269">
                  <c:v>0.59524359953703698</c:v>
                </c:pt>
                <c:pt idx="270">
                  <c:v>0.59524937499999997</c:v>
                </c:pt>
                <c:pt idx="271">
                  <c:v>0.59525552083333333</c:v>
                </c:pt>
                <c:pt idx="272">
                  <c:v>0.59526130787037035</c:v>
                </c:pt>
                <c:pt idx="273">
                  <c:v>0.59526745370370371</c:v>
                </c:pt>
                <c:pt idx="274">
                  <c:v>0.5952736111111111</c:v>
                </c:pt>
                <c:pt idx="275">
                  <c:v>0.59527949074074071</c:v>
                </c:pt>
                <c:pt idx="276">
                  <c:v>0.59528563657407407</c:v>
                </c:pt>
                <c:pt idx="277">
                  <c:v>0.59529178240740743</c:v>
                </c:pt>
                <c:pt idx="278">
                  <c:v>0.59529792824074079</c:v>
                </c:pt>
                <c:pt idx="279">
                  <c:v>0.59530425925925923</c:v>
                </c:pt>
                <c:pt idx="280">
                  <c:v>0.59531059027777777</c:v>
                </c:pt>
                <c:pt idx="281">
                  <c:v>0.59531656249999998</c:v>
                </c:pt>
                <c:pt idx="282">
                  <c:v>0.59532252314814815</c:v>
                </c:pt>
                <c:pt idx="283">
                  <c:v>0.59532849537037036</c:v>
                </c:pt>
                <c:pt idx="284">
                  <c:v>0.59533464120370372</c:v>
                </c:pt>
                <c:pt idx="285">
                  <c:v>0.59534097222222215</c:v>
                </c:pt>
                <c:pt idx="286">
                  <c:v>0.59534694444444447</c:v>
                </c:pt>
                <c:pt idx="287">
                  <c:v>0.59535309027777783</c:v>
                </c:pt>
                <c:pt idx="288">
                  <c:v>0.59535906250000004</c:v>
                </c:pt>
                <c:pt idx="289">
                  <c:v>0.59536520833333328</c:v>
                </c:pt>
                <c:pt idx="290">
                  <c:v>0.5953711805555556</c:v>
                </c:pt>
                <c:pt idx="291">
                  <c:v>0.59537715277777781</c:v>
                </c:pt>
                <c:pt idx="292">
                  <c:v>0.59538347222222221</c:v>
                </c:pt>
                <c:pt idx="293">
                  <c:v>0.5953896296296296</c:v>
                </c:pt>
                <c:pt idx="294">
                  <c:v>0.59539577546296296</c:v>
                </c:pt>
                <c:pt idx="295">
                  <c:v>0.59540174768518517</c:v>
                </c:pt>
                <c:pt idx="296">
                  <c:v>0.59540753472222219</c:v>
                </c:pt>
                <c:pt idx="297">
                  <c:v>0.59541368055555555</c:v>
                </c:pt>
                <c:pt idx="298">
                  <c:v>0.59541965277777775</c:v>
                </c:pt>
                <c:pt idx="299">
                  <c:v>0.59542579861111111</c:v>
                </c:pt>
                <c:pt idx="300">
                  <c:v>0.59543175925925929</c:v>
                </c:pt>
                <c:pt idx="301">
                  <c:v>0.59543773148148149</c:v>
                </c:pt>
                <c:pt idx="302">
                  <c:v>0.59544396990740733</c:v>
                </c:pt>
                <c:pt idx="303">
                  <c:v>0.59545012731481484</c:v>
                </c:pt>
                <c:pt idx="304">
                  <c:v>0.5954562731481482</c:v>
                </c:pt>
                <c:pt idx="305">
                  <c:v>0.5954623726851852</c:v>
                </c:pt>
                <c:pt idx="306">
                  <c:v>0.59546814814814819</c:v>
                </c:pt>
                <c:pt idx="307">
                  <c:v>0.59547429398148155</c:v>
                </c:pt>
                <c:pt idx="308">
                  <c:v>0.5954804398148148</c:v>
                </c:pt>
                <c:pt idx="309">
                  <c:v>0.59548645833333336</c:v>
                </c:pt>
                <c:pt idx="310">
                  <c:v>0.59549260416666672</c:v>
                </c:pt>
                <c:pt idx="311">
                  <c:v>0.59549876157407411</c:v>
                </c:pt>
                <c:pt idx="312">
                  <c:v>0.59550486111111112</c:v>
                </c:pt>
                <c:pt idx="313">
                  <c:v>0.59551100694444448</c:v>
                </c:pt>
                <c:pt idx="314">
                  <c:v>0.59551716435185187</c:v>
                </c:pt>
                <c:pt idx="315">
                  <c:v>0.59552312500000004</c:v>
                </c:pt>
                <c:pt idx="316">
                  <c:v>0.59552928240740743</c:v>
                </c:pt>
                <c:pt idx="317">
                  <c:v>0.5955352430555555</c:v>
                </c:pt>
                <c:pt idx="318">
                  <c:v>0.59554125000000002</c:v>
                </c:pt>
                <c:pt idx="319">
                  <c:v>0.5955472106481482</c:v>
                </c:pt>
                <c:pt idx="320">
                  <c:v>0.5955531828703704</c:v>
                </c:pt>
                <c:pt idx="321">
                  <c:v>0.59555932870370365</c:v>
                </c:pt>
                <c:pt idx="322">
                  <c:v>0.59556530092592597</c:v>
                </c:pt>
                <c:pt idx="323">
                  <c:v>0.59557111111111116</c:v>
                </c:pt>
                <c:pt idx="324">
                  <c:v>0.59557708333333337</c:v>
                </c:pt>
                <c:pt idx="325">
                  <c:v>0.59558304398148143</c:v>
                </c:pt>
                <c:pt idx="326">
                  <c:v>0.59558937499999998</c:v>
                </c:pt>
                <c:pt idx="327">
                  <c:v>0.59559534722222229</c:v>
                </c:pt>
                <c:pt idx="328">
                  <c:v>0.59560131944444439</c:v>
                </c:pt>
                <c:pt idx="329">
                  <c:v>0.59560728009259256</c:v>
                </c:pt>
                <c:pt idx="330">
                  <c:v>0.59561325231481488</c:v>
                </c:pt>
                <c:pt idx="331">
                  <c:v>0.59561939814814813</c:v>
                </c:pt>
                <c:pt idx="332">
                  <c:v>0.59562537037037033</c:v>
                </c:pt>
                <c:pt idx="333">
                  <c:v>0.59563115740740746</c:v>
                </c:pt>
                <c:pt idx="334">
                  <c:v>0.59563711805555553</c:v>
                </c:pt>
                <c:pt idx="335">
                  <c:v>0.59564291666666669</c:v>
                </c:pt>
                <c:pt idx="336">
                  <c:v>0.59564870370370371</c:v>
                </c:pt>
                <c:pt idx="337">
                  <c:v>0.59565484953703707</c:v>
                </c:pt>
                <c:pt idx="338">
                  <c:v>0.59566081018518513</c:v>
                </c:pt>
                <c:pt idx="339">
                  <c:v>0.59566696759259263</c:v>
                </c:pt>
                <c:pt idx="340">
                  <c:v>0.59567292824074081</c:v>
                </c:pt>
                <c:pt idx="341">
                  <c:v>0.59567869212962965</c:v>
                </c:pt>
                <c:pt idx="342">
                  <c:v>0.59568466435185186</c:v>
                </c:pt>
                <c:pt idx="343">
                  <c:v>0.59569063657407406</c:v>
                </c:pt>
                <c:pt idx="344">
                  <c:v>0.59569642361111108</c:v>
                </c:pt>
                <c:pt idx="345">
                  <c:v>0.59570255787037041</c:v>
                </c:pt>
                <c:pt idx="346">
                  <c:v>0.59570853009259261</c:v>
                </c:pt>
                <c:pt idx="347">
                  <c:v>0.59571467592592586</c:v>
                </c:pt>
                <c:pt idx="348">
                  <c:v>0.59572100694444441</c:v>
                </c:pt>
                <c:pt idx="349">
                  <c:v>0.59572679398148154</c:v>
                </c:pt>
                <c:pt idx="350">
                  <c:v>0.59573293981481479</c:v>
                </c:pt>
                <c:pt idx="351">
                  <c:v>0.59573872685185181</c:v>
                </c:pt>
                <c:pt idx="352">
                  <c:v>0.59574469907407412</c:v>
                </c:pt>
                <c:pt idx="353">
                  <c:v>0.59575084490740737</c:v>
                </c:pt>
                <c:pt idx="354">
                  <c:v>0.59575663194444439</c:v>
                </c:pt>
                <c:pt idx="355">
                  <c:v>0.59576243055555556</c:v>
                </c:pt>
                <c:pt idx="356">
                  <c:v>0.59576839120370373</c:v>
                </c:pt>
                <c:pt idx="357">
                  <c:v>0.59577453703703698</c:v>
                </c:pt>
                <c:pt idx="358">
                  <c:v>0.59578069444444448</c:v>
                </c:pt>
                <c:pt idx="359">
                  <c:v>0.59578684027777784</c:v>
                </c:pt>
                <c:pt idx="360">
                  <c:v>0.59579298611111109</c:v>
                </c:pt>
                <c:pt idx="361">
                  <c:v>0.5957989583333333</c:v>
                </c:pt>
                <c:pt idx="362">
                  <c:v>0.59580438657407409</c:v>
                </c:pt>
                <c:pt idx="363">
                  <c:v>0.59581034722222226</c:v>
                </c:pt>
                <c:pt idx="364">
                  <c:v>0.59581667824074069</c:v>
                </c:pt>
                <c:pt idx="365">
                  <c:v>0.59582246527777782</c:v>
                </c:pt>
                <c:pt idx="366">
                  <c:v>0.59582843750000003</c:v>
                </c:pt>
                <c:pt idx="367">
                  <c:v>0.59583439814814809</c:v>
                </c:pt>
                <c:pt idx="368">
                  <c:v>0.5958405555555556</c:v>
                </c:pt>
                <c:pt idx="369">
                  <c:v>0.59584651620370377</c:v>
                </c:pt>
                <c:pt idx="370">
                  <c:v>0.59585303240740739</c:v>
                </c:pt>
                <c:pt idx="371">
                  <c:v>0.59585917824074075</c:v>
                </c:pt>
                <c:pt idx="372">
                  <c:v>0.59586532407407411</c:v>
                </c:pt>
                <c:pt idx="373">
                  <c:v>0.5958714814814815</c:v>
                </c:pt>
                <c:pt idx="374">
                  <c:v>0.59587744212962968</c:v>
                </c:pt>
                <c:pt idx="375">
                  <c:v>0.59588359953703707</c:v>
                </c:pt>
                <c:pt idx="376">
                  <c:v>0.59588974537037032</c:v>
                </c:pt>
                <c:pt idx="377">
                  <c:v>0.59589589120370368</c:v>
                </c:pt>
                <c:pt idx="378">
                  <c:v>0.59590167824074081</c:v>
                </c:pt>
                <c:pt idx="379">
                  <c:v>0.5959076504629629</c:v>
                </c:pt>
                <c:pt idx="380">
                  <c:v>0.59591368055555549</c:v>
                </c:pt>
                <c:pt idx="381">
                  <c:v>0.59592019675925922</c:v>
                </c:pt>
                <c:pt idx="382">
                  <c:v>0.5959261574074074</c:v>
                </c:pt>
                <c:pt idx="383">
                  <c:v>0.5959321296296296</c:v>
                </c:pt>
                <c:pt idx="384">
                  <c:v>0.59593827546296296</c:v>
                </c:pt>
                <c:pt idx="385">
                  <c:v>0.59594429398148152</c:v>
                </c:pt>
                <c:pt idx="386">
                  <c:v>0.59595043981481488</c:v>
                </c:pt>
                <c:pt idx="387">
                  <c:v>0.59595658564814813</c:v>
                </c:pt>
                <c:pt idx="388">
                  <c:v>0.59596255787037034</c:v>
                </c:pt>
                <c:pt idx="389">
                  <c:v>0.59596834490740747</c:v>
                </c:pt>
                <c:pt idx="390">
                  <c:v>0.59597449074074071</c:v>
                </c:pt>
                <c:pt idx="391">
                  <c:v>0.59598046296296292</c:v>
                </c:pt>
                <c:pt idx="392">
                  <c:v>0.59598660879629628</c:v>
                </c:pt>
                <c:pt idx="393">
                  <c:v>0.59599275462962964</c:v>
                </c:pt>
                <c:pt idx="394">
                  <c:v>0.59599872685185185</c:v>
                </c:pt>
                <c:pt idx="395">
                  <c:v>0.59600415509259264</c:v>
                </c:pt>
                <c:pt idx="396">
                  <c:v>0.59601012731481484</c:v>
                </c:pt>
                <c:pt idx="397">
                  <c:v>0.59601627314814809</c:v>
                </c:pt>
                <c:pt idx="398">
                  <c:v>0.59602241898148145</c:v>
                </c:pt>
                <c:pt idx="399">
                  <c:v>0.59602856481481481</c:v>
                </c:pt>
                <c:pt idx="400">
                  <c:v>0.5960347222222222</c:v>
                </c:pt>
                <c:pt idx="401">
                  <c:v>0.59604068287037038</c:v>
                </c:pt>
                <c:pt idx="402">
                  <c:v>0.59604665509259258</c:v>
                </c:pt>
                <c:pt idx="403">
                  <c:v>0.59605287037037036</c:v>
                </c:pt>
                <c:pt idx="404">
                  <c:v>0.5960592013888889</c:v>
                </c:pt>
                <c:pt idx="405">
                  <c:v>0.59606516203703708</c:v>
                </c:pt>
                <c:pt idx="406">
                  <c:v>0.59607040509259257</c:v>
                </c:pt>
                <c:pt idx="407">
                  <c:v>0.5960764120370371</c:v>
                </c:pt>
                <c:pt idx="408">
                  <c:v>0.59608255787037034</c:v>
                </c:pt>
                <c:pt idx="409">
                  <c:v>0.59608798611111113</c:v>
                </c:pt>
                <c:pt idx="410">
                  <c:v>0.59609413194444449</c:v>
                </c:pt>
                <c:pt idx="411">
                  <c:v>0.59609937499999999</c:v>
                </c:pt>
                <c:pt idx="412">
                  <c:v>0.59610570601851853</c:v>
                </c:pt>
                <c:pt idx="413">
                  <c:v>0.59611138888888882</c:v>
                </c:pt>
                <c:pt idx="414">
                  <c:v>0.59611658564814818</c:v>
                </c:pt>
                <c:pt idx="415">
                  <c:v>0.59612245370370365</c:v>
                </c:pt>
                <c:pt idx="416">
                  <c:v>0.59612842592592596</c:v>
                </c:pt>
                <c:pt idx="417">
                  <c:v>0.59613438657407414</c:v>
                </c:pt>
                <c:pt idx="418">
                  <c:v>0.59614035879629623</c:v>
                </c:pt>
                <c:pt idx="419">
                  <c:v>0.59614634259259258</c:v>
                </c:pt>
                <c:pt idx="420">
                  <c:v>0.59615177083333337</c:v>
                </c:pt>
                <c:pt idx="421">
                  <c:v>0.59615774305555558</c:v>
                </c:pt>
                <c:pt idx="422">
                  <c:v>0.59616388888888883</c:v>
                </c:pt>
                <c:pt idx="423">
                  <c:v>0.59617003472222219</c:v>
                </c:pt>
                <c:pt idx="424">
                  <c:v>0.59617636574074073</c:v>
                </c:pt>
                <c:pt idx="425">
                  <c:v>0.59618232638888891</c:v>
                </c:pt>
                <c:pt idx="426">
                  <c:v>0.59618829861111111</c:v>
                </c:pt>
                <c:pt idx="427">
                  <c:v>0.59619444444444447</c:v>
                </c:pt>
                <c:pt idx="428">
                  <c:v>0.59620041666666668</c:v>
                </c:pt>
                <c:pt idx="429">
                  <c:v>0.59620674768518522</c:v>
                </c:pt>
                <c:pt idx="430">
                  <c:v>0.59621307870370377</c:v>
                </c:pt>
                <c:pt idx="431">
                  <c:v>0.59621922453703702</c:v>
                </c:pt>
                <c:pt idx="432">
                  <c:v>0.59622537037037038</c:v>
                </c:pt>
                <c:pt idx="433">
                  <c:v>0.59623152777777777</c:v>
                </c:pt>
                <c:pt idx="434">
                  <c:v>0.59623784722222217</c:v>
                </c:pt>
                <c:pt idx="435">
                  <c:v>0.59624436342592591</c:v>
                </c:pt>
                <c:pt idx="436">
                  <c:v>0.59625032407407408</c:v>
                </c:pt>
                <c:pt idx="437">
                  <c:v>0.59625648148148147</c:v>
                </c:pt>
                <c:pt idx="438">
                  <c:v>0.59626245370370368</c:v>
                </c:pt>
                <c:pt idx="439">
                  <c:v>0.59626859953703704</c:v>
                </c:pt>
                <c:pt idx="440">
                  <c:v>0.59627456018518521</c:v>
                </c:pt>
                <c:pt idx="441">
                  <c:v>0.59628053240740742</c:v>
                </c:pt>
                <c:pt idx="442">
                  <c:v>0.59628650462962962</c:v>
                </c:pt>
                <c:pt idx="443">
                  <c:v>0.59629246527777779</c:v>
                </c:pt>
                <c:pt idx="444">
                  <c:v>0.59629862268518519</c:v>
                </c:pt>
                <c:pt idx="445">
                  <c:v>0.59630476851851855</c:v>
                </c:pt>
                <c:pt idx="446">
                  <c:v>0.59631072916666661</c:v>
                </c:pt>
                <c:pt idx="447">
                  <c:v>0.59631688657407411</c:v>
                </c:pt>
                <c:pt idx="448">
                  <c:v>0.59632285879629632</c:v>
                </c:pt>
                <c:pt idx="449">
                  <c:v>0.59632810185185192</c:v>
                </c:pt>
                <c:pt idx="450">
                  <c:v>0.59633406249999998</c:v>
                </c:pt>
                <c:pt idx="451">
                  <c:v>0.59634003472222219</c:v>
                </c:pt>
                <c:pt idx="452">
                  <c:v>0.59634596064814815</c:v>
                </c:pt>
                <c:pt idx="453">
                  <c:v>0.59635210648148151</c:v>
                </c:pt>
                <c:pt idx="454">
                  <c:v>0.59635807870370372</c:v>
                </c:pt>
                <c:pt idx="455">
                  <c:v>0.59636403935185178</c:v>
                </c:pt>
                <c:pt idx="456">
                  <c:v>0.59637032407407409</c:v>
                </c:pt>
                <c:pt idx="457">
                  <c:v>0.59637628472222215</c:v>
                </c:pt>
                <c:pt idx="458">
                  <c:v>0.59638207175925928</c:v>
                </c:pt>
                <c:pt idx="459">
                  <c:v>0.59638822916666667</c:v>
                </c:pt>
                <c:pt idx="460">
                  <c:v>0.59639418981481485</c:v>
                </c:pt>
                <c:pt idx="461">
                  <c:v>0.59639997685185187</c:v>
                </c:pt>
                <c:pt idx="462">
                  <c:v>0.59640592592592589</c:v>
                </c:pt>
                <c:pt idx="463">
                  <c:v>0.59641225694444444</c:v>
                </c:pt>
                <c:pt idx="464">
                  <c:v>0.5964184027777778</c:v>
                </c:pt>
                <c:pt idx="465">
                  <c:v>0.59642430555555559</c:v>
                </c:pt>
                <c:pt idx="466">
                  <c:v>0.59643063657407402</c:v>
                </c:pt>
                <c:pt idx="467">
                  <c:v>0.59643678240740738</c:v>
                </c:pt>
                <c:pt idx="468">
                  <c:v>0.59644293981481489</c:v>
                </c:pt>
                <c:pt idx="469">
                  <c:v>0.59644925925925929</c:v>
                </c:pt>
                <c:pt idx="470">
                  <c:v>0.59645559027777784</c:v>
                </c:pt>
                <c:pt idx="471">
                  <c:v>0.59646192129629627</c:v>
                </c:pt>
                <c:pt idx="472">
                  <c:v>0.59646806712962963</c:v>
                </c:pt>
                <c:pt idx="473">
                  <c:v>0.59647458333333336</c:v>
                </c:pt>
                <c:pt idx="474">
                  <c:v>0.59648055555555557</c:v>
                </c:pt>
                <c:pt idx="475">
                  <c:v>0.59648651620370374</c:v>
                </c:pt>
                <c:pt idx="476">
                  <c:v>0.59649284722222229</c:v>
                </c:pt>
                <c:pt idx="477">
                  <c:v>0.59649917824074072</c:v>
                </c:pt>
                <c:pt idx="478">
                  <c:v>0.59650532407407408</c:v>
                </c:pt>
                <c:pt idx="479">
                  <c:v>0.59651129629629629</c:v>
                </c:pt>
                <c:pt idx="480">
                  <c:v>0.59651708333333331</c:v>
                </c:pt>
                <c:pt idx="481">
                  <c:v>0.59652322916666667</c:v>
                </c:pt>
                <c:pt idx="482">
                  <c:v>0.59652956018518521</c:v>
                </c:pt>
                <c:pt idx="483">
                  <c:v>0.59653601851851856</c:v>
                </c:pt>
                <c:pt idx="484">
                  <c:v>0.59654201388888894</c:v>
                </c:pt>
                <c:pt idx="485">
                  <c:v>0.59654853009259257</c:v>
                </c:pt>
                <c:pt idx="486">
                  <c:v>0.59655431712962959</c:v>
                </c:pt>
                <c:pt idx="487">
                  <c:v>0.59655973379629634</c:v>
                </c:pt>
                <c:pt idx="488">
                  <c:v>0.59656606481481489</c:v>
                </c:pt>
                <c:pt idx="489">
                  <c:v>0.59657203703703698</c:v>
                </c:pt>
                <c:pt idx="490">
                  <c:v>0.59657836805555553</c:v>
                </c:pt>
                <c:pt idx="491">
                  <c:v>0.59658434027777785</c:v>
                </c:pt>
                <c:pt idx="492">
                  <c:v>0.59659030092592591</c:v>
                </c:pt>
                <c:pt idx="493">
                  <c:v>0.59659641203703706</c:v>
                </c:pt>
                <c:pt idx="494">
                  <c:v>0.59660237268518512</c:v>
                </c:pt>
                <c:pt idx="495">
                  <c:v>0.59660834490740744</c:v>
                </c:pt>
                <c:pt idx="496">
                  <c:v>0.59661431712962965</c:v>
                </c:pt>
                <c:pt idx="497">
                  <c:v>0.59662027777777771</c:v>
                </c:pt>
                <c:pt idx="498">
                  <c:v>0.59662642361111107</c:v>
                </c:pt>
                <c:pt idx="499">
                  <c:v>0.59663258101851857</c:v>
                </c:pt>
                <c:pt idx="500">
                  <c:v>0.59663855324074078</c:v>
                </c:pt>
                <c:pt idx="501">
                  <c:v>0.59664469907407403</c:v>
                </c:pt>
                <c:pt idx="502">
                  <c:v>0.59665103009259257</c:v>
                </c:pt>
                <c:pt idx="503">
                  <c:v>0.59665692129629633</c:v>
                </c:pt>
                <c:pt idx="504">
                  <c:v>0.59666289351851853</c:v>
                </c:pt>
                <c:pt idx="505">
                  <c:v>0.59666886574074074</c:v>
                </c:pt>
                <c:pt idx="506">
                  <c:v>0.59667465277777776</c:v>
                </c:pt>
                <c:pt idx="507">
                  <c:v>0.59668079861111112</c:v>
                </c:pt>
                <c:pt idx="508">
                  <c:v>0.59668694444444448</c:v>
                </c:pt>
                <c:pt idx="509">
                  <c:v>0.59669309027777773</c:v>
                </c:pt>
                <c:pt idx="510">
                  <c:v>0.59669820601851853</c:v>
                </c:pt>
                <c:pt idx="511">
                  <c:v>0.5967041666666667</c:v>
                </c:pt>
                <c:pt idx="512">
                  <c:v>0.59671049768518525</c:v>
                </c:pt>
                <c:pt idx="513">
                  <c:v>0.59671611111111111</c:v>
                </c:pt>
                <c:pt idx="514">
                  <c:v>0.59672280092592589</c:v>
                </c:pt>
                <c:pt idx="515">
                  <c:v>0.59672930555555559</c:v>
                </c:pt>
                <c:pt idx="516">
                  <c:v>0.59673546296296298</c:v>
                </c:pt>
                <c:pt idx="517">
                  <c:v>0.59674142361111115</c:v>
                </c:pt>
                <c:pt idx="518">
                  <c:v>0.59674721064814817</c:v>
                </c:pt>
                <c:pt idx="519">
                  <c:v>0.59675336805555557</c:v>
                </c:pt>
                <c:pt idx="520">
                  <c:v>0.59675951388888893</c:v>
                </c:pt>
                <c:pt idx="521">
                  <c:v>0.5967654745370371</c:v>
                </c:pt>
                <c:pt idx="522">
                  <c:v>0.59677144675925919</c:v>
                </c:pt>
                <c:pt idx="523">
                  <c:v>0.59677740740740737</c:v>
                </c:pt>
                <c:pt idx="524">
                  <c:v>0.59678336805555554</c:v>
                </c:pt>
                <c:pt idx="525">
                  <c:v>0.59678934027777775</c:v>
                </c:pt>
                <c:pt idx="526">
                  <c:v>0.59679531249999995</c:v>
                </c:pt>
                <c:pt idx="527">
                  <c:v>0.59680145833333331</c:v>
                </c:pt>
                <c:pt idx="528">
                  <c:v>0.59680732638888889</c:v>
                </c:pt>
                <c:pt idx="529">
                  <c:v>0.59681328703703707</c:v>
                </c:pt>
                <c:pt idx="530">
                  <c:v>0.59681925925925927</c:v>
                </c:pt>
                <c:pt idx="531">
                  <c:v>0.59682523148148148</c:v>
                </c:pt>
                <c:pt idx="532">
                  <c:v>0.59683137731481484</c:v>
                </c:pt>
                <c:pt idx="533">
                  <c:v>0.59683752314814809</c:v>
                </c:pt>
                <c:pt idx="534">
                  <c:v>0.59684366898148145</c:v>
                </c:pt>
                <c:pt idx="535">
                  <c:v>0.59684891203703705</c:v>
                </c:pt>
                <c:pt idx="536">
                  <c:v>0.59685506944444444</c:v>
                </c:pt>
                <c:pt idx="537">
                  <c:v>0.59686103009259261</c:v>
                </c:pt>
                <c:pt idx="538">
                  <c:v>0.59686628472222225</c:v>
                </c:pt>
                <c:pt idx="539">
                  <c:v>0.59687206018518524</c:v>
                </c:pt>
                <c:pt idx="540">
                  <c:v>0.59687803240740733</c:v>
                </c:pt>
                <c:pt idx="541">
                  <c:v>0.59688402777777771</c:v>
                </c:pt>
                <c:pt idx="542">
                  <c:v>0.59689000000000003</c:v>
                </c:pt>
                <c:pt idx="543">
                  <c:v>0.59689614583333339</c:v>
                </c:pt>
                <c:pt idx="544">
                  <c:v>0.5969019328703703</c:v>
                </c:pt>
                <c:pt idx="545">
                  <c:v>0.59690782407407406</c:v>
                </c:pt>
                <c:pt idx="546">
                  <c:v>0.59691379629629626</c:v>
                </c:pt>
                <c:pt idx="547">
                  <c:v>0.59691976851851847</c:v>
                </c:pt>
                <c:pt idx="548">
                  <c:v>0.59692609953703701</c:v>
                </c:pt>
                <c:pt idx="549">
                  <c:v>0.59693224537037037</c:v>
                </c:pt>
                <c:pt idx="550">
                  <c:v>0.59693820601851855</c:v>
                </c:pt>
                <c:pt idx="551">
                  <c:v>0.59694381944444441</c:v>
                </c:pt>
                <c:pt idx="552">
                  <c:v>0.59694942129629636</c:v>
                </c:pt>
                <c:pt idx="553">
                  <c:v>0.59695520833333326</c:v>
                </c:pt>
                <c:pt idx="554">
                  <c:v>0.5969609953703704</c:v>
                </c:pt>
                <c:pt idx="555">
                  <c:v>0.59696715277777779</c:v>
                </c:pt>
                <c:pt idx="556">
                  <c:v>0.59697275462962962</c:v>
                </c:pt>
                <c:pt idx="557">
                  <c:v>0.59697890046296298</c:v>
                </c:pt>
                <c:pt idx="558">
                  <c:v>0.5969846875</c:v>
                </c:pt>
                <c:pt idx="559">
                  <c:v>0.59699065972222221</c:v>
                </c:pt>
                <c:pt idx="560">
                  <c:v>0.59699662037037038</c:v>
                </c:pt>
                <c:pt idx="561">
                  <c:v>0.59700259259259258</c:v>
                </c:pt>
                <c:pt idx="562">
                  <c:v>0.59700873842592594</c:v>
                </c:pt>
                <c:pt idx="563">
                  <c:v>0.59701416666666673</c:v>
                </c:pt>
                <c:pt idx="564">
                  <c:v>0.59702026620370374</c:v>
                </c:pt>
                <c:pt idx="565">
                  <c:v>0.59702552083333338</c:v>
                </c:pt>
                <c:pt idx="566">
                  <c:v>0.59703166666666674</c:v>
                </c:pt>
                <c:pt idx="567">
                  <c:v>0.59703781249999999</c:v>
                </c:pt>
                <c:pt idx="568">
                  <c:v>0.59704359953703701</c:v>
                </c:pt>
                <c:pt idx="569">
                  <c:v>0.59704974537037037</c:v>
                </c:pt>
                <c:pt idx="570">
                  <c:v>0.59705571759259257</c:v>
                </c:pt>
                <c:pt idx="571">
                  <c:v>0.59706186342592593</c:v>
                </c:pt>
                <c:pt idx="572">
                  <c:v>0.59706783564814814</c:v>
                </c:pt>
                <c:pt idx="573">
                  <c:v>0.59707380787037034</c:v>
                </c:pt>
                <c:pt idx="574">
                  <c:v>0.59708012731481486</c:v>
                </c:pt>
                <c:pt idx="575">
                  <c:v>0.5970864583333334</c:v>
                </c:pt>
                <c:pt idx="576">
                  <c:v>0.59709261574074068</c:v>
                </c:pt>
                <c:pt idx="577">
                  <c:v>0.59709821759259263</c:v>
                </c:pt>
                <c:pt idx="578">
                  <c:v>0.59710436342592599</c:v>
                </c:pt>
                <c:pt idx="579">
                  <c:v>0.59711069444444442</c:v>
                </c:pt>
                <c:pt idx="580">
                  <c:v>0.59711702546296297</c:v>
                </c:pt>
                <c:pt idx="581">
                  <c:v>0.59712335648148152</c:v>
                </c:pt>
                <c:pt idx="582">
                  <c:v>0.59712950231481476</c:v>
                </c:pt>
                <c:pt idx="583">
                  <c:v>0.59713564814814812</c:v>
                </c:pt>
                <c:pt idx="584">
                  <c:v>0.59714197916666667</c:v>
                </c:pt>
                <c:pt idx="585">
                  <c:v>0.59714822916666666</c:v>
                </c:pt>
                <c:pt idx="586">
                  <c:v>0.59715438657407405</c:v>
                </c:pt>
                <c:pt idx="587">
                  <c:v>0.59716053240740741</c:v>
                </c:pt>
                <c:pt idx="588">
                  <c:v>0.59716650462962961</c:v>
                </c:pt>
                <c:pt idx="589">
                  <c:v>0.59717282407407402</c:v>
                </c:pt>
                <c:pt idx="590">
                  <c:v>0.59717915509259256</c:v>
                </c:pt>
                <c:pt idx="591">
                  <c:v>0.59718531250000007</c:v>
                </c:pt>
                <c:pt idx="592">
                  <c:v>0.59719091435185179</c:v>
                </c:pt>
                <c:pt idx="593">
                  <c:v>0.59719706018518515</c:v>
                </c:pt>
                <c:pt idx="594">
                  <c:v>0.59720339120370369</c:v>
                </c:pt>
                <c:pt idx="595">
                  <c:v>0.59720934027777772</c:v>
                </c:pt>
                <c:pt idx="596">
                  <c:v>0.5972153009259259</c:v>
                </c:pt>
                <c:pt idx="597">
                  <c:v>0.59722127314814821</c:v>
                </c:pt>
                <c:pt idx="598">
                  <c:v>0.59722741898148146</c:v>
                </c:pt>
                <c:pt idx="599">
                  <c:v>0.59723339120370367</c:v>
                </c:pt>
                <c:pt idx="600">
                  <c:v>0.59723999999999999</c:v>
                </c:pt>
                <c:pt idx="601">
                  <c:v>0.59724615740740739</c:v>
                </c:pt>
                <c:pt idx="602">
                  <c:v>0.59725211805555556</c:v>
                </c:pt>
                <c:pt idx="603">
                  <c:v>0.59725847222222217</c:v>
                </c:pt>
                <c:pt idx="604">
                  <c:v>0.59726443287037034</c:v>
                </c:pt>
                <c:pt idx="605">
                  <c:v>0.59727076388888889</c:v>
                </c:pt>
                <c:pt idx="606">
                  <c:v>0.59727707175925926</c:v>
                </c:pt>
                <c:pt idx="607">
                  <c:v>0.59728321759259262</c:v>
                </c:pt>
                <c:pt idx="608">
                  <c:v>0.59728954861111105</c:v>
                </c:pt>
                <c:pt idx="609">
                  <c:v>0.59729569444444441</c:v>
                </c:pt>
                <c:pt idx="610">
                  <c:v>0.59730202546296296</c:v>
                </c:pt>
                <c:pt idx="611">
                  <c:v>0.59730817129629632</c:v>
                </c:pt>
                <c:pt idx="612">
                  <c:v>0.59731450231481487</c:v>
                </c:pt>
                <c:pt idx="613">
                  <c:v>0.5973208333333333</c:v>
                </c:pt>
                <c:pt idx="614">
                  <c:v>0.59732697916666666</c:v>
                </c:pt>
                <c:pt idx="615">
                  <c:v>0.59733240740740745</c:v>
                </c:pt>
                <c:pt idx="616">
                  <c:v>0.59733856481481484</c:v>
                </c:pt>
                <c:pt idx="617">
                  <c:v>0.5973437962962963</c:v>
                </c:pt>
                <c:pt idx="618">
                  <c:v>0.5973499537037037</c:v>
                </c:pt>
                <c:pt idx="619">
                  <c:v>0.59735555555555553</c:v>
                </c:pt>
                <c:pt idx="620">
                  <c:v>0.59736098379629632</c:v>
                </c:pt>
                <c:pt idx="621">
                  <c:v>0.59736744212962967</c:v>
                </c:pt>
                <c:pt idx="622">
                  <c:v>0.59737287037037035</c:v>
                </c:pt>
                <c:pt idx="623">
                  <c:v>0.59737884259259266</c:v>
                </c:pt>
                <c:pt idx="624">
                  <c:v>0.59738498842592591</c:v>
                </c:pt>
                <c:pt idx="625">
                  <c:v>0.59739113425925927</c:v>
                </c:pt>
                <c:pt idx="626">
                  <c:v>0.59739746527777771</c:v>
                </c:pt>
                <c:pt idx="627">
                  <c:v>0.59740379629629625</c:v>
                </c:pt>
                <c:pt idx="628">
                  <c:v>0.59740993055555558</c:v>
                </c:pt>
                <c:pt idx="629">
                  <c:v>0.59741626157407401</c:v>
                </c:pt>
                <c:pt idx="630">
                  <c:v>0.59742240740740737</c:v>
                </c:pt>
                <c:pt idx="631">
                  <c:v>0.59742765046296298</c:v>
                </c:pt>
                <c:pt idx="632">
                  <c:v>0.59743452546296294</c:v>
                </c:pt>
                <c:pt idx="633">
                  <c:v>0.59744049768518515</c:v>
                </c:pt>
                <c:pt idx="634">
                  <c:v>0.59744645833333332</c:v>
                </c:pt>
                <c:pt idx="635">
                  <c:v>0.59745260416666668</c:v>
                </c:pt>
                <c:pt idx="636">
                  <c:v>0.59745876157407407</c:v>
                </c:pt>
                <c:pt idx="637">
                  <c:v>0.59746523148148145</c:v>
                </c:pt>
                <c:pt idx="638">
                  <c:v>0.59747137731481481</c:v>
                </c:pt>
                <c:pt idx="639">
                  <c:v>0.59747770833333336</c:v>
                </c:pt>
                <c:pt idx="640">
                  <c:v>0.59748385416666661</c:v>
                </c:pt>
                <c:pt idx="641">
                  <c:v>0.59748999999999997</c:v>
                </c:pt>
                <c:pt idx="642">
                  <c:v>0.59749597222222228</c:v>
                </c:pt>
                <c:pt idx="643">
                  <c:v>0.59750206018518515</c:v>
                </c:pt>
                <c:pt idx="644">
                  <c:v>0.59750821759259265</c:v>
                </c:pt>
                <c:pt idx="645">
                  <c:v>0.59751454861111108</c:v>
                </c:pt>
                <c:pt idx="646">
                  <c:v>0.59752069444444444</c:v>
                </c:pt>
                <c:pt idx="647">
                  <c:v>0.5975268402777778</c:v>
                </c:pt>
                <c:pt idx="648">
                  <c:v>0.59753298611111105</c:v>
                </c:pt>
                <c:pt idx="649">
                  <c:v>0.59753914351851856</c:v>
                </c:pt>
                <c:pt idx="650">
                  <c:v>0.5975454745370371</c:v>
                </c:pt>
                <c:pt idx="651">
                  <c:v>0.59755143518518516</c:v>
                </c:pt>
                <c:pt idx="652">
                  <c:v>0.59755759259259256</c:v>
                </c:pt>
                <c:pt idx="653">
                  <c:v>0.59756373842592592</c:v>
                </c:pt>
                <c:pt idx="654">
                  <c:v>0.59756988425925928</c:v>
                </c:pt>
                <c:pt idx="655">
                  <c:v>0.59757603009259264</c:v>
                </c:pt>
                <c:pt idx="656">
                  <c:v>0.59758218750000003</c:v>
                </c:pt>
                <c:pt idx="657">
                  <c:v>0.59758851851851846</c:v>
                </c:pt>
                <c:pt idx="658">
                  <c:v>0.59759466435185182</c:v>
                </c:pt>
                <c:pt idx="659">
                  <c:v>0.59760081018518518</c:v>
                </c:pt>
                <c:pt idx="660">
                  <c:v>0.59760695601851854</c:v>
                </c:pt>
                <c:pt idx="661">
                  <c:v>0.59761328703703709</c:v>
                </c:pt>
                <c:pt idx="662">
                  <c:v>0.59761944444444437</c:v>
                </c:pt>
                <c:pt idx="663">
                  <c:v>0.59762559027777773</c:v>
                </c:pt>
                <c:pt idx="664">
                  <c:v>0.59763192129629628</c:v>
                </c:pt>
                <c:pt idx="665">
                  <c:v>0.59763806712962964</c:v>
                </c:pt>
                <c:pt idx="666">
                  <c:v>0.59764427083333327</c:v>
                </c:pt>
                <c:pt idx="667">
                  <c:v>0.59765060185185181</c:v>
                </c:pt>
                <c:pt idx="668">
                  <c:v>0.59765674768518517</c:v>
                </c:pt>
                <c:pt idx="669">
                  <c:v>0.59766199074074067</c:v>
                </c:pt>
                <c:pt idx="670">
                  <c:v>0.59766813657407403</c:v>
                </c:pt>
                <c:pt idx="671">
                  <c:v>0.59767429398148153</c:v>
                </c:pt>
                <c:pt idx="672">
                  <c:v>0.59767953703703702</c:v>
                </c:pt>
                <c:pt idx="673">
                  <c:v>0.59768568287037038</c:v>
                </c:pt>
                <c:pt idx="674">
                  <c:v>0.59769165509259259</c:v>
                </c:pt>
                <c:pt idx="675">
                  <c:v>0.59769744212962961</c:v>
                </c:pt>
                <c:pt idx="676">
                  <c:v>0.59770285879629637</c:v>
                </c:pt>
                <c:pt idx="677">
                  <c:v>0.59770883101851846</c:v>
                </c:pt>
                <c:pt idx="678">
                  <c:v>0.59771461805555559</c:v>
                </c:pt>
                <c:pt idx="679">
                  <c:v>0.5977205902777778</c:v>
                </c:pt>
                <c:pt idx="680">
                  <c:v>0.59772601851851859</c:v>
                </c:pt>
                <c:pt idx="681">
                  <c:v>0.59773197916666665</c:v>
                </c:pt>
                <c:pt idx="682">
                  <c:v>0.59773795138888886</c:v>
                </c:pt>
                <c:pt idx="683">
                  <c:v>0.59774391203703703</c:v>
                </c:pt>
                <c:pt idx="684">
                  <c:v>0.59774971064814808</c:v>
                </c:pt>
                <c:pt idx="685">
                  <c:v>0.59775585648148144</c:v>
                </c:pt>
                <c:pt idx="686">
                  <c:v>0.5977620023148148</c:v>
                </c:pt>
                <c:pt idx="687">
                  <c:v>0.59776797453703701</c:v>
                </c:pt>
                <c:pt idx="688">
                  <c:v>0.59777394675925921</c:v>
                </c:pt>
                <c:pt idx="689">
                  <c:v>0.59778009259259257</c:v>
                </c:pt>
                <c:pt idx="690">
                  <c:v>0.59778623842592593</c:v>
                </c:pt>
                <c:pt idx="691">
                  <c:v>0.59779238425925929</c:v>
                </c:pt>
                <c:pt idx="692">
                  <c:v>0.59779853009259265</c:v>
                </c:pt>
                <c:pt idx="693">
                  <c:v>0.59780450231481475</c:v>
                </c:pt>
                <c:pt idx="694">
                  <c:v>0.59781028935185188</c:v>
                </c:pt>
                <c:pt idx="695">
                  <c:v>0.59781643518518524</c:v>
                </c:pt>
                <c:pt idx="696">
                  <c:v>0.59782276620370367</c:v>
                </c:pt>
                <c:pt idx="697">
                  <c:v>0.5978292824074074</c:v>
                </c:pt>
                <c:pt idx="698">
                  <c:v>0.59783542824074076</c:v>
                </c:pt>
                <c:pt idx="699">
                  <c:v>0.59784142361111114</c:v>
                </c:pt>
                <c:pt idx="700">
                  <c:v>0.59784768518518516</c:v>
                </c:pt>
                <c:pt idx="701">
                  <c:v>0.59785379629629631</c:v>
                </c:pt>
                <c:pt idx="702">
                  <c:v>0.59785976851851852</c:v>
                </c:pt>
                <c:pt idx="703">
                  <c:v>0.59786555555555554</c:v>
                </c:pt>
                <c:pt idx="704">
                  <c:v>0.59787150462962957</c:v>
                </c:pt>
                <c:pt idx="705">
                  <c:v>0.59787783564814811</c:v>
                </c:pt>
                <c:pt idx="706">
                  <c:v>0.59788398148148147</c:v>
                </c:pt>
                <c:pt idx="707">
                  <c:v>0.59789012731481483</c:v>
                </c:pt>
                <c:pt idx="708">
                  <c:v>0.59789645833333338</c:v>
                </c:pt>
                <c:pt idx="709">
                  <c:v>0.59790278935185182</c:v>
                </c:pt>
                <c:pt idx="710">
                  <c:v>0.59790821759259261</c:v>
                </c:pt>
                <c:pt idx="711">
                  <c:v>0.59791473379629634</c:v>
                </c:pt>
                <c:pt idx="712">
                  <c:v>0.59792070601851854</c:v>
                </c:pt>
                <c:pt idx="713">
                  <c:v>0.59792703703703698</c:v>
                </c:pt>
                <c:pt idx="714">
                  <c:v>0.59793336805555553</c:v>
                </c:pt>
                <c:pt idx="715">
                  <c:v>0.59793951388888888</c:v>
                </c:pt>
                <c:pt idx="716">
                  <c:v>0.59794565972222224</c:v>
                </c:pt>
                <c:pt idx="717">
                  <c:v>0.59795163194444445</c:v>
                </c:pt>
                <c:pt idx="718">
                  <c:v>0.59795777777777781</c:v>
                </c:pt>
                <c:pt idx="719">
                  <c:v>0.5979630208333333</c:v>
                </c:pt>
                <c:pt idx="720">
                  <c:v>0.59796899305555551</c:v>
                </c:pt>
                <c:pt idx="721">
                  <c:v>0.59797513888888887</c:v>
                </c:pt>
                <c:pt idx="722">
                  <c:v>0.59798056712962966</c:v>
                </c:pt>
                <c:pt idx="723">
                  <c:v>0.59798653935185186</c:v>
                </c:pt>
                <c:pt idx="724">
                  <c:v>0.59799268518518522</c:v>
                </c:pt>
                <c:pt idx="725">
                  <c:v>0.59799883101851858</c:v>
                </c:pt>
                <c:pt idx="726">
                  <c:v>0.59800461805555549</c:v>
                </c:pt>
                <c:pt idx="727">
                  <c:v>0.59801059027777781</c:v>
                </c:pt>
                <c:pt idx="728">
                  <c:v>0.59801692129629636</c:v>
                </c:pt>
                <c:pt idx="729">
                  <c:v>0.5980230671296296</c:v>
                </c:pt>
                <c:pt idx="730">
                  <c:v>0.59802921296296296</c:v>
                </c:pt>
                <c:pt idx="731">
                  <c:v>0.59803537037037036</c:v>
                </c:pt>
                <c:pt idx="732">
                  <c:v>0.59804151620370372</c:v>
                </c:pt>
                <c:pt idx="733">
                  <c:v>0.59804766203703708</c:v>
                </c:pt>
                <c:pt idx="734">
                  <c:v>0.59805380787037044</c:v>
                </c:pt>
                <c:pt idx="735">
                  <c:v>0.59805996527777772</c:v>
                </c:pt>
                <c:pt idx="736">
                  <c:v>0.59806611111111108</c:v>
                </c:pt>
                <c:pt idx="737">
                  <c:v>0.59807225694444444</c:v>
                </c:pt>
                <c:pt idx="738">
                  <c:v>0.5980784027777778</c:v>
                </c:pt>
                <c:pt idx="739">
                  <c:v>0.59808454861111116</c:v>
                </c:pt>
                <c:pt idx="740">
                  <c:v>0.59809196759259253</c:v>
                </c:pt>
                <c:pt idx="741">
                  <c:v>0.59809793981481485</c:v>
                </c:pt>
                <c:pt idx="742">
                  <c:v>0.59810372685185187</c:v>
                </c:pt>
                <c:pt idx="743">
                  <c:v>0.59810909722222216</c:v>
                </c:pt>
                <c:pt idx="744">
                  <c:v>0.59811496527777774</c:v>
                </c:pt>
                <c:pt idx="745">
                  <c:v>0.5981211111111111</c:v>
                </c:pt>
                <c:pt idx="746">
                  <c:v>0.59812802083333338</c:v>
                </c:pt>
                <c:pt idx="747">
                  <c:v>0.59813435185185182</c:v>
                </c:pt>
                <c:pt idx="748">
                  <c:v>0.59814085648148152</c:v>
                </c:pt>
                <c:pt idx="749">
                  <c:v>0.59814773148148148</c:v>
                </c:pt>
                <c:pt idx="750">
                  <c:v>0.59815423611111107</c:v>
                </c:pt>
                <c:pt idx="751">
                  <c:v>0.5981607523148148</c:v>
                </c:pt>
                <c:pt idx="752">
                  <c:v>0.59816689814814816</c:v>
                </c:pt>
                <c:pt idx="753">
                  <c:v>0.5981734143518519</c:v>
                </c:pt>
                <c:pt idx="754">
                  <c:v>0.59818010416666667</c:v>
                </c:pt>
                <c:pt idx="755">
                  <c:v>0.59818660879629626</c:v>
                </c:pt>
                <c:pt idx="756">
                  <c:v>0.59819312499999999</c:v>
                </c:pt>
                <c:pt idx="757">
                  <c:v>0.59819964120370372</c:v>
                </c:pt>
                <c:pt idx="758">
                  <c:v>0.59820614583333331</c:v>
                </c:pt>
                <c:pt idx="759">
                  <c:v>0.59821247685185186</c:v>
                </c:pt>
                <c:pt idx="760">
                  <c:v>0.59821862268518522</c:v>
                </c:pt>
                <c:pt idx="761">
                  <c:v>0.59822495370370377</c:v>
                </c:pt>
                <c:pt idx="762">
                  <c:v>0.59823092592592586</c:v>
                </c:pt>
                <c:pt idx="763">
                  <c:v>0.59823725694444441</c:v>
                </c:pt>
                <c:pt idx="764">
                  <c:v>0.59824394675925929</c:v>
                </c:pt>
                <c:pt idx="765">
                  <c:v>0.59825009259259254</c:v>
                </c:pt>
                <c:pt idx="766">
                  <c:v>0.59825642361111109</c:v>
                </c:pt>
                <c:pt idx="767">
                  <c:v>0.59826293981481482</c:v>
                </c:pt>
                <c:pt idx="768">
                  <c:v>0.59826944444444441</c:v>
                </c:pt>
                <c:pt idx="769">
                  <c:v>0.59827609953703698</c:v>
                </c:pt>
                <c:pt idx="770">
                  <c:v>0.59828189814814814</c:v>
                </c:pt>
                <c:pt idx="771">
                  <c:v>0.59828822916666669</c:v>
                </c:pt>
                <c:pt idx="772">
                  <c:v>0.59829454861111109</c:v>
                </c:pt>
                <c:pt idx="773">
                  <c:v>0.59830106481481482</c:v>
                </c:pt>
                <c:pt idx="774">
                  <c:v>0.59830756944444441</c:v>
                </c:pt>
                <c:pt idx="775">
                  <c:v>0.59831408564814814</c:v>
                </c:pt>
                <c:pt idx="776">
                  <c:v>0.59832059027777784</c:v>
                </c:pt>
                <c:pt idx="777">
                  <c:v>0.59832690972222224</c:v>
                </c:pt>
                <c:pt idx="778">
                  <c:v>0.59833341435185183</c:v>
                </c:pt>
                <c:pt idx="779">
                  <c:v>0.59833974537037038</c:v>
                </c:pt>
                <c:pt idx="780">
                  <c:v>0.59834607638888893</c:v>
                </c:pt>
                <c:pt idx="781">
                  <c:v>0.59835254629629631</c:v>
                </c:pt>
                <c:pt idx="782">
                  <c:v>0.59835906250000004</c:v>
                </c:pt>
                <c:pt idx="783">
                  <c:v>0.59836556712962963</c:v>
                </c:pt>
                <c:pt idx="784">
                  <c:v>0.59837226851851855</c:v>
                </c:pt>
                <c:pt idx="785">
                  <c:v>0.59837895833333332</c:v>
                </c:pt>
                <c:pt idx="786">
                  <c:v>0.59838546296296291</c:v>
                </c:pt>
                <c:pt idx="787">
                  <c:v>0.59839190972222223</c:v>
                </c:pt>
                <c:pt idx="788">
                  <c:v>0.59839751157407406</c:v>
                </c:pt>
                <c:pt idx="789">
                  <c:v>0.59840384259259261</c:v>
                </c:pt>
                <c:pt idx="790">
                  <c:v>0.59841034722222219</c:v>
                </c:pt>
                <c:pt idx="791">
                  <c:v>0.59841667824074074</c:v>
                </c:pt>
                <c:pt idx="792">
                  <c:v>0.59842300925925929</c:v>
                </c:pt>
                <c:pt idx="793">
                  <c:v>0.59842938657407407</c:v>
                </c:pt>
                <c:pt idx="794">
                  <c:v>0.59843525462962965</c:v>
                </c:pt>
                <c:pt idx="795">
                  <c:v>0.59844157407407406</c:v>
                </c:pt>
                <c:pt idx="796">
                  <c:v>0.5984479050925926</c:v>
                </c:pt>
                <c:pt idx="797">
                  <c:v>0.59845423611111104</c:v>
                </c:pt>
                <c:pt idx="798">
                  <c:v>0.59846075231481477</c:v>
                </c:pt>
                <c:pt idx="799">
                  <c:v>0.59846704861111111</c:v>
                </c:pt>
                <c:pt idx="800">
                  <c:v>0.59847247685185179</c:v>
                </c:pt>
                <c:pt idx="801">
                  <c:v>0.5984787962962963</c:v>
                </c:pt>
                <c:pt idx="802">
                  <c:v>0.59848512731481485</c:v>
                </c:pt>
                <c:pt idx="803">
                  <c:v>0.59849164351851847</c:v>
                </c:pt>
                <c:pt idx="804">
                  <c:v>0.59849814814814817</c:v>
                </c:pt>
                <c:pt idx="805">
                  <c:v>0.5985044791666666</c:v>
                </c:pt>
                <c:pt idx="806">
                  <c:v>0.59850990740740739</c:v>
                </c:pt>
                <c:pt idx="807">
                  <c:v>0.59851605324074075</c:v>
                </c:pt>
                <c:pt idx="808">
                  <c:v>0.59852238425925919</c:v>
                </c:pt>
                <c:pt idx="809">
                  <c:v>0.59852871527777773</c:v>
                </c:pt>
                <c:pt idx="810">
                  <c:v>0.59853829861111107</c:v>
                </c:pt>
                <c:pt idx="811">
                  <c:v>0.59854462962962962</c:v>
                </c:pt>
                <c:pt idx="812">
                  <c:v>0.598551099537037</c:v>
                </c:pt>
                <c:pt idx="813">
                  <c:v>0.5985576041666667</c:v>
                </c:pt>
                <c:pt idx="814">
                  <c:v>0.59856429398148148</c:v>
                </c:pt>
                <c:pt idx="815">
                  <c:v>0.59857062500000002</c:v>
                </c:pt>
                <c:pt idx="816">
                  <c:v>0.59857697916666663</c:v>
                </c:pt>
                <c:pt idx="817">
                  <c:v>0.59858348379629633</c:v>
                </c:pt>
                <c:pt idx="818">
                  <c:v>0.59858981481481488</c:v>
                </c:pt>
                <c:pt idx="819">
                  <c:v>0.59859592592592592</c:v>
                </c:pt>
                <c:pt idx="820">
                  <c:v>0.59860225694444447</c:v>
                </c:pt>
                <c:pt idx="821">
                  <c:v>0.59860894675925924</c:v>
                </c:pt>
                <c:pt idx="822">
                  <c:v>0.59861546296296297</c:v>
                </c:pt>
                <c:pt idx="823">
                  <c:v>0.59862196759259256</c:v>
                </c:pt>
                <c:pt idx="824">
                  <c:v>0.5986284837962963</c:v>
                </c:pt>
                <c:pt idx="825">
                  <c:v>0.59863517361111118</c:v>
                </c:pt>
                <c:pt idx="826">
                  <c:v>0.5986416898148148</c:v>
                </c:pt>
                <c:pt idx="827">
                  <c:v>0.59864837962962969</c:v>
                </c:pt>
                <c:pt idx="828">
                  <c:v>0.59865488425925928</c:v>
                </c:pt>
                <c:pt idx="829">
                  <c:v>0.59866085648148148</c:v>
                </c:pt>
                <c:pt idx="830">
                  <c:v>0.59866736111111107</c:v>
                </c:pt>
                <c:pt idx="831">
                  <c:v>0.59867387731481481</c:v>
                </c:pt>
                <c:pt idx="832">
                  <c:v>0.59868056712962969</c:v>
                </c:pt>
                <c:pt idx="833">
                  <c:v>0.59868744212962965</c:v>
                </c:pt>
                <c:pt idx="834">
                  <c:v>0.59869413194444443</c:v>
                </c:pt>
                <c:pt idx="835">
                  <c:v>0.59870100694444439</c:v>
                </c:pt>
                <c:pt idx="836">
                  <c:v>0.59870769675925928</c:v>
                </c:pt>
                <c:pt idx="837">
                  <c:v>0.59871420138888887</c:v>
                </c:pt>
                <c:pt idx="838">
                  <c:v>0.5987207175925926</c:v>
                </c:pt>
                <c:pt idx="839">
                  <c:v>0.59872740740740737</c:v>
                </c:pt>
                <c:pt idx="840">
                  <c:v>0.59873355324074073</c:v>
                </c:pt>
                <c:pt idx="841">
                  <c:v>0.59873988425925928</c:v>
                </c:pt>
                <c:pt idx="842">
                  <c:v>0.59874604166666667</c:v>
                </c:pt>
                <c:pt idx="843">
                  <c:v>0.59875236111111108</c:v>
                </c:pt>
                <c:pt idx="844">
                  <c:v>0.59875857638888885</c:v>
                </c:pt>
                <c:pt idx="845">
                  <c:v>0.5987649074074074</c:v>
                </c:pt>
                <c:pt idx="846">
                  <c:v>0.59877159722222217</c:v>
                </c:pt>
                <c:pt idx="847">
                  <c:v>0.59877792824074072</c:v>
                </c:pt>
                <c:pt idx="848">
                  <c:v>0.59878503472222222</c:v>
                </c:pt>
                <c:pt idx="849">
                  <c:v>0.59879190972222218</c:v>
                </c:pt>
                <c:pt idx="850">
                  <c:v>0.59879841435185188</c:v>
                </c:pt>
                <c:pt idx="851">
                  <c:v>0.5988049305555555</c:v>
                </c:pt>
                <c:pt idx="852">
                  <c:v>0.59881144675925924</c:v>
                </c:pt>
                <c:pt idx="853">
                  <c:v>0.59881813657407401</c:v>
                </c:pt>
                <c:pt idx="854">
                  <c:v>0.59882465277777774</c:v>
                </c:pt>
                <c:pt idx="855">
                  <c:v>0.59883103009259264</c:v>
                </c:pt>
                <c:pt idx="856">
                  <c:v>0.59883754629629626</c:v>
                </c:pt>
                <c:pt idx="857">
                  <c:v>0.59884369212962962</c:v>
                </c:pt>
                <c:pt idx="858">
                  <c:v>0.59885038194444451</c:v>
                </c:pt>
                <c:pt idx="859">
                  <c:v>0.59885725694444447</c:v>
                </c:pt>
                <c:pt idx="860">
                  <c:v>0.59886376157407406</c:v>
                </c:pt>
                <c:pt idx="861">
                  <c:v>0.59887027777777779</c:v>
                </c:pt>
                <c:pt idx="862">
                  <c:v>0.59887678240740738</c:v>
                </c:pt>
                <c:pt idx="863">
                  <c:v>0.59888329861111111</c:v>
                </c:pt>
                <c:pt idx="864">
                  <c:v>0.59888998842592589</c:v>
                </c:pt>
                <c:pt idx="865">
                  <c:v>0.59889686342592585</c:v>
                </c:pt>
                <c:pt idx="866">
                  <c:v>0.5989031944444444</c:v>
                </c:pt>
                <c:pt idx="867">
                  <c:v>0.59890952546296294</c:v>
                </c:pt>
                <c:pt idx="868">
                  <c:v>0.59891531249999996</c:v>
                </c:pt>
                <c:pt idx="869">
                  <c:v>0.59892200231481485</c:v>
                </c:pt>
                <c:pt idx="870">
                  <c:v>0.5989283333333334</c:v>
                </c:pt>
                <c:pt idx="871">
                  <c:v>0.59893483796296298</c:v>
                </c:pt>
                <c:pt idx="872">
                  <c:v>0.5989414467592592</c:v>
                </c:pt>
                <c:pt idx="873">
                  <c:v>0.59894701388888894</c:v>
                </c:pt>
                <c:pt idx="874">
                  <c:v>0.59895315972222229</c:v>
                </c:pt>
                <c:pt idx="875">
                  <c:v>0.59895984953703707</c:v>
                </c:pt>
                <c:pt idx="876">
                  <c:v>0.59896618055555562</c:v>
                </c:pt>
                <c:pt idx="877">
                  <c:v>0.5989723379629629</c:v>
                </c:pt>
                <c:pt idx="878">
                  <c:v>0.59897865740740741</c:v>
                </c:pt>
                <c:pt idx="879">
                  <c:v>0.59898480324074077</c:v>
                </c:pt>
                <c:pt idx="880">
                  <c:v>0.59899130787037036</c:v>
                </c:pt>
                <c:pt idx="881">
                  <c:v>0.59899835648148148</c:v>
                </c:pt>
                <c:pt idx="882">
                  <c:v>0.59900487268518521</c:v>
                </c:pt>
                <c:pt idx="883">
                  <c:v>0.59901098379629636</c:v>
                </c:pt>
                <c:pt idx="884">
                  <c:v>0.59901712962962961</c:v>
                </c:pt>
                <c:pt idx="885">
                  <c:v>0.59902364583333334</c:v>
                </c:pt>
                <c:pt idx="886">
                  <c:v>0.5990297916666667</c:v>
                </c:pt>
                <c:pt idx="887">
                  <c:v>0.59903630787037032</c:v>
                </c:pt>
                <c:pt idx="888">
                  <c:v>0.59904299768518521</c:v>
                </c:pt>
                <c:pt idx="889">
                  <c:v>0.5990495023148148</c:v>
                </c:pt>
                <c:pt idx="890">
                  <c:v>0.59905583333333334</c:v>
                </c:pt>
                <c:pt idx="891">
                  <c:v>0.59906199074074074</c:v>
                </c:pt>
                <c:pt idx="892">
                  <c:v>0.59906831018518514</c:v>
                </c:pt>
                <c:pt idx="893">
                  <c:v>0.5990747106481481</c:v>
                </c:pt>
                <c:pt idx="894">
                  <c:v>0.59908085648148146</c:v>
                </c:pt>
                <c:pt idx="895">
                  <c:v>0.59908754629629624</c:v>
                </c:pt>
                <c:pt idx="896">
                  <c:v>0.59909405092592594</c:v>
                </c:pt>
                <c:pt idx="897">
                  <c:v>0.59910056712962956</c:v>
                </c:pt>
                <c:pt idx="898">
                  <c:v>0.59910707175925926</c:v>
                </c:pt>
                <c:pt idx="899">
                  <c:v>0.59911358796296299</c:v>
                </c:pt>
                <c:pt idx="900">
                  <c:v>0.59912027777777777</c:v>
                </c:pt>
                <c:pt idx="901">
                  <c:v>0.59912660879629631</c:v>
                </c:pt>
                <c:pt idx="902">
                  <c:v>0.59913239583333333</c:v>
                </c:pt>
                <c:pt idx="903">
                  <c:v>0.5991389583333333</c:v>
                </c:pt>
                <c:pt idx="904">
                  <c:v>0.59914564814814819</c:v>
                </c:pt>
                <c:pt idx="905">
                  <c:v>0.59915233796296297</c:v>
                </c:pt>
                <c:pt idx="906">
                  <c:v>0.5991588541666667</c:v>
                </c:pt>
                <c:pt idx="907">
                  <c:v>0.59916518518518525</c:v>
                </c:pt>
                <c:pt idx="908">
                  <c:v>0.59917168981481483</c:v>
                </c:pt>
                <c:pt idx="909">
                  <c:v>0.59917802083333338</c:v>
                </c:pt>
                <c:pt idx="910">
                  <c:v>0.59918435185185182</c:v>
                </c:pt>
                <c:pt idx="911">
                  <c:v>0.59919086805555555</c:v>
                </c:pt>
                <c:pt idx="912">
                  <c:v>0.59919755787037043</c:v>
                </c:pt>
                <c:pt idx="913">
                  <c:v>0.59920406250000002</c:v>
                </c:pt>
                <c:pt idx="914">
                  <c:v>0.59921057870370376</c:v>
                </c:pt>
                <c:pt idx="915">
                  <c:v>0.59921726851851853</c:v>
                </c:pt>
                <c:pt idx="916">
                  <c:v>0.59922378472222226</c:v>
                </c:pt>
                <c:pt idx="917">
                  <c:v>0.59923028935185185</c:v>
                </c:pt>
                <c:pt idx="918">
                  <c:v>0.59923688657407415</c:v>
                </c:pt>
                <c:pt idx="919">
                  <c:v>0.59924285879629624</c:v>
                </c:pt>
                <c:pt idx="920">
                  <c:v>0.59924936342592594</c:v>
                </c:pt>
                <c:pt idx="921">
                  <c:v>0.59925569444444438</c:v>
                </c:pt>
                <c:pt idx="922">
                  <c:v>0.59926256944444445</c:v>
                </c:pt>
                <c:pt idx="923">
                  <c:v>0.59926907407407404</c:v>
                </c:pt>
                <c:pt idx="924">
                  <c:v>0.59927540509259258</c:v>
                </c:pt>
                <c:pt idx="925">
                  <c:v>0.5992821064814815</c:v>
                </c:pt>
                <c:pt idx="926">
                  <c:v>0.59928861111111109</c:v>
                </c:pt>
                <c:pt idx="927">
                  <c:v>0.59929498842592588</c:v>
                </c:pt>
                <c:pt idx="928">
                  <c:v>0.59930149305555558</c:v>
                </c:pt>
                <c:pt idx="929">
                  <c:v>0.59930818287037035</c:v>
                </c:pt>
                <c:pt idx="930">
                  <c:v>0.59931474537037033</c:v>
                </c:pt>
                <c:pt idx="931">
                  <c:v>0.59932143518518521</c:v>
                </c:pt>
                <c:pt idx="932">
                  <c:v>0.59932831018518518</c:v>
                </c:pt>
                <c:pt idx="933">
                  <c:v>0.59933481481481488</c:v>
                </c:pt>
                <c:pt idx="934">
                  <c:v>0.59934114583333331</c:v>
                </c:pt>
                <c:pt idx="935">
                  <c:v>0.59934747685185186</c:v>
                </c:pt>
                <c:pt idx="936">
                  <c:v>0.59935399305555559</c:v>
                </c:pt>
                <c:pt idx="937">
                  <c:v>0.59936068287037036</c:v>
                </c:pt>
                <c:pt idx="938">
                  <c:v>0.59936737268518525</c:v>
                </c:pt>
                <c:pt idx="939">
                  <c:v>0.59937406250000003</c:v>
                </c:pt>
                <c:pt idx="940">
                  <c:v>0.59938061342592597</c:v>
                </c:pt>
                <c:pt idx="941">
                  <c:v>0.59938730324074074</c:v>
                </c:pt>
                <c:pt idx="942">
                  <c:v>0.59939381944444448</c:v>
                </c:pt>
                <c:pt idx="943">
                  <c:v>0.59940050925925925</c:v>
                </c:pt>
                <c:pt idx="944">
                  <c:v>0.59940719907407403</c:v>
                </c:pt>
                <c:pt idx="945">
                  <c:v>0.59941370370370373</c:v>
                </c:pt>
                <c:pt idx="946">
                  <c:v>0.59942005787037034</c:v>
                </c:pt>
                <c:pt idx="947">
                  <c:v>0.59942656250000004</c:v>
                </c:pt>
                <c:pt idx="948">
                  <c:v>0.59943326388888896</c:v>
                </c:pt>
                <c:pt idx="949">
                  <c:v>0.59944013888888892</c:v>
                </c:pt>
                <c:pt idx="950">
                  <c:v>0.59944636574074073</c:v>
                </c:pt>
                <c:pt idx="951">
                  <c:v>0.59945305555555561</c:v>
                </c:pt>
                <c:pt idx="952">
                  <c:v>0.59945957175925924</c:v>
                </c:pt>
                <c:pt idx="953">
                  <c:v>0.59946535879629625</c:v>
                </c:pt>
                <c:pt idx="954">
                  <c:v>0.59947204861111114</c:v>
                </c:pt>
                <c:pt idx="955">
                  <c:v>0.59947856481481476</c:v>
                </c:pt>
                <c:pt idx="956">
                  <c:v>0.59948525462962965</c:v>
                </c:pt>
                <c:pt idx="957">
                  <c:v>0.59949212962962961</c:v>
                </c:pt>
                <c:pt idx="958">
                  <c:v>0.59949846064814816</c:v>
                </c:pt>
                <c:pt idx="959">
                  <c:v>0.59950479166666659</c:v>
                </c:pt>
                <c:pt idx="960">
                  <c:v>0.59951111111111111</c:v>
                </c:pt>
                <c:pt idx="961">
                  <c:v>0.59951744212962965</c:v>
                </c:pt>
                <c:pt idx="962">
                  <c:v>0.59952395833333327</c:v>
                </c:pt>
                <c:pt idx="963">
                  <c:v>0.59953046296296297</c:v>
                </c:pt>
                <c:pt idx="964">
                  <c:v>0.59953679398148152</c:v>
                </c:pt>
                <c:pt idx="965">
                  <c:v>0.59954331018518514</c:v>
                </c:pt>
                <c:pt idx="966">
                  <c:v>0.59954980324074081</c:v>
                </c:pt>
                <c:pt idx="967">
                  <c:v>0.59955560185185186</c:v>
                </c:pt>
                <c:pt idx="968">
                  <c:v>0.59956131944444446</c:v>
                </c:pt>
                <c:pt idx="969">
                  <c:v>0.59956710648148148</c:v>
                </c:pt>
                <c:pt idx="970">
                  <c:v>0.59957269675925928</c:v>
                </c:pt>
                <c:pt idx="971">
                  <c:v>0.59957885416666667</c:v>
                </c:pt>
                <c:pt idx="972">
                  <c:v>0.59958518518518522</c:v>
                </c:pt>
                <c:pt idx="973">
                  <c:v>0.59959144675925924</c:v>
                </c:pt>
                <c:pt idx="974">
                  <c:v>0.59959760416666663</c:v>
                </c:pt>
                <c:pt idx="975">
                  <c:v>0.5996035648148148</c:v>
                </c:pt>
                <c:pt idx="976">
                  <c:v>0.59960971064814816</c:v>
                </c:pt>
                <c:pt idx="977">
                  <c:v>0.59961568287037037</c:v>
                </c:pt>
                <c:pt idx="978">
                  <c:v>0.59962184027777776</c:v>
                </c:pt>
                <c:pt idx="979">
                  <c:v>0.59962708333333337</c:v>
                </c:pt>
                <c:pt idx="980">
                  <c:v>0.59963304398148154</c:v>
                </c:pt>
                <c:pt idx="981">
                  <c:v>0.59963901620370363</c:v>
                </c:pt>
                <c:pt idx="982">
                  <c:v>0.59964516203703699</c:v>
                </c:pt>
                <c:pt idx="983">
                  <c:v>0.59965077546296297</c:v>
                </c:pt>
                <c:pt idx="984">
                  <c:v>0.59965673611111114</c:v>
                </c:pt>
                <c:pt idx="985">
                  <c:v>0.59966288194444439</c:v>
                </c:pt>
                <c:pt idx="986">
                  <c:v>0.59966921296296294</c:v>
                </c:pt>
                <c:pt idx="987">
                  <c:v>0.59967537037037044</c:v>
                </c:pt>
                <c:pt idx="988">
                  <c:v>0.5996813310185185</c:v>
                </c:pt>
                <c:pt idx="989">
                  <c:v>0.59968766203703705</c:v>
                </c:pt>
                <c:pt idx="990">
                  <c:v>0.5996938078703703</c:v>
                </c:pt>
                <c:pt idx="991">
                  <c:v>0.59970013888888885</c:v>
                </c:pt>
                <c:pt idx="992">
                  <c:v>0.59970629629629635</c:v>
                </c:pt>
                <c:pt idx="993">
                  <c:v>0.59971261574074075</c:v>
                </c:pt>
                <c:pt idx="994">
                  <c:v>0.59971877314814814</c:v>
                </c:pt>
                <c:pt idx="995">
                  <c:v>0.59972510416666669</c:v>
                </c:pt>
                <c:pt idx="996">
                  <c:v>0.59973124999999994</c:v>
                </c:pt>
                <c:pt idx="997">
                  <c:v>0.59973758101851848</c:v>
                </c:pt>
                <c:pt idx="998">
                  <c:v>0.59974391203703703</c:v>
                </c:pt>
                <c:pt idx="999">
                  <c:v>0.59975005787037039</c:v>
                </c:pt>
                <c:pt idx="1000">
                  <c:v>0.59975638888888894</c:v>
                </c:pt>
                <c:pt idx="1001">
                  <c:v>0.59976253472222218</c:v>
                </c:pt>
                <c:pt idx="1002">
                  <c:v>0.59976886574074073</c:v>
                </c:pt>
                <c:pt idx="1003">
                  <c:v>0.59977642361111105</c:v>
                </c:pt>
                <c:pt idx="1004">
                  <c:v>0.59978184027777781</c:v>
                </c:pt>
                <c:pt idx="1005">
                  <c:v>0.5997879976851852</c:v>
                </c:pt>
                <c:pt idx="1006">
                  <c:v>0.59979432870370364</c:v>
                </c:pt>
                <c:pt idx="1007">
                  <c:v>0.59979997685185182</c:v>
                </c:pt>
                <c:pt idx="1008">
                  <c:v>0.59980557870370366</c:v>
                </c:pt>
                <c:pt idx="1009">
                  <c:v>0.59981156250000001</c:v>
                </c:pt>
                <c:pt idx="1010">
                  <c:v>0.5998177199074074</c:v>
                </c:pt>
                <c:pt idx="1011">
                  <c:v>0.59982368055555557</c:v>
                </c:pt>
                <c:pt idx="1012">
                  <c:v>0.59982982638888893</c:v>
                </c:pt>
                <c:pt idx="1013">
                  <c:v>0.59983598379629632</c:v>
                </c:pt>
                <c:pt idx="1014">
                  <c:v>0.59984231481481476</c:v>
                </c:pt>
                <c:pt idx="1015">
                  <c:v>0.5998486458333333</c:v>
                </c:pt>
                <c:pt idx="1016">
                  <c:v>0.59985479166666666</c:v>
                </c:pt>
                <c:pt idx="1017">
                  <c:v>0.59986104166666665</c:v>
                </c:pt>
                <c:pt idx="1018">
                  <c:v>0.5998673726851852</c:v>
                </c:pt>
                <c:pt idx="1019">
                  <c:v>0.59987351851851856</c:v>
                </c:pt>
                <c:pt idx="1020">
                  <c:v>0.59987947916666673</c:v>
                </c:pt>
                <c:pt idx="1021">
                  <c:v>0.59988526620370364</c:v>
                </c:pt>
                <c:pt idx="1022">
                  <c:v>0.59989159722222218</c:v>
                </c:pt>
                <c:pt idx="1023">
                  <c:v>0.59989787037037035</c:v>
                </c:pt>
                <c:pt idx="1024">
                  <c:v>0.59990420138888889</c:v>
                </c:pt>
                <c:pt idx="1025">
                  <c:v>0.59991034722222225</c:v>
                </c:pt>
                <c:pt idx="1026">
                  <c:v>0.59991651620370368</c:v>
                </c:pt>
                <c:pt idx="1027">
                  <c:v>0.59992284722222222</c:v>
                </c:pt>
                <c:pt idx="1028">
                  <c:v>0.59992899305555558</c:v>
                </c:pt>
                <c:pt idx="1029">
                  <c:v>0.59993532407407402</c:v>
                </c:pt>
                <c:pt idx="1030">
                  <c:v>0.59994165509259256</c:v>
                </c:pt>
                <c:pt idx="1031">
                  <c:v>0.59994780092592592</c:v>
                </c:pt>
                <c:pt idx="1032">
                  <c:v>0.59995413194444447</c:v>
                </c:pt>
                <c:pt idx="1033">
                  <c:v>0.59996010416666667</c:v>
                </c:pt>
                <c:pt idx="1034">
                  <c:v>0.59996625000000003</c:v>
                </c:pt>
                <c:pt idx="1035">
                  <c:v>0.59997258101851847</c:v>
                </c:pt>
                <c:pt idx="1036">
                  <c:v>0.59997872685185183</c:v>
                </c:pt>
                <c:pt idx="1037">
                  <c:v>0.59998505787037038</c:v>
                </c:pt>
                <c:pt idx="1038">
                  <c:v>0.59999120370370373</c:v>
                </c:pt>
                <c:pt idx="1039">
                  <c:v>0.59999753472222228</c:v>
                </c:pt>
                <c:pt idx="1040">
                  <c:v>0.60000378472222227</c:v>
                </c:pt>
                <c:pt idx="1041">
                  <c:v>0.6000099884259259</c:v>
                </c:pt>
                <c:pt idx="1042">
                  <c:v>0.6000163078703703</c:v>
                </c:pt>
                <c:pt idx="1043">
                  <c:v>0.60002246527777781</c:v>
                </c:pt>
                <c:pt idx="1044">
                  <c:v>0.60002825231481483</c:v>
                </c:pt>
                <c:pt idx="1045">
                  <c:v>0.600034212962963</c:v>
                </c:pt>
                <c:pt idx="1046">
                  <c:v>0.60004054398148143</c:v>
                </c:pt>
                <c:pt idx="1047">
                  <c:v>0.60004638888888884</c:v>
                </c:pt>
                <c:pt idx="1048">
                  <c:v>0.60005236111111115</c:v>
                </c:pt>
                <c:pt idx="1049">
                  <c:v>0.6000577777777778</c:v>
                </c:pt>
                <c:pt idx="1050">
                  <c:v>0.60006356481481482</c:v>
                </c:pt>
                <c:pt idx="1051">
                  <c:v>0.60006935185185184</c:v>
                </c:pt>
                <c:pt idx="1052">
                  <c:v>0.60007532407407405</c:v>
                </c:pt>
                <c:pt idx="1053">
                  <c:v>0.60008146990740741</c:v>
                </c:pt>
                <c:pt idx="1054">
                  <c:v>0.60008744212962961</c:v>
                </c:pt>
                <c:pt idx="1055">
                  <c:v>0.60009341435185182</c:v>
                </c:pt>
                <c:pt idx="1056">
                  <c:v>0.60009920138888895</c:v>
                </c:pt>
                <c:pt idx="1057">
                  <c:v>0.60010516203703701</c:v>
                </c:pt>
                <c:pt idx="1058">
                  <c:v>0.6001113194444444</c:v>
                </c:pt>
                <c:pt idx="1059">
                  <c:v>0.60011765046296295</c:v>
                </c:pt>
                <c:pt idx="1060">
                  <c:v>0.60012394675925929</c:v>
                </c:pt>
                <c:pt idx="1061">
                  <c:v>0.60013009259259265</c:v>
                </c:pt>
                <c:pt idx="1062">
                  <c:v>0.60013624999999993</c:v>
                </c:pt>
                <c:pt idx="1063">
                  <c:v>0.6001422106481481</c:v>
                </c:pt>
                <c:pt idx="1064">
                  <c:v>0.60014854166666665</c:v>
                </c:pt>
                <c:pt idx="1065">
                  <c:v>0.60015468750000001</c:v>
                </c:pt>
                <c:pt idx="1066">
                  <c:v>0.60016101851851855</c:v>
                </c:pt>
                <c:pt idx="1067">
                  <c:v>0.60016725694444439</c:v>
                </c:pt>
                <c:pt idx="1068">
                  <c:v>0.60017358796296294</c:v>
                </c:pt>
                <c:pt idx="1069">
                  <c:v>0.6001797337962963</c:v>
                </c:pt>
                <c:pt idx="1070">
                  <c:v>0.60018606481481485</c:v>
                </c:pt>
                <c:pt idx="1071">
                  <c:v>0.60019185185185187</c:v>
                </c:pt>
                <c:pt idx="1072">
                  <c:v>0.60019782407407407</c:v>
                </c:pt>
                <c:pt idx="1073">
                  <c:v>0.60020378472222224</c:v>
                </c:pt>
                <c:pt idx="1074">
                  <c:v>0.60020975694444445</c:v>
                </c:pt>
                <c:pt idx="1075">
                  <c:v>0.60021590277777781</c:v>
                </c:pt>
                <c:pt idx="1076">
                  <c:v>0.6002220601851852</c:v>
                </c:pt>
                <c:pt idx="1077">
                  <c:v>0.60022839120370375</c:v>
                </c:pt>
                <c:pt idx="1078">
                  <c:v>0.60023453703703711</c:v>
                </c:pt>
                <c:pt idx="1079">
                  <c:v>0.60024049768518517</c:v>
                </c:pt>
                <c:pt idx="1080">
                  <c:v>0.60024680555555554</c:v>
                </c:pt>
                <c:pt idx="1081">
                  <c:v>0.60025312499999994</c:v>
                </c:pt>
                <c:pt idx="1082">
                  <c:v>0.60025900462962956</c:v>
                </c:pt>
                <c:pt idx="1083">
                  <c:v>0.60026516203703706</c:v>
                </c:pt>
                <c:pt idx="1084">
                  <c:v>0.6002714930555556</c:v>
                </c:pt>
                <c:pt idx="1085">
                  <c:v>0.60027763888888885</c:v>
                </c:pt>
                <c:pt idx="1086">
                  <c:v>0.60028343750000002</c:v>
                </c:pt>
                <c:pt idx="1087">
                  <c:v>0.60028958333333338</c:v>
                </c:pt>
                <c:pt idx="1088">
                  <c:v>0.60029542824074078</c:v>
                </c:pt>
                <c:pt idx="1089">
                  <c:v>0.60030157407407414</c:v>
                </c:pt>
                <c:pt idx="1090">
                  <c:v>0.60030754629629623</c:v>
                </c:pt>
                <c:pt idx="1091">
                  <c:v>0.60031387731481478</c:v>
                </c:pt>
                <c:pt idx="1092">
                  <c:v>0.60032002314814814</c:v>
                </c:pt>
                <c:pt idx="1093">
                  <c:v>0.60032635416666669</c:v>
                </c:pt>
                <c:pt idx="1094">
                  <c:v>0.60033250000000005</c:v>
                </c:pt>
                <c:pt idx="1095">
                  <c:v>0.60033883101851859</c:v>
                </c:pt>
                <c:pt idx="1096">
                  <c:v>0.60034497685185184</c:v>
                </c:pt>
                <c:pt idx="1097">
                  <c:v>0.60035130787037039</c:v>
                </c:pt>
                <c:pt idx="1098">
                  <c:v>0.60035763888888882</c:v>
                </c:pt>
                <c:pt idx="1099">
                  <c:v>0.60036378472222218</c:v>
                </c:pt>
                <c:pt idx="1100">
                  <c:v>0.60037011574074073</c:v>
                </c:pt>
                <c:pt idx="1101">
                  <c:v>0.60037627314814812</c:v>
                </c:pt>
                <c:pt idx="1102">
                  <c:v>0.60038260416666667</c:v>
                </c:pt>
                <c:pt idx="1103">
                  <c:v>0.60038875000000003</c:v>
                </c:pt>
                <c:pt idx="1104">
                  <c:v>0.60039489583333328</c:v>
                </c:pt>
                <c:pt idx="1105">
                  <c:v>0.60040092592592587</c:v>
                </c:pt>
                <c:pt idx="1106">
                  <c:v>0.60040725694444441</c:v>
                </c:pt>
                <c:pt idx="1107">
                  <c:v>0.60041358796296296</c:v>
                </c:pt>
                <c:pt idx="1108">
                  <c:v>0.60041973379629632</c:v>
                </c:pt>
                <c:pt idx="1109">
                  <c:v>0.60042587962962968</c:v>
                </c:pt>
                <c:pt idx="1110">
                  <c:v>0.60043221064814811</c:v>
                </c:pt>
                <c:pt idx="1111">
                  <c:v>0.60043818287037032</c:v>
                </c:pt>
                <c:pt idx="1112">
                  <c:v>0.60044430555555561</c:v>
                </c:pt>
                <c:pt idx="1113">
                  <c:v>0.60045027777777771</c:v>
                </c:pt>
                <c:pt idx="1114">
                  <c:v>0.60045623842592588</c:v>
                </c:pt>
                <c:pt idx="1115">
                  <c:v>0.60046238425925924</c:v>
                </c:pt>
                <c:pt idx="1116">
                  <c:v>0.60046871527777779</c:v>
                </c:pt>
                <c:pt idx="1117">
                  <c:v>0.60047486111111115</c:v>
                </c:pt>
                <c:pt idx="1118">
                  <c:v>0.60048083333333335</c:v>
                </c:pt>
                <c:pt idx="1119">
                  <c:v>0.60048680555555556</c:v>
                </c:pt>
                <c:pt idx="1120">
                  <c:v>0.60049295138888892</c:v>
                </c:pt>
                <c:pt idx="1121">
                  <c:v>0.60049928240740746</c:v>
                </c:pt>
                <c:pt idx="1122">
                  <c:v>0.60050542824074071</c:v>
                </c:pt>
                <c:pt idx="1123">
                  <c:v>0.60051175925925926</c:v>
                </c:pt>
                <c:pt idx="1124">
                  <c:v>0.60051790509259262</c:v>
                </c:pt>
                <c:pt idx="1125">
                  <c:v>0.60052423611111105</c:v>
                </c:pt>
                <c:pt idx="1126">
                  <c:v>0.60053061342592595</c:v>
                </c:pt>
                <c:pt idx="1127">
                  <c:v>0.60053677083333334</c:v>
                </c:pt>
                <c:pt idx="1128">
                  <c:v>0.60054291666666659</c:v>
                </c:pt>
                <c:pt idx="1129">
                  <c:v>0.60054906249999995</c:v>
                </c:pt>
                <c:pt idx="1130">
                  <c:v>0.60055505787037033</c:v>
                </c:pt>
                <c:pt idx="1131">
                  <c:v>0.60056120370370369</c:v>
                </c:pt>
                <c:pt idx="1132">
                  <c:v>0.60056753472222224</c:v>
                </c:pt>
                <c:pt idx="1133">
                  <c:v>0.60057350694444445</c:v>
                </c:pt>
                <c:pt idx="1134">
                  <c:v>0.60057965277777781</c:v>
                </c:pt>
                <c:pt idx="1135">
                  <c:v>0.60058598379629624</c:v>
                </c:pt>
                <c:pt idx="1136">
                  <c:v>0.6005921296296296</c:v>
                </c:pt>
                <c:pt idx="1137">
                  <c:v>0.60059846064814815</c:v>
                </c:pt>
                <c:pt idx="1138">
                  <c:v>0.60060460648148151</c:v>
                </c:pt>
                <c:pt idx="1139">
                  <c:v>0.6006107638888889</c:v>
                </c:pt>
                <c:pt idx="1140">
                  <c:v>0.60061690972222215</c:v>
                </c:pt>
                <c:pt idx="1141">
                  <c:v>0.60062305555555551</c:v>
                </c:pt>
                <c:pt idx="1142">
                  <c:v>0.60062921296296301</c:v>
                </c:pt>
                <c:pt idx="1143">
                  <c:v>0.60063553240740741</c:v>
                </c:pt>
                <c:pt idx="1144">
                  <c:v>0.60064186342592596</c:v>
                </c:pt>
                <c:pt idx="1145">
                  <c:v>0.60064802083333335</c:v>
                </c:pt>
                <c:pt idx="1146">
                  <c:v>0.60065435185185179</c:v>
                </c:pt>
                <c:pt idx="1147">
                  <c:v>0.60066049768518515</c:v>
                </c:pt>
                <c:pt idx="1148">
                  <c:v>0.60066682870370369</c:v>
                </c:pt>
                <c:pt idx="1149">
                  <c:v>0.60067297453703705</c:v>
                </c:pt>
                <c:pt idx="1150">
                  <c:v>0.60067912037037041</c:v>
                </c:pt>
                <c:pt idx="1151">
                  <c:v>0.60068545138888896</c:v>
                </c:pt>
                <c:pt idx="1152">
                  <c:v>0.60069142361111105</c:v>
                </c:pt>
                <c:pt idx="1153">
                  <c:v>0.60069756944444441</c:v>
                </c:pt>
                <c:pt idx="1154">
                  <c:v>0.60070372685185192</c:v>
                </c:pt>
                <c:pt idx="1155">
                  <c:v>0.60071005787037035</c:v>
                </c:pt>
                <c:pt idx="1156">
                  <c:v>0.60071620370370371</c:v>
                </c:pt>
                <c:pt idx="1157">
                  <c:v>0.60072253472222226</c:v>
                </c:pt>
                <c:pt idx="1158">
                  <c:v>0.60072869212962965</c:v>
                </c:pt>
                <c:pt idx="1159">
                  <c:v>0.60073498842592599</c:v>
                </c:pt>
                <c:pt idx="1160">
                  <c:v>0.60074094907407405</c:v>
                </c:pt>
                <c:pt idx="1161">
                  <c:v>0.60074689814814819</c:v>
                </c:pt>
                <c:pt idx="1162">
                  <c:v>0.60075305555555558</c:v>
                </c:pt>
                <c:pt idx="1163">
                  <c:v>0.60075920138888883</c:v>
                </c:pt>
                <c:pt idx="1164">
                  <c:v>0.60076555555555555</c:v>
                </c:pt>
                <c:pt idx="1165">
                  <c:v>0.6007717592592593</c:v>
                </c:pt>
                <c:pt idx="1166">
                  <c:v>0.60077809027777784</c:v>
                </c:pt>
                <c:pt idx="1167">
                  <c:v>0.60078423611111109</c:v>
                </c:pt>
                <c:pt idx="1168">
                  <c:v>0.6007902083333333</c:v>
                </c:pt>
                <c:pt idx="1169">
                  <c:v>0.60079616898148147</c:v>
                </c:pt>
                <c:pt idx="1170">
                  <c:v>0.60080232638888886</c:v>
                </c:pt>
                <c:pt idx="1171">
                  <c:v>0.60080864583333338</c:v>
                </c:pt>
                <c:pt idx="1172">
                  <c:v>0.60081497685185192</c:v>
                </c:pt>
                <c:pt idx="1173">
                  <c:v>0.60082130787037036</c:v>
                </c:pt>
                <c:pt idx="1174">
                  <c:v>0.60082746527777775</c:v>
                </c:pt>
                <c:pt idx="1175">
                  <c:v>0.60083378472222215</c:v>
                </c:pt>
                <c:pt idx="1176">
                  <c:v>0.60083975694444447</c:v>
                </c:pt>
                <c:pt idx="1177">
                  <c:v>0.60084590277777783</c:v>
                </c:pt>
                <c:pt idx="1178">
                  <c:v>0.60085187500000004</c:v>
                </c:pt>
                <c:pt idx="1179">
                  <c:v>0.60085784722222224</c:v>
                </c:pt>
                <c:pt idx="1180">
                  <c:v>0.6008639930555556</c:v>
                </c:pt>
                <c:pt idx="1181">
                  <c:v>0.60087032407407415</c:v>
                </c:pt>
                <c:pt idx="1182">
                  <c:v>0.60087638888888895</c:v>
                </c:pt>
                <c:pt idx="1183">
                  <c:v>0.60088233796296298</c:v>
                </c:pt>
                <c:pt idx="1184">
                  <c:v>0.60089028935185185</c:v>
                </c:pt>
                <c:pt idx="1185">
                  <c:v>0.60089590277777771</c:v>
                </c:pt>
                <c:pt idx="1186">
                  <c:v>0.60090186342592589</c:v>
                </c:pt>
                <c:pt idx="1187">
                  <c:v>0.60090802083333339</c:v>
                </c:pt>
                <c:pt idx="1188">
                  <c:v>0.60091416666666664</c:v>
                </c:pt>
                <c:pt idx="1189">
                  <c:v>0.6009203125</c:v>
                </c:pt>
                <c:pt idx="1190">
                  <c:v>0.6009262847222222</c:v>
                </c:pt>
                <c:pt idx="1191">
                  <c:v>0.60093188657407415</c:v>
                </c:pt>
                <c:pt idx="1192">
                  <c:v>0.60093804398148143</c:v>
                </c:pt>
                <c:pt idx="1193">
                  <c:v>0.60094418981481479</c:v>
                </c:pt>
                <c:pt idx="1194">
                  <c:v>0.60095033564814815</c:v>
                </c:pt>
                <c:pt idx="1195">
                  <c:v>0.60095666666666669</c:v>
                </c:pt>
                <c:pt idx="1196">
                  <c:v>0.60096245370370371</c:v>
                </c:pt>
                <c:pt idx="1197">
                  <c:v>0.60096878472222226</c:v>
                </c:pt>
                <c:pt idx="1198">
                  <c:v>0.6009751157407407</c:v>
                </c:pt>
                <c:pt idx="1199">
                  <c:v>0.60098126157407405</c:v>
                </c:pt>
                <c:pt idx="1200">
                  <c:v>0.60098740740740741</c:v>
                </c:pt>
                <c:pt idx="1201">
                  <c:v>0.60099373842592596</c:v>
                </c:pt>
                <c:pt idx="1202">
                  <c:v>0.60099988425925932</c:v>
                </c:pt>
                <c:pt idx="1203">
                  <c:v>0.6010060416666666</c:v>
                </c:pt>
                <c:pt idx="1204">
                  <c:v>0.60101210648148151</c:v>
                </c:pt>
                <c:pt idx="1205">
                  <c:v>0.60101842592592591</c:v>
                </c:pt>
                <c:pt idx="1206">
                  <c:v>0.60102458333333331</c:v>
                </c:pt>
                <c:pt idx="1207">
                  <c:v>0.60103091435185185</c:v>
                </c:pt>
                <c:pt idx="1208">
                  <c:v>0.6010372453703704</c:v>
                </c:pt>
                <c:pt idx="1209">
                  <c:v>0.60104303240740742</c:v>
                </c:pt>
                <c:pt idx="1210">
                  <c:v>0.60104899305555559</c:v>
                </c:pt>
                <c:pt idx="1211">
                  <c:v>0.60105513888888884</c:v>
                </c:pt>
                <c:pt idx="1212">
                  <c:v>0.60106146990740739</c:v>
                </c:pt>
                <c:pt idx="1213">
                  <c:v>0.60106762731481478</c:v>
                </c:pt>
                <c:pt idx="1214">
                  <c:v>0.60107377314814814</c:v>
                </c:pt>
                <c:pt idx="1215">
                  <c:v>0.60108027777777784</c:v>
                </c:pt>
                <c:pt idx="1216">
                  <c:v>0.60108643518518512</c:v>
                </c:pt>
                <c:pt idx="1217">
                  <c:v>0.60109258101851848</c:v>
                </c:pt>
                <c:pt idx="1218">
                  <c:v>0.60109891203703703</c:v>
                </c:pt>
                <c:pt idx="1219">
                  <c:v>0.60110524305555557</c:v>
                </c:pt>
                <c:pt idx="1220">
                  <c:v>0.60111138888888893</c:v>
                </c:pt>
                <c:pt idx="1221">
                  <c:v>0.60111758101851853</c:v>
                </c:pt>
                <c:pt idx="1222">
                  <c:v>0.60112391203703697</c:v>
                </c:pt>
                <c:pt idx="1223">
                  <c:v>0.60113024305555551</c:v>
                </c:pt>
                <c:pt idx="1224">
                  <c:v>0.60113638888888887</c:v>
                </c:pt>
                <c:pt idx="1225">
                  <c:v>0.60114271990740742</c:v>
                </c:pt>
                <c:pt idx="1226">
                  <c:v>0.60114887731481481</c:v>
                </c:pt>
                <c:pt idx="1227">
                  <c:v>0.60115519675925932</c:v>
                </c:pt>
                <c:pt idx="1228">
                  <c:v>0.60116135416666661</c:v>
                </c:pt>
                <c:pt idx="1229">
                  <c:v>0.60116743055555555</c:v>
                </c:pt>
                <c:pt idx="1230">
                  <c:v>0.60117376157407409</c:v>
                </c:pt>
                <c:pt idx="1231">
                  <c:v>0.60117990740740745</c:v>
                </c:pt>
                <c:pt idx="1232">
                  <c:v>0.60118623842592589</c:v>
                </c:pt>
                <c:pt idx="1233">
                  <c:v>0.60119256944444444</c:v>
                </c:pt>
                <c:pt idx="1234">
                  <c:v>0.6011987152777778</c:v>
                </c:pt>
                <c:pt idx="1235">
                  <c:v>0.60120504629629623</c:v>
                </c:pt>
                <c:pt idx="1236">
                  <c:v>0.60121137731481478</c:v>
                </c:pt>
                <c:pt idx="1237">
                  <c:v>0.60121750000000007</c:v>
                </c:pt>
                <c:pt idx="1238">
                  <c:v>0.60122355324074073</c:v>
                </c:pt>
                <c:pt idx="1239">
                  <c:v>0.60122971064814812</c:v>
                </c:pt>
                <c:pt idx="1240">
                  <c:v>0.60123604166666667</c:v>
                </c:pt>
                <c:pt idx="1241">
                  <c:v>0.60124236111111118</c:v>
                </c:pt>
                <c:pt idx="1242">
                  <c:v>0.60124848379629625</c:v>
                </c:pt>
                <c:pt idx="1243">
                  <c:v>0.60125462962962961</c:v>
                </c:pt>
                <c:pt idx="1244">
                  <c:v>0.60126096064814816</c:v>
                </c:pt>
                <c:pt idx="1245">
                  <c:v>0.60126710648148152</c:v>
                </c:pt>
                <c:pt idx="1246">
                  <c:v>0.60127343750000006</c:v>
                </c:pt>
                <c:pt idx="1247">
                  <c:v>0.60127940972222216</c:v>
                </c:pt>
                <c:pt idx="1248">
                  <c:v>0.60128554398148149</c:v>
                </c:pt>
                <c:pt idx="1249">
                  <c:v>0.60129168981481484</c:v>
                </c:pt>
                <c:pt idx="1250">
                  <c:v>0.60129802083333328</c:v>
                </c:pt>
                <c:pt idx="1251">
                  <c:v>0.60130416666666664</c:v>
                </c:pt>
                <c:pt idx="1252">
                  <c:v>0.60131038194444442</c:v>
                </c:pt>
                <c:pt idx="1253">
                  <c:v>0.60131671296296296</c:v>
                </c:pt>
                <c:pt idx="1254">
                  <c:v>0.60132287037037035</c:v>
                </c:pt>
                <c:pt idx="1255">
                  <c:v>0.60132929398148149</c:v>
                </c:pt>
                <c:pt idx="1256">
                  <c:v>0.60133543981481485</c:v>
                </c:pt>
                <c:pt idx="1257">
                  <c:v>0.60134159722222225</c:v>
                </c:pt>
                <c:pt idx="1258">
                  <c:v>0.60134774305555549</c:v>
                </c:pt>
                <c:pt idx="1259">
                  <c:v>0.60135407407407404</c:v>
                </c:pt>
                <c:pt idx="1260">
                  <c:v>0.6013602199074074</c:v>
                </c:pt>
                <c:pt idx="1261">
                  <c:v>0.60136655092592595</c:v>
                </c:pt>
                <c:pt idx="1262">
                  <c:v>0.60137233796296297</c:v>
                </c:pt>
                <c:pt idx="1263">
                  <c:v>0.60137831018518517</c:v>
                </c:pt>
                <c:pt idx="1264">
                  <c:v>0.60138464120370372</c:v>
                </c:pt>
                <c:pt idx="1265">
                  <c:v>0.60139078703703708</c:v>
                </c:pt>
                <c:pt idx="1266">
                  <c:v>0.60139690972222215</c:v>
                </c:pt>
                <c:pt idx="1267">
                  <c:v>0.6014032407407407</c:v>
                </c:pt>
                <c:pt idx="1268">
                  <c:v>0.60140957175925924</c:v>
                </c:pt>
                <c:pt idx="1269">
                  <c:v>0.6014157175925926</c:v>
                </c:pt>
                <c:pt idx="1270">
                  <c:v>0.60142186342592596</c:v>
                </c:pt>
                <c:pt idx="1271">
                  <c:v>0.6014280671296296</c:v>
                </c:pt>
                <c:pt idx="1272">
                  <c:v>0.60143421296296296</c:v>
                </c:pt>
                <c:pt idx="1273">
                  <c:v>0.6014405439814815</c:v>
                </c:pt>
                <c:pt idx="1274">
                  <c:v>0.60144668981481486</c:v>
                </c:pt>
                <c:pt idx="1275">
                  <c:v>0.60145302083333341</c:v>
                </c:pt>
                <c:pt idx="1276">
                  <c:v>0.60145935185185184</c:v>
                </c:pt>
                <c:pt idx="1277">
                  <c:v>0.6014654976851852</c:v>
                </c:pt>
                <c:pt idx="1278">
                  <c:v>0.60147182870370364</c:v>
                </c:pt>
                <c:pt idx="1279">
                  <c:v>0.601477974537037</c:v>
                </c:pt>
                <c:pt idx="1280">
                  <c:v>0.60148430555555554</c:v>
                </c:pt>
                <c:pt idx="1281">
                  <c:v>0.6014904513888889</c:v>
                </c:pt>
                <c:pt idx="1282">
                  <c:v>0.60149648148148149</c:v>
                </c:pt>
                <c:pt idx="1283">
                  <c:v>0.60150262731481485</c:v>
                </c:pt>
                <c:pt idx="1284">
                  <c:v>0.60150877314814821</c:v>
                </c:pt>
                <c:pt idx="1285">
                  <c:v>0.60151510416666665</c:v>
                </c:pt>
                <c:pt idx="1286">
                  <c:v>0.60152143518518519</c:v>
                </c:pt>
                <c:pt idx="1287">
                  <c:v>0.60152759259259259</c:v>
                </c:pt>
                <c:pt idx="1288">
                  <c:v>0.60153373842592595</c:v>
                </c:pt>
                <c:pt idx="1289">
                  <c:v>0.60153988425925931</c:v>
                </c:pt>
                <c:pt idx="1290">
                  <c:v>0.60154585648148151</c:v>
                </c:pt>
                <c:pt idx="1291">
                  <c:v>0.60155168981481488</c:v>
                </c:pt>
                <c:pt idx="1292">
                  <c:v>0.60155783564814813</c:v>
                </c:pt>
                <c:pt idx="1293">
                  <c:v>0.60156398148148149</c:v>
                </c:pt>
                <c:pt idx="1294">
                  <c:v>0.60157012731481485</c:v>
                </c:pt>
                <c:pt idx="1295">
                  <c:v>0.60157645833333329</c:v>
                </c:pt>
                <c:pt idx="1296">
                  <c:v>0.60158261574074079</c:v>
                </c:pt>
                <c:pt idx="1297">
                  <c:v>0.60158894675925922</c:v>
                </c:pt>
                <c:pt idx="1298">
                  <c:v>0.60159509259259258</c:v>
                </c:pt>
                <c:pt idx="1299">
                  <c:v>0.60160142361111113</c:v>
                </c:pt>
                <c:pt idx="1300">
                  <c:v>0.60160775462962957</c:v>
                </c:pt>
                <c:pt idx="1301">
                  <c:v>0.60161390046296292</c:v>
                </c:pt>
                <c:pt idx="1302">
                  <c:v>0.60162004629629628</c:v>
                </c:pt>
                <c:pt idx="1303">
                  <c:v>0.60162637731481483</c:v>
                </c:pt>
                <c:pt idx="1304">
                  <c:v>0.60163270833333338</c:v>
                </c:pt>
                <c:pt idx="1305">
                  <c:v>0.60163885416666674</c:v>
                </c:pt>
                <c:pt idx="1306">
                  <c:v>0.60164518518518517</c:v>
                </c:pt>
                <c:pt idx="1307">
                  <c:v>0.60165134259259256</c:v>
                </c:pt>
                <c:pt idx="1308">
                  <c:v>0.60165767361111111</c:v>
                </c:pt>
                <c:pt idx="1309">
                  <c:v>0.60166381944444447</c:v>
                </c:pt>
                <c:pt idx="1310">
                  <c:v>0.60166978009259264</c:v>
                </c:pt>
                <c:pt idx="1311">
                  <c:v>0.60167575231481485</c:v>
                </c:pt>
                <c:pt idx="1312">
                  <c:v>0.6016818981481481</c:v>
                </c:pt>
                <c:pt idx="1313">
                  <c:v>0.60168822916666664</c:v>
                </c:pt>
                <c:pt idx="1314">
                  <c:v>0.60169456018518519</c:v>
                </c:pt>
                <c:pt idx="1315">
                  <c:v>0.60170070601851855</c:v>
                </c:pt>
                <c:pt idx="1316">
                  <c:v>0.60170692129629633</c:v>
                </c:pt>
                <c:pt idx="1317">
                  <c:v>0.60171324074074073</c:v>
                </c:pt>
                <c:pt idx="1318">
                  <c:v>0.60171939814814812</c:v>
                </c:pt>
                <c:pt idx="1319">
                  <c:v>0.60172572916666667</c:v>
                </c:pt>
                <c:pt idx="1320">
                  <c:v>0.60173202546296289</c:v>
                </c:pt>
                <c:pt idx="1321">
                  <c:v>0.60173817129629625</c:v>
                </c:pt>
                <c:pt idx="1322">
                  <c:v>0.60174431712962961</c:v>
                </c:pt>
                <c:pt idx="1323">
                  <c:v>0.6017503472222222</c:v>
                </c:pt>
                <c:pt idx="1324">
                  <c:v>0.60175649305555556</c:v>
                </c:pt>
                <c:pt idx="1325">
                  <c:v>0.60176246527777777</c:v>
                </c:pt>
                <c:pt idx="1326">
                  <c:v>0.60176879629629632</c:v>
                </c:pt>
                <c:pt idx="1327">
                  <c:v>0.60177494212962956</c:v>
                </c:pt>
                <c:pt idx="1328">
                  <c:v>0.60178127314814811</c:v>
                </c:pt>
                <c:pt idx="1329">
                  <c:v>0.60178760416666666</c:v>
                </c:pt>
                <c:pt idx="1330">
                  <c:v>0.60179375000000002</c:v>
                </c:pt>
                <c:pt idx="1331">
                  <c:v>0.60180008101851856</c:v>
                </c:pt>
                <c:pt idx="1332">
                  <c:v>0.60180622685185192</c:v>
                </c:pt>
                <c:pt idx="1333">
                  <c:v>0.60181237268518517</c:v>
                </c:pt>
                <c:pt idx="1334">
                  <c:v>0.60181815972222219</c:v>
                </c:pt>
                <c:pt idx="1335">
                  <c:v>0.60182449074074074</c:v>
                </c:pt>
                <c:pt idx="1336">
                  <c:v>0.60183064814814813</c:v>
                </c:pt>
                <c:pt idx="1337">
                  <c:v>0.60183643518518515</c:v>
                </c:pt>
                <c:pt idx="1338">
                  <c:v>0.60184222222222228</c:v>
                </c:pt>
                <c:pt idx="1339">
                  <c:v>0.60184818287037034</c:v>
                </c:pt>
                <c:pt idx="1340">
                  <c:v>0.60185396990740736</c:v>
                </c:pt>
                <c:pt idx="1341">
                  <c:v>0.60185975694444449</c:v>
                </c:pt>
                <c:pt idx="1342">
                  <c:v>0.6018656365740741</c:v>
                </c:pt>
                <c:pt idx="1343">
                  <c:v>0.60187160879629631</c:v>
                </c:pt>
                <c:pt idx="1344">
                  <c:v>0.60187722222222229</c:v>
                </c:pt>
                <c:pt idx="1345">
                  <c:v>0.60188319444444438</c:v>
                </c:pt>
                <c:pt idx="1346">
                  <c:v>0.60188934027777774</c:v>
                </c:pt>
                <c:pt idx="1347">
                  <c:v>0.60189531250000006</c:v>
                </c:pt>
                <c:pt idx="1348">
                  <c:v>0.60190127314814812</c:v>
                </c:pt>
                <c:pt idx="1349">
                  <c:v>0.60190738425925927</c:v>
                </c:pt>
                <c:pt idx="1350">
                  <c:v>0.60191371527777771</c:v>
                </c:pt>
                <c:pt idx="1351">
                  <c:v>0.60192004629629625</c:v>
                </c:pt>
                <c:pt idx="1352">
                  <c:v>0.6019263773148148</c:v>
                </c:pt>
                <c:pt idx="1353">
                  <c:v>0.60193434027777781</c:v>
                </c:pt>
                <c:pt idx="1354">
                  <c:v>0.60193994212962965</c:v>
                </c:pt>
                <c:pt idx="1355">
                  <c:v>0.60194572916666667</c:v>
                </c:pt>
                <c:pt idx="1356">
                  <c:v>0.60195151620370368</c:v>
                </c:pt>
                <c:pt idx="1357">
                  <c:v>0.60195766203703704</c:v>
                </c:pt>
                <c:pt idx="1358">
                  <c:v>0.60196399305555559</c:v>
                </c:pt>
                <c:pt idx="1359">
                  <c:v>0.60197013888888884</c:v>
                </c:pt>
                <c:pt idx="1360">
                  <c:v>0.60197646990740739</c:v>
                </c:pt>
                <c:pt idx="1361">
                  <c:v>0.60198284722222228</c:v>
                </c:pt>
                <c:pt idx="1362">
                  <c:v>0.60198896990740736</c:v>
                </c:pt>
                <c:pt idx="1363">
                  <c:v>0.6019953009259259</c:v>
                </c:pt>
                <c:pt idx="1364">
                  <c:v>0.60200144675925926</c:v>
                </c:pt>
                <c:pt idx="1365">
                  <c:v>0.60200777777777781</c:v>
                </c:pt>
                <c:pt idx="1366">
                  <c:v>0.60201392361111117</c:v>
                </c:pt>
                <c:pt idx="1367">
                  <c:v>0.6020202546296296</c:v>
                </c:pt>
                <c:pt idx="1368">
                  <c:v>0.60202640046296296</c:v>
                </c:pt>
                <c:pt idx="1369">
                  <c:v>0.60203274305555554</c:v>
                </c:pt>
                <c:pt idx="1370">
                  <c:v>0.6020388888888889</c:v>
                </c:pt>
                <c:pt idx="1371">
                  <c:v>0.60204493055555552</c:v>
                </c:pt>
                <c:pt idx="1372">
                  <c:v>0.60205126157407407</c:v>
                </c:pt>
                <c:pt idx="1373">
                  <c:v>0.60205740740740743</c:v>
                </c:pt>
                <c:pt idx="1374">
                  <c:v>0.60206370370370366</c:v>
                </c:pt>
                <c:pt idx="1375">
                  <c:v>0.6020700347222222</c:v>
                </c:pt>
                <c:pt idx="1376">
                  <c:v>0.60207636574074075</c:v>
                </c:pt>
                <c:pt idx="1377">
                  <c:v>0.60208251157407411</c:v>
                </c:pt>
                <c:pt idx="1378">
                  <c:v>0.6020888888888889</c:v>
                </c:pt>
                <c:pt idx="1379">
                  <c:v>0.60209503472222226</c:v>
                </c:pt>
                <c:pt idx="1380">
                  <c:v>0.60210136574074069</c:v>
                </c:pt>
                <c:pt idx="1381">
                  <c:v>0.60210752314814819</c:v>
                </c:pt>
                <c:pt idx="1382">
                  <c:v>0.60211385416666674</c:v>
                </c:pt>
                <c:pt idx="1383">
                  <c:v>0.60211999999999999</c:v>
                </c:pt>
                <c:pt idx="1384">
                  <c:v>0.60212633101851853</c:v>
                </c:pt>
                <c:pt idx="1385">
                  <c:v>0.60213247685185178</c:v>
                </c:pt>
                <c:pt idx="1386">
                  <c:v>0.60213880787037033</c:v>
                </c:pt>
                <c:pt idx="1387">
                  <c:v>0.60214513888888888</c:v>
                </c:pt>
                <c:pt idx="1388">
                  <c:v>0.60215128472222224</c:v>
                </c:pt>
                <c:pt idx="1389">
                  <c:v>0.60215761574074078</c:v>
                </c:pt>
                <c:pt idx="1390">
                  <c:v>0.60216376157407414</c:v>
                </c:pt>
                <c:pt idx="1391">
                  <c:v>0.60217009259259258</c:v>
                </c:pt>
                <c:pt idx="1392">
                  <c:v>0.60217642361111112</c:v>
                </c:pt>
                <c:pt idx="1393">
                  <c:v>0.60218221064814814</c:v>
                </c:pt>
                <c:pt idx="1394">
                  <c:v>0.60218818287037035</c:v>
                </c:pt>
                <c:pt idx="1395">
                  <c:v>0.60219432870370371</c:v>
                </c:pt>
                <c:pt idx="1396">
                  <c:v>0.60220065972222225</c:v>
                </c:pt>
                <c:pt idx="1397">
                  <c:v>0.6022068055555555</c:v>
                </c:pt>
                <c:pt idx="1398">
                  <c:v>0.60221291666666665</c:v>
                </c:pt>
                <c:pt idx="1399">
                  <c:v>0.60221907407407405</c:v>
                </c:pt>
                <c:pt idx="1400">
                  <c:v>0.60222521990740741</c:v>
                </c:pt>
                <c:pt idx="1401">
                  <c:v>0.60223155092592595</c:v>
                </c:pt>
                <c:pt idx="1402">
                  <c:v>0.6022376967592592</c:v>
                </c:pt>
                <c:pt idx="1403">
                  <c:v>0.60224402777777775</c:v>
                </c:pt>
                <c:pt idx="1404">
                  <c:v>0.60225017361111111</c:v>
                </c:pt>
                <c:pt idx="1405">
                  <c:v>0.60225650462962965</c:v>
                </c:pt>
                <c:pt idx="1406">
                  <c:v>0.6022628356481482</c:v>
                </c:pt>
                <c:pt idx="1407">
                  <c:v>0.60226898148148145</c:v>
                </c:pt>
                <c:pt idx="1408">
                  <c:v>0.60227495370370365</c:v>
                </c:pt>
                <c:pt idx="1409">
                  <c:v>0.60228074074074078</c:v>
                </c:pt>
                <c:pt idx="1410">
                  <c:v>0.6022865277777778</c:v>
                </c:pt>
                <c:pt idx="1411">
                  <c:v>0.60229267361111105</c:v>
                </c:pt>
                <c:pt idx="1412">
                  <c:v>0.6022990046296296</c:v>
                </c:pt>
                <c:pt idx="1413">
                  <c:v>0.60230533564814814</c:v>
                </c:pt>
                <c:pt idx="1414">
                  <c:v>0.6023114814814815</c:v>
                </c:pt>
                <c:pt idx="1415">
                  <c:v>0.60231781250000005</c:v>
                </c:pt>
                <c:pt idx="1416">
                  <c:v>0.60232414351851848</c:v>
                </c:pt>
                <c:pt idx="1417">
                  <c:v>0.60233028935185184</c:v>
                </c:pt>
                <c:pt idx="1418">
                  <c:v>0.60233655092592586</c:v>
                </c:pt>
                <c:pt idx="1419">
                  <c:v>0.60234270833333337</c:v>
                </c:pt>
                <c:pt idx="1420">
                  <c:v>0.60234903935185191</c:v>
                </c:pt>
                <c:pt idx="1421">
                  <c:v>0.60235537037037035</c:v>
                </c:pt>
                <c:pt idx="1422">
                  <c:v>0.60236151620370371</c:v>
                </c:pt>
                <c:pt idx="1423">
                  <c:v>0.60236766203703707</c:v>
                </c:pt>
                <c:pt idx="1424">
                  <c:v>0.60237380787037031</c:v>
                </c:pt>
                <c:pt idx="1425">
                  <c:v>0.60237996527777782</c:v>
                </c:pt>
                <c:pt idx="1426">
                  <c:v>0.60238611111111118</c:v>
                </c:pt>
                <c:pt idx="1427">
                  <c:v>0.60239225694444443</c:v>
                </c:pt>
                <c:pt idx="1428">
                  <c:v>0.60239858796296297</c:v>
                </c:pt>
                <c:pt idx="1429">
                  <c:v>0.60240456018518518</c:v>
                </c:pt>
                <c:pt idx="1430">
                  <c:v>0.60241089120370372</c:v>
                </c:pt>
                <c:pt idx="1431">
                  <c:v>0.60241703703703708</c:v>
                </c:pt>
                <c:pt idx="1432">
                  <c:v>0.60242328703703707</c:v>
                </c:pt>
                <c:pt idx="1433">
                  <c:v>0.60242944444444446</c:v>
                </c:pt>
                <c:pt idx="1434">
                  <c:v>0.60243576388888886</c:v>
                </c:pt>
                <c:pt idx="1435">
                  <c:v>0.60244174768518521</c:v>
                </c:pt>
                <c:pt idx="1436">
                  <c:v>0.60244790509259261</c:v>
                </c:pt>
                <c:pt idx="1437">
                  <c:v>0.60245405092592585</c:v>
                </c:pt>
                <c:pt idx="1438">
                  <c:v>0.60246001157407403</c:v>
                </c:pt>
                <c:pt idx="1439">
                  <c:v>0.60246618055555556</c:v>
                </c:pt>
                <c:pt idx="1440">
                  <c:v>0.602472511574074</c:v>
                </c:pt>
                <c:pt idx="1441">
                  <c:v>0.60247884259259255</c:v>
                </c:pt>
                <c:pt idx="1442">
                  <c:v>0.60248497685185187</c:v>
                </c:pt>
                <c:pt idx="1443">
                  <c:v>0.60249130787037031</c:v>
                </c:pt>
                <c:pt idx="1444">
                  <c:v>0.60249745370370367</c:v>
                </c:pt>
                <c:pt idx="1445">
                  <c:v>0.60250378472222221</c:v>
                </c:pt>
                <c:pt idx="1446">
                  <c:v>0.60250993055555557</c:v>
                </c:pt>
                <c:pt idx="1447">
                  <c:v>0.60251626157407412</c:v>
                </c:pt>
                <c:pt idx="1448">
                  <c:v>0.60252259259259267</c:v>
                </c:pt>
                <c:pt idx="1449">
                  <c:v>0.60252873842592591</c:v>
                </c:pt>
                <c:pt idx="1450">
                  <c:v>0.60253496527777772</c:v>
                </c:pt>
                <c:pt idx="1451">
                  <c:v>0.60254112268518523</c:v>
                </c:pt>
                <c:pt idx="1452">
                  <c:v>0.60254726851851859</c:v>
                </c:pt>
                <c:pt idx="1453">
                  <c:v>0.60255322916666665</c:v>
                </c:pt>
                <c:pt idx="1454">
                  <c:v>0.60255956018518519</c:v>
                </c:pt>
                <c:pt idx="1455">
                  <c:v>0.60256571759259259</c:v>
                </c:pt>
                <c:pt idx="1456">
                  <c:v>0.60257204861111113</c:v>
                </c:pt>
                <c:pt idx="1457">
                  <c:v>0.60257836805555554</c:v>
                </c:pt>
                <c:pt idx="1458">
                  <c:v>0.60258452546296293</c:v>
                </c:pt>
                <c:pt idx="1459">
                  <c:v>0.60259067129629629</c:v>
                </c:pt>
                <c:pt idx="1460">
                  <c:v>0.60259681712962965</c:v>
                </c:pt>
                <c:pt idx="1461">
                  <c:v>0.60260314814814808</c:v>
                </c:pt>
                <c:pt idx="1462">
                  <c:v>0.60260947916666663</c:v>
                </c:pt>
                <c:pt idx="1463">
                  <c:v>0.60261581018518517</c:v>
                </c:pt>
                <c:pt idx="1464">
                  <c:v>0.60262178240740738</c:v>
                </c:pt>
                <c:pt idx="1465">
                  <c:v>0.60262792824074074</c:v>
                </c:pt>
                <c:pt idx="1466">
                  <c:v>0.60263371527777776</c:v>
                </c:pt>
                <c:pt idx="1467">
                  <c:v>0.60263986111111112</c:v>
                </c:pt>
                <c:pt idx="1468">
                  <c:v>0.60264600694444448</c:v>
                </c:pt>
                <c:pt idx="1469">
                  <c:v>0.60265216435185187</c:v>
                </c:pt>
                <c:pt idx="1470">
                  <c:v>0.60265849537037031</c:v>
                </c:pt>
                <c:pt idx="1471">
                  <c:v>0.60266464120370367</c:v>
                </c:pt>
                <c:pt idx="1472">
                  <c:v>0.60267097222222221</c:v>
                </c:pt>
                <c:pt idx="1473">
                  <c:v>0.60267701388888895</c:v>
                </c:pt>
                <c:pt idx="1474">
                  <c:v>0.60268315972222219</c:v>
                </c:pt>
                <c:pt idx="1475">
                  <c:v>0.60268930555555555</c:v>
                </c:pt>
                <c:pt idx="1476">
                  <c:v>0.60269552083333333</c:v>
                </c:pt>
                <c:pt idx="1477">
                  <c:v>0.60270185185185188</c:v>
                </c:pt>
                <c:pt idx="1478">
                  <c:v>0.60270782407407408</c:v>
                </c:pt>
                <c:pt idx="1479">
                  <c:v>0.60271577546296295</c:v>
                </c:pt>
                <c:pt idx="1480">
                  <c:v>0.60272181712962969</c:v>
                </c:pt>
                <c:pt idx="1481">
                  <c:v>0.6027276041666666</c:v>
                </c:pt>
                <c:pt idx="1482">
                  <c:v>0.6027337615740741</c:v>
                </c:pt>
                <c:pt idx="1483">
                  <c:v>0.60273972222222227</c:v>
                </c:pt>
                <c:pt idx="1484">
                  <c:v>0.60274550925925929</c:v>
                </c:pt>
                <c:pt idx="1485">
                  <c:v>0.60275153935185188</c:v>
                </c:pt>
                <c:pt idx="1486">
                  <c:v>0.60275715277777775</c:v>
                </c:pt>
                <c:pt idx="1487">
                  <c:v>0.60276329861111111</c:v>
                </c:pt>
                <c:pt idx="1488">
                  <c:v>0.60276944444444447</c:v>
                </c:pt>
                <c:pt idx="1489">
                  <c:v>0.60277559027777772</c:v>
                </c:pt>
                <c:pt idx="1490">
                  <c:v>0.60278192129629626</c:v>
                </c:pt>
                <c:pt idx="1491">
                  <c:v>0.60278807870370377</c:v>
                </c:pt>
                <c:pt idx="1492">
                  <c:v>0.60279422453703702</c:v>
                </c:pt>
                <c:pt idx="1493">
                  <c:v>0.60280037037037038</c:v>
                </c:pt>
                <c:pt idx="1494">
                  <c:v>0.60280651620370374</c:v>
                </c:pt>
                <c:pt idx="1495">
                  <c:v>0.60281284722222217</c:v>
                </c:pt>
                <c:pt idx="1496">
                  <c:v>0.60281917824074072</c:v>
                </c:pt>
                <c:pt idx="1497">
                  <c:v>0.60282549768518512</c:v>
                </c:pt>
                <c:pt idx="1498">
                  <c:v>0.60283164351851848</c:v>
                </c:pt>
                <c:pt idx="1499">
                  <c:v>0.60283778935185184</c:v>
                </c:pt>
                <c:pt idx="1500">
                  <c:v>0.60284412037037038</c:v>
                </c:pt>
                <c:pt idx="1501">
                  <c:v>0.60285026620370374</c:v>
                </c:pt>
                <c:pt idx="1502">
                  <c:v>0.60285651620370373</c:v>
                </c:pt>
                <c:pt idx="1503">
                  <c:v>0.60286284722222228</c:v>
                </c:pt>
                <c:pt idx="1504">
                  <c:v>0.60286899305555552</c:v>
                </c:pt>
                <c:pt idx="1505">
                  <c:v>0.60287532407407407</c:v>
                </c:pt>
                <c:pt idx="1506">
                  <c:v>0.60288146990740743</c:v>
                </c:pt>
                <c:pt idx="1507">
                  <c:v>0.60288780092592587</c:v>
                </c:pt>
                <c:pt idx="1508">
                  <c:v>0.60289413194444441</c:v>
                </c:pt>
                <c:pt idx="1509">
                  <c:v>0.60290010416666673</c:v>
                </c:pt>
                <c:pt idx="1510">
                  <c:v>0.60290624999999998</c:v>
                </c:pt>
                <c:pt idx="1511">
                  <c:v>0.60291239583333334</c:v>
                </c:pt>
                <c:pt idx="1512">
                  <c:v>0.60291872685185188</c:v>
                </c:pt>
                <c:pt idx="1513">
                  <c:v>0.60292488425925927</c:v>
                </c:pt>
                <c:pt idx="1514">
                  <c:v>0.60293120370370368</c:v>
                </c:pt>
                <c:pt idx="1515">
                  <c:v>0.60293753472222222</c:v>
                </c:pt>
                <c:pt idx="1516">
                  <c:v>0.60294369212962962</c:v>
                </c:pt>
                <c:pt idx="1517">
                  <c:v>0.60295005787037037</c:v>
                </c:pt>
                <c:pt idx="1518">
                  <c:v>0.60295620370370373</c:v>
                </c:pt>
                <c:pt idx="1519">
                  <c:v>0.60296234953703698</c:v>
                </c:pt>
                <c:pt idx="1520">
                  <c:v>0.60296849537037034</c:v>
                </c:pt>
                <c:pt idx="1521">
                  <c:v>0.60297482638888888</c:v>
                </c:pt>
                <c:pt idx="1522">
                  <c:v>0.60298079861111109</c:v>
                </c:pt>
                <c:pt idx="1523">
                  <c:v>0.6029867708333333</c:v>
                </c:pt>
                <c:pt idx="1524">
                  <c:v>0.60299291666666666</c:v>
                </c:pt>
                <c:pt idx="1525">
                  <c:v>0.60299906250000002</c:v>
                </c:pt>
                <c:pt idx="1526">
                  <c:v>0.60300539351851856</c:v>
                </c:pt>
                <c:pt idx="1527">
                  <c:v>0.60301172453703711</c:v>
                </c:pt>
                <c:pt idx="1528">
                  <c:v>0.60301805555555554</c:v>
                </c:pt>
                <c:pt idx="1529">
                  <c:v>0.60302403935185189</c:v>
                </c:pt>
                <c:pt idx="1530">
                  <c:v>0.60303037037037044</c:v>
                </c:pt>
                <c:pt idx="1531">
                  <c:v>0.60303651620370369</c:v>
                </c:pt>
                <c:pt idx="1532">
                  <c:v>0.60304284722222223</c:v>
                </c:pt>
                <c:pt idx="1533">
                  <c:v>0.60304917824074067</c:v>
                </c:pt>
                <c:pt idx="1534">
                  <c:v>0.60305526620370375</c:v>
                </c:pt>
                <c:pt idx="1535">
                  <c:v>0.60306177083333334</c:v>
                </c:pt>
                <c:pt idx="1536">
                  <c:v>0.6030676620370371</c:v>
                </c:pt>
                <c:pt idx="1537">
                  <c:v>0.60307344907407401</c:v>
                </c:pt>
                <c:pt idx="1538">
                  <c:v>0.60307942129629633</c:v>
                </c:pt>
                <c:pt idx="1539">
                  <c:v>0.60308539351851853</c:v>
                </c:pt>
                <c:pt idx="1540">
                  <c:v>0.6030913541666667</c:v>
                </c:pt>
                <c:pt idx="1541">
                  <c:v>0.60309768518518514</c:v>
                </c:pt>
                <c:pt idx="1542">
                  <c:v>0.60310401620370369</c:v>
                </c:pt>
                <c:pt idx="1543">
                  <c:v>0.60311016203703705</c:v>
                </c:pt>
                <c:pt idx="1544">
                  <c:v>0.60311649305555559</c:v>
                </c:pt>
                <c:pt idx="1545">
                  <c:v>0.60312282407407414</c:v>
                </c:pt>
                <c:pt idx="1546">
                  <c:v>0.60313060185185186</c:v>
                </c:pt>
                <c:pt idx="1547">
                  <c:v>0.60313638888888887</c:v>
                </c:pt>
                <c:pt idx="1548">
                  <c:v>0.60314217592592589</c:v>
                </c:pt>
                <c:pt idx="1549">
                  <c:v>0.60314796296296291</c:v>
                </c:pt>
                <c:pt idx="1550">
                  <c:v>0.60315357638888889</c:v>
                </c:pt>
                <c:pt idx="1551">
                  <c:v>0.60315951388888889</c:v>
                </c:pt>
                <c:pt idx="1552">
                  <c:v>0.60316584490740743</c:v>
                </c:pt>
                <c:pt idx="1553">
                  <c:v>0.60317200231481483</c:v>
                </c:pt>
                <c:pt idx="1554">
                  <c:v>0.60317777777777781</c:v>
                </c:pt>
                <c:pt idx="1555">
                  <c:v>0.60318398148148145</c:v>
                </c:pt>
                <c:pt idx="1556">
                  <c:v>0.60319031249999999</c:v>
                </c:pt>
                <c:pt idx="1557">
                  <c:v>0.60319651620370374</c:v>
                </c:pt>
                <c:pt idx="1558">
                  <c:v>0.60320284722222228</c:v>
                </c:pt>
                <c:pt idx="1559">
                  <c:v>0.60320899305555553</c:v>
                </c:pt>
                <c:pt idx="1560">
                  <c:v>0.60321532407407408</c:v>
                </c:pt>
                <c:pt idx="1561">
                  <c:v>0.60322148148148147</c:v>
                </c:pt>
                <c:pt idx="1562">
                  <c:v>0.60322781250000002</c:v>
                </c:pt>
                <c:pt idx="1563">
                  <c:v>0.60323395833333338</c:v>
                </c:pt>
                <c:pt idx="1564">
                  <c:v>0.60324046296296296</c:v>
                </c:pt>
                <c:pt idx="1565">
                  <c:v>0.60324643518518517</c:v>
                </c:pt>
                <c:pt idx="1566">
                  <c:v>0.60325276620370372</c:v>
                </c:pt>
                <c:pt idx="1567">
                  <c:v>0.60325872685185189</c:v>
                </c:pt>
                <c:pt idx="1568">
                  <c:v>0.60326488425925928</c:v>
                </c:pt>
                <c:pt idx="1569">
                  <c:v>0.60327103009259264</c:v>
                </c:pt>
                <c:pt idx="1570">
                  <c:v>0.60327717592592589</c:v>
                </c:pt>
                <c:pt idx="1571">
                  <c:v>0.60328350694444444</c:v>
                </c:pt>
                <c:pt idx="1572">
                  <c:v>0.60328983796296298</c:v>
                </c:pt>
                <c:pt idx="1573">
                  <c:v>0.60329593749999999</c:v>
                </c:pt>
                <c:pt idx="1574">
                  <c:v>0.60330208333333335</c:v>
                </c:pt>
                <c:pt idx="1575">
                  <c:v>0.60330818287037036</c:v>
                </c:pt>
                <c:pt idx="1576">
                  <c:v>0.6033145138888889</c:v>
                </c:pt>
                <c:pt idx="1577">
                  <c:v>0.60332065972222215</c:v>
                </c:pt>
                <c:pt idx="1578">
                  <c:v>0.60332680555555551</c:v>
                </c:pt>
                <c:pt idx="1579">
                  <c:v>0.60333313657407406</c:v>
                </c:pt>
                <c:pt idx="1580">
                  <c:v>0.6033394675925926</c:v>
                </c:pt>
                <c:pt idx="1581">
                  <c:v>0.60334561342592596</c:v>
                </c:pt>
                <c:pt idx="1582">
                  <c:v>0.60335158564814817</c:v>
                </c:pt>
                <c:pt idx="1583">
                  <c:v>0.60335773148148142</c:v>
                </c:pt>
                <c:pt idx="1584">
                  <c:v>0.60336406249999996</c:v>
                </c:pt>
                <c:pt idx="1585">
                  <c:v>0.60337039351851851</c:v>
                </c:pt>
                <c:pt idx="1586">
                  <c:v>0.60337672453703706</c:v>
                </c:pt>
                <c:pt idx="1587">
                  <c:v>0.60338265046296302</c:v>
                </c:pt>
                <c:pt idx="1588">
                  <c:v>0.60338862268518512</c:v>
                </c:pt>
                <c:pt idx="1589">
                  <c:v>0.60339476851851848</c:v>
                </c:pt>
                <c:pt idx="1590">
                  <c:v>0.60340091435185184</c:v>
                </c:pt>
                <c:pt idx="1591">
                  <c:v>0.60340670138888886</c:v>
                </c:pt>
                <c:pt idx="1592">
                  <c:v>0.60341274305555559</c:v>
                </c:pt>
                <c:pt idx="1593">
                  <c:v>0.60341925925925921</c:v>
                </c:pt>
                <c:pt idx="1594">
                  <c:v>0.60342540509259257</c:v>
                </c:pt>
                <c:pt idx="1595">
                  <c:v>0.60343155092592593</c:v>
                </c:pt>
                <c:pt idx="1596">
                  <c:v>0.60343780092592592</c:v>
                </c:pt>
                <c:pt idx="1597">
                  <c:v>0.60344413194444446</c:v>
                </c:pt>
                <c:pt idx="1598">
                  <c:v>0.60345027777777782</c:v>
                </c:pt>
                <c:pt idx="1599">
                  <c:v>0.60345660879629637</c:v>
                </c:pt>
                <c:pt idx="1600">
                  <c:v>0.6034629398148148</c:v>
                </c:pt>
                <c:pt idx="1601">
                  <c:v>0.60346927083333335</c:v>
                </c:pt>
                <c:pt idx="1602">
                  <c:v>0.6034754166666666</c:v>
                </c:pt>
                <c:pt idx="1603">
                  <c:v>0.60348138888888891</c:v>
                </c:pt>
                <c:pt idx="1604">
                  <c:v>0.60348736111111112</c:v>
                </c:pt>
                <c:pt idx="1605">
                  <c:v>0.60349341435185189</c:v>
                </c:pt>
                <c:pt idx="1606">
                  <c:v>0.60349974537037043</c:v>
                </c:pt>
                <c:pt idx="1607">
                  <c:v>0.60350589120370368</c:v>
                </c:pt>
                <c:pt idx="1608">
                  <c:v>0.60351222222222223</c:v>
                </c:pt>
                <c:pt idx="1609">
                  <c:v>0.60351837962962962</c:v>
                </c:pt>
                <c:pt idx="1610">
                  <c:v>0.60352469907407402</c:v>
                </c:pt>
                <c:pt idx="1611">
                  <c:v>0.60353085648148153</c:v>
                </c:pt>
                <c:pt idx="1612">
                  <c:v>0.60353700231481489</c:v>
                </c:pt>
                <c:pt idx="1613">
                  <c:v>0.60354314814814813</c:v>
                </c:pt>
                <c:pt idx="1614">
                  <c:v>0.60354930555555553</c:v>
                </c:pt>
                <c:pt idx="1615">
                  <c:v>0.60355563657407407</c:v>
                </c:pt>
                <c:pt idx="1616">
                  <c:v>0.60356195601851848</c:v>
                </c:pt>
                <c:pt idx="1617">
                  <c:v>0.60356828703703702</c:v>
                </c:pt>
                <c:pt idx="1618">
                  <c:v>0.60357407407407404</c:v>
                </c:pt>
                <c:pt idx="1619">
                  <c:v>0.60358023148148143</c:v>
                </c:pt>
                <c:pt idx="1620">
                  <c:v>0.60358619212962961</c:v>
                </c:pt>
                <c:pt idx="1621">
                  <c:v>0.60359216435185192</c:v>
                </c:pt>
                <c:pt idx="1622">
                  <c:v>0.60359849537037036</c:v>
                </c:pt>
                <c:pt idx="1623">
                  <c:v>0.60360474537037034</c:v>
                </c:pt>
                <c:pt idx="1624">
                  <c:v>0.60361252314814817</c:v>
                </c:pt>
                <c:pt idx="1625">
                  <c:v>0.60361848379629623</c:v>
                </c:pt>
                <c:pt idx="1626">
                  <c:v>0.60362445601851855</c:v>
                </c:pt>
                <c:pt idx="1627">
                  <c:v>0.60363060185185191</c:v>
                </c:pt>
                <c:pt idx="1628">
                  <c:v>0.60363674768518516</c:v>
                </c:pt>
                <c:pt idx="1629">
                  <c:v>0.60364281250000007</c:v>
                </c:pt>
                <c:pt idx="1630">
                  <c:v>0.60364894675925929</c:v>
                </c:pt>
                <c:pt idx="1631">
                  <c:v>0.60365491898148149</c:v>
                </c:pt>
                <c:pt idx="1632">
                  <c:v>0.60366052083333333</c:v>
                </c:pt>
                <c:pt idx="1633">
                  <c:v>0.6036667361111111</c:v>
                </c:pt>
                <c:pt idx="1634">
                  <c:v>0.60367233796296293</c:v>
                </c:pt>
                <c:pt idx="1635">
                  <c:v>0.60367848379629629</c:v>
                </c:pt>
                <c:pt idx="1636">
                  <c:v>0.60368482638888887</c:v>
                </c:pt>
                <c:pt idx="1637">
                  <c:v>0.60369097222222223</c:v>
                </c:pt>
                <c:pt idx="1638">
                  <c:v>0.60369730324074078</c:v>
                </c:pt>
                <c:pt idx="1639">
                  <c:v>0.60370344907407414</c:v>
                </c:pt>
                <c:pt idx="1640">
                  <c:v>0.60370978009259257</c:v>
                </c:pt>
                <c:pt idx="1641">
                  <c:v>0.60371592592592593</c:v>
                </c:pt>
                <c:pt idx="1642">
                  <c:v>0.60372244212962967</c:v>
                </c:pt>
                <c:pt idx="1643">
                  <c:v>0.60372841435185187</c:v>
                </c:pt>
                <c:pt idx="1644">
                  <c:v>0.60373473379629627</c:v>
                </c:pt>
                <c:pt idx="1645">
                  <c:v>0.60374107638888885</c:v>
                </c:pt>
                <c:pt idx="1646">
                  <c:v>0.60374722222222221</c:v>
                </c:pt>
                <c:pt idx="1647">
                  <c:v>0.60375355324074076</c:v>
                </c:pt>
                <c:pt idx="1648">
                  <c:v>0.60375988425925919</c:v>
                </c:pt>
                <c:pt idx="1649">
                  <c:v>0.60376621527777774</c:v>
                </c:pt>
                <c:pt idx="1650">
                  <c:v>0.6037723611111111</c:v>
                </c:pt>
                <c:pt idx="1651">
                  <c:v>0.60377869212962965</c:v>
                </c:pt>
                <c:pt idx="1652">
                  <c:v>0.60378465277777782</c:v>
                </c:pt>
                <c:pt idx="1653">
                  <c:v>0.60379098379629637</c:v>
                </c:pt>
                <c:pt idx="1654">
                  <c:v>0.60379746527777778</c:v>
                </c:pt>
                <c:pt idx="1655">
                  <c:v>0.60380348379629634</c:v>
                </c:pt>
                <c:pt idx="1656">
                  <c:v>0.60380981481481488</c:v>
                </c:pt>
                <c:pt idx="1657">
                  <c:v>0.60381596064814813</c:v>
                </c:pt>
                <c:pt idx="1658">
                  <c:v>0.60382229166666668</c:v>
                </c:pt>
                <c:pt idx="1659">
                  <c:v>0.60382826388888888</c:v>
                </c:pt>
                <c:pt idx="1660">
                  <c:v>0.60383459490740743</c:v>
                </c:pt>
                <c:pt idx="1661">
                  <c:v>0.6038405555555556</c:v>
                </c:pt>
                <c:pt idx="1662">
                  <c:v>0.60384688657407404</c:v>
                </c:pt>
                <c:pt idx="1663">
                  <c:v>0.60385321759259258</c:v>
                </c:pt>
                <c:pt idx="1664">
                  <c:v>0.60385915509259258</c:v>
                </c:pt>
                <c:pt idx="1665">
                  <c:v>0.60386530092592594</c:v>
                </c:pt>
                <c:pt idx="1666">
                  <c:v>0.60387163194444449</c:v>
                </c:pt>
                <c:pt idx="1667">
                  <c:v>0.60387777777777785</c:v>
                </c:pt>
                <c:pt idx="1668">
                  <c:v>0.60388374999999994</c:v>
                </c:pt>
                <c:pt idx="1669">
                  <c:v>0.6038898958333333</c:v>
                </c:pt>
                <c:pt idx="1670">
                  <c:v>0.60389586805555562</c:v>
                </c:pt>
                <c:pt idx="1671">
                  <c:v>0.60390201388888887</c:v>
                </c:pt>
                <c:pt idx="1672">
                  <c:v>0.6039085300925926</c:v>
                </c:pt>
                <c:pt idx="1673">
                  <c:v>0.60391467592592596</c:v>
                </c:pt>
                <c:pt idx="1674">
                  <c:v>0.60392063657407402</c:v>
                </c:pt>
                <c:pt idx="1675">
                  <c:v>0.60392643518518518</c:v>
                </c:pt>
                <c:pt idx="1676">
                  <c:v>0.60393240740740739</c:v>
                </c:pt>
                <c:pt idx="1677">
                  <c:v>0.60393855324074075</c:v>
                </c:pt>
                <c:pt idx="1678">
                  <c:v>0.6039448842592593</c:v>
                </c:pt>
                <c:pt idx="1679">
                  <c:v>0.60395121527777784</c:v>
                </c:pt>
                <c:pt idx="1680">
                  <c:v>0.60395736111111109</c:v>
                </c:pt>
                <c:pt idx="1681">
                  <c:v>0.60396350694444445</c:v>
                </c:pt>
                <c:pt idx="1682">
                  <c:v>0.603969837962963</c:v>
                </c:pt>
                <c:pt idx="1683">
                  <c:v>0.60397598379629625</c:v>
                </c:pt>
                <c:pt idx="1684">
                  <c:v>0.60398249999999998</c:v>
                </c:pt>
                <c:pt idx="1685">
                  <c:v>0.60398864583333334</c:v>
                </c:pt>
                <c:pt idx="1686">
                  <c:v>0.6039947916666667</c:v>
                </c:pt>
                <c:pt idx="1687">
                  <c:v>0.60400112268518524</c:v>
                </c:pt>
                <c:pt idx="1688">
                  <c:v>0.60400726851851849</c:v>
                </c:pt>
                <c:pt idx="1689">
                  <c:v>0.60401342592592588</c:v>
                </c:pt>
                <c:pt idx="1690">
                  <c:v>0.60401957175925924</c:v>
                </c:pt>
                <c:pt idx="1691">
                  <c:v>0.60402734953703707</c:v>
                </c:pt>
                <c:pt idx="1692">
                  <c:v>0.60403313657407409</c:v>
                </c:pt>
                <c:pt idx="1693">
                  <c:v>0.60403946759259253</c:v>
                </c:pt>
                <c:pt idx="1694">
                  <c:v>0.6040453009259259</c:v>
                </c:pt>
                <c:pt idx="1695">
                  <c:v>0.60405108796296292</c:v>
                </c:pt>
                <c:pt idx="1696">
                  <c:v>0.60405704861111109</c:v>
                </c:pt>
                <c:pt idx="1697">
                  <c:v>0.60406337962962964</c:v>
                </c:pt>
                <c:pt idx="1698">
                  <c:v>0.604069525462963</c:v>
                </c:pt>
                <c:pt idx="1699">
                  <c:v>0.60407557870370365</c:v>
                </c:pt>
                <c:pt idx="1700">
                  <c:v>0.60408136574074078</c:v>
                </c:pt>
                <c:pt idx="1701">
                  <c:v>0.60408733796296299</c:v>
                </c:pt>
                <c:pt idx="1702">
                  <c:v>0.60409348379629624</c:v>
                </c:pt>
                <c:pt idx="1703">
                  <c:v>0.60409981481481478</c:v>
                </c:pt>
                <c:pt idx="1704">
                  <c:v>0.60410560185185191</c:v>
                </c:pt>
                <c:pt idx="1705">
                  <c:v>0.60411193287037035</c:v>
                </c:pt>
                <c:pt idx="1706">
                  <c:v>0.6041182638888889</c:v>
                </c:pt>
                <c:pt idx="1707">
                  <c:v>0.60412440972222226</c:v>
                </c:pt>
                <c:pt idx="1708">
                  <c:v>0.60413069444444445</c:v>
                </c:pt>
                <c:pt idx="1709">
                  <c:v>0.604137025462963</c:v>
                </c:pt>
                <c:pt idx="1710">
                  <c:v>0.60414317129629624</c:v>
                </c:pt>
                <c:pt idx="1711">
                  <c:v>0.60414920138888883</c:v>
                </c:pt>
                <c:pt idx="1712">
                  <c:v>0.60415552083333335</c:v>
                </c:pt>
                <c:pt idx="1713">
                  <c:v>0.60416149305555555</c:v>
                </c:pt>
                <c:pt idx="1714">
                  <c:v>0.60416755787037035</c:v>
                </c:pt>
                <c:pt idx="1715">
                  <c:v>0.60417407407407409</c:v>
                </c:pt>
                <c:pt idx="1716">
                  <c:v>0.60418040509259263</c:v>
                </c:pt>
                <c:pt idx="1717">
                  <c:v>0.60418655092592599</c:v>
                </c:pt>
                <c:pt idx="1718">
                  <c:v>0.60419288194444443</c:v>
                </c:pt>
                <c:pt idx="1719">
                  <c:v>0.60419902777777779</c:v>
                </c:pt>
                <c:pt idx="1720">
                  <c:v>0.60420554398148152</c:v>
                </c:pt>
                <c:pt idx="1721">
                  <c:v>0.60421168981481477</c:v>
                </c:pt>
                <c:pt idx="1722">
                  <c:v>0.60421802083333331</c:v>
                </c:pt>
                <c:pt idx="1723">
                  <c:v>0.60422435185185186</c:v>
                </c:pt>
                <c:pt idx="1724">
                  <c:v>0.60423049768518522</c:v>
                </c:pt>
                <c:pt idx="1725">
                  <c:v>0.60423664351851858</c:v>
                </c:pt>
                <c:pt idx="1726">
                  <c:v>0.60424300925925933</c:v>
                </c:pt>
                <c:pt idx="1727">
                  <c:v>0.60424934027777777</c:v>
                </c:pt>
                <c:pt idx="1728">
                  <c:v>0.60425549768518516</c:v>
                </c:pt>
                <c:pt idx="1729">
                  <c:v>0.60426182870370371</c:v>
                </c:pt>
                <c:pt idx="1730">
                  <c:v>0.60426814814814811</c:v>
                </c:pt>
                <c:pt idx="1731">
                  <c:v>0.60427430555555561</c:v>
                </c:pt>
                <c:pt idx="1732">
                  <c:v>0.60428063657407405</c:v>
                </c:pt>
                <c:pt idx="1733">
                  <c:v>0.60428696759259259</c:v>
                </c:pt>
                <c:pt idx="1734">
                  <c:v>0.60429311342592595</c:v>
                </c:pt>
                <c:pt idx="1735">
                  <c:v>0.60429944444444439</c:v>
                </c:pt>
                <c:pt idx="1736">
                  <c:v>0.60430559027777775</c:v>
                </c:pt>
                <c:pt idx="1737">
                  <c:v>0.60431174768518525</c:v>
                </c:pt>
                <c:pt idx="1738">
                  <c:v>0.60431825231481484</c:v>
                </c:pt>
                <c:pt idx="1739">
                  <c:v>0.6043243981481482</c:v>
                </c:pt>
                <c:pt idx="1740">
                  <c:v>0.60433072916666664</c:v>
                </c:pt>
                <c:pt idx="1741">
                  <c:v>0.60433706018518518</c:v>
                </c:pt>
                <c:pt idx="1742">
                  <c:v>0.60434320601851854</c:v>
                </c:pt>
                <c:pt idx="1743">
                  <c:v>0.60434936342592593</c:v>
                </c:pt>
                <c:pt idx="1744">
                  <c:v>0.60435569444444448</c:v>
                </c:pt>
                <c:pt idx="1745">
                  <c:v>0.60436202546296303</c:v>
                </c:pt>
                <c:pt idx="1746">
                  <c:v>0.60436817129629627</c:v>
                </c:pt>
                <c:pt idx="1747">
                  <c:v>0.60437438657407405</c:v>
                </c:pt>
                <c:pt idx="1748">
                  <c:v>0.60438035879629626</c:v>
                </c:pt>
                <c:pt idx="1749">
                  <c:v>0.6043859606481482</c:v>
                </c:pt>
                <c:pt idx="1750">
                  <c:v>0.60439156250000003</c:v>
                </c:pt>
                <c:pt idx="1751">
                  <c:v>0.6043971759259259</c:v>
                </c:pt>
                <c:pt idx="1752">
                  <c:v>0.60440296296296292</c:v>
                </c:pt>
                <c:pt idx="1753">
                  <c:v>0.60440881944444447</c:v>
                </c:pt>
                <c:pt idx="1754">
                  <c:v>0.60441513888888887</c:v>
                </c:pt>
                <c:pt idx="1755">
                  <c:v>0.60442146990740742</c:v>
                </c:pt>
                <c:pt idx="1756">
                  <c:v>0.60442744212962962</c:v>
                </c:pt>
                <c:pt idx="1757">
                  <c:v>0.60443377314814817</c:v>
                </c:pt>
                <c:pt idx="1758">
                  <c:v>0.60443991898148142</c:v>
                </c:pt>
                <c:pt idx="1759">
                  <c:v>0.60444606481481478</c:v>
                </c:pt>
                <c:pt idx="1760">
                  <c:v>0.60445222222222228</c:v>
                </c:pt>
                <c:pt idx="1761">
                  <c:v>0.60445855324074071</c:v>
                </c:pt>
                <c:pt idx="1762">
                  <c:v>0.60446469907407407</c:v>
                </c:pt>
                <c:pt idx="1763">
                  <c:v>0.60447265046296295</c:v>
                </c:pt>
                <c:pt idx="1764">
                  <c:v>0.60447880787037034</c:v>
                </c:pt>
                <c:pt idx="1765">
                  <c:v>0.6044849537037037</c:v>
                </c:pt>
                <c:pt idx="1766">
                  <c:v>0.60449128472222224</c:v>
                </c:pt>
                <c:pt idx="1767">
                  <c:v>0.60449725694444445</c:v>
                </c:pt>
                <c:pt idx="1768">
                  <c:v>0.60450285879629628</c:v>
                </c:pt>
                <c:pt idx="1769">
                  <c:v>0.6045086458333333</c:v>
                </c:pt>
                <c:pt idx="1770">
                  <c:v>0.60451424768518514</c:v>
                </c:pt>
                <c:pt idx="1771">
                  <c:v>0.60452034722222225</c:v>
                </c:pt>
                <c:pt idx="1772">
                  <c:v>0.60452650462962965</c:v>
                </c:pt>
                <c:pt idx="1773">
                  <c:v>0.60453229166666667</c:v>
                </c:pt>
                <c:pt idx="1774">
                  <c:v>0.60453825231481484</c:v>
                </c:pt>
                <c:pt idx="1775">
                  <c:v>0.60454458333333327</c:v>
                </c:pt>
                <c:pt idx="1776">
                  <c:v>0.60455072916666663</c:v>
                </c:pt>
                <c:pt idx="1777">
                  <c:v>0.60455706018518518</c:v>
                </c:pt>
                <c:pt idx="1778">
                  <c:v>0.60456321759259257</c:v>
                </c:pt>
                <c:pt idx="1779">
                  <c:v>0.60456954861111112</c:v>
                </c:pt>
                <c:pt idx="1780">
                  <c:v>0.60457586805555552</c:v>
                </c:pt>
                <c:pt idx="1781">
                  <c:v>0.60458219907407407</c:v>
                </c:pt>
                <c:pt idx="1782">
                  <c:v>0.60458835648148146</c:v>
                </c:pt>
                <c:pt idx="1783">
                  <c:v>0.60459450231481482</c:v>
                </c:pt>
                <c:pt idx="1784">
                  <c:v>0.60460083333333337</c:v>
                </c:pt>
                <c:pt idx="1785">
                  <c:v>0.6046071296296297</c:v>
                </c:pt>
                <c:pt idx="1786">
                  <c:v>0.60461322916666671</c:v>
                </c:pt>
                <c:pt idx="1787">
                  <c:v>0.6046193865740741</c:v>
                </c:pt>
                <c:pt idx="1788">
                  <c:v>0.60462570601851851</c:v>
                </c:pt>
                <c:pt idx="1789">
                  <c:v>0.6046318634259259</c:v>
                </c:pt>
                <c:pt idx="1790">
                  <c:v>0.6046382407407408</c:v>
                </c:pt>
                <c:pt idx="1791">
                  <c:v>0.60464438657407404</c:v>
                </c:pt>
                <c:pt idx="1792">
                  <c:v>0.60465071759259259</c:v>
                </c:pt>
                <c:pt idx="1793">
                  <c:v>0.60465704861111114</c:v>
                </c:pt>
                <c:pt idx="1794">
                  <c:v>0.60466319444444439</c:v>
                </c:pt>
                <c:pt idx="1795">
                  <c:v>0.60466935185185189</c:v>
                </c:pt>
                <c:pt idx="1796">
                  <c:v>0.60467567129629629</c:v>
                </c:pt>
                <c:pt idx="1797">
                  <c:v>0.60468192129629628</c:v>
                </c:pt>
                <c:pt idx="1798">
                  <c:v>0.60468825231481482</c:v>
                </c:pt>
                <c:pt idx="1799">
                  <c:v>0.60469458333333337</c:v>
                </c:pt>
                <c:pt idx="1800">
                  <c:v>0.60470074074074076</c:v>
                </c:pt>
                <c:pt idx="1801">
                  <c:v>0.60470703703703699</c:v>
                </c:pt>
                <c:pt idx="1802">
                  <c:v>0.60471336805555553</c:v>
                </c:pt>
                <c:pt idx="1803">
                  <c:v>0.60471951388888889</c:v>
                </c:pt>
                <c:pt idx="1804">
                  <c:v>0.60472584490740744</c:v>
                </c:pt>
                <c:pt idx="1805">
                  <c:v>0.60473200231481483</c:v>
                </c:pt>
                <c:pt idx="1806">
                  <c:v>0.60473804398148145</c:v>
                </c:pt>
                <c:pt idx="1807">
                  <c:v>0.604744375</c:v>
                </c:pt>
                <c:pt idx="1808">
                  <c:v>0.60475070601851855</c:v>
                </c:pt>
                <c:pt idx="1809">
                  <c:v>0.60475703703703709</c:v>
                </c:pt>
                <c:pt idx="1810">
                  <c:v>0.60476325231481487</c:v>
                </c:pt>
                <c:pt idx="1811">
                  <c:v>0.60476950231481486</c:v>
                </c:pt>
                <c:pt idx="1812">
                  <c:v>0.60477528935185187</c:v>
                </c:pt>
                <c:pt idx="1813">
                  <c:v>0.60478144675925927</c:v>
                </c:pt>
                <c:pt idx="1814">
                  <c:v>0.60478795138888886</c:v>
                </c:pt>
                <c:pt idx="1815">
                  <c:v>0.60479409722222222</c:v>
                </c:pt>
                <c:pt idx="1816">
                  <c:v>0.60480041666666662</c:v>
                </c:pt>
                <c:pt idx="1817">
                  <c:v>0.60480631944444452</c:v>
                </c:pt>
                <c:pt idx="1818">
                  <c:v>0.60481229166666661</c:v>
                </c:pt>
                <c:pt idx="1819">
                  <c:v>0.60481880787037035</c:v>
                </c:pt>
                <c:pt idx="1820">
                  <c:v>0.6048249537037037</c:v>
                </c:pt>
                <c:pt idx="1821">
                  <c:v>0.60483128472222225</c:v>
                </c:pt>
                <c:pt idx="1822">
                  <c:v>0.60483743055555561</c:v>
                </c:pt>
                <c:pt idx="1823">
                  <c:v>0.60484376157407405</c:v>
                </c:pt>
                <c:pt idx="1824">
                  <c:v>0.60485009259259259</c:v>
                </c:pt>
                <c:pt idx="1825">
                  <c:v>0.60485605324074077</c:v>
                </c:pt>
                <c:pt idx="1826">
                  <c:v>0.60486184027777778</c:v>
                </c:pt>
                <c:pt idx="1827">
                  <c:v>0.60486817129629633</c:v>
                </c:pt>
                <c:pt idx="1828">
                  <c:v>0.60487450231481488</c:v>
                </c:pt>
                <c:pt idx="1829">
                  <c:v>0.60488047453703697</c:v>
                </c:pt>
                <c:pt idx="1830">
                  <c:v>0.60488806712962961</c:v>
                </c:pt>
                <c:pt idx="1831">
                  <c:v>0.60489368055555559</c:v>
                </c:pt>
                <c:pt idx="1832">
                  <c:v>0.60489964120370365</c:v>
                </c:pt>
                <c:pt idx="1833">
                  <c:v>0.60490561342592597</c:v>
                </c:pt>
                <c:pt idx="1834">
                  <c:v>0.60491175925925933</c:v>
                </c:pt>
                <c:pt idx="1835">
                  <c:v>0.60491791666666661</c:v>
                </c:pt>
                <c:pt idx="1836">
                  <c:v>0.60492387731481478</c:v>
                </c:pt>
                <c:pt idx="1837">
                  <c:v>0.6049298495370371</c:v>
                </c:pt>
                <c:pt idx="1838">
                  <c:v>0.60493599537037035</c:v>
                </c:pt>
                <c:pt idx="1839">
                  <c:v>0.60494214120370371</c:v>
                </c:pt>
                <c:pt idx="1840">
                  <c:v>0.60494811342592592</c:v>
                </c:pt>
                <c:pt idx="1841">
                  <c:v>0.60495462962962965</c:v>
                </c:pt>
                <c:pt idx="1842">
                  <c:v>0.60496059027777782</c:v>
                </c:pt>
                <c:pt idx="1843">
                  <c:v>0.60496692129629637</c:v>
                </c:pt>
                <c:pt idx="1844">
                  <c:v>0.60497306712962962</c:v>
                </c:pt>
                <c:pt idx="1845">
                  <c:v>0.60497922453703701</c:v>
                </c:pt>
                <c:pt idx="1846">
                  <c:v>0.60498537037037037</c:v>
                </c:pt>
                <c:pt idx="1847">
                  <c:v>0.60499170138888891</c:v>
                </c:pt>
                <c:pt idx="1848">
                  <c:v>0.60499803240740746</c:v>
                </c:pt>
                <c:pt idx="1849">
                  <c:v>0.60500417824074071</c:v>
                </c:pt>
                <c:pt idx="1850">
                  <c:v>0.60501050925925925</c:v>
                </c:pt>
                <c:pt idx="1851">
                  <c:v>0.60501665509259261</c:v>
                </c:pt>
                <c:pt idx="1852">
                  <c:v>0.60502298611111105</c:v>
                </c:pt>
                <c:pt idx="1853">
                  <c:v>0.60502913194444441</c:v>
                </c:pt>
                <c:pt idx="1854">
                  <c:v>0.60503546296296296</c:v>
                </c:pt>
                <c:pt idx="1855">
                  <c:v>0.60504173611111112</c:v>
                </c:pt>
                <c:pt idx="1856">
                  <c:v>0.60504788194444448</c:v>
                </c:pt>
                <c:pt idx="1857">
                  <c:v>0.60505421296296291</c:v>
                </c:pt>
                <c:pt idx="1858">
                  <c:v>0.60506035879629627</c:v>
                </c:pt>
                <c:pt idx="1859">
                  <c:v>0.60506668981481482</c:v>
                </c:pt>
                <c:pt idx="1860">
                  <c:v>0.60507302083333336</c:v>
                </c:pt>
                <c:pt idx="1861">
                  <c:v>0.60507916666666672</c:v>
                </c:pt>
                <c:pt idx="1862">
                  <c:v>0.60508549768518516</c:v>
                </c:pt>
                <c:pt idx="1863">
                  <c:v>0.60509164351851852</c:v>
                </c:pt>
                <c:pt idx="1864">
                  <c:v>0.60509765046296293</c:v>
                </c:pt>
                <c:pt idx="1865">
                  <c:v>0.60510379629629629</c:v>
                </c:pt>
                <c:pt idx="1866">
                  <c:v>0.60511012731481484</c:v>
                </c:pt>
                <c:pt idx="1867">
                  <c:v>0.6051162731481482</c:v>
                </c:pt>
                <c:pt idx="1868">
                  <c:v>0.60512229166666665</c:v>
                </c:pt>
                <c:pt idx="1869">
                  <c:v>0.60512844907407404</c:v>
                </c:pt>
                <c:pt idx="1870">
                  <c:v>0.60513440972222221</c:v>
                </c:pt>
                <c:pt idx="1871">
                  <c:v>0.60514055555555557</c:v>
                </c:pt>
                <c:pt idx="1872">
                  <c:v>0.60514688657407401</c:v>
                </c:pt>
                <c:pt idx="1873">
                  <c:v>0.60515321759259255</c:v>
                </c:pt>
                <c:pt idx="1874">
                  <c:v>0.60515937500000005</c:v>
                </c:pt>
                <c:pt idx="1875">
                  <c:v>0.60516569444444446</c:v>
                </c:pt>
                <c:pt idx="1876">
                  <c:v>0.60517185185185185</c:v>
                </c:pt>
                <c:pt idx="1877">
                  <c:v>0.6051781828703704</c:v>
                </c:pt>
                <c:pt idx="1878">
                  <c:v>0.60518432870370364</c:v>
                </c:pt>
                <c:pt idx="1879">
                  <c:v>0.605190474537037</c:v>
                </c:pt>
                <c:pt idx="1880">
                  <c:v>0.60519680555555555</c:v>
                </c:pt>
                <c:pt idx="1881">
                  <c:v>0.6052031365740741</c:v>
                </c:pt>
                <c:pt idx="1882">
                  <c:v>0.60520928240740746</c:v>
                </c:pt>
                <c:pt idx="1883">
                  <c:v>0.60521561342592589</c:v>
                </c:pt>
                <c:pt idx="1884">
                  <c:v>0.60522140046296291</c:v>
                </c:pt>
                <c:pt idx="1885">
                  <c:v>0.60522737268518523</c:v>
                </c:pt>
                <c:pt idx="1886">
                  <c:v>0.60523351851851859</c:v>
                </c:pt>
                <c:pt idx="1887">
                  <c:v>0.60523990740740741</c:v>
                </c:pt>
                <c:pt idx="1888">
                  <c:v>0.60524605324074077</c:v>
                </c:pt>
                <c:pt idx="1889">
                  <c:v>0.60525196759259259</c:v>
                </c:pt>
                <c:pt idx="1890">
                  <c:v>0.60525829861111113</c:v>
                </c:pt>
                <c:pt idx="1891">
                  <c:v>0.60526444444444449</c:v>
                </c:pt>
                <c:pt idx="1892">
                  <c:v>0.60527077546296293</c:v>
                </c:pt>
                <c:pt idx="1893">
                  <c:v>0.60527692129629629</c:v>
                </c:pt>
                <c:pt idx="1894">
                  <c:v>0.60528307870370368</c:v>
                </c:pt>
                <c:pt idx="1895">
                  <c:v>0.60528922453703704</c:v>
                </c:pt>
                <c:pt idx="1896">
                  <c:v>0.60529717592592591</c:v>
                </c:pt>
                <c:pt idx="1897">
                  <c:v>0.60530296296296293</c:v>
                </c:pt>
                <c:pt idx="1898">
                  <c:v>0.60530893518518514</c:v>
                </c:pt>
                <c:pt idx="1899">
                  <c:v>0.60531545138888887</c:v>
                </c:pt>
                <c:pt idx="1900">
                  <c:v>0.60532141203703704</c:v>
                </c:pt>
                <c:pt idx="1901">
                  <c:v>0.60532738425925925</c:v>
                </c:pt>
                <c:pt idx="1902">
                  <c:v>0.60533353009259261</c:v>
                </c:pt>
                <c:pt idx="1903">
                  <c:v>0.6053396875</c:v>
                </c:pt>
                <c:pt idx="1904">
                  <c:v>0.60534564814814817</c:v>
                </c:pt>
                <c:pt idx="1905">
                  <c:v>0.60535143518518519</c:v>
                </c:pt>
                <c:pt idx="1906">
                  <c:v>0.60535758101851855</c:v>
                </c:pt>
                <c:pt idx="1907">
                  <c:v>0.60536336805555557</c:v>
                </c:pt>
                <c:pt idx="1908">
                  <c:v>0.60536952546296297</c:v>
                </c:pt>
                <c:pt idx="1909">
                  <c:v>0.60537567129629632</c:v>
                </c:pt>
                <c:pt idx="1910">
                  <c:v>0.60538181712962957</c:v>
                </c:pt>
                <c:pt idx="1911">
                  <c:v>0.60538810185185188</c:v>
                </c:pt>
                <c:pt idx="1912">
                  <c:v>0.60539425925925927</c:v>
                </c:pt>
                <c:pt idx="1913">
                  <c:v>0.60540016203703706</c:v>
                </c:pt>
                <c:pt idx="1914">
                  <c:v>0.60540649305555549</c:v>
                </c:pt>
                <c:pt idx="1915">
                  <c:v>0.60541282407407404</c:v>
                </c:pt>
                <c:pt idx="1916">
                  <c:v>0.6054189699074074</c:v>
                </c:pt>
                <c:pt idx="1917">
                  <c:v>0.60542530092592595</c:v>
                </c:pt>
                <c:pt idx="1918">
                  <c:v>0.60543144675925931</c:v>
                </c:pt>
                <c:pt idx="1919">
                  <c:v>0.60543778935185188</c:v>
                </c:pt>
                <c:pt idx="1920">
                  <c:v>0.60544393518518513</c:v>
                </c:pt>
                <c:pt idx="1921">
                  <c:v>0.60545026620370368</c:v>
                </c:pt>
                <c:pt idx="1922">
                  <c:v>0.60545641203703704</c:v>
                </c:pt>
                <c:pt idx="1923">
                  <c:v>0.60546274305555559</c:v>
                </c:pt>
                <c:pt idx="1924">
                  <c:v>0.60546888888888895</c:v>
                </c:pt>
                <c:pt idx="1925">
                  <c:v>0.60547486111111104</c:v>
                </c:pt>
                <c:pt idx="1926">
                  <c:v>0.60548097222222219</c:v>
                </c:pt>
                <c:pt idx="1927">
                  <c:v>0.60548711805555555</c:v>
                </c:pt>
                <c:pt idx="1928">
                  <c:v>0.60549327546296294</c:v>
                </c:pt>
                <c:pt idx="1929">
                  <c:v>0.60549960648148149</c:v>
                </c:pt>
                <c:pt idx="1930">
                  <c:v>0.60550520833333332</c:v>
                </c:pt>
                <c:pt idx="1931">
                  <c:v>0.60551135416666668</c:v>
                </c:pt>
                <c:pt idx="1932">
                  <c:v>0.60551804398148146</c:v>
                </c:pt>
                <c:pt idx="1933">
                  <c:v>0.60552418981481482</c:v>
                </c:pt>
                <c:pt idx="1934">
                  <c:v>0.60553034722222221</c:v>
                </c:pt>
                <c:pt idx="1935">
                  <c:v>0.60553667824074076</c:v>
                </c:pt>
                <c:pt idx="1936">
                  <c:v>0.60554300925925919</c:v>
                </c:pt>
                <c:pt idx="1937">
                  <c:v>0.60554915509259255</c:v>
                </c:pt>
                <c:pt idx="1938">
                  <c:v>0.6055554861111111</c:v>
                </c:pt>
                <c:pt idx="1939">
                  <c:v>0.60556168981481484</c:v>
                </c:pt>
                <c:pt idx="1940">
                  <c:v>0.60556802083333328</c:v>
                </c:pt>
                <c:pt idx="1941">
                  <c:v>0.60557380787037041</c:v>
                </c:pt>
                <c:pt idx="1942">
                  <c:v>0.60558013888888895</c:v>
                </c:pt>
                <c:pt idx="1943">
                  <c:v>0.60558630787037038</c:v>
                </c:pt>
                <c:pt idx="1944">
                  <c:v>0.60559263888888892</c:v>
                </c:pt>
                <c:pt idx="1945">
                  <c:v>0.60559878472222228</c:v>
                </c:pt>
                <c:pt idx="1946">
                  <c:v>0.6056047916666667</c:v>
                </c:pt>
                <c:pt idx="1947">
                  <c:v>0.60561094907407409</c:v>
                </c:pt>
                <c:pt idx="1948">
                  <c:v>0.60561728009259264</c:v>
                </c:pt>
                <c:pt idx="1949">
                  <c:v>0.60562361111111118</c:v>
                </c:pt>
                <c:pt idx="1950">
                  <c:v>0.60562993055555558</c:v>
                </c:pt>
                <c:pt idx="1951">
                  <c:v>0.60563590277777779</c:v>
                </c:pt>
                <c:pt idx="1952">
                  <c:v>0.60564223379629623</c:v>
                </c:pt>
                <c:pt idx="1953">
                  <c:v>0.60564856481481477</c:v>
                </c:pt>
                <c:pt idx="1954">
                  <c:v>0.60565471064814813</c:v>
                </c:pt>
                <c:pt idx="1955">
                  <c:v>0.60566104166666668</c:v>
                </c:pt>
                <c:pt idx="1956">
                  <c:v>0.60566737268518522</c:v>
                </c:pt>
                <c:pt idx="1957">
                  <c:v>0.60567351851851858</c:v>
                </c:pt>
                <c:pt idx="1958">
                  <c:v>0.60567986111111105</c:v>
                </c:pt>
                <c:pt idx="1959">
                  <c:v>0.60568601851851855</c:v>
                </c:pt>
                <c:pt idx="1960">
                  <c:v>0.60569216435185191</c:v>
                </c:pt>
                <c:pt idx="1961">
                  <c:v>0.60569831018518516</c:v>
                </c:pt>
                <c:pt idx="1962">
                  <c:v>0.6057048263888889</c:v>
                </c:pt>
                <c:pt idx="1963">
                  <c:v>0.6057245370370371</c:v>
                </c:pt>
                <c:pt idx="1964">
                  <c:v>0.6057305092592592</c:v>
                </c:pt>
                <c:pt idx="1965">
                  <c:v>0.60573646990740737</c:v>
                </c:pt>
                <c:pt idx="1966">
                  <c:v>0.60574259259259267</c:v>
                </c:pt>
                <c:pt idx="1967">
                  <c:v>0.60574873842592591</c:v>
                </c:pt>
                <c:pt idx="1968">
                  <c:v>0.60575488425925927</c:v>
                </c:pt>
                <c:pt idx="1969">
                  <c:v>0.6057614004629629</c:v>
                </c:pt>
                <c:pt idx="1970">
                  <c:v>0.60576754629629626</c:v>
                </c:pt>
                <c:pt idx="1971">
                  <c:v>0.6057738773148148</c:v>
                </c:pt>
                <c:pt idx="1972">
                  <c:v>0.60578002314814816</c:v>
                </c:pt>
                <c:pt idx="1973">
                  <c:v>0.60578635416666671</c:v>
                </c:pt>
                <c:pt idx="1974">
                  <c:v>0.60579268518518525</c:v>
                </c:pt>
                <c:pt idx="1975">
                  <c:v>0.6057988310185185</c:v>
                </c:pt>
                <c:pt idx="1976">
                  <c:v>0.60580516203703705</c:v>
                </c:pt>
                <c:pt idx="1977">
                  <c:v>0.60581149305555548</c:v>
                </c:pt>
                <c:pt idx="1978">
                  <c:v>0.60581709490740743</c:v>
                </c:pt>
                <c:pt idx="1979">
                  <c:v>0.60582325231481482</c:v>
                </c:pt>
                <c:pt idx="1980">
                  <c:v>0.60582939814814818</c:v>
                </c:pt>
                <c:pt idx="1981">
                  <c:v>0.60583572916666661</c:v>
                </c:pt>
                <c:pt idx="1982">
                  <c:v>0.60584199074074074</c:v>
                </c:pt>
                <c:pt idx="1983">
                  <c:v>0.6058481365740741</c:v>
                </c:pt>
                <c:pt idx="1984">
                  <c:v>0.60585428240740746</c:v>
                </c:pt>
                <c:pt idx="1985">
                  <c:v>0.60586043981481474</c:v>
                </c:pt>
                <c:pt idx="1986">
                  <c:v>0.60586672453703705</c:v>
                </c:pt>
                <c:pt idx="1987">
                  <c:v>0.60587305555555548</c:v>
                </c:pt>
                <c:pt idx="1988">
                  <c:v>0.60587920138888884</c:v>
                </c:pt>
                <c:pt idx="1989">
                  <c:v>0.60588553240740739</c:v>
                </c:pt>
                <c:pt idx="1990">
                  <c:v>0.60589167824074075</c:v>
                </c:pt>
                <c:pt idx="1991">
                  <c:v>0.60589765046296296</c:v>
                </c:pt>
                <c:pt idx="1992">
                  <c:v>0.60590361111111113</c:v>
                </c:pt>
                <c:pt idx="1993">
                  <c:v>0.60590994212962956</c:v>
                </c:pt>
                <c:pt idx="1994">
                  <c:v>0.60591594907407409</c:v>
                </c:pt>
                <c:pt idx="1995">
                  <c:v>0.6059223032407407</c:v>
                </c:pt>
                <c:pt idx="1996">
                  <c:v>0.60592849537037041</c:v>
                </c:pt>
                <c:pt idx="1997">
                  <c:v>0.60593482638888896</c:v>
                </c:pt>
                <c:pt idx="1998">
                  <c:v>0.60594079861111105</c:v>
                </c:pt>
                <c:pt idx="1999">
                  <c:v>0.60594730324074075</c:v>
                </c:pt>
                <c:pt idx="2000">
                  <c:v>0.60595363425925919</c:v>
                </c:pt>
                <c:pt idx="2001">
                  <c:v>0.60595978009259255</c:v>
                </c:pt>
                <c:pt idx="2002">
                  <c:v>0.60596611111111109</c:v>
                </c:pt>
                <c:pt idx="2003">
                  <c:v>0.60597225694444445</c:v>
                </c:pt>
                <c:pt idx="2004">
                  <c:v>0.605978587962963</c:v>
                </c:pt>
                <c:pt idx="2005">
                  <c:v>0.60598473379629636</c:v>
                </c:pt>
                <c:pt idx="2006">
                  <c:v>0.60599052083333327</c:v>
                </c:pt>
                <c:pt idx="2007">
                  <c:v>0.60599667824074077</c:v>
                </c:pt>
                <c:pt idx="2008">
                  <c:v>0.60600289351851855</c:v>
                </c:pt>
                <c:pt idx="2009">
                  <c:v>0.60600903935185191</c:v>
                </c:pt>
                <c:pt idx="2010">
                  <c:v>0.60601537037037034</c:v>
                </c:pt>
                <c:pt idx="2011">
                  <c:v>0.60602170138888889</c:v>
                </c:pt>
                <c:pt idx="2012">
                  <c:v>0.6060278009259259</c:v>
                </c:pt>
                <c:pt idx="2013">
                  <c:v>0.60603413194444444</c:v>
                </c:pt>
                <c:pt idx="2014">
                  <c:v>0.6060402777777778</c:v>
                </c:pt>
                <c:pt idx="2015">
                  <c:v>0.60604660879629624</c:v>
                </c:pt>
                <c:pt idx="2016">
                  <c:v>0.60605293981481478</c:v>
                </c:pt>
                <c:pt idx="2017">
                  <c:v>0.60605902777777776</c:v>
                </c:pt>
                <c:pt idx="2018">
                  <c:v>0.60606535879629631</c:v>
                </c:pt>
                <c:pt idx="2019">
                  <c:v>0.60607141203703707</c:v>
                </c:pt>
                <c:pt idx="2020">
                  <c:v>0.60607756944444446</c:v>
                </c:pt>
                <c:pt idx="2021">
                  <c:v>0.60608371527777771</c:v>
                </c:pt>
                <c:pt idx="2022">
                  <c:v>0.60608972222222224</c:v>
                </c:pt>
                <c:pt idx="2023">
                  <c:v>0.6060958680555556</c:v>
                </c:pt>
                <c:pt idx="2024">
                  <c:v>0.60610202546296299</c:v>
                </c:pt>
                <c:pt idx="2025">
                  <c:v>0.60610817129629624</c:v>
                </c:pt>
                <c:pt idx="2026">
                  <c:v>0.60611414351851856</c:v>
                </c:pt>
                <c:pt idx="2027">
                  <c:v>0.6061204745370371</c:v>
                </c:pt>
                <c:pt idx="2028">
                  <c:v>0.60612663194444438</c:v>
                </c:pt>
                <c:pt idx="2029">
                  <c:v>0.60613458333333337</c:v>
                </c:pt>
                <c:pt idx="2030">
                  <c:v>0.60614037037037038</c:v>
                </c:pt>
                <c:pt idx="2031">
                  <c:v>0.60614652777777778</c:v>
                </c:pt>
                <c:pt idx="2032">
                  <c:v>0.6061523148148148</c:v>
                </c:pt>
                <c:pt idx="2033">
                  <c:v>0.60615827546296297</c:v>
                </c:pt>
                <c:pt idx="2034">
                  <c:v>0.6061638773148148</c:v>
                </c:pt>
                <c:pt idx="2035">
                  <c:v>0.60617021990740738</c:v>
                </c:pt>
                <c:pt idx="2036">
                  <c:v>0.60617636574074074</c:v>
                </c:pt>
                <c:pt idx="2037">
                  <c:v>0.6061825115740741</c:v>
                </c:pt>
                <c:pt idx="2038">
                  <c:v>0.60618884259259265</c:v>
                </c:pt>
                <c:pt idx="2039">
                  <c:v>0.60619517361111108</c:v>
                </c:pt>
                <c:pt idx="2040">
                  <c:v>0.60620131944444444</c:v>
                </c:pt>
                <c:pt idx="2041">
                  <c:v>0.6062074652777778</c:v>
                </c:pt>
                <c:pt idx="2042">
                  <c:v>0.60621379629629624</c:v>
                </c:pt>
                <c:pt idx="2043">
                  <c:v>0.60622012731481478</c:v>
                </c:pt>
                <c:pt idx="2044">
                  <c:v>0.60622643518518515</c:v>
                </c:pt>
                <c:pt idx="2045">
                  <c:v>0.6062327662037037</c:v>
                </c:pt>
                <c:pt idx="2046">
                  <c:v>0.6062387384259259</c:v>
                </c:pt>
                <c:pt idx="2047">
                  <c:v>0.60624506944444445</c:v>
                </c:pt>
                <c:pt idx="2048">
                  <c:v>0.60625103009259262</c:v>
                </c:pt>
                <c:pt idx="2049">
                  <c:v>0.60625736111111117</c:v>
                </c:pt>
                <c:pt idx="2050">
                  <c:v>0.60626369212962961</c:v>
                </c:pt>
                <c:pt idx="2051">
                  <c:v>0.60626983796296297</c:v>
                </c:pt>
                <c:pt idx="2052">
                  <c:v>0.60627616898148151</c:v>
                </c:pt>
                <c:pt idx="2053">
                  <c:v>0.6062823263888889</c:v>
                </c:pt>
                <c:pt idx="2054">
                  <c:v>0.60628847222222226</c:v>
                </c:pt>
                <c:pt idx="2055">
                  <c:v>0.60629480324074081</c:v>
                </c:pt>
                <c:pt idx="2056">
                  <c:v>0.60630094907407406</c:v>
                </c:pt>
                <c:pt idx="2057">
                  <c:v>0.6063072800925926</c:v>
                </c:pt>
                <c:pt idx="2058">
                  <c:v>0.60631342592592585</c:v>
                </c:pt>
                <c:pt idx="2059">
                  <c:v>0.6063197569444444</c:v>
                </c:pt>
                <c:pt idx="2060">
                  <c:v>0.60632590277777776</c:v>
                </c:pt>
                <c:pt idx="2061">
                  <c:v>0.6063322337962963</c:v>
                </c:pt>
                <c:pt idx="2062">
                  <c:v>0.60633856481481485</c:v>
                </c:pt>
                <c:pt idx="2063">
                  <c:v>0.60634453703703706</c:v>
                </c:pt>
                <c:pt idx="2064">
                  <c:v>0.60635068287037031</c:v>
                </c:pt>
                <c:pt idx="2065">
                  <c:v>0.6063564930555555</c:v>
                </c:pt>
                <c:pt idx="2066">
                  <c:v>0.60636300925925923</c:v>
                </c:pt>
                <c:pt idx="2067">
                  <c:v>0.60636896990740741</c:v>
                </c:pt>
                <c:pt idx="2068">
                  <c:v>0.60637530092592595</c:v>
                </c:pt>
                <c:pt idx="2069">
                  <c:v>0.60638127314814816</c:v>
                </c:pt>
                <c:pt idx="2070">
                  <c:v>0.60638760416666659</c:v>
                </c:pt>
                <c:pt idx="2071">
                  <c:v>0.60639374999999995</c:v>
                </c:pt>
                <c:pt idx="2072">
                  <c:v>0.60639972222222227</c:v>
                </c:pt>
                <c:pt idx="2073">
                  <c:v>0.60640586805555552</c:v>
                </c:pt>
                <c:pt idx="2074">
                  <c:v>0.60641165509259254</c:v>
                </c:pt>
                <c:pt idx="2075">
                  <c:v>0.6064178009259259</c:v>
                </c:pt>
                <c:pt idx="2076">
                  <c:v>0.6064239583333334</c:v>
                </c:pt>
                <c:pt idx="2077">
                  <c:v>0.60642991898148146</c:v>
                </c:pt>
                <c:pt idx="2078">
                  <c:v>0.60643606481481482</c:v>
                </c:pt>
                <c:pt idx="2079">
                  <c:v>0.60644184027777781</c:v>
                </c:pt>
                <c:pt idx="2080">
                  <c:v>0.6064479976851852</c:v>
                </c:pt>
                <c:pt idx="2081">
                  <c:v>0.60645432870370375</c:v>
                </c:pt>
                <c:pt idx="2082">
                  <c:v>0.60646047453703711</c:v>
                </c:pt>
                <c:pt idx="2083">
                  <c:v>0.60646680555555554</c:v>
                </c:pt>
                <c:pt idx="2084">
                  <c:v>0.60647313657407409</c:v>
                </c:pt>
                <c:pt idx="2085">
                  <c:v>0.60647928240740734</c:v>
                </c:pt>
                <c:pt idx="2086">
                  <c:v>0.60648506944444447</c:v>
                </c:pt>
                <c:pt idx="2087">
                  <c:v>0.60649140046296302</c:v>
                </c:pt>
                <c:pt idx="2088">
                  <c:v>0.60649773148148145</c:v>
                </c:pt>
                <c:pt idx="2089">
                  <c:v>0.60650378472222222</c:v>
                </c:pt>
                <c:pt idx="2090">
                  <c:v>0.60651011574074076</c:v>
                </c:pt>
                <c:pt idx="2091">
                  <c:v>0.60651644675925931</c:v>
                </c:pt>
                <c:pt idx="2092">
                  <c:v>0.60652241898148151</c:v>
                </c:pt>
                <c:pt idx="2093">
                  <c:v>0.60652856481481476</c:v>
                </c:pt>
                <c:pt idx="2094">
                  <c:v>0.60653489583333331</c:v>
                </c:pt>
                <c:pt idx="2095">
                  <c:v>0.60654267361111114</c:v>
                </c:pt>
                <c:pt idx="2096">
                  <c:v>0.60654849537037037</c:v>
                </c:pt>
                <c:pt idx="2097">
                  <c:v>0.60655442129629633</c:v>
                </c:pt>
                <c:pt idx="2098">
                  <c:v>0.60656021990740738</c:v>
                </c:pt>
                <c:pt idx="2099">
                  <c:v>0.60656582175925922</c:v>
                </c:pt>
                <c:pt idx="2100">
                  <c:v>0.60657160879629635</c:v>
                </c:pt>
                <c:pt idx="2101">
                  <c:v>0.60657761574074076</c:v>
                </c:pt>
                <c:pt idx="2102">
                  <c:v>0.60658358796296297</c:v>
                </c:pt>
                <c:pt idx="2103">
                  <c:v>0.60658991898148151</c:v>
                </c:pt>
                <c:pt idx="2104">
                  <c:v>0.60659606481481487</c:v>
                </c:pt>
                <c:pt idx="2105">
                  <c:v>0.60660239583333331</c:v>
                </c:pt>
                <c:pt idx="2106">
                  <c:v>0.60660872685185185</c:v>
                </c:pt>
                <c:pt idx="2107">
                  <c:v>0.6066150578703704</c:v>
                </c:pt>
                <c:pt idx="2108">
                  <c:v>0.60662084490740742</c:v>
                </c:pt>
                <c:pt idx="2109">
                  <c:v>0.60662699074074078</c:v>
                </c:pt>
                <c:pt idx="2110">
                  <c:v>0.60663332175925933</c:v>
                </c:pt>
                <c:pt idx="2111">
                  <c:v>0.60663946759259257</c:v>
                </c:pt>
                <c:pt idx="2112">
                  <c:v>0.60664579861111112</c:v>
                </c:pt>
                <c:pt idx="2113">
                  <c:v>0.60665212962962967</c:v>
                </c:pt>
                <c:pt idx="2114">
                  <c:v>0.60665827546296291</c:v>
                </c:pt>
                <c:pt idx="2115">
                  <c:v>0.60666460648148146</c:v>
                </c:pt>
                <c:pt idx="2116">
                  <c:v>0.60667076388888885</c:v>
                </c:pt>
                <c:pt idx="2117">
                  <c:v>0.60667708333333337</c:v>
                </c:pt>
                <c:pt idx="2118">
                  <c:v>0.60668324074074076</c:v>
                </c:pt>
                <c:pt idx="2119">
                  <c:v>0.60668920138888882</c:v>
                </c:pt>
                <c:pt idx="2120">
                  <c:v>0.60669552083333333</c:v>
                </c:pt>
                <c:pt idx="2121">
                  <c:v>0.60670167824074073</c:v>
                </c:pt>
                <c:pt idx="2122">
                  <c:v>0.60670800925925927</c:v>
                </c:pt>
                <c:pt idx="2123">
                  <c:v>0.60671415509259263</c:v>
                </c:pt>
                <c:pt idx="2124">
                  <c:v>0.60672021990740743</c:v>
                </c:pt>
                <c:pt idx="2125">
                  <c:v>0.606726400462963</c:v>
                </c:pt>
                <c:pt idx="2126">
                  <c:v>0.60673273148148155</c:v>
                </c:pt>
                <c:pt idx="2127">
                  <c:v>0.6067388773148148</c:v>
                </c:pt>
                <c:pt idx="2128">
                  <c:v>0.60674520833333334</c:v>
                </c:pt>
                <c:pt idx="2129">
                  <c:v>0.60675118055555555</c:v>
                </c:pt>
                <c:pt idx="2130">
                  <c:v>0.60675732638888891</c:v>
                </c:pt>
                <c:pt idx="2131">
                  <c:v>0.60676365740740745</c:v>
                </c:pt>
                <c:pt idx="2132">
                  <c:v>0.60676980324074081</c:v>
                </c:pt>
                <c:pt idx="2133">
                  <c:v>0.60677594907407406</c:v>
                </c:pt>
                <c:pt idx="2134">
                  <c:v>0.60678228009259261</c:v>
                </c:pt>
                <c:pt idx="2135">
                  <c:v>0.60678861111111104</c:v>
                </c:pt>
                <c:pt idx="2136">
                  <c:v>0.60679443287037038</c:v>
                </c:pt>
                <c:pt idx="2137">
                  <c:v>0.60680039351851855</c:v>
                </c:pt>
                <c:pt idx="2138">
                  <c:v>0.60680655092592595</c:v>
                </c:pt>
                <c:pt idx="2139">
                  <c:v>0.60681288194444438</c:v>
                </c:pt>
                <c:pt idx="2140">
                  <c:v>0.60681921296296293</c:v>
                </c:pt>
                <c:pt idx="2141">
                  <c:v>0.60682553240740744</c:v>
                </c:pt>
                <c:pt idx="2142">
                  <c:v>0.60683168981481483</c:v>
                </c:pt>
                <c:pt idx="2143">
                  <c:v>0.60683802083333338</c:v>
                </c:pt>
                <c:pt idx="2144">
                  <c:v>0.60684425925925922</c:v>
                </c:pt>
                <c:pt idx="2145">
                  <c:v>0.60685040509259258</c:v>
                </c:pt>
                <c:pt idx="2146">
                  <c:v>0.60685636574074076</c:v>
                </c:pt>
                <c:pt idx="2147">
                  <c:v>0.60686252314814815</c:v>
                </c:pt>
                <c:pt idx="2148">
                  <c:v>0.60686848379629632</c:v>
                </c:pt>
                <c:pt idx="2149">
                  <c:v>0.60687481481481476</c:v>
                </c:pt>
                <c:pt idx="2150">
                  <c:v>0.60688090277777784</c:v>
                </c:pt>
                <c:pt idx="2151">
                  <c:v>0.60688704861111109</c:v>
                </c:pt>
                <c:pt idx="2152">
                  <c:v>0.6068930208333333</c:v>
                </c:pt>
                <c:pt idx="2153">
                  <c:v>0.606899525462963</c:v>
                </c:pt>
                <c:pt idx="2154">
                  <c:v>0.6069054976851852</c:v>
                </c:pt>
                <c:pt idx="2155">
                  <c:v>0.60691164351851856</c:v>
                </c:pt>
                <c:pt idx="2156">
                  <c:v>0.60691778935185192</c:v>
                </c:pt>
                <c:pt idx="2157">
                  <c:v>0.60692430555555554</c:v>
                </c:pt>
                <c:pt idx="2158">
                  <c:v>0.60693189814814807</c:v>
                </c:pt>
                <c:pt idx="2159">
                  <c:v>0.60693768518518521</c:v>
                </c:pt>
                <c:pt idx="2160">
                  <c:v>0.60694347222222222</c:v>
                </c:pt>
                <c:pt idx="2161">
                  <c:v>0.60694962962962962</c:v>
                </c:pt>
                <c:pt idx="2162">
                  <c:v>0.60695577546296298</c:v>
                </c:pt>
                <c:pt idx="2163">
                  <c:v>0.60696192129629634</c:v>
                </c:pt>
                <c:pt idx="2164">
                  <c:v>0.60696825231481488</c:v>
                </c:pt>
                <c:pt idx="2165">
                  <c:v>0.60697421296296294</c:v>
                </c:pt>
                <c:pt idx="2166">
                  <c:v>0.60698001157407411</c:v>
                </c:pt>
                <c:pt idx="2167">
                  <c:v>0.60698615740740747</c:v>
                </c:pt>
                <c:pt idx="2168">
                  <c:v>0.60699230324074072</c:v>
                </c:pt>
                <c:pt idx="2169">
                  <c:v>0.60699844907407408</c:v>
                </c:pt>
                <c:pt idx="2170">
                  <c:v>0.60700440972222225</c:v>
                </c:pt>
                <c:pt idx="2171">
                  <c:v>0.60701056712962964</c:v>
                </c:pt>
                <c:pt idx="2172">
                  <c:v>0.60701689814814819</c:v>
                </c:pt>
                <c:pt idx="2173">
                  <c:v>0.60702304398148155</c:v>
                </c:pt>
                <c:pt idx="2174">
                  <c:v>0.6070291898148148</c:v>
                </c:pt>
                <c:pt idx="2175">
                  <c:v>0.60703552083333334</c:v>
                </c:pt>
                <c:pt idx="2176">
                  <c:v>0.60704155092592593</c:v>
                </c:pt>
                <c:pt idx="2177">
                  <c:v>0.60704788194444448</c:v>
                </c:pt>
                <c:pt idx="2178">
                  <c:v>0.60705421296296291</c:v>
                </c:pt>
                <c:pt idx="2179">
                  <c:v>0.60706054398148146</c:v>
                </c:pt>
                <c:pt idx="2180">
                  <c:v>0.60706650462962963</c:v>
                </c:pt>
                <c:pt idx="2181">
                  <c:v>0.60707283564814818</c:v>
                </c:pt>
                <c:pt idx="2182">
                  <c:v>0.60707916666666673</c:v>
                </c:pt>
                <c:pt idx="2183">
                  <c:v>0.60708531249999997</c:v>
                </c:pt>
                <c:pt idx="2184">
                  <c:v>0.60709164351851852</c:v>
                </c:pt>
                <c:pt idx="2185">
                  <c:v>0.60709797453703707</c:v>
                </c:pt>
                <c:pt idx="2186">
                  <c:v>0.60710413194444446</c:v>
                </c:pt>
                <c:pt idx="2187">
                  <c:v>0.607110462962963</c:v>
                </c:pt>
                <c:pt idx="2188">
                  <c:v>0.60711678240740741</c:v>
                </c:pt>
                <c:pt idx="2189">
                  <c:v>0.6071229398148148</c:v>
                </c:pt>
                <c:pt idx="2190">
                  <c:v>0.60712925925925931</c:v>
                </c:pt>
                <c:pt idx="2191">
                  <c:v>0.60713543981481488</c:v>
                </c:pt>
                <c:pt idx="2192">
                  <c:v>0.60714158564814813</c:v>
                </c:pt>
                <c:pt idx="2193">
                  <c:v>0.60714755787037034</c:v>
                </c:pt>
                <c:pt idx="2194">
                  <c:v>0.60715387731481485</c:v>
                </c:pt>
                <c:pt idx="2195">
                  <c:v>0.60715984953703706</c:v>
                </c:pt>
                <c:pt idx="2196">
                  <c:v>0.60716605324074069</c:v>
                </c:pt>
                <c:pt idx="2197">
                  <c:v>0.60717238425925923</c:v>
                </c:pt>
                <c:pt idx="2198">
                  <c:v>0.60717871527777778</c:v>
                </c:pt>
                <c:pt idx="2199">
                  <c:v>0.6071845023148148</c:v>
                </c:pt>
                <c:pt idx="2200">
                  <c:v>0.60719083333333335</c:v>
                </c:pt>
                <c:pt idx="2201">
                  <c:v>0.60719716435185178</c:v>
                </c:pt>
                <c:pt idx="2202">
                  <c:v>0.60720449074074068</c:v>
                </c:pt>
                <c:pt idx="2203">
                  <c:v>0.60721009259259262</c:v>
                </c:pt>
                <c:pt idx="2204">
                  <c:v>0.60721623842592598</c:v>
                </c:pt>
                <c:pt idx="2205">
                  <c:v>0.60722238425925923</c:v>
                </c:pt>
                <c:pt idx="2206">
                  <c:v>0.60722854166666662</c:v>
                </c:pt>
                <c:pt idx="2207">
                  <c:v>0.60723447916666673</c:v>
                </c:pt>
                <c:pt idx="2208">
                  <c:v>0.60724026620370364</c:v>
                </c:pt>
                <c:pt idx="2209">
                  <c:v>0.607246412037037</c:v>
                </c:pt>
                <c:pt idx="2210">
                  <c:v>0.60725274305555554</c:v>
                </c:pt>
                <c:pt idx="2211">
                  <c:v>0.6072588888888889</c:v>
                </c:pt>
                <c:pt idx="2212">
                  <c:v>0.60726521990740745</c:v>
                </c:pt>
                <c:pt idx="2213">
                  <c:v>0.60727136574074081</c:v>
                </c:pt>
                <c:pt idx="2214">
                  <c:v>0.60727788194444443</c:v>
                </c:pt>
                <c:pt idx="2215">
                  <c:v>0.60728366898148145</c:v>
                </c:pt>
                <c:pt idx="2216">
                  <c:v>0.60728981481481481</c:v>
                </c:pt>
                <c:pt idx="2217">
                  <c:v>0.60729596064814817</c:v>
                </c:pt>
                <c:pt idx="2218">
                  <c:v>0.60730229166666672</c:v>
                </c:pt>
                <c:pt idx="2219">
                  <c:v>0.60730844907407411</c:v>
                </c:pt>
                <c:pt idx="2220">
                  <c:v>0.60731476851851851</c:v>
                </c:pt>
                <c:pt idx="2221">
                  <c:v>0.6073209259259259</c:v>
                </c:pt>
                <c:pt idx="2222">
                  <c:v>0.60732697916666667</c:v>
                </c:pt>
                <c:pt idx="2223">
                  <c:v>0.60733331018518522</c:v>
                </c:pt>
                <c:pt idx="2224">
                  <c:v>0.60733964120370365</c:v>
                </c:pt>
                <c:pt idx="2225">
                  <c:v>0.6073459722222222</c:v>
                </c:pt>
                <c:pt idx="2226">
                  <c:v>0.60735211805555556</c:v>
                </c:pt>
                <c:pt idx="2227">
                  <c:v>0.60735827546296295</c:v>
                </c:pt>
                <c:pt idx="2228">
                  <c:v>0.60736460648148149</c:v>
                </c:pt>
                <c:pt idx="2229">
                  <c:v>0.60737075231481474</c:v>
                </c:pt>
                <c:pt idx="2230">
                  <c:v>0.60737708333333329</c:v>
                </c:pt>
                <c:pt idx="2231">
                  <c:v>0.60738341435185184</c:v>
                </c:pt>
                <c:pt idx="2232">
                  <c:v>0.6073895601851852</c:v>
                </c:pt>
                <c:pt idx="2233">
                  <c:v>0.60739570601851856</c:v>
                </c:pt>
                <c:pt idx="2234">
                  <c:v>0.6074020370370371</c:v>
                </c:pt>
                <c:pt idx="2235">
                  <c:v>0.60740818287037035</c:v>
                </c:pt>
                <c:pt idx="2236">
                  <c:v>0.60741396990740737</c:v>
                </c:pt>
                <c:pt idx="2237">
                  <c:v>0.60742030092592592</c:v>
                </c:pt>
                <c:pt idx="2238">
                  <c:v>0.60742663194444446</c:v>
                </c:pt>
                <c:pt idx="2239">
                  <c:v>0.6074328703703703</c:v>
                </c:pt>
                <c:pt idx="2240">
                  <c:v>0.60743901620370366</c:v>
                </c:pt>
                <c:pt idx="2241">
                  <c:v>0.60744534722222221</c:v>
                </c:pt>
                <c:pt idx="2242">
                  <c:v>0.60745167824074076</c:v>
                </c:pt>
                <c:pt idx="2243">
                  <c:v>0.60745783564814815</c:v>
                </c:pt>
                <c:pt idx="2244">
                  <c:v>0.60746415509259266</c:v>
                </c:pt>
                <c:pt idx="2245">
                  <c:v>0.60747012731481476</c:v>
                </c:pt>
                <c:pt idx="2246">
                  <c:v>0.60747790509259258</c:v>
                </c:pt>
                <c:pt idx="2247">
                  <c:v>0.60748350694444442</c:v>
                </c:pt>
                <c:pt idx="2248">
                  <c:v>0.60748966435185181</c:v>
                </c:pt>
                <c:pt idx="2249">
                  <c:v>0.60749526620370375</c:v>
                </c:pt>
                <c:pt idx="2250">
                  <c:v>0.60750159722222219</c:v>
                </c:pt>
                <c:pt idx="2251">
                  <c:v>0.6075075694444444</c:v>
                </c:pt>
                <c:pt idx="2252">
                  <c:v>0.60751353009259257</c:v>
                </c:pt>
                <c:pt idx="2253">
                  <c:v>0.60751950231481489</c:v>
                </c:pt>
                <c:pt idx="2254">
                  <c:v>0.60752534722222229</c:v>
                </c:pt>
                <c:pt idx="2255">
                  <c:v>0.60753150462962957</c:v>
                </c:pt>
                <c:pt idx="2256">
                  <c:v>0.60753765046296293</c:v>
                </c:pt>
                <c:pt idx="2257">
                  <c:v>0.60754365740740746</c:v>
                </c:pt>
                <c:pt idx="2258">
                  <c:v>0.60754952546296292</c:v>
                </c:pt>
                <c:pt idx="2259">
                  <c:v>0.60755531250000006</c:v>
                </c:pt>
                <c:pt idx="2260">
                  <c:v>0.6075614583333333</c:v>
                </c:pt>
                <c:pt idx="2261">
                  <c:v>0.60756778935185185</c:v>
                </c:pt>
                <c:pt idx="2262">
                  <c:v>0.6075741203703704</c:v>
                </c:pt>
                <c:pt idx="2263">
                  <c:v>0.60758027777777779</c:v>
                </c:pt>
                <c:pt idx="2264">
                  <c:v>0.60758605324074078</c:v>
                </c:pt>
                <c:pt idx="2265">
                  <c:v>0.60759184027777779</c:v>
                </c:pt>
                <c:pt idx="2266">
                  <c:v>0.60759817129629623</c:v>
                </c:pt>
                <c:pt idx="2267">
                  <c:v>0.60760432870370373</c:v>
                </c:pt>
                <c:pt idx="2268">
                  <c:v>0.60761047453703709</c:v>
                </c:pt>
                <c:pt idx="2269">
                  <c:v>0.60761662037037034</c:v>
                </c:pt>
                <c:pt idx="2270">
                  <c:v>0.60762259259259255</c:v>
                </c:pt>
                <c:pt idx="2271">
                  <c:v>0.60762873842592591</c:v>
                </c:pt>
                <c:pt idx="2272">
                  <c:v>0.60763488425925927</c:v>
                </c:pt>
                <c:pt idx="2273">
                  <c:v>0.60764085648148147</c:v>
                </c:pt>
                <c:pt idx="2274">
                  <c:v>0.60764700231481483</c:v>
                </c:pt>
                <c:pt idx="2275">
                  <c:v>0.60765297453703704</c:v>
                </c:pt>
                <c:pt idx="2276">
                  <c:v>0.60765894675925924</c:v>
                </c:pt>
                <c:pt idx="2277">
                  <c:v>0.60766490740740742</c:v>
                </c:pt>
                <c:pt idx="2278">
                  <c:v>0.60767118055555558</c:v>
                </c:pt>
                <c:pt idx="2279">
                  <c:v>0.60767751157407413</c:v>
                </c:pt>
                <c:pt idx="2280">
                  <c:v>0.60768365740740737</c:v>
                </c:pt>
                <c:pt idx="2281">
                  <c:v>0.60768981481481477</c:v>
                </c:pt>
                <c:pt idx="2282">
                  <c:v>0.6076963310185185</c:v>
                </c:pt>
                <c:pt idx="2283">
                  <c:v>0.60770247685185186</c:v>
                </c:pt>
                <c:pt idx="2284">
                  <c:v>0.60770862268518522</c:v>
                </c:pt>
                <c:pt idx="2285">
                  <c:v>0.60771500000000001</c:v>
                </c:pt>
                <c:pt idx="2286">
                  <c:v>0.6077211574074074</c:v>
                </c:pt>
                <c:pt idx="2287">
                  <c:v>0.60772675925925923</c:v>
                </c:pt>
                <c:pt idx="2288">
                  <c:v>0.60773273148148144</c:v>
                </c:pt>
                <c:pt idx="2289">
                  <c:v>0.6077388773148148</c:v>
                </c:pt>
                <c:pt idx="2290">
                  <c:v>0.60774539351851853</c:v>
                </c:pt>
                <c:pt idx="2291">
                  <c:v>0.60775298611111117</c:v>
                </c:pt>
                <c:pt idx="2292">
                  <c:v>0.60775895833333327</c:v>
                </c:pt>
                <c:pt idx="2293">
                  <c:v>0.60776488425925923</c:v>
                </c:pt>
                <c:pt idx="2294">
                  <c:v>0.60777104166666673</c:v>
                </c:pt>
                <c:pt idx="2295">
                  <c:v>0.6077770023148148</c:v>
                </c:pt>
                <c:pt idx="2296">
                  <c:v>0.60778280092592596</c:v>
                </c:pt>
                <c:pt idx="2297">
                  <c:v>0.60778894675925932</c:v>
                </c:pt>
                <c:pt idx="2298">
                  <c:v>0.60779527777777775</c:v>
                </c:pt>
                <c:pt idx="2299">
                  <c:v>0.60780142361111111</c:v>
                </c:pt>
                <c:pt idx="2300">
                  <c:v>0.60780756944444447</c:v>
                </c:pt>
                <c:pt idx="2301">
                  <c:v>0.60781371527777772</c:v>
                </c:pt>
                <c:pt idx="2302">
                  <c:v>0.60781973379629628</c:v>
                </c:pt>
                <c:pt idx="2303">
                  <c:v>0.60782618055555548</c:v>
                </c:pt>
                <c:pt idx="2304">
                  <c:v>0.60783232638888884</c:v>
                </c:pt>
                <c:pt idx="2305">
                  <c:v>0.60783865740740739</c:v>
                </c:pt>
                <c:pt idx="2306">
                  <c:v>0.60784481481481478</c:v>
                </c:pt>
                <c:pt idx="2307">
                  <c:v>0.60785114583333333</c:v>
                </c:pt>
                <c:pt idx="2308">
                  <c:v>0.60785729166666669</c:v>
                </c:pt>
                <c:pt idx="2309">
                  <c:v>0.60786362268518512</c:v>
                </c:pt>
                <c:pt idx="2310">
                  <c:v>0.60786994212962964</c:v>
                </c:pt>
                <c:pt idx="2311">
                  <c:v>0.60787645833333337</c:v>
                </c:pt>
                <c:pt idx="2312">
                  <c:v>0.60788241898148143</c:v>
                </c:pt>
                <c:pt idx="2313">
                  <c:v>0.60788856481481479</c:v>
                </c:pt>
                <c:pt idx="2314">
                  <c:v>0.60789489583333334</c:v>
                </c:pt>
                <c:pt idx="2315">
                  <c:v>0.60790086805555554</c:v>
                </c:pt>
                <c:pt idx="2316">
                  <c:v>0.6079070138888889</c:v>
                </c:pt>
                <c:pt idx="2317">
                  <c:v>0.6079131712962963</c:v>
                </c:pt>
                <c:pt idx="2318">
                  <c:v>0.60791931712962965</c:v>
                </c:pt>
                <c:pt idx="2319">
                  <c:v>0.6079256481481482</c:v>
                </c:pt>
                <c:pt idx="2320">
                  <c:v>0.60793179398148145</c:v>
                </c:pt>
                <c:pt idx="2321">
                  <c:v>0.607938125</c:v>
                </c:pt>
                <c:pt idx="2322">
                  <c:v>0.60794427083333336</c:v>
                </c:pt>
                <c:pt idx="2323">
                  <c:v>0.60795060185185179</c:v>
                </c:pt>
                <c:pt idx="2324">
                  <c:v>0.60795693287037034</c:v>
                </c:pt>
                <c:pt idx="2325">
                  <c:v>0.60796326388888888</c:v>
                </c:pt>
                <c:pt idx="2326">
                  <c:v>0.60796940972222224</c:v>
                </c:pt>
                <c:pt idx="2327">
                  <c:v>0.6079755555555556</c:v>
                </c:pt>
                <c:pt idx="2328">
                  <c:v>0.60798188657407404</c:v>
                </c:pt>
                <c:pt idx="2329">
                  <c:v>0.60798804398148143</c:v>
                </c:pt>
                <c:pt idx="2330">
                  <c:v>0.60799436342592594</c:v>
                </c:pt>
                <c:pt idx="2331">
                  <c:v>0.60800069444444438</c:v>
                </c:pt>
                <c:pt idx="2332">
                  <c:v>0.60800685185185188</c:v>
                </c:pt>
                <c:pt idx="2333">
                  <c:v>0.60801287037037033</c:v>
                </c:pt>
                <c:pt idx="2334">
                  <c:v>0.60801903935185186</c:v>
                </c:pt>
                <c:pt idx="2335">
                  <c:v>0.60802681712962958</c:v>
                </c:pt>
                <c:pt idx="2336">
                  <c:v>0.60803260416666671</c:v>
                </c:pt>
                <c:pt idx="2337">
                  <c:v>0.6080385416666666</c:v>
                </c:pt>
                <c:pt idx="2338">
                  <c:v>0.60804451388888892</c:v>
                </c:pt>
                <c:pt idx="2339">
                  <c:v>0.60805054398148151</c:v>
                </c:pt>
                <c:pt idx="2340">
                  <c:v>0.60805650462962968</c:v>
                </c:pt>
                <c:pt idx="2341">
                  <c:v>0.60806265046296293</c:v>
                </c:pt>
                <c:pt idx="2342">
                  <c:v>0.60806898148148147</c:v>
                </c:pt>
                <c:pt idx="2343">
                  <c:v>0.60807513888888887</c:v>
                </c:pt>
                <c:pt idx="2344">
                  <c:v>0.60808128472222223</c:v>
                </c:pt>
                <c:pt idx="2345">
                  <c:v>0.60808761574074077</c:v>
                </c:pt>
                <c:pt idx="2346">
                  <c:v>0.60809394675925932</c:v>
                </c:pt>
                <c:pt idx="2347">
                  <c:v>0.60810027777777775</c:v>
                </c:pt>
                <c:pt idx="2348">
                  <c:v>0.60810642361111111</c:v>
                </c:pt>
                <c:pt idx="2349">
                  <c:v>0.60811269675925927</c:v>
                </c:pt>
                <c:pt idx="2350">
                  <c:v>0.60811902777777782</c:v>
                </c:pt>
                <c:pt idx="2351">
                  <c:v>0.60812535879629637</c:v>
                </c:pt>
                <c:pt idx="2352">
                  <c:v>0.60813150462962962</c:v>
                </c:pt>
                <c:pt idx="2353">
                  <c:v>0.60813766203703701</c:v>
                </c:pt>
                <c:pt idx="2354">
                  <c:v>0.60814344907407414</c:v>
                </c:pt>
                <c:pt idx="2355">
                  <c:v>0.60814959490740739</c:v>
                </c:pt>
                <c:pt idx="2356">
                  <c:v>0.60815592592592593</c:v>
                </c:pt>
                <c:pt idx="2357">
                  <c:v>0.60816225694444448</c:v>
                </c:pt>
                <c:pt idx="2358">
                  <c:v>0.60816857638888888</c:v>
                </c:pt>
                <c:pt idx="2359">
                  <c:v>0.60817490740740743</c:v>
                </c:pt>
                <c:pt idx="2360">
                  <c:v>0.60818106481481482</c:v>
                </c:pt>
                <c:pt idx="2361">
                  <c:v>0.60818721064814818</c:v>
                </c:pt>
                <c:pt idx="2362">
                  <c:v>0.60819354166666673</c:v>
                </c:pt>
                <c:pt idx="2363">
                  <c:v>0.60819987268518516</c:v>
                </c:pt>
                <c:pt idx="2364">
                  <c:v>0.60820611111111111</c:v>
                </c:pt>
                <c:pt idx="2365">
                  <c:v>0.60821218750000006</c:v>
                </c:pt>
                <c:pt idx="2366">
                  <c:v>0.60821851851851849</c:v>
                </c:pt>
                <c:pt idx="2367">
                  <c:v>0.60822484953703704</c:v>
                </c:pt>
                <c:pt idx="2368">
                  <c:v>0.6082309953703704</c:v>
                </c:pt>
                <c:pt idx="2369">
                  <c:v>0.60823749999999999</c:v>
                </c:pt>
                <c:pt idx="2370">
                  <c:v>0.60824347222222219</c:v>
                </c:pt>
                <c:pt idx="2371">
                  <c:v>0.60824964120370373</c:v>
                </c:pt>
                <c:pt idx="2372">
                  <c:v>0.60825578703703698</c:v>
                </c:pt>
                <c:pt idx="2373">
                  <c:v>0.60826211805555552</c:v>
                </c:pt>
                <c:pt idx="2374">
                  <c:v>0.6082680787037037</c:v>
                </c:pt>
                <c:pt idx="2375">
                  <c:v>0.60827440972222224</c:v>
                </c:pt>
                <c:pt idx="2376">
                  <c:v>0.60828056712962963</c:v>
                </c:pt>
                <c:pt idx="2377">
                  <c:v>0.60828671296296299</c:v>
                </c:pt>
                <c:pt idx="2378">
                  <c:v>0.60829304398148143</c:v>
                </c:pt>
                <c:pt idx="2379">
                  <c:v>0.60830079861111108</c:v>
                </c:pt>
                <c:pt idx="2380">
                  <c:v>0.6083065856481481</c:v>
                </c:pt>
                <c:pt idx="2381">
                  <c:v>0.60831290509259262</c:v>
                </c:pt>
                <c:pt idx="2382">
                  <c:v>0.60831886574074068</c:v>
                </c:pt>
                <c:pt idx="2383">
                  <c:v>0.60832502314814818</c:v>
                </c:pt>
                <c:pt idx="2384">
                  <c:v>0.60833135416666673</c:v>
                </c:pt>
                <c:pt idx="2385">
                  <c:v>0.60833731481481479</c:v>
                </c:pt>
                <c:pt idx="2386">
                  <c:v>0.60834328703703699</c:v>
                </c:pt>
                <c:pt idx="2387">
                  <c:v>0.60834925925925931</c:v>
                </c:pt>
                <c:pt idx="2388">
                  <c:v>0.60835540509259256</c:v>
                </c:pt>
                <c:pt idx="2389">
                  <c:v>0.60836136574074073</c:v>
                </c:pt>
                <c:pt idx="2390">
                  <c:v>0.60836752314814813</c:v>
                </c:pt>
                <c:pt idx="2391">
                  <c:v>0.60837385416666667</c:v>
                </c:pt>
                <c:pt idx="2392">
                  <c:v>0.60838000000000003</c:v>
                </c:pt>
                <c:pt idx="2393">
                  <c:v>0.60838597222222224</c:v>
                </c:pt>
                <c:pt idx="2394">
                  <c:v>0.60839175925925926</c:v>
                </c:pt>
                <c:pt idx="2395">
                  <c:v>0.60839771990740743</c:v>
                </c:pt>
                <c:pt idx="2396">
                  <c:v>0.60840369212962964</c:v>
                </c:pt>
                <c:pt idx="2397">
                  <c:v>0.608409837962963</c:v>
                </c:pt>
                <c:pt idx="2398">
                  <c:v>0.60841616898148143</c:v>
                </c:pt>
                <c:pt idx="2399">
                  <c:v>0.60842249999999998</c:v>
                </c:pt>
                <c:pt idx="2400">
                  <c:v>0.60842864583333334</c:v>
                </c:pt>
                <c:pt idx="2401">
                  <c:v>0.6084347916666667</c:v>
                </c:pt>
                <c:pt idx="2402">
                  <c:v>0.60844094907407409</c:v>
                </c:pt>
                <c:pt idx="2403">
                  <c:v>0.60844745370370368</c:v>
                </c:pt>
                <c:pt idx="2404">
                  <c:v>0.60845361111111107</c:v>
                </c:pt>
                <c:pt idx="2405">
                  <c:v>0.60845994212962962</c:v>
                </c:pt>
                <c:pt idx="2406">
                  <c:v>0.60846608796296298</c:v>
                </c:pt>
                <c:pt idx="2407">
                  <c:v>0.60847241898148152</c:v>
                </c:pt>
                <c:pt idx="2408">
                  <c:v>0.60848743055555554</c:v>
                </c:pt>
                <c:pt idx="2409">
                  <c:v>0.60849372685185188</c:v>
                </c:pt>
                <c:pt idx="2410">
                  <c:v>0.60850016203703705</c:v>
                </c:pt>
                <c:pt idx="2411">
                  <c:v>0.60850648148148145</c:v>
                </c:pt>
                <c:pt idx="2412">
                  <c:v>0.6085128125</c:v>
                </c:pt>
                <c:pt idx="2413">
                  <c:v>0.60851878472222221</c:v>
                </c:pt>
                <c:pt idx="2414">
                  <c:v>0.60852493055555557</c:v>
                </c:pt>
                <c:pt idx="2415">
                  <c:v>0.60853143518518515</c:v>
                </c:pt>
                <c:pt idx="2416">
                  <c:v>0.6085377662037037</c:v>
                </c:pt>
                <c:pt idx="2417">
                  <c:v>0.60854391203703706</c:v>
                </c:pt>
                <c:pt idx="2418">
                  <c:v>0.60855006944444445</c:v>
                </c:pt>
                <c:pt idx="2419">
                  <c:v>0.60855650462962962</c:v>
                </c:pt>
                <c:pt idx="2420">
                  <c:v>0.60856265046296298</c:v>
                </c:pt>
                <c:pt idx="2421">
                  <c:v>0.60856898148148153</c:v>
                </c:pt>
                <c:pt idx="2422">
                  <c:v>0.60857531249999997</c:v>
                </c:pt>
                <c:pt idx="2423">
                  <c:v>0.60858145833333332</c:v>
                </c:pt>
                <c:pt idx="2424">
                  <c:v>0.60858905092592586</c:v>
                </c:pt>
                <c:pt idx="2425">
                  <c:v>0.60859483796296299</c:v>
                </c:pt>
                <c:pt idx="2426">
                  <c:v>0.60860099537037038</c:v>
                </c:pt>
                <c:pt idx="2427">
                  <c:v>0.60860731481481478</c:v>
                </c:pt>
                <c:pt idx="2428">
                  <c:v>0.60861328703703699</c:v>
                </c:pt>
                <c:pt idx="2429">
                  <c:v>0.6086192592592593</c:v>
                </c:pt>
                <c:pt idx="2430">
                  <c:v>0.60862504629629632</c:v>
                </c:pt>
                <c:pt idx="2431">
                  <c:v>0.60863119212962957</c:v>
                </c:pt>
                <c:pt idx="2432">
                  <c:v>0.60863752314814812</c:v>
                </c:pt>
                <c:pt idx="2433">
                  <c:v>0.60864385416666666</c:v>
                </c:pt>
                <c:pt idx="2434">
                  <c:v>0.60865017361111107</c:v>
                </c:pt>
                <c:pt idx="2435">
                  <c:v>0.60865614583333338</c:v>
                </c:pt>
                <c:pt idx="2436">
                  <c:v>0.60866247685185182</c:v>
                </c:pt>
                <c:pt idx="2437">
                  <c:v>0.60866857638888894</c:v>
                </c:pt>
                <c:pt idx="2438">
                  <c:v>0.60867490740740737</c:v>
                </c:pt>
                <c:pt idx="2439">
                  <c:v>0.60868099537037035</c:v>
                </c:pt>
                <c:pt idx="2440">
                  <c:v>0.60868732638888889</c:v>
                </c:pt>
                <c:pt idx="2441">
                  <c:v>0.60869365740740744</c:v>
                </c:pt>
                <c:pt idx="2442">
                  <c:v>0.6086998032407408</c:v>
                </c:pt>
                <c:pt idx="2443">
                  <c:v>0.60870596064814808</c:v>
                </c:pt>
                <c:pt idx="2444">
                  <c:v>0.6087123148148148</c:v>
                </c:pt>
                <c:pt idx="2445">
                  <c:v>0.60871846064814816</c:v>
                </c:pt>
                <c:pt idx="2446">
                  <c:v>0.6087247916666666</c:v>
                </c:pt>
                <c:pt idx="2447">
                  <c:v>0.6087309490740741</c:v>
                </c:pt>
                <c:pt idx="2448">
                  <c:v>0.60873728009259265</c:v>
                </c:pt>
                <c:pt idx="2449">
                  <c:v>0.6087434259259259</c:v>
                </c:pt>
                <c:pt idx="2450">
                  <c:v>0.60874934027777783</c:v>
                </c:pt>
                <c:pt idx="2451">
                  <c:v>0.60875567129629626</c:v>
                </c:pt>
                <c:pt idx="2452">
                  <c:v>0.60876181712962962</c:v>
                </c:pt>
                <c:pt idx="2453">
                  <c:v>0.60876814814814817</c:v>
                </c:pt>
                <c:pt idx="2454">
                  <c:v>0.60877429398148142</c:v>
                </c:pt>
                <c:pt idx="2455">
                  <c:v>0.60878062499999996</c:v>
                </c:pt>
                <c:pt idx="2456">
                  <c:v>0.60878695601851851</c:v>
                </c:pt>
                <c:pt idx="2457">
                  <c:v>0.60879315972222225</c:v>
                </c:pt>
                <c:pt idx="2458">
                  <c:v>0.60879931712962965</c:v>
                </c:pt>
                <c:pt idx="2459">
                  <c:v>0.60880564814814819</c:v>
                </c:pt>
                <c:pt idx="2460">
                  <c:v>0.60881197916666674</c:v>
                </c:pt>
                <c:pt idx="2461">
                  <c:v>0.60881812499999999</c:v>
                </c:pt>
                <c:pt idx="2462">
                  <c:v>0.60882427083333335</c:v>
                </c:pt>
                <c:pt idx="2463">
                  <c:v>0.6088305092592593</c:v>
                </c:pt>
                <c:pt idx="2464">
                  <c:v>0.60883648148148151</c:v>
                </c:pt>
                <c:pt idx="2465">
                  <c:v>0.60884280092592591</c:v>
                </c:pt>
                <c:pt idx="2466">
                  <c:v>0.6088489583333333</c:v>
                </c:pt>
                <c:pt idx="2467">
                  <c:v>0.60885528935185185</c:v>
                </c:pt>
                <c:pt idx="2468">
                  <c:v>0.60886305555555553</c:v>
                </c:pt>
                <c:pt idx="2469">
                  <c:v>0.60886884259259266</c:v>
                </c:pt>
                <c:pt idx="2470">
                  <c:v>0.60887481481481476</c:v>
                </c:pt>
                <c:pt idx="2471">
                  <c:v>0.60888098379629629</c:v>
                </c:pt>
                <c:pt idx="2472">
                  <c:v>0.60888712962962965</c:v>
                </c:pt>
                <c:pt idx="2473">
                  <c:v>0.6088932754629629</c:v>
                </c:pt>
                <c:pt idx="2474">
                  <c:v>0.60889888888888888</c:v>
                </c:pt>
                <c:pt idx="2475">
                  <c:v>0.6089046759259259</c:v>
                </c:pt>
                <c:pt idx="2476">
                  <c:v>0.60891082175925926</c:v>
                </c:pt>
                <c:pt idx="2477">
                  <c:v>0.6089171527777778</c:v>
                </c:pt>
                <c:pt idx="2478">
                  <c:v>0.60892329861111116</c:v>
                </c:pt>
                <c:pt idx="2479">
                  <c:v>0.6089296296296296</c:v>
                </c:pt>
                <c:pt idx="2480">
                  <c:v>0.60893577546296296</c:v>
                </c:pt>
                <c:pt idx="2481">
                  <c:v>0.60894174768518516</c:v>
                </c:pt>
                <c:pt idx="2482">
                  <c:v>0.60894807870370371</c:v>
                </c:pt>
                <c:pt idx="2483">
                  <c:v>0.60895422453703707</c:v>
                </c:pt>
                <c:pt idx="2484">
                  <c:v>0.60896037037037043</c:v>
                </c:pt>
                <c:pt idx="2485">
                  <c:v>0.60896670138888886</c:v>
                </c:pt>
                <c:pt idx="2486">
                  <c:v>0.60897303240740741</c:v>
                </c:pt>
                <c:pt idx="2487">
                  <c:v>0.6089791898148148</c:v>
                </c:pt>
                <c:pt idx="2488">
                  <c:v>0.60898552083333335</c:v>
                </c:pt>
                <c:pt idx="2489">
                  <c:v>0.60899172453703698</c:v>
                </c:pt>
                <c:pt idx="2490">
                  <c:v>0.60899787037037034</c:v>
                </c:pt>
                <c:pt idx="2491">
                  <c:v>0.60900420138888889</c:v>
                </c:pt>
                <c:pt idx="2492">
                  <c:v>0.60901047453703705</c:v>
                </c:pt>
                <c:pt idx="2493">
                  <c:v>0.60901680555555548</c:v>
                </c:pt>
                <c:pt idx="2494">
                  <c:v>0.6090227777777778</c:v>
                </c:pt>
                <c:pt idx="2495">
                  <c:v>0.60902892361111116</c:v>
                </c:pt>
                <c:pt idx="2496">
                  <c:v>0.60903506944444441</c:v>
                </c:pt>
                <c:pt idx="2497">
                  <c:v>0.60904140046296296</c:v>
                </c:pt>
                <c:pt idx="2498">
                  <c:v>0.6090477314814815</c:v>
                </c:pt>
                <c:pt idx="2499">
                  <c:v>0.60905387731481475</c:v>
                </c:pt>
                <c:pt idx="2500">
                  <c:v>0.60906003472222225</c:v>
                </c:pt>
                <c:pt idx="2501">
                  <c:v>0.60906635416666666</c:v>
                </c:pt>
                <c:pt idx="2502">
                  <c:v>0.60907232638888886</c:v>
                </c:pt>
                <c:pt idx="2503">
                  <c:v>0.60907847222222222</c:v>
                </c:pt>
                <c:pt idx="2504">
                  <c:v>0.60908480324074077</c:v>
                </c:pt>
                <c:pt idx="2505">
                  <c:v>0.60909106481481479</c:v>
                </c:pt>
                <c:pt idx="2506">
                  <c:v>0.60909730324074074</c:v>
                </c:pt>
                <c:pt idx="2507">
                  <c:v>0.6091034490740741</c:v>
                </c:pt>
                <c:pt idx="2508">
                  <c:v>0.60910978009259253</c:v>
                </c:pt>
                <c:pt idx="2509">
                  <c:v>0.60911575231481485</c:v>
                </c:pt>
                <c:pt idx="2510">
                  <c:v>0.60912171296296302</c:v>
                </c:pt>
                <c:pt idx="2511">
                  <c:v>0.60912804398148146</c:v>
                </c:pt>
                <c:pt idx="2512">
                  <c:v>0.60913600694444447</c:v>
                </c:pt>
                <c:pt idx="2513">
                  <c:v>0.60914215277777772</c:v>
                </c:pt>
                <c:pt idx="2514">
                  <c:v>0.60914793981481485</c:v>
                </c:pt>
                <c:pt idx="2515">
                  <c:v>0.60915377314814811</c:v>
                </c:pt>
                <c:pt idx="2516">
                  <c:v>0.60915956018518524</c:v>
                </c:pt>
                <c:pt idx="2517">
                  <c:v>0.60916570601851849</c:v>
                </c:pt>
                <c:pt idx="2518">
                  <c:v>0.60917185185185185</c:v>
                </c:pt>
                <c:pt idx="2519">
                  <c:v>0.6091781828703704</c:v>
                </c:pt>
                <c:pt idx="2520">
                  <c:v>0.60918451388888883</c:v>
                </c:pt>
                <c:pt idx="2521">
                  <c:v>0.60919076388888882</c:v>
                </c:pt>
                <c:pt idx="2522">
                  <c:v>0.60919672453703699</c:v>
                </c:pt>
                <c:pt idx="2523">
                  <c:v>0.6092028819444445</c:v>
                </c:pt>
                <c:pt idx="2524">
                  <c:v>0.6092092013888889</c:v>
                </c:pt>
                <c:pt idx="2525">
                  <c:v>0.60921535879629629</c:v>
                </c:pt>
                <c:pt idx="2526">
                  <c:v>0.60922150462962965</c:v>
                </c:pt>
                <c:pt idx="2527">
                  <c:v>0.6092276504629629</c:v>
                </c:pt>
                <c:pt idx="2528">
                  <c:v>0.60923398148148145</c:v>
                </c:pt>
                <c:pt idx="2529">
                  <c:v>0.60924012731481481</c:v>
                </c:pt>
                <c:pt idx="2530">
                  <c:v>0.6092462847222222</c:v>
                </c:pt>
                <c:pt idx="2531">
                  <c:v>0.60925260416666671</c:v>
                </c:pt>
                <c:pt idx="2532">
                  <c:v>0.60925893518518526</c:v>
                </c:pt>
                <c:pt idx="2533">
                  <c:v>0.60926509259259254</c:v>
                </c:pt>
                <c:pt idx="2534">
                  <c:v>0.60927142361111108</c:v>
                </c:pt>
                <c:pt idx="2535">
                  <c:v>0.60927756944444444</c:v>
                </c:pt>
                <c:pt idx="2536">
                  <c:v>0.60928396990740741</c:v>
                </c:pt>
                <c:pt idx="2537">
                  <c:v>0.60928993055555558</c:v>
                </c:pt>
                <c:pt idx="2538">
                  <c:v>0.60929607638888894</c:v>
                </c:pt>
                <c:pt idx="2539">
                  <c:v>0.60930240740740738</c:v>
                </c:pt>
                <c:pt idx="2540">
                  <c:v>0.60930856481481477</c:v>
                </c:pt>
                <c:pt idx="2541">
                  <c:v>0.60931489583333331</c:v>
                </c:pt>
                <c:pt idx="2542">
                  <c:v>0.60932085648148149</c:v>
                </c:pt>
                <c:pt idx="2543">
                  <c:v>0.60932700231481485</c:v>
                </c:pt>
                <c:pt idx="2544">
                  <c:v>0.60933334490740743</c:v>
                </c:pt>
                <c:pt idx="2545">
                  <c:v>0.60933949074074067</c:v>
                </c:pt>
                <c:pt idx="2546">
                  <c:v>0.6093458449074074</c:v>
                </c:pt>
                <c:pt idx="2547">
                  <c:v>0.60935200231481479</c:v>
                </c:pt>
                <c:pt idx="2548">
                  <c:v>0.60935832175925919</c:v>
                </c:pt>
                <c:pt idx="2549">
                  <c:v>0.60936447916666669</c:v>
                </c:pt>
                <c:pt idx="2550">
                  <c:v>0.60937081018518524</c:v>
                </c:pt>
                <c:pt idx="2551">
                  <c:v>0.60937680555555562</c:v>
                </c:pt>
                <c:pt idx="2552">
                  <c:v>0.6093829629629629</c:v>
                </c:pt>
                <c:pt idx="2553">
                  <c:v>0.60938910879629626</c:v>
                </c:pt>
                <c:pt idx="2554">
                  <c:v>0.60939543981481481</c:v>
                </c:pt>
                <c:pt idx="2555">
                  <c:v>0.60940158564814817</c:v>
                </c:pt>
                <c:pt idx="2556">
                  <c:v>0.60940791666666672</c:v>
                </c:pt>
                <c:pt idx="2557">
                  <c:v>0.60941559027777781</c:v>
                </c:pt>
                <c:pt idx="2558">
                  <c:v>0.60942137731481483</c:v>
                </c:pt>
                <c:pt idx="2559">
                  <c:v>0.609427337962963</c:v>
                </c:pt>
                <c:pt idx="2560">
                  <c:v>0.60943355324074078</c:v>
                </c:pt>
                <c:pt idx="2561">
                  <c:v>0.60943952546296298</c:v>
                </c:pt>
                <c:pt idx="2562">
                  <c:v>0.60944549768518519</c:v>
                </c:pt>
                <c:pt idx="2563">
                  <c:v>0.60945181712962959</c:v>
                </c:pt>
                <c:pt idx="2564">
                  <c:v>0.60945785879629633</c:v>
                </c:pt>
                <c:pt idx="2565">
                  <c:v>0.60946373842592594</c:v>
                </c:pt>
                <c:pt idx="2566">
                  <c:v>0.60946971064814814</c:v>
                </c:pt>
                <c:pt idx="2567">
                  <c:v>0.60947549768518516</c:v>
                </c:pt>
                <c:pt idx="2568">
                  <c:v>0.60948182870370371</c:v>
                </c:pt>
                <c:pt idx="2569">
                  <c:v>0.60948778935185188</c:v>
                </c:pt>
                <c:pt idx="2570">
                  <c:v>0.60949412037037043</c:v>
                </c:pt>
                <c:pt idx="2571">
                  <c:v>0.60949989583333331</c:v>
                </c:pt>
                <c:pt idx="2572">
                  <c:v>0.60950586805555551</c:v>
                </c:pt>
                <c:pt idx="2573">
                  <c:v>0.60951182870370368</c:v>
                </c:pt>
                <c:pt idx="2574">
                  <c:v>0.60951798611111108</c:v>
                </c:pt>
                <c:pt idx="2575">
                  <c:v>0.60952431712962962</c:v>
                </c:pt>
                <c:pt idx="2576">
                  <c:v>0.60953046296296298</c:v>
                </c:pt>
                <c:pt idx="2577">
                  <c:v>0.60953679398148142</c:v>
                </c:pt>
                <c:pt idx="2578">
                  <c:v>0.60954293981481478</c:v>
                </c:pt>
                <c:pt idx="2579">
                  <c:v>0.60954909722222228</c:v>
                </c:pt>
                <c:pt idx="2580">
                  <c:v>0.60955541666666668</c:v>
                </c:pt>
                <c:pt idx="2581">
                  <c:v>0.60956174768518523</c:v>
                </c:pt>
                <c:pt idx="2582">
                  <c:v>0.60956790509259262</c:v>
                </c:pt>
                <c:pt idx="2583">
                  <c:v>0.60957386574074068</c:v>
                </c:pt>
                <c:pt idx="2584">
                  <c:v>0.60958019675925923</c:v>
                </c:pt>
                <c:pt idx="2585">
                  <c:v>0.60958634259259259</c:v>
                </c:pt>
                <c:pt idx="2586">
                  <c:v>0.60959249999999998</c:v>
                </c:pt>
                <c:pt idx="2587">
                  <c:v>0.60959846064814815</c:v>
                </c:pt>
                <c:pt idx="2588">
                  <c:v>0.6096047916666667</c:v>
                </c:pt>
                <c:pt idx="2589">
                  <c:v>0.60961112268518514</c:v>
                </c:pt>
                <c:pt idx="2590">
                  <c:v>0.6096172685185185</c:v>
                </c:pt>
                <c:pt idx="2591">
                  <c:v>0.60962359953703704</c:v>
                </c:pt>
                <c:pt idx="2592">
                  <c:v>0.60962972222222223</c:v>
                </c:pt>
                <c:pt idx="2593">
                  <c:v>0.60963605324074077</c:v>
                </c:pt>
                <c:pt idx="2594">
                  <c:v>0.60964229166666672</c:v>
                </c:pt>
                <c:pt idx="2595">
                  <c:v>0.60964844907407401</c:v>
                </c:pt>
                <c:pt idx="2596">
                  <c:v>0.60965440972222218</c:v>
                </c:pt>
                <c:pt idx="2597">
                  <c:v>0.60966074074074073</c:v>
                </c:pt>
                <c:pt idx="2598">
                  <c:v>0.60966689814814812</c:v>
                </c:pt>
                <c:pt idx="2599">
                  <c:v>0.60967321759259263</c:v>
                </c:pt>
                <c:pt idx="2600">
                  <c:v>0.60967937500000002</c:v>
                </c:pt>
                <c:pt idx="2601">
                  <c:v>0.60968715277777774</c:v>
                </c:pt>
                <c:pt idx="2602">
                  <c:v>0.60969311342592591</c:v>
                </c:pt>
                <c:pt idx="2603">
                  <c:v>0.60969890046296293</c:v>
                </c:pt>
                <c:pt idx="2604">
                  <c:v>0.60970487268518514</c:v>
                </c:pt>
                <c:pt idx="2605">
                  <c:v>0.6097110185185185</c:v>
                </c:pt>
                <c:pt idx="2606">
                  <c:v>0.60971699074074071</c:v>
                </c:pt>
                <c:pt idx="2607">
                  <c:v>0.60972295138888888</c:v>
                </c:pt>
                <c:pt idx="2608">
                  <c:v>0.60972929398148146</c:v>
                </c:pt>
                <c:pt idx="2609">
                  <c:v>0.60973579861111105</c:v>
                </c:pt>
                <c:pt idx="2610">
                  <c:v>0.60974212962962959</c:v>
                </c:pt>
                <c:pt idx="2611">
                  <c:v>0.60974827546296295</c:v>
                </c:pt>
                <c:pt idx="2612">
                  <c:v>0.6097546064814815</c:v>
                </c:pt>
                <c:pt idx="2613">
                  <c:v>0.6097605787037037</c:v>
                </c:pt>
                <c:pt idx="2614">
                  <c:v>0.60976672453703706</c:v>
                </c:pt>
                <c:pt idx="2615">
                  <c:v>0.60977303240740743</c:v>
                </c:pt>
                <c:pt idx="2616">
                  <c:v>0.60977936342592598</c:v>
                </c:pt>
                <c:pt idx="2617">
                  <c:v>0.60978550925925923</c:v>
                </c:pt>
                <c:pt idx="2618">
                  <c:v>0.60979165509259259</c:v>
                </c:pt>
                <c:pt idx="2619">
                  <c:v>0.60979781249999998</c:v>
                </c:pt>
                <c:pt idx="2620">
                  <c:v>0.60980413194444438</c:v>
                </c:pt>
                <c:pt idx="2621">
                  <c:v>0.60981028935185189</c:v>
                </c:pt>
                <c:pt idx="2622">
                  <c:v>0.60981619212962956</c:v>
                </c:pt>
                <c:pt idx="2623">
                  <c:v>0.60982252314814811</c:v>
                </c:pt>
                <c:pt idx="2624">
                  <c:v>0.60982902777777781</c:v>
                </c:pt>
                <c:pt idx="2625">
                  <c:v>0.60983517361111106</c:v>
                </c:pt>
                <c:pt idx="2626">
                  <c:v>0.60984133101851856</c:v>
                </c:pt>
                <c:pt idx="2627">
                  <c:v>0.60984747685185192</c:v>
                </c:pt>
                <c:pt idx="2628">
                  <c:v>0.60985380787037036</c:v>
                </c:pt>
                <c:pt idx="2629">
                  <c:v>0.6098601388888889</c:v>
                </c:pt>
                <c:pt idx="2630">
                  <c:v>0.60986628472222215</c:v>
                </c:pt>
                <c:pt idx="2631">
                  <c:v>0.6098723958333333</c:v>
                </c:pt>
                <c:pt idx="2632">
                  <c:v>0.60987872685185185</c:v>
                </c:pt>
                <c:pt idx="2633">
                  <c:v>0.6098850578703704</c:v>
                </c:pt>
                <c:pt idx="2634">
                  <c:v>0.6098910300925926</c:v>
                </c:pt>
                <c:pt idx="2635">
                  <c:v>0.60989717592592596</c:v>
                </c:pt>
                <c:pt idx="2636">
                  <c:v>0.6099035069444444</c:v>
                </c:pt>
                <c:pt idx="2637">
                  <c:v>0.60990965277777776</c:v>
                </c:pt>
                <c:pt idx="2638">
                  <c:v>0.6099159837962963</c:v>
                </c:pt>
                <c:pt idx="2639">
                  <c:v>0.60992177083333332</c:v>
                </c:pt>
                <c:pt idx="2640">
                  <c:v>0.60992810185185187</c:v>
                </c:pt>
                <c:pt idx="2641">
                  <c:v>0.6099344328703703</c:v>
                </c:pt>
                <c:pt idx="2642">
                  <c:v>0.60994057870370366</c:v>
                </c:pt>
                <c:pt idx="2643">
                  <c:v>0.60994690972222221</c:v>
                </c:pt>
                <c:pt idx="2644">
                  <c:v>0.60995288194444441</c:v>
                </c:pt>
                <c:pt idx="2645">
                  <c:v>0.6099608333333334</c:v>
                </c:pt>
                <c:pt idx="2646">
                  <c:v>0.60996663194444445</c:v>
                </c:pt>
                <c:pt idx="2647">
                  <c:v>0.60997277777777781</c:v>
                </c:pt>
                <c:pt idx="2648">
                  <c:v>0.60997884259259261</c:v>
                </c:pt>
                <c:pt idx="2649">
                  <c:v>0.6099848726851852</c:v>
                </c:pt>
                <c:pt idx="2650">
                  <c:v>0.60999174768518516</c:v>
                </c:pt>
                <c:pt idx="2651">
                  <c:v>0.60999797453703708</c:v>
                </c:pt>
                <c:pt idx="2652">
                  <c:v>0.61000418981481486</c:v>
                </c:pt>
                <c:pt idx="2653">
                  <c:v>0.6100105208333334</c:v>
                </c:pt>
                <c:pt idx="2654">
                  <c:v>0.61001666666666665</c:v>
                </c:pt>
                <c:pt idx="2655">
                  <c:v>0.61002263888888886</c:v>
                </c:pt>
                <c:pt idx="2656">
                  <c:v>0.61002878472222222</c:v>
                </c:pt>
                <c:pt idx="2657">
                  <c:v>0.61003493055555558</c:v>
                </c:pt>
                <c:pt idx="2658">
                  <c:v>0.61004111111111115</c:v>
                </c:pt>
                <c:pt idx="2659">
                  <c:v>0.6100472569444445</c:v>
                </c:pt>
                <c:pt idx="2660">
                  <c:v>0.6100532291666666</c:v>
                </c:pt>
                <c:pt idx="2661">
                  <c:v>0.61005920138888892</c:v>
                </c:pt>
                <c:pt idx="2662">
                  <c:v>0.61006534722222228</c:v>
                </c:pt>
                <c:pt idx="2663">
                  <c:v>0.61007112268518515</c:v>
                </c:pt>
                <c:pt idx="2664">
                  <c:v>0.61007726851851851</c:v>
                </c:pt>
                <c:pt idx="2665">
                  <c:v>0.61008324074074072</c:v>
                </c:pt>
                <c:pt idx="2666">
                  <c:v>0.61008902777777785</c:v>
                </c:pt>
                <c:pt idx="2667">
                  <c:v>0.61009499999999994</c:v>
                </c:pt>
                <c:pt idx="2668">
                  <c:v>0.6101011458333333</c:v>
                </c:pt>
                <c:pt idx="2669">
                  <c:v>0.61010711805555562</c:v>
                </c:pt>
                <c:pt idx="2670">
                  <c:v>0.61011290509259253</c:v>
                </c:pt>
                <c:pt idx="2671">
                  <c:v>0.61011923611111107</c:v>
                </c:pt>
                <c:pt idx="2672">
                  <c:v>0.61012555555555559</c:v>
                </c:pt>
                <c:pt idx="2673">
                  <c:v>0.61013199074074076</c:v>
                </c:pt>
                <c:pt idx="2674">
                  <c:v>0.61013813657407401</c:v>
                </c:pt>
                <c:pt idx="2675">
                  <c:v>0.61014446759259255</c:v>
                </c:pt>
                <c:pt idx="2676">
                  <c:v>0.61015061342592591</c:v>
                </c:pt>
                <c:pt idx="2677">
                  <c:v>0.61015694444444446</c:v>
                </c:pt>
                <c:pt idx="2678">
                  <c:v>0.61016309027777782</c:v>
                </c:pt>
                <c:pt idx="2679">
                  <c:v>0.61016942129629637</c:v>
                </c:pt>
                <c:pt idx="2680">
                  <c:v>0.6101757523148148</c:v>
                </c:pt>
                <c:pt idx="2681">
                  <c:v>0.61018244212962969</c:v>
                </c:pt>
                <c:pt idx="2682">
                  <c:v>0.6101882291666666</c:v>
                </c:pt>
                <c:pt idx="2683">
                  <c:v>0.61019437499999996</c:v>
                </c:pt>
                <c:pt idx="2684">
                  <c:v>0.6102007060185185</c:v>
                </c:pt>
                <c:pt idx="2685">
                  <c:v>0.61020686342592589</c:v>
                </c:pt>
                <c:pt idx="2686">
                  <c:v>0.61021319444444444</c:v>
                </c:pt>
                <c:pt idx="2687">
                  <c:v>0.61021915509259261</c:v>
                </c:pt>
                <c:pt idx="2688">
                  <c:v>0.61022548611111105</c:v>
                </c:pt>
                <c:pt idx="2689">
                  <c:v>0.61023199074074075</c:v>
                </c:pt>
                <c:pt idx="2690">
                  <c:v>0.61023940972222224</c:v>
                </c:pt>
                <c:pt idx="2691">
                  <c:v>0.6102455555555556</c:v>
                </c:pt>
                <c:pt idx="2692">
                  <c:v>0.61025171296296299</c:v>
                </c:pt>
                <c:pt idx="2693">
                  <c:v>0.61025804398148142</c:v>
                </c:pt>
                <c:pt idx="2694">
                  <c:v>0.61026418981481478</c:v>
                </c:pt>
                <c:pt idx="2695">
                  <c:v>0.6102701620370371</c:v>
                </c:pt>
                <c:pt idx="2696">
                  <c:v>0.61027685185185188</c:v>
                </c:pt>
                <c:pt idx="2697">
                  <c:v>0.61028318287037042</c:v>
                </c:pt>
                <c:pt idx="2698">
                  <c:v>0.61028932870370367</c:v>
                </c:pt>
                <c:pt idx="2699">
                  <c:v>0.61029565972222222</c:v>
                </c:pt>
                <c:pt idx="2700">
                  <c:v>0.61030180555555558</c:v>
                </c:pt>
                <c:pt idx="2701">
                  <c:v>0.6103075925925926</c:v>
                </c:pt>
                <c:pt idx="2702">
                  <c:v>0.61031387731481479</c:v>
                </c:pt>
                <c:pt idx="2703">
                  <c:v>0.61032020833333334</c:v>
                </c:pt>
                <c:pt idx="2704">
                  <c:v>0.61032653935185188</c:v>
                </c:pt>
                <c:pt idx="2705">
                  <c:v>0.61033268518518524</c:v>
                </c:pt>
                <c:pt idx="2706">
                  <c:v>0.61033901620370368</c:v>
                </c:pt>
                <c:pt idx="2707">
                  <c:v>0.61034517361111107</c:v>
                </c:pt>
                <c:pt idx="2708">
                  <c:v>0.61035150462962962</c:v>
                </c:pt>
                <c:pt idx="2709">
                  <c:v>0.61035765046296298</c:v>
                </c:pt>
                <c:pt idx="2710">
                  <c:v>0.61036398148148152</c:v>
                </c:pt>
                <c:pt idx="2711">
                  <c:v>0.61037031250000007</c:v>
                </c:pt>
                <c:pt idx="2712">
                  <c:v>0.61037645833333332</c:v>
                </c:pt>
                <c:pt idx="2713">
                  <c:v>0.61038296296296302</c:v>
                </c:pt>
                <c:pt idx="2714">
                  <c:v>0.61038947916666664</c:v>
                </c:pt>
                <c:pt idx="2715">
                  <c:v>0.61039581018518518</c:v>
                </c:pt>
                <c:pt idx="2716">
                  <c:v>0.61040195601851854</c:v>
                </c:pt>
                <c:pt idx="2717">
                  <c:v>0.61040810185185179</c:v>
                </c:pt>
                <c:pt idx="2718">
                  <c:v>0.61041407407407411</c:v>
                </c:pt>
                <c:pt idx="2719">
                  <c:v>0.61042040509259266</c:v>
                </c:pt>
                <c:pt idx="2720">
                  <c:v>0.6104265509259259</c:v>
                </c:pt>
                <c:pt idx="2721">
                  <c:v>0.61043233796296292</c:v>
                </c:pt>
                <c:pt idx="2722">
                  <c:v>0.61043848379629628</c:v>
                </c:pt>
                <c:pt idx="2723">
                  <c:v>0.61044445601851849</c:v>
                </c:pt>
                <c:pt idx="2724">
                  <c:v>0.61045059027777782</c:v>
                </c:pt>
                <c:pt idx="2725">
                  <c:v>0.61045674768518521</c:v>
                </c:pt>
                <c:pt idx="2726">
                  <c:v>0.61046306712962961</c:v>
                </c:pt>
                <c:pt idx="2727">
                  <c:v>0.610469224537037</c:v>
                </c:pt>
                <c:pt idx="2728">
                  <c:v>0.61047552083333334</c:v>
                </c:pt>
                <c:pt idx="2729">
                  <c:v>0.61048122685185191</c:v>
                </c:pt>
                <c:pt idx="2730">
                  <c:v>0.6104877314814815</c:v>
                </c:pt>
                <c:pt idx="2731">
                  <c:v>0.61049388888888889</c:v>
                </c:pt>
                <c:pt idx="2732">
                  <c:v>0.61050021990740744</c:v>
                </c:pt>
                <c:pt idx="2733">
                  <c:v>0.61050653935185184</c:v>
                </c:pt>
                <c:pt idx="2734">
                  <c:v>0.61051405092592592</c:v>
                </c:pt>
                <c:pt idx="2735">
                  <c:v>0.61052038194444447</c:v>
                </c:pt>
                <c:pt idx="2736">
                  <c:v>0.61052616898148149</c:v>
                </c:pt>
                <c:pt idx="2737">
                  <c:v>0.61053214120370369</c:v>
                </c:pt>
                <c:pt idx="2738">
                  <c:v>0.61053828703703705</c:v>
                </c:pt>
                <c:pt idx="2739">
                  <c:v>0.61054407407407407</c:v>
                </c:pt>
                <c:pt idx="2740">
                  <c:v>0.61055004629629628</c:v>
                </c:pt>
                <c:pt idx="2741">
                  <c:v>0.61055600694444445</c:v>
                </c:pt>
                <c:pt idx="2742">
                  <c:v>0.610562337962963</c:v>
                </c:pt>
                <c:pt idx="2743">
                  <c:v>0.61056866898148143</c:v>
                </c:pt>
                <c:pt idx="2744">
                  <c:v>0.61057481481481479</c:v>
                </c:pt>
                <c:pt idx="2745">
                  <c:v>0.61058096064814815</c:v>
                </c:pt>
                <c:pt idx="2746">
                  <c:v>0.61058693287037036</c:v>
                </c:pt>
                <c:pt idx="2747">
                  <c:v>0.6105932638888889</c:v>
                </c:pt>
                <c:pt idx="2748">
                  <c:v>0.61059940972222215</c:v>
                </c:pt>
                <c:pt idx="2749">
                  <c:v>0.6106057407407407</c:v>
                </c:pt>
                <c:pt idx="2750">
                  <c:v>0.6106122453703704</c:v>
                </c:pt>
                <c:pt idx="2751">
                  <c:v>0.6106182175925926</c:v>
                </c:pt>
                <c:pt idx="2752">
                  <c:v>0.6106245023148148</c:v>
                </c:pt>
                <c:pt idx="2753">
                  <c:v>0.61063064814814816</c:v>
                </c:pt>
                <c:pt idx="2754">
                  <c:v>0.61063679398148152</c:v>
                </c:pt>
                <c:pt idx="2755">
                  <c:v>0.61064312500000006</c:v>
                </c:pt>
                <c:pt idx="2756">
                  <c:v>0.61064927083333331</c:v>
                </c:pt>
                <c:pt idx="2757">
                  <c:v>0.61065560185185186</c:v>
                </c:pt>
                <c:pt idx="2758">
                  <c:v>0.61066174768518522</c:v>
                </c:pt>
                <c:pt idx="2759">
                  <c:v>0.61066778935185184</c:v>
                </c:pt>
                <c:pt idx="2760">
                  <c:v>0.61067394675925923</c:v>
                </c:pt>
                <c:pt idx="2761">
                  <c:v>0.61067990740740741</c:v>
                </c:pt>
                <c:pt idx="2762">
                  <c:v>0.61068605324074077</c:v>
                </c:pt>
                <c:pt idx="2763">
                  <c:v>0.61069202546296297</c:v>
                </c:pt>
                <c:pt idx="2764">
                  <c:v>0.61069835648148152</c:v>
                </c:pt>
                <c:pt idx="2765">
                  <c:v>0.61070450231481488</c:v>
                </c:pt>
                <c:pt idx="2766">
                  <c:v>0.61071083333333331</c:v>
                </c:pt>
                <c:pt idx="2767">
                  <c:v>0.61071697916666667</c:v>
                </c:pt>
                <c:pt idx="2768">
                  <c:v>0.61072331018518522</c:v>
                </c:pt>
                <c:pt idx="2769">
                  <c:v>0.61072945601851847</c:v>
                </c:pt>
                <c:pt idx="2770">
                  <c:v>0.61073579861111116</c:v>
                </c:pt>
                <c:pt idx="2771">
                  <c:v>0.61074211805555556</c:v>
                </c:pt>
                <c:pt idx="2772">
                  <c:v>0.6107481018518518</c:v>
                </c:pt>
                <c:pt idx="2773">
                  <c:v>0.6107543865740741</c:v>
                </c:pt>
                <c:pt idx="2774">
                  <c:v>0.61076050925925929</c:v>
                </c:pt>
                <c:pt idx="2775">
                  <c:v>0.61076665509259265</c:v>
                </c:pt>
                <c:pt idx="2776">
                  <c:v>0.61077298611111108</c:v>
                </c:pt>
                <c:pt idx="2777">
                  <c:v>0.61077913194444444</c:v>
                </c:pt>
                <c:pt idx="2778">
                  <c:v>0.61078690972222216</c:v>
                </c:pt>
                <c:pt idx="2779">
                  <c:v>0.61079288194444448</c:v>
                </c:pt>
                <c:pt idx="2780">
                  <c:v>0.61079902777777784</c:v>
                </c:pt>
                <c:pt idx="2781">
                  <c:v>0.61080481481481474</c:v>
                </c:pt>
                <c:pt idx="2782">
                  <c:v>0.61081078703703706</c:v>
                </c:pt>
                <c:pt idx="2783">
                  <c:v>0.61081638888888889</c:v>
                </c:pt>
                <c:pt idx="2784">
                  <c:v>0.6108223611111111</c:v>
                </c:pt>
                <c:pt idx="2785">
                  <c:v>0.61082850694444446</c:v>
                </c:pt>
                <c:pt idx="2786">
                  <c:v>0.61083466435185185</c:v>
                </c:pt>
                <c:pt idx="2787">
                  <c:v>0.61084081018518521</c:v>
                </c:pt>
                <c:pt idx="2788">
                  <c:v>0.61084659722222223</c:v>
                </c:pt>
                <c:pt idx="2789">
                  <c:v>0.61085256944444444</c:v>
                </c:pt>
                <c:pt idx="2790">
                  <c:v>0.61085888888888895</c:v>
                </c:pt>
                <c:pt idx="2791">
                  <c:v>0.61086504629629623</c:v>
                </c:pt>
                <c:pt idx="2792">
                  <c:v>0.61087137731481478</c:v>
                </c:pt>
                <c:pt idx="2793">
                  <c:v>0.61087770833333332</c:v>
                </c:pt>
                <c:pt idx="2794">
                  <c:v>0.61088403935185187</c:v>
                </c:pt>
                <c:pt idx="2795">
                  <c:v>0.61089018518518523</c:v>
                </c:pt>
                <c:pt idx="2796">
                  <c:v>0.61089633101851859</c:v>
                </c:pt>
                <c:pt idx="2797">
                  <c:v>0.61090266203703703</c:v>
                </c:pt>
                <c:pt idx="2798">
                  <c:v>0.61090863425925923</c:v>
                </c:pt>
                <c:pt idx="2799">
                  <c:v>0.61091478009259259</c:v>
                </c:pt>
                <c:pt idx="2800">
                  <c:v>0.6109207523148148</c:v>
                </c:pt>
                <c:pt idx="2801">
                  <c:v>0.61092708333333334</c:v>
                </c:pt>
                <c:pt idx="2802">
                  <c:v>0.61093358796296293</c:v>
                </c:pt>
                <c:pt idx="2803">
                  <c:v>0.61093987268518524</c:v>
                </c:pt>
                <c:pt idx="2804">
                  <c:v>0.61094603009259263</c:v>
                </c:pt>
                <c:pt idx="2805">
                  <c:v>0.61095219907407405</c:v>
                </c:pt>
                <c:pt idx="2806">
                  <c:v>0.6109585300925926</c:v>
                </c:pt>
                <c:pt idx="2807">
                  <c:v>0.61096480324074076</c:v>
                </c:pt>
                <c:pt idx="2808">
                  <c:v>0.61097094907407412</c:v>
                </c:pt>
                <c:pt idx="2809">
                  <c:v>0.61097728009259256</c:v>
                </c:pt>
                <c:pt idx="2810">
                  <c:v>0.6109836111111111</c:v>
                </c:pt>
                <c:pt idx="2811">
                  <c:v>0.61098975694444446</c:v>
                </c:pt>
                <c:pt idx="2812">
                  <c:v>0.6109960879629629</c:v>
                </c:pt>
                <c:pt idx="2813">
                  <c:v>0.61100187500000003</c:v>
                </c:pt>
                <c:pt idx="2814">
                  <c:v>0.61100820601851857</c:v>
                </c:pt>
                <c:pt idx="2815">
                  <c:v>0.61101436342592585</c:v>
                </c:pt>
                <c:pt idx="2816">
                  <c:v>0.61102068287037037</c:v>
                </c:pt>
                <c:pt idx="2817">
                  <c:v>0.61102701388888891</c:v>
                </c:pt>
                <c:pt idx="2818">
                  <c:v>0.61103317129629631</c:v>
                </c:pt>
                <c:pt idx="2819">
                  <c:v>0.61103913194444448</c:v>
                </c:pt>
                <c:pt idx="2820">
                  <c:v>0.61104546296296303</c:v>
                </c:pt>
                <c:pt idx="2821">
                  <c:v>0.61105179398148146</c:v>
                </c:pt>
                <c:pt idx="2822">
                  <c:v>0.61105957175925929</c:v>
                </c:pt>
                <c:pt idx="2823">
                  <c:v>0.61106535879629631</c:v>
                </c:pt>
                <c:pt idx="2824">
                  <c:v>0.61107133101851852</c:v>
                </c:pt>
                <c:pt idx="2825">
                  <c:v>0.61107711805555553</c:v>
                </c:pt>
                <c:pt idx="2826">
                  <c:v>0.61108344907407408</c:v>
                </c:pt>
                <c:pt idx="2827">
                  <c:v>0.61108959490740744</c:v>
                </c:pt>
                <c:pt idx="2828">
                  <c:v>0.6110957407407408</c:v>
                </c:pt>
                <c:pt idx="2829">
                  <c:v>0.61110188657407405</c:v>
                </c:pt>
                <c:pt idx="2830">
                  <c:v>0.61110803240740741</c:v>
                </c:pt>
                <c:pt idx="2831">
                  <c:v>0.61111409722222221</c:v>
                </c:pt>
                <c:pt idx="2832">
                  <c:v>0.6111202546296296</c:v>
                </c:pt>
                <c:pt idx="2833">
                  <c:v>0.61112658564814815</c:v>
                </c:pt>
                <c:pt idx="2834">
                  <c:v>0.61113273148148151</c:v>
                </c:pt>
                <c:pt idx="2835">
                  <c:v>0.61113870370370371</c:v>
                </c:pt>
                <c:pt idx="2836">
                  <c:v>0.61114481481481475</c:v>
                </c:pt>
                <c:pt idx="2837">
                  <c:v>0.6111511458333333</c:v>
                </c:pt>
                <c:pt idx="2838">
                  <c:v>0.61115783564814818</c:v>
                </c:pt>
                <c:pt idx="2839">
                  <c:v>0.61116398148148143</c:v>
                </c:pt>
                <c:pt idx="2840">
                  <c:v>0.61116995370370375</c:v>
                </c:pt>
                <c:pt idx="2841">
                  <c:v>0.61117609953703711</c:v>
                </c:pt>
                <c:pt idx="2842">
                  <c:v>0.61118224537037036</c:v>
                </c:pt>
                <c:pt idx="2843">
                  <c:v>0.61118803240740738</c:v>
                </c:pt>
                <c:pt idx="2844">
                  <c:v>0.61119417824074074</c:v>
                </c:pt>
                <c:pt idx="2845">
                  <c:v>0.61120074074074071</c:v>
                </c:pt>
                <c:pt idx="2846">
                  <c:v>0.61120684027777783</c:v>
                </c:pt>
                <c:pt idx="2847">
                  <c:v>0.61121353009259261</c:v>
                </c:pt>
                <c:pt idx="2848">
                  <c:v>0.61122004629629634</c:v>
                </c:pt>
                <c:pt idx="2849">
                  <c:v>0.61122601851851854</c:v>
                </c:pt>
                <c:pt idx="2850">
                  <c:v>0.61123233796296295</c:v>
                </c:pt>
                <c:pt idx="2851">
                  <c:v>0.61123884259259265</c:v>
                </c:pt>
                <c:pt idx="2852">
                  <c:v>0.61124481481481474</c:v>
                </c:pt>
                <c:pt idx="2853">
                  <c:v>0.61125114583333329</c:v>
                </c:pt>
                <c:pt idx="2854">
                  <c:v>0.61125729166666665</c:v>
                </c:pt>
                <c:pt idx="2855">
                  <c:v>0.61126343750000001</c:v>
                </c:pt>
                <c:pt idx="2856">
                  <c:v>0.61126976851851855</c:v>
                </c:pt>
                <c:pt idx="2857">
                  <c:v>0.61127591435185191</c:v>
                </c:pt>
                <c:pt idx="2858">
                  <c:v>0.61128206018518516</c:v>
                </c:pt>
                <c:pt idx="2859">
                  <c:v>0.61128857638888889</c:v>
                </c:pt>
                <c:pt idx="2860">
                  <c:v>0.61129472222222225</c:v>
                </c:pt>
                <c:pt idx="2861">
                  <c:v>0.61130123842592587</c:v>
                </c:pt>
                <c:pt idx="2862">
                  <c:v>0.61130903935185188</c:v>
                </c:pt>
                <c:pt idx="2863">
                  <c:v>0.61131501157407409</c:v>
                </c:pt>
                <c:pt idx="2864">
                  <c:v>0.6113207986111111</c:v>
                </c:pt>
                <c:pt idx="2865">
                  <c:v>0.61132712962962965</c:v>
                </c:pt>
                <c:pt idx="2866">
                  <c:v>0.61133355324074079</c:v>
                </c:pt>
                <c:pt idx="2867">
                  <c:v>0.61133988425925923</c:v>
                </c:pt>
                <c:pt idx="2868">
                  <c:v>0.61134621527777777</c:v>
                </c:pt>
                <c:pt idx="2869">
                  <c:v>0.61135254629629632</c:v>
                </c:pt>
                <c:pt idx="2870">
                  <c:v>0.61135870370370371</c:v>
                </c:pt>
                <c:pt idx="2871">
                  <c:v>0.61136502314814811</c:v>
                </c:pt>
                <c:pt idx="2872">
                  <c:v>0.61137118055555562</c:v>
                </c:pt>
                <c:pt idx="2873">
                  <c:v>0.61137696759259252</c:v>
                </c:pt>
                <c:pt idx="2874">
                  <c:v>0.61138347222222222</c:v>
                </c:pt>
                <c:pt idx="2875">
                  <c:v>0.61138961805555558</c:v>
                </c:pt>
                <c:pt idx="2876">
                  <c:v>0.61139585648148154</c:v>
                </c:pt>
                <c:pt idx="2877">
                  <c:v>0.61140237268518516</c:v>
                </c:pt>
                <c:pt idx="2878">
                  <c:v>0.61140851851851852</c:v>
                </c:pt>
                <c:pt idx="2879">
                  <c:v>0.61141467592592591</c:v>
                </c:pt>
                <c:pt idx="2880">
                  <c:v>0.61142082175925927</c:v>
                </c:pt>
                <c:pt idx="2881">
                  <c:v>0.61142706018518511</c:v>
                </c:pt>
                <c:pt idx="2882">
                  <c:v>0.61143303240740743</c:v>
                </c:pt>
                <c:pt idx="2883">
                  <c:v>0.61143936342592597</c:v>
                </c:pt>
                <c:pt idx="2884">
                  <c:v>0.61144550925925922</c:v>
                </c:pt>
                <c:pt idx="2885">
                  <c:v>0.61145180555555556</c:v>
                </c:pt>
                <c:pt idx="2886">
                  <c:v>0.61145795138888892</c:v>
                </c:pt>
                <c:pt idx="2887">
                  <c:v>0.6114642939814815</c:v>
                </c:pt>
                <c:pt idx="2888">
                  <c:v>0.6114706134259259</c:v>
                </c:pt>
                <c:pt idx="2889">
                  <c:v>0.61147677083333341</c:v>
                </c:pt>
                <c:pt idx="2890">
                  <c:v>0.61148291666666665</c:v>
                </c:pt>
                <c:pt idx="2891">
                  <c:v>0.61148887731481483</c:v>
                </c:pt>
                <c:pt idx="2892">
                  <c:v>0.61149521990740741</c:v>
                </c:pt>
                <c:pt idx="2893">
                  <c:v>0.61150136574074077</c:v>
                </c:pt>
                <c:pt idx="2894">
                  <c:v>0.61150751157407413</c:v>
                </c:pt>
                <c:pt idx="2895">
                  <c:v>0.61151547453703703</c:v>
                </c:pt>
                <c:pt idx="2896">
                  <c:v>0.6115214351851852</c:v>
                </c:pt>
                <c:pt idx="2897">
                  <c:v>0.61152740740740741</c:v>
                </c:pt>
                <c:pt idx="2898">
                  <c:v>0.611533912037037</c:v>
                </c:pt>
                <c:pt idx="2899">
                  <c:v>0.61154024305555554</c:v>
                </c:pt>
                <c:pt idx="2900">
                  <c:v>0.61154584490740738</c:v>
                </c:pt>
                <c:pt idx="2901">
                  <c:v>0.61155199074074074</c:v>
                </c:pt>
                <c:pt idx="2902">
                  <c:v>0.61155760416666671</c:v>
                </c:pt>
                <c:pt idx="2903">
                  <c:v>0.61156375000000007</c:v>
                </c:pt>
                <c:pt idx="2904">
                  <c:v>0.61157008101851851</c:v>
                </c:pt>
                <c:pt idx="2905">
                  <c:v>0.61157622685185187</c:v>
                </c:pt>
                <c:pt idx="2906">
                  <c:v>0.6115825578703703</c:v>
                </c:pt>
                <c:pt idx="2907">
                  <c:v>0.61158871527777781</c:v>
                </c:pt>
                <c:pt idx="2908">
                  <c:v>0.61159467592592598</c:v>
                </c:pt>
                <c:pt idx="2909">
                  <c:v>0.6116009375</c:v>
                </c:pt>
                <c:pt idx="2910">
                  <c:v>0.61160708333333336</c:v>
                </c:pt>
                <c:pt idx="2911">
                  <c:v>0.61161341435185179</c:v>
                </c:pt>
                <c:pt idx="2912">
                  <c:v>0.61161938657407411</c:v>
                </c:pt>
                <c:pt idx="2913">
                  <c:v>0.6116258912037037</c:v>
                </c:pt>
                <c:pt idx="2914">
                  <c:v>0.61163222222222224</c:v>
                </c:pt>
                <c:pt idx="2915">
                  <c:v>0.61163817129629627</c:v>
                </c:pt>
                <c:pt idx="2916">
                  <c:v>0.61164431712962963</c:v>
                </c:pt>
                <c:pt idx="2917">
                  <c:v>0.61165028935185184</c:v>
                </c:pt>
                <c:pt idx="2918">
                  <c:v>0.61165626157407404</c:v>
                </c:pt>
                <c:pt idx="2919">
                  <c:v>0.61166203703703703</c:v>
                </c:pt>
                <c:pt idx="2920">
                  <c:v>0.61166800925925924</c:v>
                </c:pt>
                <c:pt idx="2921">
                  <c:v>0.61167379629629626</c:v>
                </c:pt>
                <c:pt idx="2922">
                  <c:v>0.61167994212962962</c:v>
                </c:pt>
                <c:pt idx="2923">
                  <c:v>0.61168591435185182</c:v>
                </c:pt>
                <c:pt idx="2924">
                  <c:v>0.61169224537037037</c:v>
                </c:pt>
                <c:pt idx="2925">
                  <c:v>0.61169857638888891</c:v>
                </c:pt>
                <c:pt idx="2926">
                  <c:v>0.61170454861111112</c:v>
                </c:pt>
                <c:pt idx="2927">
                  <c:v>0.61171069444444448</c:v>
                </c:pt>
                <c:pt idx="2928">
                  <c:v>0.61171702546296303</c:v>
                </c:pt>
                <c:pt idx="2929">
                  <c:v>0.61172461805555556</c:v>
                </c:pt>
                <c:pt idx="2930">
                  <c:v>0.61173096064814814</c:v>
                </c:pt>
                <c:pt idx="2931">
                  <c:v>0.61173729166666668</c:v>
                </c:pt>
                <c:pt idx="2932">
                  <c:v>0.61174357638888888</c:v>
                </c:pt>
                <c:pt idx="2933">
                  <c:v>0.61174993055555549</c:v>
                </c:pt>
                <c:pt idx="2934">
                  <c:v>0.61175607638888885</c:v>
                </c:pt>
                <c:pt idx="2935">
                  <c:v>0.61176240740740739</c:v>
                </c:pt>
                <c:pt idx="2936">
                  <c:v>0.61176855324074075</c:v>
                </c:pt>
                <c:pt idx="2937">
                  <c:v>0.6117748842592593</c:v>
                </c:pt>
                <c:pt idx="2938">
                  <c:v>0.61178121527777785</c:v>
                </c:pt>
                <c:pt idx="2939">
                  <c:v>0.61178717592592591</c:v>
                </c:pt>
                <c:pt idx="2940">
                  <c:v>0.61179362268518511</c:v>
                </c:pt>
                <c:pt idx="2941">
                  <c:v>0.61180012731481481</c:v>
                </c:pt>
                <c:pt idx="2942">
                  <c:v>0.61180642361111104</c:v>
                </c:pt>
                <c:pt idx="2943">
                  <c:v>0.6118125694444444</c:v>
                </c:pt>
                <c:pt idx="2944">
                  <c:v>0.6118190740740741</c:v>
                </c:pt>
                <c:pt idx="2945">
                  <c:v>0.61182559027777772</c:v>
                </c:pt>
                <c:pt idx="2946">
                  <c:v>0.61183192129629627</c:v>
                </c:pt>
                <c:pt idx="2947">
                  <c:v>0.6118381828703704</c:v>
                </c:pt>
                <c:pt idx="2948">
                  <c:v>0.61184432870370375</c:v>
                </c:pt>
                <c:pt idx="2949">
                  <c:v>0.611850474537037</c:v>
                </c:pt>
                <c:pt idx="2950">
                  <c:v>0.61185662037037036</c:v>
                </c:pt>
                <c:pt idx="2951">
                  <c:v>0.61186277777777776</c:v>
                </c:pt>
                <c:pt idx="2952">
                  <c:v>0.61186873842592593</c:v>
                </c:pt>
                <c:pt idx="2953">
                  <c:v>0.61187506944444447</c:v>
                </c:pt>
                <c:pt idx="2954">
                  <c:v>0.61188121527777783</c:v>
                </c:pt>
                <c:pt idx="2955">
                  <c:v>0.61188754629629627</c:v>
                </c:pt>
                <c:pt idx="2956">
                  <c:v>0.61189351851851848</c:v>
                </c:pt>
                <c:pt idx="2957">
                  <c:v>0.61189966435185184</c:v>
                </c:pt>
                <c:pt idx="2958">
                  <c:v>0.61190599537037038</c:v>
                </c:pt>
                <c:pt idx="2959">
                  <c:v>0.61191232638888893</c:v>
                </c:pt>
                <c:pt idx="2960">
                  <c:v>0.61191848379629632</c:v>
                </c:pt>
                <c:pt idx="2961">
                  <c:v>0.61192481481481475</c:v>
                </c:pt>
                <c:pt idx="2962">
                  <c:v>0.61193258101851855</c:v>
                </c:pt>
                <c:pt idx="2963">
                  <c:v>0.61193909722222217</c:v>
                </c:pt>
                <c:pt idx="2964">
                  <c:v>0.61194542824074072</c:v>
                </c:pt>
                <c:pt idx="2965">
                  <c:v>0.61195157407407408</c:v>
                </c:pt>
                <c:pt idx="2966">
                  <c:v>0.61195771990740744</c:v>
                </c:pt>
                <c:pt idx="2967">
                  <c:v>0.61196387731481483</c:v>
                </c:pt>
                <c:pt idx="2968">
                  <c:v>0.61197002314814808</c:v>
                </c:pt>
                <c:pt idx="2969">
                  <c:v>0.61197635416666663</c:v>
                </c:pt>
                <c:pt idx="2970">
                  <c:v>0.61198268518518517</c:v>
                </c:pt>
                <c:pt idx="2971">
                  <c:v>0.61198901620370372</c:v>
                </c:pt>
                <c:pt idx="2972">
                  <c:v>0.61199553240740745</c:v>
                </c:pt>
                <c:pt idx="2973">
                  <c:v>0.612001863425926</c:v>
                </c:pt>
                <c:pt idx="2974">
                  <c:v>0.61200819444444443</c:v>
                </c:pt>
                <c:pt idx="2975">
                  <c:v>0.61201434027777779</c:v>
                </c:pt>
                <c:pt idx="2976">
                  <c:v>0.61202048611111104</c:v>
                </c:pt>
                <c:pt idx="2977">
                  <c:v>0.61202709490740748</c:v>
                </c:pt>
                <c:pt idx="2978">
                  <c:v>0.61203342592592591</c:v>
                </c:pt>
                <c:pt idx="2979">
                  <c:v>0.61203993055555561</c:v>
                </c:pt>
                <c:pt idx="2980">
                  <c:v>0.61204607638888886</c:v>
                </c:pt>
                <c:pt idx="2981">
                  <c:v>0.61205204861111107</c:v>
                </c:pt>
                <c:pt idx="2982">
                  <c:v>0.61205855324074077</c:v>
                </c:pt>
                <c:pt idx="2983">
                  <c:v>0.61206506944444439</c:v>
                </c:pt>
                <c:pt idx="2984">
                  <c:v>0.6120710416666667</c:v>
                </c:pt>
                <c:pt idx="2985">
                  <c:v>0.61207682870370372</c:v>
                </c:pt>
                <c:pt idx="2986">
                  <c:v>0.6120832986111111</c:v>
                </c:pt>
                <c:pt idx="2987">
                  <c:v>0.61208929398148149</c:v>
                </c:pt>
                <c:pt idx="2988">
                  <c:v>0.61209543981481485</c:v>
                </c:pt>
                <c:pt idx="2989">
                  <c:v>0.61210140046296291</c:v>
                </c:pt>
                <c:pt idx="2990">
                  <c:v>0.6121077430555556</c:v>
                </c:pt>
                <c:pt idx="2991">
                  <c:v>0.61211424768518519</c:v>
                </c:pt>
                <c:pt idx="2992">
                  <c:v>0.61212039351851855</c:v>
                </c:pt>
                <c:pt idx="2993">
                  <c:v>0.61212672453703709</c:v>
                </c:pt>
                <c:pt idx="2994">
                  <c:v>0.61213287037037034</c:v>
                </c:pt>
                <c:pt idx="2995">
                  <c:v>0.61214083333333336</c:v>
                </c:pt>
                <c:pt idx="2996">
                  <c:v>0.61214716435185179</c:v>
                </c:pt>
                <c:pt idx="2997">
                  <c:v>0.61215366898148149</c:v>
                </c:pt>
                <c:pt idx="2998">
                  <c:v>0.61215999999999993</c:v>
                </c:pt>
                <c:pt idx="2999">
                  <c:v>0.61216633101851847</c:v>
                </c:pt>
                <c:pt idx="3000">
                  <c:v>0.61217247685185183</c:v>
                </c:pt>
                <c:pt idx="3001">
                  <c:v>0.61217880787037038</c:v>
                </c:pt>
                <c:pt idx="3002">
                  <c:v>0.61218513888888892</c:v>
                </c:pt>
                <c:pt idx="3003">
                  <c:v>0.61219146990740747</c:v>
                </c:pt>
                <c:pt idx="3004">
                  <c:v>0.61219773148148149</c:v>
                </c:pt>
                <c:pt idx="3005">
                  <c:v>0.61220406250000003</c:v>
                </c:pt>
                <c:pt idx="3006">
                  <c:v>0.61221020833333328</c:v>
                </c:pt>
                <c:pt idx="3007">
                  <c:v>0.61221622685185184</c:v>
                </c:pt>
                <c:pt idx="3008">
                  <c:v>0.61222274305555557</c:v>
                </c:pt>
                <c:pt idx="3009">
                  <c:v>0.61222888888888882</c:v>
                </c:pt>
                <c:pt idx="3010">
                  <c:v>0.61223540509259256</c:v>
                </c:pt>
                <c:pt idx="3011">
                  <c:v>0.6122417361111111</c:v>
                </c:pt>
                <c:pt idx="3012">
                  <c:v>0.61224806712962965</c:v>
                </c:pt>
                <c:pt idx="3013">
                  <c:v>0.61225421296296301</c:v>
                </c:pt>
                <c:pt idx="3014">
                  <c:v>0.61226017361111118</c:v>
                </c:pt>
                <c:pt idx="3015">
                  <c:v>0.61226614583333328</c:v>
                </c:pt>
                <c:pt idx="3016">
                  <c:v>0.61227211805555559</c:v>
                </c:pt>
                <c:pt idx="3017">
                  <c:v>0.61227805555555559</c:v>
                </c:pt>
                <c:pt idx="3018">
                  <c:v>0.61228438657407402</c:v>
                </c:pt>
                <c:pt idx="3019">
                  <c:v>0.61229071759259257</c:v>
                </c:pt>
                <c:pt idx="3020">
                  <c:v>0.61229686342592593</c:v>
                </c:pt>
                <c:pt idx="3021">
                  <c:v>0.61230302083333332</c:v>
                </c:pt>
                <c:pt idx="3022">
                  <c:v>0.61230934027777784</c:v>
                </c:pt>
                <c:pt idx="3023">
                  <c:v>0.61231567129629627</c:v>
                </c:pt>
                <c:pt idx="3024">
                  <c:v>0.61232164351851848</c:v>
                </c:pt>
                <c:pt idx="3025">
                  <c:v>0.6123277777777778</c:v>
                </c:pt>
                <c:pt idx="3026">
                  <c:v>0.61233410879629624</c:v>
                </c:pt>
                <c:pt idx="3027">
                  <c:v>0.6123402546296296</c:v>
                </c:pt>
                <c:pt idx="3028">
                  <c:v>0.6123484027777778</c:v>
                </c:pt>
                <c:pt idx="3029">
                  <c:v>0.61235436342592597</c:v>
                </c:pt>
                <c:pt idx="3030">
                  <c:v>0.61236069444444441</c:v>
                </c:pt>
                <c:pt idx="3031">
                  <c:v>0.6123668518518518</c:v>
                </c:pt>
                <c:pt idx="3032">
                  <c:v>0.61237281249999997</c:v>
                </c:pt>
                <c:pt idx="3033">
                  <c:v>0.61237873842592594</c:v>
                </c:pt>
                <c:pt idx="3034">
                  <c:v>0.61238506944444449</c:v>
                </c:pt>
                <c:pt idx="3035">
                  <c:v>0.61239086805555554</c:v>
                </c:pt>
                <c:pt idx="3036">
                  <c:v>0.6123970138888889</c:v>
                </c:pt>
                <c:pt idx="3037">
                  <c:v>0.61240297453703707</c:v>
                </c:pt>
                <c:pt idx="3038">
                  <c:v>0.61240906249999993</c:v>
                </c:pt>
                <c:pt idx="3039">
                  <c:v>0.61241503472222225</c:v>
                </c:pt>
                <c:pt idx="3040">
                  <c:v>0.6124213657407408</c:v>
                </c:pt>
                <c:pt idx="3041">
                  <c:v>0.61242685185185186</c:v>
                </c:pt>
                <c:pt idx="3042">
                  <c:v>0.61243299768518522</c:v>
                </c:pt>
                <c:pt idx="3043">
                  <c:v>0.61243932870370366</c:v>
                </c:pt>
                <c:pt idx="3044">
                  <c:v>0.61244530092592597</c:v>
                </c:pt>
                <c:pt idx="3045">
                  <c:v>0.61245144675925933</c:v>
                </c:pt>
                <c:pt idx="3046">
                  <c:v>0.61245796296296295</c:v>
                </c:pt>
                <c:pt idx="3047">
                  <c:v>0.61246392361111113</c:v>
                </c:pt>
                <c:pt idx="3048">
                  <c:v>0.61247019675925929</c:v>
                </c:pt>
                <c:pt idx="3049">
                  <c:v>0.61247652777777783</c:v>
                </c:pt>
                <c:pt idx="3050">
                  <c:v>0.61248267361111108</c:v>
                </c:pt>
                <c:pt idx="3051">
                  <c:v>0.61248881944444444</c:v>
                </c:pt>
                <c:pt idx="3052">
                  <c:v>0.61249515046296299</c:v>
                </c:pt>
                <c:pt idx="3053">
                  <c:v>0.61250129629629624</c:v>
                </c:pt>
                <c:pt idx="3054">
                  <c:v>0.61250745370370374</c:v>
                </c:pt>
                <c:pt idx="3055">
                  <c:v>0.61251377314814814</c:v>
                </c:pt>
                <c:pt idx="3056">
                  <c:v>0.61251993055555554</c:v>
                </c:pt>
                <c:pt idx="3057">
                  <c:v>0.61252616898148149</c:v>
                </c:pt>
                <c:pt idx="3058">
                  <c:v>0.61253248842592589</c:v>
                </c:pt>
                <c:pt idx="3059">
                  <c:v>0.61253864583333339</c:v>
                </c:pt>
                <c:pt idx="3060">
                  <c:v>0.61254479166666664</c:v>
                </c:pt>
                <c:pt idx="3061">
                  <c:v>0.61255112268518519</c:v>
                </c:pt>
                <c:pt idx="3062">
                  <c:v>0.61255854166666668</c:v>
                </c:pt>
                <c:pt idx="3063">
                  <c:v>0.6125643287037037</c:v>
                </c:pt>
                <c:pt idx="3064">
                  <c:v>0.61257011574074072</c:v>
                </c:pt>
                <c:pt idx="3065">
                  <c:v>0.61257643518518512</c:v>
                </c:pt>
                <c:pt idx="3066">
                  <c:v>0.61258259259259262</c:v>
                </c:pt>
                <c:pt idx="3067">
                  <c:v>0.61258856481481483</c:v>
                </c:pt>
                <c:pt idx="3068">
                  <c:v>0.61259489583333326</c:v>
                </c:pt>
                <c:pt idx="3069">
                  <c:v>0.61260086805555558</c:v>
                </c:pt>
                <c:pt idx="3070">
                  <c:v>0.61260701388888894</c:v>
                </c:pt>
                <c:pt idx="3071">
                  <c:v>0.61261334490740738</c:v>
                </c:pt>
                <c:pt idx="3072">
                  <c:v>0.6126191319444444</c:v>
                </c:pt>
                <c:pt idx="3073">
                  <c:v>0.61262509259259257</c:v>
                </c:pt>
                <c:pt idx="3074">
                  <c:v>0.61263142361111111</c:v>
                </c:pt>
                <c:pt idx="3075">
                  <c:v>0.61263758101851851</c:v>
                </c:pt>
                <c:pt idx="3076">
                  <c:v>0.61264383101851849</c:v>
                </c:pt>
                <c:pt idx="3077">
                  <c:v>0.61265016203703704</c:v>
                </c:pt>
                <c:pt idx="3078">
                  <c:v>0.61265613425925924</c:v>
                </c:pt>
                <c:pt idx="3079">
                  <c:v>0.61266203703703703</c:v>
                </c:pt>
                <c:pt idx="3080">
                  <c:v>0.61266799768518521</c:v>
                </c:pt>
                <c:pt idx="3081">
                  <c:v>0.61267414351851845</c:v>
                </c:pt>
                <c:pt idx="3082">
                  <c:v>0.61268065972222219</c:v>
                </c:pt>
                <c:pt idx="3083">
                  <c:v>0.61268699074074073</c:v>
                </c:pt>
                <c:pt idx="3084">
                  <c:v>0.61269341435185187</c:v>
                </c:pt>
                <c:pt idx="3085">
                  <c:v>0.61269956018518512</c:v>
                </c:pt>
                <c:pt idx="3086">
                  <c:v>0.61270553240740744</c:v>
                </c:pt>
                <c:pt idx="3087">
                  <c:v>0.61271152777777782</c:v>
                </c:pt>
                <c:pt idx="3088">
                  <c:v>0.61271750000000003</c:v>
                </c:pt>
                <c:pt idx="3089">
                  <c:v>0.6127232754629629</c:v>
                </c:pt>
                <c:pt idx="3090">
                  <c:v>0.61272942129629626</c:v>
                </c:pt>
                <c:pt idx="3091">
                  <c:v>0.61273539351851858</c:v>
                </c:pt>
                <c:pt idx="3092">
                  <c:v>0.6127419097222222</c:v>
                </c:pt>
                <c:pt idx="3093">
                  <c:v>0.61274787037037037</c:v>
                </c:pt>
                <c:pt idx="3094">
                  <c:v>0.61275384259259258</c:v>
                </c:pt>
                <c:pt idx="3095">
                  <c:v>0.61276126157407407</c:v>
                </c:pt>
                <c:pt idx="3096">
                  <c:v>0.61276776620370377</c:v>
                </c:pt>
                <c:pt idx="3097">
                  <c:v>0.61277373842592586</c:v>
                </c:pt>
                <c:pt idx="3098">
                  <c:v>0.61278006944444441</c:v>
                </c:pt>
                <c:pt idx="3099">
                  <c:v>0.61278621527777777</c:v>
                </c:pt>
                <c:pt idx="3100">
                  <c:v>0.61279236111111113</c:v>
                </c:pt>
                <c:pt idx="3101">
                  <c:v>0.61279887731481486</c:v>
                </c:pt>
                <c:pt idx="3102">
                  <c:v>0.61280502314814822</c:v>
                </c:pt>
                <c:pt idx="3103">
                  <c:v>0.61281116898148147</c:v>
                </c:pt>
                <c:pt idx="3104">
                  <c:v>0.61281731481481483</c:v>
                </c:pt>
                <c:pt idx="3105">
                  <c:v>0.61282292824074081</c:v>
                </c:pt>
                <c:pt idx="3106">
                  <c:v>0.61282925925925924</c:v>
                </c:pt>
                <c:pt idx="3107">
                  <c:v>0.6128354050925926</c:v>
                </c:pt>
                <c:pt idx="3108">
                  <c:v>0.61284173611111115</c:v>
                </c:pt>
                <c:pt idx="3109">
                  <c:v>0.61284770833333335</c:v>
                </c:pt>
                <c:pt idx="3110">
                  <c:v>0.6128540393518519</c:v>
                </c:pt>
                <c:pt idx="3111">
                  <c:v>0.6128603587962963</c:v>
                </c:pt>
                <c:pt idx="3112">
                  <c:v>0.61286668981481485</c:v>
                </c:pt>
                <c:pt idx="3113">
                  <c:v>0.61287302083333339</c:v>
                </c:pt>
                <c:pt idx="3114">
                  <c:v>0.61287917824074067</c:v>
                </c:pt>
                <c:pt idx="3115">
                  <c:v>0.61288549768518519</c:v>
                </c:pt>
                <c:pt idx="3116">
                  <c:v>0.61289146990740739</c:v>
                </c:pt>
                <c:pt idx="3117">
                  <c:v>0.61289773148148152</c:v>
                </c:pt>
                <c:pt idx="3118">
                  <c:v>0.61290388888888891</c:v>
                </c:pt>
                <c:pt idx="3119">
                  <c:v>0.61291003472222216</c:v>
                </c:pt>
                <c:pt idx="3120">
                  <c:v>0.61291660879629628</c:v>
                </c:pt>
                <c:pt idx="3121">
                  <c:v>0.61292275462962964</c:v>
                </c:pt>
                <c:pt idx="3122">
                  <c:v>0.61292908564814808</c:v>
                </c:pt>
                <c:pt idx="3123">
                  <c:v>0.61293487268518521</c:v>
                </c:pt>
                <c:pt idx="3124">
                  <c:v>0.61294120370370375</c:v>
                </c:pt>
                <c:pt idx="3125">
                  <c:v>0.612947349537037</c:v>
                </c:pt>
                <c:pt idx="3126">
                  <c:v>0.61295314814814816</c:v>
                </c:pt>
                <c:pt idx="3127">
                  <c:v>0.61295942129629633</c:v>
                </c:pt>
                <c:pt idx="3128">
                  <c:v>0.61296714120370377</c:v>
                </c:pt>
                <c:pt idx="3129">
                  <c:v>0.61297292824074068</c:v>
                </c:pt>
                <c:pt idx="3130">
                  <c:v>0.61297925925925922</c:v>
                </c:pt>
                <c:pt idx="3131">
                  <c:v>0.61298594907407411</c:v>
                </c:pt>
                <c:pt idx="3132">
                  <c:v>0.61299246527777773</c:v>
                </c:pt>
                <c:pt idx="3133">
                  <c:v>0.61299879629629628</c:v>
                </c:pt>
                <c:pt idx="3134">
                  <c:v>0.6130045833333333</c:v>
                </c:pt>
                <c:pt idx="3135">
                  <c:v>0.61301072916666666</c:v>
                </c:pt>
                <c:pt idx="3136">
                  <c:v>0.61301687500000002</c:v>
                </c:pt>
                <c:pt idx="3137">
                  <c:v>0.61302320601851845</c:v>
                </c:pt>
                <c:pt idx="3138">
                  <c:v>0.613029537037037</c:v>
                </c:pt>
                <c:pt idx="3139">
                  <c:v>0.61303586805555554</c:v>
                </c:pt>
                <c:pt idx="3140">
                  <c:v>0.61304219907407409</c:v>
                </c:pt>
                <c:pt idx="3141">
                  <c:v>0.61304853009259264</c:v>
                </c:pt>
                <c:pt idx="3142">
                  <c:v>0.613054675925926</c:v>
                </c:pt>
                <c:pt idx="3143">
                  <c:v>0.61306100694444443</c:v>
                </c:pt>
                <c:pt idx="3144">
                  <c:v>0.61306733796296298</c:v>
                </c:pt>
                <c:pt idx="3145">
                  <c:v>0.61307344907407402</c:v>
                </c:pt>
                <c:pt idx="3146">
                  <c:v>0.6130801388888889</c:v>
                </c:pt>
                <c:pt idx="3147">
                  <c:v>0.61308665509259253</c:v>
                </c:pt>
                <c:pt idx="3148">
                  <c:v>0.61309291666666665</c:v>
                </c:pt>
                <c:pt idx="3149">
                  <c:v>0.61309942129629624</c:v>
                </c:pt>
                <c:pt idx="3150">
                  <c:v>0.61310539351851856</c:v>
                </c:pt>
                <c:pt idx="3151">
                  <c:v>0.61311172453703711</c:v>
                </c:pt>
                <c:pt idx="3152">
                  <c:v>0.61311805555555554</c:v>
                </c:pt>
                <c:pt idx="3153">
                  <c:v>0.6131242013888889</c:v>
                </c:pt>
                <c:pt idx="3154">
                  <c:v>0.61313008101851851</c:v>
                </c:pt>
                <c:pt idx="3155">
                  <c:v>0.61313641203703706</c:v>
                </c:pt>
                <c:pt idx="3156">
                  <c:v>0.61314237268518512</c:v>
                </c:pt>
                <c:pt idx="3157">
                  <c:v>0.61314888888888885</c:v>
                </c:pt>
                <c:pt idx="3158">
                  <c:v>0.61315467592592598</c:v>
                </c:pt>
                <c:pt idx="3159">
                  <c:v>0.61316082175925923</c:v>
                </c:pt>
                <c:pt idx="3160">
                  <c:v>0.61316751157407412</c:v>
                </c:pt>
                <c:pt idx="3161">
                  <c:v>0.6131749305555555</c:v>
                </c:pt>
                <c:pt idx="3162">
                  <c:v>0.61318071759259263</c:v>
                </c:pt>
                <c:pt idx="3163">
                  <c:v>0.61318686342592599</c:v>
                </c:pt>
                <c:pt idx="3164">
                  <c:v>0.61319300925925924</c:v>
                </c:pt>
                <c:pt idx="3165">
                  <c:v>0.61319930555555557</c:v>
                </c:pt>
                <c:pt idx="3166">
                  <c:v>0.61320618055555554</c:v>
                </c:pt>
                <c:pt idx="3167">
                  <c:v>0.61321251157407408</c:v>
                </c:pt>
                <c:pt idx="3168">
                  <c:v>0.61321902777777781</c:v>
                </c:pt>
                <c:pt idx="3169">
                  <c:v>0.61322535879629625</c:v>
                </c:pt>
                <c:pt idx="3170">
                  <c:v>0.61323186342592595</c:v>
                </c:pt>
                <c:pt idx="3171">
                  <c:v>0.61323819444444438</c:v>
                </c:pt>
                <c:pt idx="3172">
                  <c:v>0.61324434027777774</c:v>
                </c:pt>
                <c:pt idx="3173">
                  <c:v>0.61325067129629629</c:v>
                </c:pt>
                <c:pt idx="3174">
                  <c:v>0.61325700231481484</c:v>
                </c:pt>
                <c:pt idx="3175">
                  <c:v>0.61326351851851857</c:v>
                </c:pt>
                <c:pt idx="3176">
                  <c:v>0.61327002314814816</c:v>
                </c:pt>
                <c:pt idx="3177">
                  <c:v>0.6132763541666667</c:v>
                </c:pt>
                <c:pt idx="3178">
                  <c:v>0.61328214120370372</c:v>
                </c:pt>
                <c:pt idx="3179">
                  <c:v>0.61328847222222216</c:v>
                </c:pt>
                <c:pt idx="3180">
                  <c:v>0.61329461805555552</c:v>
                </c:pt>
                <c:pt idx="3181">
                  <c:v>0.61330094907407406</c:v>
                </c:pt>
                <c:pt idx="3182">
                  <c:v>0.61330709490740742</c:v>
                </c:pt>
                <c:pt idx="3183">
                  <c:v>0.61331325231481482</c:v>
                </c:pt>
                <c:pt idx="3184">
                  <c:v>0.61331975694444452</c:v>
                </c:pt>
                <c:pt idx="3185">
                  <c:v>0.6133260069444445</c:v>
                </c:pt>
                <c:pt idx="3186">
                  <c:v>0.61333196759259256</c:v>
                </c:pt>
                <c:pt idx="3187">
                  <c:v>0.61333829861111111</c:v>
                </c:pt>
                <c:pt idx="3188">
                  <c:v>0.61334462962962966</c:v>
                </c:pt>
                <c:pt idx="3189">
                  <c:v>0.61335060185185186</c:v>
                </c:pt>
                <c:pt idx="3190">
                  <c:v>0.61335685185185185</c:v>
                </c:pt>
                <c:pt idx="3191">
                  <c:v>0.61336299768518521</c:v>
                </c:pt>
                <c:pt idx="3192">
                  <c:v>0.61336932870370375</c:v>
                </c:pt>
                <c:pt idx="3193">
                  <c:v>0.61337530092592596</c:v>
                </c:pt>
                <c:pt idx="3194">
                  <c:v>0.61338162037037036</c:v>
                </c:pt>
                <c:pt idx="3195">
                  <c:v>0.61338901620370367</c:v>
                </c:pt>
                <c:pt idx="3196">
                  <c:v>0.61339498842592588</c:v>
                </c:pt>
                <c:pt idx="3197">
                  <c:v>0.61340094907407405</c:v>
                </c:pt>
                <c:pt idx="3198">
                  <c:v>0.61340716435185183</c:v>
                </c:pt>
                <c:pt idx="3199">
                  <c:v>0.61341346064814817</c:v>
                </c:pt>
                <c:pt idx="3200">
                  <c:v>0.61341979166666671</c:v>
                </c:pt>
                <c:pt idx="3201">
                  <c:v>0.61342612268518515</c:v>
                </c:pt>
                <c:pt idx="3202">
                  <c:v>0.61343226851851851</c:v>
                </c:pt>
                <c:pt idx="3203">
                  <c:v>0.61343859953703705</c:v>
                </c:pt>
                <c:pt idx="3204">
                  <c:v>0.61344493055555549</c:v>
                </c:pt>
                <c:pt idx="3205">
                  <c:v>0.61345126157407404</c:v>
                </c:pt>
                <c:pt idx="3206">
                  <c:v>0.61345759259259258</c:v>
                </c:pt>
                <c:pt idx="3207">
                  <c:v>0.61346355324074076</c:v>
                </c:pt>
                <c:pt idx="3208">
                  <c:v>0.61346971064814815</c:v>
                </c:pt>
                <c:pt idx="3209">
                  <c:v>0.61347585648148151</c:v>
                </c:pt>
                <c:pt idx="3210">
                  <c:v>0.61348200231481476</c:v>
                </c:pt>
                <c:pt idx="3211">
                  <c:v>0.6134883333333333</c:v>
                </c:pt>
                <c:pt idx="3212">
                  <c:v>0.61349469907407406</c:v>
                </c:pt>
                <c:pt idx="3213">
                  <c:v>0.61350121527777779</c:v>
                </c:pt>
                <c:pt idx="3214">
                  <c:v>0.61350771990740738</c:v>
                </c:pt>
                <c:pt idx="3215">
                  <c:v>0.61351405092592592</c:v>
                </c:pt>
                <c:pt idx="3216">
                  <c:v>0.61352019675925928</c:v>
                </c:pt>
                <c:pt idx="3217">
                  <c:v>0.61352652777777783</c:v>
                </c:pt>
                <c:pt idx="3218">
                  <c:v>0.61353267361111108</c:v>
                </c:pt>
                <c:pt idx="3219">
                  <c:v>0.61353865740740743</c:v>
                </c:pt>
                <c:pt idx="3220">
                  <c:v>0.61354481481481482</c:v>
                </c:pt>
                <c:pt idx="3221">
                  <c:v>0.61355131944444441</c:v>
                </c:pt>
                <c:pt idx="3222">
                  <c:v>0.61355746527777777</c:v>
                </c:pt>
                <c:pt idx="3223">
                  <c:v>0.61356365740740737</c:v>
                </c:pt>
                <c:pt idx="3224">
                  <c:v>0.61356980324074073</c:v>
                </c:pt>
                <c:pt idx="3225">
                  <c:v>0.61357631944444446</c:v>
                </c:pt>
                <c:pt idx="3226">
                  <c:v>0.61358210648148148</c:v>
                </c:pt>
                <c:pt idx="3227">
                  <c:v>0.61358825231481484</c:v>
                </c:pt>
                <c:pt idx="3228">
                  <c:v>0.61359584490740737</c:v>
                </c:pt>
                <c:pt idx="3229">
                  <c:v>0.61360236111111111</c:v>
                </c:pt>
                <c:pt idx="3230">
                  <c:v>0.61360876157407407</c:v>
                </c:pt>
                <c:pt idx="3231">
                  <c:v>0.6136152777777778</c:v>
                </c:pt>
                <c:pt idx="3232">
                  <c:v>0.61362142361111116</c:v>
                </c:pt>
                <c:pt idx="3233">
                  <c:v>0.6136277546296296</c:v>
                </c:pt>
                <c:pt idx="3234">
                  <c:v>0.61363390046296296</c:v>
                </c:pt>
                <c:pt idx="3235">
                  <c:v>0.61364005787037035</c:v>
                </c:pt>
                <c:pt idx="3236">
                  <c:v>0.61364637731481475</c:v>
                </c:pt>
                <c:pt idx="3237">
                  <c:v>0.61365271990740744</c:v>
                </c:pt>
                <c:pt idx="3238">
                  <c:v>0.61365903935185184</c:v>
                </c:pt>
                <c:pt idx="3239">
                  <c:v>0.61366555555555558</c:v>
                </c:pt>
                <c:pt idx="3240">
                  <c:v>0.61367206018518516</c:v>
                </c:pt>
                <c:pt idx="3241">
                  <c:v>0.61367803240740748</c:v>
                </c:pt>
                <c:pt idx="3242">
                  <c:v>0.61368436342592592</c:v>
                </c:pt>
                <c:pt idx="3243">
                  <c:v>0.61369059027777773</c:v>
                </c:pt>
                <c:pt idx="3244">
                  <c:v>0.61369674768518523</c:v>
                </c:pt>
                <c:pt idx="3245">
                  <c:v>0.61370307870370377</c:v>
                </c:pt>
                <c:pt idx="3246">
                  <c:v>0.61370940972222221</c:v>
                </c:pt>
                <c:pt idx="3247">
                  <c:v>0.61371537037037038</c:v>
                </c:pt>
                <c:pt idx="3248">
                  <c:v>0.61372170138888882</c:v>
                </c:pt>
                <c:pt idx="3249">
                  <c:v>0.61372784722222218</c:v>
                </c:pt>
                <c:pt idx="3250">
                  <c:v>0.61373364583333334</c:v>
                </c:pt>
                <c:pt idx="3251">
                  <c:v>0.6137397916666667</c:v>
                </c:pt>
                <c:pt idx="3252">
                  <c:v>0.61374612268518514</c:v>
                </c:pt>
                <c:pt idx="3253">
                  <c:v>0.6137522685185185</c:v>
                </c:pt>
                <c:pt idx="3254">
                  <c:v>0.61375877314814808</c:v>
                </c:pt>
                <c:pt idx="3255">
                  <c:v>0.61376510416666663</c:v>
                </c:pt>
                <c:pt idx="3256">
                  <c:v>0.61377126157407413</c:v>
                </c:pt>
                <c:pt idx="3257">
                  <c:v>0.61377758101851854</c:v>
                </c:pt>
                <c:pt idx="3258">
                  <c:v>0.61378373842592593</c:v>
                </c:pt>
                <c:pt idx="3259">
                  <c:v>0.61378988425925929</c:v>
                </c:pt>
                <c:pt idx="3260">
                  <c:v>0.61379604166666668</c:v>
                </c:pt>
                <c:pt idx="3261">
                  <c:v>0.61380399305555555</c:v>
                </c:pt>
                <c:pt idx="3262">
                  <c:v>0.61381015046296294</c:v>
                </c:pt>
                <c:pt idx="3263">
                  <c:v>0.61381646990740746</c:v>
                </c:pt>
                <c:pt idx="3264">
                  <c:v>0.61382298611111108</c:v>
                </c:pt>
                <c:pt idx="3265">
                  <c:v>0.61382967592592597</c:v>
                </c:pt>
                <c:pt idx="3266">
                  <c:v>0.61383564814814817</c:v>
                </c:pt>
                <c:pt idx="3267">
                  <c:v>0.61384215277777776</c:v>
                </c:pt>
                <c:pt idx="3268">
                  <c:v>0.61384884259259265</c:v>
                </c:pt>
                <c:pt idx="3269">
                  <c:v>0.61385517361111108</c:v>
                </c:pt>
                <c:pt idx="3270">
                  <c:v>0.61386186342592597</c:v>
                </c:pt>
                <c:pt idx="3271">
                  <c:v>0.61386819444444451</c:v>
                </c:pt>
                <c:pt idx="3272">
                  <c:v>0.61387439814814815</c:v>
                </c:pt>
                <c:pt idx="3273">
                  <c:v>0.61388072916666669</c:v>
                </c:pt>
                <c:pt idx="3274">
                  <c:v>0.61388687500000005</c:v>
                </c:pt>
                <c:pt idx="3275">
                  <c:v>0.61389320601851849</c:v>
                </c:pt>
                <c:pt idx="3276">
                  <c:v>0.61389996527777779</c:v>
                </c:pt>
                <c:pt idx="3277">
                  <c:v>0.6139062847222222</c:v>
                </c:pt>
                <c:pt idx="3278">
                  <c:v>0.61391261574074074</c:v>
                </c:pt>
                <c:pt idx="3279">
                  <c:v>0.61391858796296295</c:v>
                </c:pt>
                <c:pt idx="3280">
                  <c:v>0.61392456018518515</c:v>
                </c:pt>
                <c:pt idx="3281">
                  <c:v>0.61393070601851851</c:v>
                </c:pt>
                <c:pt idx="3282">
                  <c:v>0.61393685185185187</c:v>
                </c:pt>
                <c:pt idx="3283">
                  <c:v>0.61394300925925926</c:v>
                </c:pt>
                <c:pt idx="3284">
                  <c:v>0.61394934027777781</c:v>
                </c:pt>
                <c:pt idx="3285">
                  <c:v>0.61395565972222221</c:v>
                </c:pt>
                <c:pt idx="3286">
                  <c:v>0.61396144675925923</c:v>
                </c:pt>
                <c:pt idx="3287">
                  <c:v>0.61396777777777778</c:v>
                </c:pt>
                <c:pt idx="3288">
                  <c:v>0.61397429398148151</c:v>
                </c:pt>
                <c:pt idx="3289">
                  <c:v>0.61397997685185179</c:v>
                </c:pt>
                <c:pt idx="3290">
                  <c:v>0.61398645833333332</c:v>
                </c:pt>
                <c:pt idx="3291">
                  <c:v>0.61399243055555552</c:v>
                </c:pt>
                <c:pt idx="3292">
                  <c:v>0.61399857638888888</c:v>
                </c:pt>
                <c:pt idx="3293">
                  <c:v>0.61400454861111109</c:v>
                </c:pt>
                <c:pt idx="3294">
                  <c:v>0.6140125115740741</c:v>
                </c:pt>
                <c:pt idx="3295">
                  <c:v>0.61401884259259265</c:v>
                </c:pt>
                <c:pt idx="3296">
                  <c:v>0.61402534722222224</c:v>
                </c:pt>
                <c:pt idx="3297">
                  <c:v>0.61403167824074079</c:v>
                </c:pt>
                <c:pt idx="3298">
                  <c:v>0.61403783564814818</c:v>
                </c:pt>
                <c:pt idx="3299">
                  <c:v>0.61404452546296295</c:v>
                </c:pt>
                <c:pt idx="3300">
                  <c:v>0.6140508564814815</c:v>
                </c:pt>
                <c:pt idx="3301">
                  <c:v>0.61405700231481475</c:v>
                </c:pt>
                <c:pt idx="3302">
                  <c:v>0.61406314814814811</c:v>
                </c:pt>
                <c:pt idx="3303">
                  <c:v>0.61406947916666665</c:v>
                </c:pt>
                <c:pt idx="3304">
                  <c:v>0.61407563657407405</c:v>
                </c:pt>
                <c:pt idx="3305">
                  <c:v>0.61408214120370375</c:v>
                </c:pt>
                <c:pt idx="3306">
                  <c:v>0.61408828703703711</c:v>
                </c:pt>
                <c:pt idx="3307">
                  <c:v>0.61409461805555554</c:v>
                </c:pt>
                <c:pt idx="3308">
                  <c:v>0.61410113425925927</c:v>
                </c:pt>
                <c:pt idx="3309">
                  <c:v>0.61410763888888886</c:v>
                </c:pt>
                <c:pt idx="3310">
                  <c:v>0.61411361111111107</c:v>
                </c:pt>
                <c:pt idx="3311">
                  <c:v>0.6141201273148148</c:v>
                </c:pt>
                <c:pt idx="3312">
                  <c:v>0.61412643518518517</c:v>
                </c:pt>
                <c:pt idx="3313">
                  <c:v>0.61413222222222219</c:v>
                </c:pt>
                <c:pt idx="3314">
                  <c:v>0.61413855324074074</c:v>
                </c:pt>
                <c:pt idx="3315">
                  <c:v>0.6141446990740741</c:v>
                </c:pt>
                <c:pt idx="3316">
                  <c:v>0.6141506712962963</c:v>
                </c:pt>
                <c:pt idx="3317">
                  <c:v>0.61415664351851851</c:v>
                </c:pt>
                <c:pt idx="3318">
                  <c:v>0.6141631481481481</c:v>
                </c:pt>
                <c:pt idx="3319">
                  <c:v>0.61416912037037041</c:v>
                </c:pt>
                <c:pt idx="3320">
                  <c:v>0.61417545138888896</c:v>
                </c:pt>
                <c:pt idx="3321">
                  <c:v>0.61418212962962959</c:v>
                </c:pt>
                <c:pt idx="3322">
                  <c:v>0.61418792824074075</c:v>
                </c:pt>
                <c:pt idx="3323">
                  <c:v>0.61419443287037034</c:v>
                </c:pt>
                <c:pt idx="3324">
                  <c:v>0.61420094907407408</c:v>
                </c:pt>
                <c:pt idx="3325">
                  <c:v>0.61420690972222225</c:v>
                </c:pt>
                <c:pt idx="3326">
                  <c:v>0.61421288194444446</c:v>
                </c:pt>
                <c:pt idx="3327">
                  <c:v>0.61421938657407404</c:v>
                </c:pt>
                <c:pt idx="3328">
                  <c:v>0.61422680555555553</c:v>
                </c:pt>
                <c:pt idx="3329">
                  <c:v>0.61423295138888889</c:v>
                </c:pt>
                <c:pt idx="3330">
                  <c:v>0.61423873842592591</c:v>
                </c:pt>
                <c:pt idx="3331">
                  <c:v>0.6142448958333333</c:v>
                </c:pt>
                <c:pt idx="3332">
                  <c:v>0.61425121527777782</c:v>
                </c:pt>
                <c:pt idx="3333">
                  <c:v>0.61425718750000002</c:v>
                </c:pt>
                <c:pt idx="3334">
                  <c:v>0.61426334490740742</c:v>
                </c:pt>
                <c:pt idx="3335">
                  <c:v>0.61426949074074078</c:v>
                </c:pt>
                <c:pt idx="3336">
                  <c:v>0.61427563657407414</c:v>
                </c:pt>
                <c:pt idx="3337">
                  <c:v>0.61428142361111104</c:v>
                </c:pt>
                <c:pt idx="3338">
                  <c:v>0.6142875694444444</c:v>
                </c:pt>
                <c:pt idx="3339">
                  <c:v>0.61429390046296295</c:v>
                </c:pt>
                <c:pt idx="3340">
                  <c:v>0.61430005787037034</c:v>
                </c:pt>
                <c:pt idx="3341">
                  <c:v>0.61430603009259255</c:v>
                </c:pt>
                <c:pt idx="3342">
                  <c:v>0.61431200231481486</c:v>
                </c:pt>
                <c:pt idx="3343">
                  <c:v>0.61431796296296293</c:v>
                </c:pt>
                <c:pt idx="3344">
                  <c:v>0.61432393518518513</c:v>
                </c:pt>
                <c:pt idx="3345">
                  <c:v>0.61432989583333331</c:v>
                </c:pt>
                <c:pt idx="3346">
                  <c:v>0.61433622685185185</c:v>
                </c:pt>
                <c:pt idx="3347">
                  <c:v>0.6143425578703704</c:v>
                </c:pt>
                <c:pt idx="3348">
                  <c:v>0.61434834490740742</c:v>
                </c:pt>
                <c:pt idx="3349">
                  <c:v>0.61435467592592585</c:v>
                </c:pt>
                <c:pt idx="3350">
                  <c:v>0.61436064814814817</c:v>
                </c:pt>
                <c:pt idx="3351">
                  <c:v>0.61436690972222219</c:v>
                </c:pt>
                <c:pt idx="3352">
                  <c:v>0.61437287037037036</c:v>
                </c:pt>
                <c:pt idx="3353">
                  <c:v>0.61437920138888891</c:v>
                </c:pt>
                <c:pt idx="3354">
                  <c:v>0.61438541666666668</c:v>
                </c:pt>
                <c:pt idx="3355">
                  <c:v>0.61439174768518512</c:v>
                </c:pt>
                <c:pt idx="3356">
                  <c:v>0.61439789351851848</c:v>
                </c:pt>
                <c:pt idx="3357">
                  <c:v>0.6144038657407408</c:v>
                </c:pt>
                <c:pt idx="3358">
                  <c:v>0.61441019675925923</c:v>
                </c:pt>
                <c:pt idx="3359">
                  <c:v>0.61441634259259259</c:v>
                </c:pt>
                <c:pt idx="3360">
                  <c:v>0.61442248842592595</c:v>
                </c:pt>
                <c:pt idx="3361">
                  <c:v>0.61443008101851848</c:v>
                </c:pt>
                <c:pt idx="3362">
                  <c:v>0.61443641203703703</c:v>
                </c:pt>
                <c:pt idx="3363">
                  <c:v>0.61444255787037039</c:v>
                </c:pt>
                <c:pt idx="3364">
                  <c:v>0.61444924768518516</c:v>
                </c:pt>
                <c:pt idx="3365">
                  <c:v>0.61445557870370371</c:v>
                </c:pt>
                <c:pt idx="3366">
                  <c:v>0.61446181712962966</c:v>
                </c:pt>
                <c:pt idx="3367">
                  <c:v>0.61446778935185187</c:v>
                </c:pt>
                <c:pt idx="3368">
                  <c:v>0.61447393518518523</c:v>
                </c:pt>
                <c:pt idx="3369">
                  <c:v>0.614480625</c:v>
                </c:pt>
                <c:pt idx="3370">
                  <c:v>0.61448695601851855</c:v>
                </c:pt>
                <c:pt idx="3371">
                  <c:v>0.6144927546296296</c:v>
                </c:pt>
                <c:pt idx="3372">
                  <c:v>0.6144989120370371</c:v>
                </c:pt>
                <c:pt idx="3373">
                  <c:v>0.61450541666666669</c:v>
                </c:pt>
                <c:pt idx="3374">
                  <c:v>0.61451174768518524</c:v>
                </c:pt>
                <c:pt idx="3375">
                  <c:v>0.61451825231481483</c:v>
                </c:pt>
                <c:pt idx="3376">
                  <c:v>0.61452405092592588</c:v>
                </c:pt>
                <c:pt idx="3377">
                  <c:v>0.61453019675925924</c:v>
                </c:pt>
                <c:pt idx="3378">
                  <c:v>0.61453616898148145</c:v>
                </c:pt>
                <c:pt idx="3379">
                  <c:v>0.61454283564814816</c:v>
                </c:pt>
                <c:pt idx="3380">
                  <c:v>0.6145491666666667</c:v>
                </c:pt>
                <c:pt idx="3381">
                  <c:v>0.61455567129629629</c:v>
                </c:pt>
                <c:pt idx="3382">
                  <c:v>0.61456218750000002</c:v>
                </c:pt>
                <c:pt idx="3383">
                  <c:v>0.61456814814814809</c:v>
                </c:pt>
                <c:pt idx="3384">
                  <c:v>0.61457429398148145</c:v>
                </c:pt>
                <c:pt idx="3385">
                  <c:v>0.61458026620370376</c:v>
                </c:pt>
                <c:pt idx="3386">
                  <c:v>0.61458678240740738</c:v>
                </c:pt>
                <c:pt idx="3387">
                  <c:v>0.61459311342592593</c:v>
                </c:pt>
                <c:pt idx="3388">
                  <c:v>0.61459925925925929</c:v>
                </c:pt>
                <c:pt idx="3389">
                  <c:v>0.61460540509259254</c:v>
                </c:pt>
                <c:pt idx="3390">
                  <c:v>0.6146115509259259</c:v>
                </c:pt>
                <c:pt idx="3391">
                  <c:v>0.6146177083333334</c:v>
                </c:pt>
                <c:pt idx="3392">
                  <c:v>0.61462366898148146</c:v>
                </c:pt>
                <c:pt idx="3393">
                  <c:v>0.6146301851851852</c:v>
                </c:pt>
                <c:pt idx="3394">
                  <c:v>0.61463777777777773</c:v>
                </c:pt>
                <c:pt idx="3395">
                  <c:v>0.61464410879629627</c:v>
                </c:pt>
                <c:pt idx="3396">
                  <c:v>0.61465043981481482</c:v>
                </c:pt>
                <c:pt idx="3397">
                  <c:v>0.61465677083333337</c:v>
                </c:pt>
                <c:pt idx="3398">
                  <c:v>0.61466291666666673</c:v>
                </c:pt>
                <c:pt idx="3399">
                  <c:v>0.61466924768518516</c:v>
                </c:pt>
                <c:pt idx="3400">
                  <c:v>0.61467555555555553</c:v>
                </c:pt>
                <c:pt idx="3401">
                  <c:v>0.61468207175925926</c:v>
                </c:pt>
                <c:pt idx="3402">
                  <c:v>0.61468861111111106</c:v>
                </c:pt>
                <c:pt idx="3403">
                  <c:v>0.61469494212962961</c:v>
                </c:pt>
                <c:pt idx="3404">
                  <c:v>0.61470127314814815</c:v>
                </c:pt>
                <c:pt idx="3405">
                  <c:v>0.61470741898148151</c:v>
                </c:pt>
                <c:pt idx="3406">
                  <c:v>0.61471370370370371</c:v>
                </c:pt>
                <c:pt idx="3407">
                  <c:v>0.61471984953703707</c:v>
                </c:pt>
                <c:pt idx="3408">
                  <c:v>0.61472655092592599</c:v>
                </c:pt>
                <c:pt idx="3409">
                  <c:v>0.61473287037037039</c:v>
                </c:pt>
                <c:pt idx="3410">
                  <c:v>0.61473908564814816</c:v>
                </c:pt>
                <c:pt idx="3411">
                  <c:v>0.61474523148148152</c:v>
                </c:pt>
                <c:pt idx="3412">
                  <c:v>0.61475156250000007</c:v>
                </c:pt>
                <c:pt idx="3413">
                  <c:v>0.61475770833333332</c:v>
                </c:pt>
                <c:pt idx="3414">
                  <c:v>0.61476403935185187</c:v>
                </c:pt>
                <c:pt idx="3415">
                  <c:v>0.61477054398148145</c:v>
                </c:pt>
                <c:pt idx="3416">
                  <c:v>0.61477670138888885</c:v>
                </c:pt>
                <c:pt idx="3417">
                  <c:v>0.61478284722222221</c:v>
                </c:pt>
                <c:pt idx="3418">
                  <c:v>0.61478917824074075</c:v>
                </c:pt>
                <c:pt idx="3419">
                  <c:v>0.6147955092592593</c:v>
                </c:pt>
                <c:pt idx="3420">
                  <c:v>0.61480165509259266</c:v>
                </c:pt>
                <c:pt idx="3421">
                  <c:v>0.61480815972222225</c:v>
                </c:pt>
                <c:pt idx="3422">
                  <c:v>0.61481431712962964</c:v>
                </c:pt>
                <c:pt idx="3423">
                  <c:v>0.61482010416666666</c:v>
                </c:pt>
                <c:pt idx="3424">
                  <c:v>0.61482625000000002</c:v>
                </c:pt>
                <c:pt idx="3425">
                  <c:v>0.61483258101851856</c:v>
                </c:pt>
                <c:pt idx="3426">
                  <c:v>0.61483872685185192</c:v>
                </c:pt>
                <c:pt idx="3427">
                  <c:v>0.61484650462962964</c:v>
                </c:pt>
                <c:pt idx="3428">
                  <c:v>0.61485315972222221</c:v>
                </c:pt>
                <c:pt idx="3429">
                  <c:v>0.61485949074074076</c:v>
                </c:pt>
                <c:pt idx="3430">
                  <c:v>0.61486582175925919</c:v>
                </c:pt>
                <c:pt idx="3431">
                  <c:v>0.61487159722222218</c:v>
                </c:pt>
                <c:pt idx="3432">
                  <c:v>0.61487806712962956</c:v>
                </c:pt>
                <c:pt idx="3433">
                  <c:v>0.61488421296296292</c:v>
                </c:pt>
                <c:pt idx="3434">
                  <c:v>0.61489035879629628</c:v>
                </c:pt>
                <c:pt idx="3435">
                  <c:v>0.61489651620370367</c:v>
                </c:pt>
                <c:pt idx="3436">
                  <c:v>0.61490284722222222</c:v>
                </c:pt>
                <c:pt idx="3437">
                  <c:v>0.61490935185185192</c:v>
                </c:pt>
                <c:pt idx="3438">
                  <c:v>0.61491568287037035</c:v>
                </c:pt>
                <c:pt idx="3439">
                  <c:v>0.6149220138888889</c:v>
                </c:pt>
                <c:pt idx="3440">
                  <c:v>0.61492834490740744</c:v>
                </c:pt>
                <c:pt idx="3441">
                  <c:v>0.61493484953703703</c:v>
                </c:pt>
                <c:pt idx="3442">
                  <c:v>0.61494153935185192</c:v>
                </c:pt>
                <c:pt idx="3443">
                  <c:v>0.61494768518518517</c:v>
                </c:pt>
                <c:pt idx="3444">
                  <c:v>0.61495401620370371</c:v>
                </c:pt>
                <c:pt idx="3445">
                  <c:v>0.61496034722222226</c:v>
                </c:pt>
                <c:pt idx="3446">
                  <c:v>0.61496649305555551</c:v>
                </c:pt>
                <c:pt idx="3447">
                  <c:v>0.61497265046296301</c:v>
                </c:pt>
                <c:pt idx="3448">
                  <c:v>0.61497896990740741</c:v>
                </c:pt>
                <c:pt idx="3449">
                  <c:v>0.61498512731481481</c:v>
                </c:pt>
                <c:pt idx="3450">
                  <c:v>0.61499145833333335</c:v>
                </c:pt>
                <c:pt idx="3451">
                  <c:v>0.61499814814814813</c:v>
                </c:pt>
                <c:pt idx="3452">
                  <c:v>0.61500393518518515</c:v>
                </c:pt>
                <c:pt idx="3453">
                  <c:v>0.61501026620370369</c:v>
                </c:pt>
                <c:pt idx="3454">
                  <c:v>0.61501659722222224</c:v>
                </c:pt>
                <c:pt idx="3455">
                  <c:v>0.6150227430555556</c:v>
                </c:pt>
                <c:pt idx="3456">
                  <c:v>0.61502907407407414</c:v>
                </c:pt>
                <c:pt idx="3457">
                  <c:v>0.6150356018518518</c:v>
                </c:pt>
                <c:pt idx="3458">
                  <c:v>0.61504174768518516</c:v>
                </c:pt>
                <c:pt idx="3459">
                  <c:v>0.61504771990740748</c:v>
                </c:pt>
                <c:pt idx="3460">
                  <c:v>0.61505549768518519</c:v>
                </c:pt>
                <c:pt idx="3461">
                  <c:v>0.61506182870370374</c:v>
                </c:pt>
                <c:pt idx="3462">
                  <c:v>0.61506797453703699</c:v>
                </c:pt>
                <c:pt idx="3463">
                  <c:v>0.61507430555555553</c:v>
                </c:pt>
                <c:pt idx="3464">
                  <c:v>0.61508063657407408</c:v>
                </c:pt>
                <c:pt idx="3465">
                  <c:v>0.61508715277777781</c:v>
                </c:pt>
                <c:pt idx="3466">
                  <c:v>0.61509384259259259</c:v>
                </c:pt>
                <c:pt idx="3467">
                  <c:v>0.61510034722222218</c:v>
                </c:pt>
                <c:pt idx="3468">
                  <c:v>0.61510650462962968</c:v>
                </c:pt>
                <c:pt idx="3469">
                  <c:v>0.61511300925925927</c:v>
                </c:pt>
                <c:pt idx="3470">
                  <c:v>0.61511934027777782</c:v>
                </c:pt>
                <c:pt idx="3471">
                  <c:v>0.61512561342592587</c:v>
                </c:pt>
                <c:pt idx="3472">
                  <c:v>0.61513175925925923</c:v>
                </c:pt>
                <c:pt idx="3473">
                  <c:v>0.61513790509259259</c:v>
                </c:pt>
                <c:pt idx="3474">
                  <c:v>0.61514387731481479</c:v>
                </c:pt>
                <c:pt idx="3475">
                  <c:v>0.61515020833333334</c:v>
                </c:pt>
                <c:pt idx="3476">
                  <c:v>0.6151563541666667</c:v>
                </c:pt>
                <c:pt idx="3477">
                  <c:v>0.6151621990740741</c:v>
                </c:pt>
                <c:pt idx="3478">
                  <c:v>0.61516853009259254</c:v>
                </c:pt>
                <c:pt idx="3479">
                  <c:v>0.6151746759259259</c:v>
                </c:pt>
                <c:pt idx="3480">
                  <c:v>0.6151808333333334</c:v>
                </c:pt>
                <c:pt idx="3481">
                  <c:v>0.61518704861111118</c:v>
                </c:pt>
                <c:pt idx="3482">
                  <c:v>0.61519319444444442</c:v>
                </c:pt>
                <c:pt idx="3483">
                  <c:v>0.61519935185185182</c:v>
                </c:pt>
                <c:pt idx="3484">
                  <c:v>0.61520568287037036</c:v>
                </c:pt>
                <c:pt idx="3485">
                  <c:v>0.61521182870370372</c:v>
                </c:pt>
                <c:pt idx="3486">
                  <c:v>0.61521797453703708</c:v>
                </c:pt>
                <c:pt idx="3487">
                  <c:v>0.61522430555555563</c:v>
                </c:pt>
                <c:pt idx="3488">
                  <c:v>0.61523045138888888</c:v>
                </c:pt>
                <c:pt idx="3489">
                  <c:v>0.6152362384259259</c:v>
                </c:pt>
                <c:pt idx="3490">
                  <c:v>0.61524275462962963</c:v>
                </c:pt>
                <c:pt idx="3491">
                  <c:v>0.61524892361111105</c:v>
                </c:pt>
                <c:pt idx="3492">
                  <c:v>0.61525508101851856</c:v>
                </c:pt>
                <c:pt idx="3493">
                  <c:v>0.61526285879629627</c:v>
                </c:pt>
                <c:pt idx="3494">
                  <c:v>0.61526900462962963</c:v>
                </c:pt>
                <c:pt idx="3495">
                  <c:v>0.61527550925925922</c:v>
                </c:pt>
                <c:pt idx="3496">
                  <c:v>0.61528184027777777</c:v>
                </c:pt>
                <c:pt idx="3497">
                  <c:v>0.6152883564814815</c:v>
                </c:pt>
                <c:pt idx="3498">
                  <c:v>0.61529468749999994</c:v>
                </c:pt>
                <c:pt idx="3499">
                  <c:v>0.61530119212962964</c:v>
                </c:pt>
                <c:pt idx="3500">
                  <c:v>0.61530770833333337</c:v>
                </c:pt>
                <c:pt idx="3501">
                  <c:v>0.61531366898148143</c:v>
                </c:pt>
                <c:pt idx="3502">
                  <c:v>0.61532026620370373</c:v>
                </c:pt>
                <c:pt idx="3503">
                  <c:v>0.61532658564814813</c:v>
                </c:pt>
                <c:pt idx="3504">
                  <c:v>0.61533291666666667</c:v>
                </c:pt>
                <c:pt idx="3505">
                  <c:v>0.61533960648148145</c:v>
                </c:pt>
                <c:pt idx="3506">
                  <c:v>0.61534582175925923</c:v>
                </c:pt>
                <c:pt idx="3507">
                  <c:v>0.61535187499999999</c:v>
                </c:pt>
                <c:pt idx="3508">
                  <c:v>0.61535839120370373</c:v>
                </c:pt>
                <c:pt idx="3509">
                  <c:v>0.61536435185185179</c:v>
                </c:pt>
                <c:pt idx="3510">
                  <c:v>0.61537035879629631</c:v>
                </c:pt>
                <c:pt idx="3511">
                  <c:v>0.61537650462962967</c:v>
                </c:pt>
                <c:pt idx="3512">
                  <c:v>0.61538282407407408</c:v>
                </c:pt>
                <c:pt idx="3513">
                  <c:v>0.61538896990740743</c:v>
                </c:pt>
                <c:pt idx="3514">
                  <c:v>0.61539530092592598</c:v>
                </c:pt>
                <c:pt idx="3515">
                  <c:v>0.61540144675925923</c:v>
                </c:pt>
                <c:pt idx="3516">
                  <c:v>0.61540759259259259</c:v>
                </c:pt>
                <c:pt idx="3517">
                  <c:v>0.61541392361111114</c:v>
                </c:pt>
                <c:pt idx="3518">
                  <c:v>0.61542025462962957</c:v>
                </c:pt>
                <c:pt idx="3519">
                  <c:v>0.61542658564814812</c:v>
                </c:pt>
                <c:pt idx="3520">
                  <c:v>0.61543273148148148</c:v>
                </c:pt>
                <c:pt idx="3521">
                  <c:v>0.61543870370370368</c:v>
                </c:pt>
                <c:pt idx="3522">
                  <c:v>0.61544484953703704</c:v>
                </c:pt>
                <c:pt idx="3523">
                  <c:v>0.61545100694444443</c:v>
                </c:pt>
                <c:pt idx="3524">
                  <c:v>0.61545715277777779</c:v>
                </c:pt>
                <c:pt idx="3525">
                  <c:v>0.61546348379629634</c:v>
                </c:pt>
                <c:pt idx="3526">
                  <c:v>0.61547107638888887</c:v>
                </c:pt>
                <c:pt idx="3527">
                  <c:v>0.61547776620370376</c:v>
                </c:pt>
                <c:pt idx="3528">
                  <c:v>0.61548428240740738</c:v>
                </c:pt>
                <c:pt idx="3529">
                  <c:v>0.61549042824074074</c:v>
                </c:pt>
                <c:pt idx="3530">
                  <c:v>0.6154965740740741</c:v>
                </c:pt>
                <c:pt idx="3531">
                  <c:v>0.61550273148148149</c:v>
                </c:pt>
                <c:pt idx="3532">
                  <c:v>0.61550905092592589</c:v>
                </c:pt>
                <c:pt idx="3533">
                  <c:v>0.61551538194444444</c:v>
                </c:pt>
                <c:pt idx="3534">
                  <c:v>0.6155215277777778</c:v>
                </c:pt>
                <c:pt idx="3535">
                  <c:v>0.61552791666666662</c:v>
                </c:pt>
                <c:pt idx="3536">
                  <c:v>0.61553406249999998</c:v>
                </c:pt>
                <c:pt idx="3537">
                  <c:v>0.61554057870370371</c:v>
                </c:pt>
                <c:pt idx="3538">
                  <c:v>0.61554690972222226</c:v>
                </c:pt>
                <c:pt idx="3539">
                  <c:v>0.61555305555555562</c:v>
                </c:pt>
                <c:pt idx="3540">
                  <c:v>0.61555920138888887</c:v>
                </c:pt>
                <c:pt idx="3541">
                  <c:v>0.6155657175925926</c:v>
                </c:pt>
                <c:pt idx="3542">
                  <c:v>0.61557150462962962</c:v>
                </c:pt>
                <c:pt idx="3543">
                  <c:v>0.61557765046296298</c:v>
                </c:pt>
                <c:pt idx="3544">
                  <c:v>0.61558398148148152</c:v>
                </c:pt>
                <c:pt idx="3545">
                  <c:v>0.61559012731481488</c:v>
                </c:pt>
                <c:pt idx="3546">
                  <c:v>0.61559645833333332</c:v>
                </c:pt>
                <c:pt idx="3547">
                  <c:v>0.61560260416666668</c:v>
                </c:pt>
                <c:pt idx="3548">
                  <c:v>0.6156083912037037</c:v>
                </c:pt>
                <c:pt idx="3549">
                  <c:v>0.61561473379629628</c:v>
                </c:pt>
                <c:pt idx="3550">
                  <c:v>0.61562105324074079</c:v>
                </c:pt>
                <c:pt idx="3551">
                  <c:v>0.61562734953703702</c:v>
                </c:pt>
                <c:pt idx="3552">
                  <c:v>0.61563331018518519</c:v>
                </c:pt>
                <c:pt idx="3553">
                  <c:v>0.61563999999999997</c:v>
                </c:pt>
                <c:pt idx="3554">
                  <c:v>0.61564597222222217</c:v>
                </c:pt>
                <c:pt idx="3555">
                  <c:v>0.61565211805555553</c:v>
                </c:pt>
                <c:pt idx="3556">
                  <c:v>0.6156582986111111</c:v>
                </c:pt>
                <c:pt idx="3557">
                  <c:v>0.6156642708333333</c:v>
                </c:pt>
                <c:pt idx="3558">
                  <c:v>0.61567223379629632</c:v>
                </c:pt>
                <c:pt idx="3559">
                  <c:v>0.61567783564814815</c:v>
                </c:pt>
                <c:pt idx="3560">
                  <c:v>0.61568471064814811</c:v>
                </c:pt>
                <c:pt idx="3561">
                  <c:v>0.61569085648148147</c:v>
                </c:pt>
                <c:pt idx="3562">
                  <c:v>0.61569718750000002</c:v>
                </c:pt>
                <c:pt idx="3563">
                  <c:v>0.61570351851851857</c:v>
                </c:pt>
                <c:pt idx="3564">
                  <c:v>0.61571020833333334</c:v>
                </c:pt>
                <c:pt idx="3565">
                  <c:v>0.61571672453703707</c:v>
                </c:pt>
                <c:pt idx="3566">
                  <c:v>0.61572304398148148</c:v>
                </c:pt>
                <c:pt idx="3567">
                  <c:v>0.61572956018518521</c:v>
                </c:pt>
                <c:pt idx="3568">
                  <c:v>0.61573589120370376</c:v>
                </c:pt>
                <c:pt idx="3569">
                  <c:v>0.615742037037037</c:v>
                </c:pt>
                <c:pt idx="3570">
                  <c:v>0.61574836805555555</c:v>
                </c:pt>
                <c:pt idx="3571">
                  <c:v>0.61575451388888891</c:v>
                </c:pt>
                <c:pt idx="3572">
                  <c:v>0.61576138888888887</c:v>
                </c:pt>
                <c:pt idx="3573">
                  <c:v>0.61576762731481482</c:v>
                </c:pt>
                <c:pt idx="3574">
                  <c:v>0.61577377314814818</c:v>
                </c:pt>
                <c:pt idx="3575">
                  <c:v>0.61577991898148154</c:v>
                </c:pt>
                <c:pt idx="3576">
                  <c:v>0.61578615740740739</c:v>
                </c:pt>
                <c:pt idx="3577">
                  <c:v>0.61579266203703698</c:v>
                </c:pt>
                <c:pt idx="3578">
                  <c:v>0.61579880787037033</c:v>
                </c:pt>
                <c:pt idx="3579">
                  <c:v>0.61580513888888888</c:v>
                </c:pt>
                <c:pt idx="3580">
                  <c:v>0.61581129629629627</c:v>
                </c:pt>
                <c:pt idx="3581">
                  <c:v>0.61581725694444445</c:v>
                </c:pt>
                <c:pt idx="3582">
                  <c:v>0.61582342592592598</c:v>
                </c:pt>
                <c:pt idx="3583">
                  <c:v>0.61582957175925923</c:v>
                </c:pt>
                <c:pt idx="3584">
                  <c:v>0.61583603009259258</c:v>
                </c:pt>
                <c:pt idx="3585">
                  <c:v>0.61584343750000003</c:v>
                </c:pt>
                <c:pt idx="3586">
                  <c:v>0.61584976851851858</c:v>
                </c:pt>
                <c:pt idx="3587">
                  <c:v>0.61585604166666663</c:v>
                </c:pt>
                <c:pt idx="3588">
                  <c:v>0.61586255787037036</c:v>
                </c:pt>
                <c:pt idx="3589">
                  <c:v>0.61586887731481477</c:v>
                </c:pt>
                <c:pt idx="3590">
                  <c:v>0.6158753935185185</c:v>
                </c:pt>
                <c:pt idx="3591">
                  <c:v>0.61588166666666666</c:v>
                </c:pt>
                <c:pt idx="3592">
                  <c:v>0.61588799768518521</c:v>
                </c:pt>
                <c:pt idx="3593">
                  <c:v>0.61589451388888883</c:v>
                </c:pt>
                <c:pt idx="3594">
                  <c:v>0.61590084490740737</c:v>
                </c:pt>
                <c:pt idx="3595">
                  <c:v>0.61590734953703696</c:v>
                </c:pt>
                <c:pt idx="3596">
                  <c:v>0.61591368055555551</c:v>
                </c:pt>
                <c:pt idx="3597">
                  <c:v>0.61591982638888887</c:v>
                </c:pt>
                <c:pt idx="3598">
                  <c:v>0.61592615740740742</c:v>
                </c:pt>
                <c:pt idx="3599">
                  <c:v>0.61593248842592596</c:v>
                </c:pt>
                <c:pt idx="3600">
                  <c:v>0.61593900462962969</c:v>
                </c:pt>
                <c:pt idx="3601">
                  <c:v>0.61594533564814813</c:v>
                </c:pt>
                <c:pt idx="3602">
                  <c:v>0.61595166666666668</c:v>
                </c:pt>
                <c:pt idx="3603">
                  <c:v>0.61595781250000003</c:v>
                </c:pt>
                <c:pt idx="3604">
                  <c:v>0.61596395833333328</c:v>
                </c:pt>
                <c:pt idx="3605">
                  <c:v>0.61597010416666664</c:v>
                </c:pt>
                <c:pt idx="3606">
                  <c:v>0.61597680555555556</c:v>
                </c:pt>
                <c:pt idx="3607">
                  <c:v>0.61598311342592593</c:v>
                </c:pt>
                <c:pt idx="3608">
                  <c:v>0.61598962962962966</c:v>
                </c:pt>
                <c:pt idx="3609">
                  <c:v>0.61599577546296291</c:v>
                </c:pt>
                <c:pt idx="3610">
                  <c:v>0.61600174768518523</c:v>
                </c:pt>
                <c:pt idx="3611">
                  <c:v>0.61600934027777776</c:v>
                </c:pt>
                <c:pt idx="3612">
                  <c:v>0.61601524305555555</c:v>
                </c:pt>
                <c:pt idx="3613">
                  <c:v>0.61602156249999995</c:v>
                </c:pt>
                <c:pt idx="3614">
                  <c:v>0.6160278935185185</c:v>
                </c:pt>
                <c:pt idx="3615">
                  <c:v>0.61603403935185186</c:v>
                </c:pt>
                <c:pt idx="3616">
                  <c:v>0.6160403703703704</c:v>
                </c:pt>
                <c:pt idx="3617">
                  <c:v>0.61604687499999999</c:v>
                </c:pt>
                <c:pt idx="3618">
                  <c:v>0.61605320601851854</c:v>
                </c:pt>
                <c:pt idx="3619">
                  <c:v>0.61605953703703709</c:v>
                </c:pt>
                <c:pt idx="3620">
                  <c:v>0.61606586805555552</c:v>
                </c:pt>
                <c:pt idx="3621">
                  <c:v>0.61607190972222226</c:v>
                </c:pt>
                <c:pt idx="3622">
                  <c:v>0.61607824074074069</c:v>
                </c:pt>
                <c:pt idx="3623">
                  <c:v>0.61608457175925924</c:v>
                </c:pt>
                <c:pt idx="3624">
                  <c:v>0.6160907175925926</c:v>
                </c:pt>
                <c:pt idx="3625">
                  <c:v>0.61609687499999999</c:v>
                </c:pt>
                <c:pt idx="3626">
                  <c:v>0.61610337962962969</c:v>
                </c:pt>
                <c:pt idx="3627">
                  <c:v>0.61610952546296294</c:v>
                </c:pt>
                <c:pt idx="3628">
                  <c:v>0.61611568287037033</c:v>
                </c:pt>
                <c:pt idx="3629">
                  <c:v>0.61612182870370369</c:v>
                </c:pt>
                <c:pt idx="3630">
                  <c:v>0.61612815972222224</c:v>
                </c:pt>
                <c:pt idx="3631">
                  <c:v>0.61613413194444444</c:v>
                </c:pt>
                <c:pt idx="3632">
                  <c:v>0.61614009259259261</c:v>
                </c:pt>
                <c:pt idx="3633">
                  <c:v>0.61614651620370375</c:v>
                </c:pt>
                <c:pt idx="3634">
                  <c:v>0.61615267361111115</c:v>
                </c:pt>
                <c:pt idx="3635">
                  <c:v>0.61615917824074073</c:v>
                </c:pt>
                <c:pt idx="3636">
                  <c:v>0.61616496527777775</c:v>
                </c:pt>
                <c:pt idx="3637">
                  <c:v>0.6161712962962963</c:v>
                </c:pt>
                <c:pt idx="3638">
                  <c:v>0.61617907407407413</c:v>
                </c:pt>
                <c:pt idx="3639">
                  <c:v>0.61618559027777775</c:v>
                </c:pt>
                <c:pt idx="3640">
                  <c:v>0.6161919212962963</c:v>
                </c:pt>
                <c:pt idx="3641">
                  <c:v>0.61619806712962966</c:v>
                </c:pt>
                <c:pt idx="3642">
                  <c:v>0.61620402777777772</c:v>
                </c:pt>
                <c:pt idx="3643">
                  <c:v>0.61621035879629626</c:v>
                </c:pt>
                <c:pt idx="3644">
                  <c:v>0.61621666666666663</c:v>
                </c:pt>
                <c:pt idx="3645">
                  <c:v>0.61622298611111115</c:v>
                </c:pt>
                <c:pt idx="3646">
                  <c:v>0.61622914351851854</c:v>
                </c:pt>
                <c:pt idx="3647">
                  <c:v>0.61623600694444447</c:v>
                </c:pt>
                <c:pt idx="3648">
                  <c:v>0.61624233796296302</c:v>
                </c:pt>
                <c:pt idx="3649">
                  <c:v>0.6162484953703703</c:v>
                </c:pt>
                <c:pt idx="3650">
                  <c:v>0.61625482638888884</c:v>
                </c:pt>
                <c:pt idx="3651">
                  <c:v>0.6162609722222222</c:v>
                </c:pt>
                <c:pt idx="3652">
                  <c:v>0.61626747685185179</c:v>
                </c:pt>
                <c:pt idx="3653">
                  <c:v>0.61627344907407411</c:v>
                </c:pt>
                <c:pt idx="3654">
                  <c:v>0.61627978009259266</c:v>
                </c:pt>
                <c:pt idx="3655">
                  <c:v>0.61628628472222224</c:v>
                </c:pt>
                <c:pt idx="3656">
                  <c:v>0.61629261574074079</c:v>
                </c:pt>
                <c:pt idx="3657">
                  <c:v>0.61629913194444441</c:v>
                </c:pt>
                <c:pt idx="3658">
                  <c:v>0.61630527777777777</c:v>
                </c:pt>
                <c:pt idx="3659">
                  <c:v>0.61631142361111113</c:v>
                </c:pt>
                <c:pt idx="3660">
                  <c:v>0.61631758101851852</c:v>
                </c:pt>
                <c:pt idx="3661">
                  <c:v>0.6163235416666667</c:v>
                </c:pt>
                <c:pt idx="3662">
                  <c:v>0.61633009259259264</c:v>
                </c:pt>
                <c:pt idx="3663">
                  <c:v>0.61633715277777779</c:v>
                </c:pt>
                <c:pt idx="3664">
                  <c:v>0.61634510416666666</c:v>
                </c:pt>
                <c:pt idx="3665">
                  <c:v>0.61635137731481482</c:v>
                </c:pt>
                <c:pt idx="3666">
                  <c:v>0.61635752314814818</c:v>
                </c:pt>
                <c:pt idx="3667">
                  <c:v>0.61636385416666661</c:v>
                </c:pt>
                <c:pt idx="3668">
                  <c:v>0.61636999999999997</c:v>
                </c:pt>
                <c:pt idx="3669">
                  <c:v>0.61637651620370371</c:v>
                </c:pt>
                <c:pt idx="3670">
                  <c:v>0.61638248842592591</c:v>
                </c:pt>
                <c:pt idx="3671">
                  <c:v>0.61638881944444446</c:v>
                </c:pt>
                <c:pt idx="3672">
                  <c:v>0.61639513888888886</c:v>
                </c:pt>
                <c:pt idx="3673">
                  <c:v>0.61640165509259259</c:v>
                </c:pt>
                <c:pt idx="3674">
                  <c:v>0.61640780092592595</c:v>
                </c:pt>
                <c:pt idx="3675">
                  <c:v>0.61641431712962957</c:v>
                </c:pt>
                <c:pt idx="3676">
                  <c:v>0.61642053240740735</c:v>
                </c:pt>
                <c:pt idx="3677">
                  <c:v>0.61642667824074071</c:v>
                </c:pt>
                <c:pt idx="3678">
                  <c:v>0.61643263888888888</c:v>
                </c:pt>
                <c:pt idx="3679">
                  <c:v>0.61643915509259262</c:v>
                </c:pt>
                <c:pt idx="3680">
                  <c:v>0.61644512731481482</c:v>
                </c:pt>
                <c:pt idx="3681">
                  <c:v>0.61645142361111105</c:v>
                </c:pt>
                <c:pt idx="3682">
                  <c:v>0.6164577546296296</c:v>
                </c:pt>
                <c:pt idx="3683">
                  <c:v>0.61646392361111113</c:v>
                </c:pt>
                <c:pt idx="3684">
                  <c:v>0.6164699768518519</c:v>
                </c:pt>
                <c:pt idx="3685">
                  <c:v>0.61647630787037044</c:v>
                </c:pt>
                <c:pt idx="3686">
                  <c:v>0.61648282407407407</c:v>
                </c:pt>
                <c:pt idx="3687">
                  <c:v>0.61648915509259261</c:v>
                </c:pt>
                <c:pt idx="3688">
                  <c:v>0.61649530092592586</c:v>
                </c:pt>
                <c:pt idx="3689">
                  <c:v>0.61650144675925922</c:v>
                </c:pt>
                <c:pt idx="3690">
                  <c:v>0.61650777777777777</c:v>
                </c:pt>
                <c:pt idx="3691">
                  <c:v>0.61651565972222222</c:v>
                </c:pt>
                <c:pt idx="3692">
                  <c:v>0.61652180555555558</c:v>
                </c:pt>
                <c:pt idx="3693">
                  <c:v>0.61652813657407413</c:v>
                </c:pt>
                <c:pt idx="3694">
                  <c:v>0.61653428240740737</c:v>
                </c:pt>
                <c:pt idx="3695">
                  <c:v>0.61654061342592592</c:v>
                </c:pt>
                <c:pt idx="3696">
                  <c:v>0.61654711805555562</c:v>
                </c:pt>
                <c:pt idx="3697">
                  <c:v>0.61655363425925924</c:v>
                </c:pt>
                <c:pt idx="3698">
                  <c:v>0.61656015046296297</c:v>
                </c:pt>
                <c:pt idx="3699">
                  <c:v>0.61656646990740738</c:v>
                </c:pt>
                <c:pt idx="3700">
                  <c:v>0.61657280092592592</c:v>
                </c:pt>
                <c:pt idx="3701">
                  <c:v>0.61657950231481484</c:v>
                </c:pt>
                <c:pt idx="3702">
                  <c:v>0.61658600694444443</c:v>
                </c:pt>
                <c:pt idx="3703">
                  <c:v>0.61659233796296298</c:v>
                </c:pt>
                <c:pt idx="3704">
                  <c:v>0.61659848379629623</c:v>
                </c:pt>
                <c:pt idx="3705">
                  <c:v>0.61660499999999996</c:v>
                </c:pt>
                <c:pt idx="3706">
                  <c:v>0.61661114583333332</c:v>
                </c:pt>
                <c:pt idx="3707">
                  <c:v>0.61661711805555552</c:v>
                </c:pt>
                <c:pt idx="3708">
                  <c:v>0.61662343750000004</c:v>
                </c:pt>
                <c:pt idx="3709">
                  <c:v>0.61662940972222224</c:v>
                </c:pt>
                <c:pt idx="3710">
                  <c:v>0.61663592592592587</c:v>
                </c:pt>
                <c:pt idx="3711">
                  <c:v>0.61664186342592597</c:v>
                </c:pt>
                <c:pt idx="3712">
                  <c:v>0.61664819444444441</c:v>
                </c:pt>
                <c:pt idx="3713">
                  <c:v>0.61665471064814814</c:v>
                </c:pt>
                <c:pt idx="3714">
                  <c:v>0.61666055555555555</c:v>
                </c:pt>
                <c:pt idx="3715">
                  <c:v>0.61666688657407409</c:v>
                </c:pt>
                <c:pt idx="3716">
                  <c:v>0.61667303240740734</c:v>
                </c:pt>
                <c:pt idx="3717">
                  <c:v>0.61667906249999993</c:v>
                </c:pt>
                <c:pt idx="3718">
                  <c:v>0.61668665509259257</c:v>
                </c:pt>
                <c:pt idx="3719">
                  <c:v>0.61669281249999996</c:v>
                </c:pt>
                <c:pt idx="3720">
                  <c:v>0.61669931712962966</c:v>
                </c:pt>
                <c:pt idx="3721">
                  <c:v>0.61670528935185187</c:v>
                </c:pt>
                <c:pt idx="3722">
                  <c:v>0.61671197916666665</c:v>
                </c:pt>
                <c:pt idx="3723">
                  <c:v>0.61671827546296298</c:v>
                </c:pt>
                <c:pt idx="3724">
                  <c:v>0.61672442129629623</c:v>
                </c:pt>
                <c:pt idx="3725">
                  <c:v>0.61673075231481478</c:v>
                </c:pt>
                <c:pt idx="3726">
                  <c:v>0.61673689814814814</c:v>
                </c:pt>
                <c:pt idx="3727">
                  <c:v>0.61674341435185187</c:v>
                </c:pt>
                <c:pt idx="3728">
                  <c:v>0.61674974537037042</c:v>
                </c:pt>
                <c:pt idx="3729">
                  <c:v>0.61675643518518519</c:v>
                </c:pt>
                <c:pt idx="3730">
                  <c:v>0.61676276620370374</c:v>
                </c:pt>
                <c:pt idx="3731">
                  <c:v>0.61676927083333333</c:v>
                </c:pt>
                <c:pt idx="3732">
                  <c:v>0.6167759606481481</c:v>
                </c:pt>
                <c:pt idx="3733">
                  <c:v>0.61678229166666665</c:v>
                </c:pt>
                <c:pt idx="3734">
                  <c:v>0.61678862268518519</c:v>
                </c:pt>
                <c:pt idx="3735">
                  <c:v>0.61679476851851855</c:v>
                </c:pt>
                <c:pt idx="3736">
                  <c:v>0.61680055555555557</c:v>
                </c:pt>
                <c:pt idx="3737">
                  <c:v>0.61680688657407401</c:v>
                </c:pt>
                <c:pt idx="3738">
                  <c:v>0.61681321759259256</c:v>
                </c:pt>
                <c:pt idx="3739">
                  <c:v>0.61681956018518524</c:v>
                </c:pt>
                <c:pt idx="3740">
                  <c:v>0.61682570601851849</c:v>
                </c:pt>
                <c:pt idx="3741">
                  <c:v>0.61683222222222223</c:v>
                </c:pt>
                <c:pt idx="3742">
                  <c:v>0.61683811342592587</c:v>
                </c:pt>
                <c:pt idx="3743">
                  <c:v>0.61684425925925923</c:v>
                </c:pt>
                <c:pt idx="3744">
                  <c:v>0.61685203703703706</c:v>
                </c:pt>
                <c:pt idx="3745">
                  <c:v>0.61685818287037042</c:v>
                </c:pt>
                <c:pt idx="3746">
                  <c:v>0.61686505787037038</c:v>
                </c:pt>
                <c:pt idx="3747">
                  <c:v>0.61687138888888893</c:v>
                </c:pt>
                <c:pt idx="3748">
                  <c:v>0.61687789351851852</c:v>
                </c:pt>
                <c:pt idx="3749">
                  <c:v>0.61688422453703706</c:v>
                </c:pt>
                <c:pt idx="3750">
                  <c:v>0.6168907407407408</c:v>
                </c:pt>
                <c:pt idx="3751">
                  <c:v>0.6168970601851852</c:v>
                </c:pt>
                <c:pt idx="3752">
                  <c:v>0.61690393518518516</c:v>
                </c:pt>
                <c:pt idx="3753">
                  <c:v>0.61691045138888889</c:v>
                </c:pt>
                <c:pt idx="3754">
                  <c:v>0.61691659722222225</c:v>
                </c:pt>
                <c:pt idx="3755">
                  <c:v>0.61692256944444446</c:v>
                </c:pt>
                <c:pt idx="3756">
                  <c:v>0.61692890046296289</c:v>
                </c:pt>
                <c:pt idx="3757">
                  <c:v>0.61693486111111107</c:v>
                </c:pt>
                <c:pt idx="3758">
                  <c:v>0.61694083333333338</c:v>
                </c:pt>
                <c:pt idx="3759">
                  <c:v>0.61694716435185182</c:v>
                </c:pt>
                <c:pt idx="3760">
                  <c:v>0.61695331018518518</c:v>
                </c:pt>
                <c:pt idx="3761">
                  <c:v>0.61695945601851854</c:v>
                </c:pt>
                <c:pt idx="3762">
                  <c:v>0.61696564814814814</c:v>
                </c:pt>
                <c:pt idx="3763">
                  <c:v>0.6169717939814815</c:v>
                </c:pt>
                <c:pt idx="3764">
                  <c:v>0.61697793981481486</c:v>
                </c:pt>
                <c:pt idx="3765">
                  <c:v>0.61698391203703706</c:v>
                </c:pt>
                <c:pt idx="3766">
                  <c:v>0.61699041666666665</c:v>
                </c:pt>
                <c:pt idx="3767">
                  <c:v>0.61699638888888886</c:v>
                </c:pt>
                <c:pt idx="3768">
                  <c:v>0.6170019907407408</c:v>
                </c:pt>
                <c:pt idx="3769">
                  <c:v>0.61700847222222222</c:v>
                </c:pt>
                <c:pt idx="3770">
                  <c:v>0.61701498842592595</c:v>
                </c:pt>
                <c:pt idx="3771">
                  <c:v>0.61702258101851848</c:v>
                </c:pt>
                <c:pt idx="3772">
                  <c:v>0.61702836805555561</c:v>
                </c:pt>
                <c:pt idx="3773">
                  <c:v>0.61703432870370367</c:v>
                </c:pt>
                <c:pt idx="3774">
                  <c:v>0.61704067129629625</c:v>
                </c:pt>
                <c:pt idx="3775">
                  <c:v>0.61704681712962961</c:v>
                </c:pt>
                <c:pt idx="3776">
                  <c:v>0.61705296296296297</c:v>
                </c:pt>
                <c:pt idx="3777">
                  <c:v>0.61705893518518518</c:v>
                </c:pt>
                <c:pt idx="3778">
                  <c:v>0.61706489583333335</c:v>
                </c:pt>
                <c:pt idx="3779">
                  <c:v>0.61707122685185178</c:v>
                </c:pt>
                <c:pt idx="3780">
                  <c:v>0.6170771990740741</c:v>
                </c:pt>
                <c:pt idx="3781">
                  <c:v>0.61708334490740746</c:v>
                </c:pt>
                <c:pt idx="3782">
                  <c:v>0.61708949074074071</c:v>
                </c:pt>
                <c:pt idx="3783">
                  <c:v>0.6170956481481481</c:v>
                </c:pt>
                <c:pt idx="3784">
                  <c:v>0.61710143518518523</c:v>
                </c:pt>
                <c:pt idx="3785">
                  <c:v>0.61710780092592599</c:v>
                </c:pt>
                <c:pt idx="3786">
                  <c:v>0.6171135879629629</c:v>
                </c:pt>
                <c:pt idx="3787">
                  <c:v>0.61712030092592596</c:v>
                </c:pt>
                <c:pt idx="3788">
                  <c:v>0.61712644675925932</c:v>
                </c:pt>
                <c:pt idx="3789">
                  <c:v>0.61713258101851853</c:v>
                </c:pt>
                <c:pt idx="3790">
                  <c:v>0.61713891203703708</c:v>
                </c:pt>
                <c:pt idx="3791">
                  <c:v>0.61714488425925929</c:v>
                </c:pt>
                <c:pt idx="3792">
                  <c:v>0.61715157407407406</c:v>
                </c:pt>
                <c:pt idx="3793">
                  <c:v>0.61715736111111108</c:v>
                </c:pt>
                <c:pt idx="3794">
                  <c:v>0.61716369212962963</c:v>
                </c:pt>
                <c:pt idx="3795">
                  <c:v>0.61717001157407403</c:v>
                </c:pt>
                <c:pt idx="3796">
                  <c:v>0.61717616898148153</c:v>
                </c:pt>
                <c:pt idx="3797">
                  <c:v>0.61718394675925925</c:v>
                </c:pt>
                <c:pt idx="3798">
                  <c:v>0.61719026620370376</c:v>
                </c:pt>
                <c:pt idx="3799">
                  <c:v>0.61719696759259257</c:v>
                </c:pt>
                <c:pt idx="3800">
                  <c:v>0.61720329861111112</c:v>
                </c:pt>
                <c:pt idx="3801">
                  <c:v>0.61720998842592589</c:v>
                </c:pt>
                <c:pt idx="3802">
                  <c:v>0.61721631944444444</c:v>
                </c:pt>
                <c:pt idx="3803">
                  <c:v>0.61722263888888895</c:v>
                </c:pt>
                <c:pt idx="3804">
                  <c:v>0.61722879629629623</c:v>
                </c:pt>
                <c:pt idx="3805">
                  <c:v>0.61723512731481478</c:v>
                </c:pt>
                <c:pt idx="3806">
                  <c:v>0.61724091435185191</c:v>
                </c:pt>
                <c:pt idx="3807">
                  <c:v>0.6172474189814815</c:v>
                </c:pt>
                <c:pt idx="3808">
                  <c:v>0.61725375000000005</c:v>
                </c:pt>
                <c:pt idx="3809">
                  <c:v>0.61726043981481482</c:v>
                </c:pt>
                <c:pt idx="3810">
                  <c:v>0.61726641203703703</c:v>
                </c:pt>
                <c:pt idx="3811">
                  <c:v>0.61727255787037039</c:v>
                </c:pt>
                <c:pt idx="3812">
                  <c:v>0.61727888888888882</c:v>
                </c:pt>
                <c:pt idx="3813">
                  <c:v>0.61728503472222218</c:v>
                </c:pt>
                <c:pt idx="3814">
                  <c:v>0.61729136574074073</c:v>
                </c:pt>
                <c:pt idx="3815">
                  <c:v>0.61729752314814812</c:v>
                </c:pt>
                <c:pt idx="3816">
                  <c:v>0.61730348379629629</c:v>
                </c:pt>
                <c:pt idx="3817">
                  <c:v>0.61730962962962965</c:v>
                </c:pt>
                <c:pt idx="3818">
                  <c:v>0.6173157754629629</c:v>
                </c:pt>
                <c:pt idx="3819">
                  <c:v>0.61732192129629626</c:v>
                </c:pt>
                <c:pt idx="3820">
                  <c:v>0.61732770833333339</c:v>
                </c:pt>
                <c:pt idx="3821">
                  <c:v>0.61733422453703701</c:v>
                </c:pt>
                <c:pt idx="3822">
                  <c:v>0.61734018518518519</c:v>
                </c:pt>
                <c:pt idx="3823">
                  <c:v>0.61734614583333336</c:v>
                </c:pt>
                <c:pt idx="3824">
                  <c:v>0.61735391203703704</c:v>
                </c:pt>
                <c:pt idx="3825">
                  <c:v>0.61736042824074078</c:v>
                </c:pt>
                <c:pt idx="3826">
                  <c:v>0.61736693287037037</c:v>
                </c:pt>
                <c:pt idx="3827">
                  <c:v>0.6173734490740741</c:v>
                </c:pt>
                <c:pt idx="3828">
                  <c:v>0.61737923611111112</c:v>
                </c:pt>
                <c:pt idx="3829">
                  <c:v>0.61738556712962966</c:v>
                </c:pt>
                <c:pt idx="3830">
                  <c:v>0.61739189814814821</c:v>
                </c:pt>
                <c:pt idx="3831">
                  <c:v>0.6173984027777778</c:v>
                </c:pt>
                <c:pt idx="3832">
                  <c:v>0.61740491898148153</c:v>
                </c:pt>
                <c:pt idx="3833">
                  <c:v>0.61741103009259257</c:v>
                </c:pt>
                <c:pt idx="3834">
                  <c:v>0.61741736111111112</c:v>
                </c:pt>
                <c:pt idx="3835">
                  <c:v>0.61742422453703705</c:v>
                </c:pt>
                <c:pt idx="3836">
                  <c:v>0.61743109953703701</c:v>
                </c:pt>
                <c:pt idx="3837">
                  <c:v>0.61743724537037037</c:v>
                </c:pt>
                <c:pt idx="3838">
                  <c:v>0.61744357638888892</c:v>
                </c:pt>
                <c:pt idx="3839">
                  <c:v>0.61744990740740746</c:v>
                </c:pt>
                <c:pt idx="3840">
                  <c:v>0.6174562384259259</c:v>
                </c:pt>
                <c:pt idx="3841">
                  <c:v>0.6174622106481481</c:v>
                </c:pt>
                <c:pt idx="3842">
                  <c:v>0.61746854166666665</c:v>
                </c:pt>
                <c:pt idx="3843">
                  <c:v>0.61747468750000001</c:v>
                </c:pt>
                <c:pt idx="3844">
                  <c:v>0.61748083333333337</c:v>
                </c:pt>
                <c:pt idx="3845">
                  <c:v>0.61748697916666673</c:v>
                </c:pt>
                <c:pt idx="3846">
                  <c:v>0.61749332175925919</c:v>
                </c:pt>
                <c:pt idx="3847">
                  <c:v>0.61749959490740747</c:v>
                </c:pt>
                <c:pt idx="3848">
                  <c:v>0.61750574074074072</c:v>
                </c:pt>
                <c:pt idx="3849">
                  <c:v>0.61751188657407408</c:v>
                </c:pt>
                <c:pt idx="3850">
                  <c:v>0.61751785879629628</c:v>
                </c:pt>
                <c:pt idx="3851">
                  <c:v>0.61752545138888892</c:v>
                </c:pt>
                <c:pt idx="3852">
                  <c:v>0.61753196759259266</c:v>
                </c:pt>
                <c:pt idx="3853">
                  <c:v>0.61753829861111109</c:v>
                </c:pt>
                <c:pt idx="3854">
                  <c:v>0.61754444444444445</c:v>
                </c:pt>
                <c:pt idx="3855">
                  <c:v>0.617550775462963</c:v>
                </c:pt>
                <c:pt idx="3856">
                  <c:v>0.61755702546296298</c:v>
                </c:pt>
                <c:pt idx="3857">
                  <c:v>0.61756335648148142</c:v>
                </c:pt>
                <c:pt idx="3858">
                  <c:v>0.61756987268518515</c:v>
                </c:pt>
                <c:pt idx="3859">
                  <c:v>0.61757637731481485</c:v>
                </c:pt>
                <c:pt idx="3860">
                  <c:v>0.61758289351851847</c:v>
                </c:pt>
                <c:pt idx="3861">
                  <c:v>0.61758922453703702</c:v>
                </c:pt>
                <c:pt idx="3862">
                  <c:v>0.61759572916666661</c:v>
                </c:pt>
                <c:pt idx="3863">
                  <c:v>0.61760187499999997</c:v>
                </c:pt>
                <c:pt idx="3864">
                  <c:v>0.61760825231481487</c:v>
                </c:pt>
                <c:pt idx="3865">
                  <c:v>0.61761439814814811</c:v>
                </c:pt>
                <c:pt idx="3866">
                  <c:v>0.61762054398148147</c:v>
                </c:pt>
                <c:pt idx="3867">
                  <c:v>0.61762699074074068</c:v>
                </c:pt>
                <c:pt idx="3868">
                  <c:v>0.61763277777777781</c:v>
                </c:pt>
                <c:pt idx="3869">
                  <c:v>0.61763884259259261</c:v>
                </c:pt>
                <c:pt idx="3870">
                  <c:v>0.6176453472222222</c:v>
                </c:pt>
                <c:pt idx="3871">
                  <c:v>0.61765131944444451</c:v>
                </c:pt>
                <c:pt idx="3872">
                  <c:v>0.61765729166666661</c:v>
                </c:pt>
                <c:pt idx="3873">
                  <c:v>0.61766343749999997</c:v>
                </c:pt>
                <c:pt idx="3874">
                  <c:v>0.61766958333333333</c:v>
                </c:pt>
                <c:pt idx="3875">
                  <c:v>0.61767609953703706</c:v>
                </c:pt>
                <c:pt idx="3876">
                  <c:v>0.61768243055555561</c:v>
                </c:pt>
                <c:pt idx="3877">
                  <c:v>0.61769020833333332</c:v>
                </c:pt>
                <c:pt idx="3878">
                  <c:v>0.61769671296296302</c:v>
                </c:pt>
                <c:pt idx="3879">
                  <c:v>0.61770304398148146</c:v>
                </c:pt>
                <c:pt idx="3880">
                  <c:v>0.61770956018518519</c:v>
                </c:pt>
                <c:pt idx="3881">
                  <c:v>0.61771589120370374</c:v>
                </c:pt>
                <c:pt idx="3882">
                  <c:v>0.61772239583333333</c:v>
                </c:pt>
                <c:pt idx="3883">
                  <c:v>0.61772872685185187</c:v>
                </c:pt>
                <c:pt idx="3884">
                  <c:v>0.61773505787037031</c:v>
                </c:pt>
                <c:pt idx="3885">
                  <c:v>0.61774120370370367</c:v>
                </c:pt>
                <c:pt idx="3886">
                  <c:v>0.6177477199074074</c:v>
                </c:pt>
                <c:pt idx="3887">
                  <c:v>0.61775422453703699</c:v>
                </c:pt>
                <c:pt idx="3888">
                  <c:v>0.61776074074074072</c:v>
                </c:pt>
                <c:pt idx="3889">
                  <c:v>0.61776707175925927</c:v>
                </c:pt>
                <c:pt idx="3890">
                  <c:v>0.61777303240740744</c:v>
                </c:pt>
                <c:pt idx="3891">
                  <c:v>0.61777954861111117</c:v>
                </c:pt>
                <c:pt idx="3892">
                  <c:v>0.61778591435185182</c:v>
                </c:pt>
                <c:pt idx="3893">
                  <c:v>0.61779188657407402</c:v>
                </c:pt>
                <c:pt idx="3894">
                  <c:v>0.61779785879629634</c:v>
                </c:pt>
                <c:pt idx="3895">
                  <c:v>0.6178040046296297</c:v>
                </c:pt>
                <c:pt idx="3896">
                  <c:v>0.61780996527777776</c:v>
                </c:pt>
                <c:pt idx="3897">
                  <c:v>0.61781575231481478</c:v>
                </c:pt>
                <c:pt idx="3898">
                  <c:v>0.61782163194444439</c:v>
                </c:pt>
                <c:pt idx="3899">
                  <c:v>0.6178282986111111</c:v>
                </c:pt>
                <c:pt idx="3900">
                  <c:v>0.61783444444444446</c:v>
                </c:pt>
                <c:pt idx="3901">
                  <c:v>0.61784059027777782</c:v>
                </c:pt>
                <c:pt idx="3902">
                  <c:v>0.61784637731481484</c:v>
                </c:pt>
                <c:pt idx="3903">
                  <c:v>0.61785248842592588</c:v>
                </c:pt>
                <c:pt idx="3904">
                  <c:v>0.61786008101851853</c:v>
                </c:pt>
                <c:pt idx="3905">
                  <c:v>0.61786586805555554</c:v>
                </c:pt>
                <c:pt idx="3906">
                  <c:v>0.61787238425925928</c:v>
                </c:pt>
                <c:pt idx="3907">
                  <c:v>0.61787888888888887</c:v>
                </c:pt>
                <c:pt idx="3908">
                  <c:v>0.61788557870370375</c:v>
                </c:pt>
                <c:pt idx="3909">
                  <c:v>0.61789173611111115</c:v>
                </c:pt>
                <c:pt idx="3910">
                  <c:v>0.61789824074074073</c:v>
                </c:pt>
                <c:pt idx="3911">
                  <c:v>0.61790457175925928</c:v>
                </c:pt>
                <c:pt idx="3912">
                  <c:v>0.6179110879629629</c:v>
                </c:pt>
                <c:pt idx="3913">
                  <c:v>0.61791777777777779</c:v>
                </c:pt>
                <c:pt idx="3914">
                  <c:v>0.61792356481481481</c:v>
                </c:pt>
                <c:pt idx="3915">
                  <c:v>0.61792989583333335</c:v>
                </c:pt>
                <c:pt idx="3916">
                  <c:v>0.61793640046296294</c:v>
                </c:pt>
                <c:pt idx="3917">
                  <c:v>0.61794218750000007</c:v>
                </c:pt>
                <c:pt idx="3918">
                  <c:v>0.61794834490740735</c:v>
                </c:pt>
                <c:pt idx="3919">
                  <c:v>0.61795430555555553</c:v>
                </c:pt>
                <c:pt idx="3920">
                  <c:v>0.61796063657407407</c:v>
                </c:pt>
                <c:pt idx="3921">
                  <c:v>0.61796678240740743</c:v>
                </c:pt>
                <c:pt idx="3922">
                  <c:v>0.61797275462962964</c:v>
                </c:pt>
                <c:pt idx="3923">
                  <c:v>0.61797918981481481</c:v>
                </c:pt>
                <c:pt idx="3924">
                  <c:v>0.61798533564814817</c:v>
                </c:pt>
                <c:pt idx="3925">
                  <c:v>0.61799118055555557</c:v>
                </c:pt>
                <c:pt idx="3926">
                  <c:v>0.61799732638888882</c:v>
                </c:pt>
                <c:pt idx="3927">
                  <c:v>0.61800356481481489</c:v>
                </c:pt>
                <c:pt idx="3928">
                  <c:v>0.61800968749999996</c:v>
                </c:pt>
                <c:pt idx="3929">
                  <c:v>0.61801583333333332</c:v>
                </c:pt>
                <c:pt idx="3930">
                  <c:v>0.61802379629629633</c:v>
                </c:pt>
                <c:pt idx="3931">
                  <c:v>0.61802958333333335</c:v>
                </c:pt>
                <c:pt idx="3932">
                  <c:v>0.61803591435185179</c:v>
                </c:pt>
                <c:pt idx="3933">
                  <c:v>0.61804260416666668</c:v>
                </c:pt>
                <c:pt idx="3934">
                  <c:v>0.61804885416666666</c:v>
                </c:pt>
                <c:pt idx="3935">
                  <c:v>0.61805518518518521</c:v>
                </c:pt>
                <c:pt idx="3936">
                  <c:v>0.6180616898148148</c:v>
                </c:pt>
                <c:pt idx="3937">
                  <c:v>0.61806802083333334</c:v>
                </c:pt>
                <c:pt idx="3938">
                  <c:v>0.61807399305555555</c:v>
                </c:pt>
                <c:pt idx="3939">
                  <c:v>0.61808013888888891</c:v>
                </c:pt>
                <c:pt idx="3940">
                  <c:v>0.61808646990740745</c:v>
                </c:pt>
                <c:pt idx="3941">
                  <c:v>0.61809261574074081</c:v>
                </c:pt>
                <c:pt idx="3942">
                  <c:v>0.61809913194444444</c:v>
                </c:pt>
                <c:pt idx="3943">
                  <c:v>0.61810563657407414</c:v>
                </c:pt>
                <c:pt idx="3944">
                  <c:v>0.61811196759259257</c:v>
                </c:pt>
                <c:pt idx="3945">
                  <c:v>0.61811821759259256</c:v>
                </c:pt>
                <c:pt idx="3946">
                  <c:v>0.61812436342592592</c:v>
                </c:pt>
                <c:pt idx="3947">
                  <c:v>0.61813052083333331</c:v>
                </c:pt>
                <c:pt idx="3948">
                  <c:v>0.6181370254629629</c:v>
                </c:pt>
                <c:pt idx="3949">
                  <c:v>0.61814299768518521</c:v>
                </c:pt>
                <c:pt idx="3950">
                  <c:v>0.61814914351851857</c:v>
                </c:pt>
                <c:pt idx="3951">
                  <c:v>0.61815511574074067</c:v>
                </c:pt>
                <c:pt idx="3952">
                  <c:v>0.61816144675925921</c:v>
                </c:pt>
                <c:pt idx="3953">
                  <c:v>0.61816741898148153</c:v>
                </c:pt>
                <c:pt idx="3954">
                  <c:v>0.61817373842592593</c:v>
                </c:pt>
                <c:pt idx="3955">
                  <c:v>0.61817988425925929</c:v>
                </c:pt>
                <c:pt idx="3956">
                  <c:v>0.6181858564814815</c:v>
                </c:pt>
                <c:pt idx="3957">
                  <c:v>0.61819363425925922</c:v>
                </c:pt>
                <c:pt idx="3958">
                  <c:v>0.61819996527777776</c:v>
                </c:pt>
                <c:pt idx="3959">
                  <c:v>0.61820629629629631</c:v>
                </c:pt>
                <c:pt idx="3960">
                  <c:v>0.61821262731481486</c:v>
                </c:pt>
                <c:pt idx="3961">
                  <c:v>0.61821913194444444</c:v>
                </c:pt>
                <c:pt idx="3962">
                  <c:v>0.61822543981481481</c:v>
                </c:pt>
                <c:pt idx="3963">
                  <c:v>0.61823195601851855</c:v>
                </c:pt>
                <c:pt idx="3964">
                  <c:v>0.61823828703703698</c:v>
                </c:pt>
                <c:pt idx="3965">
                  <c:v>0.61824443287037034</c:v>
                </c:pt>
                <c:pt idx="3966">
                  <c:v>0.61825093749999993</c:v>
                </c:pt>
                <c:pt idx="3967">
                  <c:v>0.61825726851851848</c:v>
                </c:pt>
                <c:pt idx="3968">
                  <c:v>0.61826395833333336</c:v>
                </c:pt>
                <c:pt idx="3969">
                  <c:v>0.61826993055555557</c:v>
                </c:pt>
                <c:pt idx="3970">
                  <c:v>0.6182764467592593</c:v>
                </c:pt>
                <c:pt idx="3971">
                  <c:v>0.61828259259259266</c:v>
                </c:pt>
                <c:pt idx="3972">
                  <c:v>0.61828856481481476</c:v>
                </c:pt>
                <c:pt idx="3973">
                  <c:v>0.61829496527777772</c:v>
                </c:pt>
                <c:pt idx="3974">
                  <c:v>0.61830113425925926</c:v>
                </c:pt>
                <c:pt idx="3975">
                  <c:v>0.61830729166666665</c:v>
                </c:pt>
                <c:pt idx="3976">
                  <c:v>0.61831343750000001</c:v>
                </c:pt>
                <c:pt idx="3977">
                  <c:v>0.61831939814814818</c:v>
                </c:pt>
                <c:pt idx="3978">
                  <c:v>0.61832591435185191</c:v>
                </c:pt>
                <c:pt idx="3979">
                  <c:v>0.61833188657407401</c:v>
                </c:pt>
                <c:pt idx="3980">
                  <c:v>0.61833803240740737</c:v>
                </c:pt>
                <c:pt idx="3981">
                  <c:v>0.61834436342592591</c:v>
                </c:pt>
                <c:pt idx="3982">
                  <c:v>0.61835015046296293</c:v>
                </c:pt>
                <c:pt idx="3983">
                  <c:v>0.61835648148148148</c:v>
                </c:pt>
                <c:pt idx="3984">
                  <c:v>0.61836407407407401</c:v>
                </c:pt>
                <c:pt idx="3985">
                  <c:v>0.61837021990740737</c:v>
                </c:pt>
                <c:pt idx="3986">
                  <c:v>0.61837709490740744</c:v>
                </c:pt>
                <c:pt idx="3987">
                  <c:v>0.61838342592592588</c:v>
                </c:pt>
                <c:pt idx="3988">
                  <c:v>0.61839011574074076</c:v>
                </c:pt>
                <c:pt idx="3989">
                  <c:v>0.6183964467592592</c:v>
                </c:pt>
                <c:pt idx="3990">
                  <c:v>0.61840277777777775</c:v>
                </c:pt>
                <c:pt idx="3991">
                  <c:v>0.61840910879629629</c:v>
                </c:pt>
                <c:pt idx="3992">
                  <c:v>0.61841561342592588</c:v>
                </c:pt>
                <c:pt idx="3993">
                  <c:v>0.61842194444444443</c:v>
                </c:pt>
                <c:pt idx="3994">
                  <c:v>0.61842809027777779</c:v>
                </c:pt>
                <c:pt idx="3995">
                  <c:v>0.61843496527777775</c:v>
                </c:pt>
                <c:pt idx="3996">
                  <c:v>0.61844111111111111</c:v>
                </c:pt>
                <c:pt idx="3997">
                  <c:v>0.61844719907407408</c:v>
                </c:pt>
                <c:pt idx="3998">
                  <c:v>0.61845327546296291</c:v>
                </c:pt>
                <c:pt idx="3999">
                  <c:v>0.61845942129629627</c:v>
                </c:pt>
                <c:pt idx="4000">
                  <c:v>0.61846592592592586</c:v>
                </c:pt>
                <c:pt idx="4001">
                  <c:v>0.61847171296296299</c:v>
                </c:pt>
                <c:pt idx="4002">
                  <c:v>0.61847804398148154</c:v>
                </c:pt>
                <c:pt idx="4003">
                  <c:v>0.61848429398148153</c:v>
                </c:pt>
                <c:pt idx="4004">
                  <c:v>0.61849043981481489</c:v>
                </c:pt>
                <c:pt idx="4005">
                  <c:v>0.61849678240740735</c:v>
                </c:pt>
                <c:pt idx="4006">
                  <c:v>0.6185031134259259</c:v>
                </c:pt>
                <c:pt idx="4007">
                  <c:v>0.61850962962962963</c:v>
                </c:pt>
                <c:pt idx="4008">
                  <c:v>0.61851541666666665</c:v>
                </c:pt>
                <c:pt idx="4009">
                  <c:v>0.61852210648148154</c:v>
                </c:pt>
                <c:pt idx="4010">
                  <c:v>0.61852969907407407</c:v>
                </c:pt>
                <c:pt idx="4011">
                  <c:v>0.6185362152777778</c:v>
                </c:pt>
                <c:pt idx="4012">
                  <c:v>0.61854271990740739</c:v>
                </c:pt>
                <c:pt idx="4013">
                  <c:v>0.61854905092592594</c:v>
                </c:pt>
                <c:pt idx="4014">
                  <c:v>0.6185551967592593</c:v>
                </c:pt>
                <c:pt idx="4015">
                  <c:v>0.61856152777777773</c:v>
                </c:pt>
                <c:pt idx="4016">
                  <c:v>0.61856768518518523</c:v>
                </c:pt>
                <c:pt idx="4017">
                  <c:v>0.61857418981481482</c:v>
                </c:pt>
                <c:pt idx="4018">
                  <c:v>0.61858033564814818</c:v>
                </c:pt>
                <c:pt idx="4019">
                  <c:v>0.61858666666666673</c:v>
                </c:pt>
                <c:pt idx="4020">
                  <c:v>0.61859318287037035</c:v>
                </c:pt>
                <c:pt idx="4021">
                  <c:v>0.61859896990740737</c:v>
                </c:pt>
                <c:pt idx="4022">
                  <c:v>0.61860547453703707</c:v>
                </c:pt>
                <c:pt idx="4023">
                  <c:v>0.61861168981481485</c:v>
                </c:pt>
                <c:pt idx="4024">
                  <c:v>0.61861802083333328</c:v>
                </c:pt>
                <c:pt idx="4025">
                  <c:v>0.61862453703703701</c:v>
                </c:pt>
                <c:pt idx="4026">
                  <c:v>0.6186303125</c:v>
                </c:pt>
                <c:pt idx="4027">
                  <c:v>0.61863664351851855</c:v>
                </c:pt>
                <c:pt idx="4028">
                  <c:v>0.61864280092592594</c:v>
                </c:pt>
                <c:pt idx="4029">
                  <c:v>0.61864930555555553</c:v>
                </c:pt>
                <c:pt idx="4030">
                  <c:v>0.61865509259259255</c:v>
                </c:pt>
                <c:pt idx="4031">
                  <c:v>0.61866123842592591</c:v>
                </c:pt>
                <c:pt idx="4032">
                  <c:v>0.61866793981481483</c:v>
                </c:pt>
                <c:pt idx="4033">
                  <c:v>0.61867408564814819</c:v>
                </c:pt>
                <c:pt idx="4034">
                  <c:v>0.61868038194444441</c:v>
                </c:pt>
                <c:pt idx="4035">
                  <c:v>0.61868635416666662</c:v>
                </c:pt>
                <c:pt idx="4036">
                  <c:v>0.61869232638888894</c:v>
                </c:pt>
                <c:pt idx="4037">
                  <c:v>0.61869973379629628</c:v>
                </c:pt>
                <c:pt idx="4038">
                  <c:v>0.61870625000000001</c:v>
                </c:pt>
                <c:pt idx="4039">
                  <c:v>0.61871239583333326</c:v>
                </c:pt>
                <c:pt idx="4040">
                  <c:v>0.61871854166666662</c:v>
                </c:pt>
                <c:pt idx="4041">
                  <c:v>0.61872487268518517</c:v>
                </c:pt>
                <c:pt idx="4042">
                  <c:v>0.61873120370370371</c:v>
                </c:pt>
                <c:pt idx="4043">
                  <c:v>0.61873771990740745</c:v>
                </c:pt>
                <c:pt idx="4044">
                  <c:v>0.61874405092592599</c:v>
                </c:pt>
                <c:pt idx="4045">
                  <c:v>0.61875042824074067</c:v>
                </c:pt>
                <c:pt idx="4046">
                  <c:v>0.61875711805555556</c:v>
                </c:pt>
                <c:pt idx="4047">
                  <c:v>0.6187634490740741</c:v>
                </c:pt>
                <c:pt idx="4048">
                  <c:v>0.61876960648148149</c:v>
                </c:pt>
                <c:pt idx="4049">
                  <c:v>0.6187759259259259</c:v>
                </c:pt>
                <c:pt idx="4050">
                  <c:v>0.61878189814814821</c:v>
                </c:pt>
                <c:pt idx="4051">
                  <c:v>0.61878832175925924</c:v>
                </c:pt>
                <c:pt idx="4052">
                  <c:v>0.61879410879629626</c:v>
                </c:pt>
                <c:pt idx="4053">
                  <c:v>0.61880043981481481</c:v>
                </c:pt>
                <c:pt idx="4054">
                  <c:v>0.61880640046296298</c:v>
                </c:pt>
                <c:pt idx="4055">
                  <c:v>0.61881258101851855</c:v>
                </c:pt>
                <c:pt idx="4056">
                  <c:v>0.61881891203703698</c:v>
                </c:pt>
                <c:pt idx="4057">
                  <c:v>0.6188252314814815</c:v>
                </c:pt>
                <c:pt idx="4058">
                  <c:v>0.61883156249999993</c:v>
                </c:pt>
                <c:pt idx="4059">
                  <c:v>0.61883771990740744</c:v>
                </c:pt>
                <c:pt idx="4060">
                  <c:v>0.6188438657407408</c:v>
                </c:pt>
                <c:pt idx="4061">
                  <c:v>0.61885055555555557</c:v>
                </c:pt>
                <c:pt idx="4062">
                  <c:v>0.61885688657407412</c:v>
                </c:pt>
                <c:pt idx="4063">
                  <c:v>0.61886466435185183</c:v>
                </c:pt>
                <c:pt idx="4064">
                  <c:v>0.61887081018518519</c:v>
                </c:pt>
                <c:pt idx="4065">
                  <c:v>0.61887714120370374</c:v>
                </c:pt>
                <c:pt idx="4066">
                  <c:v>0.61888347222222218</c:v>
                </c:pt>
                <c:pt idx="4067">
                  <c:v>0.61888997685185188</c:v>
                </c:pt>
                <c:pt idx="4068">
                  <c:v>0.6188964930555555</c:v>
                </c:pt>
                <c:pt idx="4069">
                  <c:v>0.61890306712962961</c:v>
                </c:pt>
                <c:pt idx="4070">
                  <c:v>0.61890922453703701</c:v>
                </c:pt>
                <c:pt idx="4071">
                  <c:v>0.61891555555555555</c:v>
                </c:pt>
                <c:pt idx="4072">
                  <c:v>0.61892151620370373</c:v>
                </c:pt>
                <c:pt idx="4073">
                  <c:v>0.61892803240740746</c:v>
                </c:pt>
                <c:pt idx="4074">
                  <c:v>0.61893400462962966</c:v>
                </c:pt>
                <c:pt idx="4075">
                  <c:v>0.61894050925925925</c:v>
                </c:pt>
                <c:pt idx="4076">
                  <c:v>0.61894674768518521</c:v>
                </c:pt>
                <c:pt idx="4077">
                  <c:v>0.61895307870370375</c:v>
                </c:pt>
                <c:pt idx="4078">
                  <c:v>0.61895905092592596</c:v>
                </c:pt>
                <c:pt idx="4079">
                  <c:v>0.61896519675925921</c:v>
                </c:pt>
                <c:pt idx="4080">
                  <c:v>0.61897152777777775</c:v>
                </c:pt>
                <c:pt idx="4081">
                  <c:v>0.61897783564814812</c:v>
                </c:pt>
                <c:pt idx="4082">
                  <c:v>0.61898399305555551</c:v>
                </c:pt>
                <c:pt idx="4083">
                  <c:v>0.61898995370370369</c:v>
                </c:pt>
                <c:pt idx="4084">
                  <c:v>0.61899628472222223</c:v>
                </c:pt>
                <c:pt idx="4085">
                  <c:v>0.61900243055555559</c:v>
                </c:pt>
                <c:pt idx="4086">
                  <c:v>0.61900858796296299</c:v>
                </c:pt>
                <c:pt idx="4087">
                  <c:v>0.61901491898148142</c:v>
                </c:pt>
                <c:pt idx="4088">
                  <c:v>0.61902087962962959</c:v>
                </c:pt>
                <c:pt idx="4089">
                  <c:v>0.61902721064814814</c:v>
                </c:pt>
                <c:pt idx="4090">
                  <c:v>0.61903498842592597</c:v>
                </c:pt>
                <c:pt idx="4091">
                  <c:v>0.61904113425925933</c:v>
                </c:pt>
                <c:pt idx="4092">
                  <c:v>0.61904765046296295</c:v>
                </c:pt>
                <c:pt idx="4093">
                  <c:v>0.6190539814814815</c:v>
                </c:pt>
                <c:pt idx="4094">
                  <c:v>0.61906031249999993</c:v>
                </c:pt>
                <c:pt idx="4095">
                  <c:v>0.61906663194444445</c:v>
                </c:pt>
                <c:pt idx="4096">
                  <c:v>0.61907278935185184</c:v>
                </c:pt>
                <c:pt idx="4097">
                  <c:v>0.61907912037037038</c:v>
                </c:pt>
                <c:pt idx="4098">
                  <c:v>0.61908562499999997</c:v>
                </c:pt>
                <c:pt idx="4099">
                  <c:v>0.61909195601851852</c:v>
                </c:pt>
                <c:pt idx="4100">
                  <c:v>0.61909847222222225</c:v>
                </c:pt>
                <c:pt idx="4101">
                  <c:v>0.61910468750000003</c:v>
                </c:pt>
                <c:pt idx="4102">
                  <c:v>0.61911138888888895</c:v>
                </c:pt>
                <c:pt idx="4103">
                  <c:v>0.61911717592592586</c:v>
                </c:pt>
                <c:pt idx="4104">
                  <c:v>0.61912386574074074</c:v>
                </c:pt>
                <c:pt idx="4105">
                  <c:v>0.61912983796296295</c:v>
                </c:pt>
                <c:pt idx="4106">
                  <c:v>0.61913598379629631</c:v>
                </c:pt>
                <c:pt idx="4107">
                  <c:v>0.61914231481481485</c:v>
                </c:pt>
                <c:pt idx="4108">
                  <c:v>0.61914810185185187</c:v>
                </c:pt>
                <c:pt idx="4109">
                  <c:v>0.61915460648148146</c:v>
                </c:pt>
                <c:pt idx="4110">
                  <c:v>0.61916076388888885</c:v>
                </c:pt>
                <c:pt idx="4111">
                  <c:v>0.61916672453703703</c:v>
                </c:pt>
                <c:pt idx="4112">
                  <c:v>0.61917324074074076</c:v>
                </c:pt>
                <c:pt idx="4113">
                  <c:v>0.61917974537037035</c:v>
                </c:pt>
                <c:pt idx="4114">
                  <c:v>0.61918590277777774</c:v>
                </c:pt>
                <c:pt idx="4115">
                  <c:v>0.61919167824074073</c:v>
                </c:pt>
                <c:pt idx="4116">
                  <c:v>0.61919800925925927</c:v>
                </c:pt>
                <c:pt idx="4117">
                  <c:v>0.61920542824074076</c:v>
                </c:pt>
                <c:pt idx="4118">
                  <c:v>0.61921138888888894</c:v>
                </c:pt>
                <c:pt idx="4119">
                  <c:v>0.61921736111111114</c:v>
                </c:pt>
                <c:pt idx="4120">
                  <c:v>0.61922350694444439</c:v>
                </c:pt>
                <c:pt idx="4121">
                  <c:v>0.61922983796296294</c:v>
                </c:pt>
                <c:pt idx="4122">
                  <c:v>0.61923599537037044</c:v>
                </c:pt>
                <c:pt idx="4123">
                  <c:v>0.61924214120370369</c:v>
                </c:pt>
                <c:pt idx="4124">
                  <c:v>0.61924847222222223</c:v>
                </c:pt>
                <c:pt idx="4125">
                  <c:v>0.61925461805555548</c:v>
                </c:pt>
                <c:pt idx="4126">
                  <c:v>0.61926094907407403</c:v>
                </c:pt>
                <c:pt idx="4127">
                  <c:v>0.61926745370370373</c:v>
                </c:pt>
                <c:pt idx="4128">
                  <c:v>0.61927396990740735</c:v>
                </c:pt>
                <c:pt idx="4129">
                  <c:v>0.61928048611111108</c:v>
                </c:pt>
                <c:pt idx="4130">
                  <c:v>0.61928663194444444</c:v>
                </c:pt>
                <c:pt idx="4131">
                  <c:v>0.61929296296296299</c:v>
                </c:pt>
                <c:pt idx="4132">
                  <c:v>0.61929892361111116</c:v>
                </c:pt>
                <c:pt idx="4133">
                  <c:v>0.61930546296296296</c:v>
                </c:pt>
                <c:pt idx="4134">
                  <c:v>0.61931181712962957</c:v>
                </c:pt>
                <c:pt idx="4135">
                  <c:v>0.61931796296296293</c:v>
                </c:pt>
                <c:pt idx="4136">
                  <c:v>0.61932429398148148</c:v>
                </c:pt>
                <c:pt idx="4137">
                  <c:v>0.61933079861111107</c:v>
                </c:pt>
                <c:pt idx="4138">
                  <c:v>0.6193373148148148</c:v>
                </c:pt>
                <c:pt idx="4139">
                  <c:v>0.619343287037037</c:v>
                </c:pt>
                <c:pt idx="4140">
                  <c:v>0.61934972222222229</c:v>
                </c:pt>
                <c:pt idx="4141">
                  <c:v>0.61935605324074072</c:v>
                </c:pt>
                <c:pt idx="4142">
                  <c:v>0.6193620138888889</c:v>
                </c:pt>
                <c:pt idx="4143">
                  <c:v>0.6193699768518518</c:v>
                </c:pt>
                <c:pt idx="4144">
                  <c:v>0.61937630787037035</c:v>
                </c:pt>
                <c:pt idx="4145">
                  <c:v>0.61938262731481475</c:v>
                </c:pt>
                <c:pt idx="4146">
                  <c:v>0.61938872685185187</c:v>
                </c:pt>
                <c:pt idx="4147">
                  <c:v>0.61939496527777782</c:v>
                </c:pt>
                <c:pt idx="4148">
                  <c:v>0.61940129629629637</c:v>
                </c:pt>
                <c:pt idx="4149">
                  <c:v>0.61940761574074077</c:v>
                </c:pt>
                <c:pt idx="4150">
                  <c:v>0.6194141319444445</c:v>
                </c:pt>
                <c:pt idx="4151">
                  <c:v>0.61942046296296294</c:v>
                </c:pt>
                <c:pt idx="4152">
                  <c:v>0.6194266087962963</c:v>
                </c:pt>
                <c:pt idx="4153">
                  <c:v>0.61943293981481484</c:v>
                </c:pt>
                <c:pt idx="4154">
                  <c:v>0.61943944444444443</c:v>
                </c:pt>
                <c:pt idx="4155">
                  <c:v>0.61944596064814816</c:v>
                </c:pt>
                <c:pt idx="4156">
                  <c:v>0.6194522916666666</c:v>
                </c:pt>
                <c:pt idx="4157">
                  <c:v>0.61945880787037033</c:v>
                </c:pt>
                <c:pt idx="4158">
                  <c:v>0.61946495370370369</c:v>
                </c:pt>
                <c:pt idx="4159">
                  <c:v>0.61947100694444446</c:v>
                </c:pt>
                <c:pt idx="4160">
                  <c:v>0.61947733796296289</c:v>
                </c:pt>
                <c:pt idx="4161">
                  <c:v>0.61948331018518521</c:v>
                </c:pt>
                <c:pt idx="4162">
                  <c:v>0.6194898148148148</c:v>
                </c:pt>
                <c:pt idx="4163">
                  <c:v>0.61949614583333334</c:v>
                </c:pt>
                <c:pt idx="4164">
                  <c:v>0.61950211805555555</c:v>
                </c:pt>
                <c:pt idx="4165">
                  <c:v>0.6195084490740741</c:v>
                </c:pt>
                <c:pt idx="4166">
                  <c:v>0.61951459490740735</c:v>
                </c:pt>
                <c:pt idx="4167">
                  <c:v>0.61952056712962966</c:v>
                </c:pt>
                <c:pt idx="4168">
                  <c:v>0.61952671296296302</c:v>
                </c:pt>
                <c:pt idx="4169">
                  <c:v>0.61953321759259261</c:v>
                </c:pt>
                <c:pt idx="4170">
                  <c:v>0.61954045138888891</c:v>
                </c:pt>
                <c:pt idx="4171">
                  <c:v>0.61954696759259253</c:v>
                </c:pt>
                <c:pt idx="4172">
                  <c:v>0.61955329861111108</c:v>
                </c:pt>
                <c:pt idx="4173">
                  <c:v>0.61955998842592586</c:v>
                </c:pt>
                <c:pt idx="4174">
                  <c:v>0.61956667824074074</c:v>
                </c:pt>
                <c:pt idx="4175">
                  <c:v>0.61957319444444447</c:v>
                </c:pt>
                <c:pt idx="4176">
                  <c:v>0.61957915509259254</c:v>
                </c:pt>
                <c:pt idx="4177">
                  <c:v>0.61958548611111108</c:v>
                </c:pt>
                <c:pt idx="4178">
                  <c:v>0.61959163194444444</c:v>
                </c:pt>
                <c:pt idx="4179">
                  <c:v>0.61959776620370366</c:v>
                </c:pt>
                <c:pt idx="4180">
                  <c:v>0.61960409722222221</c:v>
                </c:pt>
                <c:pt idx="4181">
                  <c:v>0.61961060185185179</c:v>
                </c:pt>
                <c:pt idx="4182">
                  <c:v>0.61961638888888892</c:v>
                </c:pt>
                <c:pt idx="4183">
                  <c:v>0.61962309027777784</c:v>
                </c:pt>
                <c:pt idx="4184">
                  <c:v>0.61962923611111109</c:v>
                </c:pt>
                <c:pt idx="4185">
                  <c:v>0.61963538194444445</c:v>
                </c:pt>
                <c:pt idx="4186">
                  <c:v>0.619641712962963</c:v>
                </c:pt>
                <c:pt idx="4187">
                  <c:v>0.6196476851851852</c:v>
                </c:pt>
                <c:pt idx="4188">
                  <c:v>0.61965383101851856</c:v>
                </c:pt>
                <c:pt idx="4189">
                  <c:v>0.61966033564814815</c:v>
                </c:pt>
                <c:pt idx="4190">
                  <c:v>0.61966649305555555</c:v>
                </c:pt>
                <c:pt idx="4191">
                  <c:v>0.6196726388888889</c:v>
                </c:pt>
                <c:pt idx="4192">
                  <c:v>0.61967878472222215</c:v>
                </c:pt>
                <c:pt idx="4193">
                  <c:v>0.6196851157407407</c:v>
                </c:pt>
                <c:pt idx="4194">
                  <c:v>0.61969126157407406</c:v>
                </c:pt>
                <c:pt idx="4195">
                  <c:v>0.61969723379629627</c:v>
                </c:pt>
                <c:pt idx="4196">
                  <c:v>0.61970501157407409</c:v>
                </c:pt>
                <c:pt idx="4197">
                  <c:v>0.61971188657407406</c:v>
                </c:pt>
                <c:pt idx="4198">
                  <c:v>0.61971893518518517</c:v>
                </c:pt>
                <c:pt idx="4199">
                  <c:v>0.61972526620370372</c:v>
                </c:pt>
                <c:pt idx="4200">
                  <c:v>0.61973159722222226</c:v>
                </c:pt>
                <c:pt idx="4201">
                  <c:v>0.61973774305555562</c:v>
                </c:pt>
                <c:pt idx="4202">
                  <c:v>0.61974425925925924</c:v>
                </c:pt>
                <c:pt idx="4203">
                  <c:v>0.61975094907407413</c:v>
                </c:pt>
                <c:pt idx="4204">
                  <c:v>0.61975709490740738</c:v>
                </c:pt>
                <c:pt idx="4205">
                  <c:v>0.61976324074074074</c:v>
                </c:pt>
                <c:pt idx="4206">
                  <c:v>0.61976946759259255</c:v>
                </c:pt>
                <c:pt idx="4207">
                  <c:v>0.61977546296296293</c:v>
                </c:pt>
                <c:pt idx="4208">
                  <c:v>0.61978153935185187</c:v>
                </c:pt>
                <c:pt idx="4209">
                  <c:v>0.61978787037037042</c:v>
                </c:pt>
                <c:pt idx="4210">
                  <c:v>0.61979425925925924</c:v>
                </c:pt>
                <c:pt idx="4211">
                  <c:v>0.61980043981481481</c:v>
                </c:pt>
                <c:pt idx="4212">
                  <c:v>0.61980640046296298</c:v>
                </c:pt>
                <c:pt idx="4213">
                  <c:v>0.61981255787037037</c:v>
                </c:pt>
                <c:pt idx="4214">
                  <c:v>0.61981870370370373</c:v>
                </c:pt>
                <c:pt idx="4215">
                  <c:v>0.61982520833333332</c:v>
                </c:pt>
                <c:pt idx="4216">
                  <c:v>0.61983136574074071</c:v>
                </c:pt>
                <c:pt idx="4217">
                  <c:v>0.61983767361111108</c:v>
                </c:pt>
                <c:pt idx="4218">
                  <c:v>0.61984381944444444</c:v>
                </c:pt>
                <c:pt idx="4219">
                  <c:v>0.61985015046296299</c:v>
                </c:pt>
                <c:pt idx="4220">
                  <c:v>0.61985629629629624</c:v>
                </c:pt>
                <c:pt idx="4221">
                  <c:v>0.6198624421296296</c:v>
                </c:pt>
                <c:pt idx="4222">
                  <c:v>0.61987021990740743</c:v>
                </c:pt>
                <c:pt idx="4223">
                  <c:v>0.61987637731481482</c:v>
                </c:pt>
                <c:pt idx="4224">
                  <c:v>0.61988252314814818</c:v>
                </c:pt>
                <c:pt idx="4225">
                  <c:v>0.61988885416666661</c:v>
                </c:pt>
                <c:pt idx="4226">
                  <c:v>0.61989518518518516</c:v>
                </c:pt>
                <c:pt idx="4227">
                  <c:v>0.61990168981481475</c:v>
                </c:pt>
                <c:pt idx="4228">
                  <c:v>0.61990820601851848</c:v>
                </c:pt>
                <c:pt idx="4229">
                  <c:v>0.61991435185185184</c:v>
                </c:pt>
                <c:pt idx="4230">
                  <c:v>0.61992086805555557</c:v>
                </c:pt>
                <c:pt idx="4231">
                  <c:v>0.61992701388888893</c:v>
                </c:pt>
                <c:pt idx="4232">
                  <c:v>0.61993334490740748</c:v>
                </c:pt>
                <c:pt idx="4233">
                  <c:v>0.61993962962962967</c:v>
                </c:pt>
                <c:pt idx="4234">
                  <c:v>0.61994596064814822</c:v>
                </c:pt>
                <c:pt idx="4235">
                  <c:v>0.619952650462963</c:v>
                </c:pt>
                <c:pt idx="4236">
                  <c:v>0.61995915509259258</c:v>
                </c:pt>
                <c:pt idx="4237">
                  <c:v>0.6199656018518519</c:v>
                </c:pt>
                <c:pt idx="4238">
                  <c:v>0.61997174768518515</c:v>
                </c:pt>
                <c:pt idx="4239">
                  <c:v>0.61997807870370369</c:v>
                </c:pt>
                <c:pt idx="4240">
                  <c:v>0.61998401620370369</c:v>
                </c:pt>
                <c:pt idx="4241">
                  <c:v>0.6199899884259259</c:v>
                </c:pt>
                <c:pt idx="4242">
                  <c:v>0.61999613425925926</c:v>
                </c:pt>
                <c:pt idx="4243">
                  <c:v>0.6200024652777778</c:v>
                </c:pt>
                <c:pt idx="4244">
                  <c:v>0.6200086574074074</c:v>
                </c:pt>
                <c:pt idx="4245">
                  <c:v>0.62001462962962961</c:v>
                </c:pt>
                <c:pt idx="4246">
                  <c:v>0.62002077546296297</c:v>
                </c:pt>
                <c:pt idx="4247">
                  <c:v>0.62002710648148152</c:v>
                </c:pt>
                <c:pt idx="4248">
                  <c:v>0.62003362268518514</c:v>
                </c:pt>
                <c:pt idx="4249">
                  <c:v>0.6200417592592592</c:v>
                </c:pt>
                <c:pt idx="4250">
                  <c:v>0.62004809027777774</c:v>
                </c:pt>
                <c:pt idx="4251">
                  <c:v>0.62005459490740744</c:v>
                </c:pt>
                <c:pt idx="4252">
                  <c:v>0.62006092592592588</c:v>
                </c:pt>
                <c:pt idx="4253">
                  <c:v>0.62006744212962961</c:v>
                </c:pt>
                <c:pt idx="4254">
                  <c:v>0.6200739467592592</c:v>
                </c:pt>
                <c:pt idx="4255">
                  <c:v>0.62008009259259256</c:v>
                </c:pt>
                <c:pt idx="4256">
                  <c:v>0.62008666666666667</c:v>
                </c:pt>
                <c:pt idx="4257">
                  <c:v>0.62009290509259263</c:v>
                </c:pt>
                <c:pt idx="4258">
                  <c:v>0.62009887731481483</c:v>
                </c:pt>
                <c:pt idx="4259">
                  <c:v>0.62010520833333327</c:v>
                </c:pt>
                <c:pt idx="4260">
                  <c:v>0.62011116898148144</c:v>
                </c:pt>
                <c:pt idx="4261">
                  <c:v>0.62011743055555557</c:v>
                </c:pt>
                <c:pt idx="4262">
                  <c:v>0.62012357638888893</c:v>
                </c:pt>
                <c:pt idx="4263">
                  <c:v>0.62013009259259266</c:v>
                </c:pt>
                <c:pt idx="4264">
                  <c:v>0.62013605324074073</c:v>
                </c:pt>
                <c:pt idx="4265">
                  <c:v>0.62014256944444446</c:v>
                </c:pt>
                <c:pt idx="4266">
                  <c:v>0.62014871527777771</c:v>
                </c:pt>
                <c:pt idx="4267">
                  <c:v>0.62015504629629625</c:v>
                </c:pt>
                <c:pt idx="4268">
                  <c:v>0.62016119212962961</c:v>
                </c:pt>
                <c:pt idx="4269">
                  <c:v>0.62016788194444439</c:v>
                </c:pt>
                <c:pt idx="4270">
                  <c:v>0.62017458333333331</c:v>
                </c:pt>
                <c:pt idx="4271">
                  <c:v>0.6201810879629629</c:v>
                </c:pt>
                <c:pt idx="4272">
                  <c:v>0.62018886574074072</c:v>
                </c:pt>
                <c:pt idx="4273">
                  <c:v>0.62019501157407408</c:v>
                </c:pt>
                <c:pt idx="4274">
                  <c:v>0.62020134259259263</c:v>
                </c:pt>
                <c:pt idx="4275">
                  <c:v>0.62020821759259259</c:v>
                </c:pt>
                <c:pt idx="4276">
                  <c:v>0.62021472222222218</c:v>
                </c:pt>
                <c:pt idx="4277">
                  <c:v>0.62022105324074073</c:v>
                </c:pt>
                <c:pt idx="4278">
                  <c:v>0.62022702546296293</c:v>
                </c:pt>
                <c:pt idx="4279">
                  <c:v>0.62023353009259263</c:v>
                </c:pt>
                <c:pt idx="4280">
                  <c:v>0.62023968750000003</c:v>
                </c:pt>
                <c:pt idx="4281">
                  <c:v>0.62024601851851846</c:v>
                </c:pt>
                <c:pt idx="4282">
                  <c:v>0.62025215277777779</c:v>
                </c:pt>
                <c:pt idx="4283">
                  <c:v>0.62025812499999999</c:v>
                </c:pt>
                <c:pt idx="4284">
                  <c:v>0.62026423611111114</c:v>
                </c:pt>
                <c:pt idx="4285">
                  <c:v>0.62027002314814816</c:v>
                </c:pt>
                <c:pt idx="4286">
                  <c:v>0.6202763541666666</c:v>
                </c:pt>
                <c:pt idx="4287">
                  <c:v>0.62028237268518516</c:v>
                </c:pt>
                <c:pt idx="4288">
                  <c:v>0.62028874999999994</c:v>
                </c:pt>
                <c:pt idx="4289">
                  <c:v>0.6202948958333333</c:v>
                </c:pt>
                <c:pt idx="4290">
                  <c:v>0.62030122685185185</c:v>
                </c:pt>
                <c:pt idx="4291">
                  <c:v>0.62030701388888887</c:v>
                </c:pt>
                <c:pt idx="4292">
                  <c:v>0.62031315972222223</c:v>
                </c:pt>
                <c:pt idx="4293">
                  <c:v>0.62031949074074078</c:v>
                </c:pt>
                <c:pt idx="4294">
                  <c:v>0.62032708333333331</c:v>
                </c:pt>
                <c:pt idx="4295">
                  <c:v>0.62033305555555562</c:v>
                </c:pt>
                <c:pt idx="4296">
                  <c:v>0.62033938657407406</c:v>
                </c:pt>
                <c:pt idx="4297">
                  <c:v>0.6203457175925926</c:v>
                </c:pt>
                <c:pt idx="4298">
                  <c:v>0.62035222222222219</c:v>
                </c:pt>
                <c:pt idx="4299">
                  <c:v>0.62035892361111111</c:v>
                </c:pt>
                <c:pt idx="4300">
                  <c:v>0.62036524305555563</c:v>
                </c:pt>
                <c:pt idx="4301">
                  <c:v>0.62037140046296291</c:v>
                </c:pt>
                <c:pt idx="4302">
                  <c:v>0.62037790509259261</c:v>
                </c:pt>
                <c:pt idx="4303">
                  <c:v>0.62038442129629623</c:v>
                </c:pt>
                <c:pt idx="4304">
                  <c:v>0.62039092592592593</c:v>
                </c:pt>
                <c:pt idx="4305">
                  <c:v>0.62039725694444448</c:v>
                </c:pt>
                <c:pt idx="4306">
                  <c:v>0.62040322916666668</c:v>
                </c:pt>
                <c:pt idx="4307">
                  <c:v>0.62040956018518523</c:v>
                </c:pt>
                <c:pt idx="4308">
                  <c:v>0.6204155208333334</c:v>
                </c:pt>
                <c:pt idx="4309">
                  <c:v>0.6204214930555555</c:v>
                </c:pt>
                <c:pt idx="4310">
                  <c:v>0.6204279976851852</c:v>
                </c:pt>
                <c:pt idx="4311">
                  <c:v>0.6204339699074074</c:v>
                </c:pt>
                <c:pt idx="4312">
                  <c:v>0.62044011574074076</c:v>
                </c:pt>
                <c:pt idx="4313">
                  <c:v>0.62044627314814815</c:v>
                </c:pt>
                <c:pt idx="4314">
                  <c:v>0.62045241898148151</c:v>
                </c:pt>
                <c:pt idx="4315">
                  <c:v>0.62045885416666668</c:v>
                </c:pt>
                <c:pt idx="4316">
                  <c:v>0.62046644675925922</c:v>
                </c:pt>
                <c:pt idx="4317">
                  <c:v>0.62047332175925929</c:v>
                </c:pt>
                <c:pt idx="4318">
                  <c:v>0.62047965277777772</c:v>
                </c:pt>
                <c:pt idx="4319">
                  <c:v>0.62048621527777781</c:v>
                </c:pt>
                <c:pt idx="4320">
                  <c:v>0.62049290509259258</c:v>
                </c:pt>
                <c:pt idx="4321">
                  <c:v>0.62049906249999998</c:v>
                </c:pt>
                <c:pt idx="4322">
                  <c:v>0.62050538194444449</c:v>
                </c:pt>
                <c:pt idx="4323">
                  <c:v>0.62051153935185188</c:v>
                </c:pt>
                <c:pt idx="4324">
                  <c:v>0.62051822916666666</c:v>
                </c:pt>
                <c:pt idx="4325">
                  <c:v>0.62052384259259263</c:v>
                </c:pt>
                <c:pt idx="4326">
                  <c:v>0.62053053240740741</c:v>
                </c:pt>
                <c:pt idx="4327">
                  <c:v>0.62053652777777779</c:v>
                </c:pt>
                <c:pt idx="4328">
                  <c:v>0.62054321759259257</c:v>
                </c:pt>
                <c:pt idx="4329">
                  <c:v>0.6205490046296297</c:v>
                </c:pt>
                <c:pt idx="4330">
                  <c:v>0.62055552083333332</c:v>
                </c:pt>
                <c:pt idx="4331">
                  <c:v>0.62056148148148149</c:v>
                </c:pt>
                <c:pt idx="4332">
                  <c:v>0.62056805555555561</c:v>
                </c:pt>
                <c:pt idx="4333">
                  <c:v>0.62057401620370367</c:v>
                </c:pt>
                <c:pt idx="4334">
                  <c:v>0.6205805324074074</c:v>
                </c:pt>
                <c:pt idx="4335">
                  <c:v>0.62058704861111114</c:v>
                </c:pt>
                <c:pt idx="4336">
                  <c:v>0.62059337962962957</c:v>
                </c:pt>
                <c:pt idx="4337">
                  <c:v>0.62059971064814812</c:v>
                </c:pt>
                <c:pt idx="4338">
                  <c:v>0.62060767361111113</c:v>
                </c:pt>
                <c:pt idx="4339">
                  <c:v>0.62061399305555554</c:v>
                </c:pt>
                <c:pt idx="4340">
                  <c:v>0.62062032407407408</c:v>
                </c:pt>
                <c:pt idx="4341">
                  <c:v>0.62062684027777781</c:v>
                </c:pt>
                <c:pt idx="4342">
                  <c:v>0.62063371527777778</c:v>
                </c:pt>
                <c:pt idx="4343">
                  <c:v>0.62064011574074074</c:v>
                </c:pt>
                <c:pt idx="4344">
                  <c:v>0.62064643518518514</c:v>
                </c:pt>
                <c:pt idx="4345">
                  <c:v>0.62065295138888887</c:v>
                </c:pt>
                <c:pt idx="4346">
                  <c:v>0.62065928240740742</c:v>
                </c:pt>
                <c:pt idx="4347">
                  <c:v>0.62066561342592597</c:v>
                </c:pt>
                <c:pt idx="4348">
                  <c:v>0.62067211805555556</c:v>
                </c:pt>
                <c:pt idx="4349">
                  <c:v>0.62067811342592594</c:v>
                </c:pt>
                <c:pt idx="4350">
                  <c:v>0.62068443287037034</c:v>
                </c:pt>
                <c:pt idx="4351">
                  <c:v>0.6206913078703703</c:v>
                </c:pt>
                <c:pt idx="4352">
                  <c:v>0.62069782407407403</c:v>
                </c:pt>
                <c:pt idx="4353">
                  <c:v>0.62070415509259258</c:v>
                </c:pt>
                <c:pt idx="4354">
                  <c:v>0.62071067129629631</c:v>
                </c:pt>
                <c:pt idx="4355">
                  <c:v>0.62071700231481486</c:v>
                </c:pt>
                <c:pt idx="4356">
                  <c:v>0.62072350694444445</c:v>
                </c:pt>
                <c:pt idx="4357">
                  <c:v>0.62072951388888886</c:v>
                </c:pt>
                <c:pt idx="4358">
                  <c:v>0.62073567129629625</c:v>
                </c:pt>
                <c:pt idx="4359">
                  <c:v>0.62074199074074077</c:v>
                </c:pt>
                <c:pt idx="4360">
                  <c:v>0.62074976851851849</c:v>
                </c:pt>
                <c:pt idx="4361">
                  <c:v>0.62075615740740742</c:v>
                </c:pt>
                <c:pt idx="4362">
                  <c:v>0.62076248842592596</c:v>
                </c:pt>
                <c:pt idx="4363">
                  <c:v>0.6207688194444444</c:v>
                </c:pt>
                <c:pt idx="4364">
                  <c:v>0.62077515046296294</c:v>
                </c:pt>
                <c:pt idx="4365">
                  <c:v>0.62078113425925929</c:v>
                </c:pt>
                <c:pt idx="4366">
                  <c:v>0.62078728009259254</c:v>
                </c:pt>
                <c:pt idx="4367">
                  <c:v>0.62079361111111109</c:v>
                </c:pt>
                <c:pt idx="4368">
                  <c:v>0.62080012731481482</c:v>
                </c:pt>
                <c:pt idx="4369">
                  <c:v>0.62080644675925922</c:v>
                </c:pt>
                <c:pt idx="4370">
                  <c:v>0.62081260416666673</c:v>
                </c:pt>
                <c:pt idx="4371">
                  <c:v>0.62081892361111113</c:v>
                </c:pt>
                <c:pt idx="4372">
                  <c:v>0.62082525462962967</c:v>
                </c:pt>
                <c:pt idx="4373">
                  <c:v>0.62083177083333341</c:v>
                </c:pt>
                <c:pt idx="4374">
                  <c:v>0.62083846064814818</c:v>
                </c:pt>
                <c:pt idx="4375">
                  <c:v>0.62084497685185192</c:v>
                </c:pt>
                <c:pt idx="4376">
                  <c:v>0.62085129629629632</c:v>
                </c:pt>
                <c:pt idx="4377">
                  <c:v>0.62085762731481486</c:v>
                </c:pt>
                <c:pt idx="4378">
                  <c:v>0.62086468750000001</c:v>
                </c:pt>
                <c:pt idx="4379">
                  <c:v>0.6208711921296296</c:v>
                </c:pt>
                <c:pt idx="4380">
                  <c:v>0.62087752314814815</c:v>
                </c:pt>
                <c:pt idx="4381">
                  <c:v>0.62088403935185188</c:v>
                </c:pt>
                <c:pt idx="4382">
                  <c:v>0.62089217592592594</c:v>
                </c:pt>
                <c:pt idx="4383">
                  <c:v>0.62089850694444448</c:v>
                </c:pt>
                <c:pt idx="4384">
                  <c:v>0.62090501157407407</c:v>
                </c:pt>
                <c:pt idx="4385">
                  <c:v>0.62091152777777781</c:v>
                </c:pt>
                <c:pt idx="4386">
                  <c:v>0.62091821759259258</c:v>
                </c:pt>
                <c:pt idx="4387">
                  <c:v>0.62092472222222217</c:v>
                </c:pt>
                <c:pt idx="4388">
                  <c:v>0.62093142361111109</c:v>
                </c:pt>
                <c:pt idx="4389">
                  <c:v>0.62093756944444445</c:v>
                </c:pt>
                <c:pt idx="4390">
                  <c:v>0.62094480324074075</c:v>
                </c:pt>
                <c:pt idx="4391">
                  <c:v>0.62095094907407411</c:v>
                </c:pt>
                <c:pt idx="4392">
                  <c:v>0.62095736111111111</c:v>
                </c:pt>
                <c:pt idx="4393">
                  <c:v>0.62096350694444447</c:v>
                </c:pt>
                <c:pt idx="4394">
                  <c:v>0.62096983796296301</c:v>
                </c:pt>
                <c:pt idx="4395">
                  <c:v>0.62097689814814816</c:v>
                </c:pt>
                <c:pt idx="4396">
                  <c:v>0.62098413194444446</c:v>
                </c:pt>
                <c:pt idx="4397">
                  <c:v>0.62099027777777771</c:v>
                </c:pt>
                <c:pt idx="4398">
                  <c:v>0.62099679398148144</c:v>
                </c:pt>
                <c:pt idx="4399">
                  <c:v>0.62100312499999999</c:v>
                </c:pt>
                <c:pt idx="4400">
                  <c:v>0.62100962962962958</c:v>
                </c:pt>
                <c:pt idx="4401">
                  <c:v>0.62101596064814812</c:v>
                </c:pt>
                <c:pt idx="4402">
                  <c:v>0.62102247685185186</c:v>
                </c:pt>
                <c:pt idx="4403">
                  <c:v>0.6210288078703704</c:v>
                </c:pt>
                <c:pt idx="4404">
                  <c:v>0.62103568287037036</c:v>
                </c:pt>
                <c:pt idx="4405">
                  <c:v>0.62104327546296301</c:v>
                </c:pt>
                <c:pt idx="4406">
                  <c:v>0.62104960648148155</c:v>
                </c:pt>
                <c:pt idx="4407">
                  <c:v>0.62105611111111114</c:v>
                </c:pt>
                <c:pt idx="4408">
                  <c:v>0.62106244212962969</c:v>
                </c:pt>
                <c:pt idx="4409">
                  <c:v>0.62106877314814812</c:v>
                </c:pt>
                <c:pt idx="4410">
                  <c:v>0.62107491898148148</c:v>
                </c:pt>
                <c:pt idx="4411">
                  <c:v>0.62108125000000003</c:v>
                </c:pt>
                <c:pt idx="4412">
                  <c:v>0.62108758101851846</c:v>
                </c:pt>
                <c:pt idx="4413">
                  <c:v>0.62109336805555559</c:v>
                </c:pt>
                <c:pt idx="4414">
                  <c:v>0.62109969907407414</c:v>
                </c:pt>
                <c:pt idx="4415">
                  <c:v>0.62110603009259258</c:v>
                </c:pt>
                <c:pt idx="4416">
                  <c:v>0.62111209490740737</c:v>
                </c:pt>
                <c:pt idx="4417">
                  <c:v>0.62111861111111111</c:v>
                </c:pt>
                <c:pt idx="4418">
                  <c:v>0.62112494212962965</c:v>
                </c:pt>
                <c:pt idx="4419">
                  <c:v>0.62113181712962962</c:v>
                </c:pt>
                <c:pt idx="4420">
                  <c:v>0.62113796296296298</c:v>
                </c:pt>
                <c:pt idx="4421">
                  <c:v>0.62114446759259256</c:v>
                </c:pt>
                <c:pt idx="4422">
                  <c:v>0.62115059027777775</c:v>
                </c:pt>
                <c:pt idx="4423">
                  <c:v>0.62115697916666668</c:v>
                </c:pt>
                <c:pt idx="4424">
                  <c:v>0.6211627662037037</c:v>
                </c:pt>
                <c:pt idx="4425">
                  <c:v>0.6211690856481481</c:v>
                </c:pt>
                <c:pt idx="4426">
                  <c:v>0.62117560185185183</c:v>
                </c:pt>
                <c:pt idx="4427">
                  <c:v>0.62118309027777785</c:v>
                </c:pt>
                <c:pt idx="4428">
                  <c:v>0.62118959490740744</c:v>
                </c:pt>
                <c:pt idx="4429">
                  <c:v>0.62119611111111117</c:v>
                </c:pt>
                <c:pt idx="4430">
                  <c:v>0.62120261574074076</c:v>
                </c:pt>
                <c:pt idx="4431">
                  <c:v>0.62120949074074072</c:v>
                </c:pt>
                <c:pt idx="4432">
                  <c:v>0.62121600694444445</c:v>
                </c:pt>
                <c:pt idx="4433">
                  <c:v>0.621222337962963</c:v>
                </c:pt>
                <c:pt idx="4434">
                  <c:v>0.62122884259259259</c:v>
                </c:pt>
                <c:pt idx="4435">
                  <c:v>0.62123517361111114</c:v>
                </c:pt>
                <c:pt idx="4436">
                  <c:v>0.62124168981481487</c:v>
                </c:pt>
                <c:pt idx="4437">
                  <c:v>0.62124765046296293</c:v>
                </c:pt>
                <c:pt idx="4438">
                  <c:v>0.62125385416666667</c:v>
                </c:pt>
                <c:pt idx="4439">
                  <c:v>0.62126037037037041</c:v>
                </c:pt>
                <c:pt idx="4440">
                  <c:v>0.62126670138888895</c:v>
                </c:pt>
                <c:pt idx="4441">
                  <c:v>0.62127303240740739</c:v>
                </c:pt>
                <c:pt idx="4442">
                  <c:v>0.62127917824074075</c:v>
                </c:pt>
                <c:pt idx="4443">
                  <c:v>0.62128532407407411</c:v>
                </c:pt>
                <c:pt idx="4444">
                  <c:v>0.6212914814814815</c:v>
                </c:pt>
                <c:pt idx="4445">
                  <c:v>0.6212978009259259</c:v>
                </c:pt>
                <c:pt idx="4446">
                  <c:v>0.62130393518518512</c:v>
                </c:pt>
                <c:pt idx="4447">
                  <c:v>0.62131028935185184</c:v>
                </c:pt>
                <c:pt idx="4448">
                  <c:v>0.62131660879629635</c:v>
                </c:pt>
                <c:pt idx="4449">
                  <c:v>0.62132457175925926</c:v>
                </c:pt>
                <c:pt idx="4450">
                  <c:v>0.62133144675925933</c:v>
                </c:pt>
                <c:pt idx="4451">
                  <c:v>0.62133759259259258</c:v>
                </c:pt>
                <c:pt idx="4452">
                  <c:v>0.6213439467592593</c:v>
                </c:pt>
                <c:pt idx="4453">
                  <c:v>0.62135063657407408</c:v>
                </c:pt>
                <c:pt idx="4454">
                  <c:v>0.62135678240740744</c:v>
                </c:pt>
                <c:pt idx="4455">
                  <c:v>0.62136347222222221</c:v>
                </c:pt>
                <c:pt idx="4456">
                  <c:v>0.62136998842592595</c:v>
                </c:pt>
                <c:pt idx="4457">
                  <c:v>0.62137631944444449</c:v>
                </c:pt>
                <c:pt idx="4458">
                  <c:v>0.62138246527777785</c:v>
                </c:pt>
                <c:pt idx="4459">
                  <c:v>0.62138898148148147</c:v>
                </c:pt>
                <c:pt idx="4460">
                  <c:v>0.62139530092592599</c:v>
                </c:pt>
                <c:pt idx="4461">
                  <c:v>0.62140163194444442</c:v>
                </c:pt>
                <c:pt idx="4462">
                  <c:v>0.62140741898148144</c:v>
                </c:pt>
                <c:pt idx="4463">
                  <c:v>0.62141374999999999</c:v>
                </c:pt>
                <c:pt idx="4464">
                  <c:v>0.62141996527777776</c:v>
                </c:pt>
                <c:pt idx="4465">
                  <c:v>0.62142646990740735</c:v>
                </c:pt>
                <c:pt idx="4466">
                  <c:v>0.62143292824074081</c:v>
                </c:pt>
                <c:pt idx="4467">
                  <c:v>0.62143924768518521</c:v>
                </c:pt>
                <c:pt idx="4468">
                  <c:v>0.62144581018518519</c:v>
                </c:pt>
                <c:pt idx="4469">
                  <c:v>0.62145240740740737</c:v>
                </c:pt>
                <c:pt idx="4470">
                  <c:v>0.62145855324074073</c:v>
                </c:pt>
                <c:pt idx="4471">
                  <c:v>0.62146633101851856</c:v>
                </c:pt>
                <c:pt idx="4472">
                  <c:v>0.62147283564814815</c:v>
                </c:pt>
                <c:pt idx="4473">
                  <c:v>0.62147971064814811</c:v>
                </c:pt>
                <c:pt idx="4474">
                  <c:v>0.62148622685185184</c:v>
                </c:pt>
                <c:pt idx="4475">
                  <c:v>0.62149291666666662</c:v>
                </c:pt>
                <c:pt idx="4476">
                  <c:v>0.62149942129629632</c:v>
                </c:pt>
                <c:pt idx="4477">
                  <c:v>0.62150611111111109</c:v>
                </c:pt>
                <c:pt idx="4478">
                  <c:v>0.6215120833333333</c:v>
                </c:pt>
                <c:pt idx="4479">
                  <c:v>0.62151841435185184</c:v>
                </c:pt>
                <c:pt idx="4480">
                  <c:v>0.62152491898148143</c:v>
                </c:pt>
                <c:pt idx="4481">
                  <c:v>0.62153143518518517</c:v>
                </c:pt>
                <c:pt idx="4482">
                  <c:v>0.62153812499999994</c:v>
                </c:pt>
                <c:pt idx="4483">
                  <c:v>0.6215442708333333</c:v>
                </c:pt>
                <c:pt idx="4484">
                  <c:v>0.62155097222222222</c:v>
                </c:pt>
                <c:pt idx="4485">
                  <c:v>0.62155693287037039</c:v>
                </c:pt>
                <c:pt idx="4486">
                  <c:v>0.6215629050925926</c:v>
                </c:pt>
                <c:pt idx="4487">
                  <c:v>0.62156886574074077</c:v>
                </c:pt>
                <c:pt idx="4488">
                  <c:v>0.62157480324074077</c:v>
                </c:pt>
                <c:pt idx="4489">
                  <c:v>0.62158077546296298</c:v>
                </c:pt>
                <c:pt idx="4490">
                  <c:v>0.62158728009259256</c:v>
                </c:pt>
                <c:pt idx="4491">
                  <c:v>0.62159415509259264</c:v>
                </c:pt>
                <c:pt idx="4492">
                  <c:v>0.62160061342592587</c:v>
                </c:pt>
                <c:pt idx="4493">
                  <c:v>0.62160874999999993</c:v>
                </c:pt>
                <c:pt idx="4494">
                  <c:v>0.62161525462962963</c:v>
                </c:pt>
                <c:pt idx="4495">
                  <c:v>0.62162177083333336</c:v>
                </c:pt>
                <c:pt idx="4496">
                  <c:v>0.62162826388888892</c:v>
                </c:pt>
                <c:pt idx="4497">
                  <c:v>0.62163532407407407</c:v>
                </c:pt>
                <c:pt idx="4498">
                  <c:v>0.62164255787037037</c:v>
                </c:pt>
                <c:pt idx="4499">
                  <c:v>0.62164943287037044</c:v>
                </c:pt>
                <c:pt idx="4500">
                  <c:v>0.62165576388888888</c:v>
                </c:pt>
                <c:pt idx="4501">
                  <c:v>0.62166226851851858</c:v>
                </c:pt>
                <c:pt idx="4502">
                  <c:v>0.62166841435185183</c:v>
                </c:pt>
                <c:pt idx="4503">
                  <c:v>0.62167474537037037</c:v>
                </c:pt>
                <c:pt idx="4504">
                  <c:v>0.62168090277777777</c:v>
                </c:pt>
                <c:pt idx="4505">
                  <c:v>0.62168722222222217</c:v>
                </c:pt>
                <c:pt idx="4506">
                  <c:v>0.62169337962962967</c:v>
                </c:pt>
                <c:pt idx="4507">
                  <c:v>0.62169952546296303</c:v>
                </c:pt>
                <c:pt idx="4508">
                  <c:v>0.62170567129629628</c:v>
                </c:pt>
                <c:pt idx="4509">
                  <c:v>0.62171200231481483</c:v>
                </c:pt>
                <c:pt idx="4510">
                  <c:v>0.62171815972222222</c:v>
                </c:pt>
                <c:pt idx="4511">
                  <c:v>0.62172447916666662</c:v>
                </c:pt>
                <c:pt idx="4512">
                  <c:v>0.62173063657407412</c:v>
                </c:pt>
                <c:pt idx="4513">
                  <c:v>0.62173678240740737</c:v>
                </c:pt>
                <c:pt idx="4514">
                  <c:v>0.6217430439814815</c:v>
                </c:pt>
                <c:pt idx="4515">
                  <c:v>0.62175074074074077</c:v>
                </c:pt>
                <c:pt idx="4516">
                  <c:v>0.62175670138888883</c:v>
                </c:pt>
                <c:pt idx="4517">
                  <c:v>0.62176321759259257</c:v>
                </c:pt>
                <c:pt idx="4518">
                  <c:v>0.62176961805555553</c:v>
                </c:pt>
                <c:pt idx="4519">
                  <c:v>0.62177613425925926</c:v>
                </c:pt>
                <c:pt idx="4520">
                  <c:v>0.62178245370370366</c:v>
                </c:pt>
                <c:pt idx="4521">
                  <c:v>0.62178915509259258</c:v>
                </c:pt>
                <c:pt idx="4522">
                  <c:v>0.62179530092592594</c:v>
                </c:pt>
                <c:pt idx="4523">
                  <c:v>0.6218021759259259</c:v>
                </c:pt>
                <c:pt idx="4524">
                  <c:v>0.62180796296296303</c:v>
                </c:pt>
                <c:pt idx="4525">
                  <c:v>0.62181501157407404</c:v>
                </c:pt>
                <c:pt idx="4526">
                  <c:v>0.62182152777777777</c:v>
                </c:pt>
                <c:pt idx="4527">
                  <c:v>0.62182803240740736</c:v>
                </c:pt>
                <c:pt idx="4528">
                  <c:v>0.62183381944444449</c:v>
                </c:pt>
                <c:pt idx="4529">
                  <c:v>0.62184050925925927</c:v>
                </c:pt>
                <c:pt idx="4530">
                  <c:v>0.62184648148148147</c:v>
                </c:pt>
                <c:pt idx="4531">
                  <c:v>0.62185298611111117</c:v>
                </c:pt>
                <c:pt idx="4532">
                  <c:v>0.62186998842592589</c:v>
                </c:pt>
                <c:pt idx="4533">
                  <c:v>0.62187656250000001</c:v>
                </c:pt>
                <c:pt idx="4534">
                  <c:v>0.62188270833333337</c:v>
                </c:pt>
                <c:pt idx="4535">
                  <c:v>0.62188886574074076</c:v>
                </c:pt>
                <c:pt idx="4536">
                  <c:v>0.62189574074074072</c:v>
                </c:pt>
                <c:pt idx="4537">
                  <c:v>0.62190206018518512</c:v>
                </c:pt>
                <c:pt idx="4538">
                  <c:v>0.62190966435185191</c:v>
                </c:pt>
                <c:pt idx="4539">
                  <c:v>0.62191598379629631</c:v>
                </c:pt>
                <c:pt idx="4540">
                  <c:v>0.6219221412037037</c:v>
                </c:pt>
                <c:pt idx="4541">
                  <c:v>0.62192792824074072</c:v>
                </c:pt>
                <c:pt idx="4542">
                  <c:v>0.62193425925925927</c:v>
                </c:pt>
                <c:pt idx="4543">
                  <c:v>0.62194021990740744</c:v>
                </c:pt>
                <c:pt idx="4544">
                  <c:v>0.62194656250000002</c:v>
                </c:pt>
                <c:pt idx="4545">
                  <c:v>0.62195289351851846</c:v>
                </c:pt>
                <c:pt idx="4546">
                  <c:v>0.621959224537037</c:v>
                </c:pt>
                <c:pt idx="4547">
                  <c:v>0.62196555555555555</c:v>
                </c:pt>
                <c:pt idx="4548">
                  <c:v>0.6219714120370371</c:v>
                </c:pt>
                <c:pt idx="4549">
                  <c:v>0.62197756944444438</c:v>
                </c:pt>
                <c:pt idx="4550">
                  <c:v>0.62198390046296292</c:v>
                </c:pt>
                <c:pt idx="4551">
                  <c:v>0.62199040509259262</c:v>
                </c:pt>
                <c:pt idx="4552">
                  <c:v>0.62199637731481483</c:v>
                </c:pt>
                <c:pt idx="4553">
                  <c:v>0.62200288194444442</c:v>
                </c:pt>
                <c:pt idx="4554">
                  <c:v>0.62200870370370376</c:v>
                </c:pt>
                <c:pt idx="4555">
                  <c:v>0.62201521990740738</c:v>
                </c:pt>
                <c:pt idx="4556">
                  <c:v>0.62202155092592593</c:v>
                </c:pt>
                <c:pt idx="4557">
                  <c:v>0.6220275115740741</c:v>
                </c:pt>
                <c:pt idx="4558">
                  <c:v>0.62203402777777772</c:v>
                </c:pt>
                <c:pt idx="4559">
                  <c:v>0.62204035879629627</c:v>
                </c:pt>
                <c:pt idx="4560">
                  <c:v>0.62204776620370372</c:v>
                </c:pt>
                <c:pt idx="4561">
                  <c:v>0.6220539814814815</c:v>
                </c:pt>
                <c:pt idx="4562">
                  <c:v>0.62206085648148146</c:v>
                </c:pt>
                <c:pt idx="4563">
                  <c:v>0.62206682870370367</c:v>
                </c:pt>
                <c:pt idx="4564">
                  <c:v>0.62207354166666662</c:v>
                </c:pt>
                <c:pt idx="4565">
                  <c:v>0.62207968749999998</c:v>
                </c:pt>
                <c:pt idx="4566">
                  <c:v>0.62208637731481475</c:v>
                </c:pt>
                <c:pt idx="4567">
                  <c:v>0.62209306712962964</c:v>
                </c:pt>
                <c:pt idx="4568">
                  <c:v>0.62209958333333326</c:v>
                </c:pt>
                <c:pt idx="4569">
                  <c:v>0.62210608796296296</c:v>
                </c:pt>
                <c:pt idx="4570">
                  <c:v>0.62211241898148151</c:v>
                </c:pt>
                <c:pt idx="4571">
                  <c:v>0.62211856481481476</c:v>
                </c:pt>
                <c:pt idx="4572">
                  <c:v>0.62212490740740745</c:v>
                </c:pt>
                <c:pt idx="4573">
                  <c:v>0.62213068287037043</c:v>
                </c:pt>
                <c:pt idx="4574">
                  <c:v>0.62213684027777771</c:v>
                </c:pt>
                <c:pt idx="4575">
                  <c:v>0.62214317129629626</c:v>
                </c:pt>
                <c:pt idx="4576">
                  <c:v>0.62214949074074077</c:v>
                </c:pt>
                <c:pt idx="4577">
                  <c:v>0.62215546296296298</c:v>
                </c:pt>
                <c:pt idx="4578">
                  <c:v>0.62216179398148153</c:v>
                </c:pt>
                <c:pt idx="4579">
                  <c:v>0.62216831018518526</c:v>
                </c:pt>
                <c:pt idx="4580">
                  <c:v>0.62217464120370369</c:v>
                </c:pt>
                <c:pt idx="4581">
                  <c:v>0.62218114583333339</c:v>
                </c:pt>
                <c:pt idx="4582">
                  <c:v>0.62218873842592592</c:v>
                </c:pt>
                <c:pt idx="4583">
                  <c:v>0.62219506944444447</c:v>
                </c:pt>
                <c:pt idx="4584">
                  <c:v>0.62220158564814809</c:v>
                </c:pt>
                <c:pt idx="4585">
                  <c:v>0.62220827546296298</c:v>
                </c:pt>
                <c:pt idx="4586">
                  <c:v>0.62221442129629623</c:v>
                </c:pt>
                <c:pt idx="4587">
                  <c:v>0.62222075231481477</c:v>
                </c:pt>
                <c:pt idx="4588">
                  <c:v>0.62222726851851851</c:v>
                </c:pt>
                <c:pt idx="4589">
                  <c:v>0.62223413194444444</c:v>
                </c:pt>
                <c:pt idx="4590">
                  <c:v>0.62224045138888895</c:v>
                </c:pt>
                <c:pt idx="4591">
                  <c:v>0.6222465972222222</c:v>
                </c:pt>
                <c:pt idx="4592">
                  <c:v>0.62225274305555556</c:v>
                </c:pt>
                <c:pt idx="4593">
                  <c:v>0.62225890046296295</c:v>
                </c:pt>
                <c:pt idx="4594">
                  <c:v>0.62226511574074073</c:v>
                </c:pt>
                <c:pt idx="4595">
                  <c:v>0.62227108796296293</c:v>
                </c:pt>
                <c:pt idx="4596">
                  <c:v>0.62227741898148148</c:v>
                </c:pt>
                <c:pt idx="4597">
                  <c:v>0.62228336805555562</c:v>
                </c:pt>
                <c:pt idx="4598">
                  <c:v>0.62228969907407405</c:v>
                </c:pt>
                <c:pt idx="4599">
                  <c:v>0.62229584490740741</c:v>
                </c:pt>
                <c:pt idx="4600">
                  <c:v>0.62230217592592596</c:v>
                </c:pt>
                <c:pt idx="4601">
                  <c:v>0.62230832175925921</c:v>
                </c:pt>
                <c:pt idx="4602">
                  <c:v>0.62231465277777775</c:v>
                </c:pt>
                <c:pt idx="4603">
                  <c:v>0.62232079861111111</c:v>
                </c:pt>
                <c:pt idx="4604">
                  <c:v>0.62232862268518518</c:v>
                </c:pt>
                <c:pt idx="4605">
                  <c:v>0.62233495370370373</c:v>
                </c:pt>
                <c:pt idx="4606">
                  <c:v>0.62234145833333332</c:v>
                </c:pt>
                <c:pt idx="4607">
                  <c:v>0.62234797453703705</c:v>
                </c:pt>
                <c:pt idx="4608">
                  <c:v>0.62235447916666664</c:v>
                </c:pt>
                <c:pt idx="4609">
                  <c:v>0.62236135416666671</c:v>
                </c:pt>
                <c:pt idx="4610">
                  <c:v>0.62236787037037034</c:v>
                </c:pt>
                <c:pt idx="4611">
                  <c:v>0.62237456018518522</c:v>
                </c:pt>
                <c:pt idx="4612">
                  <c:v>0.62238106481481481</c:v>
                </c:pt>
                <c:pt idx="4613">
                  <c:v>0.6223872222222222</c:v>
                </c:pt>
                <c:pt idx="4614">
                  <c:v>0.62239336805555556</c:v>
                </c:pt>
                <c:pt idx="4615">
                  <c:v>0.62239969907407411</c:v>
                </c:pt>
                <c:pt idx="4616">
                  <c:v>0.62240584490740736</c:v>
                </c:pt>
                <c:pt idx="4617">
                  <c:v>0.62241199074074072</c:v>
                </c:pt>
                <c:pt idx="4618">
                  <c:v>0.62241813657407408</c:v>
                </c:pt>
                <c:pt idx="4619">
                  <c:v>0.62242410879629628</c:v>
                </c:pt>
                <c:pt idx="4620">
                  <c:v>0.62243062500000002</c:v>
                </c:pt>
                <c:pt idx="4621">
                  <c:v>0.62243668981481481</c:v>
                </c:pt>
                <c:pt idx="4622">
                  <c:v>0.62244298611111104</c:v>
                </c:pt>
                <c:pt idx="4623">
                  <c:v>0.62244895833333336</c:v>
                </c:pt>
                <c:pt idx="4624">
                  <c:v>0.62245546296296295</c:v>
                </c:pt>
                <c:pt idx="4625">
                  <c:v>0.62246143518518515</c:v>
                </c:pt>
                <c:pt idx="4626">
                  <c:v>0.62246921296296298</c:v>
                </c:pt>
                <c:pt idx="4627">
                  <c:v>0.62247535879629623</c:v>
                </c:pt>
                <c:pt idx="4628">
                  <c:v>0.62248168981481478</c:v>
                </c:pt>
                <c:pt idx="4629">
                  <c:v>0.62248802083333332</c:v>
                </c:pt>
                <c:pt idx="4630">
                  <c:v>0.62249452546296291</c:v>
                </c:pt>
                <c:pt idx="4631">
                  <c:v>0.62250094907407405</c:v>
                </c:pt>
                <c:pt idx="4632">
                  <c:v>0.62250763888888894</c:v>
                </c:pt>
                <c:pt idx="4633">
                  <c:v>0.62251432870370371</c:v>
                </c:pt>
                <c:pt idx="4634">
                  <c:v>0.62252089120370369</c:v>
                </c:pt>
                <c:pt idx="4635">
                  <c:v>0.62252739583333339</c:v>
                </c:pt>
                <c:pt idx="4636">
                  <c:v>0.62253391203703701</c:v>
                </c:pt>
                <c:pt idx="4637">
                  <c:v>0.62254024305555555</c:v>
                </c:pt>
                <c:pt idx="4638">
                  <c:v>0.62254674768518525</c:v>
                </c:pt>
                <c:pt idx="4639">
                  <c:v>0.62255271990740735</c:v>
                </c:pt>
                <c:pt idx="4640">
                  <c:v>0.62255905092592589</c:v>
                </c:pt>
                <c:pt idx="4641">
                  <c:v>0.62256465277777784</c:v>
                </c:pt>
                <c:pt idx="4642">
                  <c:v>0.62257116898148146</c:v>
                </c:pt>
                <c:pt idx="4643">
                  <c:v>0.62257731481481482</c:v>
                </c:pt>
                <c:pt idx="4644">
                  <c:v>0.62258364583333337</c:v>
                </c:pt>
                <c:pt idx="4645">
                  <c:v>0.62258979166666661</c:v>
                </c:pt>
                <c:pt idx="4646">
                  <c:v>0.62259612268518516</c:v>
                </c:pt>
                <c:pt idx="4647">
                  <c:v>0.62260209490740748</c:v>
                </c:pt>
                <c:pt idx="4648">
                  <c:v>0.62260968750000001</c:v>
                </c:pt>
                <c:pt idx="4649">
                  <c:v>0.62261601851851855</c:v>
                </c:pt>
                <c:pt idx="4650">
                  <c:v>0.6226221643518518</c:v>
                </c:pt>
                <c:pt idx="4651">
                  <c:v>0.62262868055555554</c:v>
                </c:pt>
                <c:pt idx="4652">
                  <c:v>0.62263518518518512</c:v>
                </c:pt>
                <c:pt idx="4653">
                  <c:v>0.62264159722222223</c:v>
                </c:pt>
                <c:pt idx="4654">
                  <c:v>0.62264828703703701</c:v>
                </c:pt>
                <c:pt idx="4655">
                  <c:v>0.62265461805555555</c:v>
                </c:pt>
                <c:pt idx="4656">
                  <c:v>0.62266076388888891</c:v>
                </c:pt>
                <c:pt idx="4657">
                  <c:v>0.62266728009259265</c:v>
                </c:pt>
                <c:pt idx="4658">
                  <c:v>0.62267365740740743</c:v>
                </c:pt>
                <c:pt idx="4659">
                  <c:v>0.62268017361111105</c:v>
                </c:pt>
                <c:pt idx="4660">
                  <c:v>0.62268686342592594</c:v>
                </c:pt>
                <c:pt idx="4661">
                  <c:v>0.62269337962962956</c:v>
                </c:pt>
                <c:pt idx="4662">
                  <c:v>0.62269971064814811</c:v>
                </c:pt>
                <c:pt idx="4663">
                  <c:v>0.6227054861111111</c:v>
                </c:pt>
                <c:pt idx="4664">
                  <c:v>0.62271164351851849</c:v>
                </c:pt>
                <c:pt idx="4665">
                  <c:v>0.62271797453703703</c:v>
                </c:pt>
                <c:pt idx="4666">
                  <c:v>0.62272430555555558</c:v>
                </c:pt>
                <c:pt idx="4667">
                  <c:v>0.62273026620370364</c:v>
                </c:pt>
                <c:pt idx="4668">
                  <c:v>0.62273656249999998</c:v>
                </c:pt>
                <c:pt idx="4669">
                  <c:v>0.62274307870370371</c:v>
                </c:pt>
                <c:pt idx="4670">
                  <c:v>0.6227495833333333</c:v>
                </c:pt>
                <c:pt idx="4671">
                  <c:v>0.62275707175925932</c:v>
                </c:pt>
                <c:pt idx="4672">
                  <c:v>0.62276358796296294</c:v>
                </c:pt>
                <c:pt idx="4673">
                  <c:v>0.62276991898148149</c:v>
                </c:pt>
                <c:pt idx="4674">
                  <c:v>0.62277626157407406</c:v>
                </c:pt>
                <c:pt idx="4675">
                  <c:v>0.62278295138888884</c:v>
                </c:pt>
                <c:pt idx="4676">
                  <c:v>0.62278946759259257</c:v>
                </c:pt>
                <c:pt idx="4677">
                  <c:v>0.62279579861111112</c:v>
                </c:pt>
                <c:pt idx="4678">
                  <c:v>0.62280175925925929</c:v>
                </c:pt>
                <c:pt idx="4679">
                  <c:v>0.62280791666666668</c:v>
                </c:pt>
                <c:pt idx="4680">
                  <c:v>0.62281387731481475</c:v>
                </c:pt>
                <c:pt idx="4681">
                  <c:v>0.62282039351851848</c:v>
                </c:pt>
                <c:pt idx="4682">
                  <c:v>0.62282672453703702</c:v>
                </c:pt>
                <c:pt idx="4683">
                  <c:v>0.6228326851851852</c:v>
                </c:pt>
                <c:pt idx="4684">
                  <c:v>0.62283901620370374</c:v>
                </c:pt>
                <c:pt idx="4685">
                  <c:v>0.6228451620370371</c:v>
                </c:pt>
                <c:pt idx="4686">
                  <c:v>0.62285149305555554</c:v>
                </c:pt>
                <c:pt idx="4687">
                  <c:v>0.62285765046296293</c:v>
                </c:pt>
                <c:pt idx="4688">
                  <c:v>0.6228636111111111</c:v>
                </c:pt>
                <c:pt idx="4689">
                  <c:v>0.6228697685185185</c:v>
                </c:pt>
                <c:pt idx="4690">
                  <c:v>0.6228759606481481</c:v>
                </c:pt>
                <c:pt idx="4691">
                  <c:v>0.6228821180555556</c:v>
                </c:pt>
                <c:pt idx="4692">
                  <c:v>0.62288807870370377</c:v>
                </c:pt>
                <c:pt idx="4693">
                  <c:v>0.62289585648148149</c:v>
                </c:pt>
                <c:pt idx="4694">
                  <c:v>0.62290218749999993</c:v>
                </c:pt>
                <c:pt idx="4695">
                  <c:v>0.62290851851851847</c:v>
                </c:pt>
                <c:pt idx="4696">
                  <c:v>0.62291496527777779</c:v>
                </c:pt>
                <c:pt idx="4697">
                  <c:v>0.62292146990740738</c:v>
                </c:pt>
                <c:pt idx="4698">
                  <c:v>0.62292797453703697</c:v>
                </c:pt>
                <c:pt idx="4699">
                  <c:v>0.62293467592592588</c:v>
                </c:pt>
                <c:pt idx="4700">
                  <c:v>0.62294100694444443</c:v>
                </c:pt>
                <c:pt idx="4701">
                  <c:v>0.62294751157407402</c:v>
                </c:pt>
                <c:pt idx="4702">
                  <c:v>0.62295362268518517</c:v>
                </c:pt>
                <c:pt idx="4703">
                  <c:v>0.62296067129629629</c:v>
                </c:pt>
                <c:pt idx="4704">
                  <c:v>0.62296700231481483</c:v>
                </c:pt>
                <c:pt idx="4705">
                  <c:v>0.62297341435185183</c:v>
                </c:pt>
                <c:pt idx="4706">
                  <c:v>0.62297956018518519</c:v>
                </c:pt>
                <c:pt idx="4707">
                  <c:v>0.62298570601851855</c:v>
                </c:pt>
                <c:pt idx="4708">
                  <c:v>0.62299185185185191</c:v>
                </c:pt>
                <c:pt idx="4709">
                  <c:v>0.62299818287037034</c:v>
                </c:pt>
                <c:pt idx="4710">
                  <c:v>0.6230043287037037</c:v>
                </c:pt>
                <c:pt idx="4711">
                  <c:v>0.62301048611111109</c:v>
                </c:pt>
                <c:pt idx="4712">
                  <c:v>0.62301644675925927</c:v>
                </c:pt>
                <c:pt idx="4713">
                  <c:v>0.62302277777777781</c:v>
                </c:pt>
                <c:pt idx="4714">
                  <c:v>0.62302893518518521</c:v>
                </c:pt>
                <c:pt idx="4715">
                  <c:v>0.62303652777777774</c:v>
                </c:pt>
                <c:pt idx="4716">
                  <c:v>0.62304285879629628</c:v>
                </c:pt>
                <c:pt idx="4717">
                  <c:v>0.62304936342592587</c:v>
                </c:pt>
                <c:pt idx="4718">
                  <c:v>0.62305605324074076</c:v>
                </c:pt>
                <c:pt idx="4719">
                  <c:v>0.62306223379629633</c:v>
                </c:pt>
                <c:pt idx="4720">
                  <c:v>0.62306874999999995</c:v>
                </c:pt>
                <c:pt idx="4721">
                  <c:v>0.6230750810185185</c:v>
                </c:pt>
                <c:pt idx="4722">
                  <c:v>0.62308158564814808</c:v>
                </c:pt>
                <c:pt idx="4723">
                  <c:v>0.62308810185185182</c:v>
                </c:pt>
                <c:pt idx="4724">
                  <c:v>0.62309442129629633</c:v>
                </c:pt>
                <c:pt idx="4725">
                  <c:v>0.62310129629629629</c:v>
                </c:pt>
                <c:pt idx="4726">
                  <c:v>0.62310734953703706</c:v>
                </c:pt>
                <c:pt idx="4727">
                  <c:v>0.62311403935185183</c:v>
                </c:pt>
                <c:pt idx="4728">
                  <c:v>0.62312018518518519</c:v>
                </c:pt>
                <c:pt idx="4729">
                  <c:v>0.62312634259259259</c:v>
                </c:pt>
                <c:pt idx="4730">
                  <c:v>0.62313230324074076</c:v>
                </c:pt>
                <c:pt idx="4731">
                  <c:v>0.62313881944444438</c:v>
                </c:pt>
                <c:pt idx="4732">
                  <c:v>0.6231447916666667</c:v>
                </c:pt>
                <c:pt idx="4733">
                  <c:v>0.6231511111111111</c:v>
                </c:pt>
                <c:pt idx="4734">
                  <c:v>0.62315708333333331</c:v>
                </c:pt>
                <c:pt idx="4735">
                  <c:v>0.62317281250000001</c:v>
                </c:pt>
                <c:pt idx="4736">
                  <c:v>0.62317932870370374</c:v>
                </c:pt>
                <c:pt idx="4737">
                  <c:v>0.6231874652777778</c:v>
                </c:pt>
                <c:pt idx="4738">
                  <c:v>0.62319325231481482</c:v>
                </c:pt>
                <c:pt idx="4739">
                  <c:v>0.62320031249999996</c:v>
                </c:pt>
                <c:pt idx="4740">
                  <c:v>0.62320645833333332</c:v>
                </c:pt>
                <c:pt idx="4741">
                  <c:v>0.62321296296296291</c:v>
                </c:pt>
                <c:pt idx="4742">
                  <c:v>0.62321929398148146</c:v>
                </c:pt>
                <c:pt idx="4743">
                  <c:v>0.62322579861111105</c:v>
                </c:pt>
                <c:pt idx="4744">
                  <c:v>0.62323221064814815</c:v>
                </c:pt>
                <c:pt idx="4745">
                  <c:v>0.62323871527777774</c:v>
                </c:pt>
                <c:pt idx="4746">
                  <c:v>0.62324504629629629</c:v>
                </c:pt>
                <c:pt idx="4747">
                  <c:v>0.6232514583333334</c:v>
                </c:pt>
                <c:pt idx="4748">
                  <c:v>0.62325760416666665</c:v>
                </c:pt>
                <c:pt idx="4749">
                  <c:v>0.62326465277777776</c:v>
                </c:pt>
                <c:pt idx="4750">
                  <c:v>0.62327081018518515</c:v>
                </c:pt>
                <c:pt idx="4751">
                  <c:v>0.62327695601851851</c:v>
                </c:pt>
                <c:pt idx="4752">
                  <c:v>0.62328328703703706</c:v>
                </c:pt>
                <c:pt idx="4753">
                  <c:v>0.62328961805555549</c:v>
                </c:pt>
                <c:pt idx="4754">
                  <c:v>0.62329612268518519</c:v>
                </c:pt>
                <c:pt idx="4755">
                  <c:v>0.62330263888888882</c:v>
                </c:pt>
                <c:pt idx="4756">
                  <c:v>0.62330870370370373</c:v>
                </c:pt>
                <c:pt idx="4757">
                  <c:v>0.62331521990740735</c:v>
                </c:pt>
                <c:pt idx="4758">
                  <c:v>0.62332136574074071</c:v>
                </c:pt>
                <c:pt idx="4759">
                  <c:v>0.62332950231481477</c:v>
                </c:pt>
                <c:pt idx="4760">
                  <c:v>0.62333565972222227</c:v>
                </c:pt>
                <c:pt idx="4761">
                  <c:v>0.62334204861111109</c:v>
                </c:pt>
                <c:pt idx="4762">
                  <c:v>0.62334856481481482</c:v>
                </c:pt>
                <c:pt idx="4763">
                  <c:v>0.62335543981481478</c:v>
                </c:pt>
                <c:pt idx="4764">
                  <c:v>0.62336158564814814</c:v>
                </c:pt>
                <c:pt idx="4765">
                  <c:v>0.62336791666666669</c:v>
                </c:pt>
                <c:pt idx="4766">
                  <c:v>0.62337387731481486</c:v>
                </c:pt>
                <c:pt idx="4767">
                  <c:v>0.62338039351851848</c:v>
                </c:pt>
                <c:pt idx="4768">
                  <c:v>0.62338636574074069</c:v>
                </c:pt>
                <c:pt idx="4769">
                  <c:v>0.6233926851851852</c:v>
                </c:pt>
                <c:pt idx="4770">
                  <c:v>0.62339884259259259</c:v>
                </c:pt>
                <c:pt idx="4771">
                  <c:v>0.62340511574074076</c:v>
                </c:pt>
                <c:pt idx="4772">
                  <c:v>0.62341127314814815</c:v>
                </c:pt>
                <c:pt idx="4773">
                  <c:v>0.62341760416666669</c:v>
                </c:pt>
                <c:pt idx="4774">
                  <c:v>0.62342366898148149</c:v>
                </c:pt>
                <c:pt idx="4775">
                  <c:v>0.6234297685185185</c:v>
                </c:pt>
                <c:pt idx="4776">
                  <c:v>0.62343574074074071</c:v>
                </c:pt>
                <c:pt idx="4777">
                  <c:v>0.62344207175925925</c:v>
                </c:pt>
                <c:pt idx="4778">
                  <c:v>0.6234484027777778</c:v>
                </c:pt>
                <c:pt idx="4779">
                  <c:v>0.62345490740740739</c:v>
                </c:pt>
                <c:pt idx="4780">
                  <c:v>0.62346118055555555</c:v>
                </c:pt>
                <c:pt idx="4781">
                  <c:v>0.62346877314814819</c:v>
                </c:pt>
                <c:pt idx="4782">
                  <c:v>0.62347546296296297</c:v>
                </c:pt>
                <c:pt idx="4783">
                  <c:v>0.6234819791666667</c:v>
                </c:pt>
                <c:pt idx="4784">
                  <c:v>0.62348831018518525</c:v>
                </c:pt>
                <c:pt idx="4785">
                  <c:v>0.62349500000000002</c:v>
                </c:pt>
                <c:pt idx="4786">
                  <c:v>0.6235016898148148</c:v>
                </c:pt>
                <c:pt idx="4787">
                  <c:v>0.62350851851851852</c:v>
                </c:pt>
                <c:pt idx="4788">
                  <c:v>0.62351466435185188</c:v>
                </c:pt>
                <c:pt idx="4789">
                  <c:v>0.62352099537037031</c:v>
                </c:pt>
                <c:pt idx="4790">
                  <c:v>0.62352732638888886</c:v>
                </c:pt>
                <c:pt idx="4791">
                  <c:v>0.6235336574074074</c:v>
                </c:pt>
                <c:pt idx="4792">
                  <c:v>0.62353998842592595</c:v>
                </c:pt>
                <c:pt idx="4793">
                  <c:v>0.62354613425925931</c:v>
                </c:pt>
                <c:pt idx="4794">
                  <c:v>0.62355265046296293</c:v>
                </c:pt>
                <c:pt idx="4795">
                  <c:v>0.62355915509259263</c:v>
                </c:pt>
                <c:pt idx="4796">
                  <c:v>0.62356567129629636</c:v>
                </c:pt>
                <c:pt idx="4797">
                  <c:v>0.62357181712962961</c:v>
                </c:pt>
                <c:pt idx="4798">
                  <c:v>0.62357814814814816</c:v>
                </c:pt>
                <c:pt idx="4799">
                  <c:v>0.62358502314814812</c:v>
                </c:pt>
                <c:pt idx="4800">
                  <c:v>0.62359135416666667</c:v>
                </c:pt>
                <c:pt idx="4801">
                  <c:v>0.62359785879629637</c:v>
                </c:pt>
                <c:pt idx="4802">
                  <c:v>0.6236041898148148</c:v>
                </c:pt>
                <c:pt idx="4803">
                  <c:v>0.62361070601851853</c:v>
                </c:pt>
                <c:pt idx="4804">
                  <c:v>0.62361865740740741</c:v>
                </c:pt>
                <c:pt idx="4805">
                  <c:v>0.62362498842592595</c:v>
                </c:pt>
                <c:pt idx="4806">
                  <c:v>0.62363131944444439</c:v>
                </c:pt>
                <c:pt idx="4807">
                  <c:v>0.62363782407407409</c:v>
                </c:pt>
                <c:pt idx="4808">
                  <c:v>0.62364415509259252</c:v>
                </c:pt>
                <c:pt idx="4809">
                  <c:v>0.62365067129629626</c:v>
                </c:pt>
                <c:pt idx="4810">
                  <c:v>0.6236570023148148</c:v>
                </c:pt>
                <c:pt idx="4811">
                  <c:v>0.62366350694444439</c:v>
                </c:pt>
                <c:pt idx="4812">
                  <c:v>0.62367038194444446</c:v>
                </c:pt>
                <c:pt idx="4813">
                  <c:v>0.62367706018518521</c:v>
                </c:pt>
                <c:pt idx="4814">
                  <c:v>0.62368339120370375</c:v>
                </c:pt>
                <c:pt idx="4815">
                  <c:v>0.62369043981481476</c:v>
                </c:pt>
                <c:pt idx="4816">
                  <c:v>0.62369659722222226</c:v>
                </c:pt>
                <c:pt idx="4817">
                  <c:v>0.62370328703703704</c:v>
                </c:pt>
                <c:pt idx="4818">
                  <c:v>0.62370961805555558</c:v>
                </c:pt>
                <c:pt idx="4819">
                  <c:v>0.62371594907407413</c:v>
                </c:pt>
                <c:pt idx="4820">
                  <c:v>0.62372179398148153</c:v>
                </c:pt>
                <c:pt idx="4821">
                  <c:v>0.62372848379629631</c:v>
                </c:pt>
                <c:pt idx="4822">
                  <c:v>0.62373481481481485</c:v>
                </c:pt>
                <c:pt idx="4823">
                  <c:v>0.62374131944444444</c:v>
                </c:pt>
                <c:pt idx="4824">
                  <c:v>0.62374807870370363</c:v>
                </c:pt>
                <c:pt idx="4825">
                  <c:v>0.62375440972222218</c:v>
                </c:pt>
                <c:pt idx="4826">
                  <c:v>0.6237623726851852</c:v>
                </c:pt>
                <c:pt idx="4827">
                  <c:v>0.62376851851851856</c:v>
                </c:pt>
                <c:pt idx="4828">
                  <c:v>0.62377481481481478</c:v>
                </c:pt>
                <c:pt idx="4829">
                  <c:v>0.62378133101851851</c:v>
                </c:pt>
                <c:pt idx="4830">
                  <c:v>0.62378783564814821</c:v>
                </c:pt>
                <c:pt idx="4831">
                  <c:v>0.62379452546296299</c:v>
                </c:pt>
                <c:pt idx="4832">
                  <c:v>0.62380085648148154</c:v>
                </c:pt>
                <c:pt idx="4833">
                  <c:v>0.62380737268518516</c:v>
                </c:pt>
                <c:pt idx="4834">
                  <c:v>0.62381351851851852</c:v>
                </c:pt>
                <c:pt idx="4835">
                  <c:v>0.62381967592592591</c:v>
                </c:pt>
                <c:pt idx="4836">
                  <c:v>0.62382599537037031</c:v>
                </c:pt>
                <c:pt idx="4837">
                  <c:v>0.62383251157407404</c:v>
                </c:pt>
                <c:pt idx="4838">
                  <c:v>0.62383884259259259</c:v>
                </c:pt>
                <c:pt idx="4839">
                  <c:v>0.62384498842592595</c:v>
                </c:pt>
                <c:pt idx="4840">
                  <c:v>0.6238513194444445</c:v>
                </c:pt>
                <c:pt idx="4841">
                  <c:v>0.62385783564814812</c:v>
                </c:pt>
                <c:pt idx="4842">
                  <c:v>0.62386398148148148</c:v>
                </c:pt>
                <c:pt idx="4843">
                  <c:v>0.6238705902777778</c:v>
                </c:pt>
                <c:pt idx="4844">
                  <c:v>0.62387728009259258</c:v>
                </c:pt>
                <c:pt idx="4845">
                  <c:v>0.62388379629629631</c:v>
                </c:pt>
                <c:pt idx="4846">
                  <c:v>0.62389011574074071</c:v>
                </c:pt>
                <c:pt idx="4847">
                  <c:v>0.62389644675925926</c:v>
                </c:pt>
                <c:pt idx="4848">
                  <c:v>0.62390422453703709</c:v>
                </c:pt>
                <c:pt idx="4849">
                  <c:v>0.62391055555555552</c:v>
                </c:pt>
                <c:pt idx="4850">
                  <c:v>0.62391652777777773</c:v>
                </c:pt>
                <c:pt idx="4851">
                  <c:v>0.62392285879629628</c:v>
                </c:pt>
                <c:pt idx="4852">
                  <c:v>0.62392892361111107</c:v>
                </c:pt>
                <c:pt idx="4853">
                  <c:v>0.62393506944444443</c:v>
                </c:pt>
                <c:pt idx="4854">
                  <c:v>0.62394122685185183</c:v>
                </c:pt>
                <c:pt idx="4855">
                  <c:v>0.62394755787037037</c:v>
                </c:pt>
                <c:pt idx="4856">
                  <c:v>0.62395370370370373</c:v>
                </c:pt>
                <c:pt idx="4857">
                  <c:v>0.62395984953703698</c:v>
                </c:pt>
                <c:pt idx="4858">
                  <c:v>0.62396599537037034</c:v>
                </c:pt>
                <c:pt idx="4859">
                  <c:v>0.62397221064814812</c:v>
                </c:pt>
                <c:pt idx="4860">
                  <c:v>0.62397818287037043</c:v>
                </c:pt>
                <c:pt idx="4861">
                  <c:v>0.62398432870370368</c:v>
                </c:pt>
                <c:pt idx="4862">
                  <c:v>0.62399047453703704</c:v>
                </c:pt>
                <c:pt idx="4863">
                  <c:v>0.62399663194444444</c:v>
                </c:pt>
                <c:pt idx="4864">
                  <c:v>0.6240027777777778</c:v>
                </c:pt>
                <c:pt idx="4865">
                  <c:v>0.62400910879629634</c:v>
                </c:pt>
                <c:pt idx="4866">
                  <c:v>0.6240152546296297</c:v>
                </c:pt>
                <c:pt idx="4867">
                  <c:v>0.6240212268518518</c:v>
                </c:pt>
                <c:pt idx="4868">
                  <c:v>0.62402755787037034</c:v>
                </c:pt>
                <c:pt idx="4869">
                  <c:v>0.6240337037037037</c:v>
                </c:pt>
                <c:pt idx="4870">
                  <c:v>0.62404148148148153</c:v>
                </c:pt>
                <c:pt idx="4871">
                  <c:v>0.62404798611111112</c:v>
                </c:pt>
                <c:pt idx="4872">
                  <c:v>0.62405415509259254</c:v>
                </c:pt>
                <c:pt idx="4873">
                  <c:v>0.62406067129629628</c:v>
                </c:pt>
                <c:pt idx="4874">
                  <c:v>0.62406718750000001</c:v>
                </c:pt>
                <c:pt idx="4875">
                  <c:v>0.6240736921296296</c:v>
                </c:pt>
                <c:pt idx="4876">
                  <c:v>0.62408002314814814</c:v>
                </c:pt>
                <c:pt idx="4877">
                  <c:v>0.62408635416666669</c:v>
                </c:pt>
                <c:pt idx="4878">
                  <c:v>0.62409253472222226</c:v>
                </c:pt>
                <c:pt idx="4879">
                  <c:v>0.62409905092592599</c:v>
                </c:pt>
                <c:pt idx="4880">
                  <c:v>0.62410537037037039</c:v>
                </c:pt>
                <c:pt idx="4881">
                  <c:v>0.62411170138888894</c:v>
                </c:pt>
                <c:pt idx="4882">
                  <c:v>0.62411785879629633</c:v>
                </c:pt>
                <c:pt idx="4883">
                  <c:v>0.62412371527777777</c:v>
                </c:pt>
                <c:pt idx="4884">
                  <c:v>0.62413004629629631</c:v>
                </c:pt>
                <c:pt idx="4885">
                  <c:v>0.62413619212962967</c:v>
                </c:pt>
                <c:pt idx="4886">
                  <c:v>0.62414216435185188</c:v>
                </c:pt>
                <c:pt idx="4887">
                  <c:v>0.62414813657407409</c:v>
                </c:pt>
                <c:pt idx="4888">
                  <c:v>0.62415482638888886</c:v>
                </c:pt>
                <c:pt idx="4889">
                  <c:v>0.62416097222222222</c:v>
                </c:pt>
                <c:pt idx="4890">
                  <c:v>0.62416730324074077</c:v>
                </c:pt>
                <c:pt idx="4891">
                  <c:v>0.6241738194444445</c:v>
                </c:pt>
                <c:pt idx="4892">
                  <c:v>0.62418177083333337</c:v>
                </c:pt>
                <c:pt idx="4893">
                  <c:v>0.62418810185185192</c:v>
                </c:pt>
                <c:pt idx="4894">
                  <c:v>0.62419479166666669</c:v>
                </c:pt>
                <c:pt idx="4895">
                  <c:v>0.62420130787037043</c:v>
                </c:pt>
                <c:pt idx="4896">
                  <c:v>0.62420781250000001</c:v>
                </c:pt>
                <c:pt idx="4897">
                  <c:v>0.62421432870370375</c:v>
                </c:pt>
                <c:pt idx="4898">
                  <c:v>0.62422065972222229</c:v>
                </c:pt>
                <c:pt idx="4899">
                  <c:v>0.62422699074074073</c:v>
                </c:pt>
                <c:pt idx="4900">
                  <c:v>0.62423368055555561</c:v>
                </c:pt>
                <c:pt idx="4901">
                  <c:v>0.6242397106481482</c:v>
                </c:pt>
                <c:pt idx="4902">
                  <c:v>0.62424622685185183</c:v>
                </c:pt>
                <c:pt idx="4903">
                  <c:v>0.62425237268518519</c:v>
                </c:pt>
                <c:pt idx="4904">
                  <c:v>0.62425887731481489</c:v>
                </c:pt>
                <c:pt idx="4905">
                  <c:v>0.62426503472222217</c:v>
                </c:pt>
                <c:pt idx="4906">
                  <c:v>0.62427118055555553</c:v>
                </c:pt>
                <c:pt idx="4907">
                  <c:v>0.62427751157407407</c:v>
                </c:pt>
                <c:pt idx="4908">
                  <c:v>0.62428384259259262</c:v>
                </c:pt>
                <c:pt idx="4909">
                  <c:v>0.62429035879629635</c:v>
                </c:pt>
                <c:pt idx="4910">
                  <c:v>0.62429667824074075</c:v>
                </c:pt>
                <c:pt idx="4911">
                  <c:v>0.62430319444444449</c:v>
                </c:pt>
                <c:pt idx="4912">
                  <c:v>0.62430981481481485</c:v>
                </c:pt>
                <c:pt idx="4913">
                  <c:v>0.62431633101851858</c:v>
                </c:pt>
                <c:pt idx="4914">
                  <c:v>0.62432447916666667</c:v>
                </c:pt>
                <c:pt idx="4915">
                  <c:v>0.62433045138888887</c:v>
                </c:pt>
                <c:pt idx="4916">
                  <c:v>0.62433749999999999</c:v>
                </c:pt>
                <c:pt idx="4917">
                  <c:v>0.62434418981481488</c:v>
                </c:pt>
                <c:pt idx="4918">
                  <c:v>0.6243507060185185</c:v>
                </c:pt>
                <c:pt idx="4919">
                  <c:v>0.62435685185185186</c:v>
                </c:pt>
                <c:pt idx="4920">
                  <c:v>0.62436299768518522</c:v>
                </c:pt>
                <c:pt idx="4921">
                  <c:v>0.62436914351851847</c:v>
                </c:pt>
                <c:pt idx="4922">
                  <c:v>0.62437530092592597</c:v>
                </c:pt>
                <c:pt idx="4923">
                  <c:v>0.62438180555555556</c:v>
                </c:pt>
                <c:pt idx="4924">
                  <c:v>0.6243881365740741</c:v>
                </c:pt>
                <c:pt idx="4925">
                  <c:v>0.62439446759259265</c:v>
                </c:pt>
                <c:pt idx="4926">
                  <c:v>0.62440079861111109</c:v>
                </c:pt>
                <c:pt idx="4927">
                  <c:v>0.62440694444444444</c:v>
                </c:pt>
                <c:pt idx="4928">
                  <c:v>0.6244130902777778</c:v>
                </c:pt>
                <c:pt idx="4929">
                  <c:v>0.62441942129629624</c:v>
                </c:pt>
                <c:pt idx="4930">
                  <c:v>0.62442616898148151</c:v>
                </c:pt>
                <c:pt idx="4931">
                  <c:v>0.62443268518518524</c:v>
                </c:pt>
                <c:pt idx="4932">
                  <c:v>0.62443901620370368</c:v>
                </c:pt>
                <c:pt idx="4933">
                  <c:v>0.62444518518518521</c:v>
                </c:pt>
                <c:pt idx="4934">
                  <c:v>0.62445187499999999</c:v>
                </c:pt>
                <c:pt idx="4935">
                  <c:v>0.62445837962962958</c:v>
                </c:pt>
                <c:pt idx="4936">
                  <c:v>0.62446615740740741</c:v>
                </c:pt>
                <c:pt idx="4937">
                  <c:v>0.6244723148148148</c:v>
                </c:pt>
                <c:pt idx="4938">
                  <c:v>0.62447846064814816</c:v>
                </c:pt>
                <c:pt idx="4939">
                  <c:v>0.62448460648148141</c:v>
                </c:pt>
                <c:pt idx="4940">
                  <c:v>0.62449093749999995</c:v>
                </c:pt>
                <c:pt idx="4941">
                  <c:v>0.62449708333333331</c:v>
                </c:pt>
                <c:pt idx="4942">
                  <c:v>0.62450359953703705</c:v>
                </c:pt>
                <c:pt idx="4943">
                  <c:v>0.62450993055555559</c:v>
                </c:pt>
                <c:pt idx="4944">
                  <c:v>0.62451626157407414</c:v>
                </c:pt>
                <c:pt idx="4945">
                  <c:v>0.62452240740740739</c:v>
                </c:pt>
                <c:pt idx="4946">
                  <c:v>0.62452873842592593</c:v>
                </c:pt>
                <c:pt idx="4947">
                  <c:v>0.62453506944444448</c:v>
                </c:pt>
                <c:pt idx="4948">
                  <c:v>0.62454103009259254</c:v>
                </c:pt>
                <c:pt idx="4949">
                  <c:v>0.62454718750000005</c:v>
                </c:pt>
                <c:pt idx="4950">
                  <c:v>0.62455357638888886</c:v>
                </c:pt>
                <c:pt idx="4951">
                  <c:v>0.6245600925925926</c:v>
                </c:pt>
                <c:pt idx="4952">
                  <c:v>0.62456659722222219</c:v>
                </c:pt>
                <c:pt idx="4953">
                  <c:v>0.62457287037037035</c:v>
                </c:pt>
                <c:pt idx="4954">
                  <c:v>0.62457957175925927</c:v>
                </c:pt>
                <c:pt idx="4955">
                  <c:v>0.62458626157407404</c:v>
                </c:pt>
                <c:pt idx="4956">
                  <c:v>0.62459222222222222</c:v>
                </c:pt>
                <c:pt idx="4957">
                  <c:v>0.62459982638888889</c:v>
                </c:pt>
                <c:pt idx="4958">
                  <c:v>0.62460633101851848</c:v>
                </c:pt>
                <c:pt idx="4959">
                  <c:v>0.62461266203703703</c:v>
                </c:pt>
                <c:pt idx="4960">
                  <c:v>0.62461899305555557</c:v>
                </c:pt>
                <c:pt idx="4961">
                  <c:v>0.62462513888888893</c:v>
                </c:pt>
                <c:pt idx="4962">
                  <c:v>0.62463146990740748</c:v>
                </c:pt>
                <c:pt idx="4963">
                  <c:v>0.6246375115740741</c:v>
                </c:pt>
                <c:pt idx="4964">
                  <c:v>0.62464366898148149</c:v>
                </c:pt>
                <c:pt idx="4965">
                  <c:v>0.62465000000000004</c:v>
                </c:pt>
                <c:pt idx="4966">
                  <c:v>0.62465633101851858</c:v>
                </c:pt>
                <c:pt idx="4967">
                  <c:v>0.62466230324074068</c:v>
                </c:pt>
                <c:pt idx="4968">
                  <c:v>0.62466863425925923</c:v>
                </c:pt>
                <c:pt idx="4969">
                  <c:v>0.62467473379629623</c:v>
                </c:pt>
                <c:pt idx="4970">
                  <c:v>0.62468127314814814</c:v>
                </c:pt>
                <c:pt idx="4971">
                  <c:v>0.62468728009259256</c:v>
                </c:pt>
                <c:pt idx="4972">
                  <c:v>0.62469325231481487</c:v>
                </c:pt>
                <c:pt idx="4973">
                  <c:v>0.62469922453703697</c:v>
                </c:pt>
                <c:pt idx="4974">
                  <c:v>0.62470518518518514</c:v>
                </c:pt>
                <c:pt idx="4975">
                  <c:v>0.62471115740740746</c:v>
                </c:pt>
                <c:pt idx="4976">
                  <c:v>0.62471906249999998</c:v>
                </c:pt>
                <c:pt idx="4977">
                  <c:v>0.62472556712962957</c:v>
                </c:pt>
                <c:pt idx="4978">
                  <c:v>0.6247320833333333</c:v>
                </c:pt>
                <c:pt idx="4979">
                  <c:v>0.62473865740740742</c:v>
                </c:pt>
                <c:pt idx="4980">
                  <c:v>0.62474534722222219</c:v>
                </c:pt>
                <c:pt idx="4981">
                  <c:v>0.62475149305555555</c:v>
                </c:pt>
                <c:pt idx="4982">
                  <c:v>0.62475818287037044</c:v>
                </c:pt>
                <c:pt idx="4983">
                  <c:v>0.6247644907407407</c:v>
                </c:pt>
                <c:pt idx="4984">
                  <c:v>0.62477069444444444</c:v>
                </c:pt>
                <c:pt idx="4985">
                  <c:v>0.62477719907407414</c:v>
                </c:pt>
                <c:pt idx="4986">
                  <c:v>0.62478388888888892</c:v>
                </c:pt>
                <c:pt idx="4987">
                  <c:v>0.62479040509259265</c:v>
                </c:pt>
                <c:pt idx="4988">
                  <c:v>0.62479745370370365</c:v>
                </c:pt>
                <c:pt idx="4989">
                  <c:v>0.6248037847222222</c:v>
                </c:pt>
                <c:pt idx="4990">
                  <c:v>0.62480993055555556</c:v>
                </c:pt>
                <c:pt idx="4991">
                  <c:v>0.62481626157407411</c:v>
                </c:pt>
                <c:pt idx="4992">
                  <c:v>0.62482313657407407</c:v>
                </c:pt>
                <c:pt idx="4993">
                  <c:v>0.62483001157407403</c:v>
                </c:pt>
                <c:pt idx="4994">
                  <c:v>0.62483634259259258</c:v>
                </c:pt>
                <c:pt idx="4995">
                  <c:v>0.6248441203703704</c:v>
                </c:pt>
                <c:pt idx="4996">
                  <c:v>0.62485045138888895</c:v>
                </c:pt>
                <c:pt idx="4997">
                  <c:v>0.62485714120370373</c:v>
                </c:pt>
                <c:pt idx="4998">
                  <c:v>0.6248638310185185</c:v>
                </c:pt>
                <c:pt idx="4999">
                  <c:v>0.62487033564814809</c:v>
                </c:pt>
                <c:pt idx="5000">
                  <c:v>0.62487666666666664</c:v>
                </c:pt>
                <c:pt idx="5001">
                  <c:v>0.62488318287037037</c:v>
                </c:pt>
                <c:pt idx="5002">
                  <c:v>0.62489023148148148</c:v>
                </c:pt>
                <c:pt idx="5003">
                  <c:v>0.62489638888888888</c:v>
                </c:pt>
                <c:pt idx="5004">
                  <c:v>0.62490270833333328</c:v>
                </c:pt>
                <c:pt idx="5005">
                  <c:v>0.62490922453703701</c:v>
                </c:pt>
                <c:pt idx="5006">
                  <c:v>0.62491591435185179</c:v>
                </c:pt>
                <c:pt idx="5007">
                  <c:v>0.62492259259259264</c:v>
                </c:pt>
                <c:pt idx="5008">
                  <c:v>0.62492892361111108</c:v>
                </c:pt>
                <c:pt idx="5009">
                  <c:v>0.62493542824074078</c:v>
                </c:pt>
                <c:pt idx="5010">
                  <c:v>0.62494157407407414</c:v>
                </c:pt>
                <c:pt idx="5011">
                  <c:v>0.62494827546296294</c:v>
                </c:pt>
                <c:pt idx="5012">
                  <c:v>0.62495460648148149</c:v>
                </c:pt>
                <c:pt idx="5013">
                  <c:v>0.62496056712962966</c:v>
                </c:pt>
                <c:pt idx="5014">
                  <c:v>0.62496888888888891</c:v>
                </c:pt>
                <c:pt idx="5015">
                  <c:v>0.6249753935185185</c:v>
                </c:pt>
                <c:pt idx="5016">
                  <c:v>0.62498226851851857</c:v>
                </c:pt>
                <c:pt idx="5017">
                  <c:v>0.62498878472222219</c:v>
                </c:pt>
                <c:pt idx="5018">
                  <c:v>0.62499511574074074</c:v>
                </c:pt>
                <c:pt idx="5019">
                  <c:v>0.62500144675925928</c:v>
                </c:pt>
                <c:pt idx="5020">
                  <c:v>0.62500795138888887</c:v>
                </c:pt>
                <c:pt idx="5021">
                  <c:v>0.62501482638888894</c:v>
                </c:pt>
                <c:pt idx="5022">
                  <c:v>0.62502153935185178</c:v>
                </c:pt>
                <c:pt idx="5023">
                  <c:v>0.62502787037037033</c:v>
                </c:pt>
                <c:pt idx="5024">
                  <c:v>0.62503456018518522</c:v>
                </c:pt>
                <c:pt idx="5025">
                  <c:v>0.62504106481481481</c:v>
                </c:pt>
                <c:pt idx="5026">
                  <c:v>0.62504746527777777</c:v>
                </c:pt>
                <c:pt idx="5027">
                  <c:v>0.62505361111111113</c:v>
                </c:pt>
                <c:pt idx="5028">
                  <c:v>0.62506048611111109</c:v>
                </c:pt>
                <c:pt idx="5029">
                  <c:v>0.6250664583333333</c:v>
                </c:pt>
                <c:pt idx="5030">
                  <c:v>0.62507277777777781</c:v>
                </c:pt>
                <c:pt idx="5031">
                  <c:v>0.62508074074074071</c:v>
                </c:pt>
                <c:pt idx="5032">
                  <c:v>0.62508761574074068</c:v>
                </c:pt>
                <c:pt idx="5033">
                  <c:v>0.62509611111111107</c:v>
                </c:pt>
                <c:pt idx="5034">
                  <c:v>0.62510244212962962</c:v>
                </c:pt>
                <c:pt idx="5035">
                  <c:v>0.62510913194444451</c:v>
                </c:pt>
                <c:pt idx="5036">
                  <c:v>0.62511564814814813</c:v>
                </c:pt>
                <c:pt idx="5037">
                  <c:v>0.62512215277777783</c:v>
                </c:pt>
                <c:pt idx="5038">
                  <c:v>0.62512885416666664</c:v>
                </c:pt>
                <c:pt idx="5039">
                  <c:v>0.62513517361111115</c:v>
                </c:pt>
                <c:pt idx="5040">
                  <c:v>0.62514168981481488</c:v>
                </c:pt>
                <c:pt idx="5041">
                  <c:v>0.62514783564814813</c:v>
                </c:pt>
                <c:pt idx="5042">
                  <c:v>0.62515435185185186</c:v>
                </c:pt>
                <c:pt idx="5043">
                  <c:v>0.62516104166666664</c:v>
                </c:pt>
                <c:pt idx="5044">
                  <c:v>0.62516773148148153</c:v>
                </c:pt>
                <c:pt idx="5045">
                  <c:v>0.62517424768518526</c:v>
                </c:pt>
                <c:pt idx="5046">
                  <c:v>0.62518039351851851</c:v>
                </c:pt>
                <c:pt idx="5047">
                  <c:v>0.62518672453703705</c:v>
                </c:pt>
                <c:pt idx="5048">
                  <c:v>0.6251928703703703</c:v>
                </c:pt>
                <c:pt idx="5049">
                  <c:v>0.62519920138888885</c:v>
                </c:pt>
                <c:pt idx="5050">
                  <c:v>0.62520553240740739</c:v>
                </c:pt>
                <c:pt idx="5051">
                  <c:v>0.62521149305555557</c:v>
                </c:pt>
                <c:pt idx="5052">
                  <c:v>0.62521935185185185</c:v>
                </c:pt>
                <c:pt idx="5053">
                  <c:v>0.62522621527777777</c:v>
                </c:pt>
                <c:pt idx="5054">
                  <c:v>0.62523278935185178</c:v>
                </c:pt>
                <c:pt idx="5055">
                  <c:v>0.62523930555555551</c:v>
                </c:pt>
                <c:pt idx="5056">
                  <c:v>0.62524562500000003</c:v>
                </c:pt>
                <c:pt idx="5057">
                  <c:v>0.62525214120370365</c:v>
                </c:pt>
                <c:pt idx="5058">
                  <c:v>0.62525847222222219</c:v>
                </c:pt>
                <c:pt idx="5059">
                  <c:v>0.62526534722222216</c:v>
                </c:pt>
                <c:pt idx="5060">
                  <c:v>0.62527148148148148</c:v>
                </c:pt>
                <c:pt idx="5061">
                  <c:v>0.62527798611111118</c:v>
                </c:pt>
                <c:pt idx="5062">
                  <c:v>0.62528413194444443</c:v>
                </c:pt>
                <c:pt idx="5063">
                  <c:v>0.62529046296296298</c:v>
                </c:pt>
                <c:pt idx="5064">
                  <c:v>0.62529679398148141</c:v>
                </c:pt>
                <c:pt idx="5065">
                  <c:v>0.62530276620370373</c:v>
                </c:pt>
                <c:pt idx="5066">
                  <c:v>0.62530927083333332</c:v>
                </c:pt>
                <c:pt idx="5067">
                  <c:v>0.62531542824074071</c:v>
                </c:pt>
                <c:pt idx="5068">
                  <c:v>0.62532193287037041</c:v>
                </c:pt>
                <c:pt idx="5069">
                  <c:v>0.62532826388888896</c:v>
                </c:pt>
                <c:pt idx="5070">
                  <c:v>0.62533459490740739</c:v>
                </c:pt>
                <c:pt idx="5071">
                  <c:v>0.62534276620370377</c:v>
                </c:pt>
                <c:pt idx="5072">
                  <c:v>0.62534891203703702</c:v>
                </c:pt>
                <c:pt idx="5073">
                  <c:v>0.62535560185185191</c:v>
                </c:pt>
                <c:pt idx="5074">
                  <c:v>0.62536175925925919</c:v>
                </c:pt>
                <c:pt idx="5075">
                  <c:v>0.62536880787037041</c:v>
                </c:pt>
                <c:pt idx="5076">
                  <c:v>0.62537495370370377</c:v>
                </c:pt>
                <c:pt idx="5077">
                  <c:v>0.62538128472222221</c:v>
                </c:pt>
                <c:pt idx="5078">
                  <c:v>0.62538761574074075</c:v>
                </c:pt>
                <c:pt idx="5079">
                  <c:v>0.625393761574074</c:v>
                </c:pt>
                <c:pt idx="5080">
                  <c:v>0.62540009259259255</c:v>
                </c:pt>
                <c:pt idx="5081">
                  <c:v>0.62540623842592591</c:v>
                </c:pt>
                <c:pt idx="5082">
                  <c:v>0.62541256944444445</c:v>
                </c:pt>
                <c:pt idx="5083">
                  <c:v>0.62541944444444442</c:v>
                </c:pt>
                <c:pt idx="5084">
                  <c:v>0.62542540509259259</c:v>
                </c:pt>
                <c:pt idx="5085">
                  <c:v>0.62543210648148151</c:v>
                </c:pt>
                <c:pt idx="5086">
                  <c:v>0.6254386111111111</c:v>
                </c:pt>
                <c:pt idx="5087">
                  <c:v>0.62544530092592587</c:v>
                </c:pt>
                <c:pt idx="5088">
                  <c:v>0.62545199074074076</c:v>
                </c:pt>
                <c:pt idx="5089">
                  <c:v>0.62545832175925919</c:v>
                </c:pt>
                <c:pt idx="5090">
                  <c:v>0.62546628472222221</c:v>
                </c:pt>
                <c:pt idx="5091">
                  <c:v>0.62547265046296296</c:v>
                </c:pt>
                <c:pt idx="5092">
                  <c:v>0.62547879629629632</c:v>
                </c:pt>
                <c:pt idx="5093">
                  <c:v>0.6254847569444445</c:v>
                </c:pt>
                <c:pt idx="5094">
                  <c:v>0.62549108796296293</c:v>
                </c:pt>
                <c:pt idx="5095">
                  <c:v>0.62549741898148148</c:v>
                </c:pt>
                <c:pt idx="5096">
                  <c:v>0.62550393518518521</c:v>
                </c:pt>
                <c:pt idx="5097">
                  <c:v>0.62551062499999999</c:v>
                </c:pt>
                <c:pt idx="5098">
                  <c:v>0.62551677083333335</c:v>
                </c:pt>
                <c:pt idx="5099">
                  <c:v>0.62552328703703697</c:v>
                </c:pt>
                <c:pt idx="5100">
                  <c:v>0.62552979166666667</c:v>
                </c:pt>
                <c:pt idx="5101">
                  <c:v>0.6255363078703704</c:v>
                </c:pt>
                <c:pt idx="5102">
                  <c:v>0.62554287037037037</c:v>
                </c:pt>
                <c:pt idx="5103">
                  <c:v>0.62554938657407411</c:v>
                </c:pt>
                <c:pt idx="5104">
                  <c:v>0.62555626157407407</c:v>
                </c:pt>
                <c:pt idx="5105">
                  <c:v>0.62556259259259261</c:v>
                </c:pt>
                <c:pt idx="5106">
                  <c:v>0.62556928240740739</c:v>
                </c:pt>
                <c:pt idx="5107">
                  <c:v>0.62557561342592594</c:v>
                </c:pt>
                <c:pt idx="5108">
                  <c:v>0.62558211805555552</c:v>
                </c:pt>
                <c:pt idx="5109">
                  <c:v>0.62559043981481477</c:v>
                </c:pt>
                <c:pt idx="5110">
                  <c:v>0.62559677083333332</c:v>
                </c:pt>
                <c:pt idx="5111">
                  <c:v>0.62560310185185186</c:v>
                </c:pt>
                <c:pt idx="5112">
                  <c:v>0.62560960648148145</c:v>
                </c:pt>
                <c:pt idx="5113">
                  <c:v>0.62561612268518518</c:v>
                </c:pt>
                <c:pt idx="5114">
                  <c:v>0.62562245370370373</c:v>
                </c:pt>
                <c:pt idx="5115">
                  <c:v>0.62562895833333332</c:v>
                </c:pt>
                <c:pt idx="5116">
                  <c:v>0.62563547453703705</c:v>
                </c:pt>
                <c:pt idx="5117">
                  <c:v>0.62564162037037041</c:v>
                </c:pt>
                <c:pt idx="5118">
                  <c:v>0.625648125</c:v>
                </c:pt>
                <c:pt idx="5119">
                  <c:v>0.62565428240740739</c:v>
                </c:pt>
                <c:pt idx="5120">
                  <c:v>0.62566078703703709</c:v>
                </c:pt>
                <c:pt idx="5121">
                  <c:v>0.62566709490740735</c:v>
                </c:pt>
                <c:pt idx="5122">
                  <c:v>0.62567353009259252</c:v>
                </c:pt>
                <c:pt idx="5123">
                  <c:v>0.62568021990740741</c:v>
                </c:pt>
                <c:pt idx="5124">
                  <c:v>0.6256869097222223</c:v>
                </c:pt>
                <c:pt idx="5125">
                  <c:v>0.62569342592592592</c:v>
                </c:pt>
                <c:pt idx="5126">
                  <c:v>0.62569993055555562</c:v>
                </c:pt>
                <c:pt idx="5127">
                  <c:v>0.62570631944444444</c:v>
                </c:pt>
                <c:pt idx="5128">
                  <c:v>0.62571445601851849</c:v>
                </c:pt>
                <c:pt idx="5129">
                  <c:v>0.62572096064814808</c:v>
                </c:pt>
                <c:pt idx="5130">
                  <c:v>0.62572688657407405</c:v>
                </c:pt>
                <c:pt idx="5131">
                  <c:v>0.62573357638888882</c:v>
                </c:pt>
                <c:pt idx="5132">
                  <c:v>0.62574026620370371</c:v>
                </c:pt>
                <c:pt idx="5133">
                  <c:v>0.62574696759259263</c:v>
                </c:pt>
                <c:pt idx="5134">
                  <c:v>0.62575328703703703</c:v>
                </c:pt>
                <c:pt idx="5135">
                  <c:v>0.62575998842592595</c:v>
                </c:pt>
                <c:pt idx="5136">
                  <c:v>0.6257661342592592</c:v>
                </c:pt>
                <c:pt idx="5137">
                  <c:v>0.62577265046296293</c:v>
                </c:pt>
                <c:pt idx="5138">
                  <c:v>0.62577944444444444</c:v>
                </c:pt>
                <c:pt idx="5139">
                  <c:v>0.62578594907407414</c:v>
                </c:pt>
                <c:pt idx="5140">
                  <c:v>0.62579246527777777</c:v>
                </c:pt>
                <c:pt idx="5141">
                  <c:v>0.62579878472222228</c:v>
                </c:pt>
                <c:pt idx="5142">
                  <c:v>0.62580548611111109</c:v>
                </c:pt>
                <c:pt idx="5143">
                  <c:v>0.62581209490740741</c:v>
                </c:pt>
                <c:pt idx="5144">
                  <c:v>0.62581878472222219</c:v>
                </c:pt>
                <c:pt idx="5145">
                  <c:v>0.62582547453703696</c:v>
                </c:pt>
                <c:pt idx="5146">
                  <c:v>0.62583180555555551</c:v>
                </c:pt>
                <c:pt idx="5147">
                  <c:v>0.62583994212962957</c:v>
                </c:pt>
                <c:pt idx="5148">
                  <c:v>0.62584681712962964</c:v>
                </c:pt>
                <c:pt idx="5149">
                  <c:v>0.62585386574074076</c:v>
                </c:pt>
                <c:pt idx="5150">
                  <c:v>0.62586045138888891</c:v>
                </c:pt>
                <c:pt idx="5151">
                  <c:v>0.62586858796296296</c:v>
                </c:pt>
                <c:pt idx="5152">
                  <c:v>0.62587563657407408</c:v>
                </c:pt>
                <c:pt idx="5153">
                  <c:v>0.62588269675925923</c:v>
                </c:pt>
                <c:pt idx="5154">
                  <c:v>0.62588938657407411</c:v>
                </c:pt>
                <c:pt idx="5155">
                  <c:v>0.62589607638888889</c:v>
                </c:pt>
                <c:pt idx="5156">
                  <c:v>0.62590295138888885</c:v>
                </c:pt>
                <c:pt idx="5157">
                  <c:v>0.62590945601851855</c:v>
                </c:pt>
                <c:pt idx="5158">
                  <c:v>0.62591621527777774</c:v>
                </c:pt>
                <c:pt idx="5159">
                  <c:v>0.62592314814814809</c:v>
                </c:pt>
                <c:pt idx="5160">
                  <c:v>0.62592983796296298</c:v>
                </c:pt>
                <c:pt idx="5161">
                  <c:v>0.62593689814814812</c:v>
                </c:pt>
                <c:pt idx="5162">
                  <c:v>0.6259437731481482</c:v>
                </c:pt>
                <c:pt idx="5163">
                  <c:v>0.62595136574074073</c:v>
                </c:pt>
                <c:pt idx="5164">
                  <c:v>0.62595859953703703</c:v>
                </c:pt>
                <c:pt idx="5165">
                  <c:v>0.62596583333333333</c:v>
                </c:pt>
                <c:pt idx="5166">
                  <c:v>0.62597420138888882</c:v>
                </c:pt>
                <c:pt idx="5167">
                  <c:v>0.62598034722222218</c:v>
                </c:pt>
                <c:pt idx="5168">
                  <c:v>0.6259873958333334</c:v>
                </c:pt>
                <c:pt idx="5169">
                  <c:v>0.62599409722222221</c:v>
                </c:pt>
                <c:pt idx="5170">
                  <c:v>0.62600041666666673</c:v>
                </c:pt>
                <c:pt idx="5171">
                  <c:v>0.62600711805555553</c:v>
                </c:pt>
              </c:numCache>
            </c:numRef>
          </c:xVal>
          <c:yVal>
            <c:numRef>
              <c:f>'2015_10_26-14_08_14'!$B$2:$B$5180</c:f>
              <c:numCache>
                <c:formatCode>General</c:formatCode>
                <c:ptCount val="5179"/>
                <c:pt idx="0">
                  <c:v>30.85</c:v>
                </c:pt>
                <c:pt idx="1">
                  <c:v>30.85</c:v>
                </c:pt>
                <c:pt idx="2">
                  <c:v>30.85</c:v>
                </c:pt>
                <c:pt idx="3">
                  <c:v>30.85</c:v>
                </c:pt>
                <c:pt idx="4">
                  <c:v>30.85</c:v>
                </c:pt>
                <c:pt idx="5">
                  <c:v>30.85</c:v>
                </c:pt>
                <c:pt idx="6">
                  <c:v>30.85</c:v>
                </c:pt>
                <c:pt idx="7">
                  <c:v>30.85</c:v>
                </c:pt>
                <c:pt idx="8">
                  <c:v>30.85</c:v>
                </c:pt>
                <c:pt idx="9">
                  <c:v>30.85</c:v>
                </c:pt>
                <c:pt idx="10">
                  <c:v>30.85</c:v>
                </c:pt>
                <c:pt idx="11">
                  <c:v>30.85</c:v>
                </c:pt>
                <c:pt idx="12">
                  <c:v>30.85</c:v>
                </c:pt>
                <c:pt idx="13">
                  <c:v>30.85</c:v>
                </c:pt>
                <c:pt idx="14">
                  <c:v>30.85</c:v>
                </c:pt>
                <c:pt idx="15">
                  <c:v>30.85</c:v>
                </c:pt>
                <c:pt idx="16">
                  <c:v>30.85</c:v>
                </c:pt>
                <c:pt idx="17">
                  <c:v>30.85</c:v>
                </c:pt>
                <c:pt idx="18">
                  <c:v>30.85</c:v>
                </c:pt>
                <c:pt idx="19">
                  <c:v>30.85</c:v>
                </c:pt>
                <c:pt idx="20">
                  <c:v>30.85</c:v>
                </c:pt>
                <c:pt idx="21">
                  <c:v>30.85</c:v>
                </c:pt>
                <c:pt idx="22">
                  <c:v>30.85</c:v>
                </c:pt>
                <c:pt idx="23">
                  <c:v>30.85</c:v>
                </c:pt>
                <c:pt idx="24">
                  <c:v>30.85</c:v>
                </c:pt>
                <c:pt idx="25">
                  <c:v>30.85</c:v>
                </c:pt>
                <c:pt idx="26">
                  <c:v>30.85</c:v>
                </c:pt>
                <c:pt idx="27">
                  <c:v>30.85</c:v>
                </c:pt>
                <c:pt idx="28">
                  <c:v>30.85</c:v>
                </c:pt>
                <c:pt idx="29">
                  <c:v>30.85</c:v>
                </c:pt>
                <c:pt idx="30">
                  <c:v>30.85</c:v>
                </c:pt>
                <c:pt idx="31">
                  <c:v>30.85</c:v>
                </c:pt>
                <c:pt idx="32">
                  <c:v>30.85</c:v>
                </c:pt>
                <c:pt idx="33">
                  <c:v>30.85</c:v>
                </c:pt>
                <c:pt idx="34">
                  <c:v>30.85</c:v>
                </c:pt>
                <c:pt idx="35">
                  <c:v>30.85</c:v>
                </c:pt>
                <c:pt idx="36">
                  <c:v>30.85</c:v>
                </c:pt>
                <c:pt idx="37">
                  <c:v>30.85</c:v>
                </c:pt>
                <c:pt idx="38">
                  <c:v>30.85</c:v>
                </c:pt>
                <c:pt idx="39">
                  <c:v>30.85</c:v>
                </c:pt>
                <c:pt idx="40">
                  <c:v>30.85</c:v>
                </c:pt>
                <c:pt idx="41">
                  <c:v>30.85</c:v>
                </c:pt>
                <c:pt idx="42">
                  <c:v>30.86</c:v>
                </c:pt>
                <c:pt idx="43">
                  <c:v>30.88</c:v>
                </c:pt>
                <c:pt idx="44">
                  <c:v>30.92</c:v>
                </c:pt>
                <c:pt idx="45">
                  <c:v>30.96</c:v>
                </c:pt>
                <c:pt idx="46">
                  <c:v>31.02</c:v>
                </c:pt>
                <c:pt idx="47">
                  <c:v>31.08</c:v>
                </c:pt>
                <c:pt idx="48">
                  <c:v>31.13</c:v>
                </c:pt>
                <c:pt idx="49">
                  <c:v>31.19</c:v>
                </c:pt>
                <c:pt idx="50">
                  <c:v>31.27</c:v>
                </c:pt>
                <c:pt idx="51">
                  <c:v>31.36</c:v>
                </c:pt>
                <c:pt idx="52">
                  <c:v>31.45</c:v>
                </c:pt>
                <c:pt idx="53">
                  <c:v>31.55</c:v>
                </c:pt>
                <c:pt idx="54">
                  <c:v>31.67</c:v>
                </c:pt>
                <c:pt idx="55">
                  <c:v>31.77</c:v>
                </c:pt>
                <c:pt idx="56">
                  <c:v>31.89</c:v>
                </c:pt>
                <c:pt idx="57">
                  <c:v>32.020000000000003</c:v>
                </c:pt>
                <c:pt idx="58">
                  <c:v>32.15</c:v>
                </c:pt>
                <c:pt idx="59">
                  <c:v>32.299999999999997</c:v>
                </c:pt>
                <c:pt idx="60">
                  <c:v>32.44</c:v>
                </c:pt>
                <c:pt idx="61">
                  <c:v>32.590000000000003</c:v>
                </c:pt>
                <c:pt idx="62">
                  <c:v>32.729999999999997</c:v>
                </c:pt>
                <c:pt idx="63">
                  <c:v>32.89</c:v>
                </c:pt>
                <c:pt idx="64">
                  <c:v>33.06</c:v>
                </c:pt>
                <c:pt idx="65">
                  <c:v>33.25</c:v>
                </c:pt>
                <c:pt idx="66">
                  <c:v>33.43</c:v>
                </c:pt>
                <c:pt idx="67">
                  <c:v>33.630000000000003</c:v>
                </c:pt>
                <c:pt idx="68">
                  <c:v>33.82</c:v>
                </c:pt>
                <c:pt idx="69">
                  <c:v>34.01</c:v>
                </c:pt>
                <c:pt idx="70">
                  <c:v>34.200000000000003</c:v>
                </c:pt>
                <c:pt idx="71">
                  <c:v>34.4</c:v>
                </c:pt>
                <c:pt idx="72">
                  <c:v>34.6</c:v>
                </c:pt>
                <c:pt idx="73">
                  <c:v>34.81</c:v>
                </c:pt>
                <c:pt idx="74">
                  <c:v>35.01</c:v>
                </c:pt>
                <c:pt idx="75">
                  <c:v>35.22</c:v>
                </c:pt>
                <c:pt idx="76">
                  <c:v>35.44</c:v>
                </c:pt>
                <c:pt idx="77">
                  <c:v>35.67</c:v>
                </c:pt>
                <c:pt idx="78">
                  <c:v>35.909999999999997</c:v>
                </c:pt>
                <c:pt idx="79">
                  <c:v>36.17</c:v>
                </c:pt>
                <c:pt idx="80">
                  <c:v>36.43</c:v>
                </c:pt>
                <c:pt idx="81">
                  <c:v>36.67</c:v>
                </c:pt>
                <c:pt idx="82">
                  <c:v>36.950000000000003</c:v>
                </c:pt>
                <c:pt idx="83">
                  <c:v>37.200000000000003</c:v>
                </c:pt>
                <c:pt idx="84">
                  <c:v>37.47</c:v>
                </c:pt>
                <c:pt idx="85">
                  <c:v>37.74</c:v>
                </c:pt>
                <c:pt idx="86">
                  <c:v>37.979999999999997</c:v>
                </c:pt>
                <c:pt idx="87">
                  <c:v>38.229999999999997</c:v>
                </c:pt>
                <c:pt idx="88">
                  <c:v>38.5</c:v>
                </c:pt>
                <c:pt idx="89">
                  <c:v>38.729999999999997</c:v>
                </c:pt>
                <c:pt idx="90">
                  <c:v>38.99</c:v>
                </c:pt>
                <c:pt idx="91">
                  <c:v>39.270000000000003</c:v>
                </c:pt>
                <c:pt idx="92">
                  <c:v>39.54</c:v>
                </c:pt>
                <c:pt idx="93">
                  <c:v>39.79</c:v>
                </c:pt>
                <c:pt idx="94">
                  <c:v>40.06</c:v>
                </c:pt>
                <c:pt idx="95">
                  <c:v>40.340000000000003</c:v>
                </c:pt>
                <c:pt idx="96">
                  <c:v>40.61</c:v>
                </c:pt>
                <c:pt idx="97">
                  <c:v>40.869999999999997</c:v>
                </c:pt>
                <c:pt idx="98">
                  <c:v>41.15</c:v>
                </c:pt>
                <c:pt idx="99">
                  <c:v>41.43</c:v>
                </c:pt>
                <c:pt idx="100">
                  <c:v>41.68</c:v>
                </c:pt>
                <c:pt idx="101">
                  <c:v>41.97</c:v>
                </c:pt>
                <c:pt idx="102">
                  <c:v>42.21</c:v>
                </c:pt>
                <c:pt idx="103">
                  <c:v>42.48</c:v>
                </c:pt>
                <c:pt idx="104">
                  <c:v>42.75</c:v>
                </c:pt>
                <c:pt idx="105">
                  <c:v>43.03</c:v>
                </c:pt>
                <c:pt idx="106">
                  <c:v>43.28</c:v>
                </c:pt>
                <c:pt idx="107">
                  <c:v>43.55</c:v>
                </c:pt>
                <c:pt idx="108">
                  <c:v>43.81</c:v>
                </c:pt>
                <c:pt idx="109">
                  <c:v>44.06</c:v>
                </c:pt>
                <c:pt idx="110">
                  <c:v>44.33</c:v>
                </c:pt>
                <c:pt idx="111">
                  <c:v>44.61</c:v>
                </c:pt>
                <c:pt idx="112">
                  <c:v>44.89</c:v>
                </c:pt>
                <c:pt idx="113">
                  <c:v>45.15</c:v>
                </c:pt>
                <c:pt idx="114">
                  <c:v>45.41</c:v>
                </c:pt>
                <c:pt idx="115">
                  <c:v>45.67</c:v>
                </c:pt>
                <c:pt idx="116">
                  <c:v>45.92</c:v>
                </c:pt>
                <c:pt idx="117">
                  <c:v>46.16</c:v>
                </c:pt>
                <c:pt idx="118">
                  <c:v>46.43</c:v>
                </c:pt>
                <c:pt idx="119">
                  <c:v>46.7</c:v>
                </c:pt>
                <c:pt idx="120">
                  <c:v>46.96</c:v>
                </c:pt>
                <c:pt idx="121">
                  <c:v>47.21</c:v>
                </c:pt>
                <c:pt idx="122">
                  <c:v>47.47</c:v>
                </c:pt>
                <c:pt idx="123">
                  <c:v>47.71</c:v>
                </c:pt>
                <c:pt idx="124">
                  <c:v>47.97</c:v>
                </c:pt>
                <c:pt idx="125">
                  <c:v>48.19</c:v>
                </c:pt>
                <c:pt idx="126">
                  <c:v>48.45</c:v>
                </c:pt>
                <c:pt idx="127">
                  <c:v>48.68</c:v>
                </c:pt>
                <c:pt idx="128">
                  <c:v>48.89</c:v>
                </c:pt>
                <c:pt idx="129">
                  <c:v>49.11</c:v>
                </c:pt>
                <c:pt idx="130">
                  <c:v>49.3</c:v>
                </c:pt>
                <c:pt idx="131">
                  <c:v>49.47</c:v>
                </c:pt>
                <c:pt idx="132">
                  <c:v>49.65</c:v>
                </c:pt>
                <c:pt idx="133">
                  <c:v>49.81</c:v>
                </c:pt>
                <c:pt idx="134">
                  <c:v>49.96</c:v>
                </c:pt>
                <c:pt idx="135">
                  <c:v>50.12</c:v>
                </c:pt>
                <c:pt idx="136">
                  <c:v>50.28</c:v>
                </c:pt>
                <c:pt idx="137">
                  <c:v>50.39</c:v>
                </c:pt>
                <c:pt idx="138">
                  <c:v>50.5</c:v>
                </c:pt>
                <c:pt idx="139">
                  <c:v>50.6</c:v>
                </c:pt>
                <c:pt idx="140">
                  <c:v>50.7</c:v>
                </c:pt>
                <c:pt idx="141">
                  <c:v>50.81</c:v>
                </c:pt>
                <c:pt idx="142">
                  <c:v>50.93</c:v>
                </c:pt>
                <c:pt idx="143">
                  <c:v>51.04</c:v>
                </c:pt>
                <c:pt idx="144">
                  <c:v>51.12</c:v>
                </c:pt>
                <c:pt idx="145">
                  <c:v>51.19</c:v>
                </c:pt>
                <c:pt idx="146">
                  <c:v>51.22</c:v>
                </c:pt>
                <c:pt idx="147">
                  <c:v>51.26</c:v>
                </c:pt>
                <c:pt idx="148">
                  <c:v>51.29</c:v>
                </c:pt>
                <c:pt idx="149">
                  <c:v>51.33</c:v>
                </c:pt>
                <c:pt idx="150">
                  <c:v>51.37</c:v>
                </c:pt>
                <c:pt idx="151">
                  <c:v>51.41</c:v>
                </c:pt>
                <c:pt idx="152">
                  <c:v>51.43</c:v>
                </c:pt>
                <c:pt idx="153">
                  <c:v>51.45</c:v>
                </c:pt>
                <c:pt idx="154">
                  <c:v>51.45</c:v>
                </c:pt>
                <c:pt idx="155">
                  <c:v>51.45</c:v>
                </c:pt>
                <c:pt idx="156">
                  <c:v>51.45</c:v>
                </c:pt>
                <c:pt idx="157">
                  <c:v>51.44</c:v>
                </c:pt>
                <c:pt idx="158">
                  <c:v>51.43</c:v>
                </c:pt>
                <c:pt idx="159">
                  <c:v>51.4</c:v>
                </c:pt>
                <c:pt idx="160">
                  <c:v>51.37</c:v>
                </c:pt>
                <c:pt idx="161">
                  <c:v>51.33</c:v>
                </c:pt>
                <c:pt idx="162">
                  <c:v>51.3</c:v>
                </c:pt>
                <c:pt idx="163">
                  <c:v>51.27</c:v>
                </c:pt>
                <c:pt idx="164">
                  <c:v>51.25</c:v>
                </c:pt>
                <c:pt idx="165">
                  <c:v>51.24</c:v>
                </c:pt>
                <c:pt idx="166">
                  <c:v>51.23</c:v>
                </c:pt>
                <c:pt idx="167">
                  <c:v>51.2</c:v>
                </c:pt>
                <c:pt idx="168">
                  <c:v>51.17</c:v>
                </c:pt>
                <c:pt idx="169">
                  <c:v>51.12</c:v>
                </c:pt>
                <c:pt idx="170">
                  <c:v>51.05</c:v>
                </c:pt>
                <c:pt idx="171">
                  <c:v>50.99</c:v>
                </c:pt>
                <c:pt idx="172">
                  <c:v>50.93</c:v>
                </c:pt>
                <c:pt idx="173">
                  <c:v>50.86</c:v>
                </c:pt>
                <c:pt idx="174">
                  <c:v>50.77</c:v>
                </c:pt>
                <c:pt idx="175">
                  <c:v>50.7</c:v>
                </c:pt>
                <c:pt idx="176">
                  <c:v>50.64</c:v>
                </c:pt>
                <c:pt idx="177">
                  <c:v>50.59</c:v>
                </c:pt>
                <c:pt idx="178">
                  <c:v>50.56</c:v>
                </c:pt>
                <c:pt idx="179">
                  <c:v>50.53</c:v>
                </c:pt>
                <c:pt idx="180">
                  <c:v>50.5</c:v>
                </c:pt>
                <c:pt idx="181">
                  <c:v>50.47</c:v>
                </c:pt>
                <c:pt idx="182">
                  <c:v>50.41</c:v>
                </c:pt>
                <c:pt idx="183">
                  <c:v>50.32</c:v>
                </c:pt>
                <c:pt idx="184">
                  <c:v>50.25</c:v>
                </c:pt>
                <c:pt idx="185">
                  <c:v>50.17</c:v>
                </c:pt>
                <c:pt idx="186">
                  <c:v>50.09</c:v>
                </c:pt>
                <c:pt idx="187">
                  <c:v>50.04</c:v>
                </c:pt>
                <c:pt idx="188">
                  <c:v>49.99</c:v>
                </c:pt>
                <c:pt idx="189">
                  <c:v>49.93</c:v>
                </c:pt>
                <c:pt idx="190">
                  <c:v>49.87</c:v>
                </c:pt>
                <c:pt idx="191">
                  <c:v>49.81</c:v>
                </c:pt>
                <c:pt idx="192">
                  <c:v>49.73</c:v>
                </c:pt>
                <c:pt idx="193">
                  <c:v>49.67</c:v>
                </c:pt>
                <c:pt idx="194">
                  <c:v>49.64</c:v>
                </c:pt>
                <c:pt idx="195">
                  <c:v>49.6</c:v>
                </c:pt>
                <c:pt idx="196">
                  <c:v>49.54</c:v>
                </c:pt>
                <c:pt idx="197">
                  <c:v>49.48</c:v>
                </c:pt>
                <c:pt idx="198">
                  <c:v>49.41</c:v>
                </c:pt>
                <c:pt idx="199">
                  <c:v>49.32</c:v>
                </c:pt>
                <c:pt idx="200">
                  <c:v>49.23</c:v>
                </c:pt>
                <c:pt idx="201">
                  <c:v>49.17</c:v>
                </c:pt>
                <c:pt idx="202">
                  <c:v>49.11</c:v>
                </c:pt>
                <c:pt idx="203">
                  <c:v>49.05</c:v>
                </c:pt>
                <c:pt idx="204">
                  <c:v>49</c:v>
                </c:pt>
                <c:pt idx="205">
                  <c:v>48.93</c:v>
                </c:pt>
                <c:pt idx="206">
                  <c:v>48.85</c:v>
                </c:pt>
                <c:pt idx="207">
                  <c:v>48.77</c:v>
                </c:pt>
                <c:pt idx="208">
                  <c:v>48.69</c:v>
                </c:pt>
                <c:pt idx="209">
                  <c:v>48.62</c:v>
                </c:pt>
                <c:pt idx="210">
                  <c:v>48.59</c:v>
                </c:pt>
                <c:pt idx="211">
                  <c:v>48.55</c:v>
                </c:pt>
                <c:pt idx="212">
                  <c:v>48.5</c:v>
                </c:pt>
                <c:pt idx="213">
                  <c:v>48.46</c:v>
                </c:pt>
                <c:pt idx="214">
                  <c:v>48.41</c:v>
                </c:pt>
                <c:pt idx="215">
                  <c:v>48.35</c:v>
                </c:pt>
                <c:pt idx="216">
                  <c:v>48.26</c:v>
                </c:pt>
                <c:pt idx="217">
                  <c:v>48.19</c:v>
                </c:pt>
                <c:pt idx="218">
                  <c:v>48.11</c:v>
                </c:pt>
                <c:pt idx="219">
                  <c:v>48.03</c:v>
                </c:pt>
                <c:pt idx="220">
                  <c:v>47.96</c:v>
                </c:pt>
                <c:pt idx="221">
                  <c:v>47.92</c:v>
                </c:pt>
                <c:pt idx="222">
                  <c:v>47.88</c:v>
                </c:pt>
                <c:pt idx="223">
                  <c:v>47.83</c:v>
                </c:pt>
                <c:pt idx="224">
                  <c:v>47.78</c:v>
                </c:pt>
                <c:pt idx="225">
                  <c:v>47.72</c:v>
                </c:pt>
                <c:pt idx="226">
                  <c:v>47.65</c:v>
                </c:pt>
                <c:pt idx="227">
                  <c:v>47.59</c:v>
                </c:pt>
                <c:pt idx="228">
                  <c:v>47.55</c:v>
                </c:pt>
                <c:pt idx="229">
                  <c:v>47.51</c:v>
                </c:pt>
                <c:pt idx="230">
                  <c:v>47.47</c:v>
                </c:pt>
                <c:pt idx="231">
                  <c:v>47.43</c:v>
                </c:pt>
                <c:pt idx="232">
                  <c:v>47.38</c:v>
                </c:pt>
                <c:pt idx="233">
                  <c:v>47.33</c:v>
                </c:pt>
                <c:pt idx="234">
                  <c:v>47.27</c:v>
                </c:pt>
                <c:pt idx="235">
                  <c:v>47.21</c:v>
                </c:pt>
                <c:pt idx="236">
                  <c:v>47.15</c:v>
                </c:pt>
                <c:pt idx="237">
                  <c:v>47.1</c:v>
                </c:pt>
                <c:pt idx="238">
                  <c:v>47.05</c:v>
                </c:pt>
                <c:pt idx="239">
                  <c:v>47.01</c:v>
                </c:pt>
                <c:pt idx="240">
                  <c:v>46.96</c:v>
                </c:pt>
                <c:pt idx="241">
                  <c:v>46.93</c:v>
                </c:pt>
                <c:pt idx="242">
                  <c:v>46.87</c:v>
                </c:pt>
                <c:pt idx="243">
                  <c:v>46.81</c:v>
                </c:pt>
                <c:pt idx="244">
                  <c:v>46.74</c:v>
                </c:pt>
                <c:pt idx="245">
                  <c:v>46.68</c:v>
                </c:pt>
                <c:pt idx="246">
                  <c:v>46.61</c:v>
                </c:pt>
                <c:pt idx="247">
                  <c:v>46.54</c:v>
                </c:pt>
                <c:pt idx="248">
                  <c:v>46.49</c:v>
                </c:pt>
                <c:pt idx="249">
                  <c:v>46.44</c:v>
                </c:pt>
                <c:pt idx="250">
                  <c:v>46.41</c:v>
                </c:pt>
                <c:pt idx="251">
                  <c:v>46.39</c:v>
                </c:pt>
                <c:pt idx="252">
                  <c:v>46.38</c:v>
                </c:pt>
                <c:pt idx="253">
                  <c:v>46.36</c:v>
                </c:pt>
                <c:pt idx="254">
                  <c:v>46.34</c:v>
                </c:pt>
                <c:pt idx="255">
                  <c:v>46.31</c:v>
                </c:pt>
                <c:pt idx="256">
                  <c:v>46.26</c:v>
                </c:pt>
                <c:pt idx="257">
                  <c:v>46.2</c:v>
                </c:pt>
                <c:pt idx="258">
                  <c:v>46.15</c:v>
                </c:pt>
                <c:pt idx="259">
                  <c:v>46.08</c:v>
                </c:pt>
                <c:pt idx="260">
                  <c:v>46.02</c:v>
                </c:pt>
                <c:pt idx="261">
                  <c:v>45.97</c:v>
                </c:pt>
                <c:pt idx="262">
                  <c:v>45.94</c:v>
                </c:pt>
                <c:pt idx="263">
                  <c:v>45.91</c:v>
                </c:pt>
                <c:pt idx="264">
                  <c:v>45.89</c:v>
                </c:pt>
                <c:pt idx="265">
                  <c:v>45.86</c:v>
                </c:pt>
                <c:pt idx="266">
                  <c:v>45.82</c:v>
                </c:pt>
                <c:pt idx="267">
                  <c:v>45.77</c:v>
                </c:pt>
                <c:pt idx="268">
                  <c:v>45.72</c:v>
                </c:pt>
                <c:pt idx="269">
                  <c:v>45.67</c:v>
                </c:pt>
                <c:pt idx="270">
                  <c:v>45.62</c:v>
                </c:pt>
                <c:pt idx="271">
                  <c:v>45.59</c:v>
                </c:pt>
                <c:pt idx="272">
                  <c:v>45.56</c:v>
                </c:pt>
                <c:pt idx="273">
                  <c:v>45.54</c:v>
                </c:pt>
                <c:pt idx="274">
                  <c:v>45.51</c:v>
                </c:pt>
                <c:pt idx="275">
                  <c:v>45.49</c:v>
                </c:pt>
                <c:pt idx="276">
                  <c:v>45.46</c:v>
                </c:pt>
                <c:pt idx="277">
                  <c:v>45.42</c:v>
                </c:pt>
                <c:pt idx="278">
                  <c:v>45.37</c:v>
                </c:pt>
                <c:pt idx="279">
                  <c:v>45.33</c:v>
                </c:pt>
                <c:pt idx="280">
                  <c:v>45.29</c:v>
                </c:pt>
                <c:pt idx="281">
                  <c:v>45.24</c:v>
                </c:pt>
                <c:pt idx="282">
                  <c:v>45.2</c:v>
                </c:pt>
                <c:pt idx="283">
                  <c:v>45.15</c:v>
                </c:pt>
                <c:pt idx="284">
                  <c:v>45.11</c:v>
                </c:pt>
                <c:pt idx="285">
                  <c:v>45.08</c:v>
                </c:pt>
                <c:pt idx="286">
                  <c:v>45.05</c:v>
                </c:pt>
                <c:pt idx="287">
                  <c:v>45.03</c:v>
                </c:pt>
                <c:pt idx="288">
                  <c:v>45</c:v>
                </c:pt>
                <c:pt idx="289">
                  <c:v>44.97</c:v>
                </c:pt>
                <c:pt idx="290">
                  <c:v>44.92</c:v>
                </c:pt>
                <c:pt idx="291">
                  <c:v>44.86</c:v>
                </c:pt>
                <c:pt idx="292">
                  <c:v>44.81</c:v>
                </c:pt>
                <c:pt idx="293">
                  <c:v>44.77</c:v>
                </c:pt>
                <c:pt idx="294">
                  <c:v>44.72</c:v>
                </c:pt>
                <c:pt idx="295">
                  <c:v>44.68</c:v>
                </c:pt>
                <c:pt idx="296">
                  <c:v>44.65</c:v>
                </c:pt>
                <c:pt idx="297">
                  <c:v>44.63</c:v>
                </c:pt>
                <c:pt idx="298">
                  <c:v>44.6</c:v>
                </c:pt>
                <c:pt idx="299">
                  <c:v>44.59</c:v>
                </c:pt>
                <c:pt idx="300">
                  <c:v>44.58</c:v>
                </c:pt>
                <c:pt idx="301">
                  <c:v>44.58</c:v>
                </c:pt>
                <c:pt idx="302">
                  <c:v>44.57</c:v>
                </c:pt>
                <c:pt idx="303">
                  <c:v>44.54</c:v>
                </c:pt>
                <c:pt idx="304">
                  <c:v>44.51</c:v>
                </c:pt>
                <c:pt idx="305">
                  <c:v>44.47</c:v>
                </c:pt>
                <c:pt idx="306">
                  <c:v>44.42</c:v>
                </c:pt>
                <c:pt idx="307">
                  <c:v>44.38</c:v>
                </c:pt>
                <c:pt idx="308">
                  <c:v>44.35</c:v>
                </c:pt>
                <c:pt idx="309">
                  <c:v>44.31</c:v>
                </c:pt>
                <c:pt idx="310">
                  <c:v>44.28</c:v>
                </c:pt>
                <c:pt idx="311">
                  <c:v>44.24</c:v>
                </c:pt>
                <c:pt idx="312">
                  <c:v>44.2</c:v>
                </c:pt>
                <c:pt idx="313">
                  <c:v>44.15</c:v>
                </c:pt>
                <c:pt idx="314">
                  <c:v>44.11</c:v>
                </c:pt>
                <c:pt idx="315">
                  <c:v>44.07</c:v>
                </c:pt>
                <c:pt idx="316">
                  <c:v>44.04</c:v>
                </c:pt>
                <c:pt idx="317">
                  <c:v>44.02</c:v>
                </c:pt>
                <c:pt idx="318">
                  <c:v>44</c:v>
                </c:pt>
                <c:pt idx="319">
                  <c:v>44</c:v>
                </c:pt>
                <c:pt idx="320">
                  <c:v>43.99</c:v>
                </c:pt>
                <c:pt idx="321">
                  <c:v>43.97</c:v>
                </c:pt>
                <c:pt idx="322">
                  <c:v>43.94</c:v>
                </c:pt>
                <c:pt idx="323">
                  <c:v>43.9</c:v>
                </c:pt>
                <c:pt idx="324">
                  <c:v>43.86</c:v>
                </c:pt>
                <c:pt idx="325">
                  <c:v>43.82</c:v>
                </c:pt>
                <c:pt idx="326">
                  <c:v>43.8</c:v>
                </c:pt>
                <c:pt idx="327">
                  <c:v>43.77</c:v>
                </c:pt>
                <c:pt idx="328">
                  <c:v>43.75</c:v>
                </c:pt>
                <c:pt idx="329">
                  <c:v>43.72</c:v>
                </c:pt>
                <c:pt idx="330">
                  <c:v>43.68</c:v>
                </c:pt>
                <c:pt idx="331">
                  <c:v>43.64</c:v>
                </c:pt>
                <c:pt idx="332">
                  <c:v>43.6</c:v>
                </c:pt>
                <c:pt idx="333">
                  <c:v>43.57</c:v>
                </c:pt>
                <c:pt idx="334">
                  <c:v>43.55</c:v>
                </c:pt>
                <c:pt idx="335">
                  <c:v>43.55</c:v>
                </c:pt>
                <c:pt idx="336">
                  <c:v>43.55</c:v>
                </c:pt>
                <c:pt idx="337">
                  <c:v>43.56</c:v>
                </c:pt>
                <c:pt idx="338">
                  <c:v>43.58</c:v>
                </c:pt>
                <c:pt idx="339">
                  <c:v>43.62</c:v>
                </c:pt>
                <c:pt idx="340">
                  <c:v>43.66</c:v>
                </c:pt>
                <c:pt idx="341">
                  <c:v>43.72</c:v>
                </c:pt>
                <c:pt idx="342">
                  <c:v>43.78</c:v>
                </c:pt>
                <c:pt idx="343">
                  <c:v>43.85</c:v>
                </c:pt>
                <c:pt idx="344">
                  <c:v>43.9</c:v>
                </c:pt>
                <c:pt idx="345">
                  <c:v>43.97</c:v>
                </c:pt>
                <c:pt idx="346">
                  <c:v>44.06</c:v>
                </c:pt>
                <c:pt idx="347">
                  <c:v>44.15</c:v>
                </c:pt>
                <c:pt idx="348">
                  <c:v>44.25</c:v>
                </c:pt>
                <c:pt idx="349">
                  <c:v>44.37</c:v>
                </c:pt>
                <c:pt idx="350">
                  <c:v>44.49</c:v>
                </c:pt>
                <c:pt idx="351">
                  <c:v>44.62</c:v>
                </c:pt>
                <c:pt idx="352">
                  <c:v>44.76</c:v>
                </c:pt>
                <c:pt idx="353">
                  <c:v>44.88</c:v>
                </c:pt>
                <c:pt idx="354">
                  <c:v>45.02</c:v>
                </c:pt>
                <c:pt idx="355">
                  <c:v>45.19</c:v>
                </c:pt>
                <c:pt idx="356">
                  <c:v>45.34</c:v>
                </c:pt>
                <c:pt idx="357">
                  <c:v>45.49</c:v>
                </c:pt>
                <c:pt idx="358">
                  <c:v>45.65</c:v>
                </c:pt>
                <c:pt idx="359">
                  <c:v>45.84</c:v>
                </c:pt>
                <c:pt idx="360">
                  <c:v>46.01</c:v>
                </c:pt>
                <c:pt idx="361">
                  <c:v>46.18</c:v>
                </c:pt>
                <c:pt idx="362">
                  <c:v>46.37</c:v>
                </c:pt>
                <c:pt idx="363">
                  <c:v>46.59</c:v>
                </c:pt>
                <c:pt idx="364">
                  <c:v>46.74</c:v>
                </c:pt>
                <c:pt idx="365">
                  <c:v>46.94</c:v>
                </c:pt>
                <c:pt idx="366">
                  <c:v>47.14</c:v>
                </c:pt>
                <c:pt idx="367">
                  <c:v>47.31</c:v>
                </c:pt>
                <c:pt idx="368">
                  <c:v>47.49</c:v>
                </c:pt>
                <c:pt idx="369">
                  <c:v>47.69</c:v>
                </c:pt>
                <c:pt idx="370">
                  <c:v>47.87</c:v>
                </c:pt>
                <c:pt idx="371">
                  <c:v>48.07</c:v>
                </c:pt>
                <c:pt idx="372">
                  <c:v>48.24</c:v>
                </c:pt>
                <c:pt idx="373">
                  <c:v>48.39</c:v>
                </c:pt>
                <c:pt idx="374">
                  <c:v>48.58</c:v>
                </c:pt>
                <c:pt idx="375">
                  <c:v>48.73</c:v>
                </c:pt>
                <c:pt idx="376">
                  <c:v>48.86</c:v>
                </c:pt>
                <c:pt idx="377">
                  <c:v>49.02</c:v>
                </c:pt>
                <c:pt idx="378">
                  <c:v>49.17</c:v>
                </c:pt>
                <c:pt idx="379">
                  <c:v>49.3</c:v>
                </c:pt>
                <c:pt idx="380">
                  <c:v>49.41</c:v>
                </c:pt>
                <c:pt idx="381">
                  <c:v>49.51</c:v>
                </c:pt>
                <c:pt idx="382">
                  <c:v>49.59</c:v>
                </c:pt>
                <c:pt idx="383">
                  <c:v>49.68</c:v>
                </c:pt>
                <c:pt idx="384">
                  <c:v>49.75</c:v>
                </c:pt>
                <c:pt idx="385">
                  <c:v>49.83</c:v>
                </c:pt>
                <c:pt idx="386">
                  <c:v>49.91</c:v>
                </c:pt>
                <c:pt idx="387">
                  <c:v>49.99</c:v>
                </c:pt>
                <c:pt idx="388">
                  <c:v>50.05</c:v>
                </c:pt>
                <c:pt idx="389">
                  <c:v>50.1</c:v>
                </c:pt>
                <c:pt idx="390">
                  <c:v>50.16</c:v>
                </c:pt>
                <c:pt idx="391">
                  <c:v>50.24</c:v>
                </c:pt>
                <c:pt idx="392">
                  <c:v>50.3</c:v>
                </c:pt>
                <c:pt idx="393">
                  <c:v>50.35</c:v>
                </c:pt>
                <c:pt idx="394">
                  <c:v>50.4</c:v>
                </c:pt>
                <c:pt idx="395">
                  <c:v>50.44</c:v>
                </c:pt>
                <c:pt idx="396">
                  <c:v>50.47</c:v>
                </c:pt>
                <c:pt idx="397">
                  <c:v>50.49</c:v>
                </c:pt>
                <c:pt idx="398">
                  <c:v>50.52</c:v>
                </c:pt>
                <c:pt idx="399">
                  <c:v>50.53</c:v>
                </c:pt>
                <c:pt idx="400">
                  <c:v>50.54</c:v>
                </c:pt>
                <c:pt idx="401">
                  <c:v>50.54</c:v>
                </c:pt>
                <c:pt idx="402">
                  <c:v>50.55</c:v>
                </c:pt>
                <c:pt idx="403">
                  <c:v>50.55</c:v>
                </c:pt>
                <c:pt idx="404">
                  <c:v>50.55</c:v>
                </c:pt>
                <c:pt idx="405">
                  <c:v>50.55</c:v>
                </c:pt>
                <c:pt idx="406">
                  <c:v>50.55</c:v>
                </c:pt>
                <c:pt idx="407">
                  <c:v>50.55</c:v>
                </c:pt>
                <c:pt idx="408">
                  <c:v>50.55</c:v>
                </c:pt>
                <c:pt idx="409">
                  <c:v>50.55</c:v>
                </c:pt>
                <c:pt idx="410">
                  <c:v>50.55</c:v>
                </c:pt>
                <c:pt idx="411">
                  <c:v>50.55</c:v>
                </c:pt>
                <c:pt idx="412">
                  <c:v>50.54</c:v>
                </c:pt>
                <c:pt idx="413">
                  <c:v>50.54</c:v>
                </c:pt>
                <c:pt idx="414">
                  <c:v>50.53</c:v>
                </c:pt>
                <c:pt idx="415">
                  <c:v>50.52</c:v>
                </c:pt>
                <c:pt idx="416">
                  <c:v>50.5</c:v>
                </c:pt>
                <c:pt idx="417">
                  <c:v>50.48</c:v>
                </c:pt>
                <c:pt idx="418">
                  <c:v>50.46</c:v>
                </c:pt>
                <c:pt idx="419">
                  <c:v>50.43</c:v>
                </c:pt>
                <c:pt idx="420">
                  <c:v>50.41</c:v>
                </c:pt>
                <c:pt idx="421">
                  <c:v>50.39</c:v>
                </c:pt>
                <c:pt idx="422">
                  <c:v>50.37</c:v>
                </c:pt>
                <c:pt idx="423">
                  <c:v>50.32</c:v>
                </c:pt>
                <c:pt idx="424">
                  <c:v>50.28</c:v>
                </c:pt>
                <c:pt idx="425">
                  <c:v>50.23</c:v>
                </c:pt>
                <c:pt idx="426">
                  <c:v>50.19</c:v>
                </c:pt>
                <c:pt idx="427">
                  <c:v>50.14</c:v>
                </c:pt>
                <c:pt idx="428">
                  <c:v>50.1</c:v>
                </c:pt>
                <c:pt idx="429">
                  <c:v>50.07</c:v>
                </c:pt>
                <c:pt idx="430">
                  <c:v>50.04</c:v>
                </c:pt>
                <c:pt idx="431">
                  <c:v>50.02</c:v>
                </c:pt>
                <c:pt idx="432">
                  <c:v>50</c:v>
                </c:pt>
                <c:pt idx="433">
                  <c:v>49.99</c:v>
                </c:pt>
                <c:pt idx="434">
                  <c:v>49.97</c:v>
                </c:pt>
                <c:pt idx="435">
                  <c:v>49.94</c:v>
                </c:pt>
                <c:pt idx="436">
                  <c:v>49.9</c:v>
                </c:pt>
                <c:pt idx="437">
                  <c:v>49.85</c:v>
                </c:pt>
                <c:pt idx="438">
                  <c:v>49.8</c:v>
                </c:pt>
                <c:pt idx="439">
                  <c:v>49.76</c:v>
                </c:pt>
                <c:pt idx="440">
                  <c:v>49.73</c:v>
                </c:pt>
                <c:pt idx="441">
                  <c:v>49.69</c:v>
                </c:pt>
                <c:pt idx="442">
                  <c:v>49.66</c:v>
                </c:pt>
                <c:pt idx="443">
                  <c:v>49.63</c:v>
                </c:pt>
                <c:pt idx="444">
                  <c:v>49.61</c:v>
                </c:pt>
                <c:pt idx="445">
                  <c:v>49.6</c:v>
                </c:pt>
                <c:pt idx="446">
                  <c:v>49.59</c:v>
                </c:pt>
                <c:pt idx="447">
                  <c:v>49.57</c:v>
                </c:pt>
                <c:pt idx="448">
                  <c:v>49.54</c:v>
                </c:pt>
                <c:pt idx="449">
                  <c:v>49.49</c:v>
                </c:pt>
                <c:pt idx="450">
                  <c:v>49.43</c:v>
                </c:pt>
                <c:pt idx="451">
                  <c:v>49.39</c:v>
                </c:pt>
                <c:pt idx="452">
                  <c:v>49.35</c:v>
                </c:pt>
                <c:pt idx="453">
                  <c:v>49.3</c:v>
                </c:pt>
                <c:pt idx="454">
                  <c:v>49.26</c:v>
                </c:pt>
                <c:pt idx="455">
                  <c:v>49.21</c:v>
                </c:pt>
                <c:pt idx="456">
                  <c:v>49.16</c:v>
                </c:pt>
                <c:pt idx="457">
                  <c:v>49.12</c:v>
                </c:pt>
                <c:pt idx="458">
                  <c:v>49.09</c:v>
                </c:pt>
                <c:pt idx="459">
                  <c:v>49.06</c:v>
                </c:pt>
                <c:pt idx="460">
                  <c:v>49.04</c:v>
                </c:pt>
                <c:pt idx="461">
                  <c:v>49.01</c:v>
                </c:pt>
                <c:pt idx="462">
                  <c:v>48.98</c:v>
                </c:pt>
                <c:pt idx="463">
                  <c:v>48.94</c:v>
                </c:pt>
                <c:pt idx="464">
                  <c:v>48.89</c:v>
                </c:pt>
                <c:pt idx="465">
                  <c:v>48.84</c:v>
                </c:pt>
                <c:pt idx="466">
                  <c:v>48.79</c:v>
                </c:pt>
                <c:pt idx="467">
                  <c:v>48.74</c:v>
                </c:pt>
                <c:pt idx="468">
                  <c:v>48.68</c:v>
                </c:pt>
                <c:pt idx="469">
                  <c:v>48.64</c:v>
                </c:pt>
                <c:pt idx="470">
                  <c:v>48.61</c:v>
                </c:pt>
                <c:pt idx="471">
                  <c:v>48.58</c:v>
                </c:pt>
                <c:pt idx="472">
                  <c:v>48.55</c:v>
                </c:pt>
                <c:pt idx="473">
                  <c:v>48.54</c:v>
                </c:pt>
                <c:pt idx="474">
                  <c:v>48.54</c:v>
                </c:pt>
                <c:pt idx="475">
                  <c:v>48.52</c:v>
                </c:pt>
                <c:pt idx="476">
                  <c:v>48.5</c:v>
                </c:pt>
                <c:pt idx="477">
                  <c:v>48.47</c:v>
                </c:pt>
                <c:pt idx="478">
                  <c:v>48.42</c:v>
                </c:pt>
                <c:pt idx="479">
                  <c:v>48.37</c:v>
                </c:pt>
                <c:pt idx="480">
                  <c:v>48.33</c:v>
                </c:pt>
                <c:pt idx="481">
                  <c:v>48.29</c:v>
                </c:pt>
                <c:pt idx="482">
                  <c:v>48.25</c:v>
                </c:pt>
                <c:pt idx="483">
                  <c:v>48.21</c:v>
                </c:pt>
                <c:pt idx="484">
                  <c:v>48.15</c:v>
                </c:pt>
                <c:pt idx="485">
                  <c:v>48.1</c:v>
                </c:pt>
                <c:pt idx="486">
                  <c:v>48.05</c:v>
                </c:pt>
                <c:pt idx="487">
                  <c:v>48.01</c:v>
                </c:pt>
                <c:pt idx="488">
                  <c:v>47.97</c:v>
                </c:pt>
                <c:pt idx="489">
                  <c:v>47.94</c:v>
                </c:pt>
                <c:pt idx="490">
                  <c:v>47.92</c:v>
                </c:pt>
                <c:pt idx="491">
                  <c:v>47.9</c:v>
                </c:pt>
                <c:pt idx="492">
                  <c:v>47.88</c:v>
                </c:pt>
                <c:pt idx="493">
                  <c:v>47.87</c:v>
                </c:pt>
                <c:pt idx="494">
                  <c:v>47.84</c:v>
                </c:pt>
                <c:pt idx="495">
                  <c:v>47.8</c:v>
                </c:pt>
                <c:pt idx="496">
                  <c:v>47.75</c:v>
                </c:pt>
                <c:pt idx="497">
                  <c:v>47.71</c:v>
                </c:pt>
                <c:pt idx="498">
                  <c:v>47.66</c:v>
                </c:pt>
                <c:pt idx="499">
                  <c:v>47.64</c:v>
                </c:pt>
                <c:pt idx="500">
                  <c:v>47.6</c:v>
                </c:pt>
                <c:pt idx="501">
                  <c:v>47.58</c:v>
                </c:pt>
                <c:pt idx="502">
                  <c:v>47.55</c:v>
                </c:pt>
                <c:pt idx="503">
                  <c:v>47.53</c:v>
                </c:pt>
                <c:pt idx="504">
                  <c:v>47.52</c:v>
                </c:pt>
                <c:pt idx="505">
                  <c:v>47.51</c:v>
                </c:pt>
                <c:pt idx="506">
                  <c:v>47.49</c:v>
                </c:pt>
                <c:pt idx="507">
                  <c:v>47.46</c:v>
                </c:pt>
                <c:pt idx="508">
                  <c:v>47.43</c:v>
                </c:pt>
                <c:pt idx="509">
                  <c:v>47.4</c:v>
                </c:pt>
                <c:pt idx="510">
                  <c:v>47.36</c:v>
                </c:pt>
                <c:pt idx="511">
                  <c:v>47.33</c:v>
                </c:pt>
                <c:pt idx="512">
                  <c:v>47.31</c:v>
                </c:pt>
                <c:pt idx="513">
                  <c:v>47.29</c:v>
                </c:pt>
                <c:pt idx="514">
                  <c:v>47.26</c:v>
                </c:pt>
                <c:pt idx="515">
                  <c:v>47.25</c:v>
                </c:pt>
                <c:pt idx="516">
                  <c:v>47.22</c:v>
                </c:pt>
                <c:pt idx="517">
                  <c:v>47.18</c:v>
                </c:pt>
                <c:pt idx="518">
                  <c:v>47.13</c:v>
                </c:pt>
                <c:pt idx="519">
                  <c:v>47.09</c:v>
                </c:pt>
                <c:pt idx="520">
                  <c:v>47.05</c:v>
                </c:pt>
                <c:pt idx="521">
                  <c:v>47.02</c:v>
                </c:pt>
                <c:pt idx="522">
                  <c:v>47.01</c:v>
                </c:pt>
                <c:pt idx="523">
                  <c:v>47</c:v>
                </c:pt>
                <c:pt idx="524">
                  <c:v>46.99</c:v>
                </c:pt>
                <c:pt idx="525">
                  <c:v>46.97</c:v>
                </c:pt>
                <c:pt idx="526">
                  <c:v>46.95</c:v>
                </c:pt>
                <c:pt idx="527">
                  <c:v>46.92</c:v>
                </c:pt>
                <c:pt idx="528">
                  <c:v>46.89</c:v>
                </c:pt>
                <c:pt idx="529">
                  <c:v>46.86</c:v>
                </c:pt>
                <c:pt idx="530">
                  <c:v>46.82</c:v>
                </c:pt>
                <c:pt idx="531">
                  <c:v>46.78</c:v>
                </c:pt>
                <c:pt idx="532">
                  <c:v>46.73</c:v>
                </c:pt>
                <c:pt idx="533">
                  <c:v>46.69</c:v>
                </c:pt>
                <c:pt idx="534">
                  <c:v>46.66</c:v>
                </c:pt>
                <c:pt idx="535">
                  <c:v>46.63</c:v>
                </c:pt>
                <c:pt idx="536">
                  <c:v>46.61</c:v>
                </c:pt>
                <c:pt idx="537">
                  <c:v>46.59</c:v>
                </c:pt>
                <c:pt idx="538">
                  <c:v>46.56</c:v>
                </c:pt>
                <c:pt idx="539">
                  <c:v>46.51</c:v>
                </c:pt>
                <c:pt idx="540">
                  <c:v>46.48</c:v>
                </c:pt>
                <c:pt idx="541">
                  <c:v>46.45</c:v>
                </c:pt>
                <c:pt idx="542">
                  <c:v>46.41</c:v>
                </c:pt>
                <c:pt idx="543">
                  <c:v>46.4</c:v>
                </c:pt>
                <c:pt idx="544">
                  <c:v>46.39</c:v>
                </c:pt>
                <c:pt idx="545">
                  <c:v>46.38</c:v>
                </c:pt>
                <c:pt idx="546">
                  <c:v>46.38</c:v>
                </c:pt>
                <c:pt idx="547">
                  <c:v>46.38</c:v>
                </c:pt>
                <c:pt idx="548">
                  <c:v>46.38</c:v>
                </c:pt>
                <c:pt idx="549">
                  <c:v>46.38</c:v>
                </c:pt>
                <c:pt idx="550">
                  <c:v>46.37</c:v>
                </c:pt>
                <c:pt idx="551">
                  <c:v>46.35</c:v>
                </c:pt>
                <c:pt idx="552">
                  <c:v>46.33</c:v>
                </c:pt>
                <c:pt idx="553">
                  <c:v>46.3</c:v>
                </c:pt>
                <c:pt idx="554">
                  <c:v>46.28</c:v>
                </c:pt>
                <c:pt idx="555">
                  <c:v>46.26</c:v>
                </c:pt>
                <c:pt idx="556">
                  <c:v>46.24</c:v>
                </c:pt>
                <c:pt idx="557">
                  <c:v>46.22</c:v>
                </c:pt>
                <c:pt idx="558">
                  <c:v>46.19</c:v>
                </c:pt>
                <c:pt idx="559">
                  <c:v>46.15</c:v>
                </c:pt>
                <c:pt idx="560">
                  <c:v>46.11</c:v>
                </c:pt>
                <c:pt idx="561">
                  <c:v>46.07</c:v>
                </c:pt>
                <c:pt idx="562">
                  <c:v>46.05</c:v>
                </c:pt>
                <c:pt idx="563">
                  <c:v>46.03</c:v>
                </c:pt>
                <c:pt idx="564">
                  <c:v>46.01</c:v>
                </c:pt>
                <c:pt idx="565">
                  <c:v>45.99</c:v>
                </c:pt>
                <c:pt idx="566">
                  <c:v>45.97</c:v>
                </c:pt>
                <c:pt idx="567">
                  <c:v>45.94</c:v>
                </c:pt>
                <c:pt idx="568">
                  <c:v>45.92</c:v>
                </c:pt>
                <c:pt idx="569">
                  <c:v>45.91</c:v>
                </c:pt>
                <c:pt idx="570">
                  <c:v>45.9</c:v>
                </c:pt>
                <c:pt idx="571">
                  <c:v>45.9</c:v>
                </c:pt>
                <c:pt idx="572">
                  <c:v>45.9</c:v>
                </c:pt>
                <c:pt idx="573">
                  <c:v>45.89</c:v>
                </c:pt>
                <c:pt idx="574">
                  <c:v>45.88</c:v>
                </c:pt>
                <c:pt idx="575">
                  <c:v>45.86</c:v>
                </c:pt>
                <c:pt idx="576">
                  <c:v>45.83</c:v>
                </c:pt>
                <c:pt idx="577">
                  <c:v>45.8</c:v>
                </c:pt>
                <c:pt idx="578">
                  <c:v>45.76</c:v>
                </c:pt>
                <c:pt idx="579">
                  <c:v>45.73</c:v>
                </c:pt>
                <c:pt idx="580">
                  <c:v>45.71</c:v>
                </c:pt>
                <c:pt idx="581">
                  <c:v>45.69</c:v>
                </c:pt>
                <c:pt idx="582">
                  <c:v>45.67</c:v>
                </c:pt>
                <c:pt idx="583">
                  <c:v>45.65</c:v>
                </c:pt>
                <c:pt idx="584">
                  <c:v>45.63</c:v>
                </c:pt>
                <c:pt idx="585">
                  <c:v>45.61</c:v>
                </c:pt>
                <c:pt idx="586">
                  <c:v>45.59</c:v>
                </c:pt>
                <c:pt idx="587">
                  <c:v>45.57</c:v>
                </c:pt>
                <c:pt idx="588">
                  <c:v>45.55</c:v>
                </c:pt>
                <c:pt idx="589">
                  <c:v>45.54</c:v>
                </c:pt>
                <c:pt idx="590">
                  <c:v>45.54</c:v>
                </c:pt>
                <c:pt idx="591">
                  <c:v>45.53</c:v>
                </c:pt>
                <c:pt idx="592">
                  <c:v>45.53</c:v>
                </c:pt>
                <c:pt idx="593">
                  <c:v>45.53</c:v>
                </c:pt>
                <c:pt idx="594">
                  <c:v>45.53</c:v>
                </c:pt>
                <c:pt idx="595">
                  <c:v>45.51</c:v>
                </c:pt>
                <c:pt idx="596">
                  <c:v>45.49</c:v>
                </c:pt>
                <c:pt idx="597">
                  <c:v>45.47</c:v>
                </c:pt>
                <c:pt idx="598">
                  <c:v>45.45</c:v>
                </c:pt>
                <c:pt idx="599">
                  <c:v>45.42</c:v>
                </c:pt>
                <c:pt idx="600">
                  <c:v>45.41</c:v>
                </c:pt>
                <c:pt idx="601">
                  <c:v>45.39</c:v>
                </c:pt>
                <c:pt idx="602">
                  <c:v>45.37</c:v>
                </c:pt>
                <c:pt idx="603">
                  <c:v>45.34</c:v>
                </c:pt>
                <c:pt idx="604">
                  <c:v>45.32</c:v>
                </c:pt>
                <c:pt idx="605">
                  <c:v>45.3</c:v>
                </c:pt>
                <c:pt idx="606">
                  <c:v>45.29</c:v>
                </c:pt>
                <c:pt idx="607">
                  <c:v>45.28</c:v>
                </c:pt>
                <c:pt idx="608">
                  <c:v>45.27</c:v>
                </c:pt>
                <c:pt idx="609">
                  <c:v>45.25</c:v>
                </c:pt>
                <c:pt idx="610">
                  <c:v>45.22</c:v>
                </c:pt>
                <c:pt idx="611">
                  <c:v>45.2</c:v>
                </c:pt>
                <c:pt idx="612">
                  <c:v>45.17</c:v>
                </c:pt>
                <c:pt idx="613">
                  <c:v>45.14</c:v>
                </c:pt>
                <c:pt idx="614">
                  <c:v>45.12</c:v>
                </c:pt>
                <c:pt idx="615">
                  <c:v>45.09</c:v>
                </c:pt>
                <c:pt idx="616">
                  <c:v>45.08</c:v>
                </c:pt>
                <c:pt idx="617">
                  <c:v>45.06</c:v>
                </c:pt>
                <c:pt idx="618">
                  <c:v>45.06</c:v>
                </c:pt>
                <c:pt idx="619">
                  <c:v>45.05</c:v>
                </c:pt>
                <c:pt idx="620">
                  <c:v>45.05</c:v>
                </c:pt>
                <c:pt idx="621">
                  <c:v>45.05</c:v>
                </c:pt>
                <c:pt idx="622">
                  <c:v>45.05</c:v>
                </c:pt>
                <c:pt idx="623">
                  <c:v>45.05</c:v>
                </c:pt>
                <c:pt idx="624">
                  <c:v>45.05</c:v>
                </c:pt>
                <c:pt idx="625">
                  <c:v>45.03</c:v>
                </c:pt>
                <c:pt idx="626">
                  <c:v>45.02</c:v>
                </c:pt>
                <c:pt idx="627">
                  <c:v>44.99</c:v>
                </c:pt>
                <c:pt idx="628">
                  <c:v>44.97</c:v>
                </c:pt>
                <c:pt idx="629">
                  <c:v>44.95</c:v>
                </c:pt>
                <c:pt idx="630">
                  <c:v>44.93</c:v>
                </c:pt>
                <c:pt idx="631">
                  <c:v>44.92</c:v>
                </c:pt>
                <c:pt idx="632">
                  <c:v>44.9</c:v>
                </c:pt>
                <c:pt idx="633">
                  <c:v>44.88</c:v>
                </c:pt>
                <c:pt idx="634">
                  <c:v>44.85</c:v>
                </c:pt>
                <c:pt idx="635">
                  <c:v>44.81</c:v>
                </c:pt>
                <c:pt idx="636">
                  <c:v>44.78</c:v>
                </c:pt>
                <c:pt idx="637">
                  <c:v>44.75</c:v>
                </c:pt>
                <c:pt idx="638">
                  <c:v>44.73</c:v>
                </c:pt>
                <c:pt idx="639">
                  <c:v>44.71</c:v>
                </c:pt>
                <c:pt idx="640">
                  <c:v>44.7</c:v>
                </c:pt>
                <c:pt idx="641">
                  <c:v>44.7</c:v>
                </c:pt>
                <c:pt idx="642">
                  <c:v>44.69</c:v>
                </c:pt>
                <c:pt idx="643">
                  <c:v>44.68</c:v>
                </c:pt>
                <c:pt idx="644">
                  <c:v>44.66</c:v>
                </c:pt>
                <c:pt idx="645">
                  <c:v>44.64</c:v>
                </c:pt>
                <c:pt idx="646">
                  <c:v>44.62</c:v>
                </c:pt>
                <c:pt idx="647">
                  <c:v>44.6</c:v>
                </c:pt>
                <c:pt idx="648">
                  <c:v>44.59</c:v>
                </c:pt>
                <c:pt idx="649">
                  <c:v>44.58</c:v>
                </c:pt>
                <c:pt idx="650">
                  <c:v>44.58</c:v>
                </c:pt>
                <c:pt idx="651">
                  <c:v>44.58</c:v>
                </c:pt>
                <c:pt idx="652">
                  <c:v>44.58</c:v>
                </c:pt>
                <c:pt idx="653">
                  <c:v>44.58</c:v>
                </c:pt>
                <c:pt idx="654">
                  <c:v>44.58</c:v>
                </c:pt>
                <c:pt idx="655">
                  <c:v>44.58</c:v>
                </c:pt>
                <c:pt idx="656">
                  <c:v>44.58</c:v>
                </c:pt>
                <c:pt idx="657">
                  <c:v>44.58</c:v>
                </c:pt>
                <c:pt idx="658">
                  <c:v>44.58</c:v>
                </c:pt>
                <c:pt idx="659">
                  <c:v>44.57</c:v>
                </c:pt>
                <c:pt idx="660">
                  <c:v>44.56</c:v>
                </c:pt>
                <c:pt idx="661">
                  <c:v>44.54</c:v>
                </c:pt>
                <c:pt idx="662">
                  <c:v>44.53</c:v>
                </c:pt>
                <c:pt idx="663">
                  <c:v>44.5</c:v>
                </c:pt>
                <c:pt idx="664">
                  <c:v>44.48</c:v>
                </c:pt>
                <c:pt idx="665">
                  <c:v>44.46</c:v>
                </c:pt>
                <c:pt idx="666">
                  <c:v>44.45</c:v>
                </c:pt>
                <c:pt idx="667">
                  <c:v>44.44</c:v>
                </c:pt>
                <c:pt idx="668">
                  <c:v>44.43</c:v>
                </c:pt>
                <c:pt idx="669">
                  <c:v>44.41</c:v>
                </c:pt>
                <c:pt idx="670">
                  <c:v>44.39</c:v>
                </c:pt>
                <c:pt idx="671">
                  <c:v>44.38</c:v>
                </c:pt>
                <c:pt idx="672">
                  <c:v>44.36</c:v>
                </c:pt>
                <c:pt idx="673">
                  <c:v>44.36</c:v>
                </c:pt>
                <c:pt idx="674">
                  <c:v>44.35</c:v>
                </c:pt>
                <c:pt idx="675">
                  <c:v>44.35</c:v>
                </c:pt>
                <c:pt idx="676">
                  <c:v>44.34</c:v>
                </c:pt>
                <c:pt idx="677">
                  <c:v>44.33</c:v>
                </c:pt>
                <c:pt idx="678">
                  <c:v>44.31</c:v>
                </c:pt>
                <c:pt idx="679">
                  <c:v>44.3</c:v>
                </c:pt>
                <c:pt idx="680">
                  <c:v>44.28</c:v>
                </c:pt>
                <c:pt idx="681">
                  <c:v>44.27</c:v>
                </c:pt>
                <c:pt idx="682">
                  <c:v>44.26</c:v>
                </c:pt>
                <c:pt idx="683">
                  <c:v>44.24</c:v>
                </c:pt>
                <c:pt idx="684">
                  <c:v>44.22</c:v>
                </c:pt>
                <c:pt idx="685">
                  <c:v>44.2</c:v>
                </c:pt>
                <c:pt idx="686">
                  <c:v>44.18</c:v>
                </c:pt>
                <c:pt idx="687">
                  <c:v>44.16</c:v>
                </c:pt>
                <c:pt idx="688">
                  <c:v>44.15</c:v>
                </c:pt>
                <c:pt idx="689">
                  <c:v>44.15</c:v>
                </c:pt>
                <c:pt idx="690">
                  <c:v>44.14</c:v>
                </c:pt>
                <c:pt idx="691">
                  <c:v>44.13</c:v>
                </c:pt>
                <c:pt idx="692">
                  <c:v>44.13</c:v>
                </c:pt>
                <c:pt idx="693">
                  <c:v>44.12</c:v>
                </c:pt>
                <c:pt idx="694">
                  <c:v>44.12</c:v>
                </c:pt>
                <c:pt idx="695">
                  <c:v>44.11</c:v>
                </c:pt>
                <c:pt idx="696">
                  <c:v>44.11</c:v>
                </c:pt>
                <c:pt idx="697">
                  <c:v>44.11</c:v>
                </c:pt>
                <c:pt idx="698">
                  <c:v>44.12</c:v>
                </c:pt>
                <c:pt idx="699">
                  <c:v>44.12</c:v>
                </c:pt>
                <c:pt idx="700">
                  <c:v>44.15</c:v>
                </c:pt>
                <c:pt idx="701">
                  <c:v>44.19</c:v>
                </c:pt>
                <c:pt idx="702">
                  <c:v>44.24</c:v>
                </c:pt>
                <c:pt idx="703">
                  <c:v>44.29</c:v>
                </c:pt>
                <c:pt idx="704">
                  <c:v>44.35</c:v>
                </c:pt>
                <c:pt idx="705">
                  <c:v>44.41</c:v>
                </c:pt>
                <c:pt idx="706">
                  <c:v>44.47</c:v>
                </c:pt>
                <c:pt idx="707">
                  <c:v>44.51</c:v>
                </c:pt>
                <c:pt idx="708">
                  <c:v>44.58</c:v>
                </c:pt>
                <c:pt idx="709">
                  <c:v>44.63</c:v>
                </c:pt>
                <c:pt idx="710">
                  <c:v>44.7</c:v>
                </c:pt>
                <c:pt idx="711">
                  <c:v>44.79</c:v>
                </c:pt>
                <c:pt idx="712">
                  <c:v>44.88</c:v>
                </c:pt>
                <c:pt idx="713">
                  <c:v>44.97</c:v>
                </c:pt>
                <c:pt idx="714">
                  <c:v>45.08</c:v>
                </c:pt>
                <c:pt idx="715">
                  <c:v>45.18</c:v>
                </c:pt>
                <c:pt idx="716">
                  <c:v>45.27</c:v>
                </c:pt>
                <c:pt idx="717">
                  <c:v>45.38</c:v>
                </c:pt>
                <c:pt idx="718">
                  <c:v>45.48</c:v>
                </c:pt>
                <c:pt idx="719">
                  <c:v>45.59</c:v>
                </c:pt>
                <c:pt idx="720">
                  <c:v>45.69</c:v>
                </c:pt>
                <c:pt idx="721">
                  <c:v>45.77</c:v>
                </c:pt>
                <c:pt idx="722">
                  <c:v>45.88</c:v>
                </c:pt>
                <c:pt idx="723">
                  <c:v>46.01</c:v>
                </c:pt>
                <c:pt idx="724">
                  <c:v>46.1</c:v>
                </c:pt>
                <c:pt idx="725">
                  <c:v>46.19</c:v>
                </c:pt>
                <c:pt idx="726">
                  <c:v>46.34</c:v>
                </c:pt>
                <c:pt idx="727">
                  <c:v>46.44</c:v>
                </c:pt>
                <c:pt idx="728">
                  <c:v>46.56</c:v>
                </c:pt>
                <c:pt idx="729">
                  <c:v>46.71</c:v>
                </c:pt>
                <c:pt idx="730">
                  <c:v>46.83</c:v>
                </c:pt>
                <c:pt idx="731">
                  <c:v>46.96</c:v>
                </c:pt>
                <c:pt idx="732">
                  <c:v>47.09</c:v>
                </c:pt>
                <c:pt idx="733">
                  <c:v>47.19</c:v>
                </c:pt>
                <c:pt idx="734">
                  <c:v>47.29</c:v>
                </c:pt>
                <c:pt idx="735">
                  <c:v>47.39</c:v>
                </c:pt>
                <c:pt idx="736">
                  <c:v>47.47</c:v>
                </c:pt>
                <c:pt idx="737">
                  <c:v>47.56</c:v>
                </c:pt>
                <c:pt idx="738">
                  <c:v>47.66</c:v>
                </c:pt>
                <c:pt idx="739">
                  <c:v>47.73</c:v>
                </c:pt>
                <c:pt idx="740">
                  <c:v>47.81</c:v>
                </c:pt>
                <c:pt idx="741">
                  <c:v>47.88</c:v>
                </c:pt>
                <c:pt idx="742">
                  <c:v>47.95</c:v>
                </c:pt>
                <c:pt idx="743">
                  <c:v>48.02</c:v>
                </c:pt>
                <c:pt idx="744">
                  <c:v>48.09</c:v>
                </c:pt>
                <c:pt idx="745">
                  <c:v>48.17</c:v>
                </c:pt>
                <c:pt idx="746">
                  <c:v>48.24</c:v>
                </c:pt>
                <c:pt idx="747">
                  <c:v>48.31</c:v>
                </c:pt>
                <c:pt idx="748">
                  <c:v>48.36</c:v>
                </c:pt>
                <c:pt idx="749">
                  <c:v>48.41</c:v>
                </c:pt>
                <c:pt idx="750">
                  <c:v>48.47</c:v>
                </c:pt>
                <c:pt idx="751">
                  <c:v>48.5</c:v>
                </c:pt>
                <c:pt idx="752">
                  <c:v>48.53</c:v>
                </c:pt>
                <c:pt idx="753">
                  <c:v>48.54</c:v>
                </c:pt>
                <c:pt idx="754">
                  <c:v>48.54</c:v>
                </c:pt>
                <c:pt idx="755">
                  <c:v>48.54</c:v>
                </c:pt>
                <c:pt idx="756">
                  <c:v>48.56</c:v>
                </c:pt>
                <c:pt idx="757">
                  <c:v>48.57</c:v>
                </c:pt>
                <c:pt idx="758">
                  <c:v>48.6</c:v>
                </c:pt>
                <c:pt idx="759">
                  <c:v>48.62</c:v>
                </c:pt>
                <c:pt idx="760">
                  <c:v>48.64</c:v>
                </c:pt>
                <c:pt idx="761">
                  <c:v>48.65</c:v>
                </c:pt>
                <c:pt idx="762">
                  <c:v>48.66</c:v>
                </c:pt>
                <c:pt idx="763">
                  <c:v>48.66</c:v>
                </c:pt>
                <c:pt idx="764">
                  <c:v>48.67</c:v>
                </c:pt>
                <c:pt idx="765">
                  <c:v>48.67</c:v>
                </c:pt>
                <c:pt idx="766">
                  <c:v>48.67</c:v>
                </c:pt>
                <c:pt idx="767">
                  <c:v>48.67</c:v>
                </c:pt>
                <c:pt idx="768">
                  <c:v>48.67</c:v>
                </c:pt>
                <c:pt idx="769">
                  <c:v>48.67</c:v>
                </c:pt>
                <c:pt idx="770">
                  <c:v>48.67</c:v>
                </c:pt>
                <c:pt idx="771">
                  <c:v>48.67</c:v>
                </c:pt>
                <c:pt idx="772">
                  <c:v>48.66</c:v>
                </c:pt>
                <c:pt idx="773">
                  <c:v>48.66</c:v>
                </c:pt>
                <c:pt idx="774">
                  <c:v>48.65</c:v>
                </c:pt>
                <c:pt idx="775">
                  <c:v>48.64</c:v>
                </c:pt>
                <c:pt idx="776">
                  <c:v>48.62</c:v>
                </c:pt>
                <c:pt idx="777">
                  <c:v>48.6</c:v>
                </c:pt>
                <c:pt idx="778">
                  <c:v>48.58</c:v>
                </c:pt>
                <c:pt idx="779">
                  <c:v>48.56</c:v>
                </c:pt>
                <c:pt idx="780">
                  <c:v>48.55</c:v>
                </c:pt>
                <c:pt idx="781">
                  <c:v>48.54</c:v>
                </c:pt>
                <c:pt idx="782">
                  <c:v>48.54</c:v>
                </c:pt>
                <c:pt idx="783">
                  <c:v>48.54</c:v>
                </c:pt>
                <c:pt idx="784">
                  <c:v>48.54</c:v>
                </c:pt>
                <c:pt idx="785">
                  <c:v>48.54</c:v>
                </c:pt>
                <c:pt idx="786">
                  <c:v>48.54</c:v>
                </c:pt>
                <c:pt idx="787">
                  <c:v>48.54</c:v>
                </c:pt>
                <c:pt idx="788">
                  <c:v>48.53</c:v>
                </c:pt>
                <c:pt idx="789">
                  <c:v>48.52</c:v>
                </c:pt>
                <c:pt idx="790">
                  <c:v>48.51</c:v>
                </c:pt>
                <c:pt idx="791">
                  <c:v>48.48</c:v>
                </c:pt>
                <c:pt idx="792">
                  <c:v>48.45</c:v>
                </c:pt>
                <c:pt idx="793">
                  <c:v>48.41</c:v>
                </c:pt>
                <c:pt idx="794">
                  <c:v>48.38</c:v>
                </c:pt>
                <c:pt idx="795">
                  <c:v>48.34</c:v>
                </c:pt>
                <c:pt idx="796">
                  <c:v>48.31</c:v>
                </c:pt>
                <c:pt idx="797">
                  <c:v>48.29</c:v>
                </c:pt>
                <c:pt idx="798">
                  <c:v>48.27</c:v>
                </c:pt>
                <c:pt idx="799">
                  <c:v>48.25</c:v>
                </c:pt>
                <c:pt idx="800">
                  <c:v>48.22</c:v>
                </c:pt>
                <c:pt idx="801">
                  <c:v>48.17</c:v>
                </c:pt>
                <c:pt idx="802">
                  <c:v>48.14</c:v>
                </c:pt>
                <c:pt idx="803">
                  <c:v>48.09</c:v>
                </c:pt>
                <c:pt idx="804">
                  <c:v>48.05</c:v>
                </c:pt>
                <c:pt idx="805">
                  <c:v>48.03</c:v>
                </c:pt>
                <c:pt idx="806">
                  <c:v>48</c:v>
                </c:pt>
                <c:pt idx="807">
                  <c:v>47.96</c:v>
                </c:pt>
                <c:pt idx="808">
                  <c:v>47.94</c:v>
                </c:pt>
                <c:pt idx="809">
                  <c:v>47.92</c:v>
                </c:pt>
                <c:pt idx="810">
                  <c:v>47.9</c:v>
                </c:pt>
                <c:pt idx="811">
                  <c:v>47.9</c:v>
                </c:pt>
                <c:pt idx="812">
                  <c:v>47.89</c:v>
                </c:pt>
                <c:pt idx="813">
                  <c:v>47.88</c:v>
                </c:pt>
                <c:pt idx="814">
                  <c:v>47.85</c:v>
                </c:pt>
                <c:pt idx="815">
                  <c:v>47.81</c:v>
                </c:pt>
                <c:pt idx="816">
                  <c:v>47.78</c:v>
                </c:pt>
                <c:pt idx="817">
                  <c:v>47.73</c:v>
                </c:pt>
                <c:pt idx="818">
                  <c:v>47.69</c:v>
                </c:pt>
                <c:pt idx="819">
                  <c:v>47.66</c:v>
                </c:pt>
                <c:pt idx="820">
                  <c:v>47.65</c:v>
                </c:pt>
                <c:pt idx="821">
                  <c:v>47.62</c:v>
                </c:pt>
                <c:pt idx="822">
                  <c:v>47.59</c:v>
                </c:pt>
                <c:pt idx="823">
                  <c:v>47.57</c:v>
                </c:pt>
                <c:pt idx="824">
                  <c:v>47.54</c:v>
                </c:pt>
                <c:pt idx="825">
                  <c:v>47.52</c:v>
                </c:pt>
                <c:pt idx="826">
                  <c:v>47.51</c:v>
                </c:pt>
                <c:pt idx="827">
                  <c:v>47.51</c:v>
                </c:pt>
                <c:pt idx="828">
                  <c:v>47.49</c:v>
                </c:pt>
                <c:pt idx="829">
                  <c:v>47.47</c:v>
                </c:pt>
                <c:pt idx="830">
                  <c:v>47.44</c:v>
                </c:pt>
                <c:pt idx="831">
                  <c:v>47.42</c:v>
                </c:pt>
                <c:pt idx="832">
                  <c:v>47.39</c:v>
                </c:pt>
                <c:pt idx="833">
                  <c:v>47.36</c:v>
                </c:pt>
                <c:pt idx="834">
                  <c:v>47.34</c:v>
                </c:pt>
                <c:pt idx="835">
                  <c:v>47.32</c:v>
                </c:pt>
                <c:pt idx="836">
                  <c:v>47.29</c:v>
                </c:pt>
                <c:pt idx="837">
                  <c:v>47.27</c:v>
                </c:pt>
                <c:pt idx="838">
                  <c:v>47.24</c:v>
                </c:pt>
                <c:pt idx="839">
                  <c:v>47.21</c:v>
                </c:pt>
                <c:pt idx="840">
                  <c:v>47.18</c:v>
                </c:pt>
                <c:pt idx="841">
                  <c:v>47.14</c:v>
                </c:pt>
                <c:pt idx="842">
                  <c:v>47.1</c:v>
                </c:pt>
                <c:pt idx="843">
                  <c:v>47.06</c:v>
                </c:pt>
                <c:pt idx="844">
                  <c:v>47.04</c:v>
                </c:pt>
                <c:pt idx="845">
                  <c:v>47.02</c:v>
                </c:pt>
                <c:pt idx="846">
                  <c:v>47.01</c:v>
                </c:pt>
                <c:pt idx="847">
                  <c:v>47</c:v>
                </c:pt>
                <c:pt idx="848">
                  <c:v>46.99</c:v>
                </c:pt>
                <c:pt idx="849">
                  <c:v>46.98</c:v>
                </c:pt>
                <c:pt idx="850">
                  <c:v>46.95</c:v>
                </c:pt>
                <c:pt idx="851">
                  <c:v>46.93</c:v>
                </c:pt>
                <c:pt idx="852">
                  <c:v>46.91</c:v>
                </c:pt>
                <c:pt idx="853">
                  <c:v>46.89</c:v>
                </c:pt>
                <c:pt idx="854">
                  <c:v>46.85</c:v>
                </c:pt>
                <c:pt idx="855">
                  <c:v>46.82</c:v>
                </c:pt>
                <c:pt idx="856">
                  <c:v>46.78</c:v>
                </c:pt>
                <c:pt idx="857">
                  <c:v>46.74</c:v>
                </c:pt>
                <c:pt idx="858">
                  <c:v>46.69</c:v>
                </c:pt>
                <c:pt idx="859">
                  <c:v>46.67</c:v>
                </c:pt>
                <c:pt idx="860">
                  <c:v>46.64</c:v>
                </c:pt>
                <c:pt idx="861">
                  <c:v>46.61</c:v>
                </c:pt>
                <c:pt idx="862">
                  <c:v>46.55</c:v>
                </c:pt>
                <c:pt idx="863">
                  <c:v>46.5</c:v>
                </c:pt>
                <c:pt idx="864">
                  <c:v>46.46</c:v>
                </c:pt>
                <c:pt idx="865">
                  <c:v>46.41</c:v>
                </c:pt>
                <c:pt idx="866">
                  <c:v>46.39</c:v>
                </c:pt>
                <c:pt idx="867">
                  <c:v>46.38</c:v>
                </c:pt>
                <c:pt idx="868">
                  <c:v>46.38</c:v>
                </c:pt>
                <c:pt idx="869">
                  <c:v>46.36</c:v>
                </c:pt>
                <c:pt idx="870">
                  <c:v>46.34</c:v>
                </c:pt>
                <c:pt idx="871">
                  <c:v>46.32</c:v>
                </c:pt>
                <c:pt idx="872">
                  <c:v>46.29</c:v>
                </c:pt>
                <c:pt idx="873">
                  <c:v>46.27</c:v>
                </c:pt>
                <c:pt idx="874">
                  <c:v>46.25</c:v>
                </c:pt>
                <c:pt idx="875">
                  <c:v>46.22</c:v>
                </c:pt>
                <c:pt idx="876">
                  <c:v>46.19</c:v>
                </c:pt>
                <c:pt idx="877">
                  <c:v>46.14</c:v>
                </c:pt>
                <c:pt idx="878">
                  <c:v>46.1</c:v>
                </c:pt>
                <c:pt idx="879">
                  <c:v>46.05</c:v>
                </c:pt>
                <c:pt idx="880">
                  <c:v>46.02</c:v>
                </c:pt>
                <c:pt idx="881">
                  <c:v>46</c:v>
                </c:pt>
                <c:pt idx="882">
                  <c:v>45.99</c:v>
                </c:pt>
                <c:pt idx="883">
                  <c:v>45.97</c:v>
                </c:pt>
                <c:pt idx="884">
                  <c:v>45.94</c:v>
                </c:pt>
                <c:pt idx="885">
                  <c:v>45.93</c:v>
                </c:pt>
                <c:pt idx="886">
                  <c:v>45.91</c:v>
                </c:pt>
                <c:pt idx="887">
                  <c:v>45.9</c:v>
                </c:pt>
                <c:pt idx="888">
                  <c:v>45.9</c:v>
                </c:pt>
                <c:pt idx="889">
                  <c:v>45.9</c:v>
                </c:pt>
                <c:pt idx="890">
                  <c:v>45.89</c:v>
                </c:pt>
                <c:pt idx="891">
                  <c:v>45.89</c:v>
                </c:pt>
                <c:pt idx="892">
                  <c:v>45.87</c:v>
                </c:pt>
                <c:pt idx="893">
                  <c:v>45.86</c:v>
                </c:pt>
                <c:pt idx="894">
                  <c:v>45.83</c:v>
                </c:pt>
                <c:pt idx="895">
                  <c:v>45.8</c:v>
                </c:pt>
                <c:pt idx="896">
                  <c:v>45.77</c:v>
                </c:pt>
                <c:pt idx="897">
                  <c:v>45.73</c:v>
                </c:pt>
                <c:pt idx="898">
                  <c:v>45.7</c:v>
                </c:pt>
                <c:pt idx="899">
                  <c:v>45.68</c:v>
                </c:pt>
                <c:pt idx="900">
                  <c:v>45.67</c:v>
                </c:pt>
                <c:pt idx="901">
                  <c:v>45.65</c:v>
                </c:pt>
                <c:pt idx="902">
                  <c:v>45.65</c:v>
                </c:pt>
                <c:pt idx="903">
                  <c:v>45.64</c:v>
                </c:pt>
                <c:pt idx="904">
                  <c:v>45.63</c:v>
                </c:pt>
                <c:pt idx="905">
                  <c:v>45.61</c:v>
                </c:pt>
                <c:pt idx="906">
                  <c:v>45.6</c:v>
                </c:pt>
                <c:pt idx="907">
                  <c:v>45.57</c:v>
                </c:pt>
                <c:pt idx="908">
                  <c:v>45.56</c:v>
                </c:pt>
                <c:pt idx="909">
                  <c:v>45.54</c:v>
                </c:pt>
                <c:pt idx="910">
                  <c:v>45.54</c:v>
                </c:pt>
                <c:pt idx="911">
                  <c:v>45.53</c:v>
                </c:pt>
                <c:pt idx="912">
                  <c:v>45.53</c:v>
                </c:pt>
                <c:pt idx="913">
                  <c:v>45.53</c:v>
                </c:pt>
                <c:pt idx="914">
                  <c:v>45.53</c:v>
                </c:pt>
                <c:pt idx="915">
                  <c:v>45.53</c:v>
                </c:pt>
                <c:pt idx="916">
                  <c:v>45.51</c:v>
                </c:pt>
                <c:pt idx="917">
                  <c:v>45.5</c:v>
                </c:pt>
                <c:pt idx="918">
                  <c:v>45.48</c:v>
                </c:pt>
                <c:pt idx="919">
                  <c:v>45.45</c:v>
                </c:pt>
                <c:pt idx="920">
                  <c:v>45.44</c:v>
                </c:pt>
                <c:pt idx="921">
                  <c:v>45.42</c:v>
                </c:pt>
                <c:pt idx="922">
                  <c:v>45.41</c:v>
                </c:pt>
                <c:pt idx="923">
                  <c:v>45.39</c:v>
                </c:pt>
                <c:pt idx="924">
                  <c:v>45.37</c:v>
                </c:pt>
                <c:pt idx="925">
                  <c:v>45.35</c:v>
                </c:pt>
                <c:pt idx="926">
                  <c:v>45.33</c:v>
                </c:pt>
                <c:pt idx="927">
                  <c:v>45.31</c:v>
                </c:pt>
                <c:pt idx="928">
                  <c:v>45.3</c:v>
                </c:pt>
                <c:pt idx="929">
                  <c:v>45.29</c:v>
                </c:pt>
                <c:pt idx="930">
                  <c:v>45.28</c:v>
                </c:pt>
                <c:pt idx="931">
                  <c:v>45.27</c:v>
                </c:pt>
                <c:pt idx="932">
                  <c:v>45.25</c:v>
                </c:pt>
                <c:pt idx="933">
                  <c:v>45.23</c:v>
                </c:pt>
                <c:pt idx="934">
                  <c:v>45.2</c:v>
                </c:pt>
                <c:pt idx="935">
                  <c:v>45.18</c:v>
                </c:pt>
                <c:pt idx="936">
                  <c:v>45.15</c:v>
                </c:pt>
                <c:pt idx="937">
                  <c:v>45.13</c:v>
                </c:pt>
                <c:pt idx="938">
                  <c:v>45.12</c:v>
                </c:pt>
                <c:pt idx="939">
                  <c:v>45.1</c:v>
                </c:pt>
                <c:pt idx="940">
                  <c:v>45.08</c:v>
                </c:pt>
                <c:pt idx="941">
                  <c:v>45.07</c:v>
                </c:pt>
                <c:pt idx="942">
                  <c:v>45.06</c:v>
                </c:pt>
                <c:pt idx="943">
                  <c:v>45.06</c:v>
                </c:pt>
                <c:pt idx="944">
                  <c:v>45.05</c:v>
                </c:pt>
                <c:pt idx="945">
                  <c:v>45.05</c:v>
                </c:pt>
                <c:pt idx="946">
                  <c:v>45.05</c:v>
                </c:pt>
                <c:pt idx="947">
                  <c:v>45.05</c:v>
                </c:pt>
                <c:pt idx="948">
                  <c:v>45.05</c:v>
                </c:pt>
                <c:pt idx="949">
                  <c:v>45.04</c:v>
                </c:pt>
                <c:pt idx="950">
                  <c:v>45.03</c:v>
                </c:pt>
                <c:pt idx="951">
                  <c:v>45.02</c:v>
                </c:pt>
                <c:pt idx="952">
                  <c:v>44.99</c:v>
                </c:pt>
                <c:pt idx="953">
                  <c:v>44.98</c:v>
                </c:pt>
                <c:pt idx="954">
                  <c:v>44.96</c:v>
                </c:pt>
                <c:pt idx="955">
                  <c:v>44.95</c:v>
                </c:pt>
                <c:pt idx="956">
                  <c:v>44.94</c:v>
                </c:pt>
                <c:pt idx="957">
                  <c:v>44.93</c:v>
                </c:pt>
                <c:pt idx="958">
                  <c:v>44.92</c:v>
                </c:pt>
                <c:pt idx="959">
                  <c:v>44.9</c:v>
                </c:pt>
                <c:pt idx="960">
                  <c:v>44.87</c:v>
                </c:pt>
                <c:pt idx="961">
                  <c:v>44.84</c:v>
                </c:pt>
                <c:pt idx="962">
                  <c:v>44.81</c:v>
                </c:pt>
                <c:pt idx="963">
                  <c:v>44.78</c:v>
                </c:pt>
                <c:pt idx="964">
                  <c:v>44.75</c:v>
                </c:pt>
                <c:pt idx="965">
                  <c:v>44.73</c:v>
                </c:pt>
                <c:pt idx="966">
                  <c:v>44.72</c:v>
                </c:pt>
                <c:pt idx="967">
                  <c:v>44.71</c:v>
                </c:pt>
                <c:pt idx="968">
                  <c:v>44.71</c:v>
                </c:pt>
                <c:pt idx="969">
                  <c:v>44.7</c:v>
                </c:pt>
                <c:pt idx="970">
                  <c:v>44.7</c:v>
                </c:pt>
                <c:pt idx="971">
                  <c:v>44.69</c:v>
                </c:pt>
                <c:pt idx="972">
                  <c:v>44.68</c:v>
                </c:pt>
                <c:pt idx="973">
                  <c:v>44.67</c:v>
                </c:pt>
                <c:pt idx="974">
                  <c:v>44.65</c:v>
                </c:pt>
                <c:pt idx="975">
                  <c:v>44.63</c:v>
                </c:pt>
                <c:pt idx="976">
                  <c:v>44.62</c:v>
                </c:pt>
                <c:pt idx="977">
                  <c:v>44.6</c:v>
                </c:pt>
                <c:pt idx="978">
                  <c:v>44.6</c:v>
                </c:pt>
                <c:pt idx="979">
                  <c:v>44.59</c:v>
                </c:pt>
                <c:pt idx="980">
                  <c:v>44.58</c:v>
                </c:pt>
                <c:pt idx="981">
                  <c:v>44.58</c:v>
                </c:pt>
                <c:pt idx="982">
                  <c:v>44.58</c:v>
                </c:pt>
                <c:pt idx="983">
                  <c:v>44.58</c:v>
                </c:pt>
                <c:pt idx="984">
                  <c:v>44.58</c:v>
                </c:pt>
                <c:pt idx="985">
                  <c:v>44.58</c:v>
                </c:pt>
                <c:pt idx="986">
                  <c:v>44.58</c:v>
                </c:pt>
                <c:pt idx="987">
                  <c:v>44.58</c:v>
                </c:pt>
                <c:pt idx="988">
                  <c:v>44.58</c:v>
                </c:pt>
                <c:pt idx="989">
                  <c:v>44.58</c:v>
                </c:pt>
                <c:pt idx="990">
                  <c:v>44.58</c:v>
                </c:pt>
                <c:pt idx="991">
                  <c:v>44.58</c:v>
                </c:pt>
                <c:pt idx="992">
                  <c:v>44.58</c:v>
                </c:pt>
                <c:pt idx="993">
                  <c:v>44.58</c:v>
                </c:pt>
                <c:pt idx="994">
                  <c:v>44.57</c:v>
                </c:pt>
                <c:pt idx="995">
                  <c:v>44.56</c:v>
                </c:pt>
                <c:pt idx="996">
                  <c:v>44.55</c:v>
                </c:pt>
                <c:pt idx="997">
                  <c:v>44.53</c:v>
                </c:pt>
                <c:pt idx="998">
                  <c:v>44.51</c:v>
                </c:pt>
                <c:pt idx="999">
                  <c:v>44.49</c:v>
                </c:pt>
                <c:pt idx="1000">
                  <c:v>44.48</c:v>
                </c:pt>
                <c:pt idx="1001">
                  <c:v>44.46</c:v>
                </c:pt>
                <c:pt idx="1002">
                  <c:v>44.45</c:v>
                </c:pt>
                <c:pt idx="1003">
                  <c:v>44.45</c:v>
                </c:pt>
                <c:pt idx="1004">
                  <c:v>44.44</c:v>
                </c:pt>
                <c:pt idx="1005">
                  <c:v>44.43</c:v>
                </c:pt>
                <c:pt idx="1006">
                  <c:v>44.42</c:v>
                </c:pt>
                <c:pt idx="1007">
                  <c:v>44.41</c:v>
                </c:pt>
                <c:pt idx="1008">
                  <c:v>44.39</c:v>
                </c:pt>
                <c:pt idx="1009">
                  <c:v>44.38</c:v>
                </c:pt>
                <c:pt idx="1010">
                  <c:v>44.36</c:v>
                </c:pt>
                <c:pt idx="1011">
                  <c:v>44.36</c:v>
                </c:pt>
                <c:pt idx="1012">
                  <c:v>44.35</c:v>
                </c:pt>
                <c:pt idx="1013">
                  <c:v>44.35</c:v>
                </c:pt>
                <c:pt idx="1014">
                  <c:v>44.35</c:v>
                </c:pt>
                <c:pt idx="1015">
                  <c:v>44.35</c:v>
                </c:pt>
                <c:pt idx="1016">
                  <c:v>44.34</c:v>
                </c:pt>
                <c:pt idx="1017">
                  <c:v>44.34</c:v>
                </c:pt>
                <c:pt idx="1018">
                  <c:v>44.33</c:v>
                </c:pt>
                <c:pt idx="1019">
                  <c:v>44.31</c:v>
                </c:pt>
                <c:pt idx="1020">
                  <c:v>44.29</c:v>
                </c:pt>
                <c:pt idx="1021">
                  <c:v>44.27</c:v>
                </c:pt>
                <c:pt idx="1022">
                  <c:v>44.25</c:v>
                </c:pt>
                <c:pt idx="1023">
                  <c:v>44.23</c:v>
                </c:pt>
                <c:pt idx="1024">
                  <c:v>44.22</c:v>
                </c:pt>
                <c:pt idx="1025">
                  <c:v>44.22</c:v>
                </c:pt>
                <c:pt idx="1026">
                  <c:v>44.22</c:v>
                </c:pt>
                <c:pt idx="1027">
                  <c:v>44.22</c:v>
                </c:pt>
                <c:pt idx="1028">
                  <c:v>44.23</c:v>
                </c:pt>
                <c:pt idx="1029">
                  <c:v>44.25</c:v>
                </c:pt>
                <c:pt idx="1030">
                  <c:v>44.28</c:v>
                </c:pt>
                <c:pt idx="1031">
                  <c:v>44.3</c:v>
                </c:pt>
                <c:pt idx="1032">
                  <c:v>44.32</c:v>
                </c:pt>
                <c:pt idx="1033">
                  <c:v>44.35</c:v>
                </c:pt>
                <c:pt idx="1034">
                  <c:v>44.38</c:v>
                </c:pt>
                <c:pt idx="1035">
                  <c:v>44.41</c:v>
                </c:pt>
                <c:pt idx="1036">
                  <c:v>44.44</c:v>
                </c:pt>
                <c:pt idx="1037">
                  <c:v>44.48</c:v>
                </c:pt>
                <c:pt idx="1038">
                  <c:v>44.52</c:v>
                </c:pt>
                <c:pt idx="1039">
                  <c:v>44.54</c:v>
                </c:pt>
                <c:pt idx="1040">
                  <c:v>44.56</c:v>
                </c:pt>
                <c:pt idx="1041">
                  <c:v>44.58</c:v>
                </c:pt>
                <c:pt idx="1042">
                  <c:v>44.58</c:v>
                </c:pt>
                <c:pt idx="1043">
                  <c:v>44.58</c:v>
                </c:pt>
                <c:pt idx="1044">
                  <c:v>44.59</c:v>
                </c:pt>
                <c:pt idx="1045">
                  <c:v>44.62</c:v>
                </c:pt>
                <c:pt idx="1046">
                  <c:v>44.65</c:v>
                </c:pt>
                <c:pt idx="1047">
                  <c:v>44.7</c:v>
                </c:pt>
                <c:pt idx="1048">
                  <c:v>44.77</c:v>
                </c:pt>
                <c:pt idx="1049">
                  <c:v>44.84</c:v>
                </c:pt>
                <c:pt idx="1050">
                  <c:v>44.91</c:v>
                </c:pt>
                <c:pt idx="1051">
                  <c:v>44.97</c:v>
                </c:pt>
                <c:pt idx="1052">
                  <c:v>45.02</c:v>
                </c:pt>
                <c:pt idx="1053">
                  <c:v>45.08</c:v>
                </c:pt>
                <c:pt idx="1054">
                  <c:v>45.14</c:v>
                </c:pt>
                <c:pt idx="1055">
                  <c:v>45.19</c:v>
                </c:pt>
                <c:pt idx="1056">
                  <c:v>45.26</c:v>
                </c:pt>
                <c:pt idx="1057">
                  <c:v>45.34</c:v>
                </c:pt>
                <c:pt idx="1058">
                  <c:v>45.4</c:v>
                </c:pt>
                <c:pt idx="1059">
                  <c:v>45.45</c:v>
                </c:pt>
                <c:pt idx="1060">
                  <c:v>45.51</c:v>
                </c:pt>
                <c:pt idx="1061">
                  <c:v>45.55</c:v>
                </c:pt>
                <c:pt idx="1062">
                  <c:v>45.58</c:v>
                </c:pt>
                <c:pt idx="1063">
                  <c:v>45.61</c:v>
                </c:pt>
                <c:pt idx="1064">
                  <c:v>45.67</c:v>
                </c:pt>
                <c:pt idx="1065">
                  <c:v>45.73</c:v>
                </c:pt>
                <c:pt idx="1066">
                  <c:v>45.78</c:v>
                </c:pt>
                <c:pt idx="1067">
                  <c:v>45.83</c:v>
                </c:pt>
                <c:pt idx="1068">
                  <c:v>45.87</c:v>
                </c:pt>
                <c:pt idx="1069">
                  <c:v>45.9</c:v>
                </c:pt>
                <c:pt idx="1070">
                  <c:v>45.93</c:v>
                </c:pt>
                <c:pt idx="1071">
                  <c:v>45.95</c:v>
                </c:pt>
                <c:pt idx="1072">
                  <c:v>45.97</c:v>
                </c:pt>
                <c:pt idx="1073">
                  <c:v>46</c:v>
                </c:pt>
                <c:pt idx="1074">
                  <c:v>46.03</c:v>
                </c:pt>
                <c:pt idx="1075">
                  <c:v>46.07</c:v>
                </c:pt>
                <c:pt idx="1076">
                  <c:v>46.11</c:v>
                </c:pt>
                <c:pt idx="1077">
                  <c:v>46.15</c:v>
                </c:pt>
                <c:pt idx="1078">
                  <c:v>46.19</c:v>
                </c:pt>
                <c:pt idx="1079">
                  <c:v>46.22</c:v>
                </c:pt>
                <c:pt idx="1080">
                  <c:v>46.23</c:v>
                </c:pt>
                <c:pt idx="1081">
                  <c:v>46.25</c:v>
                </c:pt>
                <c:pt idx="1082">
                  <c:v>46.26</c:v>
                </c:pt>
                <c:pt idx="1083">
                  <c:v>46.26</c:v>
                </c:pt>
                <c:pt idx="1084">
                  <c:v>46.27</c:v>
                </c:pt>
                <c:pt idx="1085">
                  <c:v>46.28</c:v>
                </c:pt>
                <c:pt idx="1086">
                  <c:v>46.29</c:v>
                </c:pt>
                <c:pt idx="1087">
                  <c:v>46.3</c:v>
                </c:pt>
                <c:pt idx="1088">
                  <c:v>46.31</c:v>
                </c:pt>
                <c:pt idx="1089">
                  <c:v>46.32</c:v>
                </c:pt>
                <c:pt idx="1090">
                  <c:v>46.33</c:v>
                </c:pt>
                <c:pt idx="1091">
                  <c:v>46.33</c:v>
                </c:pt>
                <c:pt idx="1092">
                  <c:v>46.33</c:v>
                </c:pt>
                <c:pt idx="1093">
                  <c:v>46.33</c:v>
                </c:pt>
                <c:pt idx="1094">
                  <c:v>46.33</c:v>
                </c:pt>
                <c:pt idx="1095">
                  <c:v>46.32</c:v>
                </c:pt>
                <c:pt idx="1096">
                  <c:v>46.32</c:v>
                </c:pt>
                <c:pt idx="1097">
                  <c:v>46.31</c:v>
                </c:pt>
                <c:pt idx="1098">
                  <c:v>46.3</c:v>
                </c:pt>
                <c:pt idx="1099">
                  <c:v>46.3</c:v>
                </c:pt>
                <c:pt idx="1100">
                  <c:v>46.29</c:v>
                </c:pt>
                <c:pt idx="1101">
                  <c:v>46.29</c:v>
                </c:pt>
                <c:pt idx="1102">
                  <c:v>46.28</c:v>
                </c:pt>
                <c:pt idx="1103">
                  <c:v>46.27</c:v>
                </c:pt>
                <c:pt idx="1104">
                  <c:v>46.27</c:v>
                </c:pt>
                <c:pt idx="1105">
                  <c:v>46.27</c:v>
                </c:pt>
                <c:pt idx="1106">
                  <c:v>46.26</c:v>
                </c:pt>
                <c:pt idx="1107">
                  <c:v>46.26</c:v>
                </c:pt>
                <c:pt idx="1108">
                  <c:v>46.25</c:v>
                </c:pt>
                <c:pt idx="1109">
                  <c:v>46.24</c:v>
                </c:pt>
                <c:pt idx="1110">
                  <c:v>46.23</c:v>
                </c:pt>
                <c:pt idx="1111">
                  <c:v>46.22</c:v>
                </c:pt>
                <c:pt idx="1112">
                  <c:v>46.19</c:v>
                </c:pt>
                <c:pt idx="1113">
                  <c:v>46.16</c:v>
                </c:pt>
                <c:pt idx="1114">
                  <c:v>46.14</c:v>
                </c:pt>
                <c:pt idx="1115">
                  <c:v>46.12</c:v>
                </c:pt>
                <c:pt idx="1116">
                  <c:v>46.09</c:v>
                </c:pt>
                <c:pt idx="1117">
                  <c:v>46.07</c:v>
                </c:pt>
                <c:pt idx="1118">
                  <c:v>46.06</c:v>
                </c:pt>
                <c:pt idx="1119">
                  <c:v>46.05</c:v>
                </c:pt>
                <c:pt idx="1120">
                  <c:v>46.03</c:v>
                </c:pt>
                <c:pt idx="1121">
                  <c:v>46.02</c:v>
                </c:pt>
                <c:pt idx="1122">
                  <c:v>46.01</c:v>
                </c:pt>
                <c:pt idx="1123">
                  <c:v>45.99</c:v>
                </c:pt>
                <c:pt idx="1124">
                  <c:v>45.97</c:v>
                </c:pt>
                <c:pt idx="1125">
                  <c:v>45.95</c:v>
                </c:pt>
                <c:pt idx="1126">
                  <c:v>45.93</c:v>
                </c:pt>
                <c:pt idx="1127">
                  <c:v>45.91</c:v>
                </c:pt>
                <c:pt idx="1128">
                  <c:v>45.9</c:v>
                </c:pt>
                <c:pt idx="1129">
                  <c:v>45.9</c:v>
                </c:pt>
                <c:pt idx="1130">
                  <c:v>45.9</c:v>
                </c:pt>
                <c:pt idx="1131">
                  <c:v>45.9</c:v>
                </c:pt>
                <c:pt idx="1132">
                  <c:v>45.9</c:v>
                </c:pt>
                <c:pt idx="1133">
                  <c:v>45.9</c:v>
                </c:pt>
                <c:pt idx="1134">
                  <c:v>45.89</c:v>
                </c:pt>
                <c:pt idx="1135">
                  <c:v>45.88</c:v>
                </c:pt>
                <c:pt idx="1136">
                  <c:v>45.87</c:v>
                </c:pt>
                <c:pt idx="1137">
                  <c:v>45.84</c:v>
                </c:pt>
                <c:pt idx="1138">
                  <c:v>45.82</c:v>
                </c:pt>
                <c:pt idx="1139">
                  <c:v>45.79</c:v>
                </c:pt>
                <c:pt idx="1140">
                  <c:v>45.76</c:v>
                </c:pt>
                <c:pt idx="1141">
                  <c:v>45.73</c:v>
                </c:pt>
                <c:pt idx="1142">
                  <c:v>45.71</c:v>
                </c:pt>
                <c:pt idx="1143">
                  <c:v>45.69</c:v>
                </c:pt>
                <c:pt idx="1144">
                  <c:v>45.67</c:v>
                </c:pt>
                <c:pt idx="1145">
                  <c:v>45.66</c:v>
                </c:pt>
                <c:pt idx="1146">
                  <c:v>45.65</c:v>
                </c:pt>
                <c:pt idx="1147">
                  <c:v>45.64</c:v>
                </c:pt>
                <c:pt idx="1148">
                  <c:v>45.62</c:v>
                </c:pt>
                <c:pt idx="1149">
                  <c:v>45.6</c:v>
                </c:pt>
                <c:pt idx="1150">
                  <c:v>45.58</c:v>
                </c:pt>
                <c:pt idx="1151">
                  <c:v>45.56</c:v>
                </c:pt>
                <c:pt idx="1152">
                  <c:v>45.54</c:v>
                </c:pt>
                <c:pt idx="1153">
                  <c:v>45.54</c:v>
                </c:pt>
                <c:pt idx="1154">
                  <c:v>45.53</c:v>
                </c:pt>
                <c:pt idx="1155">
                  <c:v>45.53</c:v>
                </c:pt>
                <c:pt idx="1156">
                  <c:v>45.53</c:v>
                </c:pt>
                <c:pt idx="1157">
                  <c:v>45.53</c:v>
                </c:pt>
                <c:pt idx="1158">
                  <c:v>45.53</c:v>
                </c:pt>
                <c:pt idx="1159">
                  <c:v>45.53</c:v>
                </c:pt>
                <c:pt idx="1160">
                  <c:v>45.51</c:v>
                </c:pt>
                <c:pt idx="1161">
                  <c:v>45.5</c:v>
                </c:pt>
                <c:pt idx="1162">
                  <c:v>45.48</c:v>
                </c:pt>
                <c:pt idx="1163">
                  <c:v>45.46</c:v>
                </c:pt>
                <c:pt idx="1164">
                  <c:v>45.44</c:v>
                </c:pt>
                <c:pt idx="1165">
                  <c:v>45.42</c:v>
                </c:pt>
                <c:pt idx="1166">
                  <c:v>45.4</c:v>
                </c:pt>
                <c:pt idx="1167">
                  <c:v>45.39</c:v>
                </c:pt>
                <c:pt idx="1168">
                  <c:v>45.37</c:v>
                </c:pt>
                <c:pt idx="1169">
                  <c:v>45.35</c:v>
                </c:pt>
                <c:pt idx="1170">
                  <c:v>45.33</c:v>
                </c:pt>
                <c:pt idx="1171">
                  <c:v>45.32</c:v>
                </c:pt>
                <c:pt idx="1172">
                  <c:v>45.3</c:v>
                </c:pt>
                <c:pt idx="1173">
                  <c:v>45.3</c:v>
                </c:pt>
                <c:pt idx="1174">
                  <c:v>45.29</c:v>
                </c:pt>
                <c:pt idx="1175">
                  <c:v>45.28</c:v>
                </c:pt>
                <c:pt idx="1176">
                  <c:v>45.26</c:v>
                </c:pt>
                <c:pt idx="1177">
                  <c:v>45.24</c:v>
                </c:pt>
                <c:pt idx="1178">
                  <c:v>45.22</c:v>
                </c:pt>
                <c:pt idx="1179">
                  <c:v>45.2</c:v>
                </c:pt>
                <c:pt idx="1180">
                  <c:v>45.17</c:v>
                </c:pt>
                <c:pt idx="1181">
                  <c:v>45.15</c:v>
                </c:pt>
                <c:pt idx="1182">
                  <c:v>45.12</c:v>
                </c:pt>
                <c:pt idx="1183">
                  <c:v>45.1</c:v>
                </c:pt>
                <c:pt idx="1184">
                  <c:v>45.08</c:v>
                </c:pt>
                <c:pt idx="1185">
                  <c:v>45.07</c:v>
                </c:pt>
                <c:pt idx="1186">
                  <c:v>45.06</c:v>
                </c:pt>
                <c:pt idx="1187">
                  <c:v>45.06</c:v>
                </c:pt>
                <c:pt idx="1188">
                  <c:v>45.05</c:v>
                </c:pt>
                <c:pt idx="1189">
                  <c:v>45.05</c:v>
                </c:pt>
                <c:pt idx="1190">
                  <c:v>45.05</c:v>
                </c:pt>
                <c:pt idx="1191">
                  <c:v>45.05</c:v>
                </c:pt>
                <c:pt idx="1192">
                  <c:v>45.04</c:v>
                </c:pt>
                <c:pt idx="1193">
                  <c:v>45.03</c:v>
                </c:pt>
                <c:pt idx="1194">
                  <c:v>45.02</c:v>
                </c:pt>
                <c:pt idx="1195">
                  <c:v>45</c:v>
                </c:pt>
                <c:pt idx="1196">
                  <c:v>44.98</c:v>
                </c:pt>
                <c:pt idx="1197">
                  <c:v>44.97</c:v>
                </c:pt>
                <c:pt idx="1198">
                  <c:v>44.95</c:v>
                </c:pt>
                <c:pt idx="1199">
                  <c:v>44.94</c:v>
                </c:pt>
                <c:pt idx="1200">
                  <c:v>44.93</c:v>
                </c:pt>
                <c:pt idx="1201">
                  <c:v>44.92</c:v>
                </c:pt>
                <c:pt idx="1202">
                  <c:v>44.9</c:v>
                </c:pt>
                <c:pt idx="1203">
                  <c:v>44.88</c:v>
                </c:pt>
                <c:pt idx="1204">
                  <c:v>44.86</c:v>
                </c:pt>
                <c:pt idx="1205">
                  <c:v>44.83</c:v>
                </c:pt>
                <c:pt idx="1206">
                  <c:v>44.81</c:v>
                </c:pt>
                <c:pt idx="1207">
                  <c:v>44.78</c:v>
                </c:pt>
                <c:pt idx="1208">
                  <c:v>44.76</c:v>
                </c:pt>
                <c:pt idx="1209">
                  <c:v>44.74</c:v>
                </c:pt>
                <c:pt idx="1210">
                  <c:v>44.72</c:v>
                </c:pt>
                <c:pt idx="1211">
                  <c:v>44.71</c:v>
                </c:pt>
                <c:pt idx="1212">
                  <c:v>44.7</c:v>
                </c:pt>
                <c:pt idx="1213">
                  <c:v>44.69</c:v>
                </c:pt>
                <c:pt idx="1214">
                  <c:v>44.68</c:v>
                </c:pt>
                <c:pt idx="1215">
                  <c:v>44.67</c:v>
                </c:pt>
                <c:pt idx="1216">
                  <c:v>44.65</c:v>
                </c:pt>
                <c:pt idx="1217">
                  <c:v>44.64</c:v>
                </c:pt>
                <c:pt idx="1218">
                  <c:v>44.62</c:v>
                </c:pt>
                <c:pt idx="1219">
                  <c:v>44.61</c:v>
                </c:pt>
                <c:pt idx="1220">
                  <c:v>44.6</c:v>
                </c:pt>
                <c:pt idx="1221">
                  <c:v>44.59</c:v>
                </c:pt>
                <c:pt idx="1222">
                  <c:v>44.58</c:v>
                </c:pt>
                <c:pt idx="1223">
                  <c:v>44.58</c:v>
                </c:pt>
                <c:pt idx="1224">
                  <c:v>44.58</c:v>
                </c:pt>
                <c:pt idx="1225">
                  <c:v>44.58</c:v>
                </c:pt>
                <c:pt idx="1226">
                  <c:v>44.58</c:v>
                </c:pt>
                <c:pt idx="1227">
                  <c:v>44.58</c:v>
                </c:pt>
                <c:pt idx="1228">
                  <c:v>44.58</c:v>
                </c:pt>
                <c:pt idx="1229">
                  <c:v>44.58</c:v>
                </c:pt>
                <c:pt idx="1230">
                  <c:v>44.58</c:v>
                </c:pt>
                <c:pt idx="1231">
                  <c:v>44.58</c:v>
                </c:pt>
                <c:pt idx="1232">
                  <c:v>44.58</c:v>
                </c:pt>
                <c:pt idx="1233">
                  <c:v>44.57</c:v>
                </c:pt>
                <c:pt idx="1234">
                  <c:v>44.56</c:v>
                </c:pt>
                <c:pt idx="1235">
                  <c:v>44.55</c:v>
                </c:pt>
                <c:pt idx="1236">
                  <c:v>44.53</c:v>
                </c:pt>
                <c:pt idx="1237">
                  <c:v>44.52</c:v>
                </c:pt>
                <c:pt idx="1238">
                  <c:v>44.5</c:v>
                </c:pt>
                <c:pt idx="1239">
                  <c:v>44.48</c:v>
                </c:pt>
                <c:pt idx="1240">
                  <c:v>44.46</c:v>
                </c:pt>
                <c:pt idx="1241">
                  <c:v>44.44</c:v>
                </c:pt>
                <c:pt idx="1242">
                  <c:v>44.43</c:v>
                </c:pt>
                <c:pt idx="1243">
                  <c:v>44.42</c:v>
                </c:pt>
                <c:pt idx="1244">
                  <c:v>44.4</c:v>
                </c:pt>
                <c:pt idx="1245">
                  <c:v>44.39</c:v>
                </c:pt>
                <c:pt idx="1246">
                  <c:v>44.37</c:v>
                </c:pt>
                <c:pt idx="1247">
                  <c:v>44.36</c:v>
                </c:pt>
                <c:pt idx="1248">
                  <c:v>44.35</c:v>
                </c:pt>
                <c:pt idx="1249">
                  <c:v>44.34</c:v>
                </c:pt>
                <c:pt idx="1250">
                  <c:v>44.34</c:v>
                </c:pt>
                <c:pt idx="1251">
                  <c:v>44.34</c:v>
                </c:pt>
                <c:pt idx="1252">
                  <c:v>44.33</c:v>
                </c:pt>
                <c:pt idx="1253">
                  <c:v>44.33</c:v>
                </c:pt>
                <c:pt idx="1254">
                  <c:v>44.32</c:v>
                </c:pt>
                <c:pt idx="1255">
                  <c:v>44.31</c:v>
                </c:pt>
                <c:pt idx="1256">
                  <c:v>44.3</c:v>
                </c:pt>
                <c:pt idx="1257">
                  <c:v>44.29</c:v>
                </c:pt>
                <c:pt idx="1258">
                  <c:v>44.27</c:v>
                </c:pt>
                <c:pt idx="1259">
                  <c:v>44.26</c:v>
                </c:pt>
                <c:pt idx="1260">
                  <c:v>44.24</c:v>
                </c:pt>
                <c:pt idx="1261">
                  <c:v>44.23</c:v>
                </c:pt>
                <c:pt idx="1262">
                  <c:v>44.21</c:v>
                </c:pt>
                <c:pt idx="1263">
                  <c:v>44.2</c:v>
                </c:pt>
                <c:pt idx="1264">
                  <c:v>44.18</c:v>
                </c:pt>
                <c:pt idx="1265">
                  <c:v>44.18</c:v>
                </c:pt>
                <c:pt idx="1266">
                  <c:v>44.17</c:v>
                </c:pt>
                <c:pt idx="1267">
                  <c:v>44.16</c:v>
                </c:pt>
                <c:pt idx="1268">
                  <c:v>44.16</c:v>
                </c:pt>
                <c:pt idx="1269">
                  <c:v>44.16</c:v>
                </c:pt>
                <c:pt idx="1270">
                  <c:v>44.16</c:v>
                </c:pt>
                <c:pt idx="1271">
                  <c:v>44.18</c:v>
                </c:pt>
                <c:pt idx="1272">
                  <c:v>44.21</c:v>
                </c:pt>
                <c:pt idx="1273">
                  <c:v>44.24</c:v>
                </c:pt>
                <c:pt idx="1274">
                  <c:v>44.29</c:v>
                </c:pt>
                <c:pt idx="1275">
                  <c:v>44.34</c:v>
                </c:pt>
                <c:pt idx="1276">
                  <c:v>44.4</c:v>
                </c:pt>
                <c:pt idx="1277">
                  <c:v>44.46</c:v>
                </c:pt>
                <c:pt idx="1278">
                  <c:v>44.5</c:v>
                </c:pt>
                <c:pt idx="1279">
                  <c:v>44.55</c:v>
                </c:pt>
                <c:pt idx="1280">
                  <c:v>44.6</c:v>
                </c:pt>
                <c:pt idx="1281">
                  <c:v>44.65</c:v>
                </c:pt>
                <c:pt idx="1282">
                  <c:v>44.72</c:v>
                </c:pt>
                <c:pt idx="1283">
                  <c:v>44.8</c:v>
                </c:pt>
                <c:pt idx="1284">
                  <c:v>44.89</c:v>
                </c:pt>
                <c:pt idx="1285">
                  <c:v>44.96</c:v>
                </c:pt>
                <c:pt idx="1286">
                  <c:v>45.04</c:v>
                </c:pt>
                <c:pt idx="1287">
                  <c:v>45.1</c:v>
                </c:pt>
                <c:pt idx="1288">
                  <c:v>45.17</c:v>
                </c:pt>
                <c:pt idx="1289">
                  <c:v>45.25</c:v>
                </c:pt>
                <c:pt idx="1290">
                  <c:v>45.35</c:v>
                </c:pt>
                <c:pt idx="1291">
                  <c:v>45.43</c:v>
                </c:pt>
                <c:pt idx="1292">
                  <c:v>45.51</c:v>
                </c:pt>
                <c:pt idx="1293">
                  <c:v>45.6</c:v>
                </c:pt>
                <c:pt idx="1294">
                  <c:v>45.69</c:v>
                </c:pt>
                <c:pt idx="1295">
                  <c:v>45.76</c:v>
                </c:pt>
                <c:pt idx="1296">
                  <c:v>45.85</c:v>
                </c:pt>
                <c:pt idx="1297">
                  <c:v>45.96</c:v>
                </c:pt>
                <c:pt idx="1298">
                  <c:v>46.06</c:v>
                </c:pt>
                <c:pt idx="1299">
                  <c:v>46.16</c:v>
                </c:pt>
                <c:pt idx="1300">
                  <c:v>46.25</c:v>
                </c:pt>
                <c:pt idx="1301">
                  <c:v>46.33</c:v>
                </c:pt>
                <c:pt idx="1302">
                  <c:v>46.38</c:v>
                </c:pt>
                <c:pt idx="1303">
                  <c:v>46.46</c:v>
                </c:pt>
                <c:pt idx="1304">
                  <c:v>46.51</c:v>
                </c:pt>
                <c:pt idx="1305">
                  <c:v>46.61</c:v>
                </c:pt>
                <c:pt idx="1306">
                  <c:v>46.71</c:v>
                </c:pt>
                <c:pt idx="1307">
                  <c:v>46.81</c:v>
                </c:pt>
                <c:pt idx="1308">
                  <c:v>46.88</c:v>
                </c:pt>
                <c:pt idx="1309">
                  <c:v>46.95</c:v>
                </c:pt>
                <c:pt idx="1310">
                  <c:v>46.98</c:v>
                </c:pt>
                <c:pt idx="1311">
                  <c:v>47.04</c:v>
                </c:pt>
                <c:pt idx="1312">
                  <c:v>47.09</c:v>
                </c:pt>
                <c:pt idx="1313">
                  <c:v>47.14</c:v>
                </c:pt>
                <c:pt idx="1314">
                  <c:v>47.19</c:v>
                </c:pt>
                <c:pt idx="1315">
                  <c:v>47.25</c:v>
                </c:pt>
                <c:pt idx="1316">
                  <c:v>47.28</c:v>
                </c:pt>
                <c:pt idx="1317">
                  <c:v>47.32</c:v>
                </c:pt>
                <c:pt idx="1318">
                  <c:v>47.34</c:v>
                </c:pt>
                <c:pt idx="1319">
                  <c:v>47.38</c:v>
                </c:pt>
                <c:pt idx="1320">
                  <c:v>47.41</c:v>
                </c:pt>
                <c:pt idx="1321">
                  <c:v>47.45</c:v>
                </c:pt>
                <c:pt idx="1322">
                  <c:v>47.47</c:v>
                </c:pt>
                <c:pt idx="1323">
                  <c:v>47.49</c:v>
                </c:pt>
                <c:pt idx="1324">
                  <c:v>47.51</c:v>
                </c:pt>
                <c:pt idx="1325">
                  <c:v>47.51</c:v>
                </c:pt>
                <c:pt idx="1326">
                  <c:v>47.51</c:v>
                </c:pt>
                <c:pt idx="1327">
                  <c:v>47.51</c:v>
                </c:pt>
                <c:pt idx="1328">
                  <c:v>47.51</c:v>
                </c:pt>
                <c:pt idx="1329">
                  <c:v>47.51</c:v>
                </c:pt>
                <c:pt idx="1330">
                  <c:v>47.51</c:v>
                </c:pt>
                <c:pt idx="1331">
                  <c:v>47.51</c:v>
                </c:pt>
                <c:pt idx="1332">
                  <c:v>47.51</c:v>
                </c:pt>
                <c:pt idx="1333">
                  <c:v>47.51</c:v>
                </c:pt>
                <c:pt idx="1334">
                  <c:v>47.51</c:v>
                </c:pt>
                <c:pt idx="1335">
                  <c:v>47.51</c:v>
                </c:pt>
                <c:pt idx="1336">
                  <c:v>47.51</c:v>
                </c:pt>
                <c:pt idx="1337">
                  <c:v>47.51</c:v>
                </c:pt>
                <c:pt idx="1338">
                  <c:v>47.51</c:v>
                </c:pt>
                <c:pt idx="1339">
                  <c:v>47.51</c:v>
                </c:pt>
                <c:pt idx="1340">
                  <c:v>47.51</c:v>
                </c:pt>
                <c:pt idx="1341">
                  <c:v>47.51</c:v>
                </c:pt>
                <c:pt idx="1342">
                  <c:v>47.51</c:v>
                </c:pt>
                <c:pt idx="1343">
                  <c:v>47.51</c:v>
                </c:pt>
                <c:pt idx="1344">
                  <c:v>47.51</c:v>
                </c:pt>
                <c:pt idx="1345">
                  <c:v>47.51</c:v>
                </c:pt>
                <c:pt idx="1346">
                  <c:v>47.51</c:v>
                </c:pt>
                <c:pt idx="1347">
                  <c:v>47.51</c:v>
                </c:pt>
                <c:pt idx="1348">
                  <c:v>47.51</c:v>
                </c:pt>
                <c:pt idx="1349">
                  <c:v>47.5</c:v>
                </c:pt>
                <c:pt idx="1350">
                  <c:v>47.5</c:v>
                </c:pt>
                <c:pt idx="1351">
                  <c:v>47.49</c:v>
                </c:pt>
                <c:pt idx="1352">
                  <c:v>47.47</c:v>
                </c:pt>
                <c:pt idx="1353">
                  <c:v>47.45</c:v>
                </c:pt>
                <c:pt idx="1354">
                  <c:v>47.43</c:v>
                </c:pt>
                <c:pt idx="1355">
                  <c:v>47.41</c:v>
                </c:pt>
                <c:pt idx="1356">
                  <c:v>47.39</c:v>
                </c:pt>
                <c:pt idx="1357">
                  <c:v>47.38</c:v>
                </c:pt>
                <c:pt idx="1358">
                  <c:v>47.36</c:v>
                </c:pt>
                <c:pt idx="1359">
                  <c:v>47.34</c:v>
                </c:pt>
                <c:pt idx="1360">
                  <c:v>47.32</c:v>
                </c:pt>
                <c:pt idx="1361">
                  <c:v>47.3</c:v>
                </c:pt>
                <c:pt idx="1362">
                  <c:v>47.28</c:v>
                </c:pt>
                <c:pt idx="1363">
                  <c:v>47.27</c:v>
                </c:pt>
                <c:pt idx="1364">
                  <c:v>47.26</c:v>
                </c:pt>
                <c:pt idx="1365">
                  <c:v>47.25</c:v>
                </c:pt>
                <c:pt idx="1366">
                  <c:v>47.24</c:v>
                </c:pt>
                <c:pt idx="1367">
                  <c:v>47.22</c:v>
                </c:pt>
                <c:pt idx="1368">
                  <c:v>47.19</c:v>
                </c:pt>
                <c:pt idx="1369">
                  <c:v>47.16</c:v>
                </c:pt>
                <c:pt idx="1370">
                  <c:v>47.12</c:v>
                </c:pt>
                <c:pt idx="1371">
                  <c:v>47.09</c:v>
                </c:pt>
                <c:pt idx="1372">
                  <c:v>47.06</c:v>
                </c:pt>
                <c:pt idx="1373">
                  <c:v>47.04</c:v>
                </c:pt>
                <c:pt idx="1374">
                  <c:v>47.02</c:v>
                </c:pt>
                <c:pt idx="1375">
                  <c:v>47.01</c:v>
                </c:pt>
                <c:pt idx="1376">
                  <c:v>47.01</c:v>
                </c:pt>
                <c:pt idx="1377">
                  <c:v>47</c:v>
                </c:pt>
                <c:pt idx="1378">
                  <c:v>47</c:v>
                </c:pt>
                <c:pt idx="1379">
                  <c:v>47</c:v>
                </c:pt>
                <c:pt idx="1380">
                  <c:v>46.98</c:v>
                </c:pt>
                <c:pt idx="1381">
                  <c:v>46.96</c:v>
                </c:pt>
                <c:pt idx="1382">
                  <c:v>46.94</c:v>
                </c:pt>
                <c:pt idx="1383">
                  <c:v>46.91</c:v>
                </c:pt>
                <c:pt idx="1384">
                  <c:v>46.9</c:v>
                </c:pt>
                <c:pt idx="1385">
                  <c:v>46.88</c:v>
                </c:pt>
                <c:pt idx="1386">
                  <c:v>46.86</c:v>
                </c:pt>
                <c:pt idx="1387">
                  <c:v>46.82</c:v>
                </c:pt>
                <c:pt idx="1388">
                  <c:v>46.79</c:v>
                </c:pt>
                <c:pt idx="1389">
                  <c:v>46.74</c:v>
                </c:pt>
                <c:pt idx="1390">
                  <c:v>46.7</c:v>
                </c:pt>
                <c:pt idx="1391">
                  <c:v>46.67</c:v>
                </c:pt>
                <c:pt idx="1392">
                  <c:v>46.65</c:v>
                </c:pt>
                <c:pt idx="1393">
                  <c:v>46.64</c:v>
                </c:pt>
                <c:pt idx="1394">
                  <c:v>46.63</c:v>
                </c:pt>
                <c:pt idx="1395">
                  <c:v>46.61</c:v>
                </c:pt>
                <c:pt idx="1396">
                  <c:v>46.59</c:v>
                </c:pt>
                <c:pt idx="1397">
                  <c:v>46.56</c:v>
                </c:pt>
                <c:pt idx="1398">
                  <c:v>46.52</c:v>
                </c:pt>
                <c:pt idx="1399">
                  <c:v>46.49</c:v>
                </c:pt>
                <c:pt idx="1400">
                  <c:v>46.46</c:v>
                </c:pt>
                <c:pt idx="1401">
                  <c:v>46.43</c:v>
                </c:pt>
                <c:pt idx="1402">
                  <c:v>46.4</c:v>
                </c:pt>
                <c:pt idx="1403">
                  <c:v>46.39</c:v>
                </c:pt>
                <c:pt idx="1404">
                  <c:v>46.38</c:v>
                </c:pt>
                <c:pt idx="1405">
                  <c:v>46.38</c:v>
                </c:pt>
                <c:pt idx="1406">
                  <c:v>46.38</c:v>
                </c:pt>
                <c:pt idx="1407">
                  <c:v>46.38</c:v>
                </c:pt>
                <c:pt idx="1408">
                  <c:v>46.38</c:v>
                </c:pt>
                <c:pt idx="1409">
                  <c:v>46.38</c:v>
                </c:pt>
                <c:pt idx="1410">
                  <c:v>46.38</c:v>
                </c:pt>
                <c:pt idx="1411">
                  <c:v>46.38</c:v>
                </c:pt>
                <c:pt idx="1412">
                  <c:v>46.37</c:v>
                </c:pt>
                <c:pt idx="1413">
                  <c:v>46.35</c:v>
                </c:pt>
                <c:pt idx="1414">
                  <c:v>46.33</c:v>
                </c:pt>
                <c:pt idx="1415">
                  <c:v>46.31</c:v>
                </c:pt>
                <c:pt idx="1416">
                  <c:v>46.29</c:v>
                </c:pt>
                <c:pt idx="1417">
                  <c:v>46.27</c:v>
                </c:pt>
                <c:pt idx="1418">
                  <c:v>46.26</c:v>
                </c:pt>
                <c:pt idx="1419">
                  <c:v>46.25</c:v>
                </c:pt>
                <c:pt idx="1420">
                  <c:v>46.24</c:v>
                </c:pt>
                <c:pt idx="1421">
                  <c:v>46.22</c:v>
                </c:pt>
                <c:pt idx="1422">
                  <c:v>46.19</c:v>
                </c:pt>
                <c:pt idx="1423">
                  <c:v>46.15</c:v>
                </c:pt>
                <c:pt idx="1424">
                  <c:v>46.11</c:v>
                </c:pt>
                <c:pt idx="1425">
                  <c:v>46.08</c:v>
                </c:pt>
                <c:pt idx="1426">
                  <c:v>46.05</c:v>
                </c:pt>
                <c:pt idx="1427">
                  <c:v>46.03</c:v>
                </c:pt>
                <c:pt idx="1428">
                  <c:v>46.02</c:v>
                </c:pt>
                <c:pt idx="1429">
                  <c:v>46</c:v>
                </c:pt>
                <c:pt idx="1430">
                  <c:v>45.99</c:v>
                </c:pt>
                <c:pt idx="1431">
                  <c:v>45.97</c:v>
                </c:pt>
                <c:pt idx="1432">
                  <c:v>45.95</c:v>
                </c:pt>
                <c:pt idx="1433">
                  <c:v>45.93</c:v>
                </c:pt>
                <c:pt idx="1434">
                  <c:v>45.92</c:v>
                </c:pt>
                <c:pt idx="1435">
                  <c:v>45.9</c:v>
                </c:pt>
                <c:pt idx="1436">
                  <c:v>45.9</c:v>
                </c:pt>
                <c:pt idx="1437">
                  <c:v>45.9</c:v>
                </c:pt>
                <c:pt idx="1438">
                  <c:v>45.9</c:v>
                </c:pt>
                <c:pt idx="1439">
                  <c:v>45.9</c:v>
                </c:pt>
                <c:pt idx="1440">
                  <c:v>45.89</c:v>
                </c:pt>
                <c:pt idx="1441">
                  <c:v>45.88</c:v>
                </c:pt>
                <c:pt idx="1442">
                  <c:v>45.87</c:v>
                </c:pt>
                <c:pt idx="1443">
                  <c:v>45.86</c:v>
                </c:pt>
                <c:pt idx="1444">
                  <c:v>45.83</c:v>
                </c:pt>
                <c:pt idx="1445">
                  <c:v>45.81</c:v>
                </c:pt>
                <c:pt idx="1446">
                  <c:v>45.79</c:v>
                </c:pt>
                <c:pt idx="1447">
                  <c:v>45.76</c:v>
                </c:pt>
                <c:pt idx="1448">
                  <c:v>45.73</c:v>
                </c:pt>
                <c:pt idx="1449">
                  <c:v>45.7</c:v>
                </c:pt>
                <c:pt idx="1450">
                  <c:v>45.68</c:v>
                </c:pt>
                <c:pt idx="1451">
                  <c:v>45.67</c:v>
                </c:pt>
                <c:pt idx="1452">
                  <c:v>45.66</c:v>
                </c:pt>
                <c:pt idx="1453">
                  <c:v>45.66</c:v>
                </c:pt>
                <c:pt idx="1454">
                  <c:v>45.65</c:v>
                </c:pt>
                <c:pt idx="1455">
                  <c:v>45.65</c:v>
                </c:pt>
                <c:pt idx="1456">
                  <c:v>45.64</c:v>
                </c:pt>
                <c:pt idx="1457">
                  <c:v>45.62</c:v>
                </c:pt>
                <c:pt idx="1458">
                  <c:v>45.6</c:v>
                </c:pt>
                <c:pt idx="1459">
                  <c:v>45.58</c:v>
                </c:pt>
                <c:pt idx="1460">
                  <c:v>45.56</c:v>
                </c:pt>
                <c:pt idx="1461">
                  <c:v>45.54</c:v>
                </c:pt>
                <c:pt idx="1462">
                  <c:v>45.54</c:v>
                </c:pt>
                <c:pt idx="1463">
                  <c:v>45.53</c:v>
                </c:pt>
                <c:pt idx="1464">
                  <c:v>45.53</c:v>
                </c:pt>
                <c:pt idx="1465">
                  <c:v>45.53</c:v>
                </c:pt>
                <c:pt idx="1466">
                  <c:v>45.53</c:v>
                </c:pt>
                <c:pt idx="1467">
                  <c:v>45.53</c:v>
                </c:pt>
                <c:pt idx="1468">
                  <c:v>45.53</c:v>
                </c:pt>
                <c:pt idx="1469">
                  <c:v>45.52</c:v>
                </c:pt>
                <c:pt idx="1470">
                  <c:v>45.51</c:v>
                </c:pt>
                <c:pt idx="1471">
                  <c:v>45.49</c:v>
                </c:pt>
                <c:pt idx="1472">
                  <c:v>45.47</c:v>
                </c:pt>
                <c:pt idx="1473">
                  <c:v>45.45</c:v>
                </c:pt>
                <c:pt idx="1474">
                  <c:v>45.44</c:v>
                </c:pt>
                <c:pt idx="1475">
                  <c:v>45.42</c:v>
                </c:pt>
                <c:pt idx="1476">
                  <c:v>45.41</c:v>
                </c:pt>
                <c:pt idx="1477">
                  <c:v>45.4</c:v>
                </c:pt>
                <c:pt idx="1478">
                  <c:v>45.39</c:v>
                </c:pt>
                <c:pt idx="1479">
                  <c:v>45.37</c:v>
                </c:pt>
                <c:pt idx="1480">
                  <c:v>45.35</c:v>
                </c:pt>
                <c:pt idx="1481">
                  <c:v>45.33</c:v>
                </c:pt>
                <c:pt idx="1482">
                  <c:v>45.31</c:v>
                </c:pt>
                <c:pt idx="1483">
                  <c:v>45.3</c:v>
                </c:pt>
                <c:pt idx="1484">
                  <c:v>45.3</c:v>
                </c:pt>
                <c:pt idx="1485">
                  <c:v>45.3</c:v>
                </c:pt>
                <c:pt idx="1486">
                  <c:v>45.29</c:v>
                </c:pt>
                <c:pt idx="1487">
                  <c:v>45.28</c:v>
                </c:pt>
                <c:pt idx="1488">
                  <c:v>45.27</c:v>
                </c:pt>
                <c:pt idx="1489">
                  <c:v>45.26</c:v>
                </c:pt>
                <c:pt idx="1490">
                  <c:v>45.24</c:v>
                </c:pt>
                <c:pt idx="1491">
                  <c:v>45.22</c:v>
                </c:pt>
                <c:pt idx="1492">
                  <c:v>45.2</c:v>
                </c:pt>
                <c:pt idx="1493">
                  <c:v>45.18</c:v>
                </c:pt>
                <c:pt idx="1494">
                  <c:v>45.16</c:v>
                </c:pt>
                <c:pt idx="1495">
                  <c:v>45.14</c:v>
                </c:pt>
                <c:pt idx="1496">
                  <c:v>45.12</c:v>
                </c:pt>
                <c:pt idx="1497">
                  <c:v>45.1</c:v>
                </c:pt>
                <c:pt idx="1498">
                  <c:v>45.09</c:v>
                </c:pt>
                <c:pt idx="1499">
                  <c:v>45.07</c:v>
                </c:pt>
                <c:pt idx="1500">
                  <c:v>45.06</c:v>
                </c:pt>
                <c:pt idx="1501">
                  <c:v>45.05</c:v>
                </c:pt>
                <c:pt idx="1502">
                  <c:v>45.05</c:v>
                </c:pt>
                <c:pt idx="1503">
                  <c:v>45.05</c:v>
                </c:pt>
                <c:pt idx="1504">
                  <c:v>45.05</c:v>
                </c:pt>
                <c:pt idx="1505">
                  <c:v>45.05</c:v>
                </c:pt>
                <c:pt idx="1506">
                  <c:v>45.05</c:v>
                </c:pt>
                <c:pt idx="1507">
                  <c:v>45.05</c:v>
                </c:pt>
                <c:pt idx="1508">
                  <c:v>45.05</c:v>
                </c:pt>
                <c:pt idx="1509">
                  <c:v>45.04</c:v>
                </c:pt>
                <c:pt idx="1510">
                  <c:v>45.03</c:v>
                </c:pt>
                <c:pt idx="1511">
                  <c:v>45.02</c:v>
                </c:pt>
                <c:pt idx="1512">
                  <c:v>45.01</c:v>
                </c:pt>
                <c:pt idx="1513">
                  <c:v>44.99</c:v>
                </c:pt>
                <c:pt idx="1514">
                  <c:v>44.98</c:v>
                </c:pt>
                <c:pt idx="1515">
                  <c:v>44.96</c:v>
                </c:pt>
                <c:pt idx="1516">
                  <c:v>44.95</c:v>
                </c:pt>
                <c:pt idx="1517">
                  <c:v>44.94</c:v>
                </c:pt>
                <c:pt idx="1518">
                  <c:v>44.94</c:v>
                </c:pt>
                <c:pt idx="1519">
                  <c:v>44.93</c:v>
                </c:pt>
                <c:pt idx="1520">
                  <c:v>44.91</c:v>
                </c:pt>
                <c:pt idx="1521">
                  <c:v>44.89</c:v>
                </c:pt>
                <c:pt idx="1522">
                  <c:v>44.87</c:v>
                </c:pt>
                <c:pt idx="1523">
                  <c:v>44.85</c:v>
                </c:pt>
                <c:pt idx="1524">
                  <c:v>44.83</c:v>
                </c:pt>
                <c:pt idx="1525">
                  <c:v>44.8</c:v>
                </c:pt>
                <c:pt idx="1526">
                  <c:v>44.79</c:v>
                </c:pt>
                <c:pt idx="1527">
                  <c:v>44.76</c:v>
                </c:pt>
                <c:pt idx="1528">
                  <c:v>44.74</c:v>
                </c:pt>
                <c:pt idx="1529">
                  <c:v>44.73</c:v>
                </c:pt>
                <c:pt idx="1530">
                  <c:v>44.72</c:v>
                </c:pt>
                <c:pt idx="1531">
                  <c:v>44.71</c:v>
                </c:pt>
                <c:pt idx="1532">
                  <c:v>44.7</c:v>
                </c:pt>
                <c:pt idx="1533">
                  <c:v>44.7</c:v>
                </c:pt>
                <c:pt idx="1534">
                  <c:v>44.7</c:v>
                </c:pt>
                <c:pt idx="1535">
                  <c:v>44.69</c:v>
                </c:pt>
                <c:pt idx="1536">
                  <c:v>44.68</c:v>
                </c:pt>
                <c:pt idx="1537">
                  <c:v>44.68</c:v>
                </c:pt>
                <c:pt idx="1538">
                  <c:v>44.67</c:v>
                </c:pt>
                <c:pt idx="1539">
                  <c:v>44.66</c:v>
                </c:pt>
                <c:pt idx="1540">
                  <c:v>44.64</c:v>
                </c:pt>
                <c:pt idx="1541">
                  <c:v>44.63</c:v>
                </c:pt>
                <c:pt idx="1542">
                  <c:v>44.62</c:v>
                </c:pt>
                <c:pt idx="1543">
                  <c:v>44.6</c:v>
                </c:pt>
                <c:pt idx="1544">
                  <c:v>44.59</c:v>
                </c:pt>
                <c:pt idx="1545">
                  <c:v>44.59</c:v>
                </c:pt>
                <c:pt idx="1546">
                  <c:v>44.58</c:v>
                </c:pt>
                <c:pt idx="1547">
                  <c:v>44.58</c:v>
                </c:pt>
                <c:pt idx="1548">
                  <c:v>44.58</c:v>
                </c:pt>
                <c:pt idx="1549">
                  <c:v>44.58</c:v>
                </c:pt>
                <c:pt idx="1550">
                  <c:v>44.58</c:v>
                </c:pt>
                <c:pt idx="1551">
                  <c:v>44.58</c:v>
                </c:pt>
                <c:pt idx="1552">
                  <c:v>44.58</c:v>
                </c:pt>
                <c:pt idx="1553">
                  <c:v>44.58</c:v>
                </c:pt>
                <c:pt idx="1554">
                  <c:v>44.58</c:v>
                </c:pt>
                <c:pt idx="1555">
                  <c:v>44.58</c:v>
                </c:pt>
                <c:pt idx="1556">
                  <c:v>44.58</c:v>
                </c:pt>
                <c:pt idx="1557">
                  <c:v>44.58</c:v>
                </c:pt>
                <c:pt idx="1558">
                  <c:v>44.58</c:v>
                </c:pt>
                <c:pt idx="1559">
                  <c:v>44.58</c:v>
                </c:pt>
                <c:pt idx="1560">
                  <c:v>44.58</c:v>
                </c:pt>
                <c:pt idx="1561">
                  <c:v>44.58</c:v>
                </c:pt>
                <c:pt idx="1562">
                  <c:v>44.58</c:v>
                </c:pt>
                <c:pt idx="1563">
                  <c:v>44.58</c:v>
                </c:pt>
                <c:pt idx="1564">
                  <c:v>44.57</c:v>
                </c:pt>
                <c:pt idx="1565">
                  <c:v>44.57</c:v>
                </c:pt>
                <c:pt idx="1566">
                  <c:v>44.57</c:v>
                </c:pt>
                <c:pt idx="1567">
                  <c:v>44.56</c:v>
                </c:pt>
                <c:pt idx="1568">
                  <c:v>44.55</c:v>
                </c:pt>
                <c:pt idx="1569">
                  <c:v>44.54</c:v>
                </c:pt>
                <c:pt idx="1570">
                  <c:v>44.53</c:v>
                </c:pt>
                <c:pt idx="1571">
                  <c:v>44.51</c:v>
                </c:pt>
                <c:pt idx="1572">
                  <c:v>44.5</c:v>
                </c:pt>
                <c:pt idx="1573">
                  <c:v>44.49</c:v>
                </c:pt>
                <c:pt idx="1574">
                  <c:v>44.48</c:v>
                </c:pt>
                <c:pt idx="1575">
                  <c:v>44.48</c:v>
                </c:pt>
                <c:pt idx="1576">
                  <c:v>44.47</c:v>
                </c:pt>
                <c:pt idx="1577">
                  <c:v>44.46</c:v>
                </c:pt>
                <c:pt idx="1578">
                  <c:v>44.46</c:v>
                </c:pt>
                <c:pt idx="1579">
                  <c:v>44.45</c:v>
                </c:pt>
                <c:pt idx="1580">
                  <c:v>44.44</c:v>
                </c:pt>
                <c:pt idx="1581">
                  <c:v>44.43</c:v>
                </c:pt>
                <c:pt idx="1582">
                  <c:v>44.42</c:v>
                </c:pt>
                <c:pt idx="1583">
                  <c:v>44.4</c:v>
                </c:pt>
                <c:pt idx="1584">
                  <c:v>44.39</c:v>
                </c:pt>
                <c:pt idx="1585">
                  <c:v>44.38</c:v>
                </c:pt>
                <c:pt idx="1586">
                  <c:v>44.37</c:v>
                </c:pt>
                <c:pt idx="1587">
                  <c:v>44.36</c:v>
                </c:pt>
                <c:pt idx="1588">
                  <c:v>44.36</c:v>
                </c:pt>
                <c:pt idx="1589">
                  <c:v>44.35</c:v>
                </c:pt>
                <c:pt idx="1590">
                  <c:v>44.35</c:v>
                </c:pt>
                <c:pt idx="1591">
                  <c:v>44.35</c:v>
                </c:pt>
                <c:pt idx="1592">
                  <c:v>44.35</c:v>
                </c:pt>
                <c:pt idx="1593">
                  <c:v>44.35</c:v>
                </c:pt>
                <c:pt idx="1594">
                  <c:v>44.35</c:v>
                </c:pt>
                <c:pt idx="1595">
                  <c:v>44.35</c:v>
                </c:pt>
                <c:pt idx="1596">
                  <c:v>44.35</c:v>
                </c:pt>
                <c:pt idx="1597">
                  <c:v>44.34</c:v>
                </c:pt>
                <c:pt idx="1598">
                  <c:v>44.34</c:v>
                </c:pt>
                <c:pt idx="1599">
                  <c:v>44.34</c:v>
                </c:pt>
                <c:pt idx="1600">
                  <c:v>44.34</c:v>
                </c:pt>
                <c:pt idx="1601">
                  <c:v>44.34</c:v>
                </c:pt>
                <c:pt idx="1602">
                  <c:v>44.33</c:v>
                </c:pt>
                <c:pt idx="1603">
                  <c:v>44.33</c:v>
                </c:pt>
                <c:pt idx="1604">
                  <c:v>44.32</c:v>
                </c:pt>
                <c:pt idx="1605">
                  <c:v>44.32</c:v>
                </c:pt>
                <c:pt idx="1606">
                  <c:v>44.33</c:v>
                </c:pt>
                <c:pt idx="1607">
                  <c:v>44.33</c:v>
                </c:pt>
                <c:pt idx="1608">
                  <c:v>44.33</c:v>
                </c:pt>
                <c:pt idx="1609">
                  <c:v>44.34</c:v>
                </c:pt>
                <c:pt idx="1610">
                  <c:v>44.34</c:v>
                </c:pt>
                <c:pt idx="1611">
                  <c:v>44.35</c:v>
                </c:pt>
                <c:pt idx="1612">
                  <c:v>44.37</c:v>
                </c:pt>
                <c:pt idx="1613">
                  <c:v>44.39</c:v>
                </c:pt>
                <c:pt idx="1614">
                  <c:v>44.41</c:v>
                </c:pt>
                <c:pt idx="1615">
                  <c:v>44.45</c:v>
                </c:pt>
                <c:pt idx="1616">
                  <c:v>44.49</c:v>
                </c:pt>
                <c:pt idx="1617">
                  <c:v>44.52</c:v>
                </c:pt>
                <c:pt idx="1618">
                  <c:v>44.54</c:v>
                </c:pt>
                <c:pt idx="1619">
                  <c:v>44.57</c:v>
                </c:pt>
                <c:pt idx="1620">
                  <c:v>44.58</c:v>
                </c:pt>
                <c:pt idx="1621">
                  <c:v>44.58</c:v>
                </c:pt>
                <c:pt idx="1622">
                  <c:v>44.58</c:v>
                </c:pt>
                <c:pt idx="1623">
                  <c:v>44.58</c:v>
                </c:pt>
                <c:pt idx="1624">
                  <c:v>44.59</c:v>
                </c:pt>
                <c:pt idx="1625">
                  <c:v>44.61</c:v>
                </c:pt>
                <c:pt idx="1626">
                  <c:v>44.63</c:v>
                </c:pt>
                <c:pt idx="1627">
                  <c:v>44.66</c:v>
                </c:pt>
                <c:pt idx="1628">
                  <c:v>44.7</c:v>
                </c:pt>
                <c:pt idx="1629">
                  <c:v>44.76</c:v>
                </c:pt>
                <c:pt idx="1630">
                  <c:v>44.81</c:v>
                </c:pt>
                <c:pt idx="1631">
                  <c:v>44.88</c:v>
                </c:pt>
                <c:pt idx="1632">
                  <c:v>44.94</c:v>
                </c:pt>
                <c:pt idx="1633">
                  <c:v>44.99</c:v>
                </c:pt>
                <c:pt idx="1634">
                  <c:v>45.03</c:v>
                </c:pt>
                <c:pt idx="1635">
                  <c:v>45.07</c:v>
                </c:pt>
                <c:pt idx="1636">
                  <c:v>45.11</c:v>
                </c:pt>
                <c:pt idx="1637">
                  <c:v>45.16</c:v>
                </c:pt>
                <c:pt idx="1638">
                  <c:v>45.21</c:v>
                </c:pt>
                <c:pt idx="1639">
                  <c:v>45.26</c:v>
                </c:pt>
                <c:pt idx="1640">
                  <c:v>45.31</c:v>
                </c:pt>
                <c:pt idx="1641">
                  <c:v>45.36</c:v>
                </c:pt>
                <c:pt idx="1642">
                  <c:v>45.4</c:v>
                </c:pt>
                <c:pt idx="1643">
                  <c:v>45.45</c:v>
                </c:pt>
                <c:pt idx="1644">
                  <c:v>45.49</c:v>
                </c:pt>
                <c:pt idx="1645">
                  <c:v>45.51</c:v>
                </c:pt>
                <c:pt idx="1646">
                  <c:v>45.54</c:v>
                </c:pt>
                <c:pt idx="1647">
                  <c:v>45.55</c:v>
                </c:pt>
                <c:pt idx="1648">
                  <c:v>45.57</c:v>
                </c:pt>
                <c:pt idx="1649">
                  <c:v>45.59</c:v>
                </c:pt>
                <c:pt idx="1650">
                  <c:v>45.62</c:v>
                </c:pt>
                <c:pt idx="1651">
                  <c:v>45.64</c:v>
                </c:pt>
                <c:pt idx="1652">
                  <c:v>45.66</c:v>
                </c:pt>
                <c:pt idx="1653">
                  <c:v>45.67</c:v>
                </c:pt>
                <c:pt idx="1654">
                  <c:v>45.69</c:v>
                </c:pt>
                <c:pt idx="1655">
                  <c:v>45.72</c:v>
                </c:pt>
                <c:pt idx="1656">
                  <c:v>45.74</c:v>
                </c:pt>
                <c:pt idx="1657">
                  <c:v>45.76</c:v>
                </c:pt>
                <c:pt idx="1658">
                  <c:v>45.79</c:v>
                </c:pt>
                <c:pt idx="1659">
                  <c:v>45.81</c:v>
                </c:pt>
                <c:pt idx="1660">
                  <c:v>45.83</c:v>
                </c:pt>
                <c:pt idx="1661">
                  <c:v>45.84</c:v>
                </c:pt>
                <c:pt idx="1662">
                  <c:v>45.86</c:v>
                </c:pt>
                <c:pt idx="1663">
                  <c:v>45.87</c:v>
                </c:pt>
                <c:pt idx="1664">
                  <c:v>45.88</c:v>
                </c:pt>
                <c:pt idx="1665">
                  <c:v>45.88</c:v>
                </c:pt>
                <c:pt idx="1666">
                  <c:v>45.89</c:v>
                </c:pt>
                <c:pt idx="1667">
                  <c:v>45.89</c:v>
                </c:pt>
                <c:pt idx="1668">
                  <c:v>45.9</c:v>
                </c:pt>
                <c:pt idx="1669">
                  <c:v>45.9</c:v>
                </c:pt>
                <c:pt idx="1670">
                  <c:v>45.9</c:v>
                </c:pt>
                <c:pt idx="1671">
                  <c:v>45.9</c:v>
                </c:pt>
                <c:pt idx="1672">
                  <c:v>45.9</c:v>
                </c:pt>
                <c:pt idx="1673">
                  <c:v>45.9</c:v>
                </c:pt>
                <c:pt idx="1674">
                  <c:v>45.9</c:v>
                </c:pt>
                <c:pt idx="1675">
                  <c:v>45.89</c:v>
                </c:pt>
                <c:pt idx="1676">
                  <c:v>45.89</c:v>
                </c:pt>
                <c:pt idx="1677">
                  <c:v>45.89</c:v>
                </c:pt>
                <c:pt idx="1678">
                  <c:v>45.88</c:v>
                </c:pt>
                <c:pt idx="1679">
                  <c:v>45.87</c:v>
                </c:pt>
                <c:pt idx="1680">
                  <c:v>45.87</c:v>
                </c:pt>
                <c:pt idx="1681">
                  <c:v>45.86</c:v>
                </c:pt>
                <c:pt idx="1682">
                  <c:v>45.85</c:v>
                </c:pt>
                <c:pt idx="1683">
                  <c:v>45.84</c:v>
                </c:pt>
                <c:pt idx="1684">
                  <c:v>45.83</c:v>
                </c:pt>
                <c:pt idx="1685">
                  <c:v>45.81</c:v>
                </c:pt>
                <c:pt idx="1686">
                  <c:v>45.79</c:v>
                </c:pt>
                <c:pt idx="1687">
                  <c:v>45.78</c:v>
                </c:pt>
                <c:pt idx="1688">
                  <c:v>45.76</c:v>
                </c:pt>
                <c:pt idx="1689">
                  <c:v>45.74</c:v>
                </c:pt>
                <c:pt idx="1690">
                  <c:v>45.73</c:v>
                </c:pt>
                <c:pt idx="1691">
                  <c:v>45.72</c:v>
                </c:pt>
                <c:pt idx="1692">
                  <c:v>45.7</c:v>
                </c:pt>
                <c:pt idx="1693">
                  <c:v>45.69</c:v>
                </c:pt>
                <c:pt idx="1694">
                  <c:v>45.68</c:v>
                </c:pt>
                <c:pt idx="1695">
                  <c:v>45.67</c:v>
                </c:pt>
                <c:pt idx="1696">
                  <c:v>45.66</c:v>
                </c:pt>
                <c:pt idx="1697">
                  <c:v>45.66</c:v>
                </c:pt>
                <c:pt idx="1698">
                  <c:v>45.65</c:v>
                </c:pt>
                <c:pt idx="1699">
                  <c:v>45.65</c:v>
                </c:pt>
                <c:pt idx="1700">
                  <c:v>45.64</c:v>
                </c:pt>
                <c:pt idx="1701">
                  <c:v>45.63</c:v>
                </c:pt>
                <c:pt idx="1702">
                  <c:v>45.61</c:v>
                </c:pt>
                <c:pt idx="1703">
                  <c:v>45.59</c:v>
                </c:pt>
                <c:pt idx="1704">
                  <c:v>45.57</c:v>
                </c:pt>
                <c:pt idx="1705">
                  <c:v>45.56</c:v>
                </c:pt>
                <c:pt idx="1706">
                  <c:v>45.54</c:v>
                </c:pt>
                <c:pt idx="1707">
                  <c:v>45.54</c:v>
                </c:pt>
                <c:pt idx="1708">
                  <c:v>45.53</c:v>
                </c:pt>
                <c:pt idx="1709">
                  <c:v>45.53</c:v>
                </c:pt>
                <c:pt idx="1710">
                  <c:v>45.53</c:v>
                </c:pt>
                <c:pt idx="1711">
                  <c:v>45.53</c:v>
                </c:pt>
                <c:pt idx="1712">
                  <c:v>45.53</c:v>
                </c:pt>
                <c:pt idx="1713">
                  <c:v>45.53</c:v>
                </c:pt>
                <c:pt idx="1714">
                  <c:v>45.53</c:v>
                </c:pt>
                <c:pt idx="1715">
                  <c:v>45.52</c:v>
                </c:pt>
                <c:pt idx="1716">
                  <c:v>45.51</c:v>
                </c:pt>
                <c:pt idx="1717">
                  <c:v>45.49</c:v>
                </c:pt>
                <c:pt idx="1718">
                  <c:v>45.47</c:v>
                </c:pt>
                <c:pt idx="1719">
                  <c:v>45.45</c:v>
                </c:pt>
                <c:pt idx="1720">
                  <c:v>45.44</c:v>
                </c:pt>
                <c:pt idx="1721">
                  <c:v>45.42</c:v>
                </c:pt>
                <c:pt idx="1722">
                  <c:v>45.41</c:v>
                </c:pt>
                <c:pt idx="1723">
                  <c:v>45.39</c:v>
                </c:pt>
                <c:pt idx="1724">
                  <c:v>45.37</c:v>
                </c:pt>
                <c:pt idx="1725">
                  <c:v>45.36</c:v>
                </c:pt>
                <c:pt idx="1726">
                  <c:v>45.34</c:v>
                </c:pt>
                <c:pt idx="1727">
                  <c:v>45.33</c:v>
                </c:pt>
                <c:pt idx="1728">
                  <c:v>45.31</c:v>
                </c:pt>
                <c:pt idx="1729">
                  <c:v>45.3</c:v>
                </c:pt>
                <c:pt idx="1730">
                  <c:v>45.29</c:v>
                </c:pt>
                <c:pt idx="1731">
                  <c:v>45.29</c:v>
                </c:pt>
                <c:pt idx="1732">
                  <c:v>45.28</c:v>
                </c:pt>
                <c:pt idx="1733">
                  <c:v>45.27</c:v>
                </c:pt>
                <c:pt idx="1734">
                  <c:v>45.25</c:v>
                </c:pt>
                <c:pt idx="1735">
                  <c:v>45.23</c:v>
                </c:pt>
                <c:pt idx="1736">
                  <c:v>45.21</c:v>
                </c:pt>
                <c:pt idx="1737">
                  <c:v>45.19</c:v>
                </c:pt>
                <c:pt idx="1738">
                  <c:v>45.16</c:v>
                </c:pt>
                <c:pt idx="1739">
                  <c:v>45.13</c:v>
                </c:pt>
                <c:pt idx="1740">
                  <c:v>45.11</c:v>
                </c:pt>
                <c:pt idx="1741">
                  <c:v>45.09</c:v>
                </c:pt>
                <c:pt idx="1742">
                  <c:v>45.07</c:v>
                </c:pt>
                <c:pt idx="1743">
                  <c:v>45.07</c:v>
                </c:pt>
                <c:pt idx="1744">
                  <c:v>45.06</c:v>
                </c:pt>
                <c:pt idx="1745">
                  <c:v>45.06</c:v>
                </c:pt>
                <c:pt idx="1746">
                  <c:v>45.06</c:v>
                </c:pt>
                <c:pt idx="1747">
                  <c:v>45.05</c:v>
                </c:pt>
                <c:pt idx="1748">
                  <c:v>45.05</c:v>
                </c:pt>
                <c:pt idx="1749">
                  <c:v>45.05</c:v>
                </c:pt>
                <c:pt idx="1750">
                  <c:v>45.05</c:v>
                </c:pt>
                <c:pt idx="1751">
                  <c:v>45.05</c:v>
                </c:pt>
                <c:pt idx="1752">
                  <c:v>45.04</c:v>
                </c:pt>
                <c:pt idx="1753">
                  <c:v>45.03</c:v>
                </c:pt>
                <c:pt idx="1754">
                  <c:v>45.01</c:v>
                </c:pt>
                <c:pt idx="1755">
                  <c:v>45</c:v>
                </c:pt>
                <c:pt idx="1756">
                  <c:v>44.98</c:v>
                </c:pt>
                <c:pt idx="1757">
                  <c:v>44.96</c:v>
                </c:pt>
                <c:pt idx="1758">
                  <c:v>44.95</c:v>
                </c:pt>
                <c:pt idx="1759">
                  <c:v>44.94</c:v>
                </c:pt>
                <c:pt idx="1760">
                  <c:v>44.94</c:v>
                </c:pt>
                <c:pt idx="1761">
                  <c:v>44.93</c:v>
                </c:pt>
                <c:pt idx="1762">
                  <c:v>44.92</c:v>
                </c:pt>
                <c:pt idx="1763">
                  <c:v>44.9</c:v>
                </c:pt>
                <c:pt idx="1764">
                  <c:v>44.87</c:v>
                </c:pt>
                <c:pt idx="1765">
                  <c:v>44.85</c:v>
                </c:pt>
                <c:pt idx="1766">
                  <c:v>44.82</c:v>
                </c:pt>
                <c:pt idx="1767">
                  <c:v>44.79</c:v>
                </c:pt>
                <c:pt idx="1768">
                  <c:v>44.77</c:v>
                </c:pt>
                <c:pt idx="1769">
                  <c:v>44.75</c:v>
                </c:pt>
                <c:pt idx="1770">
                  <c:v>44.73</c:v>
                </c:pt>
                <c:pt idx="1771">
                  <c:v>44.71</c:v>
                </c:pt>
                <c:pt idx="1772">
                  <c:v>44.71</c:v>
                </c:pt>
                <c:pt idx="1773">
                  <c:v>44.7</c:v>
                </c:pt>
                <c:pt idx="1774">
                  <c:v>44.7</c:v>
                </c:pt>
                <c:pt idx="1775">
                  <c:v>44.7</c:v>
                </c:pt>
                <c:pt idx="1776">
                  <c:v>44.69</c:v>
                </c:pt>
                <c:pt idx="1777">
                  <c:v>44.68</c:v>
                </c:pt>
                <c:pt idx="1778">
                  <c:v>44.67</c:v>
                </c:pt>
                <c:pt idx="1779">
                  <c:v>44.65</c:v>
                </c:pt>
                <c:pt idx="1780">
                  <c:v>44.64</c:v>
                </c:pt>
                <c:pt idx="1781">
                  <c:v>44.62</c:v>
                </c:pt>
                <c:pt idx="1782">
                  <c:v>44.61</c:v>
                </c:pt>
                <c:pt idx="1783">
                  <c:v>44.6</c:v>
                </c:pt>
                <c:pt idx="1784">
                  <c:v>44.6</c:v>
                </c:pt>
                <c:pt idx="1785">
                  <c:v>44.59</c:v>
                </c:pt>
                <c:pt idx="1786">
                  <c:v>44.59</c:v>
                </c:pt>
                <c:pt idx="1787">
                  <c:v>44.58</c:v>
                </c:pt>
                <c:pt idx="1788">
                  <c:v>44.58</c:v>
                </c:pt>
                <c:pt idx="1789">
                  <c:v>44.58</c:v>
                </c:pt>
                <c:pt idx="1790">
                  <c:v>44.58</c:v>
                </c:pt>
                <c:pt idx="1791">
                  <c:v>44.58</c:v>
                </c:pt>
                <c:pt idx="1792">
                  <c:v>44.58</c:v>
                </c:pt>
                <c:pt idx="1793">
                  <c:v>44.58</c:v>
                </c:pt>
                <c:pt idx="1794">
                  <c:v>44.58</c:v>
                </c:pt>
                <c:pt idx="1795">
                  <c:v>44.58</c:v>
                </c:pt>
                <c:pt idx="1796">
                  <c:v>44.58</c:v>
                </c:pt>
                <c:pt idx="1797">
                  <c:v>44.58</c:v>
                </c:pt>
                <c:pt idx="1798">
                  <c:v>44.58</c:v>
                </c:pt>
                <c:pt idx="1799">
                  <c:v>44.58</c:v>
                </c:pt>
                <c:pt idx="1800">
                  <c:v>44.58</c:v>
                </c:pt>
                <c:pt idx="1801">
                  <c:v>44.58</c:v>
                </c:pt>
                <c:pt idx="1802">
                  <c:v>44.57</c:v>
                </c:pt>
                <c:pt idx="1803">
                  <c:v>44.57</c:v>
                </c:pt>
                <c:pt idx="1804">
                  <c:v>44.55</c:v>
                </c:pt>
                <c:pt idx="1805">
                  <c:v>44.54</c:v>
                </c:pt>
                <c:pt idx="1806">
                  <c:v>44.53</c:v>
                </c:pt>
                <c:pt idx="1807">
                  <c:v>44.51</c:v>
                </c:pt>
                <c:pt idx="1808">
                  <c:v>44.5</c:v>
                </c:pt>
                <c:pt idx="1809">
                  <c:v>44.48</c:v>
                </c:pt>
                <c:pt idx="1810">
                  <c:v>44.47</c:v>
                </c:pt>
                <c:pt idx="1811">
                  <c:v>44.46</c:v>
                </c:pt>
                <c:pt idx="1812">
                  <c:v>44.45</c:v>
                </c:pt>
                <c:pt idx="1813">
                  <c:v>44.44</c:v>
                </c:pt>
                <c:pt idx="1814">
                  <c:v>44.43</c:v>
                </c:pt>
                <c:pt idx="1815">
                  <c:v>44.42</c:v>
                </c:pt>
                <c:pt idx="1816">
                  <c:v>44.41</c:v>
                </c:pt>
                <c:pt idx="1817">
                  <c:v>44.39</c:v>
                </c:pt>
                <c:pt idx="1818">
                  <c:v>44.38</c:v>
                </c:pt>
                <c:pt idx="1819">
                  <c:v>44.37</c:v>
                </c:pt>
                <c:pt idx="1820">
                  <c:v>44.36</c:v>
                </c:pt>
                <c:pt idx="1821">
                  <c:v>44.36</c:v>
                </c:pt>
                <c:pt idx="1822">
                  <c:v>44.35</c:v>
                </c:pt>
                <c:pt idx="1823">
                  <c:v>44.35</c:v>
                </c:pt>
                <c:pt idx="1824">
                  <c:v>44.35</c:v>
                </c:pt>
                <c:pt idx="1825">
                  <c:v>44.35</c:v>
                </c:pt>
                <c:pt idx="1826">
                  <c:v>44.34</c:v>
                </c:pt>
                <c:pt idx="1827">
                  <c:v>44.34</c:v>
                </c:pt>
                <c:pt idx="1828">
                  <c:v>44.34</c:v>
                </c:pt>
                <c:pt idx="1829">
                  <c:v>44.34</c:v>
                </c:pt>
                <c:pt idx="1830">
                  <c:v>44.34</c:v>
                </c:pt>
                <c:pt idx="1831">
                  <c:v>44.34</c:v>
                </c:pt>
                <c:pt idx="1832">
                  <c:v>44.34</c:v>
                </c:pt>
                <c:pt idx="1833">
                  <c:v>44.34</c:v>
                </c:pt>
                <c:pt idx="1834">
                  <c:v>44.34</c:v>
                </c:pt>
                <c:pt idx="1835">
                  <c:v>44.35</c:v>
                </c:pt>
                <c:pt idx="1836">
                  <c:v>44.35</c:v>
                </c:pt>
                <c:pt idx="1837">
                  <c:v>44.35</c:v>
                </c:pt>
                <c:pt idx="1838">
                  <c:v>44.36</c:v>
                </c:pt>
                <c:pt idx="1839">
                  <c:v>44.37</c:v>
                </c:pt>
                <c:pt idx="1840">
                  <c:v>44.39</c:v>
                </c:pt>
                <c:pt idx="1841">
                  <c:v>44.41</c:v>
                </c:pt>
                <c:pt idx="1842">
                  <c:v>44.43</c:v>
                </c:pt>
                <c:pt idx="1843">
                  <c:v>44.45</c:v>
                </c:pt>
                <c:pt idx="1844">
                  <c:v>44.46</c:v>
                </c:pt>
                <c:pt idx="1845">
                  <c:v>44.48</c:v>
                </c:pt>
                <c:pt idx="1846">
                  <c:v>44.5</c:v>
                </c:pt>
                <c:pt idx="1847">
                  <c:v>44.52</c:v>
                </c:pt>
                <c:pt idx="1848">
                  <c:v>44.54</c:v>
                </c:pt>
                <c:pt idx="1849">
                  <c:v>44.56</c:v>
                </c:pt>
                <c:pt idx="1850">
                  <c:v>44.57</c:v>
                </c:pt>
                <c:pt idx="1851">
                  <c:v>44.58</c:v>
                </c:pt>
                <c:pt idx="1852">
                  <c:v>44.58</c:v>
                </c:pt>
                <c:pt idx="1853">
                  <c:v>44.58</c:v>
                </c:pt>
                <c:pt idx="1854">
                  <c:v>44.6</c:v>
                </c:pt>
                <c:pt idx="1855">
                  <c:v>44.62</c:v>
                </c:pt>
                <c:pt idx="1856">
                  <c:v>44.65</c:v>
                </c:pt>
                <c:pt idx="1857">
                  <c:v>44.69</c:v>
                </c:pt>
                <c:pt idx="1858">
                  <c:v>44.75</c:v>
                </c:pt>
                <c:pt idx="1859">
                  <c:v>44.81</c:v>
                </c:pt>
                <c:pt idx="1860">
                  <c:v>44.86</c:v>
                </c:pt>
                <c:pt idx="1861">
                  <c:v>44.93</c:v>
                </c:pt>
                <c:pt idx="1862">
                  <c:v>44.99</c:v>
                </c:pt>
                <c:pt idx="1863">
                  <c:v>45.02</c:v>
                </c:pt>
                <c:pt idx="1864">
                  <c:v>45.04</c:v>
                </c:pt>
                <c:pt idx="1865">
                  <c:v>45.07</c:v>
                </c:pt>
                <c:pt idx="1866">
                  <c:v>45.1</c:v>
                </c:pt>
                <c:pt idx="1867">
                  <c:v>45.15</c:v>
                </c:pt>
                <c:pt idx="1868">
                  <c:v>45.19</c:v>
                </c:pt>
                <c:pt idx="1869">
                  <c:v>45.24</c:v>
                </c:pt>
                <c:pt idx="1870">
                  <c:v>45.29</c:v>
                </c:pt>
                <c:pt idx="1871">
                  <c:v>45.33</c:v>
                </c:pt>
                <c:pt idx="1872">
                  <c:v>45.35</c:v>
                </c:pt>
                <c:pt idx="1873">
                  <c:v>45.39</c:v>
                </c:pt>
                <c:pt idx="1874">
                  <c:v>45.42</c:v>
                </c:pt>
                <c:pt idx="1875">
                  <c:v>45.46</c:v>
                </c:pt>
                <c:pt idx="1876">
                  <c:v>45.49</c:v>
                </c:pt>
                <c:pt idx="1877">
                  <c:v>45.51</c:v>
                </c:pt>
                <c:pt idx="1878">
                  <c:v>45.53</c:v>
                </c:pt>
                <c:pt idx="1879">
                  <c:v>45.53</c:v>
                </c:pt>
                <c:pt idx="1880">
                  <c:v>45.54</c:v>
                </c:pt>
                <c:pt idx="1881">
                  <c:v>45.54</c:v>
                </c:pt>
                <c:pt idx="1882">
                  <c:v>45.54</c:v>
                </c:pt>
                <c:pt idx="1883">
                  <c:v>45.55</c:v>
                </c:pt>
                <c:pt idx="1884">
                  <c:v>45.57</c:v>
                </c:pt>
                <c:pt idx="1885">
                  <c:v>45.59</c:v>
                </c:pt>
                <c:pt idx="1886">
                  <c:v>45.61</c:v>
                </c:pt>
                <c:pt idx="1887">
                  <c:v>45.62</c:v>
                </c:pt>
                <c:pt idx="1888">
                  <c:v>45.64</c:v>
                </c:pt>
                <c:pt idx="1889">
                  <c:v>45.64</c:v>
                </c:pt>
                <c:pt idx="1890">
                  <c:v>45.65</c:v>
                </c:pt>
                <c:pt idx="1891">
                  <c:v>45.65</c:v>
                </c:pt>
                <c:pt idx="1892">
                  <c:v>45.65</c:v>
                </c:pt>
                <c:pt idx="1893">
                  <c:v>45.65</c:v>
                </c:pt>
                <c:pt idx="1894">
                  <c:v>45.65</c:v>
                </c:pt>
                <c:pt idx="1895">
                  <c:v>45.65</c:v>
                </c:pt>
                <c:pt idx="1896">
                  <c:v>45.65</c:v>
                </c:pt>
                <c:pt idx="1897">
                  <c:v>45.65</c:v>
                </c:pt>
                <c:pt idx="1898">
                  <c:v>45.65</c:v>
                </c:pt>
                <c:pt idx="1899">
                  <c:v>45.65</c:v>
                </c:pt>
                <c:pt idx="1900">
                  <c:v>45.65</c:v>
                </c:pt>
                <c:pt idx="1901">
                  <c:v>45.65</c:v>
                </c:pt>
                <c:pt idx="1902">
                  <c:v>45.65</c:v>
                </c:pt>
                <c:pt idx="1903">
                  <c:v>45.65</c:v>
                </c:pt>
                <c:pt idx="1904">
                  <c:v>45.65</c:v>
                </c:pt>
                <c:pt idx="1905">
                  <c:v>45.65</c:v>
                </c:pt>
                <c:pt idx="1906">
                  <c:v>45.65</c:v>
                </c:pt>
                <c:pt idx="1907">
                  <c:v>45.65</c:v>
                </c:pt>
                <c:pt idx="1908">
                  <c:v>45.65</c:v>
                </c:pt>
                <c:pt idx="1909">
                  <c:v>45.65</c:v>
                </c:pt>
                <c:pt idx="1910">
                  <c:v>45.65</c:v>
                </c:pt>
                <c:pt idx="1911">
                  <c:v>45.65</c:v>
                </c:pt>
                <c:pt idx="1912">
                  <c:v>45.64</c:v>
                </c:pt>
                <c:pt idx="1913">
                  <c:v>45.63</c:v>
                </c:pt>
                <c:pt idx="1914">
                  <c:v>45.62</c:v>
                </c:pt>
                <c:pt idx="1915">
                  <c:v>45.6</c:v>
                </c:pt>
                <c:pt idx="1916">
                  <c:v>45.59</c:v>
                </c:pt>
                <c:pt idx="1917">
                  <c:v>45.57</c:v>
                </c:pt>
                <c:pt idx="1918">
                  <c:v>45.56</c:v>
                </c:pt>
                <c:pt idx="1919">
                  <c:v>45.55</c:v>
                </c:pt>
                <c:pt idx="1920">
                  <c:v>45.54</c:v>
                </c:pt>
                <c:pt idx="1921">
                  <c:v>45.54</c:v>
                </c:pt>
                <c:pt idx="1922">
                  <c:v>45.53</c:v>
                </c:pt>
                <c:pt idx="1923">
                  <c:v>45.53</c:v>
                </c:pt>
                <c:pt idx="1924">
                  <c:v>45.53</c:v>
                </c:pt>
                <c:pt idx="1925">
                  <c:v>45.53</c:v>
                </c:pt>
                <c:pt idx="1926">
                  <c:v>45.53</c:v>
                </c:pt>
                <c:pt idx="1927">
                  <c:v>45.53</c:v>
                </c:pt>
                <c:pt idx="1928">
                  <c:v>45.53</c:v>
                </c:pt>
                <c:pt idx="1929">
                  <c:v>45.53</c:v>
                </c:pt>
                <c:pt idx="1930">
                  <c:v>45.53</c:v>
                </c:pt>
                <c:pt idx="1931">
                  <c:v>45.52</c:v>
                </c:pt>
                <c:pt idx="1932">
                  <c:v>45.51</c:v>
                </c:pt>
                <c:pt idx="1933">
                  <c:v>45.49</c:v>
                </c:pt>
                <c:pt idx="1934">
                  <c:v>45.47</c:v>
                </c:pt>
                <c:pt idx="1935">
                  <c:v>45.45</c:v>
                </c:pt>
                <c:pt idx="1936">
                  <c:v>45.43</c:v>
                </c:pt>
                <c:pt idx="1937">
                  <c:v>45.42</c:v>
                </c:pt>
                <c:pt idx="1938">
                  <c:v>45.41</c:v>
                </c:pt>
                <c:pt idx="1939">
                  <c:v>45.4</c:v>
                </c:pt>
                <c:pt idx="1940">
                  <c:v>45.39</c:v>
                </c:pt>
                <c:pt idx="1941">
                  <c:v>45.38</c:v>
                </c:pt>
                <c:pt idx="1942">
                  <c:v>45.36</c:v>
                </c:pt>
                <c:pt idx="1943">
                  <c:v>45.34</c:v>
                </c:pt>
                <c:pt idx="1944">
                  <c:v>45.33</c:v>
                </c:pt>
                <c:pt idx="1945">
                  <c:v>45.31</c:v>
                </c:pt>
                <c:pt idx="1946">
                  <c:v>45.3</c:v>
                </c:pt>
                <c:pt idx="1947">
                  <c:v>45.3</c:v>
                </c:pt>
                <c:pt idx="1948">
                  <c:v>45.3</c:v>
                </c:pt>
                <c:pt idx="1949">
                  <c:v>45.28</c:v>
                </c:pt>
                <c:pt idx="1950">
                  <c:v>45.27</c:v>
                </c:pt>
                <c:pt idx="1951">
                  <c:v>45.26</c:v>
                </c:pt>
                <c:pt idx="1952">
                  <c:v>45.24</c:v>
                </c:pt>
                <c:pt idx="1953">
                  <c:v>45.22</c:v>
                </c:pt>
                <c:pt idx="1954">
                  <c:v>45.2</c:v>
                </c:pt>
                <c:pt idx="1955">
                  <c:v>45.18</c:v>
                </c:pt>
                <c:pt idx="1956">
                  <c:v>45.16</c:v>
                </c:pt>
                <c:pt idx="1957">
                  <c:v>45.13</c:v>
                </c:pt>
                <c:pt idx="1958">
                  <c:v>45.11</c:v>
                </c:pt>
                <c:pt idx="1959">
                  <c:v>45.1</c:v>
                </c:pt>
                <c:pt idx="1960">
                  <c:v>45.08</c:v>
                </c:pt>
                <c:pt idx="1961">
                  <c:v>45.07</c:v>
                </c:pt>
                <c:pt idx="1962">
                  <c:v>45.06</c:v>
                </c:pt>
                <c:pt idx="1963">
                  <c:v>45.06</c:v>
                </c:pt>
                <c:pt idx="1964">
                  <c:v>45.05</c:v>
                </c:pt>
                <c:pt idx="1965">
                  <c:v>45.05</c:v>
                </c:pt>
                <c:pt idx="1966">
                  <c:v>45.05</c:v>
                </c:pt>
                <c:pt idx="1967">
                  <c:v>45.05</c:v>
                </c:pt>
                <c:pt idx="1968">
                  <c:v>45.05</c:v>
                </c:pt>
                <c:pt idx="1969">
                  <c:v>45.04</c:v>
                </c:pt>
                <c:pt idx="1970">
                  <c:v>45.02</c:v>
                </c:pt>
                <c:pt idx="1971">
                  <c:v>45</c:v>
                </c:pt>
                <c:pt idx="1972">
                  <c:v>44.99</c:v>
                </c:pt>
                <c:pt idx="1973">
                  <c:v>44.97</c:v>
                </c:pt>
                <c:pt idx="1974">
                  <c:v>44.95</c:v>
                </c:pt>
                <c:pt idx="1975">
                  <c:v>44.94</c:v>
                </c:pt>
                <c:pt idx="1976">
                  <c:v>44.93</c:v>
                </c:pt>
                <c:pt idx="1977">
                  <c:v>44.92</c:v>
                </c:pt>
                <c:pt idx="1978">
                  <c:v>44.91</c:v>
                </c:pt>
                <c:pt idx="1979">
                  <c:v>44.9</c:v>
                </c:pt>
                <c:pt idx="1980">
                  <c:v>44.88</c:v>
                </c:pt>
                <c:pt idx="1981">
                  <c:v>44.86</c:v>
                </c:pt>
                <c:pt idx="1982">
                  <c:v>44.83</c:v>
                </c:pt>
                <c:pt idx="1983">
                  <c:v>44.81</c:v>
                </c:pt>
                <c:pt idx="1984">
                  <c:v>44.78</c:v>
                </c:pt>
                <c:pt idx="1985">
                  <c:v>44.76</c:v>
                </c:pt>
                <c:pt idx="1986">
                  <c:v>44.74</c:v>
                </c:pt>
                <c:pt idx="1987">
                  <c:v>44.73</c:v>
                </c:pt>
                <c:pt idx="1988">
                  <c:v>44.71</c:v>
                </c:pt>
                <c:pt idx="1989">
                  <c:v>44.7</c:v>
                </c:pt>
                <c:pt idx="1990">
                  <c:v>44.7</c:v>
                </c:pt>
                <c:pt idx="1991">
                  <c:v>44.7</c:v>
                </c:pt>
                <c:pt idx="1992">
                  <c:v>44.69</c:v>
                </c:pt>
                <c:pt idx="1993">
                  <c:v>44.69</c:v>
                </c:pt>
                <c:pt idx="1994">
                  <c:v>44.68</c:v>
                </c:pt>
                <c:pt idx="1995">
                  <c:v>44.66</c:v>
                </c:pt>
                <c:pt idx="1996">
                  <c:v>44.65</c:v>
                </c:pt>
                <c:pt idx="1997">
                  <c:v>44.63</c:v>
                </c:pt>
                <c:pt idx="1998">
                  <c:v>44.61</c:v>
                </c:pt>
                <c:pt idx="1999">
                  <c:v>44.6</c:v>
                </c:pt>
                <c:pt idx="2000">
                  <c:v>44.59</c:v>
                </c:pt>
                <c:pt idx="2001">
                  <c:v>44.58</c:v>
                </c:pt>
                <c:pt idx="2002">
                  <c:v>44.58</c:v>
                </c:pt>
                <c:pt idx="2003">
                  <c:v>44.58</c:v>
                </c:pt>
                <c:pt idx="2004">
                  <c:v>44.58</c:v>
                </c:pt>
                <c:pt idx="2005">
                  <c:v>44.58</c:v>
                </c:pt>
                <c:pt idx="2006">
                  <c:v>44.58</c:v>
                </c:pt>
                <c:pt idx="2007">
                  <c:v>44.58</c:v>
                </c:pt>
                <c:pt idx="2008">
                  <c:v>44.58</c:v>
                </c:pt>
                <c:pt idx="2009">
                  <c:v>44.58</c:v>
                </c:pt>
                <c:pt idx="2010">
                  <c:v>44.58</c:v>
                </c:pt>
                <c:pt idx="2011">
                  <c:v>44.58</c:v>
                </c:pt>
                <c:pt idx="2012">
                  <c:v>44.58</c:v>
                </c:pt>
                <c:pt idx="2013">
                  <c:v>44.58</c:v>
                </c:pt>
                <c:pt idx="2014">
                  <c:v>44.58</c:v>
                </c:pt>
                <c:pt idx="2015">
                  <c:v>44.57</c:v>
                </c:pt>
                <c:pt idx="2016">
                  <c:v>44.56</c:v>
                </c:pt>
                <c:pt idx="2017">
                  <c:v>44.55</c:v>
                </c:pt>
                <c:pt idx="2018">
                  <c:v>44.53</c:v>
                </c:pt>
                <c:pt idx="2019">
                  <c:v>44.52</c:v>
                </c:pt>
                <c:pt idx="2020">
                  <c:v>44.5</c:v>
                </c:pt>
                <c:pt idx="2021">
                  <c:v>44.49</c:v>
                </c:pt>
                <c:pt idx="2022">
                  <c:v>44.47</c:v>
                </c:pt>
                <c:pt idx="2023">
                  <c:v>44.46</c:v>
                </c:pt>
                <c:pt idx="2024">
                  <c:v>44.45</c:v>
                </c:pt>
                <c:pt idx="2025">
                  <c:v>44.44</c:v>
                </c:pt>
                <c:pt idx="2026">
                  <c:v>44.43</c:v>
                </c:pt>
                <c:pt idx="2027">
                  <c:v>44.42</c:v>
                </c:pt>
                <c:pt idx="2028">
                  <c:v>44.4</c:v>
                </c:pt>
                <c:pt idx="2029">
                  <c:v>44.39</c:v>
                </c:pt>
                <c:pt idx="2030">
                  <c:v>44.37</c:v>
                </c:pt>
                <c:pt idx="2031">
                  <c:v>44.36</c:v>
                </c:pt>
                <c:pt idx="2032">
                  <c:v>44.36</c:v>
                </c:pt>
                <c:pt idx="2033">
                  <c:v>44.35</c:v>
                </c:pt>
                <c:pt idx="2034">
                  <c:v>44.35</c:v>
                </c:pt>
                <c:pt idx="2035">
                  <c:v>44.35</c:v>
                </c:pt>
                <c:pt idx="2036">
                  <c:v>44.34</c:v>
                </c:pt>
                <c:pt idx="2037">
                  <c:v>44.34</c:v>
                </c:pt>
                <c:pt idx="2038">
                  <c:v>44.34</c:v>
                </c:pt>
                <c:pt idx="2039">
                  <c:v>44.34</c:v>
                </c:pt>
                <c:pt idx="2040">
                  <c:v>44.33</c:v>
                </c:pt>
                <c:pt idx="2041">
                  <c:v>44.33</c:v>
                </c:pt>
                <c:pt idx="2042">
                  <c:v>44.33</c:v>
                </c:pt>
                <c:pt idx="2043">
                  <c:v>44.33</c:v>
                </c:pt>
                <c:pt idx="2044">
                  <c:v>44.33</c:v>
                </c:pt>
                <c:pt idx="2045">
                  <c:v>44.33</c:v>
                </c:pt>
                <c:pt idx="2046">
                  <c:v>44.32</c:v>
                </c:pt>
                <c:pt idx="2047">
                  <c:v>44.32</c:v>
                </c:pt>
                <c:pt idx="2048">
                  <c:v>44.31</c:v>
                </c:pt>
                <c:pt idx="2049">
                  <c:v>44.31</c:v>
                </c:pt>
                <c:pt idx="2050">
                  <c:v>44.31</c:v>
                </c:pt>
                <c:pt idx="2051">
                  <c:v>44.31</c:v>
                </c:pt>
                <c:pt idx="2052">
                  <c:v>44.31</c:v>
                </c:pt>
                <c:pt idx="2053">
                  <c:v>44.32</c:v>
                </c:pt>
                <c:pt idx="2054">
                  <c:v>44.33</c:v>
                </c:pt>
                <c:pt idx="2055">
                  <c:v>44.33</c:v>
                </c:pt>
                <c:pt idx="2056">
                  <c:v>44.34</c:v>
                </c:pt>
                <c:pt idx="2057">
                  <c:v>44.36</c:v>
                </c:pt>
                <c:pt idx="2058">
                  <c:v>44.38</c:v>
                </c:pt>
                <c:pt idx="2059">
                  <c:v>44.41</c:v>
                </c:pt>
                <c:pt idx="2060">
                  <c:v>44.45</c:v>
                </c:pt>
                <c:pt idx="2061">
                  <c:v>44.5</c:v>
                </c:pt>
                <c:pt idx="2062">
                  <c:v>44.53</c:v>
                </c:pt>
                <c:pt idx="2063">
                  <c:v>44.56</c:v>
                </c:pt>
                <c:pt idx="2064">
                  <c:v>44.58</c:v>
                </c:pt>
                <c:pt idx="2065">
                  <c:v>44.59</c:v>
                </c:pt>
                <c:pt idx="2066">
                  <c:v>44.61</c:v>
                </c:pt>
                <c:pt idx="2067">
                  <c:v>44.63</c:v>
                </c:pt>
                <c:pt idx="2068">
                  <c:v>44.66</c:v>
                </c:pt>
                <c:pt idx="2069">
                  <c:v>44.7</c:v>
                </c:pt>
                <c:pt idx="2070">
                  <c:v>44.75</c:v>
                </c:pt>
                <c:pt idx="2071">
                  <c:v>44.8</c:v>
                </c:pt>
                <c:pt idx="2072">
                  <c:v>44.86</c:v>
                </c:pt>
                <c:pt idx="2073">
                  <c:v>44.92</c:v>
                </c:pt>
                <c:pt idx="2074">
                  <c:v>44.98</c:v>
                </c:pt>
                <c:pt idx="2075">
                  <c:v>45.02</c:v>
                </c:pt>
                <c:pt idx="2076">
                  <c:v>45.07</c:v>
                </c:pt>
                <c:pt idx="2077">
                  <c:v>45.11</c:v>
                </c:pt>
                <c:pt idx="2078">
                  <c:v>45.16</c:v>
                </c:pt>
                <c:pt idx="2079">
                  <c:v>45.22</c:v>
                </c:pt>
                <c:pt idx="2080">
                  <c:v>45.29</c:v>
                </c:pt>
                <c:pt idx="2081">
                  <c:v>45.35</c:v>
                </c:pt>
                <c:pt idx="2082">
                  <c:v>45.41</c:v>
                </c:pt>
                <c:pt idx="2083">
                  <c:v>45.46</c:v>
                </c:pt>
                <c:pt idx="2084">
                  <c:v>45.5</c:v>
                </c:pt>
                <c:pt idx="2085">
                  <c:v>45.54</c:v>
                </c:pt>
                <c:pt idx="2086">
                  <c:v>45.58</c:v>
                </c:pt>
                <c:pt idx="2087">
                  <c:v>45.61</c:v>
                </c:pt>
                <c:pt idx="2088">
                  <c:v>45.67</c:v>
                </c:pt>
                <c:pt idx="2089">
                  <c:v>45.73</c:v>
                </c:pt>
                <c:pt idx="2090">
                  <c:v>45.78</c:v>
                </c:pt>
                <c:pt idx="2091">
                  <c:v>45.83</c:v>
                </c:pt>
                <c:pt idx="2092">
                  <c:v>45.87</c:v>
                </c:pt>
                <c:pt idx="2093">
                  <c:v>45.89</c:v>
                </c:pt>
                <c:pt idx="2094">
                  <c:v>45.91</c:v>
                </c:pt>
                <c:pt idx="2095">
                  <c:v>45.93</c:v>
                </c:pt>
                <c:pt idx="2096">
                  <c:v>45.95</c:v>
                </c:pt>
                <c:pt idx="2097">
                  <c:v>45.98</c:v>
                </c:pt>
                <c:pt idx="2098">
                  <c:v>46.02</c:v>
                </c:pt>
                <c:pt idx="2099">
                  <c:v>46.06</c:v>
                </c:pt>
                <c:pt idx="2100">
                  <c:v>46.1</c:v>
                </c:pt>
                <c:pt idx="2101">
                  <c:v>46.13</c:v>
                </c:pt>
                <c:pt idx="2102">
                  <c:v>46.17</c:v>
                </c:pt>
                <c:pt idx="2103">
                  <c:v>46.19</c:v>
                </c:pt>
                <c:pt idx="2104">
                  <c:v>46.22</c:v>
                </c:pt>
                <c:pt idx="2105">
                  <c:v>46.24</c:v>
                </c:pt>
                <c:pt idx="2106">
                  <c:v>46.25</c:v>
                </c:pt>
                <c:pt idx="2107">
                  <c:v>46.26</c:v>
                </c:pt>
                <c:pt idx="2108">
                  <c:v>46.26</c:v>
                </c:pt>
                <c:pt idx="2109">
                  <c:v>46.27</c:v>
                </c:pt>
                <c:pt idx="2110">
                  <c:v>46.27</c:v>
                </c:pt>
                <c:pt idx="2111">
                  <c:v>46.28</c:v>
                </c:pt>
                <c:pt idx="2112">
                  <c:v>46.29</c:v>
                </c:pt>
                <c:pt idx="2113">
                  <c:v>46.3</c:v>
                </c:pt>
                <c:pt idx="2114">
                  <c:v>46.3</c:v>
                </c:pt>
                <c:pt idx="2115">
                  <c:v>46.31</c:v>
                </c:pt>
                <c:pt idx="2116">
                  <c:v>46.32</c:v>
                </c:pt>
                <c:pt idx="2117">
                  <c:v>46.32</c:v>
                </c:pt>
                <c:pt idx="2118">
                  <c:v>46.32</c:v>
                </c:pt>
                <c:pt idx="2119">
                  <c:v>46.32</c:v>
                </c:pt>
                <c:pt idx="2120">
                  <c:v>46.32</c:v>
                </c:pt>
                <c:pt idx="2121">
                  <c:v>46.31</c:v>
                </c:pt>
                <c:pt idx="2122">
                  <c:v>46.3</c:v>
                </c:pt>
                <c:pt idx="2123">
                  <c:v>46.3</c:v>
                </c:pt>
                <c:pt idx="2124">
                  <c:v>46.29</c:v>
                </c:pt>
                <c:pt idx="2125">
                  <c:v>46.28</c:v>
                </c:pt>
                <c:pt idx="2126">
                  <c:v>46.28</c:v>
                </c:pt>
                <c:pt idx="2127">
                  <c:v>46.27</c:v>
                </c:pt>
                <c:pt idx="2128">
                  <c:v>46.27</c:v>
                </c:pt>
                <c:pt idx="2129">
                  <c:v>46.26</c:v>
                </c:pt>
                <c:pt idx="2130">
                  <c:v>46.26</c:v>
                </c:pt>
                <c:pt idx="2131">
                  <c:v>46.26</c:v>
                </c:pt>
                <c:pt idx="2132">
                  <c:v>46.26</c:v>
                </c:pt>
                <c:pt idx="2133">
                  <c:v>46.26</c:v>
                </c:pt>
                <c:pt idx="2134">
                  <c:v>46.26</c:v>
                </c:pt>
                <c:pt idx="2135">
                  <c:v>46.24</c:v>
                </c:pt>
                <c:pt idx="2136">
                  <c:v>46.23</c:v>
                </c:pt>
                <c:pt idx="2137">
                  <c:v>46.22</c:v>
                </c:pt>
                <c:pt idx="2138">
                  <c:v>46.19</c:v>
                </c:pt>
                <c:pt idx="2139">
                  <c:v>46.17</c:v>
                </c:pt>
                <c:pt idx="2140">
                  <c:v>46.15</c:v>
                </c:pt>
                <c:pt idx="2141">
                  <c:v>46.12</c:v>
                </c:pt>
                <c:pt idx="2142">
                  <c:v>46.09</c:v>
                </c:pt>
                <c:pt idx="2143">
                  <c:v>46.07</c:v>
                </c:pt>
                <c:pt idx="2144">
                  <c:v>46.05</c:v>
                </c:pt>
                <c:pt idx="2145">
                  <c:v>46.04</c:v>
                </c:pt>
                <c:pt idx="2146">
                  <c:v>46.02</c:v>
                </c:pt>
                <c:pt idx="2147">
                  <c:v>46.02</c:v>
                </c:pt>
                <c:pt idx="2148">
                  <c:v>46.01</c:v>
                </c:pt>
                <c:pt idx="2149">
                  <c:v>46</c:v>
                </c:pt>
                <c:pt idx="2150">
                  <c:v>45.98</c:v>
                </c:pt>
                <c:pt idx="2151">
                  <c:v>45.97</c:v>
                </c:pt>
                <c:pt idx="2152">
                  <c:v>45.95</c:v>
                </c:pt>
                <c:pt idx="2153">
                  <c:v>45.93</c:v>
                </c:pt>
                <c:pt idx="2154">
                  <c:v>45.91</c:v>
                </c:pt>
                <c:pt idx="2155">
                  <c:v>45.9</c:v>
                </c:pt>
                <c:pt idx="2156">
                  <c:v>45.9</c:v>
                </c:pt>
                <c:pt idx="2157">
                  <c:v>45.9</c:v>
                </c:pt>
                <c:pt idx="2158">
                  <c:v>45.9</c:v>
                </c:pt>
                <c:pt idx="2159">
                  <c:v>45.9</c:v>
                </c:pt>
                <c:pt idx="2160">
                  <c:v>45.9</c:v>
                </c:pt>
                <c:pt idx="2161">
                  <c:v>45.9</c:v>
                </c:pt>
                <c:pt idx="2162">
                  <c:v>45.89</c:v>
                </c:pt>
                <c:pt idx="2163">
                  <c:v>45.88</c:v>
                </c:pt>
                <c:pt idx="2164">
                  <c:v>45.87</c:v>
                </c:pt>
                <c:pt idx="2165">
                  <c:v>45.85</c:v>
                </c:pt>
                <c:pt idx="2166">
                  <c:v>45.83</c:v>
                </c:pt>
                <c:pt idx="2167">
                  <c:v>45.8</c:v>
                </c:pt>
                <c:pt idx="2168">
                  <c:v>45.78</c:v>
                </c:pt>
                <c:pt idx="2169">
                  <c:v>45.75</c:v>
                </c:pt>
                <c:pt idx="2170">
                  <c:v>45.73</c:v>
                </c:pt>
                <c:pt idx="2171">
                  <c:v>45.71</c:v>
                </c:pt>
                <c:pt idx="2172">
                  <c:v>45.69</c:v>
                </c:pt>
                <c:pt idx="2173">
                  <c:v>45.67</c:v>
                </c:pt>
                <c:pt idx="2174">
                  <c:v>45.67</c:v>
                </c:pt>
                <c:pt idx="2175">
                  <c:v>45.66</c:v>
                </c:pt>
                <c:pt idx="2176">
                  <c:v>45.65</c:v>
                </c:pt>
                <c:pt idx="2177">
                  <c:v>45.64</c:v>
                </c:pt>
                <c:pt idx="2178">
                  <c:v>45.63</c:v>
                </c:pt>
                <c:pt idx="2179">
                  <c:v>45.62</c:v>
                </c:pt>
                <c:pt idx="2180">
                  <c:v>45.6</c:v>
                </c:pt>
                <c:pt idx="2181">
                  <c:v>45.59</c:v>
                </c:pt>
                <c:pt idx="2182">
                  <c:v>45.57</c:v>
                </c:pt>
                <c:pt idx="2183">
                  <c:v>45.56</c:v>
                </c:pt>
                <c:pt idx="2184">
                  <c:v>45.54</c:v>
                </c:pt>
                <c:pt idx="2185">
                  <c:v>45.54</c:v>
                </c:pt>
                <c:pt idx="2186">
                  <c:v>45.53</c:v>
                </c:pt>
                <c:pt idx="2187">
                  <c:v>45.53</c:v>
                </c:pt>
                <c:pt idx="2188">
                  <c:v>45.53</c:v>
                </c:pt>
                <c:pt idx="2189">
                  <c:v>45.53</c:v>
                </c:pt>
                <c:pt idx="2190">
                  <c:v>45.53</c:v>
                </c:pt>
                <c:pt idx="2191">
                  <c:v>45.53</c:v>
                </c:pt>
                <c:pt idx="2192">
                  <c:v>45.53</c:v>
                </c:pt>
                <c:pt idx="2193">
                  <c:v>45.51</c:v>
                </c:pt>
                <c:pt idx="2194">
                  <c:v>45.5</c:v>
                </c:pt>
                <c:pt idx="2195">
                  <c:v>45.48</c:v>
                </c:pt>
                <c:pt idx="2196">
                  <c:v>45.46</c:v>
                </c:pt>
                <c:pt idx="2197">
                  <c:v>45.44</c:v>
                </c:pt>
                <c:pt idx="2198">
                  <c:v>45.42</c:v>
                </c:pt>
                <c:pt idx="2199">
                  <c:v>45.41</c:v>
                </c:pt>
                <c:pt idx="2200">
                  <c:v>45.39</c:v>
                </c:pt>
                <c:pt idx="2201">
                  <c:v>45.37</c:v>
                </c:pt>
                <c:pt idx="2202">
                  <c:v>45.35</c:v>
                </c:pt>
                <c:pt idx="2203">
                  <c:v>45.34</c:v>
                </c:pt>
                <c:pt idx="2204">
                  <c:v>45.32</c:v>
                </c:pt>
                <c:pt idx="2205">
                  <c:v>45.31</c:v>
                </c:pt>
                <c:pt idx="2206">
                  <c:v>45.3</c:v>
                </c:pt>
                <c:pt idx="2207">
                  <c:v>45.3</c:v>
                </c:pt>
                <c:pt idx="2208">
                  <c:v>45.3</c:v>
                </c:pt>
                <c:pt idx="2209">
                  <c:v>45.29</c:v>
                </c:pt>
                <c:pt idx="2210">
                  <c:v>45.28</c:v>
                </c:pt>
                <c:pt idx="2211">
                  <c:v>45.27</c:v>
                </c:pt>
                <c:pt idx="2212">
                  <c:v>45.25</c:v>
                </c:pt>
                <c:pt idx="2213">
                  <c:v>45.24</c:v>
                </c:pt>
                <c:pt idx="2214">
                  <c:v>45.22</c:v>
                </c:pt>
                <c:pt idx="2215">
                  <c:v>45.2</c:v>
                </c:pt>
                <c:pt idx="2216">
                  <c:v>45.18</c:v>
                </c:pt>
                <c:pt idx="2217">
                  <c:v>45.16</c:v>
                </c:pt>
                <c:pt idx="2218">
                  <c:v>45.14</c:v>
                </c:pt>
                <c:pt idx="2219">
                  <c:v>45.12</c:v>
                </c:pt>
                <c:pt idx="2220">
                  <c:v>45.1</c:v>
                </c:pt>
                <c:pt idx="2221">
                  <c:v>45.09</c:v>
                </c:pt>
                <c:pt idx="2222">
                  <c:v>45.07</c:v>
                </c:pt>
                <c:pt idx="2223">
                  <c:v>45.06</c:v>
                </c:pt>
                <c:pt idx="2224">
                  <c:v>45.06</c:v>
                </c:pt>
                <c:pt idx="2225">
                  <c:v>45.05</c:v>
                </c:pt>
                <c:pt idx="2226">
                  <c:v>45.05</c:v>
                </c:pt>
                <c:pt idx="2227">
                  <c:v>45.05</c:v>
                </c:pt>
                <c:pt idx="2228">
                  <c:v>45.05</c:v>
                </c:pt>
                <c:pt idx="2229">
                  <c:v>45.05</c:v>
                </c:pt>
                <c:pt idx="2230">
                  <c:v>45.05</c:v>
                </c:pt>
                <c:pt idx="2231">
                  <c:v>45.05</c:v>
                </c:pt>
                <c:pt idx="2232">
                  <c:v>45.05</c:v>
                </c:pt>
                <c:pt idx="2233">
                  <c:v>45.05</c:v>
                </c:pt>
                <c:pt idx="2234">
                  <c:v>45.04</c:v>
                </c:pt>
                <c:pt idx="2235">
                  <c:v>45.04</c:v>
                </c:pt>
                <c:pt idx="2236">
                  <c:v>45.03</c:v>
                </c:pt>
                <c:pt idx="2237">
                  <c:v>45.02</c:v>
                </c:pt>
                <c:pt idx="2238">
                  <c:v>45</c:v>
                </c:pt>
                <c:pt idx="2239">
                  <c:v>44.99</c:v>
                </c:pt>
                <c:pt idx="2240">
                  <c:v>44.97</c:v>
                </c:pt>
                <c:pt idx="2241">
                  <c:v>44.96</c:v>
                </c:pt>
                <c:pt idx="2242">
                  <c:v>44.95</c:v>
                </c:pt>
                <c:pt idx="2243">
                  <c:v>44.94</c:v>
                </c:pt>
                <c:pt idx="2244">
                  <c:v>44.94</c:v>
                </c:pt>
                <c:pt idx="2245">
                  <c:v>44.94</c:v>
                </c:pt>
                <c:pt idx="2246">
                  <c:v>44.93</c:v>
                </c:pt>
                <c:pt idx="2247">
                  <c:v>44.92</c:v>
                </c:pt>
                <c:pt idx="2248">
                  <c:v>44.91</c:v>
                </c:pt>
                <c:pt idx="2249">
                  <c:v>44.89</c:v>
                </c:pt>
                <c:pt idx="2250">
                  <c:v>44.87</c:v>
                </c:pt>
                <c:pt idx="2251">
                  <c:v>44.85</c:v>
                </c:pt>
                <c:pt idx="2252">
                  <c:v>44.83</c:v>
                </c:pt>
                <c:pt idx="2253">
                  <c:v>44.81</c:v>
                </c:pt>
                <c:pt idx="2254">
                  <c:v>44.79</c:v>
                </c:pt>
                <c:pt idx="2255">
                  <c:v>44.77</c:v>
                </c:pt>
                <c:pt idx="2256">
                  <c:v>44.75</c:v>
                </c:pt>
                <c:pt idx="2257">
                  <c:v>44.73</c:v>
                </c:pt>
                <c:pt idx="2258">
                  <c:v>44.72</c:v>
                </c:pt>
                <c:pt idx="2259">
                  <c:v>44.71</c:v>
                </c:pt>
                <c:pt idx="2260">
                  <c:v>44.7</c:v>
                </c:pt>
                <c:pt idx="2261">
                  <c:v>44.7</c:v>
                </c:pt>
                <c:pt idx="2262">
                  <c:v>44.7</c:v>
                </c:pt>
                <c:pt idx="2263">
                  <c:v>44.7</c:v>
                </c:pt>
                <c:pt idx="2264">
                  <c:v>44.69</c:v>
                </c:pt>
                <c:pt idx="2265">
                  <c:v>44.69</c:v>
                </c:pt>
                <c:pt idx="2266">
                  <c:v>44.68</c:v>
                </c:pt>
                <c:pt idx="2267">
                  <c:v>44.68</c:v>
                </c:pt>
                <c:pt idx="2268">
                  <c:v>44.67</c:v>
                </c:pt>
                <c:pt idx="2269">
                  <c:v>44.66</c:v>
                </c:pt>
                <c:pt idx="2270">
                  <c:v>44.64</c:v>
                </c:pt>
                <c:pt idx="2271">
                  <c:v>44.63</c:v>
                </c:pt>
                <c:pt idx="2272">
                  <c:v>44.62</c:v>
                </c:pt>
                <c:pt idx="2273">
                  <c:v>44.6</c:v>
                </c:pt>
                <c:pt idx="2274">
                  <c:v>44.59</c:v>
                </c:pt>
                <c:pt idx="2275">
                  <c:v>44.59</c:v>
                </c:pt>
                <c:pt idx="2276">
                  <c:v>44.58</c:v>
                </c:pt>
                <c:pt idx="2277">
                  <c:v>44.58</c:v>
                </c:pt>
                <c:pt idx="2278">
                  <c:v>44.58</c:v>
                </c:pt>
                <c:pt idx="2279">
                  <c:v>44.58</c:v>
                </c:pt>
                <c:pt idx="2280">
                  <c:v>44.58</c:v>
                </c:pt>
                <c:pt idx="2281">
                  <c:v>44.58</c:v>
                </c:pt>
                <c:pt idx="2282">
                  <c:v>44.58</c:v>
                </c:pt>
                <c:pt idx="2283">
                  <c:v>44.58</c:v>
                </c:pt>
                <c:pt idx="2284">
                  <c:v>44.58</c:v>
                </c:pt>
                <c:pt idx="2285">
                  <c:v>44.58</c:v>
                </c:pt>
                <c:pt idx="2286">
                  <c:v>44.58</c:v>
                </c:pt>
                <c:pt idx="2287">
                  <c:v>44.58</c:v>
                </c:pt>
                <c:pt idx="2288">
                  <c:v>44.58</c:v>
                </c:pt>
                <c:pt idx="2289">
                  <c:v>44.58</c:v>
                </c:pt>
                <c:pt idx="2290">
                  <c:v>44.58</c:v>
                </c:pt>
                <c:pt idx="2291">
                  <c:v>44.58</c:v>
                </c:pt>
                <c:pt idx="2292">
                  <c:v>44.58</c:v>
                </c:pt>
                <c:pt idx="2293">
                  <c:v>44.58</c:v>
                </c:pt>
                <c:pt idx="2294">
                  <c:v>44.58</c:v>
                </c:pt>
                <c:pt idx="2295">
                  <c:v>44.58</c:v>
                </c:pt>
                <c:pt idx="2296">
                  <c:v>44.57</c:v>
                </c:pt>
                <c:pt idx="2297">
                  <c:v>44.57</c:v>
                </c:pt>
                <c:pt idx="2298">
                  <c:v>44.56</c:v>
                </c:pt>
                <c:pt idx="2299">
                  <c:v>44.55</c:v>
                </c:pt>
                <c:pt idx="2300">
                  <c:v>44.54</c:v>
                </c:pt>
                <c:pt idx="2301">
                  <c:v>44.53</c:v>
                </c:pt>
                <c:pt idx="2302">
                  <c:v>44.53</c:v>
                </c:pt>
                <c:pt idx="2303">
                  <c:v>44.52</c:v>
                </c:pt>
                <c:pt idx="2304">
                  <c:v>44.51</c:v>
                </c:pt>
                <c:pt idx="2305">
                  <c:v>44.5</c:v>
                </c:pt>
                <c:pt idx="2306">
                  <c:v>44.49</c:v>
                </c:pt>
                <c:pt idx="2307">
                  <c:v>44.48</c:v>
                </c:pt>
                <c:pt idx="2308">
                  <c:v>44.46</c:v>
                </c:pt>
                <c:pt idx="2309">
                  <c:v>44.45</c:v>
                </c:pt>
                <c:pt idx="2310">
                  <c:v>44.44</c:v>
                </c:pt>
                <c:pt idx="2311">
                  <c:v>44.43</c:v>
                </c:pt>
                <c:pt idx="2312">
                  <c:v>44.42</c:v>
                </c:pt>
                <c:pt idx="2313">
                  <c:v>44.41</c:v>
                </c:pt>
                <c:pt idx="2314">
                  <c:v>44.4</c:v>
                </c:pt>
                <c:pt idx="2315">
                  <c:v>44.39</c:v>
                </c:pt>
                <c:pt idx="2316">
                  <c:v>44.38</c:v>
                </c:pt>
                <c:pt idx="2317">
                  <c:v>44.38</c:v>
                </c:pt>
                <c:pt idx="2318">
                  <c:v>44.37</c:v>
                </c:pt>
                <c:pt idx="2319">
                  <c:v>44.36</c:v>
                </c:pt>
                <c:pt idx="2320">
                  <c:v>44.35</c:v>
                </c:pt>
                <c:pt idx="2321">
                  <c:v>44.35</c:v>
                </c:pt>
                <c:pt idx="2322">
                  <c:v>44.35</c:v>
                </c:pt>
                <c:pt idx="2323">
                  <c:v>44.35</c:v>
                </c:pt>
                <c:pt idx="2324">
                  <c:v>44.35</c:v>
                </c:pt>
                <c:pt idx="2325">
                  <c:v>44.35</c:v>
                </c:pt>
                <c:pt idx="2326">
                  <c:v>44.34</c:v>
                </c:pt>
                <c:pt idx="2327">
                  <c:v>44.33</c:v>
                </c:pt>
                <c:pt idx="2328">
                  <c:v>44.32</c:v>
                </c:pt>
                <c:pt idx="2329">
                  <c:v>44.31</c:v>
                </c:pt>
                <c:pt idx="2330">
                  <c:v>44.3</c:v>
                </c:pt>
                <c:pt idx="2331">
                  <c:v>44.29</c:v>
                </c:pt>
                <c:pt idx="2332">
                  <c:v>44.29</c:v>
                </c:pt>
                <c:pt idx="2333">
                  <c:v>44.28</c:v>
                </c:pt>
                <c:pt idx="2334">
                  <c:v>44.28</c:v>
                </c:pt>
                <c:pt idx="2335">
                  <c:v>44.28</c:v>
                </c:pt>
                <c:pt idx="2336">
                  <c:v>44.28</c:v>
                </c:pt>
                <c:pt idx="2337">
                  <c:v>44.29</c:v>
                </c:pt>
                <c:pt idx="2338">
                  <c:v>44.31</c:v>
                </c:pt>
                <c:pt idx="2339">
                  <c:v>44.32</c:v>
                </c:pt>
                <c:pt idx="2340">
                  <c:v>44.33</c:v>
                </c:pt>
                <c:pt idx="2341">
                  <c:v>44.35</c:v>
                </c:pt>
                <c:pt idx="2342">
                  <c:v>44.36</c:v>
                </c:pt>
                <c:pt idx="2343">
                  <c:v>44.38</c:v>
                </c:pt>
                <c:pt idx="2344">
                  <c:v>44.4</c:v>
                </c:pt>
                <c:pt idx="2345">
                  <c:v>44.43</c:v>
                </c:pt>
                <c:pt idx="2346">
                  <c:v>44.46</c:v>
                </c:pt>
                <c:pt idx="2347">
                  <c:v>44.49</c:v>
                </c:pt>
                <c:pt idx="2348">
                  <c:v>44.52</c:v>
                </c:pt>
                <c:pt idx="2349">
                  <c:v>44.55</c:v>
                </c:pt>
                <c:pt idx="2350">
                  <c:v>44.57</c:v>
                </c:pt>
                <c:pt idx="2351">
                  <c:v>44.58</c:v>
                </c:pt>
                <c:pt idx="2352">
                  <c:v>44.58</c:v>
                </c:pt>
                <c:pt idx="2353">
                  <c:v>44.58</c:v>
                </c:pt>
                <c:pt idx="2354">
                  <c:v>44.59</c:v>
                </c:pt>
                <c:pt idx="2355">
                  <c:v>44.62</c:v>
                </c:pt>
                <c:pt idx="2356">
                  <c:v>44.64</c:v>
                </c:pt>
                <c:pt idx="2357">
                  <c:v>44.68</c:v>
                </c:pt>
                <c:pt idx="2358">
                  <c:v>44.75</c:v>
                </c:pt>
                <c:pt idx="2359">
                  <c:v>44.82</c:v>
                </c:pt>
                <c:pt idx="2360">
                  <c:v>44.89</c:v>
                </c:pt>
                <c:pt idx="2361">
                  <c:v>44.96</c:v>
                </c:pt>
                <c:pt idx="2362">
                  <c:v>45.02</c:v>
                </c:pt>
                <c:pt idx="2363">
                  <c:v>45.08</c:v>
                </c:pt>
                <c:pt idx="2364">
                  <c:v>45.14</c:v>
                </c:pt>
                <c:pt idx="2365">
                  <c:v>45.19</c:v>
                </c:pt>
                <c:pt idx="2366">
                  <c:v>45.27</c:v>
                </c:pt>
                <c:pt idx="2367">
                  <c:v>45.34</c:v>
                </c:pt>
                <c:pt idx="2368">
                  <c:v>45.41</c:v>
                </c:pt>
                <c:pt idx="2369">
                  <c:v>45.46</c:v>
                </c:pt>
                <c:pt idx="2370">
                  <c:v>45.51</c:v>
                </c:pt>
                <c:pt idx="2371">
                  <c:v>45.54</c:v>
                </c:pt>
                <c:pt idx="2372">
                  <c:v>45.58</c:v>
                </c:pt>
                <c:pt idx="2373">
                  <c:v>45.61</c:v>
                </c:pt>
                <c:pt idx="2374">
                  <c:v>45.66</c:v>
                </c:pt>
                <c:pt idx="2375">
                  <c:v>45.72</c:v>
                </c:pt>
                <c:pt idx="2376">
                  <c:v>45.78</c:v>
                </c:pt>
                <c:pt idx="2377">
                  <c:v>45.83</c:v>
                </c:pt>
                <c:pt idx="2378">
                  <c:v>45.87</c:v>
                </c:pt>
                <c:pt idx="2379">
                  <c:v>45.89</c:v>
                </c:pt>
                <c:pt idx="2380">
                  <c:v>45.9</c:v>
                </c:pt>
                <c:pt idx="2381">
                  <c:v>45.91</c:v>
                </c:pt>
                <c:pt idx="2382">
                  <c:v>45.94</c:v>
                </c:pt>
                <c:pt idx="2383">
                  <c:v>45.96</c:v>
                </c:pt>
                <c:pt idx="2384">
                  <c:v>45.99</c:v>
                </c:pt>
                <c:pt idx="2385">
                  <c:v>46.01</c:v>
                </c:pt>
                <c:pt idx="2386">
                  <c:v>46.04</c:v>
                </c:pt>
                <c:pt idx="2387">
                  <c:v>46.06</c:v>
                </c:pt>
                <c:pt idx="2388">
                  <c:v>46.09</c:v>
                </c:pt>
                <c:pt idx="2389">
                  <c:v>46.12</c:v>
                </c:pt>
                <c:pt idx="2390">
                  <c:v>46.15</c:v>
                </c:pt>
                <c:pt idx="2391">
                  <c:v>46.18</c:v>
                </c:pt>
                <c:pt idx="2392">
                  <c:v>46.2</c:v>
                </c:pt>
                <c:pt idx="2393">
                  <c:v>46.22</c:v>
                </c:pt>
                <c:pt idx="2394">
                  <c:v>46.23</c:v>
                </c:pt>
                <c:pt idx="2395">
                  <c:v>46.24</c:v>
                </c:pt>
                <c:pt idx="2396">
                  <c:v>46.25</c:v>
                </c:pt>
                <c:pt idx="2397">
                  <c:v>46.26</c:v>
                </c:pt>
                <c:pt idx="2398">
                  <c:v>46.26</c:v>
                </c:pt>
                <c:pt idx="2399">
                  <c:v>46.26</c:v>
                </c:pt>
                <c:pt idx="2400">
                  <c:v>46.26</c:v>
                </c:pt>
                <c:pt idx="2401">
                  <c:v>46.26</c:v>
                </c:pt>
                <c:pt idx="2402">
                  <c:v>46.26</c:v>
                </c:pt>
                <c:pt idx="2403">
                  <c:v>46.26</c:v>
                </c:pt>
                <c:pt idx="2404">
                  <c:v>46.26</c:v>
                </c:pt>
                <c:pt idx="2405">
                  <c:v>46.26</c:v>
                </c:pt>
                <c:pt idx="2406">
                  <c:v>46.26</c:v>
                </c:pt>
                <c:pt idx="2407">
                  <c:v>46.26</c:v>
                </c:pt>
                <c:pt idx="2408">
                  <c:v>46.26</c:v>
                </c:pt>
                <c:pt idx="2409">
                  <c:v>46.26</c:v>
                </c:pt>
                <c:pt idx="2410">
                  <c:v>46.26</c:v>
                </c:pt>
                <c:pt idx="2411">
                  <c:v>46.26</c:v>
                </c:pt>
                <c:pt idx="2412">
                  <c:v>46.25</c:v>
                </c:pt>
                <c:pt idx="2413">
                  <c:v>46.25</c:v>
                </c:pt>
                <c:pt idx="2414">
                  <c:v>46.23</c:v>
                </c:pt>
                <c:pt idx="2415">
                  <c:v>46.22</c:v>
                </c:pt>
                <c:pt idx="2416">
                  <c:v>46.2</c:v>
                </c:pt>
                <c:pt idx="2417">
                  <c:v>46.18</c:v>
                </c:pt>
                <c:pt idx="2418">
                  <c:v>46.16</c:v>
                </c:pt>
                <c:pt idx="2419">
                  <c:v>46.15</c:v>
                </c:pt>
                <c:pt idx="2420">
                  <c:v>46.13</c:v>
                </c:pt>
                <c:pt idx="2421">
                  <c:v>46.11</c:v>
                </c:pt>
                <c:pt idx="2422">
                  <c:v>46.09</c:v>
                </c:pt>
                <c:pt idx="2423">
                  <c:v>46.07</c:v>
                </c:pt>
                <c:pt idx="2424">
                  <c:v>46.04</c:v>
                </c:pt>
                <c:pt idx="2425">
                  <c:v>46.03</c:v>
                </c:pt>
                <c:pt idx="2426">
                  <c:v>46.02</c:v>
                </c:pt>
                <c:pt idx="2427">
                  <c:v>46.01</c:v>
                </c:pt>
                <c:pt idx="2428">
                  <c:v>46.01</c:v>
                </c:pt>
                <c:pt idx="2429">
                  <c:v>46</c:v>
                </c:pt>
                <c:pt idx="2430">
                  <c:v>45.98</c:v>
                </c:pt>
                <c:pt idx="2431">
                  <c:v>45.97</c:v>
                </c:pt>
                <c:pt idx="2432">
                  <c:v>45.95</c:v>
                </c:pt>
                <c:pt idx="2433">
                  <c:v>45.93</c:v>
                </c:pt>
                <c:pt idx="2434">
                  <c:v>45.92</c:v>
                </c:pt>
                <c:pt idx="2435">
                  <c:v>45.91</c:v>
                </c:pt>
                <c:pt idx="2436">
                  <c:v>45.9</c:v>
                </c:pt>
                <c:pt idx="2437">
                  <c:v>45.9</c:v>
                </c:pt>
                <c:pt idx="2438">
                  <c:v>45.9</c:v>
                </c:pt>
                <c:pt idx="2439">
                  <c:v>45.9</c:v>
                </c:pt>
                <c:pt idx="2440">
                  <c:v>45.9</c:v>
                </c:pt>
                <c:pt idx="2441">
                  <c:v>45.9</c:v>
                </c:pt>
                <c:pt idx="2442">
                  <c:v>45.9</c:v>
                </c:pt>
                <c:pt idx="2443">
                  <c:v>45.89</c:v>
                </c:pt>
                <c:pt idx="2444">
                  <c:v>45.89</c:v>
                </c:pt>
                <c:pt idx="2445">
                  <c:v>45.87</c:v>
                </c:pt>
                <c:pt idx="2446">
                  <c:v>45.86</c:v>
                </c:pt>
                <c:pt idx="2447">
                  <c:v>45.83</c:v>
                </c:pt>
                <c:pt idx="2448">
                  <c:v>45.81</c:v>
                </c:pt>
                <c:pt idx="2449">
                  <c:v>45.78</c:v>
                </c:pt>
                <c:pt idx="2450">
                  <c:v>45.76</c:v>
                </c:pt>
                <c:pt idx="2451">
                  <c:v>45.74</c:v>
                </c:pt>
                <c:pt idx="2452">
                  <c:v>45.72</c:v>
                </c:pt>
                <c:pt idx="2453">
                  <c:v>45.7</c:v>
                </c:pt>
                <c:pt idx="2454">
                  <c:v>45.68</c:v>
                </c:pt>
                <c:pt idx="2455">
                  <c:v>45.67</c:v>
                </c:pt>
                <c:pt idx="2456">
                  <c:v>45.66</c:v>
                </c:pt>
                <c:pt idx="2457">
                  <c:v>45.65</c:v>
                </c:pt>
                <c:pt idx="2458">
                  <c:v>45.65</c:v>
                </c:pt>
                <c:pt idx="2459">
                  <c:v>45.64</c:v>
                </c:pt>
                <c:pt idx="2460">
                  <c:v>45.63</c:v>
                </c:pt>
                <c:pt idx="2461">
                  <c:v>45.61</c:v>
                </c:pt>
                <c:pt idx="2462">
                  <c:v>45.6</c:v>
                </c:pt>
                <c:pt idx="2463">
                  <c:v>45.58</c:v>
                </c:pt>
                <c:pt idx="2464">
                  <c:v>45.56</c:v>
                </c:pt>
                <c:pt idx="2465">
                  <c:v>45.55</c:v>
                </c:pt>
                <c:pt idx="2466">
                  <c:v>45.54</c:v>
                </c:pt>
                <c:pt idx="2467">
                  <c:v>45.54</c:v>
                </c:pt>
                <c:pt idx="2468">
                  <c:v>45.53</c:v>
                </c:pt>
                <c:pt idx="2469">
                  <c:v>45.53</c:v>
                </c:pt>
                <c:pt idx="2470">
                  <c:v>45.53</c:v>
                </c:pt>
                <c:pt idx="2471">
                  <c:v>45.53</c:v>
                </c:pt>
                <c:pt idx="2472">
                  <c:v>45.53</c:v>
                </c:pt>
                <c:pt idx="2473">
                  <c:v>45.53</c:v>
                </c:pt>
                <c:pt idx="2474">
                  <c:v>45.53</c:v>
                </c:pt>
                <c:pt idx="2475">
                  <c:v>45.53</c:v>
                </c:pt>
                <c:pt idx="2476">
                  <c:v>45.51</c:v>
                </c:pt>
                <c:pt idx="2477">
                  <c:v>45.49</c:v>
                </c:pt>
                <c:pt idx="2478">
                  <c:v>45.48</c:v>
                </c:pt>
                <c:pt idx="2479">
                  <c:v>45.45</c:v>
                </c:pt>
                <c:pt idx="2480">
                  <c:v>45.44</c:v>
                </c:pt>
                <c:pt idx="2481">
                  <c:v>45.43</c:v>
                </c:pt>
                <c:pt idx="2482">
                  <c:v>45.42</c:v>
                </c:pt>
                <c:pt idx="2483">
                  <c:v>45.4</c:v>
                </c:pt>
                <c:pt idx="2484">
                  <c:v>45.39</c:v>
                </c:pt>
                <c:pt idx="2485">
                  <c:v>45.37</c:v>
                </c:pt>
                <c:pt idx="2486">
                  <c:v>45.35</c:v>
                </c:pt>
                <c:pt idx="2487">
                  <c:v>45.33</c:v>
                </c:pt>
                <c:pt idx="2488">
                  <c:v>45.32</c:v>
                </c:pt>
                <c:pt idx="2489">
                  <c:v>45.31</c:v>
                </c:pt>
                <c:pt idx="2490">
                  <c:v>45.3</c:v>
                </c:pt>
                <c:pt idx="2491">
                  <c:v>45.3</c:v>
                </c:pt>
                <c:pt idx="2492">
                  <c:v>45.29</c:v>
                </c:pt>
                <c:pt idx="2493">
                  <c:v>45.29</c:v>
                </c:pt>
                <c:pt idx="2494">
                  <c:v>45.29</c:v>
                </c:pt>
                <c:pt idx="2495">
                  <c:v>45.27</c:v>
                </c:pt>
                <c:pt idx="2496">
                  <c:v>45.26</c:v>
                </c:pt>
                <c:pt idx="2497">
                  <c:v>45.24</c:v>
                </c:pt>
                <c:pt idx="2498">
                  <c:v>45.22</c:v>
                </c:pt>
                <c:pt idx="2499">
                  <c:v>45.2</c:v>
                </c:pt>
                <c:pt idx="2500">
                  <c:v>45.18</c:v>
                </c:pt>
                <c:pt idx="2501">
                  <c:v>45.16</c:v>
                </c:pt>
                <c:pt idx="2502">
                  <c:v>45.15</c:v>
                </c:pt>
                <c:pt idx="2503">
                  <c:v>45.13</c:v>
                </c:pt>
                <c:pt idx="2504">
                  <c:v>45.1</c:v>
                </c:pt>
                <c:pt idx="2505">
                  <c:v>45.09</c:v>
                </c:pt>
                <c:pt idx="2506">
                  <c:v>45.07</c:v>
                </c:pt>
                <c:pt idx="2507">
                  <c:v>45.06</c:v>
                </c:pt>
                <c:pt idx="2508">
                  <c:v>45.05</c:v>
                </c:pt>
                <c:pt idx="2509">
                  <c:v>45.05</c:v>
                </c:pt>
                <c:pt idx="2510">
                  <c:v>45.05</c:v>
                </c:pt>
                <c:pt idx="2511">
                  <c:v>45.05</c:v>
                </c:pt>
                <c:pt idx="2512">
                  <c:v>45.05</c:v>
                </c:pt>
                <c:pt idx="2513">
                  <c:v>45.05</c:v>
                </c:pt>
                <c:pt idx="2514">
                  <c:v>45.05</c:v>
                </c:pt>
                <c:pt idx="2515">
                  <c:v>45.05</c:v>
                </c:pt>
                <c:pt idx="2516">
                  <c:v>45.05</c:v>
                </c:pt>
                <c:pt idx="2517">
                  <c:v>45.05</c:v>
                </c:pt>
                <c:pt idx="2518">
                  <c:v>45.04</c:v>
                </c:pt>
                <c:pt idx="2519">
                  <c:v>45.02</c:v>
                </c:pt>
                <c:pt idx="2520">
                  <c:v>45.01</c:v>
                </c:pt>
                <c:pt idx="2521">
                  <c:v>45</c:v>
                </c:pt>
                <c:pt idx="2522">
                  <c:v>44.99</c:v>
                </c:pt>
                <c:pt idx="2523">
                  <c:v>44.97</c:v>
                </c:pt>
                <c:pt idx="2524">
                  <c:v>44.96</c:v>
                </c:pt>
                <c:pt idx="2525">
                  <c:v>44.95</c:v>
                </c:pt>
                <c:pt idx="2526">
                  <c:v>44.94</c:v>
                </c:pt>
                <c:pt idx="2527">
                  <c:v>44.93</c:v>
                </c:pt>
                <c:pt idx="2528">
                  <c:v>44.93</c:v>
                </c:pt>
                <c:pt idx="2529">
                  <c:v>44.91</c:v>
                </c:pt>
                <c:pt idx="2530">
                  <c:v>44.9</c:v>
                </c:pt>
                <c:pt idx="2531">
                  <c:v>44.88</c:v>
                </c:pt>
                <c:pt idx="2532">
                  <c:v>44.87</c:v>
                </c:pt>
                <c:pt idx="2533">
                  <c:v>44.85</c:v>
                </c:pt>
                <c:pt idx="2534">
                  <c:v>44.83</c:v>
                </c:pt>
                <c:pt idx="2535">
                  <c:v>44.81</c:v>
                </c:pt>
                <c:pt idx="2536">
                  <c:v>44.79</c:v>
                </c:pt>
                <c:pt idx="2537">
                  <c:v>44.76</c:v>
                </c:pt>
                <c:pt idx="2538">
                  <c:v>44.74</c:v>
                </c:pt>
                <c:pt idx="2539">
                  <c:v>44.73</c:v>
                </c:pt>
                <c:pt idx="2540">
                  <c:v>44.71</c:v>
                </c:pt>
                <c:pt idx="2541">
                  <c:v>44.71</c:v>
                </c:pt>
                <c:pt idx="2542">
                  <c:v>44.7</c:v>
                </c:pt>
                <c:pt idx="2543">
                  <c:v>44.7</c:v>
                </c:pt>
                <c:pt idx="2544">
                  <c:v>44.7</c:v>
                </c:pt>
                <c:pt idx="2545">
                  <c:v>44.7</c:v>
                </c:pt>
                <c:pt idx="2546">
                  <c:v>44.69</c:v>
                </c:pt>
                <c:pt idx="2547">
                  <c:v>44.69</c:v>
                </c:pt>
                <c:pt idx="2548">
                  <c:v>44.68</c:v>
                </c:pt>
                <c:pt idx="2549">
                  <c:v>44.67</c:v>
                </c:pt>
                <c:pt idx="2550">
                  <c:v>44.66</c:v>
                </c:pt>
                <c:pt idx="2551">
                  <c:v>44.64</c:v>
                </c:pt>
                <c:pt idx="2552">
                  <c:v>44.63</c:v>
                </c:pt>
                <c:pt idx="2553">
                  <c:v>44.61</c:v>
                </c:pt>
                <c:pt idx="2554">
                  <c:v>44.6</c:v>
                </c:pt>
                <c:pt idx="2555">
                  <c:v>44.6</c:v>
                </c:pt>
                <c:pt idx="2556">
                  <c:v>44.59</c:v>
                </c:pt>
                <c:pt idx="2557">
                  <c:v>44.59</c:v>
                </c:pt>
                <c:pt idx="2558">
                  <c:v>44.58</c:v>
                </c:pt>
                <c:pt idx="2559">
                  <c:v>44.58</c:v>
                </c:pt>
                <c:pt idx="2560">
                  <c:v>44.58</c:v>
                </c:pt>
                <c:pt idx="2561">
                  <c:v>44.58</c:v>
                </c:pt>
                <c:pt idx="2562">
                  <c:v>44.58</c:v>
                </c:pt>
                <c:pt idx="2563">
                  <c:v>44.58</c:v>
                </c:pt>
                <c:pt idx="2564">
                  <c:v>44.58</c:v>
                </c:pt>
                <c:pt idx="2565">
                  <c:v>44.58</c:v>
                </c:pt>
                <c:pt idx="2566">
                  <c:v>44.58</c:v>
                </c:pt>
                <c:pt idx="2567">
                  <c:v>44.58</c:v>
                </c:pt>
                <c:pt idx="2568">
                  <c:v>44.58</c:v>
                </c:pt>
                <c:pt idx="2569">
                  <c:v>44.58</c:v>
                </c:pt>
                <c:pt idx="2570">
                  <c:v>44.58</c:v>
                </c:pt>
                <c:pt idx="2571">
                  <c:v>44.58</c:v>
                </c:pt>
                <c:pt idx="2572">
                  <c:v>44.58</c:v>
                </c:pt>
                <c:pt idx="2573">
                  <c:v>44.58</c:v>
                </c:pt>
                <c:pt idx="2574">
                  <c:v>44.58</c:v>
                </c:pt>
                <c:pt idx="2575">
                  <c:v>44.58</c:v>
                </c:pt>
                <c:pt idx="2576">
                  <c:v>44.58</c:v>
                </c:pt>
                <c:pt idx="2577">
                  <c:v>44.58</c:v>
                </c:pt>
                <c:pt idx="2578">
                  <c:v>44.58</c:v>
                </c:pt>
                <c:pt idx="2579">
                  <c:v>44.57</c:v>
                </c:pt>
                <c:pt idx="2580">
                  <c:v>44.57</c:v>
                </c:pt>
                <c:pt idx="2581">
                  <c:v>44.56</c:v>
                </c:pt>
                <c:pt idx="2582">
                  <c:v>44.55</c:v>
                </c:pt>
                <c:pt idx="2583">
                  <c:v>44.54</c:v>
                </c:pt>
                <c:pt idx="2584">
                  <c:v>44.52</c:v>
                </c:pt>
                <c:pt idx="2585">
                  <c:v>44.51</c:v>
                </c:pt>
                <c:pt idx="2586">
                  <c:v>44.49</c:v>
                </c:pt>
                <c:pt idx="2587">
                  <c:v>44.48</c:v>
                </c:pt>
                <c:pt idx="2588">
                  <c:v>44.47</c:v>
                </c:pt>
                <c:pt idx="2589">
                  <c:v>44.47</c:v>
                </c:pt>
                <c:pt idx="2590">
                  <c:v>44.46</c:v>
                </c:pt>
                <c:pt idx="2591">
                  <c:v>44.45</c:v>
                </c:pt>
                <c:pt idx="2592">
                  <c:v>44.44</c:v>
                </c:pt>
                <c:pt idx="2593">
                  <c:v>44.43</c:v>
                </c:pt>
                <c:pt idx="2594">
                  <c:v>44.42</c:v>
                </c:pt>
                <c:pt idx="2595">
                  <c:v>44.41</c:v>
                </c:pt>
                <c:pt idx="2596">
                  <c:v>44.41</c:v>
                </c:pt>
                <c:pt idx="2597">
                  <c:v>44.4</c:v>
                </c:pt>
                <c:pt idx="2598">
                  <c:v>44.39</c:v>
                </c:pt>
                <c:pt idx="2599">
                  <c:v>44.38</c:v>
                </c:pt>
                <c:pt idx="2600">
                  <c:v>44.38</c:v>
                </c:pt>
                <c:pt idx="2601">
                  <c:v>44.37</c:v>
                </c:pt>
                <c:pt idx="2602">
                  <c:v>44.36</c:v>
                </c:pt>
                <c:pt idx="2603">
                  <c:v>44.36</c:v>
                </c:pt>
                <c:pt idx="2604">
                  <c:v>44.36</c:v>
                </c:pt>
                <c:pt idx="2605">
                  <c:v>44.35</c:v>
                </c:pt>
                <c:pt idx="2606">
                  <c:v>44.35</c:v>
                </c:pt>
                <c:pt idx="2607">
                  <c:v>44.35</c:v>
                </c:pt>
                <c:pt idx="2608">
                  <c:v>44.35</c:v>
                </c:pt>
                <c:pt idx="2609">
                  <c:v>44.35</c:v>
                </c:pt>
                <c:pt idx="2610">
                  <c:v>44.35</c:v>
                </c:pt>
                <c:pt idx="2611">
                  <c:v>44.35</c:v>
                </c:pt>
                <c:pt idx="2612">
                  <c:v>44.35</c:v>
                </c:pt>
                <c:pt idx="2613">
                  <c:v>44.35</c:v>
                </c:pt>
                <c:pt idx="2614">
                  <c:v>44.35</c:v>
                </c:pt>
                <c:pt idx="2615">
                  <c:v>44.35</c:v>
                </c:pt>
                <c:pt idx="2616">
                  <c:v>44.35</c:v>
                </c:pt>
                <c:pt idx="2617">
                  <c:v>44.35</c:v>
                </c:pt>
                <c:pt idx="2618">
                  <c:v>44.36</c:v>
                </c:pt>
                <c:pt idx="2619">
                  <c:v>44.38</c:v>
                </c:pt>
                <c:pt idx="2620">
                  <c:v>44.4</c:v>
                </c:pt>
                <c:pt idx="2621">
                  <c:v>44.42</c:v>
                </c:pt>
                <c:pt idx="2622">
                  <c:v>44.44</c:v>
                </c:pt>
                <c:pt idx="2623">
                  <c:v>44.46</c:v>
                </c:pt>
                <c:pt idx="2624">
                  <c:v>44.48</c:v>
                </c:pt>
                <c:pt idx="2625">
                  <c:v>44.5</c:v>
                </c:pt>
                <c:pt idx="2626">
                  <c:v>44.52</c:v>
                </c:pt>
                <c:pt idx="2627">
                  <c:v>44.54</c:v>
                </c:pt>
                <c:pt idx="2628">
                  <c:v>44.56</c:v>
                </c:pt>
                <c:pt idx="2629">
                  <c:v>44.57</c:v>
                </c:pt>
                <c:pt idx="2630">
                  <c:v>44.58</c:v>
                </c:pt>
                <c:pt idx="2631">
                  <c:v>44.58</c:v>
                </c:pt>
                <c:pt idx="2632">
                  <c:v>44.58</c:v>
                </c:pt>
                <c:pt idx="2633">
                  <c:v>44.58</c:v>
                </c:pt>
                <c:pt idx="2634">
                  <c:v>44.58</c:v>
                </c:pt>
                <c:pt idx="2635">
                  <c:v>44.6</c:v>
                </c:pt>
                <c:pt idx="2636">
                  <c:v>44.63</c:v>
                </c:pt>
                <c:pt idx="2637">
                  <c:v>44.65</c:v>
                </c:pt>
                <c:pt idx="2638">
                  <c:v>44.69</c:v>
                </c:pt>
                <c:pt idx="2639">
                  <c:v>44.75</c:v>
                </c:pt>
                <c:pt idx="2640">
                  <c:v>44.8</c:v>
                </c:pt>
                <c:pt idx="2641">
                  <c:v>44.85</c:v>
                </c:pt>
                <c:pt idx="2642">
                  <c:v>44.91</c:v>
                </c:pt>
                <c:pt idx="2643">
                  <c:v>44.96</c:v>
                </c:pt>
                <c:pt idx="2644">
                  <c:v>45</c:v>
                </c:pt>
                <c:pt idx="2645">
                  <c:v>45.02</c:v>
                </c:pt>
                <c:pt idx="2646">
                  <c:v>45.05</c:v>
                </c:pt>
                <c:pt idx="2647">
                  <c:v>45.07</c:v>
                </c:pt>
                <c:pt idx="2648">
                  <c:v>45.1</c:v>
                </c:pt>
                <c:pt idx="2649">
                  <c:v>45.14</c:v>
                </c:pt>
                <c:pt idx="2650">
                  <c:v>45.19</c:v>
                </c:pt>
                <c:pt idx="2651">
                  <c:v>45.23</c:v>
                </c:pt>
                <c:pt idx="2652">
                  <c:v>45.26</c:v>
                </c:pt>
                <c:pt idx="2653">
                  <c:v>45.29</c:v>
                </c:pt>
                <c:pt idx="2654">
                  <c:v>45.31</c:v>
                </c:pt>
                <c:pt idx="2655">
                  <c:v>45.33</c:v>
                </c:pt>
                <c:pt idx="2656">
                  <c:v>45.35</c:v>
                </c:pt>
                <c:pt idx="2657">
                  <c:v>45.38</c:v>
                </c:pt>
                <c:pt idx="2658">
                  <c:v>45.4</c:v>
                </c:pt>
                <c:pt idx="2659">
                  <c:v>45.43</c:v>
                </c:pt>
                <c:pt idx="2660">
                  <c:v>45.45</c:v>
                </c:pt>
                <c:pt idx="2661">
                  <c:v>45.47</c:v>
                </c:pt>
                <c:pt idx="2662">
                  <c:v>45.49</c:v>
                </c:pt>
                <c:pt idx="2663">
                  <c:v>45.51</c:v>
                </c:pt>
                <c:pt idx="2664">
                  <c:v>45.52</c:v>
                </c:pt>
                <c:pt idx="2665">
                  <c:v>45.53</c:v>
                </c:pt>
                <c:pt idx="2666">
                  <c:v>45.53</c:v>
                </c:pt>
                <c:pt idx="2667">
                  <c:v>45.53</c:v>
                </c:pt>
                <c:pt idx="2668">
                  <c:v>45.53</c:v>
                </c:pt>
                <c:pt idx="2669">
                  <c:v>45.53</c:v>
                </c:pt>
                <c:pt idx="2670">
                  <c:v>45.53</c:v>
                </c:pt>
                <c:pt idx="2671">
                  <c:v>45.53</c:v>
                </c:pt>
                <c:pt idx="2672">
                  <c:v>45.53</c:v>
                </c:pt>
                <c:pt idx="2673">
                  <c:v>45.53</c:v>
                </c:pt>
                <c:pt idx="2674">
                  <c:v>45.53</c:v>
                </c:pt>
                <c:pt idx="2675">
                  <c:v>45.53</c:v>
                </c:pt>
                <c:pt idx="2676">
                  <c:v>45.53</c:v>
                </c:pt>
                <c:pt idx="2677">
                  <c:v>45.53</c:v>
                </c:pt>
                <c:pt idx="2678">
                  <c:v>45.53</c:v>
                </c:pt>
                <c:pt idx="2679">
                  <c:v>45.53</c:v>
                </c:pt>
                <c:pt idx="2680">
                  <c:v>45.53</c:v>
                </c:pt>
                <c:pt idx="2681">
                  <c:v>45.53</c:v>
                </c:pt>
                <c:pt idx="2682">
                  <c:v>45.53</c:v>
                </c:pt>
                <c:pt idx="2683">
                  <c:v>45.53</c:v>
                </c:pt>
                <c:pt idx="2684">
                  <c:v>45.53</c:v>
                </c:pt>
                <c:pt idx="2685">
                  <c:v>45.53</c:v>
                </c:pt>
                <c:pt idx="2686">
                  <c:v>45.53</c:v>
                </c:pt>
                <c:pt idx="2687">
                  <c:v>45.53</c:v>
                </c:pt>
                <c:pt idx="2688">
                  <c:v>45.53</c:v>
                </c:pt>
                <c:pt idx="2689">
                  <c:v>45.53</c:v>
                </c:pt>
                <c:pt idx="2690">
                  <c:v>45.53</c:v>
                </c:pt>
                <c:pt idx="2691">
                  <c:v>45.53</c:v>
                </c:pt>
                <c:pt idx="2692">
                  <c:v>45.53</c:v>
                </c:pt>
                <c:pt idx="2693">
                  <c:v>45.53</c:v>
                </c:pt>
                <c:pt idx="2694">
                  <c:v>45.53</c:v>
                </c:pt>
                <c:pt idx="2695">
                  <c:v>45.52</c:v>
                </c:pt>
                <c:pt idx="2696">
                  <c:v>45.51</c:v>
                </c:pt>
                <c:pt idx="2697">
                  <c:v>45.49</c:v>
                </c:pt>
                <c:pt idx="2698">
                  <c:v>45.48</c:v>
                </c:pt>
                <c:pt idx="2699">
                  <c:v>45.46</c:v>
                </c:pt>
                <c:pt idx="2700">
                  <c:v>45.45</c:v>
                </c:pt>
                <c:pt idx="2701">
                  <c:v>45.44</c:v>
                </c:pt>
                <c:pt idx="2702">
                  <c:v>45.42</c:v>
                </c:pt>
                <c:pt idx="2703">
                  <c:v>45.42</c:v>
                </c:pt>
                <c:pt idx="2704">
                  <c:v>45.42</c:v>
                </c:pt>
                <c:pt idx="2705">
                  <c:v>45.41</c:v>
                </c:pt>
                <c:pt idx="2706">
                  <c:v>45.41</c:v>
                </c:pt>
                <c:pt idx="2707">
                  <c:v>45.4</c:v>
                </c:pt>
                <c:pt idx="2708">
                  <c:v>45.39</c:v>
                </c:pt>
                <c:pt idx="2709">
                  <c:v>45.37</c:v>
                </c:pt>
                <c:pt idx="2710">
                  <c:v>45.35</c:v>
                </c:pt>
                <c:pt idx="2711">
                  <c:v>45.33</c:v>
                </c:pt>
                <c:pt idx="2712">
                  <c:v>45.32</c:v>
                </c:pt>
                <c:pt idx="2713">
                  <c:v>45.3</c:v>
                </c:pt>
                <c:pt idx="2714">
                  <c:v>45.3</c:v>
                </c:pt>
                <c:pt idx="2715">
                  <c:v>45.3</c:v>
                </c:pt>
                <c:pt idx="2716">
                  <c:v>45.29</c:v>
                </c:pt>
                <c:pt idx="2717">
                  <c:v>45.29</c:v>
                </c:pt>
                <c:pt idx="2718">
                  <c:v>45.29</c:v>
                </c:pt>
                <c:pt idx="2719">
                  <c:v>45.28</c:v>
                </c:pt>
                <c:pt idx="2720">
                  <c:v>45.27</c:v>
                </c:pt>
                <c:pt idx="2721">
                  <c:v>45.26</c:v>
                </c:pt>
                <c:pt idx="2722">
                  <c:v>45.24</c:v>
                </c:pt>
                <c:pt idx="2723">
                  <c:v>45.22</c:v>
                </c:pt>
                <c:pt idx="2724">
                  <c:v>45.21</c:v>
                </c:pt>
                <c:pt idx="2725">
                  <c:v>45.19</c:v>
                </c:pt>
                <c:pt idx="2726">
                  <c:v>45.18</c:v>
                </c:pt>
                <c:pt idx="2727">
                  <c:v>45.16</c:v>
                </c:pt>
                <c:pt idx="2728">
                  <c:v>45.14</c:v>
                </c:pt>
                <c:pt idx="2729">
                  <c:v>45.12</c:v>
                </c:pt>
                <c:pt idx="2730">
                  <c:v>45.1</c:v>
                </c:pt>
                <c:pt idx="2731">
                  <c:v>45.08</c:v>
                </c:pt>
                <c:pt idx="2732">
                  <c:v>45.07</c:v>
                </c:pt>
                <c:pt idx="2733">
                  <c:v>45.06</c:v>
                </c:pt>
                <c:pt idx="2734">
                  <c:v>45.06</c:v>
                </c:pt>
                <c:pt idx="2735">
                  <c:v>45.05</c:v>
                </c:pt>
                <c:pt idx="2736">
                  <c:v>45.05</c:v>
                </c:pt>
                <c:pt idx="2737">
                  <c:v>45.05</c:v>
                </c:pt>
                <c:pt idx="2738">
                  <c:v>45.05</c:v>
                </c:pt>
                <c:pt idx="2739">
                  <c:v>45.05</c:v>
                </c:pt>
                <c:pt idx="2740">
                  <c:v>45.05</c:v>
                </c:pt>
                <c:pt idx="2741">
                  <c:v>45.05</c:v>
                </c:pt>
                <c:pt idx="2742">
                  <c:v>45.05</c:v>
                </c:pt>
                <c:pt idx="2743">
                  <c:v>45.05</c:v>
                </c:pt>
                <c:pt idx="2744">
                  <c:v>45.04</c:v>
                </c:pt>
                <c:pt idx="2745">
                  <c:v>45.03</c:v>
                </c:pt>
                <c:pt idx="2746">
                  <c:v>45.02</c:v>
                </c:pt>
                <c:pt idx="2747">
                  <c:v>45</c:v>
                </c:pt>
                <c:pt idx="2748">
                  <c:v>44.98</c:v>
                </c:pt>
                <c:pt idx="2749">
                  <c:v>44.97</c:v>
                </c:pt>
                <c:pt idx="2750">
                  <c:v>44.95</c:v>
                </c:pt>
                <c:pt idx="2751">
                  <c:v>44.94</c:v>
                </c:pt>
                <c:pt idx="2752">
                  <c:v>44.94</c:v>
                </c:pt>
                <c:pt idx="2753">
                  <c:v>44.93</c:v>
                </c:pt>
                <c:pt idx="2754">
                  <c:v>44.93</c:v>
                </c:pt>
                <c:pt idx="2755">
                  <c:v>44.92</c:v>
                </c:pt>
                <c:pt idx="2756">
                  <c:v>44.91</c:v>
                </c:pt>
                <c:pt idx="2757">
                  <c:v>44.89</c:v>
                </c:pt>
                <c:pt idx="2758">
                  <c:v>44.86</c:v>
                </c:pt>
                <c:pt idx="2759">
                  <c:v>44.83</c:v>
                </c:pt>
                <c:pt idx="2760">
                  <c:v>44.81</c:v>
                </c:pt>
                <c:pt idx="2761">
                  <c:v>44.78</c:v>
                </c:pt>
                <c:pt idx="2762">
                  <c:v>44.75</c:v>
                </c:pt>
                <c:pt idx="2763">
                  <c:v>44.74</c:v>
                </c:pt>
                <c:pt idx="2764">
                  <c:v>44.73</c:v>
                </c:pt>
                <c:pt idx="2765">
                  <c:v>44.72</c:v>
                </c:pt>
                <c:pt idx="2766">
                  <c:v>44.71</c:v>
                </c:pt>
                <c:pt idx="2767">
                  <c:v>44.7</c:v>
                </c:pt>
                <c:pt idx="2768">
                  <c:v>44.7</c:v>
                </c:pt>
                <c:pt idx="2769">
                  <c:v>44.7</c:v>
                </c:pt>
                <c:pt idx="2770">
                  <c:v>44.69</c:v>
                </c:pt>
                <c:pt idx="2771">
                  <c:v>44.69</c:v>
                </c:pt>
                <c:pt idx="2772">
                  <c:v>44.68</c:v>
                </c:pt>
                <c:pt idx="2773">
                  <c:v>44.67</c:v>
                </c:pt>
                <c:pt idx="2774">
                  <c:v>44.65</c:v>
                </c:pt>
                <c:pt idx="2775">
                  <c:v>44.64</c:v>
                </c:pt>
                <c:pt idx="2776">
                  <c:v>44.63</c:v>
                </c:pt>
                <c:pt idx="2777">
                  <c:v>44.62</c:v>
                </c:pt>
                <c:pt idx="2778">
                  <c:v>44.6</c:v>
                </c:pt>
                <c:pt idx="2779">
                  <c:v>44.6</c:v>
                </c:pt>
                <c:pt idx="2780">
                  <c:v>44.59</c:v>
                </c:pt>
                <c:pt idx="2781">
                  <c:v>44.59</c:v>
                </c:pt>
                <c:pt idx="2782">
                  <c:v>44.58</c:v>
                </c:pt>
                <c:pt idx="2783">
                  <c:v>44.58</c:v>
                </c:pt>
                <c:pt idx="2784">
                  <c:v>44.58</c:v>
                </c:pt>
                <c:pt idx="2785">
                  <c:v>44.58</c:v>
                </c:pt>
                <c:pt idx="2786">
                  <c:v>44.58</c:v>
                </c:pt>
                <c:pt idx="2787">
                  <c:v>44.58</c:v>
                </c:pt>
                <c:pt idx="2788">
                  <c:v>44.58</c:v>
                </c:pt>
                <c:pt idx="2789">
                  <c:v>44.58</c:v>
                </c:pt>
                <c:pt idx="2790">
                  <c:v>44.58</c:v>
                </c:pt>
                <c:pt idx="2791">
                  <c:v>44.58</c:v>
                </c:pt>
                <c:pt idx="2792">
                  <c:v>44.58</c:v>
                </c:pt>
                <c:pt idx="2793">
                  <c:v>44.58</c:v>
                </c:pt>
                <c:pt idx="2794">
                  <c:v>44.58</c:v>
                </c:pt>
                <c:pt idx="2795">
                  <c:v>44.58</c:v>
                </c:pt>
                <c:pt idx="2796">
                  <c:v>44.58</c:v>
                </c:pt>
                <c:pt idx="2797">
                  <c:v>44.58</c:v>
                </c:pt>
                <c:pt idx="2798">
                  <c:v>44.57</c:v>
                </c:pt>
                <c:pt idx="2799">
                  <c:v>44.56</c:v>
                </c:pt>
                <c:pt idx="2800">
                  <c:v>44.55</c:v>
                </c:pt>
                <c:pt idx="2801">
                  <c:v>44.54</c:v>
                </c:pt>
                <c:pt idx="2802">
                  <c:v>44.52</c:v>
                </c:pt>
                <c:pt idx="2803">
                  <c:v>44.51</c:v>
                </c:pt>
                <c:pt idx="2804">
                  <c:v>44.49</c:v>
                </c:pt>
                <c:pt idx="2805">
                  <c:v>44.48</c:v>
                </c:pt>
                <c:pt idx="2806">
                  <c:v>44.47</c:v>
                </c:pt>
                <c:pt idx="2807">
                  <c:v>44.46</c:v>
                </c:pt>
                <c:pt idx="2808">
                  <c:v>44.45</c:v>
                </c:pt>
                <c:pt idx="2809">
                  <c:v>44.44</c:v>
                </c:pt>
                <c:pt idx="2810">
                  <c:v>44.43</c:v>
                </c:pt>
                <c:pt idx="2811">
                  <c:v>44.42</c:v>
                </c:pt>
                <c:pt idx="2812">
                  <c:v>44.41</c:v>
                </c:pt>
                <c:pt idx="2813">
                  <c:v>44.39</c:v>
                </c:pt>
                <c:pt idx="2814">
                  <c:v>44.38</c:v>
                </c:pt>
                <c:pt idx="2815">
                  <c:v>44.37</c:v>
                </c:pt>
                <c:pt idx="2816">
                  <c:v>44.36</c:v>
                </c:pt>
                <c:pt idx="2817">
                  <c:v>44.36</c:v>
                </c:pt>
                <c:pt idx="2818">
                  <c:v>44.35</c:v>
                </c:pt>
                <c:pt idx="2819">
                  <c:v>44.35</c:v>
                </c:pt>
                <c:pt idx="2820">
                  <c:v>44.35</c:v>
                </c:pt>
                <c:pt idx="2821">
                  <c:v>44.35</c:v>
                </c:pt>
                <c:pt idx="2822">
                  <c:v>44.35</c:v>
                </c:pt>
                <c:pt idx="2823">
                  <c:v>44.35</c:v>
                </c:pt>
                <c:pt idx="2824">
                  <c:v>44.34</c:v>
                </c:pt>
                <c:pt idx="2825">
                  <c:v>44.34</c:v>
                </c:pt>
                <c:pt idx="2826">
                  <c:v>44.33</c:v>
                </c:pt>
                <c:pt idx="2827">
                  <c:v>44.33</c:v>
                </c:pt>
                <c:pt idx="2828">
                  <c:v>44.32</c:v>
                </c:pt>
                <c:pt idx="2829">
                  <c:v>44.31</c:v>
                </c:pt>
                <c:pt idx="2830">
                  <c:v>44.31</c:v>
                </c:pt>
                <c:pt idx="2831">
                  <c:v>44.3</c:v>
                </c:pt>
                <c:pt idx="2832">
                  <c:v>44.29</c:v>
                </c:pt>
                <c:pt idx="2833">
                  <c:v>44.28</c:v>
                </c:pt>
                <c:pt idx="2834">
                  <c:v>44.27</c:v>
                </c:pt>
                <c:pt idx="2835">
                  <c:v>44.27</c:v>
                </c:pt>
                <c:pt idx="2836">
                  <c:v>44.27</c:v>
                </c:pt>
                <c:pt idx="2837">
                  <c:v>44.28</c:v>
                </c:pt>
                <c:pt idx="2838">
                  <c:v>44.29</c:v>
                </c:pt>
                <c:pt idx="2839">
                  <c:v>44.31</c:v>
                </c:pt>
                <c:pt idx="2840">
                  <c:v>44.32</c:v>
                </c:pt>
                <c:pt idx="2841">
                  <c:v>44.34</c:v>
                </c:pt>
                <c:pt idx="2842">
                  <c:v>44.36</c:v>
                </c:pt>
                <c:pt idx="2843">
                  <c:v>44.38</c:v>
                </c:pt>
                <c:pt idx="2844">
                  <c:v>44.41</c:v>
                </c:pt>
                <c:pt idx="2845">
                  <c:v>44.45</c:v>
                </c:pt>
                <c:pt idx="2846">
                  <c:v>44.49</c:v>
                </c:pt>
                <c:pt idx="2847">
                  <c:v>44.53</c:v>
                </c:pt>
                <c:pt idx="2848">
                  <c:v>44.55</c:v>
                </c:pt>
                <c:pt idx="2849">
                  <c:v>44.58</c:v>
                </c:pt>
                <c:pt idx="2850">
                  <c:v>44.58</c:v>
                </c:pt>
                <c:pt idx="2851">
                  <c:v>44.6</c:v>
                </c:pt>
                <c:pt idx="2852">
                  <c:v>44.61</c:v>
                </c:pt>
                <c:pt idx="2853">
                  <c:v>44.63</c:v>
                </c:pt>
                <c:pt idx="2854">
                  <c:v>44.66</c:v>
                </c:pt>
                <c:pt idx="2855">
                  <c:v>44.7</c:v>
                </c:pt>
                <c:pt idx="2856">
                  <c:v>44.75</c:v>
                </c:pt>
                <c:pt idx="2857">
                  <c:v>44.81</c:v>
                </c:pt>
                <c:pt idx="2858">
                  <c:v>44.88</c:v>
                </c:pt>
                <c:pt idx="2859">
                  <c:v>44.95</c:v>
                </c:pt>
                <c:pt idx="2860">
                  <c:v>45.01</c:v>
                </c:pt>
                <c:pt idx="2861">
                  <c:v>45.06</c:v>
                </c:pt>
                <c:pt idx="2862">
                  <c:v>45.13</c:v>
                </c:pt>
                <c:pt idx="2863">
                  <c:v>45.18</c:v>
                </c:pt>
                <c:pt idx="2864">
                  <c:v>45.25</c:v>
                </c:pt>
                <c:pt idx="2865">
                  <c:v>45.34</c:v>
                </c:pt>
                <c:pt idx="2866">
                  <c:v>45.41</c:v>
                </c:pt>
                <c:pt idx="2867">
                  <c:v>45.46</c:v>
                </c:pt>
                <c:pt idx="2868">
                  <c:v>45.52</c:v>
                </c:pt>
                <c:pt idx="2869">
                  <c:v>45.57</c:v>
                </c:pt>
                <c:pt idx="2870">
                  <c:v>45.61</c:v>
                </c:pt>
                <c:pt idx="2871">
                  <c:v>45.67</c:v>
                </c:pt>
                <c:pt idx="2872">
                  <c:v>45.73</c:v>
                </c:pt>
                <c:pt idx="2873">
                  <c:v>45.79</c:v>
                </c:pt>
                <c:pt idx="2874">
                  <c:v>45.83</c:v>
                </c:pt>
                <c:pt idx="2875">
                  <c:v>45.88</c:v>
                </c:pt>
                <c:pt idx="2876">
                  <c:v>45.91</c:v>
                </c:pt>
                <c:pt idx="2877">
                  <c:v>45.94</c:v>
                </c:pt>
                <c:pt idx="2878">
                  <c:v>45.97</c:v>
                </c:pt>
                <c:pt idx="2879">
                  <c:v>46.01</c:v>
                </c:pt>
                <c:pt idx="2880">
                  <c:v>46.06</c:v>
                </c:pt>
                <c:pt idx="2881">
                  <c:v>46.12</c:v>
                </c:pt>
                <c:pt idx="2882">
                  <c:v>46.17</c:v>
                </c:pt>
                <c:pt idx="2883">
                  <c:v>46.21</c:v>
                </c:pt>
                <c:pt idx="2884">
                  <c:v>46.24</c:v>
                </c:pt>
                <c:pt idx="2885">
                  <c:v>46.27</c:v>
                </c:pt>
                <c:pt idx="2886">
                  <c:v>46.29</c:v>
                </c:pt>
                <c:pt idx="2887">
                  <c:v>46.31</c:v>
                </c:pt>
                <c:pt idx="2888">
                  <c:v>46.34</c:v>
                </c:pt>
                <c:pt idx="2889">
                  <c:v>46.36</c:v>
                </c:pt>
                <c:pt idx="2890">
                  <c:v>46.37</c:v>
                </c:pt>
                <c:pt idx="2891">
                  <c:v>46.38</c:v>
                </c:pt>
                <c:pt idx="2892">
                  <c:v>46.38</c:v>
                </c:pt>
                <c:pt idx="2893">
                  <c:v>46.38</c:v>
                </c:pt>
                <c:pt idx="2894">
                  <c:v>46.38</c:v>
                </c:pt>
                <c:pt idx="2895">
                  <c:v>46.38</c:v>
                </c:pt>
                <c:pt idx="2896">
                  <c:v>46.38</c:v>
                </c:pt>
                <c:pt idx="2897">
                  <c:v>46.38</c:v>
                </c:pt>
                <c:pt idx="2898">
                  <c:v>46.38</c:v>
                </c:pt>
                <c:pt idx="2899">
                  <c:v>46.38</c:v>
                </c:pt>
                <c:pt idx="2900">
                  <c:v>46.38</c:v>
                </c:pt>
                <c:pt idx="2901">
                  <c:v>46.38</c:v>
                </c:pt>
                <c:pt idx="2902">
                  <c:v>46.38</c:v>
                </c:pt>
                <c:pt idx="2903">
                  <c:v>46.38</c:v>
                </c:pt>
                <c:pt idx="2904">
                  <c:v>46.38</c:v>
                </c:pt>
                <c:pt idx="2905">
                  <c:v>46.38</c:v>
                </c:pt>
                <c:pt idx="2906">
                  <c:v>46.38</c:v>
                </c:pt>
                <c:pt idx="2907">
                  <c:v>46.38</c:v>
                </c:pt>
                <c:pt idx="2908">
                  <c:v>46.38</c:v>
                </c:pt>
                <c:pt idx="2909">
                  <c:v>46.38</c:v>
                </c:pt>
                <c:pt idx="2910">
                  <c:v>46.38</c:v>
                </c:pt>
                <c:pt idx="2911">
                  <c:v>46.38</c:v>
                </c:pt>
                <c:pt idx="2912">
                  <c:v>46.38</c:v>
                </c:pt>
                <c:pt idx="2913">
                  <c:v>46.38</c:v>
                </c:pt>
                <c:pt idx="2914">
                  <c:v>46.38</c:v>
                </c:pt>
                <c:pt idx="2915">
                  <c:v>46.38</c:v>
                </c:pt>
                <c:pt idx="2916">
                  <c:v>46.38</c:v>
                </c:pt>
                <c:pt idx="2917">
                  <c:v>46.38</c:v>
                </c:pt>
                <c:pt idx="2918">
                  <c:v>46.38</c:v>
                </c:pt>
                <c:pt idx="2919">
                  <c:v>46.38</c:v>
                </c:pt>
                <c:pt idx="2920">
                  <c:v>46.38</c:v>
                </c:pt>
                <c:pt idx="2921">
                  <c:v>46.38</c:v>
                </c:pt>
                <c:pt idx="2922">
                  <c:v>46.38</c:v>
                </c:pt>
                <c:pt idx="2923">
                  <c:v>46.38</c:v>
                </c:pt>
                <c:pt idx="2924">
                  <c:v>46.38</c:v>
                </c:pt>
                <c:pt idx="2925">
                  <c:v>46.37</c:v>
                </c:pt>
                <c:pt idx="2926">
                  <c:v>46.36</c:v>
                </c:pt>
                <c:pt idx="2927">
                  <c:v>46.34</c:v>
                </c:pt>
                <c:pt idx="2928">
                  <c:v>46.33</c:v>
                </c:pt>
                <c:pt idx="2929">
                  <c:v>46.31</c:v>
                </c:pt>
                <c:pt idx="2930">
                  <c:v>46.3</c:v>
                </c:pt>
                <c:pt idx="2931">
                  <c:v>46.28</c:v>
                </c:pt>
                <c:pt idx="2932">
                  <c:v>46.27</c:v>
                </c:pt>
                <c:pt idx="2933">
                  <c:v>46.26</c:v>
                </c:pt>
                <c:pt idx="2934">
                  <c:v>46.26</c:v>
                </c:pt>
                <c:pt idx="2935">
                  <c:v>46.25</c:v>
                </c:pt>
                <c:pt idx="2936">
                  <c:v>46.24</c:v>
                </c:pt>
                <c:pt idx="2937">
                  <c:v>46.23</c:v>
                </c:pt>
                <c:pt idx="2938">
                  <c:v>46.21</c:v>
                </c:pt>
                <c:pt idx="2939">
                  <c:v>46.19</c:v>
                </c:pt>
                <c:pt idx="2940">
                  <c:v>46.16</c:v>
                </c:pt>
                <c:pt idx="2941">
                  <c:v>46.13</c:v>
                </c:pt>
                <c:pt idx="2942">
                  <c:v>46.1</c:v>
                </c:pt>
                <c:pt idx="2943">
                  <c:v>46.08</c:v>
                </c:pt>
                <c:pt idx="2944">
                  <c:v>46.05</c:v>
                </c:pt>
                <c:pt idx="2945">
                  <c:v>46.04</c:v>
                </c:pt>
                <c:pt idx="2946">
                  <c:v>46.03</c:v>
                </c:pt>
                <c:pt idx="2947">
                  <c:v>46.02</c:v>
                </c:pt>
                <c:pt idx="2948">
                  <c:v>46.01</c:v>
                </c:pt>
                <c:pt idx="2949">
                  <c:v>46</c:v>
                </c:pt>
                <c:pt idx="2950">
                  <c:v>45.98</c:v>
                </c:pt>
                <c:pt idx="2951">
                  <c:v>45.96</c:v>
                </c:pt>
                <c:pt idx="2952">
                  <c:v>45.94</c:v>
                </c:pt>
                <c:pt idx="2953">
                  <c:v>45.92</c:v>
                </c:pt>
                <c:pt idx="2954">
                  <c:v>45.91</c:v>
                </c:pt>
                <c:pt idx="2955">
                  <c:v>45.9</c:v>
                </c:pt>
                <c:pt idx="2956">
                  <c:v>45.9</c:v>
                </c:pt>
                <c:pt idx="2957">
                  <c:v>45.9</c:v>
                </c:pt>
                <c:pt idx="2958">
                  <c:v>45.9</c:v>
                </c:pt>
                <c:pt idx="2959">
                  <c:v>45.9</c:v>
                </c:pt>
                <c:pt idx="2960">
                  <c:v>45.9</c:v>
                </c:pt>
                <c:pt idx="2961">
                  <c:v>45.89</c:v>
                </c:pt>
                <c:pt idx="2962">
                  <c:v>45.89</c:v>
                </c:pt>
                <c:pt idx="2963">
                  <c:v>45.88</c:v>
                </c:pt>
                <c:pt idx="2964">
                  <c:v>45.86</c:v>
                </c:pt>
                <c:pt idx="2965">
                  <c:v>45.84</c:v>
                </c:pt>
                <c:pt idx="2966">
                  <c:v>45.82</c:v>
                </c:pt>
                <c:pt idx="2967">
                  <c:v>45.79</c:v>
                </c:pt>
                <c:pt idx="2968">
                  <c:v>45.76</c:v>
                </c:pt>
                <c:pt idx="2969">
                  <c:v>45.74</c:v>
                </c:pt>
                <c:pt idx="2970">
                  <c:v>45.72</c:v>
                </c:pt>
                <c:pt idx="2971">
                  <c:v>45.7</c:v>
                </c:pt>
                <c:pt idx="2972">
                  <c:v>45.68</c:v>
                </c:pt>
                <c:pt idx="2973">
                  <c:v>45.67</c:v>
                </c:pt>
                <c:pt idx="2974">
                  <c:v>45.66</c:v>
                </c:pt>
                <c:pt idx="2975">
                  <c:v>45.66</c:v>
                </c:pt>
                <c:pt idx="2976">
                  <c:v>45.65</c:v>
                </c:pt>
                <c:pt idx="2977">
                  <c:v>45.64</c:v>
                </c:pt>
                <c:pt idx="2978">
                  <c:v>45.64</c:v>
                </c:pt>
                <c:pt idx="2979">
                  <c:v>45.63</c:v>
                </c:pt>
                <c:pt idx="2980">
                  <c:v>45.61</c:v>
                </c:pt>
                <c:pt idx="2981">
                  <c:v>45.6</c:v>
                </c:pt>
                <c:pt idx="2982">
                  <c:v>45.59</c:v>
                </c:pt>
                <c:pt idx="2983">
                  <c:v>45.57</c:v>
                </c:pt>
                <c:pt idx="2984">
                  <c:v>45.56</c:v>
                </c:pt>
                <c:pt idx="2985">
                  <c:v>45.55</c:v>
                </c:pt>
                <c:pt idx="2986">
                  <c:v>45.54</c:v>
                </c:pt>
                <c:pt idx="2987">
                  <c:v>45.54</c:v>
                </c:pt>
                <c:pt idx="2988">
                  <c:v>45.53</c:v>
                </c:pt>
                <c:pt idx="2989">
                  <c:v>45.53</c:v>
                </c:pt>
                <c:pt idx="2990">
                  <c:v>45.53</c:v>
                </c:pt>
                <c:pt idx="2991">
                  <c:v>45.53</c:v>
                </c:pt>
                <c:pt idx="2992">
                  <c:v>45.53</c:v>
                </c:pt>
                <c:pt idx="2993">
                  <c:v>45.53</c:v>
                </c:pt>
                <c:pt idx="2994">
                  <c:v>45.52</c:v>
                </c:pt>
                <c:pt idx="2995">
                  <c:v>45.51</c:v>
                </c:pt>
                <c:pt idx="2996">
                  <c:v>45.5</c:v>
                </c:pt>
                <c:pt idx="2997">
                  <c:v>45.48</c:v>
                </c:pt>
                <c:pt idx="2998">
                  <c:v>45.46</c:v>
                </c:pt>
                <c:pt idx="2999">
                  <c:v>45.45</c:v>
                </c:pt>
                <c:pt idx="3000">
                  <c:v>45.43</c:v>
                </c:pt>
                <c:pt idx="3001">
                  <c:v>45.42</c:v>
                </c:pt>
                <c:pt idx="3002">
                  <c:v>45.41</c:v>
                </c:pt>
                <c:pt idx="3003">
                  <c:v>45.4</c:v>
                </c:pt>
                <c:pt idx="3004">
                  <c:v>45.39</c:v>
                </c:pt>
                <c:pt idx="3005">
                  <c:v>45.38</c:v>
                </c:pt>
                <c:pt idx="3006">
                  <c:v>45.36</c:v>
                </c:pt>
                <c:pt idx="3007">
                  <c:v>45.35</c:v>
                </c:pt>
                <c:pt idx="3008">
                  <c:v>45.33</c:v>
                </c:pt>
                <c:pt idx="3009">
                  <c:v>45.31</c:v>
                </c:pt>
                <c:pt idx="3010">
                  <c:v>45.3</c:v>
                </c:pt>
                <c:pt idx="3011">
                  <c:v>45.3</c:v>
                </c:pt>
                <c:pt idx="3012">
                  <c:v>45.29</c:v>
                </c:pt>
                <c:pt idx="3013">
                  <c:v>45.29</c:v>
                </c:pt>
                <c:pt idx="3014">
                  <c:v>45.28</c:v>
                </c:pt>
                <c:pt idx="3015">
                  <c:v>45.28</c:v>
                </c:pt>
                <c:pt idx="3016">
                  <c:v>45.27</c:v>
                </c:pt>
                <c:pt idx="3017">
                  <c:v>45.26</c:v>
                </c:pt>
                <c:pt idx="3018">
                  <c:v>45.25</c:v>
                </c:pt>
                <c:pt idx="3019">
                  <c:v>45.23</c:v>
                </c:pt>
                <c:pt idx="3020">
                  <c:v>45.21</c:v>
                </c:pt>
                <c:pt idx="3021">
                  <c:v>45.19</c:v>
                </c:pt>
                <c:pt idx="3022">
                  <c:v>45.17</c:v>
                </c:pt>
                <c:pt idx="3023">
                  <c:v>45.15</c:v>
                </c:pt>
                <c:pt idx="3024">
                  <c:v>45.14</c:v>
                </c:pt>
                <c:pt idx="3025">
                  <c:v>45.12</c:v>
                </c:pt>
                <c:pt idx="3026">
                  <c:v>45.1</c:v>
                </c:pt>
                <c:pt idx="3027">
                  <c:v>45.09</c:v>
                </c:pt>
                <c:pt idx="3028">
                  <c:v>45.07</c:v>
                </c:pt>
                <c:pt idx="3029">
                  <c:v>45.06</c:v>
                </c:pt>
                <c:pt idx="3030">
                  <c:v>45.06</c:v>
                </c:pt>
                <c:pt idx="3031">
                  <c:v>45.06</c:v>
                </c:pt>
                <c:pt idx="3032">
                  <c:v>45.05</c:v>
                </c:pt>
                <c:pt idx="3033">
                  <c:v>45.05</c:v>
                </c:pt>
                <c:pt idx="3034">
                  <c:v>45.05</c:v>
                </c:pt>
                <c:pt idx="3035">
                  <c:v>45.05</c:v>
                </c:pt>
                <c:pt idx="3036">
                  <c:v>45.05</c:v>
                </c:pt>
                <c:pt idx="3037">
                  <c:v>45.05</c:v>
                </c:pt>
                <c:pt idx="3038">
                  <c:v>45.05</c:v>
                </c:pt>
                <c:pt idx="3039">
                  <c:v>45.05</c:v>
                </c:pt>
                <c:pt idx="3040">
                  <c:v>45.05</c:v>
                </c:pt>
                <c:pt idx="3041">
                  <c:v>45.05</c:v>
                </c:pt>
                <c:pt idx="3042">
                  <c:v>45.04</c:v>
                </c:pt>
                <c:pt idx="3043">
                  <c:v>45.03</c:v>
                </c:pt>
                <c:pt idx="3044">
                  <c:v>45.02</c:v>
                </c:pt>
                <c:pt idx="3045">
                  <c:v>45</c:v>
                </c:pt>
                <c:pt idx="3046">
                  <c:v>44.99</c:v>
                </c:pt>
                <c:pt idx="3047">
                  <c:v>44.97</c:v>
                </c:pt>
                <c:pt idx="3048">
                  <c:v>44.96</c:v>
                </c:pt>
                <c:pt idx="3049">
                  <c:v>44.95</c:v>
                </c:pt>
                <c:pt idx="3050">
                  <c:v>44.94</c:v>
                </c:pt>
                <c:pt idx="3051">
                  <c:v>44.94</c:v>
                </c:pt>
                <c:pt idx="3052">
                  <c:v>44.94</c:v>
                </c:pt>
                <c:pt idx="3053">
                  <c:v>44.93</c:v>
                </c:pt>
                <c:pt idx="3054">
                  <c:v>44.92</c:v>
                </c:pt>
                <c:pt idx="3055">
                  <c:v>44.92</c:v>
                </c:pt>
                <c:pt idx="3056">
                  <c:v>44.91</c:v>
                </c:pt>
                <c:pt idx="3057">
                  <c:v>44.89</c:v>
                </c:pt>
                <c:pt idx="3058">
                  <c:v>44.87</c:v>
                </c:pt>
                <c:pt idx="3059">
                  <c:v>44.86</c:v>
                </c:pt>
                <c:pt idx="3060">
                  <c:v>44.83</c:v>
                </c:pt>
                <c:pt idx="3061">
                  <c:v>44.81</c:v>
                </c:pt>
                <c:pt idx="3062">
                  <c:v>44.8</c:v>
                </c:pt>
                <c:pt idx="3063">
                  <c:v>44.78</c:v>
                </c:pt>
                <c:pt idx="3064">
                  <c:v>44.75</c:v>
                </c:pt>
                <c:pt idx="3065">
                  <c:v>44.74</c:v>
                </c:pt>
                <c:pt idx="3066">
                  <c:v>44.73</c:v>
                </c:pt>
                <c:pt idx="3067">
                  <c:v>44.72</c:v>
                </c:pt>
                <c:pt idx="3068">
                  <c:v>44.71</c:v>
                </c:pt>
                <c:pt idx="3069">
                  <c:v>44.7</c:v>
                </c:pt>
                <c:pt idx="3070">
                  <c:v>44.7</c:v>
                </c:pt>
                <c:pt idx="3071">
                  <c:v>44.7</c:v>
                </c:pt>
                <c:pt idx="3072">
                  <c:v>44.7</c:v>
                </c:pt>
                <c:pt idx="3073">
                  <c:v>44.7</c:v>
                </c:pt>
                <c:pt idx="3074">
                  <c:v>44.7</c:v>
                </c:pt>
                <c:pt idx="3075">
                  <c:v>44.69</c:v>
                </c:pt>
                <c:pt idx="3076">
                  <c:v>44.69</c:v>
                </c:pt>
                <c:pt idx="3077">
                  <c:v>44.68</c:v>
                </c:pt>
                <c:pt idx="3078">
                  <c:v>44.66</c:v>
                </c:pt>
                <c:pt idx="3079">
                  <c:v>44.65</c:v>
                </c:pt>
                <c:pt idx="3080">
                  <c:v>44.63</c:v>
                </c:pt>
                <c:pt idx="3081">
                  <c:v>44.62</c:v>
                </c:pt>
                <c:pt idx="3082">
                  <c:v>44.61</c:v>
                </c:pt>
                <c:pt idx="3083">
                  <c:v>44.6</c:v>
                </c:pt>
                <c:pt idx="3084">
                  <c:v>44.59</c:v>
                </c:pt>
                <c:pt idx="3085">
                  <c:v>44.59</c:v>
                </c:pt>
                <c:pt idx="3086">
                  <c:v>44.58</c:v>
                </c:pt>
                <c:pt idx="3087">
                  <c:v>44.58</c:v>
                </c:pt>
                <c:pt idx="3088">
                  <c:v>44.58</c:v>
                </c:pt>
                <c:pt idx="3089">
                  <c:v>44.58</c:v>
                </c:pt>
                <c:pt idx="3090">
                  <c:v>44.58</c:v>
                </c:pt>
                <c:pt idx="3091">
                  <c:v>44.58</c:v>
                </c:pt>
                <c:pt idx="3092">
                  <c:v>44.58</c:v>
                </c:pt>
                <c:pt idx="3093">
                  <c:v>44.58</c:v>
                </c:pt>
                <c:pt idx="3094">
                  <c:v>44.58</c:v>
                </c:pt>
                <c:pt idx="3095">
                  <c:v>44.58</c:v>
                </c:pt>
                <c:pt idx="3096">
                  <c:v>44.58</c:v>
                </c:pt>
                <c:pt idx="3097">
                  <c:v>44.58</c:v>
                </c:pt>
                <c:pt idx="3098">
                  <c:v>44.58</c:v>
                </c:pt>
                <c:pt idx="3099">
                  <c:v>44.58</c:v>
                </c:pt>
                <c:pt idx="3100">
                  <c:v>44.58</c:v>
                </c:pt>
                <c:pt idx="3101">
                  <c:v>44.58</c:v>
                </c:pt>
                <c:pt idx="3102">
                  <c:v>44.58</c:v>
                </c:pt>
                <c:pt idx="3103">
                  <c:v>44.58</c:v>
                </c:pt>
                <c:pt idx="3104">
                  <c:v>44.58</c:v>
                </c:pt>
                <c:pt idx="3105">
                  <c:v>44.58</c:v>
                </c:pt>
                <c:pt idx="3106">
                  <c:v>44.58</c:v>
                </c:pt>
                <c:pt idx="3107">
                  <c:v>44.57</c:v>
                </c:pt>
                <c:pt idx="3108">
                  <c:v>44.57</c:v>
                </c:pt>
                <c:pt idx="3109">
                  <c:v>44.56</c:v>
                </c:pt>
                <c:pt idx="3110">
                  <c:v>44.55</c:v>
                </c:pt>
                <c:pt idx="3111">
                  <c:v>44.54</c:v>
                </c:pt>
                <c:pt idx="3112">
                  <c:v>44.52</c:v>
                </c:pt>
                <c:pt idx="3113">
                  <c:v>44.51</c:v>
                </c:pt>
                <c:pt idx="3114">
                  <c:v>44.49</c:v>
                </c:pt>
                <c:pt idx="3115">
                  <c:v>44.48</c:v>
                </c:pt>
                <c:pt idx="3116">
                  <c:v>44.47</c:v>
                </c:pt>
                <c:pt idx="3117">
                  <c:v>44.47</c:v>
                </c:pt>
                <c:pt idx="3118">
                  <c:v>44.46</c:v>
                </c:pt>
                <c:pt idx="3119">
                  <c:v>44.46</c:v>
                </c:pt>
                <c:pt idx="3120">
                  <c:v>44.46</c:v>
                </c:pt>
                <c:pt idx="3121">
                  <c:v>44.45</c:v>
                </c:pt>
                <c:pt idx="3122">
                  <c:v>44.44</c:v>
                </c:pt>
                <c:pt idx="3123">
                  <c:v>44.44</c:v>
                </c:pt>
                <c:pt idx="3124">
                  <c:v>44.43</c:v>
                </c:pt>
                <c:pt idx="3125">
                  <c:v>44.42</c:v>
                </c:pt>
                <c:pt idx="3126">
                  <c:v>44.41</c:v>
                </c:pt>
                <c:pt idx="3127">
                  <c:v>44.4</c:v>
                </c:pt>
                <c:pt idx="3128">
                  <c:v>44.39</c:v>
                </c:pt>
                <c:pt idx="3129">
                  <c:v>44.38</c:v>
                </c:pt>
                <c:pt idx="3130">
                  <c:v>44.37</c:v>
                </c:pt>
                <c:pt idx="3131">
                  <c:v>44.36</c:v>
                </c:pt>
                <c:pt idx="3132">
                  <c:v>44.36</c:v>
                </c:pt>
                <c:pt idx="3133">
                  <c:v>44.36</c:v>
                </c:pt>
                <c:pt idx="3134">
                  <c:v>44.36</c:v>
                </c:pt>
                <c:pt idx="3135">
                  <c:v>44.36</c:v>
                </c:pt>
                <c:pt idx="3136">
                  <c:v>44.36</c:v>
                </c:pt>
                <c:pt idx="3137">
                  <c:v>44.36</c:v>
                </c:pt>
                <c:pt idx="3138">
                  <c:v>44.36</c:v>
                </c:pt>
                <c:pt idx="3139">
                  <c:v>44.36</c:v>
                </c:pt>
                <c:pt idx="3140">
                  <c:v>44.37</c:v>
                </c:pt>
                <c:pt idx="3141">
                  <c:v>44.37</c:v>
                </c:pt>
                <c:pt idx="3142">
                  <c:v>44.37</c:v>
                </c:pt>
                <c:pt idx="3143">
                  <c:v>44.38</c:v>
                </c:pt>
                <c:pt idx="3144">
                  <c:v>44.38</c:v>
                </c:pt>
                <c:pt idx="3145">
                  <c:v>44.39</c:v>
                </c:pt>
                <c:pt idx="3146">
                  <c:v>44.39</c:v>
                </c:pt>
                <c:pt idx="3147">
                  <c:v>44.39</c:v>
                </c:pt>
                <c:pt idx="3148">
                  <c:v>44.4</c:v>
                </c:pt>
                <c:pt idx="3149">
                  <c:v>44.4</c:v>
                </c:pt>
                <c:pt idx="3150">
                  <c:v>44.41</c:v>
                </c:pt>
                <c:pt idx="3151">
                  <c:v>44.43</c:v>
                </c:pt>
                <c:pt idx="3152">
                  <c:v>44.44</c:v>
                </c:pt>
                <c:pt idx="3153">
                  <c:v>44.46</c:v>
                </c:pt>
                <c:pt idx="3154">
                  <c:v>44.48</c:v>
                </c:pt>
                <c:pt idx="3155">
                  <c:v>44.5</c:v>
                </c:pt>
                <c:pt idx="3156">
                  <c:v>44.53</c:v>
                </c:pt>
                <c:pt idx="3157">
                  <c:v>44.55</c:v>
                </c:pt>
                <c:pt idx="3158">
                  <c:v>44.57</c:v>
                </c:pt>
                <c:pt idx="3159">
                  <c:v>44.58</c:v>
                </c:pt>
                <c:pt idx="3160">
                  <c:v>44.58</c:v>
                </c:pt>
                <c:pt idx="3161">
                  <c:v>44.59</c:v>
                </c:pt>
                <c:pt idx="3162">
                  <c:v>44.6</c:v>
                </c:pt>
                <c:pt idx="3163">
                  <c:v>44.63</c:v>
                </c:pt>
                <c:pt idx="3164">
                  <c:v>44.65</c:v>
                </c:pt>
                <c:pt idx="3165">
                  <c:v>44.68</c:v>
                </c:pt>
                <c:pt idx="3166">
                  <c:v>44.71</c:v>
                </c:pt>
                <c:pt idx="3167">
                  <c:v>44.74</c:v>
                </c:pt>
                <c:pt idx="3168">
                  <c:v>44.78</c:v>
                </c:pt>
                <c:pt idx="3169">
                  <c:v>44.83</c:v>
                </c:pt>
                <c:pt idx="3170">
                  <c:v>44.88</c:v>
                </c:pt>
                <c:pt idx="3171">
                  <c:v>44.92</c:v>
                </c:pt>
                <c:pt idx="3172">
                  <c:v>44.97</c:v>
                </c:pt>
                <c:pt idx="3173">
                  <c:v>45</c:v>
                </c:pt>
                <c:pt idx="3174">
                  <c:v>45.02</c:v>
                </c:pt>
                <c:pt idx="3175">
                  <c:v>45.05</c:v>
                </c:pt>
                <c:pt idx="3176">
                  <c:v>45.06</c:v>
                </c:pt>
                <c:pt idx="3177">
                  <c:v>45.09</c:v>
                </c:pt>
                <c:pt idx="3178">
                  <c:v>45.12</c:v>
                </c:pt>
                <c:pt idx="3179">
                  <c:v>45.17</c:v>
                </c:pt>
                <c:pt idx="3180">
                  <c:v>45.21</c:v>
                </c:pt>
                <c:pt idx="3181">
                  <c:v>45.25</c:v>
                </c:pt>
                <c:pt idx="3182">
                  <c:v>45.28</c:v>
                </c:pt>
                <c:pt idx="3183">
                  <c:v>45.31</c:v>
                </c:pt>
                <c:pt idx="3184">
                  <c:v>45.33</c:v>
                </c:pt>
                <c:pt idx="3185">
                  <c:v>45.36</c:v>
                </c:pt>
                <c:pt idx="3186">
                  <c:v>45.39</c:v>
                </c:pt>
                <c:pt idx="3187">
                  <c:v>45.42</c:v>
                </c:pt>
                <c:pt idx="3188">
                  <c:v>45.45</c:v>
                </c:pt>
                <c:pt idx="3189">
                  <c:v>45.47</c:v>
                </c:pt>
                <c:pt idx="3190">
                  <c:v>45.5</c:v>
                </c:pt>
                <c:pt idx="3191">
                  <c:v>45.51</c:v>
                </c:pt>
                <c:pt idx="3192">
                  <c:v>45.52</c:v>
                </c:pt>
                <c:pt idx="3193">
                  <c:v>45.53</c:v>
                </c:pt>
                <c:pt idx="3194">
                  <c:v>45.53</c:v>
                </c:pt>
                <c:pt idx="3195">
                  <c:v>45.53</c:v>
                </c:pt>
                <c:pt idx="3196">
                  <c:v>45.53</c:v>
                </c:pt>
                <c:pt idx="3197">
                  <c:v>45.53</c:v>
                </c:pt>
                <c:pt idx="3198">
                  <c:v>45.53</c:v>
                </c:pt>
                <c:pt idx="3199">
                  <c:v>45.53</c:v>
                </c:pt>
                <c:pt idx="3200">
                  <c:v>45.54</c:v>
                </c:pt>
                <c:pt idx="3201">
                  <c:v>45.54</c:v>
                </c:pt>
                <c:pt idx="3202">
                  <c:v>45.54</c:v>
                </c:pt>
                <c:pt idx="3203">
                  <c:v>45.55</c:v>
                </c:pt>
                <c:pt idx="3204">
                  <c:v>45.55</c:v>
                </c:pt>
                <c:pt idx="3205">
                  <c:v>45.55</c:v>
                </c:pt>
                <c:pt idx="3206">
                  <c:v>45.55</c:v>
                </c:pt>
                <c:pt idx="3207">
                  <c:v>45.56</c:v>
                </c:pt>
                <c:pt idx="3208">
                  <c:v>45.56</c:v>
                </c:pt>
                <c:pt idx="3209">
                  <c:v>45.56</c:v>
                </c:pt>
                <c:pt idx="3210">
                  <c:v>45.56</c:v>
                </c:pt>
                <c:pt idx="3211">
                  <c:v>45.56</c:v>
                </c:pt>
                <c:pt idx="3212">
                  <c:v>45.56</c:v>
                </c:pt>
                <c:pt idx="3213">
                  <c:v>45.56</c:v>
                </c:pt>
                <c:pt idx="3214">
                  <c:v>45.56</c:v>
                </c:pt>
                <c:pt idx="3215">
                  <c:v>45.56</c:v>
                </c:pt>
                <c:pt idx="3216">
                  <c:v>45.56</c:v>
                </c:pt>
                <c:pt idx="3217">
                  <c:v>45.56</c:v>
                </c:pt>
                <c:pt idx="3218">
                  <c:v>45.55</c:v>
                </c:pt>
                <c:pt idx="3219">
                  <c:v>45.55</c:v>
                </c:pt>
                <c:pt idx="3220">
                  <c:v>45.54</c:v>
                </c:pt>
                <c:pt idx="3221">
                  <c:v>45.54</c:v>
                </c:pt>
                <c:pt idx="3222">
                  <c:v>45.54</c:v>
                </c:pt>
                <c:pt idx="3223">
                  <c:v>45.53</c:v>
                </c:pt>
                <c:pt idx="3224">
                  <c:v>45.53</c:v>
                </c:pt>
                <c:pt idx="3225">
                  <c:v>45.53</c:v>
                </c:pt>
                <c:pt idx="3226">
                  <c:v>45.53</c:v>
                </c:pt>
                <c:pt idx="3227">
                  <c:v>45.53</c:v>
                </c:pt>
                <c:pt idx="3228">
                  <c:v>45.53</c:v>
                </c:pt>
                <c:pt idx="3229">
                  <c:v>45.53</c:v>
                </c:pt>
                <c:pt idx="3230">
                  <c:v>45.53</c:v>
                </c:pt>
                <c:pt idx="3231">
                  <c:v>45.53</c:v>
                </c:pt>
                <c:pt idx="3232">
                  <c:v>45.53</c:v>
                </c:pt>
                <c:pt idx="3233">
                  <c:v>45.53</c:v>
                </c:pt>
                <c:pt idx="3234">
                  <c:v>45.53</c:v>
                </c:pt>
                <c:pt idx="3235">
                  <c:v>45.53</c:v>
                </c:pt>
                <c:pt idx="3236">
                  <c:v>45.53</c:v>
                </c:pt>
                <c:pt idx="3237">
                  <c:v>45.52</c:v>
                </c:pt>
                <c:pt idx="3238">
                  <c:v>45.51</c:v>
                </c:pt>
                <c:pt idx="3239">
                  <c:v>45.49</c:v>
                </c:pt>
                <c:pt idx="3240">
                  <c:v>45.48</c:v>
                </c:pt>
                <c:pt idx="3241">
                  <c:v>45.46</c:v>
                </c:pt>
                <c:pt idx="3242">
                  <c:v>45.45</c:v>
                </c:pt>
                <c:pt idx="3243">
                  <c:v>45.43</c:v>
                </c:pt>
                <c:pt idx="3244">
                  <c:v>45.42</c:v>
                </c:pt>
                <c:pt idx="3245">
                  <c:v>45.41</c:v>
                </c:pt>
                <c:pt idx="3246">
                  <c:v>45.4</c:v>
                </c:pt>
                <c:pt idx="3247">
                  <c:v>45.4</c:v>
                </c:pt>
                <c:pt idx="3248">
                  <c:v>45.38</c:v>
                </c:pt>
                <c:pt idx="3249">
                  <c:v>45.37</c:v>
                </c:pt>
                <c:pt idx="3250">
                  <c:v>45.35</c:v>
                </c:pt>
                <c:pt idx="3251">
                  <c:v>45.33</c:v>
                </c:pt>
                <c:pt idx="3252">
                  <c:v>45.31</c:v>
                </c:pt>
                <c:pt idx="3253">
                  <c:v>45.3</c:v>
                </c:pt>
                <c:pt idx="3254">
                  <c:v>45.3</c:v>
                </c:pt>
                <c:pt idx="3255">
                  <c:v>45.29</c:v>
                </c:pt>
                <c:pt idx="3256">
                  <c:v>45.29</c:v>
                </c:pt>
                <c:pt idx="3257">
                  <c:v>45.29</c:v>
                </c:pt>
                <c:pt idx="3258">
                  <c:v>45.29</c:v>
                </c:pt>
                <c:pt idx="3259">
                  <c:v>45.28</c:v>
                </c:pt>
                <c:pt idx="3260">
                  <c:v>45.27</c:v>
                </c:pt>
                <c:pt idx="3261">
                  <c:v>45.27</c:v>
                </c:pt>
                <c:pt idx="3262">
                  <c:v>45.25</c:v>
                </c:pt>
                <c:pt idx="3263">
                  <c:v>45.23</c:v>
                </c:pt>
                <c:pt idx="3264">
                  <c:v>45.22</c:v>
                </c:pt>
                <c:pt idx="3265">
                  <c:v>45.2</c:v>
                </c:pt>
                <c:pt idx="3266">
                  <c:v>45.18</c:v>
                </c:pt>
                <c:pt idx="3267">
                  <c:v>45.17</c:v>
                </c:pt>
                <c:pt idx="3268">
                  <c:v>45.15</c:v>
                </c:pt>
                <c:pt idx="3269">
                  <c:v>45.13</c:v>
                </c:pt>
                <c:pt idx="3270">
                  <c:v>45.11</c:v>
                </c:pt>
                <c:pt idx="3271">
                  <c:v>45.1</c:v>
                </c:pt>
                <c:pt idx="3272">
                  <c:v>45.08</c:v>
                </c:pt>
                <c:pt idx="3273">
                  <c:v>45.07</c:v>
                </c:pt>
                <c:pt idx="3274">
                  <c:v>45.06</c:v>
                </c:pt>
                <c:pt idx="3275">
                  <c:v>45.06</c:v>
                </c:pt>
                <c:pt idx="3276">
                  <c:v>45.05</c:v>
                </c:pt>
                <c:pt idx="3277">
                  <c:v>45.05</c:v>
                </c:pt>
                <c:pt idx="3278">
                  <c:v>45.05</c:v>
                </c:pt>
                <c:pt idx="3279">
                  <c:v>45.05</c:v>
                </c:pt>
                <c:pt idx="3280">
                  <c:v>45.05</c:v>
                </c:pt>
                <c:pt idx="3281">
                  <c:v>45.05</c:v>
                </c:pt>
                <c:pt idx="3282">
                  <c:v>45.05</c:v>
                </c:pt>
                <c:pt idx="3283">
                  <c:v>45.05</c:v>
                </c:pt>
                <c:pt idx="3284">
                  <c:v>45.04</c:v>
                </c:pt>
                <c:pt idx="3285">
                  <c:v>45.04</c:v>
                </c:pt>
                <c:pt idx="3286">
                  <c:v>45.02</c:v>
                </c:pt>
                <c:pt idx="3287">
                  <c:v>45.01</c:v>
                </c:pt>
                <c:pt idx="3288">
                  <c:v>45</c:v>
                </c:pt>
                <c:pt idx="3289">
                  <c:v>44.99</c:v>
                </c:pt>
                <c:pt idx="3290">
                  <c:v>44.97</c:v>
                </c:pt>
                <c:pt idx="3291">
                  <c:v>44.96</c:v>
                </c:pt>
                <c:pt idx="3292">
                  <c:v>44.95</c:v>
                </c:pt>
                <c:pt idx="3293">
                  <c:v>44.94</c:v>
                </c:pt>
                <c:pt idx="3294">
                  <c:v>44.93</c:v>
                </c:pt>
                <c:pt idx="3295">
                  <c:v>44.93</c:v>
                </c:pt>
                <c:pt idx="3296">
                  <c:v>44.92</c:v>
                </c:pt>
                <c:pt idx="3297">
                  <c:v>44.91</c:v>
                </c:pt>
                <c:pt idx="3298">
                  <c:v>44.91</c:v>
                </c:pt>
                <c:pt idx="3299">
                  <c:v>44.9</c:v>
                </c:pt>
                <c:pt idx="3300">
                  <c:v>44.87</c:v>
                </c:pt>
                <c:pt idx="3301">
                  <c:v>44.85</c:v>
                </c:pt>
                <c:pt idx="3302">
                  <c:v>44.83</c:v>
                </c:pt>
                <c:pt idx="3303">
                  <c:v>44.81</c:v>
                </c:pt>
                <c:pt idx="3304">
                  <c:v>44.78</c:v>
                </c:pt>
                <c:pt idx="3305">
                  <c:v>44.76</c:v>
                </c:pt>
                <c:pt idx="3306">
                  <c:v>44.75</c:v>
                </c:pt>
                <c:pt idx="3307">
                  <c:v>44.73</c:v>
                </c:pt>
                <c:pt idx="3308">
                  <c:v>44.72</c:v>
                </c:pt>
                <c:pt idx="3309">
                  <c:v>44.71</c:v>
                </c:pt>
                <c:pt idx="3310">
                  <c:v>44.7</c:v>
                </c:pt>
                <c:pt idx="3311">
                  <c:v>44.7</c:v>
                </c:pt>
                <c:pt idx="3312">
                  <c:v>44.7</c:v>
                </c:pt>
                <c:pt idx="3313">
                  <c:v>44.7</c:v>
                </c:pt>
                <c:pt idx="3314">
                  <c:v>44.7</c:v>
                </c:pt>
                <c:pt idx="3315">
                  <c:v>44.69</c:v>
                </c:pt>
                <c:pt idx="3316">
                  <c:v>44.68</c:v>
                </c:pt>
                <c:pt idx="3317">
                  <c:v>44.67</c:v>
                </c:pt>
                <c:pt idx="3318">
                  <c:v>44.65</c:v>
                </c:pt>
                <c:pt idx="3319">
                  <c:v>44.64</c:v>
                </c:pt>
                <c:pt idx="3320">
                  <c:v>44.63</c:v>
                </c:pt>
                <c:pt idx="3321">
                  <c:v>44.62</c:v>
                </c:pt>
                <c:pt idx="3322">
                  <c:v>44.6</c:v>
                </c:pt>
                <c:pt idx="3323">
                  <c:v>44.6</c:v>
                </c:pt>
                <c:pt idx="3324">
                  <c:v>44.59</c:v>
                </c:pt>
                <c:pt idx="3325">
                  <c:v>44.58</c:v>
                </c:pt>
                <c:pt idx="3326">
                  <c:v>44.58</c:v>
                </c:pt>
                <c:pt idx="3327">
                  <c:v>44.58</c:v>
                </c:pt>
                <c:pt idx="3328">
                  <c:v>44.58</c:v>
                </c:pt>
                <c:pt idx="3329">
                  <c:v>44.58</c:v>
                </c:pt>
                <c:pt idx="3330">
                  <c:v>44.58</c:v>
                </c:pt>
                <c:pt idx="3331">
                  <c:v>44.58</c:v>
                </c:pt>
                <c:pt idx="3332">
                  <c:v>44.58</c:v>
                </c:pt>
                <c:pt idx="3333">
                  <c:v>44.58</c:v>
                </c:pt>
                <c:pt idx="3334">
                  <c:v>44.58</c:v>
                </c:pt>
                <c:pt idx="3335">
                  <c:v>44.58</c:v>
                </c:pt>
                <c:pt idx="3336">
                  <c:v>44.58</c:v>
                </c:pt>
                <c:pt idx="3337">
                  <c:v>44.58</c:v>
                </c:pt>
                <c:pt idx="3338">
                  <c:v>44.58</c:v>
                </c:pt>
                <c:pt idx="3339">
                  <c:v>44.58</c:v>
                </c:pt>
                <c:pt idx="3340">
                  <c:v>44.58</c:v>
                </c:pt>
                <c:pt idx="3341">
                  <c:v>44.58</c:v>
                </c:pt>
                <c:pt idx="3342">
                  <c:v>44.58</c:v>
                </c:pt>
                <c:pt idx="3343">
                  <c:v>44.58</c:v>
                </c:pt>
                <c:pt idx="3344">
                  <c:v>44.57</c:v>
                </c:pt>
                <c:pt idx="3345">
                  <c:v>44.56</c:v>
                </c:pt>
                <c:pt idx="3346">
                  <c:v>44.55</c:v>
                </c:pt>
                <c:pt idx="3347">
                  <c:v>44.54</c:v>
                </c:pt>
                <c:pt idx="3348">
                  <c:v>44.53</c:v>
                </c:pt>
                <c:pt idx="3349">
                  <c:v>44.52</c:v>
                </c:pt>
                <c:pt idx="3350">
                  <c:v>44.51</c:v>
                </c:pt>
                <c:pt idx="3351">
                  <c:v>44.5</c:v>
                </c:pt>
                <c:pt idx="3352">
                  <c:v>44.49</c:v>
                </c:pt>
                <c:pt idx="3353">
                  <c:v>44.48</c:v>
                </c:pt>
                <c:pt idx="3354">
                  <c:v>44.47</c:v>
                </c:pt>
                <c:pt idx="3355">
                  <c:v>44.46</c:v>
                </c:pt>
                <c:pt idx="3356">
                  <c:v>44.45</c:v>
                </c:pt>
                <c:pt idx="3357">
                  <c:v>44.45</c:v>
                </c:pt>
                <c:pt idx="3358">
                  <c:v>44.44</c:v>
                </c:pt>
                <c:pt idx="3359">
                  <c:v>44.43</c:v>
                </c:pt>
                <c:pt idx="3360">
                  <c:v>44.42</c:v>
                </c:pt>
                <c:pt idx="3361">
                  <c:v>44.42</c:v>
                </c:pt>
                <c:pt idx="3362">
                  <c:v>44.41</c:v>
                </c:pt>
                <c:pt idx="3363">
                  <c:v>44.41</c:v>
                </c:pt>
                <c:pt idx="3364">
                  <c:v>44.4</c:v>
                </c:pt>
                <c:pt idx="3365">
                  <c:v>44.4</c:v>
                </c:pt>
                <c:pt idx="3366">
                  <c:v>44.4</c:v>
                </c:pt>
                <c:pt idx="3367">
                  <c:v>44.39</c:v>
                </c:pt>
                <c:pt idx="3368">
                  <c:v>44.39</c:v>
                </c:pt>
                <c:pt idx="3369">
                  <c:v>44.38</c:v>
                </c:pt>
                <c:pt idx="3370">
                  <c:v>44.38</c:v>
                </c:pt>
                <c:pt idx="3371">
                  <c:v>44.38</c:v>
                </c:pt>
                <c:pt idx="3372">
                  <c:v>44.37</c:v>
                </c:pt>
                <c:pt idx="3373">
                  <c:v>44.37</c:v>
                </c:pt>
                <c:pt idx="3374">
                  <c:v>44.38</c:v>
                </c:pt>
                <c:pt idx="3375">
                  <c:v>44.38</c:v>
                </c:pt>
                <c:pt idx="3376">
                  <c:v>44.38</c:v>
                </c:pt>
                <c:pt idx="3377">
                  <c:v>44.39</c:v>
                </c:pt>
                <c:pt idx="3378">
                  <c:v>44.4</c:v>
                </c:pt>
                <c:pt idx="3379">
                  <c:v>44.41</c:v>
                </c:pt>
                <c:pt idx="3380">
                  <c:v>44.42</c:v>
                </c:pt>
                <c:pt idx="3381">
                  <c:v>44.44</c:v>
                </c:pt>
                <c:pt idx="3382">
                  <c:v>44.45</c:v>
                </c:pt>
                <c:pt idx="3383">
                  <c:v>44.46</c:v>
                </c:pt>
                <c:pt idx="3384">
                  <c:v>44.47</c:v>
                </c:pt>
                <c:pt idx="3385">
                  <c:v>44.48</c:v>
                </c:pt>
                <c:pt idx="3386">
                  <c:v>44.5</c:v>
                </c:pt>
                <c:pt idx="3387">
                  <c:v>44.51</c:v>
                </c:pt>
                <c:pt idx="3388">
                  <c:v>44.53</c:v>
                </c:pt>
                <c:pt idx="3389">
                  <c:v>44.54</c:v>
                </c:pt>
                <c:pt idx="3390">
                  <c:v>44.56</c:v>
                </c:pt>
                <c:pt idx="3391">
                  <c:v>44.57</c:v>
                </c:pt>
                <c:pt idx="3392">
                  <c:v>44.58</c:v>
                </c:pt>
                <c:pt idx="3393">
                  <c:v>44.58</c:v>
                </c:pt>
                <c:pt idx="3394">
                  <c:v>44.58</c:v>
                </c:pt>
                <c:pt idx="3395">
                  <c:v>44.58</c:v>
                </c:pt>
                <c:pt idx="3396">
                  <c:v>44.58</c:v>
                </c:pt>
                <c:pt idx="3397">
                  <c:v>44.58</c:v>
                </c:pt>
                <c:pt idx="3398">
                  <c:v>44.6</c:v>
                </c:pt>
                <c:pt idx="3399">
                  <c:v>44.62</c:v>
                </c:pt>
                <c:pt idx="3400">
                  <c:v>44.64</c:v>
                </c:pt>
                <c:pt idx="3401">
                  <c:v>44.66</c:v>
                </c:pt>
                <c:pt idx="3402">
                  <c:v>44.69</c:v>
                </c:pt>
                <c:pt idx="3403">
                  <c:v>44.72</c:v>
                </c:pt>
                <c:pt idx="3404">
                  <c:v>44.76</c:v>
                </c:pt>
                <c:pt idx="3405">
                  <c:v>44.81</c:v>
                </c:pt>
                <c:pt idx="3406">
                  <c:v>44.85</c:v>
                </c:pt>
                <c:pt idx="3407">
                  <c:v>44.9</c:v>
                </c:pt>
                <c:pt idx="3408">
                  <c:v>44.93</c:v>
                </c:pt>
                <c:pt idx="3409">
                  <c:v>44.95</c:v>
                </c:pt>
                <c:pt idx="3410">
                  <c:v>44.97</c:v>
                </c:pt>
                <c:pt idx="3411">
                  <c:v>44.99</c:v>
                </c:pt>
                <c:pt idx="3412">
                  <c:v>45.02</c:v>
                </c:pt>
                <c:pt idx="3413">
                  <c:v>45.04</c:v>
                </c:pt>
                <c:pt idx="3414">
                  <c:v>45.05</c:v>
                </c:pt>
                <c:pt idx="3415">
                  <c:v>45.05</c:v>
                </c:pt>
                <c:pt idx="3416">
                  <c:v>45.05</c:v>
                </c:pt>
                <c:pt idx="3417">
                  <c:v>45.05</c:v>
                </c:pt>
                <c:pt idx="3418">
                  <c:v>45.05</c:v>
                </c:pt>
                <c:pt idx="3419">
                  <c:v>45.06</c:v>
                </c:pt>
                <c:pt idx="3420">
                  <c:v>45.06</c:v>
                </c:pt>
                <c:pt idx="3421">
                  <c:v>45.07</c:v>
                </c:pt>
                <c:pt idx="3422">
                  <c:v>45.08</c:v>
                </c:pt>
                <c:pt idx="3423">
                  <c:v>45.09</c:v>
                </c:pt>
                <c:pt idx="3424">
                  <c:v>45.1</c:v>
                </c:pt>
                <c:pt idx="3425">
                  <c:v>45.11</c:v>
                </c:pt>
                <c:pt idx="3426">
                  <c:v>45.12</c:v>
                </c:pt>
                <c:pt idx="3427">
                  <c:v>45.13</c:v>
                </c:pt>
                <c:pt idx="3428">
                  <c:v>45.14</c:v>
                </c:pt>
                <c:pt idx="3429">
                  <c:v>45.15</c:v>
                </c:pt>
                <c:pt idx="3430">
                  <c:v>45.16</c:v>
                </c:pt>
                <c:pt idx="3431">
                  <c:v>45.16</c:v>
                </c:pt>
                <c:pt idx="3432">
                  <c:v>45.16</c:v>
                </c:pt>
                <c:pt idx="3433">
                  <c:v>45.16</c:v>
                </c:pt>
                <c:pt idx="3434">
                  <c:v>45.16</c:v>
                </c:pt>
                <c:pt idx="3435">
                  <c:v>45.16</c:v>
                </c:pt>
                <c:pt idx="3436">
                  <c:v>45.16</c:v>
                </c:pt>
                <c:pt idx="3437">
                  <c:v>45.16</c:v>
                </c:pt>
                <c:pt idx="3438">
                  <c:v>45.16</c:v>
                </c:pt>
                <c:pt idx="3439">
                  <c:v>45.16</c:v>
                </c:pt>
                <c:pt idx="3440">
                  <c:v>45.16</c:v>
                </c:pt>
                <c:pt idx="3441">
                  <c:v>45.16</c:v>
                </c:pt>
                <c:pt idx="3442">
                  <c:v>45.15</c:v>
                </c:pt>
                <c:pt idx="3443">
                  <c:v>45.14</c:v>
                </c:pt>
                <c:pt idx="3444">
                  <c:v>45.13</c:v>
                </c:pt>
                <c:pt idx="3445">
                  <c:v>45.12</c:v>
                </c:pt>
                <c:pt idx="3446">
                  <c:v>45.12</c:v>
                </c:pt>
                <c:pt idx="3447">
                  <c:v>45.11</c:v>
                </c:pt>
                <c:pt idx="3448">
                  <c:v>45.1</c:v>
                </c:pt>
                <c:pt idx="3449">
                  <c:v>45.09</c:v>
                </c:pt>
                <c:pt idx="3450">
                  <c:v>45.08</c:v>
                </c:pt>
                <c:pt idx="3451">
                  <c:v>45.07</c:v>
                </c:pt>
                <c:pt idx="3452">
                  <c:v>45.07</c:v>
                </c:pt>
                <c:pt idx="3453">
                  <c:v>45.06</c:v>
                </c:pt>
                <c:pt idx="3454">
                  <c:v>45.06</c:v>
                </c:pt>
                <c:pt idx="3455">
                  <c:v>45.05</c:v>
                </c:pt>
                <c:pt idx="3456">
                  <c:v>45.05</c:v>
                </c:pt>
                <c:pt idx="3457">
                  <c:v>45.05</c:v>
                </c:pt>
                <c:pt idx="3458">
                  <c:v>45.05</c:v>
                </c:pt>
                <c:pt idx="3459">
                  <c:v>45.05</c:v>
                </c:pt>
                <c:pt idx="3460">
                  <c:v>45.05</c:v>
                </c:pt>
                <c:pt idx="3461">
                  <c:v>45.05</c:v>
                </c:pt>
                <c:pt idx="3462">
                  <c:v>45.05</c:v>
                </c:pt>
                <c:pt idx="3463">
                  <c:v>45.05</c:v>
                </c:pt>
                <c:pt idx="3464">
                  <c:v>45.05</c:v>
                </c:pt>
                <c:pt idx="3465">
                  <c:v>45.05</c:v>
                </c:pt>
                <c:pt idx="3466">
                  <c:v>45.05</c:v>
                </c:pt>
                <c:pt idx="3467">
                  <c:v>45.05</c:v>
                </c:pt>
                <c:pt idx="3468">
                  <c:v>45.05</c:v>
                </c:pt>
                <c:pt idx="3469">
                  <c:v>45.04</c:v>
                </c:pt>
                <c:pt idx="3470">
                  <c:v>45.03</c:v>
                </c:pt>
                <c:pt idx="3471">
                  <c:v>45.02</c:v>
                </c:pt>
                <c:pt idx="3472">
                  <c:v>45.01</c:v>
                </c:pt>
                <c:pt idx="3473">
                  <c:v>44.99</c:v>
                </c:pt>
                <c:pt idx="3474">
                  <c:v>44.98</c:v>
                </c:pt>
                <c:pt idx="3475">
                  <c:v>44.96</c:v>
                </c:pt>
                <c:pt idx="3476">
                  <c:v>44.96</c:v>
                </c:pt>
                <c:pt idx="3477">
                  <c:v>44.95</c:v>
                </c:pt>
                <c:pt idx="3478">
                  <c:v>44.94</c:v>
                </c:pt>
                <c:pt idx="3479">
                  <c:v>44.94</c:v>
                </c:pt>
                <c:pt idx="3480">
                  <c:v>44.93</c:v>
                </c:pt>
                <c:pt idx="3481">
                  <c:v>44.93</c:v>
                </c:pt>
                <c:pt idx="3482">
                  <c:v>44.92</c:v>
                </c:pt>
                <c:pt idx="3483">
                  <c:v>44.91</c:v>
                </c:pt>
                <c:pt idx="3484">
                  <c:v>44.9</c:v>
                </c:pt>
                <c:pt idx="3485">
                  <c:v>44.88</c:v>
                </c:pt>
                <c:pt idx="3486">
                  <c:v>44.86</c:v>
                </c:pt>
                <c:pt idx="3487">
                  <c:v>44.84</c:v>
                </c:pt>
                <c:pt idx="3488">
                  <c:v>44.82</c:v>
                </c:pt>
                <c:pt idx="3489">
                  <c:v>44.79</c:v>
                </c:pt>
                <c:pt idx="3490">
                  <c:v>44.77</c:v>
                </c:pt>
                <c:pt idx="3491">
                  <c:v>44.75</c:v>
                </c:pt>
                <c:pt idx="3492">
                  <c:v>44.74</c:v>
                </c:pt>
                <c:pt idx="3493">
                  <c:v>44.73</c:v>
                </c:pt>
                <c:pt idx="3494">
                  <c:v>44.72</c:v>
                </c:pt>
                <c:pt idx="3495">
                  <c:v>44.71</c:v>
                </c:pt>
                <c:pt idx="3496">
                  <c:v>44.7</c:v>
                </c:pt>
                <c:pt idx="3497">
                  <c:v>44.7</c:v>
                </c:pt>
                <c:pt idx="3498">
                  <c:v>44.7</c:v>
                </c:pt>
                <c:pt idx="3499">
                  <c:v>44.69</c:v>
                </c:pt>
                <c:pt idx="3500">
                  <c:v>44.69</c:v>
                </c:pt>
                <c:pt idx="3501">
                  <c:v>44.68</c:v>
                </c:pt>
                <c:pt idx="3502">
                  <c:v>44.67</c:v>
                </c:pt>
                <c:pt idx="3503">
                  <c:v>44.65</c:v>
                </c:pt>
                <c:pt idx="3504">
                  <c:v>44.64</c:v>
                </c:pt>
                <c:pt idx="3505">
                  <c:v>44.63</c:v>
                </c:pt>
                <c:pt idx="3506">
                  <c:v>44.61</c:v>
                </c:pt>
                <c:pt idx="3507">
                  <c:v>44.6</c:v>
                </c:pt>
                <c:pt idx="3508">
                  <c:v>44.6</c:v>
                </c:pt>
                <c:pt idx="3509">
                  <c:v>44.59</c:v>
                </c:pt>
                <c:pt idx="3510">
                  <c:v>44.58</c:v>
                </c:pt>
                <c:pt idx="3511">
                  <c:v>44.58</c:v>
                </c:pt>
                <c:pt idx="3512">
                  <c:v>44.58</c:v>
                </c:pt>
                <c:pt idx="3513">
                  <c:v>44.58</c:v>
                </c:pt>
                <c:pt idx="3514">
                  <c:v>44.58</c:v>
                </c:pt>
                <c:pt idx="3515">
                  <c:v>44.58</c:v>
                </c:pt>
                <c:pt idx="3516">
                  <c:v>44.58</c:v>
                </c:pt>
                <c:pt idx="3517">
                  <c:v>44.58</c:v>
                </c:pt>
                <c:pt idx="3518">
                  <c:v>44.58</c:v>
                </c:pt>
                <c:pt idx="3519">
                  <c:v>44.58</c:v>
                </c:pt>
                <c:pt idx="3520">
                  <c:v>44.58</c:v>
                </c:pt>
                <c:pt idx="3521">
                  <c:v>44.58</c:v>
                </c:pt>
                <c:pt idx="3522">
                  <c:v>44.58</c:v>
                </c:pt>
                <c:pt idx="3523">
                  <c:v>44.58</c:v>
                </c:pt>
                <c:pt idx="3524">
                  <c:v>44.58</c:v>
                </c:pt>
                <c:pt idx="3525">
                  <c:v>44.58</c:v>
                </c:pt>
                <c:pt idx="3526">
                  <c:v>44.58</c:v>
                </c:pt>
                <c:pt idx="3527">
                  <c:v>44.58</c:v>
                </c:pt>
                <c:pt idx="3528">
                  <c:v>44.58</c:v>
                </c:pt>
                <c:pt idx="3529">
                  <c:v>44.58</c:v>
                </c:pt>
                <c:pt idx="3530">
                  <c:v>44.57</c:v>
                </c:pt>
                <c:pt idx="3531">
                  <c:v>44.56</c:v>
                </c:pt>
                <c:pt idx="3532">
                  <c:v>44.55</c:v>
                </c:pt>
                <c:pt idx="3533">
                  <c:v>44.54</c:v>
                </c:pt>
                <c:pt idx="3534">
                  <c:v>44.53</c:v>
                </c:pt>
                <c:pt idx="3535">
                  <c:v>44.52</c:v>
                </c:pt>
                <c:pt idx="3536">
                  <c:v>44.51</c:v>
                </c:pt>
                <c:pt idx="3537">
                  <c:v>44.5</c:v>
                </c:pt>
                <c:pt idx="3538">
                  <c:v>44.49</c:v>
                </c:pt>
                <c:pt idx="3539">
                  <c:v>44.49</c:v>
                </c:pt>
                <c:pt idx="3540">
                  <c:v>44.48</c:v>
                </c:pt>
                <c:pt idx="3541">
                  <c:v>44.48</c:v>
                </c:pt>
                <c:pt idx="3542">
                  <c:v>44.48</c:v>
                </c:pt>
                <c:pt idx="3543">
                  <c:v>44.47</c:v>
                </c:pt>
                <c:pt idx="3544">
                  <c:v>44.47</c:v>
                </c:pt>
                <c:pt idx="3545">
                  <c:v>44.47</c:v>
                </c:pt>
                <c:pt idx="3546">
                  <c:v>44.47</c:v>
                </c:pt>
                <c:pt idx="3547">
                  <c:v>44.46</c:v>
                </c:pt>
                <c:pt idx="3548">
                  <c:v>44.46</c:v>
                </c:pt>
                <c:pt idx="3549">
                  <c:v>44.46</c:v>
                </c:pt>
                <c:pt idx="3550">
                  <c:v>44.46</c:v>
                </c:pt>
                <c:pt idx="3551">
                  <c:v>44.46</c:v>
                </c:pt>
                <c:pt idx="3552">
                  <c:v>44.45</c:v>
                </c:pt>
                <c:pt idx="3553">
                  <c:v>44.45</c:v>
                </c:pt>
                <c:pt idx="3554">
                  <c:v>44.45</c:v>
                </c:pt>
                <c:pt idx="3555">
                  <c:v>44.45</c:v>
                </c:pt>
                <c:pt idx="3556">
                  <c:v>44.45</c:v>
                </c:pt>
                <c:pt idx="3557">
                  <c:v>44.45</c:v>
                </c:pt>
                <c:pt idx="3558">
                  <c:v>44.44</c:v>
                </c:pt>
                <c:pt idx="3559">
                  <c:v>44.44</c:v>
                </c:pt>
                <c:pt idx="3560">
                  <c:v>44.43</c:v>
                </c:pt>
                <c:pt idx="3561">
                  <c:v>44.43</c:v>
                </c:pt>
                <c:pt idx="3562">
                  <c:v>44.42</c:v>
                </c:pt>
                <c:pt idx="3563">
                  <c:v>44.41</c:v>
                </c:pt>
                <c:pt idx="3564">
                  <c:v>44.41</c:v>
                </c:pt>
                <c:pt idx="3565">
                  <c:v>44.4</c:v>
                </c:pt>
                <c:pt idx="3566">
                  <c:v>44.4</c:v>
                </c:pt>
                <c:pt idx="3567">
                  <c:v>44.4</c:v>
                </c:pt>
                <c:pt idx="3568">
                  <c:v>44.39</c:v>
                </c:pt>
                <c:pt idx="3569">
                  <c:v>44.38</c:v>
                </c:pt>
                <c:pt idx="3570">
                  <c:v>44.38</c:v>
                </c:pt>
                <c:pt idx="3571">
                  <c:v>44.37</c:v>
                </c:pt>
                <c:pt idx="3572">
                  <c:v>44.36</c:v>
                </c:pt>
                <c:pt idx="3573">
                  <c:v>44.36</c:v>
                </c:pt>
                <c:pt idx="3574">
                  <c:v>44.36</c:v>
                </c:pt>
                <c:pt idx="3575">
                  <c:v>44.36</c:v>
                </c:pt>
                <c:pt idx="3576">
                  <c:v>44.36</c:v>
                </c:pt>
                <c:pt idx="3577">
                  <c:v>44.36</c:v>
                </c:pt>
                <c:pt idx="3578">
                  <c:v>44.36</c:v>
                </c:pt>
                <c:pt idx="3579">
                  <c:v>44.36</c:v>
                </c:pt>
                <c:pt idx="3580">
                  <c:v>44.37</c:v>
                </c:pt>
                <c:pt idx="3581">
                  <c:v>44.37</c:v>
                </c:pt>
                <c:pt idx="3582">
                  <c:v>44.38</c:v>
                </c:pt>
                <c:pt idx="3583">
                  <c:v>44.39</c:v>
                </c:pt>
                <c:pt idx="3584">
                  <c:v>44.41</c:v>
                </c:pt>
                <c:pt idx="3585">
                  <c:v>44.42</c:v>
                </c:pt>
                <c:pt idx="3586">
                  <c:v>44.43</c:v>
                </c:pt>
                <c:pt idx="3587">
                  <c:v>44.45</c:v>
                </c:pt>
                <c:pt idx="3588">
                  <c:v>44.45</c:v>
                </c:pt>
                <c:pt idx="3589">
                  <c:v>44.46</c:v>
                </c:pt>
                <c:pt idx="3590">
                  <c:v>44.46</c:v>
                </c:pt>
                <c:pt idx="3591">
                  <c:v>44.47</c:v>
                </c:pt>
                <c:pt idx="3592">
                  <c:v>44.48</c:v>
                </c:pt>
                <c:pt idx="3593">
                  <c:v>44.49</c:v>
                </c:pt>
                <c:pt idx="3594">
                  <c:v>44.52</c:v>
                </c:pt>
                <c:pt idx="3595">
                  <c:v>44.54</c:v>
                </c:pt>
                <c:pt idx="3596">
                  <c:v>44.55</c:v>
                </c:pt>
                <c:pt idx="3597">
                  <c:v>44.57</c:v>
                </c:pt>
                <c:pt idx="3598">
                  <c:v>44.58</c:v>
                </c:pt>
                <c:pt idx="3599">
                  <c:v>44.58</c:v>
                </c:pt>
                <c:pt idx="3600">
                  <c:v>44.59</c:v>
                </c:pt>
                <c:pt idx="3601">
                  <c:v>44.61</c:v>
                </c:pt>
                <c:pt idx="3602">
                  <c:v>44.64</c:v>
                </c:pt>
                <c:pt idx="3603">
                  <c:v>44.66</c:v>
                </c:pt>
                <c:pt idx="3604">
                  <c:v>44.7</c:v>
                </c:pt>
                <c:pt idx="3605">
                  <c:v>44.75</c:v>
                </c:pt>
                <c:pt idx="3606">
                  <c:v>44.79</c:v>
                </c:pt>
                <c:pt idx="3607">
                  <c:v>44.84</c:v>
                </c:pt>
                <c:pt idx="3608">
                  <c:v>44.89</c:v>
                </c:pt>
                <c:pt idx="3609">
                  <c:v>44.95</c:v>
                </c:pt>
                <c:pt idx="3610">
                  <c:v>44.99</c:v>
                </c:pt>
                <c:pt idx="3611">
                  <c:v>45.02</c:v>
                </c:pt>
                <c:pt idx="3612">
                  <c:v>45.04</c:v>
                </c:pt>
                <c:pt idx="3613">
                  <c:v>45.05</c:v>
                </c:pt>
                <c:pt idx="3614">
                  <c:v>45.07</c:v>
                </c:pt>
                <c:pt idx="3615">
                  <c:v>45.09</c:v>
                </c:pt>
                <c:pt idx="3616">
                  <c:v>45.13</c:v>
                </c:pt>
                <c:pt idx="3617">
                  <c:v>45.18</c:v>
                </c:pt>
                <c:pt idx="3618">
                  <c:v>45.22</c:v>
                </c:pt>
                <c:pt idx="3619">
                  <c:v>45.25</c:v>
                </c:pt>
                <c:pt idx="3620">
                  <c:v>45.28</c:v>
                </c:pt>
                <c:pt idx="3621">
                  <c:v>45.3</c:v>
                </c:pt>
                <c:pt idx="3622">
                  <c:v>45.33</c:v>
                </c:pt>
                <c:pt idx="3623">
                  <c:v>45.35</c:v>
                </c:pt>
                <c:pt idx="3624">
                  <c:v>45.38</c:v>
                </c:pt>
                <c:pt idx="3625">
                  <c:v>45.41</c:v>
                </c:pt>
                <c:pt idx="3626">
                  <c:v>45.43</c:v>
                </c:pt>
                <c:pt idx="3627">
                  <c:v>45.46</c:v>
                </c:pt>
                <c:pt idx="3628">
                  <c:v>45.48</c:v>
                </c:pt>
                <c:pt idx="3629">
                  <c:v>45.5</c:v>
                </c:pt>
                <c:pt idx="3630">
                  <c:v>45.52</c:v>
                </c:pt>
                <c:pt idx="3631">
                  <c:v>45.53</c:v>
                </c:pt>
                <c:pt idx="3632">
                  <c:v>45.53</c:v>
                </c:pt>
                <c:pt idx="3633">
                  <c:v>45.53</c:v>
                </c:pt>
                <c:pt idx="3634">
                  <c:v>45.53</c:v>
                </c:pt>
                <c:pt idx="3635">
                  <c:v>45.53</c:v>
                </c:pt>
                <c:pt idx="3636">
                  <c:v>45.53</c:v>
                </c:pt>
                <c:pt idx="3637">
                  <c:v>45.53</c:v>
                </c:pt>
                <c:pt idx="3638">
                  <c:v>45.53</c:v>
                </c:pt>
                <c:pt idx="3639">
                  <c:v>45.53</c:v>
                </c:pt>
                <c:pt idx="3640">
                  <c:v>45.54</c:v>
                </c:pt>
                <c:pt idx="3641">
                  <c:v>45.54</c:v>
                </c:pt>
                <c:pt idx="3642">
                  <c:v>45.54</c:v>
                </c:pt>
                <c:pt idx="3643">
                  <c:v>45.55</c:v>
                </c:pt>
                <c:pt idx="3644">
                  <c:v>45.55</c:v>
                </c:pt>
                <c:pt idx="3645">
                  <c:v>45.55</c:v>
                </c:pt>
                <c:pt idx="3646">
                  <c:v>45.55</c:v>
                </c:pt>
                <c:pt idx="3647">
                  <c:v>45.56</c:v>
                </c:pt>
                <c:pt idx="3648">
                  <c:v>45.56</c:v>
                </c:pt>
                <c:pt idx="3649">
                  <c:v>45.55</c:v>
                </c:pt>
                <c:pt idx="3650">
                  <c:v>45.55</c:v>
                </c:pt>
                <c:pt idx="3651">
                  <c:v>45.55</c:v>
                </c:pt>
                <c:pt idx="3652">
                  <c:v>45.55</c:v>
                </c:pt>
                <c:pt idx="3653">
                  <c:v>45.55</c:v>
                </c:pt>
                <c:pt idx="3654">
                  <c:v>45.54</c:v>
                </c:pt>
                <c:pt idx="3655">
                  <c:v>45.54</c:v>
                </c:pt>
                <c:pt idx="3656">
                  <c:v>45.54</c:v>
                </c:pt>
                <c:pt idx="3657">
                  <c:v>45.54</c:v>
                </c:pt>
                <c:pt idx="3658">
                  <c:v>45.53</c:v>
                </c:pt>
                <c:pt idx="3659">
                  <c:v>45.53</c:v>
                </c:pt>
                <c:pt idx="3660">
                  <c:v>45.53</c:v>
                </c:pt>
                <c:pt idx="3661">
                  <c:v>45.53</c:v>
                </c:pt>
                <c:pt idx="3662">
                  <c:v>45.53</c:v>
                </c:pt>
                <c:pt idx="3663">
                  <c:v>45.53</c:v>
                </c:pt>
                <c:pt idx="3664">
                  <c:v>45.53</c:v>
                </c:pt>
                <c:pt idx="3665">
                  <c:v>45.53</c:v>
                </c:pt>
                <c:pt idx="3666">
                  <c:v>45.53</c:v>
                </c:pt>
                <c:pt idx="3667">
                  <c:v>45.53</c:v>
                </c:pt>
                <c:pt idx="3668">
                  <c:v>45.53</c:v>
                </c:pt>
                <c:pt idx="3669">
                  <c:v>45.53</c:v>
                </c:pt>
                <c:pt idx="3670">
                  <c:v>45.53</c:v>
                </c:pt>
                <c:pt idx="3671">
                  <c:v>45.53</c:v>
                </c:pt>
                <c:pt idx="3672">
                  <c:v>45.52</c:v>
                </c:pt>
                <c:pt idx="3673">
                  <c:v>45.52</c:v>
                </c:pt>
                <c:pt idx="3674">
                  <c:v>45.51</c:v>
                </c:pt>
                <c:pt idx="3675">
                  <c:v>45.49</c:v>
                </c:pt>
                <c:pt idx="3676">
                  <c:v>45.48</c:v>
                </c:pt>
                <c:pt idx="3677">
                  <c:v>45.46</c:v>
                </c:pt>
                <c:pt idx="3678">
                  <c:v>45.44</c:v>
                </c:pt>
                <c:pt idx="3679">
                  <c:v>45.43</c:v>
                </c:pt>
                <c:pt idx="3680">
                  <c:v>45.42</c:v>
                </c:pt>
                <c:pt idx="3681">
                  <c:v>45.41</c:v>
                </c:pt>
                <c:pt idx="3682">
                  <c:v>45.4</c:v>
                </c:pt>
                <c:pt idx="3683">
                  <c:v>45.39</c:v>
                </c:pt>
                <c:pt idx="3684">
                  <c:v>45.38</c:v>
                </c:pt>
                <c:pt idx="3685">
                  <c:v>45.37</c:v>
                </c:pt>
                <c:pt idx="3686">
                  <c:v>45.35</c:v>
                </c:pt>
                <c:pt idx="3687">
                  <c:v>45.34</c:v>
                </c:pt>
                <c:pt idx="3688">
                  <c:v>45.33</c:v>
                </c:pt>
                <c:pt idx="3689">
                  <c:v>45.31</c:v>
                </c:pt>
                <c:pt idx="3690">
                  <c:v>45.3</c:v>
                </c:pt>
                <c:pt idx="3691">
                  <c:v>45.3</c:v>
                </c:pt>
                <c:pt idx="3692">
                  <c:v>45.3</c:v>
                </c:pt>
                <c:pt idx="3693">
                  <c:v>45.29</c:v>
                </c:pt>
                <c:pt idx="3694">
                  <c:v>45.29</c:v>
                </c:pt>
                <c:pt idx="3695">
                  <c:v>45.29</c:v>
                </c:pt>
                <c:pt idx="3696">
                  <c:v>45.28</c:v>
                </c:pt>
                <c:pt idx="3697">
                  <c:v>45.27</c:v>
                </c:pt>
                <c:pt idx="3698">
                  <c:v>45.25</c:v>
                </c:pt>
                <c:pt idx="3699">
                  <c:v>45.23</c:v>
                </c:pt>
                <c:pt idx="3700">
                  <c:v>45.21</c:v>
                </c:pt>
                <c:pt idx="3701">
                  <c:v>45.2</c:v>
                </c:pt>
                <c:pt idx="3702">
                  <c:v>45.18</c:v>
                </c:pt>
                <c:pt idx="3703">
                  <c:v>45.16</c:v>
                </c:pt>
                <c:pt idx="3704">
                  <c:v>45.15</c:v>
                </c:pt>
                <c:pt idx="3705">
                  <c:v>45.13</c:v>
                </c:pt>
                <c:pt idx="3706">
                  <c:v>45.11</c:v>
                </c:pt>
                <c:pt idx="3707">
                  <c:v>45.09</c:v>
                </c:pt>
                <c:pt idx="3708">
                  <c:v>45.08</c:v>
                </c:pt>
                <c:pt idx="3709">
                  <c:v>45.07</c:v>
                </c:pt>
                <c:pt idx="3710">
                  <c:v>45.07</c:v>
                </c:pt>
                <c:pt idx="3711">
                  <c:v>45.06</c:v>
                </c:pt>
                <c:pt idx="3712">
                  <c:v>45.06</c:v>
                </c:pt>
                <c:pt idx="3713">
                  <c:v>45.05</c:v>
                </c:pt>
                <c:pt idx="3714">
                  <c:v>45.05</c:v>
                </c:pt>
                <c:pt idx="3715">
                  <c:v>45.05</c:v>
                </c:pt>
                <c:pt idx="3716">
                  <c:v>45.05</c:v>
                </c:pt>
                <c:pt idx="3717">
                  <c:v>45.05</c:v>
                </c:pt>
                <c:pt idx="3718">
                  <c:v>45.05</c:v>
                </c:pt>
                <c:pt idx="3719">
                  <c:v>45.05</c:v>
                </c:pt>
                <c:pt idx="3720">
                  <c:v>45.05</c:v>
                </c:pt>
                <c:pt idx="3721">
                  <c:v>45.04</c:v>
                </c:pt>
                <c:pt idx="3722">
                  <c:v>45.03</c:v>
                </c:pt>
                <c:pt idx="3723">
                  <c:v>45.01</c:v>
                </c:pt>
                <c:pt idx="3724">
                  <c:v>45</c:v>
                </c:pt>
                <c:pt idx="3725">
                  <c:v>44.98</c:v>
                </c:pt>
                <c:pt idx="3726">
                  <c:v>44.97</c:v>
                </c:pt>
                <c:pt idx="3727">
                  <c:v>44.95</c:v>
                </c:pt>
                <c:pt idx="3728">
                  <c:v>44.95</c:v>
                </c:pt>
                <c:pt idx="3729">
                  <c:v>44.94</c:v>
                </c:pt>
                <c:pt idx="3730">
                  <c:v>44.94</c:v>
                </c:pt>
                <c:pt idx="3731">
                  <c:v>44.93</c:v>
                </c:pt>
                <c:pt idx="3732">
                  <c:v>44.92</c:v>
                </c:pt>
                <c:pt idx="3733">
                  <c:v>44.91</c:v>
                </c:pt>
                <c:pt idx="3734">
                  <c:v>44.9</c:v>
                </c:pt>
                <c:pt idx="3735">
                  <c:v>44.88</c:v>
                </c:pt>
                <c:pt idx="3736">
                  <c:v>44.86</c:v>
                </c:pt>
                <c:pt idx="3737">
                  <c:v>44.83</c:v>
                </c:pt>
                <c:pt idx="3738">
                  <c:v>44.81</c:v>
                </c:pt>
                <c:pt idx="3739">
                  <c:v>44.78</c:v>
                </c:pt>
                <c:pt idx="3740">
                  <c:v>44.76</c:v>
                </c:pt>
                <c:pt idx="3741">
                  <c:v>44.74</c:v>
                </c:pt>
                <c:pt idx="3742">
                  <c:v>44.73</c:v>
                </c:pt>
                <c:pt idx="3743">
                  <c:v>44.72</c:v>
                </c:pt>
                <c:pt idx="3744">
                  <c:v>44.71</c:v>
                </c:pt>
                <c:pt idx="3745">
                  <c:v>44.7</c:v>
                </c:pt>
                <c:pt idx="3746">
                  <c:v>44.7</c:v>
                </c:pt>
                <c:pt idx="3747">
                  <c:v>44.7</c:v>
                </c:pt>
                <c:pt idx="3748">
                  <c:v>44.7</c:v>
                </c:pt>
                <c:pt idx="3749">
                  <c:v>44.69</c:v>
                </c:pt>
                <c:pt idx="3750">
                  <c:v>44.68</c:v>
                </c:pt>
                <c:pt idx="3751">
                  <c:v>44.68</c:v>
                </c:pt>
                <c:pt idx="3752">
                  <c:v>44.66</c:v>
                </c:pt>
                <c:pt idx="3753">
                  <c:v>44.65</c:v>
                </c:pt>
                <c:pt idx="3754">
                  <c:v>44.64</c:v>
                </c:pt>
                <c:pt idx="3755">
                  <c:v>44.63</c:v>
                </c:pt>
                <c:pt idx="3756">
                  <c:v>44.61</c:v>
                </c:pt>
                <c:pt idx="3757">
                  <c:v>44.6</c:v>
                </c:pt>
                <c:pt idx="3758">
                  <c:v>44.59</c:v>
                </c:pt>
                <c:pt idx="3759">
                  <c:v>44.59</c:v>
                </c:pt>
                <c:pt idx="3760">
                  <c:v>44.58</c:v>
                </c:pt>
                <c:pt idx="3761">
                  <c:v>44.58</c:v>
                </c:pt>
                <c:pt idx="3762">
                  <c:v>44.58</c:v>
                </c:pt>
                <c:pt idx="3763">
                  <c:v>44.58</c:v>
                </c:pt>
                <c:pt idx="3764">
                  <c:v>44.58</c:v>
                </c:pt>
                <c:pt idx="3765">
                  <c:v>44.58</c:v>
                </c:pt>
                <c:pt idx="3766">
                  <c:v>44.58</c:v>
                </c:pt>
                <c:pt idx="3767">
                  <c:v>44.58</c:v>
                </c:pt>
                <c:pt idx="3768">
                  <c:v>44.58</c:v>
                </c:pt>
                <c:pt idx="3769">
                  <c:v>44.58</c:v>
                </c:pt>
                <c:pt idx="3770">
                  <c:v>44.58</c:v>
                </c:pt>
                <c:pt idx="3771">
                  <c:v>44.58</c:v>
                </c:pt>
                <c:pt idx="3772">
                  <c:v>44.58</c:v>
                </c:pt>
                <c:pt idx="3773">
                  <c:v>44.58</c:v>
                </c:pt>
                <c:pt idx="3774">
                  <c:v>44.58</c:v>
                </c:pt>
                <c:pt idx="3775">
                  <c:v>44.58</c:v>
                </c:pt>
                <c:pt idx="3776">
                  <c:v>44.58</c:v>
                </c:pt>
                <c:pt idx="3777">
                  <c:v>44.58</c:v>
                </c:pt>
                <c:pt idx="3778">
                  <c:v>44.58</c:v>
                </c:pt>
                <c:pt idx="3779">
                  <c:v>44.57</c:v>
                </c:pt>
                <c:pt idx="3780">
                  <c:v>44.56</c:v>
                </c:pt>
                <c:pt idx="3781">
                  <c:v>44.55</c:v>
                </c:pt>
                <c:pt idx="3782">
                  <c:v>44.54</c:v>
                </c:pt>
                <c:pt idx="3783">
                  <c:v>44.52</c:v>
                </c:pt>
                <c:pt idx="3784">
                  <c:v>44.51</c:v>
                </c:pt>
                <c:pt idx="3785">
                  <c:v>44.5</c:v>
                </c:pt>
                <c:pt idx="3786">
                  <c:v>44.48</c:v>
                </c:pt>
                <c:pt idx="3787">
                  <c:v>44.48</c:v>
                </c:pt>
                <c:pt idx="3788">
                  <c:v>44.47</c:v>
                </c:pt>
                <c:pt idx="3789">
                  <c:v>44.46</c:v>
                </c:pt>
                <c:pt idx="3790">
                  <c:v>44.45</c:v>
                </c:pt>
                <c:pt idx="3791">
                  <c:v>44.44</c:v>
                </c:pt>
                <c:pt idx="3792">
                  <c:v>44.43</c:v>
                </c:pt>
                <c:pt idx="3793">
                  <c:v>44.42</c:v>
                </c:pt>
                <c:pt idx="3794">
                  <c:v>44.41</c:v>
                </c:pt>
                <c:pt idx="3795">
                  <c:v>44.4</c:v>
                </c:pt>
                <c:pt idx="3796">
                  <c:v>44.39</c:v>
                </c:pt>
                <c:pt idx="3797">
                  <c:v>44.38</c:v>
                </c:pt>
                <c:pt idx="3798">
                  <c:v>44.38</c:v>
                </c:pt>
                <c:pt idx="3799">
                  <c:v>44.37</c:v>
                </c:pt>
                <c:pt idx="3800">
                  <c:v>44.37</c:v>
                </c:pt>
                <c:pt idx="3801">
                  <c:v>44.36</c:v>
                </c:pt>
                <c:pt idx="3802">
                  <c:v>44.36</c:v>
                </c:pt>
                <c:pt idx="3803">
                  <c:v>44.36</c:v>
                </c:pt>
                <c:pt idx="3804">
                  <c:v>44.35</c:v>
                </c:pt>
                <c:pt idx="3805">
                  <c:v>44.35</c:v>
                </c:pt>
                <c:pt idx="3806">
                  <c:v>44.35</c:v>
                </c:pt>
                <c:pt idx="3807">
                  <c:v>44.35</c:v>
                </c:pt>
                <c:pt idx="3808">
                  <c:v>44.35</c:v>
                </c:pt>
                <c:pt idx="3809">
                  <c:v>44.35</c:v>
                </c:pt>
                <c:pt idx="3810">
                  <c:v>44.35</c:v>
                </c:pt>
                <c:pt idx="3811">
                  <c:v>44.35</c:v>
                </c:pt>
                <c:pt idx="3812">
                  <c:v>44.35</c:v>
                </c:pt>
                <c:pt idx="3813">
                  <c:v>44.35</c:v>
                </c:pt>
                <c:pt idx="3814">
                  <c:v>44.35</c:v>
                </c:pt>
                <c:pt idx="3815">
                  <c:v>44.35</c:v>
                </c:pt>
                <c:pt idx="3816">
                  <c:v>44.35</c:v>
                </c:pt>
                <c:pt idx="3817">
                  <c:v>44.36</c:v>
                </c:pt>
                <c:pt idx="3818">
                  <c:v>44.38</c:v>
                </c:pt>
                <c:pt idx="3819">
                  <c:v>44.4</c:v>
                </c:pt>
                <c:pt idx="3820">
                  <c:v>44.43</c:v>
                </c:pt>
                <c:pt idx="3821">
                  <c:v>44.46</c:v>
                </c:pt>
                <c:pt idx="3822">
                  <c:v>44.49</c:v>
                </c:pt>
                <c:pt idx="3823">
                  <c:v>44.52</c:v>
                </c:pt>
                <c:pt idx="3824">
                  <c:v>44.55</c:v>
                </c:pt>
                <c:pt idx="3825">
                  <c:v>44.57</c:v>
                </c:pt>
                <c:pt idx="3826">
                  <c:v>44.58</c:v>
                </c:pt>
                <c:pt idx="3827">
                  <c:v>44.58</c:v>
                </c:pt>
                <c:pt idx="3828">
                  <c:v>44.58</c:v>
                </c:pt>
                <c:pt idx="3829">
                  <c:v>44.58</c:v>
                </c:pt>
                <c:pt idx="3830">
                  <c:v>44.59</c:v>
                </c:pt>
                <c:pt idx="3831">
                  <c:v>44.6</c:v>
                </c:pt>
                <c:pt idx="3832">
                  <c:v>44.63</c:v>
                </c:pt>
                <c:pt idx="3833">
                  <c:v>44.65</c:v>
                </c:pt>
                <c:pt idx="3834">
                  <c:v>44.68</c:v>
                </c:pt>
                <c:pt idx="3835">
                  <c:v>44.72</c:v>
                </c:pt>
                <c:pt idx="3836">
                  <c:v>44.77</c:v>
                </c:pt>
                <c:pt idx="3837">
                  <c:v>44.82</c:v>
                </c:pt>
                <c:pt idx="3838">
                  <c:v>44.87</c:v>
                </c:pt>
                <c:pt idx="3839">
                  <c:v>44.93</c:v>
                </c:pt>
                <c:pt idx="3840">
                  <c:v>44.98</c:v>
                </c:pt>
                <c:pt idx="3841">
                  <c:v>45.02</c:v>
                </c:pt>
                <c:pt idx="3842">
                  <c:v>45.04</c:v>
                </c:pt>
                <c:pt idx="3843">
                  <c:v>45.07</c:v>
                </c:pt>
                <c:pt idx="3844">
                  <c:v>45.1</c:v>
                </c:pt>
                <c:pt idx="3845">
                  <c:v>45.13</c:v>
                </c:pt>
                <c:pt idx="3846">
                  <c:v>45.18</c:v>
                </c:pt>
                <c:pt idx="3847">
                  <c:v>45.22</c:v>
                </c:pt>
                <c:pt idx="3848">
                  <c:v>45.26</c:v>
                </c:pt>
                <c:pt idx="3849">
                  <c:v>45.29</c:v>
                </c:pt>
                <c:pt idx="3850">
                  <c:v>45.32</c:v>
                </c:pt>
                <c:pt idx="3851">
                  <c:v>45.35</c:v>
                </c:pt>
                <c:pt idx="3852">
                  <c:v>45.38</c:v>
                </c:pt>
                <c:pt idx="3853">
                  <c:v>45.41</c:v>
                </c:pt>
                <c:pt idx="3854">
                  <c:v>45.45</c:v>
                </c:pt>
                <c:pt idx="3855">
                  <c:v>45.48</c:v>
                </c:pt>
                <c:pt idx="3856">
                  <c:v>45.5</c:v>
                </c:pt>
                <c:pt idx="3857">
                  <c:v>45.52</c:v>
                </c:pt>
                <c:pt idx="3858">
                  <c:v>45.53</c:v>
                </c:pt>
                <c:pt idx="3859">
                  <c:v>45.53</c:v>
                </c:pt>
                <c:pt idx="3860">
                  <c:v>45.53</c:v>
                </c:pt>
                <c:pt idx="3861">
                  <c:v>45.53</c:v>
                </c:pt>
                <c:pt idx="3862">
                  <c:v>45.54</c:v>
                </c:pt>
                <c:pt idx="3863">
                  <c:v>45.54</c:v>
                </c:pt>
                <c:pt idx="3864">
                  <c:v>45.54</c:v>
                </c:pt>
                <c:pt idx="3865">
                  <c:v>45.55</c:v>
                </c:pt>
                <c:pt idx="3866">
                  <c:v>45.56</c:v>
                </c:pt>
                <c:pt idx="3867">
                  <c:v>45.57</c:v>
                </c:pt>
                <c:pt idx="3868">
                  <c:v>45.58</c:v>
                </c:pt>
                <c:pt idx="3869">
                  <c:v>45.59</c:v>
                </c:pt>
                <c:pt idx="3870">
                  <c:v>45.6</c:v>
                </c:pt>
                <c:pt idx="3871">
                  <c:v>45.61</c:v>
                </c:pt>
                <c:pt idx="3872">
                  <c:v>45.62</c:v>
                </c:pt>
                <c:pt idx="3873">
                  <c:v>45.63</c:v>
                </c:pt>
                <c:pt idx="3874">
                  <c:v>45.63</c:v>
                </c:pt>
                <c:pt idx="3875">
                  <c:v>45.63</c:v>
                </c:pt>
                <c:pt idx="3876">
                  <c:v>45.63</c:v>
                </c:pt>
                <c:pt idx="3877">
                  <c:v>45.63</c:v>
                </c:pt>
                <c:pt idx="3878">
                  <c:v>45.63</c:v>
                </c:pt>
                <c:pt idx="3879">
                  <c:v>45.64</c:v>
                </c:pt>
                <c:pt idx="3880">
                  <c:v>45.63</c:v>
                </c:pt>
                <c:pt idx="3881">
                  <c:v>45.63</c:v>
                </c:pt>
                <c:pt idx="3882">
                  <c:v>45.62</c:v>
                </c:pt>
                <c:pt idx="3883">
                  <c:v>45.61</c:v>
                </c:pt>
                <c:pt idx="3884">
                  <c:v>45.6</c:v>
                </c:pt>
                <c:pt idx="3885">
                  <c:v>45.6</c:v>
                </c:pt>
                <c:pt idx="3886">
                  <c:v>45.59</c:v>
                </c:pt>
                <c:pt idx="3887">
                  <c:v>45.58</c:v>
                </c:pt>
                <c:pt idx="3888">
                  <c:v>45.57</c:v>
                </c:pt>
                <c:pt idx="3889">
                  <c:v>45.56</c:v>
                </c:pt>
                <c:pt idx="3890">
                  <c:v>45.55</c:v>
                </c:pt>
                <c:pt idx="3891">
                  <c:v>45.54</c:v>
                </c:pt>
                <c:pt idx="3892">
                  <c:v>45.54</c:v>
                </c:pt>
                <c:pt idx="3893">
                  <c:v>45.54</c:v>
                </c:pt>
                <c:pt idx="3894">
                  <c:v>45.53</c:v>
                </c:pt>
                <c:pt idx="3895">
                  <c:v>45.53</c:v>
                </c:pt>
                <c:pt idx="3896">
                  <c:v>45.53</c:v>
                </c:pt>
                <c:pt idx="3897">
                  <c:v>45.53</c:v>
                </c:pt>
                <c:pt idx="3898">
                  <c:v>45.53</c:v>
                </c:pt>
                <c:pt idx="3899">
                  <c:v>45.53</c:v>
                </c:pt>
                <c:pt idx="3900">
                  <c:v>45.53</c:v>
                </c:pt>
                <c:pt idx="3901">
                  <c:v>45.53</c:v>
                </c:pt>
                <c:pt idx="3902">
                  <c:v>45.53</c:v>
                </c:pt>
                <c:pt idx="3903">
                  <c:v>45.53</c:v>
                </c:pt>
                <c:pt idx="3904">
                  <c:v>45.53</c:v>
                </c:pt>
                <c:pt idx="3905">
                  <c:v>45.53</c:v>
                </c:pt>
                <c:pt idx="3906">
                  <c:v>45.53</c:v>
                </c:pt>
                <c:pt idx="3907">
                  <c:v>45.52</c:v>
                </c:pt>
                <c:pt idx="3908">
                  <c:v>45.52</c:v>
                </c:pt>
                <c:pt idx="3909">
                  <c:v>45.51</c:v>
                </c:pt>
                <c:pt idx="3910">
                  <c:v>45.49</c:v>
                </c:pt>
                <c:pt idx="3911">
                  <c:v>45.47</c:v>
                </c:pt>
                <c:pt idx="3912">
                  <c:v>45.46</c:v>
                </c:pt>
                <c:pt idx="3913">
                  <c:v>45.44</c:v>
                </c:pt>
                <c:pt idx="3914">
                  <c:v>45.42</c:v>
                </c:pt>
                <c:pt idx="3915">
                  <c:v>45.42</c:v>
                </c:pt>
                <c:pt idx="3916">
                  <c:v>45.41</c:v>
                </c:pt>
                <c:pt idx="3917">
                  <c:v>45.4</c:v>
                </c:pt>
                <c:pt idx="3918">
                  <c:v>45.39</c:v>
                </c:pt>
                <c:pt idx="3919">
                  <c:v>45.38</c:v>
                </c:pt>
                <c:pt idx="3920">
                  <c:v>45.36</c:v>
                </c:pt>
                <c:pt idx="3921">
                  <c:v>45.35</c:v>
                </c:pt>
                <c:pt idx="3922">
                  <c:v>45.33</c:v>
                </c:pt>
                <c:pt idx="3923">
                  <c:v>45.32</c:v>
                </c:pt>
                <c:pt idx="3924">
                  <c:v>45.31</c:v>
                </c:pt>
                <c:pt idx="3925">
                  <c:v>45.3</c:v>
                </c:pt>
                <c:pt idx="3926">
                  <c:v>45.3</c:v>
                </c:pt>
                <c:pt idx="3927">
                  <c:v>45.29</c:v>
                </c:pt>
                <c:pt idx="3928">
                  <c:v>45.29</c:v>
                </c:pt>
                <c:pt idx="3929">
                  <c:v>45.28</c:v>
                </c:pt>
                <c:pt idx="3930">
                  <c:v>45.28</c:v>
                </c:pt>
                <c:pt idx="3931">
                  <c:v>45.27</c:v>
                </c:pt>
                <c:pt idx="3932">
                  <c:v>45.26</c:v>
                </c:pt>
                <c:pt idx="3933">
                  <c:v>45.25</c:v>
                </c:pt>
                <c:pt idx="3934">
                  <c:v>45.23</c:v>
                </c:pt>
                <c:pt idx="3935">
                  <c:v>45.21</c:v>
                </c:pt>
                <c:pt idx="3936">
                  <c:v>45.19</c:v>
                </c:pt>
                <c:pt idx="3937">
                  <c:v>45.17</c:v>
                </c:pt>
                <c:pt idx="3938">
                  <c:v>45.15</c:v>
                </c:pt>
                <c:pt idx="3939">
                  <c:v>45.14</c:v>
                </c:pt>
                <c:pt idx="3940">
                  <c:v>45.13</c:v>
                </c:pt>
                <c:pt idx="3941">
                  <c:v>45.11</c:v>
                </c:pt>
                <c:pt idx="3942">
                  <c:v>45.1</c:v>
                </c:pt>
                <c:pt idx="3943">
                  <c:v>45.09</c:v>
                </c:pt>
                <c:pt idx="3944">
                  <c:v>45.07</c:v>
                </c:pt>
                <c:pt idx="3945">
                  <c:v>45.07</c:v>
                </c:pt>
                <c:pt idx="3946">
                  <c:v>45.06</c:v>
                </c:pt>
                <c:pt idx="3947">
                  <c:v>45.06</c:v>
                </c:pt>
                <c:pt idx="3948">
                  <c:v>45.05</c:v>
                </c:pt>
                <c:pt idx="3949">
                  <c:v>45.05</c:v>
                </c:pt>
                <c:pt idx="3950">
                  <c:v>45.05</c:v>
                </c:pt>
                <c:pt idx="3951">
                  <c:v>45.05</c:v>
                </c:pt>
                <c:pt idx="3952">
                  <c:v>45.05</c:v>
                </c:pt>
                <c:pt idx="3953">
                  <c:v>45.05</c:v>
                </c:pt>
                <c:pt idx="3954">
                  <c:v>45.05</c:v>
                </c:pt>
                <c:pt idx="3955">
                  <c:v>45.05</c:v>
                </c:pt>
                <c:pt idx="3956">
                  <c:v>45.05</c:v>
                </c:pt>
                <c:pt idx="3957">
                  <c:v>45.04</c:v>
                </c:pt>
                <c:pt idx="3958">
                  <c:v>45.02</c:v>
                </c:pt>
                <c:pt idx="3959">
                  <c:v>45.01</c:v>
                </c:pt>
                <c:pt idx="3960">
                  <c:v>44.99</c:v>
                </c:pt>
                <c:pt idx="3961">
                  <c:v>44.97</c:v>
                </c:pt>
                <c:pt idx="3962">
                  <c:v>44.95</c:v>
                </c:pt>
                <c:pt idx="3963">
                  <c:v>44.94</c:v>
                </c:pt>
                <c:pt idx="3964">
                  <c:v>44.94</c:v>
                </c:pt>
                <c:pt idx="3965">
                  <c:v>44.94</c:v>
                </c:pt>
                <c:pt idx="3966">
                  <c:v>44.94</c:v>
                </c:pt>
                <c:pt idx="3967">
                  <c:v>44.93</c:v>
                </c:pt>
                <c:pt idx="3968">
                  <c:v>44.92</c:v>
                </c:pt>
                <c:pt idx="3969">
                  <c:v>44.9</c:v>
                </c:pt>
                <c:pt idx="3970">
                  <c:v>44.88</c:v>
                </c:pt>
                <c:pt idx="3971">
                  <c:v>44.86</c:v>
                </c:pt>
                <c:pt idx="3972">
                  <c:v>44.84</c:v>
                </c:pt>
                <c:pt idx="3973">
                  <c:v>44.82</c:v>
                </c:pt>
                <c:pt idx="3974">
                  <c:v>44.8</c:v>
                </c:pt>
                <c:pt idx="3975">
                  <c:v>44.78</c:v>
                </c:pt>
                <c:pt idx="3976">
                  <c:v>44.76</c:v>
                </c:pt>
                <c:pt idx="3977">
                  <c:v>44.74</c:v>
                </c:pt>
                <c:pt idx="3978">
                  <c:v>44.73</c:v>
                </c:pt>
                <c:pt idx="3979">
                  <c:v>44.71</c:v>
                </c:pt>
                <c:pt idx="3980">
                  <c:v>44.71</c:v>
                </c:pt>
                <c:pt idx="3981">
                  <c:v>44.7</c:v>
                </c:pt>
                <c:pt idx="3982">
                  <c:v>44.7</c:v>
                </c:pt>
                <c:pt idx="3983">
                  <c:v>44.7</c:v>
                </c:pt>
                <c:pt idx="3984">
                  <c:v>44.7</c:v>
                </c:pt>
                <c:pt idx="3985">
                  <c:v>44.7</c:v>
                </c:pt>
                <c:pt idx="3986">
                  <c:v>44.7</c:v>
                </c:pt>
                <c:pt idx="3987">
                  <c:v>44.69</c:v>
                </c:pt>
                <c:pt idx="3988">
                  <c:v>44.69</c:v>
                </c:pt>
                <c:pt idx="3989">
                  <c:v>44.68</c:v>
                </c:pt>
                <c:pt idx="3990">
                  <c:v>44.68</c:v>
                </c:pt>
                <c:pt idx="3991">
                  <c:v>44.67</c:v>
                </c:pt>
                <c:pt idx="3992">
                  <c:v>44.66</c:v>
                </c:pt>
                <c:pt idx="3993">
                  <c:v>44.65</c:v>
                </c:pt>
                <c:pt idx="3994">
                  <c:v>44.65</c:v>
                </c:pt>
                <c:pt idx="3995">
                  <c:v>44.64</c:v>
                </c:pt>
                <c:pt idx="3996">
                  <c:v>44.63</c:v>
                </c:pt>
                <c:pt idx="3997">
                  <c:v>44.62</c:v>
                </c:pt>
                <c:pt idx="3998">
                  <c:v>44.61</c:v>
                </c:pt>
                <c:pt idx="3999">
                  <c:v>44.6</c:v>
                </c:pt>
                <c:pt idx="4000">
                  <c:v>44.59</c:v>
                </c:pt>
                <c:pt idx="4001">
                  <c:v>44.59</c:v>
                </c:pt>
                <c:pt idx="4002">
                  <c:v>44.59</c:v>
                </c:pt>
                <c:pt idx="4003">
                  <c:v>44.59</c:v>
                </c:pt>
                <c:pt idx="4004">
                  <c:v>44.58</c:v>
                </c:pt>
                <c:pt idx="4005">
                  <c:v>44.58</c:v>
                </c:pt>
                <c:pt idx="4006">
                  <c:v>44.58</c:v>
                </c:pt>
                <c:pt idx="4007">
                  <c:v>44.58</c:v>
                </c:pt>
                <c:pt idx="4008">
                  <c:v>44.58</c:v>
                </c:pt>
                <c:pt idx="4009">
                  <c:v>44.58</c:v>
                </c:pt>
                <c:pt idx="4010">
                  <c:v>44.58</c:v>
                </c:pt>
                <c:pt idx="4011">
                  <c:v>44.58</c:v>
                </c:pt>
                <c:pt idx="4012">
                  <c:v>44.58</c:v>
                </c:pt>
                <c:pt idx="4013">
                  <c:v>44.58</c:v>
                </c:pt>
                <c:pt idx="4014">
                  <c:v>44.58</c:v>
                </c:pt>
                <c:pt idx="4015">
                  <c:v>44.58</c:v>
                </c:pt>
                <c:pt idx="4016">
                  <c:v>44.58</c:v>
                </c:pt>
                <c:pt idx="4017">
                  <c:v>44.58</c:v>
                </c:pt>
                <c:pt idx="4018">
                  <c:v>44.58</c:v>
                </c:pt>
                <c:pt idx="4019">
                  <c:v>44.58</c:v>
                </c:pt>
                <c:pt idx="4020">
                  <c:v>44.58</c:v>
                </c:pt>
                <c:pt idx="4021">
                  <c:v>44.58</c:v>
                </c:pt>
                <c:pt idx="4022">
                  <c:v>44.58</c:v>
                </c:pt>
                <c:pt idx="4023">
                  <c:v>44.58</c:v>
                </c:pt>
                <c:pt idx="4024">
                  <c:v>44.57</c:v>
                </c:pt>
                <c:pt idx="4025">
                  <c:v>44.57</c:v>
                </c:pt>
                <c:pt idx="4026">
                  <c:v>44.56</c:v>
                </c:pt>
                <c:pt idx="4027">
                  <c:v>44.55</c:v>
                </c:pt>
                <c:pt idx="4028">
                  <c:v>44.54</c:v>
                </c:pt>
                <c:pt idx="4029">
                  <c:v>44.53</c:v>
                </c:pt>
                <c:pt idx="4030">
                  <c:v>44.52</c:v>
                </c:pt>
                <c:pt idx="4031">
                  <c:v>44.5</c:v>
                </c:pt>
                <c:pt idx="4032">
                  <c:v>44.49</c:v>
                </c:pt>
                <c:pt idx="4033">
                  <c:v>44.48</c:v>
                </c:pt>
                <c:pt idx="4034">
                  <c:v>44.48</c:v>
                </c:pt>
                <c:pt idx="4035">
                  <c:v>44.47</c:v>
                </c:pt>
                <c:pt idx="4036">
                  <c:v>44.47</c:v>
                </c:pt>
                <c:pt idx="4037">
                  <c:v>44.46</c:v>
                </c:pt>
                <c:pt idx="4038">
                  <c:v>44.46</c:v>
                </c:pt>
                <c:pt idx="4039">
                  <c:v>44.45</c:v>
                </c:pt>
                <c:pt idx="4040">
                  <c:v>44.44</c:v>
                </c:pt>
                <c:pt idx="4041">
                  <c:v>44.43</c:v>
                </c:pt>
                <c:pt idx="4042">
                  <c:v>44.42</c:v>
                </c:pt>
                <c:pt idx="4043">
                  <c:v>44.42</c:v>
                </c:pt>
                <c:pt idx="4044">
                  <c:v>44.42</c:v>
                </c:pt>
                <c:pt idx="4045">
                  <c:v>44.41</c:v>
                </c:pt>
                <c:pt idx="4046">
                  <c:v>44.41</c:v>
                </c:pt>
                <c:pt idx="4047">
                  <c:v>44.4</c:v>
                </c:pt>
                <c:pt idx="4048">
                  <c:v>44.38</c:v>
                </c:pt>
                <c:pt idx="4049">
                  <c:v>44.38</c:v>
                </c:pt>
                <c:pt idx="4050">
                  <c:v>44.37</c:v>
                </c:pt>
                <c:pt idx="4051">
                  <c:v>44.36</c:v>
                </c:pt>
                <c:pt idx="4052">
                  <c:v>44.36</c:v>
                </c:pt>
                <c:pt idx="4053">
                  <c:v>44.36</c:v>
                </c:pt>
                <c:pt idx="4054">
                  <c:v>44.36</c:v>
                </c:pt>
                <c:pt idx="4055">
                  <c:v>44.36</c:v>
                </c:pt>
                <c:pt idx="4056">
                  <c:v>44.36</c:v>
                </c:pt>
                <c:pt idx="4057">
                  <c:v>44.36</c:v>
                </c:pt>
                <c:pt idx="4058">
                  <c:v>44.36</c:v>
                </c:pt>
                <c:pt idx="4059">
                  <c:v>44.36</c:v>
                </c:pt>
                <c:pt idx="4060">
                  <c:v>44.36</c:v>
                </c:pt>
                <c:pt idx="4061">
                  <c:v>44.36</c:v>
                </c:pt>
                <c:pt idx="4062">
                  <c:v>44.36</c:v>
                </c:pt>
                <c:pt idx="4063">
                  <c:v>44.36</c:v>
                </c:pt>
                <c:pt idx="4064">
                  <c:v>44.36</c:v>
                </c:pt>
                <c:pt idx="4065">
                  <c:v>44.36</c:v>
                </c:pt>
                <c:pt idx="4066">
                  <c:v>44.36</c:v>
                </c:pt>
                <c:pt idx="4067">
                  <c:v>44.36</c:v>
                </c:pt>
                <c:pt idx="4068">
                  <c:v>44.36</c:v>
                </c:pt>
                <c:pt idx="4069">
                  <c:v>44.37</c:v>
                </c:pt>
                <c:pt idx="4070">
                  <c:v>44.38</c:v>
                </c:pt>
                <c:pt idx="4071">
                  <c:v>44.4</c:v>
                </c:pt>
                <c:pt idx="4072">
                  <c:v>44.42</c:v>
                </c:pt>
                <c:pt idx="4073">
                  <c:v>44.45</c:v>
                </c:pt>
                <c:pt idx="4074">
                  <c:v>44.48</c:v>
                </c:pt>
                <c:pt idx="4075">
                  <c:v>44.52</c:v>
                </c:pt>
                <c:pt idx="4076">
                  <c:v>44.54</c:v>
                </c:pt>
                <c:pt idx="4077">
                  <c:v>44.56</c:v>
                </c:pt>
                <c:pt idx="4078">
                  <c:v>44.58</c:v>
                </c:pt>
                <c:pt idx="4079">
                  <c:v>44.59</c:v>
                </c:pt>
                <c:pt idx="4080">
                  <c:v>44.61</c:v>
                </c:pt>
                <c:pt idx="4081">
                  <c:v>44.64</c:v>
                </c:pt>
                <c:pt idx="4082">
                  <c:v>44.66</c:v>
                </c:pt>
                <c:pt idx="4083">
                  <c:v>44.7</c:v>
                </c:pt>
                <c:pt idx="4084">
                  <c:v>44.74</c:v>
                </c:pt>
                <c:pt idx="4085">
                  <c:v>44.79</c:v>
                </c:pt>
                <c:pt idx="4086">
                  <c:v>44.84</c:v>
                </c:pt>
                <c:pt idx="4087">
                  <c:v>44.89</c:v>
                </c:pt>
                <c:pt idx="4088">
                  <c:v>44.95</c:v>
                </c:pt>
                <c:pt idx="4089">
                  <c:v>44.99</c:v>
                </c:pt>
                <c:pt idx="4090">
                  <c:v>45.02</c:v>
                </c:pt>
                <c:pt idx="4091">
                  <c:v>45.05</c:v>
                </c:pt>
                <c:pt idx="4092">
                  <c:v>45.09</c:v>
                </c:pt>
                <c:pt idx="4093">
                  <c:v>45.13</c:v>
                </c:pt>
                <c:pt idx="4094">
                  <c:v>45.18</c:v>
                </c:pt>
                <c:pt idx="4095">
                  <c:v>45.23</c:v>
                </c:pt>
                <c:pt idx="4096">
                  <c:v>45.29</c:v>
                </c:pt>
                <c:pt idx="4097">
                  <c:v>45.34</c:v>
                </c:pt>
                <c:pt idx="4098">
                  <c:v>45.39</c:v>
                </c:pt>
                <c:pt idx="4099">
                  <c:v>45.43</c:v>
                </c:pt>
                <c:pt idx="4100">
                  <c:v>45.48</c:v>
                </c:pt>
                <c:pt idx="4101">
                  <c:v>45.51</c:v>
                </c:pt>
                <c:pt idx="4102">
                  <c:v>45.53</c:v>
                </c:pt>
                <c:pt idx="4103">
                  <c:v>45.54</c:v>
                </c:pt>
                <c:pt idx="4104">
                  <c:v>45.56</c:v>
                </c:pt>
                <c:pt idx="4105">
                  <c:v>45.59</c:v>
                </c:pt>
                <c:pt idx="4106">
                  <c:v>45.61</c:v>
                </c:pt>
                <c:pt idx="4107">
                  <c:v>45.64</c:v>
                </c:pt>
                <c:pt idx="4108">
                  <c:v>45.67</c:v>
                </c:pt>
                <c:pt idx="4109">
                  <c:v>45.69</c:v>
                </c:pt>
                <c:pt idx="4110">
                  <c:v>45.72</c:v>
                </c:pt>
                <c:pt idx="4111">
                  <c:v>45.75</c:v>
                </c:pt>
                <c:pt idx="4112">
                  <c:v>45.79</c:v>
                </c:pt>
                <c:pt idx="4113">
                  <c:v>45.82</c:v>
                </c:pt>
                <c:pt idx="4114">
                  <c:v>45.84</c:v>
                </c:pt>
                <c:pt idx="4115">
                  <c:v>45.87</c:v>
                </c:pt>
                <c:pt idx="4116">
                  <c:v>45.88</c:v>
                </c:pt>
                <c:pt idx="4117">
                  <c:v>45.89</c:v>
                </c:pt>
                <c:pt idx="4118">
                  <c:v>45.9</c:v>
                </c:pt>
                <c:pt idx="4119">
                  <c:v>45.9</c:v>
                </c:pt>
                <c:pt idx="4120">
                  <c:v>45.9</c:v>
                </c:pt>
                <c:pt idx="4121">
                  <c:v>45.9</c:v>
                </c:pt>
                <c:pt idx="4122">
                  <c:v>45.9</c:v>
                </c:pt>
                <c:pt idx="4123">
                  <c:v>45.9</c:v>
                </c:pt>
                <c:pt idx="4124">
                  <c:v>45.9</c:v>
                </c:pt>
                <c:pt idx="4125">
                  <c:v>45.9</c:v>
                </c:pt>
                <c:pt idx="4126">
                  <c:v>45.9</c:v>
                </c:pt>
                <c:pt idx="4127">
                  <c:v>45.9</c:v>
                </c:pt>
                <c:pt idx="4128">
                  <c:v>45.9</c:v>
                </c:pt>
                <c:pt idx="4129">
                  <c:v>45.9</c:v>
                </c:pt>
                <c:pt idx="4130">
                  <c:v>45.9</c:v>
                </c:pt>
                <c:pt idx="4131">
                  <c:v>45.9</c:v>
                </c:pt>
                <c:pt idx="4132">
                  <c:v>45.9</c:v>
                </c:pt>
                <c:pt idx="4133">
                  <c:v>45.9</c:v>
                </c:pt>
                <c:pt idx="4134">
                  <c:v>45.9</c:v>
                </c:pt>
                <c:pt idx="4135">
                  <c:v>45.9</c:v>
                </c:pt>
                <c:pt idx="4136">
                  <c:v>45.9</c:v>
                </c:pt>
                <c:pt idx="4137">
                  <c:v>45.9</c:v>
                </c:pt>
                <c:pt idx="4138">
                  <c:v>45.9</c:v>
                </c:pt>
                <c:pt idx="4139">
                  <c:v>45.9</c:v>
                </c:pt>
                <c:pt idx="4140">
                  <c:v>45.9</c:v>
                </c:pt>
                <c:pt idx="4141">
                  <c:v>45.9</c:v>
                </c:pt>
                <c:pt idx="4142">
                  <c:v>45.9</c:v>
                </c:pt>
                <c:pt idx="4143">
                  <c:v>45.9</c:v>
                </c:pt>
                <c:pt idx="4144">
                  <c:v>45.9</c:v>
                </c:pt>
                <c:pt idx="4145">
                  <c:v>45.9</c:v>
                </c:pt>
                <c:pt idx="4146">
                  <c:v>45.9</c:v>
                </c:pt>
                <c:pt idx="4147">
                  <c:v>45.9</c:v>
                </c:pt>
                <c:pt idx="4148">
                  <c:v>45.9</c:v>
                </c:pt>
                <c:pt idx="4149">
                  <c:v>45.9</c:v>
                </c:pt>
                <c:pt idx="4150">
                  <c:v>45.9</c:v>
                </c:pt>
                <c:pt idx="4151">
                  <c:v>45.9</c:v>
                </c:pt>
                <c:pt idx="4152">
                  <c:v>45.89</c:v>
                </c:pt>
                <c:pt idx="4153">
                  <c:v>45.89</c:v>
                </c:pt>
                <c:pt idx="4154">
                  <c:v>45.88</c:v>
                </c:pt>
                <c:pt idx="4155">
                  <c:v>45.86</c:v>
                </c:pt>
                <c:pt idx="4156">
                  <c:v>45.85</c:v>
                </c:pt>
                <c:pt idx="4157">
                  <c:v>45.83</c:v>
                </c:pt>
                <c:pt idx="4158">
                  <c:v>45.81</c:v>
                </c:pt>
                <c:pt idx="4159">
                  <c:v>45.79</c:v>
                </c:pt>
                <c:pt idx="4160">
                  <c:v>45.76</c:v>
                </c:pt>
                <c:pt idx="4161">
                  <c:v>45.75</c:v>
                </c:pt>
                <c:pt idx="4162">
                  <c:v>45.73</c:v>
                </c:pt>
                <c:pt idx="4163">
                  <c:v>45.72</c:v>
                </c:pt>
                <c:pt idx="4164">
                  <c:v>45.7</c:v>
                </c:pt>
                <c:pt idx="4165">
                  <c:v>45.69</c:v>
                </c:pt>
                <c:pt idx="4166">
                  <c:v>45.68</c:v>
                </c:pt>
                <c:pt idx="4167">
                  <c:v>45.67</c:v>
                </c:pt>
                <c:pt idx="4168">
                  <c:v>45.66</c:v>
                </c:pt>
                <c:pt idx="4169">
                  <c:v>45.66</c:v>
                </c:pt>
                <c:pt idx="4170">
                  <c:v>45.65</c:v>
                </c:pt>
                <c:pt idx="4171">
                  <c:v>45.65</c:v>
                </c:pt>
                <c:pt idx="4172">
                  <c:v>45.65</c:v>
                </c:pt>
                <c:pt idx="4173">
                  <c:v>45.64</c:v>
                </c:pt>
                <c:pt idx="4174">
                  <c:v>45.63</c:v>
                </c:pt>
                <c:pt idx="4175">
                  <c:v>45.62</c:v>
                </c:pt>
                <c:pt idx="4176">
                  <c:v>45.6</c:v>
                </c:pt>
                <c:pt idx="4177">
                  <c:v>45.58</c:v>
                </c:pt>
                <c:pt idx="4178">
                  <c:v>45.57</c:v>
                </c:pt>
                <c:pt idx="4179">
                  <c:v>45.55</c:v>
                </c:pt>
                <c:pt idx="4180">
                  <c:v>45.54</c:v>
                </c:pt>
                <c:pt idx="4181">
                  <c:v>45.54</c:v>
                </c:pt>
                <c:pt idx="4182">
                  <c:v>45.53</c:v>
                </c:pt>
                <c:pt idx="4183">
                  <c:v>45.53</c:v>
                </c:pt>
                <c:pt idx="4184">
                  <c:v>45.53</c:v>
                </c:pt>
                <c:pt idx="4185">
                  <c:v>45.53</c:v>
                </c:pt>
                <c:pt idx="4186">
                  <c:v>45.53</c:v>
                </c:pt>
                <c:pt idx="4187">
                  <c:v>45.53</c:v>
                </c:pt>
                <c:pt idx="4188">
                  <c:v>45.53</c:v>
                </c:pt>
                <c:pt idx="4189">
                  <c:v>45.53</c:v>
                </c:pt>
                <c:pt idx="4190">
                  <c:v>45.53</c:v>
                </c:pt>
                <c:pt idx="4191">
                  <c:v>45.52</c:v>
                </c:pt>
                <c:pt idx="4192">
                  <c:v>45.5</c:v>
                </c:pt>
                <c:pt idx="4193">
                  <c:v>45.48</c:v>
                </c:pt>
                <c:pt idx="4194">
                  <c:v>45.46</c:v>
                </c:pt>
                <c:pt idx="4195">
                  <c:v>45.44</c:v>
                </c:pt>
                <c:pt idx="4196">
                  <c:v>45.43</c:v>
                </c:pt>
                <c:pt idx="4197">
                  <c:v>45.42</c:v>
                </c:pt>
                <c:pt idx="4198">
                  <c:v>45.41</c:v>
                </c:pt>
                <c:pt idx="4199">
                  <c:v>45.4</c:v>
                </c:pt>
                <c:pt idx="4200">
                  <c:v>45.39</c:v>
                </c:pt>
                <c:pt idx="4201">
                  <c:v>45.39</c:v>
                </c:pt>
                <c:pt idx="4202">
                  <c:v>45.37</c:v>
                </c:pt>
                <c:pt idx="4203">
                  <c:v>45.36</c:v>
                </c:pt>
                <c:pt idx="4204">
                  <c:v>45.34</c:v>
                </c:pt>
                <c:pt idx="4205">
                  <c:v>45.33</c:v>
                </c:pt>
                <c:pt idx="4206">
                  <c:v>45.31</c:v>
                </c:pt>
                <c:pt idx="4207">
                  <c:v>45.3</c:v>
                </c:pt>
                <c:pt idx="4208">
                  <c:v>45.3</c:v>
                </c:pt>
                <c:pt idx="4209">
                  <c:v>45.29</c:v>
                </c:pt>
                <c:pt idx="4210">
                  <c:v>45.29</c:v>
                </c:pt>
                <c:pt idx="4211">
                  <c:v>45.29</c:v>
                </c:pt>
                <c:pt idx="4212">
                  <c:v>45.28</c:v>
                </c:pt>
                <c:pt idx="4213">
                  <c:v>45.27</c:v>
                </c:pt>
                <c:pt idx="4214">
                  <c:v>45.26</c:v>
                </c:pt>
                <c:pt idx="4215">
                  <c:v>45.24</c:v>
                </c:pt>
                <c:pt idx="4216">
                  <c:v>45.22</c:v>
                </c:pt>
                <c:pt idx="4217">
                  <c:v>45.2</c:v>
                </c:pt>
                <c:pt idx="4218">
                  <c:v>45.18</c:v>
                </c:pt>
                <c:pt idx="4219">
                  <c:v>45.17</c:v>
                </c:pt>
                <c:pt idx="4220">
                  <c:v>45.15</c:v>
                </c:pt>
                <c:pt idx="4221">
                  <c:v>45.13</c:v>
                </c:pt>
                <c:pt idx="4222">
                  <c:v>45.12</c:v>
                </c:pt>
                <c:pt idx="4223">
                  <c:v>45.1</c:v>
                </c:pt>
                <c:pt idx="4224">
                  <c:v>45.09</c:v>
                </c:pt>
                <c:pt idx="4225">
                  <c:v>45.08</c:v>
                </c:pt>
                <c:pt idx="4226">
                  <c:v>45.07</c:v>
                </c:pt>
                <c:pt idx="4227">
                  <c:v>45.06</c:v>
                </c:pt>
                <c:pt idx="4228">
                  <c:v>45.06</c:v>
                </c:pt>
                <c:pt idx="4229">
                  <c:v>45.06</c:v>
                </c:pt>
                <c:pt idx="4230">
                  <c:v>45.05</c:v>
                </c:pt>
                <c:pt idx="4231">
                  <c:v>45.05</c:v>
                </c:pt>
                <c:pt idx="4232">
                  <c:v>45.05</c:v>
                </c:pt>
                <c:pt idx="4233">
                  <c:v>45.05</c:v>
                </c:pt>
                <c:pt idx="4234">
                  <c:v>45.05</c:v>
                </c:pt>
                <c:pt idx="4235">
                  <c:v>45.05</c:v>
                </c:pt>
                <c:pt idx="4236">
                  <c:v>45.05</c:v>
                </c:pt>
                <c:pt idx="4237">
                  <c:v>45.05</c:v>
                </c:pt>
                <c:pt idx="4238">
                  <c:v>45.05</c:v>
                </c:pt>
                <c:pt idx="4239">
                  <c:v>45.04</c:v>
                </c:pt>
                <c:pt idx="4240">
                  <c:v>45.02</c:v>
                </c:pt>
                <c:pt idx="4241">
                  <c:v>45.01</c:v>
                </c:pt>
                <c:pt idx="4242">
                  <c:v>45</c:v>
                </c:pt>
                <c:pt idx="4243">
                  <c:v>44.98</c:v>
                </c:pt>
                <c:pt idx="4244">
                  <c:v>44.97</c:v>
                </c:pt>
                <c:pt idx="4245">
                  <c:v>44.96</c:v>
                </c:pt>
                <c:pt idx="4246">
                  <c:v>44.96</c:v>
                </c:pt>
                <c:pt idx="4247">
                  <c:v>44.95</c:v>
                </c:pt>
                <c:pt idx="4248">
                  <c:v>44.94</c:v>
                </c:pt>
                <c:pt idx="4249">
                  <c:v>44.94</c:v>
                </c:pt>
                <c:pt idx="4250">
                  <c:v>44.93</c:v>
                </c:pt>
                <c:pt idx="4251">
                  <c:v>44.92</c:v>
                </c:pt>
                <c:pt idx="4252">
                  <c:v>44.91</c:v>
                </c:pt>
                <c:pt idx="4253">
                  <c:v>44.9</c:v>
                </c:pt>
                <c:pt idx="4254">
                  <c:v>44.89</c:v>
                </c:pt>
                <c:pt idx="4255">
                  <c:v>44.87</c:v>
                </c:pt>
                <c:pt idx="4256">
                  <c:v>44.85</c:v>
                </c:pt>
                <c:pt idx="4257">
                  <c:v>44.83</c:v>
                </c:pt>
                <c:pt idx="4258">
                  <c:v>44.81</c:v>
                </c:pt>
                <c:pt idx="4259">
                  <c:v>44.79</c:v>
                </c:pt>
                <c:pt idx="4260">
                  <c:v>44.78</c:v>
                </c:pt>
                <c:pt idx="4261">
                  <c:v>44.76</c:v>
                </c:pt>
                <c:pt idx="4262">
                  <c:v>44.75</c:v>
                </c:pt>
                <c:pt idx="4263">
                  <c:v>44.74</c:v>
                </c:pt>
                <c:pt idx="4264">
                  <c:v>44.73</c:v>
                </c:pt>
                <c:pt idx="4265">
                  <c:v>44.72</c:v>
                </c:pt>
                <c:pt idx="4266">
                  <c:v>44.71</c:v>
                </c:pt>
                <c:pt idx="4267">
                  <c:v>44.7</c:v>
                </c:pt>
                <c:pt idx="4268">
                  <c:v>44.7</c:v>
                </c:pt>
                <c:pt idx="4269">
                  <c:v>44.7</c:v>
                </c:pt>
                <c:pt idx="4270">
                  <c:v>44.69</c:v>
                </c:pt>
                <c:pt idx="4271">
                  <c:v>44.69</c:v>
                </c:pt>
                <c:pt idx="4272">
                  <c:v>44.69</c:v>
                </c:pt>
                <c:pt idx="4273">
                  <c:v>44.68</c:v>
                </c:pt>
                <c:pt idx="4274">
                  <c:v>44.68</c:v>
                </c:pt>
                <c:pt idx="4275">
                  <c:v>44.68</c:v>
                </c:pt>
                <c:pt idx="4276">
                  <c:v>44.66</c:v>
                </c:pt>
                <c:pt idx="4277">
                  <c:v>44.65</c:v>
                </c:pt>
                <c:pt idx="4278">
                  <c:v>44.64</c:v>
                </c:pt>
                <c:pt idx="4279">
                  <c:v>44.63</c:v>
                </c:pt>
                <c:pt idx="4280">
                  <c:v>44.61</c:v>
                </c:pt>
                <c:pt idx="4281">
                  <c:v>44.61</c:v>
                </c:pt>
                <c:pt idx="4282">
                  <c:v>44.6</c:v>
                </c:pt>
                <c:pt idx="4283">
                  <c:v>44.6</c:v>
                </c:pt>
                <c:pt idx="4284">
                  <c:v>44.59</c:v>
                </c:pt>
                <c:pt idx="4285">
                  <c:v>44.59</c:v>
                </c:pt>
                <c:pt idx="4286">
                  <c:v>44.58</c:v>
                </c:pt>
                <c:pt idx="4287">
                  <c:v>44.58</c:v>
                </c:pt>
                <c:pt idx="4288">
                  <c:v>44.58</c:v>
                </c:pt>
                <c:pt idx="4289">
                  <c:v>44.58</c:v>
                </c:pt>
                <c:pt idx="4290">
                  <c:v>44.58</c:v>
                </c:pt>
                <c:pt idx="4291">
                  <c:v>44.58</c:v>
                </c:pt>
                <c:pt idx="4292">
                  <c:v>44.58</c:v>
                </c:pt>
                <c:pt idx="4293">
                  <c:v>44.58</c:v>
                </c:pt>
                <c:pt idx="4294">
                  <c:v>44.58</c:v>
                </c:pt>
                <c:pt idx="4295">
                  <c:v>44.58</c:v>
                </c:pt>
                <c:pt idx="4296">
                  <c:v>44.58</c:v>
                </c:pt>
                <c:pt idx="4297">
                  <c:v>44.58</c:v>
                </c:pt>
                <c:pt idx="4298">
                  <c:v>44.58</c:v>
                </c:pt>
                <c:pt idx="4299">
                  <c:v>44.58</c:v>
                </c:pt>
                <c:pt idx="4300">
                  <c:v>44.58</c:v>
                </c:pt>
                <c:pt idx="4301">
                  <c:v>44.58</c:v>
                </c:pt>
                <c:pt idx="4302">
                  <c:v>44.58</c:v>
                </c:pt>
                <c:pt idx="4303">
                  <c:v>44.58</c:v>
                </c:pt>
                <c:pt idx="4304">
                  <c:v>44.58</c:v>
                </c:pt>
                <c:pt idx="4305">
                  <c:v>44.58</c:v>
                </c:pt>
                <c:pt idx="4306">
                  <c:v>44.58</c:v>
                </c:pt>
                <c:pt idx="4307">
                  <c:v>44.58</c:v>
                </c:pt>
                <c:pt idx="4308">
                  <c:v>44.58</c:v>
                </c:pt>
                <c:pt idx="4309">
                  <c:v>44.58</c:v>
                </c:pt>
                <c:pt idx="4310">
                  <c:v>44.58</c:v>
                </c:pt>
                <c:pt idx="4311">
                  <c:v>44.58</c:v>
                </c:pt>
                <c:pt idx="4312">
                  <c:v>44.58</c:v>
                </c:pt>
                <c:pt idx="4313">
                  <c:v>44.58</c:v>
                </c:pt>
                <c:pt idx="4314">
                  <c:v>44.58</c:v>
                </c:pt>
                <c:pt idx="4315">
                  <c:v>44.58</c:v>
                </c:pt>
                <c:pt idx="4316">
                  <c:v>44.57</c:v>
                </c:pt>
                <c:pt idx="4317">
                  <c:v>44.57</c:v>
                </c:pt>
                <c:pt idx="4318">
                  <c:v>44.56</c:v>
                </c:pt>
                <c:pt idx="4319">
                  <c:v>44.55</c:v>
                </c:pt>
                <c:pt idx="4320">
                  <c:v>44.54</c:v>
                </c:pt>
                <c:pt idx="4321">
                  <c:v>44.54</c:v>
                </c:pt>
                <c:pt idx="4322">
                  <c:v>44.53</c:v>
                </c:pt>
                <c:pt idx="4323">
                  <c:v>44.51</c:v>
                </c:pt>
                <c:pt idx="4324">
                  <c:v>44.5</c:v>
                </c:pt>
                <c:pt idx="4325">
                  <c:v>44.49</c:v>
                </c:pt>
                <c:pt idx="4326">
                  <c:v>44.48</c:v>
                </c:pt>
                <c:pt idx="4327">
                  <c:v>44.47</c:v>
                </c:pt>
                <c:pt idx="4328">
                  <c:v>44.47</c:v>
                </c:pt>
                <c:pt idx="4329">
                  <c:v>44.47</c:v>
                </c:pt>
                <c:pt idx="4330">
                  <c:v>44.46</c:v>
                </c:pt>
                <c:pt idx="4331">
                  <c:v>44.46</c:v>
                </c:pt>
                <c:pt idx="4332">
                  <c:v>44.46</c:v>
                </c:pt>
                <c:pt idx="4333">
                  <c:v>44.46</c:v>
                </c:pt>
                <c:pt idx="4334">
                  <c:v>44.45</c:v>
                </c:pt>
                <c:pt idx="4335">
                  <c:v>44.45</c:v>
                </c:pt>
                <c:pt idx="4336">
                  <c:v>44.44</c:v>
                </c:pt>
                <c:pt idx="4337">
                  <c:v>44.43</c:v>
                </c:pt>
                <c:pt idx="4338">
                  <c:v>44.43</c:v>
                </c:pt>
                <c:pt idx="4339">
                  <c:v>44.43</c:v>
                </c:pt>
                <c:pt idx="4340">
                  <c:v>44.42</c:v>
                </c:pt>
                <c:pt idx="4341">
                  <c:v>44.42</c:v>
                </c:pt>
                <c:pt idx="4342">
                  <c:v>44.41</c:v>
                </c:pt>
                <c:pt idx="4343">
                  <c:v>44.41</c:v>
                </c:pt>
                <c:pt idx="4344">
                  <c:v>44.41</c:v>
                </c:pt>
                <c:pt idx="4345">
                  <c:v>44.4</c:v>
                </c:pt>
                <c:pt idx="4346">
                  <c:v>44.4</c:v>
                </c:pt>
                <c:pt idx="4347">
                  <c:v>44.41</c:v>
                </c:pt>
                <c:pt idx="4348">
                  <c:v>44.41</c:v>
                </c:pt>
                <c:pt idx="4349">
                  <c:v>44.41</c:v>
                </c:pt>
                <c:pt idx="4350">
                  <c:v>44.41</c:v>
                </c:pt>
                <c:pt idx="4351">
                  <c:v>44.41</c:v>
                </c:pt>
                <c:pt idx="4352">
                  <c:v>44.41</c:v>
                </c:pt>
                <c:pt idx="4353">
                  <c:v>44.41</c:v>
                </c:pt>
                <c:pt idx="4354">
                  <c:v>44.41</c:v>
                </c:pt>
                <c:pt idx="4355">
                  <c:v>44.42</c:v>
                </c:pt>
                <c:pt idx="4356">
                  <c:v>44.42</c:v>
                </c:pt>
                <c:pt idx="4357">
                  <c:v>44.42</c:v>
                </c:pt>
                <c:pt idx="4358">
                  <c:v>44.42</c:v>
                </c:pt>
                <c:pt idx="4359">
                  <c:v>44.42</c:v>
                </c:pt>
                <c:pt idx="4360">
                  <c:v>44.43</c:v>
                </c:pt>
                <c:pt idx="4361">
                  <c:v>44.43</c:v>
                </c:pt>
                <c:pt idx="4362">
                  <c:v>44.44</c:v>
                </c:pt>
                <c:pt idx="4363">
                  <c:v>44.45</c:v>
                </c:pt>
                <c:pt idx="4364">
                  <c:v>44.45</c:v>
                </c:pt>
                <c:pt idx="4365">
                  <c:v>44.47</c:v>
                </c:pt>
                <c:pt idx="4366">
                  <c:v>44.49</c:v>
                </c:pt>
                <c:pt idx="4367">
                  <c:v>44.51</c:v>
                </c:pt>
                <c:pt idx="4368">
                  <c:v>44.53</c:v>
                </c:pt>
                <c:pt idx="4369">
                  <c:v>44.55</c:v>
                </c:pt>
                <c:pt idx="4370">
                  <c:v>44.57</c:v>
                </c:pt>
                <c:pt idx="4371">
                  <c:v>44.58</c:v>
                </c:pt>
                <c:pt idx="4372">
                  <c:v>44.58</c:v>
                </c:pt>
                <c:pt idx="4373">
                  <c:v>44.58</c:v>
                </c:pt>
                <c:pt idx="4374">
                  <c:v>44.58</c:v>
                </c:pt>
                <c:pt idx="4375">
                  <c:v>44.58</c:v>
                </c:pt>
                <c:pt idx="4376">
                  <c:v>44.58</c:v>
                </c:pt>
                <c:pt idx="4377">
                  <c:v>44.58</c:v>
                </c:pt>
                <c:pt idx="4378">
                  <c:v>44.59</c:v>
                </c:pt>
                <c:pt idx="4379">
                  <c:v>44.6</c:v>
                </c:pt>
                <c:pt idx="4380">
                  <c:v>44.62</c:v>
                </c:pt>
                <c:pt idx="4381">
                  <c:v>44.64</c:v>
                </c:pt>
                <c:pt idx="4382">
                  <c:v>44.66</c:v>
                </c:pt>
                <c:pt idx="4383">
                  <c:v>44.68</c:v>
                </c:pt>
                <c:pt idx="4384">
                  <c:v>44.7</c:v>
                </c:pt>
                <c:pt idx="4385">
                  <c:v>44.73</c:v>
                </c:pt>
                <c:pt idx="4386">
                  <c:v>44.75</c:v>
                </c:pt>
                <c:pt idx="4387">
                  <c:v>44.79</c:v>
                </c:pt>
                <c:pt idx="4388">
                  <c:v>44.84</c:v>
                </c:pt>
                <c:pt idx="4389">
                  <c:v>44.88</c:v>
                </c:pt>
                <c:pt idx="4390">
                  <c:v>44.91</c:v>
                </c:pt>
                <c:pt idx="4391">
                  <c:v>44.94</c:v>
                </c:pt>
                <c:pt idx="4392">
                  <c:v>44.97</c:v>
                </c:pt>
                <c:pt idx="4393">
                  <c:v>44.99</c:v>
                </c:pt>
                <c:pt idx="4394">
                  <c:v>45.01</c:v>
                </c:pt>
                <c:pt idx="4395">
                  <c:v>45.03</c:v>
                </c:pt>
                <c:pt idx="4396">
                  <c:v>45.05</c:v>
                </c:pt>
                <c:pt idx="4397">
                  <c:v>45.05</c:v>
                </c:pt>
                <c:pt idx="4398">
                  <c:v>45.05</c:v>
                </c:pt>
                <c:pt idx="4399">
                  <c:v>45.05</c:v>
                </c:pt>
                <c:pt idx="4400">
                  <c:v>45.05</c:v>
                </c:pt>
                <c:pt idx="4401">
                  <c:v>45.06</c:v>
                </c:pt>
                <c:pt idx="4402">
                  <c:v>45.06</c:v>
                </c:pt>
                <c:pt idx="4403">
                  <c:v>45.07</c:v>
                </c:pt>
                <c:pt idx="4404">
                  <c:v>45.07</c:v>
                </c:pt>
                <c:pt idx="4405">
                  <c:v>45.08</c:v>
                </c:pt>
                <c:pt idx="4406">
                  <c:v>45.08</c:v>
                </c:pt>
                <c:pt idx="4407">
                  <c:v>45.08</c:v>
                </c:pt>
                <c:pt idx="4408">
                  <c:v>45.09</c:v>
                </c:pt>
                <c:pt idx="4409">
                  <c:v>45.09</c:v>
                </c:pt>
                <c:pt idx="4410">
                  <c:v>45.1</c:v>
                </c:pt>
                <c:pt idx="4411">
                  <c:v>45.11</c:v>
                </c:pt>
                <c:pt idx="4412">
                  <c:v>45.12</c:v>
                </c:pt>
                <c:pt idx="4413">
                  <c:v>45.13</c:v>
                </c:pt>
                <c:pt idx="4414">
                  <c:v>45.14</c:v>
                </c:pt>
                <c:pt idx="4415">
                  <c:v>45.15</c:v>
                </c:pt>
                <c:pt idx="4416">
                  <c:v>45.15</c:v>
                </c:pt>
                <c:pt idx="4417">
                  <c:v>45.15</c:v>
                </c:pt>
                <c:pt idx="4418">
                  <c:v>45.15</c:v>
                </c:pt>
                <c:pt idx="4419">
                  <c:v>45.14</c:v>
                </c:pt>
                <c:pt idx="4420">
                  <c:v>45.14</c:v>
                </c:pt>
                <c:pt idx="4421">
                  <c:v>45.14</c:v>
                </c:pt>
                <c:pt idx="4422">
                  <c:v>45.13</c:v>
                </c:pt>
                <c:pt idx="4423">
                  <c:v>45.13</c:v>
                </c:pt>
                <c:pt idx="4424">
                  <c:v>45.12</c:v>
                </c:pt>
                <c:pt idx="4425">
                  <c:v>45.12</c:v>
                </c:pt>
                <c:pt idx="4426">
                  <c:v>45.11</c:v>
                </c:pt>
                <c:pt idx="4427">
                  <c:v>45.1</c:v>
                </c:pt>
                <c:pt idx="4428">
                  <c:v>45.09</c:v>
                </c:pt>
                <c:pt idx="4429">
                  <c:v>45.09</c:v>
                </c:pt>
                <c:pt idx="4430">
                  <c:v>45.08</c:v>
                </c:pt>
                <c:pt idx="4431">
                  <c:v>45.07</c:v>
                </c:pt>
                <c:pt idx="4432">
                  <c:v>45.07</c:v>
                </c:pt>
                <c:pt idx="4433">
                  <c:v>45.06</c:v>
                </c:pt>
                <c:pt idx="4434">
                  <c:v>45.06</c:v>
                </c:pt>
                <c:pt idx="4435">
                  <c:v>45.06</c:v>
                </c:pt>
                <c:pt idx="4436">
                  <c:v>45.05</c:v>
                </c:pt>
                <c:pt idx="4437">
                  <c:v>45.05</c:v>
                </c:pt>
                <c:pt idx="4438">
                  <c:v>45.05</c:v>
                </c:pt>
                <c:pt idx="4439">
                  <c:v>45.05</c:v>
                </c:pt>
                <c:pt idx="4440">
                  <c:v>45.05</c:v>
                </c:pt>
                <c:pt idx="4441">
                  <c:v>45.05</c:v>
                </c:pt>
                <c:pt idx="4442">
                  <c:v>45.05</c:v>
                </c:pt>
                <c:pt idx="4443">
                  <c:v>45.05</c:v>
                </c:pt>
                <c:pt idx="4444">
                  <c:v>45.05</c:v>
                </c:pt>
                <c:pt idx="4445">
                  <c:v>45.05</c:v>
                </c:pt>
                <c:pt idx="4446">
                  <c:v>45.05</c:v>
                </c:pt>
                <c:pt idx="4447">
                  <c:v>45.05</c:v>
                </c:pt>
                <c:pt idx="4448">
                  <c:v>45.05</c:v>
                </c:pt>
                <c:pt idx="4449">
                  <c:v>45.05</c:v>
                </c:pt>
                <c:pt idx="4450">
                  <c:v>45.04</c:v>
                </c:pt>
                <c:pt idx="4451">
                  <c:v>45.02</c:v>
                </c:pt>
                <c:pt idx="4452">
                  <c:v>45.01</c:v>
                </c:pt>
                <c:pt idx="4453">
                  <c:v>45</c:v>
                </c:pt>
                <c:pt idx="4454">
                  <c:v>44.98</c:v>
                </c:pt>
                <c:pt idx="4455">
                  <c:v>44.97</c:v>
                </c:pt>
                <c:pt idx="4456">
                  <c:v>44.96</c:v>
                </c:pt>
                <c:pt idx="4457">
                  <c:v>44.95</c:v>
                </c:pt>
                <c:pt idx="4458">
                  <c:v>44.94</c:v>
                </c:pt>
                <c:pt idx="4459">
                  <c:v>44.94</c:v>
                </c:pt>
                <c:pt idx="4460">
                  <c:v>44.94</c:v>
                </c:pt>
                <c:pt idx="4461">
                  <c:v>44.94</c:v>
                </c:pt>
                <c:pt idx="4462">
                  <c:v>44.93</c:v>
                </c:pt>
                <c:pt idx="4463">
                  <c:v>44.92</c:v>
                </c:pt>
                <c:pt idx="4464">
                  <c:v>44.92</c:v>
                </c:pt>
                <c:pt idx="4465">
                  <c:v>44.9</c:v>
                </c:pt>
                <c:pt idx="4466">
                  <c:v>44.88</c:v>
                </c:pt>
                <c:pt idx="4467">
                  <c:v>44.86</c:v>
                </c:pt>
                <c:pt idx="4468">
                  <c:v>44.83</c:v>
                </c:pt>
                <c:pt idx="4469">
                  <c:v>44.8</c:v>
                </c:pt>
                <c:pt idx="4470">
                  <c:v>44.78</c:v>
                </c:pt>
                <c:pt idx="4471">
                  <c:v>44.76</c:v>
                </c:pt>
                <c:pt idx="4472">
                  <c:v>44.75</c:v>
                </c:pt>
                <c:pt idx="4473">
                  <c:v>44.74</c:v>
                </c:pt>
                <c:pt idx="4474">
                  <c:v>44.73</c:v>
                </c:pt>
                <c:pt idx="4475">
                  <c:v>44.72</c:v>
                </c:pt>
                <c:pt idx="4476">
                  <c:v>44.71</c:v>
                </c:pt>
                <c:pt idx="4477">
                  <c:v>44.7</c:v>
                </c:pt>
                <c:pt idx="4478">
                  <c:v>44.7</c:v>
                </c:pt>
                <c:pt idx="4479">
                  <c:v>44.7</c:v>
                </c:pt>
                <c:pt idx="4480">
                  <c:v>44.7</c:v>
                </c:pt>
                <c:pt idx="4481">
                  <c:v>44.7</c:v>
                </c:pt>
                <c:pt idx="4482">
                  <c:v>44.69</c:v>
                </c:pt>
                <c:pt idx="4483">
                  <c:v>44.68</c:v>
                </c:pt>
                <c:pt idx="4484">
                  <c:v>44.67</c:v>
                </c:pt>
                <c:pt idx="4485">
                  <c:v>44.66</c:v>
                </c:pt>
                <c:pt idx="4486">
                  <c:v>44.64</c:v>
                </c:pt>
                <c:pt idx="4487">
                  <c:v>44.63</c:v>
                </c:pt>
                <c:pt idx="4488">
                  <c:v>44.62</c:v>
                </c:pt>
                <c:pt idx="4489">
                  <c:v>44.6</c:v>
                </c:pt>
                <c:pt idx="4490">
                  <c:v>44.6</c:v>
                </c:pt>
                <c:pt idx="4491">
                  <c:v>44.59</c:v>
                </c:pt>
                <c:pt idx="4492">
                  <c:v>44.59</c:v>
                </c:pt>
                <c:pt idx="4493">
                  <c:v>44.58</c:v>
                </c:pt>
                <c:pt idx="4494">
                  <c:v>44.58</c:v>
                </c:pt>
                <c:pt idx="4495">
                  <c:v>44.58</c:v>
                </c:pt>
                <c:pt idx="4496">
                  <c:v>44.58</c:v>
                </c:pt>
                <c:pt idx="4497">
                  <c:v>44.58</c:v>
                </c:pt>
                <c:pt idx="4498">
                  <c:v>44.58</c:v>
                </c:pt>
                <c:pt idx="4499">
                  <c:v>44.58</c:v>
                </c:pt>
                <c:pt idx="4500">
                  <c:v>44.58</c:v>
                </c:pt>
                <c:pt idx="4501">
                  <c:v>44.58</c:v>
                </c:pt>
                <c:pt idx="4502">
                  <c:v>44.58</c:v>
                </c:pt>
                <c:pt idx="4503">
                  <c:v>44.58</c:v>
                </c:pt>
                <c:pt idx="4504">
                  <c:v>44.58</c:v>
                </c:pt>
                <c:pt idx="4505">
                  <c:v>44.58</c:v>
                </c:pt>
                <c:pt idx="4506">
                  <c:v>44.58</c:v>
                </c:pt>
                <c:pt idx="4507">
                  <c:v>44.58</c:v>
                </c:pt>
                <c:pt idx="4508">
                  <c:v>44.58</c:v>
                </c:pt>
                <c:pt idx="4509">
                  <c:v>44.58</c:v>
                </c:pt>
                <c:pt idx="4510">
                  <c:v>44.58</c:v>
                </c:pt>
                <c:pt idx="4511">
                  <c:v>44.57</c:v>
                </c:pt>
                <c:pt idx="4512">
                  <c:v>44.57</c:v>
                </c:pt>
                <c:pt idx="4513">
                  <c:v>44.56</c:v>
                </c:pt>
                <c:pt idx="4514">
                  <c:v>44.55</c:v>
                </c:pt>
                <c:pt idx="4515">
                  <c:v>44.53</c:v>
                </c:pt>
                <c:pt idx="4516">
                  <c:v>44.53</c:v>
                </c:pt>
                <c:pt idx="4517">
                  <c:v>44.51</c:v>
                </c:pt>
                <c:pt idx="4518">
                  <c:v>44.5</c:v>
                </c:pt>
                <c:pt idx="4519">
                  <c:v>44.49</c:v>
                </c:pt>
                <c:pt idx="4520">
                  <c:v>44.48</c:v>
                </c:pt>
                <c:pt idx="4521">
                  <c:v>44.47</c:v>
                </c:pt>
                <c:pt idx="4522">
                  <c:v>44.46</c:v>
                </c:pt>
                <c:pt idx="4523">
                  <c:v>44.46</c:v>
                </c:pt>
                <c:pt idx="4524">
                  <c:v>44.45</c:v>
                </c:pt>
                <c:pt idx="4525">
                  <c:v>44.43</c:v>
                </c:pt>
                <c:pt idx="4526">
                  <c:v>44.42</c:v>
                </c:pt>
                <c:pt idx="4527">
                  <c:v>44.41</c:v>
                </c:pt>
                <c:pt idx="4528">
                  <c:v>44.41</c:v>
                </c:pt>
                <c:pt idx="4529">
                  <c:v>44.4</c:v>
                </c:pt>
                <c:pt idx="4530">
                  <c:v>44.39</c:v>
                </c:pt>
                <c:pt idx="4531">
                  <c:v>44.39</c:v>
                </c:pt>
                <c:pt idx="4532">
                  <c:v>44.38</c:v>
                </c:pt>
                <c:pt idx="4533">
                  <c:v>44.37</c:v>
                </c:pt>
                <c:pt idx="4534">
                  <c:v>44.36</c:v>
                </c:pt>
                <c:pt idx="4535">
                  <c:v>44.36</c:v>
                </c:pt>
                <c:pt idx="4536">
                  <c:v>44.35</c:v>
                </c:pt>
                <c:pt idx="4537">
                  <c:v>44.35</c:v>
                </c:pt>
                <c:pt idx="4538">
                  <c:v>44.35</c:v>
                </c:pt>
                <c:pt idx="4539">
                  <c:v>44.35</c:v>
                </c:pt>
                <c:pt idx="4540">
                  <c:v>44.35</c:v>
                </c:pt>
                <c:pt idx="4541">
                  <c:v>44.35</c:v>
                </c:pt>
                <c:pt idx="4542">
                  <c:v>44.36</c:v>
                </c:pt>
                <c:pt idx="4543">
                  <c:v>44.36</c:v>
                </c:pt>
                <c:pt idx="4544">
                  <c:v>44.37</c:v>
                </c:pt>
                <c:pt idx="4545">
                  <c:v>44.39</c:v>
                </c:pt>
                <c:pt idx="4546">
                  <c:v>44.4</c:v>
                </c:pt>
                <c:pt idx="4547">
                  <c:v>44.42</c:v>
                </c:pt>
                <c:pt idx="4548">
                  <c:v>44.43</c:v>
                </c:pt>
                <c:pt idx="4549">
                  <c:v>44.45</c:v>
                </c:pt>
                <c:pt idx="4550">
                  <c:v>44.46</c:v>
                </c:pt>
                <c:pt idx="4551">
                  <c:v>44.48</c:v>
                </c:pt>
                <c:pt idx="4552">
                  <c:v>44.49</c:v>
                </c:pt>
                <c:pt idx="4553">
                  <c:v>44.5</c:v>
                </c:pt>
                <c:pt idx="4554">
                  <c:v>44.53</c:v>
                </c:pt>
                <c:pt idx="4555">
                  <c:v>44.55</c:v>
                </c:pt>
                <c:pt idx="4556">
                  <c:v>44.56</c:v>
                </c:pt>
                <c:pt idx="4557">
                  <c:v>44.58</c:v>
                </c:pt>
                <c:pt idx="4558">
                  <c:v>44.58</c:v>
                </c:pt>
                <c:pt idx="4559">
                  <c:v>44.58</c:v>
                </c:pt>
                <c:pt idx="4560">
                  <c:v>44.58</c:v>
                </c:pt>
                <c:pt idx="4561">
                  <c:v>44.58</c:v>
                </c:pt>
                <c:pt idx="4562">
                  <c:v>44.58</c:v>
                </c:pt>
                <c:pt idx="4563">
                  <c:v>44.6</c:v>
                </c:pt>
                <c:pt idx="4564">
                  <c:v>44.62</c:v>
                </c:pt>
                <c:pt idx="4565">
                  <c:v>44.64</c:v>
                </c:pt>
                <c:pt idx="4566">
                  <c:v>44.67</c:v>
                </c:pt>
                <c:pt idx="4567">
                  <c:v>44.71</c:v>
                </c:pt>
                <c:pt idx="4568">
                  <c:v>44.75</c:v>
                </c:pt>
                <c:pt idx="4569">
                  <c:v>44.8</c:v>
                </c:pt>
                <c:pt idx="4570">
                  <c:v>44.85</c:v>
                </c:pt>
                <c:pt idx="4571">
                  <c:v>44.91</c:v>
                </c:pt>
                <c:pt idx="4572">
                  <c:v>44.96</c:v>
                </c:pt>
                <c:pt idx="4573">
                  <c:v>45</c:v>
                </c:pt>
                <c:pt idx="4574">
                  <c:v>45.02</c:v>
                </c:pt>
                <c:pt idx="4575">
                  <c:v>45.04</c:v>
                </c:pt>
                <c:pt idx="4576">
                  <c:v>45.05</c:v>
                </c:pt>
                <c:pt idx="4577">
                  <c:v>45.06</c:v>
                </c:pt>
                <c:pt idx="4578">
                  <c:v>45.07</c:v>
                </c:pt>
                <c:pt idx="4579">
                  <c:v>45.09</c:v>
                </c:pt>
                <c:pt idx="4580">
                  <c:v>45.12</c:v>
                </c:pt>
                <c:pt idx="4581">
                  <c:v>45.15</c:v>
                </c:pt>
                <c:pt idx="4582">
                  <c:v>45.19</c:v>
                </c:pt>
                <c:pt idx="4583">
                  <c:v>45.23</c:v>
                </c:pt>
                <c:pt idx="4584">
                  <c:v>45.25</c:v>
                </c:pt>
                <c:pt idx="4585">
                  <c:v>45.27</c:v>
                </c:pt>
                <c:pt idx="4586">
                  <c:v>45.29</c:v>
                </c:pt>
                <c:pt idx="4587">
                  <c:v>45.3</c:v>
                </c:pt>
                <c:pt idx="4588">
                  <c:v>45.31</c:v>
                </c:pt>
                <c:pt idx="4589">
                  <c:v>45.32</c:v>
                </c:pt>
                <c:pt idx="4590">
                  <c:v>45.34</c:v>
                </c:pt>
                <c:pt idx="4591">
                  <c:v>45.35</c:v>
                </c:pt>
                <c:pt idx="4592">
                  <c:v>45.36</c:v>
                </c:pt>
                <c:pt idx="4593">
                  <c:v>45.37</c:v>
                </c:pt>
                <c:pt idx="4594">
                  <c:v>45.38</c:v>
                </c:pt>
                <c:pt idx="4595">
                  <c:v>45.39</c:v>
                </c:pt>
                <c:pt idx="4596">
                  <c:v>45.4</c:v>
                </c:pt>
                <c:pt idx="4597">
                  <c:v>45.4</c:v>
                </c:pt>
                <c:pt idx="4598">
                  <c:v>45.41</c:v>
                </c:pt>
                <c:pt idx="4599">
                  <c:v>45.41</c:v>
                </c:pt>
                <c:pt idx="4600">
                  <c:v>45.42</c:v>
                </c:pt>
                <c:pt idx="4601">
                  <c:v>45.42</c:v>
                </c:pt>
                <c:pt idx="4602">
                  <c:v>45.42</c:v>
                </c:pt>
                <c:pt idx="4603">
                  <c:v>45.42</c:v>
                </c:pt>
                <c:pt idx="4604">
                  <c:v>45.43</c:v>
                </c:pt>
                <c:pt idx="4605">
                  <c:v>45.43</c:v>
                </c:pt>
                <c:pt idx="4606">
                  <c:v>45.43</c:v>
                </c:pt>
                <c:pt idx="4607">
                  <c:v>45.43</c:v>
                </c:pt>
                <c:pt idx="4608">
                  <c:v>45.43</c:v>
                </c:pt>
                <c:pt idx="4609">
                  <c:v>45.43</c:v>
                </c:pt>
                <c:pt idx="4610">
                  <c:v>45.43</c:v>
                </c:pt>
                <c:pt idx="4611">
                  <c:v>45.42</c:v>
                </c:pt>
                <c:pt idx="4612">
                  <c:v>45.42</c:v>
                </c:pt>
                <c:pt idx="4613">
                  <c:v>45.42</c:v>
                </c:pt>
                <c:pt idx="4614">
                  <c:v>45.42</c:v>
                </c:pt>
                <c:pt idx="4615">
                  <c:v>45.41</c:v>
                </c:pt>
                <c:pt idx="4616">
                  <c:v>45.41</c:v>
                </c:pt>
                <c:pt idx="4617">
                  <c:v>45.41</c:v>
                </c:pt>
                <c:pt idx="4618">
                  <c:v>45.41</c:v>
                </c:pt>
                <c:pt idx="4619">
                  <c:v>45.4</c:v>
                </c:pt>
                <c:pt idx="4620">
                  <c:v>45.39</c:v>
                </c:pt>
                <c:pt idx="4621">
                  <c:v>45.39</c:v>
                </c:pt>
                <c:pt idx="4622">
                  <c:v>45.39</c:v>
                </c:pt>
                <c:pt idx="4623">
                  <c:v>45.38</c:v>
                </c:pt>
                <c:pt idx="4624">
                  <c:v>45.37</c:v>
                </c:pt>
                <c:pt idx="4625">
                  <c:v>45.36</c:v>
                </c:pt>
                <c:pt idx="4626">
                  <c:v>45.35</c:v>
                </c:pt>
                <c:pt idx="4627">
                  <c:v>45.33</c:v>
                </c:pt>
                <c:pt idx="4628">
                  <c:v>45.32</c:v>
                </c:pt>
                <c:pt idx="4629">
                  <c:v>45.31</c:v>
                </c:pt>
                <c:pt idx="4630">
                  <c:v>45.3</c:v>
                </c:pt>
                <c:pt idx="4631">
                  <c:v>45.29</c:v>
                </c:pt>
                <c:pt idx="4632">
                  <c:v>45.29</c:v>
                </c:pt>
                <c:pt idx="4633">
                  <c:v>45.29</c:v>
                </c:pt>
                <c:pt idx="4634">
                  <c:v>45.29</c:v>
                </c:pt>
                <c:pt idx="4635">
                  <c:v>45.28</c:v>
                </c:pt>
                <c:pt idx="4636">
                  <c:v>45.28</c:v>
                </c:pt>
                <c:pt idx="4637">
                  <c:v>45.27</c:v>
                </c:pt>
                <c:pt idx="4638">
                  <c:v>45.26</c:v>
                </c:pt>
                <c:pt idx="4639">
                  <c:v>45.24</c:v>
                </c:pt>
                <c:pt idx="4640">
                  <c:v>45.23</c:v>
                </c:pt>
                <c:pt idx="4641">
                  <c:v>45.21</c:v>
                </c:pt>
                <c:pt idx="4642">
                  <c:v>45.2</c:v>
                </c:pt>
                <c:pt idx="4643">
                  <c:v>45.19</c:v>
                </c:pt>
                <c:pt idx="4644">
                  <c:v>45.17</c:v>
                </c:pt>
                <c:pt idx="4645">
                  <c:v>45.16</c:v>
                </c:pt>
                <c:pt idx="4646">
                  <c:v>45.14</c:v>
                </c:pt>
                <c:pt idx="4647">
                  <c:v>45.13</c:v>
                </c:pt>
                <c:pt idx="4648">
                  <c:v>45.11</c:v>
                </c:pt>
                <c:pt idx="4649">
                  <c:v>45.1</c:v>
                </c:pt>
                <c:pt idx="4650">
                  <c:v>45.08</c:v>
                </c:pt>
                <c:pt idx="4651">
                  <c:v>45.07</c:v>
                </c:pt>
                <c:pt idx="4652">
                  <c:v>45.07</c:v>
                </c:pt>
                <c:pt idx="4653">
                  <c:v>45.06</c:v>
                </c:pt>
                <c:pt idx="4654">
                  <c:v>45.06</c:v>
                </c:pt>
                <c:pt idx="4655">
                  <c:v>45.05</c:v>
                </c:pt>
                <c:pt idx="4656">
                  <c:v>45.05</c:v>
                </c:pt>
                <c:pt idx="4657">
                  <c:v>45.05</c:v>
                </c:pt>
                <c:pt idx="4658">
                  <c:v>45.05</c:v>
                </c:pt>
                <c:pt idx="4659">
                  <c:v>45.05</c:v>
                </c:pt>
                <c:pt idx="4660">
                  <c:v>45.05</c:v>
                </c:pt>
                <c:pt idx="4661">
                  <c:v>45.05</c:v>
                </c:pt>
                <c:pt idx="4662">
                  <c:v>45.05</c:v>
                </c:pt>
                <c:pt idx="4663">
                  <c:v>45.05</c:v>
                </c:pt>
                <c:pt idx="4664">
                  <c:v>45.04</c:v>
                </c:pt>
                <c:pt idx="4665">
                  <c:v>45.03</c:v>
                </c:pt>
                <c:pt idx="4666">
                  <c:v>45.02</c:v>
                </c:pt>
                <c:pt idx="4667">
                  <c:v>45.01</c:v>
                </c:pt>
                <c:pt idx="4668">
                  <c:v>45</c:v>
                </c:pt>
                <c:pt idx="4669">
                  <c:v>44.99</c:v>
                </c:pt>
                <c:pt idx="4670">
                  <c:v>44.97</c:v>
                </c:pt>
                <c:pt idx="4671">
                  <c:v>44.96</c:v>
                </c:pt>
                <c:pt idx="4672">
                  <c:v>44.95</c:v>
                </c:pt>
                <c:pt idx="4673">
                  <c:v>44.94</c:v>
                </c:pt>
                <c:pt idx="4674">
                  <c:v>44.94</c:v>
                </c:pt>
                <c:pt idx="4675">
                  <c:v>44.93</c:v>
                </c:pt>
                <c:pt idx="4676">
                  <c:v>44.93</c:v>
                </c:pt>
                <c:pt idx="4677">
                  <c:v>44.92</c:v>
                </c:pt>
                <c:pt idx="4678">
                  <c:v>44.9</c:v>
                </c:pt>
                <c:pt idx="4679">
                  <c:v>44.88</c:v>
                </c:pt>
                <c:pt idx="4680">
                  <c:v>44.85</c:v>
                </c:pt>
                <c:pt idx="4681">
                  <c:v>44.83</c:v>
                </c:pt>
                <c:pt idx="4682">
                  <c:v>44.8</c:v>
                </c:pt>
                <c:pt idx="4683">
                  <c:v>44.78</c:v>
                </c:pt>
                <c:pt idx="4684">
                  <c:v>44.77</c:v>
                </c:pt>
                <c:pt idx="4685">
                  <c:v>44.76</c:v>
                </c:pt>
                <c:pt idx="4686">
                  <c:v>44.74</c:v>
                </c:pt>
                <c:pt idx="4687">
                  <c:v>44.73</c:v>
                </c:pt>
                <c:pt idx="4688">
                  <c:v>44.72</c:v>
                </c:pt>
                <c:pt idx="4689">
                  <c:v>44.71</c:v>
                </c:pt>
                <c:pt idx="4690">
                  <c:v>44.71</c:v>
                </c:pt>
                <c:pt idx="4691">
                  <c:v>44.7</c:v>
                </c:pt>
                <c:pt idx="4692">
                  <c:v>44.7</c:v>
                </c:pt>
                <c:pt idx="4693">
                  <c:v>44.7</c:v>
                </c:pt>
                <c:pt idx="4694">
                  <c:v>44.7</c:v>
                </c:pt>
                <c:pt idx="4695">
                  <c:v>44.69</c:v>
                </c:pt>
                <c:pt idx="4696">
                  <c:v>44.69</c:v>
                </c:pt>
                <c:pt idx="4697">
                  <c:v>44.68</c:v>
                </c:pt>
                <c:pt idx="4698">
                  <c:v>44.67</c:v>
                </c:pt>
                <c:pt idx="4699">
                  <c:v>44.65</c:v>
                </c:pt>
                <c:pt idx="4700">
                  <c:v>44.64</c:v>
                </c:pt>
                <c:pt idx="4701">
                  <c:v>44.63</c:v>
                </c:pt>
                <c:pt idx="4702">
                  <c:v>44.61</c:v>
                </c:pt>
                <c:pt idx="4703">
                  <c:v>44.6</c:v>
                </c:pt>
                <c:pt idx="4704">
                  <c:v>44.59</c:v>
                </c:pt>
                <c:pt idx="4705">
                  <c:v>44.59</c:v>
                </c:pt>
                <c:pt idx="4706">
                  <c:v>44.58</c:v>
                </c:pt>
                <c:pt idx="4707">
                  <c:v>44.58</c:v>
                </c:pt>
                <c:pt idx="4708">
                  <c:v>44.58</c:v>
                </c:pt>
                <c:pt idx="4709">
                  <c:v>44.58</c:v>
                </c:pt>
                <c:pt idx="4710">
                  <c:v>44.58</c:v>
                </c:pt>
                <c:pt idx="4711">
                  <c:v>44.58</c:v>
                </c:pt>
                <c:pt idx="4712">
                  <c:v>44.58</c:v>
                </c:pt>
                <c:pt idx="4713">
                  <c:v>44.58</c:v>
                </c:pt>
                <c:pt idx="4714">
                  <c:v>44.58</c:v>
                </c:pt>
                <c:pt idx="4715">
                  <c:v>44.58</c:v>
                </c:pt>
                <c:pt idx="4716">
                  <c:v>44.58</c:v>
                </c:pt>
                <c:pt idx="4717">
                  <c:v>44.58</c:v>
                </c:pt>
                <c:pt idx="4718">
                  <c:v>44.58</c:v>
                </c:pt>
                <c:pt idx="4719">
                  <c:v>44.58</c:v>
                </c:pt>
                <c:pt idx="4720">
                  <c:v>44.58</c:v>
                </c:pt>
                <c:pt idx="4721">
                  <c:v>44.58</c:v>
                </c:pt>
                <c:pt idx="4722">
                  <c:v>44.58</c:v>
                </c:pt>
                <c:pt idx="4723">
                  <c:v>44.58</c:v>
                </c:pt>
                <c:pt idx="4724">
                  <c:v>44.58</c:v>
                </c:pt>
                <c:pt idx="4725">
                  <c:v>44.58</c:v>
                </c:pt>
                <c:pt idx="4726">
                  <c:v>44.58</c:v>
                </c:pt>
                <c:pt idx="4727">
                  <c:v>44.58</c:v>
                </c:pt>
                <c:pt idx="4728">
                  <c:v>44.58</c:v>
                </c:pt>
                <c:pt idx="4729">
                  <c:v>44.58</c:v>
                </c:pt>
                <c:pt idx="4730">
                  <c:v>44.58</c:v>
                </c:pt>
                <c:pt idx="4731">
                  <c:v>44.58</c:v>
                </c:pt>
                <c:pt idx="4732">
                  <c:v>44.57</c:v>
                </c:pt>
                <c:pt idx="4733">
                  <c:v>44.57</c:v>
                </c:pt>
                <c:pt idx="4734">
                  <c:v>44.56</c:v>
                </c:pt>
                <c:pt idx="4735">
                  <c:v>44.55</c:v>
                </c:pt>
                <c:pt idx="4736">
                  <c:v>44.53</c:v>
                </c:pt>
                <c:pt idx="4737">
                  <c:v>44.51</c:v>
                </c:pt>
                <c:pt idx="4738">
                  <c:v>44.49</c:v>
                </c:pt>
                <c:pt idx="4739">
                  <c:v>44.48</c:v>
                </c:pt>
                <c:pt idx="4740">
                  <c:v>44.47</c:v>
                </c:pt>
                <c:pt idx="4741">
                  <c:v>44.47</c:v>
                </c:pt>
                <c:pt idx="4742">
                  <c:v>44.46</c:v>
                </c:pt>
                <c:pt idx="4743">
                  <c:v>44.46</c:v>
                </c:pt>
                <c:pt idx="4744">
                  <c:v>44.46</c:v>
                </c:pt>
                <c:pt idx="4745">
                  <c:v>44.46</c:v>
                </c:pt>
                <c:pt idx="4746">
                  <c:v>44.45</c:v>
                </c:pt>
                <c:pt idx="4747">
                  <c:v>44.44</c:v>
                </c:pt>
                <c:pt idx="4748">
                  <c:v>44.43</c:v>
                </c:pt>
                <c:pt idx="4749">
                  <c:v>44.42</c:v>
                </c:pt>
                <c:pt idx="4750">
                  <c:v>44.41</c:v>
                </c:pt>
                <c:pt idx="4751">
                  <c:v>44.4</c:v>
                </c:pt>
                <c:pt idx="4752">
                  <c:v>44.39</c:v>
                </c:pt>
                <c:pt idx="4753">
                  <c:v>44.39</c:v>
                </c:pt>
                <c:pt idx="4754">
                  <c:v>44.38</c:v>
                </c:pt>
                <c:pt idx="4755">
                  <c:v>44.37</c:v>
                </c:pt>
                <c:pt idx="4756">
                  <c:v>44.37</c:v>
                </c:pt>
                <c:pt idx="4757">
                  <c:v>44.37</c:v>
                </c:pt>
                <c:pt idx="4758">
                  <c:v>44.36</c:v>
                </c:pt>
                <c:pt idx="4759">
                  <c:v>44.37</c:v>
                </c:pt>
                <c:pt idx="4760">
                  <c:v>44.37</c:v>
                </c:pt>
                <c:pt idx="4761">
                  <c:v>44.37</c:v>
                </c:pt>
                <c:pt idx="4762">
                  <c:v>44.37</c:v>
                </c:pt>
                <c:pt idx="4763">
                  <c:v>44.37</c:v>
                </c:pt>
                <c:pt idx="4764">
                  <c:v>44.37</c:v>
                </c:pt>
                <c:pt idx="4765">
                  <c:v>44.38</c:v>
                </c:pt>
                <c:pt idx="4766">
                  <c:v>44.38</c:v>
                </c:pt>
                <c:pt idx="4767">
                  <c:v>44.38</c:v>
                </c:pt>
                <c:pt idx="4768">
                  <c:v>44.38</c:v>
                </c:pt>
                <c:pt idx="4769">
                  <c:v>44.39</c:v>
                </c:pt>
                <c:pt idx="4770">
                  <c:v>44.39</c:v>
                </c:pt>
                <c:pt idx="4771">
                  <c:v>44.4</c:v>
                </c:pt>
                <c:pt idx="4772">
                  <c:v>44.4</c:v>
                </c:pt>
                <c:pt idx="4773">
                  <c:v>44.41</c:v>
                </c:pt>
                <c:pt idx="4774">
                  <c:v>44.42</c:v>
                </c:pt>
                <c:pt idx="4775">
                  <c:v>44.43</c:v>
                </c:pt>
                <c:pt idx="4776">
                  <c:v>44.44</c:v>
                </c:pt>
                <c:pt idx="4777">
                  <c:v>44.47</c:v>
                </c:pt>
                <c:pt idx="4778">
                  <c:v>44.49</c:v>
                </c:pt>
                <c:pt idx="4779">
                  <c:v>44.52</c:v>
                </c:pt>
                <c:pt idx="4780">
                  <c:v>44.55</c:v>
                </c:pt>
                <c:pt idx="4781">
                  <c:v>44.57</c:v>
                </c:pt>
                <c:pt idx="4782">
                  <c:v>44.58</c:v>
                </c:pt>
                <c:pt idx="4783">
                  <c:v>44.58</c:v>
                </c:pt>
                <c:pt idx="4784">
                  <c:v>44.58</c:v>
                </c:pt>
                <c:pt idx="4785">
                  <c:v>44.59</c:v>
                </c:pt>
                <c:pt idx="4786">
                  <c:v>44.61</c:v>
                </c:pt>
                <c:pt idx="4787">
                  <c:v>44.63</c:v>
                </c:pt>
                <c:pt idx="4788">
                  <c:v>44.65</c:v>
                </c:pt>
                <c:pt idx="4789">
                  <c:v>44.68</c:v>
                </c:pt>
                <c:pt idx="4790">
                  <c:v>44.71</c:v>
                </c:pt>
                <c:pt idx="4791">
                  <c:v>44.75</c:v>
                </c:pt>
                <c:pt idx="4792">
                  <c:v>44.8</c:v>
                </c:pt>
                <c:pt idx="4793">
                  <c:v>44.85</c:v>
                </c:pt>
                <c:pt idx="4794">
                  <c:v>44.89</c:v>
                </c:pt>
                <c:pt idx="4795">
                  <c:v>44.94</c:v>
                </c:pt>
                <c:pt idx="4796">
                  <c:v>44.98</c:v>
                </c:pt>
                <c:pt idx="4797">
                  <c:v>45</c:v>
                </c:pt>
                <c:pt idx="4798">
                  <c:v>45.02</c:v>
                </c:pt>
                <c:pt idx="4799">
                  <c:v>45.05</c:v>
                </c:pt>
                <c:pt idx="4800">
                  <c:v>45.07</c:v>
                </c:pt>
                <c:pt idx="4801">
                  <c:v>45.1</c:v>
                </c:pt>
                <c:pt idx="4802">
                  <c:v>45.14</c:v>
                </c:pt>
                <c:pt idx="4803">
                  <c:v>45.19</c:v>
                </c:pt>
                <c:pt idx="4804">
                  <c:v>45.22</c:v>
                </c:pt>
                <c:pt idx="4805">
                  <c:v>45.27</c:v>
                </c:pt>
                <c:pt idx="4806">
                  <c:v>45.3</c:v>
                </c:pt>
                <c:pt idx="4807">
                  <c:v>45.33</c:v>
                </c:pt>
                <c:pt idx="4808">
                  <c:v>45.36</c:v>
                </c:pt>
                <c:pt idx="4809">
                  <c:v>45.4</c:v>
                </c:pt>
                <c:pt idx="4810">
                  <c:v>45.44</c:v>
                </c:pt>
                <c:pt idx="4811">
                  <c:v>45.48</c:v>
                </c:pt>
                <c:pt idx="4812">
                  <c:v>45.5</c:v>
                </c:pt>
                <c:pt idx="4813">
                  <c:v>45.52</c:v>
                </c:pt>
                <c:pt idx="4814">
                  <c:v>45.53</c:v>
                </c:pt>
                <c:pt idx="4815">
                  <c:v>45.53</c:v>
                </c:pt>
                <c:pt idx="4816">
                  <c:v>45.53</c:v>
                </c:pt>
                <c:pt idx="4817">
                  <c:v>45.53</c:v>
                </c:pt>
                <c:pt idx="4818">
                  <c:v>45.53</c:v>
                </c:pt>
                <c:pt idx="4819">
                  <c:v>45.54</c:v>
                </c:pt>
                <c:pt idx="4820">
                  <c:v>45.54</c:v>
                </c:pt>
                <c:pt idx="4821">
                  <c:v>45.54</c:v>
                </c:pt>
                <c:pt idx="4822">
                  <c:v>45.55</c:v>
                </c:pt>
                <c:pt idx="4823">
                  <c:v>45.57</c:v>
                </c:pt>
                <c:pt idx="4824">
                  <c:v>45.58</c:v>
                </c:pt>
                <c:pt idx="4825">
                  <c:v>45.59</c:v>
                </c:pt>
                <c:pt idx="4826">
                  <c:v>45.6</c:v>
                </c:pt>
                <c:pt idx="4827">
                  <c:v>45.61</c:v>
                </c:pt>
                <c:pt idx="4828">
                  <c:v>45.61</c:v>
                </c:pt>
                <c:pt idx="4829">
                  <c:v>45.62</c:v>
                </c:pt>
                <c:pt idx="4830">
                  <c:v>45.63</c:v>
                </c:pt>
                <c:pt idx="4831">
                  <c:v>45.63</c:v>
                </c:pt>
                <c:pt idx="4832">
                  <c:v>45.63</c:v>
                </c:pt>
                <c:pt idx="4833">
                  <c:v>45.63</c:v>
                </c:pt>
                <c:pt idx="4834">
                  <c:v>45.63</c:v>
                </c:pt>
                <c:pt idx="4835">
                  <c:v>45.63</c:v>
                </c:pt>
                <c:pt idx="4836">
                  <c:v>45.63</c:v>
                </c:pt>
                <c:pt idx="4837">
                  <c:v>45.63</c:v>
                </c:pt>
                <c:pt idx="4838">
                  <c:v>45.62</c:v>
                </c:pt>
                <c:pt idx="4839">
                  <c:v>45.62</c:v>
                </c:pt>
                <c:pt idx="4840">
                  <c:v>45.62</c:v>
                </c:pt>
                <c:pt idx="4841">
                  <c:v>45.61</c:v>
                </c:pt>
                <c:pt idx="4842">
                  <c:v>45.6</c:v>
                </c:pt>
                <c:pt idx="4843">
                  <c:v>45.6</c:v>
                </c:pt>
                <c:pt idx="4844">
                  <c:v>45.58</c:v>
                </c:pt>
                <c:pt idx="4845">
                  <c:v>45.57</c:v>
                </c:pt>
                <c:pt idx="4846">
                  <c:v>45.57</c:v>
                </c:pt>
                <c:pt idx="4847">
                  <c:v>45.56</c:v>
                </c:pt>
                <c:pt idx="4848">
                  <c:v>45.56</c:v>
                </c:pt>
                <c:pt idx="4849">
                  <c:v>45.55</c:v>
                </c:pt>
                <c:pt idx="4850">
                  <c:v>45.54</c:v>
                </c:pt>
                <c:pt idx="4851">
                  <c:v>45.54</c:v>
                </c:pt>
                <c:pt idx="4852">
                  <c:v>45.54</c:v>
                </c:pt>
                <c:pt idx="4853">
                  <c:v>45.54</c:v>
                </c:pt>
                <c:pt idx="4854">
                  <c:v>45.53</c:v>
                </c:pt>
                <c:pt idx="4855">
                  <c:v>45.53</c:v>
                </c:pt>
                <c:pt idx="4856">
                  <c:v>45.53</c:v>
                </c:pt>
                <c:pt idx="4857">
                  <c:v>45.53</c:v>
                </c:pt>
                <c:pt idx="4858">
                  <c:v>45.53</c:v>
                </c:pt>
                <c:pt idx="4859">
                  <c:v>45.53</c:v>
                </c:pt>
                <c:pt idx="4860">
                  <c:v>45.53</c:v>
                </c:pt>
                <c:pt idx="4861">
                  <c:v>45.53</c:v>
                </c:pt>
                <c:pt idx="4862">
                  <c:v>45.53</c:v>
                </c:pt>
                <c:pt idx="4863">
                  <c:v>45.53</c:v>
                </c:pt>
                <c:pt idx="4864">
                  <c:v>45.53</c:v>
                </c:pt>
                <c:pt idx="4865">
                  <c:v>45.53</c:v>
                </c:pt>
                <c:pt idx="4866">
                  <c:v>45.51</c:v>
                </c:pt>
                <c:pt idx="4867">
                  <c:v>45.5</c:v>
                </c:pt>
                <c:pt idx="4868">
                  <c:v>45.48</c:v>
                </c:pt>
                <c:pt idx="4869">
                  <c:v>45.46</c:v>
                </c:pt>
                <c:pt idx="4870">
                  <c:v>45.45</c:v>
                </c:pt>
                <c:pt idx="4871">
                  <c:v>45.43</c:v>
                </c:pt>
                <c:pt idx="4872">
                  <c:v>45.42</c:v>
                </c:pt>
                <c:pt idx="4873">
                  <c:v>45.42</c:v>
                </c:pt>
                <c:pt idx="4874">
                  <c:v>45.41</c:v>
                </c:pt>
                <c:pt idx="4875">
                  <c:v>45.4</c:v>
                </c:pt>
                <c:pt idx="4876">
                  <c:v>45.39</c:v>
                </c:pt>
                <c:pt idx="4877">
                  <c:v>45.38</c:v>
                </c:pt>
                <c:pt idx="4878">
                  <c:v>45.36</c:v>
                </c:pt>
                <c:pt idx="4879">
                  <c:v>45.35</c:v>
                </c:pt>
                <c:pt idx="4880">
                  <c:v>45.33</c:v>
                </c:pt>
                <c:pt idx="4881">
                  <c:v>45.32</c:v>
                </c:pt>
                <c:pt idx="4882">
                  <c:v>45.31</c:v>
                </c:pt>
                <c:pt idx="4883">
                  <c:v>45.3</c:v>
                </c:pt>
                <c:pt idx="4884">
                  <c:v>45.3</c:v>
                </c:pt>
                <c:pt idx="4885">
                  <c:v>45.29</c:v>
                </c:pt>
                <c:pt idx="4886">
                  <c:v>45.29</c:v>
                </c:pt>
                <c:pt idx="4887">
                  <c:v>45.29</c:v>
                </c:pt>
                <c:pt idx="4888">
                  <c:v>45.29</c:v>
                </c:pt>
                <c:pt idx="4889">
                  <c:v>45.28</c:v>
                </c:pt>
                <c:pt idx="4890">
                  <c:v>45.27</c:v>
                </c:pt>
                <c:pt idx="4891">
                  <c:v>45.25</c:v>
                </c:pt>
                <c:pt idx="4892">
                  <c:v>45.23</c:v>
                </c:pt>
                <c:pt idx="4893">
                  <c:v>45.21</c:v>
                </c:pt>
                <c:pt idx="4894">
                  <c:v>45.2</c:v>
                </c:pt>
                <c:pt idx="4895">
                  <c:v>45.18</c:v>
                </c:pt>
                <c:pt idx="4896">
                  <c:v>45.17</c:v>
                </c:pt>
                <c:pt idx="4897">
                  <c:v>45.16</c:v>
                </c:pt>
                <c:pt idx="4898">
                  <c:v>45.13</c:v>
                </c:pt>
                <c:pt idx="4899">
                  <c:v>45.12</c:v>
                </c:pt>
                <c:pt idx="4900">
                  <c:v>45.1</c:v>
                </c:pt>
                <c:pt idx="4901">
                  <c:v>45.08</c:v>
                </c:pt>
                <c:pt idx="4902">
                  <c:v>45.07</c:v>
                </c:pt>
                <c:pt idx="4903">
                  <c:v>45.06</c:v>
                </c:pt>
                <c:pt idx="4904">
                  <c:v>45.06</c:v>
                </c:pt>
                <c:pt idx="4905">
                  <c:v>45.05</c:v>
                </c:pt>
                <c:pt idx="4906">
                  <c:v>45.05</c:v>
                </c:pt>
                <c:pt idx="4907">
                  <c:v>45.05</c:v>
                </c:pt>
                <c:pt idx="4908">
                  <c:v>45.05</c:v>
                </c:pt>
                <c:pt idx="4909">
                  <c:v>45.05</c:v>
                </c:pt>
                <c:pt idx="4910">
                  <c:v>45.05</c:v>
                </c:pt>
                <c:pt idx="4911">
                  <c:v>45.05</c:v>
                </c:pt>
                <c:pt idx="4912">
                  <c:v>45.05</c:v>
                </c:pt>
                <c:pt idx="4913">
                  <c:v>45.05</c:v>
                </c:pt>
                <c:pt idx="4914">
                  <c:v>45.05</c:v>
                </c:pt>
                <c:pt idx="4915">
                  <c:v>45.05</c:v>
                </c:pt>
                <c:pt idx="4916">
                  <c:v>45.04</c:v>
                </c:pt>
                <c:pt idx="4917">
                  <c:v>45.03</c:v>
                </c:pt>
                <c:pt idx="4918">
                  <c:v>45.02</c:v>
                </c:pt>
                <c:pt idx="4919">
                  <c:v>45</c:v>
                </c:pt>
                <c:pt idx="4920">
                  <c:v>44.98</c:v>
                </c:pt>
                <c:pt idx="4921">
                  <c:v>44.96</c:v>
                </c:pt>
                <c:pt idx="4922">
                  <c:v>44.95</c:v>
                </c:pt>
                <c:pt idx="4923">
                  <c:v>44.94</c:v>
                </c:pt>
                <c:pt idx="4924">
                  <c:v>44.94</c:v>
                </c:pt>
                <c:pt idx="4925">
                  <c:v>44.93</c:v>
                </c:pt>
                <c:pt idx="4926">
                  <c:v>44.93</c:v>
                </c:pt>
                <c:pt idx="4927">
                  <c:v>44.92</c:v>
                </c:pt>
                <c:pt idx="4928">
                  <c:v>44.91</c:v>
                </c:pt>
                <c:pt idx="4929">
                  <c:v>44.9</c:v>
                </c:pt>
                <c:pt idx="4930">
                  <c:v>44.88</c:v>
                </c:pt>
                <c:pt idx="4931">
                  <c:v>44.86</c:v>
                </c:pt>
                <c:pt idx="4932">
                  <c:v>44.84</c:v>
                </c:pt>
                <c:pt idx="4933">
                  <c:v>44.83</c:v>
                </c:pt>
                <c:pt idx="4934">
                  <c:v>44.81</c:v>
                </c:pt>
                <c:pt idx="4935">
                  <c:v>44.79</c:v>
                </c:pt>
                <c:pt idx="4936">
                  <c:v>44.77</c:v>
                </c:pt>
                <c:pt idx="4937">
                  <c:v>44.75</c:v>
                </c:pt>
                <c:pt idx="4938">
                  <c:v>44.73</c:v>
                </c:pt>
                <c:pt idx="4939">
                  <c:v>44.72</c:v>
                </c:pt>
                <c:pt idx="4940">
                  <c:v>44.71</c:v>
                </c:pt>
                <c:pt idx="4941">
                  <c:v>44.7</c:v>
                </c:pt>
                <c:pt idx="4942">
                  <c:v>44.7</c:v>
                </c:pt>
                <c:pt idx="4943">
                  <c:v>44.7</c:v>
                </c:pt>
                <c:pt idx="4944">
                  <c:v>44.7</c:v>
                </c:pt>
                <c:pt idx="4945">
                  <c:v>44.7</c:v>
                </c:pt>
                <c:pt idx="4946">
                  <c:v>44.69</c:v>
                </c:pt>
                <c:pt idx="4947">
                  <c:v>44.69</c:v>
                </c:pt>
                <c:pt idx="4948">
                  <c:v>44.68</c:v>
                </c:pt>
                <c:pt idx="4949">
                  <c:v>44.67</c:v>
                </c:pt>
                <c:pt idx="4950">
                  <c:v>44.66</c:v>
                </c:pt>
                <c:pt idx="4951">
                  <c:v>44.65</c:v>
                </c:pt>
                <c:pt idx="4952">
                  <c:v>44.63</c:v>
                </c:pt>
                <c:pt idx="4953">
                  <c:v>44.62</c:v>
                </c:pt>
                <c:pt idx="4954">
                  <c:v>44.61</c:v>
                </c:pt>
                <c:pt idx="4955">
                  <c:v>44.6</c:v>
                </c:pt>
                <c:pt idx="4956">
                  <c:v>44.59</c:v>
                </c:pt>
                <c:pt idx="4957">
                  <c:v>44.59</c:v>
                </c:pt>
                <c:pt idx="4958">
                  <c:v>44.58</c:v>
                </c:pt>
                <c:pt idx="4959">
                  <c:v>44.58</c:v>
                </c:pt>
                <c:pt idx="4960">
                  <c:v>44.58</c:v>
                </c:pt>
                <c:pt idx="4961">
                  <c:v>44.58</c:v>
                </c:pt>
                <c:pt idx="4962">
                  <c:v>44.58</c:v>
                </c:pt>
                <c:pt idx="4963">
                  <c:v>44.58</c:v>
                </c:pt>
                <c:pt idx="4964">
                  <c:v>44.58</c:v>
                </c:pt>
                <c:pt idx="4965">
                  <c:v>44.58</c:v>
                </c:pt>
                <c:pt idx="4966">
                  <c:v>44.58</c:v>
                </c:pt>
                <c:pt idx="4967">
                  <c:v>44.58</c:v>
                </c:pt>
                <c:pt idx="4968">
                  <c:v>44.58</c:v>
                </c:pt>
                <c:pt idx="4969">
                  <c:v>44.58</c:v>
                </c:pt>
                <c:pt idx="4970">
                  <c:v>44.58</c:v>
                </c:pt>
                <c:pt idx="4971">
                  <c:v>44.58</c:v>
                </c:pt>
                <c:pt idx="4972">
                  <c:v>44.58</c:v>
                </c:pt>
                <c:pt idx="4973">
                  <c:v>44.58</c:v>
                </c:pt>
                <c:pt idx="4974">
                  <c:v>44.58</c:v>
                </c:pt>
                <c:pt idx="4975">
                  <c:v>44.58</c:v>
                </c:pt>
                <c:pt idx="4976">
                  <c:v>44.58</c:v>
                </c:pt>
                <c:pt idx="4977">
                  <c:v>44.58</c:v>
                </c:pt>
                <c:pt idx="4978">
                  <c:v>44.57</c:v>
                </c:pt>
                <c:pt idx="4979">
                  <c:v>44.57</c:v>
                </c:pt>
                <c:pt idx="4980">
                  <c:v>44.56</c:v>
                </c:pt>
                <c:pt idx="4981">
                  <c:v>44.56</c:v>
                </c:pt>
                <c:pt idx="4982">
                  <c:v>44.55</c:v>
                </c:pt>
                <c:pt idx="4983">
                  <c:v>44.54</c:v>
                </c:pt>
                <c:pt idx="4984">
                  <c:v>44.53</c:v>
                </c:pt>
                <c:pt idx="4985">
                  <c:v>44.52</c:v>
                </c:pt>
                <c:pt idx="4986">
                  <c:v>44.51</c:v>
                </c:pt>
                <c:pt idx="4987">
                  <c:v>44.49</c:v>
                </c:pt>
                <c:pt idx="4988">
                  <c:v>44.48</c:v>
                </c:pt>
                <c:pt idx="4989">
                  <c:v>44.47</c:v>
                </c:pt>
                <c:pt idx="4990">
                  <c:v>44.46</c:v>
                </c:pt>
                <c:pt idx="4991">
                  <c:v>44.46</c:v>
                </c:pt>
                <c:pt idx="4992">
                  <c:v>44.44</c:v>
                </c:pt>
                <c:pt idx="4993">
                  <c:v>44.43</c:v>
                </c:pt>
                <c:pt idx="4994">
                  <c:v>44.42</c:v>
                </c:pt>
                <c:pt idx="4995">
                  <c:v>44.41</c:v>
                </c:pt>
                <c:pt idx="4996">
                  <c:v>44.4</c:v>
                </c:pt>
                <c:pt idx="4997">
                  <c:v>44.4</c:v>
                </c:pt>
                <c:pt idx="4998">
                  <c:v>44.39</c:v>
                </c:pt>
                <c:pt idx="4999">
                  <c:v>44.38</c:v>
                </c:pt>
                <c:pt idx="5000">
                  <c:v>44.37</c:v>
                </c:pt>
                <c:pt idx="5001">
                  <c:v>44.37</c:v>
                </c:pt>
                <c:pt idx="5002">
                  <c:v>44.36</c:v>
                </c:pt>
                <c:pt idx="5003">
                  <c:v>44.36</c:v>
                </c:pt>
                <c:pt idx="5004">
                  <c:v>44.36</c:v>
                </c:pt>
                <c:pt idx="5005">
                  <c:v>44.35</c:v>
                </c:pt>
                <c:pt idx="5006">
                  <c:v>44.35</c:v>
                </c:pt>
                <c:pt idx="5007">
                  <c:v>44.35</c:v>
                </c:pt>
                <c:pt idx="5008">
                  <c:v>44.35</c:v>
                </c:pt>
                <c:pt idx="5009">
                  <c:v>44.35</c:v>
                </c:pt>
                <c:pt idx="5010">
                  <c:v>44.35</c:v>
                </c:pt>
                <c:pt idx="5011">
                  <c:v>44.35</c:v>
                </c:pt>
                <c:pt idx="5012">
                  <c:v>44.35</c:v>
                </c:pt>
                <c:pt idx="5013">
                  <c:v>44.35</c:v>
                </c:pt>
                <c:pt idx="5014">
                  <c:v>44.35</c:v>
                </c:pt>
                <c:pt idx="5015">
                  <c:v>44.35</c:v>
                </c:pt>
                <c:pt idx="5016">
                  <c:v>44.36</c:v>
                </c:pt>
                <c:pt idx="5017">
                  <c:v>44.37</c:v>
                </c:pt>
                <c:pt idx="5018">
                  <c:v>44.39</c:v>
                </c:pt>
                <c:pt idx="5019">
                  <c:v>44.41</c:v>
                </c:pt>
                <c:pt idx="5020">
                  <c:v>44.43</c:v>
                </c:pt>
                <c:pt idx="5021">
                  <c:v>44.45</c:v>
                </c:pt>
                <c:pt idx="5022">
                  <c:v>44.46</c:v>
                </c:pt>
                <c:pt idx="5023">
                  <c:v>44.47</c:v>
                </c:pt>
                <c:pt idx="5024">
                  <c:v>44.48</c:v>
                </c:pt>
                <c:pt idx="5025">
                  <c:v>44.5</c:v>
                </c:pt>
                <c:pt idx="5026">
                  <c:v>44.52</c:v>
                </c:pt>
                <c:pt idx="5027">
                  <c:v>44.55</c:v>
                </c:pt>
                <c:pt idx="5028">
                  <c:v>44.56</c:v>
                </c:pt>
                <c:pt idx="5029">
                  <c:v>44.58</c:v>
                </c:pt>
                <c:pt idx="5030">
                  <c:v>44.58</c:v>
                </c:pt>
                <c:pt idx="5031">
                  <c:v>44.59</c:v>
                </c:pt>
                <c:pt idx="5032">
                  <c:v>44.6</c:v>
                </c:pt>
                <c:pt idx="5033">
                  <c:v>44.63</c:v>
                </c:pt>
                <c:pt idx="5034">
                  <c:v>44.65</c:v>
                </c:pt>
                <c:pt idx="5035">
                  <c:v>44.7</c:v>
                </c:pt>
                <c:pt idx="5036">
                  <c:v>44.76</c:v>
                </c:pt>
                <c:pt idx="5037">
                  <c:v>44.83</c:v>
                </c:pt>
                <c:pt idx="5038">
                  <c:v>44.89</c:v>
                </c:pt>
                <c:pt idx="5039">
                  <c:v>44.96</c:v>
                </c:pt>
                <c:pt idx="5040">
                  <c:v>45.01</c:v>
                </c:pt>
                <c:pt idx="5041">
                  <c:v>45.03</c:v>
                </c:pt>
                <c:pt idx="5042">
                  <c:v>45.05</c:v>
                </c:pt>
                <c:pt idx="5043">
                  <c:v>45.08</c:v>
                </c:pt>
                <c:pt idx="5044">
                  <c:v>45.11</c:v>
                </c:pt>
                <c:pt idx="5045">
                  <c:v>45.15</c:v>
                </c:pt>
                <c:pt idx="5046">
                  <c:v>45.2</c:v>
                </c:pt>
                <c:pt idx="5047">
                  <c:v>45.24</c:v>
                </c:pt>
                <c:pt idx="5048">
                  <c:v>45.27</c:v>
                </c:pt>
                <c:pt idx="5049">
                  <c:v>45.3</c:v>
                </c:pt>
                <c:pt idx="5050">
                  <c:v>45.34</c:v>
                </c:pt>
                <c:pt idx="5051">
                  <c:v>45.36</c:v>
                </c:pt>
                <c:pt idx="5052">
                  <c:v>45.39</c:v>
                </c:pt>
                <c:pt idx="5053">
                  <c:v>45.42</c:v>
                </c:pt>
                <c:pt idx="5054">
                  <c:v>45.45</c:v>
                </c:pt>
                <c:pt idx="5055">
                  <c:v>45.48</c:v>
                </c:pt>
                <c:pt idx="5056">
                  <c:v>45.5</c:v>
                </c:pt>
                <c:pt idx="5057">
                  <c:v>45.51</c:v>
                </c:pt>
                <c:pt idx="5058">
                  <c:v>45.53</c:v>
                </c:pt>
                <c:pt idx="5059">
                  <c:v>45.53</c:v>
                </c:pt>
                <c:pt idx="5060">
                  <c:v>45.53</c:v>
                </c:pt>
                <c:pt idx="5061">
                  <c:v>45.53</c:v>
                </c:pt>
                <c:pt idx="5062">
                  <c:v>45.53</c:v>
                </c:pt>
                <c:pt idx="5063">
                  <c:v>45.54</c:v>
                </c:pt>
                <c:pt idx="5064">
                  <c:v>45.54</c:v>
                </c:pt>
                <c:pt idx="5065">
                  <c:v>45.55</c:v>
                </c:pt>
                <c:pt idx="5066">
                  <c:v>45.55</c:v>
                </c:pt>
                <c:pt idx="5067">
                  <c:v>45.56</c:v>
                </c:pt>
                <c:pt idx="5068">
                  <c:v>45.57</c:v>
                </c:pt>
                <c:pt idx="5069">
                  <c:v>45.57</c:v>
                </c:pt>
                <c:pt idx="5070">
                  <c:v>45.58</c:v>
                </c:pt>
                <c:pt idx="5071">
                  <c:v>45.59</c:v>
                </c:pt>
                <c:pt idx="5072">
                  <c:v>45.6</c:v>
                </c:pt>
                <c:pt idx="5073">
                  <c:v>45.6</c:v>
                </c:pt>
                <c:pt idx="5074">
                  <c:v>45.6</c:v>
                </c:pt>
                <c:pt idx="5075">
                  <c:v>45.6</c:v>
                </c:pt>
                <c:pt idx="5076">
                  <c:v>45.61</c:v>
                </c:pt>
                <c:pt idx="5077">
                  <c:v>45.61</c:v>
                </c:pt>
                <c:pt idx="5078">
                  <c:v>45.61</c:v>
                </c:pt>
                <c:pt idx="5079">
                  <c:v>45.61</c:v>
                </c:pt>
                <c:pt idx="5080">
                  <c:v>45.6</c:v>
                </c:pt>
                <c:pt idx="5081">
                  <c:v>45.6</c:v>
                </c:pt>
                <c:pt idx="5082">
                  <c:v>45.6</c:v>
                </c:pt>
                <c:pt idx="5083">
                  <c:v>45.6</c:v>
                </c:pt>
                <c:pt idx="5084">
                  <c:v>45.59</c:v>
                </c:pt>
                <c:pt idx="5085">
                  <c:v>45.58</c:v>
                </c:pt>
                <c:pt idx="5086">
                  <c:v>45.57</c:v>
                </c:pt>
                <c:pt idx="5087">
                  <c:v>45.56</c:v>
                </c:pt>
                <c:pt idx="5088">
                  <c:v>45.55</c:v>
                </c:pt>
                <c:pt idx="5089">
                  <c:v>45.55</c:v>
                </c:pt>
                <c:pt idx="5090">
                  <c:v>45.54</c:v>
                </c:pt>
                <c:pt idx="5091">
                  <c:v>45.54</c:v>
                </c:pt>
                <c:pt idx="5092">
                  <c:v>45.54</c:v>
                </c:pt>
                <c:pt idx="5093">
                  <c:v>45.53</c:v>
                </c:pt>
                <c:pt idx="5094">
                  <c:v>45.53</c:v>
                </c:pt>
                <c:pt idx="5095">
                  <c:v>45.53</c:v>
                </c:pt>
                <c:pt idx="5096">
                  <c:v>45.53</c:v>
                </c:pt>
                <c:pt idx="5097">
                  <c:v>45.53</c:v>
                </c:pt>
                <c:pt idx="5098">
                  <c:v>45.53</c:v>
                </c:pt>
                <c:pt idx="5099">
                  <c:v>45.53</c:v>
                </c:pt>
                <c:pt idx="5100">
                  <c:v>45.53</c:v>
                </c:pt>
                <c:pt idx="5101">
                  <c:v>45.53</c:v>
                </c:pt>
                <c:pt idx="5102">
                  <c:v>45.53</c:v>
                </c:pt>
                <c:pt idx="5103">
                  <c:v>45.53</c:v>
                </c:pt>
                <c:pt idx="5104">
                  <c:v>45.53</c:v>
                </c:pt>
                <c:pt idx="5105">
                  <c:v>45.53</c:v>
                </c:pt>
                <c:pt idx="5106">
                  <c:v>45.52</c:v>
                </c:pt>
                <c:pt idx="5107">
                  <c:v>45.51</c:v>
                </c:pt>
                <c:pt idx="5108">
                  <c:v>45.49</c:v>
                </c:pt>
                <c:pt idx="5109">
                  <c:v>45.48</c:v>
                </c:pt>
                <c:pt idx="5110">
                  <c:v>45.46</c:v>
                </c:pt>
                <c:pt idx="5111">
                  <c:v>45.45</c:v>
                </c:pt>
                <c:pt idx="5112">
                  <c:v>45.43</c:v>
                </c:pt>
                <c:pt idx="5113">
                  <c:v>45.42</c:v>
                </c:pt>
                <c:pt idx="5114">
                  <c:v>45.42</c:v>
                </c:pt>
                <c:pt idx="5115">
                  <c:v>45.41</c:v>
                </c:pt>
                <c:pt idx="5116">
                  <c:v>45.4</c:v>
                </c:pt>
                <c:pt idx="5117">
                  <c:v>45.39</c:v>
                </c:pt>
                <c:pt idx="5118">
                  <c:v>45.38</c:v>
                </c:pt>
                <c:pt idx="5119">
                  <c:v>45.36</c:v>
                </c:pt>
                <c:pt idx="5120">
                  <c:v>45.34</c:v>
                </c:pt>
                <c:pt idx="5121">
                  <c:v>45.33</c:v>
                </c:pt>
                <c:pt idx="5122">
                  <c:v>45.31</c:v>
                </c:pt>
                <c:pt idx="5123">
                  <c:v>45.3</c:v>
                </c:pt>
                <c:pt idx="5124">
                  <c:v>45.3</c:v>
                </c:pt>
                <c:pt idx="5125">
                  <c:v>45.29</c:v>
                </c:pt>
                <c:pt idx="5126">
                  <c:v>45.29</c:v>
                </c:pt>
                <c:pt idx="5127">
                  <c:v>45.29</c:v>
                </c:pt>
                <c:pt idx="5128">
                  <c:v>45.29</c:v>
                </c:pt>
                <c:pt idx="5129">
                  <c:v>45.29</c:v>
                </c:pt>
                <c:pt idx="5130">
                  <c:v>45.28</c:v>
                </c:pt>
                <c:pt idx="5131">
                  <c:v>45.27</c:v>
                </c:pt>
                <c:pt idx="5132">
                  <c:v>45.26</c:v>
                </c:pt>
                <c:pt idx="5133">
                  <c:v>45.24</c:v>
                </c:pt>
                <c:pt idx="5134">
                  <c:v>45.22</c:v>
                </c:pt>
                <c:pt idx="5135">
                  <c:v>45.2</c:v>
                </c:pt>
                <c:pt idx="5136">
                  <c:v>45.18</c:v>
                </c:pt>
                <c:pt idx="5137">
                  <c:v>45.16</c:v>
                </c:pt>
                <c:pt idx="5138">
                  <c:v>45.15</c:v>
                </c:pt>
                <c:pt idx="5139">
                  <c:v>45.13</c:v>
                </c:pt>
                <c:pt idx="5140">
                  <c:v>45.12</c:v>
                </c:pt>
                <c:pt idx="5141">
                  <c:v>45.1</c:v>
                </c:pt>
                <c:pt idx="5142">
                  <c:v>45.09</c:v>
                </c:pt>
                <c:pt idx="5143">
                  <c:v>45.07</c:v>
                </c:pt>
                <c:pt idx="5144">
                  <c:v>45.06</c:v>
                </c:pt>
                <c:pt idx="5145">
                  <c:v>45.06</c:v>
                </c:pt>
                <c:pt idx="5146">
                  <c:v>45.06</c:v>
                </c:pt>
                <c:pt idx="5147">
                  <c:v>45.05</c:v>
                </c:pt>
                <c:pt idx="5148">
                  <c:v>45.05</c:v>
                </c:pt>
                <c:pt idx="5149">
                  <c:v>45.05</c:v>
                </c:pt>
                <c:pt idx="5150">
                  <c:v>45.05</c:v>
                </c:pt>
                <c:pt idx="5151">
                  <c:v>45.05</c:v>
                </c:pt>
                <c:pt idx="5152">
                  <c:v>45.05</c:v>
                </c:pt>
                <c:pt idx="5153">
                  <c:v>45.05</c:v>
                </c:pt>
                <c:pt idx="5154">
                  <c:v>45.05</c:v>
                </c:pt>
                <c:pt idx="5155">
                  <c:v>45.04</c:v>
                </c:pt>
                <c:pt idx="5156">
                  <c:v>45.02</c:v>
                </c:pt>
                <c:pt idx="5157">
                  <c:v>45.01</c:v>
                </c:pt>
                <c:pt idx="5158">
                  <c:v>45</c:v>
                </c:pt>
                <c:pt idx="5159">
                  <c:v>44.99</c:v>
                </c:pt>
                <c:pt idx="5160">
                  <c:v>44.98</c:v>
                </c:pt>
                <c:pt idx="5161">
                  <c:v>44.97</c:v>
                </c:pt>
                <c:pt idx="5162">
                  <c:v>44.96</c:v>
                </c:pt>
                <c:pt idx="5163">
                  <c:v>44.95</c:v>
                </c:pt>
                <c:pt idx="5164">
                  <c:v>44.94</c:v>
                </c:pt>
                <c:pt idx="5165">
                  <c:v>44.94</c:v>
                </c:pt>
                <c:pt idx="5166">
                  <c:v>44.93</c:v>
                </c:pt>
                <c:pt idx="5167">
                  <c:v>44.92</c:v>
                </c:pt>
                <c:pt idx="5168">
                  <c:v>44.91</c:v>
                </c:pt>
                <c:pt idx="5169">
                  <c:v>44.89</c:v>
                </c:pt>
                <c:pt idx="5170">
                  <c:v>44.88</c:v>
                </c:pt>
                <c:pt idx="5171">
                  <c:v>44.86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1975984"/>
        <c:axId val="281976376"/>
      </c:scatterChart>
      <c:valAx>
        <c:axId val="2819759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1976376"/>
        <c:crosses val="autoZero"/>
        <c:crossBetween val="midCat"/>
      </c:valAx>
      <c:valAx>
        <c:axId val="281976376"/>
        <c:scaling>
          <c:orientation val="minMax"/>
          <c:max val="47"/>
          <c:min val="4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197598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'2015_10_29-14_27_35'!$B$1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'2015_10_29-14_27_35'!$A$2:$A$4828</c:f>
              <c:numCache>
                <c:formatCode>mm:ss.0</c:formatCode>
                <c:ptCount val="4827"/>
                <c:pt idx="0">
                  <c:v>0.60260210648148149</c:v>
                </c:pt>
                <c:pt idx="1">
                  <c:v>0.60260494212962967</c:v>
                </c:pt>
                <c:pt idx="2">
                  <c:v>0.60260831018518524</c:v>
                </c:pt>
                <c:pt idx="3">
                  <c:v>0.60261116898148148</c:v>
                </c:pt>
                <c:pt idx="4">
                  <c:v>0.60261466435185185</c:v>
                </c:pt>
                <c:pt idx="5">
                  <c:v>0.6026180902777778</c:v>
                </c:pt>
                <c:pt idx="6">
                  <c:v>0.60262166666666672</c:v>
                </c:pt>
                <c:pt idx="7">
                  <c:v>0.60262509259259256</c:v>
                </c:pt>
                <c:pt idx="8">
                  <c:v>0.60262805555555554</c:v>
                </c:pt>
                <c:pt idx="9">
                  <c:v>0.60263171296296292</c:v>
                </c:pt>
                <c:pt idx="10">
                  <c:v>0.60263451388888889</c:v>
                </c:pt>
                <c:pt idx="11">
                  <c:v>0.60263785879629628</c:v>
                </c:pt>
                <c:pt idx="12">
                  <c:v>0.60264181712962961</c:v>
                </c:pt>
                <c:pt idx="13">
                  <c:v>0.60264521990740738</c:v>
                </c:pt>
                <c:pt idx="14">
                  <c:v>0.60264856481481488</c:v>
                </c:pt>
                <c:pt idx="15">
                  <c:v>0.60265156250000007</c:v>
                </c:pt>
                <c:pt idx="16">
                  <c:v>0.60265513888888889</c:v>
                </c:pt>
                <c:pt idx="17">
                  <c:v>0.60265879629629626</c:v>
                </c:pt>
                <c:pt idx="18">
                  <c:v>0.60266239583333336</c:v>
                </c:pt>
                <c:pt idx="19">
                  <c:v>0.60266589120370373</c:v>
                </c:pt>
                <c:pt idx="20">
                  <c:v>0.60266879629629633</c:v>
                </c:pt>
                <c:pt idx="21">
                  <c:v>0.60267231481481487</c:v>
                </c:pt>
                <c:pt idx="22">
                  <c:v>0.60267525462962956</c:v>
                </c:pt>
                <c:pt idx="23">
                  <c:v>0.6026787384259259</c:v>
                </c:pt>
                <c:pt idx="24">
                  <c:v>0.602682337962963</c:v>
                </c:pt>
                <c:pt idx="25">
                  <c:v>0.60268583333333337</c:v>
                </c:pt>
                <c:pt idx="26">
                  <c:v>0.60268959490740748</c:v>
                </c:pt>
                <c:pt idx="27">
                  <c:v>0.60269254629629632</c:v>
                </c:pt>
                <c:pt idx="28">
                  <c:v>0.60269601851851851</c:v>
                </c:pt>
                <c:pt idx="29">
                  <c:v>0.60269976851851859</c:v>
                </c:pt>
                <c:pt idx="30">
                  <c:v>0.60270340277777779</c:v>
                </c:pt>
                <c:pt idx="31">
                  <c:v>0.60270615740740741</c:v>
                </c:pt>
                <c:pt idx="32">
                  <c:v>0.60270950231481479</c:v>
                </c:pt>
                <c:pt idx="33">
                  <c:v>0.60271267361111114</c:v>
                </c:pt>
                <c:pt idx="34">
                  <c:v>0.60271611111111112</c:v>
                </c:pt>
                <c:pt idx="35">
                  <c:v>0.60271944444444447</c:v>
                </c:pt>
                <c:pt idx="36">
                  <c:v>0.6027227083333333</c:v>
                </c:pt>
                <c:pt idx="37">
                  <c:v>0.60272596064814821</c:v>
                </c:pt>
                <c:pt idx="38">
                  <c:v>0.602729212962963</c:v>
                </c:pt>
                <c:pt idx="39">
                  <c:v>0.6027324652777778</c:v>
                </c:pt>
                <c:pt idx="40">
                  <c:v>0.60273512731481482</c:v>
                </c:pt>
                <c:pt idx="41">
                  <c:v>0.60273853009259259</c:v>
                </c:pt>
                <c:pt idx="42">
                  <c:v>0.60274140046296298</c:v>
                </c:pt>
                <c:pt idx="43">
                  <c:v>0.60274497685185191</c:v>
                </c:pt>
                <c:pt idx="44">
                  <c:v>0.60274842592592592</c:v>
                </c:pt>
                <c:pt idx="45">
                  <c:v>0.60275199074074071</c:v>
                </c:pt>
                <c:pt idx="46">
                  <c:v>0.60275552083333339</c:v>
                </c:pt>
                <c:pt idx="47">
                  <c:v>0.60275837962962964</c:v>
                </c:pt>
                <c:pt idx="48">
                  <c:v>0.60276194444444442</c:v>
                </c:pt>
                <c:pt idx="49">
                  <c:v>0.60276482638888884</c:v>
                </c:pt>
                <c:pt idx="50">
                  <c:v>0.60276840277777777</c:v>
                </c:pt>
                <c:pt idx="51">
                  <c:v>0.60277182870370372</c:v>
                </c:pt>
                <c:pt idx="52">
                  <c:v>0.60277527777777784</c:v>
                </c:pt>
                <c:pt idx="53">
                  <c:v>0.60277878472222224</c:v>
                </c:pt>
                <c:pt idx="54">
                  <c:v>0.60278210648148145</c:v>
                </c:pt>
                <c:pt idx="55">
                  <c:v>0.6027851851851852</c:v>
                </c:pt>
                <c:pt idx="56">
                  <c:v>0.60278844907407414</c:v>
                </c:pt>
                <c:pt idx="57">
                  <c:v>0.60279244212962968</c:v>
                </c:pt>
                <c:pt idx="58">
                  <c:v>0.6027962731481481</c:v>
                </c:pt>
                <c:pt idx="59">
                  <c:v>0.60279937500000003</c:v>
                </c:pt>
                <c:pt idx="60">
                  <c:v>0.60280321759259259</c:v>
                </c:pt>
                <c:pt idx="61">
                  <c:v>0.6028069791666667</c:v>
                </c:pt>
                <c:pt idx="62">
                  <c:v>0.60281069444444446</c:v>
                </c:pt>
                <c:pt idx="63">
                  <c:v>0.60281409722222223</c:v>
                </c:pt>
                <c:pt idx="64">
                  <c:v>0.6028180671296296</c:v>
                </c:pt>
                <c:pt idx="65">
                  <c:v>0.60282204861111111</c:v>
                </c:pt>
                <c:pt idx="66">
                  <c:v>0.60282491898148149</c:v>
                </c:pt>
                <c:pt idx="67">
                  <c:v>0.60282832175925927</c:v>
                </c:pt>
                <c:pt idx="68">
                  <c:v>0.60283137731481484</c:v>
                </c:pt>
                <c:pt idx="69">
                  <c:v>0.60283475694444444</c:v>
                </c:pt>
                <c:pt idx="70">
                  <c:v>0.60283831018518519</c:v>
                </c:pt>
                <c:pt idx="71">
                  <c:v>0.60284170138888882</c:v>
                </c:pt>
                <c:pt idx="72">
                  <c:v>0.60284520833333333</c:v>
                </c:pt>
                <c:pt idx="73">
                  <c:v>0.60284810185185178</c:v>
                </c:pt>
                <c:pt idx="74">
                  <c:v>0.60285155092592591</c:v>
                </c:pt>
                <c:pt idx="75">
                  <c:v>0.60285438657407409</c:v>
                </c:pt>
                <c:pt idx="76">
                  <c:v>0.60285763888888888</c:v>
                </c:pt>
                <c:pt idx="77">
                  <c:v>0.60286084490740743</c:v>
                </c:pt>
                <c:pt idx="78">
                  <c:v>0.60286409722222223</c:v>
                </c:pt>
                <c:pt idx="79">
                  <c:v>0.60286751157407414</c:v>
                </c:pt>
                <c:pt idx="80">
                  <c:v>0.60287072916666673</c:v>
                </c:pt>
                <c:pt idx="81">
                  <c:v>0.60287410879629633</c:v>
                </c:pt>
                <c:pt idx="82">
                  <c:v>0.60287701388888892</c:v>
                </c:pt>
                <c:pt idx="83">
                  <c:v>0.60288052083333332</c:v>
                </c:pt>
                <c:pt idx="84">
                  <c:v>0.60288343749999995</c:v>
                </c:pt>
                <c:pt idx="85">
                  <c:v>0.6028868634259259</c:v>
                </c:pt>
                <c:pt idx="86">
                  <c:v>0.60289041666666665</c:v>
                </c:pt>
                <c:pt idx="87">
                  <c:v>0.60289381944444442</c:v>
                </c:pt>
                <c:pt idx="88">
                  <c:v>0.602897349537037</c:v>
                </c:pt>
                <c:pt idx="89">
                  <c:v>0.602900162037037</c:v>
                </c:pt>
                <c:pt idx="90">
                  <c:v>0.60290364583333333</c:v>
                </c:pt>
                <c:pt idx="91">
                  <c:v>0.60290646990740737</c:v>
                </c:pt>
                <c:pt idx="92">
                  <c:v>0.60290990740740746</c:v>
                </c:pt>
                <c:pt idx="93">
                  <c:v>0.60291337962962965</c:v>
                </c:pt>
                <c:pt idx="94">
                  <c:v>0.602917025462963</c:v>
                </c:pt>
                <c:pt idx="95">
                  <c:v>0.60292052083333336</c:v>
                </c:pt>
                <c:pt idx="96">
                  <c:v>0.60292320601851845</c:v>
                </c:pt>
                <c:pt idx="97">
                  <c:v>0.60292662037037037</c:v>
                </c:pt>
                <c:pt idx="98">
                  <c:v>0.6029292824074074</c:v>
                </c:pt>
                <c:pt idx="99">
                  <c:v>0.60293263888888882</c:v>
                </c:pt>
                <c:pt idx="100">
                  <c:v>0.60293533564814816</c:v>
                </c:pt>
                <c:pt idx="101">
                  <c:v>0.60293861111111113</c:v>
                </c:pt>
                <c:pt idx="102">
                  <c:v>0.6029418865740741</c:v>
                </c:pt>
                <c:pt idx="103">
                  <c:v>0.60294510416666669</c:v>
                </c:pt>
                <c:pt idx="104">
                  <c:v>0.60294841435185187</c:v>
                </c:pt>
                <c:pt idx="105">
                  <c:v>0.60295165509259252</c:v>
                </c:pt>
                <c:pt idx="106">
                  <c:v>0.60295501157407405</c:v>
                </c:pt>
                <c:pt idx="107">
                  <c:v>0.60295769675925925</c:v>
                </c:pt>
                <c:pt idx="108">
                  <c:v>0.60296103009259261</c:v>
                </c:pt>
                <c:pt idx="109">
                  <c:v>0.60296376157407405</c:v>
                </c:pt>
                <c:pt idx="110">
                  <c:v>0.60296739583333336</c:v>
                </c:pt>
                <c:pt idx="111">
                  <c:v>0.60297028935185182</c:v>
                </c:pt>
                <c:pt idx="112">
                  <c:v>0.60297370370370373</c:v>
                </c:pt>
                <c:pt idx="113">
                  <c:v>0.60297708333333333</c:v>
                </c:pt>
                <c:pt idx="114">
                  <c:v>0.60298050925925928</c:v>
                </c:pt>
                <c:pt idx="115">
                  <c:v>0.60298409722222224</c:v>
                </c:pt>
                <c:pt idx="116">
                  <c:v>0.6029870254629629</c:v>
                </c:pt>
                <c:pt idx="117">
                  <c:v>0.60299090277777778</c:v>
                </c:pt>
                <c:pt idx="118">
                  <c:v>0.60299384259259259</c:v>
                </c:pt>
                <c:pt idx="119">
                  <c:v>0.60299732638888892</c:v>
                </c:pt>
                <c:pt idx="120">
                  <c:v>0.60300075231481476</c:v>
                </c:pt>
                <c:pt idx="121">
                  <c:v>0.60300436342592589</c:v>
                </c:pt>
                <c:pt idx="122">
                  <c:v>0.60300734953703705</c:v>
                </c:pt>
                <c:pt idx="123">
                  <c:v>0.60301081018518521</c:v>
                </c:pt>
                <c:pt idx="124">
                  <c:v>0.60301372685185184</c:v>
                </c:pt>
                <c:pt idx="125">
                  <c:v>0.60301755787037037</c:v>
                </c:pt>
                <c:pt idx="126">
                  <c:v>0.60302103009259256</c:v>
                </c:pt>
                <c:pt idx="127">
                  <c:v>0.6030243287037037</c:v>
                </c:pt>
                <c:pt idx="128">
                  <c:v>0.6030275810185185</c:v>
                </c:pt>
                <c:pt idx="129">
                  <c:v>0.6030303587962963</c:v>
                </c:pt>
                <c:pt idx="130">
                  <c:v>0.60303365740740744</c:v>
                </c:pt>
                <c:pt idx="131">
                  <c:v>0.60303635416666668</c:v>
                </c:pt>
                <c:pt idx="132">
                  <c:v>0.60303983796296301</c:v>
                </c:pt>
                <c:pt idx="133">
                  <c:v>0.60304269675925926</c:v>
                </c:pt>
                <c:pt idx="134">
                  <c:v>0.60304619212962962</c:v>
                </c:pt>
                <c:pt idx="135">
                  <c:v>0.60304959490740739</c:v>
                </c:pt>
                <c:pt idx="136">
                  <c:v>0.60305307870370373</c:v>
                </c:pt>
                <c:pt idx="137">
                  <c:v>0.60305651620370371</c:v>
                </c:pt>
                <c:pt idx="138">
                  <c:v>0.60305942129629631</c:v>
                </c:pt>
                <c:pt idx="139">
                  <c:v>0.60306290509259253</c:v>
                </c:pt>
                <c:pt idx="140">
                  <c:v>0.60306577546296303</c:v>
                </c:pt>
                <c:pt idx="141">
                  <c:v>0.60306923611111107</c:v>
                </c:pt>
                <c:pt idx="142">
                  <c:v>0.60307269675925923</c:v>
                </c:pt>
                <c:pt idx="143">
                  <c:v>0.6030761921296296</c:v>
                </c:pt>
                <c:pt idx="144">
                  <c:v>0.60307962962962958</c:v>
                </c:pt>
                <c:pt idx="145">
                  <c:v>0.60308241898148152</c:v>
                </c:pt>
                <c:pt idx="146">
                  <c:v>0.60308568287037034</c:v>
                </c:pt>
                <c:pt idx="147">
                  <c:v>0.60308840277777775</c:v>
                </c:pt>
                <c:pt idx="148">
                  <c:v>0.60309168981481476</c:v>
                </c:pt>
                <c:pt idx="149">
                  <c:v>0.6030943865740741</c:v>
                </c:pt>
                <c:pt idx="150">
                  <c:v>0.6030976388888889</c:v>
                </c:pt>
                <c:pt idx="151">
                  <c:v>0.60310050925925929</c:v>
                </c:pt>
                <c:pt idx="152">
                  <c:v>0.60310398148148148</c:v>
                </c:pt>
                <c:pt idx="153">
                  <c:v>0.60310740740740743</c:v>
                </c:pt>
                <c:pt idx="154">
                  <c:v>0.60311134259259258</c:v>
                </c:pt>
                <c:pt idx="155">
                  <c:v>0.60311452546296296</c:v>
                </c:pt>
                <c:pt idx="156">
                  <c:v>0.60311824074074072</c:v>
                </c:pt>
                <c:pt idx="157">
                  <c:v>0.60312194444444445</c:v>
                </c:pt>
                <c:pt idx="158">
                  <c:v>0.60312570601851856</c:v>
                </c:pt>
                <c:pt idx="159">
                  <c:v>0.60312886574074076</c:v>
                </c:pt>
                <c:pt idx="160">
                  <c:v>0.60313230324074074</c:v>
                </c:pt>
                <c:pt idx="161">
                  <c:v>0.60313518518518516</c:v>
                </c:pt>
                <c:pt idx="162">
                  <c:v>0.60313864583333332</c:v>
                </c:pt>
                <c:pt idx="163">
                  <c:v>0.60314203703703706</c:v>
                </c:pt>
                <c:pt idx="164">
                  <c:v>0.60314574074074068</c:v>
                </c:pt>
                <c:pt idx="165">
                  <c:v>0.60314903935185182</c:v>
                </c:pt>
                <c:pt idx="166">
                  <c:v>0.60315178240740741</c:v>
                </c:pt>
                <c:pt idx="167">
                  <c:v>0.60315511574074077</c:v>
                </c:pt>
                <c:pt idx="168">
                  <c:v>0.60315785879629635</c:v>
                </c:pt>
                <c:pt idx="169">
                  <c:v>0.60316111111111115</c:v>
                </c:pt>
                <c:pt idx="170">
                  <c:v>0.60316381944444442</c:v>
                </c:pt>
                <c:pt idx="171">
                  <c:v>0.60316730324074075</c:v>
                </c:pt>
                <c:pt idx="172">
                  <c:v>0.60317057870370372</c:v>
                </c:pt>
                <c:pt idx="173">
                  <c:v>0.60317380787037034</c:v>
                </c:pt>
                <c:pt idx="174">
                  <c:v>0.6031770486111111</c:v>
                </c:pt>
                <c:pt idx="175">
                  <c:v>0.60318041666666666</c:v>
                </c:pt>
                <c:pt idx="176">
                  <c:v>0.60318388888888885</c:v>
                </c:pt>
                <c:pt idx="177">
                  <c:v>0.60318702546296299</c:v>
                </c:pt>
                <c:pt idx="178">
                  <c:v>0.6031906944444444</c:v>
                </c:pt>
                <c:pt idx="179">
                  <c:v>0.60319409722222217</c:v>
                </c:pt>
                <c:pt idx="180">
                  <c:v>0.60319754629629629</c:v>
                </c:pt>
                <c:pt idx="181">
                  <c:v>0.60320097222222224</c:v>
                </c:pt>
                <c:pt idx="182">
                  <c:v>0.60320401620370367</c:v>
                </c:pt>
                <c:pt idx="183">
                  <c:v>0.60320747685185183</c:v>
                </c:pt>
                <c:pt idx="184">
                  <c:v>0.60321043981481481</c:v>
                </c:pt>
                <c:pt idx="185">
                  <c:v>0.60321390046296297</c:v>
                </c:pt>
                <c:pt idx="186">
                  <c:v>0.60321736111111113</c:v>
                </c:pt>
                <c:pt idx="187">
                  <c:v>0.60322093750000005</c:v>
                </c:pt>
                <c:pt idx="188">
                  <c:v>0.6032243981481481</c:v>
                </c:pt>
                <c:pt idx="189">
                  <c:v>0.60322728009259252</c:v>
                </c:pt>
                <c:pt idx="190">
                  <c:v>0.60323071759259261</c:v>
                </c:pt>
                <c:pt idx="191">
                  <c:v>0.603233587962963</c:v>
                </c:pt>
                <c:pt idx="192">
                  <c:v>0.60323701388888884</c:v>
                </c:pt>
                <c:pt idx="193">
                  <c:v>0.60324045138888882</c:v>
                </c:pt>
                <c:pt idx="194">
                  <c:v>0.60324403935185178</c:v>
                </c:pt>
                <c:pt idx="195">
                  <c:v>0.60324738425925928</c:v>
                </c:pt>
                <c:pt idx="196">
                  <c:v>0.6032501388888889</c:v>
                </c:pt>
                <c:pt idx="197">
                  <c:v>0.60325348379629629</c:v>
                </c:pt>
                <c:pt idx="198">
                  <c:v>0.60325626157407408</c:v>
                </c:pt>
                <c:pt idx="199">
                  <c:v>0.60325957175925926</c:v>
                </c:pt>
                <c:pt idx="200">
                  <c:v>0.60326229166666667</c:v>
                </c:pt>
                <c:pt idx="201">
                  <c:v>0.60326586805555549</c:v>
                </c:pt>
                <c:pt idx="202">
                  <c:v>0.60326938657407403</c:v>
                </c:pt>
                <c:pt idx="203">
                  <c:v>0.60327293981481478</c:v>
                </c:pt>
                <c:pt idx="204">
                  <c:v>0.60327637731481476</c:v>
                </c:pt>
                <c:pt idx="205">
                  <c:v>0.60327936342592592</c:v>
                </c:pt>
                <c:pt idx="206">
                  <c:v>0.60328284722222225</c:v>
                </c:pt>
                <c:pt idx="207">
                  <c:v>0.60328574074074071</c:v>
                </c:pt>
                <c:pt idx="208">
                  <c:v>0.60328920138888886</c:v>
                </c:pt>
                <c:pt idx="209">
                  <c:v>0.60329263888888895</c:v>
                </c:pt>
                <c:pt idx="210">
                  <c:v>0.60329613425925921</c:v>
                </c:pt>
                <c:pt idx="211">
                  <c:v>0.60329959490740748</c:v>
                </c:pt>
                <c:pt idx="212">
                  <c:v>0.60330249999999996</c:v>
                </c:pt>
                <c:pt idx="213">
                  <c:v>0.6033059837962963</c:v>
                </c:pt>
                <c:pt idx="214">
                  <c:v>0.60330869212962968</c:v>
                </c:pt>
                <c:pt idx="215">
                  <c:v>0.60331200231481474</c:v>
                </c:pt>
                <c:pt idx="216">
                  <c:v>0.60331535879629627</c:v>
                </c:pt>
                <c:pt idx="217">
                  <c:v>0.60331869212962963</c:v>
                </c:pt>
                <c:pt idx="218">
                  <c:v>0.60332200231481481</c:v>
                </c:pt>
                <c:pt idx="219">
                  <c:v>0.60332552083333335</c:v>
                </c:pt>
                <c:pt idx="220">
                  <c:v>0.60332847222222219</c:v>
                </c:pt>
                <c:pt idx="221">
                  <c:v>0.60333201388888891</c:v>
                </c:pt>
                <c:pt idx="222">
                  <c:v>0.60333490740740736</c:v>
                </c:pt>
                <c:pt idx="223">
                  <c:v>0.60333835648148149</c:v>
                </c:pt>
                <c:pt idx="224">
                  <c:v>0.60334185185185185</c:v>
                </c:pt>
                <c:pt idx="225">
                  <c:v>0.60334534722222222</c:v>
                </c:pt>
                <c:pt idx="226">
                  <c:v>0.60334898148148153</c:v>
                </c:pt>
                <c:pt idx="227">
                  <c:v>0.60335197916666672</c:v>
                </c:pt>
                <c:pt idx="228">
                  <c:v>0.60335555555555553</c:v>
                </c:pt>
                <c:pt idx="229">
                  <c:v>0.60335915509259264</c:v>
                </c:pt>
                <c:pt idx="230">
                  <c:v>0.60336259259259262</c:v>
                </c:pt>
                <c:pt idx="231">
                  <c:v>0.60336612268518519</c:v>
                </c:pt>
                <c:pt idx="232">
                  <c:v>0.60336915509259259</c:v>
                </c:pt>
                <c:pt idx="233">
                  <c:v>0.60337261574074075</c:v>
                </c:pt>
                <c:pt idx="234">
                  <c:v>0.60337539351851854</c:v>
                </c:pt>
                <c:pt idx="235">
                  <c:v>0.60337868055555555</c:v>
                </c:pt>
                <c:pt idx="236">
                  <c:v>0.6033820138888889</c:v>
                </c:pt>
                <c:pt idx="237">
                  <c:v>0.6033853009259259</c:v>
                </c:pt>
                <c:pt idx="238">
                  <c:v>0.60338871527777782</c:v>
                </c:pt>
                <c:pt idx="239">
                  <c:v>0.60339202546296289</c:v>
                </c:pt>
                <c:pt idx="240">
                  <c:v>0.60339476851851848</c:v>
                </c:pt>
                <c:pt idx="241">
                  <c:v>0.60339811342592597</c:v>
                </c:pt>
                <c:pt idx="242">
                  <c:v>0.60340084490740742</c:v>
                </c:pt>
                <c:pt idx="243">
                  <c:v>0.60340410879629636</c:v>
                </c:pt>
                <c:pt idx="244">
                  <c:v>0.60340680555555559</c:v>
                </c:pt>
                <c:pt idx="245">
                  <c:v>0.60341005787037039</c:v>
                </c:pt>
                <c:pt idx="246">
                  <c:v>0.60341280092592597</c:v>
                </c:pt>
                <c:pt idx="247">
                  <c:v>0.60341626157407402</c:v>
                </c:pt>
                <c:pt idx="248">
                  <c:v>0.60341974537037035</c:v>
                </c:pt>
                <c:pt idx="249">
                  <c:v>0.60342328703703707</c:v>
                </c:pt>
                <c:pt idx="250">
                  <c:v>0.60342672453703705</c:v>
                </c:pt>
                <c:pt idx="251">
                  <c:v>0.60342973379629627</c:v>
                </c:pt>
                <c:pt idx="252">
                  <c:v>0.60343320601851846</c:v>
                </c:pt>
                <c:pt idx="253">
                  <c:v>0.60343611111111117</c:v>
                </c:pt>
                <c:pt idx="254">
                  <c:v>0.60343960648148143</c:v>
                </c:pt>
                <c:pt idx="255">
                  <c:v>0.6034430671296297</c:v>
                </c:pt>
                <c:pt idx="256">
                  <c:v>0.60344662037037033</c:v>
                </c:pt>
                <c:pt idx="257">
                  <c:v>0.6034501157407407</c:v>
                </c:pt>
                <c:pt idx="258">
                  <c:v>0.60345304398148147</c:v>
                </c:pt>
                <c:pt idx="259">
                  <c:v>0.60345666666666664</c:v>
                </c:pt>
                <c:pt idx="260">
                  <c:v>0.60346016203703701</c:v>
                </c:pt>
                <c:pt idx="261">
                  <c:v>0.60346373842592593</c:v>
                </c:pt>
                <c:pt idx="262">
                  <c:v>0.60346724537037033</c:v>
                </c:pt>
                <c:pt idx="263">
                  <c:v>0.60347021990740746</c:v>
                </c:pt>
                <c:pt idx="264">
                  <c:v>0.60347354166666667</c:v>
                </c:pt>
                <c:pt idx="265">
                  <c:v>0.60347630787037032</c:v>
                </c:pt>
                <c:pt idx="266">
                  <c:v>0.60347966435185185</c:v>
                </c:pt>
                <c:pt idx="267">
                  <c:v>0.60348244212962965</c:v>
                </c:pt>
                <c:pt idx="268">
                  <c:v>0.60348576388888886</c:v>
                </c:pt>
                <c:pt idx="269">
                  <c:v>0.60348913194444442</c:v>
                </c:pt>
                <c:pt idx="270">
                  <c:v>0.6034927546296297</c:v>
                </c:pt>
                <c:pt idx="271">
                  <c:v>0.60349629629629631</c:v>
                </c:pt>
                <c:pt idx="272">
                  <c:v>0.60349932870370371</c:v>
                </c:pt>
                <c:pt idx="273">
                  <c:v>0.60350285879629628</c:v>
                </c:pt>
                <c:pt idx="274">
                  <c:v>0.60350589120370368</c:v>
                </c:pt>
                <c:pt idx="275">
                  <c:v>0.60350949074074067</c:v>
                </c:pt>
                <c:pt idx="276">
                  <c:v>0.60351302083333336</c:v>
                </c:pt>
                <c:pt idx="277">
                  <c:v>0.60351678240740736</c:v>
                </c:pt>
                <c:pt idx="278">
                  <c:v>0.60351980324074073</c:v>
                </c:pt>
                <c:pt idx="279">
                  <c:v>0.60352339120370369</c:v>
                </c:pt>
                <c:pt idx="280">
                  <c:v>0.6035269328703704</c:v>
                </c:pt>
                <c:pt idx="281">
                  <c:v>0.60353050925925922</c:v>
                </c:pt>
                <c:pt idx="282">
                  <c:v>0.60353410879629632</c:v>
                </c:pt>
                <c:pt idx="283">
                  <c:v>0.60353686342592594</c:v>
                </c:pt>
                <c:pt idx="284">
                  <c:v>0.60354035879629631</c:v>
                </c:pt>
                <c:pt idx="285">
                  <c:v>0.60354315972222217</c:v>
                </c:pt>
                <c:pt idx="286">
                  <c:v>0.60354663194444447</c:v>
                </c:pt>
                <c:pt idx="287">
                  <c:v>0.60355001157407406</c:v>
                </c:pt>
                <c:pt idx="288">
                  <c:v>0.6035535300925926</c:v>
                </c:pt>
                <c:pt idx="289">
                  <c:v>0.60355731481481478</c:v>
                </c:pt>
                <c:pt idx="290">
                  <c:v>0.6035602893518518</c:v>
                </c:pt>
                <c:pt idx="291">
                  <c:v>0.60356395833333332</c:v>
                </c:pt>
                <c:pt idx="292">
                  <c:v>0.60356747685185186</c:v>
                </c:pt>
                <c:pt idx="293">
                  <c:v>0.60357098379629626</c:v>
                </c:pt>
                <c:pt idx="294">
                  <c:v>0.60357453703703701</c:v>
                </c:pt>
                <c:pt idx="295">
                  <c:v>0.60357739583333336</c:v>
                </c:pt>
                <c:pt idx="296">
                  <c:v>0.60358098379629632</c:v>
                </c:pt>
                <c:pt idx="297">
                  <c:v>0.60358386574074074</c:v>
                </c:pt>
                <c:pt idx="298">
                  <c:v>0.6035875462962963</c:v>
                </c:pt>
                <c:pt idx="299">
                  <c:v>0.60359109953703705</c:v>
                </c:pt>
                <c:pt idx="300">
                  <c:v>0.60359461805555559</c:v>
                </c:pt>
                <c:pt idx="301">
                  <c:v>0.60359752314814819</c:v>
                </c:pt>
                <c:pt idx="302">
                  <c:v>0.60360078703703701</c:v>
                </c:pt>
                <c:pt idx="303">
                  <c:v>0.60360359953703702</c:v>
                </c:pt>
                <c:pt idx="304">
                  <c:v>0.60360688657407413</c:v>
                </c:pt>
                <c:pt idx="305">
                  <c:v>0.60360971064814817</c:v>
                </c:pt>
                <c:pt idx="306">
                  <c:v>0.60361303240740738</c:v>
                </c:pt>
                <c:pt idx="307">
                  <c:v>0.6036163541666667</c:v>
                </c:pt>
                <c:pt idx="308">
                  <c:v>0.60361961805555553</c:v>
                </c:pt>
                <c:pt idx="309">
                  <c:v>0.60362292824074071</c:v>
                </c:pt>
                <c:pt idx="310">
                  <c:v>0.60362621527777771</c:v>
                </c:pt>
                <c:pt idx="311">
                  <c:v>0.60362956018518521</c:v>
                </c:pt>
                <c:pt idx="312">
                  <c:v>0.60363251157407405</c:v>
                </c:pt>
                <c:pt idx="313">
                  <c:v>0.60363579861111105</c:v>
                </c:pt>
                <c:pt idx="314">
                  <c:v>0.60363871527777779</c:v>
                </c:pt>
                <c:pt idx="315">
                  <c:v>0.60364222222222219</c:v>
                </c:pt>
                <c:pt idx="316">
                  <c:v>0.6036457291666667</c:v>
                </c:pt>
                <c:pt idx="317">
                  <c:v>0.60364930555555552</c:v>
                </c:pt>
                <c:pt idx="318">
                  <c:v>0.60365292824074068</c:v>
                </c:pt>
                <c:pt idx="319">
                  <c:v>0.6036559953703704</c:v>
                </c:pt>
                <c:pt idx="320">
                  <c:v>0.60365949074074077</c:v>
                </c:pt>
                <c:pt idx="321">
                  <c:v>0.60366300925925931</c:v>
                </c:pt>
                <c:pt idx="322">
                  <c:v>0.60366646990740735</c:v>
                </c:pt>
                <c:pt idx="323">
                  <c:v>0.60367006944444446</c:v>
                </c:pt>
                <c:pt idx="324">
                  <c:v>0.603673113425926</c:v>
                </c:pt>
                <c:pt idx="325">
                  <c:v>0.60367668981481482</c:v>
                </c:pt>
                <c:pt idx="326">
                  <c:v>0.603680162037037</c:v>
                </c:pt>
                <c:pt idx="327">
                  <c:v>0.60368361111111113</c:v>
                </c:pt>
                <c:pt idx="328">
                  <c:v>0.60368712962962967</c:v>
                </c:pt>
                <c:pt idx="329">
                  <c:v>0.60369016203703707</c:v>
                </c:pt>
                <c:pt idx="330">
                  <c:v>0.60369363425925926</c:v>
                </c:pt>
                <c:pt idx="331">
                  <c:v>0.60369655092592589</c:v>
                </c:pt>
                <c:pt idx="332">
                  <c:v>0.60369984953703704</c:v>
                </c:pt>
                <c:pt idx="333">
                  <c:v>0.60370314814814818</c:v>
                </c:pt>
                <c:pt idx="334">
                  <c:v>0.60370645833333336</c:v>
                </c:pt>
                <c:pt idx="335">
                  <c:v>0.6037097569444444</c:v>
                </c:pt>
                <c:pt idx="336">
                  <c:v>0.6037131018518519</c:v>
                </c:pt>
                <c:pt idx="337">
                  <c:v>0.60371599537037035</c:v>
                </c:pt>
                <c:pt idx="338">
                  <c:v>0.60371966435185187</c:v>
                </c:pt>
                <c:pt idx="339">
                  <c:v>0.60372261574074071</c:v>
                </c:pt>
                <c:pt idx="340">
                  <c:v>0.60372618055555549</c:v>
                </c:pt>
                <c:pt idx="341">
                  <c:v>0.60372962962962962</c:v>
                </c:pt>
                <c:pt idx="342">
                  <c:v>0.60373313657407401</c:v>
                </c:pt>
                <c:pt idx="343">
                  <c:v>0.60373659722222228</c:v>
                </c:pt>
                <c:pt idx="344">
                  <c:v>0.60373945601851853</c:v>
                </c:pt>
                <c:pt idx="345">
                  <c:v>0.60374299768518525</c:v>
                </c:pt>
                <c:pt idx="346">
                  <c:v>0.60374590277777773</c:v>
                </c:pt>
                <c:pt idx="347">
                  <c:v>0.60374954861111108</c:v>
                </c:pt>
                <c:pt idx="348">
                  <c:v>0.60375303240740741</c:v>
                </c:pt>
                <c:pt idx="349">
                  <c:v>0.60375656249999998</c:v>
                </c:pt>
                <c:pt idx="350">
                  <c:v>0.60375994212962969</c:v>
                </c:pt>
                <c:pt idx="351">
                  <c:v>0.60376267361111113</c:v>
                </c:pt>
                <c:pt idx="352">
                  <c:v>0.60376623842592592</c:v>
                </c:pt>
                <c:pt idx="353">
                  <c:v>0.6037695486111111</c:v>
                </c:pt>
                <c:pt idx="354">
                  <c:v>0.60377291666666666</c:v>
                </c:pt>
                <c:pt idx="355">
                  <c:v>0.60377627314814808</c:v>
                </c:pt>
                <c:pt idx="356">
                  <c:v>0.60377971064814817</c:v>
                </c:pt>
                <c:pt idx="357">
                  <c:v>0.60378274305555557</c:v>
                </c:pt>
                <c:pt idx="358">
                  <c:v>0.60378622685185179</c:v>
                </c:pt>
                <c:pt idx="359">
                  <c:v>0.60378916666666671</c:v>
                </c:pt>
                <c:pt idx="360">
                  <c:v>0.60379262731481476</c:v>
                </c:pt>
                <c:pt idx="361">
                  <c:v>0.60379611111111109</c:v>
                </c:pt>
                <c:pt idx="362">
                  <c:v>0.60379956018518521</c:v>
                </c:pt>
                <c:pt idx="363">
                  <c:v>0.60380304398148155</c:v>
                </c:pt>
                <c:pt idx="364">
                  <c:v>0.60380594907407403</c:v>
                </c:pt>
                <c:pt idx="365">
                  <c:v>0.60380940972222219</c:v>
                </c:pt>
                <c:pt idx="366">
                  <c:v>0.603812349537037</c:v>
                </c:pt>
                <c:pt idx="367">
                  <c:v>0.60381584490740747</c:v>
                </c:pt>
                <c:pt idx="368">
                  <c:v>0.6038194560185185</c:v>
                </c:pt>
                <c:pt idx="369">
                  <c:v>0.60382298611111118</c:v>
                </c:pt>
                <c:pt idx="370">
                  <c:v>0.6038263425925926</c:v>
                </c:pt>
                <c:pt idx="371">
                  <c:v>0.60382910879629625</c:v>
                </c:pt>
                <c:pt idx="372">
                  <c:v>0.60383244212962961</c:v>
                </c:pt>
                <c:pt idx="373">
                  <c:v>0.60383525462962961</c:v>
                </c:pt>
                <c:pt idx="374">
                  <c:v>0.60383858796296297</c:v>
                </c:pt>
                <c:pt idx="375">
                  <c:v>0.60384201388888892</c:v>
                </c:pt>
                <c:pt idx="376">
                  <c:v>0.60384528935185189</c:v>
                </c:pt>
                <c:pt idx="377">
                  <c:v>0.60384870370370369</c:v>
                </c:pt>
                <c:pt idx="378">
                  <c:v>0.60385200231481484</c:v>
                </c:pt>
                <c:pt idx="379">
                  <c:v>0.60385474537037032</c:v>
                </c:pt>
                <c:pt idx="380">
                  <c:v>0.60385805555555561</c:v>
                </c:pt>
                <c:pt idx="381">
                  <c:v>0.60386076388888887</c:v>
                </c:pt>
                <c:pt idx="382">
                  <c:v>0.60386403935185184</c:v>
                </c:pt>
                <c:pt idx="383">
                  <c:v>0.60386697916666665</c:v>
                </c:pt>
                <c:pt idx="384">
                  <c:v>0.60387059027777779</c:v>
                </c:pt>
                <c:pt idx="385">
                  <c:v>0.60387413194444439</c:v>
                </c:pt>
                <c:pt idx="386">
                  <c:v>0.60387759259259266</c:v>
                </c:pt>
                <c:pt idx="387">
                  <c:v>0.60388118055555562</c:v>
                </c:pt>
                <c:pt idx="388">
                  <c:v>0.60388412037037031</c:v>
                </c:pt>
                <c:pt idx="389">
                  <c:v>0.60388756944444444</c:v>
                </c:pt>
                <c:pt idx="390">
                  <c:v>0.60389052083333328</c:v>
                </c:pt>
                <c:pt idx="391">
                  <c:v>0.60389399305555558</c:v>
                </c:pt>
                <c:pt idx="392">
                  <c:v>0.60389748842592594</c:v>
                </c:pt>
                <c:pt idx="393">
                  <c:v>0.60390101851851852</c:v>
                </c:pt>
                <c:pt idx="394">
                  <c:v>0.6039045833333333</c:v>
                </c:pt>
                <c:pt idx="395">
                  <c:v>0.60390756944444446</c:v>
                </c:pt>
                <c:pt idx="396">
                  <c:v>0.60391105324074068</c:v>
                </c:pt>
                <c:pt idx="397">
                  <c:v>0.60391461805555557</c:v>
                </c:pt>
                <c:pt idx="398">
                  <c:v>0.6039182291666666</c:v>
                </c:pt>
                <c:pt idx="399">
                  <c:v>0.60392171296296293</c:v>
                </c:pt>
                <c:pt idx="400">
                  <c:v>0.60392442129629631</c:v>
                </c:pt>
                <c:pt idx="401">
                  <c:v>0.60392773148148149</c:v>
                </c:pt>
                <c:pt idx="402">
                  <c:v>0.60393046296296293</c:v>
                </c:pt>
                <c:pt idx="403">
                  <c:v>0.60393376157407408</c:v>
                </c:pt>
                <c:pt idx="404">
                  <c:v>0.6039365162037037</c:v>
                </c:pt>
                <c:pt idx="405">
                  <c:v>0.60393986111111109</c:v>
                </c:pt>
                <c:pt idx="406">
                  <c:v>0.60394343750000001</c:v>
                </c:pt>
                <c:pt idx="407">
                  <c:v>0.60394704861111104</c:v>
                </c:pt>
                <c:pt idx="408">
                  <c:v>0.60395060185185179</c:v>
                </c:pt>
                <c:pt idx="409">
                  <c:v>0.60395351851851853</c:v>
                </c:pt>
                <c:pt idx="410">
                  <c:v>0.6039570486111111</c:v>
                </c:pt>
                <c:pt idx="411">
                  <c:v>0.60395996527777773</c:v>
                </c:pt>
                <c:pt idx="412">
                  <c:v>0.60396370370370367</c:v>
                </c:pt>
                <c:pt idx="413">
                  <c:v>0.60396723379629635</c:v>
                </c:pt>
                <c:pt idx="414">
                  <c:v>0.60397087962962959</c:v>
                </c:pt>
                <c:pt idx="415">
                  <c:v>0.60397378472222218</c:v>
                </c:pt>
                <c:pt idx="416">
                  <c:v>0.60397731481481476</c:v>
                </c:pt>
                <c:pt idx="417">
                  <c:v>0.60398024305555553</c:v>
                </c:pt>
                <c:pt idx="418">
                  <c:v>0.60398370370370369</c:v>
                </c:pt>
                <c:pt idx="419">
                  <c:v>0.60398704861111108</c:v>
                </c:pt>
                <c:pt idx="420">
                  <c:v>0.60399038194444443</c:v>
                </c:pt>
                <c:pt idx="421">
                  <c:v>0.60399379629629635</c:v>
                </c:pt>
                <c:pt idx="422">
                  <c:v>0.60399657407407414</c:v>
                </c:pt>
                <c:pt idx="423">
                  <c:v>0.60399995370370363</c:v>
                </c:pt>
                <c:pt idx="424">
                  <c:v>0.60400289351851855</c:v>
                </c:pt>
                <c:pt idx="425">
                  <c:v>0.60400640046296294</c:v>
                </c:pt>
                <c:pt idx="426">
                  <c:v>0.6040095138888889</c:v>
                </c:pt>
                <c:pt idx="427">
                  <c:v>0.60401304398148148</c:v>
                </c:pt>
                <c:pt idx="428">
                  <c:v>0.60401664351851847</c:v>
                </c:pt>
                <c:pt idx="429">
                  <c:v>0.60402006944444442</c:v>
                </c:pt>
                <c:pt idx="430">
                  <c:v>0.60402302083333337</c:v>
                </c:pt>
                <c:pt idx="431">
                  <c:v>0.60402651620370373</c:v>
                </c:pt>
                <c:pt idx="432">
                  <c:v>0.60402945601851854</c:v>
                </c:pt>
                <c:pt idx="433">
                  <c:v>0.60403295138888891</c:v>
                </c:pt>
                <c:pt idx="434">
                  <c:v>0.60403646990740734</c:v>
                </c:pt>
                <c:pt idx="435">
                  <c:v>0.604040150462963</c:v>
                </c:pt>
                <c:pt idx="436">
                  <c:v>0.60404313657407405</c:v>
                </c:pt>
                <c:pt idx="437">
                  <c:v>0.60404679398148142</c:v>
                </c:pt>
                <c:pt idx="438">
                  <c:v>0.60404954861111115</c:v>
                </c:pt>
                <c:pt idx="439">
                  <c:v>0.60405288194444451</c:v>
                </c:pt>
                <c:pt idx="440">
                  <c:v>0.60405637731481476</c:v>
                </c:pt>
                <c:pt idx="441">
                  <c:v>0.60405968750000005</c:v>
                </c:pt>
                <c:pt idx="442">
                  <c:v>0.60406311342592589</c:v>
                </c:pt>
                <c:pt idx="443">
                  <c:v>0.6040664930555556</c:v>
                </c:pt>
                <c:pt idx="444">
                  <c:v>0.60406929398148146</c:v>
                </c:pt>
                <c:pt idx="445">
                  <c:v>0.60407262731481481</c:v>
                </c:pt>
                <c:pt idx="446">
                  <c:v>0.60407534722222223</c:v>
                </c:pt>
                <c:pt idx="447">
                  <c:v>0.6040786574074074</c:v>
                </c:pt>
                <c:pt idx="448">
                  <c:v>0.60408140046296299</c:v>
                </c:pt>
                <c:pt idx="449">
                  <c:v>0.60408474537037038</c:v>
                </c:pt>
                <c:pt idx="450">
                  <c:v>0.60408810185185191</c:v>
                </c:pt>
                <c:pt idx="451">
                  <c:v>0.60409144675925919</c:v>
                </c:pt>
                <c:pt idx="452">
                  <c:v>0.60409496527777773</c:v>
                </c:pt>
                <c:pt idx="453">
                  <c:v>0.60409849537037041</c:v>
                </c:pt>
                <c:pt idx="454">
                  <c:v>0.60410141203703704</c:v>
                </c:pt>
                <c:pt idx="455">
                  <c:v>0.60410497685185183</c:v>
                </c:pt>
                <c:pt idx="456">
                  <c:v>0.60410861111111114</c:v>
                </c:pt>
                <c:pt idx="457">
                  <c:v>0.60411223379629631</c:v>
                </c:pt>
                <c:pt idx="458">
                  <c:v>0.60411585648148147</c:v>
                </c:pt>
                <c:pt idx="459">
                  <c:v>0.60411887731481484</c:v>
                </c:pt>
                <c:pt idx="460">
                  <c:v>0.60412244212962962</c:v>
                </c:pt>
                <c:pt idx="461">
                  <c:v>0.60412596064814816</c:v>
                </c:pt>
                <c:pt idx="462">
                  <c:v>0.60412944444444439</c:v>
                </c:pt>
                <c:pt idx="463">
                  <c:v>0.60413297453703707</c:v>
                </c:pt>
                <c:pt idx="464">
                  <c:v>0.60413599537037033</c:v>
                </c:pt>
                <c:pt idx="465">
                  <c:v>0.60413962962962964</c:v>
                </c:pt>
                <c:pt idx="466">
                  <c:v>0.60414282407407405</c:v>
                </c:pt>
                <c:pt idx="467">
                  <c:v>0.60414633101851856</c:v>
                </c:pt>
                <c:pt idx="468">
                  <c:v>0.60414991898148152</c:v>
                </c:pt>
                <c:pt idx="469">
                  <c:v>0.6041532638888889</c:v>
                </c:pt>
                <c:pt idx="470">
                  <c:v>0.60415599537037035</c:v>
                </c:pt>
                <c:pt idx="471">
                  <c:v>0.60415930555555553</c:v>
                </c:pt>
                <c:pt idx="472">
                  <c:v>0.60416209490740747</c:v>
                </c:pt>
                <c:pt idx="473">
                  <c:v>0.60416547453703706</c:v>
                </c:pt>
                <c:pt idx="474">
                  <c:v>0.60416848379629629</c:v>
                </c:pt>
                <c:pt idx="475">
                  <c:v>0.60417229166666664</c:v>
                </c:pt>
                <c:pt idx="476">
                  <c:v>0.60417585648148153</c:v>
                </c:pt>
                <c:pt idx="477">
                  <c:v>0.60417949074074073</c:v>
                </c:pt>
                <c:pt idx="478">
                  <c:v>0.60418265046296293</c:v>
                </c:pt>
                <c:pt idx="479">
                  <c:v>0.60418620370370368</c:v>
                </c:pt>
                <c:pt idx="480">
                  <c:v>0.60418993055555559</c:v>
                </c:pt>
                <c:pt idx="481">
                  <c:v>0.60419356481481479</c:v>
                </c:pt>
                <c:pt idx="482">
                  <c:v>0.60419718749999995</c:v>
                </c:pt>
                <c:pt idx="483">
                  <c:v>0.60420020833333332</c:v>
                </c:pt>
                <c:pt idx="484">
                  <c:v>0.60420379629629628</c:v>
                </c:pt>
                <c:pt idx="485">
                  <c:v>0.6042075925925926</c:v>
                </c:pt>
                <c:pt idx="486">
                  <c:v>0.60421106481481479</c:v>
                </c:pt>
                <c:pt idx="487">
                  <c:v>0.60421386574074076</c:v>
                </c:pt>
                <c:pt idx="488">
                  <c:v>0.60421728009259257</c:v>
                </c:pt>
                <c:pt idx="489">
                  <c:v>0.60422008101851854</c:v>
                </c:pt>
                <c:pt idx="490">
                  <c:v>0.60422349537037034</c:v>
                </c:pt>
                <c:pt idx="491">
                  <c:v>0.60422630787037035</c:v>
                </c:pt>
                <c:pt idx="492">
                  <c:v>0.60423010416666667</c:v>
                </c:pt>
                <c:pt idx="493">
                  <c:v>0.60423369212962963</c:v>
                </c:pt>
                <c:pt idx="494">
                  <c:v>0.60423733796296297</c:v>
                </c:pt>
                <c:pt idx="495">
                  <c:v>0.60424030092592595</c:v>
                </c:pt>
                <c:pt idx="496">
                  <c:v>0.60424395833333333</c:v>
                </c:pt>
                <c:pt idx="497">
                  <c:v>0.60424749999999994</c:v>
                </c:pt>
                <c:pt idx="498">
                  <c:v>0.60425104166666666</c:v>
                </c:pt>
                <c:pt idx="499">
                  <c:v>0.60425469907407414</c:v>
                </c:pt>
                <c:pt idx="500">
                  <c:v>0.60425768518518519</c:v>
                </c:pt>
                <c:pt idx="501">
                  <c:v>0.604261261574074</c:v>
                </c:pt>
                <c:pt idx="502">
                  <c:v>0.60426486111111111</c:v>
                </c:pt>
                <c:pt idx="503">
                  <c:v>0.60426843750000003</c:v>
                </c:pt>
                <c:pt idx="504">
                  <c:v>0.6042720601851852</c:v>
                </c:pt>
                <c:pt idx="505">
                  <c:v>0.60427488425925924</c:v>
                </c:pt>
                <c:pt idx="506">
                  <c:v>0.60427820601851845</c:v>
                </c:pt>
                <c:pt idx="507">
                  <c:v>0.60428099537037039</c:v>
                </c:pt>
                <c:pt idx="508">
                  <c:v>0.60428432870370374</c:v>
                </c:pt>
                <c:pt idx="509">
                  <c:v>0.60428724537037037</c:v>
                </c:pt>
                <c:pt idx="510">
                  <c:v>0.60429056712962959</c:v>
                </c:pt>
                <c:pt idx="511">
                  <c:v>0.6042939814814815</c:v>
                </c:pt>
                <c:pt idx="512">
                  <c:v>0.60429730324074071</c:v>
                </c:pt>
                <c:pt idx="513">
                  <c:v>0.60430067129629628</c:v>
                </c:pt>
                <c:pt idx="514">
                  <c:v>0.6043034259259259</c:v>
                </c:pt>
                <c:pt idx="515">
                  <c:v>0.60430674768518522</c:v>
                </c:pt>
                <c:pt idx="516">
                  <c:v>0.60430946759259252</c:v>
                </c:pt>
                <c:pt idx="517">
                  <c:v>0.6043127430555556</c:v>
                </c:pt>
                <c:pt idx="518">
                  <c:v>0.60431550925925925</c:v>
                </c:pt>
                <c:pt idx="519">
                  <c:v>0.60431898148148144</c:v>
                </c:pt>
                <c:pt idx="520">
                  <c:v>0.60432188657407404</c:v>
                </c:pt>
                <c:pt idx="521">
                  <c:v>0.60432541666666661</c:v>
                </c:pt>
                <c:pt idx="522">
                  <c:v>0.60432896990740737</c:v>
                </c:pt>
                <c:pt idx="523">
                  <c:v>0.60433250000000005</c:v>
                </c:pt>
                <c:pt idx="524">
                  <c:v>0.60433546296296303</c:v>
                </c:pt>
                <c:pt idx="525">
                  <c:v>0.60433896990740743</c:v>
                </c:pt>
                <c:pt idx="526">
                  <c:v>0.6043418981481482</c:v>
                </c:pt>
                <c:pt idx="527">
                  <c:v>0.60434541666666663</c:v>
                </c:pt>
                <c:pt idx="528">
                  <c:v>0.604348912037037</c:v>
                </c:pt>
                <c:pt idx="529">
                  <c:v>0.60435253472222217</c:v>
                </c:pt>
                <c:pt idx="530">
                  <c:v>0.60435607638888889</c:v>
                </c:pt>
                <c:pt idx="531">
                  <c:v>0.6043589236111111</c:v>
                </c:pt>
                <c:pt idx="532">
                  <c:v>0.60436240740740743</c:v>
                </c:pt>
                <c:pt idx="533">
                  <c:v>0.60436530092592589</c:v>
                </c:pt>
                <c:pt idx="534">
                  <c:v>0.60436890046296299</c:v>
                </c:pt>
                <c:pt idx="535">
                  <c:v>0.60437240740740739</c:v>
                </c:pt>
                <c:pt idx="536">
                  <c:v>0.60437586805555554</c:v>
                </c:pt>
                <c:pt idx="537">
                  <c:v>0.60437864583333334</c:v>
                </c:pt>
                <c:pt idx="538">
                  <c:v>0.60438200231481487</c:v>
                </c:pt>
                <c:pt idx="539">
                  <c:v>0.6043847916666667</c:v>
                </c:pt>
                <c:pt idx="540">
                  <c:v>0.60438812499999994</c:v>
                </c:pt>
                <c:pt idx="541">
                  <c:v>0.6043909837962963</c:v>
                </c:pt>
                <c:pt idx="542">
                  <c:v>0.60439456018518511</c:v>
                </c:pt>
                <c:pt idx="543">
                  <c:v>0.6043982175925926</c:v>
                </c:pt>
                <c:pt idx="544">
                  <c:v>0.60440182870370374</c:v>
                </c:pt>
                <c:pt idx="545">
                  <c:v>0.60440547453703697</c:v>
                </c:pt>
                <c:pt idx="546">
                  <c:v>0.6044083564814815</c:v>
                </c:pt>
                <c:pt idx="547">
                  <c:v>0.60441185185185187</c:v>
                </c:pt>
                <c:pt idx="548">
                  <c:v>0.6044153356481482</c:v>
                </c:pt>
                <c:pt idx="549">
                  <c:v>0.60441885416666663</c:v>
                </c:pt>
                <c:pt idx="550">
                  <c:v>0.60442248842592594</c:v>
                </c:pt>
                <c:pt idx="551">
                  <c:v>0.60442552083333334</c:v>
                </c:pt>
                <c:pt idx="552">
                  <c:v>0.60442914351851851</c:v>
                </c:pt>
                <c:pt idx="553">
                  <c:v>0.60443263888888887</c:v>
                </c:pt>
                <c:pt idx="554">
                  <c:v>0.60443606481481482</c:v>
                </c:pt>
                <c:pt idx="555">
                  <c:v>0.60443949074074077</c:v>
                </c:pt>
                <c:pt idx="556">
                  <c:v>0.60444223379629636</c:v>
                </c:pt>
                <c:pt idx="557">
                  <c:v>0.60444557870370363</c:v>
                </c:pt>
                <c:pt idx="558">
                  <c:v>0.60444857638888883</c:v>
                </c:pt>
                <c:pt idx="559">
                  <c:v>0.60445189814814815</c:v>
                </c:pt>
                <c:pt idx="560">
                  <c:v>0.60445482638888892</c:v>
                </c:pt>
                <c:pt idx="561">
                  <c:v>0.60445841435185188</c:v>
                </c:pt>
                <c:pt idx="562">
                  <c:v>0.60446206018518522</c:v>
                </c:pt>
                <c:pt idx="563">
                  <c:v>0.60446561342592597</c:v>
                </c:pt>
                <c:pt idx="564">
                  <c:v>0.60446857638888896</c:v>
                </c:pt>
                <c:pt idx="565">
                  <c:v>0.60447208333333335</c:v>
                </c:pt>
                <c:pt idx="566">
                  <c:v>0.60447499999999998</c:v>
                </c:pt>
                <c:pt idx="567">
                  <c:v>0.60447843749999997</c:v>
                </c:pt>
                <c:pt idx="568">
                  <c:v>0.60448190972222215</c:v>
                </c:pt>
                <c:pt idx="569">
                  <c:v>0.60448555555555561</c:v>
                </c:pt>
                <c:pt idx="570">
                  <c:v>0.60448913194444442</c:v>
                </c:pt>
                <c:pt idx="571">
                  <c:v>0.60449210648148155</c:v>
                </c:pt>
                <c:pt idx="572">
                  <c:v>0.60449559027777777</c:v>
                </c:pt>
                <c:pt idx="573">
                  <c:v>0.6044991666666667</c:v>
                </c:pt>
                <c:pt idx="574">
                  <c:v>0.60450263888888889</c:v>
                </c:pt>
                <c:pt idx="575">
                  <c:v>0.6045059606481481</c:v>
                </c:pt>
                <c:pt idx="576">
                  <c:v>0.60450883101851849</c:v>
                </c:pt>
                <c:pt idx="577">
                  <c:v>0.60451216435185184</c:v>
                </c:pt>
                <c:pt idx="578">
                  <c:v>0.60451490740740743</c:v>
                </c:pt>
                <c:pt idx="579">
                  <c:v>0.604518275462963</c:v>
                </c:pt>
                <c:pt idx="580">
                  <c:v>0.60452107638888886</c:v>
                </c:pt>
                <c:pt idx="581">
                  <c:v>0.60452438657407404</c:v>
                </c:pt>
                <c:pt idx="582">
                  <c:v>0.60452711805555559</c:v>
                </c:pt>
                <c:pt idx="583">
                  <c:v>0.60453042824074077</c:v>
                </c:pt>
                <c:pt idx="584">
                  <c:v>0.60453371527777777</c:v>
                </c:pt>
                <c:pt idx="585">
                  <c:v>0.60453702546296295</c:v>
                </c:pt>
                <c:pt idx="586">
                  <c:v>0.60454035879629631</c:v>
                </c:pt>
                <c:pt idx="587">
                  <c:v>0.60454384259259253</c:v>
                </c:pt>
                <c:pt idx="588">
                  <c:v>0.60454673611111109</c:v>
                </c:pt>
                <c:pt idx="589">
                  <c:v>0.60455023148148146</c:v>
                </c:pt>
                <c:pt idx="590">
                  <c:v>0.6045531481481482</c:v>
                </c:pt>
                <c:pt idx="591">
                  <c:v>0.60455660879629625</c:v>
                </c:pt>
                <c:pt idx="592">
                  <c:v>0.60456010416666672</c:v>
                </c:pt>
                <c:pt idx="593">
                  <c:v>0.60456356481481477</c:v>
                </c:pt>
                <c:pt idx="594">
                  <c:v>0.60456723379629629</c:v>
                </c:pt>
                <c:pt idx="595">
                  <c:v>0.60457026620370369</c:v>
                </c:pt>
                <c:pt idx="596">
                  <c:v>0.60457377314814809</c:v>
                </c:pt>
                <c:pt idx="597">
                  <c:v>0.60457715277777779</c:v>
                </c:pt>
                <c:pt idx="598">
                  <c:v>0.60458064814814816</c:v>
                </c:pt>
                <c:pt idx="599">
                  <c:v>0.60458422453703708</c:v>
                </c:pt>
                <c:pt idx="600">
                  <c:v>0.60458738425925929</c:v>
                </c:pt>
                <c:pt idx="601">
                  <c:v>0.60459091435185186</c:v>
                </c:pt>
                <c:pt idx="602">
                  <c:v>0.60459394675925926</c:v>
                </c:pt>
                <c:pt idx="603">
                  <c:v>0.60459754629629636</c:v>
                </c:pt>
                <c:pt idx="604">
                  <c:v>0.604601099537037</c:v>
                </c:pt>
                <c:pt idx="605">
                  <c:v>0.60460446759259256</c:v>
                </c:pt>
                <c:pt idx="606">
                  <c:v>0.60460730324074075</c:v>
                </c:pt>
                <c:pt idx="607">
                  <c:v>0.60461084490740735</c:v>
                </c:pt>
                <c:pt idx="608">
                  <c:v>0.60461365740740736</c:v>
                </c:pt>
                <c:pt idx="609">
                  <c:v>0.60461701388888889</c:v>
                </c:pt>
                <c:pt idx="610">
                  <c:v>0.60462017361111109</c:v>
                </c:pt>
                <c:pt idx="611">
                  <c:v>0.6046238078703704</c:v>
                </c:pt>
                <c:pt idx="612">
                  <c:v>0.60462723379629624</c:v>
                </c:pt>
                <c:pt idx="613">
                  <c:v>0.60463092592592593</c:v>
                </c:pt>
                <c:pt idx="614">
                  <c:v>0.60463403935185178</c:v>
                </c:pt>
                <c:pt idx="615">
                  <c:v>0.60463767361111109</c:v>
                </c:pt>
                <c:pt idx="616">
                  <c:v>0.60464129629629626</c:v>
                </c:pt>
                <c:pt idx="617">
                  <c:v>0.6046448148148148</c:v>
                </c:pt>
                <c:pt idx="618">
                  <c:v>0.6046484143518519</c:v>
                </c:pt>
                <c:pt idx="619">
                  <c:v>0.60465131944444439</c:v>
                </c:pt>
                <c:pt idx="620">
                  <c:v>0.60465497685185188</c:v>
                </c:pt>
                <c:pt idx="621">
                  <c:v>0.60465844907407407</c:v>
                </c:pt>
                <c:pt idx="622">
                  <c:v>0.60466201388888885</c:v>
                </c:pt>
                <c:pt idx="623">
                  <c:v>0.60466542824074077</c:v>
                </c:pt>
                <c:pt idx="624">
                  <c:v>0.60466820601851856</c:v>
                </c:pt>
                <c:pt idx="625">
                  <c:v>0.60467160879629633</c:v>
                </c:pt>
                <c:pt idx="626">
                  <c:v>0.60467436342592595</c:v>
                </c:pt>
                <c:pt idx="627">
                  <c:v>0.6046777893518519</c:v>
                </c:pt>
                <c:pt idx="628">
                  <c:v>0.60468071759259256</c:v>
                </c:pt>
                <c:pt idx="629">
                  <c:v>0.6046843287037037</c:v>
                </c:pt>
                <c:pt idx="630">
                  <c:v>0.60468788194444445</c:v>
                </c:pt>
                <c:pt idx="631">
                  <c:v>0.60469140046296299</c:v>
                </c:pt>
                <c:pt idx="632">
                  <c:v>0.6046945949074074</c:v>
                </c:pt>
                <c:pt idx="633">
                  <c:v>0.60469820601851854</c:v>
                </c:pt>
                <c:pt idx="634">
                  <c:v>0.60470179398148149</c:v>
                </c:pt>
                <c:pt idx="635">
                  <c:v>0.60470539351851849</c:v>
                </c:pt>
                <c:pt idx="636">
                  <c:v>0.60470903935185183</c:v>
                </c:pt>
                <c:pt idx="637">
                  <c:v>0.60471223379629635</c:v>
                </c:pt>
                <c:pt idx="638">
                  <c:v>0.60471571759259257</c:v>
                </c:pt>
                <c:pt idx="639">
                  <c:v>0.60471945601851851</c:v>
                </c:pt>
                <c:pt idx="640">
                  <c:v>0.60472289351851849</c:v>
                </c:pt>
                <c:pt idx="641">
                  <c:v>0.60472621527777781</c:v>
                </c:pt>
                <c:pt idx="642">
                  <c:v>0.60472902777777782</c:v>
                </c:pt>
                <c:pt idx="643">
                  <c:v>0.60473232638888896</c:v>
                </c:pt>
                <c:pt idx="644">
                  <c:v>0.60473513888888886</c:v>
                </c:pt>
                <c:pt idx="645">
                  <c:v>0.60473844907407404</c:v>
                </c:pt>
                <c:pt idx="646">
                  <c:v>0.60474130787037039</c:v>
                </c:pt>
                <c:pt idx="647">
                  <c:v>0.60474464120370375</c:v>
                </c:pt>
                <c:pt idx="648">
                  <c:v>0.60474809027777776</c:v>
                </c:pt>
                <c:pt idx="649">
                  <c:v>0.60475141203703708</c:v>
                </c:pt>
                <c:pt idx="650">
                  <c:v>0.60475475694444447</c:v>
                </c:pt>
                <c:pt idx="651">
                  <c:v>0.60475756944444448</c:v>
                </c:pt>
                <c:pt idx="652">
                  <c:v>0.6047609259259259</c:v>
                </c:pt>
                <c:pt idx="653">
                  <c:v>0.6047637384259259</c:v>
                </c:pt>
                <c:pt idx="654">
                  <c:v>0.60476709490740743</c:v>
                </c:pt>
                <c:pt idx="655">
                  <c:v>0.60477010416666666</c:v>
                </c:pt>
                <c:pt idx="656">
                  <c:v>0.6047736226851852</c:v>
                </c:pt>
                <c:pt idx="657">
                  <c:v>0.60477744212962958</c:v>
                </c:pt>
                <c:pt idx="658">
                  <c:v>0.60478100694444448</c:v>
                </c:pt>
                <c:pt idx="659">
                  <c:v>0.60478430555555562</c:v>
                </c:pt>
                <c:pt idx="660">
                  <c:v>0.60478787037037041</c:v>
                </c:pt>
                <c:pt idx="661">
                  <c:v>0.60479135416666663</c:v>
                </c:pt>
                <c:pt idx="662">
                  <c:v>0.604795011574074</c:v>
                </c:pt>
                <c:pt idx="663">
                  <c:v>0.6047985763888889</c:v>
                </c:pt>
                <c:pt idx="664">
                  <c:v>0.60480149305555553</c:v>
                </c:pt>
                <c:pt idx="665">
                  <c:v>0.60480510416666666</c:v>
                </c:pt>
                <c:pt idx="666">
                  <c:v>0.60480828703703704</c:v>
                </c:pt>
                <c:pt idx="667">
                  <c:v>0.60481180555555558</c:v>
                </c:pt>
                <c:pt idx="668">
                  <c:v>0.60481532407407401</c:v>
                </c:pt>
                <c:pt idx="669">
                  <c:v>0.60481883101851852</c:v>
                </c:pt>
                <c:pt idx="670">
                  <c:v>0.60482177083333333</c:v>
                </c:pt>
                <c:pt idx="671">
                  <c:v>0.60482535879629629</c:v>
                </c:pt>
                <c:pt idx="672">
                  <c:v>0.60482812499999994</c:v>
                </c:pt>
                <c:pt idx="673">
                  <c:v>0.6048314930555555</c:v>
                </c:pt>
                <c:pt idx="674">
                  <c:v>0.60483491898148145</c:v>
                </c:pt>
                <c:pt idx="675">
                  <c:v>0.60483826388888884</c:v>
                </c:pt>
                <c:pt idx="676">
                  <c:v>0.60484170138888882</c:v>
                </c:pt>
                <c:pt idx="677">
                  <c:v>0.60484461805555556</c:v>
                </c:pt>
                <c:pt idx="678">
                  <c:v>0.60484818287037034</c:v>
                </c:pt>
                <c:pt idx="679">
                  <c:v>0.60485107638888891</c:v>
                </c:pt>
                <c:pt idx="680">
                  <c:v>0.60485493055555561</c:v>
                </c:pt>
                <c:pt idx="681">
                  <c:v>0.60485879629629624</c:v>
                </c:pt>
                <c:pt idx="682">
                  <c:v>0.60486243055555555</c:v>
                </c:pt>
                <c:pt idx="683">
                  <c:v>0.60486575231481476</c:v>
                </c:pt>
                <c:pt idx="684">
                  <c:v>0.60486969907407406</c:v>
                </c:pt>
                <c:pt idx="685">
                  <c:v>0.60487326388888885</c:v>
                </c:pt>
                <c:pt idx="686">
                  <c:v>0.60487693287037037</c:v>
                </c:pt>
                <c:pt idx="687">
                  <c:v>0.60487991898148141</c:v>
                </c:pt>
                <c:pt idx="688">
                  <c:v>0.60488354166666669</c:v>
                </c:pt>
                <c:pt idx="689">
                  <c:v>0.6048872106481481</c:v>
                </c:pt>
                <c:pt idx="690">
                  <c:v>0.60489059027777781</c:v>
                </c:pt>
                <c:pt idx="691">
                  <c:v>0.6048940625</c:v>
                </c:pt>
                <c:pt idx="692">
                  <c:v>0.60489686342592586</c:v>
                </c:pt>
                <c:pt idx="693">
                  <c:v>0.60490031249999998</c:v>
                </c:pt>
                <c:pt idx="694">
                  <c:v>0.60490313657407413</c:v>
                </c:pt>
                <c:pt idx="695">
                  <c:v>0.60490671296296294</c:v>
                </c:pt>
                <c:pt idx="696">
                  <c:v>0.60491037037037032</c:v>
                </c:pt>
                <c:pt idx="697">
                  <c:v>0.60491393518518521</c:v>
                </c:pt>
                <c:pt idx="698">
                  <c:v>0.60491765046296297</c:v>
                </c:pt>
                <c:pt idx="699">
                  <c:v>0.60492063657407413</c:v>
                </c:pt>
                <c:pt idx="700">
                  <c:v>0.60492472222222216</c:v>
                </c:pt>
                <c:pt idx="701">
                  <c:v>0.60492843750000003</c:v>
                </c:pt>
                <c:pt idx="702">
                  <c:v>0.60493150462962963</c:v>
                </c:pt>
                <c:pt idx="703">
                  <c:v>0.60493511574074077</c:v>
                </c:pt>
                <c:pt idx="704">
                  <c:v>0.6049381597222222</c:v>
                </c:pt>
                <c:pt idx="705">
                  <c:v>0.6049417592592593</c:v>
                </c:pt>
                <c:pt idx="706">
                  <c:v>0.60494546296296303</c:v>
                </c:pt>
                <c:pt idx="707">
                  <c:v>0.60494892361111108</c:v>
                </c:pt>
                <c:pt idx="708">
                  <c:v>0.60495182870370368</c:v>
                </c:pt>
                <c:pt idx="709">
                  <c:v>0.60495519675925924</c:v>
                </c:pt>
                <c:pt idx="710">
                  <c:v>0.604957962962963</c:v>
                </c:pt>
                <c:pt idx="711">
                  <c:v>0.60496136574074078</c:v>
                </c:pt>
                <c:pt idx="712">
                  <c:v>0.60496420138888884</c:v>
                </c:pt>
                <c:pt idx="713">
                  <c:v>0.60496756944444441</c:v>
                </c:pt>
                <c:pt idx="714">
                  <c:v>0.60497094907407412</c:v>
                </c:pt>
                <c:pt idx="715">
                  <c:v>0.60497478009259253</c:v>
                </c:pt>
                <c:pt idx="716">
                  <c:v>0.6049775462962963</c:v>
                </c:pt>
                <c:pt idx="717">
                  <c:v>0.6049809606481481</c:v>
                </c:pt>
                <c:pt idx="718">
                  <c:v>0.60498370370370369</c:v>
                </c:pt>
                <c:pt idx="719">
                  <c:v>0.60498707175925925</c:v>
                </c:pt>
                <c:pt idx="720">
                  <c:v>0.6049898032407407</c:v>
                </c:pt>
                <c:pt idx="721">
                  <c:v>0.6049931481481482</c:v>
                </c:pt>
                <c:pt idx="722">
                  <c:v>0.60499614583333339</c:v>
                </c:pt>
                <c:pt idx="723">
                  <c:v>0.60499965277777779</c:v>
                </c:pt>
                <c:pt idx="724">
                  <c:v>0.6050033217592593</c:v>
                </c:pt>
                <c:pt idx="725">
                  <c:v>0.60500685185185188</c:v>
                </c:pt>
                <c:pt idx="726">
                  <c:v>0.60500996527777773</c:v>
                </c:pt>
                <c:pt idx="727">
                  <c:v>0.60501347222222224</c:v>
                </c:pt>
                <c:pt idx="728">
                  <c:v>0.60501643518518522</c:v>
                </c:pt>
                <c:pt idx="729">
                  <c:v>0.60502006944444442</c:v>
                </c:pt>
                <c:pt idx="730">
                  <c:v>0.60502357638888882</c:v>
                </c:pt>
                <c:pt idx="731">
                  <c:v>0.60502725694444448</c:v>
                </c:pt>
                <c:pt idx="732">
                  <c:v>0.60503033564814812</c:v>
                </c:pt>
                <c:pt idx="733">
                  <c:v>0.60503420138888886</c:v>
                </c:pt>
                <c:pt idx="734">
                  <c:v>0.60503774305555558</c:v>
                </c:pt>
                <c:pt idx="735">
                  <c:v>0.60504130787037036</c:v>
                </c:pt>
                <c:pt idx="736">
                  <c:v>0.60504437499999997</c:v>
                </c:pt>
                <c:pt idx="737">
                  <c:v>0.60504789351851851</c:v>
                </c:pt>
                <c:pt idx="738">
                  <c:v>0.60505084490740735</c:v>
                </c:pt>
                <c:pt idx="739">
                  <c:v>0.60505416666666667</c:v>
                </c:pt>
                <c:pt idx="740">
                  <c:v>0.60505751157407406</c:v>
                </c:pt>
                <c:pt idx="741">
                  <c:v>0.60506097222222222</c:v>
                </c:pt>
                <c:pt idx="742">
                  <c:v>0.60506434027777778</c:v>
                </c:pt>
                <c:pt idx="743">
                  <c:v>0.60506780092592594</c:v>
                </c:pt>
                <c:pt idx="744">
                  <c:v>0.60507082175925919</c:v>
                </c:pt>
                <c:pt idx="745">
                  <c:v>0.60507442129629629</c:v>
                </c:pt>
                <c:pt idx="746">
                  <c:v>0.60507795138888887</c:v>
                </c:pt>
                <c:pt idx="747">
                  <c:v>0.60508151620370365</c:v>
                </c:pt>
                <c:pt idx="748">
                  <c:v>0.60508511574074075</c:v>
                </c:pt>
                <c:pt idx="749">
                  <c:v>0.60508814814814815</c:v>
                </c:pt>
                <c:pt idx="750">
                  <c:v>0.6050917013888889</c:v>
                </c:pt>
                <c:pt idx="751">
                  <c:v>0.60509518518518524</c:v>
                </c:pt>
                <c:pt idx="752">
                  <c:v>0.60509872685185184</c:v>
                </c:pt>
                <c:pt idx="753">
                  <c:v>0.60510232638888894</c:v>
                </c:pt>
                <c:pt idx="754">
                  <c:v>0.60510524305555558</c:v>
                </c:pt>
                <c:pt idx="755">
                  <c:v>0.60510884259259257</c:v>
                </c:pt>
                <c:pt idx="756">
                  <c:v>0.60511180555555555</c:v>
                </c:pt>
                <c:pt idx="757">
                  <c:v>0.6051151388888889</c:v>
                </c:pt>
                <c:pt idx="758">
                  <c:v>0.60511850694444447</c:v>
                </c:pt>
                <c:pt idx="759">
                  <c:v>0.60512188657407406</c:v>
                </c:pt>
                <c:pt idx="760">
                  <c:v>0.60512531250000001</c:v>
                </c:pt>
                <c:pt idx="761">
                  <c:v>0.60512806712962963</c:v>
                </c:pt>
                <c:pt idx="762">
                  <c:v>0.60513172453703701</c:v>
                </c:pt>
                <c:pt idx="763">
                  <c:v>0.60513469907407413</c:v>
                </c:pt>
                <c:pt idx="764">
                  <c:v>0.60513821759259256</c:v>
                </c:pt>
                <c:pt idx="765">
                  <c:v>0.60514172453703707</c:v>
                </c:pt>
                <c:pt idx="766">
                  <c:v>0.6051454282407408</c:v>
                </c:pt>
                <c:pt idx="767">
                  <c:v>0.60514921296296298</c:v>
                </c:pt>
                <c:pt idx="768">
                  <c:v>0.6051522222222222</c:v>
                </c:pt>
                <c:pt idx="769">
                  <c:v>0.60515599537037035</c:v>
                </c:pt>
                <c:pt idx="770">
                  <c:v>0.60515972222222225</c:v>
                </c:pt>
                <c:pt idx="771">
                  <c:v>0.60516336805555559</c:v>
                </c:pt>
                <c:pt idx="772">
                  <c:v>0.60516645833333327</c:v>
                </c:pt>
                <c:pt idx="773">
                  <c:v>0.60517010416666672</c:v>
                </c:pt>
                <c:pt idx="774">
                  <c:v>0.60517373842592592</c:v>
                </c:pt>
                <c:pt idx="775">
                  <c:v>0.60517722222222226</c:v>
                </c:pt>
                <c:pt idx="776">
                  <c:v>0.60518069444444444</c:v>
                </c:pt>
                <c:pt idx="777">
                  <c:v>0.60518357638888887</c:v>
                </c:pt>
                <c:pt idx="778">
                  <c:v>0.6051869328703704</c:v>
                </c:pt>
                <c:pt idx="779">
                  <c:v>0.60518971064814819</c:v>
                </c:pt>
                <c:pt idx="780">
                  <c:v>0.60519305555555558</c:v>
                </c:pt>
                <c:pt idx="781">
                  <c:v>0.60519636574074076</c:v>
                </c:pt>
                <c:pt idx="782">
                  <c:v>0.60519972222222218</c:v>
                </c:pt>
                <c:pt idx="783">
                  <c:v>0.60520309027777774</c:v>
                </c:pt>
                <c:pt idx="784">
                  <c:v>0.60520646990740745</c:v>
                </c:pt>
                <c:pt idx="785">
                  <c:v>0.60520924768518525</c:v>
                </c:pt>
                <c:pt idx="786">
                  <c:v>0.60521268518518523</c:v>
                </c:pt>
                <c:pt idx="787">
                  <c:v>0.60521555555555551</c:v>
                </c:pt>
                <c:pt idx="788">
                  <c:v>0.60521887731481483</c:v>
                </c:pt>
                <c:pt idx="789">
                  <c:v>0.60522180555555549</c:v>
                </c:pt>
                <c:pt idx="790">
                  <c:v>0.60522538194444442</c:v>
                </c:pt>
                <c:pt idx="791">
                  <c:v>0.60522895833333334</c:v>
                </c:pt>
                <c:pt idx="792">
                  <c:v>0.60523248842592592</c:v>
                </c:pt>
                <c:pt idx="793">
                  <c:v>0.60523553240740735</c:v>
                </c:pt>
                <c:pt idx="794">
                  <c:v>0.60523913194444445</c:v>
                </c:pt>
                <c:pt idx="795">
                  <c:v>0.60524204861111108</c:v>
                </c:pt>
                <c:pt idx="796">
                  <c:v>0.60524565972222222</c:v>
                </c:pt>
                <c:pt idx="797">
                  <c:v>0.60524925925925921</c:v>
                </c:pt>
                <c:pt idx="798">
                  <c:v>0.60525277777777775</c:v>
                </c:pt>
                <c:pt idx="799">
                  <c:v>0.60525589120370371</c:v>
                </c:pt>
                <c:pt idx="800">
                  <c:v>0.60525973379629627</c:v>
                </c:pt>
                <c:pt idx="801">
                  <c:v>0.60526328703703702</c:v>
                </c:pt>
                <c:pt idx="802">
                  <c:v>0.60526688657407413</c:v>
                </c:pt>
                <c:pt idx="803">
                  <c:v>0.6052706712962963</c:v>
                </c:pt>
                <c:pt idx="804">
                  <c:v>0.60527362268518525</c:v>
                </c:pt>
                <c:pt idx="805">
                  <c:v>0.60527736111111108</c:v>
                </c:pt>
                <c:pt idx="806">
                  <c:v>0.6052806828703704</c:v>
                </c:pt>
                <c:pt idx="807">
                  <c:v>0.60528401620370376</c:v>
                </c:pt>
                <c:pt idx="808">
                  <c:v>0.60528736111111114</c:v>
                </c:pt>
                <c:pt idx="809">
                  <c:v>0.60529009259259259</c:v>
                </c:pt>
                <c:pt idx="810">
                  <c:v>0.6052935416666666</c:v>
                </c:pt>
                <c:pt idx="811">
                  <c:v>0.60529648148148152</c:v>
                </c:pt>
                <c:pt idx="812">
                  <c:v>0.6053001736111111</c:v>
                </c:pt>
                <c:pt idx="813">
                  <c:v>0.6053036805555555</c:v>
                </c:pt>
                <c:pt idx="814">
                  <c:v>0.60530718750000001</c:v>
                </c:pt>
                <c:pt idx="815">
                  <c:v>0.60531099537037036</c:v>
                </c:pt>
                <c:pt idx="816">
                  <c:v>0.60531400462962959</c:v>
                </c:pt>
                <c:pt idx="817">
                  <c:v>0.60531760416666669</c:v>
                </c:pt>
                <c:pt idx="818">
                  <c:v>0.60532109953703706</c:v>
                </c:pt>
                <c:pt idx="819">
                  <c:v>0.60532467592592598</c:v>
                </c:pt>
                <c:pt idx="820">
                  <c:v>0.60532839120370374</c:v>
                </c:pt>
                <c:pt idx="821">
                  <c:v>0.60533143518518517</c:v>
                </c:pt>
                <c:pt idx="822">
                  <c:v>0.60533538194444447</c:v>
                </c:pt>
                <c:pt idx="823">
                  <c:v>0.60533892361111108</c:v>
                </c:pt>
                <c:pt idx="824">
                  <c:v>0.60534232638888896</c:v>
                </c:pt>
                <c:pt idx="825">
                  <c:v>0.60534518518518521</c:v>
                </c:pt>
                <c:pt idx="826">
                  <c:v>0.6053485300925926</c:v>
                </c:pt>
                <c:pt idx="827">
                  <c:v>0.60535141203703702</c:v>
                </c:pt>
                <c:pt idx="828">
                  <c:v>0.60535476851851855</c:v>
                </c:pt>
                <c:pt idx="829">
                  <c:v>0.60535781249999998</c:v>
                </c:pt>
                <c:pt idx="830">
                  <c:v>0.60536141203703708</c:v>
                </c:pt>
                <c:pt idx="831">
                  <c:v>0.6053649884259259</c:v>
                </c:pt>
                <c:pt idx="832">
                  <c:v>0.60536863425925924</c:v>
                </c:pt>
                <c:pt idx="833">
                  <c:v>0.6053716203703704</c:v>
                </c:pt>
                <c:pt idx="834">
                  <c:v>0.60537533564814816</c:v>
                </c:pt>
                <c:pt idx="835">
                  <c:v>0.60538152777777776</c:v>
                </c:pt>
                <c:pt idx="836">
                  <c:v>0.60538508101851851</c:v>
                </c:pt>
                <c:pt idx="837">
                  <c:v>0.60538864583333341</c:v>
                </c:pt>
                <c:pt idx="838">
                  <c:v>0.6053916782407408</c:v>
                </c:pt>
                <c:pt idx="839">
                  <c:v>0.60539534722222221</c:v>
                </c:pt>
                <c:pt idx="840">
                  <c:v>0.60539832175925923</c:v>
                </c:pt>
                <c:pt idx="841">
                  <c:v>0.60540166666666673</c:v>
                </c:pt>
                <c:pt idx="842">
                  <c:v>0.60540504629629632</c:v>
                </c:pt>
                <c:pt idx="843">
                  <c:v>0.60540839120370371</c:v>
                </c:pt>
                <c:pt idx="844">
                  <c:v>0.60541177083333331</c:v>
                </c:pt>
                <c:pt idx="845">
                  <c:v>0.6054146412037037</c:v>
                </c:pt>
                <c:pt idx="846">
                  <c:v>0.60541800925925926</c:v>
                </c:pt>
                <c:pt idx="847">
                  <c:v>0.60542087962962965</c:v>
                </c:pt>
                <c:pt idx="848">
                  <c:v>0.60542429398148145</c:v>
                </c:pt>
                <c:pt idx="849">
                  <c:v>0.60542715277777781</c:v>
                </c:pt>
                <c:pt idx="850">
                  <c:v>0.60543052083333337</c:v>
                </c:pt>
                <c:pt idx="851">
                  <c:v>0.60543399305555556</c:v>
                </c:pt>
                <c:pt idx="852">
                  <c:v>0.60543746527777775</c:v>
                </c:pt>
                <c:pt idx="853">
                  <c:v>0.60544081018518525</c:v>
                </c:pt>
                <c:pt idx="854">
                  <c:v>0.60544363425925929</c:v>
                </c:pt>
                <c:pt idx="855">
                  <c:v>0.60544707175925927</c:v>
                </c:pt>
                <c:pt idx="856">
                  <c:v>0.6054501157407407</c:v>
                </c:pt>
                <c:pt idx="857">
                  <c:v>0.60545365740740742</c:v>
                </c:pt>
                <c:pt idx="858">
                  <c:v>0.60545721064814817</c:v>
                </c:pt>
                <c:pt idx="859">
                  <c:v>0.60546100694444449</c:v>
                </c:pt>
                <c:pt idx="860">
                  <c:v>0.60546401620370371</c:v>
                </c:pt>
                <c:pt idx="861">
                  <c:v>0.60546762731481485</c:v>
                </c:pt>
                <c:pt idx="862">
                  <c:v>0.60547070601851849</c:v>
                </c:pt>
                <c:pt idx="863">
                  <c:v>0.60547443287037039</c:v>
                </c:pt>
                <c:pt idx="864">
                  <c:v>0.60547796296296297</c:v>
                </c:pt>
                <c:pt idx="865">
                  <c:v>0.60548148148148151</c:v>
                </c:pt>
                <c:pt idx="866">
                  <c:v>0.60548487268518525</c:v>
                </c:pt>
                <c:pt idx="867">
                  <c:v>0.60548855324074069</c:v>
                </c:pt>
                <c:pt idx="868">
                  <c:v>0.6054923148148148</c:v>
                </c:pt>
                <c:pt idx="869">
                  <c:v>0.60549583333333334</c:v>
                </c:pt>
                <c:pt idx="870">
                  <c:v>0.60549878472222229</c:v>
                </c:pt>
                <c:pt idx="871">
                  <c:v>0.60550236111111111</c:v>
                </c:pt>
                <c:pt idx="872">
                  <c:v>0.60550516203703697</c:v>
                </c:pt>
                <c:pt idx="873">
                  <c:v>0.60550858796296303</c:v>
                </c:pt>
                <c:pt idx="874">
                  <c:v>0.60551200231481483</c:v>
                </c:pt>
                <c:pt idx="875">
                  <c:v>0.60551547453703702</c:v>
                </c:pt>
                <c:pt idx="876">
                  <c:v>0.60551885416666662</c:v>
                </c:pt>
                <c:pt idx="877">
                  <c:v>0.60552187499999999</c:v>
                </c:pt>
                <c:pt idx="878">
                  <c:v>0.60552540509259256</c:v>
                </c:pt>
                <c:pt idx="879">
                  <c:v>0.60552834490740748</c:v>
                </c:pt>
                <c:pt idx="880">
                  <c:v>0.60553197916666668</c:v>
                </c:pt>
                <c:pt idx="881">
                  <c:v>0.60553560185185185</c:v>
                </c:pt>
                <c:pt idx="882">
                  <c:v>0.60553922453703701</c:v>
                </c:pt>
                <c:pt idx="883">
                  <c:v>0.60554219907407403</c:v>
                </c:pt>
                <c:pt idx="884">
                  <c:v>0.60554577546296295</c:v>
                </c:pt>
                <c:pt idx="885">
                  <c:v>0.60554890046296295</c:v>
                </c:pt>
                <c:pt idx="886">
                  <c:v>0.60555246527777784</c:v>
                </c:pt>
                <c:pt idx="887">
                  <c:v>0.60555612268518522</c:v>
                </c:pt>
                <c:pt idx="888">
                  <c:v>0.60555979166666674</c:v>
                </c:pt>
                <c:pt idx="889">
                  <c:v>0.60556290509259258</c:v>
                </c:pt>
                <c:pt idx="890">
                  <c:v>0.60556631944444439</c:v>
                </c:pt>
                <c:pt idx="891">
                  <c:v>0.60556976851851851</c:v>
                </c:pt>
                <c:pt idx="892">
                  <c:v>0.6055733333333333</c:v>
                </c:pt>
                <c:pt idx="893">
                  <c:v>0.60557682870370366</c:v>
                </c:pt>
                <c:pt idx="894">
                  <c:v>0.6055797453703704</c:v>
                </c:pt>
                <c:pt idx="895">
                  <c:v>0.60558335648148154</c:v>
                </c:pt>
                <c:pt idx="896">
                  <c:v>0.60558651620370374</c:v>
                </c:pt>
                <c:pt idx="897">
                  <c:v>0.60559021990740736</c:v>
                </c:pt>
                <c:pt idx="898">
                  <c:v>0.60559394675925926</c:v>
                </c:pt>
                <c:pt idx="899">
                  <c:v>0.60559766203703702</c:v>
                </c:pt>
                <c:pt idx="900">
                  <c:v>0.60560063657407415</c:v>
                </c:pt>
                <c:pt idx="901">
                  <c:v>0.60560438657407401</c:v>
                </c:pt>
                <c:pt idx="902">
                  <c:v>0.60560810185185188</c:v>
                </c:pt>
                <c:pt idx="903">
                  <c:v>0.60561167824074069</c:v>
                </c:pt>
                <c:pt idx="904">
                  <c:v>0.6056148032407408</c:v>
                </c:pt>
                <c:pt idx="905">
                  <c:v>0.60561848379629624</c:v>
                </c:pt>
                <c:pt idx="906">
                  <c:v>0.60562204861111113</c:v>
                </c:pt>
                <c:pt idx="907">
                  <c:v>0.60562583333333331</c:v>
                </c:pt>
                <c:pt idx="908">
                  <c:v>0.60562928240740743</c:v>
                </c:pt>
                <c:pt idx="909">
                  <c:v>0.60563214120370368</c:v>
                </c:pt>
                <c:pt idx="910">
                  <c:v>0.60563594907407403</c:v>
                </c:pt>
                <c:pt idx="911">
                  <c:v>0.60563961805555555</c:v>
                </c:pt>
                <c:pt idx="912">
                  <c:v>0.60564319444444448</c:v>
                </c:pt>
                <c:pt idx="913">
                  <c:v>0.60564599537037034</c:v>
                </c:pt>
                <c:pt idx="914">
                  <c:v>0.60564969907407407</c:v>
                </c:pt>
                <c:pt idx="915">
                  <c:v>0.60565251157407407</c:v>
                </c:pt>
                <c:pt idx="916">
                  <c:v>0.60565592592592588</c:v>
                </c:pt>
                <c:pt idx="917">
                  <c:v>0.605659375</c:v>
                </c:pt>
                <c:pt idx="918">
                  <c:v>0.60566281249999998</c:v>
                </c:pt>
                <c:pt idx="919">
                  <c:v>0.60566637731481487</c:v>
                </c:pt>
                <c:pt idx="920">
                  <c:v>0.60566923611111112</c:v>
                </c:pt>
                <c:pt idx="921">
                  <c:v>0.6056729282407407</c:v>
                </c:pt>
                <c:pt idx="922">
                  <c:v>0.6056759259259259</c:v>
                </c:pt>
                <c:pt idx="923">
                  <c:v>0.60567954861111117</c:v>
                </c:pt>
                <c:pt idx="924">
                  <c:v>0.60568325231481479</c:v>
                </c:pt>
                <c:pt idx="925">
                  <c:v>0.60568685185185178</c:v>
                </c:pt>
                <c:pt idx="926">
                  <c:v>0.60568989583333332</c:v>
                </c:pt>
                <c:pt idx="927">
                  <c:v>0.60569349537037043</c:v>
                </c:pt>
                <c:pt idx="928">
                  <c:v>0.60569653935185186</c:v>
                </c:pt>
                <c:pt idx="929">
                  <c:v>0.60570012731481482</c:v>
                </c:pt>
                <c:pt idx="930">
                  <c:v>0.60570379629629623</c:v>
                </c:pt>
                <c:pt idx="931">
                  <c:v>0.60570748842592592</c:v>
                </c:pt>
                <c:pt idx="932">
                  <c:v>0.60571062500000006</c:v>
                </c:pt>
                <c:pt idx="933">
                  <c:v>0.60571425925925926</c:v>
                </c:pt>
                <c:pt idx="934">
                  <c:v>0.60571791666666663</c:v>
                </c:pt>
                <c:pt idx="935">
                  <c:v>0.60572149305555556</c:v>
                </c:pt>
                <c:pt idx="936">
                  <c:v>0.60572457175925931</c:v>
                </c:pt>
                <c:pt idx="937">
                  <c:v>0.60572820601851851</c:v>
                </c:pt>
                <c:pt idx="938">
                  <c:v>0.6057310763888889</c:v>
                </c:pt>
                <c:pt idx="939">
                  <c:v>0.60573444444444446</c:v>
                </c:pt>
                <c:pt idx="940">
                  <c:v>0.60573785879629627</c:v>
                </c:pt>
                <c:pt idx="941">
                  <c:v>0.60574137731481481</c:v>
                </c:pt>
                <c:pt idx="942">
                  <c:v>0.60574482638888882</c:v>
                </c:pt>
                <c:pt idx="943">
                  <c:v>0.60574799768518517</c:v>
                </c:pt>
                <c:pt idx="944">
                  <c:v>0.60575162037037034</c:v>
                </c:pt>
                <c:pt idx="945">
                  <c:v>0.60575520833333341</c:v>
                </c:pt>
                <c:pt idx="946">
                  <c:v>0.60575891203703702</c:v>
                </c:pt>
                <c:pt idx="947">
                  <c:v>0.60576194444444442</c:v>
                </c:pt>
                <c:pt idx="948">
                  <c:v>0.60576554398148141</c:v>
                </c:pt>
                <c:pt idx="949">
                  <c:v>0.60576861111111113</c:v>
                </c:pt>
                <c:pt idx="950">
                  <c:v>0.60577217592592592</c:v>
                </c:pt>
                <c:pt idx="951">
                  <c:v>0.605775925925926</c:v>
                </c:pt>
                <c:pt idx="952">
                  <c:v>0.60577945601851846</c:v>
                </c:pt>
                <c:pt idx="953">
                  <c:v>0.60578254629629635</c:v>
                </c:pt>
                <c:pt idx="954">
                  <c:v>0.60578615740740738</c:v>
                </c:pt>
                <c:pt idx="955">
                  <c:v>0.60578914351851854</c:v>
                </c:pt>
                <c:pt idx="956">
                  <c:v>0.60579248842592592</c:v>
                </c:pt>
                <c:pt idx="957">
                  <c:v>0.60579583333333331</c:v>
                </c:pt>
                <c:pt idx="958">
                  <c:v>0.60579936342592589</c:v>
                </c:pt>
                <c:pt idx="959">
                  <c:v>0.60580275462962963</c:v>
                </c:pt>
                <c:pt idx="960">
                  <c:v>0.6058055555555556</c:v>
                </c:pt>
                <c:pt idx="961">
                  <c:v>0.60580916666666662</c:v>
                </c:pt>
                <c:pt idx="962">
                  <c:v>0.60581216435185181</c:v>
                </c:pt>
                <c:pt idx="963">
                  <c:v>0.60581572916666671</c:v>
                </c:pt>
                <c:pt idx="964">
                  <c:v>0.60581936342592591</c:v>
                </c:pt>
                <c:pt idx="965">
                  <c:v>0.60582315972222223</c:v>
                </c:pt>
                <c:pt idx="966">
                  <c:v>0.60582623842592598</c:v>
                </c:pt>
                <c:pt idx="967">
                  <c:v>0.60582980324074076</c:v>
                </c:pt>
                <c:pt idx="968">
                  <c:v>0.60583335648148151</c:v>
                </c:pt>
                <c:pt idx="969">
                  <c:v>0.60583694444444447</c:v>
                </c:pt>
                <c:pt idx="970">
                  <c:v>0.60584063657407405</c:v>
                </c:pt>
                <c:pt idx="971">
                  <c:v>0.60584364583333328</c:v>
                </c:pt>
                <c:pt idx="972">
                  <c:v>0.60584721064814817</c:v>
                </c:pt>
                <c:pt idx="973">
                  <c:v>0.60585090277777776</c:v>
                </c:pt>
                <c:pt idx="974">
                  <c:v>0.60585431712962967</c:v>
                </c:pt>
                <c:pt idx="975">
                  <c:v>0.60585774305555551</c:v>
                </c:pt>
                <c:pt idx="976">
                  <c:v>0.60586065972222225</c:v>
                </c:pt>
                <c:pt idx="977">
                  <c:v>0.60586402777777781</c:v>
                </c:pt>
                <c:pt idx="978">
                  <c:v>0.6058668055555555</c:v>
                </c:pt>
                <c:pt idx="979">
                  <c:v>0.60587021990740741</c:v>
                </c:pt>
                <c:pt idx="980">
                  <c:v>0.60587355324074077</c:v>
                </c:pt>
                <c:pt idx="981">
                  <c:v>0.60587688657407412</c:v>
                </c:pt>
                <c:pt idx="982">
                  <c:v>0.60588038194444438</c:v>
                </c:pt>
                <c:pt idx="983">
                  <c:v>0.60588376157407409</c:v>
                </c:pt>
                <c:pt idx="984">
                  <c:v>0.6058866087962963</c:v>
                </c:pt>
                <c:pt idx="985">
                  <c:v>0.60588996527777772</c:v>
                </c:pt>
                <c:pt idx="986">
                  <c:v>0.60589273148148148</c:v>
                </c:pt>
                <c:pt idx="987">
                  <c:v>0.60589623842592599</c:v>
                </c:pt>
                <c:pt idx="988">
                  <c:v>0.6058997800925926</c:v>
                </c:pt>
                <c:pt idx="989">
                  <c:v>0.60590336805555556</c:v>
                </c:pt>
                <c:pt idx="990">
                  <c:v>0.60590695601851852</c:v>
                </c:pt>
                <c:pt idx="991">
                  <c:v>0.60590998842592592</c:v>
                </c:pt>
                <c:pt idx="992">
                  <c:v>0.60591356481481484</c:v>
                </c:pt>
                <c:pt idx="993">
                  <c:v>0.60591725694444443</c:v>
                </c:pt>
                <c:pt idx="994">
                  <c:v>0.60592111111111113</c:v>
                </c:pt>
                <c:pt idx="995">
                  <c:v>0.60592422453703698</c:v>
                </c:pt>
                <c:pt idx="996">
                  <c:v>0.60592784722222215</c:v>
                </c:pt>
                <c:pt idx="997">
                  <c:v>0.60593091435185187</c:v>
                </c:pt>
                <c:pt idx="998">
                  <c:v>0.60593453703703704</c:v>
                </c:pt>
                <c:pt idx="999">
                  <c:v>0.6059382523148148</c:v>
                </c:pt>
                <c:pt idx="1000">
                  <c:v>0.60594180555555555</c:v>
                </c:pt>
                <c:pt idx="1001">
                  <c:v>0.60594480324074074</c:v>
                </c:pt>
                <c:pt idx="1002">
                  <c:v>0.60594833333333331</c:v>
                </c:pt>
                <c:pt idx="1003">
                  <c:v>0.60595196759259262</c:v>
                </c:pt>
                <c:pt idx="1004">
                  <c:v>0.60595559027777779</c:v>
                </c:pt>
                <c:pt idx="1005">
                  <c:v>0.60595901620370374</c:v>
                </c:pt>
                <c:pt idx="1006">
                  <c:v>0.60596192129629622</c:v>
                </c:pt>
                <c:pt idx="1007">
                  <c:v>0.60596534722222228</c:v>
                </c:pt>
                <c:pt idx="1008">
                  <c:v>0.605968136574074</c:v>
                </c:pt>
                <c:pt idx="1009">
                  <c:v>0.6059716087962963</c:v>
                </c:pt>
                <c:pt idx="1010">
                  <c:v>0.60597532407407406</c:v>
                </c:pt>
                <c:pt idx="1011">
                  <c:v>0.60597909722222221</c:v>
                </c:pt>
                <c:pt idx="1012">
                  <c:v>0.60598202546296298</c:v>
                </c:pt>
                <c:pt idx="1013">
                  <c:v>0.60598577546296295</c:v>
                </c:pt>
                <c:pt idx="1014">
                  <c:v>0.60598887731481488</c:v>
                </c:pt>
                <c:pt idx="1015">
                  <c:v>0.60599245370370369</c:v>
                </c:pt>
                <c:pt idx="1016">
                  <c:v>0.60599609953703704</c:v>
                </c:pt>
                <c:pt idx="1017">
                  <c:v>0.60599965277777779</c:v>
                </c:pt>
                <c:pt idx="1018">
                  <c:v>0.6060027546296296</c:v>
                </c:pt>
                <c:pt idx="1019">
                  <c:v>0.60600629629629632</c:v>
                </c:pt>
                <c:pt idx="1020">
                  <c:v>0.60601001157407408</c:v>
                </c:pt>
                <c:pt idx="1021">
                  <c:v>0.60601385416666664</c:v>
                </c:pt>
                <c:pt idx="1022">
                  <c:v>0.60601675925925924</c:v>
                </c:pt>
                <c:pt idx="1023">
                  <c:v>0.60602020833333337</c:v>
                </c:pt>
                <c:pt idx="1024">
                  <c:v>0.60602300925925923</c:v>
                </c:pt>
                <c:pt idx="1025">
                  <c:v>0.60602638888888893</c:v>
                </c:pt>
                <c:pt idx="1026">
                  <c:v>0.60602988425925919</c:v>
                </c:pt>
                <c:pt idx="1027">
                  <c:v>0.60603335648148149</c:v>
                </c:pt>
                <c:pt idx="1028">
                  <c:v>0.60603717592592588</c:v>
                </c:pt>
                <c:pt idx="1029">
                  <c:v>0.60604032407407404</c:v>
                </c:pt>
                <c:pt idx="1030">
                  <c:v>0.60604402777777777</c:v>
                </c:pt>
                <c:pt idx="1031">
                  <c:v>0.60604780092592592</c:v>
                </c:pt>
                <c:pt idx="1032">
                  <c:v>0.60605137731481484</c:v>
                </c:pt>
                <c:pt idx="1033">
                  <c:v>0.60605437500000003</c:v>
                </c:pt>
                <c:pt idx="1034">
                  <c:v>0.60605817129629636</c:v>
                </c:pt>
                <c:pt idx="1035">
                  <c:v>0.60606174768518517</c:v>
                </c:pt>
                <c:pt idx="1036">
                  <c:v>0.60606555555555552</c:v>
                </c:pt>
                <c:pt idx="1037">
                  <c:v>0.60606924768518522</c:v>
                </c:pt>
                <c:pt idx="1038">
                  <c:v>0.60607223379629627</c:v>
                </c:pt>
                <c:pt idx="1039">
                  <c:v>0.60607576388888884</c:v>
                </c:pt>
                <c:pt idx="1040">
                  <c:v>0.60607914351851855</c:v>
                </c:pt>
                <c:pt idx="1041">
                  <c:v>0.60608259259259256</c:v>
                </c:pt>
                <c:pt idx="1042">
                  <c:v>0.60608599537037033</c:v>
                </c:pt>
                <c:pt idx="1043">
                  <c:v>0.60608887731481487</c:v>
                </c:pt>
                <c:pt idx="1044">
                  <c:v>0.6060922685185185</c:v>
                </c:pt>
                <c:pt idx="1045">
                  <c:v>0.60609505787037044</c:v>
                </c:pt>
                <c:pt idx="1046">
                  <c:v>0.60609846064814821</c:v>
                </c:pt>
                <c:pt idx="1047">
                  <c:v>0.60610127314814821</c:v>
                </c:pt>
                <c:pt idx="1048">
                  <c:v>0.60610475694444443</c:v>
                </c:pt>
                <c:pt idx="1049">
                  <c:v>0.60610815972222221</c:v>
                </c:pt>
                <c:pt idx="1050">
                  <c:v>0.60611159722222219</c:v>
                </c:pt>
                <c:pt idx="1051">
                  <c:v>0.60611502314814814</c:v>
                </c:pt>
                <c:pt idx="1052">
                  <c:v>0.60611789351851852</c:v>
                </c:pt>
                <c:pt idx="1053">
                  <c:v>0.60612137731481475</c:v>
                </c:pt>
                <c:pt idx="1054">
                  <c:v>0.60612443287037043</c:v>
                </c:pt>
                <c:pt idx="1055">
                  <c:v>0.60612800925925925</c:v>
                </c:pt>
                <c:pt idx="1056">
                  <c:v>0.60613160879629635</c:v>
                </c:pt>
                <c:pt idx="1057">
                  <c:v>0.60613530092592594</c:v>
                </c:pt>
                <c:pt idx="1058">
                  <c:v>0.60613832175925919</c:v>
                </c:pt>
                <c:pt idx="1059">
                  <c:v>0.60614202546296292</c:v>
                </c:pt>
                <c:pt idx="1060">
                  <c:v>0.60614503472222225</c:v>
                </c:pt>
                <c:pt idx="1061">
                  <c:v>0.60614863425925924</c:v>
                </c:pt>
                <c:pt idx="1062">
                  <c:v>0.60615225694444441</c:v>
                </c:pt>
                <c:pt idx="1063">
                  <c:v>0.6061559143518519</c:v>
                </c:pt>
                <c:pt idx="1064">
                  <c:v>0.60615903935185178</c:v>
                </c:pt>
                <c:pt idx="1065">
                  <c:v>0.60616283564814821</c:v>
                </c:pt>
                <c:pt idx="1066">
                  <c:v>0.60616638888888896</c:v>
                </c:pt>
                <c:pt idx="1067">
                  <c:v>0.6061700694444444</c:v>
                </c:pt>
                <c:pt idx="1068">
                  <c:v>0.60617304398148153</c:v>
                </c:pt>
                <c:pt idx="1069">
                  <c:v>0.60617675925925929</c:v>
                </c:pt>
                <c:pt idx="1070">
                  <c:v>0.60618028935185186</c:v>
                </c:pt>
                <c:pt idx="1071">
                  <c:v>0.60618365740740743</c:v>
                </c:pt>
                <c:pt idx="1072">
                  <c:v>0.60618708333333327</c:v>
                </c:pt>
                <c:pt idx="1073">
                  <c:v>0.60619049768518518</c:v>
                </c:pt>
                <c:pt idx="1074">
                  <c:v>0.60619336805555557</c:v>
                </c:pt>
                <c:pt idx="1075">
                  <c:v>0.60619679398148152</c:v>
                </c:pt>
                <c:pt idx="1076">
                  <c:v>0.6061999768518519</c:v>
                </c:pt>
                <c:pt idx="1077">
                  <c:v>0.60620362268518513</c:v>
                </c:pt>
                <c:pt idx="1078">
                  <c:v>0.60620721064814809</c:v>
                </c:pt>
                <c:pt idx="1079">
                  <c:v>0.60621091435185182</c:v>
                </c:pt>
                <c:pt idx="1080">
                  <c:v>0.60621392361111115</c:v>
                </c:pt>
                <c:pt idx="1081">
                  <c:v>0.60621762731481488</c:v>
                </c:pt>
                <c:pt idx="1082">
                  <c:v>0.60622127314814811</c:v>
                </c:pt>
                <c:pt idx="1083">
                  <c:v>0.60622498842592598</c:v>
                </c:pt>
                <c:pt idx="1084">
                  <c:v>0.60622807870370365</c:v>
                </c:pt>
                <c:pt idx="1085">
                  <c:v>0.60623170138888882</c:v>
                </c:pt>
                <c:pt idx="1086">
                  <c:v>0.60623475694444451</c:v>
                </c:pt>
                <c:pt idx="1087">
                  <c:v>0.60623833333333332</c:v>
                </c:pt>
                <c:pt idx="1088">
                  <c:v>0.6062418634259259</c:v>
                </c:pt>
                <c:pt idx="1089">
                  <c:v>0.6062453356481482</c:v>
                </c:pt>
                <c:pt idx="1090">
                  <c:v>0.60624818287037041</c:v>
                </c:pt>
                <c:pt idx="1091">
                  <c:v>0.60625170138888895</c:v>
                </c:pt>
                <c:pt idx="1092">
                  <c:v>0.60625464120370365</c:v>
                </c:pt>
                <c:pt idx="1093">
                  <c:v>0.60625817129629633</c:v>
                </c:pt>
                <c:pt idx="1094">
                  <c:v>0.60626194444444448</c:v>
                </c:pt>
                <c:pt idx="1095">
                  <c:v>0.6062655555555555</c:v>
                </c:pt>
                <c:pt idx="1096">
                  <c:v>0.606268900462963</c:v>
                </c:pt>
                <c:pt idx="1097">
                  <c:v>0.6062725347222222</c:v>
                </c:pt>
                <c:pt idx="1098">
                  <c:v>0.6062762268518519</c:v>
                </c:pt>
                <c:pt idx="1099">
                  <c:v>0.60627994212962966</c:v>
                </c:pt>
                <c:pt idx="1100">
                  <c:v>0.60628296296296302</c:v>
                </c:pt>
                <c:pt idx="1101">
                  <c:v>0.60628684027777779</c:v>
                </c:pt>
                <c:pt idx="1102">
                  <c:v>0.60629043981481479</c:v>
                </c:pt>
                <c:pt idx="1103">
                  <c:v>0.60629412037037034</c:v>
                </c:pt>
                <c:pt idx="1104">
                  <c:v>0.60629785879629627</c:v>
                </c:pt>
                <c:pt idx="1105">
                  <c:v>0.60630087962962964</c:v>
                </c:pt>
                <c:pt idx="1106">
                  <c:v>0.60630439814814818</c:v>
                </c:pt>
                <c:pt idx="1107">
                  <c:v>0.60630785879629634</c:v>
                </c:pt>
                <c:pt idx="1108">
                  <c:v>0.60631129629629632</c:v>
                </c:pt>
                <c:pt idx="1109">
                  <c:v>0.60631491898148149</c:v>
                </c:pt>
                <c:pt idx="1110">
                  <c:v>0.6063177662037037</c:v>
                </c:pt>
                <c:pt idx="1111">
                  <c:v>0.60632133101851848</c:v>
                </c:pt>
                <c:pt idx="1112">
                  <c:v>0.60632422453703705</c:v>
                </c:pt>
                <c:pt idx="1113">
                  <c:v>0.60632774305555559</c:v>
                </c:pt>
                <c:pt idx="1114">
                  <c:v>0.60633120370370375</c:v>
                </c:pt>
                <c:pt idx="1115">
                  <c:v>0.60633462962962958</c:v>
                </c:pt>
                <c:pt idx="1116">
                  <c:v>0.60633819444444448</c:v>
                </c:pt>
                <c:pt idx="1117">
                  <c:v>0.60634105324074072</c:v>
                </c:pt>
                <c:pt idx="1118">
                  <c:v>0.60634460648148147</c:v>
                </c:pt>
                <c:pt idx="1119">
                  <c:v>0.60634813657407405</c:v>
                </c:pt>
                <c:pt idx="1120">
                  <c:v>0.6063518171296296</c:v>
                </c:pt>
                <c:pt idx="1121">
                  <c:v>0.60635560185185189</c:v>
                </c:pt>
                <c:pt idx="1122">
                  <c:v>0.60635874999999995</c:v>
                </c:pt>
                <c:pt idx="1123">
                  <c:v>0.60636256944444444</c:v>
                </c:pt>
                <c:pt idx="1124">
                  <c:v>0.60636886574074078</c:v>
                </c:pt>
                <c:pt idx="1125">
                  <c:v>0.60637255787037037</c:v>
                </c:pt>
                <c:pt idx="1126">
                  <c:v>0.60637559027777777</c:v>
                </c:pt>
                <c:pt idx="1127">
                  <c:v>0.60637923611111111</c:v>
                </c:pt>
                <c:pt idx="1128">
                  <c:v>0.60638229166666668</c:v>
                </c:pt>
                <c:pt idx="1129">
                  <c:v>0.60638606481481483</c:v>
                </c:pt>
                <c:pt idx="1130">
                  <c:v>0.6063897222222222</c:v>
                </c:pt>
                <c:pt idx="1131">
                  <c:v>0.60639335648148152</c:v>
                </c:pt>
                <c:pt idx="1132">
                  <c:v>0.60639642361111112</c:v>
                </c:pt>
                <c:pt idx="1133">
                  <c:v>0.60640010416666668</c:v>
                </c:pt>
                <c:pt idx="1134">
                  <c:v>0.60640378472222223</c:v>
                </c:pt>
                <c:pt idx="1135">
                  <c:v>0.60640729166666663</c:v>
                </c:pt>
                <c:pt idx="1136">
                  <c:v>0.60641015046296298</c:v>
                </c:pt>
                <c:pt idx="1137">
                  <c:v>0.60641359953703711</c:v>
                </c:pt>
                <c:pt idx="1138">
                  <c:v>0.60641643518518518</c:v>
                </c:pt>
                <c:pt idx="1139">
                  <c:v>0.60641995370370372</c:v>
                </c:pt>
                <c:pt idx="1140">
                  <c:v>0.60642346064814812</c:v>
                </c:pt>
                <c:pt idx="1141">
                  <c:v>0.60642702546296301</c:v>
                </c:pt>
                <c:pt idx="1142">
                  <c:v>0.60643078703703701</c:v>
                </c:pt>
                <c:pt idx="1143">
                  <c:v>0.6064338773148148</c:v>
                </c:pt>
                <c:pt idx="1144">
                  <c:v>0.60643750000000007</c:v>
                </c:pt>
                <c:pt idx="1145">
                  <c:v>0.60644113425925927</c:v>
                </c:pt>
                <c:pt idx="1146">
                  <c:v>0.60644472222222223</c:v>
                </c:pt>
                <c:pt idx="1147">
                  <c:v>0.60644777777777781</c:v>
                </c:pt>
                <c:pt idx="1148">
                  <c:v>0.60645133101851856</c:v>
                </c:pt>
                <c:pt idx="1149">
                  <c:v>0.606454537037037</c:v>
                </c:pt>
                <c:pt idx="1150">
                  <c:v>0.60645817129629631</c:v>
                </c:pt>
                <c:pt idx="1151">
                  <c:v>0.60646185185185186</c:v>
                </c:pt>
                <c:pt idx="1152">
                  <c:v>0.60646550925925924</c:v>
                </c:pt>
                <c:pt idx="1153">
                  <c:v>0.60646832175925924</c:v>
                </c:pt>
                <c:pt idx="1154">
                  <c:v>0.60647175925925922</c:v>
                </c:pt>
                <c:pt idx="1155">
                  <c:v>0.60647454861111105</c:v>
                </c:pt>
                <c:pt idx="1156">
                  <c:v>0.60647812499999998</c:v>
                </c:pt>
                <c:pt idx="1157">
                  <c:v>0.60648150462962958</c:v>
                </c:pt>
                <c:pt idx="1158">
                  <c:v>0.60648493055555552</c:v>
                </c:pt>
                <c:pt idx="1159">
                  <c:v>0.60648856481481483</c:v>
                </c:pt>
                <c:pt idx="1160">
                  <c:v>0.60649163194444444</c:v>
                </c:pt>
                <c:pt idx="1161">
                  <c:v>0.60649533564814817</c:v>
                </c:pt>
                <c:pt idx="1162">
                  <c:v>0.6064989120370371</c:v>
                </c:pt>
                <c:pt idx="1163">
                  <c:v>0.60650251157407409</c:v>
                </c:pt>
                <c:pt idx="1164">
                  <c:v>0.60650562499999994</c:v>
                </c:pt>
                <c:pt idx="1165">
                  <c:v>0.60650918981481483</c:v>
                </c:pt>
                <c:pt idx="1166">
                  <c:v>0.60651240740740742</c:v>
                </c:pt>
                <c:pt idx="1167">
                  <c:v>0.60651604166666673</c:v>
                </c:pt>
                <c:pt idx="1168">
                  <c:v>0.60651965277777775</c:v>
                </c:pt>
                <c:pt idx="1169">
                  <c:v>0.60652331018518513</c:v>
                </c:pt>
                <c:pt idx="1170">
                  <c:v>0.60652631944444446</c:v>
                </c:pt>
                <c:pt idx="1171">
                  <c:v>0.60652972222222223</c:v>
                </c:pt>
                <c:pt idx="1172">
                  <c:v>0.60653253472222224</c:v>
                </c:pt>
                <c:pt idx="1173">
                  <c:v>0.60653605324074078</c:v>
                </c:pt>
                <c:pt idx="1174">
                  <c:v>0.60653945601851855</c:v>
                </c:pt>
                <c:pt idx="1175">
                  <c:v>0.60654288194444439</c:v>
                </c:pt>
                <c:pt idx="1176">
                  <c:v>0.60654630787037034</c:v>
                </c:pt>
                <c:pt idx="1177">
                  <c:v>0.60654909722222217</c:v>
                </c:pt>
                <c:pt idx="1178">
                  <c:v>0.60655255787037043</c:v>
                </c:pt>
                <c:pt idx="1179">
                  <c:v>0.60655547453703706</c:v>
                </c:pt>
                <c:pt idx="1180">
                  <c:v>0.6065591203703703</c:v>
                </c:pt>
                <c:pt idx="1181">
                  <c:v>0.60656248842592586</c:v>
                </c:pt>
                <c:pt idx="1182">
                  <c:v>0.60656597222222219</c:v>
                </c:pt>
                <c:pt idx="1183">
                  <c:v>0.60656937499999997</c:v>
                </c:pt>
                <c:pt idx="1184">
                  <c:v>0.60657221064814815</c:v>
                </c:pt>
                <c:pt idx="1185">
                  <c:v>0.60657577546296293</c:v>
                </c:pt>
                <c:pt idx="1186">
                  <c:v>0.60657887731481475</c:v>
                </c:pt>
                <c:pt idx="1187">
                  <c:v>0.60658250000000002</c:v>
                </c:pt>
                <c:pt idx="1188">
                  <c:v>0.60658606481481481</c:v>
                </c:pt>
                <c:pt idx="1189">
                  <c:v>0.60658981481481489</c:v>
                </c:pt>
                <c:pt idx="1190">
                  <c:v>0.6065928819444445</c:v>
                </c:pt>
                <c:pt idx="1191">
                  <c:v>0.60659648148148149</c:v>
                </c:pt>
                <c:pt idx="1192">
                  <c:v>0.60660008101851848</c:v>
                </c:pt>
                <c:pt idx="1193">
                  <c:v>0.60660377314814817</c:v>
                </c:pt>
                <c:pt idx="1194">
                  <c:v>0.60660737268518516</c:v>
                </c:pt>
                <c:pt idx="1195">
                  <c:v>0.60661046296296295</c:v>
                </c:pt>
                <c:pt idx="1196">
                  <c:v>0.60661432870370369</c:v>
                </c:pt>
                <c:pt idx="1197">
                  <c:v>0.60661803240740741</c:v>
                </c:pt>
                <c:pt idx="1198">
                  <c:v>0.60662164351851855</c:v>
                </c:pt>
                <c:pt idx="1199">
                  <c:v>0.60662468749999998</c:v>
                </c:pt>
                <c:pt idx="1200">
                  <c:v>0.60662833333333332</c:v>
                </c:pt>
                <c:pt idx="1201">
                  <c:v>0.60663190972222225</c:v>
                </c:pt>
                <c:pt idx="1202">
                  <c:v>0.60663539351851858</c:v>
                </c:pt>
                <c:pt idx="1203">
                  <c:v>0.60663886574074077</c:v>
                </c:pt>
                <c:pt idx="1204">
                  <c:v>0.6066416550925926</c:v>
                </c:pt>
                <c:pt idx="1205">
                  <c:v>0.60664508101851855</c:v>
                </c:pt>
                <c:pt idx="1206">
                  <c:v>0.60664787037037038</c:v>
                </c:pt>
                <c:pt idx="1207">
                  <c:v>0.60665151620370372</c:v>
                </c:pt>
                <c:pt idx="1208">
                  <c:v>0.60665505787037033</c:v>
                </c:pt>
                <c:pt idx="1209">
                  <c:v>0.60665866898148146</c:v>
                </c:pt>
                <c:pt idx="1210">
                  <c:v>0.60666229166666663</c:v>
                </c:pt>
                <c:pt idx="1211">
                  <c:v>0.60666530092592585</c:v>
                </c:pt>
                <c:pt idx="1212">
                  <c:v>0.60666892361111113</c:v>
                </c:pt>
                <c:pt idx="1213">
                  <c:v>0.60667247685185188</c:v>
                </c:pt>
                <c:pt idx="1214">
                  <c:v>0.60667616898148147</c:v>
                </c:pt>
                <c:pt idx="1215">
                  <c:v>0.60667916666666666</c:v>
                </c:pt>
                <c:pt idx="1216">
                  <c:v>0.60668274305555558</c:v>
                </c:pt>
                <c:pt idx="1217">
                  <c:v>0.60668572916666663</c:v>
                </c:pt>
                <c:pt idx="1218">
                  <c:v>0.60668931712962959</c:v>
                </c:pt>
                <c:pt idx="1219">
                  <c:v>0.60669306712962967</c:v>
                </c:pt>
                <c:pt idx="1220">
                  <c:v>0.60669646990740744</c:v>
                </c:pt>
                <c:pt idx="1221">
                  <c:v>0.60669928240740745</c:v>
                </c:pt>
                <c:pt idx="1222">
                  <c:v>0.60670266203703704</c:v>
                </c:pt>
                <c:pt idx="1223">
                  <c:v>0.60670548611111108</c:v>
                </c:pt>
                <c:pt idx="1224">
                  <c:v>0.60670893518518521</c:v>
                </c:pt>
                <c:pt idx="1225">
                  <c:v>0.60671192129629625</c:v>
                </c:pt>
                <c:pt idx="1226">
                  <c:v>0.6067157870370371</c:v>
                </c:pt>
                <c:pt idx="1227">
                  <c:v>0.6067195486111111</c:v>
                </c:pt>
                <c:pt idx="1228">
                  <c:v>0.60672326388888886</c:v>
                </c:pt>
                <c:pt idx="1229">
                  <c:v>0.60672659722222222</c:v>
                </c:pt>
                <c:pt idx="1230">
                  <c:v>0.6067302546296296</c:v>
                </c:pt>
                <c:pt idx="1231">
                  <c:v>0.60673405092592592</c:v>
                </c:pt>
                <c:pt idx="1232">
                  <c:v>0.60673711805555552</c:v>
                </c:pt>
                <c:pt idx="1233">
                  <c:v>0.60674069444444445</c:v>
                </c:pt>
                <c:pt idx="1234">
                  <c:v>0.60674393518518521</c:v>
                </c:pt>
                <c:pt idx="1235">
                  <c:v>0.60674754629629624</c:v>
                </c:pt>
                <c:pt idx="1236">
                  <c:v>0.60675118055555555</c:v>
                </c:pt>
                <c:pt idx="1237">
                  <c:v>0.60675465277777774</c:v>
                </c:pt>
                <c:pt idx="1238">
                  <c:v>0.60675748842592592</c:v>
                </c:pt>
                <c:pt idx="1239">
                  <c:v>0.60676087962962966</c:v>
                </c:pt>
                <c:pt idx="1240">
                  <c:v>0.60676377314814822</c:v>
                </c:pt>
                <c:pt idx="1241">
                  <c:v>0.60676718750000003</c:v>
                </c:pt>
                <c:pt idx="1242">
                  <c:v>0.60677065972222222</c:v>
                </c:pt>
                <c:pt idx="1243">
                  <c:v>0.60677410879629623</c:v>
                </c:pt>
                <c:pt idx="1244">
                  <c:v>0.60677760416666671</c:v>
                </c:pt>
                <c:pt idx="1245">
                  <c:v>0.60678043981481478</c:v>
                </c:pt>
                <c:pt idx="1246">
                  <c:v>0.6067838888888889</c:v>
                </c:pt>
                <c:pt idx="1247">
                  <c:v>0.60678672453703697</c:v>
                </c:pt>
                <c:pt idx="1248">
                  <c:v>0.60679012731481474</c:v>
                </c:pt>
                <c:pt idx="1249">
                  <c:v>0.60679296296296303</c:v>
                </c:pt>
                <c:pt idx="1250">
                  <c:v>0.60679650462962964</c:v>
                </c:pt>
                <c:pt idx="1251">
                  <c:v>0.60679989583333327</c:v>
                </c:pt>
                <c:pt idx="1252">
                  <c:v>0.60680357638888893</c:v>
                </c:pt>
                <c:pt idx="1253">
                  <c:v>0.60680658564814816</c:v>
                </c:pt>
                <c:pt idx="1254">
                  <c:v>0.60681028935185188</c:v>
                </c:pt>
                <c:pt idx="1255">
                  <c:v>0.60681354166666668</c:v>
                </c:pt>
                <c:pt idx="1256">
                  <c:v>0.6068171180555556</c:v>
                </c:pt>
                <c:pt idx="1257">
                  <c:v>0.60682078703703701</c:v>
                </c:pt>
                <c:pt idx="1258">
                  <c:v>0.60682440972222229</c:v>
                </c:pt>
                <c:pt idx="1259">
                  <c:v>0.60682745370370372</c:v>
                </c:pt>
                <c:pt idx="1260">
                  <c:v>0.60683129629629629</c:v>
                </c:pt>
                <c:pt idx="1261">
                  <c:v>0.60683489583333328</c:v>
                </c:pt>
                <c:pt idx="1262">
                  <c:v>0.60683865740740739</c:v>
                </c:pt>
                <c:pt idx="1263">
                  <c:v>0.60684164351851855</c:v>
                </c:pt>
                <c:pt idx="1264">
                  <c:v>0.6068453240740741</c:v>
                </c:pt>
                <c:pt idx="1265">
                  <c:v>0.6068489583333333</c:v>
                </c:pt>
                <c:pt idx="1266">
                  <c:v>0.60685263888888896</c:v>
                </c:pt>
                <c:pt idx="1267">
                  <c:v>0.60685621527777778</c:v>
                </c:pt>
                <c:pt idx="1268">
                  <c:v>0.6068590972222222</c:v>
                </c:pt>
                <c:pt idx="1269">
                  <c:v>0.60686249999999997</c:v>
                </c:pt>
                <c:pt idx="1270">
                  <c:v>0.60686545138888892</c:v>
                </c:pt>
                <c:pt idx="1271">
                  <c:v>0.60686885416666669</c:v>
                </c:pt>
                <c:pt idx="1272">
                  <c:v>0.60687238425925927</c:v>
                </c:pt>
                <c:pt idx="1273">
                  <c:v>0.60687589120370367</c:v>
                </c:pt>
                <c:pt idx="1274">
                  <c:v>0.606878900462963</c:v>
                </c:pt>
                <c:pt idx="1275">
                  <c:v>0.60688245370370375</c:v>
                </c:pt>
                <c:pt idx="1276">
                  <c:v>0.60688562499999998</c:v>
                </c:pt>
                <c:pt idx="1277">
                  <c:v>0.60688962962962967</c:v>
                </c:pt>
                <c:pt idx="1278">
                  <c:v>0.60689329861111108</c:v>
                </c:pt>
                <c:pt idx="1279">
                  <c:v>0.60689704861111105</c:v>
                </c:pt>
                <c:pt idx="1280">
                  <c:v>0.60690040509259258</c:v>
                </c:pt>
                <c:pt idx="1281">
                  <c:v>0.6069040740740741</c:v>
                </c:pt>
                <c:pt idx="1282">
                  <c:v>0.60690781250000003</c:v>
                </c:pt>
                <c:pt idx="1283">
                  <c:v>0.60691079861111108</c:v>
                </c:pt>
                <c:pt idx="1284">
                  <c:v>0.60691438657407404</c:v>
                </c:pt>
                <c:pt idx="1285">
                  <c:v>0.6069175</c:v>
                </c:pt>
                <c:pt idx="1286">
                  <c:v>0.60692090277777777</c:v>
                </c:pt>
                <c:pt idx="1287">
                  <c:v>0.6069243865740741</c:v>
                </c:pt>
                <c:pt idx="1288">
                  <c:v>0.60692781250000005</c:v>
                </c:pt>
                <c:pt idx="1289">
                  <c:v>0.60693119212962965</c:v>
                </c:pt>
                <c:pt idx="1290">
                  <c:v>0.60693405092592589</c:v>
                </c:pt>
                <c:pt idx="1291">
                  <c:v>0.60693768518518521</c:v>
                </c:pt>
                <c:pt idx="1292">
                  <c:v>0.60694091435185182</c:v>
                </c:pt>
                <c:pt idx="1293">
                  <c:v>0.60694458333333334</c:v>
                </c:pt>
                <c:pt idx="1294">
                  <c:v>0.60694841435185187</c:v>
                </c:pt>
                <c:pt idx="1295">
                  <c:v>0.60695148148148148</c:v>
                </c:pt>
                <c:pt idx="1296">
                  <c:v>0.60695518518518521</c:v>
                </c:pt>
                <c:pt idx="1297">
                  <c:v>0.60695888888888894</c:v>
                </c:pt>
                <c:pt idx="1298">
                  <c:v>0.6069626041666667</c:v>
                </c:pt>
                <c:pt idx="1299">
                  <c:v>0.60696571759259255</c:v>
                </c:pt>
                <c:pt idx="1300">
                  <c:v>0.60696935185185186</c:v>
                </c:pt>
                <c:pt idx="1301">
                  <c:v>0.60697245370370367</c:v>
                </c:pt>
                <c:pt idx="1302">
                  <c:v>0.60697622685185182</c:v>
                </c:pt>
                <c:pt idx="1303">
                  <c:v>0.60697986111111113</c:v>
                </c:pt>
                <c:pt idx="1304">
                  <c:v>0.6069833564814815</c:v>
                </c:pt>
                <c:pt idx="1305">
                  <c:v>0.60698624999999995</c:v>
                </c:pt>
                <c:pt idx="1306">
                  <c:v>0.60698971064814822</c:v>
                </c:pt>
                <c:pt idx="1307">
                  <c:v>0.60699269675925926</c:v>
                </c:pt>
                <c:pt idx="1308">
                  <c:v>0.60699613425925925</c:v>
                </c:pt>
                <c:pt idx="1309">
                  <c:v>0.60699969907407414</c:v>
                </c:pt>
                <c:pt idx="1310">
                  <c:v>0.60700320601851854</c:v>
                </c:pt>
                <c:pt idx="1311">
                  <c:v>0.60700612268518517</c:v>
                </c:pt>
                <c:pt idx="1312">
                  <c:v>0.60700968750000006</c:v>
                </c:pt>
                <c:pt idx="1313">
                  <c:v>0.60701258101851852</c:v>
                </c:pt>
                <c:pt idx="1314">
                  <c:v>0.60701605324074071</c:v>
                </c:pt>
                <c:pt idx="1315">
                  <c:v>0.60701956018518521</c:v>
                </c:pt>
                <c:pt idx="1316">
                  <c:v>0.60702320601851845</c:v>
                </c:pt>
                <c:pt idx="1317">
                  <c:v>0.60702665509259257</c:v>
                </c:pt>
                <c:pt idx="1318">
                  <c:v>0.60702989583333333</c:v>
                </c:pt>
                <c:pt idx="1319">
                  <c:v>0.60703353009259253</c:v>
                </c:pt>
                <c:pt idx="1320">
                  <c:v>0.60703725694444444</c:v>
                </c:pt>
                <c:pt idx="1321">
                  <c:v>0.60704109953703711</c:v>
                </c:pt>
                <c:pt idx="1322">
                  <c:v>0.60704438657407411</c:v>
                </c:pt>
                <c:pt idx="1323">
                  <c:v>0.60704819444444447</c:v>
                </c:pt>
                <c:pt idx="1324">
                  <c:v>0.6070520601851852</c:v>
                </c:pt>
                <c:pt idx="1325">
                  <c:v>0.60705593749999998</c:v>
                </c:pt>
                <c:pt idx="1326">
                  <c:v>0.60705901620370373</c:v>
                </c:pt>
                <c:pt idx="1327">
                  <c:v>0.6070627662037037</c:v>
                </c:pt>
                <c:pt idx="1328">
                  <c:v>0.60706653935185184</c:v>
                </c:pt>
                <c:pt idx="1329">
                  <c:v>0.60707027777777778</c:v>
                </c:pt>
                <c:pt idx="1330">
                  <c:v>0.60707337962962959</c:v>
                </c:pt>
                <c:pt idx="1331">
                  <c:v>0.60707717592592592</c:v>
                </c:pt>
                <c:pt idx="1332">
                  <c:v>0.60708091435185185</c:v>
                </c:pt>
                <c:pt idx="1333">
                  <c:v>0.60708458333333326</c:v>
                </c:pt>
                <c:pt idx="1334">
                  <c:v>0.60708770833333336</c:v>
                </c:pt>
                <c:pt idx="1335">
                  <c:v>0.6070913541666666</c:v>
                </c:pt>
                <c:pt idx="1336">
                  <c:v>0.6070948263888889</c:v>
                </c:pt>
                <c:pt idx="1337">
                  <c:v>0.60709839120370368</c:v>
                </c:pt>
                <c:pt idx="1338">
                  <c:v>0.60710203703703702</c:v>
                </c:pt>
                <c:pt idx="1339">
                  <c:v>0.60710508101851846</c:v>
                </c:pt>
                <c:pt idx="1340">
                  <c:v>0.60710870370370373</c:v>
                </c:pt>
                <c:pt idx="1341">
                  <c:v>0.60711225694444437</c:v>
                </c:pt>
                <c:pt idx="1342">
                  <c:v>0.60711607638888887</c:v>
                </c:pt>
                <c:pt idx="1343">
                  <c:v>0.60711917824074069</c:v>
                </c:pt>
                <c:pt idx="1344">
                  <c:v>0.60712284722222221</c:v>
                </c:pt>
                <c:pt idx="1345">
                  <c:v>0.60712587962962961</c:v>
                </c:pt>
                <c:pt idx="1346">
                  <c:v>0.60712952546296295</c:v>
                </c:pt>
                <c:pt idx="1347">
                  <c:v>0.60713341435185186</c:v>
                </c:pt>
                <c:pt idx="1348">
                  <c:v>0.60713650462962965</c:v>
                </c:pt>
                <c:pt idx="1349">
                  <c:v>0.60714021990740741</c:v>
                </c:pt>
                <c:pt idx="1350">
                  <c:v>0.60714339120370375</c:v>
                </c:pt>
                <c:pt idx="1351">
                  <c:v>0.6071468518518518</c:v>
                </c:pt>
                <c:pt idx="1352">
                  <c:v>0.60715040509259255</c:v>
                </c:pt>
                <c:pt idx="1353">
                  <c:v>0.6071538310185185</c:v>
                </c:pt>
                <c:pt idx="1354">
                  <c:v>0.6071567708333333</c:v>
                </c:pt>
                <c:pt idx="1355">
                  <c:v>0.60716025462962964</c:v>
                </c:pt>
                <c:pt idx="1356">
                  <c:v>0.60716329861111118</c:v>
                </c:pt>
                <c:pt idx="1357">
                  <c:v>0.60716696759259259</c:v>
                </c:pt>
                <c:pt idx="1358">
                  <c:v>0.60717060185185179</c:v>
                </c:pt>
                <c:pt idx="1359">
                  <c:v>0.60717427083333331</c:v>
                </c:pt>
                <c:pt idx="1360">
                  <c:v>0.60717737268518512</c:v>
                </c:pt>
                <c:pt idx="1361">
                  <c:v>0.60718127314814818</c:v>
                </c:pt>
                <c:pt idx="1362">
                  <c:v>0.60718497685185191</c:v>
                </c:pt>
                <c:pt idx="1363">
                  <c:v>0.60718863425925929</c:v>
                </c:pt>
                <c:pt idx="1364">
                  <c:v>0.60719181712962966</c:v>
                </c:pt>
                <c:pt idx="1365">
                  <c:v>0.60719556712962963</c:v>
                </c:pt>
                <c:pt idx="1366">
                  <c:v>0.60719927083333336</c:v>
                </c:pt>
                <c:pt idx="1367">
                  <c:v>0.6072031365740741</c:v>
                </c:pt>
                <c:pt idx="1368">
                  <c:v>0.6072060416666667</c:v>
                </c:pt>
                <c:pt idx="1369">
                  <c:v>0.60720956018518513</c:v>
                </c:pt>
                <c:pt idx="1370">
                  <c:v>0.60721252314814811</c:v>
                </c:pt>
                <c:pt idx="1371">
                  <c:v>0.60721600694444444</c:v>
                </c:pt>
                <c:pt idx="1372">
                  <c:v>0.60721965277777779</c:v>
                </c:pt>
                <c:pt idx="1373">
                  <c:v>0.60722315972222229</c:v>
                </c:pt>
                <c:pt idx="1374">
                  <c:v>0.60722611111111113</c:v>
                </c:pt>
                <c:pt idx="1375">
                  <c:v>0.60722966435185188</c:v>
                </c:pt>
                <c:pt idx="1376">
                  <c:v>0.60723259259259266</c:v>
                </c:pt>
                <c:pt idx="1377">
                  <c:v>0.60723847222222227</c:v>
                </c:pt>
                <c:pt idx="1378">
                  <c:v>0.60724195601851849</c:v>
                </c:pt>
                <c:pt idx="1379">
                  <c:v>0.60724541666666665</c:v>
                </c:pt>
                <c:pt idx="1380">
                  <c:v>0.60724899305555557</c:v>
                </c:pt>
                <c:pt idx="1381">
                  <c:v>0.60725252314814815</c:v>
                </c:pt>
                <c:pt idx="1382">
                  <c:v>0.60725568287037035</c:v>
                </c:pt>
                <c:pt idx="1383">
                  <c:v>0.60725929398148148</c:v>
                </c:pt>
                <c:pt idx="1384">
                  <c:v>0.60726300925925925</c:v>
                </c:pt>
                <c:pt idx="1385">
                  <c:v>0.60726680555555557</c:v>
                </c:pt>
                <c:pt idx="1386">
                  <c:v>0.60726991898148153</c:v>
                </c:pt>
                <c:pt idx="1387">
                  <c:v>0.60727361111111111</c:v>
                </c:pt>
                <c:pt idx="1388">
                  <c:v>0.60727725694444445</c:v>
                </c:pt>
                <c:pt idx="1389">
                  <c:v>0.6072809027777778</c:v>
                </c:pt>
                <c:pt idx="1390">
                  <c:v>0.6072840625</c:v>
                </c:pt>
                <c:pt idx="1391">
                  <c:v>0.6072877893518519</c:v>
                </c:pt>
                <c:pt idx="1392">
                  <c:v>0.60729101851851852</c:v>
                </c:pt>
                <c:pt idx="1393">
                  <c:v>0.6072948958333334</c:v>
                </c:pt>
                <c:pt idx="1394">
                  <c:v>0.60729856481481481</c:v>
                </c:pt>
                <c:pt idx="1395">
                  <c:v>0.60730171296296298</c:v>
                </c:pt>
                <c:pt idx="1396">
                  <c:v>0.60730540509259257</c:v>
                </c:pt>
                <c:pt idx="1397">
                  <c:v>0.60730902777777784</c:v>
                </c:pt>
                <c:pt idx="1398">
                  <c:v>0.60731256944444445</c:v>
                </c:pt>
                <c:pt idx="1399">
                  <c:v>0.6073161226851852</c:v>
                </c:pt>
                <c:pt idx="1400">
                  <c:v>0.60731905092592597</c:v>
                </c:pt>
                <c:pt idx="1401">
                  <c:v>0.60732252314814816</c:v>
                </c:pt>
                <c:pt idx="1402">
                  <c:v>0.60732541666666673</c:v>
                </c:pt>
                <c:pt idx="1403">
                  <c:v>0.60732915509259267</c:v>
                </c:pt>
                <c:pt idx="1404">
                  <c:v>0.60733290509259252</c:v>
                </c:pt>
                <c:pt idx="1405">
                  <c:v>0.6073366550925926</c:v>
                </c:pt>
                <c:pt idx="1406">
                  <c:v>0.60733984953703701</c:v>
                </c:pt>
                <c:pt idx="1407">
                  <c:v>0.607343449074074</c:v>
                </c:pt>
                <c:pt idx="1408">
                  <c:v>0.60734719907407408</c:v>
                </c:pt>
                <c:pt idx="1409">
                  <c:v>0.60735089120370367</c:v>
                </c:pt>
                <c:pt idx="1410">
                  <c:v>0.60735402777777781</c:v>
                </c:pt>
                <c:pt idx="1411">
                  <c:v>0.60735768518518518</c:v>
                </c:pt>
                <c:pt idx="1412">
                  <c:v>0.6073613541666667</c:v>
                </c:pt>
                <c:pt idx="1413">
                  <c:v>0.60736506944444446</c:v>
                </c:pt>
                <c:pt idx="1414">
                  <c:v>0.60736811342592589</c:v>
                </c:pt>
                <c:pt idx="1415">
                  <c:v>0.60737160879629626</c:v>
                </c:pt>
                <c:pt idx="1416">
                  <c:v>0.60737458333333338</c:v>
                </c:pt>
                <c:pt idx="1417">
                  <c:v>0.60737806712962961</c:v>
                </c:pt>
                <c:pt idx="1418">
                  <c:v>0.60738153935185191</c:v>
                </c:pt>
                <c:pt idx="1419">
                  <c:v>0.6073850115740741</c:v>
                </c:pt>
                <c:pt idx="1420">
                  <c:v>0.60738871527777782</c:v>
                </c:pt>
                <c:pt idx="1421">
                  <c:v>0.60739177083333329</c:v>
                </c:pt>
                <c:pt idx="1422">
                  <c:v>0.60739548611111116</c:v>
                </c:pt>
                <c:pt idx="1423">
                  <c:v>0.60739959490740747</c:v>
                </c:pt>
                <c:pt idx="1424">
                  <c:v>0.60740273148148149</c:v>
                </c:pt>
                <c:pt idx="1425">
                  <c:v>0.60740651620370367</c:v>
                </c:pt>
                <c:pt idx="1426">
                  <c:v>0.60740956018518522</c:v>
                </c:pt>
                <c:pt idx="1427">
                  <c:v>0.60741336805555557</c:v>
                </c:pt>
                <c:pt idx="1428">
                  <c:v>0.60741724537037034</c:v>
                </c:pt>
                <c:pt idx="1429">
                  <c:v>0.60742032407407409</c:v>
                </c:pt>
                <c:pt idx="1430">
                  <c:v>0.60742407407407406</c:v>
                </c:pt>
                <c:pt idx="1431">
                  <c:v>0.60742796296296298</c:v>
                </c:pt>
                <c:pt idx="1432">
                  <c:v>0.60743168981481477</c:v>
                </c:pt>
                <c:pt idx="1433">
                  <c:v>0.60743461805555554</c:v>
                </c:pt>
                <c:pt idx="1434">
                  <c:v>0.60743810185185187</c:v>
                </c:pt>
                <c:pt idx="1435">
                  <c:v>0.60744099537037044</c:v>
                </c:pt>
                <c:pt idx="1436">
                  <c:v>0.60744445601851849</c:v>
                </c:pt>
                <c:pt idx="1437">
                  <c:v>0.60744790509259261</c:v>
                </c:pt>
                <c:pt idx="1438">
                  <c:v>0.60745143518518518</c:v>
                </c:pt>
                <c:pt idx="1439">
                  <c:v>0.6074549768518519</c:v>
                </c:pt>
                <c:pt idx="1440">
                  <c:v>0.60745785879629632</c:v>
                </c:pt>
                <c:pt idx="1441">
                  <c:v>0.6074612962962963</c:v>
                </c:pt>
                <c:pt idx="1442">
                  <c:v>0.60746409722222217</c:v>
                </c:pt>
                <c:pt idx="1443">
                  <c:v>0.60746751157407408</c:v>
                </c:pt>
                <c:pt idx="1444">
                  <c:v>0.607470925925926</c:v>
                </c:pt>
                <c:pt idx="1445">
                  <c:v>0.60747440972222222</c:v>
                </c:pt>
                <c:pt idx="1446">
                  <c:v>0.60747788194444441</c:v>
                </c:pt>
                <c:pt idx="1447">
                  <c:v>0.60748098379629634</c:v>
                </c:pt>
                <c:pt idx="1448">
                  <c:v>0.60748465277777774</c:v>
                </c:pt>
                <c:pt idx="1449">
                  <c:v>0.60748771990740746</c:v>
                </c:pt>
                <c:pt idx="1450">
                  <c:v>0.60749130787037042</c:v>
                </c:pt>
                <c:pt idx="1451">
                  <c:v>0.60749500000000001</c:v>
                </c:pt>
                <c:pt idx="1452">
                  <c:v>0.60749870370370374</c:v>
                </c:pt>
                <c:pt idx="1453">
                  <c:v>0.60750178240740738</c:v>
                </c:pt>
                <c:pt idx="1454">
                  <c:v>0.60750550925925928</c:v>
                </c:pt>
                <c:pt idx="1455">
                  <c:v>0.60750924768518522</c:v>
                </c:pt>
                <c:pt idx="1456">
                  <c:v>0.60751291666666674</c:v>
                </c:pt>
                <c:pt idx="1457">
                  <c:v>0.60751618055555556</c:v>
                </c:pt>
                <c:pt idx="1458">
                  <c:v>0.60751984953703697</c:v>
                </c:pt>
                <c:pt idx="1459">
                  <c:v>0.60752359953703705</c:v>
                </c:pt>
                <c:pt idx="1460">
                  <c:v>0.60752738425925923</c:v>
                </c:pt>
                <c:pt idx="1461">
                  <c:v>0.60753048611111116</c:v>
                </c:pt>
                <c:pt idx="1462">
                  <c:v>0.60753405092592594</c:v>
                </c:pt>
                <c:pt idx="1463">
                  <c:v>0.6075375115740741</c:v>
                </c:pt>
                <c:pt idx="1464">
                  <c:v>0.6075409259259259</c:v>
                </c:pt>
                <c:pt idx="1465">
                  <c:v>0.60754446759259262</c:v>
                </c:pt>
                <c:pt idx="1466">
                  <c:v>0.60754740740740742</c:v>
                </c:pt>
                <c:pt idx="1467">
                  <c:v>0.60755096064814818</c:v>
                </c:pt>
                <c:pt idx="1468">
                  <c:v>0.60755402777777778</c:v>
                </c:pt>
                <c:pt idx="1469">
                  <c:v>0.60755762731481477</c:v>
                </c:pt>
                <c:pt idx="1470">
                  <c:v>0.60756130787037044</c:v>
                </c:pt>
                <c:pt idx="1471">
                  <c:v>0.60756497685185185</c:v>
                </c:pt>
                <c:pt idx="1472">
                  <c:v>0.60756810185185184</c:v>
                </c:pt>
                <c:pt idx="1473">
                  <c:v>0.60757174768518518</c:v>
                </c:pt>
                <c:pt idx="1474">
                  <c:v>0.60757540509259256</c:v>
                </c:pt>
                <c:pt idx="1475">
                  <c:v>0.60757910879629629</c:v>
                </c:pt>
                <c:pt idx="1476">
                  <c:v>0.60758217592592589</c:v>
                </c:pt>
                <c:pt idx="1477">
                  <c:v>0.60758589120370365</c:v>
                </c:pt>
                <c:pt idx="1478">
                  <c:v>0.60758894675925923</c:v>
                </c:pt>
                <c:pt idx="1479">
                  <c:v>0.60759259259259257</c:v>
                </c:pt>
                <c:pt idx="1480">
                  <c:v>0.60759624999999995</c:v>
                </c:pt>
                <c:pt idx="1481">
                  <c:v>0.60759974537037043</c:v>
                </c:pt>
                <c:pt idx="1482">
                  <c:v>0.60760258101851849</c:v>
                </c:pt>
                <c:pt idx="1483">
                  <c:v>0.60760604166666665</c:v>
                </c:pt>
                <c:pt idx="1484">
                  <c:v>0.60760888888888887</c:v>
                </c:pt>
                <c:pt idx="1485">
                  <c:v>0.60761234953703702</c:v>
                </c:pt>
                <c:pt idx="1486">
                  <c:v>0.60761598379629633</c:v>
                </c:pt>
                <c:pt idx="1487">
                  <c:v>0.60761975694444448</c:v>
                </c:pt>
                <c:pt idx="1488">
                  <c:v>0.60762281249999994</c:v>
                </c:pt>
                <c:pt idx="1489">
                  <c:v>0.60762643518518522</c:v>
                </c:pt>
                <c:pt idx="1490">
                  <c:v>0.60762951388888886</c:v>
                </c:pt>
                <c:pt idx="1491">
                  <c:v>0.60763317129629624</c:v>
                </c:pt>
                <c:pt idx="1492">
                  <c:v>0.6076369791666667</c:v>
                </c:pt>
                <c:pt idx="1493">
                  <c:v>0.60763998842592593</c:v>
                </c:pt>
                <c:pt idx="1494">
                  <c:v>0.60764388888888887</c:v>
                </c:pt>
                <c:pt idx="1495">
                  <c:v>0.6076478125</c:v>
                </c:pt>
                <c:pt idx="1496">
                  <c:v>0.6076517939814815</c:v>
                </c:pt>
                <c:pt idx="1497">
                  <c:v>0.60765502314814812</c:v>
                </c:pt>
                <c:pt idx="1498">
                  <c:v>0.60765849537037042</c:v>
                </c:pt>
                <c:pt idx="1499">
                  <c:v>0.60766196759259261</c:v>
                </c:pt>
                <c:pt idx="1500">
                  <c:v>0.6076655671296296</c:v>
                </c:pt>
                <c:pt idx="1501">
                  <c:v>0.60766906249999997</c:v>
                </c:pt>
                <c:pt idx="1502">
                  <c:v>0.60767199074074074</c:v>
                </c:pt>
                <c:pt idx="1503">
                  <c:v>0.60767552083333332</c:v>
                </c:pt>
                <c:pt idx="1504">
                  <c:v>0.60767843750000006</c:v>
                </c:pt>
                <c:pt idx="1505">
                  <c:v>0.6076818981481481</c:v>
                </c:pt>
                <c:pt idx="1506">
                  <c:v>0.60768535879629626</c:v>
                </c:pt>
                <c:pt idx="1507">
                  <c:v>0.60768892361111104</c:v>
                </c:pt>
                <c:pt idx="1508">
                  <c:v>0.60769186342592596</c:v>
                </c:pt>
                <c:pt idx="1509">
                  <c:v>0.60769549768518516</c:v>
                </c:pt>
                <c:pt idx="1510">
                  <c:v>0.6076984143518519</c:v>
                </c:pt>
                <c:pt idx="1511">
                  <c:v>0.6077019212962963</c:v>
                </c:pt>
                <c:pt idx="1512">
                  <c:v>0.60770563657407406</c:v>
                </c:pt>
                <c:pt idx="1513">
                  <c:v>0.6077095023148148</c:v>
                </c:pt>
                <c:pt idx="1514">
                  <c:v>0.60771275462962959</c:v>
                </c:pt>
                <c:pt idx="1515">
                  <c:v>0.60771649305555553</c:v>
                </c:pt>
                <c:pt idx="1516">
                  <c:v>0.60772290509259264</c:v>
                </c:pt>
                <c:pt idx="1517">
                  <c:v>0.60772664351851857</c:v>
                </c:pt>
                <c:pt idx="1518">
                  <c:v>0.6077297800925926</c:v>
                </c:pt>
                <c:pt idx="1519">
                  <c:v>0.6077335416666666</c:v>
                </c:pt>
                <c:pt idx="1520">
                  <c:v>0.60773723379629629</c:v>
                </c:pt>
                <c:pt idx="1521">
                  <c:v>0.6077409606481482</c:v>
                </c:pt>
                <c:pt idx="1522">
                  <c:v>0.60774476851851855</c:v>
                </c:pt>
                <c:pt idx="1523">
                  <c:v>0.60774818287037036</c:v>
                </c:pt>
                <c:pt idx="1524">
                  <c:v>0.60775199074074071</c:v>
                </c:pt>
                <c:pt idx="1525">
                  <c:v>0.60775572916666665</c:v>
                </c:pt>
                <c:pt idx="1526">
                  <c:v>0.60775908564814818</c:v>
                </c:pt>
                <c:pt idx="1527">
                  <c:v>0.60776254629629622</c:v>
                </c:pt>
                <c:pt idx="1528">
                  <c:v>0.60776608796296294</c:v>
                </c:pt>
                <c:pt idx="1529">
                  <c:v>0.60776958333333331</c:v>
                </c:pt>
                <c:pt idx="1530">
                  <c:v>0.60777312500000003</c:v>
                </c:pt>
                <c:pt idx="1531">
                  <c:v>0.60777629629629637</c:v>
                </c:pt>
                <c:pt idx="1532">
                  <c:v>0.60778009259259258</c:v>
                </c:pt>
                <c:pt idx="1533">
                  <c:v>0.60778372685185189</c:v>
                </c:pt>
                <c:pt idx="1534">
                  <c:v>0.60778747685185186</c:v>
                </c:pt>
                <c:pt idx="1535">
                  <c:v>0.60779053240740744</c:v>
                </c:pt>
                <c:pt idx="1536">
                  <c:v>0.60779442129629635</c:v>
                </c:pt>
                <c:pt idx="1537">
                  <c:v>0.60779800925925931</c:v>
                </c:pt>
                <c:pt idx="1538">
                  <c:v>0.60780166666666668</c:v>
                </c:pt>
                <c:pt idx="1539">
                  <c:v>0.6078055555555556</c:v>
                </c:pt>
                <c:pt idx="1540">
                  <c:v>0.60780868055555559</c:v>
                </c:pt>
                <c:pt idx="1541">
                  <c:v>0.60781241898148142</c:v>
                </c:pt>
                <c:pt idx="1542">
                  <c:v>0.60781606481481487</c:v>
                </c:pt>
                <c:pt idx="1543">
                  <c:v>0.60781973379629628</c:v>
                </c:pt>
                <c:pt idx="1544">
                  <c:v>0.60782268518518523</c:v>
                </c:pt>
                <c:pt idx="1545">
                  <c:v>0.60782611111111107</c:v>
                </c:pt>
                <c:pt idx="1546">
                  <c:v>0.60782961805555558</c:v>
                </c:pt>
                <c:pt idx="1547">
                  <c:v>0.60783306712962959</c:v>
                </c:pt>
                <c:pt idx="1548">
                  <c:v>0.60783653935185178</c:v>
                </c:pt>
                <c:pt idx="1549">
                  <c:v>0.60783964120370371</c:v>
                </c:pt>
                <c:pt idx="1550">
                  <c:v>0.60784328703703705</c:v>
                </c:pt>
                <c:pt idx="1551">
                  <c:v>0.60784640046296301</c:v>
                </c:pt>
                <c:pt idx="1552">
                  <c:v>0.60785009259259259</c:v>
                </c:pt>
                <c:pt idx="1553">
                  <c:v>0.60785376157407411</c:v>
                </c:pt>
                <c:pt idx="1554">
                  <c:v>0.60785756944444447</c:v>
                </c:pt>
                <c:pt idx="1555">
                  <c:v>0.60786068287037043</c:v>
                </c:pt>
                <c:pt idx="1556">
                  <c:v>0.60786438657407404</c:v>
                </c:pt>
                <c:pt idx="1557">
                  <c:v>0.60786800925925932</c:v>
                </c:pt>
                <c:pt idx="1558">
                  <c:v>0.60787174768518515</c:v>
                </c:pt>
                <c:pt idx="1559">
                  <c:v>0.60787494212962956</c:v>
                </c:pt>
                <c:pt idx="1560">
                  <c:v>0.60787857638888887</c:v>
                </c:pt>
                <c:pt idx="1561">
                  <c:v>0.60788222222222221</c:v>
                </c:pt>
                <c:pt idx="1562">
                  <c:v>0.60788568287037037</c:v>
                </c:pt>
                <c:pt idx="1563">
                  <c:v>0.60788853009259258</c:v>
                </c:pt>
                <c:pt idx="1564">
                  <c:v>0.60789209490740748</c:v>
                </c:pt>
                <c:pt idx="1565">
                  <c:v>0.60789498842592593</c:v>
                </c:pt>
                <c:pt idx="1566">
                  <c:v>0.60789854166666668</c:v>
                </c:pt>
                <c:pt idx="1567">
                  <c:v>0.60790206018518511</c:v>
                </c:pt>
                <c:pt idx="1568">
                  <c:v>0.60790552083333338</c:v>
                </c:pt>
                <c:pt idx="1569">
                  <c:v>0.60790898148148143</c:v>
                </c:pt>
                <c:pt idx="1570">
                  <c:v>0.6079119097222222</c:v>
                </c:pt>
                <c:pt idx="1571">
                  <c:v>0.6079155092592593</c:v>
                </c:pt>
                <c:pt idx="1572">
                  <c:v>0.60791841435185179</c:v>
                </c:pt>
                <c:pt idx="1573">
                  <c:v>0.60792193287037033</c:v>
                </c:pt>
                <c:pt idx="1574">
                  <c:v>0.60792540509259252</c:v>
                </c:pt>
                <c:pt idx="1575">
                  <c:v>0.607928900462963</c:v>
                </c:pt>
                <c:pt idx="1576">
                  <c:v>0.60793263888888893</c:v>
                </c:pt>
                <c:pt idx="1577">
                  <c:v>0.6079356944444444</c:v>
                </c:pt>
                <c:pt idx="1578">
                  <c:v>0.60793947916666669</c:v>
                </c:pt>
                <c:pt idx="1579">
                  <c:v>0.60794317129629627</c:v>
                </c:pt>
                <c:pt idx="1580">
                  <c:v>0.60794699074074077</c:v>
                </c:pt>
                <c:pt idx="1581">
                  <c:v>0.60795015046296297</c:v>
                </c:pt>
                <c:pt idx="1582">
                  <c:v>0.60795387731481487</c:v>
                </c:pt>
                <c:pt idx="1583">
                  <c:v>0.60795756944444446</c:v>
                </c:pt>
                <c:pt idx="1584">
                  <c:v>0.6079612152777778</c:v>
                </c:pt>
                <c:pt idx="1585">
                  <c:v>0.60796442129629635</c:v>
                </c:pt>
                <c:pt idx="1586">
                  <c:v>0.60796835648148151</c:v>
                </c:pt>
                <c:pt idx="1587">
                  <c:v>0.60797202546296292</c:v>
                </c:pt>
                <c:pt idx="1588">
                  <c:v>0.60797565972222223</c:v>
                </c:pt>
                <c:pt idx="1589">
                  <c:v>0.60797888888888896</c:v>
                </c:pt>
                <c:pt idx="1590">
                  <c:v>0.60798254629629633</c:v>
                </c:pt>
                <c:pt idx="1591">
                  <c:v>0.60798619212962957</c:v>
                </c:pt>
                <c:pt idx="1592">
                  <c:v>0.60798966435185187</c:v>
                </c:pt>
                <c:pt idx="1593">
                  <c:v>0.60799312500000002</c:v>
                </c:pt>
                <c:pt idx="1594">
                  <c:v>0.60799612268518521</c:v>
                </c:pt>
                <c:pt idx="1595">
                  <c:v>0.60799958333333326</c:v>
                </c:pt>
                <c:pt idx="1596">
                  <c:v>0.60800248842592597</c:v>
                </c:pt>
                <c:pt idx="1597">
                  <c:v>0.6080061921296297</c:v>
                </c:pt>
                <c:pt idx="1598">
                  <c:v>0.60800979166666669</c:v>
                </c:pt>
                <c:pt idx="1599">
                  <c:v>0.60801362268518522</c:v>
                </c:pt>
                <c:pt idx="1600">
                  <c:v>0.60801673611111118</c:v>
                </c:pt>
                <c:pt idx="1601">
                  <c:v>0.60802050925925932</c:v>
                </c:pt>
                <c:pt idx="1602">
                  <c:v>0.60802432870370371</c:v>
                </c:pt>
                <c:pt idx="1603">
                  <c:v>0.60802806712962965</c:v>
                </c:pt>
                <c:pt idx="1604">
                  <c:v>0.60803125000000002</c:v>
                </c:pt>
                <c:pt idx="1605">
                  <c:v>0.60803501157407414</c:v>
                </c:pt>
                <c:pt idx="1606">
                  <c:v>0.60803868055555554</c:v>
                </c:pt>
                <c:pt idx="1607">
                  <c:v>0.60804253472222225</c:v>
                </c:pt>
                <c:pt idx="1608">
                  <c:v>0.60804559027777783</c:v>
                </c:pt>
                <c:pt idx="1609">
                  <c:v>0.60804908564814808</c:v>
                </c:pt>
                <c:pt idx="1610">
                  <c:v>0.60805251157407414</c:v>
                </c:pt>
                <c:pt idx="1611">
                  <c:v>0.60805594907407412</c:v>
                </c:pt>
                <c:pt idx="1612">
                  <c:v>0.60805966435185188</c:v>
                </c:pt>
                <c:pt idx="1613">
                  <c:v>0.60806255787037033</c:v>
                </c:pt>
                <c:pt idx="1614">
                  <c:v>0.60806643518518522</c:v>
                </c:pt>
                <c:pt idx="1615">
                  <c:v>0.60807010416666663</c:v>
                </c:pt>
                <c:pt idx="1616">
                  <c:v>0.60807373842592594</c:v>
                </c:pt>
                <c:pt idx="1617">
                  <c:v>0.60807740740740746</c:v>
                </c:pt>
                <c:pt idx="1618">
                  <c:v>0.60808053240740734</c:v>
                </c:pt>
                <c:pt idx="1619">
                  <c:v>0.60808427083333327</c:v>
                </c:pt>
                <c:pt idx="1620">
                  <c:v>0.60808791666666673</c:v>
                </c:pt>
                <c:pt idx="1621">
                  <c:v>0.6080915740740741</c:v>
                </c:pt>
                <c:pt idx="1622">
                  <c:v>0.60809480324074072</c:v>
                </c:pt>
                <c:pt idx="1623">
                  <c:v>0.6080985879629629</c:v>
                </c:pt>
                <c:pt idx="1624">
                  <c:v>0.60810225694444442</c:v>
                </c:pt>
                <c:pt idx="1625">
                  <c:v>0.60810582175925931</c:v>
                </c:pt>
                <c:pt idx="1626">
                  <c:v>0.6081087268518518</c:v>
                </c:pt>
                <c:pt idx="1627">
                  <c:v>0.60811226851851852</c:v>
                </c:pt>
                <c:pt idx="1628">
                  <c:v>0.60811513888888891</c:v>
                </c:pt>
                <c:pt idx="1629">
                  <c:v>0.60811869212962966</c:v>
                </c:pt>
                <c:pt idx="1630">
                  <c:v>0.6081245833333333</c:v>
                </c:pt>
                <c:pt idx="1631">
                  <c:v>0.60812802083333339</c:v>
                </c:pt>
                <c:pt idx="1632">
                  <c:v>0.60813152777777779</c:v>
                </c:pt>
                <c:pt idx="1633">
                  <c:v>0.60813502314814816</c:v>
                </c:pt>
                <c:pt idx="1634">
                  <c:v>0.60813787037037037</c:v>
                </c:pt>
                <c:pt idx="1635">
                  <c:v>0.60814141203703709</c:v>
                </c:pt>
                <c:pt idx="1636">
                  <c:v>0.6081443865740741</c:v>
                </c:pt>
                <c:pt idx="1637">
                  <c:v>0.60814795138888889</c:v>
                </c:pt>
                <c:pt idx="1638">
                  <c:v>0.60815145833333328</c:v>
                </c:pt>
                <c:pt idx="1639">
                  <c:v>0.60815495370370376</c:v>
                </c:pt>
                <c:pt idx="1640">
                  <c:v>0.60815834490740739</c:v>
                </c:pt>
                <c:pt idx="1641">
                  <c:v>0.60816196759259256</c:v>
                </c:pt>
                <c:pt idx="1642">
                  <c:v>0.60816586805555561</c:v>
                </c:pt>
                <c:pt idx="1643">
                  <c:v>0.60816947916666664</c:v>
                </c:pt>
                <c:pt idx="1644">
                  <c:v>0.60817251157407404</c:v>
                </c:pt>
                <c:pt idx="1645">
                  <c:v>0.60817640046296295</c:v>
                </c:pt>
                <c:pt idx="1646">
                  <c:v>0.60818018518518524</c:v>
                </c:pt>
                <c:pt idx="1647">
                  <c:v>0.60818380787037041</c:v>
                </c:pt>
                <c:pt idx="1648">
                  <c:v>0.6081869328703704</c:v>
                </c:pt>
                <c:pt idx="1649">
                  <c:v>0.60819061342592595</c:v>
                </c:pt>
                <c:pt idx="1650">
                  <c:v>0.60819393518518516</c:v>
                </c:pt>
                <c:pt idx="1651">
                  <c:v>0.60819798611111109</c:v>
                </c:pt>
                <c:pt idx="1652">
                  <c:v>0.60820180555555559</c:v>
                </c:pt>
                <c:pt idx="1653">
                  <c:v>0.60820486111111116</c:v>
                </c:pt>
                <c:pt idx="1654">
                  <c:v>0.60820890046296294</c:v>
                </c:pt>
                <c:pt idx="1655">
                  <c:v>0.6082126157407407</c:v>
                </c:pt>
                <c:pt idx="1656">
                  <c:v>0.60821546296296292</c:v>
                </c:pt>
                <c:pt idx="1657">
                  <c:v>0.60821888888888886</c:v>
                </c:pt>
                <c:pt idx="1658">
                  <c:v>0.6082217708333334</c:v>
                </c:pt>
                <c:pt idx="1659">
                  <c:v>0.60822524305555559</c:v>
                </c:pt>
                <c:pt idx="1660">
                  <c:v>0.60822819444444443</c:v>
                </c:pt>
                <c:pt idx="1661">
                  <c:v>0.6082318518518518</c:v>
                </c:pt>
                <c:pt idx="1662">
                  <c:v>0.60823569444444447</c:v>
                </c:pt>
                <c:pt idx="1663">
                  <c:v>0.60823938657407406</c:v>
                </c:pt>
                <c:pt idx="1664">
                  <c:v>0.60824245370370367</c:v>
                </c:pt>
                <c:pt idx="1665">
                  <c:v>0.60824623842592596</c:v>
                </c:pt>
                <c:pt idx="1666">
                  <c:v>0.60824994212962957</c:v>
                </c:pt>
                <c:pt idx="1667">
                  <c:v>0.60825361111111109</c:v>
                </c:pt>
                <c:pt idx="1668">
                  <c:v>0.60825675925925926</c:v>
                </c:pt>
                <c:pt idx="1669">
                  <c:v>0.6082603703703704</c:v>
                </c:pt>
                <c:pt idx="1670">
                  <c:v>0.60826423611111113</c:v>
                </c:pt>
                <c:pt idx="1671">
                  <c:v>0.60826790509259265</c:v>
                </c:pt>
                <c:pt idx="1672">
                  <c:v>0.60827113425925927</c:v>
                </c:pt>
                <c:pt idx="1673">
                  <c:v>0.60827466435185185</c:v>
                </c:pt>
                <c:pt idx="1674">
                  <c:v>0.60827814814814818</c:v>
                </c:pt>
                <c:pt idx="1675">
                  <c:v>0.60828173611111114</c:v>
                </c:pt>
                <c:pt idx="1676">
                  <c:v>0.60828519675925929</c:v>
                </c:pt>
                <c:pt idx="1677">
                  <c:v>0.60828810185185189</c:v>
                </c:pt>
                <c:pt idx="1678">
                  <c:v>0.60829179398148148</c:v>
                </c:pt>
                <c:pt idx="1679">
                  <c:v>0.60829494212962965</c:v>
                </c:pt>
                <c:pt idx="1680">
                  <c:v>0.60829878472222221</c:v>
                </c:pt>
                <c:pt idx="1681">
                  <c:v>0.60830254629629632</c:v>
                </c:pt>
                <c:pt idx="1682">
                  <c:v>0.60830554398148151</c:v>
                </c:pt>
                <c:pt idx="1683">
                  <c:v>0.6083092361111111</c:v>
                </c:pt>
                <c:pt idx="1684">
                  <c:v>0.60831234953703706</c:v>
                </c:pt>
                <c:pt idx="1685">
                  <c:v>0.60831604166666664</c:v>
                </c:pt>
                <c:pt idx="1686">
                  <c:v>0.60831974537037037</c:v>
                </c:pt>
                <c:pt idx="1687">
                  <c:v>0.60832341435185189</c:v>
                </c:pt>
                <c:pt idx="1688">
                  <c:v>0.6083265162037037</c:v>
                </c:pt>
                <c:pt idx="1689">
                  <c:v>0.60833018518518511</c:v>
                </c:pt>
                <c:pt idx="1690">
                  <c:v>0.60833398148148154</c:v>
                </c:pt>
                <c:pt idx="1691">
                  <c:v>0.6083375347222223</c:v>
                </c:pt>
                <c:pt idx="1692">
                  <c:v>0.60834064814814814</c:v>
                </c:pt>
                <c:pt idx="1693">
                  <c:v>0.60834414351851851</c:v>
                </c:pt>
                <c:pt idx="1694">
                  <c:v>0.60834765046296291</c:v>
                </c:pt>
                <c:pt idx="1695">
                  <c:v>0.60835128472222222</c:v>
                </c:pt>
                <c:pt idx="1696">
                  <c:v>0.60835482638888883</c:v>
                </c:pt>
                <c:pt idx="1697">
                  <c:v>0.60835784722222219</c:v>
                </c:pt>
                <c:pt idx="1698">
                  <c:v>0.60836137731481477</c:v>
                </c:pt>
                <c:pt idx="1699">
                  <c:v>0.60836429398148151</c:v>
                </c:pt>
                <c:pt idx="1700">
                  <c:v>0.60836797453703706</c:v>
                </c:pt>
                <c:pt idx="1701">
                  <c:v>0.60837153935185184</c:v>
                </c:pt>
                <c:pt idx="1702">
                  <c:v>0.60837519675925933</c:v>
                </c:pt>
                <c:pt idx="1703">
                  <c:v>0.60837810185185182</c:v>
                </c:pt>
                <c:pt idx="1704">
                  <c:v>0.60838181712962969</c:v>
                </c:pt>
                <c:pt idx="1705">
                  <c:v>0.60838549768518513</c:v>
                </c:pt>
                <c:pt idx="1706">
                  <c:v>0.60838922453703703</c:v>
                </c:pt>
                <c:pt idx="1707">
                  <c:v>0.60839239583333338</c:v>
                </c:pt>
                <c:pt idx="1708">
                  <c:v>0.60839621527777776</c:v>
                </c:pt>
                <c:pt idx="1709">
                  <c:v>0.60839931712962969</c:v>
                </c:pt>
                <c:pt idx="1710">
                  <c:v>0.60840319444444446</c:v>
                </c:pt>
                <c:pt idx="1711">
                  <c:v>0.60840685185185184</c:v>
                </c:pt>
                <c:pt idx="1712">
                  <c:v>0.60841008101851857</c:v>
                </c:pt>
                <c:pt idx="1713">
                  <c:v>0.6084137847222223</c:v>
                </c:pt>
                <c:pt idx="1714">
                  <c:v>0.60841763888888889</c:v>
                </c:pt>
                <c:pt idx="1715">
                  <c:v>0.60842151620370377</c:v>
                </c:pt>
                <c:pt idx="1716">
                  <c:v>0.60842469907407404</c:v>
                </c:pt>
                <c:pt idx="1717">
                  <c:v>0.60842851851851854</c:v>
                </c:pt>
                <c:pt idx="1718">
                  <c:v>0.6084322337962963</c:v>
                </c:pt>
                <c:pt idx="1719">
                  <c:v>0.6084359953703703</c:v>
                </c:pt>
                <c:pt idx="1720">
                  <c:v>0.60843900462962963</c:v>
                </c:pt>
                <c:pt idx="1721">
                  <c:v>0.60844488425925924</c:v>
                </c:pt>
                <c:pt idx="1722">
                  <c:v>0.60844836805555558</c:v>
                </c:pt>
                <c:pt idx="1723">
                  <c:v>0.60845192129629633</c:v>
                </c:pt>
                <c:pt idx="1724">
                  <c:v>0.60845554398148149</c:v>
                </c:pt>
                <c:pt idx="1725">
                  <c:v>0.60845929398148146</c:v>
                </c:pt>
                <c:pt idx="1726">
                  <c:v>0.60846252314814808</c:v>
                </c:pt>
                <c:pt idx="1727">
                  <c:v>0.60846630787037037</c:v>
                </c:pt>
                <c:pt idx="1728">
                  <c:v>0.60846995370370371</c:v>
                </c:pt>
                <c:pt idx="1729">
                  <c:v>0.60847381944444445</c:v>
                </c:pt>
                <c:pt idx="1730">
                  <c:v>0.60847694444444445</c:v>
                </c:pt>
                <c:pt idx="1731">
                  <c:v>0.60848065972222221</c:v>
                </c:pt>
                <c:pt idx="1732">
                  <c:v>0.60848434027777776</c:v>
                </c:pt>
                <c:pt idx="1733">
                  <c:v>0.60848810185185187</c:v>
                </c:pt>
                <c:pt idx="1734">
                  <c:v>0.60849125000000004</c:v>
                </c:pt>
                <c:pt idx="1735">
                  <c:v>0.60849493055555559</c:v>
                </c:pt>
                <c:pt idx="1736">
                  <c:v>0.60849862268518518</c:v>
                </c:pt>
                <c:pt idx="1737">
                  <c:v>0.60850209490740748</c:v>
                </c:pt>
                <c:pt idx="1738">
                  <c:v>0.60850495370370372</c:v>
                </c:pt>
                <c:pt idx="1739">
                  <c:v>0.60850855324074071</c:v>
                </c:pt>
                <c:pt idx="1740">
                  <c:v>0.6085114236111111</c:v>
                </c:pt>
                <c:pt idx="1741">
                  <c:v>0.60851498842592588</c:v>
                </c:pt>
                <c:pt idx="1742">
                  <c:v>0.60851869212962961</c:v>
                </c:pt>
                <c:pt idx="1743">
                  <c:v>0.60852239583333334</c:v>
                </c:pt>
                <c:pt idx="1744">
                  <c:v>0.60852564814814813</c:v>
                </c:pt>
                <c:pt idx="1745">
                  <c:v>0.6085293634259259</c:v>
                </c:pt>
                <c:pt idx="1746">
                  <c:v>0.60853300925925924</c:v>
                </c:pt>
                <c:pt idx="1747">
                  <c:v>0.60853677083333335</c:v>
                </c:pt>
                <c:pt idx="1748">
                  <c:v>0.60853984953703699</c:v>
                </c:pt>
                <c:pt idx="1749">
                  <c:v>0.60854369212962967</c:v>
                </c:pt>
                <c:pt idx="1750">
                  <c:v>0.60854678240740745</c:v>
                </c:pt>
                <c:pt idx="1751">
                  <c:v>0.60855049768518521</c:v>
                </c:pt>
                <c:pt idx="1752">
                  <c:v>0.60855424768518518</c:v>
                </c:pt>
                <c:pt idx="1753">
                  <c:v>0.60855730324074075</c:v>
                </c:pt>
                <c:pt idx="1754">
                  <c:v>0.60856086805555554</c:v>
                </c:pt>
                <c:pt idx="1755">
                  <c:v>0.60856387731481487</c:v>
                </c:pt>
                <c:pt idx="1756">
                  <c:v>0.60856736111111109</c:v>
                </c:pt>
                <c:pt idx="1757">
                  <c:v>0.60857085648148146</c:v>
                </c:pt>
                <c:pt idx="1758">
                  <c:v>0.60857435185185182</c:v>
                </c:pt>
                <c:pt idx="1759">
                  <c:v>0.60857732638888884</c:v>
                </c:pt>
                <c:pt idx="1760">
                  <c:v>0.60858085648148152</c:v>
                </c:pt>
                <c:pt idx="1761">
                  <c:v>0.60858383101851854</c:v>
                </c:pt>
                <c:pt idx="1762">
                  <c:v>0.6085872916666667</c:v>
                </c:pt>
                <c:pt idx="1763">
                  <c:v>0.60859082175925927</c:v>
                </c:pt>
                <c:pt idx="1764">
                  <c:v>0.60859430555555549</c:v>
                </c:pt>
                <c:pt idx="1765">
                  <c:v>0.60859778935185183</c:v>
                </c:pt>
                <c:pt idx="1766">
                  <c:v>0.60860077546296298</c:v>
                </c:pt>
                <c:pt idx="1767">
                  <c:v>0.60860425925925921</c:v>
                </c:pt>
                <c:pt idx="1768">
                  <c:v>0.60860744212962958</c:v>
                </c:pt>
                <c:pt idx="1769">
                  <c:v>0.6086111111111111</c:v>
                </c:pt>
                <c:pt idx="1770">
                  <c:v>0.6086148379629629</c:v>
                </c:pt>
                <c:pt idx="1771">
                  <c:v>0.60861802083333327</c:v>
                </c:pt>
                <c:pt idx="1772">
                  <c:v>0.60862174768518518</c:v>
                </c:pt>
                <c:pt idx="1773">
                  <c:v>0.60862493055555555</c:v>
                </c:pt>
                <c:pt idx="1774">
                  <c:v>0.60862892361111109</c:v>
                </c:pt>
                <c:pt idx="1775">
                  <c:v>0.60863282407407404</c:v>
                </c:pt>
                <c:pt idx="1776">
                  <c:v>0.60863634259259258</c:v>
                </c:pt>
                <c:pt idx="1777">
                  <c:v>0.60864021990740735</c:v>
                </c:pt>
                <c:pt idx="1778">
                  <c:v>0.60864414351851848</c:v>
                </c:pt>
                <c:pt idx="1779">
                  <c:v>0.60864754629629625</c:v>
                </c:pt>
                <c:pt idx="1780">
                  <c:v>0.60865151620370372</c:v>
                </c:pt>
                <c:pt idx="1781">
                  <c:v>0.60865550925925926</c:v>
                </c:pt>
                <c:pt idx="1782">
                  <c:v>0.60865900462962963</c:v>
                </c:pt>
                <c:pt idx="1783">
                  <c:v>0.6086627546296296</c:v>
                </c:pt>
                <c:pt idx="1784">
                  <c:v>0.60866624999999996</c:v>
                </c:pt>
                <c:pt idx="1785">
                  <c:v>0.60866971064814812</c:v>
                </c:pt>
                <c:pt idx="1786">
                  <c:v>0.60867321759259252</c:v>
                </c:pt>
                <c:pt idx="1787">
                  <c:v>0.60867621527777771</c:v>
                </c:pt>
                <c:pt idx="1788">
                  <c:v>0.60867971064814819</c:v>
                </c:pt>
                <c:pt idx="1789">
                  <c:v>0.60868287037037039</c:v>
                </c:pt>
                <c:pt idx="1790">
                  <c:v>0.60868670138888892</c:v>
                </c:pt>
                <c:pt idx="1791">
                  <c:v>0.60869037037037044</c:v>
                </c:pt>
                <c:pt idx="1792">
                  <c:v>0.60869363425925926</c:v>
                </c:pt>
                <c:pt idx="1793">
                  <c:v>0.60869732638888896</c:v>
                </c:pt>
                <c:pt idx="1794">
                  <c:v>0.60870108796296296</c:v>
                </c:pt>
                <c:pt idx="1795">
                  <c:v>0.60870481481481475</c:v>
                </c:pt>
                <c:pt idx="1796">
                  <c:v>0.60870789351851851</c:v>
                </c:pt>
                <c:pt idx="1797">
                  <c:v>0.60871175925925924</c:v>
                </c:pt>
                <c:pt idx="1798">
                  <c:v>0.60871550925925921</c:v>
                </c:pt>
                <c:pt idx="1799">
                  <c:v>0.60871922453703708</c:v>
                </c:pt>
                <c:pt idx="1800">
                  <c:v>0.60872244212962967</c:v>
                </c:pt>
                <c:pt idx="1801">
                  <c:v>0.60872592592592589</c:v>
                </c:pt>
                <c:pt idx="1802">
                  <c:v>0.60872891203703705</c:v>
                </c:pt>
                <c:pt idx="1803">
                  <c:v>0.60873237268518521</c:v>
                </c:pt>
                <c:pt idx="1804">
                  <c:v>0.60873591435185193</c:v>
                </c:pt>
                <c:pt idx="1805">
                  <c:v>0.60873964120370372</c:v>
                </c:pt>
                <c:pt idx="1806">
                  <c:v>0.6087428240740741</c:v>
                </c:pt>
                <c:pt idx="1807">
                  <c:v>0.60874655092592589</c:v>
                </c:pt>
                <c:pt idx="1808">
                  <c:v>0.60875026620370376</c:v>
                </c:pt>
                <c:pt idx="1809">
                  <c:v>0.60875396990740738</c:v>
                </c:pt>
                <c:pt idx="1810">
                  <c:v>0.60875725694444449</c:v>
                </c:pt>
                <c:pt idx="1811">
                  <c:v>0.60876101851851849</c:v>
                </c:pt>
                <c:pt idx="1812">
                  <c:v>0.60876476851851857</c:v>
                </c:pt>
                <c:pt idx="1813">
                  <c:v>0.60876850694444451</c:v>
                </c:pt>
                <c:pt idx="1814">
                  <c:v>0.60877174768518516</c:v>
                </c:pt>
                <c:pt idx="1815">
                  <c:v>0.60877550925925927</c:v>
                </c:pt>
                <c:pt idx="1816">
                  <c:v>0.60877923611111118</c:v>
                </c:pt>
                <c:pt idx="1817">
                  <c:v>0.60878295138888883</c:v>
                </c:pt>
                <c:pt idx="1818">
                  <c:v>0.60878597222222219</c:v>
                </c:pt>
                <c:pt idx="1819">
                  <c:v>0.60878945601851853</c:v>
                </c:pt>
                <c:pt idx="1820">
                  <c:v>0.60879240740740748</c:v>
                </c:pt>
                <c:pt idx="1821">
                  <c:v>0.60879591435185187</c:v>
                </c:pt>
                <c:pt idx="1822">
                  <c:v>0.60879942129629627</c:v>
                </c:pt>
                <c:pt idx="1823">
                  <c:v>0.60880293981481481</c:v>
                </c:pt>
                <c:pt idx="1824">
                  <c:v>0.60880643518518518</c:v>
                </c:pt>
                <c:pt idx="1825">
                  <c:v>0.60880947916666661</c:v>
                </c:pt>
                <c:pt idx="1826">
                  <c:v>0.60881297453703709</c:v>
                </c:pt>
                <c:pt idx="1827">
                  <c:v>0.60881658564814811</c:v>
                </c:pt>
                <c:pt idx="1828">
                  <c:v>0.6088200578703703</c:v>
                </c:pt>
                <c:pt idx="1829">
                  <c:v>0.60882611111111118</c:v>
                </c:pt>
                <c:pt idx="1830">
                  <c:v>0.60882905092592587</c:v>
                </c:pt>
                <c:pt idx="1831">
                  <c:v>0.60883266203703701</c:v>
                </c:pt>
                <c:pt idx="1832">
                  <c:v>0.60883571759259258</c:v>
                </c:pt>
                <c:pt idx="1833">
                  <c:v>0.60883969907407409</c:v>
                </c:pt>
                <c:pt idx="1834">
                  <c:v>0.6088434606481482</c:v>
                </c:pt>
                <c:pt idx="1835">
                  <c:v>0.60884726851851856</c:v>
                </c:pt>
                <c:pt idx="1836">
                  <c:v>0.60885053240740739</c:v>
                </c:pt>
                <c:pt idx="1837">
                  <c:v>0.6088542013888889</c:v>
                </c:pt>
                <c:pt idx="1838">
                  <c:v>0.60885790509259252</c:v>
                </c:pt>
                <c:pt idx="1839">
                  <c:v>0.60886163194444443</c:v>
                </c:pt>
                <c:pt idx="1840">
                  <c:v>0.60886472222222221</c:v>
                </c:pt>
                <c:pt idx="1841">
                  <c:v>0.60886896990740735</c:v>
                </c:pt>
                <c:pt idx="1842">
                  <c:v>0.60887267361111108</c:v>
                </c:pt>
                <c:pt idx="1843">
                  <c:v>0.60887584490740743</c:v>
                </c:pt>
                <c:pt idx="1844">
                  <c:v>0.6088795949074074</c:v>
                </c:pt>
                <c:pt idx="1845">
                  <c:v>0.60888336805555554</c:v>
                </c:pt>
                <c:pt idx="1846">
                  <c:v>0.60888715277777783</c:v>
                </c:pt>
                <c:pt idx="1847">
                  <c:v>0.60889039351851848</c:v>
                </c:pt>
                <c:pt idx="1848">
                  <c:v>0.60889398148148144</c:v>
                </c:pt>
                <c:pt idx="1849">
                  <c:v>0.60889755787037037</c:v>
                </c:pt>
                <c:pt idx="1850">
                  <c:v>0.60890108796296294</c:v>
                </c:pt>
                <c:pt idx="1851">
                  <c:v>0.60890457175925927</c:v>
                </c:pt>
                <c:pt idx="1852">
                  <c:v>0.60890773148148147</c:v>
                </c:pt>
                <c:pt idx="1853">
                  <c:v>0.60891146990740741</c:v>
                </c:pt>
                <c:pt idx="1854">
                  <c:v>0.60891525462962959</c:v>
                </c:pt>
                <c:pt idx="1855">
                  <c:v>0.60891894675925928</c:v>
                </c:pt>
                <c:pt idx="1856">
                  <c:v>0.60892212962962966</c:v>
                </c:pt>
                <c:pt idx="1857">
                  <c:v>0.60892591435185184</c:v>
                </c:pt>
                <c:pt idx="1858">
                  <c:v>0.60892971064814816</c:v>
                </c:pt>
                <c:pt idx="1859">
                  <c:v>0.60893350694444448</c:v>
                </c:pt>
                <c:pt idx="1860">
                  <c:v>0.60893675925925927</c:v>
                </c:pt>
                <c:pt idx="1861">
                  <c:v>0.60894041666666665</c:v>
                </c:pt>
                <c:pt idx="1862">
                  <c:v>0.60894421296296297</c:v>
                </c:pt>
                <c:pt idx="1863">
                  <c:v>0.60894796296296294</c:v>
                </c:pt>
                <c:pt idx="1864">
                  <c:v>0.60895090277777775</c:v>
                </c:pt>
                <c:pt idx="1865">
                  <c:v>0.60895450231481485</c:v>
                </c:pt>
                <c:pt idx="1866">
                  <c:v>0.60895743055555551</c:v>
                </c:pt>
                <c:pt idx="1867">
                  <c:v>0.60896104166666665</c:v>
                </c:pt>
                <c:pt idx="1868">
                  <c:v>0.60896457175925922</c:v>
                </c:pt>
                <c:pt idx="1869">
                  <c:v>0.60896818287037036</c:v>
                </c:pt>
                <c:pt idx="1870">
                  <c:v>0.60897144675925929</c:v>
                </c:pt>
                <c:pt idx="1871">
                  <c:v>0.60897524305555562</c:v>
                </c:pt>
                <c:pt idx="1872">
                  <c:v>0.60897909722222221</c:v>
                </c:pt>
                <c:pt idx="1873">
                  <c:v>0.60898283564814815</c:v>
                </c:pt>
                <c:pt idx="1874">
                  <c:v>0.60898598379629632</c:v>
                </c:pt>
                <c:pt idx="1875">
                  <c:v>0.60898993055555561</c:v>
                </c:pt>
                <c:pt idx="1876">
                  <c:v>0.60899364583333326</c:v>
                </c:pt>
                <c:pt idx="1877">
                  <c:v>0.60899745370370373</c:v>
                </c:pt>
                <c:pt idx="1878">
                  <c:v>0.60900061342592593</c:v>
                </c:pt>
                <c:pt idx="1879">
                  <c:v>0.60900444444444446</c:v>
                </c:pt>
                <c:pt idx="1880">
                  <c:v>0.60900834490740741</c:v>
                </c:pt>
                <c:pt idx="1881">
                  <c:v>0.60901190972222219</c:v>
                </c:pt>
                <c:pt idx="1882">
                  <c:v>0.609014849537037</c:v>
                </c:pt>
                <c:pt idx="1883">
                  <c:v>0.60901848379629631</c:v>
                </c:pt>
                <c:pt idx="1884">
                  <c:v>0.60902204861111109</c:v>
                </c:pt>
                <c:pt idx="1885">
                  <c:v>0.60902562500000001</c:v>
                </c:pt>
                <c:pt idx="1886">
                  <c:v>0.6090291898148148</c:v>
                </c:pt>
                <c:pt idx="1887">
                  <c:v>0.60903224537037037</c:v>
                </c:pt>
                <c:pt idx="1888">
                  <c:v>0.60903586805555554</c:v>
                </c:pt>
                <c:pt idx="1889">
                  <c:v>0.60903951388888888</c:v>
                </c:pt>
                <c:pt idx="1890">
                  <c:v>0.60904315972222223</c:v>
                </c:pt>
                <c:pt idx="1891">
                  <c:v>0.6090462152777778</c:v>
                </c:pt>
                <c:pt idx="1892">
                  <c:v>0.60904982638888894</c:v>
                </c:pt>
                <c:pt idx="1893">
                  <c:v>0.60905282407407413</c:v>
                </c:pt>
                <c:pt idx="1894">
                  <c:v>0.6090564467592593</c:v>
                </c:pt>
                <c:pt idx="1895">
                  <c:v>0.6090604629629629</c:v>
                </c:pt>
                <c:pt idx="1896">
                  <c:v>0.60906422453703701</c:v>
                </c:pt>
                <c:pt idx="1897">
                  <c:v>0.60906745370370363</c:v>
                </c:pt>
                <c:pt idx="1898">
                  <c:v>0.60907131944444448</c:v>
                </c:pt>
                <c:pt idx="1899">
                  <c:v>0.60907510416666666</c:v>
                </c:pt>
                <c:pt idx="1900">
                  <c:v>0.60907841435185184</c:v>
                </c:pt>
                <c:pt idx="1901">
                  <c:v>0.6090822569444444</c:v>
                </c:pt>
                <c:pt idx="1902">
                  <c:v>0.60908593750000006</c:v>
                </c:pt>
                <c:pt idx="1903">
                  <c:v>0.60908981481481483</c:v>
                </c:pt>
                <c:pt idx="1904">
                  <c:v>0.60909304398148145</c:v>
                </c:pt>
                <c:pt idx="1905">
                  <c:v>0.60909704861111114</c:v>
                </c:pt>
                <c:pt idx="1906">
                  <c:v>0.60910092592592591</c:v>
                </c:pt>
                <c:pt idx="1907">
                  <c:v>0.60910478009259261</c:v>
                </c:pt>
                <c:pt idx="1908">
                  <c:v>0.6091079976851852</c:v>
                </c:pt>
                <c:pt idx="1909">
                  <c:v>0.60911184027777776</c:v>
                </c:pt>
                <c:pt idx="1910">
                  <c:v>0.60911572916666668</c:v>
                </c:pt>
                <c:pt idx="1911">
                  <c:v>0.6091187384259259</c:v>
                </c:pt>
                <c:pt idx="1912">
                  <c:v>0.60912226851851858</c:v>
                </c:pt>
                <c:pt idx="1913">
                  <c:v>0.60912528935185184</c:v>
                </c:pt>
                <c:pt idx="1914">
                  <c:v>0.60913128472222222</c:v>
                </c:pt>
                <c:pt idx="1915">
                  <c:v>0.60913505787037037</c:v>
                </c:pt>
                <c:pt idx="1916">
                  <c:v>0.60913880787037034</c:v>
                </c:pt>
                <c:pt idx="1917">
                  <c:v>0.60914201388888889</c:v>
                </c:pt>
                <c:pt idx="1918">
                  <c:v>0.60914583333333339</c:v>
                </c:pt>
                <c:pt idx="1919">
                  <c:v>0.60914965277777777</c:v>
                </c:pt>
                <c:pt idx="1920">
                  <c:v>0.6091537037037037</c:v>
                </c:pt>
                <c:pt idx="1921">
                  <c:v>0.6091568634259259</c:v>
                </c:pt>
                <c:pt idx="1922">
                  <c:v>0.6091606828703704</c:v>
                </c:pt>
                <c:pt idx="1923">
                  <c:v>0.60916464120370373</c:v>
                </c:pt>
                <c:pt idx="1924">
                  <c:v>0.60916780092592593</c:v>
                </c:pt>
                <c:pt idx="1925">
                  <c:v>0.60917186342592589</c:v>
                </c:pt>
                <c:pt idx="1926">
                  <c:v>0.60917571759259259</c:v>
                </c:pt>
                <c:pt idx="1927">
                  <c:v>0.60917928240740737</c:v>
                </c:pt>
                <c:pt idx="1928">
                  <c:v>0.60918231481481488</c:v>
                </c:pt>
                <c:pt idx="1929">
                  <c:v>0.6091858912037037</c:v>
                </c:pt>
                <c:pt idx="1930">
                  <c:v>0.60918878472222227</c:v>
                </c:pt>
                <c:pt idx="1931">
                  <c:v>0.60919228009259252</c:v>
                </c:pt>
                <c:pt idx="1932">
                  <c:v>0.60919609953703702</c:v>
                </c:pt>
                <c:pt idx="1933">
                  <c:v>0.60919998842592593</c:v>
                </c:pt>
                <c:pt idx="1934">
                  <c:v>0.60920309027777775</c:v>
                </c:pt>
                <c:pt idx="1935">
                  <c:v>0.60920709490740743</c:v>
                </c:pt>
                <c:pt idx="1936">
                  <c:v>0.60921081018518519</c:v>
                </c:pt>
                <c:pt idx="1937">
                  <c:v>0.6092145370370371</c:v>
                </c:pt>
                <c:pt idx="1938">
                  <c:v>0.60921770833333333</c:v>
                </c:pt>
                <c:pt idx="1939">
                  <c:v>0.60922143518518512</c:v>
                </c:pt>
                <c:pt idx="1940">
                  <c:v>0.60922513888888885</c:v>
                </c:pt>
                <c:pt idx="1941">
                  <c:v>0.60922896990740738</c:v>
                </c:pt>
                <c:pt idx="1942">
                  <c:v>0.60923208333333334</c:v>
                </c:pt>
                <c:pt idx="1943">
                  <c:v>0.60923583333333331</c:v>
                </c:pt>
                <c:pt idx="1944">
                  <c:v>0.60923935185185185</c:v>
                </c:pt>
                <c:pt idx="1945">
                  <c:v>0.60924284722222222</c:v>
                </c:pt>
                <c:pt idx="1946">
                  <c:v>0.60924586805555558</c:v>
                </c:pt>
                <c:pt idx="1947">
                  <c:v>0.60924942129629633</c:v>
                </c:pt>
                <c:pt idx="1948">
                  <c:v>0.60925233796296296</c:v>
                </c:pt>
                <c:pt idx="1949">
                  <c:v>0.60925586805555554</c:v>
                </c:pt>
                <c:pt idx="1950">
                  <c:v>0.60925939814814811</c:v>
                </c:pt>
                <c:pt idx="1951">
                  <c:v>0.60926291666666665</c:v>
                </c:pt>
                <c:pt idx="1952">
                  <c:v>0.60926644675925923</c:v>
                </c:pt>
                <c:pt idx="1953">
                  <c:v>0.60926951388888895</c:v>
                </c:pt>
                <c:pt idx="1954">
                  <c:v>0.60927303240740738</c:v>
                </c:pt>
                <c:pt idx="1955">
                  <c:v>0.60927656249999995</c:v>
                </c:pt>
                <c:pt idx="1956">
                  <c:v>0.6092801157407407</c:v>
                </c:pt>
                <c:pt idx="1957">
                  <c:v>0.60928365740740742</c:v>
                </c:pt>
                <c:pt idx="1958">
                  <c:v>0.6092869675925926</c:v>
                </c:pt>
                <c:pt idx="1959">
                  <c:v>0.60929094907407411</c:v>
                </c:pt>
                <c:pt idx="1960">
                  <c:v>0.60929461805555551</c:v>
                </c:pt>
                <c:pt idx="1961">
                  <c:v>0.60929864583333326</c:v>
                </c:pt>
                <c:pt idx="1962">
                  <c:v>0.60930210648148153</c:v>
                </c:pt>
                <c:pt idx="1963">
                  <c:v>0.60930583333333332</c:v>
                </c:pt>
                <c:pt idx="1964">
                  <c:v>0.60930966435185185</c:v>
                </c:pt>
                <c:pt idx="1965">
                  <c:v>0.60931303240740742</c:v>
                </c:pt>
                <c:pt idx="1966">
                  <c:v>0.60931684027777777</c:v>
                </c:pt>
                <c:pt idx="1967">
                  <c:v>0.60932053240740747</c:v>
                </c:pt>
                <c:pt idx="1968">
                  <c:v>0.60932429398148147</c:v>
                </c:pt>
                <c:pt idx="1969">
                  <c:v>0.60932753472222223</c:v>
                </c:pt>
                <c:pt idx="1970">
                  <c:v>0.60933152777777777</c:v>
                </c:pt>
                <c:pt idx="1971">
                  <c:v>0.60933552083333331</c:v>
                </c:pt>
                <c:pt idx="1972">
                  <c:v>0.60933903935185185</c:v>
                </c:pt>
                <c:pt idx="1973">
                  <c:v>0.60934256944444443</c:v>
                </c:pt>
                <c:pt idx="1974">
                  <c:v>0.60934608796296297</c:v>
                </c:pt>
                <c:pt idx="1975">
                  <c:v>0.60934961805555554</c:v>
                </c:pt>
                <c:pt idx="1976">
                  <c:v>0.60935310185185187</c:v>
                </c:pt>
                <c:pt idx="1977">
                  <c:v>0.60935607638888889</c:v>
                </c:pt>
                <c:pt idx="1978">
                  <c:v>0.60935987268518521</c:v>
                </c:pt>
                <c:pt idx="1979">
                  <c:v>0.60936368055555556</c:v>
                </c:pt>
                <c:pt idx="1980">
                  <c:v>0.6093674189814815</c:v>
                </c:pt>
                <c:pt idx="1981">
                  <c:v>0.60937052083333332</c:v>
                </c:pt>
                <c:pt idx="1982">
                  <c:v>0.60937440972222223</c:v>
                </c:pt>
                <c:pt idx="1983">
                  <c:v>0.60937818287037038</c:v>
                </c:pt>
                <c:pt idx="1984">
                  <c:v>0.60938190972222228</c:v>
                </c:pt>
                <c:pt idx="1985">
                  <c:v>0.60938534722222226</c:v>
                </c:pt>
                <c:pt idx="1986">
                  <c:v>0.60938906250000002</c:v>
                </c:pt>
                <c:pt idx="1987">
                  <c:v>0.60939296296296297</c:v>
                </c:pt>
                <c:pt idx="1988">
                  <c:v>0.60939706018518514</c:v>
                </c:pt>
                <c:pt idx="1989">
                  <c:v>0.60940041666666667</c:v>
                </c:pt>
                <c:pt idx="1990">
                  <c:v>0.60940394675925924</c:v>
                </c:pt>
                <c:pt idx="1991">
                  <c:v>0.60940748842592596</c:v>
                </c:pt>
                <c:pt idx="1992">
                  <c:v>0.60941125000000007</c:v>
                </c:pt>
                <c:pt idx="1993">
                  <c:v>0.60941445601851851</c:v>
                </c:pt>
                <c:pt idx="1994">
                  <c:v>0.60941796296296291</c:v>
                </c:pt>
                <c:pt idx="1995">
                  <c:v>0.60942163194444443</c:v>
                </c:pt>
                <c:pt idx="1996">
                  <c:v>0.60942539351851854</c:v>
                </c:pt>
                <c:pt idx="1997">
                  <c:v>0.60942869212962958</c:v>
                </c:pt>
                <c:pt idx="1998">
                  <c:v>0.60943255787037043</c:v>
                </c:pt>
                <c:pt idx="1999">
                  <c:v>0.60943626157407405</c:v>
                </c:pt>
                <c:pt idx="2000">
                  <c:v>0.60944008101851854</c:v>
                </c:pt>
                <c:pt idx="2001">
                  <c:v>0.60944327546296295</c:v>
                </c:pt>
                <c:pt idx="2002">
                  <c:v>0.60944701388888889</c:v>
                </c:pt>
                <c:pt idx="2003">
                  <c:v>0.60945091435185184</c:v>
                </c:pt>
                <c:pt idx="2004">
                  <c:v>0.60945515046296295</c:v>
                </c:pt>
                <c:pt idx="2005">
                  <c:v>0.60945827546296294</c:v>
                </c:pt>
                <c:pt idx="2006">
                  <c:v>0.60946202546296291</c:v>
                </c:pt>
                <c:pt idx="2007">
                  <c:v>0.60946572916666664</c:v>
                </c:pt>
                <c:pt idx="2008">
                  <c:v>0.6094686226851852</c:v>
                </c:pt>
                <c:pt idx="2009">
                  <c:v>0.60947246527777776</c:v>
                </c:pt>
                <c:pt idx="2010">
                  <c:v>0.60947540509259257</c:v>
                </c:pt>
                <c:pt idx="2011">
                  <c:v>0.60947895833333332</c:v>
                </c:pt>
                <c:pt idx="2012">
                  <c:v>0.60948246527777783</c:v>
                </c:pt>
                <c:pt idx="2013">
                  <c:v>0.60948604166666664</c:v>
                </c:pt>
                <c:pt idx="2014">
                  <c:v>0.60948903935185184</c:v>
                </c:pt>
                <c:pt idx="2015">
                  <c:v>0.60949259259259259</c:v>
                </c:pt>
                <c:pt idx="2016">
                  <c:v>0.60949802083333326</c:v>
                </c:pt>
                <c:pt idx="2017">
                  <c:v>0.60950164351851854</c:v>
                </c:pt>
                <c:pt idx="2018">
                  <c:v>0.6095051041666667</c:v>
                </c:pt>
                <c:pt idx="2019">
                  <c:v>0.60950865740740745</c:v>
                </c:pt>
                <c:pt idx="2020">
                  <c:v>0.60951258101851857</c:v>
                </c:pt>
                <c:pt idx="2021">
                  <c:v>0.60951565972222221</c:v>
                </c:pt>
                <c:pt idx="2022">
                  <c:v>0.6095195370370371</c:v>
                </c:pt>
                <c:pt idx="2023">
                  <c:v>0.6095231712962963</c:v>
                </c:pt>
                <c:pt idx="2024">
                  <c:v>0.60952686342592599</c:v>
                </c:pt>
                <c:pt idx="2025">
                  <c:v>0.60953006944444443</c:v>
                </c:pt>
                <c:pt idx="2026">
                  <c:v>0.60953385416666672</c:v>
                </c:pt>
                <c:pt idx="2027">
                  <c:v>0.60953758101851852</c:v>
                </c:pt>
                <c:pt idx="2028">
                  <c:v>0.60954165509259262</c:v>
                </c:pt>
                <c:pt idx="2029">
                  <c:v>0.60954506944444442</c:v>
                </c:pt>
                <c:pt idx="2030">
                  <c:v>0.6095489467592593</c:v>
                </c:pt>
                <c:pt idx="2031">
                  <c:v>0.60955271990740745</c:v>
                </c:pt>
                <c:pt idx="2032">
                  <c:v>0.60955585648148147</c:v>
                </c:pt>
                <c:pt idx="2033">
                  <c:v>0.60955969907407404</c:v>
                </c:pt>
                <c:pt idx="2034">
                  <c:v>0.60956353009259256</c:v>
                </c:pt>
                <c:pt idx="2035">
                  <c:v>0.60956712962962956</c:v>
                </c:pt>
                <c:pt idx="2036">
                  <c:v>0.60957013888888889</c:v>
                </c:pt>
                <c:pt idx="2037">
                  <c:v>0.6095736805555555</c:v>
                </c:pt>
                <c:pt idx="2038">
                  <c:v>0.60957665509259262</c:v>
                </c:pt>
                <c:pt idx="2039">
                  <c:v>0.60958016203703702</c:v>
                </c:pt>
                <c:pt idx="2040">
                  <c:v>0.60958374999999998</c:v>
                </c:pt>
                <c:pt idx="2041">
                  <c:v>0.60958775462962966</c:v>
                </c:pt>
                <c:pt idx="2042">
                  <c:v>0.60959089120370369</c:v>
                </c:pt>
                <c:pt idx="2043">
                  <c:v>0.60959476851851846</c:v>
                </c:pt>
                <c:pt idx="2044">
                  <c:v>0.60959868055555555</c:v>
                </c:pt>
                <c:pt idx="2045">
                  <c:v>0.60960186342592593</c:v>
                </c:pt>
                <c:pt idx="2046">
                  <c:v>0.60960579861111108</c:v>
                </c:pt>
                <c:pt idx="2047">
                  <c:v>0.60960949074074067</c:v>
                </c:pt>
                <c:pt idx="2048">
                  <c:v>0.60961320601851854</c:v>
                </c:pt>
                <c:pt idx="2049">
                  <c:v>0.60961636574074074</c:v>
                </c:pt>
                <c:pt idx="2050">
                  <c:v>0.60962012731481485</c:v>
                </c:pt>
                <c:pt idx="2051">
                  <c:v>0.60962329861111109</c:v>
                </c:pt>
                <c:pt idx="2052">
                  <c:v>0.6096270601851852</c:v>
                </c:pt>
                <c:pt idx="2053">
                  <c:v>0.6096305671296296</c:v>
                </c:pt>
                <c:pt idx="2054">
                  <c:v>0.60963357638888882</c:v>
                </c:pt>
                <c:pt idx="2055">
                  <c:v>0.6096370717592593</c:v>
                </c:pt>
                <c:pt idx="2056">
                  <c:v>0.60964006944444449</c:v>
                </c:pt>
                <c:pt idx="2057">
                  <c:v>0.60964368055555551</c:v>
                </c:pt>
                <c:pt idx="2058">
                  <c:v>0.6096474652777778</c:v>
                </c:pt>
                <c:pt idx="2059">
                  <c:v>0.60965146990740737</c:v>
                </c:pt>
                <c:pt idx="2060">
                  <c:v>0.6096545717592593</c:v>
                </c:pt>
                <c:pt idx="2061">
                  <c:v>0.60965839120370369</c:v>
                </c:pt>
                <c:pt idx="2062">
                  <c:v>0.60966206018518521</c:v>
                </c:pt>
                <c:pt idx="2063">
                  <c:v>0.60966584490740738</c:v>
                </c:pt>
                <c:pt idx="2064">
                  <c:v>0.60966922453703709</c:v>
                </c:pt>
                <c:pt idx="2065">
                  <c:v>0.60967293981481485</c:v>
                </c:pt>
                <c:pt idx="2066">
                  <c:v>0.609676712962963</c:v>
                </c:pt>
                <c:pt idx="2067">
                  <c:v>0.60969290509259266</c:v>
                </c:pt>
                <c:pt idx="2068">
                  <c:v>0.6096959837962963</c:v>
                </c:pt>
                <c:pt idx="2069">
                  <c:v>0.60969949074074081</c:v>
                </c:pt>
                <c:pt idx="2070">
                  <c:v>0.60970300925925924</c:v>
                </c:pt>
                <c:pt idx="2071">
                  <c:v>0.60970656249999999</c:v>
                </c:pt>
                <c:pt idx="2072">
                  <c:v>0.60971005787037036</c:v>
                </c:pt>
                <c:pt idx="2073">
                  <c:v>0.60971365740740746</c:v>
                </c:pt>
                <c:pt idx="2074">
                  <c:v>0.60971714120370368</c:v>
                </c:pt>
                <c:pt idx="2075">
                  <c:v>0.6097206828703704</c:v>
                </c:pt>
                <c:pt idx="2076">
                  <c:v>0.60972428240740739</c:v>
                </c:pt>
                <c:pt idx="2077">
                  <c:v>0.60972787037037035</c:v>
                </c:pt>
                <c:pt idx="2078">
                  <c:v>0.60973146990740734</c:v>
                </c:pt>
                <c:pt idx="2079">
                  <c:v>0.60973531250000002</c:v>
                </c:pt>
                <c:pt idx="2080">
                  <c:v>0.60973906249999998</c:v>
                </c:pt>
                <c:pt idx="2081">
                  <c:v>0.60974287037037034</c:v>
                </c:pt>
                <c:pt idx="2082">
                  <c:v>0.60974668981481484</c:v>
                </c:pt>
                <c:pt idx="2083">
                  <c:v>0.60975038194444442</c:v>
                </c:pt>
                <c:pt idx="2084">
                  <c:v>0.60975418981481477</c:v>
                </c:pt>
                <c:pt idx="2085">
                  <c:v>0.60975792824074071</c:v>
                </c:pt>
                <c:pt idx="2086">
                  <c:v>0.60976163194444444</c:v>
                </c:pt>
                <c:pt idx="2087">
                  <c:v>0.609765474537037</c:v>
                </c:pt>
                <c:pt idx="2088">
                  <c:v>0.60976923611111111</c:v>
                </c:pt>
                <c:pt idx="2089">
                  <c:v>0.60977303240740743</c:v>
                </c:pt>
                <c:pt idx="2090">
                  <c:v>0.60977697916666662</c:v>
                </c:pt>
                <c:pt idx="2091">
                  <c:v>0.60978071759259256</c:v>
                </c:pt>
                <c:pt idx="2092">
                  <c:v>0.60978444444444446</c:v>
                </c:pt>
                <c:pt idx="2093">
                  <c:v>0.60978817129629637</c:v>
                </c:pt>
                <c:pt idx="2094">
                  <c:v>0.60979201388888893</c:v>
                </c:pt>
                <c:pt idx="2095">
                  <c:v>0.60979557870370371</c:v>
                </c:pt>
                <c:pt idx="2096">
                  <c:v>0.60979915509259264</c:v>
                </c:pt>
                <c:pt idx="2097">
                  <c:v>0.60980271990740742</c:v>
                </c:pt>
                <c:pt idx="2098">
                  <c:v>0.6098063773148148</c:v>
                </c:pt>
                <c:pt idx="2099">
                  <c:v>0.60981002314814814</c:v>
                </c:pt>
                <c:pt idx="2100">
                  <c:v>0.6098137384259259</c:v>
                </c:pt>
                <c:pt idx="2101">
                  <c:v>0.60981763888888885</c:v>
                </c:pt>
                <c:pt idx="2102">
                  <c:v>0.60982140046296296</c:v>
                </c:pt>
                <c:pt idx="2103">
                  <c:v>0.60982521990740735</c:v>
                </c:pt>
                <c:pt idx="2104">
                  <c:v>0.60982918981481482</c:v>
                </c:pt>
                <c:pt idx="2105">
                  <c:v>0.60983304398148153</c:v>
                </c:pt>
                <c:pt idx="2106">
                  <c:v>0.60983684027777774</c:v>
                </c:pt>
                <c:pt idx="2107">
                  <c:v>0.60984078703703704</c:v>
                </c:pt>
                <c:pt idx="2108">
                  <c:v>0.60984458333333336</c:v>
                </c:pt>
                <c:pt idx="2109">
                  <c:v>0.60984839120370371</c:v>
                </c:pt>
                <c:pt idx="2110">
                  <c:v>0.60985236111111107</c:v>
                </c:pt>
                <c:pt idx="2111">
                  <c:v>0.60985620370370375</c:v>
                </c:pt>
                <c:pt idx="2112">
                  <c:v>0.60986231481481479</c:v>
                </c:pt>
                <c:pt idx="2113">
                  <c:v>0.60986586805555554</c:v>
                </c:pt>
                <c:pt idx="2114">
                  <c:v>0.60986950231481485</c:v>
                </c:pt>
                <c:pt idx="2115">
                  <c:v>0.60987325231481482</c:v>
                </c:pt>
                <c:pt idx="2116">
                  <c:v>0.60987697916666661</c:v>
                </c:pt>
                <c:pt idx="2117">
                  <c:v>0.60988113425925927</c:v>
                </c:pt>
                <c:pt idx="2118">
                  <c:v>0.6098851851851852</c:v>
                </c:pt>
                <c:pt idx="2119">
                  <c:v>0.60988921296296295</c:v>
                </c:pt>
                <c:pt idx="2120">
                  <c:v>0.60989326388888887</c:v>
                </c:pt>
                <c:pt idx="2121">
                  <c:v>0.60989723379629635</c:v>
                </c:pt>
                <c:pt idx="2122">
                  <c:v>0.60990126157407409</c:v>
                </c:pt>
                <c:pt idx="2123">
                  <c:v>0.60990526620370378</c:v>
                </c:pt>
                <c:pt idx="2124">
                  <c:v>0.60990924768518517</c:v>
                </c:pt>
                <c:pt idx="2125">
                  <c:v>0.60991321759259265</c:v>
                </c:pt>
                <c:pt idx="2126">
                  <c:v>0.60991697916666665</c:v>
                </c:pt>
                <c:pt idx="2127">
                  <c:v>0.60992049768518519</c:v>
                </c:pt>
                <c:pt idx="2128">
                  <c:v>0.60992396990740738</c:v>
                </c:pt>
                <c:pt idx="2129">
                  <c:v>0.60992759259259255</c:v>
                </c:pt>
                <c:pt idx="2130">
                  <c:v>0.60993113425925927</c:v>
                </c:pt>
                <c:pt idx="2131">
                  <c:v>0.60993465277777781</c:v>
                </c:pt>
                <c:pt idx="2132">
                  <c:v>0.60993828703703701</c:v>
                </c:pt>
                <c:pt idx="2133">
                  <c:v>0.60994178240740737</c:v>
                </c:pt>
                <c:pt idx="2134">
                  <c:v>0.6099453587962963</c:v>
                </c:pt>
                <c:pt idx="2135">
                  <c:v>0.60994887731481484</c:v>
                </c:pt>
                <c:pt idx="2136">
                  <c:v>0.60995243055555559</c:v>
                </c:pt>
                <c:pt idx="2137">
                  <c:v>0.60995596064814817</c:v>
                </c:pt>
                <c:pt idx="2138">
                  <c:v>0.60995951388888892</c:v>
                </c:pt>
                <c:pt idx="2139">
                  <c:v>0.60996329861111109</c:v>
                </c:pt>
                <c:pt idx="2140">
                  <c:v>0.60996697916666665</c:v>
                </c:pt>
                <c:pt idx="2141">
                  <c:v>0.60997072916666661</c:v>
                </c:pt>
                <c:pt idx="2142">
                  <c:v>0.60997452546296294</c:v>
                </c:pt>
                <c:pt idx="2143">
                  <c:v>0.6099782407407407</c:v>
                </c:pt>
                <c:pt idx="2144">
                  <c:v>0.60998193287037039</c:v>
                </c:pt>
                <c:pt idx="2145">
                  <c:v>0.6099856597222223</c:v>
                </c:pt>
                <c:pt idx="2146">
                  <c:v>0.60998937499999994</c:v>
                </c:pt>
                <c:pt idx="2147">
                  <c:v>0.60999305555555561</c:v>
                </c:pt>
                <c:pt idx="2148">
                  <c:v>0.60999686342592596</c:v>
                </c:pt>
                <c:pt idx="2149">
                  <c:v>0.61000057870370372</c:v>
                </c:pt>
                <c:pt idx="2150">
                  <c:v>0.61000431712962966</c:v>
                </c:pt>
                <c:pt idx="2151">
                  <c:v>0.61000799768518521</c:v>
                </c:pt>
                <c:pt idx="2152">
                  <c:v>0.610011724537037</c:v>
                </c:pt>
                <c:pt idx="2153">
                  <c:v>0.61001550925925929</c:v>
                </c:pt>
                <c:pt idx="2154">
                  <c:v>0.61001923611111109</c:v>
                </c:pt>
                <c:pt idx="2155">
                  <c:v>0.61002293981481481</c:v>
                </c:pt>
                <c:pt idx="2156">
                  <c:v>0.6100266319444444</c:v>
                </c:pt>
                <c:pt idx="2157">
                  <c:v>0.61003037037037033</c:v>
                </c:pt>
                <c:pt idx="2158">
                  <c:v>0.61003386574074081</c:v>
                </c:pt>
                <c:pt idx="2159">
                  <c:v>0.61003753472222222</c:v>
                </c:pt>
                <c:pt idx="2160">
                  <c:v>0.6100413194444444</c:v>
                </c:pt>
                <c:pt idx="2161">
                  <c:v>0.61004505787037033</c:v>
                </c:pt>
                <c:pt idx="2162">
                  <c:v>0.61004881944444445</c:v>
                </c:pt>
                <c:pt idx="2163">
                  <c:v>0.61005251157407414</c:v>
                </c:pt>
                <c:pt idx="2164">
                  <c:v>0.6100563541666667</c:v>
                </c:pt>
                <c:pt idx="2165">
                  <c:v>0.61006003472222226</c:v>
                </c:pt>
                <c:pt idx="2166">
                  <c:v>0.6100636805555556</c:v>
                </c:pt>
                <c:pt idx="2167">
                  <c:v>0.61006754629629623</c:v>
                </c:pt>
                <c:pt idx="2168">
                  <c:v>0.61007127314814813</c:v>
                </c:pt>
                <c:pt idx="2169">
                  <c:v>0.61007498842592589</c:v>
                </c:pt>
                <c:pt idx="2170">
                  <c:v>0.61007859953703703</c:v>
                </c:pt>
                <c:pt idx="2171">
                  <c:v>0.61008208333333336</c:v>
                </c:pt>
                <c:pt idx="2172">
                  <c:v>0.61008575231481477</c:v>
                </c:pt>
                <c:pt idx="2173">
                  <c:v>0.61008929398148148</c:v>
                </c:pt>
                <c:pt idx="2174">
                  <c:v>0.61009281250000003</c:v>
                </c:pt>
                <c:pt idx="2175">
                  <c:v>0.61009651620370364</c:v>
                </c:pt>
                <c:pt idx="2176">
                  <c:v>0.61010027777777776</c:v>
                </c:pt>
                <c:pt idx="2177">
                  <c:v>0.61010663194444448</c:v>
                </c:pt>
                <c:pt idx="2178">
                  <c:v>0.61011033564814821</c:v>
                </c:pt>
                <c:pt idx="2179">
                  <c:v>0.6101140625</c:v>
                </c:pt>
                <c:pt idx="2180">
                  <c:v>0.61011773148148152</c:v>
                </c:pt>
                <c:pt idx="2181">
                  <c:v>0.61012144675925928</c:v>
                </c:pt>
                <c:pt idx="2182">
                  <c:v>0.61012513888888886</c:v>
                </c:pt>
                <c:pt idx="2183">
                  <c:v>0.61012880787037038</c:v>
                </c:pt>
                <c:pt idx="2184">
                  <c:v>0.61013251157407411</c:v>
                </c:pt>
                <c:pt idx="2185">
                  <c:v>0.61013629629629629</c:v>
                </c:pt>
                <c:pt idx="2186">
                  <c:v>0.61014001157407405</c:v>
                </c:pt>
                <c:pt idx="2187">
                  <c:v>0.61014376157407402</c:v>
                </c:pt>
                <c:pt idx="2188">
                  <c:v>0.61014724537037035</c:v>
                </c:pt>
                <c:pt idx="2189">
                  <c:v>0.61015078703703707</c:v>
                </c:pt>
                <c:pt idx="2190">
                  <c:v>0.6101543981481482</c:v>
                </c:pt>
                <c:pt idx="2191">
                  <c:v>0.61015799768518519</c:v>
                </c:pt>
                <c:pt idx="2192">
                  <c:v>0.61016158564814815</c:v>
                </c:pt>
                <c:pt idx="2193">
                  <c:v>0.6101651388888889</c:v>
                </c:pt>
                <c:pt idx="2194">
                  <c:v>0.61016861111111109</c:v>
                </c:pt>
                <c:pt idx="2195">
                  <c:v>0.6101721180555556</c:v>
                </c:pt>
                <c:pt idx="2196">
                  <c:v>0.610175625</c:v>
                </c:pt>
                <c:pt idx="2197">
                  <c:v>0.61017923611111113</c:v>
                </c:pt>
                <c:pt idx="2198">
                  <c:v>0.61018270833333332</c:v>
                </c:pt>
                <c:pt idx="2199">
                  <c:v>0.6101862384259259</c:v>
                </c:pt>
                <c:pt idx="2200">
                  <c:v>0.61019010416666664</c:v>
                </c:pt>
                <c:pt idx="2201">
                  <c:v>0.61019383101851854</c:v>
                </c:pt>
                <c:pt idx="2202">
                  <c:v>0.61019748842592592</c:v>
                </c:pt>
                <c:pt idx="2203">
                  <c:v>0.61020120370370368</c:v>
                </c:pt>
                <c:pt idx="2204">
                  <c:v>0.6102049074074074</c:v>
                </c:pt>
                <c:pt idx="2205">
                  <c:v>0.61020865740740737</c:v>
                </c:pt>
                <c:pt idx="2206">
                  <c:v>0.61021238425925928</c:v>
                </c:pt>
                <c:pt idx="2207">
                  <c:v>0.61021614583333339</c:v>
                </c:pt>
                <c:pt idx="2208">
                  <c:v>0.61021990740740739</c:v>
                </c:pt>
                <c:pt idx="2209">
                  <c:v>0.61022356481481477</c:v>
                </c:pt>
                <c:pt idx="2210">
                  <c:v>0.61022715277777773</c:v>
                </c:pt>
                <c:pt idx="2211">
                  <c:v>0.6102308680555556</c:v>
                </c:pt>
                <c:pt idx="2212">
                  <c:v>0.61023452546296297</c:v>
                </c:pt>
                <c:pt idx="2213">
                  <c:v>0.61023839120370371</c:v>
                </c:pt>
                <c:pt idx="2214">
                  <c:v>0.61024229166666666</c:v>
                </c:pt>
                <c:pt idx="2215">
                  <c:v>0.61024578703703702</c:v>
                </c:pt>
                <c:pt idx="2216">
                  <c:v>0.61024929398148153</c:v>
                </c:pt>
                <c:pt idx="2217">
                  <c:v>0.61025281249999996</c:v>
                </c:pt>
                <c:pt idx="2218">
                  <c:v>0.61025628472222226</c:v>
                </c:pt>
                <c:pt idx="2219">
                  <c:v>0.61025988425925926</c:v>
                </c:pt>
                <c:pt idx="2220">
                  <c:v>0.61026357638888895</c:v>
                </c:pt>
                <c:pt idx="2221">
                  <c:v>0.61026732638888892</c:v>
                </c:pt>
                <c:pt idx="2222">
                  <c:v>0.61027121527777772</c:v>
                </c:pt>
                <c:pt idx="2223">
                  <c:v>0.61027489583333339</c:v>
                </c:pt>
                <c:pt idx="2224">
                  <c:v>0.61027862268518518</c:v>
                </c:pt>
                <c:pt idx="2225">
                  <c:v>0.61028245370370371</c:v>
                </c:pt>
                <c:pt idx="2226">
                  <c:v>0.61028621527777782</c:v>
                </c:pt>
                <c:pt idx="2227">
                  <c:v>0.61028990740740741</c:v>
                </c:pt>
                <c:pt idx="2228">
                  <c:v>0.6102936342592592</c:v>
                </c:pt>
                <c:pt idx="2229">
                  <c:v>0.61029743055555552</c:v>
                </c:pt>
                <c:pt idx="2230">
                  <c:v>0.61030119212962963</c:v>
                </c:pt>
                <c:pt idx="2231">
                  <c:v>0.61030482638888894</c:v>
                </c:pt>
                <c:pt idx="2232">
                  <c:v>0.6103083217592592</c:v>
                </c:pt>
                <c:pt idx="2233">
                  <c:v>0.61031194444444448</c:v>
                </c:pt>
                <c:pt idx="2234">
                  <c:v>0.61031546296296291</c:v>
                </c:pt>
                <c:pt idx="2235">
                  <c:v>0.61031898148148145</c:v>
                </c:pt>
                <c:pt idx="2236">
                  <c:v>0.61032269675925932</c:v>
                </c:pt>
                <c:pt idx="2237">
                  <c:v>0.61032922453703697</c:v>
                </c:pt>
                <c:pt idx="2238">
                  <c:v>0.61033290509259264</c:v>
                </c:pt>
                <c:pt idx="2239">
                  <c:v>0.61033663194444443</c:v>
                </c:pt>
                <c:pt idx="2240">
                  <c:v>0.61034037037037037</c:v>
                </c:pt>
                <c:pt idx="2241">
                  <c:v>0.6103442013888889</c:v>
                </c:pt>
                <c:pt idx="2242">
                  <c:v>0.61034782407407406</c:v>
                </c:pt>
                <c:pt idx="2243">
                  <c:v>0.61035152777777779</c:v>
                </c:pt>
                <c:pt idx="2244">
                  <c:v>0.61035526620370373</c:v>
                </c:pt>
                <c:pt idx="2245">
                  <c:v>0.61035909722222226</c:v>
                </c:pt>
                <c:pt idx="2246">
                  <c:v>0.61036276620370378</c:v>
                </c:pt>
                <c:pt idx="2247">
                  <c:v>0.61036627314814818</c:v>
                </c:pt>
                <c:pt idx="2248">
                  <c:v>0.6103698842592592</c:v>
                </c:pt>
                <c:pt idx="2249">
                  <c:v>0.61037343749999995</c:v>
                </c:pt>
                <c:pt idx="2250">
                  <c:v>0.61037697916666667</c:v>
                </c:pt>
                <c:pt idx="2251">
                  <c:v>0.61038050925925924</c:v>
                </c:pt>
                <c:pt idx="2252">
                  <c:v>0.61038402777777778</c:v>
                </c:pt>
                <c:pt idx="2253">
                  <c:v>0.6103876967592593</c:v>
                </c:pt>
                <c:pt idx="2254">
                  <c:v>0.6103912037037037</c:v>
                </c:pt>
                <c:pt idx="2255">
                  <c:v>0.61039473379629627</c:v>
                </c:pt>
                <c:pt idx="2256">
                  <c:v>0.61039832175925923</c:v>
                </c:pt>
                <c:pt idx="2257">
                  <c:v>0.61040197916666672</c:v>
                </c:pt>
                <c:pt idx="2258">
                  <c:v>0.61040547453703697</c:v>
                </c:pt>
                <c:pt idx="2259">
                  <c:v>0.61040900462962966</c:v>
                </c:pt>
                <c:pt idx="2260">
                  <c:v>0.61041262731481483</c:v>
                </c:pt>
                <c:pt idx="2261">
                  <c:v>0.61041652777777777</c:v>
                </c:pt>
                <c:pt idx="2262">
                  <c:v>0.6104202314814815</c:v>
                </c:pt>
                <c:pt idx="2263">
                  <c:v>0.6104240856481481</c:v>
                </c:pt>
                <c:pt idx="2264">
                  <c:v>0.6104279398148148</c:v>
                </c:pt>
                <c:pt idx="2265">
                  <c:v>0.61043181712962957</c:v>
                </c:pt>
                <c:pt idx="2266">
                  <c:v>0.61043562499999993</c:v>
                </c:pt>
                <c:pt idx="2267">
                  <c:v>0.61043947916666663</c:v>
                </c:pt>
                <c:pt idx="2268">
                  <c:v>0.61044325231481478</c:v>
                </c:pt>
                <c:pt idx="2269">
                  <c:v>0.61044715277777784</c:v>
                </c:pt>
                <c:pt idx="2270">
                  <c:v>0.61045093750000001</c:v>
                </c:pt>
                <c:pt idx="2271">
                  <c:v>0.61045469907407413</c:v>
                </c:pt>
                <c:pt idx="2272">
                  <c:v>0.61045851851851851</c:v>
                </c:pt>
                <c:pt idx="2273">
                  <c:v>0.61046262731481482</c:v>
                </c:pt>
                <c:pt idx="2274">
                  <c:v>0.61046637731481479</c:v>
                </c:pt>
                <c:pt idx="2275">
                  <c:v>0.6104700115740741</c:v>
                </c:pt>
                <c:pt idx="2276">
                  <c:v>0.61047391203703705</c:v>
                </c:pt>
                <c:pt idx="2277">
                  <c:v>0.61047760416666663</c:v>
                </c:pt>
                <c:pt idx="2278">
                  <c:v>0.61048120370370373</c:v>
                </c:pt>
                <c:pt idx="2279">
                  <c:v>0.61048501157407409</c:v>
                </c:pt>
                <c:pt idx="2280">
                  <c:v>0.61048878472222223</c:v>
                </c:pt>
                <c:pt idx="2281">
                  <c:v>0.61049268518518518</c:v>
                </c:pt>
                <c:pt idx="2282">
                  <c:v>0.61049643518518515</c:v>
                </c:pt>
                <c:pt idx="2283">
                  <c:v>0.61050052083333328</c:v>
                </c:pt>
                <c:pt idx="2284">
                  <c:v>0.61050460648148153</c:v>
                </c:pt>
                <c:pt idx="2285">
                  <c:v>0.61050872685185187</c:v>
                </c:pt>
                <c:pt idx="2286">
                  <c:v>0.61051271990740741</c:v>
                </c:pt>
                <c:pt idx="2287">
                  <c:v>0.61051673611111112</c:v>
                </c:pt>
                <c:pt idx="2288">
                  <c:v>0.61052099537037041</c:v>
                </c:pt>
                <c:pt idx="2289">
                  <c:v>0.61052788194444452</c:v>
                </c:pt>
                <c:pt idx="2290">
                  <c:v>0.61053149305555554</c:v>
                </c:pt>
                <c:pt idx="2291">
                  <c:v>0.61053509259259264</c:v>
                </c:pt>
                <c:pt idx="2292">
                  <c:v>0.61053872685185184</c:v>
                </c:pt>
                <c:pt idx="2293">
                  <c:v>0.61054240740740739</c:v>
                </c:pt>
                <c:pt idx="2294">
                  <c:v>0.61054621527777775</c:v>
                </c:pt>
                <c:pt idx="2295">
                  <c:v>0.61055028935185185</c:v>
                </c:pt>
                <c:pt idx="2296">
                  <c:v>0.6105543171296296</c:v>
                </c:pt>
                <c:pt idx="2297">
                  <c:v>0.61055815972222216</c:v>
                </c:pt>
                <c:pt idx="2298">
                  <c:v>0.61056192129629627</c:v>
                </c:pt>
                <c:pt idx="2299">
                  <c:v>0.61056581018518519</c:v>
                </c:pt>
                <c:pt idx="2300">
                  <c:v>0.61056987268518526</c:v>
                </c:pt>
                <c:pt idx="2301">
                  <c:v>0.61057378472222223</c:v>
                </c:pt>
                <c:pt idx="2302">
                  <c:v>0.61057752314814817</c:v>
                </c:pt>
                <c:pt idx="2303">
                  <c:v>0.61058126157407411</c:v>
                </c:pt>
                <c:pt idx="2304">
                  <c:v>0.61058505787037032</c:v>
                </c:pt>
                <c:pt idx="2305">
                  <c:v>0.61058887731481482</c:v>
                </c:pt>
                <c:pt idx="2306">
                  <c:v>0.61059239583333336</c:v>
                </c:pt>
                <c:pt idx="2307">
                  <c:v>0.61059603009259256</c:v>
                </c:pt>
                <c:pt idx="2308">
                  <c:v>0.61059960648148148</c:v>
                </c:pt>
                <c:pt idx="2309">
                  <c:v>0.61060325231481483</c:v>
                </c:pt>
                <c:pt idx="2310">
                  <c:v>0.61060706018518518</c:v>
                </c:pt>
                <c:pt idx="2311">
                  <c:v>0.61061059027777775</c:v>
                </c:pt>
                <c:pt idx="2312">
                  <c:v>0.61061425925925927</c:v>
                </c:pt>
                <c:pt idx="2313">
                  <c:v>0.61061789351851858</c:v>
                </c:pt>
                <c:pt idx="2314">
                  <c:v>0.61062142361111105</c:v>
                </c:pt>
                <c:pt idx="2315">
                  <c:v>0.6106249768518518</c:v>
                </c:pt>
                <c:pt idx="2316">
                  <c:v>0.61062850694444448</c:v>
                </c:pt>
                <c:pt idx="2317">
                  <c:v>0.61063215277777771</c:v>
                </c:pt>
                <c:pt idx="2318">
                  <c:v>0.61063570601851846</c:v>
                </c:pt>
                <c:pt idx="2319">
                  <c:v>0.61063936342592595</c:v>
                </c:pt>
                <c:pt idx="2320">
                  <c:v>0.61064311342592592</c:v>
                </c:pt>
                <c:pt idx="2321">
                  <c:v>0.61064699074074069</c:v>
                </c:pt>
                <c:pt idx="2322">
                  <c:v>0.61065074074074077</c:v>
                </c:pt>
                <c:pt idx="2323">
                  <c:v>0.61065488425925929</c:v>
                </c:pt>
                <c:pt idx="2324">
                  <c:v>0.61065856481481484</c:v>
                </c:pt>
                <c:pt idx="2325">
                  <c:v>0.61066241898148144</c:v>
                </c:pt>
                <c:pt idx="2326">
                  <c:v>0.6106660995370371</c:v>
                </c:pt>
                <c:pt idx="2327">
                  <c:v>0.61066984953703707</c:v>
                </c:pt>
                <c:pt idx="2328">
                  <c:v>0.61067354166666665</c:v>
                </c:pt>
                <c:pt idx="2329">
                  <c:v>0.61067748842592595</c:v>
                </c:pt>
                <c:pt idx="2330">
                  <c:v>0.61068115740740747</c:v>
                </c:pt>
                <c:pt idx="2331">
                  <c:v>0.61068491898148147</c:v>
                </c:pt>
                <c:pt idx="2332">
                  <c:v>0.61068894675925922</c:v>
                </c:pt>
                <c:pt idx="2333">
                  <c:v>0.61069305555555553</c:v>
                </c:pt>
                <c:pt idx="2334">
                  <c:v>0.61069900462962956</c:v>
                </c:pt>
                <c:pt idx="2335">
                  <c:v>0.61070276620370367</c:v>
                </c:pt>
                <c:pt idx="2336">
                  <c:v>0.61070662037037038</c:v>
                </c:pt>
                <c:pt idx="2337">
                  <c:v>0.61071037037037035</c:v>
                </c:pt>
                <c:pt idx="2338">
                  <c:v>0.6107144907407408</c:v>
                </c:pt>
                <c:pt idx="2339">
                  <c:v>0.61071827546296298</c:v>
                </c:pt>
                <c:pt idx="2340">
                  <c:v>0.61072194444444439</c:v>
                </c:pt>
                <c:pt idx="2341">
                  <c:v>0.61072561342592591</c:v>
                </c:pt>
                <c:pt idx="2342">
                  <c:v>0.61072931712962963</c:v>
                </c:pt>
                <c:pt idx="2343">
                  <c:v>0.61073310185185192</c:v>
                </c:pt>
                <c:pt idx="2344">
                  <c:v>0.61073680555555554</c:v>
                </c:pt>
                <c:pt idx="2345">
                  <c:v>0.61074070601851849</c:v>
                </c:pt>
                <c:pt idx="2346">
                  <c:v>0.61074451388888884</c:v>
                </c:pt>
                <c:pt idx="2347">
                  <c:v>0.61074824074074074</c:v>
                </c:pt>
                <c:pt idx="2348">
                  <c:v>0.61075199074074071</c:v>
                </c:pt>
                <c:pt idx="2349">
                  <c:v>0.61075561342592588</c:v>
                </c:pt>
                <c:pt idx="2350">
                  <c:v>0.61075925925925922</c:v>
                </c:pt>
                <c:pt idx="2351">
                  <c:v>0.61076275462962959</c:v>
                </c:pt>
                <c:pt idx="2352">
                  <c:v>0.61076625000000007</c:v>
                </c:pt>
                <c:pt idx="2353">
                  <c:v>0.6107697685185185</c:v>
                </c:pt>
                <c:pt idx="2354">
                  <c:v>0.61077341435185184</c:v>
                </c:pt>
                <c:pt idx="2355">
                  <c:v>0.61077718749999999</c:v>
                </c:pt>
                <c:pt idx="2356">
                  <c:v>0.61078093750000007</c:v>
                </c:pt>
                <c:pt idx="2357">
                  <c:v>0.61078461805555551</c:v>
                </c:pt>
                <c:pt idx="2358">
                  <c:v>0.61078842592592586</c:v>
                </c:pt>
                <c:pt idx="2359">
                  <c:v>0.61079208333333335</c:v>
                </c:pt>
                <c:pt idx="2360">
                  <c:v>0.61079569444444448</c:v>
                </c:pt>
                <c:pt idx="2361">
                  <c:v>0.61079936342592589</c:v>
                </c:pt>
                <c:pt idx="2362">
                  <c:v>0.61080318287037039</c:v>
                </c:pt>
                <c:pt idx="2363">
                  <c:v>0.61080689814814815</c:v>
                </c:pt>
                <c:pt idx="2364">
                  <c:v>0.61081064814814812</c:v>
                </c:pt>
                <c:pt idx="2365">
                  <c:v>0.61081428240740743</c:v>
                </c:pt>
                <c:pt idx="2366">
                  <c:v>0.61081813657407402</c:v>
                </c:pt>
                <c:pt idx="2367">
                  <c:v>0.61082164351851853</c:v>
                </c:pt>
                <c:pt idx="2368">
                  <c:v>0.61082515046296293</c:v>
                </c:pt>
                <c:pt idx="2369">
                  <c:v>0.61082877314814821</c:v>
                </c:pt>
                <c:pt idx="2370">
                  <c:v>0.61083236111111117</c:v>
                </c:pt>
                <c:pt idx="2371">
                  <c:v>0.61083586805555556</c:v>
                </c:pt>
                <c:pt idx="2372">
                  <c:v>0.6108393518518519</c:v>
                </c:pt>
                <c:pt idx="2373">
                  <c:v>0.6108428587962963</c:v>
                </c:pt>
                <c:pt idx="2374">
                  <c:v>0.61084646990740743</c:v>
                </c:pt>
                <c:pt idx="2375">
                  <c:v>0.61085</c:v>
                </c:pt>
                <c:pt idx="2376">
                  <c:v>0.61085353009259258</c:v>
                </c:pt>
                <c:pt idx="2377">
                  <c:v>0.6108570717592593</c:v>
                </c:pt>
                <c:pt idx="2378">
                  <c:v>0.61086063657407408</c:v>
                </c:pt>
                <c:pt idx="2379">
                  <c:v>0.61086437500000001</c:v>
                </c:pt>
                <c:pt idx="2380">
                  <c:v>0.61086805555555557</c:v>
                </c:pt>
                <c:pt idx="2381">
                  <c:v>0.6108717939814815</c:v>
                </c:pt>
                <c:pt idx="2382">
                  <c:v>0.61087564814814821</c:v>
                </c:pt>
                <c:pt idx="2383">
                  <c:v>0.61087940972222221</c:v>
                </c:pt>
                <c:pt idx="2384">
                  <c:v>0.61088309027777776</c:v>
                </c:pt>
                <c:pt idx="2385">
                  <c:v>0.61088688657407408</c:v>
                </c:pt>
                <c:pt idx="2386">
                  <c:v>0.61089064814814809</c:v>
                </c:pt>
                <c:pt idx="2387">
                  <c:v>0.61089438657407402</c:v>
                </c:pt>
                <c:pt idx="2388">
                  <c:v>0.61089820601851852</c:v>
                </c:pt>
                <c:pt idx="2389">
                  <c:v>0.61090193287037031</c:v>
                </c:pt>
                <c:pt idx="2390">
                  <c:v>0.61090579861111116</c:v>
                </c:pt>
                <c:pt idx="2391">
                  <c:v>0.61090951388888892</c:v>
                </c:pt>
                <c:pt idx="2392">
                  <c:v>0.61091333333333331</c:v>
                </c:pt>
                <c:pt idx="2393">
                  <c:v>0.61091704861111118</c:v>
                </c:pt>
                <c:pt idx="2394">
                  <c:v>0.61092354166666663</c:v>
                </c:pt>
                <c:pt idx="2395">
                  <c:v>0.61092714120370373</c:v>
                </c:pt>
                <c:pt idx="2396">
                  <c:v>0.61093065972222227</c:v>
                </c:pt>
                <c:pt idx="2397">
                  <c:v>0.61093416666666667</c:v>
                </c:pt>
                <c:pt idx="2398">
                  <c:v>0.61093778935185183</c:v>
                </c:pt>
                <c:pt idx="2399">
                  <c:v>0.61094160879629633</c:v>
                </c:pt>
                <c:pt idx="2400">
                  <c:v>0.61094540509259254</c:v>
                </c:pt>
                <c:pt idx="2401">
                  <c:v>0.61094906250000003</c:v>
                </c:pt>
                <c:pt idx="2402">
                  <c:v>0.61095289351851856</c:v>
                </c:pt>
                <c:pt idx="2403">
                  <c:v>0.61095677083333333</c:v>
                </c:pt>
                <c:pt idx="2404">
                  <c:v>0.61096057870370368</c:v>
                </c:pt>
                <c:pt idx="2405">
                  <c:v>0.61096428240740741</c:v>
                </c:pt>
                <c:pt idx="2406">
                  <c:v>0.61096820601851853</c:v>
                </c:pt>
                <c:pt idx="2407">
                  <c:v>0.61097194444444447</c:v>
                </c:pt>
                <c:pt idx="2408">
                  <c:v>0.6109756481481482</c:v>
                </c:pt>
                <c:pt idx="2409">
                  <c:v>0.61097949074074076</c:v>
                </c:pt>
                <c:pt idx="2410">
                  <c:v>0.61098312500000007</c:v>
                </c:pt>
                <c:pt idx="2411">
                  <c:v>0.61098663194444447</c:v>
                </c:pt>
                <c:pt idx="2412">
                  <c:v>0.61099018518518522</c:v>
                </c:pt>
                <c:pt idx="2413">
                  <c:v>0.61099375</c:v>
                </c:pt>
                <c:pt idx="2414">
                  <c:v>0.6109974421296297</c:v>
                </c:pt>
                <c:pt idx="2415">
                  <c:v>0.61100113425925928</c:v>
                </c:pt>
                <c:pt idx="2416">
                  <c:v>0.61100487268518522</c:v>
                </c:pt>
                <c:pt idx="2417">
                  <c:v>0.6110086921296296</c:v>
                </c:pt>
                <c:pt idx="2418">
                  <c:v>0.61101254629629631</c:v>
                </c:pt>
                <c:pt idx="2419">
                  <c:v>0.61101624999999993</c:v>
                </c:pt>
                <c:pt idx="2420">
                  <c:v>0.6110200925925926</c:v>
                </c:pt>
                <c:pt idx="2421">
                  <c:v>0.61102385416666671</c:v>
                </c:pt>
                <c:pt idx="2422">
                  <c:v>0.61102760416666668</c:v>
                </c:pt>
                <c:pt idx="2423">
                  <c:v>0.61103160879629626</c:v>
                </c:pt>
                <c:pt idx="2424">
                  <c:v>0.61103528935185192</c:v>
                </c:pt>
                <c:pt idx="2425">
                  <c:v>0.61103901620370371</c:v>
                </c:pt>
                <c:pt idx="2426">
                  <c:v>0.61104276620370368</c:v>
                </c:pt>
                <c:pt idx="2427">
                  <c:v>0.61104634259259261</c:v>
                </c:pt>
                <c:pt idx="2428">
                  <c:v>0.61104987268518518</c:v>
                </c:pt>
                <c:pt idx="2429">
                  <c:v>0.61105357638888891</c:v>
                </c:pt>
                <c:pt idx="2430">
                  <c:v>0.6110571759259259</c:v>
                </c:pt>
                <c:pt idx="2431">
                  <c:v>0.611060775462963</c:v>
                </c:pt>
                <c:pt idx="2432">
                  <c:v>0.61106432870370375</c:v>
                </c:pt>
                <c:pt idx="2433">
                  <c:v>0.61106782407407401</c:v>
                </c:pt>
                <c:pt idx="2434">
                  <c:v>0.61107144675925928</c:v>
                </c:pt>
                <c:pt idx="2435">
                  <c:v>0.61107496527777772</c:v>
                </c:pt>
                <c:pt idx="2436">
                  <c:v>0.61107851851851847</c:v>
                </c:pt>
                <c:pt idx="2437">
                  <c:v>0.61108206018518518</c:v>
                </c:pt>
                <c:pt idx="2438">
                  <c:v>0.61108564814814814</c:v>
                </c:pt>
                <c:pt idx="2439">
                  <c:v>0.61108966435185186</c:v>
                </c:pt>
                <c:pt idx="2440">
                  <c:v>0.61109368055555557</c:v>
                </c:pt>
                <c:pt idx="2441">
                  <c:v>0.61109738425925919</c:v>
                </c:pt>
                <c:pt idx="2442">
                  <c:v>0.61110401620370369</c:v>
                </c:pt>
                <c:pt idx="2443">
                  <c:v>0.61110776620370377</c:v>
                </c:pt>
                <c:pt idx="2444">
                  <c:v>0.61111152777777777</c:v>
                </c:pt>
                <c:pt idx="2445">
                  <c:v>0.61111528935185189</c:v>
                </c:pt>
                <c:pt idx="2446">
                  <c:v>0.61111924768518522</c:v>
                </c:pt>
                <c:pt idx="2447">
                  <c:v>0.61112302083333336</c:v>
                </c:pt>
                <c:pt idx="2448">
                  <c:v>0.61112674768518516</c:v>
                </c:pt>
                <c:pt idx="2449">
                  <c:v>0.61113060185185186</c:v>
                </c:pt>
                <c:pt idx="2450">
                  <c:v>0.6111344675925926</c:v>
                </c:pt>
                <c:pt idx="2451">
                  <c:v>0.61113847222222228</c:v>
                </c:pt>
                <c:pt idx="2452">
                  <c:v>0.61114240740740744</c:v>
                </c:pt>
                <c:pt idx="2453">
                  <c:v>0.6111461226851852</c:v>
                </c:pt>
                <c:pt idx="2454">
                  <c:v>0.61114983796296296</c:v>
                </c:pt>
                <c:pt idx="2455">
                  <c:v>0.61115355324074072</c:v>
                </c:pt>
                <c:pt idx="2456">
                  <c:v>0.61115718750000003</c:v>
                </c:pt>
                <c:pt idx="2457">
                  <c:v>0.61116078703703702</c:v>
                </c:pt>
                <c:pt idx="2458">
                  <c:v>0.61116456018518517</c:v>
                </c:pt>
                <c:pt idx="2459">
                  <c:v>0.61116863425925927</c:v>
                </c:pt>
                <c:pt idx="2460">
                  <c:v>0.61117274305555558</c:v>
                </c:pt>
                <c:pt idx="2461">
                  <c:v>0.61117656249999996</c:v>
                </c:pt>
                <c:pt idx="2462">
                  <c:v>0.61118045138888888</c:v>
                </c:pt>
                <c:pt idx="2463">
                  <c:v>0.61118420138888896</c:v>
                </c:pt>
                <c:pt idx="2464">
                  <c:v>0.61118810185185179</c:v>
                </c:pt>
                <c:pt idx="2465">
                  <c:v>0.61119190972222215</c:v>
                </c:pt>
                <c:pt idx="2466">
                  <c:v>0.61119569444444444</c:v>
                </c:pt>
                <c:pt idx="2467">
                  <c:v>0.61119959490740738</c:v>
                </c:pt>
                <c:pt idx="2468">
                  <c:v>0.61120366898148148</c:v>
                </c:pt>
                <c:pt idx="2469">
                  <c:v>0.61120767361111106</c:v>
                </c:pt>
                <c:pt idx="2470">
                  <c:v>0.61121173611111113</c:v>
                </c:pt>
                <c:pt idx="2471">
                  <c:v>0.61121555555555551</c:v>
                </c:pt>
                <c:pt idx="2472">
                  <c:v>0.61121939814814807</c:v>
                </c:pt>
                <c:pt idx="2473">
                  <c:v>0.61122335648148152</c:v>
                </c:pt>
                <c:pt idx="2474">
                  <c:v>0.61122746527777772</c:v>
                </c:pt>
                <c:pt idx="2475">
                  <c:v>0.61123144675925922</c:v>
                </c:pt>
                <c:pt idx="2476">
                  <c:v>0.61123555555555553</c:v>
                </c:pt>
                <c:pt idx="2477">
                  <c:v>0.61123953703703704</c:v>
                </c:pt>
                <c:pt idx="2478">
                  <c:v>0.6112436921296297</c:v>
                </c:pt>
                <c:pt idx="2479">
                  <c:v>0.61124774305555551</c:v>
                </c:pt>
                <c:pt idx="2480">
                  <c:v>0.61125155092592587</c:v>
                </c:pt>
                <c:pt idx="2481">
                  <c:v>0.61125530092592595</c:v>
                </c:pt>
                <c:pt idx="2482">
                  <c:v>0.61125922453703707</c:v>
                </c:pt>
                <c:pt idx="2483">
                  <c:v>0.61126297453703704</c:v>
                </c:pt>
                <c:pt idx="2484">
                  <c:v>0.61126673611111115</c:v>
                </c:pt>
                <c:pt idx="2485">
                  <c:v>0.61127033564814814</c:v>
                </c:pt>
                <c:pt idx="2486">
                  <c:v>0.61127399305555552</c:v>
                </c:pt>
                <c:pt idx="2487">
                  <c:v>0.61128009259259264</c:v>
                </c:pt>
                <c:pt idx="2488">
                  <c:v>0.6112836805555556</c:v>
                </c:pt>
                <c:pt idx="2489">
                  <c:v>0.61128736111111104</c:v>
                </c:pt>
                <c:pt idx="2490">
                  <c:v>0.61129093749999996</c:v>
                </c:pt>
                <c:pt idx="2491">
                  <c:v>0.6112945486111111</c:v>
                </c:pt>
                <c:pt idx="2492">
                  <c:v>0.61129817129629627</c:v>
                </c:pt>
                <c:pt idx="2493">
                  <c:v>0.6113017824074074</c:v>
                </c:pt>
                <c:pt idx="2494">
                  <c:v>0.61130535879629633</c:v>
                </c:pt>
                <c:pt idx="2495">
                  <c:v>0.61130898148148149</c:v>
                </c:pt>
                <c:pt idx="2496">
                  <c:v>0.61131266203703705</c:v>
                </c:pt>
                <c:pt idx="2497">
                  <c:v>0.61131651620370364</c:v>
                </c:pt>
                <c:pt idx="2498">
                  <c:v>0.61132033564814814</c:v>
                </c:pt>
                <c:pt idx="2499">
                  <c:v>0.61132415509259264</c:v>
                </c:pt>
                <c:pt idx="2500">
                  <c:v>0.61132806712962962</c:v>
                </c:pt>
                <c:pt idx="2501">
                  <c:v>0.6113318518518519</c:v>
                </c:pt>
                <c:pt idx="2502">
                  <c:v>0.61133555555555552</c:v>
                </c:pt>
                <c:pt idx="2503">
                  <c:v>0.61133945601851847</c:v>
                </c:pt>
                <c:pt idx="2504">
                  <c:v>0.61134317129629634</c:v>
                </c:pt>
                <c:pt idx="2505">
                  <c:v>0.61134694444444448</c:v>
                </c:pt>
                <c:pt idx="2506">
                  <c:v>0.6113507754629629</c:v>
                </c:pt>
                <c:pt idx="2507">
                  <c:v>0.61135456018518519</c:v>
                </c:pt>
                <c:pt idx="2508">
                  <c:v>0.61135832175925919</c:v>
                </c:pt>
                <c:pt idx="2509">
                  <c:v>0.61136215277777783</c:v>
                </c:pt>
                <c:pt idx="2510">
                  <c:v>0.61136589120370377</c:v>
                </c:pt>
                <c:pt idx="2511">
                  <c:v>0.61136974537037037</c:v>
                </c:pt>
                <c:pt idx="2512">
                  <c:v>0.61137328703703708</c:v>
                </c:pt>
                <c:pt idx="2513">
                  <c:v>0.61137684027777783</c:v>
                </c:pt>
                <c:pt idx="2514">
                  <c:v>0.61138043981481482</c:v>
                </c:pt>
                <c:pt idx="2515">
                  <c:v>0.61138402777777778</c:v>
                </c:pt>
                <c:pt idx="2516">
                  <c:v>0.61138765046296295</c:v>
                </c:pt>
                <c:pt idx="2517">
                  <c:v>0.61139157407407407</c:v>
                </c:pt>
                <c:pt idx="2518">
                  <c:v>0.61139530092592598</c:v>
                </c:pt>
                <c:pt idx="2519">
                  <c:v>0.61139912037037036</c:v>
                </c:pt>
                <c:pt idx="2520">
                  <c:v>0.61140293981481475</c:v>
                </c:pt>
                <c:pt idx="2521">
                  <c:v>0.61140672453703704</c:v>
                </c:pt>
                <c:pt idx="2522">
                  <c:v>0.61141046296296298</c:v>
                </c:pt>
                <c:pt idx="2523">
                  <c:v>0.61141424768518515</c:v>
                </c:pt>
                <c:pt idx="2524">
                  <c:v>0.61141796296296291</c:v>
                </c:pt>
                <c:pt idx="2525">
                  <c:v>0.61142172453703703</c:v>
                </c:pt>
                <c:pt idx="2526">
                  <c:v>0.61142540509259258</c:v>
                </c:pt>
                <c:pt idx="2527">
                  <c:v>0.6114292013888889</c:v>
                </c:pt>
                <c:pt idx="2528">
                  <c:v>0.61143298611111108</c:v>
                </c:pt>
                <c:pt idx="2529">
                  <c:v>0.61143653935185183</c:v>
                </c:pt>
                <c:pt idx="2530">
                  <c:v>0.61144005787037037</c:v>
                </c:pt>
                <c:pt idx="2531">
                  <c:v>0.61144365740740747</c:v>
                </c:pt>
                <c:pt idx="2532">
                  <c:v>0.61144723379629629</c:v>
                </c:pt>
                <c:pt idx="2533">
                  <c:v>0.6114508680555556</c:v>
                </c:pt>
                <c:pt idx="2534">
                  <c:v>0.61145464120370374</c:v>
                </c:pt>
                <c:pt idx="2535">
                  <c:v>0.61145837962962968</c:v>
                </c:pt>
                <c:pt idx="2536">
                  <c:v>0.6114622106481481</c:v>
                </c:pt>
                <c:pt idx="2537">
                  <c:v>0.6114659375</c:v>
                </c:pt>
                <c:pt idx="2538">
                  <c:v>0.61146964120370373</c:v>
                </c:pt>
                <c:pt idx="2539">
                  <c:v>0.61147341435185187</c:v>
                </c:pt>
                <c:pt idx="2540">
                  <c:v>0.61147715277777781</c:v>
                </c:pt>
                <c:pt idx="2541">
                  <c:v>0.61148084490740739</c:v>
                </c:pt>
                <c:pt idx="2542">
                  <c:v>0.61148460648148151</c:v>
                </c:pt>
                <c:pt idx="2543">
                  <c:v>0.61149106481481474</c:v>
                </c:pt>
                <c:pt idx="2544">
                  <c:v>0.61149460648148146</c:v>
                </c:pt>
                <c:pt idx="2545">
                  <c:v>0.61149814814814818</c:v>
                </c:pt>
                <c:pt idx="2546">
                  <c:v>0.61150174768518517</c:v>
                </c:pt>
                <c:pt idx="2547">
                  <c:v>0.61150540509259266</c:v>
                </c:pt>
                <c:pt idx="2548">
                  <c:v>0.61150894675925926</c:v>
                </c:pt>
                <c:pt idx="2549">
                  <c:v>0.61151248842592587</c:v>
                </c:pt>
                <c:pt idx="2550">
                  <c:v>0.61151601851851856</c:v>
                </c:pt>
                <c:pt idx="2551">
                  <c:v>0.61151973379629632</c:v>
                </c:pt>
                <c:pt idx="2552">
                  <c:v>0.61152333333333331</c:v>
                </c:pt>
                <c:pt idx="2553">
                  <c:v>0.61152686342592599</c:v>
                </c:pt>
                <c:pt idx="2554">
                  <c:v>0.61153041666666663</c:v>
                </c:pt>
                <c:pt idx="2555">
                  <c:v>0.61153403935185191</c:v>
                </c:pt>
                <c:pt idx="2556">
                  <c:v>0.61153761574074073</c:v>
                </c:pt>
                <c:pt idx="2557">
                  <c:v>0.61154128472222224</c:v>
                </c:pt>
                <c:pt idx="2558">
                  <c:v>0.61154508101851845</c:v>
                </c:pt>
                <c:pt idx="2559">
                  <c:v>0.61154900462962958</c:v>
                </c:pt>
                <c:pt idx="2560">
                  <c:v>0.61155268518518524</c:v>
                </c:pt>
                <c:pt idx="2561">
                  <c:v>0.61155642361111118</c:v>
                </c:pt>
                <c:pt idx="2562">
                  <c:v>0.61156021990740739</c:v>
                </c:pt>
                <c:pt idx="2563">
                  <c:v>0.61156405092592592</c:v>
                </c:pt>
                <c:pt idx="2564">
                  <c:v>0.61156775462962965</c:v>
                </c:pt>
                <c:pt idx="2565">
                  <c:v>0.6115715625</c:v>
                </c:pt>
                <c:pt idx="2566">
                  <c:v>0.61157525462962969</c:v>
                </c:pt>
                <c:pt idx="2567">
                  <c:v>0.61157906250000005</c:v>
                </c:pt>
                <c:pt idx="2568">
                  <c:v>0.61158276620370378</c:v>
                </c:pt>
                <c:pt idx="2569">
                  <c:v>0.6115866319444444</c:v>
                </c:pt>
                <c:pt idx="2570">
                  <c:v>0.61159052083333332</c:v>
                </c:pt>
                <c:pt idx="2571">
                  <c:v>0.61159436342592588</c:v>
                </c:pt>
                <c:pt idx="2572">
                  <c:v>0.61159829861111115</c:v>
                </c:pt>
                <c:pt idx="2573">
                  <c:v>0.61160215277777774</c:v>
                </c:pt>
                <c:pt idx="2574">
                  <c:v>0.61160571759259252</c:v>
                </c:pt>
                <c:pt idx="2575">
                  <c:v>0.61160942129629625</c:v>
                </c:pt>
                <c:pt idx="2576">
                  <c:v>0.61161298611111115</c:v>
                </c:pt>
                <c:pt idx="2577">
                  <c:v>0.61161678240740736</c:v>
                </c:pt>
                <c:pt idx="2578">
                  <c:v>0.61162045138888887</c:v>
                </c:pt>
                <c:pt idx="2579">
                  <c:v>0.61162436342592585</c:v>
                </c:pt>
                <c:pt idx="2580">
                  <c:v>0.61162804398148152</c:v>
                </c:pt>
                <c:pt idx="2581">
                  <c:v>0.61163175925925928</c:v>
                </c:pt>
                <c:pt idx="2582">
                  <c:v>0.61163565972222222</c:v>
                </c:pt>
                <c:pt idx="2583">
                  <c:v>0.61163936342592595</c:v>
                </c:pt>
                <c:pt idx="2584">
                  <c:v>0.61164340277777784</c:v>
                </c:pt>
                <c:pt idx="2585">
                  <c:v>0.61164744212962963</c:v>
                </c:pt>
                <c:pt idx="2586">
                  <c:v>0.61165112268518518</c:v>
                </c:pt>
                <c:pt idx="2587">
                  <c:v>0.61165495370370371</c:v>
                </c:pt>
                <c:pt idx="2588">
                  <c:v>0.61165869212962964</c:v>
                </c:pt>
                <c:pt idx="2589">
                  <c:v>0.61166223379629636</c:v>
                </c:pt>
                <c:pt idx="2590">
                  <c:v>0.611665787037037</c:v>
                </c:pt>
                <c:pt idx="2591">
                  <c:v>0.61167182870370373</c:v>
                </c:pt>
                <c:pt idx="2592">
                  <c:v>0.61167537037037034</c:v>
                </c:pt>
                <c:pt idx="2593">
                  <c:v>0.61167913194444445</c:v>
                </c:pt>
                <c:pt idx="2594">
                  <c:v>0.61168283564814818</c:v>
                </c:pt>
                <c:pt idx="2595">
                  <c:v>0.61168675925925931</c:v>
                </c:pt>
                <c:pt idx="2596">
                  <c:v>0.61169040509259254</c:v>
                </c:pt>
                <c:pt idx="2597">
                  <c:v>0.61169425925925924</c:v>
                </c:pt>
                <c:pt idx="2598">
                  <c:v>0.6116979398148148</c:v>
                </c:pt>
                <c:pt idx="2599">
                  <c:v>0.6117017939814815</c:v>
                </c:pt>
                <c:pt idx="2600">
                  <c:v>0.61170554398148147</c:v>
                </c:pt>
                <c:pt idx="2601">
                  <c:v>0.61170930555555558</c:v>
                </c:pt>
                <c:pt idx="2602">
                  <c:v>0.61171299768518517</c:v>
                </c:pt>
                <c:pt idx="2603">
                  <c:v>0.61171694444444447</c:v>
                </c:pt>
                <c:pt idx="2604">
                  <c:v>0.61172046296296301</c:v>
                </c:pt>
                <c:pt idx="2605">
                  <c:v>0.61172401620370376</c:v>
                </c:pt>
                <c:pt idx="2606">
                  <c:v>0.61172768518518517</c:v>
                </c:pt>
                <c:pt idx="2607">
                  <c:v>0.61173137731481486</c:v>
                </c:pt>
                <c:pt idx="2608">
                  <c:v>0.61173496527777782</c:v>
                </c:pt>
                <c:pt idx="2609">
                  <c:v>0.61173849537037039</c:v>
                </c:pt>
                <c:pt idx="2610">
                  <c:v>0.61174202546296297</c:v>
                </c:pt>
                <c:pt idx="2611">
                  <c:v>0.61174571759259255</c:v>
                </c:pt>
                <c:pt idx="2612">
                  <c:v>0.61174925925925927</c:v>
                </c:pt>
                <c:pt idx="2613">
                  <c:v>0.61175280092592599</c:v>
                </c:pt>
                <c:pt idx="2614">
                  <c:v>0.6117563773148148</c:v>
                </c:pt>
                <c:pt idx="2615">
                  <c:v>0.61176004629629632</c:v>
                </c:pt>
                <c:pt idx="2616">
                  <c:v>0.61176361111111111</c:v>
                </c:pt>
                <c:pt idx="2617">
                  <c:v>0.61176731481481483</c:v>
                </c:pt>
                <c:pt idx="2618">
                  <c:v>0.61177103009259259</c:v>
                </c:pt>
                <c:pt idx="2619">
                  <c:v>0.6117750115740741</c:v>
                </c:pt>
                <c:pt idx="2620">
                  <c:v>0.61177876157407407</c:v>
                </c:pt>
                <c:pt idx="2621">
                  <c:v>0.61178253472222222</c:v>
                </c:pt>
                <c:pt idx="2622">
                  <c:v>0.61178634259259257</c:v>
                </c:pt>
                <c:pt idx="2623">
                  <c:v>0.61179011574074071</c:v>
                </c:pt>
                <c:pt idx="2624">
                  <c:v>0.61179385416666665</c:v>
                </c:pt>
                <c:pt idx="2625">
                  <c:v>0.61179767361111115</c:v>
                </c:pt>
                <c:pt idx="2626">
                  <c:v>0.61180138888888891</c:v>
                </c:pt>
                <c:pt idx="2627">
                  <c:v>0.61180557870370367</c:v>
                </c:pt>
                <c:pt idx="2628">
                  <c:v>0.6118098495370371</c:v>
                </c:pt>
                <c:pt idx="2629">
                  <c:v>0.61181364583333331</c:v>
                </c:pt>
                <c:pt idx="2630">
                  <c:v>0.6118174305555556</c:v>
                </c:pt>
                <c:pt idx="2631">
                  <c:v>0.6118214467592592</c:v>
                </c:pt>
                <c:pt idx="2632">
                  <c:v>0.6118250115740741</c:v>
                </c:pt>
                <c:pt idx="2633">
                  <c:v>0.61182864583333341</c:v>
                </c:pt>
                <c:pt idx="2634">
                  <c:v>0.6118323726851852</c:v>
                </c:pt>
                <c:pt idx="2635">
                  <c:v>0.61183608796296296</c:v>
                </c:pt>
                <c:pt idx="2636">
                  <c:v>0.61184236111111112</c:v>
                </c:pt>
                <c:pt idx="2637">
                  <c:v>0.61184608796296291</c:v>
                </c:pt>
                <c:pt idx="2638">
                  <c:v>0.61184998842592597</c:v>
                </c:pt>
                <c:pt idx="2639">
                  <c:v>0.61185379629629633</c:v>
                </c:pt>
                <c:pt idx="2640">
                  <c:v>0.61185763888888889</c:v>
                </c:pt>
                <c:pt idx="2641">
                  <c:v>0.61186157407407404</c:v>
                </c:pt>
                <c:pt idx="2642">
                  <c:v>0.61186537037037037</c:v>
                </c:pt>
                <c:pt idx="2643">
                  <c:v>0.61186929398148149</c:v>
                </c:pt>
                <c:pt idx="2644">
                  <c:v>0.61187319444444443</c:v>
                </c:pt>
                <c:pt idx="2645">
                  <c:v>0.61187701388888882</c:v>
                </c:pt>
                <c:pt idx="2646">
                  <c:v>0.61188079861111111</c:v>
                </c:pt>
                <c:pt idx="2647">
                  <c:v>0.61188466435185185</c:v>
                </c:pt>
                <c:pt idx="2648">
                  <c:v>0.61188828703703702</c:v>
                </c:pt>
                <c:pt idx="2649">
                  <c:v>0.61189192129629633</c:v>
                </c:pt>
                <c:pt idx="2650">
                  <c:v>0.61189554398148149</c:v>
                </c:pt>
                <c:pt idx="2651">
                  <c:v>0.61189916666666666</c:v>
                </c:pt>
                <c:pt idx="2652">
                  <c:v>0.61190314814814817</c:v>
                </c:pt>
                <c:pt idx="2653">
                  <c:v>0.61190706018518515</c:v>
                </c:pt>
                <c:pt idx="2654">
                  <c:v>0.61191082175925926</c:v>
                </c:pt>
                <c:pt idx="2655">
                  <c:v>0.61191466435185182</c:v>
                </c:pt>
                <c:pt idx="2656">
                  <c:v>0.61191841435185179</c:v>
                </c:pt>
                <c:pt idx="2657">
                  <c:v>0.6119221759259259</c:v>
                </c:pt>
                <c:pt idx="2658">
                  <c:v>0.61192597222222223</c:v>
                </c:pt>
                <c:pt idx="2659">
                  <c:v>0.61192981481481479</c:v>
                </c:pt>
                <c:pt idx="2660">
                  <c:v>0.61193361111111111</c:v>
                </c:pt>
                <c:pt idx="2661">
                  <c:v>0.61193747685185185</c:v>
                </c:pt>
                <c:pt idx="2662">
                  <c:v>0.61194160879629633</c:v>
                </c:pt>
                <c:pt idx="2663">
                  <c:v>0.61194531249999995</c:v>
                </c:pt>
                <c:pt idx="2664">
                  <c:v>0.61194931712962963</c:v>
                </c:pt>
                <c:pt idx="2665">
                  <c:v>0.61195296296296298</c:v>
                </c:pt>
                <c:pt idx="2666">
                  <c:v>0.61195659722222218</c:v>
                </c:pt>
                <c:pt idx="2667">
                  <c:v>0.61196027777777784</c:v>
                </c:pt>
                <c:pt idx="2668">
                  <c:v>0.61196394675925925</c:v>
                </c:pt>
                <c:pt idx="2669">
                  <c:v>0.61196781249999999</c:v>
                </c:pt>
                <c:pt idx="2670">
                  <c:v>0.61197180555555553</c:v>
                </c:pt>
                <c:pt idx="2671">
                  <c:v>0.6119756828703703</c:v>
                </c:pt>
                <c:pt idx="2672">
                  <c:v>0.61197931712962961</c:v>
                </c:pt>
                <c:pt idx="2673">
                  <c:v>0.61198293981481477</c:v>
                </c:pt>
                <c:pt idx="2674">
                  <c:v>0.61198655092592591</c:v>
                </c:pt>
                <c:pt idx="2675">
                  <c:v>0.61199050925925924</c:v>
                </c:pt>
                <c:pt idx="2676">
                  <c:v>0.61199429398148142</c:v>
                </c:pt>
                <c:pt idx="2677">
                  <c:v>0.61199840277777773</c:v>
                </c:pt>
                <c:pt idx="2678">
                  <c:v>0.61200233796296299</c:v>
                </c:pt>
                <c:pt idx="2679">
                  <c:v>0.61200667824074073</c:v>
                </c:pt>
                <c:pt idx="2680">
                  <c:v>0.61201055555555561</c:v>
                </c:pt>
                <c:pt idx="2681">
                  <c:v>0.61201432870370376</c:v>
                </c:pt>
                <c:pt idx="2682">
                  <c:v>0.61201818287037035</c:v>
                </c:pt>
                <c:pt idx="2683">
                  <c:v>0.61202234953703705</c:v>
                </c:pt>
                <c:pt idx="2684">
                  <c:v>0.61202614583333337</c:v>
                </c:pt>
                <c:pt idx="2685">
                  <c:v>0.6120299768518519</c:v>
                </c:pt>
                <c:pt idx="2686">
                  <c:v>0.61203413194444445</c:v>
                </c:pt>
                <c:pt idx="2687">
                  <c:v>0.61203817129629623</c:v>
                </c:pt>
                <c:pt idx="2688">
                  <c:v>0.61204208333333332</c:v>
                </c:pt>
                <c:pt idx="2689">
                  <c:v>0.6120458680555555</c:v>
                </c:pt>
                <c:pt idx="2690">
                  <c:v>0.61204987268518518</c:v>
                </c:pt>
                <c:pt idx="2691">
                  <c:v>0.61205350694444449</c:v>
                </c:pt>
                <c:pt idx="2692">
                  <c:v>0.61205957175925929</c:v>
                </c:pt>
                <c:pt idx="2693">
                  <c:v>0.61206315972222225</c:v>
                </c:pt>
                <c:pt idx="2694">
                  <c:v>0.61206694444444443</c:v>
                </c:pt>
                <c:pt idx="2695">
                  <c:v>0.61207112268518515</c:v>
                </c:pt>
                <c:pt idx="2696">
                  <c:v>0.61207535879629626</c:v>
                </c:pt>
                <c:pt idx="2697">
                  <c:v>0.61207913194444441</c:v>
                </c:pt>
                <c:pt idx="2698">
                  <c:v>0.61208295138888891</c:v>
                </c:pt>
                <c:pt idx="2699">
                  <c:v>0.61208671296296291</c:v>
                </c:pt>
                <c:pt idx="2700">
                  <c:v>0.61209063657407403</c:v>
                </c:pt>
                <c:pt idx="2701">
                  <c:v>0.61209444444444439</c:v>
                </c:pt>
                <c:pt idx="2702">
                  <c:v>0.61209866898148146</c:v>
                </c:pt>
                <c:pt idx="2703">
                  <c:v>0.61210244212962961</c:v>
                </c:pt>
                <c:pt idx="2704">
                  <c:v>0.61210663194444448</c:v>
                </c:pt>
                <c:pt idx="2705">
                  <c:v>0.61211074074074079</c:v>
                </c:pt>
                <c:pt idx="2706">
                  <c:v>0.61211458333333335</c:v>
                </c:pt>
                <c:pt idx="2707">
                  <c:v>0.61211814814814813</c:v>
                </c:pt>
                <c:pt idx="2708">
                  <c:v>0.61212219907407406</c:v>
                </c:pt>
                <c:pt idx="2709">
                  <c:v>0.61212612268518518</c:v>
                </c:pt>
                <c:pt idx="2710">
                  <c:v>0.61212986111111112</c:v>
                </c:pt>
                <c:pt idx="2711">
                  <c:v>0.61213372685185186</c:v>
                </c:pt>
                <c:pt idx="2712">
                  <c:v>0.61213760416666674</c:v>
                </c:pt>
                <c:pt idx="2713">
                  <c:v>0.61214131944444439</c:v>
                </c:pt>
                <c:pt idx="2714">
                  <c:v>0.61214521990740745</c:v>
                </c:pt>
                <c:pt idx="2715">
                  <c:v>0.61214906250000001</c:v>
                </c:pt>
                <c:pt idx="2716">
                  <c:v>0.61215291666666671</c:v>
                </c:pt>
                <c:pt idx="2717">
                  <c:v>0.6121567361111111</c:v>
                </c:pt>
                <c:pt idx="2718">
                  <c:v>0.61216049768518521</c:v>
                </c:pt>
                <c:pt idx="2719">
                  <c:v>0.61216423611111115</c:v>
                </c:pt>
                <c:pt idx="2720">
                  <c:v>0.61216806712962957</c:v>
                </c:pt>
                <c:pt idx="2721">
                  <c:v>0.61217167824074081</c:v>
                </c:pt>
                <c:pt idx="2722">
                  <c:v>0.61217533564814819</c:v>
                </c:pt>
                <c:pt idx="2723">
                  <c:v>0.61217916666666661</c:v>
                </c:pt>
                <c:pt idx="2724">
                  <c:v>0.61218315972222226</c:v>
                </c:pt>
                <c:pt idx="2725">
                  <c:v>0.61218708333333327</c:v>
                </c:pt>
                <c:pt idx="2726">
                  <c:v>0.61219091435185191</c:v>
                </c:pt>
                <c:pt idx="2727">
                  <c:v>0.61219483796296303</c:v>
                </c:pt>
                <c:pt idx="2728">
                  <c:v>0.61219854166666665</c:v>
                </c:pt>
                <c:pt idx="2729">
                  <c:v>0.61220208333333337</c:v>
                </c:pt>
                <c:pt idx="2730">
                  <c:v>0.61220592592592593</c:v>
                </c:pt>
                <c:pt idx="2731">
                  <c:v>0.61220984953703705</c:v>
                </c:pt>
                <c:pt idx="2732">
                  <c:v>0.61221376157407403</c:v>
                </c:pt>
                <c:pt idx="2733">
                  <c:v>0.61221743055555555</c:v>
                </c:pt>
                <c:pt idx="2734">
                  <c:v>0.61222128472222226</c:v>
                </c:pt>
                <c:pt idx="2735">
                  <c:v>0.61222533564814818</c:v>
                </c:pt>
                <c:pt idx="2736">
                  <c:v>0.61222918981481478</c:v>
                </c:pt>
                <c:pt idx="2737">
                  <c:v>0.6122331134259259</c:v>
                </c:pt>
                <c:pt idx="2738">
                  <c:v>0.61223681712962963</c:v>
                </c:pt>
                <c:pt idx="2739">
                  <c:v>0.61224054398148142</c:v>
                </c:pt>
                <c:pt idx="2740">
                  <c:v>0.61224715277777775</c:v>
                </c:pt>
                <c:pt idx="2741">
                  <c:v>0.61225109953703705</c:v>
                </c:pt>
                <c:pt idx="2742">
                  <c:v>0.61225483796296298</c:v>
                </c:pt>
                <c:pt idx="2743">
                  <c:v>0.61225856481481478</c:v>
                </c:pt>
                <c:pt idx="2744">
                  <c:v>0.61226243055555563</c:v>
                </c:pt>
                <c:pt idx="2745">
                  <c:v>0.61226615740740742</c:v>
                </c:pt>
                <c:pt idx="2746">
                  <c:v>0.61226993055555556</c:v>
                </c:pt>
                <c:pt idx="2747">
                  <c:v>0.61227375000000006</c:v>
                </c:pt>
                <c:pt idx="2748">
                  <c:v>0.61227741898148147</c:v>
                </c:pt>
                <c:pt idx="2749">
                  <c:v>0.61228096064814819</c:v>
                </c:pt>
                <c:pt idx="2750">
                  <c:v>0.61228464120370374</c:v>
                </c:pt>
                <c:pt idx="2751">
                  <c:v>0.6122882291666667</c:v>
                </c:pt>
                <c:pt idx="2752">
                  <c:v>0.61229193287037031</c:v>
                </c:pt>
                <c:pt idx="2753">
                  <c:v>0.61229569444444443</c:v>
                </c:pt>
                <c:pt idx="2754">
                  <c:v>0.6122994791666666</c:v>
                </c:pt>
                <c:pt idx="2755">
                  <c:v>0.61230331018518525</c:v>
                </c:pt>
                <c:pt idx="2756">
                  <c:v>0.61230712962962963</c:v>
                </c:pt>
                <c:pt idx="2757">
                  <c:v>0.61231082175925933</c:v>
                </c:pt>
                <c:pt idx="2758">
                  <c:v>0.61231462962962968</c:v>
                </c:pt>
                <c:pt idx="2759">
                  <c:v>0.61231834490740744</c:v>
                </c:pt>
                <c:pt idx="2760">
                  <c:v>0.61232223379629624</c:v>
                </c:pt>
                <c:pt idx="2761">
                  <c:v>0.61232634259259255</c:v>
                </c:pt>
                <c:pt idx="2762">
                  <c:v>0.61233006944444446</c:v>
                </c:pt>
                <c:pt idx="2763">
                  <c:v>0.61233380787037039</c:v>
                </c:pt>
                <c:pt idx="2764">
                  <c:v>0.61233755787037036</c:v>
                </c:pt>
                <c:pt idx="2765">
                  <c:v>0.61234115740740747</c:v>
                </c:pt>
                <c:pt idx="2766">
                  <c:v>0.61234472222222225</c:v>
                </c:pt>
                <c:pt idx="2767">
                  <c:v>0.61234828703703703</c:v>
                </c:pt>
                <c:pt idx="2768">
                  <c:v>0.61235195601851855</c:v>
                </c:pt>
                <c:pt idx="2769">
                  <c:v>0.61235589120370371</c:v>
                </c:pt>
                <c:pt idx="2770">
                  <c:v>0.61235968750000003</c:v>
                </c:pt>
                <c:pt idx="2771">
                  <c:v>0.61236341435185182</c:v>
                </c:pt>
                <c:pt idx="2772">
                  <c:v>0.61236736111111112</c:v>
                </c:pt>
                <c:pt idx="2773">
                  <c:v>0.61237112268518523</c:v>
                </c:pt>
                <c:pt idx="2774">
                  <c:v>0.61237493055555559</c:v>
                </c:pt>
                <c:pt idx="2775">
                  <c:v>0.612378761574074</c:v>
                </c:pt>
                <c:pt idx="2776">
                  <c:v>0.61238260416666668</c:v>
                </c:pt>
                <c:pt idx="2777">
                  <c:v>0.61238641203703703</c:v>
                </c:pt>
                <c:pt idx="2778">
                  <c:v>0.61239055555555555</c:v>
                </c:pt>
                <c:pt idx="2779">
                  <c:v>0.61239459490740744</c:v>
                </c:pt>
                <c:pt idx="2780">
                  <c:v>0.61239854166666674</c:v>
                </c:pt>
                <c:pt idx="2781">
                  <c:v>0.61240223379629632</c:v>
                </c:pt>
                <c:pt idx="2782">
                  <c:v>0.61240608796296303</c:v>
                </c:pt>
                <c:pt idx="2783">
                  <c:v>0.61240968750000002</c:v>
                </c:pt>
                <c:pt idx="2784">
                  <c:v>0.6124134722222222</c:v>
                </c:pt>
                <c:pt idx="2785">
                  <c:v>0.61241703703703709</c:v>
                </c:pt>
                <c:pt idx="2786">
                  <c:v>0.61242068287037033</c:v>
                </c:pt>
                <c:pt idx="2787">
                  <c:v>0.61242427083333328</c:v>
                </c:pt>
                <c:pt idx="2788">
                  <c:v>0.61243042824074079</c:v>
                </c:pt>
                <c:pt idx="2789">
                  <c:v>0.61243403935185181</c:v>
                </c:pt>
                <c:pt idx="2790">
                  <c:v>0.61243759259259256</c:v>
                </c:pt>
                <c:pt idx="2791">
                  <c:v>0.61244114583333331</c:v>
                </c:pt>
                <c:pt idx="2792">
                  <c:v>0.6124450578703704</c:v>
                </c:pt>
                <c:pt idx="2793">
                  <c:v>0.61244888888888893</c:v>
                </c:pt>
                <c:pt idx="2794">
                  <c:v>0.61245256944444437</c:v>
                </c:pt>
                <c:pt idx="2795">
                  <c:v>0.61245629629629628</c:v>
                </c:pt>
                <c:pt idx="2796">
                  <c:v>0.61246017361111116</c:v>
                </c:pt>
                <c:pt idx="2797">
                  <c:v>0.6124639467592593</c:v>
                </c:pt>
                <c:pt idx="2798">
                  <c:v>0.6124677083333333</c:v>
                </c:pt>
                <c:pt idx="2799">
                  <c:v>0.61247155092592587</c:v>
                </c:pt>
                <c:pt idx="2800">
                  <c:v>0.61247535879629633</c:v>
                </c:pt>
                <c:pt idx="2801">
                  <c:v>0.61247914351851851</c:v>
                </c:pt>
                <c:pt idx="2802">
                  <c:v>0.61248293981481483</c:v>
                </c:pt>
                <c:pt idx="2803">
                  <c:v>0.6124866898148148</c:v>
                </c:pt>
                <c:pt idx="2804">
                  <c:v>0.6124906365740741</c:v>
                </c:pt>
                <c:pt idx="2805">
                  <c:v>0.6124945833333334</c:v>
                </c:pt>
                <c:pt idx="2806">
                  <c:v>0.61249829861111105</c:v>
                </c:pt>
                <c:pt idx="2807">
                  <c:v>0.61250186342592594</c:v>
                </c:pt>
                <c:pt idx="2808">
                  <c:v>0.61250561342592591</c:v>
                </c:pt>
                <c:pt idx="2809">
                  <c:v>0.61250922453703704</c:v>
                </c:pt>
                <c:pt idx="2810">
                  <c:v>0.61251289351851856</c:v>
                </c:pt>
                <c:pt idx="2811">
                  <c:v>0.61251657407407401</c:v>
                </c:pt>
                <c:pt idx="2812">
                  <c:v>0.61252042824074071</c:v>
                </c:pt>
                <c:pt idx="2813">
                  <c:v>0.61252432870370377</c:v>
                </c:pt>
                <c:pt idx="2814">
                  <c:v>0.61252817129629633</c:v>
                </c:pt>
                <c:pt idx="2815">
                  <c:v>0.61253193287037033</c:v>
                </c:pt>
                <c:pt idx="2816">
                  <c:v>0.61253589120370366</c:v>
                </c:pt>
                <c:pt idx="2817">
                  <c:v>0.61253974537037037</c:v>
                </c:pt>
                <c:pt idx="2818">
                  <c:v>0.61254350694444437</c:v>
                </c:pt>
                <c:pt idx="2819">
                  <c:v>0.61254741898148146</c:v>
                </c:pt>
                <c:pt idx="2820">
                  <c:v>0.61255138888888883</c:v>
                </c:pt>
                <c:pt idx="2821">
                  <c:v>0.61255515046296294</c:v>
                </c:pt>
                <c:pt idx="2822">
                  <c:v>0.61255908564814809</c:v>
                </c:pt>
                <c:pt idx="2823">
                  <c:v>0.61256273148148155</c:v>
                </c:pt>
                <c:pt idx="2824">
                  <c:v>0.6125664467592592</c:v>
                </c:pt>
                <c:pt idx="2825">
                  <c:v>0.6125705208333333</c:v>
                </c:pt>
                <c:pt idx="2826">
                  <c:v>0.61257415509259261</c:v>
                </c:pt>
                <c:pt idx="2827">
                  <c:v>0.61257781249999999</c:v>
                </c:pt>
                <c:pt idx="2828">
                  <c:v>0.61258181712962967</c:v>
                </c:pt>
                <c:pt idx="2829">
                  <c:v>0.61258563657407406</c:v>
                </c:pt>
                <c:pt idx="2830">
                  <c:v>0.61258944444444441</c:v>
                </c:pt>
                <c:pt idx="2831">
                  <c:v>0.61259346064814812</c:v>
                </c:pt>
                <c:pt idx="2832">
                  <c:v>0.61260004629629627</c:v>
                </c:pt>
                <c:pt idx="2833">
                  <c:v>0.61260391203703701</c:v>
                </c:pt>
                <c:pt idx="2834">
                  <c:v>0.61260767361111113</c:v>
                </c:pt>
                <c:pt idx="2835">
                  <c:v>0.61261148148148148</c:v>
                </c:pt>
                <c:pt idx="2836">
                  <c:v>0.61261532407407404</c:v>
                </c:pt>
                <c:pt idx="2837">
                  <c:v>0.61261912037037036</c:v>
                </c:pt>
                <c:pt idx="2838">
                  <c:v>0.61262289351851851</c:v>
                </c:pt>
                <c:pt idx="2839">
                  <c:v>0.61262650462962964</c:v>
                </c:pt>
                <c:pt idx="2840">
                  <c:v>0.61263018518518519</c:v>
                </c:pt>
                <c:pt idx="2841">
                  <c:v>0.6126339120370371</c:v>
                </c:pt>
                <c:pt idx="2842">
                  <c:v>0.61263751157407409</c:v>
                </c:pt>
                <c:pt idx="2843">
                  <c:v>0.61264111111111108</c:v>
                </c:pt>
                <c:pt idx="2844">
                  <c:v>0.61264483796296298</c:v>
                </c:pt>
                <c:pt idx="2845">
                  <c:v>0.6126485995370371</c:v>
                </c:pt>
                <c:pt idx="2846">
                  <c:v>0.61265224537037033</c:v>
                </c:pt>
                <c:pt idx="2847">
                  <c:v>0.6126558680555555</c:v>
                </c:pt>
                <c:pt idx="2848">
                  <c:v>0.61265966435185182</c:v>
                </c:pt>
                <c:pt idx="2849">
                  <c:v>0.61266334490740737</c:v>
                </c:pt>
                <c:pt idx="2850">
                  <c:v>0.61266703703703707</c:v>
                </c:pt>
                <c:pt idx="2851">
                  <c:v>0.61267079861111118</c:v>
                </c:pt>
                <c:pt idx="2852">
                  <c:v>0.61267478009259257</c:v>
                </c:pt>
                <c:pt idx="2853">
                  <c:v>0.6126785763888889</c:v>
                </c:pt>
                <c:pt idx="2854">
                  <c:v>0.61268273148148145</c:v>
                </c:pt>
                <c:pt idx="2855">
                  <c:v>0.61268673611111113</c:v>
                </c:pt>
                <c:pt idx="2856">
                  <c:v>0.61269090277777771</c:v>
                </c:pt>
                <c:pt idx="2857">
                  <c:v>0.61269472222222221</c:v>
                </c:pt>
                <c:pt idx="2858">
                  <c:v>0.61269862268518516</c:v>
                </c:pt>
                <c:pt idx="2859">
                  <c:v>0.61270243055555562</c:v>
                </c:pt>
                <c:pt idx="2860">
                  <c:v>0.61270628472222222</c:v>
                </c:pt>
                <c:pt idx="2861">
                  <c:v>0.61271020833333334</c:v>
                </c:pt>
                <c:pt idx="2862">
                  <c:v>0.61271401620370369</c:v>
                </c:pt>
                <c:pt idx="2863">
                  <c:v>0.61271776620370366</c:v>
                </c:pt>
                <c:pt idx="2864">
                  <c:v>0.61272167824074075</c:v>
                </c:pt>
                <c:pt idx="2865">
                  <c:v>0.61272547453703707</c:v>
                </c:pt>
                <c:pt idx="2866">
                  <c:v>0.61272907407407406</c:v>
                </c:pt>
                <c:pt idx="2867">
                  <c:v>0.61273314814814817</c:v>
                </c:pt>
                <c:pt idx="2868">
                  <c:v>0.6127367592592593</c:v>
                </c:pt>
                <c:pt idx="2869">
                  <c:v>0.61274033564814812</c:v>
                </c:pt>
                <c:pt idx="2870">
                  <c:v>0.61274423611111117</c:v>
                </c:pt>
                <c:pt idx="2871">
                  <c:v>0.61274798611111114</c:v>
                </c:pt>
                <c:pt idx="2872">
                  <c:v>0.61275175925925929</c:v>
                </c:pt>
                <c:pt idx="2873">
                  <c:v>0.61275872685185184</c:v>
                </c:pt>
                <c:pt idx="2874">
                  <c:v>0.61276290509259257</c:v>
                </c:pt>
                <c:pt idx="2875">
                  <c:v>0.61276674768518513</c:v>
                </c:pt>
                <c:pt idx="2876">
                  <c:v>0.6127706828703704</c:v>
                </c:pt>
                <c:pt idx="2877">
                  <c:v>0.61277450231481478</c:v>
                </c:pt>
                <c:pt idx="2878">
                  <c:v>0.61277880787037031</c:v>
                </c:pt>
                <c:pt idx="2879">
                  <c:v>0.61278276620370364</c:v>
                </c:pt>
                <c:pt idx="2880">
                  <c:v>0.61278655092592593</c:v>
                </c:pt>
                <c:pt idx="2881">
                  <c:v>0.6127901736111111</c:v>
                </c:pt>
                <c:pt idx="2882">
                  <c:v>0.61279384259259262</c:v>
                </c:pt>
                <c:pt idx="2883">
                  <c:v>0.61279746527777779</c:v>
                </c:pt>
                <c:pt idx="2884">
                  <c:v>0.61280106481481489</c:v>
                </c:pt>
                <c:pt idx="2885">
                  <c:v>0.61280483796296303</c:v>
                </c:pt>
                <c:pt idx="2886">
                  <c:v>0.61280876157407405</c:v>
                </c:pt>
                <c:pt idx="2887">
                  <c:v>0.61281248842592595</c:v>
                </c:pt>
                <c:pt idx="2888">
                  <c:v>0.61281640046296293</c:v>
                </c:pt>
                <c:pt idx="2889">
                  <c:v>0.61282040509259261</c:v>
                </c:pt>
                <c:pt idx="2890">
                  <c:v>0.61282422453703711</c:v>
                </c:pt>
                <c:pt idx="2891">
                  <c:v>0.61282810185185188</c:v>
                </c:pt>
                <c:pt idx="2892">
                  <c:v>0.61283203703703704</c:v>
                </c:pt>
                <c:pt idx="2893">
                  <c:v>0.61283581018518518</c:v>
                </c:pt>
                <c:pt idx="2894">
                  <c:v>0.61283972222222227</c:v>
                </c:pt>
                <c:pt idx="2895">
                  <c:v>0.61284351851851848</c:v>
                </c:pt>
                <c:pt idx="2896">
                  <c:v>0.61284722222222221</c:v>
                </c:pt>
                <c:pt idx="2897">
                  <c:v>0.61285086805555555</c:v>
                </c:pt>
                <c:pt idx="2898">
                  <c:v>0.61285457175925928</c:v>
                </c:pt>
                <c:pt idx="2899">
                  <c:v>0.61285814814814821</c:v>
                </c:pt>
                <c:pt idx="2900">
                  <c:v>0.61286180555555558</c:v>
                </c:pt>
                <c:pt idx="2901">
                  <c:v>0.61286539351851854</c:v>
                </c:pt>
                <c:pt idx="2902">
                  <c:v>0.61286913194444448</c:v>
                </c:pt>
                <c:pt idx="2903">
                  <c:v>0.61287288194444445</c:v>
                </c:pt>
                <c:pt idx="2904">
                  <c:v>0.61287642361111117</c:v>
                </c:pt>
                <c:pt idx="2905">
                  <c:v>0.61287998842592595</c:v>
                </c:pt>
                <c:pt idx="2906">
                  <c:v>0.61288618055555555</c:v>
                </c:pt>
                <c:pt idx="2907">
                  <c:v>0.61288988425925928</c:v>
                </c:pt>
                <c:pt idx="2908">
                  <c:v>0.61289350694444444</c:v>
                </c:pt>
                <c:pt idx="2909">
                  <c:v>0.61289738425925921</c:v>
                </c:pt>
                <c:pt idx="2910">
                  <c:v>0.61290162037037044</c:v>
                </c:pt>
                <c:pt idx="2911">
                  <c:v>0.61290570601851846</c:v>
                </c:pt>
                <c:pt idx="2912">
                  <c:v>0.61290961805555555</c:v>
                </c:pt>
                <c:pt idx="2913">
                  <c:v>0.6129135185185185</c:v>
                </c:pt>
                <c:pt idx="2914">
                  <c:v>0.61291728009259261</c:v>
                </c:pt>
                <c:pt idx="2915">
                  <c:v>0.61292114583333335</c:v>
                </c:pt>
                <c:pt idx="2916">
                  <c:v>0.61292505787037033</c:v>
                </c:pt>
                <c:pt idx="2917">
                  <c:v>0.61292878472222223</c:v>
                </c:pt>
                <c:pt idx="2918">
                  <c:v>0.61293263888888883</c:v>
                </c:pt>
                <c:pt idx="2919">
                  <c:v>0.61293641203703697</c:v>
                </c:pt>
                <c:pt idx="2920">
                  <c:v>0.61294045138888886</c:v>
                </c:pt>
                <c:pt idx="2921">
                  <c:v>0.61294459490740738</c:v>
                </c:pt>
                <c:pt idx="2922">
                  <c:v>0.61294869212962966</c:v>
                </c:pt>
                <c:pt idx="2923">
                  <c:v>0.61295273148148144</c:v>
                </c:pt>
                <c:pt idx="2924">
                  <c:v>0.61295675925925919</c:v>
                </c:pt>
                <c:pt idx="2925">
                  <c:v>0.61296033564814811</c:v>
                </c:pt>
                <c:pt idx="2926">
                  <c:v>0.61296393518518522</c:v>
                </c:pt>
                <c:pt idx="2927">
                  <c:v>0.61296763888888883</c:v>
                </c:pt>
                <c:pt idx="2928">
                  <c:v>0.61297151620370371</c:v>
                </c:pt>
                <c:pt idx="2929">
                  <c:v>0.61297524305555562</c:v>
                </c:pt>
                <c:pt idx="2930">
                  <c:v>0.61297908564814818</c:v>
                </c:pt>
                <c:pt idx="2931">
                  <c:v>0.61298302083333334</c:v>
                </c:pt>
                <c:pt idx="2932">
                  <c:v>0.61298672453703706</c:v>
                </c:pt>
                <c:pt idx="2933">
                  <c:v>0.61299056712962963</c:v>
                </c:pt>
                <c:pt idx="2934">
                  <c:v>0.61299445601851854</c:v>
                </c:pt>
                <c:pt idx="2935">
                  <c:v>0.61299825231481486</c:v>
                </c:pt>
                <c:pt idx="2936">
                  <c:v>0.61300216435185184</c:v>
                </c:pt>
                <c:pt idx="2937">
                  <c:v>0.61300598379629634</c:v>
                </c:pt>
                <c:pt idx="2938">
                  <c:v>0.61300990740740746</c:v>
                </c:pt>
                <c:pt idx="2939">
                  <c:v>0.6130164583333334</c:v>
                </c:pt>
                <c:pt idx="2940">
                  <c:v>0.61302032407407403</c:v>
                </c:pt>
                <c:pt idx="2941">
                  <c:v>0.61302401620370373</c:v>
                </c:pt>
                <c:pt idx="2942">
                  <c:v>0.61302769675925928</c:v>
                </c:pt>
                <c:pt idx="2943">
                  <c:v>0.61303152777777781</c:v>
                </c:pt>
                <c:pt idx="2944">
                  <c:v>0.61303543981481479</c:v>
                </c:pt>
                <c:pt idx="2945">
                  <c:v>0.61303936342592591</c:v>
                </c:pt>
                <c:pt idx="2946">
                  <c:v>0.61304315972222223</c:v>
                </c:pt>
                <c:pt idx="2947">
                  <c:v>0.61304689814814817</c:v>
                </c:pt>
                <c:pt idx="2948">
                  <c:v>0.61305074074074073</c:v>
                </c:pt>
                <c:pt idx="2949">
                  <c:v>0.61305438657407407</c:v>
                </c:pt>
                <c:pt idx="2950">
                  <c:v>0.61305824074074067</c:v>
                </c:pt>
                <c:pt idx="2951">
                  <c:v>0.61306211805555555</c:v>
                </c:pt>
                <c:pt idx="2952">
                  <c:v>0.61306590277777773</c:v>
                </c:pt>
                <c:pt idx="2953">
                  <c:v>0.61306990740740741</c:v>
                </c:pt>
                <c:pt idx="2954">
                  <c:v>0.61307371527777776</c:v>
                </c:pt>
                <c:pt idx="2955">
                  <c:v>0.61307728009259266</c:v>
                </c:pt>
                <c:pt idx="2956">
                  <c:v>0.61308084490740744</c:v>
                </c:pt>
                <c:pt idx="2957">
                  <c:v>0.61308458333333327</c:v>
                </c:pt>
                <c:pt idx="2958">
                  <c:v>0.61308821759259258</c:v>
                </c:pt>
                <c:pt idx="2959">
                  <c:v>0.61309181712962968</c:v>
                </c:pt>
                <c:pt idx="2960">
                  <c:v>0.61309550925925926</c:v>
                </c:pt>
                <c:pt idx="2961">
                  <c:v>0.61309923611111106</c:v>
                </c:pt>
                <c:pt idx="2962">
                  <c:v>0.61310282407407402</c:v>
                </c:pt>
                <c:pt idx="2963">
                  <c:v>0.61310652777777774</c:v>
                </c:pt>
                <c:pt idx="2964">
                  <c:v>0.61311012731481485</c:v>
                </c:pt>
                <c:pt idx="2965">
                  <c:v>0.61311370370370366</c:v>
                </c:pt>
                <c:pt idx="2966">
                  <c:v>0.61311747685185181</c:v>
                </c:pt>
                <c:pt idx="2967">
                  <c:v>0.61312118055555553</c:v>
                </c:pt>
                <c:pt idx="2968">
                  <c:v>0.61312498842592589</c:v>
                </c:pt>
                <c:pt idx="2969">
                  <c:v>0.6131289699074074</c:v>
                </c:pt>
                <c:pt idx="2970">
                  <c:v>0.61313284722222228</c:v>
                </c:pt>
                <c:pt idx="2971">
                  <c:v>0.61313656249999993</c:v>
                </c:pt>
                <c:pt idx="2972">
                  <c:v>0.61314055555555558</c:v>
                </c:pt>
                <c:pt idx="2973">
                  <c:v>0.61314690972222219</c:v>
                </c:pt>
                <c:pt idx="2974">
                  <c:v>0.6131506712962963</c:v>
                </c:pt>
                <c:pt idx="2975">
                  <c:v>0.61315445601851859</c:v>
                </c:pt>
                <c:pt idx="2976">
                  <c:v>0.61315835648148143</c:v>
                </c:pt>
                <c:pt idx="2977">
                  <c:v>0.61316208333333333</c:v>
                </c:pt>
                <c:pt idx="2978">
                  <c:v>0.61316582175925927</c:v>
                </c:pt>
                <c:pt idx="2979">
                  <c:v>0.61316971064814818</c:v>
                </c:pt>
                <c:pt idx="2980">
                  <c:v>0.61317347222222229</c:v>
                </c:pt>
                <c:pt idx="2981">
                  <c:v>0.61317718749999994</c:v>
                </c:pt>
                <c:pt idx="2982">
                  <c:v>0.61318087962962964</c:v>
                </c:pt>
                <c:pt idx="2983">
                  <c:v>0.6131844675925926</c:v>
                </c:pt>
                <c:pt idx="2984">
                  <c:v>0.61318806712962959</c:v>
                </c:pt>
                <c:pt idx="2985">
                  <c:v>0.61319180555555552</c:v>
                </c:pt>
                <c:pt idx="2986">
                  <c:v>0.61319553240740743</c:v>
                </c:pt>
                <c:pt idx="2987">
                  <c:v>0.61319943287037038</c:v>
                </c:pt>
                <c:pt idx="2988">
                  <c:v>0.61320331018518515</c:v>
                </c:pt>
                <c:pt idx="2989">
                  <c:v>0.61320718750000003</c:v>
                </c:pt>
                <c:pt idx="2990">
                  <c:v>0.6132110648148148</c:v>
                </c:pt>
                <c:pt idx="2991">
                  <c:v>0.61321490740740747</c:v>
                </c:pt>
                <c:pt idx="2992">
                  <c:v>0.61321878472222224</c:v>
                </c:pt>
                <c:pt idx="2993">
                  <c:v>0.6132225925925926</c:v>
                </c:pt>
                <c:pt idx="2994">
                  <c:v>0.61322673611111111</c:v>
                </c:pt>
                <c:pt idx="2995">
                  <c:v>0.61323055555555561</c:v>
                </c:pt>
                <c:pt idx="2996">
                  <c:v>0.61323436342592597</c:v>
                </c:pt>
                <c:pt idx="2997">
                  <c:v>0.61323831018518515</c:v>
                </c:pt>
                <c:pt idx="2998">
                  <c:v>0.61324199074074071</c:v>
                </c:pt>
                <c:pt idx="2999">
                  <c:v>0.61324562500000002</c:v>
                </c:pt>
                <c:pt idx="3000">
                  <c:v>0.61324932870370363</c:v>
                </c:pt>
                <c:pt idx="3001">
                  <c:v>0.61325297453703709</c:v>
                </c:pt>
                <c:pt idx="3002">
                  <c:v>0.61325682870370368</c:v>
                </c:pt>
                <c:pt idx="3003">
                  <c:v>0.61326067129629636</c:v>
                </c:pt>
                <c:pt idx="3004">
                  <c:v>0.61326449074074074</c:v>
                </c:pt>
                <c:pt idx="3005">
                  <c:v>0.61326841435185186</c:v>
                </c:pt>
                <c:pt idx="3006">
                  <c:v>0.6132722800925926</c:v>
                </c:pt>
                <c:pt idx="3007">
                  <c:v>0.61327607638888892</c:v>
                </c:pt>
                <c:pt idx="3008">
                  <c:v>0.61327999999999994</c:v>
                </c:pt>
                <c:pt idx="3009">
                  <c:v>0.61328390046296299</c:v>
                </c:pt>
                <c:pt idx="3010">
                  <c:v>0.61328782407407412</c:v>
                </c:pt>
                <c:pt idx="3011">
                  <c:v>0.61329171296296303</c:v>
                </c:pt>
                <c:pt idx="3012">
                  <c:v>0.61329812500000003</c:v>
                </c:pt>
                <c:pt idx="3013">
                  <c:v>0.61330172453703702</c:v>
                </c:pt>
                <c:pt idx="3014">
                  <c:v>0.61330534722222219</c:v>
                </c:pt>
                <c:pt idx="3015">
                  <c:v>0.61330905092592591</c:v>
                </c:pt>
                <c:pt idx="3016">
                  <c:v>0.61331270833333329</c:v>
                </c:pt>
                <c:pt idx="3017">
                  <c:v>0.61331633101851846</c:v>
                </c:pt>
                <c:pt idx="3018">
                  <c:v>0.6133201620370371</c:v>
                </c:pt>
                <c:pt idx="3019">
                  <c:v>0.61332387731481475</c:v>
                </c:pt>
                <c:pt idx="3020">
                  <c:v>0.61332754629629627</c:v>
                </c:pt>
                <c:pt idx="3021">
                  <c:v>0.61333133101851856</c:v>
                </c:pt>
                <c:pt idx="3022">
                  <c:v>0.61333502314814814</c:v>
                </c:pt>
                <c:pt idx="3023">
                  <c:v>0.61333868055555552</c:v>
                </c:pt>
                <c:pt idx="3024">
                  <c:v>0.61334241898148145</c:v>
                </c:pt>
                <c:pt idx="3025">
                  <c:v>0.61334607638888883</c:v>
                </c:pt>
                <c:pt idx="3026">
                  <c:v>0.61334999999999995</c:v>
                </c:pt>
                <c:pt idx="3027">
                  <c:v>0.61335398148148146</c:v>
                </c:pt>
                <c:pt idx="3028">
                  <c:v>0.61335780092592596</c:v>
                </c:pt>
                <c:pt idx="3029">
                  <c:v>0.61336167824074073</c:v>
                </c:pt>
                <c:pt idx="3030">
                  <c:v>0.61336560185185185</c:v>
                </c:pt>
                <c:pt idx="3031">
                  <c:v>0.61336954861111115</c:v>
                </c:pt>
                <c:pt idx="3032">
                  <c:v>0.61337340277777774</c:v>
                </c:pt>
                <c:pt idx="3033">
                  <c:v>0.61337738425925925</c:v>
                </c:pt>
                <c:pt idx="3034">
                  <c:v>0.61338120370370375</c:v>
                </c:pt>
                <c:pt idx="3035">
                  <c:v>0.6133851388888889</c:v>
                </c:pt>
                <c:pt idx="3036">
                  <c:v>0.61338900462962964</c:v>
                </c:pt>
                <c:pt idx="3037">
                  <c:v>0.61339287037037038</c:v>
                </c:pt>
                <c:pt idx="3038">
                  <c:v>0.61339680555555554</c:v>
                </c:pt>
                <c:pt idx="3039">
                  <c:v>0.61340099537037041</c:v>
                </c:pt>
                <c:pt idx="3040">
                  <c:v>0.61340465277777778</c:v>
                </c:pt>
                <c:pt idx="3041">
                  <c:v>0.6134083217592593</c:v>
                </c:pt>
                <c:pt idx="3042">
                  <c:v>0.61341202546296303</c:v>
                </c:pt>
                <c:pt idx="3043">
                  <c:v>0.6134156828703704</c:v>
                </c:pt>
                <c:pt idx="3044">
                  <c:v>0.61341944444444441</c:v>
                </c:pt>
                <c:pt idx="3045">
                  <c:v>0.61342607638888891</c:v>
                </c:pt>
                <c:pt idx="3046">
                  <c:v>0.61342994212962965</c:v>
                </c:pt>
                <c:pt idx="3047">
                  <c:v>0.61343379629629624</c:v>
                </c:pt>
                <c:pt idx="3048">
                  <c:v>0.61343767361111112</c:v>
                </c:pt>
                <c:pt idx="3049">
                  <c:v>0.61344157407407407</c:v>
                </c:pt>
                <c:pt idx="3050">
                  <c:v>0.61344549768518519</c:v>
                </c:pt>
                <c:pt idx="3051">
                  <c:v>0.61344950231481488</c:v>
                </c:pt>
                <c:pt idx="3052">
                  <c:v>0.61345343750000003</c:v>
                </c:pt>
                <c:pt idx="3053">
                  <c:v>0.61345725694444442</c:v>
                </c:pt>
                <c:pt idx="3054">
                  <c:v>0.61346121527777775</c:v>
                </c:pt>
                <c:pt idx="3055">
                  <c:v>0.6134648958333333</c:v>
                </c:pt>
                <c:pt idx="3056">
                  <c:v>0.61346854166666664</c:v>
                </c:pt>
                <c:pt idx="3057">
                  <c:v>0.61347229166666672</c:v>
                </c:pt>
                <c:pt idx="3058">
                  <c:v>0.61347593749999996</c:v>
                </c:pt>
                <c:pt idx="3059">
                  <c:v>0.61347956018518512</c:v>
                </c:pt>
                <c:pt idx="3060">
                  <c:v>0.61348354166666663</c:v>
                </c:pt>
                <c:pt idx="3061">
                  <c:v>0.61348731481481489</c:v>
                </c:pt>
                <c:pt idx="3062">
                  <c:v>0.61349113425925927</c:v>
                </c:pt>
                <c:pt idx="3063">
                  <c:v>0.6134951851851852</c:v>
                </c:pt>
                <c:pt idx="3064">
                  <c:v>0.6134989467592592</c:v>
                </c:pt>
                <c:pt idx="3065">
                  <c:v>0.61350285879629629</c:v>
                </c:pt>
                <c:pt idx="3066">
                  <c:v>0.61350692129629636</c:v>
                </c:pt>
                <c:pt idx="3067">
                  <c:v>0.61351109953703709</c:v>
                </c:pt>
                <c:pt idx="3068">
                  <c:v>0.61351501157407407</c:v>
                </c:pt>
                <c:pt idx="3069">
                  <c:v>0.61351905092592596</c:v>
                </c:pt>
                <c:pt idx="3070">
                  <c:v>0.61352284722222217</c:v>
                </c:pt>
                <c:pt idx="3071">
                  <c:v>0.61352685185185185</c:v>
                </c:pt>
                <c:pt idx="3072">
                  <c:v>0.61353054398148144</c:v>
                </c:pt>
                <c:pt idx="3073">
                  <c:v>0.61353424768518516</c:v>
                </c:pt>
                <c:pt idx="3074">
                  <c:v>0.61353788194444447</c:v>
                </c:pt>
                <c:pt idx="3075">
                  <c:v>0.61354167824074068</c:v>
                </c:pt>
                <c:pt idx="3076">
                  <c:v>0.61354527777777779</c:v>
                </c:pt>
                <c:pt idx="3077">
                  <c:v>0.61354895833333334</c:v>
                </c:pt>
                <c:pt idx="3078">
                  <c:v>0.61355521990740736</c:v>
                </c:pt>
                <c:pt idx="3079">
                  <c:v>0.61355890046296302</c:v>
                </c:pt>
                <c:pt idx="3080">
                  <c:v>0.61356251157407404</c:v>
                </c:pt>
                <c:pt idx="3081">
                  <c:v>0.61356620370370374</c:v>
                </c:pt>
                <c:pt idx="3082">
                  <c:v>0.61356993055555553</c:v>
                </c:pt>
                <c:pt idx="3083">
                  <c:v>0.61357370370370368</c:v>
                </c:pt>
                <c:pt idx="3084">
                  <c:v>0.61357761574074077</c:v>
                </c:pt>
                <c:pt idx="3085">
                  <c:v>0.61358152777777775</c:v>
                </c:pt>
                <c:pt idx="3086">
                  <c:v>0.6135853356481481</c:v>
                </c:pt>
                <c:pt idx="3087">
                  <c:v>0.61358920138888895</c:v>
                </c:pt>
                <c:pt idx="3088">
                  <c:v>0.61359306712962958</c:v>
                </c:pt>
                <c:pt idx="3089">
                  <c:v>0.61359682870370369</c:v>
                </c:pt>
                <c:pt idx="3090">
                  <c:v>0.61360072916666664</c:v>
                </c:pt>
                <c:pt idx="3091">
                  <c:v>0.61360452546296296</c:v>
                </c:pt>
                <c:pt idx="3092">
                  <c:v>0.61360827546296293</c:v>
                </c:pt>
                <c:pt idx="3093">
                  <c:v>0.61361223379629626</c:v>
                </c:pt>
                <c:pt idx="3094">
                  <c:v>0.61361662037037035</c:v>
                </c:pt>
                <c:pt idx="3095">
                  <c:v>0.61362075231481483</c:v>
                </c:pt>
                <c:pt idx="3096">
                  <c:v>0.61362459490740739</c:v>
                </c:pt>
                <c:pt idx="3097">
                  <c:v>0.61362890046296303</c:v>
                </c:pt>
                <c:pt idx="3098">
                  <c:v>0.6136327777777778</c:v>
                </c:pt>
                <c:pt idx="3099">
                  <c:v>0.61363648148148153</c:v>
                </c:pt>
                <c:pt idx="3100">
                  <c:v>0.61364020833333333</c:v>
                </c:pt>
                <c:pt idx="3101">
                  <c:v>0.61364380787037043</c:v>
                </c:pt>
                <c:pt idx="3102">
                  <c:v>0.61364766203703702</c:v>
                </c:pt>
                <c:pt idx="3103">
                  <c:v>0.61365207175925929</c:v>
                </c:pt>
                <c:pt idx="3104">
                  <c:v>0.61365619212962963</c:v>
                </c:pt>
                <c:pt idx="3105">
                  <c:v>0.61366050925925919</c:v>
                </c:pt>
                <c:pt idx="3106">
                  <c:v>0.61366481481481483</c:v>
                </c:pt>
                <c:pt idx="3107">
                  <c:v>0.61366905092592594</c:v>
                </c:pt>
                <c:pt idx="3108">
                  <c:v>0.6136732407407407</c:v>
                </c:pt>
                <c:pt idx="3109">
                  <c:v>0.61367703703703702</c:v>
                </c:pt>
                <c:pt idx="3110">
                  <c:v>0.61368122685185178</c:v>
                </c:pt>
                <c:pt idx="3111">
                  <c:v>0.61368517361111108</c:v>
                </c:pt>
                <c:pt idx="3112">
                  <c:v>0.61369170138888884</c:v>
                </c:pt>
                <c:pt idx="3113">
                  <c:v>0.61369530092592595</c:v>
                </c:pt>
                <c:pt idx="3114">
                  <c:v>0.61369896990740747</c:v>
                </c:pt>
                <c:pt idx="3115">
                  <c:v>0.6137026157407407</c:v>
                </c:pt>
                <c:pt idx="3116">
                  <c:v>0.6137062152777778</c:v>
                </c:pt>
                <c:pt idx="3117">
                  <c:v>0.61371011574074075</c:v>
                </c:pt>
                <c:pt idx="3118">
                  <c:v>0.61371400462962966</c:v>
                </c:pt>
                <c:pt idx="3119">
                  <c:v>0.61371774305555549</c:v>
                </c:pt>
                <c:pt idx="3120">
                  <c:v>0.61372167824074075</c:v>
                </c:pt>
                <c:pt idx="3121">
                  <c:v>0.6137255787037037</c:v>
                </c:pt>
                <c:pt idx="3122">
                  <c:v>0.61372931712962964</c:v>
                </c:pt>
                <c:pt idx="3123">
                  <c:v>0.61373321759259258</c:v>
                </c:pt>
                <c:pt idx="3124">
                  <c:v>0.6137371064814815</c:v>
                </c:pt>
                <c:pt idx="3125">
                  <c:v>0.61374084490740743</c:v>
                </c:pt>
                <c:pt idx="3126">
                  <c:v>0.61374486111111104</c:v>
                </c:pt>
                <c:pt idx="3127">
                  <c:v>0.61374869212962968</c:v>
                </c:pt>
                <c:pt idx="3128">
                  <c:v>0.61375228009259264</c:v>
                </c:pt>
                <c:pt idx="3129">
                  <c:v>0.61375603009259261</c:v>
                </c:pt>
                <c:pt idx="3130">
                  <c:v>0.61375971064814816</c:v>
                </c:pt>
                <c:pt idx="3131">
                  <c:v>0.61376331018518515</c:v>
                </c:pt>
                <c:pt idx="3132">
                  <c:v>0.61376688657407408</c:v>
                </c:pt>
                <c:pt idx="3133">
                  <c:v>0.61377054398148145</c:v>
                </c:pt>
                <c:pt idx="3134">
                  <c:v>0.61377424768518518</c:v>
                </c:pt>
                <c:pt idx="3135">
                  <c:v>0.6137779166666667</c:v>
                </c:pt>
                <c:pt idx="3136">
                  <c:v>0.61378159722222225</c:v>
                </c:pt>
                <c:pt idx="3137">
                  <c:v>0.61378528935185184</c:v>
                </c:pt>
                <c:pt idx="3138">
                  <c:v>0.61378890046296297</c:v>
                </c:pt>
                <c:pt idx="3139">
                  <c:v>0.61379256944444449</c:v>
                </c:pt>
                <c:pt idx="3140">
                  <c:v>0.61379622685185187</c:v>
                </c:pt>
                <c:pt idx="3141">
                  <c:v>0.61380008101851857</c:v>
                </c:pt>
                <c:pt idx="3142">
                  <c:v>0.6138039467592592</c:v>
                </c:pt>
                <c:pt idx="3143">
                  <c:v>0.61380783564814811</c:v>
                </c:pt>
                <c:pt idx="3144">
                  <c:v>0.61381200231481481</c:v>
                </c:pt>
                <c:pt idx="3145">
                  <c:v>0.6138161689814815</c:v>
                </c:pt>
                <c:pt idx="3146">
                  <c:v>0.61382009259259263</c:v>
                </c:pt>
                <c:pt idx="3147">
                  <c:v>0.61382415509259258</c:v>
                </c:pt>
                <c:pt idx="3148">
                  <c:v>0.61383106481481475</c:v>
                </c:pt>
                <c:pt idx="3149">
                  <c:v>0.61383486111111107</c:v>
                </c:pt>
                <c:pt idx="3150">
                  <c:v>0.6138386921296296</c:v>
                </c:pt>
                <c:pt idx="3151">
                  <c:v>0.61384262731481487</c:v>
                </c:pt>
                <c:pt idx="3152">
                  <c:v>0.61384645833333329</c:v>
                </c:pt>
                <c:pt idx="3153">
                  <c:v>0.61385028935185182</c:v>
                </c:pt>
                <c:pt idx="3154">
                  <c:v>0.61385462962962956</c:v>
                </c:pt>
                <c:pt idx="3155">
                  <c:v>0.61385857638888885</c:v>
                </c:pt>
                <c:pt idx="3156">
                  <c:v>0.61386249999999998</c:v>
                </c:pt>
                <c:pt idx="3157">
                  <c:v>0.6138662962962963</c:v>
                </c:pt>
                <c:pt idx="3158">
                  <c:v>0.6138698958333334</c:v>
                </c:pt>
                <c:pt idx="3159">
                  <c:v>0.61387370370370375</c:v>
                </c:pt>
                <c:pt idx="3160">
                  <c:v>0.61387758101851853</c:v>
                </c:pt>
                <c:pt idx="3161">
                  <c:v>0.61388137731481485</c:v>
                </c:pt>
                <c:pt idx="3162">
                  <c:v>0.61388520833333338</c:v>
                </c:pt>
                <c:pt idx="3163">
                  <c:v>0.61388908564814815</c:v>
                </c:pt>
                <c:pt idx="3164">
                  <c:v>0.61389295138888889</c:v>
                </c:pt>
                <c:pt idx="3165">
                  <c:v>0.61389685185185183</c:v>
                </c:pt>
                <c:pt idx="3166">
                  <c:v>0.61390140046296293</c:v>
                </c:pt>
                <c:pt idx="3167">
                  <c:v>0.61390564814814808</c:v>
                </c:pt>
                <c:pt idx="3168">
                  <c:v>0.61390953703703699</c:v>
                </c:pt>
                <c:pt idx="3169">
                  <c:v>0.61391353009259253</c:v>
                </c:pt>
                <c:pt idx="3170">
                  <c:v>0.61391716435185184</c:v>
                </c:pt>
                <c:pt idx="3171">
                  <c:v>0.61392078703703701</c:v>
                </c:pt>
                <c:pt idx="3172">
                  <c:v>0.61392503472222215</c:v>
                </c:pt>
                <c:pt idx="3173">
                  <c:v>0.61392869212962964</c:v>
                </c:pt>
                <c:pt idx="3174">
                  <c:v>0.61393234953703701</c:v>
                </c:pt>
                <c:pt idx="3175">
                  <c:v>0.61393638888888891</c:v>
                </c:pt>
                <c:pt idx="3176">
                  <c:v>0.61394023148148147</c:v>
                </c:pt>
                <c:pt idx="3177">
                  <c:v>0.61394401620370365</c:v>
                </c:pt>
                <c:pt idx="3178">
                  <c:v>0.61394809027777775</c:v>
                </c:pt>
                <c:pt idx="3179">
                  <c:v>0.61395196759259263</c:v>
                </c:pt>
                <c:pt idx="3180">
                  <c:v>0.61395582175925922</c:v>
                </c:pt>
                <c:pt idx="3181">
                  <c:v>0.61396254629629632</c:v>
                </c:pt>
                <c:pt idx="3182">
                  <c:v>0.61396643518518512</c:v>
                </c:pt>
                <c:pt idx="3183">
                  <c:v>0.61397030092592597</c:v>
                </c:pt>
                <c:pt idx="3184">
                  <c:v>0.61397437500000007</c:v>
                </c:pt>
                <c:pt idx="3185">
                  <c:v>0.61397818287037043</c:v>
                </c:pt>
                <c:pt idx="3186">
                  <c:v>0.61398182870370366</c:v>
                </c:pt>
                <c:pt idx="3187">
                  <c:v>0.61398556712962959</c:v>
                </c:pt>
                <c:pt idx="3188">
                  <c:v>0.61398931712962967</c:v>
                </c:pt>
                <c:pt idx="3189">
                  <c:v>0.61399296296296291</c:v>
                </c:pt>
                <c:pt idx="3190">
                  <c:v>0.61399671296296299</c:v>
                </c:pt>
                <c:pt idx="3191">
                  <c:v>0.6140005092592592</c:v>
                </c:pt>
                <c:pt idx="3192">
                  <c:v>0.61400416666666668</c:v>
                </c:pt>
                <c:pt idx="3193">
                  <c:v>0.6140079282407408</c:v>
                </c:pt>
                <c:pt idx="3194">
                  <c:v>0.61401171296296297</c:v>
                </c:pt>
                <c:pt idx="3195">
                  <c:v>0.61401538194444438</c:v>
                </c:pt>
                <c:pt idx="3196">
                  <c:v>0.61401912037037032</c:v>
                </c:pt>
                <c:pt idx="3197">
                  <c:v>0.61402284722222222</c:v>
                </c:pt>
                <c:pt idx="3198">
                  <c:v>0.61402675925925931</c:v>
                </c:pt>
                <c:pt idx="3199">
                  <c:v>0.61403072916666668</c:v>
                </c:pt>
                <c:pt idx="3200">
                  <c:v>0.61403468750000001</c:v>
                </c:pt>
                <c:pt idx="3201">
                  <c:v>0.61403855324074075</c:v>
                </c:pt>
                <c:pt idx="3202">
                  <c:v>0.6140424884259259</c:v>
                </c:pt>
                <c:pt idx="3203">
                  <c:v>0.61404640046296299</c:v>
                </c:pt>
                <c:pt idx="3204">
                  <c:v>0.61405024305555556</c:v>
                </c:pt>
                <c:pt idx="3205">
                  <c:v>0.61405422453703706</c:v>
                </c:pt>
                <c:pt idx="3206">
                  <c:v>0.61405826388888884</c:v>
                </c:pt>
                <c:pt idx="3207">
                  <c:v>0.61406206018518517</c:v>
                </c:pt>
                <c:pt idx="3208">
                  <c:v>0.61406596064814811</c:v>
                </c:pt>
                <c:pt idx="3209">
                  <c:v>0.61406997685185183</c:v>
                </c:pt>
                <c:pt idx="3210">
                  <c:v>0.61407388888888892</c:v>
                </c:pt>
                <c:pt idx="3211">
                  <c:v>0.61407778935185187</c:v>
                </c:pt>
                <c:pt idx="3212">
                  <c:v>0.61408158564814819</c:v>
                </c:pt>
                <c:pt idx="3213">
                  <c:v>0.61408559027777776</c:v>
                </c:pt>
                <c:pt idx="3214">
                  <c:v>0.61409218749999994</c:v>
                </c:pt>
                <c:pt idx="3215">
                  <c:v>0.6140958680555556</c:v>
                </c:pt>
                <c:pt idx="3216">
                  <c:v>0.61409987268518518</c:v>
                </c:pt>
                <c:pt idx="3217">
                  <c:v>0.6141039236111111</c:v>
                </c:pt>
                <c:pt idx="3218">
                  <c:v>0.61410775462962963</c:v>
                </c:pt>
                <c:pt idx="3219">
                  <c:v>0.61411173611111114</c:v>
                </c:pt>
                <c:pt idx="3220">
                  <c:v>0.61411575231481474</c:v>
                </c:pt>
                <c:pt idx="3221">
                  <c:v>0.61411957175925924</c:v>
                </c:pt>
                <c:pt idx="3222">
                  <c:v>0.6141234143518518</c:v>
                </c:pt>
                <c:pt idx="3223">
                  <c:v>0.61412743055555552</c:v>
                </c:pt>
                <c:pt idx="3224">
                  <c:v>0.61413134259259261</c:v>
                </c:pt>
                <c:pt idx="3225">
                  <c:v>0.61413524305555556</c:v>
                </c:pt>
                <c:pt idx="3226">
                  <c:v>0.61413916666666668</c:v>
                </c:pt>
                <c:pt idx="3227">
                  <c:v>0.61414284722222223</c:v>
                </c:pt>
                <c:pt idx="3228">
                  <c:v>0.61414684027777777</c:v>
                </c:pt>
                <c:pt idx="3229">
                  <c:v>0.61415104166666667</c:v>
                </c:pt>
                <c:pt idx="3230">
                  <c:v>0.61415504629629625</c:v>
                </c:pt>
                <c:pt idx="3231">
                  <c:v>0.61415914351851852</c:v>
                </c:pt>
                <c:pt idx="3232">
                  <c:v>0.61416320601851848</c:v>
                </c:pt>
                <c:pt idx="3233">
                  <c:v>0.61416710648148143</c:v>
                </c:pt>
                <c:pt idx="3234">
                  <c:v>0.61417090277777775</c:v>
                </c:pt>
                <c:pt idx="3235">
                  <c:v>0.61417491898148147</c:v>
                </c:pt>
                <c:pt idx="3236">
                  <c:v>0.61417872685185182</c:v>
                </c:pt>
                <c:pt idx="3237">
                  <c:v>0.61418253472222217</c:v>
                </c:pt>
                <c:pt idx="3238">
                  <c:v>0.61418657407407407</c:v>
                </c:pt>
                <c:pt idx="3239">
                  <c:v>0.6141904398148148</c:v>
                </c:pt>
                <c:pt idx="3240">
                  <c:v>0.61419429398148151</c:v>
                </c:pt>
                <c:pt idx="3241">
                  <c:v>0.61419842592592599</c:v>
                </c:pt>
                <c:pt idx="3242">
                  <c:v>0.61420241898148153</c:v>
                </c:pt>
                <c:pt idx="3243">
                  <c:v>0.61420622685185189</c:v>
                </c:pt>
                <c:pt idx="3244">
                  <c:v>0.61421004629629627</c:v>
                </c:pt>
                <c:pt idx="3245">
                  <c:v>0.61421365740740741</c:v>
                </c:pt>
                <c:pt idx="3246">
                  <c:v>0.61421732638888893</c:v>
                </c:pt>
                <c:pt idx="3247">
                  <c:v>0.61422135416666668</c:v>
                </c:pt>
                <c:pt idx="3248">
                  <c:v>0.61422748842592589</c:v>
                </c:pt>
                <c:pt idx="3249">
                  <c:v>0.61423109953703703</c:v>
                </c:pt>
                <c:pt idx="3250">
                  <c:v>0.61423474537037037</c:v>
                </c:pt>
                <c:pt idx="3251">
                  <c:v>0.61423856481481487</c:v>
                </c:pt>
                <c:pt idx="3252">
                  <c:v>0.61424223379629628</c:v>
                </c:pt>
                <c:pt idx="3253">
                  <c:v>0.61424583333333327</c:v>
                </c:pt>
                <c:pt idx="3254">
                  <c:v>0.61424975694444439</c:v>
                </c:pt>
                <c:pt idx="3255">
                  <c:v>0.61425354166666668</c:v>
                </c:pt>
                <c:pt idx="3256">
                  <c:v>0.61425734953703703</c:v>
                </c:pt>
                <c:pt idx="3257">
                  <c:v>0.61426131944444451</c:v>
                </c:pt>
                <c:pt idx="3258">
                  <c:v>0.61426509259259265</c:v>
                </c:pt>
                <c:pt idx="3259">
                  <c:v>0.61426888888888886</c:v>
                </c:pt>
                <c:pt idx="3260">
                  <c:v>0.61427268518518519</c:v>
                </c:pt>
                <c:pt idx="3261">
                  <c:v>0.61427653935185178</c:v>
                </c:pt>
                <c:pt idx="3262">
                  <c:v>0.61428041666666666</c:v>
                </c:pt>
                <c:pt idx="3263">
                  <c:v>0.61428431712962961</c:v>
                </c:pt>
                <c:pt idx="3264">
                  <c:v>0.61428820601851852</c:v>
                </c:pt>
                <c:pt idx="3265">
                  <c:v>0.61429207175925926</c:v>
                </c:pt>
                <c:pt idx="3266">
                  <c:v>0.61429587962962962</c:v>
                </c:pt>
                <c:pt idx="3267">
                  <c:v>0.6142997569444445</c:v>
                </c:pt>
                <c:pt idx="3268">
                  <c:v>0.61430359953703706</c:v>
                </c:pt>
                <c:pt idx="3269">
                  <c:v>0.61430732638888885</c:v>
                </c:pt>
                <c:pt idx="3270">
                  <c:v>0.6143109722222222</c:v>
                </c:pt>
                <c:pt idx="3271">
                  <c:v>0.61431466435185189</c:v>
                </c:pt>
                <c:pt idx="3272">
                  <c:v>0.6143183333333333</c:v>
                </c:pt>
                <c:pt idx="3273">
                  <c:v>0.61432197916666664</c:v>
                </c:pt>
                <c:pt idx="3274">
                  <c:v>0.61432582175925921</c:v>
                </c:pt>
                <c:pt idx="3275">
                  <c:v>0.61432972222222226</c:v>
                </c:pt>
                <c:pt idx="3276">
                  <c:v>0.61433351851851847</c:v>
                </c:pt>
                <c:pt idx="3277">
                  <c:v>0.61433745370370374</c:v>
                </c:pt>
                <c:pt idx="3278">
                  <c:v>0.61434131944444448</c:v>
                </c:pt>
                <c:pt idx="3279">
                  <c:v>0.61434512731481483</c:v>
                </c:pt>
                <c:pt idx="3280">
                  <c:v>0.61434902777777778</c:v>
                </c:pt>
                <c:pt idx="3281">
                  <c:v>0.6143529513888889</c:v>
                </c:pt>
                <c:pt idx="3282">
                  <c:v>0.61435680555555561</c:v>
                </c:pt>
                <c:pt idx="3283">
                  <c:v>0.61436064814814817</c:v>
                </c:pt>
                <c:pt idx="3284">
                  <c:v>0.61436695601851854</c:v>
                </c:pt>
                <c:pt idx="3285">
                  <c:v>0.61437059027777774</c:v>
                </c:pt>
                <c:pt idx="3286">
                  <c:v>0.61437420138888887</c:v>
                </c:pt>
                <c:pt idx="3287">
                  <c:v>0.6143779976851852</c:v>
                </c:pt>
                <c:pt idx="3288">
                  <c:v>0.61438159722222219</c:v>
                </c:pt>
                <c:pt idx="3289">
                  <c:v>0.61438534722222216</c:v>
                </c:pt>
                <c:pt idx="3290">
                  <c:v>0.61438932870370377</c:v>
                </c:pt>
                <c:pt idx="3291">
                  <c:v>0.61439312499999998</c:v>
                </c:pt>
                <c:pt idx="3292">
                  <c:v>0.61439694444444448</c:v>
                </c:pt>
                <c:pt idx="3293">
                  <c:v>0.61440098379629626</c:v>
                </c:pt>
                <c:pt idx="3294">
                  <c:v>0.61440519675925931</c:v>
                </c:pt>
                <c:pt idx="3295">
                  <c:v>0.61440900462962966</c:v>
                </c:pt>
                <c:pt idx="3296">
                  <c:v>0.61441313657407404</c:v>
                </c:pt>
                <c:pt idx="3297">
                  <c:v>0.61441700231481489</c:v>
                </c:pt>
                <c:pt idx="3298">
                  <c:v>0.61442076388888889</c:v>
                </c:pt>
                <c:pt idx="3299">
                  <c:v>0.6144247800925926</c:v>
                </c:pt>
                <c:pt idx="3300">
                  <c:v>0.6144287268518519</c:v>
                </c:pt>
                <c:pt idx="3301">
                  <c:v>0.61443240740740734</c:v>
                </c:pt>
                <c:pt idx="3302">
                  <c:v>0.61443621527777781</c:v>
                </c:pt>
                <c:pt idx="3303">
                  <c:v>0.61443983796296298</c:v>
                </c:pt>
                <c:pt idx="3304">
                  <c:v>0.61444346064814814</c:v>
                </c:pt>
                <c:pt idx="3305">
                  <c:v>0.61444716435185187</c:v>
                </c:pt>
                <c:pt idx="3306">
                  <c:v>0.61445076388888886</c:v>
                </c:pt>
                <c:pt idx="3307">
                  <c:v>0.61445440972222221</c:v>
                </c:pt>
                <c:pt idx="3308">
                  <c:v>0.61445813657407411</c:v>
                </c:pt>
                <c:pt idx="3309">
                  <c:v>0.6144617361111111</c:v>
                </c:pt>
                <c:pt idx="3310">
                  <c:v>0.61446545138888886</c:v>
                </c:pt>
                <c:pt idx="3311">
                  <c:v>0.61446917824074077</c:v>
                </c:pt>
                <c:pt idx="3312">
                  <c:v>0.61447282407407411</c:v>
                </c:pt>
                <c:pt idx="3313">
                  <c:v>0.61447678240740744</c:v>
                </c:pt>
                <c:pt idx="3314">
                  <c:v>0.61448077546296298</c:v>
                </c:pt>
                <c:pt idx="3315">
                  <c:v>0.61448454861111113</c:v>
                </c:pt>
                <c:pt idx="3316">
                  <c:v>0.61448848379629628</c:v>
                </c:pt>
                <c:pt idx="3317">
                  <c:v>0.61449517361111117</c:v>
                </c:pt>
                <c:pt idx="3318">
                  <c:v>0.61449901620370373</c:v>
                </c:pt>
                <c:pt idx="3319">
                  <c:v>0.61451190972222225</c:v>
                </c:pt>
                <c:pt idx="3320">
                  <c:v>0.61451609953703701</c:v>
                </c:pt>
                <c:pt idx="3321">
                  <c:v>0.61452037037037044</c:v>
                </c:pt>
                <c:pt idx="3322">
                  <c:v>0.61452436342592598</c:v>
                </c:pt>
                <c:pt idx="3323">
                  <c:v>0.61452846064814814</c:v>
                </c:pt>
                <c:pt idx="3324">
                  <c:v>0.61453229166666667</c:v>
                </c:pt>
                <c:pt idx="3325">
                  <c:v>0.61453604166666664</c:v>
                </c:pt>
                <c:pt idx="3326">
                  <c:v>0.61453991898148141</c:v>
                </c:pt>
                <c:pt idx="3327">
                  <c:v>0.61454369212962956</c:v>
                </c:pt>
                <c:pt idx="3328">
                  <c:v>0.61454740740740743</c:v>
                </c:pt>
                <c:pt idx="3329">
                  <c:v>0.61455144675925932</c:v>
                </c:pt>
                <c:pt idx="3330">
                  <c:v>0.61455540509259265</c:v>
                </c:pt>
                <c:pt idx="3331">
                  <c:v>0.61455949074074068</c:v>
                </c:pt>
                <c:pt idx="3332">
                  <c:v>0.61456348379629633</c:v>
                </c:pt>
                <c:pt idx="3333">
                  <c:v>0.61456729166666668</c:v>
                </c:pt>
                <c:pt idx="3334">
                  <c:v>0.61457123842592598</c:v>
                </c:pt>
                <c:pt idx="3335">
                  <c:v>0.61457524305555555</c:v>
                </c:pt>
                <c:pt idx="3336">
                  <c:v>0.61457912037037044</c:v>
                </c:pt>
                <c:pt idx="3337">
                  <c:v>0.61458322916666663</c:v>
                </c:pt>
                <c:pt idx="3338">
                  <c:v>0.61458733796296294</c:v>
                </c:pt>
                <c:pt idx="3339">
                  <c:v>0.6145912731481481</c:v>
                </c:pt>
                <c:pt idx="3340">
                  <c:v>0.61459506944444442</c:v>
                </c:pt>
                <c:pt idx="3341">
                  <c:v>0.61459886574074074</c:v>
                </c:pt>
                <c:pt idx="3342">
                  <c:v>0.61460252314814812</c:v>
                </c:pt>
                <c:pt idx="3343">
                  <c:v>0.61460626157407405</c:v>
                </c:pt>
                <c:pt idx="3344">
                  <c:v>0.61461010416666662</c:v>
                </c:pt>
                <c:pt idx="3345">
                  <c:v>0.61461403935185188</c:v>
                </c:pt>
                <c:pt idx="3346">
                  <c:v>0.61461811342592598</c:v>
                </c:pt>
                <c:pt idx="3347">
                  <c:v>0.61462221064814815</c:v>
                </c:pt>
                <c:pt idx="3348">
                  <c:v>0.61462616898148148</c:v>
                </c:pt>
                <c:pt idx="3349">
                  <c:v>0.61463017361111116</c:v>
                </c:pt>
                <c:pt idx="3350">
                  <c:v>0.61463702546296295</c:v>
                </c:pt>
                <c:pt idx="3351">
                  <c:v>0.61464099537037031</c:v>
                </c:pt>
                <c:pt idx="3352">
                  <c:v>0.61464481481481481</c:v>
                </c:pt>
                <c:pt idx="3353">
                  <c:v>0.61464886574074074</c:v>
                </c:pt>
                <c:pt idx="3354">
                  <c:v>0.61465285879629628</c:v>
                </c:pt>
                <c:pt idx="3355">
                  <c:v>0.61465653935185183</c:v>
                </c:pt>
                <c:pt idx="3356">
                  <c:v>0.6146605092592593</c:v>
                </c:pt>
                <c:pt idx="3357">
                  <c:v>0.61466438657407407</c:v>
                </c:pt>
                <c:pt idx="3358">
                  <c:v>0.6146680902777778</c:v>
                </c:pt>
                <c:pt idx="3359">
                  <c:v>0.61467197916666672</c:v>
                </c:pt>
                <c:pt idx="3360">
                  <c:v>0.61467568287037044</c:v>
                </c:pt>
                <c:pt idx="3361">
                  <c:v>0.61467938657407406</c:v>
                </c:pt>
                <c:pt idx="3362">
                  <c:v>0.61468327546296297</c:v>
                </c:pt>
                <c:pt idx="3363">
                  <c:v>0.6146869791666667</c:v>
                </c:pt>
                <c:pt idx="3364">
                  <c:v>0.61469065972222225</c:v>
                </c:pt>
                <c:pt idx="3365">
                  <c:v>0.6146945601851852</c:v>
                </c:pt>
                <c:pt idx="3366">
                  <c:v>0.61469828703703711</c:v>
                </c:pt>
                <c:pt idx="3367">
                  <c:v>0.61470224537037044</c:v>
                </c:pt>
                <c:pt idx="3368">
                  <c:v>0.61470641203703702</c:v>
                </c:pt>
                <c:pt idx="3369">
                  <c:v>0.61471032407407411</c:v>
                </c:pt>
                <c:pt idx="3370">
                  <c:v>0.61471424768518512</c:v>
                </c:pt>
                <c:pt idx="3371">
                  <c:v>0.61471836805555558</c:v>
                </c:pt>
                <c:pt idx="3372">
                  <c:v>0.61472234953703697</c:v>
                </c:pt>
                <c:pt idx="3373">
                  <c:v>0.61472629629629627</c:v>
                </c:pt>
                <c:pt idx="3374">
                  <c:v>0.61473032407407413</c:v>
                </c:pt>
                <c:pt idx="3375">
                  <c:v>0.61473425925925929</c:v>
                </c:pt>
                <c:pt idx="3376">
                  <c:v>0.61473819444444444</c:v>
                </c:pt>
                <c:pt idx="3377">
                  <c:v>0.61474233796296296</c:v>
                </c:pt>
                <c:pt idx="3378">
                  <c:v>0.61474646990740733</c:v>
                </c:pt>
                <c:pt idx="3379">
                  <c:v>0.61475041666666663</c:v>
                </c:pt>
                <c:pt idx="3380">
                  <c:v>0.61475439814814814</c:v>
                </c:pt>
                <c:pt idx="3381">
                  <c:v>0.61475834490740744</c:v>
                </c:pt>
                <c:pt idx="3382">
                  <c:v>0.61476207175925923</c:v>
                </c:pt>
                <c:pt idx="3383">
                  <c:v>0.61476590277777776</c:v>
                </c:pt>
                <c:pt idx="3384">
                  <c:v>0.61477215277777775</c:v>
                </c:pt>
                <c:pt idx="3385">
                  <c:v>0.61477611111111108</c:v>
                </c:pt>
                <c:pt idx="3386">
                  <c:v>0.61478004629629635</c:v>
                </c:pt>
                <c:pt idx="3387">
                  <c:v>0.61478412037037033</c:v>
                </c:pt>
                <c:pt idx="3388">
                  <c:v>0.61478805555555549</c:v>
                </c:pt>
                <c:pt idx="3389">
                  <c:v>0.61479203703703711</c:v>
                </c:pt>
                <c:pt idx="3390">
                  <c:v>0.61479599537037044</c:v>
                </c:pt>
                <c:pt idx="3391">
                  <c:v>0.61479989583333328</c:v>
                </c:pt>
                <c:pt idx="3392">
                  <c:v>0.61480386574074075</c:v>
                </c:pt>
                <c:pt idx="3393">
                  <c:v>0.61480782407407408</c:v>
                </c:pt>
                <c:pt idx="3394">
                  <c:v>0.61481177083333327</c:v>
                </c:pt>
                <c:pt idx="3395">
                  <c:v>0.61481582175925931</c:v>
                </c:pt>
                <c:pt idx="3396">
                  <c:v>0.61481958333333331</c:v>
                </c:pt>
                <c:pt idx="3397">
                  <c:v>0.61482331018518521</c:v>
                </c:pt>
                <c:pt idx="3398">
                  <c:v>0.61482710648148153</c:v>
                </c:pt>
                <c:pt idx="3399">
                  <c:v>0.61483086805555554</c:v>
                </c:pt>
                <c:pt idx="3400">
                  <c:v>0.61483456018518512</c:v>
                </c:pt>
                <c:pt idx="3401">
                  <c:v>0.61483855324074077</c:v>
                </c:pt>
                <c:pt idx="3402">
                  <c:v>0.61484258101851852</c:v>
                </c:pt>
                <c:pt idx="3403">
                  <c:v>0.61484648148148147</c:v>
                </c:pt>
                <c:pt idx="3404">
                  <c:v>0.61485045138888894</c:v>
                </c:pt>
                <c:pt idx="3405">
                  <c:v>0.61485434027777774</c:v>
                </c:pt>
                <c:pt idx="3406">
                  <c:v>0.61485826388888887</c:v>
                </c:pt>
                <c:pt idx="3407">
                  <c:v>0.61486228009259258</c:v>
                </c:pt>
                <c:pt idx="3408">
                  <c:v>0.61486625000000006</c:v>
                </c:pt>
                <c:pt idx="3409">
                  <c:v>0.61487011574074069</c:v>
                </c:pt>
                <c:pt idx="3410">
                  <c:v>0.614874224537037</c:v>
                </c:pt>
                <c:pt idx="3411">
                  <c:v>0.61487810185185188</c:v>
                </c:pt>
                <c:pt idx="3412">
                  <c:v>0.61488179398148146</c:v>
                </c:pt>
                <c:pt idx="3413">
                  <c:v>0.61488549768518519</c:v>
                </c:pt>
                <c:pt idx="3414">
                  <c:v>0.61488921296296295</c:v>
                </c:pt>
                <c:pt idx="3415">
                  <c:v>0.61489284722222226</c:v>
                </c:pt>
                <c:pt idx="3416">
                  <c:v>0.61489655092592599</c:v>
                </c:pt>
                <c:pt idx="3417">
                  <c:v>0.61490028935185193</c:v>
                </c:pt>
                <c:pt idx="3418">
                  <c:v>0.61490400462962957</c:v>
                </c:pt>
                <c:pt idx="3419">
                  <c:v>0.61490773148148148</c:v>
                </c:pt>
                <c:pt idx="3420">
                  <c:v>0.61491405092592599</c:v>
                </c:pt>
                <c:pt idx="3421">
                  <c:v>0.6149177199074074</c:v>
                </c:pt>
                <c:pt idx="3422">
                  <c:v>0.61492140046296295</c:v>
                </c:pt>
                <c:pt idx="3423">
                  <c:v>0.61492519675925927</c:v>
                </c:pt>
                <c:pt idx="3424">
                  <c:v>0.6149295023148148</c:v>
                </c:pt>
                <c:pt idx="3425">
                  <c:v>0.6149337962962963</c:v>
                </c:pt>
                <c:pt idx="3426">
                  <c:v>0.61493822916666663</c:v>
                </c:pt>
                <c:pt idx="3427">
                  <c:v>0.61494263888888889</c:v>
                </c:pt>
                <c:pt idx="3428">
                  <c:v>0.61494693287037039</c:v>
                </c:pt>
                <c:pt idx="3429">
                  <c:v>0.61495131944444448</c:v>
                </c:pt>
                <c:pt idx="3430">
                  <c:v>0.61495564814814818</c:v>
                </c:pt>
                <c:pt idx="3431">
                  <c:v>0.61495958333333334</c:v>
                </c:pt>
                <c:pt idx="3432">
                  <c:v>0.61496355324074081</c:v>
                </c:pt>
                <c:pt idx="3433">
                  <c:v>0.61496753472222221</c:v>
                </c:pt>
                <c:pt idx="3434">
                  <c:v>0.61497158564814813</c:v>
                </c:pt>
                <c:pt idx="3435">
                  <c:v>0.6149755555555555</c:v>
                </c:pt>
                <c:pt idx="3436">
                  <c:v>0.61497938657407414</c:v>
                </c:pt>
                <c:pt idx="3437">
                  <c:v>0.61498331018518515</c:v>
                </c:pt>
                <c:pt idx="3438">
                  <c:v>0.61498704861111109</c:v>
                </c:pt>
                <c:pt idx="3439">
                  <c:v>0.61499069444444443</c:v>
                </c:pt>
                <c:pt idx="3440">
                  <c:v>0.61499435185185181</c:v>
                </c:pt>
                <c:pt idx="3441">
                  <c:v>0.61499813657407409</c:v>
                </c:pt>
                <c:pt idx="3442">
                  <c:v>0.61500209490740743</c:v>
                </c:pt>
                <c:pt idx="3443">
                  <c:v>0.61500590277777778</c:v>
                </c:pt>
                <c:pt idx="3444">
                  <c:v>0.61500979166666669</c:v>
                </c:pt>
                <c:pt idx="3445">
                  <c:v>0.61501369212962964</c:v>
                </c:pt>
                <c:pt idx="3446">
                  <c:v>0.61501758101851856</c:v>
                </c:pt>
                <c:pt idx="3447">
                  <c:v>0.61502158564814813</c:v>
                </c:pt>
                <c:pt idx="3448">
                  <c:v>0.61502554398148146</c:v>
                </c:pt>
                <c:pt idx="3449">
                  <c:v>0.61502949074074076</c:v>
                </c:pt>
                <c:pt idx="3450">
                  <c:v>0.61503349537037033</c:v>
                </c:pt>
                <c:pt idx="3451">
                  <c:v>0.61503745370370366</c:v>
                </c:pt>
                <c:pt idx="3452">
                  <c:v>0.61504157407407412</c:v>
                </c:pt>
                <c:pt idx="3453">
                  <c:v>0.61504530092592591</c:v>
                </c:pt>
                <c:pt idx="3454">
                  <c:v>0.61504894675925925</c:v>
                </c:pt>
                <c:pt idx="3455">
                  <c:v>0.61505273148148143</c:v>
                </c:pt>
                <c:pt idx="3456">
                  <c:v>0.61505896990740738</c:v>
                </c:pt>
                <c:pt idx="3457">
                  <c:v>0.61506297453703707</c:v>
                </c:pt>
                <c:pt idx="3458">
                  <c:v>0.61506675925925924</c:v>
                </c:pt>
                <c:pt idx="3459">
                  <c:v>0.6150708796296297</c:v>
                </c:pt>
                <c:pt idx="3460">
                  <c:v>0.61507479166666668</c:v>
                </c:pt>
                <c:pt idx="3461">
                  <c:v>0.61507869212962962</c:v>
                </c:pt>
                <c:pt idx="3462">
                  <c:v>0.6150827893518519</c:v>
                </c:pt>
                <c:pt idx="3463">
                  <c:v>0.61508670138888888</c:v>
                </c:pt>
                <c:pt idx="3464">
                  <c:v>0.61509061342592586</c:v>
                </c:pt>
                <c:pt idx="3465">
                  <c:v>0.61509505787037033</c:v>
                </c:pt>
                <c:pt idx="3466">
                  <c:v>0.61509908564814808</c:v>
                </c:pt>
                <c:pt idx="3467">
                  <c:v>0.61510291666666672</c:v>
                </c:pt>
                <c:pt idx="3468">
                  <c:v>0.61510660879629631</c:v>
                </c:pt>
                <c:pt idx="3469">
                  <c:v>0.61511045138888887</c:v>
                </c:pt>
                <c:pt idx="3470">
                  <c:v>0.61511410879629624</c:v>
                </c:pt>
                <c:pt idx="3471">
                  <c:v>0.61511785879629632</c:v>
                </c:pt>
                <c:pt idx="3472">
                  <c:v>0.6151215162037037</c:v>
                </c:pt>
                <c:pt idx="3473">
                  <c:v>0.61512518518518522</c:v>
                </c:pt>
                <c:pt idx="3474">
                  <c:v>0.61512908564814817</c:v>
                </c:pt>
                <c:pt idx="3475">
                  <c:v>0.61513274305555554</c:v>
                </c:pt>
                <c:pt idx="3476">
                  <c:v>0.61513641203703706</c:v>
                </c:pt>
                <c:pt idx="3477">
                  <c:v>0.61514024305555559</c:v>
                </c:pt>
                <c:pt idx="3478">
                  <c:v>0.61514391203703711</c:v>
                </c:pt>
                <c:pt idx="3479">
                  <c:v>0.61514759259259255</c:v>
                </c:pt>
                <c:pt idx="3480">
                  <c:v>0.61515148148148147</c:v>
                </c:pt>
                <c:pt idx="3481">
                  <c:v>0.61515542824074076</c:v>
                </c:pt>
                <c:pt idx="3482">
                  <c:v>0.61515949074074072</c:v>
                </c:pt>
                <c:pt idx="3483">
                  <c:v>0.61516372685185183</c:v>
                </c:pt>
                <c:pt idx="3484">
                  <c:v>0.61516780092592593</c:v>
                </c:pt>
                <c:pt idx="3485">
                  <c:v>0.61517219907407406</c:v>
                </c:pt>
                <c:pt idx="3486">
                  <c:v>0.61517712962962967</c:v>
                </c:pt>
                <c:pt idx="3487">
                  <c:v>0.6151819097222222</c:v>
                </c:pt>
                <c:pt idx="3488">
                  <c:v>0.61518592592592591</c:v>
                </c:pt>
                <c:pt idx="3489">
                  <c:v>0.61519336805555558</c:v>
                </c:pt>
                <c:pt idx="3490">
                  <c:v>0.61519738425925929</c:v>
                </c:pt>
                <c:pt idx="3491">
                  <c:v>0.61520135416666666</c:v>
                </c:pt>
                <c:pt idx="3492">
                  <c:v>0.61520612268518515</c:v>
                </c:pt>
                <c:pt idx="3493">
                  <c:v>0.61521054398148145</c:v>
                </c:pt>
                <c:pt idx="3494">
                  <c:v>0.61521509259259266</c:v>
                </c:pt>
                <c:pt idx="3495">
                  <c:v>0.61521906250000002</c:v>
                </c:pt>
                <c:pt idx="3496">
                  <c:v>0.61522329861111114</c:v>
                </c:pt>
                <c:pt idx="3497">
                  <c:v>0.61522745370370369</c:v>
                </c:pt>
                <c:pt idx="3498">
                  <c:v>0.61523188657407413</c:v>
                </c:pt>
                <c:pt idx="3499">
                  <c:v>0.61523597222222215</c:v>
                </c:pt>
                <c:pt idx="3500">
                  <c:v>0.61524019675925923</c:v>
                </c:pt>
                <c:pt idx="3501">
                  <c:v>0.61524457175925928</c:v>
                </c:pt>
                <c:pt idx="3502">
                  <c:v>0.6152487152777778</c:v>
                </c:pt>
                <c:pt idx="3503">
                  <c:v>0.61525295138888891</c:v>
                </c:pt>
                <c:pt idx="3504">
                  <c:v>0.61525712962962964</c:v>
                </c:pt>
                <c:pt idx="3505">
                  <c:v>0.61526172453703698</c:v>
                </c:pt>
                <c:pt idx="3506">
                  <c:v>0.61526634259259261</c:v>
                </c:pt>
                <c:pt idx="3507">
                  <c:v>0.61527068287037034</c:v>
                </c:pt>
                <c:pt idx="3508">
                  <c:v>0.61527489583333328</c:v>
                </c:pt>
                <c:pt idx="3509">
                  <c:v>0.61527901620370373</c:v>
                </c:pt>
                <c:pt idx="3510">
                  <c:v>0.61528326388888888</c:v>
                </c:pt>
                <c:pt idx="3511">
                  <c:v>0.61528726851851856</c:v>
                </c:pt>
                <c:pt idx="3512">
                  <c:v>0.6152916087962963</c:v>
                </c:pt>
                <c:pt idx="3513">
                  <c:v>0.61529585648148155</c:v>
                </c:pt>
                <c:pt idx="3514">
                  <c:v>0.61530009259259255</c:v>
                </c:pt>
                <c:pt idx="3515">
                  <c:v>0.61530446759259261</c:v>
                </c:pt>
                <c:pt idx="3516">
                  <c:v>0.61530869212962969</c:v>
                </c:pt>
                <c:pt idx="3517">
                  <c:v>0.61531310185185184</c:v>
                </c:pt>
                <c:pt idx="3518">
                  <c:v>0.61531715277777776</c:v>
                </c:pt>
                <c:pt idx="3519">
                  <c:v>0.61532141203703705</c:v>
                </c:pt>
                <c:pt idx="3520">
                  <c:v>0.6153256597222222</c:v>
                </c:pt>
                <c:pt idx="3521">
                  <c:v>0.61532962962962967</c:v>
                </c:pt>
                <c:pt idx="3522">
                  <c:v>0.61533612268518512</c:v>
                </c:pt>
                <c:pt idx="3523">
                  <c:v>0.61533986111111105</c:v>
                </c:pt>
                <c:pt idx="3524">
                  <c:v>0.61534359953703699</c:v>
                </c:pt>
                <c:pt idx="3525">
                  <c:v>0.61534746527777784</c:v>
                </c:pt>
                <c:pt idx="3526">
                  <c:v>0.61535121527777781</c:v>
                </c:pt>
                <c:pt idx="3527">
                  <c:v>0.6153550694444444</c:v>
                </c:pt>
                <c:pt idx="3528">
                  <c:v>0.61535883101851852</c:v>
                </c:pt>
                <c:pt idx="3529">
                  <c:v>0.61536263888888887</c:v>
                </c:pt>
                <c:pt idx="3530">
                  <c:v>0.61536641203703701</c:v>
                </c:pt>
                <c:pt idx="3531">
                  <c:v>0.61537015046296295</c:v>
                </c:pt>
                <c:pt idx="3532">
                  <c:v>0.61537417824074081</c:v>
                </c:pt>
                <c:pt idx="3533">
                  <c:v>0.61537824074074077</c:v>
                </c:pt>
                <c:pt idx="3534">
                  <c:v>0.61538260416666668</c:v>
                </c:pt>
                <c:pt idx="3535">
                  <c:v>0.6153866203703704</c:v>
                </c:pt>
                <c:pt idx="3536">
                  <c:v>0.61539074074074074</c:v>
                </c:pt>
                <c:pt idx="3537">
                  <c:v>0.61539488425925926</c:v>
                </c:pt>
                <c:pt idx="3538">
                  <c:v>0.61539890046296297</c:v>
                </c:pt>
                <c:pt idx="3539">
                  <c:v>0.61540319444444447</c:v>
                </c:pt>
                <c:pt idx="3540">
                  <c:v>0.61540739583333337</c:v>
                </c:pt>
                <c:pt idx="3541">
                  <c:v>0.61541159722222216</c:v>
                </c:pt>
                <c:pt idx="3542">
                  <c:v>0.61541585648148145</c:v>
                </c:pt>
                <c:pt idx="3543">
                  <c:v>0.6154206712962963</c:v>
                </c:pt>
                <c:pt idx="3544">
                  <c:v>0.61542482638888896</c:v>
                </c:pt>
                <c:pt idx="3545">
                  <c:v>0.61542898148148151</c:v>
                </c:pt>
                <c:pt idx="3546">
                  <c:v>0.61543299768518522</c:v>
                </c:pt>
                <c:pt idx="3547">
                  <c:v>0.61543685185185182</c:v>
                </c:pt>
                <c:pt idx="3548">
                  <c:v>0.61544062499999996</c:v>
                </c:pt>
                <c:pt idx="3549">
                  <c:v>0.61544444444444446</c:v>
                </c:pt>
                <c:pt idx="3550">
                  <c:v>0.61544833333333326</c:v>
                </c:pt>
                <c:pt idx="3551">
                  <c:v>0.6154521643518519</c:v>
                </c:pt>
                <c:pt idx="3552">
                  <c:v>0.61545644675925926</c:v>
                </c:pt>
                <c:pt idx="3553">
                  <c:v>0.61546068287037037</c:v>
                </c:pt>
                <c:pt idx="3554">
                  <c:v>0.6154678009259259</c:v>
                </c:pt>
                <c:pt idx="3555">
                  <c:v>0.61547177083333338</c:v>
                </c:pt>
                <c:pt idx="3556">
                  <c:v>0.61547578703703698</c:v>
                </c:pt>
                <c:pt idx="3557">
                  <c:v>0.61547987268518523</c:v>
                </c:pt>
                <c:pt idx="3558">
                  <c:v>0.61548430555555556</c:v>
                </c:pt>
                <c:pt idx="3559">
                  <c:v>0.61548851851851849</c:v>
                </c:pt>
                <c:pt idx="3560">
                  <c:v>0.61549254629629624</c:v>
                </c:pt>
                <c:pt idx="3561">
                  <c:v>0.61549666666666669</c:v>
                </c:pt>
                <c:pt idx="3562">
                  <c:v>0.6155004629629629</c:v>
                </c:pt>
                <c:pt idx="3563">
                  <c:v>0.61550416666666663</c:v>
                </c:pt>
                <c:pt idx="3564">
                  <c:v>0.6155082291666667</c:v>
                </c:pt>
                <c:pt idx="3565">
                  <c:v>0.61551209490740744</c:v>
                </c:pt>
                <c:pt idx="3566">
                  <c:v>0.6155162847222222</c:v>
                </c:pt>
                <c:pt idx="3567">
                  <c:v>0.61552064814814822</c:v>
                </c:pt>
                <c:pt idx="3568">
                  <c:v>0.6155248148148148</c:v>
                </c:pt>
                <c:pt idx="3569">
                  <c:v>0.61552908564814812</c:v>
                </c:pt>
                <c:pt idx="3570">
                  <c:v>0.61553337962962962</c:v>
                </c:pt>
                <c:pt idx="3571">
                  <c:v>0.6155378587962963</c:v>
                </c:pt>
                <c:pt idx="3572">
                  <c:v>0.6155422800925926</c:v>
                </c:pt>
                <c:pt idx="3573">
                  <c:v>0.61554657407407409</c:v>
                </c:pt>
                <c:pt idx="3574">
                  <c:v>0.61555083333333338</c:v>
                </c:pt>
                <c:pt idx="3575">
                  <c:v>0.61555502314814814</c:v>
                </c:pt>
                <c:pt idx="3576">
                  <c:v>0.61555888888888888</c:v>
                </c:pt>
                <c:pt idx="3577">
                  <c:v>0.61556263888888896</c:v>
                </c:pt>
                <c:pt idx="3578">
                  <c:v>0.61556656249999997</c:v>
                </c:pt>
                <c:pt idx="3579">
                  <c:v>0.61557025462962967</c:v>
                </c:pt>
                <c:pt idx="3580">
                  <c:v>0.6155739004629629</c:v>
                </c:pt>
                <c:pt idx="3581">
                  <c:v>0.61558026620370365</c:v>
                </c:pt>
                <c:pt idx="3582">
                  <c:v>0.61558405092592594</c:v>
                </c:pt>
                <c:pt idx="3583">
                  <c:v>0.61558783564814812</c:v>
                </c:pt>
                <c:pt idx="3584">
                  <c:v>0.61559153935185185</c:v>
                </c:pt>
                <c:pt idx="3585">
                  <c:v>0.61559532407407402</c:v>
                </c:pt>
                <c:pt idx="3586">
                  <c:v>0.61559905092592593</c:v>
                </c:pt>
                <c:pt idx="3587">
                  <c:v>0.61560282407407407</c:v>
                </c:pt>
                <c:pt idx="3588">
                  <c:v>0.61560715277777778</c:v>
                </c:pt>
                <c:pt idx="3589">
                  <c:v>0.61561115740740735</c:v>
                </c:pt>
                <c:pt idx="3590">
                  <c:v>0.61561556712962962</c:v>
                </c:pt>
                <c:pt idx="3591">
                  <c:v>0.61561965277777775</c:v>
                </c:pt>
                <c:pt idx="3592">
                  <c:v>0.61562391203703704</c:v>
                </c:pt>
                <c:pt idx="3593">
                  <c:v>0.61562803240740738</c:v>
                </c:pt>
                <c:pt idx="3594">
                  <c:v>0.61563202546296292</c:v>
                </c:pt>
                <c:pt idx="3595">
                  <c:v>0.6156365046296296</c:v>
                </c:pt>
                <c:pt idx="3596">
                  <c:v>0.61564060185185188</c:v>
                </c:pt>
                <c:pt idx="3597">
                  <c:v>0.61564467592592587</c:v>
                </c:pt>
                <c:pt idx="3598">
                  <c:v>0.61564876157407411</c:v>
                </c:pt>
                <c:pt idx="3599">
                  <c:v>0.61565291666666666</c:v>
                </c:pt>
                <c:pt idx="3600">
                  <c:v>0.61565721064814816</c:v>
                </c:pt>
                <c:pt idx="3601">
                  <c:v>0.61566108796296293</c:v>
                </c:pt>
                <c:pt idx="3602">
                  <c:v>0.61566504629629637</c:v>
                </c:pt>
                <c:pt idx="3603">
                  <c:v>0.61566872685185181</c:v>
                </c:pt>
                <c:pt idx="3604">
                  <c:v>0.61567241898148151</c:v>
                </c:pt>
                <c:pt idx="3605">
                  <c:v>0.61567644675925925</c:v>
                </c:pt>
                <c:pt idx="3606">
                  <c:v>0.615680474537037</c:v>
                </c:pt>
                <c:pt idx="3607">
                  <c:v>0.61568785879629628</c:v>
                </c:pt>
                <c:pt idx="3608">
                  <c:v>0.61569196759259259</c:v>
                </c:pt>
                <c:pt idx="3609">
                  <c:v>0.6156961689814815</c:v>
                </c:pt>
                <c:pt idx="3610">
                  <c:v>0.61570030092592598</c:v>
                </c:pt>
                <c:pt idx="3611">
                  <c:v>0.61570466435185189</c:v>
                </c:pt>
                <c:pt idx="3612">
                  <c:v>0.61570895833333339</c:v>
                </c:pt>
                <c:pt idx="3613">
                  <c:v>0.61571298611111114</c:v>
                </c:pt>
                <c:pt idx="3614">
                  <c:v>0.61571766203703704</c:v>
                </c:pt>
                <c:pt idx="3615">
                  <c:v>0.61572207175925919</c:v>
                </c:pt>
                <c:pt idx="3616">
                  <c:v>0.61572627314814821</c:v>
                </c:pt>
                <c:pt idx="3617">
                  <c:v>0.61573002314814818</c:v>
                </c:pt>
                <c:pt idx="3618">
                  <c:v>0.61573391203703698</c:v>
                </c:pt>
                <c:pt idx="3619">
                  <c:v>0.61573790509259252</c:v>
                </c:pt>
                <c:pt idx="3620">
                  <c:v>0.61574195601851855</c:v>
                </c:pt>
                <c:pt idx="3621">
                  <c:v>0.61574634259259253</c:v>
                </c:pt>
                <c:pt idx="3622">
                  <c:v>0.6157505324074074</c:v>
                </c:pt>
                <c:pt idx="3623">
                  <c:v>0.61575459490740736</c:v>
                </c:pt>
                <c:pt idx="3624">
                  <c:v>0.61575876157407405</c:v>
                </c:pt>
                <c:pt idx="3625">
                  <c:v>0.61576314814814814</c:v>
                </c:pt>
                <c:pt idx="3626">
                  <c:v>0.61576733796296301</c:v>
                </c:pt>
                <c:pt idx="3627">
                  <c:v>0.61577159722222219</c:v>
                </c:pt>
                <c:pt idx="3628">
                  <c:v>0.61577562500000005</c:v>
                </c:pt>
                <c:pt idx="3629">
                  <c:v>0.61577998842592596</c:v>
                </c:pt>
                <c:pt idx="3630">
                  <c:v>0.6157838541666667</c:v>
                </c:pt>
                <c:pt idx="3631">
                  <c:v>0.61578770833333329</c:v>
                </c:pt>
                <c:pt idx="3632">
                  <c:v>0.61579165509259259</c:v>
                </c:pt>
                <c:pt idx="3633">
                  <c:v>0.61579533564814815</c:v>
                </c:pt>
                <c:pt idx="3634">
                  <c:v>0.61580172453703697</c:v>
                </c:pt>
                <c:pt idx="3635">
                  <c:v>0.61580550925925925</c:v>
                </c:pt>
                <c:pt idx="3636">
                  <c:v>0.61580952546296297</c:v>
                </c:pt>
                <c:pt idx="3637">
                  <c:v>0.61581324074074073</c:v>
                </c:pt>
                <c:pt idx="3638">
                  <c:v>0.61581696759259252</c:v>
                </c:pt>
                <c:pt idx="3639">
                  <c:v>0.61582092592592586</c:v>
                </c:pt>
                <c:pt idx="3640">
                  <c:v>0.61582460648148152</c:v>
                </c:pt>
                <c:pt idx="3641">
                  <c:v>0.61582847222222226</c:v>
                </c:pt>
                <c:pt idx="3642">
                  <c:v>0.61583266203703702</c:v>
                </c:pt>
                <c:pt idx="3643">
                  <c:v>0.61583674768518515</c:v>
                </c:pt>
                <c:pt idx="3644">
                  <c:v>0.61584126157407404</c:v>
                </c:pt>
                <c:pt idx="3645">
                  <c:v>0.61584550925925929</c:v>
                </c:pt>
                <c:pt idx="3646">
                  <c:v>0.61585006944444443</c:v>
                </c:pt>
                <c:pt idx="3647">
                  <c:v>0.61585413194444449</c:v>
                </c:pt>
                <c:pt idx="3648">
                  <c:v>0.61585841435185185</c:v>
                </c:pt>
                <c:pt idx="3649">
                  <c:v>0.61586273148148152</c:v>
                </c:pt>
                <c:pt idx="3650">
                  <c:v>0.61586699074074069</c:v>
                </c:pt>
                <c:pt idx="3651">
                  <c:v>0.615871574074074</c:v>
                </c:pt>
                <c:pt idx="3652">
                  <c:v>0.61587614583333339</c:v>
                </c:pt>
                <c:pt idx="3653">
                  <c:v>0.61588103009259265</c:v>
                </c:pt>
                <c:pt idx="3654">
                  <c:v>0.61588574074074076</c:v>
                </c:pt>
                <c:pt idx="3655">
                  <c:v>0.61588999999999994</c:v>
                </c:pt>
                <c:pt idx="3656">
                  <c:v>0.6158939351851852</c:v>
                </c:pt>
                <c:pt idx="3657">
                  <c:v>0.61589770833333335</c:v>
                </c:pt>
                <c:pt idx="3658">
                  <c:v>0.61590182870370369</c:v>
                </c:pt>
                <c:pt idx="3659">
                  <c:v>0.61590601851851845</c:v>
                </c:pt>
                <c:pt idx="3660">
                  <c:v>0.61591059027777784</c:v>
                </c:pt>
                <c:pt idx="3661">
                  <c:v>0.61591777777777779</c:v>
                </c:pt>
                <c:pt idx="3662">
                  <c:v>0.61592185185185189</c:v>
                </c:pt>
                <c:pt idx="3663">
                  <c:v>0.61592615740740742</c:v>
                </c:pt>
                <c:pt idx="3664">
                  <c:v>0.61593057870370371</c:v>
                </c:pt>
                <c:pt idx="3665">
                  <c:v>0.61593500000000001</c:v>
                </c:pt>
                <c:pt idx="3666">
                  <c:v>0.61593931712962957</c:v>
                </c:pt>
                <c:pt idx="3667">
                  <c:v>0.61594340277777782</c:v>
                </c:pt>
                <c:pt idx="3668">
                  <c:v>0.61594755787037037</c:v>
                </c:pt>
                <c:pt idx="3669">
                  <c:v>0.6159514236111111</c:v>
                </c:pt>
                <c:pt idx="3670">
                  <c:v>0.61595528935185184</c:v>
                </c:pt>
                <c:pt idx="3671">
                  <c:v>0.615959224537037</c:v>
                </c:pt>
                <c:pt idx="3672">
                  <c:v>0.61596310185185188</c:v>
                </c:pt>
                <c:pt idx="3673">
                  <c:v>0.61596723379629637</c:v>
                </c:pt>
                <c:pt idx="3674">
                  <c:v>0.6159717013888889</c:v>
                </c:pt>
                <c:pt idx="3675">
                  <c:v>0.61597660879629623</c:v>
                </c:pt>
                <c:pt idx="3676">
                  <c:v>0.61598126157407407</c:v>
                </c:pt>
                <c:pt idx="3677">
                  <c:v>0.61598604166666659</c:v>
                </c:pt>
                <c:pt idx="3678">
                  <c:v>0.61599060185185184</c:v>
                </c:pt>
                <c:pt idx="3679">
                  <c:v>0.61599539351851851</c:v>
                </c:pt>
                <c:pt idx="3680">
                  <c:v>0.61600048611111113</c:v>
                </c:pt>
                <c:pt idx="3681">
                  <c:v>0.61600511574074079</c:v>
                </c:pt>
                <c:pt idx="3682">
                  <c:v>0.61600940972222229</c:v>
                </c:pt>
                <c:pt idx="3683">
                  <c:v>0.61601357638888887</c:v>
                </c:pt>
                <c:pt idx="3684">
                  <c:v>0.61601784722222219</c:v>
                </c:pt>
                <c:pt idx="3685">
                  <c:v>0.61602197916666668</c:v>
                </c:pt>
                <c:pt idx="3686">
                  <c:v>0.61602619212962961</c:v>
                </c:pt>
                <c:pt idx="3687">
                  <c:v>0.61603310185185178</c:v>
                </c:pt>
                <c:pt idx="3688">
                  <c:v>0.61603721064814809</c:v>
                </c:pt>
                <c:pt idx="3689">
                  <c:v>0.61604151620370373</c:v>
                </c:pt>
                <c:pt idx="3690">
                  <c:v>0.61604578703703705</c:v>
                </c:pt>
                <c:pt idx="3691">
                  <c:v>0.61605002314814816</c:v>
                </c:pt>
                <c:pt idx="3692">
                  <c:v>0.61605429398148148</c:v>
                </c:pt>
                <c:pt idx="3693">
                  <c:v>0.61605910879629633</c:v>
                </c:pt>
                <c:pt idx="3694">
                  <c:v>0.61606400462962962</c:v>
                </c:pt>
                <c:pt idx="3695">
                  <c:v>0.61606851851851852</c:v>
                </c:pt>
                <c:pt idx="3696">
                  <c:v>0.61607307870370376</c:v>
                </c:pt>
                <c:pt idx="3697">
                  <c:v>0.61607773148148148</c:v>
                </c:pt>
                <c:pt idx="3698">
                  <c:v>0.61608237268518518</c:v>
                </c:pt>
                <c:pt idx="3699">
                  <c:v>0.61608736111111118</c:v>
                </c:pt>
                <c:pt idx="3700">
                  <c:v>0.61609190972222228</c:v>
                </c:pt>
                <c:pt idx="3701">
                  <c:v>0.61609664351851856</c:v>
                </c:pt>
                <c:pt idx="3702">
                  <c:v>0.61610075231481487</c:v>
                </c:pt>
                <c:pt idx="3703">
                  <c:v>0.61610520833333327</c:v>
                </c:pt>
                <c:pt idx="3704">
                  <c:v>0.61610954861111111</c:v>
                </c:pt>
                <c:pt idx="3705">
                  <c:v>0.61611370370370377</c:v>
                </c:pt>
                <c:pt idx="3706">
                  <c:v>0.61611796296296295</c:v>
                </c:pt>
                <c:pt idx="3707">
                  <c:v>0.61612224537037041</c:v>
                </c:pt>
                <c:pt idx="3708">
                  <c:v>0.61612640046296296</c:v>
                </c:pt>
                <c:pt idx="3709">
                  <c:v>0.61613098379629627</c:v>
                </c:pt>
                <c:pt idx="3710">
                  <c:v>0.61613547453703699</c:v>
                </c:pt>
                <c:pt idx="3711">
                  <c:v>0.61614030092592598</c:v>
                </c:pt>
                <c:pt idx="3712">
                  <c:v>0.61614518518518524</c:v>
                </c:pt>
                <c:pt idx="3713">
                  <c:v>0.61614973379629634</c:v>
                </c:pt>
                <c:pt idx="3714">
                  <c:v>0.61615743055555561</c:v>
                </c:pt>
                <c:pt idx="3715">
                  <c:v>0.61616195601851853</c:v>
                </c:pt>
                <c:pt idx="3716">
                  <c:v>0.61616659722222222</c:v>
                </c:pt>
                <c:pt idx="3717">
                  <c:v>0.61617060185185191</c:v>
                </c:pt>
                <c:pt idx="3718">
                  <c:v>0.61617451388888889</c:v>
                </c:pt>
                <c:pt idx="3719">
                  <c:v>0.61617842592592587</c:v>
                </c:pt>
                <c:pt idx="3720">
                  <c:v>0.6161821643518518</c:v>
                </c:pt>
                <c:pt idx="3721">
                  <c:v>0.61618618055555563</c:v>
                </c:pt>
                <c:pt idx="3722">
                  <c:v>0.61618998842592598</c:v>
                </c:pt>
                <c:pt idx="3723">
                  <c:v>0.61619423611111113</c:v>
                </c:pt>
                <c:pt idx="3724">
                  <c:v>0.61619855324074069</c:v>
                </c:pt>
                <c:pt idx="3725">
                  <c:v>0.61620265046296296</c:v>
                </c:pt>
                <c:pt idx="3726">
                  <c:v>0.61620700231481484</c:v>
                </c:pt>
                <c:pt idx="3727">
                  <c:v>0.61621116898148143</c:v>
                </c:pt>
                <c:pt idx="3728">
                  <c:v>0.61621565972222225</c:v>
                </c:pt>
                <c:pt idx="3729">
                  <c:v>0.61621976851851856</c:v>
                </c:pt>
                <c:pt idx="3730">
                  <c:v>0.61622402777777785</c:v>
                </c:pt>
                <c:pt idx="3731">
                  <c:v>0.61622868055555557</c:v>
                </c:pt>
                <c:pt idx="3732">
                  <c:v>0.61623297453703707</c:v>
                </c:pt>
                <c:pt idx="3733">
                  <c:v>0.61623692129629626</c:v>
                </c:pt>
                <c:pt idx="3734">
                  <c:v>0.6162406944444444</c:v>
                </c:pt>
                <c:pt idx="3735">
                  <c:v>0.61624468749999994</c:v>
                </c:pt>
                <c:pt idx="3736">
                  <c:v>0.61624851851851858</c:v>
                </c:pt>
                <c:pt idx="3737">
                  <c:v>0.6162522222222222</c:v>
                </c:pt>
                <c:pt idx="3738">
                  <c:v>0.61625618055555553</c:v>
                </c:pt>
                <c:pt idx="3739">
                  <c:v>0.61625996527777771</c:v>
                </c:pt>
                <c:pt idx="3740">
                  <c:v>0.61626649305555559</c:v>
                </c:pt>
                <c:pt idx="3741">
                  <c:v>0.61627025462962959</c:v>
                </c:pt>
                <c:pt idx="3742">
                  <c:v>0.61627406249999994</c:v>
                </c:pt>
                <c:pt idx="3743">
                  <c:v>0.61627790509259261</c:v>
                </c:pt>
                <c:pt idx="3744">
                  <c:v>0.61628201388888892</c:v>
                </c:pt>
                <c:pt idx="3745">
                  <c:v>0.61628648148148146</c:v>
                </c:pt>
                <c:pt idx="3746">
                  <c:v>0.61629076388888893</c:v>
                </c:pt>
                <c:pt idx="3747">
                  <c:v>0.61629509259259263</c:v>
                </c:pt>
                <c:pt idx="3748">
                  <c:v>0.61629924768518518</c:v>
                </c:pt>
                <c:pt idx="3749">
                  <c:v>0.61630358796296292</c:v>
                </c:pt>
                <c:pt idx="3750">
                  <c:v>0.61630802083333336</c:v>
                </c:pt>
                <c:pt idx="3751">
                  <c:v>0.61631204861111111</c:v>
                </c:pt>
                <c:pt idx="3752">
                  <c:v>0.61631620370370366</c:v>
                </c:pt>
                <c:pt idx="3753">
                  <c:v>0.61632059027777775</c:v>
                </c:pt>
                <c:pt idx="3754">
                  <c:v>0.61632464120370367</c:v>
                </c:pt>
                <c:pt idx="3755">
                  <c:v>0.61632890046296296</c:v>
                </c:pt>
                <c:pt idx="3756">
                  <c:v>0.61633310185185186</c:v>
                </c:pt>
                <c:pt idx="3757">
                  <c:v>0.61633739583333336</c:v>
                </c:pt>
                <c:pt idx="3758">
                  <c:v>0.61634109953703697</c:v>
                </c:pt>
                <c:pt idx="3759">
                  <c:v>0.61634482638888888</c:v>
                </c:pt>
                <c:pt idx="3760">
                  <c:v>0.61634876157407403</c:v>
                </c:pt>
                <c:pt idx="3761">
                  <c:v>0.61635249999999997</c:v>
                </c:pt>
                <c:pt idx="3762">
                  <c:v>0.61635664351851849</c:v>
                </c:pt>
                <c:pt idx="3763">
                  <c:v>0.6163610069444444</c:v>
                </c:pt>
                <c:pt idx="3764">
                  <c:v>0.6163652083333333</c:v>
                </c:pt>
                <c:pt idx="3765">
                  <c:v>0.61636930555555558</c:v>
                </c:pt>
                <c:pt idx="3766">
                  <c:v>0.6163733564814815</c:v>
                </c:pt>
                <c:pt idx="3767">
                  <c:v>0.61638071759259261</c:v>
                </c:pt>
                <c:pt idx="3768">
                  <c:v>0.61638489583333333</c:v>
                </c:pt>
                <c:pt idx="3769">
                  <c:v>0.6163894328703704</c:v>
                </c:pt>
                <c:pt idx="3770">
                  <c:v>0.61639351851851854</c:v>
                </c:pt>
                <c:pt idx="3771">
                  <c:v>0.61639760416666667</c:v>
                </c:pt>
                <c:pt idx="3772">
                  <c:v>0.61640153935185182</c:v>
                </c:pt>
                <c:pt idx="3773">
                  <c:v>0.61640525462962958</c:v>
                </c:pt>
                <c:pt idx="3774">
                  <c:v>0.61640921296296292</c:v>
                </c:pt>
                <c:pt idx="3775">
                  <c:v>0.6164130902777778</c:v>
                </c:pt>
                <c:pt idx="3776">
                  <c:v>0.61641730324074073</c:v>
                </c:pt>
                <c:pt idx="3777">
                  <c:v>0.61642149305555549</c:v>
                </c:pt>
                <c:pt idx="3778">
                  <c:v>0.61642553240740738</c:v>
                </c:pt>
                <c:pt idx="3779">
                  <c:v>0.61642988425925926</c:v>
                </c:pt>
                <c:pt idx="3780">
                  <c:v>0.61643400462962961</c:v>
                </c:pt>
                <c:pt idx="3781">
                  <c:v>0.6164381712962963</c:v>
                </c:pt>
                <c:pt idx="3782">
                  <c:v>0.61644251157407404</c:v>
                </c:pt>
                <c:pt idx="3783">
                  <c:v>0.61644675925925929</c:v>
                </c:pt>
                <c:pt idx="3784">
                  <c:v>0.61645097222222223</c:v>
                </c:pt>
                <c:pt idx="3785">
                  <c:v>0.61645504629629633</c:v>
                </c:pt>
                <c:pt idx="3786">
                  <c:v>0.61645935185185186</c:v>
                </c:pt>
                <c:pt idx="3787">
                  <c:v>0.61646307870370365</c:v>
                </c:pt>
                <c:pt idx="3788">
                  <c:v>0.61646677083333334</c:v>
                </c:pt>
                <c:pt idx="3789">
                  <c:v>0.61647072916666668</c:v>
                </c:pt>
                <c:pt idx="3790">
                  <c:v>0.61647445601851858</c:v>
                </c:pt>
                <c:pt idx="3791">
                  <c:v>0.61647827546296297</c:v>
                </c:pt>
                <c:pt idx="3792">
                  <c:v>0.61648218750000006</c:v>
                </c:pt>
                <c:pt idx="3793">
                  <c:v>0.6164861805555556</c:v>
                </c:pt>
                <c:pt idx="3794">
                  <c:v>0.61649251157407414</c:v>
                </c:pt>
                <c:pt idx="3795">
                  <c:v>0.61649623842592594</c:v>
                </c:pt>
                <c:pt idx="3796">
                  <c:v>0.61650028935185186</c:v>
                </c:pt>
                <c:pt idx="3797">
                  <c:v>0.61650416666666663</c:v>
                </c:pt>
                <c:pt idx="3798">
                  <c:v>0.61650859953703707</c:v>
                </c:pt>
                <c:pt idx="3799">
                  <c:v>0.61651269675925924</c:v>
                </c:pt>
                <c:pt idx="3800">
                  <c:v>0.61651708333333333</c:v>
                </c:pt>
                <c:pt idx="3801">
                  <c:v>0.61652150462962962</c:v>
                </c:pt>
                <c:pt idx="3802">
                  <c:v>0.6165258217592593</c:v>
                </c:pt>
                <c:pt idx="3803">
                  <c:v>0.61653017361111118</c:v>
                </c:pt>
                <c:pt idx="3804">
                  <c:v>0.61653480324074073</c:v>
                </c:pt>
                <c:pt idx="3805">
                  <c:v>0.61653896990740742</c:v>
                </c:pt>
                <c:pt idx="3806">
                  <c:v>0.61654391203703707</c:v>
                </c:pt>
                <c:pt idx="3807">
                  <c:v>0.61654876157407401</c:v>
                </c:pt>
                <c:pt idx="3808">
                  <c:v>0.61655321759259263</c:v>
                </c:pt>
                <c:pt idx="3809">
                  <c:v>0.61655754629629633</c:v>
                </c:pt>
                <c:pt idx="3810">
                  <c:v>0.61656200231481484</c:v>
                </c:pt>
                <c:pt idx="3811">
                  <c:v>0.61656576388888895</c:v>
                </c:pt>
                <c:pt idx="3812">
                  <c:v>0.61656971064814814</c:v>
                </c:pt>
                <c:pt idx="3813">
                  <c:v>0.61657409722222223</c:v>
                </c:pt>
                <c:pt idx="3814">
                  <c:v>0.61657837962962969</c:v>
                </c:pt>
                <c:pt idx="3815">
                  <c:v>0.61658283564814809</c:v>
                </c:pt>
                <c:pt idx="3816">
                  <c:v>0.61658739583333333</c:v>
                </c:pt>
                <c:pt idx="3817">
                  <c:v>0.61659148148148146</c:v>
                </c:pt>
                <c:pt idx="3818">
                  <c:v>0.61659583333333334</c:v>
                </c:pt>
                <c:pt idx="3819">
                  <c:v>0.61659996527777772</c:v>
                </c:pt>
                <c:pt idx="3820">
                  <c:v>0.61660754629629633</c:v>
                </c:pt>
                <c:pt idx="3821">
                  <c:v>0.61661160879629628</c:v>
                </c:pt>
                <c:pt idx="3822">
                  <c:v>0.61661583333333336</c:v>
                </c:pt>
                <c:pt idx="3823">
                  <c:v>0.61662046296296291</c:v>
                </c:pt>
                <c:pt idx="3824">
                  <c:v>0.61662478009259258</c:v>
                </c:pt>
                <c:pt idx="3825">
                  <c:v>0.6166290509259259</c:v>
                </c:pt>
                <c:pt idx="3826">
                  <c:v>0.61663329861111105</c:v>
                </c:pt>
                <c:pt idx="3827">
                  <c:v>0.61663715277777775</c:v>
                </c:pt>
                <c:pt idx="3828">
                  <c:v>0.61664086805555562</c:v>
                </c:pt>
                <c:pt idx="3829">
                  <c:v>0.61664516203703701</c:v>
                </c:pt>
                <c:pt idx="3830">
                  <c:v>0.61664935185185188</c:v>
                </c:pt>
                <c:pt idx="3831">
                  <c:v>0.61665353009259261</c:v>
                </c:pt>
                <c:pt idx="3832">
                  <c:v>0.61665767361111112</c:v>
                </c:pt>
                <c:pt idx="3833">
                  <c:v>0.61666200231481483</c:v>
                </c:pt>
                <c:pt idx="3834">
                  <c:v>0.61666618055555555</c:v>
                </c:pt>
                <c:pt idx="3835">
                  <c:v>0.61667031250000004</c:v>
                </c:pt>
                <c:pt idx="3836">
                  <c:v>0.61667471064814816</c:v>
                </c:pt>
                <c:pt idx="3837">
                  <c:v>0.61667901620370369</c:v>
                </c:pt>
                <c:pt idx="3838">
                  <c:v>0.6166832523148148</c:v>
                </c:pt>
                <c:pt idx="3839">
                  <c:v>0.61668710648148151</c:v>
                </c:pt>
                <c:pt idx="3840">
                  <c:v>0.61669104166666666</c:v>
                </c:pt>
                <c:pt idx="3841">
                  <c:v>0.61669493055555558</c:v>
                </c:pt>
                <c:pt idx="3842">
                  <c:v>0.61669880787037035</c:v>
                </c:pt>
                <c:pt idx="3843">
                  <c:v>0.61670271990740744</c:v>
                </c:pt>
                <c:pt idx="3844">
                  <c:v>0.61670663194444442</c:v>
                </c:pt>
                <c:pt idx="3845">
                  <c:v>0.61671034722222229</c:v>
                </c:pt>
                <c:pt idx="3846">
                  <c:v>0.61671422453703706</c:v>
                </c:pt>
                <c:pt idx="3847">
                  <c:v>0.6167205208333334</c:v>
                </c:pt>
                <c:pt idx="3848">
                  <c:v>0.6167242824074074</c:v>
                </c:pt>
                <c:pt idx="3849">
                  <c:v>0.61672818287037035</c:v>
                </c:pt>
                <c:pt idx="3850">
                  <c:v>0.61673222222222224</c:v>
                </c:pt>
                <c:pt idx="3851">
                  <c:v>0.61673633101851855</c:v>
                </c:pt>
                <c:pt idx="3852">
                  <c:v>0.6167407407407407</c:v>
                </c:pt>
                <c:pt idx="3853">
                  <c:v>0.61674482638888894</c:v>
                </c:pt>
                <c:pt idx="3854">
                  <c:v>0.6167493634259259</c:v>
                </c:pt>
                <c:pt idx="3855">
                  <c:v>0.61675353009259259</c:v>
                </c:pt>
                <c:pt idx="3856">
                  <c:v>0.6167578587962963</c:v>
                </c:pt>
                <c:pt idx="3857">
                  <c:v>0.61676254629629634</c:v>
                </c:pt>
                <c:pt idx="3858">
                  <c:v>0.61676680555555552</c:v>
                </c:pt>
                <c:pt idx="3859">
                  <c:v>0.61677111111111105</c:v>
                </c:pt>
                <c:pt idx="3860">
                  <c:v>0.6167754861111111</c:v>
                </c:pt>
                <c:pt idx="3861">
                  <c:v>0.61677966435185183</c:v>
                </c:pt>
                <c:pt idx="3862">
                  <c:v>0.6167841087962963</c:v>
                </c:pt>
                <c:pt idx="3863">
                  <c:v>0.616788275462963</c:v>
                </c:pt>
                <c:pt idx="3864">
                  <c:v>0.61679222222222219</c:v>
                </c:pt>
                <c:pt idx="3865">
                  <c:v>0.61679597222222216</c:v>
                </c:pt>
                <c:pt idx="3866">
                  <c:v>0.61679994212962963</c:v>
                </c:pt>
                <c:pt idx="3867">
                  <c:v>0.61680385416666661</c:v>
                </c:pt>
                <c:pt idx="3868">
                  <c:v>0.6168081134259259</c:v>
                </c:pt>
                <c:pt idx="3869">
                  <c:v>0.61681241898148154</c:v>
                </c:pt>
                <c:pt idx="3870">
                  <c:v>0.61681701388888888</c:v>
                </c:pt>
                <c:pt idx="3871">
                  <c:v>0.61682171296296295</c:v>
                </c:pt>
                <c:pt idx="3872">
                  <c:v>0.61682627314814809</c:v>
                </c:pt>
                <c:pt idx="3873">
                  <c:v>0.61683430555555552</c:v>
                </c:pt>
                <c:pt idx="3874">
                  <c:v>0.61683899305555556</c:v>
                </c:pt>
                <c:pt idx="3875">
                  <c:v>0.61684361111111108</c:v>
                </c:pt>
                <c:pt idx="3876">
                  <c:v>0.61684846064814813</c:v>
                </c:pt>
                <c:pt idx="3877">
                  <c:v>0.6168527430555556</c:v>
                </c:pt>
                <c:pt idx="3878">
                  <c:v>0.61685706018518516</c:v>
                </c:pt>
                <c:pt idx="3879">
                  <c:v>0.61686079861111109</c:v>
                </c:pt>
                <c:pt idx="3880">
                  <c:v>0.61686468750000001</c:v>
                </c:pt>
                <c:pt idx="3881">
                  <c:v>0.61686893518518515</c:v>
                </c:pt>
                <c:pt idx="3882">
                  <c:v>0.61687325231481482</c:v>
                </c:pt>
                <c:pt idx="3883">
                  <c:v>0.61687746527777776</c:v>
                </c:pt>
                <c:pt idx="3884">
                  <c:v>0.61688181712962964</c:v>
                </c:pt>
                <c:pt idx="3885">
                  <c:v>0.61688612268518517</c:v>
                </c:pt>
                <c:pt idx="3886">
                  <c:v>0.61689018518518524</c:v>
                </c:pt>
                <c:pt idx="3887">
                  <c:v>0.61689457175925921</c:v>
                </c:pt>
                <c:pt idx="3888">
                  <c:v>0.61689890046296292</c:v>
                </c:pt>
                <c:pt idx="3889">
                  <c:v>0.61690322916666662</c:v>
                </c:pt>
                <c:pt idx="3890">
                  <c:v>0.61690753472222226</c:v>
                </c:pt>
                <c:pt idx="3891">
                  <c:v>0.61691153935185183</c:v>
                </c:pt>
                <c:pt idx="3892">
                  <c:v>0.61691530092592595</c:v>
                </c:pt>
                <c:pt idx="3893">
                  <c:v>0.61691913194444448</c:v>
                </c:pt>
                <c:pt idx="3894">
                  <c:v>0.61692299768518521</c:v>
                </c:pt>
                <c:pt idx="3895">
                  <c:v>0.61692692129629634</c:v>
                </c:pt>
                <c:pt idx="3896">
                  <c:v>0.61693070601851852</c:v>
                </c:pt>
                <c:pt idx="3897">
                  <c:v>0.61693486111111107</c:v>
                </c:pt>
                <c:pt idx="3898">
                  <c:v>0.61693865740740739</c:v>
                </c:pt>
                <c:pt idx="3899">
                  <c:v>0.61694268518518525</c:v>
                </c:pt>
                <c:pt idx="3900">
                  <c:v>0.61694925925925925</c:v>
                </c:pt>
                <c:pt idx="3901">
                  <c:v>0.6169530324074074</c:v>
                </c:pt>
                <c:pt idx="3902">
                  <c:v>0.61695716435185188</c:v>
                </c:pt>
                <c:pt idx="3903">
                  <c:v>0.61696127314814808</c:v>
                </c:pt>
                <c:pt idx="3904">
                  <c:v>0.61696535879629633</c:v>
                </c:pt>
                <c:pt idx="3905">
                  <c:v>0.61696979166666666</c:v>
                </c:pt>
                <c:pt idx="3906">
                  <c:v>0.6169740393518518</c:v>
                </c:pt>
                <c:pt idx="3907">
                  <c:v>0.61697849537037042</c:v>
                </c:pt>
                <c:pt idx="3908">
                  <c:v>0.61698256944444452</c:v>
                </c:pt>
                <c:pt idx="3909">
                  <c:v>0.61698679398148149</c:v>
                </c:pt>
                <c:pt idx="3910">
                  <c:v>0.61699094907407404</c:v>
                </c:pt>
                <c:pt idx="3911">
                  <c:v>0.61699525462962967</c:v>
                </c:pt>
                <c:pt idx="3912">
                  <c:v>0.6169997800925926</c:v>
                </c:pt>
                <c:pt idx="3913">
                  <c:v>0.61700400462962957</c:v>
                </c:pt>
                <c:pt idx="3914">
                  <c:v>0.61700828703703703</c:v>
                </c:pt>
                <c:pt idx="3915">
                  <c:v>0.61701237268518516</c:v>
                </c:pt>
                <c:pt idx="3916">
                  <c:v>0.6170161111111111</c:v>
                </c:pt>
                <c:pt idx="3917">
                  <c:v>0.61701991898148145</c:v>
                </c:pt>
                <c:pt idx="3918">
                  <c:v>0.61702373842592595</c:v>
                </c:pt>
                <c:pt idx="3919">
                  <c:v>0.61702760416666669</c:v>
                </c:pt>
                <c:pt idx="3920">
                  <c:v>0.61703140046296301</c:v>
                </c:pt>
                <c:pt idx="3921">
                  <c:v>0.61703585648148151</c:v>
                </c:pt>
                <c:pt idx="3922">
                  <c:v>0.61704000000000003</c:v>
                </c:pt>
                <c:pt idx="3923">
                  <c:v>0.61704456018518516</c:v>
                </c:pt>
                <c:pt idx="3924">
                  <c:v>0.61704881944444445</c:v>
                </c:pt>
                <c:pt idx="3925">
                  <c:v>0.61705312499999998</c:v>
                </c:pt>
                <c:pt idx="3926">
                  <c:v>0.61705736111111109</c:v>
                </c:pt>
                <c:pt idx="3927">
                  <c:v>0.61706479166666661</c:v>
                </c:pt>
                <c:pt idx="3928">
                  <c:v>0.61706887731481486</c:v>
                </c:pt>
                <c:pt idx="3929">
                  <c:v>0.6170733449074074</c:v>
                </c:pt>
                <c:pt idx="3930">
                  <c:v>0.61707709490740748</c:v>
                </c:pt>
                <c:pt idx="3931">
                  <c:v>0.61708097222222225</c:v>
                </c:pt>
                <c:pt idx="3932">
                  <c:v>0.61708489583333337</c:v>
                </c:pt>
                <c:pt idx="3933">
                  <c:v>0.61708876157407411</c:v>
                </c:pt>
                <c:pt idx="3934">
                  <c:v>0.61709270833333341</c:v>
                </c:pt>
                <c:pt idx="3935">
                  <c:v>0.61709706018518518</c:v>
                </c:pt>
                <c:pt idx="3936">
                  <c:v>0.61710148148148147</c:v>
                </c:pt>
                <c:pt idx="3937">
                  <c:v>0.61710584490740739</c:v>
                </c:pt>
                <c:pt idx="3938">
                  <c:v>0.61711060185185185</c:v>
                </c:pt>
                <c:pt idx="3939">
                  <c:v>0.61711534722222228</c:v>
                </c:pt>
                <c:pt idx="3940">
                  <c:v>0.61712027777777778</c:v>
                </c:pt>
                <c:pt idx="3941">
                  <c:v>0.61712462962962966</c:v>
                </c:pt>
                <c:pt idx="3942">
                  <c:v>0.61712888888888895</c:v>
                </c:pt>
                <c:pt idx="3943">
                  <c:v>0.61713314814814813</c:v>
                </c:pt>
                <c:pt idx="3944">
                  <c:v>0.61713712962962963</c:v>
                </c:pt>
                <c:pt idx="3945">
                  <c:v>0.61714099537037037</c:v>
                </c:pt>
                <c:pt idx="3946">
                  <c:v>0.61714496527777774</c:v>
                </c:pt>
                <c:pt idx="3947">
                  <c:v>0.61714886574074079</c:v>
                </c:pt>
                <c:pt idx="3948">
                  <c:v>0.61715276620370374</c:v>
                </c:pt>
                <c:pt idx="3949">
                  <c:v>0.61715666666666669</c:v>
                </c:pt>
                <c:pt idx="3950">
                  <c:v>0.6171606828703704</c:v>
                </c:pt>
                <c:pt idx="3951">
                  <c:v>0.61716451388888893</c:v>
                </c:pt>
                <c:pt idx="3952">
                  <c:v>0.61716857638888889</c:v>
                </c:pt>
                <c:pt idx="3953">
                  <c:v>0.61717509259259262</c:v>
                </c:pt>
                <c:pt idx="3954">
                  <c:v>0.61717881944444442</c:v>
                </c:pt>
                <c:pt idx="3955">
                  <c:v>0.61718280092592592</c:v>
                </c:pt>
                <c:pt idx="3956">
                  <c:v>0.61718696759259262</c:v>
                </c:pt>
                <c:pt idx="3957">
                  <c:v>0.61719111111111113</c:v>
                </c:pt>
                <c:pt idx="3958">
                  <c:v>0.61719563657407406</c:v>
                </c:pt>
                <c:pt idx="3959">
                  <c:v>0.61719981481481478</c:v>
                </c:pt>
                <c:pt idx="3960">
                  <c:v>0.61720414351851849</c:v>
                </c:pt>
                <c:pt idx="3961">
                  <c:v>0.6172082523148148</c:v>
                </c:pt>
                <c:pt idx="3962">
                  <c:v>0.61721252314814812</c:v>
                </c:pt>
                <c:pt idx="3963">
                  <c:v>0.61721666666666664</c:v>
                </c:pt>
                <c:pt idx="3964">
                  <c:v>0.61722098379629631</c:v>
                </c:pt>
                <c:pt idx="3965">
                  <c:v>0.61722541666666664</c:v>
                </c:pt>
                <c:pt idx="3966">
                  <c:v>0.6172296990740741</c:v>
                </c:pt>
                <c:pt idx="3967">
                  <c:v>0.61723383101851848</c:v>
                </c:pt>
                <c:pt idx="3968">
                  <c:v>0.61723810185185191</c:v>
                </c:pt>
                <c:pt idx="3969">
                  <c:v>0.61724186342592591</c:v>
                </c:pt>
                <c:pt idx="3970">
                  <c:v>0.61724571759259261</c:v>
                </c:pt>
                <c:pt idx="3971">
                  <c:v>0.61724960648148153</c:v>
                </c:pt>
                <c:pt idx="3972">
                  <c:v>0.61725347222222215</c:v>
                </c:pt>
                <c:pt idx="3973">
                  <c:v>0.61725731481481483</c:v>
                </c:pt>
                <c:pt idx="3974">
                  <c:v>0.61726212962962956</c:v>
                </c:pt>
                <c:pt idx="3975">
                  <c:v>0.61726681712962961</c:v>
                </c:pt>
                <c:pt idx="3976">
                  <c:v>0.6172714583333333</c:v>
                </c:pt>
                <c:pt idx="3977">
                  <c:v>0.61727638888888892</c:v>
                </c:pt>
                <c:pt idx="3978">
                  <c:v>0.61728109953703703</c:v>
                </c:pt>
                <c:pt idx="3979">
                  <c:v>0.61728635416666666</c:v>
                </c:pt>
                <c:pt idx="3980">
                  <c:v>0.61729456018518525</c:v>
                </c:pt>
                <c:pt idx="3981">
                  <c:v>0.6172990625</c:v>
                </c:pt>
                <c:pt idx="3982">
                  <c:v>0.61730328703703707</c:v>
                </c:pt>
                <c:pt idx="3983">
                  <c:v>0.6173074652777778</c:v>
                </c:pt>
                <c:pt idx="3984">
                  <c:v>0.61731173611111112</c:v>
                </c:pt>
                <c:pt idx="3985">
                  <c:v>0.61731591435185185</c:v>
                </c:pt>
                <c:pt idx="3986">
                  <c:v>0.61732009259259257</c:v>
                </c:pt>
                <c:pt idx="3987">
                  <c:v>0.61732457175925926</c:v>
                </c:pt>
                <c:pt idx="3988">
                  <c:v>0.61732874999999998</c:v>
                </c:pt>
                <c:pt idx="3989">
                  <c:v>0.61733300925925927</c:v>
                </c:pt>
                <c:pt idx="3990">
                  <c:v>0.6173372222222222</c:v>
                </c:pt>
                <c:pt idx="3991">
                  <c:v>0.61734149305555552</c:v>
                </c:pt>
                <c:pt idx="3992">
                  <c:v>0.61734575231481481</c:v>
                </c:pt>
                <c:pt idx="3993">
                  <c:v>0.61735003472222216</c:v>
                </c:pt>
                <c:pt idx="3994">
                  <c:v>0.61735418981481482</c:v>
                </c:pt>
                <c:pt idx="3995">
                  <c:v>0.61735837962962969</c:v>
                </c:pt>
                <c:pt idx="3996">
                  <c:v>0.61736237268518523</c:v>
                </c:pt>
                <c:pt idx="3997">
                  <c:v>0.61736655092592596</c:v>
                </c:pt>
                <c:pt idx="3998">
                  <c:v>0.61737046296296294</c:v>
                </c:pt>
                <c:pt idx="3999">
                  <c:v>0.61737432870370368</c:v>
                </c:pt>
                <c:pt idx="4000">
                  <c:v>0.61737810185185182</c:v>
                </c:pt>
                <c:pt idx="4001">
                  <c:v>0.61738225694444437</c:v>
                </c:pt>
                <c:pt idx="4002">
                  <c:v>0.61738633101851847</c:v>
                </c:pt>
                <c:pt idx="4003">
                  <c:v>0.61739013888888883</c:v>
                </c:pt>
                <c:pt idx="4004">
                  <c:v>0.61739412037037034</c:v>
                </c:pt>
                <c:pt idx="4005">
                  <c:v>0.61739789351851859</c:v>
                </c:pt>
                <c:pt idx="4006">
                  <c:v>0.61740449074074077</c:v>
                </c:pt>
                <c:pt idx="4007">
                  <c:v>0.61740847222222228</c:v>
                </c:pt>
                <c:pt idx="4008">
                  <c:v>0.61741262731481483</c:v>
                </c:pt>
                <c:pt idx="4009">
                  <c:v>0.61741722222222217</c:v>
                </c:pt>
                <c:pt idx="4010">
                  <c:v>0.6174214004629629</c:v>
                </c:pt>
                <c:pt idx="4011">
                  <c:v>0.61742571759259257</c:v>
                </c:pt>
                <c:pt idx="4012">
                  <c:v>0.61742987268518512</c:v>
                </c:pt>
                <c:pt idx="4013">
                  <c:v>0.61743412037037038</c:v>
                </c:pt>
                <c:pt idx="4014">
                  <c:v>0.6174384259259259</c:v>
                </c:pt>
                <c:pt idx="4015">
                  <c:v>0.61744270833333337</c:v>
                </c:pt>
                <c:pt idx="4016">
                  <c:v>0.61744693287037034</c:v>
                </c:pt>
                <c:pt idx="4017">
                  <c:v>0.61745167824074076</c:v>
                </c:pt>
                <c:pt idx="4018">
                  <c:v>0.61745598379629629</c:v>
                </c:pt>
                <c:pt idx="4019">
                  <c:v>0.61746020833333326</c:v>
                </c:pt>
                <c:pt idx="4020">
                  <c:v>0.6174642939814815</c:v>
                </c:pt>
                <c:pt idx="4021">
                  <c:v>0.61746815972222224</c:v>
                </c:pt>
                <c:pt idx="4022">
                  <c:v>0.61747204861111105</c:v>
                </c:pt>
                <c:pt idx="4023">
                  <c:v>0.61747593749999996</c:v>
                </c:pt>
                <c:pt idx="4024">
                  <c:v>0.61747973379629628</c:v>
                </c:pt>
                <c:pt idx="4025">
                  <c:v>0.61748381944444442</c:v>
                </c:pt>
                <c:pt idx="4026">
                  <c:v>0.61748797453703708</c:v>
                </c:pt>
                <c:pt idx="4027">
                  <c:v>0.61749231481481481</c:v>
                </c:pt>
                <c:pt idx="4028">
                  <c:v>0.61749660879629631</c:v>
                </c:pt>
                <c:pt idx="4029">
                  <c:v>0.61750072916666665</c:v>
                </c:pt>
                <c:pt idx="4030">
                  <c:v>0.61750523148148151</c:v>
                </c:pt>
                <c:pt idx="4031">
                  <c:v>0.61750940972222224</c:v>
                </c:pt>
                <c:pt idx="4032">
                  <c:v>0.61751359953703699</c:v>
                </c:pt>
                <c:pt idx="4033">
                  <c:v>0.61752093750000003</c:v>
                </c:pt>
                <c:pt idx="4034">
                  <c:v>0.61752506944444441</c:v>
                </c:pt>
                <c:pt idx="4035">
                  <c:v>0.6175289814814815</c:v>
                </c:pt>
                <c:pt idx="4036">
                  <c:v>0.61753291666666665</c:v>
                </c:pt>
                <c:pt idx="4037">
                  <c:v>0.61753674768518518</c:v>
                </c:pt>
                <c:pt idx="4038">
                  <c:v>0.61754061342592592</c:v>
                </c:pt>
                <c:pt idx="4039">
                  <c:v>0.61754479166666665</c:v>
                </c:pt>
                <c:pt idx="4040">
                  <c:v>0.61754923611111112</c:v>
                </c:pt>
                <c:pt idx="4041">
                  <c:v>0.61755344907407406</c:v>
                </c:pt>
                <c:pt idx="4042">
                  <c:v>0.61755770833333334</c:v>
                </c:pt>
                <c:pt idx="4043">
                  <c:v>0.61756207175925926</c:v>
                </c:pt>
                <c:pt idx="4044">
                  <c:v>0.61756612268518518</c:v>
                </c:pt>
                <c:pt idx="4045">
                  <c:v>0.61757059027777783</c:v>
                </c:pt>
                <c:pt idx="4046">
                  <c:v>0.61757473379629635</c:v>
                </c:pt>
                <c:pt idx="4047">
                  <c:v>0.61757924768518524</c:v>
                </c:pt>
                <c:pt idx="4048">
                  <c:v>0.61758341435185182</c:v>
                </c:pt>
                <c:pt idx="4049">
                  <c:v>0.61758748842592592</c:v>
                </c:pt>
                <c:pt idx="4050">
                  <c:v>0.61759146990740743</c:v>
                </c:pt>
                <c:pt idx="4051">
                  <c:v>0.61759562499999998</c:v>
                </c:pt>
                <c:pt idx="4052">
                  <c:v>0.61760000000000004</c:v>
                </c:pt>
                <c:pt idx="4053">
                  <c:v>0.61760378472222222</c:v>
                </c:pt>
                <c:pt idx="4054">
                  <c:v>0.61760811342592592</c:v>
                </c:pt>
                <c:pt idx="4055">
                  <c:v>0.61761252314814818</c:v>
                </c:pt>
                <c:pt idx="4056">
                  <c:v>0.61761668981481488</c:v>
                </c:pt>
                <c:pt idx="4057">
                  <c:v>0.61762071759259263</c:v>
                </c:pt>
                <c:pt idx="4058">
                  <c:v>0.61762501157407412</c:v>
                </c:pt>
                <c:pt idx="4059">
                  <c:v>0.61762902777777773</c:v>
                </c:pt>
                <c:pt idx="4060">
                  <c:v>0.61763599537037039</c:v>
                </c:pt>
                <c:pt idx="4061">
                  <c:v>0.61764024305555554</c:v>
                </c:pt>
                <c:pt idx="4062">
                  <c:v>0.61764466435185184</c:v>
                </c:pt>
                <c:pt idx="4063">
                  <c:v>0.61764891203703709</c:v>
                </c:pt>
                <c:pt idx="4064">
                  <c:v>0.61765346064814819</c:v>
                </c:pt>
                <c:pt idx="4065">
                  <c:v>0.61765763888888892</c:v>
                </c:pt>
                <c:pt idx="4066">
                  <c:v>0.61766187500000003</c:v>
                </c:pt>
                <c:pt idx="4067">
                  <c:v>0.61766629629629632</c:v>
                </c:pt>
                <c:pt idx="4068">
                  <c:v>0.61767063657407406</c:v>
                </c:pt>
                <c:pt idx="4069">
                  <c:v>0.61767503472222229</c:v>
                </c:pt>
                <c:pt idx="4070">
                  <c:v>0.61767924768518523</c:v>
                </c:pt>
                <c:pt idx="4071">
                  <c:v>0.61768357638888893</c:v>
                </c:pt>
                <c:pt idx="4072">
                  <c:v>0.61768776620370369</c:v>
                </c:pt>
                <c:pt idx="4073">
                  <c:v>0.61769182870370376</c:v>
                </c:pt>
                <c:pt idx="4074">
                  <c:v>0.61769583333333333</c:v>
                </c:pt>
                <c:pt idx="4075">
                  <c:v>0.61769971064814821</c:v>
                </c:pt>
                <c:pt idx="4076">
                  <c:v>0.61770368055555558</c:v>
                </c:pt>
                <c:pt idx="4077">
                  <c:v>0.61770781250000006</c:v>
                </c:pt>
                <c:pt idx="4078">
                  <c:v>0.61771222222222222</c:v>
                </c:pt>
                <c:pt idx="4079">
                  <c:v>0.61771642361111112</c:v>
                </c:pt>
                <c:pt idx="4080">
                  <c:v>0.61772053240740743</c:v>
                </c:pt>
                <c:pt idx="4081">
                  <c:v>0.61772512731481488</c:v>
                </c:pt>
                <c:pt idx="4082">
                  <c:v>0.61772929398148146</c:v>
                </c:pt>
                <c:pt idx="4083">
                  <c:v>0.61773344907407413</c:v>
                </c:pt>
                <c:pt idx="4084">
                  <c:v>0.61773774305555562</c:v>
                </c:pt>
                <c:pt idx="4085">
                  <c:v>0.61774202546296297</c:v>
                </c:pt>
                <c:pt idx="4086">
                  <c:v>0.61774986111111108</c:v>
                </c:pt>
                <c:pt idx="4087">
                  <c:v>0.61775409722222219</c:v>
                </c:pt>
                <c:pt idx="4088">
                  <c:v>0.61775836805555551</c:v>
                </c:pt>
                <c:pt idx="4089">
                  <c:v>0.61776262731481479</c:v>
                </c:pt>
                <c:pt idx="4090">
                  <c:v>0.61776675925925928</c:v>
                </c:pt>
                <c:pt idx="4091">
                  <c:v>0.61777153935185181</c:v>
                </c:pt>
                <c:pt idx="4092">
                  <c:v>0.61777635416666665</c:v>
                </c:pt>
                <c:pt idx="4093">
                  <c:v>0.61778113425925929</c:v>
                </c:pt>
                <c:pt idx="4094">
                  <c:v>0.6177858449074074</c:v>
                </c:pt>
                <c:pt idx="4095">
                  <c:v>0.61779060185185186</c:v>
                </c:pt>
                <c:pt idx="4096">
                  <c:v>0.61779537037037036</c:v>
                </c:pt>
                <c:pt idx="4097">
                  <c:v>0.61780023148148155</c:v>
                </c:pt>
                <c:pt idx="4098">
                  <c:v>0.61780506944444447</c:v>
                </c:pt>
                <c:pt idx="4099">
                  <c:v>0.61780973379629633</c:v>
                </c:pt>
                <c:pt idx="4100">
                  <c:v>0.61781407407407407</c:v>
                </c:pt>
                <c:pt idx="4101">
                  <c:v>0.61781833333333336</c:v>
                </c:pt>
                <c:pt idx="4102">
                  <c:v>0.6178223263888889</c:v>
                </c:pt>
                <c:pt idx="4103">
                  <c:v>0.61782736111111114</c:v>
                </c:pt>
                <c:pt idx="4104">
                  <c:v>0.61783172453703705</c:v>
                </c:pt>
                <c:pt idx="4105">
                  <c:v>0.61783585648148154</c:v>
                </c:pt>
                <c:pt idx="4106">
                  <c:v>0.61783975694444437</c:v>
                </c:pt>
                <c:pt idx="4107">
                  <c:v>0.61784365740740743</c:v>
                </c:pt>
                <c:pt idx="4108">
                  <c:v>0.61784771990740739</c:v>
                </c:pt>
                <c:pt idx="4109">
                  <c:v>0.6178520833333333</c:v>
                </c:pt>
                <c:pt idx="4110">
                  <c:v>0.61785598379629636</c:v>
                </c:pt>
                <c:pt idx="4111">
                  <c:v>0.6178598842592592</c:v>
                </c:pt>
                <c:pt idx="4112">
                  <c:v>0.61786400462962965</c:v>
                </c:pt>
                <c:pt idx="4113">
                  <c:v>0.61787118055555557</c:v>
                </c:pt>
                <c:pt idx="4114">
                  <c:v>0.61787548611111109</c:v>
                </c:pt>
                <c:pt idx="4115">
                  <c:v>0.61787982638888883</c:v>
                </c:pt>
                <c:pt idx="4116">
                  <c:v>0.61788418981481474</c:v>
                </c:pt>
                <c:pt idx="4117">
                  <c:v>0.61788828703703702</c:v>
                </c:pt>
                <c:pt idx="4118">
                  <c:v>0.61789267361111111</c:v>
                </c:pt>
                <c:pt idx="4119">
                  <c:v>0.61789717592592586</c:v>
                </c:pt>
                <c:pt idx="4120">
                  <c:v>0.61790168981481475</c:v>
                </c:pt>
                <c:pt idx="4121">
                  <c:v>0.61790586805555558</c:v>
                </c:pt>
                <c:pt idx="4122">
                  <c:v>0.61791032407407409</c:v>
                </c:pt>
                <c:pt idx="4123">
                  <c:v>0.61791472222222221</c:v>
                </c:pt>
                <c:pt idx="4124">
                  <c:v>0.61791862268518516</c:v>
                </c:pt>
                <c:pt idx="4125">
                  <c:v>0.61792251157407407</c:v>
                </c:pt>
                <c:pt idx="4126">
                  <c:v>0.61792641203703702</c:v>
                </c:pt>
                <c:pt idx="4127">
                  <c:v>0.6179303819444445</c:v>
                </c:pt>
                <c:pt idx="4128">
                  <c:v>0.61793415509259264</c:v>
                </c:pt>
                <c:pt idx="4129">
                  <c:v>0.61793855324074076</c:v>
                </c:pt>
                <c:pt idx="4130">
                  <c:v>0.61794277777777784</c:v>
                </c:pt>
                <c:pt idx="4131">
                  <c:v>0.61794690972222222</c:v>
                </c:pt>
                <c:pt idx="4132">
                  <c:v>0.61795114583333333</c:v>
                </c:pt>
                <c:pt idx="4133">
                  <c:v>0.61795543981481482</c:v>
                </c:pt>
                <c:pt idx="4134">
                  <c:v>0.61795967592592593</c:v>
                </c:pt>
                <c:pt idx="4135">
                  <c:v>0.61796409722222223</c:v>
                </c:pt>
                <c:pt idx="4136">
                  <c:v>0.61796821759259257</c:v>
                </c:pt>
                <c:pt idx="4137">
                  <c:v>0.61797259259259263</c:v>
                </c:pt>
                <c:pt idx="4138">
                  <c:v>0.61797677083333336</c:v>
                </c:pt>
                <c:pt idx="4139">
                  <c:v>0.6179833217592593</c:v>
                </c:pt>
                <c:pt idx="4140">
                  <c:v>0.61798712962962965</c:v>
                </c:pt>
                <c:pt idx="4141">
                  <c:v>0.61799092592592586</c:v>
                </c:pt>
                <c:pt idx="4142">
                  <c:v>0.61799474537037036</c:v>
                </c:pt>
                <c:pt idx="4143">
                  <c:v>0.61799903935185185</c:v>
                </c:pt>
                <c:pt idx="4144">
                  <c:v>0.61800326388888893</c:v>
                </c:pt>
                <c:pt idx="4145">
                  <c:v>0.61800752314814822</c:v>
                </c:pt>
                <c:pt idx="4146">
                  <c:v>0.61801172453703701</c:v>
                </c:pt>
                <c:pt idx="4147">
                  <c:v>0.61801582175925929</c:v>
                </c:pt>
                <c:pt idx="4148">
                  <c:v>0.61802017361111117</c:v>
                </c:pt>
                <c:pt idx="4149">
                  <c:v>0.61802439814814814</c:v>
                </c:pt>
                <c:pt idx="4150">
                  <c:v>0.61802854166666665</c:v>
                </c:pt>
                <c:pt idx="4151">
                  <c:v>0.61803282407407412</c:v>
                </c:pt>
                <c:pt idx="4152">
                  <c:v>0.61803706018518512</c:v>
                </c:pt>
                <c:pt idx="4153">
                  <c:v>0.61804087962962961</c:v>
                </c:pt>
                <c:pt idx="4154">
                  <c:v>0.61804468749999997</c:v>
                </c:pt>
                <c:pt idx="4155">
                  <c:v>0.61804856481481485</c:v>
                </c:pt>
                <c:pt idx="4156">
                  <c:v>0.61805241898148144</c:v>
                </c:pt>
                <c:pt idx="4157">
                  <c:v>0.61805612268518517</c:v>
                </c:pt>
                <c:pt idx="4158">
                  <c:v>0.61806026620370369</c:v>
                </c:pt>
                <c:pt idx="4159">
                  <c:v>0.61806405092592598</c:v>
                </c:pt>
                <c:pt idx="4160">
                  <c:v>0.61806782407407412</c:v>
                </c:pt>
                <c:pt idx="4161">
                  <c:v>0.61807184027777773</c:v>
                </c:pt>
                <c:pt idx="4162">
                  <c:v>0.61807564814814808</c:v>
                </c:pt>
                <c:pt idx="4163">
                  <c:v>0.6180796296296297</c:v>
                </c:pt>
                <c:pt idx="4164">
                  <c:v>0.61808365740740745</c:v>
                </c:pt>
                <c:pt idx="4165">
                  <c:v>0.61808800925925922</c:v>
                </c:pt>
                <c:pt idx="4166">
                  <c:v>0.61809528935185187</c:v>
                </c:pt>
                <c:pt idx="4167">
                  <c:v>0.61809943287037039</c:v>
                </c:pt>
                <c:pt idx="4168">
                  <c:v>0.61810364583333333</c:v>
                </c:pt>
                <c:pt idx="4169">
                  <c:v>0.61810775462962964</c:v>
                </c:pt>
                <c:pt idx="4170">
                  <c:v>0.61811232638888891</c:v>
                </c:pt>
                <c:pt idx="4171">
                  <c:v>0.61811649305555549</c:v>
                </c:pt>
                <c:pt idx="4172">
                  <c:v>0.61812097222222218</c:v>
                </c:pt>
                <c:pt idx="4173">
                  <c:v>0.61812535879629626</c:v>
                </c:pt>
                <c:pt idx="4174">
                  <c:v>0.61812972222222229</c:v>
                </c:pt>
                <c:pt idx="4175">
                  <c:v>0.61813405092592599</c:v>
                </c:pt>
                <c:pt idx="4176">
                  <c:v>0.61813829861111114</c:v>
                </c:pt>
                <c:pt idx="4177">
                  <c:v>0.61814247685185186</c:v>
                </c:pt>
                <c:pt idx="4178">
                  <c:v>0.61814642361111105</c:v>
                </c:pt>
                <c:pt idx="4179">
                  <c:v>0.6181506365740741</c:v>
                </c:pt>
                <c:pt idx="4180">
                  <c:v>0.61815478009259262</c:v>
                </c:pt>
                <c:pt idx="4181">
                  <c:v>0.61815883101851854</c:v>
                </c:pt>
                <c:pt idx="4182">
                  <c:v>0.61816332175925925</c:v>
                </c:pt>
                <c:pt idx="4183">
                  <c:v>0.61816773148148141</c:v>
                </c:pt>
                <c:pt idx="4184">
                  <c:v>0.61817201388888887</c:v>
                </c:pt>
                <c:pt idx="4185">
                  <c:v>0.61817659722222229</c:v>
                </c:pt>
                <c:pt idx="4186">
                  <c:v>0.61818075231481484</c:v>
                </c:pt>
                <c:pt idx="4187">
                  <c:v>0.61818515046296296</c:v>
                </c:pt>
                <c:pt idx="4188">
                  <c:v>0.61818932870370369</c:v>
                </c:pt>
                <c:pt idx="4189">
                  <c:v>0.61819378472222219</c:v>
                </c:pt>
                <c:pt idx="4190">
                  <c:v>0.61819799768518513</c:v>
                </c:pt>
                <c:pt idx="4191">
                  <c:v>0.61820221064814818</c:v>
                </c:pt>
                <c:pt idx="4192">
                  <c:v>0.61820879629629633</c:v>
                </c:pt>
                <c:pt idx="4193">
                  <c:v>0.61821256944444447</c:v>
                </c:pt>
                <c:pt idx="4194">
                  <c:v>0.61821663194444443</c:v>
                </c:pt>
                <c:pt idx="4195">
                  <c:v>0.61822052083333334</c:v>
                </c:pt>
                <c:pt idx="4196">
                  <c:v>0.61822464120370368</c:v>
                </c:pt>
                <c:pt idx="4197">
                  <c:v>0.61822914351851854</c:v>
                </c:pt>
                <c:pt idx="4198">
                  <c:v>0.61823392361111107</c:v>
                </c:pt>
                <c:pt idx="4199">
                  <c:v>0.61823821759259256</c:v>
                </c:pt>
                <c:pt idx="4200">
                  <c:v>0.61824240740740743</c:v>
                </c:pt>
                <c:pt idx="4201">
                  <c:v>0.61824662037037037</c:v>
                </c:pt>
                <c:pt idx="4202">
                  <c:v>0.6182511458333334</c:v>
                </c:pt>
                <c:pt idx="4203">
                  <c:v>0.61825533564814816</c:v>
                </c:pt>
                <c:pt idx="4204">
                  <c:v>0.61825960648148148</c:v>
                </c:pt>
                <c:pt idx="4205">
                  <c:v>0.61826386574074077</c:v>
                </c:pt>
                <c:pt idx="4206">
                  <c:v>0.61826778935185189</c:v>
                </c:pt>
                <c:pt idx="4207">
                  <c:v>0.61827165509259252</c:v>
                </c:pt>
                <c:pt idx="4208">
                  <c:v>0.61827548611111116</c:v>
                </c:pt>
                <c:pt idx="4209">
                  <c:v>0.61827938657407411</c:v>
                </c:pt>
                <c:pt idx="4210">
                  <c:v>0.61828328703703705</c:v>
                </c:pt>
                <c:pt idx="4211">
                  <c:v>0.61828732638888895</c:v>
                </c:pt>
                <c:pt idx="4212">
                  <c:v>0.61829127314814813</c:v>
                </c:pt>
                <c:pt idx="4213">
                  <c:v>0.61829510416666666</c:v>
                </c:pt>
                <c:pt idx="4214">
                  <c:v>0.61829895833333326</c:v>
                </c:pt>
                <c:pt idx="4215">
                  <c:v>0.61830287037037035</c:v>
                </c:pt>
                <c:pt idx="4216">
                  <c:v>0.61830686342592589</c:v>
                </c:pt>
                <c:pt idx="4217">
                  <c:v>0.61831069444444442</c:v>
                </c:pt>
                <c:pt idx="4218">
                  <c:v>0.61831516203703707</c:v>
                </c:pt>
                <c:pt idx="4219">
                  <c:v>0.61832232638888895</c:v>
                </c:pt>
                <c:pt idx="4220">
                  <c:v>0.61832643518518515</c:v>
                </c:pt>
                <c:pt idx="4221">
                  <c:v>0.61833063657407406</c:v>
                </c:pt>
                <c:pt idx="4222">
                  <c:v>0.61833491898148152</c:v>
                </c:pt>
                <c:pt idx="4223">
                  <c:v>0.61833932870370367</c:v>
                </c:pt>
                <c:pt idx="4224">
                  <c:v>0.61834374999999997</c:v>
                </c:pt>
                <c:pt idx="4225">
                  <c:v>0.61834803240740743</c:v>
                </c:pt>
                <c:pt idx="4226">
                  <c:v>0.61835243055555555</c:v>
                </c:pt>
                <c:pt idx="4227">
                  <c:v>0.61835689814814809</c:v>
                </c:pt>
                <c:pt idx="4228">
                  <c:v>0.6183612268518518</c:v>
                </c:pt>
                <c:pt idx="4229">
                  <c:v>0.61836569444444445</c:v>
                </c:pt>
                <c:pt idx="4230">
                  <c:v>0.6183697222222222</c:v>
                </c:pt>
                <c:pt idx="4231">
                  <c:v>0.61837365740740735</c:v>
                </c:pt>
                <c:pt idx="4232">
                  <c:v>0.61837753472222223</c:v>
                </c:pt>
                <c:pt idx="4233">
                  <c:v>0.61838142361111115</c:v>
                </c:pt>
                <c:pt idx="4234">
                  <c:v>0.6183854513888889</c:v>
                </c:pt>
                <c:pt idx="4235">
                  <c:v>0.61838975694444442</c:v>
                </c:pt>
                <c:pt idx="4236">
                  <c:v>0.6183940740740741</c:v>
                </c:pt>
                <c:pt idx="4237">
                  <c:v>0.61839818287037041</c:v>
                </c:pt>
                <c:pt idx="4238">
                  <c:v>0.6184026967592593</c:v>
                </c:pt>
                <c:pt idx="4239">
                  <c:v>0.61840681712962964</c:v>
                </c:pt>
                <c:pt idx="4240">
                  <c:v>0.61841107638888893</c:v>
                </c:pt>
                <c:pt idx="4241">
                  <c:v>0.61841540509259263</c:v>
                </c:pt>
                <c:pt idx="4242">
                  <c:v>0.61841983796296296</c:v>
                </c:pt>
                <c:pt idx="4243">
                  <c:v>0.61842449074074068</c:v>
                </c:pt>
                <c:pt idx="4244">
                  <c:v>0.61842913194444449</c:v>
                </c:pt>
                <c:pt idx="4245">
                  <c:v>0.61843608796296301</c:v>
                </c:pt>
                <c:pt idx="4246">
                  <c:v>0.61844045138888892</c:v>
                </c:pt>
                <c:pt idx="4247">
                  <c:v>0.61844439814814811</c:v>
                </c:pt>
                <c:pt idx="4248">
                  <c:v>0.61844866898148154</c:v>
                </c:pt>
                <c:pt idx="4249">
                  <c:v>0.61845275462962956</c:v>
                </c:pt>
                <c:pt idx="4250">
                  <c:v>0.61845709490740741</c:v>
                </c:pt>
                <c:pt idx="4251">
                  <c:v>0.6184613541666667</c:v>
                </c:pt>
                <c:pt idx="4252">
                  <c:v>0.61846563657407405</c:v>
                </c:pt>
                <c:pt idx="4253">
                  <c:v>0.61846990740740737</c:v>
                </c:pt>
                <c:pt idx="4254">
                  <c:v>0.61847412037037042</c:v>
                </c:pt>
                <c:pt idx="4255">
                  <c:v>0.61847915509259266</c:v>
                </c:pt>
                <c:pt idx="4256">
                  <c:v>0.6184841319444444</c:v>
                </c:pt>
                <c:pt idx="4257">
                  <c:v>0.61848881944444445</c:v>
                </c:pt>
                <c:pt idx="4258">
                  <c:v>0.61849278935185181</c:v>
                </c:pt>
                <c:pt idx="4259">
                  <c:v>0.6184965740740741</c:v>
                </c:pt>
                <c:pt idx="4260">
                  <c:v>0.61850050925925926</c:v>
                </c:pt>
                <c:pt idx="4261">
                  <c:v>0.61850432870370364</c:v>
                </c:pt>
                <c:pt idx="4262">
                  <c:v>0.61850824074074073</c:v>
                </c:pt>
                <c:pt idx="4263">
                  <c:v>0.61851208333333341</c:v>
                </c:pt>
                <c:pt idx="4264">
                  <c:v>0.61851607638888895</c:v>
                </c:pt>
                <c:pt idx="4265">
                  <c:v>0.61851986111111112</c:v>
                </c:pt>
                <c:pt idx="4266">
                  <c:v>0.61852379629629628</c:v>
                </c:pt>
                <c:pt idx="4267">
                  <c:v>0.61852761574074078</c:v>
                </c:pt>
                <c:pt idx="4268">
                  <c:v>0.61853421296296296</c:v>
                </c:pt>
                <c:pt idx="4269">
                  <c:v>0.6185383333333333</c:v>
                </c:pt>
                <c:pt idx="4270">
                  <c:v>0.6185428819444444</c:v>
                </c:pt>
                <c:pt idx="4271">
                  <c:v>0.61854719907407407</c:v>
                </c:pt>
                <c:pt idx="4272">
                  <c:v>0.61855153935185181</c:v>
                </c:pt>
                <c:pt idx="4273">
                  <c:v>0.61855561342592591</c:v>
                </c:pt>
                <c:pt idx="4274">
                  <c:v>0.61856020833333336</c:v>
                </c:pt>
                <c:pt idx="4275">
                  <c:v>0.6185643287037037</c:v>
                </c:pt>
                <c:pt idx="4276">
                  <c:v>0.61856871527777779</c:v>
                </c:pt>
                <c:pt idx="4277">
                  <c:v>0.61857289351851852</c:v>
                </c:pt>
                <c:pt idx="4278">
                  <c:v>0.61857736111111106</c:v>
                </c:pt>
                <c:pt idx="4279">
                  <c:v>0.61858163194444449</c:v>
                </c:pt>
                <c:pt idx="4280">
                  <c:v>0.61858605324074067</c:v>
                </c:pt>
                <c:pt idx="4281">
                  <c:v>0.61859020833333334</c:v>
                </c:pt>
                <c:pt idx="4282">
                  <c:v>0.61859456018518522</c:v>
                </c:pt>
                <c:pt idx="4283">
                  <c:v>0.61859833333333336</c:v>
                </c:pt>
                <c:pt idx="4284">
                  <c:v>0.61860223379629631</c:v>
                </c:pt>
                <c:pt idx="4285">
                  <c:v>0.61860620370370367</c:v>
                </c:pt>
                <c:pt idx="4286">
                  <c:v>0.61861018518518518</c:v>
                </c:pt>
                <c:pt idx="4287">
                  <c:v>0.61861461805555551</c:v>
                </c:pt>
                <c:pt idx="4288">
                  <c:v>0.61861895833333336</c:v>
                </c:pt>
                <c:pt idx="4289">
                  <c:v>0.61862327546296292</c:v>
                </c:pt>
                <c:pt idx="4290">
                  <c:v>0.61863070601851855</c:v>
                </c:pt>
                <c:pt idx="4291">
                  <c:v>0.61863480324074072</c:v>
                </c:pt>
                <c:pt idx="4292">
                  <c:v>0.61863909722222221</c:v>
                </c:pt>
                <c:pt idx="4293">
                  <c:v>0.61864337962962967</c:v>
                </c:pt>
                <c:pt idx="4294">
                  <c:v>0.61864787037037039</c:v>
                </c:pt>
                <c:pt idx="4295">
                  <c:v>0.61865208333333332</c:v>
                </c:pt>
                <c:pt idx="4296">
                  <c:v>0.61865625000000002</c:v>
                </c:pt>
                <c:pt idx="4297">
                  <c:v>0.6186600347222222</c:v>
                </c:pt>
                <c:pt idx="4298">
                  <c:v>0.6186640162037037</c:v>
                </c:pt>
                <c:pt idx="4299">
                  <c:v>0.61866807870370366</c:v>
                </c:pt>
                <c:pt idx="4300">
                  <c:v>0.61867224537037036</c:v>
                </c:pt>
                <c:pt idx="4301">
                  <c:v>0.61867660879629627</c:v>
                </c:pt>
                <c:pt idx="4302">
                  <c:v>0.61868085648148152</c:v>
                </c:pt>
                <c:pt idx="4303">
                  <c:v>0.61868527777777771</c:v>
                </c:pt>
                <c:pt idx="4304">
                  <c:v>0.6186895717592592</c:v>
                </c:pt>
                <c:pt idx="4305">
                  <c:v>0.6186938657407407</c:v>
                </c:pt>
                <c:pt idx="4306">
                  <c:v>0.61869837962962959</c:v>
                </c:pt>
                <c:pt idx="4307">
                  <c:v>0.61870328703703703</c:v>
                </c:pt>
                <c:pt idx="4308">
                  <c:v>0.6187076041666667</c:v>
                </c:pt>
                <c:pt idx="4309">
                  <c:v>0.6187118981481482</c:v>
                </c:pt>
                <c:pt idx="4310">
                  <c:v>0.6187161342592592</c:v>
                </c:pt>
                <c:pt idx="4311">
                  <c:v>0.61871994212962966</c:v>
                </c:pt>
                <c:pt idx="4312">
                  <c:v>0.61872384259259261</c:v>
                </c:pt>
                <c:pt idx="4313">
                  <c:v>0.61873013888888895</c:v>
                </c:pt>
                <c:pt idx="4314">
                  <c:v>0.61873406250000007</c:v>
                </c:pt>
                <c:pt idx="4315">
                  <c:v>0.61873795138888887</c:v>
                </c:pt>
                <c:pt idx="4316">
                  <c:v>0.61874174768518519</c:v>
                </c:pt>
                <c:pt idx="4317">
                  <c:v>0.61874571759259256</c:v>
                </c:pt>
                <c:pt idx="4318">
                  <c:v>0.61874954861111109</c:v>
                </c:pt>
                <c:pt idx="4319">
                  <c:v>0.61875342592592586</c:v>
                </c:pt>
                <c:pt idx="4320">
                  <c:v>0.61875738425925919</c:v>
                </c:pt>
                <c:pt idx="4321">
                  <c:v>0.61876181712962963</c:v>
                </c:pt>
                <c:pt idx="4322">
                  <c:v>0.6187668287037037</c:v>
                </c:pt>
                <c:pt idx="4323">
                  <c:v>0.61877105324074078</c:v>
                </c:pt>
                <c:pt idx="4324">
                  <c:v>0.6187761805555555</c:v>
                </c:pt>
                <c:pt idx="4325">
                  <c:v>0.61878070601851853</c:v>
                </c:pt>
                <c:pt idx="4326">
                  <c:v>0.61878496527777782</c:v>
                </c:pt>
                <c:pt idx="4327">
                  <c:v>0.61878950231481478</c:v>
                </c:pt>
                <c:pt idx="4328">
                  <c:v>0.61879393518518522</c:v>
                </c:pt>
                <c:pt idx="4329">
                  <c:v>0.61879853009259256</c:v>
                </c:pt>
                <c:pt idx="4330">
                  <c:v>0.61880278935185185</c:v>
                </c:pt>
                <c:pt idx="4331">
                  <c:v>0.6188072916666667</c:v>
                </c:pt>
                <c:pt idx="4332">
                  <c:v>0.6188114583333334</c:v>
                </c:pt>
                <c:pt idx="4333">
                  <c:v>0.61881598379629632</c:v>
                </c:pt>
                <c:pt idx="4334">
                  <c:v>0.61882009259259252</c:v>
                </c:pt>
                <c:pt idx="4335">
                  <c:v>0.61882657407407404</c:v>
                </c:pt>
                <c:pt idx="4336">
                  <c:v>0.6188303819444444</c:v>
                </c:pt>
                <c:pt idx="4337">
                  <c:v>0.61883425925925928</c:v>
                </c:pt>
                <c:pt idx="4338">
                  <c:v>0.61883849537037039</c:v>
                </c:pt>
                <c:pt idx="4339">
                  <c:v>0.61884276620370371</c:v>
                </c:pt>
                <c:pt idx="4340">
                  <c:v>0.61884730324074078</c:v>
                </c:pt>
                <c:pt idx="4341">
                  <c:v>0.6188516087962963</c:v>
                </c:pt>
                <c:pt idx="4342">
                  <c:v>0.61885598379629625</c:v>
                </c:pt>
                <c:pt idx="4343">
                  <c:v>0.61886038194444437</c:v>
                </c:pt>
                <c:pt idx="4344">
                  <c:v>0.61886453703703703</c:v>
                </c:pt>
                <c:pt idx="4345">
                  <c:v>0.61886888888888891</c:v>
                </c:pt>
                <c:pt idx="4346">
                  <c:v>0.61887329861111107</c:v>
                </c:pt>
                <c:pt idx="4347">
                  <c:v>0.61887765046296295</c:v>
                </c:pt>
                <c:pt idx="4348">
                  <c:v>0.61888163194444445</c:v>
                </c:pt>
                <c:pt idx="4349">
                  <c:v>0.61888567129629635</c:v>
                </c:pt>
                <c:pt idx="4350">
                  <c:v>0.61888944444444449</c:v>
                </c:pt>
                <c:pt idx="4351">
                  <c:v>0.61889337962962965</c:v>
                </c:pt>
                <c:pt idx="4352">
                  <c:v>0.61889736111111116</c:v>
                </c:pt>
                <c:pt idx="4353">
                  <c:v>0.61890180555555563</c:v>
                </c:pt>
                <c:pt idx="4354">
                  <c:v>0.61890624999999999</c:v>
                </c:pt>
                <c:pt idx="4355">
                  <c:v>0.6189104861111111</c:v>
                </c:pt>
                <c:pt idx="4356">
                  <c:v>0.61891489583333337</c:v>
                </c:pt>
                <c:pt idx="4357">
                  <c:v>0.61892285879629627</c:v>
                </c:pt>
                <c:pt idx="4358">
                  <c:v>0.61892700231481479</c:v>
                </c:pt>
                <c:pt idx="4359">
                  <c:v>0.61893170138888887</c:v>
                </c:pt>
                <c:pt idx="4360">
                  <c:v>0.61893629629629632</c:v>
                </c:pt>
                <c:pt idx="4361">
                  <c:v>0.61894179398148153</c:v>
                </c:pt>
                <c:pt idx="4362">
                  <c:v>0.61894637731481483</c:v>
                </c:pt>
                <c:pt idx="4363">
                  <c:v>0.6189507291666666</c:v>
                </c:pt>
                <c:pt idx="4364">
                  <c:v>0.61895508101851848</c:v>
                </c:pt>
                <c:pt idx="4365">
                  <c:v>0.61895940972222219</c:v>
                </c:pt>
                <c:pt idx="4366">
                  <c:v>0.61896336805555563</c:v>
                </c:pt>
                <c:pt idx="4367">
                  <c:v>0.61896730324074067</c:v>
                </c:pt>
                <c:pt idx="4368">
                  <c:v>0.61897108796296296</c:v>
                </c:pt>
                <c:pt idx="4369">
                  <c:v>0.61897516203703706</c:v>
                </c:pt>
                <c:pt idx="4370">
                  <c:v>0.6189790277777778</c:v>
                </c:pt>
                <c:pt idx="4371">
                  <c:v>0.61898300925925931</c:v>
                </c:pt>
                <c:pt idx="4372">
                  <c:v>0.61898696759259264</c:v>
                </c:pt>
                <c:pt idx="4373">
                  <c:v>0.61899136574074076</c:v>
                </c:pt>
                <c:pt idx="4374">
                  <c:v>0.61899554398148149</c:v>
                </c:pt>
                <c:pt idx="4375">
                  <c:v>0.61899996527777779</c:v>
                </c:pt>
                <c:pt idx="4376">
                  <c:v>0.61900443287037044</c:v>
                </c:pt>
                <c:pt idx="4377">
                  <c:v>0.61900878472222221</c:v>
                </c:pt>
                <c:pt idx="4378">
                  <c:v>0.61901312500000005</c:v>
                </c:pt>
                <c:pt idx="4379">
                  <c:v>0.61902064814814817</c:v>
                </c:pt>
                <c:pt idx="4380">
                  <c:v>0.61902482638888889</c:v>
                </c:pt>
                <c:pt idx="4381">
                  <c:v>0.61902913194444442</c:v>
                </c:pt>
                <c:pt idx="4382">
                  <c:v>0.61903363425925928</c:v>
                </c:pt>
                <c:pt idx="4383">
                  <c:v>0.61903820601851856</c:v>
                </c:pt>
                <c:pt idx="4384">
                  <c:v>0.61904247685185187</c:v>
                </c:pt>
                <c:pt idx="4385">
                  <c:v>0.6190466550925926</c:v>
                </c:pt>
                <c:pt idx="4386">
                  <c:v>0.61905055555555555</c:v>
                </c:pt>
                <c:pt idx="4387">
                  <c:v>0.6190544907407407</c:v>
                </c:pt>
                <c:pt idx="4388">
                  <c:v>0.61905834490740741</c:v>
                </c:pt>
                <c:pt idx="4389">
                  <c:v>0.61906293981481475</c:v>
                </c:pt>
                <c:pt idx="4390">
                  <c:v>0.61906783564814816</c:v>
                </c:pt>
                <c:pt idx="4391">
                  <c:v>0.61907295138888896</c:v>
                </c:pt>
                <c:pt idx="4392">
                  <c:v>0.61907762731481475</c:v>
                </c:pt>
                <c:pt idx="4393">
                  <c:v>0.61908256944444451</c:v>
                </c:pt>
                <c:pt idx="4394">
                  <c:v>0.61908672453703706</c:v>
                </c:pt>
                <c:pt idx="4395">
                  <c:v>0.61909127314814816</c:v>
                </c:pt>
                <c:pt idx="4396">
                  <c:v>0.61909563657407407</c:v>
                </c:pt>
                <c:pt idx="4397">
                  <c:v>0.61909998842592595</c:v>
                </c:pt>
                <c:pt idx="4398">
                  <c:v>0.61910408564814812</c:v>
                </c:pt>
                <c:pt idx="4399">
                  <c:v>0.61910811342592587</c:v>
                </c:pt>
                <c:pt idx="4400">
                  <c:v>0.61911187499999998</c:v>
                </c:pt>
                <c:pt idx="4401">
                  <c:v>0.61911846064814813</c:v>
                </c:pt>
                <c:pt idx="4402">
                  <c:v>0.61912245370370367</c:v>
                </c:pt>
                <c:pt idx="4403">
                  <c:v>0.61912731481481476</c:v>
                </c:pt>
                <c:pt idx="4404">
                  <c:v>0.61913215277777778</c:v>
                </c:pt>
                <c:pt idx="4405">
                  <c:v>0.6191372453703704</c:v>
                </c:pt>
                <c:pt idx="4406">
                  <c:v>0.61914219907407408</c:v>
                </c:pt>
                <c:pt idx="4407">
                  <c:v>0.61914701388888893</c:v>
                </c:pt>
                <c:pt idx="4408">
                  <c:v>0.61915177083333328</c:v>
                </c:pt>
                <c:pt idx="4409">
                  <c:v>0.61915653935185189</c:v>
                </c:pt>
                <c:pt idx="4410">
                  <c:v>0.61916144675925933</c:v>
                </c:pt>
                <c:pt idx="4411">
                  <c:v>0.61916656250000002</c:v>
                </c:pt>
                <c:pt idx="4412">
                  <c:v>0.6191703819444444</c:v>
                </c:pt>
                <c:pt idx="4413">
                  <c:v>0.61917438657407409</c:v>
                </c:pt>
                <c:pt idx="4414">
                  <c:v>0.61917819444444444</c:v>
                </c:pt>
                <c:pt idx="4415">
                  <c:v>0.61918215277777777</c:v>
                </c:pt>
                <c:pt idx="4416">
                  <c:v>0.61918600694444448</c:v>
                </c:pt>
                <c:pt idx="4417">
                  <c:v>0.6191899305555556</c:v>
                </c:pt>
                <c:pt idx="4418">
                  <c:v>0.61919370370370375</c:v>
                </c:pt>
                <c:pt idx="4419">
                  <c:v>0.61919775462962956</c:v>
                </c:pt>
                <c:pt idx="4420">
                  <c:v>0.6192014930555555</c:v>
                </c:pt>
                <c:pt idx="4421">
                  <c:v>0.61920540509259259</c:v>
                </c:pt>
                <c:pt idx="4422">
                  <c:v>0.61920925925925929</c:v>
                </c:pt>
                <c:pt idx="4423">
                  <c:v>0.61921644675925924</c:v>
                </c:pt>
                <c:pt idx="4424">
                  <c:v>0.61922064814814815</c:v>
                </c:pt>
                <c:pt idx="4425">
                  <c:v>0.61922503472222223</c:v>
                </c:pt>
                <c:pt idx="4426">
                  <c:v>0.619229386574074</c:v>
                </c:pt>
                <c:pt idx="4427">
                  <c:v>0.61923392361111118</c:v>
                </c:pt>
                <c:pt idx="4428">
                  <c:v>0.61923817129629632</c:v>
                </c:pt>
                <c:pt idx="4429">
                  <c:v>0.61924258101851859</c:v>
                </c:pt>
                <c:pt idx="4430">
                  <c:v>0.61924701388888892</c:v>
                </c:pt>
                <c:pt idx="4431">
                  <c:v>0.61925130787037042</c:v>
                </c:pt>
                <c:pt idx="4432">
                  <c:v>0.6192557291666666</c:v>
                </c:pt>
                <c:pt idx="4433">
                  <c:v>0.61926001157407407</c:v>
                </c:pt>
                <c:pt idx="4434">
                  <c:v>0.61926445601851854</c:v>
                </c:pt>
                <c:pt idx="4435">
                  <c:v>0.61926879629629628</c:v>
                </c:pt>
                <c:pt idx="4436">
                  <c:v>0.6192727199074074</c:v>
                </c:pt>
                <c:pt idx="4437">
                  <c:v>0.61927664351851852</c:v>
                </c:pt>
                <c:pt idx="4438">
                  <c:v>0.61928039351851849</c:v>
                </c:pt>
                <c:pt idx="4439">
                  <c:v>0.61928452546296298</c:v>
                </c:pt>
                <c:pt idx="4440">
                  <c:v>0.61928837962962968</c:v>
                </c:pt>
                <c:pt idx="4441">
                  <c:v>0.61929296296296299</c:v>
                </c:pt>
                <c:pt idx="4442">
                  <c:v>0.61929710648148151</c:v>
                </c:pt>
                <c:pt idx="4443">
                  <c:v>0.61930165509259261</c:v>
                </c:pt>
                <c:pt idx="4444">
                  <c:v>0.61930599537037034</c:v>
                </c:pt>
                <c:pt idx="4445">
                  <c:v>0.61931045138888885</c:v>
                </c:pt>
                <c:pt idx="4446">
                  <c:v>0.6193176967592593</c:v>
                </c:pt>
                <c:pt idx="4447">
                  <c:v>0.61932177083333328</c:v>
                </c:pt>
                <c:pt idx="4448">
                  <c:v>0.61932601851851854</c:v>
                </c:pt>
                <c:pt idx="4449">
                  <c:v>0.61933012731481485</c:v>
                </c:pt>
                <c:pt idx="4450">
                  <c:v>0.61933407407407415</c:v>
                </c:pt>
                <c:pt idx="4451">
                  <c:v>0.61933782407407401</c:v>
                </c:pt>
                <c:pt idx="4452">
                  <c:v>0.61934174768518513</c:v>
                </c:pt>
                <c:pt idx="4453">
                  <c:v>0.61934562500000001</c:v>
                </c:pt>
                <c:pt idx="4454">
                  <c:v>0.61934966435185179</c:v>
                </c:pt>
                <c:pt idx="4455">
                  <c:v>0.61935375000000004</c:v>
                </c:pt>
                <c:pt idx="4456">
                  <c:v>0.61935822916666672</c:v>
                </c:pt>
                <c:pt idx="4457">
                  <c:v>0.61936240740740744</c:v>
                </c:pt>
                <c:pt idx="4458">
                  <c:v>0.61936675925925921</c:v>
                </c:pt>
                <c:pt idx="4459">
                  <c:v>0.61937085648148149</c:v>
                </c:pt>
                <c:pt idx="4460">
                  <c:v>0.61937523148148144</c:v>
                </c:pt>
                <c:pt idx="4461">
                  <c:v>0.61937952546296293</c:v>
                </c:pt>
                <c:pt idx="4462">
                  <c:v>0.61938379629629636</c:v>
                </c:pt>
                <c:pt idx="4463">
                  <c:v>0.61938795138888891</c:v>
                </c:pt>
                <c:pt idx="4464">
                  <c:v>0.61939237268518521</c:v>
                </c:pt>
                <c:pt idx="4465">
                  <c:v>0.61939615740740739</c:v>
                </c:pt>
                <c:pt idx="4466">
                  <c:v>0.61939998842592592</c:v>
                </c:pt>
                <c:pt idx="4467">
                  <c:v>0.61940408564814808</c:v>
                </c:pt>
                <c:pt idx="4468">
                  <c:v>0.61941049768518519</c:v>
                </c:pt>
                <c:pt idx="4469">
                  <c:v>0.61941438657407411</c:v>
                </c:pt>
                <c:pt idx="4470">
                  <c:v>0.61941835648148147</c:v>
                </c:pt>
                <c:pt idx="4471">
                  <c:v>0.61942234953703701</c:v>
                </c:pt>
                <c:pt idx="4472">
                  <c:v>0.61942624999999996</c:v>
                </c:pt>
                <c:pt idx="4473">
                  <c:v>0.61943019675925926</c:v>
                </c:pt>
                <c:pt idx="4474">
                  <c:v>0.61943406249999999</c:v>
                </c:pt>
                <c:pt idx="4475">
                  <c:v>0.61943792824074073</c:v>
                </c:pt>
                <c:pt idx="4476">
                  <c:v>0.61944225694444444</c:v>
                </c:pt>
                <c:pt idx="4477">
                  <c:v>0.61944635416666671</c:v>
                </c:pt>
                <c:pt idx="4478">
                  <c:v>0.61945090277777781</c:v>
                </c:pt>
                <c:pt idx="4479">
                  <c:v>0.61945523148148152</c:v>
                </c:pt>
                <c:pt idx="4480">
                  <c:v>0.61946010416666664</c:v>
                </c:pt>
                <c:pt idx="4481">
                  <c:v>0.61946487268518513</c:v>
                </c:pt>
                <c:pt idx="4482">
                  <c:v>0.61946936342592596</c:v>
                </c:pt>
                <c:pt idx="4483">
                  <c:v>0.61947445601851847</c:v>
                </c:pt>
                <c:pt idx="4484">
                  <c:v>0.6194789467592593</c:v>
                </c:pt>
                <c:pt idx="4485">
                  <c:v>0.61948399305555557</c:v>
                </c:pt>
                <c:pt idx="4486">
                  <c:v>0.61948905092592599</c:v>
                </c:pt>
                <c:pt idx="4487">
                  <c:v>0.61949396990740746</c:v>
                </c:pt>
                <c:pt idx="4488">
                  <c:v>0.61949850694444442</c:v>
                </c:pt>
                <c:pt idx="4489">
                  <c:v>0.6195029861111111</c:v>
                </c:pt>
                <c:pt idx="4490">
                  <c:v>0.61951000000000001</c:v>
                </c:pt>
                <c:pt idx="4491">
                  <c:v>0.61951450231481486</c:v>
                </c:pt>
                <c:pt idx="4492">
                  <c:v>0.61951946759259258</c:v>
                </c:pt>
                <c:pt idx="4493">
                  <c:v>0.61952422453703704</c:v>
                </c:pt>
                <c:pt idx="4494">
                  <c:v>0.6195291087962963</c:v>
                </c:pt>
                <c:pt idx="4495">
                  <c:v>0.61953393518518518</c:v>
                </c:pt>
                <c:pt idx="4496">
                  <c:v>0.61953909722222222</c:v>
                </c:pt>
                <c:pt idx="4497">
                  <c:v>0.61954417824074071</c:v>
                </c:pt>
                <c:pt idx="4498">
                  <c:v>0.61954950231481487</c:v>
                </c:pt>
                <c:pt idx="4499">
                  <c:v>0.61955438657407413</c:v>
                </c:pt>
                <c:pt idx="4500">
                  <c:v>0.61955894675925927</c:v>
                </c:pt>
                <c:pt idx="4501">
                  <c:v>0.61956334490740739</c:v>
                </c:pt>
                <c:pt idx="4502">
                  <c:v>0.61956793981481484</c:v>
                </c:pt>
                <c:pt idx="4503">
                  <c:v>0.61957239583333334</c:v>
                </c:pt>
                <c:pt idx="4504">
                  <c:v>0.61957731481481482</c:v>
                </c:pt>
                <c:pt idx="4505">
                  <c:v>0.61958209490740745</c:v>
                </c:pt>
                <c:pt idx="4506">
                  <c:v>0.61958696759259257</c:v>
                </c:pt>
                <c:pt idx="4507">
                  <c:v>0.61959175925925924</c:v>
                </c:pt>
                <c:pt idx="4508">
                  <c:v>0.61959679398148149</c:v>
                </c:pt>
                <c:pt idx="4509">
                  <c:v>0.61960129629629634</c:v>
                </c:pt>
                <c:pt idx="4510">
                  <c:v>0.61960565972222226</c:v>
                </c:pt>
                <c:pt idx="4511">
                  <c:v>0.6196101273148148</c:v>
                </c:pt>
                <c:pt idx="4512">
                  <c:v>0.61961755787037032</c:v>
                </c:pt>
                <c:pt idx="4513">
                  <c:v>0.61962150462962962</c:v>
                </c:pt>
                <c:pt idx="4514">
                  <c:v>0.61962552083333333</c:v>
                </c:pt>
                <c:pt idx="4515">
                  <c:v>0.61962947916666666</c:v>
                </c:pt>
                <c:pt idx="4516">
                  <c:v>0.61963357638888883</c:v>
                </c:pt>
                <c:pt idx="4517">
                  <c:v>0.61963740740740747</c:v>
                </c:pt>
                <c:pt idx="4518">
                  <c:v>0.61964149305555549</c:v>
                </c:pt>
                <c:pt idx="4519">
                  <c:v>0.61964531249999999</c:v>
                </c:pt>
                <c:pt idx="4520">
                  <c:v>0.61964928240740746</c:v>
                </c:pt>
                <c:pt idx="4521">
                  <c:v>0.61965326388888886</c:v>
                </c:pt>
                <c:pt idx="4522">
                  <c:v>0.61965729166666661</c:v>
                </c:pt>
                <c:pt idx="4523">
                  <c:v>0.61966112268518525</c:v>
                </c:pt>
                <c:pt idx="4524">
                  <c:v>0.61966534722222222</c:v>
                </c:pt>
                <c:pt idx="4525">
                  <c:v>0.61966956018518515</c:v>
                </c:pt>
                <c:pt idx="4526">
                  <c:v>0.61967409722222222</c:v>
                </c:pt>
                <c:pt idx="4527">
                  <c:v>0.61967826388888891</c:v>
                </c:pt>
                <c:pt idx="4528">
                  <c:v>0.61968285879629625</c:v>
                </c:pt>
                <c:pt idx="4529">
                  <c:v>0.61968710648148151</c:v>
                </c:pt>
                <c:pt idx="4530">
                  <c:v>0.61969164351851858</c:v>
                </c:pt>
                <c:pt idx="4531">
                  <c:v>0.61969578703703709</c:v>
                </c:pt>
                <c:pt idx="4532">
                  <c:v>0.61970038194444443</c:v>
                </c:pt>
                <c:pt idx="4533">
                  <c:v>0.61970493055555553</c:v>
                </c:pt>
                <c:pt idx="4534">
                  <c:v>0.61971254629629635</c:v>
                </c:pt>
                <c:pt idx="4535">
                  <c:v>0.61971689814814812</c:v>
                </c:pt>
                <c:pt idx="4536">
                  <c:v>0.61972122685185183</c:v>
                </c:pt>
                <c:pt idx="4537">
                  <c:v>0.61972552083333332</c:v>
                </c:pt>
                <c:pt idx="4538">
                  <c:v>0.61973015046296298</c:v>
                </c:pt>
                <c:pt idx="4539">
                  <c:v>0.61973401620370372</c:v>
                </c:pt>
                <c:pt idx="4540">
                  <c:v>0.61973798611111108</c:v>
                </c:pt>
                <c:pt idx="4541">
                  <c:v>0.61974241898148141</c:v>
                </c:pt>
                <c:pt idx="4542">
                  <c:v>0.6197468981481481</c:v>
                </c:pt>
                <c:pt idx="4543">
                  <c:v>0.61975107638888882</c:v>
                </c:pt>
                <c:pt idx="4544">
                  <c:v>0.61975603009259261</c:v>
                </c:pt>
                <c:pt idx="4545">
                  <c:v>0.61976027777777776</c:v>
                </c:pt>
                <c:pt idx="4546">
                  <c:v>0.61976481481481482</c:v>
                </c:pt>
                <c:pt idx="4547">
                  <c:v>0.61976912037037035</c:v>
                </c:pt>
                <c:pt idx="4548">
                  <c:v>0.61977359953703703</c:v>
                </c:pt>
                <c:pt idx="4549">
                  <c:v>0.61977778935185179</c:v>
                </c:pt>
                <c:pt idx="4550">
                  <c:v>0.61978222222222223</c:v>
                </c:pt>
                <c:pt idx="4551">
                  <c:v>0.61978605324074076</c:v>
                </c:pt>
                <c:pt idx="4552">
                  <c:v>0.61979005787037034</c:v>
                </c:pt>
                <c:pt idx="4553">
                  <c:v>0.61979403935185184</c:v>
                </c:pt>
                <c:pt idx="4554">
                  <c:v>0.61979815972222219</c:v>
                </c:pt>
                <c:pt idx="4555">
                  <c:v>0.61980250000000003</c:v>
                </c:pt>
                <c:pt idx="4556">
                  <c:v>0.61981016203703698</c:v>
                </c:pt>
                <c:pt idx="4557">
                  <c:v>0.61981443287037041</c:v>
                </c:pt>
                <c:pt idx="4558">
                  <c:v>0.61981899305555554</c:v>
                </c:pt>
                <c:pt idx="4559">
                  <c:v>0.61982342592592599</c:v>
                </c:pt>
                <c:pt idx="4560">
                  <c:v>0.61982783564814814</c:v>
                </c:pt>
                <c:pt idx="4561">
                  <c:v>0.61983226851851858</c:v>
                </c:pt>
                <c:pt idx="4562">
                  <c:v>0.61983653935185179</c:v>
                </c:pt>
                <c:pt idx="4563">
                  <c:v>0.61984084490740743</c:v>
                </c:pt>
                <c:pt idx="4564">
                  <c:v>0.61984504629629633</c:v>
                </c:pt>
                <c:pt idx="4565">
                  <c:v>0.61984891203703707</c:v>
                </c:pt>
                <c:pt idx="4566">
                  <c:v>0.61985333333333337</c:v>
                </c:pt>
                <c:pt idx="4567">
                  <c:v>0.61985771990740746</c:v>
                </c:pt>
                <c:pt idx="4568">
                  <c:v>0.61986173611111106</c:v>
                </c:pt>
                <c:pt idx="4569">
                  <c:v>0.6198655671296297</c:v>
                </c:pt>
                <c:pt idx="4570">
                  <c:v>0.61986964120370369</c:v>
                </c:pt>
                <c:pt idx="4571">
                  <c:v>0.61987346064814808</c:v>
                </c:pt>
                <c:pt idx="4572">
                  <c:v>0.61987802083333332</c:v>
                </c:pt>
                <c:pt idx="4573">
                  <c:v>0.61988179398148147</c:v>
                </c:pt>
                <c:pt idx="4574">
                  <c:v>0.61988583333333336</c:v>
                </c:pt>
                <c:pt idx="4575">
                  <c:v>0.61988967592592592</c:v>
                </c:pt>
                <c:pt idx="4576">
                  <c:v>0.61989417824074067</c:v>
                </c:pt>
                <c:pt idx="4577">
                  <c:v>0.61989915509259264</c:v>
                </c:pt>
                <c:pt idx="4578">
                  <c:v>0.61990369212962959</c:v>
                </c:pt>
                <c:pt idx="4579">
                  <c:v>0.61991084490740744</c:v>
                </c:pt>
                <c:pt idx="4580">
                  <c:v>0.61991498842592596</c:v>
                </c:pt>
                <c:pt idx="4581">
                  <c:v>0.61991921296296293</c:v>
                </c:pt>
                <c:pt idx="4582">
                  <c:v>0.61992356481481481</c:v>
                </c:pt>
                <c:pt idx="4583">
                  <c:v>0.61992798611111111</c:v>
                </c:pt>
                <c:pt idx="4584">
                  <c:v>0.61993221064814807</c:v>
                </c:pt>
                <c:pt idx="4585">
                  <c:v>0.61993659722222227</c:v>
                </c:pt>
                <c:pt idx="4586">
                  <c:v>0.61994086805555548</c:v>
                </c:pt>
                <c:pt idx="4587">
                  <c:v>0.61994521990740747</c:v>
                </c:pt>
                <c:pt idx="4588">
                  <c:v>0.61994929398148146</c:v>
                </c:pt>
                <c:pt idx="4589">
                  <c:v>0.61995313657407414</c:v>
                </c:pt>
                <c:pt idx="4590">
                  <c:v>0.61995706018518515</c:v>
                </c:pt>
                <c:pt idx="4591">
                  <c:v>0.61996092592592589</c:v>
                </c:pt>
                <c:pt idx="4592">
                  <c:v>0.61996474537037038</c:v>
                </c:pt>
                <c:pt idx="4593">
                  <c:v>0.61996924768518513</c:v>
                </c:pt>
                <c:pt idx="4594">
                  <c:v>0.61997346064814818</c:v>
                </c:pt>
                <c:pt idx="4595">
                  <c:v>0.61997783564814812</c:v>
                </c:pt>
                <c:pt idx="4596">
                  <c:v>0.61998200231481482</c:v>
                </c:pt>
                <c:pt idx="4597">
                  <c:v>0.61998633101851852</c:v>
                </c:pt>
                <c:pt idx="4598">
                  <c:v>0.61999124999999999</c:v>
                </c:pt>
                <c:pt idx="4599">
                  <c:v>0.61999547453703707</c:v>
                </c:pt>
                <c:pt idx="4600">
                  <c:v>0.61999962962962962</c:v>
                </c:pt>
                <c:pt idx="4601">
                  <c:v>0.6200076157407407</c:v>
                </c:pt>
                <c:pt idx="4602">
                  <c:v>0.62001196759259258</c:v>
                </c:pt>
                <c:pt idx="4603">
                  <c:v>0.62001631944444446</c:v>
                </c:pt>
                <c:pt idx="4604">
                  <c:v>0.62002081018518518</c:v>
                </c:pt>
                <c:pt idx="4605">
                  <c:v>0.6200248611111111</c:v>
                </c:pt>
                <c:pt idx="4606">
                  <c:v>0.62002907407407404</c:v>
                </c:pt>
                <c:pt idx="4607">
                  <c:v>0.62003416666666666</c:v>
                </c:pt>
                <c:pt idx="4608">
                  <c:v>0.62003923611111111</c:v>
                </c:pt>
                <c:pt idx="4609">
                  <c:v>0.6200436226851852</c:v>
                </c:pt>
                <c:pt idx="4610">
                  <c:v>0.62004846064814811</c:v>
                </c:pt>
                <c:pt idx="4611">
                  <c:v>0.62005274305555558</c:v>
                </c:pt>
                <c:pt idx="4612">
                  <c:v>0.6200568865740741</c:v>
                </c:pt>
                <c:pt idx="4613">
                  <c:v>0.6200613425925926</c:v>
                </c:pt>
                <c:pt idx="4614">
                  <c:v>0.62006605324074071</c:v>
                </c:pt>
                <c:pt idx="4615">
                  <c:v>0.62007079861111114</c:v>
                </c:pt>
                <c:pt idx="4616">
                  <c:v>0.62007461805555553</c:v>
                </c:pt>
                <c:pt idx="4617">
                  <c:v>0.62007868055555548</c:v>
                </c:pt>
                <c:pt idx="4618">
                  <c:v>0.62008254629629633</c:v>
                </c:pt>
                <c:pt idx="4619">
                  <c:v>0.62008640046296293</c:v>
                </c:pt>
                <c:pt idx="4620">
                  <c:v>0.62009033564814808</c:v>
                </c:pt>
                <c:pt idx="4621">
                  <c:v>0.62009437499999998</c:v>
                </c:pt>
                <c:pt idx="4622">
                  <c:v>0.62009814814814812</c:v>
                </c:pt>
                <c:pt idx="4623">
                  <c:v>0.62010494212962963</c:v>
                </c:pt>
                <c:pt idx="4624">
                  <c:v>0.62010878472222219</c:v>
                </c:pt>
                <c:pt idx="4625">
                  <c:v>0.62011292824074071</c:v>
                </c:pt>
                <c:pt idx="4626">
                  <c:v>0.6201169328703704</c:v>
                </c:pt>
                <c:pt idx="4627">
                  <c:v>0.62012116898148151</c:v>
                </c:pt>
                <c:pt idx="4628">
                  <c:v>0.62012557870370377</c:v>
                </c:pt>
                <c:pt idx="4629">
                  <c:v>0.62012986111111112</c:v>
                </c:pt>
                <c:pt idx="4630">
                  <c:v>0.62013424768518521</c:v>
                </c:pt>
                <c:pt idx="4631">
                  <c:v>0.62013856481481489</c:v>
                </c:pt>
                <c:pt idx="4632">
                  <c:v>0.6201429282407408</c:v>
                </c:pt>
                <c:pt idx="4633">
                  <c:v>0.62014734953703698</c:v>
                </c:pt>
                <c:pt idx="4634">
                  <c:v>0.62015221064814818</c:v>
                </c:pt>
                <c:pt idx="4635">
                  <c:v>0.62015666666666669</c:v>
                </c:pt>
                <c:pt idx="4636">
                  <c:v>0.62016131944444441</c:v>
                </c:pt>
                <c:pt idx="4637">
                  <c:v>0.62016584490740734</c:v>
                </c:pt>
                <c:pt idx="4638">
                  <c:v>0.62017017361111104</c:v>
                </c:pt>
                <c:pt idx="4639">
                  <c:v>0.62017458333333331</c:v>
                </c:pt>
                <c:pt idx="4640">
                  <c:v>0.62017842592592587</c:v>
                </c:pt>
                <c:pt idx="4641">
                  <c:v>0.62018253472222218</c:v>
                </c:pt>
                <c:pt idx="4642">
                  <c:v>0.62018688657407406</c:v>
                </c:pt>
                <c:pt idx="4643">
                  <c:v>0.62019149305555554</c:v>
                </c:pt>
                <c:pt idx="4644">
                  <c:v>0.62019627314814818</c:v>
                </c:pt>
                <c:pt idx="4645">
                  <c:v>0.62020467592592599</c:v>
                </c:pt>
                <c:pt idx="4646">
                  <c:v>0.62020944444444448</c:v>
                </c:pt>
                <c:pt idx="4647">
                  <c:v>0.62021460648148141</c:v>
                </c:pt>
                <c:pt idx="4648">
                  <c:v>0.62021942129629626</c:v>
                </c:pt>
                <c:pt idx="4649">
                  <c:v>0.62022464120370369</c:v>
                </c:pt>
                <c:pt idx="4650">
                  <c:v>0.62022907407407402</c:v>
                </c:pt>
                <c:pt idx="4651">
                  <c:v>0.62023339120370369</c:v>
                </c:pt>
                <c:pt idx="4652">
                  <c:v>0.62023724537037039</c:v>
                </c:pt>
                <c:pt idx="4653">
                  <c:v>0.62024136574074074</c:v>
                </c:pt>
                <c:pt idx="4654">
                  <c:v>0.62024517361111109</c:v>
                </c:pt>
                <c:pt idx="4655">
                  <c:v>0.6202491550925926</c:v>
                </c:pt>
                <c:pt idx="4656">
                  <c:v>0.62025349537037033</c:v>
                </c:pt>
                <c:pt idx="4657">
                  <c:v>0.62025807870370364</c:v>
                </c:pt>
                <c:pt idx="4658">
                  <c:v>0.62026231481481486</c:v>
                </c:pt>
                <c:pt idx="4659">
                  <c:v>0.62026681712962961</c:v>
                </c:pt>
                <c:pt idx="4660">
                  <c:v>0.62027130787037044</c:v>
                </c:pt>
                <c:pt idx="4661">
                  <c:v>0.62027590277777778</c:v>
                </c:pt>
                <c:pt idx="4662">
                  <c:v>0.62028025462962966</c:v>
                </c:pt>
                <c:pt idx="4663">
                  <c:v>0.62028480324074076</c:v>
                </c:pt>
                <c:pt idx="4664">
                  <c:v>0.6202890509259259</c:v>
                </c:pt>
                <c:pt idx="4665">
                  <c:v>0.62029428240740747</c:v>
                </c:pt>
                <c:pt idx="4666">
                  <c:v>0.62029836805555549</c:v>
                </c:pt>
                <c:pt idx="4667">
                  <c:v>0.620305</c:v>
                </c:pt>
                <c:pt idx="4668">
                  <c:v>0.62030886574074073</c:v>
                </c:pt>
                <c:pt idx="4669">
                  <c:v>0.62031284722222224</c:v>
                </c:pt>
                <c:pt idx="4670">
                  <c:v>0.62031684027777778</c:v>
                </c:pt>
                <c:pt idx="4671">
                  <c:v>0.62032099537037044</c:v>
                </c:pt>
                <c:pt idx="4672">
                  <c:v>0.62032493055555549</c:v>
                </c:pt>
                <c:pt idx="4673">
                  <c:v>0.62032894675925931</c:v>
                </c:pt>
                <c:pt idx="4674">
                  <c:v>0.62033275462962967</c:v>
                </c:pt>
                <c:pt idx="4675">
                  <c:v>0.6203368402777778</c:v>
                </c:pt>
                <c:pt idx="4676">
                  <c:v>0.6203406944444444</c:v>
                </c:pt>
                <c:pt idx="4677">
                  <c:v>0.62034518518518522</c:v>
                </c:pt>
                <c:pt idx="4678">
                  <c:v>0.62034952546296296</c:v>
                </c:pt>
                <c:pt idx="4679">
                  <c:v>0.62035460648148144</c:v>
                </c:pt>
                <c:pt idx="4680">
                  <c:v>0.62035937499999994</c:v>
                </c:pt>
                <c:pt idx="4681">
                  <c:v>0.62036402777777777</c:v>
                </c:pt>
                <c:pt idx="4682">
                  <c:v>0.62036850694444445</c:v>
                </c:pt>
                <c:pt idx="4683">
                  <c:v>0.6203729745370371</c:v>
                </c:pt>
                <c:pt idx="4684">
                  <c:v>0.62037733796296302</c:v>
                </c:pt>
                <c:pt idx="4685">
                  <c:v>0.62038180555555555</c:v>
                </c:pt>
                <c:pt idx="4686">
                  <c:v>0.62038650462962963</c:v>
                </c:pt>
                <c:pt idx="4687">
                  <c:v>0.62039096064814814</c:v>
                </c:pt>
                <c:pt idx="4688">
                  <c:v>0.62039531250000002</c:v>
                </c:pt>
                <c:pt idx="4689">
                  <c:v>0.62040226851851854</c:v>
                </c:pt>
                <c:pt idx="4690">
                  <c:v>0.6204062037037037</c:v>
                </c:pt>
                <c:pt idx="4691">
                  <c:v>0.62041017361111106</c:v>
                </c:pt>
                <c:pt idx="4692">
                  <c:v>0.62041406249999997</c:v>
                </c:pt>
                <c:pt idx="4693">
                  <c:v>0.6204183333333334</c:v>
                </c:pt>
                <c:pt idx="4694">
                  <c:v>0.62042252314814816</c:v>
                </c:pt>
                <c:pt idx="4695">
                  <c:v>0.62042712962962965</c:v>
                </c:pt>
                <c:pt idx="4696">
                  <c:v>0.62043134259259258</c:v>
                </c:pt>
                <c:pt idx="4697">
                  <c:v>0.62043594907407407</c:v>
                </c:pt>
                <c:pt idx="4698">
                  <c:v>0.62044027777777777</c:v>
                </c:pt>
                <c:pt idx="4699">
                  <c:v>0.62044482638888887</c:v>
                </c:pt>
                <c:pt idx="4700">
                  <c:v>0.62044901620370374</c:v>
                </c:pt>
                <c:pt idx="4701">
                  <c:v>0.62045349537037031</c:v>
                </c:pt>
                <c:pt idx="4702">
                  <c:v>0.62045773148148153</c:v>
                </c:pt>
                <c:pt idx="4703">
                  <c:v>0.62046197916666668</c:v>
                </c:pt>
                <c:pt idx="4704">
                  <c:v>0.62046583333333338</c:v>
                </c:pt>
                <c:pt idx="4705">
                  <c:v>0.6204699768518519</c:v>
                </c:pt>
                <c:pt idx="4706">
                  <c:v>0.62047381944444446</c:v>
                </c:pt>
                <c:pt idx="4707">
                  <c:v>0.62047785879629636</c:v>
                </c:pt>
                <c:pt idx="4708">
                  <c:v>0.62048204861111111</c:v>
                </c:pt>
                <c:pt idx="4709">
                  <c:v>0.62048645833333327</c:v>
                </c:pt>
                <c:pt idx="4710">
                  <c:v>0.62049083333333332</c:v>
                </c:pt>
                <c:pt idx="4711">
                  <c:v>0.62049528935185183</c:v>
                </c:pt>
                <c:pt idx="4712">
                  <c:v>0.62050245370370372</c:v>
                </c:pt>
                <c:pt idx="4713">
                  <c:v>0.62050685185185184</c:v>
                </c:pt>
                <c:pt idx="4714">
                  <c:v>0.62051109953703698</c:v>
                </c:pt>
                <c:pt idx="4715">
                  <c:v>0.62051540509259262</c:v>
                </c:pt>
                <c:pt idx="4716">
                  <c:v>0.62051986111111113</c:v>
                </c:pt>
                <c:pt idx="4717">
                  <c:v>0.6205236458333333</c:v>
                </c:pt>
                <c:pt idx="4718">
                  <c:v>0.62052751157407404</c:v>
                </c:pt>
                <c:pt idx="4719">
                  <c:v>0.6205314467592592</c:v>
                </c:pt>
                <c:pt idx="4720">
                  <c:v>0.62053534722222226</c:v>
                </c:pt>
                <c:pt idx="4721">
                  <c:v>0.6205392476851852</c:v>
                </c:pt>
                <c:pt idx="4722">
                  <c:v>0.62054334490740748</c:v>
                </c:pt>
                <c:pt idx="4723">
                  <c:v>0.62054718750000004</c:v>
                </c:pt>
                <c:pt idx="4724">
                  <c:v>0.62055118055555558</c:v>
                </c:pt>
                <c:pt idx="4725">
                  <c:v>0.62055499999999997</c:v>
                </c:pt>
                <c:pt idx="4726">
                  <c:v>0.62055890046296291</c:v>
                </c:pt>
                <c:pt idx="4727">
                  <c:v>0.62056276620370376</c:v>
                </c:pt>
                <c:pt idx="4728">
                  <c:v>0.62056671296296295</c:v>
                </c:pt>
                <c:pt idx="4729">
                  <c:v>0.62057118055555549</c:v>
                </c:pt>
                <c:pt idx="4730">
                  <c:v>0.62057546296296295</c:v>
                </c:pt>
                <c:pt idx="4731">
                  <c:v>0.62057975694444445</c:v>
                </c:pt>
                <c:pt idx="4732">
                  <c:v>0.62058467592592592</c:v>
                </c:pt>
                <c:pt idx="4733">
                  <c:v>0.62058971064814816</c:v>
                </c:pt>
                <c:pt idx="4734">
                  <c:v>0.62059724537037042</c:v>
                </c:pt>
                <c:pt idx="4735">
                  <c:v>0.62060164351851854</c:v>
                </c:pt>
                <c:pt idx="4736">
                  <c:v>0.62060612268518522</c:v>
                </c:pt>
                <c:pt idx="4737">
                  <c:v>0.62061060185185191</c:v>
                </c:pt>
                <c:pt idx="4738">
                  <c:v>0.62061494212962964</c:v>
                </c:pt>
                <c:pt idx="4739">
                  <c:v>0.62061922453703711</c:v>
                </c:pt>
                <c:pt idx="4740">
                  <c:v>0.62062355324074081</c:v>
                </c:pt>
                <c:pt idx="4741">
                  <c:v>0.62062740740740741</c:v>
                </c:pt>
                <c:pt idx="4742">
                  <c:v>0.62063130787037035</c:v>
                </c:pt>
                <c:pt idx="4743">
                  <c:v>0.62063525462962965</c:v>
                </c:pt>
                <c:pt idx="4744">
                  <c:v>0.62063973379629622</c:v>
                </c:pt>
                <c:pt idx="4745">
                  <c:v>0.62064437500000003</c:v>
                </c:pt>
                <c:pt idx="4746">
                  <c:v>0.62064931712962956</c:v>
                </c:pt>
                <c:pt idx="4747">
                  <c:v>0.62065406249999999</c:v>
                </c:pt>
                <c:pt idx="4748">
                  <c:v>0.62065916666666665</c:v>
                </c:pt>
                <c:pt idx="4749">
                  <c:v>0.62066334490740738</c:v>
                </c:pt>
                <c:pt idx="4750">
                  <c:v>0.62066790509259262</c:v>
                </c:pt>
                <c:pt idx="4751">
                  <c:v>0.62067203703703699</c:v>
                </c:pt>
                <c:pt idx="4752">
                  <c:v>0.62067659722222224</c:v>
                </c:pt>
                <c:pt idx="4753">
                  <c:v>0.62068104166666671</c:v>
                </c:pt>
                <c:pt idx="4754">
                  <c:v>0.62068531250000003</c:v>
                </c:pt>
                <c:pt idx="4755">
                  <c:v>0.62068912037037038</c:v>
                </c:pt>
                <c:pt idx="4756">
                  <c:v>0.62069575231481477</c:v>
                </c:pt>
                <c:pt idx="4757">
                  <c:v>0.6206996759259259</c:v>
                </c:pt>
                <c:pt idx="4758">
                  <c:v>0.62070376157407414</c:v>
                </c:pt>
                <c:pt idx="4759">
                  <c:v>0.62070800925925929</c:v>
                </c:pt>
                <c:pt idx="4760">
                  <c:v>0.62071243055555558</c:v>
                </c:pt>
                <c:pt idx="4761">
                  <c:v>0.62071689814814812</c:v>
                </c:pt>
                <c:pt idx="4762">
                  <c:v>0.62072122685185183</c:v>
                </c:pt>
                <c:pt idx="4763">
                  <c:v>0.62072562500000006</c:v>
                </c:pt>
                <c:pt idx="4764">
                  <c:v>0.62072990740740741</c:v>
                </c:pt>
                <c:pt idx="4765">
                  <c:v>0.62073491898148148</c:v>
                </c:pt>
                <c:pt idx="4766">
                  <c:v>0.62074021990740735</c:v>
                </c:pt>
                <c:pt idx="4767">
                  <c:v>0.62074520833333335</c:v>
                </c:pt>
                <c:pt idx="4768">
                  <c:v>0.62074917824074072</c:v>
                </c:pt>
                <c:pt idx="4769">
                  <c:v>0.62075298611111107</c:v>
                </c:pt>
                <c:pt idx="4770">
                  <c:v>0.62075756944444438</c:v>
                </c:pt>
                <c:pt idx="4771">
                  <c:v>0.62076189814814808</c:v>
                </c:pt>
                <c:pt idx="4772">
                  <c:v>0.62076631944444449</c:v>
                </c:pt>
                <c:pt idx="4773">
                  <c:v>0.62077069444444444</c:v>
                </c:pt>
                <c:pt idx="4774">
                  <c:v>0.62077524305555554</c:v>
                </c:pt>
                <c:pt idx="4775">
                  <c:v>0.62077968750000001</c:v>
                </c:pt>
                <c:pt idx="4776">
                  <c:v>0.62078369212962958</c:v>
                </c:pt>
                <c:pt idx="4777">
                  <c:v>0.6207874884259259</c:v>
                </c:pt>
                <c:pt idx="4778">
                  <c:v>0.62079469907407414</c:v>
                </c:pt>
                <c:pt idx="4779">
                  <c:v>0.6207991435185185</c:v>
                </c:pt>
                <c:pt idx="4780">
                  <c:v>0.62080364583333336</c:v>
                </c:pt>
                <c:pt idx="4781">
                  <c:v>0.62080788194444447</c:v>
                </c:pt>
                <c:pt idx="4782">
                  <c:v>0.62081233796296298</c:v>
                </c:pt>
                <c:pt idx="4783">
                  <c:v>0.62081681712962966</c:v>
                </c:pt>
                <c:pt idx="4784">
                  <c:v>0.62082151620370374</c:v>
                </c:pt>
                <c:pt idx="4785">
                  <c:v>0.62082579861111109</c:v>
                </c:pt>
                <c:pt idx="4786">
                  <c:v>0.62083015046296297</c:v>
                </c:pt>
                <c:pt idx="4787">
                  <c:v>0.62083443287037043</c:v>
                </c:pt>
                <c:pt idx="4788">
                  <c:v>0.62083989583333332</c:v>
                </c:pt>
                <c:pt idx="4789">
                  <c:v>0.62084512731481478</c:v>
                </c:pt>
                <c:pt idx="4790">
                  <c:v>0.62085069444444441</c:v>
                </c:pt>
                <c:pt idx="4791">
                  <c:v>0.62085530092592589</c:v>
                </c:pt>
                <c:pt idx="4792">
                  <c:v>0.62085986111111113</c:v>
                </c:pt>
                <c:pt idx="4793">
                  <c:v>0.62086387731481485</c:v>
                </c:pt>
                <c:pt idx="4794">
                  <c:v>0.6208681597222222</c:v>
                </c:pt>
                <c:pt idx="4795">
                  <c:v>0.62087267361111109</c:v>
                </c:pt>
                <c:pt idx="4796">
                  <c:v>0.62087718749999998</c:v>
                </c:pt>
                <c:pt idx="4797">
                  <c:v>0.62088165509259252</c:v>
                </c:pt>
                <c:pt idx="4798">
                  <c:v>0.62088618055555556</c:v>
                </c:pt>
                <c:pt idx="4799">
                  <c:v>0.62089082175925925</c:v>
                </c:pt>
                <c:pt idx="4800">
                  <c:v>0.62089887731481486</c:v>
                </c:pt>
                <c:pt idx="4801">
                  <c:v>0.62090374999999998</c:v>
                </c:pt>
                <c:pt idx="4802">
                  <c:v>0.62090872685185183</c:v>
                </c:pt>
                <c:pt idx="4803">
                  <c:v>0.6209131365740741</c:v>
                </c:pt>
                <c:pt idx="4804">
                  <c:v>0.6209172453703703</c:v>
                </c:pt>
                <c:pt idx="4805">
                  <c:v>0.62092127314814816</c:v>
                </c:pt>
                <c:pt idx="4806">
                  <c:v>0.62092553240740744</c:v>
                </c:pt>
                <c:pt idx="4807">
                  <c:v>0.62092951388888895</c:v>
                </c:pt>
                <c:pt idx="4808">
                  <c:v>0.62093399305555552</c:v>
                </c:pt>
                <c:pt idx="4809">
                  <c:v>0.6209386921296296</c:v>
                </c:pt>
                <c:pt idx="4810">
                  <c:v>0.62094333333333329</c:v>
                </c:pt>
                <c:pt idx="4811">
                  <c:v>0.62094746527777778</c:v>
                </c:pt>
                <c:pt idx="4812">
                  <c:v>0.62095185185185187</c:v>
                </c:pt>
                <c:pt idx="4813">
                  <c:v>0.62095601851851845</c:v>
                </c:pt>
                <c:pt idx="4814">
                  <c:v>0.62096065972222225</c:v>
                </c:pt>
                <c:pt idx="4815">
                  <c:v>0.62096472222222221</c:v>
                </c:pt>
                <c:pt idx="4816">
                  <c:v>0.6209689814814815</c:v>
                </c:pt>
                <c:pt idx="4817">
                  <c:v>0.62097309027777781</c:v>
                </c:pt>
                <c:pt idx="4818">
                  <c:v>0.62097732638888892</c:v>
                </c:pt>
              </c:numCache>
            </c:numRef>
          </c:xVal>
          <c:yVal>
            <c:numRef>
              <c:f>'2015_10_29-14_27_35'!$B$2:$B$4828</c:f>
              <c:numCache>
                <c:formatCode>General</c:formatCode>
                <c:ptCount val="4827"/>
                <c:pt idx="0">
                  <c:v>56.76</c:v>
                </c:pt>
                <c:pt idx="1">
                  <c:v>56.76</c:v>
                </c:pt>
                <c:pt idx="2">
                  <c:v>56.76</c:v>
                </c:pt>
                <c:pt idx="3">
                  <c:v>56.75</c:v>
                </c:pt>
                <c:pt idx="4">
                  <c:v>56.75</c:v>
                </c:pt>
                <c:pt idx="5">
                  <c:v>56.74</c:v>
                </c:pt>
                <c:pt idx="6">
                  <c:v>56.73</c:v>
                </c:pt>
                <c:pt idx="7">
                  <c:v>56.73</c:v>
                </c:pt>
                <c:pt idx="8">
                  <c:v>56.73</c:v>
                </c:pt>
                <c:pt idx="9">
                  <c:v>56.73</c:v>
                </c:pt>
                <c:pt idx="10">
                  <c:v>56.73</c:v>
                </c:pt>
                <c:pt idx="11">
                  <c:v>56.73</c:v>
                </c:pt>
                <c:pt idx="12">
                  <c:v>56.73</c:v>
                </c:pt>
                <c:pt idx="13">
                  <c:v>56.73</c:v>
                </c:pt>
                <c:pt idx="14">
                  <c:v>56.72</c:v>
                </c:pt>
                <c:pt idx="15">
                  <c:v>56.72</c:v>
                </c:pt>
                <c:pt idx="16">
                  <c:v>56.72</c:v>
                </c:pt>
                <c:pt idx="17">
                  <c:v>56.71</c:v>
                </c:pt>
                <c:pt idx="18">
                  <c:v>56.71</c:v>
                </c:pt>
                <c:pt idx="19">
                  <c:v>56.71</c:v>
                </c:pt>
                <c:pt idx="20">
                  <c:v>56.71</c:v>
                </c:pt>
                <c:pt idx="21">
                  <c:v>56.71</c:v>
                </c:pt>
                <c:pt idx="22">
                  <c:v>56.71</c:v>
                </c:pt>
                <c:pt idx="23">
                  <c:v>56.71</c:v>
                </c:pt>
                <c:pt idx="24">
                  <c:v>56.71</c:v>
                </c:pt>
                <c:pt idx="25">
                  <c:v>56.71</c:v>
                </c:pt>
                <c:pt idx="26">
                  <c:v>56.71</c:v>
                </c:pt>
                <c:pt idx="27">
                  <c:v>56.71</c:v>
                </c:pt>
                <c:pt idx="28">
                  <c:v>56.71</c:v>
                </c:pt>
                <c:pt idx="29">
                  <c:v>56.71</c:v>
                </c:pt>
                <c:pt idx="30">
                  <c:v>56.71</c:v>
                </c:pt>
                <c:pt idx="31">
                  <c:v>56.71</c:v>
                </c:pt>
                <c:pt idx="32">
                  <c:v>56.71</c:v>
                </c:pt>
                <c:pt idx="33">
                  <c:v>56.71</c:v>
                </c:pt>
                <c:pt idx="34">
                  <c:v>56.71</c:v>
                </c:pt>
                <c:pt idx="35">
                  <c:v>56.71</c:v>
                </c:pt>
                <c:pt idx="36">
                  <c:v>56.71</c:v>
                </c:pt>
                <c:pt idx="37">
                  <c:v>56.71</c:v>
                </c:pt>
                <c:pt idx="38">
                  <c:v>56.71</c:v>
                </c:pt>
                <c:pt idx="39">
                  <c:v>56.71</c:v>
                </c:pt>
                <c:pt idx="40">
                  <c:v>56.71</c:v>
                </c:pt>
                <c:pt idx="41">
                  <c:v>56.71</c:v>
                </c:pt>
                <c:pt idx="42">
                  <c:v>56.71</c:v>
                </c:pt>
                <c:pt idx="43">
                  <c:v>56.71</c:v>
                </c:pt>
                <c:pt idx="44">
                  <c:v>56.71</c:v>
                </c:pt>
                <c:pt idx="45">
                  <c:v>56.71</c:v>
                </c:pt>
                <c:pt idx="46">
                  <c:v>56.71</c:v>
                </c:pt>
                <c:pt idx="47">
                  <c:v>56.71</c:v>
                </c:pt>
                <c:pt idx="48">
                  <c:v>56.71</c:v>
                </c:pt>
                <c:pt idx="49">
                  <c:v>56.71</c:v>
                </c:pt>
                <c:pt idx="50">
                  <c:v>56.71</c:v>
                </c:pt>
                <c:pt idx="51">
                  <c:v>56.71</c:v>
                </c:pt>
                <c:pt idx="52">
                  <c:v>56.71</c:v>
                </c:pt>
                <c:pt idx="53">
                  <c:v>56.71</c:v>
                </c:pt>
                <c:pt idx="54">
                  <c:v>56.71</c:v>
                </c:pt>
                <c:pt idx="55">
                  <c:v>56.71</c:v>
                </c:pt>
                <c:pt idx="56">
                  <c:v>56.71</c:v>
                </c:pt>
                <c:pt idx="57">
                  <c:v>56.71</c:v>
                </c:pt>
                <c:pt idx="58">
                  <c:v>56.71</c:v>
                </c:pt>
                <c:pt idx="59">
                  <c:v>56.71</c:v>
                </c:pt>
                <c:pt idx="60">
                  <c:v>56.7</c:v>
                </c:pt>
                <c:pt idx="61">
                  <c:v>56.7</c:v>
                </c:pt>
                <c:pt idx="62">
                  <c:v>56.7</c:v>
                </c:pt>
                <c:pt idx="63">
                  <c:v>56.69</c:v>
                </c:pt>
                <c:pt idx="64">
                  <c:v>56.69</c:v>
                </c:pt>
                <c:pt idx="65">
                  <c:v>56.69</c:v>
                </c:pt>
                <c:pt idx="66">
                  <c:v>56.68</c:v>
                </c:pt>
                <c:pt idx="67">
                  <c:v>56.68</c:v>
                </c:pt>
                <c:pt idx="68">
                  <c:v>56.68</c:v>
                </c:pt>
                <c:pt idx="69">
                  <c:v>56.67</c:v>
                </c:pt>
                <c:pt idx="70">
                  <c:v>56.66</c:v>
                </c:pt>
                <c:pt idx="71">
                  <c:v>56.65</c:v>
                </c:pt>
                <c:pt idx="72">
                  <c:v>56.65</c:v>
                </c:pt>
                <c:pt idx="73">
                  <c:v>56.65</c:v>
                </c:pt>
                <c:pt idx="74">
                  <c:v>56.66</c:v>
                </c:pt>
                <c:pt idx="75">
                  <c:v>56.66</c:v>
                </c:pt>
                <c:pt idx="76">
                  <c:v>56.66</c:v>
                </c:pt>
                <c:pt idx="77">
                  <c:v>56.66</c:v>
                </c:pt>
                <c:pt idx="78">
                  <c:v>56.67</c:v>
                </c:pt>
                <c:pt idx="79">
                  <c:v>56.68</c:v>
                </c:pt>
                <c:pt idx="80">
                  <c:v>56.69</c:v>
                </c:pt>
                <c:pt idx="81">
                  <c:v>56.7</c:v>
                </c:pt>
                <c:pt idx="82">
                  <c:v>56.7</c:v>
                </c:pt>
                <c:pt idx="83">
                  <c:v>56.71</c:v>
                </c:pt>
                <c:pt idx="84">
                  <c:v>56.71</c:v>
                </c:pt>
                <c:pt idx="85">
                  <c:v>56.71</c:v>
                </c:pt>
                <c:pt idx="86">
                  <c:v>56.71</c:v>
                </c:pt>
                <c:pt idx="87">
                  <c:v>56.71</c:v>
                </c:pt>
                <c:pt idx="88">
                  <c:v>56.72</c:v>
                </c:pt>
                <c:pt idx="89">
                  <c:v>56.74</c:v>
                </c:pt>
                <c:pt idx="90">
                  <c:v>56.77</c:v>
                </c:pt>
                <c:pt idx="91">
                  <c:v>56.8</c:v>
                </c:pt>
                <c:pt idx="92">
                  <c:v>56.84</c:v>
                </c:pt>
                <c:pt idx="93">
                  <c:v>56.87</c:v>
                </c:pt>
                <c:pt idx="94">
                  <c:v>56.89</c:v>
                </c:pt>
                <c:pt idx="95">
                  <c:v>56.94</c:v>
                </c:pt>
                <c:pt idx="96">
                  <c:v>57</c:v>
                </c:pt>
                <c:pt idx="97">
                  <c:v>57.06</c:v>
                </c:pt>
                <c:pt idx="98">
                  <c:v>57.12</c:v>
                </c:pt>
                <c:pt idx="99">
                  <c:v>57.17</c:v>
                </c:pt>
                <c:pt idx="100">
                  <c:v>57.2</c:v>
                </c:pt>
                <c:pt idx="101">
                  <c:v>57.23</c:v>
                </c:pt>
                <c:pt idx="102">
                  <c:v>57.26</c:v>
                </c:pt>
                <c:pt idx="103">
                  <c:v>57.29</c:v>
                </c:pt>
                <c:pt idx="104">
                  <c:v>57.36</c:v>
                </c:pt>
                <c:pt idx="105">
                  <c:v>57.46</c:v>
                </c:pt>
                <c:pt idx="106">
                  <c:v>57.53</c:v>
                </c:pt>
                <c:pt idx="107">
                  <c:v>57.62</c:v>
                </c:pt>
                <c:pt idx="108">
                  <c:v>57.72</c:v>
                </c:pt>
                <c:pt idx="109">
                  <c:v>57.79</c:v>
                </c:pt>
                <c:pt idx="110">
                  <c:v>57.86</c:v>
                </c:pt>
                <c:pt idx="111">
                  <c:v>57.93</c:v>
                </c:pt>
                <c:pt idx="112">
                  <c:v>57.98</c:v>
                </c:pt>
                <c:pt idx="113">
                  <c:v>58.02</c:v>
                </c:pt>
                <c:pt idx="114">
                  <c:v>58.09</c:v>
                </c:pt>
                <c:pt idx="115">
                  <c:v>58.13</c:v>
                </c:pt>
                <c:pt idx="116">
                  <c:v>58.22</c:v>
                </c:pt>
                <c:pt idx="117">
                  <c:v>58.33</c:v>
                </c:pt>
                <c:pt idx="118">
                  <c:v>58.44</c:v>
                </c:pt>
                <c:pt idx="119">
                  <c:v>58.54</c:v>
                </c:pt>
                <c:pt idx="120">
                  <c:v>58.64</c:v>
                </c:pt>
                <c:pt idx="121">
                  <c:v>58.72</c:v>
                </c:pt>
                <c:pt idx="122">
                  <c:v>58.82</c:v>
                </c:pt>
                <c:pt idx="123">
                  <c:v>58.93</c:v>
                </c:pt>
                <c:pt idx="124">
                  <c:v>59.01</c:v>
                </c:pt>
                <c:pt idx="125">
                  <c:v>59.11</c:v>
                </c:pt>
                <c:pt idx="126">
                  <c:v>59.18</c:v>
                </c:pt>
                <c:pt idx="127">
                  <c:v>59.25</c:v>
                </c:pt>
                <c:pt idx="128">
                  <c:v>59.35</c:v>
                </c:pt>
                <c:pt idx="129">
                  <c:v>59.45</c:v>
                </c:pt>
                <c:pt idx="130">
                  <c:v>59.57</c:v>
                </c:pt>
                <c:pt idx="131">
                  <c:v>59.69</c:v>
                </c:pt>
                <c:pt idx="132">
                  <c:v>59.82</c:v>
                </c:pt>
                <c:pt idx="133">
                  <c:v>59.89</c:v>
                </c:pt>
                <c:pt idx="134">
                  <c:v>60</c:v>
                </c:pt>
                <c:pt idx="135">
                  <c:v>60.06</c:v>
                </c:pt>
                <c:pt idx="136">
                  <c:v>60.19</c:v>
                </c:pt>
                <c:pt idx="137">
                  <c:v>60.32</c:v>
                </c:pt>
                <c:pt idx="138">
                  <c:v>60.46</c:v>
                </c:pt>
                <c:pt idx="139">
                  <c:v>60.57</c:v>
                </c:pt>
                <c:pt idx="140">
                  <c:v>60.67</c:v>
                </c:pt>
                <c:pt idx="141">
                  <c:v>60.76</c:v>
                </c:pt>
                <c:pt idx="142">
                  <c:v>60.84</c:v>
                </c:pt>
                <c:pt idx="143">
                  <c:v>60.94</c:v>
                </c:pt>
                <c:pt idx="144">
                  <c:v>61.09</c:v>
                </c:pt>
                <c:pt idx="145">
                  <c:v>61.27</c:v>
                </c:pt>
                <c:pt idx="146">
                  <c:v>61.4</c:v>
                </c:pt>
                <c:pt idx="147">
                  <c:v>61.54</c:v>
                </c:pt>
                <c:pt idx="148">
                  <c:v>61.67</c:v>
                </c:pt>
                <c:pt idx="149">
                  <c:v>61.76</c:v>
                </c:pt>
                <c:pt idx="150">
                  <c:v>61.86</c:v>
                </c:pt>
                <c:pt idx="151">
                  <c:v>61.96</c:v>
                </c:pt>
                <c:pt idx="152">
                  <c:v>62.07</c:v>
                </c:pt>
                <c:pt idx="153">
                  <c:v>62.14</c:v>
                </c:pt>
                <c:pt idx="154">
                  <c:v>62.26</c:v>
                </c:pt>
                <c:pt idx="155">
                  <c:v>62.36</c:v>
                </c:pt>
                <c:pt idx="156">
                  <c:v>62.49</c:v>
                </c:pt>
                <c:pt idx="157">
                  <c:v>62.61</c:v>
                </c:pt>
                <c:pt idx="158">
                  <c:v>62.77</c:v>
                </c:pt>
                <c:pt idx="159">
                  <c:v>62.91</c:v>
                </c:pt>
                <c:pt idx="160">
                  <c:v>63.06</c:v>
                </c:pt>
                <c:pt idx="161">
                  <c:v>63.16</c:v>
                </c:pt>
                <c:pt idx="162">
                  <c:v>63.33</c:v>
                </c:pt>
                <c:pt idx="163">
                  <c:v>63.45</c:v>
                </c:pt>
                <c:pt idx="164">
                  <c:v>63.62</c:v>
                </c:pt>
                <c:pt idx="165">
                  <c:v>63.75</c:v>
                </c:pt>
                <c:pt idx="166">
                  <c:v>63.9</c:v>
                </c:pt>
                <c:pt idx="167">
                  <c:v>64.02</c:v>
                </c:pt>
                <c:pt idx="168">
                  <c:v>64.14</c:v>
                </c:pt>
                <c:pt idx="169">
                  <c:v>64.25</c:v>
                </c:pt>
                <c:pt idx="170">
                  <c:v>64.349999999999994</c:v>
                </c:pt>
                <c:pt idx="171">
                  <c:v>64.5</c:v>
                </c:pt>
                <c:pt idx="172">
                  <c:v>64.61</c:v>
                </c:pt>
                <c:pt idx="173">
                  <c:v>64.75</c:v>
                </c:pt>
                <c:pt idx="174">
                  <c:v>64.87</c:v>
                </c:pt>
                <c:pt idx="175">
                  <c:v>65.02</c:v>
                </c:pt>
                <c:pt idx="176">
                  <c:v>65.14</c:v>
                </c:pt>
                <c:pt idx="177">
                  <c:v>65.290000000000006</c:v>
                </c:pt>
                <c:pt idx="178">
                  <c:v>65.44</c:v>
                </c:pt>
                <c:pt idx="179">
                  <c:v>65.56</c:v>
                </c:pt>
                <c:pt idx="180">
                  <c:v>65.680000000000007</c:v>
                </c:pt>
                <c:pt idx="181">
                  <c:v>65.78</c:v>
                </c:pt>
                <c:pt idx="182">
                  <c:v>65.900000000000006</c:v>
                </c:pt>
                <c:pt idx="183">
                  <c:v>66.03</c:v>
                </c:pt>
                <c:pt idx="184">
                  <c:v>66.17</c:v>
                </c:pt>
                <c:pt idx="185">
                  <c:v>66.28</c:v>
                </c:pt>
                <c:pt idx="186">
                  <c:v>66.38</c:v>
                </c:pt>
                <c:pt idx="187">
                  <c:v>66.489999999999995</c:v>
                </c:pt>
                <c:pt idx="188">
                  <c:v>66.599999999999994</c:v>
                </c:pt>
                <c:pt idx="189">
                  <c:v>66.739999999999995</c:v>
                </c:pt>
                <c:pt idx="190">
                  <c:v>66.89</c:v>
                </c:pt>
                <c:pt idx="191">
                  <c:v>67.040000000000006</c:v>
                </c:pt>
                <c:pt idx="192">
                  <c:v>67.16</c:v>
                </c:pt>
                <c:pt idx="193">
                  <c:v>67.23</c:v>
                </c:pt>
                <c:pt idx="194">
                  <c:v>67.319999999999993</c:v>
                </c:pt>
                <c:pt idx="195">
                  <c:v>67.42</c:v>
                </c:pt>
                <c:pt idx="196">
                  <c:v>67.53</c:v>
                </c:pt>
                <c:pt idx="197">
                  <c:v>67.680000000000007</c:v>
                </c:pt>
                <c:pt idx="198">
                  <c:v>67.83</c:v>
                </c:pt>
                <c:pt idx="199">
                  <c:v>67.989999999999995</c:v>
                </c:pt>
                <c:pt idx="200">
                  <c:v>68.11</c:v>
                </c:pt>
                <c:pt idx="201">
                  <c:v>68.239999999999995</c:v>
                </c:pt>
                <c:pt idx="202">
                  <c:v>68.33</c:v>
                </c:pt>
                <c:pt idx="203">
                  <c:v>68.47</c:v>
                </c:pt>
                <c:pt idx="204">
                  <c:v>68.59</c:v>
                </c:pt>
                <c:pt idx="205">
                  <c:v>68.72</c:v>
                </c:pt>
                <c:pt idx="206">
                  <c:v>68.86</c:v>
                </c:pt>
                <c:pt idx="207">
                  <c:v>69</c:v>
                </c:pt>
                <c:pt idx="208">
                  <c:v>69.13</c:v>
                </c:pt>
                <c:pt idx="209">
                  <c:v>69.22</c:v>
                </c:pt>
                <c:pt idx="210">
                  <c:v>69.31</c:v>
                </c:pt>
                <c:pt idx="211">
                  <c:v>69.400000000000006</c:v>
                </c:pt>
                <c:pt idx="212">
                  <c:v>69.489999999999995</c:v>
                </c:pt>
                <c:pt idx="213">
                  <c:v>69.569999999999993</c:v>
                </c:pt>
                <c:pt idx="214">
                  <c:v>69.650000000000006</c:v>
                </c:pt>
                <c:pt idx="215">
                  <c:v>69.78</c:v>
                </c:pt>
                <c:pt idx="216">
                  <c:v>69.88</c:v>
                </c:pt>
                <c:pt idx="217">
                  <c:v>69.98</c:v>
                </c:pt>
                <c:pt idx="218">
                  <c:v>70.069999999999993</c:v>
                </c:pt>
                <c:pt idx="219">
                  <c:v>70.180000000000007</c:v>
                </c:pt>
                <c:pt idx="220">
                  <c:v>70.239999999999995</c:v>
                </c:pt>
                <c:pt idx="221">
                  <c:v>70.33</c:v>
                </c:pt>
                <c:pt idx="222">
                  <c:v>70.400000000000006</c:v>
                </c:pt>
                <c:pt idx="223">
                  <c:v>70.53</c:v>
                </c:pt>
                <c:pt idx="224">
                  <c:v>70.64</c:v>
                </c:pt>
                <c:pt idx="225">
                  <c:v>70.77</c:v>
                </c:pt>
                <c:pt idx="226">
                  <c:v>70.900000000000006</c:v>
                </c:pt>
                <c:pt idx="227">
                  <c:v>71.040000000000006</c:v>
                </c:pt>
                <c:pt idx="228">
                  <c:v>71.150000000000006</c:v>
                </c:pt>
                <c:pt idx="229">
                  <c:v>71.25</c:v>
                </c:pt>
                <c:pt idx="230">
                  <c:v>71.33</c:v>
                </c:pt>
                <c:pt idx="231">
                  <c:v>71.38</c:v>
                </c:pt>
                <c:pt idx="232">
                  <c:v>71.42</c:v>
                </c:pt>
                <c:pt idx="233">
                  <c:v>71.47</c:v>
                </c:pt>
                <c:pt idx="234">
                  <c:v>71.53</c:v>
                </c:pt>
                <c:pt idx="235">
                  <c:v>71.59</c:v>
                </c:pt>
                <c:pt idx="236">
                  <c:v>71.66</c:v>
                </c:pt>
                <c:pt idx="237">
                  <c:v>71.739999999999995</c:v>
                </c:pt>
                <c:pt idx="238">
                  <c:v>71.83</c:v>
                </c:pt>
                <c:pt idx="239">
                  <c:v>71.94</c:v>
                </c:pt>
                <c:pt idx="240">
                  <c:v>72.040000000000006</c:v>
                </c:pt>
                <c:pt idx="241">
                  <c:v>72.150000000000006</c:v>
                </c:pt>
                <c:pt idx="242">
                  <c:v>72.23</c:v>
                </c:pt>
                <c:pt idx="243">
                  <c:v>72.290000000000006</c:v>
                </c:pt>
                <c:pt idx="244">
                  <c:v>72.34</c:v>
                </c:pt>
                <c:pt idx="245">
                  <c:v>72.38</c:v>
                </c:pt>
                <c:pt idx="246">
                  <c:v>72.42</c:v>
                </c:pt>
                <c:pt idx="247">
                  <c:v>72.45</c:v>
                </c:pt>
                <c:pt idx="248">
                  <c:v>72.459999999999994</c:v>
                </c:pt>
                <c:pt idx="249">
                  <c:v>72.5</c:v>
                </c:pt>
                <c:pt idx="250">
                  <c:v>72.53</c:v>
                </c:pt>
                <c:pt idx="251">
                  <c:v>72.58</c:v>
                </c:pt>
                <c:pt idx="252">
                  <c:v>72.63</c:v>
                </c:pt>
                <c:pt idx="253">
                  <c:v>72.69</c:v>
                </c:pt>
                <c:pt idx="254">
                  <c:v>72.75</c:v>
                </c:pt>
                <c:pt idx="255">
                  <c:v>72.81</c:v>
                </c:pt>
                <c:pt idx="256">
                  <c:v>72.87</c:v>
                </c:pt>
                <c:pt idx="257">
                  <c:v>72.92</c:v>
                </c:pt>
                <c:pt idx="258">
                  <c:v>72.98</c:v>
                </c:pt>
                <c:pt idx="259">
                  <c:v>73</c:v>
                </c:pt>
                <c:pt idx="260">
                  <c:v>73.02</c:v>
                </c:pt>
                <c:pt idx="261">
                  <c:v>73.02</c:v>
                </c:pt>
                <c:pt idx="262">
                  <c:v>73.040000000000006</c:v>
                </c:pt>
                <c:pt idx="263">
                  <c:v>73.05</c:v>
                </c:pt>
                <c:pt idx="264">
                  <c:v>73.069999999999993</c:v>
                </c:pt>
                <c:pt idx="265">
                  <c:v>73.09</c:v>
                </c:pt>
                <c:pt idx="266">
                  <c:v>73.13</c:v>
                </c:pt>
                <c:pt idx="267">
                  <c:v>73.150000000000006</c:v>
                </c:pt>
                <c:pt idx="268">
                  <c:v>73.19</c:v>
                </c:pt>
                <c:pt idx="269">
                  <c:v>73.22</c:v>
                </c:pt>
                <c:pt idx="270">
                  <c:v>73.25</c:v>
                </c:pt>
                <c:pt idx="271">
                  <c:v>73.260000000000005</c:v>
                </c:pt>
                <c:pt idx="272">
                  <c:v>73.28</c:v>
                </c:pt>
                <c:pt idx="273">
                  <c:v>73.28</c:v>
                </c:pt>
                <c:pt idx="274">
                  <c:v>73.28</c:v>
                </c:pt>
                <c:pt idx="275">
                  <c:v>73.290000000000006</c:v>
                </c:pt>
                <c:pt idx="276">
                  <c:v>73.31</c:v>
                </c:pt>
                <c:pt idx="277">
                  <c:v>73.31</c:v>
                </c:pt>
                <c:pt idx="278">
                  <c:v>73.31</c:v>
                </c:pt>
                <c:pt idx="279">
                  <c:v>73.3</c:v>
                </c:pt>
                <c:pt idx="280">
                  <c:v>73.290000000000006</c:v>
                </c:pt>
                <c:pt idx="281">
                  <c:v>73.28</c:v>
                </c:pt>
                <c:pt idx="282">
                  <c:v>73.28</c:v>
                </c:pt>
                <c:pt idx="283">
                  <c:v>73.28</c:v>
                </c:pt>
                <c:pt idx="284">
                  <c:v>73.27</c:v>
                </c:pt>
                <c:pt idx="285">
                  <c:v>73.260000000000005</c:v>
                </c:pt>
                <c:pt idx="286">
                  <c:v>73.239999999999995</c:v>
                </c:pt>
                <c:pt idx="287">
                  <c:v>73.23</c:v>
                </c:pt>
                <c:pt idx="288">
                  <c:v>73.209999999999994</c:v>
                </c:pt>
                <c:pt idx="289">
                  <c:v>73.2</c:v>
                </c:pt>
                <c:pt idx="290">
                  <c:v>73.180000000000007</c:v>
                </c:pt>
                <c:pt idx="291">
                  <c:v>73.150000000000006</c:v>
                </c:pt>
                <c:pt idx="292">
                  <c:v>73.12</c:v>
                </c:pt>
                <c:pt idx="293">
                  <c:v>73.099999999999994</c:v>
                </c:pt>
                <c:pt idx="294">
                  <c:v>73.08</c:v>
                </c:pt>
                <c:pt idx="295">
                  <c:v>73.06</c:v>
                </c:pt>
                <c:pt idx="296">
                  <c:v>73.05</c:v>
                </c:pt>
                <c:pt idx="297">
                  <c:v>73.03</c:v>
                </c:pt>
                <c:pt idx="298">
                  <c:v>73.02</c:v>
                </c:pt>
                <c:pt idx="299">
                  <c:v>73.02</c:v>
                </c:pt>
                <c:pt idx="300">
                  <c:v>73.010000000000005</c:v>
                </c:pt>
                <c:pt idx="301">
                  <c:v>73</c:v>
                </c:pt>
                <c:pt idx="302">
                  <c:v>72.98</c:v>
                </c:pt>
                <c:pt idx="303">
                  <c:v>72.959999999999994</c:v>
                </c:pt>
                <c:pt idx="304">
                  <c:v>72.92</c:v>
                </c:pt>
                <c:pt idx="305">
                  <c:v>72.88</c:v>
                </c:pt>
                <c:pt idx="306">
                  <c:v>72.849999999999994</c:v>
                </c:pt>
                <c:pt idx="307">
                  <c:v>72.83</c:v>
                </c:pt>
                <c:pt idx="308">
                  <c:v>72.790000000000006</c:v>
                </c:pt>
                <c:pt idx="309">
                  <c:v>72.77</c:v>
                </c:pt>
                <c:pt idx="310">
                  <c:v>72.72</c:v>
                </c:pt>
                <c:pt idx="311">
                  <c:v>72.67</c:v>
                </c:pt>
                <c:pt idx="312">
                  <c:v>72.62</c:v>
                </c:pt>
                <c:pt idx="313">
                  <c:v>72.569999999999993</c:v>
                </c:pt>
                <c:pt idx="314">
                  <c:v>72.53</c:v>
                </c:pt>
                <c:pt idx="315">
                  <c:v>72.510000000000005</c:v>
                </c:pt>
                <c:pt idx="316">
                  <c:v>72.489999999999995</c:v>
                </c:pt>
                <c:pt idx="317">
                  <c:v>72.48</c:v>
                </c:pt>
                <c:pt idx="318">
                  <c:v>72.48</c:v>
                </c:pt>
                <c:pt idx="319">
                  <c:v>72.48</c:v>
                </c:pt>
                <c:pt idx="320">
                  <c:v>72.459999999999994</c:v>
                </c:pt>
                <c:pt idx="321">
                  <c:v>72.45</c:v>
                </c:pt>
                <c:pt idx="322">
                  <c:v>72.430000000000007</c:v>
                </c:pt>
                <c:pt idx="323">
                  <c:v>72.400000000000006</c:v>
                </c:pt>
                <c:pt idx="324">
                  <c:v>72.36</c:v>
                </c:pt>
                <c:pt idx="325">
                  <c:v>72.319999999999993</c:v>
                </c:pt>
                <c:pt idx="326">
                  <c:v>72.28</c:v>
                </c:pt>
                <c:pt idx="327">
                  <c:v>72.25</c:v>
                </c:pt>
                <c:pt idx="328">
                  <c:v>72.22</c:v>
                </c:pt>
                <c:pt idx="329">
                  <c:v>72.180000000000007</c:v>
                </c:pt>
                <c:pt idx="330">
                  <c:v>72.150000000000006</c:v>
                </c:pt>
                <c:pt idx="331">
                  <c:v>72.12</c:v>
                </c:pt>
                <c:pt idx="332">
                  <c:v>72.05</c:v>
                </c:pt>
                <c:pt idx="333">
                  <c:v>72</c:v>
                </c:pt>
                <c:pt idx="334">
                  <c:v>71.930000000000007</c:v>
                </c:pt>
                <c:pt idx="335">
                  <c:v>71.87</c:v>
                </c:pt>
                <c:pt idx="336">
                  <c:v>71.81</c:v>
                </c:pt>
                <c:pt idx="337">
                  <c:v>71.77</c:v>
                </c:pt>
                <c:pt idx="338">
                  <c:v>71.73</c:v>
                </c:pt>
                <c:pt idx="339">
                  <c:v>71.709999999999994</c:v>
                </c:pt>
                <c:pt idx="340">
                  <c:v>71.680000000000007</c:v>
                </c:pt>
                <c:pt idx="341">
                  <c:v>71.67</c:v>
                </c:pt>
                <c:pt idx="342">
                  <c:v>71.64</c:v>
                </c:pt>
                <c:pt idx="343">
                  <c:v>71.59</c:v>
                </c:pt>
                <c:pt idx="344">
                  <c:v>71.540000000000006</c:v>
                </c:pt>
                <c:pt idx="345">
                  <c:v>71.489999999999995</c:v>
                </c:pt>
                <c:pt idx="346">
                  <c:v>71.45</c:v>
                </c:pt>
                <c:pt idx="347">
                  <c:v>71.430000000000007</c:v>
                </c:pt>
                <c:pt idx="348">
                  <c:v>71.42</c:v>
                </c:pt>
                <c:pt idx="349">
                  <c:v>71.42</c:v>
                </c:pt>
                <c:pt idx="350">
                  <c:v>71.42</c:v>
                </c:pt>
                <c:pt idx="351">
                  <c:v>71.42</c:v>
                </c:pt>
                <c:pt idx="352">
                  <c:v>71.42</c:v>
                </c:pt>
                <c:pt idx="353">
                  <c:v>71.41</c:v>
                </c:pt>
                <c:pt idx="354">
                  <c:v>71.39</c:v>
                </c:pt>
                <c:pt idx="355">
                  <c:v>71.349999999999994</c:v>
                </c:pt>
                <c:pt idx="356">
                  <c:v>71.31</c:v>
                </c:pt>
                <c:pt idx="357">
                  <c:v>71.27</c:v>
                </c:pt>
                <c:pt idx="358">
                  <c:v>71.22</c:v>
                </c:pt>
                <c:pt idx="359">
                  <c:v>71.19</c:v>
                </c:pt>
                <c:pt idx="360">
                  <c:v>71.150000000000006</c:v>
                </c:pt>
                <c:pt idx="361">
                  <c:v>71.12</c:v>
                </c:pt>
                <c:pt idx="362">
                  <c:v>71.069999999999993</c:v>
                </c:pt>
                <c:pt idx="363">
                  <c:v>71.02</c:v>
                </c:pt>
                <c:pt idx="364">
                  <c:v>70.97</c:v>
                </c:pt>
                <c:pt idx="365">
                  <c:v>70.94</c:v>
                </c:pt>
                <c:pt idx="366">
                  <c:v>70.91</c:v>
                </c:pt>
                <c:pt idx="367">
                  <c:v>70.900000000000006</c:v>
                </c:pt>
                <c:pt idx="368">
                  <c:v>70.88</c:v>
                </c:pt>
                <c:pt idx="369">
                  <c:v>70.84</c:v>
                </c:pt>
                <c:pt idx="370">
                  <c:v>70.78</c:v>
                </c:pt>
                <c:pt idx="371">
                  <c:v>70.709999999999994</c:v>
                </c:pt>
                <c:pt idx="372">
                  <c:v>70.64</c:v>
                </c:pt>
                <c:pt idx="373">
                  <c:v>70.569999999999993</c:v>
                </c:pt>
                <c:pt idx="374">
                  <c:v>70.510000000000005</c:v>
                </c:pt>
                <c:pt idx="375">
                  <c:v>70.47</c:v>
                </c:pt>
                <c:pt idx="376">
                  <c:v>70.44</c:v>
                </c:pt>
                <c:pt idx="377">
                  <c:v>70.400000000000006</c:v>
                </c:pt>
                <c:pt idx="378">
                  <c:v>70.36</c:v>
                </c:pt>
                <c:pt idx="379">
                  <c:v>70.33</c:v>
                </c:pt>
                <c:pt idx="380">
                  <c:v>70.3</c:v>
                </c:pt>
                <c:pt idx="381">
                  <c:v>70.260000000000005</c:v>
                </c:pt>
                <c:pt idx="382">
                  <c:v>70.23</c:v>
                </c:pt>
                <c:pt idx="383">
                  <c:v>70.209999999999994</c:v>
                </c:pt>
                <c:pt idx="384">
                  <c:v>70.19</c:v>
                </c:pt>
                <c:pt idx="385">
                  <c:v>70.180000000000007</c:v>
                </c:pt>
                <c:pt idx="386">
                  <c:v>70.16</c:v>
                </c:pt>
                <c:pt idx="387">
                  <c:v>70.16</c:v>
                </c:pt>
                <c:pt idx="388">
                  <c:v>70.150000000000006</c:v>
                </c:pt>
                <c:pt idx="389">
                  <c:v>70.14</c:v>
                </c:pt>
                <c:pt idx="390">
                  <c:v>70.13</c:v>
                </c:pt>
                <c:pt idx="391">
                  <c:v>70.099999999999994</c:v>
                </c:pt>
                <c:pt idx="392">
                  <c:v>70.08</c:v>
                </c:pt>
                <c:pt idx="393">
                  <c:v>70.03</c:v>
                </c:pt>
                <c:pt idx="394">
                  <c:v>69.98</c:v>
                </c:pt>
                <c:pt idx="395">
                  <c:v>69.92</c:v>
                </c:pt>
                <c:pt idx="396">
                  <c:v>69.86</c:v>
                </c:pt>
                <c:pt idx="397">
                  <c:v>69.8</c:v>
                </c:pt>
                <c:pt idx="398">
                  <c:v>69.760000000000005</c:v>
                </c:pt>
                <c:pt idx="399">
                  <c:v>69.72</c:v>
                </c:pt>
                <c:pt idx="400">
                  <c:v>69.69</c:v>
                </c:pt>
                <c:pt idx="401">
                  <c:v>69.680000000000007</c:v>
                </c:pt>
                <c:pt idx="402">
                  <c:v>69.66</c:v>
                </c:pt>
                <c:pt idx="403">
                  <c:v>69.64</c:v>
                </c:pt>
                <c:pt idx="404">
                  <c:v>69.62</c:v>
                </c:pt>
                <c:pt idx="405">
                  <c:v>69.58</c:v>
                </c:pt>
                <c:pt idx="406">
                  <c:v>69.55</c:v>
                </c:pt>
                <c:pt idx="407">
                  <c:v>69.510000000000005</c:v>
                </c:pt>
                <c:pt idx="408">
                  <c:v>69.47</c:v>
                </c:pt>
                <c:pt idx="409">
                  <c:v>69.44</c:v>
                </c:pt>
                <c:pt idx="410">
                  <c:v>69.430000000000007</c:v>
                </c:pt>
                <c:pt idx="411">
                  <c:v>69.42</c:v>
                </c:pt>
                <c:pt idx="412">
                  <c:v>69.41</c:v>
                </c:pt>
                <c:pt idx="413">
                  <c:v>69.41</c:v>
                </c:pt>
                <c:pt idx="414">
                  <c:v>69.41</c:v>
                </c:pt>
                <c:pt idx="415">
                  <c:v>69.400000000000006</c:v>
                </c:pt>
                <c:pt idx="416">
                  <c:v>69.37</c:v>
                </c:pt>
                <c:pt idx="417">
                  <c:v>69.33</c:v>
                </c:pt>
                <c:pt idx="418">
                  <c:v>69.290000000000006</c:v>
                </c:pt>
                <c:pt idx="419">
                  <c:v>69.239999999999995</c:v>
                </c:pt>
                <c:pt idx="420">
                  <c:v>69.209999999999994</c:v>
                </c:pt>
                <c:pt idx="421">
                  <c:v>69.19</c:v>
                </c:pt>
                <c:pt idx="422">
                  <c:v>69.17</c:v>
                </c:pt>
                <c:pt idx="423">
                  <c:v>69.150000000000006</c:v>
                </c:pt>
                <c:pt idx="424">
                  <c:v>69.14</c:v>
                </c:pt>
                <c:pt idx="425">
                  <c:v>69.11</c:v>
                </c:pt>
                <c:pt idx="426">
                  <c:v>69.08</c:v>
                </c:pt>
                <c:pt idx="427">
                  <c:v>69.040000000000006</c:v>
                </c:pt>
                <c:pt idx="428">
                  <c:v>69.010000000000005</c:v>
                </c:pt>
                <c:pt idx="429">
                  <c:v>68.98</c:v>
                </c:pt>
                <c:pt idx="430">
                  <c:v>68.95</c:v>
                </c:pt>
                <c:pt idx="431">
                  <c:v>68.930000000000007</c:v>
                </c:pt>
                <c:pt idx="432">
                  <c:v>68.92</c:v>
                </c:pt>
                <c:pt idx="433">
                  <c:v>68.89</c:v>
                </c:pt>
                <c:pt idx="434">
                  <c:v>68.86</c:v>
                </c:pt>
                <c:pt idx="435">
                  <c:v>68.84</c:v>
                </c:pt>
                <c:pt idx="436">
                  <c:v>68.81</c:v>
                </c:pt>
                <c:pt idx="437">
                  <c:v>68.77</c:v>
                </c:pt>
                <c:pt idx="438">
                  <c:v>68.75</c:v>
                </c:pt>
                <c:pt idx="439">
                  <c:v>68.7</c:v>
                </c:pt>
                <c:pt idx="440">
                  <c:v>68.67</c:v>
                </c:pt>
                <c:pt idx="441">
                  <c:v>68.63</c:v>
                </c:pt>
                <c:pt idx="442">
                  <c:v>68.59</c:v>
                </c:pt>
                <c:pt idx="443">
                  <c:v>68.540000000000006</c:v>
                </c:pt>
                <c:pt idx="444">
                  <c:v>68.510000000000005</c:v>
                </c:pt>
                <c:pt idx="445">
                  <c:v>68.48</c:v>
                </c:pt>
                <c:pt idx="446">
                  <c:v>68.47</c:v>
                </c:pt>
                <c:pt idx="447">
                  <c:v>68.459999999999994</c:v>
                </c:pt>
                <c:pt idx="448">
                  <c:v>68.45</c:v>
                </c:pt>
                <c:pt idx="449">
                  <c:v>68.45</c:v>
                </c:pt>
                <c:pt idx="450">
                  <c:v>68.45</c:v>
                </c:pt>
                <c:pt idx="451">
                  <c:v>68.45</c:v>
                </c:pt>
                <c:pt idx="452">
                  <c:v>68.44</c:v>
                </c:pt>
                <c:pt idx="453">
                  <c:v>68.430000000000007</c:v>
                </c:pt>
                <c:pt idx="454">
                  <c:v>68.41</c:v>
                </c:pt>
                <c:pt idx="455">
                  <c:v>68.38</c:v>
                </c:pt>
                <c:pt idx="456">
                  <c:v>68.36</c:v>
                </c:pt>
                <c:pt idx="457">
                  <c:v>68.33</c:v>
                </c:pt>
                <c:pt idx="458">
                  <c:v>68.290000000000006</c:v>
                </c:pt>
                <c:pt idx="459">
                  <c:v>68.260000000000005</c:v>
                </c:pt>
                <c:pt idx="460">
                  <c:v>68.239999999999995</c:v>
                </c:pt>
                <c:pt idx="461">
                  <c:v>68.209999999999994</c:v>
                </c:pt>
                <c:pt idx="462">
                  <c:v>68.2</c:v>
                </c:pt>
                <c:pt idx="463">
                  <c:v>68.180000000000007</c:v>
                </c:pt>
                <c:pt idx="464">
                  <c:v>68.14</c:v>
                </c:pt>
                <c:pt idx="465">
                  <c:v>68.099999999999994</c:v>
                </c:pt>
                <c:pt idx="466">
                  <c:v>68.05</c:v>
                </c:pt>
                <c:pt idx="467">
                  <c:v>68</c:v>
                </c:pt>
                <c:pt idx="468">
                  <c:v>67.95</c:v>
                </c:pt>
                <c:pt idx="469">
                  <c:v>67.900000000000006</c:v>
                </c:pt>
                <c:pt idx="470">
                  <c:v>67.87</c:v>
                </c:pt>
                <c:pt idx="471">
                  <c:v>67.84</c:v>
                </c:pt>
                <c:pt idx="472">
                  <c:v>67.81</c:v>
                </c:pt>
                <c:pt idx="473">
                  <c:v>67.78</c:v>
                </c:pt>
                <c:pt idx="474">
                  <c:v>67.77</c:v>
                </c:pt>
                <c:pt idx="475">
                  <c:v>67.77</c:v>
                </c:pt>
                <c:pt idx="476">
                  <c:v>67.760000000000005</c:v>
                </c:pt>
                <c:pt idx="477">
                  <c:v>67.75</c:v>
                </c:pt>
                <c:pt idx="478">
                  <c:v>67.739999999999995</c:v>
                </c:pt>
                <c:pt idx="479">
                  <c:v>67.709999999999994</c:v>
                </c:pt>
                <c:pt idx="480">
                  <c:v>67.69</c:v>
                </c:pt>
                <c:pt idx="481">
                  <c:v>67.66</c:v>
                </c:pt>
                <c:pt idx="482">
                  <c:v>67.62</c:v>
                </c:pt>
                <c:pt idx="483">
                  <c:v>67.58</c:v>
                </c:pt>
                <c:pt idx="484">
                  <c:v>67.55</c:v>
                </c:pt>
                <c:pt idx="485">
                  <c:v>67.510000000000005</c:v>
                </c:pt>
                <c:pt idx="486">
                  <c:v>67.48</c:v>
                </c:pt>
                <c:pt idx="487">
                  <c:v>67.45</c:v>
                </c:pt>
                <c:pt idx="488">
                  <c:v>67.41</c:v>
                </c:pt>
                <c:pt idx="489">
                  <c:v>67.38</c:v>
                </c:pt>
                <c:pt idx="490">
                  <c:v>67.349999999999994</c:v>
                </c:pt>
                <c:pt idx="491">
                  <c:v>67.319999999999993</c:v>
                </c:pt>
                <c:pt idx="492">
                  <c:v>67.31</c:v>
                </c:pt>
                <c:pt idx="493">
                  <c:v>67.3</c:v>
                </c:pt>
                <c:pt idx="494">
                  <c:v>67.3</c:v>
                </c:pt>
                <c:pt idx="495">
                  <c:v>67.3</c:v>
                </c:pt>
                <c:pt idx="496">
                  <c:v>67.3</c:v>
                </c:pt>
                <c:pt idx="497">
                  <c:v>67.3</c:v>
                </c:pt>
                <c:pt idx="498">
                  <c:v>67.3</c:v>
                </c:pt>
                <c:pt idx="499">
                  <c:v>67.3</c:v>
                </c:pt>
                <c:pt idx="500">
                  <c:v>67.3</c:v>
                </c:pt>
                <c:pt idx="501">
                  <c:v>67.3</c:v>
                </c:pt>
                <c:pt idx="502">
                  <c:v>67.3</c:v>
                </c:pt>
                <c:pt idx="503">
                  <c:v>67.3</c:v>
                </c:pt>
                <c:pt idx="504">
                  <c:v>67.3</c:v>
                </c:pt>
                <c:pt idx="505">
                  <c:v>67.290000000000006</c:v>
                </c:pt>
                <c:pt idx="506">
                  <c:v>67.28</c:v>
                </c:pt>
                <c:pt idx="507">
                  <c:v>67.28</c:v>
                </c:pt>
                <c:pt idx="508">
                  <c:v>67.260000000000005</c:v>
                </c:pt>
                <c:pt idx="509">
                  <c:v>67.239999999999995</c:v>
                </c:pt>
                <c:pt idx="510">
                  <c:v>67.22</c:v>
                </c:pt>
                <c:pt idx="511">
                  <c:v>67.2</c:v>
                </c:pt>
                <c:pt idx="512">
                  <c:v>67.17</c:v>
                </c:pt>
                <c:pt idx="513">
                  <c:v>67.150000000000006</c:v>
                </c:pt>
                <c:pt idx="514">
                  <c:v>67.13</c:v>
                </c:pt>
                <c:pt idx="515">
                  <c:v>67.11</c:v>
                </c:pt>
                <c:pt idx="516">
                  <c:v>67.09</c:v>
                </c:pt>
                <c:pt idx="517">
                  <c:v>67.08</c:v>
                </c:pt>
                <c:pt idx="518">
                  <c:v>67.069999999999993</c:v>
                </c:pt>
                <c:pt idx="519">
                  <c:v>67.06</c:v>
                </c:pt>
                <c:pt idx="520">
                  <c:v>67.06</c:v>
                </c:pt>
                <c:pt idx="521">
                  <c:v>67.05</c:v>
                </c:pt>
                <c:pt idx="522">
                  <c:v>67.03</c:v>
                </c:pt>
                <c:pt idx="523">
                  <c:v>67.02</c:v>
                </c:pt>
                <c:pt idx="524">
                  <c:v>67.010000000000005</c:v>
                </c:pt>
                <c:pt idx="525">
                  <c:v>66.98</c:v>
                </c:pt>
                <c:pt idx="526">
                  <c:v>66.97</c:v>
                </c:pt>
                <c:pt idx="527">
                  <c:v>66.94</c:v>
                </c:pt>
                <c:pt idx="528">
                  <c:v>66.92</c:v>
                </c:pt>
                <c:pt idx="529">
                  <c:v>66.89</c:v>
                </c:pt>
                <c:pt idx="530">
                  <c:v>66.849999999999994</c:v>
                </c:pt>
                <c:pt idx="531">
                  <c:v>66.819999999999993</c:v>
                </c:pt>
                <c:pt idx="532">
                  <c:v>66.77</c:v>
                </c:pt>
                <c:pt idx="533">
                  <c:v>66.73</c:v>
                </c:pt>
                <c:pt idx="534">
                  <c:v>66.7</c:v>
                </c:pt>
                <c:pt idx="535">
                  <c:v>66.69</c:v>
                </c:pt>
                <c:pt idx="536">
                  <c:v>66.66</c:v>
                </c:pt>
                <c:pt idx="537">
                  <c:v>66.650000000000006</c:v>
                </c:pt>
                <c:pt idx="538">
                  <c:v>66.64</c:v>
                </c:pt>
                <c:pt idx="539">
                  <c:v>66.63</c:v>
                </c:pt>
                <c:pt idx="540">
                  <c:v>66.61</c:v>
                </c:pt>
                <c:pt idx="541">
                  <c:v>66.61</c:v>
                </c:pt>
                <c:pt idx="542">
                  <c:v>66.599999999999994</c:v>
                </c:pt>
                <c:pt idx="543">
                  <c:v>66.599999999999994</c:v>
                </c:pt>
                <c:pt idx="544">
                  <c:v>66.59</c:v>
                </c:pt>
                <c:pt idx="545">
                  <c:v>66.58</c:v>
                </c:pt>
                <c:pt idx="546">
                  <c:v>66.56</c:v>
                </c:pt>
                <c:pt idx="547">
                  <c:v>66.540000000000006</c:v>
                </c:pt>
                <c:pt idx="548">
                  <c:v>66.510000000000005</c:v>
                </c:pt>
                <c:pt idx="549">
                  <c:v>66.489999999999995</c:v>
                </c:pt>
                <c:pt idx="550">
                  <c:v>66.48</c:v>
                </c:pt>
                <c:pt idx="551">
                  <c:v>66.459999999999994</c:v>
                </c:pt>
                <c:pt idx="552">
                  <c:v>66.45</c:v>
                </c:pt>
                <c:pt idx="553">
                  <c:v>66.44</c:v>
                </c:pt>
                <c:pt idx="554">
                  <c:v>66.430000000000007</c:v>
                </c:pt>
                <c:pt idx="555">
                  <c:v>66.41</c:v>
                </c:pt>
                <c:pt idx="556">
                  <c:v>66.41</c:v>
                </c:pt>
                <c:pt idx="557">
                  <c:v>66.400000000000006</c:v>
                </c:pt>
                <c:pt idx="558">
                  <c:v>66.400000000000006</c:v>
                </c:pt>
                <c:pt idx="559">
                  <c:v>66.400000000000006</c:v>
                </c:pt>
                <c:pt idx="560">
                  <c:v>66.400000000000006</c:v>
                </c:pt>
                <c:pt idx="561">
                  <c:v>66.400000000000006</c:v>
                </c:pt>
                <c:pt idx="562">
                  <c:v>66.400000000000006</c:v>
                </c:pt>
                <c:pt idx="563">
                  <c:v>66.400000000000006</c:v>
                </c:pt>
                <c:pt idx="564">
                  <c:v>66.400000000000006</c:v>
                </c:pt>
                <c:pt idx="565">
                  <c:v>66.400000000000006</c:v>
                </c:pt>
                <c:pt idx="566">
                  <c:v>66.400000000000006</c:v>
                </c:pt>
                <c:pt idx="567">
                  <c:v>66.39</c:v>
                </c:pt>
                <c:pt idx="568">
                  <c:v>66.38</c:v>
                </c:pt>
                <c:pt idx="569">
                  <c:v>66.36</c:v>
                </c:pt>
                <c:pt idx="570">
                  <c:v>66.349999999999994</c:v>
                </c:pt>
                <c:pt idx="571">
                  <c:v>66.33</c:v>
                </c:pt>
                <c:pt idx="572">
                  <c:v>66.3</c:v>
                </c:pt>
                <c:pt idx="573">
                  <c:v>66.27</c:v>
                </c:pt>
                <c:pt idx="574">
                  <c:v>66.239999999999995</c:v>
                </c:pt>
                <c:pt idx="575">
                  <c:v>66.22</c:v>
                </c:pt>
                <c:pt idx="576">
                  <c:v>66.19</c:v>
                </c:pt>
                <c:pt idx="577">
                  <c:v>66.180000000000007</c:v>
                </c:pt>
                <c:pt idx="578">
                  <c:v>66.16</c:v>
                </c:pt>
                <c:pt idx="579">
                  <c:v>66.14</c:v>
                </c:pt>
                <c:pt idx="580">
                  <c:v>66.13</c:v>
                </c:pt>
                <c:pt idx="581">
                  <c:v>66.11</c:v>
                </c:pt>
                <c:pt idx="582">
                  <c:v>66.09</c:v>
                </c:pt>
                <c:pt idx="583">
                  <c:v>66.069999999999993</c:v>
                </c:pt>
                <c:pt idx="584">
                  <c:v>66.05</c:v>
                </c:pt>
                <c:pt idx="585">
                  <c:v>66.02</c:v>
                </c:pt>
                <c:pt idx="586">
                  <c:v>66.010000000000005</c:v>
                </c:pt>
                <c:pt idx="587">
                  <c:v>66</c:v>
                </c:pt>
                <c:pt idx="588">
                  <c:v>66</c:v>
                </c:pt>
                <c:pt idx="589">
                  <c:v>65.989999999999995</c:v>
                </c:pt>
                <c:pt idx="590">
                  <c:v>65.98</c:v>
                </c:pt>
                <c:pt idx="591">
                  <c:v>65.98</c:v>
                </c:pt>
                <c:pt idx="592">
                  <c:v>65.97</c:v>
                </c:pt>
                <c:pt idx="593">
                  <c:v>65.97</c:v>
                </c:pt>
                <c:pt idx="594">
                  <c:v>65.959999999999994</c:v>
                </c:pt>
                <c:pt idx="595">
                  <c:v>65.95</c:v>
                </c:pt>
                <c:pt idx="596">
                  <c:v>65.95</c:v>
                </c:pt>
                <c:pt idx="597">
                  <c:v>65.94</c:v>
                </c:pt>
                <c:pt idx="598">
                  <c:v>65.92</c:v>
                </c:pt>
                <c:pt idx="599">
                  <c:v>65.900000000000006</c:v>
                </c:pt>
                <c:pt idx="600">
                  <c:v>65.89</c:v>
                </c:pt>
                <c:pt idx="601">
                  <c:v>65.86</c:v>
                </c:pt>
                <c:pt idx="602">
                  <c:v>65.83</c:v>
                </c:pt>
                <c:pt idx="603">
                  <c:v>65.819999999999993</c:v>
                </c:pt>
                <c:pt idx="604">
                  <c:v>65.81</c:v>
                </c:pt>
                <c:pt idx="605">
                  <c:v>65.790000000000006</c:v>
                </c:pt>
                <c:pt idx="606">
                  <c:v>65.78</c:v>
                </c:pt>
                <c:pt idx="607">
                  <c:v>65.77</c:v>
                </c:pt>
                <c:pt idx="608">
                  <c:v>65.760000000000005</c:v>
                </c:pt>
                <c:pt idx="609">
                  <c:v>65.75</c:v>
                </c:pt>
                <c:pt idx="610">
                  <c:v>65.75</c:v>
                </c:pt>
                <c:pt idx="611">
                  <c:v>65.739999999999995</c:v>
                </c:pt>
                <c:pt idx="612">
                  <c:v>65.739999999999995</c:v>
                </c:pt>
                <c:pt idx="613">
                  <c:v>65.739999999999995</c:v>
                </c:pt>
                <c:pt idx="614">
                  <c:v>65.739999999999995</c:v>
                </c:pt>
                <c:pt idx="615">
                  <c:v>65.739999999999995</c:v>
                </c:pt>
                <c:pt idx="616">
                  <c:v>65.739999999999995</c:v>
                </c:pt>
                <c:pt idx="617">
                  <c:v>65.739999999999995</c:v>
                </c:pt>
                <c:pt idx="618">
                  <c:v>65.739999999999995</c:v>
                </c:pt>
                <c:pt idx="619">
                  <c:v>65.739999999999995</c:v>
                </c:pt>
                <c:pt idx="620">
                  <c:v>65.739999999999995</c:v>
                </c:pt>
                <c:pt idx="621">
                  <c:v>65.739999999999995</c:v>
                </c:pt>
                <c:pt idx="622">
                  <c:v>65.739999999999995</c:v>
                </c:pt>
                <c:pt idx="623">
                  <c:v>65.739999999999995</c:v>
                </c:pt>
                <c:pt idx="624">
                  <c:v>65.73</c:v>
                </c:pt>
                <c:pt idx="625">
                  <c:v>65.73</c:v>
                </c:pt>
                <c:pt idx="626">
                  <c:v>65.72</c:v>
                </c:pt>
                <c:pt idx="627">
                  <c:v>65.709999999999994</c:v>
                </c:pt>
                <c:pt idx="628">
                  <c:v>65.7</c:v>
                </c:pt>
                <c:pt idx="629">
                  <c:v>65.69</c:v>
                </c:pt>
                <c:pt idx="630">
                  <c:v>65.680000000000007</c:v>
                </c:pt>
                <c:pt idx="631">
                  <c:v>65.66</c:v>
                </c:pt>
                <c:pt idx="632">
                  <c:v>65.64</c:v>
                </c:pt>
                <c:pt idx="633">
                  <c:v>65.62</c:v>
                </c:pt>
                <c:pt idx="634">
                  <c:v>65.599999999999994</c:v>
                </c:pt>
                <c:pt idx="635">
                  <c:v>65.58</c:v>
                </c:pt>
                <c:pt idx="636">
                  <c:v>65.56</c:v>
                </c:pt>
                <c:pt idx="637">
                  <c:v>65.55</c:v>
                </c:pt>
                <c:pt idx="638">
                  <c:v>65.53</c:v>
                </c:pt>
                <c:pt idx="639">
                  <c:v>65.53</c:v>
                </c:pt>
                <c:pt idx="640">
                  <c:v>65.52</c:v>
                </c:pt>
                <c:pt idx="641">
                  <c:v>65.52</c:v>
                </c:pt>
                <c:pt idx="642">
                  <c:v>65.510000000000005</c:v>
                </c:pt>
                <c:pt idx="643">
                  <c:v>65.5</c:v>
                </c:pt>
                <c:pt idx="644">
                  <c:v>65.489999999999995</c:v>
                </c:pt>
                <c:pt idx="645">
                  <c:v>65.48</c:v>
                </c:pt>
                <c:pt idx="646">
                  <c:v>65.47</c:v>
                </c:pt>
                <c:pt idx="647">
                  <c:v>65.459999999999994</c:v>
                </c:pt>
                <c:pt idx="648">
                  <c:v>65.459999999999994</c:v>
                </c:pt>
                <c:pt idx="649">
                  <c:v>65.45</c:v>
                </c:pt>
                <c:pt idx="650">
                  <c:v>65.44</c:v>
                </c:pt>
                <c:pt idx="651">
                  <c:v>65.42</c:v>
                </c:pt>
                <c:pt idx="652">
                  <c:v>65.400000000000006</c:v>
                </c:pt>
                <c:pt idx="653">
                  <c:v>65.38</c:v>
                </c:pt>
                <c:pt idx="654">
                  <c:v>65.36</c:v>
                </c:pt>
                <c:pt idx="655">
                  <c:v>65.349999999999994</c:v>
                </c:pt>
                <c:pt idx="656">
                  <c:v>65.33</c:v>
                </c:pt>
                <c:pt idx="657">
                  <c:v>65.33</c:v>
                </c:pt>
                <c:pt idx="658">
                  <c:v>65.319999999999993</c:v>
                </c:pt>
                <c:pt idx="659">
                  <c:v>65.31</c:v>
                </c:pt>
                <c:pt idx="660">
                  <c:v>65.31</c:v>
                </c:pt>
                <c:pt idx="661">
                  <c:v>65.31</c:v>
                </c:pt>
                <c:pt idx="662">
                  <c:v>65.31</c:v>
                </c:pt>
                <c:pt idx="663">
                  <c:v>65.31</c:v>
                </c:pt>
                <c:pt idx="664">
                  <c:v>65.31</c:v>
                </c:pt>
                <c:pt idx="665">
                  <c:v>65.3</c:v>
                </c:pt>
                <c:pt idx="666">
                  <c:v>65.3</c:v>
                </c:pt>
                <c:pt idx="667">
                  <c:v>65.290000000000006</c:v>
                </c:pt>
                <c:pt idx="668">
                  <c:v>65.28</c:v>
                </c:pt>
                <c:pt idx="669">
                  <c:v>65.260000000000005</c:v>
                </c:pt>
                <c:pt idx="670">
                  <c:v>65.25</c:v>
                </c:pt>
                <c:pt idx="671">
                  <c:v>65.23</c:v>
                </c:pt>
                <c:pt idx="672">
                  <c:v>65.22</c:v>
                </c:pt>
                <c:pt idx="673">
                  <c:v>65.209999999999994</c:v>
                </c:pt>
                <c:pt idx="674">
                  <c:v>65.2</c:v>
                </c:pt>
                <c:pt idx="675">
                  <c:v>65.180000000000007</c:v>
                </c:pt>
                <c:pt idx="676">
                  <c:v>65.17</c:v>
                </c:pt>
                <c:pt idx="677">
                  <c:v>65.150000000000006</c:v>
                </c:pt>
                <c:pt idx="678">
                  <c:v>65.14</c:v>
                </c:pt>
                <c:pt idx="679">
                  <c:v>65.13</c:v>
                </c:pt>
                <c:pt idx="680">
                  <c:v>65.12</c:v>
                </c:pt>
                <c:pt idx="681">
                  <c:v>65.11</c:v>
                </c:pt>
                <c:pt idx="682">
                  <c:v>65.099999999999994</c:v>
                </c:pt>
                <c:pt idx="683">
                  <c:v>65.09</c:v>
                </c:pt>
                <c:pt idx="684">
                  <c:v>65.069999999999993</c:v>
                </c:pt>
                <c:pt idx="685">
                  <c:v>65.06</c:v>
                </c:pt>
                <c:pt idx="686">
                  <c:v>65.040000000000006</c:v>
                </c:pt>
                <c:pt idx="687">
                  <c:v>65.03</c:v>
                </c:pt>
                <c:pt idx="688">
                  <c:v>65.010000000000005</c:v>
                </c:pt>
                <c:pt idx="689">
                  <c:v>65</c:v>
                </c:pt>
                <c:pt idx="690">
                  <c:v>64.989999999999995</c:v>
                </c:pt>
                <c:pt idx="691">
                  <c:v>64.98</c:v>
                </c:pt>
                <c:pt idx="692">
                  <c:v>64.97</c:v>
                </c:pt>
                <c:pt idx="693">
                  <c:v>64.959999999999994</c:v>
                </c:pt>
                <c:pt idx="694">
                  <c:v>64.95</c:v>
                </c:pt>
                <c:pt idx="695">
                  <c:v>64.94</c:v>
                </c:pt>
                <c:pt idx="696">
                  <c:v>64.930000000000007</c:v>
                </c:pt>
                <c:pt idx="697">
                  <c:v>64.92</c:v>
                </c:pt>
                <c:pt idx="698">
                  <c:v>64.91</c:v>
                </c:pt>
                <c:pt idx="699">
                  <c:v>64.900000000000006</c:v>
                </c:pt>
                <c:pt idx="700">
                  <c:v>64.89</c:v>
                </c:pt>
                <c:pt idx="701">
                  <c:v>64.89</c:v>
                </c:pt>
                <c:pt idx="702">
                  <c:v>64.88</c:v>
                </c:pt>
                <c:pt idx="703">
                  <c:v>64.88</c:v>
                </c:pt>
                <c:pt idx="704">
                  <c:v>64.88</c:v>
                </c:pt>
                <c:pt idx="705">
                  <c:v>64.88</c:v>
                </c:pt>
                <c:pt idx="706">
                  <c:v>64.88</c:v>
                </c:pt>
                <c:pt idx="707">
                  <c:v>64.88</c:v>
                </c:pt>
                <c:pt idx="708">
                  <c:v>64.88</c:v>
                </c:pt>
                <c:pt idx="709">
                  <c:v>64.88</c:v>
                </c:pt>
                <c:pt idx="710">
                  <c:v>64.88</c:v>
                </c:pt>
                <c:pt idx="711">
                  <c:v>64.88</c:v>
                </c:pt>
                <c:pt idx="712">
                  <c:v>64.88</c:v>
                </c:pt>
                <c:pt idx="713">
                  <c:v>64.88</c:v>
                </c:pt>
                <c:pt idx="714">
                  <c:v>64.88</c:v>
                </c:pt>
                <c:pt idx="715">
                  <c:v>64.88</c:v>
                </c:pt>
                <c:pt idx="716">
                  <c:v>64.88</c:v>
                </c:pt>
                <c:pt idx="717">
                  <c:v>64.88</c:v>
                </c:pt>
                <c:pt idx="718">
                  <c:v>64.88</c:v>
                </c:pt>
                <c:pt idx="719">
                  <c:v>64.88</c:v>
                </c:pt>
                <c:pt idx="720">
                  <c:v>64.88</c:v>
                </c:pt>
                <c:pt idx="721">
                  <c:v>64.88</c:v>
                </c:pt>
                <c:pt idx="722">
                  <c:v>64.88</c:v>
                </c:pt>
                <c:pt idx="723">
                  <c:v>64.88</c:v>
                </c:pt>
                <c:pt idx="724">
                  <c:v>64.87</c:v>
                </c:pt>
                <c:pt idx="725">
                  <c:v>64.87</c:v>
                </c:pt>
                <c:pt idx="726">
                  <c:v>64.86</c:v>
                </c:pt>
                <c:pt idx="727">
                  <c:v>64.849999999999994</c:v>
                </c:pt>
                <c:pt idx="728">
                  <c:v>64.84</c:v>
                </c:pt>
                <c:pt idx="729">
                  <c:v>64.84</c:v>
                </c:pt>
                <c:pt idx="730">
                  <c:v>64.83</c:v>
                </c:pt>
                <c:pt idx="731">
                  <c:v>64.83</c:v>
                </c:pt>
                <c:pt idx="732">
                  <c:v>64.819999999999993</c:v>
                </c:pt>
                <c:pt idx="733">
                  <c:v>64.819999999999993</c:v>
                </c:pt>
                <c:pt idx="734">
                  <c:v>64.8</c:v>
                </c:pt>
                <c:pt idx="735">
                  <c:v>64.790000000000006</c:v>
                </c:pt>
                <c:pt idx="736">
                  <c:v>64.78</c:v>
                </c:pt>
                <c:pt idx="737">
                  <c:v>64.77</c:v>
                </c:pt>
                <c:pt idx="738">
                  <c:v>64.77</c:v>
                </c:pt>
                <c:pt idx="739">
                  <c:v>64.75</c:v>
                </c:pt>
                <c:pt idx="740">
                  <c:v>64.739999999999995</c:v>
                </c:pt>
                <c:pt idx="741">
                  <c:v>64.739999999999995</c:v>
                </c:pt>
                <c:pt idx="742">
                  <c:v>64.73</c:v>
                </c:pt>
                <c:pt idx="743">
                  <c:v>64.72</c:v>
                </c:pt>
                <c:pt idx="744">
                  <c:v>64.72</c:v>
                </c:pt>
                <c:pt idx="745">
                  <c:v>64.709999999999994</c:v>
                </c:pt>
                <c:pt idx="746">
                  <c:v>64.7</c:v>
                </c:pt>
                <c:pt idx="747">
                  <c:v>64.69</c:v>
                </c:pt>
                <c:pt idx="748">
                  <c:v>64.69</c:v>
                </c:pt>
                <c:pt idx="749">
                  <c:v>64.680000000000007</c:v>
                </c:pt>
                <c:pt idx="750">
                  <c:v>64.680000000000007</c:v>
                </c:pt>
                <c:pt idx="751">
                  <c:v>64.67</c:v>
                </c:pt>
                <c:pt idx="752">
                  <c:v>64.67</c:v>
                </c:pt>
                <c:pt idx="753">
                  <c:v>64.67</c:v>
                </c:pt>
                <c:pt idx="754">
                  <c:v>64.67</c:v>
                </c:pt>
                <c:pt idx="755">
                  <c:v>64.67</c:v>
                </c:pt>
                <c:pt idx="756">
                  <c:v>64.67</c:v>
                </c:pt>
                <c:pt idx="757">
                  <c:v>64.67</c:v>
                </c:pt>
                <c:pt idx="758">
                  <c:v>64.67</c:v>
                </c:pt>
                <c:pt idx="759">
                  <c:v>64.67</c:v>
                </c:pt>
                <c:pt idx="760">
                  <c:v>64.67</c:v>
                </c:pt>
                <c:pt idx="761">
                  <c:v>64.67</c:v>
                </c:pt>
                <c:pt idx="762">
                  <c:v>64.66</c:v>
                </c:pt>
                <c:pt idx="763">
                  <c:v>64.650000000000006</c:v>
                </c:pt>
                <c:pt idx="764">
                  <c:v>64.64</c:v>
                </c:pt>
                <c:pt idx="765">
                  <c:v>64.63</c:v>
                </c:pt>
                <c:pt idx="766">
                  <c:v>64.62</c:v>
                </c:pt>
                <c:pt idx="767">
                  <c:v>64.62</c:v>
                </c:pt>
                <c:pt idx="768">
                  <c:v>64.61</c:v>
                </c:pt>
                <c:pt idx="769">
                  <c:v>64.61</c:v>
                </c:pt>
                <c:pt idx="770">
                  <c:v>64.59</c:v>
                </c:pt>
                <c:pt idx="771">
                  <c:v>64.58</c:v>
                </c:pt>
                <c:pt idx="772">
                  <c:v>64.569999999999993</c:v>
                </c:pt>
                <c:pt idx="773">
                  <c:v>64.56</c:v>
                </c:pt>
                <c:pt idx="774">
                  <c:v>64.540000000000006</c:v>
                </c:pt>
                <c:pt idx="775">
                  <c:v>64.53</c:v>
                </c:pt>
                <c:pt idx="776">
                  <c:v>64.510000000000005</c:v>
                </c:pt>
                <c:pt idx="777">
                  <c:v>64.5</c:v>
                </c:pt>
                <c:pt idx="778">
                  <c:v>64.47</c:v>
                </c:pt>
                <c:pt idx="779">
                  <c:v>64.45</c:v>
                </c:pt>
                <c:pt idx="780">
                  <c:v>64.44</c:v>
                </c:pt>
                <c:pt idx="781">
                  <c:v>64.42</c:v>
                </c:pt>
                <c:pt idx="782">
                  <c:v>64.41</c:v>
                </c:pt>
                <c:pt idx="783">
                  <c:v>64.400000000000006</c:v>
                </c:pt>
                <c:pt idx="784">
                  <c:v>64.39</c:v>
                </c:pt>
                <c:pt idx="785">
                  <c:v>64.38</c:v>
                </c:pt>
                <c:pt idx="786">
                  <c:v>64.37</c:v>
                </c:pt>
                <c:pt idx="787">
                  <c:v>64.349999999999994</c:v>
                </c:pt>
                <c:pt idx="788">
                  <c:v>64.34</c:v>
                </c:pt>
                <c:pt idx="789">
                  <c:v>64.34</c:v>
                </c:pt>
                <c:pt idx="790">
                  <c:v>64.33</c:v>
                </c:pt>
                <c:pt idx="791">
                  <c:v>64.33</c:v>
                </c:pt>
                <c:pt idx="792">
                  <c:v>64.33</c:v>
                </c:pt>
                <c:pt idx="793">
                  <c:v>64.33</c:v>
                </c:pt>
                <c:pt idx="794">
                  <c:v>64.319999999999993</c:v>
                </c:pt>
                <c:pt idx="795">
                  <c:v>64.319999999999993</c:v>
                </c:pt>
                <c:pt idx="796">
                  <c:v>64.31</c:v>
                </c:pt>
                <c:pt idx="797">
                  <c:v>64.31</c:v>
                </c:pt>
                <c:pt idx="798">
                  <c:v>64.3</c:v>
                </c:pt>
                <c:pt idx="799">
                  <c:v>64.3</c:v>
                </c:pt>
                <c:pt idx="800">
                  <c:v>64.290000000000006</c:v>
                </c:pt>
                <c:pt idx="801">
                  <c:v>64.28</c:v>
                </c:pt>
                <c:pt idx="802">
                  <c:v>64.27</c:v>
                </c:pt>
                <c:pt idx="803">
                  <c:v>64.27</c:v>
                </c:pt>
                <c:pt idx="804">
                  <c:v>64.260000000000005</c:v>
                </c:pt>
                <c:pt idx="805">
                  <c:v>64.260000000000005</c:v>
                </c:pt>
                <c:pt idx="806">
                  <c:v>64.260000000000005</c:v>
                </c:pt>
                <c:pt idx="807">
                  <c:v>64.260000000000005</c:v>
                </c:pt>
                <c:pt idx="808">
                  <c:v>64.260000000000005</c:v>
                </c:pt>
                <c:pt idx="809">
                  <c:v>64.260000000000005</c:v>
                </c:pt>
                <c:pt idx="810">
                  <c:v>64.260000000000005</c:v>
                </c:pt>
                <c:pt idx="811">
                  <c:v>64.260000000000005</c:v>
                </c:pt>
                <c:pt idx="812">
                  <c:v>64.260000000000005</c:v>
                </c:pt>
                <c:pt idx="813">
                  <c:v>64.25</c:v>
                </c:pt>
                <c:pt idx="814">
                  <c:v>64.25</c:v>
                </c:pt>
                <c:pt idx="815">
                  <c:v>64.239999999999995</c:v>
                </c:pt>
                <c:pt idx="816">
                  <c:v>64.239999999999995</c:v>
                </c:pt>
                <c:pt idx="817">
                  <c:v>64.23</c:v>
                </c:pt>
                <c:pt idx="818">
                  <c:v>64.22</c:v>
                </c:pt>
                <c:pt idx="819">
                  <c:v>64.209999999999994</c:v>
                </c:pt>
                <c:pt idx="820">
                  <c:v>64.2</c:v>
                </c:pt>
                <c:pt idx="821">
                  <c:v>64.19</c:v>
                </c:pt>
                <c:pt idx="822">
                  <c:v>64.180000000000007</c:v>
                </c:pt>
                <c:pt idx="823">
                  <c:v>64.17</c:v>
                </c:pt>
                <c:pt idx="824">
                  <c:v>64.16</c:v>
                </c:pt>
                <c:pt idx="825">
                  <c:v>64.150000000000006</c:v>
                </c:pt>
                <c:pt idx="826">
                  <c:v>64.150000000000006</c:v>
                </c:pt>
                <c:pt idx="827">
                  <c:v>64.150000000000006</c:v>
                </c:pt>
                <c:pt idx="828">
                  <c:v>64.14</c:v>
                </c:pt>
                <c:pt idx="829">
                  <c:v>64.13</c:v>
                </c:pt>
                <c:pt idx="830">
                  <c:v>64.12</c:v>
                </c:pt>
                <c:pt idx="831">
                  <c:v>64.11</c:v>
                </c:pt>
                <c:pt idx="832">
                  <c:v>64.099999999999994</c:v>
                </c:pt>
                <c:pt idx="833">
                  <c:v>64.09</c:v>
                </c:pt>
                <c:pt idx="834">
                  <c:v>64.09</c:v>
                </c:pt>
                <c:pt idx="835">
                  <c:v>64.08</c:v>
                </c:pt>
                <c:pt idx="836">
                  <c:v>64.08</c:v>
                </c:pt>
                <c:pt idx="837">
                  <c:v>64.069999999999993</c:v>
                </c:pt>
                <c:pt idx="838">
                  <c:v>64.069999999999993</c:v>
                </c:pt>
                <c:pt idx="839">
                  <c:v>64.06</c:v>
                </c:pt>
                <c:pt idx="840">
                  <c:v>64.06</c:v>
                </c:pt>
                <c:pt idx="841">
                  <c:v>64.05</c:v>
                </c:pt>
                <c:pt idx="842">
                  <c:v>64.05</c:v>
                </c:pt>
                <c:pt idx="843">
                  <c:v>64.05</c:v>
                </c:pt>
                <c:pt idx="844">
                  <c:v>64.05</c:v>
                </c:pt>
                <c:pt idx="845">
                  <c:v>64.05</c:v>
                </c:pt>
                <c:pt idx="846">
                  <c:v>64.05</c:v>
                </c:pt>
                <c:pt idx="847">
                  <c:v>64.05</c:v>
                </c:pt>
                <c:pt idx="848">
                  <c:v>64.05</c:v>
                </c:pt>
                <c:pt idx="849">
                  <c:v>64.05</c:v>
                </c:pt>
                <c:pt idx="850">
                  <c:v>64.05</c:v>
                </c:pt>
                <c:pt idx="851">
                  <c:v>64.05</c:v>
                </c:pt>
                <c:pt idx="852">
                  <c:v>64.05</c:v>
                </c:pt>
                <c:pt idx="853">
                  <c:v>64.05</c:v>
                </c:pt>
                <c:pt idx="854">
                  <c:v>64.05</c:v>
                </c:pt>
                <c:pt idx="855">
                  <c:v>64.05</c:v>
                </c:pt>
                <c:pt idx="856">
                  <c:v>64.05</c:v>
                </c:pt>
                <c:pt idx="857">
                  <c:v>64.05</c:v>
                </c:pt>
                <c:pt idx="858">
                  <c:v>64.05</c:v>
                </c:pt>
                <c:pt idx="859">
                  <c:v>64.05</c:v>
                </c:pt>
                <c:pt idx="860">
                  <c:v>64.05</c:v>
                </c:pt>
                <c:pt idx="861">
                  <c:v>64.05</c:v>
                </c:pt>
                <c:pt idx="862">
                  <c:v>64.05</c:v>
                </c:pt>
                <c:pt idx="863">
                  <c:v>64.05</c:v>
                </c:pt>
                <c:pt idx="864">
                  <c:v>64.05</c:v>
                </c:pt>
                <c:pt idx="865">
                  <c:v>64.05</c:v>
                </c:pt>
                <c:pt idx="866">
                  <c:v>64.05</c:v>
                </c:pt>
                <c:pt idx="867">
                  <c:v>64.05</c:v>
                </c:pt>
                <c:pt idx="868">
                  <c:v>64.05</c:v>
                </c:pt>
                <c:pt idx="869">
                  <c:v>64.05</c:v>
                </c:pt>
                <c:pt idx="870">
                  <c:v>64.05</c:v>
                </c:pt>
                <c:pt idx="871">
                  <c:v>64.05</c:v>
                </c:pt>
                <c:pt idx="872">
                  <c:v>64.05</c:v>
                </c:pt>
                <c:pt idx="873">
                  <c:v>64.05</c:v>
                </c:pt>
                <c:pt idx="874">
                  <c:v>64.05</c:v>
                </c:pt>
                <c:pt idx="875">
                  <c:v>64.05</c:v>
                </c:pt>
                <c:pt idx="876">
                  <c:v>64.05</c:v>
                </c:pt>
                <c:pt idx="877">
                  <c:v>64.05</c:v>
                </c:pt>
                <c:pt idx="878">
                  <c:v>64.05</c:v>
                </c:pt>
                <c:pt idx="879">
                  <c:v>64.05</c:v>
                </c:pt>
                <c:pt idx="880">
                  <c:v>64.05</c:v>
                </c:pt>
                <c:pt idx="881">
                  <c:v>64.05</c:v>
                </c:pt>
                <c:pt idx="882">
                  <c:v>64.05</c:v>
                </c:pt>
                <c:pt idx="883">
                  <c:v>64.05</c:v>
                </c:pt>
                <c:pt idx="884">
                  <c:v>64.05</c:v>
                </c:pt>
                <c:pt idx="885">
                  <c:v>64.05</c:v>
                </c:pt>
                <c:pt idx="886">
                  <c:v>64.05</c:v>
                </c:pt>
                <c:pt idx="887">
                  <c:v>64.06</c:v>
                </c:pt>
                <c:pt idx="888">
                  <c:v>64.06</c:v>
                </c:pt>
                <c:pt idx="889">
                  <c:v>64.069999999999993</c:v>
                </c:pt>
                <c:pt idx="890">
                  <c:v>64.069999999999993</c:v>
                </c:pt>
                <c:pt idx="891">
                  <c:v>64.08</c:v>
                </c:pt>
                <c:pt idx="892">
                  <c:v>64.08</c:v>
                </c:pt>
                <c:pt idx="893">
                  <c:v>64.08</c:v>
                </c:pt>
                <c:pt idx="894">
                  <c:v>64.08</c:v>
                </c:pt>
                <c:pt idx="895">
                  <c:v>64.09</c:v>
                </c:pt>
                <c:pt idx="896">
                  <c:v>64.09</c:v>
                </c:pt>
                <c:pt idx="897">
                  <c:v>64.099999999999994</c:v>
                </c:pt>
                <c:pt idx="898">
                  <c:v>64.099999999999994</c:v>
                </c:pt>
                <c:pt idx="899">
                  <c:v>64.099999999999994</c:v>
                </c:pt>
                <c:pt idx="900">
                  <c:v>64.11</c:v>
                </c:pt>
                <c:pt idx="901">
                  <c:v>64.11</c:v>
                </c:pt>
                <c:pt idx="902">
                  <c:v>64.11</c:v>
                </c:pt>
                <c:pt idx="903">
                  <c:v>64.12</c:v>
                </c:pt>
                <c:pt idx="904">
                  <c:v>64.12</c:v>
                </c:pt>
                <c:pt idx="905">
                  <c:v>64.13</c:v>
                </c:pt>
                <c:pt idx="906">
                  <c:v>64.14</c:v>
                </c:pt>
                <c:pt idx="907">
                  <c:v>64.14</c:v>
                </c:pt>
                <c:pt idx="908">
                  <c:v>64.150000000000006</c:v>
                </c:pt>
                <c:pt idx="909">
                  <c:v>64.16</c:v>
                </c:pt>
                <c:pt idx="910">
                  <c:v>64.17</c:v>
                </c:pt>
                <c:pt idx="911">
                  <c:v>64.180000000000007</c:v>
                </c:pt>
                <c:pt idx="912">
                  <c:v>64.19</c:v>
                </c:pt>
                <c:pt idx="913">
                  <c:v>64.2</c:v>
                </c:pt>
                <c:pt idx="914">
                  <c:v>64.22</c:v>
                </c:pt>
                <c:pt idx="915">
                  <c:v>64.22</c:v>
                </c:pt>
                <c:pt idx="916">
                  <c:v>64.23</c:v>
                </c:pt>
                <c:pt idx="917">
                  <c:v>64.23</c:v>
                </c:pt>
                <c:pt idx="918">
                  <c:v>64.239999999999995</c:v>
                </c:pt>
                <c:pt idx="919">
                  <c:v>64.239999999999995</c:v>
                </c:pt>
                <c:pt idx="920">
                  <c:v>64.25</c:v>
                </c:pt>
                <c:pt idx="921">
                  <c:v>64.25</c:v>
                </c:pt>
                <c:pt idx="922">
                  <c:v>64.260000000000005</c:v>
                </c:pt>
                <c:pt idx="923">
                  <c:v>64.260000000000005</c:v>
                </c:pt>
                <c:pt idx="924">
                  <c:v>64.260000000000005</c:v>
                </c:pt>
                <c:pt idx="925">
                  <c:v>64.27</c:v>
                </c:pt>
                <c:pt idx="926">
                  <c:v>64.27</c:v>
                </c:pt>
                <c:pt idx="927">
                  <c:v>64.28</c:v>
                </c:pt>
                <c:pt idx="928">
                  <c:v>64.290000000000006</c:v>
                </c:pt>
                <c:pt idx="929">
                  <c:v>64.3</c:v>
                </c:pt>
                <c:pt idx="930">
                  <c:v>64.3</c:v>
                </c:pt>
                <c:pt idx="931">
                  <c:v>64.31</c:v>
                </c:pt>
                <c:pt idx="932">
                  <c:v>64.31</c:v>
                </c:pt>
                <c:pt idx="933">
                  <c:v>64.319999999999993</c:v>
                </c:pt>
                <c:pt idx="934">
                  <c:v>64.319999999999993</c:v>
                </c:pt>
                <c:pt idx="935">
                  <c:v>64.33</c:v>
                </c:pt>
                <c:pt idx="936">
                  <c:v>64.34</c:v>
                </c:pt>
                <c:pt idx="937">
                  <c:v>64.349999999999994</c:v>
                </c:pt>
                <c:pt idx="938">
                  <c:v>64.37</c:v>
                </c:pt>
                <c:pt idx="939">
                  <c:v>64.39</c:v>
                </c:pt>
                <c:pt idx="940">
                  <c:v>64.41</c:v>
                </c:pt>
                <c:pt idx="941">
                  <c:v>64.430000000000007</c:v>
                </c:pt>
                <c:pt idx="942">
                  <c:v>64.45</c:v>
                </c:pt>
                <c:pt idx="943">
                  <c:v>64.47</c:v>
                </c:pt>
                <c:pt idx="944">
                  <c:v>64.5</c:v>
                </c:pt>
                <c:pt idx="945">
                  <c:v>64.52</c:v>
                </c:pt>
                <c:pt idx="946">
                  <c:v>64.55</c:v>
                </c:pt>
                <c:pt idx="947">
                  <c:v>64.569999999999993</c:v>
                </c:pt>
                <c:pt idx="948">
                  <c:v>64.599999999999994</c:v>
                </c:pt>
                <c:pt idx="949">
                  <c:v>64.62</c:v>
                </c:pt>
                <c:pt idx="950">
                  <c:v>64.64</c:v>
                </c:pt>
                <c:pt idx="951">
                  <c:v>64.650000000000006</c:v>
                </c:pt>
                <c:pt idx="952">
                  <c:v>64.66</c:v>
                </c:pt>
                <c:pt idx="953">
                  <c:v>64.67</c:v>
                </c:pt>
                <c:pt idx="954">
                  <c:v>64.680000000000007</c:v>
                </c:pt>
                <c:pt idx="955">
                  <c:v>64.680000000000007</c:v>
                </c:pt>
                <c:pt idx="956">
                  <c:v>64.69</c:v>
                </c:pt>
                <c:pt idx="957">
                  <c:v>64.7</c:v>
                </c:pt>
                <c:pt idx="958">
                  <c:v>64.72</c:v>
                </c:pt>
                <c:pt idx="959">
                  <c:v>64.739999999999995</c:v>
                </c:pt>
                <c:pt idx="960">
                  <c:v>64.760000000000005</c:v>
                </c:pt>
                <c:pt idx="961">
                  <c:v>64.790000000000006</c:v>
                </c:pt>
                <c:pt idx="962">
                  <c:v>64.819999999999993</c:v>
                </c:pt>
                <c:pt idx="963">
                  <c:v>64.849999999999994</c:v>
                </c:pt>
                <c:pt idx="964">
                  <c:v>64.86</c:v>
                </c:pt>
                <c:pt idx="965">
                  <c:v>64.87</c:v>
                </c:pt>
                <c:pt idx="966">
                  <c:v>64.88</c:v>
                </c:pt>
                <c:pt idx="967">
                  <c:v>64.88</c:v>
                </c:pt>
                <c:pt idx="968">
                  <c:v>64.88</c:v>
                </c:pt>
                <c:pt idx="969">
                  <c:v>64.88</c:v>
                </c:pt>
                <c:pt idx="970">
                  <c:v>64.88</c:v>
                </c:pt>
                <c:pt idx="971">
                  <c:v>64.88</c:v>
                </c:pt>
                <c:pt idx="972">
                  <c:v>64.88</c:v>
                </c:pt>
                <c:pt idx="973">
                  <c:v>64.88</c:v>
                </c:pt>
                <c:pt idx="974">
                  <c:v>64.88</c:v>
                </c:pt>
                <c:pt idx="975">
                  <c:v>64.88</c:v>
                </c:pt>
                <c:pt idx="976">
                  <c:v>64.89</c:v>
                </c:pt>
                <c:pt idx="977">
                  <c:v>64.89</c:v>
                </c:pt>
                <c:pt idx="978">
                  <c:v>64.900000000000006</c:v>
                </c:pt>
                <c:pt idx="979">
                  <c:v>64.91</c:v>
                </c:pt>
                <c:pt idx="980">
                  <c:v>64.92</c:v>
                </c:pt>
                <c:pt idx="981">
                  <c:v>64.94</c:v>
                </c:pt>
                <c:pt idx="982">
                  <c:v>64.959999999999994</c:v>
                </c:pt>
                <c:pt idx="983">
                  <c:v>65</c:v>
                </c:pt>
                <c:pt idx="984">
                  <c:v>65.03</c:v>
                </c:pt>
                <c:pt idx="985">
                  <c:v>65.069999999999993</c:v>
                </c:pt>
                <c:pt idx="986">
                  <c:v>65.099999999999994</c:v>
                </c:pt>
                <c:pt idx="987">
                  <c:v>65.12</c:v>
                </c:pt>
                <c:pt idx="988">
                  <c:v>65.13</c:v>
                </c:pt>
                <c:pt idx="989">
                  <c:v>65.150000000000006</c:v>
                </c:pt>
                <c:pt idx="990">
                  <c:v>65.17</c:v>
                </c:pt>
                <c:pt idx="991">
                  <c:v>65.2</c:v>
                </c:pt>
                <c:pt idx="992">
                  <c:v>65.23</c:v>
                </c:pt>
                <c:pt idx="993">
                  <c:v>65.260000000000005</c:v>
                </c:pt>
                <c:pt idx="994">
                  <c:v>65.28</c:v>
                </c:pt>
                <c:pt idx="995">
                  <c:v>65.290000000000006</c:v>
                </c:pt>
                <c:pt idx="996">
                  <c:v>65.3</c:v>
                </c:pt>
                <c:pt idx="997">
                  <c:v>65.3</c:v>
                </c:pt>
                <c:pt idx="998">
                  <c:v>65.31</c:v>
                </c:pt>
                <c:pt idx="999">
                  <c:v>65.31</c:v>
                </c:pt>
                <c:pt idx="1000">
                  <c:v>65.31</c:v>
                </c:pt>
                <c:pt idx="1001">
                  <c:v>65.319999999999993</c:v>
                </c:pt>
                <c:pt idx="1002">
                  <c:v>65.33</c:v>
                </c:pt>
                <c:pt idx="1003">
                  <c:v>65.34</c:v>
                </c:pt>
                <c:pt idx="1004">
                  <c:v>65.36</c:v>
                </c:pt>
                <c:pt idx="1005">
                  <c:v>65.38</c:v>
                </c:pt>
                <c:pt idx="1006">
                  <c:v>65.41</c:v>
                </c:pt>
                <c:pt idx="1007">
                  <c:v>65.430000000000007</c:v>
                </c:pt>
                <c:pt idx="1008">
                  <c:v>65.45</c:v>
                </c:pt>
                <c:pt idx="1009">
                  <c:v>65.48</c:v>
                </c:pt>
                <c:pt idx="1010">
                  <c:v>65.489999999999995</c:v>
                </c:pt>
                <c:pt idx="1011">
                  <c:v>65.5</c:v>
                </c:pt>
                <c:pt idx="1012">
                  <c:v>65.510000000000005</c:v>
                </c:pt>
                <c:pt idx="1013">
                  <c:v>65.52</c:v>
                </c:pt>
                <c:pt idx="1014">
                  <c:v>65.52</c:v>
                </c:pt>
                <c:pt idx="1015">
                  <c:v>65.53</c:v>
                </c:pt>
                <c:pt idx="1016">
                  <c:v>65.55</c:v>
                </c:pt>
                <c:pt idx="1017">
                  <c:v>65.56</c:v>
                </c:pt>
                <c:pt idx="1018">
                  <c:v>65.58</c:v>
                </c:pt>
                <c:pt idx="1019">
                  <c:v>65.599999999999994</c:v>
                </c:pt>
                <c:pt idx="1020">
                  <c:v>65.62</c:v>
                </c:pt>
                <c:pt idx="1021">
                  <c:v>65.64</c:v>
                </c:pt>
                <c:pt idx="1022">
                  <c:v>65.66</c:v>
                </c:pt>
                <c:pt idx="1023">
                  <c:v>65.680000000000007</c:v>
                </c:pt>
                <c:pt idx="1024">
                  <c:v>65.69</c:v>
                </c:pt>
                <c:pt idx="1025">
                  <c:v>65.709999999999994</c:v>
                </c:pt>
                <c:pt idx="1026">
                  <c:v>65.72</c:v>
                </c:pt>
                <c:pt idx="1027">
                  <c:v>65.73</c:v>
                </c:pt>
                <c:pt idx="1028">
                  <c:v>65.73</c:v>
                </c:pt>
                <c:pt idx="1029">
                  <c:v>65.739999999999995</c:v>
                </c:pt>
                <c:pt idx="1030">
                  <c:v>65.739999999999995</c:v>
                </c:pt>
                <c:pt idx="1031">
                  <c:v>65.739999999999995</c:v>
                </c:pt>
                <c:pt idx="1032">
                  <c:v>65.739999999999995</c:v>
                </c:pt>
                <c:pt idx="1033">
                  <c:v>65.739999999999995</c:v>
                </c:pt>
                <c:pt idx="1034">
                  <c:v>65.739999999999995</c:v>
                </c:pt>
                <c:pt idx="1035">
                  <c:v>65.739999999999995</c:v>
                </c:pt>
                <c:pt idx="1036">
                  <c:v>65.739999999999995</c:v>
                </c:pt>
                <c:pt idx="1037">
                  <c:v>65.739999999999995</c:v>
                </c:pt>
                <c:pt idx="1038">
                  <c:v>65.739999999999995</c:v>
                </c:pt>
                <c:pt idx="1039">
                  <c:v>65.739999999999995</c:v>
                </c:pt>
                <c:pt idx="1040">
                  <c:v>65.739999999999995</c:v>
                </c:pt>
                <c:pt idx="1041">
                  <c:v>65.739999999999995</c:v>
                </c:pt>
                <c:pt idx="1042">
                  <c:v>65.739999999999995</c:v>
                </c:pt>
                <c:pt idx="1043">
                  <c:v>65.739999999999995</c:v>
                </c:pt>
                <c:pt idx="1044">
                  <c:v>65.739999999999995</c:v>
                </c:pt>
                <c:pt idx="1045">
                  <c:v>65.739999999999995</c:v>
                </c:pt>
                <c:pt idx="1046">
                  <c:v>65.739999999999995</c:v>
                </c:pt>
                <c:pt idx="1047">
                  <c:v>65.739999999999995</c:v>
                </c:pt>
                <c:pt idx="1048">
                  <c:v>65.75</c:v>
                </c:pt>
                <c:pt idx="1049">
                  <c:v>65.75</c:v>
                </c:pt>
                <c:pt idx="1050">
                  <c:v>65.75</c:v>
                </c:pt>
                <c:pt idx="1051">
                  <c:v>65.75</c:v>
                </c:pt>
                <c:pt idx="1052">
                  <c:v>65.75</c:v>
                </c:pt>
                <c:pt idx="1053">
                  <c:v>65.739999999999995</c:v>
                </c:pt>
                <c:pt idx="1054">
                  <c:v>65.739999999999995</c:v>
                </c:pt>
                <c:pt idx="1055">
                  <c:v>65.739999999999995</c:v>
                </c:pt>
                <c:pt idx="1056">
                  <c:v>65.739999999999995</c:v>
                </c:pt>
                <c:pt idx="1057">
                  <c:v>65.739999999999995</c:v>
                </c:pt>
                <c:pt idx="1058">
                  <c:v>65.739999999999995</c:v>
                </c:pt>
                <c:pt idx="1059">
                  <c:v>65.739999999999995</c:v>
                </c:pt>
                <c:pt idx="1060">
                  <c:v>65.739999999999995</c:v>
                </c:pt>
                <c:pt idx="1061">
                  <c:v>65.739999999999995</c:v>
                </c:pt>
                <c:pt idx="1062">
                  <c:v>65.739999999999995</c:v>
                </c:pt>
                <c:pt idx="1063">
                  <c:v>65.739999999999995</c:v>
                </c:pt>
                <c:pt idx="1064">
                  <c:v>65.739999999999995</c:v>
                </c:pt>
                <c:pt idx="1065">
                  <c:v>65.739999999999995</c:v>
                </c:pt>
                <c:pt idx="1066">
                  <c:v>65.739999999999995</c:v>
                </c:pt>
                <c:pt idx="1067">
                  <c:v>65.739999999999995</c:v>
                </c:pt>
                <c:pt idx="1068">
                  <c:v>65.739999999999995</c:v>
                </c:pt>
                <c:pt idx="1069">
                  <c:v>65.739999999999995</c:v>
                </c:pt>
                <c:pt idx="1070">
                  <c:v>65.739999999999995</c:v>
                </c:pt>
                <c:pt idx="1071">
                  <c:v>65.739999999999995</c:v>
                </c:pt>
                <c:pt idx="1072">
                  <c:v>65.739999999999995</c:v>
                </c:pt>
                <c:pt idx="1073">
                  <c:v>65.739999999999995</c:v>
                </c:pt>
                <c:pt idx="1074">
                  <c:v>65.739999999999995</c:v>
                </c:pt>
                <c:pt idx="1075">
                  <c:v>65.739999999999995</c:v>
                </c:pt>
                <c:pt idx="1076">
                  <c:v>65.739999999999995</c:v>
                </c:pt>
                <c:pt idx="1077">
                  <c:v>65.739999999999995</c:v>
                </c:pt>
                <c:pt idx="1078">
                  <c:v>65.739999999999995</c:v>
                </c:pt>
                <c:pt idx="1079">
                  <c:v>65.739999999999995</c:v>
                </c:pt>
                <c:pt idx="1080">
                  <c:v>65.739999999999995</c:v>
                </c:pt>
                <c:pt idx="1081">
                  <c:v>65.739999999999995</c:v>
                </c:pt>
                <c:pt idx="1082">
                  <c:v>65.739999999999995</c:v>
                </c:pt>
                <c:pt idx="1083">
                  <c:v>65.739999999999995</c:v>
                </c:pt>
                <c:pt idx="1084">
                  <c:v>65.739999999999995</c:v>
                </c:pt>
                <c:pt idx="1085">
                  <c:v>65.739999999999995</c:v>
                </c:pt>
                <c:pt idx="1086">
                  <c:v>65.739999999999995</c:v>
                </c:pt>
                <c:pt idx="1087">
                  <c:v>65.739999999999995</c:v>
                </c:pt>
                <c:pt idx="1088">
                  <c:v>65.739999999999995</c:v>
                </c:pt>
                <c:pt idx="1089">
                  <c:v>65.739999999999995</c:v>
                </c:pt>
                <c:pt idx="1090">
                  <c:v>65.739999999999995</c:v>
                </c:pt>
                <c:pt idx="1091">
                  <c:v>65.73</c:v>
                </c:pt>
                <c:pt idx="1092">
                  <c:v>65.72</c:v>
                </c:pt>
                <c:pt idx="1093">
                  <c:v>65.709999999999994</c:v>
                </c:pt>
                <c:pt idx="1094">
                  <c:v>65.7</c:v>
                </c:pt>
                <c:pt idx="1095">
                  <c:v>65.69</c:v>
                </c:pt>
                <c:pt idx="1096">
                  <c:v>65.680000000000007</c:v>
                </c:pt>
                <c:pt idx="1097">
                  <c:v>65.66</c:v>
                </c:pt>
                <c:pt idx="1098">
                  <c:v>65.650000000000006</c:v>
                </c:pt>
                <c:pt idx="1099">
                  <c:v>65.63</c:v>
                </c:pt>
                <c:pt idx="1100">
                  <c:v>65.61</c:v>
                </c:pt>
                <c:pt idx="1101">
                  <c:v>65.59</c:v>
                </c:pt>
                <c:pt idx="1102">
                  <c:v>65.58</c:v>
                </c:pt>
                <c:pt idx="1103">
                  <c:v>65.569999999999993</c:v>
                </c:pt>
                <c:pt idx="1104">
                  <c:v>65.56</c:v>
                </c:pt>
                <c:pt idx="1105">
                  <c:v>65.55</c:v>
                </c:pt>
                <c:pt idx="1106">
                  <c:v>65.53</c:v>
                </c:pt>
                <c:pt idx="1107">
                  <c:v>65.53</c:v>
                </c:pt>
                <c:pt idx="1108">
                  <c:v>65.52</c:v>
                </c:pt>
                <c:pt idx="1109">
                  <c:v>65.52</c:v>
                </c:pt>
                <c:pt idx="1110">
                  <c:v>65.52</c:v>
                </c:pt>
                <c:pt idx="1111">
                  <c:v>65.52</c:v>
                </c:pt>
                <c:pt idx="1112">
                  <c:v>65.52</c:v>
                </c:pt>
                <c:pt idx="1113">
                  <c:v>65.510000000000005</c:v>
                </c:pt>
                <c:pt idx="1114">
                  <c:v>65.510000000000005</c:v>
                </c:pt>
                <c:pt idx="1115">
                  <c:v>65.5</c:v>
                </c:pt>
                <c:pt idx="1116">
                  <c:v>65.48</c:v>
                </c:pt>
                <c:pt idx="1117">
                  <c:v>65.459999999999994</c:v>
                </c:pt>
                <c:pt idx="1118">
                  <c:v>65.45</c:v>
                </c:pt>
                <c:pt idx="1119">
                  <c:v>65.430000000000007</c:v>
                </c:pt>
                <c:pt idx="1120">
                  <c:v>65.42</c:v>
                </c:pt>
                <c:pt idx="1121">
                  <c:v>65.41</c:v>
                </c:pt>
                <c:pt idx="1122">
                  <c:v>65.39</c:v>
                </c:pt>
                <c:pt idx="1123">
                  <c:v>65.38</c:v>
                </c:pt>
                <c:pt idx="1124">
                  <c:v>65.37</c:v>
                </c:pt>
                <c:pt idx="1125">
                  <c:v>65.36</c:v>
                </c:pt>
                <c:pt idx="1126">
                  <c:v>65.349999999999994</c:v>
                </c:pt>
                <c:pt idx="1127">
                  <c:v>65.34</c:v>
                </c:pt>
                <c:pt idx="1128">
                  <c:v>65.33</c:v>
                </c:pt>
                <c:pt idx="1129">
                  <c:v>65.319999999999993</c:v>
                </c:pt>
                <c:pt idx="1130">
                  <c:v>65.31</c:v>
                </c:pt>
                <c:pt idx="1131">
                  <c:v>65.31</c:v>
                </c:pt>
                <c:pt idx="1132">
                  <c:v>65.31</c:v>
                </c:pt>
                <c:pt idx="1133">
                  <c:v>65.31</c:v>
                </c:pt>
                <c:pt idx="1134">
                  <c:v>65.31</c:v>
                </c:pt>
                <c:pt idx="1135">
                  <c:v>65.3</c:v>
                </c:pt>
                <c:pt idx="1136">
                  <c:v>65.3</c:v>
                </c:pt>
                <c:pt idx="1137">
                  <c:v>65.290000000000006</c:v>
                </c:pt>
                <c:pt idx="1138">
                  <c:v>65.290000000000006</c:v>
                </c:pt>
                <c:pt idx="1139">
                  <c:v>65.28</c:v>
                </c:pt>
                <c:pt idx="1140">
                  <c:v>65.27</c:v>
                </c:pt>
                <c:pt idx="1141">
                  <c:v>65.260000000000005</c:v>
                </c:pt>
                <c:pt idx="1142">
                  <c:v>65.239999999999995</c:v>
                </c:pt>
                <c:pt idx="1143">
                  <c:v>65.23</c:v>
                </c:pt>
                <c:pt idx="1144">
                  <c:v>65.22</c:v>
                </c:pt>
                <c:pt idx="1145">
                  <c:v>65.209999999999994</c:v>
                </c:pt>
                <c:pt idx="1146">
                  <c:v>65.19</c:v>
                </c:pt>
                <c:pt idx="1147">
                  <c:v>65.180000000000007</c:v>
                </c:pt>
                <c:pt idx="1148">
                  <c:v>65.16</c:v>
                </c:pt>
                <c:pt idx="1149">
                  <c:v>65.14</c:v>
                </c:pt>
                <c:pt idx="1150">
                  <c:v>65.12</c:v>
                </c:pt>
                <c:pt idx="1151">
                  <c:v>65.11</c:v>
                </c:pt>
                <c:pt idx="1152">
                  <c:v>65.099999999999994</c:v>
                </c:pt>
                <c:pt idx="1153">
                  <c:v>65.09</c:v>
                </c:pt>
                <c:pt idx="1154">
                  <c:v>65.069999999999993</c:v>
                </c:pt>
                <c:pt idx="1155">
                  <c:v>65.06</c:v>
                </c:pt>
                <c:pt idx="1156">
                  <c:v>65.040000000000006</c:v>
                </c:pt>
                <c:pt idx="1157">
                  <c:v>65.03</c:v>
                </c:pt>
                <c:pt idx="1158">
                  <c:v>65.02</c:v>
                </c:pt>
                <c:pt idx="1159">
                  <c:v>65</c:v>
                </c:pt>
                <c:pt idx="1160">
                  <c:v>64.98</c:v>
                </c:pt>
                <c:pt idx="1161">
                  <c:v>64.959999999999994</c:v>
                </c:pt>
                <c:pt idx="1162">
                  <c:v>64.95</c:v>
                </c:pt>
                <c:pt idx="1163">
                  <c:v>64.94</c:v>
                </c:pt>
                <c:pt idx="1164">
                  <c:v>64.930000000000007</c:v>
                </c:pt>
                <c:pt idx="1165">
                  <c:v>64.92</c:v>
                </c:pt>
                <c:pt idx="1166">
                  <c:v>64.91</c:v>
                </c:pt>
                <c:pt idx="1167">
                  <c:v>64.89</c:v>
                </c:pt>
                <c:pt idx="1168">
                  <c:v>64.89</c:v>
                </c:pt>
                <c:pt idx="1169">
                  <c:v>64.88</c:v>
                </c:pt>
                <c:pt idx="1170">
                  <c:v>64.88</c:v>
                </c:pt>
                <c:pt idx="1171">
                  <c:v>64.88</c:v>
                </c:pt>
                <c:pt idx="1172">
                  <c:v>64.88</c:v>
                </c:pt>
                <c:pt idx="1173">
                  <c:v>64.88</c:v>
                </c:pt>
                <c:pt idx="1174">
                  <c:v>64.88</c:v>
                </c:pt>
                <c:pt idx="1175">
                  <c:v>64.88</c:v>
                </c:pt>
                <c:pt idx="1176">
                  <c:v>64.88</c:v>
                </c:pt>
                <c:pt idx="1177">
                  <c:v>64.88</c:v>
                </c:pt>
                <c:pt idx="1178">
                  <c:v>64.88</c:v>
                </c:pt>
                <c:pt idx="1179">
                  <c:v>64.88</c:v>
                </c:pt>
                <c:pt idx="1180">
                  <c:v>64.88</c:v>
                </c:pt>
                <c:pt idx="1181">
                  <c:v>64.88</c:v>
                </c:pt>
                <c:pt idx="1182">
                  <c:v>64.88</c:v>
                </c:pt>
                <c:pt idx="1183">
                  <c:v>64.87</c:v>
                </c:pt>
                <c:pt idx="1184">
                  <c:v>64.87</c:v>
                </c:pt>
                <c:pt idx="1185">
                  <c:v>64.86</c:v>
                </c:pt>
                <c:pt idx="1186">
                  <c:v>64.86</c:v>
                </c:pt>
                <c:pt idx="1187">
                  <c:v>64.849999999999994</c:v>
                </c:pt>
                <c:pt idx="1188">
                  <c:v>64.849999999999994</c:v>
                </c:pt>
                <c:pt idx="1189">
                  <c:v>64.84</c:v>
                </c:pt>
                <c:pt idx="1190">
                  <c:v>64.819999999999993</c:v>
                </c:pt>
                <c:pt idx="1191">
                  <c:v>64.790000000000006</c:v>
                </c:pt>
                <c:pt idx="1192">
                  <c:v>64.77</c:v>
                </c:pt>
                <c:pt idx="1193">
                  <c:v>64.75</c:v>
                </c:pt>
                <c:pt idx="1194">
                  <c:v>64.739999999999995</c:v>
                </c:pt>
                <c:pt idx="1195">
                  <c:v>64.72</c:v>
                </c:pt>
                <c:pt idx="1196">
                  <c:v>64.72</c:v>
                </c:pt>
                <c:pt idx="1197">
                  <c:v>64.709999999999994</c:v>
                </c:pt>
                <c:pt idx="1198">
                  <c:v>64.7</c:v>
                </c:pt>
                <c:pt idx="1199">
                  <c:v>64.69</c:v>
                </c:pt>
                <c:pt idx="1200">
                  <c:v>64.680000000000007</c:v>
                </c:pt>
                <c:pt idx="1201">
                  <c:v>64.67</c:v>
                </c:pt>
                <c:pt idx="1202">
                  <c:v>64.66</c:v>
                </c:pt>
                <c:pt idx="1203">
                  <c:v>64.66</c:v>
                </c:pt>
                <c:pt idx="1204">
                  <c:v>64.650000000000006</c:v>
                </c:pt>
                <c:pt idx="1205">
                  <c:v>64.650000000000006</c:v>
                </c:pt>
                <c:pt idx="1206">
                  <c:v>64.650000000000006</c:v>
                </c:pt>
                <c:pt idx="1207">
                  <c:v>64.64</c:v>
                </c:pt>
                <c:pt idx="1208">
                  <c:v>64.64</c:v>
                </c:pt>
                <c:pt idx="1209">
                  <c:v>64.62</c:v>
                </c:pt>
                <c:pt idx="1210">
                  <c:v>64.599999999999994</c:v>
                </c:pt>
                <c:pt idx="1211">
                  <c:v>64.58</c:v>
                </c:pt>
                <c:pt idx="1212">
                  <c:v>64.55</c:v>
                </c:pt>
                <c:pt idx="1213">
                  <c:v>64.53</c:v>
                </c:pt>
                <c:pt idx="1214">
                  <c:v>64.510000000000005</c:v>
                </c:pt>
                <c:pt idx="1215">
                  <c:v>64.5</c:v>
                </c:pt>
                <c:pt idx="1216">
                  <c:v>64.47</c:v>
                </c:pt>
                <c:pt idx="1217">
                  <c:v>64.45</c:v>
                </c:pt>
                <c:pt idx="1218">
                  <c:v>64.44</c:v>
                </c:pt>
                <c:pt idx="1219">
                  <c:v>64.42</c:v>
                </c:pt>
                <c:pt idx="1220">
                  <c:v>64.400000000000006</c:v>
                </c:pt>
                <c:pt idx="1221">
                  <c:v>64.39</c:v>
                </c:pt>
                <c:pt idx="1222">
                  <c:v>64.37</c:v>
                </c:pt>
                <c:pt idx="1223">
                  <c:v>64.34</c:v>
                </c:pt>
                <c:pt idx="1224">
                  <c:v>64.319999999999993</c:v>
                </c:pt>
                <c:pt idx="1225">
                  <c:v>64.31</c:v>
                </c:pt>
                <c:pt idx="1226">
                  <c:v>64.31</c:v>
                </c:pt>
                <c:pt idx="1227">
                  <c:v>64.31</c:v>
                </c:pt>
                <c:pt idx="1228">
                  <c:v>64.3</c:v>
                </c:pt>
                <c:pt idx="1229">
                  <c:v>64.290000000000006</c:v>
                </c:pt>
                <c:pt idx="1230">
                  <c:v>64.28</c:v>
                </c:pt>
                <c:pt idx="1231">
                  <c:v>64.27</c:v>
                </c:pt>
                <c:pt idx="1232">
                  <c:v>64.260000000000005</c:v>
                </c:pt>
                <c:pt idx="1233">
                  <c:v>64.260000000000005</c:v>
                </c:pt>
                <c:pt idx="1234">
                  <c:v>64.260000000000005</c:v>
                </c:pt>
                <c:pt idx="1235">
                  <c:v>64.260000000000005</c:v>
                </c:pt>
                <c:pt idx="1236">
                  <c:v>64.260000000000005</c:v>
                </c:pt>
                <c:pt idx="1237">
                  <c:v>64.260000000000005</c:v>
                </c:pt>
                <c:pt idx="1238">
                  <c:v>64.260000000000005</c:v>
                </c:pt>
                <c:pt idx="1239">
                  <c:v>64.260000000000005</c:v>
                </c:pt>
                <c:pt idx="1240">
                  <c:v>64.260000000000005</c:v>
                </c:pt>
                <c:pt idx="1241">
                  <c:v>64.25</c:v>
                </c:pt>
                <c:pt idx="1242">
                  <c:v>64.25</c:v>
                </c:pt>
                <c:pt idx="1243">
                  <c:v>64.239999999999995</c:v>
                </c:pt>
                <c:pt idx="1244">
                  <c:v>64.23</c:v>
                </c:pt>
                <c:pt idx="1245">
                  <c:v>64.22</c:v>
                </c:pt>
                <c:pt idx="1246">
                  <c:v>64.209999999999994</c:v>
                </c:pt>
                <c:pt idx="1247">
                  <c:v>64.2</c:v>
                </c:pt>
                <c:pt idx="1248">
                  <c:v>64.180000000000007</c:v>
                </c:pt>
                <c:pt idx="1249">
                  <c:v>64.17</c:v>
                </c:pt>
                <c:pt idx="1250">
                  <c:v>64.16</c:v>
                </c:pt>
                <c:pt idx="1251">
                  <c:v>64.16</c:v>
                </c:pt>
                <c:pt idx="1252">
                  <c:v>64.150000000000006</c:v>
                </c:pt>
                <c:pt idx="1253">
                  <c:v>64.14</c:v>
                </c:pt>
                <c:pt idx="1254">
                  <c:v>64.13</c:v>
                </c:pt>
                <c:pt idx="1255">
                  <c:v>64.11</c:v>
                </c:pt>
                <c:pt idx="1256">
                  <c:v>64.099999999999994</c:v>
                </c:pt>
                <c:pt idx="1257">
                  <c:v>64.09</c:v>
                </c:pt>
                <c:pt idx="1258">
                  <c:v>64.08</c:v>
                </c:pt>
                <c:pt idx="1259">
                  <c:v>64.08</c:v>
                </c:pt>
                <c:pt idx="1260">
                  <c:v>64.069999999999993</c:v>
                </c:pt>
                <c:pt idx="1261">
                  <c:v>64.069999999999993</c:v>
                </c:pt>
                <c:pt idx="1262">
                  <c:v>64.06</c:v>
                </c:pt>
                <c:pt idx="1263">
                  <c:v>64.06</c:v>
                </c:pt>
                <c:pt idx="1264">
                  <c:v>64.05</c:v>
                </c:pt>
                <c:pt idx="1265">
                  <c:v>64.05</c:v>
                </c:pt>
                <c:pt idx="1266">
                  <c:v>64.05</c:v>
                </c:pt>
                <c:pt idx="1267">
                  <c:v>64.05</c:v>
                </c:pt>
                <c:pt idx="1268">
                  <c:v>64.05</c:v>
                </c:pt>
                <c:pt idx="1269">
                  <c:v>64.05</c:v>
                </c:pt>
                <c:pt idx="1270">
                  <c:v>64.05</c:v>
                </c:pt>
                <c:pt idx="1271">
                  <c:v>64.05</c:v>
                </c:pt>
                <c:pt idx="1272">
                  <c:v>64.05</c:v>
                </c:pt>
                <c:pt idx="1273">
                  <c:v>64.05</c:v>
                </c:pt>
                <c:pt idx="1274">
                  <c:v>64.05</c:v>
                </c:pt>
                <c:pt idx="1275">
                  <c:v>64.05</c:v>
                </c:pt>
                <c:pt idx="1276">
                  <c:v>64.05</c:v>
                </c:pt>
                <c:pt idx="1277">
                  <c:v>64.05</c:v>
                </c:pt>
                <c:pt idx="1278">
                  <c:v>64.05</c:v>
                </c:pt>
                <c:pt idx="1279">
                  <c:v>64.05</c:v>
                </c:pt>
                <c:pt idx="1280">
                  <c:v>64.05</c:v>
                </c:pt>
                <c:pt idx="1281">
                  <c:v>64.05</c:v>
                </c:pt>
                <c:pt idx="1282">
                  <c:v>64.05</c:v>
                </c:pt>
                <c:pt idx="1283">
                  <c:v>64.05</c:v>
                </c:pt>
                <c:pt idx="1284">
                  <c:v>64.05</c:v>
                </c:pt>
                <c:pt idx="1285">
                  <c:v>64.05</c:v>
                </c:pt>
                <c:pt idx="1286">
                  <c:v>64.05</c:v>
                </c:pt>
                <c:pt idx="1287">
                  <c:v>64.05</c:v>
                </c:pt>
                <c:pt idx="1288">
                  <c:v>64.05</c:v>
                </c:pt>
                <c:pt idx="1289">
                  <c:v>64.05</c:v>
                </c:pt>
                <c:pt idx="1290">
                  <c:v>64.05</c:v>
                </c:pt>
                <c:pt idx="1291">
                  <c:v>64.05</c:v>
                </c:pt>
                <c:pt idx="1292">
                  <c:v>64.05</c:v>
                </c:pt>
                <c:pt idx="1293">
                  <c:v>64.05</c:v>
                </c:pt>
                <c:pt idx="1294">
                  <c:v>64.05</c:v>
                </c:pt>
                <c:pt idx="1295">
                  <c:v>64.05</c:v>
                </c:pt>
                <c:pt idx="1296">
                  <c:v>64.05</c:v>
                </c:pt>
                <c:pt idx="1297">
                  <c:v>64.05</c:v>
                </c:pt>
                <c:pt idx="1298">
                  <c:v>64.05</c:v>
                </c:pt>
                <c:pt idx="1299">
                  <c:v>64.05</c:v>
                </c:pt>
                <c:pt idx="1300">
                  <c:v>64.05</c:v>
                </c:pt>
                <c:pt idx="1301">
                  <c:v>64.05</c:v>
                </c:pt>
                <c:pt idx="1302">
                  <c:v>64.05</c:v>
                </c:pt>
                <c:pt idx="1303">
                  <c:v>64.05</c:v>
                </c:pt>
                <c:pt idx="1304">
                  <c:v>64.05</c:v>
                </c:pt>
                <c:pt idx="1305">
                  <c:v>64.05</c:v>
                </c:pt>
                <c:pt idx="1306">
                  <c:v>64.05</c:v>
                </c:pt>
                <c:pt idx="1307">
                  <c:v>64.05</c:v>
                </c:pt>
                <c:pt idx="1308">
                  <c:v>64.05</c:v>
                </c:pt>
                <c:pt idx="1309">
                  <c:v>64.05</c:v>
                </c:pt>
                <c:pt idx="1310">
                  <c:v>64.05</c:v>
                </c:pt>
                <c:pt idx="1311">
                  <c:v>64.05</c:v>
                </c:pt>
                <c:pt idx="1312">
                  <c:v>64.05</c:v>
                </c:pt>
                <c:pt idx="1313">
                  <c:v>64.05</c:v>
                </c:pt>
                <c:pt idx="1314">
                  <c:v>64.05</c:v>
                </c:pt>
                <c:pt idx="1315">
                  <c:v>64.05</c:v>
                </c:pt>
                <c:pt idx="1316">
                  <c:v>64.05</c:v>
                </c:pt>
                <c:pt idx="1317">
                  <c:v>64.05</c:v>
                </c:pt>
                <c:pt idx="1318">
                  <c:v>64.05</c:v>
                </c:pt>
                <c:pt idx="1319">
                  <c:v>64.05</c:v>
                </c:pt>
                <c:pt idx="1320">
                  <c:v>64.05</c:v>
                </c:pt>
                <c:pt idx="1321">
                  <c:v>64.05</c:v>
                </c:pt>
                <c:pt idx="1322">
                  <c:v>64.05</c:v>
                </c:pt>
                <c:pt idx="1323">
                  <c:v>64.05</c:v>
                </c:pt>
                <c:pt idx="1324">
                  <c:v>64.05</c:v>
                </c:pt>
                <c:pt idx="1325">
                  <c:v>64.05</c:v>
                </c:pt>
                <c:pt idx="1326">
                  <c:v>64.05</c:v>
                </c:pt>
                <c:pt idx="1327">
                  <c:v>64.05</c:v>
                </c:pt>
                <c:pt idx="1328">
                  <c:v>64.05</c:v>
                </c:pt>
                <c:pt idx="1329">
                  <c:v>64.05</c:v>
                </c:pt>
                <c:pt idx="1330">
                  <c:v>64.05</c:v>
                </c:pt>
                <c:pt idx="1331">
                  <c:v>64.05</c:v>
                </c:pt>
                <c:pt idx="1332">
                  <c:v>64.05</c:v>
                </c:pt>
                <c:pt idx="1333">
                  <c:v>64.05</c:v>
                </c:pt>
                <c:pt idx="1334">
                  <c:v>64.05</c:v>
                </c:pt>
                <c:pt idx="1335">
                  <c:v>64.05</c:v>
                </c:pt>
                <c:pt idx="1336">
                  <c:v>64.05</c:v>
                </c:pt>
                <c:pt idx="1337">
                  <c:v>64.05</c:v>
                </c:pt>
                <c:pt idx="1338">
                  <c:v>64.05</c:v>
                </c:pt>
                <c:pt idx="1339">
                  <c:v>64.05</c:v>
                </c:pt>
                <c:pt idx="1340">
                  <c:v>64.05</c:v>
                </c:pt>
                <c:pt idx="1341">
                  <c:v>64.05</c:v>
                </c:pt>
                <c:pt idx="1342">
                  <c:v>64.05</c:v>
                </c:pt>
                <c:pt idx="1343">
                  <c:v>64.05</c:v>
                </c:pt>
                <c:pt idx="1344">
                  <c:v>64.05</c:v>
                </c:pt>
                <c:pt idx="1345">
                  <c:v>64.05</c:v>
                </c:pt>
                <c:pt idx="1346">
                  <c:v>64.05</c:v>
                </c:pt>
                <c:pt idx="1347">
                  <c:v>64.05</c:v>
                </c:pt>
                <c:pt idx="1348">
                  <c:v>64.05</c:v>
                </c:pt>
                <c:pt idx="1349">
                  <c:v>64.05</c:v>
                </c:pt>
                <c:pt idx="1350">
                  <c:v>64.05</c:v>
                </c:pt>
                <c:pt idx="1351">
                  <c:v>64.06</c:v>
                </c:pt>
                <c:pt idx="1352">
                  <c:v>64.06</c:v>
                </c:pt>
                <c:pt idx="1353">
                  <c:v>64.069999999999993</c:v>
                </c:pt>
                <c:pt idx="1354">
                  <c:v>64.069999999999993</c:v>
                </c:pt>
                <c:pt idx="1355">
                  <c:v>64.08</c:v>
                </c:pt>
                <c:pt idx="1356">
                  <c:v>64.09</c:v>
                </c:pt>
                <c:pt idx="1357">
                  <c:v>64.099999999999994</c:v>
                </c:pt>
                <c:pt idx="1358">
                  <c:v>64.11</c:v>
                </c:pt>
                <c:pt idx="1359">
                  <c:v>64.13</c:v>
                </c:pt>
                <c:pt idx="1360">
                  <c:v>64.150000000000006</c:v>
                </c:pt>
                <c:pt idx="1361">
                  <c:v>64.17</c:v>
                </c:pt>
                <c:pt idx="1362">
                  <c:v>64.180000000000007</c:v>
                </c:pt>
                <c:pt idx="1363">
                  <c:v>64.209999999999994</c:v>
                </c:pt>
                <c:pt idx="1364">
                  <c:v>64.23</c:v>
                </c:pt>
                <c:pt idx="1365">
                  <c:v>64.239999999999995</c:v>
                </c:pt>
                <c:pt idx="1366">
                  <c:v>64.25</c:v>
                </c:pt>
                <c:pt idx="1367">
                  <c:v>64.260000000000005</c:v>
                </c:pt>
                <c:pt idx="1368">
                  <c:v>64.27</c:v>
                </c:pt>
                <c:pt idx="1369">
                  <c:v>64.27</c:v>
                </c:pt>
                <c:pt idx="1370">
                  <c:v>64.28</c:v>
                </c:pt>
                <c:pt idx="1371">
                  <c:v>64.290000000000006</c:v>
                </c:pt>
                <c:pt idx="1372">
                  <c:v>64.290000000000006</c:v>
                </c:pt>
                <c:pt idx="1373">
                  <c:v>64.3</c:v>
                </c:pt>
                <c:pt idx="1374">
                  <c:v>64.319999999999993</c:v>
                </c:pt>
                <c:pt idx="1375">
                  <c:v>64.34</c:v>
                </c:pt>
                <c:pt idx="1376">
                  <c:v>64.349999999999994</c:v>
                </c:pt>
                <c:pt idx="1377">
                  <c:v>64.38</c:v>
                </c:pt>
                <c:pt idx="1378">
                  <c:v>64.39</c:v>
                </c:pt>
                <c:pt idx="1379">
                  <c:v>64.42</c:v>
                </c:pt>
                <c:pt idx="1380">
                  <c:v>64.45</c:v>
                </c:pt>
                <c:pt idx="1381">
                  <c:v>64.48</c:v>
                </c:pt>
                <c:pt idx="1382">
                  <c:v>64.52</c:v>
                </c:pt>
                <c:pt idx="1383">
                  <c:v>64.56</c:v>
                </c:pt>
                <c:pt idx="1384">
                  <c:v>64.58</c:v>
                </c:pt>
                <c:pt idx="1385">
                  <c:v>64.61</c:v>
                </c:pt>
                <c:pt idx="1386">
                  <c:v>64.63</c:v>
                </c:pt>
                <c:pt idx="1387">
                  <c:v>64.650000000000006</c:v>
                </c:pt>
                <c:pt idx="1388">
                  <c:v>64.67</c:v>
                </c:pt>
                <c:pt idx="1389">
                  <c:v>64.69</c:v>
                </c:pt>
                <c:pt idx="1390">
                  <c:v>64.7</c:v>
                </c:pt>
                <c:pt idx="1391">
                  <c:v>64.73</c:v>
                </c:pt>
                <c:pt idx="1392">
                  <c:v>64.739999999999995</c:v>
                </c:pt>
                <c:pt idx="1393">
                  <c:v>64.77</c:v>
                </c:pt>
                <c:pt idx="1394">
                  <c:v>64.790000000000006</c:v>
                </c:pt>
                <c:pt idx="1395">
                  <c:v>64.819999999999993</c:v>
                </c:pt>
                <c:pt idx="1396">
                  <c:v>64.84</c:v>
                </c:pt>
                <c:pt idx="1397">
                  <c:v>64.86</c:v>
                </c:pt>
                <c:pt idx="1398">
                  <c:v>64.87</c:v>
                </c:pt>
                <c:pt idx="1399">
                  <c:v>64.88</c:v>
                </c:pt>
                <c:pt idx="1400">
                  <c:v>64.88</c:v>
                </c:pt>
                <c:pt idx="1401">
                  <c:v>64.89</c:v>
                </c:pt>
                <c:pt idx="1402">
                  <c:v>64.89</c:v>
                </c:pt>
                <c:pt idx="1403">
                  <c:v>64.900000000000006</c:v>
                </c:pt>
                <c:pt idx="1404">
                  <c:v>64.91</c:v>
                </c:pt>
                <c:pt idx="1405">
                  <c:v>64.92</c:v>
                </c:pt>
                <c:pt idx="1406">
                  <c:v>64.94</c:v>
                </c:pt>
                <c:pt idx="1407">
                  <c:v>64.959999999999994</c:v>
                </c:pt>
                <c:pt idx="1408">
                  <c:v>64.98</c:v>
                </c:pt>
                <c:pt idx="1409">
                  <c:v>65.010000000000005</c:v>
                </c:pt>
                <c:pt idx="1410">
                  <c:v>65.03</c:v>
                </c:pt>
                <c:pt idx="1411">
                  <c:v>65.05</c:v>
                </c:pt>
                <c:pt idx="1412">
                  <c:v>65.069999999999993</c:v>
                </c:pt>
                <c:pt idx="1413">
                  <c:v>65.11</c:v>
                </c:pt>
                <c:pt idx="1414">
                  <c:v>65.14</c:v>
                </c:pt>
                <c:pt idx="1415">
                  <c:v>65.16</c:v>
                </c:pt>
                <c:pt idx="1416">
                  <c:v>65.180000000000007</c:v>
                </c:pt>
                <c:pt idx="1417">
                  <c:v>65.2</c:v>
                </c:pt>
                <c:pt idx="1418">
                  <c:v>65.209999999999994</c:v>
                </c:pt>
                <c:pt idx="1419">
                  <c:v>65.23</c:v>
                </c:pt>
                <c:pt idx="1420">
                  <c:v>65.260000000000005</c:v>
                </c:pt>
                <c:pt idx="1421">
                  <c:v>65.28</c:v>
                </c:pt>
                <c:pt idx="1422">
                  <c:v>65.3</c:v>
                </c:pt>
                <c:pt idx="1423">
                  <c:v>65.33</c:v>
                </c:pt>
                <c:pt idx="1424">
                  <c:v>65.349999999999994</c:v>
                </c:pt>
                <c:pt idx="1425">
                  <c:v>65.37</c:v>
                </c:pt>
                <c:pt idx="1426">
                  <c:v>65.39</c:v>
                </c:pt>
                <c:pt idx="1427">
                  <c:v>65.42</c:v>
                </c:pt>
                <c:pt idx="1428">
                  <c:v>65.45</c:v>
                </c:pt>
                <c:pt idx="1429">
                  <c:v>65.47</c:v>
                </c:pt>
                <c:pt idx="1430">
                  <c:v>65.5</c:v>
                </c:pt>
                <c:pt idx="1431">
                  <c:v>65.52</c:v>
                </c:pt>
                <c:pt idx="1432">
                  <c:v>65.540000000000006</c:v>
                </c:pt>
                <c:pt idx="1433">
                  <c:v>65.569999999999993</c:v>
                </c:pt>
                <c:pt idx="1434">
                  <c:v>65.599999999999994</c:v>
                </c:pt>
                <c:pt idx="1435">
                  <c:v>65.63</c:v>
                </c:pt>
                <c:pt idx="1436">
                  <c:v>65.66</c:v>
                </c:pt>
                <c:pt idx="1437">
                  <c:v>65.69</c:v>
                </c:pt>
                <c:pt idx="1438">
                  <c:v>65.709999999999994</c:v>
                </c:pt>
                <c:pt idx="1439">
                  <c:v>65.72</c:v>
                </c:pt>
                <c:pt idx="1440">
                  <c:v>65.73</c:v>
                </c:pt>
                <c:pt idx="1441">
                  <c:v>65.73</c:v>
                </c:pt>
                <c:pt idx="1442">
                  <c:v>65.739999999999995</c:v>
                </c:pt>
                <c:pt idx="1443">
                  <c:v>65.739999999999995</c:v>
                </c:pt>
                <c:pt idx="1444">
                  <c:v>65.739999999999995</c:v>
                </c:pt>
                <c:pt idx="1445">
                  <c:v>65.739999999999995</c:v>
                </c:pt>
                <c:pt idx="1446">
                  <c:v>65.739999999999995</c:v>
                </c:pt>
                <c:pt idx="1447">
                  <c:v>65.75</c:v>
                </c:pt>
                <c:pt idx="1448">
                  <c:v>65.760000000000005</c:v>
                </c:pt>
                <c:pt idx="1449">
                  <c:v>65.77</c:v>
                </c:pt>
                <c:pt idx="1450">
                  <c:v>65.78</c:v>
                </c:pt>
                <c:pt idx="1451">
                  <c:v>65.8</c:v>
                </c:pt>
                <c:pt idx="1452">
                  <c:v>65.819999999999993</c:v>
                </c:pt>
                <c:pt idx="1453">
                  <c:v>65.84</c:v>
                </c:pt>
                <c:pt idx="1454">
                  <c:v>65.86</c:v>
                </c:pt>
                <c:pt idx="1455">
                  <c:v>65.89</c:v>
                </c:pt>
                <c:pt idx="1456">
                  <c:v>65.91</c:v>
                </c:pt>
                <c:pt idx="1457">
                  <c:v>65.94</c:v>
                </c:pt>
                <c:pt idx="1458">
                  <c:v>65.95</c:v>
                </c:pt>
                <c:pt idx="1459">
                  <c:v>65.95</c:v>
                </c:pt>
                <c:pt idx="1460">
                  <c:v>65.959999999999994</c:v>
                </c:pt>
                <c:pt idx="1461">
                  <c:v>65.959999999999994</c:v>
                </c:pt>
                <c:pt idx="1462">
                  <c:v>65.959999999999994</c:v>
                </c:pt>
                <c:pt idx="1463">
                  <c:v>65.959999999999994</c:v>
                </c:pt>
                <c:pt idx="1464">
                  <c:v>65.97</c:v>
                </c:pt>
                <c:pt idx="1465">
                  <c:v>65.97</c:v>
                </c:pt>
                <c:pt idx="1466">
                  <c:v>65.98</c:v>
                </c:pt>
                <c:pt idx="1467">
                  <c:v>66</c:v>
                </c:pt>
                <c:pt idx="1468">
                  <c:v>66.010000000000005</c:v>
                </c:pt>
                <c:pt idx="1469">
                  <c:v>66.02</c:v>
                </c:pt>
                <c:pt idx="1470">
                  <c:v>66.03</c:v>
                </c:pt>
                <c:pt idx="1471">
                  <c:v>66.05</c:v>
                </c:pt>
                <c:pt idx="1472">
                  <c:v>66.05</c:v>
                </c:pt>
                <c:pt idx="1473">
                  <c:v>66.06</c:v>
                </c:pt>
                <c:pt idx="1474">
                  <c:v>66.069999999999993</c:v>
                </c:pt>
                <c:pt idx="1475">
                  <c:v>66.09</c:v>
                </c:pt>
                <c:pt idx="1476">
                  <c:v>66.099999999999994</c:v>
                </c:pt>
                <c:pt idx="1477">
                  <c:v>66.12</c:v>
                </c:pt>
                <c:pt idx="1478">
                  <c:v>66.13</c:v>
                </c:pt>
                <c:pt idx="1479">
                  <c:v>66.14</c:v>
                </c:pt>
                <c:pt idx="1480">
                  <c:v>66.150000000000006</c:v>
                </c:pt>
                <c:pt idx="1481">
                  <c:v>66.16</c:v>
                </c:pt>
                <c:pt idx="1482">
                  <c:v>66.17</c:v>
                </c:pt>
                <c:pt idx="1483">
                  <c:v>66.180000000000007</c:v>
                </c:pt>
                <c:pt idx="1484">
                  <c:v>66.180000000000007</c:v>
                </c:pt>
                <c:pt idx="1485">
                  <c:v>66.19</c:v>
                </c:pt>
                <c:pt idx="1486">
                  <c:v>66.19</c:v>
                </c:pt>
                <c:pt idx="1487">
                  <c:v>66.2</c:v>
                </c:pt>
                <c:pt idx="1488">
                  <c:v>66.2</c:v>
                </c:pt>
                <c:pt idx="1489">
                  <c:v>66.2</c:v>
                </c:pt>
                <c:pt idx="1490">
                  <c:v>66.2</c:v>
                </c:pt>
                <c:pt idx="1491">
                  <c:v>66.2</c:v>
                </c:pt>
                <c:pt idx="1492">
                  <c:v>66.209999999999994</c:v>
                </c:pt>
                <c:pt idx="1493">
                  <c:v>66.22</c:v>
                </c:pt>
                <c:pt idx="1494">
                  <c:v>66.22</c:v>
                </c:pt>
                <c:pt idx="1495">
                  <c:v>66.22</c:v>
                </c:pt>
                <c:pt idx="1496">
                  <c:v>66.22</c:v>
                </c:pt>
                <c:pt idx="1497">
                  <c:v>66.22</c:v>
                </c:pt>
                <c:pt idx="1498">
                  <c:v>66.22</c:v>
                </c:pt>
                <c:pt idx="1499">
                  <c:v>66.209999999999994</c:v>
                </c:pt>
                <c:pt idx="1500">
                  <c:v>66.22</c:v>
                </c:pt>
                <c:pt idx="1501">
                  <c:v>66.209999999999994</c:v>
                </c:pt>
                <c:pt idx="1502">
                  <c:v>66.2</c:v>
                </c:pt>
                <c:pt idx="1503">
                  <c:v>66.2</c:v>
                </c:pt>
                <c:pt idx="1504">
                  <c:v>66.2</c:v>
                </c:pt>
                <c:pt idx="1505">
                  <c:v>66.2</c:v>
                </c:pt>
                <c:pt idx="1506">
                  <c:v>66.2</c:v>
                </c:pt>
                <c:pt idx="1507">
                  <c:v>66.2</c:v>
                </c:pt>
                <c:pt idx="1508">
                  <c:v>66.2</c:v>
                </c:pt>
                <c:pt idx="1509">
                  <c:v>66.19</c:v>
                </c:pt>
                <c:pt idx="1510">
                  <c:v>66.19</c:v>
                </c:pt>
                <c:pt idx="1511">
                  <c:v>66.180000000000007</c:v>
                </c:pt>
                <c:pt idx="1512">
                  <c:v>66.180000000000007</c:v>
                </c:pt>
                <c:pt idx="1513">
                  <c:v>66.17</c:v>
                </c:pt>
                <c:pt idx="1514">
                  <c:v>66.17</c:v>
                </c:pt>
                <c:pt idx="1515">
                  <c:v>66.150000000000006</c:v>
                </c:pt>
                <c:pt idx="1516">
                  <c:v>66.150000000000006</c:v>
                </c:pt>
                <c:pt idx="1517">
                  <c:v>66.14</c:v>
                </c:pt>
                <c:pt idx="1518">
                  <c:v>66.13</c:v>
                </c:pt>
                <c:pt idx="1519">
                  <c:v>66.12</c:v>
                </c:pt>
                <c:pt idx="1520">
                  <c:v>66.11</c:v>
                </c:pt>
                <c:pt idx="1521">
                  <c:v>66.11</c:v>
                </c:pt>
                <c:pt idx="1522">
                  <c:v>66.099999999999994</c:v>
                </c:pt>
                <c:pt idx="1523">
                  <c:v>66.09</c:v>
                </c:pt>
                <c:pt idx="1524">
                  <c:v>66.08</c:v>
                </c:pt>
                <c:pt idx="1525">
                  <c:v>66.08</c:v>
                </c:pt>
                <c:pt idx="1526">
                  <c:v>66.069999999999993</c:v>
                </c:pt>
                <c:pt idx="1527">
                  <c:v>66.06</c:v>
                </c:pt>
                <c:pt idx="1528">
                  <c:v>66.05</c:v>
                </c:pt>
                <c:pt idx="1529">
                  <c:v>66.040000000000006</c:v>
                </c:pt>
                <c:pt idx="1530">
                  <c:v>66.03</c:v>
                </c:pt>
                <c:pt idx="1531">
                  <c:v>66.02</c:v>
                </c:pt>
                <c:pt idx="1532">
                  <c:v>66.010000000000005</c:v>
                </c:pt>
                <c:pt idx="1533">
                  <c:v>66</c:v>
                </c:pt>
                <c:pt idx="1534">
                  <c:v>65.98</c:v>
                </c:pt>
                <c:pt idx="1535">
                  <c:v>65.97</c:v>
                </c:pt>
                <c:pt idx="1536">
                  <c:v>65.97</c:v>
                </c:pt>
                <c:pt idx="1537">
                  <c:v>65.959999999999994</c:v>
                </c:pt>
                <c:pt idx="1538">
                  <c:v>65.959999999999994</c:v>
                </c:pt>
                <c:pt idx="1539">
                  <c:v>65.959999999999994</c:v>
                </c:pt>
                <c:pt idx="1540">
                  <c:v>65.959999999999994</c:v>
                </c:pt>
                <c:pt idx="1541">
                  <c:v>65.959999999999994</c:v>
                </c:pt>
                <c:pt idx="1542">
                  <c:v>65.959999999999994</c:v>
                </c:pt>
                <c:pt idx="1543">
                  <c:v>65.959999999999994</c:v>
                </c:pt>
                <c:pt idx="1544">
                  <c:v>65.959999999999994</c:v>
                </c:pt>
                <c:pt idx="1545">
                  <c:v>65.959999999999994</c:v>
                </c:pt>
                <c:pt idx="1546">
                  <c:v>65.959999999999994</c:v>
                </c:pt>
                <c:pt idx="1547">
                  <c:v>65.95</c:v>
                </c:pt>
                <c:pt idx="1548">
                  <c:v>65.95</c:v>
                </c:pt>
                <c:pt idx="1549">
                  <c:v>65.94</c:v>
                </c:pt>
                <c:pt idx="1550">
                  <c:v>65.92</c:v>
                </c:pt>
                <c:pt idx="1551">
                  <c:v>65.900000000000006</c:v>
                </c:pt>
                <c:pt idx="1552">
                  <c:v>65.89</c:v>
                </c:pt>
                <c:pt idx="1553">
                  <c:v>65.88</c:v>
                </c:pt>
                <c:pt idx="1554">
                  <c:v>65.86</c:v>
                </c:pt>
                <c:pt idx="1555">
                  <c:v>65.849999999999994</c:v>
                </c:pt>
                <c:pt idx="1556">
                  <c:v>65.84</c:v>
                </c:pt>
                <c:pt idx="1557">
                  <c:v>65.83</c:v>
                </c:pt>
                <c:pt idx="1558">
                  <c:v>65.81</c:v>
                </c:pt>
                <c:pt idx="1559">
                  <c:v>65.8</c:v>
                </c:pt>
                <c:pt idx="1560">
                  <c:v>65.790000000000006</c:v>
                </c:pt>
                <c:pt idx="1561">
                  <c:v>65.77</c:v>
                </c:pt>
                <c:pt idx="1562">
                  <c:v>65.760000000000005</c:v>
                </c:pt>
                <c:pt idx="1563">
                  <c:v>65.75</c:v>
                </c:pt>
                <c:pt idx="1564">
                  <c:v>65.75</c:v>
                </c:pt>
                <c:pt idx="1565">
                  <c:v>65.739999999999995</c:v>
                </c:pt>
                <c:pt idx="1566">
                  <c:v>65.739999999999995</c:v>
                </c:pt>
                <c:pt idx="1567">
                  <c:v>65.739999999999995</c:v>
                </c:pt>
                <c:pt idx="1568">
                  <c:v>65.739999999999995</c:v>
                </c:pt>
                <c:pt idx="1569">
                  <c:v>65.739999999999995</c:v>
                </c:pt>
                <c:pt idx="1570">
                  <c:v>65.739999999999995</c:v>
                </c:pt>
                <c:pt idx="1571">
                  <c:v>65.739999999999995</c:v>
                </c:pt>
                <c:pt idx="1572">
                  <c:v>65.739999999999995</c:v>
                </c:pt>
                <c:pt idx="1573">
                  <c:v>65.739999999999995</c:v>
                </c:pt>
                <c:pt idx="1574">
                  <c:v>65.739999999999995</c:v>
                </c:pt>
                <c:pt idx="1575">
                  <c:v>65.739999999999995</c:v>
                </c:pt>
                <c:pt idx="1576">
                  <c:v>65.739999999999995</c:v>
                </c:pt>
                <c:pt idx="1577">
                  <c:v>65.739999999999995</c:v>
                </c:pt>
                <c:pt idx="1578">
                  <c:v>65.739999999999995</c:v>
                </c:pt>
                <c:pt idx="1579">
                  <c:v>65.739999999999995</c:v>
                </c:pt>
                <c:pt idx="1580">
                  <c:v>65.73</c:v>
                </c:pt>
                <c:pt idx="1581">
                  <c:v>65.73</c:v>
                </c:pt>
                <c:pt idx="1582">
                  <c:v>65.72</c:v>
                </c:pt>
                <c:pt idx="1583">
                  <c:v>65.709999999999994</c:v>
                </c:pt>
                <c:pt idx="1584">
                  <c:v>65.7</c:v>
                </c:pt>
                <c:pt idx="1585">
                  <c:v>65.680000000000007</c:v>
                </c:pt>
                <c:pt idx="1586">
                  <c:v>65.66</c:v>
                </c:pt>
                <c:pt idx="1587">
                  <c:v>65.64</c:v>
                </c:pt>
                <c:pt idx="1588">
                  <c:v>65.62</c:v>
                </c:pt>
                <c:pt idx="1589">
                  <c:v>65.59</c:v>
                </c:pt>
                <c:pt idx="1590">
                  <c:v>65.58</c:v>
                </c:pt>
                <c:pt idx="1591">
                  <c:v>65.569999999999993</c:v>
                </c:pt>
                <c:pt idx="1592">
                  <c:v>65.56</c:v>
                </c:pt>
                <c:pt idx="1593">
                  <c:v>65.55</c:v>
                </c:pt>
                <c:pt idx="1594">
                  <c:v>65.540000000000006</c:v>
                </c:pt>
                <c:pt idx="1595">
                  <c:v>65.53</c:v>
                </c:pt>
                <c:pt idx="1596">
                  <c:v>65.53</c:v>
                </c:pt>
                <c:pt idx="1597">
                  <c:v>65.52</c:v>
                </c:pt>
                <c:pt idx="1598">
                  <c:v>65.52</c:v>
                </c:pt>
                <c:pt idx="1599">
                  <c:v>65.52</c:v>
                </c:pt>
                <c:pt idx="1600">
                  <c:v>65.510000000000005</c:v>
                </c:pt>
                <c:pt idx="1601">
                  <c:v>65.510000000000005</c:v>
                </c:pt>
                <c:pt idx="1602">
                  <c:v>65.5</c:v>
                </c:pt>
                <c:pt idx="1603">
                  <c:v>65.489999999999995</c:v>
                </c:pt>
                <c:pt idx="1604">
                  <c:v>65.48</c:v>
                </c:pt>
                <c:pt idx="1605">
                  <c:v>65.459999999999994</c:v>
                </c:pt>
                <c:pt idx="1606">
                  <c:v>65.45</c:v>
                </c:pt>
                <c:pt idx="1607">
                  <c:v>65.430000000000007</c:v>
                </c:pt>
                <c:pt idx="1608">
                  <c:v>65.42</c:v>
                </c:pt>
                <c:pt idx="1609">
                  <c:v>65.41</c:v>
                </c:pt>
                <c:pt idx="1610">
                  <c:v>65.39</c:v>
                </c:pt>
                <c:pt idx="1611">
                  <c:v>65.37</c:v>
                </c:pt>
                <c:pt idx="1612">
                  <c:v>65.36</c:v>
                </c:pt>
                <c:pt idx="1613">
                  <c:v>65.349999999999994</c:v>
                </c:pt>
                <c:pt idx="1614">
                  <c:v>65.33</c:v>
                </c:pt>
                <c:pt idx="1615">
                  <c:v>65.319999999999993</c:v>
                </c:pt>
                <c:pt idx="1616">
                  <c:v>65.31</c:v>
                </c:pt>
                <c:pt idx="1617">
                  <c:v>65.31</c:v>
                </c:pt>
                <c:pt idx="1618">
                  <c:v>65.31</c:v>
                </c:pt>
                <c:pt idx="1619">
                  <c:v>65.31</c:v>
                </c:pt>
                <c:pt idx="1620">
                  <c:v>65.31</c:v>
                </c:pt>
                <c:pt idx="1621">
                  <c:v>65.31</c:v>
                </c:pt>
                <c:pt idx="1622">
                  <c:v>65.3</c:v>
                </c:pt>
                <c:pt idx="1623">
                  <c:v>65.3</c:v>
                </c:pt>
                <c:pt idx="1624">
                  <c:v>65.290000000000006</c:v>
                </c:pt>
                <c:pt idx="1625">
                  <c:v>65.28</c:v>
                </c:pt>
                <c:pt idx="1626">
                  <c:v>65.27</c:v>
                </c:pt>
                <c:pt idx="1627">
                  <c:v>65.260000000000005</c:v>
                </c:pt>
                <c:pt idx="1628">
                  <c:v>65.239999999999995</c:v>
                </c:pt>
                <c:pt idx="1629">
                  <c:v>65.22</c:v>
                </c:pt>
                <c:pt idx="1630">
                  <c:v>65.2</c:v>
                </c:pt>
                <c:pt idx="1631">
                  <c:v>65.19</c:v>
                </c:pt>
                <c:pt idx="1632">
                  <c:v>65.180000000000007</c:v>
                </c:pt>
                <c:pt idx="1633">
                  <c:v>65.16</c:v>
                </c:pt>
                <c:pt idx="1634">
                  <c:v>65.150000000000006</c:v>
                </c:pt>
                <c:pt idx="1635">
                  <c:v>65.14</c:v>
                </c:pt>
                <c:pt idx="1636">
                  <c:v>65.13</c:v>
                </c:pt>
                <c:pt idx="1637">
                  <c:v>65.12</c:v>
                </c:pt>
                <c:pt idx="1638">
                  <c:v>65.11</c:v>
                </c:pt>
                <c:pt idx="1639">
                  <c:v>65.099999999999994</c:v>
                </c:pt>
                <c:pt idx="1640">
                  <c:v>65.08</c:v>
                </c:pt>
                <c:pt idx="1641">
                  <c:v>65.06</c:v>
                </c:pt>
                <c:pt idx="1642">
                  <c:v>65.05</c:v>
                </c:pt>
                <c:pt idx="1643">
                  <c:v>65.02</c:v>
                </c:pt>
                <c:pt idx="1644">
                  <c:v>65.010000000000005</c:v>
                </c:pt>
                <c:pt idx="1645">
                  <c:v>64.989999999999995</c:v>
                </c:pt>
                <c:pt idx="1646">
                  <c:v>64.97</c:v>
                </c:pt>
                <c:pt idx="1647">
                  <c:v>64.95</c:v>
                </c:pt>
                <c:pt idx="1648">
                  <c:v>64.94</c:v>
                </c:pt>
                <c:pt idx="1649">
                  <c:v>64.92</c:v>
                </c:pt>
                <c:pt idx="1650">
                  <c:v>64.91</c:v>
                </c:pt>
                <c:pt idx="1651">
                  <c:v>64.89</c:v>
                </c:pt>
                <c:pt idx="1652">
                  <c:v>64.89</c:v>
                </c:pt>
                <c:pt idx="1653">
                  <c:v>64.88</c:v>
                </c:pt>
                <c:pt idx="1654">
                  <c:v>64.88</c:v>
                </c:pt>
                <c:pt idx="1655">
                  <c:v>64.88</c:v>
                </c:pt>
                <c:pt idx="1656">
                  <c:v>64.88</c:v>
                </c:pt>
                <c:pt idx="1657">
                  <c:v>64.88</c:v>
                </c:pt>
                <c:pt idx="1658">
                  <c:v>64.88</c:v>
                </c:pt>
                <c:pt idx="1659">
                  <c:v>64.88</c:v>
                </c:pt>
                <c:pt idx="1660">
                  <c:v>64.88</c:v>
                </c:pt>
                <c:pt idx="1661">
                  <c:v>64.88</c:v>
                </c:pt>
                <c:pt idx="1662">
                  <c:v>64.88</c:v>
                </c:pt>
                <c:pt idx="1663">
                  <c:v>64.88</c:v>
                </c:pt>
                <c:pt idx="1664">
                  <c:v>64.88</c:v>
                </c:pt>
                <c:pt idx="1665">
                  <c:v>64.88</c:v>
                </c:pt>
                <c:pt idx="1666">
                  <c:v>64.88</c:v>
                </c:pt>
                <c:pt idx="1667">
                  <c:v>64.88</c:v>
                </c:pt>
                <c:pt idx="1668">
                  <c:v>64.88</c:v>
                </c:pt>
                <c:pt idx="1669">
                  <c:v>64.87</c:v>
                </c:pt>
                <c:pt idx="1670">
                  <c:v>64.87</c:v>
                </c:pt>
                <c:pt idx="1671">
                  <c:v>64.86</c:v>
                </c:pt>
                <c:pt idx="1672">
                  <c:v>64.849999999999994</c:v>
                </c:pt>
                <c:pt idx="1673">
                  <c:v>64.84</c:v>
                </c:pt>
                <c:pt idx="1674">
                  <c:v>64.83</c:v>
                </c:pt>
                <c:pt idx="1675">
                  <c:v>64.81</c:v>
                </c:pt>
                <c:pt idx="1676">
                  <c:v>64.8</c:v>
                </c:pt>
                <c:pt idx="1677">
                  <c:v>64.790000000000006</c:v>
                </c:pt>
                <c:pt idx="1678">
                  <c:v>64.78</c:v>
                </c:pt>
                <c:pt idx="1679">
                  <c:v>64.78</c:v>
                </c:pt>
                <c:pt idx="1680">
                  <c:v>64.77</c:v>
                </c:pt>
                <c:pt idx="1681">
                  <c:v>64.77</c:v>
                </c:pt>
                <c:pt idx="1682">
                  <c:v>64.760000000000005</c:v>
                </c:pt>
                <c:pt idx="1683">
                  <c:v>64.739999999999995</c:v>
                </c:pt>
                <c:pt idx="1684">
                  <c:v>64.73</c:v>
                </c:pt>
                <c:pt idx="1685">
                  <c:v>64.72</c:v>
                </c:pt>
                <c:pt idx="1686">
                  <c:v>64.7</c:v>
                </c:pt>
                <c:pt idx="1687">
                  <c:v>64.7</c:v>
                </c:pt>
                <c:pt idx="1688">
                  <c:v>64.7</c:v>
                </c:pt>
                <c:pt idx="1689">
                  <c:v>64.7</c:v>
                </c:pt>
                <c:pt idx="1690">
                  <c:v>64.69</c:v>
                </c:pt>
                <c:pt idx="1691">
                  <c:v>64.69</c:v>
                </c:pt>
                <c:pt idx="1692">
                  <c:v>64.680000000000007</c:v>
                </c:pt>
                <c:pt idx="1693">
                  <c:v>64.680000000000007</c:v>
                </c:pt>
                <c:pt idx="1694">
                  <c:v>64.67</c:v>
                </c:pt>
                <c:pt idx="1695">
                  <c:v>64.66</c:v>
                </c:pt>
                <c:pt idx="1696">
                  <c:v>64.66</c:v>
                </c:pt>
                <c:pt idx="1697">
                  <c:v>64.650000000000006</c:v>
                </c:pt>
                <c:pt idx="1698">
                  <c:v>64.64</c:v>
                </c:pt>
                <c:pt idx="1699">
                  <c:v>64.63</c:v>
                </c:pt>
                <c:pt idx="1700">
                  <c:v>64.63</c:v>
                </c:pt>
                <c:pt idx="1701">
                  <c:v>64.62</c:v>
                </c:pt>
                <c:pt idx="1702">
                  <c:v>64.61</c:v>
                </c:pt>
                <c:pt idx="1703">
                  <c:v>64.599999999999994</c:v>
                </c:pt>
                <c:pt idx="1704">
                  <c:v>64.58</c:v>
                </c:pt>
                <c:pt idx="1705">
                  <c:v>64.56</c:v>
                </c:pt>
                <c:pt idx="1706">
                  <c:v>64.540000000000006</c:v>
                </c:pt>
                <c:pt idx="1707">
                  <c:v>64.52</c:v>
                </c:pt>
                <c:pt idx="1708">
                  <c:v>64.5</c:v>
                </c:pt>
                <c:pt idx="1709">
                  <c:v>64.489999999999995</c:v>
                </c:pt>
                <c:pt idx="1710">
                  <c:v>64.47</c:v>
                </c:pt>
                <c:pt idx="1711">
                  <c:v>64.459999999999994</c:v>
                </c:pt>
                <c:pt idx="1712">
                  <c:v>64.44</c:v>
                </c:pt>
                <c:pt idx="1713">
                  <c:v>64.430000000000007</c:v>
                </c:pt>
                <c:pt idx="1714">
                  <c:v>64.42</c:v>
                </c:pt>
                <c:pt idx="1715">
                  <c:v>64.41</c:v>
                </c:pt>
                <c:pt idx="1716">
                  <c:v>64.400000000000006</c:v>
                </c:pt>
                <c:pt idx="1717">
                  <c:v>64.39</c:v>
                </c:pt>
                <c:pt idx="1718">
                  <c:v>64.38</c:v>
                </c:pt>
                <c:pt idx="1719">
                  <c:v>64.37</c:v>
                </c:pt>
                <c:pt idx="1720">
                  <c:v>64.36</c:v>
                </c:pt>
                <c:pt idx="1721">
                  <c:v>64.34</c:v>
                </c:pt>
                <c:pt idx="1722">
                  <c:v>64.33</c:v>
                </c:pt>
                <c:pt idx="1723">
                  <c:v>64.319999999999993</c:v>
                </c:pt>
                <c:pt idx="1724">
                  <c:v>64.31</c:v>
                </c:pt>
                <c:pt idx="1725">
                  <c:v>64.31</c:v>
                </c:pt>
                <c:pt idx="1726">
                  <c:v>64.31</c:v>
                </c:pt>
                <c:pt idx="1727">
                  <c:v>64.3</c:v>
                </c:pt>
                <c:pt idx="1728">
                  <c:v>64.3</c:v>
                </c:pt>
                <c:pt idx="1729">
                  <c:v>64.3</c:v>
                </c:pt>
                <c:pt idx="1730">
                  <c:v>64.290000000000006</c:v>
                </c:pt>
                <c:pt idx="1731">
                  <c:v>64.290000000000006</c:v>
                </c:pt>
                <c:pt idx="1732">
                  <c:v>64.28</c:v>
                </c:pt>
                <c:pt idx="1733">
                  <c:v>64.28</c:v>
                </c:pt>
                <c:pt idx="1734">
                  <c:v>64.28</c:v>
                </c:pt>
                <c:pt idx="1735">
                  <c:v>64.28</c:v>
                </c:pt>
                <c:pt idx="1736">
                  <c:v>64.28</c:v>
                </c:pt>
                <c:pt idx="1737">
                  <c:v>64.28</c:v>
                </c:pt>
                <c:pt idx="1738">
                  <c:v>64.28</c:v>
                </c:pt>
                <c:pt idx="1739">
                  <c:v>64.28</c:v>
                </c:pt>
                <c:pt idx="1740">
                  <c:v>64.28</c:v>
                </c:pt>
                <c:pt idx="1741">
                  <c:v>64.28</c:v>
                </c:pt>
                <c:pt idx="1742">
                  <c:v>64.28</c:v>
                </c:pt>
                <c:pt idx="1743">
                  <c:v>64.27</c:v>
                </c:pt>
                <c:pt idx="1744">
                  <c:v>64.27</c:v>
                </c:pt>
                <c:pt idx="1745">
                  <c:v>64.27</c:v>
                </c:pt>
                <c:pt idx="1746">
                  <c:v>64.27</c:v>
                </c:pt>
                <c:pt idx="1747">
                  <c:v>64.27</c:v>
                </c:pt>
                <c:pt idx="1748">
                  <c:v>64.27</c:v>
                </c:pt>
                <c:pt idx="1749">
                  <c:v>64.27</c:v>
                </c:pt>
                <c:pt idx="1750">
                  <c:v>64.28</c:v>
                </c:pt>
                <c:pt idx="1751">
                  <c:v>64.28</c:v>
                </c:pt>
                <c:pt idx="1752">
                  <c:v>64.28</c:v>
                </c:pt>
                <c:pt idx="1753">
                  <c:v>64.28</c:v>
                </c:pt>
                <c:pt idx="1754">
                  <c:v>64.28</c:v>
                </c:pt>
                <c:pt idx="1755">
                  <c:v>64.28</c:v>
                </c:pt>
                <c:pt idx="1756">
                  <c:v>64.28</c:v>
                </c:pt>
                <c:pt idx="1757">
                  <c:v>64.28</c:v>
                </c:pt>
                <c:pt idx="1758">
                  <c:v>64.28</c:v>
                </c:pt>
                <c:pt idx="1759">
                  <c:v>64.28</c:v>
                </c:pt>
                <c:pt idx="1760">
                  <c:v>64.28</c:v>
                </c:pt>
                <c:pt idx="1761">
                  <c:v>64.28</c:v>
                </c:pt>
                <c:pt idx="1762">
                  <c:v>64.28</c:v>
                </c:pt>
                <c:pt idx="1763">
                  <c:v>64.27</c:v>
                </c:pt>
                <c:pt idx="1764">
                  <c:v>64.27</c:v>
                </c:pt>
                <c:pt idx="1765">
                  <c:v>64.260000000000005</c:v>
                </c:pt>
                <c:pt idx="1766">
                  <c:v>64.260000000000005</c:v>
                </c:pt>
                <c:pt idx="1767">
                  <c:v>64.260000000000005</c:v>
                </c:pt>
                <c:pt idx="1768">
                  <c:v>64.260000000000005</c:v>
                </c:pt>
                <c:pt idx="1769">
                  <c:v>64.260000000000005</c:v>
                </c:pt>
                <c:pt idx="1770">
                  <c:v>64.260000000000005</c:v>
                </c:pt>
                <c:pt idx="1771">
                  <c:v>64.260000000000005</c:v>
                </c:pt>
                <c:pt idx="1772">
                  <c:v>64.260000000000005</c:v>
                </c:pt>
                <c:pt idx="1773">
                  <c:v>64.260000000000005</c:v>
                </c:pt>
                <c:pt idx="1774">
                  <c:v>64.260000000000005</c:v>
                </c:pt>
                <c:pt idx="1775">
                  <c:v>64.260000000000005</c:v>
                </c:pt>
                <c:pt idx="1776">
                  <c:v>64.260000000000005</c:v>
                </c:pt>
                <c:pt idx="1777">
                  <c:v>64.260000000000005</c:v>
                </c:pt>
                <c:pt idx="1778">
                  <c:v>64.260000000000005</c:v>
                </c:pt>
                <c:pt idx="1779">
                  <c:v>64.260000000000005</c:v>
                </c:pt>
                <c:pt idx="1780">
                  <c:v>64.260000000000005</c:v>
                </c:pt>
                <c:pt idx="1781">
                  <c:v>64.260000000000005</c:v>
                </c:pt>
                <c:pt idx="1782">
                  <c:v>64.260000000000005</c:v>
                </c:pt>
                <c:pt idx="1783">
                  <c:v>64.260000000000005</c:v>
                </c:pt>
                <c:pt idx="1784">
                  <c:v>64.260000000000005</c:v>
                </c:pt>
                <c:pt idx="1785">
                  <c:v>64.260000000000005</c:v>
                </c:pt>
                <c:pt idx="1786">
                  <c:v>64.260000000000005</c:v>
                </c:pt>
                <c:pt idx="1787">
                  <c:v>64.260000000000005</c:v>
                </c:pt>
                <c:pt idx="1788">
                  <c:v>64.260000000000005</c:v>
                </c:pt>
                <c:pt idx="1789">
                  <c:v>64.260000000000005</c:v>
                </c:pt>
                <c:pt idx="1790">
                  <c:v>64.260000000000005</c:v>
                </c:pt>
                <c:pt idx="1791">
                  <c:v>64.260000000000005</c:v>
                </c:pt>
                <c:pt idx="1792">
                  <c:v>64.260000000000005</c:v>
                </c:pt>
                <c:pt idx="1793">
                  <c:v>64.260000000000005</c:v>
                </c:pt>
                <c:pt idx="1794">
                  <c:v>64.260000000000005</c:v>
                </c:pt>
                <c:pt idx="1795">
                  <c:v>64.260000000000005</c:v>
                </c:pt>
                <c:pt idx="1796">
                  <c:v>64.260000000000005</c:v>
                </c:pt>
                <c:pt idx="1797">
                  <c:v>64.260000000000005</c:v>
                </c:pt>
                <c:pt idx="1798">
                  <c:v>64.260000000000005</c:v>
                </c:pt>
                <c:pt idx="1799">
                  <c:v>64.260000000000005</c:v>
                </c:pt>
                <c:pt idx="1800">
                  <c:v>64.260000000000005</c:v>
                </c:pt>
                <c:pt idx="1801">
                  <c:v>64.260000000000005</c:v>
                </c:pt>
                <c:pt idx="1802">
                  <c:v>64.260000000000005</c:v>
                </c:pt>
                <c:pt idx="1803">
                  <c:v>64.260000000000005</c:v>
                </c:pt>
                <c:pt idx="1804">
                  <c:v>64.260000000000005</c:v>
                </c:pt>
                <c:pt idx="1805">
                  <c:v>64.260000000000005</c:v>
                </c:pt>
                <c:pt idx="1806">
                  <c:v>64.260000000000005</c:v>
                </c:pt>
                <c:pt idx="1807">
                  <c:v>64.260000000000005</c:v>
                </c:pt>
                <c:pt idx="1808">
                  <c:v>64.260000000000005</c:v>
                </c:pt>
                <c:pt idx="1809">
                  <c:v>64.260000000000005</c:v>
                </c:pt>
                <c:pt idx="1810">
                  <c:v>64.260000000000005</c:v>
                </c:pt>
                <c:pt idx="1811">
                  <c:v>64.260000000000005</c:v>
                </c:pt>
                <c:pt idx="1812">
                  <c:v>64.260000000000005</c:v>
                </c:pt>
                <c:pt idx="1813">
                  <c:v>64.260000000000005</c:v>
                </c:pt>
                <c:pt idx="1814">
                  <c:v>64.260000000000005</c:v>
                </c:pt>
                <c:pt idx="1815">
                  <c:v>64.260000000000005</c:v>
                </c:pt>
                <c:pt idx="1816">
                  <c:v>64.260000000000005</c:v>
                </c:pt>
                <c:pt idx="1817">
                  <c:v>64.260000000000005</c:v>
                </c:pt>
                <c:pt idx="1818">
                  <c:v>64.260000000000005</c:v>
                </c:pt>
                <c:pt idx="1819">
                  <c:v>64.260000000000005</c:v>
                </c:pt>
                <c:pt idx="1820">
                  <c:v>64.260000000000005</c:v>
                </c:pt>
                <c:pt idx="1821">
                  <c:v>64.260000000000005</c:v>
                </c:pt>
                <c:pt idx="1822">
                  <c:v>64.260000000000005</c:v>
                </c:pt>
                <c:pt idx="1823">
                  <c:v>64.260000000000005</c:v>
                </c:pt>
                <c:pt idx="1824">
                  <c:v>64.260000000000005</c:v>
                </c:pt>
                <c:pt idx="1825">
                  <c:v>64.260000000000005</c:v>
                </c:pt>
                <c:pt idx="1826">
                  <c:v>64.260000000000005</c:v>
                </c:pt>
                <c:pt idx="1827">
                  <c:v>64.260000000000005</c:v>
                </c:pt>
                <c:pt idx="1828">
                  <c:v>64.260000000000005</c:v>
                </c:pt>
                <c:pt idx="1829">
                  <c:v>64.260000000000005</c:v>
                </c:pt>
                <c:pt idx="1830">
                  <c:v>64.260000000000005</c:v>
                </c:pt>
                <c:pt idx="1831">
                  <c:v>64.260000000000005</c:v>
                </c:pt>
                <c:pt idx="1832">
                  <c:v>64.260000000000005</c:v>
                </c:pt>
                <c:pt idx="1833">
                  <c:v>64.260000000000005</c:v>
                </c:pt>
                <c:pt idx="1834">
                  <c:v>64.260000000000005</c:v>
                </c:pt>
                <c:pt idx="1835">
                  <c:v>64.260000000000005</c:v>
                </c:pt>
                <c:pt idx="1836">
                  <c:v>64.260000000000005</c:v>
                </c:pt>
                <c:pt idx="1837">
                  <c:v>64.260000000000005</c:v>
                </c:pt>
                <c:pt idx="1838">
                  <c:v>64.260000000000005</c:v>
                </c:pt>
                <c:pt idx="1839">
                  <c:v>64.260000000000005</c:v>
                </c:pt>
                <c:pt idx="1840">
                  <c:v>64.260000000000005</c:v>
                </c:pt>
                <c:pt idx="1841">
                  <c:v>64.260000000000005</c:v>
                </c:pt>
                <c:pt idx="1842">
                  <c:v>64.260000000000005</c:v>
                </c:pt>
                <c:pt idx="1843">
                  <c:v>64.260000000000005</c:v>
                </c:pt>
                <c:pt idx="1844">
                  <c:v>64.260000000000005</c:v>
                </c:pt>
                <c:pt idx="1845">
                  <c:v>64.260000000000005</c:v>
                </c:pt>
                <c:pt idx="1846">
                  <c:v>64.260000000000005</c:v>
                </c:pt>
                <c:pt idx="1847">
                  <c:v>64.260000000000005</c:v>
                </c:pt>
                <c:pt idx="1848">
                  <c:v>64.27</c:v>
                </c:pt>
                <c:pt idx="1849">
                  <c:v>64.27</c:v>
                </c:pt>
                <c:pt idx="1850">
                  <c:v>64.28</c:v>
                </c:pt>
                <c:pt idx="1851">
                  <c:v>64.28</c:v>
                </c:pt>
                <c:pt idx="1852">
                  <c:v>64.28</c:v>
                </c:pt>
                <c:pt idx="1853">
                  <c:v>64.290000000000006</c:v>
                </c:pt>
                <c:pt idx="1854">
                  <c:v>64.3</c:v>
                </c:pt>
                <c:pt idx="1855">
                  <c:v>64.3</c:v>
                </c:pt>
                <c:pt idx="1856">
                  <c:v>64.31</c:v>
                </c:pt>
                <c:pt idx="1857">
                  <c:v>64.31</c:v>
                </c:pt>
                <c:pt idx="1858">
                  <c:v>64.319999999999993</c:v>
                </c:pt>
                <c:pt idx="1859">
                  <c:v>64.33</c:v>
                </c:pt>
                <c:pt idx="1860">
                  <c:v>64.34</c:v>
                </c:pt>
                <c:pt idx="1861">
                  <c:v>64.36</c:v>
                </c:pt>
                <c:pt idx="1862">
                  <c:v>64.37</c:v>
                </c:pt>
                <c:pt idx="1863">
                  <c:v>64.38</c:v>
                </c:pt>
                <c:pt idx="1864">
                  <c:v>64.38</c:v>
                </c:pt>
                <c:pt idx="1865">
                  <c:v>64.38</c:v>
                </c:pt>
                <c:pt idx="1866">
                  <c:v>64.39</c:v>
                </c:pt>
                <c:pt idx="1867">
                  <c:v>64.39</c:v>
                </c:pt>
                <c:pt idx="1868">
                  <c:v>64.400000000000006</c:v>
                </c:pt>
                <c:pt idx="1869">
                  <c:v>64.41</c:v>
                </c:pt>
                <c:pt idx="1870">
                  <c:v>64.42</c:v>
                </c:pt>
                <c:pt idx="1871">
                  <c:v>64.430000000000007</c:v>
                </c:pt>
                <c:pt idx="1872">
                  <c:v>64.44</c:v>
                </c:pt>
                <c:pt idx="1873">
                  <c:v>64.45</c:v>
                </c:pt>
                <c:pt idx="1874">
                  <c:v>64.459999999999994</c:v>
                </c:pt>
                <c:pt idx="1875">
                  <c:v>64.47</c:v>
                </c:pt>
                <c:pt idx="1876">
                  <c:v>64.5</c:v>
                </c:pt>
                <c:pt idx="1877">
                  <c:v>64.510000000000005</c:v>
                </c:pt>
                <c:pt idx="1878">
                  <c:v>64.52</c:v>
                </c:pt>
                <c:pt idx="1879">
                  <c:v>64.53</c:v>
                </c:pt>
                <c:pt idx="1880">
                  <c:v>64.53</c:v>
                </c:pt>
                <c:pt idx="1881">
                  <c:v>64.540000000000006</c:v>
                </c:pt>
                <c:pt idx="1882">
                  <c:v>64.55</c:v>
                </c:pt>
                <c:pt idx="1883">
                  <c:v>64.56</c:v>
                </c:pt>
                <c:pt idx="1884">
                  <c:v>64.569999999999993</c:v>
                </c:pt>
                <c:pt idx="1885">
                  <c:v>64.59</c:v>
                </c:pt>
                <c:pt idx="1886">
                  <c:v>64.61</c:v>
                </c:pt>
                <c:pt idx="1887">
                  <c:v>64.62</c:v>
                </c:pt>
                <c:pt idx="1888">
                  <c:v>64.63</c:v>
                </c:pt>
                <c:pt idx="1889">
                  <c:v>64.64</c:v>
                </c:pt>
                <c:pt idx="1890">
                  <c:v>64.650000000000006</c:v>
                </c:pt>
                <c:pt idx="1891">
                  <c:v>64.66</c:v>
                </c:pt>
                <c:pt idx="1892">
                  <c:v>64.66</c:v>
                </c:pt>
                <c:pt idx="1893">
                  <c:v>64.67</c:v>
                </c:pt>
                <c:pt idx="1894">
                  <c:v>64.67</c:v>
                </c:pt>
                <c:pt idx="1895">
                  <c:v>64.67</c:v>
                </c:pt>
                <c:pt idx="1896">
                  <c:v>64.67</c:v>
                </c:pt>
                <c:pt idx="1897">
                  <c:v>64.67</c:v>
                </c:pt>
                <c:pt idx="1898">
                  <c:v>64.680000000000007</c:v>
                </c:pt>
                <c:pt idx="1899">
                  <c:v>64.680000000000007</c:v>
                </c:pt>
                <c:pt idx="1900">
                  <c:v>64.69</c:v>
                </c:pt>
                <c:pt idx="1901">
                  <c:v>64.69</c:v>
                </c:pt>
                <c:pt idx="1902">
                  <c:v>64.7</c:v>
                </c:pt>
                <c:pt idx="1903">
                  <c:v>64.7</c:v>
                </c:pt>
                <c:pt idx="1904">
                  <c:v>64.709999999999994</c:v>
                </c:pt>
                <c:pt idx="1905">
                  <c:v>64.72</c:v>
                </c:pt>
                <c:pt idx="1906">
                  <c:v>64.72</c:v>
                </c:pt>
                <c:pt idx="1907">
                  <c:v>64.73</c:v>
                </c:pt>
                <c:pt idx="1908">
                  <c:v>64.739999999999995</c:v>
                </c:pt>
                <c:pt idx="1909">
                  <c:v>64.75</c:v>
                </c:pt>
                <c:pt idx="1910">
                  <c:v>64.760000000000005</c:v>
                </c:pt>
                <c:pt idx="1911">
                  <c:v>64.77</c:v>
                </c:pt>
                <c:pt idx="1912">
                  <c:v>64.78</c:v>
                </c:pt>
                <c:pt idx="1913">
                  <c:v>64.790000000000006</c:v>
                </c:pt>
                <c:pt idx="1914">
                  <c:v>64.8</c:v>
                </c:pt>
                <c:pt idx="1915">
                  <c:v>64.819999999999993</c:v>
                </c:pt>
                <c:pt idx="1916">
                  <c:v>64.819999999999993</c:v>
                </c:pt>
                <c:pt idx="1917">
                  <c:v>64.83</c:v>
                </c:pt>
                <c:pt idx="1918">
                  <c:v>64.84</c:v>
                </c:pt>
                <c:pt idx="1919">
                  <c:v>64.849999999999994</c:v>
                </c:pt>
                <c:pt idx="1920">
                  <c:v>64.849999999999994</c:v>
                </c:pt>
                <c:pt idx="1921">
                  <c:v>64.86</c:v>
                </c:pt>
                <c:pt idx="1922">
                  <c:v>64.87</c:v>
                </c:pt>
                <c:pt idx="1923">
                  <c:v>64.87</c:v>
                </c:pt>
                <c:pt idx="1924">
                  <c:v>64.88</c:v>
                </c:pt>
                <c:pt idx="1925">
                  <c:v>64.88</c:v>
                </c:pt>
                <c:pt idx="1926">
                  <c:v>64.88</c:v>
                </c:pt>
                <c:pt idx="1927">
                  <c:v>64.88</c:v>
                </c:pt>
                <c:pt idx="1928">
                  <c:v>64.88</c:v>
                </c:pt>
                <c:pt idx="1929">
                  <c:v>64.88</c:v>
                </c:pt>
                <c:pt idx="1930">
                  <c:v>64.88</c:v>
                </c:pt>
                <c:pt idx="1931">
                  <c:v>64.88</c:v>
                </c:pt>
                <c:pt idx="1932">
                  <c:v>64.88</c:v>
                </c:pt>
                <c:pt idx="1933">
                  <c:v>64.88</c:v>
                </c:pt>
                <c:pt idx="1934">
                  <c:v>64.88</c:v>
                </c:pt>
                <c:pt idx="1935">
                  <c:v>64.88</c:v>
                </c:pt>
                <c:pt idx="1936">
                  <c:v>64.88</c:v>
                </c:pt>
                <c:pt idx="1937">
                  <c:v>64.88</c:v>
                </c:pt>
                <c:pt idx="1938">
                  <c:v>64.88</c:v>
                </c:pt>
                <c:pt idx="1939">
                  <c:v>64.89</c:v>
                </c:pt>
                <c:pt idx="1940">
                  <c:v>64.89</c:v>
                </c:pt>
                <c:pt idx="1941">
                  <c:v>64.89</c:v>
                </c:pt>
                <c:pt idx="1942">
                  <c:v>64.900000000000006</c:v>
                </c:pt>
                <c:pt idx="1943">
                  <c:v>64.91</c:v>
                </c:pt>
                <c:pt idx="1944">
                  <c:v>64.91</c:v>
                </c:pt>
                <c:pt idx="1945">
                  <c:v>64.91</c:v>
                </c:pt>
                <c:pt idx="1946">
                  <c:v>64.92</c:v>
                </c:pt>
                <c:pt idx="1947">
                  <c:v>64.92</c:v>
                </c:pt>
                <c:pt idx="1948">
                  <c:v>64.930000000000007</c:v>
                </c:pt>
                <c:pt idx="1949">
                  <c:v>64.94</c:v>
                </c:pt>
                <c:pt idx="1950">
                  <c:v>64.95</c:v>
                </c:pt>
                <c:pt idx="1951">
                  <c:v>64.959999999999994</c:v>
                </c:pt>
                <c:pt idx="1952">
                  <c:v>64.97</c:v>
                </c:pt>
                <c:pt idx="1953">
                  <c:v>64.989999999999995</c:v>
                </c:pt>
                <c:pt idx="1954">
                  <c:v>65</c:v>
                </c:pt>
                <c:pt idx="1955">
                  <c:v>65.010000000000005</c:v>
                </c:pt>
                <c:pt idx="1956">
                  <c:v>65.02</c:v>
                </c:pt>
                <c:pt idx="1957">
                  <c:v>65.03</c:v>
                </c:pt>
                <c:pt idx="1958">
                  <c:v>65.040000000000006</c:v>
                </c:pt>
                <c:pt idx="1959">
                  <c:v>65.05</c:v>
                </c:pt>
                <c:pt idx="1960">
                  <c:v>65.06</c:v>
                </c:pt>
                <c:pt idx="1961">
                  <c:v>65.069999999999993</c:v>
                </c:pt>
                <c:pt idx="1962">
                  <c:v>65.069999999999993</c:v>
                </c:pt>
                <c:pt idx="1963">
                  <c:v>65.069999999999993</c:v>
                </c:pt>
                <c:pt idx="1964">
                  <c:v>65.069999999999993</c:v>
                </c:pt>
                <c:pt idx="1965">
                  <c:v>65.069999999999993</c:v>
                </c:pt>
                <c:pt idx="1966">
                  <c:v>65.09</c:v>
                </c:pt>
                <c:pt idx="1967">
                  <c:v>65.099999999999994</c:v>
                </c:pt>
                <c:pt idx="1968">
                  <c:v>65.11</c:v>
                </c:pt>
                <c:pt idx="1969">
                  <c:v>65.12</c:v>
                </c:pt>
                <c:pt idx="1970">
                  <c:v>65.12</c:v>
                </c:pt>
                <c:pt idx="1971">
                  <c:v>65.12</c:v>
                </c:pt>
                <c:pt idx="1972">
                  <c:v>65.12</c:v>
                </c:pt>
                <c:pt idx="1973">
                  <c:v>65.13</c:v>
                </c:pt>
                <c:pt idx="1974">
                  <c:v>65.13</c:v>
                </c:pt>
                <c:pt idx="1975">
                  <c:v>65.13</c:v>
                </c:pt>
                <c:pt idx="1976">
                  <c:v>65.14</c:v>
                </c:pt>
                <c:pt idx="1977">
                  <c:v>65.14</c:v>
                </c:pt>
                <c:pt idx="1978">
                  <c:v>65.150000000000006</c:v>
                </c:pt>
                <c:pt idx="1979">
                  <c:v>65.16</c:v>
                </c:pt>
                <c:pt idx="1980">
                  <c:v>65.16</c:v>
                </c:pt>
                <c:pt idx="1981">
                  <c:v>65.17</c:v>
                </c:pt>
                <c:pt idx="1982">
                  <c:v>65.180000000000007</c:v>
                </c:pt>
                <c:pt idx="1983">
                  <c:v>65.180000000000007</c:v>
                </c:pt>
                <c:pt idx="1984">
                  <c:v>65.180000000000007</c:v>
                </c:pt>
                <c:pt idx="1985">
                  <c:v>65.180000000000007</c:v>
                </c:pt>
                <c:pt idx="1986">
                  <c:v>65.180000000000007</c:v>
                </c:pt>
                <c:pt idx="1987">
                  <c:v>65.180000000000007</c:v>
                </c:pt>
                <c:pt idx="1988">
                  <c:v>65.180000000000007</c:v>
                </c:pt>
                <c:pt idx="1989">
                  <c:v>65.180000000000007</c:v>
                </c:pt>
                <c:pt idx="1990">
                  <c:v>65.180000000000007</c:v>
                </c:pt>
                <c:pt idx="1991">
                  <c:v>65.180000000000007</c:v>
                </c:pt>
                <c:pt idx="1992">
                  <c:v>65.19</c:v>
                </c:pt>
                <c:pt idx="1993">
                  <c:v>65.19</c:v>
                </c:pt>
                <c:pt idx="1994">
                  <c:v>65.2</c:v>
                </c:pt>
                <c:pt idx="1995">
                  <c:v>65.2</c:v>
                </c:pt>
                <c:pt idx="1996">
                  <c:v>65.2</c:v>
                </c:pt>
                <c:pt idx="1997">
                  <c:v>65.19</c:v>
                </c:pt>
                <c:pt idx="1998">
                  <c:v>65.19</c:v>
                </c:pt>
                <c:pt idx="1999">
                  <c:v>65.19</c:v>
                </c:pt>
                <c:pt idx="2000">
                  <c:v>65.19</c:v>
                </c:pt>
                <c:pt idx="2001">
                  <c:v>65.19</c:v>
                </c:pt>
                <c:pt idx="2002">
                  <c:v>65.19</c:v>
                </c:pt>
                <c:pt idx="2003">
                  <c:v>65.180000000000007</c:v>
                </c:pt>
                <c:pt idx="2004">
                  <c:v>65.180000000000007</c:v>
                </c:pt>
                <c:pt idx="2005">
                  <c:v>65.180000000000007</c:v>
                </c:pt>
                <c:pt idx="2006">
                  <c:v>65.180000000000007</c:v>
                </c:pt>
                <c:pt idx="2007">
                  <c:v>65.180000000000007</c:v>
                </c:pt>
                <c:pt idx="2008">
                  <c:v>65.180000000000007</c:v>
                </c:pt>
                <c:pt idx="2009">
                  <c:v>65.17</c:v>
                </c:pt>
                <c:pt idx="2010">
                  <c:v>65.16</c:v>
                </c:pt>
                <c:pt idx="2011">
                  <c:v>65.16</c:v>
                </c:pt>
                <c:pt idx="2012">
                  <c:v>65.150000000000006</c:v>
                </c:pt>
                <c:pt idx="2013">
                  <c:v>65.16</c:v>
                </c:pt>
                <c:pt idx="2014">
                  <c:v>65.16</c:v>
                </c:pt>
                <c:pt idx="2015">
                  <c:v>65.16</c:v>
                </c:pt>
                <c:pt idx="2016">
                  <c:v>65.16</c:v>
                </c:pt>
                <c:pt idx="2017">
                  <c:v>65.16</c:v>
                </c:pt>
                <c:pt idx="2018">
                  <c:v>65.16</c:v>
                </c:pt>
                <c:pt idx="2019">
                  <c:v>65.16</c:v>
                </c:pt>
                <c:pt idx="2020">
                  <c:v>65.16</c:v>
                </c:pt>
                <c:pt idx="2021">
                  <c:v>65.150000000000006</c:v>
                </c:pt>
                <c:pt idx="2022">
                  <c:v>65.14</c:v>
                </c:pt>
                <c:pt idx="2023">
                  <c:v>65.13</c:v>
                </c:pt>
                <c:pt idx="2024">
                  <c:v>65.13</c:v>
                </c:pt>
                <c:pt idx="2025">
                  <c:v>65.12</c:v>
                </c:pt>
                <c:pt idx="2026">
                  <c:v>65.11</c:v>
                </c:pt>
                <c:pt idx="2027">
                  <c:v>65.11</c:v>
                </c:pt>
                <c:pt idx="2028">
                  <c:v>65.099999999999994</c:v>
                </c:pt>
                <c:pt idx="2029">
                  <c:v>65.099999999999994</c:v>
                </c:pt>
                <c:pt idx="2030">
                  <c:v>65.099999999999994</c:v>
                </c:pt>
                <c:pt idx="2031">
                  <c:v>65.099999999999994</c:v>
                </c:pt>
                <c:pt idx="2032">
                  <c:v>65.099999999999994</c:v>
                </c:pt>
                <c:pt idx="2033">
                  <c:v>65.09</c:v>
                </c:pt>
                <c:pt idx="2034">
                  <c:v>65.09</c:v>
                </c:pt>
                <c:pt idx="2035">
                  <c:v>65.08</c:v>
                </c:pt>
                <c:pt idx="2036">
                  <c:v>65.069999999999993</c:v>
                </c:pt>
                <c:pt idx="2037">
                  <c:v>65.06</c:v>
                </c:pt>
                <c:pt idx="2038">
                  <c:v>65.05</c:v>
                </c:pt>
                <c:pt idx="2039">
                  <c:v>65.05</c:v>
                </c:pt>
                <c:pt idx="2040">
                  <c:v>65.040000000000006</c:v>
                </c:pt>
                <c:pt idx="2041">
                  <c:v>65.03</c:v>
                </c:pt>
                <c:pt idx="2042">
                  <c:v>65.03</c:v>
                </c:pt>
                <c:pt idx="2043">
                  <c:v>65.02</c:v>
                </c:pt>
                <c:pt idx="2044">
                  <c:v>65.02</c:v>
                </c:pt>
                <c:pt idx="2045">
                  <c:v>65.010000000000005</c:v>
                </c:pt>
                <c:pt idx="2046">
                  <c:v>64.989999999999995</c:v>
                </c:pt>
                <c:pt idx="2047">
                  <c:v>64.98</c:v>
                </c:pt>
                <c:pt idx="2048">
                  <c:v>64.98</c:v>
                </c:pt>
                <c:pt idx="2049">
                  <c:v>64.98</c:v>
                </c:pt>
                <c:pt idx="2050">
                  <c:v>64.97</c:v>
                </c:pt>
                <c:pt idx="2051">
                  <c:v>64.959999999999994</c:v>
                </c:pt>
                <c:pt idx="2052">
                  <c:v>64.95</c:v>
                </c:pt>
                <c:pt idx="2053">
                  <c:v>64.95</c:v>
                </c:pt>
                <c:pt idx="2054">
                  <c:v>64.94</c:v>
                </c:pt>
                <c:pt idx="2055">
                  <c:v>64.94</c:v>
                </c:pt>
                <c:pt idx="2056">
                  <c:v>64.930000000000007</c:v>
                </c:pt>
                <c:pt idx="2057">
                  <c:v>64.930000000000007</c:v>
                </c:pt>
                <c:pt idx="2058">
                  <c:v>64.92</c:v>
                </c:pt>
                <c:pt idx="2059">
                  <c:v>64.92</c:v>
                </c:pt>
                <c:pt idx="2060">
                  <c:v>64.91</c:v>
                </c:pt>
                <c:pt idx="2061">
                  <c:v>64.900000000000006</c:v>
                </c:pt>
                <c:pt idx="2062">
                  <c:v>64.89</c:v>
                </c:pt>
                <c:pt idx="2063">
                  <c:v>64.89</c:v>
                </c:pt>
                <c:pt idx="2064">
                  <c:v>64.88</c:v>
                </c:pt>
                <c:pt idx="2065">
                  <c:v>64.88</c:v>
                </c:pt>
                <c:pt idx="2066">
                  <c:v>64.88</c:v>
                </c:pt>
                <c:pt idx="2067">
                  <c:v>64.88</c:v>
                </c:pt>
                <c:pt idx="2068">
                  <c:v>64.88</c:v>
                </c:pt>
                <c:pt idx="2069">
                  <c:v>64.88</c:v>
                </c:pt>
                <c:pt idx="2070">
                  <c:v>64.88</c:v>
                </c:pt>
                <c:pt idx="2071">
                  <c:v>64.88</c:v>
                </c:pt>
                <c:pt idx="2072">
                  <c:v>64.88</c:v>
                </c:pt>
                <c:pt idx="2073">
                  <c:v>64.88</c:v>
                </c:pt>
                <c:pt idx="2074">
                  <c:v>64.88</c:v>
                </c:pt>
                <c:pt idx="2075">
                  <c:v>64.88</c:v>
                </c:pt>
                <c:pt idx="2076">
                  <c:v>64.88</c:v>
                </c:pt>
                <c:pt idx="2077">
                  <c:v>64.88</c:v>
                </c:pt>
                <c:pt idx="2078">
                  <c:v>64.88</c:v>
                </c:pt>
                <c:pt idx="2079">
                  <c:v>64.88</c:v>
                </c:pt>
                <c:pt idx="2080">
                  <c:v>64.88</c:v>
                </c:pt>
                <c:pt idx="2081">
                  <c:v>64.88</c:v>
                </c:pt>
                <c:pt idx="2082">
                  <c:v>64.88</c:v>
                </c:pt>
                <c:pt idx="2083">
                  <c:v>64.88</c:v>
                </c:pt>
                <c:pt idx="2084">
                  <c:v>64.88</c:v>
                </c:pt>
                <c:pt idx="2085">
                  <c:v>64.88</c:v>
                </c:pt>
                <c:pt idx="2086">
                  <c:v>64.87</c:v>
                </c:pt>
                <c:pt idx="2087">
                  <c:v>64.87</c:v>
                </c:pt>
                <c:pt idx="2088">
                  <c:v>64.86</c:v>
                </c:pt>
                <c:pt idx="2089">
                  <c:v>64.86</c:v>
                </c:pt>
                <c:pt idx="2090">
                  <c:v>64.849999999999994</c:v>
                </c:pt>
                <c:pt idx="2091">
                  <c:v>64.849999999999994</c:v>
                </c:pt>
                <c:pt idx="2092">
                  <c:v>64.84</c:v>
                </c:pt>
                <c:pt idx="2093">
                  <c:v>64.83</c:v>
                </c:pt>
                <c:pt idx="2094">
                  <c:v>64.819999999999993</c:v>
                </c:pt>
                <c:pt idx="2095">
                  <c:v>64.819999999999993</c:v>
                </c:pt>
                <c:pt idx="2096">
                  <c:v>64.8</c:v>
                </c:pt>
                <c:pt idx="2097">
                  <c:v>64.790000000000006</c:v>
                </c:pt>
                <c:pt idx="2098">
                  <c:v>64.790000000000006</c:v>
                </c:pt>
                <c:pt idx="2099">
                  <c:v>64.78</c:v>
                </c:pt>
                <c:pt idx="2100">
                  <c:v>64.77</c:v>
                </c:pt>
                <c:pt idx="2101">
                  <c:v>64.77</c:v>
                </c:pt>
                <c:pt idx="2102">
                  <c:v>64.760000000000005</c:v>
                </c:pt>
                <c:pt idx="2103">
                  <c:v>64.75</c:v>
                </c:pt>
                <c:pt idx="2104">
                  <c:v>64.739999999999995</c:v>
                </c:pt>
                <c:pt idx="2105">
                  <c:v>64.739999999999995</c:v>
                </c:pt>
                <c:pt idx="2106">
                  <c:v>64.73</c:v>
                </c:pt>
                <c:pt idx="2107">
                  <c:v>64.72</c:v>
                </c:pt>
                <c:pt idx="2108">
                  <c:v>64.72</c:v>
                </c:pt>
                <c:pt idx="2109">
                  <c:v>64.709999999999994</c:v>
                </c:pt>
                <c:pt idx="2110">
                  <c:v>64.7</c:v>
                </c:pt>
                <c:pt idx="2111">
                  <c:v>64.7</c:v>
                </c:pt>
                <c:pt idx="2112">
                  <c:v>64.69</c:v>
                </c:pt>
                <c:pt idx="2113">
                  <c:v>64.69</c:v>
                </c:pt>
                <c:pt idx="2114">
                  <c:v>64.680000000000007</c:v>
                </c:pt>
                <c:pt idx="2115">
                  <c:v>64.680000000000007</c:v>
                </c:pt>
                <c:pt idx="2116">
                  <c:v>64.67</c:v>
                </c:pt>
                <c:pt idx="2117">
                  <c:v>64.67</c:v>
                </c:pt>
                <c:pt idx="2118">
                  <c:v>64.66</c:v>
                </c:pt>
                <c:pt idx="2119">
                  <c:v>64.66</c:v>
                </c:pt>
                <c:pt idx="2120">
                  <c:v>64.66</c:v>
                </c:pt>
                <c:pt idx="2121">
                  <c:v>64.650000000000006</c:v>
                </c:pt>
                <c:pt idx="2122">
                  <c:v>64.650000000000006</c:v>
                </c:pt>
                <c:pt idx="2123">
                  <c:v>64.64</c:v>
                </c:pt>
                <c:pt idx="2124">
                  <c:v>64.63</c:v>
                </c:pt>
                <c:pt idx="2125">
                  <c:v>64.62</c:v>
                </c:pt>
                <c:pt idx="2126">
                  <c:v>64.61</c:v>
                </c:pt>
                <c:pt idx="2127">
                  <c:v>64.61</c:v>
                </c:pt>
                <c:pt idx="2128">
                  <c:v>64.59</c:v>
                </c:pt>
                <c:pt idx="2129">
                  <c:v>64.58</c:v>
                </c:pt>
                <c:pt idx="2130">
                  <c:v>64.56</c:v>
                </c:pt>
                <c:pt idx="2131">
                  <c:v>64.540000000000006</c:v>
                </c:pt>
                <c:pt idx="2132">
                  <c:v>64.52</c:v>
                </c:pt>
                <c:pt idx="2133">
                  <c:v>64.510000000000005</c:v>
                </c:pt>
                <c:pt idx="2134">
                  <c:v>64.5</c:v>
                </c:pt>
                <c:pt idx="2135">
                  <c:v>64.489999999999995</c:v>
                </c:pt>
                <c:pt idx="2136">
                  <c:v>64.47</c:v>
                </c:pt>
                <c:pt idx="2137">
                  <c:v>64.459999999999994</c:v>
                </c:pt>
                <c:pt idx="2138">
                  <c:v>64.45</c:v>
                </c:pt>
                <c:pt idx="2139">
                  <c:v>64.430000000000007</c:v>
                </c:pt>
                <c:pt idx="2140">
                  <c:v>64.41</c:v>
                </c:pt>
                <c:pt idx="2141">
                  <c:v>64.400000000000006</c:v>
                </c:pt>
                <c:pt idx="2142">
                  <c:v>64.38</c:v>
                </c:pt>
                <c:pt idx="2143">
                  <c:v>64.37</c:v>
                </c:pt>
                <c:pt idx="2144">
                  <c:v>64.36</c:v>
                </c:pt>
                <c:pt idx="2145">
                  <c:v>64.34</c:v>
                </c:pt>
                <c:pt idx="2146">
                  <c:v>64.33</c:v>
                </c:pt>
                <c:pt idx="2147">
                  <c:v>64.319999999999993</c:v>
                </c:pt>
                <c:pt idx="2148">
                  <c:v>64.3</c:v>
                </c:pt>
                <c:pt idx="2149">
                  <c:v>64.290000000000006</c:v>
                </c:pt>
                <c:pt idx="2150">
                  <c:v>64.290000000000006</c:v>
                </c:pt>
                <c:pt idx="2151">
                  <c:v>64.28</c:v>
                </c:pt>
                <c:pt idx="2152">
                  <c:v>64.28</c:v>
                </c:pt>
                <c:pt idx="2153">
                  <c:v>64.27</c:v>
                </c:pt>
                <c:pt idx="2154">
                  <c:v>64.27</c:v>
                </c:pt>
                <c:pt idx="2155">
                  <c:v>64.27</c:v>
                </c:pt>
                <c:pt idx="2156">
                  <c:v>64.260000000000005</c:v>
                </c:pt>
                <c:pt idx="2157">
                  <c:v>64.260000000000005</c:v>
                </c:pt>
                <c:pt idx="2158">
                  <c:v>64.260000000000005</c:v>
                </c:pt>
                <c:pt idx="2159">
                  <c:v>64.260000000000005</c:v>
                </c:pt>
                <c:pt idx="2160">
                  <c:v>64.260000000000005</c:v>
                </c:pt>
                <c:pt idx="2161">
                  <c:v>64.260000000000005</c:v>
                </c:pt>
                <c:pt idx="2162">
                  <c:v>64.260000000000005</c:v>
                </c:pt>
                <c:pt idx="2163">
                  <c:v>64.25</c:v>
                </c:pt>
                <c:pt idx="2164">
                  <c:v>64.25</c:v>
                </c:pt>
                <c:pt idx="2165">
                  <c:v>64.239999999999995</c:v>
                </c:pt>
                <c:pt idx="2166">
                  <c:v>64.239999999999995</c:v>
                </c:pt>
                <c:pt idx="2167">
                  <c:v>64.23</c:v>
                </c:pt>
                <c:pt idx="2168">
                  <c:v>64.23</c:v>
                </c:pt>
                <c:pt idx="2169">
                  <c:v>64.22</c:v>
                </c:pt>
                <c:pt idx="2170">
                  <c:v>64.22</c:v>
                </c:pt>
                <c:pt idx="2171">
                  <c:v>64.209999999999994</c:v>
                </c:pt>
                <c:pt idx="2172">
                  <c:v>64.2</c:v>
                </c:pt>
                <c:pt idx="2173">
                  <c:v>64.2</c:v>
                </c:pt>
                <c:pt idx="2174">
                  <c:v>64.19</c:v>
                </c:pt>
                <c:pt idx="2175">
                  <c:v>64.180000000000007</c:v>
                </c:pt>
                <c:pt idx="2176">
                  <c:v>64.17</c:v>
                </c:pt>
                <c:pt idx="2177">
                  <c:v>64.16</c:v>
                </c:pt>
                <c:pt idx="2178">
                  <c:v>64.150000000000006</c:v>
                </c:pt>
                <c:pt idx="2179">
                  <c:v>64.14</c:v>
                </c:pt>
                <c:pt idx="2180">
                  <c:v>64.13</c:v>
                </c:pt>
                <c:pt idx="2181">
                  <c:v>64.12</c:v>
                </c:pt>
                <c:pt idx="2182">
                  <c:v>64.11</c:v>
                </c:pt>
                <c:pt idx="2183">
                  <c:v>64.099999999999994</c:v>
                </c:pt>
                <c:pt idx="2184">
                  <c:v>64.09</c:v>
                </c:pt>
                <c:pt idx="2185">
                  <c:v>64.09</c:v>
                </c:pt>
                <c:pt idx="2186">
                  <c:v>64.08</c:v>
                </c:pt>
                <c:pt idx="2187">
                  <c:v>64.08</c:v>
                </c:pt>
                <c:pt idx="2188">
                  <c:v>64.069999999999993</c:v>
                </c:pt>
                <c:pt idx="2189">
                  <c:v>64.069999999999993</c:v>
                </c:pt>
                <c:pt idx="2190">
                  <c:v>64.06</c:v>
                </c:pt>
                <c:pt idx="2191">
                  <c:v>64.06</c:v>
                </c:pt>
                <c:pt idx="2192">
                  <c:v>64.05</c:v>
                </c:pt>
                <c:pt idx="2193">
                  <c:v>64.05</c:v>
                </c:pt>
                <c:pt idx="2194">
                  <c:v>64.05</c:v>
                </c:pt>
                <c:pt idx="2195">
                  <c:v>64.05</c:v>
                </c:pt>
                <c:pt idx="2196">
                  <c:v>64.05</c:v>
                </c:pt>
                <c:pt idx="2197">
                  <c:v>64.05</c:v>
                </c:pt>
                <c:pt idx="2198">
                  <c:v>64.05</c:v>
                </c:pt>
                <c:pt idx="2199">
                  <c:v>64.05</c:v>
                </c:pt>
                <c:pt idx="2200">
                  <c:v>64.05</c:v>
                </c:pt>
                <c:pt idx="2201">
                  <c:v>64.05</c:v>
                </c:pt>
                <c:pt idx="2202">
                  <c:v>64.05</c:v>
                </c:pt>
                <c:pt idx="2203">
                  <c:v>64.05</c:v>
                </c:pt>
                <c:pt idx="2204">
                  <c:v>64.05</c:v>
                </c:pt>
                <c:pt idx="2205">
                  <c:v>64.05</c:v>
                </c:pt>
                <c:pt idx="2206">
                  <c:v>64.05</c:v>
                </c:pt>
                <c:pt idx="2207">
                  <c:v>64.05</c:v>
                </c:pt>
                <c:pt idx="2208">
                  <c:v>64.05</c:v>
                </c:pt>
                <c:pt idx="2209">
                  <c:v>64.05</c:v>
                </c:pt>
                <c:pt idx="2210">
                  <c:v>64.05</c:v>
                </c:pt>
                <c:pt idx="2211">
                  <c:v>64.05</c:v>
                </c:pt>
                <c:pt idx="2212">
                  <c:v>64.05</c:v>
                </c:pt>
                <c:pt idx="2213">
                  <c:v>64.05</c:v>
                </c:pt>
                <c:pt idx="2214">
                  <c:v>64.05</c:v>
                </c:pt>
                <c:pt idx="2215">
                  <c:v>64.05</c:v>
                </c:pt>
                <c:pt idx="2216">
                  <c:v>64.05</c:v>
                </c:pt>
                <c:pt idx="2217">
                  <c:v>64.05</c:v>
                </c:pt>
                <c:pt idx="2218">
                  <c:v>64.05</c:v>
                </c:pt>
                <c:pt idx="2219">
                  <c:v>64.05</c:v>
                </c:pt>
                <c:pt idx="2220">
                  <c:v>64.05</c:v>
                </c:pt>
                <c:pt idx="2221">
                  <c:v>64.05</c:v>
                </c:pt>
                <c:pt idx="2222">
                  <c:v>64.05</c:v>
                </c:pt>
                <c:pt idx="2223">
                  <c:v>64.05</c:v>
                </c:pt>
                <c:pt idx="2224">
                  <c:v>64.05</c:v>
                </c:pt>
                <c:pt idx="2225">
                  <c:v>64.05</c:v>
                </c:pt>
                <c:pt idx="2226">
                  <c:v>64.05</c:v>
                </c:pt>
                <c:pt idx="2227">
                  <c:v>64.05</c:v>
                </c:pt>
                <c:pt idx="2228">
                  <c:v>64.05</c:v>
                </c:pt>
                <c:pt idx="2229">
                  <c:v>64.05</c:v>
                </c:pt>
                <c:pt idx="2230">
                  <c:v>64.05</c:v>
                </c:pt>
                <c:pt idx="2231">
                  <c:v>64.05</c:v>
                </c:pt>
                <c:pt idx="2232">
                  <c:v>64.05</c:v>
                </c:pt>
                <c:pt idx="2233">
                  <c:v>64.05</c:v>
                </c:pt>
                <c:pt idx="2234">
                  <c:v>64.05</c:v>
                </c:pt>
                <c:pt idx="2235">
                  <c:v>64.05</c:v>
                </c:pt>
                <c:pt idx="2236">
                  <c:v>64.05</c:v>
                </c:pt>
                <c:pt idx="2237">
                  <c:v>64.05</c:v>
                </c:pt>
                <c:pt idx="2238">
                  <c:v>64.05</c:v>
                </c:pt>
                <c:pt idx="2239">
                  <c:v>64.05</c:v>
                </c:pt>
                <c:pt idx="2240">
                  <c:v>64.05</c:v>
                </c:pt>
                <c:pt idx="2241">
                  <c:v>64.05</c:v>
                </c:pt>
                <c:pt idx="2242">
                  <c:v>64.05</c:v>
                </c:pt>
                <c:pt idx="2243">
                  <c:v>64.05</c:v>
                </c:pt>
                <c:pt idx="2244">
                  <c:v>64.05</c:v>
                </c:pt>
                <c:pt idx="2245">
                  <c:v>64.05</c:v>
                </c:pt>
                <c:pt idx="2246">
                  <c:v>64.05</c:v>
                </c:pt>
                <c:pt idx="2247">
                  <c:v>64.05</c:v>
                </c:pt>
                <c:pt idx="2248">
                  <c:v>64.05</c:v>
                </c:pt>
                <c:pt idx="2249">
                  <c:v>64.05</c:v>
                </c:pt>
                <c:pt idx="2250">
                  <c:v>64.06</c:v>
                </c:pt>
                <c:pt idx="2251">
                  <c:v>64.06</c:v>
                </c:pt>
                <c:pt idx="2252">
                  <c:v>64.069999999999993</c:v>
                </c:pt>
                <c:pt idx="2253">
                  <c:v>64.069999999999993</c:v>
                </c:pt>
                <c:pt idx="2254">
                  <c:v>64.08</c:v>
                </c:pt>
                <c:pt idx="2255">
                  <c:v>64.08</c:v>
                </c:pt>
                <c:pt idx="2256">
                  <c:v>64.09</c:v>
                </c:pt>
                <c:pt idx="2257">
                  <c:v>64.09</c:v>
                </c:pt>
                <c:pt idx="2258">
                  <c:v>64.099999999999994</c:v>
                </c:pt>
                <c:pt idx="2259">
                  <c:v>64.11</c:v>
                </c:pt>
                <c:pt idx="2260">
                  <c:v>64.12</c:v>
                </c:pt>
                <c:pt idx="2261">
                  <c:v>64.14</c:v>
                </c:pt>
                <c:pt idx="2262">
                  <c:v>64.150000000000006</c:v>
                </c:pt>
                <c:pt idx="2263">
                  <c:v>64.17</c:v>
                </c:pt>
                <c:pt idx="2264">
                  <c:v>64.180000000000007</c:v>
                </c:pt>
                <c:pt idx="2265">
                  <c:v>64.2</c:v>
                </c:pt>
                <c:pt idx="2266">
                  <c:v>64.209999999999994</c:v>
                </c:pt>
                <c:pt idx="2267">
                  <c:v>64.23</c:v>
                </c:pt>
                <c:pt idx="2268">
                  <c:v>64.239999999999995</c:v>
                </c:pt>
                <c:pt idx="2269">
                  <c:v>64.25</c:v>
                </c:pt>
                <c:pt idx="2270">
                  <c:v>64.25</c:v>
                </c:pt>
                <c:pt idx="2271">
                  <c:v>64.260000000000005</c:v>
                </c:pt>
                <c:pt idx="2272">
                  <c:v>64.260000000000005</c:v>
                </c:pt>
                <c:pt idx="2273">
                  <c:v>64.260000000000005</c:v>
                </c:pt>
                <c:pt idx="2274">
                  <c:v>64.260000000000005</c:v>
                </c:pt>
                <c:pt idx="2275">
                  <c:v>64.260000000000005</c:v>
                </c:pt>
                <c:pt idx="2276">
                  <c:v>64.27</c:v>
                </c:pt>
                <c:pt idx="2277">
                  <c:v>64.28</c:v>
                </c:pt>
                <c:pt idx="2278">
                  <c:v>64.290000000000006</c:v>
                </c:pt>
                <c:pt idx="2279">
                  <c:v>64.290000000000006</c:v>
                </c:pt>
                <c:pt idx="2280">
                  <c:v>64.3</c:v>
                </c:pt>
                <c:pt idx="2281">
                  <c:v>64.3</c:v>
                </c:pt>
                <c:pt idx="2282">
                  <c:v>64.319999999999993</c:v>
                </c:pt>
                <c:pt idx="2283">
                  <c:v>64.33</c:v>
                </c:pt>
                <c:pt idx="2284">
                  <c:v>64.34</c:v>
                </c:pt>
                <c:pt idx="2285">
                  <c:v>64.349999999999994</c:v>
                </c:pt>
                <c:pt idx="2286">
                  <c:v>64.38</c:v>
                </c:pt>
                <c:pt idx="2287">
                  <c:v>64.42</c:v>
                </c:pt>
                <c:pt idx="2288">
                  <c:v>64.45</c:v>
                </c:pt>
                <c:pt idx="2289">
                  <c:v>64.5</c:v>
                </c:pt>
                <c:pt idx="2290">
                  <c:v>64.540000000000006</c:v>
                </c:pt>
                <c:pt idx="2291">
                  <c:v>64.58</c:v>
                </c:pt>
                <c:pt idx="2292">
                  <c:v>64.61</c:v>
                </c:pt>
                <c:pt idx="2293">
                  <c:v>64.64</c:v>
                </c:pt>
                <c:pt idx="2294">
                  <c:v>64.66</c:v>
                </c:pt>
                <c:pt idx="2295">
                  <c:v>64.680000000000007</c:v>
                </c:pt>
                <c:pt idx="2296">
                  <c:v>64.69</c:v>
                </c:pt>
                <c:pt idx="2297">
                  <c:v>64.7</c:v>
                </c:pt>
                <c:pt idx="2298">
                  <c:v>64.73</c:v>
                </c:pt>
                <c:pt idx="2299">
                  <c:v>64.75</c:v>
                </c:pt>
                <c:pt idx="2300">
                  <c:v>64.77</c:v>
                </c:pt>
                <c:pt idx="2301">
                  <c:v>64.8</c:v>
                </c:pt>
                <c:pt idx="2302">
                  <c:v>64.819999999999993</c:v>
                </c:pt>
                <c:pt idx="2303">
                  <c:v>64.84</c:v>
                </c:pt>
                <c:pt idx="2304">
                  <c:v>64.849999999999994</c:v>
                </c:pt>
                <c:pt idx="2305">
                  <c:v>64.86</c:v>
                </c:pt>
                <c:pt idx="2306">
                  <c:v>64.86</c:v>
                </c:pt>
                <c:pt idx="2307">
                  <c:v>64.87</c:v>
                </c:pt>
                <c:pt idx="2308">
                  <c:v>64.87</c:v>
                </c:pt>
                <c:pt idx="2309">
                  <c:v>64.88</c:v>
                </c:pt>
                <c:pt idx="2310">
                  <c:v>64.88</c:v>
                </c:pt>
                <c:pt idx="2311">
                  <c:v>64.88</c:v>
                </c:pt>
                <c:pt idx="2312">
                  <c:v>64.88</c:v>
                </c:pt>
                <c:pt idx="2313">
                  <c:v>64.88</c:v>
                </c:pt>
                <c:pt idx="2314">
                  <c:v>64.88</c:v>
                </c:pt>
                <c:pt idx="2315">
                  <c:v>64.89</c:v>
                </c:pt>
                <c:pt idx="2316">
                  <c:v>64.89</c:v>
                </c:pt>
                <c:pt idx="2317">
                  <c:v>64.91</c:v>
                </c:pt>
                <c:pt idx="2318">
                  <c:v>64.930000000000007</c:v>
                </c:pt>
                <c:pt idx="2319">
                  <c:v>64.959999999999994</c:v>
                </c:pt>
                <c:pt idx="2320">
                  <c:v>64.98</c:v>
                </c:pt>
                <c:pt idx="2321">
                  <c:v>65.02</c:v>
                </c:pt>
                <c:pt idx="2322">
                  <c:v>65.05</c:v>
                </c:pt>
                <c:pt idx="2323">
                  <c:v>65.09</c:v>
                </c:pt>
                <c:pt idx="2324">
                  <c:v>65.11</c:v>
                </c:pt>
                <c:pt idx="2325">
                  <c:v>65.14</c:v>
                </c:pt>
                <c:pt idx="2326">
                  <c:v>65.180000000000007</c:v>
                </c:pt>
                <c:pt idx="2327">
                  <c:v>65.209999999999994</c:v>
                </c:pt>
                <c:pt idx="2328">
                  <c:v>65.239999999999995</c:v>
                </c:pt>
                <c:pt idx="2329">
                  <c:v>65.27</c:v>
                </c:pt>
                <c:pt idx="2330">
                  <c:v>65.290000000000006</c:v>
                </c:pt>
                <c:pt idx="2331">
                  <c:v>65.3</c:v>
                </c:pt>
                <c:pt idx="2332">
                  <c:v>65.31</c:v>
                </c:pt>
                <c:pt idx="2333">
                  <c:v>65.31</c:v>
                </c:pt>
                <c:pt idx="2334">
                  <c:v>65.319999999999993</c:v>
                </c:pt>
                <c:pt idx="2335">
                  <c:v>65.33</c:v>
                </c:pt>
                <c:pt idx="2336">
                  <c:v>65.349999999999994</c:v>
                </c:pt>
                <c:pt idx="2337">
                  <c:v>65.36</c:v>
                </c:pt>
                <c:pt idx="2338">
                  <c:v>65.38</c:v>
                </c:pt>
                <c:pt idx="2339">
                  <c:v>65.42</c:v>
                </c:pt>
                <c:pt idx="2340">
                  <c:v>65.44</c:v>
                </c:pt>
                <c:pt idx="2341">
                  <c:v>65.47</c:v>
                </c:pt>
                <c:pt idx="2342">
                  <c:v>65.5</c:v>
                </c:pt>
                <c:pt idx="2343">
                  <c:v>65.510000000000005</c:v>
                </c:pt>
                <c:pt idx="2344">
                  <c:v>65.52</c:v>
                </c:pt>
                <c:pt idx="2345">
                  <c:v>65.53</c:v>
                </c:pt>
                <c:pt idx="2346">
                  <c:v>65.540000000000006</c:v>
                </c:pt>
                <c:pt idx="2347">
                  <c:v>65.56</c:v>
                </c:pt>
                <c:pt idx="2348">
                  <c:v>65.59</c:v>
                </c:pt>
                <c:pt idx="2349">
                  <c:v>65.62</c:v>
                </c:pt>
                <c:pt idx="2350">
                  <c:v>65.64</c:v>
                </c:pt>
                <c:pt idx="2351">
                  <c:v>65.67</c:v>
                </c:pt>
                <c:pt idx="2352">
                  <c:v>65.69</c:v>
                </c:pt>
                <c:pt idx="2353">
                  <c:v>65.7</c:v>
                </c:pt>
                <c:pt idx="2354">
                  <c:v>65.72</c:v>
                </c:pt>
                <c:pt idx="2355">
                  <c:v>65.73</c:v>
                </c:pt>
                <c:pt idx="2356">
                  <c:v>65.73</c:v>
                </c:pt>
                <c:pt idx="2357">
                  <c:v>65.739999999999995</c:v>
                </c:pt>
                <c:pt idx="2358">
                  <c:v>65.739999999999995</c:v>
                </c:pt>
                <c:pt idx="2359">
                  <c:v>65.739999999999995</c:v>
                </c:pt>
                <c:pt idx="2360">
                  <c:v>65.739999999999995</c:v>
                </c:pt>
                <c:pt idx="2361">
                  <c:v>65.739999999999995</c:v>
                </c:pt>
                <c:pt idx="2362">
                  <c:v>65.739999999999995</c:v>
                </c:pt>
                <c:pt idx="2363">
                  <c:v>65.739999999999995</c:v>
                </c:pt>
                <c:pt idx="2364">
                  <c:v>65.739999999999995</c:v>
                </c:pt>
                <c:pt idx="2365">
                  <c:v>65.739999999999995</c:v>
                </c:pt>
                <c:pt idx="2366">
                  <c:v>65.75</c:v>
                </c:pt>
                <c:pt idx="2367">
                  <c:v>65.75</c:v>
                </c:pt>
                <c:pt idx="2368">
                  <c:v>65.75</c:v>
                </c:pt>
                <c:pt idx="2369">
                  <c:v>65.760000000000005</c:v>
                </c:pt>
                <c:pt idx="2370">
                  <c:v>65.760000000000005</c:v>
                </c:pt>
                <c:pt idx="2371">
                  <c:v>65.77</c:v>
                </c:pt>
                <c:pt idx="2372">
                  <c:v>65.77</c:v>
                </c:pt>
                <c:pt idx="2373">
                  <c:v>65.77</c:v>
                </c:pt>
                <c:pt idx="2374">
                  <c:v>65.78</c:v>
                </c:pt>
                <c:pt idx="2375">
                  <c:v>65.78</c:v>
                </c:pt>
                <c:pt idx="2376">
                  <c:v>65.790000000000006</c:v>
                </c:pt>
                <c:pt idx="2377">
                  <c:v>65.8</c:v>
                </c:pt>
                <c:pt idx="2378">
                  <c:v>65.81</c:v>
                </c:pt>
                <c:pt idx="2379">
                  <c:v>65.81</c:v>
                </c:pt>
                <c:pt idx="2380">
                  <c:v>65.819999999999993</c:v>
                </c:pt>
                <c:pt idx="2381">
                  <c:v>65.819999999999993</c:v>
                </c:pt>
                <c:pt idx="2382">
                  <c:v>65.819999999999993</c:v>
                </c:pt>
                <c:pt idx="2383">
                  <c:v>65.83</c:v>
                </c:pt>
                <c:pt idx="2384">
                  <c:v>65.83</c:v>
                </c:pt>
                <c:pt idx="2385">
                  <c:v>65.83</c:v>
                </c:pt>
                <c:pt idx="2386">
                  <c:v>65.83</c:v>
                </c:pt>
                <c:pt idx="2387">
                  <c:v>65.83</c:v>
                </c:pt>
                <c:pt idx="2388">
                  <c:v>65.84</c:v>
                </c:pt>
                <c:pt idx="2389">
                  <c:v>65.84</c:v>
                </c:pt>
                <c:pt idx="2390">
                  <c:v>65.84</c:v>
                </c:pt>
                <c:pt idx="2391">
                  <c:v>65.84</c:v>
                </c:pt>
                <c:pt idx="2392">
                  <c:v>65.84</c:v>
                </c:pt>
                <c:pt idx="2393">
                  <c:v>65.84</c:v>
                </c:pt>
                <c:pt idx="2394">
                  <c:v>65.84</c:v>
                </c:pt>
                <c:pt idx="2395">
                  <c:v>65.84</c:v>
                </c:pt>
                <c:pt idx="2396">
                  <c:v>65.84</c:v>
                </c:pt>
                <c:pt idx="2397">
                  <c:v>65.83</c:v>
                </c:pt>
                <c:pt idx="2398">
                  <c:v>65.83</c:v>
                </c:pt>
                <c:pt idx="2399">
                  <c:v>65.819999999999993</c:v>
                </c:pt>
                <c:pt idx="2400">
                  <c:v>65.81</c:v>
                </c:pt>
                <c:pt idx="2401">
                  <c:v>65.81</c:v>
                </c:pt>
                <c:pt idx="2402">
                  <c:v>65.8</c:v>
                </c:pt>
                <c:pt idx="2403">
                  <c:v>65.790000000000006</c:v>
                </c:pt>
                <c:pt idx="2404">
                  <c:v>65.78</c:v>
                </c:pt>
                <c:pt idx="2405">
                  <c:v>65.78</c:v>
                </c:pt>
                <c:pt idx="2406">
                  <c:v>65.77</c:v>
                </c:pt>
                <c:pt idx="2407">
                  <c:v>65.77</c:v>
                </c:pt>
                <c:pt idx="2408">
                  <c:v>65.77</c:v>
                </c:pt>
                <c:pt idx="2409">
                  <c:v>65.77</c:v>
                </c:pt>
                <c:pt idx="2410">
                  <c:v>65.77</c:v>
                </c:pt>
                <c:pt idx="2411">
                  <c:v>65.760000000000005</c:v>
                </c:pt>
                <c:pt idx="2412">
                  <c:v>65.760000000000005</c:v>
                </c:pt>
                <c:pt idx="2413">
                  <c:v>65.75</c:v>
                </c:pt>
                <c:pt idx="2414">
                  <c:v>65.75</c:v>
                </c:pt>
                <c:pt idx="2415">
                  <c:v>65.75</c:v>
                </c:pt>
                <c:pt idx="2416">
                  <c:v>65.739999999999995</c:v>
                </c:pt>
                <c:pt idx="2417">
                  <c:v>65.739999999999995</c:v>
                </c:pt>
                <c:pt idx="2418">
                  <c:v>65.739999999999995</c:v>
                </c:pt>
                <c:pt idx="2419">
                  <c:v>65.739999999999995</c:v>
                </c:pt>
                <c:pt idx="2420">
                  <c:v>65.739999999999995</c:v>
                </c:pt>
                <c:pt idx="2421">
                  <c:v>65.739999999999995</c:v>
                </c:pt>
                <c:pt idx="2422">
                  <c:v>65.739999999999995</c:v>
                </c:pt>
                <c:pt idx="2423">
                  <c:v>65.739999999999995</c:v>
                </c:pt>
                <c:pt idx="2424">
                  <c:v>65.739999999999995</c:v>
                </c:pt>
                <c:pt idx="2425">
                  <c:v>65.739999999999995</c:v>
                </c:pt>
                <c:pt idx="2426">
                  <c:v>65.739999999999995</c:v>
                </c:pt>
                <c:pt idx="2427">
                  <c:v>65.739999999999995</c:v>
                </c:pt>
                <c:pt idx="2428">
                  <c:v>65.739999999999995</c:v>
                </c:pt>
                <c:pt idx="2429">
                  <c:v>65.739999999999995</c:v>
                </c:pt>
                <c:pt idx="2430">
                  <c:v>65.739999999999995</c:v>
                </c:pt>
                <c:pt idx="2431">
                  <c:v>65.739999999999995</c:v>
                </c:pt>
                <c:pt idx="2432">
                  <c:v>65.739999999999995</c:v>
                </c:pt>
                <c:pt idx="2433">
                  <c:v>65.739999999999995</c:v>
                </c:pt>
                <c:pt idx="2434">
                  <c:v>65.739999999999995</c:v>
                </c:pt>
                <c:pt idx="2435">
                  <c:v>65.739999999999995</c:v>
                </c:pt>
                <c:pt idx="2436">
                  <c:v>65.739999999999995</c:v>
                </c:pt>
                <c:pt idx="2437">
                  <c:v>65.73</c:v>
                </c:pt>
                <c:pt idx="2438">
                  <c:v>65.73</c:v>
                </c:pt>
                <c:pt idx="2439">
                  <c:v>65.72</c:v>
                </c:pt>
                <c:pt idx="2440">
                  <c:v>65.72</c:v>
                </c:pt>
                <c:pt idx="2441">
                  <c:v>65.709999999999994</c:v>
                </c:pt>
                <c:pt idx="2442">
                  <c:v>65.7</c:v>
                </c:pt>
                <c:pt idx="2443">
                  <c:v>65.69</c:v>
                </c:pt>
                <c:pt idx="2444">
                  <c:v>65.680000000000007</c:v>
                </c:pt>
                <c:pt idx="2445">
                  <c:v>65.650000000000006</c:v>
                </c:pt>
                <c:pt idx="2446">
                  <c:v>65.64</c:v>
                </c:pt>
                <c:pt idx="2447">
                  <c:v>65.61</c:v>
                </c:pt>
                <c:pt idx="2448">
                  <c:v>65.59</c:v>
                </c:pt>
                <c:pt idx="2449">
                  <c:v>65.569999999999993</c:v>
                </c:pt>
                <c:pt idx="2450">
                  <c:v>65.56</c:v>
                </c:pt>
                <c:pt idx="2451">
                  <c:v>65.540000000000006</c:v>
                </c:pt>
                <c:pt idx="2452">
                  <c:v>65.53</c:v>
                </c:pt>
                <c:pt idx="2453">
                  <c:v>65.53</c:v>
                </c:pt>
                <c:pt idx="2454">
                  <c:v>65.52</c:v>
                </c:pt>
                <c:pt idx="2455">
                  <c:v>65.52</c:v>
                </c:pt>
                <c:pt idx="2456">
                  <c:v>65.52</c:v>
                </c:pt>
                <c:pt idx="2457">
                  <c:v>65.52</c:v>
                </c:pt>
                <c:pt idx="2458">
                  <c:v>65.52</c:v>
                </c:pt>
                <c:pt idx="2459">
                  <c:v>65.510000000000005</c:v>
                </c:pt>
                <c:pt idx="2460">
                  <c:v>65.5</c:v>
                </c:pt>
                <c:pt idx="2461">
                  <c:v>65.48</c:v>
                </c:pt>
                <c:pt idx="2462">
                  <c:v>65.459999999999994</c:v>
                </c:pt>
                <c:pt idx="2463">
                  <c:v>65.44</c:v>
                </c:pt>
                <c:pt idx="2464">
                  <c:v>65.430000000000007</c:v>
                </c:pt>
                <c:pt idx="2465">
                  <c:v>65.41</c:v>
                </c:pt>
                <c:pt idx="2466">
                  <c:v>65.39</c:v>
                </c:pt>
                <c:pt idx="2467">
                  <c:v>65.38</c:v>
                </c:pt>
                <c:pt idx="2468">
                  <c:v>65.36</c:v>
                </c:pt>
                <c:pt idx="2469">
                  <c:v>65.34</c:v>
                </c:pt>
                <c:pt idx="2470">
                  <c:v>65.33</c:v>
                </c:pt>
                <c:pt idx="2471">
                  <c:v>65.319999999999993</c:v>
                </c:pt>
                <c:pt idx="2472">
                  <c:v>65.31</c:v>
                </c:pt>
                <c:pt idx="2473">
                  <c:v>65.31</c:v>
                </c:pt>
                <c:pt idx="2474">
                  <c:v>65.31</c:v>
                </c:pt>
                <c:pt idx="2475">
                  <c:v>65.31</c:v>
                </c:pt>
                <c:pt idx="2476">
                  <c:v>65.31</c:v>
                </c:pt>
                <c:pt idx="2477">
                  <c:v>65.31</c:v>
                </c:pt>
                <c:pt idx="2478">
                  <c:v>65.31</c:v>
                </c:pt>
                <c:pt idx="2479">
                  <c:v>65.3</c:v>
                </c:pt>
                <c:pt idx="2480">
                  <c:v>65.3</c:v>
                </c:pt>
                <c:pt idx="2481">
                  <c:v>65.290000000000006</c:v>
                </c:pt>
                <c:pt idx="2482">
                  <c:v>65.28</c:v>
                </c:pt>
                <c:pt idx="2483">
                  <c:v>65.260000000000005</c:v>
                </c:pt>
                <c:pt idx="2484">
                  <c:v>65.25</c:v>
                </c:pt>
                <c:pt idx="2485">
                  <c:v>65.239999999999995</c:v>
                </c:pt>
                <c:pt idx="2486">
                  <c:v>65.22</c:v>
                </c:pt>
                <c:pt idx="2487">
                  <c:v>65.209999999999994</c:v>
                </c:pt>
                <c:pt idx="2488">
                  <c:v>65.2</c:v>
                </c:pt>
                <c:pt idx="2489">
                  <c:v>65.19</c:v>
                </c:pt>
                <c:pt idx="2490">
                  <c:v>65.16</c:v>
                </c:pt>
                <c:pt idx="2491">
                  <c:v>65.150000000000006</c:v>
                </c:pt>
                <c:pt idx="2492">
                  <c:v>65.14</c:v>
                </c:pt>
                <c:pt idx="2493">
                  <c:v>65.12</c:v>
                </c:pt>
                <c:pt idx="2494">
                  <c:v>65.099999999999994</c:v>
                </c:pt>
                <c:pt idx="2495">
                  <c:v>65.09</c:v>
                </c:pt>
                <c:pt idx="2496">
                  <c:v>65.069999999999993</c:v>
                </c:pt>
                <c:pt idx="2497">
                  <c:v>65.06</c:v>
                </c:pt>
                <c:pt idx="2498">
                  <c:v>65.05</c:v>
                </c:pt>
                <c:pt idx="2499">
                  <c:v>65.040000000000006</c:v>
                </c:pt>
                <c:pt idx="2500">
                  <c:v>65.02</c:v>
                </c:pt>
                <c:pt idx="2501">
                  <c:v>65.010000000000005</c:v>
                </c:pt>
                <c:pt idx="2502">
                  <c:v>64.98</c:v>
                </c:pt>
                <c:pt idx="2503">
                  <c:v>64.97</c:v>
                </c:pt>
                <c:pt idx="2504">
                  <c:v>64.95</c:v>
                </c:pt>
                <c:pt idx="2505">
                  <c:v>64.94</c:v>
                </c:pt>
                <c:pt idx="2506">
                  <c:v>64.930000000000007</c:v>
                </c:pt>
                <c:pt idx="2507">
                  <c:v>64.930000000000007</c:v>
                </c:pt>
                <c:pt idx="2508">
                  <c:v>64.92</c:v>
                </c:pt>
                <c:pt idx="2509">
                  <c:v>64.92</c:v>
                </c:pt>
                <c:pt idx="2510">
                  <c:v>64.91</c:v>
                </c:pt>
                <c:pt idx="2511">
                  <c:v>64.900000000000006</c:v>
                </c:pt>
                <c:pt idx="2512">
                  <c:v>64.89</c:v>
                </c:pt>
                <c:pt idx="2513">
                  <c:v>64.89</c:v>
                </c:pt>
                <c:pt idx="2514">
                  <c:v>64.88</c:v>
                </c:pt>
                <c:pt idx="2515">
                  <c:v>64.88</c:v>
                </c:pt>
                <c:pt idx="2516">
                  <c:v>64.88</c:v>
                </c:pt>
                <c:pt idx="2517">
                  <c:v>64.88</c:v>
                </c:pt>
                <c:pt idx="2518">
                  <c:v>64.88</c:v>
                </c:pt>
                <c:pt idx="2519">
                  <c:v>64.88</c:v>
                </c:pt>
                <c:pt idx="2520">
                  <c:v>64.88</c:v>
                </c:pt>
                <c:pt idx="2521">
                  <c:v>64.88</c:v>
                </c:pt>
                <c:pt idx="2522">
                  <c:v>64.88</c:v>
                </c:pt>
                <c:pt idx="2523">
                  <c:v>64.88</c:v>
                </c:pt>
                <c:pt idx="2524">
                  <c:v>64.88</c:v>
                </c:pt>
                <c:pt idx="2525">
                  <c:v>64.88</c:v>
                </c:pt>
                <c:pt idx="2526">
                  <c:v>64.88</c:v>
                </c:pt>
                <c:pt idx="2527">
                  <c:v>64.88</c:v>
                </c:pt>
                <c:pt idx="2528">
                  <c:v>64.87</c:v>
                </c:pt>
                <c:pt idx="2529">
                  <c:v>64.87</c:v>
                </c:pt>
                <c:pt idx="2530">
                  <c:v>64.87</c:v>
                </c:pt>
                <c:pt idx="2531">
                  <c:v>64.86</c:v>
                </c:pt>
                <c:pt idx="2532">
                  <c:v>64.86</c:v>
                </c:pt>
                <c:pt idx="2533">
                  <c:v>64.86</c:v>
                </c:pt>
                <c:pt idx="2534">
                  <c:v>64.849999999999994</c:v>
                </c:pt>
                <c:pt idx="2535">
                  <c:v>64.849999999999994</c:v>
                </c:pt>
                <c:pt idx="2536">
                  <c:v>64.84</c:v>
                </c:pt>
                <c:pt idx="2537">
                  <c:v>64.83</c:v>
                </c:pt>
                <c:pt idx="2538">
                  <c:v>64.81</c:v>
                </c:pt>
                <c:pt idx="2539">
                  <c:v>64.790000000000006</c:v>
                </c:pt>
                <c:pt idx="2540">
                  <c:v>64.77</c:v>
                </c:pt>
                <c:pt idx="2541">
                  <c:v>64.760000000000005</c:v>
                </c:pt>
                <c:pt idx="2542">
                  <c:v>64.760000000000005</c:v>
                </c:pt>
                <c:pt idx="2543">
                  <c:v>64.75</c:v>
                </c:pt>
                <c:pt idx="2544">
                  <c:v>64.75</c:v>
                </c:pt>
                <c:pt idx="2545">
                  <c:v>64.739999999999995</c:v>
                </c:pt>
                <c:pt idx="2546">
                  <c:v>64.739999999999995</c:v>
                </c:pt>
                <c:pt idx="2547">
                  <c:v>64.73</c:v>
                </c:pt>
                <c:pt idx="2548">
                  <c:v>64.72</c:v>
                </c:pt>
                <c:pt idx="2549">
                  <c:v>64.709999999999994</c:v>
                </c:pt>
                <c:pt idx="2550">
                  <c:v>64.7</c:v>
                </c:pt>
                <c:pt idx="2551">
                  <c:v>64.69</c:v>
                </c:pt>
                <c:pt idx="2552">
                  <c:v>64.680000000000007</c:v>
                </c:pt>
                <c:pt idx="2553">
                  <c:v>64.680000000000007</c:v>
                </c:pt>
                <c:pt idx="2554">
                  <c:v>64.67</c:v>
                </c:pt>
                <c:pt idx="2555">
                  <c:v>64.66</c:v>
                </c:pt>
                <c:pt idx="2556">
                  <c:v>64.66</c:v>
                </c:pt>
                <c:pt idx="2557">
                  <c:v>64.650000000000006</c:v>
                </c:pt>
                <c:pt idx="2558">
                  <c:v>64.64</c:v>
                </c:pt>
                <c:pt idx="2559">
                  <c:v>64.63</c:v>
                </c:pt>
                <c:pt idx="2560">
                  <c:v>64.63</c:v>
                </c:pt>
                <c:pt idx="2561">
                  <c:v>64.62</c:v>
                </c:pt>
                <c:pt idx="2562">
                  <c:v>64.62</c:v>
                </c:pt>
                <c:pt idx="2563">
                  <c:v>64.61</c:v>
                </c:pt>
                <c:pt idx="2564">
                  <c:v>64.59</c:v>
                </c:pt>
                <c:pt idx="2565">
                  <c:v>64.569999999999993</c:v>
                </c:pt>
                <c:pt idx="2566">
                  <c:v>64.55</c:v>
                </c:pt>
                <c:pt idx="2567">
                  <c:v>64.53</c:v>
                </c:pt>
                <c:pt idx="2568">
                  <c:v>64.510000000000005</c:v>
                </c:pt>
                <c:pt idx="2569">
                  <c:v>64.5</c:v>
                </c:pt>
                <c:pt idx="2570">
                  <c:v>64.48</c:v>
                </c:pt>
                <c:pt idx="2571">
                  <c:v>64.47</c:v>
                </c:pt>
                <c:pt idx="2572">
                  <c:v>64.459999999999994</c:v>
                </c:pt>
                <c:pt idx="2573">
                  <c:v>64.44</c:v>
                </c:pt>
                <c:pt idx="2574">
                  <c:v>64.430000000000007</c:v>
                </c:pt>
                <c:pt idx="2575">
                  <c:v>64.42</c:v>
                </c:pt>
                <c:pt idx="2576">
                  <c:v>64.41</c:v>
                </c:pt>
                <c:pt idx="2577">
                  <c:v>64.39</c:v>
                </c:pt>
                <c:pt idx="2578">
                  <c:v>64.39</c:v>
                </c:pt>
                <c:pt idx="2579">
                  <c:v>64.37</c:v>
                </c:pt>
                <c:pt idx="2580">
                  <c:v>64.36</c:v>
                </c:pt>
                <c:pt idx="2581">
                  <c:v>64.34</c:v>
                </c:pt>
                <c:pt idx="2582">
                  <c:v>64.33</c:v>
                </c:pt>
                <c:pt idx="2583">
                  <c:v>64.319999999999993</c:v>
                </c:pt>
                <c:pt idx="2584">
                  <c:v>64.31</c:v>
                </c:pt>
                <c:pt idx="2585">
                  <c:v>64.3</c:v>
                </c:pt>
                <c:pt idx="2586">
                  <c:v>64.3</c:v>
                </c:pt>
                <c:pt idx="2587">
                  <c:v>64.290000000000006</c:v>
                </c:pt>
                <c:pt idx="2588">
                  <c:v>64.290000000000006</c:v>
                </c:pt>
                <c:pt idx="2589">
                  <c:v>64.28</c:v>
                </c:pt>
                <c:pt idx="2590">
                  <c:v>64.28</c:v>
                </c:pt>
                <c:pt idx="2591">
                  <c:v>64.28</c:v>
                </c:pt>
                <c:pt idx="2592">
                  <c:v>64.28</c:v>
                </c:pt>
                <c:pt idx="2593">
                  <c:v>64.27</c:v>
                </c:pt>
                <c:pt idx="2594">
                  <c:v>64.27</c:v>
                </c:pt>
                <c:pt idx="2595">
                  <c:v>64.260000000000005</c:v>
                </c:pt>
                <c:pt idx="2596">
                  <c:v>64.260000000000005</c:v>
                </c:pt>
                <c:pt idx="2597">
                  <c:v>64.260000000000005</c:v>
                </c:pt>
                <c:pt idx="2598">
                  <c:v>64.260000000000005</c:v>
                </c:pt>
                <c:pt idx="2599">
                  <c:v>64.260000000000005</c:v>
                </c:pt>
                <c:pt idx="2600">
                  <c:v>64.260000000000005</c:v>
                </c:pt>
                <c:pt idx="2601">
                  <c:v>64.260000000000005</c:v>
                </c:pt>
                <c:pt idx="2602">
                  <c:v>64.260000000000005</c:v>
                </c:pt>
                <c:pt idx="2603">
                  <c:v>64.260000000000005</c:v>
                </c:pt>
                <c:pt idx="2604">
                  <c:v>64.260000000000005</c:v>
                </c:pt>
                <c:pt idx="2605">
                  <c:v>64.260000000000005</c:v>
                </c:pt>
                <c:pt idx="2606">
                  <c:v>64.260000000000005</c:v>
                </c:pt>
                <c:pt idx="2607">
                  <c:v>64.260000000000005</c:v>
                </c:pt>
                <c:pt idx="2608">
                  <c:v>64.260000000000005</c:v>
                </c:pt>
                <c:pt idx="2609">
                  <c:v>64.25</c:v>
                </c:pt>
                <c:pt idx="2610">
                  <c:v>64.25</c:v>
                </c:pt>
                <c:pt idx="2611">
                  <c:v>64.239999999999995</c:v>
                </c:pt>
                <c:pt idx="2612">
                  <c:v>64.239999999999995</c:v>
                </c:pt>
                <c:pt idx="2613">
                  <c:v>64.239999999999995</c:v>
                </c:pt>
                <c:pt idx="2614">
                  <c:v>64.23</c:v>
                </c:pt>
                <c:pt idx="2615">
                  <c:v>64.23</c:v>
                </c:pt>
                <c:pt idx="2616">
                  <c:v>64.23</c:v>
                </c:pt>
                <c:pt idx="2617">
                  <c:v>64.23</c:v>
                </c:pt>
                <c:pt idx="2618">
                  <c:v>64.23</c:v>
                </c:pt>
                <c:pt idx="2619">
                  <c:v>64.23</c:v>
                </c:pt>
                <c:pt idx="2620">
                  <c:v>64.23</c:v>
                </c:pt>
                <c:pt idx="2621">
                  <c:v>64.23</c:v>
                </c:pt>
                <c:pt idx="2622">
                  <c:v>64.22</c:v>
                </c:pt>
                <c:pt idx="2623">
                  <c:v>64.22</c:v>
                </c:pt>
                <c:pt idx="2624">
                  <c:v>64.22</c:v>
                </c:pt>
                <c:pt idx="2625">
                  <c:v>64.209999999999994</c:v>
                </c:pt>
                <c:pt idx="2626">
                  <c:v>64.2</c:v>
                </c:pt>
                <c:pt idx="2627">
                  <c:v>64.2</c:v>
                </c:pt>
                <c:pt idx="2628">
                  <c:v>64.2</c:v>
                </c:pt>
                <c:pt idx="2629">
                  <c:v>64.2</c:v>
                </c:pt>
                <c:pt idx="2630">
                  <c:v>64.2</c:v>
                </c:pt>
                <c:pt idx="2631">
                  <c:v>64.2</c:v>
                </c:pt>
                <c:pt idx="2632">
                  <c:v>64.2</c:v>
                </c:pt>
                <c:pt idx="2633">
                  <c:v>64.2</c:v>
                </c:pt>
                <c:pt idx="2634">
                  <c:v>64.2</c:v>
                </c:pt>
                <c:pt idx="2635">
                  <c:v>64.19</c:v>
                </c:pt>
                <c:pt idx="2636">
                  <c:v>64.19</c:v>
                </c:pt>
                <c:pt idx="2637">
                  <c:v>64.19</c:v>
                </c:pt>
                <c:pt idx="2638">
                  <c:v>64.180000000000007</c:v>
                </c:pt>
                <c:pt idx="2639">
                  <c:v>64.17</c:v>
                </c:pt>
                <c:pt idx="2640">
                  <c:v>64.17</c:v>
                </c:pt>
                <c:pt idx="2641">
                  <c:v>64.17</c:v>
                </c:pt>
                <c:pt idx="2642">
                  <c:v>64.16</c:v>
                </c:pt>
                <c:pt idx="2643">
                  <c:v>64.16</c:v>
                </c:pt>
                <c:pt idx="2644">
                  <c:v>64.16</c:v>
                </c:pt>
                <c:pt idx="2645">
                  <c:v>64.16</c:v>
                </c:pt>
                <c:pt idx="2646">
                  <c:v>64.16</c:v>
                </c:pt>
                <c:pt idx="2647">
                  <c:v>64.16</c:v>
                </c:pt>
                <c:pt idx="2648">
                  <c:v>64.17</c:v>
                </c:pt>
                <c:pt idx="2649">
                  <c:v>64.17</c:v>
                </c:pt>
                <c:pt idx="2650">
                  <c:v>64.17</c:v>
                </c:pt>
                <c:pt idx="2651">
                  <c:v>64.17</c:v>
                </c:pt>
                <c:pt idx="2652">
                  <c:v>64.180000000000007</c:v>
                </c:pt>
                <c:pt idx="2653">
                  <c:v>64.19</c:v>
                </c:pt>
                <c:pt idx="2654">
                  <c:v>64.19</c:v>
                </c:pt>
                <c:pt idx="2655">
                  <c:v>64.2</c:v>
                </c:pt>
                <c:pt idx="2656">
                  <c:v>64.2</c:v>
                </c:pt>
                <c:pt idx="2657">
                  <c:v>64.2</c:v>
                </c:pt>
                <c:pt idx="2658">
                  <c:v>64.209999999999994</c:v>
                </c:pt>
                <c:pt idx="2659">
                  <c:v>64.22</c:v>
                </c:pt>
                <c:pt idx="2660">
                  <c:v>64.22</c:v>
                </c:pt>
                <c:pt idx="2661">
                  <c:v>64.23</c:v>
                </c:pt>
                <c:pt idx="2662">
                  <c:v>64.23</c:v>
                </c:pt>
                <c:pt idx="2663">
                  <c:v>64.239999999999995</c:v>
                </c:pt>
                <c:pt idx="2664">
                  <c:v>64.239999999999995</c:v>
                </c:pt>
                <c:pt idx="2665">
                  <c:v>64.239999999999995</c:v>
                </c:pt>
                <c:pt idx="2666">
                  <c:v>64.25</c:v>
                </c:pt>
                <c:pt idx="2667">
                  <c:v>64.25</c:v>
                </c:pt>
                <c:pt idx="2668">
                  <c:v>64.260000000000005</c:v>
                </c:pt>
                <c:pt idx="2669">
                  <c:v>64.260000000000005</c:v>
                </c:pt>
                <c:pt idx="2670">
                  <c:v>64.260000000000005</c:v>
                </c:pt>
                <c:pt idx="2671">
                  <c:v>64.260000000000005</c:v>
                </c:pt>
                <c:pt idx="2672">
                  <c:v>64.260000000000005</c:v>
                </c:pt>
                <c:pt idx="2673">
                  <c:v>64.260000000000005</c:v>
                </c:pt>
                <c:pt idx="2674">
                  <c:v>64.260000000000005</c:v>
                </c:pt>
                <c:pt idx="2675">
                  <c:v>64.260000000000005</c:v>
                </c:pt>
                <c:pt idx="2676">
                  <c:v>64.260000000000005</c:v>
                </c:pt>
                <c:pt idx="2677">
                  <c:v>64.260000000000005</c:v>
                </c:pt>
                <c:pt idx="2678">
                  <c:v>64.260000000000005</c:v>
                </c:pt>
                <c:pt idx="2679">
                  <c:v>64.260000000000005</c:v>
                </c:pt>
                <c:pt idx="2680">
                  <c:v>64.260000000000005</c:v>
                </c:pt>
                <c:pt idx="2681">
                  <c:v>64.260000000000005</c:v>
                </c:pt>
                <c:pt idx="2682">
                  <c:v>64.27</c:v>
                </c:pt>
                <c:pt idx="2683">
                  <c:v>64.27</c:v>
                </c:pt>
                <c:pt idx="2684">
                  <c:v>64.28</c:v>
                </c:pt>
                <c:pt idx="2685">
                  <c:v>64.28</c:v>
                </c:pt>
                <c:pt idx="2686">
                  <c:v>64.28</c:v>
                </c:pt>
                <c:pt idx="2687">
                  <c:v>64.28</c:v>
                </c:pt>
                <c:pt idx="2688">
                  <c:v>64.290000000000006</c:v>
                </c:pt>
                <c:pt idx="2689">
                  <c:v>64.3</c:v>
                </c:pt>
                <c:pt idx="2690">
                  <c:v>64.31</c:v>
                </c:pt>
                <c:pt idx="2691">
                  <c:v>64.319999999999993</c:v>
                </c:pt>
                <c:pt idx="2692">
                  <c:v>64.33</c:v>
                </c:pt>
                <c:pt idx="2693">
                  <c:v>64.349999999999994</c:v>
                </c:pt>
                <c:pt idx="2694">
                  <c:v>64.36</c:v>
                </c:pt>
                <c:pt idx="2695">
                  <c:v>64.37</c:v>
                </c:pt>
                <c:pt idx="2696">
                  <c:v>64.39</c:v>
                </c:pt>
                <c:pt idx="2697">
                  <c:v>64.41</c:v>
                </c:pt>
                <c:pt idx="2698">
                  <c:v>64.42</c:v>
                </c:pt>
                <c:pt idx="2699">
                  <c:v>64.44</c:v>
                </c:pt>
                <c:pt idx="2700">
                  <c:v>64.459999999999994</c:v>
                </c:pt>
                <c:pt idx="2701">
                  <c:v>64.47</c:v>
                </c:pt>
                <c:pt idx="2702">
                  <c:v>64.489999999999995</c:v>
                </c:pt>
                <c:pt idx="2703">
                  <c:v>64.5</c:v>
                </c:pt>
                <c:pt idx="2704">
                  <c:v>64.52</c:v>
                </c:pt>
                <c:pt idx="2705">
                  <c:v>64.52</c:v>
                </c:pt>
                <c:pt idx="2706">
                  <c:v>64.540000000000006</c:v>
                </c:pt>
                <c:pt idx="2707">
                  <c:v>64.56</c:v>
                </c:pt>
                <c:pt idx="2708">
                  <c:v>64.569999999999993</c:v>
                </c:pt>
                <c:pt idx="2709">
                  <c:v>64.59</c:v>
                </c:pt>
                <c:pt idx="2710">
                  <c:v>64.61</c:v>
                </c:pt>
                <c:pt idx="2711">
                  <c:v>64.61</c:v>
                </c:pt>
                <c:pt idx="2712">
                  <c:v>64.62</c:v>
                </c:pt>
                <c:pt idx="2713">
                  <c:v>64.63</c:v>
                </c:pt>
                <c:pt idx="2714">
                  <c:v>64.64</c:v>
                </c:pt>
                <c:pt idx="2715">
                  <c:v>64.650000000000006</c:v>
                </c:pt>
                <c:pt idx="2716">
                  <c:v>64.66</c:v>
                </c:pt>
                <c:pt idx="2717">
                  <c:v>64.67</c:v>
                </c:pt>
                <c:pt idx="2718">
                  <c:v>64.680000000000007</c:v>
                </c:pt>
                <c:pt idx="2719">
                  <c:v>64.680000000000007</c:v>
                </c:pt>
                <c:pt idx="2720">
                  <c:v>64.69</c:v>
                </c:pt>
                <c:pt idx="2721">
                  <c:v>64.69</c:v>
                </c:pt>
                <c:pt idx="2722">
                  <c:v>64.7</c:v>
                </c:pt>
                <c:pt idx="2723">
                  <c:v>64.709999999999994</c:v>
                </c:pt>
                <c:pt idx="2724">
                  <c:v>64.72</c:v>
                </c:pt>
                <c:pt idx="2725">
                  <c:v>64.73</c:v>
                </c:pt>
                <c:pt idx="2726">
                  <c:v>64.739999999999995</c:v>
                </c:pt>
                <c:pt idx="2727">
                  <c:v>64.75</c:v>
                </c:pt>
                <c:pt idx="2728">
                  <c:v>64.760000000000005</c:v>
                </c:pt>
                <c:pt idx="2729">
                  <c:v>64.77</c:v>
                </c:pt>
                <c:pt idx="2730">
                  <c:v>64.78</c:v>
                </c:pt>
                <c:pt idx="2731">
                  <c:v>64.790000000000006</c:v>
                </c:pt>
                <c:pt idx="2732">
                  <c:v>64.8</c:v>
                </c:pt>
                <c:pt idx="2733">
                  <c:v>64.81</c:v>
                </c:pt>
                <c:pt idx="2734">
                  <c:v>64.819999999999993</c:v>
                </c:pt>
                <c:pt idx="2735">
                  <c:v>64.83</c:v>
                </c:pt>
                <c:pt idx="2736">
                  <c:v>64.84</c:v>
                </c:pt>
                <c:pt idx="2737">
                  <c:v>64.84</c:v>
                </c:pt>
                <c:pt idx="2738">
                  <c:v>64.849999999999994</c:v>
                </c:pt>
                <c:pt idx="2739">
                  <c:v>64.849999999999994</c:v>
                </c:pt>
                <c:pt idx="2740">
                  <c:v>64.86</c:v>
                </c:pt>
                <c:pt idx="2741">
                  <c:v>64.87</c:v>
                </c:pt>
                <c:pt idx="2742">
                  <c:v>64.87</c:v>
                </c:pt>
                <c:pt idx="2743">
                  <c:v>64.88</c:v>
                </c:pt>
                <c:pt idx="2744">
                  <c:v>64.88</c:v>
                </c:pt>
                <c:pt idx="2745">
                  <c:v>64.88</c:v>
                </c:pt>
                <c:pt idx="2746">
                  <c:v>64.88</c:v>
                </c:pt>
                <c:pt idx="2747">
                  <c:v>64.88</c:v>
                </c:pt>
                <c:pt idx="2748">
                  <c:v>64.88</c:v>
                </c:pt>
                <c:pt idx="2749">
                  <c:v>64.88</c:v>
                </c:pt>
                <c:pt idx="2750">
                  <c:v>64.88</c:v>
                </c:pt>
                <c:pt idx="2751">
                  <c:v>64.88</c:v>
                </c:pt>
                <c:pt idx="2752">
                  <c:v>64.88</c:v>
                </c:pt>
                <c:pt idx="2753">
                  <c:v>64.88</c:v>
                </c:pt>
                <c:pt idx="2754">
                  <c:v>64.88</c:v>
                </c:pt>
                <c:pt idx="2755">
                  <c:v>64.88</c:v>
                </c:pt>
                <c:pt idx="2756">
                  <c:v>64.88</c:v>
                </c:pt>
                <c:pt idx="2757">
                  <c:v>64.89</c:v>
                </c:pt>
                <c:pt idx="2758">
                  <c:v>64.89</c:v>
                </c:pt>
                <c:pt idx="2759">
                  <c:v>64.900000000000006</c:v>
                </c:pt>
                <c:pt idx="2760">
                  <c:v>64.91</c:v>
                </c:pt>
                <c:pt idx="2761">
                  <c:v>64.91</c:v>
                </c:pt>
                <c:pt idx="2762">
                  <c:v>64.92</c:v>
                </c:pt>
                <c:pt idx="2763">
                  <c:v>64.92</c:v>
                </c:pt>
                <c:pt idx="2764">
                  <c:v>64.930000000000007</c:v>
                </c:pt>
                <c:pt idx="2765">
                  <c:v>64.94</c:v>
                </c:pt>
                <c:pt idx="2766">
                  <c:v>64.95</c:v>
                </c:pt>
                <c:pt idx="2767">
                  <c:v>64.959999999999994</c:v>
                </c:pt>
                <c:pt idx="2768">
                  <c:v>64.97</c:v>
                </c:pt>
                <c:pt idx="2769">
                  <c:v>64.989999999999995</c:v>
                </c:pt>
                <c:pt idx="2770">
                  <c:v>65</c:v>
                </c:pt>
                <c:pt idx="2771">
                  <c:v>65.010000000000005</c:v>
                </c:pt>
                <c:pt idx="2772">
                  <c:v>65.010000000000005</c:v>
                </c:pt>
                <c:pt idx="2773">
                  <c:v>65.02</c:v>
                </c:pt>
                <c:pt idx="2774">
                  <c:v>65.03</c:v>
                </c:pt>
                <c:pt idx="2775">
                  <c:v>65.040000000000006</c:v>
                </c:pt>
                <c:pt idx="2776">
                  <c:v>65.05</c:v>
                </c:pt>
                <c:pt idx="2777">
                  <c:v>65.06</c:v>
                </c:pt>
                <c:pt idx="2778">
                  <c:v>65.069999999999993</c:v>
                </c:pt>
                <c:pt idx="2779">
                  <c:v>65.08</c:v>
                </c:pt>
                <c:pt idx="2780">
                  <c:v>65.09</c:v>
                </c:pt>
                <c:pt idx="2781">
                  <c:v>65.099999999999994</c:v>
                </c:pt>
                <c:pt idx="2782">
                  <c:v>65.11</c:v>
                </c:pt>
                <c:pt idx="2783">
                  <c:v>65.11</c:v>
                </c:pt>
                <c:pt idx="2784">
                  <c:v>65.11</c:v>
                </c:pt>
                <c:pt idx="2785">
                  <c:v>65.12</c:v>
                </c:pt>
                <c:pt idx="2786">
                  <c:v>65.12</c:v>
                </c:pt>
                <c:pt idx="2787">
                  <c:v>65.12</c:v>
                </c:pt>
                <c:pt idx="2788">
                  <c:v>65.12</c:v>
                </c:pt>
                <c:pt idx="2789">
                  <c:v>65.12</c:v>
                </c:pt>
                <c:pt idx="2790">
                  <c:v>65.12</c:v>
                </c:pt>
                <c:pt idx="2791">
                  <c:v>65.12</c:v>
                </c:pt>
                <c:pt idx="2792">
                  <c:v>65.12</c:v>
                </c:pt>
                <c:pt idx="2793">
                  <c:v>65.12</c:v>
                </c:pt>
                <c:pt idx="2794">
                  <c:v>65.12</c:v>
                </c:pt>
                <c:pt idx="2795">
                  <c:v>65.12</c:v>
                </c:pt>
                <c:pt idx="2796">
                  <c:v>65.12</c:v>
                </c:pt>
                <c:pt idx="2797">
                  <c:v>65.13</c:v>
                </c:pt>
                <c:pt idx="2798">
                  <c:v>65.13</c:v>
                </c:pt>
                <c:pt idx="2799">
                  <c:v>65.12</c:v>
                </c:pt>
                <c:pt idx="2800">
                  <c:v>65.12</c:v>
                </c:pt>
                <c:pt idx="2801">
                  <c:v>65.12</c:v>
                </c:pt>
                <c:pt idx="2802">
                  <c:v>65.12</c:v>
                </c:pt>
                <c:pt idx="2803">
                  <c:v>65.12</c:v>
                </c:pt>
                <c:pt idx="2804">
                  <c:v>65.13</c:v>
                </c:pt>
                <c:pt idx="2805">
                  <c:v>65.13</c:v>
                </c:pt>
                <c:pt idx="2806">
                  <c:v>65.12</c:v>
                </c:pt>
                <c:pt idx="2807">
                  <c:v>65.11</c:v>
                </c:pt>
                <c:pt idx="2808">
                  <c:v>65.11</c:v>
                </c:pt>
                <c:pt idx="2809">
                  <c:v>65.11</c:v>
                </c:pt>
                <c:pt idx="2810">
                  <c:v>65.099999999999994</c:v>
                </c:pt>
                <c:pt idx="2811">
                  <c:v>65.09</c:v>
                </c:pt>
                <c:pt idx="2812">
                  <c:v>65.09</c:v>
                </c:pt>
                <c:pt idx="2813">
                  <c:v>65.08</c:v>
                </c:pt>
                <c:pt idx="2814">
                  <c:v>65.069999999999993</c:v>
                </c:pt>
                <c:pt idx="2815">
                  <c:v>65.06</c:v>
                </c:pt>
                <c:pt idx="2816">
                  <c:v>65.06</c:v>
                </c:pt>
                <c:pt idx="2817">
                  <c:v>65.040000000000006</c:v>
                </c:pt>
                <c:pt idx="2818">
                  <c:v>65.03</c:v>
                </c:pt>
                <c:pt idx="2819">
                  <c:v>65.02</c:v>
                </c:pt>
                <c:pt idx="2820">
                  <c:v>65.010000000000005</c:v>
                </c:pt>
                <c:pt idx="2821">
                  <c:v>65</c:v>
                </c:pt>
                <c:pt idx="2822">
                  <c:v>64.989999999999995</c:v>
                </c:pt>
                <c:pt idx="2823">
                  <c:v>64.98</c:v>
                </c:pt>
                <c:pt idx="2824">
                  <c:v>64.97</c:v>
                </c:pt>
                <c:pt idx="2825">
                  <c:v>64.97</c:v>
                </c:pt>
                <c:pt idx="2826">
                  <c:v>64.959999999999994</c:v>
                </c:pt>
                <c:pt idx="2827">
                  <c:v>64.95</c:v>
                </c:pt>
                <c:pt idx="2828">
                  <c:v>64.95</c:v>
                </c:pt>
                <c:pt idx="2829">
                  <c:v>64.94</c:v>
                </c:pt>
                <c:pt idx="2830">
                  <c:v>64.930000000000007</c:v>
                </c:pt>
                <c:pt idx="2831">
                  <c:v>64.92</c:v>
                </c:pt>
                <c:pt idx="2832">
                  <c:v>64.92</c:v>
                </c:pt>
                <c:pt idx="2833">
                  <c:v>64.91</c:v>
                </c:pt>
                <c:pt idx="2834">
                  <c:v>64.900000000000006</c:v>
                </c:pt>
                <c:pt idx="2835">
                  <c:v>64.89</c:v>
                </c:pt>
                <c:pt idx="2836">
                  <c:v>64.89</c:v>
                </c:pt>
                <c:pt idx="2837">
                  <c:v>64.88</c:v>
                </c:pt>
                <c:pt idx="2838">
                  <c:v>64.88</c:v>
                </c:pt>
                <c:pt idx="2839">
                  <c:v>64.88</c:v>
                </c:pt>
                <c:pt idx="2840">
                  <c:v>64.88</c:v>
                </c:pt>
                <c:pt idx="2841">
                  <c:v>64.88</c:v>
                </c:pt>
                <c:pt idx="2842">
                  <c:v>64.88</c:v>
                </c:pt>
                <c:pt idx="2843">
                  <c:v>64.88</c:v>
                </c:pt>
                <c:pt idx="2844">
                  <c:v>64.88</c:v>
                </c:pt>
                <c:pt idx="2845">
                  <c:v>64.88</c:v>
                </c:pt>
                <c:pt idx="2846">
                  <c:v>64.88</c:v>
                </c:pt>
                <c:pt idx="2847">
                  <c:v>64.88</c:v>
                </c:pt>
                <c:pt idx="2848">
                  <c:v>64.88</c:v>
                </c:pt>
                <c:pt idx="2849">
                  <c:v>64.88</c:v>
                </c:pt>
                <c:pt idx="2850">
                  <c:v>64.88</c:v>
                </c:pt>
                <c:pt idx="2851">
                  <c:v>64.88</c:v>
                </c:pt>
                <c:pt idx="2852">
                  <c:v>64.88</c:v>
                </c:pt>
                <c:pt idx="2853">
                  <c:v>64.88</c:v>
                </c:pt>
                <c:pt idx="2854">
                  <c:v>64.88</c:v>
                </c:pt>
                <c:pt idx="2855">
                  <c:v>64.88</c:v>
                </c:pt>
                <c:pt idx="2856">
                  <c:v>64.88</c:v>
                </c:pt>
                <c:pt idx="2857">
                  <c:v>64.88</c:v>
                </c:pt>
                <c:pt idx="2858">
                  <c:v>64.87</c:v>
                </c:pt>
                <c:pt idx="2859">
                  <c:v>64.87</c:v>
                </c:pt>
                <c:pt idx="2860">
                  <c:v>64.86</c:v>
                </c:pt>
                <c:pt idx="2861">
                  <c:v>64.86</c:v>
                </c:pt>
                <c:pt idx="2862">
                  <c:v>64.86</c:v>
                </c:pt>
                <c:pt idx="2863">
                  <c:v>64.86</c:v>
                </c:pt>
                <c:pt idx="2864">
                  <c:v>64.849999999999994</c:v>
                </c:pt>
                <c:pt idx="2865">
                  <c:v>64.849999999999994</c:v>
                </c:pt>
                <c:pt idx="2866">
                  <c:v>64.84</c:v>
                </c:pt>
                <c:pt idx="2867">
                  <c:v>64.83</c:v>
                </c:pt>
                <c:pt idx="2868">
                  <c:v>64.81</c:v>
                </c:pt>
                <c:pt idx="2869">
                  <c:v>64.8</c:v>
                </c:pt>
                <c:pt idx="2870">
                  <c:v>64.790000000000006</c:v>
                </c:pt>
                <c:pt idx="2871">
                  <c:v>64.78</c:v>
                </c:pt>
                <c:pt idx="2872">
                  <c:v>64.77</c:v>
                </c:pt>
                <c:pt idx="2873">
                  <c:v>64.760000000000005</c:v>
                </c:pt>
                <c:pt idx="2874">
                  <c:v>64.75</c:v>
                </c:pt>
                <c:pt idx="2875">
                  <c:v>64.739999999999995</c:v>
                </c:pt>
                <c:pt idx="2876">
                  <c:v>64.73</c:v>
                </c:pt>
                <c:pt idx="2877">
                  <c:v>64.72</c:v>
                </c:pt>
                <c:pt idx="2878">
                  <c:v>64.709999999999994</c:v>
                </c:pt>
                <c:pt idx="2879">
                  <c:v>64.7</c:v>
                </c:pt>
                <c:pt idx="2880">
                  <c:v>64.7</c:v>
                </c:pt>
                <c:pt idx="2881">
                  <c:v>64.69</c:v>
                </c:pt>
                <c:pt idx="2882">
                  <c:v>64.69</c:v>
                </c:pt>
                <c:pt idx="2883">
                  <c:v>64.680000000000007</c:v>
                </c:pt>
                <c:pt idx="2884">
                  <c:v>64.680000000000007</c:v>
                </c:pt>
                <c:pt idx="2885">
                  <c:v>64.680000000000007</c:v>
                </c:pt>
                <c:pt idx="2886">
                  <c:v>64.67</c:v>
                </c:pt>
                <c:pt idx="2887">
                  <c:v>64.67</c:v>
                </c:pt>
                <c:pt idx="2888">
                  <c:v>64.67</c:v>
                </c:pt>
                <c:pt idx="2889">
                  <c:v>64.66</c:v>
                </c:pt>
                <c:pt idx="2890">
                  <c:v>64.66</c:v>
                </c:pt>
                <c:pt idx="2891">
                  <c:v>64.650000000000006</c:v>
                </c:pt>
                <c:pt idx="2892">
                  <c:v>64.64</c:v>
                </c:pt>
                <c:pt idx="2893">
                  <c:v>64.63</c:v>
                </c:pt>
                <c:pt idx="2894">
                  <c:v>64.61</c:v>
                </c:pt>
                <c:pt idx="2895">
                  <c:v>64.59</c:v>
                </c:pt>
                <c:pt idx="2896">
                  <c:v>64.58</c:v>
                </c:pt>
                <c:pt idx="2897">
                  <c:v>64.569999999999993</c:v>
                </c:pt>
                <c:pt idx="2898">
                  <c:v>64.55</c:v>
                </c:pt>
                <c:pt idx="2899">
                  <c:v>64.540000000000006</c:v>
                </c:pt>
                <c:pt idx="2900">
                  <c:v>64.53</c:v>
                </c:pt>
                <c:pt idx="2901">
                  <c:v>64.52</c:v>
                </c:pt>
                <c:pt idx="2902">
                  <c:v>64.510000000000005</c:v>
                </c:pt>
                <c:pt idx="2903">
                  <c:v>64.5</c:v>
                </c:pt>
                <c:pt idx="2904">
                  <c:v>64.489999999999995</c:v>
                </c:pt>
                <c:pt idx="2905">
                  <c:v>64.459999999999994</c:v>
                </c:pt>
                <c:pt idx="2906">
                  <c:v>64.44</c:v>
                </c:pt>
                <c:pt idx="2907">
                  <c:v>64.42</c:v>
                </c:pt>
                <c:pt idx="2908">
                  <c:v>64.400000000000006</c:v>
                </c:pt>
                <c:pt idx="2909">
                  <c:v>64.38</c:v>
                </c:pt>
                <c:pt idx="2910">
                  <c:v>64.37</c:v>
                </c:pt>
                <c:pt idx="2911">
                  <c:v>64.349999999999994</c:v>
                </c:pt>
                <c:pt idx="2912">
                  <c:v>64.34</c:v>
                </c:pt>
                <c:pt idx="2913">
                  <c:v>64.33</c:v>
                </c:pt>
                <c:pt idx="2914">
                  <c:v>64.319999999999993</c:v>
                </c:pt>
                <c:pt idx="2915">
                  <c:v>64.319999999999993</c:v>
                </c:pt>
                <c:pt idx="2916">
                  <c:v>64.31</c:v>
                </c:pt>
                <c:pt idx="2917">
                  <c:v>64.3</c:v>
                </c:pt>
                <c:pt idx="2918">
                  <c:v>64.3</c:v>
                </c:pt>
                <c:pt idx="2919">
                  <c:v>64.3</c:v>
                </c:pt>
                <c:pt idx="2920">
                  <c:v>64.290000000000006</c:v>
                </c:pt>
                <c:pt idx="2921">
                  <c:v>64.290000000000006</c:v>
                </c:pt>
                <c:pt idx="2922">
                  <c:v>64.28</c:v>
                </c:pt>
                <c:pt idx="2923">
                  <c:v>64.27</c:v>
                </c:pt>
                <c:pt idx="2924">
                  <c:v>64.27</c:v>
                </c:pt>
                <c:pt idx="2925">
                  <c:v>64.260000000000005</c:v>
                </c:pt>
                <c:pt idx="2926">
                  <c:v>64.260000000000005</c:v>
                </c:pt>
                <c:pt idx="2927">
                  <c:v>64.260000000000005</c:v>
                </c:pt>
                <c:pt idx="2928">
                  <c:v>64.260000000000005</c:v>
                </c:pt>
                <c:pt idx="2929">
                  <c:v>64.260000000000005</c:v>
                </c:pt>
                <c:pt idx="2930">
                  <c:v>64.260000000000005</c:v>
                </c:pt>
                <c:pt idx="2931">
                  <c:v>64.260000000000005</c:v>
                </c:pt>
                <c:pt idx="2932">
                  <c:v>64.260000000000005</c:v>
                </c:pt>
                <c:pt idx="2933">
                  <c:v>64.260000000000005</c:v>
                </c:pt>
                <c:pt idx="2934">
                  <c:v>64.260000000000005</c:v>
                </c:pt>
                <c:pt idx="2935">
                  <c:v>64.260000000000005</c:v>
                </c:pt>
                <c:pt idx="2936">
                  <c:v>64.260000000000005</c:v>
                </c:pt>
                <c:pt idx="2937">
                  <c:v>64.25</c:v>
                </c:pt>
                <c:pt idx="2938">
                  <c:v>64.25</c:v>
                </c:pt>
                <c:pt idx="2939">
                  <c:v>64.239999999999995</c:v>
                </c:pt>
                <c:pt idx="2940">
                  <c:v>64.239999999999995</c:v>
                </c:pt>
                <c:pt idx="2941">
                  <c:v>64.23</c:v>
                </c:pt>
                <c:pt idx="2942">
                  <c:v>64.23</c:v>
                </c:pt>
                <c:pt idx="2943">
                  <c:v>64.23</c:v>
                </c:pt>
                <c:pt idx="2944">
                  <c:v>64.23</c:v>
                </c:pt>
                <c:pt idx="2945">
                  <c:v>64.23</c:v>
                </c:pt>
                <c:pt idx="2946">
                  <c:v>64.23</c:v>
                </c:pt>
                <c:pt idx="2947">
                  <c:v>64.22</c:v>
                </c:pt>
                <c:pt idx="2948">
                  <c:v>64.22</c:v>
                </c:pt>
                <c:pt idx="2949">
                  <c:v>64.209999999999994</c:v>
                </c:pt>
                <c:pt idx="2950">
                  <c:v>64.2</c:v>
                </c:pt>
                <c:pt idx="2951">
                  <c:v>64.19</c:v>
                </c:pt>
                <c:pt idx="2952">
                  <c:v>64.19</c:v>
                </c:pt>
                <c:pt idx="2953">
                  <c:v>64.180000000000007</c:v>
                </c:pt>
                <c:pt idx="2954">
                  <c:v>64.17</c:v>
                </c:pt>
                <c:pt idx="2955">
                  <c:v>64.16</c:v>
                </c:pt>
                <c:pt idx="2956">
                  <c:v>64.16</c:v>
                </c:pt>
                <c:pt idx="2957">
                  <c:v>64.150000000000006</c:v>
                </c:pt>
                <c:pt idx="2958">
                  <c:v>64.150000000000006</c:v>
                </c:pt>
                <c:pt idx="2959">
                  <c:v>64.14</c:v>
                </c:pt>
                <c:pt idx="2960">
                  <c:v>64.14</c:v>
                </c:pt>
                <c:pt idx="2961">
                  <c:v>64.14</c:v>
                </c:pt>
                <c:pt idx="2962">
                  <c:v>64.13</c:v>
                </c:pt>
                <c:pt idx="2963">
                  <c:v>64.12</c:v>
                </c:pt>
                <c:pt idx="2964">
                  <c:v>64.12</c:v>
                </c:pt>
                <c:pt idx="2965">
                  <c:v>64.11</c:v>
                </c:pt>
                <c:pt idx="2966">
                  <c:v>64.11</c:v>
                </c:pt>
                <c:pt idx="2967">
                  <c:v>64.099999999999994</c:v>
                </c:pt>
                <c:pt idx="2968">
                  <c:v>64.099999999999994</c:v>
                </c:pt>
                <c:pt idx="2969">
                  <c:v>64.099999999999994</c:v>
                </c:pt>
                <c:pt idx="2970">
                  <c:v>64.09</c:v>
                </c:pt>
                <c:pt idx="2971">
                  <c:v>64.09</c:v>
                </c:pt>
                <c:pt idx="2972">
                  <c:v>64.08</c:v>
                </c:pt>
                <c:pt idx="2973">
                  <c:v>64.08</c:v>
                </c:pt>
                <c:pt idx="2974">
                  <c:v>64.08</c:v>
                </c:pt>
                <c:pt idx="2975">
                  <c:v>64.08</c:v>
                </c:pt>
                <c:pt idx="2976">
                  <c:v>64.08</c:v>
                </c:pt>
                <c:pt idx="2977">
                  <c:v>64.08</c:v>
                </c:pt>
                <c:pt idx="2978">
                  <c:v>64.08</c:v>
                </c:pt>
                <c:pt idx="2979">
                  <c:v>64.08</c:v>
                </c:pt>
                <c:pt idx="2980">
                  <c:v>64.069999999999993</c:v>
                </c:pt>
                <c:pt idx="2981">
                  <c:v>64.069999999999993</c:v>
                </c:pt>
                <c:pt idx="2982">
                  <c:v>64.06</c:v>
                </c:pt>
                <c:pt idx="2983">
                  <c:v>64.06</c:v>
                </c:pt>
                <c:pt idx="2984">
                  <c:v>64.06</c:v>
                </c:pt>
                <c:pt idx="2985">
                  <c:v>64.06</c:v>
                </c:pt>
                <c:pt idx="2986">
                  <c:v>64.06</c:v>
                </c:pt>
                <c:pt idx="2987">
                  <c:v>64.06</c:v>
                </c:pt>
                <c:pt idx="2988">
                  <c:v>64.06</c:v>
                </c:pt>
                <c:pt idx="2989">
                  <c:v>64.06</c:v>
                </c:pt>
                <c:pt idx="2990">
                  <c:v>64.06</c:v>
                </c:pt>
                <c:pt idx="2991">
                  <c:v>64.069999999999993</c:v>
                </c:pt>
                <c:pt idx="2992">
                  <c:v>64.069999999999993</c:v>
                </c:pt>
                <c:pt idx="2993">
                  <c:v>64.069999999999993</c:v>
                </c:pt>
                <c:pt idx="2994">
                  <c:v>64.069999999999993</c:v>
                </c:pt>
                <c:pt idx="2995">
                  <c:v>64.06</c:v>
                </c:pt>
                <c:pt idx="2996">
                  <c:v>64.06</c:v>
                </c:pt>
                <c:pt idx="2997">
                  <c:v>64.06</c:v>
                </c:pt>
                <c:pt idx="2998">
                  <c:v>64.06</c:v>
                </c:pt>
                <c:pt idx="2999">
                  <c:v>64.06</c:v>
                </c:pt>
                <c:pt idx="3000">
                  <c:v>64.06</c:v>
                </c:pt>
                <c:pt idx="3001">
                  <c:v>64.06</c:v>
                </c:pt>
                <c:pt idx="3002">
                  <c:v>64.06</c:v>
                </c:pt>
                <c:pt idx="3003">
                  <c:v>64.06</c:v>
                </c:pt>
                <c:pt idx="3004">
                  <c:v>64.06</c:v>
                </c:pt>
                <c:pt idx="3005">
                  <c:v>64.06</c:v>
                </c:pt>
                <c:pt idx="3006">
                  <c:v>64.05</c:v>
                </c:pt>
                <c:pt idx="3007">
                  <c:v>64.05</c:v>
                </c:pt>
                <c:pt idx="3008">
                  <c:v>64.05</c:v>
                </c:pt>
                <c:pt idx="3009">
                  <c:v>64.06</c:v>
                </c:pt>
                <c:pt idx="3010">
                  <c:v>64.06</c:v>
                </c:pt>
                <c:pt idx="3011">
                  <c:v>64.06</c:v>
                </c:pt>
                <c:pt idx="3012">
                  <c:v>64.06</c:v>
                </c:pt>
                <c:pt idx="3013">
                  <c:v>64.069999999999993</c:v>
                </c:pt>
                <c:pt idx="3014">
                  <c:v>64.069999999999993</c:v>
                </c:pt>
                <c:pt idx="3015">
                  <c:v>64.08</c:v>
                </c:pt>
                <c:pt idx="3016">
                  <c:v>64.08</c:v>
                </c:pt>
                <c:pt idx="3017">
                  <c:v>64.08</c:v>
                </c:pt>
                <c:pt idx="3018">
                  <c:v>64.09</c:v>
                </c:pt>
                <c:pt idx="3019">
                  <c:v>64.099999999999994</c:v>
                </c:pt>
                <c:pt idx="3020">
                  <c:v>64.11</c:v>
                </c:pt>
                <c:pt idx="3021">
                  <c:v>64.12</c:v>
                </c:pt>
                <c:pt idx="3022">
                  <c:v>64.13</c:v>
                </c:pt>
                <c:pt idx="3023">
                  <c:v>64.14</c:v>
                </c:pt>
                <c:pt idx="3024">
                  <c:v>64.150000000000006</c:v>
                </c:pt>
                <c:pt idx="3025">
                  <c:v>64.16</c:v>
                </c:pt>
                <c:pt idx="3026">
                  <c:v>64.17</c:v>
                </c:pt>
                <c:pt idx="3027">
                  <c:v>64.180000000000007</c:v>
                </c:pt>
                <c:pt idx="3028">
                  <c:v>64.19</c:v>
                </c:pt>
                <c:pt idx="3029">
                  <c:v>64.19</c:v>
                </c:pt>
                <c:pt idx="3030">
                  <c:v>64.2</c:v>
                </c:pt>
                <c:pt idx="3031">
                  <c:v>64.22</c:v>
                </c:pt>
                <c:pt idx="3032">
                  <c:v>64.22</c:v>
                </c:pt>
                <c:pt idx="3033">
                  <c:v>64.23</c:v>
                </c:pt>
                <c:pt idx="3034">
                  <c:v>64.23</c:v>
                </c:pt>
                <c:pt idx="3035">
                  <c:v>64.23</c:v>
                </c:pt>
                <c:pt idx="3036">
                  <c:v>64.239999999999995</c:v>
                </c:pt>
                <c:pt idx="3037">
                  <c:v>64.239999999999995</c:v>
                </c:pt>
                <c:pt idx="3038">
                  <c:v>64.25</c:v>
                </c:pt>
                <c:pt idx="3039">
                  <c:v>64.25</c:v>
                </c:pt>
                <c:pt idx="3040">
                  <c:v>64.260000000000005</c:v>
                </c:pt>
                <c:pt idx="3041">
                  <c:v>64.260000000000005</c:v>
                </c:pt>
                <c:pt idx="3042">
                  <c:v>64.260000000000005</c:v>
                </c:pt>
                <c:pt idx="3043">
                  <c:v>64.260000000000005</c:v>
                </c:pt>
                <c:pt idx="3044">
                  <c:v>64.27</c:v>
                </c:pt>
                <c:pt idx="3045">
                  <c:v>64.27</c:v>
                </c:pt>
                <c:pt idx="3046">
                  <c:v>64.28</c:v>
                </c:pt>
                <c:pt idx="3047">
                  <c:v>64.290000000000006</c:v>
                </c:pt>
                <c:pt idx="3048">
                  <c:v>64.3</c:v>
                </c:pt>
                <c:pt idx="3049">
                  <c:v>64.319999999999993</c:v>
                </c:pt>
                <c:pt idx="3050">
                  <c:v>64.34</c:v>
                </c:pt>
                <c:pt idx="3051">
                  <c:v>64.38</c:v>
                </c:pt>
                <c:pt idx="3052">
                  <c:v>64.430000000000007</c:v>
                </c:pt>
                <c:pt idx="3053">
                  <c:v>64.47</c:v>
                </c:pt>
                <c:pt idx="3054">
                  <c:v>64.52</c:v>
                </c:pt>
                <c:pt idx="3055">
                  <c:v>64.569999999999993</c:v>
                </c:pt>
                <c:pt idx="3056">
                  <c:v>64.599999999999994</c:v>
                </c:pt>
                <c:pt idx="3057">
                  <c:v>64.62</c:v>
                </c:pt>
                <c:pt idx="3058">
                  <c:v>64.64</c:v>
                </c:pt>
                <c:pt idx="3059">
                  <c:v>64.66</c:v>
                </c:pt>
                <c:pt idx="3060">
                  <c:v>64.66</c:v>
                </c:pt>
                <c:pt idx="3061">
                  <c:v>64.67</c:v>
                </c:pt>
                <c:pt idx="3062">
                  <c:v>64.680000000000007</c:v>
                </c:pt>
                <c:pt idx="3063">
                  <c:v>64.680000000000007</c:v>
                </c:pt>
                <c:pt idx="3064">
                  <c:v>64.69</c:v>
                </c:pt>
                <c:pt idx="3065">
                  <c:v>64.7</c:v>
                </c:pt>
                <c:pt idx="3066">
                  <c:v>64.709999999999994</c:v>
                </c:pt>
                <c:pt idx="3067">
                  <c:v>64.72</c:v>
                </c:pt>
                <c:pt idx="3068">
                  <c:v>64.739999999999995</c:v>
                </c:pt>
                <c:pt idx="3069">
                  <c:v>64.760000000000005</c:v>
                </c:pt>
                <c:pt idx="3070">
                  <c:v>64.78</c:v>
                </c:pt>
                <c:pt idx="3071">
                  <c:v>64.8</c:v>
                </c:pt>
                <c:pt idx="3072">
                  <c:v>64.83</c:v>
                </c:pt>
                <c:pt idx="3073">
                  <c:v>64.84</c:v>
                </c:pt>
                <c:pt idx="3074">
                  <c:v>64.86</c:v>
                </c:pt>
                <c:pt idx="3075">
                  <c:v>64.87</c:v>
                </c:pt>
                <c:pt idx="3076">
                  <c:v>64.87</c:v>
                </c:pt>
                <c:pt idx="3077">
                  <c:v>64.88</c:v>
                </c:pt>
                <c:pt idx="3078">
                  <c:v>64.88</c:v>
                </c:pt>
                <c:pt idx="3079">
                  <c:v>64.88</c:v>
                </c:pt>
                <c:pt idx="3080">
                  <c:v>64.88</c:v>
                </c:pt>
                <c:pt idx="3081">
                  <c:v>64.89</c:v>
                </c:pt>
                <c:pt idx="3082">
                  <c:v>64.89</c:v>
                </c:pt>
                <c:pt idx="3083">
                  <c:v>64.91</c:v>
                </c:pt>
                <c:pt idx="3084">
                  <c:v>64.930000000000007</c:v>
                </c:pt>
                <c:pt idx="3085">
                  <c:v>64.95</c:v>
                </c:pt>
                <c:pt idx="3086">
                  <c:v>64.97</c:v>
                </c:pt>
                <c:pt idx="3087">
                  <c:v>65.010000000000005</c:v>
                </c:pt>
                <c:pt idx="3088">
                  <c:v>65.03</c:v>
                </c:pt>
                <c:pt idx="3089">
                  <c:v>65.06</c:v>
                </c:pt>
                <c:pt idx="3090">
                  <c:v>65.099999999999994</c:v>
                </c:pt>
                <c:pt idx="3091">
                  <c:v>65.12</c:v>
                </c:pt>
                <c:pt idx="3092">
                  <c:v>65.13</c:v>
                </c:pt>
                <c:pt idx="3093">
                  <c:v>65.16</c:v>
                </c:pt>
                <c:pt idx="3094">
                  <c:v>65.180000000000007</c:v>
                </c:pt>
                <c:pt idx="3095">
                  <c:v>65.2</c:v>
                </c:pt>
                <c:pt idx="3096">
                  <c:v>65.22</c:v>
                </c:pt>
                <c:pt idx="3097">
                  <c:v>65.239999999999995</c:v>
                </c:pt>
                <c:pt idx="3098">
                  <c:v>65.260000000000005</c:v>
                </c:pt>
                <c:pt idx="3099">
                  <c:v>65.27</c:v>
                </c:pt>
                <c:pt idx="3100">
                  <c:v>65.290000000000006</c:v>
                </c:pt>
                <c:pt idx="3101">
                  <c:v>65.3</c:v>
                </c:pt>
                <c:pt idx="3102">
                  <c:v>65.31</c:v>
                </c:pt>
                <c:pt idx="3103">
                  <c:v>65.319999999999993</c:v>
                </c:pt>
                <c:pt idx="3104">
                  <c:v>65.33</c:v>
                </c:pt>
                <c:pt idx="3105">
                  <c:v>65.349999999999994</c:v>
                </c:pt>
                <c:pt idx="3106">
                  <c:v>65.37</c:v>
                </c:pt>
                <c:pt idx="3107">
                  <c:v>65.39</c:v>
                </c:pt>
                <c:pt idx="3108">
                  <c:v>65.42</c:v>
                </c:pt>
                <c:pt idx="3109">
                  <c:v>65.45</c:v>
                </c:pt>
                <c:pt idx="3110">
                  <c:v>65.48</c:v>
                </c:pt>
                <c:pt idx="3111">
                  <c:v>65.5</c:v>
                </c:pt>
                <c:pt idx="3112">
                  <c:v>65.510000000000005</c:v>
                </c:pt>
                <c:pt idx="3113">
                  <c:v>65.53</c:v>
                </c:pt>
                <c:pt idx="3114">
                  <c:v>65.53</c:v>
                </c:pt>
                <c:pt idx="3115">
                  <c:v>65.56</c:v>
                </c:pt>
                <c:pt idx="3116">
                  <c:v>65.58</c:v>
                </c:pt>
                <c:pt idx="3117">
                  <c:v>65.61</c:v>
                </c:pt>
                <c:pt idx="3118">
                  <c:v>65.63</c:v>
                </c:pt>
                <c:pt idx="3119">
                  <c:v>65.66</c:v>
                </c:pt>
                <c:pt idx="3120">
                  <c:v>65.680000000000007</c:v>
                </c:pt>
                <c:pt idx="3121">
                  <c:v>65.69</c:v>
                </c:pt>
                <c:pt idx="3122">
                  <c:v>65.709999999999994</c:v>
                </c:pt>
                <c:pt idx="3123">
                  <c:v>65.72</c:v>
                </c:pt>
                <c:pt idx="3124">
                  <c:v>65.73</c:v>
                </c:pt>
                <c:pt idx="3125">
                  <c:v>65.73</c:v>
                </c:pt>
                <c:pt idx="3126">
                  <c:v>65.739999999999995</c:v>
                </c:pt>
                <c:pt idx="3127">
                  <c:v>65.739999999999995</c:v>
                </c:pt>
                <c:pt idx="3128">
                  <c:v>65.739999999999995</c:v>
                </c:pt>
                <c:pt idx="3129">
                  <c:v>65.739999999999995</c:v>
                </c:pt>
                <c:pt idx="3130">
                  <c:v>65.739999999999995</c:v>
                </c:pt>
                <c:pt idx="3131">
                  <c:v>65.739999999999995</c:v>
                </c:pt>
                <c:pt idx="3132">
                  <c:v>65.739999999999995</c:v>
                </c:pt>
                <c:pt idx="3133">
                  <c:v>65.739999999999995</c:v>
                </c:pt>
                <c:pt idx="3134">
                  <c:v>65.739999999999995</c:v>
                </c:pt>
                <c:pt idx="3135">
                  <c:v>65.739999999999995</c:v>
                </c:pt>
                <c:pt idx="3136">
                  <c:v>65.739999999999995</c:v>
                </c:pt>
                <c:pt idx="3137">
                  <c:v>65.739999999999995</c:v>
                </c:pt>
                <c:pt idx="3138">
                  <c:v>65.739999999999995</c:v>
                </c:pt>
                <c:pt idx="3139">
                  <c:v>65.739999999999995</c:v>
                </c:pt>
                <c:pt idx="3140">
                  <c:v>65.739999999999995</c:v>
                </c:pt>
                <c:pt idx="3141">
                  <c:v>65.75</c:v>
                </c:pt>
                <c:pt idx="3142">
                  <c:v>65.75</c:v>
                </c:pt>
                <c:pt idx="3143">
                  <c:v>65.75</c:v>
                </c:pt>
                <c:pt idx="3144">
                  <c:v>65.760000000000005</c:v>
                </c:pt>
                <c:pt idx="3145">
                  <c:v>65.760000000000005</c:v>
                </c:pt>
                <c:pt idx="3146">
                  <c:v>65.77</c:v>
                </c:pt>
                <c:pt idx="3147">
                  <c:v>65.77</c:v>
                </c:pt>
                <c:pt idx="3148">
                  <c:v>65.77</c:v>
                </c:pt>
                <c:pt idx="3149">
                  <c:v>65.77</c:v>
                </c:pt>
                <c:pt idx="3150">
                  <c:v>65.78</c:v>
                </c:pt>
                <c:pt idx="3151">
                  <c:v>65.78</c:v>
                </c:pt>
                <c:pt idx="3152">
                  <c:v>65.78</c:v>
                </c:pt>
                <c:pt idx="3153">
                  <c:v>65.78</c:v>
                </c:pt>
                <c:pt idx="3154">
                  <c:v>65.78</c:v>
                </c:pt>
                <c:pt idx="3155">
                  <c:v>65.78</c:v>
                </c:pt>
                <c:pt idx="3156">
                  <c:v>65.78</c:v>
                </c:pt>
                <c:pt idx="3157">
                  <c:v>65.78</c:v>
                </c:pt>
                <c:pt idx="3158">
                  <c:v>65.77</c:v>
                </c:pt>
                <c:pt idx="3159">
                  <c:v>65.77</c:v>
                </c:pt>
                <c:pt idx="3160">
                  <c:v>65.77</c:v>
                </c:pt>
                <c:pt idx="3161">
                  <c:v>65.77</c:v>
                </c:pt>
                <c:pt idx="3162">
                  <c:v>65.77</c:v>
                </c:pt>
                <c:pt idx="3163">
                  <c:v>65.77</c:v>
                </c:pt>
                <c:pt idx="3164">
                  <c:v>65.760000000000005</c:v>
                </c:pt>
                <c:pt idx="3165">
                  <c:v>65.760000000000005</c:v>
                </c:pt>
                <c:pt idx="3166">
                  <c:v>65.75</c:v>
                </c:pt>
                <c:pt idx="3167">
                  <c:v>65.760000000000005</c:v>
                </c:pt>
                <c:pt idx="3168">
                  <c:v>65.75</c:v>
                </c:pt>
                <c:pt idx="3169">
                  <c:v>65.75</c:v>
                </c:pt>
                <c:pt idx="3170">
                  <c:v>65.739999999999995</c:v>
                </c:pt>
                <c:pt idx="3171">
                  <c:v>65.739999999999995</c:v>
                </c:pt>
                <c:pt idx="3172">
                  <c:v>65.739999999999995</c:v>
                </c:pt>
                <c:pt idx="3173">
                  <c:v>65.739999999999995</c:v>
                </c:pt>
                <c:pt idx="3174">
                  <c:v>65.739999999999995</c:v>
                </c:pt>
                <c:pt idx="3175">
                  <c:v>65.739999999999995</c:v>
                </c:pt>
                <c:pt idx="3176">
                  <c:v>65.739999999999995</c:v>
                </c:pt>
                <c:pt idx="3177">
                  <c:v>65.739999999999995</c:v>
                </c:pt>
                <c:pt idx="3178">
                  <c:v>65.739999999999995</c:v>
                </c:pt>
                <c:pt idx="3179">
                  <c:v>65.739999999999995</c:v>
                </c:pt>
                <c:pt idx="3180">
                  <c:v>65.739999999999995</c:v>
                </c:pt>
                <c:pt idx="3181">
                  <c:v>65.739999999999995</c:v>
                </c:pt>
                <c:pt idx="3182">
                  <c:v>65.739999999999995</c:v>
                </c:pt>
                <c:pt idx="3183">
                  <c:v>65.739999999999995</c:v>
                </c:pt>
                <c:pt idx="3184">
                  <c:v>65.739999999999995</c:v>
                </c:pt>
                <c:pt idx="3185">
                  <c:v>65.739999999999995</c:v>
                </c:pt>
                <c:pt idx="3186">
                  <c:v>65.739999999999995</c:v>
                </c:pt>
                <c:pt idx="3187">
                  <c:v>65.739999999999995</c:v>
                </c:pt>
                <c:pt idx="3188">
                  <c:v>65.739999999999995</c:v>
                </c:pt>
                <c:pt idx="3189">
                  <c:v>65.739999999999995</c:v>
                </c:pt>
                <c:pt idx="3190">
                  <c:v>65.739999999999995</c:v>
                </c:pt>
                <c:pt idx="3191">
                  <c:v>65.739999999999995</c:v>
                </c:pt>
                <c:pt idx="3192">
                  <c:v>65.739999999999995</c:v>
                </c:pt>
                <c:pt idx="3193">
                  <c:v>65.739999999999995</c:v>
                </c:pt>
                <c:pt idx="3194">
                  <c:v>65.739999999999995</c:v>
                </c:pt>
                <c:pt idx="3195">
                  <c:v>65.739999999999995</c:v>
                </c:pt>
                <c:pt idx="3196">
                  <c:v>65.739999999999995</c:v>
                </c:pt>
                <c:pt idx="3197">
                  <c:v>65.73</c:v>
                </c:pt>
                <c:pt idx="3198">
                  <c:v>65.73</c:v>
                </c:pt>
                <c:pt idx="3199">
                  <c:v>65.709999999999994</c:v>
                </c:pt>
                <c:pt idx="3200">
                  <c:v>65.7</c:v>
                </c:pt>
                <c:pt idx="3201">
                  <c:v>65.680000000000007</c:v>
                </c:pt>
                <c:pt idx="3202">
                  <c:v>65.650000000000006</c:v>
                </c:pt>
                <c:pt idx="3203">
                  <c:v>65.63</c:v>
                </c:pt>
                <c:pt idx="3204">
                  <c:v>65.61</c:v>
                </c:pt>
                <c:pt idx="3205">
                  <c:v>65.59</c:v>
                </c:pt>
                <c:pt idx="3206">
                  <c:v>65.569999999999993</c:v>
                </c:pt>
                <c:pt idx="3207">
                  <c:v>65.56</c:v>
                </c:pt>
                <c:pt idx="3208">
                  <c:v>65.55</c:v>
                </c:pt>
                <c:pt idx="3209">
                  <c:v>65.53</c:v>
                </c:pt>
                <c:pt idx="3210">
                  <c:v>65.53</c:v>
                </c:pt>
                <c:pt idx="3211">
                  <c:v>65.52</c:v>
                </c:pt>
                <c:pt idx="3212">
                  <c:v>65.52</c:v>
                </c:pt>
                <c:pt idx="3213">
                  <c:v>65.52</c:v>
                </c:pt>
                <c:pt idx="3214">
                  <c:v>65.52</c:v>
                </c:pt>
                <c:pt idx="3215">
                  <c:v>65.510000000000005</c:v>
                </c:pt>
                <c:pt idx="3216">
                  <c:v>65.5</c:v>
                </c:pt>
                <c:pt idx="3217">
                  <c:v>65.489999999999995</c:v>
                </c:pt>
                <c:pt idx="3218">
                  <c:v>65.459999999999994</c:v>
                </c:pt>
                <c:pt idx="3219">
                  <c:v>65.45</c:v>
                </c:pt>
                <c:pt idx="3220">
                  <c:v>65.430000000000007</c:v>
                </c:pt>
                <c:pt idx="3221">
                  <c:v>65.42</c:v>
                </c:pt>
                <c:pt idx="3222">
                  <c:v>65.400000000000006</c:v>
                </c:pt>
                <c:pt idx="3223">
                  <c:v>65.39</c:v>
                </c:pt>
                <c:pt idx="3224">
                  <c:v>65.38</c:v>
                </c:pt>
                <c:pt idx="3225">
                  <c:v>65.36</c:v>
                </c:pt>
                <c:pt idx="3226">
                  <c:v>65.349999999999994</c:v>
                </c:pt>
                <c:pt idx="3227">
                  <c:v>65.349999999999994</c:v>
                </c:pt>
                <c:pt idx="3228">
                  <c:v>65.34</c:v>
                </c:pt>
                <c:pt idx="3229">
                  <c:v>65.33</c:v>
                </c:pt>
                <c:pt idx="3230">
                  <c:v>65.33</c:v>
                </c:pt>
                <c:pt idx="3231">
                  <c:v>65.319999999999993</c:v>
                </c:pt>
                <c:pt idx="3232">
                  <c:v>65.31</c:v>
                </c:pt>
                <c:pt idx="3233">
                  <c:v>65.31</c:v>
                </c:pt>
                <c:pt idx="3234">
                  <c:v>65.31</c:v>
                </c:pt>
                <c:pt idx="3235">
                  <c:v>65.31</c:v>
                </c:pt>
                <c:pt idx="3236">
                  <c:v>65.31</c:v>
                </c:pt>
                <c:pt idx="3237">
                  <c:v>65.3</c:v>
                </c:pt>
                <c:pt idx="3238">
                  <c:v>65.3</c:v>
                </c:pt>
                <c:pt idx="3239">
                  <c:v>65.290000000000006</c:v>
                </c:pt>
                <c:pt idx="3240">
                  <c:v>65.290000000000006</c:v>
                </c:pt>
                <c:pt idx="3241">
                  <c:v>65.28</c:v>
                </c:pt>
                <c:pt idx="3242">
                  <c:v>65.27</c:v>
                </c:pt>
                <c:pt idx="3243">
                  <c:v>65.260000000000005</c:v>
                </c:pt>
                <c:pt idx="3244">
                  <c:v>65.239999999999995</c:v>
                </c:pt>
                <c:pt idx="3245">
                  <c:v>65.23</c:v>
                </c:pt>
                <c:pt idx="3246">
                  <c:v>65.22</c:v>
                </c:pt>
                <c:pt idx="3247">
                  <c:v>65.209999999999994</c:v>
                </c:pt>
                <c:pt idx="3248">
                  <c:v>65.2</c:v>
                </c:pt>
                <c:pt idx="3249">
                  <c:v>65.19</c:v>
                </c:pt>
                <c:pt idx="3250">
                  <c:v>65.180000000000007</c:v>
                </c:pt>
                <c:pt idx="3251">
                  <c:v>65.16</c:v>
                </c:pt>
                <c:pt idx="3252">
                  <c:v>65.14</c:v>
                </c:pt>
                <c:pt idx="3253">
                  <c:v>65.12</c:v>
                </c:pt>
                <c:pt idx="3254">
                  <c:v>65.11</c:v>
                </c:pt>
                <c:pt idx="3255">
                  <c:v>65.099999999999994</c:v>
                </c:pt>
                <c:pt idx="3256">
                  <c:v>65.09</c:v>
                </c:pt>
                <c:pt idx="3257">
                  <c:v>65.08</c:v>
                </c:pt>
                <c:pt idx="3258">
                  <c:v>65.069999999999993</c:v>
                </c:pt>
                <c:pt idx="3259">
                  <c:v>65.05</c:v>
                </c:pt>
                <c:pt idx="3260">
                  <c:v>65.040000000000006</c:v>
                </c:pt>
                <c:pt idx="3261">
                  <c:v>65.03</c:v>
                </c:pt>
                <c:pt idx="3262">
                  <c:v>65.010000000000005</c:v>
                </c:pt>
                <c:pt idx="3263">
                  <c:v>64.989999999999995</c:v>
                </c:pt>
                <c:pt idx="3264">
                  <c:v>64.98</c:v>
                </c:pt>
                <c:pt idx="3265">
                  <c:v>64.97</c:v>
                </c:pt>
                <c:pt idx="3266">
                  <c:v>64.959999999999994</c:v>
                </c:pt>
                <c:pt idx="3267">
                  <c:v>64.95</c:v>
                </c:pt>
                <c:pt idx="3268">
                  <c:v>64.94</c:v>
                </c:pt>
                <c:pt idx="3269">
                  <c:v>64.930000000000007</c:v>
                </c:pt>
                <c:pt idx="3270">
                  <c:v>64.92</c:v>
                </c:pt>
                <c:pt idx="3271">
                  <c:v>64.91</c:v>
                </c:pt>
                <c:pt idx="3272">
                  <c:v>64.900000000000006</c:v>
                </c:pt>
                <c:pt idx="3273">
                  <c:v>64.89</c:v>
                </c:pt>
                <c:pt idx="3274">
                  <c:v>64.89</c:v>
                </c:pt>
                <c:pt idx="3275">
                  <c:v>64.88</c:v>
                </c:pt>
                <c:pt idx="3276">
                  <c:v>64.88</c:v>
                </c:pt>
                <c:pt idx="3277">
                  <c:v>64.88</c:v>
                </c:pt>
                <c:pt idx="3278">
                  <c:v>64.88</c:v>
                </c:pt>
                <c:pt idx="3279">
                  <c:v>64.88</c:v>
                </c:pt>
                <c:pt idx="3280">
                  <c:v>64.88</c:v>
                </c:pt>
                <c:pt idx="3281">
                  <c:v>64.88</c:v>
                </c:pt>
                <c:pt idx="3282">
                  <c:v>64.88</c:v>
                </c:pt>
                <c:pt idx="3283">
                  <c:v>64.88</c:v>
                </c:pt>
                <c:pt idx="3284">
                  <c:v>64.88</c:v>
                </c:pt>
                <c:pt idx="3285">
                  <c:v>64.88</c:v>
                </c:pt>
                <c:pt idx="3286">
                  <c:v>64.88</c:v>
                </c:pt>
                <c:pt idx="3287">
                  <c:v>64.88</c:v>
                </c:pt>
                <c:pt idx="3288">
                  <c:v>64.88</c:v>
                </c:pt>
                <c:pt idx="3289">
                  <c:v>64.88</c:v>
                </c:pt>
                <c:pt idx="3290">
                  <c:v>64.88</c:v>
                </c:pt>
                <c:pt idx="3291">
                  <c:v>64.88</c:v>
                </c:pt>
                <c:pt idx="3292">
                  <c:v>64.88</c:v>
                </c:pt>
                <c:pt idx="3293">
                  <c:v>64.88</c:v>
                </c:pt>
                <c:pt idx="3294">
                  <c:v>64.88</c:v>
                </c:pt>
                <c:pt idx="3295">
                  <c:v>64.88</c:v>
                </c:pt>
                <c:pt idx="3296">
                  <c:v>64.87</c:v>
                </c:pt>
                <c:pt idx="3297">
                  <c:v>64.87</c:v>
                </c:pt>
                <c:pt idx="3298">
                  <c:v>64.86</c:v>
                </c:pt>
                <c:pt idx="3299">
                  <c:v>64.849999999999994</c:v>
                </c:pt>
                <c:pt idx="3300">
                  <c:v>64.84</c:v>
                </c:pt>
                <c:pt idx="3301">
                  <c:v>64.84</c:v>
                </c:pt>
                <c:pt idx="3302">
                  <c:v>64.83</c:v>
                </c:pt>
                <c:pt idx="3303">
                  <c:v>64.819999999999993</c:v>
                </c:pt>
                <c:pt idx="3304">
                  <c:v>64.819999999999993</c:v>
                </c:pt>
                <c:pt idx="3305">
                  <c:v>64.81</c:v>
                </c:pt>
                <c:pt idx="3306">
                  <c:v>64.8</c:v>
                </c:pt>
                <c:pt idx="3307">
                  <c:v>64.790000000000006</c:v>
                </c:pt>
                <c:pt idx="3308">
                  <c:v>64.790000000000006</c:v>
                </c:pt>
                <c:pt idx="3309">
                  <c:v>64.78</c:v>
                </c:pt>
                <c:pt idx="3310">
                  <c:v>64.77</c:v>
                </c:pt>
                <c:pt idx="3311">
                  <c:v>64.760000000000005</c:v>
                </c:pt>
                <c:pt idx="3312">
                  <c:v>64.760000000000005</c:v>
                </c:pt>
                <c:pt idx="3313">
                  <c:v>64.75</c:v>
                </c:pt>
                <c:pt idx="3314">
                  <c:v>64.75</c:v>
                </c:pt>
                <c:pt idx="3315">
                  <c:v>64.739999999999995</c:v>
                </c:pt>
                <c:pt idx="3316">
                  <c:v>64.739999999999995</c:v>
                </c:pt>
                <c:pt idx="3317">
                  <c:v>64.73</c:v>
                </c:pt>
                <c:pt idx="3318">
                  <c:v>64.73</c:v>
                </c:pt>
                <c:pt idx="3319">
                  <c:v>64.72</c:v>
                </c:pt>
                <c:pt idx="3320">
                  <c:v>64.72</c:v>
                </c:pt>
                <c:pt idx="3321">
                  <c:v>64.709999999999994</c:v>
                </c:pt>
                <c:pt idx="3322">
                  <c:v>64.7</c:v>
                </c:pt>
                <c:pt idx="3323">
                  <c:v>64.69</c:v>
                </c:pt>
                <c:pt idx="3324">
                  <c:v>64.69</c:v>
                </c:pt>
                <c:pt idx="3325">
                  <c:v>64.680000000000007</c:v>
                </c:pt>
                <c:pt idx="3326">
                  <c:v>64.680000000000007</c:v>
                </c:pt>
                <c:pt idx="3327">
                  <c:v>64.67</c:v>
                </c:pt>
                <c:pt idx="3328">
                  <c:v>64.67</c:v>
                </c:pt>
                <c:pt idx="3329">
                  <c:v>64.67</c:v>
                </c:pt>
                <c:pt idx="3330">
                  <c:v>64.67</c:v>
                </c:pt>
                <c:pt idx="3331">
                  <c:v>64.67</c:v>
                </c:pt>
                <c:pt idx="3332">
                  <c:v>64.66</c:v>
                </c:pt>
                <c:pt idx="3333">
                  <c:v>64.650000000000006</c:v>
                </c:pt>
                <c:pt idx="3334">
                  <c:v>64.64</c:v>
                </c:pt>
                <c:pt idx="3335">
                  <c:v>64.63</c:v>
                </c:pt>
                <c:pt idx="3336">
                  <c:v>64.63</c:v>
                </c:pt>
                <c:pt idx="3337">
                  <c:v>64.62</c:v>
                </c:pt>
                <c:pt idx="3338">
                  <c:v>64.61</c:v>
                </c:pt>
                <c:pt idx="3339">
                  <c:v>64.599999999999994</c:v>
                </c:pt>
                <c:pt idx="3340">
                  <c:v>64.58</c:v>
                </c:pt>
                <c:pt idx="3341">
                  <c:v>64.569999999999993</c:v>
                </c:pt>
                <c:pt idx="3342">
                  <c:v>64.56</c:v>
                </c:pt>
                <c:pt idx="3343">
                  <c:v>64.55</c:v>
                </c:pt>
                <c:pt idx="3344">
                  <c:v>64.540000000000006</c:v>
                </c:pt>
                <c:pt idx="3345">
                  <c:v>64.53</c:v>
                </c:pt>
                <c:pt idx="3346">
                  <c:v>64.52</c:v>
                </c:pt>
                <c:pt idx="3347">
                  <c:v>64.510000000000005</c:v>
                </c:pt>
                <c:pt idx="3348">
                  <c:v>64.489999999999995</c:v>
                </c:pt>
                <c:pt idx="3349">
                  <c:v>64.47</c:v>
                </c:pt>
                <c:pt idx="3350">
                  <c:v>64.459999999999994</c:v>
                </c:pt>
                <c:pt idx="3351">
                  <c:v>64.45</c:v>
                </c:pt>
                <c:pt idx="3352">
                  <c:v>64.430000000000007</c:v>
                </c:pt>
                <c:pt idx="3353">
                  <c:v>64.41</c:v>
                </c:pt>
                <c:pt idx="3354">
                  <c:v>64.39</c:v>
                </c:pt>
                <c:pt idx="3355">
                  <c:v>64.37</c:v>
                </c:pt>
                <c:pt idx="3356">
                  <c:v>64.349999999999994</c:v>
                </c:pt>
                <c:pt idx="3357">
                  <c:v>64.349999999999994</c:v>
                </c:pt>
                <c:pt idx="3358">
                  <c:v>64.34</c:v>
                </c:pt>
                <c:pt idx="3359">
                  <c:v>64.34</c:v>
                </c:pt>
                <c:pt idx="3360">
                  <c:v>64.33</c:v>
                </c:pt>
                <c:pt idx="3361">
                  <c:v>64.319999999999993</c:v>
                </c:pt>
                <c:pt idx="3362">
                  <c:v>64.319999999999993</c:v>
                </c:pt>
                <c:pt idx="3363">
                  <c:v>64.31</c:v>
                </c:pt>
                <c:pt idx="3364">
                  <c:v>64.31</c:v>
                </c:pt>
                <c:pt idx="3365">
                  <c:v>64.31</c:v>
                </c:pt>
                <c:pt idx="3366">
                  <c:v>64.31</c:v>
                </c:pt>
                <c:pt idx="3367">
                  <c:v>64.31</c:v>
                </c:pt>
                <c:pt idx="3368">
                  <c:v>64.3</c:v>
                </c:pt>
                <c:pt idx="3369">
                  <c:v>64.3</c:v>
                </c:pt>
                <c:pt idx="3370">
                  <c:v>64.3</c:v>
                </c:pt>
                <c:pt idx="3371">
                  <c:v>64.290000000000006</c:v>
                </c:pt>
                <c:pt idx="3372">
                  <c:v>64.290000000000006</c:v>
                </c:pt>
                <c:pt idx="3373">
                  <c:v>64.28</c:v>
                </c:pt>
                <c:pt idx="3374">
                  <c:v>64.28</c:v>
                </c:pt>
                <c:pt idx="3375">
                  <c:v>64.28</c:v>
                </c:pt>
                <c:pt idx="3376">
                  <c:v>64.28</c:v>
                </c:pt>
                <c:pt idx="3377">
                  <c:v>64.28</c:v>
                </c:pt>
                <c:pt idx="3378">
                  <c:v>64.28</c:v>
                </c:pt>
                <c:pt idx="3379">
                  <c:v>64.28</c:v>
                </c:pt>
                <c:pt idx="3380">
                  <c:v>64.27</c:v>
                </c:pt>
                <c:pt idx="3381">
                  <c:v>64.28</c:v>
                </c:pt>
                <c:pt idx="3382">
                  <c:v>64.27</c:v>
                </c:pt>
                <c:pt idx="3383">
                  <c:v>64.27</c:v>
                </c:pt>
                <c:pt idx="3384">
                  <c:v>64.260000000000005</c:v>
                </c:pt>
                <c:pt idx="3385">
                  <c:v>64.27</c:v>
                </c:pt>
                <c:pt idx="3386">
                  <c:v>64.27</c:v>
                </c:pt>
                <c:pt idx="3387">
                  <c:v>64.27</c:v>
                </c:pt>
                <c:pt idx="3388">
                  <c:v>64.27</c:v>
                </c:pt>
                <c:pt idx="3389">
                  <c:v>64.27</c:v>
                </c:pt>
                <c:pt idx="3390">
                  <c:v>64.260000000000005</c:v>
                </c:pt>
                <c:pt idx="3391">
                  <c:v>64.260000000000005</c:v>
                </c:pt>
                <c:pt idx="3392">
                  <c:v>64.260000000000005</c:v>
                </c:pt>
                <c:pt idx="3393">
                  <c:v>64.27</c:v>
                </c:pt>
                <c:pt idx="3394">
                  <c:v>64.260000000000005</c:v>
                </c:pt>
                <c:pt idx="3395">
                  <c:v>64.260000000000005</c:v>
                </c:pt>
                <c:pt idx="3396">
                  <c:v>64.260000000000005</c:v>
                </c:pt>
                <c:pt idx="3397">
                  <c:v>64.260000000000005</c:v>
                </c:pt>
                <c:pt idx="3398">
                  <c:v>64.260000000000005</c:v>
                </c:pt>
                <c:pt idx="3399">
                  <c:v>64.260000000000005</c:v>
                </c:pt>
                <c:pt idx="3400">
                  <c:v>64.260000000000005</c:v>
                </c:pt>
                <c:pt idx="3401">
                  <c:v>64.260000000000005</c:v>
                </c:pt>
                <c:pt idx="3402">
                  <c:v>64.260000000000005</c:v>
                </c:pt>
                <c:pt idx="3403">
                  <c:v>64.260000000000005</c:v>
                </c:pt>
                <c:pt idx="3404">
                  <c:v>64.260000000000005</c:v>
                </c:pt>
                <c:pt idx="3405">
                  <c:v>64.260000000000005</c:v>
                </c:pt>
                <c:pt idx="3406">
                  <c:v>64.260000000000005</c:v>
                </c:pt>
                <c:pt idx="3407">
                  <c:v>64.260000000000005</c:v>
                </c:pt>
                <c:pt idx="3408">
                  <c:v>64.260000000000005</c:v>
                </c:pt>
                <c:pt idx="3409">
                  <c:v>64.260000000000005</c:v>
                </c:pt>
                <c:pt idx="3410">
                  <c:v>64.260000000000005</c:v>
                </c:pt>
                <c:pt idx="3411">
                  <c:v>64.260000000000005</c:v>
                </c:pt>
                <c:pt idx="3412">
                  <c:v>64.260000000000005</c:v>
                </c:pt>
                <c:pt idx="3413">
                  <c:v>64.260000000000005</c:v>
                </c:pt>
                <c:pt idx="3414">
                  <c:v>64.260000000000005</c:v>
                </c:pt>
                <c:pt idx="3415">
                  <c:v>64.260000000000005</c:v>
                </c:pt>
                <c:pt idx="3416">
                  <c:v>64.260000000000005</c:v>
                </c:pt>
                <c:pt idx="3417">
                  <c:v>64.260000000000005</c:v>
                </c:pt>
                <c:pt idx="3418">
                  <c:v>64.260000000000005</c:v>
                </c:pt>
                <c:pt idx="3419">
                  <c:v>64.260000000000005</c:v>
                </c:pt>
                <c:pt idx="3420">
                  <c:v>64.260000000000005</c:v>
                </c:pt>
                <c:pt idx="3421">
                  <c:v>64.260000000000005</c:v>
                </c:pt>
                <c:pt idx="3422">
                  <c:v>64.260000000000005</c:v>
                </c:pt>
                <c:pt idx="3423">
                  <c:v>64.260000000000005</c:v>
                </c:pt>
                <c:pt idx="3424">
                  <c:v>64.260000000000005</c:v>
                </c:pt>
                <c:pt idx="3425">
                  <c:v>64.260000000000005</c:v>
                </c:pt>
                <c:pt idx="3426">
                  <c:v>64.260000000000005</c:v>
                </c:pt>
                <c:pt idx="3427">
                  <c:v>64.260000000000005</c:v>
                </c:pt>
                <c:pt idx="3428">
                  <c:v>64.260000000000005</c:v>
                </c:pt>
                <c:pt idx="3429">
                  <c:v>64.260000000000005</c:v>
                </c:pt>
                <c:pt idx="3430">
                  <c:v>64.260000000000005</c:v>
                </c:pt>
                <c:pt idx="3431">
                  <c:v>64.260000000000005</c:v>
                </c:pt>
                <c:pt idx="3432">
                  <c:v>64.260000000000005</c:v>
                </c:pt>
                <c:pt idx="3433">
                  <c:v>64.260000000000005</c:v>
                </c:pt>
                <c:pt idx="3434">
                  <c:v>64.260000000000005</c:v>
                </c:pt>
                <c:pt idx="3435">
                  <c:v>64.260000000000005</c:v>
                </c:pt>
                <c:pt idx="3436">
                  <c:v>64.260000000000005</c:v>
                </c:pt>
                <c:pt idx="3437">
                  <c:v>64.260000000000005</c:v>
                </c:pt>
                <c:pt idx="3438">
                  <c:v>64.260000000000005</c:v>
                </c:pt>
                <c:pt idx="3439">
                  <c:v>64.260000000000005</c:v>
                </c:pt>
                <c:pt idx="3440">
                  <c:v>64.260000000000005</c:v>
                </c:pt>
                <c:pt idx="3441">
                  <c:v>64.260000000000005</c:v>
                </c:pt>
                <c:pt idx="3442">
                  <c:v>64.260000000000005</c:v>
                </c:pt>
                <c:pt idx="3443">
                  <c:v>64.260000000000005</c:v>
                </c:pt>
                <c:pt idx="3444">
                  <c:v>64.260000000000005</c:v>
                </c:pt>
                <c:pt idx="3445">
                  <c:v>64.260000000000005</c:v>
                </c:pt>
                <c:pt idx="3446">
                  <c:v>64.260000000000005</c:v>
                </c:pt>
                <c:pt idx="3447">
                  <c:v>64.260000000000005</c:v>
                </c:pt>
                <c:pt idx="3448">
                  <c:v>64.260000000000005</c:v>
                </c:pt>
                <c:pt idx="3449">
                  <c:v>64.260000000000005</c:v>
                </c:pt>
                <c:pt idx="3450">
                  <c:v>64.260000000000005</c:v>
                </c:pt>
                <c:pt idx="3451">
                  <c:v>64.260000000000005</c:v>
                </c:pt>
                <c:pt idx="3452">
                  <c:v>64.260000000000005</c:v>
                </c:pt>
                <c:pt idx="3453">
                  <c:v>64.260000000000005</c:v>
                </c:pt>
                <c:pt idx="3454">
                  <c:v>64.260000000000005</c:v>
                </c:pt>
                <c:pt idx="3455">
                  <c:v>64.260000000000005</c:v>
                </c:pt>
                <c:pt idx="3456">
                  <c:v>64.260000000000005</c:v>
                </c:pt>
                <c:pt idx="3457">
                  <c:v>64.260000000000005</c:v>
                </c:pt>
                <c:pt idx="3458">
                  <c:v>64.260000000000005</c:v>
                </c:pt>
                <c:pt idx="3459">
                  <c:v>64.260000000000005</c:v>
                </c:pt>
                <c:pt idx="3460">
                  <c:v>64.27</c:v>
                </c:pt>
                <c:pt idx="3461">
                  <c:v>64.27</c:v>
                </c:pt>
                <c:pt idx="3462">
                  <c:v>64.27</c:v>
                </c:pt>
                <c:pt idx="3463">
                  <c:v>64.27</c:v>
                </c:pt>
                <c:pt idx="3464">
                  <c:v>64.27</c:v>
                </c:pt>
                <c:pt idx="3465">
                  <c:v>64.28</c:v>
                </c:pt>
                <c:pt idx="3466">
                  <c:v>64.28</c:v>
                </c:pt>
                <c:pt idx="3467">
                  <c:v>64.28</c:v>
                </c:pt>
                <c:pt idx="3468">
                  <c:v>64.28</c:v>
                </c:pt>
                <c:pt idx="3469">
                  <c:v>64.28</c:v>
                </c:pt>
                <c:pt idx="3470">
                  <c:v>64.28</c:v>
                </c:pt>
                <c:pt idx="3471">
                  <c:v>64.28</c:v>
                </c:pt>
                <c:pt idx="3472">
                  <c:v>64.28</c:v>
                </c:pt>
                <c:pt idx="3473">
                  <c:v>64.290000000000006</c:v>
                </c:pt>
                <c:pt idx="3474">
                  <c:v>64.290000000000006</c:v>
                </c:pt>
                <c:pt idx="3475">
                  <c:v>64.290000000000006</c:v>
                </c:pt>
                <c:pt idx="3476">
                  <c:v>64.3</c:v>
                </c:pt>
                <c:pt idx="3477">
                  <c:v>64.31</c:v>
                </c:pt>
                <c:pt idx="3478">
                  <c:v>64.319999999999993</c:v>
                </c:pt>
                <c:pt idx="3479">
                  <c:v>64.319999999999993</c:v>
                </c:pt>
                <c:pt idx="3480">
                  <c:v>64.33</c:v>
                </c:pt>
                <c:pt idx="3481">
                  <c:v>64.349999999999994</c:v>
                </c:pt>
                <c:pt idx="3482">
                  <c:v>64.36</c:v>
                </c:pt>
                <c:pt idx="3483">
                  <c:v>64.37</c:v>
                </c:pt>
                <c:pt idx="3484">
                  <c:v>64.39</c:v>
                </c:pt>
                <c:pt idx="3485">
                  <c:v>64.400000000000006</c:v>
                </c:pt>
                <c:pt idx="3486">
                  <c:v>64.41</c:v>
                </c:pt>
                <c:pt idx="3487">
                  <c:v>64.430000000000007</c:v>
                </c:pt>
                <c:pt idx="3488">
                  <c:v>64.45</c:v>
                </c:pt>
                <c:pt idx="3489">
                  <c:v>64.47</c:v>
                </c:pt>
                <c:pt idx="3490">
                  <c:v>64.5</c:v>
                </c:pt>
                <c:pt idx="3491">
                  <c:v>64.510000000000005</c:v>
                </c:pt>
                <c:pt idx="3492">
                  <c:v>64.53</c:v>
                </c:pt>
                <c:pt idx="3493">
                  <c:v>64.55</c:v>
                </c:pt>
                <c:pt idx="3494">
                  <c:v>64.569999999999993</c:v>
                </c:pt>
                <c:pt idx="3495">
                  <c:v>64.59</c:v>
                </c:pt>
                <c:pt idx="3496">
                  <c:v>64.61</c:v>
                </c:pt>
                <c:pt idx="3497">
                  <c:v>64.62</c:v>
                </c:pt>
                <c:pt idx="3498">
                  <c:v>64.63</c:v>
                </c:pt>
                <c:pt idx="3499">
                  <c:v>64.63</c:v>
                </c:pt>
                <c:pt idx="3500">
                  <c:v>64.64</c:v>
                </c:pt>
                <c:pt idx="3501">
                  <c:v>64.650000000000006</c:v>
                </c:pt>
                <c:pt idx="3502">
                  <c:v>64.66</c:v>
                </c:pt>
                <c:pt idx="3503">
                  <c:v>64.66</c:v>
                </c:pt>
                <c:pt idx="3504">
                  <c:v>64.67</c:v>
                </c:pt>
                <c:pt idx="3505">
                  <c:v>64.67</c:v>
                </c:pt>
                <c:pt idx="3506">
                  <c:v>64.67</c:v>
                </c:pt>
                <c:pt idx="3507">
                  <c:v>64.680000000000007</c:v>
                </c:pt>
                <c:pt idx="3508">
                  <c:v>64.680000000000007</c:v>
                </c:pt>
                <c:pt idx="3509">
                  <c:v>64.69</c:v>
                </c:pt>
                <c:pt idx="3510">
                  <c:v>64.7</c:v>
                </c:pt>
                <c:pt idx="3511">
                  <c:v>64.709999999999994</c:v>
                </c:pt>
                <c:pt idx="3512">
                  <c:v>64.72</c:v>
                </c:pt>
                <c:pt idx="3513">
                  <c:v>64.72</c:v>
                </c:pt>
                <c:pt idx="3514">
                  <c:v>64.73</c:v>
                </c:pt>
                <c:pt idx="3515">
                  <c:v>64.739999999999995</c:v>
                </c:pt>
                <c:pt idx="3516">
                  <c:v>64.760000000000005</c:v>
                </c:pt>
                <c:pt idx="3517">
                  <c:v>64.77</c:v>
                </c:pt>
                <c:pt idx="3518">
                  <c:v>64.790000000000006</c:v>
                </c:pt>
                <c:pt idx="3519">
                  <c:v>64.81</c:v>
                </c:pt>
                <c:pt idx="3520">
                  <c:v>64.819999999999993</c:v>
                </c:pt>
                <c:pt idx="3521">
                  <c:v>64.83</c:v>
                </c:pt>
                <c:pt idx="3522">
                  <c:v>64.84</c:v>
                </c:pt>
                <c:pt idx="3523">
                  <c:v>64.849999999999994</c:v>
                </c:pt>
                <c:pt idx="3524">
                  <c:v>64.86</c:v>
                </c:pt>
                <c:pt idx="3525">
                  <c:v>64.87</c:v>
                </c:pt>
                <c:pt idx="3526">
                  <c:v>64.87</c:v>
                </c:pt>
                <c:pt idx="3527">
                  <c:v>64.88</c:v>
                </c:pt>
                <c:pt idx="3528">
                  <c:v>64.88</c:v>
                </c:pt>
                <c:pt idx="3529">
                  <c:v>64.88</c:v>
                </c:pt>
                <c:pt idx="3530">
                  <c:v>64.88</c:v>
                </c:pt>
                <c:pt idx="3531">
                  <c:v>64.88</c:v>
                </c:pt>
                <c:pt idx="3532">
                  <c:v>64.88</c:v>
                </c:pt>
                <c:pt idx="3533">
                  <c:v>64.88</c:v>
                </c:pt>
                <c:pt idx="3534">
                  <c:v>64.88</c:v>
                </c:pt>
                <c:pt idx="3535">
                  <c:v>64.88</c:v>
                </c:pt>
                <c:pt idx="3536">
                  <c:v>64.88</c:v>
                </c:pt>
                <c:pt idx="3537">
                  <c:v>64.88</c:v>
                </c:pt>
                <c:pt idx="3538">
                  <c:v>64.88</c:v>
                </c:pt>
                <c:pt idx="3539">
                  <c:v>64.88</c:v>
                </c:pt>
                <c:pt idx="3540">
                  <c:v>64.88</c:v>
                </c:pt>
                <c:pt idx="3541">
                  <c:v>64.88</c:v>
                </c:pt>
                <c:pt idx="3542">
                  <c:v>64.88</c:v>
                </c:pt>
                <c:pt idx="3543">
                  <c:v>64.88</c:v>
                </c:pt>
                <c:pt idx="3544">
                  <c:v>64.88</c:v>
                </c:pt>
                <c:pt idx="3545">
                  <c:v>64.88</c:v>
                </c:pt>
                <c:pt idx="3546">
                  <c:v>64.88</c:v>
                </c:pt>
                <c:pt idx="3547">
                  <c:v>64.89</c:v>
                </c:pt>
                <c:pt idx="3548">
                  <c:v>64.89</c:v>
                </c:pt>
                <c:pt idx="3549">
                  <c:v>64.900000000000006</c:v>
                </c:pt>
                <c:pt idx="3550">
                  <c:v>64.91</c:v>
                </c:pt>
                <c:pt idx="3551">
                  <c:v>64.91</c:v>
                </c:pt>
                <c:pt idx="3552">
                  <c:v>64.91</c:v>
                </c:pt>
                <c:pt idx="3553">
                  <c:v>64.92</c:v>
                </c:pt>
                <c:pt idx="3554">
                  <c:v>64.92</c:v>
                </c:pt>
                <c:pt idx="3555">
                  <c:v>64.930000000000007</c:v>
                </c:pt>
                <c:pt idx="3556">
                  <c:v>64.930000000000007</c:v>
                </c:pt>
                <c:pt idx="3557">
                  <c:v>64.94</c:v>
                </c:pt>
                <c:pt idx="3558">
                  <c:v>64.95</c:v>
                </c:pt>
                <c:pt idx="3559">
                  <c:v>64.959999999999994</c:v>
                </c:pt>
                <c:pt idx="3560">
                  <c:v>64.959999999999994</c:v>
                </c:pt>
                <c:pt idx="3561">
                  <c:v>64.97</c:v>
                </c:pt>
                <c:pt idx="3562">
                  <c:v>64.98</c:v>
                </c:pt>
                <c:pt idx="3563">
                  <c:v>64.989999999999995</c:v>
                </c:pt>
                <c:pt idx="3564">
                  <c:v>64.989999999999995</c:v>
                </c:pt>
                <c:pt idx="3565">
                  <c:v>65</c:v>
                </c:pt>
                <c:pt idx="3566">
                  <c:v>65</c:v>
                </c:pt>
                <c:pt idx="3567">
                  <c:v>65</c:v>
                </c:pt>
                <c:pt idx="3568">
                  <c:v>65</c:v>
                </c:pt>
                <c:pt idx="3569">
                  <c:v>65.010000000000005</c:v>
                </c:pt>
                <c:pt idx="3570">
                  <c:v>65</c:v>
                </c:pt>
                <c:pt idx="3571">
                  <c:v>65</c:v>
                </c:pt>
                <c:pt idx="3572">
                  <c:v>64.989999999999995</c:v>
                </c:pt>
                <c:pt idx="3573">
                  <c:v>65</c:v>
                </c:pt>
                <c:pt idx="3574">
                  <c:v>65</c:v>
                </c:pt>
                <c:pt idx="3575">
                  <c:v>65.010000000000005</c:v>
                </c:pt>
                <c:pt idx="3576">
                  <c:v>65.010000000000005</c:v>
                </c:pt>
                <c:pt idx="3577">
                  <c:v>65.02</c:v>
                </c:pt>
                <c:pt idx="3578">
                  <c:v>65.010000000000005</c:v>
                </c:pt>
                <c:pt idx="3579">
                  <c:v>65.010000000000005</c:v>
                </c:pt>
                <c:pt idx="3580">
                  <c:v>65.010000000000005</c:v>
                </c:pt>
                <c:pt idx="3581">
                  <c:v>65.010000000000005</c:v>
                </c:pt>
                <c:pt idx="3582">
                  <c:v>65.010000000000005</c:v>
                </c:pt>
                <c:pt idx="3583">
                  <c:v>65.010000000000005</c:v>
                </c:pt>
                <c:pt idx="3584">
                  <c:v>65</c:v>
                </c:pt>
                <c:pt idx="3585">
                  <c:v>64.989999999999995</c:v>
                </c:pt>
                <c:pt idx="3586">
                  <c:v>64.98</c:v>
                </c:pt>
                <c:pt idx="3587">
                  <c:v>64.98</c:v>
                </c:pt>
                <c:pt idx="3588">
                  <c:v>64.98</c:v>
                </c:pt>
                <c:pt idx="3589">
                  <c:v>64.98</c:v>
                </c:pt>
                <c:pt idx="3590">
                  <c:v>64.97</c:v>
                </c:pt>
                <c:pt idx="3591">
                  <c:v>64.97</c:v>
                </c:pt>
                <c:pt idx="3592">
                  <c:v>64.959999999999994</c:v>
                </c:pt>
                <c:pt idx="3593">
                  <c:v>64.959999999999994</c:v>
                </c:pt>
                <c:pt idx="3594">
                  <c:v>64.959999999999994</c:v>
                </c:pt>
                <c:pt idx="3595">
                  <c:v>64.959999999999994</c:v>
                </c:pt>
                <c:pt idx="3596">
                  <c:v>64.95</c:v>
                </c:pt>
                <c:pt idx="3597">
                  <c:v>64.95</c:v>
                </c:pt>
                <c:pt idx="3598">
                  <c:v>64.94</c:v>
                </c:pt>
                <c:pt idx="3599">
                  <c:v>64.930000000000007</c:v>
                </c:pt>
                <c:pt idx="3600">
                  <c:v>64.930000000000007</c:v>
                </c:pt>
                <c:pt idx="3601">
                  <c:v>64.930000000000007</c:v>
                </c:pt>
                <c:pt idx="3602">
                  <c:v>64.92</c:v>
                </c:pt>
                <c:pt idx="3603">
                  <c:v>64.92</c:v>
                </c:pt>
                <c:pt idx="3604">
                  <c:v>64.91</c:v>
                </c:pt>
                <c:pt idx="3605">
                  <c:v>64.91</c:v>
                </c:pt>
                <c:pt idx="3606">
                  <c:v>64.900000000000006</c:v>
                </c:pt>
                <c:pt idx="3607">
                  <c:v>64.900000000000006</c:v>
                </c:pt>
                <c:pt idx="3608">
                  <c:v>64.89</c:v>
                </c:pt>
                <c:pt idx="3609">
                  <c:v>64.89</c:v>
                </c:pt>
                <c:pt idx="3610">
                  <c:v>64.89</c:v>
                </c:pt>
                <c:pt idx="3611">
                  <c:v>64.89</c:v>
                </c:pt>
                <c:pt idx="3612">
                  <c:v>64.88</c:v>
                </c:pt>
                <c:pt idx="3613">
                  <c:v>64.88</c:v>
                </c:pt>
                <c:pt idx="3614">
                  <c:v>64.88</c:v>
                </c:pt>
                <c:pt idx="3615">
                  <c:v>64.88</c:v>
                </c:pt>
                <c:pt idx="3616">
                  <c:v>64.88</c:v>
                </c:pt>
                <c:pt idx="3617">
                  <c:v>64.88</c:v>
                </c:pt>
                <c:pt idx="3618">
                  <c:v>64.88</c:v>
                </c:pt>
                <c:pt idx="3619">
                  <c:v>64.88</c:v>
                </c:pt>
                <c:pt idx="3620">
                  <c:v>64.88</c:v>
                </c:pt>
                <c:pt idx="3621">
                  <c:v>64.88</c:v>
                </c:pt>
                <c:pt idx="3622">
                  <c:v>64.88</c:v>
                </c:pt>
                <c:pt idx="3623">
                  <c:v>64.88</c:v>
                </c:pt>
                <c:pt idx="3624">
                  <c:v>64.88</c:v>
                </c:pt>
                <c:pt idx="3625">
                  <c:v>64.88</c:v>
                </c:pt>
                <c:pt idx="3626">
                  <c:v>64.88</c:v>
                </c:pt>
                <c:pt idx="3627">
                  <c:v>64.88</c:v>
                </c:pt>
                <c:pt idx="3628">
                  <c:v>64.88</c:v>
                </c:pt>
                <c:pt idx="3629">
                  <c:v>64.88</c:v>
                </c:pt>
                <c:pt idx="3630">
                  <c:v>64.88</c:v>
                </c:pt>
                <c:pt idx="3631">
                  <c:v>64.87</c:v>
                </c:pt>
                <c:pt idx="3632">
                  <c:v>64.87</c:v>
                </c:pt>
                <c:pt idx="3633">
                  <c:v>64.86</c:v>
                </c:pt>
                <c:pt idx="3634">
                  <c:v>64.86</c:v>
                </c:pt>
                <c:pt idx="3635">
                  <c:v>64.86</c:v>
                </c:pt>
                <c:pt idx="3636">
                  <c:v>64.849999999999994</c:v>
                </c:pt>
                <c:pt idx="3637">
                  <c:v>64.849999999999994</c:v>
                </c:pt>
                <c:pt idx="3638">
                  <c:v>64.84</c:v>
                </c:pt>
                <c:pt idx="3639">
                  <c:v>64.84</c:v>
                </c:pt>
                <c:pt idx="3640">
                  <c:v>64.83</c:v>
                </c:pt>
                <c:pt idx="3641">
                  <c:v>64.819999999999993</c:v>
                </c:pt>
                <c:pt idx="3642">
                  <c:v>64.819999999999993</c:v>
                </c:pt>
                <c:pt idx="3643">
                  <c:v>64.8</c:v>
                </c:pt>
                <c:pt idx="3644">
                  <c:v>64.790000000000006</c:v>
                </c:pt>
                <c:pt idx="3645">
                  <c:v>64.78</c:v>
                </c:pt>
                <c:pt idx="3646">
                  <c:v>64.77</c:v>
                </c:pt>
                <c:pt idx="3647">
                  <c:v>64.760000000000005</c:v>
                </c:pt>
                <c:pt idx="3648">
                  <c:v>64.75</c:v>
                </c:pt>
                <c:pt idx="3649">
                  <c:v>64.739999999999995</c:v>
                </c:pt>
                <c:pt idx="3650">
                  <c:v>64.739999999999995</c:v>
                </c:pt>
                <c:pt idx="3651">
                  <c:v>64.73</c:v>
                </c:pt>
                <c:pt idx="3652">
                  <c:v>64.72</c:v>
                </c:pt>
                <c:pt idx="3653">
                  <c:v>64.72</c:v>
                </c:pt>
                <c:pt idx="3654">
                  <c:v>64.709999999999994</c:v>
                </c:pt>
                <c:pt idx="3655">
                  <c:v>64.7</c:v>
                </c:pt>
                <c:pt idx="3656">
                  <c:v>64.7</c:v>
                </c:pt>
                <c:pt idx="3657">
                  <c:v>64.69</c:v>
                </c:pt>
                <c:pt idx="3658">
                  <c:v>64.69</c:v>
                </c:pt>
                <c:pt idx="3659">
                  <c:v>64.680000000000007</c:v>
                </c:pt>
                <c:pt idx="3660">
                  <c:v>64.680000000000007</c:v>
                </c:pt>
                <c:pt idx="3661">
                  <c:v>64.67</c:v>
                </c:pt>
                <c:pt idx="3662">
                  <c:v>64.67</c:v>
                </c:pt>
                <c:pt idx="3663">
                  <c:v>64.66</c:v>
                </c:pt>
                <c:pt idx="3664">
                  <c:v>64.66</c:v>
                </c:pt>
                <c:pt idx="3665">
                  <c:v>64.650000000000006</c:v>
                </c:pt>
                <c:pt idx="3666">
                  <c:v>64.64</c:v>
                </c:pt>
                <c:pt idx="3667">
                  <c:v>64.63</c:v>
                </c:pt>
                <c:pt idx="3668">
                  <c:v>64.63</c:v>
                </c:pt>
                <c:pt idx="3669">
                  <c:v>64.62</c:v>
                </c:pt>
                <c:pt idx="3670">
                  <c:v>64.599999999999994</c:v>
                </c:pt>
                <c:pt idx="3671">
                  <c:v>64.59</c:v>
                </c:pt>
                <c:pt idx="3672">
                  <c:v>64.569999999999993</c:v>
                </c:pt>
                <c:pt idx="3673">
                  <c:v>64.56</c:v>
                </c:pt>
                <c:pt idx="3674">
                  <c:v>64.540000000000006</c:v>
                </c:pt>
                <c:pt idx="3675">
                  <c:v>64.53</c:v>
                </c:pt>
                <c:pt idx="3676">
                  <c:v>64.510000000000005</c:v>
                </c:pt>
                <c:pt idx="3677">
                  <c:v>64.489999999999995</c:v>
                </c:pt>
                <c:pt idx="3678">
                  <c:v>64.459999999999994</c:v>
                </c:pt>
                <c:pt idx="3679">
                  <c:v>64.45</c:v>
                </c:pt>
                <c:pt idx="3680">
                  <c:v>64.430000000000007</c:v>
                </c:pt>
                <c:pt idx="3681">
                  <c:v>64.41</c:v>
                </c:pt>
                <c:pt idx="3682">
                  <c:v>64.39</c:v>
                </c:pt>
                <c:pt idx="3683">
                  <c:v>64.37</c:v>
                </c:pt>
                <c:pt idx="3684">
                  <c:v>64.349999999999994</c:v>
                </c:pt>
                <c:pt idx="3685">
                  <c:v>64.34</c:v>
                </c:pt>
                <c:pt idx="3686">
                  <c:v>64.33</c:v>
                </c:pt>
                <c:pt idx="3687">
                  <c:v>64.33</c:v>
                </c:pt>
                <c:pt idx="3688">
                  <c:v>64.319999999999993</c:v>
                </c:pt>
                <c:pt idx="3689">
                  <c:v>64.31</c:v>
                </c:pt>
                <c:pt idx="3690">
                  <c:v>64.3</c:v>
                </c:pt>
                <c:pt idx="3691">
                  <c:v>64.290000000000006</c:v>
                </c:pt>
                <c:pt idx="3692">
                  <c:v>64.28</c:v>
                </c:pt>
                <c:pt idx="3693">
                  <c:v>64.28</c:v>
                </c:pt>
                <c:pt idx="3694">
                  <c:v>64.27</c:v>
                </c:pt>
                <c:pt idx="3695">
                  <c:v>64.27</c:v>
                </c:pt>
                <c:pt idx="3696">
                  <c:v>64.260000000000005</c:v>
                </c:pt>
                <c:pt idx="3697">
                  <c:v>64.260000000000005</c:v>
                </c:pt>
                <c:pt idx="3698">
                  <c:v>64.260000000000005</c:v>
                </c:pt>
                <c:pt idx="3699">
                  <c:v>64.260000000000005</c:v>
                </c:pt>
                <c:pt idx="3700">
                  <c:v>64.260000000000005</c:v>
                </c:pt>
                <c:pt idx="3701">
                  <c:v>64.260000000000005</c:v>
                </c:pt>
                <c:pt idx="3702">
                  <c:v>64.260000000000005</c:v>
                </c:pt>
                <c:pt idx="3703">
                  <c:v>64.260000000000005</c:v>
                </c:pt>
                <c:pt idx="3704">
                  <c:v>64.260000000000005</c:v>
                </c:pt>
                <c:pt idx="3705">
                  <c:v>64.260000000000005</c:v>
                </c:pt>
                <c:pt idx="3706">
                  <c:v>64.260000000000005</c:v>
                </c:pt>
                <c:pt idx="3707">
                  <c:v>64.260000000000005</c:v>
                </c:pt>
                <c:pt idx="3708">
                  <c:v>64.260000000000005</c:v>
                </c:pt>
                <c:pt idx="3709">
                  <c:v>64.25</c:v>
                </c:pt>
                <c:pt idx="3710">
                  <c:v>64.25</c:v>
                </c:pt>
                <c:pt idx="3711">
                  <c:v>64.239999999999995</c:v>
                </c:pt>
                <c:pt idx="3712">
                  <c:v>64.239999999999995</c:v>
                </c:pt>
                <c:pt idx="3713">
                  <c:v>64.23</c:v>
                </c:pt>
                <c:pt idx="3714">
                  <c:v>64.23</c:v>
                </c:pt>
                <c:pt idx="3715">
                  <c:v>64.23</c:v>
                </c:pt>
                <c:pt idx="3716">
                  <c:v>64.23</c:v>
                </c:pt>
                <c:pt idx="3717">
                  <c:v>64.23</c:v>
                </c:pt>
                <c:pt idx="3718">
                  <c:v>64.22</c:v>
                </c:pt>
                <c:pt idx="3719">
                  <c:v>64.22</c:v>
                </c:pt>
                <c:pt idx="3720">
                  <c:v>64.209999999999994</c:v>
                </c:pt>
                <c:pt idx="3721">
                  <c:v>64.209999999999994</c:v>
                </c:pt>
                <c:pt idx="3722">
                  <c:v>64.2</c:v>
                </c:pt>
                <c:pt idx="3723">
                  <c:v>64.2</c:v>
                </c:pt>
                <c:pt idx="3724">
                  <c:v>64.2</c:v>
                </c:pt>
                <c:pt idx="3725">
                  <c:v>64.2</c:v>
                </c:pt>
                <c:pt idx="3726">
                  <c:v>64.19</c:v>
                </c:pt>
                <c:pt idx="3727">
                  <c:v>64.19</c:v>
                </c:pt>
                <c:pt idx="3728">
                  <c:v>64.19</c:v>
                </c:pt>
                <c:pt idx="3729">
                  <c:v>64.19</c:v>
                </c:pt>
                <c:pt idx="3730">
                  <c:v>64.2</c:v>
                </c:pt>
                <c:pt idx="3731">
                  <c:v>64.2</c:v>
                </c:pt>
                <c:pt idx="3732">
                  <c:v>64.2</c:v>
                </c:pt>
                <c:pt idx="3733">
                  <c:v>64.19</c:v>
                </c:pt>
                <c:pt idx="3734">
                  <c:v>64.19</c:v>
                </c:pt>
                <c:pt idx="3735">
                  <c:v>64.2</c:v>
                </c:pt>
                <c:pt idx="3736">
                  <c:v>64.2</c:v>
                </c:pt>
                <c:pt idx="3737">
                  <c:v>64.19</c:v>
                </c:pt>
                <c:pt idx="3738">
                  <c:v>64.19</c:v>
                </c:pt>
                <c:pt idx="3739">
                  <c:v>64.19</c:v>
                </c:pt>
                <c:pt idx="3740">
                  <c:v>64.180000000000007</c:v>
                </c:pt>
                <c:pt idx="3741">
                  <c:v>64.180000000000007</c:v>
                </c:pt>
                <c:pt idx="3742">
                  <c:v>64.19</c:v>
                </c:pt>
                <c:pt idx="3743">
                  <c:v>64.19</c:v>
                </c:pt>
                <c:pt idx="3744">
                  <c:v>64.19</c:v>
                </c:pt>
                <c:pt idx="3745">
                  <c:v>64.19</c:v>
                </c:pt>
                <c:pt idx="3746">
                  <c:v>64.2</c:v>
                </c:pt>
                <c:pt idx="3747">
                  <c:v>64.2</c:v>
                </c:pt>
                <c:pt idx="3748">
                  <c:v>64.2</c:v>
                </c:pt>
                <c:pt idx="3749">
                  <c:v>64.209999999999994</c:v>
                </c:pt>
                <c:pt idx="3750">
                  <c:v>64.22</c:v>
                </c:pt>
                <c:pt idx="3751">
                  <c:v>64.22</c:v>
                </c:pt>
                <c:pt idx="3752">
                  <c:v>64.22</c:v>
                </c:pt>
                <c:pt idx="3753">
                  <c:v>64.23</c:v>
                </c:pt>
                <c:pt idx="3754">
                  <c:v>64.23</c:v>
                </c:pt>
                <c:pt idx="3755">
                  <c:v>64.23</c:v>
                </c:pt>
                <c:pt idx="3756">
                  <c:v>64.23</c:v>
                </c:pt>
                <c:pt idx="3757">
                  <c:v>64.23</c:v>
                </c:pt>
                <c:pt idx="3758">
                  <c:v>64.23</c:v>
                </c:pt>
                <c:pt idx="3759">
                  <c:v>64.239999999999995</c:v>
                </c:pt>
                <c:pt idx="3760">
                  <c:v>64.239999999999995</c:v>
                </c:pt>
                <c:pt idx="3761">
                  <c:v>64.25</c:v>
                </c:pt>
                <c:pt idx="3762">
                  <c:v>64.25</c:v>
                </c:pt>
                <c:pt idx="3763">
                  <c:v>64.260000000000005</c:v>
                </c:pt>
                <c:pt idx="3764">
                  <c:v>64.260000000000005</c:v>
                </c:pt>
                <c:pt idx="3765">
                  <c:v>64.260000000000005</c:v>
                </c:pt>
                <c:pt idx="3766">
                  <c:v>64.260000000000005</c:v>
                </c:pt>
                <c:pt idx="3767">
                  <c:v>64.260000000000005</c:v>
                </c:pt>
                <c:pt idx="3768">
                  <c:v>64.260000000000005</c:v>
                </c:pt>
                <c:pt idx="3769">
                  <c:v>64.260000000000005</c:v>
                </c:pt>
                <c:pt idx="3770">
                  <c:v>64.260000000000005</c:v>
                </c:pt>
                <c:pt idx="3771">
                  <c:v>64.260000000000005</c:v>
                </c:pt>
                <c:pt idx="3772">
                  <c:v>64.260000000000005</c:v>
                </c:pt>
                <c:pt idx="3773">
                  <c:v>64.260000000000005</c:v>
                </c:pt>
                <c:pt idx="3774">
                  <c:v>64.260000000000005</c:v>
                </c:pt>
                <c:pt idx="3775">
                  <c:v>64.27</c:v>
                </c:pt>
                <c:pt idx="3776">
                  <c:v>64.27</c:v>
                </c:pt>
                <c:pt idx="3777">
                  <c:v>64.28</c:v>
                </c:pt>
                <c:pt idx="3778">
                  <c:v>64.28</c:v>
                </c:pt>
                <c:pt idx="3779">
                  <c:v>64.290000000000006</c:v>
                </c:pt>
                <c:pt idx="3780">
                  <c:v>64.290000000000006</c:v>
                </c:pt>
                <c:pt idx="3781">
                  <c:v>64.3</c:v>
                </c:pt>
                <c:pt idx="3782">
                  <c:v>64.3</c:v>
                </c:pt>
                <c:pt idx="3783">
                  <c:v>64.31</c:v>
                </c:pt>
                <c:pt idx="3784">
                  <c:v>64.33</c:v>
                </c:pt>
                <c:pt idx="3785">
                  <c:v>64.34</c:v>
                </c:pt>
                <c:pt idx="3786">
                  <c:v>64.36</c:v>
                </c:pt>
                <c:pt idx="3787">
                  <c:v>64.38</c:v>
                </c:pt>
                <c:pt idx="3788">
                  <c:v>64.400000000000006</c:v>
                </c:pt>
                <c:pt idx="3789">
                  <c:v>64.41</c:v>
                </c:pt>
                <c:pt idx="3790">
                  <c:v>64.430000000000007</c:v>
                </c:pt>
                <c:pt idx="3791">
                  <c:v>64.45</c:v>
                </c:pt>
                <c:pt idx="3792">
                  <c:v>64.47</c:v>
                </c:pt>
                <c:pt idx="3793">
                  <c:v>64.489999999999995</c:v>
                </c:pt>
                <c:pt idx="3794">
                  <c:v>64.510000000000005</c:v>
                </c:pt>
                <c:pt idx="3795">
                  <c:v>64.52</c:v>
                </c:pt>
                <c:pt idx="3796">
                  <c:v>64.53</c:v>
                </c:pt>
                <c:pt idx="3797">
                  <c:v>64.540000000000006</c:v>
                </c:pt>
                <c:pt idx="3798">
                  <c:v>64.55</c:v>
                </c:pt>
                <c:pt idx="3799">
                  <c:v>64.569999999999993</c:v>
                </c:pt>
                <c:pt idx="3800">
                  <c:v>64.58</c:v>
                </c:pt>
                <c:pt idx="3801">
                  <c:v>64.599999999999994</c:v>
                </c:pt>
                <c:pt idx="3802">
                  <c:v>64.62</c:v>
                </c:pt>
                <c:pt idx="3803">
                  <c:v>64.64</c:v>
                </c:pt>
                <c:pt idx="3804">
                  <c:v>64.650000000000006</c:v>
                </c:pt>
                <c:pt idx="3805">
                  <c:v>64.66</c:v>
                </c:pt>
                <c:pt idx="3806">
                  <c:v>64.67</c:v>
                </c:pt>
                <c:pt idx="3807">
                  <c:v>64.67</c:v>
                </c:pt>
                <c:pt idx="3808">
                  <c:v>64.67</c:v>
                </c:pt>
                <c:pt idx="3809">
                  <c:v>64.680000000000007</c:v>
                </c:pt>
                <c:pt idx="3810">
                  <c:v>64.680000000000007</c:v>
                </c:pt>
                <c:pt idx="3811">
                  <c:v>64.69</c:v>
                </c:pt>
                <c:pt idx="3812">
                  <c:v>64.7</c:v>
                </c:pt>
                <c:pt idx="3813">
                  <c:v>64.709999999999994</c:v>
                </c:pt>
                <c:pt idx="3814">
                  <c:v>64.72</c:v>
                </c:pt>
                <c:pt idx="3815">
                  <c:v>64.739999999999995</c:v>
                </c:pt>
                <c:pt idx="3816">
                  <c:v>64.760000000000005</c:v>
                </c:pt>
                <c:pt idx="3817">
                  <c:v>64.78</c:v>
                </c:pt>
                <c:pt idx="3818">
                  <c:v>64.8</c:v>
                </c:pt>
                <c:pt idx="3819">
                  <c:v>64.819999999999993</c:v>
                </c:pt>
                <c:pt idx="3820">
                  <c:v>64.83</c:v>
                </c:pt>
                <c:pt idx="3821">
                  <c:v>64.83</c:v>
                </c:pt>
                <c:pt idx="3822">
                  <c:v>64.84</c:v>
                </c:pt>
                <c:pt idx="3823">
                  <c:v>64.84</c:v>
                </c:pt>
                <c:pt idx="3824">
                  <c:v>64.849999999999994</c:v>
                </c:pt>
                <c:pt idx="3825">
                  <c:v>64.86</c:v>
                </c:pt>
                <c:pt idx="3826">
                  <c:v>64.87</c:v>
                </c:pt>
                <c:pt idx="3827">
                  <c:v>64.87</c:v>
                </c:pt>
                <c:pt idx="3828">
                  <c:v>64.88</c:v>
                </c:pt>
                <c:pt idx="3829">
                  <c:v>64.88</c:v>
                </c:pt>
                <c:pt idx="3830">
                  <c:v>64.88</c:v>
                </c:pt>
                <c:pt idx="3831">
                  <c:v>64.88</c:v>
                </c:pt>
                <c:pt idx="3832">
                  <c:v>64.88</c:v>
                </c:pt>
                <c:pt idx="3833">
                  <c:v>64.88</c:v>
                </c:pt>
                <c:pt idx="3834">
                  <c:v>64.88</c:v>
                </c:pt>
                <c:pt idx="3835">
                  <c:v>64.88</c:v>
                </c:pt>
                <c:pt idx="3836">
                  <c:v>64.88</c:v>
                </c:pt>
                <c:pt idx="3837">
                  <c:v>64.88</c:v>
                </c:pt>
                <c:pt idx="3838">
                  <c:v>64.89</c:v>
                </c:pt>
                <c:pt idx="3839">
                  <c:v>64.89</c:v>
                </c:pt>
                <c:pt idx="3840">
                  <c:v>64.900000000000006</c:v>
                </c:pt>
                <c:pt idx="3841">
                  <c:v>64.91</c:v>
                </c:pt>
                <c:pt idx="3842">
                  <c:v>64.930000000000007</c:v>
                </c:pt>
                <c:pt idx="3843">
                  <c:v>64.94</c:v>
                </c:pt>
                <c:pt idx="3844">
                  <c:v>64.95</c:v>
                </c:pt>
                <c:pt idx="3845">
                  <c:v>64.97</c:v>
                </c:pt>
                <c:pt idx="3846">
                  <c:v>64.98</c:v>
                </c:pt>
                <c:pt idx="3847">
                  <c:v>64.989999999999995</c:v>
                </c:pt>
                <c:pt idx="3848">
                  <c:v>65.010000000000005</c:v>
                </c:pt>
                <c:pt idx="3849">
                  <c:v>65.02</c:v>
                </c:pt>
                <c:pt idx="3850">
                  <c:v>65.03</c:v>
                </c:pt>
                <c:pt idx="3851">
                  <c:v>65.05</c:v>
                </c:pt>
                <c:pt idx="3852">
                  <c:v>65.069999999999993</c:v>
                </c:pt>
                <c:pt idx="3853">
                  <c:v>65.09</c:v>
                </c:pt>
                <c:pt idx="3854">
                  <c:v>65.11</c:v>
                </c:pt>
                <c:pt idx="3855">
                  <c:v>65.12</c:v>
                </c:pt>
                <c:pt idx="3856">
                  <c:v>65.13</c:v>
                </c:pt>
                <c:pt idx="3857">
                  <c:v>65.150000000000006</c:v>
                </c:pt>
                <c:pt idx="3858">
                  <c:v>65.16</c:v>
                </c:pt>
                <c:pt idx="3859">
                  <c:v>65.16</c:v>
                </c:pt>
                <c:pt idx="3860">
                  <c:v>65.180000000000007</c:v>
                </c:pt>
                <c:pt idx="3861">
                  <c:v>65.19</c:v>
                </c:pt>
                <c:pt idx="3862">
                  <c:v>65.2</c:v>
                </c:pt>
                <c:pt idx="3863">
                  <c:v>65.209999999999994</c:v>
                </c:pt>
                <c:pt idx="3864">
                  <c:v>65.22</c:v>
                </c:pt>
                <c:pt idx="3865">
                  <c:v>65.23</c:v>
                </c:pt>
                <c:pt idx="3866">
                  <c:v>65.239999999999995</c:v>
                </c:pt>
                <c:pt idx="3867">
                  <c:v>65.260000000000005</c:v>
                </c:pt>
                <c:pt idx="3868">
                  <c:v>65.27</c:v>
                </c:pt>
                <c:pt idx="3869">
                  <c:v>65.27</c:v>
                </c:pt>
                <c:pt idx="3870">
                  <c:v>65.28</c:v>
                </c:pt>
                <c:pt idx="3871">
                  <c:v>65.28</c:v>
                </c:pt>
                <c:pt idx="3872">
                  <c:v>65.28</c:v>
                </c:pt>
                <c:pt idx="3873">
                  <c:v>65.28</c:v>
                </c:pt>
                <c:pt idx="3874">
                  <c:v>65.290000000000006</c:v>
                </c:pt>
                <c:pt idx="3875">
                  <c:v>65.290000000000006</c:v>
                </c:pt>
                <c:pt idx="3876">
                  <c:v>65.290000000000006</c:v>
                </c:pt>
                <c:pt idx="3877">
                  <c:v>65.3</c:v>
                </c:pt>
                <c:pt idx="3878">
                  <c:v>65.3</c:v>
                </c:pt>
                <c:pt idx="3879">
                  <c:v>65.3</c:v>
                </c:pt>
                <c:pt idx="3880">
                  <c:v>65.3</c:v>
                </c:pt>
                <c:pt idx="3881">
                  <c:v>65.31</c:v>
                </c:pt>
                <c:pt idx="3882">
                  <c:v>65.31</c:v>
                </c:pt>
                <c:pt idx="3883">
                  <c:v>65.3</c:v>
                </c:pt>
                <c:pt idx="3884">
                  <c:v>65.3</c:v>
                </c:pt>
                <c:pt idx="3885">
                  <c:v>65.31</c:v>
                </c:pt>
                <c:pt idx="3886">
                  <c:v>65.31</c:v>
                </c:pt>
                <c:pt idx="3887">
                  <c:v>65.31</c:v>
                </c:pt>
                <c:pt idx="3888">
                  <c:v>65.31</c:v>
                </c:pt>
                <c:pt idx="3889">
                  <c:v>65.31</c:v>
                </c:pt>
                <c:pt idx="3890">
                  <c:v>65.3</c:v>
                </c:pt>
                <c:pt idx="3891">
                  <c:v>65.3</c:v>
                </c:pt>
                <c:pt idx="3892">
                  <c:v>65.3</c:v>
                </c:pt>
                <c:pt idx="3893">
                  <c:v>65.3</c:v>
                </c:pt>
                <c:pt idx="3894">
                  <c:v>65.290000000000006</c:v>
                </c:pt>
                <c:pt idx="3895">
                  <c:v>65.290000000000006</c:v>
                </c:pt>
                <c:pt idx="3896">
                  <c:v>65.290000000000006</c:v>
                </c:pt>
                <c:pt idx="3897">
                  <c:v>65.3</c:v>
                </c:pt>
                <c:pt idx="3898">
                  <c:v>65.290000000000006</c:v>
                </c:pt>
                <c:pt idx="3899">
                  <c:v>65.290000000000006</c:v>
                </c:pt>
                <c:pt idx="3900">
                  <c:v>65.290000000000006</c:v>
                </c:pt>
                <c:pt idx="3901">
                  <c:v>65.290000000000006</c:v>
                </c:pt>
                <c:pt idx="3902">
                  <c:v>65.290000000000006</c:v>
                </c:pt>
                <c:pt idx="3903">
                  <c:v>65.290000000000006</c:v>
                </c:pt>
                <c:pt idx="3904">
                  <c:v>65.28</c:v>
                </c:pt>
                <c:pt idx="3905">
                  <c:v>65.28</c:v>
                </c:pt>
                <c:pt idx="3906">
                  <c:v>65.27</c:v>
                </c:pt>
                <c:pt idx="3907">
                  <c:v>65.27</c:v>
                </c:pt>
                <c:pt idx="3908">
                  <c:v>65.260000000000005</c:v>
                </c:pt>
                <c:pt idx="3909">
                  <c:v>65.239999999999995</c:v>
                </c:pt>
                <c:pt idx="3910">
                  <c:v>65.23</c:v>
                </c:pt>
                <c:pt idx="3911">
                  <c:v>65.22</c:v>
                </c:pt>
                <c:pt idx="3912">
                  <c:v>65.209999999999994</c:v>
                </c:pt>
                <c:pt idx="3913">
                  <c:v>65.209999999999994</c:v>
                </c:pt>
                <c:pt idx="3914">
                  <c:v>65.2</c:v>
                </c:pt>
                <c:pt idx="3915">
                  <c:v>65.2</c:v>
                </c:pt>
                <c:pt idx="3916">
                  <c:v>65.2</c:v>
                </c:pt>
                <c:pt idx="3917">
                  <c:v>65.2</c:v>
                </c:pt>
                <c:pt idx="3918">
                  <c:v>65.19</c:v>
                </c:pt>
                <c:pt idx="3919">
                  <c:v>65.180000000000007</c:v>
                </c:pt>
                <c:pt idx="3920">
                  <c:v>65.17</c:v>
                </c:pt>
                <c:pt idx="3921">
                  <c:v>65.16</c:v>
                </c:pt>
                <c:pt idx="3922">
                  <c:v>65.150000000000006</c:v>
                </c:pt>
                <c:pt idx="3923">
                  <c:v>65.14</c:v>
                </c:pt>
                <c:pt idx="3924">
                  <c:v>65.14</c:v>
                </c:pt>
                <c:pt idx="3925">
                  <c:v>65.13</c:v>
                </c:pt>
                <c:pt idx="3926">
                  <c:v>65.13</c:v>
                </c:pt>
                <c:pt idx="3927">
                  <c:v>65.12</c:v>
                </c:pt>
                <c:pt idx="3928">
                  <c:v>65.11</c:v>
                </c:pt>
                <c:pt idx="3929">
                  <c:v>65.11</c:v>
                </c:pt>
                <c:pt idx="3930">
                  <c:v>65.099999999999994</c:v>
                </c:pt>
                <c:pt idx="3931">
                  <c:v>65.09</c:v>
                </c:pt>
                <c:pt idx="3932">
                  <c:v>65.08</c:v>
                </c:pt>
                <c:pt idx="3933">
                  <c:v>65.06</c:v>
                </c:pt>
                <c:pt idx="3934">
                  <c:v>65.040000000000006</c:v>
                </c:pt>
                <c:pt idx="3935">
                  <c:v>65.02</c:v>
                </c:pt>
                <c:pt idx="3936">
                  <c:v>65.010000000000005</c:v>
                </c:pt>
                <c:pt idx="3937">
                  <c:v>64.989999999999995</c:v>
                </c:pt>
                <c:pt idx="3938">
                  <c:v>64.98</c:v>
                </c:pt>
                <c:pt idx="3939">
                  <c:v>64.97</c:v>
                </c:pt>
                <c:pt idx="3940">
                  <c:v>64.959999999999994</c:v>
                </c:pt>
                <c:pt idx="3941">
                  <c:v>64.95</c:v>
                </c:pt>
                <c:pt idx="3942">
                  <c:v>64.94</c:v>
                </c:pt>
                <c:pt idx="3943">
                  <c:v>64.930000000000007</c:v>
                </c:pt>
                <c:pt idx="3944">
                  <c:v>64.92</c:v>
                </c:pt>
                <c:pt idx="3945">
                  <c:v>64.91</c:v>
                </c:pt>
                <c:pt idx="3946">
                  <c:v>64.91</c:v>
                </c:pt>
                <c:pt idx="3947">
                  <c:v>64.91</c:v>
                </c:pt>
                <c:pt idx="3948">
                  <c:v>64.900000000000006</c:v>
                </c:pt>
                <c:pt idx="3949">
                  <c:v>64.89</c:v>
                </c:pt>
                <c:pt idx="3950">
                  <c:v>64.89</c:v>
                </c:pt>
                <c:pt idx="3951">
                  <c:v>64.88</c:v>
                </c:pt>
                <c:pt idx="3952">
                  <c:v>64.88</c:v>
                </c:pt>
                <c:pt idx="3953">
                  <c:v>64.88</c:v>
                </c:pt>
                <c:pt idx="3954">
                  <c:v>64.88</c:v>
                </c:pt>
                <c:pt idx="3955">
                  <c:v>64.88</c:v>
                </c:pt>
                <c:pt idx="3956">
                  <c:v>64.88</c:v>
                </c:pt>
                <c:pt idx="3957">
                  <c:v>64.88</c:v>
                </c:pt>
                <c:pt idx="3958">
                  <c:v>64.88</c:v>
                </c:pt>
                <c:pt idx="3959">
                  <c:v>64.88</c:v>
                </c:pt>
                <c:pt idx="3960">
                  <c:v>64.88</c:v>
                </c:pt>
                <c:pt idx="3961">
                  <c:v>64.88</c:v>
                </c:pt>
                <c:pt idx="3962">
                  <c:v>64.88</c:v>
                </c:pt>
                <c:pt idx="3963">
                  <c:v>64.88</c:v>
                </c:pt>
                <c:pt idx="3964">
                  <c:v>64.88</c:v>
                </c:pt>
                <c:pt idx="3965">
                  <c:v>64.88</c:v>
                </c:pt>
                <c:pt idx="3966">
                  <c:v>64.87</c:v>
                </c:pt>
                <c:pt idx="3967">
                  <c:v>64.87</c:v>
                </c:pt>
                <c:pt idx="3968">
                  <c:v>64.87</c:v>
                </c:pt>
                <c:pt idx="3969">
                  <c:v>64.86</c:v>
                </c:pt>
                <c:pt idx="3970">
                  <c:v>64.849999999999994</c:v>
                </c:pt>
                <c:pt idx="3971">
                  <c:v>64.84</c:v>
                </c:pt>
                <c:pt idx="3972">
                  <c:v>64.83</c:v>
                </c:pt>
                <c:pt idx="3973">
                  <c:v>64.81</c:v>
                </c:pt>
                <c:pt idx="3974">
                  <c:v>64.790000000000006</c:v>
                </c:pt>
                <c:pt idx="3975">
                  <c:v>64.790000000000006</c:v>
                </c:pt>
                <c:pt idx="3976">
                  <c:v>64.78</c:v>
                </c:pt>
                <c:pt idx="3977">
                  <c:v>64.77</c:v>
                </c:pt>
                <c:pt idx="3978">
                  <c:v>64.760000000000005</c:v>
                </c:pt>
                <c:pt idx="3979">
                  <c:v>64.75</c:v>
                </c:pt>
                <c:pt idx="3980">
                  <c:v>64.73</c:v>
                </c:pt>
                <c:pt idx="3981">
                  <c:v>64.72</c:v>
                </c:pt>
                <c:pt idx="3982">
                  <c:v>64.7</c:v>
                </c:pt>
                <c:pt idx="3983">
                  <c:v>64.69</c:v>
                </c:pt>
                <c:pt idx="3984">
                  <c:v>64.680000000000007</c:v>
                </c:pt>
                <c:pt idx="3985">
                  <c:v>64.680000000000007</c:v>
                </c:pt>
                <c:pt idx="3986">
                  <c:v>64.67</c:v>
                </c:pt>
                <c:pt idx="3987">
                  <c:v>64.67</c:v>
                </c:pt>
                <c:pt idx="3988">
                  <c:v>64.66</c:v>
                </c:pt>
                <c:pt idx="3989">
                  <c:v>64.66</c:v>
                </c:pt>
                <c:pt idx="3990">
                  <c:v>64.64</c:v>
                </c:pt>
                <c:pt idx="3991">
                  <c:v>64.63</c:v>
                </c:pt>
                <c:pt idx="3992">
                  <c:v>64.62</c:v>
                </c:pt>
                <c:pt idx="3993">
                  <c:v>64.61</c:v>
                </c:pt>
                <c:pt idx="3994">
                  <c:v>64.58</c:v>
                </c:pt>
                <c:pt idx="3995">
                  <c:v>64.56</c:v>
                </c:pt>
                <c:pt idx="3996">
                  <c:v>64.55</c:v>
                </c:pt>
                <c:pt idx="3997">
                  <c:v>64.53</c:v>
                </c:pt>
                <c:pt idx="3998">
                  <c:v>64.5</c:v>
                </c:pt>
                <c:pt idx="3999">
                  <c:v>64.48</c:v>
                </c:pt>
                <c:pt idx="4000">
                  <c:v>64.459999999999994</c:v>
                </c:pt>
                <c:pt idx="4001">
                  <c:v>64.44</c:v>
                </c:pt>
                <c:pt idx="4002">
                  <c:v>64.42</c:v>
                </c:pt>
                <c:pt idx="4003">
                  <c:v>64.41</c:v>
                </c:pt>
                <c:pt idx="4004">
                  <c:v>64.39</c:v>
                </c:pt>
                <c:pt idx="4005">
                  <c:v>64.38</c:v>
                </c:pt>
                <c:pt idx="4006">
                  <c:v>64.36</c:v>
                </c:pt>
                <c:pt idx="4007">
                  <c:v>64.349999999999994</c:v>
                </c:pt>
                <c:pt idx="4008">
                  <c:v>64.33</c:v>
                </c:pt>
                <c:pt idx="4009">
                  <c:v>64.319999999999993</c:v>
                </c:pt>
                <c:pt idx="4010">
                  <c:v>64.319999999999993</c:v>
                </c:pt>
                <c:pt idx="4011">
                  <c:v>64.31</c:v>
                </c:pt>
                <c:pt idx="4012">
                  <c:v>64.3</c:v>
                </c:pt>
                <c:pt idx="4013">
                  <c:v>64.3</c:v>
                </c:pt>
                <c:pt idx="4014">
                  <c:v>64.290000000000006</c:v>
                </c:pt>
                <c:pt idx="4015">
                  <c:v>64.28</c:v>
                </c:pt>
                <c:pt idx="4016">
                  <c:v>64.27</c:v>
                </c:pt>
                <c:pt idx="4017">
                  <c:v>64.27</c:v>
                </c:pt>
                <c:pt idx="4018">
                  <c:v>64.260000000000005</c:v>
                </c:pt>
                <c:pt idx="4019">
                  <c:v>64.260000000000005</c:v>
                </c:pt>
                <c:pt idx="4020">
                  <c:v>64.260000000000005</c:v>
                </c:pt>
                <c:pt idx="4021">
                  <c:v>64.260000000000005</c:v>
                </c:pt>
                <c:pt idx="4022">
                  <c:v>64.260000000000005</c:v>
                </c:pt>
                <c:pt idx="4023">
                  <c:v>64.25</c:v>
                </c:pt>
                <c:pt idx="4024">
                  <c:v>64.25</c:v>
                </c:pt>
                <c:pt idx="4025">
                  <c:v>64.239999999999995</c:v>
                </c:pt>
                <c:pt idx="4026">
                  <c:v>64.23</c:v>
                </c:pt>
                <c:pt idx="4027">
                  <c:v>64.22</c:v>
                </c:pt>
                <c:pt idx="4028">
                  <c:v>64.22</c:v>
                </c:pt>
                <c:pt idx="4029">
                  <c:v>64.2</c:v>
                </c:pt>
                <c:pt idx="4030">
                  <c:v>64.19</c:v>
                </c:pt>
                <c:pt idx="4031">
                  <c:v>64.19</c:v>
                </c:pt>
                <c:pt idx="4032">
                  <c:v>64.180000000000007</c:v>
                </c:pt>
                <c:pt idx="4033">
                  <c:v>64.17</c:v>
                </c:pt>
                <c:pt idx="4034">
                  <c:v>64.16</c:v>
                </c:pt>
                <c:pt idx="4035">
                  <c:v>64.14</c:v>
                </c:pt>
                <c:pt idx="4036">
                  <c:v>64.12</c:v>
                </c:pt>
                <c:pt idx="4037">
                  <c:v>64.11</c:v>
                </c:pt>
                <c:pt idx="4038">
                  <c:v>64.09</c:v>
                </c:pt>
                <c:pt idx="4039">
                  <c:v>64.08</c:v>
                </c:pt>
                <c:pt idx="4040">
                  <c:v>64.08</c:v>
                </c:pt>
                <c:pt idx="4041">
                  <c:v>64.08</c:v>
                </c:pt>
                <c:pt idx="4042">
                  <c:v>64.069999999999993</c:v>
                </c:pt>
                <c:pt idx="4043">
                  <c:v>64.069999999999993</c:v>
                </c:pt>
                <c:pt idx="4044">
                  <c:v>64.06</c:v>
                </c:pt>
                <c:pt idx="4045">
                  <c:v>64.06</c:v>
                </c:pt>
                <c:pt idx="4046">
                  <c:v>64.05</c:v>
                </c:pt>
                <c:pt idx="4047">
                  <c:v>64.05</c:v>
                </c:pt>
                <c:pt idx="4048">
                  <c:v>64.05</c:v>
                </c:pt>
                <c:pt idx="4049">
                  <c:v>64.05</c:v>
                </c:pt>
                <c:pt idx="4050">
                  <c:v>64.05</c:v>
                </c:pt>
                <c:pt idx="4051">
                  <c:v>64.05</c:v>
                </c:pt>
                <c:pt idx="4052">
                  <c:v>64.05</c:v>
                </c:pt>
                <c:pt idx="4053">
                  <c:v>64.05</c:v>
                </c:pt>
                <c:pt idx="4054">
                  <c:v>64.05</c:v>
                </c:pt>
                <c:pt idx="4055">
                  <c:v>64.05</c:v>
                </c:pt>
                <c:pt idx="4056">
                  <c:v>64.05</c:v>
                </c:pt>
                <c:pt idx="4057">
                  <c:v>64.05</c:v>
                </c:pt>
                <c:pt idx="4058">
                  <c:v>64.05</c:v>
                </c:pt>
                <c:pt idx="4059">
                  <c:v>64.05</c:v>
                </c:pt>
                <c:pt idx="4060">
                  <c:v>64.05</c:v>
                </c:pt>
                <c:pt idx="4061">
                  <c:v>64.05</c:v>
                </c:pt>
                <c:pt idx="4062">
                  <c:v>64.05</c:v>
                </c:pt>
                <c:pt idx="4063">
                  <c:v>64.05</c:v>
                </c:pt>
                <c:pt idx="4064">
                  <c:v>64.05</c:v>
                </c:pt>
                <c:pt idx="4065">
                  <c:v>64.05</c:v>
                </c:pt>
                <c:pt idx="4066">
                  <c:v>64.05</c:v>
                </c:pt>
                <c:pt idx="4067">
                  <c:v>64.05</c:v>
                </c:pt>
                <c:pt idx="4068">
                  <c:v>64.05</c:v>
                </c:pt>
                <c:pt idx="4069">
                  <c:v>64.05</c:v>
                </c:pt>
                <c:pt idx="4070">
                  <c:v>64.05</c:v>
                </c:pt>
                <c:pt idx="4071">
                  <c:v>64.05</c:v>
                </c:pt>
                <c:pt idx="4072">
                  <c:v>64.05</c:v>
                </c:pt>
                <c:pt idx="4073">
                  <c:v>64.05</c:v>
                </c:pt>
                <c:pt idx="4074">
                  <c:v>64.05</c:v>
                </c:pt>
                <c:pt idx="4075">
                  <c:v>64.05</c:v>
                </c:pt>
                <c:pt idx="4076">
                  <c:v>64.05</c:v>
                </c:pt>
                <c:pt idx="4077">
                  <c:v>64.05</c:v>
                </c:pt>
                <c:pt idx="4078">
                  <c:v>64.05</c:v>
                </c:pt>
                <c:pt idx="4079">
                  <c:v>64.05</c:v>
                </c:pt>
                <c:pt idx="4080">
                  <c:v>64.05</c:v>
                </c:pt>
                <c:pt idx="4081">
                  <c:v>64.05</c:v>
                </c:pt>
                <c:pt idx="4082">
                  <c:v>64.05</c:v>
                </c:pt>
                <c:pt idx="4083">
                  <c:v>64.05</c:v>
                </c:pt>
                <c:pt idx="4084">
                  <c:v>64.05</c:v>
                </c:pt>
                <c:pt idx="4085">
                  <c:v>64.05</c:v>
                </c:pt>
                <c:pt idx="4086">
                  <c:v>64.05</c:v>
                </c:pt>
                <c:pt idx="4087">
                  <c:v>64.05</c:v>
                </c:pt>
                <c:pt idx="4088">
                  <c:v>64.05</c:v>
                </c:pt>
                <c:pt idx="4089">
                  <c:v>64.05</c:v>
                </c:pt>
                <c:pt idx="4090">
                  <c:v>64.05</c:v>
                </c:pt>
                <c:pt idx="4091">
                  <c:v>64.05</c:v>
                </c:pt>
                <c:pt idx="4092">
                  <c:v>64.05</c:v>
                </c:pt>
                <c:pt idx="4093">
                  <c:v>64.05</c:v>
                </c:pt>
                <c:pt idx="4094">
                  <c:v>64.05</c:v>
                </c:pt>
                <c:pt idx="4095">
                  <c:v>64.05</c:v>
                </c:pt>
                <c:pt idx="4096">
                  <c:v>64.05</c:v>
                </c:pt>
                <c:pt idx="4097">
                  <c:v>64.05</c:v>
                </c:pt>
                <c:pt idx="4098">
                  <c:v>64.05</c:v>
                </c:pt>
                <c:pt idx="4099">
                  <c:v>64.05</c:v>
                </c:pt>
                <c:pt idx="4100">
                  <c:v>64.06</c:v>
                </c:pt>
                <c:pt idx="4101">
                  <c:v>64.069999999999993</c:v>
                </c:pt>
                <c:pt idx="4102">
                  <c:v>64.08</c:v>
                </c:pt>
                <c:pt idx="4103">
                  <c:v>64.099999999999994</c:v>
                </c:pt>
                <c:pt idx="4104">
                  <c:v>64.12</c:v>
                </c:pt>
                <c:pt idx="4105">
                  <c:v>64.14</c:v>
                </c:pt>
                <c:pt idx="4106">
                  <c:v>64.150000000000006</c:v>
                </c:pt>
                <c:pt idx="4107">
                  <c:v>64.17</c:v>
                </c:pt>
                <c:pt idx="4108">
                  <c:v>64.180000000000007</c:v>
                </c:pt>
                <c:pt idx="4109">
                  <c:v>64.2</c:v>
                </c:pt>
                <c:pt idx="4110">
                  <c:v>64.22</c:v>
                </c:pt>
                <c:pt idx="4111">
                  <c:v>64.239999999999995</c:v>
                </c:pt>
                <c:pt idx="4112">
                  <c:v>64.25</c:v>
                </c:pt>
                <c:pt idx="4113">
                  <c:v>64.260000000000005</c:v>
                </c:pt>
                <c:pt idx="4114">
                  <c:v>64.260000000000005</c:v>
                </c:pt>
                <c:pt idx="4115">
                  <c:v>64.27</c:v>
                </c:pt>
                <c:pt idx="4116">
                  <c:v>64.28</c:v>
                </c:pt>
                <c:pt idx="4117">
                  <c:v>64.290000000000006</c:v>
                </c:pt>
                <c:pt idx="4118">
                  <c:v>64.3</c:v>
                </c:pt>
                <c:pt idx="4119">
                  <c:v>64.3</c:v>
                </c:pt>
                <c:pt idx="4120">
                  <c:v>64.319999999999993</c:v>
                </c:pt>
                <c:pt idx="4121">
                  <c:v>64.33</c:v>
                </c:pt>
                <c:pt idx="4122">
                  <c:v>64.349999999999994</c:v>
                </c:pt>
                <c:pt idx="4123">
                  <c:v>64.38</c:v>
                </c:pt>
                <c:pt idx="4124">
                  <c:v>64.42</c:v>
                </c:pt>
                <c:pt idx="4125">
                  <c:v>64.45</c:v>
                </c:pt>
                <c:pt idx="4126">
                  <c:v>64.489999999999995</c:v>
                </c:pt>
                <c:pt idx="4127">
                  <c:v>64.53</c:v>
                </c:pt>
                <c:pt idx="4128">
                  <c:v>64.569999999999993</c:v>
                </c:pt>
                <c:pt idx="4129">
                  <c:v>64.61</c:v>
                </c:pt>
                <c:pt idx="4130">
                  <c:v>64.64</c:v>
                </c:pt>
                <c:pt idx="4131">
                  <c:v>64.66</c:v>
                </c:pt>
                <c:pt idx="4132">
                  <c:v>64.67</c:v>
                </c:pt>
                <c:pt idx="4133">
                  <c:v>64.680000000000007</c:v>
                </c:pt>
                <c:pt idx="4134">
                  <c:v>64.7</c:v>
                </c:pt>
                <c:pt idx="4135">
                  <c:v>64.73</c:v>
                </c:pt>
                <c:pt idx="4136">
                  <c:v>64.760000000000005</c:v>
                </c:pt>
                <c:pt idx="4137">
                  <c:v>64.790000000000006</c:v>
                </c:pt>
                <c:pt idx="4138">
                  <c:v>64.83</c:v>
                </c:pt>
                <c:pt idx="4139">
                  <c:v>64.849999999999994</c:v>
                </c:pt>
                <c:pt idx="4140">
                  <c:v>64.87</c:v>
                </c:pt>
                <c:pt idx="4141">
                  <c:v>64.88</c:v>
                </c:pt>
                <c:pt idx="4142">
                  <c:v>64.88</c:v>
                </c:pt>
                <c:pt idx="4143">
                  <c:v>64.88</c:v>
                </c:pt>
                <c:pt idx="4144">
                  <c:v>64.88</c:v>
                </c:pt>
                <c:pt idx="4145">
                  <c:v>64.89</c:v>
                </c:pt>
                <c:pt idx="4146">
                  <c:v>64.900000000000006</c:v>
                </c:pt>
                <c:pt idx="4147">
                  <c:v>64.92</c:v>
                </c:pt>
                <c:pt idx="4148">
                  <c:v>64.94</c:v>
                </c:pt>
                <c:pt idx="4149">
                  <c:v>64.98</c:v>
                </c:pt>
                <c:pt idx="4150">
                  <c:v>65.010000000000005</c:v>
                </c:pt>
                <c:pt idx="4151">
                  <c:v>65.05</c:v>
                </c:pt>
                <c:pt idx="4152">
                  <c:v>65.08</c:v>
                </c:pt>
                <c:pt idx="4153">
                  <c:v>65.12</c:v>
                </c:pt>
                <c:pt idx="4154">
                  <c:v>65.150000000000006</c:v>
                </c:pt>
                <c:pt idx="4155">
                  <c:v>65.19</c:v>
                </c:pt>
                <c:pt idx="4156">
                  <c:v>65.22</c:v>
                </c:pt>
                <c:pt idx="4157">
                  <c:v>65.25</c:v>
                </c:pt>
                <c:pt idx="4158">
                  <c:v>65.28</c:v>
                </c:pt>
                <c:pt idx="4159">
                  <c:v>65.290000000000006</c:v>
                </c:pt>
                <c:pt idx="4160">
                  <c:v>65.31</c:v>
                </c:pt>
                <c:pt idx="4161">
                  <c:v>65.33</c:v>
                </c:pt>
                <c:pt idx="4162">
                  <c:v>65.349999999999994</c:v>
                </c:pt>
                <c:pt idx="4163">
                  <c:v>65.38</c:v>
                </c:pt>
                <c:pt idx="4164">
                  <c:v>65.42</c:v>
                </c:pt>
                <c:pt idx="4165">
                  <c:v>65.45</c:v>
                </c:pt>
                <c:pt idx="4166">
                  <c:v>65.48</c:v>
                </c:pt>
                <c:pt idx="4167">
                  <c:v>65.510000000000005</c:v>
                </c:pt>
                <c:pt idx="4168">
                  <c:v>65.52</c:v>
                </c:pt>
                <c:pt idx="4169">
                  <c:v>65.55</c:v>
                </c:pt>
                <c:pt idx="4170">
                  <c:v>65.569999999999993</c:v>
                </c:pt>
                <c:pt idx="4171">
                  <c:v>65.599999999999994</c:v>
                </c:pt>
                <c:pt idx="4172">
                  <c:v>65.64</c:v>
                </c:pt>
                <c:pt idx="4173">
                  <c:v>65.680000000000007</c:v>
                </c:pt>
                <c:pt idx="4174">
                  <c:v>65.7</c:v>
                </c:pt>
                <c:pt idx="4175">
                  <c:v>65.72</c:v>
                </c:pt>
                <c:pt idx="4176">
                  <c:v>65.73</c:v>
                </c:pt>
                <c:pt idx="4177">
                  <c:v>65.739999999999995</c:v>
                </c:pt>
                <c:pt idx="4178">
                  <c:v>65.739999999999995</c:v>
                </c:pt>
                <c:pt idx="4179">
                  <c:v>65.739999999999995</c:v>
                </c:pt>
                <c:pt idx="4180">
                  <c:v>65.739999999999995</c:v>
                </c:pt>
                <c:pt idx="4181">
                  <c:v>65.739999999999995</c:v>
                </c:pt>
                <c:pt idx="4182">
                  <c:v>65.739999999999995</c:v>
                </c:pt>
                <c:pt idx="4183">
                  <c:v>65.75</c:v>
                </c:pt>
                <c:pt idx="4184">
                  <c:v>65.75</c:v>
                </c:pt>
                <c:pt idx="4185">
                  <c:v>65.760000000000005</c:v>
                </c:pt>
                <c:pt idx="4186">
                  <c:v>65.78</c:v>
                </c:pt>
                <c:pt idx="4187">
                  <c:v>65.8</c:v>
                </c:pt>
                <c:pt idx="4188">
                  <c:v>65.819999999999993</c:v>
                </c:pt>
                <c:pt idx="4189">
                  <c:v>65.849999999999994</c:v>
                </c:pt>
                <c:pt idx="4190">
                  <c:v>65.88</c:v>
                </c:pt>
                <c:pt idx="4191">
                  <c:v>65.900000000000006</c:v>
                </c:pt>
                <c:pt idx="4192">
                  <c:v>65.91</c:v>
                </c:pt>
                <c:pt idx="4193">
                  <c:v>65.930000000000007</c:v>
                </c:pt>
                <c:pt idx="4194">
                  <c:v>65.94</c:v>
                </c:pt>
                <c:pt idx="4195">
                  <c:v>65.95</c:v>
                </c:pt>
                <c:pt idx="4196">
                  <c:v>65.95</c:v>
                </c:pt>
                <c:pt idx="4197">
                  <c:v>65.959999999999994</c:v>
                </c:pt>
                <c:pt idx="4198">
                  <c:v>65.959999999999994</c:v>
                </c:pt>
                <c:pt idx="4199">
                  <c:v>65.959999999999994</c:v>
                </c:pt>
                <c:pt idx="4200">
                  <c:v>65.959999999999994</c:v>
                </c:pt>
                <c:pt idx="4201">
                  <c:v>65.959999999999994</c:v>
                </c:pt>
                <c:pt idx="4202">
                  <c:v>65.97</c:v>
                </c:pt>
                <c:pt idx="4203">
                  <c:v>65.97</c:v>
                </c:pt>
                <c:pt idx="4204">
                  <c:v>65.98</c:v>
                </c:pt>
                <c:pt idx="4205">
                  <c:v>65.98</c:v>
                </c:pt>
                <c:pt idx="4206">
                  <c:v>65.98</c:v>
                </c:pt>
                <c:pt idx="4207">
                  <c:v>65.98</c:v>
                </c:pt>
                <c:pt idx="4208">
                  <c:v>65.98</c:v>
                </c:pt>
                <c:pt idx="4209">
                  <c:v>65.98</c:v>
                </c:pt>
                <c:pt idx="4210">
                  <c:v>65.98</c:v>
                </c:pt>
                <c:pt idx="4211">
                  <c:v>65.98</c:v>
                </c:pt>
                <c:pt idx="4212">
                  <c:v>65.98</c:v>
                </c:pt>
                <c:pt idx="4213">
                  <c:v>65.98</c:v>
                </c:pt>
                <c:pt idx="4214">
                  <c:v>65.98</c:v>
                </c:pt>
                <c:pt idx="4215">
                  <c:v>65.989999999999995</c:v>
                </c:pt>
                <c:pt idx="4216">
                  <c:v>65.989999999999995</c:v>
                </c:pt>
                <c:pt idx="4217">
                  <c:v>65.98</c:v>
                </c:pt>
                <c:pt idx="4218">
                  <c:v>65.98</c:v>
                </c:pt>
                <c:pt idx="4219">
                  <c:v>65.98</c:v>
                </c:pt>
                <c:pt idx="4220">
                  <c:v>65.98</c:v>
                </c:pt>
                <c:pt idx="4221">
                  <c:v>65.98</c:v>
                </c:pt>
                <c:pt idx="4222">
                  <c:v>65.98</c:v>
                </c:pt>
                <c:pt idx="4223">
                  <c:v>65.98</c:v>
                </c:pt>
                <c:pt idx="4224">
                  <c:v>65.98</c:v>
                </c:pt>
                <c:pt idx="4225">
                  <c:v>65.98</c:v>
                </c:pt>
                <c:pt idx="4226">
                  <c:v>65.98</c:v>
                </c:pt>
                <c:pt idx="4227">
                  <c:v>65.98</c:v>
                </c:pt>
                <c:pt idx="4228">
                  <c:v>65.97</c:v>
                </c:pt>
                <c:pt idx="4229">
                  <c:v>65.97</c:v>
                </c:pt>
                <c:pt idx="4230">
                  <c:v>65.959999999999994</c:v>
                </c:pt>
                <c:pt idx="4231">
                  <c:v>65.959999999999994</c:v>
                </c:pt>
                <c:pt idx="4232">
                  <c:v>65.959999999999994</c:v>
                </c:pt>
                <c:pt idx="4233">
                  <c:v>65.959999999999994</c:v>
                </c:pt>
                <c:pt idx="4234">
                  <c:v>65.959999999999994</c:v>
                </c:pt>
                <c:pt idx="4235">
                  <c:v>65.959999999999994</c:v>
                </c:pt>
                <c:pt idx="4236">
                  <c:v>65.95</c:v>
                </c:pt>
                <c:pt idx="4237">
                  <c:v>65.95</c:v>
                </c:pt>
                <c:pt idx="4238">
                  <c:v>65.94</c:v>
                </c:pt>
                <c:pt idx="4239">
                  <c:v>65.94</c:v>
                </c:pt>
                <c:pt idx="4240">
                  <c:v>65.92</c:v>
                </c:pt>
                <c:pt idx="4241">
                  <c:v>65.92</c:v>
                </c:pt>
                <c:pt idx="4242">
                  <c:v>65.91</c:v>
                </c:pt>
                <c:pt idx="4243">
                  <c:v>65.89</c:v>
                </c:pt>
                <c:pt idx="4244">
                  <c:v>65.88</c:v>
                </c:pt>
                <c:pt idx="4245">
                  <c:v>65.86</c:v>
                </c:pt>
                <c:pt idx="4246">
                  <c:v>65.84</c:v>
                </c:pt>
                <c:pt idx="4247">
                  <c:v>65.819999999999993</c:v>
                </c:pt>
                <c:pt idx="4248">
                  <c:v>65.8</c:v>
                </c:pt>
                <c:pt idx="4249">
                  <c:v>65.78</c:v>
                </c:pt>
                <c:pt idx="4250">
                  <c:v>65.77</c:v>
                </c:pt>
                <c:pt idx="4251">
                  <c:v>65.760000000000005</c:v>
                </c:pt>
                <c:pt idx="4252">
                  <c:v>65.75</c:v>
                </c:pt>
                <c:pt idx="4253">
                  <c:v>65.75</c:v>
                </c:pt>
                <c:pt idx="4254">
                  <c:v>65.739999999999995</c:v>
                </c:pt>
                <c:pt idx="4255">
                  <c:v>65.739999999999995</c:v>
                </c:pt>
                <c:pt idx="4256">
                  <c:v>65.739999999999995</c:v>
                </c:pt>
                <c:pt idx="4257">
                  <c:v>65.739999999999995</c:v>
                </c:pt>
                <c:pt idx="4258">
                  <c:v>65.739999999999995</c:v>
                </c:pt>
                <c:pt idx="4259">
                  <c:v>65.739999999999995</c:v>
                </c:pt>
                <c:pt idx="4260">
                  <c:v>65.739999999999995</c:v>
                </c:pt>
                <c:pt idx="4261">
                  <c:v>65.739999999999995</c:v>
                </c:pt>
                <c:pt idx="4262">
                  <c:v>65.739999999999995</c:v>
                </c:pt>
                <c:pt idx="4263">
                  <c:v>65.739999999999995</c:v>
                </c:pt>
                <c:pt idx="4264">
                  <c:v>65.739999999999995</c:v>
                </c:pt>
                <c:pt idx="4265">
                  <c:v>65.739999999999995</c:v>
                </c:pt>
                <c:pt idx="4266">
                  <c:v>65.739999999999995</c:v>
                </c:pt>
                <c:pt idx="4267">
                  <c:v>65.739999999999995</c:v>
                </c:pt>
                <c:pt idx="4268">
                  <c:v>65.739999999999995</c:v>
                </c:pt>
                <c:pt idx="4269">
                  <c:v>65.73</c:v>
                </c:pt>
                <c:pt idx="4270">
                  <c:v>65.73</c:v>
                </c:pt>
                <c:pt idx="4271">
                  <c:v>65.72</c:v>
                </c:pt>
                <c:pt idx="4272">
                  <c:v>65.72</c:v>
                </c:pt>
                <c:pt idx="4273">
                  <c:v>65.709999999999994</c:v>
                </c:pt>
                <c:pt idx="4274">
                  <c:v>65.69</c:v>
                </c:pt>
                <c:pt idx="4275">
                  <c:v>65.67</c:v>
                </c:pt>
                <c:pt idx="4276">
                  <c:v>65.650000000000006</c:v>
                </c:pt>
                <c:pt idx="4277">
                  <c:v>65.63</c:v>
                </c:pt>
                <c:pt idx="4278">
                  <c:v>65.599999999999994</c:v>
                </c:pt>
                <c:pt idx="4279">
                  <c:v>65.59</c:v>
                </c:pt>
                <c:pt idx="4280">
                  <c:v>65.58</c:v>
                </c:pt>
                <c:pt idx="4281">
                  <c:v>65.569999999999993</c:v>
                </c:pt>
                <c:pt idx="4282">
                  <c:v>65.55</c:v>
                </c:pt>
                <c:pt idx="4283">
                  <c:v>65.540000000000006</c:v>
                </c:pt>
                <c:pt idx="4284">
                  <c:v>65.53</c:v>
                </c:pt>
                <c:pt idx="4285">
                  <c:v>65.53</c:v>
                </c:pt>
                <c:pt idx="4286">
                  <c:v>65.52</c:v>
                </c:pt>
                <c:pt idx="4287">
                  <c:v>65.52</c:v>
                </c:pt>
                <c:pt idx="4288">
                  <c:v>65.52</c:v>
                </c:pt>
                <c:pt idx="4289">
                  <c:v>65.510000000000005</c:v>
                </c:pt>
                <c:pt idx="4290">
                  <c:v>65.510000000000005</c:v>
                </c:pt>
                <c:pt idx="4291">
                  <c:v>65.5</c:v>
                </c:pt>
                <c:pt idx="4292">
                  <c:v>65.489999999999995</c:v>
                </c:pt>
                <c:pt idx="4293">
                  <c:v>65.48</c:v>
                </c:pt>
                <c:pt idx="4294">
                  <c:v>65.48</c:v>
                </c:pt>
                <c:pt idx="4295">
                  <c:v>65.459999999999994</c:v>
                </c:pt>
                <c:pt idx="4296">
                  <c:v>65.45</c:v>
                </c:pt>
                <c:pt idx="4297">
                  <c:v>65.44</c:v>
                </c:pt>
                <c:pt idx="4298">
                  <c:v>65.42</c:v>
                </c:pt>
                <c:pt idx="4299">
                  <c:v>65.400000000000006</c:v>
                </c:pt>
                <c:pt idx="4300">
                  <c:v>65.39</c:v>
                </c:pt>
                <c:pt idx="4301">
                  <c:v>65.38</c:v>
                </c:pt>
                <c:pt idx="4302">
                  <c:v>65.37</c:v>
                </c:pt>
                <c:pt idx="4303">
                  <c:v>65.36</c:v>
                </c:pt>
                <c:pt idx="4304">
                  <c:v>65.36</c:v>
                </c:pt>
                <c:pt idx="4305">
                  <c:v>65.349999999999994</c:v>
                </c:pt>
                <c:pt idx="4306">
                  <c:v>65.34</c:v>
                </c:pt>
                <c:pt idx="4307">
                  <c:v>65.33</c:v>
                </c:pt>
                <c:pt idx="4308">
                  <c:v>65.31</c:v>
                </c:pt>
                <c:pt idx="4309">
                  <c:v>65.31</c:v>
                </c:pt>
                <c:pt idx="4310">
                  <c:v>65.31</c:v>
                </c:pt>
                <c:pt idx="4311">
                  <c:v>65.31</c:v>
                </c:pt>
                <c:pt idx="4312">
                  <c:v>65.31</c:v>
                </c:pt>
                <c:pt idx="4313">
                  <c:v>65.31</c:v>
                </c:pt>
                <c:pt idx="4314">
                  <c:v>65.31</c:v>
                </c:pt>
                <c:pt idx="4315">
                  <c:v>65.3</c:v>
                </c:pt>
                <c:pt idx="4316">
                  <c:v>65.3</c:v>
                </c:pt>
                <c:pt idx="4317">
                  <c:v>65.290000000000006</c:v>
                </c:pt>
                <c:pt idx="4318">
                  <c:v>65.28</c:v>
                </c:pt>
                <c:pt idx="4319">
                  <c:v>65.27</c:v>
                </c:pt>
                <c:pt idx="4320">
                  <c:v>65.27</c:v>
                </c:pt>
                <c:pt idx="4321">
                  <c:v>65.260000000000005</c:v>
                </c:pt>
                <c:pt idx="4322">
                  <c:v>65.239999999999995</c:v>
                </c:pt>
                <c:pt idx="4323">
                  <c:v>65.23</c:v>
                </c:pt>
                <c:pt idx="4324">
                  <c:v>65.22</c:v>
                </c:pt>
                <c:pt idx="4325">
                  <c:v>65.209999999999994</c:v>
                </c:pt>
                <c:pt idx="4326">
                  <c:v>65.2</c:v>
                </c:pt>
                <c:pt idx="4327">
                  <c:v>65.19</c:v>
                </c:pt>
                <c:pt idx="4328">
                  <c:v>65.180000000000007</c:v>
                </c:pt>
                <c:pt idx="4329">
                  <c:v>65.16</c:v>
                </c:pt>
                <c:pt idx="4330">
                  <c:v>65.150000000000006</c:v>
                </c:pt>
                <c:pt idx="4331">
                  <c:v>65.13</c:v>
                </c:pt>
                <c:pt idx="4332">
                  <c:v>65.12</c:v>
                </c:pt>
                <c:pt idx="4333">
                  <c:v>65.11</c:v>
                </c:pt>
                <c:pt idx="4334">
                  <c:v>65.09</c:v>
                </c:pt>
                <c:pt idx="4335">
                  <c:v>65.069999999999993</c:v>
                </c:pt>
                <c:pt idx="4336">
                  <c:v>65.06</c:v>
                </c:pt>
                <c:pt idx="4337">
                  <c:v>65.040000000000006</c:v>
                </c:pt>
                <c:pt idx="4338">
                  <c:v>65.02</c:v>
                </c:pt>
                <c:pt idx="4339">
                  <c:v>65.010000000000005</c:v>
                </c:pt>
                <c:pt idx="4340">
                  <c:v>64.989999999999995</c:v>
                </c:pt>
                <c:pt idx="4341">
                  <c:v>64.97</c:v>
                </c:pt>
                <c:pt idx="4342">
                  <c:v>64.959999999999994</c:v>
                </c:pt>
                <c:pt idx="4343">
                  <c:v>64.94</c:v>
                </c:pt>
                <c:pt idx="4344">
                  <c:v>64.930000000000007</c:v>
                </c:pt>
                <c:pt idx="4345">
                  <c:v>64.92</c:v>
                </c:pt>
                <c:pt idx="4346">
                  <c:v>64.91</c:v>
                </c:pt>
                <c:pt idx="4347">
                  <c:v>64.91</c:v>
                </c:pt>
                <c:pt idx="4348">
                  <c:v>64.900000000000006</c:v>
                </c:pt>
                <c:pt idx="4349">
                  <c:v>64.89</c:v>
                </c:pt>
                <c:pt idx="4350">
                  <c:v>64.89</c:v>
                </c:pt>
                <c:pt idx="4351">
                  <c:v>64.88</c:v>
                </c:pt>
                <c:pt idx="4352">
                  <c:v>64.88</c:v>
                </c:pt>
                <c:pt idx="4353">
                  <c:v>64.88</c:v>
                </c:pt>
                <c:pt idx="4354">
                  <c:v>64.88</c:v>
                </c:pt>
                <c:pt idx="4355">
                  <c:v>64.88</c:v>
                </c:pt>
                <c:pt idx="4356">
                  <c:v>64.88</c:v>
                </c:pt>
                <c:pt idx="4357">
                  <c:v>64.88</c:v>
                </c:pt>
                <c:pt idx="4358">
                  <c:v>64.88</c:v>
                </c:pt>
                <c:pt idx="4359">
                  <c:v>64.88</c:v>
                </c:pt>
                <c:pt idx="4360">
                  <c:v>64.88</c:v>
                </c:pt>
                <c:pt idx="4361">
                  <c:v>64.88</c:v>
                </c:pt>
                <c:pt idx="4362">
                  <c:v>64.88</c:v>
                </c:pt>
                <c:pt idx="4363">
                  <c:v>64.88</c:v>
                </c:pt>
                <c:pt idx="4364">
                  <c:v>64.88</c:v>
                </c:pt>
                <c:pt idx="4365">
                  <c:v>64.87</c:v>
                </c:pt>
                <c:pt idx="4366">
                  <c:v>64.86</c:v>
                </c:pt>
                <c:pt idx="4367">
                  <c:v>64.849999999999994</c:v>
                </c:pt>
                <c:pt idx="4368">
                  <c:v>64.84</c:v>
                </c:pt>
                <c:pt idx="4369">
                  <c:v>64.84</c:v>
                </c:pt>
                <c:pt idx="4370">
                  <c:v>64.83</c:v>
                </c:pt>
                <c:pt idx="4371">
                  <c:v>64.83</c:v>
                </c:pt>
                <c:pt idx="4372">
                  <c:v>64.819999999999993</c:v>
                </c:pt>
                <c:pt idx="4373">
                  <c:v>64.8</c:v>
                </c:pt>
                <c:pt idx="4374">
                  <c:v>64.790000000000006</c:v>
                </c:pt>
                <c:pt idx="4375">
                  <c:v>64.78</c:v>
                </c:pt>
                <c:pt idx="4376">
                  <c:v>64.77</c:v>
                </c:pt>
                <c:pt idx="4377">
                  <c:v>64.760000000000005</c:v>
                </c:pt>
                <c:pt idx="4378">
                  <c:v>64.75</c:v>
                </c:pt>
                <c:pt idx="4379">
                  <c:v>64.739999999999995</c:v>
                </c:pt>
                <c:pt idx="4380">
                  <c:v>64.739999999999995</c:v>
                </c:pt>
                <c:pt idx="4381">
                  <c:v>64.73</c:v>
                </c:pt>
                <c:pt idx="4382">
                  <c:v>64.72</c:v>
                </c:pt>
                <c:pt idx="4383">
                  <c:v>64.72</c:v>
                </c:pt>
                <c:pt idx="4384">
                  <c:v>64.709999999999994</c:v>
                </c:pt>
                <c:pt idx="4385">
                  <c:v>64.7</c:v>
                </c:pt>
                <c:pt idx="4386">
                  <c:v>64.69</c:v>
                </c:pt>
                <c:pt idx="4387">
                  <c:v>64.680000000000007</c:v>
                </c:pt>
                <c:pt idx="4388">
                  <c:v>64.67</c:v>
                </c:pt>
                <c:pt idx="4389">
                  <c:v>64.66</c:v>
                </c:pt>
                <c:pt idx="4390">
                  <c:v>64.650000000000006</c:v>
                </c:pt>
                <c:pt idx="4391">
                  <c:v>64.63</c:v>
                </c:pt>
                <c:pt idx="4392">
                  <c:v>64.62</c:v>
                </c:pt>
                <c:pt idx="4393">
                  <c:v>64.61</c:v>
                </c:pt>
                <c:pt idx="4394">
                  <c:v>64.59</c:v>
                </c:pt>
                <c:pt idx="4395">
                  <c:v>64.569999999999993</c:v>
                </c:pt>
                <c:pt idx="4396">
                  <c:v>64.56</c:v>
                </c:pt>
                <c:pt idx="4397">
                  <c:v>64.540000000000006</c:v>
                </c:pt>
                <c:pt idx="4398">
                  <c:v>64.52</c:v>
                </c:pt>
                <c:pt idx="4399">
                  <c:v>64.489999999999995</c:v>
                </c:pt>
                <c:pt idx="4400">
                  <c:v>64.47</c:v>
                </c:pt>
                <c:pt idx="4401">
                  <c:v>64.45</c:v>
                </c:pt>
                <c:pt idx="4402">
                  <c:v>64.430000000000007</c:v>
                </c:pt>
                <c:pt idx="4403">
                  <c:v>64.41</c:v>
                </c:pt>
                <c:pt idx="4404">
                  <c:v>64.400000000000006</c:v>
                </c:pt>
                <c:pt idx="4405">
                  <c:v>64.38</c:v>
                </c:pt>
                <c:pt idx="4406">
                  <c:v>64.37</c:v>
                </c:pt>
                <c:pt idx="4407">
                  <c:v>64.34</c:v>
                </c:pt>
                <c:pt idx="4408">
                  <c:v>64.33</c:v>
                </c:pt>
                <c:pt idx="4409">
                  <c:v>64.319999999999993</c:v>
                </c:pt>
                <c:pt idx="4410">
                  <c:v>64.31</c:v>
                </c:pt>
                <c:pt idx="4411">
                  <c:v>64.3</c:v>
                </c:pt>
                <c:pt idx="4412">
                  <c:v>64.290000000000006</c:v>
                </c:pt>
                <c:pt idx="4413">
                  <c:v>64.290000000000006</c:v>
                </c:pt>
                <c:pt idx="4414">
                  <c:v>64.28</c:v>
                </c:pt>
                <c:pt idx="4415">
                  <c:v>64.28</c:v>
                </c:pt>
                <c:pt idx="4416">
                  <c:v>64.27</c:v>
                </c:pt>
                <c:pt idx="4417">
                  <c:v>64.27</c:v>
                </c:pt>
                <c:pt idx="4418">
                  <c:v>64.260000000000005</c:v>
                </c:pt>
                <c:pt idx="4419">
                  <c:v>64.260000000000005</c:v>
                </c:pt>
                <c:pt idx="4420">
                  <c:v>64.260000000000005</c:v>
                </c:pt>
                <c:pt idx="4421">
                  <c:v>64.25</c:v>
                </c:pt>
                <c:pt idx="4422">
                  <c:v>64.25</c:v>
                </c:pt>
                <c:pt idx="4423">
                  <c:v>64.239999999999995</c:v>
                </c:pt>
                <c:pt idx="4424">
                  <c:v>64.239999999999995</c:v>
                </c:pt>
                <c:pt idx="4425">
                  <c:v>64.23</c:v>
                </c:pt>
                <c:pt idx="4426">
                  <c:v>64.22</c:v>
                </c:pt>
                <c:pt idx="4427">
                  <c:v>64.209999999999994</c:v>
                </c:pt>
                <c:pt idx="4428">
                  <c:v>64.2</c:v>
                </c:pt>
                <c:pt idx="4429">
                  <c:v>64.19</c:v>
                </c:pt>
                <c:pt idx="4430">
                  <c:v>64.180000000000007</c:v>
                </c:pt>
                <c:pt idx="4431">
                  <c:v>64.17</c:v>
                </c:pt>
                <c:pt idx="4432">
                  <c:v>64.16</c:v>
                </c:pt>
                <c:pt idx="4433">
                  <c:v>64.150000000000006</c:v>
                </c:pt>
                <c:pt idx="4434">
                  <c:v>64.13</c:v>
                </c:pt>
                <c:pt idx="4435">
                  <c:v>64.12</c:v>
                </c:pt>
                <c:pt idx="4436">
                  <c:v>64.11</c:v>
                </c:pt>
                <c:pt idx="4437">
                  <c:v>64.11</c:v>
                </c:pt>
                <c:pt idx="4438">
                  <c:v>64.099999999999994</c:v>
                </c:pt>
                <c:pt idx="4439">
                  <c:v>64.09</c:v>
                </c:pt>
                <c:pt idx="4440">
                  <c:v>64.09</c:v>
                </c:pt>
                <c:pt idx="4441">
                  <c:v>64.08</c:v>
                </c:pt>
                <c:pt idx="4442">
                  <c:v>64.069999999999993</c:v>
                </c:pt>
                <c:pt idx="4443">
                  <c:v>64.06</c:v>
                </c:pt>
                <c:pt idx="4444">
                  <c:v>64.06</c:v>
                </c:pt>
                <c:pt idx="4445">
                  <c:v>64.06</c:v>
                </c:pt>
                <c:pt idx="4446">
                  <c:v>64.05</c:v>
                </c:pt>
                <c:pt idx="4447">
                  <c:v>64.05</c:v>
                </c:pt>
                <c:pt idx="4448">
                  <c:v>64.05</c:v>
                </c:pt>
                <c:pt idx="4449">
                  <c:v>64.05</c:v>
                </c:pt>
                <c:pt idx="4450">
                  <c:v>64.05</c:v>
                </c:pt>
                <c:pt idx="4451">
                  <c:v>64.05</c:v>
                </c:pt>
                <c:pt idx="4452">
                  <c:v>64.05</c:v>
                </c:pt>
                <c:pt idx="4453">
                  <c:v>64.05</c:v>
                </c:pt>
                <c:pt idx="4454">
                  <c:v>64.05</c:v>
                </c:pt>
                <c:pt idx="4455">
                  <c:v>64.05</c:v>
                </c:pt>
                <c:pt idx="4456">
                  <c:v>64.05</c:v>
                </c:pt>
                <c:pt idx="4457">
                  <c:v>64.05</c:v>
                </c:pt>
                <c:pt idx="4458">
                  <c:v>64.05</c:v>
                </c:pt>
                <c:pt idx="4459">
                  <c:v>64.05</c:v>
                </c:pt>
                <c:pt idx="4460">
                  <c:v>64.05</c:v>
                </c:pt>
                <c:pt idx="4461">
                  <c:v>64.05</c:v>
                </c:pt>
                <c:pt idx="4462">
                  <c:v>64.05</c:v>
                </c:pt>
                <c:pt idx="4463">
                  <c:v>64.05</c:v>
                </c:pt>
                <c:pt idx="4464">
                  <c:v>64.05</c:v>
                </c:pt>
                <c:pt idx="4465">
                  <c:v>64.05</c:v>
                </c:pt>
                <c:pt idx="4466">
                  <c:v>64.05</c:v>
                </c:pt>
                <c:pt idx="4467">
                  <c:v>64.05</c:v>
                </c:pt>
                <c:pt idx="4468">
                  <c:v>64.05</c:v>
                </c:pt>
                <c:pt idx="4469">
                  <c:v>64.05</c:v>
                </c:pt>
                <c:pt idx="4470">
                  <c:v>64.05</c:v>
                </c:pt>
                <c:pt idx="4471">
                  <c:v>64.05</c:v>
                </c:pt>
                <c:pt idx="4472">
                  <c:v>64.05</c:v>
                </c:pt>
                <c:pt idx="4473">
                  <c:v>64.05</c:v>
                </c:pt>
                <c:pt idx="4474">
                  <c:v>64.06</c:v>
                </c:pt>
                <c:pt idx="4475">
                  <c:v>64.06</c:v>
                </c:pt>
                <c:pt idx="4476">
                  <c:v>64.069999999999993</c:v>
                </c:pt>
                <c:pt idx="4477">
                  <c:v>64.069999999999993</c:v>
                </c:pt>
                <c:pt idx="4478">
                  <c:v>64.08</c:v>
                </c:pt>
                <c:pt idx="4479">
                  <c:v>64.08</c:v>
                </c:pt>
                <c:pt idx="4480">
                  <c:v>64.08</c:v>
                </c:pt>
                <c:pt idx="4481">
                  <c:v>64.09</c:v>
                </c:pt>
                <c:pt idx="4482">
                  <c:v>64.099999999999994</c:v>
                </c:pt>
                <c:pt idx="4483">
                  <c:v>64.11</c:v>
                </c:pt>
                <c:pt idx="4484">
                  <c:v>64.12</c:v>
                </c:pt>
                <c:pt idx="4485">
                  <c:v>64.13</c:v>
                </c:pt>
                <c:pt idx="4486">
                  <c:v>64.14</c:v>
                </c:pt>
                <c:pt idx="4487">
                  <c:v>64.150000000000006</c:v>
                </c:pt>
                <c:pt idx="4488">
                  <c:v>64.16</c:v>
                </c:pt>
                <c:pt idx="4489">
                  <c:v>64.17</c:v>
                </c:pt>
                <c:pt idx="4490">
                  <c:v>64.180000000000007</c:v>
                </c:pt>
                <c:pt idx="4491">
                  <c:v>64.180000000000007</c:v>
                </c:pt>
                <c:pt idx="4492">
                  <c:v>64.19</c:v>
                </c:pt>
                <c:pt idx="4493">
                  <c:v>64.2</c:v>
                </c:pt>
                <c:pt idx="4494">
                  <c:v>64.209999999999994</c:v>
                </c:pt>
                <c:pt idx="4495">
                  <c:v>64.22</c:v>
                </c:pt>
                <c:pt idx="4496">
                  <c:v>64.23</c:v>
                </c:pt>
                <c:pt idx="4497">
                  <c:v>64.239999999999995</c:v>
                </c:pt>
                <c:pt idx="4498">
                  <c:v>64.25</c:v>
                </c:pt>
                <c:pt idx="4499">
                  <c:v>64.25</c:v>
                </c:pt>
                <c:pt idx="4500">
                  <c:v>64.25</c:v>
                </c:pt>
                <c:pt idx="4501">
                  <c:v>64.260000000000005</c:v>
                </c:pt>
                <c:pt idx="4502">
                  <c:v>64.260000000000005</c:v>
                </c:pt>
                <c:pt idx="4503">
                  <c:v>64.260000000000005</c:v>
                </c:pt>
                <c:pt idx="4504">
                  <c:v>64.27</c:v>
                </c:pt>
                <c:pt idx="4505">
                  <c:v>64.27</c:v>
                </c:pt>
                <c:pt idx="4506">
                  <c:v>64.28</c:v>
                </c:pt>
                <c:pt idx="4507">
                  <c:v>64.290000000000006</c:v>
                </c:pt>
                <c:pt idx="4508">
                  <c:v>64.3</c:v>
                </c:pt>
                <c:pt idx="4509">
                  <c:v>64.319999999999993</c:v>
                </c:pt>
                <c:pt idx="4510">
                  <c:v>64.34</c:v>
                </c:pt>
                <c:pt idx="4511">
                  <c:v>64.37</c:v>
                </c:pt>
                <c:pt idx="4512">
                  <c:v>64.400000000000006</c:v>
                </c:pt>
                <c:pt idx="4513">
                  <c:v>64.42</c:v>
                </c:pt>
                <c:pt idx="4514">
                  <c:v>64.45</c:v>
                </c:pt>
                <c:pt idx="4515">
                  <c:v>64.47</c:v>
                </c:pt>
                <c:pt idx="4516">
                  <c:v>64.489999999999995</c:v>
                </c:pt>
                <c:pt idx="4517">
                  <c:v>64.510000000000005</c:v>
                </c:pt>
                <c:pt idx="4518">
                  <c:v>64.52</c:v>
                </c:pt>
                <c:pt idx="4519">
                  <c:v>64.540000000000006</c:v>
                </c:pt>
                <c:pt idx="4520">
                  <c:v>64.56</c:v>
                </c:pt>
                <c:pt idx="4521">
                  <c:v>64.58</c:v>
                </c:pt>
                <c:pt idx="4522">
                  <c:v>64.61</c:v>
                </c:pt>
                <c:pt idx="4523">
                  <c:v>64.63</c:v>
                </c:pt>
                <c:pt idx="4524">
                  <c:v>64.650000000000006</c:v>
                </c:pt>
                <c:pt idx="4525">
                  <c:v>64.66</c:v>
                </c:pt>
                <c:pt idx="4526">
                  <c:v>64.67</c:v>
                </c:pt>
                <c:pt idx="4527">
                  <c:v>64.680000000000007</c:v>
                </c:pt>
                <c:pt idx="4528">
                  <c:v>64.69</c:v>
                </c:pt>
                <c:pt idx="4529">
                  <c:v>64.72</c:v>
                </c:pt>
                <c:pt idx="4530">
                  <c:v>64.739999999999995</c:v>
                </c:pt>
                <c:pt idx="4531">
                  <c:v>64.760000000000005</c:v>
                </c:pt>
                <c:pt idx="4532">
                  <c:v>64.790000000000006</c:v>
                </c:pt>
                <c:pt idx="4533">
                  <c:v>64.81</c:v>
                </c:pt>
                <c:pt idx="4534">
                  <c:v>64.83</c:v>
                </c:pt>
                <c:pt idx="4535">
                  <c:v>64.849999999999994</c:v>
                </c:pt>
                <c:pt idx="4536">
                  <c:v>64.87</c:v>
                </c:pt>
                <c:pt idx="4537">
                  <c:v>64.88</c:v>
                </c:pt>
                <c:pt idx="4538">
                  <c:v>64.88</c:v>
                </c:pt>
                <c:pt idx="4539">
                  <c:v>64.88</c:v>
                </c:pt>
                <c:pt idx="4540">
                  <c:v>64.88</c:v>
                </c:pt>
                <c:pt idx="4541">
                  <c:v>64.88</c:v>
                </c:pt>
                <c:pt idx="4542">
                  <c:v>64.88</c:v>
                </c:pt>
                <c:pt idx="4543">
                  <c:v>64.89</c:v>
                </c:pt>
                <c:pt idx="4544">
                  <c:v>64.89</c:v>
                </c:pt>
                <c:pt idx="4545">
                  <c:v>64.900000000000006</c:v>
                </c:pt>
                <c:pt idx="4546">
                  <c:v>64.92</c:v>
                </c:pt>
                <c:pt idx="4547">
                  <c:v>64.930000000000007</c:v>
                </c:pt>
                <c:pt idx="4548">
                  <c:v>64.95</c:v>
                </c:pt>
                <c:pt idx="4549">
                  <c:v>64.98</c:v>
                </c:pt>
                <c:pt idx="4550">
                  <c:v>65.02</c:v>
                </c:pt>
                <c:pt idx="4551">
                  <c:v>65.05</c:v>
                </c:pt>
                <c:pt idx="4552">
                  <c:v>65.09</c:v>
                </c:pt>
                <c:pt idx="4553">
                  <c:v>65.13</c:v>
                </c:pt>
                <c:pt idx="4554">
                  <c:v>65.16</c:v>
                </c:pt>
                <c:pt idx="4555">
                  <c:v>65.19</c:v>
                </c:pt>
                <c:pt idx="4556">
                  <c:v>65.209999999999994</c:v>
                </c:pt>
                <c:pt idx="4557">
                  <c:v>65.239999999999995</c:v>
                </c:pt>
                <c:pt idx="4558">
                  <c:v>65.260000000000005</c:v>
                </c:pt>
                <c:pt idx="4559">
                  <c:v>65.27</c:v>
                </c:pt>
                <c:pt idx="4560">
                  <c:v>65.290000000000006</c:v>
                </c:pt>
                <c:pt idx="4561">
                  <c:v>65.3</c:v>
                </c:pt>
                <c:pt idx="4562">
                  <c:v>65.3</c:v>
                </c:pt>
                <c:pt idx="4563">
                  <c:v>65.31</c:v>
                </c:pt>
                <c:pt idx="4564">
                  <c:v>65.319999999999993</c:v>
                </c:pt>
                <c:pt idx="4565">
                  <c:v>65.34</c:v>
                </c:pt>
                <c:pt idx="4566">
                  <c:v>65.36</c:v>
                </c:pt>
                <c:pt idx="4567">
                  <c:v>65.39</c:v>
                </c:pt>
                <c:pt idx="4568">
                  <c:v>65.42</c:v>
                </c:pt>
                <c:pt idx="4569">
                  <c:v>65.44</c:v>
                </c:pt>
                <c:pt idx="4570">
                  <c:v>65.459999999999994</c:v>
                </c:pt>
                <c:pt idx="4571">
                  <c:v>65.48</c:v>
                </c:pt>
                <c:pt idx="4572">
                  <c:v>65.5</c:v>
                </c:pt>
                <c:pt idx="4573">
                  <c:v>65.510000000000005</c:v>
                </c:pt>
                <c:pt idx="4574">
                  <c:v>65.52</c:v>
                </c:pt>
                <c:pt idx="4575">
                  <c:v>65.52</c:v>
                </c:pt>
                <c:pt idx="4576">
                  <c:v>65.52</c:v>
                </c:pt>
                <c:pt idx="4577">
                  <c:v>65.53</c:v>
                </c:pt>
                <c:pt idx="4578">
                  <c:v>65.53</c:v>
                </c:pt>
                <c:pt idx="4579">
                  <c:v>65.540000000000006</c:v>
                </c:pt>
                <c:pt idx="4580">
                  <c:v>65.55</c:v>
                </c:pt>
                <c:pt idx="4581">
                  <c:v>65.569999999999993</c:v>
                </c:pt>
                <c:pt idx="4582">
                  <c:v>65.58</c:v>
                </c:pt>
                <c:pt idx="4583">
                  <c:v>65.59</c:v>
                </c:pt>
                <c:pt idx="4584">
                  <c:v>65.61</c:v>
                </c:pt>
                <c:pt idx="4585">
                  <c:v>65.63</c:v>
                </c:pt>
                <c:pt idx="4586">
                  <c:v>65.650000000000006</c:v>
                </c:pt>
                <c:pt idx="4587">
                  <c:v>65.680000000000007</c:v>
                </c:pt>
                <c:pt idx="4588">
                  <c:v>65.69</c:v>
                </c:pt>
                <c:pt idx="4589">
                  <c:v>65.709999999999994</c:v>
                </c:pt>
                <c:pt idx="4590">
                  <c:v>65.709999999999994</c:v>
                </c:pt>
                <c:pt idx="4591">
                  <c:v>65.709999999999994</c:v>
                </c:pt>
                <c:pt idx="4592">
                  <c:v>65.709999999999994</c:v>
                </c:pt>
                <c:pt idx="4593">
                  <c:v>65.709999999999994</c:v>
                </c:pt>
                <c:pt idx="4594">
                  <c:v>65.72</c:v>
                </c:pt>
                <c:pt idx="4595">
                  <c:v>65.72</c:v>
                </c:pt>
                <c:pt idx="4596">
                  <c:v>65.73</c:v>
                </c:pt>
                <c:pt idx="4597">
                  <c:v>65.73</c:v>
                </c:pt>
                <c:pt idx="4598">
                  <c:v>65.73</c:v>
                </c:pt>
                <c:pt idx="4599">
                  <c:v>65.739999999999995</c:v>
                </c:pt>
                <c:pt idx="4600">
                  <c:v>65.739999999999995</c:v>
                </c:pt>
                <c:pt idx="4601">
                  <c:v>65.739999999999995</c:v>
                </c:pt>
                <c:pt idx="4602">
                  <c:v>65.739999999999995</c:v>
                </c:pt>
                <c:pt idx="4603">
                  <c:v>65.739999999999995</c:v>
                </c:pt>
                <c:pt idx="4604">
                  <c:v>65.739999999999995</c:v>
                </c:pt>
                <c:pt idx="4605">
                  <c:v>65.739999999999995</c:v>
                </c:pt>
                <c:pt idx="4606">
                  <c:v>65.739999999999995</c:v>
                </c:pt>
                <c:pt idx="4607">
                  <c:v>65.739999999999995</c:v>
                </c:pt>
                <c:pt idx="4608">
                  <c:v>65.739999999999995</c:v>
                </c:pt>
                <c:pt idx="4609">
                  <c:v>65.739999999999995</c:v>
                </c:pt>
                <c:pt idx="4610">
                  <c:v>65.739999999999995</c:v>
                </c:pt>
                <c:pt idx="4611">
                  <c:v>65.739999999999995</c:v>
                </c:pt>
                <c:pt idx="4612">
                  <c:v>65.739999999999995</c:v>
                </c:pt>
                <c:pt idx="4613">
                  <c:v>65.739999999999995</c:v>
                </c:pt>
                <c:pt idx="4614">
                  <c:v>65.73</c:v>
                </c:pt>
                <c:pt idx="4615">
                  <c:v>65.73</c:v>
                </c:pt>
                <c:pt idx="4616">
                  <c:v>65.72</c:v>
                </c:pt>
                <c:pt idx="4617">
                  <c:v>65.72</c:v>
                </c:pt>
                <c:pt idx="4618">
                  <c:v>65.709999999999994</c:v>
                </c:pt>
                <c:pt idx="4619">
                  <c:v>65.7</c:v>
                </c:pt>
                <c:pt idx="4620">
                  <c:v>65.7</c:v>
                </c:pt>
                <c:pt idx="4621">
                  <c:v>65.69</c:v>
                </c:pt>
                <c:pt idx="4622">
                  <c:v>65.680000000000007</c:v>
                </c:pt>
                <c:pt idx="4623">
                  <c:v>65.680000000000007</c:v>
                </c:pt>
                <c:pt idx="4624">
                  <c:v>65.66</c:v>
                </c:pt>
                <c:pt idx="4625">
                  <c:v>65.650000000000006</c:v>
                </c:pt>
                <c:pt idx="4626">
                  <c:v>65.63</c:v>
                </c:pt>
                <c:pt idx="4627">
                  <c:v>65.61</c:v>
                </c:pt>
                <c:pt idx="4628">
                  <c:v>65.59</c:v>
                </c:pt>
                <c:pt idx="4629">
                  <c:v>65.569999999999993</c:v>
                </c:pt>
                <c:pt idx="4630">
                  <c:v>65.56</c:v>
                </c:pt>
                <c:pt idx="4631">
                  <c:v>65.56</c:v>
                </c:pt>
                <c:pt idx="4632">
                  <c:v>65.55</c:v>
                </c:pt>
                <c:pt idx="4633">
                  <c:v>65.55</c:v>
                </c:pt>
                <c:pt idx="4634">
                  <c:v>65.55</c:v>
                </c:pt>
                <c:pt idx="4635">
                  <c:v>65.540000000000006</c:v>
                </c:pt>
                <c:pt idx="4636">
                  <c:v>65.53</c:v>
                </c:pt>
                <c:pt idx="4637">
                  <c:v>65.53</c:v>
                </c:pt>
                <c:pt idx="4638">
                  <c:v>65.52</c:v>
                </c:pt>
                <c:pt idx="4639">
                  <c:v>65.510000000000005</c:v>
                </c:pt>
                <c:pt idx="4640">
                  <c:v>65.510000000000005</c:v>
                </c:pt>
                <c:pt idx="4641">
                  <c:v>65.5</c:v>
                </c:pt>
                <c:pt idx="4642">
                  <c:v>65.5</c:v>
                </c:pt>
                <c:pt idx="4643">
                  <c:v>65.489999999999995</c:v>
                </c:pt>
                <c:pt idx="4644">
                  <c:v>65.48</c:v>
                </c:pt>
                <c:pt idx="4645">
                  <c:v>65.47</c:v>
                </c:pt>
                <c:pt idx="4646">
                  <c:v>65.459999999999994</c:v>
                </c:pt>
                <c:pt idx="4647">
                  <c:v>65.44</c:v>
                </c:pt>
                <c:pt idx="4648">
                  <c:v>65.42</c:v>
                </c:pt>
                <c:pt idx="4649">
                  <c:v>65.400000000000006</c:v>
                </c:pt>
                <c:pt idx="4650">
                  <c:v>65.38</c:v>
                </c:pt>
                <c:pt idx="4651">
                  <c:v>65.36</c:v>
                </c:pt>
                <c:pt idx="4652">
                  <c:v>65.34</c:v>
                </c:pt>
                <c:pt idx="4653">
                  <c:v>65.33</c:v>
                </c:pt>
                <c:pt idx="4654">
                  <c:v>65.319999999999993</c:v>
                </c:pt>
                <c:pt idx="4655">
                  <c:v>65.31</c:v>
                </c:pt>
                <c:pt idx="4656">
                  <c:v>65.31</c:v>
                </c:pt>
                <c:pt idx="4657">
                  <c:v>65.31</c:v>
                </c:pt>
                <c:pt idx="4658">
                  <c:v>65.31</c:v>
                </c:pt>
                <c:pt idx="4659">
                  <c:v>65.3</c:v>
                </c:pt>
                <c:pt idx="4660">
                  <c:v>65.3</c:v>
                </c:pt>
                <c:pt idx="4661">
                  <c:v>65.290000000000006</c:v>
                </c:pt>
                <c:pt idx="4662">
                  <c:v>65.28</c:v>
                </c:pt>
                <c:pt idx="4663">
                  <c:v>65.27</c:v>
                </c:pt>
                <c:pt idx="4664">
                  <c:v>65.260000000000005</c:v>
                </c:pt>
                <c:pt idx="4665">
                  <c:v>65.25</c:v>
                </c:pt>
                <c:pt idx="4666">
                  <c:v>65.239999999999995</c:v>
                </c:pt>
                <c:pt idx="4667">
                  <c:v>65.23</c:v>
                </c:pt>
                <c:pt idx="4668">
                  <c:v>65.22</c:v>
                </c:pt>
                <c:pt idx="4669">
                  <c:v>65.2</c:v>
                </c:pt>
                <c:pt idx="4670">
                  <c:v>65.19</c:v>
                </c:pt>
                <c:pt idx="4671">
                  <c:v>65.17</c:v>
                </c:pt>
                <c:pt idx="4672">
                  <c:v>65.150000000000006</c:v>
                </c:pt>
                <c:pt idx="4673">
                  <c:v>65.14</c:v>
                </c:pt>
                <c:pt idx="4674">
                  <c:v>65.13</c:v>
                </c:pt>
                <c:pt idx="4675">
                  <c:v>65.12</c:v>
                </c:pt>
                <c:pt idx="4676">
                  <c:v>65.11</c:v>
                </c:pt>
                <c:pt idx="4677">
                  <c:v>65.099999999999994</c:v>
                </c:pt>
                <c:pt idx="4678">
                  <c:v>65.08</c:v>
                </c:pt>
                <c:pt idx="4679">
                  <c:v>65.06</c:v>
                </c:pt>
                <c:pt idx="4680">
                  <c:v>65.05</c:v>
                </c:pt>
                <c:pt idx="4681">
                  <c:v>65.03</c:v>
                </c:pt>
                <c:pt idx="4682">
                  <c:v>65.02</c:v>
                </c:pt>
                <c:pt idx="4683">
                  <c:v>65.010000000000005</c:v>
                </c:pt>
                <c:pt idx="4684">
                  <c:v>64.989999999999995</c:v>
                </c:pt>
                <c:pt idx="4685">
                  <c:v>64.97</c:v>
                </c:pt>
                <c:pt idx="4686">
                  <c:v>64.95</c:v>
                </c:pt>
                <c:pt idx="4687">
                  <c:v>64.94</c:v>
                </c:pt>
                <c:pt idx="4688">
                  <c:v>64.930000000000007</c:v>
                </c:pt>
                <c:pt idx="4689">
                  <c:v>64.91</c:v>
                </c:pt>
                <c:pt idx="4690">
                  <c:v>64.900000000000006</c:v>
                </c:pt>
                <c:pt idx="4691">
                  <c:v>64.89</c:v>
                </c:pt>
                <c:pt idx="4692">
                  <c:v>64.89</c:v>
                </c:pt>
                <c:pt idx="4693">
                  <c:v>64.88</c:v>
                </c:pt>
                <c:pt idx="4694">
                  <c:v>64.88</c:v>
                </c:pt>
                <c:pt idx="4695">
                  <c:v>64.88</c:v>
                </c:pt>
                <c:pt idx="4696">
                  <c:v>64.88</c:v>
                </c:pt>
                <c:pt idx="4697">
                  <c:v>64.88</c:v>
                </c:pt>
                <c:pt idx="4698">
                  <c:v>64.88</c:v>
                </c:pt>
                <c:pt idx="4699">
                  <c:v>64.88</c:v>
                </c:pt>
                <c:pt idx="4700">
                  <c:v>64.88</c:v>
                </c:pt>
                <c:pt idx="4701">
                  <c:v>64.88</c:v>
                </c:pt>
                <c:pt idx="4702">
                  <c:v>64.88</c:v>
                </c:pt>
                <c:pt idx="4703">
                  <c:v>64.88</c:v>
                </c:pt>
                <c:pt idx="4704">
                  <c:v>64.88</c:v>
                </c:pt>
                <c:pt idx="4705">
                  <c:v>64.88</c:v>
                </c:pt>
                <c:pt idx="4706">
                  <c:v>64.88</c:v>
                </c:pt>
                <c:pt idx="4707">
                  <c:v>64.87</c:v>
                </c:pt>
                <c:pt idx="4708">
                  <c:v>64.87</c:v>
                </c:pt>
                <c:pt idx="4709">
                  <c:v>64.86</c:v>
                </c:pt>
                <c:pt idx="4710">
                  <c:v>64.849999999999994</c:v>
                </c:pt>
                <c:pt idx="4711">
                  <c:v>64.84</c:v>
                </c:pt>
                <c:pt idx="4712">
                  <c:v>64.819999999999993</c:v>
                </c:pt>
                <c:pt idx="4713">
                  <c:v>64.8</c:v>
                </c:pt>
                <c:pt idx="4714">
                  <c:v>64.790000000000006</c:v>
                </c:pt>
                <c:pt idx="4715">
                  <c:v>64.77</c:v>
                </c:pt>
                <c:pt idx="4716">
                  <c:v>64.760000000000005</c:v>
                </c:pt>
                <c:pt idx="4717">
                  <c:v>64.75</c:v>
                </c:pt>
                <c:pt idx="4718">
                  <c:v>64.739999999999995</c:v>
                </c:pt>
                <c:pt idx="4719">
                  <c:v>64.73</c:v>
                </c:pt>
                <c:pt idx="4720">
                  <c:v>64.72</c:v>
                </c:pt>
                <c:pt idx="4721">
                  <c:v>64.709999999999994</c:v>
                </c:pt>
                <c:pt idx="4722">
                  <c:v>64.7</c:v>
                </c:pt>
                <c:pt idx="4723">
                  <c:v>64.69</c:v>
                </c:pt>
                <c:pt idx="4724">
                  <c:v>64.69</c:v>
                </c:pt>
                <c:pt idx="4725">
                  <c:v>64.680000000000007</c:v>
                </c:pt>
                <c:pt idx="4726">
                  <c:v>64.680000000000007</c:v>
                </c:pt>
                <c:pt idx="4727">
                  <c:v>64.67</c:v>
                </c:pt>
                <c:pt idx="4728">
                  <c:v>64.67</c:v>
                </c:pt>
                <c:pt idx="4729">
                  <c:v>64.67</c:v>
                </c:pt>
                <c:pt idx="4730">
                  <c:v>64.66</c:v>
                </c:pt>
                <c:pt idx="4731">
                  <c:v>64.650000000000006</c:v>
                </c:pt>
                <c:pt idx="4732">
                  <c:v>64.64</c:v>
                </c:pt>
                <c:pt idx="4733">
                  <c:v>64.62</c:v>
                </c:pt>
                <c:pt idx="4734">
                  <c:v>64.59</c:v>
                </c:pt>
                <c:pt idx="4735">
                  <c:v>64.569999999999993</c:v>
                </c:pt>
                <c:pt idx="4736">
                  <c:v>64.55</c:v>
                </c:pt>
                <c:pt idx="4737">
                  <c:v>64.53</c:v>
                </c:pt>
                <c:pt idx="4738">
                  <c:v>64.5</c:v>
                </c:pt>
                <c:pt idx="4739">
                  <c:v>64.48</c:v>
                </c:pt>
                <c:pt idx="4740">
                  <c:v>64.45</c:v>
                </c:pt>
                <c:pt idx="4741">
                  <c:v>64.430000000000007</c:v>
                </c:pt>
                <c:pt idx="4742">
                  <c:v>64.400000000000006</c:v>
                </c:pt>
                <c:pt idx="4743">
                  <c:v>64.39</c:v>
                </c:pt>
                <c:pt idx="4744">
                  <c:v>64.38</c:v>
                </c:pt>
                <c:pt idx="4745">
                  <c:v>64.37</c:v>
                </c:pt>
                <c:pt idx="4746">
                  <c:v>64.36</c:v>
                </c:pt>
                <c:pt idx="4747">
                  <c:v>64.349999999999994</c:v>
                </c:pt>
                <c:pt idx="4748">
                  <c:v>64.33</c:v>
                </c:pt>
                <c:pt idx="4749">
                  <c:v>64.319999999999993</c:v>
                </c:pt>
                <c:pt idx="4750">
                  <c:v>64.31</c:v>
                </c:pt>
                <c:pt idx="4751">
                  <c:v>64.3</c:v>
                </c:pt>
                <c:pt idx="4752">
                  <c:v>64.3</c:v>
                </c:pt>
                <c:pt idx="4753">
                  <c:v>64.290000000000006</c:v>
                </c:pt>
                <c:pt idx="4754">
                  <c:v>64.28</c:v>
                </c:pt>
                <c:pt idx="4755">
                  <c:v>64.27</c:v>
                </c:pt>
                <c:pt idx="4756">
                  <c:v>64.260000000000005</c:v>
                </c:pt>
                <c:pt idx="4757">
                  <c:v>64.260000000000005</c:v>
                </c:pt>
                <c:pt idx="4758">
                  <c:v>64.260000000000005</c:v>
                </c:pt>
                <c:pt idx="4759">
                  <c:v>64.260000000000005</c:v>
                </c:pt>
                <c:pt idx="4760">
                  <c:v>64.260000000000005</c:v>
                </c:pt>
                <c:pt idx="4761">
                  <c:v>64.260000000000005</c:v>
                </c:pt>
                <c:pt idx="4762">
                  <c:v>64.260000000000005</c:v>
                </c:pt>
                <c:pt idx="4763">
                  <c:v>64.260000000000005</c:v>
                </c:pt>
                <c:pt idx="4764">
                  <c:v>64.260000000000005</c:v>
                </c:pt>
                <c:pt idx="4765">
                  <c:v>64.260000000000005</c:v>
                </c:pt>
                <c:pt idx="4766">
                  <c:v>64.25</c:v>
                </c:pt>
                <c:pt idx="4767">
                  <c:v>64.25</c:v>
                </c:pt>
                <c:pt idx="4768">
                  <c:v>64.239999999999995</c:v>
                </c:pt>
                <c:pt idx="4769">
                  <c:v>64.239999999999995</c:v>
                </c:pt>
                <c:pt idx="4770">
                  <c:v>64.23</c:v>
                </c:pt>
                <c:pt idx="4771">
                  <c:v>64.23</c:v>
                </c:pt>
                <c:pt idx="4772">
                  <c:v>64.23</c:v>
                </c:pt>
                <c:pt idx="4773">
                  <c:v>64.23</c:v>
                </c:pt>
                <c:pt idx="4774">
                  <c:v>64.22</c:v>
                </c:pt>
                <c:pt idx="4775">
                  <c:v>64.22</c:v>
                </c:pt>
                <c:pt idx="4776">
                  <c:v>64.209999999999994</c:v>
                </c:pt>
                <c:pt idx="4777">
                  <c:v>64.2</c:v>
                </c:pt>
                <c:pt idx="4778">
                  <c:v>64.19</c:v>
                </c:pt>
                <c:pt idx="4779">
                  <c:v>64.19</c:v>
                </c:pt>
                <c:pt idx="4780">
                  <c:v>64.180000000000007</c:v>
                </c:pt>
                <c:pt idx="4781">
                  <c:v>64.17</c:v>
                </c:pt>
                <c:pt idx="4782">
                  <c:v>64.17</c:v>
                </c:pt>
                <c:pt idx="4783">
                  <c:v>64.16</c:v>
                </c:pt>
                <c:pt idx="4784">
                  <c:v>64.16</c:v>
                </c:pt>
                <c:pt idx="4785">
                  <c:v>64.150000000000006</c:v>
                </c:pt>
                <c:pt idx="4786">
                  <c:v>64.150000000000006</c:v>
                </c:pt>
                <c:pt idx="4787">
                  <c:v>64.150000000000006</c:v>
                </c:pt>
                <c:pt idx="4788">
                  <c:v>64.150000000000006</c:v>
                </c:pt>
                <c:pt idx="4789">
                  <c:v>64.150000000000006</c:v>
                </c:pt>
                <c:pt idx="4790">
                  <c:v>64.150000000000006</c:v>
                </c:pt>
                <c:pt idx="4791">
                  <c:v>64.150000000000006</c:v>
                </c:pt>
                <c:pt idx="4792">
                  <c:v>64.16</c:v>
                </c:pt>
                <c:pt idx="4793">
                  <c:v>64.16</c:v>
                </c:pt>
                <c:pt idx="4794">
                  <c:v>64.16</c:v>
                </c:pt>
                <c:pt idx="4795">
                  <c:v>64.16</c:v>
                </c:pt>
                <c:pt idx="4796">
                  <c:v>64.16</c:v>
                </c:pt>
                <c:pt idx="4797">
                  <c:v>64.16</c:v>
                </c:pt>
                <c:pt idx="4798">
                  <c:v>64.16</c:v>
                </c:pt>
                <c:pt idx="4799">
                  <c:v>64.17</c:v>
                </c:pt>
                <c:pt idx="4800">
                  <c:v>64.17</c:v>
                </c:pt>
                <c:pt idx="4801">
                  <c:v>64.17</c:v>
                </c:pt>
                <c:pt idx="4802">
                  <c:v>64.16</c:v>
                </c:pt>
                <c:pt idx="4803">
                  <c:v>64.16</c:v>
                </c:pt>
                <c:pt idx="4804">
                  <c:v>64.17</c:v>
                </c:pt>
                <c:pt idx="4805">
                  <c:v>64.16</c:v>
                </c:pt>
                <c:pt idx="4806">
                  <c:v>64.17</c:v>
                </c:pt>
                <c:pt idx="4807">
                  <c:v>64.17</c:v>
                </c:pt>
                <c:pt idx="4808">
                  <c:v>64.17</c:v>
                </c:pt>
                <c:pt idx="4809">
                  <c:v>64.17</c:v>
                </c:pt>
                <c:pt idx="4810">
                  <c:v>64.17</c:v>
                </c:pt>
                <c:pt idx="4811">
                  <c:v>64.17</c:v>
                </c:pt>
                <c:pt idx="4812">
                  <c:v>64.180000000000007</c:v>
                </c:pt>
                <c:pt idx="4813">
                  <c:v>64.19</c:v>
                </c:pt>
                <c:pt idx="4814">
                  <c:v>64.19</c:v>
                </c:pt>
                <c:pt idx="4815">
                  <c:v>64.2</c:v>
                </c:pt>
                <c:pt idx="4816">
                  <c:v>64.2</c:v>
                </c:pt>
                <c:pt idx="4817">
                  <c:v>64.209999999999994</c:v>
                </c:pt>
                <c:pt idx="4818">
                  <c:v>64.22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6309864"/>
        <c:axId val="286311432"/>
      </c:scatterChart>
      <c:valAx>
        <c:axId val="28630986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11432"/>
        <c:crosses val="autoZero"/>
        <c:crossBetween val="midCat"/>
      </c:valAx>
      <c:valAx>
        <c:axId val="286311432"/>
        <c:scaling>
          <c:orientation val="minMax"/>
          <c:min val="6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30986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'2015_10_29-14_27_35'!$B$1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'2015_10_29-14_27_35'!$A$2:$A$4828</c:f>
              <c:numCache>
                <c:formatCode>mm:ss.0</c:formatCode>
                <c:ptCount val="4827"/>
                <c:pt idx="0">
                  <c:v>0.60260210648148149</c:v>
                </c:pt>
                <c:pt idx="1">
                  <c:v>0.60260494212962967</c:v>
                </c:pt>
                <c:pt idx="2">
                  <c:v>0.60260831018518524</c:v>
                </c:pt>
                <c:pt idx="3">
                  <c:v>0.60261116898148148</c:v>
                </c:pt>
                <c:pt idx="4">
                  <c:v>0.60261466435185185</c:v>
                </c:pt>
                <c:pt idx="5">
                  <c:v>0.6026180902777778</c:v>
                </c:pt>
                <c:pt idx="6">
                  <c:v>0.60262166666666672</c:v>
                </c:pt>
                <c:pt idx="7">
                  <c:v>0.60262509259259256</c:v>
                </c:pt>
                <c:pt idx="8">
                  <c:v>0.60262805555555554</c:v>
                </c:pt>
                <c:pt idx="9">
                  <c:v>0.60263171296296292</c:v>
                </c:pt>
                <c:pt idx="10">
                  <c:v>0.60263451388888889</c:v>
                </c:pt>
                <c:pt idx="11">
                  <c:v>0.60263785879629628</c:v>
                </c:pt>
                <c:pt idx="12">
                  <c:v>0.60264181712962961</c:v>
                </c:pt>
                <c:pt idx="13">
                  <c:v>0.60264521990740738</c:v>
                </c:pt>
                <c:pt idx="14">
                  <c:v>0.60264856481481488</c:v>
                </c:pt>
                <c:pt idx="15">
                  <c:v>0.60265156250000007</c:v>
                </c:pt>
                <c:pt idx="16">
                  <c:v>0.60265513888888889</c:v>
                </c:pt>
                <c:pt idx="17">
                  <c:v>0.60265879629629626</c:v>
                </c:pt>
                <c:pt idx="18">
                  <c:v>0.60266239583333336</c:v>
                </c:pt>
                <c:pt idx="19">
                  <c:v>0.60266589120370373</c:v>
                </c:pt>
                <c:pt idx="20">
                  <c:v>0.60266879629629633</c:v>
                </c:pt>
                <c:pt idx="21">
                  <c:v>0.60267231481481487</c:v>
                </c:pt>
                <c:pt idx="22">
                  <c:v>0.60267525462962956</c:v>
                </c:pt>
                <c:pt idx="23">
                  <c:v>0.6026787384259259</c:v>
                </c:pt>
                <c:pt idx="24">
                  <c:v>0.602682337962963</c:v>
                </c:pt>
                <c:pt idx="25">
                  <c:v>0.60268583333333337</c:v>
                </c:pt>
                <c:pt idx="26">
                  <c:v>0.60268959490740748</c:v>
                </c:pt>
                <c:pt idx="27">
                  <c:v>0.60269254629629632</c:v>
                </c:pt>
                <c:pt idx="28">
                  <c:v>0.60269601851851851</c:v>
                </c:pt>
                <c:pt idx="29">
                  <c:v>0.60269976851851859</c:v>
                </c:pt>
                <c:pt idx="30">
                  <c:v>0.60270340277777779</c:v>
                </c:pt>
                <c:pt idx="31">
                  <c:v>0.60270615740740741</c:v>
                </c:pt>
                <c:pt idx="32">
                  <c:v>0.60270950231481479</c:v>
                </c:pt>
                <c:pt idx="33">
                  <c:v>0.60271267361111114</c:v>
                </c:pt>
                <c:pt idx="34">
                  <c:v>0.60271611111111112</c:v>
                </c:pt>
                <c:pt idx="35">
                  <c:v>0.60271944444444447</c:v>
                </c:pt>
                <c:pt idx="36">
                  <c:v>0.6027227083333333</c:v>
                </c:pt>
                <c:pt idx="37">
                  <c:v>0.60272596064814821</c:v>
                </c:pt>
                <c:pt idx="38">
                  <c:v>0.602729212962963</c:v>
                </c:pt>
                <c:pt idx="39">
                  <c:v>0.6027324652777778</c:v>
                </c:pt>
                <c:pt idx="40">
                  <c:v>0.60273512731481482</c:v>
                </c:pt>
                <c:pt idx="41">
                  <c:v>0.60273853009259259</c:v>
                </c:pt>
                <c:pt idx="42">
                  <c:v>0.60274140046296298</c:v>
                </c:pt>
                <c:pt idx="43">
                  <c:v>0.60274497685185191</c:v>
                </c:pt>
                <c:pt idx="44">
                  <c:v>0.60274842592592592</c:v>
                </c:pt>
                <c:pt idx="45">
                  <c:v>0.60275199074074071</c:v>
                </c:pt>
                <c:pt idx="46">
                  <c:v>0.60275552083333339</c:v>
                </c:pt>
                <c:pt idx="47">
                  <c:v>0.60275837962962964</c:v>
                </c:pt>
                <c:pt idx="48">
                  <c:v>0.60276194444444442</c:v>
                </c:pt>
                <c:pt idx="49">
                  <c:v>0.60276482638888884</c:v>
                </c:pt>
                <c:pt idx="50">
                  <c:v>0.60276840277777777</c:v>
                </c:pt>
                <c:pt idx="51">
                  <c:v>0.60277182870370372</c:v>
                </c:pt>
                <c:pt idx="52">
                  <c:v>0.60277527777777784</c:v>
                </c:pt>
                <c:pt idx="53">
                  <c:v>0.60277878472222224</c:v>
                </c:pt>
                <c:pt idx="54">
                  <c:v>0.60278210648148145</c:v>
                </c:pt>
                <c:pt idx="55">
                  <c:v>0.6027851851851852</c:v>
                </c:pt>
                <c:pt idx="56">
                  <c:v>0.60278844907407414</c:v>
                </c:pt>
                <c:pt idx="57">
                  <c:v>0.60279244212962968</c:v>
                </c:pt>
                <c:pt idx="58">
                  <c:v>0.6027962731481481</c:v>
                </c:pt>
                <c:pt idx="59">
                  <c:v>0.60279937500000003</c:v>
                </c:pt>
                <c:pt idx="60">
                  <c:v>0.60280321759259259</c:v>
                </c:pt>
                <c:pt idx="61">
                  <c:v>0.6028069791666667</c:v>
                </c:pt>
                <c:pt idx="62">
                  <c:v>0.60281069444444446</c:v>
                </c:pt>
                <c:pt idx="63">
                  <c:v>0.60281409722222223</c:v>
                </c:pt>
                <c:pt idx="64">
                  <c:v>0.6028180671296296</c:v>
                </c:pt>
                <c:pt idx="65">
                  <c:v>0.60282204861111111</c:v>
                </c:pt>
                <c:pt idx="66">
                  <c:v>0.60282491898148149</c:v>
                </c:pt>
                <c:pt idx="67">
                  <c:v>0.60282832175925927</c:v>
                </c:pt>
                <c:pt idx="68">
                  <c:v>0.60283137731481484</c:v>
                </c:pt>
                <c:pt idx="69">
                  <c:v>0.60283475694444444</c:v>
                </c:pt>
                <c:pt idx="70">
                  <c:v>0.60283831018518519</c:v>
                </c:pt>
                <c:pt idx="71">
                  <c:v>0.60284170138888882</c:v>
                </c:pt>
                <c:pt idx="72">
                  <c:v>0.60284520833333333</c:v>
                </c:pt>
                <c:pt idx="73">
                  <c:v>0.60284810185185178</c:v>
                </c:pt>
                <c:pt idx="74">
                  <c:v>0.60285155092592591</c:v>
                </c:pt>
                <c:pt idx="75">
                  <c:v>0.60285438657407409</c:v>
                </c:pt>
                <c:pt idx="76">
                  <c:v>0.60285763888888888</c:v>
                </c:pt>
                <c:pt idx="77">
                  <c:v>0.60286084490740743</c:v>
                </c:pt>
                <c:pt idx="78">
                  <c:v>0.60286409722222223</c:v>
                </c:pt>
                <c:pt idx="79">
                  <c:v>0.60286751157407414</c:v>
                </c:pt>
                <c:pt idx="80">
                  <c:v>0.60287072916666673</c:v>
                </c:pt>
                <c:pt idx="81">
                  <c:v>0.60287410879629633</c:v>
                </c:pt>
                <c:pt idx="82">
                  <c:v>0.60287701388888892</c:v>
                </c:pt>
                <c:pt idx="83">
                  <c:v>0.60288052083333332</c:v>
                </c:pt>
                <c:pt idx="84">
                  <c:v>0.60288343749999995</c:v>
                </c:pt>
                <c:pt idx="85">
                  <c:v>0.6028868634259259</c:v>
                </c:pt>
                <c:pt idx="86">
                  <c:v>0.60289041666666665</c:v>
                </c:pt>
                <c:pt idx="87">
                  <c:v>0.60289381944444442</c:v>
                </c:pt>
                <c:pt idx="88">
                  <c:v>0.602897349537037</c:v>
                </c:pt>
                <c:pt idx="89">
                  <c:v>0.602900162037037</c:v>
                </c:pt>
                <c:pt idx="90">
                  <c:v>0.60290364583333333</c:v>
                </c:pt>
                <c:pt idx="91">
                  <c:v>0.60290646990740737</c:v>
                </c:pt>
                <c:pt idx="92">
                  <c:v>0.60290990740740746</c:v>
                </c:pt>
                <c:pt idx="93">
                  <c:v>0.60291337962962965</c:v>
                </c:pt>
                <c:pt idx="94">
                  <c:v>0.602917025462963</c:v>
                </c:pt>
                <c:pt idx="95">
                  <c:v>0.60292052083333336</c:v>
                </c:pt>
                <c:pt idx="96">
                  <c:v>0.60292320601851845</c:v>
                </c:pt>
                <c:pt idx="97">
                  <c:v>0.60292662037037037</c:v>
                </c:pt>
                <c:pt idx="98">
                  <c:v>0.6029292824074074</c:v>
                </c:pt>
                <c:pt idx="99">
                  <c:v>0.60293263888888882</c:v>
                </c:pt>
                <c:pt idx="100">
                  <c:v>0.60293533564814816</c:v>
                </c:pt>
                <c:pt idx="101">
                  <c:v>0.60293861111111113</c:v>
                </c:pt>
                <c:pt idx="102">
                  <c:v>0.6029418865740741</c:v>
                </c:pt>
                <c:pt idx="103">
                  <c:v>0.60294510416666669</c:v>
                </c:pt>
                <c:pt idx="104">
                  <c:v>0.60294841435185187</c:v>
                </c:pt>
                <c:pt idx="105">
                  <c:v>0.60295165509259252</c:v>
                </c:pt>
                <c:pt idx="106">
                  <c:v>0.60295501157407405</c:v>
                </c:pt>
                <c:pt idx="107">
                  <c:v>0.60295769675925925</c:v>
                </c:pt>
                <c:pt idx="108">
                  <c:v>0.60296103009259261</c:v>
                </c:pt>
                <c:pt idx="109">
                  <c:v>0.60296376157407405</c:v>
                </c:pt>
                <c:pt idx="110">
                  <c:v>0.60296739583333336</c:v>
                </c:pt>
                <c:pt idx="111">
                  <c:v>0.60297028935185182</c:v>
                </c:pt>
                <c:pt idx="112">
                  <c:v>0.60297370370370373</c:v>
                </c:pt>
                <c:pt idx="113">
                  <c:v>0.60297708333333333</c:v>
                </c:pt>
                <c:pt idx="114">
                  <c:v>0.60298050925925928</c:v>
                </c:pt>
                <c:pt idx="115">
                  <c:v>0.60298409722222224</c:v>
                </c:pt>
                <c:pt idx="116">
                  <c:v>0.6029870254629629</c:v>
                </c:pt>
                <c:pt idx="117">
                  <c:v>0.60299090277777778</c:v>
                </c:pt>
                <c:pt idx="118">
                  <c:v>0.60299384259259259</c:v>
                </c:pt>
                <c:pt idx="119">
                  <c:v>0.60299732638888892</c:v>
                </c:pt>
                <c:pt idx="120">
                  <c:v>0.60300075231481476</c:v>
                </c:pt>
                <c:pt idx="121">
                  <c:v>0.60300436342592589</c:v>
                </c:pt>
                <c:pt idx="122">
                  <c:v>0.60300734953703705</c:v>
                </c:pt>
                <c:pt idx="123">
                  <c:v>0.60301081018518521</c:v>
                </c:pt>
                <c:pt idx="124">
                  <c:v>0.60301372685185184</c:v>
                </c:pt>
                <c:pt idx="125">
                  <c:v>0.60301755787037037</c:v>
                </c:pt>
                <c:pt idx="126">
                  <c:v>0.60302103009259256</c:v>
                </c:pt>
                <c:pt idx="127">
                  <c:v>0.6030243287037037</c:v>
                </c:pt>
                <c:pt idx="128">
                  <c:v>0.6030275810185185</c:v>
                </c:pt>
                <c:pt idx="129">
                  <c:v>0.6030303587962963</c:v>
                </c:pt>
                <c:pt idx="130">
                  <c:v>0.60303365740740744</c:v>
                </c:pt>
                <c:pt idx="131">
                  <c:v>0.60303635416666668</c:v>
                </c:pt>
                <c:pt idx="132">
                  <c:v>0.60303983796296301</c:v>
                </c:pt>
                <c:pt idx="133">
                  <c:v>0.60304269675925926</c:v>
                </c:pt>
                <c:pt idx="134">
                  <c:v>0.60304619212962962</c:v>
                </c:pt>
                <c:pt idx="135">
                  <c:v>0.60304959490740739</c:v>
                </c:pt>
                <c:pt idx="136">
                  <c:v>0.60305307870370373</c:v>
                </c:pt>
                <c:pt idx="137">
                  <c:v>0.60305651620370371</c:v>
                </c:pt>
                <c:pt idx="138">
                  <c:v>0.60305942129629631</c:v>
                </c:pt>
                <c:pt idx="139">
                  <c:v>0.60306290509259253</c:v>
                </c:pt>
                <c:pt idx="140">
                  <c:v>0.60306577546296303</c:v>
                </c:pt>
                <c:pt idx="141">
                  <c:v>0.60306923611111107</c:v>
                </c:pt>
                <c:pt idx="142">
                  <c:v>0.60307269675925923</c:v>
                </c:pt>
                <c:pt idx="143">
                  <c:v>0.6030761921296296</c:v>
                </c:pt>
                <c:pt idx="144">
                  <c:v>0.60307962962962958</c:v>
                </c:pt>
                <c:pt idx="145">
                  <c:v>0.60308241898148152</c:v>
                </c:pt>
                <c:pt idx="146">
                  <c:v>0.60308568287037034</c:v>
                </c:pt>
                <c:pt idx="147">
                  <c:v>0.60308840277777775</c:v>
                </c:pt>
                <c:pt idx="148">
                  <c:v>0.60309168981481476</c:v>
                </c:pt>
                <c:pt idx="149">
                  <c:v>0.6030943865740741</c:v>
                </c:pt>
                <c:pt idx="150">
                  <c:v>0.6030976388888889</c:v>
                </c:pt>
                <c:pt idx="151">
                  <c:v>0.60310050925925929</c:v>
                </c:pt>
                <c:pt idx="152">
                  <c:v>0.60310398148148148</c:v>
                </c:pt>
                <c:pt idx="153">
                  <c:v>0.60310740740740743</c:v>
                </c:pt>
                <c:pt idx="154">
                  <c:v>0.60311134259259258</c:v>
                </c:pt>
                <c:pt idx="155">
                  <c:v>0.60311452546296296</c:v>
                </c:pt>
                <c:pt idx="156">
                  <c:v>0.60311824074074072</c:v>
                </c:pt>
                <c:pt idx="157">
                  <c:v>0.60312194444444445</c:v>
                </c:pt>
                <c:pt idx="158">
                  <c:v>0.60312570601851856</c:v>
                </c:pt>
                <c:pt idx="159">
                  <c:v>0.60312886574074076</c:v>
                </c:pt>
                <c:pt idx="160">
                  <c:v>0.60313230324074074</c:v>
                </c:pt>
                <c:pt idx="161">
                  <c:v>0.60313518518518516</c:v>
                </c:pt>
                <c:pt idx="162">
                  <c:v>0.60313864583333332</c:v>
                </c:pt>
                <c:pt idx="163">
                  <c:v>0.60314203703703706</c:v>
                </c:pt>
                <c:pt idx="164">
                  <c:v>0.60314574074074068</c:v>
                </c:pt>
                <c:pt idx="165">
                  <c:v>0.60314903935185182</c:v>
                </c:pt>
                <c:pt idx="166">
                  <c:v>0.60315178240740741</c:v>
                </c:pt>
                <c:pt idx="167">
                  <c:v>0.60315511574074077</c:v>
                </c:pt>
                <c:pt idx="168">
                  <c:v>0.60315785879629635</c:v>
                </c:pt>
                <c:pt idx="169">
                  <c:v>0.60316111111111115</c:v>
                </c:pt>
                <c:pt idx="170">
                  <c:v>0.60316381944444442</c:v>
                </c:pt>
                <c:pt idx="171">
                  <c:v>0.60316730324074075</c:v>
                </c:pt>
                <c:pt idx="172">
                  <c:v>0.60317057870370372</c:v>
                </c:pt>
                <c:pt idx="173">
                  <c:v>0.60317380787037034</c:v>
                </c:pt>
                <c:pt idx="174">
                  <c:v>0.6031770486111111</c:v>
                </c:pt>
                <c:pt idx="175">
                  <c:v>0.60318041666666666</c:v>
                </c:pt>
                <c:pt idx="176">
                  <c:v>0.60318388888888885</c:v>
                </c:pt>
                <c:pt idx="177">
                  <c:v>0.60318702546296299</c:v>
                </c:pt>
                <c:pt idx="178">
                  <c:v>0.6031906944444444</c:v>
                </c:pt>
                <c:pt idx="179">
                  <c:v>0.60319409722222217</c:v>
                </c:pt>
                <c:pt idx="180">
                  <c:v>0.60319754629629629</c:v>
                </c:pt>
                <c:pt idx="181">
                  <c:v>0.60320097222222224</c:v>
                </c:pt>
                <c:pt idx="182">
                  <c:v>0.60320401620370367</c:v>
                </c:pt>
                <c:pt idx="183">
                  <c:v>0.60320747685185183</c:v>
                </c:pt>
                <c:pt idx="184">
                  <c:v>0.60321043981481481</c:v>
                </c:pt>
                <c:pt idx="185">
                  <c:v>0.60321390046296297</c:v>
                </c:pt>
                <c:pt idx="186">
                  <c:v>0.60321736111111113</c:v>
                </c:pt>
                <c:pt idx="187">
                  <c:v>0.60322093750000005</c:v>
                </c:pt>
                <c:pt idx="188">
                  <c:v>0.6032243981481481</c:v>
                </c:pt>
                <c:pt idx="189">
                  <c:v>0.60322728009259252</c:v>
                </c:pt>
                <c:pt idx="190">
                  <c:v>0.60323071759259261</c:v>
                </c:pt>
                <c:pt idx="191">
                  <c:v>0.603233587962963</c:v>
                </c:pt>
                <c:pt idx="192">
                  <c:v>0.60323701388888884</c:v>
                </c:pt>
                <c:pt idx="193">
                  <c:v>0.60324045138888882</c:v>
                </c:pt>
                <c:pt idx="194">
                  <c:v>0.60324403935185178</c:v>
                </c:pt>
                <c:pt idx="195">
                  <c:v>0.60324738425925928</c:v>
                </c:pt>
                <c:pt idx="196">
                  <c:v>0.6032501388888889</c:v>
                </c:pt>
                <c:pt idx="197">
                  <c:v>0.60325348379629629</c:v>
                </c:pt>
                <c:pt idx="198">
                  <c:v>0.60325626157407408</c:v>
                </c:pt>
                <c:pt idx="199">
                  <c:v>0.60325957175925926</c:v>
                </c:pt>
                <c:pt idx="200">
                  <c:v>0.60326229166666667</c:v>
                </c:pt>
                <c:pt idx="201">
                  <c:v>0.60326586805555549</c:v>
                </c:pt>
                <c:pt idx="202">
                  <c:v>0.60326938657407403</c:v>
                </c:pt>
                <c:pt idx="203">
                  <c:v>0.60327293981481478</c:v>
                </c:pt>
                <c:pt idx="204">
                  <c:v>0.60327637731481476</c:v>
                </c:pt>
                <c:pt idx="205">
                  <c:v>0.60327936342592592</c:v>
                </c:pt>
                <c:pt idx="206">
                  <c:v>0.60328284722222225</c:v>
                </c:pt>
                <c:pt idx="207">
                  <c:v>0.60328574074074071</c:v>
                </c:pt>
                <c:pt idx="208">
                  <c:v>0.60328920138888886</c:v>
                </c:pt>
                <c:pt idx="209">
                  <c:v>0.60329263888888895</c:v>
                </c:pt>
                <c:pt idx="210">
                  <c:v>0.60329613425925921</c:v>
                </c:pt>
                <c:pt idx="211">
                  <c:v>0.60329959490740748</c:v>
                </c:pt>
                <c:pt idx="212">
                  <c:v>0.60330249999999996</c:v>
                </c:pt>
                <c:pt idx="213">
                  <c:v>0.6033059837962963</c:v>
                </c:pt>
                <c:pt idx="214">
                  <c:v>0.60330869212962968</c:v>
                </c:pt>
                <c:pt idx="215">
                  <c:v>0.60331200231481474</c:v>
                </c:pt>
                <c:pt idx="216">
                  <c:v>0.60331535879629627</c:v>
                </c:pt>
                <c:pt idx="217">
                  <c:v>0.60331869212962963</c:v>
                </c:pt>
                <c:pt idx="218">
                  <c:v>0.60332200231481481</c:v>
                </c:pt>
                <c:pt idx="219">
                  <c:v>0.60332552083333335</c:v>
                </c:pt>
                <c:pt idx="220">
                  <c:v>0.60332847222222219</c:v>
                </c:pt>
                <c:pt idx="221">
                  <c:v>0.60333201388888891</c:v>
                </c:pt>
                <c:pt idx="222">
                  <c:v>0.60333490740740736</c:v>
                </c:pt>
                <c:pt idx="223">
                  <c:v>0.60333835648148149</c:v>
                </c:pt>
                <c:pt idx="224">
                  <c:v>0.60334185185185185</c:v>
                </c:pt>
                <c:pt idx="225">
                  <c:v>0.60334534722222222</c:v>
                </c:pt>
                <c:pt idx="226">
                  <c:v>0.60334898148148153</c:v>
                </c:pt>
                <c:pt idx="227">
                  <c:v>0.60335197916666672</c:v>
                </c:pt>
                <c:pt idx="228">
                  <c:v>0.60335555555555553</c:v>
                </c:pt>
                <c:pt idx="229">
                  <c:v>0.60335915509259264</c:v>
                </c:pt>
                <c:pt idx="230">
                  <c:v>0.60336259259259262</c:v>
                </c:pt>
                <c:pt idx="231">
                  <c:v>0.60336612268518519</c:v>
                </c:pt>
                <c:pt idx="232">
                  <c:v>0.60336915509259259</c:v>
                </c:pt>
                <c:pt idx="233">
                  <c:v>0.60337261574074075</c:v>
                </c:pt>
                <c:pt idx="234">
                  <c:v>0.60337539351851854</c:v>
                </c:pt>
                <c:pt idx="235">
                  <c:v>0.60337868055555555</c:v>
                </c:pt>
                <c:pt idx="236">
                  <c:v>0.6033820138888889</c:v>
                </c:pt>
                <c:pt idx="237">
                  <c:v>0.6033853009259259</c:v>
                </c:pt>
                <c:pt idx="238">
                  <c:v>0.60338871527777782</c:v>
                </c:pt>
                <c:pt idx="239">
                  <c:v>0.60339202546296289</c:v>
                </c:pt>
                <c:pt idx="240">
                  <c:v>0.60339476851851848</c:v>
                </c:pt>
                <c:pt idx="241">
                  <c:v>0.60339811342592597</c:v>
                </c:pt>
                <c:pt idx="242">
                  <c:v>0.60340084490740742</c:v>
                </c:pt>
                <c:pt idx="243">
                  <c:v>0.60340410879629636</c:v>
                </c:pt>
                <c:pt idx="244">
                  <c:v>0.60340680555555559</c:v>
                </c:pt>
                <c:pt idx="245">
                  <c:v>0.60341005787037039</c:v>
                </c:pt>
                <c:pt idx="246">
                  <c:v>0.60341280092592597</c:v>
                </c:pt>
                <c:pt idx="247">
                  <c:v>0.60341626157407402</c:v>
                </c:pt>
                <c:pt idx="248">
                  <c:v>0.60341974537037035</c:v>
                </c:pt>
                <c:pt idx="249">
                  <c:v>0.60342328703703707</c:v>
                </c:pt>
                <c:pt idx="250">
                  <c:v>0.60342672453703705</c:v>
                </c:pt>
                <c:pt idx="251">
                  <c:v>0.60342973379629627</c:v>
                </c:pt>
                <c:pt idx="252">
                  <c:v>0.60343320601851846</c:v>
                </c:pt>
                <c:pt idx="253">
                  <c:v>0.60343611111111117</c:v>
                </c:pt>
                <c:pt idx="254">
                  <c:v>0.60343960648148143</c:v>
                </c:pt>
                <c:pt idx="255">
                  <c:v>0.6034430671296297</c:v>
                </c:pt>
                <c:pt idx="256">
                  <c:v>0.60344662037037033</c:v>
                </c:pt>
                <c:pt idx="257">
                  <c:v>0.6034501157407407</c:v>
                </c:pt>
                <c:pt idx="258">
                  <c:v>0.60345304398148147</c:v>
                </c:pt>
                <c:pt idx="259">
                  <c:v>0.60345666666666664</c:v>
                </c:pt>
                <c:pt idx="260">
                  <c:v>0.60346016203703701</c:v>
                </c:pt>
                <c:pt idx="261">
                  <c:v>0.60346373842592593</c:v>
                </c:pt>
                <c:pt idx="262">
                  <c:v>0.60346724537037033</c:v>
                </c:pt>
                <c:pt idx="263">
                  <c:v>0.60347021990740746</c:v>
                </c:pt>
                <c:pt idx="264">
                  <c:v>0.60347354166666667</c:v>
                </c:pt>
                <c:pt idx="265">
                  <c:v>0.60347630787037032</c:v>
                </c:pt>
                <c:pt idx="266">
                  <c:v>0.60347966435185185</c:v>
                </c:pt>
                <c:pt idx="267">
                  <c:v>0.60348244212962965</c:v>
                </c:pt>
                <c:pt idx="268">
                  <c:v>0.60348576388888886</c:v>
                </c:pt>
                <c:pt idx="269">
                  <c:v>0.60348913194444442</c:v>
                </c:pt>
                <c:pt idx="270">
                  <c:v>0.6034927546296297</c:v>
                </c:pt>
                <c:pt idx="271">
                  <c:v>0.60349629629629631</c:v>
                </c:pt>
                <c:pt idx="272">
                  <c:v>0.60349932870370371</c:v>
                </c:pt>
                <c:pt idx="273">
                  <c:v>0.60350285879629628</c:v>
                </c:pt>
                <c:pt idx="274">
                  <c:v>0.60350589120370368</c:v>
                </c:pt>
                <c:pt idx="275">
                  <c:v>0.60350949074074067</c:v>
                </c:pt>
                <c:pt idx="276">
                  <c:v>0.60351302083333336</c:v>
                </c:pt>
                <c:pt idx="277">
                  <c:v>0.60351678240740736</c:v>
                </c:pt>
                <c:pt idx="278">
                  <c:v>0.60351980324074073</c:v>
                </c:pt>
                <c:pt idx="279">
                  <c:v>0.60352339120370369</c:v>
                </c:pt>
                <c:pt idx="280">
                  <c:v>0.6035269328703704</c:v>
                </c:pt>
                <c:pt idx="281">
                  <c:v>0.60353050925925922</c:v>
                </c:pt>
                <c:pt idx="282">
                  <c:v>0.60353410879629632</c:v>
                </c:pt>
                <c:pt idx="283">
                  <c:v>0.60353686342592594</c:v>
                </c:pt>
                <c:pt idx="284">
                  <c:v>0.60354035879629631</c:v>
                </c:pt>
                <c:pt idx="285">
                  <c:v>0.60354315972222217</c:v>
                </c:pt>
                <c:pt idx="286">
                  <c:v>0.60354663194444447</c:v>
                </c:pt>
                <c:pt idx="287">
                  <c:v>0.60355001157407406</c:v>
                </c:pt>
                <c:pt idx="288">
                  <c:v>0.6035535300925926</c:v>
                </c:pt>
                <c:pt idx="289">
                  <c:v>0.60355731481481478</c:v>
                </c:pt>
                <c:pt idx="290">
                  <c:v>0.6035602893518518</c:v>
                </c:pt>
                <c:pt idx="291">
                  <c:v>0.60356395833333332</c:v>
                </c:pt>
                <c:pt idx="292">
                  <c:v>0.60356747685185186</c:v>
                </c:pt>
                <c:pt idx="293">
                  <c:v>0.60357098379629626</c:v>
                </c:pt>
                <c:pt idx="294">
                  <c:v>0.60357453703703701</c:v>
                </c:pt>
                <c:pt idx="295">
                  <c:v>0.60357739583333336</c:v>
                </c:pt>
                <c:pt idx="296">
                  <c:v>0.60358098379629632</c:v>
                </c:pt>
                <c:pt idx="297">
                  <c:v>0.60358386574074074</c:v>
                </c:pt>
                <c:pt idx="298">
                  <c:v>0.6035875462962963</c:v>
                </c:pt>
                <c:pt idx="299">
                  <c:v>0.60359109953703705</c:v>
                </c:pt>
                <c:pt idx="300">
                  <c:v>0.60359461805555559</c:v>
                </c:pt>
                <c:pt idx="301">
                  <c:v>0.60359752314814819</c:v>
                </c:pt>
                <c:pt idx="302">
                  <c:v>0.60360078703703701</c:v>
                </c:pt>
                <c:pt idx="303">
                  <c:v>0.60360359953703702</c:v>
                </c:pt>
                <c:pt idx="304">
                  <c:v>0.60360688657407413</c:v>
                </c:pt>
                <c:pt idx="305">
                  <c:v>0.60360971064814817</c:v>
                </c:pt>
                <c:pt idx="306">
                  <c:v>0.60361303240740738</c:v>
                </c:pt>
                <c:pt idx="307">
                  <c:v>0.6036163541666667</c:v>
                </c:pt>
                <c:pt idx="308">
                  <c:v>0.60361961805555553</c:v>
                </c:pt>
                <c:pt idx="309">
                  <c:v>0.60362292824074071</c:v>
                </c:pt>
                <c:pt idx="310">
                  <c:v>0.60362621527777771</c:v>
                </c:pt>
                <c:pt idx="311">
                  <c:v>0.60362956018518521</c:v>
                </c:pt>
                <c:pt idx="312">
                  <c:v>0.60363251157407405</c:v>
                </c:pt>
                <c:pt idx="313">
                  <c:v>0.60363579861111105</c:v>
                </c:pt>
                <c:pt idx="314">
                  <c:v>0.60363871527777779</c:v>
                </c:pt>
                <c:pt idx="315">
                  <c:v>0.60364222222222219</c:v>
                </c:pt>
                <c:pt idx="316">
                  <c:v>0.6036457291666667</c:v>
                </c:pt>
                <c:pt idx="317">
                  <c:v>0.60364930555555552</c:v>
                </c:pt>
                <c:pt idx="318">
                  <c:v>0.60365292824074068</c:v>
                </c:pt>
                <c:pt idx="319">
                  <c:v>0.6036559953703704</c:v>
                </c:pt>
                <c:pt idx="320">
                  <c:v>0.60365949074074077</c:v>
                </c:pt>
                <c:pt idx="321">
                  <c:v>0.60366300925925931</c:v>
                </c:pt>
                <c:pt idx="322">
                  <c:v>0.60366646990740735</c:v>
                </c:pt>
                <c:pt idx="323">
                  <c:v>0.60367006944444446</c:v>
                </c:pt>
                <c:pt idx="324">
                  <c:v>0.603673113425926</c:v>
                </c:pt>
                <c:pt idx="325">
                  <c:v>0.60367668981481482</c:v>
                </c:pt>
                <c:pt idx="326">
                  <c:v>0.603680162037037</c:v>
                </c:pt>
                <c:pt idx="327">
                  <c:v>0.60368361111111113</c:v>
                </c:pt>
                <c:pt idx="328">
                  <c:v>0.60368712962962967</c:v>
                </c:pt>
                <c:pt idx="329">
                  <c:v>0.60369016203703707</c:v>
                </c:pt>
                <c:pt idx="330">
                  <c:v>0.60369363425925926</c:v>
                </c:pt>
                <c:pt idx="331">
                  <c:v>0.60369655092592589</c:v>
                </c:pt>
                <c:pt idx="332">
                  <c:v>0.60369984953703704</c:v>
                </c:pt>
                <c:pt idx="333">
                  <c:v>0.60370314814814818</c:v>
                </c:pt>
                <c:pt idx="334">
                  <c:v>0.60370645833333336</c:v>
                </c:pt>
                <c:pt idx="335">
                  <c:v>0.6037097569444444</c:v>
                </c:pt>
                <c:pt idx="336">
                  <c:v>0.6037131018518519</c:v>
                </c:pt>
                <c:pt idx="337">
                  <c:v>0.60371599537037035</c:v>
                </c:pt>
                <c:pt idx="338">
                  <c:v>0.60371966435185187</c:v>
                </c:pt>
                <c:pt idx="339">
                  <c:v>0.60372261574074071</c:v>
                </c:pt>
                <c:pt idx="340">
                  <c:v>0.60372618055555549</c:v>
                </c:pt>
                <c:pt idx="341">
                  <c:v>0.60372962962962962</c:v>
                </c:pt>
                <c:pt idx="342">
                  <c:v>0.60373313657407401</c:v>
                </c:pt>
                <c:pt idx="343">
                  <c:v>0.60373659722222228</c:v>
                </c:pt>
                <c:pt idx="344">
                  <c:v>0.60373945601851853</c:v>
                </c:pt>
                <c:pt idx="345">
                  <c:v>0.60374299768518525</c:v>
                </c:pt>
                <c:pt idx="346">
                  <c:v>0.60374590277777773</c:v>
                </c:pt>
                <c:pt idx="347">
                  <c:v>0.60374954861111108</c:v>
                </c:pt>
                <c:pt idx="348">
                  <c:v>0.60375303240740741</c:v>
                </c:pt>
                <c:pt idx="349">
                  <c:v>0.60375656249999998</c:v>
                </c:pt>
                <c:pt idx="350">
                  <c:v>0.60375994212962969</c:v>
                </c:pt>
                <c:pt idx="351">
                  <c:v>0.60376267361111113</c:v>
                </c:pt>
                <c:pt idx="352">
                  <c:v>0.60376623842592592</c:v>
                </c:pt>
                <c:pt idx="353">
                  <c:v>0.6037695486111111</c:v>
                </c:pt>
                <c:pt idx="354">
                  <c:v>0.60377291666666666</c:v>
                </c:pt>
                <c:pt idx="355">
                  <c:v>0.60377627314814808</c:v>
                </c:pt>
                <c:pt idx="356">
                  <c:v>0.60377971064814817</c:v>
                </c:pt>
                <c:pt idx="357">
                  <c:v>0.60378274305555557</c:v>
                </c:pt>
                <c:pt idx="358">
                  <c:v>0.60378622685185179</c:v>
                </c:pt>
                <c:pt idx="359">
                  <c:v>0.60378916666666671</c:v>
                </c:pt>
                <c:pt idx="360">
                  <c:v>0.60379262731481476</c:v>
                </c:pt>
                <c:pt idx="361">
                  <c:v>0.60379611111111109</c:v>
                </c:pt>
                <c:pt idx="362">
                  <c:v>0.60379956018518521</c:v>
                </c:pt>
                <c:pt idx="363">
                  <c:v>0.60380304398148155</c:v>
                </c:pt>
                <c:pt idx="364">
                  <c:v>0.60380594907407403</c:v>
                </c:pt>
                <c:pt idx="365">
                  <c:v>0.60380940972222219</c:v>
                </c:pt>
                <c:pt idx="366">
                  <c:v>0.603812349537037</c:v>
                </c:pt>
                <c:pt idx="367">
                  <c:v>0.60381584490740747</c:v>
                </c:pt>
                <c:pt idx="368">
                  <c:v>0.6038194560185185</c:v>
                </c:pt>
                <c:pt idx="369">
                  <c:v>0.60382298611111118</c:v>
                </c:pt>
                <c:pt idx="370">
                  <c:v>0.6038263425925926</c:v>
                </c:pt>
                <c:pt idx="371">
                  <c:v>0.60382910879629625</c:v>
                </c:pt>
                <c:pt idx="372">
                  <c:v>0.60383244212962961</c:v>
                </c:pt>
                <c:pt idx="373">
                  <c:v>0.60383525462962961</c:v>
                </c:pt>
                <c:pt idx="374">
                  <c:v>0.60383858796296297</c:v>
                </c:pt>
                <c:pt idx="375">
                  <c:v>0.60384201388888892</c:v>
                </c:pt>
                <c:pt idx="376">
                  <c:v>0.60384528935185189</c:v>
                </c:pt>
                <c:pt idx="377">
                  <c:v>0.60384870370370369</c:v>
                </c:pt>
                <c:pt idx="378">
                  <c:v>0.60385200231481484</c:v>
                </c:pt>
                <c:pt idx="379">
                  <c:v>0.60385474537037032</c:v>
                </c:pt>
                <c:pt idx="380">
                  <c:v>0.60385805555555561</c:v>
                </c:pt>
                <c:pt idx="381">
                  <c:v>0.60386076388888887</c:v>
                </c:pt>
                <c:pt idx="382">
                  <c:v>0.60386403935185184</c:v>
                </c:pt>
                <c:pt idx="383">
                  <c:v>0.60386697916666665</c:v>
                </c:pt>
                <c:pt idx="384">
                  <c:v>0.60387059027777779</c:v>
                </c:pt>
                <c:pt idx="385">
                  <c:v>0.60387413194444439</c:v>
                </c:pt>
                <c:pt idx="386">
                  <c:v>0.60387759259259266</c:v>
                </c:pt>
                <c:pt idx="387">
                  <c:v>0.60388118055555562</c:v>
                </c:pt>
                <c:pt idx="388">
                  <c:v>0.60388412037037031</c:v>
                </c:pt>
                <c:pt idx="389">
                  <c:v>0.60388756944444444</c:v>
                </c:pt>
                <c:pt idx="390">
                  <c:v>0.60389052083333328</c:v>
                </c:pt>
                <c:pt idx="391">
                  <c:v>0.60389399305555558</c:v>
                </c:pt>
                <c:pt idx="392">
                  <c:v>0.60389748842592594</c:v>
                </c:pt>
                <c:pt idx="393">
                  <c:v>0.60390101851851852</c:v>
                </c:pt>
                <c:pt idx="394">
                  <c:v>0.6039045833333333</c:v>
                </c:pt>
                <c:pt idx="395">
                  <c:v>0.60390756944444446</c:v>
                </c:pt>
                <c:pt idx="396">
                  <c:v>0.60391105324074068</c:v>
                </c:pt>
                <c:pt idx="397">
                  <c:v>0.60391461805555557</c:v>
                </c:pt>
                <c:pt idx="398">
                  <c:v>0.6039182291666666</c:v>
                </c:pt>
                <c:pt idx="399">
                  <c:v>0.60392171296296293</c:v>
                </c:pt>
                <c:pt idx="400">
                  <c:v>0.60392442129629631</c:v>
                </c:pt>
                <c:pt idx="401">
                  <c:v>0.60392773148148149</c:v>
                </c:pt>
                <c:pt idx="402">
                  <c:v>0.60393046296296293</c:v>
                </c:pt>
                <c:pt idx="403">
                  <c:v>0.60393376157407408</c:v>
                </c:pt>
                <c:pt idx="404">
                  <c:v>0.6039365162037037</c:v>
                </c:pt>
                <c:pt idx="405">
                  <c:v>0.60393986111111109</c:v>
                </c:pt>
                <c:pt idx="406">
                  <c:v>0.60394343750000001</c:v>
                </c:pt>
                <c:pt idx="407">
                  <c:v>0.60394704861111104</c:v>
                </c:pt>
                <c:pt idx="408">
                  <c:v>0.60395060185185179</c:v>
                </c:pt>
                <c:pt idx="409">
                  <c:v>0.60395351851851853</c:v>
                </c:pt>
                <c:pt idx="410">
                  <c:v>0.6039570486111111</c:v>
                </c:pt>
                <c:pt idx="411">
                  <c:v>0.60395996527777773</c:v>
                </c:pt>
                <c:pt idx="412">
                  <c:v>0.60396370370370367</c:v>
                </c:pt>
                <c:pt idx="413">
                  <c:v>0.60396723379629635</c:v>
                </c:pt>
                <c:pt idx="414">
                  <c:v>0.60397087962962959</c:v>
                </c:pt>
                <c:pt idx="415">
                  <c:v>0.60397378472222218</c:v>
                </c:pt>
                <c:pt idx="416">
                  <c:v>0.60397731481481476</c:v>
                </c:pt>
                <c:pt idx="417">
                  <c:v>0.60398024305555553</c:v>
                </c:pt>
                <c:pt idx="418">
                  <c:v>0.60398370370370369</c:v>
                </c:pt>
                <c:pt idx="419">
                  <c:v>0.60398704861111108</c:v>
                </c:pt>
                <c:pt idx="420">
                  <c:v>0.60399038194444443</c:v>
                </c:pt>
                <c:pt idx="421">
                  <c:v>0.60399379629629635</c:v>
                </c:pt>
                <c:pt idx="422">
                  <c:v>0.60399657407407414</c:v>
                </c:pt>
                <c:pt idx="423">
                  <c:v>0.60399995370370363</c:v>
                </c:pt>
                <c:pt idx="424">
                  <c:v>0.60400289351851855</c:v>
                </c:pt>
                <c:pt idx="425">
                  <c:v>0.60400640046296294</c:v>
                </c:pt>
                <c:pt idx="426">
                  <c:v>0.6040095138888889</c:v>
                </c:pt>
                <c:pt idx="427">
                  <c:v>0.60401304398148148</c:v>
                </c:pt>
                <c:pt idx="428">
                  <c:v>0.60401664351851847</c:v>
                </c:pt>
                <c:pt idx="429">
                  <c:v>0.60402006944444442</c:v>
                </c:pt>
                <c:pt idx="430">
                  <c:v>0.60402302083333337</c:v>
                </c:pt>
                <c:pt idx="431">
                  <c:v>0.60402651620370373</c:v>
                </c:pt>
                <c:pt idx="432">
                  <c:v>0.60402945601851854</c:v>
                </c:pt>
                <c:pt idx="433">
                  <c:v>0.60403295138888891</c:v>
                </c:pt>
                <c:pt idx="434">
                  <c:v>0.60403646990740734</c:v>
                </c:pt>
                <c:pt idx="435">
                  <c:v>0.604040150462963</c:v>
                </c:pt>
                <c:pt idx="436">
                  <c:v>0.60404313657407405</c:v>
                </c:pt>
                <c:pt idx="437">
                  <c:v>0.60404679398148142</c:v>
                </c:pt>
                <c:pt idx="438">
                  <c:v>0.60404954861111115</c:v>
                </c:pt>
                <c:pt idx="439">
                  <c:v>0.60405288194444451</c:v>
                </c:pt>
                <c:pt idx="440">
                  <c:v>0.60405637731481476</c:v>
                </c:pt>
                <c:pt idx="441">
                  <c:v>0.60405968750000005</c:v>
                </c:pt>
                <c:pt idx="442">
                  <c:v>0.60406311342592589</c:v>
                </c:pt>
                <c:pt idx="443">
                  <c:v>0.6040664930555556</c:v>
                </c:pt>
                <c:pt idx="444">
                  <c:v>0.60406929398148146</c:v>
                </c:pt>
                <c:pt idx="445">
                  <c:v>0.60407262731481481</c:v>
                </c:pt>
                <c:pt idx="446">
                  <c:v>0.60407534722222223</c:v>
                </c:pt>
                <c:pt idx="447">
                  <c:v>0.6040786574074074</c:v>
                </c:pt>
                <c:pt idx="448">
                  <c:v>0.60408140046296299</c:v>
                </c:pt>
                <c:pt idx="449">
                  <c:v>0.60408474537037038</c:v>
                </c:pt>
                <c:pt idx="450">
                  <c:v>0.60408810185185191</c:v>
                </c:pt>
                <c:pt idx="451">
                  <c:v>0.60409144675925919</c:v>
                </c:pt>
                <c:pt idx="452">
                  <c:v>0.60409496527777773</c:v>
                </c:pt>
                <c:pt idx="453">
                  <c:v>0.60409849537037041</c:v>
                </c:pt>
                <c:pt idx="454">
                  <c:v>0.60410141203703704</c:v>
                </c:pt>
                <c:pt idx="455">
                  <c:v>0.60410497685185183</c:v>
                </c:pt>
                <c:pt idx="456">
                  <c:v>0.60410861111111114</c:v>
                </c:pt>
                <c:pt idx="457">
                  <c:v>0.60411223379629631</c:v>
                </c:pt>
                <c:pt idx="458">
                  <c:v>0.60411585648148147</c:v>
                </c:pt>
                <c:pt idx="459">
                  <c:v>0.60411887731481484</c:v>
                </c:pt>
                <c:pt idx="460">
                  <c:v>0.60412244212962962</c:v>
                </c:pt>
                <c:pt idx="461">
                  <c:v>0.60412596064814816</c:v>
                </c:pt>
                <c:pt idx="462">
                  <c:v>0.60412944444444439</c:v>
                </c:pt>
                <c:pt idx="463">
                  <c:v>0.60413297453703707</c:v>
                </c:pt>
                <c:pt idx="464">
                  <c:v>0.60413599537037033</c:v>
                </c:pt>
                <c:pt idx="465">
                  <c:v>0.60413962962962964</c:v>
                </c:pt>
                <c:pt idx="466">
                  <c:v>0.60414282407407405</c:v>
                </c:pt>
                <c:pt idx="467">
                  <c:v>0.60414633101851856</c:v>
                </c:pt>
                <c:pt idx="468">
                  <c:v>0.60414991898148152</c:v>
                </c:pt>
                <c:pt idx="469">
                  <c:v>0.6041532638888889</c:v>
                </c:pt>
                <c:pt idx="470">
                  <c:v>0.60415599537037035</c:v>
                </c:pt>
                <c:pt idx="471">
                  <c:v>0.60415930555555553</c:v>
                </c:pt>
                <c:pt idx="472">
                  <c:v>0.60416209490740747</c:v>
                </c:pt>
                <c:pt idx="473">
                  <c:v>0.60416547453703706</c:v>
                </c:pt>
                <c:pt idx="474">
                  <c:v>0.60416848379629629</c:v>
                </c:pt>
                <c:pt idx="475">
                  <c:v>0.60417229166666664</c:v>
                </c:pt>
                <c:pt idx="476">
                  <c:v>0.60417585648148153</c:v>
                </c:pt>
                <c:pt idx="477">
                  <c:v>0.60417949074074073</c:v>
                </c:pt>
                <c:pt idx="478">
                  <c:v>0.60418265046296293</c:v>
                </c:pt>
                <c:pt idx="479">
                  <c:v>0.60418620370370368</c:v>
                </c:pt>
                <c:pt idx="480">
                  <c:v>0.60418993055555559</c:v>
                </c:pt>
                <c:pt idx="481">
                  <c:v>0.60419356481481479</c:v>
                </c:pt>
                <c:pt idx="482">
                  <c:v>0.60419718749999995</c:v>
                </c:pt>
                <c:pt idx="483">
                  <c:v>0.60420020833333332</c:v>
                </c:pt>
                <c:pt idx="484">
                  <c:v>0.60420379629629628</c:v>
                </c:pt>
                <c:pt idx="485">
                  <c:v>0.6042075925925926</c:v>
                </c:pt>
                <c:pt idx="486">
                  <c:v>0.60421106481481479</c:v>
                </c:pt>
                <c:pt idx="487">
                  <c:v>0.60421386574074076</c:v>
                </c:pt>
                <c:pt idx="488">
                  <c:v>0.60421728009259257</c:v>
                </c:pt>
                <c:pt idx="489">
                  <c:v>0.60422008101851854</c:v>
                </c:pt>
                <c:pt idx="490">
                  <c:v>0.60422349537037034</c:v>
                </c:pt>
                <c:pt idx="491">
                  <c:v>0.60422630787037035</c:v>
                </c:pt>
                <c:pt idx="492">
                  <c:v>0.60423010416666667</c:v>
                </c:pt>
                <c:pt idx="493">
                  <c:v>0.60423369212962963</c:v>
                </c:pt>
                <c:pt idx="494">
                  <c:v>0.60423733796296297</c:v>
                </c:pt>
                <c:pt idx="495">
                  <c:v>0.60424030092592595</c:v>
                </c:pt>
                <c:pt idx="496">
                  <c:v>0.60424395833333333</c:v>
                </c:pt>
                <c:pt idx="497">
                  <c:v>0.60424749999999994</c:v>
                </c:pt>
                <c:pt idx="498">
                  <c:v>0.60425104166666666</c:v>
                </c:pt>
                <c:pt idx="499">
                  <c:v>0.60425469907407414</c:v>
                </c:pt>
                <c:pt idx="500">
                  <c:v>0.60425768518518519</c:v>
                </c:pt>
                <c:pt idx="501">
                  <c:v>0.604261261574074</c:v>
                </c:pt>
                <c:pt idx="502">
                  <c:v>0.60426486111111111</c:v>
                </c:pt>
                <c:pt idx="503">
                  <c:v>0.60426843750000003</c:v>
                </c:pt>
                <c:pt idx="504">
                  <c:v>0.6042720601851852</c:v>
                </c:pt>
                <c:pt idx="505">
                  <c:v>0.60427488425925924</c:v>
                </c:pt>
                <c:pt idx="506">
                  <c:v>0.60427820601851845</c:v>
                </c:pt>
                <c:pt idx="507">
                  <c:v>0.60428099537037039</c:v>
                </c:pt>
                <c:pt idx="508">
                  <c:v>0.60428432870370374</c:v>
                </c:pt>
                <c:pt idx="509">
                  <c:v>0.60428724537037037</c:v>
                </c:pt>
                <c:pt idx="510">
                  <c:v>0.60429056712962959</c:v>
                </c:pt>
                <c:pt idx="511">
                  <c:v>0.6042939814814815</c:v>
                </c:pt>
                <c:pt idx="512">
                  <c:v>0.60429730324074071</c:v>
                </c:pt>
                <c:pt idx="513">
                  <c:v>0.60430067129629628</c:v>
                </c:pt>
                <c:pt idx="514">
                  <c:v>0.6043034259259259</c:v>
                </c:pt>
                <c:pt idx="515">
                  <c:v>0.60430674768518522</c:v>
                </c:pt>
                <c:pt idx="516">
                  <c:v>0.60430946759259252</c:v>
                </c:pt>
                <c:pt idx="517">
                  <c:v>0.6043127430555556</c:v>
                </c:pt>
                <c:pt idx="518">
                  <c:v>0.60431550925925925</c:v>
                </c:pt>
                <c:pt idx="519">
                  <c:v>0.60431898148148144</c:v>
                </c:pt>
                <c:pt idx="520">
                  <c:v>0.60432188657407404</c:v>
                </c:pt>
                <c:pt idx="521">
                  <c:v>0.60432541666666661</c:v>
                </c:pt>
                <c:pt idx="522">
                  <c:v>0.60432896990740737</c:v>
                </c:pt>
                <c:pt idx="523">
                  <c:v>0.60433250000000005</c:v>
                </c:pt>
                <c:pt idx="524">
                  <c:v>0.60433546296296303</c:v>
                </c:pt>
                <c:pt idx="525">
                  <c:v>0.60433896990740743</c:v>
                </c:pt>
                <c:pt idx="526">
                  <c:v>0.6043418981481482</c:v>
                </c:pt>
                <c:pt idx="527">
                  <c:v>0.60434541666666663</c:v>
                </c:pt>
                <c:pt idx="528">
                  <c:v>0.604348912037037</c:v>
                </c:pt>
                <c:pt idx="529">
                  <c:v>0.60435253472222217</c:v>
                </c:pt>
                <c:pt idx="530">
                  <c:v>0.60435607638888889</c:v>
                </c:pt>
                <c:pt idx="531">
                  <c:v>0.6043589236111111</c:v>
                </c:pt>
                <c:pt idx="532">
                  <c:v>0.60436240740740743</c:v>
                </c:pt>
                <c:pt idx="533">
                  <c:v>0.60436530092592589</c:v>
                </c:pt>
                <c:pt idx="534">
                  <c:v>0.60436890046296299</c:v>
                </c:pt>
                <c:pt idx="535">
                  <c:v>0.60437240740740739</c:v>
                </c:pt>
                <c:pt idx="536">
                  <c:v>0.60437586805555554</c:v>
                </c:pt>
                <c:pt idx="537">
                  <c:v>0.60437864583333334</c:v>
                </c:pt>
                <c:pt idx="538">
                  <c:v>0.60438200231481487</c:v>
                </c:pt>
                <c:pt idx="539">
                  <c:v>0.6043847916666667</c:v>
                </c:pt>
                <c:pt idx="540">
                  <c:v>0.60438812499999994</c:v>
                </c:pt>
                <c:pt idx="541">
                  <c:v>0.6043909837962963</c:v>
                </c:pt>
                <c:pt idx="542">
                  <c:v>0.60439456018518511</c:v>
                </c:pt>
                <c:pt idx="543">
                  <c:v>0.6043982175925926</c:v>
                </c:pt>
                <c:pt idx="544">
                  <c:v>0.60440182870370374</c:v>
                </c:pt>
                <c:pt idx="545">
                  <c:v>0.60440547453703697</c:v>
                </c:pt>
                <c:pt idx="546">
                  <c:v>0.6044083564814815</c:v>
                </c:pt>
                <c:pt idx="547">
                  <c:v>0.60441185185185187</c:v>
                </c:pt>
                <c:pt idx="548">
                  <c:v>0.6044153356481482</c:v>
                </c:pt>
                <c:pt idx="549">
                  <c:v>0.60441885416666663</c:v>
                </c:pt>
                <c:pt idx="550">
                  <c:v>0.60442248842592594</c:v>
                </c:pt>
                <c:pt idx="551">
                  <c:v>0.60442552083333334</c:v>
                </c:pt>
                <c:pt idx="552">
                  <c:v>0.60442914351851851</c:v>
                </c:pt>
                <c:pt idx="553">
                  <c:v>0.60443263888888887</c:v>
                </c:pt>
                <c:pt idx="554">
                  <c:v>0.60443606481481482</c:v>
                </c:pt>
                <c:pt idx="555">
                  <c:v>0.60443949074074077</c:v>
                </c:pt>
                <c:pt idx="556">
                  <c:v>0.60444223379629636</c:v>
                </c:pt>
                <c:pt idx="557">
                  <c:v>0.60444557870370363</c:v>
                </c:pt>
                <c:pt idx="558">
                  <c:v>0.60444857638888883</c:v>
                </c:pt>
                <c:pt idx="559">
                  <c:v>0.60445189814814815</c:v>
                </c:pt>
                <c:pt idx="560">
                  <c:v>0.60445482638888892</c:v>
                </c:pt>
                <c:pt idx="561">
                  <c:v>0.60445841435185188</c:v>
                </c:pt>
                <c:pt idx="562">
                  <c:v>0.60446206018518522</c:v>
                </c:pt>
                <c:pt idx="563">
                  <c:v>0.60446561342592597</c:v>
                </c:pt>
                <c:pt idx="564">
                  <c:v>0.60446857638888896</c:v>
                </c:pt>
                <c:pt idx="565">
                  <c:v>0.60447208333333335</c:v>
                </c:pt>
                <c:pt idx="566">
                  <c:v>0.60447499999999998</c:v>
                </c:pt>
                <c:pt idx="567">
                  <c:v>0.60447843749999997</c:v>
                </c:pt>
                <c:pt idx="568">
                  <c:v>0.60448190972222215</c:v>
                </c:pt>
                <c:pt idx="569">
                  <c:v>0.60448555555555561</c:v>
                </c:pt>
                <c:pt idx="570">
                  <c:v>0.60448913194444442</c:v>
                </c:pt>
                <c:pt idx="571">
                  <c:v>0.60449210648148155</c:v>
                </c:pt>
                <c:pt idx="572">
                  <c:v>0.60449559027777777</c:v>
                </c:pt>
                <c:pt idx="573">
                  <c:v>0.6044991666666667</c:v>
                </c:pt>
                <c:pt idx="574">
                  <c:v>0.60450263888888889</c:v>
                </c:pt>
                <c:pt idx="575">
                  <c:v>0.6045059606481481</c:v>
                </c:pt>
                <c:pt idx="576">
                  <c:v>0.60450883101851849</c:v>
                </c:pt>
                <c:pt idx="577">
                  <c:v>0.60451216435185184</c:v>
                </c:pt>
                <c:pt idx="578">
                  <c:v>0.60451490740740743</c:v>
                </c:pt>
                <c:pt idx="579">
                  <c:v>0.604518275462963</c:v>
                </c:pt>
                <c:pt idx="580">
                  <c:v>0.60452107638888886</c:v>
                </c:pt>
                <c:pt idx="581">
                  <c:v>0.60452438657407404</c:v>
                </c:pt>
                <c:pt idx="582">
                  <c:v>0.60452711805555559</c:v>
                </c:pt>
                <c:pt idx="583">
                  <c:v>0.60453042824074077</c:v>
                </c:pt>
                <c:pt idx="584">
                  <c:v>0.60453371527777777</c:v>
                </c:pt>
                <c:pt idx="585">
                  <c:v>0.60453702546296295</c:v>
                </c:pt>
                <c:pt idx="586">
                  <c:v>0.60454035879629631</c:v>
                </c:pt>
                <c:pt idx="587">
                  <c:v>0.60454384259259253</c:v>
                </c:pt>
                <c:pt idx="588">
                  <c:v>0.60454673611111109</c:v>
                </c:pt>
                <c:pt idx="589">
                  <c:v>0.60455023148148146</c:v>
                </c:pt>
                <c:pt idx="590">
                  <c:v>0.6045531481481482</c:v>
                </c:pt>
                <c:pt idx="591">
                  <c:v>0.60455660879629625</c:v>
                </c:pt>
                <c:pt idx="592">
                  <c:v>0.60456010416666672</c:v>
                </c:pt>
                <c:pt idx="593">
                  <c:v>0.60456356481481477</c:v>
                </c:pt>
                <c:pt idx="594">
                  <c:v>0.60456723379629629</c:v>
                </c:pt>
                <c:pt idx="595">
                  <c:v>0.60457026620370369</c:v>
                </c:pt>
                <c:pt idx="596">
                  <c:v>0.60457377314814809</c:v>
                </c:pt>
                <c:pt idx="597">
                  <c:v>0.60457715277777779</c:v>
                </c:pt>
                <c:pt idx="598">
                  <c:v>0.60458064814814816</c:v>
                </c:pt>
                <c:pt idx="599">
                  <c:v>0.60458422453703708</c:v>
                </c:pt>
                <c:pt idx="600">
                  <c:v>0.60458738425925929</c:v>
                </c:pt>
                <c:pt idx="601">
                  <c:v>0.60459091435185186</c:v>
                </c:pt>
                <c:pt idx="602">
                  <c:v>0.60459394675925926</c:v>
                </c:pt>
                <c:pt idx="603">
                  <c:v>0.60459754629629636</c:v>
                </c:pt>
                <c:pt idx="604">
                  <c:v>0.604601099537037</c:v>
                </c:pt>
                <c:pt idx="605">
                  <c:v>0.60460446759259256</c:v>
                </c:pt>
                <c:pt idx="606">
                  <c:v>0.60460730324074075</c:v>
                </c:pt>
                <c:pt idx="607">
                  <c:v>0.60461084490740735</c:v>
                </c:pt>
                <c:pt idx="608">
                  <c:v>0.60461365740740736</c:v>
                </c:pt>
                <c:pt idx="609">
                  <c:v>0.60461701388888889</c:v>
                </c:pt>
                <c:pt idx="610">
                  <c:v>0.60462017361111109</c:v>
                </c:pt>
                <c:pt idx="611">
                  <c:v>0.6046238078703704</c:v>
                </c:pt>
                <c:pt idx="612">
                  <c:v>0.60462723379629624</c:v>
                </c:pt>
                <c:pt idx="613">
                  <c:v>0.60463092592592593</c:v>
                </c:pt>
                <c:pt idx="614">
                  <c:v>0.60463403935185178</c:v>
                </c:pt>
                <c:pt idx="615">
                  <c:v>0.60463767361111109</c:v>
                </c:pt>
                <c:pt idx="616">
                  <c:v>0.60464129629629626</c:v>
                </c:pt>
                <c:pt idx="617">
                  <c:v>0.6046448148148148</c:v>
                </c:pt>
                <c:pt idx="618">
                  <c:v>0.6046484143518519</c:v>
                </c:pt>
                <c:pt idx="619">
                  <c:v>0.60465131944444439</c:v>
                </c:pt>
                <c:pt idx="620">
                  <c:v>0.60465497685185188</c:v>
                </c:pt>
                <c:pt idx="621">
                  <c:v>0.60465844907407407</c:v>
                </c:pt>
                <c:pt idx="622">
                  <c:v>0.60466201388888885</c:v>
                </c:pt>
                <c:pt idx="623">
                  <c:v>0.60466542824074077</c:v>
                </c:pt>
                <c:pt idx="624">
                  <c:v>0.60466820601851856</c:v>
                </c:pt>
                <c:pt idx="625">
                  <c:v>0.60467160879629633</c:v>
                </c:pt>
                <c:pt idx="626">
                  <c:v>0.60467436342592595</c:v>
                </c:pt>
                <c:pt idx="627">
                  <c:v>0.6046777893518519</c:v>
                </c:pt>
                <c:pt idx="628">
                  <c:v>0.60468071759259256</c:v>
                </c:pt>
                <c:pt idx="629">
                  <c:v>0.6046843287037037</c:v>
                </c:pt>
                <c:pt idx="630">
                  <c:v>0.60468788194444445</c:v>
                </c:pt>
                <c:pt idx="631">
                  <c:v>0.60469140046296299</c:v>
                </c:pt>
                <c:pt idx="632">
                  <c:v>0.6046945949074074</c:v>
                </c:pt>
                <c:pt idx="633">
                  <c:v>0.60469820601851854</c:v>
                </c:pt>
                <c:pt idx="634">
                  <c:v>0.60470179398148149</c:v>
                </c:pt>
                <c:pt idx="635">
                  <c:v>0.60470539351851849</c:v>
                </c:pt>
                <c:pt idx="636">
                  <c:v>0.60470903935185183</c:v>
                </c:pt>
                <c:pt idx="637">
                  <c:v>0.60471223379629635</c:v>
                </c:pt>
                <c:pt idx="638">
                  <c:v>0.60471571759259257</c:v>
                </c:pt>
                <c:pt idx="639">
                  <c:v>0.60471945601851851</c:v>
                </c:pt>
                <c:pt idx="640">
                  <c:v>0.60472289351851849</c:v>
                </c:pt>
                <c:pt idx="641">
                  <c:v>0.60472621527777781</c:v>
                </c:pt>
                <c:pt idx="642">
                  <c:v>0.60472902777777782</c:v>
                </c:pt>
                <c:pt idx="643">
                  <c:v>0.60473232638888896</c:v>
                </c:pt>
                <c:pt idx="644">
                  <c:v>0.60473513888888886</c:v>
                </c:pt>
                <c:pt idx="645">
                  <c:v>0.60473844907407404</c:v>
                </c:pt>
                <c:pt idx="646">
                  <c:v>0.60474130787037039</c:v>
                </c:pt>
                <c:pt idx="647">
                  <c:v>0.60474464120370375</c:v>
                </c:pt>
                <c:pt idx="648">
                  <c:v>0.60474809027777776</c:v>
                </c:pt>
                <c:pt idx="649">
                  <c:v>0.60475141203703708</c:v>
                </c:pt>
                <c:pt idx="650">
                  <c:v>0.60475475694444447</c:v>
                </c:pt>
                <c:pt idx="651">
                  <c:v>0.60475756944444448</c:v>
                </c:pt>
                <c:pt idx="652">
                  <c:v>0.6047609259259259</c:v>
                </c:pt>
                <c:pt idx="653">
                  <c:v>0.6047637384259259</c:v>
                </c:pt>
                <c:pt idx="654">
                  <c:v>0.60476709490740743</c:v>
                </c:pt>
                <c:pt idx="655">
                  <c:v>0.60477010416666666</c:v>
                </c:pt>
                <c:pt idx="656">
                  <c:v>0.6047736226851852</c:v>
                </c:pt>
                <c:pt idx="657">
                  <c:v>0.60477744212962958</c:v>
                </c:pt>
                <c:pt idx="658">
                  <c:v>0.60478100694444448</c:v>
                </c:pt>
                <c:pt idx="659">
                  <c:v>0.60478430555555562</c:v>
                </c:pt>
                <c:pt idx="660">
                  <c:v>0.60478787037037041</c:v>
                </c:pt>
                <c:pt idx="661">
                  <c:v>0.60479135416666663</c:v>
                </c:pt>
                <c:pt idx="662">
                  <c:v>0.604795011574074</c:v>
                </c:pt>
                <c:pt idx="663">
                  <c:v>0.6047985763888889</c:v>
                </c:pt>
                <c:pt idx="664">
                  <c:v>0.60480149305555553</c:v>
                </c:pt>
                <c:pt idx="665">
                  <c:v>0.60480510416666666</c:v>
                </c:pt>
                <c:pt idx="666">
                  <c:v>0.60480828703703704</c:v>
                </c:pt>
                <c:pt idx="667">
                  <c:v>0.60481180555555558</c:v>
                </c:pt>
                <c:pt idx="668">
                  <c:v>0.60481532407407401</c:v>
                </c:pt>
                <c:pt idx="669">
                  <c:v>0.60481883101851852</c:v>
                </c:pt>
                <c:pt idx="670">
                  <c:v>0.60482177083333333</c:v>
                </c:pt>
                <c:pt idx="671">
                  <c:v>0.60482535879629629</c:v>
                </c:pt>
                <c:pt idx="672">
                  <c:v>0.60482812499999994</c:v>
                </c:pt>
                <c:pt idx="673">
                  <c:v>0.6048314930555555</c:v>
                </c:pt>
                <c:pt idx="674">
                  <c:v>0.60483491898148145</c:v>
                </c:pt>
                <c:pt idx="675">
                  <c:v>0.60483826388888884</c:v>
                </c:pt>
                <c:pt idx="676">
                  <c:v>0.60484170138888882</c:v>
                </c:pt>
                <c:pt idx="677">
                  <c:v>0.60484461805555556</c:v>
                </c:pt>
                <c:pt idx="678">
                  <c:v>0.60484818287037034</c:v>
                </c:pt>
                <c:pt idx="679">
                  <c:v>0.60485107638888891</c:v>
                </c:pt>
                <c:pt idx="680">
                  <c:v>0.60485493055555561</c:v>
                </c:pt>
                <c:pt idx="681">
                  <c:v>0.60485879629629624</c:v>
                </c:pt>
                <c:pt idx="682">
                  <c:v>0.60486243055555555</c:v>
                </c:pt>
                <c:pt idx="683">
                  <c:v>0.60486575231481476</c:v>
                </c:pt>
                <c:pt idx="684">
                  <c:v>0.60486969907407406</c:v>
                </c:pt>
                <c:pt idx="685">
                  <c:v>0.60487326388888885</c:v>
                </c:pt>
                <c:pt idx="686">
                  <c:v>0.60487693287037037</c:v>
                </c:pt>
                <c:pt idx="687">
                  <c:v>0.60487991898148141</c:v>
                </c:pt>
                <c:pt idx="688">
                  <c:v>0.60488354166666669</c:v>
                </c:pt>
                <c:pt idx="689">
                  <c:v>0.6048872106481481</c:v>
                </c:pt>
                <c:pt idx="690">
                  <c:v>0.60489059027777781</c:v>
                </c:pt>
                <c:pt idx="691">
                  <c:v>0.6048940625</c:v>
                </c:pt>
                <c:pt idx="692">
                  <c:v>0.60489686342592586</c:v>
                </c:pt>
                <c:pt idx="693">
                  <c:v>0.60490031249999998</c:v>
                </c:pt>
                <c:pt idx="694">
                  <c:v>0.60490313657407413</c:v>
                </c:pt>
                <c:pt idx="695">
                  <c:v>0.60490671296296294</c:v>
                </c:pt>
                <c:pt idx="696">
                  <c:v>0.60491037037037032</c:v>
                </c:pt>
                <c:pt idx="697">
                  <c:v>0.60491393518518521</c:v>
                </c:pt>
                <c:pt idx="698">
                  <c:v>0.60491765046296297</c:v>
                </c:pt>
                <c:pt idx="699">
                  <c:v>0.60492063657407413</c:v>
                </c:pt>
                <c:pt idx="700">
                  <c:v>0.60492472222222216</c:v>
                </c:pt>
                <c:pt idx="701">
                  <c:v>0.60492843750000003</c:v>
                </c:pt>
                <c:pt idx="702">
                  <c:v>0.60493150462962963</c:v>
                </c:pt>
                <c:pt idx="703">
                  <c:v>0.60493511574074077</c:v>
                </c:pt>
                <c:pt idx="704">
                  <c:v>0.6049381597222222</c:v>
                </c:pt>
                <c:pt idx="705">
                  <c:v>0.6049417592592593</c:v>
                </c:pt>
                <c:pt idx="706">
                  <c:v>0.60494546296296303</c:v>
                </c:pt>
                <c:pt idx="707">
                  <c:v>0.60494892361111108</c:v>
                </c:pt>
                <c:pt idx="708">
                  <c:v>0.60495182870370368</c:v>
                </c:pt>
                <c:pt idx="709">
                  <c:v>0.60495519675925924</c:v>
                </c:pt>
                <c:pt idx="710">
                  <c:v>0.604957962962963</c:v>
                </c:pt>
                <c:pt idx="711">
                  <c:v>0.60496136574074078</c:v>
                </c:pt>
                <c:pt idx="712">
                  <c:v>0.60496420138888884</c:v>
                </c:pt>
                <c:pt idx="713">
                  <c:v>0.60496756944444441</c:v>
                </c:pt>
                <c:pt idx="714">
                  <c:v>0.60497094907407412</c:v>
                </c:pt>
                <c:pt idx="715">
                  <c:v>0.60497478009259253</c:v>
                </c:pt>
                <c:pt idx="716">
                  <c:v>0.6049775462962963</c:v>
                </c:pt>
                <c:pt idx="717">
                  <c:v>0.6049809606481481</c:v>
                </c:pt>
                <c:pt idx="718">
                  <c:v>0.60498370370370369</c:v>
                </c:pt>
                <c:pt idx="719">
                  <c:v>0.60498707175925925</c:v>
                </c:pt>
                <c:pt idx="720">
                  <c:v>0.6049898032407407</c:v>
                </c:pt>
                <c:pt idx="721">
                  <c:v>0.6049931481481482</c:v>
                </c:pt>
                <c:pt idx="722">
                  <c:v>0.60499614583333339</c:v>
                </c:pt>
                <c:pt idx="723">
                  <c:v>0.60499965277777779</c:v>
                </c:pt>
                <c:pt idx="724">
                  <c:v>0.6050033217592593</c:v>
                </c:pt>
                <c:pt idx="725">
                  <c:v>0.60500685185185188</c:v>
                </c:pt>
                <c:pt idx="726">
                  <c:v>0.60500996527777773</c:v>
                </c:pt>
                <c:pt idx="727">
                  <c:v>0.60501347222222224</c:v>
                </c:pt>
                <c:pt idx="728">
                  <c:v>0.60501643518518522</c:v>
                </c:pt>
                <c:pt idx="729">
                  <c:v>0.60502006944444442</c:v>
                </c:pt>
                <c:pt idx="730">
                  <c:v>0.60502357638888882</c:v>
                </c:pt>
                <c:pt idx="731">
                  <c:v>0.60502725694444448</c:v>
                </c:pt>
                <c:pt idx="732">
                  <c:v>0.60503033564814812</c:v>
                </c:pt>
                <c:pt idx="733">
                  <c:v>0.60503420138888886</c:v>
                </c:pt>
                <c:pt idx="734">
                  <c:v>0.60503774305555558</c:v>
                </c:pt>
                <c:pt idx="735">
                  <c:v>0.60504130787037036</c:v>
                </c:pt>
                <c:pt idx="736">
                  <c:v>0.60504437499999997</c:v>
                </c:pt>
                <c:pt idx="737">
                  <c:v>0.60504789351851851</c:v>
                </c:pt>
                <c:pt idx="738">
                  <c:v>0.60505084490740735</c:v>
                </c:pt>
                <c:pt idx="739">
                  <c:v>0.60505416666666667</c:v>
                </c:pt>
                <c:pt idx="740">
                  <c:v>0.60505751157407406</c:v>
                </c:pt>
                <c:pt idx="741">
                  <c:v>0.60506097222222222</c:v>
                </c:pt>
                <c:pt idx="742">
                  <c:v>0.60506434027777778</c:v>
                </c:pt>
                <c:pt idx="743">
                  <c:v>0.60506780092592594</c:v>
                </c:pt>
                <c:pt idx="744">
                  <c:v>0.60507082175925919</c:v>
                </c:pt>
                <c:pt idx="745">
                  <c:v>0.60507442129629629</c:v>
                </c:pt>
                <c:pt idx="746">
                  <c:v>0.60507795138888887</c:v>
                </c:pt>
                <c:pt idx="747">
                  <c:v>0.60508151620370365</c:v>
                </c:pt>
                <c:pt idx="748">
                  <c:v>0.60508511574074075</c:v>
                </c:pt>
                <c:pt idx="749">
                  <c:v>0.60508814814814815</c:v>
                </c:pt>
                <c:pt idx="750">
                  <c:v>0.6050917013888889</c:v>
                </c:pt>
                <c:pt idx="751">
                  <c:v>0.60509518518518524</c:v>
                </c:pt>
                <c:pt idx="752">
                  <c:v>0.60509872685185184</c:v>
                </c:pt>
                <c:pt idx="753">
                  <c:v>0.60510232638888894</c:v>
                </c:pt>
                <c:pt idx="754">
                  <c:v>0.60510524305555558</c:v>
                </c:pt>
                <c:pt idx="755">
                  <c:v>0.60510884259259257</c:v>
                </c:pt>
                <c:pt idx="756">
                  <c:v>0.60511180555555555</c:v>
                </c:pt>
                <c:pt idx="757">
                  <c:v>0.6051151388888889</c:v>
                </c:pt>
                <c:pt idx="758">
                  <c:v>0.60511850694444447</c:v>
                </c:pt>
                <c:pt idx="759">
                  <c:v>0.60512188657407406</c:v>
                </c:pt>
                <c:pt idx="760">
                  <c:v>0.60512531250000001</c:v>
                </c:pt>
                <c:pt idx="761">
                  <c:v>0.60512806712962963</c:v>
                </c:pt>
                <c:pt idx="762">
                  <c:v>0.60513172453703701</c:v>
                </c:pt>
                <c:pt idx="763">
                  <c:v>0.60513469907407413</c:v>
                </c:pt>
                <c:pt idx="764">
                  <c:v>0.60513821759259256</c:v>
                </c:pt>
                <c:pt idx="765">
                  <c:v>0.60514172453703707</c:v>
                </c:pt>
                <c:pt idx="766">
                  <c:v>0.6051454282407408</c:v>
                </c:pt>
                <c:pt idx="767">
                  <c:v>0.60514921296296298</c:v>
                </c:pt>
                <c:pt idx="768">
                  <c:v>0.6051522222222222</c:v>
                </c:pt>
                <c:pt idx="769">
                  <c:v>0.60515599537037035</c:v>
                </c:pt>
                <c:pt idx="770">
                  <c:v>0.60515972222222225</c:v>
                </c:pt>
                <c:pt idx="771">
                  <c:v>0.60516336805555559</c:v>
                </c:pt>
                <c:pt idx="772">
                  <c:v>0.60516645833333327</c:v>
                </c:pt>
                <c:pt idx="773">
                  <c:v>0.60517010416666672</c:v>
                </c:pt>
                <c:pt idx="774">
                  <c:v>0.60517373842592592</c:v>
                </c:pt>
                <c:pt idx="775">
                  <c:v>0.60517722222222226</c:v>
                </c:pt>
                <c:pt idx="776">
                  <c:v>0.60518069444444444</c:v>
                </c:pt>
                <c:pt idx="777">
                  <c:v>0.60518357638888887</c:v>
                </c:pt>
                <c:pt idx="778">
                  <c:v>0.6051869328703704</c:v>
                </c:pt>
                <c:pt idx="779">
                  <c:v>0.60518971064814819</c:v>
                </c:pt>
                <c:pt idx="780">
                  <c:v>0.60519305555555558</c:v>
                </c:pt>
                <c:pt idx="781">
                  <c:v>0.60519636574074076</c:v>
                </c:pt>
                <c:pt idx="782">
                  <c:v>0.60519972222222218</c:v>
                </c:pt>
                <c:pt idx="783">
                  <c:v>0.60520309027777774</c:v>
                </c:pt>
                <c:pt idx="784">
                  <c:v>0.60520646990740745</c:v>
                </c:pt>
                <c:pt idx="785">
                  <c:v>0.60520924768518525</c:v>
                </c:pt>
                <c:pt idx="786">
                  <c:v>0.60521268518518523</c:v>
                </c:pt>
                <c:pt idx="787">
                  <c:v>0.60521555555555551</c:v>
                </c:pt>
                <c:pt idx="788">
                  <c:v>0.60521887731481483</c:v>
                </c:pt>
                <c:pt idx="789">
                  <c:v>0.60522180555555549</c:v>
                </c:pt>
                <c:pt idx="790">
                  <c:v>0.60522538194444442</c:v>
                </c:pt>
                <c:pt idx="791">
                  <c:v>0.60522895833333334</c:v>
                </c:pt>
                <c:pt idx="792">
                  <c:v>0.60523248842592592</c:v>
                </c:pt>
                <c:pt idx="793">
                  <c:v>0.60523553240740735</c:v>
                </c:pt>
                <c:pt idx="794">
                  <c:v>0.60523913194444445</c:v>
                </c:pt>
                <c:pt idx="795">
                  <c:v>0.60524204861111108</c:v>
                </c:pt>
                <c:pt idx="796">
                  <c:v>0.60524565972222222</c:v>
                </c:pt>
                <c:pt idx="797">
                  <c:v>0.60524925925925921</c:v>
                </c:pt>
                <c:pt idx="798">
                  <c:v>0.60525277777777775</c:v>
                </c:pt>
                <c:pt idx="799">
                  <c:v>0.60525589120370371</c:v>
                </c:pt>
                <c:pt idx="800">
                  <c:v>0.60525973379629627</c:v>
                </c:pt>
                <c:pt idx="801">
                  <c:v>0.60526328703703702</c:v>
                </c:pt>
                <c:pt idx="802">
                  <c:v>0.60526688657407413</c:v>
                </c:pt>
                <c:pt idx="803">
                  <c:v>0.6052706712962963</c:v>
                </c:pt>
                <c:pt idx="804">
                  <c:v>0.60527362268518525</c:v>
                </c:pt>
                <c:pt idx="805">
                  <c:v>0.60527736111111108</c:v>
                </c:pt>
                <c:pt idx="806">
                  <c:v>0.6052806828703704</c:v>
                </c:pt>
                <c:pt idx="807">
                  <c:v>0.60528401620370376</c:v>
                </c:pt>
                <c:pt idx="808">
                  <c:v>0.60528736111111114</c:v>
                </c:pt>
                <c:pt idx="809">
                  <c:v>0.60529009259259259</c:v>
                </c:pt>
                <c:pt idx="810">
                  <c:v>0.6052935416666666</c:v>
                </c:pt>
                <c:pt idx="811">
                  <c:v>0.60529648148148152</c:v>
                </c:pt>
                <c:pt idx="812">
                  <c:v>0.6053001736111111</c:v>
                </c:pt>
                <c:pt idx="813">
                  <c:v>0.6053036805555555</c:v>
                </c:pt>
                <c:pt idx="814">
                  <c:v>0.60530718750000001</c:v>
                </c:pt>
                <c:pt idx="815">
                  <c:v>0.60531099537037036</c:v>
                </c:pt>
                <c:pt idx="816">
                  <c:v>0.60531400462962959</c:v>
                </c:pt>
                <c:pt idx="817">
                  <c:v>0.60531760416666669</c:v>
                </c:pt>
                <c:pt idx="818">
                  <c:v>0.60532109953703706</c:v>
                </c:pt>
                <c:pt idx="819">
                  <c:v>0.60532467592592598</c:v>
                </c:pt>
                <c:pt idx="820">
                  <c:v>0.60532839120370374</c:v>
                </c:pt>
                <c:pt idx="821">
                  <c:v>0.60533143518518517</c:v>
                </c:pt>
                <c:pt idx="822">
                  <c:v>0.60533538194444447</c:v>
                </c:pt>
                <c:pt idx="823">
                  <c:v>0.60533892361111108</c:v>
                </c:pt>
                <c:pt idx="824">
                  <c:v>0.60534232638888896</c:v>
                </c:pt>
                <c:pt idx="825">
                  <c:v>0.60534518518518521</c:v>
                </c:pt>
                <c:pt idx="826">
                  <c:v>0.6053485300925926</c:v>
                </c:pt>
                <c:pt idx="827">
                  <c:v>0.60535141203703702</c:v>
                </c:pt>
                <c:pt idx="828">
                  <c:v>0.60535476851851855</c:v>
                </c:pt>
                <c:pt idx="829">
                  <c:v>0.60535781249999998</c:v>
                </c:pt>
                <c:pt idx="830">
                  <c:v>0.60536141203703708</c:v>
                </c:pt>
                <c:pt idx="831">
                  <c:v>0.6053649884259259</c:v>
                </c:pt>
                <c:pt idx="832">
                  <c:v>0.60536863425925924</c:v>
                </c:pt>
                <c:pt idx="833">
                  <c:v>0.6053716203703704</c:v>
                </c:pt>
                <c:pt idx="834">
                  <c:v>0.60537533564814816</c:v>
                </c:pt>
                <c:pt idx="835">
                  <c:v>0.60538152777777776</c:v>
                </c:pt>
                <c:pt idx="836">
                  <c:v>0.60538508101851851</c:v>
                </c:pt>
                <c:pt idx="837">
                  <c:v>0.60538864583333341</c:v>
                </c:pt>
                <c:pt idx="838">
                  <c:v>0.6053916782407408</c:v>
                </c:pt>
                <c:pt idx="839">
                  <c:v>0.60539534722222221</c:v>
                </c:pt>
                <c:pt idx="840">
                  <c:v>0.60539832175925923</c:v>
                </c:pt>
                <c:pt idx="841">
                  <c:v>0.60540166666666673</c:v>
                </c:pt>
                <c:pt idx="842">
                  <c:v>0.60540504629629632</c:v>
                </c:pt>
                <c:pt idx="843">
                  <c:v>0.60540839120370371</c:v>
                </c:pt>
                <c:pt idx="844">
                  <c:v>0.60541177083333331</c:v>
                </c:pt>
                <c:pt idx="845">
                  <c:v>0.6054146412037037</c:v>
                </c:pt>
                <c:pt idx="846">
                  <c:v>0.60541800925925926</c:v>
                </c:pt>
                <c:pt idx="847">
                  <c:v>0.60542087962962965</c:v>
                </c:pt>
                <c:pt idx="848">
                  <c:v>0.60542429398148145</c:v>
                </c:pt>
                <c:pt idx="849">
                  <c:v>0.60542715277777781</c:v>
                </c:pt>
                <c:pt idx="850">
                  <c:v>0.60543052083333337</c:v>
                </c:pt>
                <c:pt idx="851">
                  <c:v>0.60543399305555556</c:v>
                </c:pt>
                <c:pt idx="852">
                  <c:v>0.60543746527777775</c:v>
                </c:pt>
                <c:pt idx="853">
                  <c:v>0.60544081018518525</c:v>
                </c:pt>
                <c:pt idx="854">
                  <c:v>0.60544363425925929</c:v>
                </c:pt>
                <c:pt idx="855">
                  <c:v>0.60544707175925927</c:v>
                </c:pt>
                <c:pt idx="856">
                  <c:v>0.6054501157407407</c:v>
                </c:pt>
                <c:pt idx="857">
                  <c:v>0.60545365740740742</c:v>
                </c:pt>
                <c:pt idx="858">
                  <c:v>0.60545721064814817</c:v>
                </c:pt>
                <c:pt idx="859">
                  <c:v>0.60546100694444449</c:v>
                </c:pt>
                <c:pt idx="860">
                  <c:v>0.60546401620370371</c:v>
                </c:pt>
                <c:pt idx="861">
                  <c:v>0.60546762731481485</c:v>
                </c:pt>
                <c:pt idx="862">
                  <c:v>0.60547070601851849</c:v>
                </c:pt>
                <c:pt idx="863">
                  <c:v>0.60547443287037039</c:v>
                </c:pt>
                <c:pt idx="864">
                  <c:v>0.60547796296296297</c:v>
                </c:pt>
                <c:pt idx="865">
                  <c:v>0.60548148148148151</c:v>
                </c:pt>
                <c:pt idx="866">
                  <c:v>0.60548487268518525</c:v>
                </c:pt>
                <c:pt idx="867">
                  <c:v>0.60548855324074069</c:v>
                </c:pt>
                <c:pt idx="868">
                  <c:v>0.6054923148148148</c:v>
                </c:pt>
                <c:pt idx="869">
                  <c:v>0.60549583333333334</c:v>
                </c:pt>
                <c:pt idx="870">
                  <c:v>0.60549878472222229</c:v>
                </c:pt>
                <c:pt idx="871">
                  <c:v>0.60550236111111111</c:v>
                </c:pt>
                <c:pt idx="872">
                  <c:v>0.60550516203703697</c:v>
                </c:pt>
                <c:pt idx="873">
                  <c:v>0.60550858796296303</c:v>
                </c:pt>
                <c:pt idx="874">
                  <c:v>0.60551200231481483</c:v>
                </c:pt>
                <c:pt idx="875">
                  <c:v>0.60551547453703702</c:v>
                </c:pt>
                <c:pt idx="876">
                  <c:v>0.60551885416666662</c:v>
                </c:pt>
                <c:pt idx="877">
                  <c:v>0.60552187499999999</c:v>
                </c:pt>
                <c:pt idx="878">
                  <c:v>0.60552540509259256</c:v>
                </c:pt>
                <c:pt idx="879">
                  <c:v>0.60552834490740748</c:v>
                </c:pt>
                <c:pt idx="880">
                  <c:v>0.60553197916666668</c:v>
                </c:pt>
                <c:pt idx="881">
                  <c:v>0.60553560185185185</c:v>
                </c:pt>
                <c:pt idx="882">
                  <c:v>0.60553922453703701</c:v>
                </c:pt>
                <c:pt idx="883">
                  <c:v>0.60554219907407403</c:v>
                </c:pt>
                <c:pt idx="884">
                  <c:v>0.60554577546296295</c:v>
                </c:pt>
                <c:pt idx="885">
                  <c:v>0.60554890046296295</c:v>
                </c:pt>
                <c:pt idx="886">
                  <c:v>0.60555246527777784</c:v>
                </c:pt>
                <c:pt idx="887">
                  <c:v>0.60555612268518522</c:v>
                </c:pt>
                <c:pt idx="888">
                  <c:v>0.60555979166666674</c:v>
                </c:pt>
                <c:pt idx="889">
                  <c:v>0.60556290509259258</c:v>
                </c:pt>
                <c:pt idx="890">
                  <c:v>0.60556631944444439</c:v>
                </c:pt>
                <c:pt idx="891">
                  <c:v>0.60556976851851851</c:v>
                </c:pt>
                <c:pt idx="892">
                  <c:v>0.6055733333333333</c:v>
                </c:pt>
                <c:pt idx="893">
                  <c:v>0.60557682870370366</c:v>
                </c:pt>
                <c:pt idx="894">
                  <c:v>0.6055797453703704</c:v>
                </c:pt>
                <c:pt idx="895">
                  <c:v>0.60558335648148154</c:v>
                </c:pt>
                <c:pt idx="896">
                  <c:v>0.60558651620370374</c:v>
                </c:pt>
                <c:pt idx="897">
                  <c:v>0.60559021990740736</c:v>
                </c:pt>
                <c:pt idx="898">
                  <c:v>0.60559394675925926</c:v>
                </c:pt>
                <c:pt idx="899">
                  <c:v>0.60559766203703702</c:v>
                </c:pt>
                <c:pt idx="900">
                  <c:v>0.60560063657407415</c:v>
                </c:pt>
                <c:pt idx="901">
                  <c:v>0.60560438657407401</c:v>
                </c:pt>
                <c:pt idx="902">
                  <c:v>0.60560810185185188</c:v>
                </c:pt>
                <c:pt idx="903">
                  <c:v>0.60561167824074069</c:v>
                </c:pt>
                <c:pt idx="904">
                  <c:v>0.6056148032407408</c:v>
                </c:pt>
                <c:pt idx="905">
                  <c:v>0.60561848379629624</c:v>
                </c:pt>
                <c:pt idx="906">
                  <c:v>0.60562204861111113</c:v>
                </c:pt>
                <c:pt idx="907">
                  <c:v>0.60562583333333331</c:v>
                </c:pt>
                <c:pt idx="908">
                  <c:v>0.60562928240740743</c:v>
                </c:pt>
                <c:pt idx="909">
                  <c:v>0.60563214120370368</c:v>
                </c:pt>
                <c:pt idx="910">
                  <c:v>0.60563594907407403</c:v>
                </c:pt>
                <c:pt idx="911">
                  <c:v>0.60563961805555555</c:v>
                </c:pt>
                <c:pt idx="912">
                  <c:v>0.60564319444444448</c:v>
                </c:pt>
                <c:pt idx="913">
                  <c:v>0.60564599537037034</c:v>
                </c:pt>
                <c:pt idx="914">
                  <c:v>0.60564969907407407</c:v>
                </c:pt>
                <c:pt idx="915">
                  <c:v>0.60565251157407407</c:v>
                </c:pt>
                <c:pt idx="916">
                  <c:v>0.60565592592592588</c:v>
                </c:pt>
                <c:pt idx="917">
                  <c:v>0.605659375</c:v>
                </c:pt>
                <c:pt idx="918">
                  <c:v>0.60566281249999998</c:v>
                </c:pt>
                <c:pt idx="919">
                  <c:v>0.60566637731481487</c:v>
                </c:pt>
                <c:pt idx="920">
                  <c:v>0.60566923611111112</c:v>
                </c:pt>
                <c:pt idx="921">
                  <c:v>0.6056729282407407</c:v>
                </c:pt>
                <c:pt idx="922">
                  <c:v>0.6056759259259259</c:v>
                </c:pt>
                <c:pt idx="923">
                  <c:v>0.60567954861111117</c:v>
                </c:pt>
                <c:pt idx="924">
                  <c:v>0.60568325231481479</c:v>
                </c:pt>
                <c:pt idx="925">
                  <c:v>0.60568685185185178</c:v>
                </c:pt>
                <c:pt idx="926">
                  <c:v>0.60568989583333332</c:v>
                </c:pt>
                <c:pt idx="927">
                  <c:v>0.60569349537037043</c:v>
                </c:pt>
                <c:pt idx="928">
                  <c:v>0.60569653935185186</c:v>
                </c:pt>
                <c:pt idx="929">
                  <c:v>0.60570012731481482</c:v>
                </c:pt>
                <c:pt idx="930">
                  <c:v>0.60570379629629623</c:v>
                </c:pt>
                <c:pt idx="931">
                  <c:v>0.60570748842592592</c:v>
                </c:pt>
                <c:pt idx="932">
                  <c:v>0.60571062500000006</c:v>
                </c:pt>
                <c:pt idx="933">
                  <c:v>0.60571425925925926</c:v>
                </c:pt>
                <c:pt idx="934">
                  <c:v>0.60571791666666663</c:v>
                </c:pt>
                <c:pt idx="935">
                  <c:v>0.60572149305555556</c:v>
                </c:pt>
                <c:pt idx="936">
                  <c:v>0.60572457175925931</c:v>
                </c:pt>
                <c:pt idx="937">
                  <c:v>0.60572820601851851</c:v>
                </c:pt>
                <c:pt idx="938">
                  <c:v>0.6057310763888889</c:v>
                </c:pt>
                <c:pt idx="939">
                  <c:v>0.60573444444444446</c:v>
                </c:pt>
                <c:pt idx="940">
                  <c:v>0.60573785879629627</c:v>
                </c:pt>
                <c:pt idx="941">
                  <c:v>0.60574137731481481</c:v>
                </c:pt>
                <c:pt idx="942">
                  <c:v>0.60574482638888882</c:v>
                </c:pt>
                <c:pt idx="943">
                  <c:v>0.60574799768518517</c:v>
                </c:pt>
                <c:pt idx="944">
                  <c:v>0.60575162037037034</c:v>
                </c:pt>
                <c:pt idx="945">
                  <c:v>0.60575520833333341</c:v>
                </c:pt>
                <c:pt idx="946">
                  <c:v>0.60575891203703702</c:v>
                </c:pt>
                <c:pt idx="947">
                  <c:v>0.60576194444444442</c:v>
                </c:pt>
                <c:pt idx="948">
                  <c:v>0.60576554398148141</c:v>
                </c:pt>
                <c:pt idx="949">
                  <c:v>0.60576861111111113</c:v>
                </c:pt>
                <c:pt idx="950">
                  <c:v>0.60577217592592592</c:v>
                </c:pt>
                <c:pt idx="951">
                  <c:v>0.605775925925926</c:v>
                </c:pt>
                <c:pt idx="952">
                  <c:v>0.60577945601851846</c:v>
                </c:pt>
                <c:pt idx="953">
                  <c:v>0.60578254629629635</c:v>
                </c:pt>
                <c:pt idx="954">
                  <c:v>0.60578615740740738</c:v>
                </c:pt>
                <c:pt idx="955">
                  <c:v>0.60578914351851854</c:v>
                </c:pt>
                <c:pt idx="956">
                  <c:v>0.60579248842592592</c:v>
                </c:pt>
                <c:pt idx="957">
                  <c:v>0.60579583333333331</c:v>
                </c:pt>
                <c:pt idx="958">
                  <c:v>0.60579936342592589</c:v>
                </c:pt>
                <c:pt idx="959">
                  <c:v>0.60580275462962963</c:v>
                </c:pt>
                <c:pt idx="960">
                  <c:v>0.6058055555555556</c:v>
                </c:pt>
                <c:pt idx="961">
                  <c:v>0.60580916666666662</c:v>
                </c:pt>
                <c:pt idx="962">
                  <c:v>0.60581216435185181</c:v>
                </c:pt>
                <c:pt idx="963">
                  <c:v>0.60581572916666671</c:v>
                </c:pt>
                <c:pt idx="964">
                  <c:v>0.60581936342592591</c:v>
                </c:pt>
                <c:pt idx="965">
                  <c:v>0.60582315972222223</c:v>
                </c:pt>
                <c:pt idx="966">
                  <c:v>0.60582623842592598</c:v>
                </c:pt>
                <c:pt idx="967">
                  <c:v>0.60582980324074076</c:v>
                </c:pt>
                <c:pt idx="968">
                  <c:v>0.60583335648148151</c:v>
                </c:pt>
                <c:pt idx="969">
                  <c:v>0.60583694444444447</c:v>
                </c:pt>
                <c:pt idx="970">
                  <c:v>0.60584063657407405</c:v>
                </c:pt>
                <c:pt idx="971">
                  <c:v>0.60584364583333328</c:v>
                </c:pt>
                <c:pt idx="972">
                  <c:v>0.60584721064814817</c:v>
                </c:pt>
                <c:pt idx="973">
                  <c:v>0.60585090277777776</c:v>
                </c:pt>
                <c:pt idx="974">
                  <c:v>0.60585431712962967</c:v>
                </c:pt>
                <c:pt idx="975">
                  <c:v>0.60585774305555551</c:v>
                </c:pt>
                <c:pt idx="976">
                  <c:v>0.60586065972222225</c:v>
                </c:pt>
                <c:pt idx="977">
                  <c:v>0.60586402777777781</c:v>
                </c:pt>
                <c:pt idx="978">
                  <c:v>0.6058668055555555</c:v>
                </c:pt>
                <c:pt idx="979">
                  <c:v>0.60587021990740741</c:v>
                </c:pt>
                <c:pt idx="980">
                  <c:v>0.60587355324074077</c:v>
                </c:pt>
                <c:pt idx="981">
                  <c:v>0.60587688657407412</c:v>
                </c:pt>
                <c:pt idx="982">
                  <c:v>0.60588038194444438</c:v>
                </c:pt>
                <c:pt idx="983">
                  <c:v>0.60588376157407409</c:v>
                </c:pt>
                <c:pt idx="984">
                  <c:v>0.6058866087962963</c:v>
                </c:pt>
                <c:pt idx="985">
                  <c:v>0.60588996527777772</c:v>
                </c:pt>
                <c:pt idx="986">
                  <c:v>0.60589273148148148</c:v>
                </c:pt>
                <c:pt idx="987">
                  <c:v>0.60589623842592599</c:v>
                </c:pt>
                <c:pt idx="988">
                  <c:v>0.6058997800925926</c:v>
                </c:pt>
                <c:pt idx="989">
                  <c:v>0.60590336805555556</c:v>
                </c:pt>
                <c:pt idx="990">
                  <c:v>0.60590695601851852</c:v>
                </c:pt>
                <c:pt idx="991">
                  <c:v>0.60590998842592592</c:v>
                </c:pt>
                <c:pt idx="992">
                  <c:v>0.60591356481481484</c:v>
                </c:pt>
                <c:pt idx="993">
                  <c:v>0.60591725694444443</c:v>
                </c:pt>
                <c:pt idx="994">
                  <c:v>0.60592111111111113</c:v>
                </c:pt>
                <c:pt idx="995">
                  <c:v>0.60592422453703698</c:v>
                </c:pt>
                <c:pt idx="996">
                  <c:v>0.60592784722222215</c:v>
                </c:pt>
                <c:pt idx="997">
                  <c:v>0.60593091435185187</c:v>
                </c:pt>
                <c:pt idx="998">
                  <c:v>0.60593453703703704</c:v>
                </c:pt>
                <c:pt idx="999">
                  <c:v>0.6059382523148148</c:v>
                </c:pt>
                <c:pt idx="1000">
                  <c:v>0.60594180555555555</c:v>
                </c:pt>
                <c:pt idx="1001">
                  <c:v>0.60594480324074074</c:v>
                </c:pt>
                <c:pt idx="1002">
                  <c:v>0.60594833333333331</c:v>
                </c:pt>
                <c:pt idx="1003">
                  <c:v>0.60595196759259262</c:v>
                </c:pt>
                <c:pt idx="1004">
                  <c:v>0.60595559027777779</c:v>
                </c:pt>
                <c:pt idx="1005">
                  <c:v>0.60595901620370374</c:v>
                </c:pt>
                <c:pt idx="1006">
                  <c:v>0.60596192129629622</c:v>
                </c:pt>
                <c:pt idx="1007">
                  <c:v>0.60596534722222228</c:v>
                </c:pt>
                <c:pt idx="1008">
                  <c:v>0.605968136574074</c:v>
                </c:pt>
                <c:pt idx="1009">
                  <c:v>0.6059716087962963</c:v>
                </c:pt>
                <c:pt idx="1010">
                  <c:v>0.60597532407407406</c:v>
                </c:pt>
                <c:pt idx="1011">
                  <c:v>0.60597909722222221</c:v>
                </c:pt>
                <c:pt idx="1012">
                  <c:v>0.60598202546296298</c:v>
                </c:pt>
                <c:pt idx="1013">
                  <c:v>0.60598577546296295</c:v>
                </c:pt>
                <c:pt idx="1014">
                  <c:v>0.60598887731481488</c:v>
                </c:pt>
                <c:pt idx="1015">
                  <c:v>0.60599245370370369</c:v>
                </c:pt>
                <c:pt idx="1016">
                  <c:v>0.60599609953703704</c:v>
                </c:pt>
                <c:pt idx="1017">
                  <c:v>0.60599965277777779</c:v>
                </c:pt>
                <c:pt idx="1018">
                  <c:v>0.6060027546296296</c:v>
                </c:pt>
                <c:pt idx="1019">
                  <c:v>0.60600629629629632</c:v>
                </c:pt>
                <c:pt idx="1020">
                  <c:v>0.60601001157407408</c:v>
                </c:pt>
                <c:pt idx="1021">
                  <c:v>0.60601385416666664</c:v>
                </c:pt>
                <c:pt idx="1022">
                  <c:v>0.60601675925925924</c:v>
                </c:pt>
                <c:pt idx="1023">
                  <c:v>0.60602020833333337</c:v>
                </c:pt>
                <c:pt idx="1024">
                  <c:v>0.60602300925925923</c:v>
                </c:pt>
                <c:pt idx="1025">
                  <c:v>0.60602638888888893</c:v>
                </c:pt>
                <c:pt idx="1026">
                  <c:v>0.60602988425925919</c:v>
                </c:pt>
                <c:pt idx="1027">
                  <c:v>0.60603335648148149</c:v>
                </c:pt>
                <c:pt idx="1028">
                  <c:v>0.60603717592592588</c:v>
                </c:pt>
                <c:pt idx="1029">
                  <c:v>0.60604032407407404</c:v>
                </c:pt>
                <c:pt idx="1030">
                  <c:v>0.60604402777777777</c:v>
                </c:pt>
                <c:pt idx="1031">
                  <c:v>0.60604780092592592</c:v>
                </c:pt>
                <c:pt idx="1032">
                  <c:v>0.60605137731481484</c:v>
                </c:pt>
                <c:pt idx="1033">
                  <c:v>0.60605437500000003</c:v>
                </c:pt>
                <c:pt idx="1034">
                  <c:v>0.60605817129629636</c:v>
                </c:pt>
                <c:pt idx="1035">
                  <c:v>0.60606174768518517</c:v>
                </c:pt>
                <c:pt idx="1036">
                  <c:v>0.60606555555555552</c:v>
                </c:pt>
                <c:pt idx="1037">
                  <c:v>0.60606924768518522</c:v>
                </c:pt>
                <c:pt idx="1038">
                  <c:v>0.60607223379629627</c:v>
                </c:pt>
                <c:pt idx="1039">
                  <c:v>0.60607576388888884</c:v>
                </c:pt>
                <c:pt idx="1040">
                  <c:v>0.60607914351851855</c:v>
                </c:pt>
                <c:pt idx="1041">
                  <c:v>0.60608259259259256</c:v>
                </c:pt>
                <c:pt idx="1042">
                  <c:v>0.60608599537037033</c:v>
                </c:pt>
                <c:pt idx="1043">
                  <c:v>0.60608887731481487</c:v>
                </c:pt>
                <c:pt idx="1044">
                  <c:v>0.6060922685185185</c:v>
                </c:pt>
                <c:pt idx="1045">
                  <c:v>0.60609505787037044</c:v>
                </c:pt>
                <c:pt idx="1046">
                  <c:v>0.60609846064814821</c:v>
                </c:pt>
                <c:pt idx="1047">
                  <c:v>0.60610127314814821</c:v>
                </c:pt>
                <c:pt idx="1048">
                  <c:v>0.60610475694444443</c:v>
                </c:pt>
                <c:pt idx="1049">
                  <c:v>0.60610815972222221</c:v>
                </c:pt>
                <c:pt idx="1050">
                  <c:v>0.60611159722222219</c:v>
                </c:pt>
                <c:pt idx="1051">
                  <c:v>0.60611502314814814</c:v>
                </c:pt>
                <c:pt idx="1052">
                  <c:v>0.60611789351851852</c:v>
                </c:pt>
                <c:pt idx="1053">
                  <c:v>0.60612137731481475</c:v>
                </c:pt>
                <c:pt idx="1054">
                  <c:v>0.60612443287037043</c:v>
                </c:pt>
                <c:pt idx="1055">
                  <c:v>0.60612800925925925</c:v>
                </c:pt>
                <c:pt idx="1056">
                  <c:v>0.60613160879629635</c:v>
                </c:pt>
                <c:pt idx="1057">
                  <c:v>0.60613530092592594</c:v>
                </c:pt>
                <c:pt idx="1058">
                  <c:v>0.60613832175925919</c:v>
                </c:pt>
                <c:pt idx="1059">
                  <c:v>0.60614202546296292</c:v>
                </c:pt>
                <c:pt idx="1060">
                  <c:v>0.60614503472222225</c:v>
                </c:pt>
                <c:pt idx="1061">
                  <c:v>0.60614863425925924</c:v>
                </c:pt>
                <c:pt idx="1062">
                  <c:v>0.60615225694444441</c:v>
                </c:pt>
                <c:pt idx="1063">
                  <c:v>0.6061559143518519</c:v>
                </c:pt>
                <c:pt idx="1064">
                  <c:v>0.60615903935185178</c:v>
                </c:pt>
                <c:pt idx="1065">
                  <c:v>0.60616283564814821</c:v>
                </c:pt>
                <c:pt idx="1066">
                  <c:v>0.60616638888888896</c:v>
                </c:pt>
                <c:pt idx="1067">
                  <c:v>0.6061700694444444</c:v>
                </c:pt>
                <c:pt idx="1068">
                  <c:v>0.60617304398148153</c:v>
                </c:pt>
                <c:pt idx="1069">
                  <c:v>0.60617675925925929</c:v>
                </c:pt>
                <c:pt idx="1070">
                  <c:v>0.60618028935185186</c:v>
                </c:pt>
                <c:pt idx="1071">
                  <c:v>0.60618365740740743</c:v>
                </c:pt>
                <c:pt idx="1072">
                  <c:v>0.60618708333333327</c:v>
                </c:pt>
                <c:pt idx="1073">
                  <c:v>0.60619049768518518</c:v>
                </c:pt>
                <c:pt idx="1074">
                  <c:v>0.60619336805555557</c:v>
                </c:pt>
                <c:pt idx="1075">
                  <c:v>0.60619679398148152</c:v>
                </c:pt>
                <c:pt idx="1076">
                  <c:v>0.6061999768518519</c:v>
                </c:pt>
                <c:pt idx="1077">
                  <c:v>0.60620362268518513</c:v>
                </c:pt>
                <c:pt idx="1078">
                  <c:v>0.60620721064814809</c:v>
                </c:pt>
                <c:pt idx="1079">
                  <c:v>0.60621091435185182</c:v>
                </c:pt>
                <c:pt idx="1080">
                  <c:v>0.60621392361111115</c:v>
                </c:pt>
                <c:pt idx="1081">
                  <c:v>0.60621762731481488</c:v>
                </c:pt>
                <c:pt idx="1082">
                  <c:v>0.60622127314814811</c:v>
                </c:pt>
                <c:pt idx="1083">
                  <c:v>0.60622498842592598</c:v>
                </c:pt>
                <c:pt idx="1084">
                  <c:v>0.60622807870370365</c:v>
                </c:pt>
                <c:pt idx="1085">
                  <c:v>0.60623170138888882</c:v>
                </c:pt>
                <c:pt idx="1086">
                  <c:v>0.60623475694444451</c:v>
                </c:pt>
                <c:pt idx="1087">
                  <c:v>0.60623833333333332</c:v>
                </c:pt>
                <c:pt idx="1088">
                  <c:v>0.6062418634259259</c:v>
                </c:pt>
                <c:pt idx="1089">
                  <c:v>0.6062453356481482</c:v>
                </c:pt>
                <c:pt idx="1090">
                  <c:v>0.60624818287037041</c:v>
                </c:pt>
                <c:pt idx="1091">
                  <c:v>0.60625170138888895</c:v>
                </c:pt>
                <c:pt idx="1092">
                  <c:v>0.60625464120370365</c:v>
                </c:pt>
                <c:pt idx="1093">
                  <c:v>0.60625817129629633</c:v>
                </c:pt>
                <c:pt idx="1094">
                  <c:v>0.60626194444444448</c:v>
                </c:pt>
                <c:pt idx="1095">
                  <c:v>0.6062655555555555</c:v>
                </c:pt>
                <c:pt idx="1096">
                  <c:v>0.606268900462963</c:v>
                </c:pt>
                <c:pt idx="1097">
                  <c:v>0.6062725347222222</c:v>
                </c:pt>
                <c:pt idx="1098">
                  <c:v>0.6062762268518519</c:v>
                </c:pt>
                <c:pt idx="1099">
                  <c:v>0.60627994212962966</c:v>
                </c:pt>
                <c:pt idx="1100">
                  <c:v>0.60628296296296302</c:v>
                </c:pt>
                <c:pt idx="1101">
                  <c:v>0.60628684027777779</c:v>
                </c:pt>
                <c:pt idx="1102">
                  <c:v>0.60629043981481479</c:v>
                </c:pt>
                <c:pt idx="1103">
                  <c:v>0.60629412037037034</c:v>
                </c:pt>
                <c:pt idx="1104">
                  <c:v>0.60629785879629627</c:v>
                </c:pt>
                <c:pt idx="1105">
                  <c:v>0.60630087962962964</c:v>
                </c:pt>
                <c:pt idx="1106">
                  <c:v>0.60630439814814818</c:v>
                </c:pt>
                <c:pt idx="1107">
                  <c:v>0.60630785879629634</c:v>
                </c:pt>
                <c:pt idx="1108">
                  <c:v>0.60631129629629632</c:v>
                </c:pt>
                <c:pt idx="1109">
                  <c:v>0.60631491898148149</c:v>
                </c:pt>
                <c:pt idx="1110">
                  <c:v>0.6063177662037037</c:v>
                </c:pt>
                <c:pt idx="1111">
                  <c:v>0.60632133101851848</c:v>
                </c:pt>
                <c:pt idx="1112">
                  <c:v>0.60632422453703705</c:v>
                </c:pt>
                <c:pt idx="1113">
                  <c:v>0.60632774305555559</c:v>
                </c:pt>
                <c:pt idx="1114">
                  <c:v>0.60633120370370375</c:v>
                </c:pt>
                <c:pt idx="1115">
                  <c:v>0.60633462962962958</c:v>
                </c:pt>
                <c:pt idx="1116">
                  <c:v>0.60633819444444448</c:v>
                </c:pt>
                <c:pt idx="1117">
                  <c:v>0.60634105324074072</c:v>
                </c:pt>
                <c:pt idx="1118">
                  <c:v>0.60634460648148147</c:v>
                </c:pt>
                <c:pt idx="1119">
                  <c:v>0.60634813657407405</c:v>
                </c:pt>
                <c:pt idx="1120">
                  <c:v>0.6063518171296296</c:v>
                </c:pt>
                <c:pt idx="1121">
                  <c:v>0.60635560185185189</c:v>
                </c:pt>
                <c:pt idx="1122">
                  <c:v>0.60635874999999995</c:v>
                </c:pt>
                <c:pt idx="1123">
                  <c:v>0.60636256944444444</c:v>
                </c:pt>
                <c:pt idx="1124">
                  <c:v>0.60636886574074078</c:v>
                </c:pt>
                <c:pt idx="1125">
                  <c:v>0.60637255787037037</c:v>
                </c:pt>
                <c:pt idx="1126">
                  <c:v>0.60637559027777777</c:v>
                </c:pt>
                <c:pt idx="1127">
                  <c:v>0.60637923611111111</c:v>
                </c:pt>
                <c:pt idx="1128">
                  <c:v>0.60638229166666668</c:v>
                </c:pt>
                <c:pt idx="1129">
                  <c:v>0.60638606481481483</c:v>
                </c:pt>
                <c:pt idx="1130">
                  <c:v>0.6063897222222222</c:v>
                </c:pt>
                <c:pt idx="1131">
                  <c:v>0.60639335648148152</c:v>
                </c:pt>
                <c:pt idx="1132">
                  <c:v>0.60639642361111112</c:v>
                </c:pt>
                <c:pt idx="1133">
                  <c:v>0.60640010416666668</c:v>
                </c:pt>
                <c:pt idx="1134">
                  <c:v>0.60640378472222223</c:v>
                </c:pt>
                <c:pt idx="1135">
                  <c:v>0.60640729166666663</c:v>
                </c:pt>
                <c:pt idx="1136">
                  <c:v>0.60641015046296298</c:v>
                </c:pt>
                <c:pt idx="1137">
                  <c:v>0.60641359953703711</c:v>
                </c:pt>
                <c:pt idx="1138">
                  <c:v>0.60641643518518518</c:v>
                </c:pt>
                <c:pt idx="1139">
                  <c:v>0.60641995370370372</c:v>
                </c:pt>
                <c:pt idx="1140">
                  <c:v>0.60642346064814812</c:v>
                </c:pt>
                <c:pt idx="1141">
                  <c:v>0.60642702546296301</c:v>
                </c:pt>
                <c:pt idx="1142">
                  <c:v>0.60643078703703701</c:v>
                </c:pt>
                <c:pt idx="1143">
                  <c:v>0.6064338773148148</c:v>
                </c:pt>
                <c:pt idx="1144">
                  <c:v>0.60643750000000007</c:v>
                </c:pt>
                <c:pt idx="1145">
                  <c:v>0.60644113425925927</c:v>
                </c:pt>
                <c:pt idx="1146">
                  <c:v>0.60644472222222223</c:v>
                </c:pt>
                <c:pt idx="1147">
                  <c:v>0.60644777777777781</c:v>
                </c:pt>
                <c:pt idx="1148">
                  <c:v>0.60645133101851856</c:v>
                </c:pt>
                <c:pt idx="1149">
                  <c:v>0.606454537037037</c:v>
                </c:pt>
                <c:pt idx="1150">
                  <c:v>0.60645817129629631</c:v>
                </c:pt>
                <c:pt idx="1151">
                  <c:v>0.60646185185185186</c:v>
                </c:pt>
                <c:pt idx="1152">
                  <c:v>0.60646550925925924</c:v>
                </c:pt>
                <c:pt idx="1153">
                  <c:v>0.60646832175925924</c:v>
                </c:pt>
                <c:pt idx="1154">
                  <c:v>0.60647175925925922</c:v>
                </c:pt>
                <c:pt idx="1155">
                  <c:v>0.60647454861111105</c:v>
                </c:pt>
                <c:pt idx="1156">
                  <c:v>0.60647812499999998</c:v>
                </c:pt>
                <c:pt idx="1157">
                  <c:v>0.60648150462962958</c:v>
                </c:pt>
                <c:pt idx="1158">
                  <c:v>0.60648493055555552</c:v>
                </c:pt>
                <c:pt idx="1159">
                  <c:v>0.60648856481481483</c:v>
                </c:pt>
                <c:pt idx="1160">
                  <c:v>0.60649163194444444</c:v>
                </c:pt>
                <c:pt idx="1161">
                  <c:v>0.60649533564814817</c:v>
                </c:pt>
                <c:pt idx="1162">
                  <c:v>0.6064989120370371</c:v>
                </c:pt>
                <c:pt idx="1163">
                  <c:v>0.60650251157407409</c:v>
                </c:pt>
                <c:pt idx="1164">
                  <c:v>0.60650562499999994</c:v>
                </c:pt>
                <c:pt idx="1165">
                  <c:v>0.60650918981481483</c:v>
                </c:pt>
                <c:pt idx="1166">
                  <c:v>0.60651240740740742</c:v>
                </c:pt>
                <c:pt idx="1167">
                  <c:v>0.60651604166666673</c:v>
                </c:pt>
                <c:pt idx="1168">
                  <c:v>0.60651965277777775</c:v>
                </c:pt>
                <c:pt idx="1169">
                  <c:v>0.60652331018518513</c:v>
                </c:pt>
                <c:pt idx="1170">
                  <c:v>0.60652631944444446</c:v>
                </c:pt>
                <c:pt idx="1171">
                  <c:v>0.60652972222222223</c:v>
                </c:pt>
                <c:pt idx="1172">
                  <c:v>0.60653253472222224</c:v>
                </c:pt>
                <c:pt idx="1173">
                  <c:v>0.60653605324074078</c:v>
                </c:pt>
                <c:pt idx="1174">
                  <c:v>0.60653945601851855</c:v>
                </c:pt>
                <c:pt idx="1175">
                  <c:v>0.60654288194444439</c:v>
                </c:pt>
                <c:pt idx="1176">
                  <c:v>0.60654630787037034</c:v>
                </c:pt>
                <c:pt idx="1177">
                  <c:v>0.60654909722222217</c:v>
                </c:pt>
                <c:pt idx="1178">
                  <c:v>0.60655255787037043</c:v>
                </c:pt>
                <c:pt idx="1179">
                  <c:v>0.60655547453703706</c:v>
                </c:pt>
                <c:pt idx="1180">
                  <c:v>0.6065591203703703</c:v>
                </c:pt>
                <c:pt idx="1181">
                  <c:v>0.60656248842592586</c:v>
                </c:pt>
                <c:pt idx="1182">
                  <c:v>0.60656597222222219</c:v>
                </c:pt>
                <c:pt idx="1183">
                  <c:v>0.60656937499999997</c:v>
                </c:pt>
                <c:pt idx="1184">
                  <c:v>0.60657221064814815</c:v>
                </c:pt>
                <c:pt idx="1185">
                  <c:v>0.60657577546296293</c:v>
                </c:pt>
                <c:pt idx="1186">
                  <c:v>0.60657887731481475</c:v>
                </c:pt>
                <c:pt idx="1187">
                  <c:v>0.60658250000000002</c:v>
                </c:pt>
                <c:pt idx="1188">
                  <c:v>0.60658606481481481</c:v>
                </c:pt>
                <c:pt idx="1189">
                  <c:v>0.60658981481481489</c:v>
                </c:pt>
                <c:pt idx="1190">
                  <c:v>0.6065928819444445</c:v>
                </c:pt>
                <c:pt idx="1191">
                  <c:v>0.60659648148148149</c:v>
                </c:pt>
                <c:pt idx="1192">
                  <c:v>0.60660008101851848</c:v>
                </c:pt>
                <c:pt idx="1193">
                  <c:v>0.60660377314814817</c:v>
                </c:pt>
                <c:pt idx="1194">
                  <c:v>0.60660737268518516</c:v>
                </c:pt>
                <c:pt idx="1195">
                  <c:v>0.60661046296296295</c:v>
                </c:pt>
                <c:pt idx="1196">
                  <c:v>0.60661432870370369</c:v>
                </c:pt>
                <c:pt idx="1197">
                  <c:v>0.60661803240740741</c:v>
                </c:pt>
                <c:pt idx="1198">
                  <c:v>0.60662164351851855</c:v>
                </c:pt>
                <c:pt idx="1199">
                  <c:v>0.60662468749999998</c:v>
                </c:pt>
                <c:pt idx="1200">
                  <c:v>0.60662833333333332</c:v>
                </c:pt>
                <c:pt idx="1201">
                  <c:v>0.60663190972222225</c:v>
                </c:pt>
                <c:pt idx="1202">
                  <c:v>0.60663539351851858</c:v>
                </c:pt>
                <c:pt idx="1203">
                  <c:v>0.60663886574074077</c:v>
                </c:pt>
                <c:pt idx="1204">
                  <c:v>0.6066416550925926</c:v>
                </c:pt>
                <c:pt idx="1205">
                  <c:v>0.60664508101851855</c:v>
                </c:pt>
                <c:pt idx="1206">
                  <c:v>0.60664787037037038</c:v>
                </c:pt>
                <c:pt idx="1207">
                  <c:v>0.60665151620370372</c:v>
                </c:pt>
                <c:pt idx="1208">
                  <c:v>0.60665505787037033</c:v>
                </c:pt>
                <c:pt idx="1209">
                  <c:v>0.60665866898148146</c:v>
                </c:pt>
                <c:pt idx="1210">
                  <c:v>0.60666229166666663</c:v>
                </c:pt>
                <c:pt idx="1211">
                  <c:v>0.60666530092592585</c:v>
                </c:pt>
                <c:pt idx="1212">
                  <c:v>0.60666892361111113</c:v>
                </c:pt>
                <c:pt idx="1213">
                  <c:v>0.60667247685185188</c:v>
                </c:pt>
                <c:pt idx="1214">
                  <c:v>0.60667616898148147</c:v>
                </c:pt>
                <c:pt idx="1215">
                  <c:v>0.60667916666666666</c:v>
                </c:pt>
                <c:pt idx="1216">
                  <c:v>0.60668274305555558</c:v>
                </c:pt>
                <c:pt idx="1217">
                  <c:v>0.60668572916666663</c:v>
                </c:pt>
                <c:pt idx="1218">
                  <c:v>0.60668931712962959</c:v>
                </c:pt>
                <c:pt idx="1219">
                  <c:v>0.60669306712962967</c:v>
                </c:pt>
                <c:pt idx="1220">
                  <c:v>0.60669646990740744</c:v>
                </c:pt>
                <c:pt idx="1221">
                  <c:v>0.60669928240740745</c:v>
                </c:pt>
                <c:pt idx="1222">
                  <c:v>0.60670266203703704</c:v>
                </c:pt>
                <c:pt idx="1223">
                  <c:v>0.60670548611111108</c:v>
                </c:pt>
                <c:pt idx="1224">
                  <c:v>0.60670893518518521</c:v>
                </c:pt>
                <c:pt idx="1225">
                  <c:v>0.60671192129629625</c:v>
                </c:pt>
                <c:pt idx="1226">
                  <c:v>0.6067157870370371</c:v>
                </c:pt>
                <c:pt idx="1227">
                  <c:v>0.6067195486111111</c:v>
                </c:pt>
                <c:pt idx="1228">
                  <c:v>0.60672326388888886</c:v>
                </c:pt>
                <c:pt idx="1229">
                  <c:v>0.60672659722222222</c:v>
                </c:pt>
                <c:pt idx="1230">
                  <c:v>0.6067302546296296</c:v>
                </c:pt>
                <c:pt idx="1231">
                  <c:v>0.60673405092592592</c:v>
                </c:pt>
                <c:pt idx="1232">
                  <c:v>0.60673711805555552</c:v>
                </c:pt>
                <c:pt idx="1233">
                  <c:v>0.60674069444444445</c:v>
                </c:pt>
                <c:pt idx="1234">
                  <c:v>0.60674393518518521</c:v>
                </c:pt>
                <c:pt idx="1235">
                  <c:v>0.60674754629629624</c:v>
                </c:pt>
                <c:pt idx="1236">
                  <c:v>0.60675118055555555</c:v>
                </c:pt>
                <c:pt idx="1237">
                  <c:v>0.60675465277777774</c:v>
                </c:pt>
                <c:pt idx="1238">
                  <c:v>0.60675748842592592</c:v>
                </c:pt>
                <c:pt idx="1239">
                  <c:v>0.60676087962962966</c:v>
                </c:pt>
                <c:pt idx="1240">
                  <c:v>0.60676377314814822</c:v>
                </c:pt>
                <c:pt idx="1241">
                  <c:v>0.60676718750000003</c:v>
                </c:pt>
                <c:pt idx="1242">
                  <c:v>0.60677065972222222</c:v>
                </c:pt>
                <c:pt idx="1243">
                  <c:v>0.60677410879629623</c:v>
                </c:pt>
                <c:pt idx="1244">
                  <c:v>0.60677760416666671</c:v>
                </c:pt>
                <c:pt idx="1245">
                  <c:v>0.60678043981481478</c:v>
                </c:pt>
                <c:pt idx="1246">
                  <c:v>0.6067838888888889</c:v>
                </c:pt>
                <c:pt idx="1247">
                  <c:v>0.60678672453703697</c:v>
                </c:pt>
                <c:pt idx="1248">
                  <c:v>0.60679012731481474</c:v>
                </c:pt>
                <c:pt idx="1249">
                  <c:v>0.60679296296296303</c:v>
                </c:pt>
                <c:pt idx="1250">
                  <c:v>0.60679650462962964</c:v>
                </c:pt>
                <c:pt idx="1251">
                  <c:v>0.60679989583333327</c:v>
                </c:pt>
                <c:pt idx="1252">
                  <c:v>0.60680357638888893</c:v>
                </c:pt>
                <c:pt idx="1253">
                  <c:v>0.60680658564814816</c:v>
                </c:pt>
                <c:pt idx="1254">
                  <c:v>0.60681028935185188</c:v>
                </c:pt>
                <c:pt idx="1255">
                  <c:v>0.60681354166666668</c:v>
                </c:pt>
                <c:pt idx="1256">
                  <c:v>0.6068171180555556</c:v>
                </c:pt>
                <c:pt idx="1257">
                  <c:v>0.60682078703703701</c:v>
                </c:pt>
                <c:pt idx="1258">
                  <c:v>0.60682440972222229</c:v>
                </c:pt>
                <c:pt idx="1259">
                  <c:v>0.60682745370370372</c:v>
                </c:pt>
                <c:pt idx="1260">
                  <c:v>0.60683129629629629</c:v>
                </c:pt>
                <c:pt idx="1261">
                  <c:v>0.60683489583333328</c:v>
                </c:pt>
                <c:pt idx="1262">
                  <c:v>0.60683865740740739</c:v>
                </c:pt>
                <c:pt idx="1263">
                  <c:v>0.60684164351851855</c:v>
                </c:pt>
                <c:pt idx="1264">
                  <c:v>0.6068453240740741</c:v>
                </c:pt>
                <c:pt idx="1265">
                  <c:v>0.6068489583333333</c:v>
                </c:pt>
                <c:pt idx="1266">
                  <c:v>0.60685263888888896</c:v>
                </c:pt>
                <c:pt idx="1267">
                  <c:v>0.60685621527777778</c:v>
                </c:pt>
                <c:pt idx="1268">
                  <c:v>0.6068590972222222</c:v>
                </c:pt>
                <c:pt idx="1269">
                  <c:v>0.60686249999999997</c:v>
                </c:pt>
                <c:pt idx="1270">
                  <c:v>0.60686545138888892</c:v>
                </c:pt>
                <c:pt idx="1271">
                  <c:v>0.60686885416666669</c:v>
                </c:pt>
                <c:pt idx="1272">
                  <c:v>0.60687238425925927</c:v>
                </c:pt>
                <c:pt idx="1273">
                  <c:v>0.60687589120370367</c:v>
                </c:pt>
                <c:pt idx="1274">
                  <c:v>0.606878900462963</c:v>
                </c:pt>
                <c:pt idx="1275">
                  <c:v>0.60688245370370375</c:v>
                </c:pt>
                <c:pt idx="1276">
                  <c:v>0.60688562499999998</c:v>
                </c:pt>
                <c:pt idx="1277">
                  <c:v>0.60688962962962967</c:v>
                </c:pt>
                <c:pt idx="1278">
                  <c:v>0.60689329861111108</c:v>
                </c:pt>
                <c:pt idx="1279">
                  <c:v>0.60689704861111105</c:v>
                </c:pt>
                <c:pt idx="1280">
                  <c:v>0.60690040509259258</c:v>
                </c:pt>
                <c:pt idx="1281">
                  <c:v>0.6069040740740741</c:v>
                </c:pt>
                <c:pt idx="1282">
                  <c:v>0.60690781250000003</c:v>
                </c:pt>
                <c:pt idx="1283">
                  <c:v>0.60691079861111108</c:v>
                </c:pt>
                <c:pt idx="1284">
                  <c:v>0.60691438657407404</c:v>
                </c:pt>
                <c:pt idx="1285">
                  <c:v>0.6069175</c:v>
                </c:pt>
                <c:pt idx="1286">
                  <c:v>0.60692090277777777</c:v>
                </c:pt>
                <c:pt idx="1287">
                  <c:v>0.6069243865740741</c:v>
                </c:pt>
                <c:pt idx="1288">
                  <c:v>0.60692781250000005</c:v>
                </c:pt>
                <c:pt idx="1289">
                  <c:v>0.60693119212962965</c:v>
                </c:pt>
                <c:pt idx="1290">
                  <c:v>0.60693405092592589</c:v>
                </c:pt>
                <c:pt idx="1291">
                  <c:v>0.60693768518518521</c:v>
                </c:pt>
                <c:pt idx="1292">
                  <c:v>0.60694091435185182</c:v>
                </c:pt>
                <c:pt idx="1293">
                  <c:v>0.60694458333333334</c:v>
                </c:pt>
                <c:pt idx="1294">
                  <c:v>0.60694841435185187</c:v>
                </c:pt>
                <c:pt idx="1295">
                  <c:v>0.60695148148148148</c:v>
                </c:pt>
                <c:pt idx="1296">
                  <c:v>0.60695518518518521</c:v>
                </c:pt>
                <c:pt idx="1297">
                  <c:v>0.60695888888888894</c:v>
                </c:pt>
                <c:pt idx="1298">
                  <c:v>0.6069626041666667</c:v>
                </c:pt>
                <c:pt idx="1299">
                  <c:v>0.60696571759259255</c:v>
                </c:pt>
                <c:pt idx="1300">
                  <c:v>0.60696935185185186</c:v>
                </c:pt>
                <c:pt idx="1301">
                  <c:v>0.60697245370370367</c:v>
                </c:pt>
                <c:pt idx="1302">
                  <c:v>0.60697622685185182</c:v>
                </c:pt>
                <c:pt idx="1303">
                  <c:v>0.60697986111111113</c:v>
                </c:pt>
                <c:pt idx="1304">
                  <c:v>0.6069833564814815</c:v>
                </c:pt>
                <c:pt idx="1305">
                  <c:v>0.60698624999999995</c:v>
                </c:pt>
                <c:pt idx="1306">
                  <c:v>0.60698971064814822</c:v>
                </c:pt>
                <c:pt idx="1307">
                  <c:v>0.60699269675925926</c:v>
                </c:pt>
                <c:pt idx="1308">
                  <c:v>0.60699613425925925</c:v>
                </c:pt>
                <c:pt idx="1309">
                  <c:v>0.60699969907407414</c:v>
                </c:pt>
                <c:pt idx="1310">
                  <c:v>0.60700320601851854</c:v>
                </c:pt>
                <c:pt idx="1311">
                  <c:v>0.60700612268518517</c:v>
                </c:pt>
                <c:pt idx="1312">
                  <c:v>0.60700968750000006</c:v>
                </c:pt>
                <c:pt idx="1313">
                  <c:v>0.60701258101851852</c:v>
                </c:pt>
                <c:pt idx="1314">
                  <c:v>0.60701605324074071</c:v>
                </c:pt>
                <c:pt idx="1315">
                  <c:v>0.60701956018518521</c:v>
                </c:pt>
                <c:pt idx="1316">
                  <c:v>0.60702320601851845</c:v>
                </c:pt>
                <c:pt idx="1317">
                  <c:v>0.60702665509259257</c:v>
                </c:pt>
                <c:pt idx="1318">
                  <c:v>0.60702989583333333</c:v>
                </c:pt>
                <c:pt idx="1319">
                  <c:v>0.60703353009259253</c:v>
                </c:pt>
                <c:pt idx="1320">
                  <c:v>0.60703725694444444</c:v>
                </c:pt>
                <c:pt idx="1321">
                  <c:v>0.60704109953703711</c:v>
                </c:pt>
                <c:pt idx="1322">
                  <c:v>0.60704438657407411</c:v>
                </c:pt>
                <c:pt idx="1323">
                  <c:v>0.60704819444444447</c:v>
                </c:pt>
                <c:pt idx="1324">
                  <c:v>0.6070520601851852</c:v>
                </c:pt>
                <c:pt idx="1325">
                  <c:v>0.60705593749999998</c:v>
                </c:pt>
                <c:pt idx="1326">
                  <c:v>0.60705901620370373</c:v>
                </c:pt>
                <c:pt idx="1327">
                  <c:v>0.6070627662037037</c:v>
                </c:pt>
                <c:pt idx="1328">
                  <c:v>0.60706653935185184</c:v>
                </c:pt>
                <c:pt idx="1329">
                  <c:v>0.60707027777777778</c:v>
                </c:pt>
                <c:pt idx="1330">
                  <c:v>0.60707337962962959</c:v>
                </c:pt>
                <c:pt idx="1331">
                  <c:v>0.60707717592592592</c:v>
                </c:pt>
                <c:pt idx="1332">
                  <c:v>0.60708091435185185</c:v>
                </c:pt>
                <c:pt idx="1333">
                  <c:v>0.60708458333333326</c:v>
                </c:pt>
                <c:pt idx="1334">
                  <c:v>0.60708770833333336</c:v>
                </c:pt>
                <c:pt idx="1335">
                  <c:v>0.6070913541666666</c:v>
                </c:pt>
                <c:pt idx="1336">
                  <c:v>0.6070948263888889</c:v>
                </c:pt>
                <c:pt idx="1337">
                  <c:v>0.60709839120370368</c:v>
                </c:pt>
                <c:pt idx="1338">
                  <c:v>0.60710203703703702</c:v>
                </c:pt>
                <c:pt idx="1339">
                  <c:v>0.60710508101851846</c:v>
                </c:pt>
                <c:pt idx="1340">
                  <c:v>0.60710870370370373</c:v>
                </c:pt>
                <c:pt idx="1341">
                  <c:v>0.60711225694444437</c:v>
                </c:pt>
                <c:pt idx="1342">
                  <c:v>0.60711607638888887</c:v>
                </c:pt>
                <c:pt idx="1343">
                  <c:v>0.60711917824074069</c:v>
                </c:pt>
                <c:pt idx="1344">
                  <c:v>0.60712284722222221</c:v>
                </c:pt>
                <c:pt idx="1345">
                  <c:v>0.60712587962962961</c:v>
                </c:pt>
                <c:pt idx="1346">
                  <c:v>0.60712952546296295</c:v>
                </c:pt>
                <c:pt idx="1347">
                  <c:v>0.60713341435185186</c:v>
                </c:pt>
                <c:pt idx="1348">
                  <c:v>0.60713650462962965</c:v>
                </c:pt>
                <c:pt idx="1349">
                  <c:v>0.60714021990740741</c:v>
                </c:pt>
                <c:pt idx="1350">
                  <c:v>0.60714339120370375</c:v>
                </c:pt>
                <c:pt idx="1351">
                  <c:v>0.6071468518518518</c:v>
                </c:pt>
                <c:pt idx="1352">
                  <c:v>0.60715040509259255</c:v>
                </c:pt>
                <c:pt idx="1353">
                  <c:v>0.6071538310185185</c:v>
                </c:pt>
                <c:pt idx="1354">
                  <c:v>0.6071567708333333</c:v>
                </c:pt>
                <c:pt idx="1355">
                  <c:v>0.60716025462962964</c:v>
                </c:pt>
                <c:pt idx="1356">
                  <c:v>0.60716329861111118</c:v>
                </c:pt>
                <c:pt idx="1357">
                  <c:v>0.60716696759259259</c:v>
                </c:pt>
                <c:pt idx="1358">
                  <c:v>0.60717060185185179</c:v>
                </c:pt>
                <c:pt idx="1359">
                  <c:v>0.60717427083333331</c:v>
                </c:pt>
                <c:pt idx="1360">
                  <c:v>0.60717737268518512</c:v>
                </c:pt>
                <c:pt idx="1361">
                  <c:v>0.60718127314814818</c:v>
                </c:pt>
                <c:pt idx="1362">
                  <c:v>0.60718497685185191</c:v>
                </c:pt>
                <c:pt idx="1363">
                  <c:v>0.60718863425925929</c:v>
                </c:pt>
                <c:pt idx="1364">
                  <c:v>0.60719181712962966</c:v>
                </c:pt>
                <c:pt idx="1365">
                  <c:v>0.60719556712962963</c:v>
                </c:pt>
                <c:pt idx="1366">
                  <c:v>0.60719927083333336</c:v>
                </c:pt>
                <c:pt idx="1367">
                  <c:v>0.6072031365740741</c:v>
                </c:pt>
                <c:pt idx="1368">
                  <c:v>0.6072060416666667</c:v>
                </c:pt>
                <c:pt idx="1369">
                  <c:v>0.60720956018518513</c:v>
                </c:pt>
                <c:pt idx="1370">
                  <c:v>0.60721252314814811</c:v>
                </c:pt>
                <c:pt idx="1371">
                  <c:v>0.60721600694444444</c:v>
                </c:pt>
                <c:pt idx="1372">
                  <c:v>0.60721965277777779</c:v>
                </c:pt>
                <c:pt idx="1373">
                  <c:v>0.60722315972222229</c:v>
                </c:pt>
                <c:pt idx="1374">
                  <c:v>0.60722611111111113</c:v>
                </c:pt>
                <c:pt idx="1375">
                  <c:v>0.60722966435185188</c:v>
                </c:pt>
                <c:pt idx="1376">
                  <c:v>0.60723259259259266</c:v>
                </c:pt>
                <c:pt idx="1377">
                  <c:v>0.60723847222222227</c:v>
                </c:pt>
                <c:pt idx="1378">
                  <c:v>0.60724195601851849</c:v>
                </c:pt>
                <c:pt idx="1379">
                  <c:v>0.60724541666666665</c:v>
                </c:pt>
                <c:pt idx="1380">
                  <c:v>0.60724899305555557</c:v>
                </c:pt>
                <c:pt idx="1381">
                  <c:v>0.60725252314814815</c:v>
                </c:pt>
                <c:pt idx="1382">
                  <c:v>0.60725568287037035</c:v>
                </c:pt>
                <c:pt idx="1383">
                  <c:v>0.60725929398148148</c:v>
                </c:pt>
                <c:pt idx="1384">
                  <c:v>0.60726300925925925</c:v>
                </c:pt>
                <c:pt idx="1385">
                  <c:v>0.60726680555555557</c:v>
                </c:pt>
                <c:pt idx="1386">
                  <c:v>0.60726991898148153</c:v>
                </c:pt>
                <c:pt idx="1387">
                  <c:v>0.60727361111111111</c:v>
                </c:pt>
                <c:pt idx="1388">
                  <c:v>0.60727725694444445</c:v>
                </c:pt>
                <c:pt idx="1389">
                  <c:v>0.6072809027777778</c:v>
                </c:pt>
                <c:pt idx="1390">
                  <c:v>0.6072840625</c:v>
                </c:pt>
                <c:pt idx="1391">
                  <c:v>0.6072877893518519</c:v>
                </c:pt>
                <c:pt idx="1392">
                  <c:v>0.60729101851851852</c:v>
                </c:pt>
                <c:pt idx="1393">
                  <c:v>0.6072948958333334</c:v>
                </c:pt>
                <c:pt idx="1394">
                  <c:v>0.60729856481481481</c:v>
                </c:pt>
                <c:pt idx="1395">
                  <c:v>0.60730171296296298</c:v>
                </c:pt>
                <c:pt idx="1396">
                  <c:v>0.60730540509259257</c:v>
                </c:pt>
                <c:pt idx="1397">
                  <c:v>0.60730902777777784</c:v>
                </c:pt>
                <c:pt idx="1398">
                  <c:v>0.60731256944444445</c:v>
                </c:pt>
                <c:pt idx="1399">
                  <c:v>0.6073161226851852</c:v>
                </c:pt>
                <c:pt idx="1400">
                  <c:v>0.60731905092592597</c:v>
                </c:pt>
                <c:pt idx="1401">
                  <c:v>0.60732252314814816</c:v>
                </c:pt>
                <c:pt idx="1402">
                  <c:v>0.60732541666666673</c:v>
                </c:pt>
                <c:pt idx="1403">
                  <c:v>0.60732915509259267</c:v>
                </c:pt>
                <c:pt idx="1404">
                  <c:v>0.60733290509259252</c:v>
                </c:pt>
                <c:pt idx="1405">
                  <c:v>0.6073366550925926</c:v>
                </c:pt>
                <c:pt idx="1406">
                  <c:v>0.60733984953703701</c:v>
                </c:pt>
                <c:pt idx="1407">
                  <c:v>0.607343449074074</c:v>
                </c:pt>
                <c:pt idx="1408">
                  <c:v>0.60734719907407408</c:v>
                </c:pt>
                <c:pt idx="1409">
                  <c:v>0.60735089120370367</c:v>
                </c:pt>
                <c:pt idx="1410">
                  <c:v>0.60735402777777781</c:v>
                </c:pt>
                <c:pt idx="1411">
                  <c:v>0.60735768518518518</c:v>
                </c:pt>
                <c:pt idx="1412">
                  <c:v>0.6073613541666667</c:v>
                </c:pt>
                <c:pt idx="1413">
                  <c:v>0.60736506944444446</c:v>
                </c:pt>
                <c:pt idx="1414">
                  <c:v>0.60736811342592589</c:v>
                </c:pt>
                <c:pt idx="1415">
                  <c:v>0.60737160879629626</c:v>
                </c:pt>
                <c:pt idx="1416">
                  <c:v>0.60737458333333338</c:v>
                </c:pt>
                <c:pt idx="1417">
                  <c:v>0.60737806712962961</c:v>
                </c:pt>
                <c:pt idx="1418">
                  <c:v>0.60738153935185191</c:v>
                </c:pt>
                <c:pt idx="1419">
                  <c:v>0.6073850115740741</c:v>
                </c:pt>
                <c:pt idx="1420">
                  <c:v>0.60738871527777782</c:v>
                </c:pt>
                <c:pt idx="1421">
                  <c:v>0.60739177083333329</c:v>
                </c:pt>
                <c:pt idx="1422">
                  <c:v>0.60739548611111116</c:v>
                </c:pt>
                <c:pt idx="1423">
                  <c:v>0.60739959490740747</c:v>
                </c:pt>
                <c:pt idx="1424">
                  <c:v>0.60740273148148149</c:v>
                </c:pt>
                <c:pt idx="1425">
                  <c:v>0.60740651620370367</c:v>
                </c:pt>
                <c:pt idx="1426">
                  <c:v>0.60740956018518522</c:v>
                </c:pt>
                <c:pt idx="1427">
                  <c:v>0.60741336805555557</c:v>
                </c:pt>
                <c:pt idx="1428">
                  <c:v>0.60741724537037034</c:v>
                </c:pt>
                <c:pt idx="1429">
                  <c:v>0.60742032407407409</c:v>
                </c:pt>
                <c:pt idx="1430">
                  <c:v>0.60742407407407406</c:v>
                </c:pt>
                <c:pt idx="1431">
                  <c:v>0.60742796296296298</c:v>
                </c:pt>
                <c:pt idx="1432">
                  <c:v>0.60743168981481477</c:v>
                </c:pt>
                <c:pt idx="1433">
                  <c:v>0.60743461805555554</c:v>
                </c:pt>
                <c:pt idx="1434">
                  <c:v>0.60743810185185187</c:v>
                </c:pt>
                <c:pt idx="1435">
                  <c:v>0.60744099537037044</c:v>
                </c:pt>
                <c:pt idx="1436">
                  <c:v>0.60744445601851849</c:v>
                </c:pt>
                <c:pt idx="1437">
                  <c:v>0.60744790509259261</c:v>
                </c:pt>
                <c:pt idx="1438">
                  <c:v>0.60745143518518518</c:v>
                </c:pt>
                <c:pt idx="1439">
                  <c:v>0.6074549768518519</c:v>
                </c:pt>
                <c:pt idx="1440">
                  <c:v>0.60745785879629632</c:v>
                </c:pt>
                <c:pt idx="1441">
                  <c:v>0.6074612962962963</c:v>
                </c:pt>
                <c:pt idx="1442">
                  <c:v>0.60746409722222217</c:v>
                </c:pt>
                <c:pt idx="1443">
                  <c:v>0.60746751157407408</c:v>
                </c:pt>
                <c:pt idx="1444">
                  <c:v>0.607470925925926</c:v>
                </c:pt>
                <c:pt idx="1445">
                  <c:v>0.60747440972222222</c:v>
                </c:pt>
                <c:pt idx="1446">
                  <c:v>0.60747788194444441</c:v>
                </c:pt>
                <c:pt idx="1447">
                  <c:v>0.60748098379629634</c:v>
                </c:pt>
                <c:pt idx="1448">
                  <c:v>0.60748465277777774</c:v>
                </c:pt>
                <c:pt idx="1449">
                  <c:v>0.60748771990740746</c:v>
                </c:pt>
                <c:pt idx="1450">
                  <c:v>0.60749130787037042</c:v>
                </c:pt>
                <c:pt idx="1451">
                  <c:v>0.60749500000000001</c:v>
                </c:pt>
                <c:pt idx="1452">
                  <c:v>0.60749870370370374</c:v>
                </c:pt>
                <c:pt idx="1453">
                  <c:v>0.60750178240740738</c:v>
                </c:pt>
                <c:pt idx="1454">
                  <c:v>0.60750550925925928</c:v>
                </c:pt>
                <c:pt idx="1455">
                  <c:v>0.60750924768518522</c:v>
                </c:pt>
                <c:pt idx="1456">
                  <c:v>0.60751291666666674</c:v>
                </c:pt>
                <c:pt idx="1457">
                  <c:v>0.60751618055555556</c:v>
                </c:pt>
                <c:pt idx="1458">
                  <c:v>0.60751984953703697</c:v>
                </c:pt>
                <c:pt idx="1459">
                  <c:v>0.60752359953703705</c:v>
                </c:pt>
                <c:pt idx="1460">
                  <c:v>0.60752738425925923</c:v>
                </c:pt>
                <c:pt idx="1461">
                  <c:v>0.60753048611111116</c:v>
                </c:pt>
                <c:pt idx="1462">
                  <c:v>0.60753405092592594</c:v>
                </c:pt>
                <c:pt idx="1463">
                  <c:v>0.6075375115740741</c:v>
                </c:pt>
                <c:pt idx="1464">
                  <c:v>0.6075409259259259</c:v>
                </c:pt>
                <c:pt idx="1465">
                  <c:v>0.60754446759259262</c:v>
                </c:pt>
                <c:pt idx="1466">
                  <c:v>0.60754740740740742</c:v>
                </c:pt>
                <c:pt idx="1467">
                  <c:v>0.60755096064814818</c:v>
                </c:pt>
                <c:pt idx="1468">
                  <c:v>0.60755402777777778</c:v>
                </c:pt>
                <c:pt idx="1469">
                  <c:v>0.60755762731481477</c:v>
                </c:pt>
                <c:pt idx="1470">
                  <c:v>0.60756130787037044</c:v>
                </c:pt>
                <c:pt idx="1471">
                  <c:v>0.60756497685185185</c:v>
                </c:pt>
                <c:pt idx="1472">
                  <c:v>0.60756810185185184</c:v>
                </c:pt>
                <c:pt idx="1473">
                  <c:v>0.60757174768518518</c:v>
                </c:pt>
                <c:pt idx="1474">
                  <c:v>0.60757540509259256</c:v>
                </c:pt>
                <c:pt idx="1475">
                  <c:v>0.60757910879629629</c:v>
                </c:pt>
                <c:pt idx="1476">
                  <c:v>0.60758217592592589</c:v>
                </c:pt>
                <c:pt idx="1477">
                  <c:v>0.60758589120370365</c:v>
                </c:pt>
                <c:pt idx="1478">
                  <c:v>0.60758894675925923</c:v>
                </c:pt>
                <c:pt idx="1479">
                  <c:v>0.60759259259259257</c:v>
                </c:pt>
                <c:pt idx="1480">
                  <c:v>0.60759624999999995</c:v>
                </c:pt>
                <c:pt idx="1481">
                  <c:v>0.60759974537037043</c:v>
                </c:pt>
                <c:pt idx="1482">
                  <c:v>0.60760258101851849</c:v>
                </c:pt>
                <c:pt idx="1483">
                  <c:v>0.60760604166666665</c:v>
                </c:pt>
                <c:pt idx="1484">
                  <c:v>0.60760888888888887</c:v>
                </c:pt>
                <c:pt idx="1485">
                  <c:v>0.60761234953703702</c:v>
                </c:pt>
                <c:pt idx="1486">
                  <c:v>0.60761598379629633</c:v>
                </c:pt>
                <c:pt idx="1487">
                  <c:v>0.60761975694444448</c:v>
                </c:pt>
                <c:pt idx="1488">
                  <c:v>0.60762281249999994</c:v>
                </c:pt>
                <c:pt idx="1489">
                  <c:v>0.60762643518518522</c:v>
                </c:pt>
                <c:pt idx="1490">
                  <c:v>0.60762951388888886</c:v>
                </c:pt>
                <c:pt idx="1491">
                  <c:v>0.60763317129629624</c:v>
                </c:pt>
                <c:pt idx="1492">
                  <c:v>0.6076369791666667</c:v>
                </c:pt>
                <c:pt idx="1493">
                  <c:v>0.60763998842592593</c:v>
                </c:pt>
                <c:pt idx="1494">
                  <c:v>0.60764388888888887</c:v>
                </c:pt>
                <c:pt idx="1495">
                  <c:v>0.6076478125</c:v>
                </c:pt>
                <c:pt idx="1496">
                  <c:v>0.6076517939814815</c:v>
                </c:pt>
                <c:pt idx="1497">
                  <c:v>0.60765502314814812</c:v>
                </c:pt>
                <c:pt idx="1498">
                  <c:v>0.60765849537037042</c:v>
                </c:pt>
                <c:pt idx="1499">
                  <c:v>0.60766196759259261</c:v>
                </c:pt>
                <c:pt idx="1500">
                  <c:v>0.6076655671296296</c:v>
                </c:pt>
                <c:pt idx="1501">
                  <c:v>0.60766906249999997</c:v>
                </c:pt>
                <c:pt idx="1502">
                  <c:v>0.60767199074074074</c:v>
                </c:pt>
                <c:pt idx="1503">
                  <c:v>0.60767552083333332</c:v>
                </c:pt>
                <c:pt idx="1504">
                  <c:v>0.60767843750000006</c:v>
                </c:pt>
                <c:pt idx="1505">
                  <c:v>0.6076818981481481</c:v>
                </c:pt>
                <c:pt idx="1506">
                  <c:v>0.60768535879629626</c:v>
                </c:pt>
                <c:pt idx="1507">
                  <c:v>0.60768892361111104</c:v>
                </c:pt>
                <c:pt idx="1508">
                  <c:v>0.60769186342592596</c:v>
                </c:pt>
                <c:pt idx="1509">
                  <c:v>0.60769549768518516</c:v>
                </c:pt>
                <c:pt idx="1510">
                  <c:v>0.6076984143518519</c:v>
                </c:pt>
                <c:pt idx="1511">
                  <c:v>0.6077019212962963</c:v>
                </c:pt>
                <c:pt idx="1512">
                  <c:v>0.60770563657407406</c:v>
                </c:pt>
                <c:pt idx="1513">
                  <c:v>0.6077095023148148</c:v>
                </c:pt>
                <c:pt idx="1514">
                  <c:v>0.60771275462962959</c:v>
                </c:pt>
                <c:pt idx="1515">
                  <c:v>0.60771649305555553</c:v>
                </c:pt>
                <c:pt idx="1516">
                  <c:v>0.60772290509259264</c:v>
                </c:pt>
                <c:pt idx="1517">
                  <c:v>0.60772664351851857</c:v>
                </c:pt>
                <c:pt idx="1518">
                  <c:v>0.6077297800925926</c:v>
                </c:pt>
                <c:pt idx="1519">
                  <c:v>0.6077335416666666</c:v>
                </c:pt>
                <c:pt idx="1520">
                  <c:v>0.60773723379629629</c:v>
                </c:pt>
                <c:pt idx="1521">
                  <c:v>0.6077409606481482</c:v>
                </c:pt>
                <c:pt idx="1522">
                  <c:v>0.60774476851851855</c:v>
                </c:pt>
                <c:pt idx="1523">
                  <c:v>0.60774818287037036</c:v>
                </c:pt>
                <c:pt idx="1524">
                  <c:v>0.60775199074074071</c:v>
                </c:pt>
                <c:pt idx="1525">
                  <c:v>0.60775572916666665</c:v>
                </c:pt>
                <c:pt idx="1526">
                  <c:v>0.60775908564814818</c:v>
                </c:pt>
                <c:pt idx="1527">
                  <c:v>0.60776254629629622</c:v>
                </c:pt>
                <c:pt idx="1528">
                  <c:v>0.60776608796296294</c:v>
                </c:pt>
                <c:pt idx="1529">
                  <c:v>0.60776958333333331</c:v>
                </c:pt>
                <c:pt idx="1530">
                  <c:v>0.60777312500000003</c:v>
                </c:pt>
                <c:pt idx="1531">
                  <c:v>0.60777629629629637</c:v>
                </c:pt>
                <c:pt idx="1532">
                  <c:v>0.60778009259259258</c:v>
                </c:pt>
                <c:pt idx="1533">
                  <c:v>0.60778372685185189</c:v>
                </c:pt>
                <c:pt idx="1534">
                  <c:v>0.60778747685185186</c:v>
                </c:pt>
                <c:pt idx="1535">
                  <c:v>0.60779053240740744</c:v>
                </c:pt>
                <c:pt idx="1536">
                  <c:v>0.60779442129629635</c:v>
                </c:pt>
                <c:pt idx="1537">
                  <c:v>0.60779800925925931</c:v>
                </c:pt>
                <c:pt idx="1538">
                  <c:v>0.60780166666666668</c:v>
                </c:pt>
                <c:pt idx="1539">
                  <c:v>0.6078055555555556</c:v>
                </c:pt>
                <c:pt idx="1540">
                  <c:v>0.60780868055555559</c:v>
                </c:pt>
                <c:pt idx="1541">
                  <c:v>0.60781241898148142</c:v>
                </c:pt>
                <c:pt idx="1542">
                  <c:v>0.60781606481481487</c:v>
                </c:pt>
                <c:pt idx="1543">
                  <c:v>0.60781973379629628</c:v>
                </c:pt>
                <c:pt idx="1544">
                  <c:v>0.60782268518518523</c:v>
                </c:pt>
                <c:pt idx="1545">
                  <c:v>0.60782611111111107</c:v>
                </c:pt>
                <c:pt idx="1546">
                  <c:v>0.60782961805555558</c:v>
                </c:pt>
                <c:pt idx="1547">
                  <c:v>0.60783306712962959</c:v>
                </c:pt>
                <c:pt idx="1548">
                  <c:v>0.60783653935185178</c:v>
                </c:pt>
                <c:pt idx="1549">
                  <c:v>0.60783964120370371</c:v>
                </c:pt>
                <c:pt idx="1550">
                  <c:v>0.60784328703703705</c:v>
                </c:pt>
                <c:pt idx="1551">
                  <c:v>0.60784640046296301</c:v>
                </c:pt>
                <c:pt idx="1552">
                  <c:v>0.60785009259259259</c:v>
                </c:pt>
                <c:pt idx="1553">
                  <c:v>0.60785376157407411</c:v>
                </c:pt>
                <c:pt idx="1554">
                  <c:v>0.60785756944444447</c:v>
                </c:pt>
                <c:pt idx="1555">
                  <c:v>0.60786068287037043</c:v>
                </c:pt>
                <c:pt idx="1556">
                  <c:v>0.60786438657407404</c:v>
                </c:pt>
                <c:pt idx="1557">
                  <c:v>0.60786800925925932</c:v>
                </c:pt>
                <c:pt idx="1558">
                  <c:v>0.60787174768518515</c:v>
                </c:pt>
                <c:pt idx="1559">
                  <c:v>0.60787494212962956</c:v>
                </c:pt>
                <c:pt idx="1560">
                  <c:v>0.60787857638888887</c:v>
                </c:pt>
                <c:pt idx="1561">
                  <c:v>0.60788222222222221</c:v>
                </c:pt>
                <c:pt idx="1562">
                  <c:v>0.60788568287037037</c:v>
                </c:pt>
                <c:pt idx="1563">
                  <c:v>0.60788853009259258</c:v>
                </c:pt>
                <c:pt idx="1564">
                  <c:v>0.60789209490740748</c:v>
                </c:pt>
                <c:pt idx="1565">
                  <c:v>0.60789498842592593</c:v>
                </c:pt>
                <c:pt idx="1566">
                  <c:v>0.60789854166666668</c:v>
                </c:pt>
                <c:pt idx="1567">
                  <c:v>0.60790206018518511</c:v>
                </c:pt>
                <c:pt idx="1568">
                  <c:v>0.60790552083333338</c:v>
                </c:pt>
                <c:pt idx="1569">
                  <c:v>0.60790898148148143</c:v>
                </c:pt>
                <c:pt idx="1570">
                  <c:v>0.6079119097222222</c:v>
                </c:pt>
                <c:pt idx="1571">
                  <c:v>0.6079155092592593</c:v>
                </c:pt>
                <c:pt idx="1572">
                  <c:v>0.60791841435185179</c:v>
                </c:pt>
                <c:pt idx="1573">
                  <c:v>0.60792193287037033</c:v>
                </c:pt>
                <c:pt idx="1574">
                  <c:v>0.60792540509259252</c:v>
                </c:pt>
                <c:pt idx="1575">
                  <c:v>0.607928900462963</c:v>
                </c:pt>
                <c:pt idx="1576">
                  <c:v>0.60793263888888893</c:v>
                </c:pt>
                <c:pt idx="1577">
                  <c:v>0.6079356944444444</c:v>
                </c:pt>
                <c:pt idx="1578">
                  <c:v>0.60793947916666669</c:v>
                </c:pt>
                <c:pt idx="1579">
                  <c:v>0.60794317129629627</c:v>
                </c:pt>
                <c:pt idx="1580">
                  <c:v>0.60794699074074077</c:v>
                </c:pt>
                <c:pt idx="1581">
                  <c:v>0.60795015046296297</c:v>
                </c:pt>
                <c:pt idx="1582">
                  <c:v>0.60795387731481487</c:v>
                </c:pt>
                <c:pt idx="1583">
                  <c:v>0.60795756944444446</c:v>
                </c:pt>
                <c:pt idx="1584">
                  <c:v>0.6079612152777778</c:v>
                </c:pt>
                <c:pt idx="1585">
                  <c:v>0.60796442129629635</c:v>
                </c:pt>
                <c:pt idx="1586">
                  <c:v>0.60796835648148151</c:v>
                </c:pt>
                <c:pt idx="1587">
                  <c:v>0.60797202546296292</c:v>
                </c:pt>
                <c:pt idx="1588">
                  <c:v>0.60797565972222223</c:v>
                </c:pt>
                <c:pt idx="1589">
                  <c:v>0.60797888888888896</c:v>
                </c:pt>
                <c:pt idx="1590">
                  <c:v>0.60798254629629633</c:v>
                </c:pt>
                <c:pt idx="1591">
                  <c:v>0.60798619212962957</c:v>
                </c:pt>
                <c:pt idx="1592">
                  <c:v>0.60798966435185187</c:v>
                </c:pt>
                <c:pt idx="1593">
                  <c:v>0.60799312500000002</c:v>
                </c:pt>
                <c:pt idx="1594">
                  <c:v>0.60799612268518521</c:v>
                </c:pt>
                <c:pt idx="1595">
                  <c:v>0.60799958333333326</c:v>
                </c:pt>
                <c:pt idx="1596">
                  <c:v>0.60800248842592597</c:v>
                </c:pt>
                <c:pt idx="1597">
                  <c:v>0.6080061921296297</c:v>
                </c:pt>
                <c:pt idx="1598">
                  <c:v>0.60800979166666669</c:v>
                </c:pt>
                <c:pt idx="1599">
                  <c:v>0.60801362268518522</c:v>
                </c:pt>
                <c:pt idx="1600">
                  <c:v>0.60801673611111118</c:v>
                </c:pt>
                <c:pt idx="1601">
                  <c:v>0.60802050925925932</c:v>
                </c:pt>
                <c:pt idx="1602">
                  <c:v>0.60802432870370371</c:v>
                </c:pt>
                <c:pt idx="1603">
                  <c:v>0.60802806712962965</c:v>
                </c:pt>
                <c:pt idx="1604">
                  <c:v>0.60803125000000002</c:v>
                </c:pt>
                <c:pt idx="1605">
                  <c:v>0.60803501157407414</c:v>
                </c:pt>
                <c:pt idx="1606">
                  <c:v>0.60803868055555554</c:v>
                </c:pt>
                <c:pt idx="1607">
                  <c:v>0.60804253472222225</c:v>
                </c:pt>
                <c:pt idx="1608">
                  <c:v>0.60804559027777783</c:v>
                </c:pt>
                <c:pt idx="1609">
                  <c:v>0.60804908564814808</c:v>
                </c:pt>
                <c:pt idx="1610">
                  <c:v>0.60805251157407414</c:v>
                </c:pt>
                <c:pt idx="1611">
                  <c:v>0.60805594907407412</c:v>
                </c:pt>
                <c:pt idx="1612">
                  <c:v>0.60805966435185188</c:v>
                </c:pt>
                <c:pt idx="1613">
                  <c:v>0.60806255787037033</c:v>
                </c:pt>
                <c:pt idx="1614">
                  <c:v>0.60806643518518522</c:v>
                </c:pt>
                <c:pt idx="1615">
                  <c:v>0.60807010416666663</c:v>
                </c:pt>
                <c:pt idx="1616">
                  <c:v>0.60807373842592594</c:v>
                </c:pt>
                <c:pt idx="1617">
                  <c:v>0.60807740740740746</c:v>
                </c:pt>
                <c:pt idx="1618">
                  <c:v>0.60808053240740734</c:v>
                </c:pt>
                <c:pt idx="1619">
                  <c:v>0.60808427083333327</c:v>
                </c:pt>
                <c:pt idx="1620">
                  <c:v>0.60808791666666673</c:v>
                </c:pt>
                <c:pt idx="1621">
                  <c:v>0.6080915740740741</c:v>
                </c:pt>
                <c:pt idx="1622">
                  <c:v>0.60809480324074072</c:v>
                </c:pt>
                <c:pt idx="1623">
                  <c:v>0.6080985879629629</c:v>
                </c:pt>
                <c:pt idx="1624">
                  <c:v>0.60810225694444442</c:v>
                </c:pt>
                <c:pt idx="1625">
                  <c:v>0.60810582175925931</c:v>
                </c:pt>
                <c:pt idx="1626">
                  <c:v>0.6081087268518518</c:v>
                </c:pt>
                <c:pt idx="1627">
                  <c:v>0.60811226851851852</c:v>
                </c:pt>
                <c:pt idx="1628">
                  <c:v>0.60811513888888891</c:v>
                </c:pt>
                <c:pt idx="1629">
                  <c:v>0.60811869212962966</c:v>
                </c:pt>
                <c:pt idx="1630">
                  <c:v>0.6081245833333333</c:v>
                </c:pt>
                <c:pt idx="1631">
                  <c:v>0.60812802083333339</c:v>
                </c:pt>
                <c:pt idx="1632">
                  <c:v>0.60813152777777779</c:v>
                </c:pt>
                <c:pt idx="1633">
                  <c:v>0.60813502314814816</c:v>
                </c:pt>
                <c:pt idx="1634">
                  <c:v>0.60813787037037037</c:v>
                </c:pt>
                <c:pt idx="1635">
                  <c:v>0.60814141203703709</c:v>
                </c:pt>
                <c:pt idx="1636">
                  <c:v>0.6081443865740741</c:v>
                </c:pt>
                <c:pt idx="1637">
                  <c:v>0.60814795138888889</c:v>
                </c:pt>
                <c:pt idx="1638">
                  <c:v>0.60815145833333328</c:v>
                </c:pt>
                <c:pt idx="1639">
                  <c:v>0.60815495370370376</c:v>
                </c:pt>
                <c:pt idx="1640">
                  <c:v>0.60815834490740739</c:v>
                </c:pt>
                <c:pt idx="1641">
                  <c:v>0.60816196759259256</c:v>
                </c:pt>
                <c:pt idx="1642">
                  <c:v>0.60816586805555561</c:v>
                </c:pt>
                <c:pt idx="1643">
                  <c:v>0.60816947916666664</c:v>
                </c:pt>
                <c:pt idx="1644">
                  <c:v>0.60817251157407404</c:v>
                </c:pt>
                <c:pt idx="1645">
                  <c:v>0.60817640046296295</c:v>
                </c:pt>
                <c:pt idx="1646">
                  <c:v>0.60818018518518524</c:v>
                </c:pt>
                <c:pt idx="1647">
                  <c:v>0.60818380787037041</c:v>
                </c:pt>
                <c:pt idx="1648">
                  <c:v>0.6081869328703704</c:v>
                </c:pt>
                <c:pt idx="1649">
                  <c:v>0.60819061342592595</c:v>
                </c:pt>
                <c:pt idx="1650">
                  <c:v>0.60819393518518516</c:v>
                </c:pt>
                <c:pt idx="1651">
                  <c:v>0.60819798611111109</c:v>
                </c:pt>
                <c:pt idx="1652">
                  <c:v>0.60820180555555559</c:v>
                </c:pt>
                <c:pt idx="1653">
                  <c:v>0.60820486111111116</c:v>
                </c:pt>
                <c:pt idx="1654">
                  <c:v>0.60820890046296294</c:v>
                </c:pt>
                <c:pt idx="1655">
                  <c:v>0.6082126157407407</c:v>
                </c:pt>
                <c:pt idx="1656">
                  <c:v>0.60821546296296292</c:v>
                </c:pt>
                <c:pt idx="1657">
                  <c:v>0.60821888888888886</c:v>
                </c:pt>
                <c:pt idx="1658">
                  <c:v>0.6082217708333334</c:v>
                </c:pt>
                <c:pt idx="1659">
                  <c:v>0.60822524305555559</c:v>
                </c:pt>
                <c:pt idx="1660">
                  <c:v>0.60822819444444443</c:v>
                </c:pt>
                <c:pt idx="1661">
                  <c:v>0.6082318518518518</c:v>
                </c:pt>
                <c:pt idx="1662">
                  <c:v>0.60823569444444447</c:v>
                </c:pt>
                <c:pt idx="1663">
                  <c:v>0.60823938657407406</c:v>
                </c:pt>
                <c:pt idx="1664">
                  <c:v>0.60824245370370367</c:v>
                </c:pt>
                <c:pt idx="1665">
                  <c:v>0.60824623842592596</c:v>
                </c:pt>
                <c:pt idx="1666">
                  <c:v>0.60824994212962957</c:v>
                </c:pt>
                <c:pt idx="1667">
                  <c:v>0.60825361111111109</c:v>
                </c:pt>
                <c:pt idx="1668">
                  <c:v>0.60825675925925926</c:v>
                </c:pt>
                <c:pt idx="1669">
                  <c:v>0.6082603703703704</c:v>
                </c:pt>
                <c:pt idx="1670">
                  <c:v>0.60826423611111113</c:v>
                </c:pt>
                <c:pt idx="1671">
                  <c:v>0.60826790509259265</c:v>
                </c:pt>
                <c:pt idx="1672">
                  <c:v>0.60827113425925927</c:v>
                </c:pt>
                <c:pt idx="1673">
                  <c:v>0.60827466435185185</c:v>
                </c:pt>
                <c:pt idx="1674">
                  <c:v>0.60827814814814818</c:v>
                </c:pt>
                <c:pt idx="1675">
                  <c:v>0.60828173611111114</c:v>
                </c:pt>
                <c:pt idx="1676">
                  <c:v>0.60828519675925929</c:v>
                </c:pt>
                <c:pt idx="1677">
                  <c:v>0.60828810185185189</c:v>
                </c:pt>
                <c:pt idx="1678">
                  <c:v>0.60829179398148148</c:v>
                </c:pt>
                <c:pt idx="1679">
                  <c:v>0.60829494212962965</c:v>
                </c:pt>
                <c:pt idx="1680">
                  <c:v>0.60829878472222221</c:v>
                </c:pt>
                <c:pt idx="1681">
                  <c:v>0.60830254629629632</c:v>
                </c:pt>
                <c:pt idx="1682">
                  <c:v>0.60830554398148151</c:v>
                </c:pt>
                <c:pt idx="1683">
                  <c:v>0.6083092361111111</c:v>
                </c:pt>
                <c:pt idx="1684">
                  <c:v>0.60831234953703706</c:v>
                </c:pt>
                <c:pt idx="1685">
                  <c:v>0.60831604166666664</c:v>
                </c:pt>
                <c:pt idx="1686">
                  <c:v>0.60831974537037037</c:v>
                </c:pt>
                <c:pt idx="1687">
                  <c:v>0.60832341435185189</c:v>
                </c:pt>
                <c:pt idx="1688">
                  <c:v>0.6083265162037037</c:v>
                </c:pt>
                <c:pt idx="1689">
                  <c:v>0.60833018518518511</c:v>
                </c:pt>
                <c:pt idx="1690">
                  <c:v>0.60833398148148154</c:v>
                </c:pt>
                <c:pt idx="1691">
                  <c:v>0.6083375347222223</c:v>
                </c:pt>
                <c:pt idx="1692">
                  <c:v>0.60834064814814814</c:v>
                </c:pt>
                <c:pt idx="1693">
                  <c:v>0.60834414351851851</c:v>
                </c:pt>
                <c:pt idx="1694">
                  <c:v>0.60834765046296291</c:v>
                </c:pt>
                <c:pt idx="1695">
                  <c:v>0.60835128472222222</c:v>
                </c:pt>
                <c:pt idx="1696">
                  <c:v>0.60835482638888883</c:v>
                </c:pt>
                <c:pt idx="1697">
                  <c:v>0.60835784722222219</c:v>
                </c:pt>
                <c:pt idx="1698">
                  <c:v>0.60836137731481477</c:v>
                </c:pt>
                <c:pt idx="1699">
                  <c:v>0.60836429398148151</c:v>
                </c:pt>
                <c:pt idx="1700">
                  <c:v>0.60836797453703706</c:v>
                </c:pt>
                <c:pt idx="1701">
                  <c:v>0.60837153935185184</c:v>
                </c:pt>
                <c:pt idx="1702">
                  <c:v>0.60837519675925933</c:v>
                </c:pt>
                <c:pt idx="1703">
                  <c:v>0.60837810185185182</c:v>
                </c:pt>
                <c:pt idx="1704">
                  <c:v>0.60838181712962969</c:v>
                </c:pt>
                <c:pt idx="1705">
                  <c:v>0.60838549768518513</c:v>
                </c:pt>
                <c:pt idx="1706">
                  <c:v>0.60838922453703703</c:v>
                </c:pt>
                <c:pt idx="1707">
                  <c:v>0.60839239583333338</c:v>
                </c:pt>
                <c:pt idx="1708">
                  <c:v>0.60839621527777776</c:v>
                </c:pt>
                <c:pt idx="1709">
                  <c:v>0.60839931712962969</c:v>
                </c:pt>
                <c:pt idx="1710">
                  <c:v>0.60840319444444446</c:v>
                </c:pt>
                <c:pt idx="1711">
                  <c:v>0.60840685185185184</c:v>
                </c:pt>
                <c:pt idx="1712">
                  <c:v>0.60841008101851857</c:v>
                </c:pt>
                <c:pt idx="1713">
                  <c:v>0.6084137847222223</c:v>
                </c:pt>
                <c:pt idx="1714">
                  <c:v>0.60841763888888889</c:v>
                </c:pt>
                <c:pt idx="1715">
                  <c:v>0.60842151620370377</c:v>
                </c:pt>
                <c:pt idx="1716">
                  <c:v>0.60842469907407404</c:v>
                </c:pt>
                <c:pt idx="1717">
                  <c:v>0.60842851851851854</c:v>
                </c:pt>
                <c:pt idx="1718">
                  <c:v>0.6084322337962963</c:v>
                </c:pt>
                <c:pt idx="1719">
                  <c:v>0.6084359953703703</c:v>
                </c:pt>
                <c:pt idx="1720">
                  <c:v>0.60843900462962963</c:v>
                </c:pt>
                <c:pt idx="1721">
                  <c:v>0.60844488425925924</c:v>
                </c:pt>
                <c:pt idx="1722">
                  <c:v>0.60844836805555558</c:v>
                </c:pt>
                <c:pt idx="1723">
                  <c:v>0.60845192129629633</c:v>
                </c:pt>
                <c:pt idx="1724">
                  <c:v>0.60845554398148149</c:v>
                </c:pt>
                <c:pt idx="1725">
                  <c:v>0.60845929398148146</c:v>
                </c:pt>
                <c:pt idx="1726">
                  <c:v>0.60846252314814808</c:v>
                </c:pt>
                <c:pt idx="1727">
                  <c:v>0.60846630787037037</c:v>
                </c:pt>
                <c:pt idx="1728">
                  <c:v>0.60846995370370371</c:v>
                </c:pt>
                <c:pt idx="1729">
                  <c:v>0.60847381944444445</c:v>
                </c:pt>
                <c:pt idx="1730">
                  <c:v>0.60847694444444445</c:v>
                </c:pt>
                <c:pt idx="1731">
                  <c:v>0.60848065972222221</c:v>
                </c:pt>
                <c:pt idx="1732">
                  <c:v>0.60848434027777776</c:v>
                </c:pt>
                <c:pt idx="1733">
                  <c:v>0.60848810185185187</c:v>
                </c:pt>
                <c:pt idx="1734">
                  <c:v>0.60849125000000004</c:v>
                </c:pt>
                <c:pt idx="1735">
                  <c:v>0.60849493055555559</c:v>
                </c:pt>
                <c:pt idx="1736">
                  <c:v>0.60849862268518518</c:v>
                </c:pt>
                <c:pt idx="1737">
                  <c:v>0.60850209490740748</c:v>
                </c:pt>
                <c:pt idx="1738">
                  <c:v>0.60850495370370372</c:v>
                </c:pt>
                <c:pt idx="1739">
                  <c:v>0.60850855324074071</c:v>
                </c:pt>
                <c:pt idx="1740">
                  <c:v>0.6085114236111111</c:v>
                </c:pt>
                <c:pt idx="1741">
                  <c:v>0.60851498842592588</c:v>
                </c:pt>
                <c:pt idx="1742">
                  <c:v>0.60851869212962961</c:v>
                </c:pt>
                <c:pt idx="1743">
                  <c:v>0.60852239583333334</c:v>
                </c:pt>
                <c:pt idx="1744">
                  <c:v>0.60852564814814813</c:v>
                </c:pt>
                <c:pt idx="1745">
                  <c:v>0.6085293634259259</c:v>
                </c:pt>
                <c:pt idx="1746">
                  <c:v>0.60853300925925924</c:v>
                </c:pt>
                <c:pt idx="1747">
                  <c:v>0.60853677083333335</c:v>
                </c:pt>
                <c:pt idx="1748">
                  <c:v>0.60853984953703699</c:v>
                </c:pt>
                <c:pt idx="1749">
                  <c:v>0.60854369212962967</c:v>
                </c:pt>
                <c:pt idx="1750">
                  <c:v>0.60854678240740745</c:v>
                </c:pt>
                <c:pt idx="1751">
                  <c:v>0.60855049768518521</c:v>
                </c:pt>
                <c:pt idx="1752">
                  <c:v>0.60855424768518518</c:v>
                </c:pt>
                <c:pt idx="1753">
                  <c:v>0.60855730324074075</c:v>
                </c:pt>
                <c:pt idx="1754">
                  <c:v>0.60856086805555554</c:v>
                </c:pt>
                <c:pt idx="1755">
                  <c:v>0.60856387731481487</c:v>
                </c:pt>
                <c:pt idx="1756">
                  <c:v>0.60856736111111109</c:v>
                </c:pt>
                <c:pt idx="1757">
                  <c:v>0.60857085648148146</c:v>
                </c:pt>
                <c:pt idx="1758">
                  <c:v>0.60857435185185182</c:v>
                </c:pt>
                <c:pt idx="1759">
                  <c:v>0.60857732638888884</c:v>
                </c:pt>
                <c:pt idx="1760">
                  <c:v>0.60858085648148152</c:v>
                </c:pt>
                <c:pt idx="1761">
                  <c:v>0.60858383101851854</c:v>
                </c:pt>
                <c:pt idx="1762">
                  <c:v>0.6085872916666667</c:v>
                </c:pt>
                <c:pt idx="1763">
                  <c:v>0.60859082175925927</c:v>
                </c:pt>
                <c:pt idx="1764">
                  <c:v>0.60859430555555549</c:v>
                </c:pt>
                <c:pt idx="1765">
                  <c:v>0.60859778935185183</c:v>
                </c:pt>
                <c:pt idx="1766">
                  <c:v>0.60860077546296298</c:v>
                </c:pt>
                <c:pt idx="1767">
                  <c:v>0.60860425925925921</c:v>
                </c:pt>
                <c:pt idx="1768">
                  <c:v>0.60860744212962958</c:v>
                </c:pt>
                <c:pt idx="1769">
                  <c:v>0.6086111111111111</c:v>
                </c:pt>
                <c:pt idx="1770">
                  <c:v>0.6086148379629629</c:v>
                </c:pt>
                <c:pt idx="1771">
                  <c:v>0.60861802083333327</c:v>
                </c:pt>
                <c:pt idx="1772">
                  <c:v>0.60862174768518518</c:v>
                </c:pt>
                <c:pt idx="1773">
                  <c:v>0.60862493055555555</c:v>
                </c:pt>
                <c:pt idx="1774">
                  <c:v>0.60862892361111109</c:v>
                </c:pt>
                <c:pt idx="1775">
                  <c:v>0.60863282407407404</c:v>
                </c:pt>
                <c:pt idx="1776">
                  <c:v>0.60863634259259258</c:v>
                </c:pt>
                <c:pt idx="1777">
                  <c:v>0.60864021990740735</c:v>
                </c:pt>
                <c:pt idx="1778">
                  <c:v>0.60864414351851848</c:v>
                </c:pt>
                <c:pt idx="1779">
                  <c:v>0.60864754629629625</c:v>
                </c:pt>
                <c:pt idx="1780">
                  <c:v>0.60865151620370372</c:v>
                </c:pt>
                <c:pt idx="1781">
                  <c:v>0.60865550925925926</c:v>
                </c:pt>
                <c:pt idx="1782">
                  <c:v>0.60865900462962963</c:v>
                </c:pt>
                <c:pt idx="1783">
                  <c:v>0.6086627546296296</c:v>
                </c:pt>
                <c:pt idx="1784">
                  <c:v>0.60866624999999996</c:v>
                </c:pt>
                <c:pt idx="1785">
                  <c:v>0.60866971064814812</c:v>
                </c:pt>
                <c:pt idx="1786">
                  <c:v>0.60867321759259252</c:v>
                </c:pt>
                <c:pt idx="1787">
                  <c:v>0.60867621527777771</c:v>
                </c:pt>
                <c:pt idx="1788">
                  <c:v>0.60867971064814819</c:v>
                </c:pt>
                <c:pt idx="1789">
                  <c:v>0.60868287037037039</c:v>
                </c:pt>
                <c:pt idx="1790">
                  <c:v>0.60868670138888892</c:v>
                </c:pt>
                <c:pt idx="1791">
                  <c:v>0.60869037037037044</c:v>
                </c:pt>
                <c:pt idx="1792">
                  <c:v>0.60869363425925926</c:v>
                </c:pt>
                <c:pt idx="1793">
                  <c:v>0.60869732638888896</c:v>
                </c:pt>
                <c:pt idx="1794">
                  <c:v>0.60870108796296296</c:v>
                </c:pt>
                <c:pt idx="1795">
                  <c:v>0.60870481481481475</c:v>
                </c:pt>
                <c:pt idx="1796">
                  <c:v>0.60870789351851851</c:v>
                </c:pt>
                <c:pt idx="1797">
                  <c:v>0.60871175925925924</c:v>
                </c:pt>
                <c:pt idx="1798">
                  <c:v>0.60871550925925921</c:v>
                </c:pt>
                <c:pt idx="1799">
                  <c:v>0.60871922453703708</c:v>
                </c:pt>
                <c:pt idx="1800">
                  <c:v>0.60872244212962967</c:v>
                </c:pt>
                <c:pt idx="1801">
                  <c:v>0.60872592592592589</c:v>
                </c:pt>
                <c:pt idx="1802">
                  <c:v>0.60872891203703705</c:v>
                </c:pt>
                <c:pt idx="1803">
                  <c:v>0.60873237268518521</c:v>
                </c:pt>
                <c:pt idx="1804">
                  <c:v>0.60873591435185193</c:v>
                </c:pt>
                <c:pt idx="1805">
                  <c:v>0.60873964120370372</c:v>
                </c:pt>
                <c:pt idx="1806">
                  <c:v>0.6087428240740741</c:v>
                </c:pt>
                <c:pt idx="1807">
                  <c:v>0.60874655092592589</c:v>
                </c:pt>
                <c:pt idx="1808">
                  <c:v>0.60875026620370376</c:v>
                </c:pt>
                <c:pt idx="1809">
                  <c:v>0.60875396990740738</c:v>
                </c:pt>
                <c:pt idx="1810">
                  <c:v>0.60875725694444449</c:v>
                </c:pt>
                <c:pt idx="1811">
                  <c:v>0.60876101851851849</c:v>
                </c:pt>
                <c:pt idx="1812">
                  <c:v>0.60876476851851857</c:v>
                </c:pt>
                <c:pt idx="1813">
                  <c:v>0.60876850694444451</c:v>
                </c:pt>
                <c:pt idx="1814">
                  <c:v>0.60877174768518516</c:v>
                </c:pt>
                <c:pt idx="1815">
                  <c:v>0.60877550925925927</c:v>
                </c:pt>
                <c:pt idx="1816">
                  <c:v>0.60877923611111118</c:v>
                </c:pt>
                <c:pt idx="1817">
                  <c:v>0.60878295138888883</c:v>
                </c:pt>
                <c:pt idx="1818">
                  <c:v>0.60878597222222219</c:v>
                </c:pt>
                <c:pt idx="1819">
                  <c:v>0.60878945601851853</c:v>
                </c:pt>
                <c:pt idx="1820">
                  <c:v>0.60879240740740748</c:v>
                </c:pt>
                <c:pt idx="1821">
                  <c:v>0.60879591435185187</c:v>
                </c:pt>
                <c:pt idx="1822">
                  <c:v>0.60879942129629627</c:v>
                </c:pt>
                <c:pt idx="1823">
                  <c:v>0.60880293981481481</c:v>
                </c:pt>
                <c:pt idx="1824">
                  <c:v>0.60880643518518518</c:v>
                </c:pt>
                <c:pt idx="1825">
                  <c:v>0.60880947916666661</c:v>
                </c:pt>
                <c:pt idx="1826">
                  <c:v>0.60881297453703709</c:v>
                </c:pt>
                <c:pt idx="1827">
                  <c:v>0.60881658564814811</c:v>
                </c:pt>
                <c:pt idx="1828">
                  <c:v>0.6088200578703703</c:v>
                </c:pt>
                <c:pt idx="1829">
                  <c:v>0.60882611111111118</c:v>
                </c:pt>
                <c:pt idx="1830">
                  <c:v>0.60882905092592587</c:v>
                </c:pt>
                <c:pt idx="1831">
                  <c:v>0.60883266203703701</c:v>
                </c:pt>
                <c:pt idx="1832">
                  <c:v>0.60883571759259258</c:v>
                </c:pt>
                <c:pt idx="1833">
                  <c:v>0.60883969907407409</c:v>
                </c:pt>
                <c:pt idx="1834">
                  <c:v>0.6088434606481482</c:v>
                </c:pt>
                <c:pt idx="1835">
                  <c:v>0.60884726851851856</c:v>
                </c:pt>
                <c:pt idx="1836">
                  <c:v>0.60885053240740739</c:v>
                </c:pt>
                <c:pt idx="1837">
                  <c:v>0.6088542013888889</c:v>
                </c:pt>
                <c:pt idx="1838">
                  <c:v>0.60885790509259252</c:v>
                </c:pt>
                <c:pt idx="1839">
                  <c:v>0.60886163194444443</c:v>
                </c:pt>
                <c:pt idx="1840">
                  <c:v>0.60886472222222221</c:v>
                </c:pt>
                <c:pt idx="1841">
                  <c:v>0.60886896990740735</c:v>
                </c:pt>
                <c:pt idx="1842">
                  <c:v>0.60887267361111108</c:v>
                </c:pt>
                <c:pt idx="1843">
                  <c:v>0.60887584490740743</c:v>
                </c:pt>
                <c:pt idx="1844">
                  <c:v>0.6088795949074074</c:v>
                </c:pt>
                <c:pt idx="1845">
                  <c:v>0.60888336805555554</c:v>
                </c:pt>
                <c:pt idx="1846">
                  <c:v>0.60888715277777783</c:v>
                </c:pt>
                <c:pt idx="1847">
                  <c:v>0.60889039351851848</c:v>
                </c:pt>
                <c:pt idx="1848">
                  <c:v>0.60889398148148144</c:v>
                </c:pt>
                <c:pt idx="1849">
                  <c:v>0.60889755787037037</c:v>
                </c:pt>
                <c:pt idx="1850">
                  <c:v>0.60890108796296294</c:v>
                </c:pt>
                <c:pt idx="1851">
                  <c:v>0.60890457175925927</c:v>
                </c:pt>
                <c:pt idx="1852">
                  <c:v>0.60890773148148147</c:v>
                </c:pt>
                <c:pt idx="1853">
                  <c:v>0.60891146990740741</c:v>
                </c:pt>
                <c:pt idx="1854">
                  <c:v>0.60891525462962959</c:v>
                </c:pt>
                <c:pt idx="1855">
                  <c:v>0.60891894675925928</c:v>
                </c:pt>
                <c:pt idx="1856">
                  <c:v>0.60892212962962966</c:v>
                </c:pt>
                <c:pt idx="1857">
                  <c:v>0.60892591435185184</c:v>
                </c:pt>
                <c:pt idx="1858">
                  <c:v>0.60892971064814816</c:v>
                </c:pt>
                <c:pt idx="1859">
                  <c:v>0.60893350694444448</c:v>
                </c:pt>
                <c:pt idx="1860">
                  <c:v>0.60893675925925927</c:v>
                </c:pt>
                <c:pt idx="1861">
                  <c:v>0.60894041666666665</c:v>
                </c:pt>
                <c:pt idx="1862">
                  <c:v>0.60894421296296297</c:v>
                </c:pt>
                <c:pt idx="1863">
                  <c:v>0.60894796296296294</c:v>
                </c:pt>
                <c:pt idx="1864">
                  <c:v>0.60895090277777775</c:v>
                </c:pt>
                <c:pt idx="1865">
                  <c:v>0.60895450231481485</c:v>
                </c:pt>
                <c:pt idx="1866">
                  <c:v>0.60895743055555551</c:v>
                </c:pt>
                <c:pt idx="1867">
                  <c:v>0.60896104166666665</c:v>
                </c:pt>
                <c:pt idx="1868">
                  <c:v>0.60896457175925922</c:v>
                </c:pt>
                <c:pt idx="1869">
                  <c:v>0.60896818287037036</c:v>
                </c:pt>
                <c:pt idx="1870">
                  <c:v>0.60897144675925929</c:v>
                </c:pt>
                <c:pt idx="1871">
                  <c:v>0.60897524305555562</c:v>
                </c:pt>
                <c:pt idx="1872">
                  <c:v>0.60897909722222221</c:v>
                </c:pt>
                <c:pt idx="1873">
                  <c:v>0.60898283564814815</c:v>
                </c:pt>
                <c:pt idx="1874">
                  <c:v>0.60898598379629632</c:v>
                </c:pt>
                <c:pt idx="1875">
                  <c:v>0.60898993055555561</c:v>
                </c:pt>
                <c:pt idx="1876">
                  <c:v>0.60899364583333326</c:v>
                </c:pt>
                <c:pt idx="1877">
                  <c:v>0.60899745370370373</c:v>
                </c:pt>
                <c:pt idx="1878">
                  <c:v>0.60900061342592593</c:v>
                </c:pt>
                <c:pt idx="1879">
                  <c:v>0.60900444444444446</c:v>
                </c:pt>
                <c:pt idx="1880">
                  <c:v>0.60900834490740741</c:v>
                </c:pt>
                <c:pt idx="1881">
                  <c:v>0.60901190972222219</c:v>
                </c:pt>
                <c:pt idx="1882">
                  <c:v>0.609014849537037</c:v>
                </c:pt>
                <c:pt idx="1883">
                  <c:v>0.60901848379629631</c:v>
                </c:pt>
                <c:pt idx="1884">
                  <c:v>0.60902204861111109</c:v>
                </c:pt>
                <c:pt idx="1885">
                  <c:v>0.60902562500000001</c:v>
                </c:pt>
                <c:pt idx="1886">
                  <c:v>0.6090291898148148</c:v>
                </c:pt>
                <c:pt idx="1887">
                  <c:v>0.60903224537037037</c:v>
                </c:pt>
                <c:pt idx="1888">
                  <c:v>0.60903586805555554</c:v>
                </c:pt>
                <c:pt idx="1889">
                  <c:v>0.60903951388888888</c:v>
                </c:pt>
                <c:pt idx="1890">
                  <c:v>0.60904315972222223</c:v>
                </c:pt>
                <c:pt idx="1891">
                  <c:v>0.6090462152777778</c:v>
                </c:pt>
                <c:pt idx="1892">
                  <c:v>0.60904982638888894</c:v>
                </c:pt>
                <c:pt idx="1893">
                  <c:v>0.60905282407407413</c:v>
                </c:pt>
                <c:pt idx="1894">
                  <c:v>0.6090564467592593</c:v>
                </c:pt>
                <c:pt idx="1895">
                  <c:v>0.6090604629629629</c:v>
                </c:pt>
                <c:pt idx="1896">
                  <c:v>0.60906422453703701</c:v>
                </c:pt>
                <c:pt idx="1897">
                  <c:v>0.60906745370370363</c:v>
                </c:pt>
                <c:pt idx="1898">
                  <c:v>0.60907131944444448</c:v>
                </c:pt>
                <c:pt idx="1899">
                  <c:v>0.60907510416666666</c:v>
                </c:pt>
                <c:pt idx="1900">
                  <c:v>0.60907841435185184</c:v>
                </c:pt>
                <c:pt idx="1901">
                  <c:v>0.6090822569444444</c:v>
                </c:pt>
                <c:pt idx="1902">
                  <c:v>0.60908593750000006</c:v>
                </c:pt>
                <c:pt idx="1903">
                  <c:v>0.60908981481481483</c:v>
                </c:pt>
                <c:pt idx="1904">
                  <c:v>0.60909304398148145</c:v>
                </c:pt>
                <c:pt idx="1905">
                  <c:v>0.60909704861111114</c:v>
                </c:pt>
                <c:pt idx="1906">
                  <c:v>0.60910092592592591</c:v>
                </c:pt>
                <c:pt idx="1907">
                  <c:v>0.60910478009259261</c:v>
                </c:pt>
                <c:pt idx="1908">
                  <c:v>0.6091079976851852</c:v>
                </c:pt>
                <c:pt idx="1909">
                  <c:v>0.60911184027777776</c:v>
                </c:pt>
                <c:pt idx="1910">
                  <c:v>0.60911572916666668</c:v>
                </c:pt>
                <c:pt idx="1911">
                  <c:v>0.6091187384259259</c:v>
                </c:pt>
                <c:pt idx="1912">
                  <c:v>0.60912226851851858</c:v>
                </c:pt>
                <c:pt idx="1913">
                  <c:v>0.60912528935185184</c:v>
                </c:pt>
                <c:pt idx="1914">
                  <c:v>0.60913128472222222</c:v>
                </c:pt>
                <c:pt idx="1915">
                  <c:v>0.60913505787037037</c:v>
                </c:pt>
                <c:pt idx="1916">
                  <c:v>0.60913880787037034</c:v>
                </c:pt>
                <c:pt idx="1917">
                  <c:v>0.60914201388888889</c:v>
                </c:pt>
                <c:pt idx="1918">
                  <c:v>0.60914583333333339</c:v>
                </c:pt>
                <c:pt idx="1919">
                  <c:v>0.60914965277777777</c:v>
                </c:pt>
                <c:pt idx="1920">
                  <c:v>0.6091537037037037</c:v>
                </c:pt>
                <c:pt idx="1921">
                  <c:v>0.6091568634259259</c:v>
                </c:pt>
                <c:pt idx="1922">
                  <c:v>0.6091606828703704</c:v>
                </c:pt>
                <c:pt idx="1923">
                  <c:v>0.60916464120370373</c:v>
                </c:pt>
                <c:pt idx="1924">
                  <c:v>0.60916780092592593</c:v>
                </c:pt>
                <c:pt idx="1925">
                  <c:v>0.60917186342592589</c:v>
                </c:pt>
                <c:pt idx="1926">
                  <c:v>0.60917571759259259</c:v>
                </c:pt>
                <c:pt idx="1927">
                  <c:v>0.60917928240740737</c:v>
                </c:pt>
                <c:pt idx="1928">
                  <c:v>0.60918231481481488</c:v>
                </c:pt>
                <c:pt idx="1929">
                  <c:v>0.6091858912037037</c:v>
                </c:pt>
                <c:pt idx="1930">
                  <c:v>0.60918878472222227</c:v>
                </c:pt>
                <c:pt idx="1931">
                  <c:v>0.60919228009259252</c:v>
                </c:pt>
                <c:pt idx="1932">
                  <c:v>0.60919609953703702</c:v>
                </c:pt>
                <c:pt idx="1933">
                  <c:v>0.60919998842592593</c:v>
                </c:pt>
                <c:pt idx="1934">
                  <c:v>0.60920309027777775</c:v>
                </c:pt>
                <c:pt idx="1935">
                  <c:v>0.60920709490740743</c:v>
                </c:pt>
                <c:pt idx="1936">
                  <c:v>0.60921081018518519</c:v>
                </c:pt>
                <c:pt idx="1937">
                  <c:v>0.6092145370370371</c:v>
                </c:pt>
                <c:pt idx="1938">
                  <c:v>0.60921770833333333</c:v>
                </c:pt>
                <c:pt idx="1939">
                  <c:v>0.60922143518518512</c:v>
                </c:pt>
                <c:pt idx="1940">
                  <c:v>0.60922513888888885</c:v>
                </c:pt>
                <c:pt idx="1941">
                  <c:v>0.60922896990740738</c:v>
                </c:pt>
                <c:pt idx="1942">
                  <c:v>0.60923208333333334</c:v>
                </c:pt>
                <c:pt idx="1943">
                  <c:v>0.60923583333333331</c:v>
                </c:pt>
                <c:pt idx="1944">
                  <c:v>0.60923935185185185</c:v>
                </c:pt>
                <c:pt idx="1945">
                  <c:v>0.60924284722222222</c:v>
                </c:pt>
                <c:pt idx="1946">
                  <c:v>0.60924586805555558</c:v>
                </c:pt>
                <c:pt idx="1947">
                  <c:v>0.60924942129629633</c:v>
                </c:pt>
                <c:pt idx="1948">
                  <c:v>0.60925233796296296</c:v>
                </c:pt>
                <c:pt idx="1949">
                  <c:v>0.60925586805555554</c:v>
                </c:pt>
                <c:pt idx="1950">
                  <c:v>0.60925939814814811</c:v>
                </c:pt>
                <c:pt idx="1951">
                  <c:v>0.60926291666666665</c:v>
                </c:pt>
                <c:pt idx="1952">
                  <c:v>0.60926644675925923</c:v>
                </c:pt>
                <c:pt idx="1953">
                  <c:v>0.60926951388888895</c:v>
                </c:pt>
                <c:pt idx="1954">
                  <c:v>0.60927303240740738</c:v>
                </c:pt>
                <c:pt idx="1955">
                  <c:v>0.60927656249999995</c:v>
                </c:pt>
                <c:pt idx="1956">
                  <c:v>0.6092801157407407</c:v>
                </c:pt>
                <c:pt idx="1957">
                  <c:v>0.60928365740740742</c:v>
                </c:pt>
                <c:pt idx="1958">
                  <c:v>0.6092869675925926</c:v>
                </c:pt>
                <c:pt idx="1959">
                  <c:v>0.60929094907407411</c:v>
                </c:pt>
                <c:pt idx="1960">
                  <c:v>0.60929461805555551</c:v>
                </c:pt>
                <c:pt idx="1961">
                  <c:v>0.60929864583333326</c:v>
                </c:pt>
                <c:pt idx="1962">
                  <c:v>0.60930210648148153</c:v>
                </c:pt>
                <c:pt idx="1963">
                  <c:v>0.60930583333333332</c:v>
                </c:pt>
                <c:pt idx="1964">
                  <c:v>0.60930966435185185</c:v>
                </c:pt>
                <c:pt idx="1965">
                  <c:v>0.60931303240740742</c:v>
                </c:pt>
                <c:pt idx="1966">
                  <c:v>0.60931684027777777</c:v>
                </c:pt>
                <c:pt idx="1967">
                  <c:v>0.60932053240740747</c:v>
                </c:pt>
                <c:pt idx="1968">
                  <c:v>0.60932429398148147</c:v>
                </c:pt>
                <c:pt idx="1969">
                  <c:v>0.60932753472222223</c:v>
                </c:pt>
                <c:pt idx="1970">
                  <c:v>0.60933152777777777</c:v>
                </c:pt>
                <c:pt idx="1971">
                  <c:v>0.60933552083333331</c:v>
                </c:pt>
                <c:pt idx="1972">
                  <c:v>0.60933903935185185</c:v>
                </c:pt>
                <c:pt idx="1973">
                  <c:v>0.60934256944444443</c:v>
                </c:pt>
                <c:pt idx="1974">
                  <c:v>0.60934608796296297</c:v>
                </c:pt>
                <c:pt idx="1975">
                  <c:v>0.60934961805555554</c:v>
                </c:pt>
                <c:pt idx="1976">
                  <c:v>0.60935310185185187</c:v>
                </c:pt>
                <c:pt idx="1977">
                  <c:v>0.60935607638888889</c:v>
                </c:pt>
                <c:pt idx="1978">
                  <c:v>0.60935987268518521</c:v>
                </c:pt>
                <c:pt idx="1979">
                  <c:v>0.60936368055555556</c:v>
                </c:pt>
                <c:pt idx="1980">
                  <c:v>0.6093674189814815</c:v>
                </c:pt>
                <c:pt idx="1981">
                  <c:v>0.60937052083333332</c:v>
                </c:pt>
                <c:pt idx="1982">
                  <c:v>0.60937440972222223</c:v>
                </c:pt>
                <c:pt idx="1983">
                  <c:v>0.60937818287037038</c:v>
                </c:pt>
                <c:pt idx="1984">
                  <c:v>0.60938190972222228</c:v>
                </c:pt>
                <c:pt idx="1985">
                  <c:v>0.60938534722222226</c:v>
                </c:pt>
                <c:pt idx="1986">
                  <c:v>0.60938906250000002</c:v>
                </c:pt>
                <c:pt idx="1987">
                  <c:v>0.60939296296296297</c:v>
                </c:pt>
                <c:pt idx="1988">
                  <c:v>0.60939706018518514</c:v>
                </c:pt>
                <c:pt idx="1989">
                  <c:v>0.60940041666666667</c:v>
                </c:pt>
                <c:pt idx="1990">
                  <c:v>0.60940394675925924</c:v>
                </c:pt>
                <c:pt idx="1991">
                  <c:v>0.60940748842592596</c:v>
                </c:pt>
                <c:pt idx="1992">
                  <c:v>0.60941125000000007</c:v>
                </c:pt>
                <c:pt idx="1993">
                  <c:v>0.60941445601851851</c:v>
                </c:pt>
                <c:pt idx="1994">
                  <c:v>0.60941796296296291</c:v>
                </c:pt>
                <c:pt idx="1995">
                  <c:v>0.60942163194444443</c:v>
                </c:pt>
                <c:pt idx="1996">
                  <c:v>0.60942539351851854</c:v>
                </c:pt>
                <c:pt idx="1997">
                  <c:v>0.60942869212962958</c:v>
                </c:pt>
                <c:pt idx="1998">
                  <c:v>0.60943255787037043</c:v>
                </c:pt>
                <c:pt idx="1999">
                  <c:v>0.60943626157407405</c:v>
                </c:pt>
                <c:pt idx="2000">
                  <c:v>0.60944008101851854</c:v>
                </c:pt>
                <c:pt idx="2001">
                  <c:v>0.60944327546296295</c:v>
                </c:pt>
                <c:pt idx="2002">
                  <c:v>0.60944701388888889</c:v>
                </c:pt>
                <c:pt idx="2003">
                  <c:v>0.60945091435185184</c:v>
                </c:pt>
                <c:pt idx="2004">
                  <c:v>0.60945515046296295</c:v>
                </c:pt>
                <c:pt idx="2005">
                  <c:v>0.60945827546296294</c:v>
                </c:pt>
                <c:pt idx="2006">
                  <c:v>0.60946202546296291</c:v>
                </c:pt>
                <c:pt idx="2007">
                  <c:v>0.60946572916666664</c:v>
                </c:pt>
                <c:pt idx="2008">
                  <c:v>0.6094686226851852</c:v>
                </c:pt>
                <c:pt idx="2009">
                  <c:v>0.60947246527777776</c:v>
                </c:pt>
                <c:pt idx="2010">
                  <c:v>0.60947540509259257</c:v>
                </c:pt>
                <c:pt idx="2011">
                  <c:v>0.60947895833333332</c:v>
                </c:pt>
                <c:pt idx="2012">
                  <c:v>0.60948246527777783</c:v>
                </c:pt>
                <c:pt idx="2013">
                  <c:v>0.60948604166666664</c:v>
                </c:pt>
                <c:pt idx="2014">
                  <c:v>0.60948903935185184</c:v>
                </c:pt>
                <c:pt idx="2015">
                  <c:v>0.60949259259259259</c:v>
                </c:pt>
                <c:pt idx="2016">
                  <c:v>0.60949802083333326</c:v>
                </c:pt>
                <c:pt idx="2017">
                  <c:v>0.60950164351851854</c:v>
                </c:pt>
                <c:pt idx="2018">
                  <c:v>0.6095051041666667</c:v>
                </c:pt>
                <c:pt idx="2019">
                  <c:v>0.60950865740740745</c:v>
                </c:pt>
                <c:pt idx="2020">
                  <c:v>0.60951258101851857</c:v>
                </c:pt>
                <c:pt idx="2021">
                  <c:v>0.60951565972222221</c:v>
                </c:pt>
                <c:pt idx="2022">
                  <c:v>0.6095195370370371</c:v>
                </c:pt>
                <c:pt idx="2023">
                  <c:v>0.6095231712962963</c:v>
                </c:pt>
                <c:pt idx="2024">
                  <c:v>0.60952686342592599</c:v>
                </c:pt>
                <c:pt idx="2025">
                  <c:v>0.60953006944444443</c:v>
                </c:pt>
                <c:pt idx="2026">
                  <c:v>0.60953385416666672</c:v>
                </c:pt>
                <c:pt idx="2027">
                  <c:v>0.60953758101851852</c:v>
                </c:pt>
                <c:pt idx="2028">
                  <c:v>0.60954165509259262</c:v>
                </c:pt>
                <c:pt idx="2029">
                  <c:v>0.60954506944444442</c:v>
                </c:pt>
                <c:pt idx="2030">
                  <c:v>0.6095489467592593</c:v>
                </c:pt>
                <c:pt idx="2031">
                  <c:v>0.60955271990740745</c:v>
                </c:pt>
                <c:pt idx="2032">
                  <c:v>0.60955585648148147</c:v>
                </c:pt>
                <c:pt idx="2033">
                  <c:v>0.60955969907407404</c:v>
                </c:pt>
                <c:pt idx="2034">
                  <c:v>0.60956353009259256</c:v>
                </c:pt>
                <c:pt idx="2035">
                  <c:v>0.60956712962962956</c:v>
                </c:pt>
                <c:pt idx="2036">
                  <c:v>0.60957013888888889</c:v>
                </c:pt>
                <c:pt idx="2037">
                  <c:v>0.6095736805555555</c:v>
                </c:pt>
                <c:pt idx="2038">
                  <c:v>0.60957665509259262</c:v>
                </c:pt>
                <c:pt idx="2039">
                  <c:v>0.60958016203703702</c:v>
                </c:pt>
                <c:pt idx="2040">
                  <c:v>0.60958374999999998</c:v>
                </c:pt>
                <c:pt idx="2041">
                  <c:v>0.60958775462962966</c:v>
                </c:pt>
                <c:pt idx="2042">
                  <c:v>0.60959089120370369</c:v>
                </c:pt>
                <c:pt idx="2043">
                  <c:v>0.60959476851851846</c:v>
                </c:pt>
                <c:pt idx="2044">
                  <c:v>0.60959868055555555</c:v>
                </c:pt>
                <c:pt idx="2045">
                  <c:v>0.60960186342592593</c:v>
                </c:pt>
                <c:pt idx="2046">
                  <c:v>0.60960579861111108</c:v>
                </c:pt>
                <c:pt idx="2047">
                  <c:v>0.60960949074074067</c:v>
                </c:pt>
                <c:pt idx="2048">
                  <c:v>0.60961320601851854</c:v>
                </c:pt>
                <c:pt idx="2049">
                  <c:v>0.60961636574074074</c:v>
                </c:pt>
                <c:pt idx="2050">
                  <c:v>0.60962012731481485</c:v>
                </c:pt>
                <c:pt idx="2051">
                  <c:v>0.60962329861111109</c:v>
                </c:pt>
                <c:pt idx="2052">
                  <c:v>0.6096270601851852</c:v>
                </c:pt>
                <c:pt idx="2053">
                  <c:v>0.6096305671296296</c:v>
                </c:pt>
                <c:pt idx="2054">
                  <c:v>0.60963357638888882</c:v>
                </c:pt>
                <c:pt idx="2055">
                  <c:v>0.6096370717592593</c:v>
                </c:pt>
                <c:pt idx="2056">
                  <c:v>0.60964006944444449</c:v>
                </c:pt>
                <c:pt idx="2057">
                  <c:v>0.60964368055555551</c:v>
                </c:pt>
                <c:pt idx="2058">
                  <c:v>0.6096474652777778</c:v>
                </c:pt>
                <c:pt idx="2059">
                  <c:v>0.60965146990740737</c:v>
                </c:pt>
                <c:pt idx="2060">
                  <c:v>0.6096545717592593</c:v>
                </c:pt>
                <c:pt idx="2061">
                  <c:v>0.60965839120370369</c:v>
                </c:pt>
                <c:pt idx="2062">
                  <c:v>0.60966206018518521</c:v>
                </c:pt>
                <c:pt idx="2063">
                  <c:v>0.60966584490740738</c:v>
                </c:pt>
                <c:pt idx="2064">
                  <c:v>0.60966922453703709</c:v>
                </c:pt>
                <c:pt idx="2065">
                  <c:v>0.60967293981481485</c:v>
                </c:pt>
                <c:pt idx="2066">
                  <c:v>0.609676712962963</c:v>
                </c:pt>
                <c:pt idx="2067">
                  <c:v>0.60969290509259266</c:v>
                </c:pt>
                <c:pt idx="2068">
                  <c:v>0.6096959837962963</c:v>
                </c:pt>
                <c:pt idx="2069">
                  <c:v>0.60969949074074081</c:v>
                </c:pt>
                <c:pt idx="2070">
                  <c:v>0.60970300925925924</c:v>
                </c:pt>
                <c:pt idx="2071">
                  <c:v>0.60970656249999999</c:v>
                </c:pt>
                <c:pt idx="2072">
                  <c:v>0.60971005787037036</c:v>
                </c:pt>
                <c:pt idx="2073">
                  <c:v>0.60971365740740746</c:v>
                </c:pt>
                <c:pt idx="2074">
                  <c:v>0.60971714120370368</c:v>
                </c:pt>
                <c:pt idx="2075">
                  <c:v>0.6097206828703704</c:v>
                </c:pt>
                <c:pt idx="2076">
                  <c:v>0.60972428240740739</c:v>
                </c:pt>
                <c:pt idx="2077">
                  <c:v>0.60972787037037035</c:v>
                </c:pt>
                <c:pt idx="2078">
                  <c:v>0.60973146990740734</c:v>
                </c:pt>
                <c:pt idx="2079">
                  <c:v>0.60973531250000002</c:v>
                </c:pt>
                <c:pt idx="2080">
                  <c:v>0.60973906249999998</c:v>
                </c:pt>
                <c:pt idx="2081">
                  <c:v>0.60974287037037034</c:v>
                </c:pt>
                <c:pt idx="2082">
                  <c:v>0.60974668981481484</c:v>
                </c:pt>
                <c:pt idx="2083">
                  <c:v>0.60975038194444442</c:v>
                </c:pt>
                <c:pt idx="2084">
                  <c:v>0.60975418981481477</c:v>
                </c:pt>
                <c:pt idx="2085">
                  <c:v>0.60975792824074071</c:v>
                </c:pt>
                <c:pt idx="2086">
                  <c:v>0.60976163194444444</c:v>
                </c:pt>
                <c:pt idx="2087">
                  <c:v>0.609765474537037</c:v>
                </c:pt>
                <c:pt idx="2088">
                  <c:v>0.60976923611111111</c:v>
                </c:pt>
                <c:pt idx="2089">
                  <c:v>0.60977303240740743</c:v>
                </c:pt>
                <c:pt idx="2090">
                  <c:v>0.60977697916666662</c:v>
                </c:pt>
                <c:pt idx="2091">
                  <c:v>0.60978071759259256</c:v>
                </c:pt>
                <c:pt idx="2092">
                  <c:v>0.60978444444444446</c:v>
                </c:pt>
                <c:pt idx="2093">
                  <c:v>0.60978817129629637</c:v>
                </c:pt>
                <c:pt idx="2094">
                  <c:v>0.60979201388888893</c:v>
                </c:pt>
                <c:pt idx="2095">
                  <c:v>0.60979557870370371</c:v>
                </c:pt>
                <c:pt idx="2096">
                  <c:v>0.60979915509259264</c:v>
                </c:pt>
                <c:pt idx="2097">
                  <c:v>0.60980271990740742</c:v>
                </c:pt>
                <c:pt idx="2098">
                  <c:v>0.6098063773148148</c:v>
                </c:pt>
                <c:pt idx="2099">
                  <c:v>0.60981002314814814</c:v>
                </c:pt>
                <c:pt idx="2100">
                  <c:v>0.6098137384259259</c:v>
                </c:pt>
                <c:pt idx="2101">
                  <c:v>0.60981763888888885</c:v>
                </c:pt>
                <c:pt idx="2102">
                  <c:v>0.60982140046296296</c:v>
                </c:pt>
                <c:pt idx="2103">
                  <c:v>0.60982521990740735</c:v>
                </c:pt>
                <c:pt idx="2104">
                  <c:v>0.60982918981481482</c:v>
                </c:pt>
                <c:pt idx="2105">
                  <c:v>0.60983304398148153</c:v>
                </c:pt>
                <c:pt idx="2106">
                  <c:v>0.60983684027777774</c:v>
                </c:pt>
                <c:pt idx="2107">
                  <c:v>0.60984078703703704</c:v>
                </c:pt>
                <c:pt idx="2108">
                  <c:v>0.60984458333333336</c:v>
                </c:pt>
                <c:pt idx="2109">
                  <c:v>0.60984839120370371</c:v>
                </c:pt>
                <c:pt idx="2110">
                  <c:v>0.60985236111111107</c:v>
                </c:pt>
                <c:pt idx="2111">
                  <c:v>0.60985620370370375</c:v>
                </c:pt>
                <c:pt idx="2112">
                  <c:v>0.60986231481481479</c:v>
                </c:pt>
                <c:pt idx="2113">
                  <c:v>0.60986586805555554</c:v>
                </c:pt>
                <c:pt idx="2114">
                  <c:v>0.60986950231481485</c:v>
                </c:pt>
                <c:pt idx="2115">
                  <c:v>0.60987325231481482</c:v>
                </c:pt>
                <c:pt idx="2116">
                  <c:v>0.60987697916666661</c:v>
                </c:pt>
                <c:pt idx="2117">
                  <c:v>0.60988113425925927</c:v>
                </c:pt>
                <c:pt idx="2118">
                  <c:v>0.6098851851851852</c:v>
                </c:pt>
                <c:pt idx="2119">
                  <c:v>0.60988921296296295</c:v>
                </c:pt>
                <c:pt idx="2120">
                  <c:v>0.60989326388888887</c:v>
                </c:pt>
                <c:pt idx="2121">
                  <c:v>0.60989723379629635</c:v>
                </c:pt>
                <c:pt idx="2122">
                  <c:v>0.60990126157407409</c:v>
                </c:pt>
                <c:pt idx="2123">
                  <c:v>0.60990526620370378</c:v>
                </c:pt>
                <c:pt idx="2124">
                  <c:v>0.60990924768518517</c:v>
                </c:pt>
                <c:pt idx="2125">
                  <c:v>0.60991321759259265</c:v>
                </c:pt>
                <c:pt idx="2126">
                  <c:v>0.60991697916666665</c:v>
                </c:pt>
                <c:pt idx="2127">
                  <c:v>0.60992049768518519</c:v>
                </c:pt>
                <c:pt idx="2128">
                  <c:v>0.60992396990740738</c:v>
                </c:pt>
                <c:pt idx="2129">
                  <c:v>0.60992759259259255</c:v>
                </c:pt>
                <c:pt idx="2130">
                  <c:v>0.60993113425925927</c:v>
                </c:pt>
                <c:pt idx="2131">
                  <c:v>0.60993465277777781</c:v>
                </c:pt>
                <c:pt idx="2132">
                  <c:v>0.60993828703703701</c:v>
                </c:pt>
                <c:pt idx="2133">
                  <c:v>0.60994178240740737</c:v>
                </c:pt>
                <c:pt idx="2134">
                  <c:v>0.6099453587962963</c:v>
                </c:pt>
                <c:pt idx="2135">
                  <c:v>0.60994887731481484</c:v>
                </c:pt>
                <c:pt idx="2136">
                  <c:v>0.60995243055555559</c:v>
                </c:pt>
                <c:pt idx="2137">
                  <c:v>0.60995596064814817</c:v>
                </c:pt>
                <c:pt idx="2138">
                  <c:v>0.60995951388888892</c:v>
                </c:pt>
                <c:pt idx="2139">
                  <c:v>0.60996329861111109</c:v>
                </c:pt>
                <c:pt idx="2140">
                  <c:v>0.60996697916666665</c:v>
                </c:pt>
                <c:pt idx="2141">
                  <c:v>0.60997072916666661</c:v>
                </c:pt>
                <c:pt idx="2142">
                  <c:v>0.60997452546296294</c:v>
                </c:pt>
                <c:pt idx="2143">
                  <c:v>0.6099782407407407</c:v>
                </c:pt>
                <c:pt idx="2144">
                  <c:v>0.60998193287037039</c:v>
                </c:pt>
                <c:pt idx="2145">
                  <c:v>0.6099856597222223</c:v>
                </c:pt>
                <c:pt idx="2146">
                  <c:v>0.60998937499999994</c:v>
                </c:pt>
                <c:pt idx="2147">
                  <c:v>0.60999305555555561</c:v>
                </c:pt>
                <c:pt idx="2148">
                  <c:v>0.60999686342592596</c:v>
                </c:pt>
                <c:pt idx="2149">
                  <c:v>0.61000057870370372</c:v>
                </c:pt>
                <c:pt idx="2150">
                  <c:v>0.61000431712962966</c:v>
                </c:pt>
                <c:pt idx="2151">
                  <c:v>0.61000799768518521</c:v>
                </c:pt>
                <c:pt idx="2152">
                  <c:v>0.610011724537037</c:v>
                </c:pt>
                <c:pt idx="2153">
                  <c:v>0.61001550925925929</c:v>
                </c:pt>
                <c:pt idx="2154">
                  <c:v>0.61001923611111109</c:v>
                </c:pt>
                <c:pt idx="2155">
                  <c:v>0.61002293981481481</c:v>
                </c:pt>
                <c:pt idx="2156">
                  <c:v>0.6100266319444444</c:v>
                </c:pt>
                <c:pt idx="2157">
                  <c:v>0.61003037037037033</c:v>
                </c:pt>
                <c:pt idx="2158">
                  <c:v>0.61003386574074081</c:v>
                </c:pt>
                <c:pt idx="2159">
                  <c:v>0.61003753472222222</c:v>
                </c:pt>
                <c:pt idx="2160">
                  <c:v>0.6100413194444444</c:v>
                </c:pt>
                <c:pt idx="2161">
                  <c:v>0.61004505787037033</c:v>
                </c:pt>
                <c:pt idx="2162">
                  <c:v>0.61004881944444445</c:v>
                </c:pt>
                <c:pt idx="2163">
                  <c:v>0.61005251157407414</c:v>
                </c:pt>
                <c:pt idx="2164">
                  <c:v>0.6100563541666667</c:v>
                </c:pt>
                <c:pt idx="2165">
                  <c:v>0.61006003472222226</c:v>
                </c:pt>
                <c:pt idx="2166">
                  <c:v>0.6100636805555556</c:v>
                </c:pt>
                <c:pt idx="2167">
                  <c:v>0.61006754629629623</c:v>
                </c:pt>
                <c:pt idx="2168">
                  <c:v>0.61007127314814813</c:v>
                </c:pt>
                <c:pt idx="2169">
                  <c:v>0.61007498842592589</c:v>
                </c:pt>
                <c:pt idx="2170">
                  <c:v>0.61007859953703703</c:v>
                </c:pt>
                <c:pt idx="2171">
                  <c:v>0.61008208333333336</c:v>
                </c:pt>
                <c:pt idx="2172">
                  <c:v>0.61008575231481477</c:v>
                </c:pt>
                <c:pt idx="2173">
                  <c:v>0.61008929398148148</c:v>
                </c:pt>
                <c:pt idx="2174">
                  <c:v>0.61009281250000003</c:v>
                </c:pt>
                <c:pt idx="2175">
                  <c:v>0.61009651620370364</c:v>
                </c:pt>
                <c:pt idx="2176">
                  <c:v>0.61010027777777776</c:v>
                </c:pt>
                <c:pt idx="2177">
                  <c:v>0.61010663194444448</c:v>
                </c:pt>
                <c:pt idx="2178">
                  <c:v>0.61011033564814821</c:v>
                </c:pt>
                <c:pt idx="2179">
                  <c:v>0.6101140625</c:v>
                </c:pt>
                <c:pt idx="2180">
                  <c:v>0.61011773148148152</c:v>
                </c:pt>
                <c:pt idx="2181">
                  <c:v>0.61012144675925928</c:v>
                </c:pt>
                <c:pt idx="2182">
                  <c:v>0.61012513888888886</c:v>
                </c:pt>
                <c:pt idx="2183">
                  <c:v>0.61012880787037038</c:v>
                </c:pt>
                <c:pt idx="2184">
                  <c:v>0.61013251157407411</c:v>
                </c:pt>
                <c:pt idx="2185">
                  <c:v>0.61013629629629629</c:v>
                </c:pt>
                <c:pt idx="2186">
                  <c:v>0.61014001157407405</c:v>
                </c:pt>
                <c:pt idx="2187">
                  <c:v>0.61014376157407402</c:v>
                </c:pt>
                <c:pt idx="2188">
                  <c:v>0.61014724537037035</c:v>
                </c:pt>
                <c:pt idx="2189">
                  <c:v>0.61015078703703707</c:v>
                </c:pt>
                <c:pt idx="2190">
                  <c:v>0.6101543981481482</c:v>
                </c:pt>
                <c:pt idx="2191">
                  <c:v>0.61015799768518519</c:v>
                </c:pt>
                <c:pt idx="2192">
                  <c:v>0.61016158564814815</c:v>
                </c:pt>
                <c:pt idx="2193">
                  <c:v>0.6101651388888889</c:v>
                </c:pt>
                <c:pt idx="2194">
                  <c:v>0.61016861111111109</c:v>
                </c:pt>
                <c:pt idx="2195">
                  <c:v>0.6101721180555556</c:v>
                </c:pt>
                <c:pt idx="2196">
                  <c:v>0.610175625</c:v>
                </c:pt>
                <c:pt idx="2197">
                  <c:v>0.61017923611111113</c:v>
                </c:pt>
                <c:pt idx="2198">
                  <c:v>0.61018270833333332</c:v>
                </c:pt>
                <c:pt idx="2199">
                  <c:v>0.6101862384259259</c:v>
                </c:pt>
                <c:pt idx="2200">
                  <c:v>0.61019010416666664</c:v>
                </c:pt>
                <c:pt idx="2201">
                  <c:v>0.61019383101851854</c:v>
                </c:pt>
                <c:pt idx="2202">
                  <c:v>0.61019748842592592</c:v>
                </c:pt>
                <c:pt idx="2203">
                  <c:v>0.61020120370370368</c:v>
                </c:pt>
                <c:pt idx="2204">
                  <c:v>0.6102049074074074</c:v>
                </c:pt>
                <c:pt idx="2205">
                  <c:v>0.61020865740740737</c:v>
                </c:pt>
                <c:pt idx="2206">
                  <c:v>0.61021238425925928</c:v>
                </c:pt>
                <c:pt idx="2207">
                  <c:v>0.61021614583333339</c:v>
                </c:pt>
                <c:pt idx="2208">
                  <c:v>0.61021990740740739</c:v>
                </c:pt>
                <c:pt idx="2209">
                  <c:v>0.61022356481481477</c:v>
                </c:pt>
                <c:pt idx="2210">
                  <c:v>0.61022715277777773</c:v>
                </c:pt>
                <c:pt idx="2211">
                  <c:v>0.6102308680555556</c:v>
                </c:pt>
                <c:pt idx="2212">
                  <c:v>0.61023452546296297</c:v>
                </c:pt>
                <c:pt idx="2213">
                  <c:v>0.61023839120370371</c:v>
                </c:pt>
                <c:pt idx="2214">
                  <c:v>0.61024229166666666</c:v>
                </c:pt>
                <c:pt idx="2215">
                  <c:v>0.61024578703703702</c:v>
                </c:pt>
                <c:pt idx="2216">
                  <c:v>0.61024929398148153</c:v>
                </c:pt>
                <c:pt idx="2217">
                  <c:v>0.61025281249999996</c:v>
                </c:pt>
                <c:pt idx="2218">
                  <c:v>0.61025628472222226</c:v>
                </c:pt>
                <c:pt idx="2219">
                  <c:v>0.61025988425925926</c:v>
                </c:pt>
                <c:pt idx="2220">
                  <c:v>0.61026357638888895</c:v>
                </c:pt>
                <c:pt idx="2221">
                  <c:v>0.61026732638888892</c:v>
                </c:pt>
                <c:pt idx="2222">
                  <c:v>0.61027121527777772</c:v>
                </c:pt>
                <c:pt idx="2223">
                  <c:v>0.61027489583333339</c:v>
                </c:pt>
                <c:pt idx="2224">
                  <c:v>0.61027862268518518</c:v>
                </c:pt>
                <c:pt idx="2225">
                  <c:v>0.61028245370370371</c:v>
                </c:pt>
                <c:pt idx="2226">
                  <c:v>0.61028621527777782</c:v>
                </c:pt>
                <c:pt idx="2227">
                  <c:v>0.61028990740740741</c:v>
                </c:pt>
                <c:pt idx="2228">
                  <c:v>0.6102936342592592</c:v>
                </c:pt>
                <c:pt idx="2229">
                  <c:v>0.61029743055555552</c:v>
                </c:pt>
                <c:pt idx="2230">
                  <c:v>0.61030119212962963</c:v>
                </c:pt>
                <c:pt idx="2231">
                  <c:v>0.61030482638888894</c:v>
                </c:pt>
                <c:pt idx="2232">
                  <c:v>0.6103083217592592</c:v>
                </c:pt>
                <c:pt idx="2233">
                  <c:v>0.61031194444444448</c:v>
                </c:pt>
                <c:pt idx="2234">
                  <c:v>0.61031546296296291</c:v>
                </c:pt>
                <c:pt idx="2235">
                  <c:v>0.61031898148148145</c:v>
                </c:pt>
                <c:pt idx="2236">
                  <c:v>0.61032269675925932</c:v>
                </c:pt>
                <c:pt idx="2237">
                  <c:v>0.61032922453703697</c:v>
                </c:pt>
                <c:pt idx="2238">
                  <c:v>0.61033290509259264</c:v>
                </c:pt>
                <c:pt idx="2239">
                  <c:v>0.61033663194444443</c:v>
                </c:pt>
                <c:pt idx="2240">
                  <c:v>0.61034037037037037</c:v>
                </c:pt>
                <c:pt idx="2241">
                  <c:v>0.6103442013888889</c:v>
                </c:pt>
                <c:pt idx="2242">
                  <c:v>0.61034782407407406</c:v>
                </c:pt>
                <c:pt idx="2243">
                  <c:v>0.61035152777777779</c:v>
                </c:pt>
                <c:pt idx="2244">
                  <c:v>0.61035526620370373</c:v>
                </c:pt>
                <c:pt idx="2245">
                  <c:v>0.61035909722222226</c:v>
                </c:pt>
                <c:pt idx="2246">
                  <c:v>0.61036276620370378</c:v>
                </c:pt>
                <c:pt idx="2247">
                  <c:v>0.61036627314814818</c:v>
                </c:pt>
                <c:pt idx="2248">
                  <c:v>0.6103698842592592</c:v>
                </c:pt>
                <c:pt idx="2249">
                  <c:v>0.61037343749999995</c:v>
                </c:pt>
                <c:pt idx="2250">
                  <c:v>0.61037697916666667</c:v>
                </c:pt>
                <c:pt idx="2251">
                  <c:v>0.61038050925925924</c:v>
                </c:pt>
                <c:pt idx="2252">
                  <c:v>0.61038402777777778</c:v>
                </c:pt>
                <c:pt idx="2253">
                  <c:v>0.6103876967592593</c:v>
                </c:pt>
                <c:pt idx="2254">
                  <c:v>0.6103912037037037</c:v>
                </c:pt>
                <c:pt idx="2255">
                  <c:v>0.61039473379629627</c:v>
                </c:pt>
                <c:pt idx="2256">
                  <c:v>0.61039832175925923</c:v>
                </c:pt>
                <c:pt idx="2257">
                  <c:v>0.61040197916666672</c:v>
                </c:pt>
                <c:pt idx="2258">
                  <c:v>0.61040547453703697</c:v>
                </c:pt>
                <c:pt idx="2259">
                  <c:v>0.61040900462962966</c:v>
                </c:pt>
                <c:pt idx="2260">
                  <c:v>0.61041262731481483</c:v>
                </c:pt>
                <c:pt idx="2261">
                  <c:v>0.61041652777777777</c:v>
                </c:pt>
                <c:pt idx="2262">
                  <c:v>0.6104202314814815</c:v>
                </c:pt>
                <c:pt idx="2263">
                  <c:v>0.6104240856481481</c:v>
                </c:pt>
                <c:pt idx="2264">
                  <c:v>0.6104279398148148</c:v>
                </c:pt>
                <c:pt idx="2265">
                  <c:v>0.61043181712962957</c:v>
                </c:pt>
                <c:pt idx="2266">
                  <c:v>0.61043562499999993</c:v>
                </c:pt>
                <c:pt idx="2267">
                  <c:v>0.61043947916666663</c:v>
                </c:pt>
                <c:pt idx="2268">
                  <c:v>0.61044325231481478</c:v>
                </c:pt>
                <c:pt idx="2269">
                  <c:v>0.61044715277777784</c:v>
                </c:pt>
                <c:pt idx="2270">
                  <c:v>0.61045093750000001</c:v>
                </c:pt>
                <c:pt idx="2271">
                  <c:v>0.61045469907407413</c:v>
                </c:pt>
                <c:pt idx="2272">
                  <c:v>0.61045851851851851</c:v>
                </c:pt>
                <c:pt idx="2273">
                  <c:v>0.61046262731481482</c:v>
                </c:pt>
                <c:pt idx="2274">
                  <c:v>0.61046637731481479</c:v>
                </c:pt>
                <c:pt idx="2275">
                  <c:v>0.6104700115740741</c:v>
                </c:pt>
                <c:pt idx="2276">
                  <c:v>0.61047391203703705</c:v>
                </c:pt>
                <c:pt idx="2277">
                  <c:v>0.61047760416666663</c:v>
                </c:pt>
                <c:pt idx="2278">
                  <c:v>0.61048120370370373</c:v>
                </c:pt>
                <c:pt idx="2279">
                  <c:v>0.61048501157407409</c:v>
                </c:pt>
                <c:pt idx="2280">
                  <c:v>0.61048878472222223</c:v>
                </c:pt>
                <c:pt idx="2281">
                  <c:v>0.61049268518518518</c:v>
                </c:pt>
                <c:pt idx="2282">
                  <c:v>0.61049643518518515</c:v>
                </c:pt>
                <c:pt idx="2283">
                  <c:v>0.61050052083333328</c:v>
                </c:pt>
                <c:pt idx="2284">
                  <c:v>0.61050460648148153</c:v>
                </c:pt>
                <c:pt idx="2285">
                  <c:v>0.61050872685185187</c:v>
                </c:pt>
                <c:pt idx="2286">
                  <c:v>0.61051271990740741</c:v>
                </c:pt>
                <c:pt idx="2287">
                  <c:v>0.61051673611111112</c:v>
                </c:pt>
                <c:pt idx="2288">
                  <c:v>0.61052099537037041</c:v>
                </c:pt>
                <c:pt idx="2289">
                  <c:v>0.61052788194444452</c:v>
                </c:pt>
                <c:pt idx="2290">
                  <c:v>0.61053149305555554</c:v>
                </c:pt>
                <c:pt idx="2291">
                  <c:v>0.61053509259259264</c:v>
                </c:pt>
                <c:pt idx="2292">
                  <c:v>0.61053872685185184</c:v>
                </c:pt>
                <c:pt idx="2293">
                  <c:v>0.61054240740740739</c:v>
                </c:pt>
                <c:pt idx="2294">
                  <c:v>0.61054621527777775</c:v>
                </c:pt>
                <c:pt idx="2295">
                  <c:v>0.61055028935185185</c:v>
                </c:pt>
                <c:pt idx="2296">
                  <c:v>0.6105543171296296</c:v>
                </c:pt>
                <c:pt idx="2297">
                  <c:v>0.61055815972222216</c:v>
                </c:pt>
                <c:pt idx="2298">
                  <c:v>0.61056192129629627</c:v>
                </c:pt>
                <c:pt idx="2299">
                  <c:v>0.61056581018518519</c:v>
                </c:pt>
                <c:pt idx="2300">
                  <c:v>0.61056987268518526</c:v>
                </c:pt>
                <c:pt idx="2301">
                  <c:v>0.61057378472222223</c:v>
                </c:pt>
                <c:pt idx="2302">
                  <c:v>0.61057752314814817</c:v>
                </c:pt>
                <c:pt idx="2303">
                  <c:v>0.61058126157407411</c:v>
                </c:pt>
                <c:pt idx="2304">
                  <c:v>0.61058505787037032</c:v>
                </c:pt>
                <c:pt idx="2305">
                  <c:v>0.61058887731481482</c:v>
                </c:pt>
                <c:pt idx="2306">
                  <c:v>0.61059239583333336</c:v>
                </c:pt>
                <c:pt idx="2307">
                  <c:v>0.61059603009259256</c:v>
                </c:pt>
                <c:pt idx="2308">
                  <c:v>0.61059960648148148</c:v>
                </c:pt>
                <c:pt idx="2309">
                  <c:v>0.61060325231481483</c:v>
                </c:pt>
                <c:pt idx="2310">
                  <c:v>0.61060706018518518</c:v>
                </c:pt>
                <c:pt idx="2311">
                  <c:v>0.61061059027777775</c:v>
                </c:pt>
                <c:pt idx="2312">
                  <c:v>0.61061425925925927</c:v>
                </c:pt>
                <c:pt idx="2313">
                  <c:v>0.61061789351851858</c:v>
                </c:pt>
                <c:pt idx="2314">
                  <c:v>0.61062142361111105</c:v>
                </c:pt>
                <c:pt idx="2315">
                  <c:v>0.6106249768518518</c:v>
                </c:pt>
                <c:pt idx="2316">
                  <c:v>0.61062850694444448</c:v>
                </c:pt>
                <c:pt idx="2317">
                  <c:v>0.61063215277777771</c:v>
                </c:pt>
                <c:pt idx="2318">
                  <c:v>0.61063570601851846</c:v>
                </c:pt>
                <c:pt idx="2319">
                  <c:v>0.61063936342592595</c:v>
                </c:pt>
                <c:pt idx="2320">
                  <c:v>0.61064311342592592</c:v>
                </c:pt>
                <c:pt idx="2321">
                  <c:v>0.61064699074074069</c:v>
                </c:pt>
                <c:pt idx="2322">
                  <c:v>0.61065074074074077</c:v>
                </c:pt>
                <c:pt idx="2323">
                  <c:v>0.61065488425925929</c:v>
                </c:pt>
                <c:pt idx="2324">
                  <c:v>0.61065856481481484</c:v>
                </c:pt>
                <c:pt idx="2325">
                  <c:v>0.61066241898148144</c:v>
                </c:pt>
                <c:pt idx="2326">
                  <c:v>0.6106660995370371</c:v>
                </c:pt>
                <c:pt idx="2327">
                  <c:v>0.61066984953703707</c:v>
                </c:pt>
                <c:pt idx="2328">
                  <c:v>0.61067354166666665</c:v>
                </c:pt>
                <c:pt idx="2329">
                  <c:v>0.61067748842592595</c:v>
                </c:pt>
                <c:pt idx="2330">
                  <c:v>0.61068115740740747</c:v>
                </c:pt>
                <c:pt idx="2331">
                  <c:v>0.61068491898148147</c:v>
                </c:pt>
                <c:pt idx="2332">
                  <c:v>0.61068894675925922</c:v>
                </c:pt>
                <c:pt idx="2333">
                  <c:v>0.61069305555555553</c:v>
                </c:pt>
                <c:pt idx="2334">
                  <c:v>0.61069900462962956</c:v>
                </c:pt>
                <c:pt idx="2335">
                  <c:v>0.61070276620370367</c:v>
                </c:pt>
                <c:pt idx="2336">
                  <c:v>0.61070662037037038</c:v>
                </c:pt>
                <c:pt idx="2337">
                  <c:v>0.61071037037037035</c:v>
                </c:pt>
                <c:pt idx="2338">
                  <c:v>0.6107144907407408</c:v>
                </c:pt>
                <c:pt idx="2339">
                  <c:v>0.61071827546296298</c:v>
                </c:pt>
                <c:pt idx="2340">
                  <c:v>0.61072194444444439</c:v>
                </c:pt>
                <c:pt idx="2341">
                  <c:v>0.61072561342592591</c:v>
                </c:pt>
                <c:pt idx="2342">
                  <c:v>0.61072931712962963</c:v>
                </c:pt>
                <c:pt idx="2343">
                  <c:v>0.61073310185185192</c:v>
                </c:pt>
                <c:pt idx="2344">
                  <c:v>0.61073680555555554</c:v>
                </c:pt>
                <c:pt idx="2345">
                  <c:v>0.61074070601851849</c:v>
                </c:pt>
                <c:pt idx="2346">
                  <c:v>0.61074451388888884</c:v>
                </c:pt>
                <c:pt idx="2347">
                  <c:v>0.61074824074074074</c:v>
                </c:pt>
                <c:pt idx="2348">
                  <c:v>0.61075199074074071</c:v>
                </c:pt>
                <c:pt idx="2349">
                  <c:v>0.61075561342592588</c:v>
                </c:pt>
                <c:pt idx="2350">
                  <c:v>0.61075925925925922</c:v>
                </c:pt>
                <c:pt idx="2351">
                  <c:v>0.61076275462962959</c:v>
                </c:pt>
                <c:pt idx="2352">
                  <c:v>0.61076625000000007</c:v>
                </c:pt>
                <c:pt idx="2353">
                  <c:v>0.6107697685185185</c:v>
                </c:pt>
                <c:pt idx="2354">
                  <c:v>0.61077341435185184</c:v>
                </c:pt>
                <c:pt idx="2355">
                  <c:v>0.61077718749999999</c:v>
                </c:pt>
                <c:pt idx="2356">
                  <c:v>0.61078093750000007</c:v>
                </c:pt>
                <c:pt idx="2357">
                  <c:v>0.61078461805555551</c:v>
                </c:pt>
                <c:pt idx="2358">
                  <c:v>0.61078842592592586</c:v>
                </c:pt>
                <c:pt idx="2359">
                  <c:v>0.61079208333333335</c:v>
                </c:pt>
                <c:pt idx="2360">
                  <c:v>0.61079569444444448</c:v>
                </c:pt>
                <c:pt idx="2361">
                  <c:v>0.61079936342592589</c:v>
                </c:pt>
                <c:pt idx="2362">
                  <c:v>0.61080318287037039</c:v>
                </c:pt>
                <c:pt idx="2363">
                  <c:v>0.61080689814814815</c:v>
                </c:pt>
                <c:pt idx="2364">
                  <c:v>0.61081064814814812</c:v>
                </c:pt>
                <c:pt idx="2365">
                  <c:v>0.61081428240740743</c:v>
                </c:pt>
                <c:pt idx="2366">
                  <c:v>0.61081813657407402</c:v>
                </c:pt>
                <c:pt idx="2367">
                  <c:v>0.61082164351851853</c:v>
                </c:pt>
                <c:pt idx="2368">
                  <c:v>0.61082515046296293</c:v>
                </c:pt>
                <c:pt idx="2369">
                  <c:v>0.61082877314814821</c:v>
                </c:pt>
                <c:pt idx="2370">
                  <c:v>0.61083236111111117</c:v>
                </c:pt>
                <c:pt idx="2371">
                  <c:v>0.61083586805555556</c:v>
                </c:pt>
                <c:pt idx="2372">
                  <c:v>0.6108393518518519</c:v>
                </c:pt>
                <c:pt idx="2373">
                  <c:v>0.6108428587962963</c:v>
                </c:pt>
                <c:pt idx="2374">
                  <c:v>0.61084646990740743</c:v>
                </c:pt>
                <c:pt idx="2375">
                  <c:v>0.61085</c:v>
                </c:pt>
                <c:pt idx="2376">
                  <c:v>0.61085353009259258</c:v>
                </c:pt>
                <c:pt idx="2377">
                  <c:v>0.6108570717592593</c:v>
                </c:pt>
                <c:pt idx="2378">
                  <c:v>0.61086063657407408</c:v>
                </c:pt>
                <c:pt idx="2379">
                  <c:v>0.61086437500000001</c:v>
                </c:pt>
                <c:pt idx="2380">
                  <c:v>0.61086805555555557</c:v>
                </c:pt>
                <c:pt idx="2381">
                  <c:v>0.6108717939814815</c:v>
                </c:pt>
                <c:pt idx="2382">
                  <c:v>0.61087564814814821</c:v>
                </c:pt>
                <c:pt idx="2383">
                  <c:v>0.61087940972222221</c:v>
                </c:pt>
                <c:pt idx="2384">
                  <c:v>0.61088309027777776</c:v>
                </c:pt>
                <c:pt idx="2385">
                  <c:v>0.61088688657407408</c:v>
                </c:pt>
                <c:pt idx="2386">
                  <c:v>0.61089064814814809</c:v>
                </c:pt>
                <c:pt idx="2387">
                  <c:v>0.61089438657407402</c:v>
                </c:pt>
                <c:pt idx="2388">
                  <c:v>0.61089820601851852</c:v>
                </c:pt>
                <c:pt idx="2389">
                  <c:v>0.61090193287037031</c:v>
                </c:pt>
                <c:pt idx="2390">
                  <c:v>0.61090579861111116</c:v>
                </c:pt>
                <c:pt idx="2391">
                  <c:v>0.61090951388888892</c:v>
                </c:pt>
                <c:pt idx="2392">
                  <c:v>0.61091333333333331</c:v>
                </c:pt>
                <c:pt idx="2393">
                  <c:v>0.61091704861111118</c:v>
                </c:pt>
                <c:pt idx="2394">
                  <c:v>0.61092354166666663</c:v>
                </c:pt>
                <c:pt idx="2395">
                  <c:v>0.61092714120370373</c:v>
                </c:pt>
                <c:pt idx="2396">
                  <c:v>0.61093065972222227</c:v>
                </c:pt>
                <c:pt idx="2397">
                  <c:v>0.61093416666666667</c:v>
                </c:pt>
                <c:pt idx="2398">
                  <c:v>0.61093778935185183</c:v>
                </c:pt>
                <c:pt idx="2399">
                  <c:v>0.61094160879629633</c:v>
                </c:pt>
                <c:pt idx="2400">
                  <c:v>0.61094540509259254</c:v>
                </c:pt>
                <c:pt idx="2401">
                  <c:v>0.61094906250000003</c:v>
                </c:pt>
                <c:pt idx="2402">
                  <c:v>0.61095289351851856</c:v>
                </c:pt>
                <c:pt idx="2403">
                  <c:v>0.61095677083333333</c:v>
                </c:pt>
                <c:pt idx="2404">
                  <c:v>0.61096057870370368</c:v>
                </c:pt>
                <c:pt idx="2405">
                  <c:v>0.61096428240740741</c:v>
                </c:pt>
                <c:pt idx="2406">
                  <c:v>0.61096820601851853</c:v>
                </c:pt>
                <c:pt idx="2407">
                  <c:v>0.61097194444444447</c:v>
                </c:pt>
                <c:pt idx="2408">
                  <c:v>0.6109756481481482</c:v>
                </c:pt>
                <c:pt idx="2409">
                  <c:v>0.61097949074074076</c:v>
                </c:pt>
                <c:pt idx="2410">
                  <c:v>0.61098312500000007</c:v>
                </c:pt>
                <c:pt idx="2411">
                  <c:v>0.61098663194444447</c:v>
                </c:pt>
                <c:pt idx="2412">
                  <c:v>0.61099018518518522</c:v>
                </c:pt>
                <c:pt idx="2413">
                  <c:v>0.61099375</c:v>
                </c:pt>
                <c:pt idx="2414">
                  <c:v>0.6109974421296297</c:v>
                </c:pt>
                <c:pt idx="2415">
                  <c:v>0.61100113425925928</c:v>
                </c:pt>
                <c:pt idx="2416">
                  <c:v>0.61100487268518522</c:v>
                </c:pt>
                <c:pt idx="2417">
                  <c:v>0.6110086921296296</c:v>
                </c:pt>
                <c:pt idx="2418">
                  <c:v>0.61101254629629631</c:v>
                </c:pt>
                <c:pt idx="2419">
                  <c:v>0.61101624999999993</c:v>
                </c:pt>
                <c:pt idx="2420">
                  <c:v>0.6110200925925926</c:v>
                </c:pt>
                <c:pt idx="2421">
                  <c:v>0.61102385416666671</c:v>
                </c:pt>
                <c:pt idx="2422">
                  <c:v>0.61102760416666668</c:v>
                </c:pt>
                <c:pt idx="2423">
                  <c:v>0.61103160879629626</c:v>
                </c:pt>
                <c:pt idx="2424">
                  <c:v>0.61103528935185192</c:v>
                </c:pt>
                <c:pt idx="2425">
                  <c:v>0.61103901620370371</c:v>
                </c:pt>
                <c:pt idx="2426">
                  <c:v>0.61104276620370368</c:v>
                </c:pt>
                <c:pt idx="2427">
                  <c:v>0.61104634259259261</c:v>
                </c:pt>
                <c:pt idx="2428">
                  <c:v>0.61104987268518518</c:v>
                </c:pt>
                <c:pt idx="2429">
                  <c:v>0.61105357638888891</c:v>
                </c:pt>
                <c:pt idx="2430">
                  <c:v>0.6110571759259259</c:v>
                </c:pt>
                <c:pt idx="2431">
                  <c:v>0.611060775462963</c:v>
                </c:pt>
                <c:pt idx="2432">
                  <c:v>0.61106432870370375</c:v>
                </c:pt>
                <c:pt idx="2433">
                  <c:v>0.61106782407407401</c:v>
                </c:pt>
                <c:pt idx="2434">
                  <c:v>0.61107144675925928</c:v>
                </c:pt>
                <c:pt idx="2435">
                  <c:v>0.61107496527777772</c:v>
                </c:pt>
                <c:pt idx="2436">
                  <c:v>0.61107851851851847</c:v>
                </c:pt>
                <c:pt idx="2437">
                  <c:v>0.61108206018518518</c:v>
                </c:pt>
                <c:pt idx="2438">
                  <c:v>0.61108564814814814</c:v>
                </c:pt>
                <c:pt idx="2439">
                  <c:v>0.61108966435185186</c:v>
                </c:pt>
                <c:pt idx="2440">
                  <c:v>0.61109368055555557</c:v>
                </c:pt>
                <c:pt idx="2441">
                  <c:v>0.61109738425925919</c:v>
                </c:pt>
                <c:pt idx="2442">
                  <c:v>0.61110401620370369</c:v>
                </c:pt>
                <c:pt idx="2443">
                  <c:v>0.61110776620370377</c:v>
                </c:pt>
                <c:pt idx="2444">
                  <c:v>0.61111152777777777</c:v>
                </c:pt>
                <c:pt idx="2445">
                  <c:v>0.61111528935185189</c:v>
                </c:pt>
                <c:pt idx="2446">
                  <c:v>0.61111924768518522</c:v>
                </c:pt>
                <c:pt idx="2447">
                  <c:v>0.61112302083333336</c:v>
                </c:pt>
                <c:pt idx="2448">
                  <c:v>0.61112674768518516</c:v>
                </c:pt>
                <c:pt idx="2449">
                  <c:v>0.61113060185185186</c:v>
                </c:pt>
                <c:pt idx="2450">
                  <c:v>0.6111344675925926</c:v>
                </c:pt>
                <c:pt idx="2451">
                  <c:v>0.61113847222222228</c:v>
                </c:pt>
                <c:pt idx="2452">
                  <c:v>0.61114240740740744</c:v>
                </c:pt>
                <c:pt idx="2453">
                  <c:v>0.6111461226851852</c:v>
                </c:pt>
                <c:pt idx="2454">
                  <c:v>0.61114983796296296</c:v>
                </c:pt>
                <c:pt idx="2455">
                  <c:v>0.61115355324074072</c:v>
                </c:pt>
                <c:pt idx="2456">
                  <c:v>0.61115718750000003</c:v>
                </c:pt>
                <c:pt idx="2457">
                  <c:v>0.61116078703703702</c:v>
                </c:pt>
                <c:pt idx="2458">
                  <c:v>0.61116456018518517</c:v>
                </c:pt>
                <c:pt idx="2459">
                  <c:v>0.61116863425925927</c:v>
                </c:pt>
                <c:pt idx="2460">
                  <c:v>0.61117274305555558</c:v>
                </c:pt>
                <c:pt idx="2461">
                  <c:v>0.61117656249999996</c:v>
                </c:pt>
                <c:pt idx="2462">
                  <c:v>0.61118045138888888</c:v>
                </c:pt>
                <c:pt idx="2463">
                  <c:v>0.61118420138888896</c:v>
                </c:pt>
                <c:pt idx="2464">
                  <c:v>0.61118810185185179</c:v>
                </c:pt>
                <c:pt idx="2465">
                  <c:v>0.61119190972222215</c:v>
                </c:pt>
                <c:pt idx="2466">
                  <c:v>0.61119569444444444</c:v>
                </c:pt>
                <c:pt idx="2467">
                  <c:v>0.61119959490740738</c:v>
                </c:pt>
                <c:pt idx="2468">
                  <c:v>0.61120366898148148</c:v>
                </c:pt>
                <c:pt idx="2469">
                  <c:v>0.61120767361111106</c:v>
                </c:pt>
                <c:pt idx="2470">
                  <c:v>0.61121173611111113</c:v>
                </c:pt>
                <c:pt idx="2471">
                  <c:v>0.61121555555555551</c:v>
                </c:pt>
                <c:pt idx="2472">
                  <c:v>0.61121939814814807</c:v>
                </c:pt>
                <c:pt idx="2473">
                  <c:v>0.61122335648148152</c:v>
                </c:pt>
                <c:pt idx="2474">
                  <c:v>0.61122746527777772</c:v>
                </c:pt>
                <c:pt idx="2475">
                  <c:v>0.61123144675925922</c:v>
                </c:pt>
                <c:pt idx="2476">
                  <c:v>0.61123555555555553</c:v>
                </c:pt>
                <c:pt idx="2477">
                  <c:v>0.61123953703703704</c:v>
                </c:pt>
                <c:pt idx="2478">
                  <c:v>0.6112436921296297</c:v>
                </c:pt>
                <c:pt idx="2479">
                  <c:v>0.61124774305555551</c:v>
                </c:pt>
                <c:pt idx="2480">
                  <c:v>0.61125155092592587</c:v>
                </c:pt>
                <c:pt idx="2481">
                  <c:v>0.61125530092592595</c:v>
                </c:pt>
                <c:pt idx="2482">
                  <c:v>0.61125922453703707</c:v>
                </c:pt>
                <c:pt idx="2483">
                  <c:v>0.61126297453703704</c:v>
                </c:pt>
                <c:pt idx="2484">
                  <c:v>0.61126673611111115</c:v>
                </c:pt>
                <c:pt idx="2485">
                  <c:v>0.61127033564814814</c:v>
                </c:pt>
                <c:pt idx="2486">
                  <c:v>0.61127399305555552</c:v>
                </c:pt>
                <c:pt idx="2487">
                  <c:v>0.61128009259259264</c:v>
                </c:pt>
                <c:pt idx="2488">
                  <c:v>0.6112836805555556</c:v>
                </c:pt>
                <c:pt idx="2489">
                  <c:v>0.61128736111111104</c:v>
                </c:pt>
                <c:pt idx="2490">
                  <c:v>0.61129093749999996</c:v>
                </c:pt>
                <c:pt idx="2491">
                  <c:v>0.6112945486111111</c:v>
                </c:pt>
                <c:pt idx="2492">
                  <c:v>0.61129817129629627</c:v>
                </c:pt>
                <c:pt idx="2493">
                  <c:v>0.6113017824074074</c:v>
                </c:pt>
                <c:pt idx="2494">
                  <c:v>0.61130535879629633</c:v>
                </c:pt>
                <c:pt idx="2495">
                  <c:v>0.61130898148148149</c:v>
                </c:pt>
                <c:pt idx="2496">
                  <c:v>0.61131266203703705</c:v>
                </c:pt>
                <c:pt idx="2497">
                  <c:v>0.61131651620370364</c:v>
                </c:pt>
                <c:pt idx="2498">
                  <c:v>0.61132033564814814</c:v>
                </c:pt>
                <c:pt idx="2499">
                  <c:v>0.61132415509259264</c:v>
                </c:pt>
                <c:pt idx="2500">
                  <c:v>0.61132806712962962</c:v>
                </c:pt>
                <c:pt idx="2501">
                  <c:v>0.6113318518518519</c:v>
                </c:pt>
                <c:pt idx="2502">
                  <c:v>0.61133555555555552</c:v>
                </c:pt>
                <c:pt idx="2503">
                  <c:v>0.61133945601851847</c:v>
                </c:pt>
                <c:pt idx="2504">
                  <c:v>0.61134317129629634</c:v>
                </c:pt>
                <c:pt idx="2505">
                  <c:v>0.61134694444444448</c:v>
                </c:pt>
                <c:pt idx="2506">
                  <c:v>0.6113507754629629</c:v>
                </c:pt>
                <c:pt idx="2507">
                  <c:v>0.61135456018518519</c:v>
                </c:pt>
                <c:pt idx="2508">
                  <c:v>0.61135832175925919</c:v>
                </c:pt>
                <c:pt idx="2509">
                  <c:v>0.61136215277777783</c:v>
                </c:pt>
                <c:pt idx="2510">
                  <c:v>0.61136589120370377</c:v>
                </c:pt>
                <c:pt idx="2511">
                  <c:v>0.61136974537037037</c:v>
                </c:pt>
                <c:pt idx="2512">
                  <c:v>0.61137328703703708</c:v>
                </c:pt>
                <c:pt idx="2513">
                  <c:v>0.61137684027777783</c:v>
                </c:pt>
                <c:pt idx="2514">
                  <c:v>0.61138043981481482</c:v>
                </c:pt>
                <c:pt idx="2515">
                  <c:v>0.61138402777777778</c:v>
                </c:pt>
                <c:pt idx="2516">
                  <c:v>0.61138765046296295</c:v>
                </c:pt>
                <c:pt idx="2517">
                  <c:v>0.61139157407407407</c:v>
                </c:pt>
                <c:pt idx="2518">
                  <c:v>0.61139530092592598</c:v>
                </c:pt>
                <c:pt idx="2519">
                  <c:v>0.61139912037037036</c:v>
                </c:pt>
                <c:pt idx="2520">
                  <c:v>0.61140293981481475</c:v>
                </c:pt>
                <c:pt idx="2521">
                  <c:v>0.61140672453703704</c:v>
                </c:pt>
                <c:pt idx="2522">
                  <c:v>0.61141046296296298</c:v>
                </c:pt>
                <c:pt idx="2523">
                  <c:v>0.61141424768518515</c:v>
                </c:pt>
                <c:pt idx="2524">
                  <c:v>0.61141796296296291</c:v>
                </c:pt>
                <c:pt idx="2525">
                  <c:v>0.61142172453703703</c:v>
                </c:pt>
                <c:pt idx="2526">
                  <c:v>0.61142540509259258</c:v>
                </c:pt>
                <c:pt idx="2527">
                  <c:v>0.6114292013888889</c:v>
                </c:pt>
                <c:pt idx="2528">
                  <c:v>0.61143298611111108</c:v>
                </c:pt>
                <c:pt idx="2529">
                  <c:v>0.61143653935185183</c:v>
                </c:pt>
                <c:pt idx="2530">
                  <c:v>0.61144005787037037</c:v>
                </c:pt>
                <c:pt idx="2531">
                  <c:v>0.61144365740740747</c:v>
                </c:pt>
                <c:pt idx="2532">
                  <c:v>0.61144723379629629</c:v>
                </c:pt>
                <c:pt idx="2533">
                  <c:v>0.6114508680555556</c:v>
                </c:pt>
                <c:pt idx="2534">
                  <c:v>0.61145464120370374</c:v>
                </c:pt>
                <c:pt idx="2535">
                  <c:v>0.61145837962962968</c:v>
                </c:pt>
                <c:pt idx="2536">
                  <c:v>0.6114622106481481</c:v>
                </c:pt>
                <c:pt idx="2537">
                  <c:v>0.6114659375</c:v>
                </c:pt>
                <c:pt idx="2538">
                  <c:v>0.61146964120370373</c:v>
                </c:pt>
                <c:pt idx="2539">
                  <c:v>0.61147341435185187</c:v>
                </c:pt>
                <c:pt idx="2540">
                  <c:v>0.61147715277777781</c:v>
                </c:pt>
                <c:pt idx="2541">
                  <c:v>0.61148084490740739</c:v>
                </c:pt>
                <c:pt idx="2542">
                  <c:v>0.61148460648148151</c:v>
                </c:pt>
                <c:pt idx="2543">
                  <c:v>0.61149106481481474</c:v>
                </c:pt>
                <c:pt idx="2544">
                  <c:v>0.61149460648148146</c:v>
                </c:pt>
                <c:pt idx="2545">
                  <c:v>0.61149814814814818</c:v>
                </c:pt>
                <c:pt idx="2546">
                  <c:v>0.61150174768518517</c:v>
                </c:pt>
                <c:pt idx="2547">
                  <c:v>0.61150540509259266</c:v>
                </c:pt>
                <c:pt idx="2548">
                  <c:v>0.61150894675925926</c:v>
                </c:pt>
                <c:pt idx="2549">
                  <c:v>0.61151248842592587</c:v>
                </c:pt>
                <c:pt idx="2550">
                  <c:v>0.61151601851851856</c:v>
                </c:pt>
                <c:pt idx="2551">
                  <c:v>0.61151973379629632</c:v>
                </c:pt>
                <c:pt idx="2552">
                  <c:v>0.61152333333333331</c:v>
                </c:pt>
                <c:pt idx="2553">
                  <c:v>0.61152686342592599</c:v>
                </c:pt>
                <c:pt idx="2554">
                  <c:v>0.61153041666666663</c:v>
                </c:pt>
                <c:pt idx="2555">
                  <c:v>0.61153403935185191</c:v>
                </c:pt>
                <c:pt idx="2556">
                  <c:v>0.61153761574074073</c:v>
                </c:pt>
                <c:pt idx="2557">
                  <c:v>0.61154128472222224</c:v>
                </c:pt>
                <c:pt idx="2558">
                  <c:v>0.61154508101851845</c:v>
                </c:pt>
                <c:pt idx="2559">
                  <c:v>0.61154900462962958</c:v>
                </c:pt>
                <c:pt idx="2560">
                  <c:v>0.61155268518518524</c:v>
                </c:pt>
                <c:pt idx="2561">
                  <c:v>0.61155642361111118</c:v>
                </c:pt>
                <c:pt idx="2562">
                  <c:v>0.61156021990740739</c:v>
                </c:pt>
                <c:pt idx="2563">
                  <c:v>0.61156405092592592</c:v>
                </c:pt>
                <c:pt idx="2564">
                  <c:v>0.61156775462962965</c:v>
                </c:pt>
                <c:pt idx="2565">
                  <c:v>0.6115715625</c:v>
                </c:pt>
                <c:pt idx="2566">
                  <c:v>0.61157525462962969</c:v>
                </c:pt>
                <c:pt idx="2567">
                  <c:v>0.61157906250000005</c:v>
                </c:pt>
                <c:pt idx="2568">
                  <c:v>0.61158276620370378</c:v>
                </c:pt>
                <c:pt idx="2569">
                  <c:v>0.6115866319444444</c:v>
                </c:pt>
                <c:pt idx="2570">
                  <c:v>0.61159052083333332</c:v>
                </c:pt>
                <c:pt idx="2571">
                  <c:v>0.61159436342592588</c:v>
                </c:pt>
                <c:pt idx="2572">
                  <c:v>0.61159829861111115</c:v>
                </c:pt>
                <c:pt idx="2573">
                  <c:v>0.61160215277777774</c:v>
                </c:pt>
                <c:pt idx="2574">
                  <c:v>0.61160571759259252</c:v>
                </c:pt>
                <c:pt idx="2575">
                  <c:v>0.61160942129629625</c:v>
                </c:pt>
                <c:pt idx="2576">
                  <c:v>0.61161298611111115</c:v>
                </c:pt>
                <c:pt idx="2577">
                  <c:v>0.61161678240740736</c:v>
                </c:pt>
                <c:pt idx="2578">
                  <c:v>0.61162045138888887</c:v>
                </c:pt>
                <c:pt idx="2579">
                  <c:v>0.61162436342592585</c:v>
                </c:pt>
                <c:pt idx="2580">
                  <c:v>0.61162804398148152</c:v>
                </c:pt>
                <c:pt idx="2581">
                  <c:v>0.61163175925925928</c:v>
                </c:pt>
                <c:pt idx="2582">
                  <c:v>0.61163565972222222</c:v>
                </c:pt>
                <c:pt idx="2583">
                  <c:v>0.61163936342592595</c:v>
                </c:pt>
                <c:pt idx="2584">
                  <c:v>0.61164340277777784</c:v>
                </c:pt>
                <c:pt idx="2585">
                  <c:v>0.61164744212962963</c:v>
                </c:pt>
                <c:pt idx="2586">
                  <c:v>0.61165112268518518</c:v>
                </c:pt>
                <c:pt idx="2587">
                  <c:v>0.61165495370370371</c:v>
                </c:pt>
                <c:pt idx="2588">
                  <c:v>0.61165869212962964</c:v>
                </c:pt>
                <c:pt idx="2589">
                  <c:v>0.61166223379629636</c:v>
                </c:pt>
                <c:pt idx="2590">
                  <c:v>0.611665787037037</c:v>
                </c:pt>
                <c:pt idx="2591">
                  <c:v>0.61167182870370373</c:v>
                </c:pt>
                <c:pt idx="2592">
                  <c:v>0.61167537037037034</c:v>
                </c:pt>
                <c:pt idx="2593">
                  <c:v>0.61167913194444445</c:v>
                </c:pt>
                <c:pt idx="2594">
                  <c:v>0.61168283564814818</c:v>
                </c:pt>
                <c:pt idx="2595">
                  <c:v>0.61168675925925931</c:v>
                </c:pt>
                <c:pt idx="2596">
                  <c:v>0.61169040509259254</c:v>
                </c:pt>
                <c:pt idx="2597">
                  <c:v>0.61169425925925924</c:v>
                </c:pt>
                <c:pt idx="2598">
                  <c:v>0.6116979398148148</c:v>
                </c:pt>
                <c:pt idx="2599">
                  <c:v>0.6117017939814815</c:v>
                </c:pt>
                <c:pt idx="2600">
                  <c:v>0.61170554398148147</c:v>
                </c:pt>
                <c:pt idx="2601">
                  <c:v>0.61170930555555558</c:v>
                </c:pt>
                <c:pt idx="2602">
                  <c:v>0.61171299768518517</c:v>
                </c:pt>
                <c:pt idx="2603">
                  <c:v>0.61171694444444447</c:v>
                </c:pt>
                <c:pt idx="2604">
                  <c:v>0.61172046296296301</c:v>
                </c:pt>
                <c:pt idx="2605">
                  <c:v>0.61172401620370376</c:v>
                </c:pt>
                <c:pt idx="2606">
                  <c:v>0.61172768518518517</c:v>
                </c:pt>
                <c:pt idx="2607">
                  <c:v>0.61173137731481486</c:v>
                </c:pt>
                <c:pt idx="2608">
                  <c:v>0.61173496527777782</c:v>
                </c:pt>
                <c:pt idx="2609">
                  <c:v>0.61173849537037039</c:v>
                </c:pt>
                <c:pt idx="2610">
                  <c:v>0.61174202546296297</c:v>
                </c:pt>
                <c:pt idx="2611">
                  <c:v>0.61174571759259255</c:v>
                </c:pt>
                <c:pt idx="2612">
                  <c:v>0.61174925925925927</c:v>
                </c:pt>
                <c:pt idx="2613">
                  <c:v>0.61175280092592599</c:v>
                </c:pt>
                <c:pt idx="2614">
                  <c:v>0.6117563773148148</c:v>
                </c:pt>
                <c:pt idx="2615">
                  <c:v>0.61176004629629632</c:v>
                </c:pt>
                <c:pt idx="2616">
                  <c:v>0.61176361111111111</c:v>
                </c:pt>
                <c:pt idx="2617">
                  <c:v>0.61176731481481483</c:v>
                </c:pt>
                <c:pt idx="2618">
                  <c:v>0.61177103009259259</c:v>
                </c:pt>
                <c:pt idx="2619">
                  <c:v>0.6117750115740741</c:v>
                </c:pt>
                <c:pt idx="2620">
                  <c:v>0.61177876157407407</c:v>
                </c:pt>
                <c:pt idx="2621">
                  <c:v>0.61178253472222222</c:v>
                </c:pt>
                <c:pt idx="2622">
                  <c:v>0.61178634259259257</c:v>
                </c:pt>
                <c:pt idx="2623">
                  <c:v>0.61179011574074071</c:v>
                </c:pt>
                <c:pt idx="2624">
                  <c:v>0.61179385416666665</c:v>
                </c:pt>
                <c:pt idx="2625">
                  <c:v>0.61179767361111115</c:v>
                </c:pt>
                <c:pt idx="2626">
                  <c:v>0.61180138888888891</c:v>
                </c:pt>
                <c:pt idx="2627">
                  <c:v>0.61180557870370367</c:v>
                </c:pt>
                <c:pt idx="2628">
                  <c:v>0.6118098495370371</c:v>
                </c:pt>
                <c:pt idx="2629">
                  <c:v>0.61181364583333331</c:v>
                </c:pt>
                <c:pt idx="2630">
                  <c:v>0.6118174305555556</c:v>
                </c:pt>
                <c:pt idx="2631">
                  <c:v>0.6118214467592592</c:v>
                </c:pt>
                <c:pt idx="2632">
                  <c:v>0.6118250115740741</c:v>
                </c:pt>
                <c:pt idx="2633">
                  <c:v>0.61182864583333341</c:v>
                </c:pt>
                <c:pt idx="2634">
                  <c:v>0.6118323726851852</c:v>
                </c:pt>
                <c:pt idx="2635">
                  <c:v>0.61183608796296296</c:v>
                </c:pt>
                <c:pt idx="2636">
                  <c:v>0.61184236111111112</c:v>
                </c:pt>
                <c:pt idx="2637">
                  <c:v>0.61184608796296291</c:v>
                </c:pt>
                <c:pt idx="2638">
                  <c:v>0.61184998842592597</c:v>
                </c:pt>
                <c:pt idx="2639">
                  <c:v>0.61185379629629633</c:v>
                </c:pt>
                <c:pt idx="2640">
                  <c:v>0.61185763888888889</c:v>
                </c:pt>
                <c:pt idx="2641">
                  <c:v>0.61186157407407404</c:v>
                </c:pt>
                <c:pt idx="2642">
                  <c:v>0.61186537037037037</c:v>
                </c:pt>
                <c:pt idx="2643">
                  <c:v>0.61186929398148149</c:v>
                </c:pt>
                <c:pt idx="2644">
                  <c:v>0.61187319444444443</c:v>
                </c:pt>
                <c:pt idx="2645">
                  <c:v>0.61187701388888882</c:v>
                </c:pt>
                <c:pt idx="2646">
                  <c:v>0.61188079861111111</c:v>
                </c:pt>
                <c:pt idx="2647">
                  <c:v>0.61188466435185185</c:v>
                </c:pt>
                <c:pt idx="2648">
                  <c:v>0.61188828703703702</c:v>
                </c:pt>
                <c:pt idx="2649">
                  <c:v>0.61189192129629633</c:v>
                </c:pt>
                <c:pt idx="2650">
                  <c:v>0.61189554398148149</c:v>
                </c:pt>
                <c:pt idx="2651">
                  <c:v>0.61189916666666666</c:v>
                </c:pt>
                <c:pt idx="2652">
                  <c:v>0.61190314814814817</c:v>
                </c:pt>
                <c:pt idx="2653">
                  <c:v>0.61190706018518515</c:v>
                </c:pt>
                <c:pt idx="2654">
                  <c:v>0.61191082175925926</c:v>
                </c:pt>
                <c:pt idx="2655">
                  <c:v>0.61191466435185182</c:v>
                </c:pt>
                <c:pt idx="2656">
                  <c:v>0.61191841435185179</c:v>
                </c:pt>
                <c:pt idx="2657">
                  <c:v>0.6119221759259259</c:v>
                </c:pt>
                <c:pt idx="2658">
                  <c:v>0.61192597222222223</c:v>
                </c:pt>
                <c:pt idx="2659">
                  <c:v>0.61192981481481479</c:v>
                </c:pt>
                <c:pt idx="2660">
                  <c:v>0.61193361111111111</c:v>
                </c:pt>
                <c:pt idx="2661">
                  <c:v>0.61193747685185185</c:v>
                </c:pt>
                <c:pt idx="2662">
                  <c:v>0.61194160879629633</c:v>
                </c:pt>
                <c:pt idx="2663">
                  <c:v>0.61194531249999995</c:v>
                </c:pt>
                <c:pt idx="2664">
                  <c:v>0.61194931712962963</c:v>
                </c:pt>
                <c:pt idx="2665">
                  <c:v>0.61195296296296298</c:v>
                </c:pt>
                <c:pt idx="2666">
                  <c:v>0.61195659722222218</c:v>
                </c:pt>
                <c:pt idx="2667">
                  <c:v>0.61196027777777784</c:v>
                </c:pt>
                <c:pt idx="2668">
                  <c:v>0.61196394675925925</c:v>
                </c:pt>
                <c:pt idx="2669">
                  <c:v>0.61196781249999999</c:v>
                </c:pt>
                <c:pt idx="2670">
                  <c:v>0.61197180555555553</c:v>
                </c:pt>
                <c:pt idx="2671">
                  <c:v>0.6119756828703703</c:v>
                </c:pt>
                <c:pt idx="2672">
                  <c:v>0.61197931712962961</c:v>
                </c:pt>
                <c:pt idx="2673">
                  <c:v>0.61198293981481477</c:v>
                </c:pt>
                <c:pt idx="2674">
                  <c:v>0.61198655092592591</c:v>
                </c:pt>
                <c:pt idx="2675">
                  <c:v>0.61199050925925924</c:v>
                </c:pt>
                <c:pt idx="2676">
                  <c:v>0.61199429398148142</c:v>
                </c:pt>
                <c:pt idx="2677">
                  <c:v>0.61199840277777773</c:v>
                </c:pt>
                <c:pt idx="2678">
                  <c:v>0.61200233796296299</c:v>
                </c:pt>
                <c:pt idx="2679">
                  <c:v>0.61200667824074073</c:v>
                </c:pt>
                <c:pt idx="2680">
                  <c:v>0.61201055555555561</c:v>
                </c:pt>
                <c:pt idx="2681">
                  <c:v>0.61201432870370376</c:v>
                </c:pt>
                <c:pt idx="2682">
                  <c:v>0.61201818287037035</c:v>
                </c:pt>
                <c:pt idx="2683">
                  <c:v>0.61202234953703705</c:v>
                </c:pt>
                <c:pt idx="2684">
                  <c:v>0.61202614583333337</c:v>
                </c:pt>
                <c:pt idx="2685">
                  <c:v>0.6120299768518519</c:v>
                </c:pt>
                <c:pt idx="2686">
                  <c:v>0.61203413194444445</c:v>
                </c:pt>
                <c:pt idx="2687">
                  <c:v>0.61203817129629623</c:v>
                </c:pt>
                <c:pt idx="2688">
                  <c:v>0.61204208333333332</c:v>
                </c:pt>
                <c:pt idx="2689">
                  <c:v>0.6120458680555555</c:v>
                </c:pt>
                <c:pt idx="2690">
                  <c:v>0.61204987268518518</c:v>
                </c:pt>
                <c:pt idx="2691">
                  <c:v>0.61205350694444449</c:v>
                </c:pt>
                <c:pt idx="2692">
                  <c:v>0.61205957175925929</c:v>
                </c:pt>
                <c:pt idx="2693">
                  <c:v>0.61206315972222225</c:v>
                </c:pt>
                <c:pt idx="2694">
                  <c:v>0.61206694444444443</c:v>
                </c:pt>
                <c:pt idx="2695">
                  <c:v>0.61207112268518515</c:v>
                </c:pt>
                <c:pt idx="2696">
                  <c:v>0.61207535879629626</c:v>
                </c:pt>
                <c:pt idx="2697">
                  <c:v>0.61207913194444441</c:v>
                </c:pt>
                <c:pt idx="2698">
                  <c:v>0.61208295138888891</c:v>
                </c:pt>
                <c:pt idx="2699">
                  <c:v>0.61208671296296291</c:v>
                </c:pt>
                <c:pt idx="2700">
                  <c:v>0.61209063657407403</c:v>
                </c:pt>
                <c:pt idx="2701">
                  <c:v>0.61209444444444439</c:v>
                </c:pt>
                <c:pt idx="2702">
                  <c:v>0.61209866898148146</c:v>
                </c:pt>
                <c:pt idx="2703">
                  <c:v>0.61210244212962961</c:v>
                </c:pt>
                <c:pt idx="2704">
                  <c:v>0.61210663194444448</c:v>
                </c:pt>
                <c:pt idx="2705">
                  <c:v>0.61211074074074079</c:v>
                </c:pt>
                <c:pt idx="2706">
                  <c:v>0.61211458333333335</c:v>
                </c:pt>
                <c:pt idx="2707">
                  <c:v>0.61211814814814813</c:v>
                </c:pt>
                <c:pt idx="2708">
                  <c:v>0.61212219907407406</c:v>
                </c:pt>
                <c:pt idx="2709">
                  <c:v>0.61212612268518518</c:v>
                </c:pt>
                <c:pt idx="2710">
                  <c:v>0.61212986111111112</c:v>
                </c:pt>
                <c:pt idx="2711">
                  <c:v>0.61213372685185186</c:v>
                </c:pt>
                <c:pt idx="2712">
                  <c:v>0.61213760416666674</c:v>
                </c:pt>
                <c:pt idx="2713">
                  <c:v>0.61214131944444439</c:v>
                </c:pt>
                <c:pt idx="2714">
                  <c:v>0.61214521990740745</c:v>
                </c:pt>
                <c:pt idx="2715">
                  <c:v>0.61214906250000001</c:v>
                </c:pt>
                <c:pt idx="2716">
                  <c:v>0.61215291666666671</c:v>
                </c:pt>
                <c:pt idx="2717">
                  <c:v>0.6121567361111111</c:v>
                </c:pt>
                <c:pt idx="2718">
                  <c:v>0.61216049768518521</c:v>
                </c:pt>
                <c:pt idx="2719">
                  <c:v>0.61216423611111115</c:v>
                </c:pt>
                <c:pt idx="2720">
                  <c:v>0.61216806712962957</c:v>
                </c:pt>
                <c:pt idx="2721">
                  <c:v>0.61217167824074081</c:v>
                </c:pt>
                <c:pt idx="2722">
                  <c:v>0.61217533564814819</c:v>
                </c:pt>
                <c:pt idx="2723">
                  <c:v>0.61217916666666661</c:v>
                </c:pt>
                <c:pt idx="2724">
                  <c:v>0.61218315972222226</c:v>
                </c:pt>
                <c:pt idx="2725">
                  <c:v>0.61218708333333327</c:v>
                </c:pt>
                <c:pt idx="2726">
                  <c:v>0.61219091435185191</c:v>
                </c:pt>
                <c:pt idx="2727">
                  <c:v>0.61219483796296303</c:v>
                </c:pt>
                <c:pt idx="2728">
                  <c:v>0.61219854166666665</c:v>
                </c:pt>
                <c:pt idx="2729">
                  <c:v>0.61220208333333337</c:v>
                </c:pt>
                <c:pt idx="2730">
                  <c:v>0.61220592592592593</c:v>
                </c:pt>
                <c:pt idx="2731">
                  <c:v>0.61220984953703705</c:v>
                </c:pt>
                <c:pt idx="2732">
                  <c:v>0.61221376157407403</c:v>
                </c:pt>
                <c:pt idx="2733">
                  <c:v>0.61221743055555555</c:v>
                </c:pt>
                <c:pt idx="2734">
                  <c:v>0.61222128472222226</c:v>
                </c:pt>
                <c:pt idx="2735">
                  <c:v>0.61222533564814818</c:v>
                </c:pt>
                <c:pt idx="2736">
                  <c:v>0.61222918981481478</c:v>
                </c:pt>
                <c:pt idx="2737">
                  <c:v>0.6122331134259259</c:v>
                </c:pt>
                <c:pt idx="2738">
                  <c:v>0.61223681712962963</c:v>
                </c:pt>
                <c:pt idx="2739">
                  <c:v>0.61224054398148142</c:v>
                </c:pt>
                <c:pt idx="2740">
                  <c:v>0.61224715277777775</c:v>
                </c:pt>
                <c:pt idx="2741">
                  <c:v>0.61225109953703705</c:v>
                </c:pt>
                <c:pt idx="2742">
                  <c:v>0.61225483796296298</c:v>
                </c:pt>
                <c:pt idx="2743">
                  <c:v>0.61225856481481478</c:v>
                </c:pt>
                <c:pt idx="2744">
                  <c:v>0.61226243055555563</c:v>
                </c:pt>
                <c:pt idx="2745">
                  <c:v>0.61226615740740742</c:v>
                </c:pt>
                <c:pt idx="2746">
                  <c:v>0.61226993055555556</c:v>
                </c:pt>
                <c:pt idx="2747">
                  <c:v>0.61227375000000006</c:v>
                </c:pt>
                <c:pt idx="2748">
                  <c:v>0.61227741898148147</c:v>
                </c:pt>
                <c:pt idx="2749">
                  <c:v>0.61228096064814819</c:v>
                </c:pt>
                <c:pt idx="2750">
                  <c:v>0.61228464120370374</c:v>
                </c:pt>
                <c:pt idx="2751">
                  <c:v>0.6122882291666667</c:v>
                </c:pt>
                <c:pt idx="2752">
                  <c:v>0.61229193287037031</c:v>
                </c:pt>
                <c:pt idx="2753">
                  <c:v>0.61229569444444443</c:v>
                </c:pt>
                <c:pt idx="2754">
                  <c:v>0.6122994791666666</c:v>
                </c:pt>
                <c:pt idx="2755">
                  <c:v>0.61230331018518525</c:v>
                </c:pt>
                <c:pt idx="2756">
                  <c:v>0.61230712962962963</c:v>
                </c:pt>
                <c:pt idx="2757">
                  <c:v>0.61231082175925933</c:v>
                </c:pt>
                <c:pt idx="2758">
                  <c:v>0.61231462962962968</c:v>
                </c:pt>
                <c:pt idx="2759">
                  <c:v>0.61231834490740744</c:v>
                </c:pt>
                <c:pt idx="2760">
                  <c:v>0.61232223379629624</c:v>
                </c:pt>
                <c:pt idx="2761">
                  <c:v>0.61232634259259255</c:v>
                </c:pt>
                <c:pt idx="2762">
                  <c:v>0.61233006944444446</c:v>
                </c:pt>
                <c:pt idx="2763">
                  <c:v>0.61233380787037039</c:v>
                </c:pt>
                <c:pt idx="2764">
                  <c:v>0.61233755787037036</c:v>
                </c:pt>
                <c:pt idx="2765">
                  <c:v>0.61234115740740747</c:v>
                </c:pt>
                <c:pt idx="2766">
                  <c:v>0.61234472222222225</c:v>
                </c:pt>
                <c:pt idx="2767">
                  <c:v>0.61234828703703703</c:v>
                </c:pt>
                <c:pt idx="2768">
                  <c:v>0.61235195601851855</c:v>
                </c:pt>
                <c:pt idx="2769">
                  <c:v>0.61235589120370371</c:v>
                </c:pt>
                <c:pt idx="2770">
                  <c:v>0.61235968750000003</c:v>
                </c:pt>
                <c:pt idx="2771">
                  <c:v>0.61236341435185182</c:v>
                </c:pt>
                <c:pt idx="2772">
                  <c:v>0.61236736111111112</c:v>
                </c:pt>
                <c:pt idx="2773">
                  <c:v>0.61237112268518523</c:v>
                </c:pt>
                <c:pt idx="2774">
                  <c:v>0.61237493055555559</c:v>
                </c:pt>
                <c:pt idx="2775">
                  <c:v>0.612378761574074</c:v>
                </c:pt>
                <c:pt idx="2776">
                  <c:v>0.61238260416666668</c:v>
                </c:pt>
                <c:pt idx="2777">
                  <c:v>0.61238641203703703</c:v>
                </c:pt>
                <c:pt idx="2778">
                  <c:v>0.61239055555555555</c:v>
                </c:pt>
                <c:pt idx="2779">
                  <c:v>0.61239459490740744</c:v>
                </c:pt>
                <c:pt idx="2780">
                  <c:v>0.61239854166666674</c:v>
                </c:pt>
                <c:pt idx="2781">
                  <c:v>0.61240223379629632</c:v>
                </c:pt>
                <c:pt idx="2782">
                  <c:v>0.61240608796296303</c:v>
                </c:pt>
                <c:pt idx="2783">
                  <c:v>0.61240968750000002</c:v>
                </c:pt>
                <c:pt idx="2784">
                  <c:v>0.6124134722222222</c:v>
                </c:pt>
                <c:pt idx="2785">
                  <c:v>0.61241703703703709</c:v>
                </c:pt>
                <c:pt idx="2786">
                  <c:v>0.61242068287037033</c:v>
                </c:pt>
                <c:pt idx="2787">
                  <c:v>0.61242427083333328</c:v>
                </c:pt>
                <c:pt idx="2788">
                  <c:v>0.61243042824074079</c:v>
                </c:pt>
                <c:pt idx="2789">
                  <c:v>0.61243403935185181</c:v>
                </c:pt>
                <c:pt idx="2790">
                  <c:v>0.61243759259259256</c:v>
                </c:pt>
                <c:pt idx="2791">
                  <c:v>0.61244114583333331</c:v>
                </c:pt>
                <c:pt idx="2792">
                  <c:v>0.6124450578703704</c:v>
                </c:pt>
                <c:pt idx="2793">
                  <c:v>0.61244888888888893</c:v>
                </c:pt>
                <c:pt idx="2794">
                  <c:v>0.61245256944444437</c:v>
                </c:pt>
                <c:pt idx="2795">
                  <c:v>0.61245629629629628</c:v>
                </c:pt>
                <c:pt idx="2796">
                  <c:v>0.61246017361111116</c:v>
                </c:pt>
                <c:pt idx="2797">
                  <c:v>0.6124639467592593</c:v>
                </c:pt>
                <c:pt idx="2798">
                  <c:v>0.6124677083333333</c:v>
                </c:pt>
                <c:pt idx="2799">
                  <c:v>0.61247155092592587</c:v>
                </c:pt>
                <c:pt idx="2800">
                  <c:v>0.61247535879629633</c:v>
                </c:pt>
                <c:pt idx="2801">
                  <c:v>0.61247914351851851</c:v>
                </c:pt>
                <c:pt idx="2802">
                  <c:v>0.61248293981481483</c:v>
                </c:pt>
                <c:pt idx="2803">
                  <c:v>0.6124866898148148</c:v>
                </c:pt>
                <c:pt idx="2804">
                  <c:v>0.6124906365740741</c:v>
                </c:pt>
                <c:pt idx="2805">
                  <c:v>0.6124945833333334</c:v>
                </c:pt>
                <c:pt idx="2806">
                  <c:v>0.61249829861111105</c:v>
                </c:pt>
                <c:pt idx="2807">
                  <c:v>0.61250186342592594</c:v>
                </c:pt>
                <c:pt idx="2808">
                  <c:v>0.61250561342592591</c:v>
                </c:pt>
                <c:pt idx="2809">
                  <c:v>0.61250922453703704</c:v>
                </c:pt>
                <c:pt idx="2810">
                  <c:v>0.61251289351851856</c:v>
                </c:pt>
                <c:pt idx="2811">
                  <c:v>0.61251657407407401</c:v>
                </c:pt>
                <c:pt idx="2812">
                  <c:v>0.61252042824074071</c:v>
                </c:pt>
                <c:pt idx="2813">
                  <c:v>0.61252432870370377</c:v>
                </c:pt>
                <c:pt idx="2814">
                  <c:v>0.61252817129629633</c:v>
                </c:pt>
                <c:pt idx="2815">
                  <c:v>0.61253193287037033</c:v>
                </c:pt>
                <c:pt idx="2816">
                  <c:v>0.61253589120370366</c:v>
                </c:pt>
                <c:pt idx="2817">
                  <c:v>0.61253974537037037</c:v>
                </c:pt>
                <c:pt idx="2818">
                  <c:v>0.61254350694444437</c:v>
                </c:pt>
                <c:pt idx="2819">
                  <c:v>0.61254741898148146</c:v>
                </c:pt>
                <c:pt idx="2820">
                  <c:v>0.61255138888888883</c:v>
                </c:pt>
                <c:pt idx="2821">
                  <c:v>0.61255515046296294</c:v>
                </c:pt>
                <c:pt idx="2822">
                  <c:v>0.61255908564814809</c:v>
                </c:pt>
                <c:pt idx="2823">
                  <c:v>0.61256273148148155</c:v>
                </c:pt>
                <c:pt idx="2824">
                  <c:v>0.6125664467592592</c:v>
                </c:pt>
                <c:pt idx="2825">
                  <c:v>0.6125705208333333</c:v>
                </c:pt>
                <c:pt idx="2826">
                  <c:v>0.61257415509259261</c:v>
                </c:pt>
                <c:pt idx="2827">
                  <c:v>0.61257781249999999</c:v>
                </c:pt>
                <c:pt idx="2828">
                  <c:v>0.61258181712962967</c:v>
                </c:pt>
                <c:pt idx="2829">
                  <c:v>0.61258563657407406</c:v>
                </c:pt>
                <c:pt idx="2830">
                  <c:v>0.61258944444444441</c:v>
                </c:pt>
                <c:pt idx="2831">
                  <c:v>0.61259346064814812</c:v>
                </c:pt>
                <c:pt idx="2832">
                  <c:v>0.61260004629629627</c:v>
                </c:pt>
                <c:pt idx="2833">
                  <c:v>0.61260391203703701</c:v>
                </c:pt>
                <c:pt idx="2834">
                  <c:v>0.61260767361111113</c:v>
                </c:pt>
                <c:pt idx="2835">
                  <c:v>0.61261148148148148</c:v>
                </c:pt>
                <c:pt idx="2836">
                  <c:v>0.61261532407407404</c:v>
                </c:pt>
                <c:pt idx="2837">
                  <c:v>0.61261912037037036</c:v>
                </c:pt>
                <c:pt idx="2838">
                  <c:v>0.61262289351851851</c:v>
                </c:pt>
                <c:pt idx="2839">
                  <c:v>0.61262650462962964</c:v>
                </c:pt>
                <c:pt idx="2840">
                  <c:v>0.61263018518518519</c:v>
                </c:pt>
                <c:pt idx="2841">
                  <c:v>0.6126339120370371</c:v>
                </c:pt>
                <c:pt idx="2842">
                  <c:v>0.61263751157407409</c:v>
                </c:pt>
                <c:pt idx="2843">
                  <c:v>0.61264111111111108</c:v>
                </c:pt>
                <c:pt idx="2844">
                  <c:v>0.61264483796296298</c:v>
                </c:pt>
                <c:pt idx="2845">
                  <c:v>0.6126485995370371</c:v>
                </c:pt>
                <c:pt idx="2846">
                  <c:v>0.61265224537037033</c:v>
                </c:pt>
                <c:pt idx="2847">
                  <c:v>0.6126558680555555</c:v>
                </c:pt>
                <c:pt idx="2848">
                  <c:v>0.61265966435185182</c:v>
                </c:pt>
                <c:pt idx="2849">
                  <c:v>0.61266334490740737</c:v>
                </c:pt>
                <c:pt idx="2850">
                  <c:v>0.61266703703703707</c:v>
                </c:pt>
                <c:pt idx="2851">
                  <c:v>0.61267079861111118</c:v>
                </c:pt>
                <c:pt idx="2852">
                  <c:v>0.61267478009259257</c:v>
                </c:pt>
                <c:pt idx="2853">
                  <c:v>0.6126785763888889</c:v>
                </c:pt>
                <c:pt idx="2854">
                  <c:v>0.61268273148148145</c:v>
                </c:pt>
                <c:pt idx="2855">
                  <c:v>0.61268673611111113</c:v>
                </c:pt>
                <c:pt idx="2856">
                  <c:v>0.61269090277777771</c:v>
                </c:pt>
                <c:pt idx="2857">
                  <c:v>0.61269472222222221</c:v>
                </c:pt>
                <c:pt idx="2858">
                  <c:v>0.61269862268518516</c:v>
                </c:pt>
                <c:pt idx="2859">
                  <c:v>0.61270243055555562</c:v>
                </c:pt>
                <c:pt idx="2860">
                  <c:v>0.61270628472222222</c:v>
                </c:pt>
                <c:pt idx="2861">
                  <c:v>0.61271020833333334</c:v>
                </c:pt>
                <c:pt idx="2862">
                  <c:v>0.61271401620370369</c:v>
                </c:pt>
                <c:pt idx="2863">
                  <c:v>0.61271776620370366</c:v>
                </c:pt>
                <c:pt idx="2864">
                  <c:v>0.61272167824074075</c:v>
                </c:pt>
                <c:pt idx="2865">
                  <c:v>0.61272547453703707</c:v>
                </c:pt>
                <c:pt idx="2866">
                  <c:v>0.61272907407407406</c:v>
                </c:pt>
                <c:pt idx="2867">
                  <c:v>0.61273314814814817</c:v>
                </c:pt>
                <c:pt idx="2868">
                  <c:v>0.6127367592592593</c:v>
                </c:pt>
                <c:pt idx="2869">
                  <c:v>0.61274033564814812</c:v>
                </c:pt>
                <c:pt idx="2870">
                  <c:v>0.61274423611111117</c:v>
                </c:pt>
                <c:pt idx="2871">
                  <c:v>0.61274798611111114</c:v>
                </c:pt>
                <c:pt idx="2872">
                  <c:v>0.61275175925925929</c:v>
                </c:pt>
                <c:pt idx="2873">
                  <c:v>0.61275872685185184</c:v>
                </c:pt>
                <c:pt idx="2874">
                  <c:v>0.61276290509259257</c:v>
                </c:pt>
                <c:pt idx="2875">
                  <c:v>0.61276674768518513</c:v>
                </c:pt>
                <c:pt idx="2876">
                  <c:v>0.6127706828703704</c:v>
                </c:pt>
                <c:pt idx="2877">
                  <c:v>0.61277450231481478</c:v>
                </c:pt>
                <c:pt idx="2878">
                  <c:v>0.61277880787037031</c:v>
                </c:pt>
                <c:pt idx="2879">
                  <c:v>0.61278276620370364</c:v>
                </c:pt>
                <c:pt idx="2880">
                  <c:v>0.61278655092592593</c:v>
                </c:pt>
                <c:pt idx="2881">
                  <c:v>0.6127901736111111</c:v>
                </c:pt>
                <c:pt idx="2882">
                  <c:v>0.61279384259259262</c:v>
                </c:pt>
                <c:pt idx="2883">
                  <c:v>0.61279746527777779</c:v>
                </c:pt>
                <c:pt idx="2884">
                  <c:v>0.61280106481481489</c:v>
                </c:pt>
                <c:pt idx="2885">
                  <c:v>0.61280483796296303</c:v>
                </c:pt>
                <c:pt idx="2886">
                  <c:v>0.61280876157407405</c:v>
                </c:pt>
                <c:pt idx="2887">
                  <c:v>0.61281248842592595</c:v>
                </c:pt>
                <c:pt idx="2888">
                  <c:v>0.61281640046296293</c:v>
                </c:pt>
                <c:pt idx="2889">
                  <c:v>0.61282040509259261</c:v>
                </c:pt>
                <c:pt idx="2890">
                  <c:v>0.61282422453703711</c:v>
                </c:pt>
                <c:pt idx="2891">
                  <c:v>0.61282810185185188</c:v>
                </c:pt>
                <c:pt idx="2892">
                  <c:v>0.61283203703703704</c:v>
                </c:pt>
                <c:pt idx="2893">
                  <c:v>0.61283581018518518</c:v>
                </c:pt>
                <c:pt idx="2894">
                  <c:v>0.61283972222222227</c:v>
                </c:pt>
                <c:pt idx="2895">
                  <c:v>0.61284351851851848</c:v>
                </c:pt>
                <c:pt idx="2896">
                  <c:v>0.61284722222222221</c:v>
                </c:pt>
                <c:pt idx="2897">
                  <c:v>0.61285086805555555</c:v>
                </c:pt>
                <c:pt idx="2898">
                  <c:v>0.61285457175925928</c:v>
                </c:pt>
                <c:pt idx="2899">
                  <c:v>0.61285814814814821</c:v>
                </c:pt>
                <c:pt idx="2900">
                  <c:v>0.61286180555555558</c:v>
                </c:pt>
                <c:pt idx="2901">
                  <c:v>0.61286539351851854</c:v>
                </c:pt>
                <c:pt idx="2902">
                  <c:v>0.61286913194444448</c:v>
                </c:pt>
                <c:pt idx="2903">
                  <c:v>0.61287288194444445</c:v>
                </c:pt>
                <c:pt idx="2904">
                  <c:v>0.61287642361111117</c:v>
                </c:pt>
                <c:pt idx="2905">
                  <c:v>0.61287998842592595</c:v>
                </c:pt>
                <c:pt idx="2906">
                  <c:v>0.61288618055555555</c:v>
                </c:pt>
                <c:pt idx="2907">
                  <c:v>0.61288988425925928</c:v>
                </c:pt>
                <c:pt idx="2908">
                  <c:v>0.61289350694444444</c:v>
                </c:pt>
                <c:pt idx="2909">
                  <c:v>0.61289738425925921</c:v>
                </c:pt>
                <c:pt idx="2910">
                  <c:v>0.61290162037037044</c:v>
                </c:pt>
                <c:pt idx="2911">
                  <c:v>0.61290570601851846</c:v>
                </c:pt>
                <c:pt idx="2912">
                  <c:v>0.61290961805555555</c:v>
                </c:pt>
                <c:pt idx="2913">
                  <c:v>0.6129135185185185</c:v>
                </c:pt>
                <c:pt idx="2914">
                  <c:v>0.61291728009259261</c:v>
                </c:pt>
                <c:pt idx="2915">
                  <c:v>0.61292114583333335</c:v>
                </c:pt>
                <c:pt idx="2916">
                  <c:v>0.61292505787037033</c:v>
                </c:pt>
                <c:pt idx="2917">
                  <c:v>0.61292878472222223</c:v>
                </c:pt>
                <c:pt idx="2918">
                  <c:v>0.61293263888888883</c:v>
                </c:pt>
                <c:pt idx="2919">
                  <c:v>0.61293641203703697</c:v>
                </c:pt>
                <c:pt idx="2920">
                  <c:v>0.61294045138888886</c:v>
                </c:pt>
                <c:pt idx="2921">
                  <c:v>0.61294459490740738</c:v>
                </c:pt>
                <c:pt idx="2922">
                  <c:v>0.61294869212962966</c:v>
                </c:pt>
                <c:pt idx="2923">
                  <c:v>0.61295273148148144</c:v>
                </c:pt>
                <c:pt idx="2924">
                  <c:v>0.61295675925925919</c:v>
                </c:pt>
                <c:pt idx="2925">
                  <c:v>0.61296033564814811</c:v>
                </c:pt>
                <c:pt idx="2926">
                  <c:v>0.61296393518518522</c:v>
                </c:pt>
                <c:pt idx="2927">
                  <c:v>0.61296763888888883</c:v>
                </c:pt>
                <c:pt idx="2928">
                  <c:v>0.61297151620370371</c:v>
                </c:pt>
                <c:pt idx="2929">
                  <c:v>0.61297524305555562</c:v>
                </c:pt>
                <c:pt idx="2930">
                  <c:v>0.61297908564814818</c:v>
                </c:pt>
                <c:pt idx="2931">
                  <c:v>0.61298302083333334</c:v>
                </c:pt>
                <c:pt idx="2932">
                  <c:v>0.61298672453703706</c:v>
                </c:pt>
                <c:pt idx="2933">
                  <c:v>0.61299056712962963</c:v>
                </c:pt>
                <c:pt idx="2934">
                  <c:v>0.61299445601851854</c:v>
                </c:pt>
                <c:pt idx="2935">
                  <c:v>0.61299825231481486</c:v>
                </c:pt>
                <c:pt idx="2936">
                  <c:v>0.61300216435185184</c:v>
                </c:pt>
                <c:pt idx="2937">
                  <c:v>0.61300598379629634</c:v>
                </c:pt>
                <c:pt idx="2938">
                  <c:v>0.61300990740740746</c:v>
                </c:pt>
                <c:pt idx="2939">
                  <c:v>0.6130164583333334</c:v>
                </c:pt>
                <c:pt idx="2940">
                  <c:v>0.61302032407407403</c:v>
                </c:pt>
                <c:pt idx="2941">
                  <c:v>0.61302401620370373</c:v>
                </c:pt>
                <c:pt idx="2942">
                  <c:v>0.61302769675925928</c:v>
                </c:pt>
                <c:pt idx="2943">
                  <c:v>0.61303152777777781</c:v>
                </c:pt>
                <c:pt idx="2944">
                  <c:v>0.61303543981481479</c:v>
                </c:pt>
                <c:pt idx="2945">
                  <c:v>0.61303936342592591</c:v>
                </c:pt>
                <c:pt idx="2946">
                  <c:v>0.61304315972222223</c:v>
                </c:pt>
                <c:pt idx="2947">
                  <c:v>0.61304689814814817</c:v>
                </c:pt>
                <c:pt idx="2948">
                  <c:v>0.61305074074074073</c:v>
                </c:pt>
                <c:pt idx="2949">
                  <c:v>0.61305438657407407</c:v>
                </c:pt>
                <c:pt idx="2950">
                  <c:v>0.61305824074074067</c:v>
                </c:pt>
                <c:pt idx="2951">
                  <c:v>0.61306211805555555</c:v>
                </c:pt>
                <c:pt idx="2952">
                  <c:v>0.61306590277777773</c:v>
                </c:pt>
                <c:pt idx="2953">
                  <c:v>0.61306990740740741</c:v>
                </c:pt>
                <c:pt idx="2954">
                  <c:v>0.61307371527777776</c:v>
                </c:pt>
                <c:pt idx="2955">
                  <c:v>0.61307728009259266</c:v>
                </c:pt>
                <c:pt idx="2956">
                  <c:v>0.61308084490740744</c:v>
                </c:pt>
                <c:pt idx="2957">
                  <c:v>0.61308458333333327</c:v>
                </c:pt>
                <c:pt idx="2958">
                  <c:v>0.61308821759259258</c:v>
                </c:pt>
                <c:pt idx="2959">
                  <c:v>0.61309181712962968</c:v>
                </c:pt>
                <c:pt idx="2960">
                  <c:v>0.61309550925925926</c:v>
                </c:pt>
                <c:pt idx="2961">
                  <c:v>0.61309923611111106</c:v>
                </c:pt>
                <c:pt idx="2962">
                  <c:v>0.61310282407407402</c:v>
                </c:pt>
                <c:pt idx="2963">
                  <c:v>0.61310652777777774</c:v>
                </c:pt>
                <c:pt idx="2964">
                  <c:v>0.61311012731481485</c:v>
                </c:pt>
                <c:pt idx="2965">
                  <c:v>0.61311370370370366</c:v>
                </c:pt>
                <c:pt idx="2966">
                  <c:v>0.61311747685185181</c:v>
                </c:pt>
                <c:pt idx="2967">
                  <c:v>0.61312118055555553</c:v>
                </c:pt>
                <c:pt idx="2968">
                  <c:v>0.61312498842592589</c:v>
                </c:pt>
                <c:pt idx="2969">
                  <c:v>0.6131289699074074</c:v>
                </c:pt>
                <c:pt idx="2970">
                  <c:v>0.61313284722222228</c:v>
                </c:pt>
                <c:pt idx="2971">
                  <c:v>0.61313656249999993</c:v>
                </c:pt>
                <c:pt idx="2972">
                  <c:v>0.61314055555555558</c:v>
                </c:pt>
                <c:pt idx="2973">
                  <c:v>0.61314690972222219</c:v>
                </c:pt>
                <c:pt idx="2974">
                  <c:v>0.6131506712962963</c:v>
                </c:pt>
                <c:pt idx="2975">
                  <c:v>0.61315445601851859</c:v>
                </c:pt>
                <c:pt idx="2976">
                  <c:v>0.61315835648148143</c:v>
                </c:pt>
                <c:pt idx="2977">
                  <c:v>0.61316208333333333</c:v>
                </c:pt>
                <c:pt idx="2978">
                  <c:v>0.61316582175925927</c:v>
                </c:pt>
                <c:pt idx="2979">
                  <c:v>0.61316971064814818</c:v>
                </c:pt>
                <c:pt idx="2980">
                  <c:v>0.61317347222222229</c:v>
                </c:pt>
                <c:pt idx="2981">
                  <c:v>0.61317718749999994</c:v>
                </c:pt>
                <c:pt idx="2982">
                  <c:v>0.61318087962962964</c:v>
                </c:pt>
                <c:pt idx="2983">
                  <c:v>0.6131844675925926</c:v>
                </c:pt>
                <c:pt idx="2984">
                  <c:v>0.61318806712962959</c:v>
                </c:pt>
                <c:pt idx="2985">
                  <c:v>0.61319180555555552</c:v>
                </c:pt>
                <c:pt idx="2986">
                  <c:v>0.61319553240740743</c:v>
                </c:pt>
                <c:pt idx="2987">
                  <c:v>0.61319943287037038</c:v>
                </c:pt>
                <c:pt idx="2988">
                  <c:v>0.61320331018518515</c:v>
                </c:pt>
                <c:pt idx="2989">
                  <c:v>0.61320718750000003</c:v>
                </c:pt>
                <c:pt idx="2990">
                  <c:v>0.6132110648148148</c:v>
                </c:pt>
                <c:pt idx="2991">
                  <c:v>0.61321490740740747</c:v>
                </c:pt>
                <c:pt idx="2992">
                  <c:v>0.61321878472222224</c:v>
                </c:pt>
                <c:pt idx="2993">
                  <c:v>0.6132225925925926</c:v>
                </c:pt>
                <c:pt idx="2994">
                  <c:v>0.61322673611111111</c:v>
                </c:pt>
                <c:pt idx="2995">
                  <c:v>0.61323055555555561</c:v>
                </c:pt>
                <c:pt idx="2996">
                  <c:v>0.61323436342592597</c:v>
                </c:pt>
                <c:pt idx="2997">
                  <c:v>0.61323831018518515</c:v>
                </c:pt>
                <c:pt idx="2998">
                  <c:v>0.61324199074074071</c:v>
                </c:pt>
                <c:pt idx="2999">
                  <c:v>0.61324562500000002</c:v>
                </c:pt>
                <c:pt idx="3000">
                  <c:v>0.61324932870370363</c:v>
                </c:pt>
                <c:pt idx="3001">
                  <c:v>0.61325297453703709</c:v>
                </c:pt>
                <c:pt idx="3002">
                  <c:v>0.61325682870370368</c:v>
                </c:pt>
                <c:pt idx="3003">
                  <c:v>0.61326067129629636</c:v>
                </c:pt>
                <c:pt idx="3004">
                  <c:v>0.61326449074074074</c:v>
                </c:pt>
                <c:pt idx="3005">
                  <c:v>0.61326841435185186</c:v>
                </c:pt>
                <c:pt idx="3006">
                  <c:v>0.6132722800925926</c:v>
                </c:pt>
                <c:pt idx="3007">
                  <c:v>0.61327607638888892</c:v>
                </c:pt>
                <c:pt idx="3008">
                  <c:v>0.61327999999999994</c:v>
                </c:pt>
                <c:pt idx="3009">
                  <c:v>0.61328390046296299</c:v>
                </c:pt>
                <c:pt idx="3010">
                  <c:v>0.61328782407407412</c:v>
                </c:pt>
                <c:pt idx="3011">
                  <c:v>0.61329171296296303</c:v>
                </c:pt>
                <c:pt idx="3012">
                  <c:v>0.61329812500000003</c:v>
                </c:pt>
                <c:pt idx="3013">
                  <c:v>0.61330172453703702</c:v>
                </c:pt>
                <c:pt idx="3014">
                  <c:v>0.61330534722222219</c:v>
                </c:pt>
                <c:pt idx="3015">
                  <c:v>0.61330905092592591</c:v>
                </c:pt>
                <c:pt idx="3016">
                  <c:v>0.61331270833333329</c:v>
                </c:pt>
                <c:pt idx="3017">
                  <c:v>0.61331633101851846</c:v>
                </c:pt>
                <c:pt idx="3018">
                  <c:v>0.6133201620370371</c:v>
                </c:pt>
                <c:pt idx="3019">
                  <c:v>0.61332387731481475</c:v>
                </c:pt>
                <c:pt idx="3020">
                  <c:v>0.61332754629629627</c:v>
                </c:pt>
                <c:pt idx="3021">
                  <c:v>0.61333133101851856</c:v>
                </c:pt>
                <c:pt idx="3022">
                  <c:v>0.61333502314814814</c:v>
                </c:pt>
                <c:pt idx="3023">
                  <c:v>0.61333868055555552</c:v>
                </c:pt>
                <c:pt idx="3024">
                  <c:v>0.61334241898148145</c:v>
                </c:pt>
                <c:pt idx="3025">
                  <c:v>0.61334607638888883</c:v>
                </c:pt>
                <c:pt idx="3026">
                  <c:v>0.61334999999999995</c:v>
                </c:pt>
                <c:pt idx="3027">
                  <c:v>0.61335398148148146</c:v>
                </c:pt>
                <c:pt idx="3028">
                  <c:v>0.61335780092592596</c:v>
                </c:pt>
                <c:pt idx="3029">
                  <c:v>0.61336167824074073</c:v>
                </c:pt>
                <c:pt idx="3030">
                  <c:v>0.61336560185185185</c:v>
                </c:pt>
                <c:pt idx="3031">
                  <c:v>0.61336954861111115</c:v>
                </c:pt>
                <c:pt idx="3032">
                  <c:v>0.61337340277777774</c:v>
                </c:pt>
                <c:pt idx="3033">
                  <c:v>0.61337738425925925</c:v>
                </c:pt>
                <c:pt idx="3034">
                  <c:v>0.61338120370370375</c:v>
                </c:pt>
                <c:pt idx="3035">
                  <c:v>0.6133851388888889</c:v>
                </c:pt>
                <c:pt idx="3036">
                  <c:v>0.61338900462962964</c:v>
                </c:pt>
                <c:pt idx="3037">
                  <c:v>0.61339287037037038</c:v>
                </c:pt>
                <c:pt idx="3038">
                  <c:v>0.61339680555555554</c:v>
                </c:pt>
                <c:pt idx="3039">
                  <c:v>0.61340099537037041</c:v>
                </c:pt>
                <c:pt idx="3040">
                  <c:v>0.61340465277777778</c:v>
                </c:pt>
                <c:pt idx="3041">
                  <c:v>0.6134083217592593</c:v>
                </c:pt>
                <c:pt idx="3042">
                  <c:v>0.61341202546296303</c:v>
                </c:pt>
                <c:pt idx="3043">
                  <c:v>0.6134156828703704</c:v>
                </c:pt>
                <c:pt idx="3044">
                  <c:v>0.61341944444444441</c:v>
                </c:pt>
                <c:pt idx="3045">
                  <c:v>0.61342607638888891</c:v>
                </c:pt>
                <c:pt idx="3046">
                  <c:v>0.61342994212962965</c:v>
                </c:pt>
                <c:pt idx="3047">
                  <c:v>0.61343379629629624</c:v>
                </c:pt>
                <c:pt idx="3048">
                  <c:v>0.61343767361111112</c:v>
                </c:pt>
                <c:pt idx="3049">
                  <c:v>0.61344157407407407</c:v>
                </c:pt>
                <c:pt idx="3050">
                  <c:v>0.61344549768518519</c:v>
                </c:pt>
                <c:pt idx="3051">
                  <c:v>0.61344950231481488</c:v>
                </c:pt>
                <c:pt idx="3052">
                  <c:v>0.61345343750000003</c:v>
                </c:pt>
                <c:pt idx="3053">
                  <c:v>0.61345725694444442</c:v>
                </c:pt>
                <c:pt idx="3054">
                  <c:v>0.61346121527777775</c:v>
                </c:pt>
                <c:pt idx="3055">
                  <c:v>0.6134648958333333</c:v>
                </c:pt>
                <c:pt idx="3056">
                  <c:v>0.61346854166666664</c:v>
                </c:pt>
                <c:pt idx="3057">
                  <c:v>0.61347229166666672</c:v>
                </c:pt>
                <c:pt idx="3058">
                  <c:v>0.61347593749999996</c:v>
                </c:pt>
                <c:pt idx="3059">
                  <c:v>0.61347956018518512</c:v>
                </c:pt>
                <c:pt idx="3060">
                  <c:v>0.61348354166666663</c:v>
                </c:pt>
                <c:pt idx="3061">
                  <c:v>0.61348731481481489</c:v>
                </c:pt>
                <c:pt idx="3062">
                  <c:v>0.61349113425925927</c:v>
                </c:pt>
                <c:pt idx="3063">
                  <c:v>0.6134951851851852</c:v>
                </c:pt>
                <c:pt idx="3064">
                  <c:v>0.6134989467592592</c:v>
                </c:pt>
                <c:pt idx="3065">
                  <c:v>0.61350285879629629</c:v>
                </c:pt>
                <c:pt idx="3066">
                  <c:v>0.61350692129629636</c:v>
                </c:pt>
                <c:pt idx="3067">
                  <c:v>0.61351109953703709</c:v>
                </c:pt>
                <c:pt idx="3068">
                  <c:v>0.61351501157407407</c:v>
                </c:pt>
                <c:pt idx="3069">
                  <c:v>0.61351905092592596</c:v>
                </c:pt>
                <c:pt idx="3070">
                  <c:v>0.61352284722222217</c:v>
                </c:pt>
                <c:pt idx="3071">
                  <c:v>0.61352685185185185</c:v>
                </c:pt>
                <c:pt idx="3072">
                  <c:v>0.61353054398148144</c:v>
                </c:pt>
                <c:pt idx="3073">
                  <c:v>0.61353424768518516</c:v>
                </c:pt>
                <c:pt idx="3074">
                  <c:v>0.61353788194444447</c:v>
                </c:pt>
                <c:pt idx="3075">
                  <c:v>0.61354167824074068</c:v>
                </c:pt>
                <c:pt idx="3076">
                  <c:v>0.61354527777777779</c:v>
                </c:pt>
                <c:pt idx="3077">
                  <c:v>0.61354895833333334</c:v>
                </c:pt>
                <c:pt idx="3078">
                  <c:v>0.61355521990740736</c:v>
                </c:pt>
                <c:pt idx="3079">
                  <c:v>0.61355890046296302</c:v>
                </c:pt>
                <c:pt idx="3080">
                  <c:v>0.61356251157407404</c:v>
                </c:pt>
                <c:pt idx="3081">
                  <c:v>0.61356620370370374</c:v>
                </c:pt>
                <c:pt idx="3082">
                  <c:v>0.61356993055555553</c:v>
                </c:pt>
                <c:pt idx="3083">
                  <c:v>0.61357370370370368</c:v>
                </c:pt>
                <c:pt idx="3084">
                  <c:v>0.61357761574074077</c:v>
                </c:pt>
                <c:pt idx="3085">
                  <c:v>0.61358152777777775</c:v>
                </c:pt>
                <c:pt idx="3086">
                  <c:v>0.6135853356481481</c:v>
                </c:pt>
                <c:pt idx="3087">
                  <c:v>0.61358920138888895</c:v>
                </c:pt>
                <c:pt idx="3088">
                  <c:v>0.61359306712962958</c:v>
                </c:pt>
                <c:pt idx="3089">
                  <c:v>0.61359682870370369</c:v>
                </c:pt>
                <c:pt idx="3090">
                  <c:v>0.61360072916666664</c:v>
                </c:pt>
                <c:pt idx="3091">
                  <c:v>0.61360452546296296</c:v>
                </c:pt>
                <c:pt idx="3092">
                  <c:v>0.61360827546296293</c:v>
                </c:pt>
                <c:pt idx="3093">
                  <c:v>0.61361223379629626</c:v>
                </c:pt>
                <c:pt idx="3094">
                  <c:v>0.61361662037037035</c:v>
                </c:pt>
                <c:pt idx="3095">
                  <c:v>0.61362075231481483</c:v>
                </c:pt>
                <c:pt idx="3096">
                  <c:v>0.61362459490740739</c:v>
                </c:pt>
                <c:pt idx="3097">
                  <c:v>0.61362890046296303</c:v>
                </c:pt>
                <c:pt idx="3098">
                  <c:v>0.6136327777777778</c:v>
                </c:pt>
                <c:pt idx="3099">
                  <c:v>0.61363648148148153</c:v>
                </c:pt>
                <c:pt idx="3100">
                  <c:v>0.61364020833333333</c:v>
                </c:pt>
                <c:pt idx="3101">
                  <c:v>0.61364380787037043</c:v>
                </c:pt>
                <c:pt idx="3102">
                  <c:v>0.61364766203703702</c:v>
                </c:pt>
                <c:pt idx="3103">
                  <c:v>0.61365207175925929</c:v>
                </c:pt>
                <c:pt idx="3104">
                  <c:v>0.61365619212962963</c:v>
                </c:pt>
                <c:pt idx="3105">
                  <c:v>0.61366050925925919</c:v>
                </c:pt>
                <c:pt idx="3106">
                  <c:v>0.61366481481481483</c:v>
                </c:pt>
                <c:pt idx="3107">
                  <c:v>0.61366905092592594</c:v>
                </c:pt>
                <c:pt idx="3108">
                  <c:v>0.6136732407407407</c:v>
                </c:pt>
                <c:pt idx="3109">
                  <c:v>0.61367703703703702</c:v>
                </c:pt>
                <c:pt idx="3110">
                  <c:v>0.61368122685185178</c:v>
                </c:pt>
                <c:pt idx="3111">
                  <c:v>0.61368517361111108</c:v>
                </c:pt>
                <c:pt idx="3112">
                  <c:v>0.61369170138888884</c:v>
                </c:pt>
                <c:pt idx="3113">
                  <c:v>0.61369530092592595</c:v>
                </c:pt>
                <c:pt idx="3114">
                  <c:v>0.61369896990740747</c:v>
                </c:pt>
                <c:pt idx="3115">
                  <c:v>0.6137026157407407</c:v>
                </c:pt>
                <c:pt idx="3116">
                  <c:v>0.6137062152777778</c:v>
                </c:pt>
                <c:pt idx="3117">
                  <c:v>0.61371011574074075</c:v>
                </c:pt>
                <c:pt idx="3118">
                  <c:v>0.61371400462962966</c:v>
                </c:pt>
                <c:pt idx="3119">
                  <c:v>0.61371774305555549</c:v>
                </c:pt>
                <c:pt idx="3120">
                  <c:v>0.61372167824074075</c:v>
                </c:pt>
                <c:pt idx="3121">
                  <c:v>0.6137255787037037</c:v>
                </c:pt>
                <c:pt idx="3122">
                  <c:v>0.61372931712962964</c:v>
                </c:pt>
                <c:pt idx="3123">
                  <c:v>0.61373321759259258</c:v>
                </c:pt>
                <c:pt idx="3124">
                  <c:v>0.6137371064814815</c:v>
                </c:pt>
                <c:pt idx="3125">
                  <c:v>0.61374084490740743</c:v>
                </c:pt>
                <c:pt idx="3126">
                  <c:v>0.61374486111111104</c:v>
                </c:pt>
                <c:pt idx="3127">
                  <c:v>0.61374869212962968</c:v>
                </c:pt>
                <c:pt idx="3128">
                  <c:v>0.61375228009259264</c:v>
                </c:pt>
                <c:pt idx="3129">
                  <c:v>0.61375603009259261</c:v>
                </c:pt>
                <c:pt idx="3130">
                  <c:v>0.61375971064814816</c:v>
                </c:pt>
                <c:pt idx="3131">
                  <c:v>0.61376331018518515</c:v>
                </c:pt>
                <c:pt idx="3132">
                  <c:v>0.61376688657407408</c:v>
                </c:pt>
                <c:pt idx="3133">
                  <c:v>0.61377054398148145</c:v>
                </c:pt>
                <c:pt idx="3134">
                  <c:v>0.61377424768518518</c:v>
                </c:pt>
                <c:pt idx="3135">
                  <c:v>0.6137779166666667</c:v>
                </c:pt>
                <c:pt idx="3136">
                  <c:v>0.61378159722222225</c:v>
                </c:pt>
                <c:pt idx="3137">
                  <c:v>0.61378528935185184</c:v>
                </c:pt>
                <c:pt idx="3138">
                  <c:v>0.61378890046296297</c:v>
                </c:pt>
                <c:pt idx="3139">
                  <c:v>0.61379256944444449</c:v>
                </c:pt>
                <c:pt idx="3140">
                  <c:v>0.61379622685185187</c:v>
                </c:pt>
                <c:pt idx="3141">
                  <c:v>0.61380008101851857</c:v>
                </c:pt>
                <c:pt idx="3142">
                  <c:v>0.6138039467592592</c:v>
                </c:pt>
                <c:pt idx="3143">
                  <c:v>0.61380783564814811</c:v>
                </c:pt>
                <c:pt idx="3144">
                  <c:v>0.61381200231481481</c:v>
                </c:pt>
                <c:pt idx="3145">
                  <c:v>0.6138161689814815</c:v>
                </c:pt>
                <c:pt idx="3146">
                  <c:v>0.61382009259259263</c:v>
                </c:pt>
                <c:pt idx="3147">
                  <c:v>0.61382415509259258</c:v>
                </c:pt>
                <c:pt idx="3148">
                  <c:v>0.61383106481481475</c:v>
                </c:pt>
                <c:pt idx="3149">
                  <c:v>0.61383486111111107</c:v>
                </c:pt>
                <c:pt idx="3150">
                  <c:v>0.6138386921296296</c:v>
                </c:pt>
                <c:pt idx="3151">
                  <c:v>0.61384262731481487</c:v>
                </c:pt>
                <c:pt idx="3152">
                  <c:v>0.61384645833333329</c:v>
                </c:pt>
                <c:pt idx="3153">
                  <c:v>0.61385028935185182</c:v>
                </c:pt>
                <c:pt idx="3154">
                  <c:v>0.61385462962962956</c:v>
                </c:pt>
                <c:pt idx="3155">
                  <c:v>0.61385857638888885</c:v>
                </c:pt>
                <c:pt idx="3156">
                  <c:v>0.61386249999999998</c:v>
                </c:pt>
                <c:pt idx="3157">
                  <c:v>0.6138662962962963</c:v>
                </c:pt>
                <c:pt idx="3158">
                  <c:v>0.6138698958333334</c:v>
                </c:pt>
                <c:pt idx="3159">
                  <c:v>0.61387370370370375</c:v>
                </c:pt>
                <c:pt idx="3160">
                  <c:v>0.61387758101851853</c:v>
                </c:pt>
                <c:pt idx="3161">
                  <c:v>0.61388137731481485</c:v>
                </c:pt>
                <c:pt idx="3162">
                  <c:v>0.61388520833333338</c:v>
                </c:pt>
                <c:pt idx="3163">
                  <c:v>0.61388908564814815</c:v>
                </c:pt>
                <c:pt idx="3164">
                  <c:v>0.61389295138888889</c:v>
                </c:pt>
                <c:pt idx="3165">
                  <c:v>0.61389685185185183</c:v>
                </c:pt>
                <c:pt idx="3166">
                  <c:v>0.61390140046296293</c:v>
                </c:pt>
                <c:pt idx="3167">
                  <c:v>0.61390564814814808</c:v>
                </c:pt>
                <c:pt idx="3168">
                  <c:v>0.61390953703703699</c:v>
                </c:pt>
                <c:pt idx="3169">
                  <c:v>0.61391353009259253</c:v>
                </c:pt>
                <c:pt idx="3170">
                  <c:v>0.61391716435185184</c:v>
                </c:pt>
                <c:pt idx="3171">
                  <c:v>0.61392078703703701</c:v>
                </c:pt>
                <c:pt idx="3172">
                  <c:v>0.61392503472222215</c:v>
                </c:pt>
                <c:pt idx="3173">
                  <c:v>0.61392869212962964</c:v>
                </c:pt>
                <c:pt idx="3174">
                  <c:v>0.61393234953703701</c:v>
                </c:pt>
                <c:pt idx="3175">
                  <c:v>0.61393638888888891</c:v>
                </c:pt>
                <c:pt idx="3176">
                  <c:v>0.61394023148148147</c:v>
                </c:pt>
                <c:pt idx="3177">
                  <c:v>0.61394401620370365</c:v>
                </c:pt>
                <c:pt idx="3178">
                  <c:v>0.61394809027777775</c:v>
                </c:pt>
                <c:pt idx="3179">
                  <c:v>0.61395196759259263</c:v>
                </c:pt>
                <c:pt idx="3180">
                  <c:v>0.61395582175925922</c:v>
                </c:pt>
                <c:pt idx="3181">
                  <c:v>0.61396254629629632</c:v>
                </c:pt>
                <c:pt idx="3182">
                  <c:v>0.61396643518518512</c:v>
                </c:pt>
                <c:pt idx="3183">
                  <c:v>0.61397030092592597</c:v>
                </c:pt>
                <c:pt idx="3184">
                  <c:v>0.61397437500000007</c:v>
                </c:pt>
                <c:pt idx="3185">
                  <c:v>0.61397818287037043</c:v>
                </c:pt>
                <c:pt idx="3186">
                  <c:v>0.61398182870370366</c:v>
                </c:pt>
                <c:pt idx="3187">
                  <c:v>0.61398556712962959</c:v>
                </c:pt>
                <c:pt idx="3188">
                  <c:v>0.61398931712962967</c:v>
                </c:pt>
                <c:pt idx="3189">
                  <c:v>0.61399296296296291</c:v>
                </c:pt>
                <c:pt idx="3190">
                  <c:v>0.61399671296296299</c:v>
                </c:pt>
                <c:pt idx="3191">
                  <c:v>0.6140005092592592</c:v>
                </c:pt>
                <c:pt idx="3192">
                  <c:v>0.61400416666666668</c:v>
                </c:pt>
                <c:pt idx="3193">
                  <c:v>0.6140079282407408</c:v>
                </c:pt>
                <c:pt idx="3194">
                  <c:v>0.61401171296296297</c:v>
                </c:pt>
                <c:pt idx="3195">
                  <c:v>0.61401538194444438</c:v>
                </c:pt>
                <c:pt idx="3196">
                  <c:v>0.61401912037037032</c:v>
                </c:pt>
                <c:pt idx="3197">
                  <c:v>0.61402284722222222</c:v>
                </c:pt>
                <c:pt idx="3198">
                  <c:v>0.61402675925925931</c:v>
                </c:pt>
                <c:pt idx="3199">
                  <c:v>0.61403072916666668</c:v>
                </c:pt>
                <c:pt idx="3200">
                  <c:v>0.61403468750000001</c:v>
                </c:pt>
                <c:pt idx="3201">
                  <c:v>0.61403855324074075</c:v>
                </c:pt>
                <c:pt idx="3202">
                  <c:v>0.6140424884259259</c:v>
                </c:pt>
                <c:pt idx="3203">
                  <c:v>0.61404640046296299</c:v>
                </c:pt>
                <c:pt idx="3204">
                  <c:v>0.61405024305555556</c:v>
                </c:pt>
                <c:pt idx="3205">
                  <c:v>0.61405422453703706</c:v>
                </c:pt>
                <c:pt idx="3206">
                  <c:v>0.61405826388888884</c:v>
                </c:pt>
                <c:pt idx="3207">
                  <c:v>0.61406206018518517</c:v>
                </c:pt>
                <c:pt idx="3208">
                  <c:v>0.61406596064814811</c:v>
                </c:pt>
                <c:pt idx="3209">
                  <c:v>0.61406997685185183</c:v>
                </c:pt>
                <c:pt idx="3210">
                  <c:v>0.61407388888888892</c:v>
                </c:pt>
                <c:pt idx="3211">
                  <c:v>0.61407778935185187</c:v>
                </c:pt>
                <c:pt idx="3212">
                  <c:v>0.61408158564814819</c:v>
                </c:pt>
                <c:pt idx="3213">
                  <c:v>0.61408559027777776</c:v>
                </c:pt>
                <c:pt idx="3214">
                  <c:v>0.61409218749999994</c:v>
                </c:pt>
                <c:pt idx="3215">
                  <c:v>0.6140958680555556</c:v>
                </c:pt>
                <c:pt idx="3216">
                  <c:v>0.61409987268518518</c:v>
                </c:pt>
                <c:pt idx="3217">
                  <c:v>0.6141039236111111</c:v>
                </c:pt>
                <c:pt idx="3218">
                  <c:v>0.61410775462962963</c:v>
                </c:pt>
                <c:pt idx="3219">
                  <c:v>0.61411173611111114</c:v>
                </c:pt>
                <c:pt idx="3220">
                  <c:v>0.61411575231481474</c:v>
                </c:pt>
                <c:pt idx="3221">
                  <c:v>0.61411957175925924</c:v>
                </c:pt>
                <c:pt idx="3222">
                  <c:v>0.6141234143518518</c:v>
                </c:pt>
                <c:pt idx="3223">
                  <c:v>0.61412743055555552</c:v>
                </c:pt>
                <c:pt idx="3224">
                  <c:v>0.61413134259259261</c:v>
                </c:pt>
                <c:pt idx="3225">
                  <c:v>0.61413524305555556</c:v>
                </c:pt>
                <c:pt idx="3226">
                  <c:v>0.61413916666666668</c:v>
                </c:pt>
                <c:pt idx="3227">
                  <c:v>0.61414284722222223</c:v>
                </c:pt>
                <c:pt idx="3228">
                  <c:v>0.61414684027777777</c:v>
                </c:pt>
                <c:pt idx="3229">
                  <c:v>0.61415104166666667</c:v>
                </c:pt>
                <c:pt idx="3230">
                  <c:v>0.61415504629629625</c:v>
                </c:pt>
                <c:pt idx="3231">
                  <c:v>0.61415914351851852</c:v>
                </c:pt>
                <c:pt idx="3232">
                  <c:v>0.61416320601851848</c:v>
                </c:pt>
                <c:pt idx="3233">
                  <c:v>0.61416710648148143</c:v>
                </c:pt>
                <c:pt idx="3234">
                  <c:v>0.61417090277777775</c:v>
                </c:pt>
                <c:pt idx="3235">
                  <c:v>0.61417491898148147</c:v>
                </c:pt>
                <c:pt idx="3236">
                  <c:v>0.61417872685185182</c:v>
                </c:pt>
                <c:pt idx="3237">
                  <c:v>0.61418253472222217</c:v>
                </c:pt>
                <c:pt idx="3238">
                  <c:v>0.61418657407407407</c:v>
                </c:pt>
                <c:pt idx="3239">
                  <c:v>0.6141904398148148</c:v>
                </c:pt>
                <c:pt idx="3240">
                  <c:v>0.61419429398148151</c:v>
                </c:pt>
                <c:pt idx="3241">
                  <c:v>0.61419842592592599</c:v>
                </c:pt>
                <c:pt idx="3242">
                  <c:v>0.61420241898148153</c:v>
                </c:pt>
                <c:pt idx="3243">
                  <c:v>0.61420622685185189</c:v>
                </c:pt>
                <c:pt idx="3244">
                  <c:v>0.61421004629629627</c:v>
                </c:pt>
                <c:pt idx="3245">
                  <c:v>0.61421365740740741</c:v>
                </c:pt>
                <c:pt idx="3246">
                  <c:v>0.61421732638888893</c:v>
                </c:pt>
                <c:pt idx="3247">
                  <c:v>0.61422135416666668</c:v>
                </c:pt>
                <c:pt idx="3248">
                  <c:v>0.61422748842592589</c:v>
                </c:pt>
                <c:pt idx="3249">
                  <c:v>0.61423109953703703</c:v>
                </c:pt>
                <c:pt idx="3250">
                  <c:v>0.61423474537037037</c:v>
                </c:pt>
                <c:pt idx="3251">
                  <c:v>0.61423856481481487</c:v>
                </c:pt>
                <c:pt idx="3252">
                  <c:v>0.61424223379629628</c:v>
                </c:pt>
                <c:pt idx="3253">
                  <c:v>0.61424583333333327</c:v>
                </c:pt>
                <c:pt idx="3254">
                  <c:v>0.61424975694444439</c:v>
                </c:pt>
                <c:pt idx="3255">
                  <c:v>0.61425354166666668</c:v>
                </c:pt>
                <c:pt idx="3256">
                  <c:v>0.61425734953703703</c:v>
                </c:pt>
                <c:pt idx="3257">
                  <c:v>0.61426131944444451</c:v>
                </c:pt>
                <c:pt idx="3258">
                  <c:v>0.61426509259259265</c:v>
                </c:pt>
                <c:pt idx="3259">
                  <c:v>0.61426888888888886</c:v>
                </c:pt>
                <c:pt idx="3260">
                  <c:v>0.61427268518518519</c:v>
                </c:pt>
                <c:pt idx="3261">
                  <c:v>0.61427653935185178</c:v>
                </c:pt>
                <c:pt idx="3262">
                  <c:v>0.61428041666666666</c:v>
                </c:pt>
                <c:pt idx="3263">
                  <c:v>0.61428431712962961</c:v>
                </c:pt>
                <c:pt idx="3264">
                  <c:v>0.61428820601851852</c:v>
                </c:pt>
                <c:pt idx="3265">
                  <c:v>0.61429207175925926</c:v>
                </c:pt>
                <c:pt idx="3266">
                  <c:v>0.61429587962962962</c:v>
                </c:pt>
                <c:pt idx="3267">
                  <c:v>0.6142997569444445</c:v>
                </c:pt>
                <c:pt idx="3268">
                  <c:v>0.61430359953703706</c:v>
                </c:pt>
                <c:pt idx="3269">
                  <c:v>0.61430732638888885</c:v>
                </c:pt>
                <c:pt idx="3270">
                  <c:v>0.6143109722222222</c:v>
                </c:pt>
                <c:pt idx="3271">
                  <c:v>0.61431466435185189</c:v>
                </c:pt>
                <c:pt idx="3272">
                  <c:v>0.6143183333333333</c:v>
                </c:pt>
                <c:pt idx="3273">
                  <c:v>0.61432197916666664</c:v>
                </c:pt>
                <c:pt idx="3274">
                  <c:v>0.61432582175925921</c:v>
                </c:pt>
                <c:pt idx="3275">
                  <c:v>0.61432972222222226</c:v>
                </c:pt>
                <c:pt idx="3276">
                  <c:v>0.61433351851851847</c:v>
                </c:pt>
                <c:pt idx="3277">
                  <c:v>0.61433745370370374</c:v>
                </c:pt>
                <c:pt idx="3278">
                  <c:v>0.61434131944444448</c:v>
                </c:pt>
                <c:pt idx="3279">
                  <c:v>0.61434512731481483</c:v>
                </c:pt>
                <c:pt idx="3280">
                  <c:v>0.61434902777777778</c:v>
                </c:pt>
                <c:pt idx="3281">
                  <c:v>0.6143529513888889</c:v>
                </c:pt>
                <c:pt idx="3282">
                  <c:v>0.61435680555555561</c:v>
                </c:pt>
                <c:pt idx="3283">
                  <c:v>0.61436064814814817</c:v>
                </c:pt>
                <c:pt idx="3284">
                  <c:v>0.61436695601851854</c:v>
                </c:pt>
                <c:pt idx="3285">
                  <c:v>0.61437059027777774</c:v>
                </c:pt>
                <c:pt idx="3286">
                  <c:v>0.61437420138888887</c:v>
                </c:pt>
                <c:pt idx="3287">
                  <c:v>0.6143779976851852</c:v>
                </c:pt>
                <c:pt idx="3288">
                  <c:v>0.61438159722222219</c:v>
                </c:pt>
                <c:pt idx="3289">
                  <c:v>0.61438534722222216</c:v>
                </c:pt>
                <c:pt idx="3290">
                  <c:v>0.61438932870370377</c:v>
                </c:pt>
                <c:pt idx="3291">
                  <c:v>0.61439312499999998</c:v>
                </c:pt>
                <c:pt idx="3292">
                  <c:v>0.61439694444444448</c:v>
                </c:pt>
                <c:pt idx="3293">
                  <c:v>0.61440098379629626</c:v>
                </c:pt>
                <c:pt idx="3294">
                  <c:v>0.61440519675925931</c:v>
                </c:pt>
                <c:pt idx="3295">
                  <c:v>0.61440900462962966</c:v>
                </c:pt>
                <c:pt idx="3296">
                  <c:v>0.61441313657407404</c:v>
                </c:pt>
                <c:pt idx="3297">
                  <c:v>0.61441700231481489</c:v>
                </c:pt>
                <c:pt idx="3298">
                  <c:v>0.61442076388888889</c:v>
                </c:pt>
                <c:pt idx="3299">
                  <c:v>0.6144247800925926</c:v>
                </c:pt>
                <c:pt idx="3300">
                  <c:v>0.6144287268518519</c:v>
                </c:pt>
                <c:pt idx="3301">
                  <c:v>0.61443240740740734</c:v>
                </c:pt>
                <c:pt idx="3302">
                  <c:v>0.61443621527777781</c:v>
                </c:pt>
                <c:pt idx="3303">
                  <c:v>0.61443983796296298</c:v>
                </c:pt>
                <c:pt idx="3304">
                  <c:v>0.61444346064814814</c:v>
                </c:pt>
                <c:pt idx="3305">
                  <c:v>0.61444716435185187</c:v>
                </c:pt>
                <c:pt idx="3306">
                  <c:v>0.61445076388888886</c:v>
                </c:pt>
                <c:pt idx="3307">
                  <c:v>0.61445440972222221</c:v>
                </c:pt>
                <c:pt idx="3308">
                  <c:v>0.61445813657407411</c:v>
                </c:pt>
                <c:pt idx="3309">
                  <c:v>0.6144617361111111</c:v>
                </c:pt>
                <c:pt idx="3310">
                  <c:v>0.61446545138888886</c:v>
                </c:pt>
                <c:pt idx="3311">
                  <c:v>0.61446917824074077</c:v>
                </c:pt>
                <c:pt idx="3312">
                  <c:v>0.61447282407407411</c:v>
                </c:pt>
                <c:pt idx="3313">
                  <c:v>0.61447678240740744</c:v>
                </c:pt>
                <c:pt idx="3314">
                  <c:v>0.61448077546296298</c:v>
                </c:pt>
                <c:pt idx="3315">
                  <c:v>0.61448454861111113</c:v>
                </c:pt>
                <c:pt idx="3316">
                  <c:v>0.61448848379629628</c:v>
                </c:pt>
                <c:pt idx="3317">
                  <c:v>0.61449517361111117</c:v>
                </c:pt>
                <c:pt idx="3318">
                  <c:v>0.61449901620370373</c:v>
                </c:pt>
                <c:pt idx="3319">
                  <c:v>0.61451190972222225</c:v>
                </c:pt>
                <c:pt idx="3320">
                  <c:v>0.61451609953703701</c:v>
                </c:pt>
                <c:pt idx="3321">
                  <c:v>0.61452037037037044</c:v>
                </c:pt>
                <c:pt idx="3322">
                  <c:v>0.61452436342592598</c:v>
                </c:pt>
                <c:pt idx="3323">
                  <c:v>0.61452846064814814</c:v>
                </c:pt>
                <c:pt idx="3324">
                  <c:v>0.61453229166666667</c:v>
                </c:pt>
                <c:pt idx="3325">
                  <c:v>0.61453604166666664</c:v>
                </c:pt>
                <c:pt idx="3326">
                  <c:v>0.61453991898148141</c:v>
                </c:pt>
                <c:pt idx="3327">
                  <c:v>0.61454369212962956</c:v>
                </c:pt>
                <c:pt idx="3328">
                  <c:v>0.61454740740740743</c:v>
                </c:pt>
                <c:pt idx="3329">
                  <c:v>0.61455144675925932</c:v>
                </c:pt>
                <c:pt idx="3330">
                  <c:v>0.61455540509259265</c:v>
                </c:pt>
                <c:pt idx="3331">
                  <c:v>0.61455949074074068</c:v>
                </c:pt>
                <c:pt idx="3332">
                  <c:v>0.61456348379629633</c:v>
                </c:pt>
                <c:pt idx="3333">
                  <c:v>0.61456729166666668</c:v>
                </c:pt>
                <c:pt idx="3334">
                  <c:v>0.61457123842592598</c:v>
                </c:pt>
                <c:pt idx="3335">
                  <c:v>0.61457524305555555</c:v>
                </c:pt>
                <c:pt idx="3336">
                  <c:v>0.61457912037037044</c:v>
                </c:pt>
                <c:pt idx="3337">
                  <c:v>0.61458322916666663</c:v>
                </c:pt>
                <c:pt idx="3338">
                  <c:v>0.61458733796296294</c:v>
                </c:pt>
                <c:pt idx="3339">
                  <c:v>0.6145912731481481</c:v>
                </c:pt>
                <c:pt idx="3340">
                  <c:v>0.61459506944444442</c:v>
                </c:pt>
                <c:pt idx="3341">
                  <c:v>0.61459886574074074</c:v>
                </c:pt>
                <c:pt idx="3342">
                  <c:v>0.61460252314814812</c:v>
                </c:pt>
                <c:pt idx="3343">
                  <c:v>0.61460626157407405</c:v>
                </c:pt>
                <c:pt idx="3344">
                  <c:v>0.61461010416666662</c:v>
                </c:pt>
                <c:pt idx="3345">
                  <c:v>0.61461403935185188</c:v>
                </c:pt>
                <c:pt idx="3346">
                  <c:v>0.61461811342592598</c:v>
                </c:pt>
                <c:pt idx="3347">
                  <c:v>0.61462221064814815</c:v>
                </c:pt>
                <c:pt idx="3348">
                  <c:v>0.61462616898148148</c:v>
                </c:pt>
                <c:pt idx="3349">
                  <c:v>0.61463017361111116</c:v>
                </c:pt>
                <c:pt idx="3350">
                  <c:v>0.61463702546296295</c:v>
                </c:pt>
                <c:pt idx="3351">
                  <c:v>0.61464099537037031</c:v>
                </c:pt>
                <c:pt idx="3352">
                  <c:v>0.61464481481481481</c:v>
                </c:pt>
                <c:pt idx="3353">
                  <c:v>0.61464886574074074</c:v>
                </c:pt>
                <c:pt idx="3354">
                  <c:v>0.61465285879629628</c:v>
                </c:pt>
                <c:pt idx="3355">
                  <c:v>0.61465653935185183</c:v>
                </c:pt>
                <c:pt idx="3356">
                  <c:v>0.6146605092592593</c:v>
                </c:pt>
                <c:pt idx="3357">
                  <c:v>0.61466438657407407</c:v>
                </c:pt>
                <c:pt idx="3358">
                  <c:v>0.6146680902777778</c:v>
                </c:pt>
                <c:pt idx="3359">
                  <c:v>0.61467197916666672</c:v>
                </c:pt>
                <c:pt idx="3360">
                  <c:v>0.61467568287037044</c:v>
                </c:pt>
                <c:pt idx="3361">
                  <c:v>0.61467938657407406</c:v>
                </c:pt>
                <c:pt idx="3362">
                  <c:v>0.61468327546296297</c:v>
                </c:pt>
                <c:pt idx="3363">
                  <c:v>0.6146869791666667</c:v>
                </c:pt>
                <c:pt idx="3364">
                  <c:v>0.61469065972222225</c:v>
                </c:pt>
                <c:pt idx="3365">
                  <c:v>0.6146945601851852</c:v>
                </c:pt>
                <c:pt idx="3366">
                  <c:v>0.61469828703703711</c:v>
                </c:pt>
                <c:pt idx="3367">
                  <c:v>0.61470224537037044</c:v>
                </c:pt>
                <c:pt idx="3368">
                  <c:v>0.61470641203703702</c:v>
                </c:pt>
                <c:pt idx="3369">
                  <c:v>0.61471032407407411</c:v>
                </c:pt>
                <c:pt idx="3370">
                  <c:v>0.61471424768518512</c:v>
                </c:pt>
                <c:pt idx="3371">
                  <c:v>0.61471836805555558</c:v>
                </c:pt>
                <c:pt idx="3372">
                  <c:v>0.61472234953703697</c:v>
                </c:pt>
                <c:pt idx="3373">
                  <c:v>0.61472629629629627</c:v>
                </c:pt>
                <c:pt idx="3374">
                  <c:v>0.61473032407407413</c:v>
                </c:pt>
                <c:pt idx="3375">
                  <c:v>0.61473425925925929</c:v>
                </c:pt>
                <c:pt idx="3376">
                  <c:v>0.61473819444444444</c:v>
                </c:pt>
                <c:pt idx="3377">
                  <c:v>0.61474233796296296</c:v>
                </c:pt>
                <c:pt idx="3378">
                  <c:v>0.61474646990740733</c:v>
                </c:pt>
                <c:pt idx="3379">
                  <c:v>0.61475041666666663</c:v>
                </c:pt>
                <c:pt idx="3380">
                  <c:v>0.61475439814814814</c:v>
                </c:pt>
                <c:pt idx="3381">
                  <c:v>0.61475834490740744</c:v>
                </c:pt>
                <c:pt idx="3382">
                  <c:v>0.61476207175925923</c:v>
                </c:pt>
                <c:pt idx="3383">
                  <c:v>0.61476590277777776</c:v>
                </c:pt>
                <c:pt idx="3384">
                  <c:v>0.61477215277777775</c:v>
                </c:pt>
                <c:pt idx="3385">
                  <c:v>0.61477611111111108</c:v>
                </c:pt>
                <c:pt idx="3386">
                  <c:v>0.61478004629629635</c:v>
                </c:pt>
                <c:pt idx="3387">
                  <c:v>0.61478412037037033</c:v>
                </c:pt>
                <c:pt idx="3388">
                  <c:v>0.61478805555555549</c:v>
                </c:pt>
                <c:pt idx="3389">
                  <c:v>0.61479203703703711</c:v>
                </c:pt>
                <c:pt idx="3390">
                  <c:v>0.61479599537037044</c:v>
                </c:pt>
                <c:pt idx="3391">
                  <c:v>0.61479989583333328</c:v>
                </c:pt>
                <c:pt idx="3392">
                  <c:v>0.61480386574074075</c:v>
                </c:pt>
                <c:pt idx="3393">
                  <c:v>0.61480782407407408</c:v>
                </c:pt>
                <c:pt idx="3394">
                  <c:v>0.61481177083333327</c:v>
                </c:pt>
                <c:pt idx="3395">
                  <c:v>0.61481582175925931</c:v>
                </c:pt>
                <c:pt idx="3396">
                  <c:v>0.61481958333333331</c:v>
                </c:pt>
                <c:pt idx="3397">
                  <c:v>0.61482331018518521</c:v>
                </c:pt>
                <c:pt idx="3398">
                  <c:v>0.61482710648148153</c:v>
                </c:pt>
                <c:pt idx="3399">
                  <c:v>0.61483086805555554</c:v>
                </c:pt>
                <c:pt idx="3400">
                  <c:v>0.61483456018518512</c:v>
                </c:pt>
                <c:pt idx="3401">
                  <c:v>0.61483855324074077</c:v>
                </c:pt>
                <c:pt idx="3402">
                  <c:v>0.61484258101851852</c:v>
                </c:pt>
                <c:pt idx="3403">
                  <c:v>0.61484648148148147</c:v>
                </c:pt>
                <c:pt idx="3404">
                  <c:v>0.61485045138888894</c:v>
                </c:pt>
                <c:pt idx="3405">
                  <c:v>0.61485434027777774</c:v>
                </c:pt>
                <c:pt idx="3406">
                  <c:v>0.61485826388888887</c:v>
                </c:pt>
                <c:pt idx="3407">
                  <c:v>0.61486228009259258</c:v>
                </c:pt>
                <c:pt idx="3408">
                  <c:v>0.61486625000000006</c:v>
                </c:pt>
                <c:pt idx="3409">
                  <c:v>0.61487011574074069</c:v>
                </c:pt>
                <c:pt idx="3410">
                  <c:v>0.614874224537037</c:v>
                </c:pt>
                <c:pt idx="3411">
                  <c:v>0.61487810185185188</c:v>
                </c:pt>
                <c:pt idx="3412">
                  <c:v>0.61488179398148146</c:v>
                </c:pt>
                <c:pt idx="3413">
                  <c:v>0.61488549768518519</c:v>
                </c:pt>
                <c:pt idx="3414">
                  <c:v>0.61488921296296295</c:v>
                </c:pt>
                <c:pt idx="3415">
                  <c:v>0.61489284722222226</c:v>
                </c:pt>
                <c:pt idx="3416">
                  <c:v>0.61489655092592599</c:v>
                </c:pt>
                <c:pt idx="3417">
                  <c:v>0.61490028935185193</c:v>
                </c:pt>
                <c:pt idx="3418">
                  <c:v>0.61490400462962957</c:v>
                </c:pt>
                <c:pt idx="3419">
                  <c:v>0.61490773148148148</c:v>
                </c:pt>
                <c:pt idx="3420">
                  <c:v>0.61491405092592599</c:v>
                </c:pt>
                <c:pt idx="3421">
                  <c:v>0.6149177199074074</c:v>
                </c:pt>
                <c:pt idx="3422">
                  <c:v>0.61492140046296295</c:v>
                </c:pt>
                <c:pt idx="3423">
                  <c:v>0.61492519675925927</c:v>
                </c:pt>
                <c:pt idx="3424">
                  <c:v>0.6149295023148148</c:v>
                </c:pt>
                <c:pt idx="3425">
                  <c:v>0.6149337962962963</c:v>
                </c:pt>
                <c:pt idx="3426">
                  <c:v>0.61493822916666663</c:v>
                </c:pt>
                <c:pt idx="3427">
                  <c:v>0.61494263888888889</c:v>
                </c:pt>
                <c:pt idx="3428">
                  <c:v>0.61494693287037039</c:v>
                </c:pt>
                <c:pt idx="3429">
                  <c:v>0.61495131944444448</c:v>
                </c:pt>
                <c:pt idx="3430">
                  <c:v>0.61495564814814818</c:v>
                </c:pt>
                <c:pt idx="3431">
                  <c:v>0.61495958333333334</c:v>
                </c:pt>
                <c:pt idx="3432">
                  <c:v>0.61496355324074081</c:v>
                </c:pt>
                <c:pt idx="3433">
                  <c:v>0.61496753472222221</c:v>
                </c:pt>
                <c:pt idx="3434">
                  <c:v>0.61497158564814813</c:v>
                </c:pt>
                <c:pt idx="3435">
                  <c:v>0.6149755555555555</c:v>
                </c:pt>
                <c:pt idx="3436">
                  <c:v>0.61497938657407414</c:v>
                </c:pt>
                <c:pt idx="3437">
                  <c:v>0.61498331018518515</c:v>
                </c:pt>
                <c:pt idx="3438">
                  <c:v>0.61498704861111109</c:v>
                </c:pt>
                <c:pt idx="3439">
                  <c:v>0.61499069444444443</c:v>
                </c:pt>
                <c:pt idx="3440">
                  <c:v>0.61499435185185181</c:v>
                </c:pt>
                <c:pt idx="3441">
                  <c:v>0.61499813657407409</c:v>
                </c:pt>
                <c:pt idx="3442">
                  <c:v>0.61500209490740743</c:v>
                </c:pt>
                <c:pt idx="3443">
                  <c:v>0.61500590277777778</c:v>
                </c:pt>
                <c:pt idx="3444">
                  <c:v>0.61500979166666669</c:v>
                </c:pt>
                <c:pt idx="3445">
                  <c:v>0.61501369212962964</c:v>
                </c:pt>
                <c:pt idx="3446">
                  <c:v>0.61501758101851856</c:v>
                </c:pt>
                <c:pt idx="3447">
                  <c:v>0.61502158564814813</c:v>
                </c:pt>
                <c:pt idx="3448">
                  <c:v>0.61502554398148146</c:v>
                </c:pt>
                <c:pt idx="3449">
                  <c:v>0.61502949074074076</c:v>
                </c:pt>
                <c:pt idx="3450">
                  <c:v>0.61503349537037033</c:v>
                </c:pt>
                <c:pt idx="3451">
                  <c:v>0.61503745370370366</c:v>
                </c:pt>
                <c:pt idx="3452">
                  <c:v>0.61504157407407412</c:v>
                </c:pt>
                <c:pt idx="3453">
                  <c:v>0.61504530092592591</c:v>
                </c:pt>
                <c:pt idx="3454">
                  <c:v>0.61504894675925925</c:v>
                </c:pt>
                <c:pt idx="3455">
                  <c:v>0.61505273148148143</c:v>
                </c:pt>
                <c:pt idx="3456">
                  <c:v>0.61505896990740738</c:v>
                </c:pt>
                <c:pt idx="3457">
                  <c:v>0.61506297453703707</c:v>
                </c:pt>
                <c:pt idx="3458">
                  <c:v>0.61506675925925924</c:v>
                </c:pt>
                <c:pt idx="3459">
                  <c:v>0.6150708796296297</c:v>
                </c:pt>
                <c:pt idx="3460">
                  <c:v>0.61507479166666668</c:v>
                </c:pt>
                <c:pt idx="3461">
                  <c:v>0.61507869212962962</c:v>
                </c:pt>
                <c:pt idx="3462">
                  <c:v>0.6150827893518519</c:v>
                </c:pt>
                <c:pt idx="3463">
                  <c:v>0.61508670138888888</c:v>
                </c:pt>
                <c:pt idx="3464">
                  <c:v>0.61509061342592586</c:v>
                </c:pt>
                <c:pt idx="3465">
                  <c:v>0.61509505787037033</c:v>
                </c:pt>
                <c:pt idx="3466">
                  <c:v>0.61509908564814808</c:v>
                </c:pt>
                <c:pt idx="3467">
                  <c:v>0.61510291666666672</c:v>
                </c:pt>
                <c:pt idx="3468">
                  <c:v>0.61510660879629631</c:v>
                </c:pt>
                <c:pt idx="3469">
                  <c:v>0.61511045138888887</c:v>
                </c:pt>
                <c:pt idx="3470">
                  <c:v>0.61511410879629624</c:v>
                </c:pt>
                <c:pt idx="3471">
                  <c:v>0.61511785879629632</c:v>
                </c:pt>
                <c:pt idx="3472">
                  <c:v>0.6151215162037037</c:v>
                </c:pt>
                <c:pt idx="3473">
                  <c:v>0.61512518518518522</c:v>
                </c:pt>
                <c:pt idx="3474">
                  <c:v>0.61512908564814817</c:v>
                </c:pt>
                <c:pt idx="3475">
                  <c:v>0.61513274305555554</c:v>
                </c:pt>
                <c:pt idx="3476">
                  <c:v>0.61513641203703706</c:v>
                </c:pt>
                <c:pt idx="3477">
                  <c:v>0.61514024305555559</c:v>
                </c:pt>
                <c:pt idx="3478">
                  <c:v>0.61514391203703711</c:v>
                </c:pt>
                <c:pt idx="3479">
                  <c:v>0.61514759259259255</c:v>
                </c:pt>
                <c:pt idx="3480">
                  <c:v>0.61515148148148147</c:v>
                </c:pt>
                <c:pt idx="3481">
                  <c:v>0.61515542824074076</c:v>
                </c:pt>
                <c:pt idx="3482">
                  <c:v>0.61515949074074072</c:v>
                </c:pt>
                <c:pt idx="3483">
                  <c:v>0.61516372685185183</c:v>
                </c:pt>
                <c:pt idx="3484">
                  <c:v>0.61516780092592593</c:v>
                </c:pt>
                <c:pt idx="3485">
                  <c:v>0.61517219907407406</c:v>
                </c:pt>
                <c:pt idx="3486">
                  <c:v>0.61517712962962967</c:v>
                </c:pt>
                <c:pt idx="3487">
                  <c:v>0.6151819097222222</c:v>
                </c:pt>
                <c:pt idx="3488">
                  <c:v>0.61518592592592591</c:v>
                </c:pt>
                <c:pt idx="3489">
                  <c:v>0.61519336805555558</c:v>
                </c:pt>
                <c:pt idx="3490">
                  <c:v>0.61519738425925929</c:v>
                </c:pt>
                <c:pt idx="3491">
                  <c:v>0.61520135416666666</c:v>
                </c:pt>
                <c:pt idx="3492">
                  <c:v>0.61520612268518515</c:v>
                </c:pt>
                <c:pt idx="3493">
                  <c:v>0.61521054398148145</c:v>
                </c:pt>
                <c:pt idx="3494">
                  <c:v>0.61521509259259266</c:v>
                </c:pt>
                <c:pt idx="3495">
                  <c:v>0.61521906250000002</c:v>
                </c:pt>
                <c:pt idx="3496">
                  <c:v>0.61522329861111114</c:v>
                </c:pt>
                <c:pt idx="3497">
                  <c:v>0.61522745370370369</c:v>
                </c:pt>
                <c:pt idx="3498">
                  <c:v>0.61523188657407413</c:v>
                </c:pt>
                <c:pt idx="3499">
                  <c:v>0.61523597222222215</c:v>
                </c:pt>
                <c:pt idx="3500">
                  <c:v>0.61524019675925923</c:v>
                </c:pt>
                <c:pt idx="3501">
                  <c:v>0.61524457175925928</c:v>
                </c:pt>
                <c:pt idx="3502">
                  <c:v>0.6152487152777778</c:v>
                </c:pt>
                <c:pt idx="3503">
                  <c:v>0.61525295138888891</c:v>
                </c:pt>
                <c:pt idx="3504">
                  <c:v>0.61525712962962964</c:v>
                </c:pt>
                <c:pt idx="3505">
                  <c:v>0.61526172453703698</c:v>
                </c:pt>
                <c:pt idx="3506">
                  <c:v>0.61526634259259261</c:v>
                </c:pt>
                <c:pt idx="3507">
                  <c:v>0.61527068287037034</c:v>
                </c:pt>
                <c:pt idx="3508">
                  <c:v>0.61527489583333328</c:v>
                </c:pt>
                <c:pt idx="3509">
                  <c:v>0.61527901620370373</c:v>
                </c:pt>
                <c:pt idx="3510">
                  <c:v>0.61528326388888888</c:v>
                </c:pt>
                <c:pt idx="3511">
                  <c:v>0.61528726851851856</c:v>
                </c:pt>
                <c:pt idx="3512">
                  <c:v>0.6152916087962963</c:v>
                </c:pt>
                <c:pt idx="3513">
                  <c:v>0.61529585648148155</c:v>
                </c:pt>
                <c:pt idx="3514">
                  <c:v>0.61530009259259255</c:v>
                </c:pt>
                <c:pt idx="3515">
                  <c:v>0.61530446759259261</c:v>
                </c:pt>
                <c:pt idx="3516">
                  <c:v>0.61530869212962969</c:v>
                </c:pt>
                <c:pt idx="3517">
                  <c:v>0.61531310185185184</c:v>
                </c:pt>
                <c:pt idx="3518">
                  <c:v>0.61531715277777776</c:v>
                </c:pt>
                <c:pt idx="3519">
                  <c:v>0.61532141203703705</c:v>
                </c:pt>
                <c:pt idx="3520">
                  <c:v>0.6153256597222222</c:v>
                </c:pt>
                <c:pt idx="3521">
                  <c:v>0.61532962962962967</c:v>
                </c:pt>
                <c:pt idx="3522">
                  <c:v>0.61533612268518512</c:v>
                </c:pt>
                <c:pt idx="3523">
                  <c:v>0.61533986111111105</c:v>
                </c:pt>
                <c:pt idx="3524">
                  <c:v>0.61534359953703699</c:v>
                </c:pt>
                <c:pt idx="3525">
                  <c:v>0.61534746527777784</c:v>
                </c:pt>
                <c:pt idx="3526">
                  <c:v>0.61535121527777781</c:v>
                </c:pt>
                <c:pt idx="3527">
                  <c:v>0.6153550694444444</c:v>
                </c:pt>
                <c:pt idx="3528">
                  <c:v>0.61535883101851852</c:v>
                </c:pt>
                <c:pt idx="3529">
                  <c:v>0.61536263888888887</c:v>
                </c:pt>
                <c:pt idx="3530">
                  <c:v>0.61536641203703701</c:v>
                </c:pt>
                <c:pt idx="3531">
                  <c:v>0.61537015046296295</c:v>
                </c:pt>
                <c:pt idx="3532">
                  <c:v>0.61537417824074081</c:v>
                </c:pt>
                <c:pt idx="3533">
                  <c:v>0.61537824074074077</c:v>
                </c:pt>
                <c:pt idx="3534">
                  <c:v>0.61538260416666668</c:v>
                </c:pt>
                <c:pt idx="3535">
                  <c:v>0.6153866203703704</c:v>
                </c:pt>
                <c:pt idx="3536">
                  <c:v>0.61539074074074074</c:v>
                </c:pt>
                <c:pt idx="3537">
                  <c:v>0.61539488425925926</c:v>
                </c:pt>
                <c:pt idx="3538">
                  <c:v>0.61539890046296297</c:v>
                </c:pt>
                <c:pt idx="3539">
                  <c:v>0.61540319444444447</c:v>
                </c:pt>
                <c:pt idx="3540">
                  <c:v>0.61540739583333337</c:v>
                </c:pt>
                <c:pt idx="3541">
                  <c:v>0.61541159722222216</c:v>
                </c:pt>
                <c:pt idx="3542">
                  <c:v>0.61541585648148145</c:v>
                </c:pt>
                <c:pt idx="3543">
                  <c:v>0.6154206712962963</c:v>
                </c:pt>
                <c:pt idx="3544">
                  <c:v>0.61542482638888896</c:v>
                </c:pt>
                <c:pt idx="3545">
                  <c:v>0.61542898148148151</c:v>
                </c:pt>
                <c:pt idx="3546">
                  <c:v>0.61543299768518522</c:v>
                </c:pt>
                <c:pt idx="3547">
                  <c:v>0.61543685185185182</c:v>
                </c:pt>
                <c:pt idx="3548">
                  <c:v>0.61544062499999996</c:v>
                </c:pt>
                <c:pt idx="3549">
                  <c:v>0.61544444444444446</c:v>
                </c:pt>
                <c:pt idx="3550">
                  <c:v>0.61544833333333326</c:v>
                </c:pt>
                <c:pt idx="3551">
                  <c:v>0.6154521643518519</c:v>
                </c:pt>
                <c:pt idx="3552">
                  <c:v>0.61545644675925926</c:v>
                </c:pt>
                <c:pt idx="3553">
                  <c:v>0.61546068287037037</c:v>
                </c:pt>
                <c:pt idx="3554">
                  <c:v>0.6154678009259259</c:v>
                </c:pt>
                <c:pt idx="3555">
                  <c:v>0.61547177083333338</c:v>
                </c:pt>
                <c:pt idx="3556">
                  <c:v>0.61547578703703698</c:v>
                </c:pt>
                <c:pt idx="3557">
                  <c:v>0.61547987268518523</c:v>
                </c:pt>
                <c:pt idx="3558">
                  <c:v>0.61548430555555556</c:v>
                </c:pt>
                <c:pt idx="3559">
                  <c:v>0.61548851851851849</c:v>
                </c:pt>
                <c:pt idx="3560">
                  <c:v>0.61549254629629624</c:v>
                </c:pt>
                <c:pt idx="3561">
                  <c:v>0.61549666666666669</c:v>
                </c:pt>
                <c:pt idx="3562">
                  <c:v>0.6155004629629629</c:v>
                </c:pt>
                <c:pt idx="3563">
                  <c:v>0.61550416666666663</c:v>
                </c:pt>
                <c:pt idx="3564">
                  <c:v>0.6155082291666667</c:v>
                </c:pt>
                <c:pt idx="3565">
                  <c:v>0.61551209490740744</c:v>
                </c:pt>
                <c:pt idx="3566">
                  <c:v>0.6155162847222222</c:v>
                </c:pt>
                <c:pt idx="3567">
                  <c:v>0.61552064814814822</c:v>
                </c:pt>
                <c:pt idx="3568">
                  <c:v>0.6155248148148148</c:v>
                </c:pt>
                <c:pt idx="3569">
                  <c:v>0.61552908564814812</c:v>
                </c:pt>
                <c:pt idx="3570">
                  <c:v>0.61553337962962962</c:v>
                </c:pt>
                <c:pt idx="3571">
                  <c:v>0.6155378587962963</c:v>
                </c:pt>
                <c:pt idx="3572">
                  <c:v>0.6155422800925926</c:v>
                </c:pt>
                <c:pt idx="3573">
                  <c:v>0.61554657407407409</c:v>
                </c:pt>
                <c:pt idx="3574">
                  <c:v>0.61555083333333338</c:v>
                </c:pt>
                <c:pt idx="3575">
                  <c:v>0.61555502314814814</c:v>
                </c:pt>
                <c:pt idx="3576">
                  <c:v>0.61555888888888888</c:v>
                </c:pt>
                <c:pt idx="3577">
                  <c:v>0.61556263888888896</c:v>
                </c:pt>
                <c:pt idx="3578">
                  <c:v>0.61556656249999997</c:v>
                </c:pt>
                <c:pt idx="3579">
                  <c:v>0.61557025462962967</c:v>
                </c:pt>
                <c:pt idx="3580">
                  <c:v>0.6155739004629629</c:v>
                </c:pt>
                <c:pt idx="3581">
                  <c:v>0.61558026620370365</c:v>
                </c:pt>
                <c:pt idx="3582">
                  <c:v>0.61558405092592594</c:v>
                </c:pt>
                <c:pt idx="3583">
                  <c:v>0.61558783564814812</c:v>
                </c:pt>
                <c:pt idx="3584">
                  <c:v>0.61559153935185185</c:v>
                </c:pt>
                <c:pt idx="3585">
                  <c:v>0.61559532407407402</c:v>
                </c:pt>
                <c:pt idx="3586">
                  <c:v>0.61559905092592593</c:v>
                </c:pt>
                <c:pt idx="3587">
                  <c:v>0.61560282407407407</c:v>
                </c:pt>
                <c:pt idx="3588">
                  <c:v>0.61560715277777778</c:v>
                </c:pt>
                <c:pt idx="3589">
                  <c:v>0.61561115740740735</c:v>
                </c:pt>
                <c:pt idx="3590">
                  <c:v>0.61561556712962962</c:v>
                </c:pt>
                <c:pt idx="3591">
                  <c:v>0.61561965277777775</c:v>
                </c:pt>
                <c:pt idx="3592">
                  <c:v>0.61562391203703704</c:v>
                </c:pt>
                <c:pt idx="3593">
                  <c:v>0.61562803240740738</c:v>
                </c:pt>
                <c:pt idx="3594">
                  <c:v>0.61563202546296292</c:v>
                </c:pt>
                <c:pt idx="3595">
                  <c:v>0.6156365046296296</c:v>
                </c:pt>
                <c:pt idx="3596">
                  <c:v>0.61564060185185188</c:v>
                </c:pt>
                <c:pt idx="3597">
                  <c:v>0.61564467592592587</c:v>
                </c:pt>
                <c:pt idx="3598">
                  <c:v>0.61564876157407411</c:v>
                </c:pt>
                <c:pt idx="3599">
                  <c:v>0.61565291666666666</c:v>
                </c:pt>
                <c:pt idx="3600">
                  <c:v>0.61565721064814816</c:v>
                </c:pt>
                <c:pt idx="3601">
                  <c:v>0.61566108796296293</c:v>
                </c:pt>
                <c:pt idx="3602">
                  <c:v>0.61566504629629637</c:v>
                </c:pt>
                <c:pt idx="3603">
                  <c:v>0.61566872685185181</c:v>
                </c:pt>
                <c:pt idx="3604">
                  <c:v>0.61567241898148151</c:v>
                </c:pt>
                <c:pt idx="3605">
                  <c:v>0.61567644675925925</c:v>
                </c:pt>
                <c:pt idx="3606">
                  <c:v>0.615680474537037</c:v>
                </c:pt>
                <c:pt idx="3607">
                  <c:v>0.61568785879629628</c:v>
                </c:pt>
                <c:pt idx="3608">
                  <c:v>0.61569196759259259</c:v>
                </c:pt>
                <c:pt idx="3609">
                  <c:v>0.6156961689814815</c:v>
                </c:pt>
                <c:pt idx="3610">
                  <c:v>0.61570030092592598</c:v>
                </c:pt>
                <c:pt idx="3611">
                  <c:v>0.61570466435185189</c:v>
                </c:pt>
                <c:pt idx="3612">
                  <c:v>0.61570895833333339</c:v>
                </c:pt>
                <c:pt idx="3613">
                  <c:v>0.61571298611111114</c:v>
                </c:pt>
                <c:pt idx="3614">
                  <c:v>0.61571766203703704</c:v>
                </c:pt>
                <c:pt idx="3615">
                  <c:v>0.61572207175925919</c:v>
                </c:pt>
                <c:pt idx="3616">
                  <c:v>0.61572627314814821</c:v>
                </c:pt>
                <c:pt idx="3617">
                  <c:v>0.61573002314814818</c:v>
                </c:pt>
                <c:pt idx="3618">
                  <c:v>0.61573391203703698</c:v>
                </c:pt>
                <c:pt idx="3619">
                  <c:v>0.61573790509259252</c:v>
                </c:pt>
                <c:pt idx="3620">
                  <c:v>0.61574195601851855</c:v>
                </c:pt>
                <c:pt idx="3621">
                  <c:v>0.61574634259259253</c:v>
                </c:pt>
                <c:pt idx="3622">
                  <c:v>0.6157505324074074</c:v>
                </c:pt>
                <c:pt idx="3623">
                  <c:v>0.61575459490740736</c:v>
                </c:pt>
                <c:pt idx="3624">
                  <c:v>0.61575876157407405</c:v>
                </c:pt>
                <c:pt idx="3625">
                  <c:v>0.61576314814814814</c:v>
                </c:pt>
                <c:pt idx="3626">
                  <c:v>0.61576733796296301</c:v>
                </c:pt>
                <c:pt idx="3627">
                  <c:v>0.61577159722222219</c:v>
                </c:pt>
                <c:pt idx="3628">
                  <c:v>0.61577562500000005</c:v>
                </c:pt>
                <c:pt idx="3629">
                  <c:v>0.61577998842592596</c:v>
                </c:pt>
                <c:pt idx="3630">
                  <c:v>0.6157838541666667</c:v>
                </c:pt>
                <c:pt idx="3631">
                  <c:v>0.61578770833333329</c:v>
                </c:pt>
                <c:pt idx="3632">
                  <c:v>0.61579165509259259</c:v>
                </c:pt>
                <c:pt idx="3633">
                  <c:v>0.61579533564814815</c:v>
                </c:pt>
                <c:pt idx="3634">
                  <c:v>0.61580172453703697</c:v>
                </c:pt>
                <c:pt idx="3635">
                  <c:v>0.61580550925925925</c:v>
                </c:pt>
                <c:pt idx="3636">
                  <c:v>0.61580952546296297</c:v>
                </c:pt>
                <c:pt idx="3637">
                  <c:v>0.61581324074074073</c:v>
                </c:pt>
                <c:pt idx="3638">
                  <c:v>0.61581696759259252</c:v>
                </c:pt>
                <c:pt idx="3639">
                  <c:v>0.61582092592592586</c:v>
                </c:pt>
                <c:pt idx="3640">
                  <c:v>0.61582460648148152</c:v>
                </c:pt>
                <c:pt idx="3641">
                  <c:v>0.61582847222222226</c:v>
                </c:pt>
                <c:pt idx="3642">
                  <c:v>0.61583266203703702</c:v>
                </c:pt>
                <c:pt idx="3643">
                  <c:v>0.61583674768518515</c:v>
                </c:pt>
                <c:pt idx="3644">
                  <c:v>0.61584126157407404</c:v>
                </c:pt>
                <c:pt idx="3645">
                  <c:v>0.61584550925925929</c:v>
                </c:pt>
                <c:pt idx="3646">
                  <c:v>0.61585006944444443</c:v>
                </c:pt>
                <c:pt idx="3647">
                  <c:v>0.61585413194444449</c:v>
                </c:pt>
                <c:pt idx="3648">
                  <c:v>0.61585841435185185</c:v>
                </c:pt>
                <c:pt idx="3649">
                  <c:v>0.61586273148148152</c:v>
                </c:pt>
                <c:pt idx="3650">
                  <c:v>0.61586699074074069</c:v>
                </c:pt>
                <c:pt idx="3651">
                  <c:v>0.615871574074074</c:v>
                </c:pt>
                <c:pt idx="3652">
                  <c:v>0.61587614583333339</c:v>
                </c:pt>
                <c:pt idx="3653">
                  <c:v>0.61588103009259265</c:v>
                </c:pt>
                <c:pt idx="3654">
                  <c:v>0.61588574074074076</c:v>
                </c:pt>
                <c:pt idx="3655">
                  <c:v>0.61588999999999994</c:v>
                </c:pt>
                <c:pt idx="3656">
                  <c:v>0.6158939351851852</c:v>
                </c:pt>
                <c:pt idx="3657">
                  <c:v>0.61589770833333335</c:v>
                </c:pt>
                <c:pt idx="3658">
                  <c:v>0.61590182870370369</c:v>
                </c:pt>
                <c:pt idx="3659">
                  <c:v>0.61590601851851845</c:v>
                </c:pt>
                <c:pt idx="3660">
                  <c:v>0.61591059027777784</c:v>
                </c:pt>
                <c:pt idx="3661">
                  <c:v>0.61591777777777779</c:v>
                </c:pt>
                <c:pt idx="3662">
                  <c:v>0.61592185185185189</c:v>
                </c:pt>
                <c:pt idx="3663">
                  <c:v>0.61592615740740742</c:v>
                </c:pt>
                <c:pt idx="3664">
                  <c:v>0.61593057870370371</c:v>
                </c:pt>
                <c:pt idx="3665">
                  <c:v>0.61593500000000001</c:v>
                </c:pt>
                <c:pt idx="3666">
                  <c:v>0.61593931712962957</c:v>
                </c:pt>
                <c:pt idx="3667">
                  <c:v>0.61594340277777782</c:v>
                </c:pt>
                <c:pt idx="3668">
                  <c:v>0.61594755787037037</c:v>
                </c:pt>
                <c:pt idx="3669">
                  <c:v>0.6159514236111111</c:v>
                </c:pt>
                <c:pt idx="3670">
                  <c:v>0.61595528935185184</c:v>
                </c:pt>
                <c:pt idx="3671">
                  <c:v>0.615959224537037</c:v>
                </c:pt>
                <c:pt idx="3672">
                  <c:v>0.61596310185185188</c:v>
                </c:pt>
                <c:pt idx="3673">
                  <c:v>0.61596723379629637</c:v>
                </c:pt>
                <c:pt idx="3674">
                  <c:v>0.6159717013888889</c:v>
                </c:pt>
                <c:pt idx="3675">
                  <c:v>0.61597660879629623</c:v>
                </c:pt>
                <c:pt idx="3676">
                  <c:v>0.61598126157407407</c:v>
                </c:pt>
                <c:pt idx="3677">
                  <c:v>0.61598604166666659</c:v>
                </c:pt>
                <c:pt idx="3678">
                  <c:v>0.61599060185185184</c:v>
                </c:pt>
                <c:pt idx="3679">
                  <c:v>0.61599539351851851</c:v>
                </c:pt>
                <c:pt idx="3680">
                  <c:v>0.61600048611111113</c:v>
                </c:pt>
                <c:pt idx="3681">
                  <c:v>0.61600511574074079</c:v>
                </c:pt>
                <c:pt idx="3682">
                  <c:v>0.61600940972222229</c:v>
                </c:pt>
                <c:pt idx="3683">
                  <c:v>0.61601357638888887</c:v>
                </c:pt>
                <c:pt idx="3684">
                  <c:v>0.61601784722222219</c:v>
                </c:pt>
                <c:pt idx="3685">
                  <c:v>0.61602197916666668</c:v>
                </c:pt>
                <c:pt idx="3686">
                  <c:v>0.61602619212962961</c:v>
                </c:pt>
                <c:pt idx="3687">
                  <c:v>0.61603310185185178</c:v>
                </c:pt>
                <c:pt idx="3688">
                  <c:v>0.61603721064814809</c:v>
                </c:pt>
                <c:pt idx="3689">
                  <c:v>0.61604151620370373</c:v>
                </c:pt>
                <c:pt idx="3690">
                  <c:v>0.61604578703703705</c:v>
                </c:pt>
                <c:pt idx="3691">
                  <c:v>0.61605002314814816</c:v>
                </c:pt>
                <c:pt idx="3692">
                  <c:v>0.61605429398148148</c:v>
                </c:pt>
                <c:pt idx="3693">
                  <c:v>0.61605910879629633</c:v>
                </c:pt>
                <c:pt idx="3694">
                  <c:v>0.61606400462962962</c:v>
                </c:pt>
                <c:pt idx="3695">
                  <c:v>0.61606851851851852</c:v>
                </c:pt>
                <c:pt idx="3696">
                  <c:v>0.61607307870370376</c:v>
                </c:pt>
                <c:pt idx="3697">
                  <c:v>0.61607773148148148</c:v>
                </c:pt>
                <c:pt idx="3698">
                  <c:v>0.61608237268518518</c:v>
                </c:pt>
                <c:pt idx="3699">
                  <c:v>0.61608736111111118</c:v>
                </c:pt>
                <c:pt idx="3700">
                  <c:v>0.61609190972222228</c:v>
                </c:pt>
                <c:pt idx="3701">
                  <c:v>0.61609664351851856</c:v>
                </c:pt>
                <c:pt idx="3702">
                  <c:v>0.61610075231481487</c:v>
                </c:pt>
                <c:pt idx="3703">
                  <c:v>0.61610520833333327</c:v>
                </c:pt>
                <c:pt idx="3704">
                  <c:v>0.61610954861111111</c:v>
                </c:pt>
                <c:pt idx="3705">
                  <c:v>0.61611370370370377</c:v>
                </c:pt>
                <c:pt idx="3706">
                  <c:v>0.61611796296296295</c:v>
                </c:pt>
                <c:pt idx="3707">
                  <c:v>0.61612224537037041</c:v>
                </c:pt>
                <c:pt idx="3708">
                  <c:v>0.61612640046296296</c:v>
                </c:pt>
                <c:pt idx="3709">
                  <c:v>0.61613098379629627</c:v>
                </c:pt>
                <c:pt idx="3710">
                  <c:v>0.61613547453703699</c:v>
                </c:pt>
                <c:pt idx="3711">
                  <c:v>0.61614030092592598</c:v>
                </c:pt>
                <c:pt idx="3712">
                  <c:v>0.61614518518518524</c:v>
                </c:pt>
                <c:pt idx="3713">
                  <c:v>0.61614973379629634</c:v>
                </c:pt>
                <c:pt idx="3714">
                  <c:v>0.61615743055555561</c:v>
                </c:pt>
                <c:pt idx="3715">
                  <c:v>0.61616195601851853</c:v>
                </c:pt>
                <c:pt idx="3716">
                  <c:v>0.61616659722222222</c:v>
                </c:pt>
                <c:pt idx="3717">
                  <c:v>0.61617060185185191</c:v>
                </c:pt>
                <c:pt idx="3718">
                  <c:v>0.61617451388888889</c:v>
                </c:pt>
                <c:pt idx="3719">
                  <c:v>0.61617842592592587</c:v>
                </c:pt>
                <c:pt idx="3720">
                  <c:v>0.6161821643518518</c:v>
                </c:pt>
                <c:pt idx="3721">
                  <c:v>0.61618618055555563</c:v>
                </c:pt>
                <c:pt idx="3722">
                  <c:v>0.61618998842592598</c:v>
                </c:pt>
                <c:pt idx="3723">
                  <c:v>0.61619423611111113</c:v>
                </c:pt>
                <c:pt idx="3724">
                  <c:v>0.61619855324074069</c:v>
                </c:pt>
                <c:pt idx="3725">
                  <c:v>0.61620265046296296</c:v>
                </c:pt>
                <c:pt idx="3726">
                  <c:v>0.61620700231481484</c:v>
                </c:pt>
                <c:pt idx="3727">
                  <c:v>0.61621116898148143</c:v>
                </c:pt>
                <c:pt idx="3728">
                  <c:v>0.61621565972222225</c:v>
                </c:pt>
                <c:pt idx="3729">
                  <c:v>0.61621976851851856</c:v>
                </c:pt>
                <c:pt idx="3730">
                  <c:v>0.61622402777777785</c:v>
                </c:pt>
                <c:pt idx="3731">
                  <c:v>0.61622868055555557</c:v>
                </c:pt>
                <c:pt idx="3732">
                  <c:v>0.61623297453703707</c:v>
                </c:pt>
                <c:pt idx="3733">
                  <c:v>0.61623692129629626</c:v>
                </c:pt>
                <c:pt idx="3734">
                  <c:v>0.6162406944444444</c:v>
                </c:pt>
                <c:pt idx="3735">
                  <c:v>0.61624468749999994</c:v>
                </c:pt>
                <c:pt idx="3736">
                  <c:v>0.61624851851851858</c:v>
                </c:pt>
                <c:pt idx="3737">
                  <c:v>0.6162522222222222</c:v>
                </c:pt>
                <c:pt idx="3738">
                  <c:v>0.61625618055555553</c:v>
                </c:pt>
                <c:pt idx="3739">
                  <c:v>0.61625996527777771</c:v>
                </c:pt>
                <c:pt idx="3740">
                  <c:v>0.61626649305555559</c:v>
                </c:pt>
                <c:pt idx="3741">
                  <c:v>0.61627025462962959</c:v>
                </c:pt>
                <c:pt idx="3742">
                  <c:v>0.61627406249999994</c:v>
                </c:pt>
                <c:pt idx="3743">
                  <c:v>0.61627790509259261</c:v>
                </c:pt>
                <c:pt idx="3744">
                  <c:v>0.61628201388888892</c:v>
                </c:pt>
                <c:pt idx="3745">
                  <c:v>0.61628648148148146</c:v>
                </c:pt>
                <c:pt idx="3746">
                  <c:v>0.61629076388888893</c:v>
                </c:pt>
                <c:pt idx="3747">
                  <c:v>0.61629509259259263</c:v>
                </c:pt>
                <c:pt idx="3748">
                  <c:v>0.61629924768518518</c:v>
                </c:pt>
                <c:pt idx="3749">
                  <c:v>0.61630358796296292</c:v>
                </c:pt>
                <c:pt idx="3750">
                  <c:v>0.61630802083333336</c:v>
                </c:pt>
                <c:pt idx="3751">
                  <c:v>0.61631204861111111</c:v>
                </c:pt>
                <c:pt idx="3752">
                  <c:v>0.61631620370370366</c:v>
                </c:pt>
                <c:pt idx="3753">
                  <c:v>0.61632059027777775</c:v>
                </c:pt>
                <c:pt idx="3754">
                  <c:v>0.61632464120370367</c:v>
                </c:pt>
                <c:pt idx="3755">
                  <c:v>0.61632890046296296</c:v>
                </c:pt>
                <c:pt idx="3756">
                  <c:v>0.61633310185185186</c:v>
                </c:pt>
                <c:pt idx="3757">
                  <c:v>0.61633739583333336</c:v>
                </c:pt>
                <c:pt idx="3758">
                  <c:v>0.61634109953703697</c:v>
                </c:pt>
                <c:pt idx="3759">
                  <c:v>0.61634482638888888</c:v>
                </c:pt>
                <c:pt idx="3760">
                  <c:v>0.61634876157407403</c:v>
                </c:pt>
                <c:pt idx="3761">
                  <c:v>0.61635249999999997</c:v>
                </c:pt>
                <c:pt idx="3762">
                  <c:v>0.61635664351851849</c:v>
                </c:pt>
                <c:pt idx="3763">
                  <c:v>0.6163610069444444</c:v>
                </c:pt>
                <c:pt idx="3764">
                  <c:v>0.6163652083333333</c:v>
                </c:pt>
                <c:pt idx="3765">
                  <c:v>0.61636930555555558</c:v>
                </c:pt>
                <c:pt idx="3766">
                  <c:v>0.6163733564814815</c:v>
                </c:pt>
                <c:pt idx="3767">
                  <c:v>0.61638071759259261</c:v>
                </c:pt>
                <c:pt idx="3768">
                  <c:v>0.61638489583333333</c:v>
                </c:pt>
                <c:pt idx="3769">
                  <c:v>0.6163894328703704</c:v>
                </c:pt>
                <c:pt idx="3770">
                  <c:v>0.61639351851851854</c:v>
                </c:pt>
                <c:pt idx="3771">
                  <c:v>0.61639760416666667</c:v>
                </c:pt>
                <c:pt idx="3772">
                  <c:v>0.61640153935185182</c:v>
                </c:pt>
                <c:pt idx="3773">
                  <c:v>0.61640525462962958</c:v>
                </c:pt>
                <c:pt idx="3774">
                  <c:v>0.61640921296296292</c:v>
                </c:pt>
                <c:pt idx="3775">
                  <c:v>0.6164130902777778</c:v>
                </c:pt>
                <c:pt idx="3776">
                  <c:v>0.61641730324074073</c:v>
                </c:pt>
                <c:pt idx="3777">
                  <c:v>0.61642149305555549</c:v>
                </c:pt>
                <c:pt idx="3778">
                  <c:v>0.61642553240740738</c:v>
                </c:pt>
                <c:pt idx="3779">
                  <c:v>0.61642988425925926</c:v>
                </c:pt>
                <c:pt idx="3780">
                  <c:v>0.61643400462962961</c:v>
                </c:pt>
                <c:pt idx="3781">
                  <c:v>0.6164381712962963</c:v>
                </c:pt>
                <c:pt idx="3782">
                  <c:v>0.61644251157407404</c:v>
                </c:pt>
                <c:pt idx="3783">
                  <c:v>0.61644675925925929</c:v>
                </c:pt>
                <c:pt idx="3784">
                  <c:v>0.61645097222222223</c:v>
                </c:pt>
                <c:pt idx="3785">
                  <c:v>0.61645504629629633</c:v>
                </c:pt>
                <c:pt idx="3786">
                  <c:v>0.61645935185185186</c:v>
                </c:pt>
                <c:pt idx="3787">
                  <c:v>0.61646307870370365</c:v>
                </c:pt>
                <c:pt idx="3788">
                  <c:v>0.61646677083333334</c:v>
                </c:pt>
                <c:pt idx="3789">
                  <c:v>0.61647072916666668</c:v>
                </c:pt>
                <c:pt idx="3790">
                  <c:v>0.61647445601851858</c:v>
                </c:pt>
                <c:pt idx="3791">
                  <c:v>0.61647827546296297</c:v>
                </c:pt>
                <c:pt idx="3792">
                  <c:v>0.61648218750000006</c:v>
                </c:pt>
                <c:pt idx="3793">
                  <c:v>0.6164861805555556</c:v>
                </c:pt>
                <c:pt idx="3794">
                  <c:v>0.61649251157407414</c:v>
                </c:pt>
                <c:pt idx="3795">
                  <c:v>0.61649623842592594</c:v>
                </c:pt>
                <c:pt idx="3796">
                  <c:v>0.61650028935185186</c:v>
                </c:pt>
                <c:pt idx="3797">
                  <c:v>0.61650416666666663</c:v>
                </c:pt>
                <c:pt idx="3798">
                  <c:v>0.61650859953703707</c:v>
                </c:pt>
                <c:pt idx="3799">
                  <c:v>0.61651269675925924</c:v>
                </c:pt>
                <c:pt idx="3800">
                  <c:v>0.61651708333333333</c:v>
                </c:pt>
                <c:pt idx="3801">
                  <c:v>0.61652150462962962</c:v>
                </c:pt>
                <c:pt idx="3802">
                  <c:v>0.6165258217592593</c:v>
                </c:pt>
                <c:pt idx="3803">
                  <c:v>0.61653017361111118</c:v>
                </c:pt>
                <c:pt idx="3804">
                  <c:v>0.61653480324074073</c:v>
                </c:pt>
                <c:pt idx="3805">
                  <c:v>0.61653896990740742</c:v>
                </c:pt>
                <c:pt idx="3806">
                  <c:v>0.61654391203703707</c:v>
                </c:pt>
                <c:pt idx="3807">
                  <c:v>0.61654876157407401</c:v>
                </c:pt>
                <c:pt idx="3808">
                  <c:v>0.61655321759259263</c:v>
                </c:pt>
                <c:pt idx="3809">
                  <c:v>0.61655754629629633</c:v>
                </c:pt>
                <c:pt idx="3810">
                  <c:v>0.61656200231481484</c:v>
                </c:pt>
                <c:pt idx="3811">
                  <c:v>0.61656576388888895</c:v>
                </c:pt>
                <c:pt idx="3812">
                  <c:v>0.61656971064814814</c:v>
                </c:pt>
                <c:pt idx="3813">
                  <c:v>0.61657409722222223</c:v>
                </c:pt>
                <c:pt idx="3814">
                  <c:v>0.61657837962962969</c:v>
                </c:pt>
                <c:pt idx="3815">
                  <c:v>0.61658283564814809</c:v>
                </c:pt>
                <c:pt idx="3816">
                  <c:v>0.61658739583333333</c:v>
                </c:pt>
                <c:pt idx="3817">
                  <c:v>0.61659148148148146</c:v>
                </c:pt>
                <c:pt idx="3818">
                  <c:v>0.61659583333333334</c:v>
                </c:pt>
                <c:pt idx="3819">
                  <c:v>0.61659996527777772</c:v>
                </c:pt>
                <c:pt idx="3820">
                  <c:v>0.61660754629629633</c:v>
                </c:pt>
                <c:pt idx="3821">
                  <c:v>0.61661160879629628</c:v>
                </c:pt>
                <c:pt idx="3822">
                  <c:v>0.61661583333333336</c:v>
                </c:pt>
                <c:pt idx="3823">
                  <c:v>0.61662046296296291</c:v>
                </c:pt>
                <c:pt idx="3824">
                  <c:v>0.61662478009259258</c:v>
                </c:pt>
                <c:pt idx="3825">
                  <c:v>0.6166290509259259</c:v>
                </c:pt>
                <c:pt idx="3826">
                  <c:v>0.61663329861111105</c:v>
                </c:pt>
                <c:pt idx="3827">
                  <c:v>0.61663715277777775</c:v>
                </c:pt>
                <c:pt idx="3828">
                  <c:v>0.61664086805555562</c:v>
                </c:pt>
                <c:pt idx="3829">
                  <c:v>0.61664516203703701</c:v>
                </c:pt>
                <c:pt idx="3830">
                  <c:v>0.61664935185185188</c:v>
                </c:pt>
                <c:pt idx="3831">
                  <c:v>0.61665353009259261</c:v>
                </c:pt>
                <c:pt idx="3832">
                  <c:v>0.61665767361111112</c:v>
                </c:pt>
                <c:pt idx="3833">
                  <c:v>0.61666200231481483</c:v>
                </c:pt>
                <c:pt idx="3834">
                  <c:v>0.61666618055555555</c:v>
                </c:pt>
                <c:pt idx="3835">
                  <c:v>0.61667031250000004</c:v>
                </c:pt>
                <c:pt idx="3836">
                  <c:v>0.61667471064814816</c:v>
                </c:pt>
                <c:pt idx="3837">
                  <c:v>0.61667901620370369</c:v>
                </c:pt>
                <c:pt idx="3838">
                  <c:v>0.6166832523148148</c:v>
                </c:pt>
                <c:pt idx="3839">
                  <c:v>0.61668710648148151</c:v>
                </c:pt>
                <c:pt idx="3840">
                  <c:v>0.61669104166666666</c:v>
                </c:pt>
                <c:pt idx="3841">
                  <c:v>0.61669493055555558</c:v>
                </c:pt>
                <c:pt idx="3842">
                  <c:v>0.61669880787037035</c:v>
                </c:pt>
                <c:pt idx="3843">
                  <c:v>0.61670271990740744</c:v>
                </c:pt>
                <c:pt idx="3844">
                  <c:v>0.61670663194444442</c:v>
                </c:pt>
                <c:pt idx="3845">
                  <c:v>0.61671034722222229</c:v>
                </c:pt>
                <c:pt idx="3846">
                  <c:v>0.61671422453703706</c:v>
                </c:pt>
                <c:pt idx="3847">
                  <c:v>0.6167205208333334</c:v>
                </c:pt>
                <c:pt idx="3848">
                  <c:v>0.6167242824074074</c:v>
                </c:pt>
                <c:pt idx="3849">
                  <c:v>0.61672818287037035</c:v>
                </c:pt>
                <c:pt idx="3850">
                  <c:v>0.61673222222222224</c:v>
                </c:pt>
                <c:pt idx="3851">
                  <c:v>0.61673633101851855</c:v>
                </c:pt>
                <c:pt idx="3852">
                  <c:v>0.6167407407407407</c:v>
                </c:pt>
                <c:pt idx="3853">
                  <c:v>0.61674482638888894</c:v>
                </c:pt>
                <c:pt idx="3854">
                  <c:v>0.6167493634259259</c:v>
                </c:pt>
                <c:pt idx="3855">
                  <c:v>0.61675353009259259</c:v>
                </c:pt>
                <c:pt idx="3856">
                  <c:v>0.6167578587962963</c:v>
                </c:pt>
                <c:pt idx="3857">
                  <c:v>0.61676254629629634</c:v>
                </c:pt>
                <c:pt idx="3858">
                  <c:v>0.61676680555555552</c:v>
                </c:pt>
                <c:pt idx="3859">
                  <c:v>0.61677111111111105</c:v>
                </c:pt>
                <c:pt idx="3860">
                  <c:v>0.6167754861111111</c:v>
                </c:pt>
                <c:pt idx="3861">
                  <c:v>0.61677966435185183</c:v>
                </c:pt>
                <c:pt idx="3862">
                  <c:v>0.6167841087962963</c:v>
                </c:pt>
                <c:pt idx="3863">
                  <c:v>0.616788275462963</c:v>
                </c:pt>
                <c:pt idx="3864">
                  <c:v>0.61679222222222219</c:v>
                </c:pt>
                <c:pt idx="3865">
                  <c:v>0.61679597222222216</c:v>
                </c:pt>
                <c:pt idx="3866">
                  <c:v>0.61679994212962963</c:v>
                </c:pt>
                <c:pt idx="3867">
                  <c:v>0.61680385416666661</c:v>
                </c:pt>
                <c:pt idx="3868">
                  <c:v>0.6168081134259259</c:v>
                </c:pt>
                <c:pt idx="3869">
                  <c:v>0.61681241898148154</c:v>
                </c:pt>
                <c:pt idx="3870">
                  <c:v>0.61681701388888888</c:v>
                </c:pt>
                <c:pt idx="3871">
                  <c:v>0.61682171296296295</c:v>
                </c:pt>
                <c:pt idx="3872">
                  <c:v>0.61682627314814809</c:v>
                </c:pt>
                <c:pt idx="3873">
                  <c:v>0.61683430555555552</c:v>
                </c:pt>
                <c:pt idx="3874">
                  <c:v>0.61683899305555556</c:v>
                </c:pt>
                <c:pt idx="3875">
                  <c:v>0.61684361111111108</c:v>
                </c:pt>
                <c:pt idx="3876">
                  <c:v>0.61684846064814813</c:v>
                </c:pt>
                <c:pt idx="3877">
                  <c:v>0.6168527430555556</c:v>
                </c:pt>
                <c:pt idx="3878">
                  <c:v>0.61685706018518516</c:v>
                </c:pt>
                <c:pt idx="3879">
                  <c:v>0.61686079861111109</c:v>
                </c:pt>
                <c:pt idx="3880">
                  <c:v>0.61686468750000001</c:v>
                </c:pt>
                <c:pt idx="3881">
                  <c:v>0.61686893518518515</c:v>
                </c:pt>
                <c:pt idx="3882">
                  <c:v>0.61687325231481482</c:v>
                </c:pt>
                <c:pt idx="3883">
                  <c:v>0.61687746527777776</c:v>
                </c:pt>
                <c:pt idx="3884">
                  <c:v>0.61688181712962964</c:v>
                </c:pt>
                <c:pt idx="3885">
                  <c:v>0.61688612268518517</c:v>
                </c:pt>
                <c:pt idx="3886">
                  <c:v>0.61689018518518524</c:v>
                </c:pt>
                <c:pt idx="3887">
                  <c:v>0.61689457175925921</c:v>
                </c:pt>
                <c:pt idx="3888">
                  <c:v>0.61689890046296292</c:v>
                </c:pt>
                <c:pt idx="3889">
                  <c:v>0.61690322916666662</c:v>
                </c:pt>
                <c:pt idx="3890">
                  <c:v>0.61690753472222226</c:v>
                </c:pt>
                <c:pt idx="3891">
                  <c:v>0.61691153935185183</c:v>
                </c:pt>
                <c:pt idx="3892">
                  <c:v>0.61691530092592595</c:v>
                </c:pt>
                <c:pt idx="3893">
                  <c:v>0.61691913194444448</c:v>
                </c:pt>
                <c:pt idx="3894">
                  <c:v>0.61692299768518521</c:v>
                </c:pt>
                <c:pt idx="3895">
                  <c:v>0.61692692129629634</c:v>
                </c:pt>
                <c:pt idx="3896">
                  <c:v>0.61693070601851852</c:v>
                </c:pt>
                <c:pt idx="3897">
                  <c:v>0.61693486111111107</c:v>
                </c:pt>
                <c:pt idx="3898">
                  <c:v>0.61693865740740739</c:v>
                </c:pt>
                <c:pt idx="3899">
                  <c:v>0.61694268518518525</c:v>
                </c:pt>
                <c:pt idx="3900">
                  <c:v>0.61694925925925925</c:v>
                </c:pt>
                <c:pt idx="3901">
                  <c:v>0.6169530324074074</c:v>
                </c:pt>
                <c:pt idx="3902">
                  <c:v>0.61695716435185188</c:v>
                </c:pt>
                <c:pt idx="3903">
                  <c:v>0.61696127314814808</c:v>
                </c:pt>
                <c:pt idx="3904">
                  <c:v>0.61696535879629633</c:v>
                </c:pt>
                <c:pt idx="3905">
                  <c:v>0.61696979166666666</c:v>
                </c:pt>
                <c:pt idx="3906">
                  <c:v>0.6169740393518518</c:v>
                </c:pt>
                <c:pt idx="3907">
                  <c:v>0.61697849537037042</c:v>
                </c:pt>
                <c:pt idx="3908">
                  <c:v>0.61698256944444452</c:v>
                </c:pt>
                <c:pt idx="3909">
                  <c:v>0.61698679398148149</c:v>
                </c:pt>
                <c:pt idx="3910">
                  <c:v>0.61699094907407404</c:v>
                </c:pt>
                <c:pt idx="3911">
                  <c:v>0.61699525462962967</c:v>
                </c:pt>
                <c:pt idx="3912">
                  <c:v>0.6169997800925926</c:v>
                </c:pt>
                <c:pt idx="3913">
                  <c:v>0.61700400462962957</c:v>
                </c:pt>
                <c:pt idx="3914">
                  <c:v>0.61700828703703703</c:v>
                </c:pt>
                <c:pt idx="3915">
                  <c:v>0.61701237268518516</c:v>
                </c:pt>
                <c:pt idx="3916">
                  <c:v>0.6170161111111111</c:v>
                </c:pt>
                <c:pt idx="3917">
                  <c:v>0.61701991898148145</c:v>
                </c:pt>
                <c:pt idx="3918">
                  <c:v>0.61702373842592595</c:v>
                </c:pt>
                <c:pt idx="3919">
                  <c:v>0.61702760416666669</c:v>
                </c:pt>
                <c:pt idx="3920">
                  <c:v>0.61703140046296301</c:v>
                </c:pt>
                <c:pt idx="3921">
                  <c:v>0.61703585648148151</c:v>
                </c:pt>
                <c:pt idx="3922">
                  <c:v>0.61704000000000003</c:v>
                </c:pt>
                <c:pt idx="3923">
                  <c:v>0.61704456018518516</c:v>
                </c:pt>
                <c:pt idx="3924">
                  <c:v>0.61704881944444445</c:v>
                </c:pt>
                <c:pt idx="3925">
                  <c:v>0.61705312499999998</c:v>
                </c:pt>
                <c:pt idx="3926">
                  <c:v>0.61705736111111109</c:v>
                </c:pt>
                <c:pt idx="3927">
                  <c:v>0.61706479166666661</c:v>
                </c:pt>
                <c:pt idx="3928">
                  <c:v>0.61706887731481486</c:v>
                </c:pt>
                <c:pt idx="3929">
                  <c:v>0.6170733449074074</c:v>
                </c:pt>
                <c:pt idx="3930">
                  <c:v>0.61707709490740748</c:v>
                </c:pt>
                <c:pt idx="3931">
                  <c:v>0.61708097222222225</c:v>
                </c:pt>
                <c:pt idx="3932">
                  <c:v>0.61708489583333337</c:v>
                </c:pt>
                <c:pt idx="3933">
                  <c:v>0.61708876157407411</c:v>
                </c:pt>
                <c:pt idx="3934">
                  <c:v>0.61709270833333341</c:v>
                </c:pt>
                <c:pt idx="3935">
                  <c:v>0.61709706018518518</c:v>
                </c:pt>
                <c:pt idx="3936">
                  <c:v>0.61710148148148147</c:v>
                </c:pt>
                <c:pt idx="3937">
                  <c:v>0.61710584490740739</c:v>
                </c:pt>
                <c:pt idx="3938">
                  <c:v>0.61711060185185185</c:v>
                </c:pt>
                <c:pt idx="3939">
                  <c:v>0.61711534722222228</c:v>
                </c:pt>
                <c:pt idx="3940">
                  <c:v>0.61712027777777778</c:v>
                </c:pt>
                <c:pt idx="3941">
                  <c:v>0.61712462962962966</c:v>
                </c:pt>
                <c:pt idx="3942">
                  <c:v>0.61712888888888895</c:v>
                </c:pt>
                <c:pt idx="3943">
                  <c:v>0.61713314814814813</c:v>
                </c:pt>
                <c:pt idx="3944">
                  <c:v>0.61713712962962963</c:v>
                </c:pt>
                <c:pt idx="3945">
                  <c:v>0.61714099537037037</c:v>
                </c:pt>
                <c:pt idx="3946">
                  <c:v>0.61714496527777774</c:v>
                </c:pt>
                <c:pt idx="3947">
                  <c:v>0.61714886574074079</c:v>
                </c:pt>
                <c:pt idx="3948">
                  <c:v>0.61715276620370374</c:v>
                </c:pt>
                <c:pt idx="3949">
                  <c:v>0.61715666666666669</c:v>
                </c:pt>
                <c:pt idx="3950">
                  <c:v>0.6171606828703704</c:v>
                </c:pt>
                <c:pt idx="3951">
                  <c:v>0.61716451388888893</c:v>
                </c:pt>
                <c:pt idx="3952">
                  <c:v>0.61716857638888889</c:v>
                </c:pt>
                <c:pt idx="3953">
                  <c:v>0.61717509259259262</c:v>
                </c:pt>
                <c:pt idx="3954">
                  <c:v>0.61717881944444442</c:v>
                </c:pt>
                <c:pt idx="3955">
                  <c:v>0.61718280092592592</c:v>
                </c:pt>
                <c:pt idx="3956">
                  <c:v>0.61718696759259262</c:v>
                </c:pt>
                <c:pt idx="3957">
                  <c:v>0.61719111111111113</c:v>
                </c:pt>
                <c:pt idx="3958">
                  <c:v>0.61719563657407406</c:v>
                </c:pt>
                <c:pt idx="3959">
                  <c:v>0.61719981481481478</c:v>
                </c:pt>
                <c:pt idx="3960">
                  <c:v>0.61720414351851849</c:v>
                </c:pt>
                <c:pt idx="3961">
                  <c:v>0.6172082523148148</c:v>
                </c:pt>
                <c:pt idx="3962">
                  <c:v>0.61721252314814812</c:v>
                </c:pt>
                <c:pt idx="3963">
                  <c:v>0.61721666666666664</c:v>
                </c:pt>
                <c:pt idx="3964">
                  <c:v>0.61722098379629631</c:v>
                </c:pt>
                <c:pt idx="3965">
                  <c:v>0.61722541666666664</c:v>
                </c:pt>
                <c:pt idx="3966">
                  <c:v>0.6172296990740741</c:v>
                </c:pt>
                <c:pt idx="3967">
                  <c:v>0.61723383101851848</c:v>
                </c:pt>
                <c:pt idx="3968">
                  <c:v>0.61723810185185191</c:v>
                </c:pt>
                <c:pt idx="3969">
                  <c:v>0.61724186342592591</c:v>
                </c:pt>
                <c:pt idx="3970">
                  <c:v>0.61724571759259261</c:v>
                </c:pt>
                <c:pt idx="3971">
                  <c:v>0.61724960648148153</c:v>
                </c:pt>
                <c:pt idx="3972">
                  <c:v>0.61725347222222215</c:v>
                </c:pt>
                <c:pt idx="3973">
                  <c:v>0.61725731481481483</c:v>
                </c:pt>
                <c:pt idx="3974">
                  <c:v>0.61726212962962956</c:v>
                </c:pt>
                <c:pt idx="3975">
                  <c:v>0.61726681712962961</c:v>
                </c:pt>
                <c:pt idx="3976">
                  <c:v>0.6172714583333333</c:v>
                </c:pt>
                <c:pt idx="3977">
                  <c:v>0.61727638888888892</c:v>
                </c:pt>
                <c:pt idx="3978">
                  <c:v>0.61728109953703703</c:v>
                </c:pt>
                <c:pt idx="3979">
                  <c:v>0.61728635416666666</c:v>
                </c:pt>
                <c:pt idx="3980">
                  <c:v>0.61729456018518525</c:v>
                </c:pt>
                <c:pt idx="3981">
                  <c:v>0.6172990625</c:v>
                </c:pt>
                <c:pt idx="3982">
                  <c:v>0.61730328703703707</c:v>
                </c:pt>
                <c:pt idx="3983">
                  <c:v>0.6173074652777778</c:v>
                </c:pt>
                <c:pt idx="3984">
                  <c:v>0.61731173611111112</c:v>
                </c:pt>
                <c:pt idx="3985">
                  <c:v>0.61731591435185185</c:v>
                </c:pt>
                <c:pt idx="3986">
                  <c:v>0.61732009259259257</c:v>
                </c:pt>
                <c:pt idx="3987">
                  <c:v>0.61732457175925926</c:v>
                </c:pt>
                <c:pt idx="3988">
                  <c:v>0.61732874999999998</c:v>
                </c:pt>
                <c:pt idx="3989">
                  <c:v>0.61733300925925927</c:v>
                </c:pt>
                <c:pt idx="3990">
                  <c:v>0.6173372222222222</c:v>
                </c:pt>
                <c:pt idx="3991">
                  <c:v>0.61734149305555552</c:v>
                </c:pt>
                <c:pt idx="3992">
                  <c:v>0.61734575231481481</c:v>
                </c:pt>
                <c:pt idx="3993">
                  <c:v>0.61735003472222216</c:v>
                </c:pt>
                <c:pt idx="3994">
                  <c:v>0.61735418981481482</c:v>
                </c:pt>
                <c:pt idx="3995">
                  <c:v>0.61735837962962969</c:v>
                </c:pt>
                <c:pt idx="3996">
                  <c:v>0.61736237268518523</c:v>
                </c:pt>
                <c:pt idx="3997">
                  <c:v>0.61736655092592596</c:v>
                </c:pt>
                <c:pt idx="3998">
                  <c:v>0.61737046296296294</c:v>
                </c:pt>
                <c:pt idx="3999">
                  <c:v>0.61737432870370368</c:v>
                </c:pt>
                <c:pt idx="4000">
                  <c:v>0.61737810185185182</c:v>
                </c:pt>
                <c:pt idx="4001">
                  <c:v>0.61738225694444437</c:v>
                </c:pt>
                <c:pt idx="4002">
                  <c:v>0.61738633101851847</c:v>
                </c:pt>
                <c:pt idx="4003">
                  <c:v>0.61739013888888883</c:v>
                </c:pt>
                <c:pt idx="4004">
                  <c:v>0.61739412037037034</c:v>
                </c:pt>
                <c:pt idx="4005">
                  <c:v>0.61739789351851859</c:v>
                </c:pt>
                <c:pt idx="4006">
                  <c:v>0.61740449074074077</c:v>
                </c:pt>
                <c:pt idx="4007">
                  <c:v>0.61740847222222228</c:v>
                </c:pt>
                <c:pt idx="4008">
                  <c:v>0.61741262731481483</c:v>
                </c:pt>
                <c:pt idx="4009">
                  <c:v>0.61741722222222217</c:v>
                </c:pt>
                <c:pt idx="4010">
                  <c:v>0.6174214004629629</c:v>
                </c:pt>
                <c:pt idx="4011">
                  <c:v>0.61742571759259257</c:v>
                </c:pt>
                <c:pt idx="4012">
                  <c:v>0.61742987268518512</c:v>
                </c:pt>
                <c:pt idx="4013">
                  <c:v>0.61743412037037038</c:v>
                </c:pt>
                <c:pt idx="4014">
                  <c:v>0.6174384259259259</c:v>
                </c:pt>
                <c:pt idx="4015">
                  <c:v>0.61744270833333337</c:v>
                </c:pt>
                <c:pt idx="4016">
                  <c:v>0.61744693287037034</c:v>
                </c:pt>
                <c:pt idx="4017">
                  <c:v>0.61745167824074076</c:v>
                </c:pt>
                <c:pt idx="4018">
                  <c:v>0.61745598379629629</c:v>
                </c:pt>
                <c:pt idx="4019">
                  <c:v>0.61746020833333326</c:v>
                </c:pt>
                <c:pt idx="4020">
                  <c:v>0.6174642939814815</c:v>
                </c:pt>
                <c:pt idx="4021">
                  <c:v>0.61746815972222224</c:v>
                </c:pt>
                <c:pt idx="4022">
                  <c:v>0.61747204861111105</c:v>
                </c:pt>
                <c:pt idx="4023">
                  <c:v>0.61747593749999996</c:v>
                </c:pt>
                <c:pt idx="4024">
                  <c:v>0.61747973379629628</c:v>
                </c:pt>
                <c:pt idx="4025">
                  <c:v>0.61748381944444442</c:v>
                </c:pt>
                <c:pt idx="4026">
                  <c:v>0.61748797453703708</c:v>
                </c:pt>
                <c:pt idx="4027">
                  <c:v>0.61749231481481481</c:v>
                </c:pt>
                <c:pt idx="4028">
                  <c:v>0.61749660879629631</c:v>
                </c:pt>
                <c:pt idx="4029">
                  <c:v>0.61750072916666665</c:v>
                </c:pt>
                <c:pt idx="4030">
                  <c:v>0.61750523148148151</c:v>
                </c:pt>
                <c:pt idx="4031">
                  <c:v>0.61750940972222224</c:v>
                </c:pt>
                <c:pt idx="4032">
                  <c:v>0.61751359953703699</c:v>
                </c:pt>
                <c:pt idx="4033">
                  <c:v>0.61752093750000003</c:v>
                </c:pt>
                <c:pt idx="4034">
                  <c:v>0.61752506944444441</c:v>
                </c:pt>
                <c:pt idx="4035">
                  <c:v>0.6175289814814815</c:v>
                </c:pt>
                <c:pt idx="4036">
                  <c:v>0.61753291666666665</c:v>
                </c:pt>
                <c:pt idx="4037">
                  <c:v>0.61753674768518518</c:v>
                </c:pt>
                <c:pt idx="4038">
                  <c:v>0.61754061342592592</c:v>
                </c:pt>
                <c:pt idx="4039">
                  <c:v>0.61754479166666665</c:v>
                </c:pt>
                <c:pt idx="4040">
                  <c:v>0.61754923611111112</c:v>
                </c:pt>
                <c:pt idx="4041">
                  <c:v>0.61755344907407406</c:v>
                </c:pt>
                <c:pt idx="4042">
                  <c:v>0.61755770833333334</c:v>
                </c:pt>
                <c:pt idx="4043">
                  <c:v>0.61756207175925926</c:v>
                </c:pt>
                <c:pt idx="4044">
                  <c:v>0.61756612268518518</c:v>
                </c:pt>
                <c:pt idx="4045">
                  <c:v>0.61757059027777783</c:v>
                </c:pt>
                <c:pt idx="4046">
                  <c:v>0.61757473379629635</c:v>
                </c:pt>
                <c:pt idx="4047">
                  <c:v>0.61757924768518524</c:v>
                </c:pt>
                <c:pt idx="4048">
                  <c:v>0.61758341435185182</c:v>
                </c:pt>
                <c:pt idx="4049">
                  <c:v>0.61758748842592592</c:v>
                </c:pt>
                <c:pt idx="4050">
                  <c:v>0.61759146990740743</c:v>
                </c:pt>
                <c:pt idx="4051">
                  <c:v>0.61759562499999998</c:v>
                </c:pt>
                <c:pt idx="4052">
                  <c:v>0.61760000000000004</c:v>
                </c:pt>
                <c:pt idx="4053">
                  <c:v>0.61760378472222222</c:v>
                </c:pt>
                <c:pt idx="4054">
                  <c:v>0.61760811342592592</c:v>
                </c:pt>
                <c:pt idx="4055">
                  <c:v>0.61761252314814818</c:v>
                </c:pt>
                <c:pt idx="4056">
                  <c:v>0.61761668981481488</c:v>
                </c:pt>
                <c:pt idx="4057">
                  <c:v>0.61762071759259263</c:v>
                </c:pt>
                <c:pt idx="4058">
                  <c:v>0.61762501157407412</c:v>
                </c:pt>
                <c:pt idx="4059">
                  <c:v>0.61762902777777773</c:v>
                </c:pt>
                <c:pt idx="4060">
                  <c:v>0.61763599537037039</c:v>
                </c:pt>
                <c:pt idx="4061">
                  <c:v>0.61764024305555554</c:v>
                </c:pt>
                <c:pt idx="4062">
                  <c:v>0.61764466435185184</c:v>
                </c:pt>
                <c:pt idx="4063">
                  <c:v>0.61764891203703709</c:v>
                </c:pt>
                <c:pt idx="4064">
                  <c:v>0.61765346064814819</c:v>
                </c:pt>
                <c:pt idx="4065">
                  <c:v>0.61765763888888892</c:v>
                </c:pt>
                <c:pt idx="4066">
                  <c:v>0.61766187500000003</c:v>
                </c:pt>
                <c:pt idx="4067">
                  <c:v>0.61766629629629632</c:v>
                </c:pt>
                <c:pt idx="4068">
                  <c:v>0.61767063657407406</c:v>
                </c:pt>
                <c:pt idx="4069">
                  <c:v>0.61767503472222229</c:v>
                </c:pt>
                <c:pt idx="4070">
                  <c:v>0.61767924768518523</c:v>
                </c:pt>
                <c:pt idx="4071">
                  <c:v>0.61768357638888893</c:v>
                </c:pt>
                <c:pt idx="4072">
                  <c:v>0.61768776620370369</c:v>
                </c:pt>
                <c:pt idx="4073">
                  <c:v>0.61769182870370376</c:v>
                </c:pt>
                <c:pt idx="4074">
                  <c:v>0.61769583333333333</c:v>
                </c:pt>
                <c:pt idx="4075">
                  <c:v>0.61769971064814821</c:v>
                </c:pt>
                <c:pt idx="4076">
                  <c:v>0.61770368055555558</c:v>
                </c:pt>
                <c:pt idx="4077">
                  <c:v>0.61770781250000006</c:v>
                </c:pt>
                <c:pt idx="4078">
                  <c:v>0.61771222222222222</c:v>
                </c:pt>
                <c:pt idx="4079">
                  <c:v>0.61771642361111112</c:v>
                </c:pt>
                <c:pt idx="4080">
                  <c:v>0.61772053240740743</c:v>
                </c:pt>
                <c:pt idx="4081">
                  <c:v>0.61772512731481488</c:v>
                </c:pt>
                <c:pt idx="4082">
                  <c:v>0.61772929398148146</c:v>
                </c:pt>
                <c:pt idx="4083">
                  <c:v>0.61773344907407413</c:v>
                </c:pt>
                <c:pt idx="4084">
                  <c:v>0.61773774305555562</c:v>
                </c:pt>
                <c:pt idx="4085">
                  <c:v>0.61774202546296297</c:v>
                </c:pt>
                <c:pt idx="4086">
                  <c:v>0.61774986111111108</c:v>
                </c:pt>
                <c:pt idx="4087">
                  <c:v>0.61775409722222219</c:v>
                </c:pt>
                <c:pt idx="4088">
                  <c:v>0.61775836805555551</c:v>
                </c:pt>
                <c:pt idx="4089">
                  <c:v>0.61776262731481479</c:v>
                </c:pt>
                <c:pt idx="4090">
                  <c:v>0.61776675925925928</c:v>
                </c:pt>
                <c:pt idx="4091">
                  <c:v>0.61777153935185181</c:v>
                </c:pt>
                <c:pt idx="4092">
                  <c:v>0.61777635416666665</c:v>
                </c:pt>
                <c:pt idx="4093">
                  <c:v>0.61778113425925929</c:v>
                </c:pt>
                <c:pt idx="4094">
                  <c:v>0.6177858449074074</c:v>
                </c:pt>
                <c:pt idx="4095">
                  <c:v>0.61779060185185186</c:v>
                </c:pt>
                <c:pt idx="4096">
                  <c:v>0.61779537037037036</c:v>
                </c:pt>
                <c:pt idx="4097">
                  <c:v>0.61780023148148155</c:v>
                </c:pt>
                <c:pt idx="4098">
                  <c:v>0.61780506944444447</c:v>
                </c:pt>
                <c:pt idx="4099">
                  <c:v>0.61780973379629633</c:v>
                </c:pt>
                <c:pt idx="4100">
                  <c:v>0.61781407407407407</c:v>
                </c:pt>
                <c:pt idx="4101">
                  <c:v>0.61781833333333336</c:v>
                </c:pt>
                <c:pt idx="4102">
                  <c:v>0.6178223263888889</c:v>
                </c:pt>
                <c:pt idx="4103">
                  <c:v>0.61782736111111114</c:v>
                </c:pt>
                <c:pt idx="4104">
                  <c:v>0.61783172453703705</c:v>
                </c:pt>
                <c:pt idx="4105">
                  <c:v>0.61783585648148154</c:v>
                </c:pt>
                <c:pt idx="4106">
                  <c:v>0.61783975694444437</c:v>
                </c:pt>
                <c:pt idx="4107">
                  <c:v>0.61784365740740743</c:v>
                </c:pt>
                <c:pt idx="4108">
                  <c:v>0.61784771990740739</c:v>
                </c:pt>
                <c:pt idx="4109">
                  <c:v>0.6178520833333333</c:v>
                </c:pt>
                <c:pt idx="4110">
                  <c:v>0.61785598379629636</c:v>
                </c:pt>
                <c:pt idx="4111">
                  <c:v>0.6178598842592592</c:v>
                </c:pt>
                <c:pt idx="4112">
                  <c:v>0.61786400462962965</c:v>
                </c:pt>
                <c:pt idx="4113">
                  <c:v>0.61787118055555557</c:v>
                </c:pt>
                <c:pt idx="4114">
                  <c:v>0.61787548611111109</c:v>
                </c:pt>
                <c:pt idx="4115">
                  <c:v>0.61787982638888883</c:v>
                </c:pt>
                <c:pt idx="4116">
                  <c:v>0.61788418981481474</c:v>
                </c:pt>
                <c:pt idx="4117">
                  <c:v>0.61788828703703702</c:v>
                </c:pt>
                <c:pt idx="4118">
                  <c:v>0.61789267361111111</c:v>
                </c:pt>
                <c:pt idx="4119">
                  <c:v>0.61789717592592586</c:v>
                </c:pt>
                <c:pt idx="4120">
                  <c:v>0.61790168981481475</c:v>
                </c:pt>
                <c:pt idx="4121">
                  <c:v>0.61790586805555558</c:v>
                </c:pt>
                <c:pt idx="4122">
                  <c:v>0.61791032407407409</c:v>
                </c:pt>
                <c:pt idx="4123">
                  <c:v>0.61791472222222221</c:v>
                </c:pt>
                <c:pt idx="4124">
                  <c:v>0.61791862268518516</c:v>
                </c:pt>
                <c:pt idx="4125">
                  <c:v>0.61792251157407407</c:v>
                </c:pt>
                <c:pt idx="4126">
                  <c:v>0.61792641203703702</c:v>
                </c:pt>
                <c:pt idx="4127">
                  <c:v>0.6179303819444445</c:v>
                </c:pt>
                <c:pt idx="4128">
                  <c:v>0.61793415509259264</c:v>
                </c:pt>
                <c:pt idx="4129">
                  <c:v>0.61793855324074076</c:v>
                </c:pt>
                <c:pt idx="4130">
                  <c:v>0.61794277777777784</c:v>
                </c:pt>
                <c:pt idx="4131">
                  <c:v>0.61794690972222222</c:v>
                </c:pt>
                <c:pt idx="4132">
                  <c:v>0.61795114583333333</c:v>
                </c:pt>
                <c:pt idx="4133">
                  <c:v>0.61795543981481482</c:v>
                </c:pt>
                <c:pt idx="4134">
                  <c:v>0.61795967592592593</c:v>
                </c:pt>
                <c:pt idx="4135">
                  <c:v>0.61796409722222223</c:v>
                </c:pt>
                <c:pt idx="4136">
                  <c:v>0.61796821759259257</c:v>
                </c:pt>
                <c:pt idx="4137">
                  <c:v>0.61797259259259263</c:v>
                </c:pt>
                <c:pt idx="4138">
                  <c:v>0.61797677083333336</c:v>
                </c:pt>
                <c:pt idx="4139">
                  <c:v>0.6179833217592593</c:v>
                </c:pt>
                <c:pt idx="4140">
                  <c:v>0.61798712962962965</c:v>
                </c:pt>
                <c:pt idx="4141">
                  <c:v>0.61799092592592586</c:v>
                </c:pt>
                <c:pt idx="4142">
                  <c:v>0.61799474537037036</c:v>
                </c:pt>
                <c:pt idx="4143">
                  <c:v>0.61799903935185185</c:v>
                </c:pt>
                <c:pt idx="4144">
                  <c:v>0.61800326388888893</c:v>
                </c:pt>
                <c:pt idx="4145">
                  <c:v>0.61800752314814822</c:v>
                </c:pt>
                <c:pt idx="4146">
                  <c:v>0.61801172453703701</c:v>
                </c:pt>
                <c:pt idx="4147">
                  <c:v>0.61801582175925929</c:v>
                </c:pt>
                <c:pt idx="4148">
                  <c:v>0.61802017361111117</c:v>
                </c:pt>
                <c:pt idx="4149">
                  <c:v>0.61802439814814814</c:v>
                </c:pt>
                <c:pt idx="4150">
                  <c:v>0.61802854166666665</c:v>
                </c:pt>
                <c:pt idx="4151">
                  <c:v>0.61803282407407412</c:v>
                </c:pt>
                <c:pt idx="4152">
                  <c:v>0.61803706018518512</c:v>
                </c:pt>
                <c:pt idx="4153">
                  <c:v>0.61804087962962961</c:v>
                </c:pt>
                <c:pt idx="4154">
                  <c:v>0.61804468749999997</c:v>
                </c:pt>
                <c:pt idx="4155">
                  <c:v>0.61804856481481485</c:v>
                </c:pt>
                <c:pt idx="4156">
                  <c:v>0.61805241898148144</c:v>
                </c:pt>
                <c:pt idx="4157">
                  <c:v>0.61805612268518517</c:v>
                </c:pt>
                <c:pt idx="4158">
                  <c:v>0.61806026620370369</c:v>
                </c:pt>
                <c:pt idx="4159">
                  <c:v>0.61806405092592598</c:v>
                </c:pt>
                <c:pt idx="4160">
                  <c:v>0.61806782407407412</c:v>
                </c:pt>
                <c:pt idx="4161">
                  <c:v>0.61807184027777773</c:v>
                </c:pt>
                <c:pt idx="4162">
                  <c:v>0.61807564814814808</c:v>
                </c:pt>
                <c:pt idx="4163">
                  <c:v>0.6180796296296297</c:v>
                </c:pt>
                <c:pt idx="4164">
                  <c:v>0.61808365740740745</c:v>
                </c:pt>
                <c:pt idx="4165">
                  <c:v>0.61808800925925922</c:v>
                </c:pt>
                <c:pt idx="4166">
                  <c:v>0.61809528935185187</c:v>
                </c:pt>
                <c:pt idx="4167">
                  <c:v>0.61809943287037039</c:v>
                </c:pt>
                <c:pt idx="4168">
                  <c:v>0.61810364583333333</c:v>
                </c:pt>
                <c:pt idx="4169">
                  <c:v>0.61810775462962964</c:v>
                </c:pt>
                <c:pt idx="4170">
                  <c:v>0.61811232638888891</c:v>
                </c:pt>
                <c:pt idx="4171">
                  <c:v>0.61811649305555549</c:v>
                </c:pt>
                <c:pt idx="4172">
                  <c:v>0.61812097222222218</c:v>
                </c:pt>
                <c:pt idx="4173">
                  <c:v>0.61812535879629626</c:v>
                </c:pt>
                <c:pt idx="4174">
                  <c:v>0.61812972222222229</c:v>
                </c:pt>
                <c:pt idx="4175">
                  <c:v>0.61813405092592599</c:v>
                </c:pt>
                <c:pt idx="4176">
                  <c:v>0.61813829861111114</c:v>
                </c:pt>
                <c:pt idx="4177">
                  <c:v>0.61814247685185186</c:v>
                </c:pt>
                <c:pt idx="4178">
                  <c:v>0.61814642361111105</c:v>
                </c:pt>
                <c:pt idx="4179">
                  <c:v>0.6181506365740741</c:v>
                </c:pt>
                <c:pt idx="4180">
                  <c:v>0.61815478009259262</c:v>
                </c:pt>
                <c:pt idx="4181">
                  <c:v>0.61815883101851854</c:v>
                </c:pt>
                <c:pt idx="4182">
                  <c:v>0.61816332175925925</c:v>
                </c:pt>
                <c:pt idx="4183">
                  <c:v>0.61816773148148141</c:v>
                </c:pt>
                <c:pt idx="4184">
                  <c:v>0.61817201388888887</c:v>
                </c:pt>
                <c:pt idx="4185">
                  <c:v>0.61817659722222229</c:v>
                </c:pt>
                <c:pt idx="4186">
                  <c:v>0.61818075231481484</c:v>
                </c:pt>
                <c:pt idx="4187">
                  <c:v>0.61818515046296296</c:v>
                </c:pt>
                <c:pt idx="4188">
                  <c:v>0.61818932870370369</c:v>
                </c:pt>
                <c:pt idx="4189">
                  <c:v>0.61819378472222219</c:v>
                </c:pt>
                <c:pt idx="4190">
                  <c:v>0.61819799768518513</c:v>
                </c:pt>
                <c:pt idx="4191">
                  <c:v>0.61820221064814818</c:v>
                </c:pt>
                <c:pt idx="4192">
                  <c:v>0.61820879629629633</c:v>
                </c:pt>
                <c:pt idx="4193">
                  <c:v>0.61821256944444447</c:v>
                </c:pt>
                <c:pt idx="4194">
                  <c:v>0.61821663194444443</c:v>
                </c:pt>
                <c:pt idx="4195">
                  <c:v>0.61822052083333334</c:v>
                </c:pt>
                <c:pt idx="4196">
                  <c:v>0.61822464120370368</c:v>
                </c:pt>
                <c:pt idx="4197">
                  <c:v>0.61822914351851854</c:v>
                </c:pt>
                <c:pt idx="4198">
                  <c:v>0.61823392361111107</c:v>
                </c:pt>
                <c:pt idx="4199">
                  <c:v>0.61823821759259256</c:v>
                </c:pt>
                <c:pt idx="4200">
                  <c:v>0.61824240740740743</c:v>
                </c:pt>
                <c:pt idx="4201">
                  <c:v>0.61824662037037037</c:v>
                </c:pt>
                <c:pt idx="4202">
                  <c:v>0.6182511458333334</c:v>
                </c:pt>
                <c:pt idx="4203">
                  <c:v>0.61825533564814816</c:v>
                </c:pt>
                <c:pt idx="4204">
                  <c:v>0.61825960648148148</c:v>
                </c:pt>
                <c:pt idx="4205">
                  <c:v>0.61826386574074077</c:v>
                </c:pt>
                <c:pt idx="4206">
                  <c:v>0.61826778935185189</c:v>
                </c:pt>
                <c:pt idx="4207">
                  <c:v>0.61827165509259252</c:v>
                </c:pt>
                <c:pt idx="4208">
                  <c:v>0.61827548611111116</c:v>
                </c:pt>
                <c:pt idx="4209">
                  <c:v>0.61827938657407411</c:v>
                </c:pt>
                <c:pt idx="4210">
                  <c:v>0.61828328703703705</c:v>
                </c:pt>
                <c:pt idx="4211">
                  <c:v>0.61828732638888895</c:v>
                </c:pt>
                <c:pt idx="4212">
                  <c:v>0.61829127314814813</c:v>
                </c:pt>
                <c:pt idx="4213">
                  <c:v>0.61829510416666666</c:v>
                </c:pt>
                <c:pt idx="4214">
                  <c:v>0.61829895833333326</c:v>
                </c:pt>
                <c:pt idx="4215">
                  <c:v>0.61830287037037035</c:v>
                </c:pt>
                <c:pt idx="4216">
                  <c:v>0.61830686342592589</c:v>
                </c:pt>
                <c:pt idx="4217">
                  <c:v>0.61831069444444442</c:v>
                </c:pt>
                <c:pt idx="4218">
                  <c:v>0.61831516203703707</c:v>
                </c:pt>
                <c:pt idx="4219">
                  <c:v>0.61832232638888895</c:v>
                </c:pt>
                <c:pt idx="4220">
                  <c:v>0.61832643518518515</c:v>
                </c:pt>
                <c:pt idx="4221">
                  <c:v>0.61833063657407406</c:v>
                </c:pt>
                <c:pt idx="4222">
                  <c:v>0.61833491898148152</c:v>
                </c:pt>
                <c:pt idx="4223">
                  <c:v>0.61833932870370367</c:v>
                </c:pt>
                <c:pt idx="4224">
                  <c:v>0.61834374999999997</c:v>
                </c:pt>
                <c:pt idx="4225">
                  <c:v>0.61834803240740743</c:v>
                </c:pt>
                <c:pt idx="4226">
                  <c:v>0.61835243055555555</c:v>
                </c:pt>
                <c:pt idx="4227">
                  <c:v>0.61835689814814809</c:v>
                </c:pt>
                <c:pt idx="4228">
                  <c:v>0.6183612268518518</c:v>
                </c:pt>
                <c:pt idx="4229">
                  <c:v>0.61836569444444445</c:v>
                </c:pt>
                <c:pt idx="4230">
                  <c:v>0.6183697222222222</c:v>
                </c:pt>
                <c:pt idx="4231">
                  <c:v>0.61837365740740735</c:v>
                </c:pt>
                <c:pt idx="4232">
                  <c:v>0.61837753472222223</c:v>
                </c:pt>
                <c:pt idx="4233">
                  <c:v>0.61838142361111115</c:v>
                </c:pt>
                <c:pt idx="4234">
                  <c:v>0.6183854513888889</c:v>
                </c:pt>
                <c:pt idx="4235">
                  <c:v>0.61838975694444442</c:v>
                </c:pt>
                <c:pt idx="4236">
                  <c:v>0.6183940740740741</c:v>
                </c:pt>
                <c:pt idx="4237">
                  <c:v>0.61839818287037041</c:v>
                </c:pt>
                <c:pt idx="4238">
                  <c:v>0.6184026967592593</c:v>
                </c:pt>
                <c:pt idx="4239">
                  <c:v>0.61840681712962964</c:v>
                </c:pt>
                <c:pt idx="4240">
                  <c:v>0.61841107638888893</c:v>
                </c:pt>
                <c:pt idx="4241">
                  <c:v>0.61841540509259263</c:v>
                </c:pt>
                <c:pt idx="4242">
                  <c:v>0.61841983796296296</c:v>
                </c:pt>
                <c:pt idx="4243">
                  <c:v>0.61842449074074068</c:v>
                </c:pt>
                <c:pt idx="4244">
                  <c:v>0.61842913194444449</c:v>
                </c:pt>
                <c:pt idx="4245">
                  <c:v>0.61843608796296301</c:v>
                </c:pt>
                <c:pt idx="4246">
                  <c:v>0.61844045138888892</c:v>
                </c:pt>
                <c:pt idx="4247">
                  <c:v>0.61844439814814811</c:v>
                </c:pt>
                <c:pt idx="4248">
                  <c:v>0.61844866898148154</c:v>
                </c:pt>
                <c:pt idx="4249">
                  <c:v>0.61845275462962956</c:v>
                </c:pt>
                <c:pt idx="4250">
                  <c:v>0.61845709490740741</c:v>
                </c:pt>
                <c:pt idx="4251">
                  <c:v>0.6184613541666667</c:v>
                </c:pt>
                <c:pt idx="4252">
                  <c:v>0.61846563657407405</c:v>
                </c:pt>
                <c:pt idx="4253">
                  <c:v>0.61846990740740737</c:v>
                </c:pt>
                <c:pt idx="4254">
                  <c:v>0.61847412037037042</c:v>
                </c:pt>
                <c:pt idx="4255">
                  <c:v>0.61847915509259266</c:v>
                </c:pt>
                <c:pt idx="4256">
                  <c:v>0.6184841319444444</c:v>
                </c:pt>
                <c:pt idx="4257">
                  <c:v>0.61848881944444445</c:v>
                </c:pt>
                <c:pt idx="4258">
                  <c:v>0.61849278935185181</c:v>
                </c:pt>
                <c:pt idx="4259">
                  <c:v>0.6184965740740741</c:v>
                </c:pt>
                <c:pt idx="4260">
                  <c:v>0.61850050925925926</c:v>
                </c:pt>
                <c:pt idx="4261">
                  <c:v>0.61850432870370364</c:v>
                </c:pt>
                <c:pt idx="4262">
                  <c:v>0.61850824074074073</c:v>
                </c:pt>
                <c:pt idx="4263">
                  <c:v>0.61851208333333341</c:v>
                </c:pt>
                <c:pt idx="4264">
                  <c:v>0.61851607638888895</c:v>
                </c:pt>
                <c:pt idx="4265">
                  <c:v>0.61851986111111112</c:v>
                </c:pt>
                <c:pt idx="4266">
                  <c:v>0.61852379629629628</c:v>
                </c:pt>
                <c:pt idx="4267">
                  <c:v>0.61852761574074078</c:v>
                </c:pt>
                <c:pt idx="4268">
                  <c:v>0.61853421296296296</c:v>
                </c:pt>
                <c:pt idx="4269">
                  <c:v>0.6185383333333333</c:v>
                </c:pt>
                <c:pt idx="4270">
                  <c:v>0.6185428819444444</c:v>
                </c:pt>
                <c:pt idx="4271">
                  <c:v>0.61854719907407407</c:v>
                </c:pt>
                <c:pt idx="4272">
                  <c:v>0.61855153935185181</c:v>
                </c:pt>
                <c:pt idx="4273">
                  <c:v>0.61855561342592591</c:v>
                </c:pt>
                <c:pt idx="4274">
                  <c:v>0.61856020833333336</c:v>
                </c:pt>
                <c:pt idx="4275">
                  <c:v>0.6185643287037037</c:v>
                </c:pt>
                <c:pt idx="4276">
                  <c:v>0.61856871527777779</c:v>
                </c:pt>
                <c:pt idx="4277">
                  <c:v>0.61857289351851852</c:v>
                </c:pt>
                <c:pt idx="4278">
                  <c:v>0.61857736111111106</c:v>
                </c:pt>
                <c:pt idx="4279">
                  <c:v>0.61858163194444449</c:v>
                </c:pt>
                <c:pt idx="4280">
                  <c:v>0.61858605324074067</c:v>
                </c:pt>
                <c:pt idx="4281">
                  <c:v>0.61859020833333334</c:v>
                </c:pt>
                <c:pt idx="4282">
                  <c:v>0.61859456018518522</c:v>
                </c:pt>
                <c:pt idx="4283">
                  <c:v>0.61859833333333336</c:v>
                </c:pt>
                <c:pt idx="4284">
                  <c:v>0.61860223379629631</c:v>
                </c:pt>
                <c:pt idx="4285">
                  <c:v>0.61860620370370367</c:v>
                </c:pt>
                <c:pt idx="4286">
                  <c:v>0.61861018518518518</c:v>
                </c:pt>
                <c:pt idx="4287">
                  <c:v>0.61861461805555551</c:v>
                </c:pt>
                <c:pt idx="4288">
                  <c:v>0.61861895833333336</c:v>
                </c:pt>
                <c:pt idx="4289">
                  <c:v>0.61862327546296292</c:v>
                </c:pt>
                <c:pt idx="4290">
                  <c:v>0.61863070601851855</c:v>
                </c:pt>
                <c:pt idx="4291">
                  <c:v>0.61863480324074072</c:v>
                </c:pt>
                <c:pt idx="4292">
                  <c:v>0.61863909722222221</c:v>
                </c:pt>
                <c:pt idx="4293">
                  <c:v>0.61864337962962967</c:v>
                </c:pt>
                <c:pt idx="4294">
                  <c:v>0.61864787037037039</c:v>
                </c:pt>
                <c:pt idx="4295">
                  <c:v>0.61865208333333332</c:v>
                </c:pt>
                <c:pt idx="4296">
                  <c:v>0.61865625000000002</c:v>
                </c:pt>
                <c:pt idx="4297">
                  <c:v>0.6186600347222222</c:v>
                </c:pt>
                <c:pt idx="4298">
                  <c:v>0.6186640162037037</c:v>
                </c:pt>
                <c:pt idx="4299">
                  <c:v>0.61866807870370366</c:v>
                </c:pt>
                <c:pt idx="4300">
                  <c:v>0.61867224537037036</c:v>
                </c:pt>
                <c:pt idx="4301">
                  <c:v>0.61867660879629627</c:v>
                </c:pt>
                <c:pt idx="4302">
                  <c:v>0.61868085648148152</c:v>
                </c:pt>
                <c:pt idx="4303">
                  <c:v>0.61868527777777771</c:v>
                </c:pt>
                <c:pt idx="4304">
                  <c:v>0.6186895717592592</c:v>
                </c:pt>
                <c:pt idx="4305">
                  <c:v>0.6186938657407407</c:v>
                </c:pt>
                <c:pt idx="4306">
                  <c:v>0.61869837962962959</c:v>
                </c:pt>
                <c:pt idx="4307">
                  <c:v>0.61870328703703703</c:v>
                </c:pt>
                <c:pt idx="4308">
                  <c:v>0.6187076041666667</c:v>
                </c:pt>
                <c:pt idx="4309">
                  <c:v>0.6187118981481482</c:v>
                </c:pt>
                <c:pt idx="4310">
                  <c:v>0.6187161342592592</c:v>
                </c:pt>
                <c:pt idx="4311">
                  <c:v>0.61871994212962966</c:v>
                </c:pt>
                <c:pt idx="4312">
                  <c:v>0.61872384259259261</c:v>
                </c:pt>
                <c:pt idx="4313">
                  <c:v>0.61873013888888895</c:v>
                </c:pt>
                <c:pt idx="4314">
                  <c:v>0.61873406250000007</c:v>
                </c:pt>
                <c:pt idx="4315">
                  <c:v>0.61873795138888887</c:v>
                </c:pt>
                <c:pt idx="4316">
                  <c:v>0.61874174768518519</c:v>
                </c:pt>
                <c:pt idx="4317">
                  <c:v>0.61874571759259256</c:v>
                </c:pt>
                <c:pt idx="4318">
                  <c:v>0.61874954861111109</c:v>
                </c:pt>
                <c:pt idx="4319">
                  <c:v>0.61875342592592586</c:v>
                </c:pt>
                <c:pt idx="4320">
                  <c:v>0.61875738425925919</c:v>
                </c:pt>
                <c:pt idx="4321">
                  <c:v>0.61876181712962963</c:v>
                </c:pt>
                <c:pt idx="4322">
                  <c:v>0.6187668287037037</c:v>
                </c:pt>
                <c:pt idx="4323">
                  <c:v>0.61877105324074078</c:v>
                </c:pt>
                <c:pt idx="4324">
                  <c:v>0.6187761805555555</c:v>
                </c:pt>
                <c:pt idx="4325">
                  <c:v>0.61878070601851853</c:v>
                </c:pt>
                <c:pt idx="4326">
                  <c:v>0.61878496527777782</c:v>
                </c:pt>
                <c:pt idx="4327">
                  <c:v>0.61878950231481478</c:v>
                </c:pt>
                <c:pt idx="4328">
                  <c:v>0.61879393518518522</c:v>
                </c:pt>
                <c:pt idx="4329">
                  <c:v>0.61879853009259256</c:v>
                </c:pt>
                <c:pt idx="4330">
                  <c:v>0.61880278935185185</c:v>
                </c:pt>
                <c:pt idx="4331">
                  <c:v>0.6188072916666667</c:v>
                </c:pt>
                <c:pt idx="4332">
                  <c:v>0.6188114583333334</c:v>
                </c:pt>
                <c:pt idx="4333">
                  <c:v>0.61881598379629632</c:v>
                </c:pt>
                <c:pt idx="4334">
                  <c:v>0.61882009259259252</c:v>
                </c:pt>
                <c:pt idx="4335">
                  <c:v>0.61882657407407404</c:v>
                </c:pt>
                <c:pt idx="4336">
                  <c:v>0.6188303819444444</c:v>
                </c:pt>
                <c:pt idx="4337">
                  <c:v>0.61883425925925928</c:v>
                </c:pt>
                <c:pt idx="4338">
                  <c:v>0.61883849537037039</c:v>
                </c:pt>
                <c:pt idx="4339">
                  <c:v>0.61884276620370371</c:v>
                </c:pt>
                <c:pt idx="4340">
                  <c:v>0.61884730324074078</c:v>
                </c:pt>
                <c:pt idx="4341">
                  <c:v>0.6188516087962963</c:v>
                </c:pt>
                <c:pt idx="4342">
                  <c:v>0.61885598379629625</c:v>
                </c:pt>
                <c:pt idx="4343">
                  <c:v>0.61886038194444437</c:v>
                </c:pt>
                <c:pt idx="4344">
                  <c:v>0.61886453703703703</c:v>
                </c:pt>
                <c:pt idx="4345">
                  <c:v>0.61886888888888891</c:v>
                </c:pt>
                <c:pt idx="4346">
                  <c:v>0.61887329861111107</c:v>
                </c:pt>
                <c:pt idx="4347">
                  <c:v>0.61887765046296295</c:v>
                </c:pt>
                <c:pt idx="4348">
                  <c:v>0.61888163194444445</c:v>
                </c:pt>
                <c:pt idx="4349">
                  <c:v>0.61888567129629635</c:v>
                </c:pt>
                <c:pt idx="4350">
                  <c:v>0.61888944444444449</c:v>
                </c:pt>
                <c:pt idx="4351">
                  <c:v>0.61889337962962965</c:v>
                </c:pt>
                <c:pt idx="4352">
                  <c:v>0.61889736111111116</c:v>
                </c:pt>
                <c:pt idx="4353">
                  <c:v>0.61890180555555563</c:v>
                </c:pt>
                <c:pt idx="4354">
                  <c:v>0.61890624999999999</c:v>
                </c:pt>
                <c:pt idx="4355">
                  <c:v>0.6189104861111111</c:v>
                </c:pt>
                <c:pt idx="4356">
                  <c:v>0.61891489583333337</c:v>
                </c:pt>
                <c:pt idx="4357">
                  <c:v>0.61892285879629627</c:v>
                </c:pt>
                <c:pt idx="4358">
                  <c:v>0.61892700231481479</c:v>
                </c:pt>
                <c:pt idx="4359">
                  <c:v>0.61893170138888887</c:v>
                </c:pt>
                <c:pt idx="4360">
                  <c:v>0.61893629629629632</c:v>
                </c:pt>
                <c:pt idx="4361">
                  <c:v>0.61894179398148153</c:v>
                </c:pt>
                <c:pt idx="4362">
                  <c:v>0.61894637731481483</c:v>
                </c:pt>
                <c:pt idx="4363">
                  <c:v>0.6189507291666666</c:v>
                </c:pt>
                <c:pt idx="4364">
                  <c:v>0.61895508101851848</c:v>
                </c:pt>
                <c:pt idx="4365">
                  <c:v>0.61895940972222219</c:v>
                </c:pt>
                <c:pt idx="4366">
                  <c:v>0.61896336805555563</c:v>
                </c:pt>
                <c:pt idx="4367">
                  <c:v>0.61896730324074067</c:v>
                </c:pt>
                <c:pt idx="4368">
                  <c:v>0.61897108796296296</c:v>
                </c:pt>
                <c:pt idx="4369">
                  <c:v>0.61897516203703706</c:v>
                </c:pt>
                <c:pt idx="4370">
                  <c:v>0.6189790277777778</c:v>
                </c:pt>
                <c:pt idx="4371">
                  <c:v>0.61898300925925931</c:v>
                </c:pt>
                <c:pt idx="4372">
                  <c:v>0.61898696759259264</c:v>
                </c:pt>
                <c:pt idx="4373">
                  <c:v>0.61899136574074076</c:v>
                </c:pt>
                <c:pt idx="4374">
                  <c:v>0.61899554398148149</c:v>
                </c:pt>
                <c:pt idx="4375">
                  <c:v>0.61899996527777779</c:v>
                </c:pt>
                <c:pt idx="4376">
                  <c:v>0.61900443287037044</c:v>
                </c:pt>
                <c:pt idx="4377">
                  <c:v>0.61900878472222221</c:v>
                </c:pt>
                <c:pt idx="4378">
                  <c:v>0.61901312500000005</c:v>
                </c:pt>
                <c:pt idx="4379">
                  <c:v>0.61902064814814817</c:v>
                </c:pt>
                <c:pt idx="4380">
                  <c:v>0.61902482638888889</c:v>
                </c:pt>
                <c:pt idx="4381">
                  <c:v>0.61902913194444442</c:v>
                </c:pt>
                <c:pt idx="4382">
                  <c:v>0.61903363425925928</c:v>
                </c:pt>
                <c:pt idx="4383">
                  <c:v>0.61903820601851856</c:v>
                </c:pt>
                <c:pt idx="4384">
                  <c:v>0.61904247685185187</c:v>
                </c:pt>
                <c:pt idx="4385">
                  <c:v>0.6190466550925926</c:v>
                </c:pt>
                <c:pt idx="4386">
                  <c:v>0.61905055555555555</c:v>
                </c:pt>
                <c:pt idx="4387">
                  <c:v>0.6190544907407407</c:v>
                </c:pt>
                <c:pt idx="4388">
                  <c:v>0.61905834490740741</c:v>
                </c:pt>
                <c:pt idx="4389">
                  <c:v>0.61906293981481475</c:v>
                </c:pt>
                <c:pt idx="4390">
                  <c:v>0.61906783564814816</c:v>
                </c:pt>
                <c:pt idx="4391">
                  <c:v>0.61907295138888896</c:v>
                </c:pt>
                <c:pt idx="4392">
                  <c:v>0.61907762731481475</c:v>
                </c:pt>
                <c:pt idx="4393">
                  <c:v>0.61908256944444451</c:v>
                </c:pt>
                <c:pt idx="4394">
                  <c:v>0.61908672453703706</c:v>
                </c:pt>
                <c:pt idx="4395">
                  <c:v>0.61909127314814816</c:v>
                </c:pt>
                <c:pt idx="4396">
                  <c:v>0.61909563657407407</c:v>
                </c:pt>
                <c:pt idx="4397">
                  <c:v>0.61909998842592595</c:v>
                </c:pt>
                <c:pt idx="4398">
                  <c:v>0.61910408564814812</c:v>
                </c:pt>
                <c:pt idx="4399">
                  <c:v>0.61910811342592587</c:v>
                </c:pt>
                <c:pt idx="4400">
                  <c:v>0.61911187499999998</c:v>
                </c:pt>
                <c:pt idx="4401">
                  <c:v>0.61911846064814813</c:v>
                </c:pt>
                <c:pt idx="4402">
                  <c:v>0.61912245370370367</c:v>
                </c:pt>
                <c:pt idx="4403">
                  <c:v>0.61912731481481476</c:v>
                </c:pt>
                <c:pt idx="4404">
                  <c:v>0.61913215277777778</c:v>
                </c:pt>
                <c:pt idx="4405">
                  <c:v>0.6191372453703704</c:v>
                </c:pt>
                <c:pt idx="4406">
                  <c:v>0.61914219907407408</c:v>
                </c:pt>
                <c:pt idx="4407">
                  <c:v>0.61914701388888893</c:v>
                </c:pt>
                <c:pt idx="4408">
                  <c:v>0.61915177083333328</c:v>
                </c:pt>
                <c:pt idx="4409">
                  <c:v>0.61915653935185189</c:v>
                </c:pt>
                <c:pt idx="4410">
                  <c:v>0.61916144675925933</c:v>
                </c:pt>
                <c:pt idx="4411">
                  <c:v>0.61916656250000002</c:v>
                </c:pt>
                <c:pt idx="4412">
                  <c:v>0.6191703819444444</c:v>
                </c:pt>
                <c:pt idx="4413">
                  <c:v>0.61917438657407409</c:v>
                </c:pt>
                <c:pt idx="4414">
                  <c:v>0.61917819444444444</c:v>
                </c:pt>
                <c:pt idx="4415">
                  <c:v>0.61918215277777777</c:v>
                </c:pt>
                <c:pt idx="4416">
                  <c:v>0.61918600694444448</c:v>
                </c:pt>
                <c:pt idx="4417">
                  <c:v>0.6191899305555556</c:v>
                </c:pt>
                <c:pt idx="4418">
                  <c:v>0.61919370370370375</c:v>
                </c:pt>
                <c:pt idx="4419">
                  <c:v>0.61919775462962956</c:v>
                </c:pt>
                <c:pt idx="4420">
                  <c:v>0.6192014930555555</c:v>
                </c:pt>
                <c:pt idx="4421">
                  <c:v>0.61920540509259259</c:v>
                </c:pt>
                <c:pt idx="4422">
                  <c:v>0.61920925925925929</c:v>
                </c:pt>
                <c:pt idx="4423">
                  <c:v>0.61921644675925924</c:v>
                </c:pt>
                <c:pt idx="4424">
                  <c:v>0.61922064814814815</c:v>
                </c:pt>
                <c:pt idx="4425">
                  <c:v>0.61922503472222223</c:v>
                </c:pt>
                <c:pt idx="4426">
                  <c:v>0.619229386574074</c:v>
                </c:pt>
                <c:pt idx="4427">
                  <c:v>0.61923392361111118</c:v>
                </c:pt>
                <c:pt idx="4428">
                  <c:v>0.61923817129629632</c:v>
                </c:pt>
                <c:pt idx="4429">
                  <c:v>0.61924258101851859</c:v>
                </c:pt>
                <c:pt idx="4430">
                  <c:v>0.61924701388888892</c:v>
                </c:pt>
                <c:pt idx="4431">
                  <c:v>0.61925130787037042</c:v>
                </c:pt>
                <c:pt idx="4432">
                  <c:v>0.6192557291666666</c:v>
                </c:pt>
                <c:pt idx="4433">
                  <c:v>0.61926001157407407</c:v>
                </c:pt>
                <c:pt idx="4434">
                  <c:v>0.61926445601851854</c:v>
                </c:pt>
                <c:pt idx="4435">
                  <c:v>0.61926879629629628</c:v>
                </c:pt>
                <c:pt idx="4436">
                  <c:v>0.6192727199074074</c:v>
                </c:pt>
                <c:pt idx="4437">
                  <c:v>0.61927664351851852</c:v>
                </c:pt>
                <c:pt idx="4438">
                  <c:v>0.61928039351851849</c:v>
                </c:pt>
                <c:pt idx="4439">
                  <c:v>0.61928452546296298</c:v>
                </c:pt>
                <c:pt idx="4440">
                  <c:v>0.61928837962962968</c:v>
                </c:pt>
                <c:pt idx="4441">
                  <c:v>0.61929296296296299</c:v>
                </c:pt>
                <c:pt idx="4442">
                  <c:v>0.61929710648148151</c:v>
                </c:pt>
                <c:pt idx="4443">
                  <c:v>0.61930165509259261</c:v>
                </c:pt>
                <c:pt idx="4444">
                  <c:v>0.61930599537037034</c:v>
                </c:pt>
                <c:pt idx="4445">
                  <c:v>0.61931045138888885</c:v>
                </c:pt>
                <c:pt idx="4446">
                  <c:v>0.6193176967592593</c:v>
                </c:pt>
                <c:pt idx="4447">
                  <c:v>0.61932177083333328</c:v>
                </c:pt>
                <c:pt idx="4448">
                  <c:v>0.61932601851851854</c:v>
                </c:pt>
                <c:pt idx="4449">
                  <c:v>0.61933012731481485</c:v>
                </c:pt>
                <c:pt idx="4450">
                  <c:v>0.61933407407407415</c:v>
                </c:pt>
                <c:pt idx="4451">
                  <c:v>0.61933782407407401</c:v>
                </c:pt>
                <c:pt idx="4452">
                  <c:v>0.61934174768518513</c:v>
                </c:pt>
                <c:pt idx="4453">
                  <c:v>0.61934562500000001</c:v>
                </c:pt>
                <c:pt idx="4454">
                  <c:v>0.61934966435185179</c:v>
                </c:pt>
                <c:pt idx="4455">
                  <c:v>0.61935375000000004</c:v>
                </c:pt>
                <c:pt idx="4456">
                  <c:v>0.61935822916666672</c:v>
                </c:pt>
                <c:pt idx="4457">
                  <c:v>0.61936240740740744</c:v>
                </c:pt>
                <c:pt idx="4458">
                  <c:v>0.61936675925925921</c:v>
                </c:pt>
                <c:pt idx="4459">
                  <c:v>0.61937085648148149</c:v>
                </c:pt>
                <c:pt idx="4460">
                  <c:v>0.61937523148148144</c:v>
                </c:pt>
                <c:pt idx="4461">
                  <c:v>0.61937952546296293</c:v>
                </c:pt>
                <c:pt idx="4462">
                  <c:v>0.61938379629629636</c:v>
                </c:pt>
                <c:pt idx="4463">
                  <c:v>0.61938795138888891</c:v>
                </c:pt>
                <c:pt idx="4464">
                  <c:v>0.61939237268518521</c:v>
                </c:pt>
                <c:pt idx="4465">
                  <c:v>0.61939615740740739</c:v>
                </c:pt>
                <c:pt idx="4466">
                  <c:v>0.61939998842592592</c:v>
                </c:pt>
                <c:pt idx="4467">
                  <c:v>0.61940408564814808</c:v>
                </c:pt>
                <c:pt idx="4468">
                  <c:v>0.61941049768518519</c:v>
                </c:pt>
                <c:pt idx="4469">
                  <c:v>0.61941438657407411</c:v>
                </c:pt>
                <c:pt idx="4470">
                  <c:v>0.61941835648148147</c:v>
                </c:pt>
                <c:pt idx="4471">
                  <c:v>0.61942234953703701</c:v>
                </c:pt>
                <c:pt idx="4472">
                  <c:v>0.61942624999999996</c:v>
                </c:pt>
                <c:pt idx="4473">
                  <c:v>0.61943019675925926</c:v>
                </c:pt>
                <c:pt idx="4474">
                  <c:v>0.61943406249999999</c:v>
                </c:pt>
                <c:pt idx="4475">
                  <c:v>0.61943792824074073</c:v>
                </c:pt>
                <c:pt idx="4476">
                  <c:v>0.61944225694444444</c:v>
                </c:pt>
                <c:pt idx="4477">
                  <c:v>0.61944635416666671</c:v>
                </c:pt>
                <c:pt idx="4478">
                  <c:v>0.61945090277777781</c:v>
                </c:pt>
                <c:pt idx="4479">
                  <c:v>0.61945523148148152</c:v>
                </c:pt>
                <c:pt idx="4480">
                  <c:v>0.61946010416666664</c:v>
                </c:pt>
                <c:pt idx="4481">
                  <c:v>0.61946487268518513</c:v>
                </c:pt>
                <c:pt idx="4482">
                  <c:v>0.61946936342592596</c:v>
                </c:pt>
                <c:pt idx="4483">
                  <c:v>0.61947445601851847</c:v>
                </c:pt>
                <c:pt idx="4484">
                  <c:v>0.6194789467592593</c:v>
                </c:pt>
                <c:pt idx="4485">
                  <c:v>0.61948399305555557</c:v>
                </c:pt>
                <c:pt idx="4486">
                  <c:v>0.61948905092592599</c:v>
                </c:pt>
                <c:pt idx="4487">
                  <c:v>0.61949396990740746</c:v>
                </c:pt>
                <c:pt idx="4488">
                  <c:v>0.61949850694444442</c:v>
                </c:pt>
                <c:pt idx="4489">
                  <c:v>0.6195029861111111</c:v>
                </c:pt>
                <c:pt idx="4490">
                  <c:v>0.61951000000000001</c:v>
                </c:pt>
                <c:pt idx="4491">
                  <c:v>0.61951450231481486</c:v>
                </c:pt>
                <c:pt idx="4492">
                  <c:v>0.61951946759259258</c:v>
                </c:pt>
                <c:pt idx="4493">
                  <c:v>0.61952422453703704</c:v>
                </c:pt>
                <c:pt idx="4494">
                  <c:v>0.6195291087962963</c:v>
                </c:pt>
                <c:pt idx="4495">
                  <c:v>0.61953393518518518</c:v>
                </c:pt>
                <c:pt idx="4496">
                  <c:v>0.61953909722222222</c:v>
                </c:pt>
                <c:pt idx="4497">
                  <c:v>0.61954417824074071</c:v>
                </c:pt>
                <c:pt idx="4498">
                  <c:v>0.61954950231481487</c:v>
                </c:pt>
                <c:pt idx="4499">
                  <c:v>0.61955438657407413</c:v>
                </c:pt>
                <c:pt idx="4500">
                  <c:v>0.61955894675925927</c:v>
                </c:pt>
                <c:pt idx="4501">
                  <c:v>0.61956334490740739</c:v>
                </c:pt>
                <c:pt idx="4502">
                  <c:v>0.61956793981481484</c:v>
                </c:pt>
                <c:pt idx="4503">
                  <c:v>0.61957239583333334</c:v>
                </c:pt>
                <c:pt idx="4504">
                  <c:v>0.61957731481481482</c:v>
                </c:pt>
                <c:pt idx="4505">
                  <c:v>0.61958209490740745</c:v>
                </c:pt>
                <c:pt idx="4506">
                  <c:v>0.61958696759259257</c:v>
                </c:pt>
                <c:pt idx="4507">
                  <c:v>0.61959175925925924</c:v>
                </c:pt>
                <c:pt idx="4508">
                  <c:v>0.61959679398148149</c:v>
                </c:pt>
                <c:pt idx="4509">
                  <c:v>0.61960129629629634</c:v>
                </c:pt>
                <c:pt idx="4510">
                  <c:v>0.61960565972222226</c:v>
                </c:pt>
                <c:pt idx="4511">
                  <c:v>0.6196101273148148</c:v>
                </c:pt>
                <c:pt idx="4512">
                  <c:v>0.61961755787037032</c:v>
                </c:pt>
                <c:pt idx="4513">
                  <c:v>0.61962150462962962</c:v>
                </c:pt>
                <c:pt idx="4514">
                  <c:v>0.61962552083333333</c:v>
                </c:pt>
                <c:pt idx="4515">
                  <c:v>0.61962947916666666</c:v>
                </c:pt>
                <c:pt idx="4516">
                  <c:v>0.61963357638888883</c:v>
                </c:pt>
                <c:pt idx="4517">
                  <c:v>0.61963740740740747</c:v>
                </c:pt>
                <c:pt idx="4518">
                  <c:v>0.61964149305555549</c:v>
                </c:pt>
                <c:pt idx="4519">
                  <c:v>0.61964531249999999</c:v>
                </c:pt>
                <c:pt idx="4520">
                  <c:v>0.61964928240740746</c:v>
                </c:pt>
                <c:pt idx="4521">
                  <c:v>0.61965326388888886</c:v>
                </c:pt>
                <c:pt idx="4522">
                  <c:v>0.61965729166666661</c:v>
                </c:pt>
                <c:pt idx="4523">
                  <c:v>0.61966112268518525</c:v>
                </c:pt>
                <c:pt idx="4524">
                  <c:v>0.61966534722222222</c:v>
                </c:pt>
                <c:pt idx="4525">
                  <c:v>0.61966956018518515</c:v>
                </c:pt>
                <c:pt idx="4526">
                  <c:v>0.61967409722222222</c:v>
                </c:pt>
                <c:pt idx="4527">
                  <c:v>0.61967826388888891</c:v>
                </c:pt>
                <c:pt idx="4528">
                  <c:v>0.61968285879629625</c:v>
                </c:pt>
                <c:pt idx="4529">
                  <c:v>0.61968710648148151</c:v>
                </c:pt>
                <c:pt idx="4530">
                  <c:v>0.61969164351851858</c:v>
                </c:pt>
                <c:pt idx="4531">
                  <c:v>0.61969578703703709</c:v>
                </c:pt>
                <c:pt idx="4532">
                  <c:v>0.61970038194444443</c:v>
                </c:pt>
                <c:pt idx="4533">
                  <c:v>0.61970493055555553</c:v>
                </c:pt>
                <c:pt idx="4534">
                  <c:v>0.61971254629629635</c:v>
                </c:pt>
                <c:pt idx="4535">
                  <c:v>0.61971689814814812</c:v>
                </c:pt>
                <c:pt idx="4536">
                  <c:v>0.61972122685185183</c:v>
                </c:pt>
                <c:pt idx="4537">
                  <c:v>0.61972552083333332</c:v>
                </c:pt>
                <c:pt idx="4538">
                  <c:v>0.61973015046296298</c:v>
                </c:pt>
                <c:pt idx="4539">
                  <c:v>0.61973401620370372</c:v>
                </c:pt>
                <c:pt idx="4540">
                  <c:v>0.61973798611111108</c:v>
                </c:pt>
                <c:pt idx="4541">
                  <c:v>0.61974241898148141</c:v>
                </c:pt>
                <c:pt idx="4542">
                  <c:v>0.6197468981481481</c:v>
                </c:pt>
                <c:pt idx="4543">
                  <c:v>0.61975107638888882</c:v>
                </c:pt>
                <c:pt idx="4544">
                  <c:v>0.61975603009259261</c:v>
                </c:pt>
                <c:pt idx="4545">
                  <c:v>0.61976027777777776</c:v>
                </c:pt>
                <c:pt idx="4546">
                  <c:v>0.61976481481481482</c:v>
                </c:pt>
                <c:pt idx="4547">
                  <c:v>0.61976912037037035</c:v>
                </c:pt>
                <c:pt idx="4548">
                  <c:v>0.61977359953703703</c:v>
                </c:pt>
                <c:pt idx="4549">
                  <c:v>0.61977778935185179</c:v>
                </c:pt>
                <c:pt idx="4550">
                  <c:v>0.61978222222222223</c:v>
                </c:pt>
                <c:pt idx="4551">
                  <c:v>0.61978605324074076</c:v>
                </c:pt>
                <c:pt idx="4552">
                  <c:v>0.61979005787037034</c:v>
                </c:pt>
                <c:pt idx="4553">
                  <c:v>0.61979403935185184</c:v>
                </c:pt>
                <c:pt idx="4554">
                  <c:v>0.61979815972222219</c:v>
                </c:pt>
                <c:pt idx="4555">
                  <c:v>0.61980250000000003</c:v>
                </c:pt>
                <c:pt idx="4556">
                  <c:v>0.61981016203703698</c:v>
                </c:pt>
                <c:pt idx="4557">
                  <c:v>0.61981443287037041</c:v>
                </c:pt>
                <c:pt idx="4558">
                  <c:v>0.61981899305555554</c:v>
                </c:pt>
                <c:pt idx="4559">
                  <c:v>0.61982342592592599</c:v>
                </c:pt>
                <c:pt idx="4560">
                  <c:v>0.61982783564814814</c:v>
                </c:pt>
                <c:pt idx="4561">
                  <c:v>0.61983226851851858</c:v>
                </c:pt>
                <c:pt idx="4562">
                  <c:v>0.61983653935185179</c:v>
                </c:pt>
                <c:pt idx="4563">
                  <c:v>0.61984084490740743</c:v>
                </c:pt>
                <c:pt idx="4564">
                  <c:v>0.61984504629629633</c:v>
                </c:pt>
                <c:pt idx="4565">
                  <c:v>0.61984891203703707</c:v>
                </c:pt>
                <c:pt idx="4566">
                  <c:v>0.61985333333333337</c:v>
                </c:pt>
                <c:pt idx="4567">
                  <c:v>0.61985771990740746</c:v>
                </c:pt>
                <c:pt idx="4568">
                  <c:v>0.61986173611111106</c:v>
                </c:pt>
                <c:pt idx="4569">
                  <c:v>0.6198655671296297</c:v>
                </c:pt>
                <c:pt idx="4570">
                  <c:v>0.61986964120370369</c:v>
                </c:pt>
                <c:pt idx="4571">
                  <c:v>0.61987346064814808</c:v>
                </c:pt>
                <c:pt idx="4572">
                  <c:v>0.61987802083333332</c:v>
                </c:pt>
                <c:pt idx="4573">
                  <c:v>0.61988179398148147</c:v>
                </c:pt>
                <c:pt idx="4574">
                  <c:v>0.61988583333333336</c:v>
                </c:pt>
                <c:pt idx="4575">
                  <c:v>0.61988967592592592</c:v>
                </c:pt>
                <c:pt idx="4576">
                  <c:v>0.61989417824074067</c:v>
                </c:pt>
                <c:pt idx="4577">
                  <c:v>0.61989915509259264</c:v>
                </c:pt>
                <c:pt idx="4578">
                  <c:v>0.61990369212962959</c:v>
                </c:pt>
                <c:pt idx="4579">
                  <c:v>0.61991084490740744</c:v>
                </c:pt>
                <c:pt idx="4580">
                  <c:v>0.61991498842592596</c:v>
                </c:pt>
                <c:pt idx="4581">
                  <c:v>0.61991921296296293</c:v>
                </c:pt>
                <c:pt idx="4582">
                  <c:v>0.61992356481481481</c:v>
                </c:pt>
                <c:pt idx="4583">
                  <c:v>0.61992798611111111</c:v>
                </c:pt>
                <c:pt idx="4584">
                  <c:v>0.61993221064814807</c:v>
                </c:pt>
                <c:pt idx="4585">
                  <c:v>0.61993659722222227</c:v>
                </c:pt>
                <c:pt idx="4586">
                  <c:v>0.61994086805555548</c:v>
                </c:pt>
                <c:pt idx="4587">
                  <c:v>0.61994521990740747</c:v>
                </c:pt>
                <c:pt idx="4588">
                  <c:v>0.61994929398148146</c:v>
                </c:pt>
                <c:pt idx="4589">
                  <c:v>0.61995313657407414</c:v>
                </c:pt>
                <c:pt idx="4590">
                  <c:v>0.61995706018518515</c:v>
                </c:pt>
                <c:pt idx="4591">
                  <c:v>0.61996092592592589</c:v>
                </c:pt>
                <c:pt idx="4592">
                  <c:v>0.61996474537037038</c:v>
                </c:pt>
                <c:pt idx="4593">
                  <c:v>0.61996924768518513</c:v>
                </c:pt>
                <c:pt idx="4594">
                  <c:v>0.61997346064814818</c:v>
                </c:pt>
                <c:pt idx="4595">
                  <c:v>0.61997783564814812</c:v>
                </c:pt>
                <c:pt idx="4596">
                  <c:v>0.61998200231481482</c:v>
                </c:pt>
                <c:pt idx="4597">
                  <c:v>0.61998633101851852</c:v>
                </c:pt>
                <c:pt idx="4598">
                  <c:v>0.61999124999999999</c:v>
                </c:pt>
                <c:pt idx="4599">
                  <c:v>0.61999547453703707</c:v>
                </c:pt>
                <c:pt idx="4600">
                  <c:v>0.61999962962962962</c:v>
                </c:pt>
                <c:pt idx="4601">
                  <c:v>0.6200076157407407</c:v>
                </c:pt>
                <c:pt idx="4602">
                  <c:v>0.62001196759259258</c:v>
                </c:pt>
                <c:pt idx="4603">
                  <c:v>0.62001631944444446</c:v>
                </c:pt>
                <c:pt idx="4604">
                  <c:v>0.62002081018518518</c:v>
                </c:pt>
                <c:pt idx="4605">
                  <c:v>0.6200248611111111</c:v>
                </c:pt>
                <c:pt idx="4606">
                  <c:v>0.62002907407407404</c:v>
                </c:pt>
                <c:pt idx="4607">
                  <c:v>0.62003416666666666</c:v>
                </c:pt>
                <c:pt idx="4608">
                  <c:v>0.62003923611111111</c:v>
                </c:pt>
                <c:pt idx="4609">
                  <c:v>0.6200436226851852</c:v>
                </c:pt>
                <c:pt idx="4610">
                  <c:v>0.62004846064814811</c:v>
                </c:pt>
                <c:pt idx="4611">
                  <c:v>0.62005274305555558</c:v>
                </c:pt>
                <c:pt idx="4612">
                  <c:v>0.6200568865740741</c:v>
                </c:pt>
                <c:pt idx="4613">
                  <c:v>0.6200613425925926</c:v>
                </c:pt>
                <c:pt idx="4614">
                  <c:v>0.62006605324074071</c:v>
                </c:pt>
                <c:pt idx="4615">
                  <c:v>0.62007079861111114</c:v>
                </c:pt>
                <c:pt idx="4616">
                  <c:v>0.62007461805555553</c:v>
                </c:pt>
                <c:pt idx="4617">
                  <c:v>0.62007868055555548</c:v>
                </c:pt>
                <c:pt idx="4618">
                  <c:v>0.62008254629629633</c:v>
                </c:pt>
                <c:pt idx="4619">
                  <c:v>0.62008640046296293</c:v>
                </c:pt>
                <c:pt idx="4620">
                  <c:v>0.62009033564814808</c:v>
                </c:pt>
                <c:pt idx="4621">
                  <c:v>0.62009437499999998</c:v>
                </c:pt>
                <c:pt idx="4622">
                  <c:v>0.62009814814814812</c:v>
                </c:pt>
                <c:pt idx="4623">
                  <c:v>0.62010494212962963</c:v>
                </c:pt>
                <c:pt idx="4624">
                  <c:v>0.62010878472222219</c:v>
                </c:pt>
                <c:pt idx="4625">
                  <c:v>0.62011292824074071</c:v>
                </c:pt>
                <c:pt idx="4626">
                  <c:v>0.6201169328703704</c:v>
                </c:pt>
                <c:pt idx="4627">
                  <c:v>0.62012116898148151</c:v>
                </c:pt>
                <c:pt idx="4628">
                  <c:v>0.62012557870370377</c:v>
                </c:pt>
                <c:pt idx="4629">
                  <c:v>0.62012986111111112</c:v>
                </c:pt>
                <c:pt idx="4630">
                  <c:v>0.62013424768518521</c:v>
                </c:pt>
                <c:pt idx="4631">
                  <c:v>0.62013856481481489</c:v>
                </c:pt>
                <c:pt idx="4632">
                  <c:v>0.6201429282407408</c:v>
                </c:pt>
                <c:pt idx="4633">
                  <c:v>0.62014734953703698</c:v>
                </c:pt>
                <c:pt idx="4634">
                  <c:v>0.62015221064814818</c:v>
                </c:pt>
                <c:pt idx="4635">
                  <c:v>0.62015666666666669</c:v>
                </c:pt>
                <c:pt idx="4636">
                  <c:v>0.62016131944444441</c:v>
                </c:pt>
                <c:pt idx="4637">
                  <c:v>0.62016584490740734</c:v>
                </c:pt>
                <c:pt idx="4638">
                  <c:v>0.62017017361111104</c:v>
                </c:pt>
                <c:pt idx="4639">
                  <c:v>0.62017458333333331</c:v>
                </c:pt>
                <c:pt idx="4640">
                  <c:v>0.62017842592592587</c:v>
                </c:pt>
                <c:pt idx="4641">
                  <c:v>0.62018253472222218</c:v>
                </c:pt>
                <c:pt idx="4642">
                  <c:v>0.62018688657407406</c:v>
                </c:pt>
                <c:pt idx="4643">
                  <c:v>0.62019149305555554</c:v>
                </c:pt>
                <c:pt idx="4644">
                  <c:v>0.62019627314814818</c:v>
                </c:pt>
                <c:pt idx="4645">
                  <c:v>0.62020467592592599</c:v>
                </c:pt>
                <c:pt idx="4646">
                  <c:v>0.62020944444444448</c:v>
                </c:pt>
                <c:pt idx="4647">
                  <c:v>0.62021460648148141</c:v>
                </c:pt>
                <c:pt idx="4648">
                  <c:v>0.62021942129629626</c:v>
                </c:pt>
                <c:pt idx="4649">
                  <c:v>0.62022464120370369</c:v>
                </c:pt>
                <c:pt idx="4650">
                  <c:v>0.62022907407407402</c:v>
                </c:pt>
                <c:pt idx="4651">
                  <c:v>0.62023339120370369</c:v>
                </c:pt>
                <c:pt idx="4652">
                  <c:v>0.62023724537037039</c:v>
                </c:pt>
                <c:pt idx="4653">
                  <c:v>0.62024136574074074</c:v>
                </c:pt>
                <c:pt idx="4654">
                  <c:v>0.62024517361111109</c:v>
                </c:pt>
                <c:pt idx="4655">
                  <c:v>0.6202491550925926</c:v>
                </c:pt>
                <c:pt idx="4656">
                  <c:v>0.62025349537037033</c:v>
                </c:pt>
                <c:pt idx="4657">
                  <c:v>0.62025807870370364</c:v>
                </c:pt>
                <c:pt idx="4658">
                  <c:v>0.62026231481481486</c:v>
                </c:pt>
                <c:pt idx="4659">
                  <c:v>0.62026681712962961</c:v>
                </c:pt>
                <c:pt idx="4660">
                  <c:v>0.62027130787037044</c:v>
                </c:pt>
                <c:pt idx="4661">
                  <c:v>0.62027590277777778</c:v>
                </c:pt>
                <c:pt idx="4662">
                  <c:v>0.62028025462962966</c:v>
                </c:pt>
                <c:pt idx="4663">
                  <c:v>0.62028480324074076</c:v>
                </c:pt>
                <c:pt idx="4664">
                  <c:v>0.6202890509259259</c:v>
                </c:pt>
                <c:pt idx="4665">
                  <c:v>0.62029428240740747</c:v>
                </c:pt>
                <c:pt idx="4666">
                  <c:v>0.62029836805555549</c:v>
                </c:pt>
                <c:pt idx="4667">
                  <c:v>0.620305</c:v>
                </c:pt>
                <c:pt idx="4668">
                  <c:v>0.62030886574074073</c:v>
                </c:pt>
                <c:pt idx="4669">
                  <c:v>0.62031284722222224</c:v>
                </c:pt>
                <c:pt idx="4670">
                  <c:v>0.62031684027777778</c:v>
                </c:pt>
                <c:pt idx="4671">
                  <c:v>0.62032099537037044</c:v>
                </c:pt>
                <c:pt idx="4672">
                  <c:v>0.62032493055555549</c:v>
                </c:pt>
                <c:pt idx="4673">
                  <c:v>0.62032894675925931</c:v>
                </c:pt>
                <c:pt idx="4674">
                  <c:v>0.62033275462962967</c:v>
                </c:pt>
                <c:pt idx="4675">
                  <c:v>0.6203368402777778</c:v>
                </c:pt>
                <c:pt idx="4676">
                  <c:v>0.6203406944444444</c:v>
                </c:pt>
                <c:pt idx="4677">
                  <c:v>0.62034518518518522</c:v>
                </c:pt>
                <c:pt idx="4678">
                  <c:v>0.62034952546296296</c:v>
                </c:pt>
                <c:pt idx="4679">
                  <c:v>0.62035460648148144</c:v>
                </c:pt>
                <c:pt idx="4680">
                  <c:v>0.62035937499999994</c:v>
                </c:pt>
                <c:pt idx="4681">
                  <c:v>0.62036402777777777</c:v>
                </c:pt>
                <c:pt idx="4682">
                  <c:v>0.62036850694444445</c:v>
                </c:pt>
                <c:pt idx="4683">
                  <c:v>0.6203729745370371</c:v>
                </c:pt>
                <c:pt idx="4684">
                  <c:v>0.62037733796296302</c:v>
                </c:pt>
                <c:pt idx="4685">
                  <c:v>0.62038180555555555</c:v>
                </c:pt>
                <c:pt idx="4686">
                  <c:v>0.62038650462962963</c:v>
                </c:pt>
                <c:pt idx="4687">
                  <c:v>0.62039096064814814</c:v>
                </c:pt>
                <c:pt idx="4688">
                  <c:v>0.62039531250000002</c:v>
                </c:pt>
                <c:pt idx="4689">
                  <c:v>0.62040226851851854</c:v>
                </c:pt>
                <c:pt idx="4690">
                  <c:v>0.6204062037037037</c:v>
                </c:pt>
                <c:pt idx="4691">
                  <c:v>0.62041017361111106</c:v>
                </c:pt>
                <c:pt idx="4692">
                  <c:v>0.62041406249999997</c:v>
                </c:pt>
                <c:pt idx="4693">
                  <c:v>0.6204183333333334</c:v>
                </c:pt>
                <c:pt idx="4694">
                  <c:v>0.62042252314814816</c:v>
                </c:pt>
                <c:pt idx="4695">
                  <c:v>0.62042712962962965</c:v>
                </c:pt>
                <c:pt idx="4696">
                  <c:v>0.62043134259259258</c:v>
                </c:pt>
                <c:pt idx="4697">
                  <c:v>0.62043594907407407</c:v>
                </c:pt>
                <c:pt idx="4698">
                  <c:v>0.62044027777777777</c:v>
                </c:pt>
                <c:pt idx="4699">
                  <c:v>0.62044482638888887</c:v>
                </c:pt>
                <c:pt idx="4700">
                  <c:v>0.62044901620370374</c:v>
                </c:pt>
                <c:pt idx="4701">
                  <c:v>0.62045349537037031</c:v>
                </c:pt>
                <c:pt idx="4702">
                  <c:v>0.62045773148148153</c:v>
                </c:pt>
                <c:pt idx="4703">
                  <c:v>0.62046197916666668</c:v>
                </c:pt>
                <c:pt idx="4704">
                  <c:v>0.62046583333333338</c:v>
                </c:pt>
                <c:pt idx="4705">
                  <c:v>0.6204699768518519</c:v>
                </c:pt>
                <c:pt idx="4706">
                  <c:v>0.62047381944444446</c:v>
                </c:pt>
                <c:pt idx="4707">
                  <c:v>0.62047785879629636</c:v>
                </c:pt>
                <c:pt idx="4708">
                  <c:v>0.62048204861111111</c:v>
                </c:pt>
                <c:pt idx="4709">
                  <c:v>0.62048645833333327</c:v>
                </c:pt>
                <c:pt idx="4710">
                  <c:v>0.62049083333333332</c:v>
                </c:pt>
                <c:pt idx="4711">
                  <c:v>0.62049528935185183</c:v>
                </c:pt>
                <c:pt idx="4712">
                  <c:v>0.62050245370370372</c:v>
                </c:pt>
                <c:pt idx="4713">
                  <c:v>0.62050685185185184</c:v>
                </c:pt>
                <c:pt idx="4714">
                  <c:v>0.62051109953703698</c:v>
                </c:pt>
                <c:pt idx="4715">
                  <c:v>0.62051540509259262</c:v>
                </c:pt>
                <c:pt idx="4716">
                  <c:v>0.62051986111111113</c:v>
                </c:pt>
                <c:pt idx="4717">
                  <c:v>0.6205236458333333</c:v>
                </c:pt>
                <c:pt idx="4718">
                  <c:v>0.62052751157407404</c:v>
                </c:pt>
                <c:pt idx="4719">
                  <c:v>0.6205314467592592</c:v>
                </c:pt>
                <c:pt idx="4720">
                  <c:v>0.62053534722222226</c:v>
                </c:pt>
                <c:pt idx="4721">
                  <c:v>0.6205392476851852</c:v>
                </c:pt>
                <c:pt idx="4722">
                  <c:v>0.62054334490740748</c:v>
                </c:pt>
                <c:pt idx="4723">
                  <c:v>0.62054718750000004</c:v>
                </c:pt>
                <c:pt idx="4724">
                  <c:v>0.62055118055555558</c:v>
                </c:pt>
                <c:pt idx="4725">
                  <c:v>0.62055499999999997</c:v>
                </c:pt>
                <c:pt idx="4726">
                  <c:v>0.62055890046296291</c:v>
                </c:pt>
                <c:pt idx="4727">
                  <c:v>0.62056276620370376</c:v>
                </c:pt>
                <c:pt idx="4728">
                  <c:v>0.62056671296296295</c:v>
                </c:pt>
                <c:pt idx="4729">
                  <c:v>0.62057118055555549</c:v>
                </c:pt>
                <c:pt idx="4730">
                  <c:v>0.62057546296296295</c:v>
                </c:pt>
                <c:pt idx="4731">
                  <c:v>0.62057975694444445</c:v>
                </c:pt>
                <c:pt idx="4732">
                  <c:v>0.62058467592592592</c:v>
                </c:pt>
                <c:pt idx="4733">
                  <c:v>0.62058971064814816</c:v>
                </c:pt>
                <c:pt idx="4734">
                  <c:v>0.62059724537037042</c:v>
                </c:pt>
                <c:pt idx="4735">
                  <c:v>0.62060164351851854</c:v>
                </c:pt>
                <c:pt idx="4736">
                  <c:v>0.62060612268518522</c:v>
                </c:pt>
                <c:pt idx="4737">
                  <c:v>0.62061060185185191</c:v>
                </c:pt>
                <c:pt idx="4738">
                  <c:v>0.62061494212962964</c:v>
                </c:pt>
                <c:pt idx="4739">
                  <c:v>0.62061922453703711</c:v>
                </c:pt>
                <c:pt idx="4740">
                  <c:v>0.62062355324074081</c:v>
                </c:pt>
                <c:pt idx="4741">
                  <c:v>0.62062740740740741</c:v>
                </c:pt>
                <c:pt idx="4742">
                  <c:v>0.62063130787037035</c:v>
                </c:pt>
                <c:pt idx="4743">
                  <c:v>0.62063525462962965</c:v>
                </c:pt>
                <c:pt idx="4744">
                  <c:v>0.62063973379629622</c:v>
                </c:pt>
                <c:pt idx="4745">
                  <c:v>0.62064437500000003</c:v>
                </c:pt>
                <c:pt idx="4746">
                  <c:v>0.62064931712962956</c:v>
                </c:pt>
                <c:pt idx="4747">
                  <c:v>0.62065406249999999</c:v>
                </c:pt>
                <c:pt idx="4748">
                  <c:v>0.62065916666666665</c:v>
                </c:pt>
                <c:pt idx="4749">
                  <c:v>0.62066334490740738</c:v>
                </c:pt>
                <c:pt idx="4750">
                  <c:v>0.62066790509259262</c:v>
                </c:pt>
                <c:pt idx="4751">
                  <c:v>0.62067203703703699</c:v>
                </c:pt>
                <c:pt idx="4752">
                  <c:v>0.62067659722222224</c:v>
                </c:pt>
                <c:pt idx="4753">
                  <c:v>0.62068104166666671</c:v>
                </c:pt>
                <c:pt idx="4754">
                  <c:v>0.62068531250000003</c:v>
                </c:pt>
                <c:pt idx="4755">
                  <c:v>0.62068912037037038</c:v>
                </c:pt>
                <c:pt idx="4756">
                  <c:v>0.62069575231481477</c:v>
                </c:pt>
                <c:pt idx="4757">
                  <c:v>0.6206996759259259</c:v>
                </c:pt>
                <c:pt idx="4758">
                  <c:v>0.62070376157407414</c:v>
                </c:pt>
                <c:pt idx="4759">
                  <c:v>0.62070800925925929</c:v>
                </c:pt>
                <c:pt idx="4760">
                  <c:v>0.62071243055555558</c:v>
                </c:pt>
                <c:pt idx="4761">
                  <c:v>0.62071689814814812</c:v>
                </c:pt>
                <c:pt idx="4762">
                  <c:v>0.62072122685185183</c:v>
                </c:pt>
                <c:pt idx="4763">
                  <c:v>0.62072562500000006</c:v>
                </c:pt>
                <c:pt idx="4764">
                  <c:v>0.62072990740740741</c:v>
                </c:pt>
                <c:pt idx="4765">
                  <c:v>0.62073491898148148</c:v>
                </c:pt>
                <c:pt idx="4766">
                  <c:v>0.62074021990740735</c:v>
                </c:pt>
                <c:pt idx="4767">
                  <c:v>0.62074520833333335</c:v>
                </c:pt>
                <c:pt idx="4768">
                  <c:v>0.62074917824074072</c:v>
                </c:pt>
                <c:pt idx="4769">
                  <c:v>0.62075298611111107</c:v>
                </c:pt>
                <c:pt idx="4770">
                  <c:v>0.62075756944444438</c:v>
                </c:pt>
                <c:pt idx="4771">
                  <c:v>0.62076189814814808</c:v>
                </c:pt>
                <c:pt idx="4772">
                  <c:v>0.62076631944444449</c:v>
                </c:pt>
                <c:pt idx="4773">
                  <c:v>0.62077069444444444</c:v>
                </c:pt>
                <c:pt idx="4774">
                  <c:v>0.62077524305555554</c:v>
                </c:pt>
                <c:pt idx="4775">
                  <c:v>0.62077968750000001</c:v>
                </c:pt>
                <c:pt idx="4776">
                  <c:v>0.62078369212962958</c:v>
                </c:pt>
                <c:pt idx="4777">
                  <c:v>0.6207874884259259</c:v>
                </c:pt>
                <c:pt idx="4778">
                  <c:v>0.62079469907407414</c:v>
                </c:pt>
                <c:pt idx="4779">
                  <c:v>0.6207991435185185</c:v>
                </c:pt>
                <c:pt idx="4780">
                  <c:v>0.62080364583333336</c:v>
                </c:pt>
                <c:pt idx="4781">
                  <c:v>0.62080788194444447</c:v>
                </c:pt>
                <c:pt idx="4782">
                  <c:v>0.62081233796296298</c:v>
                </c:pt>
                <c:pt idx="4783">
                  <c:v>0.62081681712962966</c:v>
                </c:pt>
                <c:pt idx="4784">
                  <c:v>0.62082151620370374</c:v>
                </c:pt>
                <c:pt idx="4785">
                  <c:v>0.62082579861111109</c:v>
                </c:pt>
                <c:pt idx="4786">
                  <c:v>0.62083015046296297</c:v>
                </c:pt>
                <c:pt idx="4787">
                  <c:v>0.62083443287037043</c:v>
                </c:pt>
                <c:pt idx="4788">
                  <c:v>0.62083989583333332</c:v>
                </c:pt>
                <c:pt idx="4789">
                  <c:v>0.62084512731481478</c:v>
                </c:pt>
                <c:pt idx="4790">
                  <c:v>0.62085069444444441</c:v>
                </c:pt>
                <c:pt idx="4791">
                  <c:v>0.62085530092592589</c:v>
                </c:pt>
                <c:pt idx="4792">
                  <c:v>0.62085986111111113</c:v>
                </c:pt>
                <c:pt idx="4793">
                  <c:v>0.62086387731481485</c:v>
                </c:pt>
                <c:pt idx="4794">
                  <c:v>0.6208681597222222</c:v>
                </c:pt>
                <c:pt idx="4795">
                  <c:v>0.62087267361111109</c:v>
                </c:pt>
                <c:pt idx="4796">
                  <c:v>0.62087718749999998</c:v>
                </c:pt>
                <c:pt idx="4797">
                  <c:v>0.62088165509259252</c:v>
                </c:pt>
                <c:pt idx="4798">
                  <c:v>0.62088618055555556</c:v>
                </c:pt>
                <c:pt idx="4799">
                  <c:v>0.62089082175925925</c:v>
                </c:pt>
                <c:pt idx="4800">
                  <c:v>0.62089887731481486</c:v>
                </c:pt>
                <c:pt idx="4801">
                  <c:v>0.62090374999999998</c:v>
                </c:pt>
                <c:pt idx="4802">
                  <c:v>0.62090872685185183</c:v>
                </c:pt>
                <c:pt idx="4803">
                  <c:v>0.6209131365740741</c:v>
                </c:pt>
                <c:pt idx="4804">
                  <c:v>0.6209172453703703</c:v>
                </c:pt>
                <c:pt idx="4805">
                  <c:v>0.62092127314814816</c:v>
                </c:pt>
                <c:pt idx="4806">
                  <c:v>0.62092553240740744</c:v>
                </c:pt>
                <c:pt idx="4807">
                  <c:v>0.62092951388888895</c:v>
                </c:pt>
                <c:pt idx="4808">
                  <c:v>0.62093399305555552</c:v>
                </c:pt>
                <c:pt idx="4809">
                  <c:v>0.6209386921296296</c:v>
                </c:pt>
                <c:pt idx="4810">
                  <c:v>0.62094333333333329</c:v>
                </c:pt>
                <c:pt idx="4811">
                  <c:v>0.62094746527777778</c:v>
                </c:pt>
                <c:pt idx="4812">
                  <c:v>0.62095185185185187</c:v>
                </c:pt>
                <c:pt idx="4813">
                  <c:v>0.62095601851851845</c:v>
                </c:pt>
                <c:pt idx="4814">
                  <c:v>0.62096065972222225</c:v>
                </c:pt>
                <c:pt idx="4815">
                  <c:v>0.62096472222222221</c:v>
                </c:pt>
                <c:pt idx="4816">
                  <c:v>0.6209689814814815</c:v>
                </c:pt>
                <c:pt idx="4817">
                  <c:v>0.62097309027777781</c:v>
                </c:pt>
                <c:pt idx="4818">
                  <c:v>0.62097732638888892</c:v>
                </c:pt>
              </c:numCache>
            </c:numRef>
          </c:xVal>
          <c:yVal>
            <c:numRef>
              <c:f>'2015_10_29-14_27_35'!$B$2:$B$4828</c:f>
              <c:numCache>
                <c:formatCode>General</c:formatCode>
                <c:ptCount val="4827"/>
                <c:pt idx="0">
                  <c:v>56.76</c:v>
                </c:pt>
                <c:pt idx="1">
                  <c:v>56.76</c:v>
                </c:pt>
                <c:pt idx="2">
                  <c:v>56.76</c:v>
                </c:pt>
                <c:pt idx="3">
                  <c:v>56.75</c:v>
                </c:pt>
                <c:pt idx="4">
                  <c:v>56.75</c:v>
                </c:pt>
                <c:pt idx="5">
                  <c:v>56.74</c:v>
                </c:pt>
                <c:pt idx="6">
                  <c:v>56.73</c:v>
                </c:pt>
                <c:pt idx="7">
                  <c:v>56.73</c:v>
                </c:pt>
                <c:pt idx="8">
                  <c:v>56.73</c:v>
                </c:pt>
                <c:pt idx="9">
                  <c:v>56.73</c:v>
                </c:pt>
                <c:pt idx="10">
                  <c:v>56.73</c:v>
                </c:pt>
                <c:pt idx="11">
                  <c:v>56.73</c:v>
                </c:pt>
                <c:pt idx="12">
                  <c:v>56.73</c:v>
                </c:pt>
                <c:pt idx="13">
                  <c:v>56.73</c:v>
                </c:pt>
                <c:pt idx="14">
                  <c:v>56.72</c:v>
                </c:pt>
                <c:pt idx="15">
                  <c:v>56.72</c:v>
                </c:pt>
                <c:pt idx="16">
                  <c:v>56.72</c:v>
                </c:pt>
                <c:pt idx="17">
                  <c:v>56.71</c:v>
                </c:pt>
                <c:pt idx="18">
                  <c:v>56.71</c:v>
                </c:pt>
                <c:pt idx="19">
                  <c:v>56.71</c:v>
                </c:pt>
                <c:pt idx="20">
                  <c:v>56.71</c:v>
                </c:pt>
                <c:pt idx="21">
                  <c:v>56.71</c:v>
                </c:pt>
                <c:pt idx="22">
                  <c:v>56.71</c:v>
                </c:pt>
                <c:pt idx="23">
                  <c:v>56.71</c:v>
                </c:pt>
                <c:pt idx="24">
                  <c:v>56.71</c:v>
                </c:pt>
                <c:pt idx="25">
                  <c:v>56.71</c:v>
                </c:pt>
                <c:pt idx="26">
                  <c:v>56.71</c:v>
                </c:pt>
                <c:pt idx="27">
                  <c:v>56.71</c:v>
                </c:pt>
                <c:pt idx="28">
                  <c:v>56.71</c:v>
                </c:pt>
                <c:pt idx="29">
                  <c:v>56.71</c:v>
                </c:pt>
                <c:pt idx="30">
                  <c:v>56.71</c:v>
                </c:pt>
                <c:pt idx="31">
                  <c:v>56.71</c:v>
                </c:pt>
                <c:pt idx="32">
                  <c:v>56.71</c:v>
                </c:pt>
                <c:pt idx="33">
                  <c:v>56.71</c:v>
                </c:pt>
                <c:pt idx="34">
                  <c:v>56.71</c:v>
                </c:pt>
                <c:pt idx="35">
                  <c:v>56.71</c:v>
                </c:pt>
                <c:pt idx="36">
                  <c:v>56.71</c:v>
                </c:pt>
                <c:pt idx="37">
                  <c:v>56.71</c:v>
                </c:pt>
                <c:pt idx="38">
                  <c:v>56.71</c:v>
                </c:pt>
                <c:pt idx="39">
                  <c:v>56.71</c:v>
                </c:pt>
                <c:pt idx="40">
                  <c:v>56.71</c:v>
                </c:pt>
                <c:pt idx="41">
                  <c:v>56.71</c:v>
                </c:pt>
                <c:pt idx="42">
                  <c:v>56.71</c:v>
                </c:pt>
                <c:pt idx="43">
                  <c:v>56.71</c:v>
                </c:pt>
                <c:pt idx="44">
                  <c:v>56.71</c:v>
                </c:pt>
                <c:pt idx="45">
                  <c:v>56.71</c:v>
                </c:pt>
                <c:pt idx="46">
                  <c:v>56.71</c:v>
                </c:pt>
                <c:pt idx="47">
                  <c:v>56.71</c:v>
                </c:pt>
                <c:pt idx="48">
                  <c:v>56.71</c:v>
                </c:pt>
                <c:pt idx="49">
                  <c:v>56.71</c:v>
                </c:pt>
                <c:pt idx="50">
                  <c:v>56.71</c:v>
                </c:pt>
                <c:pt idx="51">
                  <c:v>56.71</c:v>
                </c:pt>
                <c:pt idx="52">
                  <c:v>56.71</c:v>
                </c:pt>
                <c:pt idx="53">
                  <c:v>56.71</c:v>
                </c:pt>
                <c:pt idx="54">
                  <c:v>56.71</c:v>
                </c:pt>
                <c:pt idx="55">
                  <c:v>56.71</c:v>
                </c:pt>
                <c:pt idx="56">
                  <c:v>56.71</c:v>
                </c:pt>
                <c:pt idx="57">
                  <c:v>56.71</c:v>
                </c:pt>
                <c:pt idx="58">
                  <c:v>56.71</c:v>
                </c:pt>
                <c:pt idx="59">
                  <c:v>56.71</c:v>
                </c:pt>
                <c:pt idx="60">
                  <c:v>56.7</c:v>
                </c:pt>
                <c:pt idx="61">
                  <c:v>56.7</c:v>
                </c:pt>
                <c:pt idx="62">
                  <c:v>56.7</c:v>
                </c:pt>
                <c:pt idx="63">
                  <c:v>56.69</c:v>
                </c:pt>
                <c:pt idx="64">
                  <c:v>56.69</c:v>
                </c:pt>
                <c:pt idx="65">
                  <c:v>56.69</c:v>
                </c:pt>
                <c:pt idx="66">
                  <c:v>56.68</c:v>
                </c:pt>
                <c:pt idx="67">
                  <c:v>56.68</c:v>
                </c:pt>
                <c:pt idx="68">
                  <c:v>56.68</c:v>
                </c:pt>
                <c:pt idx="69">
                  <c:v>56.67</c:v>
                </c:pt>
                <c:pt idx="70">
                  <c:v>56.66</c:v>
                </c:pt>
                <c:pt idx="71">
                  <c:v>56.65</c:v>
                </c:pt>
                <c:pt idx="72">
                  <c:v>56.65</c:v>
                </c:pt>
                <c:pt idx="73">
                  <c:v>56.65</c:v>
                </c:pt>
                <c:pt idx="74">
                  <c:v>56.66</c:v>
                </c:pt>
                <c:pt idx="75">
                  <c:v>56.66</c:v>
                </c:pt>
                <c:pt idx="76">
                  <c:v>56.66</c:v>
                </c:pt>
                <c:pt idx="77">
                  <c:v>56.66</c:v>
                </c:pt>
                <c:pt idx="78">
                  <c:v>56.67</c:v>
                </c:pt>
                <c:pt idx="79">
                  <c:v>56.68</c:v>
                </c:pt>
                <c:pt idx="80">
                  <c:v>56.69</c:v>
                </c:pt>
                <c:pt idx="81">
                  <c:v>56.7</c:v>
                </c:pt>
                <c:pt idx="82">
                  <c:v>56.7</c:v>
                </c:pt>
                <c:pt idx="83">
                  <c:v>56.71</c:v>
                </c:pt>
                <c:pt idx="84">
                  <c:v>56.71</c:v>
                </c:pt>
                <c:pt idx="85">
                  <c:v>56.71</c:v>
                </c:pt>
                <c:pt idx="86">
                  <c:v>56.71</c:v>
                </c:pt>
                <c:pt idx="87">
                  <c:v>56.71</c:v>
                </c:pt>
                <c:pt idx="88">
                  <c:v>56.72</c:v>
                </c:pt>
                <c:pt idx="89">
                  <c:v>56.74</c:v>
                </c:pt>
                <c:pt idx="90">
                  <c:v>56.77</c:v>
                </c:pt>
                <c:pt idx="91">
                  <c:v>56.8</c:v>
                </c:pt>
                <c:pt idx="92">
                  <c:v>56.84</c:v>
                </c:pt>
                <c:pt idx="93">
                  <c:v>56.87</c:v>
                </c:pt>
                <c:pt idx="94">
                  <c:v>56.89</c:v>
                </c:pt>
                <c:pt idx="95">
                  <c:v>56.94</c:v>
                </c:pt>
                <c:pt idx="96">
                  <c:v>57</c:v>
                </c:pt>
                <c:pt idx="97">
                  <c:v>57.06</c:v>
                </c:pt>
                <c:pt idx="98">
                  <c:v>57.12</c:v>
                </c:pt>
                <c:pt idx="99">
                  <c:v>57.17</c:v>
                </c:pt>
                <c:pt idx="100">
                  <c:v>57.2</c:v>
                </c:pt>
                <c:pt idx="101">
                  <c:v>57.23</c:v>
                </c:pt>
                <c:pt idx="102">
                  <c:v>57.26</c:v>
                </c:pt>
                <c:pt idx="103">
                  <c:v>57.29</c:v>
                </c:pt>
                <c:pt idx="104">
                  <c:v>57.36</c:v>
                </c:pt>
                <c:pt idx="105">
                  <c:v>57.46</c:v>
                </c:pt>
                <c:pt idx="106">
                  <c:v>57.53</c:v>
                </c:pt>
                <c:pt idx="107">
                  <c:v>57.62</c:v>
                </c:pt>
                <c:pt idx="108">
                  <c:v>57.72</c:v>
                </c:pt>
                <c:pt idx="109">
                  <c:v>57.79</c:v>
                </c:pt>
                <c:pt idx="110">
                  <c:v>57.86</c:v>
                </c:pt>
                <c:pt idx="111">
                  <c:v>57.93</c:v>
                </c:pt>
                <c:pt idx="112">
                  <c:v>57.98</c:v>
                </c:pt>
                <c:pt idx="113">
                  <c:v>58.02</c:v>
                </c:pt>
                <c:pt idx="114">
                  <c:v>58.09</c:v>
                </c:pt>
                <c:pt idx="115">
                  <c:v>58.13</c:v>
                </c:pt>
                <c:pt idx="116">
                  <c:v>58.22</c:v>
                </c:pt>
                <c:pt idx="117">
                  <c:v>58.33</c:v>
                </c:pt>
                <c:pt idx="118">
                  <c:v>58.44</c:v>
                </c:pt>
                <c:pt idx="119">
                  <c:v>58.54</c:v>
                </c:pt>
                <c:pt idx="120">
                  <c:v>58.64</c:v>
                </c:pt>
                <c:pt idx="121">
                  <c:v>58.72</c:v>
                </c:pt>
                <c:pt idx="122">
                  <c:v>58.82</c:v>
                </c:pt>
                <c:pt idx="123">
                  <c:v>58.93</c:v>
                </c:pt>
                <c:pt idx="124">
                  <c:v>59.01</c:v>
                </c:pt>
                <c:pt idx="125">
                  <c:v>59.11</c:v>
                </c:pt>
                <c:pt idx="126">
                  <c:v>59.18</c:v>
                </c:pt>
                <c:pt idx="127">
                  <c:v>59.25</c:v>
                </c:pt>
                <c:pt idx="128">
                  <c:v>59.35</c:v>
                </c:pt>
                <c:pt idx="129">
                  <c:v>59.45</c:v>
                </c:pt>
                <c:pt idx="130">
                  <c:v>59.57</c:v>
                </c:pt>
                <c:pt idx="131">
                  <c:v>59.69</c:v>
                </c:pt>
                <c:pt idx="132">
                  <c:v>59.82</c:v>
                </c:pt>
                <c:pt idx="133">
                  <c:v>59.89</c:v>
                </c:pt>
                <c:pt idx="134">
                  <c:v>60</c:v>
                </c:pt>
                <c:pt idx="135">
                  <c:v>60.06</c:v>
                </c:pt>
                <c:pt idx="136">
                  <c:v>60.19</c:v>
                </c:pt>
                <c:pt idx="137">
                  <c:v>60.32</c:v>
                </c:pt>
                <c:pt idx="138">
                  <c:v>60.46</c:v>
                </c:pt>
                <c:pt idx="139">
                  <c:v>60.57</c:v>
                </c:pt>
                <c:pt idx="140">
                  <c:v>60.67</c:v>
                </c:pt>
                <c:pt idx="141">
                  <c:v>60.76</c:v>
                </c:pt>
                <c:pt idx="142">
                  <c:v>60.84</c:v>
                </c:pt>
                <c:pt idx="143">
                  <c:v>60.94</c:v>
                </c:pt>
                <c:pt idx="144">
                  <c:v>61.09</c:v>
                </c:pt>
                <c:pt idx="145">
                  <c:v>61.27</c:v>
                </c:pt>
                <c:pt idx="146">
                  <c:v>61.4</c:v>
                </c:pt>
                <c:pt idx="147">
                  <c:v>61.54</c:v>
                </c:pt>
                <c:pt idx="148">
                  <c:v>61.67</c:v>
                </c:pt>
                <c:pt idx="149">
                  <c:v>61.76</c:v>
                </c:pt>
                <c:pt idx="150">
                  <c:v>61.86</c:v>
                </c:pt>
                <c:pt idx="151">
                  <c:v>61.96</c:v>
                </c:pt>
                <c:pt idx="152">
                  <c:v>62.07</c:v>
                </c:pt>
                <c:pt idx="153">
                  <c:v>62.14</c:v>
                </c:pt>
                <c:pt idx="154">
                  <c:v>62.26</c:v>
                </c:pt>
                <c:pt idx="155">
                  <c:v>62.36</c:v>
                </c:pt>
                <c:pt idx="156">
                  <c:v>62.49</c:v>
                </c:pt>
                <c:pt idx="157">
                  <c:v>62.61</c:v>
                </c:pt>
                <c:pt idx="158">
                  <c:v>62.77</c:v>
                </c:pt>
                <c:pt idx="159">
                  <c:v>62.91</c:v>
                </c:pt>
                <c:pt idx="160">
                  <c:v>63.06</c:v>
                </c:pt>
                <c:pt idx="161">
                  <c:v>63.16</c:v>
                </c:pt>
                <c:pt idx="162">
                  <c:v>63.33</c:v>
                </c:pt>
                <c:pt idx="163">
                  <c:v>63.45</c:v>
                </c:pt>
                <c:pt idx="164">
                  <c:v>63.62</c:v>
                </c:pt>
                <c:pt idx="165">
                  <c:v>63.75</c:v>
                </c:pt>
                <c:pt idx="166">
                  <c:v>63.9</c:v>
                </c:pt>
                <c:pt idx="167">
                  <c:v>64.02</c:v>
                </c:pt>
                <c:pt idx="168">
                  <c:v>64.14</c:v>
                </c:pt>
                <c:pt idx="169">
                  <c:v>64.25</c:v>
                </c:pt>
                <c:pt idx="170">
                  <c:v>64.349999999999994</c:v>
                </c:pt>
                <c:pt idx="171">
                  <c:v>64.5</c:v>
                </c:pt>
                <c:pt idx="172">
                  <c:v>64.61</c:v>
                </c:pt>
                <c:pt idx="173">
                  <c:v>64.75</c:v>
                </c:pt>
                <c:pt idx="174">
                  <c:v>64.87</c:v>
                </c:pt>
                <c:pt idx="175">
                  <c:v>65.02</c:v>
                </c:pt>
                <c:pt idx="176">
                  <c:v>65.14</c:v>
                </c:pt>
                <c:pt idx="177">
                  <c:v>65.290000000000006</c:v>
                </c:pt>
                <c:pt idx="178">
                  <c:v>65.44</c:v>
                </c:pt>
                <c:pt idx="179">
                  <c:v>65.56</c:v>
                </c:pt>
                <c:pt idx="180">
                  <c:v>65.680000000000007</c:v>
                </c:pt>
                <c:pt idx="181">
                  <c:v>65.78</c:v>
                </c:pt>
                <c:pt idx="182">
                  <c:v>65.900000000000006</c:v>
                </c:pt>
                <c:pt idx="183">
                  <c:v>66.03</c:v>
                </c:pt>
                <c:pt idx="184">
                  <c:v>66.17</c:v>
                </c:pt>
                <c:pt idx="185">
                  <c:v>66.28</c:v>
                </c:pt>
                <c:pt idx="186">
                  <c:v>66.38</c:v>
                </c:pt>
                <c:pt idx="187">
                  <c:v>66.489999999999995</c:v>
                </c:pt>
                <c:pt idx="188">
                  <c:v>66.599999999999994</c:v>
                </c:pt>
                <c:pt idx="189">
                  <c:v>66.739999999999995</c:v>
                </c:pt>
                <c:pt idx="190">
                  <c:v>66.89</c:v>
                </c:pt>
                <c:pt idx="191">
                  <c:v>67.040000000000006</c:v>
                </c:pt>
                <c:pt idx="192">
                  <c:v>67.16</c:v>
                </c:pt>
                <c:pt idx="193">
                  <c:v>67.23</c:v>
                </c:pt>
                <c:pt idx="194">
                  <c:v>67.319999999999993</c:v>
                </c:pt>
                <c:pt idx="195">
                  <c:v>67.42</c:v>
                </c:pt>
                <c:pt idx="196">
                  <c:v>67.53</c:v>
                </c:pt>
                <c:pt idx="197">
                  <c:v>67.680000000000007</c:v>
                </c:pt>
                <c:pt idx="198">
                  <c:v>67.83</c:v>
                </c:pt>
                <c:pt idx="199">
                  <c:v>67.989999999999995</c:v>
                </c:pt>
                <c:pt idx="200">
                  <c:v>68.11</c:v>
                </c:pt>
                <c:pt idx="201">
                  <c:v>68.239999999999995</c:v>
                </c:pt>
                <c:pt idx="202">
                  <c:v>68.33</c:v>
                </c:pt>
                <c:pt idx="203">
                  <c:v>68.47</c:v>
                </c:pt>
                <c:pt idx="204">
                  <c:v>68.59</c:v>
                </c:pt>
                <c:pt idx="205">
                  <c:v>68.72</c:v>
                </c:pt>
                <c:pt idx="206">
                  <c:v>68.86</c:v>
                </c:pt>
                <c:pt idx="207">
                  <c:v>69</c:v>
                </c:pt>
                <c:pt idx="208">
                  <c:v>69.13</c:v>
                </c:pt>
                <c:pt idx="209">
                  <c:v>69.22</c:v>
                </c:pt>
                <c:pt idx="210">
                  <c:v>69.31</c:v>
                </c:pt>
                <c:pt idx="211">
                  <c:v>69.400000000000006</c:v>
                </c:pt>
                <c:pt idx="212">
                  <c:v>69.489999999999995</c:v>
                </c:pt>
                <c:pt idx="213">
                  <c:v>69.569999999999993</c:v>
                </c:pt>
                <c:pt idx="214">
                  <c:v>69.650000000000006</c:v>
                </c:pt>
                <c:pt idx="215">
                  <c:v>69.78</c:v>
                </c:pt>
                <c:pt idx="216">
                  <c:v>69.88</c:v>
                </c:pt>
                <c:pt idx="217">
                  <c:v>69.98</c:v>
                </c:pt>
                <c:pt idx="218">
                  <c:v>70.069999999999993</c:v>
                </c:pt>
                <c:pt idx="219">
                  <c:v>70.180000000000007</c:v>
                </c:pt>
                <c:pt idx="220">
                  <c:v>70.239999999999995</c:v>
                </c:pt>
                <c:pt idx="221">
                  <c:v>70.33</c:v>
                </c:pt>
                <c:pt idx="222">
                  <c:v>70.400000000000006</c:v>
                </c:pt>
                <c:pt idx="223">
                  <c:v>70.53</c:v>
                </c:pt>
                <c:pt idx="224">
                  <c:v>70.64</c:v>
                </c:pt>
                <c:pt idx="225">
                  <c:v>70.77</c:v>
                </c:pt>
                <c:pt idx="226">
                  <c:v>70.900000000000006</c:v>
                </c:pt>
                <c:pt idx="227">
                  <c:v>71.040000000000006</c:v>
                </c:pt>
                <c:pt idx="228">
                  <c:v>71.150000000000006</c:v>
                </c:pt>
                <c:pt idx="229">
                  <c:v>71.25</c:v>
                </c:pt>
                <c:pt idx="230">
                  <c:v>71.33</c:v>
                </c:pt>
                <c:pt idx="231">
                  <c:v>71.38</c:v>
                </c:pt>
                <c:pt idx="232">
                  <c:v>71.42</c:v>
                </c:pt>
                <c:pt idx="233">
                  <c:v>71.47</c:v>
                </c:pt>
                <c:pt idx="234">
                  <c:v>71.53</c:v>
                </c:pt>
                <c:pt idx="235">
                  <c:v>71.59</c:v>
                </c:pt>
                <c:pt idx="236">
                  <c:v>71.66</c:v>
                </c:pt>
                <c:pt idx="237">
                  <c:v>71.739999999999995</c:v>
                </c:pt>
                <c:pt idx="238">
                  <c:v>71.83</c:v>
                </c:pt>
                <c:pt idx="239">
                  <c:v>71.94</c:v>
                </c:pt>
                <c:pt idx="240">
                  <c:v>72.040000000000006</c:v>
                </c:pt>
                <c:pt idx="241">
                  <c:v>72.150000000000006</c:v>
                </c:pt>
                <c:pt idx="242">
                  <c:v>72.23</c:v>
                </c:pt>
                <c:pt idx="243">
                  <c:v>72.290000000000006</c:v>
                </c:pt>
                <c:pt idx="244">
                  <c:v>72.34</c:v>
                </c:pt>
                <c:pt idx="245">
                  <c:v>72.38</c:v>
                </c:pt>
                <c:pt idx="246">
                  <c:v>72.42</c:v>
                </c:pt>
                <c:pt idx="247">
                  <c:v>72.45</c:v>
                </c:pt>
                <c:pt idx="248">
                  <c:v>72.459999999999994</c:v>
                </c:pt>
                <c:pt idx="249">
                  <c:v>72.5</c:v>
                </c:pt>
                <c:pt idx="250">
                  <c:v>72.53</c:v>
                </c:pt>
                <c:pt idx="251">
                  <c:v>72.58</c:v>
                </c:pt>
                <c:pt idx="252">
                  <c:v>72.63</c:v>
                </c:pt>
                <c:pt idx="253">
                  <c:v>72.69</c:v>
                </c:pt>
                <c:pt idx="254">
                  <c:v>72.75</c:v>
                </c:pt>
                <c:pt idx="255">
                  <c:v>72.81</c:v>
                </c:pt>
                <c:pt idx="256">
                  <c:v>72.87</c:v>
                </c:pt>
                <c:pt idx="257">
                  <c:v>72.92</c:v>
                </c:pt>
                <c:pt idx="258">
                  <c:v>72.98</c:v>
                </c:pt>
                <c:pt idx="259">
                  <c:v>73</c:v>
                </c:pt>
                <c:pt idx="260">
                  <c:v>73.02</c:v>
                </c:pt>
                <c:pt idx="261">
                  <c:v>73.02</c:v>
                </c:pt>
                <c:pt idx="262">
                  <c:v>73.040000000000006</c:v>
                </c:pt>
                <c:pt idx="263">
                  <c:v>73.05</c:v>
                </c:pt>
                <c:pt idx="264">
                  <c:v>73.069999999999993</c:v>
                </c:pt>
                <c:pt idx="265">
                  <c:v>73.09</c:v>
                </c:pt>
                <c:pt idx="266">
                  <c:v>73.13</c:v>
                </c:pt>
                <c:pt idx="267">
                  <c:v>73.150000000000006</c:v>
                </c:pt>
                <c:pt idx="268">
                  <c:v>73.19</c:v>
                </c:pt>
                <c:pt idx="269">
                  <c:v>73.22</c:v>
                </c:pt>
                <c:pt idx="270">
                  <c:v>73.25</c:v>
                </c:pt>
                <c:pt idx="271">
                  <c:v>73.260000000000005</c:v>
                </c:pt>
                <c:pt idx="272">
                  <c:v>73.28</c:v>
                </c:pt>
                <c:pt idx="273">
                  <c:v>73.28</c:v>
                </c:pt>
                <c:pt idx="274">
                  <c:v>73.28</c:v>
                </c:pt>
                <c:pt idx="275">
                  <c:v>73.290000000000006</c:v>
                </c:pt>
                <c:pt idx="276">
                  <c:v>73.31</c:v>
                </c:pt>
                <c:pt idx="277">
                  <c:v>73.31</c:v>
                </c:pt>
                <c:pt idx="278">
                  <c:v>73.31</c:v>
                </c:pt>
                <c:pt idx="279">
                  <c:v>73.3</c:v>
                </c:pt>
                <c:pt idx="280">
                  <c:v>73.290000000000006</c:v>
                </c:pt>
                <c:pt idx="281">
                  <c:v>73.28</c:v>
                </c:pt>
                <c:pt idx="282">
                  <c:v>73.28</c:v>
                </c:pt>
                <c:pt idx="283">
                  <c:v>73.28</c:v>
                </c:pt>
                <c:pt idx="284">
                  <c:v>73.27</c:v>
                </c:pt>
                <c:pt idx="285">
                  <c:v>73.260000000000005</c:v>
                </c:pt>
                <c:pt idx="286">
                  <c:v>73.239999999999995</c:v>
                </c:pt>
                <c:pt idx="287">
                  <c:v>73.23</c:v>
                </c:pt>
                <c:pt idx="288">
                  <c:v>73.209999999999994</c:v>
                </c:pt>
                <c:pt idx="289">
                  <c:v>73.2</c:v>
                </c:pt>
                <c:pt idx="290">
                  <c:v>73.180000000000007</c:v>
                </c:pt>
                <c:pt idx="291">
                  <c:v>73.150000000000006</c:v>
                </c:pt>
                <c:pt idx="292">
                  <c:v>73.12</c:v>
                </c:pt>
                <c:pt idx="293">
                  <c:v>73.099999999999994</c:v>
                </c:pt>
                <c:pt idx="294">
                  <c:v>73.08</c:v>
                </c:pt>
                <c:pt idx="295">
                  <c:v>73.06</c:v>
                </c:pt>
                <c:pt idx="296">
                  <c:v>73.05</c:v>
                </c:pt>
                <c:pt idx="297">
                  <c:v>73.03</c:v>
                </c:pt>
                <c:pt idx="298">
                  <c:v>73.02</c:v>
                </c:pt>
                <c:pt idx="299">
                  <c:v>73.02</c:v>
                </c:pt>
                <c:pt idx="300">
                  <c:v>73.010000000000005</c:v>
                </c:pt>
                <c:pt idx="301">
                  <c:v>73</c:v>
                </c:pt>
                <c:pt idx="302">
                  <c:v>72.98</c:v>
                </c:pt>
                <c:pt idx="303">
                  <c:v>72.959999999999994</c:v>
                </c:pt>
                <c:pt idx="304">
                  <c:v>72.92</c:v>
                </c:pt>
                <c:pt idx="305">
                  <c:v>72.88</c:v>
                </c:pt>
                <c:pt idx="306">
                  <c:v>72.849999999999994</c:v>
                </c:pt>
                <c:pt idx="307">
                  <c:v>72.83</c:v>
                </c:pt>
                <c:pt idx="308">
                  <c:v>72.790000000000006</c:v>
                </c:pt>
                <c:pt idx="309">
                  <c:v>72.77</c:v>
                </c:pt>
                <c:pt idx="310">
                  <c:v>72.72</c:v>
                </c:pt>
                <c:pt idx="311">
                  <c:v>72.67</c:v>
                </c:pt>
                <c:pt idx="312">
                  <c:v>72.62</c:v>
                </c:pt>
                <c:pt idx="313">
                  <c:v>72.569999999999993</c:v>
                </c:pt>
                <c:pt idx="314">
                  <c:v>72.53</c:v>
                </c:pt>
                <c:pt idx="315">
                  <c:v>72.510000000000005</c:v>
                </c:pt>
                <c:pt idx="316">
                  <c:v>72.489999999999995</c:v>
                </c:pt>
                <c:pt idx="317">
                  <c:v>72.48</c:v>
                </c:pt>
                <c:pt idx="318">
                  <c:v>72.48</c:v>
                </c:pt>
                <c:pt idx="319">
                  <c:v>72.48</c:v>
                </c:pt>
                <c:pt idx="320">
                  <c:v>72.459999999999994</c:v>
                </c:pt>
                <c:pt idx="321">
                  <c:v>72.45</c:v>
                </c:pt>
                <c:pt idx="322">
                  <c:v>72.430000000000007</c:v>
                </c:pt>
                <c:pt idx="323">
                  <c:v>72.400000000000006</c:v>
                </c:pt>
                <c:pt idx="324">
                  <c:v>72.36</c:v>
                </c:pt>
                <c:pt idx="325">
                  <c:v>72.319999999999993</c:v>
                </c:pt>
                <c:pt idx="326">
                  <c:v>72.28</c:v>
                </c:pt>
                <c:pt idx="327">
                  <c:v>72.25</c:v>
                </c:pt>
                <c:pt idx="328">
                  <c:v>72.22</c:v>
                </c:pt>
                <c:pt idx="329">
                  <c:v>72.180000000000007</c:v>
                </c:pt>
                <c:pt idx="330">
                  <c:v>72.150000000000006</c:v>
                </c:pt>
                <c:pt idx="331">
                  <c:v>72.12</c:v>
                </c:pt>
                <c:pt idx="332">
                  <c:v>72.05</c:v>
                </c:pt>
                <c:pt idx="333">
                  <c:v>72</c:v>
                </c:pt>
                <c:pt idx="334">
                  <c:v>71.930000000000007</c:v>
                </c:pt>
                <c:pt idx="335">
                  <c:v>71.87</c:v>
                </c:pt>
                <c:pt idx="336">
                  <c:v>71.81</c:v>
                </c:pt>
                <c:pt idx="337">
                  <c:v>71.77</c:v>
                </c:pt>
                <c:pt idx="338">
                  <c:v>71.73</c:v>
                </c:pt>
                <c:pt idx="339">
                  <c:v>71.709999999999994</c:v>
                </c:pt>
                <c:pt idx="340">
                  <c:v>71.680000000000007</c:v>
                </c:pt>
                <c:pt idx="341">
                  <c:v>71.67</c:v>
                </c:pt>
                <c:pt idx="342">
                  <c:v>71.64</c:v>
                </c:pt>
                <c:pt idx="343">
                  <c:v>71.59</c:v>
                </c:pt>
                <c:pt idx="344">
                  <c:v>71.540000000000006</c:v>
                </c:pt>
                <c:pt idx="345">
                  <c:v>71.489999999999995</c:v>
                </c:pt>
                <c:pt idx="346">
                  <c:v>71.45</c:v>
                </c:pt>
                <c:pt idx="347">
                  <c:v>71.430000000000007</c:v>
                </c:pt>
                <c:pt idx="348">
                  <c:v>71.42</c:v>
                </c:pt>
                <c:pt idx="349">
                  <c:v>71.42</c:v>
                </c:pt>
                <c:pt idx="350">
                  <c:v>71.42</c:v>
                </c:pt>
                <c:pt idx="351">
                  <c:v>71.42</c:v>
                </c:pt>
                <c:pt idx="352">
                  <c:v>71.42</c:v>
                </c:pt>
                <c:pt idx="353">
                  <c:v>71.41</c:v>
                </c:pt>
                <c:pt idx="354">
                  <c:v>71.39</c:v>
                </c:pt>
                <c:pt idx="355">
                  <c:v>71.349999999999994</c:v>
                </c:pt>
                <c:pt idx="356">
                  <c:v>71.31</c:v>
                </c:pt>
                <c:pt idx="357">
                  <c:v>71.27</c:v>
                </c:pt>
                <c:pt idx="358">
                  <c:v>71.22</c:v>
                </c:pt>
                <c:pt idx="359">
                  <c:v>71.19</c:v>
                </c:pt>
                <c:pt idx="360">
                  <c:v>71.150000000000006</c:v>
                </c:pt>
                <c:pt idx="361">
                  <c:v>71.12</c:v>
                </c:pt>
                <c:pt idx="362">
                  <c:v>71.069999999999993</c:v>
                </c:pt>
                <c:pt idx="363">
                  <c:v>71.02</c:v>
                </c:pt>
                <c:pt idx="364">
                  <c:v>70.97</c:v>
                </c:pt>
                <c:pt idx="365">
                  <c:v>70.94</c:v>
                </c:pt>
                <c:pt idx="366">
                  <c:v>70.91</c:v>
                </c:pt>
                <c:pt idx="367">
                  <c:v>70.900000000000006</c:v>
                </c:pt>
                <c:pt idx="368">
                  <c:v>70.88</c:v>
                </c:pt>
                <c:pt idx="369">
                  <c:v>70.84</c:v>
                </c:pt>
                <c:pt idx="370">
                  <c:v>70.78</c:v>
                </c:pt>
                <c:pt idx="371">
                  <c:v>70.709999999999994</c:v>
                </c:pt>
                <c:pt idx="372">
                  <c:v>70.64</c:v>
                </c:pt>
                <c:pt idx="373">
                  <c:v>70.569999999999993</c:v>
                </c:pt>
                <c:pt idx="374">
                  <c:v>70.510000000000005</c:v>
                </c:pt>
                <c:pt idx="375">
                  <c:v>70.47</c:v>
                </c:pt>
                <c:pt idx="376">
                  <c:v>70.44</c:v>
                </c:pt>
                <c:pt idx="377">
                  <c:v>70.400000000000006</c:v>
                </c:pt>
                <c:pt idx="378">
                  <c:v>70.36</c:v>
                </c:pt>
                <c:pt idx="379">
                  <c:v>70.33</c:v>
                </c:pt>
                <c:pt idx="380">
                  <c:v>70.3</c:v>
                </c:pt>
                <c:pt idx="381">
                  <c:v>70.260000000000005</c:v>
                </c:pt>
                <c:pt idx="382">
                  <c:v>70.23</c:v>
                </c:pt>
                <c:pt idx="383">
                  <c:v>70.209999999999994</c:v>
                </c:pt>
                <c:pt idx="384">
                  <c:v>70.19</c:v>
                </c:pt>
                <c:pt idx="385">
                  <c:v>70.180000000000007</c:v>
                </c:pt>
                <c:pt idx="386">
                  <c:v>70.16</c:v>
                </c:pt>
                <c:pt idx="387">
                  <c:v>70.16</c:v>
                </c:pt>
                <c:pt idx="388">
                  <c:v>70.150000000000006</c:v>
                </c:pt>
                <c:pt idx="389">
                  <c:v>70.14</c:v>
                </c:pt>
                <c:pt idx="390">
                  <c:v>70.13</c:v>
                </c:pt>
                <c:pt idx="391">
                  <c:v>70.099999999999994</c:v>
                </c:pt>
                <c:pt idx="392">
                  <c:v>70.08</c:v>
                </c:pt>
                <c:pt idx="393">
                  <c:v>70.03</c:v>
                </c:pt>
                <c:pt idx="394">
                  <c:v>69.98</c:v>
                </c:pt>
                <c:pt idx="395">
                  <c:v>69.92</c:v>
                </c:pt>
                <c:pt idx="396">
                  <c:v>69.86</c:v>
                </c:pt>
                <c:pt idx="397">
                  <c:v>69.8</c:v>
                </c:pt>
                <c:pt idx="398">
                  <c:v>69.760000000000005</c:v>
                </c:pt>
                <c:pt idx="399">
                  <c:v>69.72</c:v>
                </c:pt>
                <c:pt idx="400">
                  <c:v>69.69</c:v>
                </c:pt>
                <c:pt idx="401">
                  <c:v>69.680000000000007</c:v>
                </c:pt>
                <c:pt idx="402">
                  <c:v>69.66</c:v>
                </c:pt>
                <c:pt idx="403">
                  <c:v>69.64</c:v>
                </c:pt>
                <c:pt idx="404">
                  <c:v>69.62</c:v>
                </c:pt>
                <c:pt idx="405">
                  <c:v>69.58</c:v>
                </c:pt>
                <c:pt idx="406">
                  <c:v>69.55</c:v>
                </c:pt>
                <c:pt idx="407">
                  <c:v>69.510000000000005</c:v>
                </c:pt>
                <c:pt idx="408">
                  <c:v>69.47</c:v>
                </c:pt>
                <c:pt idx="409">
                  <c:v>69.44</c:v>
                </c:pt>
                <c:pt idx="410">
                  <c:v>69.430000000000007</c:v>
                </c:pt>
                <c:pt idx="411">
                  <c:v>69.42</c:v>
                </c:pt>
                <c:pt idx="412">
                  <c:v>69.41</c:v>
                </c:pt>
                <c:pt idx="413">
                  <c:v>69.41</c:v>
                </c:pt>
                <c:pt idx="414">
                  <c:v>69.41</c:v>
                </c:pt>
                <c:pt idx="415">
                  <c:v>69.400000000000006</c:v>
                </c:pt>
                <c:pt idx="416">
                  <c:v>69.37</c:v>
                </c:pt>
                <c:pt idx="417">
                  <c:v>69.33</c:v>
                </c:pt>
                <c:pt idx="418">
                  <c:v>69.290000000000006</c:v>
                </c:pt>
                <c:pt idx="419">
                  <c:v>69.239999999999995</c:v>
                </c:pt>
                <c:pt idx="420">
                  <c:v>69.209999999999994</c:v>
                </c:pt>
                <c:pt idx="421">
                  <c:v>69.19</c:v>
                </c:pt>
                <c:pt idx="422">
                  <c:v>69.17</c:v>
                </c:pt>
                <c:pt idx="423">
                  <c:v>69.150000000000006</c:v>
                </c:pt>
                <c:pt idx="424">
                  <c:v>69.14</c:v>
                </c:pt>
                <c:pt idx="425">
                  <c:v>69.11</c:v>
                </c:pt>
                <c:pt idx="426">
                  <c:v>69.08</c:v>
                </c:pt>
                <c:pt idx="427">
                  <c:v>69.040000000000006</c:v>
                </c:pt>
                <c:pt idx="428">
                  <c:v>69.010000000000005</c:v>
                </c:pt>
                <c:pt idx="429">
                  <c:v>68.98</c:v>
                </c:pt>
                <c:pt idx="430">
                  <c:v>68.95</c:v>
                </c:pt>
                <c:pt idx="431">
                  <c:v>68.930000000000007</c:v>
                </c:pt>
                <c:pt idx="432">
                  <c:v>68.92</c:v>
                </c:pt>
                <c:pt idx="433">
                  <c:v>68.89</c:v>
                </c:pt>
                <c:pt idx="434">
                  <c:v>68.86</c:v>
                </c:pt>
                <c:pt idx="435">
                  <c:v>68.84</c:v>
                </c:pt>
                <c:pt idx="436">
                  <c:v>68.81</c:v>
                </c:pt>
                <c:pt idx="437">
                  <c:v>68.77</c:v>
                </c:pt>
                <c:pt idx="438">
                  <c:v>68.75</c:v>
                </c:pt>
                <c:pt idx="439">
                  <c:v>68.7</c:v>
                </c:pt>
                <c:pt idx="440">
                  <c:v>68.67</c:v>
                </c:pt>
                <c:pt idx="441">
                  <c:v>68.63</c:v>
                </c:pt>
                <c:pt idx="442">
                  <c:v>68.59</c:v>
                </c:pt>
                <c:pt idx="443">
                  <c:v>68.540000000000006</c:v>
                </c:pt>
                <c:pt idx="444">
                  <c:v>68.510000000000005</c:v>
                </c:pt>
                <c:pt idx="445">
                  <c:v>68.48</c:v>
                </c:pt>
                <c:pt idx="446">
                  <c:v>68.47</c:v>
                </c:pt>
                <c:pt idx="447">
                  <c:v>68.459999999999994</c:v>
                </c:pt>
                <c:pt idx="448">
                  <c:v>68.45</c:v>
                </c:pt>
                <c:pt idx="449">
                  <c:v>68.45</c:v>
                </c:pt>
                <c:pt idx="450">
                  <c:v>68.45</c:v>
                </c:pt>
                <c:pt idx="451">
                  <c:v>68.45</c:v>
                </c:pt>
                <c:pt idx="452">
                  <c:v>68.44</c:v>
                </c:pt>
                <c:pt idx="453">
                  <c:v>68.430000000000007</c:v>
                </c:pt>
                <c:pt idx="454">
                  <c:v>68.41</c:v>
                </c:pt>
                <c:pt idx="455">
                  <c:v>68.38</c:v>
                </c:pt>
                <c:pt idx="456">
                  <c:v>68.36</c:v>
                </c:pt>
                <c:pt idx="457">
                  <c:v>68.33</c:v>
                </c:pt>
                <c:pt idx="458">
                  <c:v>68.290000000000006</c:v>
                </c:pt>
                <c:pt idx="459">
                  <c:v>68.260000000000005</c:v>
                </c:pt>
                <c:pt idx="460">
                  <c:v>68.239999999999995</c:v>
                </c:pt>
                <c:pt idx="461">
                  <c:v>68.209999999999994</c:v>
                </c:pt>
                <c:pt idx="462">
                  <c:v>68.2</c:v>
                </c:pt>
                <c:pt idx="463">
                  <c:v>68.180000000000007</c:v>
                </c:pt>
                <c:pt idx="464">
                  <c:v>68.14</c:v>
                </c:pt>
                <c:pt idx="465">
                  <c:v>68.099999999999994</c:v>
                </c:pt>
                <c:pt idx="466">
                  <c:v>68.05</c:v>
                </c:pt>
                <c:pt idx="467">
                  <c:v>68</c:v>
                </c:pt>
                <c:pt idx="468">
                  <c:v>67.95</c:v>
                </c:pt>
                <c:pt idx="469">
                  <c:v>67.900000000000006</c:v>
                </c:pt>
                <c:pt idx="470">
                  <c:v>67.87</c:v>
                </c:pt>
                <c:pt idx="471">
                  <c:v>67.84</c:v>
                </c:pt>
                <c:pt idx="472">
                  <c:v>67.81</c:v>
                </c:pt>
                <c:pt idx="473">
                  <c:v>67.78</c:v>
                </c:pt>
                <c:pt idx="474">
                  <c:v>67.77</c:v>
                </c:pt>
                <c:pt idx="475">
                  <c:v>67.77</c:v>
                </c:pt>
                <c:pt idx="476">
                  <c:v>67.760000000000005</c:v>
                </c:pt>
                <c:pt idx="477">
                  <c:v>67.75</c:v>
                </c:pt>
                <c:pt idx="478">
                  <c:v>67.739999999999995</c:v>
                </c:pt>
                <c:pt idx="479">
                  <c:v>67.709999999999994</c:v>
                </c:pt>
                <c:pt idx="480">
                  <c:v>67.69</c:v>
                </c:pt>
                <c:pt idx="481">
                  <c:v>67.66</c:v>
                </c:pt>
                <c:pt idx="482">
                  <c:v>67.62</c:v>
                </c:pt>
                <c:pt idx="483">
                  <c:v>67.58</c:v>
                </c:pt>
                <c:pt idx="484">
                  <c:v>67.55</c:v>
                </c:pt>
                <c:pt idx="485">
                  <c:v>67.510000000000005</c:v>
                </c:pt>
                <c:pt idx="486">
                  <c:v>67.48</c:v>
                </c:pt>
                <c:pt idx="487">
                  <c:v>67.45</c:v>
                </c:pt>
                <c:pt idx="488">
                  <c:v>67.41</c:v>
                </c:pt>
                <c:pt idx="489">
                  <c:v>67.38</c:v>
                </c:pt>
                <c:pt idx="490">
                  <c:v>67.349999999999994</c:v>
                </c:pt>
                <c:pt idx="491">
                  <c:v>67.319999999999993</c:v>
                </c:pt>
                <c:pt idx="492">
                  <c:v>67.31</c:v>
                </c:pt>
                <c:pt idx="493">
                  <c:v>67.3</c:v>
                </c:pt>
                <c:pt idx="494">
                  <c:v>67.3</c:v>
                </c:pt>
                <c:pt idx="495">
                  <c:v>67.3</c:v>
                </c:pt>
                <c:pt idx="496">
                  <c:v>67.3</c:v>
                </c:pt>
                <c:pt idx="497">
                  <c:v>67.3</c:v>
                </c:pt>
                <c:pt idx="498">
                  <c:v>67.3</c:v>
                </c:pt>
                <c:pt idx="499">
                  <c:v>67.3</c:v>
                </c:pt>
                <c:pt idx="500">
                  <c:v>67.3</c:v>
                </c:pt>
                <c:pt idx="501">
                  <c:v>67.3</c:v>
                </c:pt>
                <c:pt idx="502">
                  <c:v>67.3</c:v>
                </c:pt>
                <c:pt idx="503">
                  <c:v>67.3</c:v>
                </c:pt>
                <c:pt idx="504">
                  <c:v>67.3</c:v>
                </c:pt>
                <c:pt idx="505">
                  <c:v>67.290000000000006</c:v>
                </c:pt>
                <c:pt idx="506">
                  <c:v>67.28</c:v>
                </c:pt>
                <c:pt idx="507">
                  <c:v>67.28</c:v>
                </c:pt>
                <c:pt idx="508">
                  <c:v>67.260000000000005</c:v>
                </c:pt>
                <c:pt idx="509">
                  <c:v>67.239999999999995</c:v>
                </c:pt>
                <c:pt idx="510">
                  <c:v>67.22</c:v>
                </c:pt>
                <c:pt idx="511">
                  <c:v>67.2</c:v>
                </c:pt>
                <c:pt idx="512">
                  <c:v>67.17</c:v>
                </c:pt>
                <c:pt idx="513">
                  <c:v>67.150000000000006</c:v>
                </c:pt>
                <c:pt idx="514">
                  <c:v>67.13</c:v>
                </c:pt>
                <c:pt idx="515">
                  <c:v>67.11</c:v>
                </c:pt>
                <c:pt idx="516">
                  <c:v>67.09</c:v>
                </c:pt>
                <c:pt idx="517">
                  <c:v>67.08</c:v>
                </c:pt>
                <c:pt idx="518">
                  <c:v>67.069999999999993</c:v>
                </c:pt>
                <c:pt idx="519">
                  <c:v>67.06</c:v>
                </c:pt>
                <c:pt idx="520">
                  <c:v>67.06</c:v>
                </c:pt>
                <c:pt idx="521">
                  <c:v>67.05</c:v>
                </c:pt>
                <c:pt idx="522">
                  <c:v>67.03</c:v>
                </c:pt>
                <c:pt idx="523">
                  <c:v>67.02</c:v>
                </c:pt>
                <c:pt idx="524">
                  <c:v>67.010000000000005</c:v>
                </c:pt>
                <c:pt idx="525">
                  <c:v>66.98</c:v>
                </c:pt>
                <c:pt idx="526">
                  <c:v>66.97</c:v>
                </c:pt>
                <c:pt idx="527">
                  <c:v>66.94</c:v>
                </c:pt>
                <c:pt idx="528">
                  <c:v>66.92</c:v>
                </c:pt>
                <c:pt idx="529">
                  <c:v>66.89</c:v>
                </c:pt>
                <c:pt idx="530">
                  <c:v>66.849999999999994</c:v>
                </c:pt>
                <c:pt idx="531">
                  <c:v>66.819999999999993</c:v>
                </c:pt>
                <c:pt idx="532">
                  <c:v>66.77</c:v>
                </c:pt>
                <c:pt idx="533">
                  <c:v>66.73</c:v>
                </c:pt>
                <c:pt idx="534">
                  <c:v>66.7</c:v>
                </c:pt>
                <c:pt idx="535">
                  <c:v>66.69</c:v>
                </c:pt>
                <c:pt idx="536">
                  <c:v>66.66</c:v>
                </c:pt>
                <c:pt idx="537">
                  <c:v>66.650000000000006</c:v>
                </c:pt>
                <c:pt idx="538">
                  <c:v>66.64</c:v>
                </c:pt>
                <c:pt idx="539">
                  <c:v>66.63</c:v>
                </c:pt>
                <c:pt idx="540">
                  <c:v>66.61</c:v>
                </c:pt>
                <c:pt idx="541">
                  <c:v>66.61</c:v>
                </c:pt>
                <c:pt idx="542">
                  <c:v>66.599999999999994</c:v>
                </c:pt>
                <c:pt idx="543">
                  <c:v>66.599999999999994</c:v>
                </c:pt>
                <c:pt idx="544">
                  <c:v>66.59</c:v>
                </c:pt>
                <c:pt idx="545">
                  <c:v>66.58</c:v>
                </c:pt>
                <c:pt idx="546">
                  <c:v>66.56</c:v>
                </c:pt>
                <c:pt idx="547">
                  <c:v>66.540000000000006</c:v>
                </c:pt>
                <c:pt idx="548">
                  <c:v>66.510000000000005</c:v>
                </c:pt>
                <c:pt idx="549">
                  <c:v>66.489999999999995</c:v>
                </c:pt>
                <c:pt idx="550">
                  <c:v>66.48</c:v>
                </c:pt>
                <c:pt idx="551">
                  <c:v>66.459999999999994</c:v>
                </c:pt>
                <c:pt idx="552">
                  <c:v>66.45</c:v>
                </c:pt>
                <c:pt idx="553">
                  <c:v>66.44</c:v>
                </c:pt>
                <c:pt idx="554">
                  <c:v>66.430000000000007</c:v>
                </c:pt>
                <c:pt idx="555">
                  <c:v>66.41</c:v>
                </c:pt>
                <c:pt idx="556">
                  <c:v>66.41</c:v>
                </c:pt>
                <c:pt idx="557">
                  <c:v>66.400000000000006</c:v>
                </c:pt>
                <c:pt idx="558">
                  <c:v>66.400000000000006</c:v>
                </c:pt>
                <c:pt idx="559">
                  <c:v>66.400000000000006</c:v>
                </c:pt>
                <c:pt idx="560">
                  <c:v>66.400000000000006</c:v>
                </c:pt>
                <c:pt idx="561">
                  <c:v>66.400000000000006</c:v>
                </c:pt>
                <c:pt idx="562">
                  <c:v>66.400000000000006</c:v>
                </c:pt>
                <c:pt idx="563">
                  <c:v>66.400000000000006</c:v>
                </c:pt>
                <c:pt idx="564">
                  <c:v>66.400000000000006</c:v>
                </c:pt>
                <c:pt idx="565">
                  <c:v>66.400000000000006</c:v>
                </c:pt>
                <c:pt idx="566">
                  <c:v>66.400000000000006</c:v>
                </c:pt>
                <c:pt idx="567">
                  <c:v>66.39</c:v>
                </c:pt>
                <c:pt idx="568">
                  <c:v>66.38</c:v>
                </c:pt>
                <c:pt idx="569">
                  <c:v>66.36</c:v>
                </c:pt>
                <c:pt idx="570">
                  <c:v>66.349999999999994</c:v>
                </c:pt>
                <c:pt idx="571">
                  <c:v>66.33</c:v>
                </c:pt>
                <c:pt idx="572">
                  <c:v>66.3</c:v>
                </c:pt>
                <c:pt idx="573">
                  <c:v>66.27</c:v>
                </c:pt>
                <c:pt idx="574">
                  <c:v>66.239999999999995</c:v>
                </c:pt>
                <c:pt idx="575">
                  <c:v>66.22</c:v>
                </c:pt>
                <c:pt idx="576">
                  <c:v>66.19</c:v>
                </c:pt>
                <c:pt idx="577">
                  <c:v>66.180000000000007</c:v>
                </c:pt>
                <c:pt idx="578">
                  <c:v>66.16</c:v>
                </c:pt>
                <c:pt idx="579">
                  <c:v>66.14</c:v>
                </c:pt>
                <c:pt idx="580">
                  <c:v>66.13</c:v>
                </c:pt>
                <c:pt idx="581">
                  <c:v>66.11</c:v>
                </c:pt>
                <c:pt idx="582">
                  <c:v>66.09</c:v>
                </c:pt>
                <c:pt idx="583">
                  <c:v>66.069999999999993</c:v>
                </c:pt>
                <c:pt idx="584">
                  <c:v>66.05</c:v>
                </c:pt>
                <c:pt idx="585">
                  <c:v>66.02</c:v>
                </c:pt>
                <c:pt idx="586">
                  <c:v>66.010000000000005</c:v>
                </c:pt>
                <c:pt idx="587">
                  <c:v>66</c:v>
                </c:pt>
                <c:pt idx="588">
                  <c:v>66</c:v>
                </c:pt>
                <c:pt idx="589">
                  <c:v>65.989999999999995</c:v>
                </c:pt>
                <c:pt idx="590">
                  <c:v>65.98</c:v>
                </c:pt>
                <c:pt idx="591">
                  <c:v>65.98</c:v>
                </c:pt>
                <c:pt idx="592">
                  <c:v>65.97</c:v>
                </c:pt>
                <c:pt idx="593">
                  <c:v>65.97</c:v>
                </c:pt>
                <c:pt idx="594">
                  <c:v>65.959999999999994</c:v>
                </c:pt>
                <c:pt idx="595">
                  <c:v>65.95</c:v>
                </c:pt>
                <c:pt idx="596">
                  <c:v>65.95</c:v>
                </c:pt>
                <c:pt idx="597">
                  <c:v>65.94</c:v>
                </c:pt>
                <c:pt idx="598">
                  <c:v>65.92</c:v>
                </c:pt>
                <c:pt idx="599">
                  <c:v>65.900000000000006</c:v>
                </c:pt>
                <c:pt idx="600">
                  <c:v>65.89</c:v>
                </c:pt>
                <c:pt idx="601">
                  <c:v>65.86</c:v>
                </c:pt>
                <c:pt idx="602">
                  <c:v>65.83</c:v>
                </c:pt>
                <c:pt idx="603">
                  <c:v>65.819999999999993</c:v>
                </c:pt>
                <c:pt idx="604">
                  <c:v>65.81</c:v>
                </c:pt>
                <c:pt idx="605">
                  <c:v>65.790000000000006</c:v>
                </c:pt>
                <c:pt idx="606">
                  <c:v>65.78</c:v>
                </c:pt>
                <c:pt idx="607">
                  <c:v>65.77</c:v>
                </c:pt>
                <c:pt idx="608">
                  <c:v>65.760000000000005</c:v>
                </c:pt>
                <c:pt idx="609">
                  <c:v>65.75</c:v>
                </c:pt>
                <c:pt idx="610">
                  <c:v>65.75</c:v>
                </c:pt>
                <c:pt idx="611">
                  <c:v>65.739999999999995</c:v>
                </c:pt>
                <c:pt idx="612">
                  <c:v>65.739999999999995</c:v>
                </c:pt>
                <c:pt idx="613">
                  <c:v>65.739999999999995</c:v>
                </c:pt>
                <c:pt idx="614">
                  <c:v>65.739999999999995</c:v>
                </c:pt>
                <c:pt idx="615">
                  <c:v>65.739999999999995</c:v>
                </c:pt>
                <c:pt idx="616">
                  <c:v>65.739999999999995</c:v>
                </c:pt>
                <c:pt idx="617">
                  <c:v>65.739999999999995</c:v>
                </c:pt>
                <c:pt idx="618">
                  <c:v>65.739999999999995</c:v>
                </c:pt>
                <c:pt idx="619">
                  <c:v>65.739999999999995</c:v>
                </c:pt>
                <c:pt idx="620">
                  <c:v>65.739999999999995</c:v>
                </c:pt>
                <c:pt idx="621">
                  <c:v>65.739999999999995</c:v>
                </c:pt>
                <c:pt idx="622">
                  <c:v>65.739999999999995</c:v>
                </c:pt>
                <c:pt idx="623">
                  <c:v>65.739999999999995</c:v>
                </c:pt>
                <c:pt idx="624">
                  <c:v>65.73</c:v>
                </c:pt>
                <c:pt idx="625">
                  <c:v>65.73</c:v>
                </c:pt>
                <c:pt idx="626">
                  <c:v>65.72</c:v>
                </c:pt>
                <c:pt idx="627">
                  <c:v>65.709999999999994</c:v>
                </c:pt>
                <c:pt idx="628">
                  <c:v>65.7</c:v>
                </c:pt>
                <c:pt idx="629">
                  <c:v>65.69</c:v>
                </c:pt>
                <c:pt idx="630">
                  <c:v>65.680000000000007</c:v>
                </c:pt>
                <c:pt idx="631">
                  <c:v>65.66</c:v>
                </c:pt>
                <c:pt idx="632">
                  <c:v>65.64</c:v>
                </c:pt>
                <c:pt idx="633">
                  <c:v>65.62</c:v>
                </c:pt>
                <c:pt idx="634">
                  <c:v>65.599999999999994</c:v>
                </c:pt>
                <c:pt idx="635">
                  <c:v>65.58</c:v>
                </c:pt>
                <c:pt idx="636">
                  <c:v>65.56</c:v>
                </c:pt>
                <c:pt idx="637">
                  <c:v>65.55</c:v>
                </c:pt>
                <c:pt idx="638">
                  <c:v>65.53</c:v>
                </c:pt>
                <c:pt idx="639">
                  <c:v>65.53</c:v>
                </c:pt>
                <c:pt idx="640">
                  <c:v>65.52</c:v>
                </c:pt>
                <c:pt idx="641">
                  <c:v>65.52</c:v>
                </c:pt>
                <c:pt idx="642">
                  <c:v>65.510000000000005</c:v>
                </c:pt>
                <c:pt idx="643">
                  <c:v>65.5</c:v>
                </c:pt>
                <c:pt idx="644">
                  <c:v>65.489999999999995</c:v>
                </c:pt>
                <c:pt idx="645">
                  <c:v>65.48</c:v>
                </c:pt>
                <c:pt idx="646">
                  <c:v>65.47</c:v>
                </c:pt>
                <c:pt idx="647">
                  <c:v>65.459999999999994</c:v>
                </c:pt>
                <c:pt idx="648">
                  <c:v>65.459999999999994</c:v>
                </c:pt>
                <c:pt idx="649">
                  <c:v>65.45</c:v>
                </c:pt>
                <c:pt idx="650">
                  <c:v>65.44</c:v>
                </c:pt>
                <c:pt idx="651">
                  <c:v>65.42</c:v>
                </c:pt>
                <c:pt idx="652">
                  <c:v>65.400000000000006</c:v>
                </c:pt>
                <c:pt idx="653">
                  <c:v>65.38</c:v>
                </c:pt>
                <c:pt idx="654">
                  <c:v>65.36</c:v>
                </c:pt>
                <c:pt idx="655">
                  <c:v>65.349999999999994</c:v>
                </c:pt>
                <c:pt idx="656">
                  <c:v>65.33</c:v>
                </c:pt>
                <c:pt idx="657">
                  <c:v>65.33</c:v>
                </c:pt>
                <c:pt idx="658">
                  <c:v>65.319999999999993</c:v>
                </c:pt>
                <c:pt idx="659">
                  <c:v>65.31</c:v>
                </c:pt>
                <c:pt idx="660">
                  <c:v>65.31</c:v>
                </c:pt>
                <c:pt idx="661">
                  <c:v>65.31</c:v>
                </c:pt>
                <c:pt idx="662">
                  <c:v>65.31</c:v>
                </c:pt>
                <c:pt idx="663">
                  <c:v>65.31</c:v>
                </c:pt>
                <c:pt idx="664">
                  <c:v>65.31</c:v>
                </c:pt>
                <c:pt idx="665">
                  <c:v>65.3</c:v>
                </c:pt>
                <c:pt idx="666">
                  <c:v>65.3</c:v>
                </c:pt>
                <c:pt idx="667">
                  <c:v>65.290000000000006</c:v>
                </c:pt>
                <c:pt idx="668">
                  <c:v>65.28</c:v>
                </c:pt>
                <c:pt idx="669">
                  <c:v>65.260000000000005</c:v>
                </c:pt>
                <c:pt idx="670">
                  <c:v>65.25</c:v>
                </c:pt>
                <c:pt idx="671">
                  <c:v>65.23</c:v>
                </c:pt>
                <c:pt idx="672">
                  <c:v>65.22</c:v>
                </c:pt>
                <c:pt idx="673">
                  <c:v>65.209999999999994</c:v>
                </c:pt>
                <c:pt idx="674">
                  <c:v>65.2</c:v>
                </c:pt>
                <c:pt idx="675">
                  <c:v>65.180000000000007</c:v>
                </c:pt>
                <c:pt idx="676">
                  <c:v>65.17</c:v>
                </c:pt>
                <c:pt idx="677">
                  <c:v>65.150000000000006</c:v>
                </c:pt>
                <c:pt idx="678">
                  <c:v>65.14</c:v>
                </c:pt>
                <c:pt idx="679">
                  <c:v>65.13</c:v>
                </c:pt>
                <c:pt idx="680">
                  <c:v>65.12</c:v>
                </c:pt>
                <c:pt idx="681">
                  <c:v>65.11</c:v>
                </c:pt>
                <c:pt idx="682">
                  <c:v>65.099999999999994</c:v>
                </c:pt>
                <c:pt idx="683">
                  <c:v>65.09</c:v>
                </c:pt>
                <c:pt idx="684">
                  <c:v>65.069999999999993</c:v>
                </c:pt>
                <c:pt idx="685">
                  <c:v>65.06</c:v>
                </c:pt>
                <c:pt idx="686">
                  <c:v>65.040000000000006</c:v>
                </c:pt>
                <c:pt idx="687">
                  <c:v>65.03</c:v>
                </c:pt>
                <c:pt idx="688">
                  <c:v>65.010000000000005</c:v>
                </c:pt>
                <c:pt idx="689">
                  <c:v>65</c:v>
                </c:pt>
                <c:pt idx="690">
                  <c:v>64.989999999999995</c:v>
                </c:pt>
                <c:pt idx="691">
                  <c:v>64.98</c:v>
                </c:pt>
                <c:pt idx="692">
                  <c:v>64.97</c:v>
                </c:pt>
                <c:pt idx="693">
                  <c:v>64.959999999999994</c:v>
                </c:pt>
                <c:pt idx="694">
                  <c:v>64.95</c:v>
                </c:pt>
                <c:pt idx="695">
                  <c:v>64.94</c:v>
                </c:pt>
                <c:pt idx="696">
                  <c:v>64.930000000000007</c:v>
                </c:pt>
                <c:pt idx="697">
                  <c:v>64.92</c:v>
                </c:pt>
                <c:pt idx="698">
                  <c:v>64.91</c:v>
                </c:pt>
                <c:pt idx="699">
                  <c:v>64.900000000000006</c:v>
                </c:pt>
                <c:pt idx="700">
                  <c:v>64.89</c:v>
                </c:pt>
                <c:pt idx="701">
                  <c:v>64.89</c:v>
                </c:pt>
                <c:pt idx="702">
                  <c:v>64.88</c:v>
                </c:pt>
                <c:pt idx="703">
                  <c:v>64.88</c:v>
                </c:pt>
                <c:pt idx="704">
                  <c:v>64.88</c:v>
                </c:pt>
                <c:pt idx="705">
                  <c:v>64.88</c:v>
                </c:pt>
                <c:pt idx="706">
                  <c:v>64.88</c:v>
                </c:pt>
                <c:pt idx="707">
                  <c:v>64.88</c:v>
                </c:pt>
                <c:pt idx="708">
                  <c:v>64.88</c:v>
                </c:pt>
                <c:pt idx="709">
                  <c:v>64.88</c:v>
                </c:pt>
                <c:pt idx="710">
                  <c:v>64.88</c:v>
                </c:pt>
                <c:pt idx="711">
                  <c:v>64.88</c:v>
                </c:pt>
                <c:pt idx="712">
                  <c:v>64.88</c:v>
                </c:pt>
                <c:pt idx="713">
                  <c:v>64.88</c:v>
                </c:pt>
                <c:pt idx="714">
                  <c:v>64.88</c:v>
                </c:pt>
                <c:pt idx="715">
                  <c:v>64.88</c:v>
                </c:pt>
                <c:pt idx="716">
                  <c:v>64.88</c:v>
                </c:pt>
                <c:pt idx="717">
                  <c:v>64.88</c:v>
                </c:pt>
                <c:pt idx="718">
                  <c:v>64.88</c:v>
                </c:pt>
                <c:pt idx="719">
                  <c:v>64.88</c:v>
                </c:pt>
                <c:pt idx="720">
                  <c:v>64.88</c:v>
                </c:pt>
                <c:pt idx="721">
                  <c:v>64.88</c:v>
                </c:pt>
                <c:pt idx="722">
                  <c:v>64.88</c:v>
                </c:pt>
                <c:pt idx="723">
                  <c:v>64.88</c:v>
                </c:pt>
                <c:pt idx="724">
                  <c:v>64.87</c:v>
                </c:pt>
                <c:pt idx="725">
                  <c:v>64.87</c:v>
                </c:pt>
                <c:pt idx="726">
                  <c:v>64.86</c:v>
                </c:pt>
                <c:pt idx="727">
                  <c:v>64.849999999999994</c:v>
                </c:pt>
                <c:pt idx="728">
                  <c:v>64.84</c:v>
                </c:pt>
                <c:pt idx="729">
                  <c:v>64.84</c:v>
                </c:pt>
                <c:pt idx="730">
                  <c:v>64.83</c:v>
                </c:pt>
                <c:pt idx="731">
                  <c:v>64.83</c:v>
                </c:pt>
                <c:pt idx="732">
                  <c:v>64.819999999999993</c:v>
                </c:pt>
                <c:pt idx="733">
                  <c:v>64.819999999999993</c:v>
                </c:pt>
                <c:pt idx="734">
                  <c:v>64.8</c:v>
                </c:pt>
                <c:pt idx="735">
                  <c:v>64.790000000000006</c:v>
                </c:pt>
                <c:pt idx="736">
                  <c:v>64.78</c:v>
                </c:pt>
                <c:pt idx="737">
                  <c:v>64.77</c:v>
                </c:pt>
                <c:pt idx="738">
                  <c:v>64.77</c:v>
                </c:pt>
                <c:pt idx="739">
                  <c:v>64.75</c:v>
                </c:pt>
                <c:pt idx="740">
                  <c:v>64.739999999999995</c:v>
                </c:pt>
                <c:pt idx="741">
                  <c:v>64.739999999999995</c:v>
                </c:pt>
                <c:pt idx="742">
                  <c:v>64.73</c:v>
                </c:pt>
                <c:pt idx="743">
                  <c:v>64.72</c:v>
                </c:pt>
                <c:pt idx="744">
                  <c:v>64.72</c:v>
                </c:pt>
                <c:pt idx="745">
                  <c:v>64.709999999999994</c:v>
                </c:pt>
                <c:pt idx="746">
                  <c:v>64.7</c:v>
                </c:pt>
                <c:pt idx="747">
                  <c:v>64.69</c:v>
                </c:pt>
                <c:pt idx="748">
                  <c:v>64.69</c:v>
                </c:pt>
                <c:pt idx="749">
                  <c:v>64.680000000000007</c:v>
                </c:pt>
                <c:pt idx="750">
                  <c:v>64.680000000000007</c:v>
                </c:pt>
                <c:pt idx="751">
                  <c:v>64.67</c:v>
                </c:pt>
                <c:pt idx="752">
                  <c:v>64.67</c:v>
                </c:pt>
                <c:pt idx="753">
                  <c:v>64.67</c:v>
                </c:pt>
                <c:pt idx="754">
                  <c:v>64.67</c:v>
                </c:pt>
                <c:pt idx="755">
                  <c:v>64.67</c:v>
                </c:pt>
                <c:pt idx="756">
                  <c:v>64.67</c:v>
                </c:pt>
                <c:pt idx="757">
                  <c:v>64.67</c:v>
                </c:pt>
                <c:pt idx="758">
                  <c:v>64.67</c:v>
                </c:pt>
                <c:pt idx="759">
                  <c:v>64.67</c:v>
                </c:pt>
                <c:pt idx="760">
                  <c:v>64.67</c:v>
                </c:pt>
                <c:pt idx="761">
                  <c:v>64.67</c:v>
                </c:pt>
                <c:pt idx="762">
                  <c:v>64.66</c:v>
                </c:pt>
                <c:pt idx="763">
                  <c:v>64.650000000000006</c:v>
                </c:pt>
                <c:pt idx="764">
                  <c:v>64.64</c:v>
                </c:pt>
                <c:pt idx="765">
                  <c:v>64.63</c:v>
                </c:pt>
                <c:pt idx="766">
                  <c:v>64.62</c:v>
                </c:pt>
                <c:pt idx="767">
                  <c:v>64.62</c:v>
                </c:pt>
                <c:pt idx="768">
                  <c:v>64.61</c:v>
                </c:pt>
                <c:pt idx="769">
                  <c:v>64.61</c:v>
                </c:pt>
                <c:pt idx="770">
                  <c:v>64.59</c:v>
                </c:pt>
                <c:pt idx="771">
                  <c:v>64.58</c:v>
                </c:pt>
                <c:pt idx="772">
                  <c:v>64.569999999999993</c:v>
                </c:pt>
                <c:pt idx="773">
                  <c:v>64.56</c:v>
                </c:pt>
                <c:pt idx="774">
                  <c:v>64.540000000000006</c:v>
                </c:pt>
                <c:pt idx="775">
                  <c:v>64.53</c:v>
                </c:pt>
                <c:pt idx="776">
                  <c:v>64.510000000000005</c:v>
                </c:pt>
                <c:pt idx="777">
                  <c:v>64.5</c:v>
                </c:pt>
                <c:pt idx="778">
                  <c:v>64.47</c:v>
                </c:pt>
                <c:pt idx="779">
                  <c:v>64.45</c:v>
                </c:pt>
                <c:pt idx="780">
                  <c:v>64.44</c:v>
                </c:pt>
                <c:pt idx="781">
                  <c:v>64.42</c:v>
                </c:pt>
                <c:pt idx="782">
                  <c:v>64.41</c:v>
                </c:pt>
                <c:pt idx="783">
                  <c:v>64.400000000000006</c:v>
                </c:pt>
                <c:pt idx="784">
                  <c:v>64.39</c:v>
                </c:pt>
                <c:pt idx="785">
                  <c:v>64.38</c:v>
                </c:pt>
                <c:pt idx="786">
                  <c:v>64.37</c:v>
                </c:pt>
                <c:pt idx="787">
                  <c:v>64.349999999999994</c:v>
                </c:pt>
                <c:pt idx="788">
                  <c:v>64.34</c:v>
                </c:pt>
                <c:pt idx="789">
                  <c:v>64.34</c:v>
                </c:pt>
                <c:pt idx="790">
                  <c:v>64.33</c:v>
                </c:pt>
                <c:pt idx="791">
                  <c:v>64.33</c:v>
                </c:pt>
                <c:pt idx="792">
                  <c:v>64.33</c:v>
                </c:pt>
                <c:pt idx="793">
                  <c:v>64.33</c:v>
                </c:pt>
                <c:pt idx="794">
                  <c:v>64.319999999999993</c:v>
                </c:pt>
                <c:pt idx="795">
                  <c:v>64.319999999999993</c:v>
                </c:pt>
                <c:pt idx="796">
                  <c:v>64.31</c:v>
                </c:pt>
                <c:pt idx="797">
                  <c:v>64.31</c:v>
                </c:pt>
                <c:pt idx="798">
                  <c:v>64.3</c:v>
                </c:pt>
                <c:pt idx="799">
                  <c:v>64.3</c:v>
                </c:pt>
                <c:pt idx="800">
                  <c:v>64.290000000000006</c:v>
                </c:pt>
                <c:pt idx="801">
                  <c:v>64.28</c:v>
                </c:pt>
                <c:pt idx="802">
                  <c:v>64.27</c:v>
                </c:pt>
                <c:pt idx="803">
                  <c:v>64.27</c:v>
                </c:pt>
                <c:pt idx="804">
                  <c:v>64.260000000000005</c:v>
                </c:pt>
                <c:pt idx="805">
                  <c:v>64.260000000000005</c:v>
                </c:pt>
                <c:pt idx="806">
                  <c:v>64.260000000000005</c:v>
                </c:pt>
                <c:pt idx="807">
                  <c:v>64.260000000000005</c:v>
                </c:pt>
                <c:pt idx="808">
                  <c:v>64.260000000000005</c:v>
                </c:pt>
                <c:pt idx="809">
                  <c:v>64.260000000000005</c:v>
                </c:pt>
                <c:pt idx="810">
                  <c:v>64.260000000000005</c:v>
                </c:pt>
                <c:pt idx="811">
                  <c:v>64.260000000000005</c:v>
                </c:pt>
                <c:pt idx="812">
                  <c:v>64.260000000000005</c:v>
                </c:pt>
                <c:pt idx="813">
                  <c:v>64.25</c:v>
                </c:pt>
                <c:pt idx="814">
                  <c:v>64.25</c:v>
                </c:pt>
                <c:pt idx="815">
                  <c:v>64.239999999999995</c:v>
                </c:pt>
                <c:pt idx="816">
                  <c:v>64.239999999999995</c:v>
                </c:pt>
                <c:pt idx="817">
                  <c:v>64.23</c:v>
                </c:pt>
                <c:pt idx="818">
                  <c:v>64.22</c:v>
                </c:pt>
                <c:pt idx="819">
                  <c:v>64.209999999999994</c:v>
                </c:pt>
                <c:pt idx="820">
                  <c:v>64.2</c:v>
                </c:pt>
                <c:pt idx="821">
                  <c:v>64.19</c:v>
                </c:pt>
                <c:pt idx="822">
                  <c:v>64.180000000000007</c:v>
                </c:pt>
                <c:pt idx="823">
                  <c:v>64.17</c:v>
                </c:pt>
                <c:pt idx="824">
                  <c:v>64.16</c:v>
                </c:pt>
                <c:pt idx="825">
                  <c:v>64.150000000000006</c:v>
                </c:pt>
                <c:pt idx="826">
                  <c:v>64.150000000000006</c:v>
                </c:pt>
                <c:pt idx="827">
                  <c:v>64.150000000000006</c:v>
                </c:pt>
                <c:pt idx="828">
                  <c:v>64.14</c:v>
                </c:pt>
                <c:pt idx="829">
                  <c:v>64.13</c:v>
                </c:pt>
                <c:pt idx="830">
                  <c:v>64.12</c:v>
                </c:pt>
                <c:pt idx="831">
                  <c:v>64.11</c:v>
                </c:pt>
                <c:pt idx="832">
                  <c:v>64.099999999999994</c:v>
                </c:pt>
                <c:pt idx="833">
                  <c:v>64.09</c:v>
                </c:pt>
                <c:pt idx="834">
                  <c:v>64.09</c:v>
                </c:pt>
                <c:pt idx="835">
                  <c:v>64.08</c:v>
                </c:pt>
                <c:pt idx="836">
                  <c:v>64.08</c:v>
                </c:pt>
                <c:pt idx="837">
                  <c:v>64.069999999999993</c:v>
                </c:pt>
                <c:pt idx="838">
                  <c:v>64.069999999999993</c:v>
                </c:pt>
                <c:pt idx="839">
                  <c:v>64.06</c:v>
                </c:pt>
                <c:pt idx="840">
                  <c:v>64.06</c:v>
                </c:pt>
                <c:pt idx="841">
                  <c:v>64.05</c:v>
                </c:pt>
                <c:pt idx="842">
                  <c:v>64.05</c:v>
                </c:pt>
                <c:pt idx="843">
                  <c:v>64.05</c:v>
                </c:pt>
                <c:pt idx="844">
                  <c:v>64.05</c:v>
                </c:pt>
                <c:pt idx="845">
                  <c:v>64.05</c:v>
                </c:pt>
                <c:pt idx="846">
                  <c:v>64.05</c:v>
                </c:pt>
                <c:pt idx="847">
                  <c:v>64.05</c:v>
                </c:pt>
                <c:pt idx="848">
                  <c:v>64.05</c:v>
                </c:pt>
                <c:pt idx="849">
                  <c:v>64.05</c:v>
                </c:pt>
                <c:pt idx="850">
                  <c:v>64.05</c:v>
                </c:pt>
                <c:pt idx="851">
                  <c:v>64.05</c:v>
                </c:pt>
                <c:pt idx="852">
                  <c:v>64.05</c:v>
                </c:pt>
                <c:pt idx="853">
                  <c:v>64.05</c:v>
                </c:pt>
                <c:pt idx="854">
                  <c:v>64.05</c:v>
                </c:pt>
                <c:pt idx="855">
                  <c:v>64.05</c:v>
                </c:pt>
                <c:pt idx="856">
                  <c:v>64.05</c:v>
                </c:pt>
                <c:pt idx="857">
                  <c:v>64.05</c:v>
                </c:pt>
                <c:pt idx="858">
                  <c:v>64.05</c:v>
                </c:pt>
                <c:pt idx="859">
                  <c:v>64.05</c:v>
                </c:pt>
                <c:pt idx="860">
                  <c:v>64.05</c:v>
                </c:pt>
                <c:pt idx="861">
                  <c:v>64.05</c:v>
                </c:pt>
                <c:pt idx="862">
                  <c:v>64.05</c:v>
                </c:pt>
                <c:pt idx="863">
                  <c:v>64.05</c:v>
                </c:pt>
                <c:pt idx="864">
                  <c:v>64.05</c:v>
                </c:pt>
                <c:pt idx="865">
                  <c:v>64.05</c:v>
                </c:pt>
                <c:pt idx="866">
                  <c:v>64.05</c:v>
                </c:pt>
                <c:pt idx="867">
                  <c:v>64.05</c:v>
                </c:pt>
                <c:pt idx="868">
                  <c:v>64.05</c:v>
                </c:pt>
                <c:pt idx="869">
                  <c:v>64.05</c:v>
                </c:pt>
                <c:pt idx="870">
                  <c:v>64.05</c:v>
                </c:pt>
                <c:pt idx="871">
                  <c:v>64.05</c:v>
                </c:pt>
                <c:pt idx="872">
                  <c:v>64.05</c:v>
                </c:pt>
                <c:pt idx="873">
                  <c:v>64.05</c:v>
                </c:pt>
                <c:pt idx="874">
                  <c:v>64.05</c:v>
                </c:pt>
                <c:pt idx="875">
                  <c:v>64.05</c:v>
                </c:pt>
                <c:pt idx="876">
                  <c:v>64.05</c:v>
                </c:pt>
                <c:pt idx="877">
                  <c:v>64.05</c:v>
                </c:pt>
                <c:pt idx="878">
                  <c:v>64.05</c:v>
                </c:pt>
                <c:pt idx="879">
                  <c:v>64.05</c:v>
                </c:pt>
                <c:pt idx="880">
                  <c:v>64.05</c:v>
                </c:pt>
                <c:pt idx="881">
                  <c:v>64.05</c:v>
                </c:pt>
                <c:pt idx="882">
                  <c:v>64.05</c:v>
                </c:pt>
                <c:pt idx="883">
                  <c:v>64.05</c:v>
                </c:pt>
                <c:pt idx="884">
                  <c:v>64.05</c:v>
                </c:pt>
                <c:pt idx="885">
                  <c:v>64.05</c:v>
                </c:pt>
                <c:pt idx="886">
                  <c:v>64.05</c:v>
                </c:pt>
                <c:pt idx="887">
                  <c:v>64.06</c:v>
                </c:pt>
                <c:pt idx="888">
                  <c:v>64.06</c:v>
                </c:pt>
                <c:pt idx="889">
                  <c:v>64.069999999999993</c:v>
                </c:pt>
                <c:pt idx="890">
                  <c:v>64.069999999999993</c:v>
                </c:pt>
                <c:pt idx="891">
                  <c:v>64.08</c:v>
                </c:pt>
                <c:pt idx="892">
                  <c:v>64.08</c:v>
                </c:pt>
                <c:pt idx="893">
                  <c:v>64.08</c:v>
                </c:pt>
                <c:pt idx="894">
                  <c:v>64.08</c:v>
                </c:pt>
                <c:pt idx="895">
                  <c:v>64.09</c:v>
                </c:pt>
                <c:pt idx="896">
                  <c:v>64.09</c:v>
                </c:pt>
                <c:pt idx="897">
                  <c:v>64.099999999999994</c:v>
                </c:pt>
                <c:pt idx="898">
                  <c:v>64.099999999999994</c:v>
                </c:pt>
                <c:pt idx="899">
                  <c:v>64.099999999999994</c:v>
                </c:pt>
                <c:pt idx="900">
                  <c:v>64.11</c:v>
                </c:pt>
                <c:pt idx="901">
                  <c:v>64.11</c:v>
                </c:pt>
                <c:pt idx="902">
                  <c:v>64.11</c:v>
                </c:pt>
                <c:pt idx="903">
                  <c:v>64.12</c:v>
                </c:pt>
                <c:pt idx="904">
                  <c:v>64.12</c:v>
                </c:pt>
                <c:pt idx="905">
                  <c:v>64.13</c:v>
                </c:pt>
                <c:pt idx="906">
                  <c:v>64.14</c:v>
                </c:pt>
                <c:pt idx="907">
                  <c:v>64.14</c:v>
                </c:pt>
                <c:pt idx="908">
                  <c:v>64.150000000000006</c:v>
                </c:pt>
                <c:pt idx="909">
                  <c:v>64.16</c:v>
                </c:pt>
                <c:pt idx="910">
                  <c:v>64.17</c:v>
                </c:pt>
                <c:pt idx="911">
                  <c:v>64.180000000000007</c:v>
                </c:pt>
                <c:pt idx="912">
                  <c:v>64.19</c:v>
                </c:pt>
                <c:pt idx="913">
                  <c:v>64.2</c:v>
                </c:pt>
                <c:pt idx="914">
                  <c:v>64.22</c:v>
                </c:pt>
                <c:pt idx="915">
                  <c:v>64.22</c:v>
                </c:pt>
                <c:pt idx="916">
                  <c:v>64.23</c:v>
                </c:pt>
                <c:pt idx="917">
                  <c:v>64.23</c:v>
                </c:pt>
                <c:pt idx="918">
                  <c:v>64.239999999999995</c:v>
                </c:pt>
                <c:pt idx="919">
                  <c:v>64.239999999999995</c:v>
                </c:pt>
                <c:pt idx="920">
                  <c:v>64.25</c:v>
                </c:pt>
                <c:pt idx="921">
                  <c:v>64.25</c:v>
                </c:pt>
                <c:pt idx="922">
                  <c:v>64.260000000000005</c:v>
                </c:pt>
                <c:pt idx="923">
                  <c:v>64.260000000000005</c:v>
                </c:pt>
                <c:pt idx="924">
                  <c:v>64.260000000000005</c:v>
                </c:pt>
                <c:pt idx="925">
                  <c:v>64.27</c:v>
                </c:pt>
                <c:pt idx="926">
                  <c:v>64.27</c:v>
                </c:pt>
                <c:pt idx="927">
                  <c:v>64.28</c:v>
                </c:pt>
                <c:pt idx="928">
                  <c:v>64.290000000000006</c:v>
                </c:pt>
                <c:pt idx="929">
                  <c:v>64.3</c:v>
                </c:pt>
                <c:pt idx="930">
                  <c:v>64.3</c:v>
                </c:pt>
                <c:pt idx="931">
                  <c:v>64.31</c:v>
                </c:pt>
                <c:pt idx="932">
                  <c:v>64.31</c:v>
                </c:pt>
                <c:pt idx="933">
                  <c:v>64.319999999999993</c:v>
                </c:pt>
                <c:pt idx="934">
                  <c:v>64.319999999999993</c:v>
                </c:pt>
                <c:pt idx="935">
                  <c:v>64.33</c:v>
                </c:pt>
                <c:pt idx="936">
                  <c:v>64.34</c:v>
                </c:pt>
                <c:pt idx="937">
                  <c:v>64.349999999999994</c:v>
                </c:pt>
                <c:pt idx="938">
                  <c:v>64.37</c:v>
                </c:pt>
                <c:pt idx="939">
                  <c:v>64.39</c:v>
                </c:pt>
                <c:pt idx="940">
                  <c:v>64.41</c:v>
                </c:pt>
                <c:pt idx="941">
                  <c:v>64.430000000000007</c:v>
                </c:pt>
                <c:pt idx="942">
                  <c:v>64.45</c:v>
                </c:pt>
                <c:pt idx="943">
                  <c:v>64.47</c:v>
                </c:pt>
                <c:pt idx="944">
                  <c:v>64.5</c:v>
                </c:pt>
                <c:pt idx="945">
                  <c:v>64.52</c:v>
                </c:pt>
                <c:pt idx="946">
                  <c:v>64.55</c:v>
                </c:pt>
                <c:pt idx="947">
                  <c:v>64.569999999999993</c:v>
                </c:pt>
                <c:pt idx="948">
                  <c:v>64.599999999999994</c:v>
                </c:pt>
                <c:pt idx="949">
                  <c:v>64.62</c:v>
                </c:pt>
                <c:pt idx="950">
                  <c:v>64.64</c:v>
                </c:pt>
                <c:pt idx="951">
                  <c:v>64.650000000000006</c:v>
                </c:pt>
                <c:pt idx="952">
                  <c:v>64.66</c:v>
                </c:pt>
                <c:pt idx="953">
                  <c:v>64.67</c:v>
                </c:pt>
                <c:pt idx="954">
                  <c:v>64.680000000000007</c:v>
                </c:pt>
                <c:pt idx="955">
                  <c:v>64.680000000000007</c:v>
                </c:pt>
                <c:pt idx="956">
                  <c:v>64.69</c:v>
                </c:pt>
                <c:pt idx="957">
                  <c:v>64.7</c:v>
                </c:pt>
                <c:pt idx="958">
                  <c:v>64.72</c:v>
                </c:pt>
                <c:pt idx="959">
                  <c:v>64.739999999999995</c:v>
                </c:pt>
                <c:pt idx="960">
                  <c:v>64.760000000000005</c:v>
                </c:pt>
                <c:pt idx="961">
                  <c:v>64.790000000000006</c:v>
                </c:pt>
                <c:pt idx="962">
                  <c:v>64.819999999999993</c:v>
                </c:pt>
                <c:pt idx="963">
                  <c:v>64.849999999999994</c:v>
                </c:pt>
                <c:pt idx="964">
                  <c:v>64.86</c:v>
                </c:pt>
                <c:pt idx="965">
                  <c:v>64.87</c:v>
                </c:pt>
                <c:pt idx="966">
                  <c:v>64.88</c:v>
                </c:pt>
                <c:pt idx="967">
                  <c:v>64.88</c:v>
                </c:pt>
                <c:pt idx="968">
                  <c:v>64.88</c:v>
                </c:pt>
                <c:pt idx="969">
                  <c:v>64.88</c:v>
                </c:pt>
                <c:pt idx="970">
                  <c:v>64.88</c:v>
                </c:pt>
                <c:pt idx="971">
                  <c:v>64.88</c:v>
                </c:pt>
                <c:pt idx="972">
                  <c:v>64.88</c:v>
                </c:pt>
                <c:pt idx="973">
                  <c:v>64.88</c:v>
                </c:pt>
                <c:pt idx="974">
                  <c:v>64.88</c:v>
                </c:pt>
                <c:pt idx="975">
                  <c:v>64.88</c:v>
                </c:pt>
                <c:pt idx="976">
                  <c:v>64.89</c:v>
                </c:pt>
                <c:pt idx="977">
                  <c:v>64.89</c:v>
                </c:pt>
                <c:pt idx="978">
                  <c:v>64.900000000000006</c:v>
                </c:pt>
                <c:pt idx="979">
                  <c:v>64.91</c:v>
                </c:pt>
                <c:pt idx="980">
                  <c:v>64.92</c:v>
                </c:pt>
                <c:pt idx="981">
                  <c:v>64.94</c:v>
                </c:pt>
                <c:pt idx="982">
                  <c:v>64.959999999999994</c:v>
                </c:pt>
                <c:pt idx="983">
                  <c:v>65</c:v>
                </c:pt>
                <c:pt idx="984">
                  <c:v>65.03</c:v>
                </c:pt>
                <c:pt idx="985">
                  <c:v>65.069999999999993</c:v>
                </c:pt>
                <c:pt idx="986">
                  <c:v>65.099999999999994</c:v>
                </c:pt>
                <c:pt idx="987">
                  <c:v>65.12</c:v>
                </c:pt>
                <c:pt idx="988">
                  <c:v>65.13</c:v>
                </c:pt>
                <c:pt idx="989">
                  <c:v>65.150000000000006</c:v>
                </c:pt>
                <c:pt idx="990">
                  <c:v>65.17</c:v>
                </c:pt>
                <c:pt idx="991">
                  <c:v>65.2</c:v>
                </c:pt>
                <c:pt idx="992">
                  <c:v>65.23</c:v>
                </c:pt>
                <c:pt idx="993">
                  <c:v>65.260000000000005</c:v>
                </c:pt>
                <c:pt idx="994">
                  <c:v>65.28</c:v>
                </c:pt>
                <c:pt idx="995">
                  <c:v>65.290000000000006</c:v>
                </c:pt>
                <c:pt idx="996">
                  <c:v>65.3</c:v>
                </c:pt>
                <c:pt idx="997">
                  <c:v>65.3</c:v>
                </c:pt>
                <c:pt idx="998">
                  <c:v>65.31</c:v>
                </c:pt>
                <c:pt idx="999">
                  <c:v>65.31</c:v>
                </c:pt>
                <c:pt idx="1000">
                  <c:v>65.31</c:v>
                </c:pt>
                <c:pt idx="1001">
                  <c:v>65.319999999999993</c:v>
                </c:pt>
                <c:pt idx="1002">
                  <c:v>65.33</c:v>
                </c:pt>
                <c:pt idx="1003">
                  <c:v>65.34</c:v>
                </c:pt>
                <c:pt idx="1004">
                  <c:v>65.36</c:v>
                </c:pt>
                <c:pt idx="1005">
                  <c:v>65.38</c:v>
                </c:pt>
                <c:pt idx="1006">
                  <c:v>65.41</c:v>
                </c:pt>
                <c:pt idx="1007">
                  <c:v>65.430000000000007</c:v>
                </c:pt>
                <c:pt idx="1008">
                  <c:v>65.45</c:v>
                </c:pt>
                <c:pt idx="1009">
                  <c:v>65.48</c:v>
                </c:pt>
                <c:pt idx="1010">
                  <c:v>65.489999999999995</c:v>
                </c:pt>
                <c:pt idx="1011">
                  <c:v>65.5</c:v>
                </c:pt>
                <c:pt idx="1012">
                  <c:v>65.510000000000005</c:v>
                </c:pt>
                <c:pt idx="1013">
                  <c:v>65.52</c:v>
                </c:pt>
                <c:pt idx="1014">
                  <c:v>65.52</c:v>
                </c:pt>
                <c:pt idx="1015">
                  <c:v>65.53</c:v>
                </c:pt>
                <c:pt idx="1016">
                  <c:v>65.55</c:v>
                </c:pt>
                <c:pt idx="1017">
                  <c:v>65.56</c:v>
                </c:pt>
                <c:pt idx="1018">
                  <c:v>65.58</c:v>
                </c:pt>
                <c:pt idx="1019">
                  <c:v>65.599999999999994</c:v>
                </c:pt>
                <c:pt idx="1020">
                  <c:v>65.62</c:v>
                </c:pt>
                <c:pt idx="1021">
                  <c:v>65.64</c:v>
                </c:pt>
                <c:pt idx="1022">
                  <c:v>65.66</c:v>
                </c:pt>
                <c:pt idx="1023">
                  <c:v>65.680000000000007</c:v>
                </c:pt>
                <c:pt idx="1024">
                  <c:v>65.69</c:v>
                </c:pt>
                <c:pt idx="1025">
                  <c:v>65.709999999999994</c:v>
                </c:pt>
                <c:pt idx="1026">
                  <c:v>65.72</c:v>
                </c:pt>
                <c:pt idx="1027">
                  <c:v>65.73</c:v>
                </c:pt>
                <c:pt idx="1028">
                  <c:v>65.73</c:v>
                </c:pt>
                <c:pt idx="1029">
                  <c:v>65.739999999999995</c:v>
                </c:pt>
                <c:pt idx="1030">
                  <c:v>65.739999999999995</c:v>
                </c:pt>
                <c:pt idx="1031">
                  <c:v>65.739999999999995</c:v>
                </c:pt>
                <c:pt idx="1032">
                  <c:v>65.739999999999995</c:v>
                </c:pt>
                <c:pt idx="1033">
                  <c:v>65.739999999999995</c:v>
                </c:pt>
                <c:pt idx="1034">
                  <c:v>65.739999999999995</c:v>
                </c:pt>
                <c:pt idx="1035">
                  <c:v>65.739999999999995</c:v>
                </c:pt>
                <c:pt idx="1036">
                  <c:v>65.739999999999995</c:v>
                </c:pt>
                <c:pt idx="1037">
                  <c:v>65.739999999999995</c:v>
                </c:pt>
                <c:pt idx="1038">
                  <c:v>65.739999999999995</c:v>
                </c:pt>
                <c:pt idx="1039">
                  <c:v>65.739999999999995</c:v>
                </c:pt>
                <c:pt idx="1040">
                  <c:v>65.739999999999995</c:v>
                </c:pt>
                <c:pt idx="1041">
                  <c:v>65.739999999999995</c:v>
                </c:pt>
                <c:pt idx="1042">
                  <c:v>65.739999999999995</c:v>
                </c:pt>
                <c:pt idx="1043">
                  <c:v>65.739999999999995</c:v>
                </c:pt>
                <c:pt idx="1044">
                  <c:v>65.739999999999995</c:v>
                </c:pt>
                <c:pt idx="1045">
                  <c:v>65.739999999999995</c:v>
                </c:pt>
                <c:pt idx="1046">
                  <c:v>65.739999999999995</c:v>
                </c:pt>
                <c:pt idx="1047">
                  <c:v>65.739999999999995</c:v>
                </c:pt>
                <c:pt idx="1048">
                  <c:v>65.75</c:v>
                </c:pt>
                <c:pt idx="1049">
                  <c:v>65.75</c:v>
                </c:pt>
                <c:pt idx="1050">
                  <c:v>65.75</c:v>
                </c:pt>
                <c:pt idx="1051">
                  <c:v>65.75</c:v>
                </c:pt>
                <c:pt idx="1052">
                  <c:v>65.75</c:v>
                </c:pt>
                <c:pt idx="1053">
                  <c:v>65.739999999999995</c:v>
                </c:pt>
                <c:pt idx="1054">
                  <c:v>65.739999999999995</c:v>
                </c:pt>
                <c:pt idx="1055">
                  <c:v>65.739999999999995</c:v>
                </c:pt>
                <c:pt idx="1056">
                  <c:v>65.739999999999995</c:v>
                </c:pt>
                <c:pt idx="1057">
                  <c:v>65.739999999999995</c:v>
                </c:pt>
                <c:pt idx="1058">
                  <c:v>65.739999999999995</c:v>
                </c:pt>
                <c:pt idx="1059">
                  <c:v>65.739999999999995</c:v>
                </c:pt>
                <c:pt idx="1060">
                  <c:v>65.739999999999995</c:v>
                </c:pt>
                <c:pt idx="1061">
                  <c:v>65.739999999999995</c:v>
                </c:pt>
                <c:pt idx="1062">
                  <c:v>65.739999999999995</c:v>
                </c:pt>
                <c:pt idx="1063">
                  <c:v>65.739999999999995</c:v>
                </c:pt>
                <c:pt idx="1064">
                  <c:v>65.739999999999995</c:v>
                </c:pt>
                <c:pt idx="1065">
                  <c:v>65.739999999999995</c:v>
                </c:pt>
                <c:pt idx="1066">
                  <c:v>65.739999999999995</c:v>
                </c:pt>
                <c:pt idx="1067">
                  <c:v>65.739999999999995</c:v>
                </c:pt>
                <c:pt idx="1068">
                  <c:v>65.739999999999995</c:v>
                </c:pt>
                <c:pt idx="1069">
                  <c:v>65.739999999999995</c:v>
                </c:pt>
                <c:pt idx="1070">
                  <c:v>65.739999999999995</c:v>
                </c:pt>
                <c:pt idx="1071">
                  <c:v>65.739999999999995</c:v>
                </c:pt>
                <c:pt idx="1072">
                  <c:v>65.739999999999995</c:v>
                </c:pt>
                <c:pt idx="1073">
                  <c:v>65.739999999999995</c:v>
                </c:pt>
                <c:pt idx="1074">
                  <c:v>65.739999999999995</c:v>
                </c:pt>
                <c:pt idx="1075">
                  <c:v>65.739999999999995</c:v>
                </c:pt>
                <c:pt idx="1076">
                  <c:v>65.739999999999995</c:v>
                </c:pt>
                <c:pt idx="1077">
                  <c:v>65.739999999999995</c:v>
                </c:pt>
                <c:pt idx="1078">
                  <c:v>65.739999999999995</c:v>
                </c:pt>
                <c:pt idx="1079">
                  <c:v>65.739999999999995</c:v>
                </c:pt>
                <c:pt idx="1080">
                  <c:v>65.739999999999995</c:v>
                </c:pt>
                <c:pt idx="1081">
                  <c:v>65.739999999999995</c:v>
                </c:pt>
                <c:pt idx="1082">
                  <c:v>65.739999999999995</c:v>
                </c:pt>
                <c:pt idx="1083">
                  <c:v>65.739999999999995</c:v>
                </c:pt>
                <c:pt idx="1084">
                  <c:v>65.739999999999995</c:v>
                </c:pt>
                <c:pt idx="1085">
                  <c:v>65.739999999999995</c:v>
                </c:pt>
                <c:pt idx="1086">
                  <c:v>65.739999999999995</c:v>
                </c:pt>
                <c:pt idx="1087">
                  <c:v>65.739999999999995</c:v>
                </c:pt>
                <c:pt idx="1088">
                  <c:v>65.739999999999995</c:v>
                </c:pt>
                <c:pt idx="1089">
                  <c:v>65.739999999999995</c:v>
                </c:pt>
                <c:pt idx="1090">
                  <c:v>65.739999999999995</c:v>
                </c:pt>
                <c:pt idx="1091">
                  <c:v>65.73</c:v>
                </c:pt>
                <c:pt idx="1092">
                  <c:v>65.72</c:v>
                </c:pt>
                <c:pt idx="1093">
                  <c:v>65.709999999999994</c:v>
                </c:pt>
                <c:pt idx="1094">
                  <c:v>65.7</c:v>
                </c:pt>
                <c:pt idx="1095">
                  <c:v>65.69</c:v>
                </c:pt>
                <c:pt idx="1096">
                  <c:v>65.680000000000007</c:v>
                </c:pt>
                <c:pt idx="1097">
                  <c:v>65.66</c:v>
                </c:pt>
                <c:pt idx="1098">
                  <c:v>65.650000000000006</c:v>
                </c:pt>
                <c:pt idx="1099">
                  <c:v>65.63</c:v>
                </c:pt>
                <c:pt idx="1100">
                  <c:v>65.61</c:v>
                </c:pt>
                <c:pt idx="1101">
                  <c:v>65.59</c:v>
                </c:pt>
                <c:pt idx="1102">
                  <c:v>65.58</c:v>
                </c:pt>
                <c:pt idx="1103">
                  <c:v>65.569999999999993</c:v>
                </c:pt>
                <c:pt idx="1104">
                  <c:v>65.56</c:v>
                </c:pt>
                <c:pt idx="1105">
                  <c:v>65.55</c:v>
                </c:pt>
                <c:pt idx="1106">
                  <c:v>65.53</c:v>
                </c:pt>
                <c:pt idx="1107">
                  <c:v>65.53</c:v>
                </c:pt>
                <c:pt idx="1108">
                  <c:v>65.52</c:v>
                </c:pt>
                <c:pt idx="1109">
                  <c:v>65.52</c:v>
                </c:pt>
                <c:pt idx="1110">
                  <c:v>65.52</c:v>
                </c:pt>
                <c:pt idx="1111">
                  <c:v>65.52</c:v>
                </c:pt>
                <c:pt idx="1112">
                  <c:v>65.52</c:v>
                </c:pt>
                <c:pt idx="1113">
                  <c:v>65.510000000000005</c:v>
                </c:pt>
                <c:pt idx="1114">
                  <c:v>65.510000000000005</c:v>
                </c:pt>
                <c:pt idx="1115">
                  <c:v>65.5</c:v>
                </c:pt>
                <c:pt idx="1116">
                  <c:v>65.48</c:v>
                </c:pt>
                <c:pt idx="1117">
                  <c:v>65.459999999999994</c:v>
                </c:pt>
                <c:pt idx="1118">
                  <c:v>65.45</c:v>
                </c:pt>
                <c:pt idx="1119">
                  <c:v>65.430000000000007</c:v>
                </c:pt>
                <c:pt idx="1120">
                  <c:v>65.42</c:v>
                </c:pt>
                <c:pt idx="1121">
                  <c:v>65.41</c:v>
                </c:pt>
                <c:pt idx="1122">
                  <c:v>65.39</c:v>
                </c:pt>
                <c:pt idx="1123">
                  <c:v>65.38</c:v>
                </c:pt>
                <c:pt idx="1124">
                  <c:v>65.37</c:v>
                </c:pt>
                <c:pt idx="1125">
                  <c:v>65.36</c:v>
                </c:pt>
                <c:pt idx="1126">
                  <c:v>65.349999999999994</c:v>
                </c:pt>
                <c:pt idx="1127">
                  <c:v>65.34</c:v>
                </c:pt>
                <c:pt idx="1128">
                  <c:v>65.33</c:v>
                </c:pt>
                <c:pt idx="1129">
                  <c:v>65.319999999999993</c:v>
                </c:pt>
                <c:pt idx="1130">
                  <c:v>65.31</c:v>
                </c:pt>
                <c:pt idx="1131">
                  <c:v>65.31</c:v>
                </c:pt>
                <c:pt idx="1132">
                  <c:v>65.31</c:v>
                </c:pt>
                <c:pt idx="1133">
                  <c:v>65.31</c:v>
                </c:pt>
                <c:pt idx="1134">
                  <c:v>65.31</c:v>
                </c:pt>
                <c:pt idx="1135">
                  <c:v>65.3</c:v>
                </c:pt>
                <c:pt idx="1136">
                  <c:v>65.3</c:v>
                </c:pt>
                <c:pt idx="1137">
                  <c:v>65.290000000000006</c:v>
                </c:pt>
                <c:pt idx="1138">
                  <c:v>65.290000000000006</c:v>
                </c:pt>
                <c:pt idx="1139">
                  <c:v>65.28</c:v>
                </c:pt>
                <c:pt idx="1140">
                  <c:v>65.27</c:v>
                </c:pt>
                <c:pt idx="1141">
                  <c:v>65.260000000000005</c:v>
                </c:pt>
                <c:pt idx="1142">
                  <c:v>65.239999999999995</c:v>
                </c:pt>
                <c:pt idx="1143">
                  <c:v>65.23</c:v>
                </c:pt>
                <c:pt idx="1144">
                  <c:v>65.22</c:v>
                </c:pt>
                <c:pt idx="1145">
                  <c:v>65.209999999999994</c:v>
                </c:pt>
                <c:pt idx="1146">
                  <c:v>65.19</c:v>
                </c:pt>
                <c:pt idx="1147">
                  <c:v>65.180000000000007</c:v>
                </c:pt>
                <c:pt idx="1148">
                  <c:v>65.16</c:v>
                </c:pt>
                <c:pt idx="1149">
                  <c:v>65.14</c:v>
                </c:pt>
                <c:pt idx="1150">
                  <c:v>65.12</c:v>
                </c:pt>
                <c:pt idx="1151">
                  <c:v>65.11</c:v>
                </c:pt>
                <c:pt idx="1152">
                  <c:v>65.099999999999994</c:v>
                </c:pt>
                <c:pt idx="1153">
                  <c:v>65.09</c:v>
                </c:pt>
                <c:pt idx="1154">
                  <c:v>65.069999999999993</c:v>
                </c:pt>
                <c:pt idx="1155">
                  <c:v>65.06</c:v>
                </c:pt>
                <c:pt idx="1156">
                  <c:v>65.040000000000006</c:v>
                </c:pt>
                <c:pt idx="1157">
                  <c:v>65.03</c:v>
                </c:pt>
                <c:pt idx="1158">
                  <c:v>65.02</c:v>
                </c:pt>
                <c:pt idx="1159">
                  <c:v>65</c:v>
                </c:pt>
                <c:pt idx="1160">
                  <c:v>64.98</c:v>
                </c:pt>
                <c:pt idx="1161">
                  <c:v>64.959999999999994</c:v>
                </c:pt>
                <c:pt idx="1162">
                  <c:v>64.95</c:v>
                </c:pt>
                <c:pt idx="1163">
                  <c:v>64.94</c:v>
                </c:pt>
                <c:pt idx="1164">
                  <c:v>64.930000000000007</c:v>
                </c:pt>
                <c:pt idx="1165">
                  <c:v>64.92</c:v>
                </c:pt>
                <c:pt idx="1166">
                  <c:v>64.91</c:v>
                </c:pt>
                <c:pt idx="1167">
                  <c:v>64.89</c:v>
                </c:pt>
                <c:pt idx="1168">
                  <c:v>64.89</c:v>
                </c:pt>
                <c:pt idx="1169">
                  <c:v>64.88</c:v>
                </c:pt>
                <c:pt idx="1170">
                  <c:v>64.88</c:v>
                </c:pt>
                <c:pt idx="1171">
                  <c:v>64.88</c:v>
                </c:pt>
                <c:pt idx="1172">
                  <c:v>64.88</c:v>
                </c:pt>
                <c:pt idx="1173">
                  <c:v>64.88</c:v>
                </c:pt>
                <c:pt idx="1174">
                  <c:v>64.88</c:v>
                </c:pt>
                <c:pt idx="1175">
                  <c:v>64.88</c:v>
                </c:pt>
                <c:pt idx="1176">
                  <c:v>64.88</c:v>
                </c:pt>
                <c:pt idx="1177">
                  <c:v>64.88</c:v>
                </c:pt>
                <c:pt idx="1178">
                  <c:v>64.88</c:v>
                </c:pt>
                <c:pt idx="1179">
                  <c:v>64.88</c:v>
                </c:pt>
                <c:pt idx="1180">
                  <c:v>64.88</c:v>
                </c:pt>
                <c:pt idx="1181">
                  <c:v>64.88</c:v>
                </c:pt>
                <c:pt idx="1182">
                  <c:v>64.88</c:v>
                </c:pt>
                <c:pt idx="1183">
                  <c:v>64.87</c:v>
                </c:pt>
                <c:pt idx="1184">
                  <c:v>64.87</c:v>
                </c:pt>
                <c:pt idx="1185">
                  <c:v>64.86</c:v>
                </c:pt>
                <c:pt idx="1186">
                  <c:v>64.86</c:v>
                </c:pt>
                <c:pt idx="1187">
                  <c:v>64.849999999999994</c:v>
                </c:pt>
                <c:pt idx="1188">
                  <c:v>64.849999999999994</c:v>
                </c:pt>
                <c:pt idx="1189">
                  <c:v>64.84</c:v>
                </c:pt>
                <c:pt idx="1190">
                  <c:v>64.819999999999993</c:v>
                </c:pt>
                <c:pt idx="1191">
                  <c:v>64.790000000000006</c:v>
                </c:pt>
                <c:pt idx="1192">
                  <c:v>64.77</c:v>
                </c:pt>
                <c:pt idx="1193">
                  <c:v>64.75</c:v>
                </c:pt>
                <c:pt idx="1194">
                  <c:v>64.739999999999995</c:v>
                </c:pt>
                <c:pt idx="1195">
                  <c:v>64.72</c:v>
                </c:pt>
                <c:pt idx="1196">
                  <c:v>64.72</c:v>
                </c:pt>
                <c:pt idx="1197">
                  <c:v>64.709999999999994</c:v>
                </c:pt>
                <c:pt idx="1198">
                  <c:v>64.7</c:v>
                </c:pt>
                <c:pt idx="1199">
                  <c:v>64.69</c:v>
                </c:pt>
                <c:pt idx="1200">
                  <c:v>64.680000000000007</c:v>
                </c:pt>
                <c:pt idx="1201">
                  <c:v>64.67</c:v>
                </c:pt>
                <c:pt idx="1202">
                  <c:v>64.66</c:v>
                </c:pt>
                <c:pt idx="1203">
                  <c:v>64.66</c:v>
                </c:pt>
                <c:pt idx="1204">
                  <c:v>64.650000000000006</c:v>
                </c:pt>
                <c:pt idx="1205">
                  <c:v>64.650000000000006</c:v>
                </c:pt>
                <c:pt idx="1206">
                  <c:v>64.650000000000006</c:v>
                </c:pt>
                <c:pt idx="1207">
                  <c:v>64.64</c:v>
                </c:pt>
                <c:pt idx="1208">
                  <c:v>64.64</c:v>
                </c:pt>
                <c:pt idx="1209">
                  <c:v>64.62</c:v>
                </c:pt>
                <c:pt idx="1210">
                  <c:v>64.599999999999994</c:v>
                </c:pt>
                <c:pt idx="1211">
                  <c:v>64.58</c:v>
                </c:pt>
                <c:pt idx="1212">
                  <c:v>64.55</c:v>
                </c:pt>
                <c:pt idx="1213">
                  <c:v>64.53</c:v>
                </c:pt>
                <c:pt idx="1214">
                  <c:v>64.510000000000005</c:v>
                </c:pt>
                <c:pt idx="1215">
                  <c:v>64.5</c:v>
                </c:pt>
                <c:pt idx="1216">
                  <c:v>64.47</c:v>
                </c:pt>
                <c:pt idx="1217">
                  <c:v>64.45</c:v>
                </c:pt>
                <c:pt idx="1218">
                  <c:v>64.44</c:v>
                </c:pt>
                <c:pt idx="1219">
                  <c:v>64.42</c:v>
                </c:pt>
                <c:pt idx="1220">
                  <c:v>64.400000000000006</c:v>
                </c:pt>
                <c:pt idx="1221">
                  <c:v>64.39</c:v>
                </c:pt>
                <c:pt idx="1222">
                  <c:v>64.37</c:v>
                </c:pt>
                <c:pt idx="1223">
                  <c:v>64.34</c:v>
                </c:pt>
                <c:pt idx="1224">
                  <c:v>64.319999999999993</c:v>
                </c:pt>
                <c:pt idx="1225">
                  <c:v>64.31</c:v>
                </c:pt>
                <c:pt idx="1226">
                  <c:v>64.31</c:v>
                </c:pt>
                <c:pt idx="1227">
                  <c:v>64.31</c:v>
                </c:pt>
                <c:pt idx="1228">
                  <c:v>64.3</c:v>
                </c:pt>
                <c:pt idx="1229">
                  <c:v>64.290000000000006</c:v>
                </c:pt>
                <c:pt idx="1230">
                  <c:v>64.28</c:v>
                </c:pt>
                <c:pt idx="1231">
                  <c:v>64.27</c:v>
                </c:pt>
                <c:pt idx="1232">
                  <c:v>64.260000000000005</c:v>
                </c:pt>
                <c:pt idx="1233">
                  <c:v>64.260000000000005</c:v>
                </c:pt>
                <c:pt idx="1234">
                  <c:v>64.260000000000005</c:v>
                </c:pt>
                <c:pt idx="1235">
                  <c:v>64.260000000000005</c:v>
                </c:pt>
                <c:pt idx="1236">
                  <c:v>64.260000000000005</c:v>
                </c:pt>
                <c:pt idx="1237">
                  <c:v>64.260000000000005</c:v>
                </c:pt>
                <c:pt idx="1238">
                  <c:v>64.260000000000005</c:v>
                </c:pt>
                <c:pt idx="1239">
                  <c:v>64.260000000000005</c:v>
                </c:pt>
                <c:pt idx="1240">
                  <c:v>64.260000000000005</c:v>
                </c:pt>
                <c:pt idx="1241">
                  <c:v>64.25</c:v>
                </c:pt>
                <c:pt idx="1242">
                  <c:v>64.25</c:v>
                </c:pt>
                <c:pt idx="1243">
                  <c:v>64.239999999999995</c:v>
                </c:pt>
                <c:pt idx="1244">
                  <c:v>64.23</c:v>
                </c:pt>
                <c:pt idx="1245">
                  <c:v>64.22</c:v>
                </c:pt>
                <c:pt idx="1246">
                  <c:v>64.209999999999994</c:v>
                </c:pt>
                <c:pt idx="1247">
                  <c:v>64.2</c:v>
                </c:pt>
                <c:pt idx="1248">
                  <c:v>64.180000000000007</c:v>
                </c:pt>
                <c:pt idx="1249">
                  <c:v>64.17</c:v>
                </c:pt>
                <c:pt idx="1250">
                  <c:v>64.16</c:v>
                </c:pt>
                <c:pt idx="1251">
                  <c:v>64.16</c:v>
                </c:pt>
                <c:pt idx="1252">
                  <c:v>64.150000000000006</c:v>
                </c:pt>
                <c:pt idx="1253">
                  <c:v>64.14</c:v>
                </c:pt>
                <c:pt idx="1254">
                  <c:v>64.13</c:v>
                </c:pt>
                <c:pt idx="1255">
                  <c:v>64.11</c:v>
                </c:pt>
                <c:pt idx="1256">
                  <c:v>64.099999999999994</c:v>
                </c:pt>
                <c:pt idx="1257">
                  <c:v>64.09</c:v>
                </c:pt>
                <c:pt idx="1258">
                  <c:v>64.08</c:v>
                </c:pt>
                <c:pt idx="1259">
                  <c:v>64.08</c:v>
                </c:pt>
                <c:pt idx="1260">
                  <c:v>64.069999999999993</c:v>
                </c:pt>
                <c:pt idx="1261">
                  <c:v>64.069999999999993</c:v>
                </c:pt>
                <c:pt idx="1262">
                  <c:v>64.06</c:v>
                </c:pt>
                <c:pt idx="1263">
                  <c:v>64.06</c:v>
                </c:pt>
                <c:pt idx="1264">
                  <c:v>64.05</c:v>
                </c:pt>
                <c:pt idx="1265">
                  <c:v>64.05</c:v>
                </c:pt>
                <c:pt idx="1266">
                  <c:v>64.05</c:v>
                </c:pt>
                <c:pt idx="1267">
                  <c:v>64.05</c:v>
                </c:pt>
                <c:pt idx="1268">
                  <c:v>64.05</c:v>
                </c:pt>
                <c:pt idx="1269">
                  <c:v>64.05</c:v>
                </c:pt>
                <c:pt idx="1270">
                  <c:v>64.05</c:v>
                </c:pt>
                <c:pt idx="1271">
                  <c:v>64.05</c:v>
                </c:pt>
                <c:pt idx="1272">
                  <c:v>64.05</c:v>
                </c:pt>
                <c:pt idx="1273">
                  <c:v>64.05</c:v>
                </c:pt>
                <c:pt idx="1274">
                  <c:v>64.05</c:v>
                </c:pt>
                <c:pt idx="1275">
                  <c:v>64.05</c:v>
                </c:pt>
                <c:pt idx="1276">
                  <c:v>64.05</c:v>
                </c:pt>
                <c:pt idx="1277">
                  <c:v>64.05</c:v>
                </c:pt>
                <c:pt idx="1278">
                  <c:v>64.05</c:v>
                </c:pt>
                <c:pt idx="1279">
                  <c:v>64.05</c:v>
                </c:pt>
                <c:pt idx="1280">
                  <c:v>64.05</c:v>
                </c:pt>
                <c:pt idx="1281">
                  <c:v>64.05</c:v>
                </c:pt>
                <c:pt idx="1282">
                  <c:v>64.05</c:v>
                </c:pt>
                <c:pt idx="1283">
                  <c:v>64.05</c:v>
                </c:pt>
                <c:pt idx="1284">
                  <c:v>64.05</c:v>
                </c:pt>
                <c:pt idx="1285">
                  <c:v>64.05</c:v>
                </c:pt>
                <c:pt idx="1286">
                  <c:v>64.05</c:v>
                </c:pt>
                <c:pt idx="1287">
                  <c:v>64.05</c:v>
                </c:pt>
                <c:pt idx="1288">
                  <c:v>64.05</c:v>
                </c:pt>
                <c:pt idx="1289">
                  <c:v>64.05</c:v>
                </c:pt>
                <c:pt idx="1290">
                  <c:v>64.05</c:v>
                </c:pt>
                <c:pt idx="1291">
                  <c:v>64.05</c:v>
                </c:pt>
                <c:pt idx="1292">
                  <c:v>64.05</c:v>
                </c:pt>
                <c:pt idx="1293">
                  <c:v>64.05</c:v>
                </c:pt>
                <c:pt idx="1294">
                  <c:v>64.05</c:v>
                </c:pt>
                <c:pt idx="1295">
                  <c:v>64.05</c:v>
                </c:pt>
                <c:pt idx="1296">
                  <c:v>64.05</c:v>
                </c:pt>
                <c:pt idx="1297">
                  <c:v>64.05</c:v>
                </c:pt>
                <c:pt idx="1298">
                  <c:v>64.05</c:v>
                </c:pt>
                <c:pt idx="1299">
                  <c:v>64.05</c:v>
                </c:pt>
                <c:pt idx="1300">
                  <c:v>64.05</c:v>
                </c:pt>
                <c:pt idx="1301">
                  <c:v>64.05</c:v>
                </c:pt>
                <c:pt idx="1302">
                  <c:v>64.05</c:v>
                </c:pt>
                <c:pt idx="1303">
                  <c:v>64.05</c:v>
                </c:pt>
                <c:pt idx="1304">
                  <c:v>64.05</c:v>
                </c:pt>
                <c:pt idx="1305">
                  <c:v>64.05</c:v>
                </c:pt>
                <c:pt idx="1306">
                  <c:v>64.05</c:v>
                </c:pt>
                <c:pt idx="1307">
                  <c:v>64.05</c:v>
                </c:pt>
                <c:pt idx="1308">
                  <c:v>64.05</c:v>
                </c:pt>
                <c:pt idx="1309">
                  <c:v>64.05</c:v>
                </c:pt>
                <c:pt idx="1310">
                  <c:v>64.05</c:v>
                </c:pt>
                <c:pt idx="1311">
                  <c:v>64.05</c:v>
                </c:pt>
                <c:pt idx="1312">
                  <c:v>64.05</c:v>
                </c:pt>
                <c:pt idx="1313">
                  <c:v>64.05</c:v>
                </c:pt>
                <c:pt idx="1314">
                  <c:v>64.05</c:v>
                </c:pt>
                <c:pt idx="1315">
                  <c:v>64.05</c:v>
                </c:pt>
                <c:pt idx="1316">
                  <c:v>64.05</c:v>
                </c:pt>
                <c:pt idx="1317">
                  <c:v>64.05</c:v>
                </c:pt>
                <c:pt idx="1318">
                  <c:v>64.05</c:v>
                </c:pt>
                <c:pt idx="1319">
                  <c:v>64.05</c:v>
                </c:pt>
                <c:pt idx="1320">
                  <c:v>64.05</c:v>
                </c:pt>
                <c:pt idx="1321">
                  <c:v>64.05</c:v>
                </c:pt>
                <c:pt idx="1322">
                  <c:v>64.05</c:v>
                </c:pt>
                <c:pt idx="1323">
                  <c:v>64.05</c:v>
                </c:pt>
                <c:pt idx="1324">
                  <c:v>64.05</c:v>
                </c:pt>
                <c:pt idx="1325">
                  <c:v>64.05</c:v>
                </c:pt>
                <c:pt idx="1326">
                  <c:v>64.05</c:v>
                </c:pt>
                <c:pt idx="1327">
                  <c:v>64.05</c:v>
                </c:pt>
                <c:pt idx="1328">
                  <c:v>64.05</c:v>
                </c:pt>
                <c:pt idx="1329">
                  <c:v>64.05</c:v>
                </c:pt>
                <c:pt idx="1330">
                  <c:v>64.05</c:v>
                </c:pt>
                <c:pt idx="1331">
                  <c:v>64.05</c:v>
                </c:pt>
                <c:pt idx="1332">
                  <c:v>64.05</c:v>
                </c:pt>
                <c:pt idx="1333">
                  <c:v>64.05</c:v>
                </c:pt>
                <c:pt idx="1334">
                  <c:v>64.05</c:v>
                </c:pt>
                <c:pt idx="1335">
                  <c:v>64.05</c:v>
                </c:pt>
                <c:pt idx="1336">
                  <c:v>64.05</c:v>
                </c:pt>
                <c:pt idx="1337">
                  <c:v>64.05</c:v>
                </c:pt>
                <c:pt idx="1338">
                  <c:v>64.05</c:v>
                </c:pt>
                <c:pt idx="1339">
                  <c:v>64.05</c:v>
                </c:pt>
                <c:pt idx="1340">
                  <c:v>64.05</c:v>
                </c:pt>
                <c:pt idx="1341">
                  <c:v>64.05</c:v>
                </c:pt>
                <c:pt idx="1342">
                  <c:v>64.05</c:v>
                </c:pt>
                <c:pt idx="1343">
                  <c:v>64.05</c:v>
                </c:pt>
                <c:pt idx="1344">
                  <c:v>64.05</c:v>
                </c:pt>
                <c:pt idx="1345">
                  <c:v>64.05</c:v>
                </c:pt>
                <c:pt idx="1346">
                  <c:v>64.05</c:v>
                </c:pt>
                <c:pt idx="1347">
                  <c:v>64.05</c:v>
                </c:pt>
                <c:pt idx="1348">
                  <c:v>64.05</c:v>
                </c:pt>
                <c:pt idx="1349">
                  <c:v>64.05</c:v>
                </c:pt>
                <c:pt idx="1350">
                  <c:v>64.05</c:v>
                </c:pt>
                <c:pt idx="1351">
                  <c:v>64.06</c:v>
                </c:pt>
                <c:pt idx="1352">
                  <c:v>64.06</c:v>
                </c:pt>
                <c:pt idx="1353">
                  <c:v>64.069999999999993</c:v>
                </c:pt>
                <c:pt idx="1354">
                  <c:v>64.069999999999993</c:v>
                </c:pt>
                <c:pt idx="1355">
                  <c:v>64.08</c:v>
                </c:pt>
                <c:pt idx="1356">
                  <c:v>64.09</c:v>
                </c:pt>
                <c:pt idx="1357">
                  <c:v>64.099999999999994</c:v>
                </c:pt>
                <c:pt idx="1358">
                  <c:v>64.11</c:v>
                </c:pt>
                <c:pt idx="1359">
                  <c:v>64.13</c:v>
                </c:pt>
                <c:pt idx="1360">
                  <c:v>64.150000000000006</c:v>
                </c:pt>
                <c:pt idx="1361">
                  <c:v>64.17</c:v>
                </c:pt>
                <c:pt idx="1362">
                  <c:v>64.180000000000007</c:v>
                </c:pt>
                <c:pt idx="1363">
                  <c:v>64.209999999999994</c:v>
                </c:pt>
                <c:pt idx="1364">
                  <c:v>64.23</c:v>
                </c:pt>
                <c:pt idx="1365">
                  <c:v>64.239999999999995</c:v>
                </c:pt>
                <c:pt idx="1366">
                  <c:v>64.25</c:v>
                </c:pt>
                <c:pt idx="1367">
                  <c:v>64.260000000000005</c:v>
                </c:pt>
                <c:pt idx="1368">
                  <c:v>64.27</c:v>
                </c:pt>
                <c:pt idx="1369">
                  <c:v>64.27</c:v>
                </c:pt>
                <c:pt idx="1370">
                  <c:v>64.28</c:v>
                </c:pt>
                <c:pt idx="1371">
                  <c:v>64.290000000000006</c:v>
                </c:pt>
                <c:pt idx="1372">
                  <c:v>64.290000000000006</c:v>
                </c:pt>
                <c:pt idx="1373">
                  <c:v>64.3</c:v>
                </c:pt>
                <c:pt idx="1374">
                  <c:v>64.319999999999993</c:v>
                </c:pt>
                <c:pt idx="1375">
                  <c:v>64.34</c:v>
                </c:pt>
                <c:pt idx="1376">
                  <c:v>64.349999999999994</c:v>
                </c:pt>
                <c:pt idx="1377">
                  <c:v>64.38</c:v>
                </c:pt>
                <c:pt idx="1378">
                  <c:v>64.39</c:v>
                </c:pt>
                <c:pt idx="1379">
                  <c:v>64.42</c:v>
                </c:pt>
                <c:pt idx="1380">
                  <c:v>64.45</c:v>
                </c:pt>
                <c:pt idx="1381">
                  <c:v>64.48</c:v>
                </c:pt>
                <c:pt idx="1382">
                  <c:v>64.52</c:v>
                </c:pt>
                <c:pt idx="1383">
                  <c:v>64.56</c:v>
                </c:pt>
                <c:pt idx="1384">
                  <c:v>64.58</c:v>
                </c:pt>
                <c:pt idx="1385">
                  <c:v>64.61</c:v>
                </c:pt>
                <c:pt idx="1386">
                  <c:v>64.63</c:v>
                </c:pt>
                <c:pt idx="1387">
                  <c:v>64.650000000000006</c:v>
                </c:pt>
                <c:pt idx="1388">
                  <c:v>64.67</c:v>
                </c:pt>
                <c:pt idx="1389">
                  <c:v>64.69</c:v>
                </c:pt>
                <c:pt idx="1390">
                  <c:v>64.7</c:v>
                </c:pt>
                <c:pt idx="1391">
                  <c:v>64.73</c:v>
                </c:pt>
                <c:pt idx="1392">
                  <c:v>64.739999999999995</c:v>
                </c:pt>
                <c:pt idx="1393">
                  <c:v>64.77</c:v>
                </c:pt>
                <c:pt idx="1394">
                  <c:v>64.790000000000006</c:v>
                </c:pt>
                <c:pt idx="1395">
                  <c:v>64.819999999999993</c:v>
                </c:pt>
                <c:pt idx="1396">
                  <c:v>64.84</c:v>
                </c:pt>
                <c:pt idx="1397">
                  <c:v>64.86</c:v>
                </c:pt>
                <c:pt idx="1398">
                  <c:v>64.87</c:v>
                </c:pt>
                <c:pt idx="1399">
                  <c:v>64.88</c:v>
                </c:pt>
                <c:pt idx="1400">
                  <c:v>64.88</c:v>
                </c:pt>
                <c:pt idx="1401">
                  <c:v>64.89</c:v>
                </c:pt>
                <c:pt idx="1402">
                  <c:v>64.89</c:v>
                </c:pt>
                <c:pt idx="1403">
                  <c:v>64.900000000000006</c:v>
                </c:pt>
                <c:pt idx="1404">
                  <c:v>64.91</c:v>
                </c:pt>
                <c:pt idx="1405">
                  <c:v>64.92</c:v>
                </c:pt>
                <c:pt idx="1406">
                  <c:v>64.94</c:v>
                </c:pt>
                <c:pt idx="1407">
                  <c:v>64.959999999999994</c:v>
                </c:pt>
                <c:pt idx="1408">
                  <c:v>64.98</c:v>
                </c:pt>
                <c:pt idx="1409">
                  <c:v>65.010000000000005</c:v>
                </c:pt>
                <c:pt idx="1410">
                  <c:v>65.03</c:v>
                </c:pt>
                <c:pt idx="1411">
                  <c:v>65.05</c:v>
                </c:pt>
                <c:pt idx="1412">
                  <c:v>65.069999999999993</c:v>
                </c:pt>
                <c:pt idx="1413">
                  <c:v>65.11</c:v>
                </c:pt>
                <c:pt idx="1414">
                  <c:v>65.14</c:v>
                </c:pt>
                <c:pt idx="1415">
                  <c:v>65.16</c:v>
                </c:pt>
                <c:pt idx="1416">
                  <c:v>65.180000000000007</c:v>
                </c:pt>
                <c:pt idx="1417">
                  <c:v>65.2</c:v>
                </c:pt>
                <c:pt idx="1418">
                  <c:v>65.209999999999994</c:v>
                </c:pt>
                <c:pt idx="1419">
                  <c:v>65.23</c:v>
                </c:pt>
                <c:pt idx="1420">
                  <c:v>65.260000000000005</c:v>
                </c:pt>
                <c:pt idx="1421">
                  <c:v>65.28</c:v>
                </c:pt>
                <c:pt idx="1422">
                  <c:v>65.3</c:v>
                </c:pt>
                <c:pt idx="1423">
                  <c:v>65.33</c:v>
                </c:pt>
                <c:pt idx="1424">
                  <c:v>65.349999999999994</c:v>
                </c:pt>
                <c:pt idx="1425">
                  <c:v>65.37</c:v>
                </c:pt>
                <c:pt idx="1426">
                  <c:v>65.39</c:v>
                </c:pt>
                <c:pt idx="1427">
                  <c:v>65.42</c:v>
                </c:pt>
                <c:pt idx="1428">
                  <c:v>65.45</c:v>
                </c:pt>
                <c:pt idx="1429">
                  <c:v>65.47</c:v>
                </c:pt>
                <c:pt idx="1430">
                  <c:v>65.5</c:v>
                </c:pt>
                <c:pt idx="1431">
                  <c:v>65.52</c:v>
                </c:pt>
                <c:pt idx="1432">
                  <c:v>65.540000000000006</c:v>
                </c:pt>
                <c:pt idx="1433">
                  <c:v>65.569999999999993</c:v>
                </c:pt>
                <c:pt idx="1434">
                  <c:v>65.599999999999994</c:v>
                </c:pt>
                <c:pt idx="1435">
                  <c:v>65.63</c:v>
                </c:pt>
                <c:pt idx="1436">
                  <c:v>65.66</c:v>
                </c:pt>
                <c:pt idx="1437">
                  <c:v>65.69</c:v>
                </c:pt>
                <c:pt idx="1438">
                  <c:v>65.709999999999994</c:v>
                </c:pt>
                <c:pt idx="1439">
                  <c:v>65.72</c:v>
                </c:pt>
                <c:pt idx="1440">
                  <c:v>65.73</c:v>
                </c:pt>
                <c:pt idx="1441">
                  <c:v>65.73</c:v>
                </c:pt>
                <c:pt idx="1442">
                  <c:v>65.739999999999995</c:v>
                </c:pt>
                <c:pt idx="1443">
                  <c:v>65.739999999999995</c:v>
                </c:pt>
                <c:pt idx="1444">
                  <c:v>65.739999999999995</c:v>
                </c:pt>
                <c:pt idx="1445">
                  <c:v>65.739999999999995</c:v>
                </c:pt>
                <c:pt idx="1446">
                  <c:v>65.739999999999995</c:v>
                </c:pt>
                <c:pt idx="1447">
                  <c:v>65.75</c:v>
                </c:pt>
                <c:pt idx="1448">
                  <c:v>65.760000000000005</c:v>
                </c:pt>
                <c:pt idx="1449">
                  <c:v>65.77</c:v>
                </c:pt>
                <c:pt idx="1450">
                  <c:v>65.78</c:v>
                </c:pt>
                <c:pt idx="1451">
                  <c:v>65.8</c:v>
                </c:pt>
                <c:pt idx="1452">
                  <c:v>65.819999999999993</c:v>
                </c:pt>
                <c:pt idx="1453">
                  <c:v>65.84</c:v>
                </c:pt>
                <c:pt idx="1454">
                  <c:v>65.86</c:v>
                </c:pt>
                <c:pt idx="1455">
                  <c:v>65.89</c:v>
                </c:pt>
                <c:pt idx="1456">
                  <c:v>65.91</c:v>
                </c:pt>
                <c:pt idx="1457">
                  <c:v>65.94</c:v>
                </c:pt>
                <c:pt idx="1458">
                  <c:v>65.95</c:v>
                </c:pt>
                <c:pt idx="1459">
                  <c:v>65.95</c:v>
                </c:pt>
                <c:pt idx="1460">
                  <c:v>65.959999999999994</c:v>
                </c:pt>
                <c:pt idx="1461">
                  <c:v>65.959999999999994</c:v>
                </c:pt>
                <c:pt idx="1462">
                  <c:v>65.959999999999994</c:v>
                </c:pt>
                <c:pt idx="1463">
                  <c:v>65.959999999999994</c:v>
                </c:pt>
                <c:pt idx="1464">
                  <c:v>65.97</c:v>
                </c:pt>
                <c:pt idx="1465">
                  <c:v>65.97</c:v>
                </c:pt>
                <c:pt idx="1466">
                  <c:v>65.98</c:v>
                </c:pt>
                <c:pt idx="1467">
                  <c:v>66</c:v>
                </c:pt>
                <c:pt idx="1468">
                  <c:v>66.010000000000005</c:v>
                </c:pt>
                <c:pt idx="1469">
                  <c:v>66.02</c:v>
                </c:pt>
                <c:pt idx="1470">
                  <c:v>66.03</c:v>
                </c:pt>
                <c:pt idx="1471">
                  <c:v>66.05</c:v>
                </c:pt>
                <c:pt idx="1472">
                  <c:v>66.05</c:v>
                </c:pt>
                <c:pt idx="1473">
                  <c:v>66.06</c:v>
                </c:pt>
                <c:pt idx="1474">
                  <c:v>66.069999999999993</c:v>
                </c:pt>
                <c:pt idx="1475">
                  <c:v>66.09</c:v>
                </c:pt>
                <c:pt idx="1476">
                  <c:v>66.099999999999994</c:v>
                </c:pt>
                <c:pt idx="1477">
                  <c:v>66.12</c:v>
                </c:pt>
                <c:pt idx="1478">
                  <c:v>66.13</c:v>
                </c:pt>
                <c:pt idx="1479">
                  <c:v>66.14</c:v>
                </c:pt>
                <c:pt idx="1480">
                  <c:v>66.150000000000006</c:v>
                </c:pt>
                <c:pt idx="1481">
                  <c:v>66.16</c:v>
                </c:pt>
                <c:pt idx="1482">
                  <c:v>66.17</c:v>
                </c:pt>
                <c:pt idx="1483">
                  <c:v>66.180000000000007</c:v>
                </c:pt>
                <c:pt idx="1484">
                  <c:v>66.180000000000007</c:v>
                </c:pt>
                <c:pt idx="1485">
                  <c:v>66.19</c:v>
                </c:pt>
                <c:pt idx="1486">
                  <c:v>66.19</c:v>
                </c:pt>
                <c:pt idx="1487">
                  <c:v>66.2</c:v>
                </c:pt>
                <c:pt idx="1488">
                  <c:v>66.2</c:v>
                </c:pt>
                <c:pt idx="1489">
                  <c:v>66.2</c:v>
                </c:pt>
                <c:pt idx="1490">
                  <c:v>66.2</c:v>
                </c:pt>
                <c:pt idx="1491">
                  <c:v>66.2</c:v>
                </c:pt>
                <c:pt idx="1492">
                  <c:v>66.209999999999994</c:v>
                </c:pt>
                <c:pt idx="1493">
                  <c:v>66.22</c:v>
                </c:pt>
                <c:pt idx="1494">
                  <c:v>66.22</c:v>
                </c:pt>
                <c:pt idx="1495">
                  <c:v>66.22</c:v>
                </c:pt>
                <c:pt idx="1496">
                  <c:v>66.22</c:v>
                </c:pt>
                <c:pt idx="1497">
                  <c:v>66.22</c:v>
                </c:pt>
                <c:pt idx="1498">
                  <c:v>66.22</c:v>
                </c:pt>
                <c:pt idx="1499">
                  <c:v>66.209999999999994</c:v>
                </c:pt>
                <c:pt idx="1500">
                  <c:v>66.22</c:v>
                </c:pt>
                <c:pt idx="1501">
                  <c:v>66.209999999999994</c:v>
                </c:pt>
                <c:pt idx="1502">
                  <c:v>66.2</c:v>
                </c:pt>
                <c:pt idx="1503">
                  <c:v>66.2</c:v>
                </c:pt>
                <c:pt idx="1504">
                  <c:v>66.2</c:v>
                </c:pt>
                <c:pt idx="1505">
                  <c:v>66.2</c:v>
                </c:pt>
                <c:pt idx="1506">
                  <c:v>66.2</c:v>
                </c:pt>
                <c:pt idx="1507">
                  <c:v>66.2</c:v>
                </c:pt>
                <c:pt idx="1508">
                  <c:v>66.2</c:v>
                </c:pt>
                <c:pt idx="1509">
                  <c:v>66.19</c:v>
                </c:pt>
                <c:pt idx="1510">
                  <c:v>66.19</c:v>
                </c:pt>
                <c:pt idx="1511">
                  <c:v>66.180000000000007</c:v>
                </c:pt>
                <c:pt idx="1512">
                  <c:v>66.180000000000007</c:v>
                </c:pt>
                <c:pt idx="1513">
                  <c:v>66.17</c:v>
                </c:pt>
                <c:pt idx="1514">
                  <c:v>66.17</c:v>
                </c:pt>
                <c:pt idx="1515">
                  <c:v>66.150000000000006</c:v>
                </c:pt>
                <c:pt idx="1516">
                  <c:v>66.150000000000006</c:v>
                </c:pt>
                <c:pt idx="1517">
                  <c:v>66.14</c:v>
                </c:pt>
                <c:pt idx="1518">
                  <c:v>66.13</c:v>
                </c:pt>
                <c:pt idx="1519">
                  <c:v>66.12</c:v>
                </c:pt>
                <c:pt idx="1520">
                  <c:v>66.11</c:v>
                </c:pt>
                <c:pt idx="1521">
                  <c:v>66.11</c:v>
                </c:pt>
                <c:pt idx="1522">
                  <c:v>66.099999999999994</c:v>
                </c:pt>
                <c:pt idx="1523">
                  <c:v>66.09</c:v>
                </c:pt>
                <c:pt idx="1524">
                  <c:v>66.08</c:v>
                </c:pt>
                <c:pt idx="1525">
                  <c:v>66.08</c:v>
                </c:pt>
                <c:pt idx="1526">
                  <c:v>66.069999999999993</c:v>
                </c:pt>
                <c:pt idx="1527">
                  <c:v>66.06</c:v>
                </c:pt>
                <c:pt idx="1528">
                  <c:v>66.05</c:v>
                </c:pt>
                <c:pt idx="1529">
                  <c:v>66.040000000000006</c:v>
                </c:pt>
                <c:pt idx="1530">
                  <c:v>66.03</c:v>
                </c:pt>
                <c:pt idx="1531">
                  <c:v>66.02</c:v>
                </c:pt>
                <c:pt idx="1532">
                  <c:v>66.010000000000005</c:v>
                </c:pt>
                <c:pt idx="1533">
                  <c:v>66</c:v>
                </c:pt>
                <c:pt idx="1534">
                  <c:v>65.98</c:v>
                </c:pt>
                <c:pt idx="1535">
                  <c:v>65.97</c:v>
                </c:pt>
                <c:pt idx="1536">
                  <c:v>65.97</c:v>
                </c:pt>
                <c:pt idx="1537">
                  <c:v>65.959999999999994</c:v>
                </c:pt>
                <c:pt idx="1538">
                  <c:v>65.959999999999994</c:v>
                </c:pt>
                <c:pt idx="1539">
                  <c:v>65.959999999999994</c:v>
                </c:pt>
                <c:pt idx="1540">
                  <c:v>65.959999999999994</c:v>
                </c:pt>
                <c:pt idx="1541">
                  <c:v>65.959999999999994</c:v>
                </c:pt>
                <c:pt idx="1542">
                  <c:v>65.959999999999994</c:v>
                </c:pt>
                <c:pt idx="1543">
                  <c:v>65.959999999999994</c:v>
                </c:pt>
                <c:pt idx="1544">
                  <c:v>65.959999999999994</c:v>
                </c:pt>
                <c:pt idx="1545">
                  <c:v>65.959999999999994</c:v>
                </c:pt>
                <c:pt idx="1546">
                  <c:v>65.959999999999994</c:v>
                </c:pt>
                <c:pt idx="1547">
                  <c:v>65.95</c:v>
                </c:pt>
                <c:pt idx="1548">
                  <c:v>65.95</c:v>
                </c:pt>
                <c:pt idx="1549">
                  <c:v>65.94</c:v>
                </c:pt>
                <c:pt idx="1550">
                  <c:v>65.92</c:v>
                </c:pt>
                <c:pt idx="1551">
                  <c:v>65.900000000000006</c:v>
                </c:pt>
                <c:pt idx="1552">
                  <c:v>65.89</c:v>
                </c:pt>
                <c:pt idx="1553">
                  <c:v>65.88</c:v>
                </c:pt>
                <c:pt idx="1554">
                  <c:v>65.86</c:v>
                </c:pt>
                <c:pt idx="1555">
                  <c:v>65.849999999999994</c:v>
                </c:pt>
                <c:pt idx="1556">
                  <c:v>65.84</c:v>
                </c:pt>
                <c:pt idx="1557">
                  <c:v>65.83</c:v>
                </c:pt>
                <c:pt idx="1558">
                  <c:v>65.81</c:v>
                </c:pt>
                <c:pt idx="1559">
                  <c:v>65.8</c:v>
                </c:pt>
                <c:pt idx="1560">
                  <c:v>65.790000000000006</c:v>
                </c:pt>
                <c:pt idx="1561">
                  <c:v>65.77</c:v>
                </c:pt>
                <c:pt idx="1562">
                  <c:v>65.760000000000005</c:v>
                </c:pt>
                <c:pt idx="1563">
                  <c:v>65.75</c:v>
                </c:pt>
                <c:pt idx="1564">
                  <c:v>65.75</c:v>
                </c:pt>
                <c:pt idx="1565">
                  <c:v>65.739999999999995</c:v>
                </c:pt>
                <c:pt idx="1566">
                  <c:v>65.739999999999995</c:v>
                </c:pt>
                <c:pt idx="1567">
                  <c:v>65.739999999999995</c:v>
                </c:pt>
                <c:pt idx="1568">
                  <c:v>65.739999999999995</c:v>
                </c:pt>
                <c:pt idx="1569">
                  <c:v>65.739999999999995</c:v>
                </c:pt>
                <c:pt idx="1570">
                  <c:v>65.739999999999995</c:v>
                </c:pt>
                <c:pt idx="1571">
                  <c:v>65.739999999999995</c:v>
                </c:pt>
                <c:pt idx="1572">
                  <c:v>65.739999999999995</c:v>
                </c:pt>
                <c:pt idx="1573">
                  <c:v>65.739999999999995</c:v>
                </c:pt>
                <c:pt idx="1574">
                  <c:v>65.739999999999995</c:v>
                </c:pt>
                <c:pt idx="1575">
                  <c:v>65.739999999999995</c:v>
                </c:pt>
                <c:pt idx="1576">
                  <c:v>65.739999999999995</c:v>
                </c:pt>
                <c:pt idx="1577">
                  <c:v>65.739999999999995</c:v>
                </c:pt>
                <c:pt idx="1578">
                  <c:v>65.739999999999995</c:v>
                </c:pt>
                <c:pt idx="1579">
                  <c:v>65.739999999999995</c:v>
                </c:pt>
                <c:pt idx="1580">
                  <c:v>65.73</c:v>
                </c:pt>
                <c:pt idx="1581">
                  <c:v>65.73</c:v>
                </c:pt>
                <c:pt idx="1582">
                  <c:v>65.72</c:v>
                </c:pt>
                <c:pt idx="1583">
                  <c:v>65.709999999999994</c:v>
                </c:pt>
                <c:pt idx="1584">
                  <c:v>65.7</c:v>
                </c:pt>
                <c:pt idx="1585">
                  <c:v>65.680000000000007</c:v>
                </c:pt>
                <c:pt idx="1586">
                  <c:v>65.66</c:v>
                </c:pt>
                <c:pt idx="1587">
                  <c:v>65.64</c:v>
                </c:pt>
                <c:pt idx="1588">
                  <c:v>65.62</c:v>
                </c:pt>
                <c:pt idx="1589">
                  <c:v>65.59</c:v>
                </c:pt>
                <c:pt idx="1590">
                  <c:v>65.58</c:v>
                </c:pt>
                <c:pt idx="1591">
                  <c:v>65.569999999999993</c:v>
                </c:pt>
                <c:pt idx="1592">
                  <c:v>65.56</c:v>
                </c:pt>
                <c:pt idx="1593">
                  <c:v>65.55</c:v>
                </c:pt>
                <c:pt idx="1594">
                  <c:v>65.540000000000006</c:v>
                </c:pt>
                <c:pt idx="1595">
                  <c:v>65.53</c:v>
                </c:pt>
                <c:pt idx="1596">
                  <c:v>65.53</c:v>
                </c:pt>
                <c:pt idx="1597">
                  <c:v>65.52</c:v>
                </c:pt>
                <c:pt idx="1598">
                  <c:v>65.52</c:v>
                </c:pt>
                <c:pt idx="1599">
                  <c:v>65.52</c:v>
                </c:pt>
                <c:pt idx="1600">
                  <c:v>65.510000000000005</c:v>
                </c:pt>
                <c:pt idx="1601">
                  <c:v>65.510000000000005</c:v>
                </c:pt>
                <c:pt idx="1602">
                  <c:v>65.5</c:v>
                </c:pt>
                <c:pt idx="1603">
                  <c:v>65.489999999999995</c:v>
                </c:pt>
                <c:pt idx="1604">
                  <c:v>65.48</c:v>
                </c:pt>
                <c:pt idx="1605">
                  <c:v>65.459999999999994</c:v>
                </c:pt>
                <c:pt idx="1606">
                  <c:v>65.45</c:v>
                </c:pt>
                <c:pt idx="1607">
                  <c:v>65.430000000000007</c:v>
                </c:pt>
                <c:pt idx="1608">
                  <c:v>65.42</c:v>
                </c:pt>
                <c:pt idx="1609">
                  <c:v>65.41</c:v>
                </c:pt>
                <c:pt idx="1610">
                  <c:v>65.39</c:v>
                </c:pt>
                <c:pt idx="1611">
                  <c:v>65.37</c:v>
                </c:pt>
                <c:pt idx="1612">
                  <c:v>65.36</c:v>
                </c:pt>
                <c:pt idx="1613">
                  <c:v>65.349999999999994</c:v>
                </c:pt>
                <c:pt idx="1614">
                  <c:v>65.33</c:v>
                </c:pt>
                <c:pt idx="1615">
                  <c:v>65.319999999999993</c:v>
                </c:pt>
                <c:pt idx="1616">
                  <c:v>65.31</c:v>
                </c:pt>
                <c:pt idx="1617">
                  <c:v>65.31</c:v>
                </c:pt>
                <c:pt idx="1618">
                  <c:v>65.31</c:v>
                </c:pt>
                <c:pt idx="1619">
                  <c:v>65.31</c:v>
                </c:pt>
                <c:pt idx="1620">
                  <c:v>65.31</c:v>
                </c:pt>
                <c:pt idx="1621">
                  <c:v>65.31</c:v>
                </c:pt>
                <c:pt idx="1622">
                  <c:v>65.3</c:v>
                </c:pt>
                <c:pt idx="1623">
                  <c:v>65.3</c:v>
                </c:pt>
                <c:pt idx="1624">
                  <c:v>65.290000000000006</c:v>
                </c:pt>
                <c:pt idx="1625">
                  <c:v>65.28</c:v>
                </c:pt>
                <c:pt idx="1626">
                  <c:v>65.27</c:v>
                </c:pt>
                <c:pt idx="1627">
                  <c:v>65.260000000000005</c:v>
                </c:pt>
                <c:pt idx="1628">
                  <c:v>65.239999999999995</c:v>
                </c:pt>
                <c:pt idx="1629">
                  <c:v>65.22</c:v>
                </c:pt>
                <c:pt idx="1630">
                  <c:v>65.2</c:v>
                </c:pt>
                <c:pt idx="1631">
                  <c:v>65.19</c:v>
                </c:pt>
                <c:pt idx="1632">
                  <c:v>65.180000000000007</c:v>
                </c:pt>
                <c:pt idx="1633">
                  <c:v>65.16</c:v>
                </c:pt>
                <c:pt idx="1634">
                  <c:v>65.150000000000006</c:v>
                </c:pt>
                <c:pt idx="1635">
                  <c:v>65.14</c:v>
                </c:pt>
                <c:pt idx="1636">
                  <c:v>65.13</c:v>
                </c:pt>
                <c:pt idx="1637">
                  <c:v>65.12</c:v>
                </c:pt>
                <c:pt idx="1638">
                  <c:v>65.11</c:v>
                </c:pt>
                <c:pt idx="1639">
                  <c:v>65.099999999999994</c:v>
                </c:pt>
                <c:pt idx="1640">
                  <c:v>65.08</c:v>
                </c:pt>
                <c:pt idx="1641">
                  <c:v>65.06</c:v>
                </c:pt>
                <c:pt idx="1642">
                  <c:v>65.05</c:v>
                </c:pt>
                <c:pt idx="1643">
                  <c:v>65.02</c:v>
                </c:pt>
                <c:pt idx="1644">
                  <c:v>65.010000000000005</c:v>
                </c:pt>
                <c:pt idx="1645">
                  <c:v>64.989999999999995</c:v>
                </c:pt>
                <c:pt idx="1646">
                  <c:v>64.97</c:v>
                </c:pt>
                <c:pt idx="1647">
                  <c:v>64.95</c:v>
                </c:pt>
                <c:pt idx="1648">
                  <c:v>64.94</c:v>
                </c:pt>
                <c:pt idx="1649">
                  <c:v>64.92</c:v>
                </c:pt>
                <c:pt idx="1650">
                  <c:v>64.91</c:v>
                </c:pt>
                <c:pt idx="1651">
                  <c:v>64.89</c:v>
                </c:pt>
                <c:pt idx="1652">
                  <c:v>64.89</c:v>
                </c:pt>
                <c:pt idx="1653">
                  <c:v>64.88</c:v>
                </c:pt>
                <c:pt idx="1654">
                  <c:v>64.88</c:v>
                </c:pt>
                <c:pt idx="1655">
                  <c:v>64.88</c:v>
                </c:pt>
                <c:pt idx="1656">
                  <c:v>64.88</c:v>
                </c:pt>
                <c:pt idx="1657">
                  <c:v>64.88</c:v>
                </c:pt>
                <c:pt idx="1658">
                  <c:v>64.88</c:v>
                </c:pt>
                <c:pt idx="1659">
                  <c:v>64.88</c:v>
                </c:pt>
                <c:pt idx="1660">
                  <c:v>64.88</c:v>
                </c:pt>
                <c:pt idx="1661">
                  <c:v>64.88</c:v>
                </c:pt>
                <c:pt idx="1662">
                  <c:v>64.88</c:v>
                </c:pt>
                <c:pt idx="1663">
                  <c:v>64.88</c:v>
                </c:pt>
                <c:pt idx="1664">
                  <c:v>64.88</c:v>
                </c:pt>
                <c:pt idx="1665">
                  <c:v>64.88</c:v>
                </c:pt>
                <c:pt idx="1666">
                  <c:v>64.88</c:v>
                </c:pt>
                <c:pt idx="1667">
                  <c:v>64.88</c:v>
                </c:pt>
                <c:pt idx="1668">
                  <c:v>64.88</c:v>
                </c:pt>
                <c:pt idx="1669">
                  <c:v>64.87</c:v>
                </c:pt>
                <c:pt idx="1670">
                  <c:v>64.87</c:v>
                </c:pt>
                <c:pt idx="1671">
                  <c:v>64.86</c:v>
                </c:pt>
                <c:pt idx="1672">
                  <c:v>64.849999999999994</c:v>
                </c:pt>
                <c:pt idx="1673">
                  <c:v>64.84</c:v>
                </c:pt>
                <c:pt idx="1674">
                  <c:v>64.83</c:v>
                </c:pt>
                <c:pt idx="1675">
                  <c:v>64.81</c:v>
                </c:pt>
                <c:pt idx="1676">
                  <c:v>64.8</c:v>
                </c:pt>
                <c:pt idx="1677">
                  <c:v>64.790000000000006</c:v>
                </c:pt>
                <c:pt idx="1678">
                  <c:v>64.78</c:v>
                </c:pt>
                <c:pt idx="1679">
                  <c:v>64.78</c:v>
                </c:pt>
                <c:pt idx="1680">
                  <c:v>64.77</c:v>
                </c:pt>
                <c:pt idx="1681">
                  <c:v>64.77</c:v>
                </c:pt>
                <c:pt idx="1682">
                  <c:v>64.760000000000005</c:v>
                </c:pt>
                <c:pt idx="1683">
                  <c:v>64.739999999999995</c:v>
                </c:pt>
                <c:pt idx="1684">
                  <c:v>64.73</c:v>
                </c:pt>
                <c:pt idx="1685">
                  <c:v>64.72</c:v>
                </c:pt>
                <c:pt idx="1686">
                  <c:v>64.7</c:v>
                </c:pt>
                <c:pt idx="1687">
                  <c:v>64.7</c:v>
                </c:pt>
                <c:pt idx="1688">
                  <c:v>64.7</c:v>
                </c:pt>
                <c:pt idx="1689">
                  <c:v>64.7</c:v>
                </c:pt>
                <c:pt idx="1690">
                  <c:v>64.69</c:v>
                </c:pt>
                <c:pt idx="1691">
                  <c:v>64.69</c:v>
                </c:pt>
                <c:pt idx="1692">
                  <c:v>64.680000000000007</c:v>
                </c:pt>
                <c:pt idx="1693">
                  <c:v>64.680000000000007</c:v>
                </c:pt>
                <c:pt idx="1694">
                  <c:v>64.67</c:v>
                </c:pt>
                <c:pt idx="1695">
                  <c:v>64.66</c:v>
                </c:pt>
                <c:pt idx="1696">
                  <c:v>64.66</c:v>
                </c:pt>
                <c:pt idx="1697">
                  <c:v>64.650000000000006</c:v>
                </c:pt>
                <c:pt idx="1698">
                  <c:v>64.64</c:v>
                </c:pt>
                <c:pt idx="1699">
                  <c:v>64.63</c:v>
                </c:pt>
                <c:pt idx="1700">
                  <c:v>64.63</c:v>
                </c:pt>
                <c:pt idx="1701">
                  <c:v>64.62</c:v>
                </c:pt>
                <c:pt idx="1702">
                  <c:v>64.61</c:v>
                </c:pt>
                <c:pt idx="1703">
                  <c:v>64.599999999999994</c:v>
                </c:pt>
                <c:pt idx="1704">
                  <c:v>64.58</c:v>
                </c:pt>
                <c:pt idx="1705">
                  <c:v>64.56</c:v>
                </c:pt>
                <c:pt idx="1706">
                  <c:v>64.540000000000006</c:v>
                </c:pt>
                <c:pt idx="1707">
                  <c:v>64.52</c:v>
                </c:pt>
                <c:pt idx="1708">
                  <c:v>64.5</c:v>
                </c:pt>
                <c:pt idx="1709">
                  <c:v>64.489999999999995</c:v>
                </c:pt>
                <c:pt idx="1710">
                  <c:v>64.47</c:v>
                </c:pt>
                <c:pt idx="1711">
                  <c:v>64.459999999999994</c:v>
                </c:pt>
                <c:pt idx="1712">
                  <c:v>64.44</c:v>
                </c:pt>
                <c:pt idx="1713">
                  <c:v>64.430000000000007</c:v>
                </c:pt>
                <c:pt idx="1714">
                  <c:v>64.42</c:v>
                </c:pt>
                <c:pt idx="1715">
                  <c:v>64.41</c:v>
                </c:pt>
                <c:pt idx="1716">
                  <c:v>64.400000000000006</c:v>
                </c:pt>
                <c:pt idx="1717">
                  <c:v>64.39</c:v>
                </c:pt>
                <c:pt idx="1718">
                  <c:v>64.38</c:v>
                </c:pt>
                <c:pt idx="1719">
                  <c:v>64.37</c:v>
                </c:pt>
                <c:pt idx="1720">
                  <c:v>64.36</c:v>
                </c:pt>
                <c:pt idx="1721">
                  <c:v>64.34</c:v>
                </c:pt>
                <c:pt idx="1722">
                  <c:v>64.33</c:v>
                </c:pt>
                <c:pt idx="1723">
                  <c:v>64.319999999999993</c:v>
                </c:pt>
                <c:pt idx="1724">
                  <c:v>64.31</c:v>
                </c:pt>
                <c:pt idx="1725">
                  <c:v>64.31</c:v>
                </c:pt>
                <c:pt idx="1726">
                  <c:v>64.31</c:v>
                </c:pt>
                <c:pt idx="1727">
                  <c:v>64.3</c:v>
                </c:pt>
                <c:pt idx="1728">
                  <c:v>64.3</c:v>
                </c:pt>
                <c:pt idx="1729">
                  <c:v>64.3</c:v>
                </c:pt>
                <c:pt idx="1730">
                  <c:v>64.290000000000006</c:v>
                </c:pt>
                <c:pt idx="1731">
                  <c:v>64.290000000000006</c:v>
                </c:pt>
                <c:pt idx="1732">
                  <c:v>64.28</c:v>
                </c:pt>
                <c:pt idx="1733">
                  <c:v>64.28</c:v>
                </c:pt>
                <c:pt idx="1734">
                  <c:v>64.28</c:v>
                </c:pt>
                <c:pt idx="1735">
                  <c:v>64.28</c:v>
                </c:pt>
                <c:pt idx="1736">
                  <c:v>64.28</c:v>
                </c:pt>
                <c:pt idx="1737">
                  <c:v>64.28</c:v>
                </c:pt>
                <c:pt idx="1738">
                  <c:v>64.28</c:v>
                </c:pt>
                <c:pt idx="1739">
                  <c:v>64.28</c:v>
                </c:pt>
                <c:pt idx="1740">
                  <c:v>64.28</c:v>
                </c:pt>
                <c:pt idx="1741">
                  <c:v>64.28</c:v>
                </c:pt>
                <c:pt idx="1742">
                  <c:v>64.28</c:v>
                </c:pt>
                <c:pt idx="1743">
                  <c:v>64.27</c:v>
                </c:pt>
                <c:pt idx="1744">
                  <c:v>64.27</c:v>
                </c:pt>
                <c:pt idx="1745">
                  <c:v>64.27</c:v>
                </c:pt>
                <c:pt idx="1746">
                  <c:v>64.27</c:v>
                </c:pt>
                <c:pt idx="1747">
                  <c:v>64.27</c:v>
                </c:pt>
                <c:pt idx="1748">
                  <c:v>64.27</c:v>
                </c:pt>
                <c:pt idx="1749">
                  <c:v>64.27</c:v>
                </c:pt>
                <c:pt idx="1750">
                  <c:v>64.28</c:v>
                </c:pt>
                <c:pt idx="1751">
                  <c:v>64.28</c:v>
                </c:pt>
                <c:pt idx="1752">
                  <c:v>64.28</c:v>
                </c:pt>
                <c:pt idx="1753">
                  <c:v>64.28</c:v>
                </c:pt>
                <c:pt idx="1754">
                  <c:v>64.28</c:v>
                </c:pt>
                <c:pt idx="1755">
                  <c:v>64.28</c:v>
                </c:pt>
                <c:pt idx="1756">
                  <c:v>64.28</c:v>
                </c:pt>
                <c:pt idx="1757">
                  <c:v>64.28</c:v>
                </c:pt>
                <c:pt idx="1758">
                  <c:v>64.28</c:v>
                </c:pt>
                <c:pt idx="1759">
                  <c:v>64.28</c:v>
                </c:pt>
                <c:pt idx="1760">
                  <c:v>64.28</c:v>
                </c:pt>
                <c:pt idx="1761">
                  <c:v>64.28</c:v>
                </c:pt>
                <c:pt idx="1762">
                  <c:v>64.28</c:v>
                </c:pt>
                <c:pt idx="1763">
                  <c:v>64.27</c:v>
                </c:pt>
                <c:pt idx="1764">
                  <c:v>64.27</c:v>
                </c:pt>
                <c:pt idx="1765">
                  <c:v>64.260000000000005</c:v>
                </c:pt>
                <c:pt idx="1766">
                  <c:v>64.260000000000005</c:v>
                </c:pt>
                <c:pt idx="1767">
                  <c:v>64.260000000000005</c:v>
                </c:pt>
                <c:pt idx="1768">
                  <c:v>64.260000000000005</c:v>
                </c:pt>
                <c:pt idx="1769">
                  <c:v>64.260000000000005</c:v>
                </c:pt>
                <c:pt idx="1770">
                  <c:v>64.260000000000005</c:v>
                </c:pt>
                <c:pt idx="1771">
                  <c:v>64.260000000000005</c:v>
                </c:pt>
                <c:pt idx="1772">
                  <c:v>64.260000000000005</c:v>
                </c:pt>
                <c:pt idx="1773">
                  <c:v>64.260000000000005</c:v>
                </c:pt>
                <c:pt idx="1774">
                  <c:v>64.260000000000005</c:v>
                </c:pt>
                <c:pt idx="1775">
                  <c:v>64.260000000000005</c:v>
                </c:pt>
                <c:pt idx="1776">
                  <c:v>64.260000000000005</c:v>
                </c:pt>
                <c:pt idx="1777">
                  <c:v>64.260000000000005</c:v>
                </c:pt>
                <c:pt idx="1778">
                  <c:v>64.260000000000005</c:v>
                </c:pt>
                <c:pt idx="1779">
                  <c:v>64.260000000000005</c:v>
                </c:pt>
                <c:pt idx="1780">
                  <c:v>64.260000000000005</c:v>
                </c:pt>
                <c:pt idx="1781">
                  <c:v>64.260000000000005</c:v>
                </c:pt>
                <c:pt idx="1782">
                  <c:v>64.260000000000005</c:v>
                </c:pt>
                <c:pt idx="1783">
                  <c:v>64.260000000000005</c:v>
                </c:pt>
                <c:pt idx="1784">
                  <c:v>64.260000000000005</c:v>
                </c:pt>
                <c:pt idx="1785">
                  <c:v>64.260000000000005</c:v>
                </c:pt>
                <c:pt idx="1786">
                  <c:v>64.260000000000005</c:v>
                </c:pt>
                <c:pt idx="1787">
                  <c:v>64.260000000000005</c:v>
                </c:pt>
                <c:pt idx="1788">
                  <c:v>64.260000000000005</c:v>
                </c:pt>
                <c:pt idx="1789">
                  <c:v>64.260000000000005</c:v>
                </c:pt>
                <c:pt idx="1790">
                  <c:v>64.260000000000005</c:v>
                </c:pt>
                <c:pt idx="1791">
                  <c:v>64.260000000000005</c:v>
                </c:pt>
                <c:pt idx="1792">
                  <c:v>64.260000000000005</c:v>
                </c:pt>
                <c:pt idx="1793">
                  <c:v>64.260000000000005</c:v>
                </c:pt>
                <c:pt idx="1794">
                  <c:v>64.260000000000005</c:v>
                </c:pt>
                <c:pt idx="1795">
                  <c:v>64.260000000000005</c:v>
                </c:pt>
                <c:pt idx="1796">
                  <c:v>64.260000000000005</c:v>
                </c:pt>
                <c:pt idx="1797">
                  <c:v>64.260000000000005</c:v>
                </c:pt>
                <c:pt idx="1798">
                  <c:v>64.260000000000005</c:v>
                </c:pt>
                <c:pt idx="1799">
                  <c:v>64.260000000000005</c:v>
                </c:pt>
                <c:pt idx="1800">
                  <c:v>64.260000000000005</c:v>
                </c:pt>
                <c:pt idx="1801">
                  <c:v>64.260000000000005</c:v>
                </c:pt>
                <c:pt idx="1802">
                  <c:v>64.260000000000005</c:v>
                </c:pt>
                <c:pt idx="1803">
                  <c:v>64.260000000000005</c:v>
                </c:pt>
                <c:pt idx="1804">
                  <c:v>64.260000000000005</c:v>
                </c:pt>
                <c:pt idx="1805">
                  <c:v>64.260000000000005</c:v>
                </c:pt>
                <c:pt idx="1806">
                  <c:v>64.260000000000005</c:v>
                </c:pt>
                <c:pt idx="1807">
                  <c:v>64.260000000000005</c:v>
                </c:pt>
                <c:pt idx="1808">
                  <c:v>64.260000000000005</c:v>
                </c:pt>
                <c:pt idx="1809">
                  <c:v>64.260000000000005</c:v>
                </c:pt>
                <c:pt idx="1810">
                  <c:v>64.260000000000005</c:v>
                </c:pt>
                <c:pt idx="1811">
                  <c:v>64.260000000000005</c:v>
                </c:pt>
                <c:pt idx="1812">
                  <c:v>64.260000000000005</c:v>
                </c:pt>
                <c:pt idx="1813">
                  <c:v>64.260000000000005</c:v>
                </c:pt>
                <c:pt idx="1814">
                  <c:v>64.260000000000005</c:v>
                </c:pt>
                <c:pt idx="1815">
                  <c:v>64.260000000000005</c:v>
                </c:pt>
                <c:pt idx="1816">
                  <c:v>64.260000000000005</c:v>
                </c:pt>
                <c:pt idx="1817">
                  <c:v>64.260000000000005</c:v>
                </c:pt>
                <c:pt idx="1818">
                  <c:v>64.260000000000005</c:v>
                </c:pt>
                <c:pt idx="1819">
                  <c:v>64.260000000000005</c:v>
                </c:pt>
                <c:pt idx="1820">
                  <c:v>64.260000000000005</c:v>
                </c:pt>
                <c:pt idx="1821">
                  <c:v>64.260000000000005</c:v>
                </c:pt>
                <c:pt idx="1822">
                  <c:v>64.260000000000005</c:v>
                </c:pt>
                <c:pt idx="1823">
                  <c:v>64.260000000000005</c:v>
                </c:pt>
                <c:pt idx="1824">
                  <c:v>64.260000000000005</c:v>
                </c:pt>
                <c:pt idx="1825">
                  <c:v>64.260000000000005</c:v>
                </c:pt>
                <c:pt idx="1826">
                  <c:v>64.260000000000005</c:v>
                </c:pt>
                <c:pt idx="1827">
                  <c:v>64.260000000000005</c:v>
                </c:pt>
                <c:pt idx="1828">
                  <c:v>64.260000000000005</c:v>
                </c:pt>
                <c:pt idx="1829">
                  <c:v>64.260000000000005</c:v>
                </c:pt>
                <c:pt idx="1830">
                  <c:v>64.260000000000005</c:v>
                </c:pt>
                <c:pt idx="1831">
                  <c:v>64.260000000000005</c:v>
                </c:pt>
                <c:pt idx="1832">
                  <c:v>64.260000000000005</c:v>
                </c:pt>
                <c:pt idx="1833">
                  <c:v>64.260000000000005</c:v>
                </c:pt>
                <c:pt idx="1834">
                  <c:v>64.260000000000005</c:v>
                </c:pt>
                <c:pt idx="1835">
                  <c:v>64.260000000000005</c:v>
                </c:pt>
                <c:pt idx="1836">
                  <c:v>64.260000000000005</c:v>
                </c:pt>
                <c:pt idx="1837">
                  <c:v>64.260000000000005</c:v>
                </c:pt>
                <c:pt idx="1838">
                  <c:v>64.260000000000005</c:v>
                </c:pt>
                <c:pt idx="1839">
                  <c:v>64.260000000000005</c:v>
                </c:pt>
                <c:pt idx="1840">
                  <c:v>64.260000000000005</c:v>
                </c:pt>
                <c:pt idx="1841">
                  <c:v>64.260000000000005</c:v>
                </c:pt>
                <c:pt idx="1842">
                  <c:v>64.260000000000005</c:v>
                </c:pt>
                <c:pt idx="1843">
                  <c:v>64.260000000000005</c:v>
                </c:pt>
                <c:pt idx="1844">
                  <c:v>64.260000000000005</c:v>
                </c:pt>
                <c:pt idx="1845">
                  <c:v>64.260000000000005</c:v>
                </c:pt>
                <c:pt idx="1846">
                  <c:v>64.260000000000005</c:v>
                </c:pt>
                <c:pt idx="1847">
                  <c:v>64.260000000000005</c:v>
                </c:pt>
                <c:pt idx="1848">
                  <c:v>64.27</c:v>
                </c:pt>
                <c:pt idx="1849">
                  <c:v>64.27</c:v>
                </c:pt>
                <c:pt idx="1850">
                  <c:v>64.28</c:v>
                </c:pt>
                <c:pt idx="1851">
                  <c:v>64.28</c:v>
                </c:pt>
                <c:pt idx="1852">
                  <c:v>64.28</c:v>
                </c:pt>
                <c:pt idx="1853">
                  <c:v>64.290000000000006</c:v>
                </c:pt>
                <c:pt idx="1854">
                  <c:v>64.3</c:v>
                </c:pt>
                <c:pt idx="1855">
                  <c:v>64.3</c:v>
                </c:pt>
                <c:pt idx="1856">
                  <c:v>64.31</c:v>
                </c:pt>
                <c:pt idx="1857">
                  <c:v>64.31</c:v>
                </c:pt>
                <c:pt idx="1858">
                  <c:v>64.319999999999993</c:v>
                </c:pt>
                <c:pt idx="1859">
                  <c:v>64.33</c:v>
                </c:pt>
                <c:pt idx="1860">
                  <c:v>64.34</c:v>
                </c:pt>
                <c:pt idx="1861">
                  <c:v>64.36</c:v>
                </c:pt>
                <c:pt idx="1862">
                  <c:v>64.37</c:v>
                </c:pt>
                <c:pt idx="1863">
                  <c:v>64.38</c:v>
                </c:pt>
                <c:pt idx="1864">
                  <c:v>64.38</c:v>
                </c:pt>
                <c:pt idx="1865">
                  <c:v>64.38</c:v>
                </c:pt>
                <c:pt idx="1866">
                  <c:v>64.39</c:v>
                </c:pt>
                <c:pt idx="1867">
                  <c:v>64.39</c:v>
                </c:pt>
                <c:pt idx="1868">
                  <c:v>64.400000000000006</c:v>
                </c:pt>
                <c:pt idx="1869">
                  <c:v>64.41</c:v>
                </c:pt>
                <c:pt idx="1870">
                  <c:v>64.42</c:v>
                </c:pt>
                <c:pt idx="1871">
                  <c:v>64.430000000000007</c:v>
                </c:pt>
                <c:pt idx="1872">
                  <c:v>64.44</c:v>
                </c:pt>
                <c:pt idx="1873">
                  <c:v>64.45</c:v>
                </c:pt>
                <c:pt idx="1874">
                  <c:v>64.459999999999994</c:v>
                </c:pt>
                <c:pt idx="1875">
                  <c:v>64.47</c:v>
                </c:pt>
                <c:pt idx="1876">
                  <c:v>64.5</c:v>
                </c:pt>
                <c:pt idx="1877">
                  <c:v>64.510000000000005</c:v>
                </c:pt>
                <c:pt idx="1878">
                  <c:v>64.52</c:v>
                </c:pt>
                <c:pt idx="1879">
                  <c:v>64.53</c:v>
                </c:pt>
                <c:pt idx="1880">
                  <c:v>64.53</c:v>
                </c:pt>
                <c:pt idx="1881">
                  <c:v>64.540000000000006</c:v>
                </c:pt>
                <c:pt idx="1882">
                  <c:v>64.55</c:v>
                </c:pt>
                <c:pt idx="1883">
                  <c:v>64.56</c:v>
                </c:pt>
                <c:pt idx="1884">
                  <c:v>64.569999999999993</c:v>
                </c:pt>
                <c:pt idx="1885">
                  <c:v>64.59</c:v>
                </c:pt>
                <c:pt idx="1886">
                  <c:v>64.61</c:v>
                </c:pt>
                <c:pt idx="1887">
                  <c:v>64.62</c:v>
                </c:pt>
                <c:pt idx="1888">
                  <c:v>64.63</c:v>
                </c:pt>
                <c:pt idx="1889">
                  <c:v>64.64</c:v>
                </c:pt>
                <c:pt idx="1890">
                  <c:v>64.650000000000006</c:v>
                </c:pt>
                <c:pt idx="1891">
                  <c:v>64.66</c:v>
                </c:pt>
                <c:pt idx="1892">
                  <c:v>64.66</c:v>
                </c:pt>
                <c:pt idx="1893">
                  <c:v>64.67</c:v>
                </c:pt>
                <c:pt idx="1894">
                  <c:v>64.67</c:v>
                </c:pt>
                <c:pt idx="1895">
                  <c:v>64.67</c:v>
                </c:pt>
                <c:pt idx="1896">
                  <c:v>64.67</c:v>
                </c:pt>
                <c:pt idx="1897">
                  <c:v>64.67</c:v>
                </c:pt>
                <c:pt idx="1898">
                  <c:v>64.680000000000007</c:v>
                </c:pt>
                <c:pt idx="1899">
                  <c:v>64.680000000000007</c:v>
                </c:pt>
                <c:pt idx="1900">
                  <c:v>64.69</c:v>
                </c:pt>
                <c:pt idx="1901">
                  <c:v>64.69</c:v>
                </c:pt>
                <c:pt idx="1902">
                  <c:v>64.7</c:v>
                </c:pt>
                <c:pt idx="1903">
                  <c:v>64.7</c:v>
                </c:pt>
                <c:pt idx="1904">
                  <c:v>64.709999999999994</c:v>
                </c:pt>
                <c:pt idx="1905">
                  <c:v>64.72</c:v>
                </c:pt>
                <c:pt idx="1906">
                  <c:v>64.72</c:v>
                </c:pt>
                <c:pt idx="1907">
                  <c:v>64.73</c:v>
                </c:pt>
                <c:pt idx="1908">
                  <c:v>64.739999999999995</c:v>
                </c:pt>
                <c:pt idx="1909">
                  <c:v>64.75</c:v>
                </c:pt>
                <c:pt idx="1910">
                  <c:v>64.760000000000005</c:v>
                </c:pt>
                <c:pt idx="1911">
                  <c:v>64.77</c:v>
                </c:pt>
                <c:pt idx="1912">
                  <c:v>64.78</c:v>
                </c:pt>
                <c:pt idx="1913">
                  <c:v>64.790000000000006</c:v>
                </c:pt>
                <c:pt idx="1914">
                  <c:v>64.8</c:v>
                </c:pt>
                <c:pt idx="1915">
                  <c:v>64.819999999999993</c:v>
                </c:pt>
                <c:pt idx="1916">
                  <c:v>64.819999999999993</c:v>
                </c:pt>
                <c:pt idx="1917">
                  <c:v>64.83</c:v>
                </c:pt>
                <c:pt idx="1918">
                  <c:v>64.84</c:v>
                </c:pt>
                <c:pt idx="1919">
                  <c:v>64.849999999999994</c:v>
                </c:pt>
                <c:pt idx="1920">
                  <c:v>64.849999999999994</c:v>
                </c:pt>
                <c:pt idx="1921">
                  <c:v>64.86</c:v>
                </c:pt>
                <c:pt idx="1922">
                  <c:v>64.87</c:v>
                </c:pt>
                <c:pt idx="1923">
                  <c:v>64.87</c:v>
                </c:pt>
                <c:pt idx="1924">
                  <c:v>64.88</c:v>
                </c:pt>
                <c:pt idx="1925">
                  <c:v>64.88</c:v>
                </c:pt>
                <c:pt idx="1926">
                  <c:v>64.88</c:v>
                </c:pt>
                <c:pt idx="1927">
                  <c:v>64.88</c:v>
                </c:pt>
                <c:pt idx="1928">
                  <c:v>64.88</c:v>
                </c:pt>
                <c:pt idx="1929">
                  <c:v>64.88</c:v>
                </c:pt>
                <c:pt idx="1930">
                  <c:v>64.88</c:v>
                </c:pt>
                <c:pt idx="1931">
                  <c:v>64.88</c:v>
                </c:pt>
                <c:pt idx="1932">
                  <c:v>64.88</c:v>
                </c:pt>
                <c:pt idx="1933">
                  <c:v>64.88</c:v>
                </c:pt>
                <c:pt idx="1934">
                  <c:v>64.88</c:v>
                </c:pt>
                <c:pt idx="1935">
                  <c:v>64.88</c:v>
                </c:pt>
                <c:pt idx="1936">
                  <c:v>64.88</c:v>
                </c:pt>
                <c:pt idx="1937">
                  <c:v>64.88</c:v>
                </c:pt>
                <c:pt idx="1938">
                  <c:v>64.88</c:v>
                </c:pt>
                <c:pt idx="1939">
                  <c:v>64.89</c:v>
                </c:pt>
                <c:pt idx="1940">
                  <c:v>64.89</c:v>
                </c:pt>
                <c:pt idx="1941">
                  <c:v>64.89</c:v>
                </c:pt>
                <c:pt idx="1942">
                  <c:v>64.900000000000006</c:v>
                </c:pt>
                <c:pt idx="1943">
                  <c:v>64.91</c:v>
                </c:pt>
                <c:pt idx="1944">
                  <c:v>64.91</c:v>
                </c:pt>
                <c:pt idx="1945">
                  <c:v>64.91</c:v>
                </c:pt>
                <c:pt idx="1946">
                  <c:v>64.92</c:v>
                </c:pt>
                <c:pt idx="1947">
                  <c:v>64.92</c:v>
                </c:pt>
                <c:pt idx="1948">
                  <c:v>64.930000000000007</c:v>
                </c:pt>
                <c:pt idx="1949">
                  <c:v>64.94</c:v>
                </c:pt>
                <c:pt idx="1950">
                  <c:v>64.95</c:v>
                </c:pt>
                <c:pt idx="1951">
                  <c:v>64.959999999999994</c:v>
                </c:pt>
                <c:pt idx="1952">
                  <c:v>64.97</c:v>
                </c:pt>
                <c:pt idx="1953">
                  <c:v>64.989999999999995</c:v>
                </c:pt>
                <c:pt idx="1954">
                  <c:v>65</c:v>
                </c:pt>
                <c:pt idx="1955">
                  <c:v>65.010000000000005</c:v>
                </c:pt>
                <c:pt idx="1956">
                  <c:v>65.02</c:v>
                </c:pt>
                <c:pt idx="1957">
                  <c:v>65.03</c:v>
                </c:pt>
                <c:pt idx="1958">
                  <c:v>65.040000000000006</c:v>
                </c:pt>
                <c:pt idx="1959">
                  <c:v>65.05</c:v>
                </c:pt>
                <c:pt idx="1960">
                  <c:v>65.06</c:v>
                </c:pt>
                <c:pt idx="1961">
                  <c:v>65.069999999999993</c:v>
                </c:pt>
                <c:pt idx="1962">
                  <c:v>65.069999999999993</c:v>
                </c:pt>
                <c:pt idx="1963">
                  <c:v>65.069999999999993</c:v>
                </c:pt>
                <c:pt idx="1964">
                  <c:v>65.069999999999993</c:v>
                </c:pt>
                <c:pt idx="1965">
                  <c:v>65.069999999999993</c:v>
                </c:pt>
                <c:pt idx="1966">
                  <c:v>65.09</c:v>
                </c:pt>
                <c:pt idx="1967">
                  <c:v>65.099999999999994</c:v>
                </c:pt>
                <c:pt idx="1968">
                  <c:v>65.11</c:v>
                </c:pt>
                <c:pt idx="1969">
                  <c:v>65.12</c:v>
                </c:pt>
                <c:pt idx="1970">
                  <c:v>65.12</c:v>
                </c:pt>
                <c:pt idx="1971">
                  <c:v>65.12</c:v>
                </c:pt>
                <c:pt idx="1972">
                  <c:v>65.12</c:v>
                </c:pt>
                <c:pt idx="1973">
                  <c:v>65.13</c:v>
                </c:pt>
                <c:pt idx="1974">
                  <c:v>65.13</c:v>
                </c:pt>
                <c:pt idx="1975">
                  <c:v>65.13</c:v>
                </c:pt>
                <c:pt idx="1976">
                  <c:v>65.14</c:v>
                </c:pt>
                <c:pt idx="1977">
                  <c:v>65.14</c:v>
                </c:pt>
                <c:pt idx="1978">
                  <c:v>65.150000000000006</c:v>
                </c:pt>
                <c:pt idx="1979">
                  <c:v>65.16</c:v>
                </c:pt>
                <c:pt idx="1980">
                  <c:v>65.16</c:v>
                </c:pt>
                <c:pt idx="1981">
                  <c:v>65.17</c:v>
                </c:pt>
                <c:pt idx="1982">
                  <c:v>65.180000000000007</c:v>
                </c:pt>
                <c:pt idx="1983">
                  <c:v>65.180000000000007</c:v>
                </c:pt>
                <c:pt idx="1984">
                  <c:v>65.180000000000007</c:v>
                </c:pt>
                <c:pt idx="1985">
                  <c:v>65.180000000000007</c:v>
                </c:pt>
                <c:pt idx="1986">
                  <c:v>65.180000000000007</c:v>
                </c:pt>
                <c:pt idx="1987">
                  <c:v>65.180000000000007</c:v>
                </c:pt>
                <c:pt idx="1988">
                  <c:v>65.180000000000007</c:v>
                </c:pt>
                <c:pt idx="1989">
                  <c:v>65.180000000000007</c:v>
                </c:pt>
                <c:pt idx="1990">
                  <c:v>65.180000000000007</c:v>
                </c:pt>
                <c:pt idx="1991">
                  <c:v>65.180000000000007</c:v>
                </c:pt>
                <c:pt idx="1992">
                  <c:v>65.19</c:v>
                </c:pt>
                <c:pt idx="1993">
                  <c:v>65.19</c:v>
                </c:pt>
                <c:pt idx="1994">
                  <c:v>65.2</c:v>
                </c:pt>
                <c:pt idx="1995">
                  <c:v>65.2</c:v>
                </c:pt>
                <c:pt idx="1996">
                  <c:v>65.2</c:v>
                </c:pt>
                <c:pt idx="1997">
                  <c:v>65.19</c:v>
                </c:pt>
                <c:pt idx="1998">
                  <c:v>65.19</c:v>
                </c:pt>
                <c:pt idx="1999">
                  <c:v>65.19</c:v>
                </c:pt>
                <c:pt idx="2000">
                  <c:v>65.19</c:v>
                </c:pt>
                <c:pt idx="2001">
                  <c:v>65.19</c:v>
                </c:pt>
                <c:pt idx="2002">
                  <c:v>65.19</c:v>
                </c:pt>
                <c:pt idx="2003">
                  <c:v>65.180000000000007</c:v>
                </c:pt>
                <c:pt idx="2004">
                  <c:v>65.180000000000007</c:v>
                </c:pt>
                <c:pt idx="2005">
                  <c:v>65.180000000000007</c:v>
                </c:pt>
                <c:pt idx="2006">
                  <c:v>65.180000000000007</c:v>
                </c:pt>
                <c:pt idx="2007">
                  <c:v>65.180000000000007</c:v>
                </c:pt>
                <c:pt idx="2008">
                  <c:v>65.180000000000007</c:v>
                </c:pt>
                <c:pt idx="2009">
                  <c:v>65.17</c:v>
                </c:pt>
                <c:pt idx="2010">
                  <c:v>65.16</c:v>
                </c:pt>
                <c:pt idx="2011">
                  <c:v>65.16</c:v>
                </c:pt>
                <c:pt idx="2012">
                  <c:v>65.150000000000006</c:v>
                </c:pt>
                <c:pt idx="2013">
                  <c:v>65.16</c:v>
                </c:pt>
                <c:pt idx="2014">
                  <c:v>65.16</c:v>
                </c:pt>
                <c:pt idx="2015">
                  <c:v>65.16</c:v>
                </c:pt>
                <c:pt idx="2016">
                  <c:v>65.16</c:v>
                </c:pt>
                <c:pt idx="2017">
                  <c:v>65.16</c:v>
                </c:pt>
                <c:pt idx="2018">
                  <c:v>65.16</c:v>
                </c:pt>
                <c:pt idx="2019">
                  <c:v>65.16</c:v>
                </c:pt>
                <c:pt idx="2020">
                  <c:v>65.16</c:v>
                </c:pt>
                <c:pt idx="2021">
                  <c:v>65.150000000000006</c:v>
                </c:pt>
                <c:pt idx="2022">
                  <c:v>65.14</c:v>
                </c:pt>
                <c:pt idx="2023">
                  <c:v>65.13</c:v>
                </c:pt>
                <c:pt idx="2024">
                  <c:v>65.13</c:v>
                </c:pt>
                <c:pt idx="2025">
                  <c:v>65.12</c:v>
                </c:pt>
                <c:pt idx="2026">
                  <c:v>65.11</c:v>
                </c:pt>
                <c:pt idx="2027">
                  <c:v>65.11</c:v>
                </c:pt>
                <c:pt idx="2028">
                  <c:v>65.099999999999994</c:v>
                </c:pt>
                <c:pt idx="2029">
                  <c:v>65.099999999999994</c:v>
                </c:pt>
                <c:pt idx="2030">
                  <c:v>65.099999999999994</c:v>
                </c:pt>
                <c:pt idx="2031">
                  <c:v>65.099999999999994</c:v>
                </c:pt>
                <c:pt idx="2032">
                  <c:v>65.099999999999994</c:v>
                </c:pt>
                <c:pt idx="2033">
                  <c:v>65.09</c:v>
                </c:pt>
                <c:pt idx="2034">
                  <c:v>65.09</c:v>
                </c:pt>
                <c:pt idx="2035">
                  <c:v>65.08</c:v>
                </c:pt>
                <c:pt idx="2036">
                  <c:v>65.069999999999993</c:v>
                </c:pt>
                <c:pt idx="2037">
                  <c:v>65.06</c:v>
                </c:pt>
                <c:pt idx="2038">
                  <c:v>65.05</c:v>
                </c:pt>
                <c:pt idx="2039">
                  <c:v>65.05</c:v>
                </c:pt>
                <c:pt idx="2040">
                  <c:v>65.040000000000006</c:v>
                </c:pt>
                <c:pt idx="2041">
                  <c:v>65.03</c:v>
                </c:pt>
                <c:pt idx="2042">
                  <c:v>65.03</c:v>
                </c:pt>
                <c:pt idx="2043">
                  <c:v>65.02</c:v>
                </c:pt>
                <c:pt idx="2044">
                  <c:v>65.02</c:v>
                </c:pt>
                <c:pt idx="2045">
                  <c:v>65.010000000000005</c:v>
                </c:pt>
                <c:pt idx="2046">
                  <c:v>64.989999999999995</c:v>
                </c:pt>
                <c:pt idx="2047">
                  <c:v>64.98</c:v>
                </c:pt>
                <c:pt idx="2048">
                  <c:v>64.98</c:v>
                </c:pt>
                <c:pt idx="2049">
                  <c:v>64.98</c:v>
                </c:pt>
                <c:pt idx="2050">
                  <c:v>64.97</c:v>
                </c:pt>
                <c:pt idx="2051">
                  <c:v>64.959999999999994</c:v>
                </c:pt>
                <c:pt idx="2052">
                  <c:v>64.95</c:v>
                </c:pt>
                <c:pt idx="2053">
                  <c:v>64.95</c:v>
                </c:pt>
                <c:pt idx="2054">
                  <c:v>64.94</c:v>
                </c:pt>
                <c:pt idx="2055">
                  <c:v>64.94</c:v>
                </c:pt>
                <c:pt idx="2056">
                  <c:v>64.930000000000007</c:v>
                </c:pt>
                <c:pt idx="2057">
                  <c:v>64.930000000000007</c:v>
                </c:pt>
                <c:pt idx="2058">
                  <c:v>64.92</c:v>
                </c:pt>
                <c:pt idx="2059">
                  <c:v>64.92</c:v>
                </c:pt>
                <c:pt idx="2060">
                  <c:v>64.91</c:v>
                </c:pt>
                <c:pt idx="2061">
                  <c:v>64.900000000000006</c:v>
                </c:pt>
                <c:pt idx="2062">
                  <c:v>64.89</c:v>
                </c:pt>
                <c:pt idx="2063">
                  <c:v>64.89</c:v>
                </c:pt>
                <c:pt idx="2064">
                  <c:v>64.88</c:v>
                </c:pt>
                <c:pt idx="2065">
                  <c:v>64.88</c:v>
                </c:pt>
                <c:pt idx="2066">
                  <c:v>64.88</c:v>
                </c:pt>
                <c:pt idx="2067">
                  <c:v>64.88</c:v>
                </c:pt>
                <c:pt idx="2068">
                  <c:v>64.88</c:v>
                </c:pt>
                <c:pt idx="2069">
                  <c:v>64.88</c:v>
                </c:pt>
                <c:pt idx="2070">
                  <c:v>64.88</c:v>
                </c:pt>
                <c:pt idx="2071">
                  <c:v>64.88</c:v>
                </c:pt>
                <c:pt idx="2072">
                  <c:v>64.88</c:v>
                </c:pt>
                <c:pt idx="2073">
                  <c:v>64.88</c:v>
                </c:pt>
                <c:pt idx="2074">
                  <c:v>64.88</c:v>
                </c:pt>
                <c:pt idx="2075">
                  <c:v>64.88</c:v>
                </c:pt>
                <c:pt idx="2076">
                  <c:v>64.88</c:v>
                </c:pt>
                <c:pt idx="2077">
                  <c:v>64.88</c:v>
                </c:pt>
                <c:pt idx="2078">
                  <c:v>64.88</c:v>
                </c:pt>
                <c:pt idx="2079">
                  <c:v>64.88</c:v>
                </c:pt>
                <c:pt idx="2080">
                  <c:v>64.88</c:v>
                </c:pt>
                <c:pt idx="2081">
                  <c:v>64.88</c:v>
                </c:pt>
                <c:pt idx="2082">
                  <c:v>64.88</c:v>
                </c:pt>
                <c:pt idx="2083">
                  <c:v>64.88</c:v>
                </c:pt>
                <c:pt idx="2084">
                  <c:v>64.88</c:v>
                </c:pt>
                <c:pt idx="2085">
                  <c:v>64.88</c:v>
                </c:pt>
                <c:pt idx="2086">
                  <c:v>64.87</c:v>
                </c:pt>
                <c:pt idx="2087">
                  <c:v>64.87</c:v>
                </c:pt>
                <c:pt idx="2088">
                  <c:v>64.86</c:v>
                </c:pt>
                <c:pt idx="2089">
                  <c:v>64.86</c:v>
                </c:pt>
                <c:pt idx="2090">
                  <c:v>64.849999999999994</c:v>
                </c:pt>
                <c:pt idx="2091">
                  <c:v>64.849999999999994</c:v>
                </c:pt>
                <c:pt idx="2092">
                  <c:v>64.84</c:v>
                </c:pt>
                <c:pt idx="2093">
                  <c:v>64.83</c:v>
                </c:pt>
                <c:pt idx="2094">
                  <c:v>64.819999999999993</c:v>
                </c:pt>
                <c:pt idx="2095">
                  <c:v>64.819999999999993</c:v>
                </c:pt>
                <c:pt idx="2096">
                  <c:v>64.8</c:v>
                </c:pt>
                <c:pt idx="2097">
                  <c:v>64.790000000000006</c:v>
                </c:pt>
                <c:pt idx="2098">
                  <c:v>64.790000000000006</c:v>
                </c:pt>
                <c:pt idx="2099">
                  <c:v>64.78</c:v>
                </c:pt>
                <c:pt idx="2100">
                  <c:v>64.77</c:v>
                </c:pt>
                <c:pt idx="2101">
                  <c:v>64.77</c:v>
                </c:pt>
                <c:pt idx="2102">
                  <c:v>64.760000000000005</c:v>
                </c:pt>
                <c:pt idx="2103">
                  <c:v>64.75</c:v>
                </c:pt>
                <c:pt idx="2104">
                  <c:v>64.739999999999995</c:v>
                </c:pt>
                <c:pt idx="2105">
                  <c:v>64.739999999999995</c:v>
                </c:pt>
                <c:pt idx="2106">
                  <c:v>64.73</c:v>
                </c:pt>
                <c:pt idx="2107">
                  <c:v>64.72</c:v>
                </c:pt>
                <c:pt idx="2108">
                  <c:v>64.72</c:v>
                </c:pt>
                <c:pt idx="2109">
                  <c:v>64.709999999999994</c:v>
                </c:pt>
                <c:pt idx="2110">
                  <c:v>64.7</c:v>
                </c:pt>
                <c:pt idx="2111">
                  <c:v>64.7</c:v>
                </c:pt>
                <c:pt idx="2112">
                  <c:v>64.69</c:v>
                </c:pt>
                <c:pt idx="2113">
                  <c:v>64.69</c:v>
                </c:pt>
                <c:pt idx="2114">
                  <c:v>64.680000000000007</c:v>
                </c:pt>
                <c:pt idx="2115">
                  <c:v>64.680000000000007</c:v>
                </c:pt>
                <c:pt idx="2116">
                  <c:v>64.67</c:v>
                </c:pt>
                <c:pt idx="2117">
                  <c:v>64.67</c:v>
                </c:pt>
                <c:pt idx="2118">
                  <c:v>64.66</c:v>
                </c:pt>
                <c:pt idx="2119">
                  <c:v>64.66</c:v>
                </c:pt>
                <c:pt idx="2120">
                  <c:v>64.66</c:v>
                </c:pt>
                <c:pt idx="2121">
                  <c:v>64.650000000000006</c:v>
                </c:pt>
                <c:pt idx="2122">
                  <c:v>64.650000000000006</c:v>
                </c:pt>
                <c:pt idx="2123">
                  <c:v>64.64</c:v>
                </c:pt>
                <c:pt idx="2124">
                  <c:v>64.63</c:v>
                </c:pt>
                <c:pt idx="2125">
                  <c:v>64.62</c:v>
                </c:pt>
                <c:pt idx="2126">
                  <c:v>64.61</c:v>
                </c:pt>
                <c:pt idx="2127">
                  <c:v>64.61</c:v>
                </c:pt>
                <c:pt idx="2128">
                  <c:v>64.59</c:v>
                </c:pt>
                <c:pt idx="2129">
                  <c:v>64.58</c:v>
                </c:pt>
                <c:pt idx="2130">
                  <c:v>64.56</c:v>
                </c:pt>
                <c:pt idx="2131">
                  <c:v>64.540000000000006</c:v>
                </c:pt>
                <c:pt idx="2132">
                  <c:v>64.52</c:v>
                </c:pt>
                <c:pt idx="2133">
                  <c:v>64.510000000000005</c:v>
                </c:pt>
                <c:pt idx="2134">
                  <c:v>64.5</c:v>
                </c:pt>
                <c:pt idx="2135">
                  <c:v>64.489999999999995</c:v>
                </c:pt>
                <c:pt idx="2136">
                  <c:v>64.47</c:v>
                </c:pt>
                <c:pt idx="2137">
                  <c:v>64.459999999999994</c:v>
                </c:pt>
                <c:pt idx="2138">
                  <c:v>64.45</c:v>
                </c:pt>
                <c:pt idx="2139">
                  <c:v>64.430000000000007</c:v>
                </c:pt>
                <c:pt idx="2140">
                  <c:v>64.41</c:v>
                </c:pt>
                <c:pt idx="2141">
                  <c:v>64.400000000000006</c:v>
                </c:pt>
                <c:pt idx="2142">
                  <c:v>64.38</c:v>
                </c:pt>
                <c:pt idx="2143">
                  <c:v>64.37</c:v>
                </c:pt>
                <c:pt idx="2144">
                  <c:v>64.36</c:v>
                </c:pt>
                <c:pt idx="2145">
                  <c:v>64.34</c:v>
                </c:pt>
                <c:pt idx="2146">
                  <c:v>64.33</c:v>
                </c:pt>
                <c:pt idx="2147">
                  <c:v>64.319999999999993</c:v>
                </c:pt>
                <c:pt idx="2148">
                  <c:v>64.3</c:v>
                </c:pt>
                <c:pt idx="2149">
                  <c:v>64.290000000000006</c:v>
                </c:pt>
                <c:pt idx="2150">
                  <c:v>64.290000000000006</c:v>
                </c:pt>
                <c:pt idx="2151">
                  <c:v>64.28</c:v>
                </c:pt>
                <c:pt idx="2152">
                  <c:v>64.28</c:v>
                </c:pt>
                <c:pt idx="2153">
                  <c:v>64.27</c:v>
                </c:pt>
                <c:pt idx="2154">
                  <c:v>64.27</c:v>
                </c:pt>
                <c:pt idx="2155">
                  <c:v>64.27</c:v>
                </c:pt>
                <c:pt idx="2156">
                  <c:v>64.260000000000005</c:v>
                </c:pt>
                <c:pt idx="2157">
                  <c:v>64.260000000000005</c:v>
                </c:pt>
                <c:pt idx="2158">
                  <c:v>64.260000000000005</c:v>
                </c:pt>
                <c:pt idx="2159">
                  <c:v>64.260000000000005</c:v>
                </c:pt>
                <c:pt idx="2160">
                  <c:v>64.260000000000005</c:v>
                </c:pt>
                <c:pt idx="2161">
                  <c:v>64.260000000000005</c:v>
                </c:pt>
                <c:pt idx="2162">
                  <c:v>64.260000000000005</c:v>
                </c:pt>
                <c:pt idx="2163">
                  <c:v>64.25</c:v>
                </c:pt>
                <c:pt idx="2164">
                  <c:v>64.25</c:v>
                </c:pt>
                <c:pt idx="2165">
                  <c:v>64.239999999999995</c:v>
                </c:pt>
                <c:pt idx="2166">
                  <c:v>64.239999999999995</c:v>
                </c:pt>
                <c:pt idx="2167">
                  <c:v>64.23</c:v>
                </c:pt>
                <c:pt idx="2168">
                  <c:v>64.23</c:v>
                </c:pt>
                <c:pt idx="2169">
                  <c:v>64.22</c:v>
                </c:pt>
                <c:pt idx="2170">
                  <c:v>64.22</c:v>
                </c:pt>
                <c:pt idx="2171">
                  <c:v>64.209999999999994</c:v>
                </c:pt>
                <c:pt idx="2172">
                  <c:v>64.2</c:v>
                </c:pt>
                <c:pt idx="2173">
                  <c:v>64.2</c:v>
                </c:pt>
                <c:pt idx="2174">
                  <c:v>64.19</c:v>
                </c:pt>
                <c:pt idx="2175">
                  <c:v>64.180000000000007</c:v>
                </c:pt>
                <c:pt idx="2176">
                  <c:v>64.17</c:v>
                </c:pt>
                <c:pt idx="2177">
                  <c:v>64.16</c:v>
                </c:pt>
                <c:pt idx="2178">
                  <c:v>64.150000000000006</c:v>
                </c:pt>
                <c:pt idx="2179">
                  <c:v>64.14</c:v>
                </c:pt>
                <c:pt idx="2180">
                  <c:v>64.13</c:v>
                </c:pt>
                <c:pt idx="2181">
                  <c:v>64.12</c:v>
                </c:pt>
                <c:pt idx="2182">
                  <c:v>64.11</c:v>
                </c:pt>
                <c:pt idx="2183">
                  <c:v>64.099999999999994</c:v>
                </c:pt>
                <c:pt idx="2184">
                  <c:v>64.09</c:v>
                </c:pt>
                <c:pt idx="2185">
                  <c:v>64.09</c:v>
                </c:pt>
                <c:pt idx="2186">
                  <c:v>64.08</c:v>
                </c:pt>
                <c:pt idx="2187">
                  <c:v>64.08</c:v>
                </c:pt>
                <c:pt idx="2188">
                  <c:v>64.069999999999993</c:v>
                </c:pt>
                <c:pt idx="2189">
                  <c:v>64.069999999999993</c:v>
                </c:pt>
                <c:pt idx="2190">
                  <c:v>64.06</c:v>
                </c:pt>
                <c:pt idx="2191">
                  <c:v>64.06</c:v>
                </c:pt>
                <c:pt idx="2192">
                  <c:v>64.05</c:v>
                </c:pt>
                <c:pt idx="2193">
                  <c:v>64.05</c:v>
                </c:pt>
                <c:pt idx="2194">
                  <c:v>64.05</c:v>
                </c:pt>
                <c:pt idx="2195">
                  <c:v>64.05</c:v>
                </c:pt>
                <c:pt idx="2196">
                  <c:v>64.05</c:v>
                </c:pt>
                <c:pt idx="2197">
                  <c:v>64.05</c:v>
                </c:pt>
                <c:pt idx="2198">
                  <c:v>64.05</c:v>
                </c:pt>
                <c:pt idx="2199">
                  <c:v>64.05</c:v>
                </c:pt>
                <c:pt idx="2200">
                  <c:v>64.05</c:v>
                </c:pt>
                <c:pt idx="2201">
                  <c:v>64.05</c:v>
                </c:pt>
                <c:pt idx="2202">
                  <c:v>64.05</c:v>
                </c:pt>
                <c:pt idx="2203">
                  <c:v>64.05</c:v>
                </c:pt>
                <c:pt idx="2204">
                  <c:v>64.05</c:v>
                </c:pt>
                <c:pt idx="2205">
                  <c:v>64.05</c:v>
                </c:pt>
                <c:pt idx="2206">
                  <c:v>64.05</c:v>
                </c:pt>
                <c:pt idx="2207">
                  <c:v>64.05</c:v>
                </c:pt>
                <c:pt idx="2208">
                  <c:v>64.05</c:v>
                </c:pt>
                <c:pt idx="2209">
                  <c:v>64.05</c:v>
                </c:pt>
                <c:pt idx="2210">
                  <c:v>64.05</c:v>
                </c:pt>
                <c:pt idx="2211">
                  <c:v>64.05</c:v>
                </c:pt>
                <c:pt idx="2212">
                  <c:v>64.05</c:v>
                </c:pt>
                <c:pt idx="2213">
                  <c:v>64.05</c:v>
                </c:pt>
                <c:pt idx="2214">
                  <c:v>64.05</c:v>
                </c:pt>
                <c:pt idx="2215">
                  <c:v>64.05</c:v>
                </c:pt>
                <c:pt idx="2216">
                  <c:v>64.05</c:v>
                </c:pt>
                <c:pt idx="2217">
                  <c:v>64.05</c:v>
                </c:pt>
                <c:pt idx="2218">
                  <c:v>64.05</c:v>
                </c:pt>
                <c:pt idx="2219">
                  <c:v>64.05</c:v>
                </c:pt>
                <c:pt idx="2220">
                  <c:v>64.05</c:v>
                </c:pt>
                <c:pt idx="2221">
                  <c:v>64.05</c:v>
                </c:pt>
                <c:pt idx="2222">
                  <c:v>64.05</c:v>
                </c:pt>
                <c:pt idx="2223">
                  <c:v>64.05</c:v>
                </c:pt>
                <c:pt idx="2224">
                  <c:v>64.05</c:v>
                </c:pt>
                <c:pt idx="2225">
                  <c:v>64.05</c:v>
                </c:pt>
                <c:pt idx="2226">
                  <c:v>64.05</c:v>
                </c:pt>
                <c:pt idx="2227">
                  <c:v>64.05</c:v>
                </c:pt>
                <c:pt idx="2228">
                  <c:v>64.05</c:v>
                </c:pt>
                <c:pt idx="2229">
                  <c:v>64.05</c:v>
                </c:pt>
                <c:pt idx="2230">
                  <c:v>64.05</c:v>
                </c:pt>
                <c:pt idx="2231">
                  <c:v>64.05</c:v>
                </c:pt>
                <c:pt idx="2232">
                  <c:v>64.05</c:v>
                </c:pt>
                <c:pt idx="2233">
                  <c:v>64.05</c:v>
                </c:pt>
                <c:pt idx="2234">
                  <c:v>64.05</c:v>
                </c:pt>
                <c:pt idx="2235">
                  <c:v>64.05</c:v>
                </c:pt>
                <c:pt idx="2236">
                  <c:v>64.05</c:v>
                </c:pt>
                <c:pt idx="2237">
                  <c:v>64.05</c:v>
                </c:pt>
                <c:pt idx="2238">
                  <c:v>64.05</c:v>
                </c:pt>
                <c:pt idx="2239">
                  <c:v>64.05</c:v>
                </c:pt>
                <c:pt idx="2240">
                  <c:v>64.05</c:v>
                </c:pt>
                <c:pt idx="2241">
                  <c:v>64.05</c:v>
                </c:pt>
                <c:pt idx="2242">
                  <c:v>64.05</c:v>
                </c:pt>
                <c:pt idx="2243">
                  <c:v>64.05</c:v>
                </c:pt>
                <c:pt idx="2244">
                  <c:v>64.05</c:v>
                </c:pt>
                <c:pt idx="2245">
                  <c:v>64.05</c:v>
                </c:pt>
                <c:pt idx="2246">
                  <c:v>64.05</c:v>
                </c:pt>
                <c:pt idx="2247">
                  <c:v>64.05</c:v>
                </c:pt>
                <c:pt idx="2248">
                  <c:v>64.05</c:v>
                </c:pt>
                <c:pt idx="2249">
                  <c:v>64.05</c:v>
                </c:pt>
                <c:pt idx="2250">
                  <c:v>64.06</c:v>
                </c:pt>
                <c:pt idx="2251">
                  <c:v>64.06</c:v>
                </c:pt>
                <c:pt idx="2252">
                  <c:v>64.069999999999993</c:v>
                </c:pt>
                <c:pt idx="2253">
                  <c:v>64.069999999999993</c:v>
                </c:pt>
                <c:pt idx="2254">
                  <c:v>64.08</c:v>
                </c:pt>
                <c:pt idx="2255">
                  <c:v>64.08</c:v>
                </c:pt>
                <c:pt idx="2256">
                  <c:v>64.09</c:v>
                </c:pt>
                <c:pt idx="2257">
                  <c:v>64.09</c:v>
                </c:pt>
                <c:pt idx="2258">
                  <c:v>64.099999999999994</c:v>
                </c:pt>
                <c:pt idx="2259">
                  <c:v>64.11</c:v>
                </c:pt>
                <c:pt idx="2260">
                  <c:v>64.12</c:v>
                </c:pt>
                <c:pt idx="2261">
                  <c:v>64.14</c:v>
                </c:pt>
                <c:pt idx="2262">
                  <c:v>64.150000000000006</c:v>
                </c:pt>
                <c:pt idx="2263">
                  <c:v>64.17</c:v>
                </c:pt>
                <c:pt idx="2264">
                  <c:v>64.180000000000007</c:v>
                </c:pt>
                <c:pt idx="2265">
                  <c:v>64.2</c:v>
                </c:pt>
                <c:pt idx="2266">
                  <c:v>64.209999999999994</c:v>
                </c:pt>
                <c:pt idx="2267">
                  <c:v>64.23</c:v>
                </c:pt>
                <c:pt idx="2268">
                  <c:v>64.239999999999995</c:v>
                </c:pt>
                <c:pt idx="2269">
                  <c:v>64.25</c:v>
                </c:pt>
                <c:pt idx="2270">
                  <c:v>64.25</c:v>
                </c:pt>
                <c:pt idx="2271">
                  <c:v>64.260000000000005</c:v>
                </c:pt>
                <c:pt idx="2272">
                  <c:v>64.260000000000005</c:v>
                </c:pt>
                <c:pt idx="2273">
                  <c:v>64.260000000000005</c:v>
                </c:pt>
                <c:pt idx="2274">
                  <c:v>64.260000000000005</c:v>
                </c:pt>
                <c:pt idx="2275">
                  <c:v>64.260000000000005</c:v>
                </c:pt>
                <c:pt idx="2276">
                  <c:v>64.27</c:v>
                </c:pt>
                <c:pt idx="2277">
                  <c:v>64.28</c:v>
                </c:pt>
                <c:pt idx="2278">
                  <c:v>64.290000000000006</c:v>
                </c:pt>
                <c:pt idx="2279">
                  <c:v>64.290000000000006</c:v>
                </c:pt>
                <c:pt idx="2280">
                  <c:v>64.3</c:v>
                </c:pt>
                <c:pt idx="2281">
                  <c:v>64.3</c:v>
                </c:pt>
                <c:pt idx="2282">
                  <c:v>64.319999999999993</c:v>
                </c:pt>
                <c:pt idx="2283">
                  <c:v>64.33</c:v>
                </c:pt>
                <c:pt idx="2284">
                  <c:v>64.34</c:v>
                </c:pt>
                <c:pt idx="2285">
                  <c:v>64.349999999999994</c:v>
                </c:pt>
                <c:pt idx="2286">
                  <c:v>64.38</c:v>
                </c:pt>
                <c:pt idx="2287">
                  <c:v>64.42</c:v>
                </c:pt>
                <c:pt idx="2288">
                  <c:v>64.45</c:v>
                </c:pt>
                <c:pt idx="2289">
                  <c:v>64.5</c:v>
                </c:pt>
                <c:pt idx="2290">
                  <c:v>64.540000000000006</c:v>
                </c:pt>
                <c:pt idx="2291">
                  <c:v>64.58</c:v>
                </c:pt>
                <c:pt idx="2292">
                  <c:v>64.61</c:v>
                </c:pt>
                <c:pt idx="2293">
                  <c:v>64.64</c:v>
                </c:pt>
                <c:pt idx="2294">
                  <c:v>64.66</c:v>
                </c:pt>
                <c:pt idx="2295">
                  <c:v>64.680000000000007</c:v>
                </c:pt>
                <c:pt idx="2296">
                  <c:v>64.69</c:v>
                </c:pt>
                <c:pt idx="2297">
                  <c:v>64.7</c:v>
                </c:pt>
                <c:pt idx="2298">
                  <c:v>64.73</c:v>
                </c:pt>
                <c:pt idx="2299">
                  <c:v>64.75</c:v>
                </c:pt>
                <c:pt idx="2300">
                  <c:v>64.77</c:v>
                </c:pt>
                <c:pt idx="2301">
                  <c:v>64.8</c:v>
                </c:pt>
                <c:pt idx="2302">
                  <c:v>64.819999999999993</c:v>
                </c:pt>
                <c:pt idx="2303">
                  <c:v>64.84</c:v>
                </c:pt>
                <c:pt idx="2304">
                  <c:v>64.849999999999994</c:v>
                </c:pt>
                <c:pt idx="2305">
                  <c:v>64.86</c:v>
                </c:pt>
                <c:pt idx="2306">
                  <c:v>64.86</c:v>
                </c:pt>
                <c:pt idx="2307">
                  <c:v>64.87</c:v>
                </c:pt>
                <c:pt idx="2308">
                  <c:v>64.87</c:v>
                </c:pt>
                <c:pt idx="2309">
                  <c:v>64.88</c:v>
                </c:pt>
                <c:pt idx="2310">
                  <c:v>64.88</c:v>
                </c:pt>
                <c:pt idx="2311">
                  <c:v>64.88</c:v>
                </c:pt>
                <c:pt idx="2312">
                  <c:v>64.88</c:v>
                </c:pt>
                <c:pt idx="2313">
                  <c:v>64.88</c:v>
                </c:pt>
                <c:pt idx="2314">
                  <c:v>64.88</c:v>
                </c:pt>
                <c:pt idx="2315">
                  <c:v>64.89</c:v>
                </c:pt>
                <c:pt idx="2316">
                  <c:v>64.89</c:v>
                </c:pt>
                <c:pt idx="2317">
                  <c:v>64.91</c:v>
                </c:pt>
                <c:pt idx="2318">
                  <c:v>64.930000000000007</c:v>
                </c:pt>
                <c:pt idx="2319">
                  <c:v>64.959999999999994</c:v>
                </c:pt>
                <c:pt idx="2320">
                  <c:v>64.98</c:v>
                </c:pt>
                <c:pt idx="2321">
                  <c:v>65.02</c:v>
                </c:pt>
                <c:pt idx="2322">
                  <c:v>65.05</c:v>
                </c:pt>
                <c:pt idx="2323">
                  <c:v>65.09</c:v>
                </c:pt>
                <c:pt idx="2324">
                  <c:v>65.11</c:v>
                </c:pt>
                <c:pt idx="2325">
                  <c:v>65.14</c:v>
                </c:pt>
                <c:pt idx="2326">
                  <c:v>65.180000000000007</c:v>
                </c:pt>
                <c:pt idx="2327">
                  <c:v>65.209999999999994</c:v>
                </c:pt>
                <c:pt idx="2328">
                  <c:v>65.239999999999995</c:v>
                </c:pt>
                <c:pt idx="2329">
                  <c:v>65.27</c:v>
                </c:pt>
                <c:pt idx="2330">
                  <c:v>65.290000000000006</c:v>
                </c:pt>
                <c:pt idx="2331">
                  <c:v>65.3</c:v>
                </c:pt>
                <c:pt idx="2332">
                  <c:v>65.31</c:v>
                </c:pt>
                <c:pt idx="2333">
                  <c:v>65.31</c:v>
                </c:pt>
                <c:pt idx="2334">
                  <c:v>65.319999999999993</c:v>
                </c:pt>
                <c:pt idx="2335">
                  <c:v>65.33</c:v>
                </c:pt>
                <c:pt idx="2336">
                  <c:v>65.349999999999994</c:v>
                </c:pt>
                <c:pt idx="2337">
                  <c:v>65.36</c:v>
                </c:pt>
                <c:pt idx="2338">
                  <c:v>65.38</c:v>
                </c:pt>
                <c:pt idx="2339">
                  <c:v>65.42</c:v>
                </c:pt>
                <c:pt idx="2340">
                  <c:v>65.44</c:v>
                </c:pt>
                <c:pt idx="2341">
                  <c:v>65.47</c:v>
                </c:pt>
                <c:pt idx="2342">
                  <c:v>65.5</c:v>
                </c:pt>
                <c:pt idx="2343">
                  <c:v>65.510000000000005</c:v>
                </c:pt>
                <c:pt idx="2344">
                  <c:v>65.52</c:v>
                </c:pt>
                <c:pt idx="2345">
                  <c:v>65.53</c:v>
                </c:pt>
                <c:pt idx="2346">
                  <c:v>65.540000000000006</c:v>
                </c:pt>
                <c:pt idx="2347">
                  <c:v>65.56</c:v>
                </c:pt>
                <c:pt idx="2348">
                  <c:v>65.59</c:v>
                </c:pt>
                <c:pt idx="2349">
                  <c:v>65.62</c:v>
                </c:pt>
                <c:pt idx="2350">
                  <c:v>65.64</c:v>
                </c:pt>
                <c:pt idx="2351">
                  <c:v>65.67</c:v>
                </c:pt>
                <c:pt idx="2352">
                  <c:v>65.69</c:v>
                </c:pt>
                <c:pt idx="2353">
                  <c:v>65.7</c:v>
                </c:pt>
                <c:pt idx="2354">
                  <c:v>65.72</c:v>
                </c:pt>
                <c:pt idx="2355">
                  <c:v>65.73</c:v>
                </c:pt>
                <c:pt idx="2356">
                  <c:v>65.73</c:v>
                </c:pt>
                <c:pt idx="2357">
                  <c:v>65.739999999999995</c:v>
                </c:pt>
                <c:pt idx="2358">
                  <c:v>65.739999999999995</c:v>
                </c:pt>
                <c:pt idx="2359">
                  <c:v>65.739999999999995</c:v>
                </c:pt>
                <c:pt idx="2360">
                  <c:v>65.739999999999995</c:v>
                </c:pt>
                <c:pt idx="2361">
                  <c:v>65.739999999999995</c:v>
                </c:pt>
                <c:pt idx="2362">
                  <c:v>65.739999999999995</c:v>
                </c:pt>
                <c:pt idx="2363">
                  <c:v>65.739999999999995</c:v>
                </c:pt>
                <c:pt idx="2364">
                  <c:v>65.739999999999995</c:v>
                </c:pt>
                <c:pt idx="2365">
                  <c:v>65.739999999999995</c:v>
                </c:pt>
                <c:pt idx="2366">
                  <c:v>65.75</c:v>
                </c:pt>
                <c:pt idx="2367">
                  <c:v>65.75</c:v>
                </c:pt>
                <c:pt idx="2368">
                  <c:v>65.75</c:v>
                </c:pt>
                <c:pt idx="2369">
                  <c:v>65.760000000000005</c:v>
                </c:pt>
                <c:pt idx="2370">
                  <c:v>65.760000000000005</c:v>
                </c:pt>
                <c:pt idx="2371">
                  <c:v>65.77</c:v>
                </c:pt>
                <c:pt idx="2372">
                  <c:v>65.77</c:v>
                </c:pt>
                <c:pt idx="2373">
                  <c:v>65.77</c:v>
                </c:pt>
                <c:pt idx="2374">
                  <c:v>65.78</c:v>
                </c:pt>
                <c:pt idx="2375">
                  <c:v>65.78</c:v>
                </c:pt>
                <c:pt idx="2376">
                  <c:v>65.790000000000006</c:v>
                </c:pt>
                <c:pt idx="2377">
                  <c:v>65.8</c:v>
                </c:pt>
                <c:pt idx="2378">
                  <c:v>65.81</c:v>
                </c:pt>
                <c:pt idx="2379">
                  <c:v>65.81</c:v>
                </c:pt>
                <c:pt idx="2380">
                  <c:v>65.819999999999993</c:v>
                </c:pt>
                <c:pt idx="2381">
                  <c:v>65.819999999999993</c:v>
                </c:pt>
                <c:pt idx="2382">
                  <c:v>65.819999999999993</c:v>
                </c:pt>
                <c:pt idx="2383">
                  <c:v>65.83</c:v>
                </c:pt>
                <c:pt idx="2384">
                  <c:v>65.83</c:v>
                </c:pt>
                <c:pt idx="2385">
                  <c:v>65.83</c:v>
                </c:pt>
                <c:pt idx="2386">
                  <c:v>65.83</c:v>
                </c:pt>
                <c:pt idx="2387">
                  <c:v>65.83</c:v>
                </c:pt>
                <c:pt idx="2388">
                  <c:v>65.84</c:v>
                </c:pt>
                <c:pt idx="2389">
                  <c:v>65.84</c:v>
                </c:pt>
                <c:pt idx="2390">
                  <c:v>65.84</c:v>
                </c:pt>
                <c:pt idx="2391">
                  <c:v>65.84</c:v>
                </c:pt>
                <c:pt idx="2392">
                  <c:v>65.84</c:v>
                </c:pt>
                <c:pt idx="2393">
                  <c:v>65.84</c:v>
                </c:pt>
                <c:pt idx="2394">
                  <c:v>65.84</c:v>
                </c:pt>
                <c:pt idx="2395">
                  <c:v>65.84</c:v>
                </c:pt>
                <c:pt idx="2396">
                  <c:v>65.84</c:v>
                </c:pt>
                <c:pt idx="2397">
                  <c:v>65.83</c:v>
                </c:pt>
                <c:pt idx="2398">
                  <c:v>65.83</c:v>
                </c:pt>
                <c:pt idx="2399">
                  <c:v>65.819999999999993</c:v>
                </c:pt>
                <c:pt idx="2400">
                  <c:v>65.81</c:v>
                </c:pt>
                <c:pt idx="2401">
                  <c:v>65.81</c:v>
                </c:pt>
                <c:pt idx="2402">
                  <c:v>65.8</c:v>
                </c:pt>
                <c:pt idx="2403">
                  <c:v>65.790000000000006</c:v>
                </c:pt>
                <c:pt idx="2404">
                  <c:v>65.78</c:v>
                </c:pt>
                <c:pt idx="2405">
                  <c:v>65.78</c:v>
                </c:pt>
                <c:pt idx="2406">
                  <c:v>65.77</c:v>
                </c:pt>
                <c:pt idx="2407">
                  <c:v>65.77</c:v>
                </c:pt>
                <c:pt idx="2408">
                  <c:v>65.77</c:v>
                </c:pt>
                <c:pt idx="2409">
                  <c:v>65.77</c:v>
                </c:pt>
                <c:pt idx="2410">
                  <c:v>65.77</c:v>
                </c:pt>
                <c:pt idx="2411">
                  <c:v>65.760000000000005</c:v>
                </c:pt>
                <c:pt idx="2412">
                  <c:v>65.760000000000005</c:v>
                </c:pt>
                <c:pt idx="2413">
                  <c:v>65.75</c:v>
                </c:pt>
                <c:pt idx="2414">
                  <c:v>65.75</c:v>
                </c:pt>
                <c:pt idx="2415">
                  <c:v>65.75</c:v>
                </c:pt>
                <c:pt idx="2416">
                  <c:v>65.739999999999995</c:v>
                </c:pt>
                <c:pt idx="2417">
                  <c:v>65.739999999999995</c:v>
                </c:pt>
                <c:pt idx="2418">
                  <c:v>65.739999999999995</c:v>
                </c:pt>
                <c:pt idx="2419">
                  <c:v>65.739999999999995</c:v>
                </c:pt>
                <c:pt idx="2420">
                  <c:v>65.739999999999995</c:v>
                </c:pt>
                <c:pt idx="2421">
                  <c:v>65.739999999999995</c:v>
                </c:pt>
                <c:pt idx="2422">
                  <c:v>65.739999999999995</c:v>
                </c:pt>
                <c:pt idx="2423">
                  <c:v>65.739999999999995</c:v>
                </c:pt>
                <c:pt idx="2424">
                  <c:v>65.739999999999995</c:v>
                </c:pt>
                <c:pt idx="2425">
                  <c:v>65.739999999999995</c:v>
                </c:pt>
                <c:pt idx="2426">
                  <c:v>65.739999999999995</c:v>
                </c:pt>
                <c:pt idx="2427">
                  <c:v>65.739999999999995</c:v>
                </c:pt>
                <c:pt idx="2428">
                  <c:v>65.739999999999995</c:v>
                </c:pt>
                <c:pt idx="2429">
                  <c:v>65.739999999999995</c:v>
                </c:pt>
                <c:pt idx="2430">
                  <c:v>65.739999999999995</c:v>
                </c:pt>
                <c:pt idx="2431">
                  <c:v>65.739999999999995</c:v>
                </c:pt>
                <c:pt idx="2432">
                  <c:v>65.739999999999995</c:v>
                </c:pt>
                <c:pt idx="2433">
                  <c:v>65.739999999999995</c:v>
                </c:pt>
                <c:pt idx="2434">
                  <c:v>65.739999999999995</c:v>
                </c:pt>
                <c:pt idx="2435">
                  <c:v>65.739999999999995</c:v>
                </c:pt>
                <c:pt idx="2436">
                  <c:v>65.739999999999995</c:v>
                </c:pt>
                <c:pt idx="2437">
                  <c:v>65.73</c:v>
                </c:pt>
                <c:pt idx="2438">
                  <c:v>65.73</c:v>
                </c:pt>
                <c:pt idx="2439">
                  <c:v>65.72</c:v>
                </c:pt>
                <c:pt idx="2440">
                  <c:v>65.72</c:v>
                </c:pt>
                <c:pt idx="2441">
                  <c:v>65.709999999999994</c:v>
                </c:pt>
                <c:pt idx="2442">
                  <c:v>65.7</c:v>
                </c:pt>
                <c:pt idx="2443">
                  <c:v>65.69</c:v>
                </c:pt>
                <c:pt idx="2444">
                  <c:v>65.680000000000007</c:v>
                </c:pt>
                <c:pt idx="2445">
                  <c:v>65.650000000000006</c:v>
                </c:pt>
                <c:pt idx="2446">
                  <c:v>65.64</c:v>
                </c:pt>
                <c:pt idx="2447">
                  <c:v>65.61</c:v>
                </c:pt>
                <c:pt idx="2448">
                  <c:v>65.59</c:v>
                </c:pt>
                <c:pt idx="2449">
                  <c:v>65.569999999999993</c:v>
                </c:pt>
                <c:pt idx="2450">
                  <c:v>65.56</c:v>
                </c:pt>
                <c:pt idx="2451">
                  <c:v>65.540000000000006</c:v>
                </c:pt>
                <c:pt idx="2452">
                  <c:v>65.53</c:v>
                </c:pt>
                <c:pt idx="2453">
                  <c:v>65.53</c:v>
                </c:pt>
                <c:pt idx="2454">
                  <c:v>65.52</c:v>
                </c:pt>
                <c:pt idx="2455">
                  <c:v>65.52</c:v>
                </c:pt>
                <c:pt idx="2456">
                  <c:v>65.52</c:v>
                </c:pt>
                <c:pt idx="2457">
                  <c:v>65.52</c:v>
                </c:pt>
                <c:pt idx="2458">
                  <c:v>65.52</c:v>
                </c:pt>
                <c:pt idx="2459">
                  <c:v>65.510000000000005</c:v>
                </c:pt>
                <c:pt idx="2460">
                  <c:v>65.5</c:v>
                </c:pt>
                <c:pt idx="2461">
                  <c:v>65.48</c:v>
                </c:pt>
                <c:pt idx="2462">
                  <c:v>65.459999999999994</c:v>
                </c:pt>
                <c:pt idx="2463">
                  <c:v>65.44</c:v>
                </c:pt>
                <c:pt idx="2464">
                  <c:v>65.430000000000007</c:v>
                </c:pt>
                <c:pt idx="2465">
                  <c:v>65.41</c:v>
                </c:pt>
                <c:pt idx="2466">
                  <c:v>65.39</c:v>
                </c:pt>
                <c:pt idx="2467">
                  <c:v>65.38</c:v>
                </c:pt>
                <c:pt idx="2468">
                  <c:v>65.36</c:v>
                </c:pt>
                <c:pt idx="2469">
                  <c:v>65.34</c:v>
                </c:pt>
                <c:pt idx="2470">
                  <c:v>65.33</c:v>
                </c:pt>
                <c:pt idx="2471">
                  <c:v>65.319999999999993</c:v>
                </c:pt>
                <c:pt idx="2472">
                  <c:v>65.31</c:v>
                </c:pt>
                <c:pt idx="2473">
                  <c:v>65.31</c:v>
                </c:pt>
                <c:pt idx="2474">
                  <c:v>65.31</c:v>
                </c:pt>
                <c:pt idx="2475">
                  <c:v>65.31</c:v>
                </c:pt>
                <c:pt idx="2476">
                  <c:v>65.31</c:v>
                </c:pt>
                <c:pt idx="2477">
                  <c:v>65.31</c:v>
                </c:pt>
                <c:pt idx="2478">
                  <c:v>65.31</c:v>
                </c:pt>
                <c:pt idx="2479">
                  <c:v>65.3</c:v>
                </c:pt>
                <c:pt idx="2480">
                  <c:v>65.3</c:v>
                </c:pt>
                <c:pt idx="2481">
                  <c:v>65.290000000000006</c:v>
                </c:pt>
                <c:pt idx="2482">
                  <c:v>65.28</c:v>
                </c:pt>
                <c:pt idx="2483">
                  <c:v>65.260000000000005</c:v>
                </c:pt>
                <c:pt idx="2484">
                  <c:v>65.25</c:v>
                </c:pt>
                <c:pt idx="2485">
                  <c:v>65.239999999999995</c:v>
                </c:pt>
                <c:pt idx="2486">
                  <c:v>65.22</c:v>
                </c:pt>
                <c:pt idx="2487">
                  <c:v>65.209999999999994</c:v>
                </c:pt>
                <c:pt idx="2488">
                  <c:v>65.2</c:v>
                </c:pt>
                <c:pt idx="2489">
                  <c:v>65.19</c:v>
                </c:pt>
                <c:pt idx="2490">
                  <c:v>65.16</c:v>
                </c:pt>
                <c:pt idx="2491">
                  <c:v>65.150000000000006</c:v>
                </c:pt>
                <c:pt idx="2492">
                  <c:v>65.14</c:v>
                </c:pt>
                <c:pt idx="2493">
                  <c:v>65.12</c:v>
                </c:pt>
                <c:pt idx="2494">
                  <c:v>65.099999999999994</c:v>
                </c:pt>
                <c:pt idx="2495">
                  <c:v>65.09</c:v>
                </c:pt>
                <c:pt idx="2496">
                  <c:v>65.069999999999993</c:v>
                </c:pt>
                <c:pt idx="2497">
                  <c:v>65.06</c:v>
                </c:pt>
                <c:pt idx="2498">
                  <c:v>65.05</c:v>
                </c:pt>
                <c:pt idx="2499">
                  <c:v>65.040000000000006</c:v>
                </c:pt>
                <c:pt idx="2500">
                  <c:v>65.02</c:v>
                </c:pt>
                <c:pt idx="2501">
                  <c:v>65.010000000000005</c:v>
                </c:pt>
                <c:pt idx="2502">
                  <c:v>64.98</c:v>
                </c:pt>
                <c:pt idx="2503">
                  <c:v>64.97</c:v>
                </c:pt>
                <c:pt idx="2504">
                  <c:v>64.95</c:v>
                </c:pt>
                <c:pt idx="2505">
                  <c:v>64.94</c:v>
                </c:pt>
                <c:pt idx="2506">
                  <c:v>64.930000000000007</c:v>
                </c:pt>
                <c:pt idx="2507">
                  <c:v>64.930000000000007</c:v>
                </c:pt>
                <c:pt idx="2508">
                  <c:v>64.92</c:v>
                </c:pt>
                <c:pt idx="2509">
                  <c:v>64.92</c:v>
                </c:pt>
                <c:pt idx="2510">
                  <c:v>64.91</c:v>
                </c:pt>
                <c:pt idx="2511">
                  <c:v>64.900000000000006</c:v>
                </c:pt>
                <c:pt idx="2512">
                  <c:v>64.89</c:v>
                </c:pt>
                <c:pt idx="2513">
                  <c:v>64.89</c:v>
                </c:pt>
                <c:pt idx="2514">
                  <c:v>64.88</c:v>
                </c:pt>
                <c:pt idx="2515">
                  <c:v>64.88</c:v>
                </c:pt>
                <c:pt idx="2516">
                  <c:v>64.88</c:v>
                </c:pt>
                <c:pt idx="2517">
                  <c:v>64.88</c:v>
                </c:pt>
                <c:pt idx="2518">
                  <c:v>64.88</c:v>
                </c:pt>
                <c:pt idx="2519">
                  <c:v>64.88</c:v>
                </c:pt>
                <c:pt idx="2520">
                  <c:v>64.88</c:v>
                </c:pt>
                <c:pt idx="2521">
                  <c:v>64.88</c:v>
                </c:pt>
                <c:pt idx="2522">
                  <c:v>64.88</c:v>
                </c:pt>
                <c:pt idx="2523">
                  <c:v>64.88</c:v>
                </c:pt>
                <c:pt idx="2524">
                  <c:v>64.88</c:v>
                </c:pt>
                <c:pt idx="2525">
                  <c:v>64.88</c:v>
                </c:pt>
                <c:pt idx="2526">
                  <c:v>64.88</c:v>
                </c:pt>
                <c:pt idx="2527">
                  <c:v>64.88</c:v>
                </c:pt>
                <c:pt idx="2528">
                  <c:v>64.87</c:v>
                </c:pt>
                <c:pt idx="2529">
                  <c:v>64.87</c:v>
                </c:pt>
                <c:pt idx="2530">
                  <c:v>64.87</c:v>
                </c:pt>
                <c:pt idx="2531">
                  <c:v>64.86</c:v>
                </c:pt>
                <c:pt idx="2532">
                  <c:v>64.86</c:v>
                </c:pt>
                <c:pt idx="2533">
                  <c:v>64.86</c:v>
                </c:pt>
                <c:pt idx="2534">
                  <c:v>64.849999999999994</c:v>
                </c:pt>
                <c:pt idx="2535">
                  <c:v>64.849999999999994</c:v>
                </c:pt>
                <c:pt idx="2536">
                  <c:v>64.84</c:v>
                </c:pt>
                <c:pt idx="2537">
                  <c:v>64.83</c:v>
                </c:pt>
                <c:pt idx="2538">
                  <c:v>64.81</c:v>
                </c:pt>
                <c:pt idx="2539">
                  <c:v>64.790000000000006</c:v>
                </c:pt>
                <c:pt idx="2540">
                  <c:v>64.77</c:v>
                </c:pt>
                <c:pt idx="2541">
                  <c:v>64.760000000000005</c:v>
                </c:pt>
                <c:pt idx="2542">
                  <c:v>64.760000000000005</c:v>
                </c:pt>
                <c:pt idx="2543">
                  <c:v>64.75</c:v>
                </c:pt>
                <c:pt idx="2544">
                  <c:v>64.75</c:v>
                </c:pt>
                <c:pt idx="2545">
                  <c:v>64.739999999999995</c:v>
                </c:pt>
                <c:pt idx="2546">
                  <c:v>64.739999999999995</c:v>
                </c:pt>
                <c:pt idx="2547">
                  <c:v>64.73</c:v>
                </c:pt>
                <c:pt idx="2548">
                  <c:v>64.72</c:v>
                </c:pt>
                <c:pt idx="2549">
                  <c:v>64.709999999999994</c:v>
                </c:pt>
                <c:pt idx="2550">
                  <c:v>64.7</c:v>
                </c:pt>
                <c:pt idx="2551">
                  <c:v>64.69</c:v>
                </c:pt>
                <c:pt idx="2552">
                  <c:v>64.680000000000007</c:v>
                </c:pt>
                <c:pt idx="2553">
                  <c:v>64.680000000000007</c:v>
                </c:pt>
                <c:pt idx="2554">
                  <c:v>64.67</c:v>
                </c:pt>
                <c:pt idx="2555">
                  <c:v>64.66</c:v>
                </c:pt>
                <c:pt idx="2556">
                  <c:v>64.66</c:v>
                </c:pt>
                <c:pt idx="2557">
                  <c:v>64.650000000000006</c:v>
                </c:pt>
                <c:pt idx="2558">
                  <c:v>64.64</c:v>
                </c:pt>
                <c:pt idx="2559">
                  <c:v>64.63</c:v>
                </c:pt>
                <c:pt idx="2560">
                  <c:v>64.63</c:v>
                </c:pt>
                <c:pt idx="2561">
                  <c:v>64.62</c:v>
                </c:pt>
                <c:pt idx="2562">
                  <c:v>64.62</c:v>
                </c:pt>
                <c:pt idx="2563">
                  <c:v>64.61</c:v>
                </c:pt>
                <c:pt idx="2564">
                  <c:v>64.59</c:v>
                </c:pt>
                <c:pt idx="2565">
                  <c:v>64.569999999999993</c:v>
                </c:pt>
                <c:pt idx="2566">
                  <c:v>64.55</c:v>
                </c:pt>
                <c:pt idx="2567">
                  <c:v>64.53</c:v>
                </c:pt>
                <c:pt idx="2568">
                  <c:v>64.510000000000005</c:v>
                </c:pt>
                <c:pt idx="2569">
                  <c:v>64.5</c:v>
                </c:pt>
                <c:pt idx="2570">
                  <c:v>64.48</c:v>
                </c:pt>
                <c:pt idx="2571">
                  <c:v>64.47</c:v>
                </c:pt>
                <c:pt idx="2572">
                  <c:v>64.459999999999994</c:v>
                </c:pt>
                <c:pt idx="2573">
                  <c:v>64.44</c:v>
                </c:pt>
                <c:pt idx="2574">
                  <c:v>64.430000000000007</c:v>
                </c:pt>
                <c:pt idx="2575">
                  <c:v>64.42</c:v>
                </c:pt>
                <c:pt idx="2576">
                  <c:v>64.41</c:v>
                </c:pt>
                <c:pt idx="2577">
                  <c:v>64.39</c:v>
                </c:pt>
                <c:pt idx="2578">
                  <c:v>64.39</c:v>
                </c:pt>
                <c:pt idx="2579">
                  <c:v>64.37</c:v>
                </c:pt>
                <c:pt idx="2580">
                  <c:v>64.36</c:v>
                </c:pt>
                <c:pt idx="2581">
                  <c:v>64.34</c:v>
                </c:pt>
                <c:pt idx="2582">
                  <c:v>64.33</c:v>
                </c:pt>
                <c:pt idx="2583">
                  <c:v>64.319999999999993</c:v>
                </c:pt>
                <c:pt idx="2584">
                  <c:v>64.31</c:v>
                </c:pt>
                <c:pt idx="2585">
                  <c:v>64.3</c:v>
                </c:pt>
                <c:pt idx="2586">
                  <c:v>64.3</c:v>
                </c:pt>
                <c:pt idx="2587">
                  <c:v>64.290000000000006</c:v>
                </c:pt>
                <c:pt idx="2588">
                  <c:v>64.290000000000006</c:v>
                </c:pt>
                <c:pt idx="2589">
                  <c:v>64.28</c:v>
                </c:pt>
                <c:pt idx="2590">
                  <c:v>64.28</c:v>
                </c:pt>
                <c:pt idx="2591">
                  <c:v>64.28</c:v>
                </c:pt>
                <c:pt idx="2592">
                  <c:v>64.28</c:v>
                </c:pt>
                <c:pt idx="2593">
                  <c:v>64.27</c:v>
                </c:pt>
                <c:pt idx="2594">
                  <c:v>64.27</c:v>
                </c:pt>
                <c:pt idx="2595">
                  <c:v>64.260000000000005</c:v>
                </c:pt>
                <c:pt idx="2596">
                  <c:v>64.260000000000005</c:v>
                </c:pt>
                <c:pt idx="2597">
                  <c:v>64.260000000000005</c:v>
                </c:pt>
                <c:pt idx="2598">
                  <c:v>64.260000000000005</c:v>
                </c:pt>
                <c:pt idx="2599">
                  <c:v>64.260000000000005</c:v>
                </c:pt>
                <c:pt idx="2600">
                  <c:v>64.260000000000005</c:v>
                </c:pt>
                <c:pt idx="2601">
                  <c:v>64.260000000000005</c:v>
                </c:pt>
                <c:pt idx="2602">
                  <c:v>64.260000000000005</c:v>
                </c:pt>
                <c:pt idx="2603">
                  <c:v>64.260000000000005</c:v>
                </c:pt>
                <c:pt idx="2604">
                  <c:v>64.260000000000005</c:v>
                </c:pt>
                <c:pt idx="2605">
                  <c:v>64.260000000000005</c:v>
                </c:pt>
                <c:pt idx="2606">
                  <c:v>64.260000000000005</c:v>
                </c:pt>
                <c:pt idx="2607">
                  <c:v>64.260000000000005</c:v>
                </c:pt>
                <c:pt idx="2608">
                  <c:v>64.260000000000005</c:v>
                </c:pt>
                <c:pt idx="2609">
                  <c:v>64.25</c:v>
                </c:pt>
                <c:pt idx="2610">
                  <c:v>64.25</c:v>
                </c:pt>
                <c:pt idx="2611">
                  <c:v>64.239999999999995</c:v>
                </c:pt>
                <c:pt idx="2612">
                  <c:v>64.239999999999995</c:v>
                </c:pt>
                <c:pt idx="2613">
                  <c:v>64.239999999999995</c:v>
                </c:pt>
                <c:pt idx="2614">
                  <c:v>64.23</c:v>
                </c:pt>
                <c:pt idx="2615">
                  <c:v>64.23</c:v>
                </c:pt>
                <c:pt idx="2616">
                  <c:v>64.23</c:v>
                </c:pt>
                <c:pt idx="2617">
                  <c:v>64.23</c:v>
                </c:pt>
                <c:pt idx="2618">
                  <c:v>64.23</c:v>
                </c:pt>
                <c:pt idx="2619">
                  <c:v>64.23</c:v>
                </c:pt>
                <c:pt idx="2620">
                  <c:v>64.23</c:v>
                </c:pt>
                <c:pt idx="2621">
                  <c:v>64.23</c:v>
                </c:pt>
                <c:pt idx="2622">
                  <c:v>64.22</c:v>
                </c:pt>
                <c:pt idx="2623">
                  <c:v>64.22</c:v>
                </c:pt>
                <c:pt idx="2624">
                  <c:v>64.22</c:v>
                </c:pt>
                <c:pt idx="2625">
                  <c:v>64.209999999999994</c:v>
                </c:pt>
                <c:pt idx="2626">
                  <c:v>64.2</c:v>
                </c:pt>
                <c:pt idx="2627">
                  <c:v>64.2</c:v>
                </c:pt>
                <c:pt idx="2628">
                  <c:v>64.2</c:v>
                </c:pt>
                <c:pt idx="2629">
                  <c:v>64.2</c:v>
                </c:pt>
                <c:pt idx="2630">
                  <c:v>64.2</c:v>
                </c:pt>
                <c:pt idx="2631">
                  <c:v>64.2</c:v>
                </c:pt>
                <c:pt idx="2632">
                  <c:v>64.2</c:v>
                </c:pt>
                <c:pt idx="2633">
                  <c:v>64.2</c:v>
                </c:pt>
                <c:pt idx="2634">
                  <c:v>64.2</c:v>
                </c:pt>
                <c:pt idx="2635">
                  <c:v>64.19</c:v>
                </c:pt>
                <c:pt idx="2636">
                  <c:v>64.19</c:v>
                </c:pt>
                <c:pt idx="2637">
                  <c:v>64.19</c:v>
                </c:pt>
                <c:pt idx="2638">
                  <c:v>64.180000000000007</c:v>
                </c:pt>
                <c:pt idx="2639">
                  <c:v>64.17</c:v>
                </c:pt>
                <c:pt idx="2640">
                  <c:v>64.17</c:v>
                </c:pt>
                <c:pt idx="2641">
                  <c:v>64.17</c:v>
                </c:pt>
                <c:pt idx="2642">
                  <c:v>64.16</c:v>
                </c:pt>
                <c:pt idx="2643">
                  <c:v>64.16</c:v>
                </c:pt>
                <c:pt idx="2644">
                  <c:v>64.16</c:v>
                </c:pt>
                <c:pt idx="2645">
                  <c:v>64.16</c:v>
                </c:pt>
                <c:pt idx="2646">
                  <c:v>64.16</c:v>
                </c:pt>
                <c:pt idx="2647">
                  <c:v>64.16</c:v>
                </c:pt>
                <c:pt idx="2648">
                  <c:v>64.17</c:v>
                </c:pt>
                <c:pt idx="2649">
                  <c:v>64.17</c:v>
                </c:pt>
                <c:pt idx="2650">
                  <c:v>64.17</c:v>
                </c:pt>
                <c:pt idx="2651">
                  <c:v>64.17</c:v>
                </c:pt>
                <c:pt idx="2652">
                  <c:v>64.180000000000007</c:v>
                </c:pt>
                <c:pt idx="2653">
                  <c:v>64.19</c:v>
                </c:pt>
                <c:pt idx="2654">
                  <c:v>64.19</c:v>
                </c:pt>
                <c:pt idx="2655">
                  <c:v>64.2</c:v>
                </c:pt>
                <c:pt idx="2656">
                  <c:v>64.2</c:v>
                </c:pt>
                <c:pt idx="2657">
                  <c:v>64.2</c:v>
                </c:pt>
                <c:pt idx="2658">
                  <c:v>64.209999999999994</c:v>
                </c:pt>
                <c:pt idx="2659">
                  <c:v>64.22</c:v>
                </c:pt>
                <c:pt idx="2660">
                  <c:v>64.22</c:v>
                </c:pt>
                <c:pt idx="2661">
                  <c:v>64.23</c:v>
                </c:pt>
                <c:pt idx="2662">
                  <c:v>64.23</c:v>
                </c:pt>
                <c:pt idx="2663">
                  <c:v>64.239999999999995</c:v>
                </c:pt>
                <c:pt idx="2664">
                  <c:v>64.239999999999995</c:v>
                </c:pt>
                <c:pt idx="2665">
                  <c:v>64.239999999999995</c:v>
                </c:pt>
                <c:pt idx="2666">
                  <c:v>64.25</c:v>
                </c:pt>
                <c:pt idx="2667">
                  <c:v>64.25</c:v>
                </c:pt>
                <c:pt idx="2668">
                  <c:v>64.260000000000005</c:v>
                </c:pt>
                <c:pt idx="2669">
                  <c:v>64.260000000000005</c:v>
                </c:pt>
                <c:pt idx="2670">
                  <c:v>64.260000000000005</c:v>
                </c:pt>
                <c:pt idx="2671">
                  <c:v>64.260000000000005</c:v>
                </c:pt>
                <c:pt idx="2672">
                  <c:v>64.260000000000005</c:v>
                </c:pt>
                <c:pt idx="2673">
                  <c:v>64.260000000000005</c:v>
                </c:pt>
                <c:pt idx="2674">
                  <c:v>64.260000000000005</c:v>
                </c:pt>
                <c:pt idx="2675">
                  <c:v>64.260000000000005</c:v>
                </c:pt>
                <c:pt idx="2676">
                  <c:v>64.260000000000005</c:v>
                </c:pt>
                <c:pt idx="2677">
                  <c:v>64.260000000000005</c:v>
                </c:pt>
                <c:pt idx="2678">
                  <c:v>64.260000000000005</c:v>
                </c:pt>
                <c:pt idx="2679">
                  <c:v>64.260000000000005</c:v>
                </c:pt>
                <c:pt idx="2680">
                  <c:v>64.260000000000005</c:v>
                </c:pt>
                <c:pt idx="2681">
                  <c:v>64.260000000000005</c:v>
                </c:pt>
                <c:pt idx="2682">
                  <c:v>64.27</c:v>
                </c:pt>
                <c:pt idx="2683">
                  <c:v>64.27</c:v>
                </c:pt>
                <c:pt idx="2684">
                  <c:v>64.28</c:v>
                </c:pt>
                <c:pt idx="2685">
                  <c:v>64.28</c:v>
                </c:pt>
                <c:pt idx="2686">
                  <c:v>64.28</c:v>
                </c:pt>
                <c:pt idx="2687">
                  <c:v>64.28</c:v>
                </c:pt>
                <c:pt idx="2688">
                  <c:v>64.290000000000006</c:v>
                </c:pt>
                <c:pt idx="2689">
                  <c:v>64.3</c:v>
                </c:pt>
                <c:pt idx="2690">
                  <c:v>64.31</c:v>
                </c:pt>
                <c:pt idx="2691">
                  <c:v>64.319999999999993</c:v>
                </c:pt>
                <c:pt idx="2692">
                  <c:v>64.33</c:v>
                </c:pt>
                <c:pt idx="2693">
                  <c:v>64.349999999999994</c:v>
                </c:pt>
                <c:pt idx="2694">
                  <c:v>64.36</c:v>
                </c:pt>
                <c:pt idx="2695">
                  <c:v>64.37</c:v>
                </c:pt>
                <c:pt idx="2696">
                  <c:v>64.39</c:v>
                </c:pt>
                <c:pt idx="2697">
                  <c:v>64.41</c:v>
                </c:pt>
                <c:pt idx="2698">
                  <c:v>64.42</c:v>
                </c:pt>
                <c:pt idx="2699">
                  <c:v>64.44</c:v>
                </c:pt>
                <c:pt idx="2700">
                  <c:v>64.459999999999994</c:v>
                </c:pt>
                <c:pt idx="2701">
                  <c:v>64.47</c:v>
                </c:pt>
                <c:pt idx="2702">
                  <c:v>64.489999999999995</c:v>
                </c:pt>
                <c:pt idx="2703">
                  <c:v>64.5</c:v>
                </c:pt>
                <c:pt idx="2704">
                  <c:v>64.52</c:v>
                </c:pt>
                <c:pt idx="2705">
                  <c:v>64.52</c:v>
                </c:pt>
                <c:pt idx="2706">
                  <c:v>64.540000000000006</c:v>
                </c:pt>
                <c:pt idx="2707">
                  <c:v>64.56</c:v>
                </c:pt>
                <c:pt idx="2708">
                  <c:v>64.569999999999993</c:v>
                </c:pt>
                <c:pt idx="2709">
                  <c:v>64.59</c:v>
                </c:pt>
                <c:pt idx="2710">
                  <c:v>64.61</c:v>
                </c:pt>
                <c:pt idx="2711">
                  <c:v>64.61</c:v>
                </c:pt>
                <c:pt idx="2712">
                  <c:v>64.62</c:v>
                </c:pt>
                <c:pt idx="2713">
                  <c:v>64.63</c:v>
                </c:pt>
                <c:pt idx="2714">
                  <c:v>64.64</c:v>
                </c:pt>
                <c:pt idx="2715">
                  <c:v>64.650000000000006</c:v>
                </c:pt>
                <c:pt idx="2716">
                  <c:v>64.66</c:v>
                </c:pt>
                <c:pt idx="2717">
                  <c:v>64.67</c:v>
                </c:pt>
                <c:pt idx="2718">
                  <c:v>64.680000000000007</c:v>
                </c:pt>
                <c:pt idx="2719">
                  <c:v>64.680000000000007</c:v>
                </c:pt>
                <c:pt idx="2720">
                  <c:v>64.69</c:v>
                </c:pt>
                <c:pt idx="2721">
                  <c:v>64.69</c:v>
                </c:pt>
                <c:pt idx="2722">
                  <c:v>64.7</c:v>
                </c:pt>
                <c:pt idx="2723">
                  <c:v>64.709999999999994</c:v>
                </c:pt>
                <c:pt idx="2724">
                  <c:v>64.72</c:v>
                </c:pt>
                <c:pt idx="2725">
                  <c:v>64.73</c:v>
                </c:pt>
                <c:pt idx="2726">
                  <c:v>64.739999999999995</c:v>
                </c:pt>
                <c:pt idx="2727">
                  <c:v>64.75</c:v>
                </c:pt>
                <c:pt idx="2728">
                  <c:v>64.760000000000005</c:v>
                </c:pt>
                <c:pt idx="2729">
                  <c:v>64.77</c:v>
                </c:pt>
                <c:pt idx="2730">
                  <c:v>64.78</c:v>
                </c:pt>
                <c:pt idx="2731">
                  <c:v>64.790000000000006</c:v>
                </c:pt>
                <c:pt idx="2732">
                  <c:v>64.8</c:v>
                </c:pt>
                <c:pt idx="2733">
                  <c:v>64.81</c:v>
                </c:pt>
                <c:pt idx="2734">
                  <c:v>64.819999999999993</c:v>
                </c:pt>
                <c:pt idx="2735">
                  <c:v>64.83</c:v>
                </c:pt>
                <c:pt idx="2736">
                  <c:v>64.84</c:v>
                </c:pt>
                <c:pt idx="2737">
                  <c:v>64.84</c:v>
                </c:pt>
                <c:pt idx="2738">
                  <c:v>64.849999999999994</c:v>
                </c:pt>
                <c:pt idx="2739">
                  <c:v>64.849999999999994</c:v>
                </c:pt>
                <c:pt idx="2740">
                  <c:v>64.86</c:v>
                </c:pt>
                <c:pt idx="2741">
                  <c:v>64.87</c:v>
                </c:pt>
                <c:pt idx="2742">
                  <c:v>64.87</c:v>
                </c:pt>
                <c:pt idx="2743">
                  <c:v>64.88</c:v>
                </c:pt>
                <c:pt idx="2744">
                  <c:v>64.88</c:v>
                </c:pt>
                <c:pt idx="2745">
                  <c:v>64.88</c:v>
                </c:pt>
                <c:pt idx="2746">
                  <c:v>64.88</c:v>
                </c:pt>
                <c:pt idx="2747">
                  <c:v>64.88</c:v>
                </c:pt>
                <c:pt idx="2748">
                  <c:v>64.88</c:v>
                </c:pt>
                <c:pt idx="2749">
                  <c:v>64.88</c:v>
                </c:pt>
                <c:pt idx="2750">
                  <c:v>64.88</c:v>
                </c:pt>
                <c:pt idx="2751">
                  <c:v>64.88</c:v>
                </c:pt>
                <c:pt idx="2752">
                  <c:v>64.88</c:v>
                </c:pt>
                <c:pt idx="2753">
                  <c:v>64.88</c:v>
                </c:pt>
                <c:pt idx="2754">
                  <c:v>64.88</c:v>
                </c:pt>
                <c:pt idx="2755">
                  <c:v>64.88</c:v>
                </c:pt>
                <c:pt idx="2756">
                  <c:v>64.88</c:v>
                </c:pt>
                <c:pt idx="2757">
                  <c:v>64.89</c:v>
                </c:pt>
                <c:pt idx="2758">
                  <c:v>64.89</c:v>
                </c:pt>
                <c:pt idx="2759">
                  <c:v>64.900000000000006</c:v>
                </c:pt>
                <c:pt idx="2760">
                  <c:v>64.91</c:v>
                </c:pt>
                <c:pt idx="2761">
                  <c:v>64.91</c:v>
                </c:pt>
                <c:pt idx="2762">
                  <c:v>64.92</c:v>
                </c:pt>
                <c:pt idx="2763">
                  <c:v>64.92</c:v>
                </c:pt>
                <c:pt idx="2764">
                  <c:v>64.930000000000007</c:v>
                </c:pt>
                <c:pt idx="2765">
                  <c:v>64.94</c:v>
                </c:pt>
                <c:pt idx="2766">
                  <c:v>64.95</c:v>
                </c:pt>
                <c:pt idx="2767">
                  <c:v>64.959999999999994</c:v>
                </c:pt>
                <c:pt idx="2768">
                  <c:v>64.97</c:v>
                </c:pt>
                <c:pt idx="2769">
                  <c:v>64.989999999999995</c:v>
                </c:pt>
                <c:pt idx="2770">
                  <c:v>65</c:v>
                </c:pt>
                <c:pt idx="2771">
                  <c:v>65.010000000000005</c:v>
                </c:pt>
                <c:pt idx="2772">
                  <c:v>65.010000000000005</c:v>
                </c:pt>
                <c:pt idx="2773">
                  <c:v>65.02</c:v>
                </c:pt>
                <c:pt idx="2774">
                  <c:v>65.03</c:v>
                </c:pt>
                <c:pt idx="2775">
                  <c:v>65.040000000000006</c:v>
                </c:pt>
                <c:pt idx="2776">
                  <c:v>65.05</c:v>
                </c:pt>
                <c:pt idx="2777">
                  <c:v>65.06</c:v>
                </c:pt>
                <c:pt idx="2778">
                  <c:v>65.069999999999993</c:v>
                </c:pt>
                <c:pt idx="2779">
                  <c:v>65.08</c:v>
                </c:pt>
                <c:pt idx="2780">
                  <c:v>65.09</c:v>
                </c:pt>
                <c:pt idx="2781">
                  <c:v>65.099999999999994</c:v>
                </c:pt>
                <c:pt idx="2782">
                  <c:v>65.11</c:v>
                </c:pt>
                <c:pt idx="2783">
                  <c:v>65.11</c:v>
                </c:pt>
                <c:pt idx="2784">
                  <c:v>65.11</c:v>
                </c:pt>
                <c:pt idx="2785">
                  <c:v>65.12</c:v>
                </c:pt>
                <c:pt idx="2786">
                  <c:v>65.12</c:v>
                </c:pt>
                <c:pt idx="2787">
                  <c:v>65.12</c:v>
                </c:pt>
                <c:pt idx="2788">
                  <c:v>65.12</c:v>
                </c:pt>
                <c:pt idx="2789">
                  <c:v>65.12</c:v>
                </c:pt>
                <c:pt idx="2790">
                  <c:v>65.12</c:v>
                </c:pt>
                <c:pt idx="2791">
                  <c:v>65.12</c:v>
                </c:pt>
                <c:pt idx="2792">
                  <c:v>65.12</c:v>
                </c:pt>
                <c:pt idx="2793">
                  <c:v>65.12</c:v>
                </c:pt>
                <c:pt idx="2794">
                  <c:v>65.12</c:v>
                </c:pt>
                <c:pt idx="2795">
                  <c:v>65.12</c:v>
                </c:pt>
                <c:pt idx="2796">
                  <c:v>65.12</c:v>
                </c:pt>
                <c:pt idx="2797">
                  <c:v>65.13</c:v>
                </c:pt>
                <c:pt idx="2798">
                  <c:v>65.13</c:v>
                </c:pt>
                <c:pt idx="2799">
                  <c:v>65.12</c:v>
                </c:pt>
                <c:pt idx="2800">
                  <c:v>65.12</c:v>
                </c:pt>
                <c:pt idx="2801">
                  <c:v>65.12</c:v>
                </c:pt>
                <c:pt idx="2802">
                  <c:v>65.12</c:v>
                </c:pt>
                <c:pt idx="2803">
                  <c:v>65.12</c:v>
                </c:pt>
                <c:pt idx="2804">
                  <c:v>65.13</c:v>
                </c:pt>
                <c:pt idx="2805">
                  <c:v>65.13</c:v>
                </c:pt>
                <c:pt idx="2806">
                  <c:v>65.12</c:v>
                </c:pt>
                <c:pt idx="2807">
                  <c:v>65.11</c:v>
                </c:pt>
                <c:pt idx="2808">
                  <c:v>65.11</c:v>
                </c:pt>
                <c:pt idx="2809">
                  <c:v>65.11</c:v>
                </c:pt>
                <c:pt idx="2810">
                  <c:v>65.099999999999994</c:v>
                </c:pt>
                <c:pt idx="2811">
                  <c:v>65.09</c:v>
                </c:pt>
                <c:pt idx="2812">
                  <c:v>65.09</c:v>
                </c:pt>
                <c:pt idx="2813">
                  <c:v>65.08</c:v>
                </c:pt>
                <c:pt idx="2814">
                  <c:v>65.069999999999993</c:v>
                </c:pt>
                <c:pt idx="2815">
                  <c:v>65.06</c:v>
                </c:pt>
                <c:pt idx="2816">
                  <c:v>65.06</c:v>
                </c:pt>
                <c:pt idx="2817">
                  <c:v>65.040000000000006</c:v>
                </c:pt>
                <c:pt idx="2818">
                  <c:v>65.03</c:v>
                </c:pt>
                <c:pt idx="2819">
                  <c:v>65.02</c:v>
                </c:pt>
                <c:pt idx="2820">
                  <c:v>65.010000000000005</c:v>
                </c:pt>
                <c:pt idx="2821">
                  <c:v>65</c:v>
                </c:pt>
                <c:pt idx="2822">
                  <c:v>64.989999999999995</c:v>
                </c:pt>
                <c:pt idx="2823">
                  <c:v>64.98</c:v>
                </c:pt>
                <c:pt idx="2824">
                  <c:v>64.97</c:v>
                </c:pt>
                <c:pt idx="2825">
                  <c:v>64.97</c:v>
                </c:pt>
                <c:pt idx="2826">
                  <c:v>64.959999999999994</c:v>
                </c:pt>
                <c:pt idx="2827">
                  <c:v>64.95</c:v>
                </c:pt>
                <c:pt idx="2828">
                  <c:v>64.95</c:v>
                </c:pt>
                <c:pt idx="2829">
                  <c:v>64.94</c:v>
                </c:pt>
                <c:pt idx="2830">
                  <c:v>64.930000000000007</c:v>
                </c:pt>
                <c:pt idx="2831">
                  <c:v>64.92</c:v>
                </c:pt>
                <c:pt idx="2832">
                  <c:v>64.92</c:v>
                </c:pt>
                <c:pt idx="2833">
                  <c:v>64.91</c:v>
                </c:pt>
                <c:pt idx="2834">
                  <c:v>64.900000000000006</c:v>
                </c:pt>
                <c:pt idx="2835">
                  <c:v>64.89</c:v>
                </c:pt>
                <c:pt idx="2836">
                  <c:v>64.89</c:v>
                </c:pt>
                <c:pt idx="2837">
                  <c:v>64.88</c:v>
                </c:pt>
                <c:pt idx="2838">
                  <c:v>64.88</c:v>
                </c:pt>
                <c:pt idx="2839">
                  <c:v>64.88</c:v>
                </c:pt>
                <c:pt idx="2840">
                  <c:v>64.88</c:v>
                </c:pt>
                <c:pt idx="2841">
                  <c:v>64.88</c:v>
                </c:pt>
                <c:pt idx="2842">
                  <c:v>64.88</c:v>
                </c:pt>
                <c:pt idx="2843">
                  <c:v>64.88</c:v>
                </c:pt>
                <c:pt idx="2844">
                  <c:v>64.88</c:v>
                </c:pt>
                <c:pt idx="2845">
                  <c:v>64.88</c:v>
                </c:pt>
                <c:pt idx="2846">
                  <c:v>64.88</c:v>
                </c:pt>
                <c:pt idx="2847">
                  <c:v>64.88</c:v>
                </c:pt>
                <c:pt idx="2848">
                  <c:v>64.88</c:v>
                </c:pt>
                <c:pt idx="2849">
                  <c:v>64.88</c:v>
                </c:pt>
                <c:pt idx="2850">
                  <c:v>64.88</c:v>
                </c:pt>
                <c:pt idx="2851">
                  <c:v>64.88</c:v>
                </c:pt>
                <c:pt idx="2852">
                  <c:v>64.88</c:v>
                </c:pt>
                <c:pt idx="2853">
                  <c:v>64.88</c:v>
                </c:pt>
                <c:pt idx="2854">
                  <c:v>64.88</c:v>
                </c:pt>
                <c:pt idx="2855">
                  <c:v>64.88</c:v>
                </c:pt>
                <c:pt idx="2856">
                  <c:v>64.88</c:v>
                </c:pt>
                <c:pt idx="2857">
                  <c:v>64.88</c:v>
                </c:pt>
                <c:pt idx="2858">
                  <c:v>64.87</c:v>
                </c:pt>
                <c:pt idx="2859">
                  <c:v>64.87</c:v>
                </c:pt>
                <c:pt idx="2860">
                  <c:v>64.86</c:v>
                </c:pt>
                <c:pt idx="2861">
                  <c:v>64.86</c:v>
                </c:pt>
                <c:pt idx="2862">
                  <c:v>64.86</c:v>
                </c:pt>
                <c:pt idx="2863">
                  <c:v>64.86</c:v>
                </c:pt>
                <c:pt idx="2864">
                  <c:v>64.849999999999994</c:v>
                </c:pt>
                <c:pt idx="2865">
                  <c:v>64.849999999999994</c:v>
                </c:pt>
                <c:pt idx="2866">
                  <c:v>64.84</c:v>
                </c:pt>
                <c:pt idx="2867">
                  <c:v>64.83</c:v>
                </c:pt>
                <c:pt idx="2868">
                  <c:v>64.81</c:v>
                </c:pt>
                <c:pt idx="2869">
                  <c:v>64.8</c:v>
                </c:pt>
                <c:pt idx="2870">
                  <c:v>64.790000000000006</c:v>
                </c:pt>
                <c:pt idx="2871">
                  <c:v>64.78</c:v>
                </c:pt>
                <c:pt idx="2872">
                  <c:v>64.77</c:v>
                </c:pt>
                <c:pt idx="2873">
                  <c:v>64.760000000000005</c:v>
                </c:pt>
                <c:pt idx="2874">
                  <c:v>64.75</c:v>
                </c:pt>
                <c:pt idx="2875">
                  <c:v>64.739999999999995</c:v>
                </c:pt>
                <c:pt idx="2876">
                  <c:v>64.73</c:v>
                </c:pt>
                <c:pt idx="2877">
                  <c:v>64.72</c:v>
                </c:pt>
                <c:pt idx="2878">
                  <c:v>64.709999999999994</c:v>
                </c:pt>
                <c:pt idx="2879">
                  <c:v>64.7</c:v>
                </c:pt>
                <c:pt idx="2880">
                  <c:v>64.7</c:v>
                </c:pt>
                <c:pt idx="2881">
                  <c:v>64.69</c:v>
                </c:pt>
                <c:pt idx="2882">
                  <c:v>64.69</c:v>
                </c:pt>
                <c:pt idx="2883">
                  <c:v>64.680000000000007</c:v>
                </c:pt>
                <c:pt idx="2884">
                  <c:v>64.680000000000007</c:v>
                </c:pt>
                <c:pt idx="2885">
                  <c:v>64.680000000000007</c:v>
                </c:pt>
                <c:pt idx="2886">
                  <c:v>64.67</c:v>
                </c:pt>
                <c:pt idx="2887">
                  <c:v>64.67</c:v>
                </c:pt>
                <c:pt idx="2888">
                  <c:v>64.67</c:v>
                </c:pt>
                <c:pt idx="2889">
                  <c:v>64.66</c:v>
                </c:pt>
                <c:pt idx="2890">
                  <c:v>64.66</c:v>
                </c:pt>
                <c:pt idx="2891">
                  <c:v>64.650000000000006</c:v>
                </c:pt>
                <c:pt idx="2892">
                  <c:v>64.64</c:v>
                </c:pt>
                <c:pt idx="2893">
                  <c:v>64.63</c:v>
                </c:pt>
                <c:pt idx="2894">
                  <c:v>64.61</c:v>
                </c:pt>
                <c:pt idx="2895">
                  <c:v>64.59</c:v>
                </c:pt>
                <c:pt idx="2896">
                  <c:v>64.58</c:v>
                </c:pt>
                <c:pt idx="2897">
                  <c:v>64.569999999999993</c:v>
                </c:pt>
                <c:pt idx="2898">
                  <c:v>64.55</c:v>
                </c:pt>
                <c:pt idx="2899">
                  <c:v>64.540000000000006</c:v>
                </c:pt>
                <c:pt idx="2900">
                  <c:v>64.53</c:v>
                </c:pt>
                <c:pt idx="2901">
                  <c:v>64.52</c:v>
                </c:pt>
                <c:pt idx="2902">
                  <c:v>64.510000000000005</c:v>
                </c:pt>
                <c:pt idx="2903">
                  <c:v>64.5</c:v>
                </c:pt>
                <c:pt idx="2904">
                  <c:v>64.489999999999995</c:v>
                </c:pt>
                <c:pt idx="2905">
                  <c:v>64.459999999999994</c:v>
                </c:pt>
                <c:pt idx="2906">
                  <c:v>64.44</c:v>
                </c:pt>
                <c:pt idx="2907">
                  <c:v>64.42</c:v>
                </c:pt>
                <c:pt idx="2908">
                  <c:v>64.400000000000006</c:v>
                </c:pt>
                <c:pt idx="2909">
                  <c:v>64.38</c:v>
                </c:pt>
                <c:pt idx="2910">
                  <c:v>64.37</c:v>
                </c:pt>
                <c:pt idx="2911">
                  <c:v>64.349999999999994</c:v>
                </c:pt>
                <c:pt idx="2912">
                  <c:v>64.34</c:v>
                </c:pt>
                <c:pt idx="2913">
                  <c:v>64.33</c:v>
                </c:pt>
                <c:pt idx="2914">
                  <c:v>64.319999999999993</c:v>
                </c:pt>
                <c:pt idx="2915">
                  <c:v>64.319999999999993</c:v>
                </c:pt>
                <c:pt idx="2916">
                  <c:v>64.31</c:v>
                </c:pt>
                <c:pt idx="2917">
                  <c:v>64.3</c:v>
                </c:pt>
                <c:pt idx="2918">
                  <c:v>64.3</c:v>
                </c:pt>
                <c:pt idx="2919">
                  <c:v>64.3</c:v>
                </c:pt>
                <c:pt idx="2920">
                  <c:v>64.290000000000006</c:v>
                </c:pt>
                <c:pt idx="2921">
                  <c:v>64.290000000000006</c:v>
                </c:pt>
                <c:pt idx="2922">
                  <c:v>64.28</c:v>
                </c:pt>
                <c:pt idx="2923">
                  <c:v>64.27</c:v>
                </c:pt>
                <c:pt idx="2924">
                  <c:v>64.27</c:v>
                </c:pt>
                <c:pt idx="2925">
                  <c:v>64.260000000000005</c:v>
                </c:pt>
                <c:pt idx="2926">
                  <c:v>64.260000000000005</c:v>
                </c:pt>
                <c:pt idx="2927">
                  <c:v>64.260000000000005</c:v>
                </c:pt>
                <c:pt idx="2928">
                  <c:v>64.260000000000005</c:v>
                </c:pt>
                <c:pt idx="2929">
                  <c:v>64.260000000000005</c:v>
                </c:pt>
                <c:pt idx="2930">
                  <c:v>64.260000000000005</c:v>
                </c:pt>
                <c:pt idx="2931">
                  <c:v>64.260000000000005</c:v>
                </c:pt>
                <c:pt idx="2932">
                  <c:v>64.260000000000005</c:v>
                </c:pt>
                <c:pt idx="2933">
                  <c:v>64.260000000000005</c:v>
                </c:pt>
                <c:pt idx="2934">
                  <c:v>64.260000000000005</c:v>
                </c:pt>
                <c:pt idx="2935">
                  <c:v>64.260000000000005</c:v>
                </c:pt>
                <c:pt idx="2936">
                  <c:v>64.260000000000005</c:v>
                </c:pt>
                <c:pt idx="2937">
                  <c:v>64.25</c:v>
                </c:pt>
                <c:pt idx="2938">
                  <c:v>64.25</c:v>
                </c:pt>
                <c:pt idx="2939">
                  <c:v>64.239999999999995</c:v>
                </c:pt>
                <c:pt idx="2940">
                  <c:v>64.239999999999995</c:v>
                </c:pt>
                <c:pt idx="2941">
                  <c:v>64.23</c:v>
                </c:pt>
                <c:pt idx="2942">
                  <c:v>64.23</c:v>
                </c:pt>
                <c:pt idx="2943">
                  <c:v>64.23</c:v>
                </c:pt>
                <c:pt idx="2944">
                  <c:v>64.23</c:v>
                </c:pt>
                <c:pt idx="2945">
                  <c:v>64.23</c:v>
                </c:pt>
                <c:pt idx="2946">
                  <c:v>64.23</c:v>
                </c:pt>
                <c:pt idx="2947">
                  <c:v>64.22</c:v>
                </c:pt>
                <c:pt idx="2948">
                  <c:v>64.22</c:v>
                </c:pt>
                <c:pt idx="2949">
                  <c:v>64.209999999999994</c:v>
                </c:pt>
                <c:pt idx="2950">
                  <c:v>64.2</c:v>
                </c:pt>
                <c:pt idx="2951">
                  <c:v>64.19</c:v>
                </c:pt>
                <c:pt idx="2952">
                  <c:v>64.19</c:v>
                </c:pt>
                <c:pt idx="2953">
                  <c:v>64.180000000000007</c:v>
                </c:pt>
                <c:pt idx="2954">
                  <c:v>64.17</c:v>
                </c:pt>
                <c:pt idx="2955">
                  <c:v>64.16</c:v>
                </c:pt>
                <c:pt idx="2956">
                  <c:v>64.16</c:v>
                </c:pt>
                <c:pt idx="2957">
                  <c:v>64.150000000000006</c:v>
                </c:pt>
                <c:pt idx="2958">
                  <c:v>64.150000000000006</c:v>
                </c:pt>
                <c:pt idx="2959">
                  <c:v>64.14</c:v>
                </c:pt>
                <c:pt idx="2960">
                  <c:v>64.14</c:v>
                </c:pt>
                <c:pt idx="2961">
                  <c:v>64.14</c:v>
                </c:pt>
                <c:pt idx="2962">
                  <c:v>64.13</c:v>
                </c:pt>
                <c:pt idx="2963">
                  <c:v>64.12</c:v>
                </c:pt>
                <c:pt idx="2964">
                  <c:v>64.12</c:v>
                </c:pt>
                <c:pt idx="2965">
                  <c:v>64.11</c:v>
                </c:pt>
                <c:pt idx="2966">
                  <c:v>64.11</c:v>
                </c:pt>
                <c:pt idx="2967">
                  <c:v>64.099999999999994</c:v>
                </c:pt>
                <c:pt idx="2968">
                  <c:v>64.099999999999994</c:v>
                </c:pt>
                <c:pt idx="2969">
                  <c:v>64.099999999999994</c:v>
                </c:pt>
                <c:pt idx="2970">
                  <c:v>64.09</c:v>
                </c:pt>
                <c:pt idx="2971">
                  <c:v>64.09</c:v>
                </c:pt>
                <c:pt idx="2972">
                  <c:v>64.08</c:v>
                </c:pt>
                <c:pt idx="2973">
                  <c:v>64.08</c:v>
                </c:pt>
                <c:pt idx="2974">
                  <c:v>64.08</c:v>
                </c:pt>
                <c:pt idx="2975">
                  <c:v>64.08</c:v>
                </c:pt>
                <c:pt idx="2976">
                  <c:v>64.08</c:v>
                </c:pt>
                <c:pt idx="2977">
                  <c:v>64.08</c:v>
                </c:pt>
                <c:pt idx="2978">
                  <c:v>64.08</c:v>
                </c:pt>
                <c:pt idx="2979">
                  <c:v>64.08</c:v>
                </c:pt>
                <c:pt idx="2980">
                  <c:v>64.069999999999993</c:v>
                </c:pt>
                <c:pt idx="2981">
                  <c:v>64.069999999999993</c:v>
                </c:pt>
                <c:pt idx="2982">
                  <c:v>64.06</c:v>
                </c:pt>
                <c:pt idx="2983">
                  <c:v>64.06</c:v>
                </c:pt>
                <c:pt idx="2984">
                  <c:v>64.06</c:v>
                </c:pt>
                <c:pt idx="2985">
                  <c:v>64.06</c:v>
                </c:pt>
                <c:pt idx="2986">
                  <c:v>64.06</c:v>
                </c:pt>
                <c:pt idx="2987">
                  <c:v>64.06</c:v>
                </c:pt>
                <c:pt idx="2988">
                  <c:v>64.06</c:v>
                </c:pt>
                <c:pt idx="2989">
                  <c:v>64.06</c:v>
                </c:pt>
                <c:pt idx="2990">
                  <c:v>64.06</c:v>
                </c:pt>
                <c:pt idx="2991">
                  <c:v>64.069999999999993</c:v>
                </c:pt>
                <c:pt idx="2992">
                  <c:v>64.069999999999993</c:v>
                </c:pt>
                <c:pt idx="2993">
                  <c:v>64.069999999999993</c:v>
                </c:pt>
                <c:pt idx="2994">
                  <c:v>64.069999999999993</c:v>
                </c:pt>
                <c:pt idx="2995">
                  <c:v>64.06</c:v>
                </c:pt>
                <c:pt idx="2996">
                  <c:v>64.06</c:v>
                </c:pt>
                <c:pt idx="2997">
                  <c:v>64.06</c:v>
                </c:pt>
                <c:pt idx="2998">
                  <c:v>64.06</c:v>
                </c:pt>
                <c:pt idx="2999">
                  <c:v>64.06</c:v>
                </c:pt>
                <c:pt idx="3000">
                  <c:v>64.06</c:v>
                </c:pt>
                <c:pt idx="3001">
                  <c:v>64.06</c:v>
                </c:pt>
                <c:pt idx="3002">
                  <c:v>64.06</c:v>
                </c:pt>
                <c:pt idx="3003">
                  <c:v>64.06</c:v>
                </c:pt>
                <c:pt idx="3004">
                  <c:v>64.06</c:v>
                </c:pt>
                <c:pt idx="3005">
                  <c:v>64.06</c:v>
                </c:pt>
                <c:pt idx="3006">
                  <c:v>64.05</c:v>
                </c:pt>
                <c:pt idx="3007">
                  <c:v>64.05</c:v>
                </c:pt>
                <c:pt idx="3008">
                  <c:v>64.05</c:v>
                </c:pt>
                <c:pt idx="3009">
                  <c:v>64.06</c:v>
                </c:pt>
                <c:pt idx="3010">
                  <c:v>64.06</c:v>
                </c:pt>
                <c:pt idx="3011">
                  <c:v>64.06</c:v>
                </c:pt>
                <c:pt idx="3012">
                  <c:v>64.06</c:v>
                </c:pt>
                <c:pt idx="3013">
                  <c:v>64.069999999999993</c:v>
                </c:pt>
                <c:pt idx="3014">
                  <c:v>64.069999999999993</c:v>
                </c:pt>
                <c:pt idx="3015">
                  <c:v>64.08</c:v>
                </c:pt>
                <c:pt idx="3016">
                  <c:v>64.08</c:v>
                </c:pt>
                <c:pt idx="3017">
                  <c:v>64.08</c:v>
                </c:pt>
                <c:pt idx="3018">
                  <c:v>64.09</c:v>
                </c:pt>
                <c:pt idx="3019">
                  <c:v>64.099999999999994</c:v>
                </c:pt>
                <c:pt idx="3020">
                  <c:v>64.11</c:v>
                </c:pt>
                <c:pt idx="3021">
                  <c:v>64.12</c:v>
                </c:pt>
                <c:pt idx="3022">
                  <c:v>64.13</c:v>
                </c:pt>
                <c:pt idx="3023">
                  <c:v>64.14</c:v>
                </c:pt>
                <c:pt idx="3024">
                  <c:v>64.150000000000006</c:v>
                </c:pt>
                <c:pt idx="3025">
                  <c:v>64.16</c:v>
                </c:pt>
                <c:pt idx="3026">
                  <c:v>64.17</c:v>
                </c:pt>
                <c:pt idx="3027">
                  <c:v>64.180000000000007</c:v>
                </c:pt>
                <c:pt idx="3028">
                  <c:v>64.19</c:v>
                </c:pt>
                <c:pt idx="3029">
                  <c:v>64.19</c:v>
                </c:pt>
                <c:pt idx="3030">
                  <c:v>64.2</c:v>
                </c:pt>
                <c:pt idx="3031">
                  <c:v>64.22</c:v>
                </c:pt>
                <c:pt idx="3032">
                  <c:v>64.22</c:v>
                </c:pt>
                <c:pt idx="3033">
                  <c:v>64.23</c:v>
                </c:pt>
                <c:pt idx="3034">
                  <c:v>64.23</c:v>
                </c:pt>
                <c:pt idx="3035">
                  <c:v>64.23</c:v>
                </c:pt>
                <c:pt idx="3036">
                  <c:v>64.239999999999995</c:v>
                </c:pt>
                <c:pt idx="3037">
                  <c:v>64.239999999999995</c:v>
                </c:pt>
                <c:pt idx="3038">
                  <c:v>64.25</c:v>
                </c:pt>
                <c:pt idx="3039">
                  <c:v>64.25</c:v>
                </c:pt>
                <c:pt idx="3040">
                  <c:v>64.260000000000005</c:v>
                </c:pt>
                <c:pt idx="3041">
                  <c:v>64.260000000000005</c:v>
                </c:pt>
                <c:pt idx="3042">
                  <c:v>64.260000000000005</c:v>
                </c:pt>
                <c:pt idx="3043">
                  <c:v>64.260000000000005</c:v>
                </c:pt>
                <c:pt idx="3044">
                  <c:v>64.27</c:v>
                </c:pt>
                <c:pt idx="3045">
                  <c:v>64.27</c:v>
                </c:pt>
                <c:pt idx="3046">
                  <c:v>64.28</c:v>
                </c:pt>
                <c:pt idx="3047">
                  <c:v>64.290000000000006</c:v>
                </c:pt>
                <c:pt idx="3048">
                  <c:v>64.3</c:v>
                </c:pt>
                <c:pt idx="3049">
                  <c:v>64.319999999999993</c:v>
                </c:pt>
                <c:pt idx="3050">
                  <c:v>64.34</c:v>
                </c:pt>
                <c:pt idx="3051">
                  <c:v>64.38</c:v>
                </c:pt>
                <c:pt idx="3052">
                  <c:v>64.430000000000007</c:v>
                </c:pt>
                <c:pt idx="3053">
                  <c:v>64.47</c:v>
                </c:pt>
                <c:pt idx="3054">
                  <c:v>64.52</c:v>
                </c:pt>
                <c:pt idx="3055">
                  <c:v>64.569999999999993</c:v>
                </c:pt>
                <c:pt idx="3056">
                  <c:v>64.599999999999994</c:v>
                </c:pt>
                <c:pt idx="3057">
                  <c:v>64.62</c:v>
                </c:pt>
                <c:pt idx="3058">
                  <c:v>64.64</c:v>
                </c:pt>
                <c:pt idx="3059">
                  <c:v>64.66</c:v>
                </c:pt>
                <c:pt idx="3060">
                  <c:v>64.66</c:v>
                </c:pt>
                <c:pt idx="3061">
                  <c:v>64.67</c:v>
                </c:pt>
                <c:pt idx="3062">
                  <c:v>64.680000000000007</c:v>
                </c:pt>
                <c:pt idx="3063">
                  <c:v>64.680000000000007</c:v>
                </c:pt>
                <c:pt idx="3064">
                  <c:v>64.69</c:v>
                </c:pt>
                <c:pt idx="3065">
                  <c:v>64.7</c:v>
                </c:pt>
                <c:pt idx="3066">
                  <c:v>64.709999999999994</c:v>
                </c:pt>
                <c:pt idx="3067">
                  <c:v>64.72</c:v>
                </c:pt>
                <c:pt idx="3068">
                  <c:v>64.739999999999995</c:v>
                </c:pt>
                <c:pt idx="3069">
                  <c:v>64.760000000000005</c:v>
                </c:pt>
                <c:pt idx="3070">
                  <c:v>64.78</c:v>
                </c:pt>
                <c:pt idx="3071">
                  <c:v>64.8</c:v>
                </c:pt>
                <c:pt idx="3072">
                  <c:v>64.83</c:v>
                </c:pt>
                <c:pt idx="3073">
                  <c:v>64.84</c:v>
                </c:pt>
                <c:pt idx="3074">
                  <c:v>64.86</c:v>
                </c:pt>
                <c:pt idx="3075">
                  <c:v>64.87</c:v>
                </c:pt>
                <c:pt idx="3076">
                  <c:v>64.87</c:v>
                </c:pt>
                <c:pt idx="3077">
                  <c:v>64.88</c:v>
                </c:pt>
                <c:pt idx="3078">
                  <c:v>64.88</c:v>
                </c:pt>
                <c:pt idx="3079">
                  <c:v>64.88</c:v>
                </c:pt>
                <c:pt idx="3080">
                  <c:v>64.88</c:v>
                </c:pt>
                <c:pt idx="3081">
                  <c:v>64.89</c:v>
                </c:pt>
                <c:pt idx="3082">
                  <c:v>64.89</c:v>
                </c:pt>
                <c:pt idx="3083">
                  <c:v>64.91</c:v>
                </c:pt>
                <c:pt idx="3084">
                  <c:v>64.930000000000007</c:v>
                </c:pt>
                <c:pt idx="3085">
                  <c:v>64.95</c:v>
                </c:pt>
                <c:pt idx="3086">
                  <c:v>64.97</c:v>
                </c:pt>
                <c:pt idx="3087">
                  <c:v>65.010000000000005</c:v>
                </c:pt>
                <c:pt idx="3088">
                  <c:v>65.03</c:v>
                </c:pt>
                <c:pt idx="3089">
                  <c:v>65.06</c:v>
                </c:pt>
                <c:pt idx="3090">
                  <c:v>65.099999999999994</c:v>
                </c:pt>
                <c:pt idx="3091">
                  <c:v>65.12</c:v>
                </c:pt>
                <c:pt idx="3092">
                  <c:v>65.13</c:v>
                </c:pt>
                <c:pt idx="3093">
                  <c:v>65.16</c:v>
                </c:pt>
                <c:pt idx="3094">
                  <c:v>65.180000000000007</c:v>
                </c:pt>
                <c:pt idx="3095">
                  <c:v>65.2</c:v>
                </c:pt>
                <c:pt idx="3096">
                  <c:v>65.22</c:v>
                </c:pt>
                <c:pt idx="3097">
                  <c:v>65.239999999999995</c:v>
                </c:pt>
                <c:pt idx="3098">
                  <c:v>65.260000000000005</c:v>
                </c:pt>
                <c:pt idx="3099">
                  <c:v>65.27</c:v>
                </c:pt>
                <c:pt idx="3100">
                  <c:v>65.290000000000006</c:v>
                </c:pt>
                <c:pt idx="3101">
                  <c:v>65.3</c:v>
                </c:pt>
                <c:pt idx="3102">
                  <c:v>65.31</c:v>
                </c:pt>
                <c:pt idx="3103">
                  <c:v>65.319999999999993</c:v>
                </c:pt>
                <c:pt idx="3104">
                  <c:v>65.33</c:v>
                </c:pt>
                <c:pt idx="3105">
                  <c:v>65.349999999999994</c:v>
                </c:pt>
                <c:pt idx="3106">
                  <c:v>65.37</c:v>
                </c:pt>
                <c:pt idx="3107">
                  <c:v>65.39</c:v>
                </c:pt>
                <c:pt idx="3108">
                  <c:v>65.42</c:v>
                </c:pt>
                <c:pt idx="3109">
                  <c:v>65.45</c:v>
                </c:pt>
                <c:pt idx="3110">
                  <c:v>65.48</c:v>
                </c:pt>
                <c:pt idx="3111">
                  <c:v>65.5</c:v>
                </c:pt>
                <c:pt idx="3112">
                  <c:v>65.510000000000005</c:v>
                </c:pt>
                <c:pt idx="3113">
                  <c:v>65.53</c:v>
                </c:pt>
                <c:pt idx="3114">
                  <c:v>65.53</c:v>
                </c:pt>
                <c:pt idx="3115">
                  <c:v>65.56</c:v>
                </c:pt>
                <c:pt idx="3116">
                  <c:v>65.58</c:v>
                </c:pt>
                <c:pt idx="3117">
                  <c:v>65.61</c:v>
                </c:pt>
                <c:pt idx="3118">
                  <c:v>65.63</c:v>
                </c:pt>
                <c:pt idx="3119">
                  <c:v>65.66</c:v>
                </c:pt>
                <c:pt idx="3120">
                  <c:v>65.680000000000007</c:v>
                </c:pt>
                <c:pt idx="3121">
                  <c:v>65.69</c:v>
                </c:pt>
                <c:pt idx="3122">
                  <c:v>65.709999999999994</c:v>
                </c:pt>
                <c:pt idx="3123">
                  <c:v>65.72</c:v>
                </c:pt>
                <c:pt idx="3124">
                  <c:v>65.73</c:v>
                </c:pt>
                <c:pt idx="3125">
                  <c:v>65.73</c:v>
                </c:pt>
                <c:pt idx="3126">
                  <c:v>65.739999999999995</c:v>
                </c:pt>
                <c:pt idx="3127">
                  <c:v>65.739999999999995</c:v>
                </c:pt>
                <c:pt idx="3128">
                  <c:v>65.739999999999995</c:v>
                </c:pt>
                <c:pt idx="3129">
                  <c:v>65.739999999999995</c:v>
                </c:pt>
                <c:pt idx="3130">
                  <c:v>65.739999999999995</c:v>
                </c:pt>
                <c:pt idx="3131">
                  <c:v>65.739999999999995</c:v>
                </c:pt>
                <c:pt idx="3132">
                  <c:v>65.739999999999995</c:v>
                </c:pt>
                <c:pt idx="3133">
                  <c:v>65.739999999999995</c:v>
                </c:pt>
                <c:pt idx="3134">
                  <c:v>65.739999999999995</c:v>
                </c:pt>
                <c:pt idx="3135">
                  <c:v>65.739999999999995</c:v>
                </c:pt>
                <c:pt idx="3136">
                  <c:v>65.739999999999995</c:v>
                </c:pt>
                <c:pt idx="3137">
                  <c:v>65.739999999999995</c:v>
                </c:pt>
                <c:pt idx="3138">
                  <c:v>65.739999999999995</c:v>
                </c:pt>
                <c:pt idx="3139">
                  <c:v>65.739999999999995</c:v>
                </c:pt>
                <c:pt idx="3140">
                  <c:v>65.739999999999995</c:v>
                </c:pt>
                <c:pt idx="3141">
                  <c:v>65.75</c:v>
                </c:pt>
                <c:pt idx="3142">
                  <c:v>65.75</c:v>
                </c:pt>
                <c:pt idx="3143">
                  <c:v>65.75</c:v>
                </c:pt>
                <c:pt idx="3144">
                  <c:v>65.760000000000005</c:v>
                </c:pt>
                <c:pt idx="3145">
                  <c:v>65.760000000000005</c:v>
                </c:pt>
                <c:pt idx="3146">
                  <c:v>65.77</c:v>
                </c:pt>
                <c:pt idx="3147">
                  <c:v>65.77</c:v>
                </c:pt>
                <c:pt idx="3148">
                  <c:v>65.77</c:v>
                </c:pt>
                <c:pt idx="3149">
                  <c:v>65.77</c:v>
                </c:pt>
                <c:pt idx="3150">
                  <c:v>65.78</c:v>
                </c:pt>
                <c:pt idx="3151">
                  <c:v>65.78</c:v>
                </c:pt>
                <c:pt idx="3152">
                  <c:v>65.78</c:v>
                </c:pt>
                <c:pt idx="3153">
                  <c:v>65.78</c:v>
                </c:pt>
                <c:pt idx="3154">
                  <c:v>65.78</c:v>
                </c:pt>
                <c:pt idx="3155">
                  <c:v>65.78</c:v>
                </c:pt>
                <c:pt idx="3156">
                  <c:v>65.78</c:v>
                </c:pt>
                <c:pt idx="3157">
                  <c:v>65.78</c:v>
                </c:pt>
                <c:pt idx="3158">
                  <c:v>65.77</c:v>
                </c:pt>
                <c:pt idx="3159">
                  <c:v>65.77</c:v>
                </c:pt>
                <c:pt idx="3160">
                  <c:v>65.77</c:v>
                </c:pt>
                <c:pt idx="3161">
                  <c:v>65.77</c:v>
                </c:pt>
                <c:pt idx="3162">
                  <c:v>65.77</c:v>
                </c:pt>
                <c:pt idx="3163">
                  <c:v>65.77</c:v>
                </c:pt>
                <c:pt idx="3164">
                  <c:v>65.760000000000005</c:v>
                </c:pt>
                <c:pt idx="3165">
                  <c:v>65.760000000000005</c:v>
                </c:pt>
                <c:pt idx="3166">
                  <c:v>65.75</c:v>
                </c:pt>
                <c:pt idx="3167">
                  <c:v>65.760000000000005</c:v>
                </c:pt>
                <c:pt idx="3168">
                  <c:v>65.75</c:v>
                </c:pt>
                <c:pt idx="3169">
                  <c:v>65.75</c:v>
                </c:pt>
                <c:pt idx="3170">
                  <c:v>65.739999999999995</c:v>
                </c:pt>
                <c:pt idx="3171">
                  <c:v>65.739999999999995</c:v>
                </c:pt>
                <c:pt idx="3172">
                  <c:v>65.739999999999995</c:v>
                </c:pt>
                <c:pt idx="3173">
                  <c:v>65.739999999999995</c:v>
                </c:pt>
                <c:pt idx="3174">
                  <c:v>65.739999999999995</c:v>
                </c:pt>
                <c:pt idx="3175">
                  <c:v>65.739999999999995</c:v>
                </c:pt>
                <c:pt idx="3176">
                  <c:v>65.739999999999995</c:v>
                </c:pt>
                <c:pt idx="3177">
                  <c:v>65.739999999999995</c:v>
                </c:pt>
                <c:pt idx="3178">
                  <c:v>65.739999999999995</c:v>
                </c:pt>
                <c:pt idx="3179">
                  <c:v>65.739999999999995</c:v>
                </c:pt>
                <c:pt idx="3180">
                  <c:v>65.739999999999995</c:v>
                </c:pt>
                <c:pt idx="3181">
                  <c:v>65.739999999999995</c:v>
                </c:pt>
                <c:pt idx="3182">
                  <c:v>65.739999999999995</c:v>
                </c:pt>
                <c:pt idx="3183">
                  <c:v>65.739999999999995</c:v>
                </c:pt>
                <c:pt idx="3184">
                  <c:v>65.739999999999995</c:v>
                </c:pt>
                <c:pt idx="3185">
                  <c:v>65.739999999999995</c:v>
                </c:pt>
                <c:pt idx="3186">
                  <c:v>65.739999999999995</c:v>
                </c:pt>
                <c:pt idx="3187">
                  <c:v>65.739999999999995</c:v>
                </c:pt>
                <c:pt idx="3188">
                  <c:v>65.739999999999995</c:v>
                </c:pt>
                <c:pt idx="3189">
                  <c:v>65.739999999999995</c:v>
                </c:pt>
                <c:pt idx="3190">
                  <c:v>65.739999999999995</c:v>
                </c:pt>
                <c:pt idx="3191">
                  <c:v>65.739999999999995</c:v>
                </c:pt>
                <c:pt idx="3192">
                  <c:v>65.739999999999995</c:v>
                </c:pt>
                <c:pt idx="3193">
                  <c:v>65.739999999999995</c:v>
                </c:pt>
                <c:pt idx="3194">
                  <c:v>65.739999999999995</c:v>
                </c:pt>
                <c:pt idx="3195">
                  <c:v>65.739999999999995</c:v>
                </c:pt>
                <c:pt idx="3196">
                  <c:v>65.739999999999995</c:v>
                </c:pt>
                <c:pt idx="3197">
                  <c:v>65.73</c:v>
                </c:pt>
                <c:pt idx="3198">
                  <c:v>65.73</c:v>
                </c:pt>
                <c:pt idx="3199">
                  <c:v>65.709999999999994</c:v>
                </c:pt>
                <c:pt idx="3200">
                  <c:v>65.7</c:v>
                </c:pt>
                <c:pt idx="3201">
                  <c:v>65.680000000000007</c:v>
                </c:pt>
                <c:pt idx="3202">
                  <c:v>65.650000000000006</c:v>
                </c:pt>
                <c:pt idx="3203">
                  <c:v>65.63</c:v>
                </c:pt>
                <c:pt idx="3204">
                  <c:v>65.61</c:v>
                </c:pt>
                <c:pt idx="3205">
                  <c:v>65.59</c:v>
                </c:pt>
                <c:pt idx="3206">
                  <c:v>65.569999999999993</c:v>
                </c:pt>
                <c:pt idx="3207">
                  <c:v>65.56</c:v>
                </c:pt>
                <c:pt idx="3208">
                  <c:v>65.55</c:v>
                </c:pt>
                <c:pt idx="3209">
                  <c:v>65.53</c:v>
                </c:pt>
                <c:pt idx="3210">
                  <c:v>65.53</c:v>
                </c:pt>
                <c:pt idx="3211">
                  <c:v>65.52</c:v>
                </c:pt>
                <c:pt idx="3212">
                  <c:v>65.52</c:v>
                </c:pt>
                <c:pt idx="3213">
                  <c:v>65.52</c:v>
                </c:pt>
                <c:pt idx="3214">
                  <c:v>65.52</c:v>
                </c:pt>
                <c:pt idx="3215">
                  <c:v>65.510000000000005</c:v>
                </c:pt>
                <c:pt idx="3216">
                  <c:v>65.5</c:v>
                </c:pt>
                <c:pt idx="3217">
                  <c:v>65.489999999999995</c:v>
                </c:pt>
                <c:pt idx="3218">
                  <c:v>65.459999999999994</c:v>
                </c:pt>
                <c:pt idx="3219">
                  <c:v>65.45</c:v>
                </c:pt>
                <c:pt idx="3220">
                  <c:v>65.430000000000007</c:v>
                </c:pt>
                <c:pt idx="3221">
                  <c:v>65.42</c:v>
                </c:pt>
                <c:pt idx="3222">
                  <c:v>65.400000000000006</c:v>
                </c:pt>
                <c:pt idx="3223">
                  <c:v>65.39</c:v>
                </c:pt>
                <c:pt idx="3224">
                  <c:v>65.38</c:v>
                </c:pt>
                <c:pt idx="3225">
                  <c:v>65.36</c:v>
                </c:pt>
                <c:pt idx="3226">
                  <c:v>65.349999999999994</c:v>
                </c:pt>
                <c:pt idx="3227">
                  <c:v>65.349999999999994</c:v>
                </c:pt>
                <c:pt idx="3228">
                  <c:v>65.34</c:v>
                </c:pt>
                <c:pt idx="3229">
                  <c:v>65.33</c:v>
                </c:pt>
                <c:pt idx="3230">
                  <c:v>65.33</c:v>
                </c:pt>
                <c:pt idx="3231">
                  <c:v>65.319999999999993</c:v>
                </c:pt>
                <c:pt idx="3232">
                  <c:v>65.31</c:v>
                </c:pt>
                <c:pt idx="3233">
                  <c:v>65.31</c:v>
                </c:pt>
                <c:pt idx="3234">
                  <c:v>65.31</c:v>
                </c:pt>
                <c:pt idx="3235">
                  <c:v>65.31</c:v>
                </c:pt>
                <c:pt idx="3236">
                  <c:v>65.31</c:v>
                </c:pt>
                <c:pt idx="3237">
                  <c:v>65.3</c:v>
                </c:pt>
                <c:pt idx="3238">
                  <c:v>65.3</c:v>
                </c:pt>
                <c:pt idx="3239">
                  <c:v>65.290000000000006</c:v>
                </c:pt>
                <c:pt idx="3240">
                  <c:v>65.290000000000006</c:v>
                </c:pt>
                <c:pt idx="3241">
                  <c:v>65.28</c:v>
                </c:pt>
                <c:pt idx="3242">
                  <c:v>65.27</c:v>
                </c:pt>
                <c:pt idx="3243">
                  <c:v>65.260000000000005</c:v>
                </c:pt>
                <c:pt idx="3244">
                  <c:v>65.239999999999995</c:v>
                </c:pt>
                <c:pt idx="3245">
                  <c:v>65.23</c:v>
                </c:pt>
                <c:pt idx="3246">
                  <c:v>65.22</c:v>
                </c:pt>
                <c:pt idx="3247">
                  <c:v>65.209999999999994</c:v>
                </c:pt>
                <c:pt idx="3248">
                  <c:v>65.2</c:v>
                </c:pt>
                <c:pt idx="3249">
                  <c:v>65.19</c:v>
                </c:pt>
                <c:pt idx="3250">
                  <c:v>65.180000000000007</c:v>
                </c:pt>
                <c:pt idx="3251">
                  <c:v>65.16</c:v>
                </c:pt>
                <c:pt idx="3252">
                  <c:v>65.14</c:v>
                </c:pt>
                <c:pt idx="3253">
                  <c:v>65.12</c:v>
                </c:pt>
                <c:pt idx="3254">
                  <c:v>65.11</c:v>
                </c:pt>
                <c:pt idx="3255">
                  <c:v>65.099999999999994</c:v>
                </c:pt>
                <c:pt idx="3256">
                  <c:v>65.09</c:v>
                </c:pt>
                <c:pt idx="3257">
                  <c:v>65.08</c:v>
                </c:pt>
                <c:pt idx="3258">
                  <c:v>65.069999999999993</c:v>
                </c:pt>
                <c:pt idx="3259">
                  <c:v>65.05</c:v>
                </c:pt>
                <c:pt idx="3260">
                  <c:v>65.040000000000006</c:v>
                </c:pt>
                <c:pt idx="3261">
                  <c:v>65.03</c:v>
                </c:pt>
                <c:pt idx="3262">
                  <c:v>65.010000000000005</c:v>
                </c:pt>
                <c:pt idx="3263">
                  <c:v>64.989999999999995</c:v>
                </c:pt>
                <c:pt idx="3264">
                  <c:v>64.98</c:v>
                </c:pt>
                <c:pt idx="3265">
                  <c:v>64.97</c:v>
                </c:pt>
                <c:pt idx="3266">
                  <c:v>64.959999999999994</c:v>
                </c:pt>
                <c:pt idx="3267">
                  <c:v>64.95</c:v>
                </c:pt>
                <c:pt idx="3268">
                  <c:v>64.94</c:v>
                </c:pt>
                <c:pt idx="3269">
                  <c:v>64.930000000000007</c:v>
                </c:pt>
                <c:pt idx="3270">
                  <c:v>64.92</c:v>
                </c:pt>
                <c:pt idx="3271">
                  <c:v>64.91</c:v>
                </c:pt>
                <c:pt idx="3272">
                  <c:v>64.900000000000006</c:v>
                </c:pt>
                <c:pt idx="3273">
                  <c:v>64.89</c:v>
                </c:pt>
                <c:pt idx="3274">
                  <c:v>64.89</c:v>
                </c:pt>
                <c:pt idx="3275">
                  <c:v>64.88</c:v>
                </c:pt>
                <c:pt idx="3276">
                  <c:v>64.88</c:v>
                </c:pt>
                <c:pt idx="3277">
                  <c:v>64.88</c:v>
                </c:pt>
                <c:pt idx="3278">
                  <c:v>64.88</c:v>
                </c:pt>
                <c:pt idx="3279">
                  <c:v>64.88</c:v>
                </c:pt>
                <c:pt idx="3280">
                  <c:v>64.88</c:v>
                </c:pt>
                <c:pt idx="3281">
                  <c:v>64.88</c:v>
                </c:pt>
                <c:pt idx="3282">
                  <c:v>64.88</c:v>
                </c:pt>
                <c:pt idx="3283">
                  <c:v>64.88</c:v>
                </c:pt>
                <c:pt idx="3284">
                  <c:v>64.88</c:v>
                </c:pt>
                <c:pt idx="3285">
                  <c:v>64.88</c:v>
                </c:pt>
                <c:pt idx="3286">
                  <c:v>64.88</c:v>
                </c:pt>
                <c:pt idx="3287">
                  <c:v>64.88</c:v>
                </c:pt>
                <c:pt idx="3288">
                  <c:v>64.88</c:v>
                </c:pt>
                <c:pt idx="3289">
                  <c:v>64.88</c:v>
                </c:pt>
                <c:pt idx="3290">
                  <c:v>64.88</c:v>
                </c:pt>
                <c:pt idx="3291">
                  <c:v>64.88</c:v>
                </c:pt>
                <c:pt idx="3292">
                  <c:v>64.88</c:v>
                </c:pt>
                <c:pt idx="3293">
                  <c:v>64.88</c:v>
                </c:pt>
                <c:pt idx="3294">
                  <c:v>64.88</c:v>
                </c:pt>
                <c:pt idx="3295">
                  <c:v>64.88</c:v>
                </c:pt>
                <c:pt idx="3296">
                  <c:v>64.87</c:v>
                </c:pt>
                <c:pt idx="3297">
                  <c:v>64.87</c:v>
                </c:pt>
                <c:pt idx="3298">
                  <c:v>64.86</c:v>
                </c:pt>
                <c:pt idx="3299">
                  <c:v>64.849999999999994</c:v>
                </c:pt>
                <c:pt idx="3300">
                  <c:v>64.84</c:v>
                </c:pt>
                <c:pt idx="3301">
                  <c:v>64.84</c:v>
                </c:pt>
                <c:pt idx="3302">
                  <c:v>64.83</c:v>
                </c:pt>
                <c:pt idx="3303">
                  <c:v>64.819999999999993</c:v>
                </c:pt>
                <c:pt idx="3304">
                  <c:v>64.819999999999993</c:v>
                </c:pt>
                <c:pt idx="3305">
                  <c:v>64.81</c:v>
                </c:pt>
                <c:pt idx="3306">
                  <c:v>64.8</c:v>
                </c:pt>
                <c:pt idx="3307">
                  <c:v>64.790000000000006</c:v>
                </c:pt>
                <c:pt idx="3308">
                  <c:v>64.790000000000006</c:v>
                </c:pt>
                <c:pt idx="3309">
                  <c:v>64.78</c:v>
                </c:pt>
                <c:pt idx="3310">
                  <c:v>64.77</c:v>
                </c:pt>
                <c:pt idx="3311">
                  <c:v>64.760000000000005</c:v>
                </c:pt>
                <c:pt idx="3312">
                  <c:v>64.760000000000005</c:v>
                </c:pt>
                <c:pt idx="3313">
                  <c:v>64.75</c:v>
                </c:pt>
                <c:pt idx="3314">
                  <c:v>64.75</c:v>
                </c:pt>
                <c:pt idx="3315">
                  <c:v>64.739999999999995</c:v>
                </c:pt>
                <c:pt idx="3316">
                  <c:v>64.739999999999995</c:v>
                </c:pt>
                <c:pt idx="3317">
                  <c:v>64.73</c:v>
                </c:pt>
                <c:pt idx="3318">
                  <c:v>64.73</c:v>
                </c:pt>
                <c:pt idx="3319">
                  <c:v>64.72</c:v>
                </c:pt>
                <c:pt idx="3320">
                  <c:v>64.72</c:v>
                </c:pt>
                <c:pt idx="3321">
                  <c:v>64.709999999999994</c:v>
                </c:pt>
                <c:pt idx="3322">
                  <c:v>64.7</c:v>
                </c:pt>
                <c:pt idx="3323">
                  <c:v>64.69</c:v>
                </c:pt>
                <c:pt idx="3324">
                  <c:v>64.69</c:v>
                </c:pt>
                <c:pt idx="3325">
                  <c:v>64.680000000000007</c:v>
                </c:pt>
                <c:pt idx="3326">
                  <c:v>64.680000000000007</c:v>
                </c:pt>
                <c:pt idx="3327">
                  <c:v>64.67</c:v>
                </c:pt>
                <c:pt idx="3328">
                  <c:v>64.67</c:v>
                </c:pt>
                <c:pt idx="3329">
                  <c:v>64.67</c:v>
                </c:pt>
                <c:pt idx="3330">
                  <c:v>64.67</c:v>
                </c:pt>
                <c:pt idx="3331">
                  <c:v>64.67</c:v>
                </c:pt>
                <c:pt idx="3332">
                  <c:v>64.66</c:v>
                </c:pt>
                <c:pt idx="3333">
                  <c:v>64.650000000000006</c:v>
                </c:pt>
                <c:pt idx="3334">
                  <c:v>64.64</c:v>
                </c:pt>
                <c:pt idx="3335">
                  <c:v>64.63</c:v>
                </c:pt>
                <c:pt idx="3336">
                  <c:v>64.63</c:v>
                </c:pt>
                <c:pt idx="3337">
                  <c:v>64.62</c:v>
                </c:pt>
                <c:pt idx="3338">
                  <c:v>64.61</c:v>
                </c:pt>
                <c:pt idx="3339">
                  <c:v>64.599999999999994</c:v>
                </c:pt>
                <c:pt idx="3340">
                  <c:v>64.58</c:v>
                </c:pt>
                <c:pt idx="3341">
                  <c:v>64.569999999999993</c:v>
                </c:pt>
                <c:pt idx="3342">
                  <c:v>64.56</c:v>
                </c:pt>
                <c:pt idx="3343">
                  <c:v>64.55</c:v>
                </c:pt>
                <c:pt idx="3344">
                  <c:v>64.540000000000006</c:v>
                </c:pt>
                <c:pt idx="3345">
                  <c:v>64.53</c:v>
                </c:pt>
                <c:pt idx="3346">
                  <c:v>64.52</c:v>
                </c:pt>
                <c:pt idx="3347">
                  <c:v>64.510000000000005</c:v>
                </c:pt>
                <c:pt idx="3348">
                  <c:v>64.489999999999995</c:v>
                </c:pt>
                <c:pt idx="3349">
                  <c:v>64.47</c:v>
                </c:pt>
                <c:pt idx="3350">
                  <c:v>64.459999999999994</c:v>
                </c:pt>
                <c:pt idx="3351">
                  <c:v>64.45</c:v>
                </c:pt>
                <c:pt idx="3352">
                  <c:v>64.430000000000007</c:v>
                </c:pt>
                <c:pt idx="3353">
                  <c:v>64.41</c:v>
                </c:pt>
                <c:pt idx="3354">
                  <c:v>64.39</c:v>
                </c:pt>
                <c:pt idx="3355">
                  <c:v>64.37</c:v>
                </c:pt>
                <c:pt idx="3356">
                  <c:v>64.349999999999994</c:v>
                </c:pt>
                <c:pt idx="3357">
                  <c:v>64.349999999999994</c:v>
                </c:pt>
                <c:pt idx="3358">
                  <c:v>64.34</c:v>
                </c:pt>
                <c:pt idx="3359">
                  <c:v>64.34</c:v>
                </c:pt>
                <c:pt idx="3360">
                  <c:v>64.33</c:v>
                </c:pt>
                <c:pt idx="3361">
                  <c:v>64.319999999999993</c:v>
                </c:pt>
                <c:pt idx="3362">
                  <c:v>64.319999999999993</c:v>
                </c:pt>
                <c:pt idx="3363">
                  <c:v>64.31</c:v>
                </c:pt>
                <c:pt idx="3364">
                  <c:v>64.31</c:v>
                </c:pt>
                <c:pt idx="3365">
                  <c:v>64.31</c:v>
                </c:pt>
                <c:pt idx="3366">
                  <c:v>64.31</c:v>
                </c:pt>
                <c:pt idx="3367">
                  <c:v>64.31</c:v>
                </c:pt>
                <c:pt idx="3368">
                  <c:v>64.3</c:v>
                </c:pt>
                <c:pt idx="3369">
                  <c:v>64.3</c:v>
                </c:pt>
                <c:pt idx="3370">
                  <c:v>64.3</c:v>
                </c:pt>
                <c:pt idx="3371">
                  <c:v>64.290000000000006</c:v>
                </c:pt>
                <c:pt idx="3372">
                  <c:v>64.290000000000006</c:v>
                </c:pt>
                <c:pt idx="3373">
                  <c:v>64.28</c:v>
                </c:pt>
                <c:pt idx="3374">
                  <c:v>64.28</c:v>
                </c:pt>
                <c:pt idx="3375">
                  <c:v>64.28</c:v>
                </c:pt>
                <c:pt idx="3376">
                  <c:v>64.28</c:v>
                </c:pt>
                <c:pt idx="3377">
                  <c:v>64.28</c:v>
                </c:pt>
                <c:pt idx="3378">
                  <c:v>64.28</c:v>
                </c:pt>
                <c:pt idx="3379">
                  <c:v>64.28</c:v>
                </c:pt>
                <c:pt idx="3380">
                  <c:v>64.27</c:v>
                </c:pt>
                <c:pt idx="3381">
                  <c:v>64.28</c:v>
                </c:pt>
                <c:pt idx="3382">
                  <c:v>64.27</c:v>
                </c:pt>
                <c:pt idx="3383">
                  <c:v>64.27</c:v>
                </c:pt>
                <c:pt idx="3384">
                  <c:v>64.260000000000005</c:v>
                </c:pt>
                <c:pt idx="3385">
                  <c:v>64.27</c:v>
                </c:pt>
                <c:pt idx="3386">
                  <c:v>64.27</c:v>
                </c:pt>
                <c:pt idx="3387">
                  <c:v>64.27</c:v>
                </c:pt>
                <c:pt idx="3388">
                  <c:v>64.27</c:v>
                </c:pt>
                <c:pt idx="3389">
                  <c:v>64.27</c:v>
                </c:pt>
                <c:pt idx="3390">
                  <c:v>64.260000000000005</c:v>
                </c:pt>
                <c:pt idx="3391">
                  <c:v>64.260000000000005</c:v>
                </c:pt>
                <c:pt idx="3392">
                  <c:v>64.260000000000005</c:v>
                </c:pt>
                <c:pt idx="3393">
                  <c:v>64.27</c:v>
                </c:pt>
                <c:pt idx="3394">
                  <c:v>64.260000000000005</c:v>
                </c:pt>
                <c:pt idx="3395">
                  <c:v>64.260000000000005</c:v>
                </c:pt>
                <c:pt idx="3396">
                  <c:v>64.260000000000005</c:v>
                </c:pt>
                <c:pt idx="3397">
                  <c:v>64.260000000000005</c:v>
                </c:pt>
                <c:pt idx="3398">
                  <c:v>64.260000000000005</c:v>
                </c:pt>
                <c:pt idx="3399">
                  <c:v>64.260000000000005</c:v>
                </c:pt>
                <c:pt idx="3400">
                  <c:v>64.260000000000005</c:v>
                </c:pt>
                <c:pt idx="3401">
                  <c:v>64.260000000000005</c:v>
                </c:pt>
                <c:pt idx="3402">
                  <c:v>64.260000000000005</c:v>
                </c:pt>
                <c:pt idx="3403">
                  <c:v>64.260000000000005</c:v>
                </c:pt>
                <c:pt idx="3404">
                  <c:v>64.260000000000005</c:v>
                </c:pt>
                <c:pt idx="3405">
                  <c:v>64.260000000000005</c:v>
                </c:pt>
                <c:pt idx="3406">
                  <c:v>64.260000000000005</c:v>
                </c:pt>
                <c:pt idx="3407">
                  <c:v>64.260000000000005</c:v>
                </c:pt>
                <c:pt idx="3408">
                  <c:v>64.260000000000005</c:v>
                </c:pt>
                <c:pt idx="3409">
                  <c:v>64.260000000000005</c:v>
                </c:pt>
                <c:pt idx="3410">
                  <c:v>64.260000000000005</c:v>
                </c:pt>
                <c:pt idx="3411">
                  <c:v>64.260000000000005</c:v>
                </c:pt>
                <c:pt idx="3412">
                  <c:v>64.260000000000005</c:v>
                </c:pt>
                <c:pt idx="3413">
                  <c:v>64.260000000000005</c:v>
                </c:pt>
                <c:pt idx="3414">
                  <c:v>64.260000000000005</c:v>
                </c:pt>
                <c:pt idx="3415">
                  <c:v>64.260000000000005</c:v>
                </c:pt>
                <c:pt idx="3416">
                  <c:v>64.260000000000005</c:v>
                </c:pt>
                <c:pt idx="3417">
                  <c:v>64.260000000000005</c:v>
                </c:pt>
                <c:pt idx="3418">
                  <c:v>64.260000000000005</c:v>
                </c:pt>
                <c:pt idx="3419">
                  <c:v>64.260000000000005</c:v>
                </c:pt>
                <c:pt idx="3420">
                  <c:v>64.260000000000005</c:v>
                </c:pt>
                <c:pt idx="3421">
                  <c:v>64.260000000000005</c:v>
                </c:pt>
                <c:pt idx="3422">
                  <c:v>64.260000000000005</c:v>
                </c:pt>
                <c:pt idx="3423">
                  <c:v>64.260000000000005</c:v>
                </c:pt>
                <c:pt idx="3424">
                  <c:v>64.260000000000005</c:v>
                </c:pt>
                <c:pt idx="3425">
                  <c:v>64.260000000000005</c:v>
                </c:pt>
                <c:pt idx="3426">
                  <c:v>64.260000000000005</c:v>
                </c:pt>
                <c:pt idx="3427">
                  <c:v>64.260000000000005</c:v>
                </c:pt>
                <c:pt idx="3428">
                  <c:v>64.260000000000005</c:v>
                </c:pt>
                <c:pt idx="3429">
                  <c:v>64.260000000000005</c:v>
                </c:pt>
                <c:pt idx="3430">
                  <c:v>64.260000000000005</c:v>
                </c:pt>
                <c:pt idx="3431">
                  <c:v>64.260000000000005</c:v>
                </c:pt>
                <c:pt idx="3432">
                  <c:v>64.260000000000005</c:v>
                </c:pt>
                <c:pt idx="3433">
                  <c:v>64.260000000000005</c:v>
                </c:pt>
                <c:pt idx="3434">
                  <c:v>64.260000000000005</c:v>
                </c:pt>
                <c:pt idx="3435">
                  <c:v>64.260000000000005</c:v>
                </c:pt>
                <c:pt idx="3436">
                  <c:v>64.260000000000005</c:v>
                </c:pt>
                <c:pt idx="3437">
                  <c:v>64.260000000000005</c:v>
                </c:pt>
                <c:pt idx="3438">
                  <c:v>64.260000000000005</c:v>
                </c:pt>
                <c:pt idx="3439">
                  <c:v>64.260000000000005</c:v>
                </c:pt>
                <c:pt idx="3440">
                  <c:v>64.260000000000005</c:v>
                </c:pt>
                <c:pt idx="3441">
                  <c:v>64.260000000000005</c:v>
                </c:pt>
                <c:pt idx="3442">
                  <c:v>64.260000000000005</c:v>
                </c:pt>
                <c:pt idx="3443">
                  <c:v>64.260000000000005</c:v>
                </c:pt>
                <c:pt idx="3444">
                  <c:v>64.260000000000005</c:v>
                </c:pt>
                <c:pt idx="3445">
                  <c:v>64.260000000000005</c:v>
                </c:pt>
                <c:pt idx="3446">
                  <c:v>64.260000000000005</c:v>
                </c:pt>
                <c:pt idx="3447">
                  <c:v>64.260000000000005</c:v>
                </c:pt>
                <c:pt idx="3448">
                  <c:v>64.260000000000005</c:v>
                </c:pt>
                <c:pt idx="3449">
                  <c:v>64.260000000000005</c:v>
                </c:pt>
                <c:pt idx="3450">
                  <c:v>64.260000000000005</c:v>
                </c:pt>
                <c:pt idx="3451">
                  <c:v>64.260000000000005</c:v>
                </c:pt>
                <c:pt idx="3452">
                  <c:v>64.260000000000005</c:v>
                </c:pt>
                <c:pt idx="3453">
                  <c:v>64.260000000000005</c:v>
                </c:pt>
                <c:pt idx="3454">
                  <c:v>64.260000000000005</c:v>
                </c:pt>
                <c:pt idx="3455">
                  <c:v>64.260000000000005</c:v>
                </c:pt>
                <c:pt idx="3456">
                  <c:v>64.260000000000005</c:v>
                </c:pt>
                <c:pt idx="3457">
                  <c:v>64.260000000000005</c:v>
                </c:pt>
                <c:pt idx="3458">
                  <c:v>64.260000000000005</c:v>
                </c:pt>
                <c:pt idx="3459">
                  <c:v>64.260000000000005</c:v>
                </c:pt>
                <c:pt idx="3460">
                  <c:v>64.27</c:v>
                </c:pt>
                <c:pt idx="3461">
                  <c:v>64.27</c:v>
                </c:pt>
                <c:pt idx="3462">
                  <c:v>64.27</c:v>
                </c:pt>
                <c:pt idx="3463">
                  <c:v>64.27</c:v>
                </c:pt>
                <c:pt idx="3464">
                  <c:v>64.27</c:v>
                </c:pt>
                <c:pt idx="3465">
                  <c:v>64.28</c:v>
                </c:pt>
                <c:pt idx="3466">
                  <c:v>64.28</c:v>
                </c:pt>
                <c:pt idx="3467">
                  <c:v>64.28</c:v>
                </c:pt>
                <c:pt idx="3468">
                  <c:v>64.28</c:v>
                </c:pt>
                <c:pt idx="3469">
                  <c:v>64.28</c:v>
                </c:pt>
                <c:pt idx="3470">
                  <c:v>64.28</c:v>
                </c:pt>
                <c:pt idx="3471">
                  <c:v>64.28</c:v>
                </c:pt>
                <c:pt idx="3472">
                  <c:v>64.28</c:v>
                </c:pt>
                <c:pt idx="3473">
                  <c:v>64.290000000000006</c:v>
                </c:pt>
                <c:pt idx="3474">
                  <c:v>64.290000000000006</c:v>
                </c:pt>
                <c:pt idx="3475">
                  <c:v>64.290000000000006</c:v>
                </c:pt>
                <c:pt idx="3476">
                  <c:v>64.3</c:v>
                </c:pt>
                <c:pt idx="3477">
                  <c:v>64.31</c:v>
                </c:pt>
                <c:pt idx="3478">
                  <c:v>64.319999999999993</c:v>
                </c:pt>
                <c:pt idx="3479">
                  <c:v>64.319999999999993</c:v>
                </c:pt>
                <c:pt idx="3480">
                  <c:v>64.33</c:v>
                </c:pt>
                <c:pt idx="3481">
                  <c:v>64.349999999999994</c:v>
                </c:pt>
                <c:pt idx="3482">
                  <c:v>64.36</c:v>
                </c:pt>
                <c:pt idx="3483">
                  <c:v>64.37</c:v>
                </c:pt>
                <c:pt idx="3484">
                  <c:v>64.39</c:v>
                </c:pt>
                <c:pt idx="3485">
                  <c:v>64.400000000000006</c:v>
                </c:pt>
                <c:pt idx="3486">
                  <c:v>64.41</c:v>
                </c:pt>
                <c:pt idx="3487">
                  <c:v>64.430000000000007</c:v>
                </c:pt>
                <c:pt idx="3488">
                  <c:v>64.45</c:v>
                </c:pt>
                <c:pt idx="3489">
                  <c:v>64.47</c:v>
                </c:pt>
                <c:pt idx="3490">
                  <c:v>64.5</c:v>
                </c:pt>
                <c:pt idx="3491">
                  <c:v>64.510000000000005</c:v>
                </c:pt>
                <c:pt idx="3492">
                  <c:v>64.53</c:v>
                </c:pt>
                <c:pt idx="3493">
                  <c:v>64.55</c:v>
                </c:pt>
                <c:pt idx="3494">
                  <c:v>64.569999999999993</c:v>
                </c:pt>
                <c:pt idx="3495">
                  <c:v>64.59</c:v>
                </c:pt>
                <c:pt idx="3496">
                  <c:v>64.61</c:v>
                </c:pt>
                <c:pt idx="3497">
                  <c:v>64.62</c:v>
                </c:pt>
                <c:pt idx="3498">
                  <c:v>64.63</c:v>
                </c:pt>
                <c:pt idx="3499">
                  <c:v>64.63</c:v>
                </c:pt>
                <c:pt idx="3500">
                  <c:v>64.64</c:v>
                </c:pt>
                <c:pt idx="3501">
                  <c:v>64.650000000000006</c:v>
                </c:pt>
                <c:pt idx="3502">
                  <c:v>64.66</c:v>
                </c:pt>
                <c:pt idx="3503">
                  <c:v>64.66</c:v>
                </c:pt>
                <c:pt idx="3504">
                  <c:v>64.67</c:v>
                </c:pt>
                <c:pt idx="3505">
                  <c:v>64.67</c:v>
                </c:pt>
                <c:pt idx="3506">
                  <c:v>64.67</c:v>
                </c:pt>
                <c:pt idx="3507">
                  <c:v>64.680000000000007</c:v>
                </c:pt>
                <c:pt idx="3508">
                  <c:v>64.680000000000007</c:v>
                </c:pt>
                <c:pt idx="3509">
                  <c:v>64.69</c:v>
                </c:pt>
                <c:pt idx="3510">
                  <c:v>64.7</c:v>
                </c:pt>
                <c:pt idx="3511">
                  <c:v>64.709999999999994</c:v>
                </c:pt>
                <c:pt idx="3512">
                  <c:v>64.72</c:v>
                </c:pt>
                <c:pt idx="3513">
                  <c:v>64.72</c:v>
                </c:pt>
                <c:pt idx="3514">
                  <c:v>64.73</c:v>
                </c:pt>
                <c:pt idx="3515">
                  <c:v>64.739999999999995</c:v>
                </c:pt>
                <c:pt idx="3516">
                  <c:v>64.760000000000005</c:v>
                </c:pt>
                <c:pt idx="3517">
                  <c:v>64.77</c:v>
                </c:pt>
                <c:pt idx="3518">
                  <c:v>64.790000000000006</c:v>
                </c:pt>
                <c:pt idx="3519">
                  <c:v>64.81</c:v>
                </c:pt>
                <c:pt idx="3520">
                  <c:v>64.819999999999993</c:v>
                </c:pt>
                <c:pt idx="3521">
                  <c:v>64.83</c:v>
                </c:pt>
                <c:pt idx="3522">
                  <c:v>64.84</c:v>
                </c:pt>
                <c:pt idx="3523">
                  <c:v>64.849999999999994</c:v>
                </c:pt>
                <c:pt idx="3524">
                  <c:v>64.86</c:v>
                </c:pt>
                <c:pt idx="3525">
                  <c:v>64.87</c:v>
                </c:pt>
                <c:pt idx="3526">
                  <c:v>64.87</c:v>
                </c:pt>
                <c:pt idx="3527">
                  <c:v>64.88</c:v>
                </c:pt>
                <c:pt idx="3528">
                  <c:v>64.88</c:v>
                </c:pt>
                <c:pt idx="3529">
                  <c:v>64.88</c:v>
                </c:pt>
                <c:pt idx="3530">
                  <c:v>64.88</c:v>
                </c:pt>
                <c:pt idx="3531">
                  <c:v>64.88</c:v>
                </c:pt>
                <c:pt idx="3532">
                  <c:v>64.88</c:v>
                </c:pt>
                <c:pt idx="3533">
                  <c:v>64.88</c:v>
                </c:pt>
                <c:pt idx="3534">
                  <c:v>64.88</c:v>
                </c:pt>
                <c:pt idx="3535">
                  <c:v>64.88</c:v>
                </c:pt>
                <c:pt idx="3536">
                  <c:v>64.88</c:v>
                </c:pt>
                <c:pt idx="3537">
                  <c:v>64.88</c:v>
                </c:pt>
                <c:pt idx="3538">
                  <c:v>64.88</c:v>
                </c:pt>
                <c:pt idx="3539">
                  <c:v>64.88</c:v>
                </c:pt>
                <c:pt idx="3540">
                  <c:v>64.88</c:v>
                </c:pt>
                <c:pt idx="3541">
                  <c:v>64.88</c:v>
                </c:pt>
                <c:pt idx="3542">
                  <c:v>64.88</c:v>
                </c:pt>
                <c:pt idx="3543">
                  <c:v>64.88</c:v>
                </c:pt>
                <c:pt idx="3544">
                  <c:v>64.88</c:v>
                </c:pt>
                <c:pt idx="3545">
                  <c:v>64.88</c:v>
                </c:pt>
                <c:pt idx="3546">
                  <c:v>64.88</c:v>
                </c:pt>
                <c:pt idx="3547">
                  <c:v>64.89</c:v>
                </c:pt>
                <c:pt idx="3548">
                  <c:v>64.89</c:v>
                </c:pt>
                <c:pt idx="3549">
                  <c:v>64.900000000000006</c:v>
                </c:pt>
                <c:pt idx="3550">
                  <c:v>64.91</c:v>
                </c:pt>
                <c:pt idx="3551">
                  <c:v>64.91</c:v>
                </c:pt>
                <c:pt idx="3552">
                  <c:v>64.91</c:v>
                </c:pt>
                <c:pt idx="3553">
                  <c:v>64.92</c:v>
                </c:pt>
                <c:pt idx="3554">
                  <c:v>64.92</c:v>
                </c:pt>
                <c:pt idx="3555">
                  <c:v>64.930000000000007</c:v>
                </c:pt>
                <c:pt idx="3556">
                  <c:v>64.930000000000007</c:v>
                </c:pt>
                <c:pt idx="3557">
                  <c:v>64.94</c:v>
                </c:pt>
                <c:pt idx="3558">
                  <c:v>64.95</c:v>
                </c:pt>
                <c:pt idx="3559">
                  <c:v>64.959999999999994</c:v>
                </c:pt>
                <c:pt idx="3560">
                  <c:v>64.959999999999994</c:v>
                </c:pt>
                <c:pt idx="3561">
                  <c:v>64.97</c:v>
                </c:pt>
                <c:pt idx="3562">
                  <c:v>64.98</c:v>
                </c:pt>
                <c:pt idx="3563">
                  <c:v>64.989999999999995</c:v>
                </c:pt>
                <c:pt idx="3564">
                  <c:v>64.989999999999995</c:v>
                </c:pt>
                <c:pt idx="3565">
                  <c:v>65</c:v>
                </c:pt>
                <c:pt idx="3566">
                  <c:v>65</c:v>
                </c:pt>
                <c:pt idx="3567">
                  <c:v>65</c:v>
                </c:pt>
                <c:pt idx="3568">
                  <c:v>65</c:v>
                </c:pt>
                <c:pt idx="3569">
                  <c:v>65.010000000000005</c:v>
                </c:pt>
                <c:pt idx="3570">
                  <c:v>65</c:v>
                </c:pt>
                <c:pt idx="3571">
                  <c:v>65</c:v>
                </c:pt>
                <c:pt idx="3572">
                  <c:v>64.989999999999995</c:v>
                </c:pt>
                <c:pt idx="3573">
                  <c:v>65</c:v>
                </c:pt>
                <c:pt idx="3574">
                  <c:v>65</c:v>
                </c:pt>
                <c:pt idx="3575">
                  <c:v>65.010000000000005</c:v>
                </c:pt>
                <c:pt idx="3576">
                  <c:v>65.010000000000005</c:v>
                </c:pt>
                <c:pt idx="3577">
                  <c:v>65.02</c:v>
                </c:pt>
                <c:pt idx="3578">
                  <c:v>65.010000000000005</c:v>
                </c:pt>
                <c:pt idx="3579">
                  <c:v>65.010000000000005</c:v>
                </c:pt>
                <c:pt idx="3580">
                  <c:v>65.010000000000005</c:v>
                </c:pt>
                <c:pt idx="3581">
                  <c:v>65.010000000000005</c:v>
                </c:pt>
                <c:pt idx="3582">
                  <c:v>65.010000000000005</c:v>
                </c:pt>
                <c:pt idx="3583">
                  <c:v>65.010000000000005</c:v>
                </c:pt>
                <c:pt idx="3584">
                  <c:v>65</c:v>
                </c:pt>
                <c:pt idx="3585">
                  <c:v>64.989999999999995</c:v>
                </c:pt>
                <c:pt idx="3586">
                  <c:v>64.98</c:v>
                </c:pt>
                <c:pt idx="3587">
                  <c:v>64.98</c:v>
                </c:pt>
                <c:pt idx="3588">
                  <c:v>64.98</c:v>
                </c:pt>
                <c:pt idx="3589">
                  <c:v>64.98</c:v>
                </c:pt>
                <c:pt idx="3590">
                  <c:v>64.97</c:v>
                </c:pt>
                <c:pt idx="3591">
                  <c:v>64.97</c:v>
                </c:pt>
                <c:pt idx="3592">
                  <c:v>64.959999999999994</c:v>
                </c:pt>
                <c:pt idx="3593">
                  <c:v>64.959999999999994</c:v>
                </c:pt>
                <c:pt idx="3594">
                  <c:v>64.959999999999994</c:v>
                </c:pt>
                <c:pt idx="3595">
                  <c:v>64.959999999999994</c:v>
                </c:pt>
                <c:pt idx="3596">
                  <c:v>64.95</c:v>
                </c:pt>
                <c:pt idx="3597">
                  <c:v>64.95</c:v>
                </c:pt>
                <c:pt idx="3598">
                  <c:v>64.94</c:v>
                </c:pt>
                <c:pt idx="3599">
                  <c:v>64.930000000000007</c:v>
                </c:pt>
                <c:pt idx="3600">
                  <c:v>64.930000000000007</c:v>
                </c:pt>
                <c:pt idx="3601">
                  <c:v>64.930000000000007</c:v>
                </c:pt>
                <c:pt idx="3602">
                  <c:v>64.92</c:v>
                </c:pt>
                <c:pt idx="3603">
                  <c:v>64.92</c:v>
                </c:pt>
                <c:pt idx="3604">
                  <c:v>64.91</c:v>
                </c:pt>
                <c:pt idx="3605">
                  <c:v>64.91</c:v>
                </c:pt>
                <c:pt idx="3606">
                  <c:v>64.900000000000006</c:v>
                </c:pt>
                <c:pt idx="3607">
                  <c:v>64.900000000000006</c:v>
                </c:pt>
                <c:pt idx="3608">
                  <c:v>64.89</c:v>
                </c:pt>
                <c:pt idx="3609">
                  <c:v>64.89</c:v>
                </c:pt>
                <c:pt idx="3610">
                  <c:v>64.89</c:v>
                </c:pt>
                <c:pt idx="3611">
                  <c:v>64.89</c:v>
                </c:pt>
                <c:pt idx="3612">
                  <c:v>64.88</c:v>
                </c:pt>
                <c:pt idx="3613">
                  <c:v>64.88</c:v>
                </c:pt>
                <c:pt idx="3614">
                  <c:v>64.88</c:v>
                </c:pt>
                <c:pt idx="3615">
                  <c:v>64.88</c:v>
                </c:pt>
                <c:pt idx="3616">
                  <c:v>64.88</c:v>
                </c:pt>
                <c:pt idx="3617">
                  <c:v>64.88</c:v>
                </c:pt>
                <c:pt idx="3618">
                  <c:v>64.88</c:v>
                </c:pt>
                <c:pt idx="3619">
                  <c:v>64.88</c:v>
                </c:pt>
                <c:pt idx="3620">
                  <c:v>64.88</c:v>
                </c:pt>
                <c:pt idx="3621">
                  <c:v>64.88</c:v>
                </c:pt>
                <c:pt idx="3622">
                  <c:v>64.88</c:v>
                </c:pt>
                <c:pt idx="3623">
                  <c:v>64.88</c:v>
                </c:pt>
                <c:pt idx="3624">
                  <c:v>64.88</c:v>
                </c:pt>
                <c:pt idx="3625">
                  <c:v>64.88</c:v>
                </c:pt>
                <c:pt idx="3626">
                  <c:v>64.88</c:v>
                </c:pt>
                <c:pt idx="3627">
                  <c:v>64.88</c:v>
                </c:pt>
                <c:pt idx="3628">
                  <c:v>64.88</c:v>
                </c:pt>
                <c:pt idx="3629">
                  <c:v>64.88</c:v>
                </c:pt>
                <c:pt idx="3630">
                  <c:v>64.88</c:v>
                </c:pt>
                <c:pt idx="3631">
                  <c:v>64.87</c:v>
                </c:pt>
                <c:pt idx="3632">
                  <c:v>64.87</c:v>
                </c:pt>
                <c:pt idx="3633">
                  <c:v>64.86</c:v>
                </c:pt>
                <c:pt idx="3634">
                  <c:v>64.86</c:v>
                </c:pt>
                <c:pt idx="3635">
                  <c:v>64.86</c:v>
                </c:pt>
                <c:pt idx="3636">
                  <c:v>64.849999999999994</c:v>
                </c:pt>
                <c:pt idx="3637">
                  <c:v>64.849999999999994</c:v>
                </c:pt>
                <c:pt idx="3638">
                  <c:v>64.84</c:v>
                </c:pt>
                <c:pt idx="3639">
                  <c:v>64.84</c:v>
                </c:pt>
                <c:pt idx="3640">
                  <c:v>64.83</c:v>
                </c:pt>
                <c:pt idx="3641">
                  <c:v>64.819999999999993</c:v>
                </c:pt>
                <c:pt idx="3642">
                  <c:v>64.819999999999993</c:v>
                </c:pt>
                <c:pt idx="3643">
                  <c:v>64.8</c:v>
                </c:pt>
                <c:pt idx="3644">
                  <c:v>64.790000000000006</c:v>
                </c:pt>
                <c:pt idx="3645">
                  <c:v>64.78</c:v>
                </c:pt>
                <c:pt idx="3646">
                  <c:v>64.77</c:v>
                </c:pt>
                <c:pt idx="3647">
                  <c:v>64.760000000000005</c:v>
                </c:pt>
                <c:pt idx="3648">
                  <c:v>64.75</c:v>
                </c:pt>
                <c:pt idx="3649">
                  <c:v>64.739999999999995</c:v>
                </c:pt>
                <c:pt idx="3650">
                  <c:v>64.739999999999995</c:v>
                </c:pt>
                <c:pt idx="3651">
                  <c:v>64.73</c:v>
                </c:pt>
                <c:pt idx="3652">
                  <c:v>64.72</c:v>
                </c:pt>
                <c:pt idx="3653">
                  <c:v>64.72</c:v>
                </c:pt>
                <c:pt idx="3654">
                  <c:v>64.709999999999994</c:v>
                </c:pt>
                <c:pt idx="3655">
                  <c:v>64.7</c:v>
                </c:pt>
                <c:pt idx="3656">
                  <c:v>64.7</c:v>
                </c:pt>
                <c:pt idx="3657">
                  <c:v>64.69</c:v>
                </c:pt>
                <c:pt idx="3658">
                  <c:v>64.69</c:v>
                </c:pt>
                <c:pt idx="3659">
                  <c:v>64.680000000000007</c:v>
                </c:pt>
                <c:pt idx="3660">
                  <c:v>64.680000000000007</c:v>
                </c:pt>
                <c:pt idx="3661">
                  <c:v>64.67</c:v>
                </c:pt>
                <c:pt idx="3662">
                  <c:v>64.67</c:v>
                </c:pt>
                <c:pt idx="3663">
                  <c:v>64.66</c:v>
                </c:pt>
                <c:pt idx="3664">
                  <c:v>64.66</c:v>
                </c:pt>
                <c:pt idx="3665">
                  <c:v>64.650000000000006</c:v>
                </c:pt>
                <c:pt idx="3666">
                  <c:v>64.64</c:v>
                </c:pt>
                <c:pt idx="3667">
                  <c:v>64.63</c:v>
                </c:pt>
                <c:pt idx="3668">
                  <c:v>64.63</c:v>
                </c:pt>
                <c:pt idx="3669">
                  <c:v>64.62</c:v>
                </c:pt>
                <c:pt idx="3670">
                  <c:v>64.599999999999994</c:v>
                </c:pt>
                <c:pt idx="3671">
                  <c:v>64.59</c:v>
                </c:pt>
                <c:pt idx="3672">
                  <c:v>64.569999999999993</c:v>
                </c:pt>
                <c:pt idx="3673">
                  <c:v>64.56</c:v>
                </c:pt>
                <c:pt idx="3674">
                  <c:v>64.540000000000006</c:v>
                </c:pt>
                <c:pt idx="3675">
                  <c:v>64.53</c:v>
                </c:pt>
                <c:pt idx="3676">
                  <c:v>64.510000000000005</c:v>
                </c:pt>
                <c:pt idx="3677">
                  <c:v>64.489999999999995</c:v>
                </c:pt>
                <c:pt idx="3678">
                  <c:v>64.459999999999994</c:v>
                </c:pt>
                <c:pt idx="3679">
                  <c:v>64.45</c:v>
                </c:pt>
                <c:pt idx="3680">
                  <c:v>64.430000000000007</c:v>
                </c:pt>
                <c:pt idx="3681">
                  <c:v>64.41</c:v>
                </c:pt>
                <c:pt idx="3682">
                  <c:v>64.39</c:v>
                </c:pt>
                <c:pt idx="3683">
                  <c:v>64.37</c:v>
                </c:pt>
                <c:pt idx="3684">
                  <c:v>64.349999999999994</c:v>
                </c:pt>
                <c:pt idx="3685">
                  <c:v>64.34</c:v>
                </c:pt>
                <c:pt idx="3686">
                  <c:v>64.33</c:v>
                </c:pt>
                <c:pt idx="3687">
                  <c:v>64.33</c:v>
                </c:pt>
                <c:pt idx="3688">
                  <c:v>64.319999999999993</c:v>
                </c:pt>
                <c:pt idx="3689">
                  <c:v>64.31</c:v>
                </c:pt>
                <c:pt idx="3690">
                  <c:v>64.3</c:v>
                </c:pt>
                <c:pt idx="3691">
                  <c:v>64.290000000000006</c:v>
                </c:pt>
                <c:pt idx="3692">
                  <c:v>64.28</c:v>
                </c:pt>
                <c:pt idx="3693">
                  <c:v>64.28</c:v>
                </c:pt>
                <c:pt idx="3694">
                  <c:v>64.27</c:v>
                </c:pt>
                <c:pt idx="3695">
                  <c:v>64.27</c:v>
                </c:pt>
                <c:pt idx="3696">
                  <c:v>64.260000000000005</c:v>
                </c:pt>
                <c:pt idx="3697">
                  <c:v>64.260000000000005</c:v>
                </c:pt>
                <c:pt idx="3698">
                  <c:v>64.260000000000005</c:v>
                </c:pt>
                <c:pt idx="3699">
                  <c:v>64.260000000000005</c:v>
                </c:pt>
                <c:pt idx="3700">
                  <c:v>64.260000000000005</c:v>
                </c:pt>
                <c:pt idx="3701">
                  <c:v>64.260000000000005</c:v>
                </c:pt>
                <c:pt idx="3702">
                  <c:v>64.260000000000005</c:v>
                </c:pt>
                <c:pt idx="3703">
                  <c:v>64.260000000000005</c:v>
                </c:pt>
                <c:pt idx="3704">
                  <c:v>64.260000000000005</c:v>
                </c:pt>
                <c:pt idx="3705">
                  <c:v>64.260000000000005</c:v>
                </c:pt>
                <c:pt idx="3706">
                  <c:v>64.260000000000005</c:v>
                </c:pt>
                <c:pt idx="3707">
                  <c:v>64.260000000000005</c:v>
                </c:pt>
                <c:pt idx="3708">
                  <c:v>64.260000000000005</c:v>
                </c:pt>
                <c:pt idx="3709">
                  <c:v>64.25</c:v>
                </c:pt>
                <c:pt idx="3710">
                  <c:v>64.25</c:v>
                </c:pt>
                <c:pt idx="3711">
                  <c:v>64.239999999999995</c:v>
                </c:pt>
                <c:pt idx="3712">
                  <c:v>64.239999999999995</c:v>
                </c:pt>
                <c:pt idx="3713">
                  <c:v>64.23</c:v>
                </c:pt>
                <c:pt idx="3714">
                  <c:v>64.23</c:v>
                </c:pt>
                <c:pt idx="3715">
                  <c:v>64.23</c:v>
                </c:pt>
                <c:pt idx="3716">
                  <c:v>64.23</c:v>
                </c:pt>
                <c:pt idx="3717">
                  <c:v>64.23</c:v>
                </c:pt>
                <c:pt idx="3718">
                  <c:v>64.22</c:v>
                </c:pt>
                <c:pt idx="3719">
                  <c:v>64.22</c:v>
                </c:pt>
                <c:pt idx="3720">
                  <c:v>64.209999999999994</c:v>
                </c:pt>
                <c:pt idx="3721">
                  <c:v>64.209999999999994</c:v>
                </c:pt>
                <c:pt idx="3722">
                  <c:v>64.2</c:v>
                </c:pt>
                <c:pt idx="3723">
                  <c:v>64.2</c:v>
                </c:pt>
                <c:pt idx="3724">
                  <c:v>64.2</c:v>
                </c:pt>
                <c:pt idx="3725">
                  <c:v>64.2</c:v>
                </c:pt>
                <c:pt idx="3726">
                  <c:v>64.19</c:v>
                </c:pt>
                <c:pt idx="3727">
                  <c:v>64.19</c:v>
                </c:pt>
                <c:pt idx="3728">
                  <c:v>64.19</c:v>
                </c:pt>
                <c:pt idx="3729">
                  <c:v>64.19</c:v>
                </c:pt>
                <c:pt idx="3730">
                  <c:v>64.2</c:v>
                </c:pt>
                <c:pt idx="3731">
                  <c:v>64.2</c:v>
                </c:pt>
                <c:pt idx="3732">
                  <c:v>64.2</c:v>
                </c:pt>
                <c:pt idx="3733">
                  <c:v>64.19</c:v>
                </c:pt>
                <c:pt idx="3734">
                  <c:v>64.19</c:v>
                </c:pt>
                <c:pt idx="3735">
                  <c:v>64.2</c:v>
                </c:pt>
                <c:pt idx="3736">
                  <c:v>64.2</c:v>
                </c:pt>
                <c:pt idx="3737">
                  <c:v>64.19</c:v>
                </c:pt>
                <c:pt idx="3738">
                  <c:v>64.19</c:v>
                </c:pt>
                <c:pt idx="3739">
                  <c:v>64.19</c:v>
                </c:pt>
                <c:pt idx="3740">
                  <c:v>64.180000000000007</c:v>
                </c:pt>
                <c:pt idx="3741">
                  <c:v>64.180000000000007</c:v>
                </c:pt>
                <c:pt idx="3742">
                  <c:v>64.19</c:v>
                </c:pt>
                <c:pt idx="3743">
                  <c:v>64.19</c:v>
                </c:pt>
                <c:pt idx="3744">
                  <c:v>64.19</c:v>
                </c:pt>
                <c:pt idx="3745">
                  <c:v>64.19</c:v>
                </c:pt>
                <c:pt idx="3746">
                  <c:v>64.2</c:v>
                </c:pt>
                <c:pt idx="3747">
                  <c:v>64.2</c:v>
                </c:pt>
                <c:pt idx="3748">
                  <c:v>64.2</c:v>
                </c:pt>
                <c:pt idx="3749">
                  <c:v>64.209999999999994</c:v>
                </c:pt>
                <c:pt idx="3750">
                  <c:v>64.22</c:v>
                </c:pt>
                <c:pt idx="3751">
                  <c:v>64.22</c:v>
                </c:pt>
                <c:pt idx="3752">
                  <c:v>64.22</c:v>
                </c:pt>
                <c:pt idx="3753">
                  <c:v>64.23</c:v>
                </c:pt>
                <c:pt idx="3754">
                  <c:v>64.23</c:v>
                </c:pt>
                <c:pt idx="3755">
                  <c:v>64.23</c:v>
                </c:pt>
                <c:pt idx="3756">
                  <c:v>64.23</c:v>
                </c:pt>
                <c:pt idx="3757">
                  <c:v>64.23</c:v>
                </c:pt>
                <c:pt idx="3758">
                  <c:v>64.23</c:v>
                </c:pt>
                <c:pt idx="3759">
                  <c:v>64.239999999999995</c:v>
                </c:pt>
                <c:pt idx="3760">
                  <c:v>64.239999999999995</c:v>
                </c:pt>
                <c:pt idx="3761">
                  <c:v>64.25</c:v>
                </c:pt>
                <c:pt idx="3762">
                  <c:v>64.25</c:v>
                </c:pt>
                <c:pt idx="3763">
                  <c:v>64.260000000000005</c:v>
                </c:pt>
                <c:pt idx="3764">
                  <c:v>64.260000000000005</c:v>
                </c:pt>
                <c:pt idx="3765">
                  <c:v>64.260000000000005</c:v>
                </c:pt>
                <c:pt idx="3766">
                  <c:v>64.260000000000005</c:v>
                </c:pt>
                <c:pt idx="3767">
                  <c:v>64.260000000000005</c:v>
                </c:pt>
                <c:pt idx="3768">
                  <c:v>64.260000000000005</c:v>
                </c:pt>
                <c:pt idx="3769">
                  <c:v>64.260000000000005</c:v>
                </c:pt>
                <c:pt idx="3770">
                  <c:v>64.260000000000005</c:v>
                </c:pt>
                <c:pt idx="3771">
                  <c:v>64.260000000000005</c:v>
                </c:pt>
                <c:pt idx="3772">
                  <c:v>64.260000000000005</c:v>
                </c:pt>
                <c:pt idx="3773">
                  <c:v>64.260000000000005</c:v>
                </c:pt>
                <c:pt idx="3774">
                  <c:v>64.260000000000005</c:v>
                </c:pt>
                <c:pt idx="3775">
                  <c:v>64.27</c:v>
                </c:pt>
                <c:pt idx="3776">
                  <c:v>64.27</c:v>
                </c:pt>
                <c:pt idx="3777">
                  <c:v>64.28</c:v>
                </c:pt>
                <c:pt idx="3778">
                  <c:v>64.28</c:v>
                </c:pt>
                <c:pt idx="3779">
                  <c:v>64.290000000000006</c:v>
                </c:pt>
                <c:pt idx="3780">
                  <c:v>64.290000000000006</c:v>
                </c:pt>
                <c:pt idx="3781">
                  <c:v>64.3</c:v>
                </c:pt>
                <c:pt idx="3782">
                  <c:v>64.3</c:v>
                </c:pt>
                <c:pt idx="3783">
                  <c:v>64.31</c:v>
                </c:pt>
                <c:pt idx="3784">
                  <c:v>64.33</c:v>
                </c:pt>
                <c:pt idx="3785">
                  <c:v>64.34</c:v>
                </c:pt>
                <c:pt idx="3786">
                  <c:v>64.36</c:v>
                </c:pt>
                <c:pt idx="3787">
                  <c:v>64.38</c:v>
                </c:pt>
                <c:pt idx="3788">
                  <c:v>64.400000000000006</c:v>
                </c:pt>
                <c:pt idx="3789">
                  <c:v>64.41</c:v>
                </c:pt>
                <c:pt idx="3790">
                  <c:v>64.430000000000007</c:v>
                </c:pt>
                <c:pt idx="3791">
                  <c:v>64.45</c:v>
                </c:pt>
                <c:pt idx="3792">
                  <c:v>64.47</c:v>
                </c:pt>
                <c:pt idx="3793">
                  <c:v>64.489999999999995</c:v>
                </c:pt>
                <c:pt idx="3794">
                  <c:v>64.510000000000005</c:v>
                </c:pt>
                <c:pt idx="3795">
                  <c:v>64.52</c:v>
                </c:pt>
                <c:pt idx="3796">
                  <c:v>64.53</c:v>
                </c:pt>
                <c:pt idx="3797">
                  <c:v>64.540000000000006</c:v>
                </c:pt>
                <c:pt idx="3798">
                  <c:v>64.55</c:v>
                </c:pt>
                <c:pt idx="3799">
                  <c:v>64.569999999999993</c:v>
                </c:pt>
                <c:pt idx="3800">
                  <c:v>64.58</c:v>
                </c:pt>
                <c:pt idx="3801">
                  <c:v>64.599999999999994</c:v>
                </c:pt>
                <c:pt idx="3802">
                  <c:v>64.62</c:v>
                </c:pt>
                <c:pt idx="3803">
                  <c:v>64.64</c:v>
                </c:pt>
                <c:pt idx="3804">
                  <c:v>64.650000000000006</c:v>
                </c:pt>
                <c:pt idx="3805">
                  <c:v>64.66</c:v>
                </c:pt>
                <c:pt idx="3806">
                  <c:v>64.67</c:v>
                </c:pt>
                <c:pt idx="3807">
                  <c:v>64.67</c:v>
                </c:pt>
                <c:pt idx="3808">
                  <c:v>64.67</c:v>
                </c:pt>
                <c:pt idx="3809">
                  <c:v>64.680000000000007</c:v>
                </c:pt>
                <c:pt idx="3810">
                  <c:v>64.680000000000007</c:v>
                </c:pt>
                <c:pt idx="3811">
                  <c:v>64.69</c:v>
                </c:pt>
                <c:pt idx="3812">
                  <c:v>64.7</c:v>
                </c:pt>
                <c:pt idx="3813">
                  <c:v>64.709999999999994</c:v>
                </c:pt>
                <c:pt idx="3814">
                  <c:v>64.72</c:v>
                </c:pt>
                <c:pt idx="3815">
                  <c:v>64.739999999999995</c:v>
                </c:pt>
                <c:pt idx="3816">
                  <c:v>64.760000000000005</c:v>
                </c:pt>
                <c:pt idx="3817">
                  <c:v>64.78</c:v>
                </c:pt>
                <c:pt idx="3818">
                  <c:v>64.8</c:v>
                </c:pt>
                <c:pt idx="3819">
                  <c:v>64.819999999999993</c:v>
                </c:pt>
                <c:pt idx="3820">
                  <c:v>64.83</c:v>
                </c:pt>
                <c:pt idx="3821">
                  <c:v>64.83</c:v>
                </c:pt>
                <c:pt idx="3822">
                  <c:v>64.84</c:v>
                </c:pt>
                <c:pt idx="3823">
                  <c:v>64.84</c:v>
                </c:pt>
                <c:pt idx="3824">
                  <c:v>64.849999999999994</c:v>
                </c:pt>
                <c:pt idx="3825">
                  <c:v>64.86</c:v>
                </c:pt>
                <c:pt idx="3826">
                  <c:v>64.87</c:v>
                </c:pt>
                <c:pt idx="3827">
                  <c:v>64.87</c:v>
                </c:pt>
                <c:pt idx="3828">
                  <c:v>64.88</c:v>
                </c:pt>
                <c:pt idx="3829">
                  <c:v>64.88</c:v>
                </c:pt>
                <c:pt idx="3830">
                  <c:v>64.88</c:v>
                </c:pt>
                <c:pt idx="3831">
                  <c:v>64.88</c:v>
                </c:pt>
                <c:pt idx="3832">
                  <c:v>64.88</c:v>
                </c:pt>
                <c:pt idx="3833">
                  <c:v>64.88</c:v>
                </c:pt>
                <c:pt idx="3834">
                  <c:v>64.88</c:v>
                </c:pt>
                <c:pt idx="3835">
                  <c:v>64.88</c:v>
                </c:pt>
                <c:pt idx="3836">
                  <c:v>64.88</c:v>
                </c:pt>
                <c:pt idx="3837">
                  <c:v>64.88</c:v>
                </c:pt>
                <c:pt idx="3838">
                  <c:v>64.89</c:v>
                </c:pt>
                <c:pt idx="3839">
                  <c:v>64.89</c:v>
                </c:pt>
                <c:pt idx="3840">
                  <c:v>64.900000000000006</c:v>
                </c:pt>
                <c:pt idx="3841">
                  <c:v>64.91</c:v>
                </c:pt>
                <c:pt idx="3842">
                  <c:v>64.930000000000007</c:v>
                </c:pt>
                <c:pt idx="3843">
                  <c:v>64.94</c:v>
                </c:pt>
                <c:pt idx="3844">
                  <c:v>64.95</c:v>
                </c:pt>
                <c:pt idx="3845">
                  <c:v>64.97</c:v>
                </c:pt>
                <c:pt idx="3846">
                  <c:v>64.98</c:v>
                </c:pt>
                <c:pt idx="3847">
                  <c:v>64.989999999999995</c:v>
                </c:pt>
                <c:pt idx="3848">
                  <c:v>65.010000000000005</c:v>
                </c:pt>
                <c:pt idx="3849">
                  <c:v>65.02</c:v>
                </c:pt>
                <c:pt idx="3850">
                  <c:v>65.03</c:v>
                </c:pt>
                <c:pt idx="3851">
                  <c:v>65.05</c:v>
                </c:pt>
                <c:pt idx="3852">
                  <c:v>65.069999999999993</c:v>
                </c:pt>
                <c:pt idx="3853">
                  <c:v>65.09</c:v>
                </c:pt>
                <c:pt idx="3854">
                  <c:v>65.11</c:v>
                </c:pt>
                <c:pt idx="3855">
                  <c:v>65.12</c:v>
                </c:pt>
                <c:pt idx="3856">
                  <c:v>65.13</c:v>
                </c:pt>
                <c:pt idx="3857">
                  <c:v>65.150000000000006</c:v>
                </c:pt>
                <c:pt idx="3858">
                  <c:v>65.16</c:v>
                </c:pt>
                <c:pt idx="3859">
                  <c:v>65.16</c:v>
                </c:pt>
                <c:pt idx="3860">
                  <c:v>65.180000000000007</c:v>
                </c:pt>
                <c:pt idx="3861">
                  <c:v>65.19</c:v>
                </c:pt>
                <c:pt idx="3862">
                  <c:v>65.2</c:v>
                </c:pt>
                <c:pt idx="3863">
                  <c:v>65.209999999999994</c:v>
                </c:pt>
                <c:pt idx="3864">
                  <c:v>65.22</c:v>
                </c:pt>
                <c:pt idx="3865">
                  <c:v>65.23</c:v>
                </c:pt>
                <c:pt idx="3866">
                  <c:v>65.239999999999995</c:v>
                </c:pt>
                <c:pt idx="3867">
                  <c:v>65.260000000000005</c:v>
                </c:pt>
                <c:pt idx="3868">
                  <c:v>65.27</c:v>
                </c:pt>
                <c:pt idx="3869">
                  <c:v>65.27</c:v>
                </c:pt>
                <c:pt idx="3870">
                  <c:v>65.28</c:v>
                </c:pt>
                <c:pt idx="3871">
                  <c:v>65.28</c:v>
                </c:pt>
                <c:pt idx="3872">
                  <c:v>65.28</c:v>
                </c:pt>
                <c:pt idx="3873">
                  <c:v>65.28</c:v>
                </c:pt>
                <c:pt idx="3874">
                  <c:v>65.290000000000006</c:v>
                </c:pt>
                <c:pt idx="3875">
                  <c:v>65.290000000000006</c:v>
                </c:pt>
                <c:pt idx="3876">
                  <c:v>65.290000000000006</c:v>
                </c:pt>
                <c:pt idx="3877">
                  <c:v>65.3</c:v>
                </c:pt>
                <c:pt idx="3878">
                  <c:v>65.3</c:v>
                </c:pt>
                <c:pt idx="3879">
                  <c:v>65.3</c:v>
                </c:pt>
                <c:pt idx="3880">
                  <c:v>65.3</c:v>
                </c:pt>
                <c:pt idx="3881">
                  <c:v>65.31</c:v>
                </c:pt>
                <c:pt idx="3882">
                  <c:v>65.31</c:v>
                </c:pt>
                <c:pt idx="3883">
                  <c:v>65.3</c:v>
                </c:pt>
                <c:pt idx="3884">
                  <c:v>65.3</c:v>
                </c:pt>
                <c:pt idx="3885">
                  <c:v>65.31</c:v>
                </c:pt>
                <c:pt idx="3886">
                  <c:v>65.31</c:v>
                </c:pt>
                <c:pt idx="3887">
                  <c:v>65.31</c:v>
                </c:pt>
                <c:pt idx="3888">
                  <c:v>65.31</c:v>
                </c:pt>
                <c:pt idx="3889">
                  <c:v>65.31</c:v>
                </c:pt>
                <c:pt idx="3890">
                  <c:v>65.3</c:v>
                </c:pt>
                <c:pt idx="3891">
                  <c:v>65.3</c:v>
                </c:pt>
                <c:pt idx="3892">
                  <c:v>65.3</c:v>
                </c:pt>
                <c:pt idx="3893">
                  <c:v>65.3</c:v>
                </c:pt>
                <c:pt idx="3894">
                  <c:v>65.290000000000006</c:v>
                </c:pt>
                <c:pt idx="3895">
                  <c:v>65.290000000000006</c:v>
                </c:pt>
                <c:pt idx="3896">
                  <c:v>65.290000000000006</c:v>
                </c:pt>
                <c:pt idx="3897">
                  <c:v>65.3</c:v>
                </c:pt>
                <c:pt idx="3898">
                  <c:v>65.290000000000006</c:v>
                </c:pt>
                <c:pt idx="3899">
                  <c:v>65.290000000000006</c:v>
                </c:pt>
                <c:pt idx="3900">
                  <c:v>65.290000000000006</c:v>
                </c:pt>
                <c:pt idx="3901">
                  <c:v>65.290000000000006</c:v>
                </c:pt>
                <c:pt idx="3902">
                  <c:v>65.290000000000006</c:v>
                </c:pt>
                <c:pt idx="3903">
                  <c:v>65.290000000000006</c:v>
                </c:pt>
                <c:pt idx="3904">
                  <c:v>65.28</c:v>
                </c:pt>
                <c:pt idx="3905">
                  <c:v>65.28</c:v>
                </c:pt>
                <c:pt idx="3906">
                  <c:v>65.27</c:v>
                </c:pt>
                <c:pt idx="3907">
                  <c:v>65.27</c:v>
                </c:pt>
                <c:pt idx="3908">
                  <c:v>65.260000000000005</c:v>
                </c:pt>
                <c:pt idx="3909">
                  <c:v>65.239999999999995</c:v>
                </c:pt>
                <c:pt idx="3910">
                  <c:v>65.23</c:v>
                </c:pt>
                <c:pt idx="3911">
                  <c:v>65.22</c:v>
                </c:pt>
                <c:pt idx="3912">
                  <c:v>65.209999999999994</c:v>
                </c:pt>
                <c:pt idx="3913">
                  <c:v>65.209999999999994</c:v>
                </c:pt>
                <c:pt idx="3914">
                  <c:v>65.2</c:v>
                </c:pt>
                <c:pt idx="3915">
                  <c:v>65.2</c:v>
                </c:pt>
                <c:pt idx="3916">
                  <c:v>65.2</c:v>
                </c:pt>
                <c:pt idx="3917">
                  <c:v>65.2</c:v>
                </c:pt>
                <c:pt idx="3918">
                  <c:v>65.19</c:v>
                </c:pt>
                <c:pt idx="3919">
                  <c:v>65.180000000000007</c:v>
                </c:pt>
                <c:pt idx="3920">
                  <c:v>65.17</c:v>
                </c:pt>
                <c:pt idx="3921">
                  <c:v>65.16</c:v>
                </c:pt>
                <c:pt idx="3922">
                  <c:v>65.150000000000006</c:v>
                </c:pt>
                <c:pt idx="3923">
                  <c:v>65.14</c:v>
                </c:pt>
                <c:pt idx="3924">
                  <c:v>65.14</c:v>
                </c:pt>
                <c:pt idx="3925">
                  <c:v>65.13</c:v>
                </c:pt>
                <c:pt idx="3926">
                  <c:v>65.13</c:v>
                </c:pt>
                <c:pt idx="3927">
                  <c:v>65.12</c:v>
                </c:pt>
                <c:pt idx="3928">
                  <c:v>65.11</c:v>
                </c:pt>
                <c:pt idx="3929">
                  <c:v>65.11</c:v>
                </c:pt>
                <c:pt idx="3930">
                  <c:v>65.099999999999994</c:v>
                </c:pt>
                <c:pt idx="3931">
                  <c:v>65.09</c:v>
                </c:pt>
                <c:pt idx="3932">
                  <c:v>65.08</c:v>
                </c:pt>
                <c:pt idx="3933">
                  <c:v>65.06</c:v>
                </c:pt>
                <c:pt idx="3934">
                  <c:v>65.040000000000006</c:v>
                </c:pt>
                <c:pt idx="3935">
                  <c:v>65.02</c:v>
                </c:pt>
                <c:pt idx="3936">
                  <c:v>65.010000000000005</c:v>
                </c:pt>
                <c:pt idx="3937">
                  <c:v>64.989999999999995</c:v>
                </c:pt>
                <c:pt idx="3938">
                  <c:v>64.98</c:v>
                </c:pt>
                <c:pt idx="3939">
                  <c:v>64.97</c:v>
                </c:pt>
                <c:pt idx="3940">
                  <c:v>64.959999999999994</c:v>
                </c:pt>
                <c:pt idx="3941">
                  <c:v>64.95</c:v>
                </c:pt>
                <c:pt idx="3942">
                  <c:v>64.94</c:v>
                </c:pt>
                <c:pt idx="3943">
                  <c:v>64.930000000000007</c:v>
                </c:pt>
                <c:pt idx="3944">
                  <c:v>64.92</c:v>
                </c:pt>
                <c:pt idx="3945">
                  <c:v>64.91</c:v>
                </c:pt>
                <c:pt idx="3946">
                  <c:v>64.91</c:v>
                </c:pt>
                <c:pt idx="3947">
                  <c:v>64.91</c:v>
                </c:pt>
                <c:pt idx="3948">
                  <c:v>64.900000000000006</c:v>
                </c:pt>
                <c:pt idx="3949">
                  <c:v>64.89</c:v>
                </c:pt>
                <c:pt idx="3950">
                  <c:v>64.89</c:v>
                </c:pt>
                <c:pt idx="3951">
                  <c:v>64.88</c:v>
                </c:pt>
                <c:pt idx="3952">
                  <c:v>64.88</c:v>
                </c:pt>
                <c:pt idx="3953">
                  <c:v>64.88</c:v>
                </c:pt>
                <c:pt idx="3954">
                  <c:v>64.88</c:v>
                </c:pt>
                <c:pt idx="3955">
                  <c:v>64.88</c:v>
                </c:pt>
                <c:pt idx="3956">
                  <c:v>64.88</c:v>
                </c:pt>
                <c:pt idx="3957">
                  <c:v>64.88</c:v>
                </c:pt>
                <c:pt idx="3958">
                  <c:v>64.88</c:v>
                </c:pt>
                <c:pt idx="3959">
                  <c:v>64.88</c:v>
                </c:pt>
                <c:pt idx="3960">
                  <c:v>64.88</c:v>
                </c:pt>
                <c:pt idx="3961">
                  <c:v>64.88</c:v>
                </c:pt>
                <c:pt idx="3962">
                  <c:v>64.88</c:v>
                </c:pt>
                <c:pt idx="3963">
                  <c:v>64.88</c:v>
                </c:pt>
                <c:pt idx="3964">
                  <c:v>64.88</c:v>
                </c:pt>
                <c:pt idx="3965">
                  <c:v>64.88</c:v>
                </c:pt>
                <c:pt idx="3966">
                  <c:v>64.87</c:v>
                </c:pt>
                <c:pt idx="3967">
                  <c:v>64.87</c:v>
                </c:pt>
                <c:pt idx="3968">
                  <c:v>64.87</c:v>
                </c:pt>
                <c:pt idx="3969">
                  <c:v>64.86</c:v>
                </c:pt>
                <c:pt idx="3970">
                  <c:v>64.849999999999994</c:v>
                </c:pt>
                <c:pt idx="3971">
                  <c:v>64.84</c:v>
                </c:pt>
                <c:pt idx="3972">
                  <c:v>64.83</c:v>
                </c:pt>
                <c:pt idx="3973">
                  <c:v>64.81</c:v>
                </c:pt>
                <c:pt idx="3974">
                  <c:v>64.790000000000006</c:v>
                </c:pt>
                <c:pt idx="3975">
                  <c:v>64.790000000000006</c:v>
                </c:pt>
                <c:pt idx="3976">
                  <c:v>64.78</c:v>
                </c:pt>
                <c:pt idx="3977">
                  <c:v>64.77</c:v>
                </c:pt>
                <c:pt idx="3978">
                  <c:v>64.760000000000005</c:v>
                </c:pt>
                <c:pt idx="3979">
                  <c:v>64.75</c:v>
                </c:pt>
                <c:pt idx="3980">
                  <c:v>64.73</c:v>
                </c:pt>
                <c:pt idx="3981">
                  <c:v>64.72</c:v>
                </c:pt>
                <c:pt idx="3982">
                  <c:v>64.7</c:v>
                </c:pt>
                <c:pt idx="3983">
                  <c:v>64.69</c:v>
                </c:pt>
                <c:pt idx="3984">
                  <c:v>64.680000000000007</c:v>
                </c:pt>
                <c:pt idx="3985">
                  <c:v>64.680000000000007</c:v>
                </c:pt>
                <c:pt idx="3986">
                  <c:v>64.67</c:v>
                </c:pt>
                <c:pt idx="3987">
                  <c:v>64.67</c:v>
                </c:pt>
                <c:pt idx="3988">
                  <c:v>64.66</c:v>
                </c:pt>
                <c:pt idx="3989">
                  <c:v>64.66</c:v>
                </c:pt>
                <c:pt idx="3990">
                  <c:v>64.64</c:v>
                </c:pt>
                <c:pt idx="3991">
                  <c:v>64.63</c:v>
                </c:pt>
                <c:pt idx="3992">
                  <c:v>64.62</c:v>
                </c:pt>
                <c:pt idx="3993">
                  <c:v>64.61</c:v>
                </c:pt>
                <c:pt idx="3994">
                  <c:v>64.58</c:v>
                </c:pt>
                <c:pt idx="3995">
                  <c:v>64.56</c:v>
                </c:pt>
                <c:pt idx="3996">
                  <c:v>64.55</c:v>
                </c:pt>
                <c:pt idx="3997">
                  <c:v>64.53</c:v>
                </c:pt>
                <c:pt idx="3998">
                  <c:v>64.5</c:v>
                </c:pt>
                <c:pt idx="3999">
                  <c:v>64.48</c:v>
                </c:pt>
                <c:pt idx="4000">
                  <c:v>64.459999999999994</c:v>
                </c:pt>
                <c:pt idx="4001">
                  <c:v>64.44</c:v>
                </c:pt>
                <c:pt idx="4002">
                  <c:v>64.42</c:v>
                </c:pt>
                <c:pt idx="4003">
                  <c:v>64.41</c:v>
                </c:pt>
                <c:pt idx="4004">
                  <c:v>64.39</c:v>
                </c:pt>
                <c:pt idx="4005">
                  <c:v>64.38</c:v>
                </c:pt>
                <c:pt idx="4006">
                  <c:v>64.36</c:v>
                </c:pt>
                <c:pt idx="4007">
                  <c:v>64.349999999999994</c:v>
                </c:pt>
                <c:pt idx="4008">
                  <c:v>64.33</c:v>
                </c:pt>
                <c:pt idx="4009">
                  <c:v>64.319999999999993</c:v>
                </c:pt>
                <c:pt idx="4010">
                  <c:v>64.319999999999993</c:v>
                </c:pt>
                <c:pt idx="4011">
                  <c:v>64.31</c:v>
                </c:pt>
                <c:pt idx="4012">
                  <c:v>64.3</c:v>
                </c:pt>
                <c:pt idx="4013">
                  <c:v>64.3</c:v>
                </c:pt>
                <c:pt idx="4014">
                  <c:v>64.290000000000006</c:v>
                </c:pt>
                <c:pt idx="4015">
                  <c:v>64.28</c:v>
                </c:pt>
                <c:pt idx="4016">
                  <c:v>64.27</c:v>
                </c:pt>
                <c:pt idx="4017">
                  <c:v>64.27</c:v>
                </c:pt>
                <c:pt idx="4018">
                  <c:v>64.260000000000005</c:v>
                </c:pt>
                <c:pt idx="4019">
                  <c:v>64.260000000000005</c:v>
                </c:pt>
                <c:pt idx="4020">
                  <c:v>64.260000000000005</c:v>
                </c:pt>
                <c:pt idx="4021">
                  <c:v>64.260000000000005</c:v>
                </c:pt>
                <c:pt idx="4022">
                  <c:v>64.260000000000005</c:v>
                </c:pt>
                <c:pt idx="4023">
                  <c:v>64.25</c:v>
                </c:pt>
                <c:pt idx="4024">
                  <c:v>64.25</c:v>
                </c:pt>
                <c:pt idx="4025">
                  <c:v>64.239999999999995</c:v>
                </c:pt>
                <c:pt idx="4026">
                  <c:v>64.23</c:v>
                </c:pt>
                <c:pt idx="4027">
                  <c:v>64.22</c:v>
                </c:pt>
                <c:pt idx="4028">
                  <c:v>64.22</c:v>
                </c:pt>
                <c:pt idx="4029">
                  <c:v>64.2</c:v>
                </c:pt>
                <c:pt idx="4030">
                  <c:v>64.19</c:v>
                </c:pt>
                <c:pt idx="4031">
                  <c:v>64.19</c:v>
                </c:pt>
                <c:pt idx="4032">
                  <c:v>64.180000000000007</c:v>
                </c:pt>
                <c:pt idx="4033">
                  <c:v>64.17</c:v>
                </c:pt>
                <c:pt idx="4034">
                  <c:v>64.16</c:v>
                </c:pt>
                <c:pt idx="4035">
                  <c:v>64.14</c:v>
                </c:pt>
                <c:pt idx="4036">
                  <c:v>64.12</c:v>
                </c:pt>
                <c:pt idx="4037">
                  <c:v>64.11</c:v>
                </c:pt>
                <c:pt idx="4038">
                  <c:v>64.09</c:v>
                </c:pt>
                <c:pt idx="4039">
                  <c:v>64.08</c:v>
                </c:pt>
                <c:pt idx="4040">
                  <c:v>64.08</c:v>
                </c:pt>
                <c:pt idx="4041">
                  <c:v>64.08</c:v>
                </c:pt>
                <c:pt idx="4042">
                  <c:v>64.069999999999993</c:v>
                </c:pt>
                <c:pt idx="4043">
                  <c:v>64.069999999999993</c:v>
                </c:pt>
                <c:pt idx="4044">
                  <c:v>64.06</c:v>
                </c:pt>
                <c:pt idx="4045">
                  <c:v>64.06</c:v>
                </c:pt>
                <c:pt idx="4046">
                  <c:v>64.05</c:v>
                </c:pt>
                <c:pt idx="4047">
                  <c:v>64.05</c:v>
                </c:pt>
                <c:pt idx="4048">
                  <c:v>64.05</c:v>
                </c:pt>
                <c:pt idx="4049">
                  <c:v>64.05</c:v>
                </c:pt>
                <c:pt idx="4050">
                  <c:v>64.05</c:v>
                </c:pt>
                <c:pt idx="4051">
                  <c:v>64.05</c:v>
                </c:pt>
                <c:pt idx="4052">
                  <c:v>64.05</c:v>
                </c:pt>
                <c:pt idx="4053">
                  <c:v>64.05</c:v>
                </c:pt>
                <c:pt idx="4054">
                  <c:v>64.05</c:v>
                </c:pt>
                <c:pt idx="4055">
                  <c:v>64.05</c:v>
                </c:pt>
                <c:pt idx="4056">
                  <c:v>64.05</c:v>
                </c:pt>
                <c:pt idx="4057">
                  <c:v>64.05</c:v>
                </c:pt>
                <c:pt idx="4058">
                  <c:v>64.05</c:v>
                </c:pt>
                <c:pt idx="4059">
                  <c:v>64.05</c:v>
                </c:pt>
                <c:pt idx="4060">
                  <c:v>64.05</c:v>
                </c:pt>
                <c:pt idx="4061">
                  <c:v>64.05</c:v>
                </c:pt>
                <c:pt idx="4062">
                  <c:v>64.05</c:v>
                </c:pt>
                <c:pt idx="4063">
                  <c:v>64.05</c:v>
                </c:pt>
                <c:pt idx="4064">
                  <c:v>64.05</c:v>
                </c:pt>
                <c:pt idx="4065">
                  <c:v>64.05</c:v>
                </c:pt>
                <c:pt idx="4066">
                  <c:v>64.05</c:v>
                </c:pt>
                <c:pt idx="4067">
                  <c:v>64.05</c:v>
                </c:pt>
                <c:pt idx="4068">
                  <c:v>64.05</c:v>
                </c:pt>
                <c:pt idx="4069">
                  <c:v>64.05</c:v>
                </c:pt>
                <c:pt idx="4070">
                  <c:v>64.05</c:v>
                </c:pt>
                <c:pt idx="4071">
                  <c:v>64.05</c:v>
                </c:pt>
                <c:pt idx="4072">
                  <c:v>64.05</c:v>
                </c:pt>
                <c:pt idx="4073">
                  <c:v>64.05</c:v>
                </c:pt>
                <c:pt idx="4074">
                  <c:v>64.05</c:v>
                </c:pt>
                <c:pt idx="4075">
                  <c:v>64.05</c:v>
                </c:pt>
                <c:pt idx="4076">
                  <c:v>64.05</c:v>
                </c:pt>
                <c:pt idx="4077">
                  <c:v>64.05</c:v>
                </c:pt>
                <c:pt idx="4078">
                  <c:v>64.05</c:v>
                </c:pt>
                <c:pt idx="4079">
                  <c:v>64.05</c:v>
                </c:pt>
                <c:pt idx="4080">
                  <c:v>64.05</c:v>
                </c:pt>
                <c:pt idx="4081">
                  <c:v>64.05</c:v>
                </c:pt>
                <c:pt idx="4082">
                  <c:v>64.05</c:v>
                </c:pt>
                <c:pt idx="4083">
                  <c:v>64.05</c:v>
                </c:pt>
                <c:pt idx="4084">
                  <c:v>64.05</c:v>
                </c:pt>
                <c:pt idx="4085">
                  <c:v>64.05</c:v>
                </c:pt>
                <c:pt idx="4086">
                  <c:v>64.05</c:v>
                </c:pt>
                <c:pt idx="4087">
                  <c:v>64.05</c:v>
                </c:pt>
                <c:pt idx="4088">
                  <c:v>64.05</c:v>
                </c:pt>
                <c:pt idx="4089">
                  <c:v>64.05</c:v>
                </c:pt>
                <c:pt idx="4090">
                  <c:v>64.05</c:v>
                </c:pt>
                <c:pt idx="4091">
                  <c:v>64.05</c:v>
                </c:pt>
                <c:pt idx="4092">
                  <c:v>64.05</c:v>
                </c:pt>
                <c:pt idx="4093">
                  <c:v>64.05</c:v>
                </c:pt>
                <c:pt idx="4094">
                  <c:v>64.05</c:v>
                </c:pt>
                <c:pt idx="4095">
                  <c:v>64.05</c:v>
                </c:pt>
                <c:pt idx="4096">
                  <c:v>64.05</c:v>
                </c:pt>
                <c:pt idx="4097">
                  <c:v>64.05</c:v>
                </c:pt>
                <c:pt idx="4098">
                  <c:v>64.05</c:v>
                </c:pt>
                <c:pt idx="4099">
                  <c:v>64.05</c:v>
                </c:pt>
                <c:pt idx="4100">
                  <c:v>64.06</c:v>
                </c:pt>
                <c:pt idx="4101">
                  <c:v>64.069999999999993</c:v>
                </c:pt>
                <c:pt idx="4102">
                  <c:v>64.08</c:v>
                </c:pt>
                <c:pt idx="4103">
                  <c:v>64.099999999999994</c:v>
                </c:pt>
                <c:pt idx="4104">
                  <c:v>64.12</c:v>
                </c:pt>
                <c:pt idx="4105">
                  <c:v>64.14</c:v>
                </c:pt>
                <c:pt idx="4106">
                  <c:v>64.150000000000006</c:v>
                </c:pt>
                <c:pt idx="4107">
                  <c:v>64.17</c:v>
                </c:pt>
                <c:pt idx="4108">
                  <c:v>64.180000000000007</c:v>
                </c:pt>
                <c:pt idx="4109">
                  <c:v>64.2</c:v>
                </c:pt>
                <c:pt idx="4110">
                  <c:v>64.22</c:v>
                </c:pt>
                <c:pt idx="4111">
                  <c:v>64.239999999999995</c:v>
                </c:pt>
                <c:pt idx="4112">
                  <c:v>64.25</c:v>
                </c:pt>
                <c:pt idx="4113">
                  <c:v>64.260000000000005</c:v>
                </c:pt>
                <c:pt idx="4114">
                  <c:v>64.260000000000005</c:v>
                </c:pt>
                <c:pt idx="4115">
                  <c:v>64.27</c:v>
                </c:pt>
                <c:pt idx="4116">
                  <c:v>64.28</c:v>
                </c:pt>
                <c:pt idx="4117">
                  <c:v>64.290000000000006</c:v>
                </c:pt>
                <c:pt idx="4118">
                  <c:v>64.3</c:v>
                </c:pt>
                <c:pt idx="4119">
                  <c:v>64.3</c:v>
                </c:pt>
                <c:pt idx="4120">
                  <c:v>64.319999999999993</c:v>
                </c:pt>
                <c:pt idx="4121">
                  <c:v>64.33</c:v>
                </c:pt>
                <c:pt idx="4122">
                  <c:v>64.349999999999994</c:v>
                </c:pt>
                <c:pt idx="4123">
                  <c:v>64.38</c:v>
                </c:pt>
                <c:pt idx="4124">
                  <c:v>64.42</c:v>
                </c:pt>
                <c:pt idx="4125">
                  <c:v>64.45</c:v>
                </c:pt>
                <c:pt idx="4126">
                  <c:v>64.489999999999995</c:v>
                </c:pt>
                <c:pt idx="4127">
                  <c:v>64.53</c:v>
                </c:pt>
                <c:pt idx="4128">
                  <c:v>64.569999999999993</c:v>
                </c:pt>
                <c:pt idx="4129">
                  <c:v>64.61</c:v>
                </c:pt>
                <c:pt idx="4130">
                  <c:v>64.64</c:v>
                </c:pt>
                <c:pt idx="4131">
                  <c:v>64.66</c:v>
                </c:pt>
                <c:pt idx="4132">
                  <c:v>64.67</c:v>
                </c:pt>
                <c:pt idx="4133">
                  <c:v>64.680000000000007</c:v>
                </c:pt>
                <c:pt idx="4134">
                  <c:v>64.7</c:v>
                </c:pt>
                <c:pt idx="4135">
                  <c:v>64.73</c:v>
                </c:pt>
                <c:pt idx="4136">
                  <c:v>64.760000000000005</c:v>
                </c:pt>
                <c:pt idx="4137">
                  <c:v>64.790000000000006</c:v>
                </c:pt>
                <c:pt idx="4138">
                  <c:v>64.83</c:v>
                </c:pt>
                <c:pt idx="4139">
                  <c:v>64.849999999999994</c:v>
                </c:pt>
                <c:pt idx="4140">
                  <c:v>64.87</c:v>
                </c:pt>
                <c:pt idx="4141">
                  <c:v>64.88</c:v>
                </c:pt>
                <c:pt idx="4142">
                  <c:v>64.88</c:v>
                </c:pt>
                <c:pt idx="4143">
                  <c:v>64.88</c:v>
                </c:pt>
                <c:pt idx="4144">
                  <c:v>64.88</c:v>
                </c:pt>
                <c:pt idx="4145">
                  <c:v>64.89</c:v>
                </c:pt>
                <c:pt idx="4146">
                  <c:v>64.900000000000006</c:v>
                </c:pt>
                <c:pt idx="4147">
                  <c:v>64.92</c:v>
                </c:pt>
                <c:pt idx="4148">
                  <c:v>64.94</c:v>
                </c:pt>
                <c:pt idx="4149">
                  <c:v>64.98</c:v>
                </c:pt>
                <c:pt idx="4150">
                  <c:v>65.010000000000005</c:v>
                </c:pt>
                <c:pt idx="4151">
                  <c:v>65.05</c:v>
                </c:pt>
                <c:pt idx="4152">
                  <c:v>65.08</c:v>
                </c:pt>
                <c:pt idx="4153">
                  <c:v>65.12</c:v>
                </c:pt>
                <c:pt idx="4154">
                  <c:v>65.150000000000006</c:v>
                </c:pt>
                <c:pt idx="4155">
                  <c:v>65.19</c:v>
                </c:pt>
                <c:pt idx="4156">
                  <c:v>65.22</c:v>
                </c:pt>
                <c:pt idx="4157">
                  <c:v>65.25</c:v>
                </c:pt>
                <c:pt idx="4158">
                  <c:v>65.28</c:v>
                </c:pt>
                <c:pt idx="4159">
                  <c:v>65.290000000000006</c:v>
                </c:pt>
                <c:pt idx="4160">
                  <c:v>65.31</c:v>
                </c:pt>
                <c:pt idx="4161">
                  <c:v>65.33</c:v>
                </c:pt>
                <c:pt idx="4162">
                  <c:v>65.349999999999994</c:v>
                </c:pt>
                <c:pt idx="4163">
                  <c:v>65.38</c:v>
                </c:pt>
                <c:pt idx="4164">
                  <c:v>65.42</c:v>
                </c:pt>
                <c:pt idx="4165">
                  <c:v>65.45</c:v>
                </c:pt>
                <c:pt idx="4166">
                  <c:v>65.48</c:v>
                </c:pt>
                <c:pt idx="4167">
                  <c:v>65.510000000000005</c:v>
                </c:pt>
                <c:pt idx="4168">
                  <c:v>65.52</c:v>
                </c:pt>
                <c:pt idx="4169">
                  <c:v>65.55</c:v>
                </c:pt>
                <c:pt idx="4170">
                  <c:v>65.569999999999993</c:v>
                </c:pt>
                <c:pt idx="4171">
                  <c:v>65.599999999999994</c:v>
                </c:pt>
                <c:pt idx="4172">
                  <c:v>65.64</c:v>
                </c:pt>
                <c:pt idx="4173">
                  <c:v>65.680000000000007</c:v>
                </c:pt>
                <c:pt idx="4174">
                  <c:v>65.7</c:v>
                </c:pt>
                <c:pt idx="4175">
                  <c:v>65.72</c:v>
                </c:pt>
                <c:pt idx="4176">
                  <c:v>65.73</c:v>
                </c:pt>
                <c:pt idx="4177">
                  <c:v>65.739999999999995</c:v>
                </c:pt>
                <c:pt idx="4178">
                  <c:v>65.739999999999995</c:v>
                </c:pt>
                <c:pt idx="4179">
                  <c:v>65.739999999999995</c:v>
                </c:pt>
                <c:pt idx="4180">
                  <c:v>65.739999999999995</c:v>
                </c:pt>
                <c:pt idx="4181">
                  <c:v>65.739999999999995</c:v>
                </c:pt>
                <c:pt idx="4182">
                  <c:v>65.739999999999995</c:v>
                </c:pt>
                <c:pt idx="4183">
                  <c:v>65.75</c:v>
                </c:pt>
                <c:pt idx="4184">
                  <c:v>65.75</c:v>
                </c:pt>
                <c:pt idx="4185">
                  <c:v>65.760000000000005</c:v>
                </c:pt>
                <c:pt idx="4186">
                  <c:v>65.78</c:v>
                </c:pt>
                <c:pt idx="4187">
                  <c:v>65.8</c:v>
                </c:pt>
                <c:pt idx="4188">
                  <c:v>65.819999999999993</c:v>
                </c:pt>
                <c:pt idx="4189">
                  <c:v>65.849999999999994</c:v>
                </c:pt>
                <c:pt idx="4190">
                  <c:v>65.88</c:v>
                </c:pt>
                <c:pt idx="4191">
                  <c:v>65.900000000000006</c:v>
                </c:pt>
                <c:pt idx="4192">
                  <c:v>65.91</c:v>
                </c:pt>
                <c:pt idx="4193">
                  <c:v>65.930000000000007</c:v>
                </c:pt>
                <c:pt idx="4194">
                  <c:v>65.94</c:v>
                </c:pt>
                <c:pt idx="4195">
                  <c:v>65.95</c:v>
                </c:pt>
                <c:pt idx="4196">
                  <c:v>65.95</c:v>
                </c:pt>
                <c:pt idx="4197">
                  <c:v>65.959999999999994</c:v>
                </c:pt>
                <c:pt idx="4198">
                  <c:v>65.959999999999994</c:v>
                </c:pt>
                <c:pt idx="4199">
                  <c:v>65.959999999999994</c:v>
                </c:pt>
                <c:pt idx="4200">
                  <c:v>65.959999999999994</c:v>
                </c:pt>
                <c:pt idx="4201">
                  <c:v>65.959999999999994</c:v>
                </c:pt>
                <c:pt idx="4202">
                  <c:v>65.97</c:v>
                </c:pt>
                <c:pt idx="4203">
                  <c:v>65.97</c:v>
                </c:pt>
                <c:pt idx="4204">
                  <c:v>65.98</c:v>
                </c:pt>
                <c:pt idx="4205">
                  <c:v>65.98</c:v>
                </c:pt>
                <c:pt idx="4206">
                  <c:v>65.98</c:v>
                </c:pt>
                <c:pt idx="4207">
                  <c:v>65.98</c:v>
                </c:pt>
                <c:pt idx="4208">
                  <c:v>65.98</c:v>
                </c:pt>
                <c:pt idx="4209">
                  <c:v>65.98</c:v>
                </c:pt>
                <c:pt idx="4210">
                  <c:v>65.98</c:v>
                </c:pt>
                <c:pt idx="4211">
                  <c:v>65.98</c:v>
                </c:pt>
                <c:pt idx="4212">
                  <c:v>65.98</c:v>
                </c:pt>
                <c:pt idx="4213">
                  <c:v>65.98</c:v>
                </c:pt>
                <c:pt idx="4214">
                  <c:v>65.98</c:v>
                </c:pt>
                <c:pt idx="4215">
                  <c:v>65.989999999999995</c:v>
                </c:pt>
                <c:pt idx="4216">
                  <c:v>65.989999999999995</c:v>
                </c:pt>
                <c:pt idx="4217">
                  <c:v>65.98</c:v>
                </c:pt>
                <c:pt idx="4218">
                  <c:v>65.98</c:v>
                </c:pt>
                <c:pt idx="4219">
                  <c:v>65.98</c:v>
                </c:pt>
                <c:pt idx="4220">
                  <c:v>65.98</c:v>
                </c:pt>
                <c:pt idx="4221">
                  <c:v>65.98</c:v>
                </c:pt>
                <c:pt idx="4222">
                  <c:v>65.98</c:v>
                </c:pt>
                <c:pt idx="4223">
                  <c:v>65.98</c:v>
                </c:pt>
                <c:pt idx="4224">
                  <c:v>65.98</c:v>
                </c:pt>
                <c:pt idx="4225">
                  <c:v>65.98</c:v>
                </c:pt>
                <c:pt idx="4226">
                  <c:v>65.98</c:v>
                </c:pt>
                <c:pt idx="4227">
                  <c:v>65.98</c:v>
                </c:pt>
                <c:pt idx="4228">
                  <c:v>65.97</c:v>
                </c:pt>
                <c:pt idx="4229">
                  <c:v>65.97</c:v>
                </c:pt>
                <c:pt idx="4230">
                  <c:v>65.959999999999994</c:v>
                </c:pt>
                <c:pt idx="4231">
                  <c:v>65.959999999999994</c:v>
                </c:pt>
                <c:pt idx="4232">
                  <c:v>65.959999999999994</c:v>
                </c:pt>
                <c:pt idx="4233">
                  <c:v>65.959999999999994</c:v>
                </c:pt>
                <c:pt idx="4234">
                  <c:v>65.959999999999994</c:v>
                </c:pt>
                <c:pt idx="4235">
                  <c:v>65.959999999999994</c:v>
                </c:pt>
                <c:pt idx="4236">
                  <c:v>65.95</c:v>
                </c:pt>
                <c:pt idx="4237">
                  <c:v>65.95</c:v>
                </c:pt>
                <c:pt idx="4238">
                  <c:v>65.94</c:v>
                </c:pt>
                <c:pt idx="4239">
                  <c:v>65.94</c:v>
                </c:pt>
                <c:pt idx="4240">
                  <c:v>65.92</c:v>
                </c:pt>
                <c:pt idx="4241">
                  <c:v>65.92</c:v>
                </c:pt>
                <c:pt idx="4242">
                  <c:v>65.91</c:v>
                </c:pt>
                <c:pt idx="4243">
                  <c:v>65.89</c:v>
                </c:pt>
                <c:pt idx="4244">
                  <c:v>65.88</c:v>
                </c:pt>
                <c:pt idx="4245">
                  <c:v>65.86</c:v>
                </c:pt>
                <c:pt idx="4246">
                  <c:v>65.84</c:v>
                </c:pt>
                <c:pt idx="4247">
                  <c:v>65.819999999999993</c:v>
                </c:pt>
                <c:pt idx="4248">
                  <c:v>65.8</c:v>
                </c:pt>
                <c:pt idx="4249">
                  <c:v>65.78</c:v>
                </c:pt>
                <c:pt idx="4250">
                  <c:v>65.77</c:v>
                </c:pt>
                <c:pt idx="4251">
                  <c:v>65.760000000000005</c:v>
                </c:pt>
                <c:pt idx="4252">
                  <c:v>65.75</c:v>
                </c:pt>
                <c:pt idx="4253">
                  <c:v>65.75</c:v>
                </c:pt>
                <c:pt idx="4254">
                  <c:v>65.739999999999995</c:v>
                </c:pt>
                <c:pt idx="4255">
                  <c:v>65.739999999999995</c:v>
                </c:pt>
                <c:pt idx="4256">
                  <c:v>65.739999999999995</c:v>
                </c:pt>
                <c:pt idx="4257">
                  <c:v>65.739999999999995</c:v>
                </c:pt>
                <c:pt idx="4258">
                  <c:v>65.739999999999995</c:v>
                </c:pt>
                <c:pt idx="4259">
                  <c:v>65.739999999999995</c:v>
                </c:pt>
                <c:pt idx="4260">
                  <c:v>65.739999999999995</c:v>
                </c:pt>
                <c:pt idx="4261">
                  <c:v>65.739999999999995</c:v>
                </c:pt>
                <c:pt idx="4262">
                  <c:v>65.739999999999995</c:v>
                </c:pt>
                <c:pt idx="4263">
                  <c:v>65.739999999999995</c:v>
                </c:pt>
                <c:pt idx="4264">
                  <c:v>65.739999999999995</c:v>
                </c:pt>
                <c:pt idx="4265">
                  <c:v>65.739999999999995</c:v>
                </c:pt>
                <c:pt idx="4266">
                  <c:v>65.739999999999995</c:v>
                </c:pt>
                <c:pt idx="4267">
                  <c:v>65.739999999999995</c:v>
                </c:pt>
                <c:pt idx="4268">
                  <c:v>65.739999999999995</c:v>
                </c:pt>
                <c:pt idx="4269">
                  <c:v>65.73</c:v>
                </c:pt>
                <c:pt idx="4270">
                  <c:v>65.73</c:v>
                </c:pt>
                <c:pt idx="4271">
                  <c:v>65.72</c:v>
                </c:pt>
                <c:pt idx="4272">
                  <c:v>65.72</c:v>
                </c:pt>
                <c:pt idx="4273">
                  <c:v>65.709999999999994</c:v>
                </c:pt>
                <c:pt idx="4274">
                  <c:v>65.69</c:v>
                </c:pt>
                <c:pt idx="4275">
                  <c:v>65.67</c:v>
                </c:pt>
                <c:pt idx="4276">
                  <c:v>65.650000000000006</c:v>
                </c:pt>
                <c:pt idx="4277">
                  <c:v>65.63</c:v>
                </c:pt>
                <c:pt idx="4278">
                  <c:v>65.599999999999994</c:v>
                </c:pt>
                <c:pt idx="4279">
                  <c:v>65.59</c:v>
                </c:pt>
                <c:pt idx="4280">
                  <c:v>65.58</c:v>
                </c:pt>
                <c:pt idx="4281">
                  <c:v>65.569999999999993</c:v>
                </c:pt>
                <c:pt idx="4282">
                  <c:v>65.55</c:v>
                </c:pt>
                <c:pt idx="4283">
                  <c:v>65.540000000000006</c:v>
                </c:pt>
                <c:pt idx="4284">
                  <c:v>65.53</c:v>
                </c:pt>
                <c:pt idx="4285">
                  <c:v>65.53</c:v>
                </c:pt>
                <c:pt idx="4286">
                  <c:v>65.52</c:v>
                </c:pt>
                <c:pt idx="4287">
                  <c:v>65.52</c:v>
                </c:pt>
                <c:pt idx="4288">
                  <c:v>65.52</c:v>
                </c:pt>
                <c:pt idx="4289">
                  <c:v>65.510000000000005</c:v>
                </c:pt>
                <c:pt idx="4290">
                  <c:v>65.510000000000005</c:v>
                </c:pt>
                <c:pt idx="4291">
                  <c:v>65.5</c:v>
                </c:pt>
                <c:pt idx="4292">
                  <c:v>65.489999999999995</c:v>
                </c:pt>
                <c:pt idx="4293">
                  <c:v>65.48</c:v>
                </c:pt>
                <c:pt idx="4294">
                  <c:v>65.48</c:v>
                </c:pt>
                <c:pt idx="4295">
                  <c:v>65.459999999999994</c:v>
                </c:pt>
                <c:pt idx="4296">
                  <c:v>65.45</c:v>
                </c:pt>
                <c:pt idx="4297">
                  <c:v>65.44</c:v>
                </c:pt>
                <c:pt idx="4298">
                  <c:v>65.42</c:v>
                </c:pt>
                <c:pt idx="4299">
                  <c:v>65.400000000000006</c:v>
                </c:pt>
                <c:pt idx="4300">
                  <c:v>65.39</c:v>
                </c:pt>
                <c:pt idx="4301">
                  <c:v>65.38</c:v>
                </c:pt>
                <c:pt idx="4302">
                  <c:v>65.37</c:v>
                </c:pt>
                <c:pt idx="4303">
                  <c:v>65.36</c:v>
                </c:pt>
                <c:pt idx="4304">
                  <c:v>65.36</c:v>
                </c:pt>
                <c:pt idx="4305">
                  <c:v>65.349999999999994</c:v>
                </c:pt>
                <c:pt idx="4306">
                  <c:v>65.34</c:v>
                </c:pt>
                <c:pt idx="4307">
                  <c:v>65.33</c:v>
                </c:pt>
                <c:pt idx="4308">
                  <c:v>65.31</c:v>
                </c:pt>
                <c:pt idx="4309">
                  <c:v>65.31</c:v>
                </c:pt>
                <c:pt idx="4310">
                  <c:v>65.31</c:v>
                </c:pt>
                <c:pt idx="4311">
                  <c:v>65.31</c:v>
                </c:pt>
                <c:pt idx="4312">
                  <c:v>65.31</c:v>
                </c:pt>
                <c:pt idx="4313">
                  <c:v>65.31</c:v>
                </c:pt>
                <c:pt idx="4314">
                  <c:v>65.31</c:v>
                </c:pt>
                <c:pt idx="4315">
                  <c:v>65.3</c:v>
                </c:pt>
                <c:pt idx="4316">
                  <c:v>65.3</c:v>
                </c:pt>
                <c:pt idx="4317">
                  <c:v>65.290000000000006</c:v>
                </c:pt>
                <c:pt idx="4318">
                  <c:v>65.28</c:v>
                </c:pt>
                <c:pt idx="4319">
                  <c:v>65.27</c:v>
                </c:pt>
                <c:pt idx="4320">
                  <c:v>65.27</c:v>
                </c:pt>
                <c:pt idx="4321">
                  <c:v>65.260000000000005</c:v>
                </c:pt>
                <c:pt idx="4322">
                  <c:v>65.239999999999995</c:v>
                </c:pt>
                <c:pt idx="4323">
                  <c:v>65.23</c:v>
                </c:pt>
                <c:pt idx="4324">
                  <c:v>65.22</c:v>
                </c:pt>
                <c:pt idx="4325">
                  <c:v>65.209999999999994</c:v>
                </c:pt>
                <c:pt idx="4326">
                  <c:v>65.2</c:v>
                </c:pt>
                <c:pt idx="4327">
                  <c:v>65.19</c:v>
                </c:pt>
                <c:pt idx="4328">
                  <c:v>65.180000000000007</c:v>
                </c:pt>
                <c:pt idx="4329">
                  <c:v>65.16</c:v>
                </c:pt>
                <c:pt idx="4330">
                  <c:v>65.150000000000006</c:v>
                </c:pt>
                <c:pt idx="4331">
                  <c:v>65.13</c:v>
                </c:pt>
                <c:pt idx="4332">
                  <c:v>65.12</c:v>
                </c:pt>
                <c:pt idx="4333">
                  <c:v>65.11</c:v>
                </c:pt>
                <c:pt idx="4334">
                  <c:v>65.09</c:v>
                </c:pt>
                <c:pt idx="4335">
                  <c:v>65.069999999999993</c:v>
                </c:pt>
                <c:pt idx="4336">
                  <c:v>65.06</c:v>
                </c:pt>
                <c:pt idx="4337">
                  <c:v>65.040000000000006</c:v>
                </c:pt>
                <c:pt idx="4338">
                  <c:v>65.02</c:v>
                </c:pt>
                <c:pt idx="4339">
                  <c:v>65.010000000000005</c:v>
                </c:pt>
                <c:pt idx="4340">
                  <c:v>64.989999999999995</c:v>
                </c:pt>
                <c:pt idx="4341">
                  <c:v>64.97</c:v>
                </c:pt>
                <c:pt idx="4342">
                  <c:v>64.959999999999994</c:v>
                </c:pt>
                <c:pt idx="4343">
                  <c:v>64.94</c:v>
                </c:pt>
                <c:pt idx="4344">
                  <c:v>64.930000000000007</c:v>
                </c:pt>
                <c:pt idx="4345">
                  <c:v>64.92</c:v>
                </c:pt>
                <c:pt idx="4346">
                  <c:v>64.91</c:v>
                </c:pt>
                <c:pt idx="4347">
                  <c:v>64.91</c:v>
                </c:pt>
                <c:pt idx="4348">
                  <c:v>64.900000000000006</c:v>
                </c:pt>
                <c:pt idx="4349">
                  <c:v>64.89</c:v>
                </c:pt>
                <c:pt idx="4350">
                  <c:v>64.89</c:v>
                </c:pt>
                <c:pt idx="4351">
                  <c:v>64.88</c:v>
                </c:pt>
                <c:pt idx="4352">
                  <c:v>64.88</c:v>
                </c:pt>
                <c:pt idx="4353">
                  <c:v>64.88</c:v>
                </c:pt>
                <c:pt idx="4354">
                  <c:v>64.88</c:v>
                </c:pt>
                <c:pt idx="4355">
                  <c:v>64.88</c:v>
                </c:pt>
                <c:pt idx="4356">
                  <c:v>64.88</c:v>
                </c:pt>
                <c:pt idx="4357">
                  <c:v>64.88</c:v>
                </c:pt>
                <c:pt idx="4358">
                  <c:v>64.88</c:v>
                </c:pt>
                <c:pt idx="4359">
                  <c:v>64.88</c:v>
                </c:pt>
                <c:pt idx="4360">
                  <c:v>64.88</c:v>
                </c:pt>
                <c:pt idx="4361">
                  <c:v>64.88</c:v>
                </c:pt>
                <c:pt idx="4362">
                  <c:v>64.88</c:v>
                </c:pt>
                <c:pt idx="4363">
                  <c:v>64.88</c:v>
                </c:pt>
                <c:pt idx="4364">
                  <c:v>64.88</c:v>
                </c:pt>
                <c:pt idx="4365">
                  <c:v>64.87</c:v>
                </c:pt>
                <c:pt idx="4366">
                  <c:v>64.86</c:v>
                </c:pt>
                <c:pt idx="4367">
                  <c:v>64.849999999999994</c:v>
                </c:pt>
                <c:pt idx="4368">
                  <c:v>64.84</c:v>
                </c:pt>
                <c:pt idx="4369">
                  <c:v>64.84</c:v>
                </c:pt>
                <c:pt idx="4370">
                  <c:v>64.83</c:v>
                </c:pt>
                <c:pt idx="4371">
                  <c:v>64.83</c:v>
                </c:pt>
                <c:pt idx="4372">
                  <c:v>64.819999999999993</c:v>
                </c:pt>
                <c:pt idx="4373">
                  <c:v>64.8</c:v>
                </c:pt>
                <c:pt idx="4374">
                  <c:v>64.790000000000006</c:v>
                </c:pt>
                <c:pt idx="4375">
                  <c:v>64.78</c:v>
                </c:pt>
                <c:pt idx="4376">
                  <c:v>64.77</c:v>
                </c:pt>
                <c:pt idx="4377">
                  <c:v>64.760000000000005</c:v>
                </c:pt>
                <c:pt idx="4378">
                  <c:v>64.75</c:v>
                </c:pt>
                <c:pt idx="4379">
                  <c:v>64.739999999999995</c:v>
                </c:pt>
                <c:pt idx="4380">
                  <c:v>64.739999999999995</c:v>
                </c:pt>
                <c:pt idx="4381">
                  <c:v>64.73</c:v>
                </c:pt>
                <c:pt idx="4382">
                  <c:v>64.72</c:v>
                </c:pt>
                <c:pt idx="4383">
                  <c:v>64.72</c:v>
                </c:pt>
                <c:pt idx="4384">
                  <c:v>64.709999999999994</c:v>
                </c:pt>
                <c:pt idx="4385">
                  <c:v>64.7</c:v>
                </c:pt>
                <c:pt idx="4386">
                  <c:v>64.69</c:v>
                </c:pt>
                <c:pt idx="4387">
                  <c:v>64.680000000000007</c:v>
                </c:pt>
                <c:pt idx="4388">
                  <c:v>64.67</c:v>
                </c:pt>
                <c:pt idx="4389">
                  <c:v>64.66</c:v>
                </c:pt>
                <c:pt idx="4390">
                  <c:v>64.650000000000006</c:v>
                </c:pt>
                <c:pt idx="4391">
                  <c:v>64.63</c:v>
                </c:pt>
                <c:pt idx="4392">
                  <c:v>64.62</c:v>
                </c:pt>
                <c:pt idx="4393">
                  <c:v>64.61</c:v>
                </c:pt>
                <c:pt idx="4394">
                  <c:v>64.59</c:v>
                </c:pt>
                <c:pt idx="4395">
                  <c:v>64.569999999999993</c:v>
                </c:pt>
                <c:pt idx="4396">
                  <c:v>64.56</c:v>
                </c:pt>
                <c:pt idx="4397">
                  <c:v>64.540000000000006</c:v>
                </c:pt>
                <c:pt idx="4398">
                  <c:v>64.52</c:v>
                </c:pt>
                <c:pt idx="4399">
                  <c:v>64.489999999999995</c:v>
                </c:pt>
                <c:pt idx="4400">
                  <c:v>64.47</c:v>
                </c:pt>
                <c:pt idx="4401">
                  <c:v>64.45</c:v>
                </c:pt>
                <c:pt idx="4402">
                  <c:v>64.430000000000007</c:v>
                </c:pt>
                <c:pt idx="4403">
                  <c:v>64.41</c:v>
                </c:pt>
                <c:pt idx="4404">
                  <c:v>64.400000000000006</c:v>
                </c:pt>
                <c:pt idx="4405">
                  <c:v>64.38</c:v>
                </c:pt>
                <c:pt idx="4406">
                  <c:v>64.37</c:v>
                </c:pt>
                <c:pt idx="4407">
                  <c:v>64.34</c:v>
                </c:pt>
                <c:pt idx="4408">
                  <c:v>64.33</c:v>
                </c:pt>
                <c:pt idx="4409">
                  <c:v>64.319999999999993</c:v>
                </c:pt>
                <c:pt idx="4410">
                  <c:v>64.31</c:v>
                </c:pt>
                <c:pt idx="4411">
                  <c:v>64.3</c:v>
                </c:pt>
                <c:pt idx="4412">
                  <c:v>64.290000000000006</c:v>
                </c:pt>
                <c:pt idx="4413">
                  <c:v>64.290000000000006</c:v>
                </c:pt>
                <c:pt idx="4414">
                  <c:v>64.28</c:v>
                </c:pt>
                <c:pt idx="4415">
                  <c:v>64.28</c:v>
                </c:pt>
                <c:pt idx="4416">
                  <c:v>64.27</c:v>
                </c:pt>
                <c:pt idx="4417">
                  <c:v>64.27</c:v>
                </c:pt>
                <c:pt idx="4418">
                  <c:v>64.260000000000005</c:v>
                </c:pt>
                <c:pt idx="4419">
                  <c:v>64.260000000000005</c:v>
                </c:pt>
                <c:pt idx="4420">
                  <c:v>64.260000000000005</c:v>
                </c:pt>
                <c:pt idx="4421">
                  <c:v>64.25</c:v>
                </c:pt>
                <c:pt idx="4422">
                  <c:v>64.25</c:v>
                </c:pt>
                <c:pt idx="4423">
                  <c:v>64.239999999999995</c:v>
                </c:pt>
                <c:pt idx="4424">
                  <c:v>64.239999999999995</c:v>
                </c:pt>
                <c:pt idx="4425">
                  <c:v>64.23</c:v>
                </c:pt>
                <c:pt idx="4426">
                  <c:v>64.22</c:v>
                </c:pt>
                <c:pt idx="4427">
                  <c:v>64.209999999999994</c:v>
                </c:pt>
                <c:pt idx="4428">
                  <c:v>64.2</c:v>
                </c:pt>
                <c:pt idx="4429">
                  <c:v>64.19</c:v>
                </c:pt>
                <c:pt idx="4430">
                  <c:v>64.180000000000007</c:v>
                </c:pt>
                <c:pt idx="4431">
                  <c:v>64.17</c:v>
                </c:pt>
                <c:pt idx="4432">
                  <c:v>64.16</c:v>
                </c:pt>
                <c:pt idx="4433">
                  <c:v>64.150000000000006</c:v>
                </c:pt>
                <c:pt idx="4434">
                  <c:v>64.13</c:v>
                </c:pt>
                <c:pt idx="4435">
                  <c:v>64.12</c:v>
                </c:pt>
                <c:pt idx="4436">
                  <c:v>64.11</c:v>
                </c:pt>
                <c:pt idx="4437">
                  <c:v>64.11</c:v>
                </c:pt>
                <c:pt idx="4438">
                  <c:v>64.099999999999994</c:v>
                </c:pt>
                <c:pt idx="4439">
                  <c:v>64.09</c:v>
                </c:pt>
                <c:pt idx="4440">
                  <c:v>64.09</c:v>
                </c:pt>
                <c:pt idx="4441">
                  <c:v>64.08</c:v>
                </c:pt>
                <c:pt idx="4442">
                  <c:v>64.069999999999993</c:v>
                </c:pt>
                <c:pt idx="4443">
                  <c:v>64.06</c:v>
                </c:pt>
                <c:pt idx="4444">
                  <c:v>64.06</c:v>
                </c:pt>
                <c:pt idx="4445">
                  <c:v>64.06</c:v>
                </c:pt>
                <c:pt idx="4446">
                  <c:v>64.05</c:v>
                </c:pt>
                <c:pt idx="4447">
                  <c:v>64.05</c:v>
                </c:pt>
                <c:pt idx="4448">
                  <c:v>64.05</c:v>
                </c:pt>
                <c:pt idx="4449">
                  <c:v>64.05</c:v>
                </c:pt>
                <c:pt idx="4450">
                  <c:v>64.05</c:v>
                </c:pt>
                <c:pt idx="4451">
                  <c:v>64.05</c:v>
                </c:pt>
                <c:pt idx="4452">
                  <c:v>64.05</c:v>
                </c:pt>
                <c:pt idx="4453">
                  <c:v>64.05</c:v>
                </c:pt>
                <c:pt idx="4454">
                  <c:v>64.05</c:v>
                </c:pt>
                <c:pt idx="4455">
                  <c:v>64.05</c:v>
                </c:pt>
                <c:pt idx="4456">
                  <c:v>64.05</c:v>
                </c:pt>
                <c:pt idx="4457">
                  <c:v>64.05</c:v>
                </c:pt>
                <c:pt idx="4458">
                  <c:v>64.05</c:v>
                </c:pt>
                <c:pt idx="4459">
                  <c:v>64.05</c:v>
                </c:pt>
                <c:pt idx="4460">
                  <c:v>64.05</c:v>
                </c:pt>
                <c:pt idx="4461">
                  <c:v>64.05</c:v>
                </c:pt>
                <c:pt idx="4462">
                  <c:v>64.05</c:v>
                </c:pt>
                <c:pt idx="4463">
                  <c:v>64.05</c:v>
                </c:pt>
                <c:pt idx="4464">
                  <c:v>64.05</c:v>
                </c:pt>
                <c:pt idx="4465">
                  <c:v>64.05</c:v>
                </c:pt>
                <c:pt idx="4466">
                  <c:v>64.05</c:v>
                </c:pt>
                <c:pt idx="4467">
                  <c:v>64.05</c:v>
                </c:pt>
                <c:pt idx="4468">
                  <c:v>64.05</c:v>
                </c:pt>
                <c:pt idx="4469">
                  <c:v>64.05</c:v>
                </c:pt>
                <c:pt idx="4470">
                  <c:v>64.05</c:v>
                </c:pt>
                <c:pt idx="4471">
                  <c:v>64.05</c:v>
                </c:pt>
                <c:pt idx="4472">
                  <c:v>64.05</c:v>
                </c:pt>
                <c:pt idx="4473">
                  <c:v>64.05</c:v>
                </c:pt>
                <c:pt idx="4474">
                  <c:v>64.06</c:v>
                </c:pt>
                <c:pt idx="4475">
                  <c:v>64.06</c:v>
                </c:pt>
                <c:pt idx="4476">
                  <c:v>64.069999999999993</c:v>
                </c:pt>
                <c:pt idx="4477">
                  <c:v>64.069999999999993</c:v>
                </c:pt>
                <c:pt idx="4478">
                  <c:v>64.08</c:v>
                </c:pt>
                <c:pt idx="4479">
                  <c:v>64.08</c:v>
                </c:pt>
                <c:pt idx="4480">
                  <c:v>64.08</c:v>
                </c:pt>
                <c:pt idx="4481">
                  <c:v>64.09</c:v>
                </c:pt>
                <c:pt idx="4482">
                  <c:v>64.099999999999994</c:v>
                </c:pt>
                <c:pt idx="4483">
                  <c:v>64.11</c:v>
                </c:pt>
                <c:pt idx="4484">
                  <c:v>64.12</c:v>
                </c:pt>
                <c:pt idx="4485">
                  <c:v>64.13</c:v>
                </c:pt>
                <c:pt idx="4486">
                  <c:v>64.14</c:v>
                </c:pt>
                <c:pt idx="4487">
                  <c:v>64.150000000000006</c:v>
                </c:pt>
                <c:pt idx="4488">
                  <c:v>64.16</c:v>
                </c:pt>
                <c:pt idx="4489">
                  <c:v>64.17</c:v>
                </c:pt>
                <c:pt idx="4490">
                  <c:v>64.180000000000007</c:v>
                </c:pt>
                <c:pt idx="4491">
                  <c:v>64.180000000000007</c:v>
                </c:pt>
                <c:pt idx="4492">
                  <c:v>64.19</c:v>
                </c:pt>
                <c:pt idx="4493">
                  <c:v>64.2</c:v>
                </c:pt>
                <c:pt idx="4494">
                  <c:v>64.209999999999994</c:v>
                </c:pt>
                <c:pt idx="4495">
                  <c:v>64.22</c:v>
                </c:pt>
                <c:pt idx="4496">
                  <c:v>64.23</c:v>
                </c:pt>
                <c:pt idx="4497">
                  <c:v>64.239999999999995</c:v>
                </c:pt>
                <c:pt idx="4498">
                  <c:v>64.25</c:v>
                </c:pt>
                <c:pt idx="4499">
                  <c:v>64.25</c:v>
                </c:pt>
                <c:pt idx="4500">
                  <c:v>64.25</c:v>
                </c:pt>
                <c:pt idx="4501">
                  <c:v>64.260000000000005</c:v>
                </c:pt>
                <c:pt idx="4502">
                  <c:v>64.260000000000005</c:v>
                </c:pt>
                <c:pt idx="4503">
                  <c:v>64.260000000000005</c:v>
                </c:pt>
                <c:pt idx="4504">
                  <c:v>64.27</c:v>
                </c:pt>
                <c:pt idx="4505">
                  <c:v>64.27</c:v>
                </c:pt>
                <c:pt idx="4506">
                  <c:v>64.28</c:v>
                </c:pt>
                <c:pt idx="4507">
                  <c:v>64.290000000000006</c:v>
                </c:pt>
                <c:pt idx="4508">
                  <c:v>64.3</c:v>
                </c:pt>
                <c:pt idx="4509">
                  <c:v>64.319999999999993</c:v>
                </c:pt>
                <c:pt idx="4510">
                  <c:v>64.34</c:v>
                </c:pt>
                <c:pt idx="4511">
                  <c:v>64.37</c:v>
                </c:pt>
                <c:pt idx="4512">
                  <c:v>64.400000000000006</c:v>
                </c:pt>
                <c:pt idx="4513">
                  <c:v>64.42</c:v>
                </c:pt>
                <c:pt idx="4514">
                  <c:v>64.45</c:v>
                </c:pt>
                <c:pt idx="4515">
                  <c:v>64.47</c:v>
                </c:pt>
                <c:pt idx="4516">
                  <c:v>64.489999999999995</c:v>
                </c:pt>
                <c:pt idx="4517">
                  <c:v>64.510000000000005</c:v>
                </c:pt>
                <c:pt idx="4518">
                  <c:v>64.52</c:v>
                </c:pt>
                <c:pt idx="4519">
                  <c:v>64.540000000000006</c:v>
                </c:pt>
                <c:pt idx="4520">
                  <c:v>64.56</c:v>
                </c:pt>
                <c:pt idx="4521">
                  <c:v>64.58</c:v>
                </c:pt>
                <c:pt idx="4522">
                  <c:v>64.61</c:v>
                </c:pt>
                <c:pt idx="4523">
                  <c:v>64.63</c:v>
                </c:pt>
                <c:pt idx="4524">
                  <c:v>64.650000000000006</c:v>
                </c:pt>
                <c:pt idx="4525">
                  <c:v>64.66</c:v>
                </c:pt>
                <c:pt idx="4526">
                  <c:v>64.67</c:v>
                </c:pt>
                <c:pt idx="4527">
                  <c:v>64.680000000000007</c:v>
                </c:pt>
                <c:pt idx="4528">
                  <c:v>64.69</c:v>
                </c:pt>
                <c:pt idx="4529">
                  <c:v>64.72</c:v>
                </c:pt>
                <c:pt idx="4530">
                  <c:v>64.739999999999995</c:v>
                </c:pt>
                <c:pt idx="4531">
                  <c:v>64.760000000000005</c:v>
                </c:pt>
                <c:pt idx="4532">
                  <c:v>64.790000000000006</c:v>
                </c:pt>
                <c:pt idx="4533">
                  <c:v>64.81</c:v>
                </c:pt>
                <c:pt idx="4534">
                  <c:v>64.83</c:v>
                </c:pt>
                <c:pt idx="4535">
                  <c:v>64.849999999999994</c:v>
                </c:pt>
                <c:pt idx="4536">
                  <c:v>64.87</c:v>
                </c:pt>
                <c:pt idx="4537">
                  <c:v>64.88</c:v>
                </c:pt>
                <c:pt idx="4538">
                  <c:v>64.88</c:v>
                </c:pt>
                <c:pt idx="4539">
                  <c:v>64.88</c:v>
                </c:pt>
                <c:pt idx="4540">
                  <c:v>64.88</c:v>
                </c:pt>
                <c:pt idx="4541">
                  <c:v>64.88</c:v>
                </c:pt>
                <c:pt idx="4542">
                  <c:v>64.88</c:v>
                </c:pt>
                <c:pt idx="4543">
                  <c:v>64.89</c:v>
                </c:pt>
                <c:pt idx="4544">
                  <c:v>64.89</c:v>
                </c:pt>
                <c:pt idx="4545">
                  <c:v>64.900000000000006</c:v>
                </c:pt>
                <c:pt idx="4546">
                  <c:v>64.92</c:v>
                </c:pt>
                <c:pt idx="4547">
                  <c:v>64.930000000000007</c:v>
                </c:pt>
                <c:pt idx="4548">
                  <c:v>64.95</c:v>
                </c:pt>
                <c:pt idx="4549">
                  <c:v>64.98</c:v>
                </c:pt>
                <c:pt idx="4550">
                  <c:v>65.02</c:v>
                </c:pt>
                <c:pt idx="4551">
                  <c:v>65.05</c:v>
                </c:pt>
                <c:pt idx="4552">
                  <c:v>65.09</c:v>
                </c:pt>
                <c:pt idx="4553">
                  <c:v>65.13</c:v>
                </c:pt>
                <c:pt idx="4554">
                  <c:v>65.16</c:v>
                </c:pt>
                <c:pt idx="4555">
                  <c:v>65.19</c:v>
                </c:pt>
                <c:pt idx="4556">
                  <c:v>65.209999999999994</c:v>
                </c:pt>
                <c:pt idx="4557">
                  <c:v>65.239999999999995</c:v>
                </c:pt>
                <c:pt idx="4558">
                  <c:v>65.260000000000005</c:v>
                </c:pt>
                <c:pt idx="4559">
                  <c:v>65.27</c:v>
                </c:pt>
                <c:pt idx="4560">
                  <c:v>65.290000000000006</c:v>
                </c:pt>
                <c:pt idx="4561">
                  <c:v>65.3</c:v>
                </c:pt>
                <c:pt idx="4562">
                  <c:v>65.3</c:v>
                </c:pt>
                <c:pt idx="4563">
                  <c:v>65.31</c:v>
                </c:pt>
                <c:pt idx="4564">
                  <c:v>65.319999999999993</c:v>
                </c:pt>
                <c:pt idx="4565">
                  <c:v>65.34</c:v>
                </c:pt>
                <c:pt idx="4566">
                  <c:v>65.36</c:v>
                </c:pt>
                <c:pt idx="4567">
                  <c:v>65.39</c:v>
                </c:pt>
                <c:pt idx="4568">
                  <c:v>65.42</c:v>
                </c:pt>
                <c:pt idx="4569">
                  <c:v>65.44</c:v>
                </c:pt>
                <c:pt idx="4570">
                  <c:v>65.459999999999994</c:v>
                </c:pt>
                <c:pt idx="4571">
                  <c:v>65.48</c:v>
                </c:pt>
                <c:pt idx="4572">
                  <c:v>65.5</c:v>
                </c:pt>
                <c:pt idx="4573">
                  <c:v>65.510000000000005</c:v>
                </c:pt>
                <c:pt idx="4574">
                  <c:v>65.52</c:v>
                </c:pt>
                <c:pt idx="4575">
                  <c:v>65.52</c:v>
                </c:pt>
                <c:pt idx="4576">
                  <c:v>65.52</c:v>
                </c:pt>
                <c:pt idx="4577">
                  <c:v>65.53</c:v>
                </c:pt>
                <c:pt idx="4578">
                  <c:v>65.53</c:v>
                </c:pt>
                <c:pt idx="4579">
                  <c:v>65.540000000000006</c:v>
                </c:pt>
                <c:pt idx="4580">
                  <c:v>65.55</c:v>
                </c:pt>
                <c:pt idx="4581">
                  <c:v>65.569999999999993</c:v>
                </c:pt>
                <c:pt idx="4582">
                  <c:v>65.58</c:v>
                </c:pt>
                <c:pt idx="4583">
                  <c:v>65.59</c:v>
                </c:pt>
                <c:pt idx="4584">
                  <c:v>65.61</c:v>
                </c:pt>
                <c:pt idx="4585">
                  <c:v>65.63</c:v>
                </c:pt>
                <c:pt idx="4586">
                  <c:v>65.650000000000006</c:v>
                </c:pt>
                <c:pt idx="4587">
                  <c:v>65.680000000000007</c:v>
                </c:pt>
                <c:pt idx="4588">
                  <c:v>65.69</c:v>
                </c:pt>
                <c:pt idx="4589">
                  <c:v>65.709999999999994</c:v>
                </c:pt>
                <c:pt idx="4590">
                  <c:v>65.709999999999994</c:v>
                </c:pt>
                <c:pt idx="4591">
                  <c:v>65.709999999999994</c:v>
                </c:pt>
                <c:pt idx="4592">
                  <c:v>65.709999999999994</c:v>
                </c:pt>
                <c:pt idx="4593">
                  <c:v>65.709999999999994</c:v>
                </c:pt>
                <c:pt idx="4594">
                  <c:v>65.72</c:v>
                </c:pt>
                <c:pt idx="4595">
                  <c:v>65.72</c:v>
                </c:pt>
                <c:pt idx="4596">
                  <c:v>65.73</c:v>
                </c:pt>
                <c:pt idx="4597">
                  <c:v>65.73</c:v>
                </c:pt>
                <c:pt idx="4598">
                  <c:v>65.73</c:v>
                </c:pt>
                <c:pt idx="4599">
                  <c:v>65.739999999999995</c:v>
                </c:pt>
                <c:pt idx="4600">
                  <c:v>65.739999999999995</c:v>
                </c:pt>
                <c:pt idx="4601">
                  <c:v>65.739999999999995</c:v>
                </c:pt>
                <c:pt idx="4602">
                  <c:v>65.739999999999995</c:v>
                </c:pt>
                <c:pt idx="4603">
                  <c:v>65.739999999999995</c:v>
                </c:pt>
                <c:pt idx="4604">
                  <c:v>65.739999999999995</c:v>
                </c:pt>
                <c:pt idx="4605">
                  <c:v>65.739999999999995</c:v>
                </c:pt>
                <c:pt idx="4606">
                  <c:v>65.739999999999995</c:v>
                </c:pt>
                <c:pt idx="4607">
                  <c:v>65.739999999999995</c:v>
                </c:pt>
                <c:pt idx="4608">
                  <c:v>65.739999999999995</c:v>
                </c:pt>
                <c:pt idx="4609">
                  <c:v>65.739999999999995</c:v>
                </c:pt>
                <c:pt idx="4610">
                  <c:v>65.739999999999995</c:v>
                </c:pt>
                <c:pt idx="4611">
                  <c:v>65.739999999999995</c:v>
                </c:pt>
                <c:pt idx="4612">
                  <c:v>65.739999999999995</c:v>
                </c:pt>
                <c:pt idx="4613">
                  <c:v>65.739999999999995</c:v>
                </c:pt>
                <c:pt idx="4614">
                  <c:v>65.73</c:v>
                </c:pt>
                <c:pt idx="4615">
                  <c:v>65.73</c:v>
                </c:pt>
                <c:pt idx="4616">
                  <c:v>65.72</c:v>
                </c:pt>
                <c:pt idx="4617">
                  <c:v>65.72</c:v>
                </c:pt>
                <c:pt idx="4618">
                  <c:v>65.709999999999994</c:v>
                </c:pt>
                <c:pt idx="4619">
                  <c:v>65.7</c:v>
                </c:pt>
                <c:pt idx="4620">
                  <c:v>65.7</c:v>
                </c:pt>
                <c:pt idx="4621">
                  <c:v>65.69</c:v>
                </c:pt>
                <c:pt idx="4622">
                  <c:v>65.680000000000007</c:v>
                </c:pt>
                <c:pt idx="4623">
                  <c:v>65.680000000000007</c:v>
                </c:pt>
                <c:pt idx="4624">
                  <c:v>65.66</c:v>
                </c:pt>
                <c:pt idx="4625">
                  <c:v>65.650000000000006</c:v>
                </c:pt>
                <c:pt idx="4626">
                  <c:v>65.63</c:v>
                </c:pt>
                <c:pt idx="4627">
                  <c:v>65.61</c:v>
                </c:pt>
                <c:pt idx="4628">
                  <c:v>65.59</c:v>
                </c:pt>
                <c:pt idx="4629">
                  <c:v>65.569999999999993</c:v>
                </c:pt>
                <c:pt idx="4630">
                  <c:v>65.56</c:v>
                </c:pt>
                <c:pt idx="4631">
                  <c:v>65.56</c:v>
                </c:pt>
                <c:pt idx="4632">
                  <c:v>65.55</c:v>
                </c:pt>
                <c:pt idx="4633">
                  <c:v>65.55</c:v>
                </c:pt>
                <c:pt idx="4634">
                  <c:v>65.55</c:v>
                </c:pt>
                <c:pt idx="4635">
                  <c:v>65.540000000000006</c:v>
                </c:pt>
                <c:pt idx="4636">
                  <c:v>65.53</c:v>
                </c:pt>
                <c:pt idx="4637">
                  <c:v>65.53</c:v>
                </c:pt>
                <c:pt idx="4638">
                  <c:v>65.52</c:v>
                </c:pt>
                <c:pt idx="4639">
                  <c:v>65.510000000000005</c:v>
                </c:pt>
                <c:pt idx="4640">
                  <c:v>65.510000000000005</c:v>
                </c:pt>
                <c:pt idx="4641">
                  <c:v>65.5</c:v>
                </c:pt>
                <c:pt idx="4642">
                  <c:v>65.5</c:v>
                </c:pt>
                <c:pt idx="4643">
                  <c:v>65.489999999999995</c:v>
                </c:pt>
                <c:pt idx="4644">
                  <c:v>65.48</c:v>
                </c:pt>
                <c:pt idx="4645">
                  <c:v>65.47</c:v>
                </c:pt>
                <c:pt idx="4646">
                  <c:v>65.459999999999994</c:v>
                </c:pt>
                <c:pt idx="4647">
                  <c:v>65.44</c:v>
                </c:pt>
                <c:pt idx="4648">
                  <c:v>65.42</c:v>
                </c:pt>
                <c:pt idx="4649">
                  <c:v>65.400000000000006</c:v>
                </c:pt>
                <c:pt idx="4650">
                  <c:v>65.38</c:v>
                </c:pt>
                <c:pt idx="4651">
                  <c:v>65.36</c:v>
                </c:pt>
                <c:pt idx="4652">
                  <c:v>65.34</c:v>
                </c:pt>
                <c:pt idx="4653">
                  <c:v>65.33</c:v>
                </c:pt>
                <c:pt idx="4654">
                  <c:v>65.319999999999993</c:v>
                </c:pt>
                <c:pt idx="4655">
                  <c:v>65.31</c:v>
                </c:pt>
                <c:pt idx="4656">
                  <c:v>65.31</c:v>
                </c:pt>
                <c:pt idx="4657">
                  <c:v>65.31</c:v>
                </c:pt>
                <c:pt idx="4658">
                  <c:v>65.31</c:v>
                </c:pt>
                <c:pt idx="4659">
                  <c:v>65.3</c:v>
                </c:pt>
                <c:pt idx="4660">
                  <c:v>65.3</c:v>
                </c:pt>
                <c:pt idx="4661">
                  <c:v>65.290000000000006</c:v>
                </c:pt>
                <c:pt idx="4662">
                  <c:v>65.28</c:v>
                </c:pt>
                <c:pt idx="4663">
                  <c:v>65.27</c:v>
                </c:pt>
                <c:pt idx="4664">
                  <c:v>65.260000000000005</c:v>
                </c:pt>
                <c:pt idx="4665">
                  <c:v>65.25</c:v>
                </c:pt>
                <c:pt idx="4666">
                  <c:v>65.239999999999995</c:v>
                </c:pt>
                <c:pt idx="4667">
                  <c:v>65.23</c:v>
                </c:pt>
                <c:pt idx="4668">
                  <c:v>65.22</c:v>
                </c:pt>
                <c:pt idx="4669">
                  <c:v>65.2</c:v>
                </c:pt>
                <c:pt idx="4670">
                  <c:v>65.19</c:v>
                </c:pt>
                <c:pt idx="4671">
                  <c:v>65.17</c:v>
                </c:pt>
                <c:pt idx="4672">
                  <c:v>65.150000000000006</c:v>
                </c:pt>
                <c:pt idx="4673">
                  <c:v>65.14</c:v>
                </c:pt>
                <c:pt idx="4674">
                  <c:v>65.13</c:v>
                </c:pt>
                <c:pt idx="4675">
                  <c:v>65.12</c:v>
                </c:pt>
                <c:pt idx="4676">
                  <c:v>65.11</c:v>
                </c:pt>
                <c:pt idx="4677">
                  <c:v>65.099999999999994</c:v>
                </c:pt>
                <c:pt idx="4678">
                  <c:v>65.08</c:v>
                </c:pt>
                <c:pt idx="4679">
                  <c:v>65.06</c:v>
                </c:pt>
                <c:pt idx="4680">
                  <c:v>65.05</c:v>
                </c:pt>
                <c:pt idx="4681">
                  <c:v>65.03</c:v>
                </c:pt>
                <c:pt idx="4682">
                  <c:v>65.02</c:v>
                </c:pt>
                <c:pt idx="4683">
                  <c:v>65.010000000000005</c:v>
                </c:pt>
                <c:pt idx="4684">
                  <c:v>64.989999999999995</c:v>
                </c:pt>
                <c:pt idx="4685">
                  <c:v>64.97</c:v>
                </c:pt>
                <c:pt idx="4686">
                  <c:v>64.95</c:v>
                </c:pt>
                <c:pt idx="4687">
                  <c:v>64.94</c:v>
                </c:pt>
                <c:pt idx="4688">
                  <c:v>64.930000000000007</c:v>
                </c:pt>
                <c:pt idx="4689">
                  <c:v>64.91</c:v>
                </c:pt>
                <c:pt idx="4690">
                  <c:v>64.900000000000006</c:v>
                </c:pt>
                <c:pt idx="4691">
                  <c:v>64.89</c:v>
                </c:pt>
                <c:pt idx="4692">
                  <c:v>64.89</c:v>
                </c:pt>
                <c:pt idx="4693">
                  <c:v>64.88</c:v>
                </c:pt>
                <c:pt idx="4694">
                  <c:v>64.88</c:v>
                </c:pt>
                <c:pt idx="4695">
                  <c:v>64.88</c:v>
                </c:pt>
                <c:pt idx="4696">
                  <c:v>64.88</c:v>
                </c:pt>
                <c:pt idx="4697">
                  <c:v>64.88</c:v>
                </c:pt>
                <c:pt idx="4698">
                  <c:v>64.88</c:v>
                </c:pt>
                <c:pt idx="4699">
                  <c:v>64.88</c:v>
                </c:pt>
                <c:pt idx="4700">
                  <c:v>64.88</c:v>
                </c:pt>
                <c:pt idx="4701">
                  <c:v>64.88</c:v>
                </c:pt>
                <c:pt idx="4702">
                  <c:v>64.88</c:v>
                </c:pt>
                <c:pt idx="4703">
                  <c:v>64.88</c:v>
                </c:pt>
                <c:pt idx="4704">
                  <c:v>64.88</c:v>
                </c:pt>
                <c:pt idx="4705">
                  <c:v>64.88</c:v>
                </c:pt>
                <c:pt idx="4706">
                  <c:v>64.88</c:v>
                </c:pt>
                <c:pt idx="4707">
                  <c:v>64.87</c:v>
                </c:pt>
                <c:pt idx="4708">
                  <c:v>64.87</c:v>
                </c:pt>
                <c:pt idx="4709">
                  <c:v>64.86</c:v>
                </c:pt>
                <c:pt idx="4710">
                  <c:v>64.849999999999994</c:v>
                </c:pt>
                <c:pt idx="4711">
                  <c:v>64.84</c:v>
                </c:pt>
                <c:pt idx="4712">
                  <c:v>64.819999999999993</c:v>
                </c:pt>
                <c:pt idx="4713">
                  <c:v>64.8</c:v>
                </c:pt>
                <c:pt idx="4714">
                  <c:v>64.790000000000006</c:v>
                </c:pt>
                <c:pt idx="4715">
                  <c:v>64.77</c:v>
                </c:pt>
                <c:pt idx="4716">
                  <c:v>64.760000000000005</c:v>
                </c:pt>
                <c:pt idx="4717">
                  <c:v>64.75</c:v>
                </c:pt>
                <c:pt idx="4718">
                  <c:v>64.739999999999995</c:v>
                </c:pt>
                <c:pt idx="4719">
                  <c:v>64.73</c:v>
                </c:pt>
                <c:pt idx="4720">
                  <c:v>64.72</c:v>
                </c:pt>
                <c:pt idx="4721">
                  <c:v>64.709999999999994</c:v>
                </c:pt>
                <c:pt idx="4722">
                  <c:v>64.7</c:v>
                </c:pt>
                <c:pt idx="4723">
                  <c:v>64.69</c:v>
                </c:pt>
                <c:pt idx="4724">
                  <c:v>64.69</c:v>
                </c:pt>
                <c:pt idx="4725">
                  <c:v>64.680000000000007</c:v>
                </c:pt>
                <c:pt idx="4726">
                  <c:v>64.680000000000007</c:v>
                </c:pt>
                <c:pt idx="4727">
                  <c:v>64.67</c:v>
                </c:pt>
                <c:pt idx="4728">
                  <c:v>64.67</c:v>
                </c:pt>
                <c:pt idx="4729">
                  <c:v>64.67</c:v>
                </c:pt>
                <c:pt idx="4730">
                  <c:v>64.66</c:v>
                </c:pt>
                <c:pt idx="4731">
                  <c:v>64.650000000000006</c:v>
                </c:pt>
                <c:pt idx="4732">
                  <c:v>64.64</c:v>
                </c:pt>
                <c:pt idx="4733">
                  <c:v>64.62</c:v>
                </c:pt>
                <c:pt idx="4734">
                  <c:v>64.59</c:v>
                </c:pt>
                <c:pt idx="4735">
                  <c:v>64.569999999999993</c:v>
                </c:pt>
                <c:pt idx="4736">
                  <c:v>64.55</c:v>
                </c:pt>
                <c:pt idx="4737">
                  <c:v>64.53</c:v>
                </c:pt>
                <c:pt idx="4738">
                  <c:v>64.5</c:v>
                </c:pt>
                <c:pt idx="4739">
                  <c:v>64.48</c:v>
                </c:pt>
                <c:pt idx="4740">
                  <c:v>64.45</c:v>
                </c:pt>
                <c:pt idx="4741">
                  <c:v>64.430000000000007</c:v>
                </c:pt>
                <c:pt idx="4742">
                  <c:v>64.400000000000006</c:v>
                </c:pt>
                <c:pt idx="4743">
                  <c:v>64.39</c:v>
                </c:pt>
                <c:pt idx="4744">
                  <c:v>64.38</c:v>
                </c:pt>
                <c:pt idx="4745">
                  <c:v>64.37</c:v>
                </c:pt>
                <c:pt idx="4746">
                  <c:v>64.36</c:v>
                </c:pt>
                <c:pt idx="4747">
                  <c:v>64.349999999999994</c:v>
                </c:pt>
                <c:pt idx="4748">
                  <c:v>64.33</c:v>
                </c:pt>
                <c:pt idx="4749">
                  <c:v>64.319999999999993</c:v>
                </c:pt>
                <c:pt idx="4750">
                  <c:v>64.31</c:v>
                </c:pt>
                <c:pt idx="4751">
                  <c:v>64.3</c:v>
                </c:pt>
                <c:pt idx="4752">
                  <c:v>64.3</c:v>
                </c:pt>
                <c:pt idx="4753">
                  <c:v>64.290000000000006</c:v>
                </c:pt>
                <c:pt idx="4754">
                  <c:v>64.28</c:v>
                </c:pt>
                <c:pt idx="4755">
                  <c:v>64.27</c:v>
                </c:pt>
                <c:pt idx="4756">
                  <c:v>64.260000000000005</c:v>
                </c:pt>
                <c:pt idx="4757">
                  <c:v>64.260000000000005</c:v>
                </c:pt>
                <c:pt idx="4758">
                  <c:v>64.260000000000005</c:v>
                </c:pt>
                <c:pt idx="4759">
                  <c:v>64.260000000000005</c:v>
                </c:pt>
                <c:pt idx="4760">
                  <c:v>64.260000000000005</c:v>
                </c:pt>
                <c:pt idx="4761">
                  <c:v>64.260000000000005</c:v>
                </c:pt>
                <c:pt idx="4762">
                  <c:v>64.260000000000005</c:v>
                </c:pt>
                <c:pt idx="4763">
                  <c:v>64.260000000000005</c:v>
                </c:pt>
                <c:pt idx="4764">
                  <c:v>64.260000000000005</c:v>
                </c:pt>
                <c:pt idx="4765">
                  <c:v>64.260000000000005</c:v>
                </c:pt>
                <c:pt idx="4766">
                  <c:v>64.25</c:v>
                </c:pt>
                <c:pt idx="4767">
                  <c:v>64.25</c:v>
                </c:pt>
                <c:pt idx="4768">
                  <c:v>64.239999999999995</c:v>
                </c:pt>
                <c:pt idx="4769">
                  <c:v>64.239999999999995</c:v>
                </c:pt>
                <c:pt idx="4770">
                  <c:v>64.23</c:v>
                </c:pt>
                <c:pt idx="4771">
                  <c:v>64.23</c:v>
                </c:pt>
                <c:pt idx="4772">
                  <c:v>64.23</c:v>
                </c:pt>
                <c:pt idx="4773">
                  <c:v>64.23</c:v>
                </c:pt>
                <c:pt idx="4774">
                  <c:v>64.22</c:v>
                </c:pt>
                <c:pt idx="4775">
                  <c:v>64.22</c:v>
                </c:pt>
                <c:pt idx="4776">
                  <c:v>64.209999999999994</c:v>
                </c:pt>
                <c:pt idx="4777">
                  <c:v>64.2</c:v>
                </c:pt>
                <c:pt idx="4778">
                  <c:v>64.19</c:v>
                </c:pt>
                <c:pt idx="4779">
                  <c:v>64.19</c:v>
                </c:pt>
                <c:pt idx="4780">
                  <c:v>64.180000000000007</c:v>
                </c:pt>
                <c:pt idx="4781">
                  <c:v>64.17</c:v>
                </c:pt>
                <c:pt idx="4782">
                  <c:v>64.17</c:v>
                </c:pt>
                <c:pt idx="4783">
                  <c:v>64.16</c:v>
                </c:pt>
                <c:pt idx="4784">
                  <c:v>64.16</c:v>
                </c:pt>
                <c:pt idx="4785">
                  <c:v>64.150000000000006</c:v>
                </c:pt>
                <c:pt idx="4786">
                  <c:v>64.150000000000006</c:v>
                </c:pt>
                <c:pt idx="4787">
                  <c:v>64.150000000000006</c:v>
                </c:pt>
                <c:pt idx="4788">
                  <c:v>64.150000000000006</c:v>
                </c:pt>
                <c:pt idx="4789">
                  <c:v>64.150000000000006</c:v>
                </c:pt>
                <c:pt idx="4790">
                  <c:v>64.150000000000006</c:v>
                </c:pt>
                <c:pt idx="4791">
                  <c:v>64.150000000000006</c:v>
                </c:pt>
                <c:pt idx="4792">
                  <c:v>64.16</c:v>
                </c:pt>
                <c:pt idx="4793">
                  <c:v>64.16</c:v>
                </c:pt>
                <c:pt idx="4794">
                  <c:v>64.16</c:v>
                </c:pt>
                <c:pt idx="4795">
                  <c:v>64.16</c:v>
                </c:pt>
                <c:pt idx="4796">
                  <c:v>64.16</c:v>
                </c:pt>
                <c:pt idx="4797">
                  <c:v>64.16</c:v>
                </c:pt>
                <c:pt idx="4798">
                  <c:v>64.16</c:v>
                </c:pt>
                <c:pt idx="4799">
                  <c:v>64.17</c:v>
                </c:pt>
                <c:pt idx="4800">
                  <c:v>64.17</c:v>
                </c:pt>
                <c:pt idx="4801">
                  <c:v>64.17</c:v>
                </c:pt>
                <c:pt idx="4802">
                  <c:v>64.16</c:v>
                </c:pt>
                <c:pt idx="4803">
                  <c:v>64.16</c:v>
                </c:pt>
                <c:pt idx="4804">
                  <c:v>64.17</c:v>
                </c:pt>
                <c:pt idx="4805">
                  <c:v>64.16</c:v>
                </c:pt>
                <c:pt idx="4806">
                  <c:v>64.17</c:v>
                </c:pt>
                <c:pt idx="4807">
                  <c:v>64.17</c:v>
                </c:pt>
                <c:pt idx="4808">
                  <c:v>64.17</c:v>
                </c:pt>
                <c:pt idx="4809">
                  <c:v>64.17</c:v>
                </c:pt>
                <c:pt idx="4810">
                  <c:v>64.17</c:v>
                </c:pt>
                <c:pt idx="4811">
                  <c:v>64.17</c:v>
                </c:pt>
                <c:pt idx="4812">
                  <c:v>64.180000000000007</c:v>
                </c:pt>
                <c:pt idx="4813">
                  <c:v>64.19</c:v>
                </c:pt>
                <c:pt idx="4814">
                  <c:v>64.19</c:v>
                </c:pt>
                <c:pt idx="4815">
                  <c:v>64.2</c:v>
                </c:pt>
                <c:pt idx="4816">
                  <c:v>64.2</c:v>
                </c:pt>
                <c:pt idx="4817">
                  <c:v>64.209999999999994</c:v>
                </c:pt>
                <c:pt idx="4818">
                  <c:v>64.22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18576"/>
        <c:axId val="289614264"/>
      </c:scatterChart>
      <c:valAx>
        <c:axId val="2896185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4264"/>
        <c:crosses val="autoZero"/>
        <c:crossBetween val="midCat"/>
      </c:valAx>
      <c:valAx>
        <c:axId val="289614264"/>
        <c:scaling>
          <c:orientation val="minMax"/>
          <c:min val="6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85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'2015_10_29-20_16_33'!$B$1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'2015_10_29-20_16_33'!$A$2:$A$16369</c:f>
              <c:numCache>
                <c:formatCode>h:mm:ss.0</c:formatCode>
                <c:ptCount val="16368"/>
                <c:pt idx="0">
                  <c:v>0.84494870370370367</c:v>
                </c:pt>
                <c:pt idx="1">
                  <c:v>0.84495258101851844</c:v>
                </c:pt>
                <c:pt idx="2">
                  <c:v>0.84495646990740747</c:v>
                </c:pt>
                <c:pt idx="3">
                  <c:v>0.84496013888888888</c:v>
                </c:pt>
                <c:pt idx="4">
                  <c:v>0.84496385416666664</c:v>
                </c:pt>
                <c:pt idx="5">
                  <c:v>0.84496754629629622</c:v>
                </c:pt>
                <c:pt idx="6">
                  <c:v>0.84497143518518525</c:v>
                </c:pt>
                <c:pt idx="7">
                  <c:v>0.84497503472222224</c:v>
                </c:pt>
                <c:pt idx="8">
                  <c:v>0.84497834490740742</c:v>
                </c:pt>
                <c:pt idx="9">
                  <c:v>0.84498165509259249</c:v>
                </c:pt>
                <c:pt idx="10">
                  <c:v>0.84498499999999999</c:v>
                </c:pt>
                <c:pt idx="11">
                  <c:v>0.84498879629629631</c:v>
                </c:pt>
                <c:pt idx="12">
                  <c:v>0.84499245370370379</c:v>
                </c:pt>
                <c:pt idx="13">
                  <c:v>0.84499611111111106</c:v>
                </c:pt>
                <c:pt idx="14">
                  <c:v>0.8450000694444445</c:v>
                </c:pt>
                <c:pt idx="15">
                  <c:v>0.84500379629629629</c:v>
                </c:pt>
                <c:pt idx="16">
                  <c:v>0.84500746527777781</c:v>
                </c:pt>
                <c:pt idx="17">
                  <c:v>0.84501143518518518</c:v>
                </c:pt>
                <c:pt idx="18">
                  <c:v>0.84501511574074073</c:v>
                </c:pt>
                <c:pt idx="19">
                  <c:v>0.84501909722222213</c:v>
                </c:pt>
                <c:pt idx="20">
                  <c:v>0.84502270833333337</c:v>
                </c:pt>
                <c:pt idx="21">
                  <c:v>0.8450264467592592</c:v>
                </c:pt>
                <c:pt idx="22">
                  <c:v>0.8450306481481481</c:v>
                </c:pt>
                <c:pt idx="23">
                  <c:v>0.84503523148148141</c:v>
                </c:pt>
                <c:pt idx="24">
                  <c:v>0.84504054398148154</c:v>
                </c:pt>
                <c:pt idx="25">
                  <c:v>0.84504461805555564</c:v>
                </c:pt>
                <c:pt idx="26">
                  <c:v>0.84504883101851858</c:v>
                </c:pt>
                <c:pt idx="27">
                  <c:v>0.84505300925925919</c:v>
                </c:pt>
                <c:pt idx="28">
                  <c:v>0.84505739583333339</c:v>
                </c:pt>
                <c:pt idx="29">
                  <c:v>0.84506153935185191</c:v>
                </c:pt>
                <c:pt idx="30">
                  <c:v>0.84506585648148158</c:v>
                </c:pt>
                <c:pt idx="31">
                  <c:v>0.84507061342592593</c:v>
                </c:pt>
                <c:pt idx="32">
                  <c:v>0.84507435185185187</c:v>
                </c:pt>
                <c:pt idx="33">
                  <c:v>0.84507817129629625</c:v>
                </c:pt>
                <c:pt idx="34">
                  <c:v>0.84508204861111114</c:v>
                </c:pt>
                <c:pt idx="35">
                  <c:v>0.84508586805555552</c:v>
                </c:pt>
                <c:pt idx="36">
                  <c:v>0.84508956018518522</c:v>
                </c:pt>
                <c:pt idx="37">
                  <c:v>0.84509340277777778</c:v>
                </c:pt>
                <c:pt idx="38">
                  <c:v>0.845096886574074</c:v>
                </c:pt>
                <c:pt idx="39">
                  <c:v>0.84510037037037034</c:v>
                </c:pt>
                <c:pt idx="40">
                  <c:v>0.84510384259259252</c:v>
                </c:pt>
                <c:pt idx="41">
                  <c:v>0.845107337962963</c:v>
                </c:pt>
                <c:pt idx="42">
                  <c:v>0.84511087962962961</c:v>
                </c:pt>
                <c:pt idx="43">
                  <c:v>0.84511451388888892</c:v>
                </c:pt>
                <c:pt idx="44">
                  <c:v>0.84511799768518525</c:v>
                </c:pt>
                <c:pt idx="45">
                  <c:v>0.84512151620370368</c:v>
                </c:pt>
                <c:pt idx="46">
                  <c:v>0.84512506944444443</c:v>
                </c:pt>
                <c:pt idx="47">
                  <c:v>0.84512858796296297</c:v>
                </c:pt>
                <c:pt idx="48">
                  <c:v>0.84513224537037035</c:v>
                </c:pt>
                <c:pt idx="49">
                  <c:v>0.84513571759259254</c:v>
                </c:pt>
                <c:pt idx="50">
                  <c:v>0.84513945601851859</c:v>
                </c:pt>
                <c:pt idx="51">
                  <c:v>0.84514299768518519</c:v>
                </c:pt>
                <c:pt idx="52">
                  <c:v>0.8451465393518518</c:v>
                </c:pt>
                <c:pt idx="53">
                  <c:v>0.8451500115740741</c:v>
                </c:pt>
                <c:pt idx="54">
                  <c:v>0.8451535185185185</c:v>
                </c:pt>
                <c:pt idx="55">
                  <c:v>0.84515745370370376</c:v>
                </c:pt>
                <c:pt idx="56">
                  <c:v>0.8451609375000001</c:v>
                </c:pt>
                <c:pt idx="57">
                  <c:v>0.84516445601851853</c:v>
                </c:pt>
                <c:pt idx="58">
                  <c:v>0.84516797453703696</c:v>
                </c:pt>
                <c:pt idx="59">
                  <c:v>0.84517157407407406</c:v>
                </c:pt>
                <c:pt idx="60">
                  <c:v>0.84517523148148144</c:v>
                </c:pt>
                <c:pt idx="61">
                  <c:v>0.84517873842592595</c:v>
                </c:pt>
                <c:pt idx="62">
                  <c:v>0.84518237268518526</c:v>
                </c:pt>
                <c:pt idx="63">
                  <c:v>0.84518604166666667</c:v>
                </c:pt>
                <c:pt idx="64">
                  <c:v>0.84518965277777769</c:v>
                </c:pt>
                <c:pt idx="65">
                  <c:v>0.84519326388888893</c:v>
                </c:pt>
                <c:pt idx="66">
                  <c:v>0.84519681712962969</c:v>
                </c:pt>
                <c:pt idx="67">
                  <c:v>0.84520020833333331</c:v>
                </c:pt>
                <c:pt idx="68">
                  <c:v>0.84520354166666667</c:v>
                </c:pt>
                <c:pt idx="69">
                  <c:v>0.84520708333333339</c:v>
                </c:pt>
                <c:pt idx="70">
                  <c:v>0.84521082175925921</c:v>
                </c:pt>
                <c:pt idx="71">
                  <c:v>0.84521442129629631</c:v>
                </c:pt>
                <c:pt idx="72">
                  <c:v>0.84521803240740745</c:v>
                </c:pt>
                <c:pt idx="73">
                  <c:v>0.84522168981481471</c:v>
                </c:pt>
                <c:pt idx="74">
                  <c:v>0.84522555555555556</c:v>
                </c:pt>
                <c:pt idx="75">
                  <c:v>0.84522918981481476</c:v>
                </c:pt>
                <c:pt idx="76">
                  <c:v>0.84523281249999993</c:v>
                </c:pt>
                <c:pt idx="77">
                  <c:v>0.84523642361111107</c:v>
                </c:pt>
                <c:pt idx="78">
                  <c:v>0.84524194444444445</c:v>
                </c:pt>
                <c:pt idx="79">
                  <c:v>0.8452454398148147</c:v>
                </c:pt>
                <c:pt idx="80">
                  <c:v>0.84525040509259253</c:v>
                </c:pt>
                <c:pt idx="81">
                  <c:v>0.84525413194444443</c:v>
                </c:pt>
                <c:pt idx="82">
                  <c:v>0.84525787037037048</c:v>
                </c:pt>
                <c:pt idx="83">
                  <c:v>0.8452614814814815</c:v>
                </c:pt>
                <c:pt idx="84">
                  <c:v>0.84526515046296291</c:v>
                </c:pt>
                <c:pt idx="85">
                  <c:v>0.84526877314814808</c:v>
                </c:pt>
                <c:pt idx="86">
                  <c:v>0.84527207175925934</c:v>
                </c:pt>
                <c:pt idx="87">
                  <c:v>0.84527538194444451</c:v>
                </c:pt>
                <c:pt idx="88">
                  <c:v>0.84527958333333331</c:v>
                </c:pt>
                <c:pt idx="89">
                  <c:v>0.8452830208333334</c:v>
                </c:pt>
                <c:pt idx="90">
                  <c:v>0.84528646990740741</c:v>
                </c:pt>
                <c:pt idx="91">
                  <c:v>0.8452902893518518</c:v>
                </c:pt>
                <c:pt idx="92">
                  <c:v>0.84529428240740734</c:v>
                </c:pt>
                <c:pt idx="93">
                  <c:v>0.84529793981481482</c:v>
                </c:pt>
                <c:pt idx="94">
                  <c:v>0.84530165509259259</c:v>
                </c:pt>
                <c:pt idx="95">
                  <c:v>0.84530526620370372</c:v>
                </c:pt>
                <c:pt idx="96">
                  <c:v>0.84530884259259265</c:v>
                </c:pt>
                <c:pt idx="97">
                  <c:v>0.84531253472222223</c:v>
                </c:pt>
                <c:pt idx="98">
                  <c:v>0.84531612268518519</c:v>
                </c:pt>
                <c:pt idx="99">
                  <c:v>0.8453196643518518</c:v>
                </c:pt>
                <c:pt idx="100">
                  <c:v>0.84532325231481487</c:v>
                </c:pt>
                <c:pt idx="101">
                  <c:v>0.84532686342592589</c:v>
                </c:pt>
                <c:pt idx="102">
                  <c:v>0.84533042824074078</c:v>
                </c:pt>
                <c:pt idx="103">
                  <c:v>0.84533403935185181</c:v>
                </c:pt>
                <c:pt idx="104">
                  <c:v>0.84533754629629632</c:v>
                </c:pt>
                <c:pt idx="105">
                  <c:v>0.84534119212962955</c:v>
                </c:pt>
                <c:pt idx="106">
                  <c:v>0.8453446180555555</c:v>
                </c:pt>
                <c:pt idx="107">
                  <c:v>0.84534791666666675</c:v>
                </c:pt>
                <c:pt idx="108">
                  <c:v>0.84535120370370365</c:v>
                </c:pt>
                <c:pt idx="109">
                  <c:v>0.84535456018518518</c:v>
                </c:pt>
                <c:pt idx="110">
                  <c:v>0.84535785879629632</c:v>
                </c:pt>
                <c:pt idx="111">
                  <c:v>0.84536118055555554</c:v>
                </c:pt>
                <c:pt idx="112">
                  <c:v>0.8453646759259259</c:v>
                </c:pt>
                <c:pt idx="113">
                  <c:v>0.84536826388888897</c:v>
                </c:pt>
                <c:pt idx="114">
                  <c:v>0.8453717824074074</c:v>
                </c:pt>
                <c:pt idx="115">
                  <c:v>0.84537538194444439</c:v>
                </c:pt>
                <c:pt idx="116">
                  <c:v>0.84537896990740746</c:v>
                </c:pt>
                <c:pt idx="117">
                  <c:v>0.8453826504629629</c:v>
                </c:pt>
                <c:pt idx="118">
                  <c:v>0.84538614583333338</c:v>
                </c:pt>
                <c:pt idx="119">
                  <c:v>0.84538964120370375</c:v>
                </c:pt>
                <c:pt idx="120">
                  <c:v>0.84539322916666659</c:v>
                </c:pt>
                <c:pt idx="121">
                  <c:v>0.84539679398148149</c:v>
                </c:pt>
                <c:pt idx="122">
                  <c:v>0.84540050925925925</c:v>
                </c:pt>
                <c:pt idx="123">
                  <c:v>0.84540399305555558</c:v>
                </c:pt>
                <c:pt idx="124">
                  <c:v>0.84540745370370374</c:v>
                </c:pt>
                <c:pt idx="125">
                  <c:v>0.84541120370370371</c:v>
                </c:pt>
                <c:pt idx="126">
                  <c:v>0.84541476851851849</c:v>
                </c:pt>
                <c:pt idx="127">
                  <c:v>0.8454184027777778</c:v>
                </c:pt>
                <c:pt idx="128">
                  <c:v>0.84542186342592596</c:v>
                </c:pt>
                <c:pt idx="129">
                  <c:v>0.84542523148148152</c:v>
                </c:pt>
                <c:pt idx="130">
                  <c:v>0.84542869212962968</c:v>
                </c:pt>
                <c:pt idx="131">
                  <c:v>0.84543204861111121</c:v>
                </c:pt>
                <c:pt idx="132">
                  <c:v>0.84543538194444434</c:v>
                </c:pt>
                <c:pt idx="133">
                  <c:v>0.84543870370370378</c:v>
                </c:pt>
                <c:pt idx="134">
                  <c:v>0.84544217592592596</c:v>
                </c:pt>
                <c:pt idx="135">
                  <c:v>0.84544597222222218</c:v>
                </c:pt>
                <c:pt idx="136">
                  <c:v>0.84544952546296293</c:v>
                </c:pt>
                <c:pt idx="137">
                  <c:v>0.84545299768518511</c:v>
                </c:pt>
                <c:pt idx="138">
                  <c:v>0.84545658564814818</c:v>
                </c:pt>
                <c:pt idx="139">
                  <c:v>0.84546008101851855</c:v>
                </c:pt>
                <c:pt idx="140">
                  <c:v>0.84546386574074084</c:v>
                </c:pt>
                <c:pt idx="141">
                  <c:v>0.84546738425925927</c:v>
                </c:pt>
                <c:pt idx="142">
                  <c:v>0.84547093750000002</c:v>
                </c:pt>
                <c:pt idx="143">
                  <c:v>0.84547458333333336</c:v>
                </c:pt>
                <c:pt idx="144">
                  <c:v>0.8454780671296297</c:v>
                </c:pt>
                <c:pt idx="145">
                  <c:v>0.84548163194444437</c:v>
                </c:pt>
                <c:pt idx="146">
                  <c:v>0.8454849537037038</c:v>
                </c:pt>
                <c:pt idx="147">
                  <c:v>0.84548827546296301</c:v>
                </c:pt>
                <c:pt idx="148">
                  <c:v>0.84549177083333327</c:v>
                </c:pt>
                <c:pt idx="149">
                  <c:v>0.84549511574074077</c:v>
                </c:pt>
                <c:pt idx="150">
                  <c:v>0.84549850694444439</c:v>
                </c:pt>
                <c:pt idx="151">
                  <c:v>0.84550190972222217</c:v>
                </c:pt>
                <c:pt idx="152">
                  <c:v>0.84550540509259253</c:v>
                </c:pt>
                <c:pt idx="153">
                  <c:v>0.84550913194444444</c:v>
                </c:pt>
                <c:pt idx="154">
                  <c:v>0.84551266203703701</c:v>
                </c:pt>
                <c:pt idx="155">
                  <c:v>0.8455162268518519</c:v>
                </c:pt>
                <c:pt idx="156">
                  <c:v>0.84551974537037033</c:v>
                </c:pt>
                <c:pt idx="157">
                  <c:v>0.84552329861111108</c:v>
                </c:pt>
                <c:pt idx="158">
                  <c:v>0.84552699074074067</c:v>
                </c:pt>
                <c:pt idx="159">
                  <c:v>0.84553059027777777</c:v>
                </c:pt>
                <c:pt idx="160">
                  <c:v>0.84553406250000007</c:v>
                </c:pt>
                <c:pt idx="161">
                  <c:v>0.84553766203703706</c:v>
                </c:pt>
                <c:pt idx="162">
                  <c:v>0.84554119212962953</c:v>
                </c:pt>
                <c:pt idx="163">
                  <c:v>0.84554491898148143</c:v>
                </c:pt>
                <c:pt idx="164">
                  <c:v>0.84554846064814815</c:v>
                </c:pt>
                <c:pt idx="165">
                  <c:v>0.84555181712962968</c:v>
                </c:pt>
                <c:pt idx="166">
                  <c:v>0.84555527777777773</c:v>
                </c:pt>
                <c:pt idx="167">
                  <c:v>0.84555862268518522</c:v>
                </c:pt>
                <c:pt idx="168">
                  <c:v>0.84556208333333327</c:v>
                </c:pt>
                <c:pt idx="169">
                  <c:v>0.84556562499999999</c:v>
                </c:pt>
                <c:pt idx="170">
                  <c:v>0.84556929398148151</c:v>
                </c:pt>
                <c:pt idx="171">
                  <c:v>0.84557304398148148</c:v>
                </c:pt>
                <c:pt idx="172">
                  <c:v>0.84557675925925924</c:v>
                </c:pt>
                <c:pt idx="173">
                  <c:v>0.84558039351851855</c:v>
                </c:pt>
                <c:pt idx="174">
                  <c:v>0.84558416666666669</c:v>
                </c:pt>
                <c:pt idx="175">
                  <c:v>0.84558771990740744</c:v>
                </c:pt>
                <c:pt idx="176">
                  <c:v>0.84559159722222221</c:v>
                </c:pt>
                <c:pt idx="177">
                  <c:v>0.84559555555555554</c:v>
                </c:pt>
                <c:pt idx="178">
                  <c:v>0.84559938657407407</c:v>
                </c:pt>
                <c:pt idx="179">
                  <c:v>0.8456031249999999</c:v>
                </c:pt>
                <c:pt idx="180">
                  <c:v>0.84560659722222231</c:v>
                </c:pt>
                <c:pt idx="181">
                  <c:v>0.84561016203703698</c:v>
                </c:pt>
                <c:pt idx="182">
                  <c:v>0.8456139583333333</c:v>
                </c:pt>
                <c:pt idx="183">
                  <c:v>0.84561753472222223</c:v>
                </c:pt>
                <c:pt idx="184">
                  <c:v>0.84562104166666663</c:v>
                </c:pt>
                <c:pt idx="185">
                  <c:v>0.84562468749999997</c:v>
                </c:pt>
                <c:pt idx="186">
                  <c:v>0.84562834490740746</c:v>
                </c:pt>
                <c:pt idx="187">
                  <c:v>0.84563196759259263</c:v>
                </c:pt>
                <c:pt idx="188">
                  <c:v>0.84563548611111106</c:v>
                </c:pt>
                <c:pt idx="189">
                  <c:v>0.84563902777777777</c:v>
                </c:pt>
                <c:pt idx="190">
                  <c:v>0.84564281249999995</c:v>
                </c:pt>
                <c:pt idx="191">
                  <c:v>0.8456463657407407</c:v>
                </c:pt>
                <c:pt idx="192">
                  <c:v>0.84564981481481472</c:v>
                </c:pt>
                <c:pt idx="193">
                  <c:v>0.84565314814814807</c:v>
                </c:pt>
                <c:pt idx="194">
                  <c:v>0.84565652777777778</c:v>
                </c:pt>
                <c:pt idx="195">
                  <c:v>0.8456600694444445</c:v>
                </c:pt>
                <c:pt idx="196">
                  <c:v>0.84566344907407409</c:v>
                </c:pt>
                <c:pt idx="197">
                  <c:v>0.84566694444444446</c:v>
                </c:pt>
                <c:pt idx="198">
                  <c:v>0.84567056712962962</c:v>
                </c:pt>
                <c:pt idx="199">
                  <c:v>0.84567416666666662</c:v>
                </c:pt>
                <c:pt idx="200">
                  <c:v>0.84567776620370372</c:v>
                </c:pt>
                <c:pt idx="201">
                  <c:v>0.84568125000000005</c:v>
                </c:pt>
                <c:pt idx="202">
                  <c:v>0.84568478009259263</c:v>
                </c:pt>
                <c:pt idx="203">
                  <c:v>0.84568861111111104</c:v>
                </c:pt>
                <c:pt idx="204">
                  <c:v>0.84569215277777776</c:v>
                </c:pt>
                <c:pt idx="205">
                  <c:v>0.84569575231481486</c:v>
                </c:pt>
                <c:pt idx="206">
                  <c:v>0.84569928240740744</c:v>
                </c:pt>
                <c:pt idx="207">
                  <c:v>0.84570285879629636</c:v>
                </c:pt>
                <c:pt idx="208">
                  <c:v>0.84570666666666661</c:v>
                </c:pt>
                <c:pt idx="209">
                  <c:v>0.84571015046296294</c:v>
                </c:pt>
                <c:pt idx="210">
                  <c:v>0.84571355324074071</c:v>
                </c:pt>
                <c:pt idx="211">
                  <c:v>0.84571692129629639</c:v>
                </c:pt>
                <c:pt idx="212">
                  <c:v>0.84572032407407416</c:v>
                </c:pt>
                <c:pt idx="213">
                  <c:v>0.84572391203703701</c:v>
                </c:pt>
                <c:pt idx="214">
                  <c:v>0.84572746527777776</c:v>
                </c:pt>
                <c:pt idx="215">
                  <c:v>0.84573097222222227</c:v>
                </c:pt>
                <c:pt idx="216">
                  <c:v>0.84573467592592599</c:v>
                </c:pt>
                <c:pt idx="217">
                  <c:v>0.84573829861111116</c:v>
                </c:pt>
                <c:pt idx="218">
                  <c:v>0.84574209490740737</c:v>
                </c:pt>
                <c:pt idx="219">
                  <c:v>0.84574565972222215</c:v>
                </c:pt>
                <c:pt idx="220">
                  <c:v>0.84574928240740743</c:v>
                </c:pt>
                <c:pt idx="221">
                  <c:v>0.84575300925925923</c:v>
                </c:pt>
                <c:pt idx="222">
                  <c:v>0.84575646990740738</c:v>
                </c:pt>
                <c:pt idx="223">
                  <c:v>0.84576003472222228</c:v>
                </c:pt>
                <c:pt idx="224">
                  <c:v>0.84576369212962954</c:v>
                </c:pt>
                <c:pt idx="225">
                  <c:v>0.84576724537037029</c:v>
                </c:pt>
                <c:pt idx="226">
                  <c:v>0.84577112268518517</c:v>
                </c:pt>
                <c:pt idx="227">
                  <c:v>0.84577458333333333</c:v>
                </c:pt>
                <c:pt idx="228">
                  <c:v>0.84577802083333331</c:v>
                </c:pt>
                <c:pt idx="229">
                  <c:v>0.84578150462962964</c:v>
                </c:pt>
                <c:pt idx="230">
                  <c:v>0.84578493055555548</c:v>
                </c:pt>
                <c:pt idx="231">
                  <c:v>0.84578832175925933</c:v>
                </c:pt>
                <c:pt idx="232">
                  <c:v>0.8457917245370371</c:v>
                </c:pt>
                <c:pt idx="233">
                  <c:v>0.8457951388888888</c:v>
                </c:pt>
                <c:pt idx="234">
                  <c:v>0.84579868055555563</c:v>
                </c:pt>
                <c:pt idx="235">
                  <c:v>0.84580207175925926</c:v>
                </c:pt>
                <c:pt idx="236">
                  <c:v>0.84580552083333327</c:v>
                </c:pt>
                <c:pt idx="237">
                  <c:v>0.84580890046296286</c:v>
                </c:pt>
                <c:pt idx="238">
                  <c:v>0.84581224537037036</c:v>
                </c:pt>
                <c:pt idx="239">
                  <c:v>0.84581589120370371</c:v>
                </c:pt>
                <c:pt idx="240">
                  <c:v>0.84581953703703705</c:v>
                </c:pt>
                <c:pt idx="241">
                  <c:v>0.84582310185185194</c:v>
                </c:pt>
                <c:pt idx="242">
                  <c:v>0.84582670138888894</c:v>
                </c:pt>
                <c:pt idx="243">
                  <c:v>0.8458303587962962</c:v>
                </c:pt>
                <c:pt idx="244">
                  <c:v>0.8458340856481481</c:v>
                </c:pt>
                <c:pt idx="245">
                  <c:v>0.84583788194444443</c:v>
                </c:pt>
                <c:pt idx="246">
                  <c:v>0.84584146990740738</c:v>
                </c:pt>
                <c:pt idx="247">
                  <c:v>0.84584530092592602</c:v>
                </c:pt>
                <c:pt idx="248">
                  <c:v>0.84584898148148147</c:v>
                </c:pt>
                <c:pt idx="249">
                  <c:v>0.84585256944444442</c:v>
                </c:pt>
                <c:pt idx="250">
                  <c:v>0.84585633101851843</c:v>
                </c:pt>
                <c:pt idx="251">
                  <c:v>0.84586002314814823</c:v>
                </c:pt>
                <c:pt idx="252">
                  <c:v>0.8458638078703703</c:v>
                </c:pt>
                <c:pt idx="253">
                  <c:v>0.8458675347222222</c:v>
                </c:pt>
                <c:pt idx="254">
                  <c:v>0.84587112268518527</c:v>
                </c:pt>
                <c:pt idx="255">
                  <c:v>0.84587483796296292</c:v>
                </c:pt>
                <c:pt idx="256">
                  <c:v>0.84587821759259263</c:v>
                </c:pt>
                <c:pt idx="257">
                  <c:v>0.84588158564814808</c:v>
                </c:pt>
                <c:pt idx="258">
                  <c:v>0.84588498842592585</c:v>
                </c:pt>
                <c:pt idx="259">
                  <c:v>0.84588834490740739</c:v>
                </c:pt>
                <c:pt idx="260">
                  <c:v>0.84589189814814814</c:v>
                </c:pt>
                <c:pt idx="261">
                  <c:v>0.84589542824074071</c:v>
                </c:pt>
                <c:pt idx="262">
                  <c:v>0.84589892361111108</c:v>
                </c:pt>
                <c:pt idx="263">
                  <c:v>0.84590270833333336</c:v>
                </c:pt>
                <c:pt idx="264">
                  <c:v>0.84590623842592594</c:v>
                </c:pt>
                <c:pt idx="265">
                  <c:v>0.84590994212962967</c:v>
                </c:pt>
                <c:pt idx="266">
                  <c:v>0.84591372685185184</c:v>
                </c:pt>
                <c:pt idx="267">
                  <c:v>0.84591743055555557</c:v>
                </c:pt>
                <c:pt idx="268">
                  <c:v>0.84592122685185178</c:v>
                </c:pt>
                <c:pt idx="269">
                  <c:v>0.84592484953703695</c:v>
                </c:pt>
                <c:pt idx="270">
                  <c:v>0.84592843750000002</c:v>
                </c:pt>
                <c:pt idx="271">
                  <c:v>0.84593237268518517</c:v>
                </c:pt>
                <c:pt idx="272">
                  <c:v>0.84593593750000007</c:v>
                </c:pt>
                <c:pt idx="273">
                  <c:v>0.84593944444444447</c:v>
                </c:pt>
                <c:pt idx="274">
                  <c:v>0.84594305555555549</c:v>
                </c:pt>
                <c:pt idx="275">
                  <c:v>0.84594651620370376</c:v>
                </c:pt>
                <c:pt idx="276">
                  <c:v>0.84595025462962958</c:v>
                </c:pt>
                <c:pt idx="277">
                  <c:v>0.84595386574074072</c:v>
                </c:pt>
                <c:pt idx="278">
                  <c:v>0.84595790509259261</c:v>
                </c:pt>
                <c:pt idx="279">
                  <c:v>0.84596200231481478</c:v>
                </c:pt>
                <c:pt idx="280">
                  <c:v>0.84596561342592602</c:v>
                </c:pt>
                <c:pt idx="281">
                  <c:v>0.84596928240740743</c:v>
                </c:pt>
                <c:pt idx="282">
                  <c:v>0.84597304398148143</c:v>
                </c:pt>
                <c:pt idx="283">
                  <c:v>0.84597740740740734</c:v>
                </c:pt>
                <c:pt idx="284">
                  <c:v>0.84598162037037039</c:v>
                </c:pt>
                <c:pt idx="285">
                  <c:v>0.84598600694444448</c:v>
                </c:pt>
                <c:pt idx="286">
                  <c:v>0.84599041666666663</c:v>
                </c:pt>
                <c:pt idx="287">
                  <c:v>0.84599481481481487</c:v>
                </c:pt>
                <c:pt idx="288">
                  <c:v>0.84599917824074078</c:v>
                </c:pt>
                <c:pt idx="289">
                  <c:v>0.84600282407407412</c:v>
                </c:pt>
                <c:pt idx="290">
                  <c:v>0.84600634259259255</c:v>
                </c:pt>
                <c:pt idx="291">
                  <c:v>0.8460097685185185</c:v>
                </c:pt>
                <c:pt idx="292">
                  <c:v>0.84601333333333339</c:v>
                </c:pt>
                <c:pt idx="293">
                  <c:v>0.84601671296296299</c:v>
                </c:pt>
                <c:pt idx="294">
                  <c:v>0.84602013888888894</c:v>
                </c:pt>
                <c:pt idx="295">
                  <c:v>0.84602350694444439</c:v>
                </c:pt>
                <c:pt idx="296">
                  <c:v>0.84602687500000007</c:v>
                </c:pt>
                <c:pt idx="297">
                  <c:v>0.84603034722222226</c:v>
                </c:pt>
                <c:pt idx="298">
                  <c:v>0.84603383101851859</c:v>
                </c:pt>
                <c:pt idx="299">
                  <c:v>0.84603719907407404</c:v>
                </c:pt>
                <c:pt idx="300">
                  <c:v>0.8460405324074074</c:v>
                </c:pt>
                <c:pt idx="301">
                  <c:v>0.84604406249999997</c:v>
                </c:pt>
                <c:pt idx="302">
                  <c:v>0.84604778935185188</c:v>
                </c:pt>
                <c:pt idx="303">
                  <c:v>0.8460513657407408</c:v>
                </c:pt>
                <c:pt idx="304">
                  <c:v>0.8460548726851852</c:v>
                </c:pt>
                <c:pt idx="305">
                  <c:v>0.84605849537037037</c:v>
                </c:pt>
                <c:pt idx="306">
                  <c:v>0.84606237268518525</c:v>
                </c:pt>
                <c:pt idx="307">
                  <c:v>0.84606644675925924</c:v>
                </c:pt>
                <c:pt idx="308">
                  <c:v>0.84607046296296307</c:v>
                </c:pt>
                <c:pt idx="309">
                  <c:v>0.84607450231481485</c:v>
                </c:pt>
                <c:pt idx="310">
                  <c:v>0.84607847222222221</c:v>
                </c:pt>
                <c:pt idx="311">
                  <c:v>0.84608260416666659</c:v>
                </c:pt>
                <c:pt idx="312">
                  <c:v>0.84608660879629627</c:v>
                </c:pt>
                <c:pt idx="313">
                  <c:v>0.84609046296296297</c:v>
                </c:pt>
                <c:pt idx="314">
                  <c:v>0.84609466435185177</c:v>
                </c:pt>
                <c:pt idx="315">
                  <c:v>0.84609832175925925</c:v>
                </c:pt>
                <c:pt idx="316">
                  <c:v>0.84610172453703703</c:v>
                </c:pt>
                <c:pt idx="317">
                  <c:v>0.84610532407407402</c:v>
                </c:pt>
                <c:pt idx="318">
                  <c:v>0.84610880787037035</c:v>
                </c:pt>
                <c:pt idx="319">
                  <c:v>0.84611231481481486</c:v>
                </c:pt>
                <c:pt idx="320">
                  <c:v>0.84611575231481473</c:v>
                </c:pt>
                <c:pt idx="321">
                  <c:v>0.84611940972222222</c:v>
                </c:pt>
                <c:pt idx="322">
                  <c:v>0.84612326388888892</c:v>
                </c:pt>
                <c:pt idx="323">
                  <c:v>0.84612689814814812</c:v>
                </c:pt>
                <c:pt idx="324">
                  <c:v>0.84613048611111108</c:v>
                </c:pt>
                <c:pt idx="325">
                  <c:v>0.84613429398148154</c:v>
                </c:pt>
                <c:pt idx="326">
                  <c:v>0.84613785879629633</c:v>
                </c:pt>
                <c:pt idx="327">
                  <c:v>0.84614156250000006</c:v>
                </c:pt>
                <c:pt idx="328">
                  <c:v>0.8461452777777777</c:v>
                </c:pt>
                <c:pt idx="329">
                  <c:v>0.84614885416666663</c:v>
                </c:pt>
                <c:pt idx="330">
                  <c:v>0.84615276620370372</c:v>
                </c:pt>
                <c:pt idx="331">
                  <c:v>0.84615637731481474</c:v>
                </c:pt>
                <c:pt idx="332">
                  <c:v>0.84615998842592599</c:v>
                </c:pt>
                <c:pt idx="333">
                  <c:v>0.84616357638888884</c:v>
                </c:pt>
                <c:pt idx="334">
                  <c:v>0.84616702546296307</c:v>
                </c:pt>
                <c:pt idx="335">
                  <c:v>0.84617047453703709</c:v>
                </c:pt>
                <c:pt idx="336">
                  <c:v>0.84617393518518513</c:v>
                </c:pt>
                <c:pt idx="337">
                  <c:v>0.84617745370370379</c:v>
                </c:pt>
                <c:pt idx="338">
                  <c:v>0.84618121527777779</c:v>
                </c:pt>
                <c:pt idx="339">
                  <c:v>0.8461848495370371</c:v>
                </c:pt>
                <c:pt idx="340">
                  <c:v>0.84618855324074083</c:v>
                </c:pt>
                <c:pt idx="341">
                  <c:v>0.8461923032407408</c:v>
                </c:pt>
                <c:pt idx="342">
                  <c:v>0.84619601851851856</c:v>
                </c:pt>
                <c:pt idx="343">
                  <c:v>0.84619968749999996</c:v>
                </c:pt>
                <c:pt idx="344">
                  <c:v>0.84620337962962966</c:v>
                </c:pt>
                <c:pt idx="345">
                  <c:v>0.84620712962962974</c:v>
                </c:pt>
                <c:pt idx="346">
                  <c:v>0.84621090277777788</c:v>
                </c:pt>
                <c:pt idx="347">
                  <c:v>0.84621465277777774</c:v>
                </c:pt>
                <c:pt idx="348">
                  <c:v>0.84621849537037042</c:v>
                </c:pt>
                <c:pt idx="349">
                  <c:v>0.8462225347222222</c:v>
                </c:pt>
                <c:pt idx="350">
                  <c:v>0.84622628472222228</c:v>
                </c:pt>
                <c:pt idx="351">
                  <c:v>0.8462298958333333</c:v>
                </c:pt>
                <c:pt idx="352">
                  <c:v>0.84623361111111117</c:v>
                </c:pt>
                <c:pt idx="353">
                  <c:v>0.84623730324074076</c:v>
                </c:pt>
                <c:pt idx="354">
                  <c:v>0.84624096064814813</c:v>
                </c:pt>
                <c:pt idx="355">
                  <c:v>0.84624472222222213</c:v>
                </c:pt>
                <c:pt idx="356">
                  <c:v>0.84624835648148145</c:v>
                </c:pt>
                <c:pt idx="357">
                  <c:v>0.84625195601851855</c:v>
                </c:pt>
                <c:pt idx="358">
                  <c:v>0.84625575231481476</c:v>
                </c:pt>
                <c:pt idx="359">
                  <c:v>0.84625951388888898</c:v>
                </c:pt>
                <c:pt idx="360">
                  <c:v>0.84626322916666663</c:v>
                </c:pt>
                <c:pt idx="361">
                  <c:v>0.84626688657407412</c:v>
                </c:pt>
                <c:pt idx="362">
                  <c:v>0.8462707986111111</c:v>
                </c:pt>
                <c:pt idx="363">
                  <c:v>0.84627466435185184</c:v>
                </c:pt>
                <c:pt idx="364">
                  <c:v>0.84627858796296296</c:v>
                </c:pt>
                <c:pt idx="365">
                  <c:v>0.84628251157407408</c:v>
                </c:pt>
                <c:pt idx="366">
                  <c:v>0.84628642361111117</c:v>
                </c:pt>
                <c:pt idx="367">
                  <c:v>0.84629042824074074</c:v>
                </c:pt>
                <c:pt idx="368">
                  <c:v>0.84629429398148159</c:v>
                </c:pt>
                <c:pt idx="369">
                  <c:v>0.84629813657407416</c:v>
                </c:pt>
                <c:pt idx="370">
                  <c:v>0.84630222222222218</c:v>
                </c:pt>
                <c:pt idx="371">
                  <c:v>0.84630603009259264</c:v>
                </c:pt>
                <c:pt idx="372">
                  <c:v>0.84630984953703703</c:v>
                </c:pt>
                <c:pt idx="373">
                  <c:v>0.8463138194444445</c:v>
                </c:pt>
                <c:pt idx="374">
                  <c:v>0.84631765046296303</c:v>
                </c:pt>
                <c:pt idx="375">
                  <c:v>0.84632144675925935</c:v>
                </c:pt>
                <c:pt idx="376">
                  <c:v>0.84632546296296296</c:v>
                </c:pt>
                <c:pt idx="377">
                  <c:v>0.8463291087962963</c:v>
                </c:pt>
                <c:pt idx="378">
                  <c:v>0.84633273148148147</c:v>
                </c:pt>
                <c:pt idx="379">
                  <c:v>0.84633649305555558</c:v>
                </c:pt>
                <c:pt idx="380">
                  <c:v>0.84634011574074075</c:v>
                </c:pt>
                <c:pt idx="381">
                  <c:v>0.84634407407407408</c:v>
                </c:pt>
                <c:pt idx="382">
                  <c:v>0.84634817129629625</c:v>
                </c:pt>
                <c:pt idx="383">
                  <c:v>0.84635239583333333</c:v>
                </c:pt>
                <c:pt idx="384">
                  <c:v>0.84635597222222225</c:v>
                </c:pt>
                <c:pt idx="385">
                  <c:v>0.8463597800925925</c:v>
                </c:pt>
                <c:pt idx="386">
                  <c:v>0.84636340277777788</c:v>
                </c:pt>
                <c:pt idx="387">
                  <c:v>0.84636707175925929</c:v>
                </c:pt>
                <c:pt idx="388">
                  <c:v>0.84637076388888888</c:v>
                </c:pt>
                <c:pt idx="389">
                  <c:v>0.84637431712962963</c:v>
                </c:pt>
                <c:pt idx="390">
                  <c:v>0.84637798611111104</c:v>
                </c:pt>
                <c:pt idx="391">
                  <c:v>0.84638149305555554</c:v>
                </c:pt>
                <c:pt idx="392">
                  <c:v>0.84638498842592591</c:v>
                </c:pt>
                <c:pt idx="393">
                  <c:v>0.84638837962962965</c:v>
                </c:pt>
                <c:pt idx="394">
                  <c:v>0.84639192129629626</c:v>
                </c:pt>
                <c:pt idx="395">
                  <c:v>0.84639543981481491</c:v>
                </c:pt>
                <c:pt idx="396">
                  <c:v>0.84639884259259268</c:v>
                </c:pt>
                <c:pt idx="397">
                  <c:v>0.84640221064814813</c:v>
                </c:pt>
                <c:pt idx="398">
                  <c:v>0.84640575231481474</c:v>
                </c:pt>
                <c:pt idx="399">
                  <c:v>0.84640924768518522</c:v>
                </c:pt>
                <c:pt idx="400">
                  <c:v>0.8464130324074074</c:v>
                </c:pt>
                <c:pt idx="401">
                  <c:v>0.84641664351851853</c:v>
                </c:pt>
                <c:pt idx="402">
                  <c:v>0.84642019675925928</c:v>
                </c:pt>
                <c:pt idx="403">
                  <c:v>0.84642384259259262</c:v>
                </c:pt>
                <c:pt idx="404">
                  <c:v>0.84642738425925923</c:v>
                </c:pt>
                <c:pt idx="405">
                  <c:v>0.84643098379629633</c:v>
                </c:pt>
                <c:pt idx="406">
                  <c:v>0.84643462962962968</c:v>
                </c:pt>
                <c:pt idx="407">
                  <c:v>0.84643814814814811</c:v>
                </c:pt>
                <c:pt idx="408">
                  <c:v>0.84644186342592587</c:v>
                </c:pt>
                <c:pt idx="409">
                  <c:v>0.84644550925925932</c:v>
                </c:pt>
                <c:pt idx="410">
                  <c:v>0.84644918981481476</c:v>
                </c:pt>
                <c:pt idx="411">
                  <c:v>0.84645273148148148</c:v>
                </c:pt>
                <c:pt idx="412">
                  <c:v>0.84645613425925925</c:v>
                </c:pt>
                <c:pt idx="413">
                  <c:v>0.8464595601851852</c:v>
                </c:pt>
                <c:pt idx="414">
                  <c:v>0.8464629398148148</c:v>
                </c:pt>
                <c:pt idx="415">
                  <c:v>0.8464663541666666</c:v>
                </c:pt>
                <c:pt idx="416">
                  <c:v>0.84646979166666669</c:v>
                </c:pt>
                <c:pt idx="417">
                  <c:v>0.84647318287037043</c:v>
                </c:pt>
                <c:pt idx="418">
                  <c:v>0.84647673611111118</c:v>
                </c:pt>
                <c:pt idx="419">
                  <c:v>0.84648011574074067</c:v>
                </c:pt>
                <c:pt idx="420">
                  <c:v>0.84648355324074076</c:v>
                </c:pt>
                <c:pt idx="421">
                  <c:v>0.84648696759259268</c:v>
                </c:pt>
                <c:pt idx="422">
                  <c:v>0.8464903587962963</c:v>
                </c:pt>
                <c:pt idx="423">
                  <c:v>0.84649391203703706</c:v>
                </c:pt>
                <c:pt idx="424">
                  <c:v>0.84649758101851846</c:v>
                </c:pt>
                <c:pt idx="425">
                  <c:v>0.84650114583333336</c:v>
                </c:pt>
                <c:pt idx="426">
                  <c:v>0.84650472222222228</c:v>
                </c:pt>
                <c:pt idx="427">
                  <c:v>0.84650826388888889</c:v>
                </c:pt>
                <c:pt idx="428">
                  <c:v>0.84651207175925924</c:v>
                </c:pt>
                <c:pt idx="429">
                  <c:v>0.84651572916666673</c:v>
                </c:pt>
                <c:pt idx="430">
                  <c:v>0.84651928240740748</c:v>
                </c:pt>
                <c:pt idx="431">
                  <c:v>0.84652310185185187</c:v>
                </c:pt>
                <c:pt idx="432">
                  <c:v>0.84652674768518521</c:v>
                </c:pt>
                <c:pt idx="433">
                  <c:v>0.84653038194444441</c:v>
                </c:pt>
                <c:pt idx="434">
                  <c:v>0.84653431712962968</c:v>
                </c:pt>
                <c:pt idx="435">
                  <c:v>0.84653798611111108</c:v>
                </c:pt>
                <c:pt idx="436">
                  <c:v>0.84654173611111105</c:v>
                </c:pt>
                <c:pt idx="437">
                  <c:v>0.84654565972222218</c:v>
                </c:pt>
                <c:pt idx="438">
                  <c:v>0.84654937499999994</c:v>
                </c:pt>
                <c:pt idx="439">
                  <c:v>0.84655293981481483</c:v>
                </c:pt>
                <c:pt idx="440">
                  <c:v>0.84655640046296299</c:v>
                </c:pt>
                <c:pt idx="441">
                  <c:v>0.84655988425925921</c:v>
                </c:pt>
                <c:pt idx="442">
                  <c:v>0.84656355324074084</c:v>
                </c:pt>
                <c:pt idx="443">
                  <c:v>0.84656706018518513</c:v>
                </c:pt>
                <c:pt idx="444">
                  <c:v>0.846570775462963</c:v>
                </c:pt>
                <c:pt idx="445">
                  <c:v>0.84657467592592595</c:v>
                </c:pt>
                <c:pt idx="446">
                  <c:v>0.84657834490740747</c:v>
                </c:pt>
                <c:pt idx="447">
                  <c:v>0.84658215277777771</c:v>
                </c:pt>
                <c:pt idx="448">
                  <c:v>0.84658582175925934</c:v>
                </c:pt>
                <c:pt idx="449">
                  <c:v>0.84658958333333334</c:v>
                </c:pt>
                <c:pt idx="450">
                  <c:v>0.84659347222222225</c:v>
                </c:pt>
                <c:pt idx="451">
                  <c:v>0.84659723379629626</c:v>
                </c:pt>
                <c:pt idx="452">
                  <c:v>0.84660092592592584</c:v>
                </c:pt>
                <c:pt idx="453">
                  <c:v>0.84660487268518514</c:v>
                </c:pt>
                <c:pt idx="454">
                  <c:v>0.84660859953703704</c:v>
                </c:pt>
                <c:pt idx="455">
                  <c:v>0.84661241898148143</c:v>
                </c:pt>
                <c:pt idx="456">
                  <c:v>0.8466161342592593</c:v>
                </c:pt>
                <c:pt idx="457">
                  <c:v>0.84661962962962967</c:v>
                </c:pt>
                <c:pt idx="458">
                  <c:v>0.84662310185185186</c:v>
                </c:pt>
                <c:pt idx="459">
                  <c:v>0.84662671296296299</c:v>
                </c:pt>
                <c:pt idx="460">
                  <c:v>0.8466302546296296</c:v>
                </c:pt>
                <c:pt idx="461">
                  <c:v>0.84663409722222216</c:v>
                </c:pt>
                <c:pt idx="462">
                  <c:v>0.84663767361111109</c:v>
                </c:pt>
                <c:pt idx="463">
                  <c:v>0.84664151620370376</c:v>
                </c:pt>
                <c:pt idx="464">
                  <c:v>0.84664515046296296</c:v>
                </c:pt>
                <c:pt idx="465">
                  <c:v>0.84664890046296293</c:v>
                </c:pt>
                <c:pt idx="466">
                  <c:v>0.84665263888888898</c:v>
                </c:pt>
                <c:pt idx="467">
                  <c:v>0.84665643518518519</c:v>
                </c:pt>
                <c:pt idx="468">
                  <c:v>0.84666019675925919</c:v>
                </c:pt>
                <c:pt idx="469">
                  <c:v>0.84666388888888899</c:v>
                </c:pt>
                <c:pt idx="470">
                  <c:v>0.8466677777777778</c:v>
                </c:pt>
                <c:pt idx="471">
                  <c:v>0.84667144675925921</c:v>
                </c:pt>
                <c:pt idx="472">
                  <c:v>0.84667523148148149</c:v>
                </c:pt>
                <c:pt idx="473">
                  <c:v>0.84667888888888887</c:v>
                </c:pt>
                <c:pt idx="474">
                  <c:v>0.84668245370370376</c:v>
                </c:pt>
                <c:pt idx="475">
                  <c:v>0.846686099537037</c:v>
                </c:pt>
                <c:pt idx="476">
                  <c:v>0.84668965277777775</c:v>
                </c:pt>
                <c:pt idx="477">
                  <c:v>0.84669313657407408</c:v>
                </c:pt>
                <c:pt idx="478">
                  <c:v>0.8466969328703704</c:v>
                </c:pt>
                <c:pt idx="479">
                  <c:v>0.84670043981481491</c:v>
                </c:pt>
                <c:pt idx="480">
                  <c:v>0.84670393518518516</c:v>
                </c:pt>
                <c:pt idx="481">
                  <c:v>0.84670743055555553</c:v>
                </c:pt>
                <c:pt idx="482">
                  <c:v>0.84671094907407418</c:v>
                </c:pt>
                <c:pt idx="483">
                  <c:v>0.84671457175925935</c:v>
                </c:pt>
                <c:pt idx="484">
                  <c:v>0.84671803240740739</c:v>
                </c:pt>
                <c:pt idx="485">
                  <c:v>0.84672173611111112</c:v>
                </c:pt>
                <c:pt idx="486">
                  <c:v>0.84672560185185175</c:v>
                </c:pt>
                <c:pt idx="487">
                  <c:v>0.84672925925925924</c:v>
                </c:pt>
                <c:pt idx="488">
                  <c:v>0.84673295138888882</c:v>
                </c:pt>
                <c:pt idx="489">
                  <c:v>0.84673680555555553</c:v>
                </c:pt>
                <c:pt idx="490">
                  <c:v>0.84674059027777782</c:v>
                </c:pt>
                <c:pt idx="491">
                  <c:v>0.84674432870370364</c:v>
                </c:pt>
                <c:pt idx="492">
                  <c:v>0.84674824074074084</c:v>
                </c:pt>
                <c:pt idx="493">
                  <c:v>0.84675195601851849</c:v>
                </c:pt>
                <c:pt idx="494">
                  <c:v>0.84675572916666664</c:v>
                </c:pt>
                <c:pt idx="495">
                  <c:v>0.84675950231481478</c:v>
                </c:pt>
                <c:pt idx="496">
                  <c:v>0.84676333333333342</c:v>
                </c:pt>
                <c:pt idx="497">
                  <c:v>0.84676716435185184</c:v>
                </c:pt>
                <c:pt idx="498">
                  <c:v>0.84677089120370364</c:v>
                </c:pt>
                <c:pt idx="499">
                  <c:v>0.84677459490740736</c:v>
                </c:pt>
                <c:pt idx="500">
                  <c:v>0.84677832175925927</c:v>
                </c:pt>
                <c:pt idx="501">
                  <c:v>0.84678185185185184</c:v>
                </c:pt>
                <c:pt idx="502">
                  <c:v>0.84678539351851845</c:v>
                </c:pt>
                <c:pt idx="503">
                  <c:v>0.84678912037037035</c:v>
                </c:pt>
                <c:pt idx="504">
                  <c:v>0.84679270833333342</c:v>
                </c:pt>
                <c:pt idx="505">
                  <c:v>0.84679637731481483</c:v>
                </c:pt>
                <c:pt idx="506">
                  <c:v>0.84680015046296297</c:v>
                </c:pt>
                <c:pt idx="507">
                  <c:v>0.84680390046296294</c:v>
                </c:pt>
                <c:pt idx="508">
                  <c:v>0.84680768518518512</c:v>
                </c:pt>
                <c:pt idx="509">
                  <c:v>0.84681141203703703</c:v>
                </c:pt>
                <c:pt idx="510">
                  <c:v>0.84681511574074075</c:v>
                </c:pt>
                <c:pt idx="511">
                  <c:v>0.84681893518518514</c:v>
                </c:pt>
                <c:pt idx="512">
                  <c:v>0.84682271990740743</c:v>
                </c:pt>
                <c:pt idx="513">
                  <c:v>0.8468264699074074</c:v>
                </c:pt>
                <c:pt idx="514">
                  <c:v>0.84683043981481487</c:v>
                </c:pt>
                <c:pt idx="515">
                  <c:v>0.84683415509259252</c:v>
                </c:pt>
                <c:pt idx="516">
                  <c:v>0.84683792824074067</c:v>
                </c:pt>
                <c:pt idx="517">
                  <c:v>0.84684162037037047</c:v>
                </c:pt>
                <c:pt idx="518">
                  <c:v>0.84684515046296294</c:v>
                </c:pt>
                <c:pt idx="519">
                  <c:v>0.84684868055555551</c:v>
                </c:pt>
                <c:pt idx="520">
                  <c:v>0.84685253472222222</c:v>
                </c:pt>
                <c:pt idx="521">
                  <c:v>0.84685616898148153</c:v>
                </c:pt>
                <c:pt idx="522">
                  <c:v>0.84685993055555553</c:v>
                </c:pt>
                <c:pt idx="523">
                  <c:v>0.84686371527777782</c:v>
                </c:pt>
                <c:pt idx="524">
                  <c:v>0.84686748842592596</c:v>
                </c:pt>
                <c:pt idx="525">
                  <c:v>0.84687145833333333</c:v>
                </c:pt>
                <c:pt idx="526">
                  <c:v>0.84687517361111109</c:v>
                </c:pt>
                <c:pt idx="527">
                  <c:v>0.84687899305555547</c:v>
                </c:pt>
                <c:pt idx="528">
                  <c:v>0.84688283564814826</c:v>
                </c:pt>
                <c:pt idx="529">
                  <c:v>0.84688666666666668</c:v>
                </c:pt>
                <c:pt idx="530">
                  <c:v>0.84689078703703702</c:v>
                </c:pt>
                <c:pt idx="531">
                  <c:v>0.84689464120370372</c:v>
                </c:pt>
                <c:pt idx="532">
                  <c:v>0.84689836805555563</c:v>
                </c:pt>
                <c:pt idx="533">
                  <c:v>0.84690218750000001</c:v>
                </c:pt>
                <c:pt idx="534">
                  <c:v>0.84690577546296286</c:v>
                </c:pt>
                <c:pt idx="535">
                  <c:v>0.84690928240740737</c:v>
                </c:pt>
                <c:pt idx="536">
                  <c:v>0.84691283564814812</c:v>
                </c:pt>
                <c:pt idx="537">
                  <c:v>0.84691646990740743</c:v>
                </c:pt>
                <c:pt idx="538">
                  <c:v>0.84692000000000001</c:v>
                </c:pt>
                <c:pt idx="539">
                  <c:v>0.84692359953703711</c:v>
                </c:pt>
                <c:pt idx="540">
                  <c:v>0.84692711805555554</c:v>
                </c:pt>
                <c:pt idx="541">
                  <c:v>0.84693067129629629</c:v>
                </c:pt>
                <c:pt idx="542">
                  <c:v>0.8469343055555556</c:v>
                </c:pt>
                <c:pt idx="543">
                  <c:v>0.84693781250000011</c:v>
                </c:pt>
                <c:pt idx="544">
                  <c:v>0.84694135416666672</c:v>
                </c:pt>
                <c:pt idx="545">
                  <c:v>0.84694501157407409</c:v>
                </c:pt>
                <c:pt idx="546">
                  <c:v>0.84694872685185185</c:v>
                </c:pt>
                <c:pt idx="547">
                  <c:v>0.84695259259259259</c:v>
                </c:pt>
                <c:pt idx="548">
                  <c:v>0.84695650462962968</c:v>
                </c:pt>
                <c:pt idx="549">
                  <c:v>0.84696026620370368</c:v>
                </c:pt>
                <c:pt idx="550">
                  <c:v>0.84696422453703712</c:v>
                </c:pt>
                <c:pt idx="551">
                  <c:v>0.84696820601851852</c:v>
                </c:pt>
                <c:pt idx="552">
                  <c:v>0.84697194444444446</c:v>
                </c:pt>
                <c:pt idx="553">
                  <c:v>0.84697579861111105</c:v>
                </c:pt>
                <c:pt idx="554">
                  <c:v>0.84697972222222218</c:v>
                </c:pt>
                <c:pt idx="555">
                  <c:v>0.84698347222222214</c:v>
                </c:pt>
                <c:pt idx="556">
                  <c:v>0.84698728009259261</c:v>
                </c:pt>
                <c:pt idx="557">
                  <c:v>0.84699128472222229</c:v>
                </c:pt>
                <c:pt idx="558">
                  <c:v>0.84699503472222215</c:v>
                </c:pt>
                <c:pt idx="559">
                  <c:v>0.84699885416666676</c:v>
                </c:pt>
                <c:pt idx="560">
                  <c:v>0.84700276620370374</c:v>
                </c:pt>
                <c:pt idx="561">
                  <c:v>0.8470063541666667</c:v>
                </c:pt>
                <c:pt idx="562">
                  <c:v>0.84700994212962966</c:v>
                </c:pt>
                <c:pt idx="563">
                  <c:v>0.84701344907407405</c:v>
                </c:pt>
                <c:pt idx="564">
                  <c:v>0.84701694444444442</c:v>
                </c:pt>
                <c:pt idx="565">
                  <c:v>0.847020636574074</c:v>
                </c:pt>
                <c:pt idx="566">
                  <c:v>0.84702434027777773</c:v>
                </c:pt>
                <c:pt idx="567">
                  <c:v>0.84702798611111108</c:v>
                </c:pt>
                <c:pt idx="568">
                  <c:v>0.84703185185185192</c:v>
                </c:pt>
                <c:pt idx="569">
                  <c:v>0.84703552083333333</c:v>
                </c:pt>
                <c:pt idx="570">
                  <c:v>0.84703930555555562</c:v>
                </c:pt>
                <c:pt idx="571">
                  <c:v>0.84704299768518521</c:v>
                </c:pt>
                <c:pt idx="572">
                  <c:v>0.84704671296296297</c:v>
                </c:pt>
                <c:pt idx="573">
                  <c:v>0.84705043981481476</c:v>
                </c:pt>
                <c:pt idx="574">
                  <c:v>0.84705412037037042</c:v>
                </c:pt>
                <c:pt idx="575">
                  <c:v>0.84705790509259249</c:v>
                </c:pt>
                <c:pt idx="576">
                  <c:v>0.84706180555555555</c:v>
                </c:pt>
                <c:pt idx="577">
                  <c:v>0.84706531249999995</c:v>
                </c:pt>
                <c:pt idx="578">
                  <c:v>0.84706878472222213</c:v>
                </c:pt>
                <c:pt idx="579">
                  <c:v>0.84707239583333338</c:v>
                </c:pt>
                <c:pt idx="580">
                  <c:v>0.84707591435185181</c:v>
                </c:pt>
                <c:pt idx="581">
                  <c:v>0.8470794791666667</c:v>
                </c:pt>
                <c:pt idx="582">
                  <c:v>0.84708319444444446</c:v>
                </c:pt>
                <c:pt idx="583">
                  <c:v>0.84708692129629626</c:v>
                </c:pt>
                <c:pt idx="584">
                  <c:v>0.84709076388888882</c:v>
                </c:pt>
                <c:pt idx="585">
                  <c:v>0.84709442129629631</c:v>
                </c:pt>
                <c:pt idx="586">
                  <c:v>0.84709804398148147</c:v>
                </c:pt>
                <c:pt idx="587">
                  <c:v>0.84710192129629636</c:v>
                </c:pt>
                <c:pt idx="588">
                  <c:v>0.84710556712962959</c:v>
                </c:pt>
                <c:pt idx="589">
                  <c:v>0.84710940972222215</c:v>
                </c:pt>
                <c:pt idx="590">
                  <c:v>0.84711340277777769</c:v>
                </c:pt>
                <c:pt idx="591">
                  <c:v>0.84711724537037048</c:v>
                </c:pt>
                <c:pt idx="592">
                  <c:v>0.84712096064814812</c:v>
                </c:pt>
                <c:pt idx="593">
                  <c:v>0.84712504629629626</c:v>
                </c:pt>
                <c:pt idx="594">
                  <c:v>0.84712868055555557</c:v>
                </c:pt>
                <c:pt idx="595">
                  <c:v>0.84713215277777776</c:v>
                </c:pt>
                <c:pt idx="596">
                  <c:v>0.84713563657407409</c:v>
                </c:pt>
                <c:pt idx="597">
                  <c:v>0.84713916666666667</c:v>
                </c:pt>
                <c:pt idx="598">
                  <c:v>0.84714275462962962</c:v>
                </c:pt>
                <c:pt idx="599">
                  <c:v>0.8471462500000001</c:v>
                </c:pt>
                <c:pt idx="600">
                  <c:v>0.84714972222222229</c:v>
                </c:pt>
                <c:pt idx="601">
                  <c:v>0.84715329861111111</c:v>
                </c:pt>
                <c:pt idx="602">
                  <c:v>0.84715675925925915</c:v>
                </c:pt>
                <c:pt idx="603">
                  <c:v>0.8471603124999999</c:v>
                </c:pt>
                <c:pt idx="604">
                  <c:v>0.84716379629629623</c:v>
                </c:pt>
                <c:pt idx="605">
                  <c:v>0.8471672569444445</c:v>
                </c:pt>
                <c:pt idx="606">
                  <c:v>0.84717087962962967</c:v>
                </c:pt>
                <c:pt idx="607">
                  <c:v>0.84717454861111108</c:v>
                </c:pt>
                <c:pt idx="608">
                  <c:v>0.84717826388888895</c:v>
                </c:pt>
                <c:pt idx="609">
                  <c:v>0.84718192129629621</c:v>
                </c:pt>
                <c:pt idx="610">
                  <c:v>0.84718564814814812</c:v>
                </c:pt>
                <c:pt idx="611">
                  <c:v>0.8471893402777777</c:v>
                </c:pt>
                <c:pt idx="612">
                  <c:v>0.84719305555555557</c:v>
                </c:pt>
                <c:pt idx="613">
                  <c:v>0.84719678240740748</c:v>
                </c:pt>
                <c:pt idx="614">
                  <c:v>0.84720067129629628</c:v>
                </c:pt>
                <c:pt idx="615">
                  <c:v>0.84720434027777769</c:v>
                </c:pt>
                <c:pt idx="616">
                  <c:v>0.84720791666666662</c:v>
                </c:pt>
                <c:pt idx="617">
                  <c:v>0.84721181712962956</c:v>
                </c:pt>
                <c:pt idx="618">
                  <c:v>0.84721547453703705</c:v>
                </c:pt>
                <c:pt idx="619">
                  <c:v>0.84721922453703702</c:v>
                </c:pt>
                <c:pt idx="620">
                  <c:v>0.8472230092592592</c:v>
                </c:pt>
                <c:pt idx="621">
                  <c:v>0.84722681712962966</c:v>
                </c:pt>
                <c:pt idx="622">
                  <c:v>0.84723032407407406</c:v>
                </c:pt>
                <c:pt idx="623">
                  <c:v>0.84723388888888884</c:v>
                </c:pt>
                <c:pt idx="624">
                  <c:v>0.84723740740740749</c:v>
                </c:pt>
                <c:pt idx="625">
                  <c:v>0.84724115740740746</c:v>
                </c:pt>
                <c:pt idx="626">
                  <c:v>0.84724473379629639</c:v>
                </c:pt>
                <c:pt idx="627">
                  <c:v>0.84724839120370365</c:v>
                </c:pt>
                <c:pt idx="628">
                  <c:v>0.8472523495370371</c:v>
                </c:pt>
                <c:pt idx="629">
                  <c:v>0.84725603009259265</c:v>
                </c:pt>
                <c:pt idx="630">
                  <c:v>0.84725983796296289</c:v>
                </c:pt>
                <c:pt idx="631">
                  <c:v>0.84726377314814816</c:v>
                </c:pt>
                <c:pt idx="632">
                  <c:v>0.8472674537037036</c:v>
                </c:pt>
                <c:pt idx="633">
                  <c:v>0.84727116898148147</c:v>
                </c:pt>
                <c:pt idx="634">
                  <c:v>0.84727504629629635</c:v>
                </c:pt>
                <c:pt idx="635">
                  <c:v>0.84727878472222218</c:v>
                </c:pt>
                <c:pt idx="636">
                  <c:v>0.84728248842592591</c:v>
                </c:pt>
                <c:pt idx="637">
                  <c:v>0.84728628472222223</c:v>
                </c:pt>
                <c:pt idx="638">
                  <c:v>0.84728996527777778</c:v>
                </c:pt>
                <c:pt idx="639">
                  <c:v>0.84729355324074074</c:v>
                </c:pt>
                <c:pt idx="640">
                  <c:v>0.84729710648148149</c:v>
                </c:pt>
                <c:pt idx="641">
                  <c:v>0.84730060185185174</c:v>
                </c:pt>
                <c:pt idx="642">
                  <c:v>0.84730429398148155</c:v>
                </c:pt>
                <c:pt idx="643">
                  <c:v>0.84730799768518528</c:v>
                </c:pt>
                <c:pt idx="644">
                  <c:v>0.8473118287037037</c:v>
                </c:pt>
                <c:pt idx="645">
                  <c:v>0.8473158101851852</c:v>
                </c:pt>
                <c:pt idx="646">
                  <c:v>0.84731959490740738</c:v>
                </c:pt>
                <c:pt idx="647">
                  <c:v>0.84732334490740735</c:v>
                </c:pt>
                <c:pt idx="648">
                  <c:v>0.84732726851851847</c:v>
                </c:pt>
                <c:pt idx="649">
                  <c:v>0.84733100694444452</c:v>
                </c:pt>
                <c:pt idx="650">
                  <c:v>0.84733480324074073</c:v>
                </c:pt>
                <c:pt idx="651">
                  <c:v>0.84733869212962964</c:v>
                </c:pt>
                <c:pt idx="652">
                  <c:v>0.84734233796296288</c:v>
                </c:pt>
                <c:pt idx="653">
                  <c:v>0.84734612268518517</c:v>
                </c:pt>
                <c:pt idx="654">
                  <c:v>0.84735005787037032</c:v>
                </c:pt>
                <c:pt idx="655">
                  <c:v>0.84735394675925935</c:v>
                </c:pt>
                <c:pt idx="656">
                  <c:v>0.8473575000000001</c:v>
                </c:pt>
                <c:pt idx="657">
                  <c:v>0.84736105324074085</c:v>
                </c:pt>
                <c:pt idx="658">
                  <c:v>0.84736457175925928</c:v>
                </c:pt>
                <c:pt idx="659">
                  <c:v>0.84736820601851859</c:v>
                </c:pt>
                <c:pt idx="660">
                  <c:v>0.84737170138888895</c:v>
                </c:pt>
                <c:pt idx="661">
                  <c:v>0.84737520833333335</c:v>
                </c:pt>
                <c:pt idx="662">
                  <c:v>0.84737870370370372</c:v>
                </c:pt>
                <c:pt idx="663">
                  <c:v>0.84738218750000005</c:v>
                </c:pt>
                <c:pt idx="664">
                  <c:v>0.84738582175925925</c:v>
                </c:pt>
                <c:pt idx="665">
                  <c:v>0.84738925925925923</c:v>
                </c:pt>
                <c:pt idx="666">
                  <c:v>0.84739273148148142</c:v>
                </c:pt>
                <c:pt idx="667">
                  <c:v>0.84739633101851852</c:v>
                </c:pt>
                <c:pt idx="668">
                  <c:v>0.84740018518518523</c:v>
                </c:pt>
                <c:pt idx="669">
                  <c:v>0.84740392361111105</c:v>
                </c:pt>
                <c:pt idx="670">
                  <c:v>0.84740761574074075</c:v>
                </c:pt>
                <c:pt idx="671">
                  <c:v>0.84741134259259265</c:v>
                </c:pt>
                <c:pt idx="672">
                  <c:v>0.84741506944444434</c:v>
                </c:pt>
                <c:pt idx="673">
                  <c:v>0.84741866898148155</c:v>
                </c:pt>
                <c:pt idx="674">
                  <c:v>0.84742231481481489</c:v>
                </c:pt>
                <c:pt idx="675">
                  <c:v>0.84742608796296304</c:v>
                </c:pt>
                <c:pt idx="676">
                  <c:v>0.84742975694444445</c:v>
                </c:pt>
                <c:pt idx="677">
                  <c:v>0.84743347222222221</c:v>
                </c:pt>
                <c:pt idx="678">
                  <c:v>0.84743731481481488</c:v>
                </c:pt>
                <c:pt idx="679">
                  <c:v>0.84744099537037032</c:v>
                </c:pt>
                <c:pt idx="680">
                  <c:v>0.84744457175925925</c:v>
                </c:pt>
                <c:pt idx="681">
                  <c:v>0.84744833333333336</c:v>
                </c:pt>
                <c:pt idx="682">
                  <c:v>0.84745199074074085</c:v>
                </c:pt>
                <c:pt idx="683">
                  <c:v>0.84745552083333331</c:v>
                </c:pt>
                <c:pt idx="684">
                  <c:v>0.84745898148148147</c:v>
                </c:pt>
                <c:pt idx="685">
                  <c:v>0.84746240740740741</c:v>
                </c:pt>
                <c:pt idx="686">
                  <c:v>0.84746604166666673</c:v>
                </c:pt>
                <c:pt idx="687">
                  <c:v>0.84746947916666659</c:v>
                </c:pt>
                <c:pt idx="688">
                  <c:v>0.8474734606481481</c:v>
                </c:pt>
                <c:pt idx="689">
                  <c:v>0.84747748842592596</c:v>
                </c:pt>
                <c:pt idx="690">
                  <c:v>0.84748099537037047</c:v>
                </c:pt>
                <c:pt idx="691">
                  <c:v>0.84748457175925929</c:v>
                </c:pt>
                <c:pt idx="692">
                  <c:v>0.84748811342592589</c:v>
                </c:pt>
                <c:pt idx="693">
                  <c:v>0.84749166666666664</c:v>
                </c:pt>
                <c:pt idx="694">
                  <c:v>0.84749543981481479</c:v>
                </c:pt>
                <c:pt idx="695">
                  <c:v>0.84749901620370371</c:v>
                </c:pt>
                <c:pt idx="696">
                  <c:v>0.84750253472222215</c:v>
                </c:pt>
                <c:pt idx="697">
                  <c:v>0.84750641203703703</c:v>
                </c:pt>
                <c:pt idx="698">
                  <c:v>0.84751003472222219</c:v>
                </c:pt>
                <c:pt idx="699">
                  <c:v>0.84751359953703709</c:v>
                </c:pt>
                <c:pt idx="700">
                  <c:v>0.84751694444444448</c:v>
                </c:pt>
                <c:pt idx="701">
                  <c:v>0.8475203009259259</c:v>
                </c:pt>
                <c:pt idx="702">
                  <c:v>0.84752379629629626</c:v>
                </c:pt>
                <c:pt idx="703">
                  <c:v>0.84752716435185194</c:v>
                </c:pt>
                <c:pt idx="704">
                  <c:v>0.84753055555555556</c:v>
                </c:pt>
                <c:pt idx="705">
                  <c:v>0.8475342013888888</c:v>
                </c:pt>
                <c:pt idx="706">
                  <c:v>0.84753775462962955</c:v>
                </c:pt>
                <c:pt idx="707">
                  <c:v>0.84754136574074079</c:v>
                </c:pt>
                <c:pt idx="708">
                  <c:v>0.84754495370370364</c:v>
                </c:pt>
                <c:pt idx="709">
                  <c:v>0.84754849537037036</c:v>
                </c:pt>
                <c:pt idx="710">
                  <c:v>0.84755222222222226</c:v>
                </c:pt>
                <c:pt idx="711">
                  <c:v>0.84755568287037031</c:v>
                </c:pt>
                <c:pt idx="712">
                  <c:v>0.84755938657407404</c:v>
                </c:pt>
                <c:pt idx="713">
                  <c:v>0.84756293981481479</c:v>
                </c:pt>
                <c:pt idx="714">
                  <c:v>0.84756651620370371</c:v>
                </c:pt>
                <c:pt idx="715">
                  <c:v>0.84757017361111109</c:v>
                </c:pt>
                <c:pt idx="716">
                  <c:v>0.84757375000000001</c:v>
                </c:pt>
                <c:pt idx="717">
                  <c:v>0.84757738425925933</c:v>
                </c:pt>
                <c:pt idx="718">
                  <c:v>0.8475807870370371</c:v>
                </c:pt>
                <c:pt idx="719">
                  <c:v>0.84758414351851863</c:v>
                </c:pt>
                <c:pt idx="720">
                  <c:v>0.84758765046296292</c:v>
                </c:pt>
                <c:pt idx="721">
                  <c:v>0.84759103009259251</c:v>
                </c:pt>
                <c:pt idx="722">
                  <c:v>0.84759438657407404</c:v>
                </c:pt>
                <c:pt idx="723">
                  <c:v>0.84759778935185182</c:v>
                </c:pt>
                <c:pt idx="724">
                  <c:v>0.84760118055555556</c:v>
                </c:pt>
                <c:pt idx="725">
                  <c:v>0.8476046064814815</c:v>
                </c:pt>
                <c:pt idx="726">
                  <c:v>0.8476079861111111</c:v>
                </c:pt>
                <c:pt idx="727">
                  <c:v>0.84761145833333329</c:v>
                </c:pt>
                <c:pt idx="728">
                  <c:v>0.847614837962963</c:v>
                </c:pt>
                <c:pt idx="729">
                  <c:v>0.84761821759259259</c:v>
                </c:pt>
                <c:pt idx="730">
                  <c:v>0.84762163194444451</c:v>
                </c:pt>
                <c:pt idx="731">
                  <c:v>0.84762517361111112</c:v>
                </c:pt>
                <c:pt idx="732">
                  <c:v>0.84762891203703694</c:v>
                </c:pt>
                <c:pt idx="733">
                  <c:v>0.84763244212962963</c:v>
                </c:pt>
                <c:pt idx="734">
                  <c:v>0.84763601851851844</c:v>
                </c:pt>
                <c:pt idx="735">
                  <c:v>0.84763971064814825</c:v>
                </c:pt>
                <c:pt idx="736">
                  <c:v>0.84764334490740734</c:v>
                </c:pt>
                <c:pt idx="737">
                  <c:v>0.84764693287037041</c:v>
                </c:pt>
                <c:pt idx="738">
                  <c:v>0.84765049768518519</c:v>
                </c:pt>
                <c:pt idx="739">
                  <c:v>0.84765402777777776</c:v>
                </c:pt>
                <c:pt idx="740">
                  <c:v>0.84765771990740735</c:v>
                </c:pt>
                <c:pt idx="741">
                  <c:v>0.84766150462962964</c:v>
                </c:pt>
                <c:pt idx="742">
                  <c:v>0.84766503472222221</c:v>
                </c:pt>
                <c:pt idx="743">
                  <c:v>0.84766880787037036</c:v>
                </c:pt>
                <c:pt idx="744">
                  <c:v>0.8476724537037037</c:v>
                </c:pt>
                <c:pt idx="745">
                  <c:v>0.84767600694444445</c:v>
                </c:pt>
                <c:pt idx="746">
                  <c:v>0.84767954861111106</c:v>
                </c:pt>
                <c:pt idx="747">
                  <c:v>0.84768290509259259</c:v>
                </c:pt>
                <c:pt idx="748">
                  <c:v>0.84768640046296306</c:v>
                </c:pt>
                <c:pt idx="749">
                  <c:v>0.84768978009259266</c:v>
                </c:pt>
                <c:pt idx="750">
                  <c:v>0.84769318287037043</c:v>
                </c:pt>
                <c:pt idx="751">
                  <c:v>0.84769653935185174</c:v>
                </c:pt>
                <c:pt idx="752">
                  <c:v>0.84770016203703713</c:v>
                </c:pt>
                <c:pt idx="753">
                  <c:v>0.84770424768518515</c:v>
                </c:pt>
                <c:pt idx="754">
                  <c:v>0.84770783564814811</c:v>
                </c:pt>
                <c:pt idx="755">
                  <c:v>0.84771135416666665</c:v>
                </c:pt>
                <c:pt idx="756">
                  <c:v>0.84771505787037038</c:v>
                </c:pt>
                <c:pt idx="757">
                  <c:v>0.8477186689814814</c:v>
                </c:pt>
                <c:pt idx="758">
                  <c:v>0.84772224537037033</c:v>
                </c:pt>
                <c:pt idx="759">
                  <c:v>0.84772585648148147</c:v>
                </c:pt>
                <c:pt idx="760">
                  <c:v>0.84772935185185183</c:v>
                </c:pt>
                <c:pt idx="761">
                  <c:v>0.8477331018518518</c:v>
                </c:pt>
                <c:pt idx="762">
                  <c:v>0.84773666666666669</c:v>
                </c:pt>
                <c:pt idx="763">
                  <c:v>0.84774019675925916</c:v>
                </c:pt>
                <c:pt idx="764">
                  <c:v>0.84774370370370367</c:v>
                </c:pt>
                <c:pt idx="765">
                  <c:v>0.84774709490740741</c:v>
                </c:pt>
                <c:pt idx="766">
                  <c:v>0.84775049768518518</c:v>
                </c:pt>
                <c:pt idx="767">
                  <c:v>0.84775386574074074</c:v>
                </c:pt>
                <c:pt idx="768">
                  <c:v>0.84775722222222216</c:v>
                </c:pt>
                <c:pt idx="769">
                  <c:v>0.84776097222222224</c:v>
                </c:pt>
                <c:pt idx="770">
                  <c:v>0.84776453703703714</c:v>
                </c:pt>
                <c:pt idx="771">
                  <c:v>0.84776814814814816</c:v>
                </c:pt>
                <c:pt idx="772">
                  <c:v>0.84777180555555554</c:v>
                </c:pt>
                <c:pt idx="773">
                  <c:v>0.8477755208333333</c:v>
                </c:pt>
                <c:pt idx="774">
                  <c:v>0.84777923611111117</c:v>
                </c:pt>
                <c:pt idx="775">
                  <c:v>0.84778283564814816</c:v>
                </c:pt>
                <c:pt idx="776">
                  <c:v>0.84778643518518526</c:v>
                </c:pt>
                <c:pt idx="777">
                  <c:v>0.84779008101851849</c:v>
                </c:pt>
                <c:pt idx="778">
                  <c:v>0.84779365740740742</c:v>
                </c:pt>
                <c:pt idx="779">
                  <c:v>0.84779733796296297</c:v>
                </c:pt>
                <c:pt idx="780">
                  <c:v>0.84780100694444449</c:v>
                </c:pt>
                <c:pt idx="781">
                  <c:v>0.84780466435185187</c:v>
                </c:pt>
                <c:pt idx="782">
                  <c:v>0.84780813657407406</c:v>
                </c:pt>
                <c:pt idx="783">
                  <c:v>0.84781152777777768</c:v>
                </c:pt>
                <c:pt idx="784">
                  <c:v>0.84781488425925922</c:v>
                </c:pt>
                <c:pt idx="785">
                  <c:v>0.84781824074074075</c:v>
                </c:pt>
                <c:pt idx="786">
                  <c:v>0.84782159722222217</c:v>
                </c:pt>
                <c:pt idx="787">
                  <c:v>0.84782517361111109</c:v>
                </c:pt>
                <c:pt idx="788">
                  <c:v>0.84782853009259262</c:v>
                </c:pt>
                <c:pt idx="789">
                  <c:v>0.8478319328703704</c:v>
                </c:pt>
                <c:pt idx="790">
                  <c:v>0.84783546296296297</c:v>
                </c:pt>
                <c:pt idx="791">
                  <c:v>0.8478389467592593</c:v>
                </c:pt>
                <c:pt idx="792">
                  <c:v>0.84784247685185188</c:v>
                </c:pt>
                <c:pt idx="793">
                  <c:v>0.84784590277777783</c:v>
                </c:pt>
                <c:pt idx="794">
                  <c:v>0.84784946759259261</c:v>
                </c:pt>
                <c:pt idx="795">
                  <c:v>0.84785304398148142</c:v>
                </c:pt>
                <c:pt idx="796">
                  <c:v>0.84785658564814825</c:v>
                </c:pt>
                <c:pt idx="797">
                  <c:v>0.84786025462962966</c:v>
                </c:pt>
                <c:pt idx="798">
                  <c:v>0.84786387731481483</c:v>
                </c:pt>
                <c:pt idx="799">
                  <c:v>0.84786753472222232</c:v>
                </c:pt>
                <c:pt idx="800">
                  <c:v>0.84787133101851853</c:v>
                </c:pt>
                <c:pt idx="801">
                  <c:v>0.84787491898148148</c:v>
                </c:pt>
                <c:pt idx="802">
                  <c:v>0.8478784953703703</c:v>
                </c:pt>
                <c:pt idx="803">
                  <c:v>0.84788206018518519</c:v>
                </c:pt>
                <c:pt idx="804">
                  <c:v>0.84788559027777788</c:v>
                </c:pt>
                <c:pt idx="805">
                  <c:v>0.8478893287037037</c:v>
                </c:pt>
                <c:pt idx="806">
                  <c:v>0.8478929282407407</c:v>
                </c:pt>
                <c:pt idx="807">
                  <c:v>0.84789645833333338</c:v>
                </c:pt>
                <c:pt idx="808">
                  <c:v>0.84790015046296296</c:v>
                </c:pt>
                <c:pt idx="809">
                  <c:v>0.8479037962962962</c:v>
                </c:pt>
                <c:pt idx="810">
                  <c:v>0.84790719907407397</c:v>
                </c:pt>
                <c:pt idx="811">
                  <c:v>0.84791056712962964</c:v>
                </c:pt>
                <c:pt idx="812">
                  <c:v>0.84791395833333327</c:v>
                </c:pt>
                <c:pt idx="813">
                  <c:v>0.84791741898148143</c:v>
                </c:pt>
                <c:pt idx="814">
                  <c:v>0.84792089120370362</c:v>
                </c:pt>
                <c:pt idx="815">
                  <c:v>0.84792454861111111</c:v>
                </c:pt>
                <c:pt idx="816">
                  <c:v>0.84792815972222224</c:v>
                </c:pt>
                <c:pt idx="817">
                  <c:v>0.84793186342592586</c:v>
                </c:pt>
                <c:pt idx="818">
                  <c:v>0.84793568287037047</c:v>
                </c:pt>
                <c:pt idx="819">
                  <c:v>0.84793934027777773</c:v>
                </c:pt>
                <c:pt idx="820">
                  <c:v>0.8479429629629629</c:v>
                </c:pt>
                <c:pt idx="821">
                  <c:v>0.84794682870370375</c:v>
                </c:pt>
                <c:pt idx="822">
                  <c:v>0.84795039351851853</c:v>
                </c:pt>
                <c:pt idx="823">
                  <c:v>0.84795406249999994</c:v>
                </c:pt>
                <c:pt idx="824">
                  <c:v>0.8479578703703704</c:v>
                </c:pt>
                <c:pt idx="825">
                  <c:v>0.84796145833333336</c:v>
                </c:pt>
                <c:pt idx="826">
                  <c:v>0.84796511574074074</c:v>
                </c:pt>
                <c:pt idx="827">
                  <c:v>0.84796854166666658</c:v>
                </c:pt>
                <c:pt idx="828">
                  <c:v>0.84797199074074081</c:v>
                </c:pt>
                <c:pt idx="829">
                  <c:v>0.84797556712962974</c:v>
                </c:pt>
                <c:pt idx="830">
                  <c:v>0.84797899305555557</c:v>
                </c:pt>
                <c:pt idx="831">
                  <c:v>0.84798241898148152</c:v>
                </c:pt>
                <c:pt idx="832">
                  <c:v>0.84798646990740734</c:v>
                </c:pt>
                <c:pt idx="833">
                  <c:v>0.84799004629629626</c:v>
                </c:pt>
                <c:pt idx="834">
                  <c:v>0.84799392361111103</c:v>
                </c:pt>
                <c:pt idx="835">
                  <c:v>0.8479976041666667</c:v>
                </c:pt>
                <c:pt idx="836">
                  <c:v>0.8480012731481481</c:v>
                </c:pt>
                <c:pt idx="837">
                  <c:v>0.84800504629629625</c:v>
                </c:pt>
                <c:pt idx="838">
                  <c:v>0.8480087847222223</c:v>
                </c:pt>
                <c:pt idx="839">
                  <c:v>0.84801260416666668</c:v>
                </c:pt>
                <c:pt idx="840">
                  <c:v>0.84801652777777781</c:v>
                </c:pt>
                <c:pt idx="841">
                  <c:v>0.84802024305555557</c:v>
                </c:pt>
                <c:pt idx="842">
                  <c:v>0.84802392361111112</c:v>
                </c:pt>
                <c:pt idx="843">
                  <c:v>0.84802787037037042</c:v>
                </c:pt>
                <c:pt idx="844">
                  <c:v>0.84803150462962973</c:v>
                </c:pt>
                <c:pt idx="845">
                  <c:v>0.84803503472222219</c:v>
                </c:pt>
                <c:pt idx="846">
                  <c:v>0.84803863425925929</c:v>
                </c:pt>
                <c:pt idx="847">
                  <c:v>0.84804207175925927</c:v>
                </c:pt>
                <c:pt idx="848">
                  <c:v>0.84804554398148146</c:v>
                </c:pt>
                <c:pt idx="849">
                  <c:v>0.84804901620370376</c:v>
                </c:pt>
                <c:pt idx="850">
                  <c:v>0.84805245370370363</c:v>
                </c:pt>
                <c:pt idx="851">
                  <c:v>0.84805589120370373</c:v>
                </c:pt>
                <c:pt idx="852">
                  <c:v>0.84805935185185188</c:v>
                </c:pt>
                <c:pt idx="853">
                  <c:v>0.84806303240740732</c:v>
                </c:pt>
                <c:pt idx="854">
                  <c:v>0.84806649305555559</c:v>
                </c:pt>
                <c:pt idx="855">
                  <c:v>0.84806993055555557</c:v>
                </c:pt>
                <c:pt idx="856">
                  <c:v>0.84807351851851853</c:v>
                </c:pt>
                <c:pt idx="857">
                  <c:v>0.84807717592592591</c:v>
                </c:pt>
                <c:pt idx="858">
                  <c:v>0.84808096064814809</c:v>
                </c:pt>
                <c:pt idx="859">
                  <c:v>0.84808468749999999</c:v>
                </c:pt>
                <c:pt idx="860">
                  <c:v>0.84808825231481488</c:v>
                </c:pt>
                <c:pt idx="861">
                  <c:v>0.84809203703703695</c:v>
                </c:pt>
                <c:pt idx="862">
                  <c:v>0.84809557870370378</c:v>
                </c:pt>
                <c:pt idx="863">
                  <c:v>0.84809912037037039</c:v>
                </c:pt>
                <c:pt idx="864">
                  <c:v>0.84810283564814826</c:v>
                </c:pt>
                <c:pt idx="865">
                  <c:v>0.84810644675925928</c:v>
                </c:pt>
                <c:pt idx="866">
                  <c:v>0.84811005787037042</c:v>
                </c:pt>
                <c:pt idx="867">
                  <c:v>0.8481136226851852</c:v>
                </c:pt>
                <c:pt idx="868">
                  <c:v>0.84811714120370374</c:v>
                </c:pt>
                <c:pt idx="869">
                  <c:v>0.8481208912037036</c:v>
                </c:pt>
                <c:pt idx="870">
                  <c:v>0.84812447916666667</c:v>
                </c:pt>
                <c:pt idx="871">
                  <c:v>0.84812805555555559</c:v>
                </c:pt>
                <c:pt idx="872">
                  <c:v>0.848131724537037</c:v>
                </c:pt>
                <c:pt idx="873">
                  <c:v>0.84813516203703709</c:v>
                </c:pt>
                <c:pt idx="874">
                  <c:v>0.84813854166666669</c:v>
                </c:pt>
                <c:pt idx="875">
                  <c:v>0.84814201388888888</c:v>
                </c:pt>
                <c:pt idx="876">
                  <c:v>0.84814545138888897</c:v>
                </c:pt>
                <c:pt idx="877">
                  <c:v>0.84814894675925923</c:v>
                </c:pt>
                <c:pt idx="878">
                  <c:v>0.84815248842592583</c:v>
                </c:pt>
                <c:pt idx="879">
                  <c:v>0.84815613425925929</c:v>
                </c:pt>
                <c:pt idx="880">
                  <c:v>0.84815982638888887</c:v>
                </c:pt>
                <c:pt idx="881">
                  <c:v>0.84816337962962962</c:v>
                </c:pt>
                <c:pt idx="882">
                  <c:v>0.8481671643518518</c:v>
                </c:pt>
                <c:pt idx="883">
                  <c:v>0.84817074074074073</c:v>
                </c:pt>
                <c:pt idx="884">
                  <c:v>0.84817432870370368</c:v>
                </c:pt>
                <c:pt idx="885">
                  <c:v>0.84817802083333327</c:v>
                </c:pt>
                <c:pt idx="886">
                  <c:v>0.84818163194444451</c:v>
                </c:pt>
                <c:pt idx="887">
                  <c:v>0.84818523148148151</c:v>
                </c:pt>
                <c:pt idx="888">
                  <c:v>0.84818881944444435</c:v>
                </c:pt>
                <c:pt idx="889">
                  <c:v>0.84819234953703704</c:v>
                </c:pt>
                <c:pt idx="890">
                  <c:v>0.84819586805555558</c:v>
                </c:pt>
                <c:pt idx="891">
                  <c:v>0.84819929398148153</c:v>
                </c:pt>
                <c:pt idx="892">
                  <c:v>0.8482026967592593</c:v>
                </c:pt>
                <c:pt idx="893">
                  <c:v>0.84820609953703707</c:v>
                </c:pt>
                <c:pt idx="894">
                  <c:v>0.84820953703703694</c:v>
                </c:pt>
                <c:pt idx="895">
                  <c:v>0.84821342592592597</c:v>
                </c:pt>
                <c:pt idx="896">
                  <c:v>0.84821704861111114</c:v>
                </c:pt>
                <c:pt idx="897">
                  <c:v>0.84822060185185189</c:v>
                </c:pt>
                <c:pt idx="898">
                  <c:v>0.84822432870370379</c:v>
                </c:pt>
                <c:pt idx="899">
                  <c:v>0.84822797453703702</c:v>
                </c:pt>
                <c:pt idx="900">
                  <c:v>0.84823157407407412</c:v>
                </c:pt>
                <c:pt idx="901">
                  <c:v>0.84823518518518526</c:v>
                </c:pt>
                <c:pt idx="902">
                  <c:v>0.84823878472222225</c:v>
                </c:pt>
                <c:pt idx="903">
                  <c:v>0.8482425578703704</c:v>
                </c:pt>
                <c:pt idx="904">
                  <c:v>0.84824612268518518</c:v>
                </c:pt>
                <c:pt idx="905">
                  <c:v>0.84824965277777775</c:v>
                </c:pt>
                <c:pt idx="906">
                  <c:v>0.84825354166666667</c:v>
                </c:pt>
                <c:pt idx="907">
                  <c:v>0.84825711805555548</c:v>
                </c:pt>
                <c:pt idx="908">
                  <c:v>0.84826050925925933</c:v>
                </c:pt>
                <c:pt idx="909">
                  <c:v>0.8482639467592592</c:v>
                </c:pt>
                <c:pt idx="910">
                  <c:v>0.8482673263888888</c:v>
                </c:pt>
                <c:pt idx="911">
                  <c:v>0.84827085648148148</c:v>
                </c:pt>
                <c:pt idx="912">
                  <c:v>0.84827425925925926</c:v>
                </c:pt>
                <c:pt idx="913">
                  <c:v>0.84827770833333327</c:v>
                </c:pt>
                <c:pt idx="914">
                  <c:v>0.84828107638888894</c:v>
                </c:pt>
                <c:pt idx="915">
                  <c:v>0.84828449074074064</c:v>
                </c:pt>
                <c:pt idx="916">
                  <c:v>0.84828805555555553</c:v>
                </c:pt>
                <c:pt idx="917">
                  <c:v>0.84829146990740734</c:v>
                </c:pt>
                <c:pt idx="918">
                  <c:v>0.84829486111111108</c:v>
                </c:pt>
                <c:pt idx="919">
                  <c:v>0.84829824074074078</c:v>
                </c:pt>
                <c:pt idx="920">
                  <c:v>0.8483018171296296</c:v>
                </c:pt>
                <c:pt idx="921">
                  <c:v>0.84830560185185189</c:v>
                </c:pt>
                <c:pt idx="922">
                  <c:v>0.84830917824074081</c:v>
                </c:pt>
                <c:pt idx="923">
                  <c:v>0.84831280092592598</c:v>
                </c:pt>
                <c:pt idx="924">
                  <c:v>0.8483165972222223</c:v>
                </c:pt>
                <c:pt idx="925">
                  <c:v>0.84832020833333333</c:v>
                </c:pt>
                <c:pt idx="926">
                  <c:v>0.84832380787037032</c:v>
                </c:pt>
                <c:pt idx="927">
                  <c:v>0.84832745370370377</c:v>
                </c:pt>
                <c:pt idx="928">
                  <c:v>0.84833106481481479</c:v>
                </c:pt>
                <c:pt idx="929">
                  <c:v>0.84833488425925918</c:v>
                </c:pt>
                <c:pt idx="930">
                  <c:v>0.84833851851851849</c:v>
                </c:pt>
                <c:pt idx="931">
                  <c:v>0.84834212962962974</c:v>
                </c:pt>
                <c:pt idx="932">
                  <c:v>0.8483458796296296</c:v>
                </c:pt>
                <c:pt idx="933">
                  <c:v>0.84834954861111112</c:v>
                </c:pt>
                <c:pt idx="934">
                  <c:v>0.84835312500000004</c:v>
                </c:pt>
                <c:pt idx="935">
                  <c:v>0.84835670138888897</c:v>
                </c:pt>
                <c:pt idx="936">
                  <c:v>0.8483601273148148</c:v>
                </c:pt>
                <c:pt idx="937">
                  <c:v>0.84836364583333335</c:v>
                </c:pt>
                <c:pt idx="938">
                  <c:v>0.84836707175925918</c:v>
                </c:pt>
                <c:pt idx="939">
                  <c:v>0.84837047453703696</c:v>
                </c:pt>
                <c:pt idx="940">
                  <c:v>0.84837395833333329</c:v>
                </c:pt>
                <c:pt idx="941">
                  <c:v>0.84837763888888895</c:v>
                </c:pt>
                <c:pt idx="942">
                  <c:v>0.84838140046296295</c:v>
                </c:pt>
                <c:pt idx="943">
                  <c:v>0.84838499999999994</c:v>
                </c:pt>
                <c:pt idx="944">
                  <c:v>0.84838863425925926</c:v>
                </c:pt>
                <c:pt idx="945">
                  <c:v>0.84839241898148154</c:v>
                </c:pt>
                <c:pt idx="946">
                  <c:v>0.84839597222222229</c:v>
                </c:pt>
                <c:pt idx="947">
                  <c:v>0.84839950231481476</c:v>
                </c:pt>
                <c:pt idx="948">
                  <c:v>0.84840315972222224</c:v>
                </c:pt>
                <c:pt idx="949">
                  <c:v>0.84840680555555548</c:v>
                </c:pt>
                <c:pt idx="950">
                  <c:v>0.84841045138888882</c:v>
                </c:pt>
                <c:pt idx="951">
                  <c:v>0.84841396990740747</c:v>
                </c:pt>
                <c:pt idx="952">
                  <c:v>0.84841763888888888</c:v>
                </c:pt>
                <c:pt idx="953">
                  <c:v>0.84842115740740731</c:v>
                </c:pt>
                <c:pt idx="954">
                  <c:v>0.8484245949074074</c:v>
                </c:pt>
                <c:pt idx="955">
                  <c:v>0.84842798611111114</c:v>
                </c:pt>
                <c:pt idx="956">
                  <c:v>0.84843137731481477</c:v>
                </c:pt>
                <c:pt idx="957">
                  <c:v>0.8484348263888889</c:v>
                </c:pt>
                <c:pt idx="958">
                  <c:v>0.84843866898148146</c:v>
                </c:pt>
                <c:pt idx="959">
                  <c:v>0.84844224537037027</c:v>
                </c:pt>
                <c:pt idx="960">
                  <c:v>0.84844597222222218</c:v>
                </c:pt>
                <c:pt idx="961">
                  <c:v>0.84844972222222215</c:v>
                </c:pt>
                <c:pt idx="962">
                  <c:v>0.84845331018518522</c:v>
                </c:pt>
                <c:pt idx="963">
                  <c:v>0.84845692129629624</c:v>
                </c:pt>
                <c:pt idx="964">
                  <c:v>0.84846059027777787</c:v>
                </c:pt>
                <c:pt idx="965">
                  <c:v>0.84846425925925928</c:v>
                </c:pt>
                <c:pt idx="966">
                  <c:v>0.8484680555555556</c:v>
                </c:pt>
                <c:pt idx="967">
                  <c:v>0.84847165509259259</c:v>
                </c:pt>
                <c:pt idx="968">
                  <c:v>0.84847526620370373</c:v>
                </c:pt>
                <c:pt idx="969">
                  <c:v>0.84847902777777773</c:v>
                </c:pt>
                <c:pt idx="970">
                  <c:v>0.84848260416666665</c:v>
                </c:pt>
                <c:pt idx="971">
                  <c:v>0.84848598379629625</c:v>
                </c:pt>
                <c:pt idx="972">
                  <c:v>0.84848938657407402</c:v>
                </c:pt>
                <c:pt idx="973">
                  <c:v>0.84849289351851853</c:v>
                </c:pt>
                <c:pt idx="974">
                  <c:v>0.84849643518518514</c:v>
                </c:pt>
                <c:pt idx="975">
                  <c:v>0.8484998958333333</c:v>
                </c:pt>
                <c:pt idx="976">
                  <c:v>0.84850333333333339</c:v>
                </c:pt>
                <c:pt idx="977">
                  <c:v>0.84850675925925934</c:v>
                </c:pt>
                <c:pt idx="978">
                  <c:v>0.84851013888888893</c:v>
                </c:pt>
                <c:pt idx="979">
                  <c:v>0.84851370370370371</c:v>
                </c:pt>
                <c:pt idx="980">
                  <c:v>0.84851709490740745</c:v>
                </c:pt>
                <c:pt idx="981">
                  <c:v>0.84852050925925926</c:v>
                </c:pt>
                <c:pt idx="982">
                  <c:v>0.84852395833333327</c:v>
                </c:pt>
                <c:pt idx="983">
                  <c:v>0.848527662037037</c:v>
                </c:pt>
                <c:pt idx="984">
                  <c:v>0.84853143518518515</c:v>
                </c:pt>
                <c:pt idx="985">
                  <c:v>0.84853508101851849</c:v>
                </c:pt>
                <c:pt idx="986">
                  <c:v>0.84853869212962962</c:v>
                </c:pt>
                <c:pt idx="987">
                  <c:v>0.84854241898148153</c:v>
                </c:pt>
                <c:pt idx="988">
                  <c:v>0.84854601851851852</c:v>
                </c:pt>
                <c:pt idx="989">
                  <c:v>0.84854966435185186</c:v>
                </c:pt>
                <c:pt idx="990">
                  <c:v>0.84855337962962973</c:v>
                </c:pt>
                <c:pt idx="991">
                  <c:v>0.84855702546296297</c:v>
                </c:pt>
                <c:pt idx="992">
                  <c:v>0.84856074074074073</c:v>
                </c:pt>
                <c:pt idx="993">
                  <c:v>0.84856439814814821</c:v>
                </c:pt>
                <c:pt idx="994">
                  <c:v>0.84856790509259261</c:v>
                </c:pt>
                <c:pt idx="995">
                  <c:v>0.84857162037037037</c:v>
                </c:pt>
                <c:pt idx="996">
                  <c:v>0.84857528935185178</c:v>
                </c:pt>
                <c:pt idx="997">
                  <c:v>0.84857890046296303</c:v>
                </c:pt>
                <c:pt idx="998">
                  <c:v>0.84858276620370365</c:v>
                </c:pt>
                <c:pt idx="999">
                  <c:v>0.8485861574074075</c:v>
                </c:pt>
                <c:pt idx="1000">
                  <c:v>0.84858966435185179</c:v>
                </c:pt>
                <c:pt idx="1001">
                  <c:v>0.84859307870370371</c:v>
                </c:pt>
                <c:pt idx="1002">
                  <c:v>0.84859648148148148</c:v>
                </c:pt>
                <c:pt idx="1003">
                  <c:v>0.84859993055555549</c:v>
                </c:pt>
                <c:pt idx="1004">
                  <c:v>0.8486035300925926</c:v>
                </c:pt>
                <c:pt idx="1005">
                  <c:v>0.84860726851851853</c:v>
                </c:pt>
                <c:pt idx="1006">
                  <c:v>0.84861082175925928</c:v>
                </c:pt>
                <c:pt idx="1007">
                  <c:v>0.8486144907407408</c:v>
                </c:pt>
                <c:pt idx="1008">
                  <c:v>0.84861840277777778</c:v>
                </c:pt>
                <c:pt idx="1009">
                  <c:v>0.84862211805555565</c:v>
                </c:pt>
                <c:pt idx="1010">
                  <c:v>0.84862577546296292</c:v>
                </c:pt>
                <c:pt idx="1011">
                  <c:v>0.84862964120370377</c:v>
                </c:pt>
                <c:pt idx="1012">
                  <c:v>0.84863332175925921</c:v>
                </c:pt>
                <c:pt idx="1013">
                  <c:v>0.84863697916666669</c:v>
                </c:pt>
                <c:pt idx="1014">
                  <c:v>0.84864089120370367</c:v>
                </c:pt>
                <c:pt idx="1015">
                  <c:v>0.84864446759259249</c:v>
                </c:pt>
                <c:pt idx="1016">
                  <c:v>0.84864792824074076</c:v>
                </c:pt>
                <c:pt idx="1017">
                  <c:v>0.84865137731481477</c:v>
                </c:pt>
                <c:pt idx="1018">
                  <c:v>0.84865484953703707</c:v>
                </c:pt>
                <c:pt idx="1019">
                  <c:v>0.84865841435185185</c:v>
                </c:pt>
                <c:pt idx="1020">
                  <c:v>0.84866211805555558</c:v>
                </c:pt>
                <c:pt idx="1021">
                  <c:v>0.84866571759259257</c:v>
                </c:pt>
                <c:pt idx="1022">
                  <c:v>0.84866940972222216</c:v>
                </c:pt>
                <c:pt idx="1023">
                  <c:v>0.84867310185185174</c:v>
                </c:pt>
                <c:pt idx="1024">
                  <c:v>0.8486767824074074</c:v>
                </c:pt>
                <c:pt idx="1025">
                  <c:v>0.84868045138888892</c:v>
                </c:pt>
                <c:pt idx="1026">
                  <c:v>0.84868414351851851</c:v>
                </c:pt>
                <c:pt idx="1027">
                  <c:v>0.84869084490740743</c:v>
                </c:pt>
                <c:pt idx="1028">
                  <c:v>0.84869456018518508</c:v>
                </c:pt>
                <c:pt idx="1029">
                  <c:v>0.84869824074074074</c:v>
                </c:pt>
                <c:pt idx="1030">
                  <c:v>0.84870190972222215</c:v>
                </c:pt>
                <c:pt idx="1031">
                  <c:v>0.84870571759259261</c:v>
                </c:pt>
                <c:pt idx="1032">
                  <c:v>0.84870928240740751</c:v>
                </c:pt>
                <c:pt idx="1033">
                  <c:v>0.84871273148148152</c:v>
                </c:pt>
                <c:pt idx="1034">
                  <c:v>0.84871635416666669</c:v>
                </c:pt>
                <c:pt idx="1035">
                  <c:v>0.84871983796296302</c:v>
                </c:pt>
                <c:pt idx="1036">
                  <c:v>0.84872342592592587</c:v>
                </c:pt>
                <c:pt idx="1037">
                  <c:v>0.84872693287037038</c:v>
                </c:pt>
                <c:pt idx="1038">
                  <c:v>0.84873041666666671</c:v>
                </c:pt>
                <c:pt idx="1039">
                  <c:v>0.84873405092592591</c:v>
                </c:pt>
                <c:pt idx="1040">
                  <c:v>0.84873756944444445</c:v>
                </c:pt>
                <c:pt idx="1041">
                  <c:v>0.84874101851851858</c:v>
                </c:pt>
                <c:pt idx="1042">
                  <c:v>0.84874452546296297</c:v>
                </c:pt>
                <c:pt idx="1043">
                  <c:v>0.8487479745370371</c:v>
                </c:pt>
                <c:pt idx="1044">
                  <c:v>0.84875171296296292</c:v>
                </c:pt>
                <c:pt idx="1045">
                  <c:v>0.84875570601851846</c:v>
                </c:pt>
                <c:pt idx="1046">
                  <c:v>0.84875927083333336</c:v>
                </c:pt>
                <c:pt idx="1047">
                  <c:v>0.84876312500000006</c:v>
                </c:pt>
                <c:pt idx="1048">
                  <c:v>0.84876686342592589</c:v>
                </c:pt>
                <c:pt idx="1049">
                  <c:v>0.84877043981481481</c:v>
                </c:pt>
                <c:pt idx="1050">
                  <c:v>0.84877414351851854</c:v>
                </c:pt>
                <c:pt idx="1051">
                  <c:v>0.84877791666666669</c:v>
                </c:pt>
                <c:pt idx="1052">
                  <c:v>0.84878165509259251</c:v>
                </c:pt>
                <c:pt idx="1053">
                  <c:v>0.84878523148148144</c:v>
                </c:pt>
                <c:pt idx="1054">
                  <c:v>0.84878888888888893</c:v>
                </c:pt>
                <c:pt idx="1055">
                  <c:v>0.84879268518518514</c:v>
                </c:pt>
                <c:pt idx="1056">
                  <c:v>0.8487963078703703</c:v>
                </c:pt>
                <c:pt idx="1057">
                  <c:v>0.84879989583333337</c:v>
                </c:pt>
                <c:pt idx="1058">
                  <c:v>0.84880364583333334</c:v>
                </c:pt>
                <c:pt idx="1059">
                  <c:v>0.8488072337962963</c:v>
                </c:pt>
                <c:pt idx="1060">
                  <c:v>0.84881069444444446</c:v>
                </c:pt>
                <c:pt idx="1061">
                  <c:v>0.84881409722222223</c:v>
                </c:pt>
                <c:pt idx="1062">
                  <c:v>0.84881748842592586</c:v>
                </c:pt>
                <c:pt idx="1063">
                  <c:v>0.84882111111111114</c:v>
                </c:pt>
                <c:pt idx="1064">
                  <c:v>0.84882456018518526</c:v>
                </c:pt>
                <c:pt idx="1065">
                  <c:v>0.84882819444444435</c:v>
                </c:pt>
                <c:pt idx="1066">
                  <c:v>0.84883175925925924</c:v>
                </c:pt>
                <c:pt idx="1067">
                  <c:v>0.84883535879629635</c:v>
                </c:pt>
                <c:pt idx="1068">
                  <c:v>0.84883920138888891</c:v>
                </c:pt>
                <c:pt idx="1069">
                  <c:v>0.84884282407407408</c:v>
                </c:pt>
                <c:pt idx="1070">
                  <c:v>0.84884640046296289</c:v>
                </c:pt>
                <c:pt idx="1071">
                  <c:v>0.84885018518518518</c:v>
                </c:pt>
                <c:pt idx="1072">
                  <c:v>0.84885383101851852</c:v>
                </c:pt>
                <c:pt idx="1073">
                  <c:v>0.84885743055555551</c:v>
                </c:pt>
                <c:pt idx="1074">
                  <c:v>0.84886123842592598</c:v>
                </c:pt>
                <c:pt idx="1075">
                  <c:v>0.84886490740740739</c:v>
                </c:pt>
                <c:pt idx="1076">
                  <c:v>0.84886858796296305</c:v>
                </c:pt>
                <c:pt idx="1077">
                  <c:v>0.84887202546296292</c:v>
                </c:pt>
                <c:pt idx="1078">
                  <c:v>0.84887549768518522</c:v>
                </c:pt>
                <c:pt idx="1079">
                  <c:v>0.84887903935185183</c:v>
                </c:pt>
                <c:pt idx="1080">
                  <c:v>0.84888246527777778</c:v>
                </c:pt>
                <c:pt idx="1081">
                  <c:v>0.84888593749999997</c:v>
                </c:pt>
                <c:pt idx="1082">
                  <c:v>0.84888953703703696</c:v>
                </c:pt>
                <c:pt idx="1083">
                  <c:v>0.84889311342592588</c:v>
                </c:pt>
                <c:pt idx="1084">
                  <c:v>0.848896875</c:v>
                </c:pt>
                <c:pt idx="1085">
                  <c:v>0.8489004745370371</c:v>
                </c:pt>
                <c:pt idx="1086">
                  <c:v>0.84890406249999995</c:v>
                </c:pt>
                <c:pt idx="1087">
                  <c:v>0.84890783564814809</c:v>
                </c:pt>
                <c:pt idx="1088">
                  <c:v>0.84891150462962972</c:v>
                </c:pt>
                <c:pt idx="1089">
                  <c:v>0.84891512731481489</c:v>
                </c:pt>
                <c:pt idx="1090">
                  <c:v>0.84891883101851862</c:v>
                </c:pt>
                <c:pt idx="1091">
                  <c:v>0.84892248842592588</c:v>
                </c:pt>
                <c:pt idx="1092">
                  <c:v>0.84892616898148143</c:v>
                </c:pt>
                <c:pt idx="1093">
                  <c:v>0.84892980324074074</c:v>
                </c:pt>
                <c:pt idx="1094">
                  <c:v>0.84893347222222226</c:v>
                </c:pt>
                <c:pt idx="1095">
                  <c:v>0.84893702546296301</c:v>
                </c:pt>
                <c:pt idx="1096">
                  <c:v>0.84894045138888885</c:v>
                </c:pt>
                <c:pt idx="1097">
                  <c:v>0.84894388888888894</c:v>
                </c:pt>
                <c:pt idx="1098">
                  <c:v>0.84894730324074075</c:v>
                </c:pt>
                <c:pt idx="1099">
                  <c:v>0.84895071759259266</c:v>
                </c:pt>
                <c:pt idx="1100">
                  <c:v>0.84895444444444446</c:v>
                </c:pt>
                <c:pt idx="1101">
                  <c:v>0.8489578703703704</c:v>
                </c:pt>
                <c:pt idx="1102">
                  <c:v>0.84896131944444442</c:v>
                </c:pt>
                <c:pt idx="1103">
                  <c:v>0.84896474537037037</c:v>
                </c:pt>
                <c:pt idx="1104">
                  <c:v>0.84896818287037046</c:v>
                </c:pt>
                <c:pt idx="1105">
                  <c:v>0.84897174768518513</c:v>
                </c:pt>
                <c:pt idx="1106">
                  <c:v>0.84897518518518522</c:v>
                </c:pt>
                <c:pt idx="1107">
                  <c:v>0.84897879629629625</c:v>
                </c:pt>
                <c:pt idx="1108">
                  <c:v>0.84898248842592594</c:v>
                </c:pt>
                <c:pt idx="1109">
                  <c:v>0.8489862037037037</c:v>
                </c:pt>
                <c:pt idx="1110">
                  <c:v>0.84898981481481484</c:v>
                </c:pt>
                <c:pt idx="1111">
                  <c:v>0.84899351851851845</c:v>
                </c:pt>
                <c:pt idx="1112">
                  <c:v>0.84899714120370373</c:v>
                </c:pt>
                <c:pt idx="1113">
                  <c:v>0.84900097222222215</c:v>
                </c:pt>
                <c:pt idx="1114">
                  <c:v>0.84900459490740732</c:v>
                </c:pt>
                <c:pt idx="1115">
                  <c:v>0.84900820601851856</c:v>
                </c:pt>
                <c:pt idx="1116">
                  <c:v>0.84901196759259256</c:v>
                </c:pt>
                <c:pt idx="1117">
                  <c:v>0.84901560185185188</c:v>
                </c:pt>
                <c:pt idx="1118">
                  <c:v>0.84901924768518511</c:v>
                </c:pt>
                <c:pt idx="1119">
                  <c:v>0.84902295138888884</c:v>
                </c:pt>
                <c:pt idx="1120">
                  <c:v>0.84902670138888892</c:v>
                </c:pt>
                <c:pt idx="1121">
                  <c:v>0.84903035879629629</c:v>
                </c:pt>
                <c:pt idx="1122">
                  <c:v>0.84903405092592588</c:v>
                </c:pt>
                <c:pt idx="1123">
                  <c:v>0.84903748842592597</c:v>
                </c:pt>
                <c:pt idx="1124">
                  <c:v>0.84904107638888882</c:v>
                </c:pt>
                <c:pt idx="1125">
                  <c:v>0.84904451388888891</c:v>
                </c:pt>
                <c:pt idx="1126">
                  <c:v>0.84904800925925927</c:v>
                </c:pt>
                <c:pt idx="1127">
                  <c:v>0.84905145833333329</c:v>
                </c:pt>
                <c:pt idx="1128">
                  <c:v>0.84905508101851845</c:v>
                </c:pt>
                <c:pt idx="1129">
                  <c:v>0.84905895833333334</c:v>
                </c:pt>
                <c:pt idx="1130">
                  <c:v>0.8490627083333333</c:v>
                </c:pt>
                <c:pt idx="1131">
                  <c:v>0.84906642361111118</c:v>
                </c:pt>
                <c:pt idx="1132">
                  <c:v>0.84907032407407401</c:v>
                </c:pt>
                <c:pt idx="1133">
                  <c:v>0.84907443287037043</c:v>
                </c:pt>
                <c:pt idx="1134">
                  <c:v>0.84907873842592585</c:v>
                </c:pt>
                <c:pt idx="1135">
                  <c:v>0.84908240740740748</c:v>
                </c:pt>
                <c:pt idx="1136">
                  <c:v>0.84908608796296292</c:v>
                </c:pt>
                <c:pt idx="1137">
                  <c:v>0.84908975694444455</c:v>
                </c:pt>
                <c:pt idx="1138">
                  <c:v>0.84909343749999999</c:v>
                </c:pt>
                <c:pt idx="1139">
                  <c:v>0.84909687499999997</c:v>
                </c:pt>
                <c:pt idx="1140">
                  <c:v>0.8491003240740741</c:v>
                </c:pt>
                <c:pt idx="1141">
                  <c:v>0.84910379629629629</c:v>
                </c:pt>
                <c:pt idx="1142">
                  <c:v>0.84910723379629627</c:v>
                </c:pt>
                <c:pt idx="1143">
                  <c:v>0.84911083333333337</c:v>
                </c:pt>
                <c:pt idx="1144">
                  <c:v>0.84911451388888892</c:v>
                </c:pt>
                <c:pt idx="1145">
                  <c:v>0.84911817129629619</c:v>
                </c:pt>
                <c:pt idx="1146">
                  <c:v>0.8491219907407408</c:v>
                </c:pt>
                <c:pt idx="1147">
                  <c:v>0.84912563657407414</c:v>
                </c:pt>
                <c:pt idx="1148">
                  <c:v>0.84912927083333323</c:v>
                </c:pt>
                <c:pt idx="1149">
                  <c:v>0.84913315972222225</c:v>
                </c:pt>
                <c:pt idx="1150">
                  <c:v>0.84913690972222222</c:v>
                </c:pt>
                <c:pt idx="1151">
                  <c:v>0.8491405671296296</c:v>
                </c:pt>
                <c:pt idx="1152">
                  <c:v>0.84914424768518515</c:v>
                </c:pt>
                <c:pt idx="1153">
                  <c:v>0.84914785879629628</c:v>
                </c:pt>
                <c:pt idx="1154">
                  <c:v>0.84915156250000001</c:v>
                </c:pt>
                <c:pt idx="1155">
                  <c:v>0.84915511574074076</c:v>
                </c:pt>
                <c:pt idx="1156">
                  <c:v>0.84915858796296295</c:v>
                </c:pt>
                <c:pt idx="1157">
                  <c:v>0.84916215277777773</c:v>
                </c:pt>
                <c:pt idx="1158">
                  <c:v>0.84916570601851848</c:v>
                </c:pt>
                <c:pt idx="1159">
                  <c:v>0.84916917824074067</c:v>
                </c:pt>
                <c:pt idx="1160">
                  <c:v>0.84917263888888883</c:v>
                </c:pt>
                <c:pt idx="1161">
                  <c:v>0.84917606481481478</c:v>
                </c:pt>
                <c:pt idx="1162">
                  <c:v>0.84917971064814812</c:v>
                </c:pt>
                <c:pt idx="1163">
                  <c:v>0.8491832060185186</c:v>
                </c:pt>
                <c:pt idx="1164">
                  <c:v>0.84918667824074079</c:v>
                </c:pt>
                <c:pt idx="1165">
                  <c:v>0.84919013888888895</c:v>
                </c:pt>
                <c:pt idx="1166">
                  <c:v>0.84919358796296296</c:v>
                </c:pt>
                <c:pt idx="1167">
                  <c:v>0.84919712962962957</c:v>
                </c:pt>
                <c:pt idx="1168">
                  <c:v>0.84920057870370369</c:v>
                </c:pt>
                <c:pt idx="1169">
                  <c:v>0.84920424768518521</c:v>
                </c:pt>
                <c:pt idx="1170">
                  <c:v>0.84920790509259259</c:v>
                </c:pt>
                <c:pt idx="1171">
                  <c:v>0.84921146990740748</c:v>
                </c:pt>
                <c:pt idx="1172">
                  <c:v>0.84921526620370369</c:v>
                </c:pt>
                <c:pt idx="1173">
                  <c:v>0.849218900462963</c:v>
                </c:pt>
                <c:pt idx="1174">
                  <c:v>0.84922246527777778</c:v>
                </c:pt>
                <c:pt idx="1175">
                  <c:v>0.84922630787037034</c:v>
                </c:pt>
                <c:pt idx="1176">
                  <c:v>0.84922995370370369</c:v>
                </c:pt>
                <c:pt idx="1177">
                  <c:v>0.84923361111111106</c:v>
                </c:pt>
                <c:pt idx="1178">
                  <c:v>0.84923734953703711</c:v>
                </c:pt>
                <c:pt idx="1179">
                  <c:v>0.84924097222222228</c:v>
                </c:pt>
                <c:pt idx="1180">
                  <c:v>0.84924469907407418</c:v>
                </c:pt>
                <c:pt idx="1181">
                  <c:v>0.84924833333333327</c:v>
                </c:pt>
                <c:pt idx="1182">
                  <c:v>0.84925189814814817</c:v>
                </c:pt>
                <c:pt idx="1183">
                  <c:v>0.84925579861111122</c:v>
                </c:pt>
                <c:pt idx="1184">
                  <c:v>0.84925939814814821</c:v>
                </c:pt>
                <c:pt idx="1185">
                  <c:v>0.84926285879629626</c:v>
                </c:pt>
                <c:pt idx="1186">
                  <c:v>0.84926638888888883</c:v>
                </c:pt>
                <c:pt idx="1187">
                  <c:v>0.84926982638888893</c:v>
                </c:pt>
                <c:pt idx="1188">
                  <c:v>0.84927332175925929</c:v>
                </c:pt>
                <c:pt idx="1189">
                  <c:v>0.84927680555555563</c:v>
                </c:pt>
                <c:pt idx="1190">
                  <c:v>0.84928039351851847</c:v>
                </c:pt>
                <c:pt idx="1191">
                  <c:v>0.84928423611111115</c:v>
                </c:pt>
                <c:pt idx="1192">
                  <c:v>0.84928783564814825</c:v>
                </c:pt>
                <c:pt idx="1193">
                  <c:v>0.84929149305555551</c:v>
                </c:pt>
                <c:pt idx="1194">
                  <c:v>0.84929526620370366</c:v>
                </c:pt>
                <c:pt idx="1195">
                  <c:v>0.84929893518518529</c:v>
                </c:pt>
                <c:pt idx="1196">
                  <c:v>0.84930263888888879</c:v>
                </c:pt>
                <c:pt idx="1197">
                  <c:v>0.84930628472222225</c:v>
                </c:pt>
                <c:pt idx="1198">
                  <c:v>0.84931006944444443</c:v>
                </c:pt>
                <c:pt idx="1199">
                  <c:v>0.84931379629629633</c:v>
                </c:pt>
                <c:pt idx="1200">
                  <c:v>0.84931748842592591</c:v>
                </c:pt>
                <c:pt idx="1201">
                  <c:v>0.84932107638888887</c:v>
                </c:pt>
                <c:pt idx="1202">
                  <c:v>0.84932476851851846</c:v>
                </c:pt>
                <c:pt idx="1203">
                  <c:v>0.84932824074074065</c:v>
                </c:pt>
                <c:pt idx="1204">
                  <c:v>0.84933174768518516</c:v>
                </c:pt>
                <c:pt idx="1205">
                  <c:v>0.84933524305555552</c:v>
                </c:pt>
                <c:pt idx="1206">
                  <c:v>0.84933879629629627</c:v>
                </c:pt>
                <c:pt idx="1207">
                  <c:v>0.84934269675925922</c:v>
                </c:pt>
                <c:pt idx="1208">
                  <c:v>0.84934636574074085</c:v>
                </c:pt>
                <c:pt idx="1209">
                  <c:v>0.84935001157407408</c:v>
                </c:pt>
                <c:pt idx="1210">
                  <c:v>0.84935378472222223</c:v>
                </c:pt>
                <c:pt idx="1211">
                  <c:v>0.84935755787037037</c:v>
                </c:pt>
                <c:pt idx="1212">
                  <c:v>0.84936122685185189</c:v>
                </c:pt>
                <c:pt idx="1213">
                  <c:v>0.84936516203703694</c:v>
                </c:pt>
                <c:pt idx="1214">
                  <c:v>0.84936906249999999</c:v>
                </c:pt>
                <c:pt idx="1215">
                  <c:v>0.84937282407407411</c:v>
                </c:pt>
                <c:pt idx="1216">
                  <c:v>0.84937664351851849</c:v>
                </c:pt>
                <c:pt idx="1217">
                  <c:v>0.84938040509259249</c:v>
                </c:pt>
                <c:pt idx="1218">
                  <c:v>0.849383912037037</c:v>
                </c:pt>
                <c:pt idx="1219">
                  <c:v>0.84938744212962958</c:v>
                </c:pt>
                <c:pt idx="1220">
                  <c:v>0.84939090277777785</c:v>
                </c:pt>
                <c:pt idx="1221">
                  <c:v>0.84939451388888887</c:v>
                </c:pt>
                <c:pt idx="1222">
                  <c:v>0.8493979976851852</c:v>
                </c:pt>
                <c:pt idx="1223">
                  <c:v>0.84940145833333336</c:v>
                </c:pt>
                <c:pt idx="1224">
                  <c:v>0.84940518518518526</c:v>
                </c:pt>
                <c:pt idx="1225">
                  <c:v>0.84940894675925926</c:v>
                </c:pt>
                <c:pt idx="1226">
                  <c:v>0.8494124305555556</c:v>
                </c:pt>
                <c:pt idx="1227">
                  <c:v>0.84941591435185193</c:v>
                </c:pt>
                <c:pt idx="1228">
                  <c:v>0.84941938657407412</c:v>
                </c:pt>
                <c:pt idx="1229">
                  <c:v>0.84942303240740735</c:v>
                </c:pt>
                <c:pt idx="1230">
                  <c:v>0.8494265856481481</c:v>
                </c:pt>
                <c:pt idx="1231">
                  <c:v>0.84943020833333327</c:v>
                </c:pt>
                <c:pt idx="1232">
                  <c:v>0.84943393518518517</c:v>
                </c:pt>
                <c:pt idx="1233">
                  <c:v>0.84943770833333332</c:v>
                </c:pt>
                <c:pt idx="1234">
                  <c:v>0.84944153935185185</c:v>
                </c:pt>
                <c:pt idx="1235">
                  <c:v>0.84944521990740751</c:v>
                </c:pt>
                <c:pt idx="1236">
                  <c:v>0.84944908564814814</c:v>
                </c:pt>
                <c:pt idx="1237">
                  <c:v>0.84945295138888888</c:v>
                </c:pt>
                <c:pt idx="1238">
                  <c:v>0.84945663194444443</c:v>
                </c:pt>
                <c:pt idx="1239">
                  <c:v>0.84946059027777776</c:v>
                </c:pt>
                <c:pt idx="1240">
                  <c:v>0.84946451388888888</c:v>
                </c:pt>
                <c:pt idx="1241">
                  <c:v>0.84946829861111117</c:v>
                </c:pt>
                <c:pt idx="1242">
                  <c:v>0.84947202546296297</c:v>
                </c:pt>
                <c:pt idx="1243">
                  <c:v>0.84947587962962956</c:v>
                </c:pt>
                <c:pt idx="1244">
                  <c:v>0.84947958333333329</c:v>
                </c:pt>
                <c:pt idx="1245">
                  <c:v>0.84948327546296298</c:v>
                </c:pt>
                <c:pt idx="1246">
                  <c:v>0.84948689814814815</c:v>
                </c:pt>
                <c:pt idx="1247">
                  <c:v>0.84949037037037034</c:v>
                </c:pt>
                <c:pt idx="1248">
                  <c:v>0.84949381944444446</c:v>
                </c:pt>
                <c:pt idx="1249">
                  <c:v>0.84949732638888886</c:v>
                </c:pt>
                <c:pt idx="1250">
                  <c:v>0.84950083333333337</c:v>
                </c:pt>
                <c:pt idx="1251">
                  <c:v>0.84950469907407411</c:v>
                </c:pt>
                <c:pt idx="1252">
                  <c:v>0.8495082986111111</c:v>
                </c:pt>
                <c:pt idx="1253">
                  <c:v>0.84951189814814809</c:v>
                </c:pt>
                <c:pt idx="1254">
                  <c:v>0.84951571759259259</c:v>
                </c:pt>
                <c:pt idx="1255">
                  <c:v>0.84951936342592582</c:v>
                </c:pt>
                <c:pt idx="1256">
                  <c:v>0.84952306712962955</c:v>
                </c:pt>
                <c:pt idx="1257">
                  <c:v>0.84952678240740742</c:v>
                </c:pt>
                <c:pt idx="1258">
                  <c:v>0.84953037037037038</c:v>
                </c:pt>
                <c:pt idx="1259">
                  <c:v>0.84953414351851853</c:v>
                </c:pt>
                <c:pt idx="1260">
                  <c:v>0.8495378009259259</c:v>
                </c:pt>
                <c:pt idx="1261">
                  <c:v>0.84954148148148156</c:v>
                </c:pt>
                <c:pt idx="1262">
                  <c:v>0.84954518518518529</c:v>
                </c:pt>
                <c:pt idx="1263">
                  <c:v>0.84954865740740748</c:v>
                </c:pt>
                <c:pt idx="1264">
                  <c:v>0.84955209490740735</c:v>
                </c:pt>
                <c:pt idx="1265">
                  <c:v>0.84955556712962965</c:v>
                </c:pt>
                <c:pt idx="1266">
                  <c:v>0.8495589930555556</c:v>
                </c:pt>
                <c:pt idx="1267">
                  <c:v>0.84956256944444453</c:v>
                </c:pt>
                <c:pt idx="1268">
                  <c:v>0.84956621527777776</c:v>
                </c:pt>
                <c:pt idx="1269">
                  <c:v>0.84956988425925928</c:v>
                </c:pt>
                <c:pt idx="1270">
                  <c:v>0.84957371527777781</c:v>
                </c:pt>
                <c:pt idx="1271">
                  <c:v>0.84957755787037037</c:v>
                </c:pt>
                <c:pt idx="1272">
                  <c:v>0.84958123842592592</c:v>
                </c:pt>
                <c:pt idx="1273">
                  <c:v>0.84958504629629628</c:v>
                </c:pt>
                <c:pt idx="1274">
                  <c:v>0.84958865740740741</c:v>
                </c:pt>
                <c:pt idx="1275">
                  <c:v>0.8495922569444444</c:v>
                </c:pt>
                <c:pt idx="1276">
                  <c:v>0.84959587962962957</c:v>
                </c:pt>
                <c:pt idx="1277">
                  <c:v>0.84959952546296291</c:v>
                </c:pt>
                <c:pt idx="1278">
                  <c:v>0.84960336805555559</c:v>
                </c:pt>
                <c:pt idx="1279">
                  <c:v>0.8496070370370371</c:v>
                </c:pt>
                <c:pt idx="1280">
                  <c:v>0.84961052083333344</c:v>
                </c:pt>
                <c:pt idx="1281">
                  <c:v>0.84961410879629629</c:v>
                </c:pt>
                <c:pt idx="1282">
                  <c:v>0.8496175578703703</c:v>
                </c:pt>
                <c:pt idx="1283">
                  <c:v>0.84962106481481481</c:v>
                </c:pt>
                <c:pt idx="1284">
                  <c:v>0.84962456018518517</c:v>
                </c:pt>
                <c:pt idx="1285">
                  <c:v>0.84962800925925919</c:v>
                </c:pt>
                <c:pt idx="1286">
                  <c:v>0.8496316435185185</c:v>
                </c:pt>
                <c:pt idx="1287">
                  <c:v>0.84963513888888886</c:v>
                </c:pt>
                <c:pt idx="1288">
                  <c:v>0.84963858796296299</c:v>
                </c:pt>
                <c:pt idx="1289">
                  <c:v>0.84964206018518518</c:v>
                </c:pt>
                <c:pt idx="1290">
                  <c:v>0.8496455092592593</c:v>
                </c:pt>
                <c:pt idx="1291">
                  <c:v>0.84964910879629629</c:v>
                </c:pt>
                <c:pt idx="1292">
                  <c:v>0.84965532407407407</c:v>
                </c:pt>
                <c:pt idx="1293">
                  <c:v>0.84965907407407404</c:v>
                </c:pt>
                <c:pt idx="1294">
                  <c:v>0.84966270833333335</c:v>
                </c:pt>
                <c:pt idx="1295">
                  <c:v>0.84966652777777785</c:v>
                </c:pt>
                <c:pt idx="1296">
                  <c:v>0.84967019675925926</c:v>
                </c:pt>
                <c:pt idx="1297">
                  <c:v>0.84967386574074066</c:v>
                </c:pt>
                <c:pt idx="1298">
                  <c:v>0.84967758101851854</c:v>
                </c:pt>
                <c:pt idx="1299">
                  <c:v>0.84968128472222215</c:v>
                </c:pt>
                <c:pt idx="1300">
                  <c:v>0.84968503472222212</c:v>
                </c:pt>
                <c:pt idx="1301">
                  <c:v>0.84968866898148143</c:v>
                </c:pt>
                <c:pt idx="1302">
                  <c:v>0.84969232638888892</c:v>
                </c:pt>
                <c:pt idx="1303">
                  <c:v>0.84969613425925916</c:v>
                </c:pt>
                <c:pt idx="1304">
                  <c:v>0.84969988425925924</c:v>
                </c:pt>
                <c:pt idx="1305">
                  <c:v>0.84970357638888894</c:v>
                </c:pt>
                <c:pt idx="1306">
                  <c:v>0.84970740740740736</c:v>
                </c:pt>
                <c:pt idx="1307">
                  <c:v>0.84971108796296291</c:v>
                </c:pt>
                <c:pt idx="1308">
                  <c:v>0.849714525462963</c:v>
                </c:pt>
                <c:pt idx="1309">
                  <c:v>0.84971804398148143</c:v>
                </c:pt>
                <c:pt idx="1310">
                  <c:v>0.84972149305555555</c:v>
                </c:pt>
                <c:pt idx="1311">
                  <c:v>0.84972503472222227</c:v>
                </c:pt>
                <c:pt idx="1312">
                  <c:v>0.84972854166666656</c:v>
                </c:pt>
                <c:pt idx="1313">
                  <c:v>0.8497321527777778</c:v>
                </c:pt>
                <c:pt idx="1314">
                  <c:v>0.84973591435185192</c:v>
                </c:pt>
                <c:pt idx="1315">
                  <c:v>0.84973959490740736</c:v>
                </c:pt>
                <c:pt idx="1316">
                  <c:v>0.84974328703703705</c:v>
                </c:pt>
                <c:pt idx="1317">
                  <c:v>0.84974700231481481</c:v>
                </c:pt>
                <c:pt idx="1318">
                  <c:v>0.84975072916666672</c:v>
                </c:pt>
                <c:pt idx="1319">
                  <c:v>0.84975452546296293</c:v>
                </c:pt>
                <c:pt idx="1320">
                  <c:v>0.84975853009259261</c:v>
                </c:pt>
                <c:pt idx="1321">
                  <c:v>0.84976229166666661</c:v>
                </c:pt>
                <c:pt idx="1322">
                  <c:v>0.84976612268518525</c:v>
                </c:pt>
                <c:pt idx="1323">
                  <c:v>0.84976981481481484</c:v>
                </c:pt>
                <c:pt idx="1324">
                  <c:v>0.849773275462963</c:v>
                </c:pt>
                <c:pt idx="1325">
                  <c:v>0.84977688657407402</c:v>
                </c:pt>
                <c:pt idx="1326">
                  <c:v>0.84978033564814826</c:v>
                </c:pt>
                <c:pt idx="1327">
                  <c:v>0.8497837962962963</c:v>
                </c:pt>
                <c:pt idx="1328">
                  <c:v>0.84978729166666656</c:v>
                </c:pt>
                <c:pt idx="1329">
                  <c:v>0.84979099537037028</c:v>
                </c:pt>
                <c:pt idx="1330">
                  <c:v>0.84979478009259257</c:v>
                </c:pt>
                <c:pt idx="1331">
                  <c:v>0.84979850694444448</c:v>
                </c:pt>
                <c:pt idx="1332">
                  <c:v>0.84980222222222224</c:v>
                </c:pt>
                <c:pt idx="1333">
                  <c:v>0.84980607638888894</c:v>
                </c:pt>
                <c:pt idx="1334">
                  <c:v>0.84980974537037035</c:v>
                </c:pt>
                <c:pt idx="1335">
                  <c:v>0.84981335648148149</c:v>
                </c:pt>
                <c:pt idx="1336">
                  <c:v>0.84981719907407405</c:v>
                </c:pt>
                <c:pt idx="1337">
                  <c:v>0.84982089120370363</c:v>
                </c:pt>
                <c:pt idx="1338">
                  <c:v>0.8498245717592593</c:v>
                </c:pt>
                <c:pt idx="1339">
                  <c:v>0.8498283333333333</c:v>
                </c:pt>
                <c:pt idx="1340">
                  <c:v>0.84983209490740741</c:v>
                </c:pt>
                <c:pt idx="1341">
                  <c:v>0.84983559027777777</c:v>
                </c:pt>
                <c:pt idx="1342">
                  <c:v>0.84983916666666659</c:v>
                </c:pt>
                <c:pt idx="1343">
                  <c:v>0.84984262731481486</c:v>
                </c:pt>
                <c:pt idx="1344">
                  <c:v>0.84984626157407417</c:v>
                </c:pt>
                <c:pt idx="1345">
                  <c:v>0.84984974537037028</c:v>
                </c:pt>
                <c:pt idx="1346">
                  <c:v>0.84985320601851855</c:v>
                </c:pt>
                <c:pt idx="1347">
                  <c:v>0.8498567013888888</c:v>
                </c:pt>
                <c:pt idx="1348">
                  <c:v>0.84986015046296293</c:v>
                </c:pt>
                <c:pt idx="1349">
                  <c:v>0.8498638078703703</c:v>
                </c:pt>
                <c:pt idx="1350">
                  <c:v>0.84986731481481481</c:v>
                </c:pt>
                <c:pt idx="1351">
                  <c:v>0.84987079861111114</c:v>
                </c:pt>
                <c:pt idx="1352">
                  <c:v>0.84987430555555565</c:v>
                </c:pt>
                <c:pt idx="1353">
                  <c:v>0.84987780092592591</c:v>
                </c:pt>
                <c:pt idx="1354">
                  <c:v>0.84988153935185184</c:v>
                </c:pt>
                <c:pt idx="1355">
                  <c:v>0.84988519675925922</c:v>
                </c:pt>
                <c:pt idx="1356">
                  <c:v>0.84988890046296295</c:v>
                </c:pt>
                <c:pt idx="1357">
                  <c:v>0.84989271990740745</c:v>
                </c:pt>
                <c:pt idx="1358">
                  <c:v>0.84989638888888885</c:v>
                </c:pt>
                <c:pt idx="1359">
                  <c:v>0.84990005787037026</c:v>
                </c:pt>
                <c:pt idx="1360">
                  <c:v>0.84990393518518514</c:v>
                </c:pt>
                <c:pt idx="1361">
                  <c:v>0.84990769675925926</c:v>
                </c:pt>
                <c:pt idx="1362">
                  <c:v>0.84991143518518519</c:v>
                </c:pt>
                <c:pt idx="1363">
                  <c:v>0.84991515046296306</c:v>
                </c:pt>
                <c:pt idx="1364">
                  <c:v>0.84991887731481475</c:v>
                </c:pt>
                <c:pt idx="1365">
                  <c:v>0.84992260416666665</c:v>
                </c:pt>
                <c:pt idx="1366">
                  <c:v>0.84992623842592596</c:v>
                </c:pt>
                <c:pt idx="1367">
                  <c:v>0.84992991898148151</c:v>
                </c:pt>
                <c:pt idx="1368">
                  <c:v>0.84993366898148148</c:v>
                </c:pt>
                <c:pt idx="1369">
                  <c:v>0.84993734953703715</c:v>
                </c:pt>
                <c:pt idx="1370">
                  <c:v>0.84994083333333326</c:v>
                </c:pt>
                <c:pt idx="1371">
                  <c:v>0.84994440972222218</c:v>
                </c:pt>
                <c:pt idx="1372">
                  <c:v>0.8499479513888889</c:v>
                </c:pt>
                <c:pt idx="1373">
                  <c:v>0.8499514583333333</c:v>
                </c:pt>
                <c:pt idx="1374">
                  <c:v>0.84995504629629626</c:v>
                </c:pt>
                <c:pt idx="1375">
                  <c:v>0.84995868055555557</c:v>
                </c:pt>
                <c:pt idx="1376">
                  <c:v>0.84996259259259255</c:v>
                </c:pt>
                <c:pt idx="1377">
                  <c:v>0.84996627314814821</c:v>
                </c:pt>
                <c:pt idx="1378">
                  <c:v>0.84996994212962962</c:v>
                </c:pt>
                <c:pt idx="1379">
                  <c:v>0.8499738194444445</c:v>
                </c:pt>
                <c:pt idx="1380">
                  <c:v>0.84997747685185188</c:v>
                </c:pt>
                <c:pt idx="1381">
                  <c:v>0.84998111111111108</c:v>
                </c:pt>
                <c:pt idx="1382">
                  <c:v>0.84998501157407402</c:v>
                </c:pt>
                <c:pt idx="1383">
                  <c:v>0.84998872685185178</c:v>
                </c:pt>
                <c:pt idx="1384">
                  <c:v>0.84999260416666667</c:v>
                </c:pt>
                <c:pt idx="1385">
                  <c:v>0.84999627314814818</c:v>
                </c:pt>
                <c:pt idx="1386">
                  <c:v>0.84999975694444441</c:v>
                </c:pt>
                <c:pt idx="1387">
                  <c:v>0.85000346064814813</c:v>
                </c:pt>
                <c:pt idx="1388">
                  <c:v>0.85000703703703706</c:v>
                </c:pt>
                <c:pt idx="1389">
                  <c:v>0.85001054398148146</c:v>
                </c:pt>
                <c:pt idx="1390">
                  <c:v>0.85001413194444442</c:v>
                </c:pt>
                <c:pt idx="1391">
                  <c:v>0.85001783564814815</c:v>
                </c:pt>
                <c:pt idx="1392">
                  <c:v>0.85002156249999994</c:v>
                </c:pt>
                <c:pt idx="1393">
                  <c:v>0.85002542824074068</c:v>
                </c:pt>
                <c:pt idx="1394">
                  <c:v>0.85002915509259258</c:v>
                </c:pt>
                <c:pt idx="1395">
                  <c:v>0.85003302083333343</c:v>
                </c:pt>
                <c:pt idx="1396">
                  <c:v>0.85003672453703694</c:v>
                </c:pt>
                <c:pt idx="1397">
                  <c:v>0.85004050925925922</c:v>
                </c:pt>
                <c:pt idx="1398">
                  <c:v>0.85004443287037035</c:v>
                </c:pt>
                <c:pt idx="1399">
                  <c:v>0.85004814814814811</c:v>
                </c:pt>
                <c:pt idx="1400">
                  <c:v>0.85005178240740742</c:v>
                </c:pt>
                <c:pt idx="1401">
                  <c:v>0.85005567129629622</c:v>
                </c:pt>
                <c:pt idx="1402">
                  <c:v>0.85005928240740747</c:v>
                </c:pt>
                <c:pt idx="1403">
                  <c:v>0.85006278935185187</c:v>
                </c:pt>
                <c:pt idx="1404">
                  <c:v>0.85006645833333339</c:v>
                </c:pt>
                <c:pt idx="1405">
                  <c:v>0.85007002314814806</c:v>
                </c:pt>
                <c:pt idx="1406">
                  <c:v>0.85007355324074074</c:v>
                </c:pt>
                <c:pt idx="1407">
                  <c:v>0.85007708333333332</c:v>
                </c:pt>
                <c:pt idx="1408">
                  <c:v>0.85008060185185175</c:v>
                </c:pt>
                <c:pt idx="1409">
                  <c:v>0.85008429398148155</c:v>
                </c:pt>
                <c:pt idx="1410">
                  <c:v>0.85008783564814816</c:v>
                </c:pt>
                <c:pt idx="1411">
                  <c:v>0.85009138888888891</c:v>
                </c:pt>
                <c:pt idx="1412">
                  <c:v>0.85009493055555563</c:v>
                </c:pt>
                <c:pt idx="1413">
                  <c:v>0.85009849537037041</c:v>
                </c:pt>
                <c:pt idx="1414">
                  <c:v>0.85010218749999999</c:v>
                </c:pt>
                <c:pt idx="1415">
                  <c:v>0.85010581018518516</c:v>
                </c:pt>
                <c:pt idx="1416">
                  <c:v>0.85010965277777784</c:v>
                </c:pt>
                <c:pt idx="1417">
                  <c:v>0.85011357638888896</c:v>
                </c:pt>
                <c:pt idx="1418">
                  <c:v>0.85011724537037037</c:v>
                </c:pt>
                <c:pt idx="1419">
                  <c:v>0.85012099537037045</c:v>
                </c:pt>
                <c:pt idx="1420">
                  <c:v>0.85012503472222223</c:v>
                </c:pt>
                <c:pt idx="1421">
                  <c:v>0.85012873842592596</c:v>
                </c:pt>
                <c:pt idx="1422">
                  <c:v>0.8501325462962962</c:v>
                </c:pt>
                <c:pt idx="1423">
                  <c:v>0.85013652777777782</c:v>
                </c:pt>
                <c:pt idx="1424">
                  <c:v>0.85014042824074076</c:v>
                </c:pt>
                <c:pt idx="1425">
                  <c:v>0.85014416666666659</c:v>
                </c:pt>
                <c:pt idx="1426">
                  <c:v>0.85014815972222213</c:v>
                </c:pt>
                <c:pt idx="1427">
                  <c:v>0.85015186342592586</c:v>
                </c:pt>
                <c:pt idx="1428">
                  <c:v>0.85015565972222218</c:v>
                </c:pt>
                <c:pt idx="1429">
                  <c:v>0.85015961805555562</c:v>
                </c:pt>
                <c:pt idx="1430">
                  <c:v>0.850163275462963</c:v>
                </c:pt>
                <c:pt idx="1431">
                  <c:v>0.8501668171296296</c:v>
                </c:pt>
                <c:pt idx="1432">
                  <c:v>0.85017037037037035</c:v>
                </c:pt>
                <c:pt idx="1433">
                  <c:v>0.8501738888888889</c:v>
                </c:pt>
                <c:pt idx="1434">
                  <c:v>0.85017753472222213</c:v>
                </c:pt>
                <c:pt idx="1435">
                  <c:v>0.85018129629629635</c:v>
                </c:pt>
                <c:pt idx="1436">
                  <c:v>0.8501852314814814</c:v>
                </c:pt>
                <c:pt idx="1437">
                  <c:v>0.85018922453703694</c:v>
                </c:pt>
                <c:pt idx="1438">
                  <c:v>0.85019304398148154</c:v>
                </c:pt>
                <c:pt idx="1439">
                  <c:v>0.85019693287037035</c:v>
                </c:pt>
                <c:pt idx="1440">
                  <c:v>0.85020094907407406</c:v>
                </c:pt>
                <c:pt idx="1441">
                  <c:v>0.85020464120370365</c:v>
                </c:pt>
                <c:pt idx="1442">
                  <c:v>0.85020848379629632</c:v>
                </c:pt>
                <c:pt idx="1443">
                  <c:v>0.85021234953703706</c:v>
                </c:pt>
                <c:pt idx="1444">
                  <c:v>0.85021601851851847</c:v>
                </c:pt>
                <c:pt idx="1445">
                  <c:v>0.85021982638888893</c:v>
                </c:pt>
                <c:pt idx="1446">
                  <c:v>0.85022370370370359</c:v>
                </c:pt>
                <c:pt idx="1447">
                  <c:v>0.8502272106481481</c:v>
                </c:pt>
                <c:pt idx="1448">
                  <c:v>0.85023069444444443</c:v>
                </c:pt>
                <c:pt idx="1449">
                  <c:v>0.8502341898148148</c:v>
                </c:pt>
                <c:pt idx="1450">
                  <c:v>0.85023765046296296</c:v>
                </c:pt>
                <c:pt idx="1451">
                  <c:v>0.85024138888888878</c:v>
                </c:pt>
                <c:pt idx="1452">
                  <c:v>0.85024505787037041</c:v>
                </c:pt>
                <c:pt idx="1453">
                  <c:v>0.85024877314814817</c:v>
                </c:pt>
                <c:pt idx="1454">
                  <c:v>0.85025255787037046</c:v>
                </c:pt>
                <c:pt idx="1455">
                  <c:v>0.85025638888888888</c:v>
                </c:pt>
                <c:pt idx="1456">
                  <c:v>0.8502600578703704</c:v>
                </c:pt>
                <c:pt idx="1457">
                  <c:v>0.85026384259259258</c:v>
                </c:pt>
                <c:pt idx="1458">
                  <c:v>0.85026761574074072</c:v>
                </c:pt>
                <c:pt idx="1459">
                  <c:v>0.85027137731481484</c:v>
                </c:pt>
                <c:pt idx="1460">
                  <c:v>0.85027508101851845</c:v>
                </c:pt>
                <c:pt idx="1461">
                  <c:v>0.85027879629629632</c:v>
                </c:pt>
                <c:pt idx="1462">
                  <c:v>0.85028256944444447</c:v>
                </c:pt>
                <c:pt idx="1463">
                  <c:v>0.85028599537037042</c:v>
                </c:pt>
                <c:pt idx="1464">
                  <c:v>0.85028946759259261</c:v>
                </c:pt>
                <c:pt idx="1465">
                  <c:v>0.85029309027777777</c:v>
                </c:pt>
                <c:pt idx="1466">
                  <c:v>0.85029664351851852</c:v>
                </c:pt>
                <c:pt idx="1467">
                  <c:v>0.85030015046296292</c:v>
                </c:pt>
                <c:pt idx="1468">
                  <c:v>0.85030364583333329</c:v>
                </c:pt>
                <c:pt idx="1469">
                  <c:v>0.8503071527777778</c:v>
                </c:pt>
                <c:pt idx="1470">
                  <c:v>0.85031076388888893</c:v>
                </c:pt>
                <c:pt idx="1471">
                  <c:v>0.85031424768518515</c:v>
                </c:pt>
                <c:pt idx="1472">
                  <c:v>0.85031771990740745</c:v>
                </c:pt>
                <c:pt idx="1473">
                  <c:v>0.85032123842592588</c:v>
                </c:pt>
                <c:pt idx="1474">
                  <c:v>0.85032469907407415</c:v>
                </c:pt>
                <c:pt idx="1475">
                  <c:v>0.850328287037037</c:v>
                </c:pt>
                <c:pt idx="1476">
                  <c:v>0.85033184027777775</c:v>
                </c:pt>
                <c:pt idx="1477">
                  <c:v>0.85033556712962965</c:v>
                </c:pt>
                <c:pt idx="1478">
                  <c:v>0.85033936342592586</c:v>
                </c:pt>
                <c:pt idx="1479">
                  <c:v>0.85034312500000009</c:v>
                </c:pt>
                <c:pt idx="1480">
                  <c:v>0.85034682870370359</c:v>
                </c:pt>
                <c:pt idx="1481">
                  <c:v>0.85035054398148147</c:v>
                </c:pt>
                <c:pt idx="1482">
                  <c:v>0.85035422453703713</c:v>
                </c:pt>
                <c:pt idx="1483">
                  <c:v>0.8503580092592592</c:v>
                </c:pt>
                <c:pt idx="1484">
                  <c:v>0.85036167824074071</c:v>
                </c:pt>
                <c:pt idx="1485">
                  <c:v>0.85036539351851859</c:v>
                </c:pt>
                <c:pt idx="1486">
                  <c:v>0.85036921296296297</c:v>
                </c:pt>
                <c:pt idx="1487">
                  <c:v>0.85037287037037046</c:v>
                </c:pt>
                <c:pt idx="1488">
                  <c:v>0.85037658564814811</c:v>
                </c:pt>
                <c:pt idx="1489">
                  <c:v>0.85038039351851857</c:v>
                </c:pt>
                <c:pt idx="1490">
                  <c:v>0.85038408564814816</c:v>
                </c:pt>
                <c:pt idx="1491">
                  <c:v>0.85039039351851853</c:v>
                </c:pt>
                <c:pt idx="1492">
                  <c:v>0.85039384259259254</c:v>
                </c:pt>
                <c:pt idx="1493">
                  <c:v>0.85039732638888887</c:v>
                </c:pt>
                <c:pt idx="1494">
                  <c:v>0.85040081018518521</c:v>
                </c:pt>
                <c:pt idx="1495">
                  <c:v>0.8504044097222222</c:v>
                </c:pt>
                <c:pt idx="1496">
                  <c:v>0.85040811342592593</c:v>
                </c:pt>
                <c:pt idx="1497">
                  <c:v>0.85041175925925927</c:v>
                </c:pt>
                <c:pt idx="1498">
                  <c:v>0.85041560185185183</c:v>
                </c:pt>
                <c:pt idx="1499">
                  <c:v>0.85041921296296297</c:v>
                </c:pt>
                <c:pt idx="1500">
                  <c:v>0.8504229166666667</c:v>
                </c:pt>
                <c:pt idx="1501">
                  <c:v>0.85042662037037031</c:v>
                </c:pt>
                <c:pt idx="1502">
                  <c:v>0.85043028935185194</c:v>
                </c:pt>
                <c:pt idx="1503">
                  <c:v>0.85043406250000009</c:v>
                </c:pt>
                <c:pt idx="1504">
                  <c:v>0.85043775462962967</c:v>
                </c:pt>
                <c:pt idx="1505">
                  <c:v>0.85044148148148146</c:v>
                </c:pt>
                <c:pt idx="1506">
                  <c:v>0.85044526620370364</c:v>
                </c:pt>
                <c:pt idx="1507">
                  <c:v>0.85044909722222217</c:v>
                </c:pt>
                <c:pt idx="1508">
                  <c:v>0.85045255787037044</c:v>
                </c:pt>
                <c:pt idx="1509">
                  <c:v>0.85045625000000002</c:v>
                </c:pt>
                <c:pt idx="1510">
                  <c:v>0.85045988425925934</c:v>
                </c:pt>
                <c:pt idx="1511">
                  <c:v>0.85046334490740738</c:v>
                </c:pt>
                <c:pt idx="1512">
                  <c:v>0.85046697916666669</c:v>
                </c:pt>
                <c:pt idx="1513">
                  <c:v>0.85047067129629628</c:v>
                </c:pt>
                <c:pt idx="1514">
                  <c:v>0.850474375</c:v>
                </c:pt>
                <c:pt idx="1515">
                  <c:v>0.85047812499999997</c:v>
                </c:pt>
                <c:pt idx="1516">
                  <c:v>0.85048177083333332</c:v>
                </c:pt>
                <c:pt idx="1517">
                  <c:v>0.85048560185185185</c:v>
                </c:pt>
                <c:pt idx="1518">
                  <c:v>0.85048924768518519</c:v>
                </c:pt>
                <c:pt idx="1519">
                  <c:v>0.85049298611111113</c:v>
                </c:pt>
                <c:pt idx="1520">
                  <c:v>0.8504967708333333</c:v>
                </c:pt>
                <c:pt idx="1521">
                  <c:v>0.85050063657407404</c:v>
                </c:pt>
                <c:pt idx="1522">
                  <c:v>0.85050430555555556</c:v>
                </c:pt>
                <c:pt idx="1523">
                  <c:v>0.85050821759259254</c:v>
                </c:pt>
                <c:pt idx="1524">
                  <c:v>0.85051178240740744</c:v>
                </c:pt>
                <c:pt idx="1525">
                  <c:v>0.85051525462962962</c:v>
                </c:pt>
                <c:pt idx="1526">
                  <c:v>0.85051872685185181</c:v>
                </c:pt>
                <c:pt idx="1527">
                  <c:v>0.8505222569444445</c:v>
                </c:pt>
                <c:pt idx="1528">
                  <c:v>0.85052586805555552</c:v>
                </c:pt>
                <c:pt idx="1529">
                  <c:v>0.85052934027777782</c:v>
                </c:pt>
                <c:pt idx="1530">
                  <c:v>0.85053283564814819</c:v>
                </c:pt>
                <c:pt idx="1531">
                  <c:v>0.85053629629629635</c:v>
                </c:pt>
                <c:pt idx="1532">
                  <c:v>0.85053980324074063</c:v>
                </c:pt>
                <c:pt idx="1533">
                  <c:v>0.85054347222222226</c:v>
                </c:pt>
                <c:pt idx="1534">
                  <c:v>0.85054693287037031</c:v>
                </c:pt>
                <c:pt idx="1535">
                  <c:v>0.85055041666666664</c:v>
                </c:pt>
                <c:pt idx="1536">
                  <c:v>0.85055400462962971</c:v>
                </c:pt>
                <c:pt idx="1537">
                  <c:v>0.85055759259259256</c:v>
                </c:pt>
                <c:pt idx="1538">
                  <c:v>0.8505613657407407</c:v>
                </c:pt>
                <c:pt idx="1539">
                  <c:v>0.85056509259259261</c:v>
                </c:pt>
                <c:pt idx="1540">
                  <c:v>0.85056880787037026</c:v>
                </c:pt>
                <c:pt idx="1541">
                  <c:v>0.85057259259259255</c:v>
                </c:pt>
                <c:pt idx="1542">
                  <c:v>0.85057631944444445</c:v>
                </c:pt>
                <c:pt idx="1543">
                  <c:v>0.85057996527777779</c:v>
                </c:pt>
                <c:pt idx="1544">
                  <c:v>0.85058380787037036</c:v>
                </c:pt>
                <c:pt idx="1545">
                  <c:v>0.85058754629629629</c:v>
                </c:pt>
                <c:pt idx="1546">
                  <c:v>0.85059116898148146</c:v>
                </c:pt>
                <c:pt idx="1547">
                  <c:v>0.85059501157407402</c:v>
                </c:pt>
                <c:pt idx="1548">
                  <c:v>0.85059865740740737</c:v>
                </c:pt>
                <c:pt idx="1549">
                  <c:v>0.85060236111111109</c:v>
                </c:pt>
                <c:pt idx="1550">
                  <c:v>0.85060618055555548</c:v>
                </c:pt>
                <c:pt idx="1551">
                  <c:v>0.85060998842592594</c:v>
                </c:pt>
                <c:pt idx="1552">
                  <c:v>0.85061365740740735</c:v>
                </c:pt>
                <c:pt idx="1553">
                  <c:v>0.85061715277777772</c:v>
                </c:pt>
                <c:pt idx="1554">
                  <c:v>0.85062062500000002</c:v>
                </c:pt>
                <c:pt idx="1555">
                  <c:v>0.85062424768518519</c:v>
                </c:pt>
                <c:pt idx="1556">
                  <c:v>0.85062774305555555</c:v>
                </c:pt>
                <c:pt idx="1557">
                  <c:v>0.85063135416666669</c:v>
                </c:pt>
                <c:pt idx="1558">
                  <c:v>0.85063516203703704</c:v>
                </c:pt>
                <c:pt idx="1559">
                  <c:v>0.85063885416666674</c:v>
                </c:pt>
                <c:pt idx="1560">
                  <c:v>0.85064253472222218</c:v>
                </c:pt>
                <c:pt idx="1561">
                  <c:v>0.85064616898148149</c:v>
                </c:pt>
                <c:pt idx="1562">
                  <c:v>0.85064994212962963</c:v>
                </c:pt>
                <c:pt idx="1563">
                  <c:v>0.85065405092592583</c:v>
                </c:pt>
                <c:pt idx="1564">
                  <c:v>0.85065769675925929</c:v>
                </c:pt>
                <c:pt idx="1565">
                  <c:v>0.85066141203703705</c:v>
                </c:pt>
                <c:pt idx="1566">
                  <c:v>0.85066517361111105</c:v>
                </c:pt>
                <c:pt idx="1567">
                  <c:v>0.85066888888888892</c:v>
                </c:pt>
                <c:pt idx="1568">
                  <c:v>0.8506725810185185</c:v>
                </c:pt>
                <c:pt idx="1569">
                  <c:v>0.85067648148148145</c:v>
                </c:pt>
                <c:pt idx="1570">
                  <c:v>0.85067996527777778</c:v>
                </c:pt>
                <c:pt idx="1571">
                  <c:v>0.85068346064814815</c:v>
                </c:pt>
                <c:pt idx="1572">
                  <c:v>0.85068702546296293</c:v>
                </c:pt>
                <c:pt idx="1573">
                  <c:v>0.85069063657407407</c:v>
                </c:pt>
                <c:pt idx="1574">
                  <c:v>0.85069436342592597</c:v>
                </c:pt>
                <c:pt idx="1575">
                  <c:v>0.85069818287037036</c:v>
                </c:pt>
                <c:pt idx="1576">
                  <c:v>0.85070196759259264</c:v>
                </c:pt>
                <c:pt idx="1577">
                  <c:v>0.85070586805555559</c:v>
                </c:pt>
                <c:pt idx="1578">
                  <c:v>0.85070966435185191</c:v>
                </c:pt>
                <c:pt idx="1579">
                  <c:v>0.85071350694444448</c:v>
                </c:pt>
                <c:pt idx="1580">
                  <c:v>0.85071734953703704</c:v>
                </c:pt>
                <c:pt idx="1581">
                  <c:v>0.85072120370370374</c:v>
                </c:pt>
                <c:pt idx="1582">
                  <c:v>0.85072497685185189</c:v>
                </c:pt>
                <c:pt idx="1583">
                  <c:v>0.85072883101851848</c:v>
                </c:pt>
                <c:pt idx="1584">
                  <c:v>0.85073267361111116</c:v>
                </c:pt>
                <c:pt idx="1585">
                  <c:v>0.85073630787037036</c:v>
                </c:pt>
                <c:pt idx="1586">
                  <c:v>0.85074000000000005</c:v>
                </c:pt>
                <c:pt idx="1587">
                  <c:v>0.85074357638888898</c:v>
                </c:pt>
                <c:pt idx="1588">
                  <c:v>0.8507497453703704</c:v>
                </c:pt>
                <c:pt idx="1589">
                  <c:v>0.85075329861111104</c:v>
                </c:pt>
                <c:pt idx="1590">
                  <c:v>0.85075704861111101</c:v>
                </c:pt>
                <c:pt idx="1591">
                  <c:v>0.85076065972222226</c:v>
                </c:pt>
                <c:pt idx="1592">
                  <c:v>0.85076417824074069</c:v>
                </c:pt>
                <c:pt idx="1593">
                  <c:v>0.85076770833333326</c:v>
                </c:pt>
                <c:pt idx="1594">
                  <c:v>0.85077130787037036</c:v>
                </c:pt>
                <c:pt idx="1595">
                  <c:v>0.85077497685185188</c:v>
                </c:pt>
                <c:pt idx="1596">
                  <c:v>0.85077850694444435</c:v>
                </c:pt>
                <c:pt idx="1597">
                  <c:v>0.8507820601851851</c:v>
                </c:pt>
                <c:pt idx="1598">
                  <c:v>0.85078598379629622</c:v>
                </c:pt>
                <c:pt idx="1599">
                  <c:v>0.85078965277777785</c:v>
                </c:pt>
                <c:pt idx="1600">
                  <c:v>0.85079346064814809</c:v>
                </c:pt>
                <c:pt idx="1601">
                  <c:v>0.85079737268518529</c:v>
                </c:pt>
                <c:pt idx="1602">
                  <c:v>0.85080112268518515</c:v>
                </c:pt>
                <c:pt idx="1603">
                  <c:v>0.8508048958333333</c:v>
                </c:pt>
                <c:pt idx="1604">
                  <c:v>0.85080894675925922</c:v>
                </c:pt>
                <c:pt idx="1605">
                  <c:v>0.85081274305555554</c:v>
                </c:pt>
                <c:pt idx="1606">
                  <c:v>0.85081658564814822</c:v>
                </c:pt>
                <c:pt idx="1607">
                  <c:v>0.85082042824074078</c:v>
                </c:pt>
                <c:pt idx="1608">
                  <c:v>0.85082418981481478</c:v>
                </c:pt>
                <c:pt idx="1609">
                  <c:v>0.85082792824074083</c:v>
                </c:pt>
                <c:pt idx="1610">
                  <c:v>0.85083177083333339</c:v>
                </c:pt>
                <c:pt idx="1611">
                  <c:v>0.85083552083333336</c:v>
                </c:pt>
                <c:pt idx="1612">
                  <c:v>0.85083934027777774</c:v>
                </c:pt>
                <c:pt idx="1613">
                  <c:v>0.85084287037037043</c:v>
                </c:pt>
                <c:pt idx="1614">
                  <c:v>0.85084642361111118</c:v>
                </c:pt>
                <c:pt idx="1615">
                  <c:v>0.85085010416666673</c:v>
                </c:pt>
                <c:pt idx="1616">
                  <c:v>0.85085362268518516</c:v>
                </c:pt>
                <c:pt idx="1617">
                  <c:v>0.85085719907407409</c:v>
                </c:pt>
                <c:pt idx="1618">
                  <c:v>0.85086118055555549</c:v>
                </c:pt>
                <c:pt idx="1619">
                  <c:v>0.85086488425925921</c:v>
                </c:pt>
                <c:pt idx="1620">
                  <c:v>0.8508686689814815</c:v>
                </c:pt>
                <c:pt idx="1621">
                  <c:v>0.85087266203703704</c:v>
                </c:pt>
                <c:pt idx="1622">
                  <c:v>0.8508763773148148</c:v>
                </c:pt>
                <c:pt idx="1623">
                  <c:v>0.85088020833333333</c:v>
                </c:pt>
                <c:pt idx="1624">
                  <c:v>0.85088421296296302</c:v>
                </c:pt>
                <c:pt idx="1625">
                  <c:v>0.85088797453703702</c:v>
                </c:pt>
                <c:pt idx="1626">
                  <c:v>0.85089175925925931</c:v>
                </c:pt>
                <c:pt idx="1627">
                  <c:v>0.85089560185185187</c:v>
                </c:pt>
                <c:pt idx="1628">
                  <c:v>0.85089928240740742</c:v>
                </c:pt>
                <c:pt idx="1629">
                  <c:v>0.85090307870370374</c:v>
                </c:pt>
                <c:pt idx="1630">
                  <c:v>0.85090664351851852</c:v>
                </c:pt>
                <c:pt idx="1631">
                  <c:v>0.85091016203703707</c:v>
                </c:pt>
                <c:pt idx="1632">
                  <c:v>0.85091383101851858</c:v>
                </c:pt>
                <c:pt idx="1633">
                  <c:v>0.85091738425925934</c:v>
                </c:pt>
                <c:pt idx="1634">
                  <c:v>0.85092105324074074</c:v>
                </c:pt>
                <c:pt idx="1635">
                  <c:v>0.85092490740740745</c:v>
                </c:pt>
                <c:pt idx="1636">
                  <c:v>0.85092865740740742</c:v>
                </c:pt>
                <c:pt idx="1637">
                  <c:v>0.85093238425925932</c:v>
                </c:pt>
                <c:pt idx="1638">
                  <c:v>0.8509362962962963</c:v>
                </c:pt>
                <c:pt idx="1639">
                  <c:v>0.85094003472222213</c:v>
                </c:pt>
                <c:pt idx="1640">
                  <c:v>0.85094377314814817</c:v>
                </c:pt>
                <c:pt idx="1641">
                  <c:v>0.85094760416666659</c:v>
                </c:pt>
                <c:pt idx="1642">
                  <c:v>0.85095143518518512</c:v>
                </c:pt>
                <c:pt idx="1643">
                  <c:v>0.85095513888888885</c:v>
                </c:pt>
                <c:pt idx="1644">
                  <c:v>0.85095895833333335</c:v>
                </c:pt>
                <c:pt idx="1645">
                  <c:v>0.85096244212962968</c:v>
                </c:pt>
                <c:pt idx="1646">
                  <c:v>0.85096605324074071</c:v>
                </c:pt>
                <c:pt idx="1647">
                  <c:v>0.8509695601851851</c:v>
                </c:pt>
                <c:pt idx="1648">
                  <c:v>0.850973125</c:v>
                </c:pt>
                <c:pt idx="1649">
                  <c:v>0.85097678240740737</c:v>
                </c:pt>
                <c:pt idx="1650">
                  <c:v>0.85098032407407409</c:v>
                </c:pt>
                <c:pt idx="1651">
                  <c:v>0.8509838310185186</c:v>
                </c:pt>
                <c:pt idx="1652">
                  <c:v>0.85098732638888885</c:v>
                </c:pt>
                <c:pt idx="1653">
                  <c:v>0.8509908449074074</c:v>
                </c:pt>
                <c:pt idx="1654">
                  <c:v>0.85099457175925919</c:v>
                </c:pt>
                <c:pt idx="1655">
                  <c:v>0.85099812499999994</c:v>
                </c:pt>
                <c:pt idx="1656">
                  <c:v>0.85100166666666677</c:v>
                </c:pt>
                <c:pt idx="1657">
                  <c:v>0.85100530092592586</c:v>
                </c:pt>
                <c:pt idx="1658">
                  <c:v>0.85100905092592594</c:v>
                </c:pt>
                <c:pt idx="1659">
                  <c:v>0.85101278935185187</c:v>
                </c:pt>
                <c:pt idx="1660">
                  <c:v>0.85101652777777781</c:v>
                </c:pt>
                <c:pt idx="1661">
                  <c:v>0.85102024305555546</c:v>
                </c:pt>
                <c:pt idx="1662">
                  <c:v>0.8510240162037036</c:v>
                </c:pt>
                <c:pt idx="1663">
                  <c:v>0.85102777777777783</c:v>
                </c:pt>
                <c:pt idx="1664">
                  <c:v>0.85103146990740741</c:v>
                </c:pt>
                <c:pt idx="1665">
                  <c:v>0.85103533564814804</c:v>
                </c:pt>
                <c:pt idx="1666">
                  <c:v>0.85103902777777785</c:v>
                </c:pt>
                <c:pt idx="1667">
                  <c:v>0.85104271990740743</c:v>
                </c:pt>
                <c:pt idx="1668">
                  <c:v>0.85104660879629623</c:v>
                </c:pt>
                <c:pt idx="1669">
                  <c:v>0.85105039351851852</c:v>
                </c:pt>
                <c:pt idx="1670">
                  <c:v>0.85105405092592601</c:v>
                </c:pt>
                <c:pt idx="1671">
                  <c:v>0.85105789351851857</c:v>
                </c:pt>
                <c:pt idx="1672">
                  <c:v>0.85106160879629622</c:v>
                </c:pt>
                <c:pt idx="1673">
                  <c:v>0.85106530092592603</c:v>
                </c:pt>
                <c:pt idx="1674">
                  <c:v>0.85106881944444446</c:v>
                </c:pt>
                <c:pt idx="1675">
                  <c:v>0.85107233796296289</c:v>
                </c:pt>
                <c:pt idx="1676">
                  <c:v>0.85107591435185181</c:v>
                </c:pt>
                <c:pt idx="1677">
                  <c:v>0.85107944444444439</c:v>
                </c:pt>
                <c:pt idx="1678">
                  <c:v>0.85108300925925928</c:v>
                </c:pt>
                <c:pt idx="1679">
                  <c:v>0.85108688657407405</c:v>
                </c:pt>
                <c:pt idx="1680">
                  <c:v>0.85109057870370375</c:v>
                </c:pt>
                <c:pt idx="1681">
                  <c:v>0.85109431712962957</c:v>
                </c:pt>
                <c:pt idx="1682">
                  <c:v>0.85109815972222214</c:v>
                </c:pt>
                <c:pt idx="1683">
                  <c:v>0.85110189814814818</c:v>
                </c:pt>
                <c:pt idx="1684">
                  <c:v>0.85110563657407401</c:v>
                </c:pt>
                <c:pt idx="1685">
                  <c:v>0.85110943287037033</c:v>
                </c:pt>
                <c:pt idx="1686">
                  <c:v>0.85111313657407406</c:v>
                </c:pt>
                <c:pt idx="1687">
                  <c:v>0.85111693287037038</c:v>
                </c:pt>
                <c:pt idx="1688">
                  <c:v>0.85112060185185179</c:v>
                </c:pt>
                <c:pt idx="1689">
                  <c:v>0.85112438657407408</c:v>
                </c:pt>
                <c:pt idx="1690">
                  <c:v>0.85112833333333338</c:v>
                </c:pt>
                <c:pt idx="1691">
                  <c:v>0.85113189814814805</c:v>
                </c:pt>
                <c:pt idx="1692">
                  <c:v>0.85113539351851852</c:v>
                </c:pt>
                <c:pt idx="1693">
                  <c:v>0.8511390509259259</c:v>
                </c:pt>
                <c:pt idx="1694">
                  <c:v>0.85114263888888886</c:v>
                </c:pt>
                <c:pt idx="1695">
                  <c:v>0.85114637731481479</c:v>
                </c:pt>
                <c:pt idx="1696">
                  <c:v>0.8511504861111111</c:v>
                </c:pt>
                <c:pt idx="1697">
                  <c:v>0.85115418981481483</c:v>
                </c:pt>
                <c:pt idx="1698">
                  <c:v>0.85115809027777767</c:v>
                </c:pt>
                <c:pt idx="1699">
                  <c:v>0.85116185185185189</c:v>
                </c:pt>
                <c:pt idx="1700">
                  <c:v>0.85116559027777772</c:v>
                </c:pt>
                <c:pt idx="1701">
                  <c:v>0.85116927083333327</c:v>
                </c:pt>
                <c:pt idx="1702">
                  <c:v>0.85117605324074075</c:v>
                </c:pt>
                <c:pt idx="1703">
                  <c:v>0.85118002314814811</c:v>
                </c:pt>
                <c:pt idx="1704">
                  <c:v>0.85118370370370366</c:v>
                </c:pt>
                <c:pt idx="1705">
                  <c:v>0.85118738425925933</c:v>
                </c:pt>
                <c:pt idx="1706">
                  <c:v>0.85119101851851842</c:v>
                </c:pt>
                <c:pt idx="1707">
                  <c:v>0.85119453703703707</c:v>
                </c:pt>
                <c:pt idx="1708">
                  <c:v>0.85119813657407406</c:v>
                </c:pt>
                <c:pt idx="1709">
                  <c:v>0.85120167824074067</c:v>
                </c:pt>
                <c:pt idx="1710">
                  <c:v>0.85120517361111114</c:v>
                </c:pt>
                <c:pt idx="1711">
                  <c:v>0.85120909722222216</c:v>
                </c:pt>
                <c:pt idx="1712">
                  <c:v>0.85121263888888887</c:v>
                </c:pt>
                <c:pt idx="1713">
                  <c:v>0.85121612268518521</c:v>
                </c:pt>
                <c:pt idx="1714">
                  <c:v>0.85121979166666673</c:v>
                </c:pt>
                <c:pt idx="1715">
                  <c:v>0.85122333333333333</c:v>
                </c:pt>
                <c:pt idx="1716">
                  <c:v>0.85122685185185187</c:v>
                </c:pt>
                <c:pt idx="1717">
                  <c:v>0.85123083333333327</c:v>
                </c:pt>
                <c:pt idx="1718">
                  <c:v>0.85123445601851844</c:v>
                </c:pt>
                <c:pt idx="1719">
                  <c:v>0.8512382638888889</c:v>
                </c:pt>
                <c:pt idx="1720">
                  <c:v>0.85124204861111108</c:v>
                </c:pt>
                <c:pt idx="1721">
                  <c:v>0.85124572916666663</c:v>
                </c:pt>
                <c:pt idx="1722">
                  <c:v>0.85124965277777775</c:v>
                </c:pt>
                <c:pt idx="1723">
                  <c:v>0.85125334490740734</c:v>
                </c:pt>
                <c:pt idx="1724">
                  <c:v>0.85125711805555548</c:v>
                </c:pt>
                <c:pt idx="1725">
                  <c:v>0.85126106481481478</c:v>
                </c:pt>
                <c:pt idx="1726">
                  <c:v>0.85126479166666658</c:v>
                </c:pt>
                <c:pt idx="1727">
                  <c:v>0.85126853009259262</c:v>
                </c:pt>
                <c:pt idx="1728">
                  <c:v>0.8512723148148148</c:v>
                </c:pt>
                <c:pt idx="1729">
                  <c:v>0.85127611111111101</c:v>
                </c:pt>
                <c:pt idx="1730">
                  <c:v>0.85127979166666667</c:v>
                </c:pt>
                <c:pt idx="1731">
                  <c:v>0.85128366898148145</c:v>
                </c:pt>
                <c:pt idx="1732">
                  <c:v>0.85128741898148153</c:v>
                </c:pt>
                <c:pt idx="1733">
                  <c:v>0.85129108796296293</c:v>
                </c:pt>
                <c:pt idx="1734">
                  <c:v>0.85129476851851849</c:v>
                </c:pt>
                <c:pt idx="1735">
                  <c:v>0.85129835648148156</c:v>
                </c:pt>
                <c:pt idx="1736">
                  <c:v>0.85130186342592584</c:v>
                </c:pt>
                <c:pt idx="1737">
                  <c:v>0.85130540509259267</c:v>
                </c:pt>
                <c:pt idx="1738">
                  <c:v>0.85130908564814811</c:v>
                </c:pt>
                <c:pt idx="1739">
                  <c:v>0.85131296296296288</c:v>
                </c:pt>
                <c:pt idx="1740">
                  <c:v>0.85131670138888893</c:v>
                </c:pt>
                <c:pt idx="1741">
                  <c:v>0.85132038194444437</c:v>
                </c:pt>
                <c:pt idx="1742">
                  <c:v>0.85132429398148146</c:v>
                </c:pt>
                <c:pt idx="1743">
                  <c:v>0.85132805555555546</c:v>
                </c:pt>
                <c:pt idx="1744">
                  <c:v>0.85133186342592593</c:v>
                </c:pt>
                <c:pt idx="1745">
                  <c:v>0.85133576388888887</c:v>
                </c:pt>
                <c:pt idx="1746">
                  <c:v>0.85133945601851846</c:v>
                </c:pt>
                <c:pt idx="1747">
                  <c:v>0.85134319444444451</c:v>
                </c:pt>
                <c:pt idx="1748">
                  <c:v>0.85134710648148149</c:v>
                </c:pt>
                <c:pt idx="1749">
                  <c:v>0.85135106481481471</c:v>
                </c:pt>
                <c:pt idx="1750">
                  <c:v>0.85135478009259258</c:v>
                </c:pt>
                <c:pt idx="1751">
                  <c:v>0.85135841435185178</c:v>
                </c:pt>
                <c:pt idx="1752">
                  <c:v>0.85136201388888899</c:v>
                </c:pt>
                <c:pt idx="1753">
                  <c:v>0.85136560185185184</c:v>
                </c:pt>
                <c:pt idx="1754">
                  <c:v>0.85136932870370374</c:v>
                </c:pt>
                <c:pt idx="1755">
                  <c:v>0.85137321759259255</c:v>
                </c:pt>
                <c:pt idx="1756">
                  <c:v>0.85137738425925924</c:v>
                </c:pt>
                <c:pt idx="1757">
                  <c:v>0.85138112268518518</c:v>
                </c:pt>
                <c:pt idx="1758">
                  <c:v>0.85138484953703708</c:v>
                </c:pt>
                <c:pt idx="1759">
                  <c:v>0.85138876157407406</c:v>
                </c:pt>
                <c:pt idx="1760">
                  <c:v>0.85139258101851845</c:v>
                </c:pt>
                <c:pt idx="1761">
                  <c:v>0.85139642361111101</c:v>
                </c:pt>
                <c:pt idx="1762">
                  <c:v>0.85140047453703704</c:v>
                </c:pt>
                <c:pt idx="1763">
                  <c:v>0.85140421296296298</c:v>
                </c:pt>
                <c:pt idx="1764">
                  <c:v>0.85140803240740748</c:v>
                </c:pt>
                <c:pt idx="1765">
                  <c:v>0.85141187500000004</c:v>
                </c:pt>
                <c:pt idx="1766">
                  <c:v>0.85141545138888886</c:v>
                </c:pt>
                <c:pt idx="1767">
                  <c:v>0.85141900462962961</c:v>
                </c:pt>
                <c:pt idx="1768">
                  <c:v>0.85142283564814825</c:v>
                </c:pt>
                <c:pt idx="1769">
                  <c:v>0.85142643518518524</c:v>
                </c:pt>
                <c:pt idx="1770">
                  <c:v>0.85143000000000002</c:v>
                </c:pt>
                <c:pt idx="1771">
                  <c:v>0.85143366898148143</c:v>
                </c:pt>
                <c:pt idx="1772">
                  <c:v>0.85143733796296306</c:v>
                </c:pt>
                <c:pt idx="1773">
                  <c:v>0.85144090277777773</c:v>
                </c:pt>
                <c:pt idx="1774">
                  <c:v>0.8514445254629629</c:v>
                </c:pt>
                <c:pt idx="1775">
                  <c:v>0.85144809027777779</c:v>
                </c:pt>
                <c:pt idx="1776">
                  <c:v>0.85145179398148141</c:v>
                </c:pt>
                <c:pt idx="1777">
                  <c:v>0.85145537037037033</c:v>
                </c:pt>
                <c:pt idx="1778">
                  <c:v>0.85145898148148147</c:v>
                </c:pt>
                <c:pt idx="1779">
                  <c:v>0.85146293981481491</c:v>
                </c:pt>
                <c:pt idx="1780">
                  <c:v>0.85146671296296306</c:v>
                </c:pt>
                <c:pt idx="1781">
                  <c:v>0.8514705208333333</c:v>
                </c:pt>
                <c:pt idx="1782">
                  <c:v>0.85147443287037039</c:v>
                </c:pt>
                <c:pt idx="1783">
                  <c:v>0.85147819444444439</c:v>
                </c:pt>
                <c:pt idx="1784">
                  <c:v>0.85148199074074071</c:v>
                </c:pt>
                <c:pt idx="1785">
                  <c:v>0.85148606481481481</c:v>
                </c:pt>
                <c:pt idx="1786">
                  <c:v>0.8514898842592592</c:v>
                </c:pt>
                <c:pt idx="1787">
                  <c:v>0.85149366898148149</c:v>
                </c:pt>
                <c:pt idx="1788">
                  <c:v>0.85149758101851847</c:v>
                </c:pt>
                <c:pt idx="1789">
                  <c:v>0.85150140046296297</c:v>
                </c:pt>
                <c:pt idx="1790">
                  <c:v>0.85150521990740735</c:v>
                </c:pt>
                <c:pt idx="1791">
                  <c:v>0.85150934027777769</c:v>
                </c:pt>
                <c:pt idx="1792">
                  <c:v>0.85151313657407401</c:v>
                </c:pt>
                <c:pt idx="1793">
                  <c:v>0.85151956018518515</c:v>
                </c:pt>
                <c:pt idx="1794">
                  <c:v>0.85152312499999994</c:v>
                </c:pt>
                <c:pt idx="1795">
                  <c:v>0.85152682870370366</c:v>
                </c:pt>
                <c:pt idx="1796">
                  <c:v>0.85153042824074066</c:v>
                </c:pt>
                <c:pt idx="1797">
                  <c:v>0.85153399305555555</c:v>
                </c:pt>
                <c:pt idx="1798">
                  <c:v>0.85153787037037043</c:v>
                </c:pt>
                <c:pt idx="1799">
                  <c:v>0.851541875</c:v>
                </c:pt>
                <c:pt idx="1800">
                  <c:v>0.85154574074074085</c:v>
                </c:pt>
                <c:pt idx="1801">
                  <c:v>0.85154965277777783</c:v>
                </c:pt>
                <c:pt idx="1802">
                  <c:v>0.85155347222222222</c:v>
                </c:pt>
                <c:pt idx="1803">
                  <c:v>0.85155733796296296</c:v>
                </c:pt>
                <c:pt idx="1804">
                  <c:v>0.85156125000000005</c:v>
                </c:pt>
                <c:pt idx="1805">
                  <c:v>0.85156508101851847</c:v>
                </c:pt>
                <c:pt idx="1806">
                  <c:v>0.85156887731481479</c:v>
                </c:pt>
                <c:pt idx="1807">
                  <c:v>0.85157281250000005</c:v>
                </c:pt>
                <c:pt idx="1808">
                  <c:v>0.85157726851851845</c:v>
                </c:pt>
                <c:pt idx="1809">
                  <c:v>0.85158089120370362</c:v>
                </c:pt>
                <c:pt idx="1810">
                  <c:v>0.85158462962962966</c:v>
                </c:pt>
                <c:pt idx="1811">
                  <c:v>0.85158824074074069</c:v>
                </c:pt>
                <c:pt idx="1812">
                  <c:v>0.85159181712962961</c:v>
                </c:pt>
                <c:pt idx="1813">
                  <c:v>0.85159554398148141</c:v>
                </c:pt>
                <c:pt idx="1814">
                  <c:v>0.85159928240740745</c:v>
                </c:pt>
                <c:pt idx="1815">
                  <c:v>0.85160313657407405</c:v>
                </c:pt>
                <c:pt idx="1816">
                  <c:v>0.85160680555555557</c:v>
                </c:pt>
                <c:pt idx="1817">
                  <c:v>0.85161060185185189</c:v>
                </c:pt>
                <c:pt idx="1818">
                  <c:v>0.85161434027777771</c:v>
                </c:pt>
                <c:pt idx="1819">
                  <c:v>0.8516180902777778</c:v>
                </c:pt>
                <c:pt idx="1820">
                  <c:v>0.85162180555555567</c:v>
                </c:pt>
                <c:pt idx="1821">
                  <c:v>0.8516257060185185</c:v>
                </c:pt>
                <c:pt idx="1822">
                  <c:v>0.85162953703703703</c:v>
                </c:pt>
                <c:pt idx="1823">
                  <c:v>0.85163333333333335</c:v>
                </c:pt>
                <c:pt idx="1824">
                  <c:v>0.85163721064814812</c:v>
                </c:pt>
                <c:pt idx="1825">
                  <c:v>0.85164074074074081</c:v>
                </c:pt>
                <c:pt idx="1826">
                  <c:v>0.85164424768518521</c:v>
                </c:pt>
                <c:pt idx="1827">
                  <c:v>0.85164776620370375</c:v>
                </c:pt>
                <c:pt idx="1828">
                  <c:v>0.85165133101851842</c:v>
                </c:pt>
                <c:pt idx="1829">
                  <c:v>0.85165501157407408</c:v>
                </c:pt>
                <c:pt idx="1830">
                  <c:v>0.85165853009259262</c:v>
                </c:pt>
                <c:pt idx="1831">
                  <c:v>0.85166212962962973</c:v>
                </c:pt>
                <c:pt idx="1832">
                  <c:v>0.85166578703703699</c:v>
                </c:pt>
                <c:pt idx="1833">
                  <c:v>0.85166934027777774</c:v>
                </c:pt>
                <c:pt idx="1834">
                  <c:v>0.85167287037037032</c:v>
                </c:pt>
                <c:pt idx="1835">
                  <c:v>0.85167643518518521</c:v>
                </c:pt>
                <c:pt idx="1836">
                  <c:v>0.85167994212962961</c:v>
                </c:pt>
                <c:pt idx="1837">
                  <c:v>0.8516837268518519</c:v>
                </c:pt>
                <c:pt idx="1838">
                  <c:v>0.85168756944444446</c:v>
                </c:pt>
                <c:pt idx="1839">
                  <c:v>0.85169122685185183</c:v>
                </c:pt>
                <c:pt idx="1840">
                  <c:v>0.85169512731481489</c:v>
                </c:pt>
                <c:pt idx="1841">
                  <c:v>0.85169883101851862</c:v>
                </c:pt>
                <c:pt idx="1842">
                  <c:v>0.85170258101851859</c:v>
                </c:pt>
                <c:pt idx="1843">
                  <c:v>0.85170636574074077</c:v>
                </c:pt>
                <c:pt idx="1844">
                  <c:v>0.85171009259259256</c:v>
                </c:pt>
                <c:pt idx="1845">
                  <c:v>0.85171377314814822</c:v>
                </c:pt>
                <c:pt idx="1846">
                  <c:v>0.85171750000000002</c:v>
                </c:pt>
                <c:pt idx="1847">
                  <c:v>0.85172133101851843</c:v>
                </c:pt>
                <c:pt idx="1848">
                  <c:v>0.85172517361111122</c:v>
                </c:pt>
                <c:pt idx="1849">
                  <c:v>0.8517288657407408</c:v>
                </c:pt>
                <c:pt idx="1850">
                  <c:v>0.85173265046296287</c:v>
                </c:pt>
                <c:pt idx="1851">
                  <c:v>0.85173645833333333</c:v>
                </c:pt>
                <c:pt idx="1852">
                  <c:v>0.8517401736111111</c:v>
                </c:pt>
                <c:pt idx="1853">
                  <c:v>0.85174377314814809</c:v>
                </c:pt>
                <c:pt idx="1854">
                  <c:v>0.85174746527777778</c:v>
                </c:pt>
                <c:pt idx="1855">
                  <c:v>0.85175122685185178</c:v>
                </c:pt>
                <c:pt idx="1856">
                  <c:v>0.85175480324074071</c:v>
                </c:pt>
                <c:pt idx="1857">
                  <c:v>0.85175849537037041</c:v>
                </c:pt>
                <c:pt idx="1858">
                  <c:v>0.85176219907407402</c:v>
                </c:pt>
                <c:pt idx="1859">
                  <c:v>0.85176593750000007</c:v>
                </c:pt>
                <c:pt idx="1860">
                  <c:v>0.8517696759259259</c:v>
                </c:pt>
                <c:pt idx="1861">
                  <c:v>0.85177337962962962</c:v>
                </c:pt>
                <c:pt idx="1862">
                  <c:v>0.85177739583333334</c:v>
                </c:pt>
                <c:pt idx="1863">
                  <c:v>0.85178130787037043</c:v>
                </c:pt>
                <c:pt idx="1864">
                  <c:v>0.85178496527777769</c:v>
                </c:pt>
                <c:pt idx="1865">
                  <c:v>0.85178884259259258</c:v>
                </c:pt>
                <c:pt idx="1866">
                  <c:v>0.85179270833333331</c:v>
                </c:pt>
                <c:pt idx="1867">
                  <c:v>0.85179643518518511</c:v>
                </c:pt>
                <c:pt idx="1868">
                  <c:v>0.85180035879629623</c:v>
                </c:pt>
                <c:pt idx="1869">
                  <c:v>0.85180409722222228</c:v>
                </c:pt>
                <c:pt idx="1870">
                  <c:v>0.85180761574074071</c:v>
                </c:pt>
                <c:pt idx="1871">
                  <c:v>0.85181129629629637</c:v>
                </c:pt>
                <c:pt idx="1872">
                  <c:v>0.85181478009259248</c:v>
                </c:pt>
                <c:pt idx="1873">
                  <c:v>0.85181831018518517</c:v>
                </c:pt>
                <c:pt idx="1874">
                  <c:v>0.85182223379629629</c:v>
                </c:pt>
                <c:pt idx="1875">
                  <c:v>0.85182612268518521</c:v>
                </c:pt>
                <c:pt idx="1876">
                  <c:v>0.85182989583333335</c:v>
                </c:pt>
                <c:pt idx="1877">
                  <c:v>0.85183369212962967</c:v>
                </c:pt>
                <c:pt idx="1878">
                  <c:v>0.85183744212962964</c:v>
                </c:pt>
                <c:pt idx="1879">
                  <c:v>0.85184118055555558</c:v>
                </c:pt>
                <c:pt idx="1880">
                  <c:v>0.85184494212962969</c:v>
                </c:pt>
                <c:pt idx="1881">
                  <c:v>0.85184862268518513</c:v>
                </c:pt>
                <c:pt idx="1882">
                  <c:v>0.8518524305555556</c:v>
                </c:pt>
                <c:pt idx="1883">
                  <c:v>0.85185622685185181</c:v>
                </c:pt>
                <c:pt idx="1884">
                  <c:v>0.85186016203703707</c:v>
                </c:pt>
                <c:pt idx="1885">
                  <c:v>0.85186405092592599</c:v>
                </c:pt>
                <c:pt idx="1886">
                  <c:v>0.85186761574074066</c:v>
                </c:pt>
                <c:pt idx="1887">
                  <c:v>0.85187114583333334</c:v>
                </c:pt>
                <c:pt idx="1888">
                  <c:v>0.85187483796296293</c:v>
                </c:pt>
                <c:pt idx="1889">
                  <c:v>0.85187842592592589</c:v>
                </c:pt>
                <c:pt idx="1890">
                  <c:v>0.85188197916666664</c:v>
                </c:pt>
                <c:pt idx="1891">
                  <c:v>0.8518855671296296</c:v>
                </c:pt>
                <c:pt idx="1892">
                  <c:v>0.85188912037037035</c:v>
                </c:pt>
                <c:pt idx="1893">
                  <c:v>0.8518927662037038</c:v>
                </c:pt>
                <c:pt idx="1894">
                  <c:v>0.85189628472222223</c:v>
                </c:pt>
                <c:pt idx="1895">
                  <c:v>0.85189983796296298</c:v>
                </c:pt>
                <c:pt idx="1896">
                  <c:v>0.85190348379629632</c:v>
                </c:pt>
                <c:pt idx="1897">
                  <c:v>0.85190702546296293</c:v>
                </c:pt>
                <c:pt idx="1898">
                  <c:v>0.85191056712962965</c:v>
                </c:pt>
                <c:pt idx="1899">
                  <c:v>0.85191442129629635</c:v>
                </c:pt>
                <c:pt idx="1900">
                  <c:v>0.8519180671296297</c:v>
                </c:pt>
                <c:pt idx="1901">
                  <c:v>0.85192481481481475</c:v>
                </c:pt>
                <c:pt idx="1902">
                  <c:v>0.85192847222222223</c:v>
                </c:pt>
                <c:pt idx="1903">
                  <c:v>0.8519322800925927</c:v>
                </c:pt>
                <c:pt idx="1904">
                  <c:v>0.85193607638888891</c:v>
                </c:pt>
                <c:pt idx="1905">
                  <c:v>0.85193981481481484</c:v>
                </c:pt>
                <c:pt idx="1906">
                  <c:v>0.8519552199074073</c:v>
                </c:pt>
                <c:pt idx="1907">
                  <c:v>0.8519591666666666</c:v>
                </c:pt>
                <c:pt idx="1908">
                  <c:v>0.85196291666666657</c:v>
                </c:pt>
                <c:pt idx="1909">
                  <c:v>0.85196655092592588</c:v>
                </c:pt>
                <c:pt idx="1910">
                  <c:v>0.85197018518518519</c:v>
                </c:pt>
                <c:pt idx="1911">
                  <c:v>0.85197368055555556</c:v>
                </c:pt>
                <c:pt idx="1912">
                  <c:v>0.85197721064814813</c:v>
                </c:pt>
                <c:pt idx="1913">
                  <c:v>0.85198082175925915</c:v>
                </c:pt>
                <c:pt idx="1914">
                  <c:v>0.8519843749999999</c:v>
                </c:pt>
                <c:pt idx="1915">
                  <c:v>0.85198813657407413</c:v>
                </c:pt>
                <c:pt idx="1916">
                  <c:v>0.85199190972222227</c:v>
                </c:pt>
                <c:pt idx="1917">
                  <c:v>0.85199586805555549</c:v>
                </c:pt>
                <c:pt idx="1918">
                  <c:v>0.85199969907407402</c:v>
                </c:pt>
                <c:pt idx="1919">
                  <c:v>0.85200355324074073</c:v>
                </c:pt>
                <c:pt idx="1920">
                  <c:v>0.85200724537037031</c:v>
                </c:pt>
                <c:pt idx="1921">
                  <c:v>0.85201109953703702</c:v>
                </c:pt>
                <c:pt idx="1922">
                  <c:v>0.85201486111111102</c:v>
                </c:pt>
                <c:pt idx="1923">
                  <c:v>0.85201856481481475</c:v>
                </c:pt>
                <c:pt idx="1924">
                  <c:v>0.85202238425925925</c:v>
                </c:pt>
                <c:pt idx="1925">
                  <c:v>0.8520261921296296</c:v>
                </c:pt>
                <c:pt idx="1926">
                  <c:v>0.85202978009259256</c:v>
                </c:pt>
                <c:pt idx="1927">
                  <c:v>0.85203334490740745</c:v>
                </c:pt>
                <c:pt idx="1928">
                  <c:v>0.85203685185185185</c:v>
                </c:pt>
                <c:pt idx="1929">
                  <c:v>0.85204043981481481</c:v>
                </c:pt>
                <c:pt idx="1930">
                  <c:v>0.85204395833333335</c:v>
                </c:pt>
                <c:pt idx="1931">
                  <c:v>0.85204774305555553</c:v>
                </c:pt>
                <c:pt idx="1932">
                  <c:v>0.85205159722222223</c:v>
                </c:pt>
                <c:pt idx="1933">
                  <c:v>0.85205528935185182</c:v>
                </c:pt>
                <c:pt idx="1934">
                  <c:v>0.85205906249999996</c:v>
                </c:pt>
                <c:pt idx="1935">
                  <c:v>0.85206288194444435</c:v>
                </c:pt>
                <c:pt idx="1936">
                  <c:v>0.85206656250000001</c:v>
                </c:pt>
                <c:pt idx="1937">
                  <c:v>0.85207030092592595</c:v>
                </c:pt>
                <c:pt idx="1938">
                  <c:v>0.85207431712962967</c:v>
                </c:pt>
                <c:pt idx="1939">
                  <c:v>0.85207805555555549</c:v>
                </c:pt>
                <c:pt idx="1940">
                  <c:v>0.85208175925925922</c:v>
                </c:pt>
                <c:pt idx="1941">
                  <c:v>0.85208556712962968</c:v>
                </c:pt>
                <c:pt idx="1942">
                  <c:v>0.85208937499999993</c:v>
                </c:pt>
                <c:pt idx="1943">
                  <c:v>0.85209300925925924</c:v>
                </c:pt>
                <c:pt idx="1944">
                  <c:v>0.85209656249999999</c:v>
                </c:pt>
                <c:pt idx="1945">
                  <c:v>0.85210012731481477</c:v>
                </c:pt>
                <c:pt idx="1946">
                  <c:v>0.8521038310185185</c:v>
                </c:pt>
                <c:pt idx="1947">
                  <c:v>0.85210738425925925</c:v>
                </c:pt>
                <c:pt idx="1948">
                  <c:v>0.85211092592592586</c:v>
                </c:pt>
                <c:pt idx="1949">
                  <c:v>0.85211472222222229</c:v>
                </c:pt>
                <c:pt idx="1950">
                  <c:v>0.85211831018518513</c:v>
                </c:pt>
                <c:pt idx="1951">
                  <c:v>0.8521218981481482</c:v>
                </c:pt>
                <c:pt idx="1952">
                  <c:v>0.85212550925925923</c:v>
                </c:pt>
                <c:pt idx="1953">
                  <c:v>0.8521290972222223</c:v>
                </c:pt>
                <c:pt idx="1954">
                  <c:v>0.85213275462962956</c:v>
                </c:pt>
                <c:pt idx="1955">
                  <c:v>0.85213641203703705</c:v>
                </c:pt>
                <c:pt idx="1956">
                  <c:v>0.85214013888888884</c:v>
                </c:pt>
                <c:pt idx="1957">
                  <c:v>0.85214409722222229</c:v>
                </c:pt>
                <c:pt idx="1958">
                  <c:v>0.85214778935185187</c:v>
                </c:pt>
                <c:pt idx="1959">
                  <c:v>0.8521515277777777</c:v>
                </c:pt>
                <c:pt idx="1960">
                  <c:v>0.85215554398148141</c:v>
                </c:pt>
                <c:pt idx="1961">
                  <c:v>0.85215943287037044</c:v>
                </c:pt>
                <c:pt idx="1962">
                  <c:v>0.85216320601851858</c:v>
                </c:pt>
                <c:pt idx="1963">
                  <c:v>0.85216699074074065</c:v>
                </c:pt>
                <c:pt idx="1964">
                  <c:v>0.85217082175925929</c:v>
                </c:pt>
                <c:pt idx="1965">
                  <c:v>0.85217457175925926</c:v>
                </c:pt>
                <c:pt idx="1966">
                  <c:v>0.85217844907407414</c:v>
                </c:pt>
                <c:pt idx="1967">
                  <c:v>0.85218232638888891</c:v>
                </c:pt>
                <c:pt idx="1968">
                  <c:v>0.85218616898148147</c:v>
                </c:pt>
                <c:pt idx="1969">
                  <c:v>0.85219010416666663</c:v>
                </c:pt>
                <c:pt idx="1970">
                  <c:v>0.85219383101851853</c:v>
                </c:pt>
                <c:pt idx="1971">
                  <c:v>0.85219743055555552</c:v>
                </c:pt>
                <c:pt idx="1972">
                  <c:v>0.85220101851851859</c:v>
                </c:pt>
                <c:pt idx="1973">
                  <c:v>0.85220483796296298</c:v>
                </c:pt>
                <c:pt idx="1974">
                  <c:v>0.85220859953703698</c:v>
                </c:pt>
                <c:pt idx="1975">
                  <c:v>0.85221228009259253</c:v>
                </c:pt>
                <c:pt idx="1976">
                  <c:v>0.85221607638888885</c:v>
                </c:pt>
                <c:pt idx="1977">
                  <c:v>0.8522199768518518</c:v>
                </c:pt>
                <c:pt idx="1978">
                  <c:v>0.85222366898148139</c:v>
                </c:pt>
                <c:pt idx="1979">
                  <c:v>0.85222746527777771</c:v>
                </c:pt>
                <c:pt idx="1980">
                  <c:v>0.85223134259259259</c:v>
                </c:pt>
                <c:pt idx="1981">
                  <c:v>0.85223520833333344</c:v>
                </c:pt>
                <c:pt idx="1982">
                  <c:v>0.85223901620370368</c:v>
                </c:pt>
                <c:pt idx="1983">
                  <c:v>0.85224280092592597</c:v>
                </c:pt>
                <c:pt idx="1984">
                  <c:v>0.85224663194444439</c:v>
                </c:pt>
                <c:pt idx="1985">
                  <c:v>0.85225054398148148</c:v>
                </c:pt>
                <c:pt idx="1986">
                  <c:v>0.85225688657407417</c:v>
                </c:pt>
                <c:pt idx="1987">
                  <c:v>0.85226057870370375</c:v>
                </c:pt>
                <c:pt idx="1988">
                  <c:v>0.8522641666666666</c:v>
                </c:pt>
                <c:pt idx="1989">
                  <c:v>0.85226776620370381</c:v>
                </c:pt>
                <c:pt idx="1990">
                  <c:v>0.85227150462962964</c:v>
                </c:pt>
                <c:pt idx="1991">
                  <c:v>0.85227526620370364</c:v>
                </c:pt>
                <c:pt idx="1992">
                  <c:v>0.85227905092592593</c:v>
                </c:pt>
                <c:pt idx="1993">
                  <c:v>0.85228293981481473</c:v>
                </c:pt>
                <c:pt idx="1994">
                  <c:v>0.85228663194444454</c:v>
                </c:pt>
                <c:pt idx="1995">
                  <c:v>0.85229041666666661</c:v>
                </c:pt>
                <c:pt idx="1996">
                  <c:v>0.85229422453703707</c:v>
                </c:pt>
                <c:pt idx="1997">
                  <c:v>0.85229800925925925</c:v>
                </c:pt>
                <c:pt idx="1998">
                  <c:v>0.85230180555555546</c:v>
                </c:pt>
                <c:pt idx="1999">
                  <c:v>0.85230570601851852</c:v>
                </c:pt>
                <c:pt idx="2000">
                  <c:v>0.85230943287037031</c:v>
                </c:pt>
                <c:pt idx="2001">
                  <c:v>0.85231315972222221</c:v>
                </c:pt>
                <c:pt idx="2002">
                  <c:v>0.85231674768518528</c:v>
                </c:pt>
                <c:pt idx="2003">
                  <c:v>0.85232028935185189</c:v>
                </c:pt>
                <c:pt idx="2004">
                  <c:v>0.85232391203703706</c:v>
                </c:pt>
                <c:pt idx="2005">
                  <c:v>0.85232746527777781</c:v>
                </c:pt>
                <c:pt idx="2006">
                  <c:v>0.85233101851851856</c:v>
                </c:pt>
                <c:pt idx="2007">
                  <c:v>0.85233468749999997</c:v>
                </c:pt>
                <c:pt idx="2008">
                  <c:v>0.85233827546296304</c:v>
                </c:pt>
                <c:pt idx="2009">
                  <c:v>0.85234180555555561</c:v>
                </c:pt>
                <c:pt idx="2010">
                  <c:v>0.85234535879629636</c:v>
                </c:pt>
                <c:pt idx="2011">
                  <c:v>0.85234888888888882</c:v>
                </c:pt>
                <c:pt idx="2012">
                  <c:v>0.85235254629629631</c:v>
                </c:pt>
                <c:pt idx="2013">
                  <c:v>0.85235607638888888</c:v>
                </c:pt>
                <c:pt idx="2014">
                  <c:v>0.85235960648148146</c:v>
                </c:pt>
                <c:pt idx="2015">
                  <c:v>0.85236322916666662</c:v>
                </c:pt>
                <c:pt idx="2016">
                  <c:v>0.85236699074074085</c:v>
                </c:pt>
                <c:pt idx="2017">
                  <c:v>0.85237069444444435</c:v>
                </c:pt>
                <c:pt idx="2018">
                  <c:v>0.85237442129629626</c:v>
                </c:pt>
                <c:pt idx="2019">
                  <c:v>0.85237813657407413</c:v>
                </c:pt>
                <c:pt idx="2020">
                  <c:v>0.85238196759259255</c:v>
                </c:pt>
                <c:pt idx="2021">
                  <c:v>0.85238569444444445</c:v>
                </c:pt>
                <c:pt idx="2022">
                  <c:v>0.85238947916666674</c:v>
                </c:pt>
                <c:pt idx="2023">
                  <c:v>0.85239326388888881</c:v>
                </c:pt>
                <c:pt idx="2024">
                  <c:v>0.85239701388888889</c:v>
                </c:pt>
                <c:pt idx="2025">
                  <c:v>0.85240075231481482</c:v>
                </c:pt>
                <c:pt idx="2026">
                  <c:v>0.85240471064814816</c:v>
                </c:pt>
                <c:pt idx="2027">
                  <c:v>0.85240868055555552</c:v>
                </c:pt>
                <c:pt idx="2028">
                  <c:v>0.85241238425925925</c:v>
                </c:pt>
                <c:pt idx="2029">
                  <c:v>0.85241626157407413</c:v>
                </c:pt>
                <c:pt idx="2030">
                  <c:v>0.85241996527777786</c:v>
                </c:pt>
                <c:pt idx="2031">
                  <c:v>0.85242351851851861</c:v>
                </c:pt>
                <c:pt idx="2032">
                  <c:v>0.85242706018518521</c:v>
                </c:pt>
                <c:pt idx="2033">
                  <c:v>0.85243062500000011</c:v>
                </c:pt>
                <c:pt idx="2034">
                  <c:v>0.85243431712962969</c:v>
                </c:pt>
                <c:pt idx="2035">
                  <c:v>0.85243804398148149</c:v>
                </c:pt>
                <c:pt idx="2036">
                  <c:v>0.85244174768518521</c:v>
                </c:pt>
                <c:pt idx="2037">
                  <c:v>0.85244556712962971</c:v>
                </c:pt>
                <c:pt idx="2038">
                  <c:v>0.85244928240740736</c:v>
                </c:pt>
                <c:pt idx="2039">
                  <c:v>0.8524529282407407</c:v>
                </c:pt>
                <c:pt idx="2040">
                  <c:v>0.85245685185185183</c:v>
                </c:pt>
                <c:pt idx="2041">
                  <c:v>0.85246062499999997</c:v>
                </c:pt>
                <c:pt idx="2042">
                  <c:v>0.85246434027777784</c:v>
                </c:pt>
                <c:pt idx="2043">
                  <c:v>0.85246820601851858</c:v>
                </c:pt>
                <c:pt idx="2044">
                  <c:v>0.85247193287037037</c:v>
                </c:pt>
                <c:pt idx="2045">
                  <c:v>0.85247569444444438</c:v>
                </c:pt>
                <c:pt idx="2046">
                  <c:v>0.85247947916666666</c:v>
                </c:pt>
                <c:pt idx="2047">
                  <c:v>0.85248306712962962</c:v>
                </c:pt>
                <c:pt idx="2048">
                  <c:v>0.85248670138888893</c:v>
                </c:pt>
                <c:pt idx="2049">
                  <c:v>0.85249025462962968</c:v>
                </c:pt>
                <c:pt idx="2050">
                  <c:v>0.85249377314814812</c:v>
                </c:pt>
                <c:pt idx="2051">
                  <c:v>0.85249744212962952</c:v>
                </c:pt>
                <c:pt idx="2052">
                  <c:v>0.85250122685185181</c:v>
                </c:pt>
                <c:pt idx="2053">
                  <c:v>0.85250489583333333</c:v>
                </c:pt>
                <c:pt idx="2054">
                  <c:v>0.85250887731481484</c:v>
                </c:pt>
                <c:pt idx="2055">
                  <c:v>0.85251277777777779</c:v>
                </c:pt>
                <c:pt idx="2056">
                  <c:v>0.85251648148148151</c:v>
                </c:pt>
                <c:pt idx="2057">
                  <c:v>0.85252039351851849</c:v>
                </c:pt>
                <c:pt idx="2058">
                  <c:v>0.85252430555555547</c:v>
                </c:pt>
                <c:pt idx="2059">
                  <c:v>0.8525280671296297</c:v>
                </c:pt>
                <c:pt idx="2060">
                  <c:v>0.85253185185185176</c:v>
                </c:pt>
                <c:pt idx="2061">
                  <c:v>0.85253570601851847</c:v>
                </c:pt>
                <c:pt idx="2062">
                  <c:v>0.85253939814814805</c:v>
                </c:pt>
                <c:pt idx="2063">
                  <c:v>0.8525429513888888</c:v>
                </c:pt>
                <c:pt idx="2064">
                  <c:v>0.8525465162037037</c:v>
                </c:pt>
                <c:pt idx="2065">
                  <c:v>0.85255018518518522</c:v>
                </c:pt>
                <c:pt idx="2066">
                  <c:v>0.85255374999999989</c:v>
                </c:pt>
                <c:pt idx="2067">
                  <c:v>0.85255751157407411</c:v>
                </c:pt>
                <c:pt idx="2068">
                  <c:v>0.85256116898148149</c:v>
                </c:pt>
                <c:pt idx="2069">
                  <c:v>0.85256478009259251</c:v>
                </c:pt>
                <c:pt idx="2070">
                  <c:v>0.85256840277777768</c:v>
                </c:pt>
                <c:pt idx="2071">
                  <c:v>0.85257192129629633</c:v>
                </c:pt>
                <c:pt idx="2072">
                  <c:v>0.85257549768518526</c:v>
                </c:pt>
                <c:pt idx="2073">
                  <c:v>0.85257918981481484</c:v>
                </c:pt>
                <c:pt idx="2074">
                  <c:v>0.85258274305555559</c:v>
                </c:pt>
                <c:pt idx="2075">
                  <c:v>0.85258636574074076</c:v>
                </c:pt>
                <c:pt idx="2076">
                  <c:v>0.85259025462962956</c:v>
                </c:pt>
                <c:pt idx="2077">
                  <c:v>0.85259396990740743</c:v>
                </c:pt>
                <c:pt idx="2078">
                  <c:v>0.85259775462962961</c:v>
                </c:pt>
                <c:pt idx="2079">
                  <c:v>0.85260149305555555</c:v>
                </c:pt>
                <c:pt idx="2080">
                  <c:v>0.85260528935185187</c:v>
                </c:pt>
                <c:pt idx="2081">
                  <c:v>0.85260902777777769</c:v>
                </c:pt>
                <c:pt idx="2082">
                  <c:v>0.85261281249999998</c:v>
                </c:pt>
                <c:pt idx="2083">
                  <c:v>0.85261657407407399</c:v>
                </c:pt>
                <c:pt idx="2084">
                  <c:v>0.85262039351851848</c:v>
                </c:pt>
                <c:pt idx="2085">
                  <c:v>0.85262410879629635</c:v>
                </c:pt>
                <c:pt idx="2086">
                  <c:v>0.85262790509259256</c:v>
                </c:pt>
                <c:pt idx="2087">
                  <c:v>0.85263171296296303</c:v>
                </c:pt>
                <c:pt idx="2088">
                  <c:v>0.85263820601851847</c:v>
                </c:pt>
                <c:pt idx="2089">
                  <c:v>0.85264197916666662</c:v>
                </c:pt>
                <c:pt idx="2090">
                  <c:v>0.85264565972222217</c:v>
                </c:pt>
                <c:pt idx="2091">
                  <c:v>0.85264922453703706</c:v>
                </c:pt>
                <c:pt idx="2092">
                  <c:v>0.85265277777777781</c:v>
                </c:pt>
                <c:pt idx="2093">
                  <c:v>0.85265631944444442</c:v>
                </c:pt>
                <c:pt idx="2094">
                  <c:v>0.85265997685185191</c:v>
                </c:pt>
                <c:pt idx="2095">
                  <c:v>0.85266361111111111</c:v>
                </c:pt>
                <c:pt idx="2096">
                  <c:v>0.85266732638888898</c:v>
                </c:pt>
                <c:pt idx="2097">
                  <c:v>0.85267105324074077</c:v>
                </c:pt>
                <c:pt idx="2098">
                  <c:v>0.85267476851851853</c:v>
                </c:pt>
                <c:pt idx="2099">
                  <c:v>0.85267850694444436</c:v>
                </c:pt>
                <c:pt idx="2100">
                  <c:v>0.85268229166666665</c:v>
                </c:pt>
                <c:pt idx="2101">
                  <c:v>0.85268603009259258</c:v>
                </c:pt>
                <c:pt idx="2102">
                  <c:v>0.85268990740740735</c:v>
                </c:pt>
                <c:pt idx="2103">
                  <c:v>0.8526936458333334</c:v>
                </c:pt>
                <c:pt idx="2104">
                  <c:v>0.85269739583333326</c:v>
                </c:pt>
                <c:pt idx="2105">
                  <c:v>0.85270124999999997</c:v>
                </c:pt>
                <c:pt idx="2106">
                  <c:v>0.85270505787037043</c:v>
                </c:pt>
                <c:pt idx="2107">
                  <c:v>0.85270861111111118</c:v>
                </c:pt>
                <c:pt idx="2108">
                  <c:v>0.85271226851851845</c:v>
                </c:pt>
                <c:pt idx="2109">
                  <c:v>0.85271583333333334</c:v>
                </c:pt>
                <c:pt idx="2110">
                  <c:v>0.85271938657407409</c:v>
                </c:pt>
                <c:pt idx="2111">
                  <c:v>0.85272296296296302</c:v>
                </c:pt>
                <c:pt idx="2112">
                  <c:v>0.85272671296296298</c:v>
                </c:pt>
                <c:pt idx="2113">
                  <c:v>0.85273054398148151</c:v>
                </c:pt>
                <c:pt idx="2114">
                  <c:v>0.85273432870370369</c:v>
                </c:pt>
                <c:pt idx="2115">
                  <c:v>0.8527380555555556</c:v>
                </c:pt>
                <c:pt idx="2116">
                  <c:v>0.85274197916666672</c:v>
                </c:pt>
                <c:pt idx="2117">
                  <c:v>0.85274570601851851</c:v>
                </c:pt>
                <c:pt idx="2118">
                  <c:v>0.85274953703703693</c:v>
                </c:pt>
                <c:pt idx="2119">
                  <c:v>0.85275346064814805</c:v>
                </c:pt>
                <c:pt idx="2120">
                  <c:v>0.85275722222222228</c:v>
                </c:pt>
                <c:pt idx="2121">
                  <c:v>0.85276099537037042</c:v>
                </c:pt>
                <c:pt idx="2122">
                  <c:v>0.85276489583333337</c:v>
                </c:pt>
                <c:pt idx="2123">
                  <c:v>0.85276844907407412</c:v>
                </c:pt>
                <c:pt idx="2124">
                  <c:v>0.8527720138888889</c:v>
                </c:pt>
                <c:pt idx="2125">
                  <c:v>0.85277567129629628</c:v>
                </c:pt>
                <c:pt idx="2126">
                  <c:v>0.85277931712962962</c:v>
                </c:pt>
                <c:pt idx="2127">
                  <c:v>0.85278293981481479</c:v>
                </c:pt>
                <c:pt idx="2128">
                  <c:v>0.85278653935185178</c:v>
                </c:pt>
                <c:pt idx="2129">
                  <c:v>0.85279019675925927</c:v>
                </c:pt>
                <c:pt idx="2130">
                  <c:v>0.85279392361111117</c:v>
                </c:pt>
                <c:pt idx="2131">
                  <c:v>0.85279754629629634</c:v>
                </c:pt>
                <c:pt idx="2132">
                  <c:v>0.85280111111111101</c:v>
                </c:pt>
                <c:pt idx="2133">
                  <c:v>0.85280482638888888</c:v>
                </c:pt>
                <c:pt idx="2134">
                  <c:v>0.85280848379629637</c:v>
                </c:pt>
                <c:pt idx="2135">
                  <c:v>0.85281219907407413</c:v>
                </c:pt>
                <c:pt idx="2136">
                  <c:v>0.85281611111111111</c:v>
                </c:pt>
                <c:pt idx="2137">
                  <c:v>0.85282003472222223</c:v>
                </c:pt>
                <c:pt idx="2138">
                  <c:v>0.85282384259259258</c:v>
                </c:pt>
                <c:pt idx="2139">
                  <c:v>0.85282776620370371</c:v>
                </c:pt>
                <c:pt idx="2140">
                  <c:v>0.85283163194444445</c:v>
                </c:pt>
                <c:pt idx="2141">
                  <c:v>0.85283554398148143</c:v>
                </c:pt>
                <c:pt idx="2142">
                  <c:v>0.85283939814814813</c:v>
                </c:pt>
                <c:pt idx="2143">
                  <c:v>0.85284318287037042</c:v>
                </c:pt>
                <c:pt idx="2144">
                  <c:v>0.85284695601851856</c:v>
                </c:pt>
                <c:pt idx="2145">
                  <c:v>0.85285084490740737</c:v>
                </c:pt>
                <c:pt idx="2146">
                  <c:v>0.85285469907407407</c:v>
                </c:pt>
                <c:pt idx="2147">
                  <c:v>0.85285851851851857</c:v>
                </c:pt>
                <c:pt idx="2148">
                  <c:v>0.85286236111111113</c:v>
                </c:pt>
                <c:pt idx="2149">
                  <c:v>0.85286609953703707</c:v>
                </c:pt>
                <c:pt idx="2150">
                  <c:v>0.85286989583333339</c:v>
                </c:pt>
                <c:pt idx="2151">
                  <c:v>0.85287350694444442</c:v>
                </c:pt>
                <c:pt idx="2152">
                  <c:v>0.85287723379629632</c:v>
                </c:pt>
                <c:pt idx="2153">
                  <c:v>0.8528809259259259</c:v>
                </c:pt>
                <c:pt idx="2154">
                  <c:v>0.85288456018518521</c:v>
                </c:pt>
                <c:pt idx="2155">
                  <c:v>0.85288818287037038</c:v>
                </c:pt>
                <c:pt idx="2156">
                  <c:v>0.85289212962962957</c:v>
                </c:pt>
                <c:pt idx="2157">
                  <c:v>0.85289593750000003</c:v>
                </c:pt>
                <c:pt idx="2158">
                  <c:v>0.85289969907407404</c:v>
                </c:pt>
                <c:pt idx="2159">
                  <c:v>0.85290359953703698</c:v>
                </c:pt>
                <c:pt idx="2160">
                  <c:v>0.85290760416666667</c:v>
                </c:pt>
                <c:pt idx="2161">
                  <c:v>0.85291143518518509</c:v>
                </c:pt>
                <c:pt idx="2162">
                  <c:v>0.85291531249999997</c:v>
                </c:pt>
                <c:pt idx="2163">
                  <c:v>0.85291910879629629</c:v>
                </c:pt>
                <c:pt idx="2164">
                  <c:v>0.85292303240740741</c:v>
                </c:pt>
                <c:pt idx="2165">
                  <c:v>0.85292976851851854</c:v>
                </c:pt>
                <c:pt idx="2166">
                  <c:v>0.85293339120370371</c:v>
                </c:pt>
                <c:pt idx="2167">
                  <c:v>0.8529369907407407</c:v>
                </c:pt>
                <c:pt idx="2168">
                  <c:v>0.85294056712962962</c:v>
                </c:pt>
                <c:pt idx="2169">
                  <c:v>0.85294429398148142</c:v>
                </c:pt>
                <c:pt idx="2170">
                  <c:v>0.85294789351851852</c:v>
                </c:pt>
                <c:pt idx="2171">
                  <c:v>0.85295162037037031</c:v>
                </c:pt>
                <c:pt idx="2172">
                  <c:v>0.85295563657407403</c:v>
                </c:pt>
                <c:pt idx="2173">
                  <c:v>0.85295953703703697</c:v>
                </c:pt>
                <c:pt idx="2174">
                  <c:v>0.85296327546296302</c:v>
                </c:pt>
                <c:pt idx="2175">
                  <c:v>0.85296721064814818</c:v>
                </c:pt>
                <c:pt idx="2176">
                  <c:v>0.85297108796296295</c:v>
                </c:pt>
                <c:pt idx="2177">
                  <c:v>0.85297490740740745</c:v>
                </c:pt>
                <c:pt idx="2178">
                  <c:v>0.85297884259259249</c:v>
                </c:pt>
                <c:pt idx="2179">
                  <c:v>0.85298267361111113</c:v>
                </c:pt>
                <c:pt idx="2180">
                  <c:v>0.8529864236111111</c:v>
                </c:pt>
                <c:pt idx="2181">
                  <c:v>0.85299020833333339</c:v>
                </c:pt>
                <c:pt idx="2182">
                  <c:v>0.85299380787037038</c:v>
                </c:pt>
                <c:pt idx="2183">
                  <c:v>0.85299732638888892</c:v>
                </c:pt>
                <c:pt idx="2184">
                  <c:v>0.8530009837962963</c:v>
                </c:pt>
                <c:pt idx="2185">
                  <c:v>0.85300464120370367</c:v>
                </c:pt>
                <c:pt idx="2186">
                  <c:v>0.85300829861111105</c:v>
                </c:pt>
                <c:pt idx="2187">
                  <c:v>0.8530118518518518</c:v>
                </c:pt>
                <c:pt idx="2188">
                  <c:v>0.85301540509259255</c:v>
                </c:pt>
                <c:pt idx="2189">
                  <c:v>0.85301914351851849</c:v>
                </c:pt>
                <c:pt idx="2190">
                  <c:v>0.8530226851851852</c:v>
                </c:pt>
                <c:pt idx="2191">
                  <c:v>0.85302626157407413</c:v>
                </c:pt>
                <c:pt idx="2192">
                  <c:v>0.8530297916666667</c:v>
                </c:pt>
                <c:pt idx="2193">
                  <c:v>0.85303340277777773</c:v>
                </c:pt>
                <c:pt idx="2194">
                  <c:v>0.85303706018518521</c:v>
                </c:pt>
                <c:pt idx="2195">
                  <c:v>0.8530407523148148</c:v>
                </c:pt>
                <c:pt idx="2196">
                  <c:v>0.85304450231481477</c:v>
                </c:pt>
                <c:pt idx="2197">
                  <c:v>0.85304843750000003</c:v>
                </c:pt>
                <c:pt idx="2198">
                  <c:v>0.8530521875</c:v>
                </c:pt>
                <c:pt idx="2199">
                  <c:v>0.85305585648148152</c:v>
                </c:pt>
                <c:pt idx="2200">
                  <c:v>0.85305980324074071</c:v>
                </c:pt>
                <c:pt idx="2201">
                  <c:v>0.85306368055555559</c:v>
                </c:pt>
                <c:pt idx="2202">
                  <c:v>0.85306737268518518</c:v>
                </c:pt>
                <c:pt idx="2203">
                  <c:v>0.85307126157407398</c:v>
                </c:pt>
                <c:pt idx="2204">
                  <c:v>0.85307495370370379</c:v>
                </c:pt>
                <c:pt idx="2205">
                  <c:v>0.85307875</c:v>
                </c:pt>
                <c:pt idx="2206">
                  <c:v>0.85308256944444449</c:v>
                </c:pt>
                <c:pt idx="2207">
                  <c:v>0.85308630787037032</c:v>
                </c:pt>
                <c:pt idx="2208">
                  <c:v>0.85309001157407405</c:v>
                </c:pt>
                <c:pt idx="2209">
                  <c:v>0.85309383101851843</c:v>
                </c:pt>
                <c:pt idx="2210">
                  <c:v>0.85309750000000006</c:v>
                </c:pt>
                <c:pt idx="2211">
                  <c:v>0.85310106481481485</c:v>
                </c:pt>
                <c:pt idx="2212">
                  <c:v>0.85310460648148145</c:v>
                </c:pt>
                <c:pt idx="2213">
                  <c:v>0.85310820601851844</c:v>
                </c:pt>
                <c:pt idx="2214">
                  <c:v>0.85311190972222217</c:v>
                </c:pt>
                <c:pt idx="2215">
                  <c:v>0.85311571759259264</c:v>
                </c:pt>
                <c:pt idx="2216">
                  <c:v>0.85311945601851846</c:v>
                </c:pt>
                <c:pt idx="2217">
                  <c:v>0.85312339120370373</c:v>
                </c:pt>
                <c:pt idx="2218">
                  <c:v>0.85312716435185187</c:v>
                </c:pt>
                <c:pt idx="2219">
                  <c:v>0.85313092592592588</c:v>
                </c:pt>
                <c:pt idx="2220">
                  <c:v>0.85313478009259258</c:v>
                </c:pt>
                <c:pt idx="2221">
                  <c:v>0.8531385763888889</c:v>
                </c:pt>
                <c:pt idx="2222">
                  <c:v>0.85314237268518511</c:v>
                </c:pt>
                <c:pt idx="2223">
                  <c:v>0.85314614583333326</c:v>
                </c:pt>
                <c:pt idx="2224">
                  <c:v>0.85314993055555555</c:v>
                </c:pt>
                <c:pt idx="2225">
                  <c:v>0.85315370370370369</c:v>
                </c:pt>
                <c:pt idx="2226">
                  <c:v>0.85315751157407405</c:v>
                </c:pt>
                <c:pt idx="2227">
                  <c:v>0.85316105324074076</c:v>
                </c:pt>
                <c:pt idx="2228">
                  <c:v>0.85316473379629632</c:v>
                </c:pt>
                <c:pt idx="2229">
                  <c:v>0.85317079861111111</c:v>
                </c:pt>
                <c:pt idx="2230">
                  <c:v>0.85317437500000004</c:v>
                </c:pt>
                <c:pt idx="2231">
                  <c:v>0.85317815972222222</c:v>
                </c:pt>
                <c:pt idx="2232">
                  <c:v>0.85318195601851843</c:v>
                </c:pt>
                <c:pt idx="2233">
                  <c:v>0.85318585648148149</c:v>
                </c:pt>
                <c:pt idx="2234">
                  <c:v>0.85318953703703704</c:v>
                </c:pt>
                <c:pt idx="2235">
                  <c:v>0.85319344907407402</c:v>
                </c:pt>
                <c:pt idx="2236">
                  <c:v>0.85319712962962957</c:v>
                </c:pt>
                <c:pt idx="2237">
                  <c:v>0.85320097222222213</c:v>
                </c:pt>
                <c:pt idx="2238">
                  <c:v>0.85320489583333325</c:v>
                </c:pt>
                <c:pt idx="2239">
                  <c:v>0.85320858796296306</c:v>
                </c:pt>
                <c:pt idx="2240">
                  <c:v>0.85321232638888889</c:v>
                </c:pt>
                <c:pt idx="2241">
                  <c:v>0.85321636574074067</c:v>
                </c:pt>
                <c:pt idx="2242">
                  <c:v>0.85322026620370373</c:v>
                </c:pt>
                <c:pt idx="2243">
                  <c:v>0.85322383101851862</c:v>
                </c:pt>
                <c:pt idx="2244">
                  <c:v>0.85322746527777771</c:v>
                </c:pt>
                <c:pt idx="2245">
                  <c:v>0.85323109953703702</c:v>
                </c:pt>
                <c:pt idx="2246">
                  <c:v>0.85323464120370363</c:v>
                </c:pt>
                <c:pt idx="2247">
                  <c:v>0.85323819444444438</c:v>
                </c:pt>
                <c:pt idx="2248">
                  <c:v>0.85324180555555562</c:v>
                </c:pt>
                <c:pt idx="2249">
                  <c:v>0.85324552083333327</c:v>
                </c:pt>
                <c:pt idx="2250">
                  <c:v>0.85324908564814816</c:v>
                </c:pt>
                <c:pt idx="2251">
                  <c:v>0.85325269675925919</c:v>
                </c:pt>
                <c:pt idx="2252">
                  <c:v>0.85325652777777783</c:v>
                </c:pt>
                <c:pt idx="2253">
                  <c:v>0.8532601851851852</c:v>
                </c:pt>
                <c:pt idx="2254">
                  <c:v>0.85326374999999999</c:v>
                </c:pt>
                <c:pt idx="2255">
                  <c:v>0.85326763888888879</c:v>
                </c:pt>
                <c:pt idx="2256">
                  <c:v>0.85327143518518511</c:v>
                </c:pt>
                <c:pt idx="2257">
                  <c:v>0.85327520833333337</c:v>
                </c:pt>
                <c:pt idx="2258">
                  <c:v>0.85327895833333323</c:v>
                </c:pt>
                <c:pt idx="2259">
                  <c:v>0.8532826736111111</c:v>
                </c:pt>
                <c:pt idx="2260">
                  <c:v>0.85328646990740742</c:v>
                </c:pt>
                <c:pt idx="2261">
                  <c:v>0.85329020833333324</c:v>
                </c:pt>
                <c:pt idx="2262">
                  <c:v>0.85329399305555553</c:v>
                </c:pt>
                <c:pt idx="2263">
                  <c:v>0.85329774305555561</c:v>
                </c:pt>
                <c:pt idx="2264">
                  <c:v>0.8533015625</c:v>
                </c:pt>
                <c:pt idx="2265">
                  <c:v>0.85330530092592582</c:v>
                </c:pt>
                <c:pt idx="2266">
                  <c:v>0.85330916666666667</c:v>
                </c:pt>
                <c:pt idx="2267">
                  <c:v>0.85331281250000002</c:v>
                </c:pt>
                <c:pt idx="2268">
                  <c:v>0.85331656249999999</c:v>
                </c:pt>
                <c:pt idx="2269">
                  <c:v>0.85332047453703697</c:v>
                </c:pt>
                <c:pt idx="2270">
                  <c:v>0.85332403935185186</c:v>
                </c:pt>
                <c:pt idx="2271">
                  <c:v>0.85332760416666664</c:v>
                </c:pt>
                <c:pt idx="2272">
                  <c:v>0.85333124999999999</c:v>
                </c:pt>
                <c:pt idx="2273">
                  <c:v>0.85333493055555554</c:v>
                </c:pt>
                <c:pt idx="2274">
                  <c:v>0.85333854166666667</c:v>
                </c:pt>
                <c:pt idx="2275">
                  <c:v>0.85334225694444443</c:v>
                </c:pt>
                <c:pt idx="2276">
                  <c:v>0.8533460648148149</c:v>
                </c:pt>
                <c:pt idx="2277">
                  <c:v>0.85334987268518514</c:v>
                </c:pt>
                <c:pt idx="2278">
                  <c:v>0.85335359953703704</c:v>
                </c:pt>
                <c:pt idx="2279">
                  <c:v>0.85335729166666674</c:v>
                </c:pt>
                <c:pt idx="2280">
                  <c:v>0.85336115740740748</c:v>
                </c:pt>
                <c:pt idx="2281">
                  <c:v>0.85336768518518513</c:v>
                </c:pt>
                <c:pt idx="2282">
                  <c:v>0.85337144675925936</c:v>
                </c:pt>
                <c:pt idx="2283">
                  <c:v>0.85337518518518518</c:v>
                </c:pt>
                <c:pt idx="2284">
                  <c:v>0.85337894675925929</c:v>
                </c:pt>
                <c:pt idx="2285">
                  <c:v>0.85338277777777771</c:v>
                </c:pt>
                <c:pt idx="2286">
                  <c:v>0.85338637731481481</c:v>
                </c:pt>
                <c:pt idx="2287">
                  <c:v>0.85339001157407413</c:v>
                </c:pt>
                <c:pt idx="2288">
                  <c:v>0.85339362268518515</c:v>
                </c:pt>
                <c:pt idx="2289">
                  <c:v>0.85339731481481484</c:v>
                </c:pt>
                <c:pt idx="2290">
                  <c:v>0.85340113425925923</c:v>
                </c:pt>
                <c:pt idx="2291">
                  <c:v>0.85340496527777787</c:v>
                </c:pt>
                <c:pt idx="2292">
                  <c:v>0.8534087037037037</c:v>
                </c:pt>
                <c:pt idx="2293">
                  <c:v>0.85341266203703714</c:v>
                </c:pt>
                <c:pt idx="2294">
                  <c:v>0.85341640046296297</c:v>
                </c:pt>
                <c:pt idx="2295">
                  <c:v>0.85342024305555553</c:v>
                </c:pt>
                <c:pt idx="2296">
                  <c:v>0.8534239583333334</c:v>
                </c:pt>
                <c:pt idx="2297">
                  <c:v>0.85342783564814806</c:v>
                </c:pt>
                <c:pt idx="2298">
                  <c:v>0.85343164351851852</c:v>
                </c:pt>
                <c:pt idx="2299">
                  <c:v>0.85343541666666667</c:v>
                </c:pt>
                <c:pt idx="2300">
                  <c:v>0.85343925925925923</c:v>
                </c:pt>
                <c:pt idx="2301">
                  <c:v>0.85344320601851853</c:v>
                </c:pt>
                <c:pt idx="2302">
                  <c:v>0.85344703703703706</c:v>
                </c:pt>
                <c:pt idx="2303">
                  <c:v>0.85345062499999991</c:v>
                </c:pt>
                <c:pt idx="2304">
                  <c:v>0.85345431712962971</c:v>
                </c:pt>
                <c:pt idx="2305">
                  <c:v>0.85345798611111112</c:v>
                </c:pt>
                <c:pt idx="2306">
                  <c:v>0.85346157407407397</c:v>
                </c:pt>
                <c:pt idx="2307">
                  <c:v>0.85346530092592587</c:v>
                </c:pt>
                <c:pt idx="2308">
                  <c:v>0.85346891203703701</c:v>
                </c:pt>
                <c:pt idx="2309">
                  <c:v>0.85347258101851853</c:v>
                </c:pt>
                <c:pt idx="2310">
                  <c:v>0.8534762384259259</c:v>
                </c:pt>
                <c:pt idx="2311">
                  <c:v>0.85347983796296301</c:v>
                </c:pt>
                <c:pt idx="2312">
                  <c:v>0.85348347222222232</c:v>
                </c:pt>
                <c:pt idx="2313">
                  <c:v>0.85348715277777776</c:v>
                </c:pt>
                <c:pt idx="2314">
                  <c:v>0.85349079861111121</c:v>
                </c:pt>
                <c:pt idx="2315">
                  <c:v>0.8534947453703704</c:v>
                </c:pt>
                <c:pt idx="2316">
                  <c:v>0.85349848379629634</c:v>
                </c:pt>
                <c:pt idx="2317">
                  <c:v>0.85350241898148138</c:v>
                </c:pt>
                <c:pt idx="2318">
                  <c:v>0.85350642361111106</c:v>
                </c:pt>
                <c:pt idx="2319">
                  <c:v>0.85351018518518529</c:v>
                </c:pt>
                <c:pt idx="2320">
                  <c:v>0.85351391203703697</c:v>
                </c:pt>
                <c:pt idx="2321">
                  <c:v>0.85351802083333339</c:v>
                </c:pt>
                <c:pt idx="2322">
                  <c:v>0.85352182870370363</c:v>
                </c:pt>
                <c:pt idx="2323">
                  <c:v>0.85352567129629631</c:v>
                </c:pt>
                <c:pt idx="2324">
                  <c:v>0.85352961805555561</c:v>
                </c:pt>
                <c:pt idx="2325">
                  <c:v>0.85353348379629634</c:v>
                </c:pt>
                <c:pt idx="2326">
                  <c:v>0.85354013888888891</c:v>
                </c:pt>
                <c:pt idx="2327">
                  <c:v>0.85354396990740744</c:v>
                </c:pt>
                <c:pt idx="2328">
                  <c:v>0.85354771990740741</c:v>
                </c:pt>
                <c:pt idx="2329">
                  <c:v>0.85355133101851843</c:v>
                </c:pt>
                <c:pt idx="2330">
                  <c:v>0.85355498842592592</c:v>
                </c:pt>
                <c:pt idx="2331">
                  <c:v>0.85355866898148147</c:v>
                </c:pt>
                <c:pt idx="2332">
                  <c:v>0.85356226851851857</c:v>
                </c:pt>
                <c:pt idx="2333">
                  <c:v>0.8535659722222223</c:v>
                </c:pt>
                <c:pt idx="2334">
                  <c:v>0.85357001157407408</c:v>
                </c:pt>
                <c:pt idx="2335">
                  <c:v>0.85357373842592599</c:v>
                </c:pt>
                <c:pt idx="2336">
                  <c:v>0.85357759259259269</c:v>
                </c:pt>
                <c:pt idx="2337">
                  <c:v>0.85358153935185188</c:v>
                </c:pt>
                <c:pt idx="2338">
                  <c:v>0.8535853356481482</c:v>
                </c:pt>
                <c:pt idx="2339">
                  <c:v>0.85358915509259259</c:v>
                </c:pt>
                <c:pt idx="2340">
                  <c:v>0.85359306712962957</c:v>
                </c:pt>
                <c:pt idx="2341">
                  <c:v>0.85359686342592589</c:v>
                </c:pt>
                <c:pt idx="2342">
                  <c:v>0.85360074074074077</c:v>
                </c:pt>
                <c:pt idx="2343">
                  <c:v>0.8536047916666667</c:v>
                </c:pt>
                <c:pt idx="2344">
                  <c:v>0.85360858796296302</c:v>
                </c:pt>
                <c:pt idx="2345">
                  <c:v>0.85361219907407404</c:v>
                </c:pt>
                <c:pt idx="2346">
                  <c:v>0.85361590277777777</c:v>
                </c:pt>
                <c:pt idx="2347">
                  <c:v>0.85361953703703708</c:v>
                </c:pt>
                <c:pt idx="2348">
                  <c:v>0.85362314814814821</c:v>
                </c:pt>
                <c:pt idx="2349">
                  <c:v>0.85362692129629636</c:v>
                </c:pt>
                <c:pt idx="2350">
                  <c:v>0.85363081018518516</c:v>
                </c:pt>
                <c:pt idx="2351">
                  <c:v>0.85363478009259264</c:v>
                </c:pt>
                <c:pt idx="2352">
                  <c:v>0.85363855324074078</c:v>
                </c:pt>
                <c:pt idx="2353">
                  <c:v>0.85364237268518517</c:v>
                </c:pt>
                <c:pt idx="2354">
                  <c:v>0.85364635416666668</c:v>
                </c:pt>
                <c:pt idx="2355">
                  <c:v>0.853650150462963</c:v>
                </c:pt>
                <c:pt idx="2356">
                  <c:v>0.85365395833333324</c:v>
                </c:pt>
                <c:pt idx="2357">
                  <c:v>0.85365790509259254</c:v>
                </c:pt>
                <c:pt idx="2358">
                  <c:v>0.853661712962963</c:v>
                </c:pt>
                <c:pt idx="2359">
                  <c:v>0.85366556712962971</c:v>
                </c:pt>
                <c:pt idx="2360">
                  <c:v>0.85366950231481475</c:v>
                </c:pt>
                <c:pt idx="2361">
                  <c:v>0.85367335648148146</c:v>
                </c:pt>
                <c:pt idx="2362">
                  <c:v>0.8536770023148148</c:v>
                </c:pt>
                <c:pt idx="2363">
                  <c:v>0.85368077546296295</c:v>
                </c:pt>
                <c:pt idx="2364">
                  <c:v>0.85368440972222226</c:v>
                </c:pt>
                <c:pt idx="2365">
                  <c:v>0.85368802083333328</c:v>
                </c:pt>
                <c:pt idx="2366">
                  <c:v>0.85369175925925933</c:v>
                </c:pt>
                <c:pt idx="2367">
                  <c:v>0.85369539351851842</c:v>
                </c:pt>
                <c:pt idx="2368">
                  <c:v>0.85369899305555552</c:v>
                </c:pt>
                <c:pt idx="2369">
                  <c:v>0.85370270833333339</c:v>
                </c:pt>
                <c:pt idx="2370">
                  <c:v>0.85370633101851856</c:v>
                </c:pt>
                <c:pt idx="2371">
                  <c:v>0.85370999999999997</c:v>
                </c:pt>
                <c:pt idx="2372">
                  <c:v>0.85371359953703696</c:v>
                </c:pt>
                <c:pt idx="2373">
                  <c:v>0.85371725694444445</c:v>
                </c:pt>
                <c:pt idx="2374">
                  <c:v>0.8537211921296296</c:v>
                </c:pt>
                <c:pt idx="2375">
                  <c:v>0.85372484953703698</c:v>
                </c:pt>
                <c:pt idx="2376">
                  <c:v>0.8537286111111112</c:v>
                </c:pt>
                <c:pt idx="2377">
                  <c:v>0.85373241898148144</c:v>
                </c:pt>
                <c:pt idx="2378">
                  <c:v>0.85373626157407401</c:v>
                </c:pt>
                <c:pt idx="2379">
                  <c:v>0.85373998842592591</c:v>
                </c:pt>
                <c:pt idx="2380">
                  <c:v>0.85374386574074068</c:v>
                </c:pt>
                <c:pt idx="2381">
                  <c:v>0.85374761574074076</c:v>
                </c:pt>
                <c:pt idx="2382">
                  <c:v>0.85375148148148139</c:v>
                </c:pt>
                <c:pt idx="2383">
                  <c:v>0.85375541666666666</c:v>
                </c:pt>
                <c:pt idx="2384">
                  <c:v>0.85375915509259259</c:v>
                </c:pt>
                <c:pt idx="2385">
                  <c:v>0.85376299768518515</c:v>
                </c:pt>
                <c:pt idx="2386">
                  <c:v>0.8537695833333333</c:v>
                </c:pt>
                <c:pt idx="2387">
                  <c:v>0.85377335648148145</c:v>
                </c:pt>
                <c:pt idx="2388">
                  <c:v>0.85377695601851855</c:v>
                </c:pt>
                <c:pt idx="2389">
                  <c:v>0.85378052083333333</c:v>
                </c:pt>
                <c:pt idx="2390">
                  <c:v>0.85378431712962966</c:v>
                </c:pt>
                <c:pt idx="2391">
                  <c:v>0.85378788194444455</c:v>
                </c:pt>
                <c:pt idx="2392">
                  <c:v>0.85379151620370364</c:v>
                </c:pt>
                <c:pt idx="2393">
                  <c:v>0.85379531249999996</c:v>
                </c:pt>
                <c:pt idx="2394">
                  <c:v>0.85379910879629628</c:v>
                </c:pt>
                <c:pt idx="2395">
                  <c:v>0.85380290509259249</c:v>
                </c:pt>
                <c:pt idx="2396">
                  <c:v>0.85380662037037036</c:v>
                </c:pt>
                <c:pt idx="2397">
                  <c:v>0.85381038194444436</c:v>
                </c:pt>
                <c:pt idx="2398">
                  <c:v>0.8538143749999999</c:v>
                </c:pt>
                <c:pt idx="2399">
                  <c:v>0.85381807870370363</c:v>
                </c:pt>
                <c:pt idx="2400">
                  <c:v>0.85382182870370371</c:v>
                </c:pt>
                <c:pt idx="2401">
                  <c:v>0.85382576388888898</c:v>
                </c:pt>
                <c:pt idx="2402">
                  <c:v>0.85382957175925922</c:v>
                </c:pt>
                <c:pt idx="2403">
                  <c:v>0.85383332175925919</c:v>
                </c:pt>
                <c:pt idx="2404">
                  <c:v>0.85383703703703706</c:v>
                </c:pt>
                <c:pt idx="2405">
                  <c:v>0.85384074074074068</c:v>
                </c:pt>
                <c:pt idx="2406">
                  <c:v>0.85384439814814816</c:v>
                </c:pt>
                <c:pt idx="2407">
                  <c:v>0.85384798611111112</c:v>
                </c:pt>
                <c:pt idx="2408">
                  <c:v>0.85385160879629629</c:v>
                </c:pt>
                <c:pt idx="2409">
                  <c:v>0.85385552083333327</c:v>
                </c:pt>
                <c:pt idx="2410">
                  <c:v>0.85385939814814815</c:v>
                </c:pt>
                <c:pt idx="2411">
                  <c:v>0.85386315972222215</c:v>
                </c:pt>
                <c:pt idx="2412">
                  <c:v>0.85386703703703704</c:v>
                </c:pt>
                <c:pt idx="2413">
                  <c:v>0.85387075231481491</c:v>
                </c:pt>
                <c:pt idx="2414">
                  <c:v>0.85387459490740747</c:v>
                </c:pt>
                <c:pt idx="2415">
                  <c:v>0.85387863425925925</c:v>
                </c:pt>
                <c:pt idx="2416">
                  <c:v>0.85388238425925922</c:v>
                </c:pt>
                <c:pt idx="2417">
                  <c:v>0.85388614583333344</c:v>
                </c:pt>
                <c:pt idx="2418">
                  <c:v>0.85389005787037042</c:v>
                </c:pt>
                <c:pt idx="2419">
                  <c:v>0.85389387731481481</c:v>
                </c:pt>
                <c:pt idx="2420">
                  <c:v>0.85389768518518527</c:v>
                </c:pt>
                <c:pt idx="2421">
                  <c:v>0.85390136574074071</c:v>
                </c:pt>
                <c:pt idx="2422">
                  <c:v>0.85390498842592599</c:v>
                </c:pt>
                <c:pt idx="2423">
                  <c:v>0.8539085300925926</c:v>
                </c:pt>
                <c:pt idx="2424">
                  <c:v>0.85391223379629633</c:v>
                </c:pt>
                <c:pt idx="2425">
                  <c:v>0.85391581018518525</c:v>
                </c:pt>
                <c:pt idx="2426">
                  <c:v>0.85391954861111108</c:v>
                </c:pt>
                <c:pt idx="2427">
                  <c:v>0.8539230902777778</c:v>
                </c:pt>
                <c:pt idx="2428">
                  <c:v>0.85392665509259258</c:v>
                </c:pt>
                <c:pt idx="2429">
                  <c:v>0.85393037037037034</c:v>
                </c:pt>
                <c:pt idx="2430">
                  <c:v>0.85393405092592589</c:v>
                </c:pt>
                <c:pt idx="2431">
                  <c:v>0.85393761574074079</c:v>
                </c:pt>
                <c:pt idx="2432">
                  <c:v>0.85394131944444451</c:v>
                </c:pt>
                <c:pt idx="2433">
                  <c:v>0.85394508101851851</c:v>
                </c:pt>
                <c:pt idx="2434">
                  <c:v>0.85394885416666666</c:v>
                </c:pt>
                <c:pt idx="2435">
                  <c:v>0.85395276620370364</c:v>
                </c:pt>
                <c:pt idx="2436">
                  <c:v>0.85395672453703708</c:v>
                </c:pt>
                <c:pt idx="2437">
                  <c:v>0.85396045138888887</c:v>
                </c:pt>
                <c:pt idx="2438">
                  <c:v>0.85396724537037028</c:v>
                </c:pt>
                <c:pt idx="2439">
                  <c:v>0.85397114583333333</c:v>
                </c:pt>
                <c:pt idx="2440">
                  <c:v>0.85397490740740745</c:v>
                </c:pt>
                <c:pt idx="2441">
                  <c:v>0.85397863425925935</c:v>
                </c:pt>
                <c:pt idx="2442">
                  <c:v>0.85398271990740737</c:v>
                </c:pt>
                <c:pt idx="2443">
                  <c:v>0.85398644675925928</c:v>
                </c:pt>
                <c:pt idx="2444">
                  <c:v>0.85399030092592598</c:v>
                </c:pt>
                <c:pt idx="2445">
                  <c:v>0.85399422453703711</c:v>
                </c:pt>
                <c:pt idx="2446">
                  <c:v>0.85399800925925928</c:v>
                </c:pt>
                <c:pt idx="2447">
                  <c:v>0.85400157407407418</c:v>
                </c:pt>
                <c:pt idx="2448">
                  <c:v>0.85400533564814818</c:v>
                </c:pt>
                <c:pt idx="2449">
                  <c:v>0.85400895833333335</c:v>
                </c:pt>
                <c:pt idx="2450">
                  <c:v>0.85401268518518514</c:v>
                </c:pt>
                <c:pt idx="2451">
                  <c:v>0.85401644675925936</c:v>
                </c:pt>
                <c:pt idx="2452">
                  <c:v>0.85402027777777778</c:v>
                </c:pt>
                <c:pt idx="2453">
                  <c:v>0.85402406250000007</c:v>
                </c:pt>
                <c:pt idx="2454">
                  <c:v>0.85402795138888887</c:v>
                </c:pt>
                <c:pt idx="2455">
                  <c:v>0.85403172453703702</c:v>
                </c:pt>
                <c:pt idx="2456">
                  <c:v>0.85403550925925931</c:v>
                </c:pt>
                <c:pt idx="2457">
                  <c:v>0.85403932870370369</c:v>
                </c:pt>
                <c:pt idx="2458">
                  <c:v>0.85404322916666675</c:v>
                </c:pt>
                <c:pt idx="2459">
                  <c:v>0.8540470023148149</c:v>
                </c:pt>
                <c:pt idx="2460">
                  <c:v>0.85405077546296304</c:v>
                </c:pt>
                <c:pt idx="2461">
                  <c:v>0.85405462962962952</c:v>
                </c:pt>
                <c:pt idx="2462">
                  <c:v>0.85405847222222231</c:v>
                </c:pt>
                <c:pt idx="2463">
                  <c:v>0.85406212962962957</c:v>
                </c:pt>
                <c:pt idx="2464">
                  <c:v>0.85406572916666657</c:v>
                </c:pt>
                <c:pt idx="2465">
                  <c:v>0.85406942129629637</c:v>
                </c:pt>
                <c:pt idx="2466">
                  <c:v>0.85407311342592596</c:v>
                </c:pt>
                <c:pt idx="2467">
                  <c:v>0.85407671296296295</c:v>
                </c:pt>
                <c:pt idx="2468">
                  <c:v>0.85408063657407407</c:v>
                </c:pt>
                <c:pt idx="2469">
                  <c:v>0.85408440972222222</c:v>
                </c:pt>
                <c:pt idx="2470">
                  <c:v>0.85408825231481478</c:v>
                </c:pt>
                <c:pt idx="2471">
                  <c:v>0.85409219907407408</c:v>
                </c:pt>
                <c:pt idx="2472">
                  <c:v>0.85409596064814819</c:v>
                </c:pt>
                <c:pt idx="2473">
                  <c:v>0.85409973379629633</c:v>
                </c:pt>
                <c:pt idx="2474">
                  <c:v>0.85410378472222226</c:v>
                </c:pt>
                <c:pt idx="2475">
                  <c:v>0.85410753472222212</c:v>
                </c:pt>
                <c:pt idx="2476">
                  <c:v>0.85411127314814816</c:v>
                </c:pt>
                <c:pt idx="2477">
                  <c:v>0.85411525462962956</c:v>
                </c:pt>
                <c:pt idx="2478">
                  <c:v>0.85411913194444444</c:v>
                </c:pt>
                <c:pt idx="2479">
                  <c:v>0.85412296296296297</c:v>
                </c:pt>
                <c:pt idx="2480">
                  <c:v>0.85412673611111112</c:v>
                </c:pt>
                <c:pt idx="2481">
                  <c:v>0.85413034722222225</c:v>
                </c:pt>
                <c:pt idx="2482">
                  <c:v>0.85413402777777769</c:v>
                </c:pt>
                <c:pt idx="2483">
                  <c:v>0.85414024305555547</c:v>
                </c:pt>
                <c:pt idx="2484">
                  <c:v>0.85414396990740737</c:v>
                </c:pt>
                <c:pt idx="2485">
                  <c:v>0.85414756944444437</c:v>
                </c:pt>
                <c:pt idx="2486">
                  <c:v>0.85415115740740744</c:v>
                </c:pt>
                <c:pt idx="2487">
                  <c:v>0.85415480324074078</c:v>
                </c:pt>
                <c:pt idx="2488">
                  <c:v>0.85415848379629633</c:v>
                </c:pt>
                <c:pt idx="2489">
                  <c:v>0.85416219907407409</c:v>
                </c:pt>
                <c:pt idx="2490">
                  <c:v>0.85416579861111108</c:v>
                </c:pt>
                <c:pt idx="2491">
                  <c:v>0.85416968750000011</c:v>
                </c:pt>
                <c:pt idx="2492">
                  <c:v>0.85417368055555565</c:v>
                </c:pt>
                <c:pt idx="2493">
                  <c:v>0.85417746527777771</c:v>
                </c:pt>
                <c:pt idx="2494">
                  <c:v>0.85418128472222221</c:v>
                </c:pt>
                <c:pt idx="2495">
                  <c:v>0.85418533564814814</c:v>
                </c:pt>
                <c:pt idx="2496">
                  <c:v>0.85418913194444446</c:v>
                </c:pt>
                <c:pt idx="2497">
                  <c:v>0.85419293981481481</c:v>
                </c:pt>
                <c:pt idx="2498">
                  <c:v>0.85419686342592593</c:v>
                </c:pt>
                <c:pt idx="2499">
                  <c:v>0.85420068287037043</c:v>
                </c:pt>
                <c:pt idx="2500">
                  <c:v>0.85420451388888896</c:v>
                </c:pt>
                <c:pt idx="2501">
                  <c:v>0.85420846064814826</c:v>
                </c:pt>
                <c:pt idx="2502">
                  <c:v>0.85421222222222226</c:v>
                </c:pt>
                <c:pt idx="2503">
                  <c:v>0.85421612268518521</c:v>
                </c:pt>
                <c:pt idx="2504">
                  <c:v>0.85422016203703699</c:v>
                </c:pt>
                <c:pt idx="2505">
                  <c:v>0.85422394675925928</c:v>
                </c:pt>
                <c:pt idx="2506">
                  <c:v>0.85422758101851848</c:v>
                </c:pt>
                <c:pt idx="2507">
                  <c:v>0.85423138888888894</c:v>
                </c:pt>
                <c:pt idx="2508">
                  <c:v>0.85423501157407411</c:v>
                </c:pt>
                <c:pt idx="2509">
                  <c:v>0.85423864583333342</c:v>
                </c:pt>
                <c:pt idx="2510">
                  <c:v>0.85424245370370366</c:v>
                </c:pt>
                <c:pt idx="2511">
                  <c:v>0.85424628472222219</c:v>
                </c:pt>
                <c:pt idx="2512">
                  <c:v>0.85425009259259266</c:v>
                </c:pt>
                <c:pt idx="2513">
                  <c:v>0.85425415509259262</c:v>
                </c:pt>
                <c:pt idx="2514">
                  <c:v>0.85425810185185191</c:v>
                </c:pt>
                <c:pt idx="2515">
                  <c:v>0.85426194444444448</c:v>
                </c:pt>
                <c:pt idx="2516">
                  <c:v>0.85426585648148146</c:v>
                </c:pt>
                <c:pt idx="2517">
                  <c:v>0.85426972222222231</c:v>
                </c:pt>
                <c:pt idx="2518">
                  <c:v>0.85427351851851852</c:v>
                </c:pt>
                <c:pt idx="2519">
                  <c:v>0.85427751157407406</c:v>
                </c:pt>
                <c:pt idx="2520">
                  <c:v>0.8542813425925927</c:v>
                </c:pt>
                <c:pt idx="2521">
                  <c:v>0.85428511574074084</c:v>
                </c:pt>
                <c:pt idx="2522">
                  <c:v>0.85428894675925926</c:v>
                </c:pt>
                <c:pt idx="2523">
                  <c:v>0.85429262731481481</c:v>
                </c:pt>
                <c:pt idx="2524">
                  <c:v>0.85429624999999998</c:v>
                </c:pt>
                <c:pt idx="2525">
                  <c:v>0.85429998842592603</c:v>
                </c:pt>
                <c:pt idx="2526">
                  <c:v>0.85430394675925925</c:v>
                </c:pt>
                <c:pt idx="2527">
                  <c:v>0.85430789351851855</c:v>
                </c:pt>
                <c:pt idx="2528">
                  <c:v>0.85431187500000005</c:v>
                </c:pt>
                <c:pt idx="2529">
                  <c:v>0.8543156828703703</c:v>
                </c:pt>
                <c:pt idx="2530">
                  <c:v>0.85431950231481479</c:v>
                </c:pt>
                <c:pt idx="2531">
                  <c:v>0.85432356481481486</c:v>
                </c:pt>
                <c:pt idx="2532">
                  <c:v>0.85432740740740742</c:v>
                </c:pt>
                <c:pt idx="2533">
                  <c:v>0.85433127314814816</c:v>
                </c:pt>
                <c:pt idx="2534">
                  <c:v>0.85433530092592591</c:v>
                </c:pt>
                <c:pt idx="2535">
                  <c:v>0.85433917824074079</c:v>
                </c:pt>
                <c:pt idx="2536">
                  <c:v>0.85434297453703711</c:v>
                </c:pt>
                <c:pt idx="2537">
                  <c:v>0.85434697916666658</c:v>
                </c:pt>
                <c:pt idx="2538">
                  <c:v>0.85435072916666666</c:v>
                </c:pt>
                <c:pt idx="2539">
                  <c:v>0.85435699074074067</c:v>
                </c:pt>
                <c:pt idx="2540">
                  <c:v>0.85436061342592595</c:v>
                </c:pt>
                <c:pt idx="2541">
                  <c:v>0.85436439814814813</c:v>
                </c:pt>
                <c:pt idx="2542">
                  <c:v>0.85436806712962954</c:v>
                </c:pt>
                <c:pt idx="2543">
                  <c:v>0.85437180555555559</c:v>
                </c:pt>
                <c:pt idx="2544">
                  <c:v>0.85437554398148141</c:v>
                </c:pt>
                <c:pt idx="2545">
                  <c:v>0.85437922453703707</c:v>
                </c:pt>
                <c:pt idx="2546">
                  <c:v>0.8543829629629629</c:v>
                </c:pt>
                <c:pt idx="2547">
                  <c:v>0.85438685185185193</c:v>
                </c:pt>
                <c:pt idx="2548">
                  <c:v>0.85439052083333333</c:v>
                </c:pt>
                <c:pt idx="2549">
                  <c:v>0.85439420138888889</c:v>
                </c:pt>
                <c:pt idx="2550">
                  <c:v>0.85439798611111106</c:v>
                </c:pt>
                <c:pt idx="2551">
                  <c:v>0.85440181712962959</c:v>
                </c:pt>
                <c:pt idx="2552">
                  <c:v>0.85440549768518526</c:v>
                </c:pt>
                <c:pt idx="2553">
                  <c:v>0.85440918981481484</c:v>
                </c:pt>
                <c:pt idx="2554">
                  <c:v>0.85441291666666663</c:v>
                </c:pt>
                <c:pt idx="2555">
                  <c:v>0.85441689814814825</c:v>
                </c:pt>
                <c:pt idx="2556">
                  <c:v>0.85442064814814822</c:v>
                </c:pt>
                <c:pt idx="2557">
                  <c:v>0.85442440972222222</c:v>
                </c:pt>
                <c:pt idx="2558">
                  <c:v>0.85442837962962959</c:v>
                </c:pt>
                <c:pt idx="2559">
                  <c:v>0.85443222222222215</c:v>
                </c:pt>
                <c:pt idx="2560">
                  <c:v>0.85443599537037029</c:v>
                </c:pt>
                <c:pt idx="2561">
                  <c:v>0.85443995370370374</c:v>
                </c:pt>
                <c:pt idx="2562">
                  <c:v>0.85444373842592591</c:v>
                </c:pt>
                <c:pt idx="2563">
                  <c:v>0.85444760416666676</c:v>
                </c:pt>
                <c:pt idx="2564">
                  <c:v>0.8544515046296296</c:v>
                </c:pt>
                <c:pt idx="2565">
                  <c:v>0.85445509259259256</c:v>
                </c:pt>
                <c:pt idx="2566">
                  <c:v>0.85445869212962966</c:v>
                </c:pt>
                <c:pt idx="2567">
                  <c:v>0.85446243055555549</c:v>
                </c:pt>
                <c:pt idx="2568">
                  <c:v>0.85446600694444441</c:v>
                </c:pt>
                <c:pt idx="2569">
                  <c:v>0.85446989583333333</c:v>
                </c:pt>
                <c:pt idx="2570">
                  <c:v>0.85447363425925926</c:v>
                </c:pt>
                <c:pt idx="2571">
                  <c:v>0.85447758101851845</c:v>
                </c:pt>
                <c:pt idx="2572">
                  <c:v>0.85448140046296295</c:v>
                </c:pt>
                <c:pt idx="2573">
                  <c:v>0.85448519675925916</c:v>
                </c:pt>
                <c:pt idx="2574">
                  <c:v>0.85448900462962962</c:v>
                </c:pt>
                <c:pt idx="2575">
                  <c:v>0.85449293981481489</c:v>
                </c:pt>
                <c:pt idx="2576">
                  <c:v>0.85449673611111121</c:v>
                </c:pt>
                <c:pt idx="2577">
                  <c:v>0.8545005555555556</c:v>
                </c:pt>
                <c:pt idx="2578">
                  <c:v>0.85450471064814815</c:v>
                </c:pt>
                <c:pt idx="2579">
                  <c:v>0.85450866898148148</c:v>
                </c:pt>
                <c:pt idx="2580">
                  <c:v>0.85451234953703714</c:v>
                </c:pt>
                <c:pt idx="2581">
                  <c:v>0.85451600694444441</c:v>
                </c:pt>
                <c:pt idx="2582">
                  <c:v>0.85451961805555554</c:v>
                </c:pt>
                <c:pt idx="2583">
                  <c:v>0.8545232986111112</c:v>
                </c:pt>
                <c:pt idx="2584">
                  <c:v>0.854527025462963</c:v>
                </c:pt>
                <c:pt idx="2585">
                  <c:v>0.85453077546296285</c:v>
                </c:pt>
                <c:pt idx="2586">
                  <c:v>0.85453450231481476</c:v>
                </c:pt>
                <c:pt idx="2587">
                  <c:v>0.85454136574074069</c:v>
                </c:pt>
                <c:pt idx="2588">
                  <c:v>0.85454513888888883</c:v>
                </c:pt>
                <c:pt idx="2589">
                  <c:v>0.85454888888888891</c:v>
                </c:pt>
                <c:pt idx="2590">
                  <c:v>0.8545527083333333</c:v>
                </c:pt>
                <c:pt idx="2591">
                  <c:v>0.85455663194444442</c:v>
                </c:pt>
                <c:pt idx="2592">
                  <c:v>0.85456043981481489</c:v>
                </c:pt>
                <c:pt idx="2593">
                  <c:v>0.85456427083333331</c:v>
                </c:pt>
                <c:pt idx="2594">
                  <c:v>0.8545683101851852</c:v>
                </c:pt>
                <c:pt idx="2595">
                  <c:v>0.85457211805555555</c:v>
                </c:pt>
                <c:pt idx="2596">
                  <c:v>0.85457571759259254</c:v>
                </c:pt>
                <c:pt idx="2597">
                  <c:v>0.85457946759259251</c:v>
                </c:pt>
                <c:pt idx="2598">
                  <c:v>0.85458306712962961</c:v>
                </c:pt>
                <c:pt idx="2599">
                  <c:v>0.85458674768518517</c:v>
                </c:pt>
                <c:pt idx="2600">
                  <c:v>0.85459047453703707</c:v>
                </c:pt>
                <c:pt idx="2601">
                  <c:v>0.85459408564814821</c:v>
                </c:pt>
                <c:pt idx="2602">
                  <c:v>0.85459769675925923</c:v>
                </c:pt>
                <c:pt idx="2603">
                  <c:v>0.85460138888888892</c:v>
                </c:pt>
                <c:pt idx="2604">
                  <c:v>0.85460501157407409</c:v>
                </c:pt>
                <c:pt idx="2605">
                  <c:v>0.85460863425925926</c:v>
                </c:pt>
                <c:pt idx="2606">
                  <c:v>0.85461223379629636</c:v>
                </c:pt>
                <c:pt idx="2607">
                  <c:v>0.85461591435185191</c:v>
                </c:pt>
                <c:pt idx="2608">
                  <c:v>0.85461971064814823</c:v>
                </c:pt>
                <c:pt idx="2609">
                  <c:v>0.85462348379629638</c:v>
                </c:pt>
                <c:pt idx="2610">
                  <c:v>0.8546273148148148</c:v>
                </c:pt>
                <c:pt idx="2611">
                  <c:v>0.85463127314814813</c:v>
                </c:pt>
                <c:pt idx="2612">
                  <c:v>0.85463510416666677</c:v>
                </c:pt>
                <c:pt idx="2613">
                  <c:v>0.85463899305555557</c:v>
                </c:pt>
                <c:pt idx="2614">
                  <c:v>0.8546429166666667</c:v>
                </c:pt>
                <c:pt idx="2615">
                  <c:v>0.85464675925925926</c:v>
                </c:pt>
                <c:pt idx="2616">
                  <c:v>0.85465057870370365</c:v>
                </c:pt>
                <c:pt idx="2617">
                  <c:v>0.85465458333333333</c:v>
                </c:pt>
                <c:pt idx="2618">
                  <c:v>0.85465834490740733</c:v>
                </c:pt>
                <c:pt idx="2619">
                  <c:v>0.85466224537037039</c:v>
                </c:pt>
                <c:pt idx="2620">
                  <c:v>0.85466623842592593</c:v>
                </c:pt>
                <c:pt idx="2621">
                  <c:v>0.85467003472222214</c:v>
                </c:pt>
                <c:pt idx="2622">
                  <c:v>0.85467385416666664</c:v>
                </c:pt>
                <c:pt idx="2623">
                  <c:v>0.85467775462962958</c:v>
                </c:pt>
                <c:pt idx="2624">
                  <c:v>0.85468137731481475</c:v>
                </c:pt>
                <c:pt idx="2625">
                  <c:v>0.85468498842592588</c:v>
                </c:pt>
                <c:pt idx="2626">
                  <c:v>0.85468875000000011</c:v>
                </c:pt>
                <c:pt idx="2627">
                  <c:v>0.85469247685185179</c:v>
                </c:pt>
                <c:pt idx="2628">
                  <c:v>0.8546962962962964</c:v>
                </c:pt>
                <c:pt idx="2629">
                  <c:v>0.85470027777777779</c:v>
                </c:pt>
                <c:pt idx="2630">
                  <c:v>0.85470410879629632</c:v>
                </c:pt>
                <c:pt idx="2631">
                  <c:v>0.85470799768518513</c:v>
                </c:pt>
                <c:pt idx="2632">
                  <c:v>0.85471469907407405</c:v>
                </c:pt>
                <c:pt idx="2633">
                  <c:v>0.85471854166666672</c:v>
                </c:pt>
                <c:pt idx="2634">
                  <c:v>0.85472237268518514</c:v>
                </c:pt>
                <c:pt idx="2635">
                  <c:v>0.85472615740740743</c:v>
                </c:pt>
                <c:pt idx="2636">
                  <c:v>0.85473005787037037</c:v>
                </c:pt>
                <c:pt idx="2637">
                  <c:v>0.85473390046296294</c:v>
                </c:pt>
                <c:pt idx="2638">
                  <c:v>0.85473765046296302</c:v>
                </c:pt>
                <c:pt idx="2639">
                  <c:v>0.85474138888888884</c:v>
                </c:pt>
                <c:pt idx="2640">
                  <c:v>0.85474502314814815</c:v>
                </c:pt>
                <c:pt idx="2641">
                  <c:v>0.8547486689814815</c:v>
                </c:pt>
                <c:pt idx="2642">
                  <c:v>0.85475243055555561</c:v>
                </c:pt>
                <c:pt idx="2643">
                  <c:v>0.85475634259259259</c:v>
                </c:pt>
                <c:pt idx="2644">
                  <c:v>0.85476016203703697</c:v>
                </c:pt>
                <c:pt idx="2645">
                  <c:v>0.85476415509259251</c:v>
                </c:pt>
                <c:pt idx="2646">
                  <c:v>0.85476797453703701</c:v>
                </c:pt>
                <c:pt idx="2647">
                  <c:v>0.85477172453703698</c:v>
                </c:pt>
                <c:pt idx="2648">
                  <c:v>0.85477571759259252</c:v>
                </c:pt>
                <c:pt idx="2649">
                  <c:v>0.85477957175925923</c:v>
                </c:pt>
                <c:pt idx="2650">
                  <c:v>0.85478333333333334</c:v>
                </c:pt>
                <c:pt idx="2651">
                  <c:v>0.8547872337962964</c:v>
                </c:pt>
                <c:pt idx="2652">
                  <c:v>0.85479103009259261</c:v>
                </c:pt>
                <c:pt idx="2653">
                  <c:v>0.85479479166666661</c:v>
                </c:pt>
                <c:pt idx="2654">
                  <c:v>0.85479866898148149</c:v>
                </c:pt>
                <c:pt idx="2655">
                  <c:v>0.85480228009259263</c:v>
                </c:pt>
                <c:pt idx="2656">
                  <c:v>0.8548059375</c:v>
                </c:pt>
                <c:pt idx="2657">
                  <c:v>0.85480959490740738</c:v>
                </c:pt>
                <c:pt idx="2658">
                  <c:v>0.85481320601851862</c:v>
                </c:pt>
                <c:pt idx="2659">
                  <c:v>0.85481687500000003</c:v>
                </c:pt>
                <c:pt idx="2660">
                  <c:v>0.85482048611111106</c:v>
                </c:pt>
                <c:pt idx="2661">
                  <c:v>0.85482407407407413</c:v>
                </c:pt>
                <c:pt idx="2662">
                  <c:v>0.85482782407407409</c:v>
                </c:pt>
                <c:pt idx="2663">
                  <c:v>0.8548314583333334</c:v>
                </c:pt>
                <c:pt idx="2664">
                  <c:v>0.85483511574074067</c:v>
                </c:pt>
                <c:pt idx="2665">
                  <c:v>0.8548388194444444</c:v>
                </c:pt>
                <c:pt idx="2666">
                  <c:v>0.85484244212962956</c:v>
                </c:pt>
                <c:pt idx="2667">
                  <c:v>0.85484621527777771</c:v>
                </c:pt>
                <c:pt idx="2668">
                  <c:v>0.85485009259259259</c:v>
                </c:pt>
                <c:pt idx="2669">
                  <c:v>0.85485383101851842</c:v>
                </c:pt>
                <c:pt idx="2670">
                  <c:v>0.85485768518518512</c:v>
                </c:pt>
                <c:pt idx="2671">
                  <c:v>0.85486148148148144</c:v>
                </c:pt>
                <c:pt idx="2672">
                  <c:v>0.85486542824074074</c:v>
                </c:pt>
                <c:pt idx="2673">
                  <c:v>0.85486935185185187</c:v>
                </c:pt>
                <c:pt idx="2674">
                  <c:v>0.85487321759259249</c:v>
                </c:pt>
                <c:pt idx="2675">
                  <c:v>0.85487708333333334</c:v>
                </c:pt>
                <c:pt idx="2676">
                  <c:v>0.85488103009259264</c:v>
                </c:pt>
                <c:pt idx="2677">
                  <c:v>0.8548849652777778</c:v>
                </c:pt>
                <c:pt idx="2678">
                  <c:v>0.85488887731481478</c:v>
                </c:pt>
                <c:pt idx="2679">
                  <c:v>0.85489270833333331</c:v>
                </c:pt>
                <c:pt idx="2680">
                  <c:v>0.85489670138888885</c:v>
                </c:pt>
                <c:pt idx="2681">
                  <c:v>0.85490053240740738</c:v>
                </c:pt>
                <c:pt idx="2682">
                  <c:v>0.85490421296296304</c:v>
                </c:pt>
                <c:pt idx="2683">
                  <c:v>0.85490785879629627</c:v>
                </c:pt>
                <c:pt idx="2684">
                  <c:v>0.8549115625</c:v>
                </c:pt>
                <c:pt idx="2685">
                  <c:v>0.85491526620370373</c:v>
                </c:pt>
                <c:pt idx="2686">
                  <c:v>0.8549189236111111</c:v>
                </c:pt>
                <c:pt idx="2687">
                  <c:v>0.85492275462962963</c:v>
                </c:pt>
                <c:pt idx="2688">
                  <c:v>0.85492960648148142</c:v>
                </c:pt>
                <c:pt idx="2689">
                  <c:v>0.85493349537037044</c:v>
                </c:pt>
                <c:pt idx="2690">
                  <c:v>0.85493751157407416</c:v>
                </c:pt>
                <c:pt idx="2691">
                  <c:v>0.85494124999999999</c:v>
                </c:pt>
                <c:pt idx="2692">
                  <c:v>0.85494520833333343</c:v>
                </c:pt>
                <c:pt idx="2693">
                  <c:v>0.85494920138888897</c:v>
                </c:pt>
                <c:pt idx="2694">
                  <c:v>0.8549530671296296</c:v>
                </c:pt>
                <c:pt idx="2695">
                  <c:v>0.85495684027777774</c:v>
                </c:pt>
                <c:pt idx="2696">
                  <c:v>0.85496092592592587</c:v>
                </c:pt>
                <c:pt idx="2697">
                  <c:v>0.8549645949074075</c:v>
                </c:pt>
                <c:pt idx="2698">
                  <c:v>0.85496824074074074</c:v>
                </c:pt>
                <c:pt idx="2699">
                  <c:v>0.85497201388888888</c:v>
                </c:pt>
                <c:pt idx="2700">
                  <c:v>0.85497577546296288</c:v>
                </c:pt>
                <c:pt idx="2701">
                  <c:v>0.85497944444444451</c:v>
                </c:pt>
                <c:pt idx="2702">
                  <c:v>0.85498334490740735</c:v>
                </c:pt>
                <c:pt idx="2703">
                  <c:v>0.85498722222222223</c:v>
                </c:pt>
                <c:pt idx="2704">
                  <c:v>0.8549911574074075</c:v>
                </c:pt>
                <c:pt idx="2705">
                  <c:v>0.85499505787037045</c:v>
                </c:pt>
                <c:pt idx="2706">
                  <c:v>0.85499892361111118</c:v>
                </c:pt>
                <c:pt idx="2707">
                  <c:v>0.85500292824074065</c:v>
                </c:pt>
                <c:pt idx="2708">
                  <c:v>0.85500715277777772</c:v>
                </c:pt>
                <c:pt idx="2709">
                  <c:v>0.85501108796296299</c:v>
                </c:pt>
                <c:pt idx="2710">
                  <c:v>0.85501496527777776</c:v>
                </c:pt>
                <c:pt idx="2711">
                  <c:v>0.85501896990740744</c:v>
                </c:pt>
                <c:pt idx="2712">
                  <c:v>0.85502298611111105</c:v>
                </c:pt>
                <c:pt idx="2713">
                  <c:v>0.85502670138888892</c:v>
                </c:pt>
                <c:pt idx="2714">
                  <c:v>0.85503062499999993</c:v>
                </c:pt>
                <c:pt idx="2715">
                  <c:v>0.85503445601851846</c:v>
                </c:pt>
                <c:pt idx="2716">
                  <c:v>0.85503840277777776</c:v>
                </c:pt>
                <c:pt idx="2717">
                  <c:v>0.85504225694444447</c:v>
                </c:pt>
                <c:pt idx="2718">
                  <c:v>0.85504593750000002</c:v>
                </c:pt>
                <c:pt idx="2719">
                  <c:v>0.8550495949074074</c:v>
                </c:pt>
                <c:pt idx="2720">
                  <c:v>0.85505343750000007</c:v>
                </c:pt>
                <c:pt idx="2721">
                  <c:v>0.85505708333333341</c:v>
                </c:pt>
                <c:pt idx="2722">
                  <c:v>0.85506072916666664</c:v>
                </c:pt>
                <c:pt idx="2723">
                  <c:v>0.85506440972222231</c:v>
                </c:pt>
                <c:pt idx="2724">
                  <c:v>0.85506817129629631</c:v>
                </c:pt>
                <c:pt idx="2725">
                  <c:v>0.85507196759259252</c:v>
                </c:pt>
                <c:pt idx="2726">
                  <c:v>0.85507592592592596</c:v>
                </c:pt>
                <c:pt idx="2727">
                  <c:v>0.85507984953703708</c:v>
                </c:pt>
                <c:pt idx="2728">
                  <c:v>0.85508375000000003</c:v>
                </c:pt>
                <c:pt idx="2729">
                  <c:v>0.85508759259259259</c:v>
                </c:pt>
                <c:pt idx="2730">
                  <c:v>0.85509157407407399</c:v>
                </c:pt>
                <c:pt idx="2731">
                  <c:v>0.85509543981481484</c:v>
                </c:pt>
                <c:pt idx="2732">
                  <c:v>0.85509976851851854</c:v>
                </c:pt>
                <c:pt idx="2733">
                  <c:v>0.85510377314814823</c:v>
                </c:pt>
                <c:pt idx="2734">
                  <c:v>0.85510748842592588</c:v>
                </c:pt>
                <c:pt idx="2735">
                  <c:v>0.85511140046296286</c:v>
                </c:pt>
                <c:pt idx="2736">
                  <c:v>0.85511798611111101</c:v>
                </c:pt>
                <c:pt idx="2737">
                  <c:v>0.85512182870370379</c:v>
                </c:pt>
                <c:pt idx="2738">
                  <c:v>0.85512565972222221</c:v>
                </c:pt>
                <c:pt idx="2739">
                  <c:v>0.85512946759259256</c:v>
                </c:pt>
                <c:pt idx="2740">
                  <c:v>0.85513321759259264</c:v>
                </c:pt>
                <c:pt idx="2741">
                  <c:v>0.85513685185185195</c:v>
                </c:pt>
                <c:pt idx="2742">
                  <c:v>0.85514055555555546</c:v>
                </c:pt>
                <c:pt idx="2743">
                  <c:v>0.85514421296296295</c:v>
                </c:pt>
                <c:pt idx="2744">
                  <c:v>0.85514800925925927</c:v>
                </c:pt>
                <c:pt idx="2745">
                  <c:v>0.85515203703703702</c:v>
                </c:pt>
                <c:pt idx="2746">
                  <c:v>0.85515583333333334</c:v>
                </c:pt>
                <c:pt idx="2747">
                  <c:v>0.85515957175925916</c:v>
                </c:pt>
                <c:pt idx="2748">
                  <c:v>0.85516358796296299</c:v>
                </c:pt>
                <c:pt idx="2749">
                  <c:v>0.85516739583333334</c:v>
                </c:pt>
                <c:pt idx="2750">
                  <c:v>0.85517114583333331</c:v>
                </c:pt>
                <c:pt idx="2751">
                  <c:v>0.85517506944444444</c:v>
                </c:pt>
                <c:pt idx="2752">
                  <c:v>0.8551790046296297</c:v>
                </c:pt>
                <c:pt idx="2753">
                  <c:v>0.85518288194444436</c:v>
                </c:pt>
                <c:pt idx="2754">
                  <c:v>0.85518677083333339</c:v>
                </c:pt>
                <c:pt idx="2755">
                  <c:v>0.85519041666666673</c:v>
                </c:pt>
                <c:pt idx="2756">
                  <c:v>0.85519408564814814</c:v>
                </c:pt>
                <c:pt idx="2757">
                  <c:v>0.85519787037037043</c:v>
                </c:pt>
                <c:pt idx="2758">
                  <c:v>0.85520152777777769</c:v>
                </c:pt>
                <c:pt idx="2759">
                  <c:v>0.85520515046296286</c:v>
                </c:pt>
                <c:pt idx="2760">
                  <c:v>0.85520916666666669</c:v>
                </c:pt>
                <c:pt idx="2761">
                  <c:v>0.85521312500000002</c:v>
                </c:pt>
                <c:pt idx="2762">
                  <c:v>0.85521707175925921</c:v>
                </c:pt>
                <c:pt idx="2763">
                  <c:v>0.85522101851851851</c:v>
                </c:pt>
                <c:pt idx="2764">
                  <c:v>0.85522489583333339</c:v>
                </c:pt>
                <c:pt idx="2765">
                  <c:v>0.85522871527777777</c:v>
                </c:pt>
                <c:pt idx="2766">
                  <c:v>0.85523275462962955</c:v>
                </c:pt>
                <c:pt idx="2767">
                  <c:v>0.85523657407407405</c:v>
                </c:pt>
                <c:pt idx="2768">
                  <c:v>0.8552406018518518</c:v>
                </c:pt>
                <c:pt idx="2769">
                  <c:v>0.85524452546296292</c:v>
                </c:pt>
                <c:pt idx="2770">
                  <c:v>0.85524837962962963</c:v>
                </c:pt>
                <c:pt idx="2771">
                  <c:v>0.85525202546296297</c:v>
                </c:pt>
                <c:pt idx="2772">
                  <c:v>0.8552558564814815</c:v>
                </c:pt>
                <c:pt idx="2773">
                  <c:v>0.8552594907407407</c:v>
                </c:pt>
                <c:pt idx="2774">
                  <c:v>0.85526315972222233</c:v>
                </c:pt>
                <c:pt idx="2775">
                  <c:v>0.8552668171296296</c:v>
                </c:pt>
                <c:pt idx="2776">
                  <c:v>0.85527049768518515</c:v>
                </c:pt>
                <c:pt idx="2777">
                  <c:v>0.85527428240740744</c:v>
                </c:pt>
                <c:pt idx="2778">
                  <c:v>0.85527789351851846</c:v>
                </c:pt>
                <c:pt idx="2779">
                  <c:v>0.85528151620370363</c:v>
                </c:pt>
                <c:pt idx="2780">
                  <c:v>0.85528537037037033</c:v>
                </c:pt>
                <c:pt idx="2781">
                  <c:v>0.85528896990740744</c:v>
                </c:pt>
                <c:pt idx="2782">
                  <c:v>0.85529258101851857</c:v>
                </c:pt>
                <c:pt idx="2783">
                  <c:v>0.85529637731481489</c:v>
                </c:pt>
                <c:pt idx="2784">
                  <c:v>0.85530300925925928</c:v>
                </c:pt>
                <c:pt idx="2785">
                  <c:v>0.85530690972222223</c:v>
                </c:pt>
                <c:pt idx="2786">
                  <c:v>0.85531070601851855</c:v>
                </c:pt>
                <c:pt idx="2787">
                  <c:v>0.8553146064814815</c:v>
                </c:pt>
                <c:pt idx="2788">
                  <c:v>0.85531851851851848</c:v>
                </c:pt>
                <c:pt idx="2789">
                  <c:v>0.85532241898148154</c:v>
                </c:pt>
                <c:pt idx="2790">
                  <c:v>0.85532627314814824</c:v>
                </c:pt>
                <c:pt idx="2791">
                  <c:v>0.85533010416666666</c:v>
                </c:pt>
                <c:pt idx="2792">
                  <c:v>0.85533414351851855</c:v>
                </c:pt>
                <c:pt idx="2793">
                  <c:v>0.85533811342592603</c:v>
                </c:pt>
                <c:pt idx="2794">
                  <c:v>0.85534200231481483</c:v>
                </c:pt>
                <c:pt idx="2795">
                  <c:v>0.85534593749999999</c:v>
                </c:pt>
                <c:pt idx="2796">
                  <c:v>0.85534978009259266</c:v>
                </c:pt>
                <c:pt idx="2797">
                  <c:v>0.85535362268518522</c:v>
                </c:pt>
                <c:pt idx="2798">
                  <c:v>0.85535724537037039</c:v>
                </c:pt>
                <c:pt idx="2799">
                  <c:v>0.85536100694444439</c:v>
                </c:pt>
                <c:pt idx="2800">
                  <c:v>0.85536472222222226</c:v>
                </c:pt>
                <c:pt idx="2801">
                  <c:v>0.85536833333333329</c:v>
                </c:pt>
                <c:pt idx="2802">
                  <c:v>0.85537230324074065</c:v>
                </c:pt>
                <c:pt idx="2803">
                  <c:v>0.85537615740740736</c:v>
                </c:pt>
                <c:pt idx="2804">
                  <c:v>0.85538004629629627</c:v>
                </c:pt>
                <c:pt idx="2805">
                  <c:v>0.8553840625000001</c:v>
                </c:pt>
                <c:pt idx="2806">
                  <c:v>0.85538785879629631</c:v>
                </c:pt>
                <c:pt idx="2807">
                  <c:v>0.85539163194444445</c:v>
                </c:pt>
                <c:pt idx="2808">
                  <c:v>0.85539564814814817</c:v>
                </c:pt>
                <c:pt idx="2809">
                  <c:v>0.85539950231481487</c:v>
                </c:pt>
                <c:pt idx="2810">
                  <c:v>0.85540335648148147</c:v>
                </c:pt>
                <c:pt idx="2811">
                  <c:v>0.85540744212962971</c:v>
                </c:pt>
                <c:pt idx="2812">
                  <c:v>0.85541137731481476</c:v>
                </c:pt>
                <c:pt idx="2813">
                  <c:v>0.85541521990740732</c:v>
                </c:pt>
                <c:pt idx="2814">
                  <c:v>0.85541886574074077</c:v>
                </c:pt>
                <c:pt idx="2815">
                  <c:v>0.85542256944444439</c:v>
                </c:pt>
                <c:pt idx="2816">
                  <c:v>0.85542630787037044</c:v>
                </c:pt>
                <c:pt idx="2817">
                  <c:v>0.85543010416666665</c:v>
                </c:pt>
                <c:pt idx="2818">
                  <c:v>0.85543392361111115</c:v>
                </c:pt>
                <c:pt idx="2819">
                  <c:v>0.85543780092592592</c:v>
                </c:pt>
                <c:pt idx="2820">
                  <c:v>0.85544179398148146</c:v>
                </c:pt>
                <c:pt idx="2821">
                  <c:v>0.8554456250000001</c:v>
                </c:pt>
                <c:pt idx="2822">
                  <c:v>0.8554493865740741</c:v>
                </c:pt>
                <c:pt idx="2823">
                  <c:v>0.8554532754629629</c:v>
                </c:pt>
                <c:pt idx="2824">
                  <c:v>0.85545732638888883</c:v>
                </c:pt>
                <c:pt idx="2825">
                  <c:v>0.85546116898148139</c:v>
                </c:pt>
                <c:pt idx="2826">
                  <c:v>0.85546508101851859</c:v>
                </c:pt>
                <c:pt idx="2827">
                  <c:v>0.85546890046296298</c:v>
                </c:pt>
                <c:pt idx="2828">
                  <c:v>0.85547280092592592</c:v>
                </c:pt>
                <c:pt idx="2829">
                  <c:v>0.85547653935185186</c:v>
                </c:pt>
                <c:pt idx="2830">
                  <c:v>0.85548017361111117</c:v>
                </c:pt>
                <c:pt idx="2831">
                  <c:v>0.85548379629629634</c:v>
                </c:pt>
                <c:pt idx="2832">
                  <c:v>0.85549023148148151</c:v>
                </c:pt>
                <c:pt idx="2833">
                  <c:v>0.8554939583333333</c:v>
                </c:pt>
                <c:pt idx="2834">
                  <c:v>0.85549761574074079</c:v>
                </c:pt>
                <c:pt idx="2835">
                  <c:v>0.85550126157407413</c:v>
                </c:pt>
                <c:pt idx="2836">
                  <c:v>0.85550517361111111</c:v>
                </c:pt>
                <c:pt idx="2837">
                  <c:v>0.85550885416666667</c:v>
                </c:pt>
                <c:pt idx="2838">
                  <c:v>0.85551252314814807</c:v>
                </c:pt>
                <c:pt idx="2839">
                  <c:v>0.8555163194444444</c:v>
                </c:pt>
                <c:pt idx="2840">
                  <c:v>0.85552003472222227</c:v>
                </c:pt>
                <c:pt idx="2841">
                  <c:v>0.85552392361111107</c:v>
                </c:pt>
                <c:pt idx="2842">
                  <c:v>0.85552791666666661</c:v>
                </c:pt>
                <c:pt idx="2843">
                  <c:v>0.85553172453703707</c:v>
                </c:pt>
                <c:pt idx="2844">
                  <c:v>0.85553565972222223</c:v>
                </c:pt>
                <c:pt idx="2845">
                  <c:v>0.85553967592592584</c:v>
                </c:pt>
                <c:pt idx="2846">
                  <c:v>0.85554354166666668</c:v>
                </c:pt>
                <c:pt idx="2847">
                  <c:v>0.85554738425925925</c:v>
                </c:pt>
                <c:pt idx="2848">
                  <c:v>0.85555142361111114</c:v>
                </c:pt>
                <c:pt idx="2849">
                  <c:v>0.85555530092592591</c:v>
                </c:pt>
                <c:pt idx="2850">
                  <c:v>0.85555917824074079</c:v>
                </c:pt>
                <c:pt idx="2851">
                  <c:v>0.85556322916666661</c:v>
                </c:pt>
                <c:pt idx="2852">
                  <c:v>0.85556715277777773</c:v>
                </c:pt>
                <c:pt idx="2853">
                  <c:v>0.85557119212962973</c:v>
                </c:pt>
                <c:pt idx="2854">
                  <c:v>0.85557513888888892</c:v>
                </c:pt>
                <c:pt idx="2855">
                  <c:v>0.85557901620370369</c:v>
                </c:pt>
                <c:pt idx="2856">
                  <c:v>0.85558271990740742</c:v>
                </c:pt>
                <c:pt idx="2857">
                  <c:v>0.85558643518518529</c:v>
                </c:pt>
                <c:pt idx="2858">
                  <c:v>0.85559042824074083</c:v>
                </c:pt>
                <c:pt idx="2859">
                  <c:v>0.85559410879629627</c:v>
                </c:pt>
                <c:pt idx="2860">
                  <c:v>0.85559807870370364</c:v>
                </c:pt>
                <c:pt idx="2861">
                  <c:v>0.85560202546296293</c:v>
                </c:pt>
                <c:pt idx="2862">
                  <c:v>0.85560600694444444</c:v>
                </c:pt>
                <c:pt idx="2863">
                  <c:v>0.85561002314814816</c:v>
                </c:pt>
                <c:pt idx="2864">
                  <c:v>0.85561403935185176</c:v>
                </c:pt>
                <c:pt idx="2865">
                  <c:v>0.85561788194444455</c:v>
                </c:pt>
                <c:pt idx="2866">
                  <c:v>0.85562173611111103</c:v>
                </c:pt>
                <c:pt idx="2867">
                  <c:v>0.85562574074074071</c:v>
                </c:pt>
                <c:pt idx="2868">
                  <c:v>0.85562976851851857</c:v>
                </c:pt>
                <c:pt idx="2869">
                  <c:v>0.85563365740740738</c:v>
                </c:pt>
                <c:pt idx="2870">
                  <c:v>0.85563785879629639</c:v>
                </c:pt>
                <c:pt idx="2871">
                  <c:v>0.85564167824074078</c:v>
                </c:pt>
                <c:pt idx="2872">
                  <c:v>0.85564537037037036</c:v>
                </c:pt>
                <c:pt idx="2873">
                  <c:v>0.85564924768518524</c:v>
                </c:pt>
                <c:pt idx="2874">
                  <c:v>0.85565293981481483</c:v>
                </c:pt>
                <c:pt idx="2875">
                  <c:v>0.85565667824074076</c:v>
                </c:pt>
                <c:pt idx="2876">
                  <c:v>0.85566353009259266</c:v>
                </c:pt>
                <c:pt idx="2877">
                  <c:v>0.8556675231481482</c:v>
                </c:pt>
                <c:pt idx="2878">
                  <c:v>0.855671412037037</c:v>
                </c:pt>
                <c:pt idx="2879">
                  <c:v>0.85567555555555552</c:v>
                </c:pt>
                <c:pt idx="2880">
                  <c:v>0.85567951388888897</c:v>
                </c:pt>
                <c:pt idx="2881">
                  <c:v>0.85568342592592594</c:v>
                </c:pt>
                <c:pt idx="2882">
                  <c:v>0.85568734953703707</c:v>
                </c:pt>
                <c:pt idx="2883">
                  <c:v>0.85569122685185184</c:v>
                </c:pt>
                <c:pt idx="2884">
                  <c:v>0.85569519675925931</c:v>
                </c:pt>
                <c:pt idx="2885">
                  <c:v>0.85569923611111109</c:v>
                </c:pt>
                <c:pt idx="2886">
                  <c:v>0.855702962962963</c:v>
                </c:pt>
                <c:pt idx="2887">
                  <c:v>0.85570667824074065</c:v>
                </c:pt>
                <c:pt idx="2888">
                  <c:v>0.85571046296296294</c:v>
                </c:pt>
                <c:pt idx="2889">
                  <c:v>0.85571422453703694</c:v>
                </c:pt>
                <c:pt idx="2890">
                  <c:v>0.85571791666666674</c:v>
                </c:pt>
                <c:pt idx="2891">
                  <c:v>0.85572211805555554</c:v>
                </c:pt>
                <c:pt idx="2892">
                  <c:v>0.85572589120370368</c:v>
                </c:pt>
                <c:pt idx="2893">
                  <c:v>0.85572957175925923</c:v>
                </c:pt>
                <c:pt idx="2894">
                  <c:v>0.85573335648148152</c:v>
                </c:pt>
                <c:pt idx="2895">
                  <c:v>0.85573716435185176</c:v>
                </c:pt>
                <c:pt idx="2896">
                  <c:v>0.85574085648148157</c:v>
                </c:pt>
                <c:pt idx="2897">
                  <c:v>0.85574461805555557</c:v>
                </c:pt>
                <c:pt idx="2898">
                  <c:v>0.85574850694444438</c:v>
                </c:pt>
                <c:pt idx="2899">
                  <c:v>0.8557524305555555</c:v>
                </c:pt>
                <c:pt idx="2900">
                  <c:v>0.85575660879629634</c:v>
                </c:pt>
                <c:pt idx="2901">
                  <c:v>0.85576055555555552</c:v>
                </c:pt>
                <c:pt idx="2902">
                  <c:v>0.85576440972222223</c:v>
                </c:pt>
                <c:pt idx="2903">
                  <c:v>0.85576834490740739</c:v>
                </c:pt>
                <c:pt idx="2904">
                  <c:v>0.85577224537037033</c:v>
                </c:pt>
                <c:pt idx="2905">
                  <c:v>0.85577618055555549</c:v>
                </c:pt>
                <c:pt idx="2906">
                  <c:v>0.85578020833333335</c:v>
                </c:pt>
                <c:pt idx="2907">
                  <c:v>0.85578408564814812</c:v>
                </c:pt>
                <c:pt idx="2908">
                  <c:v>0.85578798611111118</c:v>
                </c:pt>
                <c:pt idx="2909">
                  <c:v>0.85579479166666672</c:v>
                </c:pt>
                <c:pt idx="2910">
                  <c:v>0.85579868055555552</c:v>
                </c:pt>
                <c:pt idx="2911">
                  <c:v>0.85580245370370367</c:v>
                </c:pt>
                <c:pt idx="2912">
                  <c:v>0.85580638888888894</c:v>
                </c:pt>
                <c:pt idx="2913">
                  <c:v>0.85581002314814814</c:v>
                </c:pt>
                <c:pt idx="2914">
                  <c:v>0.8558136458333333</c:v>
                </c:pt>
                <c:pt idx="2915">
                  <c:v>0.85581750000000001</c:v>
                </c:pt>
                <c:pt idx="2916">
                  <c:v>0.85582115740740738</c:v>
                </c:pt>
                <c:pt idx="2917">
                  <c:v>0.85582497685185188</c:v>
                </c:pt>
                <c:pt idx="2918">
                  <c:v>0.85582903935185184</c:v>
                </c:pt>
                <c:pt idx="2919">
                  <c:v>0.85583293981481479</c:v>
                </c:pt>
                <c:pt idx="2920">
                  <c:v>0.85583688657407408</c:v>
                </c:pt>
                <c:pt idx="2921">
                  <c:v>0.85584101851851857</c:v>
                </c:pt>
                <c:pt idx="2922">
                  <c:v>0.85584481481481489</c:v>
                </c:pt>
                <c:pt idx="2923">
                  <c:v>0.85584863425925928</c:v>
                </c:pt>
                <c:pt idx="2924">
                  <c:v>0.85585269675925923</c:v>
                </c:pt>
                <c:pt idx="2925">
                  <c:v>0.85585655092592594</c:v>
                </c:pt>
                <c:pt idx="2926">
                  <c:v>0.85586037037037033</c:v>
                </c:pt>
                <c:pt idx="2927">
                  <c:v>0.85586435185185195</c:v>
                </c:pt>
                <c:pt idx="2928">
                  <c:v>0.85586799768518518</c:v>
                </c:pt>
                <c:pt idx="2929">
                  <c:v>0.85587163194444438</c:v>
                </c:pt>
                <c:pt idx="2930">
                  <c:v>0.85587549768518523</c:v>
                </c:pt>
                <c:pt idx="2931">
                  <c:v>0.85587915509259249</c:v>
                </c:pt>
                <c:pt idx="2932">
                  <c:v>0.8558828472222223</c:v>
                </c:pt>
                <c:pt idx="2933">
                  <c:v>0.85588694444444446</c:v>
                </c:pt>
                <c:pt idx="2934">
                  <c:v>0.85589082175925923</c:v>
                </c:pt>
                <c:pt idx="2935">
                  <c:v>0.85589473379629633</c:v>
                </c:pt>
                <c:pt idx="2936">
                  <c:v>0.85589888888888888</c:v>
                </c:pt>
                <c:pt idx="2937">
                  <c:v>0.85590274305555558</c:v>
                </c:pt>
                <c:pt idx="2938">
                  <c:v>0.85590659722222229</c:v>
                </c:pt>
                <c:pt idx="2939">
                  <c:v>0.85591068287037031</c:v>
                </c:pt>
                <c:pt idx="2940">
                  <c:v>0.85591456018518519</c:v>
                </c:pt>
                <c:pt idx="2941">
                  <c:v>0.8559184143518519</c:v>
                </c:pt>
                <c:pt idx="2942">
                  <c:v>0.85592526620370368</c:v>
                </c:pt>
                <c:pt idx="2943">
                  <c:v>0.85592888888888885</c:v>
                </c:pt>
                <c:pt idx="2944">
                  <c:v>0.855932662037037</c:v>
                </c:pt>
                <c:pt idx="2945">
                  <c:v>0.85593646990740746</c:v>
                </c:pt>
                <c:pt idx="2946">
                  <c:v>0.85594023148148146</c:v>
                </c:pt>
                <c:pt idx="2947">
                  <c:v>0.85594392361111105</c:v>
                </c:pt>
                <c:pt idx="2948">
                  <c:v>0.85594780092592593</c:v>
                </c:pt>
                <c:pt idx="2949">
                  <c:v>0.8559515162037038</c:v>
                </c:pt>
                <c:pt idx="2950">
                  <c:v>0.85595518518518521</c:v>
                </c:pt>
                <c:pt idx="2951">
                  <c:v>0.85595895833333335</c:v>
                </c:pt>
                <c:pt idx="2952">
                  <c:v>0.85596274305555553</c:v>
                </c:pt>
                <c:pt idx="2953">
                  <c:v>0.85596641203703705</c:v>
                </c:pt>
                <c:pt idx="2954">
                  <c:v>0.85597017361111105</c:v>
                </c:pt>
                <c:pt idx="2955">
                  <c:v>0.85597410879629632</c:v>
                </c:pt>
                <c:pt idx="2956">
                  <c:v>0.85597803240740744</c:v>
                </c:pt>
                <c:pt idx="2957">
                  <c:v>0.8559819675925926</c:v>
                </c:pt>
                <c:pt idx="2958">
                  <c:v>0.85598592592592604</c:v>
                </c:pt>
                <c:pt idx="2959">
                  <c:v>0.85598978009259252</c:v>
                </c:pt>
                <c:pt idx="2960">
                  <c:v>0.85599380787037038</c:v>
                </c:pt>
                <c:pt idx="2961">
                  <c:v>0.85599777777777775</c:v>
                </c:pt>
                <c:pt idx="2962">
                  <c:v>0.85600163194444445</c:v>
                </c:pt>
                <c:pt idx="2963">
                  <c:v>0.85600563657407402</c:v>
                </c:pt>
                <c:pt idx="2964">
                  <c:v>0.85600949074074073</c:v>
                </c:pt>
                <c:pt idx="2965">
                  <c:v>0.85601348379629627</c:v>
                </c:pt>
                <c:pt idx="2966">
                  <c:v>0.85601749999999999</c:v>
                </c:pt>
                <c:pt idx="2967">
                  <c:v>0.85602140046296293</c:v>
                </c:pt>
                <c:pt idx="2968">
                  <c:v>0.85602532407407406</c:v>
                </c:pt>
                <c:pt idx="2969">
                  <c:v>0.856029224537037</c:v>
                </c:pt>
                <c:pt idx="2970">
                  <c:v>0.85603288194444449</c:v>
                </c:pt>
                <c:pt idx="2971">
                  <c:v>0.85603660879629639</c:v>
                </c:pt>
                <c:pt idx="2972">
                  <c:v>0.85604048611111105</c:v>
                </c:pt>
                <c:pt idx="2973">
                  <c:v>0.85604410879629622</c:v>
                </c:pt>
                <c:pt idx="2974">
                  <c:v>0.85604781249999995</c:v>
                </c:pt>
                <c:pt idx="2975">
                  <c:v>0.85605185185185195</c:v>
                </c:pt>
                <c:pt idx="2976">
                  <c:v>0.85605873842592584</c:v>
                </c:pt>
                <c:pt idx="2977">
                  <c:v>0.85606263888888889</c:v>
                </c:pt>
                <c:pt idx="2978">
                  <c:v>0.8560666550925925</c:v>
                </c:pt>
                <c:pt idx="2979">
                  <c:v>0.85607054398148152</c:v>
                </c:pt>
                <c:pt idx="2980">
                  <c:v>0.85607439814814812</c:v>
                </c:pt>
                <c:pt idx="2981">
                  <c:v>0.8560784027777778</c:v>
                </c:pt>
                <c:pt idx="2982">
                  <c:v>0.85608238425925931</c:v>
                </c:pt>
                <c:pt idx="2983">
                  <c:v>0.85608630787037043</c:v>
                </c:pt>
                <c:pt idx="2984">
                  <c:v>0.8560902777777778</c:v>
                </c:pt>
                <c:pt idx="2985">
                  <c:v>0.85609398148148141</c:v>
                </c:pt>
                <c:pt idx="2986">
                  <c:v>0.8560976388888889</c:v>
                </c:pt>
                <c:pt idx="2987">
                  <c:v>0.85610144675925925</c:v>
                </c:pt>
                <c:pt idx="2988">
                  <c:v>0.85610515046296298</c:v>
                </c:pt>
                <c:pt idx="2989">
                  <c:v>0.8561088541666666</c:v>
                </c:pt>
                <c:pt idx="2990">
                  <c:v>0.8561128935185186</c:v>
                </c:pt>
                <c:pt idx="2991">
                  <c:v>0.85611677083333326</c:v>
                </c:pt>
                <c:pt idx="2992">
                  <c:v>0.85612062499999997</c:v>
                </c:pt>
                <c:pt idx="2993">
                  <c:v>0.85612464120370368</c:v>
                </c:pt>
                <c:pt idx="2994">
                  <c:v>0.85612864583333337</c:v>
                </c:pt>
                <c:pt idx="2995">
                  <c:v>0.85613256944444449</c:v>
                </c:pt>
                <c:pt idx="2996">
                  <c:v>0.85613659722222224</c:v>
                </c:pt>
                <c:pt idx="2997">
                  <c:v>0.85614054398148154</c:v>
                </c:pt>
                <c:pt idx="2998">
                  <c:v>0.8561445138888889</c:v>
                </c:pt>
                <c:pt idx="2999">
                  <c:v>0.85614837962962964</c:v>
                </c:pt>
                <c:pt idx="3000">
                  <c:v>0.8561523148148148</c:v>
                </c:pt>
                <c:pt idx="3001">
                  <c:v>0.85615601851851852</c:v>
                </c:pt>
                <c:pt idx="3002">
                  <c:v>0.8561596759259259</c:v>
                </c:pt>
                <c:pt idx="3003">
                  <c:v>0.8561634374999999</c:v>
                </c:pt>
                <c:pt idx="3004">
                  <c:v>0.85616708333333336</c:v>
                </c:pt>
                <c:pt idx="3005">
                  <c:v>0.85617083333333344</c:v>
                </c:pt>
                <c:pt idx="3006">
                  <c:v>0.85617457175925926</c:v>
                </c:pt>
                <c:pt idx="3007">
                  <c:v>0.85617821759259261</c:v>
                </c:pt>
                <c:pt idx="3008">
                  <c:v>0.85618201388888882</c:v>
                </c:pt>
                <c:pt idx="3009">
                  <c:v>0.85618571759259254</c:v>
                </c:pt>
                <c:pt idx="3010">
                  <c:v>0.85618936342592589</c:v>
                </c:pt>
                <c:pt idx="3011">
                  <c:v>0.85619313657407403</c:v>
                </c:pt>
                <c:pt idx="3012">
                  <c:v>0.856196886574074</c:v>
                </c:pt>
                <c:pt idx="3013">
                  <c:v>0.85620082175925927</c:v>
                </c:pt>
                <c:pt idx="3014">
                  <c:v>0.85620487268518508</c:v>
                </c:pt>
                <c:pt idx="3015">
                  <c:v>0.85621151620370373</c:v>
                </c:pt>
                <c:pt idx="3016">
                  <c:v>0.85621537037037043</c:v>
                </c:pt>
                <c:pt idx="3017">
                  <c:v>0.85621916666666664</c:v>
                </c:pt>
                <c:pt idx="3018">
                  <c:v>0.85622315972222218</c:v>
                </c:pt>
                <c:pt idx="3019">
                  <c:v>0.85622696759259265</c:v>
                </c:pt>
                <c:pt idx="3020">
                  <c:v>0.85623077546296289</c:v>
                </c:pt>
                <c:pt idx="3021">
                  <c:v>0.85623479166666661</c:v>
                </c:pt>
                <c:pt idx="3022">
                  <c:v>0.85623866898148149</c:v>
                </c:pt>
                <c:pt idx="3023">
                  <c:v>0.85624256944444443</c:v>
                </c:pt>
                <c:pt idx="3024">
                  <c:v>0.85624659722222229</c:v>
                </c:pt>
                <c:pt idx="3025">
                  <c:v>0.85625047453703707</c:v>
                </c:pt>
                <c:pt idx="3026">
                  <c:v>0.85625449074074078</c:v>
                </c:pt>
                <c:pt idx="3027">
                  <c:v>0.8562583217592592</c:v>
                </c:pt>
                <c:pt idx="3028">
                  <c:v>0.85626202546296293</c:v>
                </c:pt>
                <c:pt idx="3029">
                  <c:v>0.8562657754629629</c:v>
                </c:pt>
                <c:pt idx="3030">
                  <c:v>0.85626966435185192</c:v>
                </c:pt>
                <c:pt idx="3031">
                  <c:v>0.85627337962962968</c:v>
                </c:pt>
                <c:pt idx="3032">
                  <c:v>0.85627738425925937</c:v>
                </c:pt>
                <c:pt idx="3033">
                  <c:v>0.85628146990740739</c:v>
                </c:pt>
                <c:pt idx="3034">
                  <c:v>0.85628542824074072</c:v>
                </c:pt>
                <c:pt idx="3035">
                  <c:v>0.85628946759259261</c:v>
                </c:pt>
                <c:pt idx="3036">
                  <c:v>0.85629353009259257</c:v>
                </c:pt>
                <c:pt idx="3037">
                  <c:v>0.85629768518518512</c:v>
                </c:pt>
                <c:pt idx="3038">
                  <c:v>0.85630163194444442</c:v>
                </c:pt>
                <c:pt idx="3039">
                  <c:v>0.85630565972222217</c:v>
                </c:pt>
                <c:pt idx="3040">
                  <c:v>0.8563097453703703</c:v>
                </c:pt>
                <c:pt idx="3041">
                  <c:v>0.85631376157407413</c:v>
                </c:pt>
                <c:pt idx="3042">
                  <c:v>0.85631769675925928</c:v>
                </c:pt>
                <c:pt idx="3043">
                  <c:v>0.85632149305555549</c:v>
                </c:pt>
                <c:pt idx="3044">
                  <c:v>0.85632525462962972</c:v>
                </c:pt>
                <c:pt idx="3045">
                  <c:v>0.85632905092592593</c:v>
                </c:pt>
                <c:pt idx="3046">
                  <c:v>0.85633291666666667</c:v>
                </c:pt>
                <c:pt idx="3047">
                  <c:v>0.85633694444444453</c:v>
                </c:pt>
                <c:pt idx="3048">
                  <c:v>0.85634379629629631</c:v>
                </c:pt>
                <c:pt idx="3049">
                  <c:v>0.85634766203703705</c:v>
                </c:pt>
                <c:pt idx="3050">
                  <c:v>0.85635155092592596</c:v>
                </c:pt>
                <c:pt idx="3051">
                  <c:v>0.85635570601851851</c:v>
                </c:pt>
                <c:pt idx="3052">
                  <c:v>0.8563595833333334</c:v>
                </c:pt>
                <c:pt idx="3053">
                  <c:v>0.85636353009259258</c:v>
                </c:pt>
                <c:pt idx="3054">
                  <c:v>0.85636769675925928</c:v>
                </c:pt>
                <c:pt idx="3055">
                  <c:v>0.85637160879629626</c:v>
                </c:pt>
                <c:pt idx="3056">
                  <c:v>0.85637546296296296</c:v>
                </c:pt>
                <c:pt idx="3057">
                  <c:v>0.85637942129629641</c:v>
                </c:pt>
                <c:pt idx="3058">
                  <c:v>0.85638325231481482</c:v>
                </c:pt>
                <c:pt idx="3059">
                  <c:v>0.85638695601851855</c:v>
                </c:pt>
                <c:pt idx="3060">
                  <c:v>0.85639097222222216</c:v>
                </c:pt>
                <c:pt idx="3061">
                  <c:v>0.85639467592592589</c:v>
                </c:pt>
                <c:pt idx="3062">
                  <c:v>0.85639835648148155</c:v>
                </c:pt>
                <c:pt idx="3063">
                  <c:v>0.85640236111111101</c:v>
                </c:pt>
                <c:pt idx="3064">
                  <c:v>0.85640620370370379</c:v>
                </c:pt>
                <c:pt idx="3065">
                  <c:v>0.85640989583333338</c:v>
                </c:pt>
                <c:pt idx="3066">
                  <c:v>0.85641384259259257</c:v>
                </c:pt>
                <c:pt idx="3067">
                  <c:v>0.85641753472222215</c:v>
                </c:pt>
                <c:pt idx="3068">
                  <c:v>0.85642125000000002</c:v>
                </c:pt>
                <c:pt idx="3069">
                  <c:v>0.8564252199074075</c:v>
                </c:pt>
                <c:pt idx="3070">
                  <c:v>0.85642916666666669</c:v>
                </c:pt>
                <c:pt idx="3071">
                  <c:v>0.85643312500000002</c:v>
                </c:pt>
                <c:pt idx="3072">
                  <c:v>0.85643730324074074</c:v>
                </c:pt>
                <c:pt idx="3073">
                  <c:v>0.85644119212962966</c:v>
                </c:pt>
                <c:pt idx="3074">
                  <c:v>0.85644509259259261</c:v>
                </c:pt>
                <c:pt idx="3075">
                  <c:v>0.85644931712962968</c:v>
                </c:pt>
                <c:pt idx="3076">
                  <c:v>0.85645328703703705</c:v>
                </c:pt>
                <c:pt idx="3077">
                  <c:v>0.85645725694444452</c:v>
                </c:pt>
                <c:pt idx="3078">
                  <c:v>0.85646136574074072</c:v>
                </c:pt>
                <c:pt idx="3079">
                  <c:v>0.8564654050925925</c:v>
                </c:pt>
                <c:pt idx="3080">
                  <c:v>0.85646936342592594</c:v>
                </c:pt>
                <c:pt idx="3081">
                  <c:v>0.85647651620370369</c:v>
                </c:pt>
                <c:pt idx="3082">
                  <c:v>0.85648042824074067</c:v>
                </c:pt>
                <c:pt idx="3083">
                  <c:v>0.85648420138888881</c:v>
                </c:pt>
                <c:pt idx="3084">
                  <c:v>0.85648802083333331</c:v>
                </c:pt>
                <c:pt idx="3085">
                  <c:v>0.85649177083333328</c:v>
                </c:pt>
                <c:pt idx="3086">
                  <c:v>0.85649559027777789</c:v>
                </c:pt>
                <c:pt idx="3087">
                  <c:v>0.85649944444444437</c:v>
                </c:pt>
                <c:pt idx="3088">
                  <c:v>0.85650331018518522</c:v>
                </c:pt>
                <c:pt idx="3089">
                  <c:v>0.85650723379629623</c:v>
                </c:pt>
                <c:pt idx="3090">
                  <c:v>0.85651125000000006</c:v>
                </c:pt>
                <c:pt idx="3091">
                  <c:v>0.85651517361111118</c:v>
                </c:pt>
                <c:pt idx="3092">
                  <c:v>0.85651916666666672</c:v>
                </c:pt>
                <c:pt idx="3093">
                  <c:v>0.85652305555555552</c:v>
                </c:pt>
                <c:pt idx="3094">
                  <c:v>0.85652685185185184</c:v>
                </c:pt>
                <c:pt idx="3095">
                  <c:v>0.85653085648148153</c:v>
                </c:pt>
                <c:pt idx="3096">
                  <c:v>0.85653481481481475</c:v>
                </c:pt>
                <c:pt idx="3097">
                  <c:v>0.85653872685185195</c:v>
                </c:pt>
                <c:pt idx="3098">
                  <c:v>0.85654256944444451</c:v>
                </c:pt>
                <c:pt idx="3099">
                  <c:v>0.85654636574074072</c:v>
                </c:pt>
                <c:pt idx="3100">
                  <c:v>0.85655005787037031</c:v>
                </c:pt>
                <c:pt idx="3101">
                  <c:v>0.8565538425925926</c:v>
                </c:pt>
                <c:pt idx="3102">
                  <c:v>0.85655768518518516</c:v>
                </c:pt>
                <c:pt idx="3103">
                  <c:v>0.85656158564814822</c:v>
                </c:pt>
                <c:pt idx="3104">
                  <c:v>0.85656564814814817</c:v>
                </c:pt>
                <c:pt idx="3105">
                  <c:v>0.85656975694444437</c:v>
                </c:pt>
                <c:pt idx="3106">
                  <c:v>0.8565736458333334</c:v>
                </c:pt>
                <c:pt idx="3107">
                  <c:v>0.85657761574074076</c:v>
                </c:pt>
                <c:pt idx="3108">
                  <c:v>0.8565817361111111</c:v>
                </c:pt>
                <c:pt idx="3109">
                  <c:v>0.85658564814814808</c:v>
                </c:pt>
                <c:pt idx="3110">
                  <c:v>0.85658949074074064</c:v>
                </c:pt>
                <c:pt idx="3111">
                  <c:v>0.85659356481481475</c:v>
                </c:pt>
                <c:pt idx="3112">
                  <c:v>0.85659743055555548</c:v>
                </c:pt>
                <c:pt idx="3113">
                  <c:v>0.85660134259259257</c:v>
                </c:pt>
                <c:pt idx="3114">
                  <c:v>0.85660534722222226</c:v>
                </c:pt>
                <c:pt idx="3115">
                  <c:v>0.85661151620370368</c:v>
                </c:pt>
                <c:pt idx="3116">
                  <c:v>0.85661520833333338</c:v>
                </c:pt>
                <c:pt idx="3117">
                  <c:v>0.85661890046296296</c:v>
                </c:pt>
                <c:pt idx="3118">
                  <c:v>0.85662275462962967</c:v>
                </c:pt>
                <c:pt idx="3119">
                  <c:v>0.85662644675925925</c:v>
                </c:pt>
                <c:pt idx="3120">
                  <c:v>0.85663011574074066</c:v>
                </c:pt>
                <c:pt idx="3121">
                  <c:v>0.85663403935185178</c:v>
                </c:pt>
                <c:pt idx="3122">
                  <c:v>0.85663782407407407</c:v>
                </c:pt>
                <c:pt idx="3123">
                  <c:v>0.85664151620370366</c:v>
                </c:pt>
                <c:pt idx="3124">
                  <c:v>0.85664535879629622</c:v>
                </c:pt>
                <c:pt idx="3125">
                  <c:v>0.85664913194444436</c:v>
                </c:pt>
                <c:pt idx="3126">
                  <c:v>0.85665304398148157</c:v>
                </c:pt>
                <c:pt idx="3127">
                  <c:v>0.85665711805555544</c:v>
                </c:pt>
                <c:pt idx="3128">
                  <c:v>0.85666106481481474</c:v>
                </c:pt>
                <c:pt idx="3129">
                  <c:v>0.85666502314814819</c:v>
                </c:pt>
                <c:pt idx="3130">
                  <c:v>0.85666914351851853</c:v>
                </c:pt>
                <c:pt idx="3131">
                  <c:v>0.85667311342592589</c:v>
                </c:pt>
                <c:pt idx="3132">
                  <c:v>0.85667690972222221</c:v>
                </c:pt>
                <c:pt idx="3133">
                  <c:v>0.85668093750000007</c:v>
                </c:pt>
                <c:pt idx="3134">
                  <c:v>0.85668481481481484</c:v>
                </c:pt>
                <c:pt idx="3135">
                  <c:v>0.85668875</c:v>
                </c:pt>
                <c:pt idx="3136">
                  <c:v>0.85669284722222228</c:v>
                </c:pt>
                <c:pt idx="3137">
                  <c:v>0.85669672453703705</c:v>
                </c:pt>
                <c:pt idx="3138">
                  <c:v>0.85670059027777778</c:v>
                </c:pt>
                <c:pt idx="3139">
                  <c:v>0.85670468750000006</c:v>
                </c:pt>
                <c:pt idx="3140">
                  <c:v>0.85670848379629627</c:v>
                </c:pt>
                <c:pt idx="3141">
                  <c:v>0.85671217592592586</c:v>
                </c:pt>
                <c:pt idx="3142">
                  <c:v>0.8567160069444445</c:v>
                </c:pt>
                <c:pt idx="3143">
                  <c:v>0.85671971064814822</c:v>
                </c:pt>
                <c:pt idx="3144">
                  <c:v>0.85672340277777781</c:v>
                </c:pt>
                <c:pt idx="3145">
                  <c:v>0.85672758101851854</c:v>
                </c:pt>
                <c:pt idx="3146">
                  <c:v>0.85673150462962966</c:v>
                </c:pt>
                <c:pt idx="3147">
                  <c:v>0.85673538194444443</c:v>
                </c:pt>
                <c:pt idx="3148">
                  <c:v>0.8567394791666666</c:v>
                </c:pt>
                <c:pt idx="3149">
                  <c:v>0.85674340277777772</c:v>
                </c:pt>
                <c:pt idx="3150">
                  <c:v>0.85674731481481492</c:v>
                </c:pt>
                <c:pt idx="3151">
                  <c:v>0.85675133101851852</c:v>
                </c:pt>
                <c:pt idx="3152">
                  <c:v>0.85675538194444434</c:v>
                </c:pt>
                <c:pt idx="3153">
                  <c:v>0.85675942129629634</c:v>
                </c:pt>
                <c:pt idx="3154">
                  <c:v>0.8567662962962963</c:v>
                </c:pt>
                <c:pt idx="3155">
                  <c:v>0.85676998842592589</c:v>
                </c:pt>
                <c:pt idx="3156">
                  <c:v>0.85677380787037027</c:v>
                </c:pt>
                <c:pt idx="3157">
                  <c:v>0.8567776041666666</c:v>
                </c:pt>
                <c:pt idx="3158">
                  <c:v>0.85678131944444447</c:v>
                </c:pt>
                <c:pt idx="3159">
                  <c:v>0.85678517361111117</c:v>
                </c:pt>
                <c:pt idx="3160">
                  <c:v>0.85678917824074075</c:v>
                </c:pt>
                <c:pt idx="3161">
                  <c:v>0.85679309027777784</c:v>
                </c:pt>
                <c:pt idx="3162">
                  <c:v>0.85679712962962962</c:v>
                </c:pt>
                <c:pt idx="3163">
                  <c:v>0.85680113425925919</c:v>
                </c:pt>
                <c:pt idx="3164">
                  <c:v>0.85680515046296302</c:v>
                </c:pt>
                <c:pt idx="3165">
                  <c:v>0.85680917824074065</c:v>
                </c:pt>
                <c:pt idx="3166">
                  <c:v>0.85681314814814813</c:v>
                </c:pt>
                <c:pt idx="3167">
                  <c:v>0.85681697916666666</c:v>
                </c:pt>
                <c:pt idx="3168">
                  <c:v>0.85682090277777778</c:v>
                </c:pt>
                <c:pt idx="3169">
                  <c:v>0.85682484953703708</c:v>
                </c:pt>
                <c:pt idx="3170">
                  <c:v>0.85682883101851859</c:v>
                </c:pt>
                <c:pt idx="3171">
                  <c:v>0.85683255787037027</c:v>
                </c:pt>
                <c:pt idx="3172">
                  <c:v>0.85683628472222217</c:v>
                </c:pt>
                <c:pt idx="3173">
                  <c:v>0.8568399884259259</c:v>
                </c:pt>
                <c:pt idx="3174">
                  <c:v>0.85684380787037029</c:v>
                </c:pt>
                <c:pt idx="3175">
                  <c:v>0.85684760416666661</c:v>
                </c:pt>
                <c:pt idx="3176">
                  <c:v>0.85685129629629631</c:v>
                </c:pt>
                <c:pt idx="3177">
                  <c:v>0.85685510416666666</c:v>
                </c:pt>
                <c:pt idx="3178">
                  <c:v>0.8568588773148148</c:v>
                </c:pt>
                <c:pt idx="3179">
                  <c:v>0.85686255787037036</c:v>
                </c:pt>
                <c:pt idx="3180">
                  <c:v>0.85686637731481474</c:v>
                </c:pt>
                <c:pt idx="3181">
                  <c:v>0.85687017361111106</c:v>
                </c:pt>
                <c:pt idx="3182">
                  <c:v>0.85687386574074076</c:v>
                </c:pt>
                <c:pt idx="3183">
                  <c:v>0.8568778587962963</c:v>
                </c:pt>
                <c:pt idx="3184">
                  <c:v>0.85688187500000002</c:v>
                </c:pt>
                <c:pt idx="3185">
                  <c:v>0.85688574074074075</c:v>
                </c:pt>
                <c:pt idx="3186">
                  <c:v>0.8568897685185185</c:v>
                </c:pt>
                <c:pt idx="3187">
                  <c:v>0.85689653935185184</c:v>
                </c:pt>
                <c:pt idx="3188">
                  <c:v>0.85690053240740738</c:v>
                </c:pt>
                <c:pt idx="3189">
                  <c:v>0.85690435185185188</c:v>
                </c:pt>
                <c:pt idx="3190">
                  <c:v>0.85690829861111117</c:v>
                </c:pt>
                <c:pt idx="3191">
                  <c:v>0.85691221064814815</c:v>
                </c:pt>
                <c:pt idx="3192">
                  <c:v>0.8569161111111111</c:v>
                </c:pt>
                <c:pt idx="3193">
                  <c:v>0.85692008101851858</c:v>
                </c:pt>
                <c:pt idx="3194">
                  <c:v>0.85692396990740738</c:v>
                </c:pt>
                <c:pt idx="3195">
                  <c:v>0.8569278935185185</c:v>
                </c:pt>
                <c:pt idx="3196">
                  <c:v>0.85693189814814819</c:v>
                </c:pt>
                <c:pt idx="3197">
                  <c:v>0.85693561342592595</c:v>
                </c:pt>
                <c:pt idx="3198">
                  <c:v>0.85693938657407409</c:v>
                </c:pt>
                <c:pt idx="3199">
                  <c:v>0.85694317129629638</c:v>
                </c:pt>
                <c:pt idx="3200">
                  <c:v>0.85694685185185182</c:v>
                </c:pt>
                <c:pt idx="3201">
                  <c:v>0.85695091435185189</c:v>
                </c:pt>
                <c:pt idx="3202">
                  <c:v>0.85695510416666665</c:v>
                </c:pt>
                <c:pt idx="3203">
                  <c:v>0.85695902777777777</c:v>
                </c:pt>
                <c:pt idx="3204">
                  <c:v>0.85696302083333331</c:v>
                </c:pt>
                <c:pt idx="3205">
                  <c:v>0.85696701388888885</c:v>
                </c:pt>
                <c:pt idx="3206">
                  <c:v>0.85697108796296295</c:v>
                </c:pt>
                <c:pt idx="3207">
                  <c:v>0.85697498842592601</c:v>
                </c:pt>
                <c:pt idx="3208">
                  <c:v>0.85697902777777779</c:v>
                </c:pt>
                <c:pt idx="3209">
                  <c:v>0.85698319444444448</c:v>
                </c:pt>
                <c:pt idx="3210">
                  <c:v>0.85698730324074068</c:v>
                </c:pt>
                <c:pt idx="3211">
                  <c:v>0.8569914120370371</c:v>
                </c:pt>
                <c:pt idx="3212">
                  <c:v>0.85699533564814823</c:v>
                </c:pt>
                <c:pt idx="3213">
                  <c:v>0.85699906250000002</c:v>
                </c:pt>
                <c:pt idx="3214">
                  <c:v>0.85700293981481479</c:v>
                </c:pt>
                <c:pt idx="3215">
                  <c:v>0.85700680555555564</c:v>
                </c:pt>
                <c:pt idx="3216">
                  <c:v>0.85701060185185185</c:v>
                </c:pt>
                <c:pt idx="3217">
                  <c:v>0.85701467592592595</c:v>
                </c:pt>
                <c:pt idx="3218">
                  <c:v>0.85701871527777784</c:v>
                </c:pt>
                <c:pt idx="3219">
                  <c:v>0.85702276620370377</c:v>
                </c:pt>
                <c:pt idx="3220">
                  <c:v>0.85702958333333334</c:v>
                </c:pt>
                <c:pt idx="3221">
                  <c:v>0.85703348379629629</c:v>
                </c:pt>
                <c:pt idx="3222">
                  <c:v>0.8570374652777778</c:v>
                </c:pt>
                <c:pt idx="3223">
                  <c:v>0.85704156250000008</c:v>
                </c:pt>
                <c:pt idx="3224">
                  <c:v>0.85704547453703706</c:v>
                </c:pt>
                <c:pt idx="3225">
                  <c:v>0.85704943287037028</c:v>
                </c:pt>
                <c:pt idx="3226">
                  <c:v>0.85705347222222228</c:v>
                </c:pt>
                <c:pt idx="3227">
                  <c:v>0.8570572106481481</c:v>
                </c:pt>
                <c:pt idx="3228">
                  <c:v>0.85706100694444443</c:v>
                </c:pt>
                <c:pt idx="3229">
                  <c:v>0.85706482638888881</c:v>
                </c:pt>
                <c:pt idx="3230">
                  <c:v>0.85706854166666668</c:v>
                </c:pt>
                <c:pt idx="3231">
                  <c:v>0.85707226851851859</c:v>
                </c:pt>
                <c:pt idx="3232">
                  <c:v>0.85707616898148142</c:v>
                </c:pt>
                <c:pt idx="3233">
                  <c:v>0.85707993055555554</c:v>
                </c:pt>
                <c:pt idx="3234">
                  <c:v>0.85708366898148147</c:v>
                </c:pt>
                <c:pt idx="3235">
                  <c:v>0.85708761574074066</c:v>
                </c:pt>
                <c:pt idx="3236">
                  <c:v>0.85709135416666671</c:v>
                </c:pt>
                <c:pt idx="3237">
                  <c:v>0.85709508101851861</c:v>
                </c:pt>
                <c:pt idx="3238">
                  <c:v>0.85709906250000001</c:v>
                </c:pt>
                <c:pt idx="3239">
                  <c:v>0.85710285879629622</c:v>
                </c:pt>
                <c:pt idx="3240">
                  <c:v>0.85710679398148149</c:v>
                </c:pt>
                <c:pt idx="3241">
                  <c:v>0.85711097222222221</c:v>
                </c:pt>
                <c:pt idx="3242">
                  <c:v>0.8571149189814814</c:v>
                </c:pt>
                <c:pt idx="3243">
                  <c:v>0.85711884259259252</c:v>
                </c:pt>
                <c:pt idx="3244">
                  <c:v>0.85712297453703712</c:v>
                </c:pt>
                <c:pt idx="3245">
                  <c:v>0.85712707175925928</c:v>
                </c:pt>
                <c:pt idx="3246">
                  <c:v>0.857131087962963</c:v>
                </c:pt>
                <c:pt idx="3247">
                  <c:v>0.85713526620370362</c:v>
                </c:pt>
                <c:pt idx="3248">
                  <c:v>0.85714010416666664</c:v>
                </c:pt>
                <c:pt idx="3249">
                  <c:v>0.85714406250000008</c:v>
                </c:pt>
                <c:pt idx="3250">
                  <c:v>0.85714815972222225</c:v>
                </c:pt>
                <c:pt idx="3251">
                  <c:v>0.85715204861111116</c:v>
                </c:pt>
                <c:pt idx="3252">
                  <c:v>0.85715608796296294</c:v>
                </c:pt>
                <c:pt idx="3253">
                  <c:v>0.85716010416666666</c:v>
                </c:pt>
                <c:pt idx="3254">
                  <c:v>0.85716642361111106</c:v>
                </c:pt>
                <c:pt idx="3255">
                  <c:v>0.85717015046296297</c:v>
                </c:pt>
                <c:pt idx="3256">
                  <c:v>0.85717402777777785</c:v>
                </c:pt>
                <c:pt idx="3257">
                  <c:v>0.85717797453703704</c:v>
                </c:pt>
                <c:pt idx="3258">
                  <c:v>0.85718189814814816</c:v>
                </c:pt>
                <c:pt idx="3259">
                  <c:v>0.85718592592592591</c:v>
                </c:pt>
                <c:pt idx="3260">
                  <c:v>0.8571899652777778</c:v>
                </c:pt>
                <c:pt idx="3261">
                  <c:v>0.85719410879629632</c:v>
                </c:pt>
                <c:pt idx="3262">
                  <c:v>0.85719807870370379</c:v>
                </c:pt>
                <c:pt idx="3263">
                  <c:v>0.85720212962962961</c:v>
                </c:pt>
                <c:pt idx="3264">
                  <c:v>0.85720608796296294</c:v>
                </c:pt>
                <c:pt idx="3265">
                  <c:v>0.85720990740740743</c:v>
                </c:pt>
                <c:pt idx="3266">
                  <c:v>0.85721414351851843</c:v>
                </c:pt>
                <c:pt idx="3267">
                  <c:v>0.8572180787037037</c:v>
                </c:pt>
                <c:pt idx="3268">
                  <c:v>0.85722177083333329</c:v>
                </c:pt>
                <c:pt idx="3269">
                  <c:v>0.85722564814814817</c:v>
                </c:pt>
                <c:pt idx="3270">
                  <c:v>0.85722937500000007</c:v>
                </c:pt>
                <c:pt idx="3271">
                  <c:v>0.85723305555555562</c:v>
                </c:pt>
                <c:pt idx="3272">
                  <c:v>0.8572368402777778</c:v>
                </c:pt>
                <c:pt idx="3273">
                  <c:v>0.85724078703703699</c:v>
                </c:pt>
                <c:pt idx="3274">
                  <c:v>0.85724464120370369</c:v>
                </c:pt>
                <c:pt idx="3275">
                  <c:v>0.85724859953703703</c:v>
                </c:pt>
                <c:pt idx="3276">
                  <c:v>0.85725254629629621</c:v>
                </c:pt>
                <c:pt idx="3277">
                  <c:v>0.85725650462962966</c:v>
                </c:pt>
                <c:pt idx="3278">
                  <c:v>0.85726064814814817</c:v>
                </c:pt>
                <c:pt idx="3279">
                  <c:v>0.85726462962962957</c:v>
                </c:pt>
                <c:pt idx="3280">
                  <c:v>0.8572684606481481</c:v>
                </c:pt>
                <c:pt idx="3281">
                  <c:v>0.85727258101851855</c:v>
                </c:pt>
                <c:pt idx="3282">
                  <c:v>0.85727644675925918</c:v>
                </c:pt>
                <c:pt idx="3283">
                  <c:v>0.85728030092592589</c:v>
                </c:pt>
                <c:pt idx="3284">
                  <c:v>0.8572841898148148</c:v>
                </c:pt>
                <c:pt idx="3285">
                  <c:v>0.85728790509259267</c:v>
                </c:pt>
                <c:pt idx="3286">
                  <c:v>0.85729159722222226</c:v>
                </c:pt>
                <c:pt idx="3287">
                  <c:v>0.85729547453703703</c:v>
                </c:pt>
                <c:pt idx="3288">
                  <c:v>0.85729918981481479</c:v>
                </c:pt>
                <c:pt idx="3289">
                  <c:v>0.85730287037037034</c:v>
                </c:pt>
                <c:pt idx="3290">
                  <c:v>0.85730914351851861</c:v>
                </c:pt>
                <c:pt idx="3291">
                  <c:v>0.85731292824074068</c:v>
                </c:pt>
                <c:pt idx="3292">
                  <c:v>0.85731663194444441</c:v>
                </c:pt>
                <c:pt idx="3293">
                  <c:v>0.8573204166666667</c:v>
                </c:pt>
                <c:pt idx="3294">
                  <c:v>0.85732413194444446</c:v>
                </c:pt>
                <c:pt idx="3295">
                  <c:v>0.85732793981481492</c:v>
                </c:pt>
                <c:pt idx="3296">
                  <c:v>0.857331886574074</c:v>
                </c:pt>
                <c:pt idx="3297">
                  <c:v>0.857335925925926</c:v>
                </c:pt>
                <c:pt idx="3298">
                  <c:v>0.85733993055555546</c:v>
                </c:pt>
                <c:pt idx="3299">
                  <c:v>0.85734394675925929</c:v>
                </c:pt>
                <c:pt idx="3300">
                  <c:v>0.8573479976851851</c:v>
                </c:pt>
                <c:pt idx="3301">
                  <c:v>0.85735195601851855</c:v>
                </c:pt>
                <c:pt idx="3302">
                  <c:v>0.85735592592592591</c:v>
                </c:pt>
                <c:pt idx="3303">
                  <c:v>0.85735983796296289</c:v>
                </c:pt>
                <c:pt idx="3304">
                  <c:v>0.85736370370370363</c:v>
                </c:pt>
                <c:pt idx="3305">
                  <c:v>0.85736768518518514</c:v>
                </c:pt>
                <c:pt idx="3306">
                  <c:v>0.85737177083333327</c:v>
                </c:pt>
                <c:pt idx="3307">
                  <c:v>0.85737568287037036</c:v>
                </c:pt>
                <c:pt idx="3308">
                  <c:v>0.8573796759259259</c:v>
                </c:pt>
                <c:pt idx="3309">
                  <c:v>0.85738370370370376</c:v>
                </c:pt>
                <c:pt idx="3310">
                  <c:v>0.85738737268518517</c:v>
                </c:pt>
                <c:pt idx="3311">
                  <c:v>0.85739120370370381</c:v>
                </c:pt>
                <c:pt idx="3312">
                  <c:v>0.85739500000000002</c:v>
                </c:pt>
                <c:pt idx="3313">
                  <c:v>0.85739870370370364</c:v>
                </c:pt>
                <c:pt idx="3314">
                  <c:v>0.85740252314814824</c:v>
                </c:pt>
                <c:pt idx="3315">
                  <c:v>0.85740653935185185</c:v>
                </c:pt>
                <c:pt idx="3316">
                  <c:v>0.85741041666666673</c:v>
                </c:pt>
                <c:pt idx="3317">
                  <c:v>0.85741440972222227</c:v>
                </c:pt>
                <c:pt idx="3318">
                  <c:v>0.85741833333333339</c:v>
                </c:pt>
                <c:pt idx="3319">
                  <c:v>0.85742219907407413</c:v>
                </c:pt>
                <c:pt idx="3320">
                  <c:v>0.85742631944444447</c:v>
                </c:pt>
                <c:pt idx="3321">
                  <c:v>0.85743023148148145</c:v>
                </c:pt>
                <c:pt idx="3322">
                  <c:v>0.85743421296296296</c:v>
                </c:pt>
                <c:pt idx="3323">
                  <c:v>0.85744122685185176</c:v>
                </c:pt>
                <c:pt idx="3324">
                  <c:v>0.85744511574074078</c:v>
                </c:pt>
                <c:pt idx="3325">
                  <c:v>0.85744881944444451</c:v>
                </c:pt>
                <c:pt idx="3326">
                  <c:v>0.85745275462962967</c:v>
                </c:pt>
                <c:pt idx="3327">
                  <c:v>0.85745646990740731</c:v>
                </c:pt>
                <c:pt idx="3328">
                  <c:v>0.85746017361111104</c:v>
                </c:pt>
                <c:pt idx="3329">
                  <c:v>0.85746421296296294</c:v>
                </c:pt>
                <c:pt idx="3330">
                  <c:v>0.85746805555555561</c:v>
                </c:pt>
                <c:pt idx="3331">
                  <c:v>0.85747196759259259</c:v>
                </c:pt>
                <c:pt idx="3332">
                  <c:v>0.85747608796296293</c:v>
                </c:pt>
                <c:pt idx="3333">
                  <c:v>0.85747997685185184</c:v>
                </c:pt>
                <c:pt idx="3334">
                  <c:v>0.85748393518518518</c:v>
                </c:pt>
                <c:pt idx="3335">
                  <c:v>0.85748809027777773</c:v>
                </c:pt>
                <c:pt idx="3336">
                  <c:v>0.85749203703703702</c:v>
                </c:pt>
                <c:pt idx="3337">
                  <c:v>0.85749600694444439</c:v>
                </c:pt>
                <c:pt idx="3338">
                  <c:v>0.85749999999999993</c:v>
                </c:pt>
                <c:pt idx="3339">
                  <c:v>0.85750401620370376</c:v>
                </c:pt>
                <c:pt idx="3340">
                  <c:v>0.857507824074074</c:v>
                </c:pt>
                <c:pt idx="3341">
                  <c:v>0.85751165509259264</c:v>
                </c:pt>
                <c:pt idx="3342">
                  <c:v>0.85751552083333327</c:v>
                </c:pt>
                <c:pt idx="3343">
                  <c:v>0.85751924768518517</c:v>
                </c:pt>
                <c:pt idx="3344">
                  <c:v>0.85752311342592591</c:v>
                </c:pt>
                <c:pt idx="3345">
                  <c:v>0.85752690972222212</c:v>
                </c:pt>
                <c:pt idx="3346">
                  <c:v>0.8575307523148149</c:v>
                </c:pt>
                <c:pt idx="3347">
                  <c:v>0.85753456018518515</c:v>
                </c:pt>
                <c:pt idx="3348">
                  <c:v>0.85753826388888887</c:v>
                </c:pt>
                <c:pt idx="3349">
                  <c:v>0.8575420949074074</c:v>
                </c:pt>
                <c:pt idx="3350">
                  <c:v>0.8575459143518519</c:v>
                </c:pt>
                <c:pt idx="3351">
                  <c:v>0.85754965277777773</c:v>
                </c:pt>
                <c:pt idx="3352">
                  <c:v>0.85755346064814819</c:v>
                </c:pt>
                <c:pt idx="3353">
                  <c:v>0.85755745370370373</c:v>
                </c:pt>
                <c:pt idx="3354">
                  <c:v>0.8575614236111111</c:v>
                </c:pt>
                <c:pt idx="3355">
                  <c:v>0.85756534722222222</c:v>
                </c:pt>
                <c:pt idx="3356">
                  <c:v>0.85757224537037036</c:v>
                </c:pt>
                <c:pt idx="3357">
                  <c:v>0.85757615740740745</c:v>
                </c:pt>
                <c:pt idx="3358">
                  <c:v>0.85758019675925923</c:v>
                </c:pt>
                <c:pt idx="3359">
                  <c:v>0.85758421296296294</c:v>
                </c:pt>
                <c:pt idx="3360">
                  <c:v>0.85758814814814821</c:v>
                </c:pt>
                <c:pt idx="3361">
                  <c:v>0.85759214120370375</c:v>
                </c:pt>
                <c:pt idx="3362">
                  <c:v>0.85759628472222227</c:v>
                </c:pt>
                <c:pt idx="3363">
                  <c:v>0.85760024305555549</c:v>
                </c:pt>
                <c:pt idx="3364">
                  <c:v>0.85760410879629623</c:v>
                </c:pt>
                <c:pt idx="3365">
                  <c:v>0.85760827546296303</c:v>
                </c:pt>
                <c:pt idx="3366">
                  <c:v>0.85761202546296289</c:v>
                </c:pt>
                <c:pt idx="3367">
                  <c:v>0.85761575231481479</c:v>
                </c:pt>
                <c:pt idx="3368">
                  <c:v>0.85761967592592592</c:v>
                </c:pt>
                <c:pt idx="3369">
                  <c:v>0.85762342592592589</c:v>
                </c:pt>
                <c:pt idx="3370">
                  <c:v>0.85762717592592586</c:v>
                </c:pt>
                <c:pt idx="3371">
                  <c:v>0.85763128472222228</c:v>
                </c:pt>
                <c:pt idx="3372">
                  <c:v>0.85763521990740743</c:v>
                </c:pt>
                <c:pt idx="3373">
                  <c:v>0.85763912037037038</c:v>
                </c:pt>
                <c:pt idx="3374">
                  <c:v>0.85764334490740746</c:v>
                </c:pt>
                <c:pt idx="3375">
                  <c:v>0.85764728009259261</c:v>
                </c:pt>
                <c:pt idx="3376">
                  <c:v>0.8576512268518518</c:v>
                </c:pt>
                <c:pt idx="3377">
                  <c:v>0.85765550925925915</c:v>
                </c:pt>
                <c:pt idx="3378">
                  <c:v>0.85765950231481491</c:v>
                </c:pt>
                <c:pt idx="3379">
                  <c:v>0.85766341435185189</c:v>
                </c:pt>
                <c:pt idx="3380">
                  <c:v>0.85766752314814809</c:v>
                </c:pt>
                <c:pt idx="3381">
                  <c:v>0.85767162037037037</c:v>
                </c:pt>
                <c:pt idx="3382">
                  <c:v>0.85767548611111122</c:v>
                </c:pt>
                <c:pt idx="3383">
                  <c:v>0.8576793402777777</c:v>
                </c:pt>
                <c:pt idx="3384">
                  <c:v>0.85768312499999999</c:v>
                </c:pt>
                <c:pt idx="3385">
                  <c:v>0.85768715277777774</c:v>
                </c:pt>
                <c:pt idx="3386">
                  <c:v>0.85769127314814808</c:v>
                </c:pt>
                <c:pt idx="3387">
                  <c:v>0.85769534722222218</c:v>
                </c:pt>
                <c:pt idx="3388">
                  <c:v>0.85769928240740745</c:v>
                </c:pt>
                <c:pt idx="3389">
                  <c:v>0.85770337962962973</c:v>
                </c:pt>
                <c:pt idx="3390">
                  <c:v>0.85771038194444449</c:v>
                </c:pt>
                <c:pt idx="3391">
                  <c:v>0.85771442129629627</c:v>
                </c:pt>
                <c:pt idx="3392">
                  <c:v>0.85771848379629623</c:v>
                </c:pt>
                <c:pt idx="3393">
                  <c:v>0.85772256944444447</c:v>
                </c:pt>
                <c:pt idx="3394">
                  <c:v>0.85772656250000001</c:v>
                </c:pt>
                <c:pt idx="3395">
                  <c:v>0.85773064814814814</c:v>
                </c:pt>
                <c:pt idx="3396">
                  <c:v>0.85773447916666667</c:v>
                </c:pt>
                <c:pt idx="3397">
                  <c:v>0.85773832175925924</c:v>
                </c:pt>
                <c:pt idx="3398">
                  <c:v>0.85774221064814815</c:v>
                </c:pt>
                <c:pt idx="3399">
                  <c:v>0.85774603009259254</c:v>
                </c:pt>
                <c:pt idx="3400">
                  <c:v>0.85774988425925924</c:v>
                </c:pt>
                <c:pt idx="3401">
                  <c:v>0.85775383101851854</c:v>
                </c:pt>
                <c:pt idx="3402">
                  <c:v>0.8577576736111111</c:v>
                </c:pt>
                <c:pt idx="3403">
                  <c:v>0.85776145833333339</c:v>
                </c:pt>
                <c:pt idx="3404">
                  <c:v>0.8577653125000001</c:v>
                </c:pt>
                <c:pt idx="3405">
                  <c:v>0.85776918981481476</c:v>
                </c:pt>
                <c:pt idx="3406">
                  <c:v>0.85777293981481473</c:v>
                </c:pt>
                <c:pt idx="3407">
                  <c:v>0.85777684027777779</c:v>
                </c:pt>
                <c:pt idx="3408">
                  <c:v>0.85778087962962957</c:v>
                </c:pt>
                <c:pt idx="3409">
                  <c:v>0.85778489583333339</c:v>
                </c:pt>
                <c:pt idx="3410">
                  <c:v>0.85778896990740738</c:v>
                </c:pt>
                <c:pt idx="3411">
                  <c:v>0.85779304398148148</c:v>
                </c:pt>
                <c:pt idx="3412">
                  <c:v>0.85779702546296299</c:v>
                </c:pt>
                <c:pt idx="3413">
                  <c:v>0.85780103009259256</c:v>
                </c:pt>
                <c:pt idx="3414">
                  <c:v>0.85780518518518523</c:v>
                </c:pt>
                <c:pt idx="3415">
                  <c:v>0.85780916666666673</c:v>
                </c:pt>
                <c:pt idx="3416">
                  <c:v>0.85781312499999995</c:v>
                </c:pt>
                <c:pt idx="3417">
                  <c:v>0.85781739583333338</c:v>
                </c:pt>
                <c:pt idx="3418">
                  <c:v>0.85782140046296307</c:v>
                </c:pt>
                <c:pt idx="3419">
                  <c:v>0.85782538194444446</c:v>
                </c:pt>
                <c:pt idx="3420">
                  <c:v>0.85782949074074077</c:v>
                </c:pt>
                <c:pt idx="3421">
                  <c:v>0.85783355324074073</c:v>
                </c:pt>
                <c:pt idx="3422">
                  <c:v>0.85783739583333329</c:v>
                </c:pt>
                <c:pt idx="3423">
                  <c:v>0.85784122685185193</c:v>
                </c:pt>
                <c:pt idx="3424">
                  <c:v>0.85784498842592594</c:v>
                </c:pt>
                <c:pt idx="3425">
                  <c:v>0.85784877314814822</c:v>
                </c:pt>
                <c:pt idx="3426">
                  <c:v>0.85785557870370377</c:v>
                </c:pt>
                <c:pt idx="3427">
                  <c:v>0.85785950231481489</c:v>
                </c:pt>
                <c:pt idx="3428">
                  <c:v>0.85786364583333341</c:v>
                </c:pt>
                <c:pt idx="3429">
                  <c:v>0.85786771990740751</c:v>
                </c:pt>
                <c:pt idx="3430">
                  <c:v>0.85787175925925929</c:v>
                </c:pt>
                <c:pt idx="3431">
                  <c:v>0.85787583333333339</c:v>
                </c:pt>
                <c:pt idx="3432">
                  <c:v>0.85787995370370373</c:v>
                </c:pt>
                <c:pt idx="3433">
                  <c:v>0.85788394675925927</c:v>
                </c:pt>
                <c:pt idx="3434">
                  <c:v>0.85788795138888885</c:v>
                </c:pt>
                <c:pt idx="3435">
                  <c:v>0.85789210648148151</c:v>
                </c:pt>
                <c:pt idx="3436">
                  <c:v>0.85789606481481473</c:v>
                </c:pt>
                <c:pt idx="3437">
                  <c:v>0.85790005787037027</c:v>
                </c:pt>
                <c:pt idx="3438">
                  <c:v>0.85790401620370371</c:v>
                </c:pt>
                <c:pt idx="3439">
                  <c:v>0.85790776620370368</c:v>
                </c:pt>
                <c:pt idx="3440">
                  <c:v>0.85791148148148144</c:v>
                </c:pt>
                <c:pt idx="3441">
                  <c:v>0.85791552083333344</c:v>
                </c:pt>
                <c:pt idx="3442">
                  <c:v>0.85791943287037042</c:v>
                </c:pt>
                <c:pt idx="3443">
                  <c:v>0.85792336805555547</c:v>
                </c:pt>
                <c:pt idx="3444">
                  <c:v>0.85792746527777775</c:v>
                </c:pt>
                <c:pt idx="3445">
                  <c:v>0.85793136574074069</c:v>
                </c:pt>
                <c:pt idx="3446">
                  <c:v>0.85793542824074065</c:v>
                </c:pt>
                <c:pt idx="3447">
                  <c:v>0.85793931712962967</c:v>
                </c:pt>
                <c:pt idx="3448">
                  <c:v>0.85794325231481483</c:v>
                </c:pt>
                <c:pt idx="3449">
                  <c:v>0.85794715277777778</c:v>
                </c:pt>
                <c:pt idx="3450">
                  <c:v>0.85795108796296293</c:v>
                </c:pt>
                <c:pt idx="3451">
                  <c:v>0.85795506944444444</c:v>
                </c:pt>
                <c:pt idx="3452">
                  <c:v>0.85795886574074076</c:v>
                </c:pt>
                <c:pt idx="3453">
                  <c:v>0.85796263888888891</c:v>
                </c:pt>
                <c:pt idx="3454">
                  <c:v>0.85796637731481484</c:v>
                </c:pt>
                <c:pt idx="3455">
                  <c:v>0.85797013888888884</c:v>
                </c:pt>
                <c:pt idx="3456">
                  <c:v>0.85797394675925931</c:v>
                </c:pt>
                <c:pt idx="3457">
                  <c:v>0.85797765046296293</c:v>
                </c:pt>
                <c:pt idx="3458">
                  <c:v>0.8579814004629629</c:v>
                </c:pt>
                <c:pt idx="3459">
                  <c:v>0.85798524305555557</c:v>
                </c:pt>
                <c:pt idx="3460">
                  <c:v>0.85798898148148151</c:v>
                </c:pt>
                <c:pt idx="3461">
                  <c:v>0.85799269675925915</c:v>
                </c:pt>
                <c:pt idx="3462">
                  <c:v>0.85799929398148145</c:v>
                </c:pt>
                <c:pt idx="3463">
                  <c:v>0.85800306712962959</c:v>
                </c:pt>
                <c:pt idx="3464">
                  <c:v>0.85800707175925928</c:v>
                </c:pt>
                <c:pt idx="3465">
                  <c:v>0.85801114583333327</c:v>
                </c:pt>
                <c:pt idx="3466">
                  <c:v>0.85801513888888892</c:v>
                </c:pt>
                <c:pt idx="3467">
                  <c:v>0.85801918981481473</c:v>
                </c:pt>
                <c:pt idx="3468">
                  <c:v>0.85802321759259259</c:v>
                </c:pt>
                <c:pt idx="3469">
                  <c:v>0.85802710648148139</c:v>
                </c:pt>
                <c:pt idx="3470">
                  <c:v>0.85803119212962964</c:v>
                </c:pt>
                <c:pt idx="3471">
                  <c:v>0.85803527777777777</c:v>
                </c:pt>
                <c:pt idx="3472">
                  <c:v>0.85803920138888889</c:v>
                </c:pt>
                <c:pt idx="3473">
                  <c:v>0.85804321759259261</c:v>
                </c:pt>
                <c:pt idx="3474">
                  <c:v>0.85804726851851854</c:v>
                </c:pt>
                <c:pt idx="3475">
                  <c:v>0.85805126157407408</c:v>
                </c:pt>
                <c:pt idx="3476">
                  <c:v>0.85805520833333337</c:v>
                </c:pt>
                <c:pt idx="3477">
                  <c:v>0.85805915509259256</c:v>
                </c:pt>
                <c:pt idx="3478">
                  <c:v>0.85806305555555562</c:v>
                </c:pt>
                <c:pt idx="3479">
                  <c:v>0.85806678240740741</c:v>
                </c:pt>
                <c:pt idx="3480">
                  <c:v>0.85807062499999998</c:v>
                </c:pt>
                <c:pt idx="3481">
                  <c:v>0.85807445601851862</c:v>
                </c:pt>
                <c:pt idx="3482">
                  <c:v>0.85807824074074068</c:v>
                </c:pt>
                <c:pt idx="3483">
                  <c:v>0.85808223379629622</c:v>
                </c:pt>
                <c:pt idx="3484">
                  <c:v>0.85808616898148149</c:v>
                </c:pt>
                <c:pt idx="3485">
                  <c:v>0.85809006944444455</c:v>
                </c:pt>
                <c:pt idx="3486">
                  <c:v>0.85809412037037036</c:v>
                </c:pt>
                <c:pt idx="3487">
                  <c:v>0.85809805555555563</c:v>
                </c:pt>
                <c:pt idx="3488">
                  <c:v>0.85810201388888885</c:v>
                </c:pt>
                <c:pt idx="3489">
                  <c:v>0.85810614583333333</c:v>
                </c:pt>
                <c:pt idx="3490">
                  <c:v>0.85811012731481473</c:v>
                </c:pt>
                <c:pt idx="3491">
                  <c:v>0.85811408564814817</c:v>
                </c:pt>
                <c:pt idx="3492">
                  <c:v>0.85811822916666669</c:v>
                </c:pt>
                <c:pt idx="3493">
                  <c:v>0.85812211805555549</c:v>
                </c:pt>
                <c:pt idx="3494">
                  <c:v>0.85812583333333337</c:v>
                </c:pt>
                <c:pt idx="3495">
                  <c:v>0.85812975694444438</c:v>
                </c:pt>
                <c:pt idx="3496">
                  <c:v>0.85813353009259252</c:v>
                </c:pt>
                <c:pt idx="3497">
                  <c:v>0.85813731481481481</c:v>
                </c:pt>
                <c:pt idx="3498">
                  <c:v>0.85814430555555565</c:v>
                </c:pt>
                <c:pt idx="3499">
                  <c:v>0.85814826388888887</c:v>
                </c:pt>
                <c:pt idx="3500">
                  <c:v>0.85815232638888883</c:v>
                </c:pt>
                <c:pt idx="3501">
                  <c:v>0.8581563888888889</c:v>
                </c:pt>
                <c:pt idx="3502">
                  <c:v>0.85816034722222223</c:v>
                </c:pt>
                <c:pt idx="3503">
                  <c:v>0.85816446759259257</c:v>
                </c:pt>
                <c:pt idx="3504">
                  <c:v>0.85816844907407408</c:v>
                </c:pt>
                <c:pt idx="3505">
                  <c:v>0.85817240740740741</c:v>
                </c:pt>
                <c:pt idx="3506">
                  <c:v>0.85817638888888892</c:v>
                </c:pt>
                <c:pt idx="3507">
                  <c:v>0.85818034722222214</c:v>
                </c:pt>
                <c:pt idx="3508">
                  <c:v>0.85818421296296299</c:v>
                </c:pt>
                <c:pt idx="3509">
                  <c:v>0.85818803240740749</c:v>
                </c:pt>
                <c:pt idx="3510">
                  <c:v>0.85819180555555563</c:v>
                </c:pt>
                <c:pt idx="3511">
                  <c:v>0.85819557870370378</c:v>
                </c:pt>
                <c:pt idx="3512">
                  <c:v>0.85819939814814816</c:v>
                </c:pt>
                <c:pt idx="3513">
                  <c:v>0.85820315972222216</c:v>
                </c:pt>
                <c:pt idx="3514">
                  <c:v>0.85820686342592589</c:v>
                </c:pt>
                <c:pt idx="3515">
                  <c:v>0.85821070601851845</c:v>
                </c:pt>
                <c:pt idx="3516">
                  <c:v>0.85821449074074074</c:v>
                </c:pt>
                <c:pt idx="3517">
                  <c:v>0.85821819444444447</c:v>
                </c:pt>
                <c:pt idx="3518">
                  <c:v>0.85822202546296289</c:v>
                </c:pt>
                <c:pt idx="3519">
                  <c:v>0.85822581018518518</c:v>
                </c:pt>
                <c:pt idx="3520">
                  <c:v>0.85822953703703708</c:v>
                </c:pt>
                <c:pt idx="3521">
                  <c:v>0.85823357638888886</c:v>
                </c:pt>
                <c:pt idx="3522">
                  <c:v>0.85823752314814816</c:v>
                </c:pt>
                <c:pt idx="3523">
                  <c:v>0.85824146990740735</c:v>
                </c:pt>
                <c:pt idx="3524">
                  <c:v>0.85824562500000001</c:v>
                </c:pt>
                <c:pt idx="3525">
                  <c:v>0.85824962962962958</c:v>
                </c:pt>
                <c:pt idx="3526">
                  <c:v>0.85825361111111109</c:v>
                </c:pt>
                <c:pt idx="3527">
                  <c:v>0.85825770833333337</c:v>
                </c:pt>
                <c:pt idx="3528">
                  <c:v>0.85826185185185189</c:v>
                </c:pt>
                <c:pt idx="3529">
                  <c:v>0.85826584490740743</c:v>
                </c:pt>
                <c:pt idx="3530">
                  <c:v>0.85826980324074065</c:v>
                </c:pt>
                <c:pt idx="3531">
                  <c:v>0.85827400462962966</c:v>
                </c:pt>
                <c:pt idx="3532">
                  <c:v>0.85827793981481493</c:v>
                </c:pt>
                <c:pt idx="3533">
                  <c:v>0.85828184027777776</c:v>
                </c:pt>
                <c:pt idx="3534">
                  <c:v>0.85828840277777774</c:v>
                </c:pt>
                <c:pt idx="3535">
                  <c:v>0.8582922453703703</c:v>
                </c:pt>
                <c:pt idx="3536">
                  <c:v>0.85829593749999999</c:v>
                </c:pt>
                <c:pt idx="3537">
                  <c:v>0.85829976851851841</c:v>
                </c:pt>
                <c:pt idx="3538">
                  <c:v>0.8583036111111112</c:v>
                </c:pt>
                <c:pt idx="3539">
                  <c:v>0.8583075</c:v>
                </c:pt>
                <c:pt idx="3540">
                  <c:v>0.8583115740740741</c:v>
                </c:pt>
                <c:pt idx="3541">
                  <c:v>0.85831563657407406</c:v>
                </c:pt>
                <c:pt idx="3542">
                  <c:v>0.85831957175925933</c:v>
                </c:pt>
                <c:pt idx="3543">
                  <c:v>0.85832353009259255</c:v>
                </c:pt>
                <c:pt idx="3544">
                  <c:v>0.85832766203703714</c:v>
                </c:pt>
                <c:pt idx="3545">
                  <c:v>0.85833184027777776</c:v>
                </c:pt>
                <c:pt idx="3546">
                  <c:v>0.85833593750000003</c:v>
                </c:pt>
                <c:pt idx="3547">
                  <c:v>0.85833993055555557</c:v>
                </c:pt>
                <c:pt idx="3548">
                  <c:v>0.85834412037037033</c:v>
                </c:pt>
                <c:pt idx="3549">
                  <c:v>0.85834800925925936</c:v>
                </c:pt>
                <c:pt idx="3550">
                  <c:v>0.8583518171296296</c:v>
                </c:pt>
                <c:pt idx="3551">
                  <c:v>0.85835575231481487</c:v>
                </c:pt>
                <c:pt idx="3552">
                  <c:v>0.85835953703703705</c:v>
                </c:pt>
                <c:pt idx="3553">
                  <c:v>0.85836331018518519</c:v>
                </c:pt>
                <c:pt idx="3554">
                  <c:v>0.85836740740740736</c:v>
                </c:pt>
                <c:pt idx="3555">
                  <c:v>0.85837133101851848</c:v>
                </c:pt>
                <c:pt idx="3556">
                  <c:v>0.85837557870370373</c:v>
                </c:pt>
                <c:pt idx="3557">
                  <c:v>0.85837949074074071</c:v>
                </c:pt>
                <c:pt idx="3558">
                  <c:v>0.85838380787037039</c:v>
                </c:pt>
                <c:pt idx="3559">
                  <c:v>0.85838797453703697</c:v>
                </c:pt>
                <c:pt idx="3560">
                  <c:v>0.85839199074074068</c:v>
                </c:pt>
                <c:pt idx="3561">
                  <c:v>0.85839622685185191</c:v>
                </c:pt>
                <c:pt idx="3562">
                  <c:v>0.85840031250000004</c:v>
                </c:pt>
                <c:pt idx="3563">
                  <c:v>0.8584042824074074</c:v>
                </c:pt>
                <c:pt idx="3564">
                  <c:v>0.85841090277777787</c:v>
                </c:pt>
                <c:pt idx="3565">
                  <c:v>0.85841462962962967</c:v>
                </c:pt>
                <c:pt idx="3566">
                  <c:v>0.85841866898148156</c:v>
                </c:pt>
                <c:pt idx="3567">
                  <c:v>0.85842246527777777</c:v>
                </c:pt>
                <c:pt idx="3568">
                  <c:v>0.85842623842592591</c:v>
                </c:pt>
                <c:pt idx="3569">
                  <c:v>0.85843020833333339</c:v>
                </c:pt>
                <c:pt idx="3570">
                  <c:v>0.85843405092592595</c:v>
                </c:pt>
                <c:pt idx="3571">
                  <c:v>0.85843792824074072</c:v>
                </c:pt>
                <c:pt idx="3572">
                  <c:v>0.85844179398148146</c:v>
                </c:pt>
                <c:pt idx="3573">
                  <c:v>0.85844569444444441</c:v>
                </c:pt>
                <c:pt idx="3574">
                  <c:v>0.85844949074074073</c:v>
                </c:pt>
                <c:pt idx="3575">
                  <c:v>0.85845339120370368</c:v>
                </c:pt>
                <c:pt idx="3576">
                  <c:v>0.85845741898148153</c:v>
                </c:pt>
                <c:pt idx="3577">
                  <c:v>0.85846140046296293</c:v>
                </c:pt>
                <c:pt idx="3578">
                  <c:v>0.85846562500000001</c:v>
                </c:pt>
                <c:pt idx="3579">
                  <c:v>0.85846958333333323</c:v>
                </c:pt>
                <c:pt idx="3580">
                  <c:v>0.85847355324074071</c:v>
                </c:pt>
                <c:pt idx="3581">
                  <c:v>0.85847765046296287</c:v>
                </c:pt>
                <c:pt idx="3582">
                  <c:v>0.85848168981481487</c:v>
                </c:pt>
                <c:pt idx="3583">
                  <c:v>0.85848579861111107</c:v>
                </c:pt>
                <c:pt idx="3584">
                  <c:v>0.85848975694444452</c:v>
                </c:pt>
                <c:pt idx="3585">
                  <c:v>0.85849402777777772</c:v>
                </c:pt>
                <c:pt idx="3586">
                  <c:v>0.85849797453703702</c:v>
                </c:pt>
                <c:pt idx="3587">
                  <c:v>0.85850196759259256</c:v>
                </c:pt>
                <c:pt idx="3588">
                  <c:v>0.85850612268518522</c:v>
                </c:pt>
                <c:pt idx="3589">
                  <c:v>0.85851019675925933</c:v>
                </c:pt>
                <c:pt idx="3590">
                  <c:v>0.85851689814814813</c:v>
                </c:pt>
                <c:pt idx="3591">
                  <c:v>0.85852065972222225</c:v>
                </c:pt>
                <c:pt idx="3592">
                  <c:v>0.85852442129629625</c:v>
                </c:pt>
                <c:pt idx="3593">
                  <c:v>0.85852844907407411</c:v>
                </c:pt>
                <c:pt idx="3594">
                  <c:v>0.8585324305555555</c:v>
                </c:pt>
                <c:pt idx="3595">
                  <c:v>0.8585365046296296</c:v>
                </c:pt>
                <c:pt idx="3596">
                  <c:v>0.85854069444444436</c:v>
                </c:pt>
                <c:pt idx="3597">
                  <c:v>0.85854472222222222</c:v>
                </c:pt>
                <c:pt idx="3598">
                  <c:v>0.8585488194444445</c:v>
                </c:pt>
                <c:pt idx="3599">
                  <c:v>0.85855277777777772</c:v>
                </c:pt>
                <c:pt idx="3600">
                  <c:v>0.858556875</c:v>
                </c:pt>
                <c:pt idx="3601">
                  <c:v>0.85856086805555554</c:v>
                </c:pt>
                <c:pt idx="3602">
                  <c:v>0.8585650231481482</c:v>
                </c:pt>
                <c:pt idx="3603">
                  <c:v>0.85856914351851854</c:v>
                </c:pt>
                <c:pt idx="3604">
                  <c:v>0.85857305555555552</c:v>
                </c:pt>
                <c:pt idx="3605">
                  <c:v>0.85857690972222223</c:v>
                </c:pt>
                <c:pt idx="3606">
                  <c:v>0.85858079861111103</c:v>
                </c:pt>
                <c:pt idx="3607">
                  <c:v>0.85858467592592591</c:v>
                </c:pt>
                <c:pt idx="3608">
                  <c:v>0.85858843750000002</c:v>
                </c:pt>
                <c:pt idx="3609">
                  <c:v>0.85859236111111115</c:v>
                </c:pt>
                <c:pt idx="3610">
                  <c:v>0.85859646990740746</c:v>
                </c:pt>
                <c:pt idx="3611">
                  <c:v>0.85860042824074068</c:v>
                </c:pt>
                <c:pt idx="3612">
                  <c:v>0.85860462962962958</c:v>
                </c:pt>
                <c:pt idx="3613">
                  <c:v>0.85860856481481485</c:v>
                </c:pt>
                <c:pt idx="3614">
                  <c:v>0.85861270833333336</c:v>
                </c:pt>
                <c:pt idx="3615">
                  <c:v>0.85861667824074084</c:v>
                </c:pt>
                <c:pt idx="3616">
                  <c:v>0.85862063657407406</c:v>
                </c:pt>
                <c:pt idx="3617">
                  <c:v>0.85862759259259258</c:v>
                </c:pt>
                <c:pt idx="3618">
                  <c:v>0.8586316087962963</c:v>
                </c:pt>
                <c:pt idx="3619">
                  <c:v>0.85863574074074078</c:v>
                </c:pt>
                <c:pt idx="3620">
                  <c:v>0.85863949074074075</c:v>
                </c:pt>
                <c:pt idx="3621">
                  <c:v>0.85864321759259266</c:v>
                </c:pt>
                <c:pt idx="3622">
                  <c:v>0.85864707175925925</c:v>
                </c:pt>
                <c:pt idx="3623">
                  <c:v>0.85865089120370364</c:v>
                </c:pt>
                <c:pt idx="3624">
                  <c:v>0.85865474537037034</c:v>
                </c:pt>
                <c:pt idx="3625">
                  <c:v>0.85865846064814821</c:v>
                </c:pt>
                <c:pt idx="3626">
                  <c:v>0.85866224537037039</c:v>
                </c:pt>
                <c:pt idx="3627">
                  <c:v>0.85866601851851854</c:v>
                </c:pt>
                <c:pt idx="3628">
                  <c:v>0.85866974537037033</c:v>
                </c:pt>
                <c:pt idx="3629">
                  <c:v>0.85867370370370377</c:v>
                </c:pt>
                <c:pt idx="3630">
                  <c:v>0.85867750000000009</c:v>
                </c:pt>
                <c:pt idx="3631">
                  <c:v>0.85868140046296293</c:v>
                </c:pt>
                <c:pt idx="3632">
                  <c:v>0.858685462962963</c:v>
                </c:pt>
                <c:pt idx="3633">
                  <c:v>0.85868945601851854</c:v>
                </c:pt>
                <c:pt idx="3634">
                  <c:v>0.8586936458333333</c:v>
                </c:pt>
                <c:pt idx="3635">
                  <c:v>0.85869754629629635</c:v>
                </c:pt>
                <c:pt idx="3636">
                  <c:v>0.85870160879629631</c:v>
                </c:pt>
                <c:pt idx="3637">
                  <c:v>0.85870564814814809</c:v>
                </c:pt>
                <c:pt idx="3638">
                  <c:v>0.85870966435185192</c:v>
                </c:pt>
                <c:pt idx="3639">
                  <c:v>0.85871384259259254</c:v>
                </c:pt>
                <c:pt idx="3640">
                  <c:v>0.85871776620370366</c:v>
                </c:pt>
                <c:pt idx="3641">
                  <c:v>0.85872182870370362</c:v>
                </c:pt>
                <c:pt idx="3642">
                  <c:v>0.8587258912037038</c:v>
                </c:pt>
                <c:pt idx="3643">
                  <c:v>0.85872998842592596</c:v>
                </c:pt>
                <c:pt idx="3644">
                  <c:v>0.85873684027777786</c:v>
                </c:pt>
                <c:pt idx="3645">
                  <c:v>0.858740613425926</c:v>
                </c:pt>
                <c:pt idx="3646">
                  <c:v>0.85874445601851856</c:v>
                </c:pt>
                <c:pt idx="3647">
                  <c:v>0.85874832175925919</c:v>
                </c:pt>
                <c:pt idx="3648">
                  <c:v>0.85875223379629639</c:v>
                </c:pt>
                <c:pt idx="3649">
                  <c:v>0.85875600694444454</c:v>
                </c:pt>
                <c:pt idx="3650">
                  <c:v>0.85876015046296306</c:v>
                </c:pt>
                <c:pt idx="3651">
                  <c:v>0.85876415509259252</c:v>
                </c:pt>
                <c:pt idx="3652">
                  <c:v>0.85876814814814806</c:v>
                </c:pt>
                <c:pt idx="3653">
                  <c:v>0.8587723263888889</c:v>
                </c:pt>
                <c:pt idx="3654">
                  <c:v>0.8587763078703704</c:v>
                </c:pt>
                <c:pt idx="3655">
                  <c:v>0.85878030092592594</c:v>
                </c:pt>
                <c:pt idx="3656">
                  <c:v>0.85878438657407408</c:v>
                </c:pt>
                <c:pt idx="3657">
                  <c:v>0.85878834490740752</c:v>
                </c:pt>
                <c:pt idx="3658">
                  <c:v>0.8587924189814814</c:v>
                </c:pt>
                <c:pt idx="3659">
                  <c:v>0.85879637731481484</c:v>
                </c:pt>
                <c:pt idx="3660">
                  <c:v>0.85880050925925921</c:v>
                </c:pt>
                <c:pt idx="3661">
                  <c:v>0.85880427083333333</c:v>
                </c:pt>
                <c:pt idx="3662">
                  <c:v>0.85880800925925926</c:v>
                </c:pt>
                <c:pt idx="3663">
                  <c:v>0.85881195601851845</c:v>
                </c:pt>
                <c:pt idx="3664">
                  <c:v>0.85881577546296295</c:v>
                </c:pt>
                <c:pt idx="3665">
                  <c:v>0.85881984953703705</c:v>
                </c:pt>
                <c:pt idx="3666">
                  <c:v>0.85882388888888883</c:v>
                </c:pt>
                <c:pt idx="3667">
                  <c:v>0.8588278240740741</c:v>
                </c:pt>
                <c:pt idx="3668">
                  <c:v>0.85883182870370367</c:v>
                </c:pt>
                <c:pt idx="3669">
                  <c:v>0.85883597222222219</c:v>
                </c:pt>
                <c:pt idx="3670">
                  <c:v>0.85884285879629629</c:v>
                </c:pt>
                <c:pt idx="3671">
                  <c:v>0.85884681712962962</c:v>
                </c:pt>
                <c:pt idx="3672">
                  <c:v>0.8588507291666666</c:v>
                </c:pt>
                <c:pt idx="3673">
                  <c:v>0.85885471064814822</c:v>
                </c:pt>
                <c:pt idx="3674">
                  <c:v>0.85885879629629625</c:v>
                </c:pt>
                <c:pt idx="3675">
                  <c:v>0.85886266203703698</c:v>
                </c:pt>
                <c:pt idx="3676">
                  <c:v>0.85886640046296303</c:v>
                </c:pt>
                <c:pt idx="3677">
                  <c:v>0.8588702777777778</c:v>
                </c:pt>
                <c:pt idx="3678">
                  <c:v>0.85887407407407412</c:v>
                </c:pt>
                <c:pt idx="3679">
                  <c:v>0.85887781249999995</c:v>
                </c:pt>
                <c:pt idx="3680">
                  <c:v>0.85888160879629627</c:v>
                </c:pt>
                <c:pt idx="3681">
                  <c:v>0.85888550925925922</c:v>
                </c:pt>
                <c:pt idx="3682">
                  <c:v>0.85888940972222227</c:v>
                </c:pt>
                <c:pt idx="3683">
                  <c:v>0.85889317129629628</c:v>
                </c:pt>
                <c:pt idx="3684">
                  <c:v>0.85889703703703713</c:v>
                </c:pt>
                <c:pt idx="3685">
                  <c:v>0.85890083333333334</c:v>
                </c:pt>
                <c:pt idx="3686">
                  <c:v>0.8589045486111111</c:v>
                </c:pt>
                <c:pt idx="3687">
                  <c:v>0.85890857638888896</c:v>
                </c:pt>
                <c:pt idx="3688">
                  <c:v>0.858912511574074</c:v>
                </c:pt>
                <c:pt idx="3689">
                  <c:v>0.85891656250000004</c:v>
                </c:pt>
                <c:pt idx="3690">
                  <c:v>0.85892048611111116</c:v>
                </c:pt>
                <c:pt idx="3691">
                  <c:v>0.85892440972222228</c:v>
                </c:pt>
                <c:pt idx="3692">
                  <c:v>0.85892853009259262</c:v>
                </c:pt>
                <c:pt idx="3693">
                  <c:v>0.85893246527777778</c:v>
                </c:pt>
                <c:pt idx="3694">
                  <c:v>0.85893653935185188</c:v>
                </c:pt>
                <c:pt idx="3695">
                  <c:v>0.85894061342592598</c:v>
                </c:pt>
                <c:pt idx="3696">
                  <c:v>0.85894456018518517</c:v>
                </c:pt>
                <c:pt idx="3697">
                  <c:v>0.85895171296296302</c:v>
                </c:pt>
                <c:pt idx="3698">
                  <c:v>0.85895574074074077</c:v>
                </c:pt>
                <c:pt idx="3699">
                  <c:v>0.85895981481481476</c:v>
                </c:pt>
                <c:pt idx="3700">
                  <c:v>0.85896381944444444</c:v>
                </c:pt>
                <c:pt idx="3701">
                  <c:v>0.85896754629629635</c:v>
                </c:pt>
                <c:pt idx="3702">
                  <c:v>0.85897134259259256</c:v>
                </c:pt>
                <c:pt idx="3703">
                  <c:v>0.85897519675925926</c:v>
                </c:pt>
                <c:pt idx="3704">
                  <c:v>0.85897902777777768</c:v>
                </c:pt>
                <c:pt idx="3705">
                  <c:v>0.85898284722222229</c:v>
                </c:pt>
                <c:pt idx="3706">
                  <c:v>0.85898702546296291</c:v>
                </c:pt>
                <c:pt idx="3707">
                  <c:v>0.85899094907407403</c:v>
                </c:pt>
                <c:pt idx="3708">
                  <c:v>0.85899490740740747</c:v>
                </c:pt>
                <c:pt idx="3709">
                  <c:v>0.85899910879629626</c:v>
                </c:pt>
                <c:pt idx="3710">
                  <c:v>0.85900314814814804</c:v>
                </c:pt>
                <c:pt idx="3711">
                  <c:v>0.85900729166666656</c:v>
                </c:pt>
                <c:pt idx="3712">
                  <c:v>0.85901130787037039</c:v>
                </c:pt>
                <c:pt idx="3713">
                  <c:v>0.85901526620370372</c:v>
                </c:pt>
                <c:pt idx="3714">
                  <c:v>0.85901931712962964</c:v>
                </c:pt>
                <c:pt idx="3715">
                  <c:v>0.85902332175925933</c:v>
                </c:pt>
                <c:pt idx="3716">
                  <c:v>0.85902721064814813</c:v>
                </c:pt>
                <c:pt idx="3717">
                  <c:v>0.85903099537037031</c:v>
                </c:pt>
                <c:pt idx="3718">
                  <c:v>0.8590349074074074</c:v>
                </c:pt>
                <c:pt idx="3719">
                  <c:v>0.85903880787037046</c:v>
                </c:pt>
                <c:pt idx="3720">
                  <c:v>0.85904265046296302</c:v>
                </c:pt>
                <c:pt idx="3721">
                  <c:v>0.85904674768518519</c:v>
                </c:pt>
                <c:pt idx="3722">
                  <c:v>0.85905084490740746</c:v>
                </c:pt>
                <c:pt idx="3723">
                  <c:v>0.85905777777777781</c:v>
                </c:pt>
                <c:pt idx="3724">
                  <c:v>0.85906177083333335</c:v>
                </c:pt>
                <c:pt idx="3725">
                  <c:v>0.85906575231481475</c:v>
                </c:pt>
                <c:pt idx="3726">
                  <c:v>0.85906980324074078</c:v>
                </c:pt>
                <c:pt idx="3727">
                  <c:v>0.85907377314814815</c:v>
                </c:pt>
                <c:pt idx="3728">
                  <c:v>0.85907788194444434</c:v>
                </c:pt>
                <c:pt idx="3729">
                  <c:v>0.85908192129629635</c:v>
                </c:pt>
                <c:pt idx="3730">
                  <c:v>0.85908628472222226</c:v>
                </c:pt>
                <c:pt idx="3731">
                  <c:v>0.8590902777777778</c:v>
                </c:pt>
                <c:pt idx="3732">
                  <c:v>0.85909405092592594</c:v>
                </c:pt>
                <c:pt idx="3733">
                  <c:v>0.85909806712962966</c:v>
                </c:pt>
                <c:pt idx="3734">
                  <c:v>0.85910184027777781</c:v>
                </c:pt>
                <c:pt idx="3735">
                  <c:v>0.85910571759259258</c:v>
                </c:pt>
                <c:pt idx="3736">
                  <c:v>0.8591096412037037</c:v>
                </c:pt>
                <c:pt idx="3737">
                  <c:v>0.85911339120370378</c:v>
                </c:pt>
                <c:pt idx="3738">
                  <c:v>0.85911723379629634</c:v>
                </c:pt>
                <c:pt idx="3739">
                  <c:v>0.85912112268518515</c:v>
                </c:pt>
                <c:pt idx="3740">
                  <c:v>0.85912506944444444</c:v>
                </c:pt>
                <c:pt idx="3741">
                  <c:v>0.85912884259259259</c:v>
                </c:pt>
                <c:pt idx="3742">
                  <c:v>0.85913281249999995</c:v>
                </c:pt>
                <c:pt idx="3743">
                  <c:v>0.85913686342592588</c:v>
                </c:pt>
                <c:pt idx="3744">
                  <c:v>0.85914090277777777</c:v>
                </c:pt>
                <c:pt idx="3745">
                  <c:v>0.85914515046296291</c:v>
                </c:pt>
                <c:pt idx="3746">
                  <c:v>0.8591491550925926</c:v>
                </c:pt>
                <c:pt idx="3747">
                  <c:v>0.85915332175925929</c:v>
                </c:pt>
                <c:pt idx="3748">
                  <c:v>0.85915728009259251</c:v>
                </c:pt>
                <c:pt idx="3749">
                  <c:v>0.85916135416666661</c:v>
                </c:pt>
                <c:pt idx="3750">
                  <c:v>0.85916819444444448</c:v>
                </c:pt>
                <c:pt idx="3751">
                  <c:v>0.85917219907407405</c:v>
                </c:pt>
                <c:pt idx="3752">
                  <c:v>0.85917633101851854</c:v>
                </c:pt>
                <c:pt idx="3753">
                  <c:v>0.8591803009259259</c:v>
                </c:pt>
                <c:pt idx="3754">
                  <c:v>0.85918445601851845</c:v>
                </c:pt>
                <c:pt idx="3755">
                  <c:v>0.85918850694444437</c:v>
                </c:pt>
                <c:pt idx="3756">
                  <c:v>0.85919228009259252</c:v>
                </c:pt>
                <c:pt idx="3757">
                  <c:v>0.85919629629629624</c:v>
                </c:pt>
                <c:pt idx="3758">
                  <c:v>0.85920005787037035</c:v>
                </c:pt>
                <c:pt idx="3759">
                  <c:v>0.85920381944444435</c:v>
                </c:pt>
                <c:pt idx="3760">
                  <c:v>0.85920787037037039</c:v>
                </c:pt>
                <c:pt idx="3761">
                  <c:v>0.85921192129629631</c:v>
                </c:pt>
                <c:pt idx="3762">
                  <c:v>0.85921604166666665</c:v>
                </c:pt>
                <c:pt idx="3763">
                  <c:v>0.85922011574074075</c:v>
                </c:pt>
                <c:pt idx="3764">
                  <c:v>0.85922424768518513</c:v>
                </c:pt>
                <c:pt idx="3765">
                  <c:v>0.85922831018518508</c:v>
                </c:pt>
                <c:pt idx="3766">
                  <c:v>0.85923226851851853</c:v>
                </c:pt>
                <c:pt idx="3767">
                  <c:v>0.85923651620370378</c:v>
                </c:pt>
                <c:pt idx="3768">
                  <c:v>0.85924049768518518</c:v>
                </c:pt>
                <c:pt idx="3769">
                  <c:v>0.85924456018518525</c:v>
                </c:pt>
                <c:pt idx="3770">
                  <c:v>0.85924863425925924</c:v>
                </c:pt>
                <c:pt idx="3771">
                  <c:v>0.85925244212962959</c:v>
                </c:pt>
                <c:pt idx="3772">
                  <c:v>0.85925625000000005</c:v>
                </c:pt>
                <c:pt idx="3773">
                  <c:v>0.85926015046296289</c:v>
                </c:pt>
                <c:pt idx="3774">
                  <c:v>0.85926403935185192</c:v>
                </c:pt>
                <c:pt idx="3775">
                  <c:v>0.85926782407407398</c:v>
                </c:pt>
                <c:pt idx="3776">
                  <c:v>0.85927217592592597</c:v>
                </c:pt>
                <c:pt idx="3777">
                  <c:v>0.85927887731481478</c:v>
                </c:pt>
                <c:pt idx="3778">
                  <c:v>0.85928282407407408</c:v>
                </c:pt>
                <c:pt idx="3779">
                  <c:v>0.85928686342592586</c:v>
                </c:pt>
                <c:pt idx="3780">
                  <c:v>0.85929081018518516</c:v>
                </c:pt>
                <c:pt idx="3781">
                  <c:v>0.85929490740740733</c:v>
                </c:pt>
                <c:pt idx="3782">
                  <c:v>0.85929891203703701</c:v>
                </c:pt>
                <c:pt idx="3783">
                  <c:v>0.85930287037037034</c:v>
                </c:pt>
                <c:pt idx="3784">
                  <c:v>0.85930706018518521</c:v>
                </c:pt>
                <c:pt idx="3785">
                  <c:v>0.85931101851851854</c:v>
                </c:pt>
                <c:pt idx="3786">
                  <c:v>0.8593150810185185</c:v>
                </c:pt>
                <c:pt idx="3787">
                  <c:v>0.85931893518518521</c:v>
                </c:pt>
                <c:pt idx="3788">
                  <c:v>0.85932265046296286</c:v>
                </c:pt>
                <c:pt idx="3789">
                  <c:v>0.85932641203703708</c:v>
                </c:pt>
                <c:pt idx="3790">
                  <c:v>0.85933025462962964</c:v>
                </c:pt>
                <c:pt idx="3791">
                  <c:v>0.85933414351851845</c:v>
                </c:pt>
                <c:pt idx="3792">
                  <c:v>0.85933787037037035</c:v>
                </c:pt>
                <c:pt idx="3793">
                  <c:v>0.859341863425926</c:v>
                </c:pt>
                <c:pt idx="3794">
                  <c:v>0.85934555555555558</c:v>
                </c:pt>
                <c:pt idx="3795">
                  <c:v>0.85934929398148141</c:v>
                </c:pt>
                <c:pt idx="3796">
                  <c:v>0.85935326388888889</c:v>
                </c:pt>
                <c:pt idx="3797">
                  <c:v>0.85935696759259261</c:v>
                </c:pt>
                <c:pt idx="3798">
                  <c:v>0.85936104166666671</c:v>
                </c:pt>
                <c:pt idx="3799">
                  <c:v>0.85936521990740744</c:v>
                </c:pt>
                <c:pt idx="3800">
                  <c:v>0.85936908564814818</c:v>
                </c:pt>
                <c:pt idx="3801">
                  <c:v>0.85937305555555554</c:v>
                </c:pt>
                <c:pt idx="3802">
                  <c:v>0.85937704861111108</c:v>
                </c:pt>
                <c:pt idx="3803">
                  <c:v>0.8593839699074074</c:v>
                </c:pt>
                <c:pt idx="3804">
                  <c:v>0.85938793981481476</c:v>
                </c:pt>
                <c:pt idx="3805">
                  <c:v>0.8593918981481482</c:v>
                </c:pt>
                <c:pt idx="3806">
                  <c:v>0.85939603009259258</c:v>
                </c:pt>
                <c:pt idx="3807">
                  <c:v>0.85940019675925916</c:v>
                </c:pt>
                <c:pt idx="3808">
                  <c:v>0.85940427083333326</c:v>
                </c:pt>
                <c:pt idx="3809">
                  <c:v>0.85940819444444438</c:v>
                </c:pt>
                <c:pt idx="3810">
                  <c:v>0.85941241898148146</c:v>
                </c:pt>
                <c:pt idx="3811">
                  <c:v>0.85941635416666662</c:v>
                </c:pt>
                <c:pt idx="3812">
                  <c:v>0.85942006944444449</c:v>
                </c:pt>
                <c:pt idx="3813">
                  <c:v>0.85942400462962965</c:v>
                </c:pt>
                <c:pt idx="3814">
                  <c:v>0.85942780092592586</c:v>
                </c:pt>
                <c:pt idx="3815">
                  <c:v>0.85943164351851842</c:v>
                </c:pt>
                <c:pt idx="3816">
                  <c:v>0.85943579861111108</c:v>
                </c:pt>
                <c:pt idx="3817">
                  <c:v>0.85943969907407414</c:v>
                </c:pt>
                <c:pt idx="3818">
                  <c:v>0.85944373842592592</c:v>
                </c:pt>
                <c:pt idx="3819">
                  <c:v>0.85944771990740743</c:v>
                </c:pt>
                <c:pt idx="3820">
                  <c:v>0.85945174768518517</c:v>
                </c:pt>
                <c:pt idx="3821">
                  <c:v>0.85945571759259254</c:v>
                </c:pt>
                <c:pt idx="3822">
                  <c:v>0.85945979166666664</c:v>
                </c:pt>
                <c:pt idx="3823">
                  <c:v>0.85946414351851852</c:v>
                </c:pt>
                <c:pt idx="3824">
                  <c:v>0.8594680555555555</c:v>
                </c:pt>
                <c:pt idx="3825">
                  <c:v>0.85947208333333336</c:v>
                </c:pt>
                <c:pt idx="3826">
                  <c:v>0.85947612268518514</c:v>
                </c:pt>
                <c:pt idx="3827">
                  <c:v>0.8594799305555556</c:v>
                </c:pt>
                <c:pt idx="3828">
                  <c:v>0.85948364583333337</c:v>
                </c:pt>
                <c:pt idx="3829">
                  <c:v>0.85948751157407399</c:v>
                </c:pt>
                <c:pt idx="3830">
                  <c:v>0.8594940509259259</c:v>
                </c:pt>
                <c:pt idx="3831">
                  <c:v>0.85949807870370376</c:v>
                </c:pt>
                <c:pt idx="3832">
                  <c:v>0.85950214120370372</c:v>
                </c:pt>
                <c:pt idx="3833">
                  <c:v>0.85950608796296291</c:v>
                </c:pt>
                <c:pt idx="3834">
                  <c:v>0.85951001157407403</c:v>
                </c:pt>
                <c:pt idx="3835">
                  <c:v>0.85951407407407399</c:v>
                </c:pt>
                <c:pt idx="3836">
                  <c:v>0.8595180555555556</c:v>
                </c:pt>
                <c:pt idx="3837">
                  <c:v>0.8595222916666666</c:v>
                </c:pt>
                <c:pt idx="3838">
                  <c:v>0.85952627314814822</c:v>
                </c:pt>
                <c:pt idx="3839">
                  <c:v>0.85953038194444442</c:v>
                </c:pt>
                <c:pt idx="3840">
                  <c:v>0.8595344212962962</c:v>
                </c:pt>
                <c:pt idx="3841">
                  <c:v>0.8595384953703703</c:v>
                </c:pt>
                <c:pt idx="3842">
                  <c:v>0.85954238425925933</c:v>
                </c:pt>
                <c:pt idx="3843">
                  <c:v>0.85954629629629631</c:v>
                </c:pt>
                <c:pt idx="3844">
                  <c:v>0.85955015046296301</c:v>
                </c:pt>
                <c:pt idx="3845">
                  <c:v>0.8595539699074074</c:v>
                </c:pt>
                <c:pt idx="3846">
                  <c:v>0.85955777777777775</c:v>
                </c:pt>
                <c:pt idx="3847">
                  <c:v>0.85956172453703694</c:v>
                </c:pt>
                <c:pt idx="3848">
                  <c:v>0.85956543981481481</c:v>
                </c:pt>
                <c:pt idx="3849">
                  <c:v>0.85956942129629621</c:v>
                </c:pt>
                <c:pt idx="3850">
                  <c:v>0.85957322916666667</c:v>
                </c:pt>
                <c:pt idx="3851">
                  <c:v>0.85957712962962962</c:v>
                </c:pt>
                <c:pt idx="3852">
                  <c:v>0.85958099537037036</c:v>
                </c:pt>
                <c:pt idx="3853">
                  <c:v>0.85958480324074082</c:v>
                </c:pt>
                <c:pt idx="3854">
                  <c:v>0.85958895833333326</c:v>
                </c:pt>
                <c:pt idx="3855">
                  <c:v>0.85959298611111112</c:v>
                </c:pt>
                <c:pt idx="3856">
                  <c:v>0.85959984953703705</c:v>
                </c:pt>
                <c:pt idx="3857">
                  <c:v>0.85960390046296287</c:v>
                </c:pt>
                <c:pt idx="3858">
                  <c:v>0.85960788194444449</c:v>
                </c:pt>
                <c:pt idx="3859">
                  <c:v>0.85961200231481483</c:v>
                </c:pt>
                <c:pt idx="3860">
                  <c:v>0.85961603009259269</c:v>
                </c:pt>
                <c:pt idx="3861">
                  <c:v>0.85962005787037032</c:v>
                </c:pt>
                <c:pt idx="3862">
                  <c:v>0.85962400462962962</c:v>
                </c:pt>
                <c:pt idx="3863">
                  <c:v>0.85962795138888881</c:v>
                </c:pt>
                <c:pt idx="3864">
                  <c:v>0.85963196759259253</c:v>
                </c:pt>
                <c:pt idx="3865">
                  <c:v>0.85963597222222221</c:v>
                </c:pt>
                <c:pt idx="3866">
                  <c:v>0.85964000000000007</c:v>
                </c:pt>
                <c:pt idx="3867">
                  <c:v>0.8596438657407407</c:v>
                </c:pt>
                <c:pt idx="3868">
                  <c:v>0.85964777777777768</c:v>
                </c:pt>
                <c:pt idx="3869">
                  <c:v>0.85965151620370372</c:v>
                </c:pt>
                <c:pt idx="3870">
                  <c:v>0.85965537037037043</c:v>
                </c:pt>
                <c:pt idx="3871">
                  <c:v>0.85965925925925923</c:v>
                </c:pt>
                <c:pt idx="3872">
                  <c:v>0.85966318287037036</c:v>
                </c:pt>
                <c:pt idx="3873">
                  <c:v>0.85966739583333329</c:v>
                </c:pt>
                <c:pt idx="3874">
                  <c:v>0.85967135416666673</c:v>
                </c:pt>
                <c:pt idx="3875">
                  <c:v>0.85967525462962957</c:v>
                </c:pt>
                <c:pt idx="3876">
                  <c:v>0.85967943287037041</c:v>
                </c:pt>
                <c:pt idx="3877">
                  <c:v>0.85968349537037037</c:v>
                </c:pt>
                <c:pt idx="3878">
                  <c:v>0.85968761574074071</c:v>
                </c:pt>
                <c:pt idx="3879">
                  <c:v>0.85969163194444442</c:v>
                </c:pt>
                <c:pt idx="3880">
                  <c:v>0.85969597222222216</c:v>
                </c:pt>
                <c:pt idx="3881">
                  <c:v>0.85969990740740743</c:v>
                </c:pt>
                <c:pt idx="3882">
                  <c:v>0.85970370370370375</c:v>
                </c:pt>
                <c:pt idx="3883">
                  <c:v>0.85971024305555555</c:v>
                </c:pt>
                <c:pt idx="3884">
                  <c:v>0.85971475694444444</c:v>
                </c:pt>
                <c:pt idx="3885">
                  <c:v>0.85971871527777777</c:v>
                </c:pt>
                <c:pt idx="3886">
                  <c:v>0.85972275462962966</c:v>
                </c:pt>
                <c:pt idx="3887">
                  <c:v>0.85972678240740741</c:v>
                </c:pt>
                <c:pt idx="3888">
                  <c:v>0.85973103009259255</c:v>
                </c:pt>
                <c:pt idx="3889">
                  <c:v>0.85973509259259251</c:v>
                </c:pt>
                <c:pt idx="3890">
                  <c:v>0.85973922453703711</c:v>
                </c:pt>
                <c:pt idx="3891">
                  <c:v>0.85974334490740745</c:v>
                </c:pt>
                <c:pt idx="3892">
                  <c:v>0.8597474074074074</c:v>
                </c:pt>
                <c:pt idx="3893">
                  <c:v>0.85975152777777775</c:v>
                </c:pt>
                <c:pt idx="3894">
                  <c:v>0.85975552083333329</c:v>
                </c:pt>
                <c:pt idx="3895">
                  <c:v>0.85975973379629622</c:v>
                </c:pt>
                <c:pt idx="3896">
                  <c:v>0.85976384259259264</c:v>
                </c:pt>
                <c:pt idx="3897">
                  <c:v>0.8597679050925926</c:v>
                </c:pt>
                <c:pt idx="3898">
                  <c:v>0.85977193287037046</c:v>
                </c:pt>
                <c:pt idx="3899">
                  <c:v>0.8597757407407407</c:v>
                </c:pt>
                <c:pt idx="3900">
                  <c:v>0.85977965277777779</c:v>
                </c:pt>
                <c:pt idx="3901">
                  <c:v>0.85978368055555554</c:v>
                </c:pt>
                <c:pt idx="3902">
                  <c:v>0.85978767361111108</c:v>
                </c:pt>
                <c:pt idx="3903">
                  <c:v>0.8597915972222222</c:v>
                </c:pt>
                <c:pt idx="3904">
                  <c:v>0.85979550925925929</c:v>
                </c:pt>
                <c:pt idx="3905">
                  <c:v>0.85979938657407418</c:v>
                </c:pt>
                <c:pt idx="3906">
                  <c:v>0.85980321759259259</c:v>
                </c:pt>
                <c:pt idx="3907">
                  <c:v>0.85980717592592593</c:v>
                </c:pt>
                <c:pt idx="3908">
                  <c:v>0.85981107638888898</c:v>
                </c:pt>
                <c:pt idx="3909">
                  <c:v>0.85981524305555557</c:v>
                </c:pt>
                <c:pt idx="3910">
                  <c:v>0.85982210648148139</c:v>
                </c:pt>
                <c:pt idx="3911">
                  <c:v>0.85982614583333339</c:v>
                </c:pt>
                <c:pt idx="3912">
                  <c:v>0.85983027777777776</c:v>
                </c:pt>
                <c:pt idx="3913">
                  <c:v>0.85983429398148148</c:v>
                </c:pt>
                <c:pt idx="3914">
                  <c:v>0.85983851851851856</c:v>
                </c:pt>
                <c:pt idx="3915">
                  <c:v>0.85984252314814824</c:v>
                </c:pt>
                <c:pt idx="3916">
                  <c:v>0.85984682870370366</c:v>
                </c:pt>
                <c:pt idx="3917">
                  <c:v>0.85985097222222218</c:v>
                </c:pt>
                <c:pt idx="3918">
                  <c:v>0.85985494212962965</c:v>
                </c:pt>
                <c:pt idx="3919">
                  <c:v>0.85985928240740739</c:v>
                </c:pt>
                <c:pt idx="3920">
                  <c:v>0.85986328703703707</c:v>
                </c:pt>
                <c:pt idx="3921">
                  <c:v>0.85986730324074079</c:v>
                </c:pt>
                <c:pt idx="3922">
                  <c:v>0.85987115740740749</c:v>
                </c:pt>
                <c:pt idx="3923">
                  <c:v>0.85987498842592591</c:v>
                </c:pt>
                <c:pt idx="3924">
                  <c:v>0.85987891203703704</c:v>
                </c:pt>
                <c:pt idx="3925">
                  <c:v>0.85988271990740739</c:v>
                </c:pt>
                <c:pt idx="3926">
                  <c:v>0.85988709490740745</c:v>
                </c:pt>
                <c:pt idx="3927">
                  <c:v>0.8598911574074074</c:v>
                </c:pt>
                <c:pt idx="3928">
                  <c:v>0.85989516203703698</c:v>
                </c:pt>
                <c:pt idx="3929">
                  <c:v>0.85989938657407405</c:v>
                </c:pt>
                <c:pt idx="3930">
                  <c:v>0.85990341435185191</c:v>
                </c:pt>
                <c:pt idx="3931">
                  <c:v>0.85990755787037043</c:v>
                </c:pt>
                <c:pt idx="3932">
                  <c:v>0.85991159722222221</c:v>
                </c:pt>
                <c:pt idx="3933">
                  <c:v>0.85991578703703697</c:v>
                </c:pt>
                <c:pt idx="3934">
                  <c:v>0.85991986111111107</c:v>
                </c:pt>
                <c:pt idx="3935">
                  <c:v>0.85992386574074076</c:v>
                </c:pt>
                <c:pt idx="3936">
                  <c:v>0.85993076388888889</c:v>
                </c:pt>
                <c:pt idx="3937">
                  <c:v>0.85993456018518521</c:v>
                </c:pt>
                <c:pt idx="3938">
                  <c:v>0.85993836805555557</c:v>
                </c:pt>
                <c:pt idx="3939">
                  <c:v>0.85994222222222216</c:v>
                </c:pt>
                <c:pt idx="3940">
                  <c:v>0.85994612268518511</c:v>
                </c:pt>
                <c:pt idx="3941">
                  <c:v>0.85995041666666661</c:v>
                </c:pt>
                <c:pt idx="3942">
                  <c:v>0.85995450231481474</c:v>
                </c:pt>
                <c:pt idx="3943">
                  <c:v>0.85995864583333326</c:v>
                </c:pt>
                <c:pt idx="3944">
                  <c:v>0.85996280092592592</c:v>
                </c:pt>
                <c:pt idx="3945">
                  <c:v>0.85996678240740743</c:v>
                </c:pt>
                <c:pt idx="3946">
                  <c:v>0.8599709722222223</c:v>
                </c:pt>
                <c:pt idx="3947">
                  <c:v>0.85997499999999993</c:v>
                </c:pt>
                <c:pt idx="3948">
                  <c:v>0.85997918981481491</c:v>
                </c:pt>
                <c:pt idx="3949">
                  <c:v>0.85998320601851852</c:v>
                </c:pt>
                <c:pt idx="3950">
                  <c:v>0.85998721064814809</c:v>
                </c:pt>
                <c:pt idx="3951">
                  <c:v>0.85999151620370373</c:v>
                </c:pt>
                <c:pt idx="3952">
                  <c:v>0.85999533564814812</c:v>
                </c:pt>
                <c:pt idx="3953">
                  <c:v>0.85999923611111118</c:v>
                </c:pt>
                <c:pt idx="3954">
                  <c:v>0.86000317129629622</c:v>
                </c:pt>
                <c:pt idx="3955">
                  <c:v>0.86000708333333342</c:v>
                </c:pt>
                <c:pt idx="3956">
                  <c:v>0.86001090277777781</c:v>
                </c:pt>
                <c:pt idx="3957">
                  <c:v>0.86001480324074076</c:v>
                </c:pt>
                <c:pt idx="3958">
                  <c:v>0.86001866898148149</c:v>
                </c:pt>
                <c:pt idx="3959">
                  <c:v>0.86002245370370367</c:v>
                </c:pt>
                <c:pt idx="3960">
                  <c:v>0.86002649305555556</c:v>
                </c:pt>
                <c:pt idx="3961">
                  <c:v>0.86003026620370371</c:v>
                </c:pt>
                <c:pt idx="3962">
                  <c:v>0.86003402777777771</c:v>
                </c:pt>
                <c:pt idx="3963">
                  <c:v>0.86004123842592595</c:v>
                </c:pt>
                <c:pt idx="3964">
                  <c:v>0.86004528935185187</c:v>
                </c:pt>
                <c:pt idx="3965">
                  <c:v>0.86004952546296298</c:v>
                </c:pt>
                <c:pt idx="3966">
                  <c:v>0.86005341435185179</c:v>
                </c:pt>
                <c:pt idx="3967">
                  <c:v>0.86005731481481484</c:v>
                </c:pt>
                <c:pt idx="3968">
                  <c:v>0.86006146990740751</c:v>
                </c:pt>
                <c:pt idx="3969">
                  <c:v>0.86006542824074073</c:v>
                </c:pt>
                <c:pt idx="3970">
                  <c:v>0.86006945601851859</c:v>
                </c:pt>
                <c:pt idx="3971">
                  <c:v>0.86007350694444451</c:v>
                </c:pt>
                <c:pt idx="3972">
                  <c:v>0.86007755787037032</c:v>
                </c:pt>
                <c:pt idx="3973">
                  <c:v>0.86008153935185183</c:v>
                </c:pt>
                <c:pt idx="3974">
                  <c:v>0.86008568287037035</c:v>
                </c:pt>
                <c:pt idx="3975">
                  <c:v>0.86008975694444445</c:v>
                </c:pt>
                <c:pt idx="3976">
                  <c:v>0.86009372685185193</c:v>
                </c:pt>
                <c:pt idx="3977">
                  <c:v>0.86009762731481487</c:v>
                </c:pt>
                <c:pt idx="3978">
                  <c:v>0.86010141203703705</c:v>
                </c:pt>
                <c:pt idx="3979">
                  <c:v>0.86010530092592585</c:v>
                </c:pt>
                <c:pt idx="3980">
                  <c:v>0.8601091666666667</c:v>
                </c:pt>
                <c:pt idx="3981">
                  <c:v>0.86011336805555549</c:v>
                </c:pt>
                <c:pt idx="3982">
                  <c:v>0.86011744212962959</c:v>
                </c:pt>
                <c:pt idx="3983">
                  <c:v>0.86012138888888889</c:v>
                </c:pt>
                <c:pt idx="3984">
                  <c:v>0.86012567129629636</c:v>
                </c:pt>
                <c:pt idx="3985">
                  <c:v>0.86012967592592593</c:v>
                </c:pt>
                <c:pt idx="3986">
                  <c:v>0.86013395833333339</c:v>
                </c:pt>
                <c:pt idx="3987">
                  <c:v>0.86013806712962959</c:v>
                </c:pt>
                <c:pt idx="3988">
                  <c:v>0.86014212962962955</c:v>
                </c:pt>
                <c:pt idx="3989">
                  <c:v>0.86014910879629625</c:v>
                </c:pt>
                <c:pt idx="3990">
                  <c:v>0.86015300925925919</c:v>
                </c:pt>
                <c:pt idx="3991">
                  <c:v>0.86015679398148148</c:v>
                </c:pt>
                <c:pt idx="3992">
                  <c:v>0.86016065972222222</c:v>
                </c:pt>
                <c:pt idx="3993">
                  <c:v>0.86016442129629633</c:v>
                </c:pt>
                <c:pt idx="3994">
                  <c:v>0.86016833333333331</c:v>
                </c:pt>
                <c:pt idx="3995">
                  <c:v>0.86017232638888885</c:v>
                </c:pt>
                <c:pt idx="3996">
                  <c:v>0.86017631944444439</c:v>
                </c:pt>
                <c:pt idx="3997">
                  <c:v>0.86018040509259253</c:v>
                </c:pt>
                <c:pt idx="3998">
                  <c:v>0.86018439814814818</c:v>
                </c:pt>
                <c:pt idx="3999">
                  <c:v>0.86018858796296305</c:v>
                </c:pt>
                <c:pt idx="4000">
                  <c:v>0.86019252314814809</c:v>
                </c:pt>
                <c:pt idx="4001">
                  <c:v>0.86019658564814805</c:v>
                </c:pt>
                <c:pt idx="4002">
                  <c:v>0.86020063657407408</c:v>
                </c:pt>
                <c:pt idx="4003">
                  <c:v>0.86020460648148145</c:v>
                </c:pt>
                <c:pt idx="4004">
                  <c:v>0.86020865740740737</c:v>
                </c:pt>
                <c:pt idx="4005">
                  <c:v>0.86021275462962965</c:v>
                </c:pt>
                <c:pt idx="4006">
                  <c:v>0.86021666666666663</c:v>
                </c:pt>
                <c:pt idx="4007">
                  <c:v>0.86022045138888892</c:v>
                </c:pt>
                <c:pt idx="4008">
                  <c:v>0.86022428240740734</c:v>
                </c:pt>
                <c:pt idx="4009">
                  <c:v>0.86022810185185195</c:v>
                </c:pt>
                <c:pt idx="4010">
                  <c:v>0.86023188657407401</c:v>
                </c:pt>
                <c:pt idx="4011">
                  <c:v>0.86023586805555563</c:v>
                </c:pt>
                <c:pt idx="4012">
                  <c:v>0.86023971064814819</c:v>
                </c:pt>
                <c:pt idx="4013">
                  <c:v>0.8602436921296297</c:v>
                </c:pt>
                <c:pt idx="4014">
                  <c:v>0.86024746527777785</c:v>
                </c:pt>
                <c:pt idx="4015">
                  <c:v>0.86025126157407417</c:v>
                </c:pt>
                <c:pt idx="4016">
                  <c:v>0.86025775462962961</c:v>
                </c:pt>
                <c:pt idx="4017">
                  <c:v>0.86026159722222229</c:v>
                </c:pt>
                <c:pt idx="4018">
                  <c:v>0.86026569444444434</c:v>
                </c:pt>
                <c:pt idx="4019">
                  <c:v>0.86026987268518518</c:v>
                </c:pt>
                <c:pt idx="4020">
                  <c:v>0.86027391203703696</c:v>
                </c:pt>
                <c:pt idx="4021">
                  <c:v>0.86027798611111106</c:v>
                </c:pt>
                <c:pt idx="4022">
                  <c:v>0.86028212962962958</c:v>
                </c:pt>
                <c:pt idx="4023">
                  <c:v>0.86028623842592589</c:v>
                </c:pt>
                <c:pt idx="4024">
                  <c:v>0.86029023148148154</c:v>
                </c:pt>
                <c:pt idx="4025">
                  <c:v>0.86029418981481476</c:v>
                </c:pt>
                <c:pt idx="4026">
                  <c:v>0.86029841435185184</c:v>
                </c:pt>
                <c:pt idx="4027">
                  <c:v>0.86030238425925931</c:v>
                </c:pt>
                <c:pt idx="4028">
                  <c:v>0.86030643518518524</c:v>
                </c:pt>
                <c:pt idx="4029">
                  <c:v>0.86031056712962961</c:v>
                </c:pt>
                <c:pt idx="4030">
                  <c:v>0.86031466435185189</c:v>
                </c:pt>
                <c:pt idx="4031">
                  <c:v>0.86031861111111108</c:v>
                </c:pt>
                <c:pt idx="4032">
                  <c:v>0.86032246527777778</c:v>
                </c:pt>
                <c:pt idx="4033">
                  <c:v>0.86032634259259266</c:v>
                </c:pt>
                <c:pt idx="4034">
                  <c:v>0.86033011574074081</c:v>
                </c:pt>
                <c:pt idx="4035">
                  <c:v>0.86033414351851845</c:v>
                </c:pt>
                <c:pt idx="4036">
                  <c:v>0.86033814814814813</c:v>
                </c:pt>
                <c:pt idx="4037">
                  <c:v>0.86034217592592599</c:v>
                </c:pt>
                <c:pt idx="4038">
                  <c:v>0.86034627314814804</c:v>
                </c:pt>
                <c:pt idx="4039">
                  <c:v>0.86035031250000005</c:v>
                </c:pt>
                <c:pt idx="4040">
                  <c:v>0.86035444444444442</c:v>
                </c:pt>
                <c:pt idx="4041">
                  <c:v>0.86035842592592593</c:v>
                </c:pt>
                <c:pt idx="4042">
                  <c:v>0.8603626504629629</c:v>
                </c:pt>
                <c:pt idx="4043">
                  <c:v>0.86036939814814817</c:v>
                </c:pt>
                <c:pt idx="4044">
                  <c:v>0.86037340277777774</c:v>
                </c:pt>
                <c:pt idx="4045">
                  <c:v>0.86037752314814808</c:v>
                </c:pt>
                <c:pt idx="4046">
                  <c:v>0.86038133101851855</c:v>
                </c:pt>
                <c:pt idx="4047">
                  <c:v>0.86038527777777773</c:v>
                </c:pt>
                <c:pt idx="4048">
                  <c:v>0.86038914351851847</c:v>
                </c:pt>
                <c:pt idx="4049">
                  <c:v>0.86039292824074076</c:v>
                </c:pt>
                <c:pt idx="4050">
                  <c:v>0.86039687500000006</c:v>
                </c:pt>
                <c:pt idx="4051">
                  <c:v>0.86040096064814808</c:v>
                </c:pt>
                <c:pt idx="4052">
                  <c:v>0.8604050694444445</c:v>
                </c:pt>
                <c:pt idx="4053">
                  <c:v>0.86040918981481485</c:v>
                </c:pt>
                <c:pt idx="4054">
                  <c:v>0.86041315972222232</c:v>
                </c:pt>
                <c:pt idx="4055">
                  <c:v>0.86041717592592593</c:v>
                </c:pt>
                <c:pt idx="4056">
                  <c:v>0.86042145833333328</c:v>
                </c:pt>
                <c:pt idx="4057">
                  <c:v>0.86042567129629621</c:v>
                </c:pt>
                <c:pt idx="4058">
                  <c:v>0.86042973379629639</c:v>
                </c:pt>
                <c:pt idx="4059">
                  <c:v>0.86043384259259259</c:v>
                </c:pt>
                <c:pt idx="4060">
                  <c:v>0.86043795138888879</c:v>
                </c:pt>
                <c:pt idx="4061">
                  <c:v>0.86044185185185185</c:v>
                </c:pt>
                <c:pt idx="4062">
                  <c:v>0.86044577546296297</c:v>
                </c:pt>
                <c:pt idx="4063">
                  <c:v>0.86044972222222216</c:v>
                </c:pt>
                <c:pt idx="4064">
                  <c:v>0.86045434027777778</c:v>
                </c:pt>
                <c:pt idx="4065">
                  <c:v>0.86045815972222217</c:v>
                </c:pt>
                <c:pt idx="4066">
                  <c:v>0.86046211805555561</c:v>
                </c:pt>
                <c:pt idx="4067">
                  <c:v>0.86046600694444442</c:v>
                </c:pt>
                <c:pt idx="4068">
                  <c:v>0.86046986111111112</c:v>
                </c:pt>
                <c:pt idx="4069">
                  <c:v>0.86047659722222225</c:v>
                </c:pt>
                <c:pt idx="4070">
                  <c:v>0.86048060185185182</c:v>
                </c:pt>
                <c:pt idx="4071">
                  <c:v>0.86048458333333333</c:v>
                </c:pt>
                <c:pt idx="4072">
                  <c:v>0.86048864583333329</c:v>
                </c:pt>
                <c:pt idx="4073">
                  <c:v>0.86049270833333324</c:v>
                </c:pt>
                <c:pt idx="4074">
                  <c:v>0.86049694444444447</c:v>
                </c:pt>
                <c:pt idx="4075">
                  <c:v>0.86050098379629636</c:v>
                </c:pt>
                <c:pt idx="4076">
                  <c:v>0.86050512731481488</c:v>
                </c:pt>
                <c:pt idx="4077">
                  <c:v>0.86050912037037042</c:v>
                </c:pt>
                <c:pt idx="4078">
                  <c:v>0.86051339120370374</c:v>
                </c:pt>
                <c:pt idx="4079">
                  <c:v>0.86051759259259253</c:v>
                </c:pt>
                <c:pt idx="4080">
                  <c:v>0.8605216550925926</c:v>
                </c:pt>
                <c:pt idx="4081">
                  <c:v>0.86052592592592603</c:v>
                </c:pt>
                <c:pt idx="4082">
                  <c:v>0.86052994212962963</c:v>
                </c:pt>
                <c:pt idx="4083">
                  <c:v>0.86053398148148152</c:v>
                </c:pt>
                <c:pt idx="4084">
                  <c:v>0.86053812500000004</c:v>
                </c:pt>
                <c:pt idx="4085">
                  <c:v>0.86054214120370365</c:v>
                </c:pt>
                <c:pt idx="4086">
                  <c:v>0.8605462037037036</c:v>
                </c:pt>
                <c:pt idx="4087">
                  <c:v>0.86055004629629639</c:v>
                </c:pt>
                <c:pt idx="4088">
                  <c:v>0.86055406249999999</c:v>
                </c:pt>
                <c:pt idx="4089">
                  <c:v>0.86055789351851841</c:v>
                </c:pt>
                <c:pt idx="4090">
                  <c:v>0.86056179398148147</c:v>
                </c:pt>
                <c:pt idx="4091">
                  <c:v>0.86056615740740738</c:v>
                </c:pt>
                <c:pt idx="4092">
                  <c:v>0.86057019675925928</c:v>
                </c:pt>
                <c:pt idx="4093">
                  <c:v>0.860574375</c:v>
                </c:pt>
                <c:pt idx="4094">
                  <c:v>0.86057853009259266</c:v>
                </c:pt>
                <c:pt idx="4095">
                  <c:v>0.86058253472222213</c:v>
                </c:pt>
                <c:pt idx="4096">
                  <c:v>0.86058942129629623</c:v>
                </c:pt>
                <c:pt idx="4097">
                  <c:v>0.86059344907407409</c:v>
                </c:pt>
                <c:pt idx="4098">
                  <c:v>0.86059795138888884</c:v>
                </c:pt>
                <c:pt idx="4099">
                  <c:v>0.86060202546296294</c:v>
                </c:pt>
                <c:pt idx="4100">
                  <c:v>0.86060606481481472</c:v>
                </c:pt>
                <c:pt idx="4101">
                  <c:v>0.86060999999999999</c:v>
                </c:pt>
                <c:pt idx="4102">
                  <c:v>0.86061383101851863</c:v>
                </c:pt>
                <c:pt idx="4103">
                  <c:v>0.86061780092592599</c:v>
                </c:pt>
                <c:pt idx="4104">
                  <c:v>0.86062167824074065</c:v>
                </c:pt>
                <c:pt idx="4105">
                  <c:v>0.86062591435185187</c:v>
                </c:pt>
                <c:pt idx="4106">
                  <c:v>0.86063041666666662</c:v>
                </c:pt>
                <c:pt idx="4107">
                  <c:v>0.86063453703703707</c:v>
                </c:pt>
                <c:pt idx="4108">
                  <c:v>0.86063877314814807</c:v>
                </c:pt>
                <c:pt idx="4109">
                  <c:v>0.86064325231481487</c:v>
                </c:pt>
                <c:pt idx="4110">
                  <c:v>0.86064752314814807</c:v>
                </c:pt>
                <c:pt idx="4111">
                  <c:v>0.86065160879629632</c:v>
                </c:pt>
                <c:pt idx="4112">
                  <c:v>0.8606556481481481</c:v>
                </c:pt>
                <c:pt idx="4113">
                  <c:v>0.86065996527777777</c:v>
                </c:pt>
                <c:pt idx="4114">
                  <c:v>0.86066403935185187</c:v>
                </c:pt>
                <c:pt idx="4115">
                  <c:v>0.86066800925925924</c:v>
                </c:pt>
                <c:pt idx="4116">
                  <c:v>0.86067184027777788</c:v>
                </c:pt>
                <c:pt idx="4117">
                  <c:v>0.86067593749999993</c:v>
                </c:pt>
                <c:pt idx="4118">
                  <c:v>0.86067978009259261</c:v>
                </c:pt>
                <c:pt idx="4119">
                  <c:v>0.8606835995370371</c:v>
                </c:pt>
                <c:pt idx="4120">
                  <c:v>0.86068768518518513</c:v>
                </c:pt>
                <c:pt idx="4121">
                  <c:v>0.86069153935185183</c:v>
                </c:pt>
                <c:pt idx="4122">
                  <c:v>0.86069821759259257</c:v>
                </c:pt>
                <c:pt idx="4123">
                  <c:v>0.86070211805555552</c:v>
                </c:pt>
                <c:pt idx="4124">
                  <c:v>0.8607059953703704</c:v>
                </c:pt>
                <c:pt idx="4125">
                  <c:v>0.86070989583333335</c:v>
                </c:pt>
                <c:pt idx="4126">
                  <c:v>0.86071387731481475</c:v>
                </c:pt>
                <c:pt idx="4127">
                  <c:v>0.86071803240740741</c:v>
                </c:pt>
                <c:pt idx="4128">
                  <c:v>0.86072206018518516</c:v>
                </c:pt>
                <c:pt idx="4129">
                  <c:v>0.86072625000000003</c:v>
                </c:pt>
                <c:pt idx="4130">
                  <c:v>0.86073023148148142</c:v>
                </c:pt>
                <c:pt idx="4131">
                  <c:v>0.86073430555555552</c:v>
                </c:pt>
                <c:pt idx="4132">
                  <c:v>0.86073858796296288</c:v>
                </c:pt>
                <c:pt idx="4133">
                  <c:v>0.86074259259259256</c:v>
                </c:pt>
                <c:pt idx="4134">
                  <c:v>0.86074681712962964</c:v>
                </c:pt>
                <c:pt idx="4135">
                  <c:v>0.86075091435185191</c:v>
                </c:pt>
                <c:pt idx="4136">
                  <c:v>0.86075494212962955</c:v>
                </c:pt>
                <c:pt idx="4137">
                  <c:v>0.86075893518518509</c:v>
                </c:pt>
                <c:pt idx="4138">
                  <c:v>0.86076295138888892</c:v>
                </c:pt>
                <c:pt idx="4139">
                  <c:v>0.86076709490740744</c:v>
                </c:pt>
                <c:pt idx="4140">
                  <c:v>0.86077103009259259</c:v>
                </c:pt>
                <c:pt idx="4141">
                  <c:v>0.86077508101851852</c:v>
                </c:pt>
                <c:pt idx="4142">
                  <c:v>0.86077887731481484</c:v>
                </c:pt>
                <c:pt idx="4143">
                  <c:v>0.86078267361111116</c:v>
                </c:pt>
                <c:pt idx="4144">
                  <c:v>0.86078671296296294</c:v>
                </c:pt>
                <c:pt idx="4145">
                  <c:v>0.86079075231481472</c:v>
                </c:pt>
                <c:pt idx="4146">
                  <c:v>0.86079488425925932</c:v>
                </c:pt>
                <c:pt idx="4147">
                  <c:v>0.86079901620370369</c:v>
                </c:pt>
                <c:pt idx="4148">
                  <c:v>0.86080302083333338</c:v>
                </c:pt>
                <c:pt idx="4149">
                  <c:v>0.86080996527777776</c:v>
                </c:pt>
                <c:pt idx="4150">
                  <c:v>0.86081396990740744</c:v>
                </c:pt>
                <c:pt idx="4151">
                  <c:v>0.86081804398148154</c:v>
                </c:pt>
                <c:pt idx="4152">
                  <c:v>0.86082218750000006</c:v>
                </c:pt>
                <c:pt idx="4153">
                  <c:v>0.86082640046296299</c:v>
                </c:pt>
                <c:pt idx="4154">
                  <c:v>0.8608306018518519</c:v>
                </c:pt>
                <c:pt idx="4155">
                  <c:v>0.86083440972222214</c:v>
                </c:pt>
                <c:pt idx="4156">
                  <c:v>0.8608383101851852</c:v>
                </c:pt>
                <c:pt idx="4157">
                  <c:v>0.86084208333333334</c:v>
                </c:pt>
                <c:pt idx="4158">
                  <c:v>0.86084605324074071</c:v>
                </c:pt>
                <c:pt idx="4159">
                  <c:v>0.86084998842592597</c:v>
                </c:pt>
                <c:pt idx="4160">
                  <c:v>0.86085405092592593</c:v>
                </c:pt>
                <c:pt idx="4161">
                  <c:v>0.86085814814814821</c:v>
                </c:pt>
                <c:pt idx="4162">
                  <c:v>0.8608622569444444</c:v>
                </c:pt>
                <c:pt idx="4163">
                  <c:v>0.86086630787037033</c:v>
                </c:pt>
                <c:pt idx="4164">
                  <c:v>0.86087023148148145</c:v>
                </c:pt>
                <c:pt idx="4165">
                  <c:v>0.86087443287037047</c:v>
                </c:pt>
                <c:pt idx="4166">
                  <c:v>0.86087836805555551</c:v>
                </c:pt>
                <c:pt idx="4167">
                  <c:v>0.86088237268518519</c:v>
                </c:pt>
                <c:pt idx="4168">
                  <c:v>0.86088656250000006</c:v>
                </c:pt>
                <c:pt idx="4169">
                  <c:v>0.86089068287037041</c:v>
                </c:pt>
                <c:pt idx="4170">
                  <c:v>0.86089467592592595</c:v>
                </c:pt>
                <c:pt idx="4171">
                  <c:v>0.86089853009259265</c:v>
                </c:pt>
                <c:pt idx="4172">
                  <c:v>0.86090247685185195</c:v>
                </c:pt>
                <c:pt idx="4173">
                  <c:v>0.86090634259259258</c:v>
                </c:pt>
                <c:pt idx="4174">
                  <c:v>0.86091017361111122</c:v>
                </c:pt>
                <c:pt idx="4175">
                  <c:v>0.86091679398148147</c:v>
                </c:pt>
                <c:pt idx="4176">
                  <c:v>0.86092071759259259</c:v>
                </c:pt>
                <c:pt idx="4177">
                  <c:v>0.86092465277777774</c:v>
                </c:pt>
                <c:pt idx="4178">
                  <c:v>0.8609284606481481</c:v>
                </c:pt>
                <c:pt idx="4179">
                  <c:v>0.86093237268518508</c:v>
                </c:pt>
                <c:pt idx="4180">
                  <c:v>0.8609362615740741</c:v>
                </c:pt>
                <c:pt idx="4181">
                  <c:v>0.8609402083333334</c:v>
                </c:pt>
                <c:pt idx="4182">
                  <c:v>0.86094437499999998</c:v>
                </c:pt>
                <c:pt idx="4183">
                  <c:v>0.86094836805555552</c:v>
                </c:pt>
                <c:pt idx="4184">
                  <c:v>0.86095245370370366</c:v>
                </c:pt>
                <c:pt idx="4185">
                  <c:v>0.86095663194444449</c:v>
                </c:pt>
                <c:pt idx="4186">
                  <c:v>0.8609608333333334</c:v>
                </c:pt>
                <c:pt idx="4187">
                  <c:v>0.86096501157407401</c:v>
                </c:pt>
                <c:pt idx="4188">
                  <c:v>0.86096907407407397</c:v>
                </c:pt>
                <c:pt idx="4189">
                  <c:v>0.86097328703703713</c:v>
                </c:pt>
                <c:pt idx="4190">
                  <c:v>0.86097736111111101</c:v>
                </c:pt>
                <c:pt idx="4191">
                  <c:v>0.86098141203703704</c:v>
                </c:pt>
                <c:pt idx="4192">
                  <c:v>0.86098554398148153</c:v>
                </c:pt>
                <c:pt idx="4193">
                  <c:v>0.86098966435185187</c:v>
                </c:pt>
                <c:pt idx="4194">
                  <c:v>0.86099408564814806</c:v>
                </c:pt>
                <c:pt idx="4195">
                  <c:v>0.86099789351851852</c:v>
                </c:pt>
                <c:pt idx="4196">
                  <c:v>0.86100184027777782</c:v>
                </c:pt>
                <c:pt idx="4197">
                  <c:v>0.86100571759259259</c:v>
                </c:pt>
                <c:pt idx="4198">
                  <c:v>0.86100952546296294</c:v>
                </c:pt>
                <c:pt idx="4199">
                  <c:v>0.86101363425925925</c:v>
                </c:pt>
                <c:pt idx="4200">
                  <c:v>0.86101765046296297</c:v>
                </c:pt>
                <c:pt idx="4201">
                  <c:v>0.86102180555555563</c:v>
                </c:pt>
                <c:pt idx="4202">
                  <c:v>0.86102864583333327</c:v>
                </c:pt>
                <c:pt idx="4203">
                  <c:v>0.86103266203703699</c:v>
                </c:pt>
                <c:pt idx="4204">
                  <c:v>0.86103690972222224</c:v>
                </c:pt>
                <c:pt idx="4205">
                  <c:v>0.86104091435185193</c:v>
                </c:pt>
                <c:pt idx="4206">
                  <c:v>0.86104512731481486</c:v>
                </c:pt>
                <c:pt idx="4207">
                  <c:v>0.86104915509259261</c:v>
                </c:pt>
                <c:pt idx="4208">
                  <c:v>0.86105314814814815</c:v>
                </c:pt>
                <c:pt idx="4209">
                  <c:v>0.86105718750000004</c:v>
                </c:pt>
                <c:pt idx="4210">
                  <c:v>0.86106098379629625</c:v>
                </c:pt>
                <c:pt idx="4211">
                  <c:v>0.86106491898148152</c:v>
                </c:pt>
                <c:pt idx="4212">
                  <c:v>0.86106876157407408</c:v>
                </c:pt>
                <c:pt idx="4213">
                  <c:v>0.8610727777777778</c:v>
                </c:pt>
                <c:pt idx="4214">
                  <c:v>0.86107693287037035</c:v>
                </c:pt>
                <c:pt idx="4215">
                  <c:v>0.86108092592592589</c:v>
                </c:pt>
                <c:pt idx="4216">
                  <c:v>0.86108505787037037</c:v>
                </c:pt>
                <c:pt idx="4217">
                  <c:v>0.86108925925925928</c:v>
                </c:pt>
                <c:pt idx="4218">
                  <c:v>0.86109340277777779</c:v>
                </c:pt>
                <c:pt idx="4219">
                  <c:v>0.86109743055555554</c:v>
                </c:pt>
                <c:pt idx="4220">
                  <c:v>0.86110149305555561</c:v>
                </c:pt>
                <c:pt idx="4221">
                  <c:v>0.86110570601851855</c:v>
                </c:pt>
                <c:pt idx="4222">
                  <c:v>0.86110973379629618</c:v>
                </c:pt>
                <c:pt idx="4223">
                  <c:v>0.8611138425925926</c:v>
                </c:pt>
                <c:pt idx="4224">
                  <c:v>0.86111807870370372</c:v>
                </c:pt>
                <c:pt idx="4225">
                  <c:v>0.86112206018518522</c:v>
                </c:pt>
                <c:pt idx="4226">
                  <c:v>0.86112583333333337</c:v>
                </c:pt>
                <c:pt idx="4227">
                  <c:v>0.86112989583333333</c:v>
                </c:pt>
                <c:pt idx="4228">
                  <c:v>0.8611362962962964</c:v>
                </c:pt>
                <c:pt idx="4229">
                  <c:v>0.86114012731481482</c:v>
                </c:pt>
                <c:pt idx="4230">
                  <c:v>0.86114402777777777</c:v>
                </c:pt>
                <c:pt idx="4231">
                  <c:v>0.86114784722222215</c:v>
                </c:pt>
                <c:pt idx="4232">
                  <c:v>0.86115174768518521</c:v>
                </c:pt>
                <c:pt idx="4233">
                  <c:v>0.86115555555555556</c:v>
                </c:pt>
                <c:pt idx="4234">
                  <c:v>0.86115940972222216</c:v>
                </c:pt>
                <c:pt idx="4235">
                  <c:v>0.86116335648148146</c:v>
                </c:pt>
                <c:pt idx="4236">
                  <c:v>0.8611674768518518</c:v>
                </c:pt>
                <c:pt idx="4237">
                  <c:v>0.86117159722222214</c:v>
                </c:pt>
                <c:pt idx="4238">
                  <c:v>0.86117563657407414</c:v>
                </c:pt>
                <c:pt idx="4239">
                  <c:v>0.86117978009259266</c:v>
                </c:pt>
                <c:pt idx="4240">
                  <c:v>0.86118381944444444</c:v>
                </c:pt>
                <c:pt idx="4241">
                  <c:v>0.86118815972222229</c:v>
                </c:pt>
                <c:pt idx="4242">
                  <c:v>0.86119223379629639</c:v>
                </c:pt>
                <c:pt idx="4243">
                  <c:v>0.86119627314814817</c:v>
                </c:pt>
                <c:pt idx="4244">
                  <c:v>0.86120049768518525</c:v>
                </c:pt>
                <c:pt idx="4245">
                  <c:v>0.86120457175925924</c:v>
                </c:pt>
                <c:pt idx="4246">
                  <c:v>0.86120855324074075</c:v>
                </c:pt>
                <c:pt idx="4247">
                  <c:v>0.86121267361111109</c:v>
                </c:pt>
                <c:pt idx="4248">
                  <c:v>0.86121680555555546</c:v>
                </c:pt>
                <c:pt idx="4249">
                  <c:v>0.86122093750000006</c:v>
                </c:pt>
                <c:pt idx="4250">
                  <c:v>0.86122471064814821</c:v>
                </c:pt>
                <c:pt idx="4251">
                  <c:v>0.86122859953703701</c:v>
                </c:pt>
                <c:pt idx="4252">
                  <c:v>0.86123246527777775</c:v>
                </c:pt>
                <c:pt idx="4253">
                  <c:v>0.86123621527777772</c:v>
                </c:pt>
                <c:pt idx="4254">
                  <c:v>0.8612434722222222</c:v>
                </c:pt>
                <c:pt idx="4255">
                  <c:v>0.86124744212962956</c:v>
                </c:pt>
                <c:pt idx="4256">
                  <c:v>0.86125164351851857</c:v>
                </c:pt>
                <c:pt idx="4257">
                  <c:v>0.86125561342592594</c:v>
                </c:pt>
                <c:pt idx="4258">
                  <c:v>0.86125972222222213</c:v>
                </c:pt>
                <c:pt idx="4259">
                  <c:v>0.86126380787037038</c:v>
                </c:pt>
                <c:pt idx="4260">
                  <c:v>0.86126802083333331</c:v>
                </c:pt>
                <c:pt idx="4261">
                  <c:v>0.86127207175925935</c:v>
                </c:pt>
                <c:pt idx="4262">
                  <c:v>0.86127622685185179</c:v>
                </c:pt>
                <c:pt idx="4263">
                  <c:v>0.86128035879629639</c:v>
                </c:pt>
                <c:pt idx="4264">
                  <c:v>0.86128425925925922</c:v>
                </c:pt>
                <c:pt idx="4265">
                  <c:v>0.86128803240740748</c:v>
                </c:pt>
                <c:pt idx="4266">
                  <c:v>0.86129209490740744</c:v>
                </c:pt>
                <c:pt idx="4267">
                  <c:v>0.86129585648148144</c:v>
                </c:pt>
                <c:pt idx="4268">
                  <c:v>0.86129978009259256</c:v>
                </c:pt>
                <c:pt idx="4269">
                  <c:v>0.86130393518518522</c:v>
                </c:pt>
                <c:pt idx="4270">
                  <c:v>0.86130807870370374</c:v>
                </c:pt>
                <c:pt idx="4271">
                  <c:v>0.86131209490740746</c:v>
                </c:pt>
                <c:pt idx="4272">
                  <c:v>0.86131627314814818</c:v>
                </c:pt>
                <c:pt idx="4273">
                  <c:v>0.86132038194444449</c:v>
                </c:pt>
                <c:pt idx="4274">
                  <c:v>0.86132449074074069</c:v>
                </c:pt>
                <c:pt idx="4275">
                  <c:v>0.86132846064814805</c:v>
                </c:pt>
                <c:pt idx="4276">
                  <c:v>0.86133574074074071</c:v>
                </c:pt>
                <c:pt idx="4277">
                  <c:v>0.86133978009259249</c:v>
                </c:pt>
                <c:pt idx="4278">
                  <c:v>0.86134396990740747</c:v>
                </c:pt>
                <c:pt idx="4279">
                  <c:v>0.86134775462962965</c:v>
                </c:pt>
                <c:pt idx="4280">
                  <c:v>0.86135165509259259</c:v>
                </c:pt>
                <c:pt idx="4281">
                  <c:v>0.86135556712962957</c:v>
                </c:pt>
                <c:pt idx="4282">
                  <c:v>0.86135947916666666</c:v>
                </c:pt>
                <c:pt idx="4283">
                  <c:v>0.86136326388888884</c:v>
                </c:pt>
                <c:pt idx="4284">
                  <c:v>0.86136736111111112</c:v>
                </c:pt>
                <c:pt idx="4285">
                  <c:v>0.86137114583333341</c:v>
                </c:pt>
                <c:pt idx="4286">
                  <c:v>0.86137505787037039</c:v>
                </c:pt>
                <c:pt idx="4287">
                  <c:v>0.86137898148148151</c:v>
                </c:pt>
                <c:pt idx="4288">
                  <c:v>0.86138290509259263</c:v>
                </c:pt>
                <c:pt idx="4289">
                  <c:v>0.86138667824074078</c:v>
                </c:pt>
                <c:pt idx="4290">
                  <c:v>0.86139091435185178</c:v>
                </c:pt>
                <c:pt idx="4291">
                  <c:v>0.86139496527777781</c:v>
                </c:pt>
                <c:pt idx="4292">
                  <c:v>0.86139925925925931</c:v>
                </c:pt>
                <c:pt idx="4293">
                  <c:v>0.86140321759259253</c:v>
                </c:pt>
                <c:pt idx="4294">
                  <c:v>0.86140760416666673</c:v>
                </c:pt>
                <c:pt idx="4295">
                  <c:v>0.86141157407407409</c:v>
                </c:pt>
                <c:pt idx="4296">
                  <c:v>0.86141564814814808</c:v>
                </c:pt>
                <c:pt idx="4297">
                  <c:v>0.86141974537037036</c:v>
                </c:pt>
                <c:pt idx="4298">
                  <c:v>0.86142668981481485</c:v>
                </c:pt>
                <c:pt idx="4299">
                  <c:v>0.86143067129629625</c:v>
                </c:pt>
                <c:pt idx="4300">
                  <c:v>0.86143480324074073</c:v>
                </c:pt>
                <c:pt idx="4301">
                  <c:v>0.86143876157407406</c:v>
                </c:pt>
                <c:pt idx="4302">
                  <c:v>0.86144290509259258</c:v>
                </c:pt>
                <c:pt idx="4303">
                  <c:v>0.86144684027777785</c:v>
                </c:pt>
                <c:pt idx="4304">
                  <c:v>0.86145072916666665</c:v>
                </c:pt>
                <c:pt idx="4305">
                  <c:v>0.86145459490740739</c:v>
                </c:pt>
                <c:pt idx="4306">
                  <c:v>0.86145850694444448</c:v>
                </c:pt>
                <c:pt idx="4307">
                  <c:v>0.86146223379629638</c:v>
                </c:pt>
                <c:pt idx="4308">
                  <c:v>0.86146644675925932</c:v>
                </c:pt>
                <c:pt idx="4309">
                  <c:v>0.86147026620370371</c:v>
                </c:pt>
                <c:pt idx="4310">
                  <c:v>0.8614743749999999</c:v>
                </c:pt>
                <c:pt idx="4311">
                  <c:v>0.86147851851851842</c:v>
                </c:pt>
                <c:pt idx="4312">
                  <c:v>0.8614826157407407</c:v>
                </c:pt>
                <c:pt idx="4313">
                  <c:v>0.86148657407407414</c:v>
                </c:pt>
                <c:pt idx="4314">
                  <c:v>0.8614907638888889</c:v>
                </c:pt>
                <c:pt idx="4315">
                  <c:v>0.8614948726851851</c:v>
                </c:pt>
                <c:pt idx="4316">
                  <c:v>0.86149905092592594</c:v>
                </c:pt>
                <c:pt idx="4317">
                  <c:v>0.8615030208333333</c:v>
                </c:pt>
                <c:pt idx="4318">
                  <c:v>0.86150723379629623</c:v>
                </c:pt>
                <c:pt idx="4319">
                  <c:v>0.86151098379629631</c:v>
                </c:pt>
                <c:pt idx="4320">
                  <c:v>0.86151491898148158</c:v>
                </c:pt>
                <c:pt idx="4321">
                  <c:v>0.86152143518518509</c:v>
                </c:pt>
                <c:pt idx="4322">
                  <c:v>0.86152538194444439</c:v>
                </c:pt>
                <c:pt idx="4323">
                  <c:v>0.86152967592592589</c:v>
                </c:pt>
                <c:pt idx="4324">
                  <c:v>0.86153376157407413</c:v>
                </c:pt>
                <c:pt idx="4325">
                  <c:v>0.86153781249999994</c:v>
                </c:pt>
                <c:pt idx="4326">
                  <c:v>0.86154193287037029</c:v>
                </c:pt>
                <c:pt idx="4327">
                  <c:v>0.86154598379629632</c:v>
                </c:pt>
                <c:pt idx="4328">
                  <c:v>0.86154991898148159</c:v>
                </c:pt>
                <c:pt idx="4329">
                  <c:v>0.86155410879629635</c:v>
                </c:pt>
                <c:pt idx="4330">
                  <c:v>0.86155813657407398</c:v>
                </c:pt>
                <c:pt idx="4331">
                  <c:v>0.86156217592592599</c:v>
                </c:pt>
                <c:pt idx="4332">
                  <c:v>0.8615662268518518</c:v>
                </c:pt>
                <c:pt idx="4333">
                  <c:v>0.86157009259259265</c:v>
                </c:pt>
                <c:pt idx="4334">
                  <c:v>0.86157383101851848</c:v>
                </c:pt>
                <c:pt idx="4335">
                  <c:v>0.86157773148148153</c:v>
                </c:pt>
                <c:pt idx="4336">
                  <c:v>0.86158150462962968</c:v>
                </c:pt>
                <c:pt idx="4337">
                  <c:v>0.86158531250000003</c:v>
                </c:pt>
                <c:pt idx="4338">
                  <c:v>0.86158920138888895</c:v>
                </c:pt>
                <c:pt idx="4339">
                  <c:v>0.86159304398148151</c:v>
                </c:pt>
                <c:pt idx="4340">
                  <c:v>0.86159678240740745</c:v>
                </c:pt>
                <c:pt idx="4341">
                  <c:v>0.86160076388888884</c:v>
                </c:pt>
                <c:pt idx="4342">
                  <c:v>0.86160452546296307</c:v>
                </c:pt>
                <c:pt idx="4343">
                  <c:v>0.86161103009259266</c:v>
                </c:pt>
                <c:pt idx="4344">
                  <c:v>0.8616148379629629</c:v>
                </c:pt>
                <c:pt idx="4345">
                  <c:v>0.86161896990740738</c:v>
                </c:pt>
                <c:pt idx="4346">
                  <c:v>0.8616231134259259</c:v>
                </c:pt>
                <c:pt idx="4347">
                  <c:v>0.86162724537037028</c:v>
                </c:pt>
                <c:pt idx="4348">
                  <c:v>0.86163114583333333</c:v>
                </c:pt>
                <c:pt idx="4349">
                  <c:v>0.86163528935185185</c:v>
                </c:pt>
                <c:pt idx="4350">
                  <c:v>0.86163925925925922</c:v>
                </c:pt>
                <c:pt idx="4351">
                  <c:v>0.86164336805555564</c:v>
                </c:pt>
                <c:pt idx="4352">
                  <c:v>0.8616474652777778</c:v>
                </c:pt>
                <c:pt idx="4353">
                  <c:v>0.86165149305555555</c:v>
                </c:pt>
                <c:pt idx="4354">
                  <c:v>0.86165550925925916</c:v>
                </c:pt>
                <c:pt idx="4355">
                  <c:v>0.86165961805555558</c:v>
                </c:pt>
                <c:pt idx="4356">
                  <c:v>0.86166358796296294</c:v>
                </c:pt>
                <c:pt idx="4357">
                  <c:v>0.86166769675925925</c:v>
                </c:pt>
                <c:pt idx="4358">
                  <c:v>0.86167163194444452</c:v>
                </c:pt>
                <c:pt idx="4359">
                  <c:v>0.86167560185185188</c:v>
                </c:pt>
                <c:pt idx="4360">
                  <c:v>0.86167935185185185</c:v>
                </c:pt>
                <c:pt idx="4361">
                  <c:v>0.86168319444444441</c:v>
                </c:pt>
                <c:pt idx="4362">
                  <c:v>0.86168707175925929</c:v>
                </c:pt>
                <c:pt idx="4363">
                  <c:v>0.86169098379629627</c:v>
                </c:pt>
                <c:pt idx="4364">
                  <c:v>0.86169495370370364</c:v>
                </c:pt>
                <c:pt idx="4365">
                  <c:v>0.86170203703703707</c:v>
                </c:pt>
                <c:pt idx="4366">
                  <c:v>0.86170607638888885</c:v>
                </c:pt>
                <c:pt idx="4367">
                  <c:v>0.86171024305555555</c:v>
                </c:pt>
                <c:pt idx="4368">
                  <c:v>0.8617142708333333</c:v>
                </c:pt>
                <c:pt idx="4369">
                  <c:v>0.86171835648148143</c:v>
                </c:pt>
                <c:pt idx="4370">
                  <c:v>0.86172246527777785</c:v>
                </c:pt>
                <c:pt idx="4371">
                  <c:v>0.86172652777777781</c:v>
                </c:pt>
                <c:pt idx="4372">
                  <c:v>0.86173050925925931</c:v>
                </c:pt>
                <c:pt idx="4373">
                  <c:v>0.86173461805555551</c:v>
                </c:pt>
                <c:pt idx="4374">
                  <c:v>0.8617384027777778</c:v>
                </c:pt>
                <c:pt idx="4375">
                  <c:v>0.86174230324074064</c:v>
                </c:pt>
                <c:pt idx="4376">
                  <c:v>0.86174615740740734</c:v>
                </c:pt>
                <c:pt idx="4377">
                  <c:v>0.86175011574074079</c:v>
                </c:pt>
                <c:pt idx="4378">
                  <c:v>0.86175405092592594</c:v>
                </c:pt>
                <c:pt idx="4379">
                  <c:v>0.86175822916666667</c:v>
                </c:pt>
                <c:pt idx="4380">
                  <c:v>0.86176226851851856</c:v>
                </c:pt>
                <c:pt idx="4381">
                  <c:v>0.86176640046296293</c:v>
                </c:pt>
                <c:pt idx="4382">
                  <c:v>0.86177040509259262</c:v>
                </c:pt>
                <c:pt idx="4383">
                  <c:v>0.86177471064814826</c:v>
                </c:pt>
                <c:pt idx="4384">
                  <c:v>0.8617787037037038</c:v>
                </c:pt>
                <c:pt idx="4385">
                  <c:v>0.86178276620370375</c:v>
                </c:pt>
                <c:pt idx="4386">
                  <c:v>0.86178682870370371</c:v>
                </c:pt>
                <c:pt idx="4387">
                  <c:v>0.8617936458333334</c:v>
                </c:pt>
                <c:pt idx="4388">
                  <c:v>0.86179758101851844</c:v>
                </c:pt>
                <c:pt idx="4389">
                  <c:v>0.86180151620370371</c:v>
                </c:pt>
                <c:pt idx="4390">
                  <c:v>0.86180531250000003</c:v>
                </c:pt>
                <c:pt idx="4391">
                  <c:v>0.86180940972222231</c:v>
                </c:pt>
                <c:pt idx="4392">
                  <c:v>0.86181332175925929</c:v>
                </c:pt>
                <c:pt idx="4393">
                  <c:v>0.86181732638888897</c:v>
                </c:pt>
                <c:pt idx="4394">
                  <c:v>0.86182127314814816</c:v>
                </c:pt>
                <c:pt idx="4395">
                  <c:v>0.86182523148148149</c:v>
                </c:pt>
                <c:pt idx="4396">
                  <c:v>0.86182905092592588</c:v>
                </c:pt>
                <c:pt idx="4397">
                  <c:v>0.86183311342592595</c:v>
                </c:pt>
                <c:pt idx="4398">
                  <c:v>0.86183693287037044</c:v>
                </c:pt>
                <c:pt idx="4399">
                  <c:v>0.8618409374999999</c:v>
                </c:pt>
                <c:pt idx="4400">
                  <c:v>0.8618450694444445</c:v>
                </c:pt>
                <c:pt idx="4401">
                  <c:v>0.86184922453703694</c:v>
                </c:pt>
                <c:pt idx="4402">
                  <c:v>0.86185326388888894</c:v>
                </c:pt>
                <c:pt idx="4403">
                  <c:v>0.86185739583333332</c:v>
                </c:pt>
                <c:pt idx="4404">
                  <c:v>0.86186157407407415</c:v>
                </c:pt>
                <c:pt idx="4405">
                  <c:v>0.86186572916666659</c:v>
                </c:pt>
                <c:pt idx="4406">
                  <c:v>0.86186972222222213</c:v>
                </c:pt>
                <c:pt idx="4407">
                  <c:v>0.86187403935185181</c:v>
                </c:pt>
                <c:pt idx="4408">
                  <c:v>0.86187817129629629</c:v>
                </c:pt>
                <c:pt idx="4409">
                  <c:v>0.86188521990740741</c:v>
                </c:pt>
                <c:pt idx="4410">
                  <c:v>0.86188925925925919</c:v>
                </c:pt>
                <c:pt idx="4411">
                  <c:v>0.86189343750000003</c:v>
                </c:pt>
                <c:pt idx="4412">
                  <c:v>0.86189745370370374</c:v>
                </c:pt>
                <c:pt idx="4413">
                  <c:v>0.86190152777777784</c:v>
                </c:pt>
                <c:pt idx="4414">
                  <c:v>0.86190534722222223</c:v>
                </c:pt>
                <c:pt idx="4415">
                  <c:v>0.86190928240740738</c:v>
                </c:pt>
                <c:pt idx="4416">
                  <c:v>0.86191321759259265</c:v>
                </c:pt>
                <c:pt idx="4417">
                  <c:v>0.86191730324074067</c:v>
                </c:pt>
                <c:pt idx="4418">
                  <c:v>0.86192146990740737</c:v>
                </c:pt>
                <c:pt idx="4419">
                  <c:v>0.86192572916666677</c:v>
                </c:pt>
                <c:pt idx="4420">
                  <c:v>0.86192976851851855</c:v>
                </c:pt>
                <c:pt idx="4421">
                  <c:v>0.86193408564814822</c:v>
                </c:pt>
                <c:pt idx="4422">
                  <c:v>0.86193815972222232</c:v>
                </c:pt>
                <c:pt idx="4423">
                  <c:v>0.86194251157407409</c:v>
                </c:pt>
                <c:pt idx="4424">
                  <c:v>0.86194652777777769</c:v>
                </c:pt>
                <c:pt idx="4425">
                  <c:v>0.86195069444444439</c:v>
                </c:pt>
                <c:pt idx="4426">
                  <c:v>0.86195482638888887</c:v>
                </c:pt>
                <c:pt idx="4427">
                  <c:v>0.86195901620370374</c:v>
                </c:pt>
                <c:pt idx="4428">
                  <c:v>0.86196287037037045</c:v>
                </c:pt>
                <c:pt idx="4429">
                  <c:v>0.86196685185185185</c:v>
                </c:pt>
                <c:pt idx="4430">
                  <c:v>0.86197086805555545</c:v>
                </c:pt>
                <c:pt idx="4431">
                  <c:v>0.86197769675925928</c:v>
                </c:pt>
                <c:pt idx="4432">
                  <c:v>0.86198170138888885</c:v>
                </c:pt>
                <c:pt idx="4433">
                  <c:v>0.86198604166666659</c:v>
                </c:pt>
                <c:pt idx="4434">
                  <c:v>0.86199002314814821</c:v>
                </c:pt>
                <c:pt idx="4435">
                  <c:v>0.86199439814814804</c:v>
                </c:pt>
                <c:pt idx="4436">
                  <c:v>0.86199848379629629</c:v>
                </c:pt>
                <c:pt idx="4437">
                  <c:v>0.86200267361111116</c:v>
                </c:pt>
                <c:pt idx="4438">
                  <c:v>0.86200675925925918</c:v>
                </c:pt>
                <c:pt idx="4439">
                  <c:v>0.86201093750000002</c:v>
                </c:pt>
                <c:pt idx="4440">
                  <c:v>0.86201504629629622</c:v>
                </c:pt>
                <c:pt idx="4441">
                  <c:v>0.86201934027777771</c:v>
                </c:pt>
                <c:pt idx="4442">
                  <c:v>0.86202332175925933</c:v>
                </c:pt>
                <c:pt idx="4443">
                  <c:v>0.86202730324074073</c:v>
                </c:pt>
                <c:pt idx="4444">
                  <c:v>0.86203112268518511</c:v>
                </c:pt>
                <c:pt idx="4445">
                  <c:v>0.86203521990740739</c:v>
                </c:pt>
                <c:pt idx="4446">
                  <c:v>0.86203905092592592</c:v>
                </c:pt>
                <c:pt idx="4447">
                  <c:v>0.86204304398148146</c:v>
                </c:pt>
                <c:pt idx="4448">
                  <c:v>0.86204701388888882</c:v>
                </c:pt>
                <c:pt idx="4449">
                  <c:v>0.86205103009259254</c:v>
                </c:pt>
                <c:pt idx="4450">
                  <c:v>0.8620550578703704</c:v>
                </c:pt>
                <c:pt idx="4451">
                  <c:v>0.86205906250000008</c:v>
                </c:pt>
                <c:pt idx="4452">
                  <c:v>0.8620628935185185</c:v>
                </c:pt>
                <c:pt idx="4453">
                  <c:v>0.86206704861111116</c:v>
                </c:pt>
                <c:pt idx="4454">
                  <c:v>0.86207399305555554</c:v>
                </c:pt>
                <c:pt idx="4455">
                  <c:v>0.86207804398148147</c:v>
                </c:pt>
                <c:pt idx="4456">
                  <c:v>0.86208223379629623</c:v>
                </c:pt>
                <c:pt idx="4457">
                  <c:v>0.86208645833333331</c:v>
                </c:pt>
                <c:pt idx="4458">
                  <c:v>0.86209067129629624</c:v>
                </c:pt>
                <c:pt idx="4459">
                  <c:v>0.8620946990740741</c:v>
                </c:pt>
                <c:pt idx="4460">
                  <c:v>0.86209895833333328</c:v>
                </c:pt>
                <c:pt idx="4461">
                  <c:v>0.86210296296296296</c:v>
                </c:pt>
                <c:pt idx="4462">
                  <c:v>0.86210724537037031</c:v>
                </c:pt>
                <c:pt idx="4463">
                  <c:v>0.86211127314814817</c:v>
                </c:pt>
                <c:pt idx="4464">
                  <c:v>0.86211555555555552</c:v>
                </c:pt>
                <c:pt idx="4465">
                  <c:v>0.86211954861111106</c:v>
                </c:pt>
                <c:pt idx="4466">
                  <c:v>0.86212361111111113</c:v>
                </c:pt>
                <c:pt idx="4467">
                  <c:v>0.86212758101851861</c:v>
                </c:pt>
                <c:pt idx="4468">
                  <c:v>0.86213150462962973</c:v>
                </c:pt>
                <c:pt idx="4469">
                  <c:v>0.86213527777777788</c:v>
                </c:pt>
                <c:pt idx="4470">
                  <c:v>0.86213929398148148</c:v>
                </c:pt>
                <c:pt idx="4471">
                  <c:v>0.86214325231481481</c:v>
                </c:pt>
                <c:pt idx="4472">
                  <c:v>0.8621473842592593</c:v>
                </c:pt>
                <c:pt idx="4473">
                  <c:v>0.86215152777777782</c:v>
                </c:pt>
                <c:pt idx="4474">
                  <c:v>0.86215567129629633</c:v>
                </c:pt>
                <c:pt idx="4475">
                  <c:v>0.86215968750000005</c:v>
                </c:pt>
                <c:pt idx="4476">
                  <c:v>0.86216670138888896</c:v>
                </c:pt>
                <c:pt idx="4477">
                  <c:v>0.86217078703703709</c:v>
                </c:pt>
                <c:pt idx="4478">
                  <c:v>0.86217480324074069</c:v>
                </c:pt>
                <c:pt idx="4479">
                  <c:v>0.86217884259259259</c:v>
                </c:pt>
                <c:pt idx="4480">
                  <c:v>0.86218304398148149</c:v>
                </c:pt>
                <c:pt idx="4481">
                  <c:v>0.8621868981481482</c:v>
                </c:pt>
                <c:pt idx="4482">
                  <c:v>0.86219084490740749</c:v>
                </c:pt>
                <c:pt idx="4483">
                  <c:v>0.86219468750000006</c:v>
                </c:pt>
                <c:pt idx="4484">
                  <c:v>0.8621986226851851</c:v>
                </c:pt>
                <c:pt idx="4485">
                  <c:v>0.86220246527777789</c:v>
                </c:pt>
                <c:pt idx="4486">
                  <c:v>0.8622066087962964</c:v>
                </c:pt>
                <c:pt idx="4487">
                  <c:v>0.8622105902777778</c:v>
                </c:pt>
                <c:pt idx="4488">
                  <c:v>0.86221484953703698</c:v>
                </c:pt>
                <c:pt idx="4489">
                  <c:v>0.86221894675925925</c:v>
                </c:pt>
                <c:pt idx="4490">
                  <c:v>0.86222307870370374</c:v>
                </c:pt>
                <c:pt idx="4491">
                  <c:v>0.86222732638888899</c:v>
                </c:pt>
                <c:pt idx="4492">
                  <c:v>0.86223146990740751</c:v>
                </c:pt>
                <c:pt idx="4493">
                  <c:v>0.86223548611111112</c:v>
                </c:pt>
                <c:pt idx="4494">
                  <c:v>0.86223964120370367</c:v>
                </c:pt>
                <c:pt idx="4495">
                  <c:v>0.86224384259259257</c:v>
                </c:pt>
                <c:pt idx="4496">
                  <c:v>0.86224773148148148</c:v>
                </c:pt>
                <c:pt idx="4497">
                  <c:v>0.86225156250000001</c:v>
                </c:pt>
                <c:pt idx="4498">
                  <c:v>0.86225827546296296</c:v>
                </c:pt>
                <c:pt idx="4499">
                  <c:v>0.86226208333333332</c:v>
                </c:pt>
                <c:pt idx="4500">
                  <c:v>0.86226603009259251</c:v>
                </c:pt>
                <c:pt idx="4501">
                  <c:v>0.8622699768518518</c:v>
                </c:pt>
                <c:pt idx="4502">
                  <c:v>0.86227395833333331</c:v>
                </c:pt>
                <c:pt idx="4503">
                  <c:v>0.86227777777777781</c:v>
                </c:pt>
                <c:pt idx="4504">
                  <c:v>0.86228175925925932</c:v>
                </c:pt>
                <c:pt idx="4505">
                  <c:v>0.86228559027777774</c:v>
                </c:pt>
                <c:pt idx="4506">
                  <c:v>0.86228953703703703</c:v>
                </c:pt>
                <c:pt idx="4507">
                  <c:v>0.86229351851851854</c:v>
                </c:pt>
                <c:pt idx="4508">
                  <c:v>0.86229775462962965</c:v>
                </c:pt>
                <c:pt idx="4509">
                  <c:v>0.86230190972222232</c:v>
                </c:pt>
                <c:pt idx="4510">
                  <c:v>0.86230605324074083</c:v>
                </c:pt>
                <c:pt idx="4511">
                  <c:v>0.86231017361111117</c:v>
                </c:pt>
                <c:pt idx="4512">
                  <c:v>0.86231454861111112</c:v>
                </c:pt>
                <c:pt idx="4513">
                  <c:v>0.86231865740740743</c:v>
                </c:pt>
                <c:pt idx="4514">
                  <c:v>0.86232277777777788</c:v>
                </c:pt>
                <c:pt idx="4515">
                  <c:v>0.86232680555555552</c:v>
                </c:pt>
                <c:pt idx="4516">
                  <c:v>0.86233114583333326</c:v>
                </c:pt>
                <c:pt idx="4517">
                  <c:v>0.86233518518518526</c:v>
                </c:pt>
                <c:pt idx="4518">
                  <c:v>0.862339525462963</c:v>
                </c:pt>
                <c:pt idx="4519">
                  <c:v>0.86234357638888881</c:v>
                </c:pt>
                <c:pt idx="4520">
                  <c:v>0.86235045138888899</c:v>
                </c:pt>
                <c:pt idx="4521">
                  <c:v>0.86235442129629636</c:v>
                </c:pt>
                <c:pt idx="4522">
                  <c:v>0.86235836805555566</c:v>
                </c:pt>
                <c:pt idx="4523">
                  <c:v>0.86236232638888888</c:v>
                </c:pt>
                <c:pt idx="4524">
                  <c:v>0.8623664699074074</c:v>
                </c:pt>
                <c:pt idx="4525">
                  <c:v>0.86237056712962967</c:v>
                </c:pt>
                <c:pt idx="4526">
                  <c:v>0.8623747453703704</c:v>
                </c:pt>
                <c:pt idx="4527">
                  <c:v>0.86237877314814815</c:v>
                </c:pt>
                <c:pt idx="4528">
                  <c:v>0.86238311342592588</c:v>
                </c:pt>
                <c:pt idx="4529">
                  <c:v>0.86238714120370374</c:v>
                </c:pt>
                <c:pt idx="4530">
                  <c:v>0.86239129629629618</c:v>
                </c:pt>
                <c:pt idx="4531">
                  <c:v>0.8623954976851852</c:v>
                </c:pt>
                <c:pt idx="4532">
                  <c:v>0.86239978009259266</c:v>
                </c:pt>
                <c:pt idx="4533">
                  <c:v>0.86240388888888886</c:v>
                </c:pt>
                <c:pt idx="4534">
                  <c:v>0.86240820601851853</c:v>
                </c:pt>
                <c:pt idx="4535">
                  <c:v>0.86241221064814821</c:v>
                </c:pt>
                <c:pt idx="4536">
                  <c:v>0.86241615740740751</c:v>
                </c:pt>
                <c:pt idx="4537">
                  <c:v>0.86242000000000008</c:v>
                </c:pt>
                <c:pt idx="4538">
                  <c:v>0.86242407407407418</c:v>
                </c:pt>
                <c:pt idx="4539">
                  <c:v>0.86242792824074066</c:v>
                </c:pt>
                <c:pt idx="4540">
                  <c:v>0.86243217592592591</c:v>
                </c:pt>
                <c:pt idx="4541">
                  <c:v>0.86243620370370377</c:v>
                </c:pt>
                <c:pt idx="4542">
                  <c:v>0.86244340277777776</c:v>
                </c:pt>
                <c:pt idx="4543">
                  <c:v>0.86244756944444445</c:v>
                </c:pt>
                <c:pt idx="4544">
                  <c:v>0.86245179398148153</c:v>
                </c:pt>
                <c:pt idx="4545">
                  <c:v>0.86245586805555552</c:v>
                </c:pt>
                <c:pt idx="4546">
                  <c:v>0.86246005787037039</c:v>
                </c:pt>
                <c:pt idx="4547">
                  <c:v>0.86246425925925918</c:v>
                </c:pt>
                <c:pt idx="4548">
                  <c:v>0.86246850694444444</c:v>
                </c:pt>
                <c:pt idx="4549">
                  <c:v>0.86247258101851854</c:v>
                </c:pt>
                <c:pt idx="4550">
                  <c:v>0.86247658564814822</c:v>
                </c:pt>
                <c:pt idx="4551">
                  <c:v>0.86248045138888896</c:v>
                </c:pt>
                <c:pt idx="4552">
                  <c:v>0.86248446759259256</c:v>
                </c:pt>
                <c:pt idx="4553">
                  <c:v>0.86248832175925927</c:v>
                </c:pt>
                <c:pt idx="4554">
                  <c:v>0.8624924074074074</c:v>
                </c:pt>
                <c:pt idx="4555">
                  <c:v>0.8624963541666667</c:v>
                </c:pt>
                <c:pt idx="4556">
                  <c:v>0.86250033564814821</c:v>
                </c:pt>
                <c:pt idx="4557">
                  <c:v>0.86250439814814817</c:v>
                </c:pt>
                <c:pt idx="4558">
                  <c:v>0.86250858796296292</c:v>
                </c:pt>
                <c:pt idx="4559">
                  <c:v>0.86251246527777781</c:v>
                </c:pt>
                <c:pt idx="4560">
                  <c:v>0.86251664351851842</c:v>
                </c:pt>
                <c:pt idx="4561">
                  <c:v>0.86252076388888888</c:v>
                </c:pt>
                <c:pt idx="4562">
                  <c:v>0.86252512731481479</c:v>
                </c:pt>
                <c:pt idx="4563">
                  <c:v>0.86252924768518513</c:v>
                </c:pt>
                <c:pt idx="4564">
                  <c:v>0.86253660879629634</c:v>
                </c:pt>
                <c:pt idx="4565">
                  <c:v>0.86254078703703707</c:v>
                </c:pt>
                <c:pt idx="4566">
                  <c:v>0.86254517361111116</c:v>
                </c:pt>
                <c:pt idx="4567">
                  <c:v>0.86254922453703697</c:v>
                </c:pt>
                <c:pt idx="4568">
                  <c:v>0.86255347222222223</c:v>
                </c:pt>
                <c:pt idx="4569">
                  <c:v>0.86255763888888881</c:v>
                </c:pt>
                <c:pt idx="4570">
                  <c:v>0.86256193287037031</c:v>
                </c:pt>
                <c:pt idx="4571">
                  <c:v>0.86256598379629634</c:v>
                </c:pt>
                <c:pt idx="4572">
                  <c:v>0.86257028935185176</c:v>
                </c:pt>
                <c:pt idx="4573">
                  <c:v>0.86257456018518519</c:v>
                </c:pt>
                <c:pt idx="4574">
                  <c:v>0.86257868055555553</c:v>
                </c:pt>
                <c:pt idx="4575">
                  <c:v>0.86258268518518522</c:v>
                </c:pt>
                <c:pt idx="4576">
                  <c:v>0.86258677083333335</c:v>
                </c:pt>
                <c:pt idx="4577">
                  <c:v>0.86259078703703695</c:v>
                </c:pt>
                <c:pt idx="4578">
                  <c:v>0.86259500000000011</c:v>
                </c:pt>
                <c:pt idx="4579">
                  <c:v>0.86259915509259255</c:v>
                </c:pt>
                <c:pt idx="4580">
                  <c:v>0.86260364583333338</c:v>
                </c:pt>
                <c:pt idx="4581">
                  <c:v>0.86260788194444438</c:v>
                </c:pt>
                <c:pt idx="4582">
                  <c:v>0.86261215277777781</c:v>
                </c:pt>
                <c:pt idx="4583">
                  <c:v>0.86261627314814815</c:v>
                </c:pt>
                <c:pt idx="4584">
                  <c:v>0.86262070601851848</c:v>
                </c:pt>
                <c:pt idx="4585">
                  <c:v>0.86262479166666672</c:v>
                </c:pt>
                <c:pt idx="4586">
                  <c:v>0.86262928240740744</c:v>
                </c:pt>
                <c:pt idx="4587">
                  <c:v>0.86263630787037038</c:v>
                </c:pt>
                <c:pt idx="4588">
                  <c:v>0.86264025462962968</c:v>
                </c:pt>
                <c:pt idx="4589">
                  <c:v>0.86264428240740731</c:v>
                </c:pt>
                <c:pt idx="4590">
                  <c:v>0.86264822916666661</c:v>
                </c:pt>
                <c:pt idx="4591">
                  <c:v>0.86265230324074071</c:v>
                </c:pt>
                <c:pt idx="4592">
                  <c:v>0.86265645833333338</c:v>
                </c:pt>
                <c:pt idx="4593">
                  <c:v>0.86266069444444449</c:v>
                </c:pt>
                <c:pt idx="4594">
                  <c:v>0.86266476851851859</c:v>
                </c:pt>
                <c:pt idx="4595">
                  <c:v>0.86266896990740738</c:v>
                </c:pt>
                <c:pt idx="4596">
                  <c:v>0.86267321759259252</c:v>
                </c:pt>
                <c:pt idx="4597">
                  <c:v>0.86267739583333336</c:v>
                </c:pt>
                <c:pt idx="4598">
                  <c:v>0.86268155092592591</c:v>
                </c:pt>
                <c:pt idx="4599">
                  <c:v>0.86268574074074067</c:v>
                </c:pt>
                <c:pt idx="4600">
                  <c:v>0.86268996527777775</c:v>
                </c:pt>
                <c:pt idx="4601">
                  <c:v>0.86269414351851859</c:v>
                </c:pt>
                <c:pt idx="4602">
                  <c:v>0.86269815972222219</c:v>
                </c:pt>
                <c:pt idx="4603">
                  <c:v>0.86270223379629629</c:v>
                </c:pt>
                <c:pt idx="4604">
                  <c:v>0.86270614583333327</c:v>
                </c:pt>
                <c:pt idx="4605">
                  <c:v>0.86271018518518516</c:v>
                </c:pt>
                <c:pt idx="4606">
                  <c:v>0.86271409722222225</c:v>
                </c:pt>
                <c:pt idx="4607">
                  <c:v>0.8627182175925926</c:v>
                </c:pt>
                <c:pt idx="4608">
                  <c:v>0.86272219907407399</c:v>
                </c:pt>
                <c:pt idx="4609">
                  <c:v>0.8627288657407407</c:v>
                </c:pt>
                <c:pt idx="4610">
                  <c:v>0.86273276620370376</c:v>
                </c:pt>
                <c:pt idx="4611">
                  <c:v>0.86273687499999996</c:v>
                </c:pt>
                <c:pt idx="4612">
                  <c:v>0.86274079861111108</c:v>
                </c:pt>
                <c:pt idx="4613">
                  <c:v>0.86274491898148142</c:v>
                </c:pt>
                <c:pt idx="4614">
                  <c:v>0.86274908564814812</c:v>
                </c:pt>
                <c:pt idx="4615">
                  <c:v>0.86275346064814817</c:v>
                </c:pt>
                <c:pt idx="4616">
                  <c:v>0.86275754629629631</c:v>
                </c:pt>
                <c:pt idx="4617">
                  <c:v>0.86276175925925924</c:v>
                </c:pt>
                <c:pt idx="4618">
                  <c:v>0.86276601851851853</c:v>
                </c:pt>
                <c:pt idx="4619">
                  <c:v>0.86277035879629638</c:v>
                </c:pt>
                <c:pt idx="4620">
                  <c:v>0.86277465277777787</c:v>
                </c:pt>
                <c:pt idx="4621">
                  <c:v>0.86277893518518523</c:v>
                </c:pt>
                <c:pt idx="4622">
                  <c:v>0.8627831597222223</c:v>
                </c:pt>
                <c:pt idx="4623">
                  <c:v>0.86278740740740734</c:v>
                </c:pt>
                <c:pt idx="4624">
                  <c:v>0.86279152777777768</c:v>
                </c:pt>
                <c:pt idx="4625">
                  <c:v>0.86279575231481476</c:v>
                </c:pt>
                <c:pt idx="4626">
                  <c:v>0.86279995370370377</c:v>
                </c:pt>
                <c:pt idx="4627">
                  <c:v>0.86280393518518517</c:v>
                </c:pt>
                <c:pt idx="4628">
                  <c:v>0.86280795138888899</c:v>
                </c:pt>
                <c:pt idx="4629">
                  <c:v>0.86281207175925922</c:v>
                </c:pt>
                <c:pt idx="4630">
                  <c:v>0.86281597222222217</c:v>
                </c:pt>
                <c:pt idx="4631">
                  <c:v>0.86282290509259252</c:v>
                </c:pt>
                <c:pt idx="4632">
                  <c:v>0.86282699074074076</c:v>
                </c:pt>
                <c:pt idx="4633">
                  <c:v>0.86283126157407397</c:v>
                </c:pt>
                <c:pt idx="4634">
                  <c:v>0.86283540509259249</c:v>
                </c:pt>
                <c:pt idx="4635">
                  <c:v>0.86283965277777774</c:v>
                </c:pt>
                <c:pt idx="4636">
                  <c:v>0.86284373842592599</c:v>
                </c:pt>
                <c:pt idx="4637">
                  <c:v>0.86284795138888892</c:v>
                </c:pt>
                <c:pt idx="4638">
                  <c:v>0.86285212962962954</c:v>
                </c:pt>
                <c:pt idx="4639">
                  <c:v>0.86285631944444441</c:v>
                </c:pt>
                <c:pt idx="4640">
                  <c:v>0.8628605787037037</c:v>
                </c:pt>
                <c:pt idx="4641">
                  <c:v>0.86286464120370365</c:v>
                </c:pt>
                <c:pt idx="4642">
                  <c:v>0.86286864583333334</c:v>
                </c:pt>
                <c:pt idx="4643">
                  <c:v>0.86287259259259264</c:v>
                </c:pt>
                <c:pt idx="4644">
                  <c:v>0.86287642361111105</c:v>
                </c:pt>
                <c:pt idx="4645">
                  <c:v>0.86288057870370372</c:v>
                </c:pt>
                <c:pt idx="4646">
                  <c:v>0.86288452546296301</c:v>
                </c:pt>
                <c:pt idx="4647">
                  <c:v>0.86288873842592595</c:v>
                </c:pt>
                <c:pt idx="4648">
                  <c:v>0.86289290509259253</c:v>
                </c:pt>
                <c:pt idx="4649">
                  <c:v>0.86289704861111105</c:v>
                </c:pt>
                <c:pt idx="4650">
                  <c:v>0.86290108796296294</c:v>
                </c:pt>
                <c:pt idx="4651">
                  <c:v>0.86290537037037041</c:v>
                </c:pt>
                <c:pt idx="4652">
                  <c:v>0.86290958333333334</c:v>
                </c:pt>
                <c:pt idx="4653">
                  <c:v>0.8629165509259259</c:v>
                </c:pt>
                <c:pt idx="4654">
                  <c:v>0.86292057870370364</c:v>
                </c:pt>
                <c:pt idx="4655">
                  <c:v>0.8629246412037036</c:v>
                </c:pt>
                <c:pt idx="4656">
                  <c:v>0.86292856481481472</c:v>
                </c:pt>
                <c:pt idx="4657">
                  <c:v>0.86293255787037026</c:v>
                </c:pt>
                <c:pt idx="4658">
                  <c:v>0.86293648148148139</c:v>
                </c:pt>
                <c:pt idx="4659">
                  <c:v>0.86294045138888886</c:v>
                </c:pt>
                <c:pt idx="4660">
                  <c:v>0.86294432870370363</c:v>
                </c:pt>
                <c:pt idx="4661">
                  <c:v>0.86294840277777773</c:v>
                </c:pt>
                <c:pt idx="4662">
                  <c:v>0.8629522453703703</c:v>
                </c:pt>
                <c:pt idx="4663">
                  <c:v>0.86295634259259257</c:v>
                </c:pt>
                <c:pt idx="4664">
                  <c:v>0.86296024305555552</c:v>
                </c:pt>
                <c:pt idx="4665">
                  <c:v>0.8629642476851852</c:v>
                </c:pt>
                <c:pt idx="4666">
                  <c:v>0.86296825231481478</c:v>
                </c:pt>
                <c:pt idx="4667">
                  <c:v>0.86297240740740744</c:v>
                </c:pt>
                <c:pt idx="4668">
                  <c:v>0.86297648148148154</c:v>
                </c:pt>
                <c:pt idx="4669">
                  <c:v>0.86298074074074071</c:v>
                </c:pt>
                <c:pt idx="4670">
                  <c:v>0.86298488425925923</c:v>
                </c:pt>
                <c:pt idx="4671">
                  <c:v>0.86298908564814825</c:v>
                </c:pt>
                <c:pt idx="4672">
                  <c:v>0.86299324074074069</c:v>
                </c:pt>
                <c:pt idx="4673">
                  <c:v>0.8629976041666666</c:v>
                </c:pt>
                <c:pt idx="4674">
                  <c:v>0.8630016782407407</c:v>
                </c:pt>
                <c:pt idx="4675">
                  <c:v>0.86300902777777777</c:v>
                </c:pt>
                <c:pt idx="4676">
                  <c:v>0.86301318287037043</c:v>
                </c:pt>
                <c:pt idx="4677">
                  <c:v>0.8630175347222222</c:v>
                </c:pt>
                <c:pt idx="4678">
                  <c:v>0.86302164351851862</c:v>
                </c:pt>
                <c:pt idx="4679">
                  <c:v>0.86302601851851846</c:v>
                </c:pt>
                <c:pt idx="4680">
                  <c:v>0.86302987268518516</c:v>
                </c:pt>
                <c:pt idx="4681">
                  <c:v>0.8630338657407407</c:v>
                </c:pt>
                <c:pt idx="4682">
                  <c:v>0.86303789351851856</c:v>
                </c:pt>
                <c:pt idx="4683">
                  <c:v>0.86304189814814813</c:v>
                </c:pt>
                <c:pt idx="4684">
                  <c:v>0.8630459606481482</c:v>
                </c:pt>
                <c:pt idx="4685">
                  <c:v>0.86305030092592594</c:v>
                </c:pt>
                <c:pt idx="4686">
                  <c:v>0.86305435185185175</c:v>
                </c:pt>
                <c:pt idx="4687">
                  <c:v>0.86305872685185181</c:v>
                </c:pt>
                <c:pt idx="4688">
                  <c:v>0.86306287037037033</c:v>
                </c:pt>
                <c:pt idx="4689">
                  <c:v>0.86306723379629624</c:v>
                </c:pt>
                <c:pt idx="4690">
                  <c:v>0.86307141203703708</c:v>
                </c:pt>
                <c:pt idx="4691">
                  <c:v>0.86307574074074067</c:v>
                </c:pt>
                <c:pt idx="4692">
                  <c:v>0.86307988425925919</c:v>
                </c:pt>
                <c:pt idx="4693">
                  <c:v>0.86308425925925925</c:v>
                </c:pt>
                <c:pt idx="4694">
                  <c:v>0.86308827546296296</c:v>
                </c:pt>
                <c:pt idx="4695">
                  <c:v>0.86309230324074082</c:v>
                </c:pt>
                <c:pt idx="4696">
                  <c:v>0.8630963425925926</c:v>
                </c:pt>
                <c:pt idx="4697">
                  <c:v>0.86310297453703699</c:v>
                </c:pt>
                <c:pt idx="4698">
                  <c:v>0.86310695601851861</c:v>
                </c:pt>
                <c:pt idx="4699">
                  <c:v>0.86311126157407403</c:v>
                </c:pt>
                <c:pt idx="4700">
                  <c:v>0.86311542824074072</c:v>
                </c:pt>
                <c:pt idx="4701">
                  <c:v>0.86311976851851846</c:v>
                </c:pt>
                <c:pt idx="4702">
                  <c:v>0.86312383101851842</c:v>
                </c:pt>
                <c:pt idx="4703">
                  <c:v>0.86312810185185185</c:v>
                </c:pt>
                <c:pt idx="4704">
                  <c:v>0.86313223379629633</c:v>
                </c:pt>
                <c:pt idx="4705">
                  <c:v>0.86313656249999993</c:v>
                </c:pt>
                <c:pt idx="4706">
                  <c:v>0.86314067129629635</c:v>
                </c:pt>
                <c:pt idx="4707">
                  <c:v>0.86314489583333331</c:v>
                </c:pt>
                <c:pt idx="4708">
                  <c:v>0.86314925925925923</c:v>
                </c:pt>
                <c:pt idx="4709">
                  <c:v>0.8631533217592593</c:v>
                </c:pt>
                <c:pt idx="4710">
                  <c:v>0.86315733796296301</c:v>
                </c:pt>
                <c:pt idx="4711">
                  <c:v>0.86316141203703711</c:v>
                </c:pt>
                <c:pt idx="4712">
                  <c:v>0.86316530092592592</c:v>
                </c:pt>
                <c:pt idx="4713">
                  <c:v>0.86316935185185184</c:v>
                </c:pt>
                <c:pt idx="4714">
                  <c:v>0.86317329861111114</c:v>
                </c:pt>
                <c:pt idx="4715">
                  <c:v>0.863177326388889</c:v>
                </c:pt>
                <c:pt idx="4716">
                  <c:v>0.8631812152777778</c:v>
                </c:pt>
                <c:pt idx="4717">
                  <c:v>0.8631852893518519</c:v>
                </c:pt>
                <c:pt idx="4718">
                  <c:v>0.86318930555555562</c:v>
                </c:pt>
                <c:pt idx="4719">
                  <c:v>0.86319332175925922</c:v>
                </c:pt>
                <c:pt idx="4720">
                  <c:v>0.86320030092592592</c:v>
                </c:pt>
                <c:pt idx="4721">
                  <c:v>0.86320450231481483</c:v>
                </c:pt>
                <c:pt idx="4722">
                  <c:v>0.86320866898148152</c:v>
                </c:pt>
                <c:pt idx="4723">
                  <c:v>0.86321296296296302</c:v>
                </c:pt>
                <c:pt idx="4724">
                  <c:v>0.86321717592592595</c:v>
                </c:pt>
                <c:pt idx="4725">
                  <c:v>0.86322141203703706</c:v>
                </c:pt>
                <c:pt idx="4726">
                  <c:v>0.86322569444444441</c:v>
                </c:pt>
                <c:pt idx="4727">
                  <c:v>0.86323001157407397</c:v>
                </c:pt>
                <c:pt idx="4728">
                  <c:v>0.8632342476851852</c:v>
                </c:pt>
                <c:pt idx="4729">
                  <c:v>0.86323842592592592</c:v>
                </c:pt>
                <c:pt idx="4730">
                  <c:v>0.86324282407407404</c:v>
                </c:pt>
                <c:pt idx="4731">
                  <c:v>0.86324703703703698</c:v>
                </c:pt>
                <c:pt idx="4732">
                  <c:v>0.86325119212962964</c:v>
                </c:pt>
                <c:pt idx="4733">
                  <c:v>0.86325511574074076</c:v>
                </c:pt>
                <c:pt idx="4734">
                  <c:v>0.86325928240740746</c:v>
                </c:pt>
                <c:pt idx="4735">
                  <c:v>0.86326322916666676</c:v>
                </c:pt>
                <c:pt idx="4736">
                  <c:v>0.86326728009259257</c:v>
                </c:pt>
                <c:pt idx="4737">
                  <c:v>0.86327142361111109</c:v>
                </c:pt>
                <c:pt idx="4738">
                  <c:v>0.86327601851851854</c:v>
                </c:pt>
                <c:pt idx="4739">
                  <c:v>0.86328018518518512</c:v>
                </c:pt>
                <c:pt idx="4740">
                  <c:v>0.8632844675925927</c:v>
                </c:pt>
                <c:pt idx="4741">
                  <c:v>0.86328878472222215</c:v>
                </c:pt>
                <c:pt idx="4742">
                  <c:v>0.86329582175925923</c:v>
                </c:pt>
                <c:pt idx="4743">
                  <c:v>0.86330012731481487</c:v>
                </c:pt>
                <c:pt idx="4744">
                  <c:v>0.86330436342592598</c:v>
                </c:pt>
                <c:pt idx="4745">
                  <c:v>0.86330851851851842</c:v>
                </c:pt>
                <c:pt idx="4746">
                  <c:v>0.86331269675925926</c:v>
                </c:pt>
                <c:pt idx="4747">
                  <c:v>0.86331675925925921</c:v>
                </c:pt>
                <c:pt idx="4748">
                  <c:v>0.86332082175925928</c:v>
                </c:pt>
                <c:pt idx="4749">
                  <c:v>0.86332475694444444</c:v>
                </c:pt>
                <c:pt idx="4750">
                  <c:v>0.86332892361111113</c:v>
                </c:pt>
                <c:pt idx="4751">
                  <c:v>0.86333310185185186</c:v>
                </c:pt>
                <c:pt idx="4752">
                  <c:v>0.8633374768518518</c:v>
                </c:pt>
                <c:pt idx="4753">
                  <c:v>0.86334170138888888</c:v>
                </c:pt>
                <c:pt idx="4754">
                  <c:v>0.86334611111111104</c:v>
                </c:pt>
                <c:pt idx="4755">
                  <c:v>0.86335030092592591</c:v>
                </c:pt>
                <c:pt idx="4756">
                  <c:v>0.86335460648148155</c:v>
                </c:pt>
                <c:pt idx="4757">
                  <c:v>0.86335876157407399</c:v>
                </c:pt>
                <c:pt idx="4758">
                  <c:v>0.86336322916666663</c:v>
                </c:pt>
                <c:pt idx="4759">
                  <c:v>0.86336734953703698</c:v>
                </c:pt>
                <c:pt idx="4760">
                  <c:v>0.8633718402777778</c:v>
                </c:pt>
                <c:pt idx="4761">
                  <c:v>0.86337581018518517</c:v>
                </c:pt>
                <c:pt idx="4762">
                  <c:v>0.86337987268518512</c:v>
                </c:pt>
                <c:pt idx="4763">
                  <c:v>0.86338379629629625</c:v>
                </c:pt>
                <c:pt idx="4764">
                  <c:v>0.86339059027777776</c:v>
                </c:pt>
                <c:pt idx="4765">
                  <c:v>0.86339461805555562</c:v>
                </c:pt>
                <c:pt idx="4766">
                  <c:v>0.86339885416666673</c:v>
                </c:pt>
                <c:pt idx="4767">
                  <c:v>0.86340282407407409</c:v>
                </c:pt>
                <c:pt idx="4768">
                  <c:v>0.86340692129629637</c:v>
                </c:pt>
                <c:pt idx="4769">
                  <c:v>0.86341087962962959</c:v>
                </c:pt>
                <c:pt idx="4770">
                  <c:v>0.86341502314814811</c:v>
                </c:pt>
                <c:pt idx="4771">
                  <c:v>0.86341894675925923</c:v>
                </c:pt>
                <c:pt idx="4772">
                  <c:v>0.86342318287037034</c:v>
                </c:pt>
                <c:pt idx="4773">
                  <c:v>0.86342747685185184</c:v>
                </c:pt>
                <c:pt idx="4774">
                  <c:v>0.8634317592592593</c:v>
                </c:pt>
                <c:pt idx="4775">
                  <c:v>0.863435925925926</c:v>
                </c:pt>
                <c:pt idx="4776">
                  <c:v>0.86344019675925932</c:v>
                </c:pt>
                <c:pt idx="4777">
                  <c:v>0.86344456018518523</c:v>
                </c:pt>
                <c:pt idx="4778">
                  <c:v>0.86344885416666672</c:v>
                </c:pt>
                <c:pt idx="4779">
                  <c:v>0.8634531134259259</c:v>
                </c:pt>
                <c:pt idx="4780">
                  <c:v>0.86345737268518519</c:v>
                </c:pt>
                <c:pt idx="4781">
                  <c:v>0.86346162037037033</c:v>
                </c:pt>
                <c:pt idx="4782">
                  <c:v>0.86346589120370376</c:v>
                </c:pt>
                <c:pt idx="4783">
                  <c:v>0.86346997685185178</c:v>
                </c:pt>
                <c:pt idx="4784">
                  <c:v>0.8634743402777777</c:v>
                </c:pt>
                <c:pt idx="4785">
                  <c:v>0.86347862268518527</c:v>
                </c:pt>
                <c:pt idx="4786">
                  <c:v>0.86348526620370369</c:v>
                </c:pt>
                <c:pt idx="4787">
                  <c:v>0.86348917824074078</c:v>
                </c:pt>
                <c:pt idx="4788">
                  <c:v>0.8634933217592593</c:v>
                </c:pt>
                <c:pt idx="4789">
                  <c:v>0.86349752314814809</c:v>
                </c:pt>
                <c:pt idx="4790">
                  <c:v>0.86350196759259257</c:v>
                </c:pt>
                <c:pt idx="4791">
                  <c:v>0.86350613425925926</c:v>
                </c:pt>
                <c:pt idx="4792">
                  <c:v>0.86351042824074076</c:v>
                </c:pt>
                <c:pt idx="4793">
                  <c:v>0.8635147337962964</c:v>
                </c:pt>
                <c:pt idx="4794">
                  <c:v>0.86351916666666673</c:v>
                </c:pt>
                <c:pt idx="4795">
                  <c:v>0.86352328703703707</c:v>
                </c:pt>
                <c:pt idx="4796">
                  <c:v>0.86352752314814818</c:v>
                </c:pt>
                <c:pt idx="4797">
                  <c:v>0.8635317939814815</c:v>
                </c:pt>
                <c:pt idx="4798">
                  <c:v>0.86353604166666675</c:v>
                </c:pt>
                <c:pt idx="4799">
                  <c:v>0.86354009259259257</c:v>
                </c:pt>
                <c:pt idx="4800">
                  <c:v>0.86354410879629639</c:v>
                </c:pt>
                <c:pt idx="4801">
                  <c:v>0.86354815972222221</c:v>
                </c:pt>
                <c:pt idx="4802">
                  <c:v>0.86355222222222228</c:v>
                </c:pt>
                <c:pt idx="4803">
                  <c:v>0.86355612268518522</c:v>
                </c:pt>
                <c:pt idx="4804">
                  <c:v>0.86356053240740749</c:v>
                </c:pt>
                <c:pt idx="4805">
                  <c:v>0.86356462962962965</c:v>
                </c:pt>
                <c:pt idx="4806">
                  <c:v>0.8635690046296296</c:v>
                </c:pt>
                <c:pt idx="4807">
                  <c:v>0.8635730787037037</c:v>
                </c:pt>
                <c:pt idx="4808">
                  <c:v>0.86358032407407403</c:v>
                </c:pt>
                <c:pt idx="4809">
                  <c:v>0.86358427083333333</c:v>
                </c:pt>
                <c:pt idx="4810">
                  <c:v>0.86358849537037041</c:v>
                </c:pt>
                <c:pt idx="4811">
                  <c:v>0.86359258101851843</c:v>
                </c:pt>
                <c:pt idx="4812">
                  <c:v>0.86359686342592601</c:v>
                </c:pt>
                <c:pt idx="4813">
                  <c:v>0.86360099537037038</c:v>
                </c:pt>
                <c:pt idx="4814">
                  <c:v>0.86360501157407399</c:v>
                </c:pt>
                <c:pt idx="4815">
                  <c:v>0.8636090277777777</c:v>
                </c:pt>
                <c:pt idx="4816">
                  <c:v>0.86361310185185181</c:v>
                </c:pt>
                <c:pt idx="4817">
                  <c:v>0.86361707175925917</c:v>
                </c:pt>
                <c:pt idx="4818">
                  <c:v>0.86362111111111117</c:v>
                </c:pt>
                <c:pt idx="4819">
                  <c:v>0.86362515046296295</c:v>
                </c:pt>
                <c:pt idx="4820">
                  <c:v>0.86362935185185175</c:v>
                </c:pt>
                <c:pt idx="4821">
                  <c:v>0.86363328703703701</c:v>
                </c:pt>
                <c:pt idx="4822">
                  <c:v>0.86363731481481487</c:v>
                </c:pt>
                <c:pt idx="4823">
                  <c:v>0.86364136574074069</c:v>
                </c:pt>
                <c:pt idx="4824">
                  <c:v>0.86364543981481479</c:v>
                </c:pt>
                <c:pt idx="4825">
                  <c:v>0.86364960648148148</c:v>
                </c:pt>
                <c:pt idx="4826">
                  <c:v>0.86365390046296298</c:v>
                </c:pt>
                <c:pt idx="4827">
                  <c:v>0.86365815972222215</c:v>
                </c:pt>
                <c:pt idx="4828">
                  <c:v>0.86366243055555547</c:v>
                </c:pt>
                <c:pt idx="4829">
                  <c:v>0.86366655092592592</c:v>
                </c:pt>
                <c:pt idx="4830">
                  <c:v>0.86367395833333338</c:v>
                </c:pt>
                <c:pt idx="4831">
                  <c:v>0.86367805555555555</c:v>
                </c:pt>
                <c:pt idx="4832">
                  <c:v>0.86368236111111107</c:v>
                </c:pt>
                <c:pt idx="4833">
                  <c:v>0.86368655092592583</c:v>
                </c:pt>
                <c:pt idx="4834">
                  <c:v>0.86369081018518523</c:v>
                </c:pt>
                <c:pt idx="4835">
                  <c:v>0.86369504629629634</c:v>
                </c:pt>
                <c:pt idx="4836">
                  <c:v>0.86369939814814811</c:v>
                </c:pt>
                <c:pt idx="4837">
                  <c:v>0.86370342592592586</c:v>
                </c:pt>
                <c:pt idx="4838">
                  <c:v>0.86370755787037046</c:v>
                </c:pt>
                <c:pt idx="4839">
                  <c:v>0.86371146990740744</c:v>
                </c:pt>
                <c:pt idx="4840">
                  <c:v>0.86371553240740739</c:v>
                </c:pt>
                <c:pt idx="4841">
                  <c:v>0.86371946759259266</c:v>
                </c:pt>
                <c:pt idx="4842">
                  <c:v>0.86372376157407416</c:v>
                </c:pt>
                <c:pt idx="4843">
                  <c:v>0.86372809027777775</c:v>
                </c:pt>
                <c:pt idx="4844">
                  <c:v>0.86373229166666665</c:v>
                </c:pt>
                <c:pt idx="4845">
                  <c:v>0.86373638888888893</c:v>
                </c:pt>
                <c:pt idx="4846">
                  <c:v>0.8637406481481481</c:v>
                </c:pt>
                <c:pt idx="4847">
                  <c:v>0.86374486111111104</c:v>
                </c:pt>
                <c:pt idx="4848">
                  <c:v>0.86374910879629629</c:v>
                </c:pt>
                <c:pt idx="4849">
                  <c:v>0.86375326388888896</c:v>
                </c:pt>
                <c:pt idx="4850">
                  <c:v>0.86375769675925929</c:v>
                </c:pt>
                <c:pt idx="4851">
                  <c:v>0.86376185185185184</c:v>
                </c:pt>
                <c:pt idx="4852">
                  <c:v>0.86376878472222218</c:v>
                </c:pt>
                <c:pt idx="4853">
                  <c:v>0.86377273148148148</c:v>
                </c:pt>
                <c:pt idx="4854">
                  <c:v>0.86377686342592597</c:v>
                </c:pt>
                <c:pt idx="4855">
                  <c:v>0.86378091435185178</c:v>
                </c:pt>
                <c:pt idx="4856">
                  <c:v>0.86378517361111118</c:v>
                </c:pt>
                <c:pt idx="4857">
                  <c:v>0.86378930555555555</c:v>
                </c:pt>
                <c:pt idx="4858">
                  <c:v>0.86379354166666678</c:v>
                </c:pt>
                <c:pt idx="4859">
                  <c:v>0.86379781249999998</c:v>
                </c:pt>
                <c:pt idx="4860">
                  <c:v>0.86380214120370369</c:v>
                </c:pt>
                <c:pt idx="4861">
                  <c:v>0.86380633101851856</c:v>
                </c:pt>
                <c:pt idx="4862">
                  <c:v>0.8638105787037037</c:v>
                </c:pt>
                <c:pt idx="4863">
                  <c:v>0.86381504629629635</c:v>
                </c:pt>
                <c:pt idx="4864">
                  <c:v>0.86381938657407409</c:v>
                </c:pt>
                <c:pt idx="4865">
                  <c:v>0.86382361111111106</c:v>
                </c:pt>
                <c:pt idx="4866">
                  <c:v>0.86382770833333333</c:v>
                </c:pt>
                <c:pt idx="4867">
                  <c:v>0.86383163194444446</c:v>
                </c:pt>
                <c:pt idx="4868">
                  <c:v>0.86383572916666662</c:v>
                </c:pt>
                <c:pt idx="4869">
                  <c:v>0.86383962962962968</c:v>
                </c:pt>
                <c:pt idx="4870">
                  <c:v>0.86384380787037041</c:v>
                </c:pt>
                <c:pt idx="4871">
                  <c:v>0.86384777777777788</c:v>
                </c:pt>
                <c:pt idx="4872">
                  <c:v>0.8638518634259259</c:v>
                </c:pt>
                <c:pt idx="4873">
                  <c:v>0.8638559027777778</c:v>
                </c:pt>
                <c:pt idx="4874">
                  <c:v>0.86386256944444451</c:v>
                </c:pt>
                <c:pt idx="4875">
                  <c:v>0.86386645833333331</c:v>
                </c:pt>
                <c:pt idx="4876">
                  <c:v>0.86387049768518509</c:v>
                </c:pt>
                <c:pt idx="4877">
                  <c:v>0.86387465277777775</c:v>
                </c:pt>
                <c:pt idx="4878">
                  <c:v>0.86387913194444443</c:v>
                </c:pt>
                <c:pt idx="4879">
                  <c:v>0.86388331018518516</c:v>
                </c:pt>
                <c:pt idx="4880">
                  <c:v>0.86388770833333339</c:v>
                </c:pt>
                <c:pt idx="4881">
                  <c:v>0.86389181712962959</c:v>
                </c:pt>
                <c:pt idx="4882">
                  <c:v>0.863896238425926</c:v>
                </c:pt>
                <c:pt idx="4883">
                  <c:v>0.86390039351851844</c:v>
                </c:pt>
                <c:pt idx="4884">
                  <c:v>0.86390465277777784</c:v>
                </c:pt>
                <c:pt idx="4885">
                  <c:v>0.86390892361111105</c:v>
                </c:pt>
                <c:pt idx="4886">
                  <c:v>0.86391325231481486</c:v>
                </c:pt>
                <c:pt idx="4887">
                  <c:v>0.86391744212962962</c:v>
                </c:pt>
                <c:pt idx="4888">
                  <c:v>0.86392184027777785</c:v>
                </c:pt>
                <c:pt idx="4889">
                  <c:v>0.86392623842592586</c:v>
                </c:pt>
                <c:pt idx="4890">
                  <c:v>0.86393053240740736</c:v>
                </c:pt>
                <c:pt idx="4891">
                  <c:v>0.86393456018518522</c:v>
                </c:pt>
                <c:pt idx="4892">
                  <c:v>0.86393865740740738</c:v>
                </c:pt>
                <c:pt idx="4893">
                  <c:v>0.86394275462962966</c:v>
                </c:pt>
                <c:pt idx="4894">
                  <c:v>0.86394689814814818</c:v>
                </c:pt>
                <c:pt idx="4895">
                  <c:v>0.86395107638888879</c:v>
                </c:pt>
                <c:pt idx="4896">
                  <c:v>0.86395858796296299</c:v>
                </c:pt>
                <c:pt idx="4897">
                  <c:v>0.86396269675925919</c:v>
                </c:pt>
                <c:pt idx="4898">
                  <c:v>0.86396709490740742</c:v>
                </c:pt>
                <c:pt idx="4899">
                  <c:v>0.86397141203703709</c:v>
                </c:pt>
                <c:pt idx="4900">
                  <c:v>0.86397591435185184</c:v>
                </c:pt>
                <c:pt idx="4901">
                  <c:v>0.86398020833333333</c:v>
                </c:pt>
                <c:pt idx="4902">
                  <c:v>0.86398474537037029</c:v>
                </c:pt>
                <c:pt idx="4903">
                  <c:v>0.86398890046296295</c:v>
                </c:pt>
                <c:pt idx="4904">
                  <c:v>0.86399303240740732</c:v>
                </c:pt>
                <c:pt idx="4905">
                  <c:v>0.86399697916666662</c:v>
                </c:pt>
                <c:pt idx="4906">
                  <c:v>0.86400122685185188</c:v>
                </c:pt>
                <c:pt idx="4907">
                  <c:v>0.86400518518518521</c:v>
                </c:pt>
                <c:pt idx="4908">
                  <c:v>0.86400936342592594</c:v>
                </c:pt>
                <c:pt idx="4909">
                  <c:v>0.86401369212962964</c:v>
                </c:pt>
                <c:pt idx="4910">
                  <c:v>0.86401809027777776</c:v>
                </c:pt>
                <c:pt idx="4911">
                  <c:v>0.8640224305555555</c:v>
                </c:pt>
                <c:pt idx="4912">
                  <c:v>0.86402680555555555</c:v>
                </c:pt>
                <c:pt idx="4913">
                  <c:v>0.86403108796296291</c:v>
                </c:pt>
                <c:pt idx="4914">
                  <c:v>0.8640353819444444</c:v>
                </c:pt>
                <c:pt idx="4915">
                  <c:v>0.86403959490740734</c:v>
                </c:pt>
                <c:pt idx="4916">
                  <c:v>0.86404395833333336</c:v>
                </c:pt>
                <c:pt idx="4917">
                  <c:v>0.86404832175925927</c:v>
                </c:pt>
                <c:pt idx="4918">
                  <c:v>0.86405525462962973</c:v>
                </c:pt>
                <c:pt idx="4919">
                  <c:v>0.8640592245370371</c:v>
                </c:pt>
                <c:pt idx="4920">
                  <c:v>0.86406334490740744</c:v>
                </c:pt>
                <c:pt idx="4921">
                  <c:v>0.86406730324074077</c:v>
                </c:pt>
                <c:pt idx="4922">
                  <c:v>0.86407149305555553</c:v>
                </c:pt>
                <c:pt idx="4923">
                  <c:v>0.86407555555555549</c:v>
                </c:pt>
                <c:pt idx="4924">
                  <c:v>0.86407965277777776</c:v>
                </c:pt>
                <c:pt idx="4925">
                  <c:v>0.86408379629629628</c:v>
                </c:pt>
                <c:pt idx="4926">
                  <c:v>0.86408809027777778</c:v>
                </c:pt>
                <c:pt idx="4927">
                  <c:v>0.86409223379629629</c:v>
                </c:pt>
                <c:pt idx="4928">
                  <c:v>0.86409640046296288</c:v>
                </c:pt>
                <c:pt idx="4929">
                  <c:v>0.86410068287037045</c:v>
                </c:pt>
                <c:pt idx="4930">
                  <c:v>0.86410502314814819</c:v>
                </c:pt>
                <c:pt idx="4931">
                  <c:v>0.86410916666666671</c:v>
                </c:pt>
                <c:pt idx="4932">
                  <c:v>0.86411363425925936</c:v>
                </c:pt>
                <c:pt idx="4933">
                  <c:v>0.86411785879629621</c:v>
                </c:pt>
                <c:pt idx="4934">
                  <c:v>0.86412218750000003</c:v>
                </c:pt>
                <c:pt idx="4935">
                  <c:v>0.86412641203703711</c:v>
                </c:pt>
                <c:pt idx="4936">
                  <c:v>0.86413093750000003</c:v>
                </c:pt>
                <c:pt idx="4937">
                  <c:v>0.86413513888888893</c:v>
                </c:pt>
                <c:pt idx="4938">
                  <c:v>0.8641394907407407</c:v>
                </c:pt>
                <c:pt idx="4939">
                  <c:v>0.86414377314814816</c:v>
                </c:pt>
                <c:pt idx="4940">
                  <c:v>0.86415124999999993</c:v>
                </c:pt>
                <c:pt idx="4941">
                  <c:v>0.86415537037037027</c:v>
                </c:pt>
                <c:pt idx="4942">
                  <c:v>0.86415960648148149</c:v>
                </c:pt>
                <c:pt idx="4943">
                  <c:v>0.86416356481481482</c:v>
                </c:pt>
                <c:pt idx="4944">
                  <c:v>0.8641677893518519</c:v>
                </c:pt>
                <c:pt idx="4945">
                  <c:v>0.86417178240740744</c:v>
                </c:pt>
                <c:pt idx="4946">
                  <c:v>0.86417636574074075</c:v>
                </c:pt>
                <c:pt idx="4947">
                  <c:v>0.86418047453703706</c:v>
                </c:pt>
                <c:pt idx="4948">
                  <c:v>0.86418483796296297</c:v>
                </c:pt>
                <c:pt idx="4949">
                  <c:v>0.86418899305555552</c:v>
                </c:pt>
                <c:pt idx="4950">
                  <c:v>0.86419342592592585</c:v>
                </c:pt>
                <c:pt idx="4951">
                  <c:v>0.86419765046296293</c:v>
                </c:pt>
                <c:pt idx="4952">
                  <c:v>0.86420221064814806</c:v>
                </c:pt>
                <c:pt idx="4953">
                  <c:v>0.86420637731481476</c:v>
                </c:pt>
                <c:pt idx="4954">
                  <c:v>0.86421083333333337</c:v>
                </c:pt>
                <c:pt idx="4955">
                  <c:v>0.86421496527777775</c:v>
                </c:pt>
                <c:pt idx="4956">
                  <c:v>0.86421903935185185</c:v>
                </c:pt>
                <c:pt idx="4957">
                  <c:v>0.86422309027777777</c:v>
                </c:pt>
                <c:pt idx="4958">
                  <c:v>0.86422715277777773</c:v>
                </c:pt>
                <c:pt idx="4959">
                  <c:v>0.86423136574074066</c:v>
                </c:pt>
                <c:pt idx="4960">
                  <c:v>0.86423548611111112</c:v>
                </c:pt>
                <c:pt idx="4961">
                  <c:v>0.86424293981481481</c:v>
                </c:pt>
                <c:pt idx="4962">
                  <c:v>0.86424703703703709</c:v>
                </c:pt>
                <c:pt idx="4963">
                  <c:v>0.86425136574074068</c:v>
                </c:pt>
                <c:pt idx="4964">
                  <c:v>0.86425549768518517</c:v>
                </c:pt>
                <c:pt idx="4965">
                  <c:v>0.86425972222222225</c:v>
                </c:pt>
                <c:pt idx="4966">
                  <c:v>0.86426407407407402</c:v>
                </c:pt>
                <c:pt idx="4967">
                  <c:v>0.86426834490740745</c:v>
                </c:pt>
                <c:pt idx="4968">
                  <c:v>0.86427271990740751</c:v>
                </c:pt>
                <c:pt idx="4969">
                  <c:v>0.86427694444444436</c:v>
                </c:pt>
                <c:pt idx="4970">
                  <c:v>0.8642811226851852</c:v>
                </c:pt>
                <c:pt idx="4971">
                  <c:v>0.86428502314814815</c:v>
                </c:pt>
                <c:pt idx="4972">
                  <c:v>0.8642890856481481</c:v>
                </c:pt>
                <c:pt idx="4973">
                  <c:v>0.864293125</c:v>
                </c:pt>
                <c:pt idx="4974">
                  <c:v>0.86429715277777774</c:v>
                </c:pt>
                <c:pt idx="4975">
                  <c:v>0.86430119212962964</c:v>
                </c:pt>
                <c:pt idx="4976">
                  <c:v>0.8643051273148149</c:v>
                </c:pt>
                <c:pt idx="4977">
                  <c:v>0.86430929398148149</c:v>
                </c:pt>
                <c:pt idx="4978">
                  <c:v>0.86431350694444442</c:v>
                </c:pt>
                <c:pt idx="4979">
                  <c:v>0.8643175115740741</c:v>
                </c:pt>
                <c:pt idx="4980">
                  <c:v>0.86432483796296289</c:v>
                </c:pt>
                <c:pt idx="4981">
                  <c:v>0.86432898148148141</c:v>
                </c:pt>
                <c:pt idx="4982">
                  <c:v>0.86433334490740743</c:v>
                </c:pt>
                <c:pt idx="4983">
                  <c:v>0.86433745370370374</c:v>
                </c:pt>
                <c:pt idx="4984">
                  <c:v>0.86434167824074082</c:v>
                </c:pt>
                <c:pt idx="4985">
                  <c:v>0.8643460648148148</c:v>
                </c:pt>
                <c:pt idx="4986">
                  <c:v>0.8643503935185185</c:v>
                </c:pt>
                <c:pt idx="4987">
                  <c:v>0.86435469907407414</c:v>
                </c:pt>
                <c:pt idx="4988">
                  <c:v>0.86435886574074072</c:v>
                </c:pt>
                <c:pt idx="4989">
                  <c:v>0.86436321759259249</c:v>
                </c:pt>
                <c:pt idx="4990">
                  <c:v>0.86436747685185189</c:v>
                </c:pt>
                <c:pt idx="4991">
                  <c:v>0.86437164351851858</c:v>
                </c:pt>
                <c:pt idx="4992">
                  <c:v>0.86437598379629632</c:v>
                </c:pt>
                <c:pt idx="4993">
                  <c:v>0.8643802083333334</c:v>
                </c:pt>
                <c:pt idx="4994">
                  <c:v>0.86438429398148153</c:v>
                </c:pt>
                <c:pt idx="4995">
                  <c:v>0.8643882638888889</c:v>
                </c:pt>
                <c:pt idx="4996">
                  <c:v>0.86439232638888885</c:v>
                </c:pt>
                <c:pt idx="4997">
                  <c:v>0.86439649305555555</c:v>
                </c:pt>
                <c:pt idx="4998">
                  <c:v>0.86440068287037031</c:v>
                </c:pt>
                <c:pt idx="4999">
                  <c:v>0.86440791666666661</c:v>
                </c:pt>
                <c:pt idx="5000">
                  <c:v>0.86441206018518513</c:v>
                </c:pt>
                <c:pt idx="5001">
                  <c:v>0.86441631944444441</c:v>
                </c:pt>
                <c:pt idx="5002">
                  <c:v>0.86442061342592591</c:v>
                </c:pt>
                <c:pt idx="5003">
                  <c:v>0.86442493055555547</c:v>
                </c:pt>
                <c:pt idx="5004">
                  <c:v>0.86442930555555553</c:v>
                </c:pt>
                <c:pt idx="5005">
                  <c:v>0.86443342592592598</c:v>
                </c:pt>
                <c:pt idx="5006">
                  <c:v>0.86443790509259255</c:v>
                </c:pt>
                <c:pt idx="5007">
                  <c:v>0.86444203703703704</c:v>
                </c:pt>
                <c:pt idx="5008">
                  <c:v>0.86444620370370373</c:v>
                </c:pt>
                <c:pt idx="5009">
                  <c:v>0.86445012731481485</c:v>
                </c:pt>
                <c:pt idx="5010">
                  <c:v>0.86445415509259249</c:v>
                </c:pt>
                <c:pt idx="5011">
                  <c:v>0.86445836805555565</c:v>
                </c:pt>
                <c:pt idx="5012">
                  <c:v>0.86446252314814809</c:v>
                </c:pt>
                <c:pt idx="5013">
                  <c:v>0.86446692129629632</c:v>
                </c:pt>
                <c:pt idx="5014">
                  <c:v>0.86447106481481484</c:v>
                </c:pt>
                <c:pt idx="5015">
                  <c:v>0.86447548611111114</c:v>
                </c:pt>
                <c:pt idx="5016">
                  <c:v>0.86447973379629628</c:v>
                </c:pt>
                <c:pt idx="5017">
                  <c:v>0.86448402777777777</c:v>
                </c:pt>
                <c:pt idx="5018">
                  <c:v>0.86449120370370369</c:v>
                </c:pt>
                <c:pt idx="5019">
                  <c:v>0.86449532407407403</c:v>
                </c:pt>
                <c:pt idx="5020">
                  <c:v>0.86449962962962967</c:v>
                </c:pt>
                <c:pt idx="5021">
                  <c:v>0.86450370370370377</c:v>
                </c:pt>
                <c:pt idx="5022">
                  <c:v>0.86450788194444439</c:v>
                </c:pt>
                <c:pt idx="5023">
                  <c:v>0.86451195601851849</c:v>
                </c:pt>
                <c:pt idx="5024">
                  <c:v>0.86451593749999989</c:v>
                </c:pt>
                <c:pt idx="5025">
                  <c:v>0.86452018518518514</c:v>
                </c:pt>
                <c:pt idx="5026">
                  <c:v>0.86452417824074068</c:v>
                </c:pt>
                <c:pt idx="5027">
                  <c:v>0.86452847222222218</c:v>
                </c:pt>
                <c:pt idx="5028">
                  <c:v>0.86453245370370368</c:v>
                </c:pt>
                <c:pt idx="5029">
                  <c:v>0.86453657407407414</c:v>
                </c:pt>
                <c:pt idx="5030">
                  <c:v>0.86454068287037034</c:v>
                </c:pt>
                <c:pt idx="5031">
                  <c:v>0.8645446180555556</c:v>
                </c:pt>
                <c:pt idx="5032">
                  <c:v>0.86454890046296295</c:v>
                </c:pt>
                <c:pt idx="5033">
                  <c:v>0.86455309027777771</c:v>
                </c:pt>
                <c:pt idx="5034">
                  <c:v>0.86455746527777777</c:v>
                </c:pt>
                <c:pt idx="5035">
                  <c:v>0.86456180555555562</c:v>
                </c:pt>
                <c:pt idx="5036">
                  <c:v>0.86456618055555545</c:v>
                </c:pt>
                <c:pt idx="5037">
                  <c:v>0.86457344907407407</c:v>
                </c:pt>
                <c:pt idx="5038">
                  <c:v>0.86457776620370375</c:v>
                </c:pt>
                <c:pt idx="5039">
                  <c:v>0.8645820486111111</c:v>
                </c:pt>
                <c:pt idx="5040">
                  <c:v>0.86458621527777779</c:v>
                </c:pt>
                <c:pt idx="5041">
                  <c:v>0.86459074074074083</c:v>
                </c:pt>
                <c:pt idx="5042">
                  <c:v>0.8645951273148148</c:v>
                </c:pt>
                <c:pt idx="5043">
                  <c:v>0.8645994212962963</c:v>
                </c:pt>
                <c:pt idx="5044">
                  <c:v>0.86460378472222221</c:v>
                </c:pt>
                <c:pt idx="5045">
                  <c:v>0.86460805555555564</c:v>
                </c:pt>
                <c:pt idx="5046">
                  <c:v>0.86461216435185184</c:v>
                </c:pt>
                <c:pt idx="5047">
                  <c:v>0.86461615740740738</c:v>
                </c:pt>
                <c:pt idx="5048">
                  <c:v>0.86462028935185187</c:v>
                </c:pt>
                <c:pt idx="5049">
                  <c:v>0.86462449074074066</c:v>
                </c:pt>
                <c:pt idx="5050">
                  <c:v>0.86462870370370359</c:v>
                </c:pt>
                <c:pt idx="5051">
                  <c:v>0.86463307870370365</c:v>
                </c:pt>
                <c:pt idx="5052">
                  <c:v>0.86463745370370371</c:v>
                </c:pt>
                <c:pt idx="5053">
                  <c:v>0.86464180555555548</c:v>
                </c:pt>
                <c:pt idx="5054">
                  <c:v>0.86464616898148139</c:v>
                </c:pt>
                <c:pt idx="5055">
                  <c:v>0.8646503703703704</c:v>
                </c:pt>
                <c:pt idx="5056">
                  <c:v>0.86465796296296293</c:v>
                </c:pt>
                <c:pt idx="5057">
                  <c:v>0.86466219907407404</c:v>
                </c:pt>
                <c:pt idx="5058">
                  <c:v>0.86466662037037034</c:v>
                </c:pt>
                <c:pt idx="5059">
                  <c:v>0.86467062500000003</c:v>
                </c:pt>
                <c:pt idx="5060">
                  <c:v>0.86467480324074064</c:v>
                </c:pt>
                <c:pt idx="5061">
                  <c:v>0.8646789583333333</c:v>
                </c:pt>
                <c:pt idx="5062">
                  <c:v>0.86468320601851856</c:v>
                </c:pt>
                <c:pt idx="5063">
                  <c:v>0.86468752314814823</c:v>
                </c:pt>
                <c:pt idx="5064">
                  <c:v>0.86469174768518509</c:v>
                </c:pt>
                <c:pt idx="5065">
                  <c:v>0.86469609953703708</c:v>
                </c:pt>
                <c:pt idx="5066">
                  <c:v>0.86470060185185182</c:v>
                </c:pt>
                <c:pt idx="5067">
                  <c:v>0.86470491898148139</c:v>
                </c:pt>
                <c:pt idx="5068">
                  <c:v>0.86470939814814818</c:v>
                </c:pt>
                <c:pt idx="5069">
                  <c:v>0.86471371527777785</c:v>
                </c:pt>
                <c:pt idx="5070">
                  <c:v>0.86471819444444442</c:v>
                </c:pt>
                <c:pt idx="5071">
                  <c:v>0.86472246527777774</c:v>
                </c:pt>
                <c:pt idx="5072">
                  <c:v>0.86472680555555559</c:v>
                </c:pt>
                <c:pt idx="5073">
                  <c:v>0.86473096064814825</c:v>
                </c:pt>
                <c:pt idx="5074">
                  <c:v>0.86473505787037031</c:v>
                </c:pt>
                <c:pt idx="5075">
                  <c:v>0.86474181712962961</c:v>
                </c:pt>
                <c:pt idx="5076">
                  <c:v>0.86474579861111112</c:v>
                </c:pt>
                <c:pt idx="5077">
                  <c:v>0.86475006944444444</c:v>
                </c:pt>
                <c:pt idx="5078">
                  <c:v>0.86475408564814815</c:v>
                </c:pt>
                <c:pt idx="5079">
                  <c:v>0.86475829861111109</c:v>
                </c:pt>
                <c:pt idx="5080">
                  <c:v>0.8647624421296296</c:v>
                </c:pt>
                <c:pt idx="5081">
                  <c:v>0.86476642361111111</c:v>
                </c:pt>
                <c:pt idx="5082">
                  <c:v>0.86477074074074078</c:v>
                </c:pt>
                <c:pt idx="5083">
                  <c:v>0.86477480324074074</c:v>
                </c:pt>
                <c:pt idx="5084">
                  <c:v>0.86477924768518522</c:v>
                </c:pt>
                <c:pt idx="5085">
                  <c:v>0.86478339120370373</c:v>
                </c:pt>
                <c:pt idx="5086">
                  <c:v>0.86478782407407406</c:v>
                </c:pt>
                <c:pt idx="5087">
                  <c:v>0.86479223379629622</c:v>
                </c:pt>
                <c:pt idx="5088">
                  <c:v>0.86479658564814821</c:v>
                </c:pt>
                <c:pt idx="5089">
                  <c:v>0.86480094907407412</c:v>
                </c:pt>
                <c:pt idx="5090">
                  <c:v>0.86480537037037042</c:v>
                </c:pt>
                <c:pt idx="5091">
                  <c:v>0.86480971064814816</c:v>
                </c:pt>
                <c:pt idx="5092">
                  <c:v>0.86481412037037042</c:v>
                </c:pt>
                <c:pt idx="5093">
                  <c:v>0.86481833333333336</c:v>
                </c:pt>
                <c:pt idx="5094">
                  <c:v>0.86482579861111109</c:v>
                </c:pt>
                <c:pt idx="5095">
                  <c:v>0.86482990740740739</c:v>
                </c:pt>
                <c:pt idx="5096">
                  <c:v>0.8648342361111111</c:v>
                </c:pt>
                <c:pt idx="5097">
                  <c:v>0.8648382523148147</c:v>
                </c:pt>
                <c:pt idx="5098">
                  <c:v>0.86484256944444438</c:v>
                </c:pt>
                <c:pt idx="5099">
                  <c:v>0.86484670138888886</c:v>
                </c:pt>
                <c:pt idx="5100">
                  <c:v>0.86485083333333324</c:v>
                </c:pt>
                <c:pt idx="5101">
                  <c:v>0.86485517361111108</c:v>
                </c:pt>
                <c:pt idx="5102">
                  <c:v>0.86485946759259258</c:v>
                </c:pt>
                <c:pt idx="5103">
                  <c:v>0.86486401620370368</c:v>
                </c:pt>
                <c:pt idx="5104">
                  <c:v>0.86486855324074075</c:v>
                </c:pt>
                <c:pt idx="5105">
                  <c:v>0.86487291666666666</c:v>
                </c:pt>
                <c:pt idx="5106">
                  <c:v>0.86487733796296296</c:v>
                </c:pt>
                <c:pt idx="5107">
                  <c:v>0.86488156250000003</c:v>
                </c:pt>
                <c:pt idx="5108">
                  <c:v>0.86488606481481478</c:v>
                </c:pt>
                <c:pt idx="5109">
                  <c:v>0.86489038194444445</c:v>
                </c:pt>
                <c:pt idx="5110">
                  <c:v>0.86489465277777777</c:v>
                </c:pt>
                <c:pt idx="5111">
                  <c:v>0.86489878472222215</c:v>
                </c:pt>
                <c:pt idx="5112">
                  <c:v>0.86490300925925923</c:v>
                </c:pt>
                <c:pt idx="5113">
                  <c:v>0.86490986111111112</c:v>
                </c:pt>
                <c:pt idx="5114">
                  <c:v>0.8649140856481482</c:v>
                </c:pt>
                <c:pt idx="5115">
                  <c:v>0.86491847222222218</c:v>
                </c:pt>
                <c:pt idx="5116">
                  <c:v>0.86492271990740743</c:v>
                </c:pt>
                <c:pt idx="5117">
                  <c:v>0.86492745370370372</c:v>
                </c:pt>
                <c:pt idx="5118">
                  <c:v>0.86493184027777781</c:v>
                </c:pt>
                <c:pt idx="5119">
                  <c:v>0.86493609953703698</c:v>
                </c:pt>
                <c:pt idx="5120">
                  <c:v>0.86494049768518522</c:v>
                </c:pt>
                <c:pt idx="5121">
                  <c:v>0.86494481481481478</c:v>
                </c:pt>
                <c:pt idx="5122">
                  <c:v>0.86494917824074069</c:v>
                </c:pt>
                <c:pt idx="5123">
                  <c:v>0.86495343749999998</c:v>
                </c:pt>
                <c:pt idx="5124">
                  <c:v>0.8649574884259259</c:v>
                </c:pt>
                <c:pt idx="5125">
                  <c:v>0.86496173611111116</c:v>
                </c:pt>
                <c:pt idx="5126">
                  <c:v>0.86496570601851852</c:v>
                </c:pt>
                <c:pt idx="5127">
                  <c:v>0.86496979166666665</c:v>
                </c:pt>
                <c:pt idx="5128">
                  <c:v>0.86497393518518517</c:v>
                </c:pt>
                <c:pt idx="5129">
                  <c:v>0.86497803240740734</c:v>
                </c:pt>
                <c:pt idx="5130">
                  <c:v>0.86498224537037027</c:v>
                </c:pt>
                <c:pt idx="5131">
                  <c:v>0.86498620370370372</c:v>
                </c:pt>
                <c:pt idx="5132">
                  <c:v>0.86499313657407406</c:v>
                </c:pt>
                <c:pt idx="5133">
                  <c:v>0.86499726851851844</c:v>
                </c:pt>
                <c:pt idx="5134">
                  <c:v>0.86500141203703695</c:v>
                </c:pt>
                <c:pt idx="5135">
                  <c:v>0.86500564814814818</c:v>
                </c:pt>
                <c:pt idx="5136">
                  <c:v>0.86500989583333332</c:v>
                </c:pt>
                <c:pt idx="5137">
                  <c:v>0.8650144675925926</c:v>
                </c:pt>
                <c:pt idx="5138">
                  <c:v>0.86501887731481475</c:v>
                </c:pt>
                <c:pt idx="5139">
                  <c:v>0.86502325231481481</c:v>
                </c:pt>
                <c:pt idx="5140">
                  <c:v>0.86502758101851851</c:v>
                </c:pt>
                <c:pt idx="5141">
                  <c:v>0.86503229166666662</c:v>
                </c:pt>
                <c:pt idx="5142">
                  <c:v>0.86503677083333341</c:v>
                </c:pt>
                <c:pt idx="5143">
                  <c:v>0.86504114583333325</c:v>
                </c:pt>
                <c:pt idx="5144">
                  <c:v>0.86504570601851849</c:v>
                </c:pt>
                <c:pt idx="5145">
                  <c:v>0.86504999999999999</c:v>
                </c:pt>
                <c:pt idx="5146">
                  <c:v>0.86505447916666667</c:v>
                </c:pt>
                <c:pt idx="5147">
                  <c:v>0.8650585648148148</c:v>
                </c:pt>
                <c:pt idx="5148">
                  <c:v>0.86506269675925929</c:v>
                </c:pt>
                <c:pt idx="5149">
                  <c:v>0.86506690972222222</c:v>
                </c:pt>
                <c:pt idx="5150">
                  <c:v>0.86507093749999997</c:v>
                </c:pt>
                <c:pt idx="5151">
                  <c:v>0.86507806712962954</c:v>
                </c:pt>
                <c:pt idx="5152">
                  <c:v>0.86508247685185191</c:v>
                </c:pt>
                <c:pt idx="5153">
                  <c:v>0.865086863425926</c:v>
                </c:pt>
                <c:pt idx="5154">
                  <c:v>0.86509112268518518</c:v>
                </c:pt>
                <c:pt idx="5155">
                  <c:v>0.86509555555555551</c:v>
                </c:pt>
                <c:pt idx="5156">
                  <c:v>0.86510010416666672</c:v>
                </c:pt>
                <c:pt idx="5157">
                  <c:v>0.8651042708333333</c:v>
                </c:pt>
                <c:pt idx="5158">
                  <c:v>0.86510863425925921</c:v>
                </c:pt>
                <c:pt idx="5159">
                  <c:v>0.86511293981481485</c:v>
                </c:pt>
                <c:pt idx="5160">
                  <c:v>0.86511741898148153</c:v>
                </c:pt>
                <c:pt idx="5161">
                  <c:v>0.86512144675925928</c:v>
                </c:pt>
                <c:pt idx="5162">
                  <c:v>0.86512552083333327</c:v>
                </c:pt>
                <c:pt idx="5163">
                  <c:v>0.86512976851851853</c:v>
                </c:pt>
                <c:pt idx="5164">
                  <c:v>0.86513373842592589</c:v>
                </c:pt>
                <c:pt idx="5165">
                  <c:v>0.86513799768518529</c:v>
                </c:pt>
                <c:pt idx="5166">
                  <c:v>0.8651422685185185</c:v>
                </c:pt>
                <c:pt idx="5167">
                  <c:v>0.86514663194444441</c:v>
                </c:pt>
                <c:pt idx="5168">
                  <c:v>0.86515096064814812</c:v>
                </c:pt>
                <c:pt idx="5169">
                  <c:v>0.86515511574074078</c:v>
                </c:pt>
                <c:pt idx="5170">
                  <c:v>0.86516278935185176</c:v>
                </c:pt>
                <c:pt idx="5171">
                  <c:v>0.86516700231481491</c:v>
                </c:pt>
                <c:pt idx="5172">
                  <c:v>0.86517141203703707</c:v>
                </c:pt>
                <c:pt idx="5173">
                  <c:v>0.86517570601851856</c:v>
                </c:pt>
                <c:pt idx="5174">
                  <c:v>0.86518000000000006</c:v>
                </c:pt>
                <c:pt idx="5175">
                  <c:v>0.86518410879629626</c:v>
                </c:pt>
                <c:pt idx="5176">
                  <c:v>0.86518817129629622</c:v>
                </c:pt>
                <c:pt idx="5177">
                  <c:v>0.86519229166666667</c:v>
                </c:pt>
                <c:pt idx="5178">
                  <c:v>0.86519636574074077</c:v>
                </c:pt>
                <c:pt idx="5179">
                  <c:v>0.86520046296296294</c:v>
                </c:pt>
                <c:pt idx="5180">
                  <c:v>0.86520466435185195</c:v>
                </c:pt>
                <c:pt idx="5181">
                  <c:v>0.86520870370370373</c:v>
                </c:pt>
                <c:pt idx="5182">
                  <c:v>0.8652128356481481</c:v>
                </c:pt>
                <c:pt idx="5183">
                  <c:v>0.86521693287037038</c:v>
                </c:pt>
                <c:pt idx="5184">
                  <c:v>0.86522105324074072</c:v>
                </c:pt>
                <c:pt idx="5185">
                  <c:v>0.86522518518518521</c:v>
                </c:pt>
                <c:pt idx="5186">
                  <c:v>0.86522954861111112</c:v>
                </c:pt>
                <c:pt idx="5187">
                  <c:v>0.86523403935185195</c:v>
                </c:pt>
                <c:pt idx="5188">
                  <c:v>0.86523824074074074</c:v>
                </c:pt>
                <c:pt idx="5189">
                  <c:v>0.8652455555555556</c:v>
                </c:pt>
                <c:pt idx="5190">
                  <c:v>0.86524975694444439</c:v>
                </c:pt>
                <c:pt idx="5191">
                  <c:v>0.86525425925925925</c:v>
                </c:pt>
                <c:pt idx="5192">
                  <c:v>0.86525849537037036</c:v>
                </c:pt>
                <c:pt idx="5193">
                  <c:v>0.86526290509259252</c:v>
                </c:pt>
                <c:pt idx="5194">
                  <c:v>0.86526725694444451</c:v>
                </c:pt>
                <c:pt idx="5195">
                  <c:v>0.86527153935185186</c:v>
                </c:pt>
                <c:pt idx="5196">
                  <c:v>0.86527592592592584</c:v>
                </c:pt>
                <c:pt idx="5197">
                  <c:v>0.86528060185185185</c:v>
                </c:pt>
                <c:pt idx="5198">
                  <c:v>0.86528516203703709</c:v>
                </c:pt>
                <c:pt idx="5199">
                  <c:v>0.86528934027777771</c:v>
                </c:pt>
                <c:pt idx="5200">
                  <c:v>0.86529347222222219</c:v>
                </c:pt>
                <c:pt idx="5201">
                  <c:v>0.86529775462962955</c:v>
                </c:pt>
                <c:pt idx="5202">
                  <c:v>0.86530179398148155</c:v>
                </c:pt>
                <c:pt idx="5203">
                  <c:v>0.86530622685185188</c:v>
                </c:pt>
                <c:pt idx="5204">
                  <c:v>0.86531048611111105</c:v>
                </c:pt>
                <c:pt idx="5205">
                  <c:v>0.86531505787037044</c:v>
                </c:pt>
                <c:pt idx="5206">
                  <c:v>0.86531946759259259</c:v>
                </c:pt>
                <c:pt idx="5207">
                  <c:v>0.86532387731481475</c:v>
                </c:pt>
                <c:pt idx="5208">
                  <c:v>0.86533129629629624</c:v>
                </c:pt>
                <c:pt idx="5209">
                  <c:v>0.86533560185185188</c:v>
                </c:pt>
                <c:pt idx="5210">
                  <c:v>0.86533995370370365</c:v>
                </c:pt>
                <c:pt idx="5211">
                  <c:v>0.86534427083333332</c:v>
                </c:pt>
                <c:pt idx="5212">
                  <c:v>0.8653484374999999</c:v>
                </c:pt>
                <c:pt idx="5213">
                  <c:v>0.86535274305555554</c:v>
                </c:pt>
                <c:pt idx="5214">
                  <c:v>0.86535675925925926</c:v>
                </c:pt>
                <c:pt idx="5215">
                  <c:v>0.86536115740740749</c:v>
                </c:pt>
                <c:pt idx="5216">
                  <c:v>0.86536543981481484</c:v>
                </c:pt>
                <c:pt idx="5217">
                  <c:v>0.8653697569444444</c:v>
                </c:pt>
                <c:pt idx="5218">
                  <c:v>0.86537414351851849</c:v>
                </c:pt>
                <c:pt idx="5219">
                  <c:v>0.8653787268518518</c:v>
                </c:pt>
                <c:pt idx="5220">
                  <c:v>0.86538321759259251</c:v>
                </c:pt>
                <c:pt idx="5221">
                  <c:v>0.86538746527777777</c:v>
                </c:pt>
                <c:pt idx="5222">
                  <c:v>0.86539185185185186</c:v>
                </c:pt>
                <c:pt idx="5223">
                  <c:v>0.86539636574074075</c:v>
                </c:pt>
                <c:pt idx="5224">
                  <c:v>0.86540087962962964</c:v>
                </c:pt>
                <c:pt idx="5225">
                  <c:v>0.86540526620370362</c:v>
                </c:pt>
                <c:pt idx="5226">
                  <c:v>0.86540928240740733</c:v>
                </c:pt>
                <c:pt idx="5227">
                  <c:v>0.86541638888888883</c:v>
                </c:pt>
                <c:pt idx="5228">
                  <c:v>0.86542040509259266</c:v>
                </c:pt>
                <c:pt idx="5229">
                  <c:v>0.86542466435185184</c:v>
                </c:pt>
                <c:pt idx="5230">
                  <c:v>0.86542871527777787</c:v>
                </c:pt>
                <c:pt idx="5231">
                  <c:v>0.86543285879629639</c:v>
                </c:pt>
                <c:pt idx="5232">
                  <c:v>0.86543711805555557</c:v>
                </c:pt>
                <c:pt idx="5233">
                  <c:v>0.8654412037037037</c:v>
                </c:pt>
                <c:pt idx="5234">
                  <c:v>0.86544545138888884</c:v>
                </c:pt>
                <c:pt idx="5235">
                  <c:v>0.86544946759259256</c:v>
                </c:pt>
                <c:pt idx="5236">
                  <c:v>0.86545386574074079</c:v>
                </c:pt>
                <c:pt idx="5237">
                  <c:v>0.86545811342592593</c:v>
                </c:pt>
                <c:pt idx="5238">
                  <c:v>0.86546248842592588</c:v>
                </c:pt>
                <c:pt idx="5239">
                  <c:v>0.86546695601851853</c:v>
                </c:pt>
                <c:pt idx="5240">
                  <c:v>0.86547146990740742</c:v>
                </c:pt>
                <c:pt idx="5241">
                  <c:v>0.86547586805555554</c:v>
                </c:pt>
                <c:pt idx="5242">
                  <c:v>0.86548021990740731</c:v>
                </c:pt>
                <c:pt idx="5243">
                  <c:v>0.86548456018518516</c:v>
                </c:pt>
                <c:pt idx="5244">
                  <c:v>0.86548929398148144</c:v>
                </c:pt>
                <c:pt idx="5245">
                  <c:v>0.86549362268518515</c:v>
                </c:pt>
                <c:pt idx="5246">
                  <c:v>0.8655009027777778</c:v>
                </c:pt>
                <c:pt idx="5247">
                  <c:v>0.86550516203703698</c:v>
                </c:pt>
                <c:pt idx="5248">
                  <c:v>0.86550945601851847</c:v>
                </c:pt>
                <c:pt idx="5249">
                  <c:v>0.86551346064814816</c:v>
                </c:pt>
                <c:pt idx="5250">
                  <c:v>0.86551776620370369</c:v>
                </c:pt>
                <c:pt idx="5251">
                  <c:v>0.86552199074074077</c:v>
                </c:pt>
                <c:pt idx="5252">
                  <c:v>0.86552605324074072</c:v>
                </c:pt>
                <c:pt idx="5253">
                  <c:v>0.86553060185185193</c:v>
                </c:pt>
                <c:pt idx="5254">
                  <c:v>0.86553509259259265</c:v>
                </c:pt>
                <c:pt idx="5255">
                  <c:v>0.86553952546296298</c:v>
                </c:pt>
                <c:pt idx="5256">
                  <c:v>0.86554387731481475</c:v>
                </c:pt>
                <c:pt idx="5257">
                  <c:v>0.86554821759259271</c:v>
                </c:pt>
                <c:pt idx="5258">
                  <c:v>0.86555282407407408</c:v>
                </c:pt>
                <c:pt idx="5259">
                  <c:v>0.86555709490740751</c:v>
                </c:pt>
                <c:pt idx="5260">
                  <c:v>0.86556152777777784</c:v>
                </c:pt>
                <c:pt idx="5261">
                  <c:v>0.86556581018518519</c:v>
                </c:pt>
                <c:pt idx="5262">
                  <c:v>0.86557030092592591</c:v>
                </c:pt>
                <c:pt idx="5263">
                  <c:v>0.86557445601851857</c:v>
                </c:pt>
                <c:pt idx="5264">
                  <c:v>0.86557847222222228</c:v>
                </c:pt>
                <c:pt idx="5265">
                  <c:v>0.86558545138888887</c:v>
                </c:pt>
                <c:pt idx="5266">
                  <c:v>0.86558968749999998</c:v>
                </c:pt>
                <c:pt idx="5267">
                  <c:v>0.86559422453703705</c:v>
                </c:pt>
                <c:pt idx="5268">
                  <c:v>0.86559862268518517</c:v>
                </c:pt>
                <c:pt idx="5269">
                  <c:v>0.86560300925925926</c:v>
                </c:pt>
                <c:pt idx="5270">
                  <c:v>0.86560746527777777</c:v>
                </c:pt>
                <c:pt idx="5271">
                  <c:v>0.86561174768518523</c:v>
                </c:pt>
                <c:pt idx="5272">
                  <c:v>0.86561635416666671</c:v>
                </c:pt>
                <c:pt idx="5273">
                  <c:v>0.86562071759259263</c:v>
                </c:pt>
                <c:pt idx="5274">
                  <c:v>0.86562517361111102</c:v>
                </c:pt>
                <c:pt idx="5275">
                  <c:v>0.86562942129629628</c:v>
                </c:pt>
                <c:pt idx="5276">
                  <c:v>0.86563369212962959</c:v>
                </c:pt>
                <c:pt idx="5277">
                  <c:v>0.86563792824074071</c:v>
                </c:pt>
                <c:pt idx="5278">
                  <c:v>0.86564195601851857</c:v>
                </c:pt>
                <c:pt idx="5279">
                  <c:v>0.8656465162037037</c:v>
                </c:pt>
                <c:pt idx="5280">
                  <c:v>0.86565067129629636</c:v>
                </c:pt>
                <c:pt idx="5281">
                  <c:v>0.86565490740740747</c:v>
                </c:pt>
                <c:pt idx="5282">
                  <c:v>0.86565924768518521</c:v>
                </c:pt>
                <c:pt idx="5283">
                  <c:v>0.86566333333333334</c:v>
                </c:pt>
                <c:pt idx="5284">
                  <c:v>0.86567011574074071</c:v>
                </c:pt>
                <c:pt idx="5285">
                  <c:v>0.86567408564814807</c:v>
                </c:pt>
                <c:pt idx="5286">
                  <c:v>0.86567829861111101</c:v>
                </c:pt>
                <c:pt idx="5287">
                  <c:v>0.86568251157407416</c:v>
                </c:pt>
                <c:pt idx="5288">
                  <c:v>0.86568694444444449</c:v>
                </c:pt>
                <c:pt idx="5289">
                  <c:v>0.86569130787037041</c:v>
                </c:pt>
                <c:pt idx="5290">
                  <c:v>0.86569552083333334</c:v>
                </c:pt>
                <c:pt idx="5291">
                  <c:v>0.86569972222222225</c:v>
                </c:pt>
                <c:pt idx="5292">
                  <c:v>0.865703912037037</c:v>
                </c:pt>
                <c:pt idx="5293">
                  <c:v>0.8657082060185185</c:v>
                </c:pt>
                <c:pt idx="5294">
                  <c:v>0.86571260416666673</c:v>
                </c:pt>
                <c:pt idx="5295">
                  <c:v>0.86571701388888889</c:v>
                </c:pt>
                <c:pt idx="5296">
                  <c:v>0.86572163194444451</c:v>
                </c:pt>
                <c:pt idx="5297">
                  <c:v>0.86572583333333331</c:v>
                </c:pt>
                <c:pt idx="5298">
                  <c:v>0.86573032407407402</c:v>
                </c:pt>
                <c:pt idx="5299">
                  <c:v>0.86573456018518513</c:v>
                </c:pt>
                <c:pt idx="5300">
                  <c:v>0.86573878472222221</c:v>
                </c:pt>
                <c:pt idx="5301">
                  <c:v>0.86574292824074073</c:v>
                </c:pt>
                <c:pt idx="5302">
                  <c:v>0.86574695601851859</c:v>
                </c:pt>
                <c:pt idx="5303">
                  <c:v>0.86575431712962958</c:v>
                </c:pt>
                <c:pt idx="5304">
                  <c:v>0.86575848379629627</c:v>
                </c:pt>
                <c:pt idx="5305">
                  <c:v>0.86576296296296296</c:v>
                </c:pt>
                <c:pt idx="5306">
                  <c:v>0.86576729166666666</c:v>
                </c:pt>
                <c:pt idx="5307">
                  <c:v>0.86577185185185179</c:v>
                </c:pt>
                <c:pt idx="5308">
                  <c:v>0.86577619212962953</c:v>
                </c:pt>
                <c:pt idx="5309">
                  <c:v>0.86578057870370373</c:v>
                </c:pt>
                <c:pt idx="5310">
                  <c:v>0.86578499999999992</c:v>
                </c:pt>
                <c:pt idx="5311">
                  <c:v>0.86578918981481479</c:v>
                </c:pt>
                <c:pt idx="5312">
                  <c:v>0.86579365740740732</c:v>
                </c:pt>
                <c:pt idx="5313">
                  <c:v>0.86579780092592584</c:v>
                </c:pt>
                <c:pt idx="5314">
                  <c:v>0.86580190972222226</c:v>
                </c:pt>
                <c:pt idx="5315">
                  <c:v>0.86580621527777779</c:v>
                </c:pt>
                <c:pt idx="5316">
                  <c:v>0.86581020833333333</c:v>
                </c:pt>
                <c:pt idx="5317">
                  <c:v>0.86581452546296289</c:v>
                </c:pt>
                <c:pt idx="5318">
                  <c:v>0.86581866898148141</c:v>
                </c:pt>
                <c:pt idx="5319">
                  <c:v>0.86582309027777782</c:v>
                </c:pt>
                <c:pt idx="5320">
                  <c:v>0.86582754629629621</c:v>
                </c:pt>
                <c:pt idx="5321">
                  <c:v>0.86583190972222213</c:v>
                </c:pt>
                <c:pt idx="5322">
                  <c:v>0.86583913194444451</c:v>
                </c:pt>
                <c:pt idx="5323">
                  <c:v>0.86584328703703706</c:v>
                </c:pt>
                <c:pt idx="5324">
                  <c:v>0.86584760416666662</c:v>
                </c:pt>
                <c:pt idx="5325">
                  <c:v>0.86585188657407397</c:v>
                </c:pt>
                <c:pt idx="5326">
                  <c:v>0.86585627314814817</c:v>
                </c:pt>
                <c:pt idx="5327">
                  <c:v>0.86586039351851862</c:v>
                </c:pt>
                <c:pt idx="5328">
                  <c:v>0.86586449074074068</c:v>
                </c:pt>
                <c:pt idx="5329">
                  <c:v>0.86586868055555566</c:v>
                </c:pt>
                <c:pt idx="5330">
                  <c:v>0.86587278935185186</c:v>
                </c:pt>
                <c:pt idx="5331">
                  <c:v>0.86587689814814806</c:v>
                </c:pt>
                <c:pt idx="5332">
                  <c:v>0.8658808912037036</c:v>
                </c:pt>
                <c:pt idx="5333">
                  <c:v>0.86588511574074067</c:v>
                </c:pt>
                <c:pt idx="5334">
                  <c:v>0.86588927083333334</c:v>
                </c:pt>
                <c:pt idx="5335">
                  <c:v>0.86589339120370379</c:v>
                </c:pt>
                <c:pt idx="5336">
                  <c:v>0.86589754629629623</c:v>
                </c:pt>
                <c:pt idx="5337">
                  <c:v>0.86590158564814812</c:v>
                </c:pt>
                <c:pt idx="5338">
                  <c:v>0.86590599537037038</c:v>
                </c:pt>
                <c:pt idx="5339">
                  <c:v>0.86591031250000006</c:v>
                </c:pt>
                <c:pt idx="5340">
                  <c:v>0.86591473379629624</c:v>
                </c:pt>
                <c:pt idx="5341">
                  <c:v>0.86592206018518514</c:v>
                </c:pt>
                <c:pt idx="5342">
                  <c:v>0.86592636574074078</c:v>
                </c:pt>
                <c:pt idx="5343">
                  <c:v>0.8659308912037037</c:v>
                </c:pt>
                <c:pt idx="5344">
                  <c:v>0.86593508101851846</c:v>
                </c:pt>
                <c:pt idx="5345">
                  <c:v>0.86593949074074084</c:v>
                </c:pt>
                <c:pt idx="5346">
                  <c:v>0.86594400462962973</c:v>
                </c:pt>
                <c:pt idx="5347">
                  <c:v>0.86594840277777774</c:v>
                </c:pt>
                <c:pt idx="5348">
                  <c:v>0.86595274305555547</c:v>
                </c:pt>
                <c:pt idx="5349">
                  <c:v>0.8659570138888889</c:v>
                </c:pt>
                <c:pt idx="5350">
                  <c:v>0.86596128472222222</c:v>
                </c:pt>
                <c:pt idx="5351">
                  <c:v>0.86596531250000008</c:v>
                </c:pt>
                <c:pt idx="5352">
                  <c:v>0.86596940972222225</c:v>
                </c:pt>
                <c:pt idx="5353">
                  <c:v>0.8659735648148148</c:v>
                </c:pt>
                <c:pt idx="5354">
                  <c:v>0.86597780092592591</c:v>
                </c:pt>
                <c:pt idx="5355">
                  <c:v>0.86598219907407403</c:v>
                </c:pt>
                <c:pt idx="5356">
                  <c:v>0.86598646990740746</c:v>
                </c:pt>
                <c:pt idx="5357">
                  <c:v>0.86599085648148144</c:v>
                </c:pt>
                <c:pt idx="5358">
                  <c:v>0.86599538194444448</c:v>
                </c:pt>
                <c:pt idx="5359">
                  <c:v>0.86599964120370376</c:v>
                </c:pt>
                <c:pt idx="5360">
                  <c:v>0.86600724537037044</c:v>
                </c:pt>
                <c:pt idx="5361">
                  <c:v>0.86601155092592597</c:v>
                </c:pt>
                <c:pt idx="5362">
                  <c:v>0.86601585648148138</c:v>
                </c:pt>
                <c:pt idx="5363">
                  <c:v>0.86602013888888896</c:v>
                </c:pt>
                <c:pt idx="5364">
                  <c:v>0.86602443287037045</c:v>
                </c:pt>
                <c:pt idx="5365">
                  <c:v>0.86602862268518521</c:v>
                </c:pt>
                <c:pt idx="5366">
                  <c:v>0.86603266203703699</c:v>
                </c:pt>
                <c:pt idx="5367">
                  <c:v>0.86603696759259252</c:v>
                </c:pt>
                <c:pt idx="5368">
                  <c:v>0.8660411921296296</c:v>
                </c:pt>
                <c:pt idx="5369">
                  <c:v>0.86604563657407407</c:v>
                </c:pt>
                <c:pt idx="5370">
                  <c:v>0.86604984953703701</c:v>
                </c:pt>
                <c:pt idx="5371">
                  <c:v>0.86605431712962966</c:v>
                </c:pt>
                <c:pt idx="5372">
                  <c:v>0.86605896990740738</c:v>
                </c:pt>
                <c:pt idx="5373">
                  <c:v>0.86606320601851861</c:v>
                </c:pt>
                <c:pt idx="5374">
                  <c:v>0.8660677199074075</c:v>
                </c:pt>
                <c:pt idx="5375">
                  <c:v>0.86607204861111109</c:v>
                </c:pt>
                <c:pt idx="5376">
                  <c:v>0.86607651620370374</c:v>
                </c:pt>
                <c:pt idx="5377">
                  <c:v>0.86608091435185186</c:v>
                </c:pt>
                <c:pt idx="5378">
                  <c:v>0.86608495370370375</c:v>
                </c:pt>
                <c:pt idx="5379">
                  <c:v>0.8660920138888889</c:v>
                </c:pt>
                <c:pt idx="5380">
                  <c:v>0.86609603009259262</c:v>
                </c:pt>
                <c:pt idx="5381">
                  <c:v>0.86610032407407411</c:v>
                </c:pt>
                <c:pt idx="5382">
                  <c:v>0.86610444444444445</c:v>
                </c:pt>
                <c:pt idx="5383">
                  <c:v>0.86610873842592595</c:v>
                </c:pt>
                <c:pt idx="5384">
                  <c:v>0.86611291666666668</c:v>
                </c:pt>
                <c:pt idx="5385">
                  <c:v>0.86611712962962961</c:v>
                </c:pt>
                <c:pt idx="5386">
                  <c:v>0.86612128472222227</c:v>
                </c:pt>
                <c:pt idx="5387">
                  <c:v>0.8661253356481482</c:v>
                </c:pt>
                <c:pt idx="5388">
                  <c:v>0.86612964120370373</c:v>
                </c:pt>
                <c:pt idx="5389">
                  <c:v>0.86613401620370378</c:v>
                </c:pt>
                <c:pt idx="5390">
                  <c:v>0.86613833333333334</c:v>
                </c:pt>
                <c:pt idx="5391">
                  <c:v>0.86614274305555561</c:v>
                </c:pt>
                <c:pt idx="5392">
                  <c:v>0.86614701388888893</c:v>
                </c:pt>
                <c:pt idx="5393">
                  <c:v>0.86615148148148158</c:v>
                </c:pt>
                <c:pt idx="5394">
                  <c:v>0.86615584490740749</c:v>
                </c:pt>
                <c:pt idx="5395">
                  <c:v>0.86616033564814821</c:v>
                </c:pt>
                <c:pt idx="5396">
                  <c:v>0.86616478009259257</c:v>
                </c:pt>
                <c:pt idx="5397">
                  <c:v>0.86616913194444445</c:v>
                </c:pt>
                <c:pt idx="5398">
                  <c:v>0.86617656250000008</c:v>
                </c:pt>
                <c:pt idx="5399">
                  <c:v>0.86618085648148158</c:v>
                </c:pt>
                <c:pt idx="5400">
                  <c:v>0.86618521990740749</c:v>
                </c:pt>
                <c:pt idx="5401">
                  <c:v>0.86618921296296303</c:v>
                </c:pt>
                <c:pt idx="5402">
                  <c:v>0.8661934722222222</c:v>
                </c:pt>
                <c:pt idx="5403">
                  <c:v>0.86619762731481487</c:v>
                </c:pt>
                <c:pt idx="5404">
                  <c:v>0.86620164351851858</c:v>
                </c:pt>
                <c:pt idx="5405">
                  <c:v>0.86620611111111112</c:v>
                </c:pt>
                <c:pt idx="5406">
                  <c:v>0.86621040509259262</c:v>
                </c:pt>
                <c:pt idx="5407">
                  <c:v>0.86621483796296295</c:v>
                </c:pt>
                <c:pt idx="5408">
                  <c:v>0.86621915509259262</c:v>
                </c:pt>
                <c:pt idx="5409">
                  <c:v>0.86622347222222229</c:v>
                </c:pt>
                <c:pt idx="5410">
                  <c:v>0.86622792824074069</c:v>
                </c:pt>
                <c:pt idx="5411">
                  <c:v>0.8662322569444445</c:v>
                </c:pt>
                <c:pt idx="5412">
                  <c:v>0.86623667824074069</c:v>
                </c:pt>
                <c:pt idx="5413">
                  <c:v>0.8662410416666666</c:v>
                </c:pt>
                <c:pt idx="5414">
                  <c:v>0.86624549768518522</c:v>
                </c:pt>
                <c:pt idx="5415">
                  <c:v>0.86624968749999998</c:v>
                </c:pt>
                <c:pt idx="5416">
                  <c:v>0.86625369212962966</c:v>
                </c:pt>
                <c:pt idx="5417">
                  <c:v>0.86626072916666663</c:v>
                </c:pt>
                <c:pt idx="5418">
                  <c:v>0.86626481481481488</c:v>
                </c:pt>
                <c:pt idx="5419">
                  <c:v>0.86626932870370377</c:v>
                </c:pt>
                <c:pt idx="5420">
                  <c:v>0.86627356481481488</c:v>
                </c:pt>
                <c:pt idx="5421">
                  <c:v>0.86627803240740742</c:v>
                </c:pt>
                <c:pt idx="5422">
                  <c:v>0.86628240740740736</c:v>
                </c:pt>
                <c:pt idx="5423">
                  <c:v>0.86628675925925924</c:v>
                </c:pt>
                <c:pt idx="5424">
                  <c:v>0.86629121527777775</c:v>
                </c:pt>
                <c:pt idx="5425">
                  <c:v>0.86629549768518521</c:v>
                </c:pt>
                <c:pt idx="5426">
                  <c:v>0.86629982638888892</c:v>
                </c:pt>
                <c:pt idx="5427">
                  <c:v>0.86630420138888897</c:v>
                </c:pt>
                <c:pt idx="5428">
                  <c:v>0.86630849537037047</c:v>
                </c:pt>
                <c:pt idx="5429">
                  <c:v>0.86631265046296291</c:v>
                </c:pt>
                <c:pt idx="5430">
                  <c:v>0.86631666666666662</c:v>
                </c:pt>
                <c:pt idx="5431">
                  <c:v>0.86632099537037044</c:v>
                </c:pt>
                <c:pt idx="5432">
                  <c:v>0.86632503472222222</c:v>
                </c:pt>
                <c:pt idx="5433">
                  <c:v>0.86632915509259256</c:v>
                </c:pt>
                <c:pt idx="5434">
                  <c:v>0.86633350694444433</c:v>
                </c:pt>
                <c:pt idx="5435">
                  <c:v>0.86633755787037037</c:v>
                </c:pt>
                <c:pt idx="5436">
                  <c:v>0.8663444212962963</c:v>
                </c:pt>
                <c:pt idx="5437">
                  <c:v>0.86634841435185184</c:v>
                </c:pt>
                <c:pt idx="5438">
                  <c:v>0.86635261574074074</c:v>
                </c:pt>
                <c:pt idx="5439">
                  <c:v>0.86635687500000003</c:v>
                </c:pt>
                <c:pt idx="5440">
                  <c:v>0.86636130787037036</c:v>
                </c:pt>
                <c:pt idx="5441">
                  <c:v>0.86636564814814809</c:v>
                </c:pt>
                <c:pt idx="5442">
                  <c:v>0.86636990740740749</c:v>
                </c:pt>
                <c:pt idx="5443">
                  <c:v>0.86637434027777782</c:v>
                </c:pt>
                <c:pt idx="5444">
                  <c:v>0.86637877314814815</c:v>
                </c:pt>
                <c:pt idx="5445">
                  <c:v>0.86638311342592589</c:v>
                </c:pt>
                <c:pt idx="5446">
                  <c:v>0.86638736111111114</c:v>
                </c:pt>
                <c:pt idx="5447">
                  <c:v>0.86639166666666656</c:v>
                </c:pt>
                <c:pt idx="5448">
                  <c:v>0.86639620370370374</c:v>
                </c:pt>
                <c:pt idx="5449">
                  <c:v>0.86640040509259253</c:v>
                </c:pt>
                <c:pt idx="5450">
                  <c:v>0.86640493055555556</c:v>
                </c:pt>
                <c:pt idx="5451">
                  <c:v>0.86640923611111109</c:v>
                </c:pt>
                <c:pt idx="5452">
                  <c:v>0.86641357638888883</c:v>
                </c:pt>
                <c:pt idx="5453">
                  <c:v>0.86641771990740735</c:v>
                </c:pt>
                <c:pt idx="5454">
                  <c:v>0.86642168981481482</c:v>
                </c:pt>
                <c:pt idx="5455">
                  <c:v>0.86642883101851853</c:v>
                </c:pt>
                <c:pt idx="5456">
                  <c:v>0.86643299768518522</c:v>
                </c:pt>
                <c:pt idx="5457">
                  <c:v>0.86643749999999997</c:v>
                </c:pt>
                <c:pt idx="5458">
                  <c:v>0.86644165509259263</c:v>
                </c:pt>
                <c:pt idx="5459">
                  <c:v>0.86644605324074064</c:v>
                </c:pt>
                <c:pt idx="5460">
                  <c:v>0.86645039351851849</c:v>
                </c:pt>
                <c:pt idx="5461">
                  <c:v>0.86645467592592595</c:v>
                </c:pt>
                <c:pt idx="5462">
                  <c:v>0.86645903935185187</c:v>
                </c:pt>
                <c:pt idx="5463">
                  <c:v>0.86646327546296298</c:v>
                </c:pt>
                <c:pt idx="5464">
                  <c:v>0.86646761574074072</c:v>
                </c:pt>
                <c:pt idx="5465">
                  <c:v>0.86647192129629635</c:v>
                </c:pt>
                <c:pt idx="5466">
                  <c:v>0.86647599537037034</c:v>
                </c:pt>
                <c:pt idx="5467">
                  <c:v>0.86648025462962963</c:v>
                </c:pt>
                <c:pt idx="5468">
                  <c:v>0.86648427083333335</c:v>
                </c:pt>
                <c:pt idx="5469">
                  <c:v>0.8664885185185186</c:v>
                </c:pt>
                <c:pt idx="5470">
                  <c:v>0.86649273148148154</c:v>
                </c:pt>
                <c:pt idx="5471">
                  <c:v>0.86649714120370369</c:v>
                </c:pt>
                <c:pt idx="5472">
                  <c:v>0.86650160879629634</c:v>
                </c:pt>
                <c:pt idx="5473">
                  <c:v>0.86650601851851849</c:v>
                </c:pt>
                <c:pt idx="5474">
                  <c:v>0.86651332175925921</c:v>
                </c:pt>
                <c:pt idx="5475">
                  <c:v>0.86651765046296303</c:v>
                </c:pt>
                <c:pt idx="5476">
                  <c:v>0.86652197916666662</c:v>
                </c:pt>
                <c:pt idx="5477">
                  <c:v>0.86652613425925928</c:v>
                </c:pt>
                <c:pt idx="5478">
                  <c:v>0.86653070601851845</c:v>
                </c:pt>
                <c:pt idx="5479">
                  <c:v>0.86653498842592602</c:v>
                </c:pt>
                <c:pt idx="5480">
                  <c:v>0.86653908564814808</c:v>
                </c:pt>
                <c:pt idx="5481">
                  <c:v>0.86654325231481488</c:v>
                </c:pt>
                <c:pt idx="5482">
                  <c:v>0.86654734953703694</c:v>
                </c:pt>
                <c:pt idx="5483">
                  <c:v>0.86655145833333336</c:v>
                </c:pt>
                <c:pt idx="5484">
                  <c:v>0.86655543981481475</c:v>
                </c:pt>
                <c:pt idx="5485">
                  <c:v>0.86655975694444443</c:v>
                </c:pt>
                <c:pt idx="5486">
                  <c:v>0.86656385416666659</c:v>
                </c:pt>
                <c:pt idx="5487">
                  <c:v>0.86656785879629628</c:v>
                </c:pt>
                <c:pt idx="5488">
                  <c:v>0.86657199074074065</c:v>
                </c:pt>
                <c:pt idx="5489">
                  <c:v>0.86657601851851851</c:v>
                </c:pt>
                <c:pt idx="5490">
                  <c:v>0.86658025462962962</c:v>
                </c:pt>
                <c:pt idx="5491">
                  <c:v>0.86658466435185189</c:v>
                </c:pt>
                <c:pt idx="5492">
                  <c:v>0.86658909722222222</c:v>
                </c:pt>
                <c:pt idx="5493">
                  <c:v>0.86659634259259255</c:v>
                </c:pt>
                <c:pt idx="5494">
                  <c:v>0.86660072916666664</c:v>
                </c:pt>
                <c:pt idx="5495">
                  <c:v>0.86660505787037045</c:v>
                </c:pt>
                <c:pt idx="5496">
                  <c:v>0.86660936342592587</c:v>
                </c:pt>
                <c:pt idx="5497">
                  <c:v>0.86661368055555554</c:v>
                </c:pt>
                <c:pt idx="5498">
                  <c:v>0.86661819444444443</c:v>
                </c:pt>
                <c:pt idx="5499">
                  <c:v>0.86662245370370361</c:v>
                </c:pt>
                <c:pt idx="5500">
                  <c:v>0.86662692129629626</c:v>
                </c:pt>
                <c:pt idx="5501">
                  <c:v>0.86663115740740737</c:v>
                </c:pt>
                <c:pt idx="5502">
                  <c:v>0.86663560185185184</c:v>
                </c:pt>
                <c:pt idx="5503">
                  <c:v>0.86664001157407411</c:v>
                </c:pt>
                <c:pt idx="5504">
                  <c:v>0.86664409722222224</c:v>
                </c:pt>
                <c:pt idx="5505">
                  <c:v>0.86664824074074076</c:v>
                </c:pt>
                <c:pt idx="5506">
                  <c:v>0.86665240740740745</c:v>
                </c:pt>
                <c:pt idx="5507">
                  <c:v>0.86665674768518519</c:v>
                </c:pt>
                <c:pt idx="5508">
                  <c:v>0.86666105324074072</c:v>
                </c:pt>
                <c:pt idx="5509">
                  <c:v>0.86666550925925934</c:v>
                </c:pt>
                <c:pt idx="5510">
                  <c:v>0.86667024305555562</c:v>
                </c:pt>
                <c:pt idx="5511">
                  <c:v>0.86667457175925922</c:v>
                </c:pt>
                <c:pt idx="5512">
                  <c:v>0.86668188657407408</c:v>
                </c:pt>
                <c:pt idx="5513">
                  <c:v>0.86668613425925933</c:v>
                </c:pt>
                <c:pt idx="5514">
                  <c:v>0.86669049768518525</c:v>
                </c:pt>
                <c:pt idx="5515">
                  <c:v>0.86669476851851845</c:v>
                </c:pt>
                <c:pt idx="5516">
                  <c:v>0.8666992013888889</c:v>
                </c:pt>
                <c:pt idx="5517">
                  <c:v>0.86670350694444442</c:v>
                </c:pt>
                <c:pt idx="5518">
                  <c:v>0.86670774305555554</c:v>
                </c:pt>
                <c:pt idx="5519">
                  <c:v>0.86671196759259261</c:v>
                </c:pt>
                <c:pt idx="5520">
                  <c:v>0.86671619212962969</c:v>
                </c:pt>
                <c:pt idx="5521">
                  <c:v>0.8667205902777777</c:v>
                </c:pt>
                <c:pt idx="5522">
                  <c:v>0.86672493055555566</c:v>
                </c:pt>
                <c:pt idx="5523">
                  <c:v>0.86672928240740743</c:v>
                </c:pt>
                <c:pt idx="5524">
                  <c:v>0.86673386574074074</c:v>
                </c:pt>
                <c:pt idx="5525">
                  <c:v>0.8667381481481482</c:v>
                </c:pt>
                <c:pt idx="5526">
                  <c:v>0.86674262731481477</c:v>
                </c:pt>
                <c:pt idx="5527">
                  <c:v>0.8667470601851851</c:v>
                </c:pt>
                <c:pt idx="5528">
                  <c:v>0.86675162037037035</c:v>
                </c:pt>
                <c:pt idx="5529">
                  <c:v>0.86675613425925924</c:v>
                </c:pt>
                <c:pt idx="5530">
                  <c:v>0.86676037037037046</c:v>
                </c:pt>
                <c:pt idx="5531">
                  <c:v>0.86676734953703705</c:v>
                </c:pt>
                <c:pt idx="5532">
                  <c:v>0.86677145833333336</c:v>
                </c:pt>
                <c:pt idx="5533">
                  <c:v>0.86677562499999994</c:v>
                </c:pt>
                <c:pt idx="5534">
                  <c:v>0.86677984953703702</c:v>
                </c:pt>
                <c:pt idx="5535">
                  <c:v>0.86678408564814813</c:v>
                </c:pt>
                <c:pt idx="5536">
                  <c:v>0.86678837962962962</c:v>
                </c:pt>
                <c:pt idx="5537">
                  <c:v>0.86679244212962958</c:v>
                </c:pt>
                <c:pt idx="5538">
                  <c:v>0.86679672453703704</c:v>
                </c:pt>
                <c:pt idx="5539">
                  <c:v>0.86680075231481479</c:v>
                </c:pt>
                <c:pt idx="5540">
                  <c:v>0.86680491898148138</c:v>
                </c:pt>
                <c:pt idx="5541">
                  <c:v>0.866809537037037</c:v>
                </c:pt>
                <c:pt idx="5542">
                  <c:v>0.86681409722222214</c:v>
                </c:pt>
                <c:pt idx="5543">
                  <c:v>0.86681851851851854</c:v>
                </c:pt>
                <c:pt idx="5544">
                  <c:v>0.86682288194444446</c:v>
                </c:pt>
                <c:pt idx="5545">
                  <c:v>0.86682740740740749</c:v>
                </c:pt>
                <c:pt idx="5546">
                  <c:v>0.8668318055555555</c:v>
                </c:pt>
                <c:pt idx="5547">
                  <c:v>0.866836099537037</c:v>
                </c:pt>
                <c:pt idx="5548">
                  <c:v>0.86684064814814821</c:v>
                </c:pt>
                <c:pt idx="5549">
                  <c:v>0.86684495370370362</c:v>
                </c:pt>
                <c:pt idx="5550">
                  <c:v>0.86685255787037041</c:v>
                </c:pt>
                <c:pt idx="5551">
                  <c:v>0.86685681712962959</c:v>
                </c:pt>
                <c:pt idx="5552">
                  <c:v>0.86686151620370377</c:v>
                </c:pt>
                <c:pt idx="5553">
                  <c:v>0.86686607638888891</c:v>
                </c:pt>
                <c:pt idx="5554">
                  <c:v>0.86687010416666677</c:v>
                </c:pt>
                <c:pt idx="5555">
                  <c:v>0.86687430555555556</c:v>
                </c:pt>
                <c:pt idx="5556">
                  <c:v>0.86687850694444446</c:v>
                </c:pt>
                <c:pt idx="5557">
                  <c:v>0.86688289351851855</c:v>
                </c:pt>
                <c:pt idx="5558">
                  <c:v>0.86688722222222225</c:v>
                </c:pt>
                <c:pt idx="5559">
                  <c:v>0.86689158564814817</c:v>
                </c:pt>
                <c:pt idx="5560">
                  <c:v>0.86689620370370368</c:v>
                </c:pt>
                <c:pt idx="5561">
                  <c:v>0.86690055555555556</c:v>
                </c:pt>
                <c:pt idx="5562">
                  <c:v>0.86690503472222213</c:v>
                </c:pt>
                <c:pt idx="5563">
                  <c:v>0.86690935185185181</c:v>
                </c:pt>
                <c:pt idx="5564">
                  <c:v>0.86691384259259252</c:v>
                </c:pt>
                <c:pt idx="5565">
                  <c:v>0.86691849537037047</c:v>
                </c:pt>
                <c:pt idx="5566">
                  <c:v>0.86692282407407406</c:v>
                </c:pt>
                <c:pt idx="5567">
                  <c:v>0.86692706018518517</c:v>
                </c:pt>
                <c:pt idx="5568">
                  <c:v>0.86693116898148148</c:v>
                </c:pt>
                <c:pt idx="5569">
                  <c:v>0.86693802083333338</c:v>
                </c:pt>
                <c:pt idx="5570">
                  <c:v>0.86694225694444438</c:v>
                </c:pt>
                <c:pt idx="5571">
                  <c:v>0.86694663194444443</c:v>
                </c:pt>
                <c:pt idx="5572">
                  <c:v>0.86695108796296294</c:v>
                </c:pt>
                <c:pt idx="5573">
                  <c:v>0.86695539351851858</c:v>
                </c:pt>
                <c:pt idx="5574">
                  <c:v>0.86696004629629631</c:v>
                </c:pt>
                <c:pt idx="5575">
                  <c:v>0.86696440972222222</c:v>
                </c:pt>
                <c:pt idx="5576">
                  <c:v>0.86696883101851852</c:v>
                </c:pt>
                <c:pt idx="5577">
                  <c:v>0.86697333333333326</c:v>
                </c:pt>
                <c:pt idx="5578">
                  <c:v>0.86697776620370381</c:v>
                </c:pt>
                <c:pt idx="5579">
                  <c:v>0.86698232638888895</c:v>
                </c:pt>
                <c:pt idx="5580">
                  <c:v>0.86698645833333332</c:v>
                </c:pt>
                <c:pt idx="5581">
                  <c:v>0.86699064814814808</c:v>
                </c:pt>
                <c:pt idx="5582">
                  <c:v>0.86699483796296295</c:v>
                </c:pt>
                <c:pt idx="5583">
                  <c:v>0.86699906250000003</c:v>
                </c:pt>
                <c:pt idx="5584">
                  <c:v>0.86700329861111103</c:v>
                </c:pt>
                <c:pt idx="5585">
                  <c:v>0.86700743055555562</c:v>
                </c:pt>
                <c:pt idx="5586">
                  <c:v>0.86701180555555546</c:v>
                </c:pt>
                <c:pt idx="5587">
                  <c:v>0.86701583333333332</c:v>
                </c:pt>
                <c:pt idx="5588">
                  <c:v>0.86702275462962952</c:v>
                </c:pt>
                <c:pt idx="5589">
                  <c:v>0.86702700231481478</c:v>
                </c:pt>
                <c:pt idx="5590">
                  <c:v>0.86703115740740744</c:v>
                </c:pt>
                <c:pt idx="5591">
                  <c:v>0.86703581018518516</c:v>
                </c:pt>
                <c:pt idx="5592">
                  <c:v>0.86704034722222223</c:v>
                </c:pt>
                <c:pt idx="5593">
                  <c:v>0.86704473379629621</c:v>
                </c:pt>
                <c:pt idx="5594">
                  <c:v>0.86704898148148146</c:v>
                </c:pt>
                <c:pt idx="5595">
                  <c:v>0.86705341435185179</c:v>
                </c:pt>
                <c:pt idx="5596">
                  <c:v>0.86705799768518521</c:v>
                </c:pt>
                <c:pt idx="5597">
                  <c:v>0.8670622569444445</c:v>
                </c:pt>
                <c:pt idx="5598">
                  <c:v>0.8670666782407408</c:v>
                </c:pt>
                <c:pt idx="5599">
                  <c:v>0.86707091435185191</c:v>
                </c:pt>
                <c:pt idx="5600">
                  <c:v>0.8670753703703703</c:v>
                </c:pt>
                <c:pt idx="5601">
                  <c:v>0.86707976851851853</c:v>
                </c:pt>
                <c:pt idx="5602">
                  <c:v>0.86708403935185185</c:v>
                </c:pt>
                <c:pt idx="5603">
                  <c:v>0.86708849537037036</c:v>
                </c:pt>
                <c:pt idx="5604">
                  <c:v>0.86709269675925926</c:v>
                </c:pt>
                <c:pt idx="5605">
                  <c:v>0.86709686342592596</c:v>
                </c:pt>
                <c:pt idx="5606">
                  <c:v>0.86710097222222215</c:v>
                </c:pt>
                <c:pt idx="5607">
                  <c:v>0.86710813657407415</c:v>
                </c:pt>
                <c:pt idx="5608">
                  <c:v>0.86711259259259255</c:v>
                </c:pt>
                <c:pt idx="5609">
                  <c:v>0.86711668981481482</c:v>
                </c:pt>
                <c:pt idx="5610">
                  <c:v>0.86712130787037045</c:v>
                </c:pt>
                <c:pt idx="5611">
                  <c:v>0.86712555555555559</c:v>
                </c:pt>
                <c:pt idx="5612">
                  <c:v>0.86712999999999996</c:v>
                </c:pt>
                <c:pt idx="5613">
                  <c:v>0.86713438657407405</c:v>
                </c:pt>
                <c:pt idx="5614">
                  <c:v>0.86713873842592593</c:v>
                </c:pt>
                <c:pt idx="5615">
                  <c:v>0.86714311342592598</c:v>
                </c:pt>
                <c:pt idx="5616">
                  <c:v>0.86714746527777775</c:v>
                </c:pt>
                <c:pt idx="5617">
                  <c:v>0.86715181712962963</c:v>
                </c:pt>
                <c:pt idx="5618">
                  <c:v>0.86715605324074074</c:v>
                </c:pt>
                <c:pt idx="5619">
                  <c:v>0.86716016203703694</c:v>
                </c:pt>
                <c:pt idx="5620">
                  <c:v>0.86716435185185192</c:v>
                </c:pt>
                <c:pt idx="5621">
                  <c:v>0.86716846064814812</c:v>
                </c:pt>
                <c:pt idx="5622">
                  <c:v>0.86717295138888895</c:v>
                </c:pt>
                <c:pt idx="5623">
                  <c:v>0.86717721064814812</c:v>
                </c:pt>
                <c:pt idx="5624">
                  <c:v>0.86718171296296298</c:v>
                </c:pt>
                <c:pt idx="5625">
                  <c:v>0.86718626157407408</c:v>
                </c:pt>
                <c:pt idx="5626">
                  <c:v>0.86719362268518518</c:v>
                </c:pt>
                <c:pt idx="5627">
                  <c:v>0.86719799768518513</c:v>
                </c:pt>
                <c:pt idx="5628">
                  <c:v>0.86720239583333336</c:v>
                </c:pt>
                <c:pt idx="5629">
                  <c:v>0.86720680555555552</c:v>
                </c:pt>
                <c:pt idx="5630">
                  <c:v>0.86721105324074077</c:v>
                </c:pt>
                <c:pt idx="5631">
                  <c:v>0.86721518518518526</c:v>
                </c:pt>
                <c:pt idx="5632">
                  <c:v>0.86721944444444443</c:v>
                </c:pt>
                <c:pt idx="5633">
                  <c:v>0.86722348379629632</c:v>
                </c:pt>
                <c:pt idx="5634">
                  <c:v>0.86722765046296291</c:v>
                </c:pt>
                <c:pt idx="5635">
                  <c:v>0.8672317824074075</c:v>
                </c:pt>
                <c:pt idx="5636">
                  <c:v>0.86723598379629629</c:v>
                </c:pt>
                <c:pt idx="5637">
                  <c:v>0.86724020833333337</c:v>
                </c:pt>
                <c:pt idx="5638">
                  <c:v>0.86724424768518515</c:v>
                </c:pt>
                <c:pt idx="5639">
                  <c:v>0.86724857638888897</c:v>
                </c:pt>
                <c:pt idx="5640">
                  <c:v>0.86725258101851843</c:v>
                </c:pt>
                <c:pt idx="5641">
                  <c:v>0.86725684027777783</c:v>
                </c:pt>
                <c:pt idx="5642">
                  <c:v>0.86726123842592584</c:v>
                </c:pt>
                <c:pt idx="5643">
                  <c:v>0.86726569444444446</c:v>
                </c:pt>
                <c:pt idx="5644">
                  <c:v>0.86727331018518516</c:v>
                </c:pt>
                <c:pt idx="5645">
                  <c:v>0.86727760416666666</c:v>
                </c:pt>
                <c:pt idx="5646">
                  <c:v>0.86728199074074075</c:v>
                </c:pt>
                <c:pt idx="5647">
                  <c:v>0.867286238425926</c:v>
                </c:pt>
                <c:pt idx="5648">
                  <c:v>0.86729075231481489</c:v>
                </c:pt>
                <c:pt idx="5649">
                  <c:v>0.86729513888888887</c:v>
                </c:pt>
                <c:pt idx="5650">
                  <c:v>0.86729949074074064</c:v>
                </c:pt>
                <c:pt idx="5651">
                  <c:v>0.86730390046296302</c:v>
                </c:pt>
                <c:pt idx="5652">
                  <c:v>0.86730825231481479</c:v>
                </c:pt>
                <c:pt idx="5653">
                  <c:v>0.8673125810185186</c:v>
                </c:pt>
                <c:pt idx="5654">
                  <c:v>0.86731671296296298</c:v>
                </c:pt>
                <c:pt idx="5655">
                  <c:v>0.86732081018518514</c:v>
                </c:pt>
                <c:pt idx="5656">
                  <c:v>0.86732512731481481</c:v>
                </c:pt>
                <c:pt idx="5657">
                  <c:v>0.86732914351851853</c:v>
                </c:pt>
                <c:pt idx="5658">
                  <c:v>0.86733336805555561</c:v>
                </c:pt>
                <c:pt idx="5659">
                  <c:v>0.86733790509259256</c:v>
                </c:pt>
                <c:pt idx="5660">
                  <c:v>0.86734239583333339</c:v>
                </c:pt>
                <c:pt idx="5661">
                  <c:v>0.86734686342592593</c:v>
                </c:pt>
                <c:pt idx="5662">
                  <c:v>0.86735430555555559</c:v>
                </c:pt>
                <c:pt idx="5663">
                  <c:v>0.86735859953703709</c:v>
                </c:pt>
                <c:pt idx="5664">
                  <c:v>0.86736307870370366</c:v>
                </c:pt>
                <c:pt idx="5665">
                  <c:v>0.86736763888888879</c:v>
                </c:pt>
                <c:pt idx="5666">
                  <c:v>0.86737209490740741</c:v>
                </c:pt>
                <c:pt idx="5667">
                  <c:v>0.86737657407407409</c:v>
                </c:pt>
                <c:pt idx="5668">
                  <c:v>0.86738077546296299</c:v>
                </c:pt>
                <c:pt idx="5669">
                  <c:v>0.86738482638888892</c:v>
                </c:pt>
                <c:pt idx="5670">
                  <c:v>0.86738914351851848</c:v>
                </c:pt>
                <c:pt idx="5671">
                  <c:v>0.86739344907407412</c:v>
                </c:pt>
                <c:pt idx="5672">
                  <c:v>0.8673978356481481</c:v>
                </c:pt>
                <c:pt idx="5673">
                  <c:v>0.86740238425925931</c:v>
                </c:pt>
                <c:pt idx="5674">
                  <c:v>0.86740710648148145</c:v>
                </c:pt>
                <c:pt idx="5675">
                  <c:v>0.8674115162037036</c:v>
                </c:pt>
                <c:pt idx="5676">
                  <c:v>0.86741593750000001</c:v>
                </c:pt>
                <c:pt idx="5677">
                  <c:v>0.86742052083333332</c:v>
                </c:pt>
                <c:pt idx="5678">
                  <c:v>0.86742475694444454</c:v>
                </c:pt>
                <c:pt idx="5679">
                  <c:v>0.86743233796296293</c:v>
                </c:pt>
                <c:pt idx="5680">
                  <c:v>0.86743675925925923</c:v>
                </c:pt>
                <c:pt idx="5681">
                  <c:v>0.8674409490740741</c:v>
                </c:pt>
                <c:pt idx="5682">
                  <c:v>0.86744516203703703</c:v>
                </c:pt>
                <c:pt idx="5683">
                  <c:v>0.86744939814814825</c:v>
                </c:pt>
                <c:pt idx="5684">
                  <c:v>0.86745350694444445</c:v>
                </c:pt>
                <c:pt idx="5685">
                  <c:v>0.86745782407407412</c:v>
                </c:pt>
                <c:pt idx="5686">
                  <c:v>0.86746209490740744</c:v>
                </c:pt>
                <c:pt idx="5687">
                  <c:v>0.86746616898148154</c:v>
                </c:pt>
                <c:pt idx="5688">
                  <c:v>0.86747049768518514</c:v>
                </c:pt>
                <c:pt idx="5689">
                  <c:v>0.86747467592592598</c:v>
                </c:pt>
                <c:pt idx="5690">
                  <c:v>0.86747883101851853</c:v>
                </c:pt>
                <c:pt idx="5691">
                  <c:v>0.86748312500000002</c:v>
                </c:pt>
                <c:pt idx="5692">
                  <c:v>0.86748780092592603</c:v>
                </c:pt>
                <c:pt idx="5693">
                  <c:v>0.86749219907407404</c:v>
                </c:pt>
                <c:pt idx="5694">
                  <c:v>0.86749668981481476</c:v>
                </c:pt>
                <c:pt idx="5695">
                  <c:v>0.86750113425925923</c:v>
                </c:pt>
                <c:pt idx="5696">
                  <c:v>0.86750853009259254</c:v>
                </c:pt>
                <c:pt idx="5697">
                  <c:v>0.86751304398148144</c:v>
                </c:pt>
                <c:pt idx="5698">
                  <c:v>0.86751743055555552</c:v>
                </c:pt>
                <c:pt idx="5699">
                  <c:v>0.86752197916666673</c:v>
                </c:pt>
                <c:pt idx="5700">
                  <c:v>0.86752644675925927</c:v>
                </c:pt>
                <c:pt idx="5701">
                  <c:v>0.86753108796296285</c:v>
                </c:pt>
                <c:pt idx="5702">
                  <c:v>0.86753552083333341</c:v>
                </c:pt>
                <c:pt idx="5703">
                  <c:v>0.86754005787037036</c:v>
                </c:pt>
                <c:pt idx="5704">
                  <c:v>0.86754412037037032</c:v>
                </c:pt>
                <c:pt idx="5705">
                  <c:v>0.86754831018518519</c:v>
                </c:pt>
                <c:pt idx="5706">
                  <c:v>0.86755248842592592</c:v>
                </c:pt>
                <c:pt idx="5707">
                  <c:v>0.86755675925925935</c:v>
                </c:pt>
                <c:pt idx="5708">
                  <c:v>0.86756119212962968</c:v>
                </c:pt>
                <c:pt idx="5709">
                  <c:v>0.86756577546296298</c:v>
                </c:pt>
                <c:pt idx="5710">
                  <c:v>0.86757005787037034</c:v>
                </c:pt>
                <c:pt idx="5711">
                  <c:v>0.86757475694444441</c:v>
                </c:pt>
                <c:pt idx="5712">
                  <c:v>0.86758241898148147</c:v>
                </c:pt>
                <c:pt idx="5713">
                  <c:v>0.86758680555555545</c:v>
                </c:pt>
                <c:pt idx="5714">
                  <c:v>0.86759137731481484</c:v>
                </c:pt>
                <c:pt idx="5715">
                  <c:v>0.86759583333333323</c:v>
                </c:pt>
                <c:pt idx="5716">
                  <c:v>0.86760024305555561</c:v>
                </c:pt>
                <c:pt idx="5717">
                  <c:v>0.8676044444444444</c:v>
                </c:pt>
                <c:pt idx="5718">
                  <c:v>0.86760877314814822</c:v>
                </c:pt>
                <c:pt idx="5719">
                  <c:v>0.86761282407407414</c:v>
                </c:pt>
                <c:pt idx="5720">
                  <c:v>0.86761702546296293</c:v>
                </c:pt>
                <c:pt idx="5721">
                  <c:v>0.8676215625</c:v>
                </c:pt>
                <c:pt idx="5722">
                  <c:v>0.86762604166666668</c:v>
                </c:pt>
                <c:pt idx="5723">
                  <c:v>0.86763053240740751</c:v>
                </c:pt>
                <c:pt idx="5724">
                  <c:v>0.86763508101851849</c:v>
                </c:pt>
                <c:pt idx="5725">
                  <c:v>0.86763932870370375</c:v>
                </c:pt>
                <c:pt idx="5726">
                  <c:v>0.86764394675925927</c:v>
                </c:pt>
                <c:pt idx="5727">
                  <c:v>0.86764848379629633</c:v>
                </c:pt>
                <c:pt idx="5728">
                  <c:v>0.86765281249999993</c:v>
                </c:pt>
                <c:pt idx="5729">
                  <c:v>0.86766039351851854</c:v>
                </c:pt>
                <c:pt idx="5730">
                  <c:v>0.86766465277777771</c:v>
                </c:pt>
                <c:pt idx="5731">
                  <c:v>0.86766870370370375</c:v>
                </c:pt>
                <c:pt idx="5732">
                  <c:v>0.86767306712962966</c:v>
                </c:pt>
                <c:pt idx="5733">
                  <c:v>0.86767725694444442</c:v>
                </c:pt>
                <c:pt idx="5734">
                  <c:v>0.86768142361111111</c:v>
                </c:pt>
                <c:pt idx="5735">
                  <c:v>0.86768564814814819</c:v>
                </c:pt>
                <c:pt idx="5736">
                  <c:v>0.86768996527777775</c:v>
                </c:pt>
                <c:pt idx="5737">
                  <c:v>0.86769401620370379</c:v>
                </c:pt>
                <c:pt idx="5738">
                  <c:v>0.86769832175925921</c:v>
                </c:pt>
                <c:pt idx="5739">
                  <c:v>0.86770255787037032</c:v>
                </c:pt>
                <c:pt idx="5740">
                  <c:v>0.86770673611111115</c:v>
                </c:pt>
                <c:pt idx="5741">
                  <c:v>0.86771111111111121</c:v>
                </c:pt>
                <c:pt idx="5742">
                  <c:v>0.86771570601851844</c:v>
                </c:pt>
                <c:pt idx="5743">
                  <c:v>0.86771999999999994</c:v>
                </c:pt>
                <c:pt idx="5744">
                  <c:v>0.867724537037037</c:v>
                </c:pt>
                <c:pt idx="5745">
                  <c:v>0.86773193287037031</c:v>
                </c:pt>
                <c:pt idx="5746">
                  <c:v>0.86773619212962971</c:v>
                </c:pt>
                <c:pt idx="5747">
                  <c:v>0.8677406134259259</c:v>
                </c:pt>
                <c:pt idx="5748">
                  <c:v>0.86774508101851844</c:v>
                </c:pt>
                <c:pt idx="5749">
                  <c:v>0.86774954861111109</c:v>
                </c:pt>
                <c:pt idx="5750">
                  <c:v>0.86775420138888892</c:v>
                </c:pt>
                <c:pt idx="5751">
                  <c:v>0.86775869212962953</c:v>
                </c:pt>
                <c:pt idx="5752">
                  <c:v>0.8677630092592592</c:v>
                </c:pt>
                <c:pt idx="5753">
                  <c:v>0.86776747685185185</c:v>
                </c:pt>
                <c:pt idx="5754">
                  <c:v>0.86777175925925931</c:v>
                </c:pt>
                <c:pt idx="5755">
                  <c:v>0.86777578703703695</c:v>
                </c:pt>
                <c:pt idx="5756">
                  <c:v>0.86777997685185182</c:v>
                </c:pt>
                <c:pt idx="5757">
                  <c:v>0.86778436342592602</c:v>
                </c:pt>
                <c:pt idx="5758">
                  <c:v>0.8677886226851852</c:v>
                </c:pt>
                <c:pt idx="5759">
                  <c:v>0.86779305555555553</c:v>
                </c:pt>
                <c:pt idx="5760">
                  <c:v>0.86779743055555558</c:v>
                </c:pt>
                <c:pt idx="5761">
                  <c:v>0.8678019212962963</c:v>
                </c:pt>
                <c:pt idx="5762">
                  <c:v>0.86780934027777779</c:v>
                </c:pt>
                <c:pt idx="5763">
                  <c:v>0.86781362268518514</c:v>
                </c:pt>
                <c:pt idx="5764">
                  <c:v>0.86781788194444454</c:v>
                </c:pt>
                <c:pt idx="5765">
                  <c:v>0.86782211805555554</c:v>
                </c:pt>
                <c:pt idx="5766">
                  <c:v>0.86782623842592599</c:v>
                </c:pt>
                <c:pt idx="5767">
                  <c:v>0.86783053240740748</c:v>
                </c:pt>
                <c:pt idx="5768">
                  <c:v>0.8678347106481481</c:v>
                </c:pt>
                <c:pt idx="5769">
                  <c:v>0.86783877314814817</c:v>
                </c:pt>
                <c:pt idx="5770">
                  <c:v>0.86784290509259254</c:v>
                </c:pt>
                <c:pt idx="5771">
                  <c:v>0.86784743055555558</c:v>
                </c:pt>
                <c:pt idx="5772">
                  <c:v>0.86785166666666669</c:v>
                </c:pt>
                <c:pt idx="5773">
                  <c:v>0.86785618055555558</c:v>
                </c:pt>
                <c:pt idx="5774">
                  <c:v>0.86786056712962967</c:v>
                </c:pt>
                <c:pt idx="5775">
                  <c:v>0.86786498842592597</c:v>
                </c:pt>
                <c:pt idx="5776">
                  <c:v>0.86786934027777773</c:v>
                </c:pt>
                <c:pt idx="5777">
                  <c:v>0.86787385416666663</c:v>
                </c:pt>
                <c:pt idx="5778">
                  <c:v>0.86787818287037044</c:v>
                </c:pt>
                <c:pt idx="5779">
                  <c:v>0.86788572916666673</c:v>
                </c:pt>
                <c:pt idx="5780">
                  <c:v>0.86788994212962967</c:v>
                </c:pt>
                <c:pt idx="5781">
                  <c:v>0.86789412037037039</c:v>
                </c:pt>
                <c:pt idx="5782">
                  <c:v>0.86789833333333333</c:v>
                </c:pt>
                <c:pt idx="5783">
                  <c:v>0.86790270833333327</c:v>
                </c:pt>
                <c:pt idx="5784">
                  <c:v>0.86790671296296296</c:v>
                </c:pt>
                <c:pt idx="5785">
                  <c:v>0.86791100694444445</c:v>
                </c:pt>
                <c:pt idx="5786">
                  <c:v>0.86791513888888883</c:v>
                </c:pt>
                <c:pt idx="5787">
                  <c:v>0.86791915509259265</c:v>
                </c:pt>
                <c:pt idx="5788">
                  <c:v>0.86792335648148145</c:v>
                </c:pt>
                <c:pt idx="5789">
                  <c:v>0.86792749999999996</c:v>
                </c:pt>
                <c:pt idx="5790">
                  <c:v>0.86793163194444445</c:v>
                </c:pt>
                <c:pt idx="5791">
                  <c:v>0.86793584490740738</c:v>
                </c:pt>
                <c:pt idx="5792">
                  <c:v>0.86794038194444445</c:v>
                </c:pt>
                <c:pt idx="5793">
                  <c:v>0.86794454861111114</c:v>
                </c:pt>
                <c:pt idx="5794">
                  <c:v>0.86794896990740744</c:v>
                </c:pt>
                <c:pt idx="5795">
                  <c:v>0.86795664351851853</c:v>
                </c:pt>
                <c:pt idx="5796">
                  <c:v>0.86796097222222224</c:v>
                </c:pt>
                <c:pt idx="5797">
                  <c:v>0.86796534722222229</c:v>
                </c:pt>
                <c:pt idx="5798">
                  <c:v>0.86796988425925925</c:v>
                </c:pt>
                <c:pt idx="5799">
                  <c:v>0.86797454861111112</c:v>
                </c:pt>
                <c:pt idx="5800">
                  <c:v>0.8679792476851852</c:v>
                </c:pt>
                <c:pt idx="5801">
                  <c:v>0.86798372685185188</c:v>
                </c:pt>
                <c:pt idx="5802">
                  <c:v>0.86798798611111116</c:v>
                </c:pt>
                <c:pt idx="5803">
                  <c:v>0.86799244212962956</c:v>
                </c:pt>
                <c:pt idx="5804">
                  <c:v>0.8679966203703704</c:v>
                </c:pt>
                <c:pt idx="5805">
                  <c:v>0.86800077546296295</c:v>
                </c:pt>
                <c:pt idx="5806">
                  <c:v>0.86800494212962953</c:v>
                </c:pt>
                <c:pt idx="5807">
                  <c:v>0.8680092592592592</c:v>
                </c:pt>
                <c:pt idx="5808">
                  <c:v>0.86801347222222225</c:v>
                </c:pt>
                <c:pt idx="5809">
                  <c:v>0.86801787037037037</c:v>
                </c:pt>
                <c:pt idx="5810">
                  <c:v>0.86802253472222224</c:v>
                </c:pt>
                <c:pt idx="5811">
                  <c:v>0.86802704861111113</c:v>
                </c:pt>
                <c:pt idx="5812">
                  <c:v>0.86803436342592599</c:v>
                </c:pt>
                <c:pt idx="5813">
                  <c:v>0.86803877314814815</c:v>
                </c:pt>
                <c:pt idx="5814">
                  <c:v>0.86804298611111108</c:v>
                </c:pt>
                <c:pt idx="5815">
                  <c:v>0.86804743055555555</c:v>
                </c:pt>
                <c:pt idx="5816">
                  <c:v>0.86805201388888886</c:v>
                </c:pt>
                <c:pt idx="5817">
                  <c:v>0.86805624999999997</c:v>
                </c:pt>
                <c:pt idx="5818">
                  <c:v>0.86806064814814821</c:v>
                </c:pt>
                <c:pt idx="5819">
                  <c:v>0.86806486111111114</c:v>
                </c:pt>
                <c:pt idx="5820">
                  <c:v>0.86806914351851849</c:v>
                </c:pt>
                <c:pt idx="5821">
                  <c:v>0.86807355324074076</c:v>
                </c:pt>
                <c:pt idx="5822">
                  <c:v>0.86807800925925926</c:v>
                </c:pt>
                <c:pt idx="5823">
                  <c:v>0.86808229166666662</c:v>
                </c:pt>
                <c:pt idx="5824">
                  <c:v>0.86808694444444445</c:v>
                </c:pt>
                <c:pt idx="5825">
                  <c:v>0.86809143518518528</c:v>
                </c:pt>
                <c:pt idx="5826">
                  <c:v>0.86809565972222213</c:v>
                </c:pt>
                <c:pt idx="5827">
                  <c:v>0.86810013888888893</c:v>
                </c:pt>
                <c:pt idx="5828">
                  <c:v>0.86810497685185195</c:v>
                </c:pt>
                <c:pt idx="5829">
                  <c:v>0.86811252314814824</c:v>
                </c:pt>
                <c:pt idx="5830">
                  <c:v>0.868116712962963</c:v>
                </c:pt>
                <c:pt idx="5831">
                  <c:v>0.86812093749999997</c:v>
                </c:pt>
                <c:pt idx="5832">
                  <c:v>0.86812509259259263</c:v>
                </c:pt>
                <c:pt idx="5833">
                  <c:v>0.86812938657407412</c:v>
                </c:pt>
                <c:pt idx="5834">
                  <c:v>0.86813347222222215</c:v>
                </c:pt>
                <c:pt idx="5835">
                  <c:v>0.86813776620370364</c:v>
                </c:pt>
                <c:pt idx="5836">
                  <c:v>0.86814197916666658</c:v>
                </c:pt>
                <c:pt idx="5837">
                  <c:v>0.86814607638888885</c:v>
                </c:pt>
                <c:pt idx="5838">
                  <c:v>0.86815043981481477</c:v>
                </c:pt>
                <c:pt idx="5839">
                  <c:v>0.86815465277777781</c:v>
                </c:pt>
                <c:pt idx="5840">
                  <c:v>0.86815884259259268</c:v>
                </c:pt>
                <c:pt idx="5841">
                  <c:v>0.86816324074074069</c:v>
                </c:pt>
                <c:pt idx="5842">
                  <c:v>0.86816783564814815</c:v>
                </c:pt>
                <c:pt idx="5843">
                  <c:v>0.86817222222222223</c:v>
                </c:pt>
                <c:pt idx="5844">
                  <c:v>0.86817660879629621</c:v>
                </c:pt>
                <c:pt idx="5845">
                  <c:v>0.86818414351851858</c:v>
                </c:pt>
                <c:pt idx="5846">
                  <c:v>0.86818846064814814</c:v>
                </c:pt>
                <c:pt idx="5847">
                  <c:v>0.86819288194444455</c:v>
                </c:pt>
                <c:pt idx="5848">
                  <c:v>0.86819743055555554</c:v>
                </c:pt>
                <c:pt idx="5849">
                  <c:v>0.86820190972222233</c:v>
                </c:pt>
                <c:pt idx="5850">
                  <c:v>0.86820633101851852</c:v>
                </c:pt>
                <c:pt idx="5851">
                  <c:v>0.86821077546296299</c:v>
                </c:pt>
                <c:pt idx="5852">
                  <c:v>0.86821505787037034</c:v>
                </c:pt>
                <c:pt idx="5853">
                  <c:v>0.86821954861111106</c:v>
                </c:pt>
                <c:pt idx="5854">
                  <c:v>0.86822379629629631</c:v>
                </c:pt>
                <c:pt idx="5855">
                  <c:v>0.86822787037037041</c:v>
                </c:pt>
                <c:pt idx="5856">
                  <c:v>0.86823208333333335</c:v>
                </c:pt>
                <c:pt idx="5857">
                  <c:v>0.86823648148148147</c:v>
                </c:pt>
                <c:pt idx="5858">
                  <c:v>0.86824076388888882</c:v>
                </c:pt>
                <c:pt idx="5859">
                  <c:v>0.86824524305555562</c:v>
                </c:pt>
                <c:pt idx="5860">
                  <c:v>0.86824971064814804</c:v>
                </c:pt>
                <c:pt idx="5861">
                  <c:v>0.86825410879629628</c:v>
                </c:pt>
                <c:pt idx="5862">
                  <c:v>0.86826157407407401</c:v>
                </c:pt>
                <c:pt idx="5863">
                  <c:v>0.8682660879629629</c:v>
                </c:pt>
                <c:pt idx="5864">
                  <c:v>0.86827039351851854</c:v>
                </c:pt>
                <c:pt idx="5865">
                  <c:v>0.86827486111111118</c:v>
                </c:pt>
                <c:pt idx="5866">
                  <c:v>0.86827956018518515</c:v>
                </c:pt>
                <c:pt idx="5867">
                  <c:v>0.86828368055555549</c:v>
                </c:pt>
                <c:pt idx="5868">
                  <c:v>0.86828795138888892</c:v>
                </c:pt>
                <c:pt idx="5869">
                  <c:v>0.86829216435185186</c:v>
                </c:pt>
                <c:pt idx="5870">
                  <c:v>0.868296412037037</c:v>
                </c:pt>
                <c:pt idx="5871">
                  <c:v>0.86830087962962965</c:v>
                </c:pt>
                <c:pt idx="5872">
                  <c:v>0.86830533564814816</c:v>
                </c:pt>
                <c:pt idx="5873">
                  <c:v>0.86830960648148148</c:v>
                </c:pt>
                <c:pt idx="5874">
                  <c:v>0.86831417824074075</c:v>
                </c:pt>
                <c:pt idx="5875">
                  <c:v>0.86831878472222224</c:v>
                </c:pt>
                <c:pt idx="5876">
                  <c:v>0.86832312499999997</c:v>
                </c:pt>
                <c:pt idx="5877">
                  <c:v>0.86832769675925936</c:v>
                </c:pt>
                <c:pt idx="5878">
                  <c:v>0.86833525462962957</c:v>
                </c:pt>
                <c:pt idx="5879">
                  <c:v>0.86833956018518521</c:v>
                </c:pt>
                <c:pt idx="5880">
                  <c:v>0.8683438194444445</c:v>
                </c:pt>
                <c:pt idx="5881">
                  <c:v>0.86834817129629627</c:v>
                </c:pt>
                <c:pt idx="5882">
                  <c:v>0.86835225694444451</c:v>
                </c:pt>
                <c:pt idx="5883">
                  <c:v>0.86835649305555551</c:v>
                </c:pt>
                <c:pt idx="5884">
                  <c:v>0.86836078703703701</c:v>
                </c:pt>
                <c:pt idx="5885">
                  <c:v>0.86836501157407409</c:v>
                </c:pt>
                <c:pt idx="5886">
                  <c:v>0.86836925925925923</c:v>
                </c:pt>
                <c:pt idx="5887">
                  <c:v>0.86837349537037045</c:v>
                </c:pt>
                <c:pt idx="5888">
                  <c:v>0.86837767361111107</c:v>
                </c:pt>
                <c:pt idx="5889">
                  <c:v>0.86838192129629632</c:v>
                </c:pt>
                <c:pt idx="5890">
                  <c:v>0.86838625000000003</c:v>
                </c:pt>
                <c:pt idx="5891">
                  <c:v>0.86839057870370373</c:v>
                </c:pt>
                <c:pt idx="5892">
                  <c:v>0.8683951851851851</c:v>
                </c:pt>
                <c:pt idx="5893">
                  <c:v>0.86839968750000007</c:v>
                </c:pt>
                <c:pt idx="5894">
                  <c:v>0.86840395833333339</c:v>
                </c:pt>
                <c:pt idx="5895">
                  <c:v>0.86841148148148151</c:v>
                </c:pt>
                <c:pt idx="5896">
                  <c:v>0.86841579861111118</c:v>
                </c:pt>
                <c:pt idx="5897">
                  <c:v>0.86842033564814824</c:v>
                </c:pt>
                <c:pt idx="5898">
                  <c:v>0.86842475694444443</c:v>
                </c:pt>
                <c:pt idx="5899">
                  <c:v>0.86842921296296305</c:v>
                </c:pt>
                <c:pt idx="5900">
                  <c:v>0.86843366898148144</c:v>
                </c:pt>
                <c:pt idx="5901">
                  <c:v>0.86843817129629619</c:v>
                </c:pt>
                <c:pt idx="5902">
                  <c:v>0.86844243055555559</c:v>
                </c:pt>
                <c:pt idx="5903">
                  <c:v>0.86844674768518526</c:v>
                </c:pt>
                <c:pt idx="5904">
                  <c:v>0.8684509953703704</c:v>
                </c:pt>
                <c:pt idx="5905">
                  <c:v>0.86845528935185179</c:v>
                </c:pt>
                <c:pt idx="5906">
                  <c:v>0.86845939814814821</c:v>
                </c:pt>
                <c:pt idx="5907">
                  <c:v>0.86846393518518517</c:v>
                </c:pt>
                <c:pt idx="5908">
                  <c:v>0.86846817129629628</c:v>
                </c:pt>
                <c:pt idx="5909">
                  <c:v>0.86847252314814816</c:v>
                </c:pt>
                <c:pt idx="5910">
                  <c:v>0.86847696759259263</c:v>
                </c:pt>
                <c:pt idx="5911">
                  <c:v>0.86848136574074075</c:v>
                </c:pt>
                <c:pt idx="5912">
                  <c:v>0.86848861111111109</c:v>
                </c:pt>
                <c:pt idx="5913">
                  <c:v>0.868492974537037</c:v>
                </c:pt>
                <c:pt idx="5914">
                  <c:v>0.8684971412037038</c:v>
                </c:pt>
                <c:pt idx="5915">
                  <c:v>0.86850148148148154</c:v>
                </c:pt>
                <c:pt idx="5916">
                  <c:v>0.86850615740740744</c:v>
                </c:pt>
                <c:pt idx="5917">
                  <c:v>0.86851016203703713</c:v>
                </c:pt>
                <c:pt idx="5918">
                  <c:v>0.8685144212962963</c:v>
                </c:pt>
                <c:pt idx="5919">
                  <c:v>0.868518587962963</c:v>
                </c:pt>
                <c:pt idx="5920">
                  <c:v>0.86852281250000007</c:v>
                </c:pt>
                <c:pt idx="5921">
                  <c:v>0.86852723379629637</c:v>
                </c:pt>
                <c:pt idx="5922">
                  <c:v>0.86853181712962968</c:v>
                </c:pt>
                <c:pt idx="5923">
                  <c:v>0.86853606481481471</c:v>
                </c:pt>
                <c:pt idx="5924">
                  <c:v>0.86854053240740736</c:v>
                </c:pt>
                <c:pt idx="5925">
                  <c:v>0.86854498842592598</c:v>
                </c:pt>
                <c:pt idx="5926">
                  <c:v>0.86854925925925919</c:v>
                </c:pt>
                <c:pt idx="5927">
                  <c:v>0.86855356481481483</c:v>
                </c:pt>
                <c:pt idx="5928">
                  <c:v>0.86856134259259266</c:v>
                </c:pt>
                <c:pt idx="5929">
                  <c:v>0.86856554398148145</c:v>
                </c:pt>
                <c:pt idx="5930">
                  <c:v>0.86856984953703709</c:v>
                </c:pt>
                <c:pt idx="5931">
                  <c:v>0.86857401620370378</c:v>
                </c:pt>
                <c:pt idx="5932">
                  <c:v>0.8685781597222223</c:v>
                </c:pt>
                <c:pt idx="5933">
                  <c:v>0.86858233796296291</c:v>
                </c:pt>
                <c:pt idx="5934">
                  <c:v>0.86858663194444441</c:v>
                </c:pt>
                <c:pt idx="5935">
                  <c:v>0.86859071759259265</c:v>
                </c:pt>
                <c:pt idx="5936">
                  <c:v>0.86859479166666664</c:v>
                </c:pt>
                <c:pt idx="5937">
                  <c:v>0.86859895833333323</c:v>
                </c:pt>
                <c:pt idx="5938">
                  <c:v>0.86860288194444435</c:v>
                </c:pt>
                <c:pt idx="5939">
                  <c:v>0.86860702546296287</c:v>
                </c:pt>
                <c:pt idx="5940">
                  <c:v>0.8686112037037037</c:v>
                </c:pt>
                <c:pt idx="5941">
                  <c:v>0.86861547453703702</c:v>
                </c:pt>
                <c:pt idx="5942">
                  <c:v>0.86861982638888879</c:v>
                </c:pt>
                <c:pt idx="5943">
                  <c:v>0.86862420138888885</c:v>
                </c:pt>
                <c:pt idx="5944">
                  <c:v>0.86862834490740737</c:v>
                </c:pt>
                <c:pt idx="5945">
                  <c:v>0.86863586805555559</c:v>
                </c:pt>
                <c:pt idx="5946">
                  <c:v>0.86864016203703709</c:v>
                </c:pt>
                <c:pt idx="5947">
                  <c:v>0.86864444444444444</c:v>
                </c:pt>
                <c:pt idx="5948">
                  <c:v>0.8686488194444445</c:v>
                </c:pt>
                <c:pt idx="5949">
                  <c:v>0.86865326388888897</c:v>
                </c:pt>
                <c:pt idx="5950">
                  <c:v>0.86865747685185191</c:v>
                </c:pt>
                <c:pt idx="5951">
                  <c:v>0.86866196759259262</c:v>
                </c:pt>
                <c:pt idx="5952">
                  <c:v>0.86866633101851853</c:v>
                </c:pt>
                <c:pt idx="5953">
                  <c:v>0.86867049768518523</c:v>
                </c:pt>
                <c:pt idx="5954">
                  <c:v>0.86867458333333325</c:v>
                </c:pt>
                <c:pt idx="5955">
                  <c:v>0.8686787037037037</c:v>
                </c:pt>
                <c:pt idx="5956">
                  <c:v>0.86868269675925924</c:v>
                </c:pt>
                <c:pt idx="5957">
                  <c:v>0.86868684027777776</c:v>
                </c:pt>
                <c:pt idx="5958">
                  <c:v>0.86869134259259262</c:v>
                </c:pt>
                <c:pt idx="5959">
                  <c:v>0.86869548611111114</c:v>
                </c:pt>
                <c:pt idx="5960">
                  <c:v>0.86869982638888887</c:v>
                </c:pt>
                <c:pt idx="5961">
                  <c:v>0.86870407407407413</c:v>
                </c:pt>
                <c:pt idx="5962">
                  <c:v>0.86871137731481485</c:v>
                </c:pt>
                <c:pt idx="5963">
                  <c:v>0.86871567129629623</c:v>
                </c:pt>
                <c:pt idx="5964">
                  <c:v>0.86871993055555563</c:v>
                </c:pt>
                <c:pt idx="5965">
                  <c:v>0.86872418981481481</c:v>
                </c:pt>
                <c:pt idx="5966">
                  <c:v>0.86872859953703696</c:v>
                </c:pt>
                <c:pt idx="5967">
                  <c:v>0.86873251157407416</c:v>
                </c:pt>
                <c:pt idx="5968">
                  <c:v>0.86873664351851854</c:v>
                </c:pt>
                <c:pt idx="5969">
                  <c:v>0.86874070601851849</c:v>
                </c:pt>
                <c:pt idx="5970">
                  <c:v>0.86874464120370376</c:v>
                </c:pt>
                <c:pt idx="5971">
                  <c:v>0.86874894675925918</c:v>
                </c:pt>
                <c:pt idx="5972">
                  <c:v>0.86875324074074067</c:v>
                </c:pt>
                <c:pt idx="5973">
                  <c:v>0.86875759259259266</c:v>
                </c:pt>
                <c:pt idx="5974">
                  <c:v>0.86876194444444443</c:v>
                </c:pt>
                <c:pt idx="5975">
                  <c:v>0.86876641203703697</c:v>
                </c:pt>
                <c:pt idx="5976">
                  <c:v>0.86877057870370367</c:v>
                </c:pt>
                <c:pt idx="5977">
                  <c:v>0.86877499999999996</c:v>
                </c:pt>
                <c:pt idx="5978">
                  <c:v>0.86878245370370377</c:v>
                </c:pt>
                <c:pt idx="5979">
                  <c:v>0.86878675925925919</c:v>
                </c:pt>
                <c:pt idx="5980">
                  <c:v>0.86879103009259262</c:v>
                </c:pt>
                <c:pt idx="5981">
                  <c:v>0.8687952893518518</c:v>
                </c:pt>
                <c:pt idx="5982">
                  <c:v>0.86879931712962966</c:v>
                </c:pt>
                <c:pt idx="5983">
                  <c:v>0.86880371527777778</c:v>
                </c:pt>
                <c:pt idx="5984">
                  <c:v>0.86880783564814823</c:v>
                </c:pt>
                <c:pt idx="5985">
                  <c:v>0.8688119328703704</c:v>
                </c:pt>
                <c:pt idx="5986">
                  <c:v>0.86881611111111112</c:v>
                </c:pt>
                <c:pt idx="5987">
                  <c:v>0.86882025462962964</c:v>
                </c:pt>
                <c:pt idx="5988">
                  <c:v>0.86882435185185181</c:v>
                </c:pt>
                <c:pt idx="5989">
                  <c:v>0.86882843749999994</c:v>
                </c:pt>
                <c:pt idx="5990">
                  <c:v>0.86883262731481492</c:v>
                </c:pt>
                <c:pt idx="5991">
                  <c:v>0.86883668981481488</c:v>
                </c:pt>
                <c:pt idx="5992">
                  <c:v>0.86884125000000001</c:v>
                </c:pt>
                <c:pt idx="5993">
                  <c:v>0.86884562500000007</c:v>
                </c:pt>
                <c:pt idx="5994">
                  <c:v>0.86884981481481482</c:v>
                </c:pt>
                <c:pt idx="5995">
                  <c:v>0.86885719907407399</c:v>
                </c:pt>
                <c:pt idx="5996">
                  <c:v>0.86886163194444455</c:v>
                </c:pt>
                <c:pt idx="5997">
                  <c:v>0.86886596064814814</c:v>
                </c:pt>
                <c:pt idx="5998">
                  <c:v>0.86887042824074079</c:v>
                </c:pt>
                <c:pt idx="5999">
                  <c:v>0.86887486111111112</c:v>
                </c:pt>
                <c:pt idx="6000">
                  <c:v>0.868879212962963</c:v>
                </c:pt>
                <c:pt idx="6001">
                  <c:v>0.86888356481481477</c:v>
                </c:pt>
                <c:pt idx="6002">
                  <c:v>0.86888814814814808</c:v>
                </c:pt>
                <c:pt idx="6003">
                  <c:v>0.86889239583333333</c:v>
                </c:pt>
                <c:pt idx="6004">
                  <c:v>0.86889671296296289</c:v>
                </c:pt>
                <c:pt idx="6005">
                  <c:v>0.86890086805555555</c:v>
                </c:pt>
                <c:pt idx="6006">
                  <c:v>0.86890504629629628</c:v>
                </c:pt>
                <c:pt idx="6007">
                  <c:v>0.86890925925925933</c:v>
                </c:pt>
                <c:pt idx="6008">
                  <c:v>0.86891355324074071</c:v>
                </c:pt>
                <c:pt idx="6009">
                  <c:v>0.8689178125</c:v>
                </c:pt>
                <c:pt idx="6010">
                  <c:v>0.86892231481481474</c:v>
                </c:pt>
                <c:pt idx="6011">
                  <c:v>0.86892961805555557</c:v>
                </c:pt>
                <c:pt idx="6012">
                  <c:v>0.86893392361111121</c:v>
                </c:pt>
                <c:pt idx="6013">
                  <c:v>0.86893833333333337</c:v>
                </c:pt>
                <c:pt idx="6014">
                  <c:v>0.86894273148148138</c:v>
                </c:pt>
                <c:pt idx="6015">
                  <c:v>0.8689471875</c:v>
                </c:pt>
                <c:pt idx="6016">
                  <c:v>0.86895163194444447</c:v>
                </c:pt>
                <c:pt idx="6017">
                  <c:v>0.86895600694444441</c:v>
                </c:pt>
                <c:pt idx="6018">
                  <c:v>0.86896010416666669</c:v>
                </c:pt>
                <c:pt idx="6019">
                  <c:v>0.86896442129629625</c:v>
                </c:pt>
                <c:pt idx="6020">
                  <c:v>0.86896863425925919</c:v>
                </c:pt>
                <c:pt idx="6021">
                  <c:v>0.86897291666666676</c:v>
                </c:pt>
                <c:pt idx="6022">
                  <c:v>0.86897734953703709</c:v>
                </c:pt>
                <c:pt idx="6023">
                  <c:v>0.86898208333333338</c:v>
                </c:pt>
                <c:pt idx="6024">
                  <c:v>0.86898652777777785</c:v>
                </c:pt>
                <c:pt idx="6025">
                  <c:v>0.86899112268518508</c:v>
                </c:pt>
                <c:pt idx="6026">
                  <c:v>0.86899554398148149</c:v>
                </c:pt>
                <c:pt idx="6027">
                  <c:v>0.86899989583333337</c:v>
                </c:pt>
                <c:pt idx="6028">
                  <c:v>0.86900726851851851</c:v>
                </c:pt>
                <c:pt idx="6029">
                  <c:v>0.86901164351851845</c:v>
                </c:pt>
                <c:pt idx="6030">
                  <c:v>0.8690161111111111</c:v>
                </c:pt>
                <c:pt idx="6031">
                  <c:v>0.8690204050925926</c:v>
                </c:pt>
                <c:pt idx="6032">
                  <c:v>0.86902449074074084</c:v>
                </c:pt>
                <c:pt idx="6033">
                  <c:v>0.86902881944444443</c:v>
                </c:pt>
                <c:pt idx="6034">
                  <c:v>0.86903304398148151</c:v>
                </c:pt>
                <c:pt idx="6035">
                  <c:v>0.86903714120370379</c:v>
                </c:pt>
                <c:pt idx="6036">
                  <c:v>0.86904142361111114</c:v>
                </c:pt>
                <c:pt idx="6037">
                  <c:v>0.86904578703703705</c:v>
                </c:pt>
                <c:pt idx="6038">
                  <c:v>0.8690498726851853</c:v>
                </c:pt>
                <c:pt idx="6039">
                  <c:v>0.86905414351851851</c:v>
                </c:pt>
                <c:pt idx="6040">
                  <c:v>0.86905839120370365</c:v>
                </c:pt>
                <c:pt idx="6041">
                  <c:v>0.86906265046296294</c:v>
                </c:pt>
                <c:pt idx="6042">
                  <c:v>0.86906702546296299</c:v>
                </c:pt>
                <c:pt idx="6043">
                  <c:v>0.86907157407407409</c:v>
                </c:pt>
                <c:pt idx="6044">
                  <c:v>0.86907587962962962</c:v>
                </c:pt>
                <c:pt idx="6045">
                  <c:v>0.86908353009259265</c:v>
                </c:pt>
                <c:pt idx="6046">
                  <c:v>0.86908800925925922</c:v>
                </c:pt>
                <c:pt idx="6047">
                  <c:v>0.86909248842592601</c:v>
                </c:pt>
                <c:pt idx="6048">
                  <c:v>0.86909697916666673</c:v>
                </c:pt>
                <c:pt idx="6049">
                  <c:v>0.86910144675925916</c:v>
                </c:pt>
                <c:pt idx="6050">
                  <c:v>0.86910579861111115</c:v>
                </c:pt>
                <c:pt idx="6051">
                  <c:v>0.86911040509259252</c:v>
                </c:pt>
                <c:pt idx="6052">
                  <c:v>0.86911512731481488</c:v>
                </c:pt>
                <c:pt idx="6053">
                  <c:v>0.86911938657407406</c:v>
                </c:pt>
                <c:pt idx="6054">
                  <c:v>0.86912364583333324</c:v>
                </c:pt>
                <c:pt idx="6055">
                  <c:v>0.86912787037037031</c:v>
                </c:pt>
                <c:pt idx="6056">
                  <c:v>0.86913207175925933</c:v>
                </c:pt>
                <c:pt idx="6057">
                  <c:v>0.86913623842592591</c:v>
                </c:pt>
                <c:pt idx="6058">
                  <c:v>0.86914071759259259</c:v>
                </c:pt>
                <c:pt idx="6059">
                  <c:v>0.86914501157407409</c:v>
                </c:pt>
                <c:pt idx="6060">
                  <c:v>0.86914958333333336</c:v>
                </c:pt>
                <c:pt idx="6061">
                  <c:v>0.86915714120370369</c:v>
                </c:pt>
                <c:pt idx="6062">
                  <c:v>0.86916145833333325</c:v>
                </c:pt>
                <c:pt idx="6063">
                  <c:v>0.8691658912037038</c:v>
                </c:pt>
                <c:pt idx="6064">
                  <c:v>0.86917035879629623</c:v>
                </c:pt>
                <c:pt idx="6065">
                  <c:v>0.86917472222222225</c:v>
                </c:pt>
                <c:pt idx="6066">
                  <c:v>0.86917915509259258</c:v>
                </c:pt>
                <c:pt idx="6067">
                  <c:v>0.86918342592592601</c:v>
                </c:pt>
                <c:pt idx="6068">
                  <c:v>0.86918745370370365</c:v>
                </c:pt>
                <c:pt idx="6069">
                  <c:v>0.86919175925925929</c:v>
                </c:pt>
                <c:pt idx="6070">
                  <c:v>0.86919596064814808</c:v>
                </c:pt>
                <c:pt idx="6071">
                  <c:v>0.86920017361111113</c:v>
                </c:pt>
                <c:pt idx="6072">
                  <c:v>0.86920459490740731</c:v>
                </c:pt>
                <c:pt idx="6073">
                  <c:v>0.86920917824074084</c:v>
                </c:pt>
                <c:pt idx="6074">
                  <c:v>0.86921342592592588</c:v>
                </c:pt>
                <c:pt idx="6075">
                  <c:v>0.86921799768518515</c:v>
                </c:pt>
                <c:pt idx="6076">
                  <c:v>0.86922239583333338</c:v>
                </c:pt>
                <c:pt idx="6077">
                  <c:v>0.86922679398148139</c:v>
                </c:pt>
                <c:pt idx="6078">
                  <c:v>0.86923388888888897</c:v>
                </c:pt>
                <c:pt idx="6079">
                  <c:v>0.86923853009259255</c:v>
                </c:pt>
                <c:pt idx="6080">
                  <c:v>0.86924284722222211</c:v>
                </c:pt>
                <c:pt idx="6081">
                  <c:v>0.86924704861111113</c:v>
                </c:pt>
                <c:pt idx="6082">
                  <c:v>0.86925123842592589</c:v>
                </c:pt>
                <c:pt idx="6083">
                  <c:v>0.86925547453703711</c:v>
                </c:pt>
                <c:pt idx="6084">
                  <c:v>0.86925969907407408</c:v>
                </c:pt>
                <c:pt idx="6085">
                  <c:v>0.86926388888888884</c:v>
                </c:pt>
                <c:pt idx="6086">
                  <c:v>0.86926797453703708</c:v>
                </c:pt>
                <c:pt idx="6087">
                  <c:v>0.86927234953703703</c:v>
                </c:pt>
                <c:pt idx="6088">
                  <c:v>0.86927655092592593</c:v>
                </c:pt>
                <c:pt idx="6089">
                  <c:v>0.86928059027777771</c:v>
                </c:pt>
                <c:pt idx="6090">
                  <c:v>0.86928495370370362</c:v>
                </c:pt>
                <c:pt idx="6091">
                  <c:v>0.8692892361111112</c:v>
                </c:pt>
                <c:pt idx="6092">
                  <c:v>0.86929364583333335</c:v>
                </c:pt>
                <c:pt idx="6093">
                  <c:v>0.869298113425926</c:v>
                </c:pt>
                <c:pt idx="6094">
                  <c:v>0.86930260416666671</c:v>
                </c:pt>
                <c:pt idx="6095">
                  <c:v>0.86931009259259262</c:v>
                </c:pt>
                <c:pt idx="6096">
                  <c:v>0.86931451388888892</c:v>
                </c:pt>
                <c:pt idx="6097">
                  <c:v>0.86931888888888886</c:v>
                </c:pt>
                <c:pt idx="6098">
                  <c:v>0.8693232291666666</c:v>
                </c:pt>
                <c:pt idx="6099">
                  <c:v>0.86932760416666666</c:v>
                </c:pt>
                <c:pt idx="6100">
                  <c:v>0.86933184027777777</c:v>
                </c:pt>
                <c:pt idx="6101">
                  <c:v>0.86933630787037031</c:v>
                </c:pt>
                <c:pt idx="6102">
                  <c:v>0.86934072916666671</c:v>
                </c:pt>
                <c:pt idx="6103">
                  <c:v>0.86934506944444445</c:v>
                </c:pt>
                <c:pt idx="6104">
                  <c:v>0.86934920138888883</c:v>
                </c:pt>
                <c:pt idx="6105">
                  <c:v>0.86935357638888888</c:v>
                </c:pt>
                <c:pt idx="6106">
                  <c:v>0.86935762731481481</c:v>
                </c:pt>
                <c:pt idx="6107">
                  <c:v>0.86936178240740736</c:v>
                </c:pt>
                <c:pt idx="6108">
                  <c:v>0.86936630787037039</c:v>
                </c:pt>
                <c:pt idx="6109">
                  <c:v>0.86937079861111111</c:v>
                </c:pt>
                <c:pt idx="6110">
                  <c:v>0.86937519675925923</c:v>
                </c:pt>
                <c:pt idx="6111">
                  <c:v>0.86938268518518524</c:v>
                </c:pt>
                <c:pt idx="6112">
                  <c:v>0.86938700231481481</c:v>
                </c:pt>
                <c:pt idx="6113">
                  <c:v>0.8693915509259259</c:v>
                </c:pt>
                <c:pt idx="6114">
                  <c:v>0.8693959722222222</c:v>
                </c:pt>
                <c:pt idx="6115">
                  <c:v>0.86940038194444436</c:v>
                </c:pt>
                <c:pt idx="6116">
                  <c:v>0.86940476851851844</c:v>
                </c:pt>
                <c:pt idx="6117">
                  <c:v>0.86940908564814812</c:v>
                </c:pt>
                <c:pt idx="6118">
                  <c:v>0.86941315972222222</c:v>
                </c:pt>
                <c:pt idx="6119">
                  <c:v>0.86941749999999995</c:v>
                </c:pt>
                <c:pt idx="6120">
                  <c:v>0.86942166666666665</c:v>
                </c:pt>
                <c:pt idx="6121">
                  <c:v>0.86942593749999997</c:v>
                </c:pt>
                <c:pt idx="6122">
                  <c:v>0.86943034722222212</c:v>
                </c:pt>
                <c:pt idx="6123">
                  <c:v>0.86943491898148151</c:v>
                </c:pt>
                <c:pt idx="6124">
                  <c:v>0.86943915509259251</c:v>
                </c:pt>
                <c:pt idx="6125">
                  <c:v>0.86944356481481488</c:v>
                </c:pt>
                <c:pt idx="6126">
                  <c:v>0.86944803240740731</c:v>
                </c:pt>
                <c:pt idx="6127">
                  <c:v>0.86945251157407411</c:v>
                </c:pt>
                <c:pt idx="6128">
                  <c:v>0.86945991898148145</c:v>
                </c:pt>
                <c:pt idx="6129">
                  <c:v>0.86946452546296304</c:v>
                </c:pt>
                <c:pt idx="6130">
                  <c:v>0.86946901620370376</c:v>
                </c:pt>
                <c:pt idx="6131">
                  <c:v>0.86947324074074073</c:v>
                </c:pt>
                <c:pt idx="6132">
                  <c:v>0.86947747685185195</c:v>
                </c:pt>
                <c:pt idx="6133">
                  <c:v>0.86948167824074074</c:v>
                </c:pt>
                <c:pt idx="6134">
                  <c:v>0.86948594907407406</c:v>
                </c:pt>
                <c:pt idx="6135">
                  <c:v>0.86949024305555556</c:v>
                </c:pt>
                <c:pt idx="6136">
                  <c:v>0.86949434027777783</c:v>
                </c:pt>
                <c:pt idx="6137">
                  <c:v>0.86949877314814816</c:v>
                </c:pt>
                <c:pt idx="6138">
                  <c:v>0.86950315972222214</c:v>
                </c:pt>
                <c:pt idx="6139">
                  <c:v>0.86950733796296298</c:v>
                </c:pt>
                <c:pt idx="6140">
                  <c:v>0.86951158564814823</c:v>
                </c:pt>
                <c:pt idx="6141">
                  <c:v>0.86951603009259248</c:v>
                </c:pt>
                <c:pt idx="6142">
                  <c:v>0.86952037037037044</c:v>
                </c:pt>
                <c:pt idx="6143">
                  <c:v>0.86952493055555558</c:v>
                </c:pt>
                <c:pt idx="6144">
                  <c:v>0.86953252314814822</c:v>
                </c:pt>
                <c:pt idx="6145">
                  <c:v>0.86953685185185181</c:v>
                </c:pt>
                <c:pt idx="6146">
                  <c:v>0.86954135416666667</c:v>
                </c:pt>
                <c:pt idx="6147">
                  <c:v>0.86954589120370374</c:v>
                </c:pt>
                <c:pt idx="6148">
                  <c:v>0.86955032407407407</c:v>
                </c:pt>
                <c:pt idx="6149">
                  <c:v>0.86955474537037036</c:v>
                </c:pt>
                <c:pt idx="6150">
                  <c:v>0.86955923611111119</c:v>
                </c:pt>
                <c:pt idx="6151">
                  <c:v>0.86956348379629633</c:v>
                </c:pt>
                <c:pt idx="6152">
                  <c:v>0.86956813657407406</c:v>
                </c:pt>
                <c:pt idx="6153">
                  <c:v>0.8695726388888888</c:v>
                </c:pt>
                <c:pt idx="6154">
                  <c:v>0.86957672453703705</c:v>
                </c:pt>
                <c:pt idx="6155">
                  <c:v>0.86958096064814816</c:v>
                </c:pt>
                <c:pt idx="6156">
                  <c:v>0.86958534722222225</c:v>
                </c:pt>
                <c:pt idx="6157">
                  <c:v>0.86958950231481491</c:v>
                </c:pt>
                <c:pt idx="6158">
                  <c:v>0.86959416666666678</c:v>
                </c:pt>
                <c:pt idx="6159">
                  <c:v>0.86959861111111103</c:v>
                </c:pt>
                <c:pt idx="6160">
                  <c:v>0.86960303240740744</c:v>
                </c:pt>
                <c:pt idx="6161">
                  <c:v>0.86961070601851853</c:v>
                </c:pt>
                <c:pt idx="6162">
                  <c:v>0.86961517361111118</c:v>
                </c:pt>
                <c:pt idx="6163">
                  <c:v>0.86961973379629631</c:v>
                </c:pt>
                <c:pt idx="6164">
                  <c:v>0.86962416666666664</c:v>
                </c:pt>
                <c:pt idx="6165">
                  <c:v>0.86962864583333344</c:v>
                </c:pt>
                <c:pt idx="6166">
                  <c:v>0.86963304398148145</c:v>
                </c:pt>
                <c:pt idx="6167">
                  <c:v>0.8696374189814815</c:v>
                </c:pt>
                <c:pt idx="6168">
                  <c:v>0.8696414930555556</c:v>
                </c:pt>
                <c:pt idx="6169">
                  <c:v>0.86964574074074064</c:v>
                </c:pt>
                <c:pt idx="6170">
                  <c:v>0.86965006944444445</c:v>
                </c:pt>
                <c:pt idx="6171">
                  <c:v>0.86965461805555566</c:v>
                </c:pt>
                <c:pt idx="6172">
                  <c:v>0.86965908564814809</c:v>
                </c:pt>
                <c:pt idx="6173">
                  <c:v>0.8696635763888888</c:v>
                </c:pt>
                <c:pt idx="6174">
                  <c:v>0.86966799768518521</c:v>
                </c:pt>
                <c:pt idx="6175">
                  <c:v>0.86967256944444449</c:v>
                </c:pt>
                <c:pt idx="6176">
                  <c:v>0.86967700231481482</c:v>
                </c:pt>
                <c:pt idx="6177">
                  <c:v>0.86968126157407399</c:v>
                </c:pt>
                <c:pt idx="6178">
                  <c:v>0.86968887731481492</c:v>
                </c:pt>
                <c:pt idx="6179">
                  <c:v>0.86969347222222215</c:v>
                </c:pt>
                <c:pt idx="6180">
                  <c:v>0.8696979050925927</c:v>
                </c:pt>
                <c:pt idx="6181">
                  <c:v>0.86970215277777774</c:v>
                </c:pt>
                <c:pt idx="6182">
                  <c:v>0.86970648148148155</c:v>
                </c:pt>
                <c:pt idx="6183">
                  <c:v>0.86971057870370372</c:v>
                </c:pt>
                <c:pt idx="6184">
                  <c:v>0.86971483796296301</c:v>
                </c:pt>
                <c:pt idx="6185">
                  <c:v>0.86971921296296306</c:v>
                </c:pt>
                <c:pt idx="6186">
                  <c:v>0.869723425925926</c:v>
                </c:pt>
                <c:pt idx="6187">
                  <c:v>0.86972763888888893</c:v>
                </c:pt>
                <c:pt idx="6188">
                  <c:v>0.86973186342592601</c:v>
                </c:pt>
                <c:pt idx="6189">
                  <c:v>0.8697360648148148</c:v>
                </c:pt>
                <c:pt idx="6190">
                  <c:v>0.86974033564814812</c:v>
                </c:pt>
                <c:pt idx="6191">
                  <c:v>0.86974475694444442</c:v>
                </c:pt>
                <c:pt idx="6192">
                  <c:v>0.86974910879629619</c:v>
                </c:pt>
                <c:pt idx="6193">
                  <c:v>0.86975369212962972</c:v>
                </c:pt>
                <c:pt idx="6194">
                  <c:v>0.86976136574074081</c:v>
                </c:pt>
                <c:pt idx="6195">
                  <c:v>0.86976570601851855</c:v>
                </c:pt>
                <c:pt idx="6196">
                  <c:v>0.86977027777777771</c:v>
                </c:pt>
                <c:pt idx="6197">
                  <c:v>0.8697747916666666</c:v>
                </c:pt>
                <c:pt idx="6198">
                  <c:v>0.86977932870370367</c:v>
                </c:pt>
                <c:pt idx="6199">
                  <c:v>0.86978377314814814</c:v>
                </c:pt>
                <c:pt idx="6200">
                  <c:v>0.86978835648148145</c:v>
                </c:pt>
                <c:pt idx="6201">
                  <c:v>0.86979263888888891</c:v>
                </c:pt>
                <c:pt idx="6202">
                  <c:v>0.86979709490740742</c:v>
                </c:pt>
                <c:pt idx="6203">
                  <c:v>0.86980134259259267</c:v>
                </c:pt>
                <c:pt idx="6204">
                  <c:v>0.86980552083333329</c:v>
                </c:pt>
                <c:pt idx="6205">
                  <c:v>0.86980976851851854</c:v>
                </c:pt>
                <c:pt idx="6206">
                  <c:v>0.8698141782407407</c:v>
                </c:pt>
                <c:pt idx="6207">
                  <c:v>0.869818599537037</c:v>
                </c:pt>
                <c:pt idx="6208">
                  <c:v>0.86982320601851848</c:v>
                </c:pt>
                <c:pt idx="6209">
                  <c:v>0.86982777777777776</c:v>
                </c:pt>
                <c:pt idx="6210">
                  <c:v>0.86983207175925925</c:v>
                </c:pt>
                <c:pt idx="6211">
                  <c:v>0.86983950231481488</c:v>
                </c:pt>
                <c:pt idx="6212">
                  <c:v>0.86984394675925925</c:v>
                </c:pt>
                <c:pt idx="6213">
                  <c:v>0.86984829861111113</c:v>
                </c:pt>
                <c:pt idx="6214">
                  <c:v>0.86985299768518509</c:v>
                </c:pt>
                <c:pt idx="6215">
                  <c:v>0.86985759259259254</c:v>
                </c:pt>
                <c:pt idx="6216">
                  <c:v>0.86986166666666664</c:v>
                </c:pt>
                <c:pt idx="6217">
                  <c:v>0.86986596064814814</c:v>
                </c:pt>
                <c:pt idx="6218">
                  <c:v>0.86987016203703693</c:v>
                </c:pt>
                <c:pt idx="6219">
                  <c:v>0.86987438657407401</c:v>
                </c:pt>
                <c:pt idx="6220">
                  <c:v>0.86987885416666666</c:v>
                </c:pt>
                <c:pt idx="6221">
                  <c:v>0.86988343749999997</c:v>
                </c:pt>
                <c:pt idx="6222">
                  <c:v>0.86988774305555561</c:v>
                </c:pt>
                <c:pt idx="6223">
                  <c:v>0.86989237268518516</c:v>
                </c:pt>
                <c:pt idx="6224">
                  <c:v>0.86989677083333339</c:v>
                </c:pt>
                <c:pt idx="6225">
                  <c:v>0.86990108796296306</c:v>
                </c:pt>
                <c:pt idx="6226">
                  <c:v>0.86990554398148145</c:v>
                </c:pt>
                <c:pt idx="6227">
                  <c:v>0.86991018518518526</c:v>
                </c:pt>
                <c:pt idx="6228">
                  <c:v>0.8699176851851852</c:v>
                </c:pt>
                <c:pt idx="6229">
                  <c:v>0.86992219907407409</c:v>
                </c:pt>
                <c:pt idx="6230">
                  <c:v>0.86992653935185194</c:v>
                </c:pt>
                <c:pt idx="6231">
                  <c:v>0.86993060185185189</c:v>
                </c:pt>
                <c:pt idx="6232">
                  <c:v>0.86993480324074079</c:v>
                </c:pt>
                <c:pt idx="6233">
                  <c:v>0.86993908564814815</c:v>
                </c:pt>
                <c:pt idx="6234">
                  <c:v>0.8699431481481481</c:v>
                </c:pt>
                <c:pt idx="6235">
                  <c:v>0.86994741898148142</c:v>
                </c:pt>
                <c:pt idx="6236">
                  <c:v>0.86995163194444436</c:v>
                </c:pt>
                <c:pt idx="6237">
                  <c:v>0.86995586805555558</c:v>
                </c:pt>
                <c:pt idx="6238">
                  <c:v>0.86996009259259255</c:v>
                </c:pt>
                <c:pt idx="6239">
                  <c:v>0.86996440972222222</c:v>
                </c:pt>
                <c:pt idx="6240">
                  <c:v>0.86996868055555554</c:v>
                </c:pt>
                <c:pt idx="6241">
                  <c:v>0.86997327546296299</c:v>
                </c:pt>
                <c:pt idx="6242">
                  <c:v>0.86997769675925929</c:v>
                </c:pt>
                <c:pt idx="6243">
                  <c:v>0.8699819675925925</c:v>
                </c:pt>
                <c:pt idx="6244">
                  <c:v>0.86998946759259255</c:v>
                </c:pt>
                <c:pt idx="6245">
                  <c:v>0.86999394675925934</c:v>
                </c:pt>
                <c:pt idx="6246">
                  <c:v>0.86999829861111111</c:v>
                </c:pt>
                <c:pt idx="6247">
                  <c:v>0.87000285879629624</c:v>
                </c:pt>
                <c:pt idx="6248">
                  <c:v>0.87000741898148137</c:v>
                </c:pt>
                <c:pt idx="6249">
                  <c:v>0.87001174768518519</c:v>
                </c:pt>
                <c:pt idx="6250">
                  <c:v>0.87001634259259264</c:v>
                </c:pt>
                <c:pt idx="6251">
                  <c:v>0.87002081018518529</c:v>
                </c:pt>
                <c:pt idx="6252">
                  <c:v>0.87002511574074071</c:v>
                </c:pt>
                <c:pt idx="6253">
                  <c:v>0.87002935185185182</c:v>
                </c:pt>
                <c:pt idx="6254">
                  <c:v>0.87003386574074071</c:v>
                </c:pt>
                <c:pt idx="6255">
                  <c:v>0.87003790509259249</c:v>
                </c:pt>
                <c:pt idx="6256">
                  <c:v>0.87004239583333332</c:v>
                </c:pt>
                <c:pt idx="6257">
                  <c:v>0.870046875</c:v>
                </c:pt>
                <c:pt idx="6258">
                  <c:v>0.87005157407407407</c:v>
                </c:pt>
                <c:pt idx="6259">
                  <c:v>0.87005604166666661</c:v>
                </c:pt>
                <c:pt idx="6260">
                  <c:v>0.87006070601851848</c:v>
                </c:pt>
                <c:pt idx="6261">
                  <c:v>0.87006818287037035</c:v>
                </c:pt>
                <c:pt idx="6262">
                  <c:v>0.87007262731481483</c:v>
                </c:pt>
                <c:pt idx="6263">
                  <c:v>0.87007725694444449</c:v>
                </c:pt>
                <c:pt idx="6264">
                  <c:v>0.87008160879629626</c:v>
                </c:pt>
                <c:pt idx="6265">
                  <c:v>0.87008605324074073</c:v>
                </c:pt>
                <c:pt idx="6266">
                  <c:v>0.87009027777777781</c:v>
                </c:pt>
                <c:pt idx="6267">
                  <c:v>0.87009447916666671</c:v>
                </c:pt>
                <c:pt idx="6268">
                  <c:v>0.87009871527777782</c:v>
                </c:pt>
                <c:pt idx="6269">
                  <c:v>0.8701031597222223</c:v>
                </c:pt>
                <c:pt idx="6270">
                  <c:v>0.87010746527777771</c:v>
                </c:pt>
                <c:pt idx="6271">
                  <c:v>0.87011209490740737</c:v>
                </c:pt>
                <c:pt idx="6272">
                  <c:v>0.87011655092592599</c:v>
                </c:pt>
                <c:pt idx="6273">
                  <c:v>0.87012085648148141</c:v>
                </c:pt>
                <c:pt idx="6274">
                  <c:v>0.87012531250000003</c:v>
                </c:pt>
                <c:pt idx="6275">
                  <c:v>0.87012990740740737</c:v>
                </c:pt>
                <c:pt idx="6276">
                  <c:v>0.8701342476851851</c:v>
                </c:pt>
                <c:pt idx="6277">
                  <c:v>0.87014168981481488</c:v>
                </c:pt>
                <c:pt idx="6278">
                  <c:v>0.87014629629629636</c:v>
                </c:pt>
                <c:pt idx="6279">
                  <c:v>0.8701504513888888</c:v>
                </c:pt>
                <c:pt idx="6280">
                  <c:v>0.87015473379629638</c:v>
                </c:pt>
                <c:pt idx="6281">
                  <c:v>0.87015914351851853</c:v>
                </c:pt>
                <c:pt idx="6282">
                  <c:v>0.87016325231481473</c:v>
                </c:pt>
                <c:pt idx="6283">
                  <c:v>0.87016763888888882</c:v>
                </c:pt>
                <c:pt idx="6284">
                  <c:v>0.87017192129629628</c:v>
                </c:pt>
                <c:pt idx="6285">
                  <c:v>0.87017620370370363</c:v>
                </c:pt>
                <c:pt idx="6286">
                  <c:v>0.8701805208333333</c:v>
                </c:pt>
                <c:pt idx="6287">
                  <c:v>0.87018488425925922</c:v>
                </c:pt>
                <c:pt idx="6288">
                  <c:v>0.87018900462962956</c:v>
                </c:pt>
                <c:pt idx="6289">
                  <c:v>0.87019358796296287</c:v>
                </c:pt>
                <c:pt idx="6290">
                  <c:v>0.87019815972222225</c:v>
                </c:pt>
                <c:pt idx="6291">
                  <c:v>0.87020259259259258</c:v>
                </c:pt>
                <c:pt idx="6292">
                  <c:v>0.87020715277777771</c:v>
                </c:pt>
                <c:pt idx="6293">
                  <c:v>0.87021186342592582</c:v>
                </c:pt>
                <c:pt idx="6294">
                  <c:v>0.87021946759259261</c:v>
                </c:pt>
                <c:pt idx="6295">
                  <c:v>0.8702239814814815</c:v>
                </c:pt>
                <c:pt idx="6296">
                  <c:v>0.87022862268518519</c:v>
                </c:pt>
                <c:pt idx="6297">
                  <c:v>0.87023299768518525</c:v>
                </c:pt>
                <c:pt idx="6298">
                  <c:v>0.87023754629629624</c:v>
                </c:pt>
                <c:pt idx="6299">
                  <c:v>0.87024207175925927</c:v>
                </c:pt>
                <c:pt idx="6300">
                  <c:v>0.87024653935185192</c:v>
                </c:pt>
                <c:pt idx="6301">
                  <c:v>0.87025100694444435</c:v>
                </c:pt>
                <c:pt idx="6302">
                  <c:v>0.87025527777777778</c:v>
                </c:pt>
                <c:pt idx="6303">
                  <c:v>0.87025940972222227</c:v>
                </c:pt>
                <c:pt idx="6304">
                  <c:v>0.87026385416666674</c:v>
                </c:pt>
                <c:pt idx="6305">
                  <c:v>0.87026822916666668</c:v>
                </c:pt>
                <c:pt idx="6306">
                  <c:v>0.87027268518518508</c:v>
                </c:pt>
                <c:pt idx="6307">
                  <c:v>0.87027731481481485</c:v>
                </c:pt>
                <c:pt idx="6308">
                  <c:v>0.87028189814814816</c:v>
                </c:pt>
                <c:pt idx="6309">
                  <c:v>0.87028643518518523</c:v>
                </c:pt>
                <c:pt idx="6310">
                  <c:v>0.87029399305555566</c:v>
                </c:pt>
                <c:pt idx="6311">
                  <c:v>0.87029849537037041</c:v>
                </c:pt>
                <c:pt idx="6312">
                  <c:v>0.8703029166666667</c:v>
                </c:pt>
                <c:pt idx="6313">
                  <c:v>0.87030747685185184</c:v>
                </c:pt>
                <c:pt idx="6314">
                  <c:v>0.87031189814814824</c:v>
                </c:pt>
                <c:pt idx="6315">
                  <c:v>0.87031605324074068</c:v>
                </c:pt>
                <c:pt idx="6316">
                  <c:v>0.87032042824074074</c:v>
                </c:pt>
                <c:pt idx="6317">
                  <c:v>0.87032473379629627</c:v>
                </c:pt>
                <c:pt idx="6318">
                  <c:v>0.87032915509259257</c:v>
                </c:pt>
                <c:pt idx="6319">
                  <c:v>0.87033372685185195</c:v>
                </c:pt>
                <c:pt idx="6320">
                  <c:v>0.87033826388888891</c:v>
                </c:pt>
                <c:pt idx="6321">
                  <c:v>0.87034266203703703</c:v>
                </c:pt>
                <c:pt idx="6322">
                  <c:v>0.87034722222222216</c:v>
                </c:pt>
                <c:pt idx="6323">
                  <c:v>0.870351875</c:v>
                </c:pt>
                <c:pt idx="6324">
                  <c:v>0.87035626157407409</c:v>
                </c:pt>
                <c:pt idx="6325">
                  <c:v>0.87036082175925922</c:v>
                </c:pt>
                <c:pt idx="6326">
                  <c:v>0.87036534722222225</c:v>
                </c:pt>
                <c:pt idx="6327">
                  <c:v>0.87037291666666672</c:v>
                </c:pt>
                <c:pt idx="6328">
                  <c:v>0.87037721064814821</c:v>
                </c:pt>
                <c:pt idx="6329">
                  <c:v>0.87038157407407413</c:v>
                </c:pt>
                <c:pt idx="6330">
                  <c:v>0.87038574074074082</c:v>
                </c:pt>
                <c:pt idx="6331">
                  <c:v>0.87039002314814817</c:v>
                </c:pt>
                <c:pt idx="6332">
                  <c:v>0.87039430555555553</c:v>
                </c:pt>
                <c:pt idx="6333">
                  <c:v>0.87039861111111116</c:v>
                </c:pt>
                <c:pt idx="6334">
                  <c:v>0.87040297453703708</c:v>
                </c:pt>
                <c:pt idx="6335">
                  <c:v>0.87040736111111106</c:v>
                </c:pt>
                <c:pt idx="6336">
                  <c:v>0.87041153935185189</c:v>
                </c:pt>
                <c:pt idx="6337">
                  <c:v>0.87041601851851846</c:v>
                </c:pt>
                <c:pt idx="6338">
                  <c:v>0.87042068287037033</c:v>
                </c:pt>
                <c:pt idx="6339">
                  <c:v>0.87042503472222232</c:v>
                </c:pt>
                <c:pt idx="6340">
                  <c:v>0.87042959490740746</c:v>
                </c:pt>
                <c:pt idx="6341">
                  <c:v>0.87043420138888894</c:v>
                </c:pt>
                <c:pt idx="6342">
                  <c:v>0.87043871527777783</c:v>
                </c:pt>
                <c:pt idx="6343">
                  <c:v>0.87044633101851854</c:v>
                </c:pt>
                <c:pt idx="6344">
                  <c:v>0.87045086805555549</c:v>
                </c:pt>
                <c:pt idx="6345">
                  <c:v>0.87045524305555555</c:v>
                </c:pt>
                <c:pt idx="6346">
                  <c:v>0.87045976851851847</c:v>
                </c:pt>
                <c:pt idx="6347">
                  <c:v>0.870464548611111</c:v>
                </c:pt>
                <c:pt idx="6348">
                  <c:v>0.87046913194444453</c:v>
                </c:pt>
                <c:pt idx="6349">
                  <c:v>0.87047362268518524</c:v>
                </c:pt>
                <c:pt idx="6350">
                  <c:v>0.8704780324074074</c:v>
                </c:pt>
                <c:pt idx="6351">
                  <c:v>0.87048217592592592</c:v>
                </c:pt>
                <c:pt idx="6352">
                  <c:v>0.87048662037037039</c:v>
                </c:pt>
                <c:pt idx="6353">
                  <c:v>0.87049093750000006</c:v>
                </c:pt>
                <c:pt idx="6354">
                  <c:v>0.87049543981481481</c:v>
                </c:pt>
                <c:pt idx="6355">
                  <c:v>0.87050005787037044</c:v>
                </c:pt>
                <c:pt idx="6356">
                  <c:v>0.87050480324074064</c:v>
                </c:pt>
                <c:pt idx="6357">
                  <c:v>0.87050929398148147</c:v>
                </c:pt>
                <c:pt idx="6358">
                  <c:v>0.8705138194444445</c:v>
                </c:pt>
                <c:pt idx="6359">
                  <c:v>0.87052134259259262</c:v>
                </c:pt>
                <c:pt idx="6360">
                  <c:v>0.87052575231481477</c:v>
                </c:pt>
                <c:pt idx="6361">
                  <c:v>0.87053034722222222</c:v>
                </c:pt>
                <c:pt idx="6362">
                  <c:v>0.87053478009259255</c:v>
                </c:pt>
                <c:pt idx="6363">
                  <c:v>0.87053916666666664</c:v>
                </c:pt>
                <c:pt idx="6364">
                  <c:v>0.87054331018518516</c:v>
                </c:pt>
                <c:pt idx="6365">
                  <c:v>0.8705476504629629</c:v>
                </c:pt>
                <c:pt idx="6366">
                  <c:v>0.87055193287037047</c:v>
                </c:pt>
                <c:pt idx="6367">
                  <c:v>0.8705566203703704</c:v>
                </c:pt>
                <c:pt idx="6368">
                  <c:v>0.87056101851851853</c:v>
                </c:pt>
                <c:pt idx="6369">
                  <c:v>0.87056541666666665</c:v>
                </c:pt>
                <c:pt idx="6370">
                  <c:v>0.87056994212962957</c:v>
                </c:pt>
                <c:pt idx="6371">
                  <c:v>0.87057460648148144</c:v>
                </c:pt>
                <c:pt idx="6372">
                  <c:v>0.87057905092592591</c:v>
                </c:pt>
                <c:pt idx="6373">
                  <c:v>0.87058354166666663</c:v>
                </c:pt>
                <c:pt idx="6374">
                  <c:v>0.87059115740740733</c:v>
                </c:pt>
                <c:pt idx="6375">
                  <c:v>0.87059572916666672</c:v>
                </c:pt>
                <c:pt idx="6376">
                  <c:v>0.87060012731481484</c:v>
                </c:pt>
                <c:pt idx="6377">
                  <c:v>0.87060437499999999</c:v>
                </c:pt>
                <c:pt idx="6378">
                  <c:v>0.87060877314814811</c:v>
                </c:pt>
                <c:pt idx="6379">
                  <c:v>0.87061300925925922</c:v>
                </c:pt>
                <c:pt idx="6380">
                  <c:v>0.87061721064814812</c:v>
                </c:pt>
                <c:pt idx="6381">
                  <c:v>0.87062155092592597</c:v>
                </c:pt>
                <c:pt idx="6382">
                  <c:v>0.87062589120370371</c:v>
                </c:pt>
                <c:pt idx="6383">
                  <c:v>0.87063017361111106</c:v>
                </c:pt>
                <c:pt idx="6384">
                  <c:v>0.87063437499999996</c:v>
                </c:pt>
                <c:pt idx="6385">
                  <c:v>0.87063863425925925</c:v>
                </c:pt>
                <c:pt idx="6386">
                  <c:v>0.87064304398148151</c:v>
                </c:pt>
                <c:pt idx="6387">
                  <c:v>0.87064736111111107</c:v>
                </c:pt>
                <c:pt idx="6388">
                  <c:v>0.87065168981481478</c:v>
                </c:pt>
                <c:pt idx="6389">
                  <c:v>0.8706593402777778</c:v>
                </c:pt>
                <c:pt idx="6390">
                  <c:v>0.87066392361111111</c:v>
                </c:pt>
                <c:pt idx="6391">
                  <c:v>0.87066842592592586</c:v>
                </c:pt>
                <c:pt idx="6392">
                  <c:v>0.87067296296296293</c:v>
                </c:pt>
                <c:pt idx="6393">
                  <c:v>0.8706775000000001</c:v>
                </c:pt>
                <c:pt idx="6394">
                  <c:v>0.87068196759259253</c:v>
                </c:pt>
                <c:pt idx="6395">
                  <c:v>0.87068644675925932</c:v>
                </c:pt>
                <c:pt idx="6396">
                  <c:v>0.87069087962962965</c:v>
                </c:pt>
                <c:pt idx="6397">
                  <c:v>0.87069554398148152</c:v>
                </c:pt>
                <c:pt idx="6398">
                  <c:v>0.870699988425926</c:v>
                </c:pt>
                <c:pt idx="6399">
                  <c:v>0.87070436342592583</c:v>
                </c:pt>
                <c:pt idx="6400">
                  <c:v>0.87070847222222225</c:v>
                </c:pt>
                <c:pt idx="6401">
                  <c:v>0.87071291666666673</c:v>
                </c:pt>
                <c:pt idx="6402">
                  <c:v>0.87071731481481474</c:v>
                </c:pt>
                <c:pt idx="6403">
                  <c:v>0.8707218171296297</c:v>
                </c:pt>
                <c:pt idx="6404">
                  <c:v>0.87072920138888887</c:v>
                </c:pt>
                <c:pt idx="6405">
                  <c:v>0.87073366898148141</c:v>
                </c:pt>
                <c:pt idx="6406">
                  <c:v>0.87073813657407406</c:v>
                </c:pt>
                <c:pt idx="6407">
                  <c:v>0.87074255787037036</c:v>
                </c:pt>
                <c:pt idx="6408">
                  <c:v>0.87074707175925925</c:v>
                </c:pt>
                <c:pt idx="6409">
                  <c:v>0.87075152777777776</c:v>
                </c:pt>
                <c:pt idx="6410">
                  <c:v>0.87075608796296289</c:v>
                </c:pt>
                <c:pt idx="6411">
                  <c:v>0.8707604166666667</c:v>
                </c:pt>
                <c:pt idx="6412">
                  <c:v>0.87076475694444444</c:v>
                </c:pt>
                <c:pt idx="6413">
                  <c:v>0.87076900462962969</c:v>
                </c:pt>
                <c:pt idx="6414">
                  <c:v>0.87077339120370378</c:v>
                </c:pt>
                <c:pt idx="6415">
                  <c:v>0.8707775694444444</c:v>
                </c:pt>
                <c:pt idx="6416">
                  <c:v>0.87078215277777771</c:v>
                </c:pt>
                <c:pt idx="6417">
                  <c:v>0.8707866666666666</c:v>
                </c:pt>
                <c:pt idx="6418">
                  <c:v>0.87079428240740742</c:v>
                </c:pt>
                <c:pt idx="6419">
                  <c:v>0.87079864583333333</c:v>
                </c:pt>
                <c:pt idx="6420">
                  <c:v>0.87080307870370366</c:v>
                </c:pt>
                <c:pt idx="6421">
                  <c:v>0.87080760416666669</c:v>
                </c:pt>
                <c:pt idx="6422">
                  <c:v>0.87081225694444442</c:v>
                </c:pt>
                <c:pt idx="6423">
                  <c:v>0.87081671296296292</c:v>
                </c:pt>
                <c:pt idx="6424">
                  <c:v>0.8708211574074074</c:v>
                </c:pt>
                <c:pt idx="6425">
                  <c:v>0.87082552083333331</c:v>
                </c:pt>
                <c:pt idx="6426">
                  <c:v>0.87082978009259249</c:v>
                </c:pt>
                <c:pt idx="6427">
                  <c:v>0.87083403935185189</c:v>
                </c:pt>
                <c:pt idx="6428">
                  <c:v>0.87083837962962962</c:v>
                </c:pt>
                <c:pt idx="6429">
                  <c:v>0.87084267361111112</c:v>
                </c:pt>
                <c:pt idx="6430">
                  <c:v>0.87084722222222222</c:v>
                </c:pt>
                <c:pt idx="6431">
                  <c:v>0.87085151620370371</c:v>
                </c:pt>
                <c:pt idx="6432">
                  <c:v>0.87085578703703703</c:v>
                </c:pt>
                <c:pt idx="6433">
                  <c:v>0.87086292824074063</c:v>
                </c:pt>
                <c:pt idx="6434">
                  <c:v>0.87086723379629627</c:v>
                </c:pt>
                <c:pt idx="6435">
                  <c:v>0.87087174768518516</c:v>
                </c:pt>
                <c:pt idx="6436">
                  <c:v>0.87087634259259261</c:v>
                </c:pt>
                <c:pt idx="6437">
                  <c:v>0.87088105324074083</c:v>
                </c:pt>
                <c:pt idx="6438">
                  <c:v>0.87088557870370364</c:v>
                </c:pt>
                <c:pt idx="6439">
                  <c:v>0.87088997685185188</c:v>
                </c:pt>
                <c:pt idx="6440">
                  <c:v>0.87089454861111104</c:v>
                </c:pt>
                <c:pt idx="6441">
                  <c:v>0.87089936342592589</c:v>
                </c:pt>
                <c:pt idx="6442">
                  <c:v>0.87090408564814814</c:v>
                </c:pt>
                <c:pt idx="6443">
                  <c:v>0.87090847222222223</c:v>
                </c:pt>
                <c:pt idx="6444">
                  <c:v>0.87091311342592592</c:v>
                </c:pt>
                <c:pt idx="6445">
                  <c:v>0.87091771990740741</c:v>
                </c:pt>
                <c:pt idx="6446">
                  <c:v>0.87092241898148137</c:v>
                </c:pt>
                <c:pt idx="6447">
                  <c:v>0.87092694444444441</c:v>
                </c:pt>
                <c:pt idx="6448">
                  <c:v>0.87093391203703696</c:v>
                </c:pt>
                <c:pt idx="6449">
                  <c:v>0.87093820601851846</c:v>
                </c:pt>
                <c:pt idx="6450">
                  <c:v>0.87094245370370371</c:v>
                </c:pt>
                <c:pt idx="6451">
                  <c:v>0.8709469675925926</c:v>
                </c:pt>
                <c:pt idx="6452">
                  <c:v>0.87095163194444447</c:v>
                </c:pt>
                <c:pt idx="6453">
                  <c:v>0.87095629629629634</c:v>
                </c:pt>
                <c:pt idx="6454">
                  <c:v>0.87096065972222225</c:v>
                </c:pt>
                <c:pt idx="6455">
                  <c:v>0.8709652893518518</c:v>
                </c:pt>
                <c:pt idx="6456">
                  <c:v>0.87096986111111108</c:v>
                </c:pt>
                <c:pt idx="6457">
                  <c:v>0.87097456018518515</c:v>
                </c:pt>
                <c:pt idx="6458">
                  <c:v>0.87097901620370377</c:v>
                </c:pt>
                <c:pt idx="6459">
                  <c:v>0.8709835763888889</c:v>
                </c:pt>
                <c:pt idx="6460">
                  <c:v>0.87098804398148155</c:v>
                </c:pt>
                <c:pt idx="6461">
                  <c:v>0.87099247685185188</c:v>
                </c:pt>
                <c:pt idx="6462">
                  <c:v>0.8709967476851852</c:v>
                </c:pt>
                <c:pt idx="6463">
                  <c:v>0.87100379629629632</c:v>
                </c:pt>
                <c:pt idx="6464">
                  <c:v>0.87100829861111118</c:v>
                </c:pt>
                <c:pt idx="6465">
                  <c:v>0.87101281250000007</c:v>
                </c:pt>
                <c:pt idx="6466">
                  <c:v>0.87101733796296299</c:v>
                </c:pt>
                <c:pt idx="6467">
                  <c:v>0.87102194444444436</c:v>
                </c:pt>
                <c:pt idx="6468">
                  <c:v>0.87102677083333335</c:v>
                </c:pt>
                <c:pt idx="6469">
                  <c:v>0.87103141203703693</c:v>
                </c:pt>
                <c:pt idx="6470">
                  <c:v>0.87103592592592582</c:v>
                </c:pt>
                <c:pt idx="6471">
                  <c:v>0.87104061342592587</c:v>
                </c:pt>
                <c:pt idx="6472">
                  <c:v>0.87104521990740746</c:v>
                </c:pt>
                <c:pt idx="6473">
                  <c:v>0.87104976851851845</c:v>
                </c:pt>
                <c:pt idx="6474">
                  <c:v>0.87105406249999995</c:v>
                </c:pt>
                <c:pt idx="6475">
                  <c:v>0.87105881944444441</c:v>
                </c:pt>
                <c:pt idx="6476">
                  <c:v>0.87106336805555562</c:v>
                </c:pt>
                <c:pt idx="6477">
                  <c:v>0.87107074074074076</c:v>
                </c:pt>
                <c:pt idx="6478">
                  <c:v>0.87107493055555552</c:v>
                </c:pt>
                <c:pt idx="6479">
                  <c:v>0.87107938657407402</c:v>
                </c:pt>
                <c:pt idx="6480">
                  <c:v>0.87108371527777784</c:v>
                </c:pt>
                <c:pt idx="6481">
                  <c:v>0.87108804398148143</c:v>
                </c:pt>
                <c:pt idx="6482">
                  <c:v>0.87109222222222227</c:v>
                </c:pt>
                <c:pt idx="6483">
                  <c:v>0.87109684027777778</c:v>
                </c:pt>
                <c:pt idx="6484">
                  <c:v>0.87110153935185186</c:v>
                </c:pt>
                <c:pt idx="6485">
                  <c:v>0.87110612268518517</c:v>
                </c:pt>
                <c:pt idx="6486">
                  <c:v>0.87111054398148147</c:v>
                </c:pt>
                <c:pt idx="6487">
                  <c:v>0.87111511574074074</c:v>
                </c:pt>
                <c:pt idx="6488">
                  <c:v>0.87111988425925924</c:v>
                </c:pt>
                <c:pt idx="6489">
                  <c:v>0.87112450231481475</c:v>
                </c:pt>
                <c:pt idx="6490">
                  <c:v>0.87112895833333326</c:v>
                </c:pt>
                <c:pt idx="6491">
                  <c:v>0.87113359953703695</c:v>
                </c:pt>
                <c:pt idx="6492">
                  <c:v>0.87114124999999998</c:v>
                </c:pt>
                <c:pt idx="6493">
                  <c:v>0.87114572916666677</c:v>
                </c:pt>
                <c:pt idx="6494">
                  <c:v>0.87115020833333334</c:v>
                </c:pt>
                <c:pt idx="6495">
                  <c:v>0.87115471064814809</c:v>
                </c:pt>
                <c:pt idx="6496">
                  <c:v>0.87115907407407411</c:v>
                </c:pt>
                <c:pt idx="6497">
                  <c:v>0.87116329861111108</c:v>
                </c:pt>
                <c:pt idx="6498">
                  <c:v>0.87116758101851854</c:v>
                </c:pt>
                <c:pt idx="6499">
                  <c:v>0.87117228009259262</c:v>
                </c:pt>
                <c:pt idx="6500">
                  <c:v>0.87117707175925929</c:v>
                </c:pt>
                <c:pt idx="6501">
                  <c:v>0.87118160879629636</c:v>
                </c:pt>
                <c:pt idx="6502">
                  <c:v>0.87118619212962967</c:v>
                </c:pt>
                <c:pt idx="6503">
                  <c:v>0.87119077546296297</c:v>
                </c:pt>
                <c:pt idx="6504">
                  <c:v>0.8711955555555555</c:v>
                </c:pt>
                <c:pt idx="6505">
                  <c:v>0.87120017361111113</c:v>
                </c:pt>
                <c:pt idx="6506">
                  <c:v>0.8712047800925925</c:v>
                </c:pt>
                <c:pt idx="6507">
                  <c:v>0.87121229166666669</c:v>
                </c:pt>
                <c:pt idx="6508">
                  <c:v>0.87121662037037029</c:v>
                </c:pt>
                <c:pt idx="6509">
                  <c:v>0.87122085648148151</c:v>
                </c:pt>
                <c:pt idx="6510">
                  <c:v>0.87122521990740742</c:v>
                </c:pt>
                <c:pt idx="6511">
                  <c:v>0.87122974537037035</c:v>
                </c:pt>
                <c:pt idx="6512">
                  <c:v>0.87123437499999989</c:v>
                </c:pt>
                <c:pt idx="6513">
                  <c:v>0.87123883101851851</c:v>
                </c:pt>
                <c:pt idx="6514">
                  <c:v>0.8712434375</c:v>
                </c:pt>
                <c:pt idx="6515">
                  <c:v>0.8712483333333334</c:v>
                </c:pt>
                <c:pt idx="6516">
                  <c:v>0.87125312499999996</c:v>
                </c:pt>
                <c:pt idx="6517">
                  <c:v>0.87125758101851858</c:v>
                </c:pt>
                <c:pt idx="6518">
                  <c:v>0.87126211805555565</c:v>
                </c:pt>
                <c:pt idx="6519">
                  <c:v>0.8712666550925926</c:v>
                </c:pt>
                <c:pt idx="6520">
                  <c:v>0.87127143518518524</c:v>
                </c:pt>
                <c:pt idx="6521">
                  <c:v>0.8712757523148148</c:v>
                </c:pt>
                <c:pt idx="6522">
                  <c:v>0.87128275462962967</c:v>
                </c:pt>
                <c:pt idx="6523">
                  <c:v>0.87128703703703703</c:v>
                </c:pt>
                <c:pt idx="6524">
                  <c:v>0.87129134259259267</c:v>
                </c:pt>
                <c:pt idx="6525">
                  <c:v>0.87129552083333328</c:v>
                </c:pt>
                <c:pt idx="6526">
                  <c:v>0.87129994212962958</c:v>
                </c:pt>
                <c:pt idx="6527">
                  <c:v>0.87130421296296301</c:v>
                </c:pt>
                <c:pt idx="6528">
                  <c:v>0.87130857638888892</c:v>
                </c:pt>
                <c:pt idx="6529">
                  <c:v>0.87131274305555551</c:v>
                </c:pt>
                <c:pt idx="6530">
                  <c:v>0.87131715277777777</c:v>
                </c:pt>
                <c:pt idx="6531">
                  <c:v>0.87132150462962965</c:v>
                </c:pt>
                <c:pt idx="6532">
                  <c:v>0.87132618055555555</c:v>
                </c:pt>
                <c:pt idx="6533">
                  <c:v>0.87133056712962953</c:v>
                </c:pt>
                <c:pt idx="6534">
                  <c:v>0.87133517361111112</c:v>
                </c:pt>
                <c:pt idx="6535">
                  <c:v>0.87133981481481493</c:v>
                </c:pt>
                <c:pt idx="6536">
                  <c:v>0.87134436342592592</c:v>
                </c:pt>
                <c:pt idx="6537">
                  <c:v>0.87135159722222222</c:v>
                </c:pt>
                <c:pt idx="6538">
                  <c:v>0.87135618055555553</c:v>
                </c:pt>
                <c:pt idx="6539">
                  <c:v>0.87136085648148143</c:v>
                </c:pt>
                <c:pt idx="6540">
                  <c:v>0.87136523148148148</c:v>
                </c:pt>
                <c:pt idx="6541">
                  <c:v>0.87136983796296297</c:v>
                </c:pt>
                <c:pt idx="6542">
                  <c:v>0.87137454861111108</c:v>
                </c:pt>
                <c:pt idx="6543">
                  <c:v>0.87137898148148152</c:v>
                </c:pt>
                <c:pt idx="6544">
                  <c:v>0.87138324074074081</c:v>
                </c:pt>
                <c:pt idx="6545">
                  <c:v>0.87138752314814816</c:v>
                </c:pt>
                <c:pt idx="6546">
                  <c:v>0.87139193287037031</c:v>
                </c:pt>
                <c:pt idx="6547">
                  <c:v>0.87139629629629634</c:v>
                </c:pt>
                <c:pt idx="6548">
                  <c:v>0.87140071759259252</c:v>
                </c:pt>
                <c:pt idx="6549">
                  <c:v>0.87140530092592583</c:v>
                </c:pt>
                <c:pt idx="6550">
                  <c:v>0.87141001157407405</c:v>
                </c:pt>
                <c:pt idx="6551">
                  <c:v>0.87141768518518514</c:v>
                </c:pt>
                <c:pt idx="6552">
                  <c:v>0.87142228009259259</c:v>
                </c:pt>
                <c:pt idx="6553">
                  <c:v>0.87142692129629629</c:v>
                </c:pt>
                <c:pt idx="6554">
                  <c:v>0.87143157407407401</c:v>
                </c:pt>
                <c:pt idx="6555">
                  <c:v>0.87143621527777781</c:v>
                </c:pt>
                <c:pt idx="6556">
                  <c:v>0.87144040509259257</c:v>
                </c:pt>
                <c:pt idx="6557">
                  <c:v>0.8714448379629629</c:v>
                </c:pt>
                <c:pt idx="6558">
                  <c:v>0.87144914351851854</c:v>
                </c:pt>
                <c:pt idx="6559">
                  <c:v>0.87145350694444446</c:v>
                </c:pt>
                <c:pt idx="6560">
                  <c:v>0.87145782407407413</c:v>
                </c:pt>
                <c:pt idx="6561">
                  <c:v>0.87146246527777782</c:v>
                </c:pt>
                <c:pt idx="6562">
                  <c:v>0.87146715277777786</c:v>
                </c:pt>
                <c:pt idx="6563">
                  <c:v>0.87147174768518509</c:v>
                </c:pt>
                <c:pt idx="6564">
                  <c:v>0.87147630787037034</c:v>
                </c:pt>
                <c:pt idx="6565">
                  <c:v>0.87148083333333337</c:v>
                </c:pt>
                <c:pt idx="6566">
                  <c:v>0.87148868055555562</c:v>
                </c:pt>
                <c:pt idx="6567">
                  <c:v>0.87149328703703699</c:v>
                </c:pt>
                <c:pt idx="6568">
                  <c:v>0.8714976504629629</c:v>
                </c:pt>
                <c:pt idx="6569">
                  <c:v>0.87150207175925931</c:v>
                </c:pt>
                <c:pt idx="6570">
                  <c:v>0.87150638888888887</c:v>
                </c:pt>
                <c:pt idx="6571">
                  <c:v>0.8715107870370371</c:v>
                </c:pt>
                <c:pt idx="6572">
                  <c:v>0.87151493055555562</c:v>
                </c:pt>
                <c:pt idx="6573">
                  <c:v>0.87151935185185181</c:v>
                </c:pt>
                <c:pt idx="6574">
                  <c:v>0.8715237384259259</c:v>
                </c:pt>
                <c:pt idx="6575">
                  <c:v>0.87152813657407402</c:v>
                </c:pt>
                <c:pt idx="6576">
                  <c:v>0.87153239583333331</c:v>
                </c:pt>
                <c:pt idx="6577">
                  <c:v>0.8715369097222222</c:v>
                </c:pt>
                <c:pt idx="6578">
                  <c:v>0.87154126157407408</c:v>
                </c:pt>
                <c:pt idx="6579">
                  <c:v>0.87154570601851855</c:v>
                </c:pt>
                <c:pt idx="6580">
                  <c:v>0.87155012731481485</c:v>
                </c:pt>
                <c:pt idx="6581">
                  <c:v>0.87155789351851853</c:v>
                </c:pt>
                <c:pt idx="6582">
                  <c:v>0.87156259259259261</c:v>
                </c:pt>
                <c:pt idx="6583">
                  <c:v>0.87156704861111101</c:v>
                </c:pt>
                <c:pt idx="6584">
                  <c:v>0.87157174768518519</c:v>
                </c:pt>
                <c:pt idx="6585">
                  <c:v>0.87157630787037033</c:v>
                </c:pt>
                <c:pt idx="6586">
                  <c:v>0.87158098379629623</c:v>
                </c:pt>
                <c:pt idx="6587">
                  <c:v>0.87158546296296302</c:v>
                </c:pt>
                <c:pt idx="6588">
                  <c:v>0.87159009259259257</c:v>
                </c:pt>
                <c:pt idx="6589">
                  <c:v>0.87159484953703703</c:v>
                </c:pt>
                <c:pt idx="6590">
                  <c:v>0.87159978009259254</c:v>
                </c:pt>
                <c:pt idx="6591">
                  <c:v>0.87160413194444442</c:v>
                </c:pt>
                <c:pt idx="6592">
                  <c:v>0.87160843749999994</c:v>
                </c:pt>
                <c:pt idx="6593">
                  <c:v>0.87161288194444442</c:v>
                </c:pt>
                <c:pt idx="6594">
                  <c:v>0.87161724537037033</c:v>
                </c:pt>
                <c:pt idx="6595">
                  <c:v>0.87162150462962973</c:v>
                </c:pt>
                <c:pt idx="6596">
                  <c:v>0.87162907407407408</c:v>
                </c:pt>
                <c:pt idx="6597">
                  <c:v>0.8716337847222223</c:v>
                </c:pt>
                <c:pt idx="6598">
                  <c:v>0.87163853009259251</c:v>
                </c:pt>
                <c:pt idx="6599">
                  <c:v>0.87164295138888892</c:v>
                </c:pt>
                <c:pt idx="6600">
                  <c:v>0.87164762731481471</c:v>
                </c:pt>
                <c:pt idx="6601">
                  <c:v>0.87165221064814824</c:v>
                </c:pt>
                <c:pt idx="6602">
                  <c:v>0.87165686342592597</c:v>
                </c:pt>
                <c:pt idx="6603">
                  <c:v>0.87166145833333342</c:v>
                </c:pt>
                <c:pt idx="6604">
                  <c:v>0.87166592592592596</c:v>
                </c:pt>
                <c:pt idx="6605">
                  <c:v>0.87167037037037032</c:v>
                </c:pt>
                <c:pt idx="6606">
                  <c:v>0.87167473379629623</c:v>
                </c:pt>
                <c:pt idx="6607">
                  <c:v>0.87167901620370369</c:v>
                </c:pt>
                <c:pt idx="6608">
                  <c:v>0.87168346064814817</c:v>
                </c:pt>
                <c:pt idx="6609">
                  <c:v>0.87168813657407407</c:v>
                </c:pt>
                <c:pt idx="6610">
                  <c:v>0.87169608796296305</c:v>
                </c:pt>
                <c:pt idx="6611">
                  <c:v>0.87170054398148145</c:v>
                </c:pt>
                <c:pt idx="6612">
                  <c:v>0.87170520833333331</c:v>
                </c:pt>
                <c:pt idx="6613">
                  <c:v>0.87170972222222221</c:v>
                </c:pt>
                <c:pt idx="6614">
                  <c:v>0.87171429398148137</c:v>
                </c:pt>
                <c:pt idx="6615">
                  <c:v>0.87171873842592584</c:v>
                </c:pt>
                <c:pt idx="6616">
                  <c:v>0.87172346064814821</c:v>
                </c:pt>
                <c:pt idx="6617">
                  <c:v>0.87172790509259268</c:v>
                </c:pt>
                <c:pt idx="6618">
                  <c:v>0.87173223379629627</c:v>
                </c:pt>
                <c:pt idx="6619">
                  <c:v>0.87173644675925921</c:v>
                </c:pt>
                <c:pt idx="6620">
                  <c:v>0.87174089120370368</c:v>
                </c:pt>
                <c:pt idx="6621">
                  <c:v>0.87174534722222219</c:v>
                </c:pt>
                <c:pt idx="6622">
                  <c:v>0.87174981481481473</c:v>
                </c:pt>
                <c:pt idx="6623">
                  <c:v>0.87175412037037037</c:v>
                </c:pt>
                <c:pt idx="6624">
                  <c:v>0.87175848379629628</c:v>
                </c:pt>
                <c:pt idx="6625">
                  <c:v>0.87176579861111103</c:v>
                </c:pt>
                <c:pt idx="6626">
                  <c:v>0.87177001157407397</c:v>
                </c:pt>
                <c:pt idx="6627">
                  <c:v>0.87177465277777777</c:v>
                </c:pt>
                <c:pt idx="6628">
                  <c:v>0.87177920138888887</c:v>
                </c:pt>
                <c:pt idx="6629">
                  <c:v>0.87178393518518515</c:v>
                </c:pt>
                <c:pt idx="6630">
                  <c:v>0.87178842592592598</c:v>
                </c:pt>
                <c:pt idx="6631">
                  <c:v>0.87179305555555553</c:v>
                </c:pt>
                <c:pt idx="6632">
                  <c:v>0.8717977199074074</c:v>
                </c:pt>
                <c:pt idx="6633">
                  <c:v>0.87180233796296303</c:v>
                </c:pt>
                <c:pt idx="6634">
                  <c:v>0.87180675925925932</c:v>
                </c:pt>
                <c:pt idx="6635">
                  <c:v>0.87181129629629639</c:v>
                </c:pt>
                <c:pt idx="6636">
                  <c:v>0.8718160416666666</c:v>
                </c:pt>
                <c:pt idx="6637">
                  <c:v>0.8718208449074073</c:v>
                </c:pt>
                <c:pt idx="6638">
                  <c:v>0.87182528935185177</c:v>
                </c:pt>
                <c:pt idx="6639">
                  <c:v>0.87182988425925922</c:v>
                </c:pt>
                <c:pt idx="6640">
                  <c:v>0.8718370138888889</c:v>
                </c:pt>
                <c:pt idx="6641">
                  <c:v>0.87184149305555547</c:v>
                </c:pt>
                <c:pt idx="6642">
                  <c:v>0.87184572916666669</c:v>
                </c:pt>
                <c:pt idx="6643">
                  <c:v>0.87185039351851845</c:v>
                </c:pt>
                <c:pt idx="6644">
                  <c:v>0.87185495370370381</c:v>
                </c:pt>
                <c:pt idx="6645">
                  <c:v>0.8718594675925927</c:v>
                </c:pt>
                <c:pt idx="6646">
                  <c:v>0.87186394675925927</c:v>
                </c:pt>
                <c:pt idx="6647">
                  <c:v>0.87186864583333323</c:v>
                </c:pt>
                <c:pt idx="6648">
                  <c:v>0.87187334490740742</c:v>
                </c:pt>
                <c:pt idx="6649">
                  <c:v>0.8718779166666667</c:v>
                </c:pt>
                <c:pt idx="6650">
                  <c:v>0.87188236111111106</c:v>
                </c:pt>
                <c:pt idx="6651">
                  <c:v>0.87188702546296293</c:v>
                </c:pt>
                <c:pt idx="6652">
                  <c:v>0.87189156249999999</c:v>
                </c:pt>
                <c:pt idx="6653">
                  <c:v>0.87189603009259253</c:v>
                </c:pt>
                <c:pt idx="6654">
                  <c:v>0.87190020833333337</c:v>
                </c:pt>
                <c:pt idx="6655">
                  <c:v>0.87190756944444436</c:v>
                </c:pt>
                <c:pt idx="6656">
                  <c:v>0.87191219907407413</c:v>
                </c:pt>
                <c:pt idx="6657">
                  <c:v>0.87191685185185186</c:v>
                </c:pt>
                <c:pt idx="6658">
                  <c:v>0.87192130787037037</c:v>
                </c:pt>
                <c:pt idx="6659">
                  <c:v>0.87192608796296289</c:v>
                </c:pt>
                <c:pt idx="6660">
                  <c:v>0.87193083333333332</c:v>
                </c:pt>
                <c:pt idx="6661">
                  <c:v>0.87193543981481481</c:v>
                </c:pt>
                <c:pt idx="6662">
                  <c:v>0.87193987268518525</c:v>
                </c:pt>
                <c:pt idx="6663">
                  <c:v>0.87194464120370363</c:v>
                </c:pt>
                <c:pt idx="6664">
                  <c:v>0.87194964120370377</c:v>
                </c:pt>
                <c:pt idx="6665">
                  <c:v>0.87195413194444438</c:v>
                </c:pt>
                <c:pt idx="6666">
                  <c:v>0.87195831018518521</c:v>
                </c:pt>
                <c:pt idx="6667">
                  <c:v>0.87196271990740737</c:v>
                </c:pt>
                <c:pt idx="6668">
                  <c:v>0.87196706018518511</c:v>
                </c:pt>
                <c:pt idx="6669">
                  <c:v>0.87197146990740748</c:v>
                </c:pt>
                <c:pt idx="6670">
                  <c:v>0.87197836805555562</c:v>
                </c:pt>
                <c:pt idx="6671">
                  <c:v>0.87198265046296297</c:v>
                </c:pt>
                <c:pt idx="6672">
                  <c:v>0.87198694444444447</c:v>
                </c:pt>
                <c:pt idx="6673">
                  <c:v>0.87199111111111105</c:v>
                </c:pt>
                <c:pt idx="6674">
                  <c:v>0.87199549768518514</c:v>
                </c:pt>
                <c:pt idx="6675">
                  <c:v>0.87200009259259259</c:v>
                </c:pt>
                <c:pt idx="6676">
                  <c:v>0.87200471064814822</c:v>
                </c:pt>
                <c:pt idx="6677">
                  <c:v>0.87200914351851855</c:v>
                </c:pt>
                <c:pt idx="6678">
                  <c:v>0.8720137731481481</c:v>
                </c:pt>
                <c:pt idx="6679">
                  <c:v>0.87201847222222229</c:v>
                </c:pt>
                <c:pt idx="6680">
                  <c:v>0.8720229976851851</c:v>
                </c:pt>
                <c:pt idx="6681">
                  <c:v>0.87202741898148151</c:v>
                </c:pt>
                <c:pt idx="6682">
                  <c:v>0.87203202546296288</c:v>
                </c:pt>
                <c:pt idx="6683">
                  <c:v>0.87203692129629629</c:v>
                </c:pt>
                <c:pt idx="6684">
                  <c:v>0.87204479166666671</c:v>
                </c:pt>
                <c:pt idx="6685">
                  <c:v>0.87204913194444444</c:v>
                </c:pt>
                <c:pt idx="6686">
                  <c:v>0.87205363425925919</c:v>
                </c:pt>
                <c:pt idx="6687">
                  <c:v>0.87205792824074069</c:v>
                </c:pt>
                <c:pt idx="6688">
                  <c:v>0.87206241898148151</c:v>
                </c:pt>
                <c:pt idx="6689">
                  <c:v>0.87206659722222224</c:v>
                </c:pt>
                <c:pt idx="6690">
                  <c:v>0.87207109953703699</c:v>
                </c:pt>
                <c:pt idx="6691">
                  <c:v>0.87207584490740742</c:v>
                </c:pt>
                <c:pt idx="6692">
                  <c:v>0.87208050925925928</c:v>
                </c:pt>
                <c:pt idx="6693">
                  <c:v>0.87208506944444453</c:v>
                </c:pt>
                <c:pt idx="6694">
                  <c:v>0.87208961805555552</c:v>
                </c:pt>
                <c:pt idx="6695">
                  <c:v>0.8720944791666666</c:v>
                </c:pt>
                <c:pt idx="6696">
                  <c:v>0.87209932870370377</c:v>
                </c:pt>
                <c:pt idx="6697">
                  <c:v>0.87210381944444448</c:v>
                </c:pt>
                <c:pt idx="6698">
                  <c:v>0.87210844907407414</c:v>
                </c:pt>
                <c:pt idx="6699">
                  <c:v>0.87211587962962955</c:v>
                </c:pt>
                <c:pt idx="6700">
                  <c:v>0.87212023148148143</c:v>
                </c:pt>
                <c:pt idx="6701">
                  <c:v>0.87212439814814813</c:v>
                </c:pt>
                <c:pt idx="6702">
                  <c:v>0.87212890046296299</c:v>
                </c:pt>
                <c:pt idx="6703">
                  <c:v>0.87213331018518525</c:v>
                </c:pt>
                <c:pt idx="6704">
                  <c:v>0.87213789351851856</c:v>
                </c:pt>
                <c:pt idx="6705">
                  <c:v>0.87214226851851862</c:v>
                </c:pt>
                <c:pt idx="6706">
                  <c:v>0.87214708333333324</c:v>
                </c:pt>
                <c:pt idx="6707">
                  <c:v>0.87215185185185184</c:v>
                </c:pt>
                <c:pt idx="6708">
                  <c:v>0.87215655092592603</c:v>
                </c:pt>
                <c:pt idx="6709">
                  <c:v>0.87216101851851846</c:v>
                </c:pt>
                <c:pt idx="6710">
                  <c:v>0.87216563657407409</c:v>
                </c:pt>
                <c:pt idx="6711">
                  <c:v>0.8721703472222222</c:v>
                </c:pt>
                <c:pt idx="6712">
                  <c:v>0.87217501157407407</c:v>
                </c:pt>
                <c:pt idx="6713">
                  <c:v>0.87217923611111114</c:v>
                </c:pt>
                <c:pt idx="6714">
                  <c:v>0.8721864583333333</c:v>
                </c:pt>
                <c:pt idx="6715">
                  <c:v>0.8721907523148148</c:v>
                </c:pt>
                <c:pt idx="6716">
                  <c:v>0.87219504629629629</c:v>
                </c:pt>
                <c:pt idx="6717">
                  <c:v>0.87219936342592597</c:v>
                </c:pt>
                <c:pt idx="6718">
                  <c:v>0.87220383101851862</c:v>
                </c:pt>
                <c:pt idx="6719">
                  <c:v>0.87220826388888895</c:v>
                </c:pt>
                <c:pt idx="6720">
                  <c:v>0.87221252314814812</c:v>
                </c:pt>
                <c:pt idx="6721">
                  <c:v>0.87221682870370376</c:v>
                </c:pt>
                <c:pt idx="6722">
                  <c:v>0.87222127314814812</c:v>
                </c:pt>
                <c:pt idx="6723">
                  <c:v>0.87222600694444452</c:v>
                </c:pt>
                <c:pt idx="6724">
                  <c:v>0.87223055555555551</c:v>
                </c:pt>
                <c:pt idx="6725">
                  <c:v>0.87223518518518517</c:v>
                </c:pt>
                <c:pt idx="6726">
                  <c:v>0.87224002314814808</c:v>
                </c:pt>
                <c:pt idx="6727">
                  <c:v>0.87224496527777784</c:v>
                </c:pt>
                <c:pt idx="6728">
                  <c:v>0.87224967592592595</c:v>
                </c:pt>
                <c:pt idx="6729">
                  <c:v>0.87225731481481483</c:v>
                </c:pt>
                <c:pt idx="6730">
                  <c:v>0.87226186342592593</c:v>
                </c:pt>
                <c:pt idx="6731">
                  <c:v>0.8722665277777778</c:v>
                </c:pt>
                <c:pt idx="6732">
                  <c:v>0.87227109953703696</c:v>
                </c:pt>
                <c:pt idx="6733">
                  <c:v>0.87227575231481491</c:v>
                </c:pt>
                <c:pt idx="6734">
                  <c:v>0.87228047453703705</c:v>
                </c:pt>
                <c:pt idx="6735">
                  <c:v>0.87228484953703711</c:v>
                </c:pt>
                <c:pt idx="6736">
                  <c:v>0.87228916666666667</c:v>
                </c:pt>
                <c:pt idx="6737">
                  <c:v>0.87229370370370374</c:v>
                </c:pt>
                <c:pt idx="6738">
                  <c:v>0.8722984953703703</c:v>
                </c:pt>
                <c:pt idx="6739">
                  <c:v>0.87230344907407409</c:v>
                </c:pt>
                <c:pt idx="6740">
                  <c:v>0.87230795138888884</c:v>
                </c:pt>
                <c:pt idx="6741">
                  <c:v>0.87231271990740744</c:v>
                </c:pt>
                <c:pt idx="6742">
                  <c:v>0.87231732638888893</c:v>
                </c:pt>
                <c:pt idx="6743">
                  <c:v>0.87232524305555559</c:v>
                </c:pt>
                <c:pt idx="6744">
                  <c:v>0.8723298611111111</c:v>
                </c:pt>
                <c:pt idx="6745">
                  <c:v>0.87233454861111115</c:v>
                </c:pt>
                <c:pt idx="6746">
                  <c:v>0.87233940972222224</c:v>
                </c:pt>
                <c:pt idx="6747">
                  <c:v>0.87234395833333334</c:v>
                </c:pt>
                <c:pt idx="6748">
                  <c:v>0.87234819444444434</c:v>
                </c:pt>
                <c:pt idx="6749">
                  <c:v>0.87235265046296295</c:v>
                </c:pt>
                <c:pt idx="6750">
                  <c:v>0.87235707175925936</c:v>
                </c:pt>
                <c:pt idx="6751">
                  <c:v>0.87236186342592592</c:v>
                </c:pt>
                <c:pt idx="6752">
                  <c:v>0.87236633101851846</c:v>
                </c:pt>
                <c:pt idx="6753">
                  <c:v>0.87237099537037033</c:v>
                </c:pt>
                <c:pt idx="6754">
                  <c:v>0.87237574074074076</c:v>
                </c:pt>
                <c:pt idx="6755">
                  <c:v>0.87238040509259263</c:v>
                </c:pt>
                <c:pt idx="6756">
                  <c:v>0.87238499999999997</c:v>
                </c:pt>
                <c:pt idx="6757">
                  <c:v>0.87238972222222222</c:v>
                </c:pt>
                <c:pt idx="6758">
                  <c:v>0.87239737268518525</c:v>
                </c:pt>
                <c:pt idx="6759">
                  <c:v>0.87240182870370375</c:v>
                </c:pt>
                <c:pt idx="6760">
                  <c:v>0.87240620370370381</c:v>
                </c:pt>
                <c:pt idx="6761">
                  <c:v>0.87241059027777779</c:v>
                </c:pt>
                <c:pt idx="6762">
                  <c:v>0.87241515046296303</c:v>
                </c:pt>
                <c:pt idx="6763">
                  <c:v>0.87241946759259259</c:v>
                </c:pt>
                <c:pt idx="6764">
                  <c:v>0.87242393518518524</c:v>
                </c:pt>
                <c:pt idx="6765">
                  <c:v>0.87242835648148143</c:v>
                </c:pt>
                <c:pt idx="6766">
                  <c:v>0.87243290509259264</c:v>
                </c:pt>
                <c:pt idx="6767">
                  <c:v>0.87243740740740738</c:v>
                </c:pt>
                <c:pt idx="6768">
                  <c:v>0.87244180555555551</c:v>
                </c:pt>
                <c:pt idx="6769">
                  <c:v>0.8724463194444444</c:v>
                </c:pt>
                <c:pt idx="6770">
                  <c:v>0.8724509027777777</c:v>
                </c:pt>
                <c:pt idx="6771">
                  <c:v>0.87245553240740747</c:v>
                </c:pt>
                <c:pt idx="6772">
                  <c:v>0.87246024305555558</c:v>
                </c:pt>
                <c:pt idx="6773">
                  <c:v>0.87246781250000005</c:v>
                </c:pt>
                <c:pt idx="6774">
                  <c:v>0.87247248842592595</c:v>
                </c:pt>
                <c:pt idx="6775">
                  <c:v>0.87247697916666667</c:v>
                </c:pt>
                <c:pt idx="6776">
                  <c:v>0.87248164351851853</c:v>
                </c:pt>
                <c:pt idx="6777">
                  <c:v>0.87248631944444444</c:v>
                </c:pt>
                <c:pt idx="6778">
                  <c:v>0.87249107638888879</c:v>
                </c:pt>
                <c:pt idx="6779">
                  <c:v>0.87249559027777768</c:v>
                </c:pt>
                <c:pt idx="6780">
                  <c:v>0.87250026620370369</c:v>
                </c:pt>
                <c:pt idx="6781">
                  <c:v>0.87250503472222218</c:v>
                </c:pt>
                <c:pt idx="6782">
                  <c:v>0.87250945601851848</c:v>
                </c:pt>
                <c:pt idx="6783">
                  <c:v>0.87251383101851854</c:v>
                </c:pt>
                <c:pt idx="6784">
                  <c:v>0.87251819444444445</c:v>
                </c:pt>
                <c:pt idx="6785">
                  <c:v>0.87252275462962958</c:v>
                </c:pt>
                <c:pt idx="6786">
                  <c:v>0.87252732638888897</c:v>
                </c:pt>
                <c:pt idx="6787">
                  <c:v>0.87253203703703708</c:v>
                </c:pt>
                <c:pt idx="6788">
                  <c:v>0.872539849537037</c:v>
                </c:pt>
                <c:pt idx="6789">
                  <c:v>0.87254457175925937</c:v>
                </c:pt>
                <c:pt idx="6790">
                  <c:v>0.87254934027777775</c:v>
                </c:pt>
                <c:pt idx="6791">
                  <c:v>0.87255372685185184</c:v>
                </c:pt>
                <c:pt idx="6792">
                  <c:v>0.87255834490740736</c:v>
                </c:pt>
                <c:pt idx="6793">
                  <c:v>0.87256309027777779</c:v>
                </c:pt>
                <c:pt idx="6794">
                  <c:v>0.87256766203703695</c:v>
                </c:pt>
                <c:pt idx="6795">
                  <c:v>0.87257208333333336</c:v>
                </c:pt>
                <c:pt idx="6796">
                  <c:v>0.87257645833333342</c:v>
                </c:pt>
                <c:pt idx="6797">
                  <c:v>0.87258091435185181</c:v>
                </c:pt>
                <c:pt idx="6798">
                  <c:v>0.87258532407407408</c:v>
                </c:pt>
                <c:pt idx="6799">
                  <c:v>0.87258994212962959</c:v>
                </c:pt>
                <c:pt idx="6800">
                  <c:v>0.87259457175925925</c:v>
                </c:pt>
                <c:pt idx="6801">
                  <c:v>0.87259924768518526</c:v>
                </c:pt>
                <c:pt idx="6802">
                  <c:v>0.87260399305555547</c:v>
                </c:pt>
                <c:pt idx="6803">
                  <c:v>0.87261150462962966</c:v>
                </c:pt>
                <c:pt idx="6804">
                  <c:v>0.87261613425925921</c:v>
                </c:pt>
                <c:pt idx="6805">
                  <c:v>0.87262078703703694</c:v>
                </c:pt>
                <c:pt idx="6806">
                  <c:v>0.87262540509259257</c:v>
                </c:pt>
                <c:pt idx="6807">
                  <c:v>0.87262979166666665</c:v>
                </c:pt>
                <c:pt idx="6808">
                  <c:v>0.87263416666666671</c:v>
                </c:pt>
                <c:pt idx="6809">
                  <c:v>0.87263853009259262</c:v>
                </c:pt>
                <c:pt idx="6810">
                  <c:v>0.8726428819444445</c:v>
                </c:pt>
                <c:pt idx="6811">
                  <c:v>0.87264767361111106</c:v>
                </c:pt>
                <c:pt idx="6812">
                  <c:v>0.87265291666666667</c:v>
                </c:pt>
                <c:pt idx="6813">
                  <c:v>0.87265759259259257</c:v>
                </c:pt>
                <c:pt idx="6814">
                  <c:v>0.87266203703703704</c:v>
                </c:pt>
                <c:pt idx="6815">
                  <c:v>0.87266656250000008</c:v>
                </c:pt>
                <c:pt idx="6816">
                  <c:v>0.87267122685185183</c:v>
                </c:pt>
                <c:pt idx="6817">
                  <c:v>0.87267920138888888</c:v>
                </c:pt>
                <c:pt idx="6818">
                  <c:v>0.87268385416666661</c:v>
                </c:pt>
                <c:pt idx="6819">
                  <c:v>0.87268879629629625</c:v>
                </c:pt>
                <c:pt idx="6820">
                  <c:v>0.87269369212962966</c:v>
                </c:pt>
                <c:pt idx="6821">
                  <c:v>0.87269874999999997</c:v>
                </c:pt>
                <c:pt idx="6822">
                  <c:v>0.87270356481481481</c:v>
                </c:pt>
                <c:pt idx="6823">
                  <c:v>0.87270835648148148</c:v>
                </c:pt>
                <c:pt idx="6824">
                  <c:v>0.87271295138888894</c:v>
                </c:pt>
                <c:pt idx="6825">
                  <c:v>0.87271747685185186</c:v>
                </c:pt>
                <c:pt idx="6826">
                  <c:v>0.87272193287037048</c:v>
                </c:pt>
                <c:pt idx="6827">
                  <c:v>0.87272653935185185</c:v>
                </c:pt>
                <c:pt idx="6828">
                  <c:v>0.87273108796296295</c:v>
                </c:pt>
                <c:pt idx="6829">
                  <c:v>0.87273539351851859</c:v>
                </c:pt>
                <c:pt idx="6830">
                  <c:v>0.8727395717592592</c:v>
                </c:pt>
                <c:pt idx="6831">
                  <c:v>0.8727439930555555</c:v>
                </c:pt>
                <c:pt idx="6832">
                  <c:v>0.87275142361111113</c:v>
                </c:pt>
                <c:pt idx="6833">
                  <c:v>0.87275597222222212</c:v>
                </c:pt>
                <c:pt idx="6834">
                  <c:v>0.8727603819444445</c:v>
                </c:pt>
                <c:pt idx="6835">
                  <c:v>0.87276509259259261</c:v>
                </c:pt>
                <c:pt idx="6836">
                  <c:v>0.87276964120370371</c:v>
                </c:pt>
                <c:pt idx="6837">
                  <c:v>0.87277414351851856</c:v>
                </c:pt>
                <c:pt idx="6838">
                  <c:v>0.87277871527777773</c:v>
                </c:pt>
                <c:pt idx="6839">
                  <c:v>0.87278327546296286</c:v>
                </c:pt>
                <c:pt idx="6840">
                  <c:v>0.87278782407407407</c:v>
                </c:pt>
                <c:pt idx="6841">
                  <c:v>0.8727923495370371</c:v>
                </c:pt>
                <c:pt idx="6842">
                  <c:v>0.87279649305555562</c:v>
                </c:pt>
                <c:pt idx="6843">
                  <c:v>0.87280083333333336</c:v>
                </c:pt>
                <c:pt idx="6844">
                  <c:v>0.87280518518518513</c:v>
                </c:pt>
                <c:pt idx="6845">
                  <c:v>0.87280953703703712</c:v>
                </c:pt>
                <c:pt idx="6846">
                  <c:v>0.87281407407407408</c:v>
                </c:pt>
                <c:pt idx="6847">
                  <c:v>0.87282190972222218</c:v>
                </c:pt>
                <c:pt idx="6848">
                  <c:v>0.87282642361111107</c:v>
                </c:pt>
                <c:pt idx="6849">
                  <c:v>0.8728309490740741</c:v>
                </c:pt>
                <c:pt idx="6850">
                  <c:v>0.87283545138888885</c:v>
                </c:pt>
                <c:pt idx="6851">
                  <c:v>0.87283997685185188</c:v>
                </c:pt>
                <c:pt idx="6852">
                  <c:v>0.87284458333333337</c:v>
                </c:pt>
                <c:pt idx="6853">
                  <c:v>0.8728490162037037</c:v>
                </c:pt>
                <c:pt idx="6854">
                  <c:v>0.87285366898148142</c:v>
                </c:pt>
                <c:pt idx="6855">
                  <c:v>0.87285797453703706</c:v>
                </c:pt>
                <c:pt idx="6856">
                  <c:v>0.87286244212962971</c:v>
                </c:pt>
                <c:pt idx="6857">
                  <c:v>0.87286663194444447</c:v>
                </c:pt>
                <c:pt idx="6858">
                  <c:v>0.87287111111111104</c:v>
                </c:pt>
                <c:pt idx="6859">
                  <c:v>0.87287568287037043</c:v>
                </c:pt>
                <c:pt idx="6860">
                  <c:v>0.87288015046296297</c:v>
                </c:pt>
                <c:pt idx="6861">
                  <c:v>0.87288449074074081</c:v>
                </c:pt>
                <c:pt idx="6862">
                  <c:v>0.87289208333333335</c:v>
                </c:pt>
                <c:pt idx="6863">
                  <c:v>0.87289658564814809</c:v>
                </c:pt>
                <c:pt idx="6864">
                  <c:v>0.87290119212962969</c:v>
                </c:pt>
                <c:pt idx="6865">
                  <c:v>0.87290593750000001</c:v>
                </c:pt>
                <c:pt idx="6866">
                  <c:v>0.87291052083333331</c:v>
                </c:pt>
                <c:pt idx="6867">
                  <c:v>0.87291526620370374</c:v>
                </c:pt>
                <c:pt idx="6868">
                  <c:v>0.87291982638888888</c:v>
                </c:pt>
                <c:pt idx="6869">
                  <c:v>0.87292434027777777</c:v>
                </c:pt>
                <c:pt idx="6870">
                  <c:v>0.87292909722222223</c:v>
                </c:pt>
                <c:pt idx="6871">
                  <c:v>0.87293373842592592</c:v>
                </c:pt>
                <c:pt idx="6872">
                  <c:v>0.87293844907407403</c:v>
                </c:pt>
                <c:pt idx="6873">
                  <c:v>0.87294291666666668</c:v>
                </c:pt>
                <c:pt idx="6874">
                  <c:v>0.87294760416666672</c:v>
                </c:pt>
                <c:pt idx="6875">
                  <c:v>0.87295230324074069</c:v>
                </c:pt>
                <c:pt idx="6876">
                  <c:v>0.87295964120370373</c:v>
                </c:pt>
                <c:pt idx="6877">
                  <c:v>0.87296384259259252</c:v>
                </c:pt>
                <c:pt idx="6878">
                  <c:v>0.8729681944444444</c:v>
                </c:pt>
                <c:pt idx="6879">
                  <c:v>0.87297254629629639</c:v>
                </c:pt>
                <c:pt idx="6880">
                  <c:v>0.87297719907407412</c:v>
                </c:pt>
                <c:pt idx="6881">
                  <c:v>0.87298167824074069</c:v>
                </c:pt>
                <c:pt idx="6882">
                  <c:v>0.87298628472222228</c:v>
                </c:pt>
                <c:pt idx="6883">
                  <c:v>0.87299108796296299</c:v>
                </c:pt>
                <c:pt idx="6884">
                  <c:v>0.87299570601851861</c:v>
                </c:pt>
                <c:pt idx="6885">
                  <c:v>0.87300032407407402</c:v>
                </c:pt>
                <c:pt idx="6886">
                  <c:v>0.87300489583333329</c:v>
                </c:pt>
                <c:pt idx="6887">
                  <c:v>0.8730095370370371</c:v>
                </c:pt>
                <c:pt idx="6888">
                  <c:v>0.87301430555555548</c:v>
                </c:pt>
                <c:pt idx="6889">
                  <c:v>0.87301868055555554</c:v>
                </c:pt>
                <c:pt idx="6890">
                  <c:v>0.87302319444444443</c:v>
                </c:pt>
                <c:pt idx="6891">
                  <c:v>0.87303028935185178</c:v>
                </c:pt>
                <c:pt idx="6892">
                  <c:v>0.87303462962962952</c:v>
                </c:pt>
                <c:pt idx="6893">
                  <c:v>0.87303925925925929</c:v>
                </c:pt>
                <c:pt idx="6894">
                  <c:v>0.87304400462962961</c:v>
                </c:pt>
                <c:pt idx="6895">
                  <c:v>0.87304868055555562</c:v>
                </c:pt>
                <c:pt idx="6896">
                  <c:v>0.873053287037037</c:v>
                </c:pt>
                <c:pt idx="6897">
                  <c:v>0.87305813657407405</c:v>
                </c:pt>
                <c:pt idx="6898">
                  <c:v>0.87306277777777774</c:v>
                </c:pt>
                <c:pt idx="6899">
                  <c:v>0.87306747685185193</c:v>
                </c:pt>
                <c:pt idx="6900">
                  <c:v>0.87307199074074082</c:v>
                </c:pt>
                <c:pt idx="6901">
                  <c:v>0.87307671296296296</c:v>
                </c:pt>
                <c:pt idx="6902">
                  <c:v>0.87308111111111109</c:v>
                </c:pt>
                <c:pt idx="6903">
                  <c:v>0.87308550925925932</c:v>
                </c:pt>
                <c:pt idx="6904">
                  <c:v>0.87308971064814811</c:v>
                </c:pt>
                <c:pt idx="6905">
                  <c:v>0.87309415509259258</c:v>
                </c:pt>
                <c:pt idx="6906">
                  <c:v>0.8731012962962964</c:v>
                </c:pt>
                <c:pt idx="6907">
                  <c:v>0.87310577546296297</c:v>
                </c:pt>
                <c:pt idx="6908">
                  <c:v>0.87311004629629629</c:v>
                </c:pt>
                <c:pt idx="6909">
                  <c:v>0.87311440972222221</c:v>
                </c:pt>
                <c:pt idx="6910">
                  <c:v>0.8731187962962963</c:v>
                </c:pt>
                <c:pt idx="6911">
                  <c:v>0.87312326388888895</c:v>
                </c:pt>
                <c:pt idx="6912">
                  <c:v>0.873127638888889</c:v>
                </c:pt>
                <c:pt idx="6913">
                  <c:v>0.87313228009259258</c:v>
                </c:pt>
                <c:pt idx="6914">
                  <c:v>0.87313687500000003</c:v>
                </c:pt>
                <c:pt idx="6915">
                  <c:v>0.87314151620370373</c:v>
                </c:pt>
                <c:pt idx="6916">
                  <c:v>0.87314606481481472</c:v>
                </c:pt>
                <c:pt idx="6917">
                  <c:v>0.87315074074074073</c:v>
                </c:pt>
                <c:pt idx="6918">
                  <c:v>0.8731554050925926</c:v>
                </c:pt>
                <c:pt idx="6919">
                  <c:v>0.87316012731481474</c:v>
                </c:pt>
                <c:pt idx="6920">
                  <c:v>0.87316462962962971</c:v>
                </c:pt>
                <c:pt idx="6921">
                  <c:v>0.87317259259259261</c:v>
                </c:pt>
                <c:pt idx="6922">
                  <c:v>0.87317737268518514</c:v>
                </c:pt>
                <c:pt idx="6923">
                  <c:v>0.87318194444444452</c:v>
                </c:pt>
                <c:pt idx="6924">
                  <c:v>0.87318627314814812</c:v>
                </c:pt>
                <c:pt idx="6925">
                  <c:v>0.87319063657407403</c:v>
                </c:pt>
                <c:pt idx="6926">
                  <c:v>0.87319510416666668</c:v>
                </c:pt>
                <c:pt idx="6927">
                  <c:v>0.87319949074074066</c:v>
                </c:pt>
                <c:pt idx="6928">
                  <c:v>0.87320409722222225</c:v>
                </c:pt>
                <c:pt idx="6929">
                  <c:v>0.87320872685185191</c:v>
                </c:pt>
                <c:pt idx="6930">
                  <c:v>0.87321333333333329</c:v>
                </c:pt>
                <c:pt idx="6931">
                  <c:v>0.87321802083333333</c:v>
                </c:pt>
                <c:pt idx="6932">
                  <c:v>0.87322245370370366</c:v>
                </c:pt>
                <c:pt idx="6933">
                  <c:v>0.87322723379629641</c:v>
                </c:pt>
                <c:pt idx="6934">
                  <c:v>0.87323184027777778</c:v>
                </c:pt>
                <c:pt idx="6935">
                  <c:v>0.8732365856481481</c:v>
                </c:pt>
                <c:pt idx="6936">
                  <c:v>0.873243912037037</c:v>
                </c:pt>
                <c:pt idx="6937">
                  <c:v>0.87324826388888888</c:v>
                </c:pt>
                <c:pt idx="6938">
                  <c:v>0.87325267361111114</c:v>
                </c:pt>
                <c:pt idx="6939">
                  <c:v>0.87325703703703705</c:v>
                </c:pt>
                <c:pt idx="6940">
                  <c:v>0.87326149305555545</c:v>
                </c:pt>
                <c:pt idx="6941">
                  <c:v>0.87326618055555549</c:v>
                </c:pt>
                <c:pt idx="6942">
                  <c:v>0.87327079861111112</c:v>
                </c:pt>
                <c:pt idx="6943">
                  <c:v>0.87327538194444443</c:v>
                </c:pt>
                <c:pt idx="6944">
                  <c:v>0.87328013888888878</c:v>
                </c:pt>
                <c:pt idx="6945">
                  <c:v>0.87328499999999998</c:v>
                </c:pt>
                <c:pt idx="6946">
                  <c:v>0.87328984953703703</c:v>
                </c:pt>
                <c:pt idx="6947">
                  <c:v>0.87329469907407409</c:v>
                </c:pt>
                <c:pt idx="6948">
                  <c:v>0.87329924768518519</c:v>
                </c:pt>
                <c:pt idx="6949">
                  <c:v>0.87330379629629629</c:v>
                </c:pt>
                <c:pt idx="6950">
                  <c:v>0.87331115740740739</c:v>
                </c:pt>
                <c:pt idx="6951">
                  <c:v>0.87331553240740745</c:v>
                </c:pt>
                <c:pt idx="6952">
                  <c:v>0.87331986111111115</c:v>
                </c:pt>
                <c:pt idx="6953">
                  <c:v>0.87332423611111121</c:v>
                </c:pt>
                <c:pt idx="6954">
                  <c:v>0.87332862268518519</c:v>
                </c:pt>
                <c:pt idx="6955">
                  <c:v>0.8733329861111111</c:v>
                </c:pt>
                <c:pt idx="6956">
                  <c:v>0.87333734953703701</c:v>
                </c:pt>
                <c:pt idx="6957">
                  <c:v>0.87334177083333342</c:v>
                </c:pt>
                <c:pt idx="6958">
                  <c:v>0.87334637731481479</c:v>
                </c:pt>
                <c:pt idx="6959">
                  <c:v>0.87335084490740744</c:v>
                </c:pt>
                <c:pt idx="6960">
                  <c:v>0.87335534722222219</c:v>
                </c:pt>
                <c:pt idx="6961">
                  <c:v>0.87336010416666665</c:v>
                </c:pt>
                <c:pt idx="6962">
                  <c:v>0.87336480324074073</c:v>
                </c:pt>
                <c:pt idx="6963">
                  <c:v>0.87336938657407404</c:v>
                </c:pt>
                <c:pt idx="6964">
                  <c:v>0.87337388888888878</c:v>
                </c:pt>
                <c:pt idx="6965">
                  <c:v>0.87338163194444451</c:v>
                </c:pt>
                <c:pt idx="6966">
                  <c:v>0.87338624999999992</c:v>
                </c:pt>
                <c:pt idx="6967">
                  <c:v>0.87339079861111113</c:v>
                </c:pt>
                <c:pt idx="6968">
                  <c:v>0.87339531250000002</c:v>
                </c:pt>
                <c:pt idx="6969">
                  <c:v>0.87339986111111101</c:v>
                </c:pt>
                <c:pt idx="6970">
                  <c:v>0.87340444444444454</c:v>
                </c:pt>
                <c:pt idx="6971">
                  <c:v>0.8734091435185185</c:v>
                </c:pt>
                <c:pt idx="6972">
                  <c:v>0.87341335648148144</c:v>
                </c:pt>
                <c:pt idx="6973">
                  <c:v>0.87341789351851851</c:v>
                </c:pt>
                <c:pt idx="6974">
                  <c:v>0.87342225694444442</c:v>
                </c:pt>
                <c:pt idx="6975">
                  <c:v>0.87342674768518513</c:v>
                </c:pt>
                <c:pt idx="6976">
                  <c:v>0.87343112268518519</c:v>
                </c:pt>
                <c:pt idx="6977">
                  <c:v>0.87343585648148148</c:v>
                </c:pt>
                <c:pt idx="6978">
                  <c:v>0.87344046296296296</c:v>
                </c:pt>
                <c:pt idx="6979">
                  <c:v>0.87344509259259262</c:v>
                </c:pt>
                <c:pt idx="6980">
                  <c:v>0.87345241898148152</c:v>
                </c:pt>
                <c:pt idx="6981">
                  <c:v>0.87345700231481482</c:v>
                </c:pt>
                <c:pt idx="6982">
                  <c:v>0.87346159722222216</c:v>
                </c:pt>
                <c:pt idx="6983">
                  <c:v>0.87346623842592586</c:v>
                </c:pt>
                <c:pt idx="6984">
                  <c:v>0.87347074074074083</c:v>
                </c:pt>
                <c:pt idx="6985">
                  <c:v>0.87347524305555557</c:v>
                </c:pt>
                <c:pt idx="6986">
                  <c:v>0.87347957175925928</c:v>
                </c:pt>
                <c:pt idx="6987">
                  <c:v>0.87348394675925922</c:v>
                </c:pt>
                <c:pt idx="6988">
                  <c:v>0.87348831018518514</c:v>
                </c:pt>
                <c:pt idx="6989">
                  <c:v>0.87349309027777788</c:v>
                </c:pt>
                <c:pt idx="6990">
                  <c:v>0.87349767361111119</c:v>
                </c:pt>
                <c:pt idx="6991">
                  <c:v>0.87350224537037036</c:v>
                </c:pt>
                <c:pt idx="6992">
                  <c:v>0.87350670138888897</c:v>
                </c:pt>
                <c:pt idx="6993">
                  <c:v>0.87351143518518526</c:v>
                </c:pt>
                <c:pt idx="6994">
                  <c:v>0.8735193171296296</c:v>
                </c:pt>
                <c:pt idx="6995">
                  <c:v>0.87352392361111109</c:v>
                </c:pt>
                <c:pt idx="6996">
                  <c:v>0.87352848379629633</c:v>
                </c:pt>
                <c:pt idx="6997">
                  <c:v>0.87353293981481483</c:v>
                </c:pt>
                <c:pt idx="6998">
                  <c:v>0.87353733796296307</c:v>
                </c:pt>
                <c:pt idx="6999">
                  <c:v>0.87354174768518522</c:v>
                </c:pt>
                <c:pt idx="7000">
                  <c:v>0.87354594907407401</c:v>
                </c:pt>
                <c:pt idx="7001">
                  <c:v>0.87355042824074081</c:v>
                </c:pt>
                <c:pt idx="7002">
                  <c:v>0.87355476851851854</c:v>
                </c:pt>
                <c:pt idx="7003">
                  <c:v>0.87355931712962953</c:v>
                </c:pt>
                <c:pt idx="7004">
                  <c:v>0.87356350694444451</c:v>
                </c:pt>
                <c:pt idx="7005">
                  <c:v>0.87356799768518512</c:v>
                </c:pt>
                <c:pt idx="7006">
                  <c:v>0.87357232638888893</c:v>
                </c:pt>
                <c:pt idx="7007">
                  <c:v>0.87357684027777782</c:v>
                </c:pt>
                <c:pt idx="7008">
                  <c:v>0.87358121527777788</c:v>
                </c:pt>
                <c:pt idx="7009">
                  <c:v>0.87358898148148156</c:v>
                </c:pt>
                <c:pt idx="7010">
                  <c:v>0.87359363425925929</c:v>
                </c:pt>
                <c:pt idx="7011">
                  <c:v>0.87359841435185182</c:v>
                </c:pt>
                <c:pt idx="7012">
                  <c:v>0.87360299768518512</c:v>
                </c:pt>
                <c:pt idx="7013">
                  <c:v>0.87360759259259257</c:v>
                </c:pt>
                <c:pt idx="7014">
                  <c:v>0.87361215277777771</c:v>
                </c:pt>
                <c:pt idx="7015">
                  <c:v>0.87361689814814814</c:v>
                </c:pt>
                <c:pt idx="7016">
                  <c:v>0.87362151620370376</c:v>
                </c:pt>
                <c:pt idx="7017">
                  <c:v>0.87362634259259264</c:v>
                </c:pt>
                <c:pt idx="7018">
                  <c:v>0.87363099537037037</c:v>
                </c:pt>
                <c:pt idx="7019">
                  <c:v>0.87363563657407406</c:v>
                </c:pt>
                <c:pt idx="7020">
                  <c:v>0.8736399768518518</c:v>
                </c:pt>
                <c:pt idx="7021">
                  <c:v>0.87364438657407406</c:v>
                </c:pt>
                <c:pt idx="7022">
                  <c:v>0.87364884259259268</c:v>
                </c:pt>
                <c:pt idx="7023">
                  <c:v>0.87365332175925925</c:v>
                </c:pt>
                <c:pt idx="7024">
                  <c:v>0.87366077546296295</c:v>
                </c:pt>
                <c:pt idx="7025">
                  <c:v>0.87366549768518509</c:v>
                </c:pt>
                <c:pt idx="7026">
                  <c:v>0.87367015046296304</c:v>
                </c:pt>
                <c:pt idx="7027">
                  <c:v>0.87367487268518518</c:v>
                </c:pt>
                <c:pt idx="7028">
                  <c:v>0.87367935185185186</c:v>
                </c:pt>
                <c:pt idx="7029">
                  <c:v>0.87368417824074074</c:v>
                </c:pt>
                <c:pt idx="7030">
                  <c:v>0.8736888773148147</c:v>
                </c:pt>
                <c:pt idx="7031">
                  <c:v>0.87369357638888889</c:v>
                </c:pt>
                <c:pt idx="7032">
                  <c:v>0.87369814814814817</c:v>
                </c:pt>
                <c:pt idx="7033">
                  <c:v>0.87370256944444435</c:v>
                </c:pt>
                <c:pt idx="7034">
                  <c:v>0.87370711805555556</c:v>
                </c:pt>
                <c:pt idx="7035">
                  <c:v>0.87371156250000004</c:v>
                </c:pt>
                <c:pt idx="7036">
                  <c:v>0.8737161342592592</c:v>
                </c:pt>
                <c:pt idx="7037">
                  <c:v>0.87372083333333339</c:v>
                </c:pt>
                <c:pt idx="7038">
                  <c:v>0.87372872685185188</c:v>
                </c:pt>
                <c:pt idx="7039">
                  <c:v>0.8737334722222222</c:v>
                </c:pt>
                <c:pt idx="7040">
                  <c:v>0.87373797453703705</c:v>
                </c:pt>
                <c:pt idx="7041">
                  <c:v>0.87374276620370372</c:v>
                </c:pt>
                <c:pt idx="7042">
                  <c:v>0.87374758101851846</c:v>
                </c:pt>
                <c:pt idx="7043">
                  <c:v>0.87375225694444447</c:v>
                </c:pt>
                <c:pt idx="7044">
                  <c:v>0.87375675925925922</c:v>
                </c:pt>
                <c:pt idx="7045">
                  <c:v>0.87376116898148137</c:v>
                </c:pt>
                <c:pt idx="7046">
                  <c:v>0.87376564814814817</c:v>
                </c:pt>
                <c:pt idx="7047">
                  <c:v>0.87377006944444446</c:v>
                </c:pt>
                <c:pt idx="7048">
                  <c:v>0.87377431712962961</c:v>
                </c:pt>
                <c:pt idx="7049">
                  <c:v>0.87377875000000005</c:v>
                </c:pt>
                <c:pt idx="7050">
                  <c:v>0.87378322916666662</c:v>
                </c:pt>
                <c:pt idx="7051">
                  <c:v>0.87378776620370369</c:v>
                </c:pt>
                <c:pt idx="7052">
                  <c:v>0.87379204861111115</c:v>
                </c:pt>
                <c:pt idx="7053">
                  <c:v>0.87379928240740734</c:v>
                </c:pt>
                <c:pt idx="7054">
                  <c:v>0.87380372685185181</c:v>
                </c:pt>
                <c:pt idx="7055">
                  <c:v>0.87380843750000003</c:v>
                </c:pt>
                <c:pt idx="7056">
                  <c:v>0.87381297453703699</c:v>
                </c:pt>
                <c:pt idx="7057">
                  <c:v>0.87381780092592587</c:v>
                </c:pt>
                <c:pt idx="7058">
                  <c:v>0.87382269675925928</c:v>
                </c:pt>
                <c:pt idx="7059">
                  <c:v>0.87382729166666673</c:v>
                </c:pt>
                <c:pt idx="7060">
                  <c:v>0.87383190972222213</c:v>
                </c:pt>
                <c:pt idx="7061">
                  <c:v>0.87383638888888893</c:v>
                </c:pt>
                <c:pt idx="7062">
                  <c:v>0.87384112268518521</c:v>
                </c:pt>
                <c:pt idx="7063">
                  <c:v>0.8738458912037036</c:v>
                </c:pt>
                <c:pt idx="7064">
                  <c:v>0.87385052083333337</c:v>
                </c:pt>
                <c:pt idx="7065">
                  <c:v>0.87385516203703706</c:v>
                </c:pt>
                <c:pt idx="7066">
                  <c:v>0.87385976851851854</c:v>
                </c:pt>
                <c:pt idx="7067">
                  <c:v>0.87386687500000004</c:v>
                </c:pt>
                <c:pt idx="7068">
                  <c:v>0.87387123842592596</c:v>
                </c:pt>
                <c:pt idx="7069">
                  <c:v>0.8738757407407407</c:v>
                </c:pt>
                <c:pt idx="7070">
                  <c:v>0.87388054398148152</c:v>
                </c:pt>
                <c:pt idx="7071">
                  <c:v>0.87388519675925924</c:v>
                </c:pt>
                <c:pt idx="7072">
                  <c:v>0.87388975694444448</c:v>
                </c:pt>
                <c:pt idx="7073">
                  <c:v>0.87389436342592586</c:v>
                </c:pt>
                <c:pt idx="7074">
                  <c:v>0.8738990509259259</c:v>
                </c:pt>
                <c:pt idx="7075">
                  <c:v>0.87390384259259257</c:v>
                </c:pt>
                <c:pt idx="7076">
                  <c:v>0.87390855324074079</c:v>
                </c:pt>
                <c:pt idx="7077">
                  <c:v>0.87391322916666658</c:v>
                </c:pt>
                <c:pt idx="7078">
                  <c:v>0.87391781249999989</c:v>
                </c:pt>
                <c:pt idx="7079">
                  <c:v>0.87392259259259264</c:v>
                </c:pt>
                <c:pt idx="7080">
                  <c:v>0.87392993055555557</c:v>
                </c:pt>
                <c:pt idx="7081">
                  <c:v>0.87393432870370369</c:v>
                </c:pt>
                <c:pt idx="7082">
                  <c:v>0.87393894675925932</c:v>
                </c:pt>
                <c:pt idx="7083">
                  <c:v>0.87394370370370378</c:v>
                </c:pt>
                <c:pt idx="7084">
                  <c:v>0.87394828703703709</c:v>
                </c:pt>
                <c:pt idx="7085">
                  <c:v>0.8739529976851852</c:v>
                </c:pt>
                <c:pt idx="7086">
                  <c:v>0.87395775462962966</c:v>
                </c:pt>
                <c:pt idx="7087">
                  <c:v>0.87396253472222218</c:v>
                </c:pt>
                <c:pt idx="7088">
                  <c:v>0.87396711805555549</c:v>
                </c:pt>
                <c:pt idx="7089">
                  <c:v>0.87397181712962968</c:v>
                </c:pt>
                <c:pt idx="7090">
                  <c:v>0.87397650462962961</c:v>
                </c:pt>
                <c:pt idx="7091">
                  <c:v>0.87398104166666668</c:v>
                </c:pt>
                <c:pt idx="7092">
                  <c:v>0.87398554398148143</c:v>
                </c:pt>
                <c:pt idx="7093">
                  <c:v>0.87399269675925917</c:v>
                </c:pt>
                <c:pt idx="7094">
                  <c:v>0.87399710648148154</c:v>
                </c:pt>
                <c:pt idx="7095">
                  <c:v>0.8740013888888889</c:v>
                </c:pt>
                <c:pt idx="7096">
                  <c:v>0.87400572916666663</c:v>
                </c:pt>
                <c:pt idx="7097">
                  <c:v>0.87401030092592602</c:v>
                </c:pt>
                <c:pt idx="7098">
                  <c:v>0.87401469907407403</c:v>
                </c:pt>
                <c:pt idx="7099">
                  <c:v>0.87401909722222226</c:v>
                </c:pt>
                <c:pt idx="7100">
                  <c:v>0.87402350694444442</c:v>
                </c:pt>
                <c:pt idx="7101">
                  <c:v>0.87402792824074071</c:v>
                </c:pt>
                <c:pt idx="7102">
                  <c:v>0.87403267361111114</c:v>
                </c:pt>
                <c:pt idx="7103">
                  <c:v>0.8740373379629629</c:v>
                </c:pt>
                <c:pt idx="7104">
                  <c:v>0.87404211805555565</c:v>
                </c:pt>
                <c:pt idx="7105">
                  <c:v>0.87404692129629635</c:v>
                </c:pt>
                <c:pt idx="7106">
                  <c:v>0.87405486111111108</c:v>
                </c:pt>
                <c:pt idx="7107">
                  <c:v>0.87405946759259256</c:v>
                </c:pt>
                <c:pt idx="7108">
                  <c:v>0.87406410879629626</c:v>
                </c:pt>
                <c:pt idx="7109">
                  <c:v>0.87406873842592592</c:v>
                </c:pt>
                <c:pt idx="7110">
                  <c:v>0.87407358796296297</c:v>
                </c:pt>
                <c:pt idx="7111">
                  <c:v>0.87407819444444446</c:v>
                </c:pt>
                <c:pt idx="7112">
                  <c:v>0.87408284722222218</c:v>
                </c:pt>
                <c:pt idx="7113">
                  <c:v>0.874087175925926</c:v>
                </c:pt>
                <c:pt idx="7114">
                  <c:v>0.87409160879629633</c:v>
                </c:pt>
                <c:pt idx="7115">
                  <c:v>0.87409597222222224</c:v>
                </c:pt>
                <c:pt idx="7116">
                  <c:v>0.87410031249999998</c:v>
                </c:pt>
                <c:pt idx="7117">
                  <c:v>0.87410481481481483</c:v>
                </c:pt>
                <c:pt idx="7118">
                  <c:v>0.87410951388888891</c:v>
                </c:pt>
                <c:pt idx="7119">
                  <c:v>0.87411408564814819</c:v>
                </c:pt>
                <c:pt idx="7120">
                  <c:v>0.87412159722222216</c:v>
                </c:pt>
                <c:pt idx="7121">
                  <c:v>0.87412607638888895</c:v>
                </c:pt>
                <c:pt idx="7122">
                  <c:v>0.8741304861111111</c:v>
                </c:pt>
                <c:pt idx="7123">
                  <c:v>0.87413495370370375</c:v>
                </c:pt>
                <c:pt idx="7124">
                  <c:v>0.87413931712962967</c:v>
                </c:pt>
                <c:pt idx="7125">
                  <c:v>0.87414384259259259</c:v>
                </c:pt>
                <c:pt idx="7126">
                  <c:v>0.87414828703703706</c:v>
                </c:pt>
                <c:pt idx="7127">
                  <c:v>0.87415252314814806</c:v>
                </c:pt>
                <c:pt idx="7128">
                  <c:v>0.87415680555555564</c:v>
                </c:pt>
                <c:pt idx="7129">
                  <c:v>0.87416101851851857</c:v>
                </c:pt>
                <c:pt idx="7130">
                  <c:v>0.87416515046296295</c:v>
                </c:pt>
                <c:pt idx="7131">
                  <c:v>0.87416961805555549</c:v>
                </c:pt>
                <c:pt idx="7132">
                  <c:v>0.87417422453703697</c:v>
                </c:pt>
                <c:pt idx="7133">
                  <c:v>0.87418156250000001</c:v>
                </c:pt>
                <c:pt idx="7134">
                  <c:v>0.87418611111111122</c:v>
                </c:pt>
                <c:pt idx="7135">
                  <c:v>0.87419070601851845</c:v>
                </c:pt>
                <c:pt idx="7136">
                  <c:v>0.87419501157407409</c:v>
                </c:pt>
                <c:pt idx="7137">
                  <c:v>0.87419954861111115</c:v>
                </c:pt>
                <c:pt idx="7138">
                  <c:v>0.87420400462962966</c:v>
                </c:pt>
                <c:pt idx="7139">
                  <c:v>0.87420850694444441</c:v>
                </c:pt>
                <c:pt idx="7140">
                  <c:v>0.87421270833333331</c:v>
                </c:pt>
                <c:pt idx="7141">
                  <c:v>0.87421702546296298</c:v>
                </c:pt>
                <c:pt idx="7142">
                  <c:v>0.87422106481481476</c:v>
                </c:pt>
                <c:pt idx="7143">
                  <c:v>0.87422539351851858</c:v>
                </c:pt>
                <c:pt idx="7144">
                  <c:v>0.87422965277777775</c:v>
                </c:pt>
                <c:pt idx="7145">
                  <c:v>0.87423384259259251</c:v>
                </c:pt>
                <c:pt idx="7146">
                  <c:v>0.87424104166666661</c:v>
                </c:pt>
                <c:pt idx="7147">
                  <c:v>0.87424509259259253</c:v>
                </c:pt>
                <c:pt idx="7148">
                  <c:v>0.87424937500000011</c:v>
                </c:pt>
                <c:pt idx="7149">
                  <c:v>0.87425363425925928</c:v>
                </c:pt>
                <c:pt idx="7150">
                  <c:v>0.87425803240740751</c:v>
                </c:pt>
                <c:pt idx="7151">
                  <c:v>0.8742625810185185</c:v>
                </c:pt>
                <c:pt idx="7152">
                  <c:v>0.87426709490740739</c:v>
                </c:pt>
                <c:pt idx="7153">
                  <c:v>0.87427146990740745</c:v>
                </c:pt>
                <c:pt idx="7154">
                  <c:v>0.8742759375000001</c:v>
                </c:pt>
                <c:pt idx="7155">
                  <c:v>0.87428040509259253</c:v>
                </c:pt>
                <c:pt idx="7156">
                  <c:v>0.87428478009259258</c:v>
                </c:pt>
                <c:pt idx="7157">
                  <c:v>0.87428934027777772</c:v>
                </c:pt>
                <c:pt idx="7158">
                  <c:v>0.87429374999999998</c:v>
                </c:pt>
                <c:pt idx="7159">
                  <c:v>0.87429809027777772</c:v>
                </c:pt>
                <c:pt idx="7160">
                  <c:v>0.874305474537037</c:v>
                </c:pt>
                <c:pt idx="7161">
                  <c:v>0.87430991898148147</c:v>
                </c:pt>
                <c:pt idx="7162">
                  <c:v>0.87431414351851855</c:v>
                </c:pt>
                <c:pt idx="7163">
                  <c:v>0.87431846064814811</c:v>
                </c:pt>
                <c:pt idx="7164">
                  <c:v>0.87432265046296298</c:v>
                </c:pt>
                <c:pt idx="7165">
                  <c:v>0.87432680555555553</c:v>
                </c:pt>
                <c:pt idx="7166">
                  <c:v>0.87433119212962962</c:v>
                </c:pt>
                <c:pt idx="7167">
                  <c:v>0.87433572916666658</c:v>
                </c:pt>
                <c:pt idx="7168">
                  <c:v>0.87434012731481481</c:v>
                </c:pt>
                <c:pt idx="7169">
                  <c:v>0.87434472222222226</c:v>
                </c:pt>
                <c:pt idx="7170">
                  <c:v>0.87434913194444441</c:v>
                </c:pt>
                <c:pt idx="7171">
                  <c:v>0.87435353009259265</c:v>
                </c:pt>
                <c:pt idx="7172">
                  <c:v>0.87435821759259269</c:v>
                </c:pt>
                <c:pt idx="7173">
                  <c:v>0.87436559027777783</c:v>
                </c:pt>
                <c:pt idx="7174">
                  <c:v>0.87437001157407401</c:v>
                </c:pt>
                <c:pt idx="7175">
                  <c:v>0.87437430555555551</c:v>
                </c:pt>
                <c:pt idx="7176">
                  <c:v>0.87437839120370375</c:v>
                </c:pt>
                <c:pt idx="7177">
                  <c:v>0.87438268518518525</c:v>
                </c:pt>
                <c:pt idx="7178">
                  <c:v>0.87438685185185194</c:v>
                </c:pt>
                <c:pt idx="7179">
                  <c:v>0.8743912615740741</c:v>
                </c:pt>
                <c:pt idx="7180">
                  <c:v>0.87439579861111116</c:v>
                </c:pt>
                <c:pt idx="7181">
                  <c:v>0.87440041666666668</c:v>
                </c:pt>
                <c:pt idx="7182">
                  <c:v>0.87440479166666663</c:v>
                </c:pt>
                <c:pt idx="7183">
                  <c:v>0.8744092361111111</c:v>
                </c:pt>
                <c:pt idx="7184">
                  <c:v>0.87441388888888882</c:v>
                </c:pt>
                <c:pt idx="7185">
                  <c:v>0.87441876157407405</c:v>
                </c:pt>
                <c:pt idx="7186">
                  <c:v>0.87442656250000006</c:v>
                </c:pt>
                <c:pt idx="7187">
                  <c:v>0.87443099537037039</c:v>
                </c:pt>
                <c:pt idx="7188">
                  <c:v>0.87443520833333332</c:v>
                </c:pt>
                <c:pt idx="7189">
                  <c:v>0.87443944444444444</c:v>
                </c:pt>
                <c:pt idx="7190">
                  <c:v>0.87444365740740737</c:v>
                </c:pt>
                <c:pt idx="7191">
                  <c:v>0.87444782407407418</c:v>
                </c:pt>
                <c:pt idx="7192">
                  <c:v>0.87445219907407401</c:v>
                </c:pt>
                <c:pt idx="7193">
                  <c:v>0.87445638888888888</c:v>
                </c:pt>
                <c:pt idx="7194">
                  <c:v>0.87446052083333337</c:v>
                </c:pt>
                <c:pt idx="7195">
                  <c:v>0.87446474537037044</c:v>
                </c:pt>
                <c:pt idx="7196">
                  <c:v>0.87446903935185183</c:v>
                </c:pt>
                <c:pt idx="7197">
                  <c:v>0.87447327546296305</c:v>
                </c:pt>
                <c:pt idx="7198">
                  <c:v>0.87447748842592599</c:v>
                </c:pt>
                <c:pt idx="7199">
                  <c:v>0.87448195601851852</c:v>
                </c:pt>
                <c:pt idx="7200">
                  <c:v>0.87448949074074067</c:v>
                </c:pt>
                <c:pt idx="7201">
                  <c:v>0.87449400462962956</c:v>
                </c:pt>
                <c:pt idx="7202">
                  <c:v>0.87449869212962961</c:v>
                </c:pt>
                <c:pt idx="7203">
                  <c:v>0.8745031712962964</c:v>
                </c:pt>
                <c:pt idx="7204">
                  <c:v>0.87450765046296297</c:v>
                </c:pt>
                <c:pt idx="7205">
                  <c:v>0.87451196759259264</c:v>
                </c:pt>
                <c:pt idx="7206">
                  <c:v>0.87451665509259258</c:v>
                </c:pt>
                <c:pt idx="7207">
                  <c:v>0.87452144675925936</c:v>
                </c:pt>
                <c:pt idx="7208">
                  <c:v>0.87452596064814825</c:v>
                </c:pt>
                <c:pt idx="7209">
                  <c:v>0.87453054398148156</c:v>
                </c:pt>
                <c:pt idx="7210">
                  <c:v>0.8745350462962963</c:v>
                </c:pt>
                <c:pt idx="7211">
                  <c:v>0.87453939814814818</c:v>
                </c:pt>
                <c:pt idx="7212">
                  <c:v>0.87454368055555554</c:v>
                </c:pt>
                <c:pt idx="7213">
                  <c:v>0.87455069444444444</c:v>
                </c:pt>
                <c:pt idx="7214">
                  <c:v>0.87455510416666671</c:v>
                </c:pt>
                <c:pt idx="7215">
                  <c:v>0.87455966435185184</c:v>
                </c:pt>
                <c:pt idx="7216">
                  <c:v>0.87456423611111112</c:v>
                </c:pt>
                <c:pt idx="7217">
                  <c:v>0.87456870370370376</c:v>
                </c:pt>
                <c:pt idx="7218">
                  <c:v>0.87457339120370381</c:v>
                </c:pt>
                <c:pt idx="7219">
                  <c:v>0.87457789351851856</c:v>
                </c:pt>
                <c:pt idx="7220">
                  <c:v>0.87458252314814811</c:v>
                </c:pt>
                <c:pt idx="7221">
                  <c:v>0.87458702546296296</c:v>
                </c:pt>
                <c:pt idx="7222">
                  <c:v>0.87459164351851848</c:v>
                </c:pt>
                <c:pt idx="7223">
                  <c:v>0.87459607638888892</c:v>
                </c:pt>
                <c:pt idx="7224">
                  <c:v>0.87460035879629627</c:v>
                </c:pt>
                <c:pt idx="7225">
                  <c:v>0.87460459490740738</c:v>
                </c:pt>
                <c:pt idx="7226">
                  <c:v>0.87461182870370369</c:v>
                </c:pt>
                <c:pt idx="7227">
                  <c:v>0.8746161921296296</c:v>
                </c:pt>
                <c:pt idx="7228">
                  <c:v>0.87462070601851849</c:v>
                </c:pt>
                <c:pt idx="7229">
                  <c:v>0.87462530092592594</c:v>
                </c:pt>
                <c:pt idx="7230">
                  <c:v>0.87462976851851859</c:v>
                </c:pt>
                <c:pt idx="7231">
                  <c:v>0.87463422453703699</c:v>
                </c:pt>
                <c:pt idx="7232">
                  <c:v>0.87463883101851847</c:v>
                </c:pt>
                <c:pt idx="7233">
                  <c:v>0.87464362268518514</c:v>
                </c:pt>
                <c:pt idx="7234">
                  <c:v>0.87464811342592597</c:v>
                </c:pt>
                <c:pt idx="7235">
                  <c:v>0.874652638888889</c:v>
                </c:pt>
                <c:pt idx="7236">
                  <c:v>0.87465715277777767</c:v>
                </c:pt>
                <c:pt idx="7237">
                  <c:v>0.87466156250000004</c:v>
                </c:pt>
                <c:pt idx="7238">
                  <c:v>0.87466606481481479</c:v>
                </c:pt>
                <c:pt idx="7239">
                  <c:v>0.87467321759259253</c:v>
                </c:pt>
                <c:pt idx="7240">
                  <c:v>0.87467734953703713</c:v>
                </c:pt>
                <c:pt idx="7241">
                  <c:v>0.87468164351851863</c:v>
                </c:pt>
                <c:pt idx="7242">
                  <c:v>0.87468587962962963</c:v>
                </c:pt>
                <c:pt idx="7243">
                  <c:v>0.8746903240740741</c:v>
                </c:pt>
                <c:pt idx="7244">
                  <c:v>0.87469460648148145</c:v>
                </c:pt>
                <c:pt idx="7245">
                  <c:v>0.87469891203703698</c:v>
                </c:pt>
                <c:pt idx="7246">
                  <c:v>0.87470304398148147</c:v>
                </c:pt>
                <c:pt idx="7247">
                  <c:v>0.87470763888888892</c:v>
                </c:pt>
                <c:pt idx="7248">
                  <c:v>0.87471234953703714</c:v>
                </c:pt>
                <c:pt idx="7249">
                  <c:v>0.87471694444444437</c:v>
                </c:pt>
                <c:pt idx="7250">
                  <c:v>0.87472165509259259</c:v>
                </c:pt>
                <c:pt idx="7251">
                  <c:v>0.8747262731481481</c:v>
                </c:pt>
                <c:pt idx="7252">
                  <c:v>0.87473079861111114</c:v>
                </c:pt>
                <c:pt idx="7253">
                  <c:v>0.87473835648148146</c:v>
                </c:pt>
                <c:pt idx="7254">
                  <c:v>0.87474302083333333</c:v>
                </c:pt>
                <c:pt idx="7255">
                  <c:v>0.8747478125</c:v>
                </c:pt>
                <c:pt idx="7256">
                  <c:v>0.87475233796296292</c:v>
                </c:pt>
                <c:pt idx="7257">
                  <c:v>0.87475675925925922</c:v>
                </c:pt>
                <c:pt idx="7258">
                  <c:v>0.87476122685185187</c:v>
                </c:pt>
                <c:pt idx="7259">
                  <c:v>0.87476560185185193</c:v>
                </c:pt>
                <c:pt idx="7260">
                  <c:v>0.87476983796296304</c:v>
                </c:pt>
                <c:pt idx="7261">
                  <c:v>0.87477418981481481</c:v>
                </c:pt>
                <c:pt idx="7262">
                  <c:v>0.87477844907407409</c:v>
                </c:pt>
                <c:pt idx="7263">
                  <c:v>0.87478297453703702</c:v>
                </c:pt>
                <c:pt idx="7264">
                  <c:v>0.87478756944444447</c:v>
                </c:pt>
                <c:pt idx="7265">
                  <c:v>0.87479210648148154</c:v>
                </c:pt>
                <c:pt idx="7266">
                  <c:v>0.87479982638888887</c:v>
                </c:pt>
                <c:pt idx="7267">
                  <c:v>0.87480435185185179</c:v>
                </c:pt>
                <c:pt idx="7268">
                  <c:v>0.87480887731481483</c:v>
                </c:pt>
                <c:pt idx="7269">
                  <c:v>0.87481325231481488</c:v>
                </c:pt>
                <c:pt idx="7270">
                  <c:v>0.87481790509259261</c:v>
                </c:pt>
                <c:pt idx="7271">
                  <c:v>0.8748225462962963</c:v>
                </c:pt>
                <c:pt idx="7272">
                  <c:v>0.87482678240740741</c:v>
                </c:pt>
                <c:pt idx="7273">
                  <c:v>0.87483105324074073</c:v>
                </c:pt>
                <c:pt idx="7274">
                  <c:v>0.87483541666666664</c:v>
                </c:pt>
                <c:pt idx="7275">
                  <c:v>0.87483952546296295</c:v>
                </c:pt>
                <c:pt idx="7276">
                  <c:v>0.87484402777777781</c:v>
                </c:pt>
                <c:pt idx="7277">
                  <c:v>0.87484856481481488</c:v>
                </c:pt>
                <c:pt idx="7278">
                  <c:v>0.87485317129629625</c:v>
                </c:pt>
                <c:pt idx="7279">
                  <c:v>0.87486106481481485</c:v>
                </c:pt>
                <c:pt idx="7280">
                  <c:v>0.87486538194444441</c:v>
                </c:pt>
                <c:pt idx="7281">
                  <c:v>0.87487013888888887</c:v>
                </c:pt>
                <c:pt idx="7282">
                  <c:v>0.87487467592592594</c:v>
                </c:pt>
                <c:pt idx="7283">
                  <c:v>0.87487906249999992</c:v>
                </c:pt>
                <c:pt idx="7284">
                  <c:v>0.87488358796296295</c:v>
                </c:pt>
                <c:pt idx="7285">
                  <c:v>0.87488799768518521</c:v>
                </c:pt>
                <c:pt idx="7286">
                  <c:v>0.87489221064814815</c:v>
                </c:pt>
                <c:pt idx="7287">
                  <c:v>0.87489646990740744</c:v>
                </c:pt>
                <c:pt idx="7288">
                  <c:v>0.87490070601851855</c:v>
                </c:pt>
                <c:pt idx="7289">
                  <c:v>0.87490508101851849</c:v>
                </c:pt>
                <c:pt idx="7290">
                  <c:v>0.87490939814814805</c:v>
                </c:pt>
                <c:pt idx="7291">
                  <c:v>0.87491379629629629</c:v>
                </c:pt>
                <c:pt idx="7292">
                  <c:v>0.87491796296296298</c:v>
                </c:pt>
                <c:pt idx="7293">
                  <c:v>0.87492511574074072</c:v>
                </c:pt>
                <c:pt idx="7294">
                  <c:v>0.87492938657407404</c:v>
                </c:pt>
                <c:pt idx="7295">
                  <c:v>0.87493409722222226</c:v>
                </c:pt>
                <c:pt idx="7296">
                  <c:v>0.87493868055555557</c:v>
                </c:pt>
                <c:pt idx="7297">
                  <c:v>0.87494331018518512</c:v>
                </c:pt>
                <c:pt idx="7298">
                  <c:v>0.874947662037037</c:v>
                </c:pt>
                <c:pt idx="7299">
                  <c:v>0.87495224537037031</c:v>
                </c:pt>
                <c:pt idx="7300">
                  <c:v>0.87495685185185179</c:v>
                </c:pt>
                <c:pt idx="7301">
                  <c:v>0.874961400462963</c:v>
                </c:pt>
                <c:pt idx="7302">
                  <c:v>0.87496598379629631</c:v>
                </c:pt>
                <c:pt idx="7303">
                  <c:v>0.87497046296296299</c:v>
                </c:pt>
                <c:pt idx="7304">
                  <c:v>0.87497497685185188</c:v>
                </c:pt>
                <c:pt idx="7305">
                  <c:v>0.87497949074074077</c:v>
                </c:pt>
                <c:pt idx="7306">
                  <c:v>0.8749870486111111</c:v>
                </c:pt>
                <c:pt idx="7307">
                  <c:v>0.87499130787037027</c:v>
                </c:pt>
                <c:pt idx="7308">
                  <c:v>0.87499555555555553</c:v>
                </c:pt>
                <c:pt idx="7309">
                  <c:v>0.87499966435185195</c:v>
                </c:pt>
                <c:pt idx="7310">
                  <c:v>0.87500409722222228</c:v>
                </c:pt>
                <c:pt idx="7311">
                  <c:v>0.87500872685185183</c:v>
                </c:pt>
                <c:pt idx="7312">
                  <c:v>0.87501331018518513</c:v>
                </c:pt>
                <c:pt idx="7313">
                  <c:v>0.87501792824074076</c:v>
                </c:pt>
                <c:pt idx="7314">
                  <c:v>0.87502258101851849</c:v>
                </c:pt>
                <c:pt idx="7315">
                  <c:v>0.87502712962962959</c:v>
                </c:pt>
                <c:pt idx="7316">
                  <c:v>0.87503172453703704</c:v>
                </c:pt>
                <c:pt idx="7317">
                  <c:v>0.8750364814814815</c:v>
                </c:pt>
                <c:pt idx="7318">
                  <c:v>0.87504113425925922</c:v>
                </c:pt>
                <c:pt idx="7319">
                  <c:v>0.87504892361111108</c:v>
                </c:pt>
                <c:pt idx="7320">
                  <c:v>0.87505333333333335</c:v>
                </c:pt>
                <c:pt idx="7321">
                  <c:v>0.87505751157407408</c:v>
                </c:pt>
                <c:pt idx="7322">
                  <c:v>0.87506194444444452</c:v>
                </c:pt>
                <c:pt idx="7323">
                  <c:v>0.87506631944444446</c:v>
                </c:pt>
                <c:pt idx="7324">
                  <c:v>0.87507090277777777</c:v>
                </c:pt>
                <c:pt idx="7325">
                  <c:v>0.8750754282407408</c:v>
                </c:pt>
                <c:pt idx="7326">
                  <c:v>0.87508015046296295</c:v>
                </c:pt>
                <c:pt idx="7327">
                  <c:v>0.87508464120370366</c:v>
                </c:pt>
                <c:pt idx="7328">
                  <c:v>0.87508920138888879</c:v>
                </c:pt>
                <c:pt idx="7329">
                  <c:v>0.87509393518518508</c:v>
                </c:pt>
                <c:pt idx="7330">
                  <c:v>0.87509856481481485</c:v>
                </c:pt>
                <c:pt idx="7331">
                  <c:v>0.87510325231481489</c:v>
                </c:pt>
                <c:pt idx="7332">
                  <c:v>0.8751080555555556</c:v>
                </c:pt>
                <c:pt idx="7333">
                  <c:v>0.87511520833333334</c:v>
                </c:pt>
                <c:pt idx="7334">
                  <c:v>0.87511952546296301</c:v>
                </c:pt>
                <c:pt idx="7335">
                  <c:v>0.87512380787037036</c:v>
                </c:pt>
                <c:pt idx="7336">
                  <c:v>0.87512809027777783</c:v>
                </c:pt>
                <c:pt idx="7337">
                  <c:v>0.8751325694444444</c:v>
                </c:pt>
                <c:pt idx="7338">
                  <c:v>0.87513675925925927</c:v>
                </c:pt>
                <c:pt idx="7339">
                  <c:v>0.87514115740740739</c:v>
                </c:pt>
                <c:pt idx="7340">
                  <c:v>0.87514547453703706</c:v>
                </c:pt>
                <c:pt idx="7341">
                  <c:v>0.87514993055555557</c:v>
                </c:pt>
                <c:pt idx="7342">
                  <c:v>0.8751542708333333</c:v>
                </c:pt>
                <c:pt idx="7343">
                  <c:v>0.87515877314814816</c:v>
                </c:pt>
                <c:pt idx="7344">
                  <c:v>0.87516319444444435</c:v>
                </c:pt>
                <c:pt idx="7345">
                  <c:v>0.87516788194444439</c:v>
                </c:pt>
                <c:pt idx="7346">
                  <c:v>0.8751756828703704</c:v>
                </c:pt>
                <c:pt idx="7347">
                  <c:v>0.87518021990740735</c:v>
                </c:pt>
                <c:pt idx="7348">
                  <c:v>0.87518491898148154</c:v>
                </c:pt>
                <c:pt idx="7349">
                  <c:v>0.87518953703703695</c:v>
                </c:pt>
                <c:pt idx="7350">
                  <c:v>0.875193912037037</c:v>
                </c:pt>
                <c:pt idx="7351">
                  <c:v>0.87519862268518522</c:v>
                </c:pt>
                <c:pt idx="7352">
                  <c:v>0.87520318287037036</c:v>
                </c:pt>
                <c:pt idx="7353">
                  <c:v>0.87520788194444454</c:v>
                </c:pt>
                <c:pt idx="7354">
                  <c:v>0.87521246527777785</c:v>
                </c:pt>
                <c:pt idx="7355">
                  <c:v>0.87521677083333327</c:v>
                </c:pt>
                <c:pt idx="7356">
                  <c:v>0.87522094907407411</c:v>
                </c:pt>
                <c:pt idx="7357">
                  <c:v>0.87522538194444444</c:v>
                </c:pt>
                <c:pt idx="7358">
                  <c:v>0.87522979166666659</c:v>
                </c:pt>
                <c:pt idx="7359">
                  <c:v>0.87523744212962962</c:v>
                </c:pt>
                <c:pt idx="7360">
                  <c:v>0.87524196759259265</c:v>
                </c:pt>
                <c:pt idx="7361">
                  <c:v>0.87524637731481481</c:v>
                </c:pt>
                <c:pt idx="7362">
                  <c:v>0.87525094907407397</c:v>
                </c:pt>
                <c:pt idx="7363">
                  <c:v>0.87525574074074075</c:v>
                </c:pt>
                <c:pt idx="7364">
                  <c:v>0.8752604976851851</c:v>
                </c:pt>
                <c:pt idx="7365">
                  <c:v>0.87526503472222217</c:v>
                </c:pt>
                <c:pt idx="7366">
                  <c:v>0.87526960648148144</c:v>
                </c:pt>
                <c:pt idx="7367">
                  <c:v>0.87527406249999995</c:v>
                </c:pt>
                <c:pt idx="7368">
                  <c:v>0.87527847222222233</c:v>
                </c:pt>
                <c:pt idx="7369">
                  <c:v>0.87528291666666658</c:v>
                </c:pt>
                <c:pt idx="7370">
                  <c:v>0.87528729166666663</c:v>
                </c:pt>
                <c:pt idx="7371">
                  <c:v>0.87529179398148138</c:v>
                </c:pt>
                <c:pt idx="7372">
                  <c:v>0.87530004629629632</c:v>
                </c:pt>
                <c:pt idx="7373">
                  <c:v>0.87530444444444455</c:v>
                </c:pt>
                <c:pt idx="7374">
                  <c:v>0.87530912037037034</c:v>
                </c:pt>
                <c:pt idx="7375">
                  <c:v>0.87531369212962973</c:v>
                </c:pt>
                <c:pt idx="7376">
                  <c:v>0.87531846064814811</c:v>
                </c:pt>
                <c:pt idx="7377">
                  <c:v>0.87532302083333324</c:v>
                </c:pt>
                <c:pt idx="7378">
                  <c:v>0.87532763888888887</c:v>
                </c:pt>
                <c:pt idx="7379">
                  <c:v>0.87533204861111102</c:v>
                </c:pt>
                <c:pt idx="7380">
                  <c:v>0.87533689814814819</c:v>
                </c:pt>
                <c:pt idx="7381">
                  <c:v>0.8753413888888889</c:v>
                </c:pt>
                <c:pt idx="7382">
                  <c:v>0.87534574074074067</c:v>
                </c:pt>
                <c:pt idx="7383">
                  <c:v>0.87535010416666659</c:v>
                </c:pt>
                <c:pt idx="7384">
                  <c:v>0.87535447916666664</c:v>
                </c:pt>
                <c:pt idx="7385">
                  <c:v>0.87535878472222217</c:v>
                </c:pt>
                <c:pt idx="7386">
                  <c:v>0.87536584490740743</c:v>
                </c:pt>
                <c:pt idx="7387">
                  <c:v>0.87537015046296307</c:v>
                </c:pt>
                <c:pt idx="7388">
                  <c:v>0.87537447916666666</c:v>
                </c:pt>
                <c:pt idx="7389">
                  <c:v>0.8753788194444444</c:v>
                </c:pt>
                <c:pt idx="7390">
                  <c:v>0.87538318287037031</c:v>
                </c:pt>
                <c:pt idx="7391">
                  <c:v>0.87538774305555556</c:v>
                </c:pt>
                <c:pt idx="7392">
                  <c:v>0.87539230324074069</c:v>
                </c:pt>
                <c:pt idx="7393">
                  <c:v>0.8753969791666667</c:v>
                </c:pt>
                <c:pt idx="7394">
                  <c:v>0.87540160879629625</c:v>
                </c:pt>
                <c:pt idx="7395">
                  <c:v>0.87540633101851861</c:v>
                </c:pt>
                <c:pt idx="7396">
                  <c:v>0.8754107523148148</c:v>
                </c:pt>
                <c:pt idx="7397">
                  <c:v>0.87541546296296291</c:v>
                </c:pt>
                <c:pt idx="7398">
                  <c:v>0.87542013888888892</c:v>
                </c:pt>
                <c:pt idx="7399">
                  <c:v>0.87542790509259261</c:v>
                </c:pt>
                <c:pt idx="7400">
                  <c:v>0.87543247685185188</c:v>
                </c:pt>
                <c:pt idx="7401">
                  <c:v>0.87543697916666663</c:v>
                </c:pt>
                <c:pt idx="7402">
                  <c:v>0.87544138888888889</c:v>
                </c:pt>
                <c:pt idx="7403">
                  <c:v>0.87544575231481481</c:v>
                </c:pt>
                <c:pt idx="7404">
                  <c:v>0.87545010416666669</c:v>
                </c:pt>
                <c:pt idx="7405">
                  <c:v>0.87545437500000001</c:v>
                </c:pt>
                <c:pt idx="7406">
                  <c:v>0.87545898148148149</c:v>
                </c:pt>
                <c:pt idx="7407">
                  <c:v>0.87546355324074077</c:v>
                </c:pt>
                <c:pt idx="7408">
                  <c:v>0.87546799768518513</c:v>
                </c:pt>
                <c:pt idx="7409">
                  <c:v>0.87547267361111114</c:v>
                </c:pt>
                <c:pt idx="7410">
                  <c:v>0.87547725694444445</c:v>
                </c:pt>
                <c:pt idx="7411">
                  <c:v>0.87548200231481488</c:v>
                </c:pt>
                <c:pt idx="7412">
                  <c:v>0.87548994212962972</c:v>
                </c:pt>
                <c:pt idx="7413">
                  <c:v>0.87549440972222226</c:v>
                </c:pt>
                <c:pt idx="7414">
                  <c:v>0.87549903935185192</c:v>
                </c:pt>
                <c:pt idx="7415">
                  <c:v>0.87550332175925927</c:v>
                </c:pt>
                <c:pt idx="7416">
                  <c:v>0.87550768518518518</c:v>
                </c:pt>
                <c:pt idx="7417">
                  <c:v>0.87551197916666668</c:v>
                </c:pt>
                <c:pt idx="7418">
                  <c:v>0.87551640046296297</c:v>
                </c:pt>
                <c:pt idx="7419">
                  <c:v>0.87552079861111121</c:v>
                </c:pt>
                <c:pt idx="7420">
                  <c:v>0.87552532407407402</c:v>
                </c:pt>
                <c:pt idx="7421">
                  <c:v>0.87552983796296291</c:v>
                </c:pt>
                <c:pt idx="7422">
                  <c:v>0.87553471064814825</c:v>
                </c:pt>
                <c:pt idx="7423">
                  <c:v>0.87553942129629636</c:v>
                </c:pt>
                <c:pt idx="7424">
                  <c:v>0.87554398148148149</c:v>
                </c:pt>
                <c:pt idx="7425">
                  <c:v>0.87554850694444442</c:v>
                </c:pt>
                <c:pt idx="7426">
                  <c:v>0.87555604166666667</c:v>
                </c:pt>
                <c:pt idx="7427">
                  <c:v>0.87556060185185192</c:v>
                </c:pt>
                <c:pt idx="7428">
                  <c:v>0.87556528935185185</c:v>
                </c:pt>
                <c:pt idx="7429">
                  <c:v>0.8755695717592592</c:v>
                </c:pt>
                <c:pt idx="7430">
                  <c:v>0.87557400462962953</c:v>
                </c:pt>
                <c:pt idx="7431">
                  <c:v>0.87557820601851855</c:v>
                </c:pt>
                <c:pt idx="7432">
                  <c:v>0.87558247685185187</c:v>
                </c:pt>
                <c:pt idx="7433">
                  <c:v>0.87558693287037037</c:v>
                </c:pt>
                <c:pt idx="7434">
                  <c:v>0.87559148148148147</c:v>
                </c:pt>
                <c:pt idx="7435">
                  <c:v>0.87559581018518517</c:v>
                </c:pt>
                <c:pt idx="7436">
                  <c:v>0.87560015046296291</c:v>
                </c:pt>
                <c:pt idx="7437">
                  <c:v>0.87560430555555557</c:v>
                </c:pt>
                <c:pt idx="7438">
                  <c:v>0.87560878472222214</c:v>
                </c:pt>
                <c:pt idx="7439">
                  <c:v>0.87561628472222219</c:v>
                </c:pt>
                <c:pt idx="7440">
                  <c:v>0.87562081018518523</c:v>
                </c:pt>
                <c:pt idx="7441">
                  <c:v>0.87562533564814815</c:v>
                </c:pt>
                <c:pt idx="7442">
                  <c:v>0.87562968750000003</c:v>
                </c:pt>
                <c:pt idx="7443">
                  <c:v>0.87563432870370372</c:v>
                </c:pt>
                <c:pt idx="7444">
                  <c:v>0.87563905092592587</c:v>
                </c:pt>
                <c:pt idx="7445">
                  <c:v>0.87564358796296293</c:v>
                </c:pt>
                <c:pt idx="7446">
                  <c:v>0.87564813657407414</c:v>
                </c:pt>
                <c:pt idx="7447">
                  <c:v>0.87565271990740745</c:v>
                </c:pt>
                <c:pt idx="7448">
                  <c:v>0.87565728009259258</c:v>
                </c:pt>
                <c:pt idx="7449">
                  <c:v>0.87566201388888887</c:v>
                </c:pt>
                <c:pt idx="7450">
                  <c:v>0.87566655092592594</c:v>
                </c:pt>
                <c:pt idx="7451">
                  <c:v>0.87567104166666665</c:v>
                </c:pt>
                <c:pt idx="7452">
                  <c:v>0.87567825231481489</c:v>
                </c:pt>
                <c:pt idx="7453">
                  <c:v>0.87568276620370378</c:v>
                </c:pt>
                <c:pt idx="7454">
                  <c:v>0.87568718749999996</c:v>
                </c:pt>
                <c:pt idx="7455">
                  <c:v>0.87569192129629636</c:v>
                </c:pt>
                <c:pt idx="7456">
                  <c:v>0.87569650462962967</c:v>
                </c:pt>
                <c:pt idx="7457">
                  <c:v>0.87570113425925922</c:v>
                </c:pt>
                <c:pt idx="7458">
                  <c:v>0.87570589120370368</c:v>
                </c:pt>
                <c:pt idx="7459">
                  <c:v>0.87571045138888881</c:v>
                </c:pt>
                <c:pt idx="7460">
                  <c:v>0.875715150462963</c:v>
                </c:pt>
                <c:pt idx="7461">
                  <c:v>0.87571998842592602</c:v>
                </c:pt>
                <c:pt idx="7462">
                  <c:v>0.87572458333333325</c:v>
                </c:pt>
                <c:pt idx="7463">
                  <c:v>0.87572907407407408</c:v>
                </c:pt>
                <c:pt idx="7464">
                  <c:v>0.87573346064814805</c:v>
                </c:pt>
                <c:pt idx="7465">
                  <c:v>0.87573800925925926</c:v>
                </c:pt>
                <c:pt idx="7466">
                  <c:v>0.87574519675925933</c:v>
                </c:pt>
                <c:pt idx="7467">
                  <c:v>0.87574986111111108</c:v>
                </c:pt>
                <c:pt idx="7468">
                  <c:v>0.8757544791666666</c:v>
                </c:pt>
                <c:pt idx="7469">
                  <c:v>0.87575918981481482</c:v>
                </c:pt>
                <c:pt idx="7470">
                  <c:v>0.87576392361111111</c:v>
                </c:pt>
                <c:pt idx="7471">
                  <c:v>0.87576863425925922</c:v>
                </c:pt>
                <c:pt idx="7472">
                  <c:v>0.87577326388888899</c:v>
                </c:pt>
                <c:pt idx="7473">
                  <c:v>0.87577787037037036</c:v>
                </c:pt>
                <c:pt idx="7474">
                  <c:v>0.87578253472222223</c:v>
                </c:pt>
                <c:pt idx="7475">
                  <c:v>0.87578725694444437</c:v>
                </c:pt>
                <c:pt idx="7476">
                  <c:v>0.87579202546296298</c:v>
                </c:pt>
                <c:pt idx="7477">
                  <c:v>0.8757965509259259</c:v>
                </c:pt>
                <c:pt idx="7478">
                  <c:v>0.87580096064814816</c:v>
                </c:pt>
                <c:pt idx="7479">
                  <c:v>0.87580824074074071</c:v>
                </c:pt>
                <c:pt idx="7480">
                  <c:v>0.87581281249999998</c:v>
                </c:pt>
                <c:pt idx="7481">
                  <c:v>0.87581729166666678</c:v>
                </c:pt>
                <c:pt idx="7482">
                  <c:v>0.87582173611111103</c:v>
                </c:pt>
                <c:pt idx="7483">
                  <c:v>0.87582611111111108</c:v>
                </c:pt>
                <c:pt idx="7484">
                  <c:v>0.87583054398148141</c:v>
                </c:pt>
                <c:pt idx="7485">
                  <c:v>0.87583503472222224</c:v>
                </c:pt>
                <c:pt idx="7486">
                  <c:v>0.87583975694444449</c:v>
                </c:pt>
                <c:pt idx="7487">
                  <c:v>0.87584454861111105</c:v>
                </c:pt>
                <c:pt idx="7488">
                  <c:v>0.87584922453703706</c:v>
                </c:pt>
                <c:pt idx="7489">
                  <c:v>0.87585369212962971</c:v>
                </c:pt>
                <c:pt idx="7490">
                  <c:v>0.87585843749999992</c:v>
                </c:pt>
                <c:pt idx="7491">
                  <c:v>0.87586310185185179</c:v>
                </c:pt>
                <c:pt idx="7492">
                  <c:v>0.87587113425925933</c:v>
                </c:pt>
                <c:pt idx="7493">
                  <c:v>0.87587613425925925</c:v>
                </c:pt>
                <c:pt idx="7494">
                  <c:v>0.87588078703703698</c:v>
                </c:pt>
                <c:pt idx="7495">
                  <c:v>0.875885625</c:v>
                </c:pt>
                <c:pt idx="7496">
                  <c:v>0.87589041666666667</c:v>
                </c:pt>
                <c:pt idx="7497">
                  <c:v>0.87589483796296286</c:v>
                </c:pt>
                <c:pt idx="7498">
                  <c:v>0.87589927083333341</c:v>
                </c:pt>
                <c:pt idx="7499">
                  <c:v>0.87590368055555556</c:v>
                </c:pt>
                <c:pt idx="7500">
                  <c:v>0.87590811342592589</c:v>
                </c:pt>
                <c:pt idx="7501">
                  <c:v>0.87591277777777776</c:v>
                </c:pt>
                <c:pt idx="7502">
                  <c:v>0.87591752314814819</c:v>
                </c:pt>
                <c:pt idx="7503">
                  <c:v>0.87592229166666657</c:v>
                </c:pt>
                <c:pt idx="7504">
                  <c:v>0.87592694444444452</c:v>
                </c:pt>
                <c:pt idx="7505">
                  <c:v>0.87593512731481482</c:v>
                </c:pt>
                <c:pt idx="7506">
                  <c:v>0.87593984953703696</c:v>
                </c:pt>
                <c:pt idx="7507">
                  <c:v>0.87594453703703701</c:v>
                </c:pt>
                <c:pt idx="7508">
                  <c:v>0.87594935185185185</c:v>
                </c:pt>
                <c:pt idx="7509">
                  <c:v>0.8759541087962962</c:v>
                </c:pt>
                <c:pt idx="7510">
                  <c:v>0.87595855324074068</c:v>
                </c:pt>
                <c:pt idx="7511">
                  <c:v>0.87596302083333333</c:v>
                </c:pt>
                <c:pt idx="7512">
                  <c:v>0.875967337962963</c:v>
                </c:pt>
                <c:pt idx="7513">
                  <c:v>0.87597204861111111</c:v>
                </c:pt>
                <c:pt idx="7514">
                  <c:v>0.87597701388888893</c:v>
                </c:pt>
                <c:pt idx="7515">
                  <c:v>0.87598170138888898</c:v>
                </c:pt>
                <c:pt idx="7516">
                  <c:v>0.8759864814814815</c:v>
                </c:pt>
                <c:pt idx="7517">
                  <c:v>0.87599114583333337</c:v>
                </c:pt>
                <c:pt idx="7518">
                  <c:v>0.87599585648148148</c:v>
                </c:pt>
                <c:pt idx="7519">
                  <c:v>0.87600392361111112</c:v>
                </c:pt>
                <c:pt idx="7520">
                  <c:v>0.87600853009259261</c:v>
                </c:pt>
                <c:pt idx="7521">
                  <c:v>0.87601344907407397</c:v>
                </c:pt>
                <c:pt idx="7522">
                  <c:v>0.87601815972222219</c:v>
                </c:pt>
                <c:pt idx="7523">
                  <c:v>0.87602246527777783</c:v>
                </c:pt>
                <c:pt idx="7524">
                  <c:v>0.87602692129629622</c:v>
                </c:pt>
                <c:pt idx="7525">
                  <c:v>0.87603131944444446</c:v>
                </c:pt>
                <c:pt idx="7526">
                  <c:v>0.87603591435185191</c:v>
                </c:pt>
                <c:pt idx="7527">
                  <c:v>0.876040300925926</c:v>
                </c:pt>
                <c:pt idx="7528">
                  <c:v>0.87604482638888881</c:v>
                </c:pt>
                <c:pt idx="7529">
                  <c:v>0.87604910879629638</c:v>
                </c:pt>
                <c:pt idx="7530">
                  <c:v>0.87605365740740737</c:v>
                </c:pt>
                <c:pt idx="7531">
                  <c:v>0.8760580555555556</c:v>
                </c:pt>
                <c:pt idx="7532">
                  <c:v>0.87606582175925929</c:v>
                </c:pt>
                <c:pt idx="7533">
                  <c:v>0.87607042824074066</c:v>
                </c:pt>
                <c:pt idx="7534">
                  <c:v>0.87607548611111108</c:v>
                </c:pt>
                <c:pt idx="7535">
                  <c:v>0.87608012731481477</c:v>
                </c:pt>
                <c:pt idx="7536">
                  <c:v>0.87608479166666664</c:v>
                </c:pt>
                <c:pt idx="7537">
                  <c:v>0.87608962962962966</c:v>
                </c:pt>
                <c:pt idx="7538">
                  <c:v>0.87609446759259269</c:v>
                </c:pt>
                <c:pt idx="7539">
                  <c:v>0.87609917824074079</c:v>
                </c:pt>
                <c:pt idx="7540">
                  <c:v>0.87610393518518526</c:v>
                </c:pt>
                <c:pt idx="7541">
                  <c:v>0.87610841435185183</c:v>
                </c:pt>
                <c:pt idx="7542">
                  <c:v>0.87611326388888899</c:v>
                </c:pt>
                <c:pt idx="7543">
                  <c:v>0.8761180092592592</c:v>
                </c:pt>
                <c:pt idx="7544">
                  <c:v>0.87612241898148147</c:v>
                </c:pt>
                <c:pt idx="7545">
                  <c:v>0.87612974537037036</c:v>
                </c:pt>
                <c:pt idx="7546">
                  <c:v>0.87613410879629627</c:v>
                </c:pt>
                <c:pt idx="7547">
                  <c:v>0.87613880787037035</c:v>
                </c:pt>
                <c:pt idx="7548">
                  <c:v>0.87614351851851857</c:v>
                </c:pt>
                <c:pt idx="7549">
                  <c:v>0.87614833333333342</c:v>
                </c:pt>
                <c:pt idx="7550">
                  <c:v>0.87615320601851854</c:v>
                </c:pt>
                <c:pt idx="7551">
                  <c:v>0.87615785879629626</c:v>
                </c:pt>
                <c:pt idx="7552">
                  <c:v>0.87616240740740736</c:v>
                </c:pt>
                <c:pt idx="7553">
                  <c:v>0.87616702546296299</c:v>
                </c:pt>
                <c:pt idx="7554">
                  <c:v>0.87617170138888889</c:v>
                </c:pt>
                <c:pt idx="7555">
                  <c:v>0.8761765393518518</c:v>
                </c:pt>
                <c:pt idx="7556">
                  <c:v>0.87618093750000003</c:v>
                </c:pt>
                <c:pt idx="7557">
                  <c:v>0.87618535879629633</c:v>
                </c:pt>
                <c:pt idx="7558">
                  <c:v>0.87618959490740744</c:v>
                </c:pt>
                <c:pt idx="7559">
                  <c:v>0.87619718749999997</c:v>
                </c:pt>
                <c:pt idx="7560">
                  <c:v>0.87620192129629626</c:v>
                </c:pt>
                <c:pt idx="7561">
                  <c:v>0.87620651620370371</c:v>
                </c:pt>
                <c:pt idx="7562">
                  <c:v>0.87621131944444441</c:v>
                </c:pt>
                <c:pt idx="7563">
                  <c:v>0.87621597222222214</c:v>
                </c:pt>
                <c:pt idx="7564">
                  <c:v>0.87622050925925921</c:v>
                </c:pt>
                <c:pt idx="7565">
                  <c:v>0.87622531250000002</c:v>
                </c:pt>
                <c:pt idx="7566">
                  <c:v>0.87622987268518526</c:v>
                </c:pt>
                <c:pt idx="7567">
                  <c:v>0.87623465277777779</c:v>
                </c:pt>
                <c:pt idx="7568">
                  <c:v>0.87623938657407408</c:v>
                </c:pt>
                <c:pt idx="7569">
                  <c:v>0.87624390046296297</c:v>
                </c:pt>
                <c:pt idx="7570">
                  <c:v>0.87624817129629629</c:v>
                </c:pt>
                <c:pt idx="7571">
                  <c:v>0.87625258101851855</c:v>
                </c:pt>
                <c:pt idx="7572">
                  <c:v>0.87625995370370369</c:v>
                </c:pt>
                <c:pt idx="7573">
                  <c:v>0.87626447916666672</c:v>
                </c:pt>
                <c:pt idx="7574">
                  <c:v>0.87626902777777771</c:v>
                </c:pt>
                <c:pt idx="7575">
                  <c:v>0.87627326388888882</c:v>
                </c:pt>
                <c:pt idx="7576">
                  <c:v>0.87627766203703705</c:v>
                </c:pt>
                <c:pt idx="7577">
                  <c:v>0.87628204861111103</c:v>
                </c:pt>
                <c:pt idx="7578">
                  <c:v>0.87628670138888898</c:v>
                </c:pt>
                <c:pt idx="7579">
                  <c:v>0.8762914814814815</c:v>
                </c:pt>
                <c:pt idx="7580">
                  <c:v>0.87629603009259249</c:v>
                </c:pt>
                <c:pt idx="7581">
                  <c:v>0.87630055555555553</c:v>
                </c:pt>
                <c:pt idx="7582">
                  <c:v>0.8763052546296296</c:v>
                </c:pt>
                <c:pt idx="7583">
                  <c:v>0.87630998842592589</c:v>
                </c:pt>
                <c:pt idx="7584">
                  <c:v>0.87631473379629632</c:v>
                </c:pt>
                <c:pt idx="7585">
                  <c:v>0.87632236111111117</c:v>
                </c:pt>
                <c:pt idx="7586">
                  <c:v>0.87632695601851862</c:v>
                </c:pt>
                <c:pt idx="7587">
                  <c:v>0.87633137731481481</c:v>
                </c:pt>
                <c:pt idx="7588">
                  <c:v>0.87633609953703706</c:v>
                </c:pt>
                <c:pt idx="7589">
                  <c:v>0.87634089120370373</c:v>
                </c:pt>
                <c:pt idx="7590">
                  <c:v>0.87634547453703704</c:v>
                </c:pt>
                <c:pt idx="7591">
                  <c:v>0.87634984953703698</c:v>
                </c:pt>
                <c:pt idx="7592">
                  <c:v>0.87635429398148146</c:v>
                </c:pt>
                <c:pt idx="7593">
                  <c:v>0.87635853009259257</c:v>
                </c:pt>
                <c:pt idx="7594">
                  <c:v>0.87636328703703714</c:v>
                </c:pt>
                <c:pt idx="7595">
                  <c:v>0.87636824074074082</c:v>
                </c:pt>
                <c:pt idx="7596">
                  <c:v>0.87637291666666661</c:v>
                </c:pt>
                <c:pt idx="7597">
                  <c:v>0.87637766203703704</c:v>
                </c:pt>
                <c:pt idx="7598">
                  <c:v>0.87638228009259256</c:v>
                </c:pt>
                <c:pt idx="7599">
                  <c:v>0.87639021990740751</c:v>
                </c:pt>
                <c:pt idx="7600">
                  <c:v>0.87639503472222213</c:v>
                </c:pt>
                <c:pt idx="7601">
                  <c:v>0.876399699074074</c:v>
                </c:pt>
                <c:pt idx="7602">
                  <c:v>0.87640442129629637</c:v>
                </c:pt>
                <c:pt idx="7603">
                  <c:v>0.8764089814814815</c:v>
                </c:pt>
                <c:pt idx="7604">
                  <c:v>0.87641348379629624</c:v>
                </c:pt>
                <c:pt idx="7605">
                  <c:v>0.8764178587962963</c:v>
                </c:pt>
                <c:pt idx="7606">
                  <c:v>0.87642243055555558</c:v>
                </c:pt>
                <c:pt idx="7607">
                  <c:v>0.87642732638888887</c:v>
                </c:pt>
                <c:pt idx="7608">
                  <c:v>0.8764321064814814</c:v>
                </c:pt>
                <c:pt idx="7609">
                  <c:v>0.87643678240740741</c:v>
                </c:pt>
                <c:pt idx="7610">
                  <c:v>0.87644155092592591</c:v>
                </c:pt>
                <c:pt idx="7611">
                  <c:v>0.87644626157407401</c:v>
                </c:pt>
                <c:pt idx="7612">
                  <c:v>0.87645407407407416</c:v>
                </c:pt>
                <c:pt idx="7613">
                  <c:v>0.87645879629629631</c:v>
                </c:pt>
                <c:pt idx="7614">
                  <c:v>0.87646348379629624</c:v>
                </c:pt>
                <c:pt idx="7615">
                  <c:v>0.87646797453703706</c:v>
                </c:pt>
                <c:pt idx="7616">
                  <c:v>0.87647241898148154</c:v>
                </c:pt>
                <c:pt idx="7617">
                  <c:v>0.87647686342592601</c:v>
                </c:pt>
                <c:pt idx="7618">
                  <c:v>0.87648138888888882</c:v>
                </c:pt>
                <c:pt idx="7619">
                  <c:v>0.87648586805555562</c:v>
                </c:pt>
                <c:pt idx="7620">
                  <c:v>0.87649052083333334</c:v>
                </c:pt>
                <c:pt idx="7621">
                  <c:v>0.87649521990740731</c:v>
                </c:pt>
                <c:pt idx="7622">
                  <c:v>0.87649976851851852</c:v>
                </c:pt>
                <c:pt idx="7623">
                  <c:v>0.87650434027777779</c:v>
                </c:pt>
                <c:pt idx="7624">
                  <c:v>0.8765087962962963</c:v>
                </c:pt>
                <c:pt idx="7625">
                  <c:v>0.8765168518518518</c:v>
                </c:pt>
                <c:pt idx="7626">
                  <c:v>0.87652166666666664</c:v>
                </c:pt>
                <c:pt idx="7627">
                  <c:v>0.87652637731481475</c:v>
                </c:pt>
                <c:pt idx="7628">
                  <c:v>0.87653108796296297</c:v>
                </c:pt>
                <c:pt idx="7629">
                  <c:v>0.87653577546296291</c:v>
                </c:pt>
                <c:pt idx="7630">
                  <c:v>0.87654057870370361</c:v>
                </c:pt>
                <c:pt idx="7631">
                  <c:v>0.87654530092592597</c:v>
                </c:pt>
                <c:pt idx="7632">
                  <c:v>0.8765500462962964</c:v>
                </c:pt>
                <c:pt idx="7633">
                  <c:v>0.87655487268518517</c:v>
                </c:pt>
                <c:pt idx="7634">
                  <c:v>0.87655964120370378</c:v>
                </c:pt>
                <c:pt idx="7635">
                  <c:v>0.87656417824074084</c:v>
                </c:pt>
                <c:pt idx="7636">
                  <c:v>0.87656877314814807</c:v>
                </c:pt>
                <c:pt idx="7637">
                  <c:v>0.87657311342592592</c:v>
                </c:pt>
                <c:pt idx="7638">
                  <c:v>0.87658043981481482</c:v>
                </c:pt>
                <c:pt idx="7639">
                  <c:v>0.87658483796296294</c:v>
                </c:pt>
                <c:pt idx="7640">
                  <c:v>0.87658942129629625</c:v>
                </c:pt>
                <c:pt idx="7641">
                  <c:v>0.87659403935185187</c:v>
                </c:pt>
                <c:pt idx="7642">
                  <c:v>0.876598599537037</c:v>
                </c:pt>
                <c:pt idx="7643">
                  <c:v>0.87660319444444446</c:v>
                </c:pt>
                <c:pt idx="7644">
                  <c:v>0.87660782407407412</c:v>
                </c:pt>
                <c:pt idx="7645">
                  <c:v>0.87661249999999991</c:v>
                </c:pt>
                <c:pt idx="7646">
                  <c:v>0.8766170138888888</c:v>
                </c:pt>
                <c:pt idx="7647">
                  <c:v>0.87662155092592586</c:v>
                </c:pt>
                <c:pt idx="7648">
                  <c:v>0.87662626157407397</c:v>
                </c:pt>
                <c:pt idx="7649">
                  <c:v>0.87663115740740738</c:v>
                </c:pt>
                <c:pt idx="7650">
                  <c:v>0.87663563657407406</c:v>
                </c:pt>
                <c:pt idx="7651">
                  <c:v>0.87664290509259268</c:v>
                </c:pt>
                <c:pt idx="7652">
                  <c:v>0.87664731481481484</c:v>
                </c:pt>
                <c:pt idx="7653">
                  <c:v>0.87665194444444439</c:v>
                </c:pt>
                <c:pt idx="7654">
                  <c:v>0.87665645833333328</c:v>
                </c:pt>
                <c:pt idx="7655">
                  <c:v>0.87666114583333332</c:v>
                </c:pt>
                <c:pt idx="7656">
                  <c:v>0.87666575231481481</c:v>
                </c:pt>
                <c:pt idx="7657">
                  <c:v>0.87667042824074082</c:v>
                </c:pt>
                <c:pt idx="7658">
                  <c:v>0.87667497685185181</c:v>
                </c:pt>
                <c:pt idx="7659">
                  <c:v>0.87667959490740743</c:v>
                </c:pt>
                <c:pt idx="7660">
                  <c:v>0.87668437499999996</c:v>
                </c:pt>
                <c:pt idx="7661">
                  <c:v>0.87668909722222221</c:v>
                </c:pt>
                <c:pt idx="7662">
                  <c:v>0.87669366898148138</c:v>
                </c:pt>
                <c:pt idx="7663">
                  <c:v>0.87669828703703701</c:v>
                </c:pt>
                <c:pt idx="7664">
                  <c:v>0.87670261574074082</c:v>
                </c:pt>
                <c:pt idx="7665">
                  <c:v>0.87670988425925922</c:v>
                </c:pt>
                <c:pt idx="7666">
                  <c:v>0.87671437500000005</c:v>
                </c:pt>
                <c:pt idx="7667">
                  <c:v>0.87671885416666662</c:v>
                </c:pt>
                <c:pt idx="7668">
                  <c:v>0.87672335648148148</c:v>
                </c:pt>
                <c:pt idx="7669">
                  <c:v>0.87672793981481478</c:v>
                </c:pt>
                <c:pt idx="7670">
                  <c:v>0.87673229166666677</c:v>
                </c:pt>
                <c:pt idx="7671">
                  <c:v>0.87673682870370373</c:v>
                </c:pt>
                <c:pt idx="7672">
                  <c:v>0.87674160879629637</c:v>
                </c:pt>
                <c:pt idx="7673">
                  <c:v>0.87674631944444448</c:v>
                </c:pt>
                <c:pt idx="7674">
                  <c:v>0.87675122685185192</c:v>
                </c:pt>
                <c:pt idx="7675">
                  <c:v>0.87675611111111118</c:v>
                </c:pt>
                <c:pt idx="7676">
                  <c:v>0.87676069444444449</c:v>
                </c:pt>
                <c:pt idx="7677">
                  <c:v>0.87676550925925933</c:v>
                </c:pt>
                <c:pt idx="7678">
                  <c:v>0.87677331018518512</c:v>
                </c:pt>
                <c:pt idx="7679">
                  <c:v>0.87677819444444438</c:v>
                </c:pt>
                <c:pt idx="7680">
                  <c:v>0.87678289351851857</c:v>
                </c:pt>
                <c:pt idx="7681">
                  <c:v>0.87678771990740734</c:v>
                </c:pt>
                <c:pt idx="7682">
                  <c:v>0.87679231481481479</c:v>
                </c:pt>
                <c:pt idx="7683">
                  <c:v>0.87679695601851859</c:v>
                </c:pt>
                <c:pt idx="7684">
                  <c:v>0.87680143518518516</c:v>
                </c:pt>
                <c:pt idx="7685">
                  <c:v>0.8768059606481482</c:v>
                </c:pt>
                <c:pt idx="7686">
                  <c:v>0.87681046296296294</c:v>
                </c:pt>
                <c:pt idx="7687">
                  <c:v>0.87681526620370365</c:v>
                </c:pt>
                <c:pt idx="7688">
                  <c:v>0.87682003472222225</c:v>
                </c:pt>
                <c:pt idx="7689">
                  <c:v>0.87682473379629633</c:v>
                </c:pt>
                <c:pt idx="7690">
                  <c:v>0.87682940972222223</c:v>
                </c:pt>
                <c:pt idx="7691">
                  <c:v>0.87683731481481475</c:v>
                </c:pt>
                <c:pt idx="7692">
                  <c:v>0.8768420949074075</c:v>
                </c:pt>
                <c:pt idx="7693">
                  <c:v>0.87684687500000003</c:v>
                </c:pt>
                <c:pt idx="7694">
                  <c:v>0.87685152777777775</c:v>
                </c:pt>
                <c:pt idx="7695">
                  <c:v>0.87685620370370376</c:v>
                </c:pt>
                <c:pt idx="7696">
                  <c:v>0.87686072916666669</c:v>
                </c:pt>
                <c:pt idx="7697">
                  <c:v>0.87686517361111116</c:v>
                </c:pt>
                <c:pt idx="7698">
                  <c:v>0.87686986111111109</c:v>
                </c:pt>
                <c:pt idx="7699">
                  <c:v>0.87687457175925931</c:v>
                </c:pt>
                <c:pt idx="7700">
                  <c:v>0.87687918981481483</c:v>
                </c:pt>
                <c:pt idx="7701">
                  <c:v>0.87688399305555553</c:v>
                </c:pt>
                <c:pt idx="7702">
                  <c:v>0.8768886574074074</c:v>
                </c:pt>
                <c:pt idx="7703">
                  <c:v>0.87689336805555562</c:v>
                </c:pt>
                <c:pt idx="7704">
                  <c:v>0.87690112268518516</c:v>
                </c:pt>
                <c:pt idx="7705">
                  <c:v>0.87690584490740742</c:v>
                </c:pt>
                <c:pt idx="7706">
                  <c:v>0.87691048611111111</c:v>
                </c:pt>
                <c:pt idx="7707">
                  <c:v>0.87691513888888883</c:v>
                </c:pt>
                <c:pt idx="7708">
                  <c:v>0.87691969907407408</c:v>
                </c:pt>
                <c:pt idx="7709">
                  <c:v>0.87692431712962959</c:v>
                </c:pt>
                <c:pt idx="7710">
                  <c:v>0.8769287731481481</c:v>
                </c:pt>
                <c:pt idx="7711">
                  <c:v>0.87693343749999997</c:v>
                </c:pt>
                <c:pt idx="7712">
                  <c:v>0.87693762731481473</c:v>
                </c:pt>
                <c:pt idx="7713">
                  <c:v>0.87694206018518528</c:v>
                </c:pt>
                <c:pt idx="7714">
                  <c:v>0.87694637731481484</c:v>
                </c:pt>
                <c:pt idx="7715">
                  <c:v>0.87695081018518517</c:v>
                </c:pt>
                <c:pt idx="7716">
                  <c:v>0.87695512731481484</c:v>
                </c:pt>
                <c:pt idx="7717">
                  <c:v>0.87696261574074075</c:v>
                </c:pt>
                <c:pt idx="7718">
                  <c:v>0.87696708333333329</c:v>
                </c:pt>
                <c:pt idx="7719">
                  <c:v>0.87697171296296295</c:v>
                </c:pt>
                <c:pt idx="7720">
                  <c:v>0.87697642361111106</c:v>
                </c:pt>
                <c:pt idx="7721">
                  <c:v>0.87698094907407409</c:v>
                </c:pt>
                <c:pt idx="7722">
                  <c:v>0.87698557870370364</c:v>
                </c:pt>
                <c:pt idx="7723">
                  <c:v>0.87699016203703695</c:v>
                </c:pt>
                <c:pt idx="7724">
                  <c:v>0.87699460648148142</c:v>
                </c:pt>
                <c:pt idx="7725">
                  <c:v>0.87699923611111108</c:v>
                </c:pt>
                <c:pt idx="7726">
                  <c:v>0.87700376157407411</c:v>
                </c:pt>
                <c:pt idx="7727">
                  <c:v>0.87700840277777781</c:v>
                </c:pt>
                <c:pt idx="7728">
                  <c:v>0.87701297453703697</c:v>
                </c:pt>
                <c:pt idx="7729">
                  <c:v>0.87701769675925922</c:v>
                </c:pt>
                <c:pt idx="7730">
                  <c:v>0.87702190972222216</c:v>
                </c:pt>
                <c:pt idx="7731">
                  <c:v>0.87702900462962974</c:v>
                </c:pt>
                <c:pt idx="7732">
                  <c:v>0.87703335648148151</c:v>
                </c:pt>
                <c:pt idx="7733">
                  <c:v>0.8770377777777778</c:v>
                </c:pt>
                <c:pt idx="7734">
                  <c:v>0.87704228009259255</c:v>
                </c:pt>
                <c:pt idx="7735">
                  <c:v>0.87704703703703701</c:v>
                </c:pt>
                <c:pt idx="7736">
                  <c:v>0.87705158564814811</c:v>
                </c:pt>
                <c:pt idx="7737">
                  <c:v>0.87705612268518518</c:v>
                </c:pt>
                <c:pt idx="7738">
                  <c:v>0.87706079861111108</c:v>
                </c:pt>
                <c:pt idx="7739">
                  <c:v>0.87706537037037036</c:v>
                </c:pt>
                <c:pt idx="7740">
                  <c:v>0.87707015046296288</c:v>
                </c:pt>
                <c:pt idx="7741">
                  <c:v>0.87707476851851851</c:v>
                </c:pt>
                <c:pt idx="7742">
                  <c:v>0.87707918981481481</c:v>
                </c:pt>
                <c:pt idx="7743">
                  <c:v>0.87708361111111122</c:v>
                </c:pt>
                <c:pt idx="7744">
                  <c:v>0.87709089120370365</c:v>
                </c:pt>
                <c:pt idx="7745">
                  <c:v>0.8770953587962963</c:v>
                </c:pt>
                <c:pt idx="7746">
                  <c:v>0.8770997800925926</c:v>
                </c:pt>
                <c:pt idx="7747">
                  <c:v>0.87710450231481485</c:v>
                </c:pt>
                <c:pt idx="7748">
                  <c:v>0.87710910879629633</c:v>
                </c:pt>
                <c:pt idx="7749">
                  <c:v>0.87711362268518522</c:v>
                </c:pt>
                <c:pt idx="7750">
                  <c:v>0.87711834490740737</c:v>
                </c:pt>
                <c:pt idx="7751">
                  <c:v>0.87712296296296299</c:v>
                </c:pt>
                <c:pt idx="7752">
                  <c:v>0.87712793981481474</c:v>
                </c:pt>
                <c:pt idx="7753">
                  <c:v>0.87713260416666661</c:v>
                </c:pt>
                <c:pt idx="7754">
                  <c:v>0.87713719907407406</c:v>
                </c:pt>
                <c:pt idx="7755">
                  <c:v>0.87714160879629632</c:v>
                </c:pt>
                <c:pt idx="7756">
                  <c:v>0.8771459606481482</c:v>
                </c:pt>
                <c:pt idx="7757">
                  <c:v>0.87715333333333334</c:v>
                </c:pt>
                <c:pt idx="7758">
                  <c:v>0.87715771990740743</c:v>
                </c:pt>
                <c:pt idx="7759">
                  <c:v>0.87716218750000008</c:v>
                </c:pt>
                <c:pt idx="7760">
                  <c:v>0.87716665509259262</c:v>
                </c:pt>
                <c:pt idx="7761">
                  <c:v>0.87717109953703698</c:v>
                </c:pt>
                <c:pt idx="7762">
                  <c:v>0.87717549768518521</c:v>
                </c:pt>
                <c:pt idx="7763">
                  <c:v>0.87717984953703709</c:v>
                </c:pt>
                <c:pt idx="7764">
                  <c:v>0.87718425925925925</c:v>
                </c:pt>
                <c:pt idx="7765">
                  <c:v>0.87718864583333334</c:v>
                </c:pt>
                <c:pt idx="7766">
                  <c:v>0.87719321759259261</c:v>
                </c:pt>
                <c:pt idx="7767">
                  <c:v>0.87719787037037034</c:v>
                </c:pt>
                <c:pt idx="7768">
                  <c:v>0.87720268518518518</c:v>
                </c:pt>
                <c:pt idx="7769">
                  <c:v>0.87721035879629639</c:v>
                </c:pt>
                <c:pt idx="7770">
                  <c:v>0.87721493055555555</c:v>
                </c:pt>
                <c:pt idx="7771">
                  <c:v>0.87721951388888886</c:v>
                </c:pt>
                <c:pt idx="7772">
                  <c:v>0.87722414351851852</c:v>
                </c:pt>
                <c:pt idx="7773">
                  <c:v>0.87722877314814818</c:v>
                </c:pt>
                <c:pt idx="7774">
                  <c:v>0.8772334259259259</c:v>
                </c:pt>
                <c:pt idx="7775">
                  <c:v>0.87723804398148142</c:v>
                </c:pt>
                <c:pt idx="7776">
                  <c:v>0.87724266203703705</c:v>
                </c:pt>
                <c:pt idx="7777">
                  <c:v>0.87724711805555555</c:v>
                </c:pt>
                <c:pt idx="7778">
                  <c:v>0.87725158564814809</c:v>
                </c:pt>
                <c:pt idx="7779">
                  <c:v>0.87725587962962959</c:v>
                </c:pt>
                <c:pt idx="7780">
                  <c:v>0.87726019675925926</c:v>
                </c:pt>
                <c:pt idx="7781">
                  <c:v>0.87726788194444438</c:v>
                </c:pt>
                <c:pt idx="7782">
                  <c:v>0.87727247685185183</c:v>
                </c:pt>
                <c:pt idx="7783">
                  <c:v>0.8772771412037037</c:v>
                </c:pt>
                <c:pt idx="7784">
                  <c:v>0.87728165509259259</c:v>
                </c:pt>
                <c:pt idx="7785">
                  <c:v>0.8772863657407407</c:v>
                </c:pt>
                <c:pt idx="7786">
                  <c:v>0.87729121527777776</c:v>
                </c:pt>
                <c:pt idx="7787">
                  <c:v>0.87729577546296289</c:v>
                </c:pt>
                <c:pt idx="7788">
                  <c:v>0.87730042824074073</c:v>
                </c:pt>
                <c:pt idx="7789">
                  <c:v>0.87730493055555547</c:v>
                </c:pt>
                <c:pt idx="7790">
                  <c:v>0.87730939814814812</c:v>
                </c:pt>
                <c:pt idx="7791">
                  <c:v>0.87731370370370376</c:v>
                </c:pt>
                <c:pt idx="7792">
                  <c:v>0.8773180439814815</c:v>
                </c:pt>
                <c:pt idx="7793">
                  <c:v>0.877325625</c:v>
                </c:pt>
                <c:pt idx="7794">
                  <c:v>0.87733032407407407</c:v>
                </c:pt>
                <c:pt idx="7795">
                  <c:v>0.87733501157407412</c:v>
                </c:pt>
                <c:pt idx="7796">
                  <c:v>0.87733950231481483</c:v>
                </c:pt>
                <c:pt idx="7797">
                  <c:v>0.87734430555555554</c:v>
                </c:pt>
                <c:pt idx="7798">
                  <c:v>0.87734900462962961</c:v>
                </c:pt>
                <c:pt idx="7799">
                  <c:v>0.87735364583333331</c:v>
                </c:pt>
                <c:pt idx="7800">
                  <c:v>0.87735822916666661</c:v>
                </c:pt>
                <c:pt idx="7801">
                  <c:v>0.87736282407407407</c:v>
                </c:pt>
                <c:pt idx="7802">
                  <c:v>0.87736745370370361</c:v>
                </c:pt>
                <c:pt idx="7803">
                  <c:v>0.87737180555555561</c:v>
                </c:pt>
                <c:pt idx="7804">
                  <c:v>0.87737612268518517</c:v>
                </c:pt>
                <c:pt idx="7805">
                  <c:v>0.8773833680555555</c:v>
                </c:pt>
                <c:pt idx="7806">
                  <c:v>0.87738769675925932</c:v>
                </c:pt>
                <c:pt idx="7807">
                  <c:v>0.87739196759259253</c:v>
                </c:pt>
                <c:pt idx="7808">
                  <c:v>0.87739640046296297</c:v>
                </c:pt>
                <c:pt idx="7809">
                  <c:v>0.87740072916666667</c:v>
                </c:pt>
                <c:pt idx="7810">
                  <c:v>0.87740520833333335</c:v>
                </c:pt>
                <c:pt idx="7811">
                  <c:v>0.8774095486111112</c:v>
                </c:pt>
                <c:pt idx="7812">
                  <c:v>0.87741401620370374</c:v>
                </c:pt>
                <c:pt idx="7813">
                  <c:v>0.87741869212962964</c:v>
                </c:pt>
                <c:pt idx="7814">
                  <c:v>0.87742331018518527</c:v>
                </c:pt>
                <c:pt idx="7815">
                  <c:v>0.87742792824074067</c:v>
                </c:pt>
                <c:pt idx="7816">
                  <c:v>0.87743255787037044</c:v>
                </c:pt>
                <c:pt idx="7817">
                  <c:v>0.87744046296296296</c:v>
                </c:pt>
                <c:pt idx="7818">
                  <c:v>0.877444988425926</c:v>
                </c:pt>
                <c:pt idx="7819">
                  <c:v>0.87744958333333323</c:v>
                </c:pt>
                <c:pt idx="7820">
                  <c:v>0.8774543402777778</c:v>
                </c:pt>
                <c:pt idx="7821">
                  <c:v>0.87745903935185188</c:v>
                </c:pt>
                <c:pt idx="7822">
                  <c:v>0.87746362268518519</c:v>
                </c:pt>
                <c:pt idx="7823">
                  <c:v>0.87746835648148147</c:v>
                </c:pt>
                <c:pt idx="7824">
                  <c:v>0.87747282407407401</c:v>
                </c:pt>
                <c:pt idx="7825">
                  <c:v>0.87747747685185196</c:v>
                </c:pt>
                <c:pt idx="7826">
                  <c:v>0.87748192129629621</c:v>
                </c:pt>
                <c:pt idx="7827">
                  <c:v>0.87748625000000002</c:v>
                </c:pt>
                <c:pt idx="7828">
                  <c:v>0.87749089120370372</c:v>
                </c:pt>
                <c:pt idx="7829">
                  <c:v>0.8774954976851852</c:v>
                </c:pt>
                <c:pt idx="7830">
                  <c:v>0.87750314814814823</c:v>
                </c:pt>
                <c:pt idx="7831">
                  <c:v>0.87750778935185192</c:v>
                </c:pt>
                <c:pt idx="7832">
                  <c:v>0.87751241898148147</c:v>
                </c:pt>
                <c:pt idx="7833">
                  <c:v>0.87751707175925919</c:v>
                </c:pt>
                <c:pt idx="7834">
                  <c:v>0.87752164351851858</c:v>
                </c:pt>
                <c:pt idx="7835">
                  <c:v>0.87752624999999995</c:v>
                </c:pt>
                <c:pt idx="7836">
                  <c:v>0.87753078703703702</c:v>
                </c:pt>
                <c:pt idx="7837">
                  <c:v>0.87753523148148149</c:v>
                </c:pt>
                <c:pt idx="7838">
                  <c:v>0.87753964120370365</c:v>
                </c:pt>
                <c:pt idx="7839">
                  <c:v>0.87754395833333332</c:v>
                </c:pt>
                <c:pt idx="7840">
                  <c:v>0.87754828703703713</c:v>
                </c:pt>
                <c:pt idx="7841">
                  <c:v>0.87755274305555553</c:v>
                </c:pt>
                <c:pt idx="7842">
                  <c:v>0.87756052083333336</c:v>
                </c:pt>
                <c:pt idx="7843">
                  <c:v>0.87756513888888887</c:v>
                </c:pt>
                <c:pt idx="7844">
                  <c:v>0.87756989583333322</c:v>
                </c:pt>
                <c:pt idx="7845">
                  <c:v>0.877574525462963</c:v>
                </c:pt>
                <c:pt idx="7846">
                  <c:v>0.8775791087962963</c:v>
                </c:pt>
                <c:pt idx="7847">
                  <c:v>0.87758373842592585</c:v>
                </c:pt>
                <c:pt idx="7848">
                  <c:v>0.87758834490740734</c:v>
                </c:pt>
                <c:pt idx="7849">
                  <c:v>0.87759315972222218</c:v>
                </c:pt>
                <c:pt idx="7850">
                  <c:v>0.87759749999999992</c:v>
                </c:pt>
                <c:pt idx="7851">
                  <c:v>0.87760185185185191</c:v>
                </c:pt>
                <c:pt idx="7852">
                  <c:v>0.87760608796296291</c:v>
                </c:pt>
                <c:pt idx="7853">
                  <c:v>0.87761049768518518</c:v>
                </c:pt>
                <c:pt idx="7854">
                  <c:v>0.87761763888888888</c:v>
                </c:pt>
                <c:pt idx="7855">
                  <c:v>0.87762207175925921</c:v>
                </c:pt>
                <c:pt idx="7856">
                  <c:v>0.87762644675925927</c:v>
                </c:pt>
                <c:pt idx="7857">
                  <c:v>0.87763081018518518</c:v>
                </c:pt>
                <c:pt idx="7858">
                  <c:v>0.8776351736111111</c:v>
                </c:pt>
                <c:pt idx="7859">
                  <c:v>0.87763969907407402</c:v>
                </c:pt>
                <c:pt idx="7860">
                  <c:v>0.87764444444444445</c:v>
                </c:pt>
                <c:pt idx="7861">
                  <c:v>0.87764899305555566</c:v>
                </c:pt>
                <c:pt idx="7862">
                  <c:v>0.87765359953703703</c:v>
                </c:pt>
                <c:pt idx="7863">
                  <c:v>0.87765806712962968</c:v>
                </c:pt>
                <c:pt idx="7864">
                  <c:v>0.87766276620370365</c:v>
                </c:pt>
                <c:pt idx="7865">
                  <c:v>0.87766758101851849</c:v>
                </c:pt>
                <c:pt idx="7866">
                  <c:v>0.87767517361111114</c:v>
                </c:pt>
                <c:pt idx="7867">
                  <c:v>0.87767986111111107</c:v>
                </c:pt>
                <c:pt idx="7868">
                  <c:v>0.87768456018518526</c:v>
                </c:pt>
                <c:pt idx="7869">
                  <c:v>0.87768917824074066</c:v>
                </c:pt>
                <c:pt idx="7870">
                  <c:v>0.87769387731481485</c:v>
                </c:pt>
                <c:pt idx="7871">
                  <c:v>0.87769849537037048</c:v>
                </c:pt>
                <c:pt idx="7872">
                  <c:v>0.87770291666666667</c:v>
                </c:pt>
                <c:pt idx="7873">
                  <c:v>0.87770726851851855</c:v>
                </c:pt>
                <c:pt idx="7874">
                  <c:v>0.87771148148148148</c:v>
                </c:pt>
                <c:pt idx="7875">
                  <c:v>0.87771604166666661</c:v>
                </c:pt>
                <c:pt idx="7876">
                  <c:v>0.87772062499999992</c:v>
                </c:pt>
                <c:pt idx="7877">
                  <c:v>0.87772534722222229</c:v>
                </c:pt>
                <c:pt idx="7878">
                  <c:v>0.87773297453703714</c:v>
                </c:pt>
                <c:pt idx="7879">
                  <c:v>0.87773753472222227</c:v>
                </c:pt>
                <c:pt idx="7880">
                  <c:v>0.87774217592592596</c:v>
                </c:pt>
                <c:pt idx="7881">
                  <c:v>0.87774681712962954</c:v>
                </c:pt>
                <c:pt idx="7882">
                  <c:v>0.87775145833333335</c:v>
                </c:pt>
                <c:pt idx="7883">
                  <c:v>0.87775620370370377</c:v>
                </c:pt>
                <c:pt idx="7884">
                  <c:v>0.87776054398148151</c:v>
                </c:pt>
                <c:pt idx="7885">
                  <c:v>0.87776481481481483</c:v>
                </c:pt>
                <c:pt idx="7886">
                  <c:v>0.87776915509259268</c:v>
                </c:pt>
                <c:pt idx="7887">
                  <c:v>0.87777362268518522</c:v>
                </c:pt>
                <c:pt idx="7888">
                  <c:v>0.87777834490740736</c:v>
                </c:pt>
                <c:pt idx="7889">
                  <c:v>0.87778304398148155</c:v>
                </c:pt>
                <c:pt idx="7890">
                  <c:v>0.87779089120370368</c:v>
                </c:pt>
                <c:pt idx="7891">
                  <c:v>0.87779554398148152</c:v>
                </c:pt>
                <c:pt idx="7892">
                  <c:v>0.87780010416666665</c:v>
                </c:pt>
                <c:pt idx="7893">
                  <c:v>0.87780484953703697</c:v>
                </c:pt>
                <c:pt idx="7894">
                  <c:v>0.87780960648148154</c:v>
                </c:pt>
                <c:pt idx="7895">
                  <c:v>0.87781444444444434</c:v>
                </c:pt>
                <c:pt idx="7896">
                  <c:v>0.87781886574074075</c:v>
                </c:pt>
                <c:pt idx="7897">
                  <c:v>0.87782333333333329</c:v>
                </c:pt>
                <c:pt idx="7898">
                  <c:v>0.87782800925925919</c:v>
                </c:pt>
                <c:pt idx="7899">
                  <c:v>0.87783243055555549</c:v>
                </c:pt>
                <c:pt idx="7900">
                  <c:v>0.8778370138888888</c:v>
                </c:pt>
                <c:pt idx="7901">
                  <c:v>0.8778414351851852</c:v>
                </c:pt>
                <c:pt idx="7902">
                  <c:v>0.87784865740740736</c:v>
                </c:pt>
                <c:pt idx="7903">
                  <c:v>0.87785303240740742</c:v>
                </c:pt>
                <c:pt idx="7904">
                  <c:v>0.87785745370370372</c:v>
                </c:pt>
                <c:pt idx="7905">
                  <c:v>0.87786185185185184</c:v>
                </c:pt>
                <c:pt idx="7906">
                  <c:v>0.8778664814814815</c:v>
                </c:pt>
                <c:pt idx="7907">
                  <c:v>0.87787098379629624</c:v>
                </c:pt>
                <c:pt idx="7908">
                  <c:v>0.87787562500000005</c:v>
                </c:pt>
                <c:pt idx="7909">
                  <c:v>0.87788033564814816</c:v>
                </c:pt>
                <c:pt idx="7910">
                  <c:v>0.87788504629629627</c:v>
                </c:pt>
                <c:pt idx="7911">
                  <c:v>0.87788988425925929</c:v>
                </c:pt>
                <c:pt idx="7912">
                  <c:v>0.87789458333333326</c:v>
                </c:pt>
                <c:pt idx="7913">
                  <c:v>0.87789915509259264</c:v>
                </c:pt>
                <c:pt idx="7914">
                  <c:v>0.87790711805555555</c:v>
                </c:pt>
                <c:pt idx="7915">
                  <c:v>0.87791170138888885</c:v>
                </c:pt>
                <c:pt idx="7916">
                  <c:v>0.87791637731481487</c:v>
                </c:pt>
                <c:pt idx="7917">
                  <c:v>0.87792104166666673</c:v>
                </c:pt>
                <c:pt idx="7918">
                  <c:v>0.87792534722222226</c:v>
                </c:pt>
                <c:pt idx="7919">
                  <c:v>0.87792972222222232</c:v>
                </c:pt>
                <c:pt idx="7920">
                  <c:v>0.87793409722222215</c:v>
                </c:pt>
                <c:pt idx="7921">
                  <c:v>0.87793846064814807</c:v>
                </c:pt>
                <c:pt idx="7922">
                  <c:v>0.87794331018518523</c:v>
                </c:pt>
                <c:pt idx="7923">
                  <c:v>0.87794818287037035</c:v>
                </c:pt>
                <c:pt idx="7924">
                  <c:v>0.87795290509259261</c:v>
                </c:pt>
                <c:pt idx="7925">
                  <c:v>0.87795765046296292</c:v>
                </c:pt>
                <c:pt idx="7926">
                  <c:v>0.87796537037037037</c:v>
                </c:pt>
                <c:pt idx="7927">
                  <c:v>0.87796996527777782</c:v>
                </c:pt>
                <c:pt idx="7928">
                  <c:v>0.87797458333333334</c:v>
                </c:pt>
                <c:pt idx="7929">
                  <c:v>0.87797902777777781</c:v>
                </c:pt>
                <c:pt idx="7930">
                  <c:v>0.87798384259259254</c:v>
                </c:pt>
                <c:pt idx="7931">
                  <c:v>0.87798833333333326</c:v>
                </c:pt>
                <c:pt idx="7932">
                  <c:v>0.87799269675925917</c:v>
                </c:pt>
                <c:pt idx="7933">
                  <c:v>0.87799707175925923</c:v>
                </c:pt>
                <c:pt idx="7934">
                  <c:v>0.87800150462962956</c:v>
                </c:pt>
                <c:pt idx="7935">
                  <c:v>0.87800630787037026</c:v>
                </c:pt>
                <c:pt idx="7936">
                  <c:v>0.87801097222222213</c:v>
                </c:pt>
                <c:pt idx="7937">
                  <c:v>0.87801561342592593</c:v>
                </c:pt>
                <c:pt idx="7938">
                  <c:v>0.87802333333333327</c:v>
                </c:pt>
                <c:pt idx="7939">
                  <c:v>0.87802797453703707</c:v>
                </c:pt>
                <c:pt idx="7940">
                  <c:v>0.87803243055555547</c:v>
                </c:pt>
                <c:pt idx="7941">
                  <c:v>0.87803703703703706</c:v>
                </c:pt>
                <c:pt idx="7942">
                  <c:v>0.87804192129629632</c:v>
                </c:pt>
                <c:pt idx="7943">
                  <c:v>0.87804644675925925</c:v>
                </c:pt>
                <c:pt idx="7944">
                  <c:v>0.8780509143518519</c:v>
                </c:pt>
                <c:pt idx="7945">
                  <c:v>0.87805535879629637</c:v>
                </c:pt>
                <c:pt idx="7946">
                  <c:v>0.87805972222222228</c:v>
                </c:pt>
                <c:pt idx="7947">
                  <c:v>0.87806422453703703</c:v>
                </c:pt>
                <c:pt idx="7948">
                  <c:v>0.87806859953703709</c:v>
                </c:pt>
                <c:pt idx="7949">
                  <c:v>0.87807303240740742</c:v>
                </c:pt>
                <c:pt idx="7950">
                  <c:v>0.87808037037037046</c:v>
                </c:pt>
                <c:pt idx="7951">
                  <c:v>0.87808465277777781</c:v>
                </c:pt>
                <c:pt idx="7952">
                  <c:v>0.87808900462962969</c:v>
                </c:pt>
                <c:pt idx="7953">
                  <c:v>0.87809378472222221</c:v>
                </c:pt>
                <c:pt idx="7954">
                  <c:v>0.87809847222222226</c:v>
                </c:pt>
                <c:pt idx="7955">
                  <c:v>0.8781030671296296</c:v>
                </c:pt>
                <c:pt idx="7956">
                  <c:v>0.87810763888888888</c:v>
                </c:pt>
                <c:pt idx="7957">
                  <c:v>0.87811223379629633</c:v>
                </c:pt>
                <c:pt idx="7958">
                  <c:v>0.87811694444444444</c:v>
                </c:pt>
                <c:pt idx="7959">
                  <c:v>0.87812174768518514</c:v>
                </c:pt>
                <c:pt idx="7960">
                  <c:v>0.87812630787037038</c:v>
                </c:pt>
                <c:pt idx="7961">
                  <c:v>0.87813094907407407</c:v>
                </c:pt>
                <c:pt idx="7962">
                  <c:v>0.87813564814814804</c:v>
                </c:pt>
                <c:pt idx="7963">
                  <c:v>0.87814332175925924</c:v>
                </c:pt>
                <c:pt idx="7964">
                  <c:v>0.87814799768518526</c:v>
                </c:pt>
                <c:pt idx="7965">
                  <c:v>0.87815236111111117</c:v>
                </c:pt>
                <c:pt idx="7966">
                  <c:v>0.87815682870370371</c:v>
                </c:pt>
                <c:pt idx="7967">
                  <c:v>0.8781612152777778</c:v>
                </c:pt>
                <c:pt idx="7968">
                  <c:v>0.87816578703703707</c:v>
                </c:pt>
                <c:pt idx="7969">
                  <c:v>0.8781704398148148</c:v>
                </c:pt>
                <c:pt idx="7970">
                  <c:v>0.87817540509259262</c:v>
                </c:pt>
                <c:pt idx="7971">
                  <c:v>0.87818024305555553</c:v>
                </c:pt>
                <c:pt idx="7972">
                  <c:v>0.87818486111111105</c:v>
                </c:pt>
                <c:pt idx="7973">
                  <c:v>0.87818946759259253</c:v>
                </c:pt>
                <c:pt idx="7974">
                  <c:v>0.87819391203703701</c:v>
                </c:pt>
                <c:pt idx="7975">
                  <c:v>0.87820175925925925</c:v>
                </c:pt>
                <c:pt idx="7976">
                  <c:v>0.87820643518518515</c:v>
                </c:pt>
                <c:pt idx="7977">
                  <c:v>0.87821090277777769</c:v>
                </c:pt>
                <c:pt idx="7978">
                  <c:v>0.87821535879629631</c:v>
                </c:pt>
                <c:pt idx="7979">
                  <c:v>0.87821982638888896</c:v>
                </c:pt>
                <c:pt idx="7980">
                  <c:v>0.87822421296296305</c:v>
                </c:pt>
                <c:pt idx="7981">
                  <c:v>0.87822894675925933</c:v>
                </c:pt>
                <c:pt idx="7982">
                  <c:v>0.87823348379629629</c:v>
                </c:pt>
                <c:pt idx="7983">
                  <c:v>0.87823815972222219</c:v>
                </c:pt>
                <c:pt idx="7984">
                  <c:v>0.87824281250000003</c:v>
                </c:pt>
                <c:pt idx="7985">
                  <c:v>0.87824725694444439</c:v>
                </c:pt>
                <c:pt idx="7986">
                  <c:v>0.8782519328703704</c:v>
                </c:pt>
                <c:pt idx="7987">
                  <c:v>0.87825961805555552</c:v>
                </c:pt>
                <c:pt idx="7988">
                  <c:v>0.87826417824074066</c:v>
                </c:pt>
                <c:pt idx="7989">
                  <c:v>0.87826871527777772</c:v>
                </c:pt>
                <c:pt idx="7990">
                  <c:v>0.87827318287037037</c:v>
                </c:pt>
                <c:pt idx="7991">
                  <c:v>0.87827749999999993</c:v>
                </c:pt>
                <c:pt idx="7992">
                  <c:v>0.87828192129629634</c:v>
                </c:pt>
                <c:pt idx="7993">
                  <c:v>0.87828626157407408</c:v>
                </c:pt>
                <c:pt idx="7994">
                  <c:v>0.87829075231481479</c:v>
                </c:pt>
                <c:pt idx="7995">
                  <c:v>0.87829518518518512</c:v>
                </c:pt>
                <c:pt idx="7996">
                  <c:v>0.87829938657407414</c:v>
                </c:pt>
                <c:pt idx="7997">
                  <c:v>0.87830371527777773</c:v>
                </c:pt>
                <c:pt idx="7998">
                  <c:v>0.87830817129629635</c:v>
                </c:pt>
                <c:pt idx="7999">
                  <c:v>0.87831524305555553</c:v>
                </c:pt>
                <c:pt idx="8000">
                  <c:v>0.87831999999999999</c:v>
                </c:pt>
                <c:pt idx="8001">
                  <c:v>0.87832469907407418</c:v>
                </c:pt>
                <c:pt idx="8002">
                  <c:v>0.87832930555555555</c:v>
                </c:pt>
                <c:pt idx="8003">
                  <c:v>0.87833390046296289</c:v>
                </c:pt>
                <c:pt idx="8004">
                  <c:v>0.87833855324074073</c:v>
                </c:pt>
                <c:pt idx="8005">
                  <c:v>0.87834333333333336</c:v>
                </c:pt>
                <c:pt idx="8006">
                  <c:v>0.87834804398148147</c:v>
                </c:pt>
                <c:pt idx="8007">
                  <c:v>0.87835246527777777</c:v>
                </c:pt>
                <c:pt idx="8008">
                  <c:v>0.87835710648148158</c:v>
                </c:pt>
                <c:pt idx="8009">
                  <c:v>0.87836166666666671</c:v>
                </c:pt>
                <c:pt idx="8010">
                  <c:v>0.87836637731481482</c:v>
                </c:pt>
                <c:pt idx="8011">
                  <c:v>0.8783740162037037</c:v>
                </c:pt>
                <c:pt idx="8012">
                  <c:v>0.87837836805555558</c:v>
                </c:pt>
                <c:pt idx="8013">
                  <c:v>0.87838281249999994</c:v>
                </c:pt>
                <c:pt idx="8014">
                  <c:v>0.87838721064814818</c:v>
                </c:pt>
                <c:pt idx="8015">
                  <c:v>0.87839174768518513</c:v>
                </c:pt>
                <c:pt idx="8016">
                  <c:v>0.87839636574074076</c:v>
                </c:pt>
                <c:pt idx="8017">
                  <c:v>0.87840111111111108</c:v>
                </c:pt>
                <c:pt idx="8018">
                  <c:v>0.87840553240740737</c:v>
                </c:pt>
                <c:pt idx="8019">
                  <c:v>0.87841004629629627</c:v>
                </c:pt>
                <c:pt idx="8020">
                  <c:v>0.87841454861111112</c:v>
                </c:pt>
                <c:pt idx="8021">
                  <c:v>0.87841936342592586</c:v>
                </c:pt>
                <c:pt idx="8022">
                  <c:v>0.87842416666666667</c:v>
                </c:pt>
                <c:pt idx="8023">
                  <c:v>0.87843196759259257</c:v>
                </c:pt>
                <c:pt idx="8024">
                  <c:v>0.87843659722222223</c:v>
                </c:pt>
                <c:pt idx="8025">
                  <c:v>0.87844108796296305</c:v>
                </c:pt>
                <c:pt idx="8026">
                  <c:v>0.87844549768518521</c:v>
                </c:pt>
                <c:pt idx="8027">
                  <c:v>0.87844995370370371</c:v>
                </c:pt>
                <c:pt idx="8028">
                  <c:v>0.87845454861111116</c:v>
                </c:pt>
                <c:pt idx="8029">
                  <c:v>0.87845920138888889</c:v>
                </c:pt>
                <c:pt idx="8030">
                  <c:v>0.87846385416666672</c:v>
                </c:pt>
                <c:pt idx="8031">
                  <c:v>0.87846854166666677</c:v>
                </c:pt>
                <c:pt idx="8032">
                  <c:v>0.87847329861111112</c:v>
                </c:pt>
                <c:pt idx="8033">
                  <c:v>0.87847804398148144</c:v>
                </c:pt>
                <c:pt idx="8034">
                  <c:v>0.87848291666666667</c:v>
                </c:pt>
                <c:pt idx="8035">
                  <c:v>0.87849090277777775</c:v>
                </c:pt>
                <c:pt idx="8036">
                  <c:v>0.87849546296296299</c:v>
                </c:pt>
                <c:pt idx="8037">
                  <c:v>0.87850003472222227</c:v>
                </c:pt>
                <c:pt idx="8038">
                  <c:v>0.87850447916666674</c:v>
                </c:pt>
                <c:pt idx="8039">
                  <c:v>0.87850896990740734</c:v>
                </c:pt>
                <c:pt idx="8040">
                  <c:v>0.87851328703703702</c:v>
                </c:pt>
                <c:pt idx="8041">
                  <c:v>0.87851788194444447</c:v>
                </c:pt>
                <c:pt idx="8042">
                  <c:v>0.87852253472222219</c:v>
                </c:pt>
                <c:pt idx="8043">
                  <c:v>0.87852708333333329</c:v>
                </c:pt>
                <c:pt idx="8044">
                  <c:v>0.87853157407407412</c:v>
                </c:pt>
                <c:pt idx="8045">
                  <c:v>0.87853600694444445</c:v>
                </c:pt>
                <c:pt idx="8046">
                  <c:v>0.8785406018518519</c:v>
                </c:pt>
                <c:pt idx="8047">
                  <c:v>0.87854863425925922</c:v>
                </c:pt>
                <c:pt idx="8048">
                  <c:v>0.87855333333333341</c:v>
                </c:pt>
                <c:pt idx="8049">
                  <c:v>0.87855813657407411</c:v>
                </c:pt>
                <c:pt idx="8050">
                  <c:v>0.87856283564814808</c:v>
                </c:pt>
                <c:pt idx="8051">
                  <c:v>0.87856747685185177</c:v>
                </c:pt>
                <c:pt idx="8052">
                  <c:v>0.87857215277777778</c:v>
                </c:pt>
                <c:pt idx="8053">
                  <c:v>0.87857680555555551</c:v>
                </c:pt>
                <c:pt idx="8054">
                  <c:v>0.87858167824074085</c:v>
                </c:pt>
                <c:pt idx="8055">
                  <c:v>0.87858652777777779</c:v>
                </c:pt>
                <c:pt idx="8056">
                  <c:v>0.87859128472222225</c:v>
                </c:pt>
                <c:pt idx="8057">
                  <c:v>0.87859601851851854</c:v>
                </c:pt>
                <c:pt idx="8058">
                  <c:v>0.87860081018518521</c:v>
                </c:pt>
                <c:pt idx="8059">
                  <c:v>0.87860815972222228</c:v>
                </c:pt>
                <c:pt idx="8060">
                  <c:v>0.87861269675925924</c:v>
                </c:pt>
                <c:pt idx="8061">
                  <c:v>0.87861724537037034</c:v>
                </c:pt>
                <c:pt idx="8062">
                  <c:v>0.87862197916666673</c:v>
                </c:pt>
                <c:pt idx="8063">
                  <c:v>0.87862685185185185</c:v>
                </c:pt>
                <c:pt idx="8064">
                  <c:v>0.87863150462962958</c:v>
                </c:pt>
                <c:pt idx="8065">
                  <c:v>0.87863626157407404</c:v>
                </c:pt>
                <c:pt idx="8066">
                  <c:v>0.87864112268518513</c:v>
                </c:pt>
                <c:pt idx="8067">
                  <c:v>0.87864615740740737</c:v>
                </c:pt>
                <c:pt idx="8068">
                  <c:v>0.87865100694444453</c:v>
                </c:pt>
                <c:pt idx="8069">
                  <c:v>0.87865590277777772</c:v>
                </c:pt>
                <c:pt idx="8070">
                  <c:v>0.87866055555555567</c:v>
                </c:pt>
                <c:pt idx="8071">
                  <c:v>0.87866784722222224</c:v>
                </c:pt>
                <c:pt idx="8072">
                  <c:v>0.87867231481481489</c:v>
                </c:pt>
                <c:pt idx="8073">
                  <c:v>0.87867666666666666</c:v>
                </c:pt>
                <c:pt idx="8074">
                  <c:v>0.87868138888888891</c:v>
                </c:pt>
                <c:pt idx="8075">
                  <c:v>0.87868618055555558</c:v>
                </c:pt>
                <c:pt idx="8076">
                  <c:v>0.87869109953703706</c:v>
                </c:pt>
                <c:pt idx="8077">
                  <c:v>0.87869585648148141</c:v>
                </c:pt>
                <c:pt idx="8078">
                  <c:v>0.8787005555555556</c:v>
                </c:pt>
                <c:pt idx="8079">
                  <c:v>0.87870537037037044</c:v>
                </c:pt>
                <c:pt idx="8080">
                  <c:v>0.87871018518518518</c:v>
                </c:pt>
                <c:pt idx="8081">
                  <c:v>0.87871509259259251</c:v>
                </c:pt>
                <c:pt idx="8082">
                  <c:v>0.87872004629629619</c:v>
                </c:pt>
                <c:pt idx="8083">
                  <c:v>0.87872733796296298</c:v>
                </c:pt>
                <c:pt idx="8084">
                  <c:v>0.87873174768518514</c:v>
                </c:pt>
                <c:pt idx="8085">
                  <c:v>0.87873621527777779</c:v>
                </c:pt>
                <c:pt idx="8086">
                  <c:v>0.87874063657407409</c:v>
                </c:pt>
                <c:pt idx="8087">
                  <c:v>0.87874518518518518</c:v>
                </c:pt>
                <c:pt idx="8088">
                  <c:v>0.87874965277777772</c:v>
                </c:pt>
                <c:pt idx="8089">
                  <c:v>0.87875427083333335</c:v>
                </c:pt>
                <c:pt idx="8090">
                  <c:v>0.87875874999999992</c:v>
                </c:pt>
                <c:pt idx="8091">
                  <c:v>0.87876329861111113</c:v>
                </c:pt>
                <c:pt idx="8092">
                  <c:v>0.87876780092592588</c:v>
                </c:pt>
                <c:pt idx="8093">
                  <c:v>0.87877265046296305</c:v>
                </c:pt>
                <c:pt idx="8094">
                  <c:v>0.87877752314814817</c:v>
                </c:pt>
                <c:pt idx="8095">
                  <c:v>0.87878224537037042</c:v>
                </c:pt>
                <c:pt idx="8096">
                  <c:v>0.87878976851851853</c:v>
                </c:pt>
                <c:pt idx="8097">
                  <c:v>0.87879442129629626</c:v>
                </c:pt>
                <c:pt idx="8098">
                  <c:v>0.87879916666666669</c:v>
                </c:pt>
                <c:pt idx="8099">
                  <c:v>0.87880415509259258</c:v>
                </c:pt>
                <c:pt idx="8100">
                  <c:v>0.87880881944444444</c:v>
                </c:pt>
                <c:pt idx="8101">
                  <c:v>0.87881376157407409</c:v>
                </c:pt>
                <c:pt idx="8102">
                  <c:v>0.87881864583333336</c:v>
                </c:pt>
                <c:pt idx="8103">
                  <c:v>0.87882329861111108</c:v>
                </c:pt>
                <c:pt idx="8104">
                  <c:v>0.87882781249999997</c:v>
                </c:pt>
                <c:pt idx="8105">
                  <c:v>0.87883225694444445</c:v>
                </c:pt>
                <c:pt idx="8106">
                  <c:v>0.87883678240740748</c:v>
                </c:pt>
                <c:pt idx="8107">
                  <c:v>0.87884112268518522</c:v>
                </c:pt>
                <c:pt idx="8108">
                  <c:v>0.87884874999999996</c:v>
                </c:pt>
                <c:pt idx="8109">
                  <c:v>0.87885340277777779</c:v>
                </c:pt>
                <c:pt idx="8110">
                  <c:v>0.87885802083333331</c:v>
                </c:pt>
                <c:pt idx="8111">
                  <c:v>0.87886280092592595</c:v>
                </c:pt>
                <c:pt idx="8112">
                  <c:v>0.87886750000000002</c:v>
                </c:pt>
                <c:pt idx="8113">
                  <c:v>0.87887244212962967</c:v>
                </c:pt>
                <c:pt idx="8114">
                  <c:v>0.87887745370370374</c:v>
                </c:pt>
                <c:pt idx="8115">
                  <c:v>0.87888207175925925</c:v>
                </c:pt>
                <c:pt idx="8116">
                  <c:v>0.87888663194444439</c:v>
                </c:pt>
                <c:pt idx="8117">
                  <c:v>0.87889103009259262</c:v>
                </c:pt>
                <c:pt idx="8118">
                  <c:v>0.87889548611111101</c:v>
                </c:pt>
                <c:pt idx="8119">
                  <c:v>0.87889988425925925</c:v>
                </c:pt>
                <c:pt idx="8120">
                  <c:v>0.8789073263888888</c:v>
                </c:pt>
                <c:pt idx="8121">
                  <c:v>0.87891199074074067</c:v>
                </c:pt>
                <c:pt idx="8122">
                  <c:v>0.87891667824074071</c:v>
                </c:pt>
                <c:pt idx="8123">
                  <c:v>0.87892144675925932</c:v>
                </c:pt>
                <c:pt idx="8124">
                  <c:v>0.87892616898148146</c:v>
                </c:pt>
                <c:pt idx="8125">
                  <c:v>0.8789309490740741</c:v>
                </c:pt>
                <c:pt idx="8126">
                  <c:v>0.87893568287037038</c:v>
                </c:pt>
                <c:pt idx="8127">
                  <c:v>0.8789404282407407</c:v>
                </c:pt>
                <c:pt idx="8128">
                  <c:v>0.87894517361111113</c:v>
                </c:pt>
                <c:pt idx="8129">
                  <c:v>0.87894943287037031</c:v>
                </c:pt>
                <c:pt idx="8130">
                  <c:v>0.8789539120370371</c:v>
                </c:pt>
                <c:pt idx="8131">
                  <c:v>0.87895826388888887</c:v>
                </c:pt>
                <c:pt idx="8132">
                  <c:v>0.87896548611111103</c:v>
                </c:pt>
                <c:pt idx="8133">
                  <c:v>0.87896986111111108</c:v>
                </c:pt>
                <c:pt idx="8134">
                  <c:v>0.87897427083333335</c:v>
                </c:pt>
                <c:pt idx="8135">
                  <c:v>0.87897861111111109</c:v>
                </c:pt>
                <c:pt idx="8136">
                  <c:v>0.87898312499999998</c:v>
                </c:pt>
                <c:pt idx="8137">
                  <c:v>0.87898750000000003</c:v>
                </c:pt>
                <c:pt idx="8138">
                  <c:v>0.87899192129629633</c:v>
                </c:pt>
                <c:pt idx="8139">
                  <c:v>0.87899652777777781</c:v>
                </c:pt>
                <c:pt idx="8140">
                  <c:v>0.87900114583333344</c:v>
                </c:pt>
                <c:pt idx="8141">
                  <c:v>0.87900589120370365</c:v>
                </c:pt>
                <c:pt idx="8142">
                  <c:v>0.87901056712962966</c:v>
                </c:pt>
                <c:pt idx="8143">
                  <c:v>0.87901519675925932</c:v>
                </c:pt>
                <c:pt idx="8144">
                  <c:v>0.87902299768518521</c:v>
                </c:pt>
                <c:pt idx="8145">
                  <c:v>0.87902762731481487</c:v>
                </c:pt>
                <c:pt idx="8146">
                  <c:v>0.87903239583333337</c:v>
                </c:pt>
                <c:pt idx="8147">
                  <c:v>0.8790370833333333</c:v>
                </c:pt>
                <c:pt idx="8148">
                  <c:v>0.87904179398148141</c:v>
                </c:pt>
                <c:pt idx="8149">
                  <c:v>0.87904658564814808</c:v>
                </c:pt>
                <c:pt idx="8150">
                  <c:v>0.87905116898148139</c:v>
                </c:pt>
                <c:pt idx="8151">
                  <c:v>0.87905545138888896</c:v>
                </c:pt>
                <c:pt idx="8152">
                  <c:v>0.8790598263888888</c:v>
                </c:pt>
                <c:pt idx="8153">
                  <c:v>0.87906434027777769</c:v>
                </c:pt>
                <c:pt idx="8154">
                  <c:v>0.87906880787037034</c:v>
                </c:pt>
                <c:pt idx="8155">
                  <c:v>0.87907347222222221</c:v>
                </c:pt>
                <c:pt idx="8156">
                  <c:v>0.87908128472222213</c:v>
                </c:pt>
                <c:pt idx="8157">
                  <c:v>0.87908592592592594</c:v>
                </c:pt>
                <c:pt idx="8158">
                  <c:v>0.87909057870370377</c:v>
                </c:pt>
                <c:pt idx="8159">
                  <c:v>0.87909521990740735</c:v>
                </c:pt>
                <c:pt idx="8160">
                  <c:v>0.87910017361111115</c:v>
                </c:pt>
                <c:pt idx="8161">
                  <c:v>0.87910490740740743</c:v>
                </c:pt>
                <c:pt idx="8162">
                  <c:v>0.87910937499999997</c:v>
                </c:pt>
                <c:pt idx="8163">
                  <c:v>0.87911385416666665</c:v>
                </c:pt>
                <c:pt idx="8164">
                  <c:v>0.87911818287037036</c:v>
                </c:pt>
                <c:pt idx="8165">
                  <c:v>0.87912278935185195</c:v>
                </c:pt>
                <c:pt idx="8166">
                  <c:v>0.87912719907407411</c:v>
                </c:pt>
                <c:pt idx="8167">
                  <c:v>0.87913182870370365</c:v>
                </c:pt>
                <c:pt idx="8168">
                  <c:v>0.87913960648148148</c:v>
                </c:pt>
                <c:pt idx="8169">
                  <c:v>0.87914420138888882</c:v>
                </c:pt>
                <c:pt idx="8170">
                  <c:v>0.87914900462962964</c:v>
                </c:pt>
                <c:pt idx="8171">
                  <c:v>0.87915368055555554</c:v>
                </c:pt>
                <c:pt idx="8172">
                  <c:v>0.87915840277777779</c:v>
                </c:pt>
                <c:pt idx="8173">
                  <c:v>0.87916306712962966</c:v>
                </c:pt>
                <c:pt idx="8174">
                  <c:v>0.87916776620370374</c:v>
                </c:pt>
                <c:pt idx="8175">
                  <c:v>0.87917247685185185</c:v>
                </c:pt>
                <c:pt idx="8176">
                  <c:v>0.87917695601851842</c:v>
                </c:pt>
                <c:pt idx="8177">
                  <c:v>0.87918146990740731</c:v>
                </c:pt>
                <c:pt idx="8178">
                  <c:v>0.87918600694444438</c:v>
                </c:pt>
                <c:pt idx="8179">
                  <c:v>0.87919055555555559</c:v>
                </c:pt>
                <c:pt idx="8180">
                  <c:v>0.87919821759259253</c:v>
                </c:pt>
                <c:pt idx="8181">
                  <c:v>0.87920274305555557</c:v>
                </c:pt>
                <c:pt idx="8182">
                  <c:v>0.87920738425925926</c:v>
                </c:pt>
                <c:pt idx="8183">
                  <c:v>0.87921181712962959</c:v>
                </c:pt>
                <c:pt idx="8184">
                  <c:v>0.87921626157407406</c:v>
                </c:pt>
                <c:pt idx="8185">
                  <c:v>0.87922094907407411</c:v>
                </c:pt>
                <c:pt idx="8186">
                  <c:v>0.8792258101851852</c:v>
                </c:pt>
                <c:pt idx="8187">
                  <c:v>0.8792304861111111</c:v>
                </c:pt>
                <c:pt idx="8188">
                  <c:v>0.87923531249999998</c:v>
                </c:pt>
                <c:pt idx="8189">
                  <c:v>0.87924004629629626</c:v>
                </c:pt>
                <c:pt idx="8190">
                  <c:v>0.87924493055555553</c:v>
                </c:pt>
                <c:pt idx="8191">
                  <c:v>0.87924973379629634</c:v>
                </c:pt>
                <c:pt idx="8192">
                  <c:v>0.87925741898148146</c:v>
                </c:pt>
                <c:pt idx="8193">
                  <c:v>0.87926214120370372</c:v>
                </c:pt>
                <c:pt idx="8194">
                  <c:v>0.87926686342592586</c:v>
                </c:pt>
                <c:pt idx="8195">
                  <c:v>0.87927150462962966</c:v>
                </c:pt>
                <c:pt idx="8196">
                  <c:v>0.8792761921296296</c:v>
                </c:pt>
                <c:pt idx="8197">
                  <c:v>0.87928081018518522</c:v>
                </c:pt>
                <c:pt idx="8198">
                  <c:v>0.87928523148148141</c:v>
                </c:pt>
                <c:pt idx="8199">
                  <c:v>0.87928978009259262</c:v>
                </c:pt>
                <c:pt idx="8200">
                  <c:v>0.87929431712962958</c:v>
                </c:pt>
                <c:pt idx="8201">
                  <c:v>0.87929923611111116</c:v>
                </c:pt>
                <c:pt idx="8202">
                  <c:v>0.87930415509259252</c:v>
                </c:pt>
                <c:pt idx="8203">
                  <c:v>0.87930878472222229</c:v>
                </c:pt>
                <c:pt idx="8204">
                  <c:v>0.87931655092592598</c:v>
                </c:pt>
                <c:pt idx="8205">
                  <c:v>0.87932128472222226</c:v>
                </c:pt>
                <c:pt idx="8206">
                  <c:v>0.87932591435185181</c:v>
                </c:pt>
                <c:pt idx="8207">
                  <c:v>0.87933084490740743</c:v>
                </c:pt>
                <c:pt idx="8208">
                  <c:v>0.87933559027777786</c:v>
                </c:pt>
                <c:pt idx="8209">
                  <c:v>0.87934019675925923</c:v>
                </c:pt>
                <c:pt idx="8210">
                  <c:v>0.8793446412037037</c:v>
                </c:pt>
                <c:pt idx="8211">
                  <c:v>0.87934909722222221</c:v>
                </c:pt>
                <c:pt idx="8212">
                  <c:v>0.87935356481481486</c:v>
                </c:pt>
                <c:pt idx="8213">
                  <c:v>0.87935842592592595</c:v>
                </c:pt>
                <c:pt idx="8214">
                  <c:v>0.87936344907407404</c:v>
                </c:pt>
                <c:pt idx="8215">
                  <c:v>0.87936824074074071</c:v>
                </c:pt>
                <c:pt idx="8216">
                  <c:v>0.87937594907407401</c:v>
                </c:pt>
                <c:pt idx="8217">
                  <c:v>0.87938047453703705</c:v>
                </c:pt>
                <c:pt idx="8218">
                  <c:v>0.87938519675925919</c:v>
                </c:pt>
                <c:pt idx="8219">
                  <c:v>0.87938998842592586</c:v>
                </c:pt>
                <c:pt idx="8220">
                  <c:v>0.87939473379629629</c:v>
                </c:pt>
                <c:pt idx="8221">
                  <c:v>0.87939951388888893</c:v>
                </c:pt>
                <c:pt idx="8222">
                  <c:v>0.87940396990740732</c:v>
                </c:pt>
                <c:pt idx="8223">
                  <c:v>0.87940849537037036</c:v>
                </c:pt>
                <c:pt idx="8224">
                  <c:v>0.87941297453703704</c:v>
                </c:pt>
                <c:pt idx="8225">
                  <c:v>0.87941750000000007</c:v>
                </c:pt>
                <c:pt idx="8226">
                  <c:v>0.8794221527777778</c:v>
                </c:pt>
                <c:pt idx="8227">
                  <c:v>0.87942664351851851</c:v>
                </c:pt>
                <c:pt idx="8228">
                  <c:v>0.87943122685185182</c:v>
                </c:pt>
                <c:pt idx="8229">
                  <c:v>0.87943837962962956</c:v>
                </c:pt>
                <c:pt idx="8230">
                  <c:v>0.87944285879629636</c:v>
                </c:pt>
                <c:pt idx="8231">
                  <c:v>0.87944752314814811</c:v>
                </c:pt>
                <c:pt idx="8232">
                  <c:v>0.8794523495370371</c:v>
                </c:pt>
                <c:pt idx="8233">
                  <c:v>0.87945721064814819</c:v>
                </c:pt>
                <c:pt idx="8234">
                  <c:v>0.87946197916666657</c:v>
                </c:pt>
                <c:pt idx="8235">
                  <c:v>0.879466724537037</c:v>
                </c:pt>
                <c:pt idx="8236">
                  <c:v>0.87947152777777771</c:v>
                </c:pt>
                <c:pt idx="8237">
                  <c:v>0.87947641203703697</c:v>
                </c:pt>
                <c:pt idx="8238">
                  <c:v>0.87948122685185182</c:v>
                </c:pt>
                <c:pt idx="8239">
                  <c:v>0.8794861805555555</c:v>
                </c:pt>
                <c:pt idx="8240">
                  <c:v>0.8794908217592593</c:v>
                </c:pt>
                <c:pt idx="8241">
                  <c:v>0.87949858796296299</c:v>
                </c:pt>
                <c:pt idx="8242">
                  <c:v>0.87950332175925927</c:v>
                </c:pt>
                <c:pt idx="8243">
                  <c:v>0.87950784722222231</c:v>
                </c:pt>
                <c:pt idx="8244">
                  <c:v>0.87951247685185185</c:v>
                </c:pt>
                <c:pt idx="8245">
                  <c:v>0.87951701388888892</c:v>
                </c:pt>
                <c:pt idx="8246">
                  <c:v>0.87952182870370377</c:v>
                </c:pt>
                <c:pt idx="8247">
                  <c:v>0.87952667824074071</c:v>
                </c:pt>
                <c:pt idx="8248">
                  <c:v>0.87953144675925932</c:v>
                </c:pt>
                <c:pt idx="8249">
                  <c:v>0.87953629629629626</c:v>
                </c:pt>
                <c:pt idx="8250">
                  <c:v>0.87954116898148149</c:v>
                </c:pt>
                <c:pt idx="8251">
                  <c:v>0.87954600694444451</c:v>
                </c:pt>
                <c:pt idx="8252">
                  <c:v>0.87955100694444444</c:v>
                </c:pt>
                <c:pt idx="8253">
                  <c:v>0.87955912037037043</c:v>
                </c:pt>
                <c:pt idx="8254">
                  <c:v>0.87956393518518527</c:v>
                </c:pt>
                <c:pt idx="8255">
                  <c:v>0.87956868055555548</c:v>
                </c:pt>
                <c:pt idx="8256">
                  <c:v>0.87957334490740735</c:v>
                </c:pt>
                <c:pt idx="8257">
                  <c:v>0.87957802083333336</c:v>
                </c:pt>
                <c:pt idx="8258">
                  <c:v>0.87958281249999992</c:v>
                </c:pt>
                <c:pt idx="8259">
                  <c:v>0.87958771990740736</c:v>
                </c:pt>
                <c:pt idx="8260">
                  <c:v>0.87959283564814816</c:v>
                </c:pt>
                <c:pt idx="8261">
                  <c:v>0.87959783564814809</c:v>
                </c:pt>
                <c:pt idx="8262">
                  <c:v>0.87960269675925928</c:v>
                </c:pt>
                <c:pt idx="8263">
                  <c:v>0.87960754629629623</c:v>
                </c:pt>
                <c:pt idx="8264">
                  <c:v>0.87961248842592588</c:v>
                </c:pt>
                <c:pt idx="8265">
                  <c:v>0.87962047453703696</c:v>
                </c:pt>
                <c:pt idx="8266">
                  <c:v>0.87962519675925932</c:v>
                </c:pt>
                <c:pt idx="8267">
                  <c:v>0.87962978009259263</c:v>
                </c:pt>
                <c:pt idx="8268">
                  <c:v>0.87963449074074074</c:v>
                </c:pt>
                <c:pt idx="8269">
                  <c:v>0.87963908564814819</c:v>
                </c:pt>
                <c:pt idx="8270">
                  <c:v>0.87964381944444447</c:v>
                </c:pt>
                <c:pt idx="8271">
                  <c:v>0.87964841435185193</c:v>
                </c:pt>
                <c:pt idx="8272">
                  <c:v>0.87965303240740733</c:v>
                </c:pt>
                <c:pt idx="8273">
                  <c:v>0.87965745370370374</c:v>
                </c:pt>
                <c:pt idx="8274">
                  <c:v>0.87966210648148147</c:v>
                </c:pt>
                <c:pt idx="8275">
                  <c:v>0.87966684027777775</c:v>
                </c:pt>
                <c:pt idx="8276">
                  <c:v>0.87967151620370376</c:v>
                </c:pt>
                <c:pt idx="8277">
                  <c:v>0.87967951388888899</c:v>
                </c:pt>
                <c:pt idx="8278">
                  <c:v>0.87968430555555555</c:v>
                </c:pt>
                <c:pt idx="8279">
                  <c:v>0.87968912037037039</c:v>
                </c:pt>
                <c:pt idx="8280">
                  <c:v>0.87969414351851849</c:v>
                </c:pt>
                <c:pt idx="8281">
                  <c:v>0.8796989467592593</c:v>
                </c:pt>
                <c:pt idx="8282">
                  <c:v>0.87970394675925923</c:v>
                </c:pt>
                <c:pt idx="8283">
                  <c:v>0.87970890046296291</c:v>
                </c:pt>
                <c:pt idx="8284">
                  <c:v>0.87971363425925919</c:v>
                </c:pt>
                <c:pt idx="8285">
                  <c:v>0.87971839120370365</c:v>
                </c:pt>
                <c:pt idx="8286">
                  <c:v>0.87972328703703706</c:v>
                </c:pt>
                <c:pt idx="8287">
                  <c:v>0.87972809027777776</c:v>
                </c:pt>
                <c:pt idx="8288">
                  <c:v>0.87973269675925925</c:v>
                </c:pt>
                <c:pt idx="8289">
                  <c:v>0.87974027777777775</c:v>
                </c:pt>
                <c:pt idx="8290">
                  <c:v>0.8797448726851852</c:v>
                </c:pt>
                <c:pt idx="8291">
                  <c:v>0.87974976851851849</c:v>
                </c:pt>
                <c:pt idx="8292">
                  <c:v>0.87975465277777776</c:v>
                </c:pt>
                <c:pt idx="8293">
                  <c:v>0.87975947916666664</c:v>
                </c:pt>
                <c:pt idx="8294">
                  <c:v>0.87976437500000004</c:v>
                </c:pt>
                <c:pt idx="8295">
                  <c:v>0.87976924768518516</c:v>
                </c:pt>
                <c:pt idx="8296">
                  <c:v>0.87977406250000001</c:v>
                </c:pt>
                <c:pt idx="8297">
                  <c:v>0.87977907407407407</c:v>
                </c:pt>
                <c:pt idx="8298">
                  <c:v>0.87978420138888891</c:v>
                </c:pt>
                <c:pt idx="8299">
                  <c:v>0.87978914351851856</c:v>
                </c:pt>
                <c:pt idx="8300">
                  <c:v>0.87979372685185186</c:v>
                </c:pt>
                <c:pt idx="8301">
                  <c:v>0.87980121527777777</c:v>
                </c:pt>
                <c:pt idx="8302">
                  <c:v>0.87980592592592588</c:v>
                </c:pt>
                <c:pt idx="8303">
                  <c:v>0.8798109837962963</c:v>
                </c:pt>
                <c:pt idx="8304">
                  <c:v>0.87981581018518529</c:v>
                </c:pt>
                <c:pt idx="8305">
                  <c:v>0.8798205208333334</c:v>
                </c:pt>
                <c:pt idx="8306">
                  <c:v>0.87982531249999996</c:v>
                </c:pt>
                <c:pt idx="8307">
                  <c:v>0.87983042824074076</c:v>
                </c:pt>
                <c:pt idx="8308">
                  <c:v>0.87983531250000002</c:v>
                </c:pt>
                <c:pt idx="8309">
                  <c:v>0.8798401388888889</c:v>
                </c:pt>
                <c:pt idx="8310">
                  <c:v>0.87984504629629623</c:v>
                </c:pt>
                <c:pt idx="8311">
                  <c:v>0.87984994212962964</c:v>
                </c:pt>
                <c:pt idx="8312">
                  <c:v>0.87985449074074074</c:v>
                </c:pt>
                <c:pt idx="8313">
                  <c:v>0.87986210648148155</c:v>
                </c:pt>
                <c:pt idx="8314">
                  <c:v>0.8798667361111111</c:v>
                </c:pt>
                <c:pt idx="8315">
                  <c:v>0.87987151620370374</c:v>
                </c:pt>
                <c:pt idx="8316">
                  <c:v>0.87987629629629627</c:v>
                </c:pt>
                <c:pt idx="8317">
                  <c:v>0.87988089120370372</c:v>
                </c:pt>
                <c:pt idx="8318">
                  <c:v>0.87988538194444443</c:v>
                </c:pt>
                <c:pt idx="8319">
                  <c:v>0.87988997685185188</c:v>
                </c:pt>
                <c:pt idx="8320">
                  <c:v>0.87989467592592596</c:v>
                </c:pt>
                <c:pt idx="8321">
                  <c:v>0.87989965277777771</c:v>
                </c:pt>
                <c:pt idx="8322">
                  <c:v>0.87990454861111111</c:v>
                </c:pt>
                <c:pt idx="8323">
                  <c:v>0.87990951388888883</c:v>
                </c:pt>
                <c:pt idx="8324">
                  <c:v>0.87991442129629627</c:v>
                </c:pt>
                <c:pt idx="8325">
                  <c:v>0.87992269675925927</c:v>
                </c:pt>
                <c:pt idx="8326">
                  <c:v>0.87992763888888892</c:v>
                </c:pt>
                <c:pt idx="8327">
                  <c:v>0.87993278935185193</c:v>
                </c:pt>
                <c:pt idx="8328">
                  <c:v>0.87993773148148147</c:v>
                </c:pt>
                <c:pt idx="8329">
                  <c:v>0.87994252314814814</c:v>
                </c:pt>
                <c:pt idx="8330">
                  <c:v>0.87994734953703702</c:v>
                </c:pt>
                <c:pt idx="8331">
                  <c:v>0.87995228009259252</c:v>
                </c:pt>
                <c:pt idx="8332">
                  <c:v>0.87995701388888892</c:v>
                </c:pt>
                <c:pt idx="8333">
                  <c:v>0.8799616203703704</c:v>
                </c:pt>
                <c:pt idx="8334">
                  <c:v>0.87996633101851851</c:v>
                </c:pt>
                <c:pt idx="8335">
                  <c:v>0.87997101851851856</c:v>
                </c:pt>
                <c:pt idx="8336">
                  <c:v>0.87997601851851848</c:v>
                </c:pt>
                <c:pt idx="8337">
                  <c:v>0.87998453703703705</c:v>
                </c:pt>
                <c:pt idx="8338">
                  <c:v>0.8799896064814815</c:v>
                </c:pt>
                <c:pt idx="8339">
                  <c:v>0.87999450231481491</c:v>
                </c:pt>
                <c:pt idx="8340">
                  <c:v>0.87999934027777771</c:v>
                </c:pt>
                <c:pt idx="8341">
                  <c:v>0.88000425925925929</c:v>
                </c:pt>
                <c:pt idx="8342">
                  <c:v>0.8800093171296296</c:v>
                </c:pt>
                <c:pt idx="8343">
                  <c:v>0.8800141203703703</c:v>
                </c:pt>
                <c:pt idx="8344">
                  <c:v>0.88001877314814825</c:v>
                </c:pt>
                <c:pt idx="8345">
                  <c:v>0.88002347222222221</c:v>
                </c:pt>
                <c:pt idx="8346">
                  <c:v>0.88002811342592591</c:v>
                </c:pt>
                <c:pt idx="8347">
                  <c:v>0.88003292824074075</c:v>
                </c:pt>
                <c:pt idx="8348">
                  <c:v>0.88003800925925935</c:v>
                </c:pt>
                <c:pt idx="8349">
                  <c:v>0.88004605324074081</c:v>
                </c:pt>
                <c:pt idx="8350">
                  <c:v>0.88005086805555555</c:v>
                </c:pt>
                <c:pt idx="8351">
                  <c:v>0.88005582175925923</c:v>
                </c:pt>
                <c:pt idx="8352">
                  <c:v>0.88006093750000003</c:v>
                </c:pt>
                <c:pt idx="8353">
                  <c:v>0.88006582175925929</c:v>
                </c:pt>
                <c:pt idx="8354">
                  <c:v>0.88007067129629624</c:v>
                </c:pt>
                <c:pt idx="8355">
                  <c:v>0.88007559027777782</c:v>
                </c:pt>
                <c:pt idx="8356">
                  <c:v>0.88008030092592593</c:v>
                </c:pt>
                <c:pt idx="8357">
                  <c:v>0.88008491898148156</c:v>
                </c:pt>
                <c:pt idx="8358">
                  <c:v>0.88008966435185176</c:v>
                </c:pt>
                <c:pt idx="8359">
                  <c:v>0.88009431712962971</c:v>
                </c:pt>
                <c:pt idx="8360">
                  <c:v>0.88009901620370368</c:v>
                </c:pt>
                <c:pt idx="8361">
                  <c:v>0.88010667824074085</c:v>
                </c:pt>
                <c:pt idx="8362">
                  <c:v>0.88011128472222222</c:v>
                </c:pt>
                <c:pt idx="8363">
                  <c:v>0.88011601851851851</c:v>
                </c:pt>
                <c:pt idx="8364">
                  <c:v>0.88012067129629623</c:v>
                </c:pt>
                <c:pt idx="8365">
                  <c:v>0.88012535879629628</c:v>
                </c:pt>
                <c:pt idx="8366">
                  <c:v>0.88013031249999996</c:v>
                </c:pt>
                <c:pt idx="8367">
                  <c:v>0.88013519675925922</c:v>
                </c:pt>
                <c:pt idx="8368">
                  <c:v>0.88014023148148146</c:v>
                </c:pt>
                <c:pt idx="8369">
                  <c:v>0.88014520833333332</c:v>
                </c:pt>
                <c:pt idx="8370">
                  <c:v>0.88015031249999998</c:v>
                </c:pt>
                <c:pt idx="8371">
                  <c:v>0.8801552199074073</c:v>
                </c:pt>
                <c:pt idx="8372">
                  <c:v>0.88016013888888889</c:v>
                </c:pt>
                <c:pt idx="8373">
                  <c:v>0.88016834490740736</c:v>
                </c:pt>
                <c:pt idx="8374">
                  <c:v>0.8801732523148148</c:v>
                </c:pt>
                <c:pt idx="8375">
                  <c:v>0.88017820601851848</c:v>
                </c:pt>
                <c:pt idx="8376">
                  <c:v>0.88018291666666659</c:v>
                </c:pt>
                <c:pt idx="8377">
                  <c:v>0.88018739583333339</c:v>
                </c:pt>
                <c:pt idx="8378">
                  <c:v>0.88019214120370359</c:v>
                </c:pt>
                <c:pt idx="8379">
                  <c:v>0.88019684027777778</c:v>
                </c:pt>
                <c:pt idx="8380">
                  <c:v>0.88020168981481473</c:v>
                </c:pt>
                <c:pt idx="8381">
                  <c:v>0.88020655092592592</c:v>
                </c:pt>
                <c:pt idx="8382">
                  <c:v>0.88021162037037037</c:v>
                </c:pt>
                <c:pt idx="8383">
                  <c:v>0.88021662037037041</c:v>
                </c:pt>
                <c:pt idx="8384">
                  <c:v>0.88022163194444447</c:v>
                </c:pt>
                <c:pt idx="8385">
                  <c:v>0.88022996527777775</c:v>
                </c:pt>
                <c:pt idx="8386">
                  <c:v>0.88023493055555557</c:v>
                </c:pt>
                <c:pt idx="8387">
                  <c:v>0.88023973379629628</c:v>
                </c:pt>
                <c:pt idx="8388">
                  <c:v>0.88024449074074074</c:v>
                </c:pt>
                <c:pt idx="8389">
                  <c:v>0.88024909722222222</c:v>
                </c:pt>
                <c:pt idx="8390">
                  <c:v>0.88025371527777774</c:v>
                </c:pt>
                <c:pt idx="8391">
                  <c:v>0.8802584722222222</c:v>
                </c:pt>
                <c:pt idx="8392">
                  <c:v>0.88026343750000002</c:v>
                </c:pt>
                <c:pt idx="8393">
                  <c:v>0.88026828703703697</c:v>
                </c:pt>
                <c:pt idx="8394">
                  <c:v>0.88027353009259268</c:v>
                </c:pt>
                <c:pt idx="8395">
                  <c:v>0.88027868055555558</c:v>
                </c:pt>
                <c:pt idx="8396">
                  <c:v>0.88028361111111109</c:v>
                </c:pt>
                <c:pt idx="8397">
                  <c:v>0.88029166666666658</c:v>
                </c:pt>
                <c:pt idx="8398">
                  <c:v>0.88029657407407402</c:v>
                </c:pt>
                <c:pt idx="8399">
                  <c:v>0.88030135416666677</c:v>
                </c:pt>
                <c:pt idx="8400">
                  <c:v>0.88030621527777775</c:v>
                </c:pt>
                <c:pt idx="8401">
                  <c:v>0.88031069444444443</c:v>
                </c:pt>
                <c:pt idx="8402">
                  <c:v>0.88031548611111121</c:v>
                </c:pt>
                <c:pt idx="8403">
                  <c:v>0.88032010416666662</c:v>
                </c:pt>
                <c:pt idx="8404">
                  <c:v>0.88032471064814821</c:v>
                </c:pt>
                <c:pt idx="8405">
                  <c:v>0.8803294444444445</c:v>
                </c:pt>
                <c:pt idx="8406">
                  <c:v>0.88033401620370366</c:v>
                </c:pt>
                <c:pt idx="8407">
                  <c:v>0.88033886574074083</c:v>
                </c:pt>
                <c:pt idx="8408">
                  <c:v>0.88034358796296297</c:v>
                </c:pt>
                <c:pt idx="8409">
                  <c:v>0.88035134259259262</c:v>
                </c:pt>
                <c:pt idx="8410">
                  <c:v>0.88035622685185189</c:v>
                </c:pt>
                <c:pt idx="8411">
                  <c:v>0.88036115740740739</c:v>
                </c:pt>
                <c:pt idx="8412">
                  <c:v>0.88036620370370366</c:v>
                </c:pt>
                <c:pt idx="8413">
                  <c:v>0.88037123842592591</c:v>
                </c:pt>
                <c:pt idx="8414">
                  <c:v>0.88037638888888881</c:v>
                </c:pt>
                <c:pt idx="8415">
                  <c:v>0.88038125</c:v>
                </c:pt>
                <c:pt idx="8416">
                  <c:v>0.88038621527777783</c:v>
                </c:pt>
                <c:pt idx="8417">
                  <c:v>0.88039113425925919</c:v>
                </c:pt>
                <c:pt idx="8418">
                  <c:v>0.88039597222222221</c:v>
                </c:pt>
                <c:pt idx="8419">
                  <c:v>0.88040082175925927</c:v>
                </c:pt>
                <c:pt idx="8420">
                  <c:v>0.88040559027777776</c:v>
                </c:pt>
                <c:pt idx="8421">
                  <c:v>0.88041317129629626</c:v>
                </c:pt>
                <c:pt idx="8422">
                  <c:v>0.88041783564814813</c:v>
                </c:pt>
                <c:pt idx="8423">
                  <c:v>0.88042248842592585</c:v>
                </c:pt>
                <c:pt idx="8424">
                  <c:v>0.88042747685185185</c:v>
                </c:pt>
                <c:pt idx="8425">
                  <c:v>0.88043236111111112</c:v>
                </c:pt>
                <c:pt idx="8426">
                  <c:v>0.88043715277777779</c:v>
                </c:pt>
                <c:pt idx="8427">
                  <c:v>0.88044200231481484</c:v>
                </c:pt>
                <c:pt idx="8428">
                  <c:v>0.88044702546296294</c:v>
                </c:pt>
                <c:pt idx="8429">
                  <c:v>0.88045187499999999</c:v>
                </c:pt>
                <c:pt idx="8430">
                  <c:v>0.88045687500000003</c:v>
                </c:pt>
                <c:pt idx="8431">
                  <c:v>0.88046187499999995</c:v>
                </c:pt>
                <c:pt idx="8432">
                  <c:v>0.88046666666666662</c:v>
                </c:pt>
                <c:pt idx="8433">
                  <c:v>0.88047405092592601</c:v>
                </c:pt>
                <c:pt idx="8434">
                  <c:v>0.88047863425925932</c:v>
                </c:pt>
                <c:pt idx="8435">
                  <c:v>0.88048328703703704</c:v>
                </c:pt>
                <c:pt idx="8436">
                  <c:v>0.88048820601851852</c:v>
                </c:pt>
                <c:pt idx="8437">
                  <c:v>0.8804929398148148</c:v>
                </c:pt>
                <c:pt idx="8438">
                  <c:v>0.88049791666666666</c:v>
                </c:pt>
                <c:pt idx="8439">
                  <c:v>0.88050290509259266</c:v>
                </c:pt>
                <c:pt idx="8440">
                  <c:v>0.88050774305555557</c:v>
                </c:pt>
                <c:pt idx="8441">
                  <c:v>0.88051262731481483</c:v>
                </c:pt>
                <c:pt idx="8442">
                  <c:v>0.88051759259259255</c:v>
                </c:pt>
                <c:pt idx="8443">
                  <c:v>0.88052253472222219</c:v>
                </c:pt>
                <c:pt idx="8444">
                  <c:v>0.88052759259259261</c:v>
                </c:pt>
                <c:pt idx="8445">
                  <c:v>0.88053525462962956</c:v>
                </c:pt>
                <c:pt idx="8446">
                  <c:v>0.88053987268518519</c:v>
                </c:pt>
                <c:pt idx="8447">
                  <c:v>0.8805445833333333</c:v>
                </c:pt>
                <c:pt idx="8448">
                  <c:v>0.88054924768518517</c:v>
                </c:pt>
                <c:pt idx="8449">
                  <c:v>0.88055371527777782</c:v>
                </c:pt>
                <c:pt idx="8450">
                  <c:v>0.8805584490740741</c:v>
                </c:pt>
                <c:pt idx="8451">
                  <c:v>0.88056311342592597</c:v>
                </c:pt>
                <c:pt idx="8452">
                  <c:v>0.88056788194444435</c:v>
                </c:pt>
                <c:pt idx="8453">
                  <c:v>0.8805726967592592</c:v>
                </c:pt>
                <c:pt idx="8454">
                  <c:v>0.88057759259259261</c:v>
                </c:pt>
                <c:pt idx="8455">
                  <c:v>0.88058251157407408</c:v>
                </c:pt>
                <c:pt idx="8456">
                  <c:v>0.88058741898148141</c:v>
                </c:pt>
                <c:pt idx="8457">
                  <c:v>0.88059554398148154</c:v>
                </c:pt>
                <c:pt idx="8458">
                  <c:v>0.88060049768518522</c:v>
                </c:pt>
                <c:pt idx="8459">
                  <c:v>0.8806054513888889</c:v>
                </c:pt>
                <c:pt idx="8460">
                  <c:v>0.88061043981481479</c:v>
                </c:pt>
                <c:pt idx="8461">
                  <c:v>0.88061538194444455</c:v>
                </c:pt>
                <c:pt idx="8462">
                  <c:v>0.88062046296296304</c:v>
                </c:pt>
                <c:pt idx="8463">
                  <c:v>0.88062552083333323</c:v>
                </c:pt>
                <c:pt idx="8464">
                  <c:v>0.88063053240740741</c:v>
                </c:pt>
                <c:pt idx="8465">
                  <c:v>0.88063510416666668</c:v>
                </c:pt>
                <c:pt idx="8466">
                  <c:v>0.88063981481481479</c:v>
                </c:pt>
                <c:pt idx="8467">
                  <c:v>0.88064440972222224</c:v>
                </c:pt>
                <c:pt idx="8468">
                  <c:v>0.88065231481481476</c:v>
                </c:pt>
                <c:pt idx="8469">
                  <c:v>0.88065708333333337</c:v>
                </c:pt>
                <c:pt idx="8470">
                  <c:v>0.88066188657407407</c:v>
                </c:pt>
                <c:pt idx="8471">
                  <c:v>0.88066687500000007</c:v>
                </c:pt>
                <c:pt idx="8472">
                  <c:v>0.88067179398148143</c:v>
                </c:pt>
                <c:pt idx="8473">
                  <c:v>0.88067674768518511</c:v>
                </c:pt>
                <c:pt idx="8474">
                  <c:v>0.88068212962962955</c:v>
                </c:pt>
                <c:pt idx="8475">
                  <c:v>0.88068703703703699</c:v>
                </c:pt>
                <c:pt idx="8476">
                  <c:v>0.88069188657407416</c:v>
                </c:pt>
                <c:pt idx="8477">
                  <c:v>0.88069646990740746</c:v>
                </c:pt>
                <c:pt idx="8478">
                  <c:v>0.88070113425925933</c:v>
                </c:pt>
                <c:pt idx="8479">
                  <c:v>0.88070892361111108</c:v>
                </c:pt>
                <c:pt idx="8480">
                  <c:v>0.88071376157407411</c:v>
                </c:pt>
                <c:pt idx="8481">
                  <c:v>0.8807186574074074</c:v>
                </c:pt>
                <c:pt idx="8482">
                  <c:v>0.88072368055555561</c:v>
                </c:pt>
                <c:pt idx="8483">
                  <c:v>0.88072856481481487</c:v>
                </c:pt>
                <c:pt idx="8484">
                  <c:v>0.88073337962962961</c:v>
                </c:pt>
                <c:pt idx="8485">
                  <c:v>0.8807383680555555</c:v>
                </c:pt>
                <c:pt idx="8486">
                  <c:v>0.88074341435185188</c:v>
                </c:pt>
                <c:pt idx="8487">
                  <c:v>0.88074836805555556</c:v>
                </c:pt>
                <c:pt idx="8488">
                  <c:v>0.88075321759259262</c:v>
                </c:pt>
                <c:pt idx="8489">
                  <c:v>0.88075792824074073</c:v>
                </c:pt>
                <c:pt idx="8490">
                  <c:v>0.88076255787037028</c:v>
                </c:pt>
                <c:pt idx="8491">
                  <c:v>0.88076973379629619</c:v>
                </c:pt>
                <c:pt idx="8492">
                  <c:v>0.88077427083333326</c:v>
                </c:pt>
                <c:pt idx="8493">
                  <c:v>0.88077886574074071</c:v>
                </c:pt>
                <c:pt idx="8494">
                  <c:v>0.88078339120370375</c:v>
                </c:pt>
                <c:pt idx="8495">
                  <c:v>0.88078797453703706</c:v>
                </c:pt>
                <c:pt idx="8496">
                  <c:v>0.88079261574074075</c:v>
                </c:pt>
                <c:pt idx="8497">
                  <c:v>0.88079714120370367</c:v>
                </c:pt>
                <c:pt idx="8498">
                  <c:v>0.88080193287037034</c:v>
                </c:pt>
                <c:pt idx="8499">
                  <c:v>0.88080688657407402</c:v>
                </c:pt>
                <c:pt idx="8500">
                  <c:v>0.88081164351851848</c:v>
                </c:pt>
                <c:pt idx="8501">
                  <c:v>0.88081663194444448</c:v>
                </c:pt>
                <c:pt idx="8502">
                  <c:v>0.88082465277777777</c:v>
                </c:pt>
                <c:pt idx="8503">
                  <c:v>0.88082943287037041</c:v>
                </c:pt>
                <c:pt idx="8504">
                  <c:v>0.88083430555555553</c:v>
                </c:pt>
                <c:pt idx="8505">
                  <c:v>0.88083921296296286</c:v>
                </c:pt>
                <c:pt idx="8506">
                  <c:v>0.88084392361111108</c:v>
                </c:pt>
                <c:pt idx="8507">
                  <c:v>0.88084872685185189</c:v>
                </c:pt>
                <c:pt idx="8508">
                  <c:v>0.88085357638888884</c:v>
                </c:pt>
                <c:pt idx="8509">
                  <c:v>0.88085822916666656</c:v>
                </c:pt>
                <c:pt idx="8510">
                  <c:v>0.88086287037037037</c:v>
                </c:pt>
                <c:pt idx="8511">
                  <c:v>0.88086744212962964</c:v>
                </c:pt>
                <c:pt idx="8512">
                  <c:v>0.88087199074074063</c:v>
                </c:pt>
                <c:pt idx="8513">
                  <c:v>0.88087988425925923</c:v>
                </c:pt>
                <c:pt idx="8514">
                  <c:v>0.8808846412037038</c:v>
                </c:pt>
                <c:pt idx="8515">
                  <c:v>0.88088940972222218</c:v>
                </c:pt>
                <c:pt idx="8516">
                  <c:v>0.88089430555555559</c:v>
                </c:pt>
                <c:pt idx="8517">
                  <c:v>0.88089912037037044</c:v>
                </c:pt>
                <c:pt idx="8518">
                  <c:v>0.8809040393518518</c:v>
                </c:pt>
                <c:pt idx="8519">
                  <c:v>0.88090894675925924</c:v>
                </c:pt>
                <c:pt idx="8520">
                  <c:v>0.8809138310185185</c:v>
                </c:pt>
                <c:pt idx="8521">
                  <c:v>0.88091850694444451</c:v>
                </c:pt>
                <c:pt idx="8522">
                  <c:v>0.88092320601851848</c:v>
                </c:pt>
                <c:pt idx="8523">
                  <c:v>0.88092773148148151</c:v>
                </c:pt>
                <c:pt idx="8524">
                  <c:v>0.88093579861111104</c:v>
                </c:pt>
                <c:pt idx="8525">
                  <c:v>0.88094074074074069</c:v>
                </c:pt>
                <c:pt idx="8526">
                  <c:v>0.88094557870370371</c:v>
                </c:pt>
                <c:pt idx="8527">
                  <c:v>0.88095047453703701</c:v>
                </c:pt>
                <c:pt idx="8528">
                  <c:v>0.88095535879629627</c:v>
                </c:pt>
                <c:pt idx="8529">
                  <c:v>0.88096028935185178</c:v>
                </c:pt>
                <c:pt idx="8530">
                  <c:v>0.88096508101851845</c:v>
                </c:pt>
                <c:pt idx="8531">
                  <c:v>0.88097009259259262</c:v>
                </c:pt>
                <c:pt idx="8532">
                  <c:v>0.88097517361111111</c:v>
                </c:pt>
                <c:pt idx="8533">
                  <c:v>0.88097997685185181</c:v>
                </c:pt>
                <c:pt idx="8534">
                  <c:v>0.88098465277777782</c:v>
                </c:pt>
                <c:pt idx="8535">
                  <c:v>0.8809919444444444</c:v>
                </c:pt>
                <c:pt idx="8536">
                  <c:v>0.88099644675925937</c:v>
                </c:pt>
                <c:pt idx="8537">
                  <c:v>0.88100098379629632</c:v>
                </c:pt>
                <c:pt idx="8538">
                  <c:v>0.88100554398148156</c:v>
                </c:pt>
                <c:pt idx="8539">
                  <c:v>0.88101017361111111</c:v>
                </c:pt>
                <c:pt idx="8540">
                  <c:v>0.88101488425925922</c:v>
                </c:pt>
                <c:pt idx="8541">
                  <c:v>0.88101940972222226</c:v>
                </c:pt>
                <c:pt idx="8542">
                  <c:v>0.88102405092592584</c:v>
                </c:pt>
                <c:pt idx="8543">
                  <c:v>0.88102888888888886</c:v>
                </c:pt>
                <c:pt idx="8544">
                  <c:v>0.88103384259259254</c:v>
                </c:pt>
                <c:pt idx="8545">
                  <c:v>0.88103923611111112</c:v>
                </c:pt>
                <c:pt idx="8546">
                  <c:v>0.88104746527777777</c:v>
                </c:pt>
                <c:pt idx="8547">
                  <c:v>0.88105240740740742</c:v>
                </c:pt>
                <c:pt idx="8548">
                  <c:v>0.88105741898148138</c:v>
                </c:pt>
                <c:pt idx="8549">
                  <c:v>0.88106228009259258</c:v>
                </c:pt>
                <c:pt idx="8550">
                  <c:v>0.88106719907407405</c:v>
                </c:pt>
                <c:pt idx="8551">
                  <c:v>0.88107202546296293</c:v>
                </c:pt>
                <c:pt idx="8552">
                  <c:v>0.88107685185185192</c:v>
                </c:pt>
                <c:pt idx="8553">
                  <c:v>0.88108159722222223</c:v>
                </c:pt>
                <c:pt idx="8554">
                  <c:v>0.88108611111111113</c:v>
                </c:pt>
                <c:pt idx="8555">
                  <c:v>0.8810907175925925</c:v>
                </c:pt>
                <c:pt idx="8556">
                  <c:v>0.88109520833333332</c:v>
                </c:pt>
                <c:pt idx="8557">
                  <c:v>0.88110292824074066</c:v>
                </c:pt>
                <c:pt idx="8558">
                  <c:v>0.8811077430555555</c:v>
                </c:pt>
                <c:pt idx="8559">
                  <c:v>0.88111249999999997</c:v>
                </c:pt>
                <c:pt idx="8560">
                  <c:v>0.88111738425925923</c:v>
                </c:pt>
                <c:pt idx="8561">
                  <c:v>0.88112209490740734</c:v>
                </c:pt>
                <c:pt idx="8562">
                  <c:v>0.8811270370370371</c:v>
                </c:pt>
                <c:pt idx="8563">
                  <c:v>0.88113217592592585</c:v>
                </c:pt>
                <c:pt idx="8564">
                  <c:v>0.88113701388888888</c:v>
                </c:pt>
                <c:pt idx="8565">
                  <c:v>0.88114180555555555</c:v>
                </c:pt>
                <c:pt idx="8566">
                  <c:v>0.88114631944444444</c:v>
                </c:pt>
                <c:pt idx="8567">
                  <c:v>0.88115083333333333</c:v>
                </c:pt>
                <c:pt idx="8568">
                  <c:v>0.88115837962962962</c:v>
                </c:pt>
                <c:pt idx="8569">
                  <c:v>0.88116314814814822</c:v>
                </c:pt>
                <c:pt idx="8570">
                  <c:v>0.88116803240740749</c:v>
                </c:pt>
                <c:pt idx="8571">
                  <c:v>0.88117289351851857</c:v>
                </c:pt>
                <c:pt idx="8572">
                  <c:v>0.88117790509259253</c:v>
                </c:pt>
                <c:pt idx="8573">
                  <c:v>0.88118267361111113</c:v>
                </c:pt>
                <c:pt idx="8574">
                  <c:v>0.88118744212962963</c:v>
                </c:pt>
                <c:pt idx="8575">
                  <c:v>0.88119234953703707</c:v>
                </c:pt>
                <c:pt idx="8576">
                  <c:v>0.88119717592592595</c:v>
                </c:pt>
                <c:pt idx="8577">
                  <c:v>0.88120215277777769</c:v>
                </c:pt>
                <c:pt idx="8578">
                  <c:v>0.88120687500000006</c:v>
                </c:pt>
                <c:pt idx="8579">
                  <c:v>0.88121421296296287</c:v>
                </c:pt>
                <c:pt idx="8580">
                  <c:v>0.88121869212962967</c:v>
                </c:pt>
                <c:pt idx="8581">
                  <c:v>0.88122320601851856</c:v>
                </c:pt>
                <c:pt idx="8582">
                  <c:v>0.88122768518518513</c:v>
                </c:pt>
                <c:pt idx="8583">
                  <c:v>0.88123229166666661</c:v>
                </c:pt>
                <c:pt idx="8584">
                  <c:v>0.8812369907407408</c:v>
                </c:pt>
                <c:pt idx="8585">
                  <c:v>0.88124149305555555</c:v>
                </c:pt>
                <c:pt idx="8586">
                  <c:v>0.88124606481481482</c:v>
                </c:pt>
                <c:pt idx="8587">
                  <c:v>0.88125067129629631</c:v>
                </c:pt>
                <c:pt idx="8588">
                  <c:v>0.88125560185185181</c:v>
                </c:pt>
                <c:pt idx="8589">
                  <c:v>0.88126070601851847</c:v>
                </c:pt>
                <c:pt idx="8590">
                  <c:v>0.88126898148148147</c:v>
                </c:pt>
                <c:pt idx="8591">
                  <c:v>0.88127384259259267</c:v>
                </c:pt>
                <c:pt idx="8592">
                  <c:v>0.88127875</c:v>
                </c:pt>
                <c:pt idx="8593">
                  <c:v>0.88128385416666666</c:v>
                </c:pt>
                <c:pt idx="8594">
                  <c:v>0.88128896990740735</c:v>
                </c:pt>
                <c:pt idx="8595">
                  <c:v>0.88129377314814816</c:v>
                </c:pt>
                <c:pt idx="8596">
                  <c:v>0.8812986805555556</c:v>
                </c:pt>
                <c:pt idx="8597">
                  <c:v>0.88130364583333332</c:v>
                </c:pt>
                <c:pt idx="8598">
                  <c:v>0.88130849537037037</c:v>
                </c:pt>
                <c:pt idx="8599">
                  <c:v>0.8813131481481481</c:v>
                </c:pt>
                <c:pt idx="8600">
                  <c:v>0.88131784722222228</c:v>
                </c:pt>
                <c:pt idx="8601">
                  <c:v>0.88132570601851856</c:v>
                </c:pt>
                <c:pt idx="8602">
                  <c:v>0.88133062500000003</c:v>
                </c:pt>
                <c:pt idx="8603">
                  <c:v>0.88133545138888891</c:v>
                </c:pt>
                <c:pt idx="8604">
                  <c:v>0.88134032407407403</c:v>
                </c:pt>
                <c:pt idx="8605">
                  <c:v>0.88134512731481485</c:v>
                </c:pt>
                <c:pt idx="8606">
                  <c:v>0.88134999999999997</c:v>
                </c:pt>
                <c:pt idx="8607">
                  <c:v>0.88135505787037038</c:v>
                </c:pt>
                <c:pt idx="8608">
                  <c:v>0.88135995370370368</c:v>
                </c:pt>
                <c:pt idx="8609">
                  <c:v>0.88136484953703709</c:v>
                </c:pt>
                <c:pt idx="8610">
                  <c:v>0.88136964120370376</c:v>
                </c:pt>
                <c:pt idx="8611">
                  <c:v>0.88137418981481475</c:v>
                </c:pt>
                <c:pt idx="8612">
                  <c:v>0.8813818171296296</c:v>
                </c:pt>
                <c:pt idx="8613">
                  <c:v>0.88138653935185196</c:v>
                </c:pt>
                <c:pt idx="8614">
                  <c:v>0.88139135416666659</c:v>
                </c:pt>
                <c:pt idx="8615">
                  <c:v>0.88139642361111115</c:v>
                </c:pt>
                <c:pt idx="8616">
                  <c:v>0.881401400462963</c:v>
                </c:pt>
                <c:pt idx="8617">
                  <c:v>0.88140621527777785</c:v>
                </c:pt>
                <c:pt idx="8618">
                  <c:v>0.8814110300925927</c:v>
                </c:pt>
                <c:pt idx="8619">
                  <c:v>0.88141600694444444</c:v>
                </c:pt>
                <c:pt idx="8620">
                  <c:v>0.88142100694444447</c:v>
                </c:pt>
                <c:pt idx="8621">
                  <c:v>0.88142587962962959</c:v>
                </c:pt>
                <c:pt idx="8622">
                  <c:v>0.8814310300925926</c:v>
                </c:pt>
                <c:pt idx="8623">
                  <c:v>0.88143577546296292</c:v>
                </c:pt>
                <c:pt idx="8624">
                  <c:v>0.88144293981481481</c:v>
                </c:pt>
                <c:pt idx="8625">
                  <c:v>0.8814474537037037</c:v>
                </c:pt>
                <c:pt idx="8626">
                  <c:v>0.88145207175925933</c:v>
                </c:pt>
                <c:pt idx="8627">
                  <c:v>0.88145671296296291</c:v>
                </c:pt>
                <c:pt idx="8628">
                  <c:v>0.88146126157407412</c:v>
                </c:pt>
                <c:pt idx="8629">
                  <c:v>0.88146601851851847</c:v>
                </c:pt>
                <c:pt idx="8630">
                  <c:v>0.88147055555555553</c:v>
                </c:pt>
                <c:pt idx="8631">
                  <c:v>0.88147511574074067</c:v>
                </c:pt>
                <c:pt idx="8632">
                  <c:v>0.88148009259259252</c:v>
                </c:pt>
                <c:pt idx="8633">
                  <c:v>0.88148519675925929</c:v>
                </c:pt>
                <c:pt idx="8634">
                  <c:v>0.8814902546296296</c:v>
                </c:pt>
                <c:pt idx="8635">
                  <c:v>0.88149849537037028</c:v>
                </c:pt>
                <c:pt idx="8636">
                  <c:v>0.88150348379629628</c:v>
                </c:pt>
                <c:pt idx="8637">
                  <c:v>0.88150827546296295</c:v>
                </c:pt>
                <c:pt idx="8638">
                  <c:v>0.88151320601851857</c:v>
                </c:pt>
                <c:pt idx="8639">
                  <c:v>0.88151819444444446</c:v>
                </c:pt>
                <c:pt idx="8640">
                  <c:v>0.88152302083333334</c:v>
                </c:pt>
                <c:pt idx="8641">
                  <c:v>0.88152783564814818</c:v>
                </c:pt>
                <c:pt idx="8642">
                  <c:v>0.88153269675925927</c:v>
                </c:pt>
                <c:pt idx="8643">
                  <c:v>0.88153725694444451</c:v>
                </c:pt>
                <c:pt idx="8644">
                  <c:v>0.88154194444444445</c:v>
                </c:pt>
                <c:pt idx="8645">
                  <c:v>0.88154664351851852</c:v>
                </c:pt>
                <c:pt idx="8646">
                  <c:v>0.88155439814814818</c:v>
                </c:pt>
                <c:pt idx="8647">
                  <c:v>0.88155922453703706</c:v>
                </c:pt>
                <c:pt idx="8648">
                  <c:v>0.88156406249999997</c:v>
                </c:pt>
                <c:pt idx="8649">
                  <c:v>0.88156895833333326</c:v>
                </c:pt>
                <c:pt idx="8650">
                  <c:v>0.88157370370370369</c:v>
                </c:pt>
                <c:pt idx="8651">
                  <c:v>0.88157861111111113</c:v>
                </c:pt>
                <c:pt idx="8652">
                  <c:v>0.88158364583333337</c:v>
                </c:pt>
                <c:pt idx="8653">
                  <c:v>0.88158848379629628</c:v>
                </c:pt>
                <c:pt idx="8654">
                  <c:v>0.8815933564814814</c:v>
                </c:pt>
                <c:pt idx="8655">
                  <c:v>0.88159795138888886</c:v>
                </c:pt>
                <c:pt idx="8656">
                  <c:v>0.88160250000000007</c:v>
                </c:pt>
                <c:pt idx="8657">
                  <c:v>0.88161006944444453</c:v>
                </c:pt>
                <c:pt idx="8658">
                  <c:v>0.88161505787037031</c:v>
                </c:pt>
                <c:pt idx="8659">
                  <c:v>0.88161995370370372</c:v>
                </c:pt>
                <c:pt idx="8660">
                  <c:v>0.88162484953703701</c:v>
                </c:pt>
                <c:pt idx="8661">
                  <c:v>0.88162986111111108</c:v>
                </c:pt>
                <c:pt idx="8662">
                  <c:v>0.88163476851851852</c:v>
                </c:pt>
                <c:pt idx="8663">
                  <c:v>0.88163967592592585</c:v>
                </c:pt>
                <c:pt idx="8664">
                  <c:v>0.88164453703703705</c:v>
                </c:pt>
                <c:pt idx="8665">
                  <c:v>0.88164962962962967</c:v>
                </c:pt>
                <c:pt idx="8666">
                  <c:v>0.88165457175925921</c:v>
                </c:pt>
                <c:pt idx="8667">
                  <c:v>0.88165951388888886</c:v>
                </c:pt>
                <c:pt idx="8668">
                  <c:v>0.88166693287037035</c:v>
                </c:pt>
                <c:pt idx="8669">
                  <c:v>0.88167166666666663</c:v>
                </c:pt>
                <c:pt idx="8670">
                  <c:v>0.8816765162037038</c:v>
                </c:pt>
                <c:pt idx="8671">
                  <c:v>0.88168118055555567</c:v>
                </c:pt>
                <c:pt idx="8672">
                  <c:v>0.88168576388888897</c:v>
                </c:pt>
                <c:pt idx="8673">
                  <c:v>0.88169047453703708</c:v>
                </c:pt>
                <c:pt idx="8674">
                  <c:v>0.88169505787037039</c:v>
                </c:pt>
                <c:pt idx="8675">
                  <c:v>0.8816997685185185</c:v>
                </c:pt>
                <c:pt idx="8676">
                  <c:v>0.88170460648148152</c:v>
                </c:pt>
                <c:pt idx="8677">
                  <c:v>0.88170946759259261</c:v>
                </c:pt>
                <c:pt idx="8678">
                  <c:v>0.88171438657407408</c:v>
                </c:pt>
                <c:pt idx="8679">
                  <c:v>0.88172231481481489</c:v>
                </c:pt>
                <c:pt idx="8680">
                  <c:v>0.8817271527777778</c:v>
                </c:pt>
                <c:pt idx="8681">
                  <c:v>0.88173199074074071</c:v>
                </c:pt>
                <c:pt idx="8682">
                  <c:v>0.88173699074074074</c:v>
                </c:pt>
                <c:pt idx="8683">
                  <c:v>0.88174187500000001</c:v>
                </c:pt>
                <c:pt idx="8684">
                  <c:v>0.88174685185185186</c:v>
                </c:pt>
                <c:pt idx="8685">
                  <c:v>0.88175187499999996</c:v>
                </c:pt>
                <c:pt idx="8686">
                  <c:v>0.88175668981481481</c:v>
                </c:pt>
                <c:pt idx="8687">
                  <c:v>0.88176149305555551</c:v>
                </c:pt>
                <c:pt idx="8688">
                  <c:v>0.88176616898148152</c:v>
                </c:pt>
                <c:pt idx="8689">
                  <c:v>0.88177074074074069</c:v>
                </c:pt>
                <c:pt idx="8690">
                  <c:v>0.88177865740740735</c:v>
                </c:pt>
                <c:pt idx="8691">
                  <c:v>0.88178362268518518</c:v>
                </c:pt>
                <c:pt idx="8692">
                  <c:v>0.88178848379629626</c:v>
                </c:pt>
                <c:pt idx="8693">
                  <c:v>0.8817933912037037</c:v>
                </c:pt>
                <c:pt idx="8694">
                  <c:v>0.8817983796296297</c:v>
                </c:pt>
                <c:pt idx="8695">
                  <c:v>0.88180325231481482</c:v>
                </c:pt>
                <c:pt idx="8696">
                  <c:v>0.88180809027777773</c:v>
                </c:pt>
                <c:pt idx="8697">
                  <c:v>0.88181305555555556</c:v>
                </c:pt>
                <c:pt idx="8698">
                  <c:v>0.88181792824074068</c:v>
                </c:pt>
                <c:pt idx="8699">
                  <c:v>0.88182270833333332</c:v>
                </c:pt>
                <c:pt idx="8700">
                  <c:v>0.88182743055555557</c:v>
                </c:pt>
                <c:pt idx="8701">
                  <c:v>0.88183482638888888</c:v>
                </c:pt>
                <c:pt idx="8702">
                  <c:v>0.88183957175925931</c:v>
                </c:pt>
                <c:pt idx="8703">
                  <c:v>0.88184449074074067</c:v>
                </c:pt>
                <c:pt idx="8704">
                  <c:v>0.88184937499999994</c:v>
                </c:pt>
                <c:pt idx="8705">
                  <c:v>0.88185427083333334</c:v>
                </c:pt>
                <c:pt idx="8706">
                  <c:v>0.88185925925925923</c:v>
                </c:pt>
                <c:pt idx="8707">
                  <c:v>0.88186443287037042</c:v>
                </c:pt>
                <c:pt idx="8708">
                  <c:v>0.88186945601851852</c:v>
                </c:pt>
                <c:pt idx="8709">
                  <c:v>0.88187435185185192</c:v>
                </c:pt>
                <c:pt idx="8710">
                  <c:v>0.88187923611111108</c:v>
                </c:pt>
                <c:pt idx="8711">
                  <c:v>0.88188431712962956</c:v>
                </c:pt>
                <c:pt idx="8712">
                  <c:v>0.88189187499999999</c:v>
                </c:pt>
                <c:pt idx="8713">
                  <c:v>0.88189649305555562</c:v>
                </c:pt>
                <c:pt idx="8714">
                  <c:v>0.88190119212962959</c:v>
                </c:pt>
                <c:pt idx="8715">
                  <c:v>0.88190593750000001</c:v>
                </c:pt>
                <c:pt idx="8716">
                  <c:v>0.88191069444444448</c:v>
                </c:pt>
                <c:pt idx="8717">
                  <c:v>0.88191535879629634</c:v>
                </c:pt>
                <c:pt idx="8718">
                  <c:v>0.88192001157407407</c:v>
                </c:pt>
                <c:pt idx="8719">
                  <c:v>0.88192476851851842</c:v>
                </c:pt>
                <c:pt idx="8720">
                  <c:v>0.88192950231481471</c:v>
                </c:pt>
                <c:pt idx="8721">
                  <c:v>0.88193452546296303</c:v>
                </c:pt>
                <c:pt idx="8722">
                  <c:v>0.88193918981481489</c:v>
                </c:pt>
                <c:pt idx="8723">
                  <c:v>0.88194707175925924</c:v>
                </c:pt>
                <c:pt idx="8724">
                  <c:v>0.88195197916666668</c:v>
                </c:pt>
                <c:pt idx="8725">
                  <c:v>0.8819569444444445</c:v>
                </c:pt>
                <c:pt idx="8726">
                  <c:v>0.88196189814814818</c:v>
                </c:pt>
                <c:pt idx="8727">
                  <c:v>0.88196682870370369</c:v>
                </c:pt>
                <c:pt idx="8728">
                  <c:v>0.88197178240740737</c:v>
                </c:pt>
                <c:pt idx="8729">
                  <c:v>0.88197686342592585</c:v>
                </c:pt>
                <c:pt idx="8730">
                  <c:v>0.88198194444444444</c:v>
                </c:pt>
                <c:pt idx="8731">
                  <c:v>0.88198692129629619</c:v>
                </c:pt>
                <c:pt idx="8732">
                  <c:v>0.88199160879629623</c:v>
                </c:pt>
                <c:pt idx="8733">
                  <c:v>0.88199642361111108</c:v>
                </c:pt>
                <c:pt idx="8734">
                  <c:v>0.88200440972222216</c:v>
                </c:pt>
                <c:pt idx="8735">
                  <c:v>0.88200938657407413</c:v>
                </c:pt>
                <c:pt idx="8736">
                  <c:v>0.88201444444444455</c:v>
                </c:pt>
                <c:pt idx="8737">
                  <c:v>0.88201956018518513</c:v>
                </c:pt>
                <c:pt idx="8738">
                  <c:v>0.8820247916666667</c:v>
                </c:pt>
                <c:pt idx="8739">
                  <c:v>0.88202989583333335</c:v>
                </c:pt>
                <c:pt idx="8740">
                  <c:v>0.88203511574074067</c:v>
                </c:pt>
                <c:pt idx="8741">
                  <c:v>0.88204031250000003</c:v>
                </c:pt>
                <c:pt idx="8742">
                  <c:v>0.88204525462962957</c:v>
                </c:pt>
                <c:pt idx="8743">
                  <c:v>0.88205</c:v>
                </c:pt>
                <c:pt idx="8744">
                  <c:v>0.88205474537037043</c:v>
                </c:pt>
                <c:pt idx="8745">
                  <c:v>0.88206259259259256</c:v>
                </c:pt>
                <c:pt idx="8746">
                  <c:v>0.88206752314814818</c:v>
                </c:pt>
                <c:pt idx="8747">
                  <c:v>0.88207254629629628</c:v>
                </c:pt>
                <c:pt idx="8748">
                  <c:v>0.88207753472222228</c:v>
                </c:pt>
                <c:pt idx="8749">
                  <c:v>0.88208254629629623</c:v>
                </c:pt>
                <c:pt idx="8750">
                  <c:v>0.88208765046296289</c:v>
                </c:pt>
                <c:pt idx="8751">
                  <c:v>0.88209289351851849</c:v>
                </c:pt>
                <c:pt idx="8752">
                  <c:v>0.88209804398148151</c:v>
                </c:pt>
                <c:pt idx="8753">
                  <c:v>0.88210304398148143</c:v>
                </c:pt>
                <c:pt idx="8754">
                  <c:v>0.88210787037037042</c:v>
                </c:pt>
                <c:pt idx="8755">
                  <c:v>0.88211266203703698</c:v>
                </c:pt>
                <c:pt idx="8756">
                  <c:v>0.88211736111111116</c:v>
                </c:pt>
                <c:pt idx="8757">
                  <c:v>0.8821248611111111</c:v>
                </c:pt>
                <c:pt idx="8758">
                  <c:v>0.88212974537037037</c:v>
                </c:pt>
                <c:pt idx="8759">
                  <c:v>0.88213439814814809</c:v>
                </c:pt>
                <c:pt idx="8760">
                  <c:v>0.8821391666666667</c:v>
                </c:pt>
                <c:pt idx="8761">
                  <c:v>0.88214403935185182</c:v>
                </c:pt>
                <c:pt idx="8762">
                  <c:v>0.88214871527777783</c:v>
                </c:pt>
                <c:pt idx="8763">
                  <c:v>0.88215347222222229</c:v>
                </c:pt>
                <c:pt idx="8764">
                  <c:v>0.88215856481481481</c:v>
                </c:pt>
                <c:pt idx="8765">
                  <c:v>0.88216354166666677</c:v>
                </c:pt>
                <c:pt idx="8766">
                  <c:v>0.88216857638888879</c:v>
                </c:pt>
                <c:pt idx="8767">
                  <c:v>0.88217369212962959</c:v>
                </c:pt>
                <c:pt idx="8768">
                  <c:v>0.88218200231481481</c:v>
                </c:pt>
                <c:pt idx="8769">
                  <c:v>0.88218704861111108</c:v>
                </c:pt>
                <c:pt idx="8770">
                  <c:v>0.88219204861111111</c:v>
                </c:pt>
                <c:pt idx="8771">
                  <c:v>0.88219712962962971</c:v>
                </c:pt>
                <c:pt idx="8772">
                  <c:v>0.88220222222222222</c:v>
                </c:pt>
                <c:pt idx="8773">
                  <c:v>0.88220723379629629</c:v>
                </c:pt>
                <c:pt idx="8774">
                  <c:v>0.88221204861111113</c:v>
                </c:pt>
                <c:pt idx="8775">
                  <c:v>0.88221677083333327</c:v>
                </c:pt>
                <c:pt idx="8776">
                  <c:v>0.88222146990740746</c:v>
                </c:pt>
                <c:pt idx="8777">
                  <c:v>0.88222626157407413</c:v>
                </c:pt>
                <c:pt idx="8778">
                  <c:v>0.88223135416666665</c:v>
                </c:pt>
                <c:pt idx="8779">
                  <c:v>0.88223949074074071</c:v>
                </c:pt>
                <c:pt idx="8780">
                  <c:v>0.88224445601851853</c:v>
                </c:pt>
                <c:pt idx="8781">
                  <c:v>0.88224953703703701</c:v>
                </c:pt>
                <c:pt idx="8782">
                  <c:v>0.88225469907407417</c:v>
                </c:pt>
                <c:pt idx="8783">
                  <c:v>0.88225982638888889</c:v>
                </c:pt>
                <c:pt idx="8784">
                  <c:v>0.8822647916666666</c:v>
                </c:pt>
                <c:pt idx="8785">
                  <c:v>0.88226971064814819</c:v>
                </c:pt>
                <c:pt idx="8786">
                  <c:v>0.88227452546296303</c:v>
                </c:pt>
                <c:pt idx="8787">
                  <c:v>0.88227920138888882</c:v>
                </c:pt>
                <c:pt idx="8788">
                  <c:v>0.88228405092592599</c:v>
                </c:pt>
                <c:pt idx="8789">
                  <c:v>0.88228895833333343</c:v>
                </c:pt>
                <c:pt idx="8790">
                  <c:v>0.88229714120370373</c:v>
                </c:pt>
                <c:pt idx="8791">
                  <c:v>0.88230225694444442</c:v>
                </c:pt>
                <c:pt idx="8792">
                  <c:v>0.88230721064814821</c:v>
                </c:pt>
                <c:pt idx="8793">
                  <c:v>0.88231229166666669</c:v>
                </c:pt>
                <c:pt idx="8794">
                  <c:v>0.88231739583333335</c:v>
                </c:pt>
                <c:pt idx="8795">
                  <c:v>0.88232240740740731</c:v>
                </c:pt>
                <c:pt idx="8796">
                  <c:v>0.8823274884259259</c:v>
                </c:pt>
                <c:pt idx="8797">
                  <c:v>0.88233263888888891</c:v>
                </c:pt>
                <c:pt idx="8798">
                  <c:v>0.88233733796296299</c:v>
                </c:pt>
                <c:pt idx="8799">
                  <c:v>0.88234206018518524</c:v>
                </c:pt>
                <c:pt idx="8800">
                  <c:v>0.88234686342592594</c:v>
                </c:pt>
                <c:pt idx="8801">
                  <c:v>0.88235445601851847</c:v>
                </c:pt>
                <c:pt idx="8802">
                  <c:v>0.88235917824074084</c:v>
                </c:pt>
                <c:pt idx="8803">
                  <c:v>0.88236400462962961</c:v>
                </c:pt>
                <c:pt idx="8804">
                  <c:v>0.88236871527777783</c:v>
                </c:pt>
                <c:pt idx="8805">
                  <c:v>0.88237373842592592</c:v>
                </c:pt>
                <c:pt idx="8806">
                  <c:v>0.88237864583333325</c:v>
                </c:pt>
                <c:pt idx="8807">
                  <c:v>0.88238369212962964</c:v>
                </c:pt>
                <c:pt idx="8808">
                  <c:v>0.88238869212962967</c:v>
                </c:pt>
                <c:pt idx="8809">
                  <c:v>0.88239369212962959</c:v>
                </c:pt>
                <c:pt idx="8810">
                  <c:v>0.88239877314814807</c:v>
                </c:pt>
                <c:pt idx="8811">
                  <c:v>0.88240369212962966</c:v>
                </c:pt>
                <c:pt idx="8812">
                  <c:v>0.88241204861111111</c:v>
                </c:pt>
                <c:pt idx="8813">
                  <c:v>0.88241702546296297</c:v>
                </c:pt>
                <c:pt idx="8814">
                  <c:v>0.88242217592592587</c:v>
                </c:pt>
                <c:pt idx="8815">
                  <c:v>0.88242722222222225</c:v>
                </c:pt>
                <c:pt idx="8816">
                  <c:v>0.88243233796296294</c:v>
                </c:pt>
                <c:pt idx="8817">
                  <c:v>0.88243745370370374</c:v>
                </c:pt>
                <c:pt idx="8818">
                  <c:v>0.882442175925926</c:v>
                </c:pt>
                <c:pt idx="8819">
                  <c:v>0.88244690972222228</c:v>
                </c:pt>
                <c:pt idx="8820">
                  <c:v>0.88245171296296299</c:v>
                </c:pt>
                <c:pt idx="8821">
                  <c:v>0.88245672453703705</c:v>
                </c:pt>
                <c:pt idx="8822">
                  <c:v>0.88246175925925929</c:v>
                </c:pt>
                <c:pt idx="8823">
                  <c:v>0.88247015046296295</c:v>
                </c:pt>
                <c:pt idx="8824">
                  <c:v>0.88247525462962961</c:v>
                </c:pt>
                <c:pt idx="8825">
                  <c:v>0.88248053240740731</c:v>
                </c:pt>
                <c:pt idx="8826">
                  <c:v>0.88248559027777773</c:v>
                </c:pt>
                <c:pt idx="8827">
                  <c:v>0.88249061342592594</c:v>
                </c:pt>
                <c:pt idx="8828">
                  <c:v>0.88249568287037039</c:v>
                </c:pt>
                <c:pt idx="8829">
                  <c:v>0.88250050925925916</c:v>
                </c:pt>
                <c:pt idx="8830">
                  <c:v>0.88250516203703711</c:v>
                </c:pt>
                <c:pt idx="8831">
                  <c:v>0.88250990740740731</c:v>
                </c:pt>
                <c:pt idx="8832">
                  <c:v>0.88251478009259265</c:v>
                </c:pt>
                <c:pt idx="8833">
                  <c:v>0.88251983796296296</c:v>
                </c:pt>
                <c:pt idx="8834">
                  <c:v>0.88252811342592585</c:v>
                </c:pt>
                <c:pt idx="8835">
                  <c:v>0.88253306712962953</c:v>
                </c:pt>
                <c:pt idx="8836">
                  <c:v>0.8825380439814815</c:v>
                </c:pt>
                <c:pt idx="8837">
                  <c:v>0.8825430671296296</c:v>
                </c:pt>
                <c:pt idx="8838">
                  <c:v>0.8825480902777777</c:v>
                </c:pt>
                <c:pt idx="8839">
                  <c:v>0.88255321759259253</c:v>
                </c:pt>
                <c:pt idx="8840">
                  <c:v>0.88255815972222218</c:v>
                </c:pt>
                <c:pt idx="8841">
                  <c:v>0.88256285879629637</c:v>
                </c:pt>
                <c:pt idx="8842">
                  <c:v>0.88256755787037033</c:v>
                </c:pt>
                <c:pt idx="8843">
                  <c:v>0.88257225694444441</c:v>
                </c:pt>
                <c:pt idx="8844">
                  <c:v>0.88257701388888898</c:v>
                </c:pt>
                <c:pt idx="8845">
                  <c:v>0.88258480324074073</c:v>
                </c:pt>
                <c:pt idx="8846">
                  <c:v>0.88258947916666664</c:v>
                </c:pt>
                <c:pt idx="8847">
                  <c:v>0.88259430555555562</c:v>
                </c:pt>
                <c:pt idx="8848">
                  <c:v>0.8825987847222222</c:v>
                </c:pt>
                <c:pt idx="8849">
                  <c:v>0.88260313657407397</c:v>
                </c:pt>
                <c:pt idx="8850">
                  <c:v>0.88260777777777777</c:v>
                </c:pt>
                <c:pt idx="8851">
                  <c:v>0.88261237268518522</c:v>
                </c:pt>
                <c:pt idx="8852">
                  <c:v>0.88261712962962957</c:v>
                </c:pt>
                <c:pt idx="8853">
                  <c:v>0.88262180555555558</c:v>
                </c:pt>
                <c:pt idx="8854">
                  <c:v>0.88262645833333331</c:v>
                </c:pt>
                <c:pt idx="8855">
                  <c:v>0.88263114583333335</c:v>
                </c:pt>
                <c:pt idx="8856">
                  <c:v>0.8826389930555556</c:v>
                </c:pt>
                <c:pt idx="8857">
                  <c:v>0.88264383101851862</c:v>
                </c:pt>
                <c:pt idx="8858">
                  <c:v>0.88264849537037027</c:v>
                </c:pt>
                <c:pt idx="8859">
                  <c:v>0.88265318287037031</c:v>
                </c:pt>
                <c:pt idx="8860">
                  <c:v>0.8826580439814814</c:v>
                </c:pt>
                <c:pt idx="8861">
                  <c:v>0.88266276620370376</c:v>
                </c:pt>
                <c:pt idx="8862">
                  <c:v>0.88266716435185189</c:v>
                </c:pt>
                <c:pt idx="8863">
                  <c:v>0.88267163194444442</c:v>
                </c:pt>
                <c:pt idx="8864">
                  <c:v>0.88267603009259255</c:v>
                </c:pt>
                <c:pt idx="8865">
                  <c:v>0.88268074074074077</c:v>
                </c:pt>
                <c:pt idx="8866">
                  <c:v>0.88268548611111119</c:v>
                </c:pt>
                <c:pt idx="8867">
                  <c:v>0.88269312499999997</c:v>
                </c:pt>
                <c:pt idx="8868">
                  <c:v>0.88269778935185184</c:v>
                </c:pt>
                <c:pt idx="8869">
                  <c:v>0.88270239583333332</c:v>
                </c:pt>
                <c:pt idx="8870">
                  <c:v>0.88270715277777778</c:v>
                </c:pt>
                <c:pt idx="8871">
                  <c:v>0.88271186342592589</c:v>
                </c:pt>
                <c:pt idx="8872">
                  <c:v>0.88271666666666659</c:v>
                </c:pt>
                <c:pt idx="8873">
                  <c:v>0.88272141203703702</c:v>
                </c:pt>
                <c:pt idx="8874">
                  <c:v>0.8827258564814815</c:v>
                </c:pt>
                <c:pt idx="8875">
                  <c:v>0.88273028935185183</c:v>
                </c:pt>
                <c:pt idx="8876">
                  <c:v>0.88273480324074072</c:v>
                </c:pt>
                <c:pt idx="8877">
                  <c:v>0.88273945601851855</c:v>
                </c:pt>
                <c:pt idx="8878">
                  <c:v>0.88274741898148157</c:v>
                </c:pt>
                <c:pt idx="8879">
                  <c:v>0.88275209490740736</c:v>
                </c:pt>
                <c:pt idx="8880">
                  <c:v>0.88275675925925923</c:v>
                </c:pt>
                <c:pt idx="8881">
                  <c:v>0.88276155092592601</c:v>
                </c:pt>
                <c:pt idx="8882">
                  <c:v>0.8827661921296297</c:v>
                </c:pt>
                <c:pt idx="8883">
                  <c:v>0.8827709953703704</c:v>
                </c:pt>
                <c:pt idx="8884">
                  <c:v>0.88277578703703696</c:v>
                </c:pt>
                <c:pt idx="8885">
                  <c:v>0.88278056712962971</c:v>
                </c:pt>
                <c:pt idx="8886">
                  <c:v>0.88278518518518512</c:v>
                </c:pt>
                <c:pt idx="8887">
                  <c:v>0.88278960648148141</c:v>
                </c:pt>
                <c:pt idx="8888">
                  <c:v>0.88279415509259263</c:v>
                </c:pt>
                <c:pt idx="8889">
                  <c:v>0.88279858796296296</c:v>
                </c:pt>
                <c:pt idx="8890">
                  <c:v>0.88280564814814821</c:v>
                </c:pt>
                <c:pt idx="8891">
                  <c:v>0.88281004629629622</c:v>
                </c:pt>
                <c:pt idx="8892">
                  <c:v>0.88281442129629628</c:v>
                </c:pt>
                <c:pt idx="8893">
                  <c:v>0.88281878472222219</c:v>
                </c:pt>
                <c:pt idx="8894">
                  <c:v>0.88282332175925926</c:v>
                </c:pt>
                <c:pt idx="8895">
                  <c:v>0.88282768518518517</c:v>
                </c:pt>
                <c:pt idx="8896">
                  <c:v>0.88283218750000003</c:v>
                </c:pt>
                <c:pt idx="8897">
                  <c:v>0.8828368518518519</c:v>
                </c:pt>
                <c:pt idx="8898">
                  <c:v>0.88284157407407404</c:v>
                </c:pt>
                <c:pt idx="8899">
                  <c:v>0.8828462962962963</c:v>
                </c:pt>
                <c:pt idx="8900">
                  <c:v>0.88285098379629634</c:v>
                </c:pt>
                <c:pt idx="8901">
                  <c:v>0.88285864583333329</c:v>
                </c:pt>
                <c:pt idx="8902">
                  <c:v>0.88286342592592593</c:v>
                </c:pt>
                <c:pt idx="8903">
                  <c:v>0.8828680902777778</c:v>
                </c:pt>
                <c:pt idx="8904">
                  <c:v>0.88287282407407408</c:v>
                </c:pt>
                <c:pt idx="8905">
                  <c:v>0.88287755787037037</c:v>
                </c:pt>
                <c:pt idx="8906">
                  <c:v>0.88288236111111118</c:v>
                </c:pt>
                <c:pt idx="8907">
                  <c:v>0.88288730324074072</c:v>
                </c:pt>
                <c:pt idx="8908">
                  <c:v>0.88289171296296287</c:v>
                </c:pt>
                <c:pt idx="8909">
                  <c:v>0.88289624999999994</c:v>
                </c:pt>
                <c:pt idx="8910">
                  <c:v>0.88290072916666673</c:v>
                </c:pt>
                <c:pt idx="8911">
                  <c:v>0.8829053356481481</c:v>
                </c:pt>
                <c:pt idx="8912">
                  <c:v>0.88291302083333323</c:v>
                </c:pt>
                <c:pt idx="8913">
                  <c:v>0.88291780092592598</c:v>
                </c:pt>
                <c:pt idx="8914">
                  <c:v>0.88292269675925927</c:v>
                </c:pt>
                <c:pt idx="8915">
                  <c:v>0.88292741898148153</c:v>
                </c:pt>
                <c:pt idx="8916">
                  <c:v>0.88293212962962964</c:v>
                </c:pt>
                <c:pt idx="8917">
                  <c:v>0.8829368865740741</c:v>
                </c:pt>
                <c:pt idx="8918">
                  <c:v>0.88294157407407414</c:v>
                </c:pt>
                <c:pt idx="8919">
                  <c:v>0.88294637731481485</c:v>
                </c:pt>
                <c:pt idx="8920">
                  <c:v>0.88295099537037036</c:v>
                </c:pt>
                <c:pt idx="8921">
                  <c:v>0.88295542824074069</c:v>
                </c:pt>
                <c:pt idx="8922">
                  <c:v>0.88295989583333334</c:v>
                </c:pt>
                <c:pt idx="8923">
                  <c:v>0.88296747685185195</c:v>
                </c:pt>
                <c:pt idx="8924">
                  <c:v>0.88297218750000006</c:v>
                </c:pt>
                <c:pt idx="8925">
                  <c:v>0.88297687500000011</c:v>
                </c:pt>
                <c:pt idx="8926">
                  <c:v>0.88298163194444446</c:v>
                </c:pt>
                <c:pt idx="8927">
                  <c:v>0.88298636574074074</c:v>
                </c:pt>
                <c:pt idx="8928">
                  <c:v>0.8829909953703704</c:v>
                </c:pt>
                <c:pt idx="8929">
                  <c:v>0.88299565972222227</c:v>
                </c:pt>
                <c:pt idx="8930">
                  <c:v>0.88300045138888894</c:v>
                </c:pt>
                <c:pt idx="8931">
                  <c:v>0.88300518518518523</c:v>
                </c:pt>
                <c:pt idx="8932">
                  <c:v>0.88300983796296295</c:v>
                </c:pt>
                <c:pt idx="8933">
                  <c:v>0.88301427083333328</c:v>
                </c:pt>
                <c:pt idx="8934">
                  <c:v>0.88302149305555566</c:v>
                </c:pt>
                <c:pt idx="8935">
                  <c:v>0.88302592592592599</c:v>
                </c:pt>
                <c:pt idx="8936">
                  <c:v>0.88303034722222229</c:v>
                </c:pt>
                <c:pt idx="8937">
                  <c:v>0.88303490740740742</c:v>
                </c:pt>
                <c:pt idx="8938">
                  <c:v>0.88303984953703696</c:v>
                </c:pt>
                <c:pt idx="8939">
                  <c:v>0.8830444097222222</c:v>
                </c:pt>
                <c:pt idx="8940">
                  <c:v>0.8830488310185185</c:v>
                </c:pt>
                <c:pt idx="8941">
                  <c:v>0.88305335648148153</c:v>
                </c:pt>
                <c:pt idx="8942">
                  <c:v>0.88305818287037041</c:v>
                </c:pt>
                <c:pt idx="8943">
                  <c:v>0.88306309027777774</c:v>
                </c:pt>
                <c:pt idx="8944">
                  <c:v>0.88306792824074076</c:v>
                </c:pt>
                <c:pt idx="8945">
                  <c:v>0.88307631944444454</c:v>
                </c:pt>
                <c:pt idx="8946">
                  <c:v>0.8830810185185185</c:v>
                </c:pt>
                <c:pt idx="8947">
                  <c:v>0.88308593750000008</c:v>
                </c:pt>
                <c:pt idx="8948">
                  <c:v>0.88309078703703703</c:v>
                </c:pt>
                <c:pt idx="8949">
                  <c:v>0.88309554398148149</c:v>
                </c:pt>
                <c:pt idx="8950">
                  <c:v>0.8831002546296296</c:v>
                </c:pt>
                <c:pt idx="8951">
                  <c:v>0.88310523148148146</c:v>
                </c:pt>
                <c:pt idx="8952">
                  <c:v>0.88311010416666669</c:v>
                </c:pt>
                <c:pt idx="8953">
                  <c:v>0.88311513888888893</c:v>
                </c:pt>
                <c:pt idx="8954">
                  <c:v>0.88311996527777781</c:v>
                </c:pt>
                <c:pt idx="8955">
                  <c:v>0.88312465277777774</c:v>
                </c:pt>
                <c:pt idx="8956">
                  <c:v>0.8831324074074075</c:v>
                </c:pt>
                <c:pt idx="8957">
                  <c:v>0.88313739583333328</c:v>
                </c:pt>
                <c:pt idx="8958">
                  <c:v>0.88314232638888879</c:v>
                </c:pt>
                <c:pt idx="8959">
                  <c:v>0.88314737268518517</c:v>
                </c:pt>
                <c:pt idx="8960">
                  <c:v>0.88315247685185183</c:v>
                </c:pt>
                <c:pt idx="8961">
                  <c:v>0.88315745370370369</c:v>
                </c:pt>
                <c:pt idx="8962">
                  <c:v>0.88316262731481476</c:v>
                </c:pt>
                <c:pt idx="8963">
                  <c:v>0.88316768518518518</c:v>
                </c:pt>
                <c:pt idx="8964">
                  <c:v>0.88317282407407405</c:v>
                </c:pt>
                <c:pt idx="8965">
                  <c:v>0.88317753472222227</c:v>
                </c:pt>
                <c:pt idx="8966">
                  <c:v>0.88318224537037038</c:v>
                </c:pt>
                <c:pt idx="8967">
                  <c:v>0.88318982638888899</c:v>
                </c:pt>
                <c:pt idx="8968">
                  <c:v>0.88319483796296294</c:v>
                </c:pt>
                <c:pt idx="8969">
                  <c:v>0.88319986111111115</c:v>
                </c:pt>
                <c:pt idx="8970">
                  <c:v>0.88320490740740742</c:v>
                </c:pt>
                <c:pt idx="8971">
                  <c:v>0.88320983796296293</c:v>
                </c:pt>
                <c:pt idx="8972">
                  <c:v>0.88321495370370373</c:v>
                </c:pt>
                <c:pt idx="8973">
                  <c:v>0.88322004629629625</c:v>
                </c:pt>
                <c:pt idx="8974">
                  <c:v>0.88322509259259263</c:v>
                </c:pt>
                <c:pt idx="8975">
                  <c:v>0.88323004629629631</c:v>
                </c:pt>
                <c:pt idx="8976">
                  <c:v>0.88323491898148143</c:v>
                </c:pt>
                <c:pt idx="8977">
                  <c:v>0.88323968750000004</c:v>
                </c:pt>
                <c:pt idx="8978">
                  <c:v>0.88324736111111113</c:v>
                </c:pt>
                <c:pt idx="8979">
                  <c:v>0.88325211805555559</c:v>
                </c:pt>
                <c:pt idx="8980">
                  <c:v>0.88325707175925927</c:v>
                </c:pt>
                <c:pt idx="8981">
                  <c:v>0.88326173611111114</c:v>
                </c:pt>
                <c:pt idx="8982">
                  <c:v>0.88326655092592599</c:v>
                </c:pt>
                <c:pt idx="8983">
                  <c:v>0.88327127314814813</c:v>
                </c:pt>
                <c:pt idx="8984">
                  <c:v>0.88327596064814806</c:v>
                </c:pt>
                <c:pt idx="8985">
                  <c:v>0.88328081018518523</c:v>
                </c:pt>
                <c:pt idx="8986">
                  <c:v>0.88328589120370371</c:v>
                </c:pt>
                <c:pt idx="8987">
                  <c:v>0.88329084490740739</c:v>
                </c:pt>
                <c:pt idx="8988">
                  <c:v>0.88329604166666664</c:v>
                </c:pt>
                <c:pt idx="8989">
                  <c:v>0.88330453703703704</c:v>
                </c:pt>
                <c:pt idx="8990">
                  <c:v>0.88330978009259253</c:v>
                </c:pt>
                <c:pt idx="8991">
                  <c:v>0.88331486111111113</c:v>
                </c:pt>
                <c:pt idx="8992">
                  <c:v>0.88331981481481481</c:v>
                </c:pt>
                <c:pt idx="8993">
                  <c:v>0.88332502314814809</c:v>
                </c:pt>
                <c:pt idx="8994">
                  <c:v>0.88333023148148149</c:v>
                </c:pt>
                <c:pt idx="8995">
                  <c:v>0.88333531249999997</c:v>
                </c:pt>
                <c:pt idx="8996">
                  <c:v>0.88334023148148155</c:v>
                </c:pt>
                <c:pt idx="8997">
                  <c:v>0.88334499999999994</c:v>
                </c:pt>
                <c:pt idx="8998">
                  <c:v>0.88334968749999998</c:v>
                </c:pt>
                <c:pt idx="8999">
                  <c:v>0.88335450231481483</c:v>
                </c:pt>
                <c:pt idx="9000">
                  <c:v>0.88336285879629628</c:v>
                </c:pt>
                <c:pt idx="9001">
                  <c:v>0.88336795138888891</c:v>
                </c:pt>
                <c:pt idx="9002">
                  <c:v>0.88337302083333336</c:v>
                </c:pt>
                <c:pt idx="9003">
                  <c:v>0.8833782175925925</c:v>
                </c:pt>
                <c:pt idx="9004">
                  <c:v>0.88338342592592589</c:v>
                </c:pt>
                <c:pt idx="9005">
                  <c:v>0.8833886689814815</c:v>
                </c:pt>
                <c:pt idx="9006">
                  <c:v>0.88339383101851843</c:v>
                </c:pt>
                <c:pt idx="9007">
                  <c:v>0.88339883101851857</c:v>
                </c:pt>
                <c:pt idx="9008">
                  <c:v>0.88340357638888889</c:v>
                </c:pt>
                <c:pt idx="9009">
                  <c:v>0.88340840277777788</c:v>
                </c:pt>
                <c:pt idx="9010">
                  <c:v>0.88341312500000002</c:v>
                </c:pt>
                <c:pt idx="9011">
                  <c:v>0.88342156250000003</c:v>
                </c:pt>
                <c:pt idx="9012">
                  <c:v>0.88342627314814814</c:v>
                </c:pt>
                <c:pt idx="9013">
                  <c:v>0.88343103009259261</c:v>
                </c:pt>
                <c:pt idx="9014">
                  <c:v>0.88343591435185187</c:v>
                </c:pt>
                <c:pt idx="9015">
                  <c:v>0.88344077546296296</c:v>
                </c:pt>
                <c:pt idx="9016">
                  <c:v>0.88344570601851846</c:v>
                </c:pt>
                <c:pt idx="9017">
                  <c:v>0.88345052083333331</c:v>
                </c:pt>
                <c:pt idx="9018">
                  <c:v>0.88345532407407401</c:v>
                </c:pt>
                <c:pt idx="9019">
                  <c:v>0.88346001157407406</c:v>
                </c:pt>
                <c:pt idx="9020">
                  <c:v>0.88346458333333333</c:v>
                </c:pt>
                <c:pt idx="9021">
                  <c:v>0.88346914351851857</c:v>
                </c:pt>
                <c:pt idx="9022">
                  <c:v>0.88347363425925929</c:v>
                </c:pt>
                <c:pt idx="9023">
                  <c:v>0.88348077546296289</c:v>
                </c:pt>
                <c:pt idx="9024">
                  <c:v>0.88348525462962968</c:v>
                </c:pt>
                <c:pt idx="9025">
                  <c:v>0.88348975694444443</c:v>
                </c:pt>
                <c:pt idx="9026">
                  <c:v>0.8834942013888889</c:v>
                </c:pt>
                <c:pt idx="9027">
                  <c:v>0.88349876157407403</c:v>
                </c:pt>
                <c:pt idx="9028">
                  <c:v>0.88350319444444436</c:v>
                </c:pt>
                <c:pt idx="9029">
                  <c:v>0.88350770833333325</c:v>
                </c:pt>
                <c:pt idx="9030">
                  <c:v>0.88351244212962954</c:v>
                </c:pt>
                <c:pt idx="9031">
                  <c:v>0.88351712962962958</c:v>
                </c:pt>
                <c:pt idx="9032">
                  <c:v>0.88352206018518509</c:v>
                </c:pt>
                <c:pt idx="9033">
                  <c:v>0.88352674768518513</c:v>
                </c:pt>
                <c:pt idx="9034">
                  <c:v>0.88353452546296296</c:v>
                </c:pt>
                <c:pt idx="9035">
                  <c:v>0.88353928240740742</c:v>
                </c:pt>
                <c:pt idx="9036">
                  <c:v>0.88354400462962968</c:v>
                </c:pt>
                <c:pt idx="9037">
                  <c:v>0.8835488425925927</c:v>
                </c:pt>
                <c:pt idx="9038">
                  <c:v>0.88355350694444434</c:v>
                </c:pt>
                <c:pt idx="9039">
                  <c:v>0.88355839120370361</c:v>
                </c:pt>
                <c:pt idx="9040">
                  <c:v>0.88356341435185193</c:v>
                </c:pt>
                <c:pt idx="9041">
                  <c:v>0.88356791666666668</c:v>
                </c:pt>
                <c:pt idx="9042">
                  <c:v>0.88357239583333336</c:v>
                </c:pt>
                <c:pt idx="9043">
                  <c:v>0.8835771180555555</c:v>
                </c:pt>
                <c:pt idx="9044">
                  <c:v>0.88358202546296294</c:v>
                </c:pt>
                <c:pt idx="9045">
                  <c:v>0.88359031249999997</c:v>
                </c:pt>
                <c:pt idx="9046">
                  <c:v>0.88359549768518519</c:v>
                </c:pt>
                <c:pt idx="9047">
                  <c:v>0.88360046296296302</c:v>
                </c:pt>
                <c:pt idx="9048">
                  <c:v>0.88360564814814813</c:v>
                </c:pt>
                <c:pt idx="9049">
                  <c:v>0.88361085648148141</c:v>
                </c:pt>
                <c:pt idx="9050">
                  <c:v>0.88361600694444442</c:v>
                </c:pt>
                <c:pt idx="9051">
                  <c:v>0.88362106481481473</c:v>
                </c:pt>
                <c:pt idx="9052">
                  <c:v>0.88362593750000007</c:v>
                </c:pt>
                <c:pt idx="9053">
                  <c:v>0.88363067129629635</c:v>
                </c:pt>
                <c:pt idx="9054">
                  <c:v>0.88363549768518512</c:v>
                </c:pt>
                <c:pt idx="9055">
                  <c:v>0.88364021990740749</c:v>
                </c:pt>
                <c:pt idx="9056">
                  <c:v>0.88364837962962961</c:v>
                </c:pt>
                <c:pt idx="9057">
                  <c:v>0.88365342592592588</c:v>
                </c:pt>
                <c:pt idx="9058">
                  <c:v>0.88365837962962956</c:v>
                </c:pt>
                <c:pt idx="9059">
                  <c:v>0.88366356481481478</c:v>
                </c:pt>
                <c:pt idx="9060">
                  <c:v>0.88366880787037039</c:v>
                </c:pt>
                <c:pt idx="9061">
                  <c:v>0.88367396990740732</c:v>
                </c:pt>
                <c:pt idx="9062">
                  <c:v>0.88367894675925929</c:v>
                </c:pt>
                <c:pt idx="9063">
                  <c:v>0.88368388888888882</c:v>
                </c:pt>
                <c:pt idx="9064">
                  <c:v>0.88368876157407417</c:v>
                </c:pt>
                <c:pt idx="9065">
                  <c:v>0.88369358796296293</c:v>
                </c:pt>
                <c:pt idx="9066">
                  <c:v>0.88369829861111115</c:v>
                </c:pt>
                <c:pt idx="9067">
                  <c:v>0.88370601851851849</c:v>
                </c:pt>
                <c:pt idx="9068">
                  <c:v>0.88371085648148151</c:v>
                </c:pt>
                <c:pt idx="9069">
                  <c:v>0.8837155902777778</c:v>
                </c:pt>
                <c:pt idx="9070">
                  <c:v>0.88372045138888888</c:v>
                </c:pt>
                <c:pt idx="9071">
                  <c:v>0.88372518518518517</c:v>
                </c:pt>
                <c:pt idx="9072">
                  <c:v>0.88372989583333339</c:v>
                </c:pt>
                <c:pt idx="9073">
                  <c:v>0.88373494212962955</c:v>
                </c:pt>
                <c:pt idx="9074">
                  <c:v>0.88374005787037035</c:v>
                </c:pt>
                <c:pt idx="9075">
                  <c:v>0.88374508101851845</c:v>
                </c:pt>
                <c:pt idx="9076">
                  <c:v>0.88375015046296301</c:v>
                </c:pt>
                <c:pt idx="9077">
                  <c:v>0.8837552662037037</c:v>
                </c:pt>
                <c:pt idx="9078">
                  <c:v>0.88376342592592583</c:v>
                </c:pt>
                <c:pt idx="9079">
                  <c:v>0.88376844907407415</c:v>
                </c:pt>
                <c:pt idx="9080">
                  <c:v>0.88377368055555561</c:v>
                </c:pt>
                <c:pt idx="9081">
                  <c:v>0.8837787962962963</c:v>
                </c:pt>
                <c:pt idx="9082">
                  <c:v>0.88378412037037035</c:v>
                </c:pt>
                <c:pt idx="9083">
                  <c:v>0.88378928240740739</c:v>
                </c:pt>
                <c:pt idx="9084">
                  <c:v>0.88379402777777782</c:v>
                </c:pt>
                <c:pt idx="9085">
                  <c:v>0.8837988541666667</c:v>
                </c:pt>
                <c:pt idx="9086">
                  <c:v>0.88380363425925923</c:v>
                </c:pt>
                <c:pt idx="9087">
                  <c:v>0.88380858796296291</c:v>
                </c:pt>
                <c:pt idx="9088">
                  <c:v>0.88381377314814813</c:v>
                </c:pt>
                <c:pt idx="9089">
                  <c:v>0.88382196759259257</c:v>
                </c:pt>
                <c:pt idx="9090">
                  <c:v>0.88382708333333326</c:v>
                </c:pt>
                <c:pt idx="9091">
                  <c:v>0.88383209490740733</c:v>
                </c:pt>
                <c:pt idx="9092">
                  <c:v>0.88383725694444448</c:v>
                </c:pt>
                <c:pt idx="9093">
                  <c:v>0.88384254629629633</c:v>
                </c:pt>
                <c:pt idx="9094">
                  <c:v>0.88384765046296299</c:v>
                </c:pt>
                <c:pt idx="9095">
                  <c:v>0.88385256944444446</c:v>
                </c:pt>
                <c:pt idx="9096">
                  <c:v>0.8838573842592593</c:v>
                </c:pt>
                <c:pt idx="9097">
                  <c:v>0.88386216435185183</c:v>
                </c:pt>
                <c:pt idx="9098">
                  <c:v>0.88386684027777784</c:v>
                </c:pt>
                <c:pt idx="9099">
                  <c:v>0.88387190972222218</c:v>
                </c:pt>
                <c:pt idx="9100">
                  <c:v>0.88388023148148154</c:v>
                </c:pt>
                <c:pt idx="9101">
                  <c:v>0.88388528935185195</c:v>
                </c:pt>
                <c:pt idx="9102">
                  <c:v>0.88389033564814812</c:v>
                </c:pt>
                <c:pt idx="9103">
                  <c:v>0.88389535879629622</c:v>
                </c:pt>
                <c:pt idx="9104">
                  <c:v>0.88390041666666663</c:v>
                </c:pt>
                <c:pt idx="9105">
                  <c:v>0.88390548611111119</c:v>
                </c:pt>
                <c:pt idx="9106">
                  <c:v>0.8839104166666667</c:v>
                </c:pt>
                <c:pt idx="9107">
                  <c:v>0.88391510416666674</c:v>
                </c:pt>
                <c:pt idx="9108">
                  <c:v>0.88391990740740745</c:v>
                </c:pt>
                <c:pt idx="9109">
                  <c:v>0.88392458333333324</c:v>
                </c:pt>
                <c:pt idx="9110">
                  <c:v>0.88392942129629626</c:v>
                </c:pt>
                <c:pt idx="9111">
                  <c:v>0.88393709490740735</c:v>
                </c:pt>
                <c:pt idx="9112">
                  <c:v>0.88394180555555557</c:v>
                </c:pt>
                <c:pt idx="9113">
                  <c:v>0.88394660879629627</c:v>
                </c:pt>
                <c:pt idx="9114">
                  <c:v>0.88395131944444438</c:v>
                </c:pt>
                <c:pt idx="9115">
                  <c:v>0.8839559953703704</c:v>
                </c:pt>
                <c:pt idx="9116">
                  <c:v>0.88396089120370369</c:v>
                </c:pt>
                <c:pt idx="9117">
                  <c:v>0.8839660416666667</c:v>
                </c:pt>
                <c:pt idx="9118">
                  <c:v>0.88397100694444442</c:v>
                </c:pt>
                <c:pt idx="9119">
                  <c:v>0.88397611111111107</c:v>
                </c:pt>
                <c:pt idx="9120">
                  <c:v>0.88398125000000005</c:v>
                </c:pt>
                <c:pt idx="9121">
                  <c:v>0.88398623842592594</c:v>
                </c:pt>
                <c:pt idx="9122">
                  <c:v>0.88399421296296288</c:v>
                </c:pt>
                <c:pt idx="9123">
                  <c:v>0.88399918981481485</c:v>
                </c:pt>
                <c:pt idx="9124">
                  <c:v>0.88400415509259256</c:v>
                </c:pt>
                <c:pt idx="9125">
                  <c:v>0.88400932870370363</c:v>
                </c:pt>
                <c:pt idx="9126">
                  <c:v>0.88401466435185183</c:v>
                </c:pt>
                <c:pt idx="9127">
                  <c:v>0.88401937499999994</c:v>
                </c:pt>
                <c:pt idx="9128">
                  <c:v>0.88402418981481479</c:v>
                </c:pt>
                <c:pt idx="9129">
                  <c:v>0.88402903935185184</c:v>
                </c:pt>
                <c:pt idx="9130">
                  <c:v>0.88403405092592591</c:v>
                </c:pt>
                <c:pt idx="9131">
                  <c:v>0.88403908564814815</c:v>
                </c:pt>
                <c:pt idx="9132">
                  <c:v>0.88404417824074077</c:v>
                </c:pt>
                <c:pt idx="9133">
                  <c:v>0.88405222222222213</c:v>
                </c:pt>
                <c:pt idx="9134">
                  <c:v>0.88405729166666669</c:v>
                </c:pt>
                <c:pt idx="9135">
                  <c:v>0.88406219907407413</c:v>
                </c:pt>
                <c:pt idx="9136">
                  <c:v>0.88406731481481471</c:v>
                </c:pt>
                <c:pt idx="9137">
                  <c:v>0.88407247685185186</c:v>
                </c:pt>
                <c:pt idx="9138">
                  <c:v>0.88407740740740737</c:v>
                </c:pt>
                <c:pt idx="9139">
                  <c:v>0.8840822800925926</c:v>
                </c:pt>
                <c:pt idx="9140">
                  <c:v>0.88408722222222214</c:v>
                </c:pt>
                <c:pt idx="9141">
                  <c:v>0.88409195601851842</c:v>
                </c:pt>
                <c:pt idx="9142">
                  <c:v>0.88409695601851856</c:v>
                </c:pt>
                <c:pt idx="9143">
                  <c:v>0.88410207175925926</c:v>
                </c:pt>
                <c:pt idx="9144">
                  <c:v>0.88411001157407398</c:v>
                </c:pt>
                <c:pt idx="9145">
                  <c:v>0.88411508101851854</c:v>
                </c:pt>
                <c:pt idx="9146">
                  <c:v>0.8841201851851852</c:v>
                </c:pt>
                <c:pt idx="9147">
                  <c:v>0.88412554398148158</c:v>
                </c:pt>
                <c:pt idx="9148">
                  <c:v>0.88413079861111121</c:v>
                </c:pt>
                <c:pt idx="9149">
                  <c:v>0.88413605324074085</c:v>
                </c:pt>
                <c:pt idx="9150">
                  <c:v>0.88414087962962962</c:v>
                </c:pt>
                <c:pt idx="9151">
                  <c:v>0.88414577546296291</c:v>
                </c:pt>
                <c:pt idx="9152">
                  <c:v>0.88415056712962958</c:v>
                </c:pt>
                <c:pt idx="9153">
                  <c:v>0.88415534722222222</c:v>
                </c:pt>
                <c:pt idx="9154">
                  <c:v>0.88416019675925928</c:v>
                </c:pt>
                <c:pt idx="9155">
                  <c:v>0.88416767361111104</c:v>
                </c:pt>
                <c:pt idx="9156">
                  <c:v>0.88417261574074069</c:v>
                </c:pt>
                <c:pt idx="9157">
                  <c:v>0.88417746527777774</c:v>
                </c:pt>
                <c:pt idx="9158">
                  <c:v>0.88418229166666673</c:v>
                </c:pt>
                <c:pt idx="9159">
                  <c:v>0.88418754629629637</c:v>
                </c:pt>
                <c:pt idx="9160">
                  <c:v>0.88419277777777783</c:v>
                </c:pt>
                <c:pt idx="9161">
                  <c:v>0.88419800925925929</c:v>
                </c:pt>
                <c:pt idx="9162">
                  <c:v>0.8842031597222223</c:v>
                </c:pt>
                <c:pt idx="9163">
                  <c:v>0.88420822916666664</c:v>
                </c:pt>
                <c:pt idx="9164">
                  <c:v>0.8842132986111112</c:v>
                </c:pt>
                <c:pt idx="9165">
                  <c:v>0.88422143518518526</c:v>
                </c:pt>
                <c:pt idx="9166">
                  <c:v>0.88422644675925932</c:v>
                </c:pt>
                <c:pt idx="9167">
                  <c:v>0.88423150462962974</c:v>
                </c:pt>
                <c:pt idx="9168">
                  <c:v>0.88423651620370369</c:v>
                </c:pt>
                <c:pt idx="9169">
                  <c:v>0.88424158564814814</c:v>
                </c:pt>
                <c:pt idx="9170">
                  <c:v>0.88424633101851846</c:v>
                </c:pt>
                <c:pt idx="9171">
                  <c:v>0.88425121527777772</c:v>
                </c:pt>
                <c:pt idx="9172">
                  <c:v>0.88425612268518516</c:v>
                </c:pt>
                <c:pt idx="9173">
                  <c:v>0.88426109953703713</c:v>
                </c:pt>
                <c:pt idx="9174">
                  <c:v>0.88426619212962965</c:v>
                </c:pt>
                <c:pt idx="9175">
                  <c:v>0.88427459490740734</c:v>
                </c:pt>
                <c:pt idx="9176">
                  <c:v>0.88427962962962958</c:v>
                </c:pt>
                <c:pt idx="9177">
                  <c:v>0.88428459490740741</c:v>
                </c:pt>
                <c:pt idx="9178">
                  <c:v>0.88428978009259263</c:v>
                </c:pt>
                <c:pt idx="9179">
                  <c:v>0.88429499999999994</c:v>
                </c:pt>
                <c:pt idx="9180">
                  <c:v>0.8843000694444445</c:v>
                </c:pt>
                <c:pt idx="9181">
                  <c:v>0.88430510416666663</c:v>
                </c:pt>
                <c:pt idx="9182">
                  <c:v>0.88431003472222225</c:v>
                </c:pt>
                <c:pt idx="9183">
                  <c:v>0.88431496527777786</c:v>
                </c:pt>
                <c:pt idx="9184">
                  <c:v>0.88431981481481481</c:v>
                </c:pt>
                <c:pt idx="9185">
                  <c:v>0.88432496527777771</c:v>
                </c:pt>
                <c:pt idx="9186">
                  <c:v>0.88433303240740735</c:v>
                </c:pt>
                <c:pt idx="9187">
                  <c:v>0.88433820601851842</c:v>
                </c:pt>
                <c:pt idx="9188">
                  <c:v>0.88434327546296299</c:v>
                </c:pt>
                <c:pt idx="9189">
                  <c:v>0.88434837962962964</c:v>
                </c:pt>
                <c:pt idx="9190">
                  <c:v>0.88435319444444449</c:v>
                </c:pt>
                <c:pt idx="9191">
                  <c:v>0.88435792824074078</c:v>
                </c:pt>
                <c:pt idx="9192">
                  <c:v>0.88436282407407407</c:v>
                </c:pt>
                <c:pt idx="9193">
                  <c:v>0.88436734953703711</c:v>
                </c:pt>
                <c:pt idx="9194">
                  <c:v>0.88437185185185185</c:v>
                </c:pt>
                <c:pt idx="9195">
                  <c:v>0.88437649305555555</c:v>
                </c:pt>
                <c:pt idx="9196">
                  <c:v>0.88438387731481483</c:v>
                </c:pt>
                <c:pt idx="9197">
                  <c:v>0.88438847222222217</c:v>
                </c:pt>
                <c:pt idx="9198">
                  <c:v>0.88439300925925923</c:v>
                </c:pt>
                <c:pt idx="9199">
                  <c:v>0.88439761574074083</c:v>
                </c:pt>
                <c:pt idx="9200">
                  <c:v>0.88440236111111104</c:v>
                </c:pt>
                <c:pt idx="9201">
                  <c:v>0.88440685185185186</c:v>
                </c:pt>
                <c:pt idx="9202">
                  <c:v>0.88441160879629621</c:v>
                </c:pt>
                <c:pt idx="9203">
                  <c:v>0.88441645833333338</c:v>
                </c:pt>
                <c:pt idx="9204">
                  <c:v>0.88442138888888888</c:v>
                </c:pt>
                <c:pt idx="9205">
                  <c:v>0.88442628472222218</c:v>
                </c:pt>
                <c:pt idx="9206">
                  <c:v>0.88443458333333336</c:v>
                </c:pt>
                <c:pt idx="9207">
                  <c:v>0.88443932870370368</c:v>
                </c:pt>
                <c:pt idx="9208">
                  <c:v>0.88444422453703708</c:v>
                </c:pt>
                <c:pt idx="9209">
                  <c:v>0.88444928240740739</c:v>
                </c:pt>
                <c:pt idx="9210">
                  <c:v>0.88445405092592599</c:v>
                </c:pt>
                <c:pt idx="9211">
                  <c:v>0.88445881944444438</c:v>
                </c:pt>
                <c:pt idx="9212">
                  <c:v>0.8844637847222222</c:v>
                </c:pt>
                <c:pt idx="9213">
                  <c:v>0.88446855324074081</c:v>
                </c:pt>
                <c:pt idx="9214">
                  <c:v>0.88447337962962969</c:v>
                </c:pt>
                <c:pt idx="9215">
                  <c:v>0.88447805555555548</c:v>
                </c:pt>
                <c:pt idx="9216">
                  <c:v>0.88448562499999994</c:v>
                </c:pt>
                <c:pt idx="9217">
                  <c:v>0.88449038194444451</c:v>
                </c:pt>
                <c:pt idx="9218">
                  <c:v>0.88449517361111107</c:v>
                </c:pt>
                <c:pt idx="9219">
                  <c:v>0.88450015046296293</c:v>
                </c:pt>
                <c:pt idx="9220">
                  <c:v>0.88450497685185192</c:v>
                </c:pt>
                <c:pt idx="9221">
                  <c:v>0.88450988425925925</c:v>
                </c:pt>
                <c:pt idx="9222">
                  <c:v>0.8845147337962963</c:v>
                </c:pt>
                <c:pt idx="9223">
                  <c:v>0.88451994212962959</c:v>
                </c:pt>
                <c:pt idx="9224">
                  <c:v>0.88452475694444443</c:v>
                </c:pt>
                <c:pt idx="9225">
                  <c:v>0.88452954861111122</c:v>
                </c:pt>
                <c:pt idx="9226">
                  <c:v>0.8845342824074075</c:v>
                </c:pt>
                <c:pt idx="9227">
                  <c:v>0.88454164351851849</c:v>
                </c:pt>
                <c:pt idx="9228">
                  <c:v>0.88454626157407412</c:v>
                </c:pt>
                <c:pt idx="9229">
                  <c:v>0.88455108796296289</c:v>
                </c:pt>
                <c:pt idx="9230">
                  <c:v>0.88455599537037033</c:v>
                </c:pt>
                <c:pt idx="9231">
                  <c:v>0.88456090277777777</c:v>
                </c:pt>
                <c:pt idx="9232">
                  <c:v>0.88456570601851858</c:v>
                </c:pt>
                <c:pt idx="9233">
                  <c:v>0.8845704513888889</c:v>
                </c:pt>
                <c:pt idx="9234">
                  <c:v>0.88457531249999999</c:v>
                </c:pt>
                <c:pt idx="9235">
                  <c:v>0.88458008101851859</c:v>
                </c:pt>
                <c:pt idx="9236">
                  <c:v>0.8845848842592593</c:v>
                </c:pt>
                <c:pt idx="9237">
                  <c:v>0.88459266203703713</c:v>
                </c:pt>
                <c:pt idx="9238">
                  <c:v>0.88459712962962966</c:v>
                </c:pt>
                <c:pt idx="9239">
                  <c:v>0.88460174768518518</c:v>
                </c:pt>
                <c:pt idx="9240">
                  <c:v>0.88460634259259263</c:v>
                </c:pt>
                <c:pt idx="9241">
                  <c:v>0.8846108217592592</c:v>
                </c:pt>
                <c:pt idx="9242">
                  <c:v>0.88461535879629627</c:v>
                </c:pt>
                <c:pt idx="9243">
                  <c:v>0.8846198842592593</c:v>
                </c:pt>
                <c:pt idx="9244">
                  <c:v>0.88462449074074068</c:v>
                </c:pt>
                <c:pt idx="9245">
                  <c:v>0.88462900462962957</c:v>
                </c:pt>
                <c:pt idx="9246">
                  <c:v>0.88463355324074078</c:v>
                </c:pt>
                <c:pt idx="9247">
                  <c:v>0.88464148148148147</c:v>
                </c:pt>
                <c:pt idx="9248">
                  <c:v>0.8846462268518519</c:v>
                </c:pt>
                <c:pt idx="9249">
                  <c:v>0.8846509953703704</c:v>
                </c:pt>
                <c:pt idx="9250">
                  <c:v>0.88465576388888889</c:v>
                </c:pt>
                <c:pt idx="9251">
                  <c:v>0.8846606597222223</c:v>
                </c:pt>
                <c:pt idx="9252">
                  <c:v>0.88466561342592598</c:v>
                </c:pt>
                <c:pt idx="9253">
                  <c:v>0.88467047453703707</c:v>
                </c:pt>
                <c:pt idx="9254">
                  <c:v>0.88467523148148153</c:v>
                </c:pt>
                <c:pt idx="9255">
                  <c:v>0.88468025462962963</c:v>
                </c:pt>
                <c:pt idx="9256">
                  <c:v>0.88468513888888889</c:v>
                </c:pt>
                <c:pt idx="9257">
                  <c:v>0.88469307870370362</c:v>
                </c:pt>
                <c:pt idx="9258">
                  <c:v>0.88469758101851859</c:v>
                </c:pt>
                <c:pt idx="9259">
                  <c:v>0.88470209490740748</c:v>
                </c:pt>
                <c:pt idx="9260">
                  <c:v>0.88470667824074078</c:v>
                </c:pt>
                <c:pt idx="9261">
                  <c:v>0.88471137731481475</c:v>
                </c:pt>
                <c:pt idx="9262">
                  <c:v>0.88471613425925932</c:v>
                </c:pt>
                <c:pt idx="9263">
                  <c:v>0.88472086805555561</c:v>
                </c:pt>
                <c:pt idx="9264">
                  <c:v>0.8847257291666667</c:v>
                </c:pt>
                <c:pt idx="9265">
                  <c:v>0.88473050925925933</c:v>
                </c:pt>
                <c:pt idx="9266">
                  <c:v>0.88473571759259262</c:v>
                </c:pt>
                <c:pt idx="9267">
                  <c:v>0.88474414351851849</c:v>
                </c:pt>
                <c:pt idx="9268">
                  <c:v>0.88474938657407398</c:v>
                </c:pt>
                <c:pt idx="9269">
                  <c:v>0.88475427083333325</c:v>
                </c:pt>
                <c:pt idx="9270">
                  <c:v>0.88475907407407417</c:v>
                </c:pt>
                <c:pt idx="9271">
                  <c:v>0.88476393518518526</c:v>
                </c:pt>
                <c:pt idx="9272">
                  <c:v>0.88476844907407415</c:v>
                </c:pt>
                <c:pt idx="9273">
                  <c:v>0.88477313657407397</c:v>
                </c:pt>
                <c:pt idx="9274">
                  <c:v>0.88477795138888882</c:v>
                </c:pt>
                <c:pt idx="9275">
                  <c:v>0.88478278935185184</c:v>
                </c:pt>
                <c:pt idx="9276">
                  <c:v>0.88478781249999994</c:v>
                </c:pt>
                <c:pt idx="9277">
                  <c:v>0.88479274305555566</c:v>
                </c:pt>
                <c:pt idx="9278">
                  <c:v>0.88480056712962962</c:v>
                </c:pt>
                <c:pt idx="9279">
                  <c:v>0.88480535879629629</c:v>
                </c:pt>
                <c:pt idx="9280">
                  <c:v>0.88481039351851853</c:v>
                </c:pt>
                <c:pt idx="9281">
                  <c:v>0.88481513888888885</c:v>
                </c:pt>
                <c:pt idx="9282">
                  <c:v>0.8848197337962963</c:v>
                </c:pt>
                <c:pt idx="9283">
                  <c:v>0.88482443287037038</c:v>
                </c:pt>
                <c:pt idx="9284">
                  <c:v>0.8848291782407407</c:v>
                </c:pt>
                <c:pt idx="9285">
                  <c:v>0.88483373842592583</c:v>
                </c:pt>
                <c:pt idx="9286">
                  <c:v>0.8848383680555556</c:v>
                </c:pt>
                <c:pt idx="9287">
                  <c:v>0.88484291666666659</c:v>
                </c:pt>
                <c:pt idx="9288">
                  <c:v>0.88485052083333338</c:v>
                </c:pt>
                <c:pt idx="9289">
                  <c:v>0.88485516203703707</c:v>
                </c:pt>
                <c:pt idx="9290">
                  <c:v>0.88485971064814806</c:v>
                </c:pt>
                <c:pt idx="9291">
                  <c:v>0.88486467592592588</c:v>
                </c:pt>
                <c:pt idx="9292">
                  <c:v>0.88486961805555564</c:v>
                </c:pt>
                <c:pt idx="9293">
                  <c:v>0.88487464120370374</c:v>
                </c:pt>
                <c:pt idx="9294">
                  <c:v>0.88487943287037041</c:v>
                </c:pt>
                <c:pt idx="9295">
                  <c:v>0.88488446759259265</c:v>
                </c:pt>
                <c:pt idx="9296">
                  <c:v>0.88488928240740738</c:v>
                </c:pt>
                <c:pt idx="9297">
                  <c:v>0.88489418981481471</c:v>
                </c:pt>
                <c:pt idx="9298">
                  <c:v>0.88490251157407407</c:v>
                </c:pt>
                <c:pt idx="9299">
                  <c:v>0.88490741898148151</c:v>
                </c:pt>
                <c:pt idx="9300">
                  <c:v>0.88491217592592586</c:v>
                </c:pt>
                <c:pt idx="9301">
                  <c:v>0.88491712962962954</c:v>
                </c:pt>
                <c:pt idx="9302">
                  <c:v>0.88492186342592583</c:v>
                </c:pt>
                <c:pt idx="9303">
                  <c:v>0.88492640046296289</c:v>
                </c:pt>
                <c:pt idx="9304">
                  <c:v>0.88493112268518515</c:v>
                </c:pt>
                <c:pt idx="9305">
                  <c:v>0.88493605324074076</c:v>
                </c:pt>
                <c:pt idx="9306">
                  <c:v>0.88494097222222223</c:v>
                </c:pt>
                <c:pt idx="9307">
                  <c:v>0.88494593749999995</c:v>
                </c:pt>
                <c:pt idx="9308">
                  <c:v>0.88495450231481476</c:v>
                </c:pt>
                <c:pt idx="9309">
                  <c:v>0.88495943287037038</c:v>
                </c:pt>
                <c:pt idx="9310">
                  <c:v>0.88496417824074081</c:v>
                </c:pt>
                <c:pt idx="9311">
                  <c:v>0.88496923611111111</c:v>
                </c:pt>
                <c:pt idx="9312">
                  <c:v>0.88497415509259258</c:v>
                </c:pt>
                <c:pt idx="9313">
                  <c:v>0.88497890046296301</c:v>
                </c:pt>
                <c:pt idx="9314">
                  <c:v>0.88498359953703698</c:v>
                </c:pt>
                <c:pt idx="9315">
                  <c:v>0.88498827546296299</c:v>
                </c:pt>
                <c:pt idx="9316">
                  <c:v>0.88499295138888889</c:v>
                </c:pt>
                <c:pt idx="9317">
                  <c:v>0.88499773148148142</c:v>
                </c:pt>
                <c:pt idx="9318">
                  <c:v>0.88500259259259251</c:v>
                </c:pt>
                <c:pt idx="9319">
                  <c:v>0.88501061342592591</c:v>
                </c:pt>
                <c:pt idx="9320">
                  <c:v>0.88501554398148141</c:v>
                </c:pt>
                <c:pt idx="9321">
                  <c:v>0.88502040509259261</c:v>
                </c:pt>
                <c:pt idx="9322">
                  <c:v>0.88502530092592602</c:v>
                </c:pt>
                <c:pt idx="9323">
                  <c:v>0.88503024305555555</c:v>
                </c:pt>
                <c:pt idx="9324">
                  <c:v>0.88503516203703703</c:v>
                </c:pt>
                <c:pt idx="9325">
                  <c:v>0.88504005787037032</c:v>
                </c:pt>
                <c:pt idx="9326">
                  <c:v>0.88504459490740739</c:v>
                </c:pt>
                <c:pt idx="9327">
                  <c:v>0.88504915509259252</c:v>
                </c:pt>
                <c:pt idx="9328">
                  <c:v>0.88505378472222229</c:v>
                </c:pt>
                <c:pt idx="9329">
                  <c:v>0.88506133101851858</c:v>
                </c:pt>
                <c:pt idx="9330">
                  <c:v>0.88506604166666669</c:v>
                </c:pt>
                <c:pt idx="9331">
                  <c:v>0.88507061342592586</c:v>
                </c:pt>
                <c:pt idx="9332">
                  <c:v>0.88507526620370369</c:v>
                </c:pt>
                <c:pt idx="9333">
                  <c:v>0.88508002314814815</c:v>
                </c:pt>
                <c:pt idx="9334">
                  <c:v>0.88508458333333329</c:v>
                </c:pt>
                <c:pt idx="9335">
                  <c:v>0.88508935185185189</c:v>
                </c:pt>
                <c:pt idx="9336">
                  <c:v>0.88509424768518519</c:v>
                </c:pt>
                <c:pt idx="9337">
                  <c:v>0.8850990856481481</c:v>
                </c:pt>
                <c:pt idx="9338">
                  <c:v>0.88510401620370371</c:v>
                </c:pt>
                <c:pt idx="9339">
                  <c:v>0.88511228009259257</c:v>
                </c:pt>
                <c:pt idx="9340">
                  <c:v>0.8851171180555556</c:v>
                </c:pt>
                <c:pt idx="9341">
                  <c:v>0.88512193287037044</c:v>
                </c:pt>
                <c:pt idx="9342">
                  <c:v>0.8851270370370371</c:v>
                </c:pt>
                <c:pt idx="9343">
                  <c:v>0.8851320601851852</c:v>
                </c:pt>
                <c:pt idx="9344">
                  <c:v>0.88513689814814811</c:v>
                </c:pt>
                <c:pt idx="9345">
                  <c:v>0.88514173611111113</c:v>
                </c:pt>
                <c:pt idx="9346">
                  <c:v>0.88514665509259249</c:v>
                </c:pt>
                <c:pt idx="9347">
                  <c:v>0.8851512037037037</c:v>
                </c:pt>
                <c:pt idx="9348">
                  <c:v>0.88515585648148143</c:v>
                </c:pt>
                <c:pt idx="9349">
                  <c:v>0.88516376157407406</c:v>
                </c:pt>
                <c:pt idx="9350">
                  <c:v>0.88516868055555553</c:v>
                </c:pt>
                <c:pt idx="9351">
                  <c:v>0.88517384259259257</c:v>
                </c:pt>
                <c:pt idx="9352">
                  <c:v>0.88517873842592598</c:v>
                </c:pt>
                <c:pt idx="9353">
                  <c:v>0.88518363425925928</c:v>
                </c:pt>
                <c:pt idx="9354">
                  <c:v>0.88518851851851854</c:v>
                </c:pt>
                <c:pt idx="9355">
                  <c:v>0.88519357638888885</c:v>
                </c:pt>
                <c:pt idx="9356">
                  <c:v>0.88519839120370369</c:v>
                </c:pt>
                <c:pt idx="9357">
                  <c:v>0.88520347222222229</c:v>
                </c:pt>
                <c:pt idx="9358">
                  <c:v>0.88520819444444443</c:v>
                </c:pt>
                <c:pt idx="9359">
                  <c:v>0.88521284722222227</c:v>
                </c:pt>
                <c:pt idx="9360">
                  <c:v>0.88522010416666663</c:v>
                </c:pt>
                <c:pt idx="9361">
                  <c:v>0.88522483796296303</c:v>
                </c:pt>
                <c:pt idx="9362">
                  <c:v>0.88522962962962959</c:v>
                </c:pt>
                <c:pt idx="9363">
                  <c:v>0.885234525462963</c:v>
                </c:pt>
                <c:pt idx="9364">
                  <c:v>0.88523938657407408</c:v>
                </c:pt>
                <c:pt idx="9365">
                  <c:v>0.88524436342592594</c:v>
                </c:pt>
                <c:pt idx="9366">
                  <c:v>0.88524927083333338</c:v>
                </c:pt>
                <c:pt idx="9367">
                  <c:v>0.88525409722222215</c:v>
                </c:pt>
                <c:pt idx="9368">
                  <c:v>0.88525887731481478</c:v>
                </c:pt>
                <c:pt idx="9369">
                  <c:v>0.88526369212962963</c:v>
                </c:pt>
                <c:pt idx="9370">
                  <c:v>0.88527121527777775</c:v>
                </c:pt>
                <c:pt idx="9371">
                  <c:v>0.88527577546296288</c:v>
                </c:pt>
                <c:pt idx="9372">
                  <c:v>0.88528042824074082</c:v>
                </c:pt>
                <c:pt idx="9373">
                  <c:v>0.8852850347222222</c:v>
                </c:pt>
                <c:pt idx="9374">
                  <c:v>0.88528966435185186</c:v>
                </c:pt>
                <c:pt idx="9375">
                  <c:v>0.88529417824074075</c:v>
                </c:pt>
                <c:pt idx="9376">
                  <c:v>0.88529868055555561</c:v>
                </c:pt>
                <c:pt idx="9377">
                  <c:v>0.88530324074074074</c:v>
                </c:pt>
                <c:pt idx="9378">
                  <c:v>0.88530788194444454</c:v>
                </c:pt>
                <c:pt idx="9379">
                  <c:v>0.88531263888888889</c:v>
                </c:pt>
                <c:pt idx="9380">
                  <c:v>0.88532077546296295</c:v>
                </c:pt>
                <c:pt idx="9381">
                  <c:v>0.88532557870370365</c:v>
                </c:pt>
                <c:pt idx="9382">
                  <c:v>0.88533049768518524</c:v>
                </c:pt>
                <c:pt idx="9383">
                  <c:v>0.88533526620370362</c:v>
                </c:pt>
                <c:pt idx="9384">
                  <c:v>0.88534009259259261</c:v>
                </c:pt>
                <c:pt idx="9385">
                  <c:v>0.88534487268518525</c:v>
                </c:pt>
                <c:pt idx="9386">
                  <c:v>0.88534983796296307</c:v>
                </c:pt>
                <c:pt idx="9387">
                  <c:v>0.88535460648148145</c:v>
                </c:pt>
                <c:pt idx="9388">
                  <c:v>0.8853595486111111</c:v>
                </c:pt>
                <c:pt idx="9389">
                  <c:v>0.88536445601851854</c:v>
                </c:pt>
                <c:pt idx="9390">
                  <c:v>0.88537218749999991</c:v>
                </c:pt>
                <c:pt idx="9391">
                  <c:v>0.88537668981481488</c:v>
                </c:pt>
                <c:pt idx="9392">
                  <c:v>0.88538120370370377</c:v>
                </c:pt>
                <c:pt idx="9393">
                  <c:v>0.88538570601851851</c:v>
                </c:pt>
                <c:pt idx="9394">
                  <c:v>0.88539059027777778</c:v>
                </c:pt>
                <c:pt idx="9395">
                  <c:v>0.88539556712962952</c:v>
                </c:pt>
                <c:pt idx="9396">
                  <c:v>0.88540042824074072</c:v>
                </c:pt>
                <c:pt idx="9397">
                  <c:v>0.88540516203703701</c:v>
                </c:pt>
                <c:pt idx="9398">
                  <c:v>0.88541005787037041</c:v>
                </c:pt>
                <c:pt idx="9399">
                  <c:v>0.88541509259259266</c:v>
                </c:pt>
                <c:pt idx="9400">
                  <c:v>0.88542325231481478</c:v>
                </c:pt>
                <c:pt idx="9401">
                  <c:v>0.8854282175925926</c:v>
                </c:pt>
                <c:pt idx="9402">
                  <c:v>0.88543314814814822</c:v>
                </c:pt>
                <c:pt idx="9403">
                  <c:v>0.88543774305555545</c:v>
                </c:pt>
                <c:pt idx="9404">
                  <c:v>0.8854425231481482</c:v>
                </c:pt>
                <c:pt idx="9405">
                  <c:v>0.88544716435185178</c:v>
                </c:pt>
                <c:pt idx="9406">
                  <c:v>0.88545196759259259</c:v>
                </c:pt>
                <c:pt idx="9407">
                  <c:v>0.88545679398148147</c:v>
                </c:pt>
                <c:pt idx="9408">
                  <c:v>0.88546190972222227</c:v>
                </c:pt>
                <c:pt idx="9409">
                  <c:v>0.88546677083333336</c:v>
                </c:pt>
                <c:pt idx="9410">
                  <c:v>0.88547144675925926</c:v>
                </c:pt>
                <c:pt idx="9411">
                  <c:v>0.88547980324074071</c:v>
                </c:pt>
                <c:pt idx="9412">
                  <c:v>0.88548479166666672</c:v>
                </c:pt>
                <c:pt idx="9413">
                  <c:v>0.88548979166666664</c:v>
                </c:pt>
                <c:pt idx="9414">
                  <c:v>0.88549452546296292</c:v>
                </c:pt>
                <c:pt idx="9415">
                  <c:v>0.88549908564814805</c:v>
                </c:pt>
                <c:pt idx="9416">
                  <c:v>0.88550366898148158</c:v>
                </c:pt>
                <c:pt idx="9417">
                  <c:v>0.88550834490740737</c:v>
                </c:pt>
                <c:pt idx="9418">
                  <c:v>0.88551290509259262</c:v>
                </c:pt>
                <c:pt idx="9419">
                  <c:v>0.88551778935185188</c:v>
                </c:pt>
                <c:pt idx="9420">
                  <c:v>0.88552259259259258</c:v>
                </c:pt>
                <c:pt idx="9421">
                  <c:v>0.88552994212962954</c:v>
                </c:pt>
                <c:pt idx="9422">
                  <c:v>0.88553447916666661</c:v>
                </c:pt>
                <c:pt idx="9423">
                  <c:v>0.88553913194444445</c:v>
                </c:pt>
                <c:pt idx="9424">
                  <c:v>0.88554415509259254</c:v>
                </c:pt>
                <c:pt idx="9425">
                  <c:v>0.88554899305555557</c:v>
                </c:pt>
                <c:pt idx="9426">
                  <c:v>0.88555401620370366</c:v>
                </c:pt>
                <c:pt idx="9427">
                  <c:v>0.8855592361111112</c:v>
                </c:pt>
                <c:pt idx="9428">
                  <c:v>0.88556421296296295</c:v>
                </c:pt>
                <c:pt idx="9429">
                  <c:v>0.88556903935185183</c:v>
                </c:pt>
                <c:pt idx="9430">
                  <c:v>0.88557386574074071</c:v>
                </c:pt>
                <c:pt idx="9431">
                  <c:v>0.88558189814814814</c:v>
                </c:pt>
                <c:pt idx="9432">
                  <c:v>0.88558668981481492</c:v>
                </c:pt>
                <c:pt idx="9433">
                  <c:v>0.88559156250000004</c:v>
                </c:pt>
                <c:pt idx="9434">
                  <c:v>0.88559630787037047</c:v>
                </c:pt>
                <c:pt idx="9435">
                  <c:v>0.88560085648148146</c:v>
                </c:pt>
                <c:pt idx="9436">
                  <c:v>0.88560557870370371</c:v>
                </c:pt>
                <c:pt idx="9437">
                  <c:v>0.88561025462962961</c:v>
                </c:pt>
                <c:pt idx="9438">
                  <c:v>0.88561488425925916</c:v>
                </c:pt>
                <c:pt idx="9439">
                  <c:v>0.88561990740740748</c:v>
                </c:pt>
                <c:pt idx="9440">
                  <c:v>0.88562483796296299</c:v>
                </c:pt>
                <c:pt idx="9441">
                  <c:v>0.88563293981481472</c:v>
                </c:pt>
                <c:pt idx="9442">
                  <c:v>0.88563780092592592</c:v>
                </c:pt>
                <c:pt idx="9443">
                  <c:v>0.88564270833333325</c:v>
                </c:pt>
                <c:pt idx="9444">
                  <c:v>0.88564761574074069</c:v>
                </c:pt>
                <c:pt idx="9445">
                  <c:v>0.88565252314814813</c:v>
                </c:pt>
                <c:pt idx="9446">
                  <c:v>0.88565746527777778</c:v>
                </c:pt>
                <c:pt idx="9447">
                  <c:v>0.88566202546296291</c:v>
                </c:pt>
                <c:pt idx="9448">
                  <c:v>0.88566660879629622</c:v>
                </c:pt>
                <c:pt idx="9449">
                  <c:v>0.88567129629629626</c:v>
                </c:pt>
                <c:pt idx="9450">
                  <c:v>0.88567597222222227</c:v>
                </c:pt>
                <c:pt idx="9451">
                  <c:v>0.88568092592592595</c:v>
                </c:pt>
                <c:pt idx="9452">
                  <c:v>0.88568923611111117</c:v>
                </c:pt>
                <c:pt idx="9453">
                  <c:v>0.88569437500000003</c:v>
                </c:pt>
                <c:pt idx="9454">
                  <c:v>0.88569923611111101</c:v>
                </c:pt>
                <c:pt idx="9455">
                  <c:v>0.88570454861111114</c:v>
                </c:pt>
                <c:pt idx="9456">
                  <c:v>0.88570966435185194</c:v>
                </c:pt>
                <c:pt idx="9457">
                  <c:v>0.88571458333333331</c:v>
                </c:pt>
                <c:pt idx="9458">
                  <c:v>0.88571935185185191</c:v>
                </c:pt>
                <c:pt idx="9459">
                  <c:v>0.8857239930555556</c:v>
                </c:pt>
                <c:pt idx="9460">
                  <c:v>0.88572858796296294</c:v>
                </c:pt>
                <c:pt idx="9461">
                  <c:v>0.88573328703703702</c:v>
                </c:pt>
                <c:pt idx="9462">
                  <c:v>0.88574098379629629</c:v>
                </c:pt>
                <c:pt idx="9463">
                  <c:v>0.88574554398148153</c:v>
                </c:pt>
                <c:pt idx="9464">
                  <c:v>0.88575027777777782</c:v>
                </c:pt>
                <c:pt idx="9465">
                  <c:v>0.88575504629629631</c:v>
                </c:pt>
                <c:pt idx="9466">
                  <c:v>0.88575974537037039</c:v>
                </c:pt>
                <c:pt idx="9467">
                  <c:v>0.88576451388888888</c:v>
                </c:pt>
                <c:pt idx="9468">
                  <c:v>0.88576939814814815</c:v>
                </c:pt>
                <c:pt idx="9469">
                  <c:v>0.88577429398148144</c:v>
                </c:pt>
                <c:pt idx="9470">
                  <c:v>0.88577924768518512</c:v>
                </c:pt>
                <c:pt idx="9471">
                  <c:v>0.88578443287037034</c:v>
                </c:pt>
                <c:pt idx="9472">
                  <c:v>0.88579259259259258</c:v>
                </c:pt>
                <c:pt idx="9473">
                  <c:v>0.88579741898148157</c:v>
                </c:pt>
                <c:pt idx="9474">
                  <c:v>0.88580251157407408</c:v>
                </c:pt>
                <c:pt idx="9475">
                  <c:v>0.88580754629629632</c:v>
                </c:pt>
                <c:pt idx="9476">
                  <c:v>0.88581252314814807</c:v>
                </c:pt>
                <c:pt idx="9477">
                  <c:v>0.88581758101851849</c:v>
                </c:pt>
                <c:pt idx="9478">
                  <c:v>0.88582243055555565</c:v>
                </c:pt>
                <c:pt idx="9479">
                  <c:v>0.88582719907407403</c:v>
                </c:pt>
                <c:pt idx="9480">
                  <c:v>0.88583182870370381</c:v>
                </c:pt>
                <c:pt idx="9481">
                  <c:v>0.88583670138888893</c:v>
                </c:pt>
                <c:pt idx="9482">
                  <c:v>0.88584473379629625</c:v>
                </c:pt>
                <c:pt idx="9483">
                  <c:v>0.88584975694444446</c:v>
                </c:pt>
                <c:pt idx="9484">
                  <c:v>0.88585488425925929</c:v>
                </c:pt>
                <c:pt idx="9485">
                  <c:v>0.88586002314814805</c:v>
                </c:pt>
                <c:pt idx="9486">
                  <c:v>0.88586500000000001</c:v>
                </c:pt>
                <c:pt idx="9487">
                  <c:v>0.88587019675925927</c:v>
                </c:pt>
                <c:pt idx="9488">
                  <c:v>0.88587518518518527</c:v>
                </c:pt>
                <c:pt idx="9489">
                  <c:v>0.88588017361111104</c:v>
                </c:pt>
                <c:pt idx="9490">
                  <c:v>0.88588496527777771</c:v>
                </c:pt>
                <c:pt idx="9491">
                  <c:v>0.88588972222222218</c:v>
                </c:pt>
                <c:pt idx="9492">
                  <c:v>0.88589465277777768</c:v>
                </c:pt>
                <c:pt idx="9493">
                  <c:v>0.88590259259259252</c:v>
                </c:pt>
                <c:pt idx="9494">
                  <c:v>0.88590760416666658</c:v>
                </c:pt>
                <c:pt idx="9495">
                  <c:v>0.88591263888888883</c:v>
                </c:pt>
                <c:pt idx="9496">
                  <c:v>0.88591771990740742</c:v>
                </c:pt>
                <c:pt idx="9497">
                  <c:v>0.88592275462962966</c:v>
                </c:pt>
                <c:pt idx="9498">
                  <c:v>0.88592781249999997</c:v>
                </c:pt>
                <c:pt idx="9499">
                  <c:v>0.8859329050925927</c:v>
                </c:pt>
                <c:pt idx="9500">
                  <c:v>0.88593811342592588</c:v>
                </c:pt>
                <c:pt idx="9501">
                  <c:v>0.88594313657407409</c:v>
                </c:pt>
                <c:pt idx="9502">
                  <c:v>0.88594787037037037</c:v>
                </c:pt>
                <c:pt idx="9503">
                  <c:v>0.88595561342592599</c:v>
                </c:pt>
                <c:pt idx="9504">
                  <c:v>0.8859603587962962</c:v>
                </c:pt>
                <c:pt idx="9505">
                  <c:v>0.88596502314814807</c:v>
                </c:pt>
                <c:pt idx="9506">
                  <c:v>0.88596996527777783</c:v>
                </c:pt>
                <c:pt idx="9507">
                  <c:v>0.88597464120370362</c:v>
                </c:pt>
                <c:pt idx="9508">
                  <c:v>0.88597930555555549</c:v>
                </c:pt>
                <c:pt idx="9509">
                  <c:v>0.88598399305555553</c:v>
                </c:pt>
                <c:pt idx="9510">
                  <c:v>0.88598864583333337</c:v>
                </c:pt>
                <c:pt idx="9511">
                  <c:v>0.8859937731481482</c:v>
                </c:pt>
                <c:pt idx="9512">
                  <c:v>0.88599888888888889</c:v>
                </c:pt>
                <c:pt idx="9513">
                  <c:v>0.88600709490740748</c:v>
                </c:pt>
                <c:pt idx="9514">
                  <c:v>0.8860119675925926</c:v>
                </c:pt>
                <c:pt idx="9515">
                  <c:v>0.88601700231481484</c:v>
                </c:pt>
                <c:pt idx="9516">
                  <c:v>0.8860220138888889</c:v>
                </c:pt>
                <c:pt idx="9517">
                  <c:v>0.88602702546296286</c:v>
                </c:pt>
                <c:pt idx="9518">
                  <c:v>0.88603190972222212</c:v>
                </c:pt>
                <c:pt idx="9519">
                  <c:v>0.88603703703703707</c:v>
                </c:pt>
                <c:pt idx="9520">
                  <c:v>0.88604209490740737</c:v>
                </c:pt>
                <c:pt idx="9521">
                  <c:v>0.88604699074074078</c:v>
                </c:pt>
                <c:pt idx="9522">
                  <c:v>0.88605178240740745</c:v>
                </c:pt>
                <c:pt idx="9523">
                  <c:v>0.88605961805555555</c:v>
                </c:pt>
                <c:pt idx="9524">
                  <c:v>0.88606437500000002</c:v>
                </c:pt>
                <c:pt idx="9525">
                  <c:v>0.88606951388888888</c:v>
                </c:pt>
                <c:pt idx="9526">
                  <c:v>0.88607454861111112</c:v>
                </c:pt>
                <c:pt idx="9527">
                  <c:v>0.88607958333333336</c:v>
                </c:pt>
                <c:pt idx="9528">
                  <c:v>0.88608456018518522</c:v>
                </c:pt>
                <c:pt idx="9529">
                  <c:v>0.88608956018518514</c:v>
                </c:pt>
                <c:pt idx="9530">
                  <c:v>0.88609454861111114</c:v>
                </c:pt>
                <c:pt idx="9531">
                  <c:v>0.88609936342592599</c:v>
                </c:pt>
                <c:pt idx="9532">
                  <c:v>0.8861044560185185</c:v>
                </c:pt>
                <c:pt idx="9533">
                  <c:v>0.88611241898148141</c:v>
                </c:pt>
                <c:pt idx="9534">
                  <c:v>0.88611706018518521</c:v>
                </c:pt>
                <c:pt idx="9535">
                  <c:v>0.88612182870370371</c:v>
                </c:pt>
                <c:pt idx="9536">
                  <c:v>0.88612665509259259</c:v>
                </c:pt>
                <c:pt idx="9537">
                  <c:v>0.88613160879629627</c:v>
                </c:pt>
                <c:pt idx="9538">
                  <c:v>0.8861364814814815</c:v>
                </c:pt>
                <c:pt idx="9539">
                  <c:v>0.88614143518518518</c:v>
                </c:pt>
                <c:pt idx="9540">
                  <c:v>0.88614673611111117</c:v>
                </c:pt>
                <c:pt idx="9541">
                  <c:v>0.88615193287037031</c:v>
                </c:pt>
                <c:pt idx="9542">
                  <c:v>0.88615677083333333</c:v>
                </c:pt>
                <c:pt idx="9543">
                  <c:v>0.88616192129629623</c:v>
                </c:pt>
                <c:pt idx="9544">
                  <c:v>0.88616986111111107</c:v>
                </c:pt>
                <c:pt idx="9545">
                  <c:v>0.88617443287037034</c:v>
                </c:pt>
                <c:pt idx="9546">
                  <c:v>0.88617931712962961</c:v>
                </c:pt>
                <c:pt idx="9547">
                  <c:v>0.88618413194444445</c:v>
                </c:pt>
                <c:pt idx="9548">
                  <c:v>0.88618873842592594</c:v>
                </c:pt>
                <c:pt idx="9549">
                  <c:v>0.88619350694444454</c:v>
                </c:pt>
                <c:pt idx="9550">
                  <c:v>0.88619814814814812</c:v>
                </c:pt>
                <c:pt idx="9551">
                  <c:v>0.88620291666666662</c:v>
                </c:pt>
                <c:pt idx="9552">
                  <c:v>0.88620761574074081</c:v>
                </c:pt>
                <c:pt idx="9553">
                  <c:v>0.88621222222222229</c:v>
                </c:pt>
                <c:pt idx="9554">
                  <c:v>0.88622016203703702</c:v>
                </c:pt>
                <c:pt idx="9555">
                  <c:v>0.88622504629629628</c:v>
                </c:pt>
                <c:pt idx="9556">
                  <c:v>0.8862299768518519</c:v>
                </c:pt>
                <c:pt idx="9557">
                  <c:v>0.88623486111111116</c:v>
                </c:pt>
                <c:pt idx="9558">
                  <c:v>0.88623975694444435</c:v>
                </c:pt>
                <c:pt idx="9559">
                  <c:v>0.88624484953703708</c:v>
                </c:pt>
                <c:pt idx="9560">
                  <c:v>0.886249849537037</c:v>
                </c:pt>
                <c:pt idx="9561">
                  <c:v>0.88625490740740742</c:v>
                </c:pt>
                <c:pt idx="9562">
                  <c:v>0.88625983796296293</c:v>
                </c:pt>
                <c:pt idx="9563">
                  <c:v>0.88626473379629633</c:v>
                </c:pt>
                <c:pt idx="9564">
                  <c:v>0.88627290509259249</c:v>
                </c:pt>
                <c:pt idx="9565">
                  <c:v>0.88627762731481485</c:v>
                </c:pt>
                <c:pt idx="9566">
                  <c:v>0.8862822569444444</c:v>
                </c:pt>
                <c:pt idx="9567">
                  <c:v>0.88628702546296301</c:v>
                </c:pt>
                <c:pt idx="9568">
                  <c:v>0.88629168981481488</c:v>
                </c:pt>
                <c:pt idx="9569">
                  <c:v>0.88629667824074077</c:v>
                </c:pt>
                <c:pt idx="9570">
                  <c:v>0.8863018055555556</c:v>
                </c:pt>
                <c:pt idx="9571">
                  <c:v>0.88630746527777771</c:v>
                </c:pt>
                <c:pt idx="9572">
                  <c:v>0.88631278935185176</c:v>
                </c:pt>
                <c:pt idx="9573">
                  <c:v>0.8863181365740741</c:v>
                </c:pt>
                <c:pt idx="9574">
                  <c:v>0.88632667824074074</c:v>
                </c:pt>
                <c:pt idx="9575">
                  <c:v>0.88633173611111105</c:v>
                </c:pt>
                <c:pt idx="9576">
                  <c:v>0.88633666666666666</c:v>
                </c:pt>
                <c:pt idx="9577">
                  <c:v>0.88634129629629632</c:v>
                </c:pt>
                <c:pt idx="9578">
                  <c:v>0.88634604166666664</c:v>
                </c:pt>
                <c:pt idx="9579">
                  <c:v>0.88635086805555563</c:v>
                </c:pt>
                <c:pt idx="9580">
                  <c:v>0.88635581018518517</c:v>
                </c:pt>
                <c:pt idx="9581">
                  <c:v>0.88636082175925923</c:v>
                </c:pt>
                <c:pt idx="9582">
                  <c:v>0.88636593750000003</c:v>
                </c:pt>
                <c:pt idx="9583">
                  <c:v>0.88637082175925919</c:v>
                </c:pt>
                <c:pt idx="9584">
                  <c:v>0.88637583333333325</c:v>
                </c:pt>
                <c:pt idx="9585">
                  <c:v>0.88638416666666664</c:v>
                </c:pt>
                <c:pt idx="9586">
                  <c:v>0.88638924768518512</c:v>
                </c:pt>
                <c:pt idx="9587">
                  <c:v>0.88639408564814814</c:v>
                </c:pt>
                <c:pt idx="9588">
                  <c:v>0.88639942129629634</c:v>
                </c:pt>
                <c:pt idx="9589">
                  <c:v>0.88640418981481484</c:v>
                </c:pt>
                <c:pt idx="9590">
                  <c:v>0.8864089467592593</c:v>
                </c:pt>
                <c:pt idx="9591">
                  <c:v>0.88641356481481492</c:v>
                </c:pt>
                <c:pt idx="9592">
                  <c:v>0.88641837962962955</c:v>
                </c:pt>
                <c:pt idx="9593">
                  <c:v>0.88642305555555556</c:v>
                </c:pt>
                <c:pt idx="9594">
                  <c:v>0.88642781250000002</c:v>
                </c:pt>
                <c:pt idx="9595">
                  <c:v>0.88643555555555553</c:v>
                </c:pt>
                <c:pt idx="9596">
                  <c:v>0.88644028935185182</c:v>
                </c:pt>
                <c:pt idx="9597">
                  <c:v>0.88644549768518521</c:v>
                </c:pt>
                <c:pt idx="9598">
                  <c:v>0.88645060185185187</c:v>
                </c:pt>
                <c:pt idx="9599">
                  <c:v>0.88645578703703709</c:v>
                </c:pt>
                <c:pt idx="9600">
                  <c:v>0.8864607175925926</c:v>
                </c:pt>
                <c:pt idx="9601">
                  <c:v>0.88646570601851848</c:v>
                </c:pt>
                <c:pt idx="9602">
                  <c:v>0.88647078703703697</c:v>
                </c:pt>
                <c:pt idx="9603">
                  <c:v>0.88647586805555545</c:v>
                </c:pt>
                <c:pt idx="9604">
                  <c:v>0.88648086805555559</c:v>
                </c:pt>
                <c:pt idx="9605">
                  <c:v>0.88648932870370378</c:v>
                </c:pt>
                <c:pt idx="9606">
                  <c:v>0.8864945486111111</c:v>
                </c:pt>
                <c:pt idx="9607">
                  <c:v>0.88649959490740737</c:v>
                </c:pt>
                <c:pt idx="9608">
                  <c:v>0.88650439814814819</c:v>
                </c:pt>
                <c:pt idx="9609">
                  <c:v>0.88650915509259265</c:v>
                </c:pt>
                <c:pt idx="9610">
                  <c:v>0.88651402777777777</c:v>
                </c:pt>
                <c:pt idx="9611">
                  <c:v>0.88651908564814808</c:v>
                </c:pt>
                <c:pt idx="9612">
                  <c:v>0.88652416666666667</c:v>
                </c:pt>
                <c:pt idx="9613">
                  <c:v>0.88652929398148139</c:v>
                </c:pt>
                <c:pt idx="9614">
                  <c:v>0.88653445601851855</c:v>
                </c:pt>
                <c:pt idx="9615">
                  <c:v>0.88654296296296298</c:v>
                </c:pt>
                <c:pt idx="9616">
                  <c:v>0.88654806712962964</c:v>
                </c:pt>
                <c:pt idx="9617">
                  <c:v>0.88655309027777784</c:v>
                </c:pt>
                <c:pt idx="9618">
                  <c:v>0.88655821759259268</c:v>
                </c:pt>
                <c:pt idx="9619">
                  <c:v>0.88656306712962962</c:v>
                </c:pt>
                <c:pt idx="9620">
                  <c:v>0.88656777777777773</c:v>
                </c:pt>
                <c:pt idx="9621">
                  <c:v>0.886572662037037</c:v>
                </c:pt>
                <c:pt idx="9622">
                  <c:v>0.8865774652777777</c:v>
                </c:pt>
                <c:pt idx="9623">
                  <c:v>0.8865824537037037</c:v>
                </c:pt>
                <c:pt idx="9624">
                  <c:v>0.88658741898148152</c:v>
                </c:pt>
                <c:pt idx="9625">
                  <c:v>0.88659254629629636</c:v>
                </c:pt>
                <c:pt idx="9626">
                  <c:v>0.8866006481481481</c:v>
                </c:pt>
                <c:pt idx="9627">
                  <c:v>0.88660568287037034</c:v>
                </c:pt>
                <c:pt idx="9628">
                  <c:v>0.88661065972222219</c:v>
                </c:pt>
                <c:pt idx="9629">
                  <c:v>0.8866156828703704</c:v>
                </c:pt>
                <c:pt idx="9630">
                  <c:v>0.8866207060185185</c:v>
                </c:pt>
                <c:pt idx="9631">
                  <c:v>0.88662543981481479</c:v>
                </c:pt>
                <c:pt idx="9632">
                  <c:v>0.88663025462962963</c:v>
                </c:pt>
                <c:pt idx="9633">
                  <c:v>0.88663501157407409</c:v>
                </c:pt>
                <c:pt idx="9634">
                  <c:v>0.8866397222222222</c:v>
                </c:pt>
                <c:pt idx="9635">
                  <c:v>0.88664449074074081</c:v>
                </c:pt>
                <c:pt idx="9636">
                  <c:v>0.88665212962962958</c:v>
                </c:pt>
                <c:pt idx="9637">
                  <c:v>0.88665685185185195</c:v>
                </c:pt>
                <c:pt idx="9638">
                  <c:v>0.88666171296296303</c:v>
                </c:pt>
                <c:pt idx="9639">
                  <c:v>0.88666659722222219</c:v>
                </c:pt>
                <c:pt idx="9640">
                  <c:v>0.88667163194444443</c:v>
                </c:pt>
                <c:pt idx="9641">
                  <c:v>0.88667686342592589</c:v>
                </c:pt>
                <c:pt idx="9642">
                  <c:v>0.8866821412037037</c:v>
                </c:pt>
                <c:pt idx="9643">
                  <c:v>0.88668728009259257</c:v>
                </c:pt>
                <c:pt idx="9644">
                  <c:v>0.88669236111111116</c:v>
                </c:pt>
                <c:pt idx="9645">
                  <c:v>0.88669734953703705</c:v>
                </c:pt>
                <c:pt idx="9646">
                  <c:v>0.88670542824074072</c:v>
                </c:pt>
                <c:pt idx="9647">
                  <c:v>0.88671034722222231</c:v>
                </c:pt>
                <c:pt idx="9648">
                  <c:v>0.88671533564814808</c:v>
                </c:pt>
                <c:pt idx="9649">
                  <c:v>0.88672030092592591</c:v>
                </c:pt>
                <c:pt idx="9650">
                  <c:v>0.88672517361111114</c:v>
                </c:pt>
                <c:pt idx="9651">
                  <c:v>0.8867299652777777</c:v>
                </c:pt>
                <c:pt idx="9652">
                  <c:v>0.88673490740740746</c:v>
                </c:pt>
                <c:pt idx="9653">
                  <c:v>0.88673964120370374</c:v>
                </c:pt>
                <c:pt idx="9654">
                  <c:v>0.88674457175925925</c:v>
                </c:pt>
                <c:pt idx="9655">
                  <c:v>0.88674958333333331</c:v>
                </c:pt>
                <c:pt idx="9656">
                  <c:v>0.88675768518518516</c:v>
                </c:pt>
                <c:pt idx="9657">
                  <c:v>0.88676261574074078</c:v>
                </c:pt>
                <c:pt idx="9658">
                  <c:v>0.88676765046296291</c:v>
                </c:pt>
                <c:pt idx="9659">
                  <c:v>0.88677265046296305</c:v>
                </c:pt>
                <c:pt idx="9660">
                  <c:v>0.88677792824074075</c:v>
                </c:pt>
                <c:pt idx="9661">
                  <c:v>0.88678307870370376</c:v>
                </c:pt>
                <c:pt idx="9662">
                  <c:v>0.88678797453703695</c:v>
                </c:pt>
                <c:pt idx="9663">
                  <c:v>0.8867927893518518</c:v>
                </c:pt>
                <c:pt idx="9664">
                  <c:v>0.88679747685185184</c:v>
                </c:pt>
                <c:pt idx="9665">
                  <c:v>0.88680231481481486</c:v>
                </c:pt>
                <c:pt idx="9666">
                  <c:v>0.88681055555555555</c:v>
                </c:pt>
                <c:pt idx="9667">
                  <c:v>0.88681568287037038</c:v>
                </c:pt>
                <c:pt idx="9668">
                  <c:v>0.88682076388888886</c:v>
                </c:pt>
                <c:pt idx="9669">
                  <c:v>0.88682583333333331</c:v>
                </c:pt>
                <c:pt idx="9670">
                  <c:v>0.88683096064814804</c:v>
                </c:pt>
                <c:pt idx="9671">
                  <c:v>0.88683598379629636</c:v>
                </c:pt>
                <c:pt idx="9672">
                  <c:v>0.88684119212962964</c:v>
                </c:pt>
                <c:pt idx="9673">
                  <c:v>0.88684634259259265</c:v>
                </c:pt>
                <c:pt idx="9674">
                  <c:v>0.8868511921296296</c:v>
                </c:pt>
                <c:pt idx="9675">
                  <c:v>0.88685593750000002</c:v>
                </c:pt>
                <c:pt idx="9676">
                  <c:v>0.88686069444444449</c:v>
                </c:pt>
                <c:pt idx="9677">
                  <c:v>0.88686836805555558</c:v>
                </c:pt>
                <c:pt idx="9678">
                  <c:v>0.88687319444444446</c:v>
                </c:pt>
                <c:pt idx="9679">
                  <c:v>0.88687804398148151</c:v>
                </c:pt>
                <c:pt idx="9680">
                  <c:v>0.88688296296296298</c:v>
                </c:pt>
                <c:pt idx="9681">
                  <c:v>0.88688769675925927</c:v>
                </c:pt>
                <c:pt idx="9682">
                  <c:v>0.88689265046296295</c:v>
                </c:pt>
                <c:pt idx="9683">
                  <c:v>0.88689789351851855</c:v>
                </c:pt>
                <c:pt idx="9684">
                  <c:v>0.88690296296296289</c:v>
                </c:pt>
                <c:pt idx="9685">
                  <c:v>0.88690795138888889</c:v>
                </c:pt>
                <c:pt idx="9686">
                  <c:v>0.88691297453703699</c:v>
                </c:pt>
                <c:pt idx="9687">
                  <c:v>0.88692129629629635</c:v>
                </c:pt>
                <c:pt idx="9688">
                  <c:v>0.88692633101851859</c:v>
                </c:pt>
                <c:pt idx="9689">
                  <c:v>0.88693143518518525</c:v>
                </c:pt>
                <c:pt idx="9690">
                  <c:v>0.88693660879629632</c:v>
                </c:pt>
                <c:pt idx="9691">
                  <c:v>0.88694174768518519</c:v>
                </c:pt>
                <c:pt idx="9692">
                  <c:v>0.88694700231481483</c:v>
                </c:pt>
                <c:pt idx="9693">
                  <c:v>0.88695201388888878</c:v>
                </c:pt>
                <c:pt idx="9694">
                  <c:v>0.88695690972222219</c:v>
                </c:pt>
                <c:pt idx="9695">
                  <c:v>0.88696173611111107</c:v>
                </c:pt>
                <c:pt idx="9696">
                  <c:v>0.88696650462962967</c:v>
                </c:pt>
                <c:pt idx="9697">
                  <c:v>0.88697473379629621</c:v>
                </c:pt>
                <c:pt idx="9698">
                  <c:v>0.88697972222222221</c:v>
                </c:pt>
                <c:pt idx="9699">
                  <c:v>0.88698474537037031</c:v>
                </c:pt>
                <c:pt idx="9700">
                  <c:v>0.88698979166666669</c:v>
                </c:pt>
                <c:pt idx="9701">
                  <c:v>0.88699487268518518</c:v>
                </c:pt>
                <c:pt idx="9702">
                  <c:v>0.88699986111111118</c:v>
                </c:pt>
                <c:pt idx="9703">
                  <c:v>0.88700509259259253</c:v>
                </c:pt>
                <c:pt idx="9704">
                  <c:v>0.88701024305555565</c:v>
                </c:pt>
                <c:pt idx="9705">
                  <c:v>0.88701510416666673</c:v>
                </c:pt>
                <c:pt idx="9706">
                  <c:v>0.88701989583333329</c:v>
                </c:pt>
                <c:pt idx="9707">
                  <c:v>0.88702773148148151</c:v>
                </c:pt>
                <c:pt idx="9708">
                  <c:v>0.88703277777777778</c:v>
                </c:pt>
                <c:pt idx="9709">
                  <c:v>0.88703790509259262</c:v>
                </c:pt>
                <c:pt idx="9710">
                  <c:v>0.88704291666666668</c:v>
                </c:pt>
                <c:pt idx="9711">
                  <c:v>0.887048136574074</c:v>
                </c:pt>
                <c:pt idx="9712">
                  <c:v>0.88705333333333336</c:v>
                </c:pt>
                <c:pt idx="9713">
                  <c:v>0.88705849537037029</c:v>
                </c:pt>
                <c:pt idx="9714">
                  <c:v>0.88706388888888899</c:v>
                </c:pt>
                <c:pt idx="9715">
                  <c:v>0.88706930555555552</c:v>
                </c:pt>
                <c:pt idx="9716">
                  <c:v>0.88707430555555555</c:v>
                </c:pt>
                <c:pt idx="9717">
                  <c:v>0.8870790624999999</c:v>
                </c:pt>
                <c:pt idx="9718">
                  <c:v>0.88708677083333332</c:v>
                </c:pt>
                <c:pt idx="9719">
                  <c:v>0.88709163194444451</c:v>
                </c:pt>
                <c:pt idx="9720">
                  <c:v>0.8870963657407408</c:v>
                </c:pt>
                <c:pt idx="9721">
                  <c:v>0.88710122685185189</c:v>
                </c:pt>
                <c:pt idx="9722">
                  <c:v>0.88710598379629635</c:v>
                </c:pt>
                <c:pt idx="9723">
                  <c:v>0.88711089120370368</c:v>
                </c:pt>
                <c:pt idx="9724">
                  <c:v>0.88711574074074073</c:v>
                </c:pt>
                <c:pt idx="9725">
                  <c:v>0.88712055555555558</c:v>
                </c:pt>
                <c:pt idx="9726">
                  <c:v>0.88712556712962964</c:v>
                </c:pt>
                <c:pt idx="9727">
                  <c:v>0.88713078703703696</c:v>
                </c:pt>
                <c:pt idx="9728">
                  <c:v>0.88713899305555566</c:v>
                </c:pt>
                <c:pt idx="9729">
                  <c:v>0.88714402777777768</c:v>
                </c:pt>
                <c:pt idx="9730">
                  <c:v>0.88714901620370368</c:v>
                </c:pt>
                <c:pt idx="9731">
                  <c:v>0.8871542013888889</c:v>
                </c:pt>
                <c:pt idx="9732">
                  <c:v>0.88715934027777787</c:v>
                </c:pt>
                <c:pt idx="9733">
                  <c:v>0.88716450231481481</c:v>
                </c:pt>
                <c:pt idx="9734">
                  <c:v>0.88716964120370367</c:v>
                </c:pt>
                <c:pt idx="9735">
                  <c:v>0.88717484953703707</c:v>
                </c:pt>
                <c:pt idx="9736">
                  <c:v>0.88717979166666661</c:v>
                </c:pt>
                <c:pt idx="9737">
                  <c:v>0.88718458333333328</c:v>
                </c:pt>
                <c:pt idx="9738">
                  <c:v>0.8871924537037037</c:v>
                </c:pt>
                <c:pt idx="9739">
                  <c:v>0.88719767361111102</c:v>
                </c:pt>
                <c:pt idx="9740">
                  <c:v>0.88720274305555558</c:v>
                </c:pt>
                <c:pt idx="9741">
                  <c:v>0.88720784722222223</c:v>
                </c:pt>
                <c:pt idx="9742">
                  <c:v>0.88721304398148149</c:v>
                </c:pt>
                <c:pt idx="9743">
                  <c:v>0.88721841435185178</c:v>
                </c:pt>
                <c:pt idx="9744">
                  <c:v>0.88722357638888882</c:v>
                </c:pt>
                <c:pt idx="9745">
                  <c:v>0.88722879629629636</c:v>
                </c:pt>
                <c:pt idx="9746">
                  <c:v>0.88723418981481483</c:v>
                </c:pt>
                <c:pt idx="9747">
                  <c:v>0.88723931712962967</c:v>
                </c:pt>
                <c:pt idx="9748">
                  <c:v>0.88724704861111114</c:v>
                </c:pt>
                <c:pt idx="9749">
                  <c:v>0.88725199074074068</c:v>
                </c:pt>
                <c:pt idx="9750">
                  <c:v>0.88725715277777784</c:v>
                </c:pt>
                <c:pt idx="9751">
                  <c:v>0.88726239583333333</c:v>
                </c:pt>
                <c:pt idx="9752">
                  <c:v>0.88726752314814805</c:v>
                </c:pt>
                <c:pt idx="9753">
                  <c:v>0.88727262731481471</c:v>
                </c:pt>
                <c:pt idx="9754">
                  <c:v>0.8872777083333333</c:v>
                </c:pt>
                <c:pt idx="9755">
                  <c:v>0.88728296296296294</c:v>
                </c:pt>
                <c:pt idx="9756">
                  <c:v>0.88728818287037037</c:v>
                </c:pt>
                <c:pt idx="9757">
                  <c:v>0.88729344907407404</c:v>
                </c:pt>
                <c:pt idx="9758">
                  <c:v>0.88730142361111108</c:v>
                </c:pt>
                <c:pt idx="9759">
                  <c:v>0.8873062962962962</c:v>
                </c:pt>
                <c:pt idx="9760">
                  <c:v>0.88731126157407403</c:v>
                </c:pt>
                <c:pt idx="9761">
                  <c:v>0.88731612268518523</c:v>
                </c:pt>
                <c:pt idx="9762">
                  <c:v>0.88732111111111112</c:v>
                </c:pt>
                <c:pt idx="9763">
                  <c:v>0.88732609953703701</c:v>
                </c:pt>
                <c:pt idx="9764">
                  <c:v>0.88733093749999992</c:v>
                </c:pt>
                <c:pt idx="9765">
                  <c:v>0.88733584490740736</c:v>
                </c:pt>
                <c:pt idx="9766">
                  <c:v>0.88734072916666662</c:v>
                </c:pt>
                <c:pt idx="9767">
                  <c:v>0.88734589120370366</c:v>
                </c:pt>
                <c:pt idx="9768">
                  <c:v>0.88735432870370368</c:v>
                </c:pt>
                <c:pt idx="9769">
                  <c:v>0.88735939814814813</c:v>
                </c:pt>
                <c:pt idx="9770">
                  <c:v>0.88736467592592583</c:v>
                </c:pt>
                <c:pt idx="9771">
                  <c:v>0.88736988425925922</c:v>
                </c:pt>
                <c:pt idx="9772">
                  <c:v>0.88737513888888886</c:v>
                </c:pt>
                <c:pt idx="9773">
                  <c:v>0.8873803587962964</c:v>
                </c:pt>
                <c:pt idx="9774">
                  <c:v>0.88738548611111112</c:v>
                </c:pt>
                <c:pt idx="9775">
                  <c:v>0.88739069444444452</c:v>
                </c:pt>
                <c:pt idx="9776">
                  <c:v>0.88739585648148145</c:v>
                </c:pt>
                <c:pt idx="9777">
                  <c:v>0.88740101851851849</c:v>
                </c:pt>
                <c:pt idx="9778">
                  <c:v>0.88740581018518527</c:v>
                </c:pt>
                <c:pt idx="9779">
                  <c:v>0.88741342592592598</c:v>
                </c:pt>
                <c:pt idx="9780">
                  <c:v>0.88741840277777773</c:v>
                </c:pt>
                <c:pt idx="9781">
                  <c:v>0.887423449074074</c:v>
                </c:pt>
                <c:pt idx="9782">
                  <c:v>0.8874285648148148</c:v>
                </c:pt>
                <c:pt idx="9783">
                  <c:v>0.8874337152777777</c:v>
                </c:pt>
                <c:pt idx="9784">
                  <c:v>0.88743880787037044</c:v>
                </c:pt>
                <c:pt idx="9785">
                  <c:v>0.88744401620370372</c:v>
                </c:pt>
                <c:pt idx="9786">
                  <c:v>0.88744924768518529</c:v>
                </c:pt>
                <c:pt idx="9787">
                  <c:v>0.88745445601851847</c:v>
                </c:pt>
                <c:pt idx="9788">
                  <c:v>0.88745967592592601</c:v>
                </c:pt>
                <c:pt idx="9789">
                  <c:v>0.88746759259259267</c:v>
                </c:pt>
                <c:pt idx="9790">
                  <c:v>0.88747251157407403</c:v>
                </c:pt>
                <c:pt idx="9791">
                  <c:v>0.88747755787037041</c:v>
                </c:pt>
                <c:pt idx="9792">
                  <c:v>0.88748259259259266</c:v>
                </c:pt>
                <c:pt idx="9793">
                  <c:v>0.88748768518518517</c:v>
                </c:pt>
                <c:pt idx="9794">
                  <c:v>0.88749276620370365</c:v>
                </c:pt>
                <c:pt idx="9795">
                  <c:v>0.88749790509259263</c:v>
                </c:pt>
                <c:pt idx="9796">
                  <c:v>0.88750310185185188</c:v>
                </c:pt>
                <c:pt idx="9797">
                  <c:v>0.88750938657407408</c:v>
                </c:pt>
                <c:pt idx="9798">
                  <c:v>0.8875147337962962</c:v>
                </c:pt>
                <c:pt idx="9799">
                  <c:v>0.88752304398148141</c:v>
                </c:pt>
                <c:pt idx="9800">
                  <c:v>0.88752788194444443</c:v>
                </c:pt>
                <c:pt idx="9801">
                  <c:v>0.88753275462962966</c:v>
                </c:pt>
                <c:pt idx="9802">
                  <c:v>0.88753781250000008</c:v>
                </c:pt>
                <c:pt idx="9803">
                  <c:v>0.88754289351851856</c:v>
                </c:pt>
                <c:pt idx="9804">
                  <c:v>0.88754787037037042</c:v>
                </c:pt>
                <c:pt idx="9805">
                  <c:v>0.88755291666666658</c:v>
                </c:pt>
                <c:pt idx="9806">
                  <c:v>0.88755783564814816</c:v>
                </c:pt>
                <c:pt idx="9807">
                  <c:v>0.88756270833333328</c:v>
                </c:pt>
                <c:pt idx="9808">
                  <c:v>0.88756760416666669</c:v>
                </c:pt>
                <c:pt idx="9809">
                  <c:v>0.88757582175925931</c:v>
                </c:pt>
                <c:pt idx="9810">
                  <c:v>0.88758091435185182</c:v>
                </c:pt>
                <c:pt idx="9811">
                  <c:v>0.88758607638888887</c:v>
                </c:pt>
                <c:pt idx="9812">
                  <c:v>0.8875912037037037</c:v>
                </c:pt>
                <c:pt idx="9813">
                  <c:v>0.88759628472222218</c:v>
                </c:pt>
                <c:pt idx="9814">
                  <c:v>0.88760155092592596</c:v>
                </c:pt>
                <c:pt idx="9815">
                  <c:v>0.88760682870370378</c:v>
                </c:pt>
                <c:pt idx="9816">
                  <c:v>0.88761222222222225</c:v>
                </c:pt>
                <c:pt idx="9817">
                  <c:v>0.88761747685185188</c:v>
                </c:pt>
                <c:pt idx="9818">
                  <c:v>0.8876227546296297</c:v>
                </c:pt>
                <c:pt idx="9819">
                  <c:v>0.88763089120370375</c:v>
                </c:pt>
                <c:pt idx="9820">
                  <c:v>0.88763576388888887</c:v>
                </c:pt>
                <c:pt idx="9821">
                  <c:v>0.88764069444444438</c:v>
                </c:pt>
                <c:pt idx="9822">
                  <c:v>0.88764583333333336</c:v>
                </c:pt>
                <c:pt idx="9823">
                  <c:v>0.88765097222222222</c:v>
                </c:pt>
                <c:pt idx="9824">
                  <c:v>0.88765607638888888</c:v>
                </c:pt>
                <c:pt idx="9825">
                  <c:v>0.88766123842592604</c:v>
                </c:pt>
                <c:pt idx="9826">
                  <c:v>0.88766637731481479</c:v>
                </c:pt>
                <c:pt idx="9827">
                  <c:v>0.887671875</c:v>
                </c:pt>
                <c:pt idx="9828">
                  <c:v>0.8876771527777777</c:v>
                </c:pt>
                <c:pt idx="9829">
                  <c:v>0.88768555555555562</c:v>
                </c:pt>
                <c:pt idx="9830">
                  <c:v>0.88769061342592603</c:v>
                </c:pt>
                <c:pt idx="9831">
                  <c:v>0.88769557870370364</c:v>
                </c:pt>
                <c:pt idx="9832">
                  <c:v>0.88770048611111108</c:v>
                </c:pt>
                <c:pt idx="9833">
                  <c:v>0.88770556712962956</c:v>
                </c:pt>
                <c:pt idx="9834">
                  <c:v>0.88771074074074063</c:v>
                </c:pt>
                <c:pt idx="9835">
                  <c:v>0.88771604166666673</c:v>
                </c:pt>
                <c:pt idx="9836">
                  <c:v>0.88772127314814808</c:v>
                </c:pt>
                <c:pt idx="9837">
                  <c:v>0.8877266435185186</c:v>
                </c:pt>
                <c:pt idx="9838">
                  <c:v>0.88773181712962967</c:v>
                </c:pt>
                <c:pt idx="9839">
                  <c:v>0.88773703703703699</c:v>
                </c:pt>
                <c:pt idx="9840">
                  <c:v>0.88774523148148143</c:v>
                </c:pt>
                <c:pt idx="9841">
                  <c:v>0.88775033564814809</c:v>
                </c:pt>
                <c:pt idx="9842">
                  <c:v>0.88775519675925929</c:v>
                </c:pt>
                <c:pt idx="9843">
                  <c:v>0.88776017361111104</c:v>
                </c:pt>
                <c:pt idx="9844">
                  <c:v>0.88776506944444444</c:v>
                </c:pt>
                <c:pt idx="9845">
                  <c:v>0.88777043981481485</c:v>
                </c:pt>
                <c:pt idx="9846">
                  <c:v>0.88777547453703709</c:v>
                </c:pt>
                <c:pt idx="9847">
                  <c:v>0.8877805324074074</c:v>
                </c:pt>
                <c:pt idx="9848">
                  <c:v>0.88778546296296301</c:v>
                </c:pt>
                <c:pt idx="9849">
                  <c:v>0.8877903587962962</c:v>
                </c:pt>
                <c:pt idx="9850">
                  <c:v>0.88779833333333336</c:v>
                </c:pt>
                <c:pt idx="9851">
                  <c:v>0.88780356481481482</c:v>
                </c:pt>
                <c:pt idx="9852">
                  <c:v>0.88780868055555562</c:v>
                </c:pt>
                <c:pt idx="9853">
                  <c:v>0.88781387731481487</c:v>
                </c:pt>
                <c:pt idx="9854">
                  <c:v>0.88781920138888892</c:v>
                </c:pt>
                <c:pt idx="9855">
                  <c:v>0.88782461805555546</c:v>
                </c:pt>
                <c:pt idx="9856">
                  <c:v>0.88782991898148145</c:v>
                </c:pt>
                <c:pt idx="9857">
                  <c:v>0.88783518518518523</c:v>
                </c:pt>
                <c:pt idx="9858">
                  <c:v>0.88784041666666669</c:v>
                </c:pt>
                <c:pt idx="9859">
                  <c:v>0.88784568287037036</c:v>
                </c:pt>
                <c:pt idx="9860">
                  <c:v>0.88785401620370363</c:v>
                </c:pt>
                <c:pt idx="9861">
                  <c:v>0.88785900462962963</c:v>
                </c:pt>
                <c:pt idx="9862">
                  <c:v>0.88786402777777784</c:v>
                </c:pt>
                <c:pt idx="9863">
                  <c:v>0.88786902777777776</c:v>
                </c:pt>
                <c:pt idx="9864">
                  <c:v>0.88787438657407414</c:v>
                </c:pt>
                <c:pt idx="9865">
                  <c:v>0.88787951388888897</c:v>
                </c:pt>
                <c:pt idx="9866">
                  <c:v>0.88788472222222226</c:v>
                </c:pt>
                <c:pt idx="9867">
                  <c:v>0.8878900115740741</c:v>
                </c:pt>
                <c:pt idx="9868">
                  <c:v>0.8878952893518518</c:v>
                </c:pt>
                <c:pt idx="9869">
                  <c:v>0.88790368055555557</c:v>
                </c:pt>
                <c:pt idx="9870">
                  <c:v>0.88790881944444455</c:v>
                </c:pt>
                <c:pt idx="9871">
                  <c:v>0.88791390046296303</c:v>
                </c:pt>
                <c:pt idx="9872">
                  <c:v>0.88791883101851854</c:v>
                </c:pt>
                <c:pt idx="9873">
                  <c:v>0.8879238078703704</c:v>
                </c:pt>
                <c:pt idx="9874">
                  <c:v>0.88792866898148148</c:v>
                </c:pt>
                <c:pt idx="9875">
                  <c:v>0.88793391203703698</c:v>
                </c:pt>
                <c:pt idx="9876">
                  <c:v>0.88793932870370373</c:v>
                </c:pt>
                <c:pt idx="9877">
                  <c:v>0.88794466435185182</c:v>
                </c:pt>
                <c:pt idx="9878">
                  <c:v>0.88794989583333328</c:v>
                </c:pt>
                <c:pt idx="9879">
                  <c:v>0.88795819444444446</c:v>
                </c:pt>
                <c:pt idx="9880">
                  <c:v>0.88796342592592603</c:v>
                </c:pt>
                <c:pt idx="9881">
                  <c:v>0.88796878472222218</c:v>
                </c:pt>
                <c:pt idx="9882">
                  <c:v>0.88797394675925923</c:v>
                </c:pt>
                <c:pt idx="9883">
                  <c:v>0.88797886574074081</c:v>
                </c:pt>
                <c:pt idx="9884">
                  <c:v>0.88798387731481476</c:v>
                </c:pt>
                <c:pt idx="9885">
                  <c:v>0.88798876157407403</c:v>
                </c:pt>
                <c:pt idx="9886">
                  <c:v>0.88799379629629627</c:v>
                </c:pt>
                <c:pt idx="9887">
                  <c:v>0.88799888888888889</c:v>
                </c:pt>
                <c:pt idx="9888">
                  <c:v>0.88800670138888893</c:v>
                </c:pt>
                <c:pt idx="9889">
                  <c:v>0.8880116203703704</c:v>
                </c:pt>
                <c:pt idx="9890">
                  <c:v>0.88801656249999994</c:v>
                </c:pt>
                <c:pt idx="9891">
                  <c:v>0.88802157407407412</c:v>
                </c:pt>
                <c:pt idx="9892">
                  <c:v>0.88802685185185182</c:v>
                </c:pt>
                <c:pt idx="9893">
                  <c:v>0.88803212962962963</c:v>
                </c:pt>
                <c:pt idx="9894">
                  <c:v>0.88803743055555551</c:v>
                </c:pt>
                <c:pt idx="9895">
                  <c:v>0.88804277777777774</c:v>
                </c:pt>
                <c:pt idx="9896">
                  <c:v>0.88804815972222217</c:v>
                </c:pt>
                <c:pt idx="9897">
                  <c:v>0.88805334490740739</c:v>
                </c:pt>
                <c:pt idx="9898">
                  <c:v>0.88806153935185195</c:v>
                </c:pt>
                <c:pt idx="9899">
                  <c:v>0.88806665509259253</c:v>
                </c:pt>
                <c:pt idx="9900">
                  <c:v>0.88807193287037034</c:v>
                </c:pt>
                <c:pt idx="9901">
                  <c:v>0.88807706018518517</c:v>
                </c:pt>
                <c:pt idx="9902">
                  <c:v>0.88808206018518521</c:v>
                </c:pt>
                <c:pt idx="9903">
                  <c:v>0.8880870486111111</c:v>
                </c:pt>
                <c:pt idx="9904">
                  <c:v>0.88809195601851842</c:v>
                </c:pt>
                <c:pt idx="9905">
                  <c:v>0.88809697916666674</c:v>
                </c:pt>
                <c:pt idx="9906">
                  <c:v>0.88810239583333328</c:v>
                </c:pt>
                <c:pt idx="9907">
                  <c:v>0.88811107638888886</c:v>
                </c:pt>
                <c:pt idx="9908">
                  <c:v>0.8881162037037037</c:v>
                </c:pt>
                <c:pt idx="9909">
                  <c:v>0.8881213541666666</c:v>
                </c:pt>
                <c:pt idx="9910">
                  <c:v>0.88812642361111116</c:v>
                </c:pt>
                <c:pt idx="9911">
                  <c:v>0.88813172453703704</c:v>
                </c:pt>
                <c:pt idx="9912">
                  <c:v>0.88813703703703706</c:v>
                </c:pt>
                <c:pt idx="9913">
                  <c:v>0.88814204861111101</c:v>
                </c:pt>
                <c:pt idx="9914">
                  <c:v>0.88814682870370376</c:v>
                </c:pt>
                <c:pt idx="9915">
                  <c:v>0.88815165509259264</c:v>
                </c:pt>
                <c:pt idx="9916">
                  <c:v>0.88815659722222229</c:v>
                </c:pt>
                <c:pt idx="9917">
                  <c:v>0.88816475694444452</c:v>
                </c:pt>
                <c:pt idx="9918">
                  <c:v>0.88816981481481483</c:v>
                </c:pt>
                <c:pt idx="9919">
                  <c:v>0.88817511574074082</c:v>
                </c:pt>
                <c:pt idx="9920">
                  <c:v>0.88818031249999996</c:v>
                </c:pt>
                <c:pt idx="9921">
                  <c:v>0.88818546296296297</c:v>
                </c:pt>
                <c:pt idx="9922">
                  <c:v>0.88819052083333327</c:v>
                </c:pt>
                <c:pt idx="9923">
                  <c:v>0.88819575231481485</c:v>
                </c:pt>
                <c:pt idx="9924">
                  <c:v>0.88820083333333333</c:v>
                </c:pt>
                <c:pt idx="9925">
                  <c:v>0.88820576388888883</c:v>
                </c:pt>
                <c:pt idx="9926">
                  <c:v>0.88821348379629628</c:v>
                </c:pt>
                <c:pt idx="9927">
                  <c:v>0.88821827546296295</c:v>
                </c:pt>
                <c:pt idx="9928">
                  <c:v>0.88822317129629624</c:v>
                </c:pt>
                <c:pt idx="9929">
                  <c:v>0.88822806712962965</c:v>
                </c:pt>
                <c:pt idx="9930">
                  <c:v>0.8882328819444445</c:v>
                </c:pt>
                <c:pt idx="9931">
                  <c:v>0.88823782407407403</c:v>
                </c:pt>
                <c:pt idx="9932">
                  <c:v>0.88824281250000003</c:v>
                </c:pt>
                <c:pt idx="9933">
                  <c:v>0.88824774305555554</c:v>
                </c:pt>
                <c:pt idx="9934">
                  <c:v>0.88825285879629634</c:v>
                </c:pt>
                <c:pt idx="9935">
                  <c:v>0.88825797453703703</c:v>
                </c:pt>
                <c:pt idx="9936">
                  <c:v>0.88826620370370379</c:v>
                </c:pt>
                <c:pt idx="9937">
                  <c:v>0.88827130787037045</c:v>
                </c:pt>
                <c:pt idx="9938">
                  <c:v>0.88827651620370374</c:v>
                </c:pt>
                <c:pt idx="9939">
                  <c:v>0.8882816550925926</c:v>
                </c:pt>
                <c:pt idx="9940">
                  <c:v>0.88828709490740743</c:v>
                </c:pt>
                <c:pt idx="9941">
                  <c:v>0.88829218749999994</c:v>
                </c:pt>
                <c:pt idx="9942">
                  <c:v>0.88829710648148152</c:v>
                </c:pt>
                <c:pt idx="9943">
                  <c:v>0.88830221064814818</c:v>
                </c:pt>
                <c:pt idx="9944">
                  <c:v>0.88830731481481484</c:v>
                </c:pt>
                <c:pt idx="9945">
                  <c:v>0.8883152314814815</c:v>
                </c:pt>
                <c:pt idx="9946">
                  <c:v>0.88832003472222221</c:v>
                </c:pt>
                <c:pt idx="9947">
                  <c:v>0.88832535879629626</c:v>
                </c:pt>
                <c:pt idx="9948">
                  <c:v>0.8883306134259259</c:v>
                </c:pt>
                <c:pt idx="9949">
                  <c:v>0.88833578703703697</c:v>
                </c:pt>
                <c:pt idx="9950">
                  <c:v>0.8883408796296296</c:v>
                </c:pt>
                <c:pt idx="9951">
                  <c:v>0.88834606481481482</c:v>
                </c:pt>
                <c:pt idx="9952">
                  <c:v>0.88835115740740733</c:v>
                </c:pt>
                <c:pt idx="9953">
                  <c:v>0.8883563541666667</c:v>
                </c:pt>
                <c:pt idx="9954">
                  <c:v>0.88836168981481478</c:v>
                </c:pt>
                <c:pt idx="9955">
                  <c:v>0.8883696875</c:v>
                </c:pt>
                <c:pt idx="9956">
                  <c:v>0.88837449074074071</c:v>
                </c:pt>
                <c:pt idx="9957">
                  <c:v>0.88837952546296295</c:v>
                </c:pt>
                <c:pt idx="9958">
                  <c:v>0.88838450231481481</c:v>
                </c:pt>
                <c:pt idx="9959">
                  <c:v>0.88838962962962953</c:v>
                </c:pt>
                <c:pt idx="9960">
                  <c:v>0.88839488425925917</c:v>
                </c:pt>
                <c:pt idx="9961">
                  <c:v>0.8884001388888888</c:v>
                </c:pt>
                <c:pt idx="9962">
                  <c:v>0.88840542824074076</c:v>
                </c:pt>
                <c:pt idx="9963">
                  <c:v>0.88841093750000011</c:v>
                </c:pt>
                <c:pt idx="9964">
                  <c:v>0.88841945601851846</c:v>
                </c:pt>
                <c:pt idx="9965">
                  <c:v>0.88842462962962954</c:v>
                </c:pt>
                <c:pt idx="9966">
                  <c:v>0.8884294791666667</c:v>
                </c:pt>
                <c:pt idx="9967">
                  <c:v>0.88843435185185182</c:v>
                </c:pt>
                <c:pt idx="9968">
                  <c:v>0.88843909722222225</c:v>
                </c:pt>
                <c:pt idx="9969">
                  <c:v>0.88844387731481478</c:v>
                </c:pt>
                <c:pt idx="9970">
                  <c:v>0.8884488425925926</c:v>
                </c:pt>
                <c:pt idx="9971">
                  <c:v>0.88845358796296292</c:v>
                </c:pt>
                <c:pt idx="9972">
                  <c:v>0.88845836805555545</c:v>
                </c:pt>
                <c:pt idx="9973">
                  <c:v>0.88846325231481471</c:v>
                </c:pt>
                <c:pt idx="9974">
                  <c:v>0.8884708564814815</c:v>
                </c:pt>
                <c:pt idx="9975">
                  <c:v>0.88847603009259257</c:v>
                </c:pt>
                <c:pt idx="9976">
                  <c:v>0.88848134259259259</c:v>
                </c:pt>
                <c:pt idx="9977">
                  <c:v>0.88848652777777781</c:v>
                </c:pt>
                <c:pt idx="9978">
                  <c:v>0.88849166666666657</c:v>
                </c:pt>
                <c:pt idx="9979">
                  <c:v>0.88849677083333323</c:v>
                </c:pt>
                <c:pt idx="9980">
                  <c:v>0.88850180555555547</c:v>
                </c:pt>
                <c:pt idx="9981">
                  <c:v>0.88850689814814821</c:v>
                </c:pt>
                <c:pt idx="9982">
                  <c:v>0.88851216435185176</c:v>
                </c:pt>
                <c:pt idx="9983">
                  <c:v>0.8885204513888888</c:v>
                </c:pt>
                <c:pt idx="9984">
                  <c:v>0.88852553240740739</c:v>
                </c:pt>
                <c:pt idx="9985">
                  <c:v>0.88853057870370378</c:v>
                </c:pt>
                <c:pt idx="9986">
                  <c:v>0.88853537037037034</c:v>
                </c:pt>
                <c:pt idx="9987">
                  <c:v>0.88854008101851845</c:v>
                </c:pt>
                <c:pt idx="9988">
                  <c:v>0.88854490740740744</c:v>
                </c:pt>
                <c:pt idx="9989">
                  <c:v>0.88855011574074083</c:v>
                </c:pt>
                <c:pt idx="9990">
                  <c:v>0.88855511574074075</c:v>
                </c:pt>
                <c:pt idx="9991">
                  <c:v>0.88856008101851858</c:v>
                </c:pt>
                <c:pt idx="9992">
                  <c:v>0.88856516203703706</c:v>
                </c:pt>
                <c:pt idx="9993">
                  <c:v>0.88857339120370371</c:v>
                </c:pt>
                <c:pt idx="9994">
                  <c:v>0.88857842592592595</c:v>
                </c:pt>
                <c:pt idx="9995">
                  <c:v>0.88858363425925935</c:v>
                </c:pt>
                <c:pt idx="9996">
                  <c:v>0.88858894675925926</c:v>
                </c:pt>
                <c:pt idx="9997">
                  <c:v>0.88859390046296294</c:v>
                </c:pt>
                <c:pt idx="9998">
                  <c:v>0.88859871527777778</c:v>
                </c:pt>
                <c:pt idx="9999">
                  <c:v>0.88860354166666677</c:v>
                </c:pt>
                <c:pt idx="10000">
                  <c:v>0.88860850694444438</c:v>
                </c:pt>
                <c:pt idx="10001">
                  <c:v>0.88861364583333335</c:v>
                </c:pt>
                <c:pt idx="10002">
                  <c:v>0.8886218402777778</c:v>
                </c:pt>
                <c:pt idx="10003">
                  <c:v>0.88862680555555551</c:v>
                </c:pt>
                <c:pt idx="10004">
                  <c:v>0.88863179398148151</c:v>
                </c:pt>
                <c:pt idx="10005">
                  <c:v>0.88863690972222231</c:v>
                </c:pt>
                <c:pt idx="10006">
                  <c:v>0.88864199074074079</c:v>
                </c:pt>
                <c:pt idx="10007">
                  <c:v>0.88864693287037033</c:v>
                </c:pt>
                <c:pt idx="10008">
                  <c:v>0.88865204861111113</c:v>
                </c:pt>
                <c:pt idx="10009">
                  <c:v>0.88865694444444443</c:v>
                </c:pt>
                <c:pt idx="10010">
                  <c:v>0.88866170138888878</c:v>
                </c:pt>
                <c:pt idx="10011">
                  <c:v>0.88866643518518529</c:v>
                </c:pt>
                <c:pt idx="10012">
                  <c:v>0.88867427083333339</c:v>
                </c:pt>
                <c:pt idx="10013">
                  <c:v>0.8886790162037036</c:v>
                </c:pt>
                <c:pt idx="10014">
                  <c:v>0.88868390046296286</c:v>
                </c:pt>
                <c:pt idx="10015">
                  <c:v>0.8886887731481482</c:v>
                </c:pt>
                <c:pt idx="10016">
                  <c:v>0.88869358796296305</c:v>
                </c:pt>
                <c:pt idx="10017">
                  <c:v>0.8886985648148148</c:v>
                </c:pt>
                <c:pt idx="10018">
                  <c:v>0.88870371527777781</c:v>
                </c:pt>
                <c:pt idx="10019">
                  <c:v>0.88870878472222226</c:v>
                </c:pt>
                <c:pt idx="10020">
                  <c:v>0.88871394675925919</c:v>
                </c:pt>
                <c:pt idx="10021">
                  <c:v>0.88872217592592595</c:v>
                </c:pt>
                <c:pt idx="10022">
                  <c:v>0.88872722222222222</c:v>
                </c:pt>
                <c:pt idx="10023">
                  <c:v>0.88873222222222215</c:v>
                </c:pt>
                <c:pt idx="10024">
                  <c:v>0.88873730324074074</c:v>
                </c:pt>
                <c:pt idx="10025">
                  <c:v>0.88874241898148154</c:v>
                </c:pt>
                <c:pt idx="10026">
                  <c:v>0.88874743055555561</c:v>
                </c:pt>
                <c:pt idx="10027">
                  <c:v>0.88875283564814822</c:v>
                </c:pt>
                <c:pt idx="10028">
                  <c:v>0.88875802083333333</c:v>
                </c:pt>
                <c:pt idx="10029">
                  <c:v>0.88876292824074066</c:v>
                </c:pt>
                <c:pt idx="10030">
                  <c:v>0.88876769675925926</c:v>
                </c:pt>
                <c:pt idx="10031">
                  <c:v>0.88877555555555554</c:v>
                </c:pt>
                <c:pt idx="10032">
                  <c:v>0.88878059027777778</c:v>
                </c:pt>
                <c:pt idx="10033">
                  <c:v>0.88878570601851858</c:v>
                </c:pt>
                <c:pt idx="10034">
                  <c:v>0.88879082175925916</c:v>
                </c:pt>
                <c:pt idx="10035">
                  <c:v>0.88879590277777776</c:v>
                </c:pt>
                <c:pt idx="10036">
                  <c:v>0.88880098379629624</c:v>
                </c:pt>
                <c:pt idx="10037">
                  <c:v>0.88880603009259262</c:v>
                </c:pt>
                <c:pt idx="10038">
                  <c:v>0.88881116898148138</c:v>
                </c:pt>
                <c:pt idx="10039">
                  <c:v>0.88881638888888892</c:v>
                </c:pt>
                <c:pt idx="10040">
                  <c:v>0.88882422453703702</c:v>
                </c:pt>
                <c:pt idx="10041">
                  <c:v>0.88882895833333331</c:v>
                </c:pt>
                <c:pt idx="10042">
                  <c:v>0.88883388888888881</c:v>
                </c:pt>
                <c:pt idx="10043">
                  <c:v>0.88883902777777779</c:v>
                </c:pt>
                <c:pt idx="10044">
                  <c:v>0.88884403935185186</c:v>
                </c:pt>
                <c:pt idx="10045">
                  <c:v>0.88884896990740747</c:v>
                </c:pt>
                <c:pt idx="10046">
                  <c:v>0.88885413194444451</c:v>
                </c:pt>
                <c:pt idx="10047">
                  <c:v>0.88885923611111117</c:v>
                </c:pt>
                <c:pt idx="10048">
                  <c:v>0.88886430555555551</c:v>
                </c:pt>
                <c:pt idx="10049">
                  <c:v>0.88886935185185179</c:v>
                </c:pt>
                <c:pt idx="10050">
                  <c:v>0.88887745370370375</c:v>
                </c:pt>
                <c:pt idx="10051">
                  <c:v>0.88888224537037042</c:v>
                </c:pt>
                <c:pt idx="10052">
                  <c:v>0.88888708333333344</c:v>
                </c:pt>
                <c:pt idx="10053">
                  <c:v>0.88889192129629624</c:v>
                </c:pt>
                <c:pt idx="10054">
                  <c:v>0.88889685185185174</c:v>
                </c:pt>
                <c:pt idx="10055">
                  <c:v>0.88890163194444449</c:v>
                </c:pt>
                <c:pt idx="10056">
                  <c:v>0.8889064351851852</c:v>
                </c:pt>
                <c:pt idx="10057">
                  <c:v>0.88891127314814822</c:v>
                </c:pt>
                <c:pt idx="10058">
                  <c:v>0.8889161689814814</c:v>
                </c:pt>
                <c:pt idx="10059">
                  <c:v>0.88892425925925922</c:v>
                </c:pt>
                <c:pt idx="10060">
                  <c:v>0.88892936342592588</c:v>
                </c:pt>
                <c:pt idx="10061">
                  <c:v>0.88893458333333342</c:v>
                </c:pt>
                <c:pt idx="10062">
                  <c:v>0.88893984953703697</c:v>
                </c:pt>
                <c:pt idx="10063">
                  <c:v>0.88894502314814805</c:v>
                </c:pt>
                <c:pt idx="10064">
                  <c:v>0.88895027777777769</c:v>
                </c:pt>
                <c:pt idx="10065">
                  <c:v>0.88895560185185174</c:v>
                </c:pt>
                <c:pt idx="10066">
                  <c:v>0.88896075231481486</c:v>
                </c:pt>
                <c:pt idx="10067">
                  <c:v>0.8889658217592592</c:v>
                </c:pt>
                <c:pt idx="10068">
                  <c:v>0.88897089120370376</c:v>
                </c:pt>
                <c:pt idx="10069">
                  <c:v>0.88897909722222224</c:v>
                </c:pt>
                <c:pt idx="10070">
                  <c:v>0.88898415509259265</c:v>
                </c:pt>
                <c:pt idx="10071">
                  <c:v>0.88898902777777777</c:v>
                </c:pt>
                <c:pt idx="10072">
                  <c:v>0.88899387731481483</c:v>
                </c:pt>
                <c:pt idx="10073">
                  <c:v>0.88899880787037044</c:v>
                </c:pt>
                <c:pt idx="10074">
                  <c:v>0.88900405092592594</c:v>
                </c:pt>
                <c:pt idx="10075">
                  <c:v>0.88900929398148154</c:v>
                </c:pt>
                <c:pt idx="10076">
                  <c:v>0.88901446759259262</c:v>
                </c:pt>
                <c:pt idx="10077">
                  <c:v>0.88901973379629629</c:v>
                </c:pt>
                <c:pt idx="10078">
                  <c:v>0.88902793981481487</c:v>
                </c:pt>
                <c:pt idx="10079">
                  <c:v>0.88903296296296297</c:v>
                </c:pt>
                <c:pt idx="10080">
                  <c:v>0.88903797453703703</c:v>
                </c:pt>
                <c:pt idx="10081">
                  <c:v>0.88904304398148148</c:v>
                </c:pt>
                <c:pt idx="10082">
                  <c:v>0.88904791666666672</c:v>
                </c:pt>
                <c:pt idx="10083">
                  <c:v>0.88905269675925924</c:v>
                </c:pt>
                <c:pt idx="10084">
                  <c:v>0.88905768518518524</c:v>
                </c:pt>
                <c:pt idx="10085">
                  <c:v>0.88906293981481488</c:v>
                </c:pt>
                <c:pt idx="10086">
                  <c:v>0.88906813657407413</c:v>
                </c:pt>
                <c:pt idx="10087">
                  <c:v>0.88907326388888885</c:v>
                </c:pt>
                <c:pt idx="10088">
                  <c:v>0.88908166666666666</c:v>
                </c:pt>
                <c:pt idx="10089">
                  <c:v>0.88908668981481487</c:v>
                </c:pt>
                <c:pt idx="10090">
                  <c:v>0.88909189814814804</c:v>
                </c:pt>
                <c:pt idx="10091">
                  <c:v>0.88909703703703702</c:v>
                </c:pt>
                <c:pt idx="10092">
                  <c:v>0.88910210648148158</c:v>
                </c:pt>
                <c:pt idx="10093">
                  <c:v>0.88910686342592593</c:v>
                </c:pt>
                <c:pt idx="10094">
                  <c:v>0.88911174768518519</c:v>
                </c:pt>
                <c:pt idx="10095">
                  <c:v>0.88911672453703705</c:v>
                </c:pt>
                <c:pt idx="10096">
                  <c:v>0.88912159722222217</c:v>
                </c:pt>
                <c:pt idx="10097">
                  <c:v>0.88912928240740741</c:v>
                </c:pt>
                <c:pt idx="10098">
                  <c:v>0.88913403935185187</c:v>
                </c:pt>
                <c:pt idx="10099">
                  <c:v>0.88913883101851854</c:v>
                </c:pt>
                <c:pt idx="10100">
                  <c:v>0.88914370370370366</c:v>
                </c:pt>
                <c:pt idx="10101">
                  <c:v>0.88914847222222226</c:v>
                </c:pt>
                <c:pt idx="10102">
                  <c:v>0.8891536342592592</c:v>
                </c:pt>
                <c:pt idx="10103">
                  <c:v>0.88915901620370363</c:v>
                </c:pt>
                <c:pt idx="10104">
                  <c:v>0.88916436342592586</c:v>
                </c:pt>
                <c:pt idx="10105">
                  <c:v>0.88916943287037042</c:v>
                </c:pt>
                <c:pt idx="10106">
                  <c:v>0.88917456018518515</c:v>
                </c:pt>
                <c:pt idx="10107">
                  <c:v>0.88918277777777777</c:v>
                </c:pt>
                <c:pt idx="10108">
                  <c:v>0.88918783564814818</c:v>
                </c:pt>
                <c:pt idx="10109">
                  <c:v>0.88919303240740744</c:v>
                </c:pt>
                <c:pt idx="10110">
                  <c:v>0.88919812500000006</c:v>
                </c:pt>
                <c:pt idx="10111">
                  <c:v>0.88920347222222229</c:v>
                </c:pt>
                <c:pt idx="10112">
                  <c:v>0.88920864583333337</c:v>
                </c:pt>
                <c:pt idx="10113">
                  <c:v>0.88921342592592589</c:v>
                </c:pt>
                <c:pt idx="10114">
                  <c:v>0.88921833333333333</c:v>
                </c:pt>
                <c:pt idx="10115">
                  <c:v>0.8892233449074074</c:v>
                </c:pt>
                <c:pt idx="10116">
                  <c:v>0.88923181712962973</c:v>
                </c:pt>
                <c:pt idx="10117">
                  <c:v>0.88923688657407407</c:v>
                </c:pt>
                <c:pt idx="10118">
                  <c:v>0.88924206018518515</c:v>
                </c:pt>
                <c:pt idx="10119">
                  <c:v>0.88924725694444451</c:v>
                </c:pt>
                <c:pt idx="10120">
                  <c:v>0.88925239583333326</c:v>
                </c:pt>
                <c:pt idx="10121">
                  <c:v>0.889257488425926</c:v>
                </c:pt>
                <c:pt idx="10122">
                  <c:v>0.88926267361111122</c:v>
                </c:pt>
                <c:pt idx="10123">
                  <c:v>0.88926765046296297</c:v>
                </c:pt>
                <c:pt idx="10124">
                  <c:v>0.88927251157407416</c:v>
                </c:pt>
                <c:pt idx="10125">
                  <c:v>0.88927733796296293</c:v>
                </c:pt>
                <c:pt idx="10126">
                  <c:v>0.88928538194444451</c:v>
                </c:pt>
                <c:pt idx="10127">
                  <c:v>0.88929057870370365</c:v>
                </c:pt>
                <c:pt idx="10128">
                  <c:v>0.88929584490740743</c:v>
                </c:pt>
                <c:pt idx="10129">
                  <c:v>0.88930085648148138</c:v>
                </c:pt>
                <c:pt idx="10130">
                  <c:v>0.88930598379629633</c:v>
                </c:pt>
                <c:pt idx="10131">
                  <c:v>0.88931121527777768</c:v>
                </c:pt>
                <c:pt idx="10132">
                  <c:v>0.88931649305555549</c:v>
                </c:pt>
                <c:pt idx="10133">
                  <c:v>0.88932155092592591</c:v>
                </c:pt>
                <c:pt idx="10134">
                  <c:v>0.88932677083333334</c:v>
                </c:pt>
                <c:pt idx="10135">
                  <c:v>0.88933450231481481</c:v>
                </c:pt>
                <c:pt idx="10136">
                  <c:v>0.88933928240740734</c:v>
                </c:pt>
                <c:pt idx="10137">
                  <c:v>0.88934406250000009</c:v>
                </c:pt>
                <c:pt idx="10138">
                  <c:v>0.88934896990740742</c:v>
                </c:pt>
                <c:pt idx="10139">
                  <c:v>0.88935376157407398</c:v>
                </c:pt>
                <c:pt idx="10140">
                  <c:v>0.88935864583333324</c:v>
                </c:pt>
                <c:pt idx="10141">
                  <c:v>0.88936365740740742</c:v>
                </c:pt>
                <c:pt idx="10142">
                  <c:v>0.88936842592592591</c:v>
                </c:pt>
                <c:pt idx="10143">
                  <c:v>0.88937324074074076</c:v>
                </c:pt>
                <c:pt idx="10144">
                  <c:v>0.88937832175925935</c:v>
                </c:pt>
                <c:pt idx="10145">
                  <c:v>0.8893866782407408</c:v>
                </c:pt>
                <c:pt idx="10146">
                  <c:v>0.88939172453703697</c:v>
                </c:pt>
                <c:pt idx="10147">
                  <c:v>0.8893968518518518</c:v>
                </c:pt>
                <c:pt idx="10148">
                  <c:v>0.88940173611111106</c:v>
                </c:pt>
                <c:pt idx="10149">
                  <c:v>0.88940660879629629</c:v>
                </c:pt>
                <c:pt idx="10150">
                  <c:v>0.88941142361111114</c:v>
                </c:pt>
                <c:pt idx="10151">
                  <c:v>0.88941635416666676</c:v>
                </c:pt>
                <c:pt idx="10152">
                  <c:v>0.88942127314814812</c:v>
                </c:pt>
                <c:pt idx="10153">
                  <c:v>0.88942618055555556</c:v>
                </c:pt>
                <c:pt idx="10154">
                  <c:v>0.88943395833333339</c:v>
                </c:pt>
                <c:pt idx="10155">
                  <c:v>0.88943847222222228</c:v>
                </c:pt>
                <c:pt idx="10156">
                  <c:v>0.88944302083333326</c:v>
                </c:pt>
                <c:pt idx="10157">
                  <c:v>0.88944769675925928</c:v>
                </c:pt>
                <c:pt idx="10158">
                  <c:v>0.88945265046296296</c:v>
                </c:pt>
                <c:pt idx="10159">
                  <c:v>0.88945760416666664</c:v>
                </c:pt>
                <c:pt idx="10160">
                  <c:v>0.8894626736111112</c:v>
                </c:pt>
                <c:pt idx="10161">
                  <c:v>0.8894676967592593</c:v>
                </c:pt>
                <c:pt idx="10162">
                  <c:v>0.88947245370370365</c:v>
                </c:pt>
                <c:pt idx="10163">
                  <c:v>0.88947729166666667</c:v>
                </c:pt>
                <c:pt idx="10164">
                  <c:v>0.88948526620370372</c:v>
                </c:pt>
                <c:pt idx="10165">
                  <c:v>0.88949001157407404</c:v>
                </c:pt>
                <c:pt idx="10166">
                  <c:v>0.88949484953703706</c:v>
                </c:pt>
                <c:pt idx="10167">
                  <c:v>0.88949936342592595</c:v>
                </c:pt>
                <c:pt idx="10168">
                  <c:v>0.8895039930555555</c:v>
                </c:pt>
                <c:pt idx="10169">
                  <c:v>0.88950865740740737</c:v>
                </c:pt>
                <c:pt idx="10170">
                  <c:v>0.88951333333333338</c:v>
                </c:pt>
                <c:pt idx="10171">
                  <c:v>0.88951822916666667</c:v>
                </c:pt>
                <c:pt idx="10172">
                  <c:v>0.88952321759259256</c:v>
                </c:pt>
                <c:pt idx="10173">
                  <c:v>0.88953126157407414</c:v>
                </c:pt>
                <c:pt idx="10174">
                  <c:v>0.88953600694444435</c:v>
                </c:pt>
                <c:pt idx="10175">
                  <c:v>0.88954079861111113</c:v>
                </c:pt>
                <c:pt idx="10176">
                  <c:v>0.88954552083333338</c:v>
                </c:pt>
                <c:pt idx="10177">
                  <c:v>0.88955045138888889</c:v>
                </c:pt>
                <c:pt idx="10178">
                  <c:v>0.88955532407407401</c:v>
                </c:pt>
                <c:pt idx="10179">
                  <c:v>0.88955990740740731</c:v>
                </c:pt>
                <c:pt idx="10180">
                  <c:v>0.8895648263888889</c:v>
                </c:pt>
                <c:pt idx="10181">
                  <c:v>0.88956976851851854</c:v>
                </c:pt>
                <c:pt idx="10182">
                  <c:v>0.88957453703703704</c:v>
                </c:pt>
                <c:pt idx="10183">
                  <c:v>0.88958237268518525</c:v>
                </c:pt>
                <c:pt idx="10184">
                  <c:v>0.88958728009259269</c:v>
                </c:pt>
                <c:pt idx="10185">
                  <c:v>0.88959224537037029</c:v>
                </c:pt>
                <c:pt idx="10186">
                  <c:v>0.88959719907407397</c:v>
                </c:pt>
                <c:pt idx="10187">
                  <c:v>0.88960221064814815</c:v>
                </c:pt>
                <c:pt idx="10188">
                  <c:v>0.88960731481481481</c:v>
                </c:pt>
                <c:pt idx="10189">
                  <c:v>0.88961253472222224</c:v>
                </c:pt>
                <c:pt idx="10190">
                  <c:v>0.88961768518518525</c:v>
                </c:pt>
                <c:pt idx="10191">
                  <c:v>0.88962296296296295</c:v>
                </c:pt>
                <c:pt idx="10192">
                  <c:v>0.88963159722222229</c:v>
                </c:pt>
                <c:pt idx="10193">
                  <c:v>0.8896369097222222</c:v>
                </c:pt>
                <c:pt idx="10194">
                  <c:v>0.88964201388888886</c:v>
                </c:pt>
                <c:pt idx="10195">
                  <c:v>0.88964714120370381</c:v>
                </c:pt>
                <c:pt idx="10196">
                  <c:v>0.88965233796296295</c:v>
                </c:pt>
                <c:pt idx="10197">
                  <c:v>0.88965748842592596</c:v>
                </c:pt>
                <c:pt idx="10198">
                  <c:v>0.88966238425925936</c:v>
                </c:pt>
                <c:pt idx="10199">
                  <c:v>0.88966733796296305</c:v>
                </c:pt>
                <c:pt idx="10200">
                  <c:v>0.88967233796296297</c:v>
                </c:pt>
                <c:pt idx="10201">
                  <c:v>0.88967721064814809</c:v>
                </c:pt>
                <c:pt idx="10202">
                  <c:v>0.88968546296296303</c:v>
                </c:pt>
                <c:pt idx="10203">
                  <c:v>0.88969050925925919</c:v>
                </c:pt>
                <c:pt idx="10204">
                  <c:v>0.88969582175925932</c:v>
                </c:pt>
                <c:pt idx="10205">
                  <c:v>0.88970085648148156</c:v>
                </c:pt>
                <c:pt idx="10206">
                  <c:v>0.88970591435185187</c:v>
                </c:pt>
                <c:pt idx="10207">
                  <c:v>0.88971081018518516</c:v>
                </c:pt>
                <c:pt idx="10208">
                  <c:v>0.88971574074074067</c:v>
                </c:pt>
                <c:pt idx="10209">
                  <c:v>0.88972062499999993</c:v>
                </c:pt>
                <c:pt idx="10210">
                  <c:v>0.8897252893518518</c:v>
                </c:pt>
                <c:pt idx="10211">
                  <c:v>0.88973282407407417</c:v>
                </c:pt>
                <c:pt idx="10212">
                  <c:v>0.8897375115740741</c:v>
                </c:pt>
                <c:pt idx="10213">
                  <c:v>0.88974229166666674</c:v>
                </c:pt>
                <c:pt idx="10214">
                  <c:v>0.88974725694444434</c:v>
                </c:pt>
                <c:pt idx="10215">
                  <c:v>0.88975209490740736</c:v>
                </c:pt>
                <c:pt idx="10216">
                  <c:v>0.88975704861111105</c:v>
                </c:pt>
                <c:pt idx="10217">
                  <c:v>0.88976216435185185</c:v>
                </c:pt>
                <c:pt idx="10218">
                  <c:v>0.88976697916666669</c:v>
                </c:pt>
                <c:pt idx="10219">
                  <c:v>0.88977184027777778</c:v>
                </c:pt>
                <c:pt idx="10220">
                  <c:v>0.88977685185185196</c:v>
                </c:pt>
                <c:pt idx="10221">
                  <c:v>0.8897846064814815</c:v>
                </c:pt>
                <c:pt idx="10222">
                  <c:v>0.88978914351851845</c:v>
                </c:pt>
                <c:pt idx="10223">
                  <c:v>0.88979396990740744</c:v>
                </c:pt>
                <c:pt idx="10224">
                  <c:v>0.88979857638888893</c:v>
                </c:pt>
                <c:pt idx="10225">
                  <c:v>0.88980326388888897</c:v>
                </c:pt>
                <c:pt idx="10226">
                  <c:v>0.88980795138888891</c:v>
                </c:pt>
                <c:pt idx="10227">
                  <c:v>0.88981254629629625</c:v>
                </c:pt>
                <c:pt idx="10228">
                  <c:v>0.88981715277777784</c:v>
                </c:pt>
                <c:pt idx="10229">
                  <c:v>0.88982215277777776</c:v>
                </c:pt>
                <c:pt idx="10230">
                  <c:v>0.88983057870370363</c:v>
                </c:pt>
                <c:pt idx="10231">
                  <c:v>0.88983569444444444</c:v>
                </c:pt>
                <c:pt idx="10232">
                  <c:v>0.88984085648148159</c:v>
                </c:pt>
                <c:pt idx="10233">
                  <c:v>0.8898461689814815</c:v>
                </c:pt>
                <c:pt idx="10234">
                  <c:v>0.88985138888888882</c:v>
                </c:pt>
                <c:pt idx="10235">
                  <c:v>0.88985659722222221</c:v>
                </c:pt>
                <c:pt idx="10236">
                  <c:v>0.88986188657407406</c:v>
                </c:pt>
                <c:pt idx="10237">
                  <c:v>0.88986710648148148</c:v>
                </c:pt>
                <c:pt idx="10238">
                  <c:v>0.88987243055555554</c:v>
                </c:pt>
                <c:pt idx="10239">
                  <c:v>0.88987752314814816</c:v>
                </c:pt>
                <c:pt idx="10240">
                  <c:v>0.88988548611111107</c:v>
                </c:pt>
                <c:pt idx="10241">
                  <c:v>0.88989030092592591</c:v>
                </c:pt>
                <c:pt idx="10242">
                  <c:v>0.88989521990740739</c:v>
                </c:pt>
                <c:pt idx="10243">
                  <c:v>0.88990016203703703</c:v>
                </c:pt>
                <c:pt idx="10244">
                  <c:v>0.88990533564814811</c:v>
                </c:pt>
                <c:pt idx="10245">
                  <c:v>0.88991042824074074</c:v>
                </c:pt>
                <c:pt idx="10246">
                  <c:v>0.88991562499999999</c:v>
                </c:pt>
                <c:pt idx="10247">
                  <c:v>0.88992087962962962</c:v>
                </c:pt>
                <c:pt idx="10248">
                  <c:v>0.88992620370370368</c:v>
                </c:pt>
                <c:pt idx="10249">
                  <c:v>0.88993459490740745</c:v>
                </c:pt>
                <c:pt idx="10250">
                  <c:v>0.88993983796296294</c:v>
                </c:pt>
                <c:pt idx="10251">
                  <c:v>0.88994493055555557</c:v>
                </c:pt>
                <c:pt idx="10252">
                  <c:v>0.88994993055555549</c:v>
                </c:pt>
                <c:pt idx="10253">
                  <c:v>0.88995489583333331</c:v>
                </c:pt>
                <c:pt idx="10254">
                  <c:v>0.88995973379629634</c:v>
                </c:pt>
                <c:pt idx="10255">
                  <c:v>0.88996490740740741</c:v>
                </c:pt>
                <c:pt idx="10256">
                  <c:v>0.88997018518518523</c:v>
                </c:pt>
                <c:pt idx="10257">
                  <c:v>0.88997550925925928</c:v>
                </c:pt>
                <c:pt idx="10258">
                  <c:v>0.88998083333333333</c:v>
                </c:pt>
                <c:pt idx="10259">
                  <c:v>0.88998921296296307</c:v>
                </c:pt>
                <c:pt idx="10260">
                  <c:v>0.88999428240740741</c:v>
                </c:pt>
                <c:pt idx="10261">
                  <c:v>0.88999960648148146</c:v>
                </c:pt>
                <c:pt idx="10262">
                  <c:v>0.89000480324074072</c:v>
                </c:pt>
                <c:pt idx="10263">
                  <c:v>0.89000974537037036</c:v>
                </c:pt>
                <c:pt idx="10264">
                  <c:v>0.89001459490740731</c:v>
                </c:pt>
                <c:pt idx="10265">
                  <c:v>0.89001960648148148</c:v>
                </c:pt>
                <c:pt idx="10266">
                  <c:v>0.89002454861111113</c:v>
                </c:pt>
                <c:pt idx="10267">
                  <c:v>0.89002949074074067</c:v>
                </c:pt>
                <c:pt idx="10268">
                  <c:v>0.8900372685185185</c:v>
                </c:pt>
                <c:pt idx="10269">
                  <c:v>0.8900420717592592</c:v>
                </c:pt>
                <c:pt idx="10270">
                  <c:v>0.89004690972222222</c:v>
                </c:pt>
                <c:pt idx="10271">
                  <c:v>0.8900518634259259</c:v>
                </c:pt>
                <c:pt idx="10272">
                  <c:v>0.89005708333333333</c:v>
                </c:pt>
                <c:pt idx="10273">
                  <c:v>0.89006224537037026</c:v>
                </c:pt>
                <c:pt idx="10274">
                  <c:v>0.89006758101851846</c:v>
                </c:pt>
                <c:pt idx="10275">
                  <c:v>0.89007295138888887</c:v>
                </c:pt>
                <c:pt idx="10276">
                  <c:v>0.89007822916666657</c:v>
                </c:pt>
                <c:pt idx="10277">
                  <c:v>0.89008346064814814</c:v>
                </c:pt>
                <c:pt idx="10278">
                  <c:v>0.89009187499999998</c:v>
                </c:pt>
                <c:pt idx="10279">
                  <c:v>0.89009697916666664</c:v>
                </c:pt>
                <c:pt idx="10280">
                  <c:v>0.89010234953703693</c:v>
                </c:pt>
                <c:pt idx="10281">
                  <c:v>0.89010765046296303</c:v>
                </c:pt>
                <c:pt idx="10282">
                  <c:v>0.89011273148148151</c:v>
                </c:pt>
                <c:pt idx="10283">
                  <c:v>0.89011755787037039</c:v>
                </c:pt>
                <c:pt idx="10284">
                  <c:v>0.89012238425925927</c:v>
                </c:pt>
                <c:pt idx="10285">
                  <c:v>0.89012736111111102</c:v>
                </c:pt>
                <c:pt idx="10286">
                  <c:v>0.89013267361111115</c:v>
                </c:pt>
                <c:pt idx="10287">
                  <c:v>0.89014108796296298</c:v>
                </c:pt>
                <c:pt idx="10288">
                  <c:v>0.89014626157407406</c:v>
                </c:pt>
                <c:pt idx="10289">
                  <c:v>0.89015143518518514</c:v>
                </c:pt>
                <c:pt idx="10290">
                  <c:v>0.8901566319444445</c:v>
                </c:pt>
                <c:pt idx="10291">
                  <c:v>0.89016190972222231</c:v>
                </c:pt>
                <c:pt idx="10292">
                  <c:v>0.89016717592592587</c:v>
                </c:pt>
                <c:pt idx="10293">
                  <c:v>0.89017237268518512</c:v>
                </c:pt>
                <c:pt idx="10294">
                  <c:v>0.8901774537037036</c:v>
                </c:pt>
                <c:pt idx="10295">
                  <c:v>0.89018238425925933</c:v>
                </c:pt>
                <c:pt idx="10296">
                  <c:v>0.89018723379629627</c:v>
                </c:pt>
                <c:pt idx="10297">
                  <c:v>0.89019547453703707</c:v>
                </c:pt>
                <c:pt idx="10298">
                  <c:v>0.89020063657407411</c:v>
                </c:pt>
                <c:pt idx="10299">
                  <c:v>0.89020596064814816</c:v>
                </c:pt>
                <c:pt idx="10300">
                  <c:v>0.89021101851851858</c:v>
                </c:pt>
                <c:pt idx="10301">
                  <c:v>0.89021626157407407</c:v>
                </c:pt>
                <c:pt idx="10302">
                  <c:v>0.89022141203703697</c:v>
                </c:pt>
                <c:pt idx="10303">
                  <c:v>0.89022648148148154</c:v>
                </c:pt>
                <c:pt idx="10304">
                  <c:v>0.89023153935185195</c:v>
                </c:pt>
                <c:pt idx="10305">
                  <c:v>0.89023659722222226</c:v>
                </c:pt>
                <c:pt idx="10306">
                  <c:v>0.89024445601851854</c:v>
                </c:pt>
                <c:pt idx="10307">
                  <c:v>0.89024925925925924</c:v>
                </c:pt>
                <c:pt idx="10308">
                  <c:v>0.89025427083333331</c:v>
                </c:pt>
                <c:pt idx="10309">
                  <c:v>0.89025918981481489</c:v>
                </c:pt>
                <c:pt idx="10310">
                  <c:v>0.89026400462962962</c:v>
                </c:pt>
                <c:pt idx="10311">
                  <c:v>0.89026886574074071</c:v>
                </c:pt>
                <c:pt idx="10312">
                  <c:v>0.89027387731481478</c:v>
                </c:pt>
                <c:pt idx="10313">
                  <c:v>0.89027878472222222</c:v>
                </c:pt>
                <c:pt idx="10314">
                  <c:v>0.89028409722222224</c:v>
                </c:pt>
                <c:pt idx="10315">
                  <c:v>0.89028939814814823</c:v>
                </c:pt>
                <c:pt idx="10316">
                  <c:v>0.89029789351851851</c:v>
                </c:pt>
                <c:pt idx="10317">
                  <c:v>0.89030332175925919</c:v>
                </c:pt>
                <c:pt idx="10318">
                  <c:v>0.89030876157407413</c:v>
                </c:pt>
                <c:pt idx="10319">
                  <c:v>0.89031392361111106</c:v>
                </c:pt>
                <c:pt idx="10320">
                  <c:v>0.89031909722222224</c:v>
                </c:pt>
                <c:pt idx="10321">
                  <c:v>0.8903244212962963</c:v>
                </c:pt>
                <c:pt idx="10322">
                  <c:v>0.89032969907407411</c:v>
                </c:pt>
                <c:pt idx="10323">
                  <c:v>0.89033504629629634</c:v>
                </c:pt>
                <c:pt idx="10324">
                  <c:v>0.89034003472222223</c:v>
                </c:pt>
                <c:pt idx="10325">
                  <c:v>0.89034783564814812</c:v>
                </c:pt>
                <c:pt idx="10326">
                  <c:v>0.89035275462962959</c:v>
                </c:pt>
                <c:pt idx="10327">
                  <c:v>0.8903578703703704</c:v>
                </c:pt>
                <c:pt idx="10328">
                  <c:v>0.89036311342592589</c:v>
                </c:pt>
                <c:pt idx="10329">
                  <c:v>0.89036833333333332</c:v>
                </c:pt>
                <c:pt idx="10330">
                  <c:v>0.8903735416666666</c:v>
                </c:pt>
                <c:pt idx="10331">
                  <c:v>0.89037890046296297</c:v>
                </c:pt>
                <c:pt idx="10332">
                  <c:v>0.89038430555555559</c:v>
                </c:pt>
                <c:pt idx="10333">
                  <c:v>0.89038962962962964</c:v>
                </c:pt>
                <c:pt idx="10334">
                  <c:v>0.89039494212962966</c:v>
                </c:pt>
                <c:pt idx="10335">
                  <c:v>0.89040313657407399</c:v>
                </c:pt>
                <c:pt idx="10336">
                  <c:v>0.89040802083333326</c:v>
                </c:pt>
                <c:pt idx="10337">
                  <c:v>0.89041320601851848</c:v>
                </c:pt>
                <c:pt idx="10338">
                  <c:v>0.89041836805555563</c:v>
                </c:pt>
                <c:pt idx="10339">
                  <c:v>0.89042370370370361</c:v>
                </c:pt>
                <c:pt idx="10340">
                  <c:v>0.89042896990740739</c:v>
                </c:pt>
                <c:pt idx="10341">
                  <c:v>0.8904341203703704</c:v>
                </c:pt>
                <c:pt idx="10342">
                  <c:v>0.89043930555555562</c:v>
                </c:pt>
                <c:pt idx="10343">
                  <c:v>0.89044459490740735</c:v>
                </c:pt>
                <c:pt idx="10344">
                  <c:v>0.89045312500000007</c:v>
                </c:pt>
                <c:pt idx="10345">
                  <c:v>0.89045817129629634</c:v>
                </c:pt>
                <c:pt idx="10346">
                  <c:v>0.89046304398148146</c:v>
                </c:pt>
                <c:pt idx="10347">
                  <c:v>0.89046796296296293</c:v>
                </c:pt>
                <c:pt idx="10348">
                  <c:v>0.89047282407407413</c:v>
                </c:pt>
                <c:pt idx="10349">
                  <c:v>0.89047785879629637</c:v>
                </c:pt>
                <c:pt idx="10350">
                  <c:v>0.89048306712962966</c:v>
                </c:pt>
                <c:pt idx="10351">
                  <c:v>0.89048793981481478</c:v>
                </c:pt>
                <c:pt idx="10352">
                  <c:v>0.89049282407407404</c:v>
                </c:pt>
                <c:pt idx="10353">
                  <c:v>0.89049768518518524</c:v>
                </c:pt>
                <c:pt idx="10354">
                  <c:v>0.8905057291666667</c:v>
                </c:pt>
                <c:pt idx="10355">
                  <c:v>0.89051082175925922</c:v>
                </c:pt>
                <c:pt idx="10356">
                  <c:v>0.89051613425925924</c:v>
                </c:pt>
                <c:pt idx="10357">
                  <c:v>0.89052126157407407</c:v>
                </c:pt>
                <c:pt idx="10358">
                  <c:v>0.89052651620370371</c:v>
                </c:pt>
                <c:pt idx="10359">
                  <c:v>0.89053181712962959</c:v>
                </c:pt>
                <c:pt idx="10360">
                  <c:v>0.89053699074074066</c:v>
                </c:pt>
                <c:pt idx="10361">
                  <c:v>0.89054229166666665</c:v>
                </c:pt>
                <c:pt idx="10362">
                  <c:v>0.89054771990740733</c:v>
                </c:pt>
                <c:pt idx="10363">
                  <c:v>0.89055660879629628</c:v>
                </c:pt>
                <c:pt idx="10364">
                  <c:v>0.89056172453703697</c:v>
                </c:pt>
                <c:pt idx="10365">
                  <c:v>0.8905668171296296</c:v>
                </c:pt>
                <c:pt idx="10366">
                  <c:v>0.89057174768518521</c:v>
                </c:pt>
                <c:pt idx="10367">
                  <c:v>0.89057670138888889</c:v>
                </c:pt>
                <c:pt idx="10368">
                  <c:v>0.89058226851851863</c:v>
                </c:pt>
                <c:pt idx="10369">
                  <c:v>0.89058762731481478</c:v>
                </c:pt>
                <c:pt idx="10370">
                  <c:v>0.89059288194444441</c:v>
                </c:pt>
                <c:pt idx="10371">
                  <c:v>0.89059807870370378</c:v>
                </c:pt>
                <c:pt idx="10372">
                  <c:v>0.89060324074074071</c:v>
                </c:pt>
                <c:pt idx="10373">
                  <c:v>0.89061156250000006</c:v>
                </c:pt>
                <c:pt idx="10374">
                  <c:v>0.89061671296296296</c:v>
                </c:pt>
                <c:pt idx="10375">
                  <c:v>0.89062193287037028</c:v>
                </c:pt>
                <c:pt idx="10376">
                  <c:v>0.89062687500000004</c:v>
                </c:pt>
                <c:pt idx="10377">
                  <c:v>0.89063180555555554</c:v>
                </c:pt>
                <c:pt idx="10378">
                  <c:v>0.89063674768518519</c:v>
                </c:pt>
                <c:pt idx="10379">
                  <c:v>0.89064188657407406</c:v>
                </c:pt>
                <c:pt idx="10380">
                  <c:v>0.89064737268518523</c:v>
                </c:pt>
                <c:pt idx="10381">
                  <c:v>0.89065288194444447</c:v>
                </c:pt>
                <c:pt idx="10382">
                  <c:v>0.89066156250000006</c:v>
                </c:pt>
                <c:pt idx="10383">
                  <c:v>0.89066680555555555</c:v>
                </c:pt>
                <c:pt idx="10384">
                  <c:v>0.89067193287037039</c:v>
                </c:pt>
                <c:pt idx="10385">
                  <c:v>0.89067718750000002</c:v>
                </c:pt>
                <c:pt idx="10386">
                  <c:v>0.89068252314814822</c:v>
                </c:pt>
                <c:pt idx="10387">
                  <c:v>0.8906876388888888</c:v>
                </c:pt>
                <c:pt idx="10388">
                  <c:v>0.89069265046296298</c:v>
                </c:pt>
                <c:pt idx="10389">
                  <c:v>0.8906976504629629</c:v>
                </c:pt>
                <c:pt idx="10390">
                  <c:v>0.89070267361111111</c:v>
                </c:pt>
                <c:pt idx="10391">
                  <c:v>0.89070781249999997</c:v>
                </c:pt>
                <c:pt idx="10392">
                  <c:v>0.8907157175925926</c:v>
                </c:pt>
                <c:pt idx="10393">
                  <c:v>0.89072069444444446</c:v>
                </c:pt>
                <c:pt idx="10394">
                  <c:v>0.89072584490740736</c:v>
                </c:pt>
                <c:pt idx="10395">
                  <c:v>0.89073112268518517</c:v>
                </c:pt>
                <c:pt idx="10396">
                  <c:v>0.89073642361111105</c:v>
                </c:pt>
                <c:pt idx="10397">
                  <c:v>0.8907419328703704</c:v>
                </c:pt>
                <c:pt idx="10398">
                  <c:v>0.89074733796296302</c:v>
                </c:pt>
                <c:pt idx="10399">
                  <c:v>0.89075270833333331</c:v>
                </c:pt>
                <c:pt idx="10400">
                  <c:v>0.89075820601851852</c:v>
                </c:pt>
                <c:pt idx="10401">
                  <c:v>0.89076692129629631</c:v>
                </c:pt>
                <c:pt idx="10402">
                  <c:v>0.89077230324074075</c:v>
                </c:pt>
                <c:pt idx="10403">
                  <c:v>0.89077761574074066</c:v>
                </c:pt>
                <c:pt idx="10404">
                  <c:v>0.89078303240740742</c:v>
                </c:pt>
                <c:pt idx="10405">
                  <c:v>0.89078819444444435</c:v>
                </c:pt>
                <c:pt idx="10406">
                  <c:v>0.89079318287037035</c:v>
                </c:pt>
                <c:pt idx="10407">
                  <c:v>0.89079833333333325</c:v>
                </c:pt>
                <c:pt idx="10408">
                  <c:v>0.89080346064814808</c:v>
                </c:pt>
                <c:pt idx="10409">
                  <c:v>0.89080875000000004</c:v>
                </c:pt>
                <c:pt idx="10410">
                  <c:v>0.8908139814814815</c:v>
                </c:pt>
                <c:pt idx="10411">
                  <c:v>0.89082252314814825</c:v>
                </c:pt>
                <c:pt idx="10412">
                  <c:v>0.8908278819444444</c:v>
                </c:pt>
                <c:pt idx="10413">
                  <c:v>0.89083336805555557</c:v>
                </c:pt>
                <c:pt idx="10414">
                  <c:v>0.89083861111111107</c:v>
                </c:pt>
                <c:pt idx="10415">
                  <c:v>0.89084383101851861</c:v>
                </c:pt>
                <c:pt idx="10416">
                  <c:v>0.8908490162037036</c:v>
                </c:pt>
                <c:pt idx="10417">
                  <c:v>0.8908540046296296</c:v>
                </c:pt>
                <c:pt idx="10418">
                  <c:v>0.89085900462962953</c:v>
                </c:pt>
                <c:pt idx="10419">
                  <c:v>0.89086421296296292</c:v>
                </c:pt>
                <c:pt idx="10420">
                  <c:v>0.89087325231481485</c:v>
                </c:pt>
                <c:pt idx="10421">
                  <c:v>0.89087859953703707</c:v>
                </c:pt>
                <c:pt idx="10422">
                  <c:v>0.89088390046296295</c:v>
                </c:pt>
                <c:pt idx="10423">
                  <c:v>0.89088916666666673</c:v>
                </c:pt>
                <c:pt idx="10424">
                  <c:v>0.89089432870370366</c:v>
                </c:pt>
                <c:pt idx="10425">
                  <c:v>0.89089987268518522</c:v>
                </c:pt>
                <c:pt idx="10426">
                  <c:v>0.89090523148148149</c:v>
                </c:pt>
                <c:pt idx="10427">
                  <c:v>0.89091043981481477</c:v>
                </c:pt>
                <c:pt idx="10428">
                  <c:v>0.89091548611111104</c:v>
                </c:pt>
                <c:pt idx="10429">
                  <c:v>0.89092041666666677</c:v>
                </c:pt>
                <c:pt idx="10430">
                  <c:v>0.89092818287037046</c:v>
                </c:pt>
                <c:pt idx="10431">
                  <c:v>0.89093309027777778</c:v>
                </c:pt>
                <c:pt idx="10432">
                  <c:v>0.89093812500000003</c:v>
                </c:pt>
                <c:pt idx="10433">
                  <c:v>0.89094312500000006</c:v>
                </c:pt>
                <c:pt idx="10434">
                  <c:v>0.8909481944444444</c:v>
                </c:pt>
                <c:pt idx="10435">
                  <c:v>0.89095315972222222</c:v>
                </c:pt>
                <c:pt idx="10436">
                  <c:v>0.89095853009259252</c:v>
                </c:pt>
                <c:pt idx="10437">
                  <c:v>0.89096394675925927</c:v>
                </c:pt>
                <c:pt idx="10438">
                  <c:v>0.89096959490740746</c:v>
                </c:pt>
                <c:pt idx="10439">
                  <c:v>0.89097833333333332</c:v>
                </c:pt>
                <c:pt idx="10440">
                  <c:v>0.89098373842592593</c:v>
                </c:pt>
                <c:pt idx="10441">
                  <c:v>0.89098913194444451</c:v>
                </c:pt>
                <c:pt idx="10442">
                  <c:v>0.89099452546296298</c:v>
                </c:pt>
                <c:pt idx="10443">
                  <c:v>0.8909998032407408</c:v>
                </c:pt>
                <c:pt idx="10444">
                  <c:v>0.8910054282407408</c:v>
                </c:pt>
                <c:pt idx="10445">
                  <c:v>0.89101074074074071</c:v>
                </c:pt>
                <c:pt idx="10446">
                  <c:v>0.89101592592592593</c:v>
                </c:pt>
                <c:pt idx="10447">
                  <c:v>0.89102103009259259</c:v>
                </c:pt>
                <c:pt idx="10448">
                  <c:v>0.89102599537037042</c:v>
                </c:pt>
                <c:pt idx="10449">
                  <c:v>0.89103443287037043</c:v>
                </c:pt>
                <c:pt idx="10450">
                  <c:v>0.89103979166666669</c:v>
                </c:pt>
                <c:pt idx="10451">
                  <c:v>0.89104512731481478</c:v>
                </c:pt>
                <c:pt idx="10452">
                  <c:v>0.89105046296296297</c:v>
                </c:pt>
                <c:pt idx="10453">
                  <c:v>0.89105583333333327</c:v>
                </c:pt>
                <c:pt idx="10454">
                  <c:v>0.89106121527777782</c:v>
                </c:pt>
                <c:pt idx="10455">
                  <c:v>0.89106666666666667</c:v>
                </c:pt>
                <c:pt idx="10456">
                  <c:v>0.89107219907407409</c:v>
                </c:pt>
                <c:pt idx="10457">
                  <c:v>0.89107722222222219</c:v>
                </c:pt>
                <c:pt idx="10458">
                  <c:v>0.89108532407407404</c:v>
                </c:pt>
                <c:pt idx="10459">
                  <c:v>0.89109040509259252</c:v>
                </c:pt>
                <c:pt idx="10460">
                  <c:v>0.89109572916666668</c:v>
                </c:pt>
                <c:pt idx="10461">
                  <c:v>0.89110111111111101</c:v>
                </c:pt>
                <c:pt idx="10462">
                  <c:v>0.89110665509259268</c:v>
                </c:pt>
                <c:pt idx="10463">
                  <c:v>0.89111196759259259</c:v>
                </c:pt>
                <c:pt idx="10464">
                  <c:v>0.89111760416666674</c:v>
                </c:pt>
                <c:pt idx="10465">
                  <c:v>0.89112299768518521</c:v>
                </c:pt>
                <c:pt idx="10466">
                  <c:v>0.89112849537037031</c:v>
                </c:pt>
                <c:pt idx="10467">
                  <c:v>0.89113371527777785</c:v>
                </c:pt>
                <c:pt idx="10468">
                  <c:v>0.89114164351851854</c:v>
                </c:pt>
                <c:pt idx="10469">
                  <c:v>0.89114656250000002</c:v>
                </c:pt>
                <c:pt idx="10470">
                  <c:v>0.89115160879629629</c:v>
                </c:pt>
                <c:pt idx="10471">
                  <c:v>0.89115671296296295</c:v>
                </c:pt>
                <c:pt idx="10472">
                  <c:v>0.89116156249999989</c:v>
                </c:pt>
                <c:pt idx="10473">
                  <c:v>0.89116646990740733</c:v>
                </c:pt>
                <c:pt idx="10474">
                  <c:v>0.89117156249999996</c:v>
                </c:pt>
                <c:pt idx="10475">
                  <c:v>0.89117653935185182</c:v>
                </c:pt>
                <c:pt idx="10476">
                  <c:v>0.89118152777777782</c:v>
                </c:pt>
                <c:pt idx="10477">
                  <c:v>0.8911901504629629</c:v>
                </c:pt>
                <c:pt idx="10478">
                  <c:v>0.89119531249999995</c:v>
                </c:pt>
                <c:pt idx="10479">
                  <c:v>0.89120064814814814</c:v>
                </c:pt>
                <c:pt idx="10480">
                  <c:v>0.89120608796296297</c:v>
                </c:pt>
                <c:pt idx="10481">
                  <c:v>0.89121142361111116</c:v>
                </c:pt>
                <c:pt idx="10482">
                  <c:v>0.89121665509259262</c:v>
                </c:pt>
                <c:pt idx="10483">
                  <c:v>0.891222013888889</c:v>
                </c:pt>
                <c:pt idx="10484">
                  <c:v>0.89122731481481487</c:v>
                </c:pt>
                <c:pt idx="10485">
                  <c:v>0.89123273148148152</c:v>
                </c:pt>
                <c:pt idx="10486">
                  <c:v>0.89124107638888894</c:v>
                </c:pt>
                <c:pt idx="10487">
                  <c:v>0.89124600694444445</c:v>
                </c:pt>
                <c:pt idx="10488">
                  <c:v>0.89125099537037034</c:v>
                </c:pt>
                <c:pt idx="10489">
                  <c:v>0.89125608796296296</c:v>
                </c:pt>
                <c:pt idx="10490">
                  <c:v>0.89126144675925933</c:v>
                </c:pt>
                <c:pt idx="10491">
                  <c:v>0.89126685185185195</c:v>
                </c:pt>
                <c:pt idx="10492">
                  <c:v>0.89127206018518512</c:v>
                </c:pt>
                <c:pt idx="10493">
                  <c:v>0.89127729166666658</c:v>
                </c:pt>
                <c:pt idx="10494">
                  <c:v>0.8912824768518518</c:v>
                </c:pt>
                <c:pt idx="10495">
                  <c:v>0.89128780092592585</c:v>
                </c:pt>
                <c:pt idx="10496">
                  <c:v>0.89129649305555558</c:v>
                </c:pt>
                <c:pt idx="10497">
                  <c:v>0.89130153935185186</c:v>
                </c:pt>
                <c:pt idx="10498">
                  <c:v>0.89130650462962968</c:v>
                </c:pt>
                <c:pt idx="10499">
                  <c:v>0.89131145833333336</c:v>
                </c:pt>
                <c:pt idx="10500">
                  <c:v>0.8913166203703704</c:v>
                </c:pt>
                <c:pt idx="10501">
                  <c:v>0.89132194444444446</c:v>
                </c:pt>
                <c:pt idx="10502">
                  <c:v>0.89132740740740735</c:v>
                </c:pt>
                <c:pt idx="10503">
                  <c:v>0.89133268518518516</c:v>
                </c:pt>
                <c:pt idx="10504">
                  <c:v>0.89133805555555556</c:v>
                </c:pt>
                <c:pt idx="10505">
                  <c:v>0.89134664351851856</c:v>
                </c:pt>
                <c:pt idx="10506">
                  <c:v>0.89135181712962963</c:v>
                </c:pt>
                <c:pt idx="10507">
                  <c:v>0.89135716435185186</c:v>
                </c:pt>
                <c:pt idx="10508">
                  <c:v>0.8913622916666667</c:v>
                </c:pt>
                <c:pt idx="10509">
                  <c:v>0.89136728009259258</c:v>
                </c:pt>
                <c:pt idx="10510">
                  <c:v>0.89137239583333328</c:v>
                </c:pt>
                <c:pt idx="10511">
                  <c:v>0.89137746527777784</c:v>
                </c:pt>
                <c:pt idx="10512">
                  <c:v>0.89138246527777776</c:v>
                </c:pt>
                <c:pt idx="10513">
                  <c:v>0.89138739583333326</c:v>
                </c:pt>
                <c:pt idx="10514">
                  <c:v>0.89139238425925926</c:v>
                </c:pt>
                <c:pt idx="10515">
                  <c:v>0.89140026620370361</c:v>
                </c:pt>
                <c:pt idx="10516">
                  <c:v>0.89140525462962961</c:v>
                </c:pt>
                <c:pt idx="10517">
                  <c:v>0.89141050925925924</c:v>
                </c:pt>
                <c:pt idx="10518">
                  <c:v>0.89141576388888888</c:v>
                </c:pt>
                <c:pt idx="10519">
                  <c:v>0.8914210763888889</c:v>
                </c:pt>
                <c:pt idx="10520">
                  <c:v>0.89142637731481489</c:v>
                </c:pt>
                <c:pt idx="10521">
                  <c:v>0.89143160879629635</c:v>
                </c:pt>
                <c:pt idx="10522">
                  <c:v>0.89143704861111106</c:v>
                </c:pt>
                <c:pt idx="10523">
                  <c:v>0.89144240740740743</c:v>
                </c:pt>
                <c:pt idx="10524">
                  <c:v>0.89145113425925926</c:v>
                </c:pt>
                <c:pt idx="10525">
                  <c:v>0.89145633101851851</c:v>
                </c:pt>
                <c:pt idx="10526">
                  <c:v>0.89146164351851853</c:v>
                </c:pt>
                <c:pt idx="10527">
                  <c:v>0.89146681712962961</c:v>
                </c:pt>
                <c:pt idx="10528">
                  <c:v>0.89147184027777771</c:v>
                </c:pt>
                <c:pt idx="10529">
                  <c:v>0.89147690972222227</c:v>
                </c:pt>
                <c:pt idx="10530">
                  <c:v>0.89148211805555555</c:v>
                </c:pt>
                <c:pt idx="10531">
                  <c:v>0.89148739583333336</c:v>
                </c:pt>
                <c:pt idx="10532">
                  <c:v>0.89149258101851858</c:v>
                </c:pt>
                <c:pt idx="10533">
                  <c:v>0.89149776620370369</c:v>
                </c:pt>
                <c:pt idx="10534">
                  <c:v>0.89150608796296293</c:v>
                </c:pt>
                <c:pt idx="10535">
                  <c:v>0.89151131944444451</c:v>
                </c:pt>
                <c:pt idx="10536">
                  <c:v>0.89151650462962972</c:v>
                </c:pt>
                <c:pt idx="10537">
                  <c:v>0.8915216782407408</c:v>
                </c:pt>
                <c:pt idx="10538">
                  <c:v>0.8915268287037037</c:v>
                </c:pt>
                <c:pt idx="10539">
                  <c:v>0.89153188657407412</c:v>
                </c:pt>
                <c:pt idx="10540">
                  <c:v>0.89153689814814818</c:v>
                </c:pt>
                <c:pt idx="10541">
                  <c:v>0.89154207175925926</c:v>
                </c:pt>
                <c:pt idx="10542">
                  <c:v>0.89154750000000005</c:v>
                </c:pt>
                <c:pt idx="10543">
                  <c:v>0.89155599537037034</c:v>
                </c:pt>
                <c:pt idx="10544">
                  <c:v>0.89156144675925919</c:v>
                </c:pt>
                <c:pt idx="10545">
                  <c:v>0.89156679398148153</c:v>
                </c:pt>
                <c:pt idx="10546">
                  <c:v>0.89157203703703702</c:v>
                </c:pt>
                <c:pt idx="10547">
                  <c:v>0.89157754629629637</c:v>
                </c:pt>
                <c:pt idx="10548">
                  <c:v>0.89158297453703705</c:v>
                </c:pt>
                <c:pt idx="10549">
                  <c:v>0.89158835648148138</c:v>
                </c:pt>
                <c:pt idx="10550">
                  <c:v>0.89159339120370362</c:v>
                </c:pt>
                <c:pt idx="10551">
                  <c:v>0.89159828703703703</c:v>
                </c:pt>
                <c:pt idx="10552">
                  <c:v>0.89160621527777772</c:v>
                </c:pt>
                <c:pt idx="10553">
                  <c:v>0.89161114583333323</c:v>
                </c:pt>
                <c:pt idx="10554">
                  <c:v>0.89161598379629625</c:v>
                </c:pt>
                <c:pt idx="10555">
                  <c:v>0.89162089120370369</c:v>
                </c:pt>
                <c:pt idx="10556">
                  <c:v>0.89162585648148152</c:v>
                </c:pt>
                <c:pt idx="10557">
                  <c:v>0.89163076388888884</c:v>
                </c:pt>
                <c:pt idx="10558">
                  <c:v>0.89163614583333339</c:v>
                </c:pt>
                <c:pt idx="10559">
                  <c:v>0.89164144675925927</c:v>
                </c:pt>
                <c:pt idx="10560">
                  <c:v>0.89164665509259267</c:v>
                </c:pt>
                <c:pt idx="10561">
                  <c:v>0.89165182870370374</c:v>
                </c:pt>
                <c:pt idx="10562">
                  <c:v>0.89166018518518519</c:v>
                </c:pt>
                <c:pt idx="10563">
                  <c:v>0.89166539351851848</c:v>
                </c:pt>
                <c:pt idx="10564">
                  <c:v>0.89167072916666668</c:v>
                </c:pt>
                <c:pt idx="10565">
                  <c:v>0.89167586805555554</c:v>
                </c:pt>
                <c:pt idx="10566">
                  <c:v>0.89168115740740739</c:v>
                </c:pt>
                <c:pt idx="10567">
                  <c:v>0.89168659722222221</c:v>
                </c:pt>
                <c:pt idx="10568">
                  <c:v>0.89169185185185185</c:v>
                </c:pt>
                <c:pt idx="10569">
                  <c:v>0.89169674768518525</c:v>
                </c:pt>
                <c:pt idx="10570">
                  <c:v>0.8917019097222223</c:v>
                </c:pt>
                <c:pt idx="10571">
                  <c:v>0.89171038194444441</c:v>
                </c:pt>
                <c:pt idx="10572">
                  <c:v>0.89171585648148144</c:v>
                </c:pt>
                <c:pt idx="10573">
                  <c:v>0.89172120370370367</c:v>
                </c:pt>
                <c:pt idx="10574">
                  <c:v>0.89172656250000004</c:v>
                </c:pt>
                <c:pt idx="10575">
                  <c:v>0.89173177083333333</c:v>
                </c:pt>
                <c:pt idx="10576">
                  <c:v>0.89173736111111113</c:v>
                </c:pt>
                <c:pt idx="10577">
                  <c:v>0.89174261574074076</c:v>
                </c:pt>
                <c:pt idx="10578">
                  <c:v>0.89174802083333338</c:v>
                </c:pt>
                <c:pt idx="10579">
                  <c:v>0.89175319444444445</c:v>
                </c:pt>
                <c:pt idx="10580">
                  <c:v>0.89176115740740736</c:v>
                </c:pt>
                <c:pt idx="10581">
                  <c:v>0.89176607638888894</c:v>
                </c:pt>
                <c:pt idx="10582">
                  <c:v>0.89177144675925923</c:v>
                </c:pt>
                <c:pt idx="10583">
                  <c:v>0.89177675925925926</c:v>
                </c:pt>
                <c:pt idx="10584">
                  <c:v>0.8917821412037038</c:v>
                </c:pt>
                <c:pt idx="10585">
                  <c:v>0.89178761574074084</c:v>
                </c:pt>
                <c:pt idx="10586">
                  <c:v>0.89179285879629633</c:v>
                </c:pt>
                <c:pt idx="10587">
                  <c:v>0.89179814814814817</c:v>
                </c:pt>
                <c:pt idx="10588">
                  <c:v>0.89180356481481482</c:v>
                </c:pt>
                <c:pt idx="10589">
                  <c:v>0.89181199074074069</c:v>
                </c:pt>
                <c:pt idx="10590">
                  <c:v>0.89181700231481476</c:v>
                </c:pt>
                <c:pt idx="10591">
                  <c:v>0.89182192129629634</c:v>
                </c:pt>
                <c:pt idx="10592">
                  <c:v>0.89182699074074068</c:v>
                </c:pt>
                <c:pt idx="10593">
                  <c:v>0.89183219907407407</c:v>
                </c:pt>
                <c:pt idx="10594">
                  <c:v>0.89183724537037035</c:v>
                </c:pt>
                <c:pt idx="10595">
                  <c:v>0.89184225694444441</c:v>
                </c:pt>
                <c:pt idx="10596">
                  <c:v>0.89184729166666665</c:v>
                </c:pt>
                <c:pt idx="10597">
                  <c:v>0.89185550925925927</c:v>
                </c:pt>
                <c:pt idx="10598">
                  <c:v>0.89186069444444449</c:v>
                </c:pt>
                <c:pt idx="10599">
                  <c:v>0.89186593749999998</c:v>
                </c:pt>
                <c:pt idx="10600">
                  <c:v>0.89187119212962962</c:v>
                </c:pt>
                <c:pt idx="10601">
                  <c:v>0.89187658564814809</c:v>
                </c:pt>
                <c:pt idx="10602">
                  <c:v>0.8918820833333333</c:v>
                </c:pt>
                <c:pt idx="10603">
                  <c:v>0.89188760416666668</c:v>
                </c:pt>
                <c:pt idx="10604">
                  <c:v>0.89189299768518515</c:v>
                </c:pt>
                <c:pt idx="10605">
                  <c:v>0.89189833333333335</c:v>
                </c:pt>
                <c:pt idx="10606">
                  <c:v>0.89190674768518508</c:v>
                </c:pt>
                <c:pt idx="10607">
                  <c:v>0.89191233796296299</c:v>
                </c:pt>
                <c:pt idx="10608">
                  <c:v>0.89191750000000003</c:v>
                </c:pt>
                <c:pt idx="10609">
                  <c:v>0.89192256944444448</c:v>
                </c:pt>
                <c:pt idx="10610">
                  <c:v>0.89192766203703711</c:v>
                </c:pt>
                <c:pt idx="10611">
                  <c:v>0.8919327777777778</c:v>
                </c:pt>
                <c:pt idx="10612">
                  <c:v>0.89193811342592599</c:v>
                </c:pt>
                <c:pt idx="10613">
                  <c:v>0.89194353009259253</c:v>
                </c:pt>
                <c:pt idx="10614">
                  <c:v>0.89194905092592591</c:v>
                </c:pt>
                <c:pt idx="10615">
                  <c:v>0.89195780092592603</c:v>
                </c:pt>
                <c:pt idx="10616">
                  <c:v>0.89196309027777776</c:v>
                </c:pt>
                <c:pt idx="10617">
                  <c:v>0.89196839120370364</c:v>
                </c:pt>
                <c:pt idx="10618">
                  <c:v>0.8919738425925926</c:v>
                </c:pt>
                <c:pt idx="10619">
                  <c:v>0.89197890046296291</c:v>
                </c:pt>
                <c:pt idx="10620">
                  <c:v>0.89198394675925929</c:v>
                </c:pt>
                <c:pt idx="10621">
                  <c:v>0.8919890046296296</c:v>
                </c:pt>
                <c:pt idx="10622">
                  <c:v>0.89199422453703703</c:v>
                </c:pt>
                <c:pt idx="10623">
                  <c:v>0.8919994907407407</c:v>
                </c:pt>
                <c:pt idx="10624">
                  <c:v>0.89200790509259253</c:v>
                </c:pt>
                <c:pt idx="10625">
                  <c:v>0.89201311342592593</c:v>
                </c:pt>
                <c:pt idx="10626">
                  <c:v>0.89201855324074064</c:v>
                </c:pt>
                <c:pt idx="10627">
                  <c:v>0.89202380787037028</c:v>
                </c:pt>
                <c:pt idx="10628">
                  <c:v>0.89202908564814809</c:v>
                </c:pt>
                <c:pt idx="10629">
                  <c:v>0.89203440972222225</c:v>
                </c:pt>
                <c:pt idx="10630">
                  <c:v>0.89204000000000006</c:v>
                </c:pt>
                <c:pt idx="10631">
                  <c:v>0.89204496527777788</c:v>
                </c:pt>
                <c:pt idx="10632">
                  <c:v>0.89205004629629636</c:v>
                </c:pt>
                <c:pt idx="10633">
                  <c:v>0.89205810185185186</c:v>
                </c:pt>
                <c:pt idx="10634">
                  <c:v>0.89206337962962967</c:v>
                </c:pt>
                <c:pt idx="10635">
                  <c:v>0.89206833333333335</c:v>
                </c:pt>
                <c:pt idx="10636">
                  <c:v>0.89207348379629625</c:v>
                </c:pt>
                <c:pt idx="10637">
                  <c:v>0.89207865740740744</c:v>
                </c:pt>
                <c:pt idx="10638">
                  <c:v>0.8920841435185185</c:v>
                </c:pt>
                <c:pt idx="10639">
                  <c:v>0.8920894791666667</c:v>
                </c:pt>
                <c:pt idx="10640">
                  <c:v>0.89209490740740749</c:v>
                </c:pt>
                <c:pt idx="10641">
                  <c:v>0.89210012731481481</c:v>
                </c:pt>
                <c:pt idx="10642">
                  <c:v>0.89210850694444443</c:v>
                </c:pt>
                <c:pt idx="10643">
                  <c:v>0.89211396990740743</c:v>
                </c:pt>
                <c:pt idx="10644">
                  <c:v>0.89211930555555552</c:v>
                </c:pt>
                <c:pt idx="10645">
                  <c:v>0.89212459490740736</c:v>
                </c:pt>
                <c:pt idx="10646">
                  <c:v>0.89212991898148142</c:v>
                </c:pt>
                <c:pt idx="10647">
                  <c:v>0.89213567129629634</c:v>
                </c:pt>
                <c:pt idx="10648">
                  <c:v>0.89214100694444454</c:v>
                </c:pt>
                <c:pt idx="10649">
                  <c:v>0.89214619212962953</c:v>
                </c:pt>
                <c:pt idx="10650">
                  <c:v>0.89215120370370371</c:v>
                </c:pt>
                <c:pt idx="10651">
                  <c:v>0.89215949074074075</c:v>
                </c:pt>
                <c:pt idx="10652">
                  <c:v>0.89216483796296286</c:v>
                </c:pt>
                <c:pt idx="10653">
                  <c:v>0.89217030092592597</c:v>
                </c:pt>
                <c:pt idx="10654">
                  <c:v>0.89217568287037041</c:v>
                </c:pt>
                <c:pt idx="10655">
                  <c:v>0.89218129629629628</c:v>
                </c:pt>
                <c:pt idx="10656">
                  <c:v>0.89218668981481475</c:v>
                </c:pt>
                <c:pt idx="10657">
                  <c:v>0.89219209490740736</c:v>
                </c:pt>
                <c:pt idx="10658">
                  <c:v>0.89219749999999998</c:v>
                </c:pt>
                <c:pt idx="10659">
                  <c:v>0.89220614583333335</c:v>
                </c:pt>
                <c:pt idx="10660">
                  <c:v>0.89221122685185195</c:v>
                </c:pt>
                <c:pt idx="10661">
                  <c:v>0.89221638888888888</c:v>
                </c:pt>
                <c:pt idx="10662">
                  <c:v>0.89222158564814824</c:v>
                </c:pt>
                <c:pt idx="10663">
                  <c:v>0.8922270370370371</c:v>
                </c:pt>
                <c:pt idx="10664">
                  <c:v>0.89223239583333325</c:v>
                </c:pt>
                <c:pt idx="10665">
                  <c:v>0.89223795138888884</c:v>
                </c:pt>
                <c:pt idx="10666">
                  <c:v>0.89224334490740731</c:v>
                </c:pt>
                <c:pt idx="10667">
                  <c:v>0.89224902777777781</c:v>
                </c:pt>
                <c:pt idx="10668">
                  <c:v>0.89225778935185185</c:v>
                </c:pt>
                <c:pt idx="10669">
                  <c:v>0.89226314814814811</c:v>
                </c:pt>
                <c:pt idx="10670">
                  <c:v>0.89226854166666669</c:v>
                </c:pt>
                <c:pt idx="10671">
                  <c:v>0.89227362268518517</c:v>
                </c:pt>
                <c:pt idx="10672">
                  <c:v>0.89227876157407404</c:v>
                </c:pt>
                <c:pt idx="10673">
                  <c:v>0.89228391203703705</c:v>
                </c:pt>
                <c:pt idx="10674">
                  <c:v>0.8922892013888889</c:v>
                </c:pt>
                <c:pt idx="10675">
                  <c:v>0.89229436342592594</c:v>
                </c:pt>
                <c:pt idx="10676">
                  <c:v>0.89229949074074077</c:v>
                </c:pt>
                <c:pt idx="10677">
                  <c:v>0.89230746527777782</c:v>
                </c:pt>
                <c:pt idx="10678">
                  <c:v>0.89231275462962956</c:v>
                </c:pt>
                <c:pt idx="10679">
                  <c:v>0.89231803240740737</c:v>
                </c:pt>
                <c:pt idx="10680">
                  <c:v>0.89232351851851854</c:v>
                </c:pt>
                <c:pt idx="10681">
                  <c:v>0.89232881944444442</c:v>
                </c:pt>
                <c:pt idx="10682">
                  <c:v>0.89233417824074079</c:v>
                </c:pt>
                <c:pt idx="10683">
                  <c:v>0.89233957175925926</c:v>
                </c:pt>
                <c:pt idx="10684">
                  <c:v>0.89234515046296303</c:v>
                </c:pt>
                <c:pt idx="10685">
                  <c:v>0.89235053240740747</c:v>
                </c:pt>
                <c:pt idx="10686">
                  <c:v>0.89235943287037045</c:v>
                </c:pt>
                <c:pt idx="10687">
                  <c:v>0.89236481481481478</c:v>
                </c:pt>
                <c:pt idx="10688">
                  <c:v>0.89237004629629624</c:v>
                </c:pt>
                <c:pt idx="10689">
                  <c:v>0.89237509259259262</c:v>
                </c:pt>
                <c:pt idx="10690">
                  <c:v>0.89238024305555552</c:v>
                </c:pt>
                <c:pt idx="10691">
                  <c:v>0.89238555555555565</c:v>
                </c:pt>
                <c:pt idx="10692">
                  <c:v>0.89239112268518517</c:v>
                </c:pt>
                <c:pt idx="10693">
                  <c:v>0.89239651620370364</c:v>
                </c:pt>
                <c:pt idx="10694">
                  <c:v>0.89240195601851857</c:v>
                </c:pt>
                <c:pt idx="10695">
                  <c:v>0.89241078703703713</c:v>
                </c:pt>
                <c:pt idx="10696">
                  <c:v>0.89241614583333329</c:v>
                </c:pt>
                <c:pt idx="10697">
                  <c:v>0.89242159722222214</c:v>
                </c:pt>
                <c:pt idx="10698">
                  <c:v>0.89242709490740735</c:v>
                </c:pt>
                <c:pt idx="10699">
                  <c:v>0.89243233796296295</c:v>
                </c:pt>
                <c:pt idx="10700">
                  <c:v>0.89243747685185182</c:v>
                </c:pt>
                <c:pt idx="10701">
                  <c:v>0.89244263888888886</c:v>
                </c:pt>
                <c:pt idx="10702">
                  <c:v>0.89244813657407407</c:v>
                </c:pt>
                <c:pt idx="10703">
                  <c:v>0.89245379629629629</c:v>
                </c:pt>
                <c:pt idx="10704">
                  <c:v>0.8924624537037037</c:v>
                </c:pt>
                <c:pt idx="10705">
                  <c:v>0.89246800925925929</c:v>
                </c:pt>
                <c:pt idx="10706">
                  <c:v>0.89247353009259267</c:v>
                </c:pt>
                <c:pt idx="10707">
                  <c:v>0.89247901620370362</c:v>
                </c:pt>
                <c:pt idx="10708">
                  <c:v>0.89248452546296297</c:v>
                </c:pt>
                <c:pt idx="10709">
                  <c:v>0.89249024305555558</c:v>
                </c:pt>
                <c:pt idx="10710">
                  <c:v>0.89249530092592588</c:v>
                </c:pt>
                <c:pt idx="10711">
                  <c:v>0.89250042824074072</c:v>
                </c:pt>
                <c:pt idx="10712">
                  <c:v>0.89250564814814826</c:v>
                </c:pt>
                <c:pt idx="10713">
                  <c:v>0.892513912037037</c:v>
                </c:pt>
                <c:pt idx="10714">
                  <c:v>0.89251908564814819</c:v>
                </c:pt>
                <c:pt idx="10715">
                  <c:v>0.89252414351851861</c:v>
                </c:pt>
                <c:pt idx="10716">
                  <c:v>0.89252925925925919</c:v>
                </c:pt>
                <c:pt idx="10717">
                  <c:v>0.89253458333333324</c:v>
                </c:pt>
                <c:pt idx="10718">
                  <c:v>0.89254011574074077</c:v>
                </c:pt>
                <c:pt idx="10719">
                  <c:v>0.89254574074074078</c:v>
                </c:pt>
                <c:pt idx="10720">
                  <c:v>0.89255126157407405</c:v>
                </c:pt>
                <c:pt idx="10721">
                  <c:v>0.89255670138888898</c:v>
                </c:pt>
                <c:pt idx="10722">
                  <c:v>0.89256502314814812</c:v>
                </c:pt>
                <c:pt idx="10723">
                  <c:v>0.89257040509259256</c:v>
                </c:pt>
                <c:pt idx="10724">
                  <c:v>0.89257592592592594</c:v>
                </c:pt>
                <c:pt idx="10725">
                  <c:v>0.89258130787037038</c:v>
                </c:pt>
                <c:pt idx="10726">
                  <c:v>0.89258684027777779</c:v>
                </c:pt>
                <c:pt idx="10727">
                  <c:v>0.89259214120370378</c:v>
                </c:pt>
                <c:pt idx="10728">
                  <c:v>0.89259731481481486</c:v>
                </c:pt>
                <c:pt idx="10729">
                  <c:v>0.8926024768518519</c:v>
                </c:pt>
                <c:pt idx="10730">
                  <c:v>0.89261087962962959</c:v>
                </c:pt>
                <c:pt idx="10731">
                  <c:v>0.89261633101851856</c:v>
                </c:pt>
                <c:pt idx="10732">
                  <c:v>0.89262168981481482</c:v>
                </c:pt>
                <c:pt idx="10733">
                  <c:v>0.89262699074074081</c:v>
                </c:pt>
                <c:pt idx="10734">
                  <c:v>0.89263243055555552</c:v>
                </c:pt>
                <c:pt idx="10735">
                  <c:v>0.8926379166666667</c:v>
                </c:pt>
                <c:pt idx="10736">
                  <c:v>0.892643449074074</c:v>
                </c:pt>
                <c:pt idx="10737">
                  <c:v>0.89264886574074076</c:v>
                </c:pt>
                <c:pt idx="10738">
                  <c:v>0.89265421296296299</c:v>
                </c:pt>
                <c:pt idx="10739">
                  <c:v>0.89266243055555561</c:v>
                </c:pt>
                <c:pt idx="10740">
                  <c:v>0.89266759259259265</c:v>
                </c:pt>
                <c:pt idx="10741">
                  <c:v>0.89267290509259256</c:v>
                </c:pt>
                <c:pt idx="10742">
                  <c:v>0.89267858796296295</c:v>
                </c:pt>
                <c:pt idx="10743">
                  <c:v>0.89268410879629634</c:v>
                </c:pt>
                <c:pt idx="10744">
                  <c:v>0.89268964120370375</c:v>
                </c:pt>
                <c:pt idx="10745">
                  <c:v>0.8926950578703704</c:v>
                </c:pt>
                <c:pt idx="10746">
                  <c:v>0.89270068287037041</c:v>
                </c:pt>
                <c:pt idx="10747">
                  <c:v>0.89270621527777783</c:v>
                </c:pt>
                <c:pt idx="10748">
                  <c:v>0.89271526620370378</c:v>
                </c:pt>
                <c:pt idx="10749">
                  <c:v>0.89272042824074072</c:v>
                </c:pt>
                <c:pt idx="10750">
                  <c:v>0.89272554398148152</c:v>
                </c:pt>
                <c:pt idx="10751">
                  <c:v>0.89273082175925922</c:v>
                </c:pt>
                <c:pt idx="10752">
                  <c:v>0.89273598379629637</c:v>
                </c:pt>
                <c:pt idx="10753">
                  <c:v>0.89274108796296303</c:v>
                </c:pt>
                <c:pt idx="10754">
                  <c:v>0.89274625000000007</c:v>
                </c:pt>
                <c:pt idx="10755">
                  <c:v>0.89275157407407413</c:v>
                </c:pt>
                <c:pt idx="10756">
                  <c:v>0.8927567824074073</c:v>
                </c:pt>
                <c:pt idx="10757">
                  <c:v>0.89276518518518522</c:v>
                </c:pt>
                <c:pt idx="10758">
                  <c:v>0.89277071759259252</c:v>
                </c:pt>
                <c:pt idx="10759">
                  <c:v>0.89277645833333341</c:v>
                </c:pt>
                <c:pt idx="10760">
                  <c:v>0.89278233796296291</c:v>
                </c:pt>
                <c:pt idx="10761">
                  <c:v>0.89278778935185177</c:v>
                </c:pt>
                <c:pt idx="10762">
                  <c:v>0.8927931018518519</c:v>
                </c:pt>
                <c:pt idx="10763">
                  <c:v>0.89279872685185191</c:v>
                </c:pt>
                <c:pt idx="10764">
                  <c:v>0.89280422453703701</c:v>
                </c:pt>
                <c:pt idx="10765">
                  <c:v>0.89280972222222221</c:v>
                </c:pt>
                <c:pt idx="10766">
                  <c:v>0.8928183449074073</c:v>
                </c:pt>
                <c:pt idx="10767">
                  <c:v>0.89282362268518511</c:v>
                </c:pt>
                <c:pt idx="10768">
                  <c:v>0.89282891203703707</c:v>
                </c:pt>
                <c:pt idx="10769">
                  <c:v>0.89283414351851853</c:v>
                </c:pt>
                <c:pt idx="10770">
                  <c:v>0.89283947916666673</c:v>
                </c:pt>
                <c:pt idx="10771">
                  <c:v>0.89284516203703701</c:v>
                </c:pt>
                <c:pt idx="10772">
                  <c:v>0.89285078703703702</c:v>
                </c:pt>
                <c:pt idx="10773">
                  <c:v>0.89285621527777781</c:v>
                </c:pt>
                <c:pt idx="10774">
                  <c:v>0.8928617708333334</c:v>
                </c:pt>
                <c:pt idx="10775">
                  <c:v>0.8928706828703703</c:v>
                </c:pt>
                <c:pt idx="10776">
                  <c:v>0.89287628472222214</c:v>
                </c:pt>
                <c:pt idx="10777">
                  <c:v>0.89288158564814812</c:v>
                </c:pt>
                <c:pt idx="10778">
                  <c:v>0.89288674768518517</c:v>
                </c:pt>
                <c:pt idx="10779">
                  <c:v>0.89289180555555558</c:v>
                </c:pt>
                <c:pt idx="10780">
                  <c:v>0.89289716435185185</c:v>
                </c:pt>
                <c:pt idx="10781">
                  <c:v>0.89290260416666667</c:v>
                </c:pt>
                <c:pt idx="10782">
                  <c:v>0.89290818287037033</c:v>
                </c:pt>
                <c:pt idx="10783">
                  <c:v>0.89291377314814813</c:v>
                </c:pt>
                <c:pt idx="10784">
                  <c:v>0.89292262731481475</c:v>
                </c:pt>
                <c:pt idx="10785">
                  <c:v>0.89292802083333334</c:v>
                </c:pt>
                <c:pt idx="10786">
                  <c:v>0.89293357638888882</c:v>
                </c:pt>
                <c:pt idx="10787">
                  <c:v>0.89293917824074065</c:v>
                </c:pt>
                <c:pt idx="10788">
                  <c:v>0.89294480324074066</c:v>
                </c:pt>
                <c:pt idx="10789">
                  <c:v>0.8929500231481482</c:v>
                </c:pt>
                <c:pt idx="10790">
                  <c:v>0.89295515046296303</c:v>
                </c:pt>
                <c:pt idx="10791">
                  <c:v>0.89296032407407411</c:v>
                </c:pt>
                <c:pt idx="10792">
                  <c:v>0.89296884259259268</c:v>
                </c:pt>
                <c:pt idx="10793">
                  <c:v>0.89297400462962961</c:v>
                </c:pt>
                <c:pt idx="10794">
                  <c:v>0.89297920138888898</c:v>
                </c:pt>
                <c:pt idx="10795">
                  <c:v>0.89298424768518514</c:v>
                </c:pt>
                <c:pt idx="10796">
                  <c:v>0.89298984953703708</c:v>
                </c:pt>
                <c:pt idx="10797">
                  <c:v>0.89299533564814804</c:v>
                </c:pt>
                <c:pt idx="10798">
                  <c:v>0.89300084490740739</c:v>
                </c:pt>
                <c:pt idx="10799">
                  <c:v>0.89300636574074066</c:v>
                </c:pt>
                <c:pt idx="10800">
                  <c:v>0.89301203703703702</c:v>
                </c:pt>
                <c:pt idx="10801">
                  <c:v>0.89302104166666663</c:v>
                </c:pt>
                <c:pt idx="10802">
                  <c:v>0.89302646990740742</c:v>
                </c:pt>
                <c:pt idx="10803">
                  <c:v>0.89303192129629627</c:v>
                </c:pt>
                <c:pt idx="10804">
                  <c:v>0.89303736111111121</c:v>
                </c:pt>
                <c:pt idx="10805">
                  <c:v>0.8930428587962963</c:v>
                </c:pt>
                <c:pt idx="10806">
                  <c:v>0.89304792824074075</c:v>
                </c:pt>
                <c:pt idx="10807">
                  <c:v>0.89305305555555548</c:v>
                </c:pt>
                <c:pt idx="10808">
                  <c:v>0.89305822916666677</c:v>
                </c:pt>
                <c:pt idx="10809">
                  <c:v>0.8930637037037038</c:v>
                </c:pt>
                <c:pt idx="10810">
                  <c:v>0.89307258101851861</c:v>
                </c:pt>
                <c:pt idx="10811">
                  <c:v>0.89307811342592591</c:v>
                </c:pt>
                <c:pt idx="10812">
                  <c:v>0.89308363425925918</c:v>
                </c:pt>
                <c:pt idx="10813">
                  <c:v>0.89308931712962958</c:v>
                </c:pt>
                <c:pt idx="10814">
                  <c:v>0.89309493055555544</c:v>
                </c:pt>
                <c:pt idx="10815">
                  <c:v>0.89310038194444441</c:v>
                </c:pt>
                <c:pt idx="10816">
                  <c:v>0.89310605324074077</c:v>
                </c:pt>
                <c:pt idx="10817">
                  <c:v>0.89311135416666676</c:v>
                </c:pt>
                <c:pt idx="10818">
                  <c:v>0.8931165509259259</c:v>
                </c:pt>
                <c:pt idx="10819">
                  <c:v>0.89312509259259265</c:v>
                </c:pt>
                <c:pt idx="10820">
                  <c:v>0.89313061342592592</c:v>
                </c:pt>
                <c:pt idx="10821">
                  <c:v>0.89313637731481477</c:v>
                </c:pt>
                <c:pt idx="10822">
                  <c:v>0.89314186342592594</c:v>
                </c:pt>
                <c:pt idx="10823">
                  <c:v>0.89314737268518518</c:v>
                </c:pt>
                <c:pt idx="10824">
                  <c:v>0.8931530324074074</c:v>
                </c:pt>
                <c:pt idx="10825">
                  <c:v>0.8931586226851852</c:v>
                </c:pt>
                <c:pt idx="10826">
                  <c:v>0.89316422453703703</c:v>
                </c:pt>
                <c:pt idx="10827">
                  <c:v>0.89316959490740733</c:v>
                </c:pt>
                <c:pt idx="10828">
                  <c:v>0.89317777777777785</c:v>
                </c:pt>
                <c:pt idx="10829">
                  <c:v>0.89318288194444451</c:v>
                </c:pt>
                <c:pt idx="10830">
                  <c:v>0.89318817129629624</c:v>
                </c:pt>
                <c:pt idx="10831">
                  <c:v>0.89319337962962964</c:v>
                </c:pt>
                <c:pt idx="10832">
                  <c:v>0.89319850694444447</c:v>
                </c:pt>
                <c:pt idx="10833">
                  <c:v>0.89320378472222217</c:v>
                </c:pt>
                <c:pt idx="10834">
                  <c:v>0.89320918981481479</c:v>
                </c:pt>
                <c:pt idx="10835">
                  <c:v>0.89321447916666674</c:v>
                </c:pt>
                <c:pt idx="10836">
                  <c:v>0.89322008101851846</c:v>
                </c:pt>
                <c:pt idx="10837">
                  <c:v>0.89322879629629626</c:v>
                </c:pt>
                <c:pt idx="10838">
                  <c:v>0.89323427083333329</c:v>
                </c:pt>
                <c:pt idx="10839">
                  <c:v>0.89323964120370369</c:v>
                </c:pt>
                <c:pt idx="10840">
                  <c:v>0.89324509259259255</c:v>
                </c:pt>
                <c:pt idx="10841">
                  <c:v>0.89325046296296307</c:v>
                </c:pt>
                <c:pt idx="10842">
                  <c:v>0.89325614583333335</c:v>
                </c:pt>
                <c:pt idx="10843">
                  <c:v>0.8932616898148148</c:v>
                </c:pt>
                <c:pt idx="10844">
                  <c:v>0.89326716435185183</c:v>
                </c:pt>
                <c:pt idx="10845">
                  <c:v>0.89327252314814809</c:v>
                </c:pt>
                <c:pt idx="10846">
                  <c:v>0.89328084490740745</c:v>
                </c:pt>
                <c:pt idx="10847">
                  <c:v>0.89328606481481476</c:v>
                </c:pt>
                <c:pt idx="10848">
                  <c:v>0.89329156249999997</c:v>
                </c:pt>
                <c:pt idx="10849">
                  <c:v>0.89329704861111114</c:v>
                </c:pt>
                <c:pt idx="10850">
                  <c:v>0.89330298611111114</c:v>
                </c:pt>
                <c:pt idx="10851">
                  <c:v>0.89330848379629624</c:v>
                </c:pt>
                <c:pt idx="10852">
                  <c:v>0.89331399305555559</c:v>
                </c:pt>
                <c:pt idx="10853">
                  <c:v>0.89331957175925936</c:v>
                </c:pt>
                <c:pt idx="10854">
                  <c:v>0.89332534722222212</c:v>
                </c:pt>
                <c:pt idx="10855">
                  <c:v>0.8933337037037038</c:v>
                </c:pt>
                <c:pt idx="10856">
                  <c:v>0.89333892361111111</c:v>
                </c:pt>
                <c:pt idx="10857">
                  <c:v>0.89334416666666661</c:v>
                </c:pt>
                <c:pt idx="10858">
                  <c:v>0.89334958333333336</c:v>
                </c:pt>
                <c:pt idx="10859">
                  <c:v>0.89335512731481481</c:v>
                </c:pt>
                <c:pt idx="10860">
                  <c:v>0.89336063657407416</c:v>
                </c:pt>
                <c:pt idx="10861">
                  <c:v>0.89336611111111119</c:v>
                </c:pt>
                <c:pt idx="10862">
                  <c:v>0.89337163194444447</c:v>
                </c:pt>
                <c:pt idx="10863">
                  <c:v>0.89338068287037042</c:v>
                </c:pt>
                <c:pt idx="10864">
                  <c:v>0.89338615740740746</c:v>
                </c:pt>
                <c:pt idx="10865">
                  <c:v>0.89339145833333333</c:v>
                </c:pt>
                <c:pt idx="10866">
                  <c:v>0.89339675925925921</c:v>
                </c:pt>
                <c:pt idx="10867">
                  <c:v>0.89340222222222232</c:v>
                </c:pt>
                <c:pt idx="10868">
                  <c:v>0.89340741898148146</c:v>
                </c:pt>
                <c:pt idx="10869">
                  <c:v>0.89341212962962968</c:v>
                </c:pt>
                <c:pt idx="10870">
                  <c:v>0.89341703703703701</c:v>
                </c:pt>
                <c:pt idx="10871">
                  <c:v>0.89342197916666677</c:v>
                </c:pt>
                <c:pt idx="10872">
                  <c:v>0.89342965277777775</c:v>
                </c:pt>
                <c:pt idx="10873">
                  <c:v>0.89343434027777768</c:v>
                </c:pt>
                <c:pt idx="10874">
                  <c:v>0.89343914351851861</c:v>
                </c:pt>
                <c:pt idx="10875">
                  <c:v>0.89344437500000007</c:v>
                </c:pt>
                <c:pt idx="10876">
                  <c:v>0.89344939814814817</c:v>
                </c:pt>
                <c:pt idx="10877">
                  <c:v>0.89345458333333339</c:v>
                </c:pt>
                <c:pt idx="10878">
                  <c:v>0.89345972222222214</c:v>
                </c:pt>
                <c:pt idx="10879">
                  <c:v>0.89346498842592592</c:v>
                </c:pt>
                <c:pt idx="10880">
                  <c:v>0.89347018518518517</c:v>
                </c:pt>
                <c:pt idx="10881">
                  <c:v>0.8934785648148148</c:v>
                </c:pt>
                <c:pt idx="10882">
                  <c:v>0.89348371527777781</c:v>
                </c:pt>
                <c:pt idx="10883">
                  <c:v>0.89348878472222226</c:v>
                </c:pt>
                <c:pt idx="10884">
                  <c:v>0.89349407407407411</c:v>
                </c:pt>
                <c:pt idx="10885">
                  <c:v>0.89349888888888884</c:v>
                </c:pt>
                <c:pt idx="10886">
                  <c:v>0.89350358796296303</c:v>
                </c:pt>
                <c:pt idx="10887">
                  <c:v>0.8935083796296297</c:v>
                </c:pt>
                <c:pt idx="10888">
                  <c:v>0.8935134027777778</c:v>
                </c:pt>
                <c:pt idx="10889">
                  <c:v>0.89351835648148148</c:v>
                </c:pt>
                <c:pt idx="10890">
                  <c:v>0.89352692129629629</c:v>
                </c:pt>
                <c:pt idx="10891">
                  <c:v>0.89353192129629633</c:v>
                </c:pt>
                <c:pt idx="10892">
                  <c:v>0.89353714120370364</c:v>
                </c:pt>
                <c:pt idx="10893">
                  <c:v>0.89354217592592589</c:v>
                </c:pt>
                <c:pt idx="10894">
                  <c:v>0.89354726851851851</c:v>
                </c:pt>
                <c:pt idx="10895">
                  <c:v>0.89355244212962959</c:v>
                </c:pt>
                <c:pt idx="10896">
                  <c:v>0.89355765046296298</c:v>
                </c:pt>
                <c:pt idx="10897">
                  <c:v>0.89356237268518512</c:v>
                </c:pt>
                <c:pt idx="10898">
                  <c:v>0.89356706018518517</c:v>
                </c:pt>
                <c:pt idx="10899">
                  <c:v>0.89357506944444454</c:v>
                </c:pt>
                <c:pt idx="10900">
                  <c:v>0.89358039351851859</c:v>
                </c:pt>
                <c:pt idx="10901">
                  <c:v>0.89358537037037034</c:v>
                </c:pt>
                <c:pt idx="10902">
                  <c:v>0.89359043981481479</c:v>
                </c:pt>
                <c:pt idx="10903">
                  <c:v>0.89359554398148155</c:v>
                </c:pt>
                <c:pt idx="10904">
                  <c:v>0.89360075231481473</c:v>
                </c:pt>
                <c:pt idx="10905">
                  <c:v>0.89360578703703697</c:v>
                </c:pt>
                <c:pt idx="10906">
                  <c:v>0.89361093749999998</c:v>
                </c:pt>
                <c:pt idx="10907">
                  <c:v>0.89361604166666664</c:v>
                </c:pt>
                <c:pt idx="10908">
                  <c:v>0.89362359953703707</c:v>
                </c:pt>
                <c:pt idx="10909">
                  <c:v>0.89362851851851854</c:v>
                </c:pt>
                <c:pt idx="10910">
                  <c:v>0.89363339120370366</c:v>
                </c:pt>
                <c:pt idx="10911">
                  <c:v>0.89363810185185188</c:v>
                </c:pt>
                <c:pt idx="10912">
                  <c:v>0.89364289351851856</c:v>
                </c:pt>
                <c:pt idx="10913">
                  <c:v>0.89364775462962964</c:v>
                </c:pt>
                <c:pt idx="10914">
                  <c:v>0.89365249999999996</c:v>
                </c:pt>
                <c:pt idx="10915">
                  <c:v>0.89365731481481481</c:v>
                </c:pt>
                <c:pt idx="10916">
                  <c:v>0.89366218750000004</c:v>
                </c:pt>
                <c:pt idx="10917">
                  <c:v>0.89367056712962967</c:v>
                </c:pt>
                <c:pt idx="10918">
                  <c:v>0.89367560185185191</c:v>
                </c:pt>
                <c:pt idx="10919">
                  <c:v>0.89368078703703702</c:v>
                </c:pt>
                <c:pt idx="10920">
                  <c:v>0.8936859953703703</c:v>
                </c:pt>
                <c:pt idx="10921">
                  <c:v>0.89369141203703706</c:v>
                </c:pt>
                <c:pt idx="10922">
                  <c:v>0.89369674768518514</c:v>
                </c:pt>
                <c:pt idx="10923">
                  <c:v>0.89370168981481479</c:v>
                </c:pt>
                <c:pt idx="10924">
                  <c:v>0.89370670138888897</c:v>
                </c:pt>
                <c:pt idx="10925">
                  <c:v>0.89371511574074081</c:v>
                </c:pt>
                <c:pt idx="10926">
                  <c:v>0.89372010416666658</c:v>
                </c:pt>
                <c:pt idx="10927">
                  <c:v>0.89372483796296287</c:v>
                </c:pt>
                <c:pt idx="10928">
                  <c:v>0.89372961805555562</c:v>
                </c:pt>
                <c:pt idx="10929">
                  <c:v>0.89373442129629632</c:v>
                </c:pt>
                <c:pt idx="10930">
                  <c:v>0.89373929398148144</c:v>
                </c:pt>
                <c:pt idx="10931">
                  <c:v>0.89374447916666666</c:v>
                </c:pt>
                <c:pt idx="10932">
                  <c:v>0.89374949074074073</c:v>
                </c:pt>
                <c:pt idx="10933">
                  <c:v>0.89375464120370374</c:v>
                </c:pt>
                <c:pt idx="10934">
                  <c:v>0.89376292824074077</c:v>
                </c:pt>
                <c:pt idx="10935">
                  <c:v>0.89376791666666666</c:v>
                </c:pt>
                <c:pt idx="10936">
                  <c:v>0.89377293981481476</c:v>
                </c:pt>
                <c:pt idx="10937">
                  <c:v>0.89377798611111114</c:v>
                </c:pt>
                <c:pt idx="10938">
                  <c:v>0.89378310185185184</c:v>
                </c:pt>
                <c:pt idx="10939">
                  <c:v>0.89378783564814812</c:v>
                </c:pt>
                <c:pt idx="10940">
                  <c:v>0.89379268518518529</c:v>
                </c:pt>
                <c:pt idx="10941">
                  <c:v>0.8937979050925926</c:v>
                </c:pt>
                <c:pt idx="10942">
                  <c:v>0.89380342592592588</c:v>
                </c:pt>
                <c:pt idx="10943">
                  <c:v>0.89381216435185185</c:v>
                </c:pt>
                <c:pt idx="10944">
                  <c:v>0.89381763888888888</c:v>
                </c:pt>
                <c:pt idx="10945">
                  <c:v>0.89382315972222226</c:v>
                </c:pt>
                <c:pt idx="10946">
                  <c:v>0.89382880787037033</c:v>
                </c:pt>
                <c:pt idx="10947">
                  <c:v>0.8938344791666667</c:v>
                </c:pt>
                <c:pt idx="10948">
                  <c:v>0.89384018518518527</c:v>
                </c:pt>
                <c:pt idx="10949">
                  <c:v>0.89384553240740738</c:v>
                </c:pt>
                <c:pt idx="10950">
                  <c:v>0.8938509375</c:v>
                </c:pt>
                <c:pt idx="10951">
                  <c:v>0.89385621527777781</c:v>
                </c:pt>
                <c:pt idx="10952">
                  <c:v>0.89386446759259253</c:v>
                </c:pt>
                <c:pt idx="10953">
                  <c:v>0.89386981481481476</c:v>
                </c:pt>
                <c:pt idx="10954">
                  <c:v>0.89387504629629622</c:v>
                </c:pt>
                <c:pt idx="10955">
                  <c:v>0.89388028935185193</c:v>
                </c:pt>
                <c:pt idx="10956">
                  <c:v>0.89388556712962963</c:v>
                </c:pt>
                <c:pt idx="10957">
                  <c:v>0.89389089120370369</c:v>
                </c:pt>
                <c:pt idx="10958">
                  <c:v>0.89389645833333331</c:v>
                </c:pt>
                <c:pt idx="10959">
                  <c:v>0.89390180555555554</c:v>
                </c:pt>
                <c:pt idx="10960">
                  <c:v>0.89390721064814815</c:v>
                </c:pt>
                <c:pt idx="10961">
                  <c:v>0.89391604166666661</c:v>
                </c:pt>
                <c:pt idx="10962">
                  <c:v>0.89392144675925922</c:v>
                </c:pt>
                <c:pt idx="10963">
                  <c:v>0.89392695601851857</c:v>
                </c:pt>
                <c:pt idx="10964">
                  <c:v>0.89393241898148146</c:v>
                </c:pt>
                <c:pt idx="10965">
                  <c:v>0.89393774305555551</c:v>
                </c:pt>
                <c:pt idx="10966">
                  <c:v>0.89394310185185188</c:v>
                </c:pt>
                <c:pt idx="10967">
                  <c:v>0.89394857638888892</c:v>
                </c:pt>
                <c:pt idx="10968">
                  <c:v>0.89395381944444452</c:v>
                </c:pt>
                <c:pt idx="10969">
                  <c:v>0.89395909722222233</c:v>
                </c:pt>
                <c:pt idx="10970">
                  <c:v>0.89396761574074068</c:v>
                </c:pt>
                <c:pt idx="10971">
                  <c:v>0.89397309027777772</c:v>
                </c:pt>
                <c:pt idx="10972">
                  <c:v>0.89397851851851851</c:v>
                </c:pt>
                <c:pt idx="10973">
                  <c:v>0.8939839467592593</c:v>
                </c:pt>
                <c:pt idx="10974">
                  <c:v>0.89398940972222229</c:v>
                </c:pt>
                <c:pt idx="10975">
                  <c:v>0.89399505787037048</c:v>
                </c:pt>
                <c:pt idx="10976">
                  <c:v>0.89400055555555558</c:v>
                </c:pt>
                <c:pt idx="10977">
                  <c:v>0.89400605324074078</c:v>
                </c:pt>
                <c:pt idx="10978">
                  <c:v>0.8940112731481481</c:v>
                </c:pt>
                <c:pt idx="10979">
                  <c:v>0.89401951388888889</c:v>
                </c:pt>
                <c:pt idx="10980">
                  <c:v>0.89402473379629621</c:v>
                </c:pt>
                <c:pt idx="10981">
                  <c:v>0.89403026620370374</c:v>
                </c:pt>
                <c:pt idx="10982">
                  <c:v>0.89403572916666674</c:v>
                </c:pt>
                <c:pt idx="10983">
                  <c:v>0.89404140046296299</c:v>
                </c:pt>
                <c:pt idx="10984">
                  <c:v>0.89404687500000002</c:v>
                </c:pt>
                <c:pt idx="10985">
                  <c:v>0.89405232638888898</c:v>
                </c:pt>
                <c:pt idx="10986">
                  <c:v>0.8940578935185185</c:v>
                </c:pt>
                <c:pt idx="10987">
                  <c:v>0.89406349537037044</c:v>
                </c:pt>
                <c:pt idx="10988">
                  <c:v>0.8940717592592593</c:v>
                </c:pt>
                <c:pt idx="10989">
                  <c:v>0.8940769675925927</c:v>
                </c:pt>
                <c:pt idx="10990">
                  <c:v>0.89408214120370377</c:v>
                </c:pt>
                <c:pt idx="10991">
                  <c:v>0.89408732638888899</c:v>
                </c:pt>
                <c:pt idx="10992">
                  <c:v>0.8940926388888889</c:v>
                </c:pt>
                <c:pt idx="10993">
                  <c:v>0.89409784722222219</c:v>
                </c:pt>
                <c:pt idx="10994">
                  <c:v>0.89410300925925934</c:v>
                </c:pt>
                <c:pt idx="10995">
                  <c:v>0.89410826388888898</c:v>
                </c:pt>
                <c:pt idx="10996">
                  <c:v>0.89411701388888887</c:v>
                </c:pt>
                <c:pt idx="10997">
                  <c:v>0.89412251157407407</c:v>
                </c:pt>
                <c:pt idx="10998">
                  <c:v>0.89412806712962967</c:v>
                </c:pt>
                <c:pt idx="10999">
                  <c:v>0.89413363425925929</c:v>
                </c:pt>
                <c:pt idx="11000">
                  <c:v>0.89413944444444438</c:v>
                </c:pt>
                <c:pt idx="11001">
                  <c:v>0.89414502314814814</c:v>
                </c:pt>
                <c:pt idx="11002">
                  <c:v>0.89415061342592594</c:v>
                </c:pt>
                <c:pt idx="11003">
                  <c:v>0.89415618055555557</c:v>
                </c:pt>
                <c:pt idx="11004">
                  <c:v>0.89416186342592585</c:v>
                </c:pt>
                <c:pt idx="11005">
                  <c:v>0.89417078703703712</c:v>
                </c:pt>
                <c:pt idx="11006">
                  <c:v>0.89417615740740741</c:v>
                </c:pt>
                <c:pt idx="11007">
                  <c:v>0.89418157407407406</c:v>
                </c:pt>
                <c:pt idx="11008">
                  <c:v>0.89418685185185176</c:v>
                </c:pt>
                <c:pt idx="11009">
                  <c:v>0.89419218749999996</c:v>
                </c:pt>
                <c:pt idx="11010">
                  <c:v>0.89419766203703699</c:v>
                </c:pt>
                <c:pt idx="11011">
                  <c:v>0.89420335648148142</c:v>
                </c:pt>
                <c:pt idx="11012">
                  <c:v>0.8942089699074075</c:v>
                </c:pt>
                <c:pt idx="11013">
                  <c:v>0.89421462962962961</c:v>
                </c:pt>
                <c:pt idx="11014">
                  <c:v>0.89422341435185182</c:v>
                </c:pt>
                <c:pt idx="11015">
                  <c:v>0.89422883101851847</c:v>
                </c:pt>
                <c:pt idx="11016">
                  <c:v>0.89423415509259263</c:v>
                </c:pt>
                <c:pt idx="11017">
                  <c:v>0.89423943287037044</c:v>
                </c:pt>
                <c:pt idx="11018">
                  <c:v>0.89424464120370362</c:v>
                </c:pt>
                <c:pt idx="11019">
                  <c:v>0.89425002314814817</c:v>
                </c:pt>
                <c:pt idx="11020">
                  <c:v>0.89425559027777768</c:v>
                </c:pt>
                <c:pt idx="11021">
                  <c:v>0.89426130787037039</c:v>
                </c:pt>
                <c:pt idx="11022">
                  <c:v>0.8942669328703704</c:v>
                </c:pt>
                <c:pt idx="11023">
                  <c:v>0.89427563657407416</c:v>
                </c:pt>
                <c:pt idx="11024">
                  <c:v>0.89428106481481484</c:v>
                </c:pt>
                <c:pt idx="11025">
                  <c:v>0.89428662037037032</c:v>
                </c:pt>
                <c:pt idx="11026">
                  <c:v>0.89429212962962967</c:v>
                </c:pt>
                <c:pt idx="11027">
                  <c:v>0.89429734953703699</c:v>
                </c:pt>
                <c:pt idx="11028">
                  <c:v>0.89430251157407403</c:v>
                </c:pt>
                <c:pt idx="11029">
                  <c:v>0.89430792824074068</c:v>
                </c:pt>
                <c:pt idx="11030">
                  <c:v>0.89431317129629628</c:v>
                </c:pt>
                <c:pt idx="11031">
                  <c:v>0.89431833333333344</c:v>
                </c:pt>
                <c:pt idx="11032">
                  <c:v>0.89432660879629633</c:v>
                </c:pt>
                <c:pt idx="11033">
                  <c:v>0.89433196759259259</c:v>
                </c:pt>
                <c:pt idx="11034">
                  <c:v>0.89433721064814808</c:v>
                </c:pt>
                <c:pt idx="11035">
                  <c:v>0.89434254629629628</c:v>
                </c:pt>
                <c:pt idx="11036">
                  <c:v>0.89434810185185187</c:v>
                </c:pt>
                <c:pt idx="11037">
                  <c:v>0.89435376157407409</c:v>
                </c:pt>
                <c:pt idx="11038">
                  <c:v>0.89435934027777775</c:v>
                </c:pt>
                <c:pt idx="11039">
                  <c:v>0.89436476851851854</c:v>
                </c:pt>
                <c:pt idx="11040">
                  <c:v>0.89437024305555557</c:v>
                </c:pt>
                <c:pt idx="11041">
                  <c:v>0.89437928240740738</c:v>
                </c:pt>
                <c:pt idx="11042">
                  <c:v>0.89438495370370363</c:v>
                </c:pt>
                <c:pt idx="11043">
                  <c:v>0.89439040509259249</c:v>
                </c:pt>
                <c:pt idx="11044">
                  <c:v>0.89439593750000002</c:v>
                </c:pt>
                <c:pt idx="11045">
                  <c:v>0.89440148148148146</c:v>
                </c:pt>
                <c:pt idx="11046">
                  <c:v>0.89440687500000005</c:v>
                </c:pt>
                <c:pt idx="11047">
                  <c:v>0.89441212962962968</c:v>
                </c:pt>
                <c:pt idx="11048">
                  <c:v>0.89441748842592583</c:v>
                </c:pt>
                <c:pt idx="11049">
                  <c:v>0.89442289351851845</c:v>
                </c:pt>
                <c:pt idx="11050">
                  <c:v>0.89443180555555557</c:v>
                </c:pt>
                <c:pt idx="11051">
                  <c:v>0.89443722222222222</c:v>
                </c:pt>
                <c:pt idx="11052">
                  <c:v>0.89444266203703704</c:v>
                </c:pt>
                <c:pt idx="11053">
                  <c:v>0.89444813657407407</c:v>
                </c:pt>
                <c:pt idx="11054">
                  <c:v>0.89445390046296291</c:v>
                </c:pt>
                <c:pt idx="11055">
                  <c:v>0.89445935185185188</c:v>
                </c:pt>
                <c:pt idx="11056">
                  <c:v>0.8944646643518519</c:v>
                </c:pt>
                <c:pt idx="11057">
                  <c:v>0.89446993055555557</c:v>
                </c:pt>
                <c:pt idx="11058">
                  <c:v>0.89447864583333336</c:v>
                </c:pt>
                <c:pt idx="11059">
                  <c:v>0.89448407407407415</c:v>
                </c:pt>
                <c:pt idx="11060">
                  <c:v>0.8944896180555556</c:v>
                </c:pt>
                <c:pt idx="11061">
                  <c:v>0.89449506944444446</c:v>
                </c:pt>
                <c:pt idx="11062">
                  <c:v>0.8945007060185185</c:v>
                </c:pt>
                <c:pt idx="11063">
                  <c:v>0.89450612268518526</c:v>
                </c:pt>
                <c:pt idx="11064">
                  <c:v>0.89451164351851853</c:v>
                </c:pt>
                <c:pt idx="11065">
                  <c:v>0.89451714120370374</c:v>
                </c:pt>
                <c:pt idx="11066">
                  <c:v>0.89452262731481491</c:v>
                </c:pt>
                <c:pt idx="11067">
                  <c:v>0.89453106481481492</c:v>
                </c:pt>
                <c:pt idx="11068">
                  <c:v>0.89453621527777782</c:v>
                </c:pt>
                <c:pt idx="11069">
                  <c:v>0.89454136574074072</c:v>
                </c:pt>
                <c:pt idx="11070">
                  <c:v>0.89454660879629622</c:v>
                </c:pt>
                <c:pt idx="11071">
                  <c:v>0.89455200231481491</c:v>
                </c:pt>
                <c:pt idx="11072">
                  <c:v>0.89455730324074079</c:v>
                </c:pt>
                <c:pt idx="11073">
                  <c:v>0.89456255787037042</c:v>
                </c:pt>
                <c:pt idx="11074">
                  <c:v>0.89456795138888889</c:v>
                </c:pt>
                <c:pt idx="11075">
                  <c:v>0.89457371527777774</c:v>
                </c:pt>
                <c:pt idx="11076">
                  <c:v>0.89458260416666668</c:v>
                </c:pt>
                <c:pt idx="11077">
                  <c:v>0.89458815972222228</c:v>
                </c:pt>
                <c:pt idx="11078">
                  <c:v>0.89459359953703699</c:v>
                </c:pt>
                <c:pt idx="11079">
                  <c:v>0.89459923611111114</c:v>
                </c:pt>
                <c:pt idx="11080">
                  <c:v>0.89460491898148142</c:v>
                </c:pt>
                <c:pt idx="11081">
                  <c:v>0.89461050925925922</c:v>
                </c:pt>
                <c:pt idx="11082">
                  <c:v>0.89461597222222222</c:v>
                </c:pt>
                <c:pt idx="11083">
                  <c:v>0.89462167824074079</c:v>
                </c:pt>
                <c:pt idx="11084">
                  <c:v>0.89462738425925925</c:v>
                </c:pt>
                <c:pt idx="11085">
                  <c:v>0.8946357060185185</c:v>
                </c:pt>
                <c:pt idx="11086">
                  <c:v>0.89464090277777775</c:v>
                </c:pt>
                <c:pt idx="11087">
                  <c:v>0.89464643518518516</c:v>
                </c:pt>
                <c:pt idx="11088">
                  <c:v>0.89465180555555557</c:v>
                </c:pt>
                <c:pt idx="11089">
                  <c:v>0.89465744212962972</c:v>
                </c:pt>
                <c:pt idx="11090">
                  <c:v>0.89466295138888885</c:v>
                </c:pt>
                <c:pt idx="11091">
                  <c:v>0.8946686226851851</c:v>
                </c:pt>
                <c:pt idx="11092">
                  <c:v>0.89467420138888887</c:v>
                </c:pt>
                <c:pt idx="11093">
                  <c:v>0.89467969907407408</c:v>
                </c:pt>
                <c:pt idx="11094">
                  <c:v>0.89468805555555553</c:v>
                </c:pt>
                <c:pt idx="11095">
                  <c:v>0.8946931944444444</c:v>
                </c:pt>
                <c:pt idx="11096">
                  <c:v>0.89469844907407403</c:v>
                </c:pt>
                <c:pt idx="11097">
                  <c:v>0.89470378472222223</c:v>
                </c:pt>
                <c:pt idx="11098">
                  <c:v>0.89470938657407417</c:v>
                </c:pt>
                <c:pt idx="11099">
                  <c:v>0.89471509259259252</c:v>
                </c:pt>
                <c:pt idx="11100">
                  <c:v>0.89472078703703695</c:v>
                </c:pt>
                <c:pt idx="11101">
                  <c:v>0.89472627314814812</c:v>
                </c:pt>
                <c:pt idx="11102">
                  <c:v>0.89473194444444448</c:v>
                </c:pt>
                <c:pt idx="11103">
                  <c:v>0.89474087962962967</c:v>
                </c:pt>
                <c:pt idx="11104">
                  <c:v>0.89474631944444438</c:v>
                </c:pt>
                <c:pt idx="11105">
                  <c:v>0.8947515046296296</c:v>
                </c:pt>
                <c:pt idx="11106">
                  <c:v>0.89475666666666676</c:v>
                </c:pt>
                <c:pt idx="11107">
                  <c:v>0.89476193287037031</c:v>
                </c:pt>
                <c:pt idx="11108">
                  <c:v>0.89476737268518525</c:v>
                </c:pt>
                <c:pt idx="11109">
                  <c:v>0.89477271990740748</c:v>
                </c:pt>
                <c:pt idx="11110">
                  <c:v>0.89477797453703711</c:v>
                </c:pt>
                <c:pt idx="11111">
                  <c:v>0.89478313657407405</c:v>
                </c:pt>
                <c:pt idx="11112">
                  <c:v>0.89479149305555561</c:v>
                </c:pt>
                <c:pt idx="11113">
                  <c:v>0.89479701388888888</c:v>
                </c:pt>
                <c:pt idx="11114">
                  <c:v>0.89480253472222226</c:v>
                </c:pt>
                <c:pt idx="11115">
                  <c:v>0.89480810185185178</c:v>
                </c:pt>
                <c:pt idx="11116">
                  <c:v>0.89481378472222228</c:v>
                </c:pt>
                <c:pt idx="11117">
                  <c:v>0.89481938657407412</c:v>
                </c:pt>
                <c:pt idx="11118">
                  <c:v>0.89482501157407413</c:v>
                </c:pt>
                <c:pt idx="11119">
                  <c:v>0.89483071759259258</c:v>
                </c:pt>
                <c:pt idx="11120">
                  <c:v>0.89483650462962971</c:v>
                </c:pt>
                <c:pt idx="11121">
                  <c:v>0.89484523148148154</c:v>
                </c:pt>
                <c:pt idx="11122">
                  <c:v>0.89485070601851857</c:v>
                </c:pt>
                <c:pt idx="11123">
                  <c:v>0.89485591435185186</c:v>
                </c:pt>
                <c:pt idx="11124">
                  <c:v>0.89486111111111111</c:v>
                </c:pt>
                <c:pt idx="11125">
                  <c:v>0.89486656249999996</c:v>
                </c:pt>
                <c:pt idx="11126">
                  <c:v>0.89487212962962959</c:v>
                </c:pt>
                <c:pt idx="11127">
                  <c:v>0.8948777199074075</c:v>
                </c:pt>
                <c:pt idx="11128">
                  <c:v>0.89488373842592595</c:v>
                </c:pt>
                <c:pt idx="11129">
                  <c:v>0.89489277777777776</c:v>
                </c:pt>
                <c:pt idx="11130">
                  <c:v>0.89489829861111103</c:v>
                </c:pt>
                <c:pt idx="11131">
                  <c:v>0.89490373842592597</c:v>
                </c:pt>
                <c:pt idx="11132">
                  <c:v>0.8949093402777778</c:v>
                </c:pt>
                <c:pt idx="11133">
                  <c:v>0.89491462962962964</c:v>
                </c:pt>
                <c:pt idx="11134">
                  <c:v>0.89491998842592591</c:v>
                </c:pt>
                <c:pt idx="11135">
                  <c:v>0.89492528935185189</c:v>
                </c:pt>
                <c:pt idx="11136">
                  <c:v>0.89493081018518517</c:v>
                </c:pt>
                <c:pt idx="11137">
                  <c:v>0.89493650462962959</c:v>
                </c:pt>
                <c:pt idx="11138">
                  <c:v>0.8949453472222223</c:v>
                </c:pt>
                <c:pt idx="11139">
                  <c:v>0.89495083333333325</c:v>
                </c:pt>
                <c:pt idx="11140">
                  <c:v>0.89495631944444443</c:v>
                </c:pt>
                <c:pt idx="11141">
                  <c:v>0.89496203703703703</c:v>
                </c:pt>
                <c:pt idx="11142">
                  <c:v>0.89496756944444444</c:v>
                </c:pt>
                <c:pt idx="11143">
                  <c:v>0.89497291666666667</c:v>
                </c:pt>
                <c:pt idx="11144">
                  <c:v>0.89497818287037034</c:v>
                </c:pt>
                <c:pt idx="11145">
                  <c:v>0.89498356481481478</c:v>
                </c:pt>
                <c:pt idx="11146">
                  <c:v>0.89498885416666674</c:v>
                </c:pt>
                <c:pt idx="11147">
                  <c:v>0.89499708333333328</c:v>
                </c:pt>
                <c:pt idx="11148">
                  <c:v>0.89500229166666667</c:v>
                </c:pt>
                <c:pt idx="11149">
                  <c:v>0.89500758101851863</c:v>
                </c:pt>
                <c:pt idx="11150">
                  <c:v>0.89501293981481478</c:v>
                </c:pt>
                <c:pt idx="11151">
                  <c:v>0.89501839120370363</c:v>
                </c:pt>
                <c:pt idx="11152">
                  <c:v>0.89502394675925923</c:v>
                </c:pt>
                <c:pt idx="11153">
                  <c:v>0.89502971064814807</c:v>
                </c:pt>
                <c:pt idx="11154">
                  <c:v>0.8950352777777778</c:v>
                </c:pt>
                <c:pt idx="11155">
                  <c:v>0.89504089120370367</c:v>
                </c:pt>
                <c:pt idx="11156">
                  <c:v>0.89504972222222223</c:v>
                </c:pt>
                <c:pt idx="11157">
                  <c:v>0.8950553356481481</c:v>
                </c:pt>
                <c:pt idx="11158">
                  <c:v>0.89506097222222225</c:v>
                </c:pt>
                <c:pt idx="11159">
                  <c:v>0.89506658564814812</c:v>
                </c:pt>
                <c:pt idx="11160">
                  <c:v>0.89507206018518515</c:v>
                </c:pt>
                <c:pt idx="11161">
                  <c:v>0.89507759259259256</c:v>
                </c:pt>
                <c:pt idx="11162">
                  <c:v>0.89508292824074076</c:v>
                </c:pt>
                <c:pt idx="11163">
                  <c:v>0.89508827546296299</c:v>
                </c:pt>
                <c:pt idx="11164">
                  <c:v>0.89509373842592588</c:v>
                </c:pt>
                <c:pt idx="11165">
                  <c:v>0.89510248842592599</c:v>
                </c:pt>
                <c:pt idx="11166">
                  <c:v>0.89510797453703705</c:v>
                </c:pt>
                <c:pt idx="11167">
                  <c:v>0.89511355324074071</c:v>
                </c:pt>
                <c:pt idx="11168">
                  <c:v>0.89511903935185189</c:v>
                </c:pt>
                <c:pt idx="11169">
                  <c:v>0.8951246990740741</c:v>
                </c:pt>
                <c:pt idx="11170">
                  <c:v>0.89513015046296296</c:v>
                </c:pt>
                <c:pt idx="11171">
                  <c:v>0.89513559027777767</c:v>
                </c:pt>
                <c:pt idx="11172">
                  <c:v>0.89514087962962963</c:v>
                </c:pt>
                <c:pt idx="11173">
                  <c:v>0.8951492708333334</c:v>
                </c:pt>
                <c:pt idx="11174">
                  <c:v>0.89515462962962966</c:v>
                </c:pt>
                <c:pt idx="11175">
                  <c:v>0.8951601388888889</c:v>
                </c:pt>
                <c:pt idx="11176">
                  <c:v>0.89516565972222217</c:v>
                </c:pt>
                <c:pt idx="11177">
                  <c:v>0.89517128472222218</c:v>
                </c:pt>
                <c:pt idx="11178">
                  <c:v>0.89517684027777777</c:v>
                </c:pt>
                <c:pt idx="11179">
                  <c:v>0.89518252314814817</c:v>
                </c:pt>
                <c:pt idx="11180">
                  <c:v>0.89518806712962962</c:v>
                </c:pt>
                <c:pt idx="11181">
                  <c:v>0.89519383101851846</c:v>
                </c:pt>
                <c:pt idx="11182">
                  <c:v>0.89520215277777782</c:v>
                </c:pt>
                <c:pt idx="11183">
                  <c:v>0.89520744212962955</c:v>
                </c:pt>
                <c:pt idx="11184">
                  <c:v>0.89521265046296294</c:v>
                </c:pt>
                <c:pt idx="11185">
                  <c:v>0.89521791666666672</c:v>
                </c:pt>
                <c:pt idx="11186">
                  <c:v>0.89522328703703702</c:v>
                </c:pt>
                <c:pt idx="11187">
                  <c:v>0.89522865740740742</c:v>
                </c:pt>
                <c:pt idx="11188">
                  <c:v>0.89523398148148148</c:v>
                </c:pt>
                <c:pt idx="11189">
                  <c:v>0.89523938657407409</c:v>
                </c:pt>
                <c:pt idx="11190">
                  <c:v>0.89524467592592594</c:v>
                </c:pt>
                <c:pt idx="11191">
                  <c:v>0.89525351851851853</c:v>
                </c:pt>
                <c:pt idx="11192">
                  <c:v>0.89525902777777777</c:v>
                </c:pt>
                <c:pt idx="11193">
                  <c:v>0.89526464120370364</c:v>
                </c:pt>
                <c:pt idx="11194">
                  <c:v>0.89527010416666675</c:v>
                </c:pt>
                <c:pt idx="11195">
                  <c:v>0.8952756481481482</c:v>
                </c:pt>
                <c:pt idx="11196">
                  <c:v>0.89528122685185185</c:v>
                </c:pt>
                <c:pt idx="11197">
                  <c:v>0.89528694444444445</c:v>
                </c:pt>
                <c:pt idx="11198">
                  <c:v>0.89529259259259264</c:v>
                </c:pt>
                <c:pt idx="11199">
                  <c:v>0.89529824074074071</c:v>
                </c:pt>
                <c:pt idx="11200">
                  <c:v>0.89530653935185178</c:v>
                </c:pt>
                <c:pt idx="11201">
                  <c:v>0.89531184027777788</c:v>
                </c:pt>
                <c:pt idx="11202">
                  <c:v>0.8953170601851852</c:v>
                </c:pt>
                <c:pt idx="11203">
                  <c:v>0.89532261574074079</c:v>
                </c:pt>
                <c:pt idx="11204">
                  <c:v>0.89532817129629627</c:v>
                </c:pt>
                <c:pt idx="11205">
                  <c:v>0.89533385416666667</c:v>
                </c:pt>
                <c:pt idx="11206">
                  <c:v>0.89533952546296292</c:v>
                </c:pt>
                <c:pt idx="11207">
                  <c:v>0.89534508101851851</c:v>
                </c:pt>
                <c:pt idx="11208">
                  <c:v>0.89535087962962967</c:v>
                </c:pt>
                <c:pt idx="11209">
                  <c:v>0.89535972222222215</c:v>
                </c:pt>
                <c:pt idx="11210">
                  <c:v>0.89536501157407411</c:v>
                </c:pt>
                <c:pt idx="11211">
                  <c:v>0.89537020833333336</c:v>
                </c:pt>
                <c:pt idx="11212">
                  <c:v>0.89537541666666665</c:v>
                </c:pt>
                <c:pt idx="11213">
                  <c:v>0.89538090277777771</c:v>
                </c:pt>
                <c:pt idx="11214">
                  <c:v>0.8953866782407407</c:v>
                </c:pt>
                <c:pt idx="11215">
                  <c:v>0.89539226851851861</c:v>
                </c:pt>
                <c:pt idx="11216">
                  <c:v>0.89539790509259254</c:v>
                </c:pt>
                <c:pt idx="11217">
                  <c:v>0.89540697916666667</c:v>
                </c:pt>
                <c:pt idx="11218">
                  <c:v>0.89541244212962967</c:v>
                </c:pt>
                <c:pt idx="11219">
                  <c:v>0.89541796296296294</c:v>
                </c:pt>
                <c:pt idx="11220">
                  <c:v>0.89542329861111114</c:v>
                </c:pt>
                <c:pt idx="11221">
                  <c:v>0.89542866898148155</c:v>
                </c:pt>
                <c:pt idx="11222">
                  <c:v>0.89543391203703704</c:v>
                </c:pt>
                <c:pt idx="11223">
                  <c:v>0.89543918981481474</c:v>
                </c:pt>
                <c:pt idx="11224">
                  <c:v>0.89544480324074083</c:v>
                </c:pt>
                <c:pt idx="11225">
                  <c:v>0.89545021990740736</c:v>
                </c:pt>
                <c:pt idx="11226">
                  <c:v>0.89545853009259258</c:v>
                </c:pt>
                <c:pt idx="11227">
                  <c:v>0.89546378472222221</c:v>
                </c:pt>
                <c:pt idx="11228">
                  <c:v>0.89546906250000002</c:v>
                </c:pt>
                <c:pt idx="11229">
                  <c:v>0.89547482638888887</c:v>
                </c:pt>
                <c:pt idx="11230">
                  <c:v>0.8954805555555555</c:v>
                </c:pt>
                <c:pt idx="11231">
                  <c:v>0.89548618055555551</c:v>
                </c:pt>
                <c:pt idx="11232">
                  <c:v>0.89549178240740746</c:v>
                </c:pt>
                <c:pt idx="11233">
                  <c:v>0.89549758101851851</c:v>
                </c:pt>
                <c:pt idx="11234">
                  <c:v>0.89550328703703697</c:v>
                </c:pt>
                <c:pt idx="11235">
                  <c:v>0.89551215277777774</c:v>
                </c:pt>
                <c:pt idx="11236">
                  <c:v>0.89551766203703709</c:v>
                </c:pt>
                <c:pt idx="11237">
                  <c:v>0.89552320601851854</c:v>
                </c:pt>
                <c:pt idx="11238">
                  <c:v>0.89552859953703701</c:v>
                </c:pt>
                <c:pt idx="11239">
                  <c:v>0.89553381944444455</c:v>
                </c:pt>
                <c:pt idx="11240">
                  <c:v>0.89553915509259252</c:v>
                </c:pt>
                <c:pt idx="11241">
                  <c:v>0.89554471064814811</c:v>
                </c:pt>
                <c:pt idx="11242">
                  <c:v>0.8955503587962963</c:v>
                </c:pt>
                <c:pt idx="11243">
                  <c:v>0.89555597222222216</c:v>
                </c:pt>
                <c:pt idx="11244">
                  <c:v>0.89556478009259255</c:v>
                </c:pt>
                <c:pt idx="11245">
                  <c:v>0.89557040509259256</c:v>
                </c:pt>
                <c:pt idx="11246">
                  <c:v>0.89557604166666671</c:v>
                </c:pt>
                <c:pt idx="11247">
                  <c:v>0.89558165509259258</c:v>
                </c:pt>
                <c:pt idx="11248">
                  <c:v>0.89558730324074076</c:v>
                </c:pt>
                <c:pt idx="11249">
                  <c:v>0.89559282407407403</c:v>
                </c:pt>
                <c:pt idx="11250">
                  <c:v>0.89559807870370367</c:v>
                </c:pt>
                <c:pt idx="11251">
                  <c:v>0.89560336805555563</c:v>
                </c:pt>
                <c:pt idx="11252">
                  <c:v>0.89560913194444447</c:v>
                </c:pt>
                <c:pt idx="11253">
                  <c:v>0.89561802083333342</c:v>
                </c:pt>
                <c:pt idx="11254">
                  <c:v>0.89562356481481487</c:v>
                </c:pt>
                <c:pt idx="11255">
                  <c:v>0.89562908564814814</c:v>
                </c:pt>
                <c:pt idx="11256">
                  <c:v>0.89563461805555555</c:v>
                </c:pt>
                <c:pt idx="11257">
                  <c:v>0.89564027777777777</c:v>
                </c:pt>
                <c:pt idx="11258">
                  <c:v>0.89564581018518519</c:v>
                </c:pt>
                <c:pt idx="11259">
                  <c:v>0.89565109953703714</c:v>
                </c:pt>
                <c:pt idx="11260">
                  <c:v>0.89565644675925926</c:v>
                </c:pt>
                <c:pt idx="11261">
                  <c:v>0.89566488425925928</c:v>
                </c:pt>
                <c:pt idx="11262">
                  <c:v>0.89567020833333333</c:v>
                </c:pt>
                <c:pt idx="11263">
                  <c:v>0.89567541666666672</c:v>
                </c:pt>
                <c:pt idx="11264">
                  <c:v>0.89568082175925923</c:v>
                </c:pt>
                <c:pt idx="11265">
                  <c:v>0.89568618055555549</c:v>
                </c:pt>
                <c:pt idx="11266">
                  <c:v>0.89569149305555562</c:v>
                </c:pt>
                <c:pt idx="11267">
                  <c:v>0.89569706018518513</c:v>
                </c:pt>
                <c:pt idx="11268">
                  <c:v>0.89570266203703708</c:v>
                </c:pt>
                <c:pt idx="11269">
                  <c:v>0.89570836805555565</c:v>
                </c:pt>
                <c:pt idx="11270">
                  <c:v>0.89571722222222228</c:v>
                </c:pt>
                <c:pt idx="11271">
                  <c:v>0.89572280092592582</c:v>
                </c:pt>
                <c:pt idx="11272">
                  <c:v>0.89572832175925932</c:v>
                </c:pt>
                <c:pt idx="11273">
                  <c:v>0.89573390046296286</c:v>
                </c:pt>
                <c:pt idx="11274">
                  <c:v>0.89573950231481481</c:v>
                </c:pt>
                <c:pt idx="11275">
                  <c:v>0.8957450578703704</c:v>
                </c:pt>
                <c:pt idx="11276">
                  <c:v>0.8957505208333334</c:v>
                </c:pt>
                <c:pt idx="11277">
                  <c:v>0.89575589120370369</c:v>
                </c:pt>
                <c:pt idx="11278">
                  <c:v>0.89576416666666658</c:v>
                </c:pt>
                <c:pt idx="11279">
                  <c:v>0.89576947916666672</c:v>
                </c:pt>
                <c:pt idx="11280">
                  <c:v>0.89577519675925921</c:v>
                </c:pt>
                <c:pt idx="11281">
                  <c:v>0.89578082175925922</c:v>
                </c:pt>
                <c:pt idx="11282">
                  <c:v>0.89578629629629625</c:v>
                </c:pt>
                <c:pt idx="11283">
                  <c:v>0.89579202546296299</c:v>
                </c:pt>
                <c:pt idx="11284">
                  <c:v>0.8957977430555556</c:v>
                </c:pt>
                <c:pt idx="11285">
                  <c:v>0.89580339120370367</c:v>
                </c:pt>
                <c:pt idx="11286">
                  <c:v>0.89581233796296289</c:v>
                </c:pt>
                <c:pt idx="11287">
                  <c:v>0.89581776620370368</c:v>
                </c:pt>
                <c:pt idx="11288">
                  <c:v>0.89582300925925928</c:v>
                </c:pt>
                <c:pt idx="11289">
                  <c:v>0.89582839120370361</c:v>
                </c:pt>
                <c:pt idx="11290">
                  <c:v>0.89583415509259268</c:v>
                </c:pt>
                <c:pt idx="11291">
                  <c:v>0.89583987268518517</c:v>
                </c:pt>
                <c:pt idx="11292">
                  <c:v>0.89584556712962959</c:v>
                </c:pt>
                <c:pt idx="11293">
                  <c:v>0.89585112268518519</c:v>
                </c:pt>
                <c:pt idx="11294">
                  <c:v>0.89585680555555547</c:v>
                </c:pt>
                <c:pt idx="11295">
                  <c:v>0.89586578703703701</c:v>
                </c:pt>
                <c:pt idx="11296">
                  <c:v>0.89587129629629636</c:v>
                </c:pt>
                <c:pt idx="11297">
                  <c:v>0.89587666666666665</c:v>
                </c:pt>
                <c:pt idx="11298">
                  <c:v>0.89588202546296303</c:v>
                </c:pt>
                <c:pt idx="11299">
                  <c:v>0.89588725694444449</c:v>
                </c:pt>
                <c:pt idx="11300">
                  <c:v>0.89589254629629622</c:v>
                </c:pt>
                <c:pt idx="11301">
                  <c:v>0.89589799768518519</c:v>
                </c:pt>
                <c:pt idx="11302">
                  <c:v>0.89590335648148145</c:v>
                </c:pt>
                <c:pt idx="11303">
                  <c:v>0.89591160879629628</c:v>
                </c:pt>
                <c:pt idx="11304">
                  <c:v>0.8959168287037037</c:v>
                </c:pt>
                <c:pt idx="11305">
                  <c:v>0.89592237268518515</c:v>
                </c:pt>
                <c:pt idx="11306">
                  <c:v>0.89592809027777776</c:v>
                </c:pt>
                <c:pt idx="11307">
                  <c:v>0.89593372685185191</c:v>
                </c:pt>
                <c:pt idx="11308">
                  <c:v>0.89593946759259258</c:v>
                </c:pt>
                <c:pt idx="11309">
                  <c:v>0.89594497685185193</c:v>
                </c:pt>
                <c:pt idx="11310">
                  <c:v>0.89595057870370365</c:v>
                </c:pt>
                <c:pt idx="11311">
                  <c:v>0.89595969907407413</c:v>
                </c:pt>
                <c:pt idx="11312">
                  <c:v>0.8959651851851852</c:v>
                </c:pt>
                <c:pt idx="11313">
                  <c:v>0.89597070601851847</c:v>
                </c:pt>
                <c:pt idx="11314">
                  <c:v>0.89597641203703704</c:v>
                </c:pt>
                <c:pt idx="11315">
                  <c:v>0.89598166666666668</c:v>
                </c:pt>
                <c:pt idx="11316">
                  <c:v>0.89598694444444449</c:v>
                </c:pt>
                <c:pt idx="11317">
                  <c:v>0.89599244212962958</c:v>
                </c:pt>
                <c:pt idx="11318">
                  <c:v>0.89599787037037038</c:v>
                </c:pt>
                <c:pt idx="11319">
                  <c:v>0.89600354166666663</c:v>
                </c:pt>
                <c:pt idx="11320">
                  <c:v>0.89601241898148143</c:v>
                </c:pt>
                <c:pt idx="11321">
                  <c:v>0.89601793981481481</c:v>
                </c:pt>
                <c:pt idx="11322">
                  <c:v>0.89602343749999991</c:v>
                </c:pt>
                <c:pt idx="11323">
                  <c:v>0.89602913194444433</c:v>
                </c:pt>
                <c:pt idx="11324">
                  <c:v>0.89603462962962965</c:v>
                </c:pt>
                <c:pt idx="11325">
                  <c:v>0.89604016203703696</c:v>
                </c:pt>
                <c:pt idx="11326">
                  <c:v>0.89604555555555565</c:v>
                </c:pt>
                <c:pt idx="11327">
                  <c:v>0.89605100694444451</c:v>
                </c:pt>
                <c:pt idx="11328">
                  <c:v>0.89605960648148153</c:v>
                </c:pt>
                <c:pt idx="11329">
                  <c:v>0.8960651273148148</c:v>
                </c:pt>
                <c:pt idx="11330">
                  <c:v>0.89607065972222222</c:v>
                </c:pt>
                <c:pt idx="11331">
                  <c:v>0.89607622685185184</c:v>
                </c:pt>
                <c:pt idx="11332">
                  <c:v>0.89608197916666665</c:v>
                </c:pt>
                <c:pt idx="11333">
                  <c:v>0.89608762731481484</c:v>
                </c:pt>
                <c:pt idx="11334">
                  <c:v>0.89609318287037043</c:v>
                </c:pt>
                <c:pt idx="11335">
                  <c:v>0.89609876157407398</c:v>
                </c:pt>
                <c:pt idx="11336">
                  <c:v>0.89610702546296295</c:v>
                </c:pt>
                <c:pt idx="11337">
                  <c:v>0.8961124768518518</c:v>
                </c:pt>
                <c:pt idx="11338">
                  <c:v>0.89611825231481479</c:v>
                </c:pt>
                <c:pt idx="11339">
                  <c:v>0.89612359953703702</c:v>
                </c:pt>
                <c:pt idx="11340">
                  <c:v>0.8961289004629629</c:v>
                </c:pt>
                <c:pt idx="11341">
                  <c:v>0.89613415509259253</c:v>
                </c:pt>
                <c:pt idx="11342">
                  <c:v>0.89613961805555553</c:v>
                </c:pt>
                <c:pt idx="11343">
                  <c:v>0.896145011574074</c:v>
                </c:pt>
                <c:pt idx="11344">
                  <c:v>0.89615069444444451</c:v>
                </c:pt>
                <c:pt idx="11345">
                  <c:v>0.89615947916666672</c:v>
                </c:pt>
                <c:pt idx="11346">
                  <c:v>0.89616506944444441</c:v>
                </c:pt>
                <c:pt idx="11347">
                  <c:v>0.89617055555555558</c:v>
                </c:pt>
                <c:pt idx="11348">
                  <c:v>0.89617626157407404</c:v>
                </c:pt>
                <c:pt idx="11349">
                  <c:v>0.89618186342592587</c:v>
                </c:pt>
                <c:pt idx="11350">
                  <c:v>0.8961873958333334</c:v>
                </c:pt>
                <c:pt idx="11351">
                  <c:v>0.89619306712962965</c:v>
                </c:pt>
                <c:pt idx="11352">
                  <c:v>0.89619871527777784</c:v>
                </c:pt>
                <c:pt idx="11353">
                  <c:v>0.89620719907407409</c:v>
                </c:pt>
                <c:pt idx="11354">
                  <c:v>0.89621258101851853</c:v>
                </c:pt>
                <c:pt idx="11355">
                  <c:v>0.89621793981481479</c:v>
                </c:pt>
                <c:pt idx="11356">
                  <c:v>0.89622336805555547</c:v>
                </c:pt>
                <c:pt idx="11357">
                  <c:v>0.89622912037037039</c:v>
                </c:pt>
                <c:pt idx="11358">
                  <c:v>0.8962346874999999</c:v>
                </c:pt>
                <c:pt idx="11359">
                  <c:v>0.89624043981481483</c:v>
                </c:pt>
                <c:pt idx="11360">
                  <c:v>0.89624621527777781</c:v>
                </c:pt>
                <c:pt idx="11361">
                  <c:v>0.89625508101851858</c:v>
                </c:pt>
                <c:pt idx="11362">
                  <c:v>0.89626062500000003</c:v>
                </c:pt>
                <c:pt idx="11363">
                  <c:v>0.89626616898148148</c:v>
                </c:pt>
                <c:pt idx="11364">
                  <c:v>0.89627142361111112</c:v>
                </c:pt>
                <c:pt idx="11365">
                  <c:v>0.896276724537037</c:v>
                </c:pt>
                <c:pt idx="11366">
                  <c:v>0.89628251157407401</c:v>
                </c:pt>
                <c:pt idx="11367">
                  <c:v>0.89628812499999999</c:v>
                </c:pt>
                <c:pt idx="11368">
                  <c:v>0.89629388888888883</c:v>
                </c:pt>
                <c:pt idx="11369">
                  <c:v>0.89629961805555558</c:v>
                </c:pt>
                <c:pt idx="11370">
                  <c:v>0.89630829861111116</c:v>
                </c:pt>
                <c:pt idx="11371">
                  <c:v>0.89631385416666676</c:v>
                </c:pt>
                <c:pt idx="11372">
                  <c:v>0.89631940972222213</c:v>
                </c:pt>
                <c:pt idx="11373">
                  <c:v>0.89632497685185186</c:v>
                </c:pt>
                <c:pt idx="11374">
                  <c:v>0.89633024305555553</c:v>
                </c:pt>
                <c:pt idx="11375">
                  <c:v>0.89633556712962958</c:v>
                </c:pt>
                <c:pt idx="11376">
                  <c:v>0.89634104166666662</c:v>
                </c:pt>
                <c:pt idx="11377">
                  <c:v>0.89634640046296299</c:v>
                </c:pt>
                <c:pt idx="11378">
                  <c:v>0.89635471064814809</c:v>
                </c:pt>
                <c:pt idx="11379">
                  <c:v>0.8963600810185185</c:v>
                </c:pt>
                <c:pt idx="11380">
                  <c:v>0.89636537037037034</c:v>
                </c:pt>
                <c:pt idx="11381">
                  <c:v>0.89637061342592583</c:v>
                </c:pt>
                <c:pt idx="11382">
                  <c:v>0.89637628472222219</c:v>
                </c:pt>
                <c:pt idx="11383">
                  <c:v>0.89638182870370375</c:v>
                </c:pt>
                <c:pt idx="11384">
                  <c:v>0.89638743055555559</c:v>
                </c:pt>
                <c:pt idx="11385">
                  <c:v>0.89639339120370376</c:v>
                </c:pt>
                <c:pt idx="11386">
                  <c:v>0.89640228009259248</c:v>
                </c:pt>
                <c:pt idx="11387">
                  <c:v>0.89640782407407416</c:v>
                </c:pt>
                <c:pt idx="11388">
                  <c:v>0.896413587962963</c:v>
                </c:pt>
                <c:pt idx="11389">
                  <c:v>0.89641920138888886</c:v>
                </c:pt>
                <c:pt idx="11390">
                  <c:v>0.89642475694444446</c:v>
                </c:pt>
                <c:pt idx="11391">
                  <c:v>0.89643027777777773</c:v>
                </c:pt>
                <c:pt idx="11392">
                  <c:v>0.89643554398148151</c:v>
                </c:pt>
                <c:pt idx="11393">
                  <c:v>0.8964409143518518</c:v>
                </c:pt>
                <c:pt idx="11394">
                  <c:v>0.89644974537037037</c:v>
                </c:pt>
                <c:pt idx="11395">
                  <c:v>0.89645493055555558</c:v>
                </c:pt>
                <c:pt idx="11396">
                  <c:v>0.89646010416666666</c:v>
                </c:pt>
                <c:pt idx="11397">
                  <c:v>0.89646542824074071</c:v>
                </c:pt>
                <c:pt idx="11398">
                  <c:v>0.89647057870370361</c:v>
                </c:pt>
                <c:pt idx="11399">
                  <c:v>0.8964758796296296</c:v>
                </c:pt>
                <c:pt idx="11400">
                  <c:v>0.8964812152777778</c:v>
                </c:pt>
                <c:pt idx="11401">
                  <c:v>0.89648651620370368</c:v>
                </c:pt>
                <c:pt idx="11402">
                  <c:v>0.89649180555555563</c:v>
                </c:pt>
                <c:pt idx="11403">
                  <c:v>0.89649986111111113</c:v>
                </c:pt>
                <c:pt idx="11404">
                  <c:v>0.89650491898148144</c:v>
                </c:pt>
                <c:pt idx="11405">
                  <c:v>0.89651000000000003</c:v>
                </c:pt>
                <c:pt idx="11406">
                  <c:v>0.89651520833333331</c:v>
                </c:pt>
                <c:pt idx="11407">
                  <c:v>0.89652100694444448</c:v>
                </c:pt>
                <c:pt idx="11408">
                  <c:v>0.89652635416666671</c:v>
                </c:pt>
                <c:pt idx="11409">
                  <c:v>0.8965316898148149</c:v>
                </c:pt>
                <c:pt idx="11410">
                  <c:v>0.89653715277777779</c:v>
                </c:pt>
                <c:pt idx="11411">
                  <c:v>0.8965458101851852</c:v>
                </c:pt>
                <c:pt idx="11412">
                  <c:v>0.89655103009259263</c:v>
                </c:pt>
                <c:pt idx="11413">
                  <c:v>0.89655598379629631</c:v>
                </c:pt>
                <c:pt idx="11414">
                  <c:v>0.89656098379629634</c:v>
                </c:pt>
                <c:pt idx="11415">
                  <c:v>0.89656597222222223</c:v>
                </c:pt>
                <c:pt idx="11416">
                  <c:v>0.89657094907407409</c:v>
                </c:pt>
                <c:pt idx="11417">
                  <c:v>0.89657578703703711</c:v>
                </c:pt>
                <c:pt idx="11418">
                  <c:v>0.89658071759259261</c:v>
                </c:pt>
                <c:pt idx="11419">
                  <c:v>0.89658886574074081</c:v>
                </c:pt>
                <c:pt idx="11420">
                  <c:v>0.8965938194444445</c:v>
                </c:pt>
                <c:pt idx="11421">
                  <c:v>0.89659878472222221</c:v>
                </c:pt>
                <c:pt idx="11422">
                  <c:v>0.89660412037037041</c:v>
                </c:pt>
                <c:pt idx="11423">
                  <c:v>0.89660943287037043</c:v>
                </c:pt>
                <c:pt idx="11424">
                  <c:v>0.89661483796296293</c:v>
                </c:pt>
                <c:pt idx="11425">
                  <c:v>0.89662046296296294</c:v>
                </c:pt>
                <c:pt idx="11426">
                  <c:v>0.89662574074074064</c:v>
                </c:pt>
                <c:pt idx="11427">
                  <c:v>0.89663091435185194</c:v>
                </c:pt>
                <c:pt idx="11428">
                  <c:v>0.8966397800925926</c:v>
                </c:pt>
                <c:pt idx="11429">
                  <c:v>0.89664498842592588</c:v>
                </c:pt>
                <c:pt idx="11430">
                  <c:v>0.89665030092592601</c:v>
                </c:pt>
                <c:pt idx="11431">
                  <c:v>0.89665563657407399</c:v>
                </c:pt>
                <c:pt idx="11432">
                  <c:v>0.89666050925925933</c:v>
                </c:pt>
                <c:pt idx="11433">
                  <c:v>0.89666546296296301</c:v>
                </c:pt>
                <c:pt idx="11434">
                  <c:v>0.89667055555555553</c:v>
                </c:pt>
                <c:pt idx="11435">
                  <c:v>0.89667603009259256</c:v>
                </c:pt>
                <c:pt idx="11436">
                  <c:v>0.89668456018518528</c:v>
                </c:pt>
                <c:pt idx="11437">
                  <c:v>0.89668986111111115</c:v>
                </c:pt>
                <c:pt idx="11438">
                  <c:v>0.89669518518518521</c:v>
                </c:pt>
                <c:pt idx="11439">
                  <c:v>0.89670057870370368</c:v>
                </c:pt>
                <c:pt idx="11440">
                  <c:v>0.89670594907407397</c:v>
                </c:pt>
                <c:pt idx="11441">
                  <c:v>0.89671140046296294</c:v>
                </c:pt>
                <c:pt idx="11442">
                  <c:v>0.89671702546296295</c:v>
                </c:pt>
                <c:pt idx="11443">
                  <c:v>0.89672202546296298</c:v>
                </c:pt>
                <c:pt idx="11444">
                  <c:v>0.89672998842592599</c:v>
                </c:pt>
                <c:pt idx="11445">
                  <c:v>0.89673496527777774</c:v>
                </c:pt>
                <c:pt idx="11446">
                  <c:v>0.89674008101851854</c:v>
                </c:pt>
                <c:pt idx="11447">
                  <c:v>0.89674541666666663</c:v>
                </c:pt>
                <c:pt idx="11448">
                  <c:v>0.89675078703703714</c:v>
                </c:pt>
                <c:pt idx="11449">
                  <c:v>0.89675652777777781</c:v>
                </c:pt>
                <c:pt idx="11450">
                  <c:v>0.89676225694444434</c:v>
                </c:pt>
                <c:pt idx="11451">
                  <c:v>0.8967680208333334</c:v>
                </c:pt>
                <c:pt idx="11452">
                  <c:v>0.89677364583333341</c:v>
                </c:pt>
                <c:pt idx="11453">
                  <c:v>0.89678225694444447</c:v>
                </c:pt>
                <c:pt idx="11454">
                  <c:v>0.89678752314814814</c:v>
                </c:pt>
                <c:pt idx="11455">
                  <c:v>0.89679281250000009</c:v>
                </c:pt>
                <c:pt idx="11456">
                  <c:v>0.8967983449074074</c:v>
                </c:pt>
                <c:pt idx="11457">
                  <c:v>0.89680378472222222</c:v>
                </c:pt>
                <c:pt idx="11458">
                  <c:v>0.89680913194444445</c:v>
                </c:pt>
                <c:pt idx="11459">
                  <c:v>0.89681460648148148</c:v>
                </c:pt>
                <c:pt idx="11460">
                  <c:v>0.89681998842592592</c:v>
                </c:pt>
                <c:pt idx="11461">
                  <c:v>0.89682875000000006</c:v>
                </c:pt>
                <c:pt idx="11462">
                  <c:v>0.89683451388888891</c:v>
                </c:pt>
                <c:pt idx="11463">
                  <c:v>0.89684018518518516</c:v>
                </c:pt>
                <c:pt idx="11464">
                  <c:v>0.89684579861111102</c:v>
                </c:pt>
                <c:pt idx="11465">
                  <c:v>0.89685149305555545</c:v>
                </c:pt>
                <c:pt idx="11466">
                  <c:v>0.8968571875000001</c:v>
                </c:pt>
                <c:pt idx="11467">
                  <c:v>0.89686283564814817</c:v>
                </c:pt>
                <c:pt idx="11468">
                  <c:v>0.89686850694444453</c:v>
                </c:pt>
                <c:pt idx="11469">
                  <c:v>0.89687744212962961</c:v>
                </c:pt>
                <c:pt idx="11470">
                  <c:v>0.89688287037037029</c:v>
                </c:pt>
                <c:pt idx="11471">
                  <c:v>0.89688778935185187</c:v>
                </c:pt>
                <c:pt idx="11472">
                  <c:v>0.89689277777777787</c:v>
                </c:pt>
                <c:pt idx="11473">
                  <c:v>0.89689784722222221</c:v>
                </c:pt>
                <c:pt idx="11474">
                  <c:v>0.89690309027777781</c:v>
                </c:pt>
                <c:pt idx="11475">
                  <c:v>0.89690895833333339</c:v>
                </c:pt>
                <c:pt idx="11476">
                  <c:v>0.89691446759259252</c:v>
                </c:pt>
                <c:pt idx="11477">
                  <c:v>0.89692001157407397</c:v>
                </c:pt>
                <c:pt idx="11478">
                  <c:v>0.89692936342592589</c:v>
                </c:pt>
                <c:pt idx="11479">
                  <c:v>0.8969348958333333</c:v>
                </c:pt>
                <c:pt idx="11480">
                  <c:v>0.89694045138888889</c:v>
                </c:pt>
                <c:pt idx="11481">
                  <c:v>0.89694587962962968</c:v>
                </c:pt>
                <c:pt idx="11482">
                  <c:v>0.89695106481481479</c:v>
                </c:pt>
                <c:pt idx="11483">
                  <c:v>0.89695609953703703</c:v>
                </c:pt>
                <c:pt idx="11484">
                  <c:v>0.89696138888888888</c:v>
                </c:pt>
                <c:pt idx="11485">
                  <c:v>0.89696660879629631</c:v>
                </c:pt>
                <c:pt idx="11486">
                  <c:v>0.89697533564814813</c:v>
                </c:pt>
                <c:pt idx="11487">
                  <c:v>0.89698059027777777</c:v>
                </c:pt>
                <c:pt idx="11488">
                  <c:v>0.89698591435185182</c:v>
                </c:pt>
                <c:pt idx="11489">
                  <c:v>0.89699120370370367</c:v>
                </c:pt>
                <c:pt idx="11490">
                  <c:v>0.89699658564814821</c:v>
                </c:pt>
                <c:pt idx="11491">
                  <c:v>0.89700202546296293</c:v>
                </c:pt>
                <c:pt idx="11492">
                  <c:v>0.89700692129629633</c:v>
                </c:pt>
                <c:pt idx="11493">
                  <c:v>0.89701202546296299</c:v>
                </c:pt>
                <c:pt idx="11494">
                  <c:v>0.89702013888888887</c:v>
                </c:pt>
                <c:pt idx="11495">
                  <c:v>0.89702518518518515</c:v>
                </c:pt>
                <c:pt idx="11496">
                  <c:v>0.89703018518518529</c:v>
                </c:pt>
                <c:pt idx="11497">
                  <c:v>0.89703519675925925</c:v>
                </c:pt>
                <c:pt idx="11498">
                  <c:v>0.89704023148148149</c:v>
                </c:pt>
                <c:pt idx="11499">
                  <c:v>0.89704534722222229</c:v>
                </c:pt>
                <c:pt idx="11500">
                  <c:v>0.89705038194444453</c:v>
                </c:pt>
                <c:pt idx="11501">
                  <c:v>0.89705565972222223</c:v>
                </c:pt>
                <c:pt idx="11502">
                  <c:v>0.89706096064814822</c:v>
                </c:pt>
                <c:pt idx="11503">
                  <c:v>0.89706928240740735</c:v>
                </c:pt>
                <c:pt idx="11504">
                  <c:v>0.89707452546296296</c:v>
                </c:pt>
                <c:pt idx="11505">
                  <c:v>0.89707969907407403</c:v>
                </c:pt>
                <c:pt idx="11506">
                  <c:v>0.89708505787037041</c:v>
                </c:pt>
                <c:pt idx="11507">
                  <c:v>0.89709032407407407</c:v>
                </c:pt>
                <c:pt idx="11508">
                  <c:v>0.89709552083333344</c:v>
                </c:pt>
                <c:pt idx="11509">
                  <c:v>0.89710096064814815</c:v>
                </c:pt>
                <c:pt idx="11510">
                  <c:v>0.89710613425925922</c:v>
                </c:pt>
                <c:pt idx="11511">
                  <c:v>0.89711415509259262</c:v>
                </c:pt>
                <c:pt idx="11512">
                  <c:v>0.89711921296296293</c:v>
                </c:pt>
                <c:pt idx="11513">
                  <c:v>0.89712435185185191</c:v>
                </c:pt>
                <c:pt idx="11514">
                  <c:v>0.89712956018518508</c:v>
                </c:pt>
                <c:pt idx="11515">
                  <c:v>0.89713491898148146</c:v>
                </c:pt>
                <c:pt idx="11516">
                  <c:v>0.89714015046296292</c:v>
                </c:pt>
                <c:pt idx="11517">
                  <c:v>0.8971454166666667</c:v>
                </c:pt>
                <c:pt idx="11518">
                  <c:v>0.8971507870370371</c:v>
                </c:pt>
                <c:pt idx="11519">
                  <c:v>0.89715940972222219</c:v>
                </c:pt>
                <c:pt idx="11520">
                  <c:v>0.89716464120370365</c:v>
                </c:pt>
                <c:pt idx="11521">
                  <c:v>0.8971698032407408</c:v>
                </c:pt>
                <c:pt idx="11522">
                  <c:v>0.8971748263888889</c:v>
                </c:pt>
                <c:pt idx="11523">
                  <c:v>0.89717988425925921</c:v>
                </c:pt>
                <c:pt idx="11524">
                  <c:v>0.89718500000000001</c:v>
                </c:pt>
                <c:pt idx="11525">
                  <c:v>0.89719013888888888</c:v>
                </c:pt>
                <c:pt idx="11526">
                  <c:v>0.89719524305555554</c:v>
                </c:pt>
                <c:pt idx="11527">
                  <c:v>0.89720374999999997</c:v>
                </c:pt>
                <c:pt idx="11528">
                  <c:v>0.89720890046296298</c:v>
                </c:pt>
                <c:pt idx="11529">
                  <c:v>0.89721400462962964</c:v>
                </c:pt>
                <c:pt idx="11530">
                  <c:v>0.89721931712962955</c:v>
                </c:pt>
                <c:pt idx="11531">
                  <c:v>0.89722438657407411</c:v>
                </c:pt>
                <c:pt idx="11532">
                  <c:v>0.8972297569444444</c:v>
                </c:pt>
                <c:pt idx="11533">
                  <c:v>0.8972347800925925</c:v>
                </c:pt>
                <c:pt idx="11534">
                  <c:v>0.89723972222222226</c:v>
                </c:pt>
                <c:pt idx="11535">
                  <c:v>0.89724471064814815</c:v>
                </c:pt>
                <c:pt idx="11536">
                  <c:v>0.89725250000000001</c:v>
                </c:pt>
                <c:pt idx="11537">
                  <c:v>0.89725752314814811</c:v>
                </c:pt>
                <c:pt idx="11538">
                  <c:v>0.89726260416666659</c:v>
                </c:pt>
                <c:pt idx="11539">
                  <c:v>0.89726756944444441</c:v>
                </c:pt>
                <c:pt idx="11540">
                  <c:v>0.89727250000000003</c:v>
                </c:pt>
                <c:pt idx="11541">
                  <c:v>0.89727761574074083</c:v>
                </c:pt>
                <c:pt idx="11542">
                  <c:v>0.89728289351851853</c:v>
                </c:pt>
                <c:pt idx="11543">
                  <c:v>0.897288287037037</c:v>
                </c:pt>
                <c:pt idx="11544">
                  <c:v>0.89729673611111105</c:v>
                </c:pt>
                <c:pt idx="11545">
                  <c:v>0.89730197916666665</c:v>
                </c:pt>
                <c:pt idx="11546">
                  <c:v>0.8973073958333333</c:v>
                </c:pt>
                <c:pt idx="11547">
                  <c:v>0.89731259259259266</c:v>
                </c:pt>
                <c:pt idx="11548">
                  <c:v>0.8973178472222223</c:v>
                </c:pt>
                <c:pt idx="11549">
                  <c:v>0.89732336805555557</c:v>
                </c:pt>
                <c:pt idx="11550">
                  <c:v>0.8973287152777778</c:v>
                </c:pt>
                <c:pt idx="11551">
                  <c:v>0.8973338657407407</c:v>
                </c:pt>
                <c:pt idx="11552">
                  <c:v>0.89734217592592591</c:v>
                </c:pt>
                <c:pt idx="11553">
                  <c:v>0.89734714120370374</c:v>
                </c:pt>
                <c:pt idx="11554">
                  <c:v>0.89735243055555547</c:v>
                </c:pt>
                <c:pt idx="11555">
                  <c:v>0.89735791666666664</c:v>
                </c:pt>
                <c:pt idx="11556">
                  <c:v>0.89736320601851849</c:v>
                </c:pt>
                <c:pt idx="11557">
                  <c:v>0.89736841435185177</c:v>
                </c:pt>
                <c:pt idx="11558">
                  <c:v>0.89737383101851853</c:v>
                </c:pt>
                <c:pt idx="11559">
                  <c:v>0.89737921296296286</c:v>
                </c:pt>
                <c:pt idx="11560">
                  <c:v>0.89738459490740741</c:v>
                </c:pt>
                <c:pt idx="11561">
                  <c:v>0.89739320601851846</c:v>
                </c:pt>
                <c:pt idx="11562">
                  <c:v>0.8973982407407407</c:v>
                </c:pt>
                <c:pt idx="11563">
                  <c:v>0.89740319444444439</c:v>
                </c:pt>
                <c:pt idx="11564">
                  <c:v>0.89740832175925922</c:v>
                </c:pt>
                <c:pt idx="11565">
                  <c:v>0.89741366898148145</c:v>
                </c:pt>
                <c:pt idx="11566">
                  <c:v>0.89741899305555561</c:v>
                </c:pt>
                <c:pt idx="11567">
                  <c:v>0.89742436342592591</c:v>
                </c:pt>
                <c:pt idx="11568">
                  <c:v>0.89742950231481478</c:v>
                </c:pt>
                <c:pt idx="11569">
                  <c:v>0.89743804398148141</c:v>
                </c:pt>
                <c:pt idx="11570">
                  <c:v>0.89744328703703713</c:v>
                </c:pt>
                <c:pt idx="11571">
                  <c:v>0.89744853009259262</c:v>
                </c:pt>
                <c:pt idx="11572">
                  <c:v>0.89745376157407408</c:v>
                </c:pt>
                <c:pt idx="11573">
                  <c:v>0.89745896990740748</c:v>
                </c:pt>
                <c:pt idx="11574">
                  <c:v>0.89746412037037038</c:v>
                </c:pt>
                <c:pt idx="11575">
                  <c:v>0.89746916666666665</c:v>
                </c:pt>
                <c:pt idx="11576">
                  <c:v>0.89747415509259254</c:v>
                </c:pt>
                <c:pt idx="11577">
                  <c:v>0.89748250000000007</c:v>
                </c:pt>
                <c:pt idx="11578">
                  <c:v>0.89748753472222231</c:v>
                </c:pt>
                <c:pt idx="11579">
                  <c:v>0.89749249999999992</c:v>
                </c:pt>
                <c:pt idx="11580">
                  <c:v>0.89749759259259265</c:v>
                </c:pt>
                <c:pt idx="11581">
                  <c:v>0.89750277777777787</c:v>
                </c:pt>
                <c:pt idx="11582">
                  <c:v>0.8975081597222222</c:v>
                </c:pt>
                <c:pt idx="11583">
                  <c:v>0.89751369212962961</c:v>
                </c:pt>
                <c:pt idx="11584">
                  <c:v>0.89751915509259261</c:v>
                </c:pt>
                <c:pt idx="11585">
                  <c:v>0.89752435185185186</c:v>
                </c:pt>
                <c:pt idx="11586">
                  <c:v>0.89753296296296303</c:v>
                </c:pt>
                <c:pt idx="11587">
                  <c:v>0.89753820601851853</c:v>
                </c:pt>
                <c:pt idx="11588">
                  <c:v>0.89754344907407413</c:v>
                </c:pt>
                <c:pt idx="11589">
                  <c:v>0.89754880787037028</c:v>
                </c:pt>
                <c:pt idx="11590">
                  <c:v>0.89755408564814809</c:v>
                </c:pt>
                <c:pt idx="11591">
                  <c:v>0.89755938657407397</c:v>
                </c:pt>
                <c:pt idx="11592">
                  <c:v>0.89756444444444439</c:v>
                </c:pt>
                <c:pt idx="11593">
                  <c:v>0.89756943287037039</c:v>
                </c:pt>
                <c:pt idx="11594">
                  <c:v>0.89757783564814808</c:v>
                </c:pt>
                <c:pt idx="11595">
                  <c:v>0.89758342592592599</c:v>
                </c:pt>
                <c:pt idx="11596">
                  <c:v>0.89758884259259253</c:v>
                </c:pt>
                <c:pt idx="11597">
                  <c:v>0.89759427083333332</c:v>
                </c:pt>
                <c:pt idx="11598">
                  <c:v>0.89759965277777776</c:v>
                </c:pt>
                <c:pt idx="11599">
                  <c:v>0.89760493055555557</c:v>
                </c:pt>
                <c:pt idx="11600">
                  <c:v>0.8976105324074074</c:v>
                </c:pt>
                <c:pt idx="11601">
                  <c:v>0.89761615740740741</c:v>
                </c:pt>
                <c:pt idx="11602">
                  <c:v>0.89762447916666666</c:v>
                </c:pt>
                <c:pt idx="11603">
                  <c:v>0.89762953703703696</c:v>
                </c:pt>
                <c:pt idx="11604">
                  <c:v>0.89763458333333335</c:v>
                </c:pt>
                <c:pt idx="11605">
                  <c:v>0.8976401273148148</c:v>
                </c:pt>
                <c:pt idx="11606">
                  <c:v>0.89764534722222222</c:v>
                </c:pt>
                <c:pt idx="11607">
                  <c:v>0.89765069444444434</c:v>
                </c:pt>
                <c:pt idx="11608">
                  <c:v>0.89765629629629629</c:v>
                </c:pt>
                <c:pt idx="11609">
                  <c:v>0.89766162037037034</c:v>
                </c:pt>
                <c:pt idx="11610">
                  <c:v>0.89766693287037036</c:v>
                </c:pt>
                <c:pt idx="11611">
                  <c:v>0.89767554398148153</c:v>
                </c:pt>
                <c:pt idx="11612">
                  <c:v>0.8976810648148148</c:v>
                </c:pt>
                <c:pt idx="11613">
                  <c:v>0.89768604166666666</c:v>
                </c:pt>
                <c:pt idx="11614">
                  <c:v>0.89769124999999994</c:v>
                </c:pt>
                <c:pt idx="11615">
                  <c:v>0.89769629629629633</c:v>
                </c:pt>
                <c:pt idx="11616">
                  <c:v>0.89770125000000001</c:v>
                </c:pt>
                <c:pt idx="11617">
                  <c:v>0.89770637731481484</c:v>
                </c:pt>
                <c:pt idx="11618">
                  <c:v>0.8977113541666667</c:v>
                </c:pt>
                <c:pt idx="11619">
                  <c:v>0.89771934027777778</c:v>
                </c:pt>
                <c:pt idx="11620">
                  <c:v>0.89772436342592599</c:v>
                </c:pt>
                <c:pt idx="11621">
                  <c:v>0.89772960648148148</c:v>
                </c:pt>
                <c:pt idx="11622">
                  <c:v>0.89773502314814813</c:v>
                </c:pt>
                <c:pt idx="11623">
                  <c:v>0.89774048611111112</c:v>
                </c:pt>
                <c:pt idx="11624">
                  <c:v>0.89774590277777777</c:v>
                </c:pt>
                <c:pt idx="11625">
                  <c:v>0.89775122685185182</c:v>
                </c:pt>
                <c:pt idx="11626">
                  <c:v>0.89775666666666665</c:v>
                </c:pt>
                <c:pt idx="11627">
                  <c:v>0.89776533564814809</c:v>
                </c:pt>
                <c:pt idx="11628">
                  <c:v>0.89777063657407397</c:v>
                </c:pt>
                <c:pt idx="11629">
                  <c:v>0.89777611111111122</c:v>
                </c:pt>
                <c:pt idx="11630">
                  <c:v>0.89778134259259257</c:v>
                </c:pt>
                <c:pt idx="11631">
                  <c:v>0.89778641203703702</c:v>
                </c:pt>
                <c:pt idx="11632">
                  <c:v>0.89779157407407417</c:v>
                </c:pt>
                <c:pt idx="11633">
                  <c:v>0.89779651620370371</c:v>
                </c:pt>
                <c:pt idx="11634">
                  <c:v>0.89780164351851843</c:v>
                </c:pt>
                <c:pt idx="11635">
                  <c:v>0.8978070949074074</c:v>
                </c:pt>
                <c:pt idx="11636">
                  <c:v>0.89781561342592597</c:v>
                </c:pt>
                <c:pt idx="11637">
                  <c:v>0.89782097222222224</c:v>
                </c:pt>
                <c:pt idx="11638">
                  <c:v>0.89782648148148148</c:v>
                </c:pt>
                <c:pt idx="11639">
                  <c:v>0.89783200231481475</c:v>
                </c:pt>
                <c:pt idx="11640">
                  <c:v>0.89783731481481477</c:v>
                </c:pt>
                <c:pt idx="11641">
                  <c:v>0.89784270833333324</c:v>
                </c:pt>
                <c:pt idx="11642">
                  <c:v>0.89784789351851846</c:v>
                </c:pt>
                <c:pt idx="11643">
                  <c:v>0.8978529861111112</c:v>
                </c:pt>
                <c:pt idx="11644">
                  <c:v>0.89786109953703708</c:v>
                </c:pt>
                <c:pt idx="11645">
                  <c:v>0.89786650462962969</c:v>
                </c:pt>
                <c:pt idx="11646">
                  <c:v>0.89787167824074077</c:v>
                </c:pt>
                <c:pt idx="11647">
                  <c:v>0.8978769675925925</c:v>
                </c:pt>
                <c:pt idx="11648">
                  <c:v>0.89788246527777771</c:v>
                </c:pt>
                <c:pt idx="11649">
                  <c:v>0.89788783564814822</c:v>
                </c:pt>
                <c:pt idx="11650">
                  <c:v>0.89789311342592593</c:v>
                </c:pt>
                <c:pt idx="11651">
                  <c:v>0.89789841435185191</c:v>
                </c:pt>
                <c:pt idx="11652">
                  <c:v>0.897907037037037</c:v>
                </c:pt>
                <c:pt idx="11653">
                  <c:v>0.89791192129629627</c:v>
                </c:pt>
                <c:pt idx="11654">
                  <c:v>0.89791693287037033</c:v>
                </c:pt>
                <c:pt idx="11655">
                  <c:v>0.89792199074074075</c:v>
                </c:pt>
                <c:pt idx="11656">
                  <c:v>0.89792711805555558</c:v>
                </c:pt>
                <c:pt idx="11657">
                  <c:v>0.89793219907407407</c:v>
                </c:pt>
                <c:pt idx="11658">
                  <c:v>0.89793721064814813</c:v>
                </c:pt>
                <c:pt idx="11659">
                  <c:v>0.89794225694444441</c:v>
                </c:pt>
                <c:pt idx="11660">
                  <c:v>0.8979504976851852</c:v>
                </c:pt>
                <c:pt idx="11661">
                  <c:v>0.89795578703703705</c:v>
                </c:pt>
                <c:pt idx="11662">
                  <c:v>0.89796122685185187</c:v>
                </c:pt>
                <c:pt idx="11663">
                  <c:v>0.89796686342592602</c:v>
                </c:pt>
                <c:pt idx="11664">
                  <c:v>0.89797211805555566</c:v>
                </c:pt>
                <c:pt idx="11665">
                  <c:v>0.89797743055555557</c:v>
                </c:pt>
                <c:pt idx="11666">
                  <c:v>0.89798288194444442</c:v>
                </c:pt>
                <c:pt idx="11667">
                  <c:v>0.89798831018518521</c:v>
                </c:pt>
                <c:pt idx="11668">
                  <c:v>0.89799363425925927</c:v>
                </c:pt>
                <c:pt idx="11669">
                  <c:v>0.89800197916666669</c:v>
                </c:pt>
                <c:pt idx="11670">
                  <c:v>0.898007199074074</c:v>
                </c:pt>
                <c:pt idx="11671">
                  <c:v>0.89801221064814818</c:v>
                </c:pt>
                <c:pt idx="11672">
                  <c:v>0.89801726851851849</c:v>
                </c:pt>
                <c:pt idx="11673">
                  <c:v>0.89802223379629631</c:v>
                </c:pt>
                <c:pt idx="11674">
                  <c:v>0.89802719907407402</c:v>
                </c:pt>
                <c:pt idx="11675">
                  <c:v>0.89803231481481482</c:v>
                </c:pt>
                <c:pt idx="11676">
                  <c:v>0.8980376157407407</c:v>
                </c:pt>
                <c:pt idx="11677">
                  <c:v>0.89804607638888889</c:v>
                </c:pt>
                <c:pt idx="11678">
                  <c:v>0.89805130787037035</c:v>
                </c:pt>
                <c:pt idx="11679">
                  <c:v>0.89805658564814816</c:v>
                </c:pt>
                <c:pt idx="11680">
                  <c:v>0.89806181712962962</c:v>
                </c:pt>
                <c:pt idx="11681">
                  <c:v>0.89806709490740744</c:v>
                </c:pt>
                <c:pt idx="11682">
                  <c:v>0.89807233796296293</c:v>
                </c:pt>
                <c:pt idx="11683">
                  <c:v>0.89807721064814816</c:v>
                </c:pt>
                <c:pt idx="11684">
                  <c:v>0.89808225694444443</c:v>
                </c:pt>
                <c:pt idx="11685">
                  <c:v>0.89809101851851858</c:v>
                </c:pt>
                <c:pt idx="11686">
                  <c:v>0.89809628472222214</c:v>
                </c:pt>
                <c:pt idx="11687">
                  <c:v>0.89810159722222227</c:v>
                </c:pt>
                <c:pt idx="11688">
                  <c:v>0.8981070717592593</c:v>
                </c:pt>
                <c:pt idx="11689">
                  <c:v>0.89811223379629634</c:v>
                </c:pt>
                <c:pt idx="11690">
                  <c:v>0.89811752314814808</c:v>
                </c:pt>
                <c:pt idx="11691">
                  <c:v>0.89812295138888887</c:v>
                </c:pt>
                <c:pt idx="11692">
                  <c:v>0.8981283912037038</c:v>
                </c:pt>
                <c:pt idx="11693">
                  <c:v>0.89813373842592592</c:v>
                </c:pt>
                <c:pt idx="11694">
                  <c:v>0.89814173611111114</c:v>
                </c:pt>
                <c:pt idx="11695">
                  <c:v>0.89814660879629626</c:v>
                </c:pt>
                <c:pt idx="11696">
                  <c:v>0.8981516087962963</c:v>
                </c:pt>
                <c:pt idx="11697">
                  <c:v>0.8981568518518519</c:v>
                </c:pt>
                <c:pt idx="11698">
                  <c:v>0.89816175925925934</c:v>
                </c:pt>
                <c:pt idx="11699">
                  <c:v>0.89816665509259253</c:v>
                </c:pt>
                <c:pt idx="11700">
                  <c:v>0.8981716666666667</c:v>
                </c:pt>
                <c:pt idx="11701">
                  <c:v>0.89817674768518518</c:v>
                </c:pt>
                <c:pt idx="11702">
                  <c:v>0.89818549768518519</c:v>
                </c:pt>
                <c:pt idx="11703">
                  <c:v>0.89819064814814809</c:v>
                </c:pt>
                <c:pt idx="11704">
                  <c:v>0.89819599537037043</c:v>
                </c:pt>
                <c:pt idx="11705">
                  <c:v>0.89820123842592592</c:v>
                </c:pt>
                <c:pt idx="11706">
                  <c:v>0.8982065393518518</c:v>
                </c:pt>
                <c:pt idx="11707">
                  <c:v>0.89821204861111115</c:v>
                </c:pt>
                <c:pt idx="11708">
                  <c:v>0.89821733796296288</c:v>
                </c:pt>
                <c:pt idx="11709">
                  <c:v>0.89822263888888887</c:v>
                </c:pt>
                <c:pt idx="11710">
                  <c:v>0.89823135416666666</c:v>
                </c:pt>
                <c:pt idx="11711">
                  <c:v>0.89823649305555564</c:v>
                </c:pt>
                <c:pt idx="11712">
                  <c:v>0.89824149305555556</c:v>
                </c:pt>
                <c:pt idx="11713">
                  <c:v>0.89824657407407404</c:v>
                </c:pt>
                <c:pt idx="11714">
                  <c:v>0.89825149305555563</c:v>
                </c:pt>
                <c:pt idx="11715">
                  <c:v>0.89825689814814813</c:v>
                </c:pt>
                <c:pt idx="11716">
                  <c:v>0.89826234953703699</c:v>
                </c:pt>
                <c:pt idx="11717">
                  <c:v>0.89826770833333336</c:v>
                </c:pt>
                <c:pt idx="11718">
                  <c:v>0.89827314814814818</c:v>
                </c:pt>
                <c:pt idx="11719">
                  <c:v>0.89828163194444455</c:v>
                </c:pt>
                <c:pt idx="11720">
                  <c:v>0.89828696759259252</c:v>
                </c:pt>
                <c:pt idx="11721">
                  <c:v>0.89829222222222216</c:v>
                </c:pt>
                <c:pt idx="11722">
                  <c:v>0.89829765046296295</c:v>
                </c:pt>
                <c:pt idx="11723">
                  <c:v>0.89830273148148143</c:v>
                </c:pt>
                <c:pt idx="11724">
                  <c:v>0.89830775462962953</c:v>
                </c:pt>
                <c:pt idx="11725">
                  <c:v>0.89831310185185187</c:v>
                </c:pt>
                <c:pt idx="11726">
                  <c:v>0.89831829861111112</c:v>
                </c:pt>
                <c:pt idx="11727">
                  <c:v>0.89832678240740738</c:v>
                </c:pt>
                <c:pt idx="11728">
                  <c:v>0.89833211805555557</c:v>
                </c:pt>
                <c:pt idx="11729">
                  <c:v>0.89833730324074068</c:v>
                </c:pt>
                <c:pt idx="11730">
                  <c:v>0.89834250000000004</c:v>
                </c:pt>
                <c:pt idx="11731">
                  <c:v>0.89834781249999995</c:v>
                </c:pt>
                <c:pt idx="11732">
                  <c:v>0.89835304398148141</c:v>
                </c:pt>
                <c:pt idx="11733">
                  <c:v>0.89835814814814807</c:v>
                </c:pt>
                <c:pt idx="11734">
                  <c:v>0.89836315972222225</c:v>
                </c:pt>
                <c:pt idx="11735">
                  <c:v>0.89837130787037045</c:v>
                </c:pt>
                <c:pt idx="11736">
                  <c:v>0.89837627314814805</c:v>
                </c:pt>
                <c:pt idx="11737">
                  <c:v>0.89838129629629637</c:v>
                </c:pt>
                <c:pt idx="11738">
                  <c:v>0.89838628472222215</c:v>
                </c:pt>
                <c:pt idx="11739">
                  <c:v>0.89839131944444439</c:v>
                </c:pt>
                <c:pt idx="11740">
                  <c:v>0.8983963425925926</c:v>
                </c:pt>
                <c:pt idx="11741">
                  <c:v>0.89840133101851849</c:v>
                </c:pt>
                <c:pt idx="11742">
                  <c:v>0.8984064814814815</c:v>
                </c:pt>
                <c:pt idx="11743">
                  <c:v>0.89841170138888893</c:v>
                </c:pt>
                <c:pt idx="11744">
                  <c:v>0.89842017361111104</c:v>
                </c:pt>
                <c:pt idx="11745">
                  <c:v>0.89842531250000002</c:v>
                </c:pt>
                <c:pt idx="11746">
                  <c:v>0.89843047453703706</c:v>
                </c:pt>
                <c:pt idx="11747">
                  <c:v>0.89843574074074073</c:v>
                </c:pt>
                <c:pt idx="11748">
                  <c:v>0.89844098379629633</c:v>
                </c:pt>
                <c:pt idx="11749">
                  <c:v>0.89844648148148154</c:v>
                </c:pt>
                <c:pt idx="11750">
                  <c:v>0.89845202546296299</c:v>
                </c:pt>
                <c:pt idx="11751">
                  <c:v>0.89845744212962952</c:v>
                </c:pt>
                <c:pt idx="11752">
                  <c:v>0.8984657407407407</c:v>
                </c:pt>
                <c:pt idx="11753">
                  <c:v>0.89847085648148151</c:v>
                </c:pt>
                <c:pt idx="11754">
                  <c:v>0.89847591435185192</c:v>
                </c:pt>
                <c:pt idx="11755">
                  <c:v>0.89848120370370366</c:v>
                </c:pt>
                <c:pt idx="11756">
                  <c:v>0.89848674768518511</c:v>
                </c:pt>
                <c:pt idx="11757">
                  <c:v>0.89849218750000004</c:v>
                </c:pt>
                <c:pt idx="11758">
                  <c:v>0.89849758101851851</c:v>
                </c:pt>
                <c:pt idx="11759">
                  <c:v>0.8985031365740741</c:v>
                </c:pt>
                <c:pt idx="11760">
                  <c:v>0.89851201388888891</c:v>
                </c:pt>
                <c:pt idx="11761">
                  <c:v>0.89851741898148152</c:v>
                </c:pt>
                <c:pt idx="11762">
                  <c:v>0.89852277777777767</c:v>
                </c:pt>
                <c:pt idx="11763">
                  <c:v>0.89852787037037041</c:v>
                </c:pt>
                <c:pt idx="11764">
                  <c:v>0.89853292824074071</c:v>
                </c:pt>
                <c:pt idx="11765">
                  <c:v>0.89853810185185179</c:v>
                </c:pt>
                <c:pt idx="11766">
                  <c:v>0.898543599537037</c:v>
                </c:pt>
                <c:pt idx="11767">
                  <c:v>0.8985490972222222</c:v>
                </c:pt>
                <c:pt idx="11768">
                  <c:v>0.89855461805555559</c:v>
                </c:pt>
                <c:pt idx="11769">
                  <c:v>0.89856343750000001</c:v>
                </c:pt>
                <c:pt idx="11770">
                  <c:v>0.89856884259259262</c:v>
                </c:pt>
                <c:pt idx="11771">
                  <c:v>0.89857417824074071</c:v>
                </c:pt>
                <c:pt idx="11772">
                  <c:v>0.89857953703703697</c:v>
                </c:pt>
                <c:pt idx="11773">
                  <c:v>0.89858473379629622</c:v>
                </c:pt>
                <c:pt idx="11774">
                  <c:v>0.8985898148148147</c:v>
                </c:pt>
                <c:pt idx="11775">
                  <c:v>0.898594988425926</c:v>
                </c:pt>
                <c:pt idx="11776">
                  <c:v>0.89860005787037034</c:v>
                </c:pt>
                <c:pt idx="11777">
                  <c:v>0.898607974537037</c:v>
                </c:pt>
                <c:pt idx="11778">
                  <c:v>0.89861311342592598</c:v>
                </c:pt>
                <c:pt idx="11779">
                  <c:v>0.89861827546296302</c:v>
                </c:pt>
                <c:pt idx="11780">
                  <c:v>0.89862342592592592</c:v>
                </c:pt>
                <c:pt idx="11781">
                  <c:v>0.89862856481481479</c:v>
                </c:pt>
                <c:pt idx="11782">
                  <c:v>0.89863380787037039</c:v>
                </c:pt>
                <c:pt idx="11783">
                  <c:v>0.89863909722222213</c:v>
                </c:pt>
                <c:pt idx="11784">
                  <c:v>0.8986444212962964</c:v>
                </c:pt>
                <c:pt idx="11785">
                  <c:v>0.89865302083333332</c:v>
                </c:pt>
                <c:pt idx="11786">
                  <c:v>0.89865824074074074</c:v>
                </c:pt>
                <c:pt idx="11787">
                  <c:v>0.89866378472222219</c:v>
                </c:pt>
                <c:pt idx="11788">
                  <c:v>0.89866898148148155</c:v>
                </c:pt>
                <c:pt idx="11789">
                  <c:v>0.89867418981481484</c:v>
                </c:pt>
                <c:pt idx="11790">
                  <c:v>0.89867956018518524</c:v>
                </c:pt>
                <c:pt idx="11791">
                  <c:v>0.89868476851851853</c:v>
                </c:pt>
                <c:pt idx="11792">
                  <c:v>0.89868967592592597</c:v>
                </c:pt>
                <c:pt idx="11793">
                  <c:v>0.89869802083333328</c:v>
                </c:pt>
                <c:pt idx="11794">
                  <c:v>0.89870302083333342</c:v>
                </c:pt>
                <c:pt idx="11795">
                  <c:v>0.89870829861111112</c:v>
                </c:pt>
                <c:pt idx="11796">
                  <c:v>0.89871378472222219</c:v>
                </c:pt>
                <c:pt idx="11797">
                  <c:v>0.89871912037037038</c:v>
                </c:pt>
                <c:pt idx="11798">
                  <c:v>0.89872444444444444</c:v>
                </c:pt>
                <c:pt idx="11799">
                  <c:v>0.89872994212962964</c:v>
                </c:pt>
                <c:pt idx="11800">
                  <c:v>0.89873538194444447</c:v>
                </c:pt>
                <c:pt idx="11801">
                  <c:v>0.89874081018518515</c:v>
                </c:pt>
                <c:pt idx="11802">
                  <c:v>0.89874913194444439</c:v>
                </c:pt>
                <c:pt idx="11803">
                  <c:v>0.89875421296296298</c:v>
                </c:pt>
                <c:pt idx="11804">
                  <c:v>0.89875915509259263</c:v>
                </c:pt>
                <c:pt idx="11805">
                  <c:v>0.89876430555555553</c:v>
                </c:pt>
                <c:pt idx="11806">
                  <c:v>0.89876984953703698</c:v>
                </c:pt>
                <c:pt idx="11807">
                  <c:v>0.89877518518518518</c:v>
                </c:pt>
                <c:pt idx="11808">
                  <c:v>0.8987803703703704</c:v>
                </c:pt>
                <c:pt idx="11809">
                  <c:v>0.89878560185185175</c:v>
                </c:pt>
                <c:pt idx="11810">
                  <c:v>0.89879403935185176</c:v>
                </c:pt>
                <c:pt idx="11811">
                  <c:v>0.89879917824074074</c:v>
                </c:pt>
                <c:pt idx="11812">
                  <c:v>0.8988044097222222</c:v>
                </c:pt>
                <c:pt idx="11813">
                  <c:v>0.89880950231481471</c:v>
                </c:pt>
                <c:pt idx="11814">
                  <c:v>0.89881444444444447</c:v>
                </c:pt>
                <c:pt idx="11815">
                  <c:v>0.89881946759259257</c:v>
                </c:pt>
                <c:pt idx="11816">
                  <c:v>0.89882450231481481</c:v>
                </c:pt>
                <c:pt idx="11817">
                  <c:v>0.89882966435185185</c:v>
                </c:pt>
                <c:pt idx="11818">
                  <c:v>0.89883818287037043</c:v>
                </c:pt>
                <c:pt idx="11819">
                  <c:v>0.8988432291666667</c:v>
                </c:pt>
                <c:pt idx="11820">
                  <c:v>0.89884819444444453</c:v>
                </c:pt>
                <c:pt idx="11821">
                  <c:v>0.89885335648148146</c:v>
                </c:pt>
                <c:pt idx="11822">
                  <c:v>0.89885879629629628</c:v>
                </c:pt>
                <c:pt idx="11823">
                  <c:v>0.89886409722222227</c:v>
                </c:pt>
                <c:pt idx="11824">
                  <c:v>0.89886952546296295</c:v>
                </c:pt>
                <c:pt idx="11825">
                  <c:v>0.89887486111111115</c:v>
                </c:pt>
                <c:pt idx="11826">
                  <c:v>0.89888009259259249</c:v>
                </c:pt>
                <c:pt idx="11827">
                  <c:v>0.8988887499999999</c:v>
                </c:pt>
                <c:pt idx="11828">
                  <c:v>0.89889407407407418</c:v>
                </c:pt>
                <c:pt idx="11829">
                  <c:v>0.8988994212962963</c:v>
                </c:pt>
                <c:pt idx="11830">
                  <c:v>0.89890488425925918</c:v>
                </c:pt>
                <c:pt idx="11831">
                  <c:v>0.8989102893518518</c:v>
                </c:pt>
                <c:pt idx="11832">
                  <c:v>0.89891541666666663</c:v>
                </c:pt>
                <c:pt idx="11833">
                  <c:v>0.89892064814814809</c:v>
                </c:pt>
                <c:pt idx="11834">
                  <c:v>0.89892570601851851</c:v>
                </c:pt>
                <c:pt idx="11835">
                  <c:v>0.8989343287037036</c:v>
                </c:pt>
                <c:pt idx="11836">
                  <c:v>0.89893991898148151</c:v>
                </c:pt>
                <c:pt idx="11837">
                  <c:v>0.898945162037037</c:v>
                </c:pt>
                <c:pt idx="11838">
                  <c:v>0.89895054398148144</c:v>
                </c:pt>
                <c:pt idx="11839">
                  <c:v>0.89895614583333339</c:v>
                </c:pt>
                <c:pt idx="11840">
                  <c:v>0.89896152777777782</c:v>
                </c:pt>
                <c:pt idx="11841">
                  <c:v>0.89896702546296303</c:v>
                </c:pt>
                <c:pt idx="11842">
                  <c:v>0.89897245370370371</c:v>
                </c:pt>
                <c:pt idx="11843">
                  <c:v>0.89898062499999998</c:v>
                </c:pt>
                <c:pt idx="11844">
                  <c:v>0.89898563657407404</c:v>
                </c:pt>
                <c:pt idx="11845">
                  <c:v>0.89899091435185186</c:v>
                </c:pt>
                <c:pt idx="11846">
                  <c:v>0.89899637731481485</c:v>
                </c:pt>
                <c:pt idx="11847">
                  <c:v>0.89900184027777774</c:v>
                </c:pt>
                <c:pt idx="11848">
                  <c:v>0.89900723379629632</c:v>
                </c:pt>
                <c:pt idx="11849">
                  <c:v>0.89901293981481478</c:v>
                </c:pt>
                <c:pt idx="11850">
                  <c:v>0.89901835648148154</c:v>
                </c:pt>
                <c:pt idx="11851">
                  <c:v>0.8990243171296296</c:v>
                </c:pt>
                <c:pt idx="11852">
                  <c:v>0.899033287037037</c:v>
                </c:pt>
                <c:pt idx="11853">
                  <c:v>0.89903869212962961</c:v>
                </c:pt>
                <c:pt idx="11854">
                  <c:v>0.89904425925925924</c:v>
                </c:pt>
                <c:pt idx="11855">
                  <c:v>0.899049675925926</c:v>
                </c:pt>
                <c:pt idx="11856">
                  <c:v>0.89905515046296303</c:v>
                </c:pt>
                <c:pt idx="11857">
                  <c:v>0.89906082175925928</c:v>
                </c:pt>
                <c:pt idx="11858">
                  <c:v>0.89906629629629631</c:v>
                </c:pt>
                <c:pt idx="11859">
                  <c:v>0.89907180555555566</c:v>
                </c:pt>
                <c:pt idx="11860">
                  <c:v>0.8990804166666666</c:v>
                </c:pt>
                <c:pt idx="11861">
                  <c:v>0.8990862847222223</c:v>
                </c:pt>
                <c:pt idx="11862">
                  <c:v>0.89909202546296296</c:v>
                </c:pt>
                <c:pt idx="11863">
                  <c:v>0.8990980671296297</c:v>
                </c:pt>
                <c:pt idx="11864">
                  <c:v>0.89910410879629632</c:v>
                </c:pt>
                <c:pt idx="11865">
                  <c:v>0.89911001157407411</c:v>
                </c:pt>
                <c:pt idx="11866">
                  <c:v>0.89911591435185179</c:v>
                </c:pt>
                <c:pt idx="11867">
                  <c:v>0.89912194444444449</c:v>
                </c:pt>
                <c:pt idx="11868">
                  <c:v>0.8991312037037037</c:v>
                </c:pt>
                <c:pt idx="11869">
                  <c:v>0.89913703703703707</c:v>
                </c:pt>
                <c:pt idx="11870">
                  <c:v>0.89914246527777786</c:v>
                </c:pt>
                <c:pt idx="11871">
                  <c:v>0.89914796296296295</c:v>
                </c:pt>
                <c:pt idx="11872">
                  <c:v>0.899153599537037</c:v>
                </c:pt>
                <c:pt idx="11873">
                  <c:v>0.89915949074074064</c:v>
                </c:pt>
                <c:pt idx="11874">
                  <c:v>0.89916537037037036</c:v>
                </c:pt>
                <c:pt idx="11875">
                  <c:v>0.89917141203703699</c:v>
                </c:pt>
                <c:pt idx="11876">
                  <c:v>0.89918050925925919</c:v>
                </c:pt>
                <c:pt idx="11877">
                  <c:v>0.89918627314814825</c:v>
                </c:pt>
                <c:pt idx="11878">
                  <c:v>0.89919215277777775</c:v>
                </c:pt>
                <c:pt idx="11879">
                  <c:v>0.89919789351851842</c:v>
                </c:pt>
                <c:pt idx="11880">
                  <c:v>0.89920329861111103</c:v>
                </c:pt>
                <c:pt idx="11881">
                  <c:v>0.89920885416666663</c:v>
                </c:pt>
                <c:pt idx="11882">
                  <c:v>0.89921435185185183</c:v>
                </c:pt>
                <c:pt idx="11883">
                  <c:v>0.89922019675925924</c:v>
                </c:pt>
                <c:pt idx="11884">
                  <c:v>0.89922606481481482</c:v>
                </c:pt>
                <c:pt idx="11885">
                  <c:v>0.89923496527777769</c:v>
                </c:pt>
                <c:pt idx="11886">
                  <c:v>0.89924077546296299</c:v>
                </c:pt>
                <c:pt idx="11887">
                  <c:v>0.89924663194444443</c:v>
                </c:pt>
                <c:pt idx="11888">
                  <c:v>0.89925229166666665</c:v>
                </c:pt>
                <c:pt idx="11889">
                  <c:v>0.89925798611111107</c:v>
                </c:pt>
                <c:pt idx="11890">
                  <c:v>0.89926353009259252</c:v>
                </c:pt>
                <c:pt idx="11891">
                  <c:v>0.89926894675925928</c:v>
                </c:pt>
                <c:pt idx="11892">
                  <c:v>0.89927437500000007</c:v>
                </c:pt>
                <c:pt idx="11893">
                  <c:v>0.89928281249999997</c:v>
                </c:pt>
                <c:pt idx="11894">
                  <c:v>0.89928826388888883</c:v>
                </c:pt>
                <c:pt idx="11895">
                  <c:v>0.89929366898148144</c:v>
                </c:pt>
                <c:pt idx="11896">
                  <c:v>0.89929920138888886</c:v>
                </c:pt>
                <c:pt idx="11897">
                  <c:v>0.89930459490740733</c:v>
                </c:pt>
                <c:pt idx="11898">
                  <c:v>0.89931038194444446</c:v>
                </c:pt>
                <c:pt idx="11899">
                  <c:v>0.89931631944444446</c:v>
                </c:pt>
                <c:pt idx="11900">
                  <c:v>0.89932207175925927</c:v>
                </c:pt>
                <c:pt idx="11901">
                  <c:v>0.89933107638888898</c:v>
                </c:pt>
                <c:pt idx="11902">
                  <c:v>0.89933696759259263</c:v>
                </c:pt>
                <c:pt idx="11903">
                  <c:v>0.89934277777777771</c:v>
                </c:pt>
                <c:pt idx="11904">
                  <c:v>0.89934866898148147</c:v>
                </c:pt>
                <c:pt idx="11905">
                  <c:v>0.89935481481481483</c:v>
                </c:pt>
                <c:pt idx="11906">
                  <c:v>0.89936075231481472</c:v>
                </c:pt>
                <c:pt idx="11907">
                  <c:v>0.89936645833333329</c:v>
                </c:pt>
                <c:pt idx="11908">
                  <c:v>0.89937216435185185</c:v>
                </c:pt>
                <c:pt idx="11909">
                  <c:v>0.8993808333333333</c:v>
                </c:pt>
                <c:pt idx="11910">
                  <c:v>0.89938668981481484</c:v>
                </c:pt>
                <c:pt idx="11911">
                  <c:v>0.89939276620370368</c:v>
                </c:pt>
                <c:pt idx="11912">
                  <c:v>0.89939862268518522</c:v>
                </c:pt>
                <c:pt idx="11913">
                  <c:v>0.89940439814814821</c:v>
                </c:pt>
                <c:pt idx="11914">
                  <c:v>0.89941034722222224</c:v>
                </c:pt>
                <c:pt idx="11915">
                  <c:v>0.89941613425925926</c:v>
                </c:pt>
                <c:pt idx="11916">
                  <c:v>0.89942181712962965</c:v>
                </c:pt>
                <c:pt idx="11917">
                  <c:v>0.89943053240740733</c:v>
                </c:pt>
                <c:pt idx="11918">
                  <c:v>0.89943596064814813</c:v>
                </c:pt>
                <c:pt idx="11919">
                  <c:v>0.89944151620370372</c:v>
                </c:pt>
                <c:pt idx="11920">
                  <c:v>0.89944741898148151</c:v>
                </c:pt>
                <c:pt idx="11921">
                  <c:v>0.89945324074074084</c:v>
                </c:pt>
                <c:pt idx="11922">
                  <c:v>0.89945901620370361</c:v>
                </c:pt>
                <c:pt idx="11923">
                  <c:v>0.89946498842592593</c:v>
                </c:pt>
                <c:pt idx="11924">
                  <c:v>0.89947098379629631</c:v>
                </c:pt>
                <c:pt idx="11925">
                  <c:v>0.89947680555555554</c:v>
                </c:pt>
                <c:pt idx="11926">
                  <c:v>0.89948582175925929</c:v>
                </c:pt>
                <c:pt idx="11927">
                  <c:v>0.89949140046296294</c:v>
                </c:pt>
                <c:pt idx="11928">
                  <c:v>0.89949690972222218</c:v>
                </c:pt>
                <c:pt idx="11929">
                  <c:v>0.89950253472222219</c:v>
                </c:pt>
                <c:pt idx="11930">
                  <c:v>0.89950806712962972</c:v>
                </c:pt>
                <c:pt idx="11931">
                  <c:v>0.89951361111111117</c:v>
                </c:pt>
                <c:pt idx="11932">
                  <c:v>0.89951923611111118</c:v>
                </c:pt>
                <c:pt idx="11933">
                  <c:v>0.89952481481481483</c:v>
                </c:pt>
                <c:pt idx="11934">
                  <c:v>0.89953371527777781</c:v>
                </c:pt>
                <c:pt idx="11935">
                  <c:v>0.89953966435185195</c:v>
                </c:pt>
                <c:pt idx="11936">
                  <c:v>0.89954546296296289</c:v>
                </c:pt>
                <c:pt idx="11937">
                  <c:v>0.89955126157407406</c:v>
                </c:pt>
                <c:pt idx="11938">
                  <c:v>0.89955723379629626</c:v>
                </c:pt>
                <c:pt idx="11939">
                  <c:v>0.89956293981481483</c:v>
                </c:pt>
                <c:pt idx="11940">
                  <c:v>0.89956877314814809</c:v>
                </c:pt>
                <c:pt idx="11941">
                  <c:v>0.89957469907407406</c:v>
                </c:pt>
                <c:pt idx="11942">
                  <c:v>0.89958365740740742</c:v>
                </c:pt>
                <c:pt idx="11943">
                  <c:v>0.89958943287037041</c:v>
                </c:pt>
                <c:pt idx="11944">
                  <c:v>0.89959503472222224</c:v>
                </c:pt>
                <c:pt idx="11945">
                  <c:v>0.89960054398148148</c:v>
                </c:pt>
                <c:pt idx="11946">
                  <c:v>0.8996060763888889</c:v>
                </c:pt>
                <c:pt idx="11947">
                  <c:v>0.89961197916666669</c:v>
                </c:pt>
                <c:pt idx="11948">
                  <c:v>0.89961775462962956</c:v>
                </c:pt>
                <c:pt idx="11949">
                  <c:v>0.89962353009259255</c:v>
                </c:pt>
                <c:pt idx="11950">
                  <c:v>0.89963276620370369</c:v>
                </c:pt>
                <c:pt idx="11951">
                  <c:v>0.89963864583333331</c:v>
                </c:pt>
                <c:pt idx="11952">
                  <c:v>0.89964443287037044</c:v>
                </c:pt>
                <c:pt idx="11953">
                  <c:v>0.89965034722222226</c:v>
                </c:pt>
                <c:pt idx="11954">
                  <c:v>0.8996558564814815</c:v>
                </c:pt>
                <c:pt idx="11955">
                  <c:v>0.89966133101851853</c:v>
                </c:pt>
                <c:pt idx="11956">
                  <c:v>0.89966695601851854</c:v>
                </c:pt>
                <c:pt idx="11957">
                  <c:v>0.89967284722222229</c:v>
                </c:pt>
                <c:pt idx="11958">
                  <c:v>0.89967866898148152</c:v>
                </c:pt>
                <c:pt idx="11959">
                  <c:v>0.89968739583333335</c:v>
                </c:pt>
                <c:pt idx="11960">
                  <c:v>0.89969278935185182</c:v>
                </c:pt>
                <c:pt idx="11961">
                  <c:v>0.89969812500000002</c:v>
                </c:pt>
                <c:pt idx="11962">
                  <c:v>0.89970355324074081</c:v>
                </c:pt>
                <c:pt idx="11963">
                  <c:v>0.89970903935185176</c:v>
                </c:pt>
                <c:pt idx="11964">
                  <c:v>0.89971437499999996</c:v>
                </c:pt>
                <c:pt idx="11965">
                  <c:v>0.89971971064814815</c:v>
                </c:pt>
                <c:pt idx="11966">
                  <c:v>0.8997249074074074</c:v>
                </c:pt>
                <c:pt idx="11967">
                  <c:v>0.89973299768518522</c:v>
                </c:pt>
                <c:pt idx="11968">
                  <c:v>0.89973815972222226</c:v>
                </c:pt>
                <c:pt idx="11969">
                  <c:v>0.8997433217592592</c:v>
                </c:pt>
                <c:pt idx="11970">
                  <c:v>0.89974858796296298</c:v>
                </c:pt>
                <c:pt idx="11971">
                  <c:v>0.89975371527777781</c:v>
                </c:pt>
                <c:pt idx="11972">
                  <c:v>0.89975906249999993</c:v>
                </c:pt>
                <c:pt idx="11973">
                  <c:v>0.89976467592592602</c:v>
                </c:pt>
                <c:pt idx="11974">
                  <c:v>0.89977002314814813</c:v>
                </c:pt>
                <c:pt idx="11975">
                  <c:v>0.89977894675925929</c:v>
                </c:pt>
                <c:pt idx="11976">
                  <c:v>0.89978428240740749</c:v>
                </c:pt>
                <c:pt idx="11977">
                  <c:v>0.89978980324074076</c:v>
                </c:pt>
                <c:pt idx="11978">
                  <c:v>0.89979515046296299</c:v>
                </c:pt>
                <c:pt idx="11979">
                  <c:v>0.89980053240740743</c:v>
                </c:pt>
                <c:pt idx="11980">
                  <c:v>0.89980603009259263</c:v>
                </c:pt>
                <c:pt idx="11981">
                  <c:v>0.89981145833333331</c:v>
                </c:pt>
                <c:pt idx="11982">
                  <c:v>0.89982038194444447</c:v>
                </c:pt>
                <c:pt idx="11983">
                  <c:v>0.89982546296296295</c:v>
                </c:pt>
                <c:pt idx="11984">
                  <c:v>0.89983050925925923</c:v>
                </c:pt>
                <c:pt idx="11985">
                  <c:v>0.89983598379629637</c:v>
                </c:pt>
                <c:pt idx="11986">
                  <c:v>0.89984148148148158</c:v>
                </c:pt>
                <c:pt idx="11987">
                  <c:v>0.89984701388888888</c:v>
                </c:pt>
                <c:pt idx="11988">
                  <c:v>0.89985241898148149</c:v>
                </c:pt>
                <c:pt idx="11989">
                  <c:v>0.89985776620370361</c:v>
                </c:pt>
                <c:pt idx="11990">
                  <c:v>0.89986656250000008</c:v>
                </c:pt>
                <c:pt idx="11991">
                  <c:v>0.89987178240740739</c:v>
                </c:pt>
                <c:pt idx="11992">
                  <c:v>0.89987708333333327</c:v>
                </c:pt>
                <c:pt idx="11993">
                  <c:v>0.89988215277777783</c:v>
                </c:pt>
                <c:pt idx="11994">
                  <c:v>0.89988724537037035</c:v>
                </c:pt>
                <c:pt idx="11995">
                  <c:v>0.89989236111111115</c:v>
                </c:pt>
                <c:pt idx="11996">
                  <c:v>0.89989770833333338</c:v>
                </c:pt>
                <c:pt idx="11997">
                  <c:v>0.89990339120370377</c:v>
                </c:pt>
                <c:pt idx="11998">
                  <c:v>0.89991217592592587</c:v>
                </c:pt>
                <c:pt idx="11999">
                  <c:v>0.89991740740740733</c:v>
                </c:pt>
                <c:pt idx="12000">
                  <c:v>0.89992288194444436</c:v>
                </c:pt>
                <c:pt idx="12001">
                  <c:v>0.89992828703703698</c:v>
                </c:pt>
                <c:pt idx="12002">
                  <c:v>0.89993377314814815</c:v>
                </c:pt>
                <c:pt idx="12003">
                  <c:v>0.89993885416666675</c:v>
                </c:pt>
                <c:pt idx="12004">
                  <c:v>0.89994400462962965</c:v>
                </c:pt>
                <c:pt idx="12005">
                  <c:v>0.8999491087962963</c:v>
                </c:pt>
                <c:pt idx="12006">
                  <c:v>0.89995722222222219</c:v>
                </c:pt>
                <c:pt idx="12007">
                  <c:v>0.89996246527777768</c:v>
                </c:pt>
                <c:pt idx="12008">
                  <c:v>0.89996745370370368</c:v>
                </c:pt>
                <c:pt idx="12009">
                  <c:v>0.89997267361111122</c:v>
                </c:pt>
                <c:pt idx="12010">
                  <c:v>0.8999777546296297</c:v>
                </c:pt>
                <c:pt idx="12011">
                  <c:v>0.89998288194444453</c:v>
                </c:pt>
                <c:pt idx="12012">
                  <c:v>0.89998846064814808</c:v>
                </c:pt>
                <c:pt idx="12013">
                  <c:v>0.89999379629629628</c:v>
                </c:pt>
                <c:pt idx="12014">
                  <c:v>0.90000259259259252</c:v>
                </c:pt>
                <c:pt idx="12015">
                  <c:v>0.90000799768518513</c:v>
                </c:pt>
                <c:pt idx="12016">
                  <c:v>0.90001327546296295</c:v>
                </c:pt>
                <c:pt idx="12017">
                  <c:v>0.90001865740740739</c:v>
                </c:pt>
                <c:pt idx="12018">
                  <c:v>0.90002395833333326</c:v>
                </c:pt>
                <c:pt idx="12019">
                  <c:v>0.90002949074074079</c:v>
                </c:pt>
                <c:pt idx="12020">
                  <c:v>0.90003496527777782</c:v>
                </c:pt>
                <c:pt idx="12021">
                  <c:v>0.90004041666666668</c:v>
                </c:pt>
                <c:pt idx="12022">
                  <c:v>0.90004851851851841</c:v>
                </c:pt>
                <c:pt idx="12023">
                  <c:v>0.90005349537037038</c:v>
                </c:pt>
                <c:pt idx="12024">
                  <c:v>0.90005900462962962</c:v>
                </c:pt>
                <c:pt idx="12025">
                  <c:v>0.90006459490740742</c:v>
                </c:pt>
                <c:pt idx="12026">
                  <c:v>0.90007001157407407</c:v>
                </c:pt>
                <c:pt idx="12027">
                  <c:v>0.90007554398148149</c:v>
                </c:pt>
                <c:pt idx="12028">
                  <c:v>0.90008105324074072</c:v>
                </c:pt>
                <c:pt idx="12029">
                  <c:v>0.90008994212962967</c:v>
                </c:pt>
                <c:pt idx="12030">
                  <c:v>0.90009526620370373</c:v>
                </c:pt>
                <c:pt idx="12031">
                  <c:v>0.90010055555555557</c:v>
                </c:pt>
                <c:pt idx="12032">
                  <c:v>0.90010567129629626</c:v>
                </c:pt>
                <c:pt idx="12033">
                  <c:v>0.90011078703703706</c:v>
                </c:pt>
                <c:pt idx="12034">
                  <c:v>0.90011606481481488</c:v>
                </c:pt>
                <c:pt idx="12035">
                  <c:v>0.90012135416666661</c:v>
                </c:pt>
                <c:pt idx="12036">
                  <c:v>0.90012685185185182</c:v>
                </c:pt>
                <c:pt idx="12037">
                  <c:v>0.90013553240740751</c:v>
                </c:pt>
                <c:pt idx="12038">
                  <c:v>0.90014076388888886</c:v>
                </c:pt>
                <c:pt idx="12039">
                  <c:v>0.90014616898148148</c:v>
                </c:pt>
                <c:pt idx="12040">
                  <c:v>0.90015151620370359</c:v>
                </c:pt>
                <c:pt idx="12041">
                  <c:v>0.90015704861111112</c:v>
                </c:pt>
                <c:pt idx="12042">
                  <c:v>0.90016237268518517</c:v>
                </c:pt>
                <c:pt idx="12043">
                  <c:v>0.90016734953703714</c:v>
                </c:pt>
                <c:pt idx="12044">
                  <c:v>0.90017254629629628</c:v>
                </c:pt>
                <c:pt idx="12045">
                  <c:v>0.90018075231481476</c:v>
                </c:pt>
                <c:pt idx="12046">
                  <c:v>0.90018614583333323</c:v>
                </c:pt>
                <c:pt idx="12047">
                  <c:v>0.90019127314814817</c:v>
                </c:pt>
                <c:pt idx="12048">
                  <c:v>0.90019626157407406</c:v>
                </c:pt>
                <c:pt idx="12049">
                  <c:v>0.90020146990740735</c:v>
                </c:pt>
                <c:pt idx="12050">
                  <c:v>0.90020659722222218</c:v>
                </c:pt>
                <c:pt idx="12051">
                  <c:v>0.90021217592592595</c:v>
                </c:pt>
                <c:pt idx="12052">
                  <c:v>0.90021773148148154</c:v>
                </c:pt>
                <c:pt idx="12053">
                  <c:v>0.90022633101851846</c:v>
                </c:pt>
                <c:pt idx="12054">
                  <c:v>0.90023185185185184</c:v>
                </c:pt>
                <c:pt idx="12055">
                  <c:v>0.90023733796296301</c:v>
                </c:pt>
                <c:pt idx="12056">
                  <c:v>0.90024293981481485</c:v>
                </c:pt>
                <c:pt idx="12057">
                  <c:v>0.90024835648148149</c:v>
                </c:pt>
                <c:pt idx="12058">
                  <c:v>0.90025368055555555</c:v>
                </c:pt>
                <c:pt idx="12059">
                  <c:v>0.90025932870370362</c:v>
                </c:pt>
                <c:pt idx="12060">
                  <c:v>0.90026472222222231</c:v>
                </c:pt>
                <c:pt idx="12061">
                  <c:v>0.90027322916666674</c:v>
                </c:pt>
                <c:pt idx="12062">
                  <c:v>0.90027835648148147</c:v>
                </c:pt>
                <c:pt idx="12063">
                  <c:v>0.90028341435185189</c:v>
                </c:pt>
                <c:pt idx="12064">
                  <c:v>0.90028895833333333</c:v>
                </c:pt>
                <c:pt idx="12065">
                  <c:v>0.90029442129629622</c:v>
                </c:pt>
                <c:pt idx="12066">
                  <c:v>0.90030009259259269</c:v>
                </c:pt>
                <c:pt idx="12067">
                  <c:v>0.90030554398148155</c:v>
                </c:pt>
                <c:pt idx="12068">
                  <c:v>0.90031104166666676</c:v>
                </c:pt>
                <c:pt idx="12069">
                  <c:v>0.90031981481481482</c:v>
                </c:pt>
                <c:pt idx="12070">
                  <c:v>0.90032531250000003</c:v>
                </c:pt>
                <c:pt idx="12071">
                  <c:v>0.90033042824074083</c:v>
                </c:pt>
                <c:pt idx="12072">
                  <c:v>0.90033549768518517</c:v>
                </c:pt>
                <c:pt idx="12073">
                  <c:v>0.90034081018518519</c:v>
                </c:pt>
                <c:pt idx="12074">
                  <c:v>0.900346087962963</c:v>
                </c:pt>
                <c:pt idx="12075">
                  <c:v>0.90035149305555562</c:v>
                </c:pt>
                <c:pt idx="12076">
                  <c:v>0.90036026620370369</c:v>
                </c:pt>
                <c:pt idx="12077">
                  <c:v>0.90036561342592591</c:v>
                </c:pt>
                <c:pt idx="12078">
                  <c:v>0.90037115740740736</c:v>
                </c:pt>
                <c:pt idx="12079">
                  <c:v>0.90037643518518518</c:v>
                </c:pt>
                <c:pt idx="12080">
                  <c:v>0.90038185185185193</c:v>
                </c:pt>
                <c:pt idx="12081">
                  <c:v>0.90038734953703703</c:v>
                </c:pt>
                <c:pt idx="12082">
                  <c:v>0.90039245370370369</c:v>
                </c:pt>
                <c:pt idx="12083">
                  <c:v>0.90039761574074084</c:v>
                </c:pt>
                <c:pt idx="12084">
                  <c:v>0.90040561342592584</c:v>
                </c:pt>
                <c:pt idx="12085">
                  <c:v>0.90041061342592599</c:v>
                </c:pt>
                <c:pt idx="12086">
                  <c:v>0.90041593750000004</c:v>
                </c:pt>
                <c:pt idx="12087">
                  <c:v>0.90042096064814814</c:v>
                </c:pt>
                <c:pt idx="12088">
                  <c:v>0.90042621527777778</c:v>
                </c:pt>
                <c:pt idx="12089">
                  <c:v>0.9004313078703704</c:v>
                </c:pt>
                <c:pt idx="12090">
                  <c:v>0.90043645833333341</c:v>
                </c:pt>
                <c:pt idx="12091">
                  <c:v>0.9004419212962963</c:v>
                </c:pt>
                <c:pt idx="12092">
                  <c:v>0.9004509259259259</c:v>
                </c:pt>
                <c:pt idx="12093">
                  <c:v>0.90045634259259266</c:v>
                </c:pt>
                <c:pt idx="12094">
                  <c:v>0.90046170138888881</c:v>
                </c:pt>
                <c:pt idx="12095">
                  <c:v>0.90046711805555557</c:v>
                </c:pt>
                <c:pt idx="12096">
                  <c:v>0.90047258101851846</c:v>
                </c:pt>
                <c:pt idx="12097">
                  <c:v>0.90047802083333339</c:v>
                </c:pt>
                <c:pt idx="12098">
                  <c:v>0.90048349537037042</c:v>
                </c:pt>
                <c:pt idx="12099">
                  <c:v>0.90048881944444448</c:v>
                </c:pt>
                <c:pt idx="12100">
                  <c:v>0.90049724537037035</c:v>
                </c:pt>
                <c:pt idx="12101">
                  <c:v>0.90050241898148142</c:v>
                </c:pt>
                <c:pt idx="12102">
                  <c:v>0.9005075578703704</c:v>
                </c:pt>
                <c:pt idx="12103">
                  <c:v>0.90051313657407406</c:v>
                </c:pt>
                <c:pt idx="12104">
                  <c:v>0.90051843750000005</c:v>
                </c:pt>
                <c:pt idx="12105">
                  <c:v>0.90052405092592591</c:v>
                </c:pt>
                <c:pt idx="12106">
                  <c:v>0.90052964120370371</c:v>
                </c:pt>
                <c:pt idx="12107">
                  <c:v>0.9005349768518518</c:v>
                </c:pt>
                <c:pt idx="12108">
                  <c:v>0.90054387731481478</c:v>
                </c:pt>
                <c:pt idx="12109">
                  <c:v>0.9005491898148148</c:v>
                </c:pt>
                <c:pt idx="12110">
                  <c:v>0.90055454861111117</c:v>
                </c:pt>
                <c:pt idx="12111">
                  <c:v>0.90055961805555551</c:v>
                </c:pt>
                <c:pt idx="12112">
                  <c:v>0.90056461805555565</c:v>
                </c:pt>
                <c:pt idx="12113">
                  <c:v>0.90057001157407413</c:v>
                </c:pt>
                <c:pt idx="12114">
                  <c:v>0.90057539351851856</c:v>
                </c:pt>
                <c:pt idx="12115">
                  <c:v>0.9005843750000001</c:v>
                </c:pt>
                <c:pt idx="12116">
                  <c:v>0.90058979166666664</c:v>
                </c:pt>
                <c:pt idx="12117">
                  <c:v>0.90059528935185185</c:v>
                </c:pt>
                <c:pt idx="12118">
                  <c:v>0.90060093750000003</c:v>
                </c:pt>
                <c:pt idx="12119">
                  <c:v>0.90060634259259265</c:v>
                </c:pt>
                <c:pt idx="12120">
                  <c:v>0.90061174768518526</c:v>
                </c:pt>
                <c:pt idx="12121">
                  <c:v>0.90061687499999998</c:v>
                </c:pt>
                <c:pt idx="12122">
                  <c:v>0.90062202546296299</c:v>
                </c:pt>
                <c:pt idx="12123">
                  <c:v>0.90063047453703693</c:v>
                </c:pt>
                <c:pt idx="12124">
                  <c:v>0.90063559027777773</c:v>
                </c:pt>
                <c:pt idx="12125">
                  <c:v>0.90064083333333345</c:v>
                </c:pt>
                <c:pt idx="12126">
                  <c:v>0.90064587962962961</c:v>
                </c:pt>
                <c:pt idx="12127">
                  <c:v>0.90065101851851859</c:v>
                </c:pt>
                <c:pt idx="12128">
                  <c:v>0.9006563310185185</c:v>
                </c:pt>
                <c:pt idx="12129">
                  <c:v>0.9006615740740741</c:v>
                </c:pt>
                <c:pt idx="12130">
                  <c:v>0.90066703703703699</c:v>
                </c:pt>
                <c:pt idx="12131">
                  <c:v>0.90067570601851854</c:v>
                </c:pt>
                <c:pt idx="12132">
                  <c:v>0.90068108796296287</c:v>
                </c:pt>
                <c:pt idx="12133">
                  <c:v>0.90068664351851846</c:v>
                </c:pt>
                <c:pt idx="12134">
                  <c:v>0.90069210648148157</c:v>
                </c:pt>
                <c:pt idx="12135">
                  <c:v>0.90069747685185186</c:v>
                </c:pt>
                <c:pt idx="12136">
                  <c:v>0.90070282407407409</c:v>
                </c:pt>
                <c:pt idx="12137">
                  <c:v>0.90070842592592593</c:v>
                </c:pt>
                <c:pt idx="12138">
                  <c:v>0.90071388888888892</c:v>
                </c:pt>
                <c:pt idx="12139">
                  <c:v>0.90072223379629623</c:v>
                </c:pt>
                <c:pt idx="12140">
                  <c:v>0.90072737268518521</c:v>
                </c:pt>
                <c:pt idx="12141">
                  <c:v>0.90073244212962955</c:v>
                </c:pt>
                <c:pt idx="12142">
                  <c:v>0.90073787037037034</c:v>
                </c:pt>
                <c:pt idx="12143">
                  <c:v>0.90074324074074064</c:v>
                </c:pt>
                <c:pt idx="12144">
                  <c:v>0.90074872685185181</c:v>
                </c:pt>
                <c:pt idx="12145">
                  <c:v>0.90075434027777768</c:v>
                </c:pt>
                <c:pt idx="12146">
                  <c:v>0.90075981481481471</c:v>
                </c:pt>
                <c:pt idx="12147">
                  <c:v>0.90076876157407415</c:v>
                </c:pt>
                <c:pt idx="12148">
                  <c:v>0.90077401620370379</c:v>
                </c:pt>
                <c:pt idx="12149">
                  <c:v>0.90077937499999994</c:v>
                </c:pt>
                <c:pt idx="12150">
                  <c:v>0.9007846064814814</c:v>
                </c:pt>
                <c:pt idx="12151">
                  <c:v>0.90078976851851855</c:v>
                </c:pt>
                <c:pt idx="12152">
                  <c:v>0.90079512731481481</c:v>
                </c:pt>
                <c:pt idx="12153">
                  <c:v>0.90080063657407405</c:v>
                </c:pt>
                <c:pt idx="12154">
                  <c:v>0.90080615740740744</c:v>
                </c:pt>
                <c:pt idx="12155">
                  <c:v>0.90081491898148147</c:v>
                </c:pt>
                <c:pt idx="12156">
                  <c:v>0.90082024305555553</c:v>
                </c:pt>
                <c:pt idx="12157">
                  <c:v>0.90082581018518526</c:v>
                </c:pt>
                <c:pt idx="12158">
                  <c:v>0.90083114583333324</c:v>
                </c:pt>
                <c:pt idx="12159">
                  <c:v>0.90083645833333337</c:v>
                </c:pt>
                <c:pt idx="12160">
                  <c:v>0.9008418749999999</c:v>
                </c:pt>
                <c:pt idx="12161">
                  <c:v>0.90084715277777772</c:v>
                </c:pt>
                <c:pt idx="12162">
                  <c:v>0.90085550925925928</c:v>
                </c:pt>
                <c:pt idx="12163">
                  <c:v>0.90086059027777787</c:v>
                </c:pt>
                <c:pt idx="12164">
                  <c:v>0.90086574074074077</c:v>
                </c:pt>
                <c:pt idx="12165">
                  <c:v>0.90087096064814809</c:v>
                </c:pt>
                <c:pt idx="12166">
                  <c:v>0.90087614583333331</c:v>
                </c:pt>
                <c:pt idx="12167">
                  <c:v>0.90088145833333344</c:v>
                </c:pt>
                <c:pt idx="12168">
                  <c:v>0.90088677083333335</c:v>
                </c:pt>
                <c:pt idx="12169">
                  <c:v>0.90089237268518518</c:v>
                </c:pt>
                <c:pt idx="12170">
                  <c:v>0.9009011921296296</c:v>
                </c:pt>
                <c:pt idx="12171">
                  <c:v>0.9009065277777778</c:v>
                </c:pt>
                <c:pt idx="12172">
                  <c:v>0.9009125</c:v>
                </c:pt>
                <c:pt idx="12173">
                  <c:v>0.90091833333333327</c:v>
                </c:pt>
                <c:pt idx="12174">
                  <c:v>0.90092430555555547</c:v>
                </c:pt>
                <c:pt idx="12175">
                  <c:v>0.9009300925925926</c:v>
                </c:pt>
                <c:pt idx="12176">
                  <c:v>0.90093591435185194</c:v>
                </c:pt>
                <c:pt idx="12177">
                  <c:v>0.90094185185185183</c:v>
                </c:pt>
                <c:pt idx="12178">
                  <c:v>0.90095032407407405</c:v>
                </c:pt>
                <c:pt idx="12179">
                  <c:v>0.90095593750000003</c:v>
                </c:pt>
                <c:pt idx="12180">
                  <c:v>0.90096153935185186</c:v>
                </c:pt>
                <c:pt idx="12181">
                  <c:v>0.900967488425926</c:v>
                </c:pt>
                <c:pt idx="12182">
                  <c:v>0.9009735879629629</c:v>
                </c:pt>
                <c:pt idx="12183">
                  <c:v>0.90097959490740742</c:v>
                </c:pt>
                <c:pt idx="12184">
                  <c:v>0.90098575231481481</c:v>
                </c:pt>
                <c:pt idx="12185">
                  <c:v>0.90099192129629635</c:v>
                </c:pt>
                <c:pt idx="12186">
                  <c:v>0.90100107638888893</c:v>
                </c:pt>
                <c:pt idx="12187">
                  <c:v>0.90100689814814816</c:v>
                </c:pt>
                <c:pt idx="12188">
                  <c:v>0.90101244212962961</c:v>
                </c:pt>
                <c:pt idx="12189">
                  <c:v>0.9010182175925926</c:v>
                </c:pt>
                <c:pt idx="12190">
                  <c:v>0.9010239351851852</c:v>
                </c:pt>
                <c:pt idx="12191">
                  <c:v>0.90102982638888884</c:v>
                </c:pt>
                <c:pt idx="12192">
                  <c:v>0.90103578703703702</c:v>
                </c:pt>
                <c:pt idx="12193">
                  <c:v>0.90104163194444442</c:v>
                </c:pt>
                <c:pt idx="12194">
                  <c:v>0.90105075231481491</c:v>
                </c:pt>
                <c:pt idx="12195">
                  <c:v>0.90105659722222231</c:v>
                </c:pt>
                <c:pt idx="12196">
                  <c:v>0.90106243055555557</c:v>
                </c:pt>
                <c:pt idx="12197">
                  <c:v>0.90106810185185182</c:v>
                </c:pt>
                <c:pt idx="12198">
                  <c:v>0.90107361111111117</c:v>
                </c:pt>
                <c:pt idx="12199">
                  <c:v>0.90107921296296301</c:v>
                </c:pt>
                <c:pt idx="12200">
                  <c:v>0.90108473379629628</c:v>
                </c:pt>
                <c:pt idx="12201">
                  <c:v>0.90109035879629629</c:v>
                </c:pt>
                <c:pt idx="12202">
                  <c:v>0.90109883101851851</c:v>
                </c:pt>
                <c:pt idx="12203">
                  <c:v>0.90110432870370361</c:v>
                </c:pt>
                <c:pt idx="12204">
                  <c:v>0.90110996527777776</c:v>
                </c:pt>
                <c:pt idx="12205">
                  <c:v>0.90111596064814814</c:v>
                </c:pt>
                <c:pt idx="12206">
                  <c:v>0.90112189814814814</c:v>
                </c:pt>
                <c:pt idx="12207">
                  <c:v>0.90112778935185178</c:v>
                </c:pt>
                <c:pt idx="12208">
                  <c:v>0.90113365740740736</c:v>
                </c:pt>
                <c:pt idx="12209">
                  <c:v>0.90114327546296291</c:v>
                </c:pt>
                <c:pt idx="12210">
                  <c:v>0.90114931712962953</c:v>
                </c:pt>
                <c:pt idx="12211">
                  <c:v>0.90115537037037041</c:v>
                </c:pt>
                <c:pt idx="12212">
                  <c:v>0.90116131944444444</c:v>
                </c:pt>
                <c:pt idx="12213">
                  <c:v>0.90116712962962964</c:v>
                </c:pt>
                <c:pt idx="12214">
                  <c:v>0.90117281250000003</c:v>
                </c:pt>
                <c:pt idx="12215">
                  <c:v>0.90117840277777772</c:v>
                </c:pt>
                <c:pt idx="12216">
                  <c:v>0.90118413194444447</c:v>
                </c:pt>
                <c:pt idx="12217">
                  <c:v>0.90119325231481484</c:v>
                </c:pt>
                <c:pt idx="12218">
                  <c:v>0.90119905092592589</c:v>
                </c:pt>
                <c:pt idx="12219">
                  <c:v>0.90120502314814821</c:v>
                </c:pt>
                <c:pt idx="12220">
                  <c:v>0.90121047453703707</c:v>
                </c:pt>
                <c:pt idx="12221">
                  <c:v>0.90121604166666669</c:v>
                </c:pt>
                <c:pt idx="12222">
                  <c:v>0.90122150462962969</c:v>
                </c:pt>
                <c:pt idx="12223">
                  <c:v>0.90122707175925931</c:v>
                </c:pt>
                <c:pt idx="12224">
                  <c:v>0.90123259259259259</c:v>
                </c:pt>
                <c:pt idx="12225">
                  <c:v>0.90124077546296288</c:v>
                </c:pt>
                <c:pt idx="12226">
                  <c:v>0.90124608796296302</c:v>
                </c:pt>
                <c:pt idx="12227">
                  <c:v>0.9012515162037037</c:v>
                </c:pt>
                <c:pt idx="12228">
                  <c:v>0.90125697916666658</c:v>
                </c:pt>
                <c:pt idx="12229">
                  <c:v>0.90126254629629632</c:v>
                </c:pt>
                <c:pt idx="12230">
                  <c:v>0.90126818287037036</c:v>
                </c:pt>
                <c:pt idx="12231">
                  <c:v>0.90127376157407413</c:v>
                </c:pt>
                <c:pt idx="12232">
                  <c:v>0.90127924768518508</c:v>
                </c:pt>
                <c:pt idx="12233">
                  <c:v>0.90128799768518519</c:v>
                </c:pt>
                <c:pt idx="12234">
                  <c:v>0.90129332175925925</c:v>
                </c:pt>
                <c:pt idx="12235">
                  <c:v>0.90129844907407408</c:v>
                </c:pt>
                <c:pt idx="12236">
                  <c:v>0.90130368055555554</c:v>
                </c:pt>
                <c:pt idx="12237">
                  <c:v>0.90130887731481479</c:v>
                </c:pt>
                <c:pt idx="12238">
                  <c:v>0.90131422453703702</c:v>
                </c:pt>
                <c:pt idx="12239">
                  <c:v>0.90131946759259263</c:v>
                </c:pt>
                <c:pt idx="12240">
                  <c:v>0.90132461805555553</c:v>
                </c:pt>
                <c:pt idx="12241">
                  <c:v>0.90133297453703698</c:v>
                </c:pt>
                <c:pt idx="12242">
                  <c:v>0.90133821759259269</c:v>
                </c:pt>
                <c:pt idx="12243">
                  <c:v>0.90134395833333336</c:v>
                </c:pt>
                <c:pt idx="12244">
                  <c:v>0.90134946759259249</c:v>
                </c:pt>
                <c:pt idx="12245">
                  <c:v>0.90135502314814808</c:v>
                </c:pt>
                <c:pt idx="12246">
                  <c:v>0.90136074074074068</c:v>
                </c:pt>
                <c:pt idx="12247">
                  <c:v>0.9013662731481481</c:v>
                </c:pt>
                <c:pt idx="12248">
                  <c:v>0.90137541666666665</c:v>
                </c:pt>
                <c:pt idx="12249">
                  <c:v>0.90138091435185175</c:v>
                </c:pt>
                <c:pt idx="12250">
                  <c:v>0.90138631944444436</c:v>
                </c:pt>
                <c:pt idx="12251">
                  <c:v>0.9013918865740741</c:v>
                </c:pt>
                <c:pt idx="12252">
                  <c:v>0.9013972569444445</c:v>
                </c:pt>
                <c:pt idx="12253">
                  <c:v>0.90140263888888894</c:v>
                </c:pt>
                <c:pt idx="12254">
                  <c:v>0.90140783564814819</c:v>
                </c:pt>
                <c:pt idx="12255">
                  <c:v>0.90141311342592589</c:v>
                </c:pt>
                <c:pt idx="12256">
                  <c:v>0.90142230324074069</c:v>
                </c:pt>
                <c:pt idx="12257">
                  <c:v>0.9014278935185186</c:v>
                </c:pt>
                <c:pt idx="12258">
                  <c:v>0.90143353009259253</c:v>
                </c:pt>
                <c:pt idx="12259">
                  <c:v>0.90143890046296293</c:v>
                </c:pt>
                <c:pt idx="12260">
                  <c:v>0.90144432870370361</c:v>
                </c:pt>
                <c:pt idx="12261">
                  <c:v>0.90144986111111114</c:v>
                </c:pt>
                <c:pt idx="12262">
                  <c:v>0.90145542824074065</c:v>
                </c:pt>
                <c:pt idx="12263">
                  <c:v>0.9014610300925926</c:v>
                </c:pt>
                <c:pt idx="12264">
                  <c:v>0.9014693402777777</c:v>
                </c:pt>
                <c:pt idx="12265">
                  <c:v>0.90147460648148148</c:v>
                </c:pt>
                <c:pt idx="12266">
                  <c:v>0.90148011574074072</c:v>
                </c:pt>
                <c:pt idx="12267">
                  <c:v>0.90148574074074073</c:v>
                </c:pt>
                <c:pt idx="12268">
                  <c:v>0.90149134259259256</c:v>
                </c:pt>
                <c:pt idx="12269">
                  <c:v>0.90149675925925932</c:v>
                </c:pt>
                <c:pt idx="12270">
                  <c:v>0.90150239583333336</c:v>
                </c:pt>
                <c:pt idx="12271">
                  <c:v>0.90150793981481481</c:v>
                </c:pt>
                <c:pt idx="12272">
                  <c:v>0.90151649305555559</c:v>
                </c:pt>
                <c:pt idx="12273">
                  <c:v>0.90152171296296302</c:v>
                </c:pt>
                <c:pt idx="12274">
                  <c:v>0.90152686342592592</c:v>
                </c:pt>
                <c:pt idx="12275">
                  <c:v>0.90153214120370373</c:v>
                </c:pt>
                <c:pt idx="12276">
                  <c:v>0.90153738425925933</c:v>
                </c:pt>
                <c:pt idx="12277">
                  <c:v>0.90154275462962963</c:v>
                </c:pt>
                <c:pt idx="12278">
                  <c:v>0.90154811342592589</c:v>
                </c:pt>
                <c:pt idx="12279">
                  <c:v>0.90155327546296293</c:v>
                </c:pt>
                <c:pt idx="12280">
                  <c:v>0.90156164351851853</c:v>
                </c:pt>
                <c:pt idx="12281">
                  <c:v>0.90156721064814815</c:v>
                </c:pt>
                <c:pt idx="12282">
                  <c:v>0.90157267361111115</c:v>
                </c:pt>
                <c:pt idx="12283">
                  <c:v>0.90157839120370376</c:v>
                </c:pt>
                <c:pt idx="12284">
                  <c:v>0.90158387731481471</c:v>
                </c:pt>
                <c:pt idx="12285">
                  <c:v>0.90158951388888886</c:v>
                </c:pt>
                <c:pt idx="12286">
                  <c:v>0.90159517361111108</c:v>
                </c:pt>
                <c:pt idx="12287">
                  <c:v>0.90160116898148146</c:v>
                </c:pt>
                <c:pt idx="12288">
                  <c:v>0.9016104050925926</c:v>
                </c:pt>
                <c:pt idx="12289">
                  <c:v>0.90161631944444443</c:v>
                </c:pt>
                <c:pt idx="12290">
                  <c:v>0.90162217592592597</c:v>
                </c:pt>
                <c:pt idx="12291">
                  <c:v>0.9016276851851851</c:v>
                </c:pt>
                <c:pt idx="12292">
                  <c:v>0.90163324074074069</c:v>
                </c:pt>
                <c:pt idx="12293">
                  <c:v>0.90163907407407418</c:v>
                </c:pt>
                <c:pt idx="12294">
                  <c:v>0.9016449305555555</c:v>
                </c:pt>
                <c:pt idx="12295">
                  <c:v>0.90165436342592598</c:v>
                </c:pt>
                <c:pt idx="12296">
                  <c:v>0.90166030092592597</c:v>
                </c:pt>
                <c:pt idx="12297">
                  <c:v>0.90166623842592586</c:v>
                </c:pt>
                <c:pt idx="12298">
                  <c:v>0.90167215277777768</c:v>
                </c:pt>
                <c:pt idx="12299">
                  <c:v>0.90167820601851856</c:v>
                </c:pt>
                <c:pt idx="12300">
                  <c:v>0.90168427083333336</c:v>
                </c:pt>
                <c:pt idx="12301">
                  <c:v>0.90168989583333337</c:v>
                </c:pt>
                <c:pt idx="12302">
                  <c:v>0.90169567129629635</c:v>
                </c:pt>
                <c:pt idx="12303">
                  <c:v>0.90170494212962959</c:v>
                </c:pt>
                <c:pt idx="12304">
                  <c:v>0.90171085648148142</c:v>
                </c:pt>
                <c:pt idx="12305">
                  <c:v>0.90171689814814815</c:v>
                </c:pt>
                <c:pt idx="12306">
                  <c:v>0.9017227546296297</c:v>
                </c:pt>
                <c:pt idx="12307">
                  <c:v>0.90172878472222218</c:v>
                </c:pt>
                <c:pt idx="12308">
                  <c:v>0.90173459490740748</c:v>
                </c:pt>
                <c:pt idx="12309">
                  <c:v>0.9017405092592593</c:v>
                </c:pt>
                <c:pt idx="12310">
                  <c:v>0.90174616898148141</c:v>
                </c:pt>
                <c:pt idx="12311">
                  <c:v>0.90175471064814816</c:v>
                </c:pt>
                <c:pt idx="12312">
                  <c:v>0.90176035879629624</c:v>
                </c:pt>
                <c:pt idx="12313">
                  <c:v>0.90176591435185183</c:v>
                </c:pt>
                <c:pt idx="12314">
                  <c:v>0.90177144675925935</c:v>
                </c:pt>
                <c:pt idx="12315">
                  <c:v>0.90177710648148146</c:v>
                </c:pt>
                <c:pt idx="12316">
                  <c:v>0.90178265046296291</c:v>
                </c:pt>
                <c:pt idx="12317">
                  <c:v>0.90178841435185186</c:v>
                </c:pt>
                <c:pt idx="12318">
                  <c:v>0.90179434027777772</c:v>
                </c:pt>
                <c:pt idx="12319">
                  <c:v>0.90180343750000003</c:v>
                </c:pt>
                <c:pt idx="12320">
                  <c:v>0.90180945601851858</c:v>
                </c:pt>
                <c:pt idx="12321">
                  <c:v>0.90181549768518521</c:v>
                </c:pt>
                <c:pt idx="12322">
                  <c:v>0.90182150462962962</c:v>
                </c:pt>
                <c:pt idx="12323">
                  <c:v>0.90182753472222232</c:v>
                </c:pt>
                <c:pt idx="12324">
                  <c:v>0.90183344907407414</c:v>
                </c:pt>
                <c:pt idx="12325">
                  <c:v>0.90183957175925933</c:v>
                </c:pt>
                <c:pt idx="12326">
                  <c:v>0.90184568287037037</c:v>
                </c:pt>
                <c:pt idx="12327">
                  <c:v>0.90185456018518517</c:v>
                </c:pt>
                <c:pt idx="12328">
                  <c:v>0.90186011574074076</c:v>
                </c:pt>
                <c:pt idx="12329">
                  <c:v>0.90186586805555546</c:v>
                </c:pt>
                <c:pt idx="12330">
                  <c:v>0.9018719097222222</c:v>
                </c:pt>
                <c:pt idx="12331">
                  <c:v>0.90187796296296296</c:v>
                </c:pt>
                <c:pt idx="12332">
                  <c:v>0.90188405092592594</c:v>
                </c:pt>
                <c:pt idx="12333">
                  <c:v>0.90189004629629632</c:v>
                </c:pt>
                <c:pt idx="12334">
                  <c:v>0.90189609953703709</c:v>
                </c:pt>
                <c:pt idx="12335">
                  <c:v>0.90190516203703697</c:v>
                </c:pt>
                <c:pt idx="12336">
                  <c:v>0.90191071759259256</c:v>
                </c:pt>
                <c:pt idx="12337">
                  <c:v>0.90191636574074074</c:v>
                </c:pt>
                <c:pt idx="12338">
                  <c:v>0.90192194444444451</c:v>
                </c:pt>
                <c:pt idx="12339">
                  <c:v>0.90192784722222219</c:v>
                </c:pt>
                <c:pt idx="12340">
                  <c:v>0.90193376157407412</c:v>
                </c:pt>
                <c:pt idx="12341">
                  <c:v>0.9019396643518518</c:v>
                </c:pt>
                <c:pt idx="12342">
                  <c:v>0.90194909722222227</c:v>
                </c:pt>
                <c:pt idx="12343">
                  <c:v>0.90195508101851851</c:v>
                </c:pt>
                <c:pt idx="12344">
                  <c:v>0.9019612037037037</c:v>
                </c:pt>
                <c:pt idx="12345">
                  <c:v>0.90196716435185176</c:v>
                </c:pt>
                <c:pt idx="12346">
                  <c:v>0.90197292824074082</c:v>
                </c:pt>
                <c:pt idx="12347">
                  <c:v>0.90197870370370381</c:v>
                </c:pt>
                <c:pt idx="12348">
                  <c:v>0.9019844212962963</c:v>
                </c:pt>
                <c:pt idx="12349">
                  <c:v>0.90199021990740746</c:v>
                </c:pt>
                <c:pt idx="12350">
                  <c:v>0.90199892361111111</c:v>
                </c:pt>
                <c:pt idx="12351">
                  <c:v>0.90200446759259256</c:v>
                </c:pt>
                <c:pt idx="12352">
                  <c:v>0.90201015046296307</c:v>
                </c:pt>
                <c:pt idx="12353">
                  <c:v>0.90201586805555556</c:v>
                </c:pt>
                <c:pt idx="12354">
                  <c:v>0.90202196759259257</c:v>
                </c:pt>
                <c:pt idx="12355">
                  <c:v>0.90202784722222218</c:v>
                </c:pt>
                <c:pt idx="12356">
                  <c:v>0.902033761574074</c:v>
                </c:pt>
                <c:pt idx="12357">
                  <c:v>0.90203969907407411</c:v>
                </c:pt>
                <c:pt idx="12358">
                  <c:v>0.90204894675925928</c:v>
                </c:pt>
                <c:pt idx="12359">
                  <c:v>0.90205503472222226</c:v>
                </c:pt>
                <c:pt idx="12360">
                  <c:v>0.90206105324074082</c:v>
                </c:pt>
                <c:pt idx="12361">
                  <c:v>0.90206664351851851</c:v>
                </c:pt>
                <c:pt idx="12362">
                  <c:v>0.90207218749999996</c:v>
                </c:pt>
                <c:pt idx="12363">
                  <c:v>0.90207744212962959</c:v>
                </c:pt>
                <c:pt idx="12364">
                  <c:v>0.90208281250000011</c:v>
                </c:pt>
                <c:pt idx="12365">
                  <c:v>0.9020881828703704</c:v>
                </c:pt>
                <c:pt idx="12366">
                  <c:v>0.9020971527777778</c:v>
                </c:pt>
                <c:pt idx="12367">
                  <c:v>0.90210285879629637</c:v>
                </c:pt>
                <c:pt idx="12368">
                  <c:v>0.90210853009259262</c:v>
                </c:pt>
                <c:pt idx="12369">
                  <c:v>0.9021141782407408</c:v>
                </c:pt>
                <c:pt idx="12370">
                  <c:v>0.90211978009259264</c:v>
                </c:pt>
                <c:pt idx="12371">
                  <c:v>0.90212542824074082</c:v>
                </c:pt>
                <c:pt idx="12372">
                  <c:v>0.90213090277777785</c:v>
                </c:pt>
                <c:pt idx="12373">
                  <c:v>0.90213612268518517</c:v>
                </c:pt>
                <c:pt idx="12374">
                  <c:v>0.90214437500000011</c:v>
                </c:pt>
                <c:pt idx="12375">
                  <c:v>0.90214957175925925</c:v>
                </c:pt>
                <c:pt idx="12376">
                  <c:v>0.90215523148148147</c:v>
                </c:pt>
                <c:pt idx="12377">
                  <c:v>0.90216086805555562</c:v>
                </c:pt>
                <c:pt idx="12378">
                  <c:v>0.90216641203703707</c:v>
                </c:pt>
                <c:pt idx="12379">
                  <c:v>0.90217212962962956</c:v>
                </c:pt>
                <c:pt idx="12380">
                  <c:v>0.90217758101851853</c:v>
                </c:pt>
                <c:pt idx="12381">
                  <c:v>0.9021869560185185</c:v>
                </c:pt>
                <c:pt idx="12382">
                  <c:v>0.90219280092592591</c:v>
                </c:pt>
                <c:pt idx="12383">
                  <c:v>0.90219836805555553</c:v>
                </c:pt>
                <c:pt idx="12384">
                  <c:v>0.90220406250000007</c:v>
                </c:pt>
                <c:pt idx="12385">
                  <c:v>0.90220962962962969</c:v>
                </c:pt>
                <c:pt idx="12386">
                  <c:v>0.90221534722222219</c:v>
                </c:pt>
                <c:pt idx="12387">
                  <c:v>0.90222099537037037</c:v>
                </c:pt>
                <c:pt idx="12388">
                  <c:v>0.90222663194444441</c:v>
                </c:pt>
                <c:pt idx="12389">
                  <c:v>0.90223537037037038</c:v>
                </c:pt>
                <c:pt idx="12390">
                  <c:v>0.90224104166666663</c:v>
                </c:pt>
                <c:pt idx="12391">
                  <c:v>0.90224706018518519</c:v>
                </c:pt>
                <c:pt idx="12392">
                  <c:v>0.9022530324074074</c:v>
                </c:pt>
                <c:pt idx="12393">
                  <c:v>0.90225892361111104</c:v>
                </c:pt>
                <c:pt idx="12394">
                  <c:v>0.90226487268518518</c:v>
                </c:pt>
                <c:pt idx="12395">
                  <c:v>0.90227092592592595</c:v>
                </c:pt>
                <c:pt idx="12396">
                  <c:v>0.90227701388888892</c:v>
                </c:pt>
                <c:pt idx="12397">
                  <c:v>0.90228655092592591</c:v>
                </c:pt>
                <c:pt idx="12398">
                  <c:v>0.90229246527777773</c:v>
                </c:pt>
                <c:pt idx="12399">
                  <c:v>0.90229834490740746</c:v>
                </c:pt>
                <c:pt idx="12400">
                  <c:v>0.90230386574074073</c:v>
                </c:pt>
                <c:pt idx="12401">
                  <c:v>0.9023095717592593</c:v>
                </c:pt>
                <c:pt idx="12402">
                  <c:v>0.90231527777777776</c:v>
                </c:pt>
                <c:pt idx="12403">
                  <c:v>0.90232134259259256</c:v>
                </c:pt>
                <c:pt idx="12404">
                  <c:v>0.90232730324074073</c:v>
                </c:pt>
                <c:pt idx="12405">
                  <c:v>0.90233687500000004</c:v>
                </c:pt>
                <c:pt idx="12406">
                  <c:v>0.90234325231481483</c:v>
                </c:pt>
                <c:pt idx="12407">
                  <c:v>0.90234921296296289</c:v>
                </c:pt>
                <c:pt idx="12408">
                  <c:v>0.90235561342592596</c:v>
                </c:pt>
                <c:pt idx="12409">
                  <c:v>0.90236145833333337</c:v>
                </c:pt>
                <c:pt idx="12410">
                  <c:v>0.9023671875</c:v>
                </c:pt>
                <c:pt idx="12411">
                  <c:v>0.90237305555555558</c:v>
                </c:pt>
                <c:pt idx="12412">
                  <c:v>0.90237908564814806</c:v>
                </c:pt>
                <c:pt idx="12413">
                  <c:v>0.90238851851851853</c:v>
                </c:pt>
                <c:pt idx="12414">
                  <c:v>0.90239438657407411</c:v>
                </c:pt>
                <c:pt idx="12415">
                  <c:v>0.90240037037037035</c:v>
                </c:pt>
                <c:pt idx="12416">
                  <c:v>0.90240640046296294</c:v>
                </c:pt>
                <c:pt idx="12417">
                  <c:v>0.90241217592592593</c:v>
                </c:pt>
                <c:pt idx="12418">
                  <c:v>0.90241805555555554</c:v>
                </c:pt>
                <c:pt idx="12419">
                  <c:v>0.90242374999999997</c:v>
                </c:pt>
                <c:pt idx="12420">
                  <c:v>0.90242932870370363</c:v>
                </c:pt>
                <c:pt idx="12421">
                  <c:v>0.90243788194444452</c:v>
                </c:pt>
                <c:pt idx="12422">
                  <c:v>0.90244344907407414</c:v>
                </c:pt>
                <c:pt idx="12423">
                  <c:v>0.90244913194444443</c:v>
                </c:pt>
                <c:pt idx="12424">
                  <c:v>0.9024547453703704</c:v>
                </c:pt>
                <c:pt idx="12425">
                  <c:v>0.90246034722222224</c:v>
                </c:pt>
                <c:pt idx="12426">
                  <c:v>0.90246608796296302</c:v>
                </c:pt>
                <c:pt idx="12427">
                  <c:v>0.90247193287037042</c:v>
                </c:pt>
                <c:pt idx="12428">
                  <c:v>0.90248131944444443</c:v>
                </c:pt>
                <c:pt idx="12429">
                  <c:v>0.90248717592592598</c:v>
                </c:pt>
                <c:pt idx="12430">
                  <c:v>0.90249305555555559</c:v>
                </c:pt>
                <c:pt idx="12431">
                  <c:v>0.9024990625</c:v>
                </c:pt>
                <c:pt idx="12432">
                  <c:v>0.90250483796296299</c:v>
                </c:pt>
                <c:pt idx="12433">
                  <c:v>0.90251094907407403</c:v>
                </c:pt>
                <c:pt idx="12434">
                  <c:v>0.90251702546296297</c:v>
                </c:pt>
                <c:pt idx="12435">
                  <c:v>0.90252311342592595</c:v>
                </c:pt>
                <c:pt idx="12436">
                  <c:v>0.90253188657407402</c:v>
                </c:pt>
                <c:pt idx="12437">
                  <c:v>0.9025375000000001</c:v>
                </c:pt>
                <c:pt idx="12438">
                  <c:v>0.90254339120370375</c:v>
                </c:pt>
                <c:pt idx="12439">
                  <c:v>0.90254928240740739</c:v>
                </c:pt>
                <c:pt idx="12440">
                  <c:v>0.90255521990740739</c:v>
                </c:pt>
                <c:pt idx="12441">
                  <c:v>0.90256134259259257</c:v>
                </c:pt>
                <c:pt idx="12442">
                  <c:v>0.90256721064814815</c:v>
                </c:pt>
                <c:pt idx="12443">
                  <c:v>0.90257317129629622</c:v>
                </c:pt>
                <c:pt idx="12444">
                  <c:v>0.90258231481481488</c:v>
                </c:pt>
                <c:pt idx="12445">
                  <c:v>0.90258795138888892</c:v>
                </c:pt>
                <c:pt idx="12446">
                  <c:v>0.90259359953703699</c:v>
                </c:pt>
                <c:pt idx="12447">
                  <c:v>0.90259916666666662</c:v>
                </c:pt>
                <c:pt idx="12448">
                  <c:v>0.90260517361111114</c:v>
                </c:pt>
                <c:pt idx="12449">
                  <c:v>0.90261108796296297</c:v>
                </c:pt>
                <c:pt idx="12450">
                  <c:v>0.90261703703703711</c:v>
                </c:pt>
                <c:pt idx="12451">
                  <c:v>0.90262283564814816</c:v>
                </c:pt>
                <c:pt idx="12452">
                  <c:v>0.90263204861111113</c:v>
                </c:pt>
                <c:pt idx="12453">
                  <c:v>0.90263810185185189</c:v>
                </c:pt>
                <c:pt idx="12454">
                  <c:v>0.90264425925925929</c:v>
                </c:pt>
                <c:pt idx="12455">
                  <c:v>0.90264993055555554</c:v>
                </c:pt>
                <c:pt idx="12456">
                  <c:v>0.90265563657407411</c:v>
                </c:pt>
                <c:pt idx="12457">
                  <c:v>0.90266127314814815</c:v>
                </c:pt>
                <c:pt idx="12458">
                  <c:v>0.9026670370370371</c:v>
                </c:pt>
                <c:pt idx="12459">
                  <c:v>0.90267263888888882</c:v>
                </c:pt>
                <c:pt idx="12460">
                  <c:v>0.90268130787037038</c:v>
                </c:pt>
                <c:pt idx="12461">
                  <c:v>0.90268682870370365</c:v>
                </c:pt>
                <c:pt idx="12462">
                  <c:v>0.90269248842592598</c:v>
                </c:pt>
                <c:pt idx="12463">
                  <c:v>0.90269850694444453</c:v>
                </c:pt>
                <c:pt idx="12464">
                  <c:v>0.90270439814814818</c:v>
                </c:pt>
                <c:pt idx="12465">
                  <c:v>0.9027103125</c:v>
                </c:pt>
                <c:pt idx="12466">
                  <c:v>0.90271623842592597</c:v>
                </c:pt>
                <c:pt idx="12467">
                  <c:v>0.90272234953703701</c:v>
                </c:pt>
                <c:pt idx="12468">
                  <c:v>0.9027315393518518</c:v>
                </c:pt>
                <c:pt idx="12469">
                  <c:v>0.90273737268518517</c:v>
                </c:pt>
                <c:pt idx="12470">
                  <c:v>0.9027434143518519</c:v>
                </c:pt>
                <c:pt idx="12471">
                  <c:v>0.90274920138888881</c:v>
                </c:pt>
                <c:pt idx="12472">
                  <c:v>0.90275498842592594</c:v>
                </c:pt>
                <c:pt idx="12473">
                  <c:v>0.90276055555555557</c:v>
                </c:pt>
                <c:pt idx="12474">
                  <c:v>0.90276638888888883</c:v>
                </c:pt>
                <c:pt idx="12475">
                  <c:v>0.90277568287037047</c:v>
                </c:pt>
                <c:pt idx="12476">
                  <c:v>0.90278157407407411</c:v>
                </c:pt>
                <c:pt idx="12477">
                  <c:v>0.90278759259259267</c:v>
                </c:pt>
                <c:pt idx="12478">
                  <c:v>0.90279347222222217</c:v>
                </c:pt>
                <c:pt idx="12479">
                  <c:v>0.9027993865740741</c:v>
                </c:pt>
                <c:pt idx="12480">
                  <c:v>0.9028056712962963</c:v>
                </c:pt>
                <c:pt idx="12481">
                  <c:v>0.90281156250000005</c:v>
                </c:pt>
                <c:pt idx="12482">
                  <c:v>0.90281740740740746</c:v>
                </c:pt>
                <c:pt idx="12483">
                  <c:v>0.90282626157407408</c:v>
                </c:pt>
                <c:pt idx="12484">
                  <c:v>0.90283221064814823</c:v>
                </c:pt>
                <c:pt idx="12485">
                  <c:v>0.90283817129629629</c:v>
                </c:pt>
                <c:pt idx="12486">
                  <c:v>0.90284408564814811</c:v>
                </c:pt>
                <c:pt idx="12487">
                  <c:v>0.90285011574074081</c:v>
                </c:pt>
                <c:pt idx="12488">
                  <c:v>0.90285599537037031</c:v>
                </c:pt>
                <c:pt idx="12489">
                  <c:v>0.90286206018518522</c:v>
                </c:pt>
                <c:pt idx="12490">
                  <c:v>0.90286803240740732</c:v>
                </c:pt>
                <c:pt idx="12491">
                  <c:v>0.90287692129629626</c:v>
                </c:pt>
                <c:pt idx="12492">
                  <c:v>0.90288252314814821</c:v>
                </c:pt>
                <c:pt idx="12493">
                  <c:v>0.90288803240740734</c:v>
                </c:pt>
                <c:pt idx="12494">
                  <c:v>0.90289362268518525</c:v>
                </c:pt>
                <c:pt idx="12495">
                  <c:v>0.90289923611111111</c:v>
                </c:pt>
                <c:pt idx="12496">
                  <c:v>0.90290479166666671</c:v>
                </c:pt>
                <c:pt idx="12497">
                  <c:v>0.90291045138888892</c:v>
                </c:pt>
                <c:pt idx="12498">
                  <c:v>0.9029160069444444</c:v>
                </c:pt>
                <c:pt idx="12499">
                  <c:v>0.9029251041666666</c:v>
                </c:pt>
                <c:pt idx="12500">
                  <c:v>0.90293106481481489</c:v>
                </c:pt>
                <c:pt idx="12501">
                  <c:v>0.90293693287037036</c:v>
                </c:pt>
                <c:pt idx="12502">
                  <c:v>0.90294297453703709</c:v>
                </c:pt>
                <c:pt idx="12503">
                  <c:v>0.90294901620370371</c:v>
                </c:pt>
                <c:pt idx="12504">
                  <c:v>0.90295519675925917</c:v>
                </c:pt>
                <c:pt idx="12505">
                  <c:v>0.90296121527777773</c:v>
                </c:pt>
                <c:pt idx="12506">
                  <c:v>0.90296716435185187</c:v>
                </c:pt>
                <c:pt idx="12507">
                  <c:v>0.90297635416666677</c:v>
                </c:pt>
                <c:pt idx="12508">
                  <c:v>0.90298192129629629</c:v>
                </c:pt>
                <c:pt idx="12509">
                  <c:v>0.90298760416666657</c:v>
                </c:pt>
                <c:pt idx="12510">
                  <c:v>0.90299332175925928</c:v>
                </c:pt>
                <c:pt idx="12511">
                  <c:v>0.90299918981481486</c:v>
                </c:pt>
                <c:pt idx="12512">
                  <c:v>0.90300525462962966</c:v>
                </c:pt>
                <c:pt idx="12513">
                  <c:v>0.90301118055555563</c:v>
                </c:pt>
                <c:pt idx="12514">
                  <c:v>0.90302050925925925</c:v>
                </c:pt>
                <c:pt idx="12515">
                  <c:v>0.90302642361111118</c:v>
                </c:pt>
                <c:pt idx="12516">
                  <c:v>0.90303244212962974</c:v>
                </c:pt>
                <c:pt idx="12517">
                  <c:v>0.90303824074074068</c:v>
                </c:pt>
                <c:pt idx="12518">
                  <c:v>0.90304376157407418</c:v>
                </c:pt>
                <c:pt idx="12519">
                  <c:v>0.90304939814814811</c:v>
                </c:pt>
                <c:pt idx="12520">
                  <c:v>0.90305509259259253</c:v>
                </c:pt>
                <c:pt idx="12521">
                  <c:v>0.90306092592592602</c:v>
                </c:pt>
                <c:pt idx="12522">
                  <c:v>0.90307013888888887</c:v>
                </c:pt>
                <c:pt idx="12523">
                  <c:v>0.90307592592592589</c:v>
                </c:pt>
                <c:pt idx="12524">
                  <c:v>0.90308187499999992</c:v>
                </c:pt>
                <c:pt idx="12525">
                  <c:v>0.90308780092592589</c:v>
                </c:pt>
                <c:pt idx="12526">
                  <c:v>0.90309372685185185</c:v>
                </c:pt>
                <c:pt idx="12527">
                  <c:v>0.90309976851851859</c:v>
                </c:pt>
                <c:pt idx="12528">
                  <c:v>0.9031053935185186</c:v>
                </c:pt>
                <c:pt idx="12529">
                  <c:v>0.90311107638888888</c:v>
                </c:pt>
                <c:pt idx="12530">
                  <c:v>0.90312000000000003</c:v>
                </c:pt>
                <c:pt idx="12531">
                  <c:v>0.90312569444444446</c:v>
                </c:pt>
                <c:pt idx="12532">
                  <c:v>0.90313144675925916</c:v>
                </c:pt>
                <c:pt idx="12533">
                  <c:v>0.90313709490740735</c:v>
                </c:pt>
                <c:pt idx="12534">
                  <c:v>0.90314291666666657</c:v>
                </c:pt>
                <c:pt idx="12535">
                  <c:v>0.90314887731481486</c:v>
                </c:pt>
                <c:pt idx="12536">
                  <c:v>0.90315494212962966</c:v>
                </c:pt>
                <c:pt idx="12537">
                  <c:v>0.90316099537037031</c:v>
                </c:pt>
                <c:pt idx="12538">
                  <c:v>0.90317002314814809</c:v>
                </c:pt>
                <c:pt idx="12539">
                  <c:v>0.90317598379629638</c:v>
                </c:pt>
                <c:pt idx="12540">
                  <c:v>0.90318182870370378</c:v>
                </c:pt>
                <c:pt idx="12541">
                  <c:v>0.90318781250000002</c:v>
                </c:pt>
                <c:pt idx="12542">
                  <c:v>0.90319391203703703</c:v>
                </c:pt>
                <c:pt idx="12543">
                  <c:v>0.90319982638888885</c:v>
                </c:pt>
                <c:pt idx="12544">
                  <c:v>0.90320557870370377</c:v>
                </c:pt>
                <c:pt idx="12545">
                  <c:v>0.90321137731481482</c:v>
                </c:pt>
                <c:pt idx="12546">
                  <c:v>0.90322070601851845</c:v>
                </c:pt>
                <c:pt idx="12547">
                  <c:v>0.9032265625</c:v>
                </c:pt>
                <c:pt idx="12548">
                  <c:v>0.9032325925925927</c:v>
                </c:pt>
                <c:pt idx="12549">
                  <c:v>0.9032384722222222</c:v>
                </c:pt>
                <c:pt idx="12550">
                  <c:v>0.90324434027777778</c:v>
                </c:pt>
                <c:pt idx="12551">
                  <c:v>0.90325032407407413</c:v>
                </c:pt>
                <c:pt idx="12552">
                  <c:v>0.90325637731481478</c:v>
                </c:pt>
                <c:pt idx="12553">
                  <c:v>0.90326533564814815</c:v>
                </c:pt>
                <c:pt idx="12554">
                  <c:v>0.90327094907407401</c:v>
                </c:pt>
                <c:pt idx="12555">
                  <c:v>0.90327658564814817</c:v>
                </c:pt>
                <c:pt idx="12556">
                  <c:v>0.90328262731481479</c:v>
                </c:pt>
                <c:pt idx="12557">
                  <c:v>0.9032886342592592</c:v>
                </c:pt>
                <c:pt idx="12558">
                  <c:v>0.903294699074074</c:v>
                </c:pt>
                <c:pt idx="12559">
                  <c:v>0.90330068287037035</c:v>
                </c:pt>
                <c:pt idx="12560">
                  <c:v>0.90330689814814813</c:v>
                </c:pt>
                <c:pt idx="12561">
                  <c:v>0.9033163657407407</c:v>
                </c:pt>
                <c:pt idx="12562">
                  <c:v>0.90332232638888887</c:v>
                </c:pt>
                <c:pt idx="12563">
                  <c:v>0.90332819444444434</c:v>
                </c:pt>
                <c:pt idx="12564">
                  <c:v>0.90333376157407408</c:v>
                </c:pt>
                <c:pt idx="12565">
                  <c:v>0.90333944444444436</c:v>
                </c:pt>
                <c:pt idx="12566">
                  <c:v>0.90334515046296293</c:v>
                </c:pt>
                <c:pt idx="12567">
                  <c:v>0.90335074074074073</c:v>
                </c:pt>
                <c:pt idx="12568">
                  <c:v>0.90335608796296307</c:v>
                </c:pt>
                <c:pt idx="12569">
                  <c:v>0.90336444444444453</c:v>
                </c:pt>
                <c:pt idx="12570">
                  <c:v>0.90336991898148156</c:v>
                </c:pt>
                <c:pt idx="12571">
                  <c:v>0.90337572916666664</c:v>
                </c:pt>
                <c:pt idx="12572">
                  <c:v>0.90338134259259262</c:v>
                </c:pt>
                <c:pt idx="12573">
                  <c:v>0.903386863425926</c:v>
                </c:pt>
                <c:pt idx="12574">
                  <c:v>0.90339245370370369</c:v>
                </c:pt>
                <c:pt idx="12575">
                  <c:v>0.90339811342592602</c:v>
                </c:pt>
                <c:pt idx="12576">
                  <c:v>0.90340369212962957</c:v>
                </c:pt>
                <c:pt idx="12577">
                  <c:v>0.90341261574074083</c:v>
                </c:pt>
                <c:pt idx="12578">
                  <c:v>0.9034181365740741</c:v>
                </c:pt>
                <c:pt idx="12579">
                  <c:v>0.90342359953703699</c:v>
                </c:pt>
                <c:pt idx="12580">
                  <c:v>0.90342898148148143</c:v>
                </c:pt>
                <c:pt idx="12581">
                  <c:v>0.90343425925925924</c:v>
                </c:pt>
                <c:pt idx="12582">
                  <c:v>0.90343969907407418</c:v>
                </c:pt>
                <c:pt idx="12583">
                  <c:v>0.90344547453703694</c:v>
                </c:pt>
                <c:pt idx="12584">
                  <c:v>0.9034515856481482</c:v>
                </c:pt>
                <c:pt idx="12585">
                  <c:v>0.9034605555555556</c:v>
                </c:pt>
                <c:pt idx="12586">
                  <c:v>0.90346646990740742</c:v>
                </c:pt>
                <c:pt idx="12587">
                  <c:v>0.90347245370370377</c:v>
                </c:pt>
                <c:pt idx="12588">
                  <c:v>0.90347859953703702</c:v>
                </c:pt>
                <c:pt idx="12589">
                  <c:v>0.90348479166666662</c:v>
                </c:pt>
                <c:pt idx="12590">
                  <c:v>0.90349061342592585</c:v>
                </c:pt>
                <c:pt idx="12591">
                  <c:v>0.90349641203703701</c:v>
                </c:pt>
                <c:pt idx="12592">
                  <c:v>0.90350564814814815</c:v>
                </c:pt>
                <c:pt idx="12593">
                  <c:v>0.90351162037037047</c:v>
                </c:pt>
                <c:pt idx="12594">
                  <c:v>0.90351765046296295</c:v>
                </c:pt>
                <c:pt idx="12595">
                  <c:v>0.90352362268518516</c:v>
                </c:pt>
                <c:pt idx="12596">
                  <c:v>0.90352966435185189</c:v>
                </c:pt>
                <c:pt idx="12597">
                  <c:v>0.90353560185185178</c:v>
                </c:pt>
                <c:pt idx="12598">
                  <c:v>0.90354171296296293</c:v>
                </c:pt>
                <c:pt idx="12599">
                  <c:v>0.90354784722222226</c:v>
                </c:pt>
                <c:pt idx="12600">
                  <c:v>0.90355711805555561</c:v>
                </c:pt>
                <c:pt idx="12601">
                  <c:v>0.90356314814814809</c:v>
                </c:pt>
                <c:pt idx="12602">
                  <c:v>0.90356887731481483</c:v>
                </c:pt>
                <c:pt idx="12603">
                  <c:v>0.90357468750000003</c:v>
                </c:pt>
                <c:pt idx="12604">
                  <c:v>0.90358053240740743</c:v>
                </c:pt>
                <c:pt idx="12605">
                  <c:v>0.90358623842592589</c:v>
                </c:pt>
                <c:pt idx="12606">
                  <c:v>0.90359202546296302</c:v>
                </c:pt>
                <c:pt idx="12607">
                  <c:v>0.90359800925925926</c:v>
                </c:pt>
                <c:pt idx="12608">
                  <c:v>0.90360730324074068</c:v>
                </c:pt>
                <c:pt idx="12609">
                  <c:v>0.90361341435185183</c:v>
                </c:pt>
                <c:pt idx="12610">
                  <c:v>0.90361934027777779</c:v>
                </c:pt>
                <c:pt idx="12611">
                  <c:v>0.90362541666666674</c:v>
                </c:pt>
                <c:pt idx="12612">
                  <c:v>0.90363151620370363</c:v>
                </c:pt>
                <c:pt idx="12613">
                  <c:v>0.90363761574074075</c:v>
                </c:pt>
                <c:pt idx="12614">
                  <c:v>0.90364372685185179</c:v>
                </c:pt>
                <c:pt idx="12615">
                  <c:v>0.90364978009259256</c:v>
                </c:pt>
                <c:pt idx="12616">
                  <c:v>0.9036586342592593</c:v>
                </c:pt>
                <c:pt idx="12617">
                  <c:v>0.90366418981481489</c:v>
                </c:pt>
                <c:pt idx="12618">
                  <c:v>0.90367011574074085</c:v>
                </c:pt>
                <c:pt idx="12619">
                  <c:v>0.9036760416666666</c:v>
                </c:pt>
                <c:pt idx="12620">
                  <c:v>0.90368204861111112</c:v>
                </c:pt>
                <c:pt idx="12621">
                  <c:v>0.9036880092592593</c:v>
                </c:pt>
                <c:pt idx="12622">
                  <c:v>0.90369395833333332</c:v>
                </c:pt>
                <c:pt idx="12623">
                  <c:v>0.90370341435185175</c:v>
                </c:pt>
                <c:pt idx="12624">
                  <c:v>0.9037093287037038</c:v>
                </c:pt>
                <c:pt idx="12625">
                  <c:v>0.90371518518518512</c:v>
                </c:pt>
                <c:pt idx="12626">
                  <c:v>0.90372078703703707</c:v>
                </c:pt>
                <c:pt idx="12627">
                  <c:v>0.90372641203703707</c:v>
                </c:pt>
                <c:pt idx="12628">
                  <c:v>0.90373229166666669</c:v>
                </c:pt>
                <c:pt idx="12629">
                  <c:v>0.90373812499999995</c:v>
                </c:pt>
                <c:pt idx="12630">
                  <c:v>0.90374427083333331</c:v>
                </c:pt>
                <c:pt idx="12631">
                  <c:v>0.90375348379629628</c:v>
                </c:pt>
                <c:pt idx="12632">
                  <c:v>0.90375966435185184</c:v>
                </c:pt>
                <c:pt idx="12633">
                  <c:v>0.90376570601851858</c:v>
                </c:pt>
                <c:pt idx="12634">
                  <c:v>0.90377157407407405</c:v>
                </c:pt>
                <c:pt idx="12635">
                  <c:v>0.90377770833333326</c:v>
                </c:pt>
                <c:pt idx="12636">
                  <c:v>0.90378335648148145</c:v>
                </c:pt>
                <c:pt idx="12637">
                  <c:v>0.90378924768518509</c:v>
                </c:pt>
                <c:pt idx="12638">
                  <c:v>0.90379489583333328</c:v>
                </c:pt>
                <c:pt idx="12639">
                  <c:v>0.90380357638888886</c:v>
                </c:pt>
                <c:pt idx="12640">
                  <c:v>0.90380928240740743</c:v>
                </c:pt>
                <c:pt idx="12641">
                  <c:v>0.90381482638888888</c:v>
                </c:pt>
                <c:pt idx="12642">
                  <c:v>0.9038207407407407</c:v>
                </c:pt>
                <c:pt idx="12643">
                  <c:v>0.90382668981481473</c:v>
                </c:pt>
                <c:pt idx="12644">
                  <c:v>0.90383277777777771</c:v>
                </c:pt>
                <c:pt idx="12645">
                  <c:v>0.90383870370370367</c:v>
                </c:pt>
                <c:pt idx="12646">
                  <c:v>0.90384461805555549</c:v>
                </c:pt>
                <c:pt idx="12647">
                  <c:v>0.90385430555555557</c:v>
                </c:pt>
                <c:pt idx="12648">
                  <c:v>0.90386026620370374</c:v>
                </c:pt>
                <c:pt idx="12649">
                  <c:v>0.90386629629629633</c:v>
                </c:pt>
                <c:pt idx="12650">
                  <c:v>0.90387219907407401</c:v>
                </c:pt>
                <c:pt idx="12651">
                  <c:v>0.90387800925925932</c:v>
                </c:pt>
                <c:pt idx="12652">
                  <c:v>0.9038836921296296</c:v>
                </c:pt>
                <c:pt idx="12653">
                  <c:v>0.90388931712962961</c:v>
                </c:pt>
                <c:pt idx="12654">
                  <c:v>0.90389851851851855</c:v>
                </c:pt>
                <c:pt idx="12655">
                  <c:v>0.90390451388888893</c:v>
                </c:pt>
                <c:pt idx="12656">
                  <c:v>0.90391062499999997</c:v>
                </c:pt>
                <c:pt idx="12657">
                  <c:v>0.90391681712962957</c:v>
                </c:pt>
                <c:pt idx="12658">
                  <c:v>0.90392289351851851</c:v>
                </c:pt>
                <c:pt idx="12659">
                  <c:v>0.90392872685185177</c:v>
                </c:pt>
                <c:pt idx="12660">
                  <c:v>0.90393439814814813</c:v>
                </c:pt>
                <c:pt idx="12661">
                  <c:v>0.90394016203703709</c:v>
                </c:pt>
                <c:pt idx="12662">
                  <c:v>0.90394869212962969</c:v>
                </c:pt>
                <c:pt idx="12663">
                  <c:v>0.90395409722222231</c:v>
                </c:pt>
                <c:pt idx="12664">
                  <c:v>0.90395996527777778</c:v>
                </c:pt>
                <c:pt idx="12665">
                  <c:v>0.90396586805555545</c:v>
                </c:pt>
                <c:pt idx="12666">
                  <c:v>0.90397164351851844</c:v>
                </c:pt>
                <c:pt idx="12667">
                  <c:v>0.9039773148148148</c:v>
                </c:pt>
                <c:pt idx="12668">
                  <c:v>0.90398311342592585</c:v>
                </c:pt>
                <c:pt idx="12669">
                  <c:v>0.90398883101851846</c:v>
                </c:pt>
                <c:pt idx="12670">
                  <c:v>0.90399807870370363</c:v>
                </c:pt>
                <c:pt idx="12671">
                  <c:v>0.90400329861111117</c:v>
                </c:pt>
                <c:pt idx="12672">
                  <c:v>0.90400864583333329</c:v>
                </c:pt>
                <c:pt idx="12673">
                  <c:v>0.90401394675925928</c:v>
                </c:pt>
                <c:pt idx="12674">
                  <c:v>0.9040193865740741</c:v>
                </c:pt>
                <c:pt idx="12675">
                  <c:v>0.90402481481481478</c:v>
                </c:pt>
                <c:pt idx="12676">
                  <c:v>0.9040303125000001</c:v>
                </c:pt>
                <c:pt idx="12677">
                  <c:v>0.90403871527777779</c:v>
                </c:pt>
                <c:pt idx="12678">
                  <c:v>0.90404405092592599</c:v>
                </c:pt>
                <c:pt idx="12679">
                  <c:v>0.90404967592592589</c:v>
                </c:pt>
                <c:pt idx="12680">
                  <c:v>0.90405543981481484</c:v>
                </c:pt>
                <c:pt idx="12681">
                  <c:v>0.90406096064814812</c:v>
                </c:pt>
                <c:pt idx="12682">
                  <c:v>0.90406665509259254</c:v>
                </c:pt>
                <c:pt idx="12683">
                  <c:v>0.90407214120370372</c:v>
                </c:pt>
                <c:pt idx="12684">
                  <c:v>0.90408135416666668</c:v>
                </c:pt>
                <c:pt idx="12685">
                  <c:v>0.90408696759259266</c:v>
                </c:pt>
                <c:pt idx="12686">
                  <c:v>0.90409258101851853</c:v>
                </c:pt>
                <c:pt idx="12687">
                  <c:v>0.90409817129629622</c:v>
                </c:pt>
                <c:pt idx="12688">
                  <c:v>0.90410372685185181</c:v>
                </c:pt>
                <c:pt idx="12689">
                  <c:v>0.90410890046296288</c:v>
                </c:pt>
                <c:pt idx="12690">
                  <c:v>0.90411424768518511</c:v>
                </c:pt>
                <c:pt idx="12691">
                  <c:v>0.90411952546296293</c:v>
                </c:pt>
                <c:pt idx="12692">
                  <c:v>0.90412855324074071</c:v>
                </c:pt>
                <c:pt idx="12693">
                  <c:v>0.90413413194444436</c:v>
                </c:pt>
                <c:pt idx="12694">
                  <c:v>0.90413964120370371</c:v>
                </c:pt>
                <c:pt idx="12695">
                  <c:v>0.9041452314814814</c:v>
                </c:pt>
                <c:pt idx="12696">
                  <c:v>0.90415069444444451</c:v>
                </c:pt>
                <c:pt idx="12697">
                  <c:v>0.90415630787037038</c:v>
                </c:pt>
                <c:pt idx="12698">
                  <c:v>0.90416181712962962</c:v>
                </c:pt>
                <c:pt idx="12699">
                  <c:v>0.90417032407407405</c:v>
                </c:pt>
                <c:pt idx="12700">
                  <c:v>0.90417555555555562</c:v>
                </c:pt>
                <c:pt idx="12701">
                  <c:v>0.90418094907407409</c:v>
                </c:pt>
                <c:pt idx="12702">
                  <c:v>0.90418648148148151</c:v>
                </c:pt>
                <c:pt idx="12703">
                  <c:v>0.90419211805555555</c:v>
                </c:pt>
                <c:pt idx="12704">
                  <c:v>0.90419762731481479</c:v>
                </c:pt>
                <c:pt idx="12705">
                  <c:v>0.90420333333333336</c:v>
                </c:pt>
                <c:pt idx="12706">
                  <c:v>0.90420887731481481</c:v>
                </c:pt>
                <c:pt idx="12707">
                  <c:v>0.9042180671296296</c:v>
                </c:pt>
                <c:pt idx="12708">
                  <c:v>0.90422386574074076</c:v>
                </c:pt>
                <c:pt idx="12709">
                  <c:v>0.90422931712962962</c:v>
                </c:pt>
                <c:pt idx="12710">
                  <c:v>0.90423460648148157</c:v>
                </c:pt>
                <c:pt idx="12711">
                  <c:v>0.90424004629629628</c:v>
                </c:pt>
                <c:pt idx="12712">
                  <c:v>0.90424543981481476</c:v>
                </c:pt>
                <c:pt idx="12713">
                  <c:v>0.90425112268518515</c:v>
                </c:pt>
                <c:pt idx="12714">
                  <c:v>0.90425960648148151</c:v>
                </c:pt>
                <c:pt idx="12715">
                  <c:v>0.90426502314814805</c:v>
                </c:pt>
                <c:pt idx="12716">
                  <c:v>0.90427031250000001</c:v>
                </c:pt>
                <c:pt idx="12717">
                  <c:v>0.90427612268518509</c:v>
                </c:pt>
                <c:pt idx="12718">
                  <c:v>0.90428165509259262</c:v>
                </c:pt>
                <c:pt idx="12719">
                  <c:v>0.90428733796296301</c:v>
                </c:pt>
                <c:pt idx="12720">
                  <c:v>0.90429303240740744</c:v>
                </c:pt>
                <c:pt idx="12721">
                  <c:v>0.90430210648148146</c:v>
                </c:pt>
                <c:pt idx="12722">
                  <c:v>0.90430769675925926</c:v>
                </c:pt>
                <c:pt idx="12723">
                  <c:v>0.90431349537037031</c:v>
                </c:pt>
                <c:pt idx="12724">
                  <c:v>0.90431922453703706</c:v>
                </c:pt>
                <c:pt idx="12725">
                  <c:v>0.90432489583333331</c:v>
                </c:pt>
                <c:pt idx="12726">
                  <c:v>0.90433039351851852</c:v>
                </c:pt>
                <c:pt idx="12727">
                  <c:v>0.90433579861111113</c:v>
                </c:pt>
                <c:pt idx="12728">
                  <c:v>0.90434107638888894</c:v>
                </c:pt>
                <c:pt idx="12729">
                  <c:v>0.90434996527777789</c:v>
                </c:pt>
                <c:pt idx="12730">
                  <c:v>0.90435556712962961</c:v>
                </c:pt>
                <c:pt idx="12731">
                  <c:v>0.90436128472222232</c:v>
                </c:pt>
                <c:pt idx="12732">
                  <c:v>0.90436687500000001</c:v>
                </c:pt>
                <c:pt idx="12733">
                  <c:v>0.90437256944444444</c:v>
                </c:pt>
                <c:pt idx="12734">
                  <c:v>0.90437857638888886</c:v>
                </c:pt>
                <c:pt idx="12735">
                  <c:v>0.90438468750000001</c:v>
                </c:pt>
                <c:pt idx="12736">
                  <c:v>0.90439359953703702</c:v>
                </c:pt>
                <c:pt idx="12737">
                  <c:v>0.90439945601851857</c:v>
                </c:pt>
                <c:pt idx="12738">
                  <c:v>0.90440525462962962</c:v>
                </c:pt>
                <c:pt idx="12739">
                  <c:v>0.90441134259259259</c:v>
                </c:pt>
                <c:pt idx="12740">
                  <c:v>0.90441747685185181</c:v>
                </c:pt>
                <c:pt idx="12741">
                  <c:v>0.90442347222222219</c:v>
                </c:pt>
                <c:pt idx="12742">
                  <c:v>0.90442960648148141</c:v>
                </c:pt>
                <c:pt idx="12743">
                  <c:v>0.9044355092592592</c:v>
                </c:pt>
                <c:pt idx="12744">
                  <c:v>0.90444490740740735</c:v>
                </c:pt>
                <c:pt idx="12745">
                  <c:v>0.90445077546296293</c:v>
                </c:pt>
                <c:pt idx="12746">
                  <c:v>0.90445655092592592</c:v>
                </c:pt>
                <c:pt idx="12747">
                  <c:v>0.90446222222222217</c:v>
                </c:pt>
                <c:pt idx="12748">
                  <c:v>0.90446799768518515</c:v>
                </c:pt>
                <c:pt idx="12749">
                  <c:v>0.90447370370370372</c:v>
                </c:pt>
                <c:pt idx="12750">
                  <c:v>0.90447953703703698</c:v>
                </c:pt>
                <c:pt idx="12751">
                  <c:v>0.90448820601851854</c:v>
                </c:pt>
                <c:pt idx="12752">
                  <c:v>0.90449398148148141</c:v>
                </c:pt>
                <c:pt idx="12753">
                  <c:v>0.90449969907407413</c:v>
                </c:pt>
                <c:pt idx="12754">
                  <c:v>0.9045059143518519</c:v>
                </c:pt>
                <c:pt idx="12755">
                  <c:v>0.90451195601851853</c:v>
                </c:pt>
                <c:pt idx="12756">
                  <c:v>0.90451824074074072</c:v>
                </c:pt>
                <c:pt idx="12757">
                  <c:v>0.9045244560185185</c:v>
                </c:pt>
                <c:pt idx="12758">
                  <c:v>0.90453401620370366</c:v>
                </c:pt>
                <c:pt idx="12759">
                  <c:v>0.90453986111111107</c:v>
                </c:pt>
                <c:pt idx="12760">
                  <c:v>0.90454596064814818</c:v>
                </c:pt>
                <c:pt idx="12761">
                  <c:v>0.90455196759259249</c:v>
                </c:pt>
                <c:pt idx="12762">
                  <c:v>0.90455782407407404</c:v>
                </c:pt>
                <c:pt idx="12763">
                  <c:v>0.90456347222222222</c:v>
                </c:pt>
                <c:pt idx="12764">
                  <c:v>0.90456920138888897</c:v>
                </c:pt>
                <c:pt idx="12765">
                  <c:v>0.90457504629629637</c:v>
                </c:pt>
                <c:pt idx="12766">
                  <c:v>0.90458445601851845</c:v>
                </c:pt>
                <c:pt idx="12767">
                  <c:v>0.90459037037037027</c:v>
                </c:pt>
                <c:pt idx="12768">
                  <c:v>0.90459668981481478</c:v>
                </c:pt>
                <c:pt idx="12769">
                  <c:v>0.90460269675925931</c:v>
                </c:pt>
                <c:pt idx="12770">
                  <c:v>0.90460894675925918</c:v>
                </c:pt>
                <c:pt idx="12771">
                  <c:v>0.90461494212962956</c:v>
                </c:pt>
                <c:pt idx="12772">
                  <c:v>0.90462068287037034</c:v>
                </c:pt>
                <c:pt idx="12773">
                  <c:v>0.90462935185185189</c:v>
                </c:pt>
                <c:pt idx="12774">
                  <c:v>0.90463520833333344</c:v>
                </c:pt>
                <c:pt idx="12775">
                  <c:v>0.90464122685185178</c:v>
                </c:pt>
                <c:pt idx="12776">
                  <c:v>0.90464741898148138</c:v>
                </c:pt>
                <c:pt idx="12777">
                  <c:v>0.90465344907407408</c:v>
                </c:pt>
                <c:pt idx="12778">
                  <c:v>0.90465962962962954</c:v>
                </c:pt>
                <c:pt idx="12779">
                  <c:v>0.90466568287037041</c:v>
                </c:pt>
                <c:pt idx="12780">
                  <c:v>0.90467195601851857</c:v>
                </c:pt>
                <c:pt idx="12781">
                  <c:v>0.90468079861111106</c:v>
                </c:pt>
                <c:pt idx="12782">
                  <c:v>0.90468641203703692</c:v>
                </c:pt>
                <c:pt idx="12783">
                  <c:v>0.90469215277777781</c:v>
                </c:pt>
                <c:pt idx="12784">
                  <c:v>0.904697800925926</c:v>
                </c:pt>
                <c:pt idx="12785">
                  <c:v>0.90470361111111108</c:v>
                </c:pt>
                <c:pt idx="12786">
                  <c:v>0.90470921296296292</c:v>
                </c:pt>
                <c:pt idx="12787">
                  <c:v>0.90471497685185176</c:v>
                </c:pt>
                <c:pt idx="12788">
                  <c:v>0.90472381944444447</c:v>
                </c:pt>
                <c:pt idx="12789">
                  <c:v>0.90472991898148158</c:v>
                </c:pt>
                <c:pt idx="12790">
                  <c:v>0.90473590277777782</c:v>
                </c:pt>
                <c:pt idx="12791">
                  <c:v>0.90474207175925925</c:v>
                </c:pt>
                <c:pt idx="12792">
                  <c:v>0.90474815972222222</c:v>
                </c:pt>
                <c:pt idx="12793">
                  <c:v>0.90475430555555558</c:v>
                </c:pt>
                <c:pt idx="12794">
                  <c:v>0.9047604050925927</c:v>
                </c:pt>
                <c:pt idx="12795">
                  <c:v>0.90477003472222217</c:v>
                </c:pt>
                <c:pt idx="12796">
                  <c:v>0.90477609953703697</c:v>
                </c:pt>
                <c:pt idx="12797">
                  <c:v>0.90478201388888879</c:v>
                </c:pt>
                <c:pt idx="12798">
                  <c:v>0.90478765046296294</c:v>
                </c:pt>
                <c:pt idx="12799">
                  <c:v>0.90479342592592593</c:v>
                </c:pt>
                <c:pt idx="12800">
                  <c:v>0.90479921296296295</c:v>
                </c:pt>
                <c:pt idx="12801">
                  <c:v>0.90480525462962957</c:v>
                </c:pt>
                <c:pt idx="12802">
                  <c:v>0.90481119212962957</c:v>
                </c:pt>
                <c:pt idx="12803">
                  <c:v>0.90482063657407397</c:v>
                </c:pt>
                <c:pt idx="12804">
                  <c:v>0.90482664351851849</c:v>
                </c:pt>
                <c:pt idx="12805">
                  <c:v>0.90483278935185185</c:v>
                </c:pt>
                <c:pt idx="12806">
                  <c:v>0.90483871527777782</c:v>
                </c:pt>
                <c:pt idx="12807">
                  <c:v>0.90484461805555549</c:v>
                </c:pt>
                <c:pt idx="12808">
                  <c:v>0.90485038194444434</c:v>
                </c:pt>
                <c:pt idx="12809">
                  <c:v>0.9048563657407408</c:v>
                </c:pt>
                <c:pt idx="12810">
                  <c:v>0.90486560185185183</c:v>
                </c:pt>
                <c:pt idx="12811">
                  <c:v>0.90487136574074079</c:v>
                </c:pt>
                <c:pt idx="12812">
                  <c:v>0.90487697916666665</c:v>
                </c:pt>
                <c:pt idx="12813">
                  <c:v>0.90488275462962964</c:v>
                </c:pt>
                <c:pt idx="12814">
                  <c:v>0.90488844907407406</c:v>
                </c:pt>
                <c:pt idx="12815">
                  <c:v>0.90489417824074081</c:v>
                </c:pt>
                <c:pt idx="12816">
                  <c:v>0.90489975694444447</c:v>
                </c:pt>
                <c:pt idx="12817">
                  <c:v>0.90490835648148149</c:v>
                </c:pt>
                <c:pt idx="12818">
                  <c:v>0.90491366898148151</c:v>
                </c:pt>
                <c:pt idx="12819">
                  <c:v>0.90491915509259258</c:v>
                </c:pt>
                <c:pt idx="12820">
                  <c:v>0.90492451388888895</c:v>
                </c:pt>
                <c:pt idx="12821">
                  <c:v>0.90493002314814808</c:v>
                </c:pt>
                <c:pt idx="12822">
                  <c:v>0.90493542824074069</c:v>
                </c:pt>
                <c:pt idx="12823">
                  <c:v>0.90494097222222225</c:v>
                </c:pt>
                <c:pt idx="12824">
                  <c:v>0.90494637731481475</c:v>
                </c:pt>
                <c:pt idx="12825">
                  <c:v>0.90495550925925927</c:v>
                </c:pt>
                <c:pt idx="12826">
                  <c:v>0.90496158564814821</c:v>
                </c:pt>
                <c:pt idx="12827">
                  <c:v>0.90496729166666656</c:v>
                </c:pt>
                <c:pt idx="12828">
                  <c:v>0.90497319444444446</c:v>
                </c:pt>
                <c:pt idx="12829">
                  <c:v>0.90497888888888889</c:v>
                </c:pt>
                <c:pt idx="12830">
                  <c:v>0.90498516203703705</c:v>
                </c:pt>
                <c:pt idx="12831">
                  <c:v>0.90499134259259251</c:v>
                </c:pt>
                <c:pt idx="12832">
                  <c:v>0.90500099537037038</c:v>
                </c:pt>
                <c:pt idx="12833">
                  <c:v>0.90500686342592596</c:v>
                </c:pt>
                <c:pt idx="12834">
                  <c:v>0.90501265046296286</c:v>
                </c:pt>
                <c:pt idx="12835">
                  <c:v>0.90501829861111105</c:v>
                </c:pt>
                <c:pt idx="12836">
                  <c:v>0.90502422453703701</c:v>
                </c:pt>
                <c:pt idx="12837">
                  <c:v>0.9050302199074074</c:v>
                </c:pt>
                <c:pt idx="12838">
                  <c:v>0.90503637731481479</c:v>
                </c:pt>
                <c:pt idx="12839">
                  <c:v>0.90504240740740738</c:v>
                </c:pt>
                <c:pt idx="12840">
                  <c:v>0.90505168981481487</c:v>
                </c:pt>
                <c:pt idx="12841">
                  <c:v>0.90505759259259255</c:v>
                </c:pt>
                <c:pt idx="12842">
                  <c:v>0.90506369212962967</c:v>
                </c:pt>
                <c:pt idx="12843">
                  <c:v>0.90506958333333332</c:v>
                </c:pt>
                <c:pt idx="12844">
                  <c:v>0.9050754861111111</c:v>
                </c:pt>
                <c:pt idx="12845">
                  <c:v>0.90508124999999995</c:v>
                </c:pt>
                <c:pt idx="12846">
                  <c:v>0.90508734953703707</c:v>
                </c:pt>
                <c:pt idx="12847">
                  <c:v>0.90509682870370367</c:v>
                </c:pt>
                <c:pt idx="12848">
                  <c:v>0.90510290509259261</c:v>
                </c:pt>
                <c:pt idx="12849">
                  <c:v>0.905108900462963</c:v>
                </c:pt>
                <c:pt idx="12850">
                  <c:v>0.90511504629629635</c:v>
                </c:pt>
                <c:pt idx="12851">
                  <c:v>0.90512116898148154</c:v>
                </c:pt>
                <c:pt idx="12852">
                  <c:v>0.9051271875000001</c:v>
                </c:pt>
                <c:pt idx="12853">
                  <c:v>0.90513282407407403</c:v>
                </c:pt>
                <c:pt idx="12854">
                  <c:v>0.90514164351851856</c:v>
                </c:pt>
                <c:pt idx="12855">
                  <c:v>0.9051472800925926</c:v>
                </c:pt>
                <c:pt idx="12856">
                  <c:v>0.90515300925925934</c:v>
                </c:pt>
                <c:pt idx="12857">
                  <c:v>0.90515863425925935</c:v>
                </c:pt>
                <c:pt idx="12858">
                  <c:v>0.90516436342592588</c:v>
                </c:pt>
                <c:pt idx="12859">
                  <c:v>0.90516996527777771</c:v>
                </c:pt>
                <c:pt idx="12860">
                  <c:v>0.90517584490740743</c:v>
                </c:pt>
                <c:pt idx="12861">
                  <c:v>0.90518189814814809</c:v>
                </c:pt>
                <c:pt idx="12862">
                  <c:v>0.90519113425925923</c:v>
                </c:pt>
                <c:pt idx="12863">
                  <c:v>0.9051970601851852</c:v>
                </c:pt>
                <c:pt idx="12864">
                  <c:v>0.90520317129629635</c:v>
                </c:pt>
                <c:pt idx="12865">
                  <c:v>0.90520923611111115</c:v>
                </c:pt>
                <c:pt idx="12866">
                  <c:v>0.90521552083333334</c:v>
                </c:pt>
                <c:pt idx="12867">
                  <c:v>0.90522168981481477</c:v>
                </c:pt>
                <c:pt idx="12868">
                  <c:v>0.90522811342592602</c:v>
                </c:pt>
                <c:pt idx="12869">
                  <c:v>0.90523723379629628</c:v>
                </c:pt>
                <c:pt idx="12870">
                  <c:v>0.90524285879629629</c:v>
                </c:pt>
                <c:pt idx="12871">
                  <c:v>0.90524864583333331</c:v>
                </c:pt>
                <c:pt idx="12872">
                  <c:v>0.90525467592592601</c:v>
                </c:pt>
                <c:pt idx="12873">
                  <c:v>0.90526072916666667</c:v>
                </c:pt>
                <c:pt idx="12874">
                  <c:v>0.90526668981481484</c:v>
                </c:pt>
                <c:pt idx="12875">
                  <c:v>0.90527275462962964</c:v>
                </c:pt>
                <c:pt idx="12876">
                  <c:v>0.90527865740740732</c:v>
                </c:pt>
                <c:pt idx="12877">
                  <c:v>0.90528789351851857</c:v>
                </c:pt>
                <c:pt idx="12878">
                  <c:v>0.90529381944444454</c:v>
                </c:pt>
                <c:pt idx="12879">
                  <c:v>0.90529967592592586</c:v>
                </c:pt>
                <c:pt idx="12880">
                  <c:v>0.90530541666666664</c:v>
                </c:pt>
                <c:pt idx="12881">
                  <c:v>0.90531170138888895</c:v>
                </c:pt>
                <c:pt idx="12882">
                  <c:v>0.90531774305555557</c:v>
                </c:pt>
                <c:pt idx="12883">
                  <c:v>0.9053237847222223</c:v>
                </c:pt>
                <c:pt idx="12884">
                  <c:v>0.90533307870370372</c:v>
                </c:pt>
                <c:pt idx="12885">
                  <c:v>0.9053392013888889</c:v>
                </c:pt>
                <c:pt idx="12886">
                  <c:v>0.90534509259259266</c:v>
                </c:pt>
                <c:pt idx="12887">
                  <c:v>0.90535134259259253</c:v>
                </c:pt>
                <c:pt idx="12888">
                  <c:v>0.9053571412037037</c:v>
                </c:pt>
                <c:pt idx="12889">
                  <c:v>0.90536299768518524</c:v>
                </c:pt>
                <c:pt idx="12890">
                  <c:v>0.90536877314814823</c:v>
                </c:pt>
                <c:pt idx="12891">
                  <c:v>0.90537791666666667</c:v>
                </c:pt>
                <c:pt idx="12892">
                  <c:v>0.9053836111111111</c:v>
                </c:pt>
                <c:pt idx="12893">
                  <c:v>0.90538950231481474</c:v>
                </c:pt>
                <c:pt idx="12894">
                  <c:v>0.90539520833333331</c:v>
                </c:pt>
                <c:pt idx="12895">
                  <c:v>0.90540125000000005</c:v>
                </c:pt>
                <c:pt idx="12896">
                  <c:v>0.90540738425925926</c:v>
                </c:pt>
                <c:pt idx="12897">
                  <c:v>0.9054134953703703</c:v>
                </c:pt>
                <c:pt idx="12898">
                  <c:v>0.90541951388888886</c:v>
                </c:pt>
                <c:pt idx="12899">
                  <c:v>0.90542890046296298</c:v>
                </c:pt>
                <c:pt idx="12900">
                  <c:v>0.90543487268518519</c:v>
                </c:pt>
                <c:pt idx="12901">
                  <c:v>0.90544104166666672</c:v>
                </c:pt>
                <c:pt idx="12902">
                  <c:v>0.9054471643518518</c:v>
                </c:pt>
                <c:pt idx="12903">
                  <c:v>0.90545346064814813</c:v>
                </c:pt>
                <c:pt idx="12904">
                  <c:v>0.90545954861111111</c:v>
                </c:pt>
                <c:pt idx="12905">
                  <c:v>0.90546540509259266</c:v>
                </c:pt>
                <c:pt idx="12906">
                  <c:v>0.90547460648148148</c:v>
                </c:pt>
                <c:pt idx="12907">
                  <c:v>0.90548071759259263</c:v>
                </c:pt>
                <c:pt idx="12908">
                  <c:v>0.90548671296296301</c:v>
                </c:pt>
                <c:pt idx="12909">
                  <c:v>0.90549274305555549</c:v>
                </c:pt>
                <c:pt idx="12910">
                  <c:v>0.9054987152777777</c:v>
                </c:pt>
                <c:pt idx="12911">
                  <c:v>0.90550475694444443</c:v>
                </c:pt>
                <c:pt idx="12912">
                  <c:v>0.90551069444444454</c:v>
                </c:pt>
                <c:pt idx="12913">
                  <c:v>0.90551699074074066</c:v>
                </c:pt>
                <c:pt idx="12914">
                  <c:v>0.90552576388888895</c:v>
                </c:pt>
                <c:pt idx="12915">
                  <c:v>0.90553148148148155</c:v>
                </c:pt>
                <c:pt idx="12916">
                  <c:v>0.9055375347222222</c:v>
                </c:pt>
                <c:pt idx="12917">
                  <c:v>0.90554363425925921</c:v>
                </c:pt>
                <c:pt idx="12918">
                  <c:v>0.90554973379629633</c:v>
                </c:pt>
                <c:pt idx="12919">
                  <c:v>0.90555575231481489</c:v>
                </c:pt>
                <c:pt idx="12920">
                  <c:v>0.90556182870370361</c:v>
                </c:pt>
                <c:pt idx="12921">
                  <c:v>0.90557149305555562</c:v>
                </c:pt>
                <c:pt idx="12922">
                  <c:v>0.90557775462962964</c:v>
                </c:pt>
                <c:pt idx="12923">
                  <c:v>0.90558343749999992</c:v>
                </c:pt>
                <c:pt idx="12924">
                  <c:v>0.9055893055555555</c:v>
                </c:pt>
                <c:pt idx="12925">
                  <c:v>0.9055949884259259</c:v>
                </c:pt>
                <c:pt idx="12926">
                  <c:v>0.9056008912037038</c:v>
                </c:pt>
                <c:pt idx="12927">
                  <c:v>0.9056066782407407</c:v>
                </c:pt>
                <c:pt idx="12928">
                  <c:v>0.90561567129629628</c:v>
                </c:pt>
                <c:pt idx="12929">
                  <c:v>0.90562148148148147</c:v>
                </c:pt>
                <c:pt idx="12930">
                  <c:v>0.90562759259259262</c:v>
                </c:pt>
                <c:pt idx="12931">
                  <c:v>0.90563381944444454</c:v>
                </c:pt>
                <c:pt idx="12932">
                  <c:v>0.90564001157407414</c:v>
                </c:pt>
                <c:pt idx="12933">
                  <c:v>0.90564601851851856</c:v>
                </c:pt>
                <c:pt idx="12934">
                  <c:v>0.90565217592592584</c:v>
                </c:pt>
                <c:pt idx="12935">
                  <c:v>0.90565829861111113</c:v>
                </c:pt>
                <c:pt idx="12936">
                  <c:v>0.90566763888888879</c:v>
                </c:pt>
                <c:pt idx="12937">
                  <c:v>0.90567363425925917</c:v>
                </c:pt>
                <c:pt idx="12938">
                  <c:v>0.90567969907407397</c:v>
                </c:pt>
                <c:pt idx="12939">
                  <c:v>0.90568555555555552</c:v>
                </c:pt>
                <c:pt idx="12940">
                  <c:v>0.90569135416666668</c:v>
                </c:pt>
                <c:pt idx="12941">
                  <c:v>0.90569702546296293</c:v>
                </c:pt>
                <c:pt idx="12942">
                  <c:v>0.90570293981481476</c:v>
                </c:pt>
                <c:pt idx="12943">
                  <c:v>0.90571248842592589</c:v>
                </c:pt>
                <c:pt idx="12944">
                  <c:v>0.90571859953703704</c:v>
                </c:pt>
                <c:pt idx="12945">
                  <c:v>0.90572462962962963</c:v>
                </c:pt>
                <c:pt idx="12946">
                  <c:v>0.90573082175925934</c:v>
                </c:pt>
                <c:pt idx="12947">
                  <c:v>0.90573689814814806</c:v>
                </c:pt>
                <c:pt idx="12948">
                  <c:v>0.90574270833333337</c:v>
                </c:pt>
                <c:pt idx="12949">
                  <c:v>0.90574810185185184</c:v>
                </c:pt>
                <c:pt idx="12950">
                  <c:v>0.90575668981481483</c:v>
                </c:pt>
                <c:pt idx="12951">
                  <c:v>0.90576218750000004</c:v>
                </c:pt>
                <c:pt idx="12952">
                  <c:v>0.90576796296296302</c:v>
                </c:pt>
                <c:pt idx="12953">
                  <c:v>0.90577370370370369</c:v>
                </c:pt>
                <c:pt idx="12954">
                  <c:v>0.90577966435185175</c:v>
                </c:pt>
                <c:pt idx="12955">
                  <c:v>0.90578541666666668</c:v>
                </c:pt>
                <c:pt idx="12956">
                  <c:v>0.90579115740740734</c:v>
                </c:pt>
                <c:pt idx="12957">
                  <c:v>0.90579685185185188</c:v>
                </c:pt>
                <c:pt idx="12958">
                  <c:v>0.9058057986111111</c:v>
                </c:pt>
                <c:pt idx="12959">
                  <c:v>0.90581123842592592</c:v>
                </c:pt>
                <c:pt idx="12960">
                  <c:v>0.90581662037037036</c:v>
                </c:pt>
                <c:pt idx="12961">
                  <c:v>0.90582209490740739</c:v>
                </c:pt>
                <c:pt idx="12962">
                  <c:v>0.90582751157407404</c:v>
                </c:pt>
                <c:pt idx="12963">
                  <c:v>0.90583299768518521</c:v>
                </c:pt>
                <c:pt idx="12964">
                  <c:v>0.90583844907407407</c:v>
                </c:pt>
                <c:pt idx="12965">
                  <c:v>0.90584703703703706</c:v>
                </c:pt>
                <c:pt idx="12966">
                  <c:v>0.90585254629629619</c:v>
                </c:pt>
                <c:pt idx="12967">
                  <c:v>0.90585832175925918</c:v>
                </c:pt>
                <c:pt idx="12968">
                  <c:v>0.90586410879629631</c:v>
                </c:pt>
                <c:pt idx="12969">
                  <c:v>0.90586987268518515</c:v>
                </c:pt>
                <c:pt idx="12970">
                  <c:v>0.90587548611111102</c:v>
                </c:pt>
                <c:pt idx="12971">
                  <c:v>0.90588121527777776</c:v>
                </c:pt>
                <c:pt idx="12972">
                  <c:v>0.90588687500000009</c:v>
                </c:pt>
                <c:pt idx="12973">
                  <c:v>0.90589591435185179</c:v>
                </c:pt>
                <c:pt idx="12974">
                  <c:v>0.90590151620370374</c:v>
                </c:pt>
                <c:pt idx="12975">
                  <c:v>0.90590733796296297</c:v>
                </c:pt>
                <c:pt idx="12976">
                  <c:v>0.90591267361111116</c:v>
                </c:pt>
                <c:pt idx="12977">
                  <c:v>0.90591811342592587</c:v>
                </c:pt>
                <c:pt idx="12978">
                  <c:v>0.90592353009259252</c:v>
                </c:pt>
                <c:pt idx="12979">
                  <c:v>0.90592925925925927</c:v>
                </c:pt>
                <c:pt idx="12980">
                  <c:v>0.90593831018518511</c:v>
                </c:pt>
                <c:pt idx="12981">
                  <c:v>0.90594391203703706</c:v>
                </c:pt>
                <c:pt idx="12982">
                  <c:v>0.90594932870370359</c:v>
                </c:pt>
                <c:pt idx="12983">
                  <c:v>0.90595519675925928</c:v>
                </c:pt>
                <c:pt idx="12984">
                  <c:v>0.90596091435185189</c:v>
                </c:pt>
                <c:pt idx="12985">
                  <c:v>0.90596680555555553</c:v>
                </c:pt>
                <c:pt idx="12986">
                  <c:v>0.90597228009259256</c:v>
                </c:pt>
                <c:pt idx="12987">
                  <c:v>0.90598089120370373</c:v>
                </c:pt>
                <c:pt idx="12988">
                  <c:v>0.90598633101851844</c:v>
                </c:pt>
                <c:pt idx="12989">
                  <c:v>0.90599211805555557</c:v>
                </c:pt>
                <c:pt idx="12990">
                  <c:v>0.90599780092592586</c:v>
                </c:pt>
                <c:pt idx="12991">
                  <c:v>0.90600361111111116</c:v>
                </c:pt>
                <c:pt idx="12992">
                  <c:v>0.90600951388888884</c:v>
                </c:pt>
                <c:pt idx="12993">
                  <c:v>0.90601526620370365</c:v>
                </c:pt>
                <c:pt idx="12994">
                  <c:v>0.9060209953703704</c:v>
                </c:pt>
                <c:pt idx="12995">
                  <c:v>0.90603002314814818</c:v>
                </c:pt>
                <c:pt idx="12996">
                  <c:v>0.90603537037037041</c:v>
                </c:pt>
                <c:pt idx="12997">
                  <c:v>0.90604085648148158</c:v>
                </c:pt>
                <c:pt idx="12998">
                  <c:v>0.90604615740740746</c:v>
                </c:pt>
                <c:pt idx="12999">
                  <c:v>0.90605218749999994</c:v>
                </c:pt>
                <c:pt idx="13000">
                  <c:v>0.90605748842592593</c:v>
                </c:pt>
                <c:pt idx="13001">
                  <c:v>0.90606298611111102</c:v>
                </c:pt>
                <c:pt idx="13002">
                  <c:v>0.90607140046296297</c:v>
                </c:pt>
                <c:pt idx="13003">
                  <c:v>0.90607672453703703</c:v>
                </c:pt>
                <c:pt idx="13004">
                  <c:v>0.90608239583333328</c:v>
                </c:pt>
                <c:pt idx="13005">
                  <c:v>0.90608810185185185</c:v>
                </c:pt>
                <c:pt idx="13006">
                  <c:v>0.90609388888888887</c:v>
                </c:pt>
                <c:pt idx="13007">
                  <c:v>0.90609952546296302</c:v>
                </c:pt>
                <c:pt idx="13008">
                  <c:v>0.90610523148148159</c:v>
                </c:pt>
                <c:pt idx="13009">
                  <c:v>0.90611084490740745</c:v>
                </c:pt>
                <c:pt idx="13010">
                  <c:v>0.90611980324074082</c:v>
                </c:pt>
                <c:pt idx="13011">
                  <c:v>0.90612537037037033</c:v>
                </c:pt>
                <c:pt idx="13012">
                  <c:v>0.90613108796296293</c:v>
                </c:pt>
                <c:pt idx="13013">
                  <c:v>0.90613655092592593</c:v>
                </c:pt>
                <c:pt idx="13014">
                  <c:v>0.906142037037037</c:v>
                </c:pt>
                <c:pt idx="13015">
                  <c:v>0.90614736111111105</c:v>
                </c:pt>
                <c:pt idx="13016">
                  <c:v>0.90615289351851847</c:v>
                </c:pt>
                <c:pt idx="13017">
                  <c:v>0.90616185185185183</c:v>
                </c:pt>
                <c:pt idx="13018">
                  <c:v>0.90616756944444443</c:v>
                </c:pt>
                <c:pt idx="13019">
                  <c:v>0.90617320601851858</c:v>
                </c:pt>
                <c:pt idx="13020">
                  <c:v>0.90617896990740743</c:v>
                </c:pt>
                <c:pt idx="13021">
                  <c:v>0.90618453703703705</c:v>
                </c:pt>
                <c:pt idx="13022">
                  <c:v>0.90619027777777772</c:v>
                </c:pt>
                <c:pt idx="13023">
                  <c:v>0.90619578703703707</c:v>
                </c:pt>
                <c:pt idx="13024">
                  <c:v>0.90620425925925929</c:v>
                </c:pt>
                <c:pt idx="13025">
                  <c:v>0.90620954861111114</c:v>
                </c:pt>
                <c:pt idx="13026">
                  <c:v>0.90621510416666673</c:v>
                </c:pt>
                <c:pt idx="13027">
                  <c:v>0.90622072916666674</c:v>
                </c:pt>
                <c:pt idx="13028">
                  <c:v>0.9062265625</c:v>
                </c:pt>
                <c:pt idx="13029">
                  <c:v>0.90623222222222222</c:v>
                </c:pt>
                <c:pt idx="13030">
                  <c:v>0.9062379050925925</c:v>
                </c:pt>
                <c:pt idx="13031">
                  <c:v>0.90624347222222223</c:v>
                </c:pt>
                <c:pt idx="13032">
                  <c:v>0.90625240740740731</c:v>
                </c:pt>
                <c:pt idx="13033">
                  <c:v>0.90625797453703705</c:v>
                </c:pt>
                <c:pt idx="13034">
                  <c:v>0.90626343749999994</c:v>
                </c:pt>
                <c:pt idx="13035">
                  <c:v>0.90626877314814813</c:v>
                </c:pt>
                <c:pt idx="13036">
                  <c:v>0.90627423611111102</c:v>
                </c:pt>
                <c:pt idx="13037">
                  <c:v>0.90627959490740739</c:v>
                </c:pt>
                <c:pt idx="13038">
                  <c:v>0.90628511574074067</c:v>
                </c:pt>
                <c:pt idx="13039">
                  <c:v>0.90629351851851858</c:v>
                </c:pt>
                <c:pt idx="13040">
                  <c:v>0.90629894675925937</c:v>
                </c:pt>
                <c:pt idx="13041">
                  <c:v>0.90630444444444447</c:v>
                </c:pt>
                <c:pt idx="13042">
                  <c:v>0.9063101736111111</c:v>
                </c:pt>
                <c:pt idx="13043">
                  <c:v>0.90631579861111111</c:v>
                </c:pt>
                <c:pt idx="13044">
                  <c:v>0.90632158564814824</c:v>
                </c:pt>
                <c:pt idx="13045">
                  <c:v>0.90632723379629632</c:v>
                </c:pt>
                <c:pt idx="13046">
                  <c:v>0.90633305555555566</c:v>
                </c:pt>
                <c:pt idx="13047">
                  <c:v>0.90634199074074073</c:v>
                </c:pt>
                <c:pt idx="13048">
                  <c:v>0.90634765046296295</c:v>
                </c:pt>
                <c:pt idx="13049">
                  <c:v>0.90635353009259256</c:v>
                </c:pt>
                <c:pt idx="13050">
                  <c:v>0.90635938657407411</c:v>
                </c:pt>
                <c:pt idx="13051">
                  <c:v>0.90636479166666672</c:v>
                </c:pt>
                <c:pt idx="13052">
                  <c:v>0.90637012731481492</c:v>
                </c:pt>
                <c:pt idx="13053">
                  <c:v>0.90637563657407405</c:v>
                </c:pt>
                <c:pt idx="13054">
                  <c:v>0.90638451388888885</c:v>
                </c:pt>
                <c:pt idx="13055">
                  <c:v>0.90639025462962952</c:v>
                </c:pt>
                <c:pt idx="13056">
                  <c:v>0.90639585648148147</c:v>
                </c:pt>
                <c:pt idx="13057">
                  <c:v>0.90640159722222224</c:v>
                </c:pt>
                <c:pt idx="13058">
                  <c:v>0.90640725694444446</c:v>
                </c:pt>
                <c:pt idx="13059">
                  <c:v>0.90641295138888889</c:v>
                </c:pt>
                <c:pt idx="13060">
                  <c:v>0.90641865740740746</c:v>
                </c:pt>
                <c:pt idx="13061">
                  <c:v>0.90642718749999995</c:v>
                </c:pt>
                <c:pt idx="13062">
                  <c:v>0.90643250000000009</c:v>
                </c:pt>
                <c:pt idx="13063">
                  <c:v>0.90643800925925921</c:v>
                </c:pt>
                <c:pt idx="13064">
                  <c:v>0.90644362268518519</c:v>
                </c:pt>
                <c:pt idx="13065">
                  <c:v>0.90644940972222221</c:v>
                </c:pt>
                <c:pt idx="13066">
                  <c:v>0.9064549999999999</c:v>
                </c:pt>
                <c:pt idx="13067">
                  <c:v>0.90646082175925924</c:v>
                </c:pt>
                <c:pt idx="13068">
                  <c:v>0.90646646990740731</c:v>
                </c:pt>
                <c:pt idx="13069">
                  <c:v>0.90647554398148156</c:v>
                </c:pt>
                <c:pt idx="13070">
                  <c:v>0.90648121527777781</c:v>
                </c:pt>
                <c:pt idx="13071">
                  <c:v>0.90648660879629628</c:v>
                </c:pt>
                <c:pt idx="13072">
                  <c:v>0.90649194444444448</c:v>
                </c:pt>
                <c:pt idx="13073">
                  <c:v>0.9064973842592593</c:v>
                </c:pt>
                <c:pt idx="13074">
                  <c:v>0.90650273148148142</c:v>
                </c:pt>
                <c:pt idx="13075">
                  <c:v>0.90650839120370375</c:v>
                </c:pt>
                <c:pt idx="13076">
                  <c:v>0.90651684027777779</c:v>
                </c:pt>
                <c:pt idx="13077">
                  <c:v>0.90652224537037041</c:v>
                </c:pt>
                <c:pt idx="13078">
                  <c:v>0.9065275810185186</c:v>
                </c:pt>
                <c:pt idx="13079">
                  <c:v>0.90653384259259262</c:v>
                </c:pt>
                <c:pt idx="13080">
                  <c:v>0.90654023148148155</c:v>
                </c:pt>
                <c:pt idx="13081">
                  <c:v>0.90654589120370366</c:v>
                </c:pt>
                <c:pt idx="13082">
                  <c:v>0.90655148148148157</c:v>
                </c:pt>
                <c:pt idx="13083">
                  <c:v>0.90656062500000001</c:v>
                </c:pt>
                <c:pt idx="13084">
                  <c:v>0.90656627314814819</c:v>
                </c:pt>
                <c:pt idx="13085">
                  <c:v>0.90657210648148145</c:v>
                </c:pt>
                <c:pt idx="13086">
                  <c:v>0.90657778935185185</c:v>
                </c:pt>
                <c:pt idx="13087">
                  <c:v>0.90658351851851859</c:v>
                </c:pt>
                <c:pt idx="13088">
                  <c:v>0.90658887731481475</c:v>
                </c:pt>
                <c:pt idx="13089">
                  <c:v>0.90659430555555554</c:v>
                </c:pt>
                <c:pt idx="13090">
                  <c:v>0.90659967592592594</c:v>
                </c:pt>
                <c:pt idx="13091">
                  <c:v>0.90660865740740737</c:v>
                </c:pt>
                <c:pt idx="13092">
                  <c:v>0.90661435185185191</c:v>
                </c:pt>
                <c:pt idx="13093">
                  <c:v>0.90662000000000009</c:v>
                </c:pt>
                <c:pt idx="13094">
                  <c:v>0.90662579861111114</c:v>
                </c:pt>
                <c:pt idx="13095">
                  <c:v>0.90663158564814816</c:v>
                </c:pt>
                <c:pt idx="13096">
                  <c:v>0.9066375347222223</c:v>
                </c:pt>
                <c:pt idx="13097">
                  <c:v>0.90664329861111115</c:v>
                </c:pt>
                <c:pt idx="13098">
                  <c:v>0.90665234953703699</c:v>
                </c:pt>
                <c:pt idx="13099">
                  <c:v>0.90665782407407403</c:v>
                </c:pt>
                <c:pt idx="13100">
                  <c:v>0.90666346064814818</c:v>
                </c:pt>
                <c:pt idx="13101">
                  <c:v>0.90666930555555558</c:v>
                </c:pt>
                <c:pt idx="13102">
                  <c:v>0.90667523148148144</c:v>
                </c:pt>
                <c:pt idx="13103">
                  <c:v>0.90668113425925922</c:v>
                </c:pt>
                <c:pt idx="13104">
                  <c:v>0.90668714120370364</c:v>
                </c:pt>
                <c:pt idx="13105">
                  <c:v>0.90669311342592585</c:v>
                </c:pt>
                <c:pt idx="13106">
                  <c:v>0.90670223379629633</c:v>
                </c:pt>
                <c:pt idx="13107">
                  <c:v>0.90670799768518517</c:v>
                </c:pt>
                <c:pt idx="13108">
                  <c:v>0.90671350694444441</c:v>
                </c:pt>
                <c:pt idx="13109">
                  <c:v>0.906718900462963</c:v>
                </c:pt>
                <c:pt idx="13110">
                  <c:v>0.90672442129629627</c:v>
                </c:pt>
                <c:pt idx="13111">
                  <c:v>0.90672988425925916</c:v>
                </c:pt>
                <c:pt idx="13112">
                  <c:v>0.90673547453703707</c:v>
                </c:pt>
                <c:pt idx="13113">
                  <c:v>0.90674396990740735</c:v>
                </c:pt>
                <c:pt idx="13114">
                  <c:v>0.90674943287037035</c:v>
                </c:pt>
                <c:pt idx="13115">
                  <c:v>0.9067549421296297</c:v>
                </c:pt>
                <c:pt idx="13116">
                  <c:v>0.90676083333333335</c:v>
                </c:pt>
                <c:pt idx="13117">
                  <c:v>0.90676660879629623</c:v>
                </c:pt>
                <c:pt idx="13118">
                  <c:v>0.90677248842592595</c:v>
                </c:pt>
                <c:pt idx="13119">
                  <c:v>0.90677826388888894</c:v>
                </c:pt>
                <c:pt idx="13120">
                  <c:v>0.90678753472222218</c:v>
                </c:pt>
                <c:pt idx="13121">
                  <c:v>0.90679326388888892</c:v>
                </c:pt>
                <c:pt idx="13122">
                  <c:v>0.90679910879629633</c:v>
                </c:pt>
                <c:pt idx="13123">
                  <c:v>0.90680481481481479</c:v>
                </c:pt>
                <c:pt idx="13124">
                  <c:v>0.90681067129629633</c:v>
                </c:pt>
                <c:pt idx="13125">
                  <c:v>0.90681608796296287</c:v>
                </c:pt>
                <c:pt idx="13126">
                  <c:v>0.90682158564814819</c:v>
                </c:pt>
                <c:pt idx="13127">
                  <c:v>0.90682702546296301</c:v>
                </c:pt>
                <c:pt idx="13128">
                  <c:v>0.90683621527777769</c:v>
                </c:pt>
                <c:pt idx="13129">
                  <c:v>0.906842025462963</c:v>
                </c:pt>
                <c:pt idx="13130">
                  <c:v>0.90684788194444443</c:v>
                </c:pt>
                <c:pt idx="13131">
                  <c:v>0.90685365740740742</c:v>
                </c:pt>
                <c:pt idx="13132">
                  <c:v>0.90685952546296289</c:v>
                </c:pt>
                <c:pt idx="13133">
                  <c:v>0.90686552083333327</c:v>
                </c:pt>
                <c:pt idx="13134">
                  <c:v>0.90687135416666675</c:v>
                </c:pt>
                <c:pt idx="13135">
                  <c:v>0.90688002314814808</c:v>
                </c:pt>
                <c:pt idx="13136">
                  <c:v>0.90688548611111119</c:v>
                </c:pt>
                <c:pt idx="13137">
                  <c:v>0.9068913310185186</c:v>
                </c:pt>
                <c:pt idx="13138">
                  <c:v>0.90689719907407407</c:v>
                </c:pt>
                <c:pt idx="13139">
                  <c:v>0.90690332175925936</c:v>
                </c:pt>
                <c:pt idx="13140">
                  <c:v>0.90690925925925925</c:v>
                </c:pt>
                <c:pt idx="13141">
                  <c:v>0.90691511574074068</c:v>
                </c:pt>
                <c:pt idx="13142">
                  <c:v>0.90692103009259262</c:v>
                </c:pt>
                <c:pt idx="13143">
                  <c:v>0.90693009259259261</c:v>
                </c:pt>
                <c:pt idx="13144">
                  <c:v>0.90693561342592588</c:v>
                </c:pt>
                <c:pt idx="13145">
                  <c:v>0.9069411458333333</c:v>
                </c:pt>
                <c:pt idx="13146">
                  <c:v>0.90694656249999994</c:v>
                </c:pt>
                <c:pt idx="13147">
                  <c:v>0.90695216435185178</c:v>
                </c:pt>
                <c:pt idx="13148">
                  <c:v>0.90695760416666671</c:v>
                </c:pt>
                <c:pt idx="13149">
                  <c:v>0.90696326388888882</c:v>
                </c:pt>
                <c:pt idx="13150">
                  <c:v>0.90697189814814816</c:v>
                </c:pt>
                <c:pt idx="13151">
                  <c:v>0.90697747685185182</c:v>
                </c:pt>
                <c:pt idx="13152">
                  <c:v>0.90698326388888884</c:v>
                </c:pt>
                <c:pt idx="13153">
                  <c:v>0.9069891898148148</c:v>
                </c:pt>
                <c:pt idx="13154">
                  <c:v>0.90699509259259259</c:v>
                </c:pt>
                <c:pt idx="13155">
                  <c:v>0.90700099537037027</c:v>
                </c:pt>
                <c:pt idx="13156">
                  <c:v>0.90700684027777767</c:v>
                </c:pt>
                <c:pt idx="13157">
                  <c:v>0.9070165740740741</c:v>
                </c:pt>
                <c:pt idx="13158">
                  <c:v>0.90702255787037034</c:v>
                </c:pt>
                <c:pt idx="13159">
                  <c:v>0.90702841435185189</c:v>
                </c:pt>
                <c:pt idx="13160">
                  <c:v>0.90703414351851863</c:v>
                </c:pt>
                <c:pt idx="13161">
                  <c:v>0.9070398842592593</c:v>
                </c:pt>
                <c:pt idx="13162">
                  <c:v>0.90704535879629633</c:v>
                </c:pt>
                <c:pt idx="13163">
                  <c:v>0.90705100694444452</c:v>
                </c:pt>
                <c:pt idx="13164">
                  <c:v>0.90705679398148142</c:v>
                </c:pt>
                <c:pt idx="13165">
                  <c:v>0.9070660416666666</c:v>
                </c:pt>
                <c:pt idx="13166">
                  <c:v>0.90707170138888893</c:v>
                </c:pt>
                <c:pt idx="13167">
                  <c:v>0.90707751157407401</c:v>
                </c:pt>
                <c:pt idx="13168">
                  <c:v>0.90708320601851844</c:v>
                </c:pt>
                <c:pt idx="13169">
                  <c:v>0.9070891898148149</c:v>
                </c:pt>
                <c:pt idx="13170">
                  <c:v>0.90709510416666672</c:v>
                </c:pt>
                <c:pt idx="13171">
                  <c:v>0.90710077546296297</c:v>
                </c:pt>
                <c:pt idx="13172">
                  <c:v>0.90710932870370364</c:v>
                </c:pt>
                <c:pt idx="13173">
                  <c:v>0.90711493055555559</c:v>
                </c:pt>
                <c:pt idx="13174">
                  <c:v>0.90712069444444443</c:v>
                </c:pt>
                <c:pt idx="13175">
                  <c:v>0.90712671296296288</c:v>
                </c:pt>
                <c:pt idx="13176">
                  <c:v>0.90713255787037028</c:v>
                </c:pt>
                <c:pt idx="13177">
                  <c:v>0.90713849537037039</c:v>
                </c:pt>
                <c:pt idx="13178">
                  <c:v>0.90714456018518519</c:v>
                </c:pt>
                <c:pt idx="13179">
                  <c:v>0.90715061342592584</c:v>
                </c:pt>
                <c:pt idx="13180">
                  <c:v>0.90715960648148153</c:v>
                </c:pt>
                <c:pt idx="13181">
                  <c:v>0.90716513888888883</c:v>
                </c:pt>
                <c:pt idx="13182">
                  <c:v>0.90717077546296299</c:v>
                </c:pt>
                <c:pt idx="13183">
                  <c:v>0.90717631944444443</c:v>
                </c:pt>
                <c:pt idx="13184">
                  <c:v>0.907182025462963</c:v>
                </c:pt>
                <c:pt idx="13185">
                  <c:v>0.90718761574074069</c:v>
                </c:pt>
                <c:pt idx="13186">
                  <c:v>0.90719325231481485</c:v>
                </c:pt>
                <c:pt idx="13187">
                  <c:v>0.90720182870370369</c:v>
                </c:pt>
                <c:pt idx="13188">
                  <c:v>0.90720753472222215</c:v>
                </c:pt>
                <c:pt idx="13189">
                  <c:v>0.90721329861111111</c:v>
                </c:pt>
                <c:pt idx="13190">
                  <c:v>0.90721922453703707</c:v>
                </c:pt>
                <c:pt idx="13191">
                  <c:v>0.90722508101851851</c:v>
                </c:pt>
                <c:pt idx="13192">
                  <c:v>0.9072309837962963</c:v>
                </c:pt>
                <c:pt idx="13193">
                  <c:v>0.9072368287037037</c:v>
                </c:pt>
                <c:pt idx="13194">
                  <c:v>0.90724613425925915</c:v>
                </c:pt>
                <c:pt idx="13195">
                  <c:v>0.90725196759259263</c:v>
                </c:pt>
                <c:pt idx="13196">
                  <c:v>0.90725820601851848</c:v>
                </c:pt>
                <c:pt idx="13197">
                  <c:v>0.90726388888888898</c:v>
                </c:pt>
                <c:pt idx="13198">
                  <c:v>0.90726981481481472</c:v>
                </c:pt>
                <c:pt idx="13199">
                  <c:v>0.90727538194444446</c:v>
                </c:pt>
                <c:pt idx="13200">
                  <c:v>0.90728107638888889</c:v>
                </c:pt>
                <c:pt idx="13201">
                  <c:v>0.90728697916666656</c:v>
                </c:pt>
                <c:pt idx="13202">
                  <c:v>0.90729638888888886</c:v>
                </c:pt>
                <c:pt idx="13203">
                  <c:v>0.90730223379629626</c:v>
                </c:pt>
                <c:pt idx="13204">
                  <c:v>0.9073080555555556</c:v>
                </c:pt>
                <c:pt idx="13205">
                  <c:v>0.90731376157407417</c:v>
                </c:pt>
                <c:pt idx="13206">
                  <c:v>0.90731965277777782</c:v>
                </c:pt>
                <c:pt idx="13207">
                  <c:v>0.90732534722222224</c:v>
                </c:pt>
                <c:pt idx="13208">
                  <c:v>0.90733128472222224</c:v>
                </c:pt>
                <c:pt idx="13209">
                  <c:v>0.90734011574074069</c:v>
                </c:pt>
                <c:pt idx="13210">
                  <c:v>0.90734635416666665</c:v>
                </c:pt>
                <c:pt idx="13211">
                  <c:v>0.90735251157407415</c:v>
                </c:pt>
                <c:pt idx="13212">
                  <c:v>0.90735857638888895</c:v>
                </c:pt>
                <c:pt idx="13213">
                  <c:v>0.90736461805555557</c:v>
                </c:pt>
                <c:pt idx="13214">
                  <c:v>0.90737059027777767</c:v>
                </c:pt>
                <c:pt idx="13215">
                  <c:v>0.90737651620370363</c:v>
                </c:pt>
                <c:pt idx="13216">
                  <c:v>0.90738579861111113</c:v>
                </c:pt>
                <c:pt idx="13217">
                  <c:v>0.90739124999999998</c:v>
                </c:pt>
                <c:pt idx="13218">
                  <c:v>0.90739681712962961</c:v>
                </c:pt>
                <c:pt idx="13219">
                  <c:v>0.90740228009259261</c:v>
                </c:pt>
                <c:pt idx="13220">
                  <c:v>0.90740796296296289</c:v>
                </c:pt>
                <c:pt idx="13221">
                  <c:v>0.90741351851851848</c:v>
                </c:pt>
                <c:pt idx="13222">
                  <c:v>0.90741917824074081</c:v>
                </c:pt>
                <c:pt idx="13223">
                  <c:v>0.90742472222222226</c:v>
                </c:pt>
                <c:pt idx="13224">
                  <c:v>0.90743368055555562</c:v>
                </c:pt>
                <c:pt idx="13225">
                  <c:v>0.90743959490740744</c:v>
                </c:pt>
                <c:pt idx="13226">
                  <c:v>0.90744546296296302</c:v>
                </c:pt>
                <c:pt idx="13227">
                  <c:v>0.90745144675925926</c:v>
                </c:pt>
                <c:pt idx="13228">
                  <c:v>0.90745736111111108</c:v>
                </c:pt>
                <c:pt idx="13229">
                  <c:v>0.90746337962962953</c:v>
                </c:pt>
                <c:pt idx="13230">
                  <c:v>0.90746939814814809</c:v>
                </c:pt>
                <c:pt idx="13231">
                  <c:v>0.90747928240740749</c:v>
                </c:pt>
                <c:pt idx="13232">
                  <c:v>0.90748527777777788</c:v>
                </c:pt>
                <c:pt idx="13233">
                  <c:v>0.9074910069444444</c:v>
                </c:pt>
                <c:pt idx="13234">
                  <c:v>0.90749642361111116</c:v>
                </c:pt>
                <c:pt idx="13235">
                  <c:v>0.90750201388888885</c:v>
                </c:pt>
                <c:pt idx="13236">
                  <c:v>0.90750761574074079</c:v>
                </c:pt>
                <c:pt idx="13237">
                  <c:v>0.90751344907407405</c:v>
                </c:pt>
                <c:pt idx="13238">
                  <c:v>0.90751917824074069</c:v>
                </c:pt>
                <c:pt idx="13239">
                  <c:v>0.90752822916666664</c:v>
                </c:pt>
                <c:pt idx="13240">
                  <c:v>0.90753400462962963</c:v>
                </c:pt>
                <c:pt idx="13241">
                  <c:v>0.90753990740740742</c:v>
                </c:pt>
                <c:pt idx="13242">
                  <c:v>0.90754567129629626</c:v>
                </c:pt>
                <c:pt idx="13243">
                  <c:v>0.90755144675925925</c:v>
                </c:pt>
                <c:pt idx="13244">
                  <c:v>0.90755685185185186</c:v>
                </c:pt>
                <c:pt idx="13245">
                  <c:v>0.90756241898148149</c:v>
                </c:pt>
                <c:pt idx="13246">
                  <c:v>0.90757129629629629</c:v>
                </c:pt>
                <c:pt idx="13247">
                  <c:v>0.90757730324074071</c:v>
                </c:pt>
                <c:pt idx="13248">
                  <c:v>0.90758315972222225</c:v>
                </c:pt>
                <c:pt idx="13249">
                  <c:v>0.90758914351851849</c:v>
                </c:pt>
                <c:pt idx="13250">
                  <c:v>0.90759512731481484</c:v>
                </c:pt>
                <c:pt idx="13251">
                  <c:v>0.90760140046296289</c:v>
                </c:pt>
                <c:pt idx="13252">
                  <c:v>0.90760736111111118</c:v>
                </c:pt>
                <c:pt idx="13253">
                  <c:v>0.9076164351851852</c:v>
                </c:pt>
                <c:pt idx="13254">
                  <c:v>0.90762193287037041</c:v>
                </c:pt>
                <c:pt idx="13255">
                  <c:v>0.90762753472222224</c:v>
                </c:pt>
                <c:pt idx="13256">
                  <c:v>0.90763307870370369</c:v>
                </c:pt>
                <c:pt idx="13257">
                  <c:v>0.90763873842592602</c:v>
                </c:pt>
                <c:pt idx="13258">
                  <c:v>0.90764431712962956</c:v>
                </c:pt>
                <c:pt idx="13259">
                  <c:v>0.90765003472222228</c:v>
                </c:pt>
                <c:pt idx="13260">
                  <c:v>0.90765569444444438</c:v>
                </c:pt>
                <c:pt idx="13261">
                  <c:v>0.90766515046296303</c:v>
                </c:pt>
                <c:pt idx="13262">
                  <c:v>0.90767114583333341</c:v>
                </c:pt>
                <c:pt idx="13263">
                  <c:v>0.90767729166666677</c:v>
                </c:pt>
                <c:pt idx="13264">
                  <c:v>0.90768329861111108</c:v>
                </c:pt>
                <c:pt idx="13265">
                  <c:v>0.90768947916666665</c:v>
                </c:pt>
                <c:pt idx="13266">
                  <c:v>0.90769560185185183</c:v>
                </c:pt>
                <c:pt idx="13267">
                  <c:v>0.90770167824074077</c:v>
                </c:pt>
                <c:pt idx="13268">
                  <c:v>0.90771105324074075</c:v>
                </c:pt>
                <c:pt idx="13269">
                  <c:v>0.90771680555555545</c:v>
                </c:pt>
                <c:pt idx="13270">
                  <c:v>0.90772229166666663</c:v>
                </c:pt>
                <c:pt idx="13271">
                  <c:v>0.90772796296296299</c:v>
                </c:pt>
                <c:pt idx="13272">
                  <c:v>0.90773361111111106</c:v>
                </c:pt>
                <c:pt idx="13273">
                  <c:v>0.90773972222222221</c:v>
                </c:pt>
                <c:pt idx="13274">
                  <c:v>0.90774548611111117</c:v>
                </c:pt>
                <c:pt idx="13275">
                  <c:v>0.90775482638888894</c:v>
                </c:pt>
                <c:pt idx="13276">
                  <c:v>0.90776052083333336</c:v>
                </c:pt>
                <c:pt idx="13277">
                  <c:v>0.90776635416666673</c:v>
                </c:pt>
                <c:pt idx="13278">
                  <c:v>0.9077720949074074</c:v>
                </c:pt>
                <c:pt idx="13279">
                  <c:v>0.90777776620370376</c:v>
                </c:pt>
                <c:pt idx="13280">
                  <c:v>0.9077831828703703</c:v>
                </c:pt>
                <c:pt idx="13281">
                  <c:v>0.90778877314814821</c:v>
                </c:pt>
                <c:pt idx="13282">
                  <c:v>0.90779451388888888</c:v>
                </c:pt>
                <c:pt idx="13283">
                  <c:v>0.90780357638888887</c:v>
                </c:pt>
                <c:pt idx="13284">
                  <c:v>0.90780937499999992</c:v>
                </c:pt>
                <c:pt idx="13285">
                  <c:v>0.9078152083333334</c:v>
                </c:pt>
                <c:pt idx="13286">
                  <c:v>0.90782105324074081</c:v>
                </c:pt>
                <c:pt idx="13287">
                  <c:v>0.90782701388888887</c:v>
                </c:pt>
                <c:pt idx="13288">
                  <c:v>0.90783307870370367</c:v>
                </c:pt>
                <c:pt idx="13289">
                  <c:v>0.90783908564814819</c:v>
                </c:pt>
                <c:pt idx="13290">
                  <c:v>0.90784806712962973</c:v>
                </c:pt>
                <c:pt idx="13291">
                  <c:v>0.90785409722222221</c:v>
                </c:pt>
                <c:pt idx="13292">
                  <c:v>0.90786005787037027</c:v>
                </c:pt>
                <c:pt idx="13293">
                  <c:v>0.9078661226851853</c:v>
                </c:pt>
                <c:pt idx="13294">
                  <c:v>0.90787195601851856</c:v>
                </c:pt>
                <c:pt idx="13295">
                  <c:v>0.90787795138888894</c:v>
                </c:pt>
                <c:pt idx="13296">
                  <c:v>0.90788394675925932</c:v>
                </c:pt>
                <c:pt idx="13297">
                  <c:v>0.90789365740740735</c:v>
                </c:pt>
                <c:pt idx="13298">
                  <c:v>0.90789974537037033</c:v>
                </c:pt>
                <c:pt idx="13299">
                  <c:v>0.90790593749999993</c:v>
                </c:pt>
                <c:pt idx="13300">
                  <c:v>0.90791226851851858</c:v>
                </c:pt>
                <c:pt idx="13301">
                  <c:v>0.90791869212962961</c:v>
                </c:pt>
                <c:pt idx="13302">
                  <c:v>0.90792503472222219</c:v>
                </c:pt>
                <c:pt idx="13303">
                  <c:v>0.90793152777777786</c:v>
                </c:pt>
                <c:pt idx="13304">
                  <c:v>0.90793775462962956</c:v>
                </c:pt>
                <c:pt idx="13305">
                  <c:v>0.90794671296296292</c:v>
                </c:pt>
                <c:pt idx="13306">
                  <c:v>0.9079524537037037</c:v>
                </c:pt>
                <c:pt idx="13307">
                  <c:v>0.90795847222222215</c:v>
                </c:pt>
                <c:pt idx="13308">
                  <c:v>0.90796465277777783</c:v>
                </c:pt>
                <c:pt idx="13309">
                  <c:v>0.90797103009259261</c:v>
                </c:pt>
                <c:pt idx="13310">
                  <c:v>0.90797726851851845</c:v>
                </c:pt>
                <c:pt idx="13311">
                  <c:v>0.90798381944444451</c:v>
                </c:pt>
                <c:pt idx="13312">
                  <c:v>0.90799339120370381</c:v>
                </c:pt>
                <c:pt idx="13313">
                  <c:v>0.90799965277777783</c:v>
                </c:pt>
                <c:pt idx="13314">
                  <c:v>0.90800538194444436</c:v>
                </c:pt>
                <c:pt idx="13315">
                  <c:v>0.90801134259259264</c:v>
                </c:pt>
                <c:pt idx="13316">
                  <c:v>0.90801722222222214</c:v>
                </c:pt>
                <c:pt idx="13317">
                  <c:v>0.90802373842592587</c:v>
                </c:pt>
                <c:pt idx="13318">
                  <c:v>0.90803</c:v>
                </c:pt>
                <c:pt idx="13319">
                  <c:v>0.90803981481481477</c:v>
                </c:pt>
                <c:pt idx="13320">
                  <c:v>0.90804591435185189</c:v>
                </c:pt>
                <c:pt idx="13321">
                  <c:v>0.9080522685185185</c:v>
                </c:pt>
                <c:pt idx="13322">
                  <c:v>0.90805857638888898</c:v>
                </c:pt>
                <c:pt idx="13323">
                  <c:v>0.90806475694444444</c:v>
                </c:pt>
                <c:pt idx="13324">
                  <c:v>0.90807072916666665</c:v>
                </c:pt>
                <c:pt idx="13325">
                  <c:v>0.90807677083333338</c:v>
                </c:pt>
                <c:pt idx="13326">
                  <c:v>0.90808266203703703</c:v>
                </c:pt>
                <c:pt idx="13327">
                  <c:v>0.90809172453703713</c:v>
                </c:pt>
                <c:pt idx="13328">
                  <c:v>0.90809751157407403</c:v>
                </c:pt>
                <c:pt idx="13329">
                  <c:v>0.90810340277777779</c:v>
                </c:pt>
                <c:pt idx="13330">
                  <c:v>0.90810935185185182</c:v>
                </c:pt>
                <c:pt idx="13331">
                  <c:v>0.90811568287037037</c:v>
                </c:pt>
                <c:pt idx="13332">
                  <c:v>0.90812182870370373</c:v>
                </c:pt>
                <c:pt idx="13333">
                  <c:v>0.90812812500000006</c:v>
                </c:pt>
                <c:pt idx="13334">
                  <c:v>0.90813778935185185</c:v>
                </c:pt>
                <c:pt idx="13335">
                  <c:v>0.90814394675925925</c:v>
                </c:pt>
                <c:pt idx="13336">
                  <c:v>0.90815003472222211</c:v>
                </c:pt>
                <c:pt idx="13337">
                  <c:v>0.90815624999999989</c:v>
                </c:pt>
                <c:pt idx="13338">
                  <c:v>0.90816239583333325</c:v>
                </c:pt>
                <c:pt idx="13339">
                  <c:v>0.90816869212962958</c:v>
                </c:pt>
                <c:pt idx="13340">
                  <c:v>0.90817460648148141</c:v>
                </c:pt>
                <c:pt idx="13341">
                  <c:v>0.90818403935185188</c:v>
                </c:pt>
                <c:pt idx="13342">
                  <c:v>0.90819006944444436</c:v>
                </c:pt>
                <c:pt idx="13343">
                  <c:v>0.90819640046296302</c:v>
                </c:pt>
                <c:pt idx="13344">
                  <c:v>0.90820259259259262</c:v>
                </c:pt>
                <c:pt idx="13345">
                  <c:v>0.90820881944444443</c:v>
                </c:pt>
                <c:pt idx="13346">
                  <c:v>0.90821510416666662</c:v>
                </c:pt>
                <c:pt idx="13347">
                  <c:v>0.90822149305555555</c:v>
                </c:pt>
                <c:pt idx="13348">
                  <c:v>0.90822768518518515</c:v>
                </c:pt>
                <c:pt idx="13349">
                  <c:v>0.90823674768518525</c:v>
                </c:pt>
                <c:pt idx="13350">
                  <c:v>0.90824259259259266</c:v>
                </c:pt>
                <c:pt idx="13351">
                  <c:v>0.90824881944444436</c:v>
                </c:pt>
                <c:pt idx="13352">
                  <c:v>0.90825487268518523</c:v>
                </c:pt>
                <c:pt idx="13353">
                  <c:v>0.90826120370370367</c:v>
                </c:pt>
                <c:pt idx="13354">
                  <c:v>0.90826753472222232</c:v>
                </c:pt>
                <c:pt idx="13355">
                  <c:v>0.90827388888888894</c:v>
                </c:pt>
                <c:pt idx="13356">
                  <c:v>0.90828368055555553</c:v>
                </c:pt>
                <c:pt idx="13357">
                  <c:v>0.90828991898148148</c:v>
                </c:pt>
                <c:pt idx="13358">
                  <c:v>0.90829569444444447</c:v>
                </c:pt>
                <c:pt idx="13359">
                  <c:v>0.90830160879629629</c:v>
                </c:pt>
                <c:pt idx="13360">
                  <c:v>0.90830752314814811</c:v>
                </c:pt>
                <c:pt idx="13361">
                  <c:v>0.90831356481481473</c:v>
                </c:pt>
                <c:pt idx="13362">
                  <c:v>0.9083194907407407</c:v>
                </c:pt>
                <c:pt idx="13363">
                  <c:v>0.90832877314814819</c:v>
                </c:pt>
                <c:pt idx="13364">
                  <c:v>0.90833473379629626</c:v>
                </c:pt>
                <c:pt idx="13365">
                  <c:v>0.90834131944444441</c:v>
                </c:pt>
                <c:pt idx="13366">
                  <c:v>0.90834745370370362</c:v>
                </c:pt>
                <c:pt idx="13367">
                  <c:v>0.90835379629629631</c:v>
                </c:pt>
                <c:pt idx="13368">
                  <c:v>0.90836013888888889</c:v>
                </c:pt>
                <c:pt idx="13369">
                  <c:v>0.90836653935185174</c:v>
                </c:pt>
                <c:pt idx="13370">
                  <c:v>0.90837656249999998</c:v>
                </c:pt>
                <c:pt idx="13371">
                  <c:v>0.90838271990740738</c:v>
                </c:pt>
                <c:pt idx="13372">
                  <c:v>0.9083890740740741</c:v>
                </c:pt>
                <c:pt idx="13373">
                  <c:v>0.90839493055555554</c:v>
                </c:pt>
                <c:pt idx="13374">
                  <c:v>0.90840101851851862</c:v>
                </c:pt>
                <c:pt idx="13375">
                  <c:v>0.90840708333333342</c:v>
                </c:pt>
                <c:pt idx="13376">
                  <c:v>0.90841339120370368</c:v>
                </c:pt>
                <c:pt idx="13377">
                  <c:v>0.90842329861111104</c:v>
                </c:pt>
                <c:pt idx="13378">
                  <c:v>0.90842953703703699</c:v>
                </c:pt>
                <c:pt idx="13379">
                  <c:v>0.90843582175925919</c:v>
                </c:pt>
                <c:pt idx="13380">
                  <c:v>0.90844217592592591</c:v>
                </c:pt>
                <c:pt idx="13381">
                  <c:v>0.90844863425925926</c:v>
                </c:pt>
                <c:pt idx="13382">
                  <c:v>0.90845484953703703</c:v>
                </c:pt>
                <c:pt idx="13383">
                  <c:v>0.90846079861111118</c:v>
                </c:pt>
                <c:pt idx="13384">
                  <c:v>0.9084702546296296</c:v>
                </c:pt>
                <c:pt idx="13385">
                  <c:v>0.90847646990740738</c:v>
                </c:pt>
                <c:pt idx="13386">
                  <c:v>0.90848275462962969</c:v>
                </c:pt>
                <c:pt idx="13387">
                  <c:v>0.90848869212962968</c:v>
                </c:pt>
                <c:pt idx="13388">
                  <c:v>0.90849479166666669</c:v>
                </c:pt>
                <c:pt idx="13389">
                  <c:v>0.90850084490740735</c:v>
                </c:pt>
                <c:pt idx="13390">
                  <c:v>0.90850684027777773</c:v>
                </c:pt>
                <c:pt idx="13391">
                  <c:v>0.90851657407407405</c:v>
                </c:pt>
                <c:pt idx="13392">
                  <c:v>0.90852203703703704</c:v>
                </c:pt>
                <c:pt idx="13393">
                  <c:v>0.90852763888888888</c:v>
                </c:pt>
                <c:pt idx="13394">
                  <c:v>0.90853315972222226</c:v>
                </c:pt>
                <c:pt idx="13395">
                  <c:v>0.90853876157407409</c:v>
                </c:pt>
                <c:pt idx="13396">
                  <c:v>0.90854435185185178</c:v>
                </c:pt>
                <c:pt idx="13397">
                  <c:v>0.90854990740740738</c:v>
                </c:pt>
                <c:pt idx="13398">
                  <c:v>0.90855868055555555</c:v>
                </c:pt>
                <c:pt idx="13399">
                  <c:v>0.90856443287037036</c:v>
                </c:pt>
                <c:pt idx="13400">
                  <c:v>0.90857033564814815</c:v>
                </c:pt>
                <c:pt idx="13401">
                  <c:v>0.90857620370370373</c:v>
                </c:pt>
                <c:pt idx="13402">
                  <c:v>0.90858230324074063</c:v>
                </c:pt>
                <c:pt idx="13403">
                  <c:v>0.90858835648148151</c:v>
                </c:pt>
                <c:pt idx="13404">
                  <c:v>0.90859423611111112</c:v>
                </c:pt>
                <c:pt idx="13405">
                  <c:v>0.90860378472222225</c:v>
                </c:pt>
                <c:pt idx="13406">
                  <c:v>0.90860974537037043</c:v>
                </c:pt>
                <c:pt idx="13407">
                  <c:v>0.90861571759259263</c:v>
                </c:pt>
                <c:pt idx="13408">
                  <c:v>0.90862122685185176</c:v>
                </c:pt>
                <c:pt idx="13409">
                  <c:v>0.90862688657407409</c:v>
                </c:pt>
                <c:pt idx="13410">
                  <c:v>0.9086325462962962</c:v>
                </c:pt>
                <c:pt idx="13411">
                  <c:v>0.90863850694444448</c:v>
                </c:pt>
                <c:pt idx="13412">
                  <c:v>0.90864795138888887</c:v>
                </c:pt>
                <c:pt idx="13413">
                  <c:v>0.90865378472222214</c:v>
                </c:pt>
                <c:pt idx="13414">
                  <c:v>0.90865973379629628</c:v>
                </c:pt>
                <c:pt idx="13415">
                  <c:v>0.9086655208333333</c:v>
                </c:pt>
                <c:pt idx="13416">
                  <c:v>0.90867148148148147</c:v>
                </c:pt>
                <c:pt idx="13417">
                  <c:v>0.90867733796296291</c:v>
                </c:pt>
                <c:pt idx="13418">
                  <c:v>0.90868283564814811</c:v>
                </c:pt>
                <c:pt idx="13419">
                  <c:v>0.90869155092592591</c:v>
                </c:pt>
                <c:pt idx="13420">
                  <c:v>0.90869718750000006</c:v>
                </c:pt>
                <c:pt idx="13421">
                  <c:v>0.90870318287037044</c:v>
                </c:pt>
                <c:pt idx="13422">
                  <c:v>0.9087090162037037</c:v>
                </c:pt>
                <c:pt idx="13423">
                  <c:v>0.90871510416666668</c:v>
                </c:pt>
                <c:pt idx="13424">
                  <c:v>0.90872122685185186</c:v>
                </c:pt>
                <c:pt idx="13425">
                  <c:v>0.90872723379629627</c:v>
                </c:pt>
                <c:pt idx="13426">
                  <c:v>0.90873704861111104</c:v>
                </c:pt>
                <c:pt idx="13427">
                  <c:v>0.90874287037037027</c:v>
                </c:pt>
                <c:pt idx="13428">
                  <c:v>0.90874847222222221</c:v>
                </c:pt>
                <c:pt idx="13429">
                  <c:v>0.90875398148148145</c:v>
                </c:pt>
                <c:pt idx="13430">
                  <c:v>0.90875957175925925</c:v>
                </c:pt>
                <c:pt idx="13431">
                  <c:v>0.90876531250000003</c:v>
                </c:pt>
                <c:pt idx="13432">
                  <c:v>0.90877087962962966</c:v>
                </c:pt>
                <c:pt idx="13433">
                  <c:v>0.90877956018518524</c:v>
                </c:pt>
                <c:pt idx="13434">
                  <c:v>0.90878499999999995</c:v>
                </c:pt>
                <c:pt idx="13435">
                  <c:v>0.90879087962962968</c:v>
                </c:pt>
                <c:pt idx="13436">
                  <c:v>0.90879663194444449</c:v>
                </c:pt>
                <c:pt idx="13437">
                  <c:v>0.90880254629629631</c:v>
                </c:pt>
                <c:pt idx="13438">
                  <c:v>0.90880849537037045</c:v>
                </c:pt>
                <c:pt idx="13439">
                  <c:v>0.90881421296296294</c:v>
                </c:pt>
                <c:pt idx="13440">
                  <c:v>0.90882385416666667</c:v>
                </c:pt>
                <c:pt idx="13441">
                  <c:v>0.90882973379629639</c:v>
                </c:pt>
                <c:pt idx="13442">
                  <c:v>0.90883579861111119</c:v>
                </c:pt>
                <c:pt idx="13443">
                  <c:v>0.90884151620370368</c:v>
                </c:pt>
                <c:pt idx="13444">
                  <c:v>0.90884721064814811</c:v>
                </c:pt>
                <c:pt idx="13445">
                  <c:v>0.90885288194444447</c:v>
                </c:pt>
                <c:pt idx="13446">
                  <c:v>0.90885849537037033</c:v>
                </c:pt>
                <c:pt idx="13447">
                  <c:v>0.90886799768518511</c:v>
                </c:pt>
                <c:pt idx="13448">
                  <c:v>0.90887371527777772</c:v>
                </c:pt>
                <c:pt idx="13449">
                  <c:v>0.90887959490740744</c:v>
                </c:pt>
                <c:pt idx="13450">
                  <c:v>0.90888534722222225</c:v>
                </c:pt>
                <c:pt idx="13451">
                  <c:v>0.9088912384259259</c:v>
                </c:pt>
                <c:pt idx="13452">
                  <c:v>0.90889715277777772</c:v>
                </c:pt>
                <c:pt idx="13453">
                  <c:v>0.90890285879629629</c:v>
                </c:pt>
                <c:pt idx="13454">
                  <c:v>0.90891167824074071</c:v>
                </c:pt>
                <c:pt idx="13455">
                  <c:v>0.90891719907407398</c:v>
                </c:pt>
                <c:pt idx="13456">
                  <c:v>0.90892299768518514</c:v>
                </c:pt>
                <c:pt idx="13457">
                  <c:v>0.90892885416666669</c:v>
                </c:pt>
                <c:pt idx="13458">
                  <c:v>0.90893493055555563</c:v>
                </c:pt>
                <c:pt idx="13459">
                  <c:v>0.90894100694444446</c:v>
                </c:pt>
                <c:pt idx="13460">
                  <c:v>0.90894690972222225</c:v>
                </c:pt>
                <c:pt idx="13461">
                  <c:v>0.90895619212962953</c:v>
                </c:pt>
                <c:pt idx="13462">
                  <c:v>0.90896195601851859</c:v>
                </c:pt>
                <c:pt idx="13463">
                  <c:v>0.90896784722222224</c:v>
                </c:pt>
                <c:pt idx="13464">
                  <c:v>0.90897332175925927</c:v>
                </c:pt>
                <c:pt idx="13465">
                  <c:v>0.90897881944444447</c:v>
                </c:pt>
                <c:pt idx="13466">
                  <c:v>0.90898438657407399</c:v>
                </c:pt>
                <c:pt idx="13467">
                  <c:v>0.90899000000000008</c:v>
                </c:pt>
                <c:pt idx="13468">
                  <c:v>0.90899869212962958</c:v>
                </c:pt>
                <c:pt idx="13469">
                  <c:v>0.90900410879629634</c:v>
                </c:pt>
                <c:pt idx="13470">
                  <c:v>0.90900964120370364</c:v>
                </c:pt>
                <c:pt idx="13471">
                  <c:v>0.90901548611111105</c:v>
                </c:pt>
                <c:pt idx="13472">
                  <c:v>0.9090213425925926</c:v>
                </c:pt>
                <c:pt idx="13473">
                  <c:v>0.90902726851851856</c:v>
                </c:pt>
                <c:pt idx="13474">
                  <c:v>0.90903311342592596</c:v>
                </c:pt>
                <c:pt idx="13475">
                  <c:v>0.90904239583333324</c:v>
                </c:pt>
                <c:pt idx="13476">
                  <c:v>0.90904822916666672</c:v>
                </c:pt>
                <c:pt idx="13477">
                  <c:v>0.90905412037037037</c:v>
                </c:pt>
                <c:pt idx="13478">
                  <c:v>0.90906011574074075</c:v>
                </c:pt>
                <c:pt idx="13479">
                  <c:v>0.90906615740740737</c:v>
                </c:pt>
                <c:pt idx="13480">
                  <c:v>0.90907224537037035</c:v>
                </c:pt>
                <c:pt idx="13481">
                  <c:v>0.90907789351851853</c:v>
                </c:pt>
                <c:pt idx="13482">
                  <c:v>0.90908708333333343</c:v>
                </c:pt>
                <c:pt idx="13483">
                  <c:v>0.90909302083333332</c:v>
                </c:pt>
                <c:pt idx="13484">
                  <c:v>0.90909906250000005</c:v>
                </c:pt>
                <c:pt idx="13485">
                  <c:v>0.90910489583333332</c:v>
                </c:pt>
                <c:pt idx="13486">
                  <c:v>0.9091108912037037</c:v>
                </c:pt>
                <c:pt idx="13487">
                  <c:v>0.90911689814814822</c:v>
                </c:pt>
                <c:pt idx="13488">
                  <c:v>0.90912276620370369</c:v>
                </c:pt>
                <c:pt idx="13489">
                  <c:v>0.90913178240740733</c:v>
                </c:pt>
                <c:pt idx="13490">
                  <c:v>0.90913729166666668</c:v>
                </c:pt>
                <c:pt idx="13491">
                  <c:v>0.90914297453703696</c:v>
                </c:pt>
                <c:pt idx="13492">
                  <c:v>0.90914883101851851</c:v>
                </c:pt>
                <c:pt idx="13493">
                  <c:v>0.90915484953703707</c:v>
                </c:pt>
                <c:pt idx="13494">
                  <c:v>0.90916087962962966</c:v>
                </c:pt>
                <c:pt idx="13495">
                  <c:v>0.9091667361111111</c:v>
                </c:pt>
                <c:pt idx="13496">
                  <c:v>0.90917670138888884</c:v>
                </c:pt>
                <c:pt idx="13497">
                  <c:v>0.90918299768518518</c:v>
                </c:pt>
                <c:pt idx="13498">
                  <c:v>0.90918930555555555</c:v>
                </c:pt>
                <c:pt idx="13499">
                  <c:v>0.90919556712962957</c:v>
                </c:pt>
                <c:pt idx="13500">
                  <c:v>0.90920150462962956</c:v>
                </c:pt>
                <c:pt idx="13501">
                  <c:v>0.90920753472222227</c:v>
                </c:pt>
                <c:pt idx="13502">
                  <c:v>0.90921344907407409</c:v>
                </c:pt>
                <c:pt idx="13503">
                  <c:v>0.90922255787037043</c:v>
                </c:pt>
                <c:pt idx="13504">
                  <c:v>0.90922851851851849</c:v>
                </c:pt>
                <c:pt idx="13505">
                  <c:v>0.90923460648148147</c:v>
                </c:pt>
                <c:pt idx="13506">
                  <c:v>0.90924084490740731</c:v>
                </c:pt>
                <c:pt idx="13507">
                  <c:v>0.90924707175925923</c:v>
                </c:pt>
                <c:pt idx="13508">
                  <c:v>0.9092533796296296</c:v>
                </c:pt>
                <c:pt idx="13509">
                  <c:v>0.90925956018518528</c:v>
                </c:pt>
                <c:pt idx="13510">
                  <c:v>0.90926921296296292</c:v>
                </c:pt>
                <c:pt idx="13511">
                  <c:v>0.9092753935185186</c:v>
                </c:pt>
                <c:pt idx="13512">
                  <c:v>0.9092816782407408</c:v>
                </c:pt>
                <c:pt idx="13513">
                  <c:v>0.90928798611111106</c:v>
                </c:pt>
                <c:pt idx="13514">
                  <c:v>0.90929422453703701</c:v>
                </c:pt>
                <c:pt idx="13515">
                  <c:v>0.90930024305555557</c:v>
                </c:pt>
                <c:pt idx="13516">
                  <c:v>0.90930623842592595</c:v>
                </c:pt>
                <c:pt idx="13517">
                  <c:v>0.90931594907407398</c:v>
                </c:pt>
                <c:pt idx="13518">
                  <c:v>0.90932208333333342</c:v>
                </c:pt>
                <c:pt idx="13519">
                  <c:v>0.909328425925926</c:v>
                </c:pt>
                <c:pt idx="13520">
                  <c:v>0.90933476851851847</c:v>
                </c:pt>
                <c:pt idx="13521">
                  <c:v>0.90934122685185181</c:v>
                </c:pt>
                <c:pt idx="13522">
                  <c:v>0.90934776620370361</c:v>
                </c:pt>
                <c:pt idx="13523">
                  <c:v>0.90935406249999995</c:v>
                </c:pt>
                <c:pt idx="13524">
                  <c:v>0.90936327546296303</c:v>
                </c:pt>
                <c:pt idx="13525">
                  <c:v>0.90936912037037043</c:v>
                </c:pt>
                <c:pt idx="13526">
                  <c:v>0.90937527777777782</c:v>
                </c:pt>
                <c:pt idx="13527">
                  <c:v>0.9093816550925925</c:v>
                </c:pt>
                <c:pt idx="13528">
                  <c:v>0.90938804398148143</c:v>
                </c:pt>
                <c:pt idx="13529">
                  <c:v>0.90939449074074075</c:v>
                </c:pt>
                <c:pt idx="13530">
                  <c:v>0.90940086805555553</c:v>
                </c:pt>
                <c:pt idx="13531">
                  <c:v>0.90941057870370379</c:v>
                </c:pt>
                <c:pt idx="13532">
                  <c:v>0.9094168749999999</c:v>
                </c:pt>
                <c:pt idx="13533">
                  <c:v>0.90942303240740741</c:v>
                </c:pt>
                <c:pt idx="13534">
                  <c:v>0.90942902777777779</c:v>
                </c:pt>
                <c:pt idx="13535">
                  <c:v>0.9094351273148148</c:v>
                </c:pt>
                <c:pt idx="13536">
                  <c:v>0.90944123842592595</c:v>
                </c:pt>
                <c:pt idx="13537">
                  <c:v>0.90944722222222218</c:v>
                </c:pt>
                <c:pt idx="13538">
                  <c:v>0.90945653935185178</c:v>
                </c:pt>
                <c:pt idx="13539">
                  <c:v>0.90946252314814824</c:v>
                </c:pt>
                <c:pt idx="13540">
                  <c:v>0.90946877314814811</c:v>
                </c:pt>
                <c:pt idx="13541">
                  <c:v>0.90947480324074081</c:v>
                </c:pt>
                <c:pt idx="13542">
                  <c:v>0.90948114583333339</c:v>
                </c:pt>
                <c:pt idx="13543">
                  <c:v>0.90948766203703701</c:v>
                </c:pt>
                <c:pt idx="13544">
                  <c:v>0.9094939699074075</c:v>
                </c:pt>
                <c:pt idx="13545">
                  <c:v>0.90950416666666667</c:v>
                </c:pt>
                <c:pt idx="13546">
                  <c:v>0.90951042824074069</c:v>
                </c:pt>
                <c:pt idx="13547">
                  <c:v>0.9095167476851852</c:v>
                </c:pt>
                <c:pt idx="13548">
                  <c:v>0.90952289351851856</c:v>
                </c:pt>
                <c:pt idx="13549">
                  <c:v>0.9095289699074075</c:v>
                </c:pt>
                <c:pt idx="13550">
                  <c:v>0.90953502314814816</c:v>
                </c:pt>
                <c:pt idx="13551">
                  <c:v>0.90954138888888891</c:v>
                </c:pt>
                <c:pt idx="13552">
                  <c:v>0.9095516203703703</c:v>
                </c:pt>
                <c:pt idx="13553">
                  <c:v>0.90955791666666663</c:v>
                </c:pt>
                <c:pt idx="13554">
                  <c:v>0.90956420138888883</c:v>
                </c:pt>
                <c:pt idx="13555">
                  <c:v>0.90957054398148152</c:v>
                </c:pt>
                <c:pt idx="13556">
                  <c:v>0.90957703703703707</c:v>
                </c:pt>
                <c:pt idx="13557">
                  <c:v>0.90958334490740744</c:v>
                </c:pt>
                <c:pt idx="13558">
                  <c:v>0.90958937500000003</c:v>
                </c:pt>
                <c:pt idx="13559">
                  <c:v>0.9095987499999999</c:v>
                </c:pt>
                <c:pt idx="13560">
                  <c:v>0.90960491898148144</c:v>
                </c:pt>
                <c:pt idx="13561">
                  <c:v>0.90961126157407401</c:v>
                </c:pt>
                <c:pt idx="13562">
                  <c:v>0.90961768518518527</c:v>
                </c:pt>
                <c:pt idx="13563">
                  <c:v>0.9096241435185185</c:v>
                </c:pt>
                <c:pt idx="13564">
                  <c:v>0.90963064814814809</c:v>
                </c:pt>
                <c:pt idx="13565">
                  <c:v>0.90963701388888885</c:v>
                </c:pt>
                <c:pt idx="13566">
                  <c:v>0.90964637731481479</c:v>
                </c:pt>
                <c:pt idx="13567">
                  <c:v>0.9096522222222222</c:v>
                </c:pt>
                <c:pt idx="13568">
                  <c:v>0.9096581597222223</c:v>
                </c:pt>
                <c:pt idx="13569">
                  <c:v>0.90966405092592595</c:v>
                </c:pt>
                <c:pt idx="13570">
                  <c:v>0.90967000000000009</c:v>
                </c:pt>
                <c:pt idx="13571">
                  <c:v>0.90967609953703699</c:v>
                </c:pt>
                <c:pt idx="13572">
                  <c:v>0.90968208333333334</c:v>
                </c:pt>
                <c:pt idx="13573">
                  <c:v>0.9096918287037038</c:v>
                </c:pt>
                <c:pt idx="13574">
                  <c:v>0.90969803240740743</c:v>
                </c:pt>
                <c:pt idx="13575">
                  <c:v>0.90970437500000001</c:v>
                </c:pt>
                <c:pt idx="13576">
                  <c:v>0.90971056712962961</c:v>
                </c:pt>
                <c:pt idx="13577">
                  <c:v>0.9097168518518518</c:v>
                </c:pt>
                <c:pt idx="13578">
                  <c:v>0.90972337962962957</c:v>
                </c:pt>
                <c:pt idx="13579">
                  <c:v>0.90972990740740745</c:v>
                </c:pt>
                <c:pt idx="13580">
                  <c:v>0.90973995370370364</c:v>
                </c:pt>
                <c:pt idx="13581">
                  <c:v>0.90974614583333324</c:v>
                </c:pt>
                <c:pt idx="13582">
                  <c:v>0.90975210648148153</c:v>
                </c:pt>
                <c:pt idx="13583">
                  <c:v>0.90975802083333335</c:v>
                </c:pt>
                <c:pt idx="13584">
                  <c:v>0.90976417824074074</c:v>
                </c:pt>
                <c:pt idx="13585">
                  <c:v>0.90977075231481486</c:v>
                </c:pt>
                <c:pt idx="13586">
                  <c:v>0.90977728009259262</c:v>
                </c:pt>
                <c:pt idx="13587">
                  <c:v>0.90978746527777776</c:v>
                </c:pt>
                <c:pt idx="13588">
                  <c:v>0.90979378472222228</c:v>
                </c:pt>
                <c:pt idx="13589">
                  <c:v>0.90980013888888889</c:v>
                </c:pt>
                <c:pt idx="13590">
                  <c:v>0.90980642361111108</c:v>
                </c:pt>
                <c:pt idx="13591">
                  <c:v>0.90981254629629627</c:v>
                </c:pt>
                <c:pt idx="13592">
                  <c:v>0.90981869212962962</c:v>
                </c:pt>
                <c:pt idx="13593">
                  <c:v>0.90982498842592596</c:v>
                </c:pt>
                <c:pt idx="13594">
                  <c:v>0.90983502314814813</c:v>
                </c:pt>
                <c:pt idx="13595">
                  <c:v>0.90984126157407408</c:v>
                </c:pt>
                <c:pt idx="13596">
                  <c:v>0.90984762731481483</c:v>
                </c:pt>
                <c:pt idx="13597">
                  <c:v>0.90985407407407415</c:v>
                </c:pt>
                <c:pt idx="13598">
                  <c:v>0.9098606944444444</c:v>
                </c:pt>
                <c:pt idx="13599">
                  <c:v>0.90986714120370371</c:v>
                </c:pt>
                <c:pt idx="13600">
                  <c:v>0.90987324074074072</c:v>
                </c:pt>
                <c:pt idx="13601">
                  <c:v>0.90988246527777772</c:v>
                </c:pt>
                <c:pt idx="13602">
                  <c:v>0.90988837962962965</c:v>
                </c:pt>
                <c:pt idx="13603">
                  <c:v>0.90989445601851848</c:v>
                </c:pt>
                <c:pt idx="13604">
                  <c:v>0.90990040509259262</c:v>
                </c:pt>
                <c:pt idx="13605">
                  <c:v>0.90990649305555549</c:v>
                </c:pt>
                <c:pt idx="13606">
                  <c:v>0.9099126851851852</c:v>
                </c:pt>
                <c:pt idx="13607">
                  <c:v>0.9099190625000001</c:v>
                </c:pt>
                <c:pt idx="13608">
                  <c:v>0.90992902777777784</c:v>
                </c:pt>
                <c:pt idx="13609">
                  <c:v>0.90993541666666677</c:v>
                </c:pt>
                <c:pt idx="13610">
                  <c:v>0.90994181712962963</c:v>
                </c:pt>
                <c:pt idx="13611">
                  <c:v>0.90994819444444441</c:v>
                </c:pt>
                <c:pt idx="13612">
                  <c:v>0.90995459490740738</c:v>
                </c:pt>
                <c:pt idx="13613">
                  <c:v>0.9099610763888889</c:v>
                </c:pt>
                <c:pt idx="13614">
                  <c:v>0.90996734953703706</c:v>
                </c:pt>
                <c:pt idx="13615">
                  <c:v>0.90997675925925925</c:v>
                </c:pt>
                <c:pt idx="13616">
                  <c:v>0.90998266203703704</c:v>
                </c:pt>
                <c:pt idx="13617">
                  <c:v>0.90998873842592598</c:v>
                </c:pt>
                <c:pt idx="13618">
                  <c:v>0.90999526620370375</c:v>
                </c:pt>
                <c:pt idx="13619">
                  <c:v>0.9100017939814814</c:v>
                </c:pt>
                <c:pt idx="13620">
                  <c:v>0.91000848379629629</c:v>
                </c:pt>
                <c:pt idx="13621">
                  <c:v>0.91001486111111107</c:v>
                </c:pt>
                <c:pt idx="13622">
                  <c:v>0.91002468749999998</c:v>
                </c:pt>
                <c:pt idx="13623">
                  <c:v>0.91003087962962959</c:v>
                </c:pt>
                <c:pt idx="13624">
                  <c:v>0.9100368518518519</c:v>
                </c:pt>
                <c:pt idx="13625">
                  <c:v>0.91004287037037035</c:v>
                </c:pt>
                <c:pt idx="13626">
                  <c:v>0.91004901620370371</c:v>
                </c:pt>
                <c:pt idx="13627">
                  <c:v>0.91005559027777772</c:v>
                </c:pt>
                <c:pt idx="13628">
                  <c:v>0.91006214120370377</c:v>
                </c:pt>
                <c:pt idx="13629">
                  <c:v>0.91007190972222229</c:v>
                </c:pt>
                <c:pt idx="13630">
                  <c:v>0.91007810185185178</c:v>
                </c:pt>
                <c:pt idx="13631">
                  <c:v>0.9100844212962963</c:v>
                </c:pt>
                <c:pt idx="13632">
                  <c:v>0.91009070601851849</c:v>
                </c:pt>
                <c:pt idx="13633">
                  <c:v>0.91009686342592599</c:v>
                </c:pt>
                <c:pt idx="13634">
                  <c:v>0.91010295138888886</c:v>
                </c:pt>
                <c:pt idx="13635">
                  <c:v>0.91010899305555559</c:v>
                </c:pt>
                <c:pt idx="13636">
                  <c:v>0.91011866898148153</c:v>
                </c:pt>
                <c:pt idx="13637">
                  <c:v>0.91012454861111103</c:v>
                </c:pt>
                <c:pt idx="13638">
                  <c:v>0.91013055555555555</c:v>
                </c:pt>
                <c:pt idx="13639">
                  <c:v>0.91013644675925931</c:v>
                </c:pt>
                <c:pt idx="13640">
                  <c:v>0.91014278935185189</c:v>
                </c:pt>
                <c:pt idx="13641">
                  <c:v>0.91014930555555562</c:v>
                </c:pt>
                <c:pt idx="13642">
                  <c:v>0.91015561342592599</c:v>
                </c:pt>
                <c:pt idx="13643">
                  <c:v>0.91016559027777777</c:v>
                </c:pt>
                <c:pt idx="13644">
                  <c:v>0.91017167824074063</c:v>
                </c:pt>
                <c:pt idx="13645">
                  <c:v>0.9101779166666667</c:v>
                </c:pt>
                <c:pt idx="13646">
                  <c:v>0.91018428240740734</c:v>
                </c:pt>
                <c:pt idx="13647">
                  <c:v>0.91019076388888898</c:v>
                </c:pt>
                <c:pt idx="13648">
                  <c:v>0.91019717592592597</c:v>
                </c:pt>
                <c:pt idx="13649">
                  <c:v>0.91020318287037039</c:v>
                </c:pt>
                <c:pt idx="13650">
                  <c:v>0.91021241898148153</c:v>
                </c:pt>
                <c:pt idx="13651">
                  <c:v>0.91021853009259257</c:v>
                </c:pt>
                <c:pt idx="13652">
                  <c:v>0.91022481481481476</c:v>
                </c:pt>
                <c:pt idx="13653">
                  <c:v>0.91023128472222226</c:v>
                </c:pt>
                <c:pt idx="13654">
                  <c:v>0.91023793981481482</c:v>
                </c:pt>
                <c:pt idx="13655">
                  <c:v>0.91024443287037038</c:v>
                </c:pt>
                <c:pt idx="13656">
                  <c:v>0.91025086805555555</c:v>
                </c:pt>
                <c:pt idx="13657">
                  <c:v>0.91026042824074072</c:v>
                </c:pt>
                <c:pt idx="13658">
                  <c:v>0.91026628472222226</c:v>
                </c:pt>
                <c:pt idx="13659">
                  <c:v>0.91027231481481474</c:v>
                </c:pt>
                <c:pt idx="13660">
                  <c:v>0.91027865740740743</c:v>
                </c:pt>
                <c:pt idx="13661">
                  <c:v>0.91028515046296299</c:v>
                </c:pt>
                <c:pt idx="13662">
                  <c:v>0.91029165509259258</c:v>
                </c:pt>
                <c:pt idx="13663">
                  <c:v>0.91029807870370372</c:v>
                </c:pt>
                <c:pt idx="13664">
                  <c:v>0.9103078935185186</c:v>
                </c:pt>
                <c:pt idx="13665">
                  <c:v>0.91031403935185196</c:v>
                </c:pt>
                <c:pt idx="13666">
                  <c:v>0.91032023148148156</c:v>
                </c:pt>
                <c:pt idx="13667">
                  <c:v>0.91032621527777779</c:v>
                </c:pt>
                <c:pt idx="13668">
                  <c:v>0.91033233796296298</c:v>
                </c:pt>
                <c:pt idx="13669">
                  <c:v>0.91033843749999999</c:v>
                </c:pt>
                <c:pt idx="13670">
                  <c:v>0.91034445601851843</c:v>
                </c:pt>
                <c:pt idx="13671">
                  <c:v>0.91035435185185187</c:v>
                </c:pt>
                <c:pt idx="13672">
                  <c:v>0.91036021990740734</c:v>
                </c:pt>
                <c:pt idx="13673">
                  <c:v>0.91036657407407418</c:v>
                </c:pt>
                <c:pt idx="13674">
                  <c:v>0.91037305555555559</c:v>
                </c:pt>
                <c:pt idx="13675">
                  <c:v>0.9103795949074075</c:v>
                </c:pt>
                <c:pt idx="13676">
                  <c:v>0.91038614583333333</c:v>
                </c:pt>
                <c:pt idx="13677">
                  <c:v>0.91039246527777784</c:v>
                </c:pt>
                <c:pt idx="13678">
                  <c:v>0.91040245370370376</c:v>
                </c:pt>
                <c:pt idx="13679">
                  <c:v>0.91040883101851844</c:v>
                </c:pt>
                <c:pt idx="13680">
                  <c:v>0.91041527777777775</c:v>
                </c:pt>
                <c:pt idx="13681">
                  <c:v>0.91042171296296293</c:v>
                </c:pt>
                <c:pt idx="13682">
                  <c:v>0.91042788194444446</c:v>
                </c:pt>
                <c:pt idx="13683">
                  <c:v>0.91043412037037041</c:v>
                </c:pt>
                <c:pt idx="13684">
                  <c:v>0.91044032407407405</c:v>
                </c:pt>
                <c:pt idx="13685">
                  <c:v>0.91045017361111114</c:v>
                </c:pt>
                <c:pt idx="13686">
                  <c:v>0.91045643518518515</c:v>
                </c:pt>
                <c:pt idx="13687">
                  <c:v>0.91046282407407408</c:v>
                </c:pt>
                <c:pt idx="13688">
                  <c:v>0.91046928240740732</c:v>
                </c:pt>
                <c:pt idx="13689">
                  <c:v>0.91047579861111105</c:v>
                </c:pt>
                <c:pt idx="13690">
                  <c:v>0.91048241898148152</c:v>
                </c:pt>
                <c:pt idx="13691">
                  <c:v>0.91048849537037035</c:v>
                </c:pt>
                <c:pt idx="13692">
                  <c:v>0.91049777777777774</c:v>
                </c:pt>
                <c:pt idx="13693">
                  <c:v>0.91050388888888889</c:v>
                </c:pt>
                <c:pt idx="13694">
                  <c:v>0.91051028935185185</c:v>
                </c:pt>
                <c:pt idx="13695">
                  <c:v>0.91051671296296288</c:v>
                </c:pt>
                <c:pt idx="13696">
                  <c:v>0.91052340277777777</c:v>
                </c:pt>
                <c:pt idx="13697">
                  <c:v>0.91053006944444448</c:v>
                </c:pt>
                <c:pt idx="13698">
                  <c:v>0.91053641203703706</c:v>
                </c:pt>
                <c:pt idx="13699">
                  <c:v>0.91054605324074078</c:v>
                </c:pt>
                <c:pt idx="13700">
                  <c:v>0.91055197916666664</c:v>
                </c:pt>
                <c:pt idx="13701">
                  <c:v>0.91055802083333326</c:v>
                </c:pt>
                <c:pt idx="13702">
                  <c:v>0.9105639699074074</c:v>
                </c:pt>
                <c:pt idx="13703">
                  <c:v>0.91057002314814817</c:v>
                </c:pt>
                <c:pt idx="13704">
                  <c:v>0.91057618055555556</c:v>
                </c:pt>
                <c:pt idx="13705">
                  <c:v>0.91058226851851842</c:v>
                </c:pt>
                <c:pt idx="13706">
                  <c:v>0.91059179398148149</c:v>
                </c:pt>
                <c:pt idx="13707">
                  <c:v>0.91059812499999992</c:v>
                </c:pt>
                <c:pt idx="13708">
                  <c:v>0.91060459490740742</c:v>
                </c:pt>
                <c:pt idx="13709">
                  <c:v>0.91061091435185182</c:v>
                </c:pt>
                <c:pt idx="13710">
                  <c:v>0.91061732638888893</c:v>
                </c:pt>
                <c:pt idx="13711">
                  <c:v>0.91062393518518514</c:v>
                </c:pt>
                <c:pt idx="13712">
                  <c:v>0.91063050925925937</c:v>
                </c:pt>
                <c:pt idx="13713">
                  <c:v>0.91064045138888883</c:v>
                </c:pt>
                <c:pt idx="13714">
                  <c:v>0.91064686342592582</c:v>
                </c:pt>
                <c:pt idx="13715">
                  <c:v>0.91065292824074084</c:v>
                </c:pt>
                <c:pt idx="13716">
                  <c:v>0.9106589814814815</c:v>
                </c:pt>
                <c:pt idx="13717">
                  <c:v>0.91066515046296292</c:v>
                </c:pt>
                <c:pt idx="13718">
                  <c:v>0.91067165509259251</c:v>
                </c:pt>
                <c:pt idx="13719">
                  <c:v>0.91067804398148144</c:v>
                </c:pt>
                <c:pt idx="13720">
                  <c:v>0.91068797453703709</c:v>
                </c:pt>
                <c:pt idx="13721">
                  <c:v>0.91069427083333332</c:v>
                </c:pt>
                <c:pt idx="13722">
                  <c:v>0.91070064814814822</c:v>
                </c:pt>
                <c:pt idx="13723">
                  <c:v>0.91070706018518521</c:v>
                </c:pt>
                <c:pt idx="13724">
                  <c:v>0.91071322916666675</c:v>
                </c:pt>
                <c:pt idx="13725">
                  <c:v>0.91071946759259259</c:v>
                </c:pt>
                <c:pt idx="13726">
                  <c:v>0.91072549768518518</c:v>
                </c:pt>
                <c:pt idx="13727">
                  <c:v>0.91073541666666669</c:v>
                </c:pt>
                <c:pt idx="13728">
                  <c:v>0.91074166666666667</c:v>
                </c:pt>
                <c:pt idx="13729">
                  <c:v>0.91074806712962963</c:v>
                </c:pt>
                <c:pt idx="13730">
                  <c:v>0.91075454861111105</c:v>
                </c:pt>
                <c:pt idx="13731">
                  <c:v>0.9107612268518519</c:v>
                </c:pt>
                <c:pt idx="13732">
                  <c:v>0.91076784722222215</c:v>
                </c:pt>
                <c:pt idx="13733">
                  <c:v>0.91077391203703695</c:v>
                </c:pt>
                <c:pt idx="13734">
                  <c:v>0.91078317129629627</c:v>
                </c:pt>
                <c:pt idx="13735">
                  <c:v>0.91078906250000002</c:v>
                </c:pt>
                <c:pt idx="13736">
                  <c:v>0.91079506944444455</c:v>
                </c:pt>
                <c:pt idx="13737">
                  <c:v>0.91080101851851847</c:v>
                </c:pt>
                <c:pt idx="13738">
                  <c:v>0.91080714120370365</c:v>
                </c:pt>
                <c:pt idx="13739">
                  <c:v>0.91081328703703701</c:v>
                </c:pt>
                <c:pt idx="13740">
                  <c:v>0.91081986111111102</c:v>
                </c:pt>
                <c:pt idx="13741">
                  <c:v>0.91083001157407406</c:v>
                </c:pt>
                <c:pt idx="13742">
                  <c:v>0.91083621527777769</c:v>
                </c:pt>
                <c:pt idx="13743">
                  <c:v>0.91084268518518519</c:v>
                </c:pt>
                <c:pt idx="13744">
                  <c:v>0.91084925925925919</c:v>
                </c:pt>
                <c:pt idx="13745">
                  <c:v>0.91085590277777773</c:v>
                </c:pt>
                <c:pt idx="13746">
                  <c:v>0.91086241898148146</c:v>
                </c:pt>
                <c:pt idx="13747">
                  <c:v>0.91086886574074077</c:v>
                </c:pt>
                <c:pt idx="13748">
                  <c:v>0.9108783217592592</c:v>
                </c:pt>
                <c:pt idx="13749">
                  <c:v>0.9108842592592592</c:v>
                </c:pt>
                <c:pt idx="13750">
                  <c:v>0.91089033564814814</c:v>
                </c:pt>
                <c:pt idx="13751">
                  <c:v>0.91089674768518514</c:v>
                </c:pt>
                <c:pt idx="13752">
                  <c:v>0.91090328703703705</c:v>
                </c:pt>
                <c:pt idx="13753">
                  <c:v>0.91091</c:v>
                </c:pt>
                <c:pt idx="13754">
                  <c:v>0.91091645833333335</c:v>
                </c:pt>
                <c:pt idx="13755">
                  <c:v>0.91092653935185186</c:v>
                </c:pt>
                <c:pt idx="13756">
                  <c:v>0.91093271990740743</c:v>
                </c:pt>
                <c:pt idx="13757">
                  <c:v>0.91093879629629626</c:v>
                </c:pt>
                <c:pt idx="13758">
                  <c:v>0.91094482638888896</c:v>
                </c:pt>
                <c:pt idx="13759">
                  <c:v>0.91095099537037039</c:v>
                </c:pt>
                <c:pt idx="13760">
                  <c:v>0.91095762731481489</c:v>
                </c:pt>
                <c:pt idx="13761">
                  <c:v>0.91096414351851862</c:v>
                </c:pt>
                <c:pt idx="13762">
                  <c:v>0.91097403935185184</c:v>
                </c:pt>
                <c:pt idx="13763">
                  <c:v>0.91098028935185182</c:v>
                </c:pt>
                <c:pt idx="13764">
                  <c:v>0.91098684027777777</c:v>
                </c:pt>
                <c:pt idx="13765">
                  <c:v>0.9109934837962963</c:v>
                </c:pt>
                <c:pt idx="13766">
                  <c:v>0.91099971064814811</c:v>
                </c:pt>
                <c:pt idx="13767">
                  <c:v>0.91100596064814809</c:v>
                </c:pt>
                <c:pt idx="13768">
                  <c:v>0.91101197916666665</c:v>
                </c:pt>
                <c:pt idx="13769">
                  <c:v>0.91102125</c:v>
                </c:pt>
                <c:pt idx="13770">
                  <c:v>0.91102712962962962</c:v>
                </c:pt>
                <c:pt idx="13771">
                  <c:v>0.91103317129629635</c:v>
                </c:pt>
                <c:pt idx="13772">
                  <c:v>0.91103907407407414</c:v>
                </c:pt>
                <c:pt idx="13773">
                  <c:v>0.91104540509259258</c:v>
                </c:pt>
                <c:pt idx="13774">
                  <c:v>0.91105196759259266</c:v>
                </c:pt>
                <c:pt idx="13775">
                  <c:v>0.91105841435185175</c:v>
                </c:pt>
                <c:pt idx="13776">
                  <c:v>0.91106829861111116</c:v>
                </c:pt>
                <c:pt idx="13777">
                  <c:v>0.91107445601851855</c:v>
                </c:pt>
                <c:pt idx="13778">
                  <c:v>0.91108085648148152</c:v>
                </c:pt>
                <c:pt idx="13779">
                  <c:v>0.91108728009259254</c:v>
                </c:pt>
                <c:pt idx="13780">
                  <c:v>0.91109376157407407</c:v>
                </c:pt>
                <c:pt idx="13781">
                  <c:v>0.91110033564814819</c:v>
                </c:pt>
                <c:pt idx="13782">
                  <c:v>0.9111063425925926</c:v>
                </c:pt>
                <c:pt idx="13783">
                  <c:v>0.91111571759259258</c:v>
                </c:pt>
                <c:pt idx="13784">
                  <c:v>0.91112199074074074</c:v>
                </c:pt>
                <c:pt idx="13785">
                  <c:v>0.91112850694444447</c:v>
                </c:pt>
                <c:pt idx="13786">
                  <c:v>0.91113494212962964</c:v>
                </c:pt>
                <c:pt idx="13787">
                  <c:v>0.91114146990740741</c:v>
                </c:pt>
                <c:pt idx="13788">
                  <c:v>0.91114812499999998</c:v>
                </c:pt>
                <c:pt idx="13789">
                  <c:v>0.91115453703703697</c:v>
                </c:pt>
                <c:pt idx="13790">
                  <c:v>0.91116399305555562</c:v>
                </c:pt>
                <c:pt idx="13791">
                  <c:v>0.91117017361111108</c:v>
                </c:pt>
                <c:pt idx="13792">
                  <c:v>0.91117622685185184</c:v>
                </c:pt>
                <c:pt idx="13793">
                  <c:v>0.91118271990740751</c:v>
                </c:pt>
                <c:pt idx="13794">
                  <c:v>0.91118927083333334</c:v>
                </c:pt>
                <c:pt idx="13795">
                  <c:v>0.91119604166666657</c:v>
                </c:pt>
                <c:pt idx="13796">
                  <c:v>0.9112025231481482</c:v>
                </c:pt>
                <c:pt idx="13797">
                  <c:v>0.9112124768518518</c:v>
                </c:pt>
                <c:pt idx="13798">
                  <c:v>0.91121870370370373</c:v>
                </c:pt>
                <c:pt idx="13799">
                  <c:v>0.91122489583333344</c:v>
                </c:pt>
                <c:pt idx="13800">
                  <c:v>0.9112309837962963</c:v>
                </c:pt>
                <c:pt idx="13801">
                  <c:v>0.91123718749999993</c:v>
                </c:pt>
                <c:pt idx="13802">
                  <c:v>0.91124358796296301</c:v>
                </c:pt>
                <c:pt idx="13803">
                  <c:v>0.91124983796296288</c:v>
                </c:pt>
                <c:pt idx="13804">
                  <c:v>0.9112591898148148</c:v>
                </c:pt>
                <c:pt idx="13805">
                  <c:v>0.911265162037037</c:v>
                </c:pt>
                <c:pt idx="13806">
                  <c:v>0.91127149305555555</c:v>
                </c:pt>
                <c:pt idx="13807">
                  <c:v>0.91127804398148149</c:v>
                </c:pt>
                <c:pt idx="13808">
                  <c:v>0.91128460648148157</c:v>
                </c:pt>
                <c:pt idx="13809">
                  <c:v>0.91129119212962972</c:v>
                </c:pt>
                <c:pt idx="13810">
                  <c:v>0.91129755787037048</c:v>
                </c:pt>
                <c:pt idx="13811">
                  <c:v>0.91130753472222226</c:v>
                </c:pt>
                <c:pt idx="13812">
                  <c:v>0.9113136111111112</c:v>
                </c:pt>
                <c:pt idx="13813">
                  <c:v>0.91131975694444434</c:v>
                </c:pt>
                <c:pt idx="13814">
                  <c:v>0.91132589120370378</c:v>
                </c:pt>
                <c:pt idx="13815">
                  <c:v>0.9113317476851851</c:v>
                </c:pt>
                <c:pt idx="13816">
                  <c:v>0.91133769675925924</c:v>
                </c:pt>
                <c:pt idx="13817">
                  <c:v>0.91134364583333338</c:v>
                </c:pt>
                <c:pt idx="13818">
                  <c:v>0.91135350694444439</c:v>
                </c:pt>
                <c:pt idx="13819">
                  <c:v>0.91135960648148151</c:v>
                </c:pt>
                <c:pt idx="13820">
                  <c:v>0.91136574074074073</c:v>
                </c:pt>
                <c:pt idx="13821">
                  <c:v>0.91137174768518525</c:v>
                </c:pt>
                <c:pt idx="13822">
                  <c:v>0.91137790509259264</c:v>
                </c:pt>
                <c:pt idx="13823">
                  <c:v>0.91138431712962964</c:v>
                </c:pt>
                <c:pt idx="13824">
                  <c:v>0.91139035879629626</c:v>
                </c:pt>
                <c:pt idx="13825">
                  <c:v>0.91139978009259259</c:v>
                </c:pt>
                <c:pt idx="13826">
                  <c:v>0.91140587962962971</c:v>
                </c:pt>
                <c:pt idx="13827">
                  <c:v>0.91141226851851853</c:v>
                </c:pt>
                <c:pt idx="13828">
                  <c:v>0.91141851851851852</c:v>
                </c:pt>
                <c:pt idx="13829">
                  <c:v>0.9114248611111111</c:v>
                </c:pt>
                <c:pt idx="13830">
                  <c:v>0.91143150462962963</c:v>
                </c:pt>
                <c:pt idx="13831">
                  <c:v>0.91143800925925922</c:v>
                </c:pt>
                <c:pt idx="13832">
                  <c:v>0.91144777777777775</c:v>
                </c:pt>
                <c:pt idx="13833">
                  <c:v>0.91145369212962957</c:v>
                </c:pt>
                <c:pt idx="13834">
                  <c:v>0.91145972222222227</c:v>
                </c:pt>
                <c:pt idx="13835">
                  <c:v>0.9114657986111111</c:v>
                </c:pt>
                <c:pt idx="13836">
                  <c:v>0.91147192129629628</c:v>
                </c:pt>
                <c:pt idx="13837">
                  <c:v>0.91147811342592588</c:v>
                </c:pt>
                <c:pt idx="13838">
                  <c:v>0.91148416666666676</c:v>
                </c:pt>
                <c:pt idx="13839">
                  <c:v>0.91149376157407414</c:v>
                </c:pt>
                <c:pt idx="13840">
                  <c:v>0.91150020833333334</c:v>
                </c:pt>
                <c:pt idx="13841">
                  <c:v>0.91150671296296293</c:v>
                </c:pt>
                <c:pt idx="13842">
                  <c:v>0.91151310185185175</c:v>
                </c:pt>
                <c:pt idx="13843">
                  <c:v>0.91151989583333337</c:v>
                </c:pt>
                <c:pt idx="13844">
                  <c:v>0.91152652777777776</c:v>
                </c:pt>
                <c:pt idx="13845">
                  <c:v>0.91153303240740735</c:v>
                </c:pt>
                <c:pt idx="13846">
                  <c:v>0.91154292824074068</c:v>
                </c:pt>
                <c:pt idx="13847">
                  <c:v>0.91154916666666663</c:v>
                </c:pt>
                <c:pt idx="13848">
                  <c:v>0.91155537037037038</c:v>
                </c:pt>
                <c:pt idx="13849">
                  <c:v>0.91156145833333335</c:v>
                </c:pt>
                <c:pt idx="13850">
                  <c:v>0.91156768518518516</c:v>
                </c:pt>
                <c:pt idx="13851">
                  <c:v>0.91157418981481486</c:v>
                </c:pt>
                <c:pt idx="13852">
                  <c:v>0.91158081018518511</c:v>
                </c:pt>
                <c:pt idx="13853">
                  <c:v>0.91159072916666661</c:v>
                </c:pt>
                <c:pt idx="13854">
                  <c:v>0.91159681712962959</c:v>
                </c:pt>
                <c:pt idx="13855">
                  <c:v>0.91160321759259266</c:v>
                </c:pt>
                <c:pt idx="13856">
                  <c:v>0.91160966435185176</c:v>
                </c:pt>
                <c:pt idx="13857">
                  <c:v>0.911615925925926</c:v>
                </c:pt>
                <c:pt idx="13858">
                  <c:v>0.91162212962962963</c:v>
                </c:pt>
                <c:pt idx="13859">
                  <c:v>0.91162835648148155</c:v>
                </c:pt>
                <c:pt idx="13860">
                  <c:v>0.91163841435185189</c:v>
                </c:pt>
                <c:pt idx="13861">
                  <c:v>0.91164467592592591</c:v>
                </c:pt>
                <c:pt idx="13862">
                  <c:v>0.91165111111111108</c:v>
                </c:pt>
                <c:pt idx="13863">
                  <c:v>0.91165767361111116</c:v>
                </c:pt>
                <c:pt idx="13864">
                  <c:v>0.91166427083333323</c:v>
                </c:pt>
                <c:pt idx="13865">
                  <c:v>0.91167079861111111</c:v>
                </c:pt>
                <c:pt idx="13866">
                  <c:v>0.9116768287037037</c:v>
                </c:pt>
                <c:pt idx="13867">
                  <c:v>0.91168613425925926</c:v>
                </c:pt>
                <c:pt idx="13868">
                  <c:v>0.91169204861111108</c:v>
                </c:pt>
                <c:pt idx="13869">
                  <c:v>0.91169810185185185</c:v>
                </c:pt>
                <c:pt idx="13870">
                  <c:v>0.91170406250000002</c:v>
                </c:pt>
                <c:pt idx="13871">
                  <c:v>0.91171012731481482</c:v>
                </c:pt>
                <c:pt idx="13872">
                  <c:v>0.91171628472222233</c:v>
                </c:pt>
                <c:pt idx="13873">
                  <c:v>0.91172256944444452</c:v>
                </c:pt>
                <c:pt idx="13874">
                  <c:v>0.91173256944444436</c:v>
                </c:pt>
                <c:pt idx="13875">
                  <c:v>0.91173884259259264</c:v>
                </c:pt>
                <c:pt idx="13876">
                  <c:v>0.91174527777777781</c:v>
                </c:pt>
                <c:pt idx="13877">
                  <c:v>0.91175167824074077</c:v>
                </c:pt>
                <c:pt idx="13878">
                  <c:v>0.91175833333333334</c:v>
                </c:pt>
                <c:pt idx="13879">
                  <c:v>0.9117650810185185</c:v>
                </c:pt>
                <c:pt idx="13880">
                  <c:v>0.91177151620370367</c:v>
                </c:pt>
                <c:pt idx="13881">
                  <c:v>0.91178101851851856</c:v>
                </c:pt>
                <c:pt idx="13882">
                  <c:v>0.91178695601851845</c:v>
                </c:pt>
                <c:pt idx="13883">
                  <c:v>0.91179303240740739</c:v>
                </c:pt>
                <c:pt idx="13884">
                  <c:v>0.91179952546296306</c:v>
                </c:pt>
                <c:pt idx="13885">
                  <c:v>0.91180608796296303</c:v>
                </c:pt>
                <c:pt idx="13886">
                  <c:v>0.91181284722222211</c:v>
                </c:pt>
                <c:pt idx="13887">
                  <c:v>0.91181932870370375</c:v>
                </c:pt>
                <c:pt idx="13888">
                  <c:v>0.91182951388888889</c:v>
                </c:pt>
                <c:pt idx="13889">
                  <c:v>0.9118358680555555</c:v>
                </c:pt>
                <c:pt idx="13890">
                  <c:v>0.91184196759259262</c:v>
                </c:pt>
                <c:pt idx="13891">
                  <c:v>0.91184812500000001</c:v>
                </c:pt>
                <c:pt idx="13892">
                  <c:v>0.91185443287037027</c:v>
                </c:pt>
                <c:pt idx="13893">
                  <c:v>0.9118612615740741</c:v>
                </c:pt>
                <c:pt idx="13894">
                  <c:v>0.91186795138888888</c:v>
                </c:pt>
                <c:pt idx="13895">
                  <c:v>0.91187813657407402</c:v>
                </c:pt>
                <c:pt idx="13896">
                  <c:v>0.91188474537037034</c:v>
                </c:pt>
                <c:pt idx="13897">
                  <c:v>0.91189127314814822</c:v>
                </c:pt>
                <c:pt idx="13898">
                  <c:v>0.91189770833333339</c:v>
                </c:pt>
                <c:pt idx="13899">
                  <c:v>0.91190391203703702</c:v>
                </c:pt>
                <c:pt idx="13900">
                  <c:v>0.91191026620370375</c:v>
                </c:pt>
                <c:pt idx="13901">
                  <c:v>0.91191640046296296</c:v>
                </c:pt>
                <c:pt idx="13902">
                  <c:v>0.91192575231481487</c:v>
                </c:pt>
                <c:pt idx="13903">
                  <c:v>0.91193173611111111</c:v>
                </c:pt>
                <c:pt idx="13904">
                  <c:v>0.91193788194444447</c:v>
                </c:pt>
                <c:pt idx="13905">
                  <c:v>0.91194401620370369</c:v>
                </c:pt>
                <c:pt idx="13906">
                  <c:v>0.9119506249999999</c:v>
                </c:pt>
                <c:pt idx="13907">
                  <c:v>0.91195734953703711</c:v>
                </c:pt>
                <c:pt idx="13908">
                  <c:v>0.91196393518518526</c:v>
                </c:pt>
                <c:pt idx="13909">
                  <c:v>0.9119739351851851</c:v>
                </c:pt>
                <c:pt idx="13910">
                  <c:v>0.91198023148148144</c:v>
                </c:pt>
                <c:pt idx="13911">
                  <c:v>0.91198667824074076</c:v>
                </c:pt>
                <c:pt idx="13912">
                  <c:v>0.91199315972222228</c:v>
                </c:pt>
                <c:pt idx="13913">
                  <c:v>0.91199994212962965</c:v>
                </c:pt>
                <c:pt idx="13914">
                  <c:v>0.91200625000000002</c:v>
                </c:pt>
                <c:pt idx="13915">
                  <c:v>0.91201232638888896</c:v>
                </c:pt>
                <c:pt idx="13916">
                  <c:v>0.91202208333333334</c:v>
                </c:pt>
                <c:pt idx="13917">
                  <c:v>0.9120284490740741</c:v>
                </c:pt>
                <c:pt idx="13918">
                  <c:v>0.91203490740740734</c:v>
                </c:pt>
                <c:pt idx="13919">
                  <c:v>0.91204137731481483</c:v>
                </c:pt>
                <c:pt idx="13920">
                  <c:v>0.91204810185185181</c:v>
                </c:pt>
                <c:pt idx="13921">
                  <c:v>0.91205467592592593</c:v>
                </c:pt>
                <c:pt idx="13922">
                  <c:v>0.91206135416666667</c:v>
                </c:pt>
                <c:pt idx="13923">
                  <c:v>0.91207068287037041</c:v>
                </c:pt>
                <c:pt idx="13924">
                  <c:v>0.91207667824074079</c:v>
                </c:pt>
                <c:pt idx="13925">
                  <c:v>0.9120829050925926</c:v>
                </c:pt>
                <c:pt idx="13926">
                  <c:v>0.91208937499999998</c:v>
                </c:pt>
                <c:pt idx="13927">
                  <c:v>0.91209592592592592</c:v>
                </c:pt>
                <c:pt idx="13928">
                  <c:v>0.9121026157407407</c:v>
                </c:pt>
                <c:pt idx="13929">
                  <c:v>0.91210898148148145</c:v>
                </c:pt>
                <c:pt idx="13930">
                  <c:v>0.91211901620370373</c:v>
                </c:pt>
                <c:pt idx="13931">
                  <c:v>0.91212521990740747</c:v>
                </c:pt>
                <c:pt idx="13932">
                  <c:v>0.91213131944444437</c:v>
                </c:pt>
                <c:pt idx="13933">
                  <c:v>0.9121374537037038</c:v>
                </c:pt>
                <c:pt idx="13934">
                  <c:v>0.91214363425925926</c:v>
                </c:pt>
                <c:pt idx="13935">
                  <c:v>0.91214982638888886</c:v>
                </c:pt>
                <c:pt idx="13936">
                  <c:v>0.91215591435185184</c:v>
                </c:pt>
                <c:pt idx="13937">
                  <c:v>0.91216539351851855</c:v>
                </c:pt>
                <c:pt idx="13938">
                  <c:v>0.91217150462962959</c:v>
                </c:pt>
                <c:pt idx="13939">
                  <c:v>0.91217788194444438</c:v>
                </c:pt>
                <c:pt idx="13940">
                  <c:v>0.91218424768518513</c:v>
                </c:pt>
                <c:pt idx="13941">
                  <c:v>0.91219074074074069</c:v>
                </c:pt>
                <c:pt idx="13942">
                  <c:v>0.91219759259259259</c:v>
                </c:pt>
                <c:pt idx="13943">
                  <c:v>0.91220408564814814</c:v>
                </c:pt>
                <c:pt idx="13944">
                  <c:v>0.91221423611111108</c:v>
                </c:pt>
                <c:pt idx="13945">
                  <c:v>0.91222064814814807</c:v>
                </c:pt>
                <c:pt idx="13946">
                  <c:v>0.91222704861111115</c:v>
                </c:pt>
                <c:pt idx="13947">
                  <c:v>0.91223328703703699</c:v>
                </c:pt>
                <c:pt idx="13948">
                  <c:v>0.91223943287037035</c:v>
                </c:pt>
                <c:pt idx="13949">
                  <c:v>0.9122458912037037</c:v>
                </c:pt>
                <c:pt idx="13950">
                  <c:v>0.91225241898148146</c:v>
                </c:pt>
                <c:pt idx="13951">
                  <c:v>0.91226237268518517</c:v>
                </c:pt>
                <c:pt idx="13952">
                  <c:v>0.91226894675925918</c:v>
                </c:pt>
                <c:pt idx="13953">
                  <c:v>0.91227527777777784</c:v>
                </c:pt>
                <c:pt idx="13954">
                  <c:v>0.91228208333333338</c:v>
                </c:pt>
                <c:pt idx="13955">
                  <c:v>0.912288599537037</c:v>
                </c:pt>
                <c:pt idx="13956">
                  <c:v>0.91229484953703699</c:v>
                </c:pt>
                <c:pt idx="13957">
                  <c:v>0.91230094907407411</c:v>
                </c:pt>
                <c:pt idx="13958">
                  <c:v>0.91231063657407407</c:v>
                </c:pt>
                <c:pt idx="13959">
                  <c:v>0.91231712962962963</c:v>
                </c:pt>
                <c:pt idx="13960">
                  <c:v>0.91232339120370376</c:v>
                </c:pt>
                <c:pt idx="13961">
                  <c:v>0.91232995370370373</c:v>
                </c:pt>
                <c:pt idx="13962">
                  <c:v>0.91233655092592592</c:v>
                </c:pt>
                <c:pt idx="13963">
                  <c:v>0.91234320601851859</c:v>
                </c:pt>
                <c:pt idx="13964">
                  <c:v>0.91234968750000001</c:v>
                </c:pt>
                <c:pt idx="13965">
                  <c:v>0.9123588425925927</c:v>
                </c:pt>
                <c:pt idx="13966">
                  <c:v>0.91236501157407401</c:v>
                </c:pt>
                <c:pt idx="13967">
                  <c:v>0.91237098379629622</c:v>
                </c:pt>
                <c:pt idx="13968">
                  <c:v>0.91237745370370371</c:v>
                </c:pt>
                <c:pt idx="13969">
                  <c:v>0.91238355324074083</c:v>
                </c:pt>
                <c:pt idx="13970">
                  <c:v>0.91238974537037043</c:v>
                </c:pt>
                <c:pt idx="13971">
                  <c:v>0.91239598379629638</c:v>
                </c:pt>
                <c:pt idx="13972">
                  <c:v>0.91240593749999999</c:v>
                </c:pt>
                <c:pt idx="13973">
                  <c:v>0.91241245370370372</c:v>
                </c:pt>
                <c:pt idx="13974">
                  <c:v>0.91241878472222215</c:v>
                </c:pt>
                <c:pt idx="13975">
                  <c:v>0.91242543981481472</c:v>
                </c:pt>
                <c:pt idx="13976">
                  <c:v>0.91243210648148143</c:v>
                </c:pt>
                <c:pt idx="13977">
                  <c:v>0.91243858796296295</c:v>
                </c:pt>
                <c:pt idx="13978">
                  <c:v>0.91244523148148149</c:v>
                </c:pt>
                <c:pt idx="13979">
                  <c:v>0.91245481481481472</c:v>
                </c:pt>
                <c:pt idx="13980">
                  <c:v>0.9124609027777778</c:v>
                </c:pt>
                <c:pt idx="13981">
                  <c:v>0.91246685185185183</c:v>
                </c:pt>
                <c:pt idx="13982">
                  <c:v>0.9124732523148148</c:v>
                </c:pt>
                <c:pt idx="13983">
                  <c:v>0.91247991898148151</c:v>
                </c:pt>
                <c:pt idx="13984">
                  <c:v>0.91248651620370369</c:v>
                </c:pt>
                <c:pt idx="13985">
                  <c:v>0.91249319444444443</c:v>
                </c:pt>
                <c:pt idx="13986">
                  <c:v>0.91250310185185191</c:v>
                </c:pt>
                <c:pt idx="13987">
                  <c:v>0.91250974537037033</c:v>
                </c:pt>
                <c:pt idx="13988">
                  <c:v>0.91251629629629638</c:v>
                </c:pt>
                <c:pt idx="13989">
                  <c:v>0.91252244212962952</c:v>
                </c:pt>
                <c:pt idx="13990">
                  <c:v>0.91252871527777779</c:v>
                </c:pt>
                <c:pt idx="13991">
                  <c:v>0.91253547453703698</c:v>
                </c:pt>
                <c:pt idx="13992">
                  <c:v>0.91254222222222225</c:v>
                </c:pt>
                <c:pt idx="13993">
                  <c:v>0.91255200231481481</c:v>
                </c:pt>
                <c:pt idx="13994">
                  <c:v>0.91255859953703711</c:v>
                </c:pt>
                <c:pt idx="13995">
                  <c:v>0.91256515046296294</c:v>
                </c:pt>
                <c:pt idx="13996">
                  <c:v>0.91257174768518512</c:v>
                </c:pt>
                <c:pt idx="13997">
                  <c:v>0.91257829861111117</c:v>
                </c:pt>
                <c:pt idx="13998">
                  <c:v>0.91258444444444453</c:v>
                </c:pt>
                <c:pt idx="13999">
                  <c:v>0.91259074074074065</c:v>
                </c:pt>
                <c:pt idx="14000">
                  <c:v>0.91259986111111113</c:v>
                </c:pt>
                <c:pt idx="14001">
                  <c:v>0.91260597222222228</c:v>
                </c:pt>
                <c:pt idx="14002">
                  <c:v>0.91261208333333332</c:v>
                </c:pt>
                <c:pt idx="14003">
                  <c:v>0.91261831018518524</c:v>
                </c:pt>
                <c:pt idx="14004">
                  <c:v>0.91262469907407417</c:v>
                </c:pt>
                <c:pt idx="14005">
                  <c:v>0.91263118055555559</c:v>
                </c:pt>
                <c:pt idx="14006">
                  <c:v>0.9126378819444444</c:v>
                </c:pt>
                <c:pt idx="14007">
                  <c:v>0.91264787037037032</c:v>
                </c:pt>
                <c:pt idx="14008">
                  <c:v>0.91265432870370367</c:v>
                </c:pt>
                <c:pt idx="14009">
                  <c:v>0.91266091435185182</c:v>
                </c:pt>
                <c:pt idx="14010">
                  <c:v>0.91266748842592593</c:v>
                </c:pt>
                <c:pt idx="14011">
                  <c:v>0.91267431712962965</c:v>
                </c:pt>
                <c:pt idx="14012">
                  <c:v>0.91268089120370366</c:v>
                </c:pt>
                <c:pt idx="14013">
                  <c:v>0.91268707175925934</c:v>
                </c:pt>
                <c:pt idx="14014">
                  <c:v>0.91269640046296308</c:v>
                </c:pt>
                <c:pt idx="14015">
                  <c:v>0.91270287037037034</c:v>
                </c:pt>
                <c:pt idx="14016">
                  <c:v>0.9127093634259259</c:v>
                </c:pt>
                <c:pt idx="14017">
                  <c:v>0.91271608796296289</c:v>
                </c:pt>
                <c:pt idx="14018">
                  <c:v>0.91272291666666661</c:v>
                </c:pt>
                <c:pt idx="14019">
                  <c:v>0.91272959490740746</c:v>
                </c:pt>
                <c:pt idx="14020">
                  <c:v>0.91273616898148147</c:v>
                </c:pt>
                <c:pt idx="14021">
                  <c:v>0.91274575231481492</c:v>
                </c:pt>
                <c:pt idx="14022">
                  <c:v>0.91275182870370364</c:v>
                </c:pt>
                <c:pt idx="14023">
                  <c:v>0.91275809027777777</c:v>
                </c:pt>
                <c:pt idx="14024">
                  <c:v>0.91276480324074072</c:v>
                </c:pt>
                <c:pt idx="14025">
                  <c:v>0.91277175925925924</c:v>
                </c:pt>
                <c:pt idx="14026">
                  <c:v>0.91277849537037037</c:v>
                </c:pt>
                <c:pt idx="14027">
                  <c:v>0.91278497685185178</c:v>
                </c:pt>
                <c:pt idx="14028">
                  <c:v>0.9127948032407408</c:v>
                </c:pt>
                <c:pt idx="14029">
                  <c:v>0.91280113425925924</c:v>
                </c:pt>
                <c:pt idx="14030">
                  <c:v>0.91280723379629636</c:v>
                </c:pt>
                <c:pt idx="14031">
                  <c:v>0.91281346064814806</c:v>
                </c:pt>
                <c:pt idx="14032">
                  <c:v>0.91281959490740749</c:v>
                </c:pt>
                <c:pt idx="14033">
                  <c:v>0.91282586805555554</c:v>
                </c:pt>
                <c:pt idx="14034">
                  <c:v>0.91283209490740747</c:v>
                </c:pt>
                <c:pt idx="14035">
                  <c:v>0.91284134259259264</c:v>
                </c:pt>
                <c:pt idx="14036">
                  <c:v>0.91284753472222224</c:v>
                </c:pt>
                <c:pt idx="14037">
                  <c:v>0.91285395833333327</c:v>
                </c:pt>
                <c:pt idx="14038">
                  <c:v>0.91286050925925932</c:v>
                </c:pt>
                <c:pt idx="14039">
                  <c:v>0.91286696759259256</c:v>
                </c:pt>
                <c:pt idx="14040">
                  <c:v>0.9128739930555555</c:v>
                </c:pt>
                <c:pt idx="14041">
                  <c:v>0.91288045138888885</c:v>
                </c:pt>
                <c:pt idx="14042">
                  <c:v>0.91289021990740737</c:v>
                </c:pt>
                <c:pt idx="14043">
                  <c:v>0.91289671296296293</c:v>
                </c:pt>
                <c:pt idx="14044">
                  <c:v>0.91290307870370369</c:v>
                </c:pt>
                <c:pt idx="14045">
                  <c:v>0.91290938657407406</c:v>
                </c:pt>
                <c:pt idx="14046">
                  <c:v>0.91291562500000001</c:v>
                </c:pt>
                <c:pt idx="14047">
                  <c:v>0.91292195601851844</c:v>
                </c:pt>
                <c:pt idx="14048">
                  <c:v>0.91292857638888891</c:v>
                </c:pt>
                <c:pt idx="14049">
                  <c:v>0.91293819444444446</c:v>
                </c:pt>
                <c:pt idx="14050">
                  <c:v>0.91294464120370378</c:v>
                </c:pt>
                <c:pt idx="14051">
                  <c:v>0.91295104166666663</c:v>
                </c:pt>
                <c:pt idx="14052">
                  <c:v>0.9129577893518519</c:v>
                </c:pt>
                <c:pt idx="14053">
                  <c:v>0.91296435185185187</c:v>
                </c:pt>
                <c:pt idx="14054">
                  <c:v>0.91297097222222223</c:v>
                </c:pt>
                <c:pt idx="14055">
                  <c:v>0.91298037037037039</c:v>
                </c:pt>
                <c:pt idx="14056">
                  <c:v>0.9129866319444444</c:v>
                </c:pt>
                <c:pt idx="14057">
                  <c:v>0.9129932638888888</c:v>
                </c:pt>
                <c:pt idx="14058">
                  <c:v>0.91300005787037042</c:v>
                </c:pt>
                <c:pt idx="14059">
                  <c:v>0.91300668981481481</c:v>
                </c:pt>
                <c:pt idx="14060">
                  <c:v>0.91301347222222218</c:v>
                </c:pt>
                <c:pt idx="14061">
                  <c:v>0.91301987268518525</c:v>
                </c:pt>
                <c:pt idx="14062">
                  <c:v>0.91302950231481483</c:v>
                </c:pt>
                <c:pt idx="14063">
                  <c:v>0.91303552083333328</c:v>
                </c:pt>
                <c:pt idx="14064">
                  <c:v>0.91304164351851858</c:v>
                </c:pt>
                <c:pt idx="14065">
                  <c:v>0.9130478125</c:v>
                </c:pt>
                <c:pt idx="14066">
                  <c:v>0.91305414351851855</c:v>
                </c:pt>
                <c:pt idx="14067">
                  <c:v>0.91306042824074074</c:v>
                </c:pt>
                <c:pt idx="14068">
                  <c:v>0.91306665509259266</c:v>
                </c:pt>
                <c:pt idx="14069">
                  <c:v>0.91307644675925925</c:v>
                </c:pt>
                <c:pt idx="14070">
                  <c:v>0.91308291666666663</c:v>
                </c:pt>
                <c:pt idx="14071">
                  <c:v>0.91308937500000009</c:v>
                </c:pt>
                <c:pt idx="14072">
                  <c:v>0.91309601851851852</c:v>
                </c:pt>
                <c:pt idx="14073">
                  <c:v>0.91310265046296291</c:v>
                </c:pt>
                <c:pt idx="14074">
                  <c:v>0.91310918981481481</c:v>
                </c:pt>
                <c:pt idx="14075">
                  <c:v>0.91311567129629623</c:v>
                </c:pt>
                <c:pt idx="14076">
                  <c:v>0.91312538194444448</c:v>
                </c:pt>
                <c:pt idx="14077">
                  <c:v>0.91313177083333341</c:v>
                </c:pt>
                <c:pt idx="14078">
                  <c:v>0.91313789351851848</c:v>
                </c:pt>
                <c:pt idx="14079">
                  <c:v>0.91314400462962964</c:v>
                </c:pt>
                <c:pt idx="14080">
                  <c:v>0.91315046296296298</c:v>
                </c:pt>
                <c:pt idx="14081">
                  <c:v>0.91315724537037035</c:v>
                </c:pt>
                <c:pt idx="14082">
                  <c:v>0.91316362268518514</c:v>
                </c:pt>
                <c:pt idx="14083">
                  <c:v>0.91317334490740742</c:v>
                </c:pt>
                <c:pt idx="14084">
                  <c:v>0.91317986111111116</c:v>
                </c:pt>
                <c:pt idx="14085">
                  <c:v>0.91318633101851854</c:v>
                </c:pt>
                <c:pt idx="14086">
                  <c:v>0.91319282407407398</c:v>
                </c:pt>
                <c:pt idx="14087">
                  <c:v>0.91319912037037032</c:v>
                </c:pt>
                <c:pt idx="14088">
                  <c:v>0.91320539351851859</c:v>
                </c:pt>
                <c:pt idx="14089">
                  <c:v>0.91321527777777778</c:v>
                </c:pt>
                <c:pt idx="14090">
                  <c:v>0.91322179398148151</c:v>
                </c:pt>
                <c:pt idx="14091">
                  <c:v>0.91322822916666668</c:v>
                </c:pt>
                <c:pt idx="14092">
                  <c:v>0.91323499999999991</c:v>
                </c:pt>
                <c:pt idx="14093">
                  <c:v>0.91324190972222219</c:v>
                </c:pt>
                <c:pt idx="14094">
                  <c:v>0.91324849537037034</c:v>
                </c:pt>
                <c:pt idx="14095">
                  <c:v>0.91325500000000004</c:v>
                </c:pt>
                <c:pt idx="14096">
                  <c:v>0.91326440972222223</c:v>
                </c:pt>
                <c:pt idx="14097">
                  <c:v>0.9132704976851852</c:v>
                </c:pt>
                <c:pt idx="14098">
                  <c:v>0.91327667824074077</c:v>
                </c:pt>
                <c:pt idx="14099">
                  <c:v>0.9132829398148149</c:v>
                </c:pt>
                <c:pt idx="14100">
                  <c:v>0.9132891319444445</c:v>
                </c:pt>
                <c:pt idx="14101">
                  <c:v>0.91329540509259255</c:v>
                </c:pt>
                <c:pt idx="14102">
                  <c:v>0.91330203703703694</c:v>
                </c:pt>
                <c:pt idx="14103">
                  <c:v>0.9133117824074074</c:v>
                </c:pt>
                <c:pt idx="14104">
                  <c:v>0.9133183217592592</c:v>
                </c:pt>
                <c:pt idx="14105">
                  <c:v>0.91332475694444437</c:v>
                </c:pt>
                <c:pt idx="14106">
                  <c:v>0.91333144675925926</c:v>
                </c:pt>
                <c:pt idx="14107">
                  <c:v>0.91333815972222221</c:v>
                </c:pt>
                <c:pt idx="14108">
                  <c:v>0.91334464120370373</c:v>
                </c:pt>
                <c:pt idx="14109">
                  <c:v>0.91335479166666678</c:v>
                </c:pt>
                <c:pt idx="14110">
                  <c:v>0.91336098379629627</c:v>
                </c:pt>
                <c:pt idx="14111">
                  <c:v>0.91336708333333327</c:v>
                </c:pt>
                <c:pt idx="14112">
                  <c:v>0.9133735648148148</c:v>
                </c:pt>
                <c:pt idx="14113">
                  <c:v>0.91338046296296305</c:v>
                </c:pt>
                <c:pt idx="14114">
                  <c:v>0.91338700231481484</c:v>
                </c:pt>
                <c:pt idx="14115">
                  <c:v>0.91339369212962962</c:v>
                </c:pt>
                <c:pt idx="14116">
                  <c:v>0.91340353009259256</c:v>
                </c:pt>
                <c:pt idx="14117">
                  <c:v>0.91340960648148151</c:v>
                </c:pt>
                <c:pt idx="14118">
                  <c:v>0.9134158912037037</c:v>
                </c:pt>
                <c:pt idx="14119">
                  <c:v>0.91342181712962967</c:v>
                </c:pt>
                <c:pt idx="14120">
                  <c:v>0.91342771990740745</c:v>
                </c:pt>
                <c:pt idx="14121">
                  <c:v>0.91343376157407408</c:v>
                </c:pt>
                <c:pt idx="14122">
                  <c:v>0.91344383101851845</c:v>
                </c:pt>
                <c:pt idx="14123">
                  <c:v>0.91344988425925921</c:v>
                </c:pt>
                <c:pt idx="14124">
                  <c:v>0.91345612268518517</c:v>
                </c:pt>
                <c:pt idx="14125">
                  <c:v>0.91346224537037035</c:v>
                </c:pt>
                <c:pt idx="14126">
                  <c:v>0.91346881944444436</c:v>
                </c:pt>
                <c:pt idx="14127">
                  <c:v>0.91347521990740743</c:v>
                </c:pt>
                <c:pt idx="14128">
                  <c:v>0.91348140046296289</c:v>
                </c:pt>
                <c:pt idx="14129">
                  <c:v>0.91349045138888885</c:v>
                </c:pt>
                <c:pt idx="14130">
                  <c:v>0.91349630787037039</c:v>
                </c:pt>
                <c:pt idx="14131">
                  <c:v>0.91350206018518521</c:v>
                </c:pt>
                <c:pt idx="14132">
                  <c:v>0.91350791666666664</c:v>
                </c:pt>
                <c:pt idx="14133">
                  <c:v>0.91351370370370377</c:v>
                </c:pt>
                <c:pt idx="14134">
                  <c:v>0.91351940972222223</c:v>
                </c:pt>
                <c:pt idx="14135">
                  <c:v>0.9135253356481482</c:v>
                </c:pt>
                <c:pt idx="14136">
                  <c:v>0.91353491898148143</c:v>
                </c:pt>
                <c:pt idx="14137">
                  <c:v>0.91354127314814815</c:v>
                </c:pt>
                <c:pt idx="14138">
                  <c:v>0.91354762731481476</c:v>
                </c:pt>
                <c:pt idx="14139">
                  <c:v>0.91355387731481486</c:v>
                </c:pt>
                <c:pt idx="14140">
                  <c:v>0.91355996527777783</c:v>
                </c:pt>
                <c:pt idx="14141">
                  <c:v>0.91356614583333329</c:v>
                </c:pt>
                <c:pt idx="14142">
                  <c:v>0.9135757523148148</c:v>
                </c:pt>
                <c:pt idx="14143">
                  <c:v>0.91358189814814816</c:v>
                </c:pt>
                <c:pt idx="14144">
                  <c:v>0.91358774305555557</c:v>
                </c:pt>
                <c:pt idx="14145">
                  <c:v>0.91359362268518518</c:v>
                </c:pt>
                <c:pt idx="14146">
                  <c:v>0.913599537037037</c:v>
                </c:pt>
                <c:pt idx="14147">
                  <c:v>0.91360565972222219</c:v>
                </c:pt>
                <c:pt idx="14148">
                  <c:v>0.91361188657407411</c:v>
                </c:pt>
                <c:pt idx="14149">
                  <c:v>0.91362136574074071</c:v>
                </c:pt>
                <c:pt idx="14150">
                  <c:v>0.91362752314814821</c:v>
                </c:pt>
                <c:pt idx="14151">
                  <c:v>0.91363370370370367</c:v>
                </c:pt>
                <c:pt idx="14152">
                  <c:v>0.91363975694444444</c:v>
                </c:pt>
                <c:pt idx="14153">
                  <c:v>0.91364582175925924</c:v>
                </c:pt>
                <c:pt idx="14154">
                  <c:v>0.91365171296296299</c:v>
                </c:pt>
                <c:pt idx="14155">
                  <c:v>0.91365748842592598</c:v>
                </c:pt>
                <c:pt idx="14156">
                  <c:v>0.91366701388888893</c:v>
                </c:pt>
                <c:pt idx="14157">
                  <c:v>0.91367304398148141</c:v>
                </c:pt>
                <c:pt idx="14158">
                  <c:v>0.91367908564814815</c:v>
                </c:pt>
                <c:pt idx="14159">
                  <c:v>0.91368520833333333</c:v>
                </c:pt>
                <c:pt idx="14160">
                  <c:v>0.91369116898148139</c:v>
                </c:pt>
                <c:pt idx="14161">
                  <c:v>0.91369740740740735</c:v>
                </c:pt>
                <c:pt idx="14162">
                  <c:v>0.91370694444444445</c:v>
                </c:pt>
                <c:pt idx="14163">
                  <c:v>0.91371266203703705</c:v>
                </c:pt>
                <c:pt idx="14164">
                  <c:v>0.91371853009259263</c:v>
                </c:pt>
                <c:pt idx="14165">
                  <c:v>0.91372435185185186</c:v>
                </c:pt>
                <c:pt idx="14166">
                  <c:v>0.9137300810185186</c:v>
                </c:pt>
                <c:pt idx="14167">
                  <c:v>0.91373587962962965</c:v>
                </c:pt>
                <c:pt idx="14168">
                  <c:v>0.91374172453703706</c:v>
                </c:pt>
                <c:pt idx="14169">
                  <c:v>0.91375067129629628</c:v>
                </c:pt>
                <c:pt idx="14170">
                  <c:v>0.91375675925925925</c:v>
                </c:pt>
                <c:pt idx="14171">
                  <c:v>0.91376289351851847</c:v>
                </c:pt>
                <c:pt idx="14172">
                  <c:v>0.91376910879629625</c:v>
                </c:pt>
                <c:pt idx="14173">
                  <c:v>0.91377531249999999</c:v>
                </c:pt>
                <c:pt idx="14174">
                  <c:v>0.91378157407407412</c:v>
                </c:pt>
                <c:pt idx="14175">
                  <c:v>0.91378789351851852</c:v>
                </c:pt>
                <c:pt idx="14176">
                  <c:v>0.91379734953703695</c:v>
                </c:pt>
                <c:pt idx="14177">
                  <c:v>0.91380343750000004</c:v>
                </c:pt>
                <c:pt idx="14178">
                  <c:v>0.91380928240740744</c:v>
                </c:pt>
                <c:pt idx="14179">
                  <c:v>0.91381503472222214</c:v>
                </c:pt>
                <c:pt idx="14180">
                  <c:v>0.91382079861111121</c:v>
                </c:pt>
                <c:pt idx="14181">
                  <c:v>0.91382659722222215</c:v>
                </c:pt>
                <c:pt idx="14182">
                  <c:v>0.91383621527777781</c:v>
                </c:pt>
                <c:pt idx="14183">
                  <c:v>0.91384231481481482</c:v>
                </c:pt>
                <c:pt idx="14184">
                  <c:v>0.91384855324074066</c:v>
                </c:pt>
                <c:pt idx="14185">
                  <c:v>0.91385460648148154</c:v>
                </c:pt>
                <c:pt idx="14186">
                  <c:v>0.91386061342592584</c:v>
                </c:pt>
                <c:pt idx="14187">
                  <c:v>0.91386689814814825</c:v>
                </c:pt>
                <c:pt idx="14188">
                  <c:v>0.91387267361111102</c:v>
                </c:pt>
                <c:pt idx="14189">
                  <c:v>0.91388148148148141</c:v>
                </c:pt>
                <c:pt idx="14190">
                  <c:v>0.91388740740740737</c:v>
                </c:pt>
                <c:pt idx="14191">
                  <c:v>0.9138936689814815</c:v>
                </c:pt>
                <c:pt idx="14192">
                  <c:v>0.9139000462962964</c:v>
                </c:pt>
                <c:pt idx="14193">
                  <c:v>0.91390634259259251</c:v>
                </c:pt>
                <c:pt idx="14194">
                  <c:v>0.91391255787037029</c:v>
                </c:pt>
                <c:pt idx="14195">
                  <c:v>0.91391884259259248</c:v>
                </c:pt>
                <c:pt idx="14196">
                  <c:v>0.91392866898148151</c:v>
                </c:pt>
                <c:pt idx="14197">
                  <c:v>0.91393446759259256</c:v>
                </c:pt>
                <c:pt idx="14198">
                  <c:v>0.91394021990740748</c:v>
                </c:pt>
                <c:pt idx="14199">
                  <c:v>0.91394599537037047</c:v>
                </c:pt>
                <c:pt idx="14200">
                  <c:v>0.91395185185185179</c:v>
                </c:pt>
                <c:pt idx="14201">
                  <c:v>0.91395754629629622</c:v>
                </c:pt>
                <c:pt idx="14202">
                  <c:v>0.91396658564814814</c:v>
                </c:pt>
                <c:pt idx="14203">
                  <c:v>0.91397266203703698</c:v>
                </c:pt>
                <c:pt idx="14204">
                  <c:v>0.91397863425925918</c:v>
                </c:pt>
                <c:pt idx="14205">
                  <c:v>0.91398491898148138</c:v>
                </c:pt>
                <c:pt idx="14206">
                  <c:v>0.91399133101851859</c:v>
                </c:pt>
                <c:pt idx="14207">
                  <c:v>0.91399758101851847</c:v>
                </c:pt>
                <c:pt idx="14208">
                  <c:v>0.91400394675925922</c:v>
                </c:pt>
                <c:pt idx="14209">
                  <c:v>0.91401358796296295</c:v>
                </c:pt>
                <c:pt idx="14210">
                  <c:v>0.91401986111111111</c:v>
                </c:pt>
                <c:pt idx="14211">
                  <c:v>0.91402592592592591</c:v>
                </c:pt>
                <c:pt idx="14212">
                  <c:v>0.91403211805555562</c:v>
                </c:pt>
                <c:pt idx="14213">
                  <c:v>0.91403806712962965</c:v>
                </c:pt>
                <c:pt idx="14214">
                  <c:v>0.91404407407407406</c:v>
                </c:pt>
                <c:pt idx="14215">
                  <c:v>0.91404994212962964</c:v>
                </c:pt>
                <c:pt idx="14216">
                  <c:v>0.91405965277777768</c:v>
                </c:pt>
                <c:pt idx="14217">
                  <c:v>0.91406586805555545</c:v>
                </c:pt>
                <c:pt idx="14218">
                  <c:v>0.91407203703703699</c:v>
                </c:pt>
                <c:pt idx="14219">
                  <c:v>0.91407813657407411</c:v>
                </c:pt>
                <c:pt idx="14220">
                  <c:v>0.91408446759259254</c:v>
                </c:pt>
                <c:pt idx="14221">
                  <c:v>0.9140905787037038</c:v>
                </c:pt>
                <c:pt idx="14222">
                  <c:v>0.91410003472222223</c:v>
                </c:pt>
                <c:pt idx="14223">
                  <c:v>0.91410585648148146</c:v>
                </c:pt>
                <c:pt idx="14224">
                  <c:v>0.91411166666666677</c:v>
                </c:pt>
                <c:pt idx="14225">
                  <c:v>0.91411797453703703</c:v>
                </c:pt>
                <c:pt idx="14226">
                  <c:v>0.9141242824074074</c:v>
                </c:pt>
                <c:pt idx="14227">
                  <c:v>0.91413034722222219</c:v>
                </c:pt>
                <c:pt idx="14228">
                  <c:v>0.91413649305555555</c:v>
                </c:pt>
                <c:pt idx="14229">
                  <c:v>0.91414607638888878</c:v>
                </c:pt>
                <c:pt idx="14230">
                  <c:v>0.91415232638888888</c:v>
                </c:pt>
                <c:pt idx="14231">
                  <c:v>0.91415859953703704</c:v>
                </c:pt>
                <c:pt idx="14232">
                  <c:v>0.91416436342592589</c:v>
                </c:pt>
                <c:pt idx="14233">
                  <c:v>0.91417005787037031</c:v>
                </c:pt>
                <c:pt idx="14234">
                  <c:v>0.91417584490740733</c:v>
                </c:pt>
                <c:pt idx="14235">
                  <c:v>0.91418168981481485</c:v>
                </c:pt>
                <c:pt idx="14236">
                  <c:v>0.91419026620370369</c:v>
                </c:pt>
                <c:pt idx="14237">
                  <c:v>0.91419604166666668</c:v>
                </c:pt>
                <c:pt idx="14238">
                  <c:v>0.91420179398148138</c:v>
                </c:pt>
                <c:pt idx="14239">
                  <c:v>0.91420795138888888</c:v>
                </c:pt>
                <c:pt idx="14240">
                  <c:v>0.91421422453703693</c:v>
                </c:pt>
                <c:pt idx="14241">
                  <c:v>0.91422045138888886</c:v>
                </c:pt>
                <c:pt idx="14242">
                  <c:v>0.91423015046296296</c:v>
                </c:pt>
                <c:pt idx="14243">
                  <c:v>0.91423630787037036</c:v>
                </c:pt>
                <c:pt idx="14244">
                  <c:v>0.91424228009259256</c:v>
                </c:pt>
                <c:pt idx="14245">
                  <c:v>0.91424842592592592</c:v>
                </c:pt>
                <c:pt idx="14246">
                  <c:v>0.9142548958333333</c:v>
                </c:pt>
                <c:pt idx="14247">
                  <c:v>0.91426087962962965</c:v>
                </c:pt>
                <c:pt idx="14248">
                  <c:v>0.91426679398148147</c:v>
                </c:pt>
                <c:pt idx="14249">
                  <c:v>0.91427594907407406</c:v>
                </c:pt>
                <c:pt idx="14250">
                  <c:v>0.91428206018518521</c:v>
                </c:pt>
                <c:pt idx="14251">
                  <c:v>0.91428822916666663</c:v>
                </c:pt>
                <c:pt idx="14252">
                  <c:v>0.91429434027777778</c:v>
                </c:pt>
                <c:pt idx="14253">
                  <c:v>0.91430041666666673</c:v>
                </c:pt>
                <c:pt idx="14254">
                  <c:v>0.91430652777777777</c:v>
                </c:pt>
                <c:pt idx="14255">
                  <c:v>0.91431648148148137</c:v>
                </c:pt>
                <c:pt idx="14256">
                  <c:v>0.91432241898148148</c:v>
                </c:pt>
                <c:pt idx="14257">
                  <c:v>0.91432822916666667</c:v>
                </c:pt>
                <c:pt idx="14258">
                  <c:v>0.91433408564814822</c:v>
                </c:pt>
                <c:pt idx="14259">
                  <c:v>0.91433983796296303</c:v>
                </c:pt>
                <c:pt idx="14260">
                  <c:v>0.91434593749999993</c:v>
                </c:pt>
                <c:pt idx="14261">
                  <c:v>0.91435219907407406</c:v>
                </c:pt>
                <c:pt idx="14262">
                  <c:v>0.91436179398148143</c:v>
                </c:pt>
                <c:pt idx="14263">
                  <c:v>0.91436793981481479</c:v>
                </c:pt>
                <c:pt idx="14264">
                  <c:v>0.91437406249999997</c:v>
                </c:pt>
                <c:pt idx="14265">
                  <c:v>0.91438042824074073</c:v>
                </c:pt>
                <c:pt idx="14266">
                  <c:v>0.91438680555555552</c:v>
                </c:pt>
                <c:pt idx="14267">
                  <c:v>0.91439261574074082</c:v>
                </c:pt>
                <c:pt idx="14268">
                  <c:v>0.9143985185185185</c:v>
                </c:pt>
                <c:pt idx="14269">
                  <c:v>0.91440767361111108</c:v>
                </c:pt>
                <c:pt idx="14270">
                  <c:v>0.91441334490740733</c:v>
                </c:pt>
                <c:pt idx="14271">
                  <c:v>0.91441920138888888</c:v>
                </c:pt>
                <c:pt idx="14272">
                  <c:v>0.91442501157407408</c:v>
                </c:pt>
                <c:pt idx="14273">
                  <c:v>0.91443107638888887</c:v>
                </c:pt>
                <c:pt idx="14274">
                  <c:v>0.9144372453703703</c:v>
                </c:pt>
                <c:pt idx="14275">
                  <c:v>0.91444687499999999</c:v>
                </c:pt>
                <c:pt idx="14276">
                  <c:v>0.91445288194444441</c:v>
                </c:pt>
                <c:pt idx="14277">
                  <c:v>0.91445903935185191</c:v>
                </c:pt>
                <c:pt idx="14278">
                  <c:v>0.91446537037037035</c:v>
                </c:pt>
                <c:pt idx="14279">
                  <c:v>0.91447162037037044</c:v>
                </c:pt>
                <c:pt idx="14280">
                  <c:v>0.91447789351851849</c:v>
                </c:pt>
                <c:pt idx="14281">
                  <c:v>0.91448412037037041</c:v>
                </c:pt>
                <c:pt idx="14282">
                  <c:v>0.91449307870370367</c:v>
                </c:pt>
                <c:pt idx="14283">
                  <c:v>0.91449895833333328</c:v>
                </c:pt>
                <c:pt idx="14284">
                  <c:v>0.9145049652777778</c:v>
                </c:pt>
                <c:pt idx="14285">
                  <c:v>0.91451100694444454</c:v>
                </c:pt>
                <c:pt idx="14286">
                  <c:v>0.91451715277777768</c:v>
                </c:pt>
                <c:pt idx="14287">
                  <c:v>0.91452340277777777</c:v>
                </c:pt>
                <c:pt idx="14288">
                  <c:v>0.91452962962962969</c:v>
                </c:pt>
                <c:pt idx="14289">
                  <c:v>0.91453938657407408</c:v>
                </c:pt>
                <c:pt idx="14290">
                  <c:v>0.91454538194444446</c:v>
                </c:pt>
                <c:pt idx="14291">
                  <c:v>0.91455118055555562</c:v>
                </c:pt>
                <c:pt idx="14292">
                  <c:v>0.91455699074074071</c:v>
                </c:pt>
                <c:pt idx="14293">
                  <c:v>0.91456275462962966</c:v>
                </c:pt>
                <c:pt idx="14294">
                  <c:v>0.91456892361111108</c:v>
                </c:pt>
                <c:pt idx="14295">
                  <c:v>0.91457856481481492</c:v>
                </c:pt>
                <c:pt idx="14296">
                  <c:v>0.91458468749999999</c:v>
                </c:pt>
                <c:pt idx="14297">
                  <c:v>0.9145909722222223</c:v>
                </c:pt>
                <c:pt idx="14298">
                  <c:v>0.91459728009259267</c:v>
                </c:pt>
                <c:pt idx="14299">
                  <c:v>0.91460331018518515</c:v>
                </c:pt>
                <c:pt idx="14300">
                  <c:v>0.91460957175925917</c:v>
                </c:pt>
                <c:pt idx="14301">
                  <c:v>0.91461541666666657</c:v>
                </c:pt>
                <c:pt idx="14302">
                  <c:v>0.91462427083333331</c:v>
                </c:pt>
                <c:pt idx="14303">
                  <c:v>0.91463025462962966</c:v>
                </c:pt>
                <c:pt idx="14304">
                  <c:v>0.91463609953703706</c:v>
                </c:pt>
                <c:pt idx="14305">
                  <c:v>0.91464185185185187</c:v>
                </c:pt>
                <c:pt idx="14306">
                  <c:v>0.91464771990740745</c:v>
                </c:pt>
                <c:pt idx="14307">
                  <c:v>0.91465369212962966</c:v>
                </c:pt>
                <c:pt idx="14308">
                  <c:v>0.91466009259259262</c:v>
                </c:pt>
                <c:pt idx="14309">
                  <c:v>0.91466998842592595</c:v>
                </c:pt>
                <c:pt idx="14310">
                  <c:v>0.91467620370370373</c:v>
                </c:pt>
                <c:pt idx="14311">
                  <c:v>0.91468233796296294</c:v>
                </c:pt>
                <c:pt idx="14312">
                  <c:v>0.91468855324074072</c:v>
                </c:pt>
                <c:pt idx="14313">
                  <c:v>0.91469484953703706</c:v>
                </c:pt>
                <c:pt idx="14314">
                  <c:v>0.91470100694444445</c:v>
                </c:pt>
                <c:pt idx="14315">
                  <c:v>0.91471084490740739</c:v>
                </c:pt>
                <c:pt idx="14316">
                  <c:v>0.91471662037037038</c:v>
                </c:pt>
                <c:pt idx="14317">
                  <c:v>0.91472247685185193</c:v>
                </c:pt>
                <c:pt idx="14318">
                  <c:v>0.91472846064814817</c:v>
                </c:pt>
                <c:pt idx="14319">
                  <c:v>0.91473458333333335</c:v>
                </c:pt>
                <c:pt idx="14320">
                  <c:v>0.91474091435185179</c:v>
                </c:pt>
                <c:pt idx="14321">
                  <c:v>0.91474752314814811</c:v>
                </c:pt>
                <c:pt idx="14322">
                  <c:v>0.91475733796296288</c:v>
                </c:pt>
                <c:pt idx="14323">
                  <c:v>0.91476357638888883</c:v>
                </c:pt>
                <c:pt idx="14324">
                  <c:v>0.91476981481481479</c:v>
                </c:pt>
                <c:pt idx="14325">
                  <c:v>0.91477554398148142</c:v>
                </c:pt>
                <c:pt idx="14326">
                  <c:v>0.914781412037037</c:v>
                </c:pt>
                <c:pt idx="14327">
                  <c:v>0.91478722222222231</c:v>
                </c:pt>
                <c:pt idx="14328">
                  <c:v>0.91479346064814815</c:v>
                </c:pt>
                <c:pt idx="14329">
                  <c:v>0.91480315972222215</c:v>
                </c:pt>
                <c:pt idx="14330">
                  <c:v>0.91480935185185175</c:v>
                </c:pt>
                <c:pt idx="14331">
                  <c:v>0.91481546296296301</c:v>
                </c:pt>
                <c:pt idx="14332">
                  <c:v>0.91482160879629626</c:v>
                </c:pt>
                <c:pt idx="14333">
                  <c:v>0.91482778935185183</c:v>
                </c:pt>
                <c:pt idx="14334">
                  <c:v>0.9148340046296296</c:v>
                </c:pt>
                <c:pt idx="14335">
                  <c:v>0.91484326388888881</c:v>
                </c:pt>
                <c:pt idx="14336">
                  <c:v>0.91484908564814804</c:v>
                </c:pt>
                <c:pt idx="14337">
                  <c:v>0.91485493055555567</c:v>
                </c:pt>
                <c:pt idx="14338">
                  <c:v>0.91486078703703699</c:v>
                </c:pt>
                <c:pt idx="14339">
                  <c:v>0.91486677083333323</c:v>
                </c:pt>
                <c:pt idx="14340">
                  <c:v>0.91487255787037036</c:v>
                </c:pt>
                <c:pt idx="14341">
                  <c:v>0.91487851851851854</c:v>
                </c:pt>
                <c:pt idx="14342">
                  <c:v>0.91488814814814823</c:v>
                </c:pt>
                <c:pt idx="14343">
                  <c:v>0.91489437499999993</c:v>
                </c:pt>
                <c:pt idx="14344">
                  <c:v>0.9149006481481482</c:v>
                </c:pt>
                <c:pt idx="14345">
                  <c:v>0.91490688657407404</c:v>
                </c:pt>
                <c:pt idx="14346">
                  <c:v>0.91491311342592585</c:v>
                </c:pt>
                <c:pt idx="14347">
                  <c:v>0.91491944444444451</c:v>
                </c:pt>
                <c:pt idx="14348">
                  <c:v>0.91492568287037035</c:v>
                </c:pt>
                <c:pt idx="14349">
                  <c:v>0.91493524305555551</c:v>
                </c:pt>
                <c:pt idx="14350">
                  <c:v>0.91494105324074082</c:v>
                </c:pt>
                <c:pt idx="14351">
                  <c:v>0.91494678240740734</c:v>
                </c:pt>
                <c:pt idx="14352">
                  <c:v>0.91495263888888889</c:v>
                </c:pt>
                <c:pt idx="14353">
                  <c:v>0.91495898148148147</c:v>
                </c:pt>
                <c:pt idx="14354">
                  <c:v>0.91496519675925925</c:v>
                </c:pt>
                <c:pt idx="14355">
                  <c:v>0.9149751620370371</c:v>
                </c:pt>
                <c:pt idx="14356">
                  <c:v>0.91498137731481488</c:v>
                </c:pt>
                <c:pt idx="14357">
                  <c:v>0.91498748842592592</c:v>
                </c:pt>
                <c:pt idx="14358">
                  <c:v>0.91499364583333331</c:v>
                </c:pt>
                <c:pt idx="14359">
                  <c:v>0.91499982638888888</c:v>
                </c:pt>
                <c:pt idx="14360">
                  <c:v>0.91500576388888888</c:v>
                </c:pt>
                <c:pt idx="14361">
                  <c:v>0.91501173611111108</c:v>
                </c:pt>
                <c:pt idx="14362">
                  <c:v>0.91502142361111105</c:v>
                </c:pt>
                <c:pt idx="14363">
                  <c:v>0.9150275347222222</c:v>
                </c:pt>
                <c:pt idx="14364">
                  <c:v>0.9150337268518518</c:v>
                </c:pt>
                <c:pt idx="14365">
                  <c:v>0.91503999999999996</c:v>
                </c:pt>
                <c:pt idx="14366">
                  <c:v>0.91504614583333332</c:v>
                </c:pt>
                <c:pt idx="14367">
                  <c:v>0.91505254629629629</c:v>
                </c:pt>
                <c:pt idx="14368">
                  <c:v>0.91505901620370367</c:v>
                </c:pt>
                <c:pt idx="14369">
                  <c:v>0.9150680902777778</c:v>
                </c:pt>
                <c:pt idx="14370">
                  <c:v>0.91507393518518521</c:v>
                </c:pt>
                <c:pt idx="14371">
                  <c:v>0.9150796527777777</c:v>
                </c:pt>
                <c:pt idx="14372">
                  <c:v>0.91508557870370366</c:v>
                </c:pt>
                <c:pt idx="14373">
                  <c:v>0.91509141203703714</c:v>
                </c:pt>
                <c:pt idx="14374">
                  <c:v>0.91509719907407405</c:v>
                </c:pt>
                <c:pt idx="14375">
                  <c:v>0.91510636574074067</c:v>
                </c:pt>
                <c:pt idx="14376">
                  <c:v>0.91511260416666662</c:v>
                </c:pt>
                <c:pt idx="14377">
                  <c:v>0.91511863425925932</c:v>
                </c:pt>
                <c:pt idx="14378">
                  <c:v>0.91512489583333334</c:v>
                </c:pt>
                <c:pt idx="14379">
                  <c:v>0.91513155092592591</c:v>
                </c:pt>
                <c:pt idx="14380">
                  <c:v>0.91513790509259252</c:v>
                </c:pt>
                <c:pt idx="14381">
                  <c:v>0.91514427083333327</c:v>
                </c:pt>
                <c:pt idx="14382">
                  <c:v>0.91515380787037037</c:v>
                </c:pt>
                <c:pt idx="14383">
                  <c:v>0.91515991898148152</c:v>
                </c:pt>
                <c:pt idx="14384">
                  <c:v>0.91516590277777776</c:v>
                </c:pt>
                <c:pt idx="14385">
                  <c:v>0.91517184027777787</c:v>
                </c:pt>
                <c:pt idx="14386">
                  <c:v>0.9151776620370371</c:v>
                </c:pt>
                <c:pt idx="14387">
                  <c:v>0.91518405092592603</c:v>
                </c:pt>
                <c:pt idx="14388">
                  <c:v>0.91519406250000002</c:v>
                </c:pt>
                <c:pt idx="14389">
                  <c:v>0.91520025462962973</c:v>
                </c:pt>
                <c:pt idx="14390">
                  <c:v>0.91520649305555557</c:v>
                </c:pt>
                <c:pt idx="14391">
                  <c:v>0.91521281249999997</c:v>
                </c:pt>
                <c:pt idx="14392">
                  <c:v>0.91521906249999996</c:v>
                </c:pt>
                <c:pt idx="14393">
                  <c:v>0.91522532407407409</c:v>
                </c:pt>
                <c:pt idx="14394">
                  <c:v>0.91523137731481485</c:v>
                </c:pt>
                <c:pt idx="14395">
                  <c:v>0.91524150462962961</c:v>
                </c:pt>
                <c:pt idx="14396">
                  <c:v>0.91524805555555566</c:v>
                </c:pt>
                <c:pt idx="14397">
                  <c:v>0.91525424768518515</c:v>
                </c:pt>
                <c:pt idx="14398">
                  <c:v>0.91526091435185186</c:v>
                </c:pt>
                <c:pt idx="14399">
                  <c:v>0.9152675578703704</c:v>
                </c:pt>
                <c:pt idx="14400">
                  <c:v>0.91527381944444441</c:v>
                </c:pt>
                <c:pt idx="14401">
                  <c:v>0.91528017361111103</c:v>
                </c:pt>
                <c:pt idx="14402">
                  <c:v>0.91528949074074084</c:v>
                </c:pt>
                <c:pt idx="14403">
                  <c:v>0.91529533564814824</c:v>
                </c:pt>
                <c:pt idx="14404">
                  <c:v>0.91530128472222216</c:v>
                </c:pt>
                <c:pt idx="14405">
                  <c:v>0.91530729166666669</c:v>
                </c:pt>
                <c:pt idx="14406">
                  <c:v>0.9153132986111111</c:v>
                </c:pt>
                <c:pt idx="14407">
                  <c:v>0.91531938657407397</c:v>
                </c:pt>
                <c:pt idx="14408">
                  <c:v>0.91532873842592588</c:v>
                </c:pt>
                <c:pt idx="14409">
                  <c:v>0.9153350925925926</c:v>
                </c:pt>
                <c:pt idx="14410">
                  <c:v>0.91534145833333336</c:v>
                </c:pt>
                <c:pt idx="14411">
                  <c:v>0.91534769675925931</c:v>
                </c:pt>
                <c:pt idx="14412">
                  <c:v>0.91535387731481477</c:v>
                </c:pt>
                <c:pt idx="14413">
                  <c:v>0.91536055555555551</c:v>
                </c:pt>
                <c:pt idx="14414">
                  <c:v>0.91536730324074078</c:v>
                </c:pt>
                <c:pt idx="14415">
                  <c:v>0.91537714120370373</c:v>
                </c:pt>
                <c:pt idx="14416">
                  <c:v>0.9153834490740741</c:v>
                </c:pt>
                <c:pt idx="14417">
                  <c:v>0.9153896412037037</c:v>
                </c:pt>
                <c:pt idx="14418">
                  <c:v>0.9153956134259259</c:v>
                </c:pt>
                <c:pt idx="14419">
                  <c:v>0.91540207175925925</c:v>
                </c:pt>
                <c:pt idx="14420">
                  <c:v>0.91540844907407415</c:v>
                </c:pt>
                <c:pt idx="14421">
                  <c:v>0.91541524305555555</c:v>
                </c:pt>
                <c:pt idx="14422">
                  <c:v>0.91542521990740744</c:v>
                </c:pt>
                <c:pt idx="14423">
                  <c:v>0.91543179398148145</c:v>
                </c:pt>
                <c:pt idx="14424">
                  <c:v>0.91543837962962959</c:v>
                </c:pt>
                <c:pt idx="14425">
                  <c:v>0.9154451388888889</c:v>
                </c:pt>
                <c:pt idx="14426">
                  <c:v>0.91545135416666668</c:v>
                </c:pt>
                <c:pt idx="14427">
                  <c:v>0.91545768518518511</c:v>
                </c:pt>
                <c:pt idx="14428">
                  <c:v>0.91546716435185183</c:v>
                </c:pt>
                <c:pt idx="14429">
                  <c:v>0.9154734375000001</c:v>
                </c:pt>
                <c:pt idx="14430">
                  <c:v>0.91547989583333333</c:v>
                </c:pt>
                <c:pt idx="14431">
                  <c:v>0.91548640046296292</c:v>
                </c:pt>
                <c:pt idx="14432">
                  <c:v>0.91549273148148147</c:v>
                </c:pt>
                <c:pt idx="14433">
                  <c:v>0.91549921296296299</c:v>
                </c:pt>
                <c:pt idx="14434">
                  <c:v>0.91550568287037037</c:v>
                </c:pt>
                <c:pt idx="14435">
                  <c:v>0.91551498842592594</c:v>
                </c:pt>
                <c:pt idx="14436">
                  <c:v>0.91552090277777776</c:v>
                </c:pt>
                <c:pt idx="14437">
                  <c:v>0.91552682870370372</c:v>
                </c:pt>
                <c:pt idx="14438">
                  <c:v>0.91553271990740737</c:v>
                </c:pt>
                <c:pt idx="14439">
                  <c:v>0.91553865740740736</c:v>
                </c:pt>
                <c:pt idx="14440">
                  <c:v>0.9155446064814815</c:v>
                </c:pt>
                <c:pt idx="14441">
                  <c:v>0.91555059027777774</c:v>
                </c:pt>
                <c:pt idx="14442">
                  <c:v>0.91556013888888887</c:v>
                </c:pt>
                <c:pt idx="14443">
                  <c:v>0.91556638888888886</c:v>
                </c:pt>
                <c:pt idx="14444">
                  <c:v>0.91557252314814808</c:v>
                </c:pt>
                <c:pt idx="14445">
                  <c:v>0.91557883101851856</c:v>
                </c:pt>
                <c:pt idx="14446">
                  <c:v>0.91558511574074075</c:v>
                </c:pt>
                <c:pt idx="14447">
                  <c:v>0.91559129629629632</c:v>
                </c:pt>
                <c:pt idx="14448">
                  <c:v>0.91560130787037031</c:v>
                </c:pt>
                <c:pt idx="14449">
                  <c:v>0.91560739583333328</c:v>
                </c:pt>
                <c:pt idx="14450">
                  <c:v>0.91561357638888896</c:v>
                </c:pt>
                <c:pt idx="14451">
                  <c:v>0.91561951388888885</c:v>
                </c:pt>
                <c:pt idx="14452">
                  <c:v>0.91562534722222233</c:v>
                </c:pt>
                <c:pt idx="14453">
                  <c:v>0.91563153935185182</c:v>
                </c:pt>
                <c:pt idx="14454">
                  <c:v>0.91563796296296296</c:v>
                </c:pt>
                <c:pt idx="14455">
                  <c:v>0.91564809027777772</c:v>
                </c:pt>
                <c:pt idx="14456">
                  <c:v>0.91565440972222223</c:v>
                </c:pt>
                <c:pt idx="14457">
                  <c:v>0.91566075231481481</c:v>
                </c:pt>
                <c:pt idx="14458">
                  <c:v>0.91566695601851855</c:v>
                </c:pt>
                <c:pt idx="14459">
                  <c:v>0.91567336805555566</c:v>
                </c:pt>
                <c:pt idx="14460">
                  <c:v>0.91567943287037046</c:v>
                </c:pt>
                <c:pt idx="14461">
                  <c:v>0.91568539351851852</c:v>
                </c:pt>
                <c:pt idx="14462">
                  <c:v>0.91569496527777783</c:v>
                </c:pt>
                <c:pt idx="14463">
                  <c:v>0.91570129629629626</c:v>
                </c:pt>
                <c:pt idx="14464">
                  <c:v>0.9157079398148148</c:v>
                </c:pt>
                <c:pt idx="14465">
                  <c:v>0.91571464120370372</c:v>
                </c:pt>
                <c:pt idx="14466">
                  <c:v>0.91572150462962965</c:v>
                </c:pt>
                <c:pt idx="14467">
                  <c:v>0.91572815972222221</c:v>
                </c:pt>
                <c:pt idx="14468">
                  <c:v>0.91573795138888892</c:v>
                </c:pt>
                <c:pt idx="14469">
                  <c:v>0.91574423611111111</c:v>
                </c:pt>
                <c:pt idx="14470">
                  <c:v>0.91575039351851861</c:v>
                </c:pt>
                <c:pt idx="14471">
                  <c:v>0.91575696759259262</c:v>
                </c:pt>
                <c:pt idx="14472">
                  <c:v>0.91576336805555558</c:v>
                </c:pt>
                <c:pt idx="14473">
                  <c:v>0.91576969907407413</c:v>
                </c:pt>
                <c:pt idx="14474">
                  <c:v>0.91577608796296295</c:v>
                </c:pt>
                <c:pt idx="14475">
                  <c:v>0.91578572916666667</c:v>
                </c:pt>
                <c:pt idx="14476">
                  <c:v>0.91579236111111106</c:v>
                </c:pt>
                <c:pt idx="14477">
                  <c:v>0.91579894675925921</c:v>
                </c:pt>
                <c:pt idx="14478">
                  <c:v>0.91580555555555554</c:v>
                </c:pt>
                <c:pt idx="14479">
                  <c:v>0.91581230324074081</c:v>
                </c:pt>
                <c:pt idx="14480">
                  <c:v>0.91581901620370365</c:v>
                </c:pt>
                <c:pt idx="14481">
                  <c:v>0.91582541666666673</c:v>
                </c:pt>
                <c:pt idx="14482">
                  <c:v>0.91583511574074083</c:v>
                </c:pt>
                <c:pt idx="14483">
                  <c:v>0.91584162037037042</c:v>
                </c:pt>
                <c:pt idx="14484">
                  <c:v>0.91584773148148146</c:v>
                </c:pt>
                <c:pt idx="14485">
                  <c:v>0.91585416666666664</c:v>
                </c:pt>
                <c:pt idx="14486">
                  <c:v>0.91586089120370373</c:v>
                </c:pt>
                <c:pt idx="14487">
                  <c:v>0.91586751157407409</c:v>
                </c:pt>
                <c:pt idx="14488">
                  <c:v>0.91587773148148155</c:v>
                </c:pt>
                <c:pt idx="14489">
                  <c:v>0.91588446759259268</c:v>
                </c:pt>
                <c:pt idx="14490">
                  <c:v>0.91589109953703707</c:v>
                </c:pt>
                <c:pt idx="14491">
                  <c:v>0.91589798611111117</c:v>
                </c:pt>
                <c:pt idx="14492">
                  <c:v>0.91590432870370364</c:v>
                </c:pt>
                <c:pt idx="14493">
                  <c:v>0.91591055555555556</c:v>
                </c:pt>
                <c:pt idx="14494">
                  <c:v>0.9159169791666667</c:v>
                </c:pt>
                <c:pt idx="14495">
                  <c:v>0.91592709490740731</c:v>
                </c:pt>
                <c:pt idx="14496">
                  <c:v>0.91593357638888895</c:v>
                </c:pt>
                <c:pt idx="14497">
                  <c:v>0.91594017361111113</c:v>
                </c:pt>
                <c:pt idx="14498">
                  <c:v>0.91594712962962965</c:v>
                </c:pt>
                <c:pt idx="14499">
                  <c:v>0.91595342592592599</c:v>
                </c:pt>
                <c:pt idx="14500">
                  <c:v>0.91595989583333337</c:v>
                </c:pt>
                <c:pt idx="14501">
                  <c:v>0.91596599537037038</c:v>
                </c:pt>
                <c:pt idx="14502">
                  <c:v>0.91597488425925933</c:v>
                </c:pt>
                <c:pt idx="14503">
                  <c:v>0.9159809143518518</c:v>
                </c:pt>
                <c:pt idx="14504">
                  <c:v>0.91598680555555545</c:v>
                </c:pt>
                <c:pt idx="14505">
                  <c:v>0.91599277777777777</c:v>
                </c:pt>
                <c:pt idx="14506">
                  <c:v>0.91599895833333334</c:v>
                </c:pt>
                <c:pt idx="14507">
                  <c:v>0.91600504629629631</c:v>
                </c:pt>
                <c:pt idx="14508">
                  <c:v>0.91601497685185185</c:v>
                </c:pt>
                <c:pt idx="14509">
                  <c:v>0.91602128472222233</c:v>
                </c:pt>
                <c:pt idx="14510">
                  <c:v>0.91602758101851844</c:v>
                </c:pt>
                <c:pt idx="14511">
                  <c:v>0.91603402777777776</c:v>
                </c:pt>
                <c:pt idx="14512">
                  <c:v>0.91604055555555552</c:v>
                </c:pt>
                <c:pt idx="14513">
                  <c:v>0.9160470833333334</c:v>
                </c:pt>
                <c:pt idx="14514">
                  <c:v>0.91605361111111117</c:v>
                </c:pt>
                <c:pt idx="14515">
                  <c:v>0.91606373842592592</c:v>
                </c:pt>
                <c:pt idx="14516">
                  <c:v>0.91606965277777785</c:v>
                </c:pt>
                <c:pt idx="14517">
                  <c:v>0.91607565972222227</c:v>
                </c:pt>
                <c:pt idx="14518">
                  <c:v>0.91608172453703707</c:v>
                </c:pt>
                <c:pt idx="14519">
                  <c:v>0.91608817129629638</c:v>
                </c:pt>
                <c:pt idx="14520">
                  <c:v>0.91609460648148155</c:v>
                </c:pt>
                <c:pt idx="14521">
                  <c:v>0.91610466435185189</c:v>
                </c:pt>
                <c:pt idx="14522">
                  <c:v>0.91611096064814823</c:v>
                </c:pt>
                <c:pt idx="14523">
                  <c:v>0.91611740740740732</c:v>
                </c:pt>
                <c:pt idx="14524">
                  <c:v>0.91612381944444443</c:v>
                </c:pt>
                <c:pt idx="14525">
                  <c:v>0.9161298726851852</c:v>
                </c:pt>
                <c:pt idx="14526">
                  <c:v>0.91613605324074066</c:v>
                </c:pt>
                <c:pt idx="14527">
                  <c:v>0.91614226851851843</c:v>
                </c:pt>
                <c:pt idx="14528">
                  <c:v>0.91615196759259254</c:v>
                </c:pt>
                <c:pt idx="14529">
                  <c:v>0.91615831018518523</c:v>
                </c:pt>
                <c:pt idx="14530">
                  <c:v>0.91616454861111107</c:v>
                </c:pt>
                <c:pt idx="14531">
                  <c:v>0.91617108796296298</c:v>
                </c:pt>
                <c:pt idx="14532">
                  <c:v>0.9161775694444444</c:v>
                </c:pt>
                <c:pt idx="14533">
                  <c:v>0.91618403935185189</c:v>
                </c:pt>
                <c:pt idx="14534">
                  <c:v>0.9161905208333333</c:v>
                </c:pt>
                <c:pt idx="14535">
                  <c:v>0.91620008101851846</c:v>
                </c:pt>
                <c:pt idx="14536">
                  <c:v>0.91620621527777779</c:v>
                </c:pt>
                <c:pt idx="14537">
                  <c:v>0.91621247685185192</c:v>
                </c:pt>
                <c:pt idx="14538">
                  <c:v>0.91621886574074074</c:v>
                </c:pt>
                <c:pt idx="14539">
                  <c:v>0.91622516203703697</c:v>
                </c:pt>
                <c:pt idx="14540">
                  <c:v>0.91623159722222225</c:v>
                </c:pt>
                <c:pt idx="14541">
                  <c:v>0.91624202546296296</c:v>
                </c:pt>
                <c:pt idx="14542">
                  <c:v>0.91624850694444449</c:v>
                </c:pt>
                <c:pt idx="14543">
                  <c:v>0.91625525462962953</c:v>
                </c:pt>
                <c:pt idx="14544">
                  <c:v>0.91626217592592596</c:v>
                </c:pt>
                <c:pt idx="14545">
                  <c:v>0.91626876157407411</c:v>
                </c:pt>
                <c:pt idx="14546">
                  <c:v>0.91627559027777783</c:v>
                </c:pt>
                <c:pt idx="14547">
                  <c:v>0.9162821874999999</c:v>
                </c:pt>
                <c:pt idx="14548">
                  <c:v>0.91629196759259257</c:v>
                </c:pt>
                <c:pt idx="14549">
                  <c:v>0.9162982291666667</c:v>
                </c:pt>
                <c:pt idx="14550">
                  <c:v>0.91630451388888889</c:v>
                </c:pt>
                <c:pt idx="14551">
                  <c:v>0.91631100694444445</c:v>
                </c:pt>
                <c:pt idx="14552">
                  <c:v>0.91631792824074065</c:v>
                </c:pt>
                <c:pt idx="14553">
                  <c:v>0.91632490740740735</c:v>
                </c:pt>
                <c:pt idx="14554">
                  <c:v>0.91633157407407406</c:v>
                </c:pt>
                <c:pt idx="14555">
                  <c:v>0.91634119212962961</c:v>
                </c:pt>
                <c:pt idx="14556">
                  <c:v>0.91634743055555556</c:v>
                </c:pt>
                <c:pt idx="14557">
                  <c:v>0.91635364583333334</c:v>
                </c:pt>
                <c:pt idx="14558">
                  <c:v>0.91635974537037035</c:v>
                </c:pt>
                <c:pt idx="14559">
                  <c:v>0.91636574074074073</c:v>
                </c:pt>
                <c:pt idx="14560">
                  <c:v>0.91637208333333342</c:v>
                </c:pt>
                <c:pt idx="14561">
                  <c:v>0.91638214120370376</c:v>
                </c:pt>
                <c:pt idx="14562">
                  <c:v>0.91638847222222219</c:v>
                </c:pt>
                <c:pt idx="14563">
                  <c:v>0.91639484953703709</c:v>
                </c:pt>
                <c:pt idx="14564">
                  <c:v>0.916401388888889</c:v>
                </c:pt>
                <c:pt idx="14565">
                  <c:v>0.91640833333333338</c:v>
                </c:pt>
                <c:pt idx="14566">
                  <c:v>0.91641490740740739</c:v>
                </c:pt>
                <c:pt idx="14567">
                  <c:v>0.91642130787037035</c:v>
                </c:pt>
                <c:pt idx="14568">
                  <c:v>0.91643063657407409</c:v>
                </c:pt>
                <c:pt idx="14569">
                  <c:v>0.91643692129629628</c:v>
                </c:pt>
                <c:pt idx="14570">
                  <c:v>0.91644322916666665</c:v>
                </c:pt>
                <c:pt idx="14571">
                  <c:v>0.91644952546296299</c:v>
                </c:pt>
                <c:pt idx="14572">
                  <c:v>0.91645596064814816</c:v>
                </c:pt>
                <c:pt idx="14573">
                  <c:v>0.91646265046296305</c:v>
                </c:pt>
                <c:pt idx="14574">
                  <c:v>0.91646935185185185</c:v>
                </c:pt>
                <c:pt idx="14575">
                  <c:v>0.9164791898148148</c:v>
                </c:pt>
                <c:pt idx="14576">
                  <c:v>0.91648581018518527</c:v>
                </c:pt>
                <c:pt idx="14577">
                  <c:v>0.91649251157407408</c:v>
                </c:pt>
                <c:pt idx="14578">
                  <c:v>0.91649952546296298</c:v>
                </c:pt>
                <c:pt idx="14579">
                  <c:v>0.91650627314814814</c:v>
                </c:pt>
                <c:pt idx="14580">
                  <c:v>0.91651313657407407</c:v>
                </c:pt>
                <c:pt idx="14581">
                  <c:v>0.91652275462962962</c:v>
                </c:pt>
                <c:pt idx="14582">
                  <c:v>0.91652894675925933</c:v>
                </c:pt>
                <c:pt idx="14583">
                  <c:v>0.91653528935185191</c:v>
                </c:pt>
                <c:pt idx="14584">
                  <c:v>0.91654219907407397</c:v>
                </c:pt>
                <c:pt idx="14585">
                  <c:v>0.91654906250000001</c:v>
                </c:pt>
                <c:pt idx="14586">
                  <c:v>0.9165559143518518</c:v>
                </c:pt>
                <c:pt idx="14587">
                  <c:v>0.91656263888888889</c:v>
                </c:pt>
                <c:pt idx="14588">
                  <c:v>0.91657265046296299</c:v>
                </c:pt>
                <c:pt idx="14589">
                  <c:v>0.91657914351851855</c:v>
                </c:pt>
                <c:pt idx="14590">
                  <c:v>0.9165854166666666</c:v>
                </c:pt>
                <c:pt idx="14591">
                  <c:v>0.91659177083333343</c:v>
                </c:pt>
                <c:pt idx="14592">
                  <c:v>0.91659862268518522</c:v>
                </c:pt>
                <c:pt idx="14593">
                  <c:v>0.91660542824074076</c:v>
                </c:pt>
                <c:pt idx="14594">
                  <c:v>0.91661197916666659</c:v>
                </c:pt>
                <c:pt idx="14595">
                  <c:v>0.91662185185185185</c:v>
                </c:pt>
                <c:pt idx="14596">
                  <c:v>0.91662863425925922</c:v>
                </c:pt>
                <c:pt idx="14597">
                  <c:v>0.91663535879629621</c:v>
                </c:pt>
                <c:pt idx="14598">
                  <c:v>0.91664199074074071</c:v>
                </c:pt>
                <c:pt idx="14599">
                  <c:v>0.91664842592592599</c:v>
                </c:pt>
                <c:pt idx="14600">
                  <c:v>0.91665469907407404</c:v>
                </c:pt>
                <c:pt idx="14601">
                  <c:v>0.91666432870370373</c:v>
                </c:pt>
                <c:pt idx="14602">
                  <c:v>0.91667104166666669</c:v>
                </c:pt>
                <c:pt idx="14603">
                  <c:v>0.9166772685185185</c:v>
                </c:pt>
                <c:pt idx="14604">
                  <c:v>0.91668379629629626</c:v>
                </c:pt>
                <c:pt idx="14605">
                  <c:v>0.91669074074074075</c:v>
                </c:pt>
                <c:pt idx="14606">
                  <c:v>0.91669740740740746</c:v>
                </c:pt>
                <c:pt idx="14607">
                  <c:v>0.91670405092592588</c:v>
                </c:pt>
                <c:pt idx="14608">
                  <c:v>0.91671390046296297</c:v>
                </c:pt>
                <c:pt idx="14609">
                  <c:v>0.91672065972222228</c:v>
                </c:pt>
                <c:pt idx="14610">
                  <c:v>0.91672753472222224</c:v>
                </c:pt>
                <c:pt idx="14611">
                  <c:v>0.91673437499999999</c:v>
                </c:pt>
                <c:pt idx="14612">
                  <c:v>0.91674106481481488</c:v>
                </c:pt>
                <c:pt idx="14613">
                  <c:v>0.91674750000000005</c:v>
                </c:pt>
                <c:pt idx="14614">
                  <c:v>0.91675383101851848</c:v>
                </c:pt>
                <c:pt idx="14615">
                  <c:v>0.91676398148148142</c:v>
                </c:pt>
                <c:pt idx="14616">
                  <c:v>0.9167707986111111</c:v>
                </c:pt>
                <c:pt idx="14617">
                  <c:v>0.91677730324074069</c:v>
                </c:pt>
                <c:pt idx="14618">
                  <c:v>0.91678425925925922</c:v>
                </c:pt>
                <c:pt idx="14619">
                  <c:v>0.91679141203703696</c:v>
                </c:pt>
                <c:pt idx="14620">
                  <c:v>0.91679803240740743</c:v>
                </c:pt>
                <c:pt idx="14621">
                  <c:v>0.91680763888888883</c:v>
                </c:pt>
                <c:pt idx="14622">
                  <c:v>0.91681399305555555</c:v>
                </c:pt>
                <c:pt idx="14623">
                  <c:v>0.91682030092592592</c:v>
                </c:pt>
                <c:pt idx="14624">
                  <c:v>0.91682721064814821</c:v>
                </c:pt>
                <c:pt idx="14625">
                  <c:v>0.91683409722222231</c:v>
                </c:pt>
                <c:pt idx="14626">
                  <c:v>0.9168407638888888</c:v>
                </c:pt>
                <c:pt idx="14627">
                  <c:v>0.91684754629629628</c:v>
                </c:pt>
                <c:pt idx="14628">
                  <c:v>0.91685768518518518</c:v>
                </c:pt>
                <c:pt idx="14629">
                  <c:v>0.91686412037037035</c:v>
                </c:pt>
                <c:pt idx="14630">
                  <c:v>0.91687042824074083</c:v>
                </c:pt>
                <c:pt idx="14631">
                  <c:v>0.91687695601851849</c:v>
                </c:pt>
                <c:pt idx="14632">
                  <c:v>0.91688343750000001</c:v>
                </c:pt>
                <c:pt idx="14633">
                  <c:v>0.9168900347222223</c:v>
                </c:pt>
                <c:pt idx="14634">
                  <c:v>0.91689651620370372</c:v>
                </c:pt>
                <c:pt idx="14635">
                  <c:v>0.91690547453703708</c:v>
                </c:pt>
                <c:pt idx="14636">
                  <c:v>0.91691165509259254</c:v>
                </c:pt>
                <c:pt idx="14637">
                  <c:v>0.91691810185185185</c:v>
                </c:pt>
                <c:pt idx="14638">
                  <c:v>0.91692458333333338</c:v>
                </c:pt>
                <c:pt idx="14639">
                  <c:v>0.91693141203703699</c:v>
                </c:pt>
                <c:pt idx="14640">
                  <c:v>0.91693795138888889</c:v>
                </c:pt>
                <c:pt idx="14641">
                  <c:v>0.91694775462962952</c:v>
                </c:pt>
                <c:pt idx="14642">
                  <c:v>0.9169543171296296</c:v>
                </c:pt>
                <c:pt idx="14643">
                  <c:v>0.91696084490740748</c:v>
                </c:pt>
                <c:pt idx="14644">
                  <c:v>0.91696718750000006</c:v>
                </c:pt>
                <c:pt idx="14645">
                  <c:v>0.9169732986111111</c:v>
                </c:pt>
                <c:pt idx="14646">
                  <c:v>0.91697944444444446</c:v>
                </c:pt>
                <c:pt idx="14647">
                  <c:v>0.91698576388888886</c:v>
                </c:pt>
                <c:pt idx="14648">
                  <c:v>0.91699579861111113</c:v>
                </c:pt>
                <c:pt idx="14649">
                  <c:v>0.91700223379629631</c:v>
                </c:pt>
                <c:pt idx="14650">
                  <c:v>0.91700856481481485</c:v>
                </c:pt>
                <c:pt idx="14651">
                  <c:v>0.91701525462962963</c:v>
                </c:pt>
                <c:pt idx="14652">
                  <c:v>0.91702182870370363</c:v>
                </c:pt>
                <c:pt idx="14653">
                  <c:v>0.91702815972222229</c:v>
                </c:pt>
                <c:pt idx="14654">
                  <c:v>0.91703748842592592</c:v>
                </c:pt>
                <c:pt idx="14655">
                  <c:v>0.91704351851851851</c:v>
                </c:pt>
                <c:pt idx="14656">
                  <c:v>0.9170496759259259</c:v>
                </c:pt>
                <c:pt idx="14657">
                  <c:v>0.91705615740740731</c:v>
                </c:pt>
                <c:pt idx="14658">
                  <c:v>0.91706267361111105</c:v>
                </c:pt>
                <c:pt idx="14659">
                  <c:v>0.91706914351851854</c:v>
                </c:pt>
                <c:pt idx="14660">
                  <c:v>0.91707563657407409</c:v>
                </c:pt>
                <c:pt idx="14661">
                  <c:v>0.91708527777777782</c:v>
                </c:pt>
                <c:pt idx="14662">
                  <c:v>0.91709141203703703</c:v>
                </c:pt>
                <c:pt idx="14663">
                  <c:v>0.917097337962963</c:v>
                </c:pt>
                <c:pt idx="14664">
                  <c:v>0.91710341435185183</c:v>
                </c:pt>
                <c:pt idx="14665">
                  <c:v>0.91710939814814818</c:v>
                </c:pt>
                <c:pt idx="14666">
                  <c:v>0.91711560185185181</c:v>
                </c:pt>
                <c:pt idx="14667">
                  <c:v>0.91712166666666661</c:v>
                </c:pt>
                <c:pt idx="14668">
                  <c:v>0.91713072916666671</c:v>
                </c:pt>
                <c:pt idx="14669">
                  <c:v>0.91713690972222217</c:v>
                </c:pt>
                <c:pt idx="14670">
                  <c:v>0.91714324074074083</c:v>
                </c:pt>
                <c:pt idx="14671">
                  <c:v>0.91714944444444446</c:v>
                </c:pt>
                <c:pt idx="14672">
                  <c:v>0.91715571759259262</c:v>
                </c:pt>
                <c:pt idx="14673">
                  <c:v>0.91716212962962962</c:v>
                </c:pt>
                <c:pt idx="14674">
                  <c:v>0.91717206018518516</c:v>
                </c:pt>
                <c:pt idx="14675">
                  <c:v>0.91717834490740735</c:v>
                </c:pt>
                <c:pt idx="14676">
                  <c:v>0.91718456018518513</c:v>
                </c:pt>
                <c:pt idx="14677">
                  <c:v>0.91719072916666666</c:v>
                </c:pt>
                <c:pt idx="14678">
                  <c:v>0.91719689814814809</c:v>
                </c:pt>
                <c:pt idx="14679">
                  <c:v>0.91720296296296289</c:v>
                </c:pt>
                <c:pt idx="14680">
                  <c:v>0.91720895833333327</c:v>
                </c:pt>
                <c:pt idx="14681">
                  <c:v>0.91721884259259256</c:v>
                </c:pt>
                <c:pt idx="14682">
                  <c:v>0.91722525462962956</c:v>
                </c:pt>
                <c:pt idx="14683">
                  <c:v>0.91723131944444447</c:v>
                </c:pt>
                <c:pt idx="14684">
                  <c:v>0.91723755787037042</c:v>
                </c:pt>
                <c:pt idx="14685">
                  <c:v>0.91724378472222223</c:v>
                </c:pt>
                <c:pt idx="14686">
                  <c:v>0.91725015046296299</c:v>
                </c:pt>
                <c:pt idx="14687">
                  <c:v>0.9172598495370371</c:v>
                </c:pt>
                <c:pt idx="14688">
                  <c:v>0.9172658217592593</c:v>
                </c:pt>
                <c:pt idx="14689">
                  <c:v>0.91727172453703698</c:v>
                </c:pt>
                <c:pt idx="14690">
                  <c:v>0.91727802083333332</c:v>
                </c:pt>
                <c:pt idx="14691">
                  <c:v>0.91728445601851849</c:v>
                </c:pt>
                <c:pt idx="14692">
                  <c:v>0.91729070601851859</c:v>
                </c:pt>
                <c:pt idx="14693">
                  <c:v>0.91729729166666674</c:v>
                </c:pt>
                <c:pt idx="14694">
                  <c:v>0.91730717592592592</c:v>
                </c:pt>
                <c:pt idx="14695">
                  <c:v>0.91731344907407408</c:v>
                </c:pt>
                <c:pt idx="14696">
                  <c:v>0.91731935185185176</c:v>
                </c:pt>
                <c:pt idx="14697">
                  <c:v>0.91732528935185187</c:v>
                </c:pt>
                <c:pt idx="14698">
                  <c:v>0.91733126157407396</c:v>
                </c:pt>
                <c:pt idx="14699">
                  <c:v>0.91733738425925926</c:v>
                </c:pt>
                <c:pt idx="14700">
                  <c:v>0.91734342592592588</c:v>
                </c:pt>
                <c:pt idx="14701">
                  <c:v>0.91735240740740742</c:v>
                </c:pt>
                <c:pt idx="14702">
                  <c:v>0.91735839120370377</c:v>
                </c:pt>
                <c:pt idx="14703">
                  <c:v>0.91736457175925923</c:v>
                </c:pt>
                <c:pt idx="14704">
                  <c:v>0.91737085648148142</c:v>
                </c:pt>
                <c:pt idx="14705">
                  <c:v>0.91737733796296295</c:v>
                </c:pt>
                <c:pt idx="14706">
                  <c:v>0.9173838310185185</c:v>
                </c:pt>
                <c:pt idx="14707">
                  <c:v>0.91739394675925923</c:v>
                </c:pt>
                <c:pt idx="14708">
                  <c:v>0.91740030092592584</c:v>
                </c:pt>
                <c:pt idx="14709">
                  <c:v>0.91740660879629632</c:v>
                </c:pt>
                <c:pt idx="14710">
                  <c:v>0.91741293981481487</c:v>
                </c:pt>
                <c:pt idx="14711">
                  <c:v>0.91741928240740744</c:v>
                </c:pt>
                <c:pt idx="14712">
                  <c:v>0.91742540509259263</c:v>
                </c:pt>
                <c:pt idx="14713">
                  <c:v>0.91743133101851848</c:v>
                </c:pt>
                <c:pt idx="14714">
                  <c:v>0.91744090277777779</c:v>
                </c:pt>
                <c:pt idx="14715">
                  <c:v>0.91744721064814805</c:v>
                </c:pt>
                <c:pt idx="14716">
                  <c:v>0.91745351851851853</c:v>
                </c:pt>
                <c:pt idx="14717">
                  <c:v>0.91746006944444447</c:v>
                </c:pt>
                <c:pt idx="14718">
                  <c:v>0.91746652777777771</c:v>
                </c:pt>
                <c:pt idx="14719">
                  <c:v>0.91747311342592586</c:v>
                </c:pt>
                <c:pt idx="14720">
                  <c:v>0.91748281249999997</c:v>
                </c:pt>
                <c:pt idx="14721">
                  <c:v>0.91748879629629621</c:v>
                </c:pt>
                <c:pt idx="14722">
                  <c:v>0.91749465277777775</c:v>
                </c:pt>
                <c:pt idx="14723">
                  <c:v>0.91750093749999995</c:v>
                </c:pt>
                <c:pt idx="14724">
                  <c:v>0.917507488425926</c:v>
                </c:pt>
                <c:pt idx="14725">
                  <c:v>0.91751387731481471</c:v>
                </c:pt>
                <c:pt idx="14726">
                  <c:v>0.9175206944444444</c:v>
                </c:pt>
                <c:pt idx="14727">
                  <c:v>0.9175303587962963</c:v>
                </c:pt>
                <c:pt idx="14728">
                  <c:v>0.91753665509259263</c:v>
                </c:pt>
                <c:pt idx="14729">
                  <c:v>0.91754287037037041</c:v>
                </c:pt>
                <c:pt idx="14730">
                  <c:v>0.91754898148148145</c:v>
                </c:pt>
                <c:pt idx="14731">
                  <c:v>0.91755505787037039</c:v>
                </c:pt>
                <c:pt idx="14732">
                  <c:v>0.91756115740740751</c:v>
                </c:pt>
                <c:pt idx="14733">
                  <c:v>0.91756738425925921</c:v>
                </c:pt>
                <c:pt idx="14734">
                  <c:v>0.91757644675925931</c:v>
                </c:pt>
                <c:pt idx="14735">
                  <c:v>0.91758241898148152</c:v>
                </c:pt>
                <c:pt idx="14736">
                  <c:v>0.91758858796296294</c:v>
                </c:pt>
                <c:pt idx="14737">
                  <c:v>0.91759483796296293</c:v>
                </c:pt>
                <c:pt idx="14738">
                  <c:v>0.91760115740740744</c:v>
                </c:pt>
                <c:pt idx="14739">
                  <c:v>0.91760773148148145</c:v>
                </c:pt>
                <c:pt idx="14740">
                  <c:v>0.91761773148148151</c:v>
                </c:pt>
                <c:pt idx="14741">
                  <c:v>0.91762414351851851</c:v>
                </c:pt>
                <c:pt idx="14742">
                  <c:v>0.91763053240740744</c:v>
                </c:pt>
                <c:pt idx="14743">
                  <c:v>0.91763708333333327</c:v>
                </c:pt>
                <c:pt idx="14744">
                  <c:v>0.91764373842592584</c:v>
                </c:pt>
                <c:pt idx="14745">
                  <c:v>0.91764986111111113</c:v>
                </c:pt>
                <c:pt idx="14746">
                  <c:v>0.91765586805555566</c:v>
                </c:pt>
                <c:pt idx="14747">
                  <c:v>0.91766548611111121</c:v>
                </c:pt>
                <c:pt idx="14748">
                  <c:v>0.9176719328703703</c:v>
                </c:pt>
                <c:pt idx="14749">
                  <c:v>0.91767826388888896</c:v>
                </c:pt>
                <c:pt idx="14750">
                  <c:v>0.91768479166666672</c:v>
                </c:pt>
                <c:pt idx="14751">
                  <c:v>0.91769141203703697</c:v>
                </c:pt>
                <c:pt idx="14752">
                  <c:v>0.91769803240740744</c:v>
                </c:pt>
                <c:pt idx="14753">
                  <c:v>0.91770785879629635</c:v>
                </c:pt>
                <c:pt idx="14754">
                  <c:v>0.91771391203703701</c:v>
                </c:pt>
                <c:pt idx="14755">
                  <c:v>0.91771982638888883</c:v>
                </c:pt>
                <c:pt idx="14756">
                  <c:v>0.91772624999999997</c:v>
                </c:pt>
                <c:pt idx="14757">
                  <c:v>0.91773285879629629</c:v>
                </c:pt>
                <c:pt idx="14758">
                  <c:v>0.91773973379629625</c:v>
                </c:pt>
                <c:pt idx="14759">
                  <c:v>0.91774668981481478</c:v>
                </c:pt>
                <c:pt idx="14760">
                  <c:v>0.91775678240740743</c:v>
                </c:pt>
                <c:pt idx="14761">
                  <c:v>0.91776331018518509</c:v>
                </c:pt>
                <c:pt idx="14762">
                  <c:v>0.91776947916666662</c:v>
                </c:pt>
                <c:pt idx="14763">
                  <c:v>0.91777567129629622</c:v>
                </c:pt>
                <c:pt idx="14764">
                  <c:v>0.91778173611111102</c:v>
                </c:pt>
                <c:pt idx="14765">
                  <c:v>0.91778789351851853</c:v>
                </c:pt>
                <c:pt idx="14766">
                  <c:v>0.91779418981481475</c:v>
                </c:pt>
                <c:pt idx="14767">
                  <c:v>0.91780319444444436</c:v>
                </c:pt>
                <c:pt idx="14768">
                  <c:v>0.91780922453703706</c:v>
                </c:pt>
                <c:pt idx="14769">
                  <c:v>0.91781540509259252</c:v>
                </c:pt>
                <c:pt idx="14770">
                  <c:v>0.91782172453703703</c:v>
                </c:pt>
                <c:pt idx="14771">
                  <c:v>0.91782828703703701</c:v>
                </c:pt>
                <c:pt idx="14772">
                  <c:v>0.91783488425925919</c:v>
                </c:pt>
                <c:pt idx="14773">
                  <c:v>0.91784469907407418</c:v>
                </c:pt>
                <c:pt idx="14774">
                  <c:v>0.91785094907407405</c:v>
                </c:pt>
                <c:pt idx="14775">
                  <c:v>0.91785729166666663</c:v>
                </c:pt>
                <c:pt idx="14776">
                  <c:v>0.91786387731481478</c:v>
                </c:pt>
                <c:pt idx="14777">
                  <c:v>0.91787026620370371</c:v>
                </c:pt>
                <c:pt idx="14778">
                  <c:v>0.91787624999999995</c:v>
                </c:pt>
                <c:pt idx="14779">
                  <c:v>0.91788570601851849</c:v>
                </c:pt>
                <c:pt idx="14780">
                  <c:v>0.91789216435185184</c:v>
                </c:pt>
                <c:pt idx="14781">
                  <c:v>0.91789859953703701</c:v>
                </c:pt>
                <c:pt idx="14782">
                  <c:v>0.91790517361111112</c:v>
                </c:pt>
                <c:pt idx="14783">
                  <c:v>0.91791167824074071</c:v>
                </c:pt>
                <c:pt idx="14784">
                  <c:v>0.91791820601851848</c:v>
                </c:pt>
                <c:pt idx="14785">
                  <c:v>0.91792462962962962</c:v>
                </c:pt>
                <c:pt idx="14786">
                  <c:v>0.91793408564814805</c:v>
                </c:pt>
                <c:pt idx="14787">
                  <c:v>0.91794008101851843</c:v>
                </c:pt>
                <c:pt idx="14788">
                  <c:v>0.91794607638888881</c:v>
                </c:pt>
                <c:pt idx="14789">
                  <c:v>0.9179524189814815</c:v>
                </c:pt>
                <c:pt idx="14790">
                  <c:v>0.91795902777777771</c:v>
                </c:pt>
                <c:pt idx="14791">
                  <c:v>0.91796561342592586</c:v>
                </c:pt>
                <c:pt idx="14792">
                  <c:v>0.91797562499999996</c:v>
                </c:pt>
                <c:pt idx="14793">
                  <c:v>0.91798195601851862</c:v>
                </c:pt>
                <c:pt idx="14794">
                  <c:v>0.91798844907407406</c:v>
                </c:pt>
                <c:pt idx="14795">
                  <c:v>0.91799482638888896</c:v>
                </c:pt>
                <c:pt idx="14796">
                  <c:v>0.91800099537037039</c:v>
                </c:pt>
                <c:pt idx="14797">
                  <c:v>0.91800707175925922</c:v>
                </c:pt>
                <c:pt idx="14798">
                  <c:v>0.91801662037037035</c:v>
                </c:pt>
                <c:pt idx="14799">
                  <c:v>0.91802259259259256</c:v>
                </c:pt>
                <c:pt idx="14800">
                  <c:v>0.91802851851851852</c:v>
                </c:pt>
                <c:pt idx="14801">
                  <c:v>0.91803453703703708</c:v>
                </c:pt>
                <c:pt idx="14802">
                  <c:v>0.91804074074074071</c:v>
                </c:pt>
                <c:pt idx="14803">
                  <c:v>0.91804729166666676</c:v>
                </c:pt>
                <c:pt idx="14804">
                  <c:v>0.91805381944444442</c:v>
                </c:pt>
                <c:pt idx="14805">
                  <c:v>0.9180636342592593</c:v>
                </c:pt>
                <c:pt idx="14806">
                  <c:v>0.91807009259259253</c:v>
                </c:pt>
                <c:pt idx="14807">
                  <c:v>0.91807657407407406</c:v>
                </c:pt>
                <c:pt idx="14808">
                  <c:v>0.91808311342592586</c:v>
                </c:pt>
                <c:pt idx="14809">
                  <c:v>0.91808986111111113</c:v>
                </c:pt>
                <c:pt idx="14810">
                  <c:v>0.91809663194444446</c:v>
                </c:pt>
                <c:pt idx="14811">
                  <c:v>0.91810592592592588</c:v>
                </c:pt>
                <c:pt idx="14812">
                  <c:v>0.91811188657407417</c:v>
                </c:pt>
                <c:pt idx="14813">
                  <c:v>0.91811841435185182</c:v>
                </c:pt>
                <c:pt idx="14814">
                  <c:v>0.91812526620370372</c:v>
                </c:pt>
                <c:pt idx="14815">
                  <c:v>0.91813206018518523</c:v>
                </c:pt>
                <c:pt idx="14816">
                  <c:v>0.91813856481481482</c:v>
                </c:pt>
                <c:pt idx="14817">
                  <c:v>0.91814848379629632</c:v>
                </c:pt>
                <c:pt idx="14818">
                  <c:v>0.91815496527777773</c:v>
                </c:pt>
                <c:pt idx="14819">
                  <c:v>0.91816099537037044</c:v>
                </c:pt>
                <c:pt idx="14820">
                  <c:v>0.91816717592592589</c:v>
                </c:pt>
                <c:pt idx="14821">
                  <c:v>0.91817348379629626</c:v>
                </c:pt>
                <c:pt idx="14822">
                  <c:v>0.91818013888888883</c:v>
                </c:pt>
                <c:pt idx="14823">
                  <c:v>0.91818681712962968</c:v>
                </c:pt>
                <c:pt idx="14824">
                  <c:v>0.9181967129629629</c:v>
                </c:pt>
                <c:pt idx="14825">
                  <c:v>0.91820324074074078</c:v>
                </c:pt>
                <c:pt idx="14826">
                  <c:v>0.9182098842592592</c:v>
                </c:pt>
                <c:pt idx="14827">
                  <c:v>0.91821644675925918</c:v>
                </c:pt>
                <c:pt idx="14828">
                  <c:v>0.91822268518518513</c:v>
                </c:pt>
                <c:pt idx="14829">
                  <c:v>0.91822885416666666</c:v>
                </c:pt>
                <c:pt idx="14830">
                  <c:v>0.91823813657407405</c:v>
                </c:pt>
                <c:pt idx="14831">
                  <c:v>0.9182441898148147</c:v>
                </c:pt>
                <c:pt idx="14832">
                  <c:v>0.91825027777777779</c:v>
                </c:pt>
                <c:pt idx="14833">
                  <c:v>0.91825655092592584</c:v>
                </c:pt>
                <c:pt idx="14834">
                  <c:v>0.91826283564814826</c:v>
                </c:pt>
                <c:pt idx="14835">
                  <c:v>0.91826946759259265</c:v>
                </c:pt>
                <c:pt idx="14836">
                  <c:v>0.9182796875</c:v>
                </c:pt>
                <c:pt idx="14837">
                  <c:v>0.91828615740740738</c:v>
                </c:pt>
                <c:pt idx="14838">
                  <c:v>0.91829250000000007</c:v>
                </c:pt>
                <c:pt idx="14839">
                  <c:v>0.91829906250000004</c:v>
                </c:pt>
                <c:pt idx="14840">
                  <c:v>0.91830574074074078</c:v>
                </c:pt>
                <c:pt idx="14841">
                  <c:v>0.91831236111111114</c:v>
                </c:pt>
                <c:pt idx="14842">
                  <c:v>0.91831888888888891</c:v>
                </c:pt>
                <c:pt idx="14843">
                  <c:v>0.91832809027777784</c:v>
                </c:pt>
                <c:pt idx="14844">
                  <c:v>0.91833413194444447</c:v>
                </c:pt>
                <c:pt idx="14845">
                  <c:v>0.918340300925926</c:v>
                </c:pt>
                <c:pt idx="14846">
                  <c:v>0.91834659722222212</c:v>
                </c:pt>
                <c:pt idx="14847">
                  <c:v>0.91835299768518519</c:v>
                </c:pt>
                <c:pt idx="14848">
                  <c:v>0.91835951388888892</c:v>
                </c:pt>
                <c:pt idx="14849">
                  <c:v>0.91836954861111109</c:v>
                </c:pt>
                <c:pt idx="14850">
                  <c:v>0.91837576388888886</c:v>
                </c:pt>
                <c:pt idx="14851">
                  <c:v>0.91838215277777779</c:v>
                </c:pt>
                <c:pt idx="14852">
                  <c:v>0.91838833333333325</c:v>
                </c:pt>
                <c:pt idx="14853">
                  <c:v>0.91839442129629623</c:v>
                </c:pt>
                <c:pt idx="14854">
                  <c:v>0.91840062499999997</c:v>
                </c:pt>
                <c:pt idx="14855">
                  <c:v>0.91841059027777783</c:v>
                </c:pt>
                <c:pt idx="14856">
                  <c:v>0.91841687500000002</c:v>
                </c:pt>
                <c:pt idx="14857">
                  <c:v>0.91842311342592586</c:v>
                </c:pt>
                <c:pt idx="14858">
                  <c:v>0.91842954861111104</c:v>
                </c:pt>
                <c:pt idx="14859">
                  <c:v>0.91843643518518514</c:v>
                </c:pt>
                <c:pt idx="14860">
                  <c:v>0.91844307870370379</c:v>
                </c:pt>
                <c:pt idx="14861">
                  <c:v>0.91844909722222223</c:v>
                </c:pt>
                <c:pt idx="14862">
                  <c:v>0.91845814814814819</c:v>
                </c:pt>
                <c:pt idx="14863">
                  <c:v>0.91846408564814819</c:v>
                </c:pt>
                <c:pt idx="14864">
                  <c:v>0.91847013888888895</c:v>
                </c:pt>
                <c:pt idx="14865">
                  <c:v>0.91847600694444453</c:v>
                </c:pt>
                <c:pt idx="14866">
                  <c:v>0.91848201388888884</c:v>
                </c:pt>
                <c:pt idx="14867">
                  <c:v>0.91848811342592596</c:v>
                </c:pt>
                <c:pt idx="14868">
                  <c:v>0.91849805555555564</c:v>
                </c:pt>
                <c:pt idx="14869">
                  <c:v>0.91850430555555551</c:v>
                </c:pt>
                <c:pt idx="14870">
                  <c:v>0.91851078703703715</c:v>
                </c:pt>
                <c:pt idx="14871">
                  <c:v>0.91851729166666674</c:v>
                </c:pt>
                <c:pt idx="14872">
                  <c:v>0.91852359953703699</c:v>
                </c:pt>
                <c:pt idx="14873">
                  <c:v>0.91852993055555554</c:v>
                </c:pt>
                <c:pt idx="14874">
                  <c:v>0.91854010416666665</c:v>
                </c:pt>
                <c:pt idx="14875">
                  <c:v>0.91854652777777768</c:v>
                </c:pt>
                <c:pt idx="14876">
                  <c:v>0.91855239583333337</c:v>
                </c:pt>
                <c:pt idx="14877">
                  <c:v>0.91855841435185182</c:v>
                </c:pt>
                <c:pt idx="14878">
                  <c:v>0.91856458333333324</c:v>
                </c:pt>
                <c:pt idx="14879">
                  <c:v>0.91857108796296305</c:v>
                </c:pt>
                <c:pt idx="14880">
                  <c:v>0.91857741898148149</c:v>
                </c:pt>
                <c:pt idx="14881">
                  <c:v>0.91858732638888885</c:v>
                </c:pt>
                <c:pt idx="14882">
                  <c:v>0.91859376157407402</c:v>
                </c:pt>
                <c:pt idx="14883">
                  <c:v>0.91860011574074074</c:v>
                </c:pt>
                <c:pt idx="14884">
                  <c:v>0.91860642361111111</c:v>
                </c:pt>
                <c:pt idx="14885">
                  <c:v>0.9186125462962963</c:v>
                </c:pt>
                <c:pt idx="14886">
                  <c:v>0.91861870370370369</c:v>
                </c:pt>
                <c:pt idx="14887">
                  <c:v>0.91862837962962962</c:v>
                </c:pt>
                <c:pt idx="14888">
                  <c:v>0.91863461805555557</c:v>
                </c:pt>
                <c:pt idx="14889">
                  <c:v>0.91864107638888892</c:v>
                </c:pt>
                <c:pt idx="14890">
                  <c:v>0.91864756944444448</c:v>
                </c:pt>
                <c:pt idx="14891">
                  <c:v>0.91865405092592589</c:v>
                </c:pt>
                <c:pt idx="14892">
                  <c:v>0.91866039351851858</c:v>
                </c:pt>
                <c:pt idx="14893">
                  <c:v>0.91867006944444451</c:v>
                </c:pt>
                <c:pt idx="14894">
                  <c:v>0.91867603009259258</c:v>
                </c:pt>
                <c:pt idx="14895">
                  <c:v>0.9186819444444444</c:v>
                </c:pt>
                <c:pt idx="14896">
                  <c:v>0.91868792824074064</c:v>
                </c:pt>
                <c:pt idx="14897">
                  <c:v>0.9186940393518519</c:v>
                </c:pt>
                <c:pt idx="14898">
                  <c:v>0.91870020833333343</c:v>
                </c:pt>
                <c:pt idx="14899">
                  <c:v>0.91870621527777774</c:v>
                </c:pt>
                <c:pt idx="14900">
                  <c:v>0.91871550925925927</c:v>
                </c:pt>
                <c:pt idx="14901">
                  <c:v>0.91872192129629626</c:v>
                </c:pt>
                <c:pt idx="14902">
                  <c:v>0.91872826388888884</c:v>
                </c:pt>
                <c:pt idx="14903">
                  <c:v>0.91873459490740739</c:v>
                </c:pt>
                <c:pt idx="14904">
                  <c:v>0.91874111111111112</c:v>
                </c:pt>
                <c:pt idx="14905">
                  <c:v>0.91874774305555551</c:v>
                </c:pt>
                <c:pt idx="14906">
                  <c:v>0.91875788194444441</c:v>
                </c:pt>
                <c:pt idx="14907">
                  <c:v>0.91876422453703699</c:v>
                </c:pt>
                <c:pt idx="14908">
                  <c:v>0.91877070601851851</c:v>
                </c:pt>
                <c:pt idx="14909">
                  <c:v>0.91877704861111109</c:v>
                </c:pt>
                <c:pt idx="14910">
                  <c:v>0.91878326388888887</c:v>
                </c:pt>
                <c:pt idx="14911">
                  <c:v>0.91878937499999991</c:v>
                </c:pt>
                <c:pt idx="14912">
                  <c:v>0.91879978009259267</c:v>
                </c:pt>
                <c:pt idx="14913">
                  <c:v>0.91880622685185187</c:v>
                </c:pt>
                <c:pt idx="14914">
                  <c:v>0.91881253472222213</c:v>
                </c:pt>
                <c:pt idx="14915">
                  <c:v>0.9188191550925926</c:v>
                </c:pt>
                <c:pt idx="14916">
                  <c:v>0.91882584490740749</c:v>
                </c:pt>
                <c:pt idx="14917">
                  <c:v>0.91883234953703707</c:v>
                </c:pt>
                <c:pt idx="14918">
                  <c:v>0.9188385185185185</c:v>
                </c:pt>
                <c:pt idx="14919">
                  <c:v>0.91884768518518511</c:v>
                </c:pt>
                <c:pt idx="14920">
                  <c:v>0.91885399305555548</c:v>
                </c:pt>
                <c:pt idx="14921">
                  <c:v>0.91886054398148154</c:v>
                </c:pt>
                <c:pt idx="14922">
                  <c:v>0.91886711805555554</c:v>
                </c:pt>
                <c:pt idx="14923">
                  <c:v>0.91887384259259264</c:v>
                </c:pt>
                <c:pt idx="14924">
                  <c:v>0.91888048611111106</c:v>
                </c:pt>
                <c:pt idx="14925">
                  <c:v>0.91889070601851852</c:v>
                </c:pt>
                <c:pt idx="14926">
                  <c:v>0.91889696759259254</c:v>
                </c:pt>
                <c:pt idx="14927">
                  <c:v>0.91890306712962966</c:v>
                </c:pt>
                <c:pt idx="14928">
                  <c:v>0.91890923611111119</c:v>
                </c:pt>
                <c:pt idx="14929">
                  <c:v>0.91891543981481483</c:v>
                </c:pt>
                <c:pt idx="14930">
                  <c:v>0.91892167824074067</c:v>
                </c:pt>
                <c:pt idx="14931">
                  <c:v>0.91893127314814815</c:v>
                </c:pt>
                <c:pt idx="14932">
                  <c:v>0.91893736111111102</c:v>
                </c:pt>
                <c:pt idx="14933">
                  <c:v>0.91894350694444438</c:v>
                </c:pt>
                <c:pt idx="14934">
                  <c:v>0.91895026620370368</c:v>
                </c:pt>
                <c:pt idx="14935">
                  <c:v>0.91895700231481481</c:v>
                </c:pt>
                <c:pt idx="14936">
                  <c:v>0.91896400462962957</c:v>
                </c:pt>
                <c:pt idx="14937">
                  <c:v>0.91897098379629627</c:v>
                </c:pt>
                <c:pt idx="14938">
                  <c:v>0.918981261574074</c:v>
                </c:pt>
                <c:pt idx="14939">
                  <c:v>0.91898810185185187</c:v>
                </c:pt>
                <c:pt idx="14940">
                  <c:v>0.91899497685185183</c:v>
                </c:pt>
                <c:pt idx="14941">
                  <c:v>0.91900165509259268</c:v>
                </c:pt>
                <c:pt idx="14942">
                  <c:v>0.91900824074074083</c:v>
                </c:pt>
                <c:pt idx="14943">
                  <c:v>0.91901475694444434</c:v>
                </c:pt>
                <c:pt idx="14944">
                  <c:v>0.91902495370370374</c:v>
                </c:pt>
                <c:pt idx="14945">
                  <c:v>0.91903162037037045</c:v>
                </c:pt>
                <c:pt idx="14946">
                  <c:v>0.91903843749999992</c:v>
                </c:pt>
                <c:pt idx="14947">
                  <c:v>0.91904543981481479</c:v>
                </c:pt>
                <c:pt idx="14948">
                  <c:v>0.91905238425925928</c:v>
                </c:pt>
                <c:pt idx="14949">
                  <c:v>0.91905905092592599</c:v>
                </c:pt>
                <c:pt idx="14950">
                  <c:v>0.9190685648148148</c:v>
                </c:pt>
                <c:pt idx="14951">
                  <c:v>0.91907496527777777</c:v>
                </c:pt>
                <c:pt idx="14952">
                  <c:v>0.91908159722222216</c:v>
                </c:pt>
                <c:pt idx="14953">
                  <c:v>0.919088587962963</c:v>
                </c:pt>
                <c:pt idx="14954">
                  <c:v>0.91909552083333335</c:v>
                </c:pt>
                <c:pt idx="14955">
                  <c:v>0.91910231481481475</c:v>
                </c:pt>
                <c:pt idx="14956">
                  <c:v>0.9191090277777777</c:v>
                </c:pt>
                <c:pt idx="14957">
                  <c:v>0.91911942129629631</c:v>
                </c:pt>
                <c:pt idx="14958">
                  <c:v>0.91912590277777773</c:v>
                </c:pt>
                <c:pt idx="14959">
                  <c:v>0.91913236111111107</c:v>
                </c:pt>
                <c:pt idx="14960">
                  <c:v>0.91913869212962973</c:v>
                </c:pt>
                <c:pt idx="14961">
                  <c:v>0.91914520833333324</c:v>
                </c:pt>
                <c:pt idx="14962">
                  <c:v>0.91915160879629632</c:v>
                </c:pt>
                <c:pt idx="14963">
                  <c:v>0.91916131944444446</c:v>
                </c:pt>
                <c:pt idx="14964">
                  <c:v>0.91916766203703704</c:v>
                </c:pt>
                <c:pt idx="14965">
                  <c:v>0.9191744097222222</c:v>
                </c:pt>
                <c:pt idx="14966">
                  <c:v>0.91918113425925929</c:v>
                </c:pt>
                <c:pt idx="14967">
                  <c:v>0.91918814814814809</c:v>
                </c:pt>
                <c:pt idx="14968">
                  <c:v>0.91919487268518518</c:v>
                </c:pt>
                <c:pt idx="14969">
                  <c:v>0.91920535879629639</c:v>
                </c:pt>
                <c:pt idx="14970">
                  <c:v>0.91921215277777779</c:v>
                </c:pt>
                <c:pt idx="14971">
                  <c:v>0.91921886574074074</c:v>
                </c:pt>
                <c:pt idx="14972">
                  <c:v>0.91922570601851861</c:v>
                </c:pt>
                <c:pt idx="14973">
                  <c:v>0.9192322106481482</c:v>
                </c:pt>
                <c:pt idx="14974">
                  <c:v>0.91923871527777778</c:v>
                </c:pt>
                <c:pt idx="14975">
                  <c:v>0.91924525462962958</c:v>
                </c:pt>
                <c:pt idx="14976">
                  <c:v>0.91925547453703704</c:v>
                </c:pt>
                <c:pt idx="14977">
                  <c:v>0.91926236111111115</c:v>
                </c:pt>
                <c:pt idx="14978">
                  <c:v>0.91926909722222216</c:v>
                </c:pt>
                <c:pt idx="14979">
                  <c:v>0.91927612268518522</c:v>
                </c:pt>
                <c:pt idx="14980">
                  <c:v>0.91928307870370374</c:v>
                </c:pt>
                <c:pt idx="14981">
                  <c:v>0.91928925925925931</c:v>
                </c:pt>
                <c:pt idx="14982">
                  <c:v>0.91929849537037034</c:v>
                </c:pt>
                <c:pt idx="14983">
                  <c:v>0.91930466435185176</c:v>
                </c:pt>
                <c:pt idx="14984">
                  <c:v>0.91931113425925925</c:v>
                </c:pt>
                <c:pt idx="14985">
                  <c:v>0.91931783564814806</c:v>
                </c:pt>
                <c:pt idx="14986">
                  <c:v>0.91932458333333333</c:v>
                </c:pt>
                <c:pt idx="14987">
                  <c:v>0.91933103009259254</c:v>
                </c:pt>
                <c:pt idx="14988">
                  <c:v>0.91934145833333336</c:v>
                </c:pt>
                <c:pt idx="14989">
                  <c:v>0.91934798611111113</c:v>
                </c:pt>
                <c:pt idx="14990">
                  <c:v>0.91935392361111112</c:v>
                </c:pt>
                <c:pt idx="14991">
                  <c:v>0.91936024305555553</c:v>
                </c:pt>
                <c:pt idx="14992">
                  <c:v>0.91936650462962966</c:v>
                </c:pt>
                <c:pt idx="14993">
                  <c:v>0.91937276620370367</c:v>
                </c:pt>
                <c:pt idx="14994">
                  <c:v>0.91937895833333327</c:v>
                </c:pt>
                <c:pt idx="14995">
                  <c:v>0.91938831018518519</c:v>
                </c:pt>
                <c:pt idx="14996">
                  <c:v>0.9193945717592592</c:v>
                </c:pt>
                <c:pt idx="14997">
                  <c:v>0.91940114583333343</c:v>
                </c:pt>
                <c:pt idx="14998">
                  <c:v>0.9194076157407407</c:v>
                </c:pt>
                <c:pt idx="14999">
                  <c:v>0.91941415509259261</c:v>
                </c:pt>
                <c:pt idx="15000">
                  <c:v>0.91942084490740739</c:v>
                </c:pt>
                <c:pt idx="15001">
                  <c:v>0.91943067129629619</c:v>
                </c:pt>
                <c:pt idx="15002">
                  <c:v>0.91943697916666667</c:v>
                </c:pt>
                <c:pt idx="15003">
                  <c:v>0.91944341435185184</c:v>
                </c:pt>
                <c:pt idx="15004">
                  <c:v>0.91944996527777778</c:v>
                </c:pt>
                <c:pt idx="15005">
                  <c:v>0.91945626157407412</c:v>
                </c:pt>
                <c:pt idx="15006">
                  <c:v>0.91946248842592582</c:v>
                </c:pt>
                <c:pt idx="15007">
                  <c:v>0.91947236111111108</c:v>
                </c:pt>
                <c:pt idx="15008">
                  <c:v>0.91947891203703713</c:v>
                </c:pt>
                <c:pt idx="15009">
                  <c:v>0.91948528935185181</c:v>
                </c:pt>
                <c:pt idx="15010">
                  <c:v>0.91949204861111111</c:v>
                </c:pt>
                <c:pt idx="15011">
                  <c:v>0.91949896990740732</c:v>
                </c:pt>
                <c:pt idx="15012">
                  <c:v>0.91950577546296286</c:v>
                </c:pt>
                <c:pt idx="15013">
                  <c:v>0.91951217592592593</c:v>
                </c:pt>
                <c:pt idx="15014">
                  <c:v>0.91952135416666669</c:v>
                </c:pt>
                <c:pt idx="15015">
                  <c:v>0.91952750000000005</c:v>
                </c:pt>
                <c:pt idx="15016">
                  <c:v>0.91953403935185196</c:v>
                </c:pt>
                <c:pt idx="15017">
                  <c:v>0.91954056712962962</c:v>
                </c:pt>
                <c:pt idx="15018">
                  <c:v>0.91954723379629633</c:v>
                </c:pt>
                <c:pt idx="15019">
                  <c:v>0.91955373842592592</c:v>
                </c:pt>
                <c:pt idx="15020">
                  <c:v>0.91956377314814819</c:v>
                </c:pt>
                <c:pt idx="15021">
                  <c:v>0.91957011574074077</c:v>
                </c:pt>
                <c:pt idx="15022">
                  <c:v>0.91957640046296296</c:v>
                </c:pt>
                <c:pt idx="15023">
                  <c:v>0.91958262731481488</c:v>
                </c:pt>
                <c:pt idx="15024">
                  <c:v>0.91958881944444437</c:v>
                </c:pt>
                <c:pt idx="15025">
                  <c:v>0.91959493055555563</c:v>
                </c:pt>
                <c:pt idx="15026">
                  <c:v>0.91960435185185185</c:v>
                </c:pt>
                <c:pt idx="15027">
                  <c:v>0.91961042824074068</c:v>
                </c:pt>
                <c:pt idx="15028">
                  <c:v>0.91961643518518521</c:v>
                </c:pt>
                <c:pt idx="15029">
                  <c:v>0.91962285879629624</c:v>
                </c:pt>
                <c:pt idx="15030">
                  <c:v>0.91962956018518527</c:v>
                </c:pt>
                <c:pt idx="15031">
                  <c:v>0.91963616898148148</c:v>
                </c:pt>
                <c:pt idx="15032">
                  <c:v>0.91964267361111107</c:v>
                </c:pt>
                <c:pt idx="15033">
                  <c:v>0.91965267361111114</c:v>
                </c:pt>
                <c:pt idx="15034">
                  <c:v>0.91965918981481476</c:v>
                </c:pt>
                <c:pt idx="15035">
                  <c:v>0.91966557870370369</c:v>
                </c:pt>
                <c:pt idx="15036">
                  <c:v>0.91967208333333339</c:v>
                </c:pt>
                <c:pt idx="15037">
                  <c:v>0.91967859953703701</c:v>
                </c:pt>
                <c:pt idx="15038">
                  <c:v>0.91968493055555556</c:v>
                </c:pt>
                <c:pt idx="15039">
                  <c:v>0.91969442129629631</c:v>
                </c:pt>
                <c:pt idx="15040">
                  <c:v>0.91970075231481474</c:v>
                </c:pt>
                <c:pt idx="15041">
                  <c:v>0.91970725694444455</c:v>
                </c:pt>
                <c:pt idx="15042">
                  <c:v>0.91971383101851856</c:v>
                </c:pt>
                <c:pt idx="15043">
                  <c:v>0.91972047453703709</c:v>
                </c:pt>
                <c:pt idx="15044">
                  <c:v>0.91972689814814812</c:v>
                </c:pt>
                <c:pt idx="15045">
                  <c:v>0.91973670138888897</c:v>
                </c:pt>
                <c:pt idx="15046">
                  <c:v>0.91974276620370377</c:v>
                </c:pt>
                <c:pt idx="15047">
                  <c:v>0.91974870370370365</c:v>
                </c:pt>
                <c:pt idx="15048">
                  <c:v>0.9197550347222222</c:v>
                </c:pt>
                <c:pt idx="15049">
                  <c:v>0.91976156250000007</c:v>
                </c:pt>
                <c:pt idx="15050">
                  <c:v>0.91976853009259252</c:v>
                </c:pt>
                <c:pt idx="15051">
                  <c:v>0.91977500000000001</c:v>
                </c:pt>
                <c:pt idx="15052">
                  <c:v>0.91978474537037036</c:v>
                </c:pt>
                <c:pt idx="15053">
                  <c:v>0.91979107638888891</c:v>
                </c:pt>
                <c:pt idx="15054">
                  <c:v>0.9197974884259259</c:v>
                </c:pt>
                <c:pt idx="15055">
                  <c:v>0.91980384259259262</c:v>
                </c:pt>
                <c:pt idx="15056">
                  <c:v>0.91980998842592587</c:v>
                </c:pt>
                <c:pt idx="15057">
                  <c:v>0.91981618055555547</c:v>
                </c:pt>
                <c:pt idx="15058">
                  <c:v>0.91982549768518529</c:v>
                </c:pt>
                <c:pt idx="15059">
                  <c:v>0.91983146990740738</c:v>
                </c:pt>
                <c:pt idx="15060">
                  <c:v>0.91983747685185191</c:v>
                </c:pt>
                <c:pt idx="15061">
                  <c:v>0.91984379629629631</c:v>
                </c:pt>
                <c:pt idx="15062">
                  <c:v>0.91985039351851849</c:v>
                </c:pt>
                <c:pt idx="15063">
                  <c:v>0.91985684027777781</c:v>
                </c:pt>
                <c:pt idx="15064">
                  <c:v>0.91986686342592583</c:v>
                </c:pt>
                <c:pt idx="15065">
                  <c:v>0.91987318287037034</c:v>
                </c:pt>
                <c:pt idx="15066">
                  <c:v>0.91987943287037044</c:v>
                </c:pt>
                <c:pt idx="15067">
                  <c:v>0.91988603009259251</c:v>
                </c:pt>
                <c:pt idx="15068">
                  <c:v>0.91989283564814806</c:v>
                </c:pt>
                <c:pt idx="15069">
                  <c:v>0.91989935185185179</c:v>
                </c:pt>
                <c:pt idx="15070">
                  <c:v>0.91990541666666659</c:v>
                </c:pt>
                <c:pt idx="15071">
                  <c:v>0.9199145486111111</c:v>
                </c:pt>
                <c:pt idx="15072">
                  <c:v>0.91992078703703706</c:v>
                </c:pt>
                <c:pt idx="15073">
                  <c:v>0.91992718750000002</c:v>
                </c:pt>
                <c:pt idx="15074">
                  <c:v>0.91993366898148154</c:v>
                </c:pt>
                <c:pt idx="15075">
                  <c:v>0.91994025462962969</c:v>
                </c:pt>
                <c:pt idx="15076">
                  <c:v>0.91994688657407409</c:v>
                </c:pt>
                <c:pt idx="15077">
                  <c:v>0.919956712962963</c:v>
                </c:pt>
                <c:pt idx="15078">
                  <c:v>0.91996282407407415</c:v>
                </c:pt>
                <c:pt idx="15079">
                  <c:v>0.91996884259259259</c:v>
                </c:pt>
                <c:pt idx="15080">
                  <c:v>0.91997495370370375</c:v>
                </c:pt>
                <c:pt idx="15081">
                  <c:v>0.91998134259259257</c:v>
                </c:pt>
                <c:pt idx="15082">
                  <c:v>0.9199878587962963</c:v>
                </c:pt>
                <c:pt idx="15083">
                  <c:v>0.9199982523148148</c:v>
                </c:pt>
                <c:pt idx="15084">
                  <c:v>0.9200047569444445</c:v>
                </c:pt>
                <c:pt idx="15085">
                  <c:v>0.92001120370370371</c:v>
                </c:pt>
                <c:pt idx="15086">
                  <c:v>0.92001804398148146</c:v>
                </c:pt>
                <c:pt idx="15087">
                  <c:v>0.92002471064814817</c:v>
                </c:pt>
                <c:pt idx="15088">
                  <c:v>0.92003101851851854</c:v>
                </c:pt>
                <c:pt idx="15089">
                  <c:v>0.9200371643518519</c:v>
                </c:pt>
                <c:pt idx="15090">
                  <c:v>0.92004637731481476</c:v>
                </c:pt>
                <c:pt idx="15091">
                  <c:v>0.92005250000000005</c:v>
                </c:pt>
                <c:pt idx="15092">
                  <c:v>0.92005864583333341</c:v>
                </c:pt>
                <c:pt idx="15093">
                  <c:v>0.92006481481481484</c:v>
                </c:pt>
                <c:pt idx="15094">
                  <c:v>0.92007120370370377</c:v>
                </c:pt>
                <c:pt idx="15095">
                  <c:v>0.92007805555555555</c:v>
                </c:pt>
                <c:pt idx="15096">
                  <c:v>0.92008802083333341</c:v>
                </c:pt>
                <c:pt idx="15097">
                  <c:v>0.92009432870370367</c:v>
                </c:pt>
                <c:pt idx="15098">
                  <c:v>0.92010083333333326</c:v>
                </c:pt>
                <c:pt idx="15099">
                  <c:v>0.92010744212962958</c:v>
                </c:pt>
                <c:pt idx="15100">
                  <c:v>0.9201142708333333</c:v>
                </c:pt>
                <c:pt idx="15101">
                  <c:v>0.92012085648148145</c:v>
                </c:pt>
                <c:pt idx="15102">
                  <c:v>0.92013063657407412</c:v>
                </c:pt>
                <c:pt idx="15103">
                  <c:v>0.92013678240740748</c:v>
                </c:pt>
                <c:pt idx="15104">
                  <c:v>0.9201429166666667</c:v>
                </c:pt>
                <c:pt idx="15105">
                  <c:v>0.92014964120370368</c:v>
                </c:pt>
                <c:pt idx="15106">
                  <c:v>0.92015642361111105</c:v>
                </c:pt>
                <c:pt idx="15107">
                  <c:v>0.92016328703703698</c:v>
                </c:pt>
                <c:pt idx="15108">
                  <c:v>0.92016974537037033</c:v>
                </c:pt>
                <c:pt idx="15109">
                  <c:v>0.92017960648148145</c:v>
                </c:pt>
                <c:pt idx="15110">
                  <c:v>0.92018623842592595</c:v>
                </c:pt>
                <c:pt idx="15111">
                  <c:v>0.92019263888888891</c:v>
                </c:pt>
                <c:pt idx="15112">
                  <c:v>0.92019887731481476</c:v>
                </c:pt>
                <c:pt idx="15113">
                  <c:v>0.92020530092592601</c:v>
                </c:pt>
                <c:pt idx="15114">
                  <c:v>0.92021209490740741</c:v>
                </c:pt>
                <c:pt idx="15115">
                  <c:v>0.92022202546296306</c:v>
                </c:pt>
                <c:pt idx="15116">
                  <c:v>0.92022840277777773</c:v>
                </c:pt>
                <c:pt idx="15117">
                  <c:v>0.92023490740740732</c:v>
                </c:pt>
                <c:pt idx="15118">
                  <c:v>0.92024150462962961</c:v>
                </c:pt>
                <c:pt idx="15119">
                  <c:v>0.92024835648148151</c:v>
                </c:pt>
                <c:pt idx="15120">
                  <c:v>0.92025484953703707</c:v>
                </c:pt>
                <c:pt idx="15121">
                  <c:v>0.92026425925925925</c:v>
                </c:pt>
                <c:pt idx="15122">
                  <c:v>0.9202703356481482</c:v>
                </c:pt>
                <c:pt idx="15123">
                  <c:v>0.92027637731481482</c:v>
                </c:pt>
                <c:pt idx="15124">
                  <c:v>0.92028262731481492</c:v>
                </c:pt>
                <c:pt idx="15125">
                  <c:v>0.92028893518518518</c:v>
                </c:pt>
                <c:pt idx="15126">
                  <c:v>0.92029525462962969</c:v>
                </c:pt>
                <c:pt idx="15127">
                  <c:v>0.92030177083333331</c:v>
                </c:pt>
                <c:pt idx="15128">
                  <c:v>0.92031164351851846</c:v>
                </c:pt>
                <c:pt idx="15129">
                  <c:v>0.92031828703703711</c:v>
                </c:pt>
                <c:pt idx="15130">
                  <c:v>0.92032471064814814</c:v>
                </c:pt>
                <c:pt idx="15131">
                  <c:v>0.92033122685185187</c:v>
                </c:pt>
                <c:pt idx="15132">
                  <c:v>0.92033791666666664</c:v>
                </c:pt>
                <c:pt idx="15133">
                  <c:v>0.920344537037037</c:v>
                </c:pt>
                <c:pt idx="15134">
                  <c:v>0.92035424768518526</c:v>
                </c:pt>
                <c:pt idx="15135">
                  <c:v>0.92036023148148149</c:v>
                </c:pt>
                <c:pt idx="15136">
                  <c:v>0.9203663310185185</c:v>
                </c:pt>
                <c:pt idx="15137">
                  <c:v>0.92037270833333329</c:v>
                </c:pt>
                <c:pt idx="15138">
                  <c:v>0.920379375</c:v>
                </c:pt>
                <c:pt idx="15139">
                  <c:v>0.92038604166666671</c:v>
                </c:pt>
                <c:pt idx="15140">
                  <c:v>0.92039621527777771</c:v>
                </c:pt>
                <c:pt idx="15141">
                  <c:v>0.92040278935185194</c:v>
                </c:pt>
                <c:pt idx="15142">
                  <c:v>0.92040912037037037</c:v>
                </c:pt>
                <c:pt idx="15143">
                  <c:v>0.92041557870370372</c:v>
                </c:pt>
                <c:pt idx="15144">
                  <c:v>0.9204217939814815</c:v>
                </c:pt>
                <c:pt idx="15145">
                  <c:v>0.92042810185185175</c:v>
                </c:pt>
                <c:pt idx="15146">
                  <c:v>0.920434525462963</c:v>
                </c:pt>
                <c:pt idx="15147">
                  <c:v>0.92044442129629633</c:v>
                </c:pt>
                <c:pt idx="15148">
                  <c:v>0.92045086805555554</c:v>
                </c:pt>
                <c:pt idx="15149">
                  <c:v>0.9204572685185185</c:v>
                </c:pt>
                <c:pt idx="15150">
                  <c:v>0.92046386574074068</c:v>
                </c:pt>
                <c:pt idx="15151">
                  <c:v>0.92047081018518517</c:v>
                </c:pt>
                <c:pt idx="15152">
                  <c:v>0.92047740740740736</c:v>
                </c:pt>
                <c:pt idx="15153">
                  <c:v>0.92048668981481485</c:v>
                </c:pt>
                <c:pt idx="15154">
                  <c:v>0.92049274305555562</c:v>
                </c:pt>
                <c:pt idx="15155">
                  <c:v>0.92049892361111108</c:v>
                </c:pt>
                <c:pt idx="15156">
                  <c:v>0.92050516203703703</c:v>
                </c:pt>
                <c:pt idx="15157">
                  <c:v>0.92051149305555546</c:v>
                </c:pt>
                <c:pt idx="15158">
                  <c:v>0.92051768518518517</c:v>
                </c:pt>
                <c:pt idx="15159">
                  <c:v>0.92052759259259265</c:v>
                </c:pt>
                <c:pt idx="15160">
                  <c:v>0.92053414351851848</c:v>
                </c:pt>
                <c:pt idx="15161">
                  <c:v>0.92054052083333326</c:v>
                </c:pt>
                <c:pt idx="15162">
                  <c:v>0.9205471296296297</c:v>
                </c:pt>
                <c:pt idx="15163">
                  <c:v>0.92055388888888878</c:v>
                </c:pt>
                <c:pt idx="15164">
                  <c:v>0.92056046296296301</c:v>
                </c:pt>
                <c:pt idx="15165">
                  <c:v>0.92056697916666674</c:v>
                </c:pt>
                <c:pt idx="15166">
                  <c:v>0.92057712962962956</c:v>
                </c:pt>
                <c:pt idx="15167">
                  <c:v>0.92058363425925915</c:v>
                </c:pt>
                <c:pt idx="15168">
                  <c:v>0.92059016203703703</c:v>
                </c:pt>
                <c:pt idx="15169">
                  <c:v>0.92059684027777777</c:v>
                </c:pt>
                <c:pt idx="15170">
                  <c:v>0.92060376157407398</c:v>
                </c:pt>
                <c:pt idx="15171">
                  <c:v>0.92061079861111106</c:v>
                </c:pt>
                <c:pt idx="15172">
                  <c:v>0.92062109953703697</c:v>
                </c:pt>
                <c:pt idx="15173">
                  <c:v>0.92062789351851848</c:v>
                </c:pt>
                <c:pt idx="15174">
                  <c:v>0.92063479166666662</c:v>
                </c:pt>
                <c:pt idx="15175">
                  <c:v>0.92064172453703697</c:v>
                </c:pt>
                <c:pt idx="15176">
                  <c:v>0.92064836805555561</c:v>
                </c:pt>
                <c:pt idx="15177">
                  <c:v>0.92065480324074078</c:v>
                </c:pt>
                <c:pt idx="15178">
                  <c:v>0.92066516203703708</c:v>
                </c:pt>
                <c:pt idx="15179">
                  <c:v>0.92067209490740742</c:v>
                </c:pt>
                <c:pt idx="15180">
                  <c:v>0.92067888888888882</c:v>
                </c:pt>
                <c:pt idx="15181">
                  <c:v>0.92068597222222215</c:v>
                </c:pt>
                <c:pt idx="15182">
                  <c:v>0.92069291666666675</c:v>
                </c:pt>
                <c:pt idx="15183">
                  <c:v>0.92069982638888892</c:v>
                </c:pt>
                <c:pt idx="15184">
                  <c:v>0.92070646990740734</c:v>
                </c:pt>
                <c:pt idx="15185">
                  <c:v>0.92071593749999991</c:v>
                </c:pt>
                <c:pt idx="15186">
                  <c:v>0.92072253472222221</c:v>
                </c:pt>
                <c:pt idx="15187">
                  <c:v>0.92072901620370373</c:v>
                </c:pt>
                <c:pt idx="15188">
                  <c:v>0.92073537037037034</c:v>
                </c:pt>
                <c:pt idx="15189">
                  <c:v>0.92074181712962966</c:v>
                </c:pt>
                <c:pt idx="15190">
                  <c:v>0.92074844907407405</c:v>
                </c:pt>
                <c:pt idx="15191">
                  <c:v>0.92075893518518515</c:v>
                </c:pt>
                <c:pt idx="15192">
                  <c:v>0.92076571759259263</c:v>
                </c:pt>
                <c:pt idx="15193">
                  <c:v>0.92077276620370363</c:v>
                </c:pt>
                <c:pt idx="15194">
                  <c:v>0.92077983796296303</c:v>
                </c:pt>
                <c:pt idx="15195">
                  <c:v>0.92078668981481482</c:v>
                </c:pt>
                <c:pt idx="15196">
                  <c:v>0.92079344907407412</c:v>
                </c:pt>
                <c:pt idx="15197">
                  <c:v>0.92080366898148147</c:v>
                </c:pt>
                <c:pt idx="15198">
                  <c:v>0.92081011574074079</c:v>
                </c:pt>
                <c:pt idx="15199">
                  <c:v>0.92081645833333337</c:v>
                </c:pt>
                <c:pt idx="15200">
                  <c:v>0.92082326388888891</c:v>
                </c:pt>
                <c:pt idx="15201">
                  <c:v>0.92083039351851859</c:v>
                </c:pt>
                <c:pt idx="15202">
                  <c:v>0.92083734953703711</c:v>
                </c:pt>
                <c:pt idx="15203">
                  <c:v>0.9208441087962963</c:v>
                </c:pt>
                <c:pt idx="15204">
                  <c:v>0.92085420138888896</c:v>
                </c:pt>
                <c:pt idx="15205">
                  <c:v>0.92086099537037036</c:v>
                </c:pt>
                <c:pt idx="15206">
                  <c:v>0.92086773148148149</c:v>
                </c:pt>
                <c:pt idx="15207">
                  <c:v>0.9208742708333334</c:v>
                </c:pt>
                <c:pt idx="15208">
                  <c:v>0.92088101851851845</c:v>
                </c:pt>
                <c:pt idx="15209">
                  <c:v>0.92088824074074072</c:v>
                </c:pt>
                <c:pt idx="15210">
                  <c:v>0.92089858796296298</c:v>
                </c:pt>
                <c:pt idx="15211">
                  <c:v>0.92090539351851852</c:v>
                </c:pt>
                <c:pt idx="15212">
                  <c:v>0.92091232638888887</c:v>
                </c:pt>
                <c:pt idx="15213">
                  <c:v>0.92091912037037027</c:v>
                </c:pt>
                <c:pt idx="15214">
                  <c:v>0.92092597222222228</c:v>
                </c:pt>
                <c:pt idx="15215">
                  <c:v>0.92093225694444447</c:v>
                </c:pt>
                <c:pt idx="15216">
                  <c:v>0.92094160879629638</c:v>
                </c:pt>
                <c:pt idx="15217">
                  <c:v>0.92094781250000002</c:v>
                </c:pt>
                <c:pt idx="15218">
                  <c:v>0.9209539699074073</c:v>
                </c:pt>
                <c:pt idx="15219">
                  <c:v>0.92096031249999999</c:v>
                </c:pt>
                <c:pt idx="15220">
                  <c:v>0.92096664351851854</c:v>
                </c:pt>
                <c:pt idx="15221">
                  <c:v>0.92097325231481486</c:v>
                </c:pt>
                <c:pt idx="15222">
                  <c:v>0.92097998842592599</c:v>
                </c:pt>
                <c:pt idx="15223">
                  <c:v>0.92098998842592594</c:v>
                </c:pt>
                <c:pt idx="15224">
                  <c:v>0.92099665509259265</c:v>
                </c:pt>
                <c:pt idx="15225">
                  <c:v>0.9210034606481482</c:v>
                </c:pt>
                <c:pt idx="15226">
                  <c:v>0.92101017361111115</c:v>
                </c:pt>
                <c:pt idx="15227">
                  <c:v>0.92101689814814813</c:v>
                </c:pt>
                <c:pt idx="15228">
                  <c:v>0.92102370370370368</c:v>
                </c:pt>
                <c:pt idx="15229">
                  <c:v>0.92103329861111105</c:v>
                </c:pt>
                <c:pt idx="15230">
                  <c:v>0.92103936342592585</c:v>
                </c:pt>
                <c:pt idx="15231">
                  <c:v>0.92104556712962971</c:v>
                </c:pt>
                <c:pt idx="15232">
                  <c:v>0.92105228009259266</c:v>
                </c:pt>
                <c:pt idx="15233">
                  <c:v>0.92105913194444444</c:v>
                </c:pt>
                <c:pt idx="15234">
                  <c:v>0.92106605324074076</c:v>
                </c:pt>
                <c:pt idx="15235">
                  <c:v>0.92107621527777772</c:v>
                </c:pt>
                <c:pt idx="15236">
                  <c:v>0.92108280092592587</c:v>
                </c:pt>
                <c:pt idx="15237">
                  <c:v>0.92108923611111104</c:v>
                </c:pt>
                <c:pt idx="15238">
                  <c:v>0.92109554398148141</c:v>
                </c:pt>
                <c:pt idx="15239">
                  <c:v>0.92110181712962957</c:v>
                </c:pt>
                <c:pt idx="15240">
                  <c:v>0.92110821759259265</c:v>
                </c:pt>
                <c:pt idx="15241">
                  <c:v>0.92111534722222232</c:v>
                </c:pt>
                <c:pt idx="15242">
                  <c:v>0.92112518518518527</c:v>
                </c:pt>
                <c:pt idx="15243">
                  <c:v>0.92113168981481486</c:v>
                </c:pt>
                <c:pt idx="15244">
                  <c:v>0.92113821759259251</c:v>
                </c:pt>
                <c:pt idx="15245">
                  <c:v>0.92114488425925922</c:v>
                </c:pt>
                <c:pt idx="15246">
                  <c:v>0.92115145833333323</c:v>
                </c:pt>
                <c:pt idx="15247">
                  <c:v>0.92115767361111101</c:v>
                </c:pt>
                <c:pt idx="15248">
                  <c:v>0.92116694444444447</c:v>
                </c:pt>
                <c:pt idx="15249">
                  <c:v>0.92117292824074071</c:v>
                </c:pt>
                <c:pt idx="15250">
                  <c:v>0.92117914351851848</c:v>
                </c:pt>
                <c:pt idx="15251">
                  <c:v>0.92118540509259261</c:v>
                </c:pt>
                <c:pt idx="15252">
                  <c:v>0.92119164351851845</c:v>
                </c:pt>
                <c:pt idx="15253">
                  <c:v>0.92119782407407413</c:v>
                </c:pt>
                <c:pt idx="15254">
                  <c:v>0.92120800925925928</c:v>
                </c:pt>
                <c:pt idx="15255">
                  <c:v>0.9212144328703703</c:v>
                </c:pt>
                <c:pt idx="15256">
                  <c:v>0.92122083333333338</c:v>
                </c:pt>
                <c:pt idx="15257">
                  <c:v>0.92122738425925921</c:v>
                </c:pt>
                <c:pt idx="15258">
                  <c:v>0.92123432870370381</c:v>
                </c:pt>
                <c:pt idx="15259">
                  <c:v>0.92124128472222233</c:v>
                </c:pt>
                <c:pt idx="15260">
                  <c:v>0.9212477199074075</c:v>
                </c:pt>
                <c:pt idx="15261">
                  <c:v>0.92125712962962958</c:v>
                </c:pt>
                <c:pt idx="15262">
                  <c:v>0.9212632291666667</c:v>
                </c:pt>
                <c:pt idx="15263">
                  <c:v>0.92126939814814823</c:v>
                </c:pt>
                <c:pt idx="15264">
                  <c:v>0.92127571759259252</c:v>
                </c:pt>
                <c:pt idx="15265">
                  <c:v>0.92128254629629636</c:v>
                </c:pt>
                <c:pt idx="15266">
                  <c:v>0.92128944444444449</c:v>
                </c:pt>
                <c:pt idx="15267">
                  <c:v>0.92129945601851848</c:v>
                </c:pt>
                <c:pt idx="15268">
                  <c:v>0.92130579861111117</c:v>
                </c:pt>
                <c:pt idx="15269">
                  <c:v>0.92131237268518518</c:v>
                </c:pt>
                <c:pt idx="15270">
                  <c:v>0.9213188541666667</c:v>
                </c:pt>
                <c:pt idx="15271">
                  <c:v>0.92132509259259265</c:v>
                </c:pt>
                <c:pt idx="15272">
                  <c:v>0.92133130787037043</c:v>
                </c:pt>
                <c:pt idx="15273">
                  <c:v>0.92134142361111104</c:v>
                </c:pt>
                <c:pt idx="15274">
                  <c:v>0.92134789351851853</c:v>
                </c:pt>
                <c:pt idx="15275">
                  <c:v>0.92135431712962967</c:v>
                </c:pt>
                <c:pt idx="15276">
                  <c:v>0.92136093749999992</c:v>
                </c:pt>
                <c:pt idx="15277">
                  <c:v>0.92136765046296298</c:v>
                </c:pt>
                <c:pt idx="15278">
                  <c:v>0.92137427083333334</c:v>
                </c:pt>
                <c:pt idx="15279">
                  <c:v>0.92138045138888891</c:v>
                </c:pt>
                <c:pt idx="15280">
                  <c:v>0.92138967592592591</c:v>
                </c:pt>
                <c:pt idx="15281">
                  <c:v>0.92139578703703695</c:v>
                </c:pt>
                <c:pt idx="15282">
                  <c:v>0.92140192129629639</c:v>
                </c:pt>
                <c:pt idx="15283">
                  <c:v>0.92140804398148146</c:v>
                </c:pt>
                <c:pt idx="15284">
                  <c:v>0.92141424768518521</c:v>
                </c:pt>
                <c:pt idx="15285">
                  <c:v>0.92142049768518508</c:v>
                </c:pt>
                <c:pt idx="15286">
                  <c:v>0.9214303240740741</c:v>
                </c:pt>
                <c:pt idx="15287">
                  <c:v>0.92143668981481486</c:v>
                </c:pt>
                <c:pt idx="15288">
                  <c:v>0.92144317129629627</c:v>
                </c:pt>
                <c:pt idx="15289">
                  <c:v>0.92144972222222232</c:v>
                </c:pt>
                <c:pt idx="15290">
                  <c:v>0.92145657407407411</c:v>
                </c:pt>
                <c:pt idx="15291">
                  <c:v>0.92146313657407408</c:v>
                </c:pt>
                <c:pt idx="15292">
                  <c:v>0.92147320601851845</c:v>
                </c:pt>
                <c:pt idx="15293">
                  <c:v>0.9214797916666666</c:v>
                </c:pt>
                <c:pt idx="15294">
                  <c:v>0.92148587962962969</c:v>
                </c:pt>
                <c:pt idx="15295">
                  <c:v>0.92149215277777774</c:v>
                </c:pt>
                <c:pt idx="15296">
                  <c:v>0.92149849537037032</c:v>
                </c:pt>
                <c:pt idx="15297">
                  <c:v>0.92150530092592586</c:v>
                </c:pt>
                <c:pt idx="15298">
                  <c:v>0.92151174768518518</c:v>
                </c:pt>
                <c:pt idx="15299">
                  <c:v>0.92152171296296304</c:v>
                </c:pt>
                <c:pt idx="15300">
                  <c:v>0.92152831018518511</c:v>
                </c:pt>
                <c:pt idx="15301">
                  <c:v>0.92153486111111116</c:v>
                </c:pt>
                <c:pt idx="15302">
                  <c:v>0.92154137731481478</c:v>
                </c:pt>
                <c:pt idx="15303">
                  <c:v>0.92154770833333333</c:v>
                </c:pt>
                <c:pt idx="15304">
                  <c:v>0.92155394675925928</c:v>
                </c:pt>
                <c:pt idx="15305">
                  <c:v>0.92156379629629637</c:v>
                </c:pt>
                <c:pt idx="15306">
                  <c:v>0.92157028935185181</c:v>
                </c:pt>
                <c:pt idx="15307">
                  <c:v>0.92157682870370372</c:v>
                </c:pt>
                <c:pt idx="15308">
                  <c:v>0.92158358796296291</c:v>
                </c:pt>
                <c:pt idx="15309">
                  <c:v>0.92159045138888895</c:v>
                </c:pt>
                <c:pt idx="15310">
                  <c:v>0.92159701388888893</c:v>
                </c:pt>
                <c:pt idx="15311">
                  <c:v>0.92160673611111121</c:v>
                </c:pt>
                <c:pt idx="15312">
                  <c:v>0.92161293981481485</c:v>
                </c:pt>
                <c:pt idx="15313">
                  <c:v>0.92161906250000003</c:v>
                </c:pt>
                <c:pt idx="15314">
                  <c:v>0.92162546296296288</c:v>
                </c:pt>
                <c:pt idx="15315">
                  <c:v>0.92163186342592596</c:v>
                </c:pt>
                <c:pt idx="15316">
                  <c:v>0.92163835648148151</c:v>
                </c:pt>
                <c:pt idx="15317">
                  <c:v>0.92164461805555564</c:v>
                </c:pt>
                <c:pt idx="15318">
                  <c:v>0.92165461805555549</c:v>
                </c:pt>
                <c:pt idx="15319">
                  <c:v>0.92166129629629623</c:v>
                </c:pt>
                <c:pt idx="15320">
                  <c:v>0.92166790509259267</c:v>
                </c:pt>
                <c:pt idx="15321">
                  <c:v>0.92167481481481472</c:v>
                </c:pt>
                <c:pt idx="15322">
                  <c:v>0.92168164351851845</c:v>
                </c:pt>
                <c:pt idx="15323">
                  <c:v>0.92168837962962957</c:v>
                </c:pt>
                <c:pt idx="15324">
                  <c:v>0.92169837962962964</c:v>
                </c:pt>
                <c:pt idx="15325">
                  <c:v>0.92170491898148155</c:v>
                </c:pt>
                <c:pt idx="15326">
                  <c:v>0.92171145833333334</c:v>
                </c:pt>
                <c:pt idx="15327">
                  <c:v>0.92171785879629631</c:v>
                </c:pt>
                <c:pt idx="15328">
                  <c:v>0.92172437500000004</c:v>
                </c:pt>
                <c:pt idx="15329">
                  <c:v>0.92173108796296299</c:v>
                </c:pt>
                <c:pt idx="15330">
                  <c:v>0.92174159722222226</c:v>
                </c:pt>
                <c:pt idx="15331">
                  <c:v>0.92174839120370367</c:v>
                </c:pt>
                <c:pt idx="15332">
                  <c:v>0.92175494212962972</c:v>
                </c:pt>
                <c:pt idx="15333">
                  <c:v>0.92176171296296294</c:v>
                </c:pt>
                <c:pt idx="15334">
                  <c:v>0.92176847222222225</c:v>
                </c:pt>
                <c:pt idx="15335">
                  <c:v>0.92177487268518521</c:v>
                </c:pt>
                <c:pt idx="15336">
                  <c:v>0.92178116898148144</c:v>
                </c:pt>
                <c:pt idx="15337">
                  <c:v>0.92179085648148151</c:v>
                </c:pt>
                <c:pt idx="15338">
                  <c:v>0.92179754629629629</c:v>
                </c:pt>
                <c:pt idx="15339">
                  <c:v>0.9218041550925925</c:v>
                </c:pt>
                <c:pt idx="15340">
                  <c:v>0.92181083333333336</c:v>
                </c:pt>
                <c:pt idx="15341">
                  <c:v>0.9218176388888889</c:v>
                </c:pt>
                <c:pt idx="15342">
                  <c:v>0.92182444444444445</c:v>
                </c:pt>
                <c:pt idx="15343">
                  <c:v>0.92183401620370375</c:v>
                </c:pt>
                <c:pt idx="15344">
                  <c:v>0.92184011574074065</c:v>
                </c:pt>
                <c:pt idx="15345">
                  <c:v>0.92184629629629633</c:v>
                </c:pt>
                <c:pt idx="15346">
                  <c:v>0.92185271990740736</c:v>
                </c:pt>
                <c:pt idx="15347">
                  <c:v>0.92185909722222226</c:v>
                </c:pt>
                <c:pt idx="15348">
                  <c:v>0.92186534722222213</c:v>
                </c:pt>
                <c:pt idx="15349">
                  <c:v>0.92187493055555558</c:v>
                </c:pt>
                <c:pt idx="15350">
                  <c:v>0.92188150462962959</c:v>
                </c:pt>
                <c:pt idx="15351">
                  <c:v>0.92188800925925929</c:v>
                </c:pt>
                <c:pt idx="15352">
                  <c:v>0.92189476851851848</c:v>
                </c:pt>
                <c:pt idx="15353">
                  <c:v>0.92190178240740739</c:v>
                </c:pt>
                <c:pt idx="15354">
                  <c:v>0.92190875000000005</c:v>
                </c:pt>
                <c:pt idx="15355">
                  <c:v>0.92191891203703713</c:v>
                </c:pt>
                <c:pt idx="15356">
                  <c:v>0.9219253819444444</c:v>
                </c:pt>
                <c:pt idx="15357">
                  <c:v>0.92193190972222228</c:v>
                </c:pt>
                <c:pt idx="15358">
                  <c:v>0.92193849537037043</c:v>
                </c:pt>
                <c:pt idx="15359">
                  <c:v>0.92194496527777769</c:v>
                </c:pt>
                <c:pt idx="15360">
                  <c:v>0.92195134259259259</c:v>
                </c:pt>
                <c:pt idx="15361">
                  <c:v>0.92195813657407399</c:v>
                </c:pt>
                <c:pt idx="15362">
                  <c:v>0.92196832175925925</c:v>
                </c:pt>
                <c:pt idx="15363">
                  <c:v>0.92197505787037037</c:v>
                </c:pt>
                <c:pt idx="15364">
                  <c:v>0.92198148148148151</c:v>
                </c:pt>
                <c:pt idx="15365">
                  <c:v>0.92198824074074082</c:v>
                </c:pt>
                <c:pt idx="15366">
                  <c:v>0.9219949074074073</c:v>
                </c:pt>
                <c:pt idx="15367">
                  <c:v>0.92200123842592596</c:v>
                </c:pt>
                <c:pt idx="15368">
                  <c:v>0.92201059027777788</c:v>
                </c:pt>
                <c:pt idx="15369">
                  <c:v>0.92201734953703707</c:v>
                </c:pt>
                <c:pt idx="15370">
                  <c:v>0.92202396990740743</c:v>
                </c:pt>
                <c:pt idx="15371">
                  <c:v>0.92203083333333336</c:v>
                </c:pt>
                <c:pt idx="15372">
                  <c:v>0.92203737268518526</c:v>
                </c:pt>
                <c:pt idx="15373">
                  <c:v>0.92204402777777783</c:v>
                </c:pt>
                <c:pt idx="15374">
                  <c:v>0.92205420138888883</c:v>
                </c:pt>
                <c:pt idx="15375">
                  <c:v>0.92206040509259257</c:v>
                </c:pt>
                <c:pt idx="15376">
                  <c:v>0.92206648148148151</c:v>
                </c:pt>
                <c:pt idx="15377">
                  <c:v>0.92207278935185188</c:v>
                </c:pt>
                <c:pt idx="15378">
                  <c:v>0.92207912037037032</c:v>
                </c:pt>
                <c:pt idx="15379">
                  <c:v>0.92208556712962964</c:v>
                </c:pt>
                <c:pt idx="15380">
                  <c:v>0.92209173611111117</c:v>
                </c:pt>
                <c:pt idx="15381">
                  <c:v>0.92210105324074076</c:v>
                </c:pt>
                <c:pt idx="15382">
                  <c:v>0.92210769675925919</c:v>
                </c:pt>
                <c:pt idx="15383">
                  <c:v>0.92211437500000004</c:v>
                </c:pt>
                <c:pt idx="15384">
                  <c:v>0.92212103009259261</c:v>
                </c:pt>
                <c:pt idx="15385">
                  <c:v>0.92212767361111114</c:v>
                </c:pt>
                <c:pt idx="15386">
                  <c:v>0.92213453703703696</c:v>
                </c:pt>
                <c:pt idx="15387">
                  <c:v>0.92214479166666674</c:v>
                </c:pt>
                <c:pt idx="15388">
                  <c:v>0.92215126157407401</c:v>
                </c:pt>
                <c:pt idx="15389">
                  <c:v>0.92215783564814824</c:v>
                </c:pt>
                <c:pt idx="15390">
                  <c:v>0.92216425925925927</c:v>
                </c:pt>
                <c:pt idx="15391">
                  <c:v>0.92217068287037041</c:v>
                </c:pt>
                <c:pt idx="15392">
                  <c:v>0.92217715277777768</c:v>
                </c:pt>
                <c:pt idx="15393">
                  <c:v>0.92218704861111112</c:v>
                </c:pt>
                <c:pt idx="15394">
                  <c:v>0.92219358796296291</c:v>
                </c:pt>
                <c:pt idx="15395">
                  <c:v>0.9222002777777778</c:v>
                </c:pt>
                <c:pt idx="15396">
                  <c:v>0.92220722222222218</c:v>
                </c:pt>
                <c:pt idx="15397">
                  <c:v>0.92221394675925927</c:v>
                </c:pt>
                <c:pt idx="15398">
                  <c:v>0.92222049768518521</c:v>
                </c:pt>
                <c:pt idx="15399">
                  <c:v>0.92223001157407403</c:v>
                </c:pt>
                <c:pt idx="15400">
                  <c:v>0.92223621527777777</c:v>
                </c:pt>
                <c:pt idx="15401">
                  <c:v>0.92224274305555554</c:v>
                </c:pt>
                <c:pt idx="15402">
                  <c:v>0.92224951388888898</c:v>
                </c:pt>
                <c:pt idx="15403">
                  <c:v>0.92225657407407402</c:v>
                </c:pt>
                <c:pt idx="15404">
                  <c:v>0.92226321759259255</c:v>
                </c:pt>
                <c:pt idx="15405">
                  <c:v>0.92226998842592589</c:v>
                </c:pt>
                <c:pt idx="15406">
                  <c:v>0.92227995370370364</c:v>
                </c:pt>
                <c:pt idx="15407">
                  <c:v>0.92228629629629622</c:v>
                </c:pt>
                <c:pt idx="15408">
                  <c:v>0.92229241898148151</c:v>
                </c:pt>
                <c:pt idx="15409">
                  <c:v>0.92229877314814812</c:v>
                </c:pt>
                <c:pt idx="15410">
                  <c:v>0.9223050810185186</c:v>
                </c:pt>
                <c:pt idx="15411">
                  <c:v>0.92231140046296289</c:v>
                </c:pt>
                <c:pt idx="15412">
                  <c:v>0.92232081018518519</c:v>
                </c:pt>
                <c:pt idx="15413">
                  <c:v>0.92232706018518529</c:v>
                </c:pt>
                <c:pt idx="15414">
                  <c:v>0.92233358796296294</c:v>
                </c:pt>
                <c:pt idx="15415">
                  <c:v>0.922340300925926</c:v>
                </c:pt>
                <c:pt idx="15416">
                  <c:v>0.92234697916666664</c:v>
                </c:pt>
                <c:pt idx="15417">
                  <c:v>0.9223537268518518</c:v>
                </c:pt>
                <c:pt idx="15418">
                  <c:v>0.92236384259259252</c:v>
                </c:pt>
                <c:pt idx="15419">
                  <c:v>0.92237042824074067</c:v>
                </c:pt>
                <c:pt idx="15420">
                  <c:v>0.92237687499999998</c:v>
                </c:pt>
                <c:pt idx="15421">
                  <c:v>0.9223835763888889</c:v>
                </c:pt>
                <c:pt idx="15422">
                  <c:v>0.92239002314814822</c:v>
                </c:pt>
                <c:pt idx="15423">
                  <c:v>0.9223964004629629</c:v>
                </c:pt>
                <c:pt idx="15424">
                  <c:v>0.92240282407407415</c:v>
                </c:pt>
                <c:pt idx="15425">
                  <c:v>0.92241268518518515</c:v>
                </c:pt>
                <c:pt idx="15426">
                  <c:v>0.9224193634259259</c:v>
                </c:pt>
                <c:pt idx="15427">
                  <c:v>0.92242593750000001</c:v>
                </c:pt>
                <c:pt idx="15428">
                  <c:v>0.92243261574074076</c:v>
                </c:pt>
                <c:pt idx="15429">
                  <c:v>0.9224394212962963</c:v>
                </c:pt>
                <c:pt idx="15430">
                  <c:v>0.92244598379629628</c:v>
                </c:pt>
                <c:pt idx="15431">
                  <c:v>0.92245537037037029</c:v>
                </c:pt>
                <c:pt idx="15432">
                  <c:v>0.92246146990740741</c:v>
                </c:pt>
                <c:pt idx="15433">
                  <c:v>0.92246813657407412</c:v>
                </c:pt>
                <c:pt idx="15434">
                  <c:v>0.92247490740740734</c:v>
                </c:pt>
                <c:pt idx="15435">
                  <c:v>0.92248173611111106</c:v>
                </c:pt>
                <c:pt idx="15436">
                  <c:v>0.92248842592592595</c:v>
                </c:pt>
                <c:pt idx="15437">
                  <c:v>0.92249849537037043</c:v>
                </c:pt>
                <c:pt idx="15438">
                  <c:v>0.92250500000000002</c:v>
                </c:pt>
                <c:pt idx="15439">
                  <c:v>0.92251118055555559</c:v>
                </c:pt>
                <c:pt idx="15440">
                  <c:v>0.9225174074074074</c:v>
                </c:pt>
                <c:pt idx="15441">
                  <c:v>0.92252377314814815</c:v>
                </c:pt>
                <c:pt idx="15442">
                  <c:v>0.92253010416666659</c:v>
                </c:pt>
                <c:pt idx="15443">
                  <c:v>0.92253971064814821</c:v>
                </c:pt>
                <c:pt idx="15444">
                  <c:v>0.92254577546296301</c:v>
                </c:pt>
                <c:pt idx="15445">
                  <c:v>0.92255196759259261</c:v>
                </c:pt>
                <c:pt idx="15446">
                  <c:v>0.92255866898148142</c:v>
                </c:pt>
                <c:pt idx="15447">
                  <c:v>0.92256549768518514</c:v>
                </c:pt>
                <c:pt idx="15448">
                  <c:v>0.92257221064814809</c:v>
                </c:pt>
                <c:pt idx="15449">
                  <c:v>0.92257885416666674</c:v>
                </c:pt>
                <c:pt idx="15450">
                  <c:v>0.92258873842592592</c:v>
                </c:pt>
                <c:pt idx="15451">
                  <c:v>0.92259542824074081</c:v>
                </c:pt>
                <c:pt idx="15452">
                  <c:v>0.92260188657407405</c:v>
                </c:pt>
                <c:pt idx="15453">
                  <c:v>0.92260864583333335</c:v>
                </c:pt>
                <c:pt idx="15454">
                  <c:v>0.92261499999999996</c:v>
                </c:pt>
                <c:pt idx="15455">
                  <c:v>0.92262125000000006</c:v>
                </c:pt>
                <c:pt idx="15456">
                  <c:v>0.92263092592592599</c:v>
                </c:pt>
                <c:pt idx="15457">
                  <c:v>0.92263763888888883</c:v>
                </c:pt>
                <c:pt idx="15458">
                  <c:v>0.92264431712962969</c:v>
                </c:pt>
                <c:pt idx="15459">
                  <c:v>0.92265125000000003</c:v>
                </c:pt>
                <c:pt idx="15460">
                  <c:v>0.9226578124999999</c:v>
                </c:pt>
                <c:pt idx="15461">
                  <c:v>0.9226645370370371</c:v>
                </c:pt>
                <c:pt idx="15462">
                  <c:v>0.92267422453703707</c:v>
                </c:pt>
                <c:pt idx="15463">
                  <c:v>0.92268041666666667</c:v>
                </c:pt>
                <c:pt idx="15464">
                  <c:v>0.92268652777777771</c:v>
                </c:pt>
                <c:pt idx="15465">
                  <c:v>0.92269340277777767</c:v>
                </c:pt>
                <c:pt idx="15466">
                  <c:v>0.9227002314814815</c:v>
                </c:pt>
                <c:pt idx="15467">
                  <c:v>0.92270687499999993</c:v>
                </c:pt>
                <c:pt idx="15468">
                  <c:v>0.92271358796296299</c:v>
                </c:pt>
                <c:pt idx="15469">
                  <c:v>0.92272359953703698</c:v>
                </c:pt>
                <c:pt idx="15470">
                  <c:v>0.92273026620370369</c:v>
                </c:pt>
                <c:pt idx="15471">
                  <c:v>0.92273655092592588</c:v>
                </c:pt>
                <c:pt idx="15472">
                  <c:v>0.92274298611111105</c:v>
                </c:pt>
                <c:pt idx="15473">
                  <c:v>0.92274921296296297</c:v>
                </c:pt>
                <c:pt idx="15474">
                  <c:v>0.92275574074074074</c:v>
                </c:pt>
                <c:pt idx="15475">
                  <c:v>0.92276512731481475</c:v>
                </c:pt>
                <c:pt idx="15476">
                  <c:v>0.92277140046296291</c:v>
                </c:pt>
                <c:pt idx="15477">
                  <c:v>0.92277767361111118</c:v>
                </c:pt>
                <c:pt idx="15478">
                  <c:v>0.92278443287037037</c:v>
                </c:pt>
                <c:pt idx="15479">
                  <c:v>0.92279119212962968</c:v>
                </c:pt>
                <c:pt idx="15480">
                  <c:v>0.92279791666666666</c:v>
                </c:pt>
                <c:pt idx="15481">
                  <c:v>0.92280799768518518</c:v>
                </c:pt>
                <c:pt idx="15482">
                  <c:v>0.92281465277777774</c:v>
                </c:pt>
                <c:pt idx="15483">
                  <c:v>0.92282142361111108</c:v>
                </c:pt>
                <c:pt idx="15484">
                  <c:v>0.92282832175925922</c:v>
                </c:pt>
                <c:pt idx="15485">
                  <c:v>0.9228350115740741</c:v>
                </c:pt>
                <c:pt idx="15486">
                  <c:v>0.92284130787037044</c:v>
                </c:pt>
                <c:pt idx="15487">
                  <c:v>0.9228506481481481</c:v>
                </c:pt>
                <c:pt idx="15488">
                  <c:v>0.92285729166666675</c:v>
                </c:pt>
                <c:pt idx="15489">
                  <c:v>0.92286398148148141</c:v>
                </c:pt>
                <c:pt idx="15490">
                  <c:v>0.92287072916666668</c:v>
                </c:pt>
                <c:pt idx="15491">
                  <c:v>0.9228775578703704</c:v>
                </c:pt>
                <c:pt idx="15492">
                  <c:v>0.92288430555555545</c:v>
                </c:pt>
                <c:pt idx="15493">
                  <c:v>0.92289474537037031</c:v>
                </c:pt>
                <c:pt idx="15494">
                  <c:v>0.92290115740740741</c:v>
                </c:pt>
                <c:pt idx="15495">
                  <c:v>0.9229072800925926</c:v>
                </c:pt>
                <c:pt idx="15496">
                  <c:v>0.92291373842592594</c:v>
                </c:pt>
                <c:pt idx="15497">
                  <c:v>0.92292070601851861</c:v>
                </c:pt>
                <c:pt idx="15498">
                  <c:v>0.92292773148148155</c:v>
                </c:pt>
                <c:pt idx="15499">
                  <c:v>0.92293780092592603</c:v>
                </c:pt>
                <c:pt idx="15500">
                  <c:v>0.92294450231481484</c:v>
                </c:pt>
                <c:pt idx="15501">
                  <c:v>0.92295113425925923</c:v>
                </c:pt>
                <c:pt idx="15502">
                  <c:v>0.92295790509259257</c:v>
                </c:pt>
                <c:pt idx="15503">
                  <c:v>0.92296428240740747</c:v>
                </c:pt>
                <c:pt idx="15504">
                  <c:v>0.92297065972222214</c:v>
                </c:pt>
                <c:pt idx="15505">
                  <c:v>0.92298025462962963</c:v>
                </c:pt>
                <c:pt idx="15506">
                  <c:v>0.92298662037037038</c:v>
                </c:pt>
                <c:pt idx="15507">
                  <c:v>0.92299292824074064</c:v>
                </c:pt>
                <c:pt idx="15508">
                  <c:v>0.92299937499999996</c:v>
                </c:pt>
                <c:pt idx="15509">
                  <c:v>0.92300591435185186</c:v>
                </c:pt>
                <c:pt idx="15510">
                  <c:v>0.92301289351851856</c:v>
                </c:pt>
                <c:pt idx="15511">
                  <c:v>0.92302302083333332</c:v>
                </c:pt>
                <c:pt idx="15512">
                  <c:v>0.92302952546296302</c:v>
                </c:pt>
                <c:pt idx="15513">
                  <c:v>0.92303615740740741</c:v>
                </c:pt>
                <c:pt idx="15514">
                  <c:v>0.92304293981481489</c:v>
                </c:pt>
                <c:pt idx="15515">
                  <c:v>0.92304982638888899</c:v>
                </c:pt>
                <c:pt idx="15516">
                  <c:v>0.92305645833333339</c:v>
                </c:pt>
                <c:pt idx="15517">
                  <c:v>0.92306586805555557</c:v>
                </c:pt>
                <c:pt idx="15518">
                  <c:v>0.923072037037037</c:v>
                </c:pt>
                <c:pt idx="15519">
                  <c:v>0.92307832175925919</c:v>
                </c:pt>
                <c:pt idx="15520">
                  <c:v>0.92308505787037032</c:v>
                </c:pt>
                <c:pt idx="15521">
                  <c:v>0.92309187500000001</c:v>
                </c:pt>
                <c:pt idx="15522">
                  <c:v>0.92309861111111113</c:v>
                </c:pt>
                <c:pt idx="15523">
                  <c:v>0.92310877314814821</c:v>
                </c:pt>
                <c:pt idx="15524">
                  <c:v>0.92311537037037039</c:v>
                </c:pt>
                <c:pt idx="15525">
                  <c:v>0.92312210648148152</c:v>
                </c:pt>
                <c:pt idx="15526">
                  <c:v>0.92312849537037034</c:v>
                </c:pt>
                <c:pt idx="15527">
                  <c:v>0.92313497685185186</c:v>
                </c:pt>
                <c:pt idx="15528">
                  <c:v>0.92314155092592598</c:v>
                </c:pt>
                <c:pt idx="15529">
                  <c:v>0.92315160879629632</c:v>
                </c:pt>
                <c:pt idx="15530">
                  <c:v>0.92315824074074071</c:v>
                </c:pt>
                <c:pt idx="15531">
                  <c:v>0.9231649305555556</c:v>
                </c:pt>
                <c:pt idx="15532">
                  <c:v>0.92317180555555556</c:v>
                </c:pt>
                <c:pt idx="15533">
                  <c:v>0.92317849537037044</c:v>
                </c:pt>
                <c:pt idx="15534">
                  <c:v>0.92318491898148147</c:v>
                </c:pt>
                <c:pt idx="15535">
                  <c:v>0.92319453703703702</c:v>
                </c:pt>
                <c:pt idx="15536">
                  <c:v>0.92320130787037036</c:v>
                </c:pt>
                <c:pt idx="15537">
                  <c:v>0.92320756944444449</c:v>
                </c:pt>
                <c:pt idx="15538">
                  <c:v>0.9232139236111111</c:v>
                </c:pt>
                <c:pt idx="15539">
                  <c:v>0.9232202430555555</c:v>
                </c:pt>
                <c:pt idx="15540">
                  <c:v>0.92322651620370377</c:v>
                </c:pt>
                <c:pt idx="15541">
                  <c:v>0.92323643518518528</c:v>
                </c:pt>
                <c:pt idx="15542">
                  <c:v>0.92324304398148149</c:v>
                </c:pt>
                <c:pt idx="15543">
                  <c:v>0.9232495833333334</c:v>
                </c:pt>
                <c:pt idx="15544">
                  <c:v>0.9232565625000001</c:v>
                </c:pt>
                <c:pt idx="15545">
                  <c:v>0.92326314814814825</c:v>
                </c:pt>
                <c:pt idx="15546">
                  <c:v>0.92326994212962965</c:v>
                </c:pt>
                <c:pt idx="15547">
                  <c:v>0.92328016203703711</c:v>
                </c:pt>
                <c:pt idx="15548">
                  <c:v>0.92328664351851852</c:v>
                </c:pt>
                <c:pt idx="15549">
                  <c:v>0.92329289351851862</c:v>
                </c:pt>
                <c:pt idx="15550">
                  <c:v>0.92329929398148147</c:v>
                </c:pt>
                <c:pt idx="15551">
                  <c:v>0.92330577546296289</c:v>
                </c:pt>
                <c:pt idx="15552">
                  <c:v>0.92331265046296307</c:v>
                </c:pt>
                <c:pt idx="15553">
                  <c:v>0.92332298611111108</c:v>
                </c:pt>
                <c:pt idx="15554">
                  <c:v>0.92332960648148144</c:v>
                </c:pt>
                <c:pt idx="15555">
                  <c:v>0.92333650462962957</c:v>
                </c:pt>
                <c:pt idx="15556">
                  <c:v>0.92334331018518512</c:v>
                </c:pt>
                <c:pt idx="15557">
                  <c:v>0.92335010416666663</c:v>
                </c:pt>
                <c:pt idx="15558">
                  <c:v>0.92335645833333324</c:v>
                </c:pt>
                <c:pt idx="15559">
                  <c:v>0.92336618055555553</c:v>
                </c:pt>
                <c:pt idx="15560">
                  <c:v>0.92337285879629627</c:v>
                </c:pt>
                <c:pt idx="15561">
                  <c:v>0.92337956018518519</c:v>
                </c:pt>
                <c:pt idx="15562">
                  <c:v>0.92338641203703709</c:v>
                </c:pt>
                <c:pt idx="15563">
                  <c:v>0.92339339120370367</c:v>
                </c:pt>
                <c:pt idx="15564">
                  <c:v>0.92340025462962971</c:v>
                </c:pt>
                <c:pt idx="15565">
                  <c:v>0.92341027777777773</c:v>
                </c:pt>
                <c:pt idx="15566">
                  <c:v>0.92341651620370369</c:v>
                </c:pt>
                <c:pt idx="15567">
                  <c:v>0.92342270833333329</c:v>
                </c:pt>
                <c:pt idx="15568">
                  <c:v>0.92342908564814818</c:v>
                </c:pt>
                <c:pt idx="15569">
                  <c:v>0.9234355671296296</c:v>
                </c:pt>
                <c:pt idx="15570">
                  <c:v>0.92344200231481477</c:v>
                </c:pt>
                <c:pt idx="15571">
                  <c:v>0.92345156249999993</c:v>
                </c:pt>
                <c:pt idx="15572">
                  <c:v>0.92345791666666666</c:v>
                </c:pt>
                <c:pt idx="15573">
                  <c:v>0.92346449074074066</c:v>
                </c:pt>
                <c:pt idx="15574">
                  <c:v>0.92347127314814814</c:v>
                </c:pt>
                <c:pt idx="15575">
                  <c:v>0.92347822916666666</c:v>
                </c:pt>
                <c:pt idx="15576">
                  <c:v>0.92348509259259259</c:v>
                </c:pt>
                <c:pt idx="15577">
                  <c:v>0.92349538194444447</c:v>
                </c:pt>
                <c:pt idx="15578">
                  <c:v>0.9235018981481482</c:v>
                </c:pt>
                <c:pt idx="15579">
                  <c:v>0.92350863425925933</c:v>
                </c:pt>
                <c:pt idx="15580">
                  <c:v>0.92351525462962958</c:v>
                </c:pt>
                <c:pt idx="15581">
                  <c:v>0.92352177083333331</c:v>
                </c:pt>
                <c:pt idx="15582">
                  <c:v>0.92352820601851848</c:v>
                </c:pt>
                <c:pt idx="15583">
                  <c:v>0.92353848379629622</c:v>
                </c:pt>
                <c:pt idx="15584">
                  <c:v>0.92354511574074072</c:v>
                </c:pt>
                <c:pt idx="15585">
                  <c:v>0.92355180555555549</c:v>
                </c:pt>
                <c:pt idx="15586">
                  <c:v>0.92355879629629634</c:v>
                </c:pt>
                <c:pt idx="15587">
                  <c:v>0.92356555555555564</c:v>
                </c:pt>
                <c:pt idx="15588">
                  <c:v>0.92357266203703714</c:v>
                </c:pt>
                <c:pt idx="15589">
                  <c:v>0.92357909722222231</c:v>
                </c:pt>
                <c:pt idx="15590">
                  <c:v>0.92358826388888893</c:v>
                </c:pt>
                <c:pt idx="15591">
                  <c:v>0.92359486111111122</c:v>
                </c:pt>
                <c:pt idx="15592">
                  <c:v>0.92360153935185185</c:v>
                </c:pt>
                <c:pt idx="15593">
                  <c:v>0.92360848379629623</c:v>
                </c:pt>
                <c:pt idx="15594">
                  <c:v>0.9236153240740741</c:v>
                </c:pt>
                <c:pt idx="15595">
                  <c:v>0.92362200231481484</c:v>
                </c:pt>
                <c:pt idx="15596">
                  <c:v>0.92363206018518518</c:v>
                </c:pt>
                <c:pt idx="15597">
                  <c:v>0.923638449074074</c:v>
                </c:pt>
                <c:pt idx="15598">
                  <c:v>0.92364478009259265</c:v>
                </c:pt>
                <c:pt idx="15599">
                  <c:v>0.92365131944444434</c:v>
                </c:pt>
                <c:pt idx="15600">
                  <c:v>0.92365795138888895</c:v>
                </c:pt>
                <c:pt idx="15601">
                  <c:v>0.92366424768518518</c:v>
                </c:pt>
                <c:pt idx="15602">
                  <c:v>0.92367369212962958</c:v>
                </c:pt>
                <c:pt idx="15603">
                  <c:v>0.92368008101851851</c:v>
                </c:pt>
                <c:pt idx="15604">
                  <c:v>0.92368700231481482</c:v>
                </c:pt>
                <c:pt idx="15605">
                  <c:v>0.92369406249999997</c:v>
                </c:pt>
                <c:pt idx="15606">
                  <c:v>0.92370075231481474</c:v>
                </c:pt>
                <c:pt idx="15607">
                  <c:v>0.92370745370370377</c:v>
                </c:pt>
                <c:pt idx="15608">
                  <c:v>0.92371753472222229</c:v>
                </c:pt>
                <c:pt idx="15609">
                  <c:v>0.92372418981481486</c:v>
                </c:pt>
                <c:pt idx="15610">
                  <c:v>0.92373101851851847</c:v>
                </c:pt>
                <c:pt idx="15611">
                  <c:v>0.92373796296296307</c:v>
                </c:pt>
                <c:pt idx="15612">
                  <c:v>0.92374427083333333</c:v>
                </c:pt>
                <c:pt idx="15613">
                  <c:v>0.92375069444444435</c:v>
                </c:pt>
                <c:pt idx="15614">
                  <c:v>0.92376079861111116</c:v>
                </c:pt>
                <c:pt idx="15615">
                  <c:v>0.92376765046296294</c:v>
                </c:pt>
                <c:pt idx="15616">
                  <c:v>0.92377434027777783</c:v>
                </c:pt>
                <c:pt idx="15617">
                  <c:v>0.92378114583333337</c:v>
                </c:pt>
                <c:pt idx="15618">
                  <c:v>0.92378806712962958</c:v>
                </c:pt>
                <c:pt idx="15619">
                  <c:v>0.923794988425926</c:v>
                </c:pt>
                <c:pt idx="15620">
                  <c:v>0.92380462962962973</c:v>
                </c:pt>
                <c:pt idx="15621">
                  <c:v>0.92381092592592584</c:v>
                </c:pt>
                <c:pt idx="15622">
                  <c:v>0.92381746527777775</c:v>
                </c:pt>
                <c:pt idx="15623">
                  <c:v>0.92382431712962954</c:v>
                </c:pt>
                <c:pt idx="15624">
                  <c:v>0.92383137731481479</c:v>
                </c:pt>
                <c:pt idx="15625">
                  <c:v>0.92383819444444448</c:v>
                </c:pt>
                <c:pt idx="15626">
                  <c:v>0.92384858796296287</c:v>
                </c:pt>
                <c:pt idx="15627">
                  <c:v>0.92385539351851842</c:v>
                </c:pt>
                <c:pt idx="15628">
                  <c:v>0.92386177083333332</c:v>
                </c:pt>
                <c:pt idx="15629">
                  <c:v>0.92386821759259252</c:v>
                </c:pt>
                <c:pt idx="15630">
                  <c:v>0.92387480324074067</c:v>
                </c:pt>
                <c:pt idx="15631">
                  <c:v>0.92388122685185181</c:v>
                </c:pt>
                <c:pt idx="15632">
                  <c:v>0.92389077546296294</c:v>
                </c:pt>
                <c:pt idx="15633">
                  <c:v>0.92389715277777773</c:v>
                </c:pt>
                <c:pt idx="15634">
                  <c:v>0.92390336805555551</c:v>
                </c:pt>
                <c:pt idx="15635">
                  <c:v>0.92390997685185183</c:v>
                </c:pt>
                <c:pt idx="15636">
                  <c:v>0.92391696759259256</c:v>
                </c:pt>
                <c:pt idx="15637">
                  <c:v>0.92392380787037043</c:v>
                </c:pt>
                <c:pt idx="15638">
                  <c:v>0.92393415509259258</c:v>
                </c:pt>
                <c:pt idx="15639">
                  <c:v>0.92394070601851841</c:v>
                </c:pt>
                <c:pt idx="15640">
                  <c:v>0.9239473611111112</c:v>
                </c:pt>
                <c:pt idx="15641">
                  <c:v>0.92395443287037038</c:v>
                </c:pt>
                <c:pt idx="15642">
                  <c:v>0.92396172453703695</c:v>
                </c:pt>
                <c:pt idx="15643">
                  <c:v>0.92396846064814808</c:v>
                </c:pt>
                <c:pt idx="15644">
                  <c:v>0.92397821759259269</c:v>
                </c:pt>
                <c:pt idx="15645">
                  <c:v>0.92398478009259266</c:v>
                </c:pt>
                <c:pt idx="15646">
                  <c:v>0.92399177083333328</c:v>
                </c:pt>
                <c:pt idx="15647">
                  <c:v>0.9239989467592592</c:v>
                </c:pt>
                <c:pt idx="15648">
                  <c:v>0.92400613425925926</c:v>
                </c:pt>
                <c:pt idx="15649">
                  <c:v>0.92401332175925921</c:v>
                </c:pt>
                <c:pt idx="15650">
                  <c:v>0.92402363425925926</c:v>
                </c:pt>
                <c:pt idx="15651">
                  <c:v>0.92403034722222221</c:v>
                </c:pt>
                <c:pt idx="15652">
                  <c:v>0.9240370370370371</c:v>
                </c:pt>
                <c:pt idx="15653">
                  <c:v>0.9240438310185185</c:v>
                </c:pt>
                <c:pt idx="15654">
                  <c:v>0.92405081018518509</c:v>
                </c:pt>
                <c:pt idx="15655">
                  <c:v>0.92405824074074072</c:v>
                </c:pt>
                <c:pt idx="15656">
                  <c:v>0.92406870370370375</c:v>
                </c:pt>
                <c:pt idx="15657">
                  <c:v>0.92407581018518525</c:v>
                </c:pt>
                <c:pt idx="15658">
                  <c:v>0.9240828703703704</c:v>
                </c:pt>
                <c:pt idx="15659">
                  <c:v>0.9240897569444444</c:v>
                </c:pt>
                <c:pt idx="15660">
                  <c:v>0.92409649305555552</c:v>
                </c:pt>
                <c:pt idx="15661">
                  <c:v>0.92410314814814809</c:v>
                </c:pt>
                <c:pt idx="15662">
                  <c:v>0.9241128472222222</c:v>
                </c:pt>
                <c:pt idx="15663">
                  <c:v>0.92411944444444449</c:v>
                </c:pt>
                <c:pt idx="15664">
                  <c:v>0.92412609953703706</c:v>
                </c:pt>
                <c:pt idx="15665">
                  <c:v>0.92413311342592586</c:v>
                </c:pt>
                <c:pt idx="15666">
                  <c:v>0.9241402314814815</c:v>
                </c:pt>
                <c:pt idx="15667">
                  <c:v>0.92414726851851858</c:v>
                </c:pt>
                <c:pt idx="15668">
                  <c:v>0.92415797453703696</c:v>
                </c:pt>
                <c:pt idx="15669">
                  <c:v>0.92416491898148145</c:v>
                </c:pt>
                <c:pt idx="15670">
                  <c:v>0.9241719097222223</c:v>
                </c:pt>
                <c:pt idx="15671">
                  <c:v>0.92417884259259253</c:v>
                </c:pt>
                <c:pt idx="15672">
                  <c:v>0.92418608796296298</c:v>
                </c:pt>
                <c:pt idx="15673">
                  <c:v>0.92419284722222228</c:v>
                </c:pt>
                <c:pt idx="15674">
                  <c:v>0.92420266203703705</c:v>
                </c:pt>
                <c:pt idx="15675">
                  <c:v>0.92420945601851845</c:v>
                </c:pt>
                <c:pt idx="15676">
                  <c:v>0.92421612268518516</c:v>
                </c:pt>
                <c:pt idx="15677">
                  <c:v>0.92422297453703706</c:v>
                </c:pt>
                <c:pt idx="15678">
                  <c:v>0.92422957175925935</c:v>
                </c:pt>
                <c:pt idx="15679">
                  <c:v>0.92423634259259257</c:v>
                </c:pt>
                <c:pt idx="15680">
                  <c:v>0.92424650462962965</c:v>
                </c:pt>
                <c:pt idx="15681">
                  <c:v>0.92425298611111106</c:v>
                </c:pt>
                <c:pt idx="15682">
                  <c:v>0.92425929398148154</c:v>
                </c:pt>
                <c:pt idx="15683">
                  <c:v>0.92426581018518517</c:v>
                </c:pt>
                <c:pt idx="15684">
                  <c:v>0.9242726736111111</c:v>
                </c:pt>
                <c:pt idx="15685">
                  <c:v>0.92427951388888896</c:v>
                </c:pt>
                <c:pt idx="15686">
                  <c:v>0.92428995370370381</c:v>
                </c:pt>
                <c:pt idx="15687">
                  <c:v>0.9242966203703703</c:v>
                </c:pt>
                <c:pt idx="15688">
                  <c:v>0.92430320601851845</c:v>
                </c:pt>
                <c:pt idx="15689">
                  <c:v>0.92430983796296295</c:v>
                </c:pt>
                <c:pt idx="15690">
                  <c:v>0.9243164236111111</c:v>
                </c:pt>
                <c:pt idx="15691">
                  <c:v>0.92432291666666666</c:v>
                </c:pt>
                <c:pt idx="15692">
                  <c:v>0.92433252314814818</c:v>
                </c:pt>
                <c:pt idx="15693">
                  <c:v>0.92433893518518528</c:v>
                </c:pt>
                <c:pt idx="15694">
                  <c:v>0.92434531249999996</c:v>
                </c:pt>
                <c:pt idx="15695">
                  <c:v>0.92435167824074072</c:v>
                </c:pt>
                <c:pt idx="15696">
                  <c:v>0.92435831018518522</c:v>
                </c:pt>
                <c:pt idx="15697">
                  <c:v>0.92436520833333324</c:v>
                </c:pt>
                <c:pt idx="15698">
                  <c:v>0.92437557870370368</c:v>
                </c:pt>
                <c:pt idx="15699">
                  <c:v>0.92438241898148155</c:v>
                </c:pt>
                <c:pt idx="15700">
                  <c:v>0.92438912037037035</c:v>
                </c:pt>
                <c:pt idx="15701">
                  <c:v>0.92439625000000003</c:v>
                </c:pt>
                <c:pt idx="15702">
                  <c:v>0.92440335648148153</c:v>
                </c:pt>
                <c:pt idx="15703">
                  <c:v>0.92441008101851851</c:v>
                </c:pt>
                <c:pt idx="15704">
                  <c:v>0.92441994212962963</c:v>
                </c:pt>
                <c:pt idx="15705">
                  <c:v>0.92442629629629636</c:v>
                </c:pt>
                <c:pt idx="15706">
                  <c:v>0.92443258101851855</c:v>
                </c:pt>
                <c:pt idx="15707">
                  <c:v>0.92443942129629619</c:v>
                </c:pt>
                <c:pt idx="15708">
                  <c:v>0.92444620370370367</c:v>
                </c:pt>
                <c:pt idx="15709">
                  <c:v>0.9244529398148148</c:v>
                </c:pt>
                <c:pt idx="15710">
                  <c:v>0.92446313657407408</c:v>
                </c:pt>
                <c:pt idx="15711">
                  <c:v>0.92446971064814809</c:v>
                </c:pt>
                <c:pt idx="15712">
                  <c:v>0.92447629629629624</c:v>
                </c:pt>
                <c:pt idx="15713">
                  <c:v>0.92448273148148141</c:v>
                </c:pt>
                <c:pt idx="15714">
                  <c:v>0.92448922453703697</c:v>
                </c:pt>
                <c:pt idx="15715">
                  <c:v>0.92449577546296302</c:v>
                </c:pt>
                <c:pt idx="15716">
                  <c:v>0.92450606481481479</c:v>
                </c:pt>
                <c:pt idx="15717">
                  <c:v>0.92451259259259266</c:v>
                </c:pt>
                <c:pt idx="15718">
                  <c:v>0.92451937500000003</c:v>
                </c:pt>
                <c:pt idx="15719">
                  <c:v>0.92452629629629623</c:v>
                </c:pt>
                <c:pt idx="15720">
                  <c:v>0.92453314814814813</c:v>
                </c:pt>
                <c:pt idx="15721">
                  <c:v>0.92453983796296291</c:v>
                </c:pt>
                <c:pt idx="15722">
                  <c:v>0.92454613425925924</c:v>
                </c:pt>
                <c:pt idx="15723">
                  <c:v>0.92455533564814818</c:v>
                </c:pt>
                <c:pt idx="15724">
                  <c:v>0.92456163194444452</c:v>
                </c:pt>
                <c:pt idx="15725">
                  <c:v>0.92456795138888881</c:v>
                </c:pt>
                <c:pt idx="15726">
                  <c:v>0.92457439814814812</c:v>
                </c:pt>
                <c:pt idx="15727">
                  <c:v>0.92458084490740744</c:v>
                </c:pt>
                <c:pt idx="15728">
                  <c:v>0.92458745370370377</c:v>
                </c:pt>
                <c:pt idx="15729">
                  <c:v>0.92459758101851852</c:v>
                </c:pt>
                <c:pt idx="15730">
                  <c:v>0.92460428240740733</c:v>
                </c:pt>
                <c:pt idx="15731">
                  <c:v>0.92461098379629636</c:v>
                </c:pt>
                <c:pt idx="15732">
                  <c:v>0.9246178819444445</c:v>
                </c:pt>
                <c:pt idx="15733">
                  <c:v>0.92462466435185187</c:v>
                </c:pt>
                <c:pt idx="15734">
                  <c:v>0.92463131944444443</c:v>
                </c:pt>
                <c:pt idx="15735">
                  <c:v>0.92464122685185179</c:v>
                </c:pt>
                <c:pt idx="15736">
                  <c:v>0.9246475115740741</c:v>
                </c:pt>
                <c:pt idx="15737">
                  <c:v>0.92465376157407408</c:v>
                </c:pt>
                <c:pt idx="15738">
                  <c:v>0.92466027777777782</c:v>
                </c:pt>
                <c:pt idx="15739">
                  <c:v>0.92466699074074077</c:v>
                </c:pt>
                <c:pt idx="15740">
                  <c:v>0.92467365740740748</c:v>
                </c:pt>
                <c:pt idx="15741">
                  <c:v>0.92468357638888887</c:v>
                </c:pt>
                <c:pt idx="15742">
                  <c:v>0.92469018518518509</c:v>
                </c:pt>
                <c:pt idx="15743">
                  <c:v>0.9246968518518518</c:v>
                </c:pt>
                <c:pt idx="15744">
                  <c:v>0.92470347222222227</c:v>
                </c:pt>
                <c:pt idx="15745">
                  <c:v>0.92470983796296302</c:v>
                </c:pt>
                <c:pt idx="15746">
                  <c:v>0.92471621527777781</c:v>
                </c:pt>
                <c:pt idx="15747">
                  <c:v>0.92472603009259258</c:v>
                </c:pt>
                <c:pt idx="15748">
                  <c:v>0.92473282407407409</c:v>
                </c:pt>
                <c:pt idx="15749">
                  <c:v>0.92473947916666666</c:v>
                </c:pt>
                <c:pt idx="15750">
                  <c:v>0.92474608796296298</c:v>
                </c:pt>
                <c:pt idx="15751">
                  <c:v>0.92475287037037035</c:v>
                </c:pt>
                <c:pt idx="15752">
                  <c:v>0.92475956018518524</c:v>
                </c:pt>
                <c:pt idx="15753">
                  <c:v>0.92476942129629636</c:v>
                </c:pt>
                <c:pt idx="15754">
                  <c:v>0.92477564814814806</c:v>
                </c:pt>
                <c:pt idx="15755">
                  <c:v>0.92478189814814815</c:v>
                </c:pt>
                <c:pt idx="15756">
                  <c:v>0.92478821759259267</c:v>
                </c:pt>
                <c:pt idx="15757">
                  <c:v>0.92479460648148148</c:v>
                </c:pt>
                <c:pt idx="15758">
                  <c:v>0.92480100694444445</c:v>
                </c:pt>
                <c:pt idx="15759">
                  <c:v>0.92481067129629624</c:v>
                </c:pt>
                <c:pt idx="15760">
                  <c:v>0.92481739583333333</c:v>
                </c:pt>
                <c:pt idx="15761">
                  <c:v>0.92482396990740734</c:v>
                </c:pt>
                <c:pt idx="15762">
                  <c:v>0.92483074074074079</c:v>
                </c:pt>
                <c:pt idx="15763">
                  <c:v>0.92483743055555545</c:v>
                </c:pt>
                <c:pt idx="15764">
                  <c:v>0.92484414351851851</c:v>
                </c:pt>
                <c:pt idx="15765">
                  <c:v>0.92485443287037039</c:v>
                </c:pt>
                <c:pt idx="15766">
                  <c:v>0.92486120370370373</c:v>
                </c:pt>
                <c:pt idx="15767">
                  <c:v>0.92486756944444437</c:v>
                </c:pt>
                <c:pt idx="15768">
                  <c:v>0.92487393518518513</c:v>
                </c:pt>
                <c:pt idx="15769">
                  <c:v>0.9248803703703703</c:v>
                </c:pt>
                <c:pt idx="15770">
                  <c:v>0.92488693287037027</c:v>
                </c:pt>
                <c:pt idx="15771">
                  <c:v>0.92489700231481475</c:v>
                </c:pt>
                <c:pt idx="15772">
                  <c:v>0.92490347222222224</c:v>
                </c:pt>
                <c:pt idx="15773">
                  <c:v>0.92491008101851857</c:v>
                </c:pt>
                <c:pt idx="15774">
                  <c:v>0.92491690972222218</c:v>
                </c:pt>
                <c:pt idx="15775">
                  <c:v>0.92492377314814822</c:v>
                </c:pt>
                <c:pt idx="15776">
                  <c:v>0.92493035879629637</c:v>
                </c:pt>
                <c:pt idx="15777">
                  <c:v>0.92493978009259259</c:v>
                </c:pt>
                <c:pt idx="15778">
                  <c:v>0.92494611111111114</c:v>
                </c:pt>
                <c:pt idx="15779">
                  <c:v>0.92495268518518525</c:v>
                </c:pt>
                <c:pt idx="15780">
                  <c:v>0.92495945601851848</c:v>
                </c:pt>
                <c:pt idx="15781">
                  <c:v>0.92496633101851844</c:v>
                </c:pt>
                <c:pt idx="15782">
                  <c:v>0.92497312500000006</c:v>
                </c:pt>
                <c:pt idx="15783">
                  <c:v>0.92498310185185184</c:v>
                </c:pt>
                <c:pt idx="15784">
                  <c:v>0.92498983796296297</c:v>
                </c:pt>
                <c:pt idx="15785">
                  <c:v>0.92499614583333323</c:v>
                </c:pt>
                <c:pt idx="15786">
                  <c:v>0.9250025462962963</c:v>
                </c:pt>
                <c:pt idx="15787">
                  <c:v>0.92500907407407407</c:v>
                </c:pt>
                <c:pt idx="15788">
                  <c:v>0.92501561342592586</c:v>
                </c:pt>
                <c:pt idx="15789">
                  <c:v>0.92502518518518517</c:v>
                </c:pt>
                <c:pt idx="15790">
                  <c:v>0.92503148148148151</c:v>
                </c:pt>
                <c:pt idx="15791">
                  <c:v>0.92503792824074071</c:v>
                </c:pt>
                <c:pt idx="15792">
                  <c:v>0.9250447453703704</c:v>
                </c:pt>
                <c:pt idx="15793">
                  <c:v>0.92505162037037036</c:v>
                </c:pt>
                <c:pt idx="15794">
                  <c:v>0.92505849537037044</c:v>
                </c:pt>
                <c:pt idx="15795">
                  <c:v>0.92506850694444454</c:v>
                </c:pt>
                <c:pt idx="15796">
                  <c:v>0.92507520833333334</c:v>
                </c:pt>
                <c:pt idx="15797">
                  <c:v>0.92508187500000005</c:v>
                </c:pt>
                <c:pt idx="15798">
                  <c:v>0.92508890046296299</c:v>
                </c:pt>
                <c:pt idx="15799">
                  <c:v>0.92509570601851854</c:v>
                </c:pt>
                <c:pt idx="15800">
                  <c:v>0.92510195601851841</c:v>
                </c:pt>
                <c:pt idx="15801">
                  <c:v>0.9251116435185186</c:v>
                </c:pt>
                <c:pt idx="15802">
                  <c:v>0.92511824074074067</c:v>
                </c:pt>
                <c:pt idx="15803">
                  <c:v>0.92512493055555556</c:v>
                </c:pt>
                <c:pt idx="15804">
                  <c:v>0.92513178240740734</c:v>
                </c:pt>
                <c:pt idx="15805">
                  <c:v>0.92513862268518521</c:v>
                </c:pt>
                <c:pt idx="15806">
                  <c:v>0.92514545138888893</c:v>
                </c:pt>
                <c:pt idx="15807">
                  <c:v>0.92515538194444435</c:v>
                </c:pt>
                <c:pt idx="15808">
                  <c:v>0.92516168981481484</c:v>
                </c:pt>
                <c:pt idx="15809">
                  <c:v>0.92516797453703703</c:v>
                </c:pt>
                <c:pt idx="15810">
                  <c:v>0.92517465277777777</c:v>
                </c:pt>
                <c:pt idx="15811">
                  <c:v>0.9251817361111111</c:v>
                </c:pt>
                <c:pt idx="15812">
                  <c:v>0.92518863425925923</c:v>
                </c:pt>
                <c:pt idx="15813">
                  <c:v>0.92519886574074073</c:v>
                </c:pt>
                <c:pt idx="15814">
                  <c:v>0.92520557870370368</c:v>
                </c:pt>
                <c:pt idx="15815">
                  <c:v>0.92521230324074077</c:v>
                </c:pt>
                <c:pt idx="15816">
                  <c:v>0.92521916666666659</c:v>
                </c:pt>
                <c:pt idx="15817">
                  <c:v>0.92522545138888879</c:v>
                </c:pt>
                <c:pt idx="15818">
                  <c:v>0.92523181712962954</c:v>
                </c:pt>
                <c:pt idx="15819">
                  <c:v>0.92524138888888885</c:v>
                </c:pt>
                <c:pt idx="15820">
                  <c:v>0.92524769675925933</c:v>
                </c:pt>
                <c:pt idx="15821">
                  <c:v>0.92525401620370362</c:v>
                </c:pt>
                <c:pt idx="15822">
                  <c:v>0.92526045138888879</c:v>
                </c:pt>
                <c:pt idx="15823">
                  <c:v>0.92526759259259261</c:v>
                </c:pt>
                <c:pt idx="15824">
                  <c:v>0.92527456018518517</c:v>
                </c:pt>
                <c:pt idx="15825">
                  <c:v>0.92528474537037031</c:v>
                </c:pt>
                <c:pt idx="15826">
                  <c:v>0.92529133101851846</c:v>
                </c:pt>
                <c:pt idx="15827">
                  <c:v>0.92529807870370373</c:v>
                </c:pt>
                <c:pt idx="15828">
                  <c:v>0.92530489583333331</c:v>
                </c:pt>
                <c:pt idx="15829">
                  <c:v>0.92531166666666664</c:v>
                </c:pt>
                <c:pt idx="15830">
                  <c:v>0.92531847222222219</c:v>
                </c:pt>
                <c:pt idx="15831">
                  <c:v>0.92532810185185188</c:v>
                </c:pt>
                <c:pt idx="15832">
                  <c:v>0.92533456018518523</c:v>
                </c:pt>
                <c:pt idx="15833">
                  <c:v>0.92534128472222221</c:v>
                </c:pt>
                <c:pt idx="15834">
                  <c:v>0.92534824074074074</c:v>
                </c:pt>
                <c:pt idx="15835">
                  <c:v>0.92535510416666666</c:v>
                </c:pt>
                <c:pt idx="15836">
                  <c:v>0.92536182870370365</c:v>
                </c:pt>
                <c:pt idx="15837">
                  <c:v>0.92537202546296304</c:v>
                </c:pt>
                <c:pt idx="15838">
                  <c:v>0.92537870370370368</c:v>
                </c:pt>
                <c:pt idx="15839">
                  <c:v>0.92538495370370377</c:v>
                </c:pt>
                <c:pt idx="15840">
                  <c:v>0.92539145833333336</c:v>
                </c:pt>
                <c:pt idx="15841">
                  <c:v>0.92539821759259266</c:v>
                </c:pt>
                <c:pt idx="15842">
                  <c:v>0.92540519675925925</c:v>
                </c:pt>
                <c:pt idx="15843">
                  <c:v>0.92541563657407411</c:v>
                </c:pt>
                <c:pt idx="15844">
                  <c:v>0.92542228009259253</c:v>
                </c:pt>
                <c:pt idx="15845">
                  <c:v>0.92542929398148155</c:v>
                </c:pt>
                <c:pt idx="15846">
                  <c:v>0.92543634259259255</c:v>
                </c:pt>
                <c:pt idx="15847">
                  <c:v>0.92544320601851859</c:v>
                </c:pt>
                <c:pt idx="15848">
                  <c:v>0.92544962962962962</c:v>
                </c:pt>
                <c:pt idx="15849">
                  <c:v>0.92545927083333324</c:v>
                </c:pt>
                <c:pt idx="15850">
                  <c:v>0.92546549768518516</c:v>
                </c:pt>
                <c:pt idx="15851">
                  <c:v>0.92547232638888888</c:v>
                </c:pt>
                <c:pt idx="15852">
                  <c:v>0.92547887731481471</c:v>
                </c:pt>
                <c:pt idx="15853">
                  <c:v>0.92548543981481479</c:v>
                </c:pt>
                <c:pt idx="15854">
                  <c:v>0.92549228009259255</c:v>
                </c:pt>
                <c:pt idx="15855">
                  <c:v>0.92549910879629627</c:v>
                </c:pt>
                <c:pt idx="15856">
                  <c:v>0.92550902777777777</c:v>
                </c:pt>
                <c:pt idx="15857">
                  <c:v>0.92551583333333332</c:v>
                </c:pt>
                <c:pt idx="15858">
                  <c:v>0.92552260416666676</c:v>
                </c:pt>
                <c:pt idx="15859">
                  <c:v>0.92553006944444449</c:v>
                </c:pt>
                <c:pt idx="15860">
                  <c:v>0.92553728009259262</c:v>
                </c:pt>
                <c:pt idx="15861">
                  <c:v>0.92554417824074076</c:v>
                </c:pt>
                <c:pt idx="15862">
                  <c:v>0.92555385416666669</c:v>
                </c:pt>
                <c:pt idx="15863">
                  <c:v>0.92556067129629627</c:v>
                </c:pt>
                <c:pt idx="15864">
                  <c:v>0.92556775462962959</c:v>
                </c:pt>
                <c:pt idx="15865">
                  <c:v>0.92557472222222226</c:v>
                </c:pt>
                <c:pt idx="15866">
                  <c:v>0.92558171296296299</c:v>
                </c:pt>
                <c:pt idx="15867">
                  <c:v>0.92558888888888891</c:v>
                </c:pt>
                <c:pt idx="15868">
                  <c:v>0.9255995023148148</c:v>
                </c:pt>
                <c:pt idx="15869">
                  <c:v>0.92560634259259256</c:v>
                </c:pt>
                <c:pt idx="15870">
                  <c:v>0.92561300925925927</c:v>
                </c:pt>
                <c:pt idx="15871">
                  <c:v>0.92561994212962961</c:v>
                </c:pt>
                <c:pt idx="15872">
                  <c:v>0.92562695601851852</c:v>
                </c:pt>
                <c:pt idx="15873">
                  <c:v>0.92563403935185196</c:v>
                </c:pt>
                <c:pt idx="15874">
                  <c:v>0.92564453703703709</c:v>
                </c:pt>
                <c:pt idx="15875">
                  <c:v>0.92565172453703715</c:v>
                </c:pt>
                <c:pt idx="15876">
                  <c:v>0.92565876157407401</c:v>
                </c:pt>
                <c:pt idx="15877">
                  <c:v>0.9256661458333334</c:v>
                </c:pt>
                <c:pt idx="15878">
                  <c:v>0.92567298611111104</c:v>
                </c:pt>
                <c:pt idx="15879">
                  <c:v>0.92567969907407399</c:v>
                </c:pt>
                <c:pt idx="15880">
                  <c:v>0.92568943287037042</c:v>
                </c:pt>
                <c:pt idx="15881">
                  <c:v>0.92569621527777779</c:v>
                </c:pt>
                <c:pt idx="15882">
                  <c:v>0.92570296296296295</c:v>
                </c:pt>
                <c:pt idx="15883">
                  <c:v>0.92570951388888878</c:v>
                </c:pt>
                <c:pt idx="15884">
                  <c:v>0.92571648148148145</c:v>
                </c:pt>
                <c:pt idx="15885">
                  <c:v>0.92572372685185178</c:v>
                </c:pt>
                <c:pt idx="15886">
                  <c:v>0.92573435185185182</c:v>
                </c:pt>
                <c:pt idx="15887">
                  <c:v>0.92574144675925929</c:v>
                </c:pt>
                <c:pt idx="15888">
                  <c:v>0.92574868055555548</c:v>
                </c:pt>
                <c:pt idx="15889">
                  <c:v>0.92575596064814814</c:v>
                </c:pt>
                <c:pt idx="15890">
                  <c:v>0.9257631481481482</c:v>
                </c:pt>
                <c:pt idx="15891">
                  <c:v>0.92577018518518528</c:v>
                </c:pt>
                <c:pt idx="15892">
                  <c:v>0.92578030092592589</c:v>
                </c:pt>
                <c:pt idx="15893">
                  <c:v>0.92578717592592596</c:v>
                </c:pt>
                <c:pt idx="15894">
                  <c:v>0.92579424768518515</c:v>
                </c:pt>
                <c:pt idx="15895">
                  <c:v>0.92580135416666665</c:v>
                </c:pt>
                <c:pt idx="15896">
                  <c:v>0.9258087615740741</c:v>
                </c:pt>
                <c:pt idx="15897">
                  <c:v>0.92581612268518521</c:v>
                </c:pt>
                <c:pt idx="15898">
                  <c:v>0.92582681712962966</c:v>
                </c:pt>
                <c:pt idx="15899">
                  <c:v>0.92583377314814808</c:v>
                </c:pt>
                <c:pt idx="15900">
                  <c:v>0.92584040509259269</c:v>
                </c:pt>
                <c:pt idx="15901">
                  <c:v>0.92584711805555553</c:v>
                </c:pt>
                <c:pt idx="15902">
                  <c:v>0.92585443287037039</c:v>
                </c:pt>
                <c:pt idx="15903">
                  <c:v>0.92586178240740746</c:v>
                </c:pt>
                <c:pt idx="15904">
                  <c:v>0.92587240740740739</c:v>
                </c:pt>
                <c:pt idx="15905">
                  <c:v>0.92587945601851851</c:v>
                </c:pt>
                <c:pt idx="15906">
                  <c:v>0.92588664351851857</c:v>
                </c:pt>
                <c:pt idx="15907">
                  <c:v>0.92589387731481487</c:v>
                </c:pt>
                <c:pt idx="15908">
                  <c:v>0.92590070601851859</c:v>
                </c:pt>
                <c:pt idx="15909">
                  <c:v>0.92590746527777779</c:v>
                </c:pt>
                <c:pt idx="15910">
                  <c:v>0.92591733796296294</c:v>
                </c:pt>
                <c:pt idx="15911">
                  <c:v>0.92592400462962965</c:v>
                </c:pt>
                <c:pt idx="15912">
                  <c:v>0.92593074074074078</c:v>
                </c:pt>
                <c:pt idx="15913">
                  <c:v>0.92593749999999997</c:v>
                </c:pt>
                <c:pt idx="15914">
                  <c:v>0.92594475694444445</c:v>
                </c:pt>
                <c:pt idx="15915">
                  <c:v>0.92595197916666672</c:v>
                </c:pt>
                <c:pt idx="15916">
                  <c:v>0.92596252314814809</c:v>
                </c:pt>
                <c:pt idx="15917">
                  <c:v>0.92597008101851852</c:v>
                </c:pt>
                <c:pt idx="15918">
                  <c:v>0.92597732638888886</c:v>
                </c:pt>
                <c:pt idx="15919">
                  <c:v>0.92598464120370372</c:v>
                </c:pt>
                <c:pt idx="15920">
                  <c:v>0.92599172453703693</c:v>
                </c:pt>
                <c:pt idx="15921">
                  <c:v>0.92599883101851843</c:v>
                </c:pt>
                <c:pt idx="15922">
                  <c:v>0.92600871527777784</c:v>
                </c:pt>
                <c:pt idx="15923">
                  <c:v>0.92601577546296288</c:v>
                </c:pt>
                <c:pt idx="15924">
                  <c:v>0.92602292824074073</c:v>
                </c:pt>
                <c:pt idx="15925">
                  <c:v>0.92603011574074079</c:v>
                </c:pt>
                <c:pt idx="15926">
                  <c:v>0.92603722222222229</c:v>
                </c:pt>
                <c:pt idx="15927">
                  <c:v>0.92604446759259262</c:v>
                </c:pt>
                <c:pt idx="15928">
                  <c:v>0.92605490740740748</c:v>
                </c:pt>
                <c:pt idx="15929">
                  <c:v>0.92606159722222225</c:v>
                </c:pt>
                <c:pt idx="15930">
                  <c:v>0.92606826388888885</c:v>
                </c:pt>
                <c:pt idx="15931">
                  <c:v>0.92607547453703709</c:v>
                </c:pt>
                <c:pt idx="15932">
                  <c:v>0.92608281249999991</c:v>
                </c:pt>
                <c:pt idx="15933">
                  <c:v>0.92608986111111113</c:v>
                </c:pt>
                <c:pt idx="15934">
                  <c:v>0.926100462962963</c:v>
                </c:pt>
                <c:pt idx="15935">
                  <c:v>0.92610775462962958</c:v>
                </c:pt>
                <c:pt idx="15936">
                  <c:v>0.92611493055555549</c:v>
                </c:pt>
                <c:pt idx="15937">
                  <c:v>0.9261216550925927</c:v>
                </c:pt>
                <c:pt idx="15938">
                  <c:v>0.92612862268518514</c:v>
                </c:pt>
                <c:pt idx="15939">
                  <c:v>0.92613535879629627</c:v>
                </c:pt>
                <c:pt idx="15940">
                  <c:v>0.92614532407407413</c:v>
                </c:pt>
                <c:pt idx="15941">
                  <c:v>0.92615203703703708</c:v>
                </c:pt>
                <c:pt idx="15942">
                  <c:v>0.92615869212962965</c:v>
                </c:pt>
                <c:pt idx="15943">
                  <c:v>0.92616582175925932</c:v>
                </c:pt>
                <c:pt idx="15944">
                  <c:v>0.92617305555555562</c:v>
                </c:pt>
                <c:pt idx="15945">
                  <c:v>0.92618016203703701</c:v>
                </c:pt>
                <c:pt idx="15946">
                  <c:v>0.92619076388888899</c:v>
                </c:pt>
                <c:pt idx="15947">
                  <c:v>0.92619795138888883</c:v>
                </c:pt>
                <c:pt idx="15948">
                  <c:v>0.92620498842592591</c:v>
                </c:pt>
                <c:pt idx="15949">
                  <c:v>0.92621216435185183</c:v>
                </c:pt>
                <c:pt idx="15950">
                  <c:v>0.92621921296296295</c:v>
                </c:pt>
                <c:pt idx="15951">
                  <c:v>0.92622619212962964</c:v>
                </c:pt>
                <c:pt idx="15952">
                  <c:v>0.92623607638888883</c:v>
                </c:pt>
                <c:pt idx="15953">
                  <c:v>0.92624311342592591</c:v>
                </c:pt>
                <c:pt idx="15954">
                  <c:v>0.926250150462963</c:v>
                </c:pt>
                <c:pt idx="15955">
                  <c:v>0.92625743055555565</c:v>
                </c:pt>
                <c:pt idx="15956">
                  <c:v>0.92626453703703693</c:v>
                </c:pt>
                <c:pt idx="15957">
                  <c:v>0.92627170138888892</c:v>
                </c:pt>
                <c:pt idx="15958">
                  <c:v>0.92628218750000002</c:v>
                </c:pt>
                <c:pt idx="15959">
                  <c:v>0.92628890046296297</c:v>
                </c:pt>
                <c:pt idx="15960">
                  <c:v>0.92629564814814813</c:v>
                </c:pt>
                <c:pt idx="15961">
                  <c:v>0.92630238425925926</c:v>
                </c:pt>
                <c:pt idx="15962">
                  <c:v>0.9263094097222222</c:v>
                </c:pt>
                <c:pt idx="15963">
                  <c:v>0.92631695601851849</c:v>
                </c:pt>
                <c:pt idx="15964">
                  <c:v>0.92632767361111112</c:v>
                </c:pt>
                <c:pt idx="15965">
                  <c:v>0.92633478009259262</c:v>
                </c:pt>
                <c:pt idx="15966">
                  <c:v>0.926341724537037</c:v>
                </c:pt>
                <c:pt idx="15967">
                  <c:v>0.92634864583333332</c:v>
                </c:pt>
                <c:pt idx="15968">
                  <c:v>0.92635545138888886</c:v>
                </c:pt>
                <c:pt idx="15969">
                  <c:v>0.92636218749999999</c:v>
                </c:pt>
                <c:pt idx="15970">
                  <c:v>0.92637212962962956</c:v>
                </c:pt>
                <c:pt idx="15971">
                  <c:v>0.92637884259259262</c:v>
                </c:pt>
                <c:pt idx="15972">
                  <c:v>0.92638542824074077</c:v>
                </c:pt>
                <c:pt idx="15973">
                  <c:v>0.92639275462962967</c:v>
                </c:pt>
                <c:pt idx="15974">
                  <c:v>0.92640018518518519</c:v>
                </c:pt>
                <c:pt idx="15975">
                  <c:v>0.92640729166666669</c:v>
                </c:pt>
                <c:pt idx="15976">
                  <c:v>0.92641796296296297</c:v>
                </c:pt>
                <c:pt idx="15977">
                  <c:v>0.92642517361111121</c:v>
                </c:pt>
                <c:pt idx="15978">
                  <c:v>0.92643241898148154</c:v>
                </c:pt>
                <c:pt idx="15979">
                  <c:v>0.92643960648148138</c:v>
                </c:pt>
                <c:pt idx="15980">
                  <c:v>0.92644682870370376</c:v>
                </c:pt>
                <c:pt idx="15981">
                  <c:v>0.92645361111111113</c:v>
                </c:pt>
                <c:pt idx="15982">
                  <c:v>0.92646370370370368</c:v>
                </c:pt>
                <c:pt idx="15983">
                  <c:v>0.92647081018518518</c:v>
                </c:pt>
                <c:pt idx="15984">
                  <c:v>0.92647820601851849</c:v>
                </c:pt>
                <c:pt idx="15985">
                  <c:v>0.92648546296296297</c:v>
                </c:pt>
                <c:pt idx="15986">
                  <c:v>0.92649276620370369</c:v>
                </c:pt>
                <c:pt idx="15987">
                  <c:v>0.9265000347222222</c:v>
                </c:pt>
                <c:pt idx="15988">
                  <c:v>0.92650706018518525</c:v>
                </c:pt>
                <c:pt idx="15989">
                  <c:v>0.92651687500000002</c:v>
                </c:pt>
                <c:pt idx="15990">
                  <c:v>0.92652372685185191</c:v>
                </c:pt>
                <c:pt idx="15991">
                  <c:v>0.92653086805555551</c:v>
                </c:pt>
                <c:pt idx="15992">
                  <c:v>0.92653811342592596</c:v>
                </c:pt>
                <c:pt idx="15993">
                  <c:v>0.92654576388888887</c:v>
                </c:pt>
                <c:pt idx="15994">
                  <c:v>0.92655292824074076</c:v>
                </c:pt>
                <c:pt idx="15995">
                  <c:v>0.92656344907407406</c:v>
                </c:pt>
                <c:pt idx="15996">
                  <c:v>0.92657042824074065</c:v>
                </c:pt>
                <c:pt idx="15997">
                  <c:v>0.92657711805555554</c:v>
                </c:pt>
                <c:pt idx="15998">
                  <c:v>0.92658388888888898</c:v>
                </c:pt>
                <c:pt idx="15999">
                  <c:v>0.92659061342592597</c:v>
                </c:pt>
                <c:pt idx="16000">
                  <c:v>0.92659745370370372</c:v>
                </c:pt>
                <c:pt idx="16001">
                  <c:v>0.9266073958333334</c:v>
                </c:pt>
                <c:pt idx="16002">
                  <c:v>0.92661415509259248</c:v>
                </c:pt>
                <c:pt idx="16003">
                  <c:v>0.92662136574074072</c:v>
                </c:pt>
                <c:pt idx="16004">
                  <c:v>0.92662878472222221</c:v>
                </c:pt>
                <c:pt idx="16005">
                  <c:v>0.92663608796296293</c:v>
                </c:pt>
                <c:pt idx="16006">
                  <c:v>0.92664333333333326</c:v>
                </c:pt>
                <c:pt idx="16007">
                  <c:v>0.926653888888889</c:v>
                </c:pt>
                <c:pt idx="16008">
                  <c:v>0.92666094907407404</c:v>
                </c:pt>
                <c:pt idx="16009">
                  <c:v>0.92666806712962968</c:v>
                </c:pt>
                <c:pt idx="16010">
                  <c:v>0.9266750578703703</c:v>
                </c:pt>
                <c:pt idx="16011">
                  <c:v>0.92668193287037026</c:v>
                </c:pt>
                <c:pt idx="16012">
                  <c:v>0.92668851851851841</c:v>
                </c:pt>
                <c:pt idx="16013">
                  <c:v>0.92669883101851847</c:v>
                </c:pt>
                <c:pt idx="16014">
                  <c:v>0.92670559027777777</c:v>
                </c:pt>
                <c:pt idx="16015">
                  <c:v>0.92671241898148138</c:v>
                </c:pt>
                <c:pt idx="16016">
                  <c:v>0.92671944444444454</c:v>
                </c:pt>
                <c:pt idx="16017">
                  <c:v>0.92672634259259257</c:v>
                </c:pt>
                <c:pt idx="16018">
                  <c:v>0.92673313657407397</c:v>
                </c:pt>
                <c:pt idx="16019">
                  <c:v>0.92674267361111118</c:v>
                </c:pt>
                <c:pt idx="16020">
                  <c:v>0.92674909722222221</c:v>
                </c:pt>
                <c:pt idx="16021">
                  <c:v>0.92675598379629631</c:v>
                </c:pt>
                <c:pt idx="16022">
                  <c:v>0.92676299768518522</c:v>
                </c:pt>
                <c:pt idx="16023">
                  <c:v>0.92677003472222219</c:v>
                </c:pt>
                <c:pt idx="16024">
                  <c:v>0.92677719907407408</c:v>
                </c:pt>
                <c:pt idx="16025">
                  <c:v>0.92678734953703701</c:v>
                </c:pt>
                <c:pt idx="16026">
                  <c:v>0.92679405092592593</c:v>
                </c:pt>
                <c:pt idx="16027">
                  <c:v>0.92680034722222215</c:v>
                </c:pt>
                <c:pt idx="16028">
                  <c:v>0.92680688657407406</c:v>
                </c:pt>
                <c:pt idx="16029">
                  <c:v>0.92681344907407404</c:v>
                </c:pt>
                <c:pt idx="16030">
                  <c:v>0.92681993055555545</c:v>
                </c:pt>
                <c:pt idx="16031">
                  <c:v>0.9268295138888889</c:v>
                </c:pt>
                <c:pt idx="16032">
                  <c:v>0.92683585648148148</c:v>
                </c:pt>
                <c:pt idx="16033">
                  <c:v>0.92684228009259251</c:v>
                </c:pt>
                <c:pt idx="16034">
                  <c:v>0.92684916666666661</c:v>
                </c:pt>
                <c:pt idx="16035">
                  <c:v>0.92685614583333331</c:v>
                </c:pt>
                <c:pt idx="16036">
                  <c:v>0.92686292824074068</c:v>
                </c:pt>
                <c:pt idx="16037">
                  <c:v>0.92687307870370372</c:v>
                </c:pt>
                <c:pt idx="16038">
                  <c:v>0.92687982638888888</c:v>
                </c:pt>
                <c:pt idx="16039">
                  <c:v>0.92688640046296289</c:v>
                </c:pt>
                <c:pt idx="16040">
                  <c:v>0.92689329861111114</c:v>
                </c:pt>
                <c:pt idx="16041">
                  <c:v>0.92690009259259254</c:v>
                </c:pt>
                <c:pt idx="16042">
                  <c:v>0.92690659722222224</c:v>
                </c:pt>
                <c:pt idx="16043">
                  <c:v>0.92691625</c:v>
                </c:pt>
                <c:pt idx="16044">
                  <c:v>0.92692295138888892</c:v>
                </c:pt>
                <c:pt idx="16045">
                  <c:v>0.92692959490740734</c:v>
                </c:pt>
                <c:pt idx="16046">
                  <c:v>0.92693664351851845</c:v>
                </c:pt>
                <c:pt idx="16047">
                  <c:v>0.92694344907407411</c:v>
                </c:pt>
                <c:pt idx="16048">
                  <c:v>0.92695028935185186</c:v>
                </c:pt>
                <c:pt idx="16049">
                  <c:v>0.92696019675925923</c:v>
                </c:pt>
                <c:pt idx="16050">
                  <c:v>0.92696652777777777</c:v>
                </c:pt>
                <c:pt idx="16051">
                  <c:v>0.92697274305555555</c:v>
                </c:pt>
                <c:pt idx="16052">
                  <c:v>0.92697946759259253</c:v>
                </c:pt>
                <c:pt idx="16053">
                  <c:v>0.92698640046296299</c:v>
                </c:pt>
                <c:pt idx="16054">
                  <c:v>0.9269931944444445</c:v>
                </c:pt>
                <c:pt idx="16055">
                  <c:v>0.92700328703703694</c:v>
                </c:pt>
                <c:pt idx="16056">
                  <c:v>0.92701005787037039</c:v>
                </c:pt>
                <c:pt idx="16057">
                  <c:v>0.92701664351851853</c:v>
                </c:pt>
                <c:pt idx="16058">
                  <c:v>0.92702346064814811</c:v>
                </c:pt>
                <c:pt idx="16059">
                  <c:v>0.92702993055555549</c:v>
                </c:pt>
                <c:pt idx="16060">
                  <c:v>0.92703640046296298</c:v>
                </c:pt>
                <c:pt idx="16061">
                  <c:v>0.92704604166666671</c:v>
                </c:pt>
                <c:pt idx="16062">
                  <c:v>0.92705239583333332</c:v>
                </c:pt>
                <c:pt idx="16063">
                  <c:v>0.92705862268518524</c:v>
                </c:pt>
                <c:pt idx="16064">
                  <c:v>0.92706513888888897</c:v>
                </c:pt>
                <c:pt idx="16065">
                  <c:v>0.92707229166666671</c:v>
                </c:pt>
                <c:pt idx="16066">
                  <c:v>0.92707916666666668</c:v>
                </c:pt>
                <c:pt idx="16067">
                  <c:v>0.92708940972222231</c:v>
                </c:pt>
                <c:pt idx="16068">
                  <c:v>0.9270962962962962</c:v>
                </c:pt>
                <c:pt idx="16069">
                  <c:v>0.92710299768518523</c:v>
                </c:pt>
                <c:pt idx="16070">
                  <c:v>0.92710994212962961</c:v>
                </c:pt>
                <c:pt idx="16071">
                  <c:v>0.92711678240740747</c:v>
                </c:pt>
                <c:pt idx="16072">
                  <c:v>0.92712361111111108</c:v>
                </c:pt>
                <c:pt idx="16073">
                  <c:v>0.92713321759259248</c:v>
                </c:pt>
                <c:pt idx="16074">
                  <c:v>0.9271396296296297</c:v>
                </c:pt>
                <c:pt idx="16075">
                  <c:v>0.92714638888888878</c:v>
                </c:pt>
                <c:pt idx="16076">
                  <c:v>0.92715350694444443</c:v>
                </c:pt>
                <c:pt idx="16077">
                  <c:v>0.92716049768518516</c:v>
                </c:pt>
                <c:pt idx="16078">
                  <c:v>0.92716740740740733</c:v>
                </c:pt>
                <c:pt idx="16079">
                  <c:v>0.9271777893518518</c:v>
                </c:pt>
                <c:pt idx="16080">
                  <c:v>0.92718464120370381</c:v>
                </c:pt>
                <c:pt idx="16081">
                  <c:v>0.92719091435185186</c:v>
                </c:pt>
                <c:pt idx="16082">
                  <c:v>0.92719743055555559</c:v>
                </c:pt>
                <c:pt idx="16083">
                  <c:v>0.92720427083333334</c:v>
                </c:pt>
                <c:pt idx="16084">
                  <c:v>0.92721119212962966</c:v>
                </c:pt>
                <c:pt idx="16085">
                  <c:v>0.92722140046296297</c:v>
                </c:pt>
                <c:pt idx="16086">
                  <c:v>0.92722822916666658</c:v>
                </c:pt>
                <c:pt idx="16087">
                  <c:v>0.92723486111111109</c:v>
                </c:pt>
                <c:pt idx="16088">
                  <c:v>0.92724185185185182</c:v>
                </c:pt>
                <c:pt idx="16089">
                  <c:v>0.92724849537037046</c:v>
                </c:pt>
                <c:pt idx="16090">
                  <c:v>0.92725498842592591</c:v>
                </c:pt>
                <c:pt idx="16091">
                  <c:v>0.9272645601851851</c:v>
                </c:pt>
                <c:pt idx="16092">
                  <c:v>0.92727096064814818</c:v>
                </c:pt>
                <c:pt idx="16093">
                  <c:v>0.92727729166666661</c:v>
                </c:pt>
                <c:pt idx="16094">
                  <c:v>0.92728380787037035</c:v>
                </c:pt>
                <c:pt idx="16095">
                  <c:v>0.9272903935185185</c:v>
                </c:pt>
                <c:pt idx="16096">
                  <c:v>0.92729729166666663</c:v>
                </c:pt>
                <c:pt idx="16097">
                  <c:v>0.92730755787037034</c:v>
                </c:pt>
                <c:pt idx="16098">
                  <c:v>0.92731434027777782</c:v>
                </c:pt>
                <c:pt idx="16099">
                  <c:v>0.92732103009259259</c:v>
                </c:pt>
                <c:pt idx="16100">
                  <c:v>0.92732810185185188</c:v>
                </c:pt>
                <c:pt idx="16101">
                  <c:v>0.92733498842592599</c:v>
                </c:pt>
                <c:pt idx="16102">
                  <c:v>0.92734192129629633</c:v>
                </c:pt>
                <c:pt idx="16103">
                  <c:v>0.92735185185185187</c:v>
                </c:pt>
                <c:pt idx="16104">
                  <c:v>0.92735828703703704</c:v>
                </c:pt>
                <c:pt idx="16105">
                  <c:v>0.92736486111111116</c:v>
                </c:pt>
                <c:pt idx="16106">
                  <c:v>0.92737185185185178</c:v>
                </c:pt>
                <c:pt idx="16107">
                  <c:v>0.92737877314814821</c:v>
                </c:pt>
                <c:pt idx="16108">
                  <c:v>0.92738557870370375</c:v>
                </c:pt>
                <c:pt idx="16109">
                  <c:v>0.92739587962962966</c:v>
                </c:pt>
                <c:pt idx="16110">
                  <c:v>0.92740273148148145</c:v>
                </c:pt>
                <c:pt idx="16111">
                  <c:v>0.92740934027777777</c:v>
                </c:pt>
                <c:pt idx="16112">
                  <c:v>0.92741584490740747</c:v>
                </c:pt>
                <c:pt idx="16113">
                  <c:v>0.9274224537037038</c:v>
                </c:pt>
                <c:pt idx="16114">
                  <c:v>0.92742917824074078</c:v>
                </c:pt>
                <c:pt idx="16115">
                  <c:v>0.9274393865740741</c:v>
                </c:pt>
                <c:pt idx="16116">
                  <c:v>0.92744622685185185</c:v>
                </c:pt>
                <c:pt idx="16117">
                  <c:v>0.92745290509259259</c:v>
                </c:pt>
                <c:pt idx="16118">
                  <c:v>0.92746002314814813</c:v>
                </c:pt>
                <c:pt idx="16119">
                  <c:v>0.92746685185185196</c:v>
                </c:pt>
                <c:pt idx="16120">
                  <c:v>0.92747354166666662</c:v>
                </c:pt>
                <c:pt idx="16121">
                  <c:v>0.92748302083333334</c:v>
                </c:pt>
                <c:pt idx="16122">
                  <c:v>0.92748935185185177</c:v>
                </c:pt>
                <c:pt idx="16123">
                  <c:v>0.92749559027777773</c:v>
                </c:pt>
                <c:pt idx="16124">
                  <c:v>0.92750212962962963</c:v>
                </c:pt>
                <c:pt idx="16125">
                  <c:v>0.92750869212962961</c:v>
                </c:pt>
                <c:pt idx="16126">
                  <c:v>0.9275151620370371</c:v>
                </c:pt>
                <c:pt idx="16127">
                  <c:v>0.92752547453703704</c:v>
                </c:pt>
                <c:pt idx="16128">
                  <c:v>0.9275324074074075</c:v>
                </c:pt>
                <c:pt idx="16129">
                  <c:v>0.92753907407407399</c:v>
                </c:pt>
                <c:pt idx="16130">
                  <c:v>0.92754631944444454</c:v>
                </c:pt>
                <c:pt idx="16131">
                  <c:v>0.92755319444444451</c:v>
                </c:pt>
                <c:pt idx="16132">
                  <c:v>0.92756040509259252</c:v>
                </c:pt>
                <c:pt idx="16133">
                  <c:v>0.92757050925925932</c:v>
                </c:pt>
                <c:pt idx="16134">
                  <c:v>0.92757709490740747</c:v>
                </c:pt>
                <c:pt idx="16135">
                  <c:v>0.92758331018518525</c:v>
                </c:pt>
                <c:pt idx="16136">
                  <c:v>0.92758980324074081</c:v>
                </c:pt>
                <c:pt idx="16137">
                  <c:v>0.92759671296296287</c:v>
                </c:pt>
                <c:pt idx="16138">
                  <c:v>0.92760359953703697</c:v>
                </c:pt>
                <c:pt idx="16139">
                  <c:v>0.92761398148148144</c:v>
                </c:pt>
                <c:pt idx="16140">
                  <c:v>0.92762072916666671</c:v>
                </c:pt>
                <c:pt idx="16141">
                  <c:v>0.92762734953703696</c:v>
                </c:pt>
                <c:pt idx="16142">
                  <c:v>0.92763429398148156</c:v>
                </c:pt>
                <c:pt idx="16143">
                  <c:v>0.92764084490740739</c:v>
                </c:pt>
                <c:pt idx="16144">
                  <c:v>0.92764744212962968</c:v>
                </c:pt>
                <c:pt idx="16145">
                  <c:v>0.92765762731481483</c:v>
                </c:pt>
                <c:pt idx="16146">
                  <c:v>0.92766438657407413</c:v>
                </c:pt>
                <c:pt idx="16147">
                  <c:v>0.92767097222222228</c:v>
                </c:pt>
                <c:pt idx="16148">
                  <c:v>0.92767807870370367</c:v>
                </c:pt>
                <c:pt idx="16149">
                  <c:v>0.92768489583333336</c:v>
                </c:pt>
                <c:pt idx="16150">
                  <c:v>0.92769181712962956</c:v>
                </c:pt>
                <c:pt idx="16151">
                  <c:v>0.92770156249999991</c:v>
                </c:pt>
                <c:pt idx="16152">
                  <c:v>0.92770792824074066</c:v>
                </c:pt>
                <c:pt idx="16153">
                  <c:v>0.92771416666666662</c:v>
                </c:pt>
                <c:pt idx="16154">
                  <c:v>0.92772071759259267</c:v>
                </c:pt>
                <c:pt idx="16155">
                  <c:v>0.92772732638888888</c:v>
                </c:pt>
                <c:pt idx="16156">
                  <c:v>0.92773377314814809</c:v>
                </c:pt>
                <c:pt idx="16157">
                  <c:v>0.92774351851851844</c:v>
                </c:pt>
                <c:pt idx="16158">
                  <c:v>0.92775030092592592</c:v>
                </c:pt>
                <c:pt idx="16159">
                  <c:v>0.92775688657407407</c:v>
                </c:pt>
                <c:pt idx="16160">
                  <c:v>0.92776383101851856</c:v>
                </c:pt>
                <c:pt idx="16161">
                  <c:v>0.92777083333333332</c:v>
                </c:pt>
                <c:pt idx="16162">
                  <c:v>0.92777776620370378</c:v>
                </c:pt>
                <c:pt idx="16163">
                  <c:v>0.92778804398148151</c:v>
                </c:pt>
                <c:pt idx="16164">
                  <c:v>0.92779501157407418</c:v>
                </c:pt>
                <c:pt idx="16165">
                  <c:v>0.92780163194444443</c:v>
                </c:pt>
                <c:pt idx="16166">
                  <c:v>0.92780821759259258</c:v>
                </c:pt>
                <c:pt idx="16167">
                  <c:v>0.92781472222222217</c:v>
                </c:pt>
                <c:pt idx="16168">
                  <c:v>0.92782140046296302</c:v>
                </c:pt>
                <c:pt idx="16169">
                  <c:v>0.92783166666666661</c:v>
                </c:pt>
                <c:pt idx="16170">
                  <c:v>0.92783837962962956</c:v>
                </c:pt>
                <c:pt idx="16171">
                  <c:v>0.92784494212962965</c:v>
                </c:pt>
                <c:pt idx="16172">
                  <c:v>0.92785195601851855</c:v>
                </c:pt>
                <c:pt idx="16173">
                  <c:v>0.92785893518518525</c:v>
                </c:pt>
                <c:pt idx="16174">
                  <c:v>0.92786554398148147</c:v>
                </c:pt>
                <c:pt idx="16175">
                  <c:v>0.92787540509259259</c:v>
                </c:pt>
                <c:pt idx="16176">
                  <c:v>0.92788234953703697</c:v>
                </c:pt>
                <c:pt idx="16177">
                  <c:v>0.92788916666666665</c:v>
                </c:pt>
                <c:pt idx="16178">
                  <c:v>0.9278961574074075</c:v>
                </c:pt>
                <c:pt idx="16179">
                  <c:v>0.92790324074074071</c:v>
                </c:pt>
                <c:pt idx="16180">
                  <c:v>0.92791376157407413</c:v>
                </c:pt>
                <c:pt idx="16181">
                  <c:v>0.92792043981481476</c:v>
                </c:pt>
                <c:pt idx="16182">
                  <c:v>0.9279268981481481</c:v>
                </c:pt>
                <c:pt idx="16183">
                  <c:v>0.92793359953703713</c:v>
                </c:pt>
                <c:pt idx="16184">
                  <c:v>0.92794035879629633</c:v>
                </c:pt>
                <c:pt idx="16185">
                  <c:v>0.92794703703703707</c:v>
                </c:pt>
                <c:pt idx="16186">
                  <c:v>0.92795725694444442</c:v>
                </c:pt>
                <c:pt idx="16187">
                  <c:v>0.92796380787037036</c:v>
                </c:pt>
                <c:pt idx="16188">
                  <c:v>0.92797053240740734</c:v>
                </c:pt>
                <c:pt idx="16189">
                  <c:v>0.92797791666666674</c:v>
                </c:pt>
                <c:pt idx="16190">
                  <c:v>0.92798517361111121</c:v>
                </c:pt>
                <c:pt idx="16191">
                  <c:v>0.92799225694444443</c:v>
                </c:pt>
                <c:pt idx="16192">
                  <c:v>0.92800258101851851</c:v>
                </c:pt>
                <c:pt idx="16193">
                  <c:v>0.92800925925925926</c:v>
                </c:pt>
                <c:pt idx="16194">
                  <c:v>0.9280161921296296</c:v>
                </c:pt>
                <c:pt idx="16195">
                  <c:v>0.92802302083333332</c:v>
                </c:pt>
                <c:pt idx="16196">
                  <c:v>0.92802982638888887</c:v>
                </c:pt>
                <c:pt idx="16197">
                  <c:v>0.9280363425925926</c:v>
                </c:pt>
                <c:pt idx="16198">
                  <c:v>0.92804631944444438</c:v>
                </c:pt>
                <c:pt idx="16199">
                  <c:v>0.9280532754629629</c:v>
                </c:pt>
                <c:pt idx="16200">
                  <c:v>0.92806012731481491</c:v>
                </c:pt>
                <c:pt idx="16201">
                  <c:v>0.92806732638888889</c:v>
                </c:pt>
                <c:pt idx="16202">
                  <c:v>0.92807418981481471</c:v>
                </c:pt>
                <c:pt idx="16203">
                  <c:v>0.92808116898148152</c:v>
                </c:pt>
                <c:pt idx="16204">
                  <c:v>0.9280909837962964</c:v>
                </c:pt>
                <c:pt idx="16205">
                  <c:v>0.92809753472222223</c:v>
                </c:pt>
                <c:pt idx="16206">
                  <c:v>0.9281039699074074</c:v>
                </c:pt>
                <c:pt idx="16207">
                  <c:v>0.92811097222222216</c:v>
                </c:pt>
                <c:pt idx="16208">
                  <c:v>0.92811782407407406</c:v>
                </c:pt>
                <c:pt idx="16209">
                  <c:v>0.9281283217592593</c:v>
                </c:pt>
                <c:pt idx="16210">
                  <c:v>0.92813516203703694</c:v>
                </c:pt>
                <c:pt idx="16211">
                  <c:v>0.92814195601851857</c:v>
                </c:pt>
                <c:pt idx="16212">
                  <c:v>0.92814857638888892</c:v>
                </c:pt>
                <c:pt idx="16213">
                  <c:v>0.92815512731481487</c:v>
                </c:pt>
                <c:pt idx="16214">
                  <c:v>0.92816187499999991</c:v>
                </c:pt>
                <c:pt idx="16215">
                  <c:v>0.92817160879629634</c:v>
                </c:pt>
                <c:pt idx="16216">
                  <c:v>0.9281780092592592</c:v>
                </c:pt>
                <c:pt idx="16217">
                  <c:v>0.92818447916666669</c:v>
                </c:pt>
                <c:pt idx="16218">
                  <c:v>0.92819099537037042</c:v>
                </c:pt>
                <c:pt idx="16219">
                  <c:v>0.9281978125</c:v>
                </c:pt>
                <c:pt idx="16220">
                  <c:v>0.92820468750000007</c:v>
                </c:pt>
                <c:pt idx="16221">
                  <c:v>0.92821525462962962</c:v>
                </c:pt>
                <c:pt idx="16222">
                  <c:v>0.92822186342592594</c:v>
                </c:pt>
                <c:pt idx="16223">
                  <c:v>0.92822858796296293</c:v>
                </c:pt>
                <c:pt idx="16224">
                  <c:v>0.92823560185185183</c:v>
                </c:pt>
                <c:pt idx="16225">
                  <c:v>0.92824262731481477</c:v>
                </c:pt>
                <c:pt idx="16226">
                  <c:v>0.92824959490740744</c:v>
                </c:pt>
                <c:pt idx="16227">
                  <c:v>0.92825917824074067</c:v>
                </c:pt>
                <c:pt idx="16228">
                  <c:v>0.9282655671296296</c:v>
                </c:pt>
                <c:pt idx="16229">
                  <c:v>0.92827221064814813</c:v>
                </c:pt>
                <c:pt idx="16230">
                  <c:v>0.92827939814814808</c:v>
                </c:pt>
                <c:pt idx="16231">
                  <c:v>0.92828626157407401</c:v>
                </c:pt>
                <c:pt idx="16232">
                  <c:v>0.92829305555555564</c:v>
                </c:pt>
                <c:pt idx="16233">
                  <c:v>0.92830297453703714</c:v>
                </c:pt>
                <c:pt idx="16234">
                  <c:v>0.92830976851851854</c:v>
                </c:pt>
                <c:pt idx="16235">
                  <c:v>0.92831635416666669</c:v>
                </c:pt>
                <c:pt idx="16236">
                  <c:v>0.92832288194444434</c:v>
                </c:pt>
                <c:pt idx="16237">
                  <c:v>0.92832944444444443</c:v>
                </c:pt>
                <c:pt idx="16238">
                  <c:v>0.92834032407407407</c:v>
                </c:pt>
                <c:pt idx="16239">
                  <c:v>0.9283470601851852</c:v>
                </c:pt>
                <c:pt idx="16240">
                  <c:v>0.92835383101851854</c:v>
                </c:pt>
                <c:pt idx="16241">
                  <c:v>0.92836075231481485</c:v>
                </c:pt>
                <c:pt idx="16242">
                  <c:v>0.92836758101851846</c:v>
                </c:pt>
                <c:pt idx="16243">
                  <c:v>0.92837413194444451</c:v>
                </c:pt>
                <c:pt idx="16244">
                  <c:v>0.92838362268518526</c:v>
                </c:pt>
                <c:pt idx="16245">
                  <c:v>0.92838998842592602</c:v>
                </c:pt>
                <c:pt idx="16246">
                  <c:v>0.92839640046296301</c:v>
                </c:pt>
                <c:pt idx="16247">
                  <c:v>0.92840299768518519</c:v>
                </c:pt>
                <c:pt idx="16248">
                  <c:v>0.92840957175925931</c:v>
                </c:pt>
                <c:pt idx="16249">
                  <c:v>0.92841606481481476</c:v>
                </c:pt>
                <c:pt idx="16250">
                  <c:v>0.9284262499999999</c:v>
                </c:pt>
                <c:pt idx="16251">
                  <c:v>0.92843311342592594</c:v>
                </c:pt>
                <c:pt idx="16252">
                  <c:v>0.92843989583333331</c:v>
                </c:pt>
                <c:pt idx="16253">
                  <c:v>0.92844699074074077</c:v>
                </c:pt>
                <c:pt idx="16254">
                  <c:v>0.92845396990740747</c:v>
                </c:pt>
                <c:pt idx="16255">
                  <c:v>0.92846076388888887</c:v>
                </c:pt>
                <c:pt idx="16256">
                  <c:v>0.92847090277777777</c:v>
                </c:pt>
                <c:pt idx="16257">
                  <c:v>0.92847775462962956</c:v>
                </c:pt>
                <c:pt idx="16258">
                  <c:v>0.92848417824074081</c:v>
                </c:pt>
                <c:pt idx="16259">
                  <c:v>0.92849074074074078</c:v>
                </c:pt>
                <c:pt idx="16260">
                  <c:v>0.92849753472222218</c:v>
                </c:pt>
                <c:pt idx="16261">
                  <c:v>0.92850824074074068</c:v>
                </c:pt>
                <c:pt idx="16262">
                  <c:v>0.92851517361111113</c:v>
                </c:pt>
                <c:pt idx="16263">
                  <c:v>0.92852209490740734</c:v>
                </c:pt>
                <c:pt idx="16264">
                  <c:v>0.92852917824074066</c:v>
                </c:pt>
                <c:pt idx="16265">
                  <c:v>0.92853592592592593</c:v>
                </c:pt>
                <c:pt idx="16266">
                  <c:v>0.92854253472222226</c:v>
                </c:pt>
                <c:pt idx="16267">
                  <c:v>0.92855217592592598</c:v>
                </c:pt>
                <c:pt idx="16268">
                  <c:v>0.92855880787037037</c:v>
                </c:pt>
                <c:pt idx="16269">
                  <c:v>0.9285656712962963</c:v>
                </c:pt>
                <c:pt idx="16270">
                  <c:v>0.92857271990740742</c:v>
                </c:pt>
                <c:pt idx="16271">
                  <c:v>0.92857961805555556</c:v>
                </c:pt>
                <c:pt idx="16272">
                  <c:v>0.92858659722222214</c:v>
                </c:pt>
                <c:pt idx="16273">
                  <c:v>0.92859670138888895</c:v>
                </c:pt>
                <c:pt idx="16274">
                  <c:v>0.92860320601851853</c:v>
                </c:pt>
                <c:pt idx="16275">
                  <c:v>0.92860959490740747</c:v>
                </c:pt>
                <c:pt idx="16276">
                  <c:v>0.92861612268518512</c:v>
                </c:pt>
                <c:pt idx="16277">
                  <c:v>0.92862292824074066</c:v>
                </c:pt>
                <c:pt idx="16278">
                  <c:v>0.92862950231481489</c:v>
                </c:pt>
                <c:pt idx="16279">
                  <c:v>0.92863914351851851</c:v>
                </c:pt>
                <c:pt idx="16280">
                  <c:v>0.92864581018518522</c:v>
                </c:pt>
                <c:pt idx="16281">
                  <c:v>0.92865295138888893</c:v>
                </c:pt>
                <c:pt idx="16282">
                  <c:v>0.92866012731481484</c:v>
                </c:pt>
                <c:pt idx="16283">
                  <c:v>0.92866706018518519</c:v>
                </c:pt>
                <c:pt idx="16284">
                  <c:v>0.92867377314814814</c:v>
                </c:pt>
                <c:pt idx="16285">
                  <c:v>0.92868407407407405</c:v>
                </c:pt>
                <c:pt idx="16286">
                  <c:v>0.92869099537037048</c:v>
                </c:pt>
                <c:pt idx="16287">
                  <c:v>0.9286977662037037</c:v>
                </c:pt>
                <c:pt idx="16288">
                  <c:v>0.92870464120370366</c:v>
                </c:pt>
                <c:pt idx="16289">
                  <c:v>0.92871123842592596</c:v>
                </c:pt>
                <c:pt idx="16290">
                  <c:v>0.92872106481481476</c:v>
                </c:pt>
                <c:pt idx="16291">
                  <c:v>0.92872777777777771</c:v>
                </c:pt>
                <c:pt idx="16292">
                  <c:v>0.92873458333333325</c:v>
                </c:pt>
                <c:pt idx="16293">
                  <c:v>0.92874167824074083</c:v>
                </c:pt>
                <c:pt idx="16294">
                  <c:v>0.92874861111111118</c:v>
                </c:pt>
                <c:pt idx="16295">
                  <c:v>0.92875535879629634</c:v>
                </c:pt>
                <c:pt idx="16296">
                  <c:v>0.92876571759259263</c:v>
                </c:pt>
                <c:pt idx="16297">
                  <c:v>0.92877212962962963</c:v>
                </c:pt>
                <c:pt idx="16298">
                  <c:v>0.92877863425925922</c:v>
                </c:pt>
                <c:pt idx="16299">
                  <c:v>0.92878556712962956</c:v>
                </c:pt>
                <c:pt idx="16300">
                  <c:v>0.92879253472222223</c:v>
                </c:pt>
                <c:pt idx="16301">
                  <c:v>0.9287995717592592</c:v>
                </c:pt>
                <c:pt idx="16302">
                  <c:v>0.92880988425925926</c:v>
                </c:pt>
                <c:pt idx="16303">
                  <c:v>0.92881685185185192</c:v>
                </c:pt>
                <c:pt idx="16304">
                  <c:v>0.92882372685185188</c:v>
                </c:pt>
                <c:pt idx="16305">
                  <c:v>0.92883030092592589</c:v>
                </c:pt>
                <c:pt idx="16306">
                  <c:v>0.92883682870370377</c:v>
                </c:pt>
                <c:pt idx="16307">
                  <c:v>0.92884332175925932</c:v>
                </c:pt>
                <c:pt idx="16308">
                  <c:v>0.92885288194444449</c:v>
                </c:pt>
                <c:pt idx="16309">
                  <c:v>0.92885947916666656</c:v>
                </c:pt>
                <c:pt idx="16310">
                  <c:v>0.92886584490740731</c:v>
                </c:pt>
                <c:pt idx="16311">
                  <c:v>0.92887251157407402</c:v>
                </c:pt>
                <c:pt idx="16312">
                  <c:v>0.92887968749999994</c:v>
                </c:pt>
                <c:pt idx="16313">
                  <c:v>0.92889034722222219</c:v>
                </c:pt>
                <c:pt idx="16314">
                  <c:v>0.92889704861111111</c:v>
                </c:pt>
                <c:pt idx="16315">
                  <c:v>0.92890390046296289</c:v>
                </c:pt>
                <c:pt idx="16316">
                  <c:v>0.92891089120370374</c:v>
                </c:pt>
                <c:pt idx="16317">
                  <c:v>0.92891769675925928</c:v>
                </c:pt>
                <c:pt idx="16318">
                  <c:v>0.92892457175925924</c:v>
                </c:pt>
                <c:pt idx="16319">
                  <c:v>0.92893440972222219</c:v>
                </c:pt>
                <c:pt idx="16320">
                  <c:v>0.92894078703703709</c:v>
                </c:pt>
                <c:pt idx="16321">
                  <c:v>0.92894731481481474</c:v>
                </c:pt>
                <c:pt idx="16322">
                  <c:v>0.92895444444444442</c:v>
                </c:pt>
                <c:pt idx="16323">
                  <c:v>0.92896140046296294</c:v>
                </c:pt>
                <c:pt idx="16324">
                  <c:v>0.9289683680555556</c:v>
                </c:pt>
                <c:pt idx="16325">
                  <c:v>0.9289785069444445</c:v>
                </c:pt>
                <c:pt idx="16326">
                  <c:v>0.92898531250000005</c:v>
                </c:pt>
                <c:pt idx="16327">
                  <c:v>0.92899210648148145</c:v>
                </c:pt>
                <c:pt idx="16328">
                  <c:v>0.92899876157407402</c:v>
                </c:pt>
                <c:pt idx="16329">
                  <c:v>0.92900532407407399</c:v>
                </c:pt>
                <c:pt idx="16330">
                  <c:v>0.929012175925926</c:v>
                </c:pt>
                <c:pt idx="16331">
                  <c:v>0.92902245370370373</c:v>
                </c:pt>
                <c:pt idx="16332">
                  <c:v>0.92902928240740745</c:v>
                </c:pt>
              </c:numCache>
            </c:numRef>
          </c:xVal>
          <c:yVal>
            <c:numRef>
              <c:f>'2015_10_29-20_16_33'!$B$2:$B$16369</c:f>
              <c:numCache>
                <c:formatCode>General</c:formatCode>
                <c:ptCount val="16368"/>
                <c:pt idx="0">
                  <c:v>23.51</c:v>
                </c:pt>
                <c:pt idx="1">
                  <c:v>23.51</c:v>
                </c:pt>
                <c:pt idx="2">
                  <c:v>23.51</c:v>
                </c:pt>
                <c:pt idx="3">
                  <c:v>23.51</c:v>
                </c:pt>
                <c:pt idx="4">
                  <c:v>23.52</c:v>
                </c:pt>
                <c:pt idx="5">
                  <c:v>23.51</c:v>
                </c:pt>
                <c:pt idx="6">
                  <c:v>23.51</c:v>
                </c:pt>
                <c:pt idx="7">
                  <c:v>23.51</c:v>
                </c:pt>
                <c:pt idx="8">
                  <c:v>23.5</c:v>
                </c:pt>
                <c:pt idx="9">
                  <c:v>23.5</c:v>
                </c:pt>
                <c:pt idx="10">
                  <c:v>23.51</c:v>
                </c:pt>
                <c:pt idx="11">
                  <c:v>23.5</c:v>
                </c:pt>
                <c:pt idx="12">
                  <c:v>23.5</c:v>
                </c:pt>
                <c:pt idx="13">
                  <c:v>23.5</c:v>
                </c:pt>
                <c:pt idx="14">
                  <c:v>23.5</c:v>
                </c:pt>
                <c:pt idx="15">
                  <c:v>23.5</c:v>
                </c:pt>
                <c:pt idx="16">
                  <c:v>23.49</c:v>
                </c:pt>
                <c:pt idx="17">
                  <c:v>23.5</c:v>
                </c:pt>
                <c:pt idx="18">
                  <c:v>23.5</c:v>
                </c:pt>
                <c:pt idx="19">
                  <c:v>23.5</c:v>
                </c:pt>
                <c:pt idx="20">
                  <c:v>23.5</c:v>
                </c:pt>
                <c:pt idx="21">
                  <c:v>23.5</c:v>
                </c:pt>
                <c:pt idx="22">
                  <c:v>23.5</c:v>
                </c:pt>
                <c:pt idx="23">
                  <c:v>23.5</c:v>
                </c:pt>
                <c:pt idx="24">
                  <c:v>23.5</c:v>
                </c:pt>
                <c:pt idx="25">
                  <c:v>23.5</c:v>
                </c:pt>
                <c:pt idx="26">
                  <c:v>23.5</c:v>
                </c:pt>
                <c:pt idx="27">
                  <c:v>23.5</c:v>
                </c:pt>
                <c:pt idx="28">
                  <c:v>23.5</c:v>
                </c:pt>
                <c:pt idx="29">
                  <c:v>23.5</c:v>
                </c:pt>
                <c:pt idx="30">
                  <c:v>23.5</c:v>
                </c:pt>
                <c:pt idx="31">
                  <c:v>23.5</c:v>
                </c:pt>
                <c:pt idx="32">
                  <c:v>23.5</c:v>
                </c:pt>
                <c:pt idx="33">
                  <c:v>23.51</c:v>
                </c:pt>
                <c:pt idx="34">
                  <c:v>23.51</c:v>
                </c:pt>
                <c:pt idx="35">
                  <c:v>23.51</c:v>
                </c:pt>
                <c:pt idx="36">
                  <c:v>23.51</c:v>
                </c:pt>
                <c:pt idx="37">
                  <c:v>23.51</c:v>
                </c:pt>
                <c:pt idx="38">
                  <c:v>23.52</c:v>
                </c:pt>
                <c:pt idx="39">
                  <c:v>23.52</c:v>
                </c:pt>
                <c:pt idx="40">
                  <c:v>23.53</c:v>
                </c:pt>
                <c:pt idx="41">
                  <c:v>23.54</c:v>
                </c:pt>
                <c:pt idx="42">
                  <c:v>23.55</c:v>
                </c:pt>
                <c:pt idx="43">
                  <c:v>23.56</c:v>
                </c:pt>
                <c:pt idx="44">
                  <c:v>23.57</c:v>
                </c:pt>
                <c:pt idx="45">
                  <c:v>23.57</c:v>
                </c:pt>
                <c:pt idx="46">
                  <c:v>23.57</c:v>
                </c:pt>
                <c:pt idx="47">
                  <c:v>23.58</c:v>
                </c:pt>
                <c:pt idx="48">
                  <c:v>23.6</c:v>
                </c:pt>
                <c:pt idx="49">
                  <c:v>23.62</c:v>
                </c:pt>
                <c:pt idx="50">
                  <c:v>23.66</c:v>
                </c:pt>
                <c:pt idx="51">
                  <c:v>23.71</c:v>
                </c:pt>
                <c:pt idx="52">
                  <c:v>23.76</c:v>
                </c:pt>
                <c:pt idx="53">
                  <c:v>23.81</c:v>
                </c:pt>
                <c:pt idx="54">
                  <c:v>23.86</c:v>
                </c:pt>
                <c:pt idx="55">
                  <c:v>23.91</c:v>
                </c:pt>
                <c:pt idx="56">
                  <c:v>23.95</c:v>
                </c:pt>
                <c:pt idx="57">
                  <c:v>24</c:v>
                </c:pt>
                <c:pt idx="58">
                  <c:v>24.06</c:v>
                </c:pt>
                <c:pt idx="59">
                  <c:v>24.12</c:v>
                </c:pt>
                <c:pt idx="60">
                  <c:v>24.17</c:v>
                </c:pt>
                <c:pt idx="61">
                  <c:v>24.24</c:v>
                </c:pt>
                <c:pt idx="62">
                  <c:v>24.3</c:v>
                </c:pt>
                <c:pt idx="63">
                  <c:v>24.37</c:v>
                </c:pt>
                <c:pt idx="64">
                  <c:v>24.44</c:v>
                </c:pt>
                <c:pt idx="65">
                  <c:v>24.52</c:v>
                </c:pt>
                <c:pt idx="66">
                  <c:v>24.6</c:v>
                </c:pt>
                <c:pt idx="67">
                  <c:v>24.67</c:v>
                </c:pt>
                <c:pt idx="68">
                  <c:v>24.76</c:v>
                </c:pt>
                <c:pt idx="69">
                  <c:v>24.86</c:v>
                </c:pt>
                <c:pt idx="70">
                  <c:v>24.95</c:v>
                </c:pt>
                <c:pt idx="71">
                  <c:v>25.03</c:v>
                </c:pt>
                <c:pt idx="72">
                  <c:v>25.15</c:v>
                </c:pt>
                <c:pt idx="73">
                  <c:v>25.25</c:v>
                </c:pt>
                <c:pt idx="74">
                  <c:v>25.33</c:v>
                </c:pt>
                <c:pt idx="75">
                  <c:v>25.42</c:v>
                </c:pt>
                <c:pt idx="76">
                  <c:v>25.53</c:v>
                </c:pt>
                <c:pt idx="77">
                  <c:v>25.63</c:v>
                </c:pt>
                <c:pt idx="78">
                  <c:v>25.75</c:v>
                </c:pt>
                <c:pt idx="79">
                  <c:v>25.88</c:v>
                </c:pt>
                <c:pt idx="80">
                  <c:v>26.01</c:v>
                </c:pt>
                <c:pt idx="81">
                  <c:v>26.14</c:v>
                </c:pt>
                <c:pt idx="82">
                  <c:v>26.28</c:v>
                </c:pt>
                <c:pt idx="83">
                  <c:v>26.42</c:v>
                </c:pt>
                <c:pt idx="84">
                  <c:v>26.54</c:v>
                </c:pt>
                <c:pt idx="85">
                  <c:v>26.68</c:v>
                </c:pt>
                <c:pt idx="86">
                  <c:v>26.81</c:v>
                </c:pt>
                <c:pt idx="87">
                  <c:v>26.93</c:v>
                </c:pt>
                <c:pt idx="88">
                  <c:v>27.06</c:v>
                </c:pt>
                <c:pt idx="89">
                  <c:v>27.19</c:v>
                </c:pt>
                <c:pt idx="90">
                  <c:v>27.33</c:v>
                </c:pt>
                <c:pt idx="91">
                  <c:v>27.46</c:v>
                </c:pt>
                <c:pt idx="92">
                  <c:v>27.59</c:v>
                </c:pt>
                <c:pt idx="93">
                  <c:v>27.73</c:v>
                </c:pt>
                <c:pt idx="94">
                  <c:v>27.88</c:v>
                </c:pt>
                <c:pt idx="95">
                  <c:v>28.02</c:v>
                </c:pt>
                <c:pt idx="96">
                  <c:v>28.15</c:v>
                </c:pt>
                <c:pt idx="97">
                  <c:v>28.29</c:v>
                </c:pt>
                <c:pt idx="98">
                  <c:v>28.44</c:v>
                </c:pt>
                <c:pt idx="99">
                  <c:v>28.58</c:v>
                </c:pt>
                <c:pt idx="100">
                  <c:v>28.71</c:v>
                </c:pt>
                <c:pt idx="101">
                  <c:v>28.86</c:v>
                </c:pt>
                <c:pt idx="102">
                  <c:v>29.01</c:v>
                </c:pt>
                <c:pt idx="103">
                  <c:v>29.15</c:v>
                </c:pt>
                <c:pt idx="104">
                  <c:v>29.27</c:v>
                </c:pt>
                <c:pt idx="105">
                  <c:v>29.41</c:v>
                </c:pt>
                <c:pt idx="106">
                  <c:v>29.54</c:v>
                </c:pt>
                <c:pt idx="107">
                  <c:v>29.68</c:v>
                </c:pt>
                <c:pt idx="108">
                  <c:v>29.82</c:v>
                </c:pt>
                <c:pt idx="109">
                  <c:v>29.97</c:v>
                </c:pt>
                <c:pt idx="110">
                  <c:v>30.1</c:v>
                </c:pt>
                <c:pt idx="111">
                  <c:v>30.25</c:v>
                </c:pt>
                <c:pt idx="112">
                  <c:v>30.37</c:v>
                </c:pt>
                <c:pt idx="113">
                  <c:v>30.51</c:v>
                </c:pt>
                <c:pt idx="114">
                  <c:v>30.65</c:v>
                </c:pt>
                <c:pt idx="115">
                  <c:v>30.79</c:v>
                </c:pt>
                <c:pt idx="116">
                  <c:v>30.92</c:v>
                </c:pt>
                <c:pt idx="117">
                  <c:v>31.05</c:v>
                </c:pt>
                <c:pt idx="118">
                  <c:v>31.2</c:v>
                </c:pt>
                <c:pt idx="119">
                  <c:v>31.36</c:v>
                </c:pt>
                <c:pt idx="120">
                  <c:v>31.5</c:v>
                </c:pt>
                <c:pt idx="121">
                  <c:v>31.66</c:v>
                </c:pt>
                <c:pt idx="122">
                  <c:v>31.82</c:v>
                </c:pt>
                <c:pt idx="123">
                  <c:v>31.96</c:v>
                </c:pt>
                <c:pt idx="124">
                  <c:v>32.1</c:v>
                </c:pt>
                <c:pt idx="125">
                  <c:v>32.25</c:v>
                </c:pt>
                <c:pt idx="126">
                  <c:v>32.369999999999997</c:v>
                </c:pt>
                <c:pt idx="127">
                  <c:v>32.51</c:v>
                </c:pt>
                <c:pt idx="128">
                  <c:v>32.659999999999997</c:v>
                </c:pt>
                <c:pt idx="129">
                  <c:v>32.78</c:v>
                </c:pt>
                <c:pt idx="130">
                  <c:v>32.92</c:v>
                </c:pt>
                <c:pt idx="131">
                  <c:v>33.07</c:v>
                </c:pt>
                <c:pt idx="132">
                  <c:v>33.21</c:v>
                </c:pt>
                <c:pt idx="133">
                  <c:v>33.340000000000003</c:v>
                </c:pt>
                <c:pt idx="134">
                  <c:v>33.49</c:v>
                </c:pt>
                <c:pt idx="135">
                  <c:v>33.619999999999997</c:v>
                </c:pt>
                <c:pt idx="136">
                  <c:v>33.74</c:v>
                </c:pt>
                <c:pt idx="137">
                  <c:v>33.869999999999997</c:v>
                </c:pt>
                <c:pt idx="138">
                  <c:v>33.99</c:v>
                </c:pt>
                <c:pt idx="139">
                  <c:v>34.119999999999997</c:v>
                </c:pt>
                <c:pt idx="140">
                  <c:v>34.270000000000003</c:v>
                </c:pt>
                <c:pt idx="141">
                  <c:v>34.4</c:v>
                </c:pt>
                <c:pt idx="142">
                  <c:v>34.54</c:v>
                </c:pt>
                <c:pt idx="143">
                  <c:v>34.68</c:v>
                </c:pt>
                <c:pt idx="144">
                  <c:v>34.81</c:v>
                </c:pt>
                <c:pt idx="145">
                  <c:v>34.94</c:v>
                </c:pt>
                <c:pt idx="146">
                  <c:v>35.06</c:v>
                </c:pt>
                <c:pt idx="147">
                  <c:v>35.17</c:v>
                </c:pt>
                <c:pt idx="148">
                  <c:v>35.299999999999997</c:v>
                </c:pt>
                <c:pt idx="149">
                  <c:v>35.4</c:v>
                </c:pt>
                <c:pt idx="150">
                  <c:v>35.5</c:v>
                </c:pt>
                <c:pt idx="151">
                  <c:v>35.64</c:v>
                </c:pt>
                <c:pt idx="152">
                  <c:v>35.76</c:v>
                </c:pt>
                <c:pt idx="153">
                  <c:v>35.85</c:v>
                </c:pt>
                <c:pt idx="154">
                  <c:v>35.950000000000003</c:v>
                </c:pt>
                <c:pt idx="155">
                  <c:v>36.06</c:v>
                </c:pt>
                <c:pt idx="156">
                  <c:v>36.159999999999997</c:v>
                </c:pt>
                <c:pt idx="157">
                  <c:v>36.26</c:v>
                </c:pt>
                <c:pt idx="158">
                  <c:v>36.369999999999997</c:v>
                </c:pt>
                <c:pt idx="159">
                  <c:v>36.47</c:v>
                </c:pt>
                <c:pt idx="160">
                  <c:v>36.57</c:v>
                </c:pt>
                <c:pt idx="161">
                  <c:v>36.64</c:v>
                </c:pt>
                <c:pt idx="162">
                  <c:v>36.700000000000003</c:v>
                </c:pt>
                <c:pt idx="163">
                  <c:v>36.78</c:v>
                </c:pt>
                <c:pt idx="164">
                  <c:v>36.840000000000003</c:v>
                </c:pt>
                <c:pt idx="165">
                  <c:v>36.9</c:v>
                </c:pt>
                <c:pt idx="166">
                  <c:v>36.979999999999997</c:v>
                </c:pt>
                <c:pt idx="167">
                  <c:v>37.049999999999997</c:v>
                </c:pt>
                <c:pt idx="168">
                  <c:v>37.11</c:v>
                </c:pt>
                <c:pt idx="169">
                  <c:v>37.17</c:v>
                </c:pt>
                <c:pt idx="170">
                  <c:v>37.22</c:v>
                </c:pt>
                <c:pt idx="171">
                  <c:v>37.270000000000003</c:v>
                </c:pt>
                <c:pt idx="172">
                  <c:v>37.33</c:v>
                </c:pt>
                <c:pt idx="173">
                  <c:v>37.39</c:v>
                </c:pt>
                <c:pt idx="174">
                  <c:v>37.44</c:v>
                </c:pt>
                <c:pt idx="175">
                  <c:v>37.51</c:v>
                </c:pt>
                <c:pt idx="176">
                  <c:v>37.56</c:v>
                </c:pt>
                <c:pt idx="177">
                  <c:v>37.6</c:v>
                </c:pt>
                <c:pt idx="178">
                  <c:v>37.64</c:v>
                </c:pt>
                <c:pt idx="179">
                  <c:v>37.659999999999997</c:v>
                </c:pt>
                <c:pt idx="180">
                  <c:v>37.67</c:v>
                </c:pt>
                <c:pt idx="181">
                  <c:v>37.68</c:v>
                </c:pt>
                <c:pt idx="182">
                  <c:v>37.700000000000003</c:v>
                </c:pt>
                <c:pt idx="183">
                  <c:v>37.72</c:v>
                </c:pt>
                <c:pt idx="184">
                  <c:v>37.74</c:v>
                </c:pt>
                <c:pt idx="185">
                  <c:v>37.76</c:v>
                </c:pt>
                <c:pt idx="186">
                  <c:v>37.770000000000003</c:v>
                </c:pt>
                <c:pt idx="187">
                  <c:v>37.78</c:v>
                </c:pt>
                <c:pt idx="188">
                  <c:v>37.79</c:v>
                </c:pt>
                <c:pt idx="189">
                  <c:v>37.81</c:v>
                </c:pt>
                <c:pt idx="190">
                  <c:v>37.82</c:v>
                </c:pt>
                <c:pt idx="191">
                  <c:v>37.83</c:v>
                </c:pt>
                <c:pt idx="192">
                  <c:v>37.840000000000003</c:v>
                </c:pt>
                <c:pt idx="193">
                  <c:v>37.85</c:v>
                </c:pt>
                <c:pt idx="194">
                  <c:v>37.86</c:v>
                </c:pt>
                <c:pt idx="195">
                  <c:v>37.869999999999997</c:v>
                </c:pt>
                <c:pt idx="196">
                  <c:v>37.869999999999997</c:v>
                </c:pt>
                <c:pt idx="197">
                  <c:v>37.880000000000003</c:v>
                </c:pt>
                <c:pt idx="198">
                  <c:v>37.880000000000003</c:v>
                </c:pt>
                <c:pt idx="199">
                  <c:v>37.869999999999997</c:v>
                </c:pt>
                <c:pt idx="200">
                  <c:v>37.869999999999997</c:v>
                </c:pt>
                <c:pt idx="201">
                  <c:v>37.86</c:v>
                </c:pt>
                <c:pt idx="202">
                  <c:v>37.85</c:v>
                </c:pt>
                <c:pt idx="203">
                  <c:v>37.83</c:v>
                </c:pt>
                <c:pt idx="204">
                  <c:v>37.82</c:v>
                </c:pt>
                <c:pt idx="205">
                  <c:v>37.799999999999997</c:v>
                </c:pt>
                <c:pt idx="206">
                  <c:v>37.79</c:v>
                </c:pt>
                <c:pt idx="207">
                  <c:v>37.78</c:v>
                </c:pt>
                <c:pt idx="208">
                  <c:v>37.770000000000003</c:v>
                </c:pt>
                <c:pt idx="209">
                  <c:v>37.770000000000003</c:v>
                </c:pt>
                <c:pt idx="210">
                  <c:v>37.770000000000003</c:v>
                </c:pt>
                <c:pt idx="211">
                  <c:v>37.76</c:v>
                </c:pt>
                <c:pt idx="212">
                  <c:v>37.75</c:v>
                </c:pt>
                <c:pt idx="213">
                  <c:v>37.74</c:v>
                </c:pt>
                <c:pt idx="214">
                  <c:v>37.72</c:v>
                </c:pt>
                <c:pt idx="215">
                  <c:v>37.700000000000003</c:v>
                </c:pt>
                <c:pt idx="216">
                  <c:v>37.69</c:v>
                </c:pt>
                <c:pt idx="217">
                  <c:v>37.68</c:v>
                </c:pt>
                <c:pt idx="218">
                  <c:v>37.67</c:v>
                </c:pt>
                <c:pt idx="219">
                  <c:v>37.67</c:v>
                </c:pt>
                <c:pt idx="220">
                  <c:v>37.67</c:v>
                </c:pt>
                <c:pt idx="221">
                  <c:v>37.67</c:v>
                </c:pt>
                <c:pt idx="222">
                  <c:v>37.67</c:v>
                </c:pt>
                <c:pt idx="223">
                  <c:v>37.67</c:v>
                </c:pt>
                <c:pt idx="224">
                  <c:v>37.659999999999997</c:v>
                </c:pt>
                <c:pt idx="225">
                  <c:v>37.64</c:v>
                </c:pt>
                <c:pt idx="226">
                  <c:v>37.619999999999997</c:v>
                </c:pt>
                <c:pt idx="227">
                  <c:v>37.6</c:v>
                </c:pt>
                <c:pt idx="228">
                  <c:v>37.57</c:v>
                </c:pt>
                <c:pt idx="229">
                  <c:v>37.549999999999997</c:v>
                </c:pt>
                <c:pt idx="230">
                  <c:v>37.520000000000003</c:v>
                </c:pt>
                <c:pt idx="231">
                  <c:v>37.5</c:v>
                </c:pt>
                <c:pt idx="232">
                  <c:v>37.479999999999997</c:v>
                </c:pt>
                <c:pt idx="233">
                  <c:v>37.46</c:v>
                </c:pt>
                <c:pt idx="234">
                  <c:v>37.44</c:v>
                </c:pt>
                <c:pt idx="235">
                  <c:v>37.409999999999997</c:v>
                </c:pt>
                <c:pt idx="236">
                  <c:v>37.380000000000003</c:v>
                </c:pt>
                <c:pt idx="237">
                  <c:v>37.340000000000003</c:v>
                </c:pt>
                <c:pt idx="238">
                  <c:v>37.32</c:v>
                </c:pt>
                <c:pt idx="239">
                  <c:v>37.29</c:v>
                </c:pt>
                <c:pt idx="240">
                  <c:v>37.25</c:v>
                </c:pt>
                <c:pt idx="241">
                  <c:v>37.229999999999997</c:v>
                </c:pt>
                <c:pt idx="242">
                  <c:v>37.21</c:v>
                </c:pt>
                <c:pt idx="243">
                  <c:v>37.19</c:v>
                </c:pt>
                <c:pt idx="244">
                  <c:v>37.18</c:v>
                </c:pt>
                <c:pt idx="245">
                  <c:v>37.18</c:v>
                </c:pt>
                <c:pt idx="246">
                  <c:v>37.17</c:v>
                </c:pt>
                <c:pt idx="247">
                  <c:v>37.159999999999997</c:v>
                </c:pt>
                <c:pt idx="248">
                  <c:v>37.14</c:v>
                </c:pt>
                <c:pt idx="249">
                  <c:v>37.11</c:v>
                </c:pt>
                <c:pt idx="250">
                  <c:v>37.07</c:v>
                </c:pt>
                <c:pt idx="251">
                  <c:v>37.04</c:v>
                </c:pt>
                <c:pt idx="252">
                  <c:v>37.01</c:v>
                </c:pt>
                <c:pt idx="253">
                  <c:v>36.979999999999997</c:v>
                </c:pt>
                <c:pt idx="254">
                  <c:v>36.96</c:v>
                </c:pt>
                <c:pt idx="255">
                  <c:v>36.93</c:v>
                </c:pt>
                <c:pt idx="256">
                  <c:v>36.89</c:v>
                </c:pt>
                <c:pt idx="257">
                  <c:v>36.85</c:v>
                </c:pt>
                <c:pt idx="258">
                  <c:v>36.82</c:v>
                </c:pt>
                <c:pt idx="259">
                  <c:v>36.799999999999997</c:v>
                </c:pt>
                <c:pt idx="260">
                  <c:v>36.78</c:v>
                </c:pt>
                <c:pt idx="261">
                  <c:v>36.78</c:v>
                </c:pt>
                <c:pt idx="262">
                  <c:v>36.78</c:v>
                </c:pt>
                <c:pt idx="263">
                  <c:v>36.78</c:v>
                </c:pt>
                <c:pt idx="264">
                  <c:v>36.770000000000003</c:v>
                </c:pt>
                <c:pt idx="265">
                  <c:v>36.76</c:v>
                </c:pt>
                <c:pt idx="266">
                  <c:v>36.74</c:v>
                </c:pt>
                <c:pt idx="267">
                  <c:v>36.72</c:v>
                </c:pt>
                <c:pt idx="268">
                  <c:v>36.700000000000003</c:v>
                </c:pt>
                <c:pt idx="269">
                  <c:v>36.67</c:v>
                </c:pt>
                <c:pt idx="270">
                  <c:v>36.64</c:v>
                </c:pt>
                <c:pt idx="271">
                  <c:v>36.61</c:v>
                </c:pt>
                <c:pt idx="272">
                  <c:v>36.57</c:v>
                </c:pt>
                <c:pt idx="273">
                  <c:v>36.53</c:v>
                </c:pt>
                <c:pt idx="274">
                  <c:v>36.51</c:v>
                </c:pt>
                <c:pt idx="275">
                  <c:v>36.49</c:v>
                </c:pt>
                <c:pt idx="276">
                  <c:v>36.479999999999997</c:v>
                </c:pt>
                <c:pt idx="277">
                  <c:v>36.47</c:v>
                </c:pt>
                <c:pt idx="278">
                  <c:v>36.450000000000003</c:v>
                </c:pt>
                <c:pt idx="279">
                  <c:v>36.43</c:v>
                </c:pt>
                <c:pt idx="280">
                  <c:v>36.409999999999997</c:v>
                </c:pt>
                <c:pt idx="281">
                  <c:v>36.369999999999997</c:v>
                </c:pt>
                <c:pt idx="282">
                  <c:v>36.33</c:v>
                </c:pt>
                <c:pt idx="283">
                  <c:v>36.299999999999997</c:v>
                </c:pt>
                <c:pt idx="284">
                  <c:v>36.26</c:v>
                </c:pt>
                <c:pt idx="285">
                  <c:v>36.22</c:v>
                </c:pt>
                <c:pt idx="286">
                  <c:v>36.19</c:v>
                </c:pt>
                <c:pt idx="287">
                  <c:v>36.15</c:v>
                </c:pt>
                <c:pt idx="288">
                  <c:v>36.11</c:v>
                </c:pt>
                <c:pt idx="289">
                  <c:v>36.07</c:v>
                </c:pt>
                <c:pt idx="290">
                  <c:v>36.04</c:v>
                </c:pt>
                <c:pt idx="291">
                  <c:v>36.01</c:v>
                </c:pt>
                <c:pt idx="292">
                  <c:v>36.01</c:v>
                </c:pt>
                <c:pt idx="293">
                  <c:v>36</c:v>
                </c:pt>
                <c:pt idx="294">
                  <c:v>36</c:v>
                </c:pt>
                <c:pt idx="295">
                  <c:v>35.99</c:v>
                </c:pt>
                <c:pt idx="296">
                  <c:v>35.979999999999997</c:v>
                </c:pt>
                <c:pt idx="297">
                  <c:v>35.96</c:v>
                </c:pt>
                <c:pt idx="298">
                  <c:v>35.94</c:v>
                </c:pt>
                <c:pt idx="299">
                  <c:v>35.92</c:v>
                </c:pt>
                <c:pt idx="300">
                  <c:v>35.89</c:v>
                </c:pt>
                <c:pt idx="301">
                  <c:v>35.86</c:v>
                </c:pt>
                <c:pt idx="302">
                  <c:v>35.82</c:v>
                </c:pt>
                <c:pt idx="303">
                  <c:v>35.79</c:v>
                </c:pt>
                <c:pt idx="304">
                  <c:v>35.75</c:v>
                </c:pt>
                <c:pt idx="305">
                  <c:v>35.72</c:v>
                </c:pt>
                <c:pt idx="306">
                  <c:v>35.700000000000003</c:v>
                </c:pt>
                <c:pt idx="307">
                  <c:v>35.68</c:v>
                </c:pt>
                <c:pt idx="308">
                  <c:v>35.659999999999997</c:v>
                </c:pt>
                <c:pt idx="309">
                  <c:v>35.64</c:v>
                </c:pt>
                <c:pt idx="310">
                  <c:v>35.630000000000003</c:v>
                </c:pt>
                <c:pt idx="311">
                  <c:v>35.619999999999997</c:v>
                </c:pt>
                <c:pt idx="312">
                  <c:v>35.619999999999997</c:v>
                </c:pt>
                <c:pt idx="313">
                  <c:v>35.6</c:v>
                </c:pt>
                <c:pt idx="314">
                  <c:v>35.58</c:v>
                </c:pt>
                <c:pt idx="315">
                  <c:v>35.549999999999997</c:v>
                </c:pt>
                <c:pt idx="316">
                  <c:v>35.520000000000003</c:v>
                </c:pt>
                <c:pt idx="317">
                  <c:v>35.479999999999997</c:v>
                </c:pt>
                <c:pt idx="318">
                  <c:v>35.46</c:v>
                </c:pt>
                <c:pt idx="319">
                  <c:v>35.43</c:v>
                </c:pt>
                <c:pt idx="320">
                  <c:v>35.39</c:v>
                </c:pt>
                <c:pt idx="321">
                  <c:v>35.35</c:v>
                </c:pt>
                <c:pt idx="322">
                  <c:v>35.31</c:v>
                </c:pt>
                <c:pt idx="323">
                  <c:v>35.28</c:v>
                </c:pt>
                <c:pt idx="324">
                  <c:v>35.26</c:v>
                </c:pt>
                <c:pt idx="325">
                  <c:v>35.24</c:v>
                </c:pt>
                <c:pt idx="326">
                  <c:v>35.24</c:v>
                </c:pt>
                <c:pt idx="327">
                  <c:v>35.24</c:v>
                </c:pt>
                <c:pt idx="328">
                  <c:v>35.24</c:v>
                </c:pt>
                <c:pt idx="329">
                  <c:v>35.24</c:v>
                </c:pt>
                <c:pt idx="330">
                  <c:v>35.24</c:v>
                </c:pt>
                <c:pt idx="331">
                  <c:v>35.24</c:v>
                </c:pt>
                <c:pt idx="332">
                  <c:v>35.24</c:v>
                </c:pt>
                <c:pt idx="333">
                  <c:v>35.229999999999997</c:v>
                </c:pt>
                <c:pt idx="334">
                  <c:v>35.229999999999997</c:v>
                </c:pt>
                <c:pt idx="335">
                  <c:v>35.21</c:v>
                </c:pt>
                <c:pt idx="336">
                  <c:v>35.200000000000003</c:v>
                </c:pt>
                <c:pt idx="337">
                  <c:v>35.18</c:v>
                </c:pt>
                <c:pt idx="338">
                  <c:v>35.159999999999997</c:v>
                </c:pt>
                <c:pt idx="339">
                  <c:v>35.15</c:v>
                </c:pt>
                <c:pt idx="340">
                  <c:v>35.14</c:v>
                </c:pt>
                <c:pt idx="341">
                  <c:v>35.119999999999997</c:v>
                </c:pt>
                <c:pt idx="342">
                  <c:v>35.11</c:v>
                </c:pt>
                <c:pt idx="343">
                  <c:v>35.090000000000003</c:v>
                </c:pt>
                <c:pt idx="344">
                  <c:v>35.07</c:v>
                </c:pt>
                <c:pt idx="345">
                  <c:v>35.04</c:v>
                </c:pt>
                <c:pt idx="346">
                  <c:v>35.020000000000003</c:v>
                </c:pt>
                <c:pt idx="347">
                  <c:v>35</c:v>
                </c:pt>
                <c:pt idx="348">
                  <c:v>34.979999999999997</c:v>
                </c:pt>
                <c:pt idx="349">
                  <c:v>34.97</c:v>
                </c:pt>
                <c:pt idx="350">
                  <c:v>34.96</c:v>
                </c:pt>
                <c:pt idx="351">
                  <c:v>34.950000000000003</c:v>
                </c:pt>
                <c:pt idx="352">
                  <c:v>34.950000000000003</c:v>
                </c:pt>
                <c:pt idx="353">
                  <c:v>34.94</c:v>
                </c:pt>
                <c:pt idx="354">
                  <c:v>34.93</c:v>
                </c:pt>
                <c:pt idx="355">
                  <c:v>34.92</c:v>
                </c:pt>
                <c:pt idx="356">
                  <c:v>34.9</c:v>
                </c:pt>
                <c:pt idx="357">
                  <c:v>34.880000000000003</c:v>
                </c:pt>
                <c:pt idx="358">
                  <c:v>34.869999999999997</c:v>
                </c:pt>
                <c:pt idx="359">
                  <c:v>34.85</c:v>
                </c:pt>
                <c:pt idx="360">
                  <c:v>34.840000000000003</c:v>
                </c:pt>
                <c:pt idx="361">
                  <c:v>34.82</c:v>
                </c:pt>
                <c:pt idx="362">
                  <c:v>34.79</c:v>
                </c:pt>
                <c:pt idx="363">
                  <c:v>34.76</c:v>
                </c:pt>
                <c:pt idx="364">
                  <c:v>34.729999999999997</c:v>
                </c:pt>
                <c:pt idx="365">
                  <c:v>34.700000000000003</c:v>
                </c:pt>
                <c:pt idx="366">
                  <c:v>34.68</c:v>
                </c:pt>
                <c:pt idx="367">
                  <c:v>34.67</c:v>
                </c:pt>
                <c:pt idx="368">
                  <c:v>34.659999999999997</c:v>
                </c:pt>
                <c:pt idx="369">
                  <c:v>34.65</c:v>
                </c:pt>
                <c:pt idx="370">
                  <c:v>34.630000000000003</c:v>
                </c:pt>
                <c:pt idx="371">
                  <c:v>34.619999999999997</c:v>
                </c:pt>
                <c:pt idx="372">
                  <c:v>34.6</c:v>
                </c:pt>
                <c:pt idx="373">
                  <c:v>34.590000000000003</c:v>
                </c:pt>
                <c:pt idx="374">
                  <c:v>34.58</c:v>
                </c:pt>
                <c:pt idx="375">
                  <c:v>34.58</c:v>
                </c:pt>
                <c:pt idx="376">
                  <c:v>34.58</c:v>
                </c:pt>
                <c:pt idx="377">
                  <c:v>34.58</c:v>
                </c:pt>
                <c:pt idx="378">
                  <c:v>34.58</c:v>
                </c:pt>
                <c:pt idx="379">
                  <c:v>34.58</c:v>
                </c:pt>
                <c:pt idx="380">
                  <c:v>34.58</c:v>
                </c:pt>
                <c:pt idx="381">
                  <c:v>34.57</c:v>
                </c:pt>
                <c:pt idx="382">
                  <c:v>34.57</c:v>
                </c:pt>
                <c:pt idx="383">
                  <c:v>34.56</c:v>
                </c:pt>
                <c:pt idx="384">
                  <c:v>34.54</c:v>
                </c:pt>
                <c:pt idx="385">
                  <c:v>34.520000000000003</c:v>
                </c:pt>
                <c:pt idx="386">
                  <c:v>34.5</c:v>
                </c:pt>
                <c:pt idx="387">
                  <c:v>34.479999999999997</c:v>
                </c:pt>
                <c:pt idx="388">
                  <c:v>34.46</c:v>
                </c:pt>
                <c:pt idx="389">
                  <c:v>34.44</c:v>
                </c:pt>
                <c:pt idx="390">
                  <c:v>34.42</c:v>
                </c:pt>
                <c:pt idx="391">
                  <c:v>34.4</c:v>
                </c:pt>
                <c:pt idx="392">
                  <c:v>34.39</c:v>
                </c:pt>
                <c:pt idx="393">
                  <c:v>34.380000000000003</c:v>
                </c:pt>
                <c:pt idx="394">
                  <c:v>34.369999999999997</c:v>
                </c:pt>
                <c:pt idx="395">
                  <c:v>34.36</c:v>
                </c:pt>
                <c:pt idx="396">
                  <c:v>34.33</c:v>
                </c:pt>
                <c:pt idx="397">
                  <c:v>34.31</c:v>
                </c:pt>
                <c:pt idx="398">
                  <c:v>34.29</c:v>
                </c:pt>
                <c:pt idx="399">
                  <c:v>34.26</c:v>
                </c:pt>
                <c:pt idx="400">
                  <c:v>34.24</c:v>
                </c:pt>
                <c:pt idx="401">
                  <c:v>34.22</c:v>
                </c:pt>
                <c:pt idx="402">
                  <c:v>34.21</c:v>
                </c:pt>
                <c:pt idx="403">
                  <c:v>34.19</c:v>
                </c:pt>
                <c:pt idx="404">
                  <c:v>34.18</c:v>
                </c:pt>
                <c:pt idx="405">
                  <c:v>34.17</c:v>
                </c:pt>
                <c:pt idx="406">
                  <c:v>34.15</c:v>
                </c:pt>
                <c:pt idx="407">
                  <c:v>34.14</c:v>
                </c:pt>
                <c:pt idx="408">
                  <c:v>34.130000000000003</c:v>
                </c:pt>
                <c:pt idx="409">
                  <c:v>34.119999999999997</c:v>
                </c:pt>
                <c:pt idx="410">
                  <c:v>34.11</c:v>
                </c:pt>
                <c:pt idx="411">
                  <c:v>34.11</c:v>
                </c:pt>
                <c:pt idx="412">
                  <c:v>34.11</c:v>
                </c:pt>
                <c:pt idx="413">
                  <c:v>34.11</c:v>
                </c:pt>
                <c:pt idx="414">
                  <c:v>34.11</c:v>
                </c:pt>
                <c:pt idx="415">
                  <c:v>34.1</c:v>
                </c:pt>
                <c:pt idx="416">
                  <c:v>34.1</c:v>
                </c:pt>
                <c:pt idx="417">
                  <c:v>34.090000000000003</c:v>
                </c:pt>
                <c:pt idx="418">
                  <c:v>34.07</c:v>
                </c:pt>
                <c:pt idx="419">
                  <c:v>34.049999999999997</c:v>
                </c:pt>
                <c:pt idx="420">
                  <c:v>34.04</c:v>
                </c:pt>
                <c:pt idx="421">
                  <c:v>34.01</c:v>
                </c:pt>
                <c:pt idx="422">
                  <c:v>33.99</c:v>
                </c:pt>
                <c:pt idx="423">
                  <c:v>33.97</c:v>
                </c:pt>
                <c:pt idx="424">
                  <c:v>33.96</c:v>
                </c:pt>
                <c:pt idx="425">
                  <c:v>33.94</c:v>
                </c:pt>
                <c:pt idx="426">
                  <c:v>33.93</c:v>
                </c:pt>
                <c:pt idx="427">
                  <c:v>33.93</c:v>
                </c:pt>
                <c:pt idx="428">
                  <c:v>33.93</c:v>
                </c:pt>
                <c:pt idx="429">
                  <c:v>33.92</c:v>
                </c:pt>
                <c:pt idx="430">
                  <c:v>33.909999999999997</c:v>
                </c:pt>
                <c:pt idx="431">
                  <c:v>33.9</c:v>
                </c:pt>
                <c:pt idx="432">
                  <c:v>33.89</c:v>
                </c:pt>
                <c:pt idx="433">
                  <c:v>33.869999999999997</c:v>
                </c:pt>
                <c:pt idx="434">
                  <c:v>33.86</c:v>
                </c:pt>
                <c:pt idx="435">
                  <c:v>33.85</c:v>
                </c:pt>
                <c:pt idx="436">
                  <c:v>33.840000000000003</c:v>
                </c:pt>
                <c:pt idx="437">
                  <c:v>33.83</c:v>
                </c:pt>
                <c:pt idx="438">
                  <c:v>33.83</c:v>
                </c:pt>
                <c:pt idx="439">
                  <c:v>33.83</c:v>
                </c:pt>
                <c:pt idx="440">
                  <c:v>33.83</c:v>
                </c:pt>
                <c:pt idx="441">
                  <c:v>33.83</c:v>
                </c:pt>
                <c:pt idx="442">
                  <c:v>33.83</c:v>
                </c:pt>
                <c:pt idx="443">
                  <c:v>33.83</c:v>
                </c:pt>
                <c:pt idx="444">
                  <c:v>33.83</c:v>
                </c:pt>
                <c:pt idx="445">
                  <c:v>33.82</c:v>
                </c:pt>
                <c:pt idx="446">
                  <c:v>33.799999999999997</c:v>
                </c:pt>
                <c:pt idx="447">
                  <c:v>33.79</c:v>
                </c:pt>
                <c:pt idx="448">
                  <c:v>33.770000000000003</c:v>
                </c:pt>
                <c:pt idx="449">
                  <c:v>33.75</c:v>
                </c:pt>
                <c:pt idx="450">
                  <c:v>33.74</c:v>
                </c:pt>
                <c:pt idx="451">
                  <c:v>33.74</c:v>
                </c:pt>
                <c:pt idx="452">
                  <c:v>33.729999999999997</c:v>
                </c:pt>
                <c:pt idx="453">
                  <c:v>33.729999999999997</c:v>
                </c:pt>
                <c:pt idx="454">
                  <c:v>33.72</c:v>
                </c:pt>
                <c:pt idx="455">
                  <c:v>33.71</c:v>
                </c:pt>
                <c:pt idx="456">
                  <c:v>33.700000000000003</c:v>
                </c:pt>
                <c:pt idx="457">
                  <c:v>33.68</c:v>
                </c:pt>
                <c:pt idx="458">
                  <c:v>33.67</c:v>
                </c:pt>
                <c:pt idx="459">
                  <c:v>33.659999999999997</c:v>
                </c:pt>
                <c:pt idx="460">
                  <c:v>33.65</c:v>
                </c:pt>
                <c:pt idx="461">
                  <c:v>33.65</c:v>
                </c:pt>
                <c:pt idx="462">
                  <c:v>33.64</c:v>
                </c:pt>
                <c:pt idx="463">
                  <c:v>33.64</c:v>
                </c:pt>
                <c:pt idx="464">
                  <c:v>33.64</c:v>
                </c:pt>
                <c:pt idx="465">
                  <c:v>33.630000000000003</c:v>
                </c:pt>
                <c:pt idx="466">
                  <c:v>33.619999999999997</c:v>
                </c:pt>
                <c:pt idx="467">
                  <c:v>33.61</c:v>
                </c:pt>
                <c:pt idx="468">
                  <c:v>33.6</c:v>
                </c:pt>
                <c:pt idx="469">
                  <c:v>33.590000000000003</c:v>
                </c:pt>
                <c:pt idx="470">
                  <c:v>33.57</c:v>
                </c:pt>
                <c:pt idx="471">
                  <c:v>33.56</c:v>
                </c:pt>
                <c:pt idx="472">
                  <c:v>33.549999999999997</c:v>
                </c:pt>
                <c:pt idx="473">
                  <c:v>33.53</c:v>
                </c:pt>
                <c:pt idx="474">
                  <c:v>33.520000000000003</c:v>
                </c:pt>
                <c:pt idx="475">
                  <c:v>33.5</c:v>
                </c:pt>
                <c:pt idx="476">
                  <c:v>33.49</c:v>
                </c:pt>
                <c:pt idx="477">
                  <c:v>33.479999999999997</c:v>
                </c:pt>
                <c:pt idx="478">
                  <c:v>33.47</c:v>
                </c:pt>
                <c:pt idx="479">
                  <c:v>33.47</c:v>
                </c:pt>
                <c:pt idx="480">
                  <c:v>33.47</c:v>
                </c:pt>
                <c:pt idx="481">
                  <c:v>33.46</c:v>
                </c:pt>
                <c:pt idx="482">
                  <c:v>33.46</c:v>
                </c:pt>
                <c:pt idx="483">
                  <c:v>33.46</c:v>
                </c:pt>
                <c:pt idx="484">
                  <c:v>33.46</c:v>
                </c:pt>
                <c:pt idx="485">
                  <c:v>33.46</c:v>
                </c:pt>
                <c:pt idx="486">
                  <c:v>33.46</c:v>
                </c:pt>
                <c:pt idx="487">
                  <c:v>33.46</c:v>
                </c:pt>
                <c:pt idx="488">
                  <c:v>33.46</c:v>
                </c:pt>
                <c:pt idx="489">
                  <c:v>33.46</c:v>
                </c:pt>
                <c:pt idx="490">
                  <c:v>33.46</c:v>
                </c:pt>
                <c:pt idx="491">
                  <c:v>33.46</c:v>
                </c:pt>
                <c:pt idx="492">
                  <c:v>33.46</c:v>
                </c:pt>
                <c:pt idx="493">
                  <c:v>33.46</c:v>
                </c:pt>
                <c:pt idx="494">
                  <c:v>33.450000000000003</c:v>
                </c:pt>
                <c:pt idx="495">
                  <c:v>33.450000000000003</c:v>
                </c:pt>
                <c:pt idx="496">
                  <c:v>33.44</c:v>
                </c:pt>
                <c:pt idx="497">
                  <c:v>33.43</c:v>
                </c:pt>
                <c:pt idx="498">
                  <c:v>33.43</c:v>
                </c:pt>
                <c:pt idx="499">
                  <c:v>33.42</c:v>
                </c:pt>
                <c:pt idx="500">
                  <c:v>33.409999999999997</c:v>
                </c:pt>
                <c:pt idx="501">
                  <c:v>33.4</c:v>
                </c:pt>
                <c:pt idx="502">
                  <c:v>33.4</c:v>
                </c:pt>
                <c:pt idx="503">
                  <c:v>33.39</c:v>
                </c:pt>
                <c:pt idx="504">
                  <c:v>33.380000000000003</c:v>
                </c:pt>
                <c:pt idx="505">
                  <c:v>33.380000000000003</c:v>
                </c:pt>
                <c:pt idx="506">
                  <c:v>33.369999999999997</c:v>
                </c:pt>
                <c:pt idx="507">
                  <c:v>33.369999999999997</c:v>
                </c:pt>
                <c:pt idx="508">
                  <c:v>33.369999999999997</c:v>
                </c:pt>
                <c:pt idx="509">
                  <c:v>33.36</c:v>
                </c:pt>
                <c:pt idx="510">
                  <c:v>33.35</c:v>
                </c:pt>
                <c:pt idx="511">
                  <c:v>33.35</c:v>
                </c:pt>
                <c:pt idx="512">
                  <c:v>33.340000000000003</c:v>
                </c:pt>
                <c:pt idx="513">
                  <c:v>33.33</c:v>
                </c:pt>
                <c:pt idx="514">
                  <c:v>33.32</c:v>
                </c:pt>
                <c:pt idx="515">
                  <c:v>33.31</c:v>
                </c:pt>
                <c:pt idx="516">
                  <c:v>33.29</c:v>
                </c:pt>
                <c:pt idx="517">
                  <c:v>33.270000000000003</c:v>
                </c:pt>
                <c:pt idx="518">
                  <c:v>33.25</c:v>
                </c:pt>
                <c:pt idx="519">
                  <c:v>33.24</c:v>
                </c:pt>
                <c:pt idx="520">
                  <c:v>33.22</c:v>
                </c:pt>
                <c:pt idx="521">
                  <c:v>33.22</c:v>
                </c:pt>
                <c:pt idx="522">
                  <c:v>33.22</c:v>
                </c:pt>
                <c:pt idx="523">
                  <c:v>33.22</c:v>
                </c:pt>
                <c:pt idx="524">
                  <c:v>33.21</c:v>
                </c:pt>
                <c:pt idx="525">
                  <c:v>33.21</c:v>
                </c:pt>
                <c:pt idx="526">
                  <c:v>33.200000000000003</c:v>
                </c:pt>
                <c:pt idx="527">
                  <c:v>33.200000000000003</c:v>
                </c:pt>
                <c:pt idx="528">
                  <c:v>33.19</c:v>
                </c:pt>
                <c:pt idx="529">
                  <c:v>33.19</c:v>
                </c:pt>
                <c:pt idx="530">
                  <c:v>33.19</c:v>
                </c:pt>
                <c:pt idx="531">
                  <c:v>33.19</c:v>
                </c:pt>
                <c:pt idx="532">
                  <c:v>33.19</c:v>
                </c:pt>
                <c:pt idx="533">
                  <c:v>33.19</c:v>
                </c:pt>
                <c:pt idx="534">
                  <c:v>33.19</c:v>
                </c:pt>
                <c:pt idx="535">
                  <c:v>33.19</c:v>
                </c:pt>
                <c:pt idx="536">
                  <c:v>33.19</c:v>
                </c:pt>
                <c:pt idx="537">
                  <c:v>33.18</c:v>
                </c:pt>
                <c:pt idx="538">
                  <c:v>33.18</c:v>
                </c:pt>
                <c:pt idx="539">
                  <c:v>33.18</c:v>
                </c:pt>
                <c:pt idx="540">
                  <c:v>33.18</c:v>
                </c:pt>
                <c:pt idx="541">
                  <c:v>33.18</c:v>
                </c:pt>
                <c:pt idx="542">
                  <c:v>33.18</c:v>
                </c:pt>
                <c:pt idx="543">
                  <c:v>33.17</c:v>
                </c:pt>
                <c:pt idx="544">
                  <c:v>33.17</c:v>
                </c:pt>
                <c:pt idx="545">
                  <c:v>33.17</c:v>
                </c:pt>
                <c:pt idx="546">
                  <c:v>33.159999999999997</c:v>
                </c:pt>
                <c:pt idx="547">
                  <c:v>33.159999999999997</c:v>
                </c:pt>
                <c:pt idx="548">
                  <c:v>33.15</c:v>
                </c:pt>
                <c:pt idx="549">
                  <c:v>33.14</c:v>
                </c:pt>
                <c:pt idx="550">
                  <c:v>33.14</c:v>
                </c:pt>
                <c:pt idx="551">
                  <c:v>33.130000000000003</c:v>
                </c:pt>
                <c:pt idx="552">
                  <c:v>33.119999999999997</c:v>
                </c:pt>
                <c:pt idx="553">
                  <c:v>33.119999999999997</c:v>
                </c:pt>
                <c:pt idx="554">
                  <c:v>33.11</c:v>
                </c:pt>
                <c:pt idx="555">
                  <c:v>33.11</c:v>
                </c:pt>
                <c:pt idx="556">
                  <c:v>33.1</c:v>
                </c:pt>
                <c:pt idx="557">
                  <c:v>33.1</c:v>
                </c:pt>
                <c:pt idx="558">
                  <c:v>33.1</c:v>
                </c:pt>
                <c:pt idx="559">
                  <c:v>33.090000000000003</c:v>
                </c:pt>
                <c:pt idx="560">
                  <c:v>33.090000000000003</c:v>
                </c:pt>
                <c:pt idx="561">
                  <c:v>33.08</c:v>
                </c:pt>
                <c:pt idx="562">
                  <c:v>33.08</c:v>
                </c:pt>
                <c:pt idx="563">
                  <c:v>33.090000000000003</c:v>
                </c:pt>
                <c:pt idx="564">
                  <c:v>33.08</c:v>
                </c:pt>
                <c:pt idx="565">
                  <c:v>33.08</c:v>
                </c:pt>
                <c:pt idx="566">
                  <c:v>33.07</c:v>
                </c:pt>
                <c:pt idx="567">
                  <c:v>33.07</c:v>
                </c:pt>
                <c:pt idx="568">
                  <c:v>33.07</c:v>
                </c:pt>
                <c:pt idx="569">
                  <c:v>33.07</c:v>
                </c:pt>
                <c:pt idx="570">
                  <c:v>33.08</c:v>
                </c:pt>
                <c:pt idx="571">
                  <c:v>33.07</c:v>
                </c:pt>
                <c:pt idx="572">
                  <c:v>33.07</c:v>
                </c:pt>
                <c:pt idx="573">
                  <c:v>33.07</c:v>
                </c:pt>
                <c:pt idx="574">
                  <c:v>33.08</c:v>
                </c:pt>
                <c:pt idx="575">
                  <c:v>33.08</c:v>
                </c:pt>
                <c:pt idx="576">
                  <c:v>33.08</c:v>
                </c:pt>
                <c:pt idx="577">
                  <c:v>33.090000000000003</c:v>
                </c:pt>
                <c:pt idx="578">
                  <c:v>33.1</c:v>
                </c:pt>
                <c:pt idx="579">
                  <c:v>33.1</c:v>
                </c:pt>
                <c:pt idx="580">
                  <c:v>33.11</c:v>
                </c:pt>
                <c:pt idx="581">
                  <c:v>33.11</c:v>
                </c:pt>
                <c:pt idx="582">
                  <c:v>33.11</c:v>
                </c:pt>
                <c:pt idx="583">
                  <c:v>33.119999999999997</c:v>
                </c:pt>
                <c:pt idx="584">
                  <c:v>33.119999999999997</c:v>
                </c:pt>
                <c:pt idx="585">
                  <c:v>33.130000000000003</c:v>
                </c:pt>
                <c:pt idx="586">
                  <c:v>33.130000000000003</c:v>
                </c:pt>
                <c:pt idx="587">
                  <c:v>33.14</c:v>
                </c:pt>
                <c:pt idx="588">
                  <c:v>33.14</c:v>
                </c:pt>
                <c:pt idx="589">
                  <c:v>33.15</c:v>
                </c:pt>
                <c:pt idx="590">
                  <c:v>33.15</c:v>
                </c:pt>
                <c:pt idx="591">
                  <c:v>33.159999999999997</c:v>
                </c:pt>
                <c:pt idx="592">
                  <c:v>33.159999999999997</c:v>
                </c:pt>
                <c:pt idx="593">
                  <c:v>33.17</c:v>
                </c:pt>
                <c:pt idx="594">
                  <c:v>33.17</c:v>
                </c:pt>
                <c:pt idx="595">
                  <c:v>33.17</c:v>
                </c:pt>
                <c:pt idx="596">
                  <c:v>33.18</c:v>
                </c:pt>
                <c:pt idx="597">
                  <c:v>33.18</c:v>
                </c:pt>
                <c:pt idx="598">
                  <c:v>33.18</c:v>
                </c:pt>
                <c:pt idx="599">
                  <c:v>33.18</c:v>
                </c:pt>
                <c:pt idx="600">
                  <c:v>33.18</c:v>
                </c:pt>
                <c:pt idx="601">
                  <c:v>33.18</c:v>
                </c:pt>
                <c:pt idx="602">
                  <c:v>33.18</c:v>
                </c:pt>
                <c:pt idx="603">
                  <c:v>33.19</c:v>
                </c:pt>
                <c:pt idx="604">
                  <c:v>33.19</c:v>
                </c:pt>
                <c:pt idx="605">
                  <c:v>33.19</c:v>
                </c:pt>
                <c:pt idx="606">
                  <c:v>33.19</c:v>
                </c:pt>
                <c:pt idx="607">
                  <c:v>33.19</c:v>
                </c:pt>
                <c:pt idx="608">
                  <c:v>33.19</c:v>
                </c:pt>
                <c:pt idx="609">
                  <c:v>33.19</c:v>
                </c:pt>
                <c:pt idx="610">
                  <c:v>33.19</c:v>
                </c:pt>
                <c:pt idx="611">
                  <c:v>33.19</c:v>
                </c:pt>
                <c:pt idx="612">
                  <c:v>33.200000000000003</c:v>
                </c:pt>
                <c:pt idx="613">
                  <c:v>33.200000000000003</c:v>
                </c:pt>
                <c:pt idx="614">
                  <c:v>33.22</c:v>
                </c:pt>
                <c:pt idx="615">
                  <c:v>33.22</c:v>
                </c:pt>
                <c:pt idx="616">
                  <c:v>33.229999999999997</c:v>
                </c:pt>
                <c:pt idx="617">
                  <c:v>33.24</c:v>
                </c:pt>
                <c:pt idx="618">
                  <c:v>33.25</c:v>
                </c:pt>
                <c:pt idx="619">
                  <c:v>33.26</c:v>
                </c:pt>
                <c:pt idx="620">
                  <c:v>33.26</c:v>
                </c:pt>
                <c:pt idx="621">
                  <c:v>33.270000000000003</c:v>
                </c:pt>
                <c:pt idx="622">
                  <c:v>33.28</c:v>
                </c:pt>
                <c:pt idx="623">
                  <c:v>33.29</c:v>
                </c:pt>
                <c:pt idx="624">
                  <c:v>33.299999999999997</c:v>
                </c:pt>
                <c:pt idx="625">
                  <c:v>33.31</c:v>
                </c:pt>
                <c:pt idx="626">
                  <c:v>33.32</c:v>
                </c:pt>
                <c:pt idx="627">
                  <c:v>33.33</c:v>
                </c:pt>
                <c:pt idx="628">
                  <c:v>33.340000000000003</c:v>
                </c:pt>
                <c:pt idx="629">
                  <c:v>33.340000000000003</c:v>
                </c:pt>
                <c:pt idx="630">
                  <c:v>33.35</c:v>
                </c:pt>
                <c:pt idx="631">
                  <c:v>33.35</c:v>
                </c:pt>
                <c:pt idx="632">
                  <c:v>33.35</c:v>
                </c:pt>
                <c:pt idx="633">
                  <c:v>33.35</c:v>
                </c:pt>
                <c:pt idx="634">
                  <c:v>33.36</c:v>
                </c:pt>
                <c:pt idx="635">
                  <c:v>33.36</c:v>
                </c:pt>
                <c:pt idx="636">
                  <c:v>33.35</c:v>
                </c:pt>
                <c:pt idx="637">
                  <c:v>33.36</c:v>
                </c:pt>
                <c:pt idx="638">
                  <c:v>33.36</c:v>
                </c:pt>
                <c:pt idx="639">
                  <c:v>33.36</c:v>
                </c:pt>
                <c:pt idx="640">
                  <c:v>33.36</c:v>
                </c:pt>
                <c:pt idx="641">
                  <c:v>33.36</c:v>
                </c:pt>
                <c:pt idx="642">
                  <c:v>33.35</c:v>
                </c:pt>
                <c:pt idx="643">
                  <c:v>33.35</c:v>
                </c:pt>
                <c:pt idx="644">
                  <c:v>33.36</c:v>
                </c:pt>
                <c:pt idx="645">
                  <c:v>33.36</c:v>
                </c:pt>
                <c:pt idx="646">
                  <c:v>33.36</c:v>
                </c:pt>
                <c:pt idx="647">
                  <c:v>33.35</c:v>
                </c:pt>
                <c:pt idx="648">
                  <c:v>33.35</c:v>
                </c:pt>
                <c:pt idx="649">
                  <c:v>33.36</c:v>
                </c:pt>
                <c:pt idx="650">
                  <c:v>33.36</c:v>
                </c:pt>
                <c:pt idx="651">
                  <c:v>33.36</c:v>
                </c:pt>
                <c:pt idx="652">
                  <c:v>33.36</c:v>
                </c:pt>
                <c:pt idx="653">
                  <c:v>33.35</c:v>
                </c:pt>
                <c:pt idx="654">
                  <c:v>33.35</c:v>
                </c:pt>
                <c:pt idx="655">
                  <c:v>33.35</c:v>
                </c:pt>
                <c:pt idx="656">
                  <c:v>33.35</c:v>
                </c:pt>
                <c:pt idx="657">
                  <c:v>33.35</c:v>
                </c:pt>
                <c:pt idx="658">
                  <c:v>33.35</c:v>
                </c:pt>
                <c:pt idx="659">
                  <c:v>33.35</c:v>
                </c:pt>
                <c:pt idx="660">
                  <c:v>33.35</c:v>
                </c:pt>
                <c:pt idx="661">
                  <c:v>33.35</c:v>
                </c:pt>
                <c:pt idx="662">
                  <c:v>33.35</c:v>
                </c:pt>
                <c:pt idx="663">
                  <c:v>33.35</c:v>
                </c:pt>
                <c:pt idx="664">
                  <c:v>33.35</c:v>
                </c:pt>
                <c:pt idx="665">
                  <c:v>33.36</c:v>
                </c:pt>
                <c:pt idx="666">
                  <c:v>33.36</c:v>
                </c:pt>
                <c:pt idx="667">
                  <c:v>33.35</c:v>
                </c:pt>
                <c:pt idx="668">
                  <c:v>33.35</c:v>
                </c:pt>
                <c:pt idx="669">
                  <c:v>33.35</c:v>
                </c:pt>
                <c:pt idx="670">
                  <c:v>33.35</c:v>
                </c:pt>
                <c:pt idx="671">
                  <c:v>33.36</c:v>
                </c:pt>
                <c:pt idx="672">
                  <c:v>33.36</c:v>
                </c:pt>
                <c:pt idx="673">
                  <c:v>33.36</c:v>
                </c:pt>
                <c:pt idx="674">
                  <c:v>33.36</c:v>
                </c:pt>
                <c:pt idx="675">
                  <c:v>33.36</c:v>
                </c:pt>
                <c:pt idx="676">
                  <c:v>33.36</c:v>
                </c:pt>
                <c:pt idx="677">
                  <c:v>33.36</c:v>
                </c:pt>
                <c:pt idx="678">
                  <c:v>33.36</c:v>
                </c:pt>
                <c:pt idx="679">
                  <c:v>33.36</c:v>
                </c:pt>
                <c:pt idx="680">
                  <c:v>33.36</c:v>
                </c:pt>
                <c:pt idx="681">
                  <c:v>33.369999999999997</c:v>
                </c:pt>
                <c:pt idx="682">
                  <c:v>33.369999999999997</c:v>
                </c:pt>
                <c:pt idx="683">
                  <c:v>33.369999999999997</c:v>
                </c:pt>
                <c:pt idx="684">
                  <c:v>33.369999999999997</c:v>
                </c:pt>
                <c:pt idx="685">
                  <c:v>33.369999999999997</c:v>
                </c:pt>
                <c:pt idx="686">
                  <c:v>33.36</c:v>
                </c:pt>
                <c:pt idx="687">
                  <c:v>33.36</c:v>
                </c:pt>
                <c:pt idx="688">
                  <c:v>33.36</c:v>
                </c:pt>
                <c:pt idx="689">
                  <c:v>33.36</c:v>
                </c:pt>
                <c:pt idx="690">
                  <c:v>33.36</c:v>
                </c:pt>
                <c:pt idx="691">
                  <c:v>33.36</c:v>
                </c:pt>
                <c:pt idx="692">
                  <c:v>33.36</c:v>
                </c:pt>
                <c:pt idx="693">
                  <c:v>33.36</c:v>
                </c:pt>
                <c:pt idx="694">
                  <c:v>33.36</c:v>
                </c:pt>
                <c:pt idx="695">
                  <c:v>33.36</c:v>
                </c:pt>
                <c:pt idx="696">
                  <c:v>33.36</c:v>
                </c:pt>
                <c:pt idx="697">
                  <c:v>33.36</c:v>
                </c:pt>
                <c:pt idx="698">
                  <c:v>33.36</c:v>
                </c:pt>
                <c:pt idx="699">
                  <c:v>33.36</c:v>
                </c:pt>
                <c:pt idx="700">
                  <c:v>33.369999999999997</c:v>
                </c:pt>
                <c:pt idx="701">
                  <c:v>33.369999999999997</c:v>
                </c:pt>
                <c:pt idx="702">
                  <c:v>33.36</c:v>
                </c:pt>
                <c:pt idx="703">
                  <c:v>33.36</c:v>
                </c:pt>
                <c:pt idx="704">
                  <c:v>33.36</c:v>
                </c:pt>
                <c:pt idx="705">
                  <c:v>33.36</c:v>
                </c:pt>
                <c:pt idx="706">
                  <c:v>33.36</c:v>
                </c:pt>
                <c:pt idx="707">
                  <c:v>33.36</c:v>
                </c:pt>
                <c:pt idx="708">
                  <c:v>33.36</c:v>
                </c:pt>
                <c:pt idx="709">
                  <c:v>33.35</c:v>
                </c:pt>
                <c:pt idx="710">
                  <c:v>33.35</c:v>
                </c:pt>
                <c:pt idx="711">
                  <c:v>33.35</c:v>
                </c:pt>
                <c:pt idx="712">
                  <c:v>33.35</c:v>
                </c:pt>
                <c:pt idx="713">
                  <c:v>33.35</c:v>
                </c:pt>
                <c:pt idx="714">
                  <c:v>33.35</c:v>
                </c:pt>
                <c:pt idx="715">
                  <c:v>33.35</c:v>
                </c:pt>
                <c:pt idx="716">
                  <c:v>33.35</c:v>
                </c:pt>
                <c:pt idx="717">
                  <c:v>33.35</c:v>
                </c:pt>
                <c:pt idx="718">
                  <c:v>33.35</c:v>
                </c:pt>
                <c:pt idx="719">
                  <c:v>33.35</c:v>
                </c:pt>
                <c:pt idx="720">
                  <c:v>33.35</c:v>
                </c:pt>
                <c:pt idx="721">
                  <c:v>33.35</c:v>
                </c:pt>
                <c:pt idx="722">
                  <c:v>33.35</c:v>
                </c:pt>
                <c:pt idx="723">
                  <c:v>33.340000000000003</c:v>
                </c:pt>
                <c:pt idx="724">
                  <c:v>33.33</c:v>
                </c:pt>
                <c:pt idx="725">
                  <c:v>33.32</c:v>
                </c:pt>
                <c:pt idx="726">
                  <c:v>33.32</c:v>
                </c:pt>
                <c:pt idx="727">
                  <c:v>33.31</c:v>
                </c:pt>
                <c:pt idx="728">
                  <c:v>33.31</c:v>
                </c:pt>
                <c:pt idx="729">
                  <c:v>33.31</c:v>
                </c:pt>
                <c:pt idx="730">
                  <c:v>33.299999999999997</c:v>
                </c:pt>
                <c:pt idx="731">
                  <c:v>33.299999999999997</c:v>
                </c:pt>
                <c:pt idx="732">
                  <c:v>33.299999999999997</c:v>
                </c:pt>
                <c:pt idx="733">
                  <c:v>33.29</c:v>
                </c:pt>
                <c:pt idx="734">
                  <c:v>33.28</c:v>
                </c:pt>
                <c:pt idx="735">
                  <c:v>33.270000000000003</c:v>
                </c:pt>
                <c:pt idx="736">
                  <c:v>33.26</c:v>
                </c:pt>
                <c:pt idx="737">
                  <c:v>33.25</c:v>
                </c:pt>
                <c:pt idx="738">
                  <c:v>33.24</c:v>
                </c:pt>
                <c:pt idx="739">
                  <c:v>33.229999999999997</c:v>
                </c:pt>
                <c:pt idx="740">
                  <c:v>33.22</c:v>
                </c:pt>
                <c:pt idx="741">
                  <c:v>33.22</c:v>
                </c:pt>
                <c:pt idx="742">
                  <c:v>33.21</c:v>
                </c:pt>
                <c:pt idx="743">
                  <c:v>33.21</c:v>
                </c:pt>
                <c:pt idx="744">
                  <c:v>33.200000000000003</c:v>
                </c:pt>
                <c:pt idx="745">
                  <c:v>33.200000000000003</c:v>
                </c:pt>
                <c:pt idx="746">
                  <c:v>33.200000000000003</c:v>
                </c:pt>
                <c:pt idx="747">
                  <c:v>33.19</c:v>
                </c:pt>
                <c:pt idx="748">
                  <c:v>33.19</c:v>
                </c:pt>
                <c:pt idx="749">
                  <c:v>33.19</c:v>
                </c:pt>
                <c:pt idx="750">
                  <c:v>33.19</c:v>
                </c:pt>
                <c:pt idx="751">
                  <c:v>33.19</c:v>
                </c:pt>
                <c:pt idx="752">
                  <c:v>33.19</c:v>
                </c:pt>
                <c:pt idx="753">
                  <c:v>33.19</c:v>
                </c:pt>
                <c:pt idx="754">
                  <c:v>33.19</c:v>
                </c:pt>
                <c:pt idx="755">
                  <c:v>33.19</c:v>
                </c:pt>
                <c:pt idx="756">
                  <c:v>33.19</c:v>
                </c:pt>
                <c:pt idx="757">
                  <c:v>33.18</c:v>
                </c:pt>
                <c:pt idx="758">
                  <c:v>33.18</c:v>
                </c:pt>
                <c:pt idx="759">
                  <c:v>33.18</c:v>
                </c:pt>
                <c:pt idx="760">
                  <c:v>33.18</c:v>
                </c:pt>
                <c:pt idx="761">
                  <c:v>33.17</c:v>
                </c:pt>
                <c:pt idx="762">
                  <c:v>33.17</c:v>
                </c:pt>
                <c:pt idx="763">
                  <c:v>33.17</c:v>
                </c:pt>
                <c:pt idx="764">
                  <c:v>33.17</c:v>
                </c:pt>
                <c:pt idx="765">
                  <c:v>33.159999999999997</c:v>
                </c:pt>
                <c:pt idx="766">
                  <c:v>33.159999999999997</c:v>
                </c:pt>
                <c:pt idx="767">
                  <c:v>33.15</c:v>
                </c:pt>
                <c:pt idx="768">
                  <c:v>33.15</c:v>
                </c:pt>
                <c:pt idx="769">
                  <c:v>33.14</c:v>
                </c:pt>
                <c:pt idx="770">
                  <c:v>33.130000000000003</c:v>
                </c:pt>
                <c:pt idx="771">
                  <c:v>33.119999999999997</c:v>
                </c:pt>
                <c:pt idx="772">
                  <c:v>33.11</c:v>
                </c:pt>
                <c:pt idx="773">
                  <c:v>33.11</c:v>
                </c:pt>
                <c:pt idx="774">
                  <c:v>33.1</c:v>
                </c:pt>
                <c:pt idx="775">
                  <c:v>33.1</c:v>
                </c:pt>
                <c:pt idx="776">
                  <c:v>33.090000000000003</c:v>
                </c:pt>
                <c:pt idx="777">
                  <c:v>33.090000000000003</c:v>
                </c:pt>
                <c:pt idx="778">
                  <c:v>33.08</c:v>
                </c:pt>
                <c:pt idx="779">
                  <c:v>33.07</c:v>
                </c:pt>
                <c:pt idx="780">
                  <c:v>33.06</c:v>
                </c:pt>
                <c:pt idx="781">
                  <c:v>33.04</c:v>
                </c:pt>
                <c:pt idx="782">
                  <c:v>33.03</c:v>
                </c:pt>
                <c:pt idx="783">
                  <c:v>33.03</c:v>
                </c:pt>
                <c:pt idx="784">
                  <c:v>33.020000000000003</c:v>
                </c:pt>
                <c:pt idx="785">
                  <c:v>33.020000000000003</c:v>
                </c:pt>
                <c:pt idx="786">
                  <c:v>33.020000000000003</c:v>
                </c:pt>
                <c:pt idx="787">
                  <c:v>33.020000000000003</c:v>
                </c:pt>
                <c:pt idx="788">
                  <c:v>33.01</c:v>
                </c:pt>
                <c:pt idx="789">
                  <c:v>33.01</c:v>
                </c:pt>
                <c:pt idx="790">
                  <c:v>33</c:v>
                </c:pt>
                <c:pt idx="791">
                  <c:v>33</c:v>
                </c:pt>
                <c:pt idx="792">
                  <c:v>33</c:v>
                </c:pt>
                <c:pt idx="793">
                  <c:v>33</c:v>
                </c:pt>
                <c:pt idx="794">
                  <c:v>33</c:v>
                </c:pt>
                <c:pt idx="795">
                  <c:v>33</c:v>
                </c:pt>
                <c:pt idx="796">
                  <c:v>33</c:v>
                </c:pt>
                <c:pt idx="797">
                  <c:v>33</c:v>
                </c:pt>
                <c:pt idx="798">
                  <c:v>33</c:v>
                </c:pt>
                <c:pt idx="799">
                  <c:v>33</c:v>
                </c:pt>
                <c:pt idx="800">
                  <c:v>33</c:v>
                </c:pt>
                <c:pt idx="801">
                  <c:v>33</c:v>
                </c:pt>
                <c:pt idx="802">
                  <c:v>33</c:v>
                </c:pt>
                <c:pt idx="803">
                  <c:v>33</c:v>
                </c:pt>
                <c:pt idx="804">
                  <c:v>33</c:v>
                </c:pt>
                <c:pt idx="805">
                  <c:v>33</c:v>
                </c:pt>
                <c:pt idx="806">
                  <c:v>33</c:v>
                </c:pt>
                <c:pt idx="807">
                  <c:v>33</c:v>
                </c:pt>
                <c:pt idx="808">
                  <c:v>33</c:v>
                </c:pt>
                <c:pt idx="809">
                  <c:v>33</c:v>
                </c:pt>
                <c:pt idx="810">
                  <c:v>33</c:v>
                </c:pt>
                <c:pt idx="811">
                  <c:v>33</c:v>
                </c:pt>
                <c:pt idx="812">
                  <c:v>33</c:v>
                </c:pt>
                <c:pt idx="813">
                  <c:v>33</c:v>
                </c:pt>
                <c:pt idx="814">
                  <c:v>33</c:v>
                </c:pt>
                <c:pt idx="815">
                  <c:v>33</c:v>
                </c:pt>
                <c:pt idx="816">
                  <c:v>33</c:v>
                </c:pt>
                <c:pt idx="817">
                  <c:v>33</c:v>
                </c:pt>
                <c:pt idx="818">
                  <c:v>33</c:v>
                </c:pt>
                <c:pt idx="819">
                  <c:v>33</c:v>
                </c:pt>
                <c:pt idx="820">
                  <c:v>33</c:v>
                </c:pt>
                <c:pt idx="821">
                  <c:v>33</c:v>
                </c:pt>
                <c:pt idx="822">
                  <c:v>33</c:v>
                </c:pt>
                <c:pt idx="823">
                  <c:v>33</c:v>
                </c:pt>
                <c:pt idx="824">
                  <c:v>33</c:v>
                </c:pt>
                <c:pt idx="825">
                  <c:v>33</c:v>
                </c:pt>
                <c:pt idx="826">
                  <c:v>33</c:v>
                </c:pt>
                <c:pt idx="827">
                  <c:v>32.99</c:v>
                </c:pt>
                <c:pt idx="828">
                  <c:v>32.99</c:v>
                </c:pt>
                <c:pt idx="829">
                  <c:v>32.99</c:v>
                </c:pt>
                <c:pt idx="830">
                  <c:v>32.99</c:v>
                </c:pt>
                <c:pt idx="831">
                  <c:v>32.979999999999997</c:v>
                </c:pt>
                <c:pt idx="832">
                  <c:v>32.97</c:v>
                </c:pt>
                <c:pt idx="833">
                  <c:v>32.96</c:v>
                </c:pt>
                <c:pt idx="834">
                  <c:v>32.96</c:v>
                </c:pt>
                <c:pt idx="835">
                  <c:v>32.950000000000003</c:v>
                </c:pt>
                <c:pt idx="836">
                  <c:v>32.950000000000003</c:v>
                </c:pt>
                <c:pt idx="837">
                  <c:v>32.950000000000003</c:v>
                </c:pt>
                <c:pt idx="838">
                  <c:v>32.94</c:v>
                </c:pt>
                <c:pt idx="839">
                  <c:v>32.94</c:v>
                </c:pt>
                <c:pt idx="840">
                  <c:v>32.93</c:v>
                </c:pt>
                <c:pt idx="841">
                  <c:v>32.93</c:v>
                </c:pt>
                <c:pt idx="842">
                  <c:v>32.92</c:v>
                </c:pt>
                <c:pt idx="843">
                  <c:v>32.92</c:v>
                </c:pt>
                <c:pt idx="844">
                  <c:v>32.909999999999997</c:v>
                </c:pt>
                <c:pt idx="845">
                  <c:v>32.909999999999997</c:v>
                </c:pt>
                <c:pt idx="846">
                  <c:v>32.909999999999997</c:v>
                </c:pt>
                <c:pt idx="847">
                  <c:v>32.909999999999997</c:v>
                </c:pt>
                <c:pt idx="848">
                  <c:v>32.909999999999997</c:v>
                </c:pt>
                <c:pt idx="849">
                  <c:v>32.909999999999997</c:v>
                </c:pt>
                <c:pt idx="850">
                  <c:v>32.909999999999997</c:v>
                </c:pt>
                <c:pt idx="851">
                  <c:v>32.9</c:v>
                </c:pt>
                <c:pt idx="852">
                  <c:v>32.9</c:v>
                </c:pt>
                <c:pt idx="853">
                  <c:v>32.9</c:v>
                </c:pt>
                <c:pt idx="854">
                  <c:v>32.9</c:v>
                </c:pt>
                <c:pt idx="855">
                  <c:v>32.9</c:v>
                </c:pt>
                <c:pt idx="856">
                  <c:v>32.89</c:v>
                </c:pt>
                <c:pt idx="857">
                  <c:v>32.89</c:v>
                </c:pt>
                <c:pt idx="858">
                  <c:v>32.89</c:v>
                </c:pt>
                <c:pt idx="859">
                  <c:v>32.89</c:v>
                </c:pt>
                <c:pt idx="860">
                  <c:v>32.880000000000003</c:v>
                </c:pt>
                <c:pt idx="861">
                  <c:v>32.880000000000003</c:v>
                </c:pt>
                <c:pt idx="862">
                  <c:v>32.869999999999997</c:v>
                </c:pt>
                <c:pt idx="863">
                  <c:v>32.86</c:v>
                </c:pt>
                <c:pt idx="864">
                  <c:v>32.85</c:v>
                </c:pt>
                <c:pt idx="865">
                  <c:v>32.85</c:v>
                </c:pt>
                <c:pt idx="866">
                  <c:v>32.83</c:v>
                </c:pt>
                <c:pt idx="867">
                  <c:v>32.83</c:v>
                </c:pt>
                <c:pt idx="868">
                  <c:v>32.82</c:v>
                </c:pt>
                <c:pt idx="869">
                  <c:v>32.82</c:v>
                </c:pt>
                <c:pt idx="870">
                  <c:v>32.82</c:v>
                </c:pt>
                <c:pt idx="871">
                  <c:v>32.81</c:v>
                </c:pt>
                <c:pt idx="872">
                  <c:v>32.799999999999997</c:v>
                </c:pt>
                <c:pt idx="873">
                  <c:v>32.799999999999997</c:v>
                </c:pt>
                <c:pt idx="874">
                  <c:v>32.79</c:v>
                </c:pt>
                <c:pt idx="875">
                  <c:v>32.78</c:v>
                </c:pt>
                <c:pt idx="876">
                  <c:v>32.78</c:v>
                </c:pt>
                <c:pt idx="877">
                  <c:v>32.770000000000003</c:v>
                </c:pt>
                <c:pt idx="878">
                  <c:v>32.76</c:v>
                </c:pt>
                <c:pt idx="879">
                  <c:v>32.76</c:v>
                </c:pt>
                <c:pt idx="880">
                  <c:v>32.75</c:v>
                </c:pt>
                <c:pt idx="881">
                  <c:v>32.75</c:v>
                </c:pt>
                <c:pt idx="882">
                  <c:v>32.75</c:v>
                </c:pt>
                <c:pt idx="883">
                  <c:v>32.75</c:v>
                </c:pt>
                <c:pt idx="884">
                  <c:v>32.75</c:v>
                </c:pt>
                <c:pt idx="885">
                  <c:v>32.75</c:v>
                </c:pt>
                <c:pt idx="886">
                  <c:v>32.75</c:v>
                </c:pt>
                <c:pt idx="887">
                  <c:v>32.74</c:v>
                </c:pt>
                <c:pt idx="888">
                  <c:v>32.74</c:v>
                </c:pt>
                <c:pt idx="889">
                  <c:v>32.74</c:v>
                </c:pt>
                <c:pt idx="890">
                  <c:v>32.74</c:v>
                </c:pt>
                <c:pt idx="891">
                  <c:v>32.74</c:v>
                </c:pt>
                <c:pt idx="892">
                  <c:v>32.74</c:v>
                </c:pt>
                <c:pt idx="893">
                  <c:v>32.74</c:v>
                </c:pt>
                <c:pt idx="894">
                  <c:v>32.74</c:v>
                </c:pt>
                <c:pt idx="895">
                  <c:v>32.74</c:v>
                </c:pt>
                <c:pt idx="896">
                  <c:v>32.74</c:v>
                </c:pt>
                <c:pt idx="897">
                  <c:v>32.74</c:v>
                </c:pt>
                <c:pt idx="898">
                  <c:v>32.74</c:v>
                </c:pt>
                <c:pt idx="899">
                  <c:v>32.74</c:v>
                </c:pt>
                <c:pt idx="900">
                  <c:v>32.729999999999997</c:v>
                </c:pt>
                <c:pt idx="901">
                  <c:v>32.729999999999997</c:v>
                </c:pt>
                <c:pt idx="902">
                  <c:v>32.729999999999997</c:v>
                </c:pt>
                <c:pt idx="903">
                  <c:v>32.729999999999997</c:v>
                </c:pt>
                <c:pt idx="904">
                  <c:v>32.74</c:v>
                </c:pt>
                <c:pt idx="905">
                  <c:v>32.729999999999997</c:v>
                </c:pt>
                <c:pt idx="906">
                  <c:v>32.729999999999997</c:v>
                </c:pt>
                <c:pt idx="907">
                  <c:v>32.729999999999997</c:v>
                </c:pt>
                <c:pt idx="908">
                  <c:v>32.729999999999997</c:v>
                </c:pt>
                <c:pt idx="909">
                  <c:v>32.729999999999997</c:v>
                </c:pt>
                <c:pt idx="910">
                  <c:v>32.729999999999997</c:v>
                </c:pt>
                <c:pt idx="911">
                  <c:v>32.729999999999997</c:v>
                </c:pt>
                <c:pt idx="912">
                  <c:v>32.74</c:v>
                </c:pt>
                <c:pt idx="913">
                  <c:v>32.74</c:v>
                </c:pt>
                <c:pt idx="914">
                  <c:v>32.74</c:v>
                </c:pt>
                <c:pt idx="915">
                  <c:v>32.75</c:v>
                </c:pt>
                <c:pt idx="916">
                  <c:v>32.75</c:v>
                </c:pt>
                <c:pt idx="917">
                  <c:v>32.75</c:v>
                </c:pt>
                <c:pt idx="918">
                  <c:v>32.76</c:v>
                </c:pt>
                <c:pt idx="919">
                  <c:v>32.76</c:v>
                </c:pt>
                <c:pt idx="920">
                  <c:v>32.76</c:v>
                </c:pt>
                <c:pt idx="921">
                  <c:v>32.76</c:v>
                </c:pt>
                <c:pt idx="922">
                  <c:v>32.770000000000003</c:v>
                </c:pt>
                <c:pt idx="923">
                  <c:v>32.770000000000003</c:v>
                </c:pt>
                <c:pt idx="924">
                  <c:v>32.770000000000003</c:v>
                </c:pt>
                <c:pt idx="925">
                  <c:v>32.78</c:v>
                </c:pt>
                <c:pt idx="926">
                  <c:v>32.78</c:v>
                </c:pt>
                <c:pt idx="927">
                  <c:v>32.78</c:v>
                </c:pt>
                <c:pt idx="928">
                  <c:v>32.79</c:v>
                </c:pt>
                <c:pt idx="929">
                  <c:v>32.79</c:v>
                </c:pt>
                <c:pt idx="930">
                  <c:v>32.79</c:v>
                </c:pt>
                <c:pt idx="931">
                  <c:v>32.799999999999997</c:v>
                </c:pt>
                <c:pt idx="932">
                  <c:v>32.81</c:v>
                </c:pt>
                <c:pt idx="933">
                  <c:v>32.82</c:v>
                </c:pt>
                <c:pt idx="934">
                  <c:v>32.83</c:v>
                </c:pt>
                <c:pt idx="935">
                  <c:v>32.83</c:v>
                </c:pt>
                <c:pt idx="936">
                  <c:v>32.83</c:v>
                </c:pt>
                <c:pt idx="937">
                  <c:v>32.840000000000003</c:v>
                </c:pt>
                <c:pt idx="938">
                  <c:v>32.840000000000003</c:v>
                </c:pt>
                <c:pt idx="939">
                  <c:v>32.85</c:v>
                </c:pt>
                <c:pt idx="940">
                  <c:v>32.86</c:v>
                </c:pt>
                <c:pt idx="941">
                  <c:v>32.86</c:v>
                </c:pt>
                <c:pt idx="942">
                  <c:v>32.869999999999997</c:v>
                </c:pt>
                <c:pt idx="943">
                  <c:v>32.880000000000003</c:v>
                </c:pt>
                <c:pt idx="944">
                  <c:v>32.880000000000003</c:v>
                </c:pt>
                <c:pt idx="945">
                  <c:v>32.880000000000003</c:v>
                </c:pt>
                <c:pt idx="946">
                  <c:v>32.89</c:v>
                </c:pt>
                <c:pt idx="947">
                  <c:v>32.89</c:v>
                </c:pt>
                <c:pt idx="948">
                  <c:v>32.9</c:v>
                </c:pt>
                <c:pt idx="949">
                  <c:v>32.9</c:v>
                </c:pt>
                <c:pt idx="950">
                  <c:v>32.9</c:v>
                </c:pt>
                <c:pt idx="951">
                  <c:v>32.9</c:v>
                </c:pt>
                <c:pt idx="952">
                  <c:v>32.909999999999997</c:v>
                </c:pt>
                <c:pt idx="953">
                  <c:v>32.909999999999997</c:v>
                </c:pt>
                <c:pt idx="954">
                  <c:v>32.909999999999997</c:v>
                </c:pt>
                <c:pt idx="955">
                  <c:v>32.909999999999997</c:v>
                </c:pt>
                <c:pt idx="956">
                  <c:v>32.909999999999997</c:v>
                </c:pt>
                <c:pt idx="957">
                  <c:v>32.909999999999997</c:v>
                </c:pt>
                <c:pt idx="958">
                  <c:v>32.909999999999997</c:v>
                </c:pt>
                <c:pt idx="959">
                  <c:v>32.909999999999997</c:v>
                </c:pt>
                <c:pt idx="960">
                  <c:v>32.909999999999997</c:v>
                </c:pt>
                <c:pt idx="961">
                  <c:v>32.909999999999997</c:v>
                </c:pt>
                <c:pt idx="962">
                  <c:v>32.909999999999997</c:v>
                </c:pt>
                <c:pt idx="963">
                  <c:v>32.909999999999997</c:v>
                </c:pt>
                <c:pt idx="964">
                  <c:v>32.909999999999997</c:v>
                </c:pt>
                <c:pt idx="965">
                  <c:v>32.909999999999997</c:v>
                </c:pt>
                <c:pt idx="966">
                  <c:v>32.909999999999997</c:v>
                </c:pt>
                <c:pt idx="967">
                  <c:v>32.909999999999997</c:v>
                </c:pt>
                <c:pt idx="968">
                  <c:v>32.909999999999997</c:v>
                </c:pt>
                <c:pt idx="969">
                  <c:v>32.909999999999997</c:v>
                </c:pt>
                <c:pt idx="970">
                  <c:v>32.909999999999997</c:v>
                </c:pt>
                <c:pt idx="971">
                  <c:v>32.909999999999997</c:v>
                </c:pt>
                <c:pt idx="972">
                  <c:v>32.909999999999997</c:v>
                </c:pt>
                <c:pt idx="973">
                  <c:v>32.909999999999997</c:v>
                </c:pt>
                <c:pt idx="974">
                  <c:v>32.909999999999997</c:v>
                </c:pt>
                <c:pt idx="975">
                  <c:v>32.909999999999997</c:v>
                </c:pt>
                <c:pt idx="976">
                  <c:v>32.909999999999997</c:v>
                </c:pt>
                <c:pt idx="977">
                  <c:v>32.909999999999997</c:v>
                </c:pt>
                <c:pt idx="978">
                  <c:v>32.909999999999997</c:v>
                </c:pt>
                <c:pt idx="979">
                  <c:v>32.909999999999997</c:v>
                </c:pt>
                <c:pt idx="980">
                  <c:v>32.909999999999997</c:v>
                </c:pt>
                <c:pt idx="981">
                  <c:v>32.909999999999997</c:v>
                </c:pt>
                <c:pt idx="982">
                  <c:v>32.92</c:v>
                </c:pt>
                <c:pt idx="983">
                  <c:v>32.92</c:v>
                </c:pt>
                <c:pt idx="984">
                  <c:v>32.92</c:v>
                </c:pt>
                <c:pt idx="985">
                  <c:v>32.92</c:v>
                </c:pt>
                <c:pt idx="986">
                  <c:v>32.93</c:v>
                </c:pt>
                <c:pt idx="987">
                  <c:v>32.93</c:v>
                </c:pt>
                <c:pt idx="988">
                  <c:v>32.92</c:v>
                </c:pt>
                <c:pt idx="989">
                  <c:v>32.92</c:v>
                </c:pt>
                <c:pt idx="990">
                  <c:v>32.92</c:v>
                </c:pt>
                <c:pt idx="991">
                  <c:v>32.92</c:v>
                </c:pt>
                <c:pt idx="992">
                  <c:v>32.92</c:v>
                </c:pt>
                <c:pt idx="993">
                  <c:v>32.92</c:v>
                </c:pt>
                <c:pt idx="994">
                  <c:v>32.92</c:v>
                </c:pt>
                <c:pt idx="995">
                  <c:v>32.92</c:v>
                </c:pt>
                <c:pt idx="996">
                  <c:v>32.92</c:v>
                </c:pt>
                <c:pt idx="997">
                  <c:v>32.93</c:v>
                </c:pt>
                <c:pt idx="998">
                  <c:v>32.93</c:v>
                </c:pt>
                <c:pt idx="999">
                  <c:v>32.93</c:v>
                </c:pt>
                <c:pt idx="1000">
                  <c:v>32.93</c:v>
                </c:pt>
                <c:pt idx="1001">
                  <c:v>32.93</c:v>
                </c:pt>
                <c:pt idx="1002">
                  <c:v>32.93</c:v>
                </c:pt>
                <c:pt idx="1003">
                  <c:v>32.93</c:v>
                </c:pt>
                <c:pt idx="1004">
                  <c:v>32.93</c:v>
                </c:pt>
                <c:pt idx="1005">
                  <c:v>32.93</c:v>
                </c:pt>
                <c:pt idx="1006">
                  <c:v>32.93</c:v>
                </c:pt>
                <c:pt idx="1007">
                  <c:v>32.92</c:v>
                </c:pt>
                <c:pt idx="1008">
                  <c:v>32.92</c:v>
                </c:pt>
                <c:pt idx="1009">
                  <c:v>32.92</c:v>
                </c:pt>
                <c:pt idx="1010">
                  <c:v>32.93</c:v>
                </c:pt>
                <c:pt idx="1011">
                  <c:v>32.93</c:v>
                </c:pt>
                <c:pt idx="1012">
                  <c:v>32.93</c:v>
                </c:pt>
                <c:pt idx="1013">
                  <c:v>32.93</c:v>
                </c:pt>
                <c:pt idx="1014">
                  <c:v>32.92</c:v>
                </c:pt>
                <c:pt idx="1015">
                  <c:v>32.93</c:v>
                </c:pt>
                <c:pt idx="1016">
                  <c:v>32.93</c:v>
                </c:pt>
                <c:pt idx="1017">
                  <c:v>32.93</c:v>
                </c:pt>
                <c:pt idx="1018">
                  <c:v>32.93</c:v>
                </c:pt>
                <c:pt idx="1019">
                  <c:v>32.92</c:v>
                </c:pt>
                <c:pt idx="1020">
                  <c:v>32.92</c:v>
                </c:pt>
                <c:pt idx="1021">
                  <c:v>32.93</c:v>
                </c:pt>
                <c:pt idx="1022">
                  <c:v>32.93</c:v>
                </c:pt>
                <c:pt idx="1023">
                  <c:v>32.93</c:v>
                </c:pt>
                <c:pt idx="1024">
                  <c:v>32.92</c:v>
                </c:pt>
                <c:pt idx="1025">
                  <c:v>32.92</c:v>
                </c:pt>
                <c:pt idx="1026">
                  <c:v>32.92</c:v>
                </c:pt>
                <c:pt idx="1027">
                  <c:v>32.92</c:v>
                </c:pt>
                <c:pt idx="1028">
                  <c:v>32.92</c:v>
                </c:pt>
                <c:pt idx="1029">
                  <c:v>32.92</c:v>
                </c:pt>
                <c:pt idx="1030">
                  <c:v>32.92</c:v>
                </c:pt>
                <c:pt idx="1031">
                  <c:v>32.92</c:v>
                </c:pt>
                <c:pt idx="1032">
                  <c:v>32.92</c:v>
                </c:pt>
                <c:pt idx="1033">
                  <c:v>32.92</c:v>
                </c:pt>
                <c:pt idx="1034">
                  <c:v>32.93</c:v>
                </c:pt>
                <c:pt idx="1035">
                  <c:v>32.93</c:v>
                </c:pt>
                <c:pt idx="1036">
                  <c:v>32.93</c:v>
                </c:pt>
                <c:pt idx="1037">
                  <c:v>32.94</c:v>
                </c:pt>
                <c:pt idx="1038">
                  <c:v>32.94</c:v>
                </c:pt>
                <c:pt idx="1039">
                  <c:v>32.94</c:v>
                </c:pt>
                <c:pt idx="1040">
                  <c:v>32.94</c:v>
                </c:pt>
                <c:pt idx="1041">
                  <c:v>32.950000000000003</c:v>
                </c:pt>
                <c:pt idx="1042">
                  <c:v>32.950000000000003</c:v>
                </c:pt>
                <c:pt idx="1043">
                  <c:v>32.950000000000003</c:v>
                </c:pt>
                <c:pt idx="1044">
                  <c:v>32.950000000000003</c:v>
                </c:pt>
                <c:pt idx="1045">
                  <c:v>32.950000000000003</c:v>
                </c:pt>
                <c:pt idx="1046">
                  <c:v>32.950000000000003</c:v>
                </c:pt>
                <c:pt idx="1047">
                  <c:v>32.950000000000003</c:v>
                </c:pt>
                <c:pt idx="1048">
                  <c:v>32.96</c:v>
                </c:pt>
                <c:pt idx="1049">
                  <c:v>32.96</c:v>
                </c:pt>
                <c:pt idx="1050">
                  <c:v>32.96</c:v>
                </c:pt>
                <c:pt idx="1051">
                  <c:v>32.97</c:v>
                </c:pt>
                <c:pt idx="1052">
                  <c:v>32.97</c:v>
                </c:pt>
                <c:pt idx="1053">
                  <c:v>32.97</c:v>
                </c:pt>
                <c:pt idx="1054">
                  <c:v>32.97</c:v>
                </c:pt>
                <c:pt idx="1055">
                  <c:v>32.97</c:v>
                </c:pt>
                <c:pt idx="1056">
                  <c:v>32.97</c:v>
                </c:pt>
                <c:pt idx="1057">
                  <c:v>32.97</c:v>
                </c:pt>
                <c:pt idx="1058">
                  <c:v>32.97</c:v>
                </c:pt>
                <c:pt idx="1059">
                  <c:v>32.97</c:v>
                </c:pt>
                <c:pt idx="1060">
                  <c:v>32.96</c:v>
                </c:pt>
                <c:pt idx="1061">
                  <c:v>32.96</c:v>
                </c:pt>
                <c:pt idx="1062">
                  <c:v>32.97</c:v>
                </c:pt>
                <c:pt idx="1063">
                  <c:v>32.97</c:v>
                </c:pt>
                <c:pt idx="1064">
                  <c:v>32.96</c:v>
                </c:pt>
                <c:pt idx="1065">
                  <c:v>32.97</c:v>
                </c:pt>
                <c:pt idx="1066">
                  <c:v>32.97</c:v>
                </c:pt>
                <c:pt idx="1067">
                  <c:v>32.97</c:v>
                </c:pt>
                <c:pt idx="1068">
                  <c:v>32.97</c:v>
                </c:pt>
                <c:pt idx="1069">
                  <c:v>32.97</c:v>
                </c:pt>
                <c:pt idx="1070">
                  <c:v>32.96</c:v>
                </c:pt>
                <c:pt idx="1071">
                  <c:v>32.96</c:v>
                </c:pt>
                <c:pt idx="1072">
                  <c:v>32.97</c:v>
                </c:pt>
                <c:pt idx="1073">
                  <c:v>32.96</c:v>
                </c:pt>
                <c:pt idx="1074">
                  <c:v>32.96</c:v>
                </c:pt>
                <c:pt idx="1075">
                  <c:v>32.96</c:v>
                </c:pt>
                <c:pt idx="1076">
                  <c:v>32.96</c:v>
                </c:pt>
                <c:pt idx="1077">
                  <c:v>32.950000000000003</c:v>
                </c:pt>
                <c:pt idx="1078">
                  <c:v>32.950000000000003</c:v>
                </c:pt>
                <c:pt idx="1079">
                  <c:v>32.950000000000003</c:v>
                </c:pt>
                <c:pt idx="1080">
                  <c:v>32.94</c:v>
                </c:pt>
                <c:pt idx="1081">
                  <c:v>32.94</c:v>
                </c:pt>
                <c:pt idx="1082">
                  <c:v>32.94</c:v>
                </c:pt>
                <c:pt idx="1083">
                  <c:v>32.94</c:v>
                </c:pt>
                <c:pt idx="1084">
                  <c:v>32.93</c:v>
                </c:pt>
                <c:pt idx="1085">
                  <c:v>32.93</c:v>
                </c:pt>
                <c:pt idx="1086">
                  <c:v>32.93</c:v>
                </c:pt>
                <c:pt idx="1087">
                  <c:v>32.93</c:v>
                </c:pt>
                <c:pt idx="1088">
                  <c:v>32.93</c:v>
                </c:pt>
                <c:pt idx="1089">
                  <c:v>32.93</c:v>
                </c:pt>
                <c:pt idx="1090">
                  <c:v>32.93</c:v>
                </c:pt>
                <c:pt idx="1091">
                  <c:v>32.92</c:v>
                </c:pt>
                <c:pt idx="1092">
                  <c:v>32.92</c:v>
                </c:pt>
                <c:pt idx="1093">
                  <c:v>32.92</c:v>
                </c:pt>
                <c:pt idx="1094">
                  <c:v>32.92</c:v>
                </c:pt>
                <c:pt idx="1095">
                  <c:v>32.92</c:v>
                </c:pt>
                <c:pt idx="1096">
                  <c:v>32.909999999999997</c:v>
                </c:pt>
                <c:pt idx="1097">
                  <c:v>32.909999999999997</c:v>
                </c:pt>
                <c:pt idx="1098">
                  <c:v>32.909999999999997</c:v>
                </c:pt>
                <c:pt idx="1099">
                  <c:v>32.92</c:v>
                </c:pt>
                <c:pt idx="1100">
                  <c:v>32.92</c:v>
                </c:pt>
                <c:pt idx="1101">
                  <c:v>32.909999999999997</c:v>
                </c:pt>
                <c:pt idx="1102">
                  <c:v>32.92</c:v>
                </c:pt>
                <c:pt idx="1103">
                  <c:v>32.909999999999997</c:v>
                </c:pt>
                <c:pt idx="1104">
                  <c:v>32.92</c:v>
                </c:pt>
                <c:pt idx="1105">
                  <c:v>32.92</c:v>
                </c:pt>
                <c:pt idx="1106">
                  <c:v>32.909999999999997</c:v>
                </c:pt>
                <c:pt idx="1107">
                  <c:v>32.909999999999997</c:v>
                </c:pt>
                <c:pt idx="1108">
                  <c:v>32.909999999999997</c:v>
                </c:pt>
                <c:pt idx="1109">
                  <c:v>32.909999999999997</c:v>
                </c:pt>
                <c:pt idx="1110">
                  <c:v>32.909999999999997</c:v>
                </c:pt>
                <c:pt idx="1111">
                  <c:v>32.909999999999997</c:v>
                </c:pt>
                <c:pt idx="1112">
                  <c:v>32.909999999999997</c:v>
                </c:pt>
                <c:pt idx="1113">
                  <c:v>32.909999999999997</c:v>
                </c:pt>
                <c:pt idx="1114">
                  <c:v>32.909999999999997</c:v>
                </c:pt>
                <c:pt idx="1115">
                  <c:v>32.909999999999997</c:v>
                </c:pt>
                <c:pt idx="1116">
                  <c:v>32.909999999999997</c:v>
                </c:pt>
                <c:pt idx="1117">
                  <c:v>32.909999999999997</c:v>
                </c:pt>
                <c:pt idx="1118">
                  <c:v>32.909999999999997</c:v>
                </c:pt>
                <c:pt idx="1119">
                  <c:v>32.909999999999997</c:v>
                </c:pt>
                <c:pt idx="1120">
                  <c:v>32.909999999999997</c:v>
                </c:pt>
                <c:pt idx="1121">
                  <c:v>32.909999999999997</c:v>
                </c:pt>
                <c:pt idx="1122">
                  <c:v>32.909999999999997</c:v>
                </c:pt>
                <c:pt idx="1123">
                  <c:v>32.909999999999997</c:v>
                </c:pt>
                <c:pt idx="1124">
                  <c:v>32.909999999999997</c:v>
                </c:pt>
                <c:pt idx="1125">
                  <c:v>32.909999999999997</c:v>
                </c:pt>
                <c:pt idx="1126">
                  <c:v>32.909999999999997</c:v>
                </c:pt>
                <c:pt idx="1127">
                  <c:v>32.909999999999997</c:v>
                </c:pt>
                <c:pt idx="1128">
                  <c:v>32.909999999999997</c:v>
                </c:pt>
                <c:pt idx="1129">
                  <c:v>32.909999999999997</c:v>
                </c:pt>
                <c:pt idx="1130">
                  <c:v>32.909999999999997</c:v>
                </c:pt>
                <c:pt idx="1131">
                  <c:v>32.909999999999997</c:v>
                </c:pt>
                <c:pt idx="1132">
                  <c:v>32.909999999999997</c:v>
                </c:pt>
                <c:pt idx="1133">
                  <c:v>32.909999999999997</c:v>
                </c:pt>
                <c:pt idx="1134">
                  <c:v>32.909999999999997</c:v>
                </c:pt>
                <c:pt idx="1135">
                  <c:v>32.909999999999997</c:v>
                </c:pt>
                <c:pt idx="1136">
                  <c:v>32.909999999999997</c:v>
                </c:pt>
                <c:pt idx="1137">
                  <c:v>32.9</c:v>
                </c:pt>
                <c:pt idx="1138">
                  <c:v>32.9</c:v>
                </c:pt>
                <c:pt idx="1139">
                  <c:v>32.9</c:v>
                </c:pt>
                <c:pt idx="1140">
                  <c:v>32.9</c:v>
                </c:pt>
                <c:pt idx="1141">
                  <c:v>32.9</c:v>
                </c:pt>
                <c:pt idx="1142">
                  <c:v>32.89</c:v>
                </c:pt>
                <c:pt idx="1143">
                  <c:v>32.89</c:v>
                </c:pt>
                <c:pt idx="1144">
                  <c:v>32.89</c:v>
                </c:pt>
                <c:pt idx="1145">
                  <c:v>32.89</c:v>
                </c:pt>
                <c:pt idx="1146">
                  <c:v>32.89</c:v>
                </c:pt>
                <c:pt idx="1147">
                  <c:v>32.89</c:v>
                </c:pt>
                <c:pt idx="1148">
                  <c:v>32.880000000000003</c:v>
                </c:pt>
                <c:pt idx="1149">
                  <c:v>32.880000000000003</c:v>
                </c:pt>
                <c:pt idx="1150">
                  <c:v>32.880000000000003</c:v>
                </c:pt>
                <c:pt idx="1151">
                  <c:v>32.880000000000003</c:v>
                </c:pt>
                <c:pt idx="1152">
                  <c:v>32.869999999999997</c:v>
                </c:pt>
                <c:pt idx="1153">
                  <c:v>32.869999999999997</c:v>
                </c:pt>
                <c:pt idx="1154">
                  <c:v>32.869999999999997</c:v>
                </c:pt>
                <c:pt idx="1155">
                  <c:v>32.86</c:v>
                </c:pt>
                <c:pt idx="1156">
                  <c:v>32.86</c:v>
                </c:pt>
                <c:pt idx="1157">
                  <c:v>32.85</c:v>
                </c:pt>
                <c:pt idx="1158">
                  <c:v>32.85</c:v>
                </c:pt>
                <c:pt idx="1159">
                  <c:v>32.840000000000003</c:v>
                </c:pt>
                <c:pt idx="1160">
                  <c:v>32.840000000000003</c:v>
                </c:pt>
                <c:pt idx="1161">
                  <c:v>32.840000000000003</c:v>
                </c:pt>
                <c:pt idx="1162">
                  <c:v>32.840000000000003</c:v>
                </c:pt>
                <c:pt idx="1163">
                  <c:v>32.840000000000003</c:v>
                </c:pt>
                <c:pt idx="1164">
                  <c:v>32.840000000000003</c:v>
                </c:pt>
                <c:pt idx="1165">
                  <c:v>32.840000000000003</c:v>
                </c:pt>
                <c:pt idx="1166">
                  <c:v>32.840000000000003</c:v>
                </c:pt>
                <c:pt idx="1167">
                  <c:v>32.83</c:v>
                </c:pt>
                <c:pt idx="1168">
                  <c:v>32.83</c:v>
                </c:pt>
                <c:pt idx="1169">
                  <c:v>32.83</c:v>
                </c:pt>
                <c:pt idx="1170">
                  <c:v>32.83</c:v>
                </c:pt>
                <c:pt idx="1171">
                  <c:v>32.82</c:v>
                </c:pt>
                <c:pt idx="1172">
                  <c:v>32.82</c:v>
                </c:pt>
                <c:pt idx="1173">
                  <c:v>32.82</c:v>
                </c:pt>
                <c:pt idx="1174">
                  <c:v>32.81</c:v>
                </c:pt>
                <c:pt idx="1175">
                  <c:v>32.81</c:v>
                </c:pt>
                <c:pt idx="1176">
                  <c:v>32.81</c:v>
                </c:pt>
                <c:pt idx="1177">
                  <c:v>32.81</c:v>
                </c:pt>
                <c:pt idx="1178">
                  <c:v>32.799999999999997</c:v>
                </c:pt>
                <c:pt idx="1179">
                  <c:v>32.799999999999997</c:v>
                </c:pt>
                <c:pt idx="1180">
                  <c:v>32.799999999999997</c:v>
                </c:pt>
                <c:pt idx="1181">
                  <c:v>32.799999999999997</c:v>
                </c:pt>
                <c:pt idx="1182">
                  <c:v>32.799999999999997</c:v>
                </c:pt>
                <c:pt idx="1183">
                  <c:v>32.81</c:v>
                </c:pt>
                <c:pt idx="1184">
                  <c:v>32.82</c:v>
                </c:pt>
                <c:pt idx="1185">
                  <c:v>32.82</c:v>
                </c:pt>
                <c:pt idx="1186">
                  <c:v>32.83</c:v>
                </c:pt>
                <c:pt idx="1187">
                  <c:v>32.83</c:v>
                </c:pt>
                <c:pt idx="1188">
                  <c:v>32.840000000000003</c:v>
                </c:pt>
                <c:pt idx="1189">
                  <c:v>32.85</c:v>
                </c:pt>
                <c:pt idx="1190">
                  <c:v>32.85</c:v>
                </c:pt>
                <c:pt idx="1191">
                  <c:v>32.85</c:v>
                </c:pt>
                <c:pt idx="1192">
                  <c:v>32.85</c:v>
                </c:pt>
                <c:pt idx="1193">
                  <c:v>32.86</c:v>
                </c:pt>
                <c:pt idx="1194">
                  <c:v>32.86</c:v>
                </c:pt>
                <c:pt idx="1195">
                  <c:v>32.869999999999997</c:v>
                </c:pt>
                <c:pt idx="1196">
                  <c:v>32.880000000000003</c:v>
                </c:pt>
                <c:pt idx="1197">
                  <c:v>32.880000000000003</c:v>
                </c:pt>
                <c:pt idx="1198">
                  <c:v>32.89</c:v>
                </c:pt>
                <c:pt idx="1199">
                  <c:v>32.89</c:v>
                </c:pt>
                <c:pt idx="1200">
                  <c:v>32.89</c:v>
                </c:pt>
                <c:pt idx="1201">
                  <c:v>32.89</c:v>
                </c:pt>
                <c:pt idx="1202">
                  <c:v>32.89</c:v>
                </c:pt>
                <c:pt idx="1203">
                  <c:v>32.9</c:v>
                </c:pt>
                <c:pt idx="1204">
                  <c:v>32.9</c:v>
                </c:pt>
                <c:pt idx="1205">
                  <c:v>32.9</c:v>
                </c:pt>
                <c:pt idx="1206">
                  <c:v>32.909999999999997</c:v>
                </c:pt>
                <c:pt idx="1207">
                  <c:v>32.909999999999997</c:v>
                </c:pt>
                <c:pt idx="1208">
                  <c:v>32.909999999999997</c:v>
                </c:pt>
                <c:pt idx="1209">
                  <c:v>32.909999999999997</c:v>
                </c:pt>
                <c:pt idx="1210">
                  <c:v>32.909999999999997</c:v>
                </c:pt>
                <c:pt idx="1211">
                  <c:v>32.909999999999997</c:v>
                </c:pt>
                <c:pt idx="1212">
                  <c:v>32.909999999999997</c:v>
                </c:pt>
                <c:pt idx="1213">
                  <c:v>32.909999999999997</c:v>
                </c:pt>
                <c:pt idx="1214">
                  <c:v>32.909999999999997</c:v>
                </c:pt>
                <c:pt idx="1215">
                  <c:v>32.909999999999997</c:v>
                </c:pt>
                <c:pt idx="1216">
                  <c:v>32.909999999999997</c:v>
                </c:pt>
                <c:pt idx="1217">
                  <c:v>32.909999999999997</c:v>
                </c:pt>
                <c:pt idx="1218">
                  <c:v>32.909999999999997</c:v>
                </c:pt>
                <c:pt idx="1219">
                  <c:v>32.909999999999997</c:v>
                </c:pt>
                <c:pt idx="1220">
                  <c:v>32.909999999999997</c:v>
                </c:pt>
                <c:pt idx="1221">
                  <c:v>32.909999999999997</c:v>
                </c:pt>
                <c:pt idx="1222">
                  <c:v>32.909999999999997</c:v>
                </c:pt>
                <c:pt idx="1223">
                  <c:v>32.92</c:v>
                </c:pt>
                <c:pt idx="1224">
                  <c:v>32.92</c:v>
                </c:pt>
                <c:pt idx="1225">
                  <c:v>32.92</c:v>
                </c:pt>
                <c:pt idx="1226">
                  <c:v>32.92</c:v>
                </c:pt>
                <c:pt idx="1227">
                  <c:v>32.92</c:v>
                </c:pt>
                <c:pt idx="1228">
                  <c:v>32.92</c:v>
                </c:pt>
                <c:pt idx="1229">
                  <c:v>32.93</c:v>
                </c:pt>
                <c:pt idx="1230">
                  <c:v>32.93</c:v>
                </c:pt>
                <c:pt idx="1231">
                  <c:v>32.93</c:v>
                </c:pt>
                <c:pt idx="1232">
                  <c:v>32.93</c:v>
                </c:pt>
                <c:pt idx="1233">
                  <c:v>32.94</c:v>
                </c:pt>
                <c:pt idx="1234">
                  <c:v>32.94</c:v>
                </c:pt>
                <c:pt idx="1235">
                  <c:v>32.94</c:v>
                </c:pt>
                <c:pt idx="1236">
                  <c:v>32.94</c:v>
                </c:pt>
                <c:pt idx="1237">
                  <c:v>32.950000000000003</c:v>
                </c:pt>
                <c:pt idx="1238">
                  <c:v>32.96</c:v>
                </c:pt>
                <c:pt idx="1239">
                  <c:v>32.96</c:v>
                </c:pt>
                <c:pt idx="1240">
                  <c:v>32.97</c:v>
                </c:pt>
                <c:pt idx="1241">
                  <c:v>32.97</c:v>
                </c:pt>
                <c:pt idx="1242">
                  <c:v>32.979999999999997</c:v>
                </c:pt>
                <c:pt idx="1243">
                  <c:v>32.979999999999997</c:v>
                </c:pt>
                <c:pt idx="1244">
                  <c:v>32.979999999999997</c:v>
                </c:pt>
                <c:pt idx="1245">
                  <c:v>32.979999999999997</c:v>
                </c:pt>
                <c:pt idx="1246">
                  <c:v>32.979999999999997</c:v>
                </c:pt>
                <c:pt idx="1247">
                  <c:v>32.979999999999997</c:v>
                </c:pt>
                <c:pt idx="1248">
                  <c:v>32.979999999999997</c:v>
                </c:pt>
                <c:pt idx="1249">
                  <c:v>32.99</c:v>
                </c:pt>
                <c:pt idx="1250">
                  <c:v>32.99</c:v>
                </c:pt>
                <c:pt idx="1251">
                  <c:v>32.99</c:v>
                </c:pt>
                <c:pt idx="1252">
                  <c:v>33</c:v>
                </c:pt>
                <c:pt idx="1253">
                  <c:v>33</c:v>
                </c:pt>
                <c:pt idx="1254">
                  <c:v>33</c:v>
                </c:pt>
                <c:pt idx="1255">
                  <c:v>33</c:v>
                </c:pt>
                <c:pt idx="1256">
                  <c:v>33</c:v>
                </c:pt>
                <c:pt idx="1257">
                  <c:v>33</c:v>
                </c:pt>
                <c:pt idx="1258">
                  <c:v>33</c:v>
                </c:pt>
                <c:pt idx="1259">
                  <c:v>33</c:v>
                </c:pt>
                <c:pt idx="1260">
                  <c:v>33</c:v>
                </c:pt>
                <c:pt idx="1261">
                  <c:v>33</c:v>
                </c:pt>
                <c:pt idx="1262">
                  <c:v>33</c:v>
                </c:pt>
                <c:pt idx="1263">
                  <c:v>33</c:v>
                </c:pt>
                <c:pt idx="1264">
                  <c:v>33</c:v>
                </c:pt>
                <c:pt idx="1265">
                  <c:v>33</c:v>
                </c:pt>
                <c:pt idx="1266">
                  <c:v>33</c:v>
                </c:pt>
                <c:pt idx="1267">
                  <c:v>33</c:v>
                </c:pt>
                <c:pt idx="1268">
                  <c:v>33</c:v>
                </c:pt>
                <c:pt idx="1269">
                  <c:v>33</c:v>
                </c:pt>
                <c:pt idx="1270">
                  <c:v>33</c:v>
                </c:pt>
                <c:pt idx="1271">
                  <c:v>33</c:v>
                </c:pt>
                <c:pt idx="1272">
                  <c:v>33</c:v>
                </c:pt>
                <c:pt idx="1273">
                  <c:v>33</c:v>
                </c:pt>
                <c:pt idx="1274">
                  <c:v>33</c:v>
                </c:pt>
                <c:pt idx="1275">
                  <c:v>33</c:v>
                </c:pt>
                <c:pt idx="1276">
                  <c:v>33</c:v>
                </c:pt>
                <c:pt idx="1277">
                  <c:v>33</c:v>
                </c:pt>
                <c:pt idx="1278">
                  <c:v>33</c:v>
                </c:pt>
                <c:pt idx="1279">
                  <c:v>33</c:v>
                </c:pt>
                <c:pt idx="1280">
                  <c:v>33</c:v>
                </c:pt>
                <c:pt idx="1281">
                  <c:v>33</c:v>
                </c:pt>
                <c:pt idx="1282">
                  <c:v>33</c:v>
                </c:pt>
                <c:pt idx="1283">
                  <c:v>33</c:v>
                </c:pt>
                <c:pt idx="1284">
                  <c:v>33</c:v>
                </c:pt>
                <c:pt idx="1285">
                  <c:v>33</c:v>
                </c:pt>
                <c:pt idx="1286">
                  <c:v>33</c:v>
                </c:pt>
                <c:pt idx="1287">
                  <c:v>33</c:v>
                </c:pt>
                <c:pt idx="1288">
                  <c:v>33</c:v>
                </c:pt>
                <c:pt idx="1289">
                  <c:v>33</c:v>
                </c:pt>
                <c:pt idx="1290">
                  <c:v>33</c:v>
                </c:pt>
                <c:pt idx="1291">
                  <c:v>33</c:v>
                </c:pt>
                <c:pt idx="1292">
                  <c:v>33</c:v>
                </c:pt>
                <c:pt idx="1293">
                  <c:v>33</c:v>
                </c:pt>
                <c:pt idx="1294">
                  <c:v>33</c:v>
                </c:pt>
                <c:pt idx="1295">
                  <c:v>33</c:v>
                </c:pt>
                <c:pt idx="1296">
                  <c:v>33</c:v>
                </c:pt>
                <c:pt idx="1297">
                  <c:v>33</c:v>
                </c:pt>
                <c:pt idx="1298">
                  <c:v>33</c:v>
                </c:pt>
                <c:pt idx="1299">
                  <c:v>33</c:v>
                </c:pt>
                <c:pt idx="1300">
                  <c:v>33</c:v>
                </c:pt>
                <c:pt idx="1301">
                  <c:v>33</c:v>
                </c:pt>
                <c:pt idx="1302">
                  <c:v>33</c:v>
                </c:pt>
                <c:pt idx="1303">
                  <c:v>33</c:v>
                </c:pt>
                <c:pt idx="1304">
                  <c:v>33</c:v>
                </c:pt>
                <c:pt idx="1305">
                  <c:v>33</c:v>
                </c:pt>
                <c:pt idx="1306">
                  <c:v>33</c:v>
                </c:pt>
                <c:pt idx="1307">
                  <c:v>33</c:v>
                </c:pt>
                <c:pt idx="1308">
                  <c:v>33</c:v>
                </c:pt>
                <c:pt idx="1309">
                  <c:v>33</c:v>
                </c:pt>
                <c:pt idx="1310">
                  <c:v>33</c:v>
                </c:pt>
                <c:pt idx="1311">
                  <c:v>33</c:v>
                </c:pt>
                <c:pt idx="1312">
                  <c:v>33</c:v>
                </c:pt>
                <c:pt idx="1313">
                  <c:v>33</c:v>
                </c:pt>
                <c:pt idx="1314">
                  <c:v>33</c:v>
                </c:pt>
                <c:pt idx="1315">
                  <c:v>33</c:v>
                </c:pt>
                <c:pt idx="1316">
                  <c:v>33</c:v>
                </c:pt>
                <c:pt idx="1317">
                  <c:v>33</c:v>
                </c:pt>
                <c:pt idx="1318">
                  <c:v>33</c:v>
                </c:pt>
                <c:pt idx="1319">
                  <c:v>33</c:v>
                </c:pt>
                <c:pt idx="1320">
                  <c:v>33</c:v>
                </c:pt>
                <c:pt idx="1321">
                  <c:v>33</c:v>
                </c:pt>
                <c:pt idx="1322">
                  <c:v>33</c:v>
                </c:pt>
                <c:pt idx="1323">
                  <c:v>33</c:v>
                </c:pt>
                <c:pt idx="1324">
                  <c:v>33</c:v>
                </c:pt>
                <c:pt idx="1325">
                  <c:v>33</c:v>
                </c:pt>
                <c:pt idx="1326">
                  <c:v>33</c:v>
                </c:pt>
                <c:pt idx="1327">
                  <c:v>33</c:v>
                </c:pt>
                <c:pt idx="1328">
                  <c:v>33</c:v>
                </c:pt>
                <c:pt idx="1329">
                  <c:v>33</c:v>
                </c:pt>
                <c:pt idx="1330">
                  <c:v>33</c:v>
                </c:pt>
                <c:pt idx="1331">
                  <c:v>33</c:v>
                </c:pt>
                <c:pt idx="1332">
                  <c:v>33</c:v>
                </c:pt>
                <c:pt idx="1333">
                  <c:v>33</c:v>
                </c:pt>
                <c:pt idx="1334">
                  <c:v>33</c:v>
                </c:pt>
                <c:pt idx="1335">
                  <c:v>33</c:v>
                </c:pt>
                <c:pt idx="1336">
                  <c:v>33</c:v>
                </c:pt>
                <c:pt idx="1337">
                  <c:v>33</c:v>
                </c:pt>
                <c:pt idx="1338">
                  <c:v>33</c:v>
                </c:pt>
                <c:pt idx="1339">
                  <c:v>33</c:v>
                </c:pt>
                <c:pt idx="1340">
                  <c:v>33</c:v>
                </c:pt>
                <c:pt idx="1341">
                  <c:v>33</c:v>
                </c:pt>
                <c:pt idx="1342">
                  <c:v>33.01</c:v>
                </c:pt>
                <c:pt idx="1343">
                  <c:v>33.01</c:v>
                </c:pt>
                <c:pt idx="1344">
                  <c:v>33.01</c:v>
                </c:pt>
                <c:pt idx="1345">
                  <c:v>33.01</c:v>
                </c:pt>
                <c:pt idx="1346">
                  <c:v>33.020000000000003</c:v>
                </c:pt>
                <c:pt idx="1347">
                  <c:v>33.03</c:v>
                </c:pt>
                <c:pt idx="1348">
                  <c:v>33.03</c:v>
                </c:pt>
                <c:pt idx="1349">
                  <c:v>33.03</c:v>
                </c:pt>
                <c:pt idx="1350">
                  <c:v>33.03</c:v>
                </c:pt>
                <c:pt idx="1351">
                  <c:v>33.04</c:v>
                </c:pt>
                <c:pt idx="1352">
                  <c:v>33.04</c:v>
                </c:pt>
                <c:pt idx="1353">
                  <c:v>33.04</c:v>
                </c:pt>
                <c:pt idx="1354">
                  <c:v>33.04</c:v>
                </c:pt>
                <c:pt idx="1355">
                  <c:v>33.04</c:v>
                </c:pt>
                <c:pt idx="1356">
                  <c:v>33.04</c:v>
                </c:pt>
                <c:pt idx="1357">
                  <c:v>33.049999999999997</c:v>
                </c:pt>
                <c:pt idx="1358">
                  <c:v>33.049999999999997</c:v>
                </c:pt>
                <c:pt idx="1359">
                  <c:v>33.06</c:v>
                </c:pt>
                <c:pt idx="1360">
                  <c:v>33.07</c:v>
                </c:pt>
                <c:pt idx="1361">
                  <c:v>33.07</c:v>
                </c:pt>
                <c:pt idx="1362">
                  <c:v>33.08</c:v>
                </c:pt>
                <c:pt idx="1363">
                  <c:v>33.08</c:v>
                </c:pt>
                <c:pt idx="1364">
                  <c:v>33.08</c:v>
                </c:pt>
                <c:pt idx="1365">
                  <c:v>33.090000000000003</c:v>
                </c:pt>
                <c:pt idx="1366">
                  <c:v>33.090000000000003</c:v>
                </c:pt>
                <c:pt idx="1367">
                  <c:v>33.090000000000003</c:v>
                </c:pt>
                <c:pt idx="1368">
                  <c:v>33.090000000000003</c:v>
                </c:pt>
                <c:pt idx="1369">
                  <c:v>33.090000000000003</c:v>
                </c:pt>
                <c:pt idx="1370">
                  <c:v>33.090000000000003</c:v>
                </c:pt>
                <c:pt idx="1371">
                  <c:v>33.090000000000003</c:v>
                </c:pt>
                <c:pt idx="1372">
                  <c:v>33.090000000000003</c:v>
                </c:pt>
                <c:pt idx="1373">
                  <c:v>33.090000000000003</c:v>
                </c:pt>
                <c:pt idx="1374">
                  <c:v>33.090000000000003</c:v>
                </c:pt>
                <c:pt idx="1375">
                  <c:v>33.090000000000003</c:v>
                </c:pt>
                <c:pt idx="1376">
                  <c:v>33.1</c:v>
                </c:pt>
                <c:pt idx="1377">
                  <c:v>33.1</c:v>
                </c:pt>
                <c:pt idx="1378">
                  <c:v>33.1</c:v>
                </c:pt>
                <c:pt idx="1379">
                  <c:v>33.11</c:v>
                </c:pt>
                <c:pt idx="1380">
                  <c:v>33.11</c:v>
                </c:pt>
                <c:pt idx="1381">
                  <c:v>33.119999999999997</c:v>
                </c:pt>
                <c:pt idx="1382">
                  <c:v>33.130000000000003</c:v>
                </c:pt>
                <c:pt idx="1383">
                  <c:v>33.130000000000003</c:v>
                </c:pt>
                <c:pt idx="1384">
                  <c:v>33.130000000000003</c:v>
                </c:pt>
                <c:pt idx="1385">
                  <c:v>33.130000000000003</c:v>
                </c:pt>
                <c:pt idx="1386">
                  <c:v>33.14</c:v>
                </c:pt>
                <c:pt idx="1387">
                  <c:v>33.14</c:v>
                </c:pt>
                <c:pt idx="1388">
                  <c:v>33.15</c:v>
                </c:pt>
                <c:pt idx="1389">
                  <c:v>33.15</c:v>
                </c:pt>
                <c:pt idx="1390">
                  <c:v>33.159999999999997</c:v>
                </c:pt>
                <c:pt idx="1391">
                  <c:v>33.159999999999997</c:v>
                </c:pt>
                <c:pt idx="1392">
                  <c:v>33.159999999999997</c:v>
                </c:pt>
                <c:pt idx="1393">
                  <c:v>33.17</c:v>
                </c:pt>
                <c:pt idx="1394">
                  <c:v>33.17</c:v>
                </c:pt>
                <c:pt idx="1395">
                  <c:v>33.18</c:v>
                </c:pt>
                <c:pt idx="1396">
                  <c:v>33.18</c:v>
                </c:pt>
                <c:pt idx="1397">
                  <c:v>33.18</c:v>
                </c:pt>
                <c:pt idx="1398">
                  <c:v>33.19</c:v>
                </c:pt>
                <c:pt idx="1399">
                  <c:v>33.19</c:v>
                </c:pt>
                <c:pt idx="1400">
                  <c:v>33.19</c:v>
                </c:pt>
                <c:pt idx="1401">
                  <c:v>33.19</c:v>
                </c:pt>
                <c:pt idx="1402">
                  <c:v>33.19</c:v>
                </c:pt>
                <c:pt idx="1403">
                  <c:v>33.19</c:v>
                </c:pt>
                <c:pt idx="1404">
                  <c:v>33.19</c:v>
                </c:pt>
                <c:pt idx="1405">
                  <c:v>33.200000000000003</c:v>
                </c:pt>
                <c:pt idx="1406">
                  <c:v>33.21</c:v>
                </c:pt>
                <c:pt idx="1407">
                  <c:v>33.22</c:v>
                </c:pt>
                <c:pt idx="1408">
                  <c:v>33.229999999999997</c:v>
                </c:pt>
                <c:pt idx="1409">
                  <c:v>33.24</c:v>
                </c:pt>
                <c:pt idx="1410">
                  <c:v>33.25</c:v>
                </c:pt>
                <c:pt idx="1411">
                  <c:v>33.270000000000003</c:v>
                </c:pt>
                <c:pt idx="1412">
                  <c:v>33.28</c:v>
                </c:pt>
                <c:pt idx="1413">
                  <c:v>33.299999999999997</c:v>
                </c:pt>
                <c:pt idx="1414">
                  <c:v>33.31</c:v>
                </c:pt>
                <c:pt idx="1415">
                  <c:v>33.32</c:v>
                </c:pt>
                <c:pt idx="1416">
                  <c:v>33.33</c:v>
                </c:pt>
                <c:pt idx="1417">
                  <c:v>33.340000000000003</c:v>
                </c:pt>
                <c:pt idx="1418">
                  <c:v>33.340000000000003</c:v>
                </c:pt>
                <c:pt idx="1419">
                  <c:v>33.340000000000003</c:v>
                </c:pt>
                <c:pt idx="1420">
                  <c:v>33.35</c:v>
                </c:pt>
                <c:pt idx="1421">
                  <c:v>33.35</c:v>
                </c:pt>
                <c:pt idx="1422">
                  <c:v>33.35</c:v>
                </c:pt>
                <c:pt idx="1423">
                  <c:v>33.35</c:v>
                </c:pt>
                <c:pt idx="1424">
                  <c:v>33.36</c:v>
                </c:pt>
                <c:pt idx="1425">
                  <c:v>33.36</c:v>
                </c:pt>
                <c:pt idx="1426">
                  <c:v>33.36</c:v>
                </c:pt>
                <c:pt idx="1427">
                  <c:v>33.36</c:v>
                </c:pt>
                <c:pt idx="1428">
                  <c:v>33.36</c:v>
                </c:pt>
                <c:pt idx="1429">
                  <c:v>33.36</c:v>
                </c:pt>
                <c:pt idx="1430">
                  <c:v>33.369999999999997</c:v>
                </c:pt>
                <c:pt idx="1431">
                  <c:v>33.369999999999997</c:v>
                </c:pt>
                <c:pt idx="1432">
                  <c:v>33.369999999999997</c:v>
                </c:pt>
                <c:pt idx="1433">
                  <c:v>33.369999999999997</c:v>
                </c:pt>
                <c:pt idx="1434">
                  <c:v>33.369999999999997</c:v>
                </c:pt>
                <c:pt idx="1435">
                  <c:v>33.369999999999997</c:v>
                </c:pt>
                <c:pt idx="1436">
                  <c:v>33.369999999999997</c:v>
                </c:pt>
                <c:pt idx="1437">
                  <c:v>33.369999999999997</c:v>
                </c:pt>
                <c:pt idx="1438">
                  <c:v>33.369999999999997</c:v>
                </c:pt>
                <c:pt idx="1439">
                  <c:v>33.369999999999997</c:v>
                </c:pt>
                <c:pt idx="1440">
                  <c:v>33.369999999999997</c:v>
                </c:pt>
                <c:pt idx="1441">
                  <c:v>33.380000000000003</c:v>
                </c:pt>
                <c:pt idx="1442">
                  <c:v>33.380000000000003</c:v>
                </c:pt>
                <c:pt idx="1443">
                  <c:v>33.380000000000003</c:v>
                </c:pt>
                <c:pt idx="1444">
                  <c:v>33.380000000000003</c:v>
                </c:pt>
                <c:pt idx="1445">
                  <c:v>33.380000000000003</c:v>
                </c:pt>
                <c:pt idx="1446">
                  <c:v>33.380000000000003</c:v>
                </c:pt>
                <c:pt idx="1447">
                  <c:v>33.380000000000003</c:v>
                </c:pt>
                <c:pt idx="1448">
                  <c:v>33.380000000000003</c:v>
                </c:pt>
                <c:pt idx="1449">
                  <c:v>33.380000000000003</c:v>
                </c:pt>
                <c:pt idx="1450">
                  <c:v>33.39</c:v>
                </c:pt>
                <c:pt idx="1451">
                  <c:v>33.39</c:v>
                </c:pt>
                <c:pt idx="1452">
                  <c:v>33.39</c:v>
                </c:pt>
                <c:pt idx="1453">
                  <c:v>33.4</c:v>
                </c:pt>
                <c:pt idx="1454">
                  <c:v>33.4</c:v>
                </c:pt>
                <c:pt idx="1455">
                  <c:v>33.409999999999997</c:v>
                </c:pt>
                <c:pt idx="1456">
                  <c:v>33.409999999999997</c:v>
                </c:pt>
                <c:pt idx="1457">
                  <c:v>33.409999999999997</c:v>
                </c:pt>
                <c:pt idx="1458">
                  <c:v>33.42</c:v>
                </c:pt>
                <c:pt idx="1459">
                  <c:v>33.42</c:v>
                </c:pt>
                <c:pt idx="1460">
                  <c:v>33.42</c:v>
                </c:pt>
                <c:pt idx="1461">
                  <c:v>33.43</c:v>
                </c:pt>
                <c:pt idx="1462">
                  <c:v>33.43</c:v>
                </c:pt>
                <c:pt idx="1463">
                  <c:v>33.43</c:v>
                </c:pt>
                <c:pt idx="1464">
                  <c:v>33.43</c:v>
                </c:pt>
                <c:pt idx="1465">
                  <c:v>33.44</c:v>
                </c:pt>
                <c:pt idx="1466">
                  <c:v>33.44</c:v>
                </c:pt>
                <c:pt idx="1467">
                  <c:v>33.44</c:v>
                </c:pt>
                <c:pt idx="1468">
                  <c:v>33.44</c:v>
                </c:pt>
                <c:pt idx="1469">
                  <c:v>33.44</c:v>
                </c:pt>
                <c:pt idx="1470">
                  <c:v>33.44</c:v>
                </c:pt>
                <c:pt idx="1471">
                  <c:v>33.44</c:v>
                </c:pt>
                <c:pt idx="1472">
                  <c:v>33.450000000000003</c:v>
                </c:pt>
                <c:pt idx="1473">
                  <c:v>33.450000000000003</c:v>
                </c:pt>
                <c:pt idx="1474">
                  <c:v>33.450000000000003</c:v>
                </c:pt>
                <c:pt idx="1475">
                  <c:v>33.450000000000003</c:v>
                </c:pt>
                <c:pt idx="1476">
                  <c:v>33.450000000000003</c:v>
                </c:pt>
                <c:pt idx="1477">
                  <c:v>33.450000000000003</c:v>
                </c:pt>
                <c:pt idx="1478">
                  <c:v>33.450000000000003</c:v>
                </c:pt>
                <c:pt idx="1479">
                  <c:v>33.450000000000003</c:v>
                </c:pt>
                <c:pt idx="1480">
                  <c:v>33.450000000000003</c:v>
                </c:pt>
                <c:pt idx="1481">
                  <c:v>33.46</c:v>
                </c:pt>
                <c:pt idx="1482">
                  <c:v>33.46</c:v>
                </c:pt>
                <c:pt idx="1483">
                  <c:v>33.46</c:v>
                </c:pt>
                <c:pt idx="1484">
                  <c:v>33.46</c:v>
                </c:pt>
                <c:pt idx="1485">
                  <c:v>33.46</c:v>
                </c:pt>
                <c:pt idx="1486">
                  <c:v>33.46</c:v>
                </c:pt>
                <c:pt idx="1487">
                  <c:v>33.46</c:v>
                </c:pt>
                <c:pt idx="1488">
                  <c:v>33.46</c:v>
                </c:pt>
                <c:pt idx="1489">
                  <c:v>33.46</c:v>
                </c:pt>
                <c:pt idx="1490">
                  <c:v>33.46</c:v>
                </c:pt>
                <c:pt idx="1491">
                  <c:v>33.46</c:v>
                </c:pt>
                <c:pt idx="1492">
                  <c:v>33.46</c:v>
                </c:pt>
                <c:pt idx="1493">
                  <c:v>33.46</c:v>
                </c:pt>
                <c:pt idx="1494">
                  <c:v>33.46</c:v>
                </c:pt>
                <c:pt idx="1495">
                  <c:v>33.46</c:v>
                </c:pt>
                <c:pt idx="1496">
                  <c:v>33.46</c:v>
                </c:pt>
                <c:pt idx="1497">
                  <c:v>33.46</c:v>
                </c:pt>
                <c:pt idx="1498">
                  <c:v>33.46</c:v>
                </c:pt>
                <c:pt idx="1499">
                  <c:v>33.46</c:v>
                </c:pt>
                <c:pt idx="1500">
                  <c:v>33.46</c:v>
                </c:pt>
                <c:pt idx="1501">
                  <c:v>33.46</c:v>
                </c:pt>
                <c:pt idx="1502">
                  <c:v>33.46</c:v>
                </c:pt>
                <c:pt idx="1503">
                  <c:v>33.46</c:v>
                </c:pt>
                <c:pt idx="1504">
                  <c:v>33.46</c:v>
                </c:pt>
                <c:pt idx="1505">
                  <c:v>33.450000000000003</c:v>
                </c:pt>
                <c:pt idx="1506">
                  <c:v>33.450000000000003</c:v>
                </c:pt>
                <c:pt idx="1507">
                  <c:v>33.46</c:v>
                </c:pt>
                <c:pt idx="1508">
                  <c:v>33.46</c:v>
                </c:pt>
                <c:pt idx="1509">
                  <c:v>33.46</c:v>
                </c:pt>
                <c:pt idx="1510">
                  <c:v>33.46</c:v>
                </c:pt>
                <c:pt idx="1511">
                  <c:v>33.46</c:v>
                </c:pt>
                <c:pt idx="1512">
                  <c:v>33.46</c:v>
                </c:pt>
                <c:pt idx="1513">
                  <c:v>33.450000000000003</c:v>
                </c:pt>
                <c:pt idx="1514">
                  <c:v>33.450000000000003</c:v>
                </c:pt>
                <c:pt idx="1515">
                  <c:v>33.450000000000003</c:v>
                </c:pt>
                <c:pt idx="1516">
                  <c:v>33.450000000000003</c:v>
                </c:pt>
                <c:pt idx="1517">
                  <c:v>33.450000000000003</c:v>
                </c:pt>
                <c:pt idx="1518">
                  <c:v>33.44</c:v>
                </c:pt>
                <c:pt idx="1519">
                  <c:v>33.44</c:v>
                </c:pt>
                <c:pt idx="1520">
                  <c:v>33.44</c:v>
                </c:pt>
                <c:pt idx="1521">
                  <c:v>33.44</c:v>
                </c:pt>
                <c:pt idx="1522">
                  <c:v>33.43</c:v>
                </c:pt>
                <c:pt idx="1523">
                  <c:v>33.43</c:v>
                </c:pt>
                <c:pt idx="1524">
                  <c:v>33.43</c:v>
                </c:pt>
                <c:pt idx="1525">
                  <c:v>33.42</c:v>
                </c:pt>
                <c:pt idx="1526">
                  <c:v>33.42</c:v>
                </c:pt>
                <c:pt idx="1527">
                  <c:v>33.42</c:v>
                </c:pt>
                <c:pt idx="1528">
                  <c:v>33.409999999999997</c:v>
                </c:pt>
                <c:pt idx="1529">
                  <c:v>33.409999999999997</c:v>
                </c:pt>
                <c:pt idx="1530">
                  <c:v>33.409999999999997</c:v>
                </c:pt>
                <c:pt idx="1531">
                  <c:v>33.409999999999997</c:v>
                </c:pt>
                <c:pt idx="1532">
                  <c:v>33.4</c:v>
                </c:pt>
                <c:pt idx="1533">
                  <c:v>33.4</c:v>
                </c:pt>
                <c:pt idx="1534">
                  <c:v>33.4</c:v>
                </c:pt>
                <c:pt idx="1535">
                  <c:v>33.4</c:v>
                </c:pt>
                <c:pt idx="1536">
                  <c:v>33.4</c:v>
                </c:pt>
                <c:pt idx="1537">
                  <c:v>33.39</c:v>
                </c:pt>
                <c:pt idx="1538">
                  <c:v>33.4</c:v>
                </c:pt>
                <c:pt idx="1539">
                  <c:v>33.4</c:v>
                </c:pt>
                <c:pt idx="1540">
                  <c:v>33.4</c:v>
                </c:pt>
                <c:pt idx="1541">
                  <c:v>33.39</c:v>
                </c:pt>
                <c:pt idx="1542">
                  <c:v>33.39</c:v>
                </c:pt>
                <c:pt idx="1543">
                  <c:v>33.39</c:v>
                </c:pt>
                <c:pt idx="1544">
                  <c:v>33.39</c:v>
                </c:pt>
                <c:pt idx="1545">
                  <c:v>33.39</c:v>
                </c:pt>
                <c:pt idx="1546">
                  <c:v>33.39</c:v>
                </c:pt>
                <c:pt idx="1547">
                  <c:v>33.39</c:v>
                </c:pt>
                <c:pt idx="1548">
                  <c:v>33.39</c:v>
                </c:pt>
                <c:pt idx="1549">
                  <c:v>33.380000000000003</c:v>
                </c:pt>
                <c:pt idx="1550">
                  <c:v>33.380000000000003</c:v>
                </c:pt>
                <c:pt idx="1551">
                  <c:v>33.380000000000003</c:v>
                </c:pt>
                <c:pt idx="1552">
                  <c:v>33.380000000000003</c:v>
                </c:pt>
                <c:pt idx="1553">
                  <c:v>33.380000000000003</c:v>
                </c:pt>
                <c:pt idx="1554">
                  <c:v>33.380000000000003</c:v>
                </c:pt>
                <c:pt idx="1555">
                  <c:v>33.380000000000003</c:v>
                </c:pt>
                <c:pt idx="1556">
                  <c:v>33.380000000000003</c:v>
                </c:pt>
                <c:pt idx="1557">
                  <c:v>33.380000000000003</c:v>
                </c:pt>
                <c:pt idx="1558">
                  <c:v>33.380000000000003</c:v>
                </c:pt>
                <c:pt idx="1559">
                  <c:v>33.380000000000003</c:v>
                </c:pt>
                <c:pt idx="1560">
                  <c:v>33.380000000000003</c:v>
                </c:pt>
                <c:pt idx="1561">
                  <c:v>33.380000000000003</c:v>
                </c:pt>
                <c:pt idx="1562">
                  <c:v>33.380000000000003</c:v>
                </c:pt>
                <c:pt idx="1563">
                  <c:v>33.380000000000003</c:v>
                </c:pt>
                <c:pt idx="1564">
                  <c:v>33.380000000000003</c:v>
                </c:pt>
                <c:pt idx="1565">
                  <c:v>33.380000000000003</c:v>
                </c:pt>
                <c:pt idx="1566">
                  <c:v>33.380000000000003</c:v>
                </c:pt>
                <c:pt idx="1567">
                  <c:v>33.380000000000003</c:v>
                </c:pt>
                <c:pt idx="1568">
                  <c:v>33.380000000000003</c:v>
                </c:pt>
                <c:pt idx="1569">
                  <c:v>33.369999999999997</c:v>
                </c:pt>
                <c:pt idx="1570">
                  <c:v>33.369999999999997</c:v>
                </c:pt>
                <c:pt idx="1571">
                  <c:v>33.369999999999997</c:v>
                </c:pt>
                <c:pt idx="1572">
                  <c:v>33.369999999999997</c:v>
                </c:pt>
                <c:pt idx="1573">
                  <c:v>33.380000000000003</c:v>
                </c:pt>
                <c:pt idx="1574">
                  <c:v>33.380000000000003</c:v>
                </c:pt>
                <c:pt idx="1575">
                  <c:v>33.380000000000003</c:v>
                </c:pt>
                <c:pt idx="1576">
                  <c:v>33.380000000000003</c:v>
                </c:pt>
                <c:pt idx="1577">
                  <c:v>33.380000000000003</c:v>
                </c:pt>
                <c:pt idx="1578">
                  <c:v>33.380000000000003</c:v>
                </c:pt>
                <c:pt idx="1579">
                  <c:v>33.380000000000003</c:v>
                </c:pt>
                <c:pt idx="1580">
                  <c:v>33.39</c:v>
                </c:pt>
                <c:pt idx="1581">
                  <c:v>33.39</c:v>
                </c:pt>
                <c:pt idx="1582">
                  <c:v>33.39</c:v>
                </c:pt>
                <c:pt idx="1583">
                  <c:v>33.39</c:v>
                </c:pt>
                <c:pt idx="1584">
                  <c:v>33.4</c:v>
                </c:pt>
                <c:pt idx="1585">
                  <c:v>33.4</c:v>
                </c:pt>
                <c:pt idx="1586">
                  <c:v>33.4</c:v>
                </c:pt>
                <c:pt idx="1587">
                  <c:v>33.4</c:v>
                </c:pt>
                <c:pt idx="1588">
                  <c:v>33.409999999999997</c:v>
                </c:pt>
                <c:pt idx="1589">
                  <c:v>33.409999999999997</c:v>
                </c:pt>
                <c:pt idx="1590">
                  <c:v>33.409999999999997</c:v>
                </c:pt>
                <c:pt idx="1591">
                  <c:v>33.42</c:v>
                </c:pt>
                <c:pt idx="1592">
                  <c:v>33.43</c:v>
                </c:pt>
                <c:pt idx="1593">
                  <c:v>33.44</c:v>
                </c:pt>
                <c:pt idx="1594">
                  <c:v>33.44</c:v>
                </c:pt>
                <c:pt idx="1595">
                  <c:v>33.450000000000003</c:v>
                </c:pt>
                <c:pt idx="1596">
                  <c:v>33.450000000000003</c:v>
                </c:pt>
                <c:pt idx="1597">
                  <c:v>33.46</c:v>
                </c:pt>
                <c:pt idx="1598">
                  <c:v>33.46</c:v>
                </c:pt>
                <c:pt idx="1599">
                  <c:v>33.46</c:v>
                </c:pt>
                <c:pt idx="1600">
                  <c:v>33.46</c:v>
                </c:pt>
                <c:pt idx="1601">
                  <c:v>33.46</c:v>
                </c:pt>
                <c:pt idx="1602">
                  <c:v>33.46</c:v>
                </c:pt>
                <c:pt idx="1603">
                  <c:v>33.46</c:v>
                </c:pt>
                <c:pt idx="1604">
                  <c:v>33.46</c:v>
                </c:pt>
                <c:pt idx="1605">
                  <c:v>33.46</c:v>
                </c:pt>
                <c:pt idx="1606">
                  <c:v>33.46</c:v>
                </c:pt>
                <c:pt idx="1607">
                  <c:v>33.46</c:v>
                </c:pt>
                <c:pt idx="1608">
                  <c:v>33.46</c:v>
                </c:pt>
                <c:pt idx="1609">
                  <c:v>33.46</c:v>
                </c:pt>
                <c:pt idx="1610">
                  <c:v>33.46</c:v>
                </c:pt>
                <c:pt idx="1611">
                  <c:v>33.46</c:v>
                </c:pt>
                <c:pt idx="1612">
                  <c:v>33.47</c:v>
                </c:pt>
                <c:pt idx="1613">
                  <c:v>33.47</c:v>
                </c:pt>
                <c:pt idx="1614">
                  <c:v>33.47</c:v>
                </c:pt>
                <c:pt idx="1615">
                  <c:v>33.479999999999997</c:v>
                </c:pt>
                <c:pt idx="1616">
                  <c:v>33.479999999999997</c:v>
                </c:pt>
                <c:pt idx="1617">
                  <c:v>33.49</c:v>
                </c:pt>
                <c:pt idx="1618">
                  <c:v>33.49</c:v>
                </c:pt>
                <c:pt idx="1619">
                  <c:v>33.49</c:v>
                </c:pt>
                <c:pt idx="1620">
                  <c:v>33.5</c:v>
                </c:pt>
                <c:pt idx="1621">
                  <c:v>33.51</c:v>
                </c:pt>
                <c:pt idx="1622">
                  <c:v>33.520000000000003</c:v>
                </c:pt>
                <c:pt idx="1623">
                  <c:v>33.53</c:v>
                </c:pt>
                <c:pt idx="1624">
                  <c:v>33.53</c:v>
                </c:pt>
                <c:pt idx="1625">
                  <c:v>33.54</c:v>
                </c:pt>
                <c:pt idx="1626">
                  <c:v>33.549999999999997</c:v>
                </c:pt>
                <c:pt idx="1627">
                  <c:v>33.549999999999997</c:v>
                </c:pt>
                <c:pt idx="1628">
                  <c:v>33.549999999999997</c:v>
                </c:pt>
                <c:pt idx="1629">
                  <c:v>33.549999999999997</c:v>
                </c:pt>
                <c:pt idx="1630">
                  <c:v>33.56</c:v>
                </c:pt>
                <c:pt idx="1631">
                  <c:v>33.56</c:v>
                </c:pt>
                <c:pt idx="1632">
                  <c:v>33.57</c:v>
                </c:pt>
                <c:pt idx="1633">
                  <c:v>33.57</c:v>
                </c:pt>
                <c:pt idx="1634">
                  <c:v>33.57</c:v>
                </c:pt>
                <c:pt idx="1635">
                  <c:v>33.58</c:v>
                </c:pt>
                <c:pt idx="1636">
                  <c:v>33.58</c:v>
                </c:pt>
                <c:pt idx="1637">
                  <c:v>33.58</c:v>
                </c:pt>
                <c:pt idx="1638">
                  <c:v>33.590000000000003</c:v>
                </c:pt>
                <c:pt idx="1639">
                  <c:v>33.590000000000003</c:v>
                </c:pt>
                <c:pt idx="1640">
                  <c:v>33.6</c:v>
                </c:pt>
                <c:pt idx="1641">
                  <c:v>33.6</c:v>
                </c:pt>
                <c:pt idx="1642">
                  <c:v>33.6</c:v>
                </c:pt>
                <c:pt idx="1643">
                  <c:v>33.61</c:v>
                </c:pt>
                <c:pt idx="1644">
                  <c:v>33.61</c:v>
                </c:pt>
                <c:pt idx="1645">
                  <c:v>33.61</c:v>
                </c:pt>
                <c:pt idx="1646">
                  <c:v>33.61</c:v>
                </c:pt>
                <c:pt idx="1647">
                  <c:v>33.619999999999997</c:v>
                </c:pt>
                <c:pt idx="1648">
                  <c:v>33.619999999999997</c:v>
                </c:pt>
                <c:pt idx="1649">
                  <c:v>33.619999999999997</c:v>
                </c:pt>
                <c:pt idx="1650">
                  <c:v>33.630000000000003</c:v>
                </c:pt>
                <c:pt idx="1651">
                  <c:v>33.630000000000003</c:v>
                </c:pt>
                <c:pt idx="1652">
                  <c:v>33.630000000000003</c:v>
                </c:pt>
                <c:pt idx="1653">
                  <c:v>33.64</c:v>
                </c:pt>
                <c:pt idx="1654">
                  <c:v>33.64</c:v>
                </c:pt>
                <c:pt idx="1655">
                  <c:v>33.64</c:v>
                </c:pt>
                <c:pt idx="1656">
                  <c:v>33.64</c:v>
                </c:pt>
                <c:pt idx="1657">
                  <c:v>33.64</c:v>
                </c:pt>
                <c:pt idx="1658">
                  <c:v>33.64</c:v>
                </c:pt>
                <c:pt idx="1659">
                  <c:v>33.64</c:v>
                </c:pt>
                <c:pt idx="1660">
                  <c:v>33.64</c:v>
                </c:pt>
                <c:pt idx="1661">
                  <c:v>33.64</c:v>
                </c:pt>
                <c:pt idx="1662">
                  <c:v>33.64</c:v>
                </c:pt>
                <c:pt idx="1663">
                  <c:v>33.64</c:v>
                </c:pt>
                <c:pt idx="1664">
                  <c:v>33.64</c:v>
                </c:pt>
                <c:pt idx="1665">
                  <c:v>33.64</c:v>
                </c:pt>
                <c:pt idx="1666">
                  <c:v>33.64</c:v>
                </c:pt>
                <c:pt idx="1667">
                  <c:v>33.64</c:v>
                </c:pt>
                <c:pt idx="1668">
                  <c:v>33.64</c:v>
                </c:pt>
                <c:pt idx="1669">
                  <c:v>33.65</c:v>
                </c:pt>
                <c:pt idx="1670">
                  <c:v>33.65</c:v>
                </c:pt>
                <c:pt idx="1671">
                  <c:v>33.65</c:v>
                </c:pt>
                <c:pt idx="1672">
                  <c:v>33.65</c:v>
                </c:pt>
                <c:pt idx="1673">
                  <c:v>33.65</c:v>
                </c:pt>
                <c:pt idx="1674">
                  <c:v>33.65</c:v>
                </c:pt>
                <c:pt idx="1675">
                  <c:v>33.65</c:v>
                </c:pt>
                <c:pt idx="1676">
                  <c:v>33.65</c:v>
                </c:pt>
                <c:pt idx="1677">
                  <c:v>33.65</c:v>
                </c:pt>
                <c:pt idx="1678">
                  <c:v>33.65</c:v>
                </c:pt>
                <c:pt idx="1679">
                  <c:v>33.659999999999997</c:v>
                </c:pt>
                <c:pt idx="1680">
                  <c:v>33.659999999999997</c:v>
                </c:pt>
                <c:pt idx="1681">
                  <c:v>33.67</c:v>
                </c:pt>
                <c:pt idx="1682">
                  <c:v>33.67</c:v>
                </c:pt>
                <c:pt idx="1683">
                  <c:v>33.67</c:v>
                </c:pt>
                <c:pt idx="1684">
                  <c:v>33.68</c:v>
                </c:pt>
                <c:pt idx="1685">
                  <c:v>33.68</c:v>
                </c:pt>
                <c:pt idx="1686">
                  <c:v>33.69</c:v>
                </c:pt>
                <c:pt idx="1687">
                  <c:v>33.69</c:v>
                </c:pt>
                <c:pt idx="1688">
                  <c:v>33.69</c:v>
                </c:pt>
                <c:pt idx="1689">
                  <c:v>33.69</c:v>
                </c:pt>
                <c:pt idx="1690">
                  <c:v>33.69</c:v>
                </c:pt>
                <c:pt idx="1691">
                  <c:v>33.69</c:v>
                </c:pt>
                <c:pt idx="1692">
                  <c:v>33.69</c:v>
                </c:pt>
                <c:pt idx="1693">
                  <c:v>33.69</c:v>
                </c:pt>
                <c:pt idx="1694">
                  <c:v>33.69</c:v>
                </c:pt>
                <c:pt idx="1695">
                  <c:v>33.69</c:v>
                </c:pt>
                <c:pt idx="1696">
                  <c:v>33.69</c:v>
                </c:pt>
                <c:pt idx="1697">
                  <c:v>33.68</c:v>
                </c:pt>
                <c:pt idx="1698">
                  <c:v>33.69</c:v>
                </c:pt>
                <c:pt idx="1699">
                  <c:v>33.69</c:v>
                </c:pt>
                <c:pt idx="1700">
                  <c:v>33.69</c:v>
                </c:pt>
                <c:pt idx="1701">
                  <c:v>33.69</c:v>
                </c:pt>
                <c:pt idx="1702">
                  <c:v>33.69</c:v>
                </c:pt>
                <c:pt idx="1703">
                  <c:v>33.69</c:v>
                </c:pt>
                <c:pt idx="1704">
                  <c:v>33.69</c:v>
                </c:pt>
                <c:pt idx="1705">
                  <c:v>33.69</c:v>
                </c:pt>
                <c:pt idx="1706">
                  <c:v>33.69</c:v>
                </c:pt>
                <c:pt idx="1707">
                  <c:v>33.69</c:v>
                </c:pt>
                <c:pt idx="1708">
                  <c:v>33.69</c:v>
                </c:pt>
                <c:pt idx="1709">
                  <c:v>33.68</c:v>
                </c:pt>
                <c:pt idx="1710">
                  <c:v>33.68</c:v>
                </c:pt>
                <c:pt idx="1711">
                  <c:v>33.68</c:v>
                </c:pt>
                <c:pt idx="1712">
                  <c:v>33.68</c:v>
                </c:pt>
                <c:pt idx="1713">
                  <c:v>33.68</c:v>
                </c:pt>
                <c:pt idx="1714">
                  <c:v>33.68</c:v>
                </c:pt>
                <c:pt idx="1715">
                  <c:v>33.68</c:v>
                </c:pt>
                <c:pt idx="1716">
                  <c:v>33.68</c:v>
                </c:pt>
                <c:pt idx="1717">
                  <c:v>33.68</c:v>
                </c:pt>
                <c:pt idx="1718">
                  <c:v>33.69</c:v>
                </c:pt>
                <c:pt idx="1719">
                  <c:v>33.69</c:v>
                </c:pt>
                <c:pt idx="1720">
                  <c:v>33.69</c:v>
                </c:pt>
                <c:pt idx="1721">
                  <c:v>33.700000000000003</c:v>
                </c:pt>
                <c:pt idx="1722">
                  <c:v>33.700000000000003</c:v>
                </c:pt>
                <c:pt idx="1723">
                  <c:v>33.71</c:v>
                </c:pt>
                <c:pt idx="1724">
                  <c:v>33.71</c:v>
                </c:pt>
                <c:pt idx="1725">
                  <c:v>33.71</c:v>
                </c:pt>
                <c:pt idx="1726">
                  <c:v>33.71</c:v>
                </c:pt>
                <c:pt idx="1727">
                  <c:v>33.72</c:v>
                </c:pt>
                <c:pt idx="1728">
                  <c:v>33.72</c:v>
                </c:pt>
                <c:pt idx="1729">
                  <c:v>33.72</c:v>
                </c:pt>
                <c:pt idx="1730">
                  <c:v>33.72</c:v>
                </c:pt>
                <c:pt idx="1731">
                  <c:v>33.729999999999997</c:v>
                </c:pt>
                <c:pt idx="1732">
                  <c:v>33.729999999999997</c:v>
                </c:pt>
                <c:pt idx="1733">
                  <c:v>33.729999999999997</c:v>
                </c:pt>
                <c:pt idx="1734">
                  <c:v>33.729999999999997</c:v>
                </c:pt>
                <c:pt idx="1735">
                  <c:v>33.729999999999997</c:v>
                </c:pt>
                <c:pt idx="1736">
                  <c:v>33.74</c:v>
                </c:pt>
                <c:pt idx="1737">
                  <c:v>33.74</c:v>
                </c:pt>
                <c:pt idx="1738">
                  <c:v>33.74</c:v>
                </c:pt>
                <c:pt idx="1739">
                  <c:v>33.74</c:v>
                </c:pt>
                <c:pt idx="1740">
                  <c:v>33.74</c:v>
                </c:pt>
                <c:pt idx="1741">
                  <c:v>33.74</c:v>
                </c:pt>
                <c:pt idx="1742">
                  <c:v>33.74</c:v>
                </c:pt>
                <c:pt idx="1743">
                  <c:v>33.74</c:v>
                </c:pt>
                <c:pt idx="1744">
                  <c:v>33.75</c:v>
                </c:pt>
                <c:pt idx="1745">
                  <c:v>33.75</c:v>
                </c:pt>
                <c:pt idx="1746">
                  <c:v>33.75</c:v>
                </c:pt>
                <c:pt idx="1747">
                  <c:v>33.75</c:v>
                </c:pt>
                <c:pt idx="1748">
                  <c:v>33.75</c:v>
                </c:pt>
                <c:pt idx="1749">
                  <c:v>33.76</c:v>
                </c:pt>
                <c:pt idx="1750">
                  <c:v>33.76</c:v>
                </c:pt>
                <c:pt idx="1751">
                  <c:v>33.770000000000003</c:v>
                </c:pt>
                <c:pt idx="1752">
                  <c:v>33.770000000000003</c:v>
                </c:pt>
                <c:pt idx="1753">
                  <c:v>33.78</c:v>
                </c:pt>
                <c:pt idx="1754">
                  <c:v>33.79</c:v>
                </c:pt>
                <c:pt idx="1755">
                  <c:v>33.79</c:v>
                </c:pt>
                <c:pt idx="1756">
                  <c:v>33.78</c:v>
                </c:pt>
                <c:pt idx="1757">
                  <c:v>33.79</c:v>
                </c:pt>
                <c:pt idx="1758">
                  <c:v>33.79</c:v>
                </c:pt>
                <c:pt idx="1759">
                  <c:v>33.79</c:v>
                </c:pt>
                <c:pt idx="1760">
                  <c:v>33.79</c:v>
                </c:pt>
                <c:pt idx="1761">
                  <c:v>33.799999999999997</c:v>
                </c:pt>
                <c:pt idx="1762">
                  <c:v>33.799999999999997</c:v>
                </c:pt>
                <c:pt idx="1763">
                  <c:v>33.81</c:v>
                </c:pt>
                <c:pt idx="1764">
                  <c:v>33.81</c:v>
                </c:pt>
                <c:pt idx="1765">
                  <c:v>33.82</c:v>
                </c:pt>
                <c:pt idx="1766">
                  <c:v>33.82</c:v>
                </c:pt>
                <c:pt idx="1767">
                  <c:v>33.82</c:v>
                </c:pt>
                <c:pt idx="1768">
                  <c:v>33.82</c:v>
                </c:pt>
                <c:pt idx="1769">
                  <c:v>33.82</c:v>
                </c:pt>
                <c:pt idx="1770">
                  <c:v>33.82</c:v>
                </c:pt>
                <c:pt idx="1771">
                  <c:v>33.83</c:v>
                </c:pt>
                <c:pt idx="1772">
                  <c:v>33.83</c:v>
                </c:pt>
                <c:pt idx="1773">
                  <c:v>33.83</c:v>
                </c:pt>
                <c:pt idx="1774">
                  <c:v>33.83</c:v>
                </c:pt>
                <c:pt idx="1775">
                  <c:v>33.83</c:v>
                </c:pt>
                <c:pt idx="1776">
                  <c:v>33.83</c:v>
                </c:pt>
                <c:pt idx="1777">
                  <c:v>33.83</c:v>
                </c:pt>
                <c:pt idx="1778">
                  <c:v>33.83</c:v>
                </c:pt>
                <c:pt idx="1779">
                  <c:v>33.83</c:v>
                </c:pt>
                <c:pt idx="1780">
                  <c:v>33.83</c:v>
                </c:pt>
                <c:pt idx="1781">
                  <c:v>33.83</c:v>
                </c:pt>
                <c:pt idx="1782">
                  <c:v>33.83</c:v>
                </c:pt>
                <c:pt idx="1783">
                  <c:v>33.83</c:v>
                </c:pt>
                <c:pt idx="1784">
                  <c:v>33.83</c:v>
                </c:pt>
                <c:pt idx="1785">
                  <c:v>33.83</c:v>
                </c:pt>
                <c:pt idx="1786">
                  <c:v>33.83</c:v>
                </c:pt>
                <c:pt idx="1787">
                  <c:v>33.83</c:v>
                </c:pt>
                <c:pt idx="1788">
                  <c:v>33.83</c:v>
                </c:pt>
                <c:pt idx="1789">
                  <c:v>33.83</c:v>
                </c:pt>
                <c:pt idx="1790">
                  <c:v>33.83</c:v>
                </c:pt>
                <c:pt idx="1791">
                  <c:v>33.83</c:v>
                </c:pt>
                <c:pt idx="1792">
                  <c:v>33.82</c:v>
                </c:pt>
                <c:pt idx="1793">
                  <c:v>33.82</c:v>
                </c:pt>
                <c:pt idx="1794">
                  <c:v>33.82</c:v>
                </c:pt>
                <c:pt idx="1795">
                  <c:v>33.82</c:v>
                </c:pt>
                <c:pt idx="1796">
                  <c:v>33.82</c:v>
                </c:pt>
                <c:pt idx="1797">
                  <c:v>33.82</c:v>
                </c:pt>
                <c:pt idx="1798">
                  <c:v>33.82</c:v>
                </c:pt>
                <c:pt idx="1799">
                  <c:v>33.81</c:v>
                </c:pt>
                <c:pt idx="1800">
                  <c:v>33.81</c:v>
                </c:pt>
                <c:pt idx="1801">
                  <c:v>33.799999999999997</c:v>
                </c:pt>
                <c:pt idx="1802">
                  <c:v>33.799999999999997</c:v>
                </c:pt>
                <c:pt idx="1803">
                  <c:v>33.79</c:v>
                </c:pt>
                <c:pt idx="1804">
                  <c:v>33.79</c:v>
                </c:pt>
                <c:pt idx="1805">
                  <c:v>33.79</c:v>
                </c:pt>
                <c:pt idx="1806">
                  <c:v>33.78</c:v>
                </c:pt>
                <c:pt idx="1807">
                  <c:v>33.78</c:v>
                </c:pt>
                <c:pt idx="1808">
                  <c:v>33.770000000000003</c:v>
                </c:pt>
                <c:pt idx="1809">
                  <c:v>33.76</c:v>
                </c:pt>
                <c:pt idx="1810">
                  <c:v>33.76</c:v>
                </c:pt>
                <c:pt idx="1811">
                  <c:v>33.75</c:v>
                </c:pt>
                <c:pt idx="1812">
                  <c:v>33.75</c:v>
                </c:pt>
                <c:pt idx="1813">
                  <c:v>33.75</c:v>
                </c:pt>
                <c:pt idx="1814">
                  <c:v>33.75</c:v>
                </c:pt>
                <c:pt idx="1815">
                  <c:v>33.75</c:v>
                </c:pt>
                <c:pt idx="1816">
                  <c:v>33.74</c:v>
                </c:pt>
                <c:pt idx="1817">
                  <c:v>33.74</c:v>
                </c:pt>
                <c:pt idx="1818">
                  <c:v>33.74</c:v>
                </c:pt>
                <c:pt idx="1819">
                  <c:v>33.74</c:v>
                </c:pt>
                <c:pt idx="1820">
                  <c:v>33.74</c:v>
                </c:pt>
                <c:pt idx="1821">
                  <c:v>33.74</c:v>
                </c:pt>
                <c:pt idx="1822">
                  <c:v>33.74</c:v>
                </c:pt>
                <c:pt idx="1823">
                  <c:v>33.74</c:v>
                </c:pt>
                <c:pt idx="1824">
                  <c:v>33.74</c:v>
                </c:pt>
                <c:pt idx="1825">
                  <c:v>33.74</c:v>
                </c:pt>
                <c:pt idx="1826">
                  <c:v>33.74</c:v>
                </c:pt>
                <c:pt idx="1827">
                  <c:v>33.729999999999997</c:v>
                </c:pt>
                <c:pt idx="1828">
                  <c:v>33.729999999999997</c:v>
                </c:pt>
                <c:pt idx="1829">
                  <c:v>33.729999999999997</c:v>
                </c:pt>
                <c:pt idx="1830">
                  <c:v>33.729999999999997</c:v>
                </c:pt>
                <c:pt idx="1831">
                  <c:v>33.729999999999997</c:v>
                </c:pt>
                <c:pt idx="1832">
                  <c:v>33.729999999999997</c:v>
                </c:pt>
                <c:pt idx="1833">
                  <c:v>33.729999999999997</c:v>
                </c:pt>
                <c:pt idx="1834">
                  <c:v>33.729999999999997</c:v>
                </c:pt>
                <c:pt idx="1835">
                  <c:v>33.729999999999997</c:v>
                </c:pt>
                <c:pt idx="1836">
                  <c:v>33.729999999999997</c:v>
                </c:pt>
                <c:pt idx="1837">
                  <c:v>33.72</c:v>
                </c:pt>
                <c:pt idx="1838">
                  <c:v>33.72</c:v>
                </c:pt>
                <c:pt idx="1839">
                  <c:v>33.72</c:v>
                </c:pt>
                <c:pt idx="1840">
                  <c:v>33.72</c:v>
                </c:pt>
                <c:pt idx="1841">
                  <c:v>33.72</c:v>
                </c:pt>
                <c:pt idx="1842">
                  <c:v>33.72</c:v>
                </c:pt>
                <c:pt idx="1843">
                  <c:v>33.72</c:v>
                </c:pt>
                <c:pt idx="1844">
                  <c:v>33.72</c:v>
                </c:pt>
                <c:pt idx="1845">
                  <c:v>33.72</c:v>
                </c:pt>
                <c:pt idx="1846">
                  <c:v>33.72</c:v>
                </c:pt>
                <c:pt idx="1847">
                  <c:v>33.71</c:v>
                </c:pt>
                <c:pt idx="1848">
                  <c:v>33.71</c:v>
                </c:pt>
                <c:pt idx="1849">
                  <c:v>33.71</c:v>
                </c:pt>
                <c:pt idx="1850">
                  <c:v>33.71</c:v>
                </c:pt>
                <c:pt idx="1851">
                  <c:v>33.71</c:v>
                </c:pt>
                <c:pt idx="1852">
                  <c:v>33.71</c:v>
                </c:pt>
                <c:pt idx="1853">
                  <c:v>33.71</c:v>
                </c:pt>
                <c:pt idx="1854">
                  <c:v>33.72</c:v>
                </c:pt>
                <c:pt idx="1855">
                  <c:v>33.72</c:v>
                </c:pt>
                <c:pt idx="1856">
                  <c:v>33.72</c:v>
                </c:pt>
                <c:pt idx="1857">
                  <c:v>33.72</c:v>
                </c:pt>
                <c:pt idx="1858">
                  <c:v>33.72</c:v>
                </c:pt>
                <c:pt idx="1859">
                  <c:v>33.72</c:v>
                </c:pt>
                <c:pt idx="1860">
                  <c:v>33.72</c:v>
                </c:pt>
                <c:pt idx="1861">
                  <c:v>33.72</c:v>
                </c:pt>
                <c:pt idx="1862">
                  <c:v>33.72</c:v>
                </c:pt>
                <c:pt idx="1863">
                  <c:v>33.72</c:v>
                </c:pt>
                <c:pt idx="1864">
                  <c:v>33.729999999999997</c:v>
                </c:pt>
                <c:pt idx="1865">
                  <c:v>33.729999999999997</c:v>
                </c:pt>
                <c:pt idx="1866">
                  <c:v>33.729999999999997</c:v>
                </c:pt>
                <c:pt idx="1867">
                  <c:v>33.729999999999997</c:v>
                </c:pt>
                <c:pt idx="1868">
                  <c:v>33.729999999999997</c:v>
                </c:pt>
                <c:pt idx="1869">
                  <c:v>33.74</c:v>
                </c:pt>
                <c:pt idx="1870">
                  <c:v>33.74</c:v>
                </c:pt>
                <c:pt idx="1871">
                  <c:v>33.74</c:v>
                </c:pt>
                <c:pt idx="1872">
                  <c:v>33.74</c:v>
                </c:pt>
                <c:pt idx="1873">
                  <c:v>33.74</c:v>
                </c:pt>
                <c:pt idx="1874">
                  <c:v>33.74</c:v>
                </c:pt>
                <c:pt idx="1875">
                  <c:v>33.74</c:v>
                </c:pt>
                <c:pt idx="1876">
                  <c:v>33.74</c:v>
                </c:pt>
                <c:pt idx="1877">
                  <c:v>33.74</c:v>
                </c:pt>
                <c:pt idx="1878">
                  <c:v>33.74</c:v>
                </c:pt>
                <c:pt idx="1879">
                  <c:v>33.74</c:v>
                </c:pt>
                <c:pt idx="1880">
                  <c:v>33.74</c:v>
                </c:pt>
                <c:pt idx="1881">
                  <c:v>33.74</c:v>
                </c:pt>
                <c:pt idx="1882">
                  <c:v>33.75</c:v>
                </c:pt>
                <c:pt idx="1883">
                  <c:v>33.75</c:v>
                </c:pt>
                <c:pt idx="1884">
                  <c:v>33.76</c:v>
                </c:pt>
                <c:pt idx="1885">
                  <c:v>33.770000000000003</c:v>
                </c:pt>
                <c:pt idx="1886">
                  <c:v>33.770000000000003</c:v>
                </c:pt>
                <c:pt idx="1887">
                  <c:v>33.78</c:v>
                </c:pt>
                <c:pt idx="1888">
                  <c:v>33.79</c:v>
                </c:pt>
                <c:pt idx="1889">
                  <c:v>33.79</c:v>
                </c:pt>
                <c:pt idx="1890">
                  <c:v>33.799999999999997</c:v>
                </c:pt>
                <c:pt idx="1891">
                  <c:v>33.799999999999997</c:v>
                </c:pt>
                <c:pt idx="1892">
                  <c:v>33.81</c:v>
                </c:pt>
                <c:pt idx="1893">
                  <c:v>33.81</c:v>
                </c:pt>
                <c:pt idx="1894">
                  <c:v>33.82</c:v>
                </c:pt>
                <c:pt idx="1895">
                  <c:v>33.82</c:v>
                </c:pt>
                <c:pt idx="1896">
                  <c:v>33.82</c:v>
                </c:pt>
                <c:pt idx="1897">
                  <c:v>33.82</c:v>
                </c:pt>
                <c:pt idx="1898">
                  <c:v>33.82</c:v>
                </c:pt>
                <c:pt idx="1899">
                  <c:v>33.82</c:v>
                </c:pt>
                <c:pt idx="1900">
                  <c:v>33.82</c:v>
                </c:pt>
                <c:pt idx="1901">
                  <c:v>33.83</c:v>
                </c:pt>
                <c:pt idx="1902">
                  <c:v>33.83</c:v>
                </c:pt>
                <c:pt idx="1903">
                  <c:v>33.83</c:v>
                </c:pt>
                <c:pt idx="1904">
                  <c:v>33.83</c:v>
                </c:pt>
                <c:pt idx="1905">
                  <c:v>33.83</c:v>
                </c:pt>
                <c:pt idx="1906">
                  <c:v>33.83</c:v>
                </c:pt>
                <c:pt idx="1907">
                  <c:v>33.83</c:v>
                </c:pt>
                <c:pt idx="1908">
                  <c:v>33.83</c:v>
                </c:pt>
                <c:pt idx="1909">
                  <c:v>33.83</c:v>
                </c:pt>
                <c:pt idx="1910">
                  <c:v>33.83</c:v>
                </c:pt>
                <c:pt idx="1911">
                  <c:v>33.83</c:v>
                </c:pt>
                <c:pt idx="1912">
                  <c:v>33.83</c:v>
                </c:pt>
                <c:pt idx="1913">
                  <c:v>33.83</c:v>
                </c:pt>
                <c:pt idx="1914">
                  <c:v>33.83</c:v>
                </c:pt>
                <c:pt idx="1915">
                  <c:v>33.83</c:v>
                </c:pt>
                <c:pt idx="1916">
                  <c:v>33.83</c:v>
                </c:pt>
                <c:pt idx="1917">
                  <c:v>33.83</c:v>
                </c:pt>
                <c:pt idx="1918">
                  <c:v>33.83</c:v>
                </c:pt>
                <c:pt idx="1919">
                  <c:v>33.83</c:v>
                </c:pt>
                <c:pt idx="1920">
                  <c:v>33.83</c:v>
                </c:pt>
                <c:pt idx="1921">
                  <c:v>33.83</c:v>
                </c:pt>
                <c:pt idx="1922">
                  <c:v>33.83</c:v>
                </c:pt>
                <c:pt idx="1923">
                  <c:v>33.83</c:v>
                </c:pt>
                <c:pt idx="1924">
                  <c:v>33.83</c:v>
                </c:pt>
                <c:pt idx="1925">
                  <c:v>33.83</c:v>
                </c:pt>
                <c:pt idx="1926">
                  <c:v>33.83</c:v>
                </c:pt>
                <c:pt idx="1927">
                  <c:v>33.83</c:v>
                </c:pt>
                <c:pt idx="1928">
                  <c:v>33.83</c:v>
                </c:pt>
                <c:pt idx="1929">
                  <c:v>33.83</c:v>
                </c:pt>
                <c:pt idx="1930">
                  <c:v>33.840000000000003</c:v>
                </c:pt>
                <c:pt idx="1931">
                  <c:v>33.840000000000003</c:v>
                </c:pt>
                <c:pt idx="1932">
                  <c:v>33.840000000000003</c:v>
                </c:pt>
                <c:pt idx="1933">
                  <c:v>33.840000000000003</c:v>
                </c:pt>
                <c:pt idx="1934">
                  <c:v>33.840000000000003</c:v>
                </c:pt>
                <c:pt idx="1935">
                  <c:v>33.840000000000003</c:v>
                </c:pt>
                <c:pt idx="1936">
                  <c:v>33.840000000000003</c:v>
                </c:pt>
                <c:pt idx="1937">
                  <c:v>33.840000000000003</c:v>
                </c:pt>
                <c:pt idx="1938">
                  <c:v>33.840000000000003</c:v>
                </c:pt>
                <c:pt idx="1939">
                  <c:v>33.85</c:v>
                </c:pt>
                <c:pt idx="1940">
                  <c:v>33.85</c:v>
                </c:pt>
                <c:pt idx="1941">
                  <c:v>33.85</c:v>
                </c:pt>
                <c:pt idx="1942">
                  <c:v>33.85</c:v>
                </c:pt>
                <c:pt idx="1943">
                  <c:v>33.85</c:v>
                </c:pt>
                <c:pt idx="1944">
                  <c:v>33.85</c:v>
                </c:pt>
                <c:pt idx="1945">
                  <c:v>33.85</c:v>
                </c:pt>
                <c:pt idx="1946">
                  <c:v>33.85</c:v>
                </c:pt>
                <c:pt idx="1947">
                  <c:v>33.85</c:v>
                </c:pt>
                <c:pt idx="1948">
                  <c:v>33.85</c:v>
                </c:pt>
                <c:pt idx="1949">
                  <c:v>33.85</c:v>
                </c:pt>
                <c:pt idx="1950">
                  <c:v>33.85</c:v>
                </c:pt>
                <c:pt idx="1951">
                  <c:v>33.840000000000003</c:v>
                </c:pt>
                <c:pt idx="1952">
                  <c:v>33.840000000000003</c:v>
                </c:pt>
                <c:pt idx="1953">
                  <c:v>33.840000000000003</c:v>
                </c:pt>
                <c:pt idx="1954">
                  <c:v>33.840000000000003</c:v>
                </c:pt>
                <c:pt idx="1955">
                  <c:v>33.840000000000003</c:v>
                </c:pt>
                <c:pt idx="1956">
                  <c:v>33.840000000000003</c:v>
                </c:pt>
                <c:pt idx="1957">
                  <c:v>33.840000000000003</c:v>
                </c:pt>
                <c:pt idx="1958">
                  <c:v>33.840000000000003</c:v>
                </c:pt>
                <c:pt idx="1959">
                  <c:v>33.840000000000003</c:v>
                </c:pt>
                <c:pt idx="1960">
                  <c:v>33.840000000000003</c:v>
                </c:pt>
                <c:pt idx="1961">
                  <c:v>33.840000000000003</c:v>
                </c:pt>
                <c:pt idx="1962">
                  <c:v>33.840000000000003</c:v>
                </c:pt>
                <c:pt idx="1963">
                  <c:v>33.840000000000003</c:v>
                </c:pt>
                <c:pt idx="1964">
                  <c:v>33.840000000000003</c:v>
                </c:pt>
                <c:pt idx="1965">
                  <c:v>33.840000000000003</c:v>
                </c:pt>
                <c:pt idx="1966">
                  <c:v>33.840000000000003</c:v>
                </c:pt>
                <c:pt idx="1967">
                  <c:v>33.840000000000003</c:v>
                </c:pt>
                <c:pt idx="1968">
                  <c:v>33.840000000000003</c:v>
                </c:pt>
                <c:pt idx="1969">
                  <c:v>33.840000000000003</c:v>
                </c:pt>
                <c:pt idx="1970">
                  <c:v>33.840000000000003</c:v>
                </c:pt>
                <c:pt idx="1971">
                  <c:v>33.83</c:v>
                </c:pt>
                <c:pt idx="1972">
                  <c:v>33.83</c:v>
                </c:pt>
                <c:pt idx="1973">
                  <c:v>33.83</c:v>
                </c:pt>
                <c:pt idx="1974">
                  <c:v>33.83</c:v>
                </c:pt>
                <c:pt idx="1975">
                  <c:v>33.83</c:v>
                </c:pt>
                <c:pt idx="1976">
                  <c:v>33.83</c:v>
                </c:pt>
                <c:pt idx="1977">
                  <c:v>33.83</c:v>
                </c:pt>
                <c:pt idx="1978">
                  <c:v>33.83</c:v>
                </c:pt>
                <c:pt idx="1979">
                  <c:v>33.83</c:v>
                </c:pt>
                <c:pt idx="1980">
                  <c:v>33.83</c:v>
                </c:pt>
                <c:pt idx="1981">
                  <c:v>33.83</c:v>
                </c:pt>
                <c:pt idx="1982">
                  <c:v>33.83</c:v>
                </c:pt>
                <c:pt idx="1983">
                  <c:v>33.83</c:v>
                </c:pt>
                <c:pt idx="1984">
                  <c:v>33.83</c:v>
                </c:pt>
                <c:pt idx="1985">
                  <c:v>33.83</c:v>
                </c:pt>
                <c:pt idx="1986">
                  <c:v>33.840000000000003</c:v>
                </c:pt>
                <c:pt idx="1987">
                  <c:v>33.840000000000003</c:v>
                </c:pt>
                <c:pt idx="1988">
                  <c:v>33.840000000000003</c:v>
                </c:pt>
                <c:pt idx="1989">
                  <c:v>33.840000000000003</c:v>
                </c:pt>
                <c:pt idx="1990">
                  <c:v>33.840000000000003</c:v>
                </c:pt>
                <c:pt idx="1991">
                  <c:v>33.840000000000003</c:v>
                </c:pt>
                <c:pt idx="1992">
                  <c:v>33.840000000000003</c:v>
                </c:pt>
                <c:pt idx="1993">
                  <c:v>33.840000000000003</c:v>
                </c:pt>
                <c:pt idx="1994">
                  <c:v>33.840000000000003</c:v>
                </c:pt>
                <c:pt idx="1995">
                  <c:v>33.840000000000003</c:v>
                </c:pt>
                <c:pt idx="1996">
                  <c:v>33.840000000000003</c:v>
                </c:pt>
                <c:pt idx="1997">
                  <c:v>33.840000000000003</c:v>
                </c:pt>
                <c:pt idx="1998">
                  <c:v>33.840000000000003</c:v>
                </c:pt>
                <c:pt idx="1999">
                  <c:v>33.840000000000003</c:v>
                </c:pt>
                <c:pt idx="2000">
                  <c:v>33.840000000000003</c:v>
                </c:pt>
                <c:pt idx="2001">
                  <c:v>33.840000000000003</c:v>
                </c:pt>
                <c:pt idx="2002">
                  <c:v>33.840000000000003</c:v>
                </c:pt>
                <c:pt idx="2003">
                  <c:v>33.840000000000003</c:v>
                </c:pt>
                <c:pt idx="2004">
                  <c:v>33.840000000000003</c:v>
                </c:pt>
                <c:pt idx="2005">
                  <c:v>33.840000000000003</c:v>
                </c:pt>
                <c:pt idx="2006">
                  <c:v>33.840000000000003</c:v>
                </c:pt>
                <c:pt idx="2007">
                  <c:v>33.85</c:v>
                </c:pt>
                <c:pt idx="2008">
                  <c:v>33.85</c:v>
                </c:pt>
                <c:pt idx="2009">
                  <c:v>33.85</c:v>
                </c:pt>
                <c:pt idx="2010">
                  <c:v>33.85</c:v>
                </c:pt>
                <c:pt idx="2011">
                  <c:v>33.85</c:v>
                </c:pt>
                <c:pt idx="2012">
                  <c:v>33.85</c:v>
                </c:pt>
                <c:pt idx="2013">
                  <c:v>33.85</c:v>
                </c:pt>
                <c:pt idx="2014">
                  <c:v>33.85</c:v>
                </c:pt>
                <c:pt idx="2015">
                  <c:v>33.85</c:v>
                </c:pt>
                <c:pt idx="2016">
                  <c:v>33.85</c:v>
                </c:pt>
                <c:pt idx="2017">
                  <c:v>33.86</c:v>
                </c:pt>
                <c:pt idx="2018">
                  <c:v>33.86</c:v>
                </c:pt>
                <c:pt idx="2019">
                  <c:v>33.869999999999997</c:v>
                </c:pt>
                <c:pt idx="2020">
                  <c:v>33.880000000000003</c:v>
                </c:pt>
                <c:pt idx="2021">
                  <c:v>33.880000000000003</c:v>
                </c:pt>
                <c:pt idx="2022">
                  <c:v>33.880000000000003</c:v>
                </c:pt>
                <c:pt idx="2023">
                  <c:v>33.880000000000003</c:v>
                </c:pt>
                <c:pt idx="2024">
                  <c:v>33.89</c:v>
                </c:pt>
                <c:pt idx="2025">
                  <c:v>33.89</c:v>
                </c:pt>
                <c:pt idx="2026">
                  <c:v>33.89</c:v>
                </c:pt>
                <c:pt idx="2027">
                  <c:v>33.89</c:v>
                </c:pt>
                <c:pt idx="2028">
                  <c:v>33.9</c:v>
                </c:pt>
                <c:pt idx="2029">
                  <c:v>33.9</c:v>
                </c:pt>
                <c:pt idx="2030">
                  <c:v>33.909999999999997</c:v>
                </c:pt>
                <c:pt idx="2031">
                  <c:v>33.909999999999997</c:v>
                </c:pt>
                <c:pt idx="2032">
                  <c:v>33.92</c:v>
                </c:pt>
                <c:pt idx="2033">
                  <c:v>33.92</c:v>
                </c:pt>
                <c:pt idx="2034">
                  <c:v>33.92</c:v>
                </c:pt>
                <c:pt idx="2035">
                  <c:v>33.92</c:v>
                </c:pt>
                <c:pt idx="2036">
                  <c:v>33.92</c:v>
                </c:pt>
                <c:pt idx="2037">
                  <c:v>33.92</c:v>
                </c:pt>
                <c:pt idx="2038">
                  <c:v>33.92</c:v>
                </c:pt>
                <c:pt idx="2039">
                  <c:v>33.92</c:v>
                </c:pt>
                <c:pt idx="2040">
                  <c:v>33.92</c:v>
                </c:pt>
                <c:pt idx="2041">
                  <c:v>33.92</c:v>
                </c:pt>
                <c:pt idx="2042">
                  <c:v>33.92</c:v>
                </c:pt>
                <c:pt idx="2043">
                  <c:v>33.92</c:v>
                </c:pt>
                <c:pt idx="2044">
                  <c:v>33.93</c:v>
                </c:pt>
                <c:pt idx="2045">
                  <c:v>33.93</c:v>
                </c:pt>
                <c:pt idx="2046">
                  <c:v>33.94</c:v>
                </c:pt>
                <c:pt idx="2047">
                  <c:v>33.94</c:v>
                </c:pt>
                <c:pt idx="2048">
                  <c:v>33.950000000000003</c:v>
                </c:pt>
                <c:pt idx="2049">
                  <c:v>33.950000000000003</c:v>
                </c:pt>
                <c:pt idx="2050">
                  <c:v>33.96</c:v>
                </c:pt>
                <c:pt idx="2051">
                  <c:v>33.97</c:v>
                </c:pt>
                <c:pt idx="2052">
                  <c:v>33.979999999999997</c:v>
                </c:pt>
                <c:pt idx="2053">
                  <c:v>33.99</c:v>
                </c:pt>
                <c:pt idx="2054">
                  <c:v>33.99</c:v>
                </c:pt>
                <c:pt idx="2055">
                  <c:v>34.01</c:v>
                </c:pt>
                <c:pt idx="2056">
                  <c:v>34.01</c:v>
                </c:pt>
                <c:pt idx="2057">
                  <c:v>34.020000000000003</c:v>
                </c:pt>
                <c:pt idx="2058">
                  <c:v>34.03</c:v>
                </c:pt>
                <c:pt idx="2059">
                  <c:v>34.049999999999997</c:v>
                </c:pt>
                <c:pt idx="2060">
                  <c:v>34.049999999999997</c:v>
                </c:pt>
                <c:pt idx="2061">
                  <c:v>34.07</c:v>
                </c:pt>
                <c:pt idx="2062">
                  <c:v>34.08</c:v>
                </c:pt>
                <c:pt idx="2063">
                  <c:v>34.090000000000003</c:v>
                </c:pt>
                <c:pt idx="2064">
                  <c:v>34.1</c:v>
                </c:pt>
                <c:pt idx="2065">
                  <c:v>34.1</c:v>
                </c:pt>
                <c:pt idx="2066">
                  <c:v>34.11</c:v>
                </c:pt>
                <c:pt idx="2067">
                  <c:v>34.11</c:v>
                </c:pt>
                <c:pt idx="2068">
                  <c:v>34.11</c:v>
                </c:pt>
                <c:pt idx="2069">
                  <c:v>34.11</c:v>
                </c:pt>
                <c:pt idx="2070">
                  <c:v>34.11</c:v>
                </c:pt>
                <c:pt idx="2071">
                  <c:v>34.11</c:v>
                </c:pt>
                <c:pt idx="2072">
                  <c:v>34.11</c:v>
                </c:pt>
                <c:pt idx="2073">
                  <c:v>34.11</c:v>
                </c:pt>
                <c:pt idx="2074">
                  <c:v>34.11</c:v>
                </c:pt>
                <c:pt idx="2075">
                  <c:v>34.11</c:v>
                </c:pt>
                <c:pt idx="2076">
                  <c:v>34.11</c:v>
                </c:pt>
                <c:pt idx="2077">
                  <c:v>34.11</c:v>
                </c:pt>
                <c:pt idx="2078">
                  <c:v>34.11</c:v>
                </c:pt>
                <c:pt idx="2079">
                  <c:v>34.11</c:v>
                </c:pt>
                <c:pt idx="2080">
                  <c:v>34.11</c:v>
                </c:pt>
                <c:pt idx="2081">
                  <c:v>34.11</c:v>
                </c:pt>
                <c:pt idx="2082">
                  <c:v>34.11</c:v>
                </c:pt>
                <c:pt idx="2083">
                  <c:v>34.11</c:v>
                </c:pt>
                <c:pt idx="2084">
                  <c:v>34.11</c:v>
                </c:pt>
                <c:pt idx="2085">
                  <c:v>34.119999999999997</c:v>
                </c:pt>
                <c:pt idx="2086">
                  <c:v>34.119999999999997</c:v>
                </c:pt>
                <c:pt idx="2087">
                  <c:v>34.119999999999997</c:v>
                </c:pt>
                <c:pt idx="2088">
                  <c:v>34.119999999999997</c:v>
                </c:pt>
                <c:pt idx="2089">
                  <c:v>34.130000000000003</c:v>
                </c:pt>
                <c:pt idx="2090">
                  <c:v>34.130000000000003</c:v>
                </c:pt>
                <c:pt idx="2091">
                  <c:v>34.130000000000003</c:v>
                </c:pt>
                <c:pt idx="2092">
                  <c:v>34.130000000000003</c:v>
                </c:pt>
                <c:pt idx="2093">
                  <c:v>34.130000000000003</c:v>
                </c:pt>
                <c:pt idx="2094">
                  <c:v>34.130000000000003</c:v>
                </c:pt>
                <c:pt idx="2095">
                  <c:v>34.14</c:v>
                </c:pt>
                <c:pt idx="2096">
                  <c:v>34.14</c:v>
                </c:pt>
                <c:pt idx="2097">
                  <c:v>34.14</c:v>
                </c:pt>
                <c:pt idx="2098">
                  <c:v>34.15</c:v>
                </c:pt>
                <c:pt idx="2099">
                  <c:v>34.15</c:v>
                </c:pt>
                <c:pt idx="2100">
                  <c:v>34.159999999999997</c:v>
                </c:pt>
                <c:pt idx="2101">
                  <c:v>34.159999999999997</c:v>
                </c:pt>
                <c:pt idx="2102">
                  <c:v>34.159999999999997</c:v>
                </c:pt>
                <c:pt idx="2103">
                  <c:v>34.17</c:v>
                </c:pt>
                <c:pt idx="2104">
                  <c:v>34.17</c:v>
                </c:pt>
                <c:pt idx="2105">
                  <c:v>34.18</c:v>
                </c:pt>
                <c:pt idx="2106">
                  <c:v>34.18</c:v>
                </c:pt>
                <c:pt idx="2107">
                  <c:v>34.18</c:v>
                </c:pt>
                <c:pt idx="2108">
                  <c:v>34.18</c:v>
                </c:pt>
                <c:pt idx="2109">
                  <c:v>34.19</c:v>
                </c:pt>
                <c:pt idx="2110">
                  <c:v>34.19</c:v>
                </c:pt>
                <c:pt idx="2111">
                  <c:v>34.19</c:v>
                </c:pt>
                <c:pt idx="2112">
                  <c:v>34.19</c:v>
                </c:pt>
                <c:pt idx="2113">
                  <c:v>34.19</c:v>
                </c:pt>
                <c:pt idx="2114">
                  <c:v>34.19</c:v>
                </c:pt>
                <c:pt idx="2115">
                  <c:v>34.200000000000003</c:v>
                </c:pt>
                <c:pt idx="2116">
                  <c:v>34.200000000000003</c:v>
                </c:pt>
                <c:pt idx="2117">
                  <c:v>34.200000000000003</c:v>
                </c:pt>
                <c:pt idx="2118">
                  <c:v>34.200000000000003</c:v>
                </c:pt>
                <c:pt idx="2119">
                  <c:v>34.200000000000003</c:v>
                </c:pt>
                <c:pt idx="2120">
                  <c:v>34.200000000000003</c:v>
                </c:pt>
                <c:pt idx="2121">
                  <c:v>34.200000000000003</c:v>
                </c:pt>
                <c:pt idx="2122">
                  <c:v>34.200000000000003</c:v>
                </c:pt>
                <c:pt idx="2123">
                  <c:v>34.200000000000003</c:v>
                </c:pt>
                <c:pt idx="2124">
                  <c:v>34.200000000000003</c:v>
                </c:pt>
                <c:pt idx="2125">
                  <c:v>34.200000000000003</c:v>
                </c:pt>
                <c:pt idx="2126">
                  <c:v>34.200000000000003</c:v>
                </c:pt>
                <c:pt idx="2127">
                  <c:v>34.200000000000003</c:v>
                </c:pt>
                <c:pt idx="2128">
                  <c:v>34.200000000000003</c:v>
                </c:pt>
                <c:pt idx="2129">
                  <c:v>34.200000000000003</c:v>
                </c:pt>
                <c:pt idx="2130">
                  <c:v>34.200000000000003</c:v>
                </c:pt>
                <c:pt idx="2131">
                  <c:v>34.200000000000003</c:v>
                </c:pt>
                <c:pt idx="2132">
                  <c:v>34.200000000000003</c:v>
                </c:pt>
                <c:pt idx="2133">
                  <c:v>34.200000000000003</c:v>
                </c:pt>
                <c:pt idx="2134">
                  <c:v>34.200000000000003</c:v>
                </c:pt>
                <c:pt idx="2135">
                  <c:v>34.200000000000003</c:v>
                </c:pt>
                <c:pt idx="2136">
                  <c:v>34.200000000000003</c:v>
                </c:pt>
                <c:pt idx="2137">
                  <c:v>34.200000000000003</c:v>
                </c:pt>
                <c:pt idx="2138">
                  <c:v>34.200000000000003</c:v>
                </c:pt>
                <c:pt idx="2139">
                  <c:v>34.200000000000003</c:v>
                </c:pt>
                <c:pt idx="2140">
                  <c:v>34.200000000000003</c:v>
                </c:pt>
                <c:pt idx="2141">
                  <c:v>34.200000000000003</c:v>
                </c:pt>
                <c:pt idx="2142">
                  <c:v>34.200000000000003</c:v>
                </c:pt>
                <c:pt idx="2143">
                  <c:v>34.200000000000003</c:v>
                </c:pt>
                <c:pt idx="2144">
                  <c:v>34.200000000000003</c:v>
                </c:pt>
                <c:pt idx="2145">
                  <c:v>34.200000000000003</c:v>
                </c:pt>
                <c:pt idx="2146">
                  <c:v>34.200000000000003</c:v>
                </c:pt>
                <c:pt idx="2147">
                  <c:v>34.200000000000003</c:v>
                </c:pt>
                <c:pt idx="2148">
                  <c:v>34.200000000000003</c:v>
                </c:pt>
                <c:pt idx="2149">
                  <c:v>34.200000000000003</c:v>
                </c:pt>
                <c:pt idx="2150">
                  <c:v>34.200000000000003</c:v>
                </c:pt>
                <c:pt idx="2151">
                  <c:v>34.200000000000003</c:v>
                </c:pt>
                <c:pt idx="2152">
                  <c:v>34.200000000000003</c:v>
                </c:pt>
                <c:pt idx="2153">
                  <c:v>34.200000000000003</c:v>
                </c:pt>
                <c:pt idx="2154">
                  <c:v>34.200000000000003</c:v>
                </c:pt>
                <c:pt idx="2155">
                  <c:v>34.200000000000003</c:v>
                </c:pt>
                <c:pt idx="2156">
                  <c:v>34.200000000000003</c:v>
                </c:pt>
                <c:pt idx="2157">
                  <c:v>34.200000000000003</c:v>
                </c:pt>
                <c:pt idx="2158">
                  <c:v>34.200000000000003</c:v>
                </c:pt>
                <c:pt idx="2159">
                  <c:v>34.200000000000003</c:v>
                </c:pt>
                <c:pt idx="2160">
                  <c:v>34.200000000000003</c:v>
                </c:pt>
                <c:pt idx="2161">
                  <c:v>34.200000000000003</c:v>
                </c:pt>
                <c:pt idx="2162">
                  <c:v>34.200000000000003</c:v>
                </c:pt>
                <c:pt idx="2163">
                  <c:v>34.200000000000003</c:v>
                </c:pt>
                <c:pt idx="2164">
                  <c:v>34.200000000000003</c:v>
                </c:pt>
                <c:pt idx="2165">
                  <c:v>34.200000000000003</c:v>
                </c:pt>
                <c:pt idx="2166">
                  <c:v>34.200000000000003</c:v>
                </c:pt>
                <c:pt idx="2167">
                  <c:v>34.200000000000003</c:v>
                </c:pt>
                <c:pt idx="2168">
                  <c:v>34.200000000000003</c:v>
                </c:pt>
                <c:pt idx="2169">
                  <c:v>34.200000000000003</c:v>
                </c:pt>
                <c:pt idx="2170">
                  <c:v>34.200000000000003</c:v>
                </c:pt>
                <c:pt idx="2171">
                  <c:v>34.200000000000003</c:v>
                </c:pt>
                <c:pt idx="2172">
                  <c:v>34.200000000000003</c:v>
                </c:pt>
                <c:pt idx="2173">
                  <c:v>34.200000000000003</c:v>
                </c:pt>
                <c:pt idx="2174">
                  <c:v>34.200000000000003</c:v>
                </c:pt>
                <c:pt idx="2175">
                  <c:v>34.200000000000003</c:v>
                </c:pt>
                <c:pt idx="2176">
                  <c:v>34.200000000000003</c:v>
                </c:pt>
                <c:pt idx="2177">
                  <c:v>34.21</c:v>
                </c:pt>
                <c:pt idx="2178">
                  <c:v>34.21</c:v>
                </c:pt>
                <c:pt idx="2179">
                  <c:v>34.21</c:v>
                </c:pt>
                <c:pt idx="2180">
                  <c:v>34.21</c:v>
                </c:pt>
                <c:pt idx="2181">
                  <c:v>34.21</c:v>
                </c:pt>
                <c:pt idx="2182">
                  <c:v>34.21</c:v>
                </c:pt>
                <c:pt idx="2183">
                  <c:v>34.200000000000003</c:v>
                </c:pt>
                <c:pt idx="2184">
                  <c:v>34.200000000000003</c:v>
                </c:pt>
                <c:pt idx="2185">
                  <c:v>34.200000000000003</c:v>
                </c:pt>
                <c:pt idx="2186">
                  <c:v>34.200000000000003</c:v>
                </c:pt>
                <c:pt idx="2187">
                  <c:v>34.200000000000003</c:v>
                </c:pt>
                <c:pt idx="2188">
                  <c:v>34.200000000000003</c:v>
                </c:pt>
                <c:pt idx="2189">
                  <c:v>34.200000000000003</c:v>
                </c:pt>
                <c:pt idx="2190">
                  <c:v>34.200000000000003</c:v>
                </c:pt>
                <c:pt idx="2191">
                  <c:v>34.200000000000003</c:v>
                </c:pt>
                <c:pt idx="2192">
                  <c:v>34.200000000000003</c:v>
                </c:pt>
                <c:pt idx="2193">
                  <c:v>34.200000000000003</c:v>
                </c:pt>
                <c:pt idx="2194">
                  <c:v>34.200000000000003</c:v>
                </c:pt>
                <c:pt idx="2195">
                  <c:v>34.200000000000003</c:v>
                </c:pt>
                <c:pt idx="2196">
                  <c:v>34.200000000000003</c:v>
                </c:pt>
                <c:pt idx="2197">
                  <c:v>34.200000000000003</c:v>
                </c:pt>
                <c:pt idx="2198">
                  <c:v>34.200000000000003</c:v>
                </c:pt>
                <c:pt idx="2199">
                  <c:v>34.200000000000003</c:v>
                </c:pt>
                <c:pt idx="2200">
                  <c:v>34.200000000000003</c:v>
                </c:pt>
                <c:pt idx="2201">
                  <c:v>34.200000000000003</c:v>
                </c:pt>
                <c:pt idx="2202">
                  <c:v>34.200000000000003</c:v>
                </c:pt>
                <c:pt idx="2203">
                  <c:v>34.200000000000003</c:v>
                </c:pt>
                <c:pt idx="2204">
                  <c:v>34.200000000000003</c:v>
                </c:pt>
                <c:pt idx="2205">
                  <c:v>34.200000000000003</c:v>
                </c:pt>
                <c:pt idx="2206">
                  <c:v>34.200000000000003</c:v>
                </c:pt>
                <c:pt idx="2207">
                  <c:v>34.200000000000003</c:v>
                </c:pt>
                <c:pt idx="2208">
                  <c:v>34.200000000000003</c:v>
                </c:pt>
                <c:pt idx="2209">
                  <c:v>34.200000000000003</c:v>
                </c:pt>
                <c:pt idx="2210">
                  <c:v>34.200000000000003</c:v>
                </c:pt>
                <c:pt idx="2211">
                  <c:v>34.200000000000003</c:v>
                </c:pt>
                <c:pt idx="2212">
                  <c:v>34.200000000000003</c:v>
                </c:pt>
                <c:pt idx="2213">
                  <c:v>34.200000000000003</c:v>
                </c:pt>
                <c:pt idx="2214">
                  <c:v>34.200000000000003</c:v>
                </c:pt>
                <c:pt idx="2215">
                  <c:v>34.200000000000003</c:v>
                </c:pt>
                <c:pt idx="2216">
                  <c:v>34.200000000000003</c:v>
                </c:pt>
                <c:pt idx="2217">
                  <c:v>34.200000000000003</c:v>
                </c:pt>
                <c:pt idx="2218">
                  <c:v>34.200000000000003</c:v>
                </c:pt>
                <c:pt idx="2219">
                  <c:v>34.200000000000003</c:v>
                </c:pt>
                <c:pt idx="2220">
                  <c:v>34.200000000000003</c:v>
                </c:pt>
                <c:pt idx="2221">
                  <c:v>34.200000000000003</c:v>
                </c:pt>
                <c:pt idx="2222">
                  <c:v>34.200000000000003</c:v>
                </c:pt>
                <c:pt idx="2223">
                  <c:v>34.200000000000003</c:v>
                </c:pt>
                <c:pt idx="2224">
                  <c:v>34.200000000000003</c:v>
                </c:pt>
                <c:pt idx="2225">
                  <c:v>34.200000000000003</c:v>
                </c:pt>
                <c:pt idx="2226">
                  <c:v>34.200000000000003</c:v>
                </c:pt>
                <c:pt idx="2227">
                  <c:v>34.200000000000003</c:v>
                </c:pt>
                <c:pt idx="2228">
                  <c:v>34.200000000000003</c:v>
                </c:pt>
                <c:pt idx="2229">
                  <c:v>34.200000000000003</c:v>
                </c:pt>
                <c:pt idx="2230">
                  <c:v>34.200000000000003</c:v>
                </c:pt>
                <c:pt idx="2231">
                  <c:v>34.200000000000003</c:v>
                </c:pt>
                <c:pt idx="2232">
                  <c:v>34.200000000000003</c:v>
                </c:pt>
                <c:pt idx="2233">
                  <c:v>34.200000000000003</c:v>
                </c:pt>
                <c:pt idx="2234">
                  <c:v>34.19</c:v>
                </c:pt>
                <c:pt idx="2235">
                  <c:v>34.19</c:v>
                </c:pt>
                <c:pt idx="2236">
                  <c:v>34.18</c:v>
                </c:pt>
                <c:pt idx="2237">
                  <c:v>34.18</c:v>
                </c:pt>
                <c:pt idx="2238">
                  <c:v>34.18</c:v>
                </c:pt>
                <c:pt idx="2239">
                  <c:v>34.18</c:v>
                </c:pt>
                <c:pt idx="2240">
                  <c:v>34.18</c:v>
                </c:pt>
                <c:pt idx="2241">
                  <c:v>34.18</c:v>
                </c:pt>
                <c:pt idx="2242">
                  <c:v>34.18</c:v>
                </c:pt>
                <c:pt idx="2243">
                  <c:v>34.18</c:v>
                </c:pt>
                <c:pt idx="2244">
                  <c:v>34.18</c:v>
                </c:pt>
                <c:pt idx="2245">
                  <c:v>34.18</c:v>
                </c:pt>
                <c:pt idx="2246">
                  <c:v>34.18</c:v>
                </c:pt>
                <c:pt idx="2247">
                  <c:v>34.18</c:v>
                </c:pt>
                <c:pt idx="2248">
                  <c:v>34.18</c:v>
                </c:pt>
                <c:pt idx="2249">
                  <c:v>34.18</c:v>
                </c:pt>
                <c:pt idx="2250">
                  <c:v>34.18</c:v>
                </c:pt>
                <c:pt idx="2251">
                  <c:v>34.18</c:v>
                </c:pt>
                <c:pt idx="2252">
                  <c:v>34.18</c:v>
                </c:pt>
                <c:pt idx="2253">
                  <c:v>34.18</c:v>
                </c:pt>
                <c:pt idx="2254">
                  <c:v>34.18</c:v>
                </c:pt>
                <c:pt idx="2255">
                  <c:v>34.18</c:v>
                </c:pt>
                <c:pt idx="2256">
                  <c:v>34.18</c:v>
                </c:pt>
                <c:pt idx="2257">
                  <c:v>34.19</c:v>
                </c:pt>
                <c:pt idx="2258">
                  <c:v>34.19</c:v>
                </c:pt>
                <c:pt idx="2259">
                  <c:v>34.19</c:v>
                </c:pt>
                <c:pt idx="2260">
                  <c:v>34.19</c:v>
                </c:pt>
                <c:pt idx="2261">
                  <c:v>34.19</c:v>
                </c:pt>
                <c:pt idx="2262">
                  <c:v>34.19</c:v>
                </c:pt>
                <c:pt idx="2263">
                  <c:v>34.19</c:v>
                </c:pt>
                <c:pt idx="2264">
                  <c:v>34.19</c:v>
                </c:pt>
                <c:pt idx="2265">
                  <c:v>34.19</c:v>
                </c:pt>
                <c:pt idx="2266">
                  <c:v>34.19</c:v>
                </c:pt>
                <c:pt idx="2267">
                  <c:v>34.200000000000003</c:v>
                </c:pt>
                <c:pt idx="2268">
                  <c:v>34.200000000000003</c:v>
                </c:pt>
                <c:pt idx="2269">
                  <c:v>34.200000000000003</c:v>
                </c:pt>
                <c:pt idx="2270">
                  <c:v>34.200000000000003</c:v>
                </c:pt>
                <c:pt idx="2271">
                  <c:v>34.200000000000003</c:v>
                </c:pt>
                <c:pt idx="2272">
                  <c:v>34.200000000000003</c:v>
                </c:pt>
                <c:pt idx="2273">
                  <c:v>34.200000000000003</c:v>
                </c:pt>
                <c:pt idx="2274">
                  <c:v>34.200000000000003</c:v>
                </c:pt>
                <c:pt idx="2275">
                  <c:v>34.21</c:v>
                </c:pt>
                <c:pt idx="2276">
                  <c:v>34.21</c:v>
                </c:pt>
                <c:pt idx="2277">
                  <c:v>34.21</c:v>
                </c:pt>
                <c:pt idx="2278">
                  <c:v>34.21</c:v>
                </c:pt>
                <c:pt idx="2279">
                  <c:v>34.21</c:v>
                </c:pt>
                <c:pt idx="2280">
                  <c:v>34.21</c:v>
                </c:pt>
                <c:pt idx="2281">
                  <c:v>34.22</c:v>
                </c:pt>
                <c:pt idx="2282">
                  <c:v>34.22</c:v>
                </c:pt>
                <c:pt idx="2283">
                  <c:v>34.22</c:v>
                </c:pt>
                <c:pt idx="2284">
                  <c:v>34.229999999999997</c:v>
                </c:pt>
                <c:pt idx="2285">
                  <c:v>34.229999999999997</c:v>
                </c:pt>
                <c:pt idx="2286">
                  <c:v>34.229999999999997</c:v>
                </c:pt>
                <c:pt idx="2287">
                  <c:v>34.24</c:v>
                </c:pt>
                <c:pt idx="2288">
                  <c:v>34.24</c:v>
                </c:pt>
                <c:pt idx="2289">
                  <c:v>34.25</c:v>
                </c:pt>
                <c:pt idx="2290">
                  <c:v>34.26</c:v>
                </c:pt>
                <c:pt idx="2291">
                  <c:v>34.270000000000003</c:v>
                </c:pt>
                <c:pt idx="2292">
                  <c:v>34.270000000000003</c:v>
                </c:pt>
                <c:pt idx="2293">
                  <c:v>34.270000000000003</c:v>
                </c:pt>
                <c:pt idx="2294">
                  <c:v>34.28</c:v>
                </c:pt>
                <c:pt idx="2295">
                  <c:v>34.28</c:v>
                </c:pt>
                <c:pt idx="2296">
                  <c:v>34.28</c:v>
                </c:pt>
                <c:pt idx="2297">
                  <c:v>34.29</c:v>
                </c:pt>
                <c:pt idx="2298">
                  <c:v>34.29</c:v>
                </c:pt>
                <c:pt idx="2299">
                  <c:v>34.299999999999997</c:v>
                </c:pt>
                <c:pt idx="2300">
                  <c:v>34.31</c:v>
                </c:pt>
                <c:pt idx="2301">
                  <c:v>34.33</c:v>
                </c:pt>
                <c:pt idx="2302">
                  <c:v>34.340000000000003</c:v>
                </c:pt>
                <c:pt idx="2303">
                  <c:v>34.35</c:v>
                </c:pt>
                <c:pt idx="2304">
                  <c:v>34.35</c:v>
                </c:pt>
                <c:pt idx="2305">
                  <c:v>34.36</c:v>
                </c:pt>
                <c:pt idx="2306">
                  <c:v>34.36</c:v>
                </c:pt>
                <c:pt idx="2307">
                  <c:v>34.369999999999997</c:v>
                </c:pt>
                <c:pt idx="2308">
                  <c:v>34.369999999999997</c:v>
                </c:pt>
                <c:pt idx="2309">
                  <c:v>34.380000000000003</c:v>
                </c:pt>
                <c:pt idx="2310">
                  <c:v>34.380000000000003</c:v>
                </c:pt>
                <c:pt idx="2311">
                  <c:v>34.380000000000003</c:v>
                </c:pt>
                <c:pt idx="2312">
                  <c:v>34.39</c:v>
                </c:pt>
                <c:pt idx="2313">
                  <c:v>34.39</c:v>
                </c:pt>
                <c:pt idx="2314">
                  <c:v>34.39</c:v>
                </c:pt>
                <c:pt idx="2315">
                  <c:v>34.39</c:v>
                </c:pt>
                <c:pt idx="2316">
                  <c:v>34.39</c:v>
                </c:pt>
                <c:pt idx="2317">
                  <c:v>34.39</c:v>
                </c:pt>
                <c:pt idx="2318">
                  <c:v>34.39</c:v>
                </c:pt>
                <c:pt idx="2319">
                  <c:v>34.39</c:v>
                </c:pt>
                <c:pt idx="2320">
                  <c:v>34.4</c:v>
                </c:pt>
                <c:pt idx="2321">
                  <c:v>34.409999999999997</c:v>
                </c:pt>
                <c:pt idx="2322">
                  <c:v>34.42</c:v>
                </c:pt>
                <c:pt idx="2323">
                  <c:v>34.43</c:v>
                </c:pt>
                <c:pt idx="2324">
                  <c:v>34.43</c:v>
                </c:pt>
                <c:pt idx="2325">
                  <c:v>34.450000000000003</c:v>
                </c:pt>
                <c:pt idx="2326">
                  <c:v>34.46</c:v>
                </c:pt>
                <c:pt idx="2327">
                  <c:v>34.46</c:v>
                </c:pt>
                <c:pt idx="2328">
                  <c:v>34.47</c:v>
                </c:pt>
                <c:pt idx="2329">
                  <c:v>34.479999999999997</c:v>
                </c:pt>
                <c:pt idx="2330">
                  <c:v>34.479999999999997</c:v>
                </c:pt>
                <c:pt idx="2331">
                  <c:v>34.49</c:v>
                </c:pt>
                <c:pt idx="2332">
                  <c:v>34.49</c:v>
                </c:pt>
                <c:pt idx="2333">
                  <c:v>34.5</c:v>
                </c:pt>
                <c:pt idx="2334">
                  <c:v>34.5</c:v>
                </c:pt>
                <c:pt idx="2335">
                  <c:v>34.5</c:v>
                </c:pt>
                <c:pt idx="2336">
                  <c:v>34.51</c:v>
                </c:pt>
                <c:pt idx="2337">
                  <c:v>34.51</c:v>
                </c:pt>
                <c:pt idx="2338">
                  <c:v>34.520000000000003</c:v>
                </c:pt>
                <c:pt idx="2339">
                  <c:v>34.520000000000003</c:v>
                </c:pt>
                <c:pt idx="2340">
                  <c:v>34.520000000000003</c:v>
                </c:pt>
                <c:pt idx="2341">
                  <c:v>34.53</c:v>
                </c:pt>
                <c:pt idx="2342">
                  <c:v>34.54</c:v>
                </c:pt>
                <c:pt idx="2343">
                  <c:v>34.54</c:v>
                </c:pt>
                <c:pt idx="2344">
                  <c:v>34.54</c:v>
                </c:pt>
                <c:pt idx="2345">
                  <c:v>34.549999999999997</c:v>
                </c:pt>
                <c:pt idx="2346">
                  <c:v>34.549999999999997</c:v>
                </c:pt>
                <c:pt idx="2347">
                  <c:v>34.549999999999997</c:v>
                </c:pt>
                <c:pt idx="2348">
                  <c:v>34.549999999999997</c:v>
                </c:pt>
                <c:pt idx="2349">
                  <c:v>34.549999999999997</c:v>
                </c:pt>
                <c:pt idx="2350">
                  <c:v>34.549999999999997</c:v>
                </c:pt>
                <c:pt idx="2351">
                  <c:v>34.549999999999997</c:v>
                </c:pt>
                <c:pt idx="2352">
                  <c:v>34.549999999999997</c:v>
                </c:pt>
                <c:pt idx="2353">
                  <c:v>34.549999999999997</c:v>
                </c:pt>
                <c:pt idx="2354">
                  <c:v>34.549999999999997</c:v>
                </c:pt>
                <c:pt idx="2355">
                  <c:v>34.56</c:v>
                </c:pt>
                <c:pt idx="2356">
                  <c:v>34.57</c:v>
                </c:pt>
                <c:pt idx="2357">
                  <c:v>34.57</c:v>
                </c:pt>
                <c:pt idx="2358">
                  <c:v>34.57</c:v>
                </c:pt>
                <c:pt idx="2359">
                  <c:v>34.58</c:v>
                </c:pt>
                <c:pt idx="2360">
                  <c:v>34.58</c:v>
                </c:pt>
                <c:pt idx="2361">
                  <c:v>34.57</c:v>
                </c:pt>
                <c:pt idx="2362">
                  <c:v>34.57</c:v>
                </c:pt>
                <c:pt idx="2363">
                  <c:v>34.57</c:v>
                </c:pt>
                <c:pt idx="2364">
                  <c:v>34.57</c:v>
                </c:pt>
                <c:pt idx="2365">
                  <c:v>34.57</c:v>
                </c:pt>
                <c:pt idx="2366">
                  <c:v>34.57</c:v>
                </c:pt>
                <c:pt idx="2367">
                  <c:v>34.57</c:v>
                </c:pt>
                <c:pt idx="2368">
                  <c:v>34.57</c:v>
                </c:pt>
                <c:pt idx="2369">
                  <c:v>34.57</c:v>
                </c:pt>
                <c:pt idx="2370">
                  <c:v>34.57</c:v>
                </c:pt>
                <c:pt idx="2371">
                  <c:v>34.58</c:v>
                </c:pt>
                <c:pt idx="2372">
                  <c:v>34.58</c:v>
                </c:pt>
                <c:pt idx="2373">
                  <c:v>34.58</c:v>
                </c:pt>
                <c:pt idx="2374">
                  <c:v>34.58</c:v>
                </c:pt>
                <c:pt idx="2375">
                  <c:v>34.58</c:v>
                </c:pt>
                <c:pt idx="2376">
                  <c:v>34.58</c:v>
                </c:pt>
                <c:pt idx="2377">
                  <c:v>34.58</c:v>
                </c:pt>
                <c:pt idx="2378">
                  <c:v>34.58</c:v>
                </c:pt>
                <c:pt idx="2379">
                  <c:v>34.58</c:v>
                </c:pt>
                <c:pt idx="2380">
                  <c:v>34.58</c:v>
                </c:pt>
                <c:pt idx="2381">
                  <c:v>34.58</c:v>
                </c:pt>
                <c:pt idx="2382">
                  <c:v>34.58</c:v>
                </c:pt>
                <c:pt idx="2383">
                  <c:v>34.58</c:v>
                </c:pt>
                <c:pt idx="2384">
                  <c:v>34.58</c:v>
                </c:pt>
                <c:pt idx="2385">
                  <c:v>34.58</c:v>
                </c:pt>
                <c:pt idx="2386">
                  <c:v>34.58</c:v>
                </c:pt>
                <c:pt idx="2387">
                  <c:v>34.58</c:v>
                </c:pt>
                <c:pt idx="2388">
                  <c:v>34.58</c:v>
                </c:pt>
                <c:pt idx="2389">
                  <c:v>34.58</c:v>
                </c:pt>
                <c:pt idx="2390">
                  <c:v>34.58</c:v>
                </c:pt>
                <c:pt idx="2391">
                  <c:v>34.58</c:v>
                </c:pt>
                <c:pt idx="2392">
                  <c:v>34.58</c:v>
                </c:pt>
                <c:pt idx="2393">
                  <c:v>34.58</c:v>
                </c:pt>
                <c:pt idx="2394">
                  <c:v>34.58</c:v>
                </c:pt>
                <c:pt idx="2395">
                  <c:v>34.58</c:v>
                </c:pt>
                <c:pt idx="2396">
                  <c:v>34.58</c:v>
                </c:pt>
                <c:pt idx="2397">
                  <c:v>34.58</c:v>
                </c:pt>
                <c:pt idx="2398">
                  <c:v>34.58</c:v>
                </c:pt>
                <c:pt idx="2399">
                  <c:v>34.58</c:v>
                </c:pt>
                <c:pt idx="2400">
                  <c:v>34.58</c:v>
                </c:pt>
                <c:pt idx="2401">
                  <c:v>34.58</c:v>
                </c:pt>
                <c:pt idx="2402">
                  <c:v>34.58</c:v>
                </c:pt>
                <c:pt idx="2403">
                  <c:v>34.58</c:v>
                </c:pt>
                <c:pt idx="2404">
                  <c:v>34.58</c:v>
                </c:pt>
                <c:pt idx="2405">
                  <c:v>34.58</c:v>
                </c:pt>
                <c:pt idx="2406">
                  <c:v>34.58</c:v>
                </c:pt>
                <c:pt idx="2407">
                  <c:v>34.58</c:v>
                </c:pt>
                <c:pt idx="2408">
                  <c:v>34.58</c:v>
                </c:pt>
                <c:pt idx="2409">
                  <c:v>34.58</c:v>
                </c:pt>
                <c:pt idx="2410">
                  <c:v>34.58</c:v>
                </c:pt>
                <c:pt idx="2411">
                  <c:v>34.58</c:v>
                </c:pt>
                <c:pt idx="2412">
                  <c:v>34.58</c:v>
                </c:pt>
                <c:pt idx="2413">
                  <c:v>34.58</c:v>
                </c:pt>
                <c:pt idx="2414">
                  <c:v>34.58</c:v>
                </c:pt>
                <c:pt idx="2415">
                  <c:v>34.58</c:v>
                </c:pt>
                <c:pt idx="2416">
                  <c:v>34.58</c:v>
                </c:pt>
                <c:pt idx="2417">
                  <c:v>34.58</c:v>
                </c:pt>
                <c:pt idx="2418">
                  <c:v>34.58</c:v>
                </c:pt>
                <c:pt idx="2419">
                  <c:v>34.58</c:v>
                </c:pt>
                <c:pt idx="2420">
                  <c:v>34.58</c:v>
                </c:pt>
                <c:pt idx="2421">
                  <c:v>34.58</c:v>
                </c:pt>
                <c:pt idx="2422">
                  <c:v>34.58</c:v>
                </c:pt>
                <c:pt idx="2423">
                  <c:v>34.58</c:v>
                </c:pt>
                <c:pt idx="2424">
                  <c:v>34.58</c:v>
                </c:pt>
                <c:pt idx="2425">
                  <c:v>34.58</c:v>
                </c:pt>
                <c:pt idx="2426">
                  <c:v>34.58</c:v>
                </c:pt>
                <c:pt idx="2427">
                  <c:v>34.58</c:v>
                </c:pt>
                <c:pt idx="2428">
                  <c:v>34.58</c:v>
                </c:pt>
                <c:pt idx="2429">
                  <c:v>34.58</c:v>
                </c:pt>
                <c:pt idx="2430">
                  <c:v>34.58</c:v>
                </c:pt>
                <c:pt idx="2431">
                  <c:v>34.58</c:v>
                </c:pt>
                <c:pt idx="2432">
                  <c:v>34.58</c:v>
                </c:pt>
                <c:pt idx="2433">
                  <c:v>34.58</c:v>
                </c:pt>
                <c:pt idx="2434">
                  <c:v>34.58</c:v>
                </c:pt>
                <c:pt idx="2435">
                  <c:v>34.58</c:v>
                </c:pt>
                <c:pt idx="2436">
                  <c:v>34.58</c:v>
                </c:pt>
                <c:pt idx="2437">
                  <c:v>34.58</c:v>
                </c:pt>
                <c:pt idx="2438">
                  <c:v>34.58</c:v>
                </c:pt>
                <c:pt idx="2439">
                  <c:v>34.58</c:v>
                </c:pt>
                <c:pt idx="2440">
                  <c:v>34.58</c:v>
                </c:pt>
                <c:pt idx="2441">
                  <c:v>34.58</c:v>
                </c:pt>
                <c:pt idx="2442">
                  <c:v>34.58</c:v>
                </c:pt>
                <c:pt idx="2443">
                  <c:v>34.58</c:v>
                </c:pt>
                <c:pt idx="2444">
                  <c:v>34.58</c:v>
                </c:pt>
                <c:pt idx="2445">
                  <c:v>34.58</c:v>
                </c:pt>
                <c:pt idx="2446">
                  <c:v>34.58</c:v>
                </c:pt>
                <c:pt idx="2447">
                  <c:v>34.58</c:v>
                </c:pt>
                <c:pt idx="2448">
                  <c:v>34.58</c:v>
                </c:pt>
                <c:pt idx="2449">
                  <c:v>34.58</c:v>
                </c:pt>
                <c:pt idx="2450">
                  <c:v>34.58</c:v>
                </c:pt>
                <c:pt idx="2451">
                  <c:v>34.58</c:v>
                </c:pt>
                <c:pt idx="2452">
                  <c:v>34.58</c:v>
                </c:pt>
                <c:pt idx="2453">
                  <c:v>34.58</c:v>
                </c:pt>
                <c:pt idx="2454">
                  <c:v>34.58</c:v>
                </c:pt>
                <c:pt idx="2455">
                  <c:v>34.58</c:v>
                </c:pt>
                <c:pt idx="2456">
                  <c:v>34.58</c:v>
                </c:pt>
                <c:pt idx="2457">
                  <c:v>34.58</c:v>
                </c:pt>
                <c:pt idx="2458">
                  <c:v>34.58</c:v>
                </c:pt>
                <c:pt idx="2459">
                  <c:v>34.58</c:v>
                </c:pt>
                <c:pt idx="2460">
                  <c:v>34.58</c:v>
                </c:pt>
                <c:pt idx="2461">
                  <c:v>34.58</c:v>
                </c:pt>
                <c:pt idx="2462">
                  <c:v>34.58</c:v>
                </c:pt>
                <c:pt idx="2463">
                  <c:v>34.58</c:v>
                </c:pt>
                <c:pt idx="2464">
                  <c:v>34.58</c:v>
                </c:pt>
                <c:pt idx="2465">
                  <c:v>34.58</c:v>
                </c:pt>
                <c:pt idx="2466">
                  <c:v>34.58</c:v>
                </c:pt>
                <c:pt idx="2467">
                  <c:v>34.58</c:v>
                </c:pt>
                <c:pt idx="2468">
                  <c:v>34.58</c:v>
                </c:pt>
                <c:pt idx="2469">
                  <c:v>34.58</c:v>
                </c:pt>
                <c:pt idx="2470">
                  <c:v>34.58</c:v>
                </c:pt>
                <c:pt idx="2471">
                  <c:v>34.58</c:v>
                </c:pt>
                <c:pt idx="2472">
                  <c:v>34.58</c:v>
                </c:pt>
                <c:pt idx="2473">
                  <c:v>34.58</c:v>
                </c:pt>
                <c:pt idx="2474">
                  <c:v>34.58</c:v>
                </c:pt>
                <c:pt idx="2475">
                  <c:v>34.58</c:v>
                </c:pt>
                <c:pt idx="2476">
                  <c:v>34.58</c:v>
                </c:pt>
                <c:pt idx="2477">
                  <c:v>34.58</c:v>
                </c:pt>
                <c:pt idx="2478">
                  <c:v>34.58</c:v>
                </c:pt>
                <c:pt idx="2479">
                  <c:v>34.58</c:v>
                </c:pt>
                <c:pt idx="2480">
                  <c:v>34.58</c:v>
                </c:pt>
                <c:pt idx="2481">
                  <c:v>34.58</c:v>
                </c:pt>
                <c:pt idx="2482">
                  <c:v>34.58</c:v>
                </c:pt>
                <c:pt idx="2483">
                  <c:v>34.58</c:v>
                </c:pt>
                <c:pt idx="2484">
                  <c:v>34.58</c:v>
                </c:pt>
                <c:pt idx="2485">
                  <c:v>34.58</c:v>
                </c:pt>
                <c:pt idx="2486">
                  <c:v>34.58</c:v>
                </c:pt>
                <c:pt idx="2487">
                  <c:v>34.58</c:v>
                </c:pt>
                <c:pt idx="2488">
                  <c:v>34.58</c:v>
                </c:pt>
                <c:pt idx="2489">
                  <c:v>34.58</c:v>
                </c:pt>
                <c:pt idx="2490">
                  <c:v>34.58</c:v>
                </c:pt>
                <c:pt idx="2491">
                  <c:v>34.58</c:v>
                </c:pt>
                <c:pt idx="2492">
                  <c:v>34.58</c:v>
                </c:pt>
                <c:pt idx="2493">
                  <c:v>34.58</c:v>
                </c:pt>
                <c:pt idx="2494">
                  <c:v>34.58</c:v>
                </c:pt>
                <c:pt idx="2495">
                  <c:v>34.58</c:v>
                </c:pt>
                <c:pt idx="2496">
                  <c:v>34.58</c:v>
                </c:pt>
                <c:pt idx="2497">
                  <c:v>34.58</c:v>
                </c:pt>
                <c:pt idx="2498">
                  <c:v>34.58</c:v>
                </c:pt>
                <c:pt idx="2499">
                  <c:v>34.58</c:v>
                </c:pt>
                <c:pt idx="2500">
                  <c:v>34.58</c:v>
                </c:pt>
                <c:pt idx="2501">
                  <c:v>34.58</c:v>
                </c:pt>
                <c:pt idx="2502">
                  <c:v>34.58</c:v>
                </c:pt>
                <c:pt idx="2503">
                  <c:v>34.58</c:v>
                </c:pt>
                <c:pt idx="2504">
                  <c:v>34.58</c:v>
                </c:pt>
                <c:pt idx="2505">
                  <c:v>34.58</c:v>
                </c:pt>
                <c:pt idx="2506">
                  <c:v>34.58</c:v>
                </c:pt>
                <c:pt idx="2507">
                  <c:v>34.58</c:v>
                </c:pt>
                <c:pt idx="2508">
                  <c:v>34.58</c:v>
                </c:pt>
                <c:pt idx="2509">
                  <c:v>34.58</c:v>
                </c:pt>
                <c:pt idx="2510">
                  <c:v>34.58</c:v>
                </c:pt>
                <c:pt idx="2511">
                  <c:v>34.58</c:v>
                </c:pt>
                <c:pt idx="2512">
                  <c:v>34.58</c:v>
                </c:pt>
                <c:pt idx="2513">
                  <c:v>34.58</c:v>
                </c:pt>
                <c:pt idx="2514">
                  <c:v>34.58</c:v>
                </c:pt>
                <c:pt idx="2515">
                  <c:v>34.58</c:v>
                </c:pt>
                <c:pt idx="2516">
                  <c:v>34.58</c:v>
                </c:pt>
                <c:pt idx="2517">
                  <c:v>34.58</c:v>
                </c:pt>
                <c:pt idx="2518">
                  <c:v>34.58</c:v>
                </c:pt>
                <c:pt idx="2519">
                  <c:v>34.58</c:v>
                </c:pt>
                <c:pt idx="2520">
                  <c:v>34.58</c:v>
                </c:pt>
                <c:pt idx="2521">
                  <c:v>34.58</c:v>
                </c:pt>
                <c:pt idx="2522">
                  <c:v>34.58</c:v>
                </c:pt>
                <c:pt idx="2523">
                  <c:v>34.58</c:v>
                </c:pt>
                <c:pt idx="2524">
                  <c:v>34.58</c:v>
                </c:pt>
                <c:pt idx="2525">
                  <c:v>34.58</c:v>
                </c:pt>
                <c:pt idx="2526">
                  <c:v>34.58</c:v>
                </c:pt>
                <c:pt idx="2527">
                  <c:v>34.58</c:v>
                </c:pt>
                <c:pt idx="2528">
                  <c:v>34.58</c:v>
                </c:pt>
                <c:pt idx="2529">
                  <c:v>34.58</c:v>
                </c:pt>
                <c:pt idx="2530">
                  <c:v>34.58</c:v>
                </c:pt>
                <c:pt idx="2531">
                  <c:v>34.58</c:v>
                </c:pt>
                <c:pt idx="2532">
                  <c:v>34.58</c:v>
                </c:pt>
                <c:pt idx="2533">
                  <c:v>34.58</c:v>
                </c:pt>
                <c:pt idx="2534">
                  <c:v>34.58</c:v>
                </c:pt>
                <c:pt idx="2535">
                  <c:v>34.58</c:v>
                </c:pt>
                <c:pt idx="2536">
                  <c:v>34.58</c:v>
                </c:pt>
                <c:pt idx="2537">
                  <c:v>34.58</c:v>
                </c:pt>
                <c:pt idx="2538">
                  <c:v>34.58</c:v>
                </c:pt>
                <c:pt idx="2539">
                  <c:v>34.58</c:v>
                </c:pt>
                <c:pt idx="2540">
                  <c:v>34.58</c:v>
                </c:pt>
                <c:pt idx="2541">
                  <c:v>34.58</c:v>
                </c:pt>
                <c:pt idx="2542">
                  <c:v>34.58</c:v>
                </c:pt>
                <c:pt idx="2543">
                  <c:v>34.58</c:v>
                </c:pt>
                <c:pt idx="2544">
                  <c:v>34.58</c:v>
                </c:pt>
                <c:pt idx="2545">
                  <c:v>34.58</c:v>
                </c:pt>
                <c:pt idx="2546">
                  <c:v>34.58</c:v>
                </c:pt>
                <c:pt idx="2547">
                  <c:v>34.58</c:v>
                </c:pt>
                <c:pt idx="2548">
                  <c:v>34.58</c:v>
                </c:pt>
                <c:pt idx="2549">
                  <c:v>34.58</c:v>
                </c:pt>
                <c:pt idx="2550">
                  <c:v>34.58</c:v>
                </c:pt>
                <c:pt idx="2551">
                  <c:v>34.58</c:v>
                </c:pt>
                <c:pt idx="2552">
                  <c:v>34.58</c:v>
                </c:pt>
                <c:pt idx="2553">
                  <c:v>34.58</c:v>
                </c:pt>
                <c:pt idx="2554">
                  <c:v>34.58</c:v>
                </c:pt>
                <c:pt idx="2555">
                  <c:v>34.58</c:v>
                </c:pt>
                <c:pt idx="2556">
                  <c:v>34.58</c:v>
                </c:pt>
                <c:pt idx="2557">
                  <c:v>34.58</c:v>
                </c:pt>
                <c:pt idx="2558">
                  <c:v>34.58</c:v>
                </c:pt>
                <c:pt idx="2559">
                  <c:v>34.58</c:v>
                </c:pt>
                <c:pt idx="2560">
                  <c:v>34.58</c:v>
                </c:pt>
                <c:pt idx="2561">
                  <c:v>34.58</c:v>
                </c:pt>
                <c:pt idx="2562">
                  <c:v>34.58</c:v>
                </c:pt>
                <c:pt idx="2563">
                  <c:v>34.58</c:v>
                </c:pt>
                <c:pt idx="2564">
                  <c:v>34.58</c:v>
                </c:pt>
                <c:pt idx="2565">
                  <c:v>34.58</c:v>
                </c:pt>
                <c:pt idx="2566">
                  <c:v>34.58</c:v>
                </c:pt>
                <c:pt idx="2567">
                  <c:v>34.58</c:v>
                </c:pt>
                <c:pt idx="2568">
                  <c:v>34.58</c:v>
                </c:pt>
                <c:pt idx="2569">
                  <c:v>34.58</c:v>
                </c:pt>
                <c:pt idx="2570">
                  <c:v>34.590000000000003</c:v>
                </c:pt>
                <c:pt idx="2571">
                  <c:v>34.590000000000003</c:v>
                </c:pt>
                <c:pt idx="2572">
                  <c:v>34.590000000000003</c:v>
                </c:pt>
                <c:pt idx="2573">
                  <c:v>34.590000000000003</c:v>
                </c:pt>
                <c:pt idx="2574">
                  <c:v>34.590000000000003</c:v>
                </c:pt>
                <c:pt idx="2575">
                  <c:v>34.590000000000003</c:v>
                </c:pt>
                <c:pt idx="2576">
                  <c:v>34.590000000000003</c:v>
                </c:pt>
                <c:pt idx="2577">
                  <c:v>34.58</c:v>
                </c:pt>
                <c:pt idx="2578">
                  <c:v>34.58</c:v>
                </c:pt>
                <c:pt idx="2579">
                  <c:v>34.58</c:v>
                </c:pt>
                <c:pt idx="2580">
                  <c:v>34.58</c:v>
                </c:pt>
                <c:pt idx="2581">
                  <c:v>34.58</c:v>
                </c:pt>
                <c:pt idx="2582">
                  <c:v>34.58</c:v>
                </c:pt>
                <c:pt idx="2583">
                  <c:v>34.58</c:v>
                </c:pt>
                <c:pt idx="2584">
                  <c:v>34.58</c:v>
                </c:pt>
                <c:pt idx="2585">
                  <c:v>34.58</c:v>
                </c:pt>
                <c:pt idx="2586">
                  <c:v>34.58</c:v>
                </c:pt>
                <c:pt idx="2587">
                  <c:v>34.58</c:v>
                </c:pt>
                <c:pt idx="2588">
                  <c:v>34.58</c:v>
                </c:pt>
                <c:pt idx="2589">
                  <c:v>34.58</c:v>
                </c:pt>
                <c:pt idx="2590">
                  <c:v>34.58</c:v>
                </c:pt>
                <c:pt idx="2591">
                  <c:v>34.58</c:v>
                </c:pt>
                <c:pt idx="2592">
                  <c:v>34.58</c:v>
                </c:pt>
                <c:pt idx="2593">
                  <c:v>34.58</c:v>
                </c:pt>
                <c:pt idx="2594">
                  <c:v>34.58</c:v>
                </c:pt>
                <c:pt idx="2595">
                  <c:v>34.58</c:v>
                </c:pt>
                <c:pt idx="2596">
                  <c:v>34.58</c:v>
                </c:pt>
                <c:pt idx="2597">
                  <c:v>34.58</c:v>
                </c:pt>
                <c:pt idx="2598">
                  <c:v>34.58</c:v>
                </c:pt>
                <c:pt idx="2599">
                  <c:v>34.58</c:v>
                </c:pt>
                <c:pt idx="2600">
                  <c:v>34.58</c:v>
                </c:pt>
                <c:pt idx="2601">
                  <c:v>34.58</c:v>
                </c:pt>
                <c:pt idx="2602">
                  <c:v>34.58</c:v>
                </c:pt>
                <c:pt idx="2603">
                  <c:v>34.58</c:v>
                </c:pt>
                <c:pt idx="2604">
                  <c:v>34.58</c:v>
                </c:pt>
                <c:pt idx="2605">
                  <c:v>34.58</c:v>
                </c:pt>
                <c:pt idx="2606">
                  <c:v>34.58</c:v>
                </c:pt>
                <c:pt idx="2607">
                  <c:v>34.58</c:v>
                </c:pt>
                <c:pt idx="2608">
                  <c:v>34.58</c:v>
                </c:pt>
                <c:pt idx="2609">
                  <c:v>34.58</c:v>
                </c:pt>
                <c:pt idx="2610">
                  <c:v>34.58</c:v>
                </c:pt>
                <c:pt idx="2611">
                  <c:v>34.58</c:v>
                </c:pt>
                <c:pt idx="2612">
                  <c:v>34.58</c:v>
                </c:pt>
                <c:pt idx="2613">
                  <c:v>34.58</c:v>
                </c:pt>
                <c:pt idx="2614">
                  <c:v>34.58</c:v>
                </c:pt>
                <c:pt idx="2615">
                  <c:v>34.58</c:v>
                </c:pt>
                <c:pt idx="2616">
                  <c:v>34.58</c:v>
                </c:pt>
                <c:pt idx="2617">
                  <c:v>34.58</c:v>
                </c:pt>
                <c:pt idx="2618">
                  <c:v>34.58</c:v>
                </c:pt>
                <c:pt idx="2619">
                  <c:v>34.58</c:v>
                </c:pt>
                <c:pt idx="2620">
                  <c:v>34.58</c:v>
                </c:pt>
                <c:pt idx="2621">
                  <c:v>34.58</c:v>
                </c:pt>
                <c:pt idx="2622">
                  <c:v>34.58</c:v>
                </c:pt>
                <c:pt idx="2623">
                  <c:v>34.58</c:v>
                </c:pt>
                <c:pt idx="2624">
                  <c:v>34.58</c:v>
                </c:pt>
                <c:pt idx="2625">
                  <c:v>34.58</c:v>
                </c:pt>
                <c:pt idx="2626">
                  <c:v>34.58</c:v>
                </c:pt>
                <c:pt idx="2627">
                  <c:v>34.58</c:v>
                </c:pt>
                <c:pt idx="2628">
                  <c:v>34.58</c:v>
                </c:pt>
                <c:pt idx="2629">
                  <c:v>34.58</c:v>
                </c:pt>
                <c:pt idx="2630">
                  <c:v>34.58</c:v>
                </c:pt>
                <c:pt idx="2631">
                  <c:v>34.58</c:v>
                </c:pt>
                <c:pt idx="2632">
                  <c:v>34.58</c:v>
                </c:pt>
                <c:pt idx="2633">
                  <c:v>34.58</c:v>
                </c:pt>
                <c:pt idx="2634">
                  <c:v>34.58</c:v>
                </c:pt>
                <c:pt idx="2635">
                  <c:v>34.58</c:v>
                </c:pt>
                <c:pt idx="2636">
                  <c:v>34.58</c:v>
                </c:pt>
                <c:pt idx="2637">
                  <c:v>34.58</c:v>
                </c:pt>
                <c:pt idx="2638">
                  <c:v>34.58</c:v>
                </c:pt>
                <c:pt idx="2639">
                  <c:v>34.58</c:v>
                </c:pt>
                <c:pt idx="2640">
                  <c:v>34.58</c:v>
                </c:pt>
                <c:pt idx="2641">
                  <c:v>34.58</c:v>
                </c:pt>
                <c:pt idx="2642">
                  <c:v>34.58</c:v>
                </c:pt>
                <c:pt idx="2643">
                  <c:v>34.58</c:v>
                </c:pt>
                <c:pt idx="2644">
                  <c:v>34.58</c:v>
                </c:pt>
                <c:pt idx="2645">
                  <c:v>34.58</c:v>
                </c:pt>
                <c:pt idx="2646">
                  <c:v>34.58</c:v>
                </c:pt>
                <c:pt idx="2647">
                  <c:v>34.58</c:v>
                </c:pt>
                <c:pt idx="2648">
                  <c:v>34.58</c:v>
                </c:pt>
                <c:pt idx="2649">
                  <c:v>34.58</c:v>
                </c:pt>
                <c:pt idx="2650">
                  <c:v>34.58</c:v>
                </c:pt>
                <c:pt idx="2651">
                  <c:v>34.58</c:v>
                </c:pt>
                <c:pt idx="2652">
                  <c:v>34.58</c:v>
                </c:pt>
                <c:pt idx="2653">
                  <c:v>34.58</c:v>
                </c:pt>
                <c:pt idx="2654">
                  <c:v>34.58</c:v>
                </c:pt>
                <c:pt idx="2655">
                  <c:v>34.58</c:v>
                </c:pt>
                <c:pt idx="2656">
                  <c:v>34.58</c:v>
                </c:pt>
                <c:pt idx="2657">
                  <c:v>34.58</c:v>
                </c:pt>
                <c:pt idx="2658">
                  <c:v>34.58</c:v>
                </c:pt>
                <c:pt idx="2659">
                  <c:v>34.58</c:v>
                </c:pt>
                <c:pt idx="2660">
                  <c:v>34.58</c:v>
                </c:pt>
                <c:pt idx="2661">
                  <c:v>34.58</c:v>
                </c:pt>
                <c:pt idx="2662">
                  <c:v>34.58</c:v>
                </c:pt>
                <c:pt idx="2663">
                  <c:v>34.58</c:v>
                </c:pt>
                <c:pt idx="2664">
                  <c:v>34.58</c:v>
                </c:pt>
                <c:pt idx="2665">
                  <c:v>34.58</c:v>
                </c:pt>
                <c:pt idx="2666">
                  <c:v>34.58</c:v>
                </c:pt>
                <c:pt idx="2667">
                  <c:v>34.58</c:v>
                </c:pt>
                <c:pt idx="2668">
                  <c:v>34.58</c:v>
                </c:pt>
                <c:pt idx="2669">
                  <c:v>34.58</c:v>
                </c:pt>
                <c:pt idx="2670">
                  <c:v>34.58</c:v>
                </c:pt>
                <c:pt idx="2671">
                  <c:v>34.58</c:v>
                </c:pt>
                <c:pt idx="2672">
                  <c:v>34.58</c:v>
                </c:pt>
                <c:pt idx="2673">
                  <c:v>34.58</c:v>
                </c:pt>
                <c:pt idx="2674">
                  <c:v>34.58</c:v>
                </c:pt>
                <c:pt idx="2675">
                  <c:v>34.58</c:v>
                </c:pt>
                <c:pt idx="2676">
                  <c:v>34.58</c:v>
                </c:pt>
                <c:pt idx="2677">
                  <c:v>34.58</c:v>
                </c:pt>
                <c:pt idx="2678">
                  <c:v>34.58</c:v>
                </c:pt>
                <c:pt idx="2679">
                  <c:v>34.58</c:v>
                </c:pt>
                <c:pt idx="2680">
                  <c:v>34.58</c:v>
                </c:pt>
                <c:pt idx="2681">
                  <c:v>34.58</c:v>
                </c:pt>
                <c:pt idx="2682">
                  <c:v>34.58</c:v>
                </c:pt>
                <c:pt idx="2683">
                  <c:v>34.58</c:v>
                </c:pt>
                <c:pt idx="2684">
                  <c:v>34.58</c:v>
                </c:pt>
                <c:pt idx="2685">
                  <c:v>34.58</c:v>
                </c:pt>
                <c:pt idx="2686">
                  <c:v>34.58</c:v>
                </c:pt>
                <c:pt idx="2687">
                  <c:v>34.58</c:v>
                </c:pt>
                <c:pt idx="2688">
                  <c:v>34.58</c:v>
                </c:pt>
                <c:pt idx="2689">
                  <c:v>34.58</c:v>
                </c:pt>
                <c:pt idx="2690">
                  <c:v>34.58</c:v>
                </c:pt>
                <c:pt idx="2691">
                  <c:v>34.58</c:v>
                </c:pt>
                <c:pt idx="2692">
                  <c:v>34.58</c:v>
                </c:pt>
                <c:pt idx="2693">
                  <c:v>34.58</c:v>
                </c:pt>
                <c:pt idx="2694">
                  <c:v>34.58</c:v>
                </c:pt>
                <c:pt idx="2695">
                  <c:v>34.58</c:v>
                </c:pt>
                <c:pt idx="2696">
                  <c:v>34.58</c:v>
                </c:pt>
                <c:pt idx="2697">
                  <c:v>34.58</c:v>
                </c:pt>
                <c:pt idx="2698">
                  <c:v>34.58</c:v>
                </c:pt>
                <c:pt idx="2699">
                  <c:v>34.58</c:v>
                </c:pt>
                <c:pt idx="2700">
                  <c:v>34.58</c:v>
                </c:pt>
                <c:pt idx="2701">
                  <c:v>34.58</c:v>
                </c:pt>
                <c:pt idx="2702">
                  <c:v>34.58</c:v>
                </c:pt>
                <c:pt idx="2703">
                  <c:v>34.58</c:v>
                </c:pt>
                <c:pt idx="2704">
                  <c:v>34.58</c:v>
                </c:pt>
                <c:pt idx="2705">
                  <c:v>34.58</c:v>
                </c:pt>
                <c:pt idx="2706">
                  <c:v>34.58</c:v>
                </c:pt>
                <c:pt idx="2707">
                  <c:v>34.58</c:v>
                </c:pt>
                <c:pt idx="2708">
                  <c:v>34.58</c:v>
                </c:pt>
                <c:pt idx="2709">
                  <c:v>34.58</c:v>
                </c:pt>
                <c:pt idx="2710">
                  <c:v>34.58</c:v>
                </c:pt>
                <c:pt idx="2711">
                  <c:v>34.58</c:v>
                </c:pt>
                <c:pt idx="2712">
                  <c:v>34.58</c:v>
                </c:pt>
                <c:pt idx="2713">
                  <c:v>34.58</c:v>
                </c:pt>
                <c:pt idx="2714">
                  <c:v>34.58</c:v>
                </c:pt>
                <c:pt idx="2715">
                  <c:v>34.58</c:v>
                </c:pt>
                <c:pt idx="2716">
                  <c:v>34.58</c:v>
                </c:pt>
                <c:pt idx="2717">
                  <c:v>34.58</c:v>
                </c:pt>
                <c:pt idx="2718">
                  <c:v>34.58</c:v>
                </c:pt>
                <c:pt idx="2719">
                  <c:v>34.58</c:v>
                </c:pt>
                <c:pt idx="2720">
                  <c:v>34.58</c:v>
                </c:pt>
                <c:pt idx="2721">
                  <c:v>34.58</c:v>
                </c:pt>
                <c:pt idx="2722">
                  <c:v>34.58</c:v>
                </c:pt>
                <c:pt idx="2723">
                  <c:v>34.58</c:v>
                </c:pt>
                <c:pt idx="2724">
                  <c:v>34.58</c:v>
                </c:pt>
                <c:pt idx="2725">
                  <c:v>34.58</c:v>
                </c:pt>
                <c:pt idx="2726">
                  <c:v>34.58</c:v>
                </c:pt>
                <c:pt idx="2727">
                  <c:v>34.58</c:v>
                </c:pt>
                <c:pt idx="2728">
                  <c:v>34.58</c:v>
                </c:pt>
                <c:pt idx="2729">
                  <c:v>34.58</c:v>
                </c:pt>
                <c:pt idx="2730">
                  <c:v>34.58</c:v>
                </c:pt>
                <c:pt idx="2731">
                  <c:v>34.58</c:v>
                </c:pt>
                <c:pt idx="2732">
                  <c:v>34.58</c:v>
                </c:pt>
                <c:pt idx="2733">
                  <c:v>34.58</c:v>
                </c:pt>
                <c:pt idx="2734">
                  <c:v>34.58</c:v>
                </c:pt>
                <c:pt idx="2735">
                  <c:v>34.58</c:v>
                </c:pt>
                <c:pt idx="2736">
                  <c:v>34.58</c:v>
                </c:pt>
                <c:pt idx="2737">
                  <c:v>34.58</c:v>
                </c:pt>
                <c:pt idx="2738">
                  <c:v>34.58</c:v>
                </c:pt>
                <c:pt idx="2739">
                  <c:v>34.58</c:v>
                </c:pt>
                <c:pt idx="2740">
                  <c:v>34.58</c:v>
                </c:pt>
                <c:pt idx="2741">
                  <c:v>34.58</c:v>
                </c:pt>
                <c:pt idx="2742">
                  <c:v>34.58</c:v>
                </c:pt>
                <c:pt idx="2743">
                  <c:v>34.58</c:v>
                </c:pt>
                <c:pt idx="2744">
                  <c:v>34.58</c:v>
                </c:pt>
                <c:pt idx="2745">
                  <c:v>34.58</c:v>
                </c:pt>
                <c:pt idx="2746">
                  <c:v>34.58</c:v>
                </c:pt>
                <c:pt idx="2747">
                  <c:v>34.58</c:v>
                </c:pt>
                <c:pt idx="2748">
                  <c:v>34.58</c:v>
                </c:pt>
                <c:pt idx="2749">
                  <c:v>34.58</c:v>
                </c:pt>
                <c:pt idx="2750">
                  <c:v>34.58</c:v>
                </c:pt>
                <c:pt idx="2751">
                  <c:v>34.58</c:v>
                </c:pt>
                <c:pt idx="2752">
                  <c:v>34.58</c:v>
                </c:pt>
                <c:pt idx="2753">
                  <c:v>34.58</c:v>
                </c:pt>
                <c:pt idx="2754">
                  <c:v>34.58</c:v>
                </c:pt>
                <c:pt idx="2755">
                  <c:v>34.58</c:v>
                </c:pt>
                <c:pt idx="2756">
                  <c:v>34.58</c:v>
                </c:pt>
                <c:pt idx="2757">
                  <c:v>34.58</c:v>
                </c:pt>
                <c:pt idx="2758">
                  <c:v>34.58</c:v>
                </c:pt>
                <c:pt idx="2759">
                  <c:v>34.58</c:v>
                </c:pt>
                <c:pt idx="2760">
                  <c:v>34.58</c:v>
                </c:pt>
                <c:pt idx="2761">
                  <c:v>34.58</c:v>
                </c:pt>
                <c:pt idx="2762">
                  <c:v>34.58</c:v>
                </c:pt>
                <c:pt idx="2763">
                  <c:v>34.58</c:v>
                </c:pt>
                <c:pt idx="2764">
                  <c:v>34.58</c:v>
                </c:pt>
                <c:pt idx="2765">
                  <c:v>34.58</c:v>
                </c:pt>
                <c:pt idx="2766">
                  <c:v>34.58</c:v>
                </c:pt>
                <c:pt idx="2767">
                  <c:v>34.58</c:v>
                </c:pt>
                <c:pt idx="2768">
                  <c:v>34.58</c:v>
                </c:pt>
                <c:pt idx="2769">
                  <c:v>34.58</c:v>
                </c:pt>
                <c:pt idx="2770">
                  <c:v>34.58</c:v>
                </c:pt>
                <c:pt idx="2771">
                  <c:v>34.58</c:v>
                </c:pt>
                <c:pt idx="2772">
                  <c:v>34.58</c:v>
                </c:pt>
                <c:pt idx="2773">
                  <c:v>34.58</c:v>
                </c:pt>
                <c:pt idx="2774">
                  <c:v>34.58</c:v>
                </c:pt>
                <c:pt idx="2775">
                  <c:v>34.58</c:v>
                </c:pt>
                <c:pt idx="2776">
                  <c:v>34.58</c:v>
                </c:pt>
                <c:pt idx="2777">
                  <c:v>34.58</c:v>
                </c:pt>
                <c:pt idx="2778">
                  <c:v>34.58</c:v>
                </c:pt>
                <c:pt idx="2779">
                  <c:v>34.58</c:v>
                </c:pt>
                <c:pt idx="2780">
                  <c:v>34.58</c:v>
                </c:pt>
                <c:pt idx="2781">
                  <c:v>34.58</c:v>
                </c:pt>
                <c:pt idx="2782">
                  <c:v>34.58</c:v>
                </c:pt>
                <c:pt idx="2783">
                  <c:v>34.58</c:v>
                </c:pt>
                <c:pt idx="2784">
                  <c:v>34.58</c:v>
                </c:pt>
                <c:pt idx="2785">
                  <c:v>34.58</c:v>
                </c:pt>
                <c:pt idx="2786">
                  <c:v>34.58</c:v>
                </c:pt>
                <c:pt idx="2787">
                  <c:v>34.58</c:v>
                </c:pt>
                <c:pt idx="2788">
                  <c:v>34.58</c:v>
                </c:pt>
                <c:pt idx="2789">
                  <c:v>34.58</c:v>
                </c:pt>
                <c:pt idx="2790">
                  <c:v>34.58</c:v>
                </c:pt>
                <c:pt idx="2791">
                  <c:v>34.58</c:v>
                </c:pt>
                <c:pt idx="2792">
                  <c:v>34.58</c:v>
                </c:pt>
                <c:pt idx="2793">
                  <c:v>34.58</c:v>
                </c:pt>
                <c:pt idx="2794">
                  <c:v>34.58</c:v>
                </c:pt>
                <c:pt idx="2795">
                  <c:v>34.58</c:v>
                </c:pt>
                <c:pt idx="2796">
                  <c:v>34.58</c:v>
                </c:pt>
                <c:pt idx="2797">
                  <c:v>34.58</c:v>
                </c:pt>
                <c:pt idx="2798">
                  <c:v>34.58</c:v>
                </c:pt>
                <c:pt idx="2799">
                  <c:v>34.58</c:v>
                </c:pt>
                <c:pt idx="2800">
                  <c:v>34.58</c:v>
                </c:pt>
                <c:pt idx="2801">
                  <c:v>34.58</c:v>
                </c:pt>
                <c:pt idx="2802">
                  <c:v>34.58</c:v>
                </c:pt>
                <c:pt idx="2803">
                  <c:v>34.58</c:v>
                </c:pt>
                <c:pt idx="2804">
                  <c:v>34.58</c:v>
                </c:pt>
                <c:pt idx="2805">
                  <c:v>34.58</c:v>
                </c:pt>
                <c:pt idx="2806">
                  <c:v>34.58</c:v>
                </c:pt>
                <c:pt idx="2807">
                  <c:v>34.58</c:v>
                </c:pt>
                <c:pt idx="2808">
                  <c:v>34.58</c:v>
                </c:pt>
                <c:pt idx="2809">
                  <c:v>34.58</c:v>
                </c:pt>
                <c:pt idx="2810">
                  <c:v>34.58</c:v>
                </c:pt>
                <c:pt idx="2811">
                  <c:v>34.58</c:v>
                </c:pt>
                <c:pt idx="2812">
                  <c:v>34.58</c:v>
                </c:pt>
                <c:pt idx="2813">
                  <c:v>34.58</c:v>
                </c:pt>
                <c:pt idx="2814">
                  <c:v>34.58</c:v>
                </c:pt>
                <c:pt idx="2815">
                  <c:v>34.58</c:v>
                </c:pt>
                <c:pt idx="2816">
                  <c:v>34.58</c:v>
                </c:pt>
                <c:pt idx="2817">
                  <c:v>34.58</c:v>
                </c:pt>
                <c:pt idx="2818">
                  <c:v>34.58</c:v>
                </c:pt>
                <c:pt idx="2819">
                  <c:v>34.58</c:v>
                </c:pt>
                <c:pt idx="2820">
                  <c:v>34.58</c:v>
                </c:pt>
                <c:pt idx="2821">
                  <c:v>34.58</c:v>
                </c:pt>
                <c:pt idx="2822">
                  <c:v>34.58</c:v>
                </c:pt>
                <c:pt idx="2823">
                  <c:v>34.58</c:v>
                </c:pt>
                <c:pt idx="2824">
                  <c:v>34.58</c:v>
                </c:pt>
                <c:pt idx="2825">
                  <c:v>34.58</c:v>
                </c:pt>
                <c:pt idx="2826">
                  <c:v>34.58</c:v>
                </c:pt>
                <c:pt idx="2827">
                  <c:v>34.58</c:v>
                </c:pt>
                <c:pt idx="2828">
                  <c:v>34.58</c:v>
                </c:pt>
                <c:pt idx="2829">
                  <c:v>34.58</c:v>
                </c:pt>
                <c:pt idx="2830">
                  <c:v>34.58</c:v>
                </c:pt>
                <c:pt idx="2831">
                  <c:v>34.58</c:v>
                </c:pt>
                <c:pt idx="2832">
                  <c:v>34.58</c:v>
                </c:pt>
                <c:pt idx="2833">
                  <c:v>34.58</c:v>
                </c:pt>
                <c:pt idx="2834">
                  <c:v>34.58</c:v>
                </c:pt>
                <c:pt idx="2835">
                  <c:v>34.58</c:v>
                </c:pt>
                <c:pt idx="2836">
                  <c:v>34.58</c:v>
                </c:pt>
                <c:pt idx="2837">
                  <c:v>34.58</c:v>
                </c:pt>
                <c:pt idx="2838">
                  <c:v>34.58</c:v>
                </c:pt>
                <c:pt idx="2839">
                  <c:v>34.58</c:v>
                </c:pt>
                <c:pt idx="2840">
                  <c:v>34.58</c:v>
                </c:pt>
                <c:pt idx="2841">
                  <c:v>34.58</c:v>
                </c:pt>
                <c:pt idx="2842">
                  <c:v>34.58</c:v>
                </c:pt>
                <c:pt idx="2843">
                  <c:v>34.58</c:v>
                </c:pt>
                <c:pt idx="2844">
                  <c:v>34.58</c:v>
                </c:pt>
                <c:pt idx="2845">
                  <c:v>34.58</c:v>
                </c:pt>
                <c:pt idx="2846">
                  <c:v>34.58</c:v>
                </c:pt>
                <c:pt idx="2847">
                  <c:v>34.58</c:v>
                </c:pt>
                <c:pt idx="2848">
                  <c:v>34.58</c:v>
                </c:pt>
                <c:pt idx="2849">
                  <c:v>34.58</c:v>
                </c:pt>
                <c:pt idx="2850">
                  <c:v>34.58</c:v>
                </c:pt>
                <c:pt idx="2851">
                  <c:v>34.58</c:v>
                </c:pt>
                <c:pt idx="2852">
                  <c:v>34.58</c:v>
                </c:pt>
                <c:pt idx="2853">
                  <c:v>34.58</c:v>
                </c:pt>
                <c:pt idx="2854">
                  <c:v>34.58</c:v>
                </c:pt>
                <c:pt idx="2855">
                  <c:v>34.58</c:v>
                </c:pt>
                <c:pt idx="2856">
                  <c:v>34.58</c:v>
                </c:pt>
                <c:pt idx="2857">
                  <c:v>34.58</c:v>
                </c:pt>
                <c:pt idx="2858">
                  <c:v>34.58</c:v>
                </c:pt>
                <c:pt idx="2859">
                  <c:v>34.58</c:v>
                </c:pt>
                <c:pt idx="2860">
                  <c:v>34.58</c:v>
                </c:pt>
                <c:pt idx="2861">
                  <c:v>34.58</c:v>
                </c:pt>
                <c:pt idx="2862">
                  <c:v>34.58</c:v>
                </c:pt>
                <c:pt idx="2863">
                  <c:v>34.58</c:v>
                </c:pt>
                <c:pt idx="2864">
                  <c:v>34.58</c:v>
                </c:pt>
                <c:pt idx="2865">
                  <c:v>34.58</c:v>
                </c:pt>
                <c:pt idx="2866">
                  <c:v>34.58</c:v>
                </c:pt>
                <c:pt idx="2867">
                  <c:v>34.58</c:v>
                </c:pt>
                <c:pt idx="2868">
                  <c:v>34.58</c:v>
                </c:pt>
                <c:pt idx="2869">
                  <c:v>34.58</c:v>
                </c:pt>
                <c:pt idx="2870">
                  <c:v>34.58</c:v>
                </c:pt>
                <c:pt idx="2871">
                  <c:v>34.58</c:v>
                </c:pt>
                <c:pt idx="2872">
                  <c:v>34.58</c:v>
                </c:pt>
                <c:pt idx="2873">
                  <c:v>34.58</c:v>
                </c:pt>
                <c:pt idx="2874">
                  <c:v>34.58</c:v>
                </c:pt>
                <c:pt idx="2875">
                  <c:v>34.58</c:v>
                </c:pt>
                <c:pt idx="2876">
                  <c:v>34.58</c:v>
                </c:pt>
                <c:pt idx="2877">
                  <c:v>34.58</c:v>
                </c:pt>
                <c:pt idx="2878">
                  <c:v>34.58</c:v>
                </c:pt>
                <c:pt idx="2879">
                  <c:v>34.58</c:v>
                </c:pt>
                <c:pt idx="2880">
                  <c:v>34.58</c:v>
                </c:pt>
                <c:pt idx="2881">
                  <c:v>34.58</c:v>
                </c:pt>
                <c:pt idx="2882">
                  <c:v>34.58</c:v>
                </c:pt>
                <c:pt idx="2883">
                  <c:v>34.58</c:v>
                </c:pt>
                <c:pt idx="2884">
                  <c:v>34.58</c:v>
                </c:pt>
                <c:pt idx="2885">
                  <c:v>34.58</c:v>
                </c:pt>
                <c:pt idx="2886">
                  <c:v>34.58</c:v>
                </c:pt>
                <c:pt idx="2887">
                  <c:v>34.58</c:v>
                </c:pt>
                <c:pt idx="2888">
                  <c:v>34.58</c:v>
                </c:pt>
                <c:pt idx="2889">
                  <c:v>34.58</c:v>
                </c:pt>
                <c:pt idx="2890">
                  <c:v>34.58</c:v>
                </c:pt>
                <c:pt idx="2891">
                  <c:v>34.58</c:v>
                </c:pt>
                <c:pt idx="2892">
                  <c:v>34.58</c:v>
                </c:pt>
                <c:pt idx="2893">
                  <c:v>34.58</c:v>
                </c:pt>
                <c:pt idx="2894">
                  <c:v>34.58</c:v>
                </c:pt>
                <c:pt idx="2895">
                  <c:v>34.58</c:v>
                </c:pt>
                <c:pt idx="2896">
                  <c:v>34.58</c:v>
                </c:pt>
                <c:pt idx="2897">
                  <c:v>34.58</c:v>
                </c:pt>
                <c:pt idx="2898">
                  <c:v>34.58</c:v>
                </c:pt>
                <c:pt idx="2899">
                  <c:v>34.58</c:v>
                </c:pt>
                <c:pt idx="2900">
                  <c:v>34.58</c:v>
                </c:pt>
                <c:pt idx="2901">
                  <c:v>34.58</c:v>
                </c:pt>
                <c:pt idx="2902">
                  <c:v>34.58</c:v>
                </c:pt>
                <c:pt idx="2903">
                  <c:v>34.58</c:v>
                </c:pt>
                <c:pt idx="2904">
                  <c:v>34.58</c:v>
                </c:pt>
                <c:pt idx="2905">
                  <c:v>34.58</c:v>
                </c:pt>
                <c:pt idx="2906">
                  <c:v>34.58</c:v>
                </c:pt>
                <c:pt idx="2907">
                  <c:v>34.58</c:v>
                </c:pt>
                <c:pt idx="2908">
                  <c:v>34.58</c:v>
                </c:pt>
                <c:pt idx="2909">
                  <c:v>34.58</c:v>
                </c:pt>
                <c:pt idx="2910">
                  <c:v>34.58</c:v>
                </c:pt>
                <c:pt idx="2911">
                  <c:v>34.58</c:v>
                </c:pt>
                <c:pt idx="2912">
                  <c:v>34.58</c:v>
                </c:pt>
                <c:pt idx="2913">
                  <c:v>34.58</c:v>
                </c:pt>
                <c:pt idx="2914">
                  <c:v>34.58</c:v>
                </c:pt>
                <c:pt idx="2915">
                  <c:v>34.58</c:v>
                </c:pt>
                <c:pt idx="2916">
                  <c:v>34.590000000000003</c:v>
                </c:pt>
                <c:pt idx="2917">
                  <c:v>34.590000000000003</c:v>
                </c:pt>
                <c:pt idx="2918">
                  <c:v>34.590000000000003</c:v>
                </c:pt>
                <c:pt idx="2919">
                  <c:v>34.590000000000003</c:v>
                </c:pt>
                <c:pt idx="2920">
                  <c:v>34.590000000000003</c:v>
                </c:pt>
                <c:pt idx="2921">
                  <c:v>34.590000000000003</c:v>
                </c:pt>
                <c:pt idx="2922">
                  <c:v>34.590000000000003</c:v>
                </c:pt>
                <c:pt idx="2923">
                  <c:v>34.590000000000003</c:v>
                </c:pt>
                <c:pt idx="2924">
                  <c:v>34.590000000000003</c:v>
                </c:pt>
                <c:pt idx="2925">
                  <c:v>34.6</c:v>
                </c:pt>
                <c:pt idx="2926">
                  <c:v>34.61</c:v>
                </c:pt>
                <c:pt idx="2927">
                  <c:v>34.61</c:v>
                </c:pt>
                <c:pt idx="2928">
                  <c:v>34.61</c:v>
                </c:pt>
                <c:pt idx="2929">
                  <c:v>34.61</c:v>
                </c:pt>
                <c:pt idx="2930">
                  <c:v>34.61</c:v>
                </c:pt>
                <c:pt idx="2931">
                  <c:v>34.61</c:v>
                </c:pt>
                <c:pt idx="2932">
                  <c:v>34.6</c:v>
                </c:pt>
                <c:pt idx="2933">
                  <c:v>34.61</c:v>
                </c:pt>
                <c:pt idx="2934">
                  <c:v>34.6</c:v>
                </c:pt>
                <c:pt idx="2935">
                  <c:v>34.6</c:v>
                </c:pt>
                <c:pt idx="2936">
                  <c:v>34.61</c:v>
                </c:pt>
                <c:pt idx="2937">
                  <c:v>34.61</c:v>
                </c:pt>
                <c:pt idx="2938">
                  <c:v>34.61</c:v>
                </c:pt>
                <c:pt idx="2939">
                  <c:v>34.61</c:v>
                </c:pt>
                <c:pt idx="2940">
                  <c:v>34.61</c:v>
                </c:pt>
                <c:pt idx="2941">
                  <c:v>34.61</c:v>
                </c:pt>
                <c:pt idx="2942">
                  <c:v>34.61</c:v>
                </c:pt>
                <c:pt idx="2943">
                  <c:v>34.61</c:v>
                </c:pt>
                <c:pt idx="2944">
                  <c:v>34.619999999999997</c:v>
                </c:pt>
                <c:pt idx="2945">
                  <c:v>34.619999999999997</c:v>
                </c:pt>
                <c:pt idx="2946">
                  <c:v>34.619999999999997</c:v>
                </c:pt>
                <c:pt idx="2947">
                  <c:v>34.619999999999997</c:v>
                </c:pt>
                <c:pt idx="2948">
                  <c:v>34.619999999999997</c:v>
                </c:pt>
                <c:pt idx="2949">
                  <c:v>34.630000000000003</c:v>
                </c:pt>
                <c:pt idx="2950">
                  <c:v>34.630000000000003</c:v>
                </c:pt>
                <c:pt idx="2951">
                  <c:v>34.630000000000003</c:v>
                </c:pt>
                <c:pt idx="2952">
                  <c:v>34.630000000000003</c:v>
                </c:pt>
                <c:pt idx="2953">
                  <c:v>34.630000000000003</c:v>
                </c:pt>
                <c:pt idx="2954">
                  <c:v>34.630000000000003</c:v>
                </c:pt>
                <c:pt idx="2955">
                  <c:v>34.630000000000003</c:v>
                </c:pt>
                <c:pt idx="2956">
                  <c:v>34.630000000000003</c:v>
                </c:pt>
                <c:pt idx="2957">
                  <c:v>34.630000000000003</c:v>
                </c:pt>
                <c:pt idx="2958">
                  <c:v>34.630000000000003</c:v>
                </c:pt>
                <c:pt idx="2959">
                  <c:v>34.630000000000003</c:v>
                </c:pt>
                <c:pt idx="2960">
                  <c:v>34.630000000000003</c:v>
                </c:pt>
                <c:pt idx="2961">
                  <c:v>34.64</c:v>
                </c:pt>
                <c:pt idx="2962">
                  <c:v>34.64</c:v>
                </c:pt>
                <c:pt idx="2963">
                  <c:v>34.64</c:v>
                </c:pt>
                <c:pt idx="2964">
                  <c:v>34.64</c:v>
                </c:pt>
                <c:pt idx="2965">
                  <c:v>34.64</c:v>
                </c:pt>
                <c:pt idx="2966">
                  <c:v>34.64</c:v>
                </c:pt>
                <c:pt idx="2967">
                  <c:v>34.64</c:v>
                </c:pt>
                <c:pt idx="2968">
                  <c:v>34.64</c:v>
                </c:pt>
                <c:pt idx="2969">
                  <c:v>34.65</c:v>
                </c:pt>
                <c:pt idx="2970">
                  <c:v>34.64</c:v>
                </c:pt>
                <c:pt idx="2971">
                  <c:v>34.64</c:v>
                </c:pt>
                <c:pt idx="2972">
                  <c:v>34.64</c:v>
                </c:pt>
                <c:pt idx="2973">
                  <c:v>34.64</c:v>
                </c:pt>
                <c:pt idx="2974">
                  <c:v>34.64</c:v>
                </c:pt>
                <c:pt idx="2975">
                  <c:v>34.64</c:v>
                </c:pt>
                <c:pt idx="2976">
                  <c:v>34.64</c:v>
                </c:pt>
                <c:pt idx="2977">
                  <c:v>34.630000000000003</c:v>
                </c:pt>
                <c:pt idx="2978">
                  <c:v>34.630000000000003</c:v>
                </c:pt>
                <c:pt idx="2979">
                  <c:v>34.630000000000003</c:v>
                </c:pt>
                <c:pt idx="2980">
                  <c:v>34.630000000000003</c:v>
                </c:pt>
                <c:pt idx="2981">
                  <c:v>34.630000000000003</c:v>
                </c:pt>
                <c:pt idx="2982">
                  <c:v>34.630000000000003</c:v>
                </c:pt>
                <c:pt idx="2983">
                  <c:v>34.630000000000003</c:v>
                </c:pt>
                <c:pt idx="2984">
                  <c:v>34.64</c:v>
                </c:pt>
                <c:pt idx="2985">
                  <c:v>34.630000000000003</c:v>
                </c:pt>
                <c:pt idx="2986">
                  <c:v>34.64</c:v>
                </c:pt>
                <c:pt idx="2987">
                  <c:v>34.64</c:v>
                </c:pt>
                <c:pt idx="2988">
                  <c:v>34.64</c:v>
                </c:pt>
                <c:pt idx="2989">
                  <c:v>34.64</c:v>
                </c:pt>
                <c:pt idx="2990">
                  <c:v>34.64</c:v>
                </c:pt>
                <c:pt idx="2991">
                  <c:v>34.64</c:v>
                </c:pt>
                <c:pt idx="2992">
                  <c:v>34.64</c:v>
                </c:pt>
                <c:pt idx="2993">
                  <c:v>34.630000000000003</c:v>
                </c:pt>
                <c:pt idx="2994">
                  <c:v>34.630000000000003</c:v>
                </c:pt>
                <c:pt idx="2995">
                  <c:v>34.630000000000003</c:v>
                </c:pt>
                <c:pt idx="2996">
                  <c:v>34.630000000000003</c:v>
                </c:pt>
                <c:pt idx="2997">
                  <c:v>34.619999999999997</c:v>
                </c:pt>
                <c:pt idx="2998">
                  <c:v>34.619999999999997</c:v>
                </c:pt>
                <c:pt idx="2999">
                  <c:v>34.619999999999997</c:v>
                </c:pt>
                <c:pt idx="3000">
                  <c:v>34.61</c:v>
                </c:pt>
                <c:pt idx="3001">
                  <c:v>34.61</c:v>
                </c:pt>
                <c:pt idx="3002">
                  <c:v>34.61</c:v>
                </c:pt>
                <c:pt idx="3003">
                  <c:v>34.61</c:v>
                </c:pt>
                <c:pt idx="3004">
                  <c:v>34.61</c:v>
                </c:pt>
                <c:pt idx="3005">
                  <c:v>34.61</c:v>
                </c:pt>
                <c:pt idx="3006">
                  <c:v>34.61</c:v>
                </c:pt>
                <c:pt idx="3007">
                  <c:v>34.61</c:v>
                </c:pt>
                <c:pt idx="3008">
                  <c:v>34.6</c:v>
                </c:pt>
                <c:pt idx="3009">
                  <c:v>34.6</c:v>
                </c:pt>
                <c:pt idx="3010">
                  <c:v>34.6</c:v>
                </c:pt>
                <c:pt idx="3011">
                  <c:v>34.6</c:v>
                </c:pt>
                <c:pt idx="3012">
                  <c:v>34.6</c:v>
                </c:pt>
                <c:pt idx="3013">
                  <c:v>34.61</c:v>
                </c:pt>
                <c:pt idx="3014">
                  <c:v>34.61</c:v>
                </c:pt>
                <c:pt idx="3015">
                  <c:v>34.61</c:v>
                </c:pt>
                <c:pt idx="3016">
                  <c:v>34.61</c:v>
                </c:pt>
                <c:pt idx="3017">
                  <c:v>34.61</c:v>
                </c:pt>
                <c:pt idx="3018">
                  <c:v>34.61</c:v>
                </c:pt>
                <c:pt idx="3019">
                  <c:v>34.61</c:v>
                </c:pt>
                <c:pt idx="3020">
                  <c:v>34.61</c:v>
                </c:pt>
                <c:pt idx="3021">
                  <c:v>34.61</c:v>
                </c:pt>
                <c:pt idx="3022">
                  <c:v>34.61</c:v>
                </c:pt>
                <c:pt idx="3023">
                  <c:v>34.619999999999997</c:v>
                </c:pt>
                <c:pt idx="3024">
                  <c:v>34.619999999999997</c:v>
                </c:pt>
                <c:pt idx="3025">
                  <c:v>34.619999999999997</c:v>
                </c:pt>
                <c:pt idx="3026">
                  <c:v>34.619999999999997</c:v>
                </c:pt>
                <c:pt idx="3027">
                  <c:v>34.619999999999997</c:v>
                </c:pt>
                <c:pt idx="3028">
                  <c:v>34.619999999999997</c:v>
                </c:pt>
                <c:pt idx="3029">
                  <c:v>34.619999999999997</c:v>
                </c:pt>
                <c:pt idx="3030">
                  <c:v>34.630000000000003</c:v>
                </c:pt>
                <c:pt idx="3031">
                  <c:v>34.630000000000003</c:v>
                </c:pt>
                <c:pt idx="3032">
                  <c:v>34.630000000000003</c:v>
                </c:pt>
                <c:pt idx="3033">
                  <c:v>34.630000000000003</c:v>
                </c:pt>
                <c:pt idx="3034">
                  <c:v>34.630000000000003</c:v>
                </c:pt>
                <c:pt idx="3035">
                  <c:v>34.630000000000003</c:v>
                </c:pt>
                <c:pt idx="3036">
                  <c:v>34.64</c:v>
                </c:pt>
                <c:pt idx="3037">
                  <c:v>34.64</c:v>
                </c:pt>
                <c:pt idx="3038">
                  <c:v>34.64</c:v>
                </c:pt>
                <c:pt idx="3039">
                  <c:v>34.64</c:v>
                </c:pt>
                <c:pt idx="3040">
                  <c:v>34.64</c:v>
                </c:pt>
                <c:pt idx="3041">
                  <c:v>34.65</c:v>
                </c:pt>
                <c:pt idx="3042">
                  <c:v>34.65</c:v>
                </c:pt>
                <c:pt idx="3043">
                  <c:v>34.65</c:v>
                </c:pt>
                <c:pt idx="3044">
                  <c:v>34.659999999999997</c:v>
                </c:pt>
                <c:pt idx="3045">
                  <c:v>34.659999999999997</c:v>
                </c:pt>
                <c:pt idx="3046">
                  <c:v>34.659999999999997</c:v>
                </c:pt>
                <c:pt idx="3047">
                  <c:v>34.659999999999997</c:v>
                </c:pt>
                <c:pt idx="3048">
                  <c:v>34.659999999999997</c:v>
                </c:pt>
                <c:pt idx="3049">
                  <c:v>34.67</c:v>
                </c:pt>
                <c:pt idx="3050">
                  <c:v>34.67</c:v>
                </c:pt>
                <c:pt idx="3051">
                  <c:v>34.67</c:v>
                </c:pt>
                <c:pt idx="3052">
                  <c:v>34.67</c:v>
                </c:pt>
                <c:pt idx="3053">
                  <c:v>34.67</c:v>
                </c:pt>
                <c:pt idx="3054">
                  <c:v>34.67</c:v>
                </c:pt>
                <c:pt idx="3055">
                  <c:v>34.67</c:v>
                </c:pt>
                <c:pt idx="3056">
                  <c:v>34.67</c:v>
                </c:pt>
                <c:pt idx="3057">
                  <c:v>34.67</c:v>
                </c:pt>
                <c:pt idx="3058">
                  <c:v>34.67</c:v>
                </c:pt>
                <c:pt idx="3059">
                  <c:v>34.67</c:v>
                </c:pt>
                <c:pt idx="3060">
                  <c:v>34.67</c:v>
                </c:pt>
                <c:pt idx="3061">
                  <c:v>34.67</c:v>
                </c:pt>
                <c:pt idx="3062">
                  <c:v>34.67</c:v>
                </c:pt>
                <c:pt idx="3063">
                  <c:v>34.68</c:v>
                </c:pt>
                <c:pt idx="3064">
                  <c:v>34.68</c:v>
                </c:pt>
                <c:pt idx="3065">
                  <c:v>34.69</c:v>
                </c:pt>
                <c:pt idx="3066">
                  <c:v>34.69</c:v>
                </c:pt>
                <c:pt idx="3067">
                  <c:v>34.700000000000003</c:v>
                </c:pt>
                <c:pt idx="3068">
                  <c:v>34.700000000000003</c:v>
                </c:pt>
                <c:pt idx="3069">
                  <c:v>34.71</c:v>
                </c:pt>
                <c:pt idx="3070">
                  <c:v>34.71</c:v>
                </c:pt>
                <c:pt idx="3071">
                  <c:v>34.72</c:v>
                </c:pt>
                <c:pt idx="3072">
                  <c:v>34.729999999999997</c:v>
                </c:pt>
                <c:pt idx="3073">
                  <c:v>34.729999999999997</c:v>
                </c:pt>
                <c:pt idx="3074">
                  <c:v>34.75</c:v>
                </c:pt>
                <c:pt idx="3075">
                  <c:v>34.76</c:v>
                </c:pt>
                <c:pt idx="3076">
                  <c:v>34.770000000000003</c:v>
                </c:pt>
                <c:pt idx="3077">
                  <c:v>34.770000000000003</c:v>
                </c:pt>
                <c:pt idx="3078">
                  <c:v>34.78</c:v>
                </c:pt>
                <c:pt idx="3079">
                  <c:v>34.79</c:v>
                </c:pt>
                <c:pt idx="3080">
                  <c:v>34.799999999999997</c:v>
                </c:pt>
                <c:pt idx="3081">
                  <c:v>34.81</c:v>
                </c:pt>
                <c:pt idx="3082">
                  <c:v>34.82</c:v>
                </c:pt>
                <c:pt idx="3083">
                  <c:v>34.83</c:v>
                </c:pt>
                <c:pt idx="3084">
                  <c:v>34.840000000000003</c:v>
                </c:pt>
                <c:pt idx="3085">
                  <c:v>34.840000000000003</c:v>
                </c:pt>
                <c:pt idx="3086">
                  <c:v>34.85</c:v>
                </c:pt>
                <c:pt idx="3087">
                  <c:v>34.85</c:v>
                </c:pt>
                <c:pt idx="3088">
                  <c:v>34.85</c:v>
                </c:pt>
                <c:pt idx="3089">
                  <c:v>34.86</c:v>
                </c:pt>
                <c:pt idx="3090">
                  <c:v>34.86</c:v>
                </c:pt>
                <c:pt idx="3091">
                  <c:v>34.86</c:v>
                </c:pt>
                <c:pt idx="3092">
                  <c:v>34.86</c:v>
                </c:pt>
                <c:pt idx="3093">
                  <c:v>34.86</c:v>
                </c:pt>
                <c:pt idx="3094">
                  <c:v>34.86</c:v>
                </c:pt>
                <c:pt idx="3095">
                  <c:v>34.86</c:v>
                </c:pt>
                <c:pt idx="3096">
                  <c:v>34.86</c:v>
                </c:pt>
                <c:pt idx="3097">
                  <c:v>34.869999999999997</c:v>
                </c:pt>
                <c:pt idx="3098">
                  <c:v>34.869999999999997</c:v>
                </c:pt>
                <c:pt idx="3099">
                  <c:v>34.880000000000003</c:v>
                </c:pt>
                <c:pt idx="3100">
                  <c:v>34.880000000000003</c:v>
                </c:pt>
                <c:pt idx="3101">
                  <c:v>34.89</c:v>
                </c:pt>
                <c:pt idx="3102">
                  <c:v>34.89</c:v>
                </c:pt>
                <c:pt idx="3103">
                  <c:v>34.9</c:v>
                </c:pt>
                <c:pt idx="3104">
                  <c:v>34.9</c:v>
                </c:pt>
                <c:pt idx="3105">
                  <c:v>34.909999999999997</c:v>
                </c:pt>
                <c:pt idx="3106">
                  <c:v>34.92</c:v>
                </c:pt>
                <c:pt idx="3107">
                  <c:v>34.92</c:v>
                </c:pt>
                <c:pt idx="3108">
                  <c:v>34.93</c:v>
                </c:pt>
                <c:pt idx="3109">
                  <c:v>34.93</c:v>
                </c:pt>
                <c:pt idx="3110">
                  <c:v>34.94</c:v>
                </c:pt>
                <c:pt idx="3111">
                  <c:v>34.94</c:v>
                </c:pt>
                <c:pt idx="3112">
                  <c:v>34.94</c:v>
                </c:pt>
                <c:pt idx="3113">
                  <c:v>34.94</c:v>
                </c:pt>
                <c:pt idx="3114">
                  <c:v>34.94</c:v>
                </c:pt>
                <c:pt idx="3115">
                  <c:v>34.94</c:v>
                </c:pt>
                <c:pt idx="3116">
                  <c:v>34.94</c:v>
                </c:pt>
                <c:pt idx="3117">
                  <c:v>34.94</c:v>
                </c:pt>
                <c:pt idx="3118">
                  <c:v>34.950000000000003</c:v>
                </c:pt>
                <c:pt idx="3119">
                  <c:v>34.950000000000003</c:v>
                </c:pt>
                <c:pt idx="3120">
                  <c:v>34.950000000000003</c:v>
                </c:pt>
                <c:pt idx="3121">
                  <c:v>34.950000000000003</c:v>
                </c:pt>
                <c:pt idx="3122">
                  <c:v>34.94</c:v>
                </c:pt>
                <c:pt idx="3123">
                  <c:v>34.950000000000003</c:v>
                </c:pt>
                <c:pt idx="3124">
                  <c:v>34.950000000000003</c:v>
                </c:pt>
                <c:pt idx="3125">
                  <c:v>34.950000000000003</c:v>
                </c:pt>
                <c:pt idx="3126">
                  <c:v>34.950000000000003</c:v>
                </c:pt>
                <c:pt idx="3127">
                  <c:v>34.950000000000003</c:v>
                </c:pt>
                <c:pt idx="3128">
                  <c:v>34.950000000000003</c:v>
                </c:pt>
                <c:pt idx="3129">
                  <c:v>34.950000000000003</c:v>
                </c:pt>
                <c:pt idx="3130">
                  <c:v>34.950000000000003</c:v>
                </c:pt>
                <c:pt idx="3131">
                  <c:v>34.950000000000003</c:v>
                </c:pt>
                <c:pt idx="3132">
                  <c:v>34.950000000000003</c:v>
                </c:pt>
                <c:pt idx="3133">
                  <c:v>34.950000000000003</c:v>
                </c:pt>
                <c:pt idx="3134">
                  <c:v>34.950000000000003</c:v>
                </c:pt>
                <c:pt idx="3135">
                  <c:v>34.950000000000003</c:v>
                </c:pt>
                <c:pt idx="3136">
                  <c:v>34.950000000000003</c:v>
                </c:pt>
                <c:pt idx="3137">
                  <c:v>34.950000000000003</c:v>
                </c:pt>
                <c:pt idx="3138">
                  <c:v>34.950000000000003</c:v>
                </c:pt>
                <c:pt idx="3139">
                  <c:v>34.950000000000003</c:v>
                </c:pt>
                <c:pt idx="3140">
                  <c:v>34.950000000000003</c:v>
                </c:pt>
                <c:pt idx="3141">
                  <c:v>34.950000000000003</c:v>
                </c:pt>
                <c:pt idx="3142">
                  <c:v>34.950000000000003</c:v>
                </c:pt>
                <c:pt idx="3143">
                  <c:v>34.950000000000003</c:v>
                </c:pt>
                <c:pt idx="3144">
                  <c:v>34.950000000000003</c:v>
                </c:pt>
                <c:pt idx="3145">
                  <c:v>34.950000000000003</c:v>
                </c:pt>
                <c:pt idx="3146">
                  <c:v>34.950000000000003</c:v>
                </c:pt>
                <c:pt idx="3147">
                  <c:v>34.950000000000003</c:v>
                </c:pt>
                <c:pt idx="3148">
                  <c:v>34.950000000000003</c:v>
                </c:pt>
                <c:pt idx="3149">
                  <c:v>34.950000000000003</c:v>
                </c:pt>
                <c:pt idx="3150">
                  <c:v>34.950000000000003</c:v>
                </c:pt>
                <c:pt idx="3151">
                  <c:v>34.950000000000003</c:v>
                </c:pt>
                <c:pt idx="3152">
                  <c:v>34.950000000000003</c:v>
                </c:pt>
                <c:pt idx="3153">
                  <c:v>34.950000000000003</c:v>
                </c:pt>
                <c:pt idx="3154">
                  <c:v>34.950000000000003</c:v>
                </c:pt>
                <c:pt idx="3155">
                  <c:v>34.950000000000003</c:v>
                </c:pt>
                <c:pt idx="3156">
                  <c:v>34.950000000000003</c:v>
                </c:pt>
                <c:pt idx="3157">
                  <c:v>34.950000000000003</c:v>
                </c:pt>
                <c:pt idx="3158">
                  <c:v>34.950000000000003</c:v>
                </c:pt>
                <c:pt idx="3159">
                  <c:v>34.950000000000003</c:v>
                </c:pt>
                <c:pt idx="3160">
                  <c:v>34.950000000000003</c:v>
                </c:pt>
                <c:pt idx="3161">
                  <c:v>34.950000000000003</c:v>
                </c:pt>
                <c:pt idx="3162">
                  <c:v>34.950000000000003</c:v>
                </c:pt>
                <c:pt idx="3163">
                  <c:v>34.950000000000003</c:v>
                </c:pt>
                <c:pt idx="3164">
                  <c:v>34.950000000000003</c:v>
                </c:pt>
                <c:pt idx="3165">
                  <c:v>34.950000000000003</c:v>
                </c:pt>
                <c:pt idx="3166">
                  <c:v>34.950000000000003</c:v>
                </c:pt>
                <c:pt idx="3167">
                  <c:v>34.950000000000003</c:v>
                </c:pt>
                <c:pt idx="3168">
                  <c:v>34.950000000000003</c:v>
                </c:pt>
                <c:pt idx="3169">
                  <c:v>34.950000000000003</c:v>
                </c:pt>
                <c:pt idx="3170">
                  <c:v>34.950000000000003</c:v>
                </c:pt>
                <c:pt idx="3171">
                  <c:v>34.950000000000003</c:v>
                </c:pt>
                <c:pt idx="3172">
                  <c:v>34.950000000000003</c:v>
                </c:pt>
                <c:pt idx="3173">
                  <c:v>34.950000000000003</c:v>
                </c:pt>
                <c:pt idx="3174">
                  <c:v>34.950000000000003</c:v>
                </c:pt>
                <c:pt idx="3175">
                  <c:v>34.950000000000003</c:v>
                </c:pt>
                <c:pt idx="3176">
                  <c:v>34.950000000000003</c:v>
                </c:pt>
                <c:pt idx="3177">
                  <c:v>34.950000000000003</c:v>
                </c:pt>
                <c:pt idx="3178">
                  <c:v>34.950000000000003</c:v>
                </c:pt>
                <c:pt idx="3179">
                  <c:v>34.950000000000003</c:v>
                </c:pt>
                <c:pt idx="3180">
                  <c:v>34.950000000000003</c:v>
                </c:pt>
                <c:pt idx="3181">
                  <c:v>34.950000000000003</c:v>
                </c:pt>
                <c:pt idx="3182">
                  <c:v>34.950000000000003</c:v>
                </c:pt>
                <c:pt idx="3183">
                  <c:v>34.950000000000003</c:v>
                </c:pt>
                <c:pt idx="3184">
                  <c:v>34.950000000000003</c:v>
                </c:pt>
                <c:pt idx="3185">
                  <c:v>34.950000000000003</c:v>
                </c:pt>
                <c:pt idx="3186">
                  <c:v>34.950000000000003</c:v>
                </c:pt>
                <c:pt idx="3187">
                  <c:v>34.950000000000003</c:v>
                </c:pt>
                <c:pt idx="3188">
                  <c:v>34.950000000000003</c:v>
                </c:pt>
                <c:pt idx="3189">
                  <c:v>34.950000000000003</c:v>
                </c:pt>
                <c:pt idx="3190">
                  <c:v>34.950000000000003</c:v>
                </c:pt>
                <c:pt idx="3191">
                  <c:v>34.950000000000003</c:v>
                </c:pt>
                <c:pt idx="3192">
                  <c:v>34.950000000000003</c:v>
                </c:pt>
                <c:pt idx="3193">
                  <c:v>34.950000000000003</c:v>
                </c:pt>
                <c:pt idx="3194">
                  <c:v>34.950000000000003</c:v>
                </c:pt>
                <c:pt idx="3195">
                  <c:v>34.950000000000003</c:v>
                </c:pt>
                <c:pt idx="3196">
                  <c:v>34.950000000000003</c:v>
                </c:pt>
                <c:pt idx="3197">
                  <c:v>34.950000000000003</c:v>
                </c:pt>
                <c:pt idx="3198">
                  <c:v>34.950000000000003</c:v>
                </c:pt>
                <c:pt idx="3199">
                  <c:v>34.950000000000003</c:v>
                </c:pt>
                <c:pt idx="3200">
                  <c:v>34.950000000000003</c:v>
                </c:pt>
                <c:pt idx="3201">
                  <c:v>34.950000000000003</c:v>
                </c:pt>
                <c:pt idx="3202">
                  <c:v>34.950000000000003</c:v>
                </c:pt>
                <c:pt idx="3203">
                  <c:v>34.950000000000003</c:v>
                </c:pt>
                <c:pt idx="3204">
                  <c:v>34.950000000000003</c:v>
                </c:pt>
                <c:pt idx="3205">
                  <c:v>34.950000000000003</c:v>
                </c:pt>
                <c:pt idx="3206">
                  <c:v>34.950000000000003</c:v>
                </c:pt>
                <c:pt idx="3207">
                  <c:v>34.950000000000003</c:v>
                </c:pt>
                <c:pt idx="3208">
                  <c:v>34.950000000000003</c:v>
                </c:pt>
                <c:pt idx="3209">
                  <c:v>34.950000000000003</c:v>
                </c:pt>
                <c:pt idx="3210">
                  <c:v>34.950000000000003</c:v>
                </c:pt>
                <c:pt idx="3211">
                  <c:v>34.950000000000003</c:v>
                </c:pt>
                <c:pt idx="3212">
                  <c:v>34.950000000000003</c:v>
                </c:pt>
                <c:pt idx="3213">
                  <c:v>34.950000000000003</c:v>
                </c:pt>
                <c:pt idx="3214">
                  <c:v>34.950000000000003</c:v>
                </c:pt>
                <c:pt idx="3215">
                  <c:v>34.950000000000003</c:v>
                </c:pt>
                <c:pt idx="3216">
                  <c:v>34.950000000000003</c:v>
                </c:pt>
                <c:pt idx="3217">
                  <c:v>34.950000000000003</c:v>
                </c:pt>
                <c:pt idx="3218">
                  <c:v>34.950000000000003</c:v>
                </c:pt>
                <c:pt idx="3219">
                  <c:v>34.950000000000003</c:v>
                </c:pt>
                <c:pt idx="3220">
                  <c:v>34.950000000000003</c:v>
                </c:pt>
                <c:pt idx="3221">
                  <c:v>34.950000000000003</c:v>
                </c:pt>
                <c:pt idx="3222">
                  <c:v>34.950000000000003</c:v>
                </c:pt>
                <c:pt idx="3223">
                  <c:v>34.950000000000003</c:v>
                </c:pt>
                <c:pt idx="3224">
                  <c:v>34.950000000000003</c:v>
                </c:pt>
                <c:pt idx="3225">
                  <c:v>34.950000000000003</c:v>
                </c:pt>
                <c:pt idx="3226">
                  <c:v>34.950000000000003</c:v>
                </c:pt>
                <c:pt idx="3227">
                  <c:v>34.950000000000003</c:v>
                </c:pt>
                <c:pt idx="3228">
                  <c:v>34.950000000000003</c:v>
                </c:pt>
                <c:pt idx="3229">
                  <c:v>34.950000000000003</c:v>
                </c:pt>
                <c:pt idx="3230">
                  <c:v>34.950000000000003</c:v>
                </c:pt>
                <c:pt idx="3231">
                  <c:v>34.950000000000003</c:v>
                </c:pt>
                <c:pt idx="3232">
                  <c:v>34.950000000000003</c:v>
                </c:pt>
                <c:pt idx="3233">
                  <c:v>34.950000000000003</c:v>
                </c:pt>
                <c:pt idx="3234">
                  <c:v>34.950000000000003</c:v>
                </c:pt>
                <c:pt idx="3235">
                  <c:v>34.950000000000003</c:v>
                </c:pt>
                <c:pt idx="3236">
                  <c:v>34.950000000000003</c:v>
                </c:pt>
                <c:pt idx="3237">
                  <c:v>34.950000000000003</c:v>
                </c:pt>
                <c:pt idx="3238">
                  <c:v>34.950000000000003</c:v>
                </c:pt>
                <c:pt idx="3239">
                  <c:v>34.950000000000003</c:v>
                </c:pt>
                <c:pt idx="3240">
                  <c:v>34.950000000000003</c:v>
                </c:pt>
                <c:pt idx="3241">
                  <c:v>34.950000000000003</c:v>
                </c:pt>
                <c:pt idx="3242">
                  <c:v>34.950000000000003</c:v>
                </c:pt>
                <c:pt idx="3243">
                  <c:v>34.950000000000003</c:v>
                </c:pt>
                <c:pt idx="3244">
                  <c:v>34.950000000000003</c:v>
                </c:pt>
                <c:pt idx="3245">
                  <c:v>34.950000000000003</c:v>
                </c:pt>
                <c:pt idx="3246">
                  <c:v>34.950000000000003</c:v>
                </c:pt>
                <c:pt idx="3247">
                  <c:v>34.950000000000003</c:v>
                </c:pt>
                <c:pt idx="3248">
                  <c:v>34.94</c:v>
                </c:pt>
                <c:pt idx="3249">
                  <c:v>34.94</c:v>
                </c:pt>
                <c:pt idx="3250">
                  <c:v>34.94</c:v>
                </c:pt>
                <c:pt idx="3251">
                  <c:v>34.94</c:v>
                </c:pt>
                <c:pt idx="3252">
                  <c:v>34.94</c:v>
                </c:pt>
                <c:pt idx="3253">
                  <c:v>34.94</c:v>
                </c:pt>
                <c:pt idx="3254">
                  <c:v>34.94</c:v>
                </c:pt>
                <c:pt idx="3255">
                  <c:v>34.94</c:v>
                </c:pt>
                <c:pt idx="3256">
                  <c:v>34.94</c:v>
                </c:pt>
                <c:pt idx="3257">
                  <c:v>34.93</c:v>
                </c:pt>
                <c:pt idx="3258">
                  <c:v>34.93</c:v>
                </c:pt>
                <c:pt idx="3259">
                  <c:v>34.93</c:v>
                </c:pt>
                <c:pt idx="3260">
                  <c:v>34.93</c:v>
                </c:pt>
                <c:pt idx="3261">
                  <c:v>34.92</c:v>
                </c:pt>
                <c:pt idx="3262">
                  <c:v>34.92</c:v>
                </c:pt>
                <c:pt idx="3263">
                  <c:v>34.909999999999997</c:v>
                </c:pt>
                <c:pt idx="3264">
                  <c:v>34.909999999999997</c:v>
                </c:pt>
                <c:pt idx="3265">
                  <c:v>34.9</c:v>
                </c:pt>
                <c:pt idx="3266">
                  <c:v>34.9</c:v>
                </c:pt>
                <c:pt idx="3267">
                  <c:v>34.9</c:v>
                </c:pt>
                <c:pt idx="3268">
                  <c:v>34.9</c:v>
                </c:pt>
                <c:pt idx="3269">
                  <c:v>34.89</c:v>
                </c:pt>
                <c:pt idx="3270">
                  <c:v>34.89</c:v>
                </c:pt>
                <c:pt idx="3271">
                  <c:v>34.880000000000003</c:v>
                </c:pt>
                <c:pt idx="3272">
                  <c:v>34.880000000000003</c:v>
                </c:pt>
                <c:pt idx="3273">
                  <c:v>34.869999999999997</c:v>
                </c:pt>
                <c:pt idx="3274">
                  <c:v>34.869999999999997</c:v>
                </c:pt>
                <c:pt idx="3275">
                  <c:v>34.869999999999997</c:v>
                </c:pt>
                <c:pt idx="3276">
                  <c:v>34.869999999999997</c:v>
                </c:pt>
                <c:pt idx="3277">
                  <c:v>34.869999999999997</c:v>
                </c:pt>
                <c:pt idx="3278">
                  <c:v>34.86</c:v>
                </c:pt>
                <c:pt idx="3279">
                  <c:v>34.86</c:v>
                </c:pt>
                <c:pt idx="3280">
                  <c:v>34.86</c:v>
                </c:pt>
                <c:pt idx="3281">
                  <c:v>34.86</c:v>
                </c:pt>
                <c:pt idx="3282">
                  <c:v>34.86</c:v>
                </c:pt>
                <c:pt idx="3283">
                  <c:v>34.86</c:v>
                </c:pt>
                <c:pt idx="3284">
                  <c:v>34.86</c:v>
                </c:pt>
                <c:pt idx="3285">
                  <c:v>34.86</c:v>
                </c:pt>
                <c:pt idx="3286">
                  <c:v>34.86</c:v>
                </c:pt>
                <c:pt idx="3287">
                  <c:v>34.86</c:v>
                </c:pt>
                <c:pt idx="3288">
                  <c:v>34.86</c:v>
                </c:pt>
                <c:pt idx="3289">
                  <c:v>34.86</c:v>
                </c:pt>
                <c:pt idx="3290">
                  <c:v>34.86</c:v>
                </c:pt>
                <c:pt idx="3291">
                  <c:v>34.86</c:v>
                </c:pt>
                <c:pt idx="3292">
                  <c:v>34.85</c:v>
                </c:pt>
                <c:pt idx="3293">
                  <c:v>34.85</c:v>
                </c:pt>
                <c:pt idx="3294">
                  <c:v>34.840000000000003</c:v>
                </c:pt>
                <c:pt idx="3295">
                  <c:v>34.840000000000003</c:v>
                </c:pt>
                <c:pt idx="3296">
                  <c:v>34.840000000000003</c:v>
                </c:pt>
                <c:pt idx="3297">
                  <c:v>34.840000000000003</c:v>
                </c:pt>
                <c:pt idx="3298">
                  <c:v>34.840000000000003</c:v>
                </c:pt>
                <c:pt idx="3299">
                  <c:v>34.840000000000003</c:v>
                </c:pt>
                <c:pt idx="3300">
                  <c:v>34.840000000000003</c:v>
                </c:pt>
                <c:pt idx="3301">
                  <c:v>34.840000000000003</c:v>
                </c:pt>
                <c:pt idx="3302">
                  <c:v>34.840000000000003</c:v>
                </c:pt>
                <c:pt idx="3303">
                  <c:v>34.840000000000003</c:v>
                </c:pt>
                <c:pt idx="3304">
                  <c:v>34.840000000000003</c:v>
                </c:pt>
                <c:pt idx="3305">
                  <c:v>34.83</c:v>
                </c:pt>
                <c:pt idx="3306">
                  <c:v>34.83</c:v>
                </c:pt>
                <c:pt idx="3307">
                  <c:v>34.83</c:v>
                </c:pt>
                <c:pt idx="3308">
                  <c:v>34.82</c:v>
                </c:pt>
                <c:pt idx="3309">
                  <c:v>34.82</c:v>
                </c:pt>
                <c:pt idx="3310">
                  <c:v>34.82</c:v>
                </c:pt>
                <c:pt idx="3311">
                  <c:v>34.82</c:v>
                </c:pt>
                <c:pt idx="3312">
                  <c:v>34.82</c:v>
                </c:pt>
                <c:pt idx="3313">
                  <c:v>34.82</c:v>
                </c:pt>
                <c:pt idx="3314">
                  <c:v>34.82</c:v>
                </c:pt>
                <c:pt idx="3315">
                  <c:v>34.82</c:v>
                </c:pt>
                <c:pt idx="3316">
                  <c:v>34.82</c:v>
                </c:pt>
                <c:pt idx="3317">
                  <c:v>34.82</c:v>
                </c:pt>
                <c:pt idx="3318">
                  <c:v>34.81</c:v>
                </c:pt>
                <c:pt idx="3319">
                  <c:v>34.81</c:v>
                </c:pt>
                <c:pt idx="3320">
                  <c:v>34.81</c:v>
                </c:pt>
                <c:pt idx="3321">
                  <c:v>34.81</c:v>
                </c:pt>
                <c:pt idx="3322">
                  <c:v>34.81</c:v>
                </c:pt>
                <c:pt idx="3323">
                  <c:v>34.81</c:v>
                </c:pt>
                <c:pt idx="3324">
                  <c:v>34.81</c:v>
                </c:pt>
                <c:pt idx="3325">
                  <c:v>34.81</c:v>
                </c:pt>
                <c:pt idx="3326">
                  <c:v>34.82</c:v>
                </c:pt>
                <c:pt idx="3327">
                  <c:v>34.82</c:v>
                </c:pt>
                <c:pt idx="3328">
                  <c:v>34.83</c:v>
                </c:pt>
                <c:pt idx="3329">
                  <c:v>34.83</c:v>
                </c:pt>
                <c:pt idx="3330">
                  <c:v>34.83</c:v>
                </c:pt>
                <c:pt idx="3331">
                  <c:v>34.840000000000003</c:v>
                </c:pt>
                <c:pt idx="3332">
                  <c:v>34.840000000000003</c:v>
                </c:pt>
                <c:pt idx="3333">
                  <c:v>34.83</c:v>
                </c:pt>
                <c:pt idx="3334">
                  <c:v>34.840000000000003</c:v>
                </c:pt>
                <c:pt idx="3335">
                  <c:v>34.840000000000003</c:v>
                </c:pt>
                <c:pt idx="3336">
                  <c:v>34.840000000000003</c:v>
                </c:pt>
                <c:pt idx="3337">
                  <c:v>34.840000000000003</c:v>
                </c:pt>
                <c:pt idx="3338">
                  <c:v>34.840000000000003</c:v>
                </c:pt>
                <c:pt idx="3339">
                  <c:v>34.85</c:v>
                </c:pt>
                <c:pt idx="3340">
                  <c:v>34.85</c:v>
                </c:pt>
                <c:pt idx="3341">
                  <c:v>34.85</c:v>
                </c:pt>
                <c:pt idx="3342">
                  <c:v>34.85</c:v>
                </c:pt>
                <c:pt idx="3343">
                  <c:v>34.840000000000003</c:v>
                </c:pt>
                <c:pt idx="3344">
                  <c:v>34.840000000000003</c:v>
                </c:pt>
                <c:pt idx="3345">
                  <c:v>34.840000000000003</c:v>
                </c:pt>
                <c:pt idx="3346">
                  <c:v>34.840000000000003</c:v>
                </c:pt>
                <c:pt idx="3347">
                  <c:v>34.840000000000003</c:v>
                </c:pt>
                <c:pt idx="3348">
                  <c:v>34.840000000000003</c:v>
                </c:pt>
                <c:pt idx="3349">
                  <c:v>34.840000000000003</c:v>
                </c:pt>
                <c:pt idx="3350">
                  <c:v>34.840000000000003</c:v>
                </c:pt>
                <c:pt idx="3351">
                  <c:v>34.85</c:v>
                </c:pt>
                <c:pt idx="3352">
                  <c:v>34.85</c:v>
                </c:pt>
                <c:pt idx="3353">
                  <c:v>34.85</c:v>
                </c:pt>
                <c:pt idx="3354">
                  <c:v>34.840000000000003</c:v>
                </c:pt>
                <c:pt idx="3355">
                  <c:v>34.85</c:v>
                </c:pt>
                <c:pt idx="3356">
                  <c:v>34.85</c:v>
                </c:pt>
                <c:pt idx="3357">
                  <c:v>34.85</c:v>
                </c:pt>
                <c:pt idx="3358">
                  <c:v>34.85</c:v>
                </c:pt>
                <c:pt idx="3359">
                  <c:v>34.85</c:v>
                </c:pt>
                <c:pt idx="3360">
                  <c:v>34.85</c:v>
                </c:pt>
                <c:pt idx="3361">
                  <c:v>34.85</c:v>
                </c:pt>
                <c:pt idx="3362">
                  <c:v>34.85</c:v>
                </c:pt>
                <c:pt idx="3363">
                  <c:v>34.85</c:v>
                </c:pt>
                <c:pt idx="3364">
                  <c:v>34.85</c:v>
                </c:pt>
                <c:pt idx="3365">
                  <c:v>34.85</c:v>
                </c:pt>
                <c:pt idx="3366">
                  <c:v>34.85</c:v>
                </c:pt>
                <c:pt idx="3367">
                  <c:v>34.85</c:v>
                </c:pt>
                <c:pt idx="3368">
                  <c:v>34.85</c:v>
                </c:pt>
                <c:pt idx="3369">
                  <c:v>34.85</c:v>
                </c:pt>
                <c:pt idx="3370">
                  <c:v>34.85</c:v>
                </c:pt>
                <c:pt idx="3371">
                  <c:v>34.85</c:v>
                </c:pt>
                <c:pt idx="3372">
                  <c:v>34.85</c:v>
                </c:pt>
                <c:pt idx="3373">
                  <c:v>34.86</c:v>
                </c:pt>
                <c:pt idx="3374">
                  <c:v>34.86</c:v>
                </c:pt>
                <c:pt idx="3375">
                  <c:v>34.86</c:v>
                </c:pt>
                <c:pt idx="3376">
                  <c:v>34.86</c:v>
                </c:pt>
                <c:pt idx="3377">
                  <c:v>34.86</c:v>
                </c:pt>
                <c:pt idx="3378">
                  <c:v>34.86</c:v>
                </c:pt>
                <c:pt idx="3379">
                  <c:v>34.86</c:v>
                </c:pt>
                <c:pt idx="3380">
                  <c:v>34.86</c:v>
                </c:pt>
                <c:pt idx="3381">
                  <c:v>34.86</c:v>
                </c:pt>
                <c:pt idx="3382">
                  <c:v>34.86</c:v>
                </c:pt>
                <c:pt idx="3383">
                  <c:v>34.86</c:v>
                </c:pt>
                <c:pt idx="3384">
                  <c:v>34.86</c:v>
                </c:pt>
                <c:pt idx="3385">
                  <c:v>34.86</c:v>
                </c:pt>
                <c:pt idx="3386">
                  <c:v>34.86</c:v>
                </c:pt>
                <c:pt idx="3387">
                  <c:v>34.86</c:v>
                </c:pt>
                <c:pt idx="3388">
                  <c:v>34.86</c:v>
                </c:pt>
                <c:pt idx="3389">
                  <c:v>34.86</c:v>
                </c:pt>
                <c:pt idx="3390">
                  <c:v>34.86</c:v>
                </c:pt>
                <c:pt idx="3391">
                  <c:v>34.86</c:v>
                </c:pt>
                <c:pt idx="3392">
                  <c:v>34.869999999999997</c:v>
                </c:pt>
                <c:pt idx="3393">
                  <c:v>34.869999999999997</c:v>
                </c:pt>
                <c:pt idx="3394">
                  <c:v>34.869999999999997</c:v>
                </c:pt>
                <c:pt idx="3395">
                  <c:v>34.869999999999997</c:v>
                </c:pt>
                <c:pt idx="3396">
                  <c:v>34.869999999999997</c:v>
                </c:pt>
                <c:pt idx="3397">
                  <c:v>34.869999999999997</c:v>
                </c:pt>
                <c:pt idx="3398">
                  <c:v>34.880000000000003</c:v>
                </c:pt>
                <c:pt idx="3399">
                  <c:v>34.880000000000003</c:v>
                </c:pt>
                <c:pt idx="3400">
                  <c:v>34.89</c:v>
                </c:pt>
                <c:pt idx="3401">
                  <c:v>34.89</c:v>
                </c:pt>
                <c:pt idx="3402">
                  <c:v>34.9</c:v>
                </c:pt>
                <c:pt idx="3403">
                  <c:v>34.9</c:v>
                </c:pt>
                <c:pt idx="3404">
                  <c:v>34.9</c:v>
                </c:pt>
                <c:pt idx="3405">
                  <c:v>34.9</c:v>
                </c:pt>
                <c:pt idx="3406">
                  <c:v>34.9</c:v>
                </c:pt>
                <c:pt idx="3407">
                  <c:v>34.909999999999997</c:v>
                </c:pt>
                <c:pt idx="3408">
                  <c:v>34.909999999999997</c:v>
                </c:pt>
                <c:pt idx="3409">
                  <c:v>34.92</c:v>
                </c:pt>
                <c:pt idx="3410">
                  <c:v>34.92</c:v>
                </c:pt>
                <c:pt idx="3411">
                  <c:v>34.93</c:v>
                </c:pt>
                <c:pt idx="3412">
                  <c:v>34.93</c:v>
                </c:pt>
                <c:pt idx="3413">
                  <c:v>34.93</c:v>
                </c:pt>
                <c:pt idx="3414">
                  <c:v>34.93</c:v>
                </c:pt>
                <c:pt idx="3415">
                  <c:v>34.93</c:v>
                </c:pt>
                <c:pt idx="3416">
                  <c:v>34.93</c:v>
                </c:pt>
                <c:pt idx="3417">
                  <c:v>34.93</c:v>
                </c:pt>
                <c:pt idx="3418">
                  <c:v>34.93</c:v>
                </c:pt>
                <c:pt idx="3419">
                  <c:v>34.93</c:v>
                </c:pt>
                <c:pt idx="3420">
                  <c:v>34.94</c:v>
                </c:pt>
                <c:pt idx="3421">
                  <c:v>34.94</c:v>
                </c:pt>
                <c:pt idx="3422">
                  <c:v>34.94</c:v>
                </c:pt>
                <c:pt idx="3423">
                  <c:v>34.94</c:v>
                </c:pt>
                <c:pt idx="3424">
                  <c:v>34.94</c:v>
                </c:pt>
                <c:pt idx="3425">
                  <c:v>34.94</c:v>
                </c:pt>
                <c:pt idx="3426">
                  <c:v>34.94</c:v>
                </c:pt>
                <c:pt idx="3427">
                  <c:v>34.94</c:v>
                </c:pt>
                <c:pt idx="3428">
                  <c:v>34.950000000000003</c:v>
                </c:pt>
                <c:pt idx="3429">
                  <c:v>34.950000000000003</c:v>
                </c:pt>
                <c:pt idx="3430">
                  <c:v>34.94</c:v>
                </c:pt>
                <c:pt idx="3431">
                  <c:v>34.94</c:v>
                </c:pt>
                <c:pt idx="3432">
                  <c:v>34.94</c:v>
                </c:pt>
                <c:pt idx="3433">
                  <c:v>34.950000000000003</c:v>
                </c:pt>
                <c:pt idx="3434">
                  <c:v>34.950000000000003</c:v>
                </c:pt>
                <c:pt idx="3435">
                  <c:v>34.950000000000003</c:v>
                </c:pt>
                <c:pt idx="3436">
                  <c:v>34.950000000000003</c:v>
                </c:pt>
                <c:pt idx="3437">
                  <c:v>34.950000000000003</c:v>
                </c:pt>
                <c:pt idx="3438">
                  <c:v>34.950000000000003</c:v>
                </c:pt>
                <c:pt idx="3439">
                  <c:v>34.950000000000003</c:v>
                </c:pt>
                <c:pt idx="3440">
                  <c:v>34.950000000000003</c:v>
                </c:pt>
                <c:pt idx="3441">
                  <c:v>34.950000000000003</c:v>
                </c:pt>
                <c:pt idx="3442">
                  <c:v>34.950000000000003</c:v>
                </c:pt>
                <c:pt idx="3443">
                  <c:v>34.950000000000003</c:v>
                </c:pt>
                <c:pt idx="3444">
                  <c:v>34.950000000000003</c:v>
                </c:pt>
                <c:pt idx="3445">
                  <c:v>34.950000000000003</c:v>
                </c:pt>
                <c:pt idx="3446">
                  <c:v>34.950000000000003</c:v>
                </c:pt>
                <c:pt idx="3447">
                  <c:v>34.950000000000003</c:v>
                </c:pt>
                <c:pt idx="3448">
                  <c:v>34.950000000000003</c:v>
                </c:pt>
                <c:pt idx="3449">
                  <c:v>34.950000000000003</c:v>
                </c:pt>
                <c:pt idx="3450">
                  <c:v>34.950000000000003</c:v>
                </c:pt>
                <c:pt idx="3451">
                  <c:v>34.950000000000003</c:v>
                </c:pt>
                <c:pt idx="3452">
                  <c:v>34.950000000000003</c:v>
                </c:pt>
                <c:pt idx="3453">
                  <c:v>34.950000000000003</c:v>
                </c:pt>
                <c:pt idx="3454">
                  <c:v>34.950000000000003</c:v>
                </c:pt>
                <c:pt idx="3455">
                  <c:v>34.950000000000003</c:v>
                </c:pt>
                <c:pt idx="3456">
                  <c:v>34.950000000000003</c:v>
                </c:pt>
                <c:pt idx="3457">
                  <c:v>34.950000000000003</c:v>
                </c:pt>
                <c:pt idx="3458">
                  <c:v>34.950000000000003</c:v>
                </c:pt>
                <c:pt idx="3459">
                  <c:v>34.950000000000003</c:v>
                </c:pt>
                <c:pt idx="3460">
                  <c:v>34.950000000000003</c:v>
                </c:pt>
                <c:pt idx="3461">
                  <c:v>34.950000000000003</c:v>
                </c:pt>
                <c:pt idx="3462">
                  <c:v>34.950000000000003</c:v>
                </c:pt>
                <c:pt idx="3463">
                  <c:v>34.950000000000003</c:v>
                </c:pt>
                <c:pt idx="3464">
                  <c:v>34.950000000000003</c:v>
                </c:pt>
                <c:pt idx="3465">
                  <c:v>34.950000000000003</c:v>
                </c:pt>
                <c:pt idx="3466">
                  <c:v>34.950000000000003</c:v>
                </c:pt>
                <c:pt idx="3467">
                  <c:v>34.950000000000003</c:v>
                </c:pt>
                <c:pt idx="3468">
                  <c:v>34.950000000000003</c:v>
                </c:pt>
                <c:pt idx="3469">
                  <c:v>34.950000000000003</c:v>
                </c:pt>
                <c:pt idx="3470">
                  <c:v>34.96</c:v>
                </c:pt>
                <c:pt idx="3471">
                  <c:v>34.96</c:v>
                </c:pt>
                <c:pt idx="3472">
                  <c:v>34.96</c:v>
                </c:pt>
                <c:pt idx="3473">
                  <c:v>34.96</c:v>
                </c:pt>
                <c:pt idx="3474">
                  <c:v>34.97</c:v>
                </c:pt>
                <c:pt idx="3475">
                  <c:v>34.979999999999997</c:v>
                </c:pt>
                <c:pt idx="3476">
                  <c:v>34.99</c:v>
                </c:pt>
                <c:pt idx="3477">
                  <c:v>35</c:v>
                </c:pt>
                <c:pt idx="3478">
                  <c:v>35.01</c:v>
                </c:pt>
                <c:pt idx="3479">
                  <c:v>35.020000000000003</c:v>
                </c:pt>
                <c:pt idx="3480">
                  <c:v>35.03</c:v>
                </c:pt>
                <c:pt idx="3481">
                  <c:v>35.03</c:v>
                </c:pt>
                <c:pt idx="3482">
                  <c:v>35.04</c:v>
                </c:pt>
                <c:pt idx="3483">
                  <c:v>35.049999999999997</c:v>
                </c:pt>
                <c:pt idx="3484">
                  <c:v>35.06</c:v>
                </c:pt>
                <c:pt idx="3485">
                  <c:v>35.07</c:v>
                </c:pt>
                <c:pt idx="3486">
                  <c:v>35.08</c:v>
                </c:pt>
                <c:pt idx="3487">
                  <c:v>35.090000000000003</c:v>
                </c:pt>
                <c:pt idx="3488">
                  <c:v>35.11</c:v>
                </c:pt>
                <c:pt idx="3489">
                  <c:v>35.119999999999997</c:v>
                </c:pt>
                <c:pt idx="3490">
                  <c:v>35.119999999999997</c:v>
                </c:pt>
                <c:pt idx="3491">
                  <c:v>35.130000000000003</c:v>
                </c:pt>
                <c:pt idx="3492">
                  <c:v>35.130000000000003</c:v>
                </c:pt>
                <c:pt idx="3493">
                  <c:v>35.14</c:v>
                </c:pt>
                <c:pt idx="3494">
                  <c:v>35.14</c:v>
                </c:pt>
                <c:pt idx="3495">
                  <c:v>35.14</c:v>
                </c:pt>
                <c:pt idx="3496">
                  <c:v>35.14</c:v>
                </c:pt>
                <c:pt idx="3497">
                  <c:v>35.14</c:v>
                </c:pt>
                <c:pt idx="3498">
                  <c:v>35.14</c:v>
                </c:pt>
                <c:pt idx="3499">
                  <c:v>35.15</c:v>
                </c:pt>
                <c:pt idx="3500">
                  <c:v>35.15</c:v>
                </c:pt>
                <c:pt idx="3501">
                  <c:v>35.159999999999997</c:v>
                </c:pt>
                <c:pt idx="3502">
                  <c:v>35.17</c:v>
                </c:pt>
                <c:pt idx="3503">
                  <c:v>35.17</c:v>
                </c:pt>
                <c:pt idx="3504">
                  <c:v>35.18</c:v>
                </c:pt>
                <c:pt idx="3505">
                  <c:v>35.19</c:v>
                </c:pt>
                <c:pt idx="3506">
                  <c:v>35.200000000000003</c:v>
                </c:pt>
                <c:pt idx="3507">
                  <c:v>35.21</c:v>
                </c:pt>
                <c:pt idx="3508">
                  <c:v>35.21</c:v>
                </c:pt>
                <c:pt idx="3509">
                  <c:v>35.22</c:v>
                </c:pt>
                <c:pt idx="3510">
                  <c:v>35.22</c:v>
                </c:pt>
                <c:pt idx="3511">
                  <c:v>35.229999999999997</c:v>
                </c:pt>
                <c:pt idx="3512">
                  <c:v>35.229999999999997</c:v>
                </c:pt>
                <c:pt idx="3513">
                  <c:v>35.229999999999997</c:v>
                </c:pt>
                <c:pt idx="3514">
                  <c:v>35.229999999999997</c:v>
                </c:pt>
                <c:pt idx="3515">
                  <c:v>35.24</c:v>
                </c:pt>
                <c:pt idx="3516">
                  <c:v>35.24</c:v>
                </c:pt>
                <c:pt idx="3517">
                  <c:v>35.24</c:v>
                </c:pt>
                <c:pt idx="3518">
                  <c:v>35.24</c:v>
                </c:pt>
                <c:pt idx="3519">
                  <c:v>35.24</c:v>
                </c:pt>
                <c:pt idx="3520">
                  <c:v>35.24</c:v>
                </c:pt>
                <c:pt idx="3521">
                  <c:v>35.24</c:v>
                </c:pt>
                <c:pt idx="3522">
                  <c:v>35.24</c:v>
                </c:pt>
                <c:pt idx="3523">
                  <c:v>35.24</c:v>
                </c:pt>
                <c:pt idx="3524">
                  <c:v>35.24</c:v>
                </c:pt>
                <c:pt idx="3525">
                  <c:v>35.24</c:v>
                </c:pt>
                <c:pt idx="3526">
                  <c:v>35.24</c:v>
                </c:pt>
                <c:pt idx="3527">
                  <c:v>35.24</c:v>
                </c:pt>
                <c:pt idx="3528">
                  <c:v>35.24</c:v>
                </c:pt>
                <c:pt idx="3529">
                  <c:v>35.24</c:v>
                </c:pt>
                <c:pt idx="3530">
                  <c:v>35.24</c:v>
                </c:pt>
                <c:pt idx="3531">
                  <c:v>35.24</c:v>
                </c:pt>
                <c:pt idx="3532">
                  <c:v>35.24</c:v>
                </c:pt>
                <c:pt idx="3533">
                  <c:v>35.24</c:v>
                </c:pt>
                <c:pt idx="3534">
                  <c:v>35.24</c:v>
                </c:pt>
                <c:pt idx="3535">
                  <c:v>35.24</c:v>
                </c:pt>
                <c:pt idx="3536">
                  <c:v>35.24</c:v>
                </c:pt>
                <c:pt idx="3537">
                  <c:v>35.24</c:v>
                </c:pt>
                <c:pt idx="3538">
                  <c:v>35.24</c:v>
                </c:pt>
                <c:pt idx="3539">
                  <c:v>35.24</c:v>
                </c:pt>
                <c:pt idx="3540">
                  <c:v>35.24</c:v>
                </c:pt>
                <c:pt idx="3541">
                  <c:v>35.24</c:v>
                </c:pt>
                <c:pt idx="3542">
                  <c:v>35.24</c:v>
                </c:pt>
                <c:pt idx="3543">
                  <c:v>35.24</c:v>
                </c:pt>
                <c:pt idx="3544">
                  <c:v>35.24</c:v>
                </c:pt>
                <c:pt idx="3545">
                  <c:v>35.24</c:v>
                </c:pt>
                <c:pt idx="3546">
                  <c:v>35.24</c:v>
                </c:pt>
                <c:pt idx="3547">
                  <c:v>35.24</c:v>
                </c:pt>
                <c:pt idx="3548">
                  <c:v>35.24</c:v>
                </c:pt>
                <c:pt idx="3549">
                  <c:v>35.24</c:v>
                </c:pt>
                <c:pt idx="3550">
                  <c:v>35.24</c:v>
                </c:pt>
                <c:pt idx="3551">
                  <c:v>35.24</c:v>
                </c:pt>
                <c:pt idx="3552">
                  <c:v>35.24</c:v>
                </c:pt>
                <c:pt idx="3553">
                  <c:v>35.24</c:v>
                </c:pt>
                <c:pt idx="3554">
                  <c:v>35.24</c:v>
                </c:pt>
                <c:pt idx="3555">
                  <c:v>35.24</c:v>
                </c:pt>
                <c:pt idx="3556">
                  <c:v>35.24</c:v>
                </c:pt>
                <c:pt idx="3557">
                  <c:v>35.24</c:v>
                </c:pt>
                <c:pt idx="3558">
                  <c:v>35.24</c:v>
                </c:pt>
                <c:pt idx="3559">
                  <c:v>35.24</c:v>
                </c:pt>
                <c:pt idx="3560">
                  <c:v>35.24</c:v>
                </c:pt>
                <c:pt idx="3561">
                  <c:v>35.24</c:v>
                </c:pt>
                <c:pt idx="3562">
                  <c:v>35.24</c:v>
                </c:pt>
                <c:pt idx="3563">
                  <c:v>35.24</c:v>
                </c:pt>
                <c:pt idx="3564">
                  <c:v>35.24</c:v>
                </c:pt>
                <c:pt idx="3565">
                  <c:v>35.24</c:v>
                </c:pt>
                <c:pt idx="3566">
                  <c:v>35.24</c:v>
                </c:pt>
                <c:pt idx="3567">
                  <c:v>35.24</c:v>
                </c:pt>
                <c:pt idx="3568">
                  <c:v>35.24</c:v>
                </c:pt>
                <c:pt idx="3569">
                  <c:v>35.24</c:v>
                </c:pt>
                <c:pt idx="3570">
                  <c:v>35.24</c:v>
                </c:pt>
                <c:pt idx="3571">
                  <c:v>35.24</c:v>
                </c:pt>
                <c:pt idx="3572">
                  <c:v>35.24</c:v>
                </c:pt>
                <c:pt idx="3573">
                  <c:v>35.24</c:v>
                </c:pt>
                <c:pt idx="3574">
                  <c:v>35.24</c:v>
                </c:pt>
                <c:pt idx="3575">
                  <c:v>35.24</c:v>
                </c:pt>
                <c:pt idx="3576">
                  <c:v>35.24</c:v>
                </c:pt>
                <c:pt idx="3577">
                  <c:v>35.24</c:v>
                </c:pt>
                <c:pt idx="3578">
                  <c:v>35.24</c:v>
                </c:pt>
                <c:pt idx="3579">
                  <c:v>35.24</c:v>
                </c:pt>
                <c:pt idx="3580">
                  <c:v>35.24</c:v>
                </c:pt>
                <c:pt idx="3581">
                  <c:v>35.24</c:v>
                </c:pt>
                <c:pt idx="3582">
                  <c:v>35.24</c:v>
                </c:pt>
                <c:pt idx="3583">
                  <c:v>35.24</c:v>
                </c:pt>
                <c:pt idx="3584">
                  <c:v>35.24</c:v>
                </c:pt>
                <c:pt idx="3585">
                  <c:v>35.24</c:v>
                </c:pt>
                <c:pt idx="3586">
                  <c:v>35.24</c:v>
                </c:pt>
                <c:pt idx="3587">
                  <c:v>35.24</c:v>
                </c:pt>
                <c:pt idx="3588">
                  <c:v>35.24</c:v>
                </c:pt>
                <c:pt idx="3589">
                  <c:v>35.24</c:v>
                </c:pt>
                <c:pt idx="3590">
                  <c:v>35.24</c:v>
                </c:pt>
                <c:pt idx="3591">
                  <c:v>35.24</c:v>
                </c:pt>
                <c:pt idx="3592">
                  <c:v>35.24</c:v>
                </c:pt>
                <c:pt idx="3593">
                  <c:v>35.24</c:v>
                </c:pt>
                <c:pt idx="3594">
                  <c:v>35.24</c:v>
                </c:pt>
                <c:pt idx="3595">
                  <c:v>35.24</c:v>
                </c:pt>
                <c:pt idx="3596">
                  <c:v>35.24</c:v>
                </c:pt>
                <c:pt idx="3597">
                  <c:v>35.24</c:v>
                </c:pt>
                <c:pt idx="3598">
                  <c:v>35.24</c:v>
                </c:pt>
                <c:pt idx="3599">
                  <c:v>35.24</c:v>
                </c:pt>
                <c:pt idx="3600">
                  <c:v>35.24</c:v>
                </c:pt>
                <c:pt idx="3601">
                  <c:v>35.24</c:v>
                </c:pt>
                <c:pt idx="3602">
                  <c:v>35.24</c:v>
                </c:pt>
                <c:pt idx="3603">
                  <c:v>35.24</c:v>
                </c:pt>
                <c:pt idx="3604">
                  <c:v>35.24</c:v>
                </c:pt>
                <c:pt idx="3605">
                  <c:v>35.24</c:v>
                </c:pt>
                <c:pt idx="3606">
                  <c:v>35.24</c:v>
                </c:pt>
                <c:pt idx="3607">
                  <c:v>35.24</c:v>
                </c:pt>
                <c:pt idx="3608">
                  <c:v>35.24</c:v>
                </c:pt>
                <c:pt idx="3609">
                  <c:v>35.24</c:v>
                </c:pt>
                <c:pt idx="3610">
                  <c:v>35.24</c:v>
                </c:pt>
                <c:pt idx="3611">
                  <c:v>35.24</c:v>
                </c:pt>
                <c:pt idx="3612">
                  <c:v>35.24</c:v>
                </c:pt>
                <c:pt idx="3613">
                  <c:v>35.24</c:v>
                </c:pt>
                <c:pt idx="3614">
                  <c:v>35.24</c:v>
                </c:pt>
                <c:pt idx="3615">
                  <c:v>35.24</c:v>
                </c:pt>
                <c:pt idx="3616">
                  <c:v>35.24</c:v>
                </c:pt>
                <c:pt idx="3617">
                  <c:v>35.24</c:v>
                </c:pt>
                <c:pt idx="3618">
                  <c:v>35.24</c:v>
                </c:pt>
                <c:pt idx="3619">
                  <c:v>35.24</c:v>
                </c:pt>
                <c:pt idx="3620">
                  <c:v>35.24</c:v>
                </c:pt>
                <c:pt idx="3621">
                  <c:v>35.24</c:v>
                </c:pt>
                <c:pt idx="3622">
                  <c:v>35.24</c:v>
                </c:pt>
                <c:pt idx="3623">
                  <c:v>35.24</c:v>
                </c:pt>
                <c:pt idx="3624">
                  <c:v>35.24</c:v>
                </c:pt>
                <c:pt idx="3625">
                  <c:v>35.24</c:v>
                </c:pt>
                <c:pt idx="3626">
                  <c:v>35.24</c:v>
                </c:pt>
                <c:pt idx="3627">
                  <c:v>35.24</c:v>
                </c:pt>
                <c:pt idx="3628">
                  <c:v>35.24</c:v>
                </c:pt>
                <c:pt idx="3629">
                  <c:v>35.24</c:v>
                </c:pt>
                <c:pt idx="3630">
                  <c:v>35.24</c:v>
                </c:pt>
                <c:pt idx="3631">
                  <c:v>35.24</c:v>
                </c:pt>
                <c:pt idx="3632">
                  <c:v>35.24</c:v>
                </c:pt>
                <c:pt idx="3633">
                  <c:v>35.24</c:v>
                </c:pt>
                <c:pt idx="3634">
                  <c:v>35.24</c:v>
                </c:pt>
                <c:pt idx="3635">
                  <c:v>35.24</c:v>
                </c:pt>
                <c:pt idx="3636">
                  <c:v>35.24</c:v>
                </c:pt>
                <c:pt idx="3637">
                  <c:v>35.24</c:v>
                </c:pt>
                <c:pt idx="3638">
                  <c:v>35.24</c:v>
                </c:pt>
                <c:pt idx="3639">
                  <c:v>35.24</c:v>
                </c:pt>
                <c:pt idx="3640">
                  <c:v>35.24</c:v>
                </c:pt>
                <c:pt idx="3641">
                  <c:v>35.24</c:v>
                </c:pt>
                <c:pt idx="3642">
                  <c:v>35.24</c:v>
                </c:pt>
                <c:pt idx="3643">
                  <c:v>35.24</c:v>
                </c:pt>
                <c:pt idx="3644">
                  <c:v>35.24</c:v>
                </c:pt>
                <c:pt idx="3645">
                  <c:v>35.24</c:v>
                </c:pt>
                <c:pt idx="3646">
                  <c:v>35.24</c:v>
                </c:pt>
                <c:pt idx="3647">
                  <c:v>35.24</c:v>
                </c:pt>
                <c:pt idx="3648">
                  <c:v>35.24</c:v>
                </c:pt>
                <c:pt idx="3649">
                  <c:v>35.24</c:v>
                </c:pt>
                <c:pt idx="3650">
                  <c:v>35.24</c:v>
                </c:pt>
                <c:pt idx="3651">
                  <c:v>35.24</c:v>
                </c:pt>
                <c:pt idx="3652">
                  <c:v>35.24</c:v>
                </c:pt>
                <c:pt idx="3653">
                  <c:v>35.24</c:v>
                </c:pt>
                <c:pt idx="3654">
                  <c:v>35.24</c:v>
                </c:pt>
                <c:pt idx="3655">
                  <c:v>35.24</c:v>
                </c:pt>
                <c:pt idx="3656">
                  <c:v>35.24</c:v>
                </c:pt>
                <c:pt idx="3657">
                  <c:v>35.24</c:v>
                </c:pt>
                <c:pt idx="3658">
                  <c:v>35.24</c:v>
                </c:pt>
                <c:pt idx="3659">
                  <c:v>35.24</c:v>
                </c:pt>
                <c:pt idx="3660">
                  <c:v>35.24</c:v>
                </c:pt>
                <c:pt idx="3661">
                  <c:v>35.24</c:v>
                </c:pt>
                <c:pt idx="3662">
                  <c:v>35.24</c:v>
                </c:pt>
                <c:pt idx="3663">
                  <c:v>35.24</c:v>
                </c:pt>
                <c:pt idx="3664">
                  <c:v>35.24</c:v>
                </c:pt>
                <c:pt idx="3665">
                  <c:v>35.24</c:v>
                </c:pt>
                <c:pt idx="3666">
                  <c:v>35.24</c:v>
                </c:pt>
                <c:pt idx="3667">
                  <c:v>35.24</c:v>
                </c:pt>
                <c:pt idx="3668">
                  <c:v>35.24</c:v>
                </c:pt>
                <c:pt idx="3669">
                  <c:v>35.24</c:v>
                </c:pt>
                <c:pt idx="3670">
                  <c:v>35.24</c:v>
                </c:pt>
                <c:pt idx="3671">
                  <c:v>35.24</c:v>
                </c:pt>
                <c:pt idx="3672">
                  <c:v>35.24</c:v>
                </c:pt>
                <c:pt idx="3673">
                  <c:v>35.24</c:v>
                </c:pt>
                <c:pt idx="3674">
                  <c:v>35.24</c:v>
                </c:pt>
                <c:pt idx="3675">
                  <c:v>35.24</c:v>
                </c:pt>
                <c:pt idx="3676">
                  <c:v>35.24</c:v>
                </c:pt>
                <c:pt idx="3677">
                  <c:v>35.24</c:v>
                </c:pt>
                <c:pt idx="3678">
                  <c:v>35.24</c:v>
                </c:pt>
                <c:pt idx="3679">
                  <c:v>35.24</c:v>
                </c:pt>
                <c:pt idx="3680">
                  <c:v>35.24</c:v>
                </c:pt>
                <c:pt idx="3681">
                  <c:v>35.24</c:v>
                </c:pt>
                <c:pt idx="3682">
                  <c:v>35.24</c:v>
                </c:pt>
                <c:pt idx="3683">
                  <c:v>35.24</c:v>
                </c:pt>
                <c:pt idx="3684">
                  <c:v>35.24</c:v>
                </c:pt>
                <c:pt idx="3685">
                  <c:v>35.24</c:v>
                </c:pt>
                <c:pt idx="3686">
                  <c:v>35.24</c:v>
                </c:pt>
                <c:pt idx="3687">
                  <c:v>35.24</c:v>
                </c:pt>
                <c:pt idx="3688">
                  <c:v>35.24</c:v>
                </c:pt>
                <c:pt idx="3689">
                  <c:v>35.24</c:v>
                </c:pt>
                <c:pt idx="3690">
                  <c:v>35.24</c:v>
                </c:pt>
                <c:pt idx="3691">
                  <c:v>35.24</c:v>
                </c:pt>
                <c:pt idx="3692">
                  <c:v>35.24</c:v>
                </c:pt>
                <c:pt idx="3693">
                  <c:v>35.24</c:v>
                </c:pt>
                <c:pt idx="3694">
                  <c:v>35.24</c:v>
                </c:pt>
                <c:pt idx="3695">
                  <c:v>35.24</c:v>
                </c:pt>
                <c:pt idx="3696">
                  <c:v>35.24</c:v>
                </c:pt>
                <c:pt idx="3697">
                  <c:v>35.24</c:v>
                </c:pt>
                <c:pt idx="3698">
                  <c:v>35.24</c:v>
                </c:pt>
                <c:pt idx="3699">
                  <c:v>35.24</c:v>
                </c:pt>
                <c:pt idx="3700">
                  <c:v>35.24</c:v>
                </c:pt>
                <c:pt idx="3701">
                  <c:v>35.24</c:v>
                </c:pt>
                <c:pt idx="3702">
                  <c:v>35.24</c:v>
                </c:pt>
                <c:pt idx="3703">
                  <c:v>35.24</c:v>
                </c:pt>
                <c:pt idx="3704">
                  <c:v>35.24</c:v>
                </c:pt>
                <c:pt idx="3705">
                  <c:v>35.24</c:v>
                </c:pt>
                <c:pt idx="3706">
                  <c:v>35.24</c:v>
                </c:pt>
                <c:pt idx="3707">
                  <c:v>35.25</c:v>
                </c:pt>
                <c:pt idx="3708">
                  <c:v>35.25</c:v>
                </c:pt>
                <c:pt idx="3709">
                  <c:v>35.25</c:v>
                </c:pt>
                <c:pt idx="3710">
                  <c:v>35.26</c:v>
                </c:pt>
                <c:pt idx="3711">
                  <c:v>35.26</c:v>
                </c:pt>
                <c:pt idx="3712">
                  <c:v>35.26</c:v>
                </c:pt>
                <c:pt idx="3713">
                  <c:v>35.26</c:v>
                </c:pt>
                <c:pt idx="3714">
                  <c:v>35.26</c:v>
                </c:pt>
                <c:pt idx="3715">
                  <c:v>35.26</c:v>
                </c:pt>
                <c:pt idx="3716">
                  <c:v>35.26</c:v>
                </c:pt>
                <c:pt idx="3717">
                  <c:v>35.26</c:v>
                </c:pt>
                <c:pt idx="3718">
                  <c:v>35.26</c:v>
                </c:pt>
                <c:pt idx="3719">
                  <c:v>35.26</c:v>
                </c:pt>
                <c:pt idx="3720">
                  <c:v>35.26</c:v>
                </c:pt>
                <c:pt idx="3721">
                  <c:v>35.270000000000003</c:v>
                </c:pt>
                <c:pt idx="3722">
                  <c:v>35.270000000000003</c:v>
                </c:pt>
                <c:pt idx="3723">
                  <c:v>35.270000000000003</c:v>
                </c:pt>
                <c:pt idx="3724">
                  <c:v>35.270000000000003</c:v>
                </c:pt>
                <c:pt idx="3725">
                  <c:v>35.28</c:v>
                </c:pt>
                <c:pt idx="3726">
                  <c:v>35.28</c:v>
                </c:pt>
                <c:pt idx="3727">
                  <c:v>35.28</c:v>
                </c:pt>
                <c:pt idx="3728">
                  <c:v>35.29</c:v>
                </c:pt>
                <c:pt idx="3729">
                  <c:v>35.28</c:v>
                </c:pt>
                <c:pt idx="3730">
                  <c:v>35.29</c:v>
                </c:pt>
                <c:pt idx="3731">
                  <c:v>35.29</c:v>
                </c:pt>
                <c:pt idx="3732">
                  <c:v>35.299999999999997</c:v>
                </c:pt>
                <c:pt idx="3733">
                  <c:v>35.299999999999997</c:v>
                </c:pt>
                <c:pt idx="3734">
                  <c:v>35.299999999999997</c:v>
                </c:pt>
                <c:pt idx="3735">
                  <c:v>35.31</c:v>
                </c:pt>
                <c:pt idx="3736">
                  <c:v>35.31</c:v>
                </c:pt>
                <c:pt idx="3737">
                  <c:v>35.31</c:v>
                </c:pt>
                <c:pt idx="3738">
                  <c:v>35.31</c:v>
                </c:pt>
                <c:pt idx="3739">
                  <c:v>35.32</c:v>
                </c:pt>
                <c:pt idx="3740">
                  <c:v>35.32</c:v>
                </c:pt>
                <c:pt idx="3741">
                  <c:v>35.340000000000003</c:v>
                </c:pt>
                <c:pt idx="3742">
                  <c:v>35.340000000000003</c:v>
                </c:pt>
                <c:pt idx="3743">
                  <c:v>35.36</c:v>
                </c:pt>
                <c:pt idx="3744">
                  <c:v>35.369999999999997</c:v>
                </c:pt>
                <c:pt idx="3745">
                  <c:v>35.380000000000003</c:v>
                </c:pt>
                <c:pt idx="3746">
                  <c:v>35.380000000000003</c:v>
                </c:pt>
                <c:pt idx="3747">
                  <c:v>35.4</c:v>
                </c:pt>
                <c:pt idx="3748">
                  <c:v>35.4</c:v>
                </c:pt>
                <c:pt idx="3749">
                  <c:v>35.409999999999997</c:v>
                </c:pt>
                <c:pt idx="3750">
                  <c:v>35.409999999999997</c:v>
                </c:pt>
                <c:pt idx="3751">
                  <c:v>35.42</c:v>
                </c:pt>
                <c:pt idx="3752">
                  <c:v>35.42</c:v>
                </c:pt>
                <c:pt idx="3753">
                  <c:v>35.42</c:v>
                </c:pt>
                <c:pt idx="3754">
                  <c:v>35.42</c:v>
                </c:pt>
                <c:pt idx="3755">
                  <c:v>35.43</c:v>
                </c:pt>
                <c:pt idx="3756">
                  <c:v>35.43</c:v>
                </c:pt>
                <c:pt idx="3757">
                  <c:v>35.43</c:v>
                </c:pt>
                <c:pt idx="3758">
                  <c:v>35.43</c:v>
                </c:pt>
                <c:pt idx="3759">
                  <c:v>35.43</c:v>
                </c:pt>
                <c:pt idx="3760">
                  <c:v>35.44</c:v>
                </c:pt>
                <c:pt idx="3761">
                  <c:v>35.450000000000003</c:v>
                </c:pt>
                <c:pt idx="3762">
                  <c:v>35.450000000000003</c:v>
                </c:pt>
                <c:pt idx="3763">
                  <c:v>35.46</c:v>
                </c:pt>
                <c:pt idx="3764">
                  <c:v>35.47</c:v>
                </c:pt>
                <c:pt idx="3765">
                  <c:v>35.479999999999997</c:v>
                </c:pt>
                <c:pt idx="3766">
                  <c:v>35.49</c:v>
                </c:pt>
                <c:pt idx="3767">
                  <c:v>35.5</c:v>
                </c:pt>
                <c:pt idx="3768">
                  <c:v>35.51</c:v>
                </c:pt>
                <c:pt idx="3769">
                  <c:v>35.520000000000003</c:v>
                </c:pt>
                <c:pt idx="3770">
                  <c:v>35.520000000000003</c:v>
                </c:pt>
                <c:pt idx="3771">
                  <c:v>35.520000000000003</c:v>
                </c:pt>
                <c:pt idx="3772">
                  <c:v>35.520000000000003</c:v>
                </c:pt>
                <c:pt idx="3773">
                  <c:v>35.53</c:v>
                </c:pt>
                <c:pt idx="3774">
                  <c:v>35.53</c:v>
                </c:pt>
                <c:pt idx="3775">
                  <c:v>35.54</c:v>
                </c:pt>
                <c:pt idx="3776">
                  <c:v>35.549999999999997</c:v>
                </c:pt>
                <c:pt idx="3777">
                  <c:v>35.56</c:v>
                </c:pt>
                <c:pt idx="3778">
                  <c:v>35.57</c:v>
                </c:pt>
                <c:pt idx="3779">
                  <c:v>35.57</c:v>
                </c:pt>
                <c:pt idx="3780">
                  <c:v>35.58</c:v>
                </c:pt>
                <c:pt idx="3781">
                  <c:v>35.590000000000003</c:v>
                </c:pt>
                <c:pt idx="3782">
                  <c:v>35.6</c:v>
                </c:pt>
                <c:pt idx="3783">
                  <c:v>35.6</c:v>
                </c:pt>
                <c:pt idx="3784">
                  <c:v>35.61</c:v>
                </c:pt>
                <c:pt idx="3785">
                  <c:v>35.61</c:v>
                </c:pt>
                <c:pt idx="3786">
                  <c:v>35.619999999999997</c:v>
                </c:pt>
                <c:pt idx="3787">
                  <c:v>35.619999999999997</c:v>
                </c:pt>
                <c:pt idx="3788">
                  <c:v>35.619999999999997</c:v>
                </c:pt>
                <c:pt idx="3789">
                  <c:v>35.619999999999997</c:v>
                </c:pt>
                <c:pt idx="3790">
                  <c:v>35.619999999999997</c:v>
                </c:pt>
                <c:pt idx="3791">
                  <c:v>35.619999999999997</c:v>
                </c:pt>
                <c:pt idx="3792">
                  <c:v>35.619999999999997</c:v>
                </c:pt>
                <c:pt idx="3793">
                  <c:v>35.619999999999997</c:v>
                </c:pt>
                <c:pt idx="3794">
                  <c:v>35.619999999999997</c:v>
                </c:pt>
                <c:pt idx="3795">
                  <c:v>35.619999999999997</c:v>
                </c:pt>
                <c:pt idx="3796">
                  <c:v>35.619999999999997</c:v>
                </c:pt>
                <c:pt idx="3797">
                  <c:v>35.619999999999997</c:v>
                </c:pt>
                <c:pt idx="3798">
                  <c:v>35.619999999999997</c:v>
                </c:pt>
                <c:pt idx="3799">
                  <c:v>35.619999999999997</c:v>
                </c:pt>
                <c:pt idx="3800">
                  <c:v>35.619999999999997</c:v>
                </c:pt>
                <c:pt idx="3801">
                  <c:v>35.619999999999997</c:v>
                </c:pt>
                <c:pt idx="3802">
                  <c:v>35.619999999999997</c:v>
                </c:pt>
                <c:pt idx="3803">
                  <c:v>35.619999999999997</c:v>
                </c:pt>
                <c:pt idx="3804">
                  <c:v>35.619999999999997</c:v>
                </c:pt>
                <c:pt idx="3805">
                  <c:v>35.619999999999997</c:v>
                </c:pt>
                <c:pt idx="3806">
                  <c:v>35.619999999999997</c:v>
                </c:pt>
                <c:pt idx="3807">
                  <c:v>35.619999999999997</c:v>
                </c:pt>
                <c:pt idx="3808">
                  <c:v>35.619999999999997</c:v>
                </c:pt>
                <c:pt idx="3809">
                  <c:v>35.619999999999997</c:v>
                </c:pt>
                <c:pt idx="3810">
                  <c:v>35.619999999999997</c:v>
                </c:pt>
                <c:pt idx="3811">
                  <c:v>35.619999999999997</c:v>
                </c:pt>
                <c:pt idx="3812">
                  <c:v>35.619999999999997</c:v>
                </c:pt>
                <c:pt idx="3813">
                  <c:v>35.619999999999997</c:v>
                </c:pt>
                <c:pt idx="3814">
                  <c:v>35.619999999999997</c:v>
                </c:pt>
                <c:pt idx="3815">
                  <c:v>35.619999999999997</c:v>
                </c:pt>
                <c:pt idx="3816">
                  <c:v>35.619999999999997</c:v>
                </c:pt>
                <c:pt idx="3817">
                  <c:v>35.619999999999997</c:v>
                </c:pt>
                <c:pt idx="3818">
                  <c:v>35.619999999999997</c:v>
                </c:pt>
                <c:pt idx="3819">
                  <c:v>35.619999999999997</c:v>
                </c:pt>
                <c:pt idx="3820">
                  <c:v>35.619999999999997</c:v>
                </c:pt>
                <c:pt idx="3821">
                  <c:v>35.619999999999997</c:v>
                </c:pt>
                <c:pt idx="3822">
                  <c:v>35.619999999999997</c:v>
                </c:pt>
                <c:pt idx="3823">
                  <c:v>35.619999999999997</c:v>
                </c:pt>
                <c:pt idx="3824">
                  <c:v>35.619999999999997</c:v>
                </c:pt>
                <c:pt idx="3825">
                  <c:v>35.619999999999997</c:v>
                </c:pt>
                <c:pt idx="3826">
                  <c:v>35.619999999999997</c:v>
                </c:pt>
                <c:pt idx="3827">
                  <c:v>35.619999999999997</c:v>
                </c:pt>
                <c:pt idx="3828">
                  <c:v>35.619999999999997</c:v>
                </c:pt>
                <c:pt idx="3829">
                  <c:v>35.619999999999997</c:v>
                </c:pt>
                <c:pt idx="3830">
                  <c:v>35.61</c:v>
                </c:pt>
                <c:pt idx="3831">
                  <c:v>35.61</c:v>
                </c:pt>
                <c:pt idx="3832">
                  <c:v>35.61</c:v>
                </c:pt>
                <c:pt idx="3833">
                  <c:v>35.61</c:v>
                </c:pt>
                <c:pt idx="3834">
                  <c:v>35.61</c:v>
                </c:pt>
                <c:pt idx="3835">
                  <c:v>35.61</c:v>
                </c:pt>
                <c:pt idx="3836">
                  <c:v>35.6</c:v>
                </c:pt>
                <c:pt idx="3837">
                  <c:v>35.6</c:v>
                </c:pt>
                <c:pt idx="3838">
                  <c:v>35.6</c:v>
                </c:pt>
                <c:pt idx="3839">
                  <c:v>35.6</c:v>
                </c:pt>
                <c:pt idx="3840">
                  <c:v>35.6</c:v>
                </c:pt>
                <c:pt idx="3841">
                  <c:v>35.590000000000003</c:v>
                </c:pt>
                <c:pt idx="3842">
                  <c:v>35.590000000000003</c:v>
                </c:pt>
                <c:pt idx="3843">
                  <c:v>35.590000000000003</c:v>
                </c:pt>
                <c:pt idx="3844">
                  <c:v>35.590000000000003</c:v>
                </c:pt>
                <c:pt idx="3845">
                  <c:v>35.590000000000003</c:v>
                </c:pt>
                <c:pt idx="3846">
                  <c:v>35.58</c:v>
                </c:pt>
                <c:pt idx="3847">
                  <c:v>35.57</c:v>
                </c:pt>
                <c:pt idx="3848">
                  <c:v>35.57</c:v>
                </c:pt>
                <c:pt idx="3849">
                  <c:v>35.56</c:v>
                </c:pt>
                <c:pt idx="3850">
                  <c:v>35.549999999999997</c:v>
                </c:pt>
                <c:pt idx="3851">
                  <c:v>35.549999999999997</c:v>
                </c:pt>
                <c:pt idx="3852">
                  <c:v>35.549999999999997</c:v>
                </c:pt>
                <c:pt idx="3853">
                  <c:v>35.54</c:v>
                </c:pt>
                <c:pt idx="3854">
                  <c:v>35.54</c:v>
                </c:pt>
                <c:pt idx="3855">
                  <c:v>35.54</c:v>
                </c:pt>
                <c:pt idx="3856">
                  <c:v>35.54</c:v>
                </c:pt>
                <c:pt idx="3857">
                  <c:v>35.54</c:v>
                </c:pt>
                <c:pt idx="3858">
                  <c:v>35.53</c:v>
                </c:pt>
                <c:pt idx="3859">
                  <c:v>35.53</c:v>
                </c:pt>
                <c:pt idx="3860">
                  <c:v>35.53</c:v>
                </c:pt>
                <c:pt idx="3861">
                  <c:v>35.520000000000003</c:v>
                </c:pt>
                <c:pt idx="3862">
                  <c:v>35.53</c:v>
                </c:pt>
                <c:pt idx="3863">
                  <c:v>35.53</c:v>
                </c:pt>
                <c:pt idx="3864">
                  <c:v>35.53</c:v>
                </c:pt>
                <c:pt idx="3865">
                  <c:v>35.53</c:v>
                </c:pt>
                <c:pt idx="3866">
                  <c:v>35.53</c:v>
                </c:pt>
                <c:pt idx="3867">
                  <c:v>35.53</c:v>
                </c:pt>
                <c:pt idx="3868">
                  <c:v>35.53</c:v>
                </c:pt>
                <c:pt idx="3869">
                  <c:v>35.53</c:v>
                </c:pt>
                <c:pt idx="3870">
                  <c:v>35.53</c:v>
                </c:pt>
                <c:pt idx="3871">
                  <c:v>35.53</c:v>
                </c:pt>
                <c:pt idx="3872">
                  <c:v>35.53</c:v>
                </c:pt>
                <c:pt idx="3873">
                  <c:v>35.53</c:v>
                </c:pt>
                <c:pt idx="3874">
                  <c:v>35.53</c:v>
                </c:pt>
                <c:pt idx="3875">
                  <c:v>35.53</c:v>
                </c:pt>
                <c:pt idx="3876">
                  <c:v>35.520000000000003</c:v>
                </c:pt>
                <c:pt idx="3877">
                  <c:v>35.53</c:v>
                </c:pt>
                <c:pt idx="3878">
                  <c:v>35.53</c:v>
                </c:pt>
                <c:pt idx="3879">
                  <c:v>35.53</c:v>
                </c:pt>
                <c:pt idx="3880">
                  <c:v>35.53</c:v>
                </c:pt>
                <c:pt idx="3881">
                  <c:v>35.53</c:v>
                </c:pt>
                <c:pt idx="3882">
                  <c:v>35.53</c:v>
                </c:pt>
                <c:pt idx="3883">
                  <c:v>35.53</c:v>
                </c:pt>
                <c:pt idx="3884">
                  <c:v>35.53</c:v>
                </c:pt>
                <c:pt idx="3885">
                  <c:v>35.53</c:v>
                </c:pt>
                <c:pt idx="3886">
                  <c:v>35.53</c:v>
                </c:pt>
                <c:pt idx="3887">
                  <c:v>35.53</c:v>
                </c:pt>
                <c:pt idx="3888">
                  <c:v>35.53</c:v>
                </c:pt>
                <c:pt idx="3889">
                  <c:v>35.53</c:v>
                </c:pt>
                <c:pt idx="3890">
                  <c:v>35.54</c:v>
                </c:pt>
                <c:pt idx="3891">
                  <c:v>35.53</c:v>
                </c:pt>
                <c:pt idx="3892">
                  <c:v>35.53</c:v>
                </c:pt>
                <c:pt idx="3893">
                  <c:v>35.54</c:v>
                </c:pt>
                <c:pt idx="3894">
                  <c:v>35.54</c:v>
                </c:pt>
                <c:pt idx="3895">
                  <c:v>35.54</c:v>
                </c:pt>
                <c:pt idx="3896">
                  <c:v>35.54</c:v>
                </c:pt>
                <c:pt idx="3897">
                  <c:v>35.54</c:v>
                </c:pt>
                <c:pt idx="3898">
                  <c:v>35.549999999999997</c:v>
                </c:pt>
                <c:pt idx="3899">
                  <c:v>35.549999999999997</c:v>
                </c:pt>
                <c:pt idx="3900">
                  <c:v>35.56</c:v>
                </c:pt>
                <c:pt idx="3901">
                  <c:v>35.56</c:v>
                </c:pt>
                <c:pt idx="3902">
                  <c:v>35.56</c:v>
                </c:pt>
                <c:pt idx="3903">
                  <c:v>35.56</c:v>
                </c:pt>
                <c:pt idx="3904">
                  <c:v>35.57</c:v>
                </c:pt>
                <c:pt idx="3905">
                  <c:v>35.57</c:v>
                </c:pt>
                <c:pt idx="3906">
                  <c:v>35.57</c:v>
                </c:pt>
                <c:pt idx="3907">
                  <c:v>35.58</c:v>
                </c:pt>
                <c:pt idx="3908">
                  <c:v>35.58</c:v>
                </c:pt>
                <c:pt idx="3909">
                  <c:v>35.58</c:v>
                </c:pt>
                <c:pt idx="3910">
                  <c:v>35.590000000000003</c:v>
                </c:pt>
                <c:pt idx="3911">
                  <c:v>35.590000000000003</c:v>
                </c:pt>
                <c:pt idx="3912">
                  <c:v>35.590000000000003</c:v>
                </c:pt>
                <c:pt idx="3913">
                  <c:v>35.590000000000003</c:v>
                </c:pt>
                <c:pt idx="3914">
                  <c:v>35.590000000000003</c:v>
                </c:pt>
                <c:pt idx="3915">
                  <c:v>35.590000000000003</c:v>
                </c:pt>
                <c:pt idx="3916">
                  <c:v>35.590000000000003</c:v>
                </c:pt>
                <c:pt idx="3917">
                  <c:v>35.590000000000003</c:v>
                </c:pt>
                <c:pt idx="3918">
                  <c:v>35.6</c:v>
                </c:pt>
                <c:pt idx="3919">
                  <c:v>35.6</c:v>
                </c:pt>
                <c:pt idx="3920">
                  <c:v>35.6</c:v>
                </c:pt>
                <c:pt idx="3921">
                  <c:v>35.6</c:v>
                </c:pt>
                <c:pt idx="3922">
                  <c:v>35.6</c:v>
                </c:pt>
                <c:pt idx="3923">
                  <c:v>35.6</c:v>
                </c:pt>
                <c:pt idx="3924">
                  <c:v>35.61</c:v>
                </c:pt>
                <c:pt idx="3925">
                  <c:v>35.61</c:v>
                </c:pt>
                <c:pt idx="3926">
                  <c:v>35.61</c:v>
                </c:pt>
                <c:pt idx="3927">
                  <c:v>35.6</c:v>
                </c:pt>
                <c:pt idx="3928">
                  <c:v>35.6</c:v>
                </c:pt>
                <c:pt idx="3929">
                  <c:v>35.6</c:v>
                </c:pt>
                <c:pt idx="3930">
                  <c:v>35.61</c:v>
                </c:pt>
                <c:pt idx="3931">
                  <c:v>35.61</c:v>
                </c:pt>
                <c:pt idx="3932">
                  <c:v>35.6</c:v>
                </c:pt>
                <c:pt idx="3933">
                  <c:v>35.6</c:v>
                </c:pt>
                <c:pt idx="3934">
                  <c:v>35.6</c:v>
                </c:pt>
                <c:pt idx="3935">
                  <c:v>35.6</c:v>
                </c:pt>
                <c:pt idx="3936">
                  <c:v>35.6</c:v>
                </c:pt>
                <c:pt idx="3937">
                  <c:v>35.6</c:v>
                </c:pt>
                <c:pt idx="3938">
                  <c:v>35.6</c:v>
                </c:pt>
                <c:pt idx="3939">
                  <c:v>35.6</c:v>
                </c:pt>
                <c:pt idx="3940">
                  <c:v>35.6</c:v>
                </c:pt>
                <c:pt idx="3941">
                  <c:v>35.6</c:v>
                </c:pt>
                <c:pt idx="3942">
                  <c:v>35.6</c:v>
                </c:pt>
                <c:pt idx="3943">
                  <c:v>35.590000000000003</c:v>
                </c:pt>
                <c:pt idx="3944">
                  <c:v>35.6</c:v>
                </c:pt>
                <c:pt idx="3945">
                  <c:v>35.6</c:v>
                </c:pt>
                <c:pt idx="3946">
                  <c:v>35.6</c:v>
                </c:pt>
                <c:pt idx="3947">
                  <c:v>35.6</c:v>
                </c:pt>
                <c:pt idx="3948">
                  <c:v>35.6</c:v>
                </c:pt>
                <c:pt idx="3949">
                  <c:v>35.6</c:v>
                </c:pt>
                <c:pt idx="3950">
                  <c:v>35.6</c:v>
                </c:pt>
                <c:pt idx="3951">
                  <c:v>35.6</c:v>
                </c:pt>
                <c:pt idx="3952">
                  <c:v>35.6</c:v>
                </c:pt>
                <c:pt idx="3953">
                  <c:v>35.6</c:v>
                </c:pt>
                <c:pt idx="3954">
                  <c:v>35.6</c:v>
                </c:pt>
                <c:pt idx="3955">
                  <c:v>35.6</c:v>
                </c:pt>
                <c:pt idx="3956">
                  <c:v>35.6</c:v>
                </c:pt>
                <c:pt idx="3957">
                  <c:v>35.6</c:v>
                </c:pt>
                <c:pt idx="3958">
                  <c:v>35.6</c:v>
                </c:pt>
                <c:pt idx="3959">
                  <c:v>35.6</c:v>
                </c:pt>
                <c:pt idx="3960">
                  <c:v>35.6</c:v>
                </c:pt>
                <c:pt idx="3961">
                  <c:v>35.6</c:v>
                </c:pt>
                <c:pt idx="3962">
                  <c:v>35.6</c:v>
                </c:pt>
                <c:pt idx="3963">
                  <c:v>35.6</c:v>
                </c:pt>
                <c:pt idx="3964">
                  <c:v>35.6</c:v>
                </c:pt>
                <c:pt idx="3965">
                  <c:v>35.6</c:v>
                </c:pt>
                <c:pt idx="3966">
                  <c:v>35.6</c:v>
                </c:pt>
                <c:pt idx="3967">
                  <c:v>35.6</c:v>
                </c:pt>
                <c:pt idx="3968">
                  <c:v>35.6</c:v>
                </c:pt>
                <c:pt idx="3969">
                  <c:v>35.6</c:v>
                </c:pt>
                <c:pt idx="3970">
                  <c:v>35.6</c:v>
                </c:pt>
                <c:pt idx="3971">
                  <c:v>35.6</c:v>
                </c:pt>
                <c:pt idx="3972">
                  <c:v>35.6</c:v>
                </c:pt>
                <c:pt idx="3973">
                  <c:v>35.6</c:v>
                </c:pt>
                <c:pt idx="3974">
                  <c:v>35.6</c:v>
                </c:pt>
                <c:pt idx="3975">
                  <c:v>35.61</c:v>
                </c:pt>
                <c:pt idx="3976">
                  <c:v>35.6</c:v>
                </c:pt>
                <c:pt idx="3977">
                  <c:v>35.6</c:v>
                </c:pt>
                <c:pt idx="3978">
                  <c:v>35.6</c:v>
                </c:pt>
                <c:pt idx="3979">
                  <c:v>35.6</c:v>
                </c:pt>
                <c:pt idx="3980">
                  <c:v>35.6</c:v>
                </c:pt>
                <c:pt idx="3981">
                  <c:v>35.590000000000003</c:v>
                </c:pt>
                <c:pt idx="3982">
                  <c:v>35.590000000000003</c:v>
                </c:pt>
                <c:pt idx="3983">
                  <c:v>35.590000000000003</c:v>
                </c:pt>
                <c:pt idx="3984">
                  <c:v>35.590000000000003</c:v>
                </c:pt>
                <c:pt idx="3985">
                  <c:v>35.590000000000003</c:v>
                </c:pt>
                <c:pt idx="3986">
                  <c:v>35.590000000000003</c:v>
                </c:pt>
                <c:pt idx="3987">
                  <c:v>35.590000000000003</c:v>
                </c:pt>
                <c:pt idx="3988">
                  <c:v>35.58</c:v>
                </c:pt>
                <c:pt idx="3989">
                  <c:v>35.58</c:v>
                </c:pt>
                <c:pt idx="3990">
                  <c:v>35.58</c:v>
                </c:pt>
                <c:pt idx="3991">
                  <c:v>35.57</c:v>
                </c:pt>
                <c:pt idx="3992">
                  <c:v>35.57</c:v>
                </c:pt>
                <c:pt idx="3993">
                  <c:v>35.56</c:v>
                </c:pt>
                <c:pt idx="3994">
                  <c:v>35.56</c:v>
                </c:pt>
                <c:pt idx="3995">
                  <c:v>35.549999999999997</c:v>
                </c:pt>
                <c:pt idx="3996">
                  <c:v>35.549999999999997</c:v>
                </c:pt>
                <c:pt idx="3997">
                  <c:v>35.549999999999997</c:v>
                </c:pt>
                <c:pt idx="3998">
                  <c:v>35.549999999999997</c:v>
                </c:pt>
                <c:pt idx="3999">
                  <c:v>35.54</c:v>
                </c:pt>
                <c:pt idx="4000">
                  <c:v>35.54</c:v>
                </c:pt>
                <c:pt idx="4001">
                  <c:v>35.54</c:v>
                </c:pt>
                <c:pt idx="4002">
                  <c:v>35.53</c:v>
                </c:pt>
                <c:pt idx="4003">
                  <c:v>35.53</c:v>
                </c:pt>
                <c:pt idx="4004">
                  <c:v>35.520000000000003</c:v>
                </c:pt>
                <c:pt idx="4005">
                  <c:v>35.520000000000003</c:v>
                </c:pt>
                <c:pt idx="4006">
                  <c:v>35.520000000000003</c:v>
                </c:pt>
                <c:pt idx="4007">
                  <c:v>35.51</c:v>
                </c:pt>
                <c:pt idx="4008">
                  <c:v>35.51</c:v>
                </c:pt>
                <c:pt idx="4009">
                  <c:v>35.51</c:v>
                </c:pt>
                <c:pt idx="4010">
                  <c:v>35.5</c:v>
                </c:pt>
                <c:pt idx="4011">
                  <c:v>35.5</c:v>
                </c:pt>
                <c:pt idx="4012">
                  <c:v>35.5</c:v>
                </c:pt>
                <c:pt idx="4013">
                  <c:v>35.5</c:v>
                </c:pt>
                <c:pt idx="4014">
                  <c:v>35.49</c:v>
                </c:pt>
                <c:pt idx="4015">
                  <c:v>35.49</c:v>
                </c:pt>
                <c:pt idx="4016">
                  <c:v>35.49</c:v>
                </c:pt>
                <c:pt idx="4017">
                  <c:v>35.49</c:v>
                </c:pt>
                <c:pt idx="4018">
                  <c:v>35.479999999999997</c:v>
                </c:pt>
                <c:pt idx="4019">
                  <c:v>35.47</c:v>
                </c:pt>
                <c:pt idx="4020">
                  <c:v>35.47</c:v>
                </c:pt>
                <c:pt idx="4021">
                  <c:v>35.46</c:v>
                </c:pt>
                <c:pt idx="4022">
                  <c:v>35.46</c:v>
                </c:pt>
                <c:pt idx="4023">
                  <c:v>35.46</c:v>
                </c:pt>
                <c:pt idx="4024">
                  <c:v>35.46</c:v>
                </c:pt>
                <c:pt idx="4025">
                  <c:v>35.46</c:v>
                </c:pt>
                <c:pt idx="4026">
                  <c:v>35.46</c:v>
                </c:pt>
                <c:pt idx="4027">
                  <c:v>35.46</c:v>
                </c:pt>
                <c:pt idx="4028">
                  <c:v>35.46</c:v>
                </c:pt>
                <c:pt idx="4029">
                  <c:v>35.46</c:v>
                </c:pt>
                <c:pt idx="4030">
                  <c:v>35.450000000000003</c:v>
                </c:pt>
                <c:pt idx="4031">
                  <c:v>35.450000000000003</c:v>
                </c:pt>
                <c:pt idx="4032">
                  <c:v>35.450000000000003</c:v>
                </c:pt>
                <c:pt idx="4033">
                  <c:v>35.450000000000003</c:v>
                </c:pt>
                <c:pt idx="4034">
                  <c:v>35.44</c:v>
                </c:pt>
                <c:pt idx="4035">
                  <c:v>35.44</c:v>
                </c:pt>
                <c:pt idx="4036">
                  <c:v>35.44</c:v>
                </c:pt>
                <c:pt idx="4037">
                  <c:v>35.44</c:v>
                </c:pt>
                <c:pt idx="4038">
                  <c:v>35.44</c:v>
                </c:pt>
                <c:pt idx="4039">
                  <c:v>35.43</c:v>
                </c:pt>
                <c:pt idx="4040">
                  <c:v>35.43</c:v>
                </c:pt>
                <c:pt idx="4041">
                  <c:v>35.43</c:v>
                </c:pt>
                <c:pt idx="4042">
                  <c:v>35.43</c:v>
                </c:pt>
                <c:pt idx="4043">
                  <c:v>35.43</c:v>
                </c:pt>
                <c:pt idx="4044">
                  <c:v>35.43</c:v>
                </c:pt>
                <c:pt idx="4045">
                  <c:v>35.43</c:v>
                </c:pt>
                <c:pt idx="4046">
                  <c:v>35.43</c:v>
                </c:pt>
                <c:pt idx="4047">
                  <c:v>35.44</c:v>
                </c:pt>
                <c:pt idx="4048">
                  <c:v>35.44</c:v>
                </c:pt>
                <c:pt idx="4049">
                  <c:v>35.44</c:v>
                </c:pt>
                <c:pt idx="4050">
                  <c:v>35.450000000000003</c:v>
                </c:pt>
                <c:pt idx="4051">
                  <c:v>35.450000000000003</c:v>
                </c:pt>
                <c:pt idx="4052">
                  <c:v>35.450000000000003</c:v>
                </c:pt>
                <c:pt idx="4053">
                  <c:v>35.450000000000003</c:v>
                </c:pt>
                <c:pt idx="4054">
                  <c:v>35.450000000000003</c:v>
                </c:pt>
                <c:pt idx="4055">
                  <c:v>35.450000000000003</c:v>
                </c:pt>
                <c:pt idx="4056">
                  <c:v>35.450000000000003</c:v>
                </c:pt>
                <c:pt idx="4057">
                  <c:v>35.450000000000003</c:v>
                </c:pt>
                <c:pt idx="4058">
                  <c:v>35.450000000000003</c:v>
                </c:pt>
                <c:pt idx="4059">
                  <c:v>35.46</c:v>
                </c:pt>
                <c:pt idx="4060">
                  <c:v>35.46</c:v>
                </c:pt>
                <c:pt idx="4061">
                  <c:v>35.46</c:v>
                </c:pt>
                <c:pt idx="4062">
                  <c:v>35.47</c:v>
                </c:pt>
                <c:pt idx="4063">
                  <c:v>35.47</c:v>
                </c:pt>
                <c:pt idx="4064">
                  <c:v>35.47</c:v>
                </c:pt>
                <c:pt idx="4065">
                  <c:v>35.47</c:v>
                </c:pt>
                <c:pt idx="4066">
                  <c:v>35.47</c:v>
                </c:pt>
                <c:pt idx="4067">
                  <c:v>35.47</c:v>
                </c:pt>
                <c:pt idx="4068">
                  <c:v>35.46</c:v>
                </c:pt>
                <c:pt idx="4069">
                  <c:v>35.46</c:v>
                </c:pt>
                <c:pt idx="4070">
                  <c:v>35.46</c:v>
                </c:pt>
                <c:pt idx="4071">
                  <c:v>35.46</c:v>
                </c:pt>
                <c:pt idx="4072">
                  <c:v>35.46</c:v>
                </c:pt>
                <c:pt idx="4073">
                  <c:v>35.46</c:v>
                </c:pt>
                <c:pt idx="4074">
                  <c:v>35.46</c:v>
                </c:pt>
                <c:pt idx="4075">
                  <c:v>35.46</c:v>
                </c:pt>
                <c:pt idx="4076">
                  <c:v>35.46</c:v>
                </c:pt>
                <c:pt idx="4077">
                  <c:v>35.46</c:v>
                </c:pt>
                <c:pt idx="4078">
                  <c:v>35.46</c:v>
                </c:pt>
                <c:pt idx="4079">
                  <c:v>35.46</c:v>
                </c:pt>
                <c:pt idx="4080">
                  <c:v>35.46</c:v>
                </c:pt>
                <c:pt idx="4081">
                  <c:v>35.46</c:v>
                </c:pt>
                <c:pt idx="4082">
                  <c:v>35.450000000000003</c:v>
                </c:pt>
                <c:pt idx="4083">
                  <c:v>35.450000000000003</c:v>
                </c:pt>
                <c:pt idx="4084">
                  <c:v>35.450000000000003</c:v>
                </c:pt>
                <c:pt idx="4085">
                  <c:v>35.450000000000003</c:v>
                </c:pt>
                <c:pt idx="4086">
                  <c:v>35.44</c:v>
                </c:pt>
                <c:pt idx="4087">
                  <c:v>35.44</c:v>
                </c:pt>
                <c:pt idx="4088">
                  <c:v>35.44</c:v>
                </c:pt>
                <c:pt idx="4089">
                  <c:v>35.44</c:v>
                </c:pt>
                <c:pt idx="4090">
                  <c:v>35.43</c:v>
                </c:pt>
                <c:pt idx="4091">
                  <c:v>35.43</c:v>
                </c:pt>
                <c:pt idx="4092">
                  <c:v>35.43</c:v>
                </c:pt>
                <c:pt idx="4093">
                  <c:v>35.43</c:v>
                </c:pt>
                <c:pt idx="4094">
                  <c:v>35.43</c:v>
                </c:pt>
                <c:pt idx="4095">
                  <c:v>35.43</c:v>
                </c:pt>
                <c:pt idx="4096">
                  <c:v>35.43</c:v>
                </c:pt>
                <c:pt idx="4097">
                  <c:v>35.43</c:v>
                </c:pt>
                <c:pt idx="4098">
                  <c:v>35.43</c:v>
                </c:pt>
                <c:pt idx="4099">
                  <c:v>35.43</c:v>
                </c:pt>
                <c:pt idx="4100">
                  <c:v>35.43</c:v>
                </c:pt>
                <c:pt idx="4101">
                  <c:v>35.43</c:v>
                </c:pt>
                <c:pt idx="4102">
                  <c:v>35.43</c:v>
                </c:pt>
                <c:pt idx="4103">
                  <c:v>35.43</c:v>
                </c:pt>
                <c:pt idx="4104">
                  <c:v>35.43</c:v>
                </c:pt>
                <c:pt idx="4105">
                  <c:v>35.42</c:v>
                </c:pt>
                <c:pt idx="4106">
                  <c:v>35.42</c:v>
                </c:pt>
                <c:pt idx="4107">
                  <c:v>35.409999999999997</c:v>
                </c:pt>
                <c:pt idx="4108">
                  <c:v>35.409999999999997</c:v>
                </c:pt>
                <c:pt idx="4109">
                  <c:v>35.409999999999997</c:v>
                </c:pt>
                <c:pt idx="4110">
                  <c:v>35.4</c:v>
                </c:pt>
                <c:pt idx="4111">
                  <c:v>35.39</c:v>
                </c:pt>
                <c:pt idx="4112">
                  <c:v>35.39</c:v>
                </c:pt>
                <c:pt idx="4113">
                  <c:v>35.380000000000003</c:v>
                </c:pt>
                <c:pt idx="4114">
                  <c:v>35.369999999999997</c:v>
                </c:pt>
                <c:pt idx="4115">
                  <c:v>35.36</c:v>
                </c:pt>
                <c:pt idx="4116">
                  <c:v>35.35</c:v>
                </c:pt>
                <c:pt idx="4117">
                  <c:v>35.35</c:v>
                </c:pt>
                <c:pt idx="4118">
                  <c:v>35.340000000000003</c:v>
                </c:pt>
                <c:pt idx="4119">
                  <c:v>35.340000000000003</c:v>
                </c:pt>
                <c:pt idx="4120">
                  <c:v>35.340000000000003</c:v>
                </c:pt>
                <c:pt idx="4121">
                  <c:v>35.340000000000003</c:v>
                </c:pt>
                <c:pt idx="4122">
                  <c:v>35.33</c:v>
                </c:pt>
                <c:pt idx="4123">
                  <c:v>35.32</c:v>
                </c:pt>
                <c:pt idx="4124">
                  <c:v>35.32</c:v>
                </c:pt>
                <c:pt idx="4125">
                  <c:v>35.31</c:v>
                </c:pt>
                <c:pt idx="4126">
                  <c:v>35.299999999999997</c:v>
                </c:pt>
                <c:pt idx="4127">
                  <c:v>35.299999999999997</c:v>
                </c:pt>
                <c:pt idx="4128">
                  <c:v>35.299999999999997</c:v>
                </c:pt>
                <c:pt idx="4129">
                  <c:v>35.29</c:v>
                </c:pt>
                <c:pt idx="4130">
                  <c:v>35.29</c:v>
                </c:pt>
                <c:pt idx="4131">
                  <c:v>35.28</c:v>
                </c:pt>
                <c:pt idx="4132">
                  <c:v>35.28</c:v>
                </c:pt>
                <c:pt idx="4133">
                  <c:v>35.28</c:v>
                </c:pt>
                <c:pt idx="4134">
                  <c:v>35.270000000000003</c:v>
                </c:pt>
                <c:pt idx="4135">
                  <c:v>35.270000000000003</c:v>
                </c:pt>
                <c:pt idx="4136">
                  <c:v>35.28</c:v>
                </c:pt>
                <c:pt idx="4137">
                  <c:v>35.28</c:v>
                </c:pt>
                <c:pt idx="4138">
                  <c:v>35.29</c:v>
                </c:pt>
                <c:pt idx="4139">
                  <c:v>35.29</c:v>
                </c:pt>
                <c:pt idx="4140">
                  <c:v>35.29</c:v>
                </c:pt>
                <c:pt idx="4141">
                  <c:v>35.299999999999997</c:v>
                </c:pt>
                <c:pt idx="4142">
                  <c:v>35.299999999999997</c:v>
                </c:pt>
                <c:pt idx="4143">
                  <c:v>35.31</c:v>
                </c:pt>
                <c:pt idx="4144">
                  <c:v>35.31</c:v>
                </c:pt>
                <c:pt idx="4145">
                  <c:v>35.32</c:v>
                </c:pt>
                <c:pt idx="4146">
                  <c:v>35.33</c:v>
                </c:pt>
                <c:pt idx="4147">
                  <c:v>35.340000000000003</c:v>
                </c:pt>
                <c:pt idx="4148">
                  <c:v>35.35</c:v>
                </c:pt>
                <c:pt idx="4149">
                  <c:v>35.36</c:v>
                </c:pt>
                <c:pt idx="4150">
                  <c:v>35.36</c:v>
                </c:pt>
                <c:pt idx="4151">
                  <c:v>35.369999999999997</c:v>
                </c:pt>
                <c:pt idx="4152">
                  <c:v>35.380000000000003</c:v>
                </c:pt>
                <c:pt idx="4153">
                  <c:v>35.4</c:v>
                </c:pt>
                <c:pt idx="4154">
                  <c:v>35.409999999999997</c:v>
                </c:pt>
                <c:pt idx="4155">
                  <c:v>35.409999999999997</c:v>
                </c:pt>
                <c:pt idx="4156">
                  <c:v>35.409999999999997</c:v>
                </c:pt>
                <c:pt idx="4157">
                  <c:v>35.42</c:v>
                </c:pt>
                <c:pt idx="4158">
                  <c:v>35.42</c:v>
                </c:pt>
                <c:pt idx="4159">
                  <c:v>35.42</c:v>
                </c:pt>
                <c:pt idx="4160">
                  <c:v>35.43</c:v>
                </c:pt>
                <c:pt idx="4161">
                  <c:v>35.43</c:v>
                </c:pt>
                <c:pt idx="4162">
                  <c:v>35.43</c:v>
                </c:pt>
                <c:pt idx="4163">
                  <c:v>35.44</c:v>
                </c:pt>
                <c:pt idx="4164">
                  <c:v>35.450000000000003</c:v>
                </c:pt>
                <c:pt idx="4165">
                  <c:v>35.46</c:v>
                </c:pt>
                <c:pt idx="4166">
                  <c:v>35.479999999999997</c:v>
                </c:pt>
                <c:pt idx="4167">
                  <c:v>35.49</c:v>
                </c:pt>
                <c:pt idx="4168">
                  <c:v>35.51</c:v>
                </c:pt>
                <c:pt idx="4169">
                  <c:v>35.520000000000003</c:v>
                </c:pt>
                <c:pt idx="4170">
                  <c:v>35.53</c:v>
                </c:pt>
                <c:pt idx="4171">
                  <c:v>35.549999999999997</c:v>
                </c:pt>
                <c:pt idx="4172">
                  <c:v>35.56</c:v>
                </c:pt>
                <c:pt idx="4173">
                  <c:v>35.57</c:v>
                </c:pt>
                <c:pt idx="4174">
                  <c:v>35.590000000000003</c:v>
                </c:pt>
                <c:pt idx="4175">
                  <c:v>35.6</c:v>
                </c:pt>
                <c:pt idx="4176">
                  <c:v>35.61</c:v>
                </c:pt>
                <c:pt idx="4177">
                  <c:v>35.61</c:v>
                </c:pt>
                <c:pt idx="4178">
                  <c:v>35.61</c:v>
                </c:pt>
                <c:pt idx="4179">
                  <c:v>35.619999999999997</c:v>
                </c:pt>
                <c:pt idx="4180">
                  <c:v>35.619999999999997</c:v>
                </c:pt>
                <c:pt idx="4181">
                  <c:v>35.619999999999997</c:v>
                </c:pt>
                <c:pt idx="4182">
                  <c:v>35.619999999999997</c:v>
                </c:pt>
                <c:pt idx="4183">
                  <c:v>35.619999999999997</c:v>
                </c:pt>
                <c:pt idx="4184">
                  <c:v>35.619999999999997</c:v>
                </c:pt>
                <c:pt idx="4185">
                  <c:v>35.619999999999997</c:v>
                </c:pt>
                <c:pt idx="4186">
                  <c:v>35.619999999999997</c:v>
                </c:pt>
                <c:pt idx="4187">
                  <c:v>35.619999999999997</c:v>
                </c:pt>
                <c:pt idx="4188">
                  <c:v>35.619999999999997</c:v>
                </c:pt>
                <c:pt idx="4189">
                  <c:v>35.619999999999997</c:v>
                </c:pt>
                <c:pt idx="4190">
                  <c:v>35.619999999999997</c:v>
                </c:pt>
                <c:pt idx="4191">
                  <c:v>35.619999999999997</c:v>
                </c:pt>
                <c:pt idx="4192">
                  <c:v>35.619999999999997</c:v>
                </c:pt>
                <c:pt idx="4193">
                  <c:v>35.630000000000003</c:v>
                </c:pt>
                <c:pt idx="4194">
                  <c:v>35.630000000000003</c:v>
                </c:pt>
                <c:pt idx="4195">
                  <c:v>35.64</c:v>
                </c:pt>
                <c:pt idx="4196">
                  <c:v>35.65</c:v>
                </c:pt>
                <c:pt idx="4197">
                  <c:v>35.659999999999997</c:v>
                </c:pt>
                <c:pt idx="4198">
                  <c:v>35.67</c:v>
                </c:pt>
                <c:pt idx="4199">
                  <c:v>35.68</c:v>
                </c:pt>
                <c:pt idx="4200">
                  <c:v>35.68</c:v>
                </c:pt>
                <c:pt idx="4201">
                  <c:v>35.69</c:v>
                </c:pt>
                <c:pt idx="4202">
                  <c:v>35.69</c:v>
                </c:pt>
                <c:pt idx="4203">
                  <c:v>35.700000000000003</c:v>
                </c:pt>
                <c:pt idx="4204">
                  <c:v>35.700000000000003</c:v>
                </c:pt>
                <c:pt idx="4205">
                  <c:v>35.700000000000003</c:v>
                </c:pt>
                <c:pt idx="4206">
                  <c:v>35.71</c:v>
                </c:pt>
                <c:pt idx="4207">
                  <c:v>35.71</c:v>
                </c:pt>
                <c:pt idx="4208">
                  <c:v>35.71</c:v>
                </c:pt>
                <c:pt idx="4209">
                  <c:v>35.71</c:v>
                </c:pt>
                <c:pt idx="4210">
                  <c:v>35.71</c:v>
                </c:pt>
                <c:pt idx="4211">
                  <c:v>35.72</c:v>
                </c:pt>
                <c:pt idx="4212">
                  <c:v>35.72</c:v>
                </c:pt>
                <c:pt idx="4213">
                  <c:v>35.72</c:v>
                </c:pt>
                <c:pt idx="4214">
                  <c:v>35.72</c:v>
                </c:pt>
                <c:pt idx="4215">
                  <c:v>35.729999999999997</c:v>
                </c:pt>
                <c:pt idx="4216">
                  <c:v>35.729999999999997</c:v>
                </c:pt>
                <c:pt idx="4217">
                  <c:v>35.729999999999997</c:v>
                </c:pt>
                <c:pt idx="4218">
                  <c:v>35.74</c:v>
                </c:pt>
                <c:pt idx="4219">
                  <c:v>35.74</c:v>
                </c:pt>
                <c:pt idx="4220">
                  <c:v>35.75</c:v>
                </c:pt>
                <c:pt idx="4221">
                  <c:v>35.75</c:v>
                </c:pt>
                <c:pt idx="4222">
                  <c:v>35.75</c:v>
                </c:pt>
                <c:pt idx="4223">
                  <c:v>35.76</c:v>
                </c:pt>
                <c:pt idx="4224">
                  <c:v>35.770000000000003</c:v>
                </c:pt>
                <c:pt idx="4225">
                  <c:v>35.78</c:v>
                </c:pt>
                <c:pt idx="4226">
                  <c:v>35.79</c:v>
                </c:pt>
                <c:pt idx="4227">
                  <c:v>35.81</c:v>
                </c:pt>
                <c:pt idx="4228">
                  <c:v>35.82</c:v>
                </c:pt>
                <c:pt idx="4229">
                  <c:v>35.83</c:v>
                </c:pt>
                <c:pt idx="4230">
                  <c:v>35.83</c:v>
                </c:pt>
                <c:pt idx="4231">
                  <c:v>35.83</c:v>
                </c:pt>
                <c:pt idx="4232">
                  <c:v>35.840000000000003</c:v>
                </c:pt>
                <c:pt idx="4233">
                  <c:v>35.85</c:v>
                </c:pt>
                <c:pt idx="4234">
                  <c:v>35.85</c:v>
                </c:pt>
                <c:pt idx="4235">
                  <c:v>35.86</c:v>
                </c:pt>
                <c:pt idx="4236">
                  <c:v>35.86</c:v>
                </c:pt>
                <c:pt idx="4237">
                  <c:v>35.869999999999997</c:v>
                </c:pt>
                <c:pt idx="4238">
                  <c:v>35.869999999999997</c:v>
                </c:pt>
                <c:pt idx="4239">
                  <c:v>35.880000000000003</c:v>
                </c:pt>
                <c:pt idx="4240">
                  <c:v>35.89</c:v>
                </c:pt>
                <c:pt idx="4241">
                  <c:v>35.89</c:v>
                </c:pt>
                <c:pt idx="4242">
                  <c:v>35.89</c:v>
                </c:pt>
                <c:pt idx="4243">
                  <c:v>35.89</c:v>
                </c:pt>
                <c:pt idx="4244">
                  <c:v>35.89</c:v>
                </c:pt>
                <c:pt idx="4245">
                  <c:v>35.89</c:v>
                </c:pt>
                <c:pt idx="4246">
                  <c:v>35.89</c:v>
                </c:pt>
                <c:pt idx="4247">
                  <c:v>35.9</c:v>
                </c:pt>
                <c:pt idx="4248">
                  <c:v>35.9</c:v>
                </c:pt>
                <c:pt idx="4249">
                  <c:v>35.9</c:v>
                </c:pt>
                <c:pt idx="4250">
                  <c:v>35.9</c:v>
                </c:pt>
                <c:pt idx="4251">
                  <c:v>35.9</c:v>
                </c:pt>
                <c:pt idx="4252">
                  <c:v>35.909999999999997</c:v>
                </c:pt>
                <c:pt idx="4253">
                  <c:v>35.909999999999997</c:v>
                </c:pt>
                <c:pt idx="4254">
                  <c:v>35.909999999999997</c:v>
                </c:pt>
                <c:pt idx="4255">
                  <c:v>35.909999999999997</c:v>
                </c:pt>
                <c:pt idx="4256">
                  <c:v>35.909999999999997</c:v>
                </c:pt>
                <c:pt idx="4257">
                  <c:v>35.909999999999997</c:v>
                </c:pt>
                <c:pt idx="4258">
                  <c:v>35.909999999999997</c:v>
                </c:pt>
                <c:pt idx="4259">
                  <c:v>35.909999999999997</c:v>
                </c:pt>
                <c:pt idx="4260">
                  <c:v>35.909999999999997</c:v>
                </c:pt>
                <c:pt idx="4261">
                  <c:v>35.909999999999997</c:v>
                </c:pt>
                <c:pt idx="4262">
                  <c:v>35.909999999999997</c:v>
                </c:pt>
                <c:pt idx="4263">
                  <c:v>35.909999999999997</c:v>
                </c:pt>
                <c:pt idx="4264">
                  <c:v>35.909999999999997</c:v>
                </c:pt>
                <c:pt idx="4265">
                  <c:v>35.909999999999997</c:v>
                </c:pt>
                <c:pt idx="4266">
                  <c:v>35.909999999999997</c:v>
                </c:pt>
                <c:pt idx="4267">
                  <c:v>35.909999999999997</c:v>
                </c:pt>
                <c:pt idx="4268">
                  <c:v>35.909999999999997</c:v>
                </c:pt>
                <c:pt idx="4269">
                  <c:v>35.909999999999997</c:v>
                </c:pt>
                <c:pt idx="4270">
                  <c:v>35.92</c:v>
                </c:pt>
                <c:pt idx="4271">
                  <c:v>35.92</c:v>
                </c:pt>
                <c:pt idx="4272">
                  <c:v>35.93</c:v>
                </c:pt>
                <c:pt idx="4273">
                  <c:v>35.93</c:v>
                </c:pt>
                <c:pt idx="4274">
                  <c:v>35.93</c:v>
                </c:pt>
                <c:pt idx="4275">
                  <c:v>35.93</c:v>
                </c:pt>
                <c:pt idx="4276">
                  <c:v>35.93</c:v>
                </c:pt>
                <c:pt idx="4277">
                  <c:v>35.93</c:v>
                </c:pt>
                <c:pt idx="4278">
                  <c:v>35.94</c:v>
                </c:pt>
                <c:pt idx="4279">
                  <c:v>35.94</c:v>
                </c:pt>
                <c:pt idx="4280">
                  <c:v>35.94</c:v>
                </c:pt>
                <c:pt idx="4281">
                  <c:v>35.94</c:v>
                </c:pt>
                <c:pt idx="4282">
                  <c:v>35.94</c:v>
                </c:pt>
                <c:pt idx="4283">
                  <c:v>35.94</c:v>
                </c:pt>
                <c:pt idx="4284">
                  <c:v>35.94</c:v>
                </c:pt>
                <c:pt idx="4285">
                  <c:v>35.94</c:v>
                </c:pt>
                <c:pt idx="4286">
                  <c:v>35.950000000000003</c:v>
                </c:pt>
                <c:pt idx="4287">
                  <c:v>35.950000000000003</c:v>
                </c:pt>
                <c:pt idx="4288">
                  <c:v>35.950000000000003</c:v>
                </c:pt>
                <c:pt idx="4289">
                  <c:v>35.96</c:v>
                </c:pt>
                <c:pt idx="4290">
                  <c:v>35.97</c:v>
                </c:pt>
                <c:pt idx="4291">
                  <c:v>35.97</c:v>
                </c:pt>
                <c:pt idx="4292">
                  <c:v>35.97</c:v>
                </c:pt>
                <c:pt idx="4293">
                  <c:v>35.97</c:v>
                </c:pt>
                <c:pt idx="4294">
                  <c:v>35.97</c:v>
                </c:pt>
                <c:pt idx="4295">
                  <c:v>35.97</c:v>
                </c:pt>
                <c:pt idx="4296">
                  <c:v>35.979999999999997</c:v>
                </c:pt>
                <c:pt idx="4297">
                  <c:v>35.979999999999997</c:v>
                </c:pt>
                <c:pt idx="4298">
                  <c:v>35.979999999999997</c:v>
                </c:pt>
                <c:pt idx="4299">
                  <c:v>35.979999999999997</c:v>
                </c:pt>
                <c:pt idx="4300">
                  <c:v>35.979999999999997</c:v>
                </c:pt>
                <c:pt idx="4301">
                  <c:v>35.99</c:v>
                </c:pt>
                <c:pt idx="4302">
                  <c:v>35.99</c:v>
                </c:pt>
                <c:pt idx="4303">
                  <c:v>35.99</c:v>
                </c:pt>
                <c:pt idx="4304">
                  <c:v>36</c:v>
                </c:pt>
                <c:pt idx="4305">
                  <c:v>36</c:v>
                </c:pt>
                <c:pt idx="4306">
                  <c:v>36</c:v>
                </c:pt>
                <c:pt idx="4307">
                  <c:v>36</c:v>
                </c:pt>
                <c:pt idx="4308">
                  <c:v>36</c:v>
                </c:pt>
                <c:pt idx="4309">
                  <c:v>36</c:v>
                </c:pt>
                <c:pt idx="4310">
                  <c:v>36</c:v>
                </c:pt>
                <c:pt idx="4311">
                  <c:v>36</c:v>
                </c:pt>
                <c:pt idx="4312">
                  <c:v>36</c:v>
                </c:pt>
                <c:pt idx="4313">
                  <c:v>36</c:v>
                </c:pt>
                <c:pt idx="4314">
                  <c:v>36</c:v>
                </c:pt>
                <c:pt idx="4315">
                  <c:v>36</c:v>
                </c:pt>
                <c:pt idx="4316">
                  <c:v>36</c:v>
                </c:pt>
                <c:pt idx="4317">
                  <c:v>36</c:v>
                </c:pt>
                <c:pt idx="4318">
                  <c:v>36</c:v>
                </c:pt>
                <c:pt idx="4319">
                  <c:v>36</c:v>
                </c:pt>
                <c:pt idx="4320">
                  <c:v>36</c:v>
                </c:pt>
                <c:pt idx="4321">
                  <c:v>36</c:v>
                </c:pt>
                <c:pt idx="4322">
                  <c:v>36</c:v>
                </c:pt>
                <c:pt idx="4323">
                  <c:v>36</c:v>
                </c:pt>
                <c:pt idx="4324">
                  <c:v>36</c:v>
                </c:pt>
                <c:pt idx="4325">
                  <c:v>36</c:v>
                </c:pt>
                <c:pt idx="4326">
                  <c:v>36</c:v>
                </c:pt>
                <c:pt idx="4327">
                  <c:v>36</c:v>
                </c:pt>
                <c:pt idx="4328">
                  <c:v>36</c:v>
                </c:pt>
                <c:pt idx="4329">
                  <c:v>36</c:v>
                </c:pt>
                <c:pt idx="4330">
                  <c:v>36</c:v>
                </c:pt>
                <c:pt idx="4331">
                  <c:v>36</c:v>
                </c:pt>
                <c:pt idx="4332">
                  <c:v>36</c:v>
                </c:pt>
                <c:pt idx="4333">
                  <c:v>36</c:v>
                </c:pt>
                <c:pt idx="4334">
                  <c:v>36</c:v>
                </c:pt>
                <c:pt idx="4335">
                  <c:v>36</c:v>
                </c:pt>
                <c:pt idx="4336">
                  <c:v>36</c:v>
                </c:pt>
                <c:pt idx="4337">
                  <c:v>36</c:v>
                </c:pt>
                <c:pt idx="4338">
                  <c:v>36</c:v>
                </c:pt>
                <c:pt idx="4339">
                  <c:v>36</c:v>
                </c:pt>
                <c:pt idx="4340">
                  <c:v>36</c:v>
                </c:pt>
                <c:pt idx="4341">
                  <c:v>36</c:v>
                </c:pt>
                <c:pt idx="4342">
                  <c:v>36</c:v>
                </c:pt>
                <c:pt idx="4343">
                  <c:v>36</c:v>
                </c:pt>
                <c:pt idx="4344">
                  <c:v>36</c:v>
                </c:pt>
                <c:pt idx="4345">
                  <c:v>36</c:v>
                </c:pt>
                <c:pt idx="4346">
                  <c:v>36</c:v>
                </c:pt>
                <c:pt idx="4347">
                  <c:v>36</c:v>
                </c:pt>
                <c:pt idx="4348">
                  <c:v>36</c:v>
                </c:pt>
                <c:pt idx="4349">
                  <c:v>36</c:v>
                </c:pt>
                <c:pt idx="4350">
                  <c:v>36</c:v>
                </c:pt>
                <c:pt idx="4351">
                  <c:v>36</c:v>
                </c:pt>
                <c:pt idx="4352">
                  <c:v>36</c:v>
                </c:pt>
                <c:pt idx="4353">
                  <c:v>36</c:v>
                </c:pt>
                <c:pt idx="4354">
                  <c:v>36</c:v>
                </c:pt>
                <c:pt idx="4355">
                  <c:v>36</c:v>
                </c:pt>
                <c:pt idx="4356">
                  <c:v>36</c:v>
                </c:pt>
                <c:pt idx="4357">
                  <c:v>36</c:v>
                </c:pt>
                <c:pt idx="4358">
                  <c:v>36</c:v>
                </c:pt>
                <c:pt idx="4359">
                  <c:v>36</c:v>
                </c:pt>
                <c:pt idx="4360">
                  <c:v>36</c:v>
                </c:pt>
                <c:pt idx="4361">
                  <c:v>36</c:v>
                </c:pt>
                <c:pt idx="4362">
                  <c:v>36</c:v>
                </c:pt>
                <c:pt idx="4363">
                  <c:v>36</c:v>
                </c:pt>
                <c:pt idx="4364">
                  <c:v>36</c:v>
                </c:pt>
                <c:pt idx="4365">
                  <c:v>36</c:v>
                </c:pt>
                <c:pt idx="4366">
                  <c:v>36</c:v>
                </c:pt>
                <c:pt idx="4367">
                  <c:v>36</c:v>
                </c:pt>
                <c:pt idx="4368">
                  <c:v>36</c:v>
                </c:pt>
                <c:pt idx="4369">
                  <c:v>35.99</c:v>
                </c:pt>
                <c:pt idx="4370">
                  <c:v>35.99</c:v>
                </c:pt>
                <c:pt idx="4371">
                  <c:v>35.979999999999997</c:v>
                </c:pt>
                <c:pt idx="4372">
                  <c:v>35.979999999999997</c:v>
                </c:pt>
                <c:pt idx="4373">
                  <c:v>35.97</c:v>
                </c:pt>
                <c:pt idx="4374">
                  <c:v>35.96</c:v>
                </c:pt>
                <c:pt idx="4375">
                  <c:v>35.96</c:v>
                </c:pt>
                <c:pt idx="4376">
                  <c:v>35.96</c:v>
                </c:pt>
                <c:pt idx="4377">
                  <c:v>35.950000000000003</c:v>
                </c:pt>
                <c:pt idx="4378">
                  <c:v>35.950000000000003</c:v>
                </c:pt>
                <c:pt idx="4379">
                  <c:v>35.950000000000003</c:v>
                </c:pt>
                <c:pt idx="4380">
                  <c:v>35.950000000000003</c:v>
                </c:pt>
                <c:pt idx="4381">
                  <c:v>35.94</c:v>
                </c:pt>
                <c:pt idx="4382">
                  <c:v>35.94</c:v>
                </c:pt>
                <c:pt idx="4383">
                  <c:v>35.93</c:v>
                </c:pt>
                <c:pt idx="4384">
                  <c:v>35.93</c:v>
                </c:pt>
                <c:pt idx="4385">
                  <c:v>35.93</c:v>
                </c:pt>
                <c:pt idx="4386">
                  <c:v>35.92</c:v>
                </c:pt>
                <c:pt idx="4387">
                  <c:v>35.92</c:v>
                </c:pt>
                <c:pt idx="4388">
                  <c:v>35.92</c:v>
                </c:pt>
                <c:pt idx="4389">
                  <c:v>35.92</c:v>
                </c:pt>
                <c:pt idx="4390">
                  <c:v>35.92</c:v>
                </c:pt>
                <c:pt idx="4391">
                  <c:v>35.92</c:v>
                </c:pt>
                <c:pt idx="4392">
                  <c:v>35.92</c:v>
                </c:pt>
                <c:pt idx="4393">
                  <c:v>35.92</c:v>
                </c:pt>
                <c:pt idx="4394">
                  <c:v>35.92</c:v>
                </c:pt>
                <c:pt idx="4395">
                  <c:v>35.93</c:v>
                </c:pt>
                <c:pt idx="4396">
                  <c:v>35.93</c:v>
                </c:pt>
                <c:pt idx="4397">
                  <c:v>35.93</c:v>
                </c:pt>
                <c:pt idx="4398">
                  <c:v>35.93</c:v>
                </c:pt>
                <c:pt idx="4399">
                  <c:v>35.93</c:v>
                </c:pt>
                <c:pt idx="4400">
                  <c:v>35.93</c:v>
                </c:pt>
                <c:pt idx="4401">
                  <c:v>35.93</c:v>
                </c:pt>
                <c:pt idx="4402">
                  <c:v>35.93</c:v>
                </c:pt>
                <c:pt idx="4403">
                  <c:v>35.93</c:v>
                </c:pt>
                <c:pt idx="4404">
                  <c:v>35.93</c:v>
                </c:pt>
                <c:pt idx="4405">
                  <c:v>35.93</c:v>
                </c:pt>
                <c:pt idx="4406">
                  <c:v>35.93</c:v>
                </c:pt>
                <c:pt idx="4407">
                  <c:v>35.94</c:v>
                </c:pt>
                <c:pt idx="4408">
                  <c:v>35.94</c:v>
                </c:pt>
                <c:pt idx="4409">
                  <c:v>35.94</c:v>
                </c:pt>
                <c:pt idx="4410">
                  <c:v>35.94</c:v>
                </c:pt>
                <c:pt idx="4411">
                  <c:v>35.94</c:v>
                </c:pt>
                <c:pt idx="4412">
                  <c:v>35.94</c:v>
                </c:pt>
                <c:pt idx="4413">
                  <c:v>35.94</c:v>
                </c:pt>
                <c:pt idx="4414">
                  <c:v>35.94</c:v>
                </c:pt>
                <c:pt idx="4415">
                  <c:v>35.94</c:v>
                </c:pt>
                <c:pt idx="4416">
                  <c:v>35.94</c:v>
                </c:pt>
                <c:pt idx="4417">
                  <c:v>35.94</c:v>
                </c:pt>
                <c:pt idx="4418">
                  <c:v>35.94</c:v>
                </c:pt>
                <c:pt idx="4419">
                  <c:v>35.94</c:v>
                </c:pt>
                <c:pt idx="4420">
                  <c:v>35.93</c:v>
                </c:pt>
                <c:pt idx="4421">
                  <c:v>35.93</c:v>
                </c:pt>
                <c:pt idx="4422">
                  <c:v>35.93</c:v>
                </c:pt>
                <c:pt idx="4423">
                  <c:v>35.93</c:v>
                </c:pt>
                <c:pt idx="4424">
                  <c:v>35.93</c:v>
                </c:pt>
                <c:pt idx="4425">
                  <c:v>35.93</c:v>
                </c:pt>
                <c:pt idx="4426">
                  <c:v>35.92</c:v>
                </c:pt>
                <c:pt idx="4427">
                  <c:v>35.92</c:v>
                </c:pt>
                <c:pt idx="4428">
                  <c:v>35.92</c:v>
                </c:pt>
                <c:pt idx="4429">
                  <c:v>35.92</c:v>
                </c:pt>
                <c:pt idx="4430">
                  <c:v>35.92</c:v>
                </c:pt>
                <c:pt idx="4431">
                  <c:v>35.92</c:v>
                </c:pt>
                <c:pt idx="4432">
                  <c:v>35.909999999999997</c:v>
                </c:pt>
                <c:pt idx="4433">
                  <c:v>35.909999999999997</c:v>
                </c:pt>
                <c:pt idx="4434">
                  <c:v>35.909999999999997</c:v>
                </c:pt>
                <c:pt idx="4435">
                  <c:v>35.909999999999997</c:v>
                </c:pt>
                <c:pt idx="4436">
                  <c:v>35.909999999999997</c:v>
                </c:pt>
                <c:pt idx="4437">
                  <c:v>35.909999999999997</c:v>
                </c:pt>
                <c:pt idx="4438">
                  <c:v>35.909999999999997</c:v>
                </c:pt>
                <c:pt idx="4439">
                  <c:v>35.909999999999997</c:v>
                </c:pt>
                <c:pt idx="4440">
                  <c:v>35.909999999999997</c:v>
                </c:pt>
                <c:pt idx="4441">
                  <c:v>35.909999999999997</c:v>
                </c:pt>
                <c:pt idx="4442">
                  <c:v>35.909999999999997</c:v>
                </c:pt>
                <c:pt idx="4443">
                  <c:v>35.909999999999997</c:v>
                </c:pt>
                <c:pt idx="4444">
                  <c:v>35.909999999999997</c:v>
                </c:pt>
                <c:pt idx="4445">
                  <c:v>35.909999999999997</c:v>
                </c:pt>
                <c:pt idx="4446">
                  <c:v>35.909999999999997</c:v>
                </c:pt>
                <c:pt idx="4447">
                  <c:v>35.909999999999997</c:v>
                </c:pt>
                <c:pt idx="4448">
                  <c:v>35.909999999999997</c:v>
                </c:pt>
                <c:pt idx="4449">
                  <c:v>35.909999999999997</c:v>
                </c:pt>
                <c:pt idx="4450">
                  <c:v>35.909999999999997</c:v>
                </c:pt>
                <c:pt idx="4451">
                  <c:v>35.909999999999997</c:v>
                </c:pt>
                <c:pt idx="4452">
                  <c:v>35.909999999999997</c:v>
                </c:pt>
                <c:pt idx="4453">
                  <c:v>35.909999999999997</c:v>
                </c:pt>
                <c:pt idx="4454">
                  <c:v>35.909999999999997</c:v>
                </c:pt>
                <c:pt idx="4455">
                  <c:v>35.909999999999997</c:v>
                </c:pt>
                <c:pt idx="4456">
                  <c:v>35.909999999999997</c:v>
                </c:pt>
                <c:pt idx="4457">
                  <c:v>35.9</c:v>
                </c:pt>
                <c:pt idx="4458">
                  <c:v>35.9</c:v>
                </c:pt>
                <c:pt idx="4459">
                  <c:v>35.9</c:v>
                </c:pt>
                <c:pt idx="4460">
                  <c:v>35.9</c:v>
                </c:pt>
                <c:pt idx="4461">
                  <c:v>35.9</c:v>
                </c:pt>
                <c:pt idx="4462">
                  <c:v>35.9</c:v>
                </c:pt>
                <c:pt idx="4463">
                  <c:v>35.89</c:v>
                </c:pt>
                <c:pt idx="4464">
                  <c:v>35.89</c:v>
                </c:pt>
                <c:pt idx="4465">
                  <c:v>35.89</c:v>
                </c:pt>
                <c:pt idx="4466">
                  <c:v>35.89</c:v>
                </c:pt>
                <c:pt idx="4467">
                  <c:v>35.89</c:v>
                </c:pt>
                <c:pt idx="4468">
                  <c:v>35.89</c:v>
                </c:pt>
                <c:pt idx="4469">
                  <c:v>35.89</c:v>
                </c:pt>
                <c:pt idx="4470">
                  <c:v>35.880000000000003</c:v>
                </c:pt>
                <c:pt idx="4471">
                  <c:v>35.880000000000003</c:v>
                </c:pt>
                <c:pt idx="4472">
                  <c:v>35.880000000000003</c:v>
                </c:pt>
                <c:pt idx="4473">
                  <c:v>35.880000000000003</c:v>
                </c:pt>
                <c:pt idx="4474">
                  <c:v>35.880000000000003</c:v>
                </c:pt>
                <c:pt idx="4475">
                  <c:v>35.880000000000003</c:v>
                </c:pt>
                <c:pt idx="4476">
                  <c:v>35.869999999999997</c:v>
                </c:pt>
                <c:pt idx="4477">
                  <c:v>35.869999999999997</c:v>
                </c:pt>
                <c:pt idx="4478">
                  <c:v>35.869999999999997</c:v>
                </c:pt>
                <c:pt idx="4479">
                  <c:v>35.86</c:v>
                </c:pt>
                <c:pt idx="4480">
                  <c:v>35.86</c:v>
                </c:pt>
                <c:pt idx="4481">
                  <c:v>35.85</c:v>
                </c:pt>
                <c:pt idx="4482">
                  <c:v>35.840000000000003</c:v>
                </c:pt>
                <c:pt idx="4483">
                  <c:v>35.840000000000003</c:v>
                </c:pt>
                <c:pt idx="4484">
                  <c:v>35.83</c:v>
                </c:pt>
                <c:pt idx="4485">
                  <c:v>35.82</c:v>
                </c:pt>
                <c:pt idx="4486">
                  <c:v>35.82</c:v>
                </c:pt>
                <c:pt idx="4487">
                  <c:v>35.82</c:v>
                </c:pt>
                <c:pt idx="4488">
                  <c:v>35.82</c:v>
                </c:pt>
                <c:pt idx="4489">
                  <c:v>35.82</c:v>
                </c:pt>
                <c:pt idx="4490">
                  <c:v>35.82</c:v>
                </c:pt>
                <c:pt idx="4491">
                  <c:v>35.81</c:v>
                </c:pt>
                <c:pt idx="4492">
                  <c:v>35.81</c:v>
                </c:pt>
                <c:pt idx="4493">
                  <c:v>35.799999999999997</c:v>
                </c:pt>
                <c:pt idx="4494">
                  <c:v>35.799999999999997</c:v>
                </c:pt>
                <c:pt idx="4495">
                  <c:v>35.799999999999997</c:v>
                </c:pt>
                <c:pt idx="4496">
                  <c:v>35.79</c:v>
                </c:pt>
                <c:pt idx="4497">
                  <c:v>35.79</c:v>
                </c:pt>
                <c:pt idx="4498">
                  <c:v>35.79</c:v>
                </c:pt>
                <c:pt idx="4499">
                  <c:v>35.79</c:v>
                </c:pt>
                <c:pt idx="4500">
                  <c:v>35.79</c:v>
                </c:pt>
                <c:pt idx="4501">
                  <c:v>35.78</c:v>
                </c:pt>
                <c:pt idx="4502">
                  <c:v>35.78</c:v>
                </c:pt>
                <c:pt idx="4503">
                  <c:v>35.78</c:v>
                </c:pt>
                <c:pt idx="4504">
                  <c:v>35.770000000000003</c:v>
                </c:pt>
                <c:pt idx="4505">
                  <c:v>35.770000000000003</c:v>
                </c:pt>
                <c:pt idx="4506">
                  <c:v>35.76</c:v>
                </c:pt>
                <c:pt idx="4507">
                  <c:v>35.75</c:v>
                </c:pt>
                <c:pt idx="4508">
                  <c:v>35.75</c:v>
                </c:pt>
                <c:pt idx="4509">
                  <c:v>35.75</c:v>
                </c:pt>
                <c:pt idx="4510">
                  <c:v>35.75</c:v>
                </c:pt>
                <c:pt idx="4511">
                  <c:v>35.75</c:v>
                </c:pt>
                <c:pt idx="4512">
                  <c:v>35.74</c:v>
                </c:pt>
                <c:pt idx="4513">
                  <c:v>35.74</c:v>
                </c:pt>
                <c:pt idx="4514">
                  <c:v>35.74</c:v>
                </c:pt>
                <c:pt idx="4515">
                  <c:v>35.74</c:v>
                </c:pt>
                <c:pt idx="4516">
                  <c:v>35.729999999999997</c:v>
                </c:pt>
                <c:pt idx="4517">
                  <c:v>35.729999999999997</c:v>
                </c:pt>
                <c:pt idx="4518">
                  <c:v>35.729999999999997</c:v>
                </c:pt>
                <c:pt idx="4519">
                  <c:v>35.729999999999997</c:v>
                </c:pt>
                <c:pt idx="4520">
                  <c:v>35.72</c:v>
                </c:pt>
                <c:pt idx="4521">
                  <c:v>35.72</c:v>
                </c:pt>
                <c:pt idx="4522">
                  <c:v>35.72</c:v>
                </c:pt>
                <c:pt idx="4523">
                  <c:v>35.72</c:v>
                </c:pt>
                <c:pt idx="4524">
                  <c:v>35.72</c:v>
                </c:pt>
                <c:pt idx="4525">
                  <c:v>35.71</c:v>
                </c:pt>
                <c:pt idx="4526">
                  <c:v>35.71</c:v>
                </c:pt>
                <c:pt idx="4527">
                  <c:v>35.71</c:v>
                </c:pt>
                <c:pt idx="4528">
                  <c:v>35.71</c:v>
                </c:pt>
                <c:pt idx="4529">
                  <c:v>35.71</c:v>
                </c:pt>
                <c:pt idx="4530">
                  <c:v>35.71</c:v>
                </c:pt>
                <c:pt idx="4531">
                  <c:v>35.71</c:v>
                </c:pt>
                <c:pt idx="4532">
                  <c:v>35.71</c:v>
                </c:pt>
                <c:pt idx="4533">
                  <c:v>35.71</c:v>
                </c:pt>
                <c:pt idx="4534">
                  <c:v>35.71</c:v>
                </c:pt>
                <c:pt idx="4535">
                  <c:v>35.71</c:v>
                </c:pt>
                <c:pt idx="4536">
                  <c:v>35.71</c:v>
                </c:pt>
                <c:pt idx="4537">
                  <c:v>35.71</c:v>
                </c:pt>
                <c:pt idx="4538">
                  <c:v>35.71</c:v>
                </c:pt>
                <c:pt idx="4539">
                  <c:v>35.71</c:v>
                </c:pt>
                <c:pt idx="4540">
                  <c:v>35.71</c:v>
                </c:pt>
                <c:pt idx="4541">
                  <c:v>35.71</c:v>
                </c:pt>
                <c:pt idx="4542">
                  <c:v>35.71</c:v>
                </c:pt>
                <c:pt idx="4543">
                  <c:v>35.71</c:v>
                </c:pt>
                <c:pt idx="4544">
                  <c:v>35.71</c:v>
                </c:pt>
                <c:pt idx="4545">
                  <c:v>35.700000000000003</c:v>
                </c:pt>
                <c:pt idx="4546">
                  <c:v>35.700000000000003</c:v>
                </c:pt>
                <c:pt idx="4547">
                  <c:v>35.700000000000003</c:v>
                </c:pt>
                <c:pt idx="4548">
                  <c:v>35.700000000000003</c:v>
                </c:pt>
                <c:pt idx="4549">
                  <c:v>35.700000000000003</c:v>
                </c:pt>
                <c:pt idx="4550">
                  <c:v>35.700000000000003</c:v>
                </c:pt>
                <c:pt idx="4551">
                  <c:v>35.700000000000003</c:v>
                </c:pt>
                <c:pt idx="4552">
                  <c:v>35.700000000000003</c:v>
                </c:pt>
                <c:pt idx="4553">
                  <c:v>35.700000000000003</c:v>
                </c:pt>
                <c:pt idx="4554">
                  <c:v>35.700000000000003</c:v>
                </c:pt>
                <c:pt idx="4555">
                  <c:v>35.700000000000003</c:v>
                </c:pt>
                <c:pt idx="4556">
                  <c:v>35.69</c:v>
                </c:pt>
                <c:pt idx="4557">
                  <c:v>35.69</c:v>
                </c:pt>
                <c:pt idx="4558">
                  <c:v>35.69</c:v>
                </c:pt>
                <c:pt idx="4559">
                  <c:v>35.700000000000003</c:v>
                </c:pt>
                <c:pt idx="4560">
                  <c:v>35.700000000000003</c:v>
                </c:pt>
                <c:pt idx="4561">
                  <c:v>35.700000000000003</c:v>
                </c:pt>
                <c:pt idx="4562">
                  <c:v>35.69</c:v>
                </c:pt>
                <c:pt idx="4563">
                  <c:v>35.69</c:v>
                </c:pt>
                <c:pt idx="4564">
                  <c:v>35.700000000000003</c:v>
                </c:pt>
                <c:pt idx="4565">
                  <c:v>35.700000000000003</c:v>
                </c:pt>
                <c:pt idx="4566">
                  <c:v>35.69</c:v>
                </c:pt>
                <c:pt idx="4567">
                  <c:v>35.69</c:v>
                </c:pt>
                <c:pt idx="4568">
                  <c:v>35.69</c:v>
                </c:pt>
                <c:pt idx="4569">
                  <c:v>35.69</c:v>
                </c:pt>
                <c:pt idx="4570">
                  <c:v>35.69</c:v>
                </c:pt>
                <c:pt idx="4571">
                  <c:v>35.69</c:v>
                </c:pt>
                <c:pt idx="4572">
                  <c:v>35.69</c:v>
                </c:pt>
                <c:pt idx="4573">
                  <c:v>35.69</c:v>
                </c:pt>
                <c:pt idx="4574">
                  <c:v>35.69</c:v>
                </c:pt>
                <c:pt idx="4575">
                  <c:v>35.69</c:v>
                </c:pt>
                <c:pt idx="4576">
                  <c:v>35.69</c:v>
                </c:pt>
                <c:pt idx="4577">
                  <c:v>35.69</c:v>
                </c:pt>
                <c:pt idx="4578">
                  <c:v>35.69</c:v>
                </c:pt>
                <c:pt idx="4579">
                  <c:v>35.69</c:v>
                </c:pt>
                <c:pt idx="4580">
                  <c:v>35.700000000000003</c:v>
                </c:pt>
                <c:pt idx="4581">
                  <c:v>35.700000000000003</c:v>
                </c:pt>
                <c:pt idx="4582">
                  <c:v>35.700000000000003</c:v>
                </c:pt>
                <c:pt idx="4583">
                  <c:v>35.700000000000003</c:v>
                </c:pt>
                <c:pt idx="4584">
                  <c:v>35.71</c:v>
                </c:pt>
                <c:pt idx="4585">
                  <c:v>35.71</c:v>
                </c:pt>
                <c:pt idx="4586">
                  <c:v>35.71</c:v>
                </c:pt>
                <c:pt idx="4587">
                  <c:v>35.71</c:v>
                </c:pt>
                <c:pt idx="4588">
                  <c:v>35.71</c:v>
                </c:pt>
                <c:pt idx="4589">
                  <c:v>35.71</c:v>
                </c:pt>
                <c:pt idx="4590">
                  <c:v>35.71</c:v>
                </c:pt>
                <c:pt idx="4591">
                  <c:v>35.71</c:v>
                </c:pt>
                <c:pt idx="4592">
                  <c:v>35.71</c:v>
                </c:pt>
                <c:pt idx="4593">
                  <c:v>35.71</c:v>
                </c:pt>
                <c:pt idx="4594">
                  <c:v>35.71</c:v>
                </c:pt>
                <c:pt idx="4595">
                  <c:v>35.71</c:v>
                </c:pt>
                <c:pt idx="4596">
                  <c:v>35.71</c:v>
                </c:pt>
                <c:pt idx="4597">
                  <c:v>35.72</c:v>
                </c:pt>
                <c:pt idx="4598">
                  <c:v>35.71</c:v>
                </c:pt>
                <c:pt idx="4599">
                  <c:v>35.72</c:v>
                </c:pt>
                <c:pt idx="4600">
                  <c:v>35.72</c:v>
                </c:pt>
                <c:pt idx="4601">
                  <c:v>35.72</c:v>
                </c:pt>
                <c:pt idx="4602">
                  <c:v>35.72</c:v>
                </c:pt>
                <c:pt idx="4603">
                  <c:v>35.729999999999997</c:v>
                </c:pt>
                <c:pt idx="4604">
                  <c:v>35.729999999999997</c:v>
                </c:pt>
                <c:pt idx="4605">
                  <c:v>35.729999999999997</c:v>
                </c:pt>
                <c:pt idx="4606">
                  <c:v>35.74</c:v>
                </c:pt>
                <c:pt idx="4607">
                  <c:v>35.74</c:v>
                </c:pt>
                <c:pt idx="4608">
                  <c:v>35.74</c:v>
                </c:pt>
                <c:pt idx="4609">
                  <c:v>35.74</c:v>
                </c:pt>
                <c:pt idx="4610">
                  <c:v>35.74</c:v>
                </c:pt>
                <c:pt idx="4611">
                  <c:v>35.74</c:v>
                </c:pt>
                <c:pt idx="4612">
                  <c:v>35.74</c:v>
                </c:pt>
                <c:pt idx="4613">
                  <c:v>35.75</c:v>
                </c:pt>
                <c:pt idx="4614">
                  <c:v>35.75</c:v>
                </c:pt>
                <c:pt idx="4615">
                  <c:v>35.75</c:v>
                </c:pt>
                <c:pt idx="4616">
                  <c:v>35.75</c:v>
                </c:pt>
                <c:pt idx="4617">
                  <c:v>35.76</c:v>
                </c:pt>
                <c:pt idx="4618">
                  <c:v>35.76</c:v>
                </c:pt>
                <c:pt idx="4619">
                  <c:v>35.75</c:v>
                </c:pt>
                <c:pt idx="4620">
                  <c:v>35.76</c:v>
                </c:pt>
                <c:pt idx="4621">
                  <c:v>35.76</c:v>
                </c:pt>
                <c:pt idx="4622">
                  <c:v>35.76</c:v>
                </c:pt>
                <c:pt idx="4623">
                  <c:v>35.770000000000003</c:v>
                </c:pt>
                <c:pt idx="4624">
                  <c:v>35.770000000000003</c:v>
                </c:pt>
                <c:pt idx="4625">
                  <c:v>35.78</c:v>
                </c:pt>
                <c:pt idx="4626">
                  <c:v>35.79</c:v>
                </c:pt>
                <c:pt idx="4627">
                  <c:v>35.799999999999997</c:v>
                </c:pt>
                <c:pt idx="4628">
                  <c:v>35.799999999999997</c:v>
                </c:pt>
                <c:pt idx="4629">
                  <c:v>35.81</c:v>
                </c:pt>
                <c:pt idx="4630">
                  <c:v>35.81</c:v>
                </c:pt>
                <c:pt idx="4631">
                  <c:v>35.82</c:v>
                </c:pt>
                <c:pt idx="4632">
                  <c:v>35.83</c:v>
                </c:pt>
                <c:pt idx="4633">
                  <c:v>35.83</c:v>
                </c:pt>
                <c:pt idx="4634">
                  <c:v>35.83</c:v>
                </c:pt>
                <c:pt idx="4635">
                  <c:v>35.840000000000003</c:v>
                </c:pt>
                <c:pt idx="4636">
                  <c:v>35.85</c:v>
                </c:pt>
                <c:pt idx="4637">
                  <c:v>35.85</c:v>
                </c:pt>
                <c:pt idx="4638">
                  <c:v>35.86</c:v>
                </c:pt>
                <c:pt idx="4639">
                  <c:v>35.869999999999997</c:v>
                </c:pt>
                <c:pt idx="4640">
                  <c:v>35.869999999999997</c:v>
                </c:pt>
                <c:pt idx="4641">
                  <c:v>35.869999999999997</c:v>
                </c:pt>
                <c:pt idx="4642">
                  <c:v>35.880000000000003</c:v>
                </c:pt>
                <c:pt idx="4643">
                  <c:v>35.880000000000003</c:v>
                </c:pt>
                <c:pt idx="4644">
                  <c:v>35.89</c:v>
                </c:pt>
                <c:pt idx="4645">
                  <c:v>35.89</c:v>
                </c:pt>
                <c:pt idx="4646">
                  <c:v>35.9</c:v>
                </c:pt>
                <c:pt idx="4647">
                  <c:v>35.9</c:v>
                </c:pt>
                <c:pt idx="4648">
                  <c:v>35.9</c:v>
                </c:pt>
                <c:pt idx="4649">
                  <c:v>35.9</c:v>
                </c:pt>
                <c:pt idx="4650">
                  <c:v>35.9</c:v>
                </c:pt>
                <c:pt idx="4651">
                  <c:v>35.9</c:v>
                </c:pt>
                <c:pt idx="4652">
                  <c:v>35.9</c:v>
                </c:pt>
                <c:pt idx="4653">
                  <c:v>35.9</c:v>
                </c:pt>
                <c:pt idx="4654">
                  <c:v>35.9</c:v>
                </c:pt>
                <c:pt idx="4655">
                  <c:v>35.9</c:v>
                </c:pt>
                <c:pt idx="4656">
                  <c:v>35.9</c:v>
                </c:pt>
                <c:pt idx="4657">
                  <c:v>35.9</c:v>
                </c:pt>
                <c:pt idx="4658">
                  <c:v>35.9</c:v>
                </c:pt>
                <c:pt idx="4659">
                  <c:v>35.9</c:v>
                </c:pt>
                <c:pt idx="4660">
                  <c:v>35.909999999999997</c:v>
                </c:pt>
                <c:pt idx="4661">
                  <c:v>35.909999999999997</c:v>
                </c:pt>
                <c:pt idx="4662">
                  <c:v>35.909999999999997</c:v>
                </c:pt>
                <c:pt idx="4663">
                  <c:v>35.909999999999997</c:v>
                </c:pt>
                <c:pt idx="4664">
                  <c:v>35.909999999999997</c:v>
                </c:pt>
                <c:pt idx="4665">
                  <c:v>35.909999999999997</c:v>
                </c:pt>
                <c:pt idx="4666">
                  <c:v>35.909999999999997</c:v>
                </c:pt>
                <c:pt idx="4667">
                  <c:v>35.909999999999997</c:v>
                </c:pt>
                <c:pt idx="4668">
                  <c:v>35.909999999999997</c:v>
                </c:pt>
                <c:pt idx="4669">
                  <c:v>35.909999999999997</c:v>
                </c:pt>
                <c:pt idx="4670">
                  <c:v>35.909999999999997</c:v>
                </c:pt>
                <c:pt idx="4671">
                  <c:v>35.909999999999997</c:v>
                </c:pt>
                <c:pt idx="4672">
                  <c:v>35.909999999999997</c:v>
                </c:pt>
                <c:pt idx="4673">
                  <c:v>35.909999999999997</c:v>
                </c:pt>
                <c:pt idx="4674">
                  <c:v>35.909999999999997</c:v>
                </c:pt>
                <c:pt idx="4675">
                  <c:v>35.909999999999997</c:v>
                </c:pt>
                <c:pt idx="4676">
                  <c:v>35.909999999999997</c:v>
                </c:pt>
                <c:pt idx="4677">
                  <c:v>35.909999999999997</c:v>
                </c:pt>
                <c:pt idx="4678">
                  <c:v>35.909999999999997</c:v>
                </c:pt>
                <c:pt idx="4679">
                  <c:v>35.909999999999997</c:v>
                </c:pt>
                <c:pt idx="4680">
                  <c:v>35.909999999999997</c:v>
                </c:pt>
                <c:pt idx="4681">
                  <c:v>35.909999999999997</c:v>
                </c:pt>
                <c:pt idx="4682">
                  <c:v>35.909999999999997</c:v>
                </c:pt>
                <c:pt idx="4683">
                  <c:v>35.909999999999997</c:v>
                </c:pt>
                <c:pt idx="4684">
                  <c:v>35.909999999999997</c:v>
                </c:pt>
                <c:pt idx="4685">
                  <c:v>35.909999999999997</c:v>
                </c:pt>
                <c:pt idx="4686">
                  <c:v>35.909999999999997</c:v>
                </c:pt>
                <c:pt idx="4687">
                  <c:v>35.909999999999997</c:v>
                </c:pt>
                <c:pt idx="4688">
                  <c:v>35.909999999999997</c:v>
                </c:pt>
                <c:pt idx="4689">
                  <c:v>35.909999999999997</c:v>
                </c:pt>
                <c:pt idx="4690">
                  <c:v>35.909999999999997</c:v>
                </c:pt>
                <c:pt idx="4691">
                  <c:v>35.909999999999997</c:v>
                </c:pt>
                <c:pt idx="4692">
                  <c:v>35.909999999999997</c:v>
                </c:pt>
                <c:pt idx="4693">
                  <c:v>35.909999999999997</c:v>
                </c:pt>
                <c:pt idx="4694">
                  <c:v>35.909999999999997</c:v>
                </c:pt>
                <c:pt idx="4695">
                  <c:v>35.909999999999997</c:v>
                </c:pt>
                <c:pt idx="4696">
                  <c:v>35.909999999999997</c:v>
                </c:pt>
                <c:pt idx="4697">
                  <c:v>35.909999999999997</c:v>
                </c:pt>
                <c:pt idx="4698">
                  <c:v>35.909999999999997</c:v>
                </c:pt>
                <c:pt idx="4699">
                  <c:v>35.909999999999997</c:v>
                </c:pt>
                <c:pt idx="4700">
                  <c:v>35.909999999999997</c:v>
                </c:pt>
                <c:pt idx="4701">
                  <c:v>35.909999999999997</c:v>
                </c:pt>
                <c:pt idx="4702">
                  <c:v>35.909999999999997</c:v>
                </c:pt>
                <c:pt idx="4703">
                  <c:v>35.909999999999997</c:v>
                </c:pt>
                <c:pt idx="4704">
                  <c:v>35.909999999999997</c:v>
                </c:pt>
                <c:pt idx="4705">
                  <c:v>35.909999999999997</c:v>
                </c:pt>
                <c:pt idx="4706">
                  <c:v>35.909999999999997</c:v>
                </c:pt>
                <c:pt idx="4707">
                  <c:v>35.909999999999997</c:v>
                </c:pt>
                <c:pt idx="4708">
                  <c:v>35.909999999999997</c:v>
                </c:pt>
                <c:pt idx="4709">
                  <c:v>35.909999999999997</c:v>
                </c:pt>
                <c:pt idx="4710">
                  <c:v>35.909999999999997</c:v>
                </c:pt>
                <c:pt idx="4711">
                  <c:v>35.909999999999997</c:v>
                </c:pt>
                <c:pt idx="4712">
                  <c:v>35.909999999999997</c:v>
                </c:pt>
                <c:pt idx="4713">
                  <c:v>35.909999999999997</c:v>
                </c:pt>
                <c:pt idx="4714">
                  <c:v>35.909999999999997</c:v>
                </c:pt>
                <c:pt idx="4715">
                  <c:v>35.909999999999997</c:v>
                </c:pt>
                <c:pt idx="4716">
                  <c:v>35.909999999999997</c:v>
                </c:pt>
                <c:pt idx="4717">
                  <c:v>35.909999999999997</c:v>
                </c:pt>
                <c:pt idx="4718">
                  <c:v>35.909999999999997</c:v>
                </c:pt>
                <c:pt idx="4719">
                  <c:v>35.909999999999997</c:v>
                </c:pt>
                <c:pt idx="4720">
                  <c:v>35.909999999999997</c:v>
                </c:pt>
                <c:pt idx="4721">
                  <c:v>35.9</c:v>
                </c:pt>
                <c:pt idx="4722">
                  <c:v>35.9</c:v>
                </c:pt>
                <c:pt idx="4723">
                  <c:v>35.9</c:v>
                </c:pt>
                <c:pt idx="4724">
                  <c:v>35.9</c:v>
                </c:pt>
                <c:pt idx="4725">
                  <c:v>35.9</c:v>
                </c:pt>
                <c:pt idx="4726">
                  <c:v>35.9</c:v>
                </c:pt>
                <c:pt idx="4727">
                  <c:v>35.9</c:v>
                </c:pt>
                <c:pt idx="4728">
                  <c:v>35.9</c:v>
                </c:pt>
                <c:pt idx="4729">
                  <c:v>35.9</c:v>
                </c:pt>
                <c:pt idx="4730">
                  <c:v>35.9</c:v>
                </c:pt>
                <c:pt idx="4731">
                  <c:v>35.89</c:v>
                </c:pt>
                <c:pt idx="4732">
                  <c:v>35.89</c:v>
                </c:pt>
                <c:pt idx="4733">
                  <c:v>35.89</c:v>
                </c:pt>
                <c:pt idx="4734">
                  <c:v>35.880000000000003</c:v>
                </c:pt>
                <c:pt idx="4735">
                  <c:v>35.880000000000003</c:v>
                </c:pt>
                <c:pt idx="4736">
                  <c:v>35.880000000000003</c:v>
                </c:pt>
                <c:pt idx="4737">
                  <c:v>35.880000000000003</c:v>
                </c:pt>
                <c:pt idx="4738">
                  <c:v>35.880000000000003</c:v>
                </c:pt>
                <c:pt idx="4739">
                  <c:v>35.880000000000003</c:v>
                </c:pt>
                <c:pt idx="4740">
                  <c:v>35.880000000000003</c:v>
                </c:pt>
                <c:pt idx="4741">
                  <c:v>35.880000000000003</c:v>
                </c:pt>
                <c:pt idx="4742">
                  <c:v>35.880000000000003</c:v>
                </c:pt>
                <c:pt idx="4743">
                  <c:v>35.869999999999997</c:v>
                </c:pt>
                <c:pt idx="4744">
                  <c:v>35.869999999999997</c:v>
                </c:pt>
                <c:pt idx="4745">
                  <c:v>35.869999999999997</c:v>
                </c:pt>
                <c:pt idx="4746">
                  <c:v>35.869999999999997</c:v>
                </c:pt>
                <c:pt idx="4747">
                  <c:v>35.869999999999997</c:v>
                </c:pt>
                <c:pt idx="4748">
                  <c:v>35.86</c:v>
                </c:pt>
                <c:pt idx="4749">
                  <c:v>35.86</c:v>
                </c:pt>
                <c:pt idx="4750">
                  <c:v>35.85</c:v>
                </c:pt>
                <c:pt idx="4751">
                  <c:v>35.840000000000003</c:v>
                </c:pt>
                <c:pt idx="4752">
                  <c:v>35.840000000000003</c:v>
                </c:pt>
                <c:pt idx="4753">
                  <c:v>35.83</c:v>
                </c:pt>
                <c:pt idx="4754">
                  <c:v>35.82</c:v>
                </c:pt>
                <c:pt idx="4755">
                  <c:v>35.81</c:v>
                </c:pt>
                <c:pt idx="4756">
                  <c:v>35.81</c:v>
                </c:pt>
                <c:pt idx="4757">
                  <c:v>35.81</c:v>
                </c:pt>
                <c:pt idx="4758">
                  <c:v>35.799999999999997</c:v>
                </c:pt>
                <c:pt idx="4759">
                  <c:v>35.799999999999997</c:v>
                </c:pt>
                <c:pt idx="4760">
                  <c:v>35.799999999999997</c:v>
                </c:pt>
                <c:pt idx="4761">
                  <c:v>35.79</c:v>
                </c:pt>
                <c:pt idx="4762">
                  <c:v>35.79</c:v>
                </c:pt>
                <c:pt idx="4763">
                  <c:v>35.78</c:v>
                </c:pt>
                <c:pt idx="4764">
                  <c:v>35.78</c:v>
                </c:pt>
                <c:pt idx="4765">
                  <c:v>35.770000000000003</c:v>
                </c:pt>
                <c:pt idx="4766">
                  <c:v>35.76</c:v>
                </c:pt>
                <c:pt idx="4767">
                  <c:v>35.76</c:v>
                </c:pt>
                <c:pt idx="4768">
                  <c:v>35.75</c:v>
                </c:pt>
                <c:pt idx="4769">
                  <c:v>35.75</c:v>
                </c:pt>
                <c:pt idx="4770">
                  <c:v>35.76</c:v>
                </c:pt>
                <c:pt idx="4771">
                  <c:v>35.76</c:v>
                </c:pt>
                <c:pt idx="4772">
                  <c:v>35.76</c:v>
                </c:pt>
                <c:pt idx="4773">
                  <c:v>35.75</c:v>
                </c:pt>
                <c:pt idx="4774">
                  <c:v>35.75</c:v>
                </c:pt>
                <c:pt idx="4775">
                  <c:v>35.75</c:v>
                </c:pt>
                <c:pt idx="4776">
                  <c:v>35.75</c:v>
                </c:pt>
                <c:pt idx="4777">
                  <c:v>35.74</c:v>
                </c:pt>
                <c:pt idx="4778">
                  <c:v>35.74</c:v>
                </c:pt>
                <c:pt idx="4779">
                  <c:v>35.729999999999997</c:v>
                </c:pt>
                <c:pt idx="4780">
                  <c:v>35.729999999999997</c:v>
                </c:pt>
                <c:pt idx="4781">
                  <c:v>35.72</c:v>
                </c:pt>
                <c:pt idx="4782">
                  <c:v>35.72</c:v>
                </c:pt>
                <c:pt idx="4783">
                  <c:v>35.72</c:v>
                </c:pt>
                <c:pt idx="4784">
                  <c:v>35.72</c:v>
                </c:pt>
                <c:pt idx="4785">
                  <c:v>35.72</c:v>
                </c:pt>
                <c:pt idx="4786">
                  <c:v>35.72</c:v>
                </c:pt>
                <c:pt idx="4787">
                  <c:v>35.72</c:v>
                </c:pt>
                <c:pt idx="4788">
                  <c:v>35.72</c:v>
                </c:pt>
                <c:pt idx="4789">
                  <c:v>35.72</c:v>
                </c:pt>
                <c:pt idx="4790">
                  <c:v>35.71</c:v>
                </c:pt>
                <c:pt idx="4791">
                  <c:v>35.71</c:v>
                </c:pt>
                <c:pt idx="4792">
                  <c:v>35.71</c:v>
                </c:pt>
                <c:pt idx="4793">
                  <c:v>35.71</c:v>
                </c:pt>
                <c:pt idx="4794">
                  <c:v>35.71</c:v>
                </c:pt>
                <c:pt idx="4795">
                  <c:v>35.71</c:v>
                </c:pt>
                <c:pt idx="4796">
                  <c:v>35.71</c:v>
                </c:pt>
                <c:pt idx="4797">
                  <c:v>35.71</c:v>
                </c:pt>
                <c:pt idx="4798">
                  <c:v>35.71</c:v>
                </c:pt>
                <c:pt idx="4799">
                  <c:v>35.71</c:v>
                </c:pt>
                <c:pt idx="4800">
                  <c:v>35.71</c:v>
                </c:pt>
                <c:pt idx="4801">
                  <c:v>35.71</c:v>
                </c:pt>
                <c:pt idx="4802">
                  <c:v>35.71</c:v>
                </c:pt>
                <c:pt idx="4803">
                  <c:v>35.72</c:v>
                </c:pt>
                <c:pt idx="4804">
                  <c:v>35.72</c:v>
                </c:pt>
                <c:pt idx="4805">
                  <c:v>35.72</c:v>
                </c:pt>
                <c:pt idx="4806">
                  <c:v>35.72</c:v>
                </c:pt>
                <c:pt idx="4807">
                  <c:v>35.72</c:v>
                </c:pt>
                <c:pt idx="4808">
                  <c:v>35.72</c:v>
                </c:pt>
                <c:pt idx="4809">
                  <c:v>35.729999999999997</c:v>
                </c:pt>
                <c:pt idx="4810">
                  <c:v>35.729999999999997</c:v>
                </c:pt>
                <c:pt idx="4811">
                  <c:v>35.729999999999997</c:v>
                </c:pt>
                <c:pt idx="4812">
                  <c:v>35.729999999999997</c:v>
                </c:pt>
                <c:pt idx="4813">
                  <c:v>35.74</c:v>
                </c:pt>
                <c:pt idx="4814">
                  <c:v>35.74</c:v>
                </c:pt>
                <c:pt idx="4815">
                  <c:v>35.74</c:v>
                </c:pt>
                <c:pt idx="4816">
                  <c:v>35.74</c:v>
                </c:pt>
                <c:pt idx="4817">
                  <c:v>35.74</c:v>
                </c:pt>
                <c:pt idx="4818">
                  <c:v>35.74</c:v>
                </c:pt>
                <c:pt idx="4819">
                  <c:v>35.74</c:v>
                </c:pt>
                <c:pt idx="4820">
                  <c:v>35.74</c:v>
                </c:pt>
                <c:pt idx="4821">
                  <c:v>35.74</c:v>
                </c:pt>
                <c:pt idx="4822">
                  <c:v>35.729999999999997</c:v>
                </c:pt>
                <c:pt idx="4823">
                  <c:v>35.729999999999997</c:v>
                </c:pt>
                <c:pt idx="4824">
                  <c:v>35.729999999999997</c:v>
                </c:pt>
                <c:pt idx="4825">
                  <c:v>35.729999999999997</c:v>
                </c:pt>
                <c:pt idx="4826">
                  <c:v>35.729999999999997</c:v>
                </c:pt>
                <c:pt idx="4827">
                  <c:v>35.74</c:v>
                </c:pt>
                <c:pt idx="4828">
                  <c:v>35.74</c:v>
                </c:pt>
                <c:pt idx="4829">
                  <c:v>35.74</c:v>
                </c:pt>
                <c:pt idx="4830">
                  <c:v>35.75</c:v>
                </c:pt>
                <c:pt idx="4831">
                  <c:v>35.75</c:v>
                </c:pt>
                <c:pt idx="4832">
                  <c:v>35.75</c:v>
                </c:pt>
                <c:pt idx="4833">
                  <c:v>35.75</c:v>
                </c:pt>
                <c:pt idx="4834">
                  <c:v>35.76</c:v>
                </c:pt>
                <c:pt idx="4835">
                  <c:v>35.76</c:v>
                </c:pt>
                <c:pt idx="4836">
                  <c:v>35.76</c:v>
                </c:pt>
                <c:pt idx="4837">
                  <c:v>35.76</c:v>
                </c:pt>
                <c:pt idx="4838">
                  <c:v>35.76</c:v>
                </c:pt>
                <c:pt idx="4839">
                  <c:v>35.770000000000003</c:v>
                </c:pt>
                <c:pt idx="4840">
                  <c:v>35.770000000000003</c:v>
                </c:pt>
                <c:pt idx="4841">
                  <c:v>35.78</c:v>
                </c:pt>
                <c:pt idx="4842">
                  <c:v>35.79</c:v>
                </c:pt>
                <c:pt idx="4843">
                  <c:v>35.799999999999997</c:v>
                </c:pt>
                <c:pt idx="4844">
                  <c:v>35.81</c:v>
                </c:pt>
                <c:pt idx="4845">
                  <c:v>35.81</c:v>
                </c:pt>
                <c:pt idx="4846">
                  <c:v>35.81</c:v>
                </c:pt>
                <c:pt idx="4847">
                  <c:v>35.82</c:v>
                </c:pt>
                <c:pt idx="4848">
                  <c:v>35.83</c:v>
                </c:pt>
                <c:pt idx="4849">
                  <c:v>35.83</c:v>
                </c:pt>
                <c:pt idx="4850">
                  <c:v>35.83</c:v>
                </c:pt>
                <c:pt idx="4851">
                  <c:v>35.83</c:v>
                </c:pt>
                <c:pt idx="4852">
                  <c:v>35.840000000000003</c:v>
                </c:pt>
                <c:pt idx="4853">
                  <c:v>35.85</c:v>
                </c:pt>
                <c:pt idx="4854">
                  <c:v>35.85</c:v>
                </c:pt>
                <c:pt idx="4855">
                  <c:v>35.86</c:v>
                </c:pt>
                <c:pt idx="4856">
                  <c:v>35.86</c:v>
                </c:pt>
                <c:pt idx="4857">
                  <c:v>35.869999999999997</c:v>
                </c:pt>
                <c:pt idx="4858">
                  <c:v>35.869999999999997</c:v>
                </c:pt>
                <c:pt idx="4859">
                  <c:v>35.869999999999997</c:v>
                </c:pt>
                <c:pt idx="4860">
                  <c:v>35.869999999999997</c:v>
                </c:pt>
                <c:pt idx="4861">
                  <c:v>35.869999999999997</c:v>
                </c:pt>
                <c:pt idx="4862">
                  <c:v>35.880000000000003</c:v>
                </c:pt>
                <c:pt idx="4863">
                  <c:v>35.880000000000003</c:v>
                </c:pt>
                <c:pt idx="4864">
                  <c:v>35.880000000000003</c:v>
                </c:pt>
                <c:pt idx="4865">
                  <c:v>35.880000000000003</c:v>
                </c:pt>
                <c:pt idx="4866">
                  <c:v>35.880000000000003</c:v>
                </c:pt>
                <c:pt idx="4867">
                  <c:v>35.880000000000003</c:v>
                </c:pt>
                <c:pt idx="4868">
                  <c:v>35.89</c:v>
                </c:pt>
                <c:pt idx="4869">
                  <c:v>35.89</c:v>
                </c:pt>
                <c:pt idx="4870">
                  <c:v>35.89</c:v>
                </c:pt>
                <c:pt idx="4871">
                  <c:v>35.880000000000003</c:v>
                </c:pt>
                <c:pt idx="4872">
                  <c:v>35.89</c:v>
                </c:pt>
                <c:pt idx="4873">
                  <c:v>35.89</c:v>
                </c:pt>
                <c:pt idx="4874">
                  <c:v>35.89</c:v>
                </c:pt>
                <c:pt idx="4875">
                  <c:v>35.89</c:v>
                </c:pt>
                <c:pt idx="4876">
                  <c:v>35.880000000000003</c:v>
                </c:pt>
                <c:pt idx="4877">
                  <c:v>35.880000000000003</c:v>
                </c:pt>
                <c:pt idx="4878">
                  <c:v>35.89</c:v>
                </c:pt>
                <c:pt idx="4879">
                  <c:v>35.89</c:v>
                </c:pt>
                <c:pt idx="4880">
                  <c:v>35.89</c:v>
                </c:pt>
                <c:pt idx="4881">
                  <c:v>35.880000000000003</c:v>
                </c:pt>
                <c:pt idx="4882">
                  <c:v>35.880000000000003</c:v>
                </c:pt>
                <c:pt idx="4883">
                  <c:v>35.880000000000003</c:v>
                </c:pt>
                <c:pt idx="4884">
                  <c:v>35.880000000000003</c:v>
                </c:pt>
                <c:pt idx="4885">
                  <c:v>35.880000000000003</c:v>
                </c:pt>
                <c:pt idx="4886">
                  <c:v>35.880000000000003</c:v>
                </c:pt>
                <c:pt idx="4887">
                  <c:v>35.880000000000003</c:v>
                </c:pt>
                <c:pt idx="4888">
                  <c:v>35.880000000000003</c:v>
                </c:pt>
                <c:pt idx="4889">
                  <c:v>35.880000000000003</c:v>
                </c:pt>
                <c:pt idx="4890">
                  <c:v>35.880000000000003</c:v>
                </c:pt>
                <c:pt idx="4891">
                  <c:v>35.880000000000003</c:v>
                </c:pt>
                <c:pt idx="4892">
                  <c:v>35.880000000000003</c:v>
                </c:pt>
                <c:pt idx="4893">
                  <c:v>35.880000000000003</c:v>
                </c:pt>
                <c:pt idx="4894">
                  <c:v>35.880000000000003</c:v>
                </c:pt>
                <c:pt idx="4895">
                  <c:v>35.880000000000003</c:v>
                </c:pt>
                <c:pt idx="4896">
                  <c:v>35.880000000000003</c:v>
                </c:pt>
                <c:pt idx="4897">
                  <c:v>35.880000000000003</c:v>
                </c:pt>
                <c:pt idx="4898">
                  <c:v>35.880000000000003</c:v>
                </c:pt>
                <c:pt idx="4899">
                  <c:v>35.880000000000003</c:v>
                </c:pt>
                <c:pt idx="4900">
                  <c:v>35.880000000000003</c:v>
                </c:pt>
                <c:pt idx="4901">
                  <c:v>35.880000000000003</c:v>
                </c:pt>
                <c:pt idx="4902">
                  <c:v>35.880000000000003</c:v>
                </c:pt>
                <c:pt idx="4903">
                  <c:v>35.89</c:v>
                </c:pt>
                <c:pt idx="4904">
                  <c:v>35.89</c:v>
                </c:pt>
                <c:pt idx="4905">
                  <c:v>35.89</c:v>
                </c:pt>
                <c:pt idx="4906">
                  <c:v>35.89</c:v>
                </c:pt>
                <c:pt idx="4907">
                  <c:v>35.89</c:v>
                </c:pt>
                <c:pt idx="4908">
                  <c:v>35.89</c:v>
                </c:pt>
                <c:pt idx="4909">
                  <c:v>35.89</c:v>
                </c:pt>
                <c:pt idx="4910">
                  <c:v>35.89</c:v>
                </c:pt>
                <c:pt idx="4911">
                  <c:v>35.89</c:v>
                </c:pt>
                <c:pt idx="4912">
                  <c:v>35.89</c:v>
                </c:pt>
                <c:pt idx="4913">
                  <c:v>35.89</c:v>
                </c:pt>
                <c:pt idx="4914">
                  <c:v>35.89</c:v>
                </c:pt>
                <c:pt idx="4915">
                  <c:v>35.89</c:v>
                </c:pt>
                <c:pt idx="4916">
                  <c:v>35.89</c:v>
                </c:pt>
                <c:pt idx="4917">
                  <c:v>35.89</c:v>
                </c:pt>
                <c:pt idx="4918">
                  <c:v>35.89</c:v>
                </c:pt>
                <c:pt idx="4919">
                  <c:v>35.89</c:v>
                </c:pt>
                <c:pt idx="4920">
                  <c:v>35.89</c:v>
                </c:pt>
                <c:pt idx="4921">
                  <c:v>35.89</c:v>
                </c:pt>
                <c:pt idx="4922">
                  <c:v>35.89</c:v>
                </c:pt>
                <c:pt idx="4923">
                  <c:v>35.89</c:v>
                </c:pt>
                <c:pt idx="4924">
                  <c:v>35.89</c:v>
                </c:pt>
                <c:pt idx="4925">
                  <c:v>35.89</c:v>
                </c:pt>
                <c:pt idx="4926">
                  <c:v>35.89</c:v>
                </c:pt>
                <c:pt idx="4927">
                  <c:v>35.89</c:v>
                </c:pt>
                <c:pt idx="4928">
                  <c:v>35.89</c:v>
                </c:pt>
                <c:pt idx="4929">
                  <c:v>35.89</c:v>
                </c:pt>
                <c:pt idx="4930">
                  <c:v>35.89</c:v>
                </c:pt>
                <c:pt idx="4931">
                  <c:v>35.89</c:v>
                </c:pt>
                <c:pt idx="4932">
                  <c:v>35.89</c:v>
                </c:pt>
                <c:pt idx="4933">
                  <c:v>35.89</c:v>
                </c:pt>
                <c:pt idx="4934">
                  <c:v>35.89</c:v>
                </c:pt>
                <c:pt idx="4935">
                  <c:v>35.89</c:v>
                </c:pt>
                <c:pt idx="4936">
                  <c:v>35.89</c:v>
                </c:pt>
                <c:pt idx="4937">
                  <c:v>35.89</c:v>
                </c:pt>
                <c:pt idx="4938">
                  <c:v>35.89</c:v>
                </c:pt>
                <c:pt idx="4939">
                  <c:v>35.89</c:v>
                </c:pt>
                <c:pt idx="4940">
                  <c:v>35.89</c:v>
                </c:pt>
                <c:pt idx="4941">
                  <c:v>35.9</c:v>
                </c:pt>
                <c:pt idx="4942">
                  <c:v>35.9</c:v>
                </c:pt>
                <c:pt idx="4943">
                  <c:v>35.89</c:v>
                </c:pt>
                <c:pt idx="4944">
                  <c:v>35.89</c:v>
                </c:pt>
                <c:pt idx="4945">
                  <c:v>35.89</c:v>
                </c:pt>
                <c:pt idx="4946">
                  <c:v>35.89</c:v>
                </c:pt>
                <c:pt idx="4947">
                  <c:v>35.89</c:v>
                </c:pt>
                <c:pt idx="4948">
                  <c:v>35.89</c:v>
                </c:pt>
                <c:pt idx="4949">
                  <c:v>35.89</c:v>
                </c:pt>
                <c:pt idx="4950">
                  <c:v>35.89</c:v>
                </c:pt>
                <c:pt idx="4951">
                  <c:v>35.89</c:v>
                </c:pt>
                <c:pt idx="4952">
                  <c:v>35.89</c:v>
                </c:pt>
                <c:pt idx="4953">
                  <c:v>35.89</c:v>
                </c:pt>
                <c:pt idx="4954">
                  <c:v>35.89</c:v>
                </c:pt>
                <c:pt idx="4955">
                  <c:v>35.89</c:v>
                </c:pt>
                <c:pt idx="4956">
                  <c:v>35.89</c:v>
                </c:pt>
                <c:pt idx="4957">
                  <c:v>35.89</c:v>
                </c:pt>
                <c:pt idx="4958">
                  <c:v>35.89</c:v>
                </c:pt>
                <c:pt idx="4959">
                  <c:v>35.89</c:v>
                </c:pt>
                <c:pt idx="4960">
                  <c:v>35.89</c:v>
                </c:pt>
                <c:pt idx="4961">
                  <c:v>35.89</c:v>
                </c:pt>
                <c:pt idx="4962">
                  <c:v>35.89</c:v>
                </c:pt>
                <c:pt idx="4963">
                  <c:v>35.89</c:v>
                </c:pt>
                <c:pt idx="4964">
                  <c:v>35.89</c:v>
                </c:pt>
                <c:pt idx="4965">
                  <c:v>35.89</c:v>
                </c:pt>
                <c:pt idx="4966">
                  <c:v>35.89</c:v>
                </c:pt>
                <c:pt idx="4967">
                  <c:v>35.880000000000003</c:v>
                </c:pt>
                <c:pt idx="4968">
                  <c:v>35.880000000000003</c:v>
                </c:pt>
                <c:pt idx="4969">
                  <c:v>35.880000000000003</c:v>
                </c:pt>
                <c:pt idx="4970">
                  <c:v>35.869999999999997</c:v>
                </c:pt>
                <c:pt idx="4971">
                  <c:v>35.869999999999997</c:v>
                </c:pt>
                <c:pt idx="4972">
                  <c:v>35.869999999999997</c:v>
                </c:pt>
                <c:pt idx="4973">
                  <c:v>35.86</c:v>
                </c:pt>
                <c:pt idx="4974">
                  <c:v>35.86</c:v>
                </c:pt>
                <c:pt idx="4975">
                  <c:v>35.86</c:v>
                </c:pt>
                <c:pt idx="4976">
                  <c:v>35.86</c:v>
                </c:pt>
                <c:pt idx="4977">
                  <c:v>35.85</c:v>
                </c:pt>
                <c:pt idx="4978">
                  <c:v>35.85</c:v>
                </c:pt>
                <c:pt idx="4979">
                  <c:v>35.840000000000003</c:v>
                </c:pt>
                <c:pt idx="4980">
                  <c:v>35.83</c:v>
                </c:pt>
                <c:pt idx="4981">
                  <c:v>35.83</c:v>
                </c:pt>
                <c:pt idx="4982">
                  <c:v>35.82</c:v>
                </c:pt>
                <c:pt idx="4983">
                  <c:v>35.82</c:v>
                </c:pt>
                <c:pt idx="4984">
                  <c:v>35.82</c:v>
                </c:pt>
                <c:pt idx="4985">
                  <c:v>35.81</c:v>
                </c:pt>
                <c:pt idx="4986">
                  <c:v>35.81</c:v>
                </c:pt>
                <c:pt idx="4987">
                  <c:v>35.799999999999997</c:v>
                </c:pt>
                <c:pt idx="4988">
                  <c:v>35.799999999999997</c:v>
                </c:pt>
                <c:pt idx="4989">
                  <c:v>35.79</c:v>
                </c:pt>
                <c:pt idx="4990">
                  <c:v>35.79</c:v>
                </c:pt>
                <c:pt idx="4991">
                  <c:v>35.78</c:v>
                </c:pt>
                <c:pt idx="4992">
                  <c:v>35.770000000000003</c:v>
                </c:pt>
                <c:pt idx="4993">
                  <c:v>35.76</c:v>
                </c:pt>
                <c:pt idx="4994">
                  <c:v>35.76</c:v>
                </c:pt>
                <c:pt idx="4995">
                  <c:v>35.76</c:v>
                </c:pt>
                <c:pt idx="4996">
                  <c:v>35.75</c:v>
                </c:pt>
                <c:pt idx="4997">
                  <c:v>35.75</c:v>
                </c:pt>
                <c:pt idx="4998">
                  <c:v>35.74</c:v>
                </c:pt>
                <c:pt idx="4999">
                  <c:v>35.74</c:v>
                </c:pt>
                <c:pt idx="5000">
                  <c:v>35.729999999999997</c:v>
                </c:pt>
                <c:pt idx="5001">
                  <c:v>35.729999999999997</c:v>
                </c:pt>
                <c:pt idx="5002">
                  <c:v>35.72</c:v>
                </c:pt>
                <c:pt idx="5003">
                  <c:v>35.72</c:v>
                </c:pt>
                <c:pt idx="5004">
                  <c:v>35.72</c:v>
                </c:pt>
                <c:pt idx="5005">
                  <c:v>35.71</c:v>
                </c:pt>
                <c:pt idx="5006">
                  <c:v>35.71</c:v>
                </c:pt>
                <c:pt idx="5007">
                  <c:v>35.71</c:v>
                </c:pt>
                <c:pt idx="5008">
                  <c:v>35.71</c:v>
                </c:pt>
                <c:pt idx="5009">
                  <c:v>35.71</c:v>
                </c:pt>
                <c:pt idx="5010">
                  <c:v>35.71</c:v>
                </c:pt>
                <c:pt idx="5011">
                  <c:v>35.71</c:v>
                </c:pt>
                <c:pt idx="5012">
                  <c:v>35.71</c:v>
                </c:pt>
                <c:pt idx="5013">
                  <c:v>35.71</c:v>
                </c:pt>
                <c:pt idx="5014">
                  <c:v>35.71</c:v>
                </c:pt>
                <c:pt idx="5015">
                  <c:v>35.71</c:v>
                </c:pt>
                <c:pt idx="5016">
                  <c:v>35.71</c:v>
                </c:pt>
                <c:pt idx="5017">
                  <c:v>35.71</c:v>
                </c:pt>
                <c:pt idx="5018">
                  <c:v>35.71</c:v>
                </c:pt>
                <c:pt idx="5019">
                  <c:v>35.71</c:v>
                </c:pt>
                <c:pt idx="5020">
                  <c:v>35.71</c:v>
                </c:pt>
                <c:pt idx="5021">
                  <c:v>35.71</c:v>
                </c:pt>
                <c:pt idx="5022">
                  <c:v>35.71</c:v>
                </c:pt>
                <c:pt idx="5023">
                  <c:v>35.71</c:v>
                </c:pt>
                <c:pt idx="5024">
                  <c:v>35.71</c:v>
                </c:pt>
                <c:pt idx="5025">
                  <c:v>35.71</c:v>
                </c:pt>
                <c:pt idx="5026">
                  <c:v>35.71</c:v>
                </c:pt>
                <c:pt idx="5027">
                  <c:v>35.71</c:v>
                </c:pt>
                <c:pt idx="5028">
                  <c:v>35.700000000000003</c:v>
                </c:pt>
                <c:pt idx="5029">
                  <c:v>35.700000000000003</c:v>
                </c:pt>
                <c:pt idx="5030">
                  <c:v>35.700000000000003</c:v>
                </c:pt>
                <c:pt idx="5031">
                  <c:v>35.700000000000003</c:v>
                </c:pt>
                <c:pt idx="5032">
                  <c:v>35.700000000000003</c:v>
                </c:pt>
                <c:pt idx="5033">
                  <c:v>35.700000000000003</c:v>
                </c:pt>
                <c:pt idx="5034">
                  <c:v>35.700000000000003</c:v>
                </c:pt>
                <c:pt idx="5035">
                  <c:v>35.700000000000003</c:v>
                </c:pt>
                <c:pt idx="5036">
                  <c:v>35.700000000000003</c:v>
                </c:pt>
                <c:pt idx="5037">
                  <c:v>35.700000000000003</c:v>
                </c:pt>
                <c:pt idx="5038">
                  <c:v>35.69</c:v>
                </c:pt>
                <c:pt idx="5039">
                  <c:v>35.69</c:v>
                </c:pt>
                <c:pt idx="5040">
                  <c:v>35.69</c:v>
                </c:pt>
                <c:pt idx="5041">
                  <c:v>35.69</c:v>
                </c:pt>
                <c:pt idx="5042">
                  <c:v>35.69</c:v>
                </c:pt>
                <c:pt idx="5043">
                  <c:v>35.69</c:v>
                </c:pt>
                <c:pt idx="5044">
                  <c:v>35.69</c:v>
                </c:pt>
                <c:pt idx="5045">
                  <c:v>35.700000000000003</c:v>
                </c:pt>
                <c:pt idx="5046">
                  <c:v>35.700000000000003</c:v>
                </c:pt>
                <c:pt idx="5047">
                  <c:v>35.700000000000003</c:v>
                </c:pt>
                <c:pt idx="5048">
                  <c:v>35.700000000000003</c:v>
                </c:pt>
                <c:pt idx="5049">
                  <c:v>35.700000000000003</c:v>
                </c:pt>
                <c:pt idx="5050">
                  <c:v>35.700000000000003</c:v>
                </c:pt>
                <c:pt idx="5051">
                  <c:v>35.700000000000003</c:v>
                </c:pt>
                <c:pt idx="5052">
                  <c:v>35.700000000000003</c:v>
                </c:pt>
                <c:pt idx="5053">
                  <c:v>35.700000000000003</c:v>
                </c:pt>
                <c:pt idx="5054">
                  <c:v>35.700000000000003</c:v>
                </c:pt>
                <c:pt idx="5055">
                  <c:v>35.700000000000003</c:v>
                </c:pt>
                <c:pt idx="5056">
                  <c:v>35.700000000000003</c:v>
                </c:pt>
                <c:pt idx="5057">
                  <c:v>35.71</c:v>
                </c:pt>
                <c:pt idx="5058">
                  <c:v>35.71</c:v>
                </c:pt>
                <c:pt idx="5059">
                  <c:v>35.71</c:v>
                </c:pt>
                <c:pt idx="5060">
                  <c:v>35.71</c:v>
                </c:pt>
                <c:pt idx="5061">
                  <c:v>35.71</c:v>
                </c:pt>
                <c:pt idx="5062">
                  <c:v>35.71</c:v>
                </c:pt>
                <c:pt idx="5063">
                  <c:v>35.71</c:v>
                </c:pt>
                <c:pt idx="5064">
                  <c:v>35.71</c:v>
                </c:pt>
                <c:pt idx="5065">
                  <c:v>35.71</c:v>
                </c:pt>
                <c:pt idx="5066">
                  <c:v>35.71</c:v>
                </c:pt>
                <c:pt idx="5067">
                  <c:v>35.71</c:v>
                </c:pt>
                <c:pt idx="5068">
                  <c:v>35.71</c:v>
                </c:pt>
                <c:pt idx="5069">
                  <c:v>35.71</c:v>
                </c:pt>
                <c:pt idx="5070">
                  <c:v>35.71</c:v>
                </c:pt>
                <c:pt idx="5071">
                  <c:v>35.71</c:v>
                </c:pt>
                <c:pt idx="5072">
                  <c:v>35.71</c:v>
                </c:pt>
                <c:pt idx="5073">
                  <c:v>35.71</c:v>
                </c:pt>
                <c:pt idx="5074">
                  <c:v>35.71</c:v>
                </c:pt>
                <c:pt idx="5075">
                  <c:v>35.71</c:v>
                </c:pt>
                <c:pt idx="5076">
                  <c:v>35.71</c:v>
                </c:pt>
                <c:pt idx="5077">
                  <c:v>35.71</c:v>
                </c:pt>
                <c:pt idx="5078">
                  <c:v>35.71</c:v>
                </c:pt>
                <c:pt idx="5079">
                  <c:v>35.71</c:v>
                </c:pt>
                <c:pt idx="5080">
                  <c:v>35.71</c:v>
                </c:pt>
                <c:pt idx="5081">
                  <c:v>35.71</c:v>
                </c:pt>
                <c:pt idx="5082">
                  <c:v>35.71</c:v>
                </c:pt>
                <c:pt idx="5083">
                  <c:v>35.71</c:v>
                </c:pt>
                <c:pt idx="5084">
                  <c:v>35.71</c:v>
                </c:pt>
                <c:pt idx="5085">
                  <c:v>35.71</c:v>
                </c:pt>
                <c:pt idx="5086">
                  <c:v>35.71</c:v>
                </c:pt>
                <c:pt idx="5087">
                  <c:v>35.71</c:v>
                </c:pt>
                <c:pt idx="5088">
                  <c:v>35.71</c:v>
                </c:pt>
                <c:pt idx="5089">
                  <c:v>35.71</c:v>
                </c:pt>
                <c:pt idx="5090">
                  <c:v>35.71</c:v>
                </c:pt>
                <c:pt idx="5091">
                  <c:v>35.71</c:v>
                </c:pt>
                <c:pt idx="5092">
                  <c:v>35.71</c:v>
                </c:pt>
                <c:pt idx="5093">
                  <c:v>35.71</c:v>
                </c:pt>
                <c:pt idx="5094">
                  <c:v>35.71</c:v>
                </c:pt>
                <c:pt idx="5095">
                  <c:v>35.71</c:v>
                </c:pt>
                <c:pt idx="5096">
                  <c:v>35.71</c:v>
                </c:pt>
                <c:pt idx="5097">
                  <c:v>35.71</c:v>
                </c:pt>
                <c:pt idx="5098">
                  <c:v>35.71</c:v>
                </c:pt>
                <c:pt idx="5099">
                  <c:v>35.71</c:v>
                </c:pt>
                <c:pt idx="5100">
                  <c:v>35.71</c:v>
                </c:pt>
                <c:pt idx="5101">
                  <c:v>35.71</c:v>
                </c:pt>
                <c:pt idx="5102">
                  <c:v>35.71</c:v>
                </c:pt>
                <c:pt idx="5103">
                  <c:v>35.71</c:v>
                </c:pt>
                <c:pt idx="5104">
                  <c:v>35.71</c:v>
                </c:pt>
                <c:pt idx="5105">
                  <c:v>35.71</c:v>
                </c:pt>
                <c:pt idx="5106">
                  <c:v>35.71</c:v>
                </c:pt>
                <c:pt idx="5107">
                  <c:v>35.71</c:v>
                </c:pt>
                <c:pt idx="5108">
                  <c:v>35.71</c:v>
                </c:pt>
                <c:pt idx="5109">
                  <c:v>35.71</c:v>
                </c:pt>
                <c:pt idx="5110">
                  <c:v>35.71</c:v>
                </c:pt>
                <c:pt idx="5111">
                  <c:v>35.71</c:v>
                </c:pt>
                <c:pt idx="5112">
                  <c:v>35.71</c:v>
                </c:pt>
                <c:pt idx="5113">
                  <c:v>35.71</c:v>
                </c:pt>
                <c:pt idx="5114">
                  <c:v>35.71</c:v>
                </c:pt>
                <c:pt idx="5115">
                  <c:v>35.71</c:v>
                </c:pt>
                <c:pt idx="5116">
                  <c:v>35.71</c:v>
                </c:pt>
                <c:pt idx="5117">
                  <c:v>35.71</c:v>
                </c:pt>
                <c:pt idx="5118">
                  <c:v>35.71</c:v>
                </c:pt>
                <c:pt idx="5119">
                  <c:v>35.71</c:v>
                </c:pt>
                <c:pt idx="5120">
                  <c:v>35.71</c:v>
                </c:pt>
                <c:pt idx="5121">
                  <c:v>35.71</c:v>
                </c:pt>
                <c:pt idx="5122">
                  <c:v>35.71</c:v>
                </c:pt>
                <c:pt idx="5123">
                  <c:v>35.71</c:v>
                </c:pt>
                <c:pt idx="5124">
                  <c:v>35.71</c:v>
                </c:pt>
                <c:pt idx="5125">
                  <c:v>35.71</c:v>
                </c:pt>
                <c:pt idx="5126">
                  <c:v>35.71</c:v>
                </c:pt>
                <c:pt idx="5127">
                  <c:v>35.71</c:v>
                </c:pt>
                <c:pt idx="5128">
                  <c:v>35.72</c:v>
                </c:pt>
                <c:pt idx="5129">
                  <c:v>35.72</c:v>
                </c:pt>
                <c:pt idx="5130">
                  <c:v>35.72</c:v>
                </c:pt>
                <c:pt idx="5131">
                  <c:v>35.72</c:v>
                </c:pt>
                <c:pt idx="5132">
                  <c:v>35.72</c:v>
                </c:pt>
                <c:pt idx="5133">
                  <c:v>35.72</c:v>
                </c:pt>
                <c:pt idx="5134">
                  <c:v>35.72</c:v>
                </c:pt>
                <c:pt idx="5135">
                  <c:v>35.72</c:v>
                </c:pt>
                <c:pt idx="5136">
                  <c:v>35.72</c:v>
                </c:pt>
                <c:pt idx="5137">
                  <c:v>35.72</c:v>
                </c:pt>
                <c:pt idx="5138">
                  <c:v>35.729999999999997</c:v>
                </c:pt>
                <c:pt idx="5139">
                  <c:v>35.729999999999997</c:v>
                </c:pt>
                <c:pt idx="5140">
                  <c:v>35.729999999999997</c:v>
                </c:pt>
                <c:pt idx="5141">
                  <c:v>35.729999999999997</c:v>
                </c:pt>
                <c:pt idx="5142">
                  <c:v>35.729999999999997</c:v>
                </c:pt>
                <c:pt idx="5143">
                  <c:v>35.74</c:v>
                </c:pt>
                <c:pt idx="5144">
                  <c:v>35.74</c:v>
                </c:pt>
                <c:pt idx="5145">
                  <c:v>35.75</c:v>
                </c:pt>
                <c:pt idx="5146">
                  <c:v>35.76</c:v>
                </c:pt>
                <c:pt idx="5147">
                  <c:v>35.76</c:v>
                </c:pt>
                <c:pt idx="5148">
                  <c:v>35.770000000000003</c:v>
                </c:pt>
                <c:pt idx="5149">
                  <c:v>35.78</c:v>
                </c:pt>
                <c:pt idx="5150">
                  <c:v>35.78</c:v>
                </c:pt>
                <c:pt idx="5151">
                  <c:v>35.79</c:v>
                </c:pt>
                <c:pt idx="5152">
                  <c:v>35.799999999999997</c:v>
                </c:pt>
                <c:pt idx="5153">
                  <c:v>35.799999999999997</c:v>
                </c:pt>
                <c:pt idx="5154">
                  <c:v>35.81</c:v>
                </c:pt>
                <c:pt idx="5155">
                  <c:v>35.81</c:v>
                </c:pt>
                <c:pt idx="5156">
                  <c:v>35.82</c:v>
                </c:pt>
                <c:pt idx="5157">
                  <c:v>35.83</c:v>
                </c:pt>
                <c:pt idx="5158">
                  <c:v>35.840000000000003</c:v>
                </c:pt>
                <c:pt idx="5159">
                  <c:v>35.840000000000003</c:v>
                </c:pt>
                <c:pt idx="5160">
                  <c:v>35.85</c:v>
                </c:pt>
                <c:pt idx="5161">
                  <c:v>35.85</c:v>
                </c:pt>
                <c:pt idx="5162">
                  <c:v>35.86</c:v>
                </c:pt>
                <c:pt idx="5163">
                  <c:v>35.86</c:v>
                </c:pt>
                <c:pt idx="5164">
                  <c:v>35.869999999999997</c:v>
                </c:pt>
                <c:pt idx="5165">
                  <c:v>35.869999999999997</c:v>
                </c:pt>
                <c:pt idx="5166">
                  <c:v>35.880000000000003</c:v>
                </c:pt>
                <c:pt idx="5167">
                  <c:v>35.880000000000003</c:v>
                </c:pt>
                <c:pt idx="5168">
                  <c:v>35.89</c:v>
                </c:pt>
                <c:pt idx="5169">
                  <c:v>35.89</c:v>
                </c:pt>
                <c:pt idx="5170">
                  <c:v>35.9</c:v>
                </c:pt>
                <c:pt idx="5171">
                  <c:v>35.9</c:v>
                </c:pt>
                <c:pt idx="5172">
                  <c:v>35.9</c:v>
                </c:pt>
                <c:pt idx="5173">
                  <c:v>35.909999999999997</c:v>
                </c:pt>
                <c:pt idx="5174">
                  <c:v>35.909999999999997</c:v>
                </c:pt>
                <c:pt idx="5175">
                  <c:v>35.909999999999997</c:v>
                </c:pt>
                <c:pt idx="5176">
                  <c:v>35.909999999999997</c:v>
                </c:pt>
                <c:pt idx="5177">
                  <c:v>35.909999999999997</c:v>
                </c:pt>
                <c:pt idx="5178">
                  <c:v>35.92</c:v>
                </c:pt>
                <c:pt idx="5179">
                  <c:v>35.92</c:v>
                </c:pt>
                <c:pt idx="5180">
                  <c:v>35.93</c:v>
                </c:pt>
                <c:pt idx="5181">
                  <c:v>35.94</c:v>
                </c:pt>
                <c:pt idx="5182">
                  <c:v>35.94</c:v>
                </c:pt>
                <c:pt idx="5183">
                  <c:v>35.950000000000003</c:v>
                </c:pt>
                <c:pt idx="5184">
                  <c:v>35.96</c:v>
                </c:pt>
                <c:pt idx="5185">
                  <c:v>35.97</c:v>
                </c:pt>
                <c:pt idx="5186">
                  <c:v>35.979999999999997</c:v>
                </c:pt>
                <c:pt idx="5187">
                  <c:v>35.979999999999997</c:v>
                </c:pt>
                <c:pt idx="5188">
                  <c:v>35.99</c:v>
                </c:pt>
                <c:pt idx="5189">
                  <c:v>36</c:v>
                </c:pt>
                <c:pt idx="5190">
                  <c:v>36</c:v>
                </c:pt>
                <c:pt idx="5191">
                  <c:v>36</c:v>
                </c:pt>
                <c:pt idx="5192">
                  <c:v>36</c:v>
                </c:pt>
                <c:pt idx="5193">
                  <c:v>36</c:v>
                </c:pt>
                <c:pt idx="5194">
                  <c:v>36</c:v>
                </c:pt>
                <c:pt idx="5195">
                  <c:v>36</c:v>
                </c:pt>
                <c:pt idx="5196">
                  <c:v>36</c:v>
                </c:pt>
                <c:pt idx="5197">
                  <c:v>36</c:v>
                </c:pt>
                <c:pt idx="5198">
                  <c:v>36</c:v>
                </c:pt>
                <c:pt idx="5199">
                  <c:v>36</c:v>
                </c:pt>
                <c:pt idx="5200">
                  <c:v>36</c:v>
                </c:pt>
                <c:pt idx="5201">
                  <c:v>36</c:v>
                </c:pt>
                <c:pt idx="5202">
                  <c:v>36</c:v>
                </c:pt>
                <c:pt idx="5203">
                  <c:v>36</c:v>
                </c:pt>
                <c:pt idx="5204">
                  <c:v>36</c:v>
                </c:pt>
                <c:pt idx="5205">
                  <c:v>36</c:v>
                </c:pt>
                <c:pt idx="5206">
                  <c:v>36</c:v>
                </c:pt>
                <c:pt idx="5207">
                  <c:v>36</c:v>
                </c:pt>
                <c:pt idx="5208">
                  <c:v>36</c:v>
                </c:pt>
                <c:pt idx="5209">
                  <c:v>36</c:v>
                </c:pt>
                <c:pt idx="5210">
                  <c:v>36</c:v>
                </c:pt>
                <c:pt idx="5211">
                  <c:v>36</c:v>
                </c:pt>
                <c:pt idx="5212">
                  <c:v>36</c:v>
                </c:pt>
                <c:pt idx="5213">
                  <c:v>36</c:v>
                </c:pt>
                <c:pt idx="5214">
                  <c:v>36</c:v>
                </c:pt>
                <c:pt idx="5215">
                  <c:v>36</c:v>
                </c:pt>
                <c:pt idx="5216">
                  <c:v>36</c:v>
                </c:pt>
                <c:pt idx="5217">
                  <c:v>36</c:v>
                </c:pt>
                <c:pt idx="5218">
                  <c:v>36</c:v>
                </c:pt>
                <c:pt idx="5219">
                  <c:v>36</c:v>
                </c:pt>
                <c:pt idx="5220">
                  <c:v>36</c:v>
                </c:pt>
                <c:pt idx="5221">
                  <c:v>36</c:v>
                </c:pt>
                <c:pt idx="5222">
                  <c:v>36</c:v>
                </c:pt>
                <c:pt idx="5223">
                  <c:v>36</c:v>
                </c:pt>
                <c:pt idx="5224">
                  <c:v>36</c:v>
                </c:pt>
                <c:pt idx="5225">
                  <c:v>36</c:v>
                </c:pt>
                <c:pt idx="5226">
                  <c:v>36</c:v>
                </c:pt>
                <c:pt idx="5227">
                  <c:v>36</c:v>
                </c:pt>
                <c:pt idx="5228">
                  <c:v>36</c:v>
                </c:pt>
                <c:pt idx="5229">
                  <c:v>36</c:v>
                </c:pt>
                <c:pt idx="5230">
                  <c:v>36</c:v>
                </c:pt>
                <c:pt idx="5231">
                  <c:v>36</c:v>
                </c:pt>
                <c:pt idx="5232">
                  <c:v>36</c:v>
                </c:pt>
                <c:pt idx="5233">
                  <c:v>36</c:v>
                </c:pt>
                <c:pt idx="5234">
                  <c:v>36</c:v>
                </c:pt>
                <c:pt idx="5235">
                  <c:v>36</c:v>
                </c:pt>
                <c:pt idx="5236">
                  <c:v>36</c:v>
                </c:pt>
                <c:pt idx="5237">
                  <c:v>36</c:v>
                </c:pt>
                <c:pt idx="5238">
                  <c:v>36</c:v>
                </c:pt>
                <c:pt idx="5239">
                  <c:v>36</c:v>
                </c:pt>
                <c:pt idx="5240">
                  <c:v>36</c:v>
                </c:pt>
                <c:pt idx="5241">
                  <c:v>36</c:v>
                </c:pt>
                <c:pt idx="5242">
                  <c:v>36</c:v>
                </c:pt>
                <c:pt idx="5243">
                  <c:v>36</c:v>
                </c:pt>
                <c:pt idx="5244">
                  <c:v>36</c:v>
                </c:pt>
                <c:pt idx="5245">
                  <c:v>36</c:v>
                </c:pt>
                <c:pt idx="5246">
                  <c:v>36</c:v>
                </c:pt>
                <c:pt idx="5247">
                  <c:v>36</c:v>
                </c:pt>
                <c:pt idx="5248">
                  <c:v>36</c:v>
                </c:pt>
                <c:pt idx="5249">
                  <c:v>36</c:v>
                </c:pt>
                <c:pt idx="5250">
                  <c:v>36</c:v>
                </c:pt>
                <c:pt idx="5251">
                  <c:v>36</c:v>
                </c:pt>
                <c:pt idx="5252">
                  <c:v>36</c:v>
                </c:pt>
                <c:pt idx="5253">
                  <c:v>36</c:v>
                </c:pt>
                <c:pt idx="5254">
                  <c:v>36</c:v>
                </c:pt>
                <c:pt idx="5255">
                  <c:v>36</c:v>
                </c:pt>
                <c:pt idx="5256">
                  <c:v>36</c:v>
                </c:pt>
                <c:pt idx="5257">
                  <c:v>36</c:v>
                </c:pt>
                <c:pt idx="5258">
                  <c:v>36</c:v>
                </c:pt>
                <c:pt idx="5259">
                  <c:v>36</c:v>
                </c:pt>
                <c:pt idx="5260">
                  <c:v>36</c:v>
                </c:pt>
                <c:pt idx="5261">
                  <c:v>36</c:v>
                </c:pt>
                <c:pt idx="5262">
                  <c:v>36</c:v>
                </c:pt>
                <c:pt idx="5263">
                  <c:v>36</c:v>
                </c:pt>
                <c:pt idx="5264">
                  <c:v>36</c:v>
                </c:pt>
                <c:pt idx="5265">
                  <c:v>36</c:v>
                </c:pt>
                <c:pt idx="5266">
                  <c:v>36</c:v>
                </c:pt>
                <c:pt idx="5267">
                  <c:v>36</c:v>
                </c:pt>
                <c:pt idx="5268">
                  <c:v>36</c:v>
                </c:pt>
                <c:pt idx="5269">
                  <c:v>36</c:v>
                </c:pt>
                <c:pt idx="5270">
                  <c:v>36</c:v>
                </c:pt>
                <c:pt idx="5271">
                  <c:v>36</c:v>
                </c:pt>
                <c:pt idx="5272">
                  <c:v>36</c:v>
                </c:pt>
                <c:pt idx="5273">
                  <c:v>36</c:v>
                </c:pt>
                <c:pt idx="5274">
                  <c:v>36</c:v>
                </c:pt>
                <c:pt idx="5275">
                  <c:v>36</c:v>
                </c:pt>
                <c:pt idx="5276">
                  <c:v>36</c:v>
                </c:pt>
                <c:pt idx="5277">
                  <c:v>36</c:v>
                </c:pt>
                <c:pt idx="5278">
                  <c:v>36</c:v>
                </c:pt>
                <c:pt idx="5279">
                  <c:v>36</c:v>
                </c:pt>
                <c:pt idx="5280">
                  <c:v>36</c:v>
                </c:pt>
                <c:pt idx="5281">
                  <c:v>36</c:v>
                </c:pt>
                <c:pt idx="5282">
                  <c:v>36</c:v>
                </c:pt>
                <c:pt idx="5283">
                  <c:v>36</c:v>
                </c:pt>
                <c:pt idx="5284">
                  <c:v>36</c:v>
                </c:pt>
                <c:pt idx="5285">
                  <c:v>36</c:v>
                </c:pt>
                <c:pt idx="5286">
                  <c:v>36</c:v>
                </c:pt>
                <c:pt idx="5287">
                  <c:v>36</c:v>
                </c:pt>
                <c:pt idx="5288">
                  <c:v>36</c:v>
                </c:pt>
                <c:pt idx="5289">
                  <c:v>36</c:v>
                </c:pt>
                <c:pt idx="5290">
                  <c:v>36</c:v>
                </c:pt>
                <c:pt idx="5291">
                  <c:v>36</c:v>
                </c:pt>
                <c:pt idx="5292">
                  <c:v>36</c:v>
                </c:pt>
                <c:pt idx="5293">
                  <c:v>36</c:v>
                </c:pt>
                <c:pt idx="5294">
                  <c:v>36</c:v>
                </c:pt>
                <c:pt idx="5295">
                  <c:v>36</c:v>
                </c:pt>
                <c:pt idx="5296">
                  <c:v>36</c:v>
                </c:pt>
                <c:pt idx="5297">
                  <c:v>36</c:v>
                </c:pt>
                <c:pt idx="5298">
                  <c:v>36</c:v>
                </c:pt>
                <c:pt idx="5299">
                  <c:v>36</c:v>
                </c:pt>
                <c:pt idx="5300">
                  <c:v>36</c:v>
                </c:pt>
                <c:pt idx="5301">
                  <c:v>36</c:v>
                </c:pt>
                <c:pt idx="5302">
                  <c:v>36</c:v>
                </c:pt>
                <c:pt idx="5303">
                  <c:v>36</c:v>
                </c:pt>
                <c:pt idx="5304">
                  <c:v>36</c:v>
                </c:pt>
                <c:pt idx="5305">
                  <c:v>36</c:v>
                </c:pt>
                <c:pt idx="5306">
                  <c:v>36</c:v>
                </c:pt>
                <c:pt idx="5307">
                  <c:v>36</c:v>
                </c:pt>
                <c:pt idx="5308">
                  <c:v>36</c:v>
                </c:pt>
                <c:pt idx="5309">
                  <c:v>36</c:v>
                </c:pt>
                <c:pt idx="5310">
                  <c:v>36</c:v>
                </c:pt>
                <c:pt idx="5311">
                  <c:v>36</c:v>
                </c:pt>
                <c:pt idx="5312">
                  <c:v>36</c:v>
                </c:pt>
                <c:pt idx="5313">
                  <c:v>36</c:v>
                </c:pt>
                <c:pt idx="5314">
                  <c:v>36</c:v>
                </c:pt>
                <c:pt idx="5315">
                  <c:v>36</c:v>
                </c:pt>
                <c:pt idx="5316">
                  <c:v>36</c:v>
                </c:pt>
                <c:pt idx="5317">
                  <c:v>36</c:v>
                </c:pt>
                <c:pt idx="5318">
                  <c:v>36</c:v>
                </c:pt>
                <c:pt idx="5319">
                  <c:v>36</c:v>
                </c:pt>
                <c:pt idx="5320">
                  <c:v>36</c:v>
                </c:pt>
                <c:pt idx="5321">
                  <c:v>36</c:v>
                </c:pt>
                <c:pt idx="5322">
                  <c:v>36</c:v>
                </c:pt>
                <c:pt idx="5323">
                  <c:v>36</c:v>
                </c:pt>
                <c:pt idx="5324">
                  <c:v>36</c:v>
                </c:pt>
                <c:pt idx="5325">
                  <c:v>36</c:v>
                </c:pt>
                <c:pt idx="5326">
                  <c:v>36</c:v>
                </c:pt>
                <c:pt idx="5327">
                  <c:v>36</c:v>
                </c:pt>
                <c:pt idx="5328">
                  <c:v>36</c:v>
                </c:pt>
                <c:pt idx="5329">
                  <c:v>36</c:v>
                </c:pt>
                <c:pt idx="5330">
                  <c:v>36</c:v>
                </c:pt>
                <c:pt idx="5331">
                  <c:v>36</c:v>
                </c:pt>
                <c:pt idx="5332">
                  <c:v>36</c:v>
                </c:pt>
                <c:pt idx="5333">
                  <c:v>36</c:v>
                </c:pt>
                <c:pt idx="5334">
                  <c:v>36</c:v>
                </c:pt>
                <c:pt idx="5335">
                  <c:v>36</c:v>
                </c:pt>
                <c:pt idx="5336">
                  <c:v>36</c:v>
                </c:pt>
                <c:pt idx="5337">
                  <c:v>36</c:v>
                </c:pt>
                <c:pt idx="5338">
                  <c:v>36</c:v>
                </c:pt>
                <c:pt idx="5339">
                  <c:v>36</c:v>
                </c:pt>
                <c:pt idx="5340">
                  <c:v>36</c:v>
                </c:pt>
                <c:pt idx="5341">
                  <c:v>36</c:v>
                </c:pt>
                <c:pt idx="5342">
                  <c:v>36</c:v>
                </c:pt>
                <c:pt idx="5343">
                  <c:v>36</c:v>
                </c:pt>
                <c:pt idx="5344">
                  <c:v>36</c:v>
                </c:pt>
                <c:pt idx="5345">
                  <c:v>36</c:v>
                </c:pt>
                <c:pt idx="5346">
                  <c:v>36</c:v>
                </c:pt>
                <c:pt idx="5347">
                  <c:v>36</c:v>
                </c:pt>
                <c:pt idx="5348">
                  <c:v>36</c:v>
                </c:pt>
                <c:pt idx="5349">
                  <c:v>36</c:v>
                </c:pt>
                <c:pt idx="5350">
                  <c:v>36</c:v>
                </c:pt>
                <c:pt idx="5351">
                  <c:v>36</c:v>
                </c:pt>
                <c:pt idx="5352">
                  <c:v>36</c:v>
                </c:pt>
                <c:pt idx="5353">
                  <c:v>36</c:v>
                </c:pt>
                <c:pt idx="5354">
                  <c:v>36</c:v>
                </c:pt>
                <c:pt idx="5355">
                  <c:v>36</c:v>
                </c:pt>
                <c:pt idx="5356">
                  <c:v>36</c:v>
                </c:pt>
                <c:pt idx="5357">
                  <c:v>36</c:v>
                </c:pt>
                <c:pt idx="5358">
                  <c:v>36</c:v>
                </c:pt>
                <c:pt idx="5359">
                  <c:v>36</c:v>
                </c:pt>
                <c:pt idx="5360">
                  <c:v>36</c:v>
                </c:pt>
                <c:pt idx="5361">
                  <c:v>36</c:v>
                </c:pt>
                <c:pt idx="5362">
                  <c:v>36</c:v>
                </c:pt>
                <c:pt idx="5363">
                  <c:v>36</c:v>
                </c:pt>
                <c:pt idx="5364">
                  <c:v>36</c:v>
                </c:pt>
                <c:pt idx="5365">
                  <c:v>36</c:v>
                </c:pt>
                <c:pt idx="5366">
                  <c:v>36</c:v>
                </c:pt>
                <c:pt idx="5367">
                  <c:v>36</c:v>
                </c:pt>
                <c:pt idx="5368">
                  <c:v>36</c:v>
                </c:pt>
                <c:pt idx="5369">
                  <c:v>36</c:v>
                </c:pt>
                <c:pt idx="5370">
                  <c:v>36</c:v>
                </c:pt>
                <c:pt idx="5371">
                  <c:v>36</c:v>
                </c:pt>
                <c:pt idx="5372">
                  <c:v>36</c:v>
                </c:pt>
                <c:pt idx="5373">
                  <c:v>36</c:v>
                </c:pt>
                <c:pt idx="5374">
                  <c:v>36</c:v>
                </c:pt>
                <c:pt idx="5375">
                  <c:v>36</c:v>
                </c:pt>
                <c:pt idx="5376">
                  <c:v>36</c:v>
                </c:pt>
                <c:pt idx="5377">
                  <c:v>36</c:v>
                </c:pt>
                <c:pt idx="5378">
                  <c:v>36</c:v>
                </c:pt>
                <c:pt idx="5379">
                  <c:v>36</c:v>
                </c:pt>
                <c:pt idx="5380">
                  <c:v>36</c:v>
                </c:pt>
                <c:pt idx="5381">
                  <c:v>36</c:v>
                </c:pt>
                <c:pt idx="5382">
                  <c:v>36</c:v>
                </c:pt>
                <c:pt idx="5383">
                  <c:v>36</c:v>
                </c:pt>
                <c:pt idx="5384">
                  <c:v>35.99</c:v>
                </c:pt>
                <c:pt idx="5385">
                  <c:v>35.99</c:v>
                </c:pt>
                <c:pt idx="5386">
                  <c:v>35.99</c:v>
                </c:pt>
                <c:pt idx="5387">
                  <c:v>35.99</c:v>
                </c:pt>
                <c:pt idx="5388">
                  <c:v>35.99</c:v>
                </c:pt>
                <c:pt idx="5389">
                  <c:v>35.979999999999997</c:v>
                </c:pt>
                <c:pt idx="5390">
                  <c:v>35.979999999999997</c:v>
                </c:pt>
                <c:pt idx="5391">
                  <c:v>35.979999999999997</c:v>
                </c:pt>
                <c:pt idx="5392">
                  <c:v>35.979999999999997</c:v>
                </c:pt>
                <c:pt idx="5393">
                  <c:v>35.979999999999997</c:v>
                </c:pt>
                <c:pt idx="5394">
                  <c:v>35.979999999999997</c:v>
                </c:pt>
                <c:pt idx="5395">
                  <c:v>35.97</c:v>
                </c:pt>
                <c:pt idx="5396">
                  <c:v>35.97</c:v>
                </c:pt>
                <c:pt idx="5397">
                  <c:v>35.96</c:v>
                </c:pt>
                <c:pt idx="5398">
                  <c:v>35.96</c:v>
                </c:pt>
                <c:pt idx="5399">
                  <c:v>35.950000000000003</c:v>
                </c:pt>
                <c:pt idx="5400">
                  <c:v>35.950000000000003</c:v>
                </c:pt>
                <c:pt idx="5401">
                  <c:v>35.950000000000003</c:v>
                </c:pt>
                <c:pt idx="5402">
                  <c:v>35.950000000000003</c:v>
                </c:pt>
                <c:pt idx="5403">
                  <c:v>35.94</c:v>
                </c:pt>
                <c:pt idx="5404">
                  <c:v>35.94</c:v>
                </c:pt>
                <c:pt idx="5405">
                  <c:v>35.94</c:v>
                </c:pt>
                <c:pt idx="5406">
                  <c:v>35.94</c:v>
                </c:pt>
                <c:pt idx="5407">
                  <c:v>35.94</c:v>
                </c:pt>
                <c:pt idx="5408">
                  <c:v>35.94</c:v>
                </c:pt>
                <c:pt idx="5409">
                  <c:v>35.950000000000003</c:v>
                </c:pt>
                <c:pt idx="5410">
                  <c:v>35.950000000000003</c:v>
                </c:pt>
                <c:pt idx="5411">
                  <c:v>35.950000000000003</c:v>
                </c:pt>
                <c:pt idx="5412">
                  <c:v>35.950000000000003</c:v>
                </c:pt>
                <c:pt idx="5413">
                  <c:v>35.96</c:v>
                </c:pt>
                <c:pt idx="5414">
                  <c:v>35.96</c:v>
                </c:pt>
                <c:pt idx="5415">
                  <c:v>35.96</c:v>
                </c:pt>
                <c:pt idx="5416">
                  <c:v>35.96</c:v>
                </c:pt>
                <c:pt idx="5417">
                  <c:v>35.97</c:v>
                </c:pt>
                <c:pt idx="5418">
                  <c:v>35.97</c:v>
                </c:pt>
                <c:pt idx="5419">
                  <c:v>35.97</c:v>
                </c:pt>
                <c:pt idx="5420">
                  <c:v>35.97</c:v>
                </c:pt>
                <c:pt idx="5421">
                  <c:v>35.979999999999997</c:v>
                </c:pt>
                <c:pt idx="5422">
                  <c:v>35.979999999999997</c:v>
                </c:pt>
                <c:pt idx="5423">
                  <c:v>35.979999999999997</c:v>
                </c:pt>
                <c:pt idx="5424">
                  <c:v>35.99</c:v>
                </c:pt>
                <c:pt idx="5425">
                  <c:v>35.99</c:v>
                </c:pt>
                <c:pt idx="5426">
                  <c:v>35.99</c:v>
                </c:pt>
                <c:pt idx="5427">
                  <c:v>35.99</c:v>
                </c:pt>
                <c:pt idx="5428">
                  <c:v>35.99</c:v>
                </c:pt>
                <c:pt idx="5429">
                  <c:v>35.99</c:v>
                </c:pt>
                <c:pt idx="5430">
                  <c:v>35.99</c:v>
                </c:pt>
                <c:pt idx="5431">
                  <c:v>35.99</c:v>
                </c:pt>
                <c:pt idx="5432">
                  <c:v>35.99</c:v>
                </c:pt>
                <c:pt idx="5433">
                  <c:v>35.99</c:v>
                </c:pt>
                <c:pt idx="5434">
                  <c:v>35.99</c:v>
                </c:pt>
                <c:pt idx="5435">
                  <c:v>35.99</c:v>
                </c:pt>
                <c:pt idx="5436">
                  <c:v>35.99</c:v>
                </c:pt>
                <c:pt idx="5437">
                  <c:v>35.99</c:v>
                </c:pt>
                <c:pt idx="5438">
                  <c:v>35.99</c:v>
                </c:pt>
                <c:pt idx="5439">
                  <c:v>35.99</c:v>
                </c:pt>
                <c:pt idx="5440">
                  <c:v>35.99</c:v>
                </c:pt>
                <c:pt idx="5441">
                  <c:v>35.99</c:v>
                </c:pt>
                <c:pt idx="5442">
                  <c:v>35.99</c:v>
                </c:pt>
                <c:pt idx="5443">
                  <c:v>35.99</c:v>
                </c:pt>
                <c:pt idx="5444">
                  <c:v>35.99</c:v>
                </c:pt>
                <c:pt idx="5445">
                  <c:v>35.99</c:v>
                </c:pt>
                <c:pt idx="5446">
                  <c:v>35.979999999999997</c:v>
                </c:pt>
                <c:pt idx="5447">
                  <c:v>35.979999999999997</c:v>
                </c:pt>
                <c:pt idx="5448">
                  <c:v>35.979999999999997</c:v>
                </c:pt>
                <c:pt idx="5449">
                  <c:v>35.979999999999997</c:v>
                </c:pt>
                <c:pt idx="5450">
                  <c:v>35.979999999999997</c:v>
                </c:pt>
                <c:pt idx="5451">
                  <c:v>35.979999999999997</c:v>
                </c:pt>
                <c:pt idx="5452">
                  <c:v>35.979999999999997</c:v>
                </c:pt>
                <c:pt idx="5453">
                  <c:v>35.979999999999997</c:v>
                </c:pt>
                <c:pt idx="5454">
                  <c:v>35.979999999999997</c:v>
                </c:pt>
                <c:pt idx="5455">
                  <c:v>35.979999999999997</c:v>
                </c:pt>
                <c:pt idx="5456">
                  <c:v>35.979999999999997</c:v>
                </c:pt>
                <c:pt idx="5457">
                  <c:v>35.97</c:v>
                </c:pt>
                <c:pt idx="5458">
                  <c:v>35.97</c:v>
                </c:pt>
                <c:pt idx="5459">
                  <c:v>35.97</c:v>
                </c:pt>
                <c:pt idx="5460">
                  <c:v>35.96</c:v>
                </c:pt>
                <c:pt idx="5461">
                  <c:v>35.950000000000003</c:v>
                </c:pt>
                <c:pt idx="5462">
                  <c:v>35.950000000000003</c:v>
                </c:pt>
                <c:pt idx="5463">
                  <c:v>35.950000000000003</c:v>
                </c:pt>
                <c:pt idx="5464">
                  <c:v>35.94</c:v>
                </c:pt>
                <c:pt idx="5465">
                  <c:v>35.94</c:v>
                </c:pt>
                <c:pt idx="5466">
                  <c:v>35.94</c:v>
                </c:pt>
                <c:pt idx="5467">
                  <c:v>35.94</c:v>
                </c:pt>
                <c:pt idx="5468">
                  <c:v>35.94</c:v>
                </c:pt>
                <c:pt idx="5469">
                  <c:v>35.94</c:v>
                </c:pt>
                <c:pt idx="5470">
                  <c:v>35.94</c:v>
                </c:pt>
                <c:pt idx="5471">
                  <c:v>35.94</c:v>
                </c:pt>
                <c:pt idx="5472">
                  <c:v>35.94</c:v>
                </c:pt>
                <c:pt idx="5473">
                  <c:v>35.94</c:v>
                </c:pt>
                <c:pt idx="5474">
                  <c:v>35.94</c:v>
                </c:pt>
                <c:pt idx="5475">
                  <c:v>35.94</c:v>
                </c:pt>
                <c:pt idx="5476">
                  <c:v>35.94</c:v>
                </c:pt>
                <c:pt idx="5477">
                  <c:v>35.94</c:v>
                </c:pt>
                <c:pt idx="5478">
                  <c:v>35.93</c:v>
                </c:pt>
                <c:pt idx="5479">
                  <c:v>35.94</c:v>
                </c:pt>
                <c:pt idx="5480">
                  <c:v>35.93</c:v>
                </c:pt>
                <c:pt idx="5481">
                  <c:v>35.93</c:v>
                </c:pt>
                <c:pt idx="5482">
                  <c:v>35.93</c:v>
                </c:pt>
                <c:pt idx="5483">
                  <c:v>35.93</c:v>
                </c:pt>
                <c:pt idx="5484">
                  <c:v>35.93</c:v>
                </c:pt>
                <c:pt idx="5485">
                  <c:v>35.93</c:v>
                </c:pt>
                <c:pt idx="5486">
                  <c:v>35.93</c:v>
                </c:pt>
                <c:pt idx="5487">
                  <c:v>35.93</c:v>
                </c:pt>
                <c:pt idx="5488">
                  <c:v>35.93</c:v>
                </c:pt>
                <c:pt idx="5489">
                  <c:v>35.93</c:v>
                </c:pt>
                <c:pt idx="5490">
                  <c:v>35.93</c:v>
                </c:pt>
                <c:pt idx="5491">
                  <c:v>35.93</c:v>
                </c:pt>
                <c:pt idx="5492">
                  <c:v>35.93</c:v>
                </c:pt>
                <c:pt idx="5493">
                  <c:v>35.93</c:v>
                </c:pt>
                <c:pt idx="5494">
                  <c:v>35.93</c:v>
                </c:pt>
                <c:pt idx="5495">
                  <c:v>35.93</c:v>
                </c:pt>
                <c:pt idx="5496">
                  <c:v>35.93</c:v>
                </c:pt>
                <c:pt idx="5497">
                  <c:v>35.93</c:v>
                </c:pt>
                <c:pt idx="5498">
                  <c:v>35.93</c:v>
                </c:pt>
                <c:pt idx="5499">
                  <c:v>35.93</c:v>
                </c:pt>
                <c:pt idx="5500">
                  <c:v>35.93</c:v>
                </c:pt>
                <c:pt idx="5501">
                  <c:v>35.93</c:v>
                </c:pt>
                <c:pt idx="5502">
                  <c:v>35.93</c:v>
                </c:pt>
                <c:pt idx="5503">
                  <c:v>35.92</c:v>
                </c:pt>
                <c:pt idx="5504">
                  <c:v>35.92</c:v>
                </c:pt>
                <c:pt idx="5505">
                  <c:v>35.92</c:v>
                </c:pt>
                <c:pt idx="5506">
                  <c:v>35.92</c:v>
                </c:pt>
                <c:pt idx="5507">
                  <c:v>35.92</c:v>
                </c:pt>
                <c:pt idx="5508">
                  <c:v>35.92</c:v>
                </c:pt>
                <c:pt idx="5509">
                  <c:v>35.909999999999997</c:v>
                </c:pt>
                <c:pt idx="5510">
                  <c:v>35.909999999999997</c:v>
                </c:pt>
                <c:pt idx="5511">
                  <c:v>35.909999999999997</c:v>
                </c:pt>
                <c:pt idx="5512">
                  <c:v>35.909999999999997</c:v>
                </c:pt>
                <c:pt idx="5513">
                  <c:v>35.909999999999997</c:v>
                </c:pt>
                <c:pt idx="5514">
                  <c:v>35.909999999999997</c:v>
                </c:pt>
                <c:pt idx="5515">
                  <c:v>35.909999999999997</c:v>
                </c:pt>
                <c:pt idx="5516">
                  <c:v>35.909999999999997</c:v>
                </c:pt>
                <c:pt idx="5517">
                  <c:v>35.909999999999997</c:v>
                </c:pt>
                <c:pt idx="5518">
                  <c:v>35.909999999999997</c:v>
                </c:pt>
                <c:pt idx="5519">
                  <c:v>35.909999999999997</c:v>
                </c:pt>
                <c:pt idx="5520">
                  <c:v>35.909999999999997</c:v>
                </c:pt>
                <c:pt idx="5521">
                  <c:v>35.909999999999997</c:v>
                </c:pt>
                <c:pt idx="5522">
                  <c:v>35.909999999999997</c:v>
                </c:pt>
                <c:pt idx="5523">
                  <c:v>35.909999999999997</c:v>
                </c:pt>
                <c:pt idx="5524">
                  <c:v>35.909999999999997</c:v>
                </c:pt>
                <c:pt idx="5525">
                  <c:v>35.909999999999997</c:v>
                </c:pt>
                <c:pt idx="5526">
                  <c:v>35.909999999999997</c:v>
                </c:pt>
                <c:pt idx="5527">
                  <c:v>35.909999999999997</c:v>
                </c:pt>
                <c:pt idx="5528">
                  <c:v>35.909999999999997</c:v>
                </c:pt>
                <c:pt idx="5529">
                  <c:v>35.909999999999997</c:v>
                </c:pt>
                <c:pt idx="5530">
                  <c:v>35.909999999999997</c:v>
                </c:pt>
                <c:pt idx="5531">
                  <c:v>35.909999999999997</c:v>
                </c:pt>
                <c:pt idx="5532">
                  <c:v>35.909999999999997</c:v>
                </c:pt>
                <c:pt idx="5533">
                  <c:v>35.909999999999997</c:v>
                </c:pt>
                <c:pt idx="5534">
                  <c:v>35.909999999999997</c:v>
                </c:pt>
                <c:pt idx="5535">
                  <c:v>35.909999999999997</c:v>
                </c:pt>
                <c:pt idx="5536">
                  <c:v>35.909999999999997</c:v>
                </c:pt>
                <c:pt idx="5537">
                  <c:v>35.909999999999997</c:v>
                </c:pt>
                <c:pt idx="5538">
                  <c:v>35.909999999999997</c:v>
                </c:pt>
                <c:pt idx="5539">
                  <c:v>35.909999999999997</c:v>
                </c:pt>
                <c:pt idx="5540">
                  <c:v>35.909999999999997</c:v>
                </c:pt>
                <c:pt idx="5541">
                  <c:v>35.909999999999997</c:v>
                </c:pt>
                <c:pt idx="5542">
                  <c:v>35.909999999999997</c:v>
                </c:pt>
                <c:pt idx="5543">
                  <c:v>35.909999999999997</c:v>
                </c:pt>
                <c:pt idx="5544">
                  <c:v>35.909999999999997</c:v>
                </c:pt>
                <c:pt idx="5545">
                  <c:v>35.909999999999997</c:v>
                </c:pt>
                <c:pt idx="5546">
                  <c:v>35.909999999999997</c:v>
                </c:pt>
                <c:pt idx="5547">
                  <c:v>35.909999999999997</c:v>
                </c:pt>
                <c:pt idx="5548">
                  <c:v>35.909999999999997</c:v>
                </c:pt>
                <c:pt idx="5549">
                  <c:v>35.909999999999997</c:v>
                </c:pt>
                <c:pt idx="5550">
                  <c:v>35.909999999999997</c:v>
                </c:pt>
                <c:pt idx="5551">
                  <c:v>35.909999999999997</c:v>
                </c:pt>
                <c:pt idx="5552">
                  <c:v>35.909999999999997</c:v>
                </c:pt>
                <c:pt idx="5553">
                  <c:v>35.909999999999997</c:v>
                </c:pt>
                <c:pt idx="5554">
                  <c:v>35.909999999999997</c:v>
                </c:pt>
                <c:pt idx="5555">
                  <c:v>35.909999999999997</c:v>
                </c:pt>
                <c:pt idx="5556">
                  <c:v>35.909999999999997</c:v>
                </c:pt>
                <c:pt idx="5557">
                  <c:v>35.909999999999997</c:v>
                </c:pt>
                <c:pt idx="5558">
                  <c:v>35.909999999999997</c:v>
                </c:pt>
                <c:pt idx="5559">
                  <c:v>35.909999999999997</c:v>
                </c:pt>
                <c:pt idx="5560">
                  <c:v>35.909999999999997</c:v>
                </c:pt>
                <c:pt idx="5561">
                  <c:v>35.909999999999997</c:v>
                </c:pt>
                <c:pt idx="5562">
                  <c:v>35.909999999999997</c:v>
                </c:pt>
                <c:pt idx="5563">
                  <c:v>35.909999999999997</c:v>
                </c:pt>
                <c:pt idx="5564">
                  <c:v>35.92</c:v>
                </c:pt>
                <c:pt idx="5565">
                  <c:v>35.92</c:v>
                </c:pt>
                <c:pt idx="5566">
                  <c:v>35.92</c:v>
                </c:pt>
                <c:pt idx="5567">
                  <c:v>35.92</c:v>
                </c:pt>
                <c:pt idx="5568">
                  <c:v>35.92</c:v>
                </c:pt>
                <c:pt idx="5569">
                  <c:v>35.92</c:v>
                </c:pt>
                <c:pt idx="5570">
                  <c:v>35.93</c:v>
                </c:pt>
                <c:pt idx="5571">
                  <c:v>35.93</c:v>
                </c:pt>
                <c:pt idx="5572">
                  <c:v>35.93</c:v>
                </c:pt>
                <c:pt idx="5573">
                  <c:v>35.94</c:v>
                </c:pt>
                <c:pt idx="5574">
                  <c:v>35.94</c:v>
                </c:pt>
                <c:pt idx="5575">
                  <c:v>35.94</c:v>
                </c:pt>
                <c:pt idx="5576">
                  <c:v>35.94</c:v>
                </c:pt>
                <c:pt idx="5577">
                  <c:v>35.950000000000003</c:v>
                </c:pt>
                <c:pt idx="5578">
                  <c:v>35.950000000000003</c:v>
                </c:pt>
                <c:pt idx="5579">
                  <c:v>35.950000000000003</c:v>
                </c:pt>
                <c:pt idx="5580">
                  <c:v>35.950000000000003</c:v>
                </c:pt>
                <c:pt idx="5581">
                  <c:v>35.950000000000003</c:v>
                </c:pt>
                <c:pt idx="5582">
                  <c:v>35.950000000000003</c:v>
                </c:pt>
                <c:pt idx="5583">
                  <c:v>35.950000000000003</c:v>
                </c:pt>
                <c:pt idx="5584">
                  <c:v>35.950000000000003</c:v>
                </c:pt>
                <c:pt idx="5585">
                  <c:v>35.96</c:v>
                </c:pt>
                <c:pt idx="5586">
                  <c:v>35.96</c:v>
                </c:pt>
                <c:pt idx="5587">
                  <c:v>35.96</c:v>
                </c:pt>
                <c:pt idx="5588">
                  <c:v>35.96</c:v>
                </c:pt>
                <c:pt idx="5589">
                  <c:v>35.96</c:v>
                </c:pt>
                <c:pt idx="5590">
                  <c:v>35.96</c:v>
                </c:pt>
                <c:pt idx="5591">
                  <c:v>35.97</c:v>
                </c:pt>
                <c:pt idx="5592">
                  <c:v>35.97</c:v>
                </c:pt>
                <c:pt idx="5593">
                  <c:v>35.97</c:v>
                </c:pt>
                <c:pt idx="5594">
                  <c:v>35.97</c:v>
                </c:pt>
                <c:pt idx="5595">
                  <c:v>35.97</c:v>
                </c:pt>
                <c:pt idx="5596">
                  <c:v>35.97</c:v>
                </c:pt>
                <c:pt idx="5597">
                  <c:v>35.97</c:v>
                </c:pt>
                <c:pt idx="5598">
                  <c:v>35.979999999999997</c:v>
                </c:pt>
                <c:pt idx="5599">
                  <c:v>35.979999999999997</c:v>
                </c:pt>
                <c:pt idx="5600">
                  <c:v>35.97</c:v>
                </c:pt>
                <c:pt idx="5601">
                  <c:v>35.979999999999997</c:v>
                </c:pt>
                <c:pt idx="5602">
                  <c:v>35.979999999999997</c:v>
                </c:pt>
                <c:pt idx="5603">
                  <c:v>35.979999999999997</c:v>
                </c:pt>
                <c:pt idx="5604">
                  <c:v>35.979999999999997</c:v>
                </c:pt>
                <c:pt idx="5605">
                  <c:v>35.979999999999997</c:v>
                </c:pt>
                <c:pt idx="5606">
                  <c:v>35.979999999999997</c:v>
                </c:pt>
                <c:pt idx="5607">
                  <c:v>35.97</c:v>
                </c:pt>
                <c:pt idx="5608">
                  <c:v>35.97</c:v>
                </c:pt>
                <c:pt idx="5609">
                  <c:v>35.97</c:v>
                </c:pt>
                <c:pt idx="5610">
                  <c:v>35.97</c:v>
                </c:pt>
                <c:pt idx="5611">
                  <c:v>35.97</c:v>
                </c:pt>
                <c:pt idx="5612">
                  <c:v>35.96</c:v>
                </c:pt>
                <c:pt idx="5613">
                  <c:v>35.96</c:v>
                </c:pt>
                <c:pt idx="5614">
                  <c:v>35.96</c:v>
                </c:pt>
                <c:pt idx="5615">
                  <c:v>35.96</c:v>
                </c:pt>
                <c:pt idx="5616">
                  <c:v>35.96</c:v>
                </c:pt>
                <c:pt idx="5617">
                  <c:v>35.96</c:v>
                </c:pt>
                <c:pt idx="5618">
                  <c:v>35.96</c:v>
                </c:pt>
                <c:pt idx="5619">
                  <c:v>35.950000000000003</c:v>
                </c:pt>
                <c:pt idx="5620">
                  <c:v>35.950000000000003</c:v>
                </c:pt>
                <c:pt idx="5621">
                  <c:v>35.950000000000003</c:v>
                </c:pt>
                <c:pt idx="5622">
                  <c:v>35.950000000000003</c:v>
                </c:pt>
                <c:pt idx="5623">
                  <c:v>35.94</c:v>
                </c:pt>
                <c:pt idx="5624">
                  <c:v>35.950000000000003</c:v>
                </c:pt>
                <c:pt idx="5625">
                  <c:v>35.96</c:v>
                </c:pt>
                <c:pt idx="5626">
                  <c:v>35.950000000000003</c:v>
                </c:pt>
                <c:pt idx="5627">
                  <c:v>35.950000000000003</c:v>
                </c:pt>
                <c:pt idx="5628">
                  <c:v>35.950000000000003</c:v>
                </c:pt>
                <c:pt idx="5629">
                  <c:v>35.950000000000003</c:v>
                </c:pt>
                <c:pt idx="5630">
                  <c:v>35.950000000000003</c:v>
                </c:pt>
                <c:pt idx="5631">
                  <c:v>35.94</c:v>
                </c:pt>
                <c:pt idx="5632">
                  <c:v>35.94</c:v>
                </c:pt>
                <c:pt idx="5633">
                  <c:v>35.94</c:v>
                </c:pt>
                <c:pt idx="5634">
                  <c:v>35.94</c:v>
                </c:pt>
                <c:pt idx="5635">
                  <c:v>35.950000000000003</c:v>
                </c:pt>
                <c:pt idx="5636">
                  <c:v>35.950000000000003</c:v>
                </c:pt>
                <c:pt idx="5637">
                  <c:v>35.96</c:v>
                </c:pt>
                <c:pt idx="5638">
                  <c:v>35.96</c:v>
                </c:pt>
                <c:pt idx="5639">
                  <c:v>35.96</c:v>
                </c:pt>
                <c:pt idx="5640">
                  <c:v>35.97</c:v>
                </c:pt>
                <c:pt idx="5641">
                  <c:v>35.97</c:v>
                </c:pt>
                <c:pt idx="5642">
                  <c:v>35.97</c:v>
                </c:pt>
                <c:pt idx="5643">
                  <c:v>35.97</c:v>
                </c:pt>
                <c:pt idx="5644">
                  <c:v>35.97</c:v>
                </c:pt>
                <c:pt idx="5645">
                  <c:v>35.97</c:v>
                </c:pt>
                <c:pt idx="5646">
                  <c:v>35.97</c:v>
                </c:pt>
                <c:pt idx="5647">
                  <c:v>35.97</c:v>
                </c:pt>
                <c:pt idx="5648">
                  <c:v>35.97</c:v>
                </c:pt>
                <c:pt idx="5649">
                  <c:v>35.97</c:v>
                </c:pt>
                <c:pt idx="5650">
                  <c:v>35.979999999999997</c:v>
                </c:pt>
                <c:pt idx="5651">
                  <c:v>35.979999999999997</c:v>
                </c:pt>
                <c:pt idx="5652">
                  <c:v>35.979999999999997</c:v>
                </c:pt>
                <c:pt idx="5653">
                  <c:v>35.979999999999997</c:v>
                </c:pt>
                <c:pt idx="5654">
                  <c:v>35.979999999999997</c:v>
                </c:pt>
                <c:pt idx="5655">
                  <c:v>35.99</c:v>
                </c:pt>
                <c:pt idx="5656">
                  <c:v>35.99</c:v>
                </c:pt>
                <c:pt idx="5657">
                  <c:v>35.99</c:v>
                </c:pt>
                <c:pt idx="5658">
                  <c:v>35.99</c:v>
                </c:pt>
                <c:pt idx="5659">
                  <c:v>35.979999999999997</c:v>
                </c:pt>
                <c:pt idx="5660">
                  <c:v>35.99</c:v>
                </c:pt>
                <c:pt idx="5661">
                  <c:v>35.979999999999997</c:v>
                </c:pt>
                <c:pt idx="5662">
                  <c:v>35.979999999999997</c:v>
                </c:pt>
                <c:pt idx="5663">
                  <c:v>35.97</c:v>
                </c:pt>
                <c:pt idx="5664">
                  <c:v>35.97</c:v>
                </c:pt>
                <c:pt idx="5665">
                  <c:v>35.97</c:v>
                </c:pt>
                <c:pt idx="5666">
                  <c:v>35.97</c:v>
                </c:pt>
                <c:pt idx="5667">
                  <c:v>35.97</c:v>
                </c:pt>
                <c:pt idx="5668">
                  <c:v>35.97</c:v>
                </c:pt>
                <c:pt idx="5669">
                  <c:v>35.97</c:v>
                </c:pt>
                <c:pt idx="5670">
                  <c:v>35.97</c:v>
                </c:pt>
                <c:pt idx="5671">
                  <c:v>35.97</c:v>
                </c:pt>
                <c:pt idx="5672">
                  <c:v>35.97</c:v>
                </c:pt>
                <c:pt idx="5673">
                  <c:v>35.97</c:v>
                </c:pt>
                <c:pt idx="5674">
                  <c:v>35.97</c:v>
                </c:pt>
                <c:pt idx="5675">
                  <c:v>35.97</c:v>
                </c:pt>
                <c:pt idx="5676">
                  <c:v>35.97</c:v>
                </c:pt>
                <c:pt idx="5677">
                  <c:v>35.97</c:v>
                </c:pt>
                <c:pt idx="5678">
                  <c:v>35.979999999999997</c:v>
                </c:pt>
                <c:pt idx="5679">
                  <c:v>35.97</c:v>
                </c:pt>
                <c:pt idx="5680">
                  <c:v>35.979999999999997</c:v>
                </c:pt>
                <c:pt idx="5681">
                  <c:v>35.979999999999997</c:v>
                </c:pt>
                <c:pt idx="5682">
                  <c:v>35.979999999999997</c:v>
                </c:pt>
                <c:pt idx="5683">
                  <c:v>35.979999999999997</c:v>
                </c:pt>
                <c:pt idx="5684">
                  <c:v>35.99</c:v>
                </c:pt>
                <c:pt idx="5685">
                  <c:v>35.99</c:v>
                </c:pt>
                <c:pt idx="5686">
                  <c:v>35.99</c:v>
                </c:pt>
                <c:pt idx="5687">
                  <c:v>35.99</c:v>
                </c:pt>
                <c:pt idx="5688">
                  <c:v>35.99</c:v>
                </c:pt>
                <c:pt idx="5689">
                  <c:v>35.99</c:v>
                </c:pt>
                <c:pt idx="5690">
                  <c:v>35.99</c:v>
                </c:pt>
                <c:pt idx="5691">
                  <c:v>35.99</c:v>
                </c:pt>
                <c:pt idx="5692">
                  <c:v>35.99</c:v>
                </c:pt>
                <c:pt idx="5693">
                  <c:v>35.99</c:v>
                </c:pt>
                <c:pt idx="5694">
                  <c:v>35.99</c:v>
                </c:pt>
                <c:pt idx="5695">
                  <c:v>35.99</c:v>
                </c:pt>
                <c:pt idx="5696">
                  <c:v>35.99</c:v>
                </c:pt>
                <c:pt idx="5697">
                  <c:v>36</c:v>
                </c:pt>
                <c:pt idx="5698">
                  <c:v>36</c:v>
                </c:pt>
                <c:pt idx="5699">
                  <c:v>36</c:v>
                </c:pt>
                <c:pt idx="5700">
                  <c:v>36</c:v>
                </c:pt>
                <c:pt idx="5701">
                  <c:v>36</c:v>
                </c:pt>
                <c:pt idx="5702">
                  <c:v>36</c:v>
                </c:pt>
                <c:pt idx="5703">
                  <c:v>36</c:v>
                </c:pt>
                <c:pt idx="5704">
                  <c:v>36</c:v>
                </c:pt>
                <c:pt idx="5705">
                  <c:v>36</c:v>
                </c:pt>
                <c:pt idx="5706">
                  <c:v>36</c:v>
                </c:pt>
                <c:pt idx="5707">
                  <c:v>36</c:v>
                </c:pt>
                <c:pt idx="5708">
                  <c:v>36</c:v>
                </c:pt>
                <c:pt idx="5709">
                  <c:v>36</c:v>
                </c:pt>
                <c:pt idx="5710">
                  <c:v>36</c:v>
                </c:pt>
                <c:pt idx="5711">
                  <c:v>36</c:v>
                </c:pt>
                <c:pt idx="5712">
                  <c:v>36</c:v>
                </c:pt>
                <c:pt idx="5713">
                  <c:v>36</c:v>
                </c:pt>
                <c:pt idx="5714">
                  <c:v>36</c:v>
                </c:pt>
                <c:pt idx="5715">
                  <c:v>36</c:v>
                </c:pt>
                <c:pt idx="5716">
                  <c:v>36</c:v>
                </c:pt>
                <c:pt idx="5717">
                  <c:v>36</c:v>
                </c:pt>
                <c:pt idx="5718">
                  <c:v>36</c:v>
                </c:pt>
                <c:pt idx="5719">
                  <c:v>36</c:v>
                </c:pt>
                <c:pt idx="5720">
                  <c:v>36</c:v>
                </c:pt>
                <c:pt idx="5721">
                  <c:v>36</c:v>
                </c:pt>
                <c:pt idx="5722">
                  <c:v>36</c:v>
                </c:pt>
                <c:pt idx="5723">
                  <c:v>36</c:v>
                </c:pt>
                <c:pt idx="5724">
                  <c:v>36</c:v>
                </c:pt>
                <c:pt idx="5725">
                  <c:v>36</c:v>
                </c:pt>
                <c:pt idx="5726">
                  <c:v>36</c:v>
                </c:pt>
                <c:pt idx="5727">
                  <c:v>36</c:v>
                </c:pt>
                <c:pt idx="5728">
                  <c:v>36</c:v>
                </c:pt>
                <c:pt idx="5729">
                  <c:v>36</c:v>
                </c:pt>
                <c:pt idx="5730">
                  <c:v>36</c:v>
                </c:pt>
                <c:pt idx="5731">
                  <c:v>36</c:v>
                </c:pt>
                <c:pt idx="5732">
                  <c:v>36</c:v>
                </c:pt>
                <c:pt idx="5733">
                  <c:v>36</c:v>
                </c:pt>
                <c:pt idx="5734">
                  <c:v>36</c:v>
                </c:pt>
                <c:pt idx="5735">
                  <c:v>36</c:v>
                </c:pt>
                <c:pt idx="5736">
                  <c:v>36</c:v>
                </c:pt>
                <c:pt idx="5737">
                  <c:v>36</c:v>
                </c:pt>
                <c:pt idx="5738">
                  <c:v>36</c:v>
                </c:pt>
                <c:pt idx="5739">
                  <c:v>36</c:v>
                </c:pt>
                <c:pt idx="5740">
                  <c:v>36</c:v>
                </c:pt>
                <c:pt idx="5741">
                  <c:v>36</c:v>
                </c:pt>
                <c:pt idx="5742">
                  <c:v>36</c:v>
                </c:pt>
                <c:pt idx="5743">
                  <c:v>36</c:v>
                </c:pt>
                <c:pt idx="5744">
                  <c:v>36</c:v>
                </c:pt>
                <c:pt idx="5745">
                  <c:v>36</c:v>
                </c:pt>
                <c:pt idx="5746">
                  <c:v>36</c:v>
                </c:pt>
                <c:pt idx="5747">
                  <c:v>36</c:v>
                </c:pt>
                <c:pt idx="5748">
                  <c:v>36</c:v>
                </c:pt>
                <c:pt idx="5749">
                  <c:v>36</c:v>
                </c:pt>
                <c:pt idx="5750">
                  <c:v>36</c:v>
                </c:pt>
                <c:pt idx="5751">
                  <c:v>36</c:v>
                </c:pt>
                <c:pt idx="5752">
                  <c:v>36</c:v>
                </c:pt>
                <c:pt idx="5753">
                  <c:v>36</c:v>
                </c:pt>
                <c:pt idx="5754">
                  <c:v>36</c:v>
                </c:pt>
                <c:pt idx="5755">
                  <c:v>36</c:v>
                </c:pt>
                <c:pt idx="5756">
                  <c:v>36</c:v>
                </c:pt>
                <c:pt idx="5757">
                  <c:v>36</c:v>
                </c:pt>
                <c:pt idx="5758">
                  <c:v>36</c:v>
                </c:pt>
                <c:pt idx="5759">
                  <c:v>36</c:v>
                </c:pt>
                <c:pt idx="5760">
                  <c:v>36</c:v>
                </c:pt>
                <c:pt idx="5761">
                  <c:v>36</c:v>
                </c:pt>
                <c:pt idx="5762">
                  <c:v>36</c:v>
                </c:pt>
                <c:pt idx="5763">
                  <c:v>36</c:v>
                </c:pt>
                <c:pt idx="5764">
                  <c:v>36</c:v>
                </c:pt>
                <c:pt idx="5765">
                  <c:v>36</c:v>
                </c:pt>
                <c:pt idx="5766">
                  <c:v>36</c:v>
                </c:pt>
                <c:pt idx="5767">
                  <c:v>36</c:v>
                </c:pt>
                <c:pt idx="5768">
                  <c:v>36</c:v>
                </c:pt>
                <c:pt idx="5769">
                  <c:v>36</c:v>
                </c:pt>
                <c:pt idx="5770">
                  <c:v>36</c:v>
                </c:pt>
                <c:pt idx="5771">
                  <c:v>36</c:v>
                </c:pt>
                <c:pt idx="5772">
                  <c:v>36</c:v>
                </c:pt>
                <c:pt idx="5773">
                  <c:v>36</c:v>
                </c:pt>
                <c:pt idx="5774">
                  <c:v>36</c:v>
                </c:pt>
                <c:pt idx="5775">
                  <c:v>36</c:v>
                </c:pt>
                <c:pt idx="5776">
                  <c:v>36</c:v>
                </c:pt>
                <c:pt idx="5777">
                  <c:v>36</c:v>
                </c:pt>
                <c:pt idx="5778">
                  <c:v>36</c:v>
                </c:pt>
                <c:pt idx="5779">
                  <c:v>36</c:v>
                </c:pt>
                <c:pt idx="5780">
                  <c:v>36</c:v>
                </c:pt>
                <c:pt idx="5781">
                  <c:v>36</c:v>
                </c:pt>
                <c:pt idx="5782">
                  <c:v>36</c:v>
                </c:pt>
                <c:pt idx="5783">
                  <c:v>36</c:v>
                </c:pt>
                <c:pt idx="5784">
                  <c:v>36</c:v>
                </c:pt>
                <c:pt idx="5785">
                  <c:v>36</c:v>
                </c:pt>
                <c:pt idx="5786">
                  <c:v>36</c:v>
                </c:pt>
                <c:pt idx="5787">
                  <c:v>36</c:v>
                </c:pt>
                <c:pt idx="5788">
                  <c:v>36</c:v>
                </c:pt>
                <c:pt idx="5789">
                  <c:v>36</c:v>
                </c:pt>
                <c:pt idx="5790">
                  <c:v>36</c:v>
                </c:pt>
                <c:pt idx="5791">
                  <c:v>36</c:v>
                </c:pt>
                <c:pt idx="5792">
                  <c:v>36</c:v>
                </c:pt>
                <c:pt idx="5793">
                  <c:v>36</c:v>
                </c:pt>
                <c:pt idx="5794">
                  <c:v>36</c:v>
                </c:pt>
                <c:pt idx="5795">
                  <c:v>36</c:v>
                </c:pt>
                <c:pt idx="5796">
                  <c:v>36</c:v>
                </c:pt>
                <c:pt idx="5797">
                  <c:v>36</c:v>
                </c:pt>
                <c:pt idx="5798">
                  <c:v>36</c:v>
                </c:pt>
                <c:pt idx="5799">
                  <c:v>36</c:v>
                </c:pt>
                <c:pt idx="5800">
                  <c:v>36</c:v>
                </c:pt>
                <c:pt idx="5801">
                  <c:v>36</c:v>
                </c:pt>
                <c:pt idx="5802">
                  <c:v>36</c:v>
                </c:pt>
                <c:pt idx="5803">
                  <c:v>36</c:v>
                </c:pt>
                <c:pt idx="5804">
                  <c:v>36</c:v>
                </c:pt>
                <c:pt idx="5805">
                  <c:v>36</c:v>
                </c:pt>
                <c:pt idx="5806">
                  <c:v>36</c:v>
                </c:pt>
                <c:pt idx="5807">
                  <c:v>36</c:v>
                </c:pt>
                <c:pt idx="5808">
                  <c:v>36</c:v>
                </c:pt>
                <c:pt idx="5809">
                  <c:v>36</c:v>
                </c:pt>
                <c:pt idx="5810">
                  <c:v>36</c:v>
                </c:pt>
                <c:pt idx="5811">
                  <c:v>36</c:v>
                </c:pt>
                <c:pt idx="5812">
                  <c:v>36</c:v>
                </c:pt>
                <c:pt idx="5813">
                  <c:v>36</c:v>
                </c:pt>
                <c:pt idx="5814">
                  <c:v>36</c:v>
                </c:pt>
                <c:pt idx="5815">
                  <c:v>36</c:v>
                </c:pt>
                <c:pt idx="5816">
                  <c:v>36</c:v>
                </c:pt>
                <c:pt idx="5817">
                  <c:v>36</c:v>
                </c:pt>
                <c:pt idx="5818">
                  <c:v>36</c:v>
                </c:pt>
                <c:pt idx="5819">
                  <c:v>36</c:v>
                </c:pt>
                <c:pt idx="5820">
                  <c:v>36</c:v>
                </c:pt>
                <c:pt idx="5821">
                  <c:v>36</c:v>
                </c:pt>
                <c:pt idx="5822">
                  <c:v>36</c:v>
                </c:pt>
                <c:pt idx="5823">
                  <c:v>36</c:v>
                </c:pt>
                <c:pt idx="5824">
                  <c:v>36</c:v>
                </c:pt>
                <c:pt idx="5825">
                  <c:v>36</c:v>
                </c:pt>
                <c:pt idx="5826">
                  <c:v>36</c:v>
                </c:pt>
                <c:pt idx="5827">
                  <c:v>36</c:v>
                </c:pt>
                <c:pt idx="5828">
                  <c:v>36</c:v>
                </c:pt>
                <c:pt idx="5829">
                  <c:v>36</c:v>
                </c:pt>
                <c:pt idx="5830">
                  <c:v>36</c:v>
                </c:pt>
                <c:pt idx="5831">
                  <c:v>36</c:v>
                </c:pt>
                <c:pt idx="5832">
                  <c:v>36</c:v>
                </c:pt>
                <c:pt idx="5833">
                  <c:v>36</c:v>
                </c:pt>
                <c:pt idx="5834">
                  <c:v>36</c:v>
                </c:pt>
                <c:pt idx="5835">
                  <c:v>36</c:v>
                </c:pt>
                <c:pt idx="5836">
                  <c:v>36</c:v>
                </c:pt>
                <c:pt idx="5837">
                  <c:v>36</c:v>
                </c:pt>
                <c:pt idx="5838">
                  <c:v>36</c:v>
                </c:pt>
                <c:pt idx="5839">
                  <c:v>36</c:v>
                </c:pt>
                <c:pt idx="5840">
                  <c:v>36</c:v>
                </c:pt>
                <c:pt idx="5841">
                  <c:v>36</c:v>
                </c:pt>
                <c:pt idx="5842">
                  <c:v>36</c:v>
                </c:pt>
                <c:pt idx="5843">
                  <c:v>36</c:v>
                </c:pt>
                <c:pt idx="5844">
                  <c:v>36</c:v>
                </c:pt>
                <c:pt idx="5845">
                  <c:v>36</c:v>
                </c:pt>
                <c:pt idx="5846">
                  <c:v>36</c:v>
                </c:pt>
                <c:pt idx="5847">
                  <c:v>36</c:v>
                </c:pt>
                <c:pt idx="5848">
                  <c:v>36</c:v>
                </c:pt>
                <c:pt idx="5849">
                  <c:v>36</c:v>
                </c:pt>
                <c:pt idx="5850">
                  <c:v>36</c:v>
                </c:pt>
                <c:pt idx="5851">
                  <c:v>36</c:v>
                </c:pt>
                <c:pt idx="5852">
                  <c:v>36.01</c:v>
                </c:pt>
                <c:pt idx="5853">
                  <c:v>36.01</c:v>
                </c:pt>
                <c:pt idx="5854">
                  <c:v>36.01</c:v>
                </c:pt>
                <c:pt idx="5855">
                  <c:v>36.01</c:v>
                </c:pt>
                <c:pt idx="5856">
                  <c:v>36.01</c:v>
                </c:pt>
                <c:pt idx="5857">
                  <c:v>36.01</c:v>
                </c:pt>
                <c:pt idx="5858">
                  <c:v>36.020000000000003</c:v>
                </c:pt>
                <c:pt idx="5859">
                  <c:v>36.020000000000003</c:v>
                </c:pt>
                <c:pt idx="5860">
                  <c:v>36.03</c:v>
                </c:pt>
                <c:pt idx="5861">
                  <c:v>36.03</c:v>
                </c:pt>
                <c:pt idx="5862">
                  <c:v>36.04</c:v>
                </c:pt>
                <c:pt idx="5863">
                  <c:v>36.049999999999997</c:v>
                </c:pt>
                <c:pt idx="5864">
                  <c:v>36.06</c:v>
                </c:pt>
                <c:pt idx="5865">
                  <c:v>36.07</c:v>
                </c:pt>
                <c:pt idx="5866">
                  <c:v>36.08</c:v>
                </c:pt>
                <c:pt idx="5867">
                  <c:v>36.090000000000003</c:v>
                </c:pt>
                <c:pt idx="5868">
                  <c:v>36.1</c:v>
                </c:pt>
                <c:pt idx="5869">
                  <c:v>36.1</c:v>
                </c:pt>
                <c:pt idx="5870">
                  <c:v>36.11</c:v>
                </c:pt>
                <c:pt idx="5871">
                  <c:v>36.11</c:v>
                </c:pt>
                <c:pt idx="5872">
                  <c:v>36.11</c:v>
                </c:pt>
                <c:pt idx="5873">
                  <c:v>36.11</c:v>
                </c:pt>
                <c:pt idx="5874">
                  <c:v>36.119999999999997</c:v>
                </c:pt>
                <c:pt idx="5875">
                  <c:v>36.119999999999997</c:v>
                </c:pt>
                <c:pt idx="5876">
                  <c:v>36.130000000000003</c:v>
                </c:pt>
                <c:pt idx="5877">
                  <c:v>36.14</c:v>
                </c:pt>
                <c:pt idx="5878">
                  <c:v>36.15</c:v>
                </c:pt>
                <c:pt idx="5879">
                  <c:v>36.159999999999997</c:v>
                </c:pt>
                <c:pt idx="5880">
                  <c:v>36.17</c:v>
                </c:pt>
                <c:pt idx="5881">
                  <c:v>36.18</c:v>
                </c:pt>
                <c:pt idx="5882">
                  <c:v>36.19</c:v>
                </c:pt>
                <c:pt idx="5883">
                  <c:v>36.19</c:v>
                </c:pt>
                <c:pt idx="5884">
                  <c:v>36.19</c:v>
                </c:pt>
                <c:pt idx="5885">
                  <c:v>36.200000000000003</c:v>
                </c:pt>
                <c:pt idx="5886">
                  <c:v>36.200000000000003</c:v>
                </c:pt>
                <c:pt idx="5887">
                  <c:v>36.200000000000003</c:v>
                </c:pt>
                <c:pt idx="5888">
                  <c:v>36.200000000000003</c:v>
                </c:pt>
                <c:pt idx="5889">
                  <c:v>36.200000000000003</c:v>
                </c:pt>
                <c:pt idx="5890">
                  <c:v>36.200000000000003</c:v>
                </c:pt>
                <c:pt idx="5891">
                  <c:v>36.200000000000003</c:v>
                </c:pt>
                <c:pt idx="5892">
                  <c:v>36.21</c:v>
                </c:pt>
                <c:pt idx="5893">
                  <c:v>36.21</c:v>
                </c:pt>
                <c:pt idx="5894">
                  <c:v>36.21</c:v>
                </c:pt>
                <c:pt idx="5895">
                  <c:v>36.21</c:v>
                </c:pt>
                <c:pt idx="5896">
                  <c:v>36.22</c:v>
                </c:pt>
                <c:pt idx="5897">
                  <c:v>36.229999999999997</c:v>
                </c:pt>
                <c:pt idx="5898">
                  <c:v>36.24</c:v>
                </c:pt>
                <c:pt idx="5899">
                  <c:v>36.26</c:v>
                </c:pt>
                <c:pt idx="5900">
                  <c:v>36.270000000000003</c:v>
                </c:pt>
                <c:pt idx="5901">
                  <c:v>36.29</c:v>
                </c:pt>
                <c:pt idx="5902">
                  <c:v>36.31</c:v>
                </c:pt>
                <c:pt idx="5903">
                  <c:v>36.32</c:v>
                </c:pt>
                <c:pt idx="5904">
                  <c:v>36.33</c:v>
                </c:pt>
                <c:pt idx="5905">
                  <c:v>36.340000000000003</c:v>
                </c:pt>
                <c:pt idx="5906">
                  <c:v>36.36</c:v>
                </c:pt>
                <c:pt idx="5907">
                  <c:v>36.369999999999997</c:v>
                </c:pt>
                <c:pt idx="5908">
                  <c:v>36.380000000000003</c:v>
                </c:pt>
                <c:pt idx="5909">
                  <c:v>36.380000000000003</c:v>
                </c:pt>
                <c:pt idx="5910">
                  <c:v>36.39</c:v>
                </c:pt>
                <c:pt idx="5911">
                  <c:v>36.39</c:v>
                </c:pt>
                <c:pt idx="5912">
                  <c:v>36.39</c:v>
                </c:pt>
                <c:pt idx="5913">
                  <c:v>36.39</c:v>
                </c:pt>
                <c:pt idx="5914">
                  <c:v>36.39</c:v>
                </c:pt>
                <c:pt idx="5915">
                  <c:v>36.39</c:v>
                </c:pt>
                <c:pt idx="5916">
                  <c:v>36.39</c:v>
                </c:pt>
                <c:pt idx="5917">
                  <c:v>36.39</c:v>
                </c:pt>
                <c:pt idx="5918">
                  <c:v>36.39</c:v>
                </c:pt>
                <c:pt idx="5919">
                  <c:v>36.39</c:v>
                </c:pt>
                <c:pt idx="5920">
                  <c:v>36.39</c:v>
                </c:pt>
                <c:pt idx="5921">
                  <c:v>36.39</c:v>
                </c:pt>
                <c:pt idx="5922">
                  <c:v>36.39</c:v>
                </c:pt>
                <c:pt idx="5923">
                  <c:v>36.39</c:v>
                </c:pt>
                <c:pt idx="5924">
                  <c:v>36.4</c:v>
                </c:pt>
                <c:pt idx="5925">
                  <c:v>36.4</c:v>
                </c:pt>
                <c:pt idx="5926">
                  <c:v>36.4</c:v>
                </c:pt>
                <c:pt idx="5927">
                  <c:v>36.4</c:v>
                </c:pt>
                <c:pt idx="5928">
                  <c:v>36.4</c:v>
                </c:pt>
                <c:pt idx="5929">
                  <c:v>36.4</c:v>
                </c:pt>
                <c:pt idx="5930">
                  <c:v>36.4</c:v>
                </c:pt>
                <c:pt idx="5931">
                  <c:v>36.4</c:v>
                </c:pt>
                <c:pt idx="5932">
                  <c:v>36.4</c:v>
                </c:pt>
                <c:pt idx="5933">
                  <c:v>36.409999999999997</c:v>
                </c:pt>
                <c:pt idx="5934">
                  <c:v>36.409999999999997</c:v>
                </c:pt>
                <c:pt idx="5935">
                  <c:v>36.42</c:v>
                </c:pt>
                <c:pt idx="5936">
                  <c:v>36.42</c:v>
                </c:pt>
                <c:pt idx="5937">
                  <c:v>36.42</c:v>
                </c:pt>
                <c:pt idx="5938">
                  <c:v>36.43</c:v>
                </c:pt>
                <c:pt idx="5939">
                  <c:v>36.43</c:v>
                </c:pt>
                <c:pt idx="5940">
                  <c:v>36.43</c:v>
                </c:pt>
                <c:pt idx="5941">
                  <c:v>36.43</c:v>
                </c:pt>
                <c:pt idx="5942">
                  <c:v>36.43</c:v>
                </c:pt>
                <c:pt idx="5943">
                  <c:v>36.43</c:v>
                </c:pt>
                <c:pt idx="5944">
                  <c:v>36.44</c:v>
                </c:pt>
                <c:pt idx="5945">
                  <c:v>36.44</c:v>
                </c:pt>
                <c:pt idx="5946">
                  <c:v>36.450000000000003</c:v>
                </c:pt>
                <c:pt idx="5947">
                  <c:v>36.46</c:v>
                </c:pt>
                <c:pt idx="5948">
                  <c:v>36.46</c:v>
                </c:pt>
                <c:pt idx="5949">
                  <c:v>36.47</c:v>
                </c:pt>
                <c:pt idx="5950">
                  <c:v>36.47</c:v>
                </c:pt>
                <c:pt idx="5951">
                  <c:v>36.47</c:v>
                </c:pt>
                <c:pt idx="5952">
                  <c:v>36.47</c:v>
                </c:pt>
                <c:pt idx="5953">
                  <c:v>36.47</c:v>
                </c:pt>
                <c:pt idx="5954">
                  <c:v>36.47</c:v>
                </c:pt>
                <c:pt idx="5955">
                  <c:v>36.479999999999997</c:v>
                </c:pt>
                <c:pt idx="5956">
                  <c:v>36.479999999999997</c:v>
                </c:pt>
                <c:pt idx="5957">
                  <c:v>36.479999999999997</c:v>
                </c:pt>
                <c:pt idx="5958">
                  <c:v>36.49</c:v>
                </c:pt>
                <c:pt idx="5959">
                  <c:v>36.49</c:v>
                </c:pt>
                <c:pt idx="5960">
                  <c:v>36.49</c:v>
                </c:pt>
                <c:pt idx="5961">
                  <c:v>36.49</c:v>
                </c:pt>
                <c:pt idx="5962">
                  <c:v>36.49</c:v>
                </c:pt>
                <c:pt idx="5963">
                  <c:v>36.49</c:v>
                </c:pt>
                <c:pt idx="5964">
                  <c:v>36.49</c:v>
                </c:pt>
                <c:pt idx="5965">
                  <c:v>36.49</c:v>
                </c:pt>
                <c:pt idx="5966">
                  <c:v>36.49</c:v>
                </c:pt>
                <c:pt idx="5967">
                  <c:v>36.49</c:v>
                </c:pt>
                <c:pt idx="5968">
                  <c:v>36.49</c:v>
                </c:pt>
                <c:pt idx="5969">
                  <c:v>36.49</c:v>
                </c:pt>
                <c:pt idx="5970">
                  <c:v>36.479999999999997</c:v>
                </c:pt>
                <c:pt idx="5971">
                  <c:v>36.479999999999997</c:v>
                </c:pt>
                <c:pt idx="5972">
                  <c:v>36.479999999999997</c:v>
                </c:pt>
                <c:pt idx="5973">
                  <c:v>36.479999999999997</c:v>
                </c:pt>
                <c:pt idx="5974">
                  <c:v>36.479999999999997</c:v>
                </c:pt>
                <c:pt idx="5975">
                  <c:v>36.49</c:v>
                </c:pt>
                <c:pt idx="5976">
                  <c:v>36.49</c:v>
                </c:pt>
                <c:pt idx="5977">
                  <c:v>36.49</c:v>
                </c:pt>
                <c:pt idx="5978">
                  <c:v>36.49</c:v>
                </c:pt>
                <c:pt idx="5979">
                  <c:v>36.49</c:v>
                </c:pt>
                <c:pt idx="5980">
                  <c:v>36.49</c:v>
                </c:pt>
                <c:pt idx="5981">
                  <c:v>36.49</c:v>
                </c:pt>
                <c:pt idx="5982">
                  <c:v>36.49</c:v>
                </c:pt>
                <c:pt idx="5983">
                  <c:v>36.49</c:v>
                </c:pt>
                <c:pt idx="5984">
                  <c:v>36.49</c:v>
                </c:pt>
                <c:pt idx="5985">
                  <c:v>36.479999999999997</c:v>
                </c:pt>
                <c:pt idx="5986">
                  <c:v>36.49</c:v>
                </c:pt>
                <c:pt idx="5987">
                  <c:v>36.49</c:v>
                </c:pt>
                <c:pt idx="5988">
                  <c:v>36.49</c:v>
                </c:pt>
                <c:pt idx="5989">
                  <c:v>36.49</c:v>
                </c:pt>
                <c:pt idx="5990">
                  <c:v>36.479999999999997</c:v>
                </c:pt>
                <c:pt idx="5991">
                  <c:v>36.479999999999997</c:v>
                </c:pt>
                <c:pt idx="5992">
                  <c:v>36.49</c:v>
                </c:pt>
                <c:pt idx="5993">
                  <c:v>36.479999999999997</c:v>
                </c:pt>
                <c:pt idx="5994">
                  <c:v>36.479999999999997</c:v>
                </c:pt>
                <c:pt idx="5995">
                  <c:v>36.479999999999997</c:v>
                </c:pt>
                <c:pt idx="5996">
                  <c:v>36.479999999999997</c:v>
                </c:pt>
                <c:pt idx="5997">
                  <c:v>36.479999999999997</c:v>
                </c:pt>
                <c:pt idx="5998">
                  <c:v>36.47</c:v>
                </c:pt>
                <c:pt idx="5999">
                  <c:v>36.47</c:v>
                </c:pt>
                <c:pt idx="6000">
                  <c:v>36.47</c:v>
                </c:pt>
                <c:pt idx="6001">
                  <c:v>36.46</c:v>
                </c:pt>
                <c:pt idx="6002">
                  <c:v>36.46</c:v>
                </c:pt>
                <c:pt idx="6003">
                  <c:v>36.46</c:v>
                </c:pt>
                <c:pt idx="6004">
                  <c:v>36.450000000000003</c:v>
                </c:pt>
                <c:pt idx="6005">
                  <c:v>36.44</c:v>
                </c:pt>
                <c:pt idx="6006">
                  <c:v>36.43</c:v>
                </c:pt>
                <c:pt idx="6007">
                  <c:v>36.43</c:v>
                </c:pt>
                <c:pt idx="6008">
                  <c:v>36.43</c:v>
                </c:pt>
                <c:pt idx="6009">
                  <c:v>36.42</c:v>
                </c:pt>
                <c:pt idx="6010">
                  <c:v>36.42</c:v>
                </c:pt>
                <c:pt idx="6011">
                  <c:v>36.42</c:v>
                </c:pt>
                <c:pt idx="6012">
                  <c:v>36.409999999999997</c:v>
                </c:pt>
                <c:pt idx="6013">
                  <c:v>36.409999999999997</c:v>
                </c:pt>
                <c:pt idx="6014">
                  <c:v>36.409999999999997</c:v>
                </c:pt>
                <c:pt idx="6015">
                  <c:v>36.409999999999997</c:v>
                </c:pt>
                <c:pt idx="6016">
                  <c:v>36.4</c:v>
                </c:pt>
                <c:pt idx="6017">
                  <c:v>36.4</c:v>
                </c:pt>
                <c:pt idx="6018">
                  <c:v>36.4</c:v>
                </c:pt>
                <c:pt idx="6019">
                  <c:v>36.4</c:v>
                </c:pt>
                <c:pt idx="6020">
                  <c:v>36.39</c:v>
                </c:pt>
                <c:pt idx="6021">
                  <c:v>36.39</c:v>
                </c:pt>
                <c:pt idx="6022">
                  <c:v>36.39</c:v>
                </c:pt>
                <c:pt idx="6023">
                  <c:v>36.39</c:v>
                </c:pt>
                <c:pt idx="6024">
                  <c:v>36.39</c:v>
                </c:pt>
                <c:pt idx="6025">
                  <c:v>36.39</c:v>
                </c:pt>
                <c:pt idx="6026">
                  <c:v>36.380000000000003</c:v>
                </c:pt>
                <c:pt idx="6027">
                  <c:v>36.380000000000003</c:v>
                </c:pt>
                <c:pt idx="6028">
                  <c:v>36.380000000000003</c:v>
                </c:pt>
                <c:pt idx="6029">
                  <c:v>36.380000000000003</c:v>
                </c:pt>
                <c:pt idx="6030">
                  <c:v>36.380000000000003</c:v>
                </c:pt>
                <c:pt idx="6031">
                  <c:v>36.369999999999997</c:v>
                </c:pt>
                <c:pt idx="6032">
                  <c:v>36.369999999999997</c:v>
                </c:pt>
                <c:pt idx="6033">
                  <c:v>36.369999999999997</c:v>
                </c:pt>
                <c:pt idx="6034">
                  <c:v>36.369999999999997</c:v>
                </c:pt>
                <c:pt idx="6035">
                  <c:v>36.36</c:v>
                </c:pt>
                <c:pt idx="6036">
                  <c:v>36.36</c:v>
                </c:pt>
                <c:pt idx="6037">
                  <c:v>36.35</c:v>
                </c:pt>
                <c:pt idx="6038">
                  <c:v>36.35</c:v>
                </c:pt>
                <c:pt idx="6039">
                  <c:v>36.340000000000003</c:v>
                </c:pt>
                <c:pt idx="6040">
                  <c:v>36.35</c:v>
                </c:pt>
                <c:pt idx="6041">
                  <c:v>36.340000000000003</c:v>
                </c:pt>
                <c:pt idx="6042">
                  <c:v>36.340000000000003</c:v>
                </c:pt>
                <c:pt idx="6043">
                  <c:v>36.340000000000003</c:v>
                </c:pt>
                <c:pt idx="6044">
                  <c:v>36.340000000000003</c:v>
                </c:pt>
                <c:pt idx="6045">
                  <c:v>36.340000000000003</c:v>
                </c:pt>
                <c:pt idx="6046">
                  <c:v>36.35</c:v>
                </c:pt>
                <c:pt idx="6047">
                  <c:v>36.35</c:v>
                </c:pt>
                <c:pt idx="6048">
                  <c:v>36.36</c:v>
                </c:pt>
                <c:pt idx="6049">
                  <c:v>36.36</c:v>
                </c:pt>
                <c:pt idx="6050">
                  <c:v>36.36</c:v>
                </c:pt>
                <c:pt idx="6051">
                  <c:v>36.36</c:v>
                </c:pt>
                <c:pt idx="6052">
                  <c:v>36.36</c:v>
                </c:pt>
                <c:pt idx="6053">
                  <c:v>36.369999999999997</c:v>
                </c:pt>
                <c:pt idx="6054">
                  <c:v>36.36</c:v>
                </c:pt>
                <c:pt idx="6055">
                  <c:v>36.36</c:v>
                </c:pt>
                <c:pt idx="6056">
                  <c:v>36.36</c:v>
                </c:pt>
                <c:pt idx="6057">
                  <c:v>36.36</c:v>
                </c:pt>
                <c:pt idx="6058">
                  <c:v>36.369999999999997</c:v>
                </c:pt>
                <c:pt idx="6059">
                  <c:v>36.36</c:v>
                </c:pt>
                <c:pt idx="6060">
                  <c:v>36.369999999999997</c:v>
                </c:pt>
                <c:pt idx="6061">
                  <c:v>36.369999999999997</c:v>
                </c:pt>
                <c:pt idx="6062">
                  <c:v>36.369999999999997</c:v>
                </c:pt>
                <c:pt idx="6063">
                  <c:v>36.369999999999997</c:v>
                </c:pt>
                <c:pt idx="6064">
                  <c:v>36.369999999999997</c:v>
                </c:pt>
                <c:pt idx="6065">
                  <c:v>36.36</c:v>
                </c:pt>
                <c:pt idx="6066">
                  <c:v>36.36</c:v>
                </c:pt>
                <c:pt idx="6067">
                  <c:v>36.36</c:v>
                </c:pt>
                <c:pt idx="6068">
                  <c:v>36.369999999999997</c:v>
                </c:pt>
                <c:pt idx="6069">
                  <c:v>36.36</c:v>
                </c:pt>
                <c:pt idx="6070">
                  <c:v>36.36</c:v>
                </c:pt>
                <c:pt idx="6071">
                  <c:v>36.369999999999997</c:v>
                </c:pt>
                <c:pt idx="6072">
                  <c:v>36.369999999999997</c:v>
                </c:pt>
                <c:pt idx="6073">
                  <c:v>36.369999999999997</c:v>
                </c:pt>
                <c:pt idx="6074">
                  <c:v>36.380000000000003</c:v>
                </c:pt>
                <c:pt idx="6075">
                  <c:v>36.380000000000003</c:v>
                </c:pt>
                <c:pt idx="6076">
                  <c:v>36.380000000000003</c:v>
                </c:pt>
                <c:pt idx="6077">
                  <c:v>36.369999999999997</c:v>
                </c:pt>
                <c:pt idx="6078">
                  <c:v>36.380000000000003</c:v>
                </c:pt>
                <c:pt idx="6079">
                  <c:v>36.369999999999997</c:v>
                </c:pt>
                <c:pt idx="6080">
                  <c:v>36.369999999999997</c:v>
                </c:pt>
                <c:pt idx="6081">
                  <c:v>36.369999999999997</c:v>
                </c:pt>
                <c:pt idx="6082">
                  <c:v>36.380000000000003</c:v>
                </c:pt>
                <c:pt idx="6083">
                  <c:v>36.380000000000003</c:v>
                </c:pt>
                <c:pt idx="6084">
                  <c:v>36.380000000000003</c:v>
                </c:pt>
                <c:pt idx="6085">
                  <c:v>36.380000000000003</c:v>
                </c:pt>
                <c:pt idx="6086">
                  <c:v>36.380000000000003</c:v>
                </c:pt>
                <c:pt idx="6087">
                  <c:v>36.380000000000003</c:v>
                </c:pt>
                <c:pt idx="6088">
                  <c:v>36.380000000000003</c:v>
                </c:pt>
                <c:pt idx="6089">
                  <c:v>36.380000000000003</c:v>
                </c:pt>
                <c:pt idx="6090">
                  <c:v>36.380000000000003</c:v>
                </c:pt>
                <c:pt idx="6091">
                  <c:v>36.380000000000003</c:v>
                </c:pt>
                <c:pt idx="6092">
                  <c:v>36.39</c:v>
                </c:pt>
                <c:pt idx="6093">
                  <c:v>36.39</c:v>
                </c:pt>
                <c:pt idx="6094">
                  <c:v>36.380000000000003</c:v>
                </c:pt>
                <c:pt idx="6095">
                  <c:v>36.380000000000003</c:v>
                </c:pt>
                <c:pt idx="6096">
                  <c:v>36.380000000000003</c:v>
                </c:pt>
                <c:pt idx="6097">
                  <c:v>36.380000000000003</c:v>
                </c:pt>
                <c:pt idx="6098">
                  <c:v>36.380000000000003</c:v>
                </c:pt>
                <c:pt idx="6099">
                  <c:v>36.380000000000003</c:v>
                </c:pt>
                <c:pt idx="6100">
                  <c:v>36.380000000000003</c:v>
                </c:pt>
                <c:pt idx="6101">
                  <c:v>36.380000000000003</c:v>
                </c:pt>
                <c:pt idx="6102">
                  <c:v>36.380000000000003</c:v>
                </c:pt>
                <c:pt idx="6103">
                  <c:v>36.380000000000003</c:v>
                </c:pt>
                <c:pt idx="6104">
                  <c:v>36.380000000000003</c:v>
                </c:pt>
                <c:pt idx="6105">
                  <c:v>36.39</c:v>
                </c:pt>
                <c:pt idx="6106">
                  <c:v>36.380000000000003</c:v>
                </c:pt>
                <c:pt idx="6107">
                  <c:v>36.380000000000003</c:v>
                </c:pt>
                <c:pt idx="6108">
                  <c:v>36.380000000000003</c:v>
                </c:pt>
                <c:pt idx="6109">
                  <c:v>36.380000000000003</c:v>
                </c:pt>
                <c:pt idx="6110">
                  <c:v>36.380000000000003</c:v>
                </c:pt>
                <c:pt idx="6111">
                  <c:v>36.369999999999997</c:v>
                </c:pt>
                <c:pt idx="6112">
                  <c:v>36.36</c:v>
                </c:pt>
                <c:pt idx="6113">
                  <c:v>36.36</c:v>
                </c:pt>
                <c:pt idx="6114">
                  <c:v>36.36</c:v>
                </c:pt>
                <c:pt idx="6115">
                  <c:v>36.36</c:v>
                </c:pt>
                <c:pt idx="6116">
                  <c:v>36.35</c:v>
                </c:pt>
                <c:pt idx="6117">
                  <c:v>36.340000000000003</c:v>
                </c:pt>
                <c:pt idx="6118">
                  <c:v>36.340000000000003</c:v>
                </c:pt>
                <c:pt idx="6119">
                  <c:v>36.33</c:v>
                </c:pt>
                <c:pt idx="6120">
                  <c:v>36.32</c:v>
                </c:pt>
                <c:pt idx="6121">
                  <c:v>36.31</c:v>
                </c:pt>
                <c:pt idx="6122">
                  <c:v>36.31</c:v>
                </c:pt>
                <c:pt idx="6123">
                  <c:v>36.299999999999997</c:v>
                </c:pt>
                <c:pt idx="6124">
                  <c:v>36.29</c:v>
                </c:pt>
                <c:pt idx="6125">
                  <c:v>36.28</c:v>
                </c:pt>
                <c:pt idx="6126">
                  <c:v>36.28</c:v>
                </c:pt>
                <c:pt idx="6127">
                  <c:v>36.270000000000003</c:v>
                </c:pt>
                <c:pt idx="6128">
                  <c:v>36.270000000000003</c:v>
                </c:pt>
                <c:pt idx="6129">
                  <c:v>36.26</c:v>
                </c:pt>
                <c:pt idx="6130">
                  <c:v>36.26</c:v>
                </c:pt>
                <c:pt idx="6131">
                  <c:v>36.25</c:v>
                </c:pt>
                <c:pt idx="6132">
                  <c:v>36.24</c:v>
                </c:pt>
                <c:pt idx="6133">
                  <c:v>36.24</c:v>
                </c:pt>
                <c:pt idx="6134">
                  <c:v>36.229999999999997</c:v>
                </c:pt>
                <c:pt idx="6135">
                  <c:v>36.229999999999997</c:v>
                </c:pt>
                <c:pt idx="6136">
                  <c:v>36.229999999999997</c:v>
                </c:pt>
                <c:pt idx="6137">
                  <c:v>36.22</c:v>
                </c:pt>
                <c:pt idx="6138">
                  <c:v>36.22</c:v>
                </c:pt>
                <c:pt idx="6139">
                  <c:v>36.21</c:v>
                </c:pt>
                <c:pt idx="6140">
                  <c:v>36.21</c:v>
                </c:pt>
                <c:pt idx="6141">
                  <c:v>36.21</c:v>
                </c:pt>
                <c:pt idx="6142">
                  <c:v>36.21</c:v>
                </c:pt>
                <c:pt idx="6143">
                  <c:v>36.21</c:v>
                </c:pt>
                <c:pt idx="6144">
                  <c:v>36.21</c:v>
                </c:pt>
                <c:pt idx="6145">
                  <c:v>36.21</c:v>
                </c:pt>
                <c:pt idx="6146">
                  <c:v>36.21</c:v>
                </c:pt>
                <c:pt idx="6147">
                  <c:v>36.21</c:v>
                </c:pt>
                <c:pt idx="6148">
                  <c:v>36.200000000000003</c:v>
                </c:pt>
                <c:pt idx="6149">
                  <c:v>36.200000000000003</c:v>
                </c:pt>
                <c:pt idx="6150">
                  <c:v>36.200000000000003</c:v>
                </c:pt>
                <c:pt idx="6151">
                  <c:v>36.200000000000003</c:v>
                </c:pt>
                <c:pt idx="6152">
                  <c:v>36.200000000000003</c:v>
                </c:pt>
                <c:pt idx="6153">
                  <c:v>36.200000000000003</c:v>
                </c:pt>
                <c:pt idx="6154">
                  <c:v>36.200000000000003</c:v>
                </c:pt>
                <c:pt idx="6155">
                  <c:v>36.200000000000003</c:v>
                </c:pt>
                <c:pt idx="6156">
                  <c:v>36.200000000000003</c:v>
                </c:pt>
                <c:pt idx="6157">
                  <c:v>36.200000000000003</c:v>
                </c:pt>
                <c:pt idx="6158">
                  <c:v>36.200000000000003</c:v>
                </c:pt>
                <c:pt idx="6159">
                  <c:v>36.200000000000003</c:v>
                </c:pt>
                <c:pt idx="6160">
                  <c:v>36.200000000000003</c:v>
                </c:pt>
                <c:pt idx="6161">
                  <c:v>36.200000000000003</c:v>
                </c:pt>
                <c:pt idx="6162">
                  <c:v>36.200000000000003</c:v>
                </c:pt>
                <c:pt idx="6163">
                  <c:v>36.200000000000003</c:v>
                </c:pt>
                <c:pt idx="6164">
                  <c:v>36.200000000000003</c:v>
                </c:pt>
                <c:pt idx="6165">
                  <c:v>36.200000000000003</c:v>
                </c:pt>
                <c:pt idx="6166">
                  <c:v>36.200000000000003</c:v>
                </c:pt>
                <c:pt idx="6167">
                  <c:v>36.21</c:v>
                </c:pt>
                <c:pt idx="6168">
                  <c:v>36.21</c:v>
                </c:pt>
                <c:pt idx="6169">
                  <c:v>36.21</c:v>
                </c:pt>
                <c:pt idx="6170">
                  <c:v>36.21</c:v>
                </c:pt>
                <c:pt idx="6171">
                  <c:v>36.21</c:v>
                </c:pt>
                <c:pt idx="6172">
                  <c:v>36.21</c:v>
                </c:pt>
                <c:pt idx="6173">
                  <c:v>36.21</c:v>
                </c:pt>
                <c:pt idx="6174">
                  <c:v>36.21</c:v>
                </c:pt>
                <c:pt idx="6175">
                  <c:v>36.21</c:v>
                </c:pt>
                <c:pt idx="6176">
                  <c:v>36.21</c:v>
                </c:pt>
                <c:pt idx="6177">
                  <c:v>36.21</c:v>
                </c:pt>
                <c:pt idx="6178">
                  <c:v>36.21</c:v>
                </c:pt>
                <c:pt idx="6179">
                  <c:v>36.21</c:v>
                </c:pt>
                <c:pt idx="6180">
                  <c:v>36.21</c:v>
                </c:pt>
                <c:pt idx="6181">
                  <c:v>36.21</c:v>
                </c:pt>
                <c:pt idx="6182">
                  <c:v>36.21</c:v>
                </c:pt>
                <c:pt idx="6183">
                  <c:v>36.22</c:v>
                </c:pt>
                <c:pt idx="6184">
                  <c:v>36.22</c:v>
                </c:pt>
                <c:pt idx="6185">
                  <c:v>36.22</c:v>
                </c:pt>
                <c:pt idx="6186">
                  <c:v>36.22</c:v>
                </c:pt>
                <c:pt idx="6187">
                  <c:v>36.22</c:v>
                </c:pt>
                <c:pt idx="6188">
                  <c:v>36.22</c:v>
                </c:pt>
                <c:pt idx="6189">
                  <c:v>36.229999999999997</c:v>
                </c:pt>
                <c:pt idx="6190">
                  <c:v>36.229999999999997</c:v>
                </c:pt>
                <c:pt idx="6191">
                  <c:v>36.229999999999997</c:v>
                </c:pt>
                <c:pt idx="6192">
                  <c:v>36.24</c:v>
                </c:pt>
                <c:pt idx="6193">
                  <c:v>36.24</c:v>
                </c:pt>
                <c:pt idx="6194">
                  <c:v>36.24</c:v>
                </c:pt>
                <c:pt idx="6195">
                  <c:v>36.25</c:v>
                </c:pt>
                <c:pt idx="6196">
                  <c:v>36.26</c:v>
                </c:pt>
                <c:pt idx="6197">
                  <c:v>36.26</c:v>
                </c:pt>
                <c:pt idx="6198">
                  <c:v>36.26</c:v>
                </c:pt>
                <c:pt idx="6199">
                  <c:v>36.26</c:v>
                </c:pt>
                <c:pt idx="6200">
                  <c:v>36.270000000000003</c:v>
                </c:pt>
                <c:pt idx="6201">
                  <c:v>36.28</c:v>
                </c:pt>
                <c:pt idx="6202">
                  <c:v>36.28</c:v>
                </c:pt>
                <c:pt idx="6203">
                  <c:v>36.28</c:v>
                </c:pt>
                <c:pt idx="6204">
                  <c:v>36.29</c:v>
                </c:pt>
                <c:pt idx="6205">
                  <c:v>36.299999999999997</c:v>
                </c:pt>
                <c:pt idx="6206">
                  <c:v>36.299999999999997</c:v>
                </c:pt>
                <c:pt idx="6207">
                  <c:v>36.31</c:v>
                </c:pt>
                <c:pt idx="6208">
                  <c:v>36.31</c:v>
                </c:pt>
                <c:pt idx="6209">
                  <c:v>36.31</c:v>
                </c:pt>
                <c:pt idx="6210">
                  <c:v>36.31</c:v>
                </c:pt>
                <c:pt idx="6211">
                  <c:v>36.32</c:v>
                </c:pt>
                <c:pt idx="6212">
                  <c:v>36.33</c:v>
                </c:pt>
                <c:pt idx="6213">
                  <c:v>36.33</c:v>
                </c:pt>
                <c:pt idx="6214">
                  <c:v>36.33</c:v>
                </c:pt>
                <c:pt idx="6215">
                  <c:v>36.340000000000003</c:v>
                </c:pt>
                <c:pt idx="6216">
                  <c:v>36.340000000000003</c:v>
                </c:pt>
                <c:pt idx="6217">
                  <c:v>36.35</c:v>
                </c:pt>
                <c:pt idx="6218">
                  <c:v>36.35</c:v>
                </c:pt>
                <c:pt idx="6219">
                  <c:v>36.35</c:v>
                </c:pt>
                <c:pt idx="6220">
                  <c:v>36.36</c:v>
                </c:pt>
                <c:pt idx="6221">
                  <c:v>36.35</c:v>
                </c:pt>
                <c:pt idx="6222">
                  <c:v>36.36</c:v>
                </c:pt>
                <c:pt idx="6223">
                  <c:v>36.369999999999997</c:v>
                </c:pt>
                <c:pt idx="6224">
                  <c:v>36.369999999999997</c:v>
                </c:pt>
                <c:pt idx="6225">
                  <c:v>36.369999999999997</c:v>
                </c:pt>
                <c:pt idx="6226">
                  <c:v>36.36</c:v>
                </c:pt>
                <c:pt idx="6227">
                  <c:v>36.369999999999997</c:v>
                </c:pt>
                <c:pt idx="6228">
                  <c:v>36.36</c:v>
                </c:pt>
                <c:pt idx="6229">
                  <c:v>36.36</c:v>
                </c:pt>
                <c:pt idx="6230">
                  <c:v>36.36</c:v>
                </c:pt>
                <c:pt idx="6231">
                  <c:v>36.36</c:v>
                </c:pt>
                <c:pt idx="6232">
                  <c:v>36.36</c:v>
                </c:pt>
                <c:pt idx="6233">
                  <c:v>36.36</c:v>
                </c:pt>
                <c:pt idx="6234">
                  <c:v>36.36</c:v>
                </c:pt>
                <c:pt idx="6235">
                  <c:v>36.36</c:v>
                </c:pt>
                <c:pt idx="6236">
                  <c:v>36.36</c:v>
                </c:pt>
                <c:pt idx="6237">
                  <c:v>36.36</c:v>
                </c:pt>
                <c:pt idx="6238">
                  <c:v>36.36</c:v>
                </c:pt>
                <c:pt idx="6239">
                  <c:v>36.35</c:v>
                </c:pt>
                <c:pt idx="6240">
                  <c:v>36.36</c:v>
                </c:pt>
                <c:pt idx="6241">
                  <c:v>36.35</c:v>
                </c:pt>
                <c:pt idx="6242">
                  <c:v>36.35</c:v>
                </c:pt>
                <c:pt idx="6243">
                  <c:v>36.35</c:v>
                </c:pt>
                <c:pt idx="6244">
                  <c:v>36.35</c:v>
                </c:pt>
                <c:pt idx="6245">
                  <c:v>36.35</c:v>
                </c:pt>
                <c:pt idx="6246">
                  <c:v>36.340000000000003</c:v>
                </c:pt>
                <c:pt idx="6247">
                  <c:v>36.340000000000003</c:v>
                </c:pt>
                <c:pt idx="6248">
                  <c:v>36.340000000000003</c:v>
                </c:pt>
                <c:pt idx="6249">
                  <c:v>36.33</c:v>
                </c:pt>
                <c:pt idx="6250">
                  <c:v>36.33</c:v>
                </c:pt>
                <c:pt idx="6251">
                  <c:v>36.32</c:v>
                </c:pt>
                <c:pt idx="6252">
                  <c:v>36.32</c:v>
                </c:pt>
                <c:pt idx="6253">
                  <c:v>36.31</c:v>
                </c:pt>
                <c:pt idx="6254">
                  <c:v>36.31</c:v>
                </c:pt>
                <c:pt idx="6255">
                  <c:v>36.31</c:v>
                </c:pt>
                <c:pt idx="6256">
                  <c:v>36.299999999999997</c:v>
                </c:pt>
                <c:pt idx="6257">
                  <c:v>36.299999999999997</c:v>
                </c:pt>
                <c:pt idx="6258">
                  <c:v>36.299999999999997</c:v>
                </c:pt>
                <c:pt idx="6259">
                  <c:v>36.29</c:v>
                </c:pt>
                <c:pt idx="6260">
                  <c:v>36.28</c:v>
                </c:pt>
                <c:pt idx="6261">
                  <c:v>36.28</c:v>
                </c:pt>
                <c:pt idx="6262">
                  <c:v>36.28</c:v>
                </c:pt>
                <c:pt idx="6263">
                  <c:v>36.28</c:v>
                </c:pt>
                <c:pt idx="6264">
                  <c:v>36.270000000000003</c:v>
                </c:pt>
                <c:pt idx="6265">
                  <c:v>36.270000000000003</c:v>
                </c:pt>
                <c:pt idx="6266">
                  <c:v>36.26</c:v>
                </c:pt>
                <c:pt idx="6267">
                  <c:v>36.25</c:v>
                </c:pt>
                <c:pt idx="6268">
                  <c:v>36.24</c:v>
                </c:pt>
                <c:pt idx="6269">
                  <c:v>36.24</c:v>
                </c:pt>
                <c:pt idx="6270">
                  <c:v>36.229999999999997</c:v>
                </c:pt>
                <c:pt idx="6271">
                  <c:v>36.229999999999997</c:v>
                </c:pt>
                <c:pt idx="6272">
                  <c:v>36.22</c:v>
                </c:pt>
                <c:pt idx="6273">
                  <c:v>36.22</c:v>
                </c:pt>
                <c:pt idx="6274">
                  <c:v>36.22</c:v>
                </c:pt>
                <c:pt idx="6275">
                  <c:v>36.22</c:v>
                </c:pt>
                <c:pt idx="6276">
                  <c:v>36.22</c:v>
                </c:pt>
                <c:pt idx="6277">
                  <c:v>36.22</c:v>
                </c:pt>
                <c:pt idx="6278">
                  <c:v>36.22</c:v>
                </c:pt>
                <c:pt idx="6279">
                  <c:v>36.22</c:v>
                </c:pt>
                <c:pt idx="6280">
                  <c:v>36.22</c:v>
                </c:pt>
                <c:pt idx="6281">
                  <c:v>36.22</c:v>
                </c:pt>
                <c:pt idx="6282">
                  <c:v>36.22</c:v>
                </c:pt>
                <c:pt idx="6283">
                  <c:v>36.22</c:v>
                </c:pt>
                <c:pt idx="6284">
                  <c:v>36.22</c:v>
                </c:pt>
                <c:pt idx="6285">
                  <c:v>36.22</c:v>
                </c:pt>
                <c:pt idx="6286">
                  <c:v>36.22</c:v>
                </c:pt>
                <c:pt idx="6287">
                  <c:v>36.22</c:v>
                </c:pt>
                <c:pt idx="6288">
                  <c:v>36.22</c:v>
                </c:pt>
                <c:pt idx="6289">
                  <c:v>36.22</c:v>
                </c:pt>
                <c:pt idx="6290">
                  <c:v>36.22</c:v>
                </c:pt>
                <c:pt idx="6291">
                  <c:v>36.22</c:v>
                </c:pt>
                <c:pt idx="6292">
                  <c:v>36.229999999999997</c:v>
                </c:pt>
                <c:pt idx="6293">
                  <c:v>36.22</c:v>
                </c:pt>
                <c:pt idx="6294">
                  <c:v>36.22</c:v>
                </c:pt>
                <c:pt idx="6295">
                  <c:v>36.22</c:v>
                </c:pt>
                <c:pt idx="6296">
                  <c:v>36.229999999999997</c:v>
                </c:pt>
                <c:pt idx="6297">
                  <c:v>36.229999999999997</c:v>
                </c:pt>
                <c:pt idx="6298">
                  <c:v>36.229999999999997</c:v>
                </c:pt>
                <c:pt idx="6299">
                  <c:v>36.24</c:v>
                </c:pt>
                <c:pt idx="6300">
                  <c:v>36.25</c:v>
                </c:pt>
                <c:pt idx="6301">
                  <c:v>36.25</c:v>
                </c:pt>
                <c:pt idx="6302">
                  <c:v>36.26</c:v>
                </c:pt>
                <c:pt idx="6303">
                  <c:v>36.25</c:v>
                </c:pt>
                <c:pt idx="6304">
                  <c:v>36.25</c:v>
                </c:pt>
                <c:pt idx="6305">
                  <c:v>36.26</c:v>
                </c:pt>
                <c:pt idx="6306">
                  <c:v>36.26</c:v>
                </c:pt>
                <c:pt idx="6307">
                  <c:v>36.270000000000003</c:v>
                </c:pt>
                <c:pt idx="6308">
                  <c:v>36.270000000000003</c:v>
                </c:pt>
                <c:pt idx="6309">
                  <c:v>36.270000000000003</c:v>
                </c:pt>
                <c:pt idx="6310">
                  <c:v>36.270000000000003</c:v>
                </c:pt>
                <c:pt idx="6311">
                  <c:v>36.270000000000003</c:v>
                </c:pt>
                <c:pt idx="6312">
                  <c:v>36.28</c:v>
                </c:pt>
                <c:pt idx="6313">
                  <c:v>36.28</c:v>
                </c:pt>
                <c:pt idx="6314">
                  <c:v>36.28</c:v>
                </c:pt>
                <c:pt idx="6315">
                  <c:v>36.28</c:v>
                </c:pt>
                <c:pt idx="6316">
                  <c:v>36.28</c:v>
                </c:pt>
                <c:pt idx="6317">
                  <c:v>36.29</c:v>
                </c:pt>
                <c:pt idx="6318">
                  <c:v>36.29</c:v>
                </c:pt>
                <c:pt idx="6319">
                  <c:v>36.299999999999997</c:v>
                </c:pt>
                <c:pt idx="6320">
                  <c:v>36.299999999999997</c:v>
                </c:pt>
                <c:pt idx="6321">
                  <c:v>36.31</c:v>
                </c:pt>
                <c:pt idx="6322">
                  <c:v>36.31</c:v>
                </c:pt>
                <c:pt idx="6323">
                  <c:v>36.32</c:v>
                </c:pt>
                <c:pt idx="6324">
                  <c:v>36.32</c:v>
                </c:pt>
                <c:pt idx="6325">
                  <c:v>36.33</c:v>
                </c:pt>
                <c:pt idx="6326">
                  <c:v>36.33</c:v>
                </c:pt>
                <c:pt idx="6327">
                  <c:v>36.340000000000003</c:v>
                </c:pt>
                <c:pt idx="6328">
                  <c:v>36.340000000000003</c:v>
                </c:pt>
                <c:pt idx="6329">
                  <c:v>36.35</c:v>
                </c:pt>
                <c:pt idx="6330">
                  <c:v>36.35</c:v>
                </c:pt>
                <c:pt idx="6331">
                  <c:v>36.36</c:v>
                </c:pt>
                <c:pt idx="6332">
                  <c:v>36.369999999999997</c:v>
                </c:pt>
                <c:pt idx="6333">
                  <c:v>36.369999999999997</c:v>
                </c:pt>
                <c:pt idx="6334">
                  <c:v>36.380000000000003</c:v>
                </c:pt>
                <c:pt idx="6335">
                  <c:v>36.380000000000003</c:v>
                </c:pt>
                <c:pt idx="6336">
                  <c:v>36.380000000000003</c:v>
                </c:pt>
                <c:pt idx="6337">
                  <c:v>36.39</c:v>
                </c:pt>
                <c:pt idx="6338">
                  <c:v>36.39</c:v>
                </c:pt>
                <c:pt idx="6339">
                  <c:v>36.39</c:v>
                </c:pt>
                <c:pt idx="6340">
                  <c:v>36.39</c:v>
                </c:pt>
                <c:pt idx="6341">
                  <c:v>36.39</c:v>
                </c:pt>
                <c:pt idx="6342">
                  <c:v>36.39</c:v>
                </c:pt>
                <c:pt idx="6343">
                  <c:v>36.39</c:v>
                </c:pt>
                <c:pt idx="6344">
                  <c:v>36.39</c:v>
                </c:pt>
                <c:pt idx="6345">
                  <c:v>36.39</c:v>
                </c:pt>
                <c:pt idx="6346">
                  <c:v>36.39</c:v>
                </c:pt>
                <c:pt idx="6347">
                  <c:v>36.39</c:v>
                </c:pt>
                <c:pt idx="6348">
                  <c:v>36.39</c:v>
                </c:pt>
                <c:pt idx="6349">
                  <c:v>36.39</c:v>
                </c:pt>
                <c:pt idx="6350">
                  <c:v>36.39</c:v>
                </c:pt>
                <c:pt idx="6351">
                  <c:v>36.39</c:v>
                </c:pt>
                <c:pt idx="6352">
                  <c:v>36.39</c:v>
                </c:pt>
                <c:pt idx="6353">
                  <c:v>36.39</c:v>
                </c:pt>
                <c:pt idx="6354">
                  <c:v>36.39</c:v>
                </c:pt>
                <c:pt idx="6355">
                  <c:v>36.39</c:v>
                </c:pt>
                <c:pt idx="6356">
                  <c:v>36.39</c:v>
                </c:pt>
                <c:pt idx="6357">
                  <c:v>36.39</c:v>
                </c:pt>
                <c:pt idx="6358">
                  <c:v>36.39</c:v>
                </c:pt>
                <c:pt idx="6359">
                  <c:v>36.39</c:v>
                </c:pt>
                <c:pt idx="6360">
                  <c:v>36.39</c:v>
                </c:pt>
                <c:pt idx="6361">
                  <c:v>36.39</c:v>
                </c:pt>
                <c:pt idx="6362">
                  <c:v>36.39</c:v>
                </c:pt>
                <c:pt idx="6363">
                  <c:v>36.39</c:v>
                </c:pt>
                <c:pt idx="6364">
                  <c:v>36.39</c:v>
                </c:pt>
                <c:pt idx="6365">
                  <c:v>36.39</c:v>
                </c:pt>
                <c:pt idx="6366">
                  <c:v>36.39</c:v>
                </c:pt>
                <c:pt idx="6367">
                  <c:v>36.39</c:v>
                </c:pt>
                <c:pt idx="6368">
                  <c:v>36.39</c:v>
                </c:pt>
                <c:pt idx="6369">
                  <c:v>36.39</c:v>
                </c:pt>
                <c:pt idx="6370">
                  <c:v>36.39</c:v>
                </c:pt>
                <c:pt idx="6371">
                  <c:v>36.39</c:v>
                </c:pt>
                <c:pt idx="6372">
                  <c:v>36.39</c:v>
                </c:pt>
                <c:pt idx="6373">
                  <c:v>36.39</c:v>
                </c:pt>
                <c:pt idx="6374">
                  <c:v>36.39</c:v>
                </c:pt>
                <c:pt idx="6375">
                  <c:v>36.39</c:v>
                </c:pt>
                <c:pt idx="6376">
                  <c:v>36.39</c:v>
                </c:pt>
                <c:pt idx="6377">
                  <c:v>36.380000000000003</c:v>
                </c:pt>
                <c:pt idx="6378">
                  <c:v>36.380000000000003</c:v>
                </c:pt>
                <c:pt idx="6379">
                  <c:v>36.380000000000003</c:v>
                </c:pt>
                <c:pt idx="6380">
                  <c:v>36.380000000000003</c:v>
                </c:pt>
                <c:pt idx="6381">
                  <c:v>36.380000000000003</c:v>
                </c:pt>
                <c:pt idx="6382">
                  <c:v>36.380000000000003</c:v>
                </c:pt>
                <c:pt idx="6383">
                  <c:v>36.369999999999997</c:v>
                </c:pt>
                <c:pt idx="6384">
                  <c:v>36.369999999999997</c:v>
                </c:pt>
                <c:pt idx="6385">
                  <c:v>36.36</c:v>
                </c:pt>
                <c:pt idx="6386">
                  <c:v>36.36</c:v>
                </c:pt>
                <c:pt idx="6387">
                  <c:v>36.35</c:v>
                </c:pt>
                <c:pt idx="6388">
                  <c:v>36.340000000000003</c:v>
                </c:pt>
                <c:pt idx="6389">
                  <c:v>36.340000000000003</c:v>
                </c:pt>
                <c:pt idx="6390">
                  <c:v>36.340000000000003</c:v>
                </c:pt>
                <c:pt idx="6391">
                  <c:v>36.33</c:v>
                </c:pt>
                <c:pt idx="6392">
                  <c:v>36.32</c:v>
                </c:pt>
                <c:pt idx="6393">
                  <c:v>36.31</c:v>
                </c:pt>
                <c:pt idx="6394">
                  <c:v>36.299999999999997</c:v>
                </c:pt>
                <c:pt idx="6395">
                  <c:v>36.29</c:v>
                </c:pt>
                <c:pt idx="6396">
                  <c:v>36.28</c:v>
                </c:pt>
                <c:pt idx="6397">
                  <c:v>36.270000000000003</c:v>
                </c:pt>
                <c:pt idx="6398">
                  <c:v>36.270000000000003</c:v>
                </c:pt>
                <c:pt idx="6399">
                  <c:v>36.26</c:v>
                </c:pt>
                <c:pt idx="6400">
                  <c:v>36.26</c:v>
                </c:pt>
                <c:pt idx="6401">
                  <c:v>36.25</c:v>
                </c:pt>
                <c:pt idx="6402">
                  <c:v>36.24</c:v>
                </c:pt>
                <c:pt idx="6403">
                  <c:v>36.229999999999997</c:v>
                </c:pt>
                <c:pt idx="6404">
                  <c:v>36.229999999999997</c:v>
                </c:pt>
                <c:pt idx="6405">
                  <c:v>36.229999999999997</c:v>
                </c:pt>
                <c:pt idx="6406">
                  <c:v>36.22</c:v>
                </c:pt>
                <c:pt idx="6407">
                  <c:v>36.22</c:v>
                </c:pt>
                <c:pt idx="6408">
                  <c:v>36.22</c:v>
                </c:pt>
                <c:pt idx="6409">
                  <c:v>36.21</c:v>
                </c:pt>
                <c:pt idx="6410">
                  <c:v>36.21</c:v>
                </c:pt>
                <c:pt idx="6411">
                  <c:v>36.21</c:v>
                </c:pt>
                <c:pt idx="6412">
                  <c:v>36.200000000000003</c:v>
                </c:pt>
                <c:pt idx="6413">
                  <c:v>36.200000000000003</c:v>
                </c:pt>
                <c:pt idx="6414">
                  <c:v>36.200000000000003</c:v>
                </c:pt>
                <c:pt idx="6415">
                  <c:v>36.200000000000003</c:v>
                </c:pt>
                <c:pt idx="6416">
                  <c:v>36.200000000000003</c:v>
                </c:pt>
                <c:pt idx="6417">
                  <c:v>36.200000000000003</c:v>
                </c:pt>
                <c:pt idx="6418">
                  <c:v>36.200000000000003</c:v>
                </c:pt>
                <c:pt idx="6419">
                  <c:v>36.200000000000003</c:v>
                </c:pt>
                <c:pt idx="6420">
                  <c:v>36.200000000000003</c:v>
                </c:pt>
                <c:pt idx="6421">
                  <c:v>36.200000000000003</c:v>
                </c:pt>
                <c:pt idx="6422">
                  <c:v>36.200000000000003</c:v>
                </c:pt>
                <c:pt idx="6423">
                  <c:v>36.200000000000003</c:v>
                </c:pt>
                <c:pt idx="6424">
                  <c:v>36.200000000000003</c:v>
                </c:pt>
                <c:pt idx="6425">
                  <c:v>36.200000000000003</c:v>
                </c:pt>
                <c:pt idx="6426">
                  <c:v>36.200000000000003</c:v>
                </c:pt>
                <c:pt idx="6427">
                  <c:v>36.200000000000003</c:v>
                </c:pt>
                <c:pt idx="6428">
                  <c:v>36.200000000000003</c:v>
                </c:pt>
                <c:pt idx="6429">
                  <c:v>36.200000000000003</c:v>
                </c:pt>
                <c:pt idx="6430">
                  <c:v>36.200000000000003</c:v>
                </c:pt>
                <c:pt idx="6431">
                  <c:v>36.200000000000003</c:v>
                </c:pt>
                <c:pt idx="6432">
                  <c:v>36.200000000000003</c:v>
                </c:pt>
                <c:pt idx="6433">
                  <c:v>36.200000000000003</c:v>
                </c:pt>
                <c:pt idx="6434">
                  <c:v>36.200000000000003</c:v>
                </c:pt>
                <c:pt idx="6435">
                  <c:v>36.200000000000003</c:v>
                </c:pt>
                <c:pt idx="6436">
                  <c:v>36.200000000000003</c:v>
                </c:pt>
                <c:pt idx="6437">
                  <c:v>36.200000000000003</c:v>
                </c:pt>
                <c:pt idx="6438">
                  <c:v>36.200000000000003</c:v>
                </c:pt>
                <c:pt idx="6439">
                  <c:v>36.200000000000003</c:v>
                </c:pt>
                <c:pt idx="6440">
                  <c:v>36.200000000000003</c:v>
                </c:pt>
                <c:pt idx="6441">
                  <c:v>36.200000000000003</c:v>
                </c:pt>
                <c:pt idx="6442">
                  <c:v>36.19</c:v>
                </c:pt>
                <c:pt idx="6443">
                  <c:v>36.19</c:v>
                </c:pt>
                <c:pt idx="6444">
                  <c:v>36.19</c:v>
                </c:pt>
                <c:pt idx="6445">
                  <c:v>36.19</c:v>
                </c:pt>
                <c:pt idx="6446">
                  <c:v>36.19</c:v>
                </c:pt>
                <c:pt idx="6447">
                  <c:v>36.19</c:v>
                </c:pt>
                <c:pt idx="6448">
                  <c:v>36.19</c:v>
                </c:pt>
                <c:pt idx="6449">
                  <c:v>36.19</c:v>
                </c:pt>
                <c:pt idx="6450">
                  <c:v>36.18</c:v>
                </c:pt>
                <c:pt idx="6451">
                  <c:v>36.18</c:v>
                </c:pt>
                <c:pt idx="6452">
                  <c:v>36.18</c:v>
                </c:pt>
                <c:pt idx="6453">
                  <c:v>36.18</c:v>
                </c:pt>
                <c:pt idx="6454">
                  <c:v>36.18</c:v>
                </c:pt>
                <c:pt idx="6455">
                  <c:v>36.17</c:v>
                </c:pt>
                <c:pt idx="6456">
                  <c:v>36.17</c:v>
                </c:pt>
                <c:pt idx="6457">
                  <c:v>36.159999999999997</c:v>
                </c:pt>
                <c:pt idx="6458">
                  <c:v>36.159999999999997</c:v>
                </c:pt>
                <c:pt idx="6459">
                  <c:v>36.15</c:v>
                </c:pt>
                <c:pt idx="6460">
                  <c:v>36.15</c:v>
                </c:pt>
                <c:pt idx="6461">
                  <c:v>36.15</c:v>
                </c:pt>
                <c:pt idx="6462">
                  <c:v>36.14</c:v>
                </c:pt>
                <c:pt idx="6463">
                  <c:v>36.130000000000003</c:v>
                </c:pt>
                <c:pt idx="6464">
                  <c:v>36.130000000000003</c:v>
                </c:pt>
                <c:pt idx="6465">
                  <c:v>36.119999999999997</c:v>
                </c:pt>
                <c:pt idx="6466">
                  <c:v>36.119999999999997</c:v>
                </c:pt>
                <c:pt idx="6467">
                  <c:v>36.11</c:v>
                </c:pt>
                <c:pt idx="6468">
                  <c:v>36.11</c:v>
                </c:pt>
                <c:pt idx="6469">
                  <c:v>36.1</c:v>
                </c:pt>
                <c:pt idx="6470">
                  <c:v>36.090000000000003</c:v>
                </c:pt>
                <c:pt idx="6471">
                  <c:v>36.090000000000003</c:v>
                </c:pt>
                <c:pt idx="6472">
                  <c:v>36.08</c:v>
                </c:pt>
                <c:pt idx="6473">
                  <c:v>36.08</c:v>
                </c:pt>
                <c:pt idx="6474">
                  <c:v>36.07</c:v>
                </c:pt>
                <c:pt idx="6475">
                  <c:v>36.06</c:v>
                </c:pt>
                <c:pt idx="6476">
                  <c:v>36.06</c:v>
                </c:pt>
                <c:pt idx="6477">
                  <c:v>36.049999999999997</c:v>
                </c:pt>
                <c:pt idx="6478">
                  <c:v>36.04</c:v>
                </c:pt>
                <c:pt idx="6479">
                  <c:v>36.03</c:v>
                </c:pt>
                <c:pt idx="6480">
                  <c:v>36.03</c:v>
                </c:pt>
                <c:pt idx="6481">
                  <c:v>36.020000000000003</c:v>
                </c:pt>
                <c:pt idx="6482">
                  <c:v>36.020000000000003</c:v>
                </c:pt>
                <c:pt idx="6483">
                  <c:v>36.020000000000003</c:v>
                </c:pt>
                <c:pt idx="6484">
                  <c:v>36.01</c:v>
                </c:pt>
                <c:pt idx="6485">
                  <c:v>36.01</c:v>
                </c:pt>
                <c:pt idx="6486">
                  <c:v>36.01</c:v>
                </c:pt>
                <c:pt idx="6487">
                  <c:v>36.01</c:v>
                </c:pt>
                <c:pt idx="6488">
                  <c:v>36.01</c:v>
                </c:pt>
                <c:pt idx="6489">
                  <c:v>36.01</c:v>
                </c:pt>
                <c:pt idx="6490">
                  <c:v>36.01</c:v>
                </c:pt>
                <c:pt idx="6491">
                  <c:v>36.01</c:v>
                </c:pt>
                <c:pt idx="6492">
                  <c:v>36</c:v>
                </c:pt>
                <c:pt idx="6493">
                  <c:v>36</c:v>
                </c:pt>
                <c:pt idx="6494">
                  <c:v>36</c:v>
                </c:pt>
                <c:pt idx="6495">
                  <c:v>36</c:v>
                </c:pt>
                <c:pt idx="6496">
                  <c:v>36</c:v>
                </c:pt>
                <c:pt idx="6497">
                  <c:v>36</c:v>
                </c:pt>
                <c:pt idx="6498">
                  <c:v>36</c:v>
                </c:pt>
                <c:pt idx="6499">
                  <c:v>36</c:v>
                </c:pt>
                <c:pt idx="6500">
                  <c:v>36</c:v>
                </c:pt>
                <c:pt idx="6501">
                  <c:v>36</c:v>
                </c:pt>
                <c:pt idx="6502">
                  <c:v>36</c:v>
                </c:pt>
                <c:pt idx="6503">
                  <c:v>36</c:v>
                </c:pt>
                <c:pt idx="6504">
                  <c:v>36</c:v>
                </c:pt>
                <c:pt idx="6505">
                  <c:v>36</c:v>
                </c:pt>
                <c:pt idx="6506">
                  <c:v>36</c:v>
                </c:pt>
                <c:pt idx="6507">
                  <c:v>36</c:v>
                </c:pt>
                <c:pt idx="6508">
                  <c:v>36</c:v>
                </c:pt>
                <c:pt idx="6509">
                  <c:v>36</c:v>
                </c:pt>
                <c:pt idx="6510">
                  <c:v>36</c:v>
                </c:pt>
                <c:pt idx="6511">
                  <c:v>36</c:v>
                </c:pt>
                <c:pt idx="6512">
                  <c:v>36</c:v>
                </c:pt>
                <c:pt idx="6513">
                  <c:v>36</c:v>
                </c:pt>
                <c:pt idx="6514">
                  <c:v>36</c:v>
                </c:pt>
                <c:pt idx="6515">
                  <c:v>36</c:v>
                </c:pt>
                <c:pt idx="6516">
                  <c:v>36</c:v>
                </c:pt>
                <c:pt idx="6517">
                  <c:v>36</c:v>
                </c:pt>
                <c:pt idx="6518">
                  <c:v>36</c:v>
                </c:pt>
                <c:pt idx="6519">
                  <c:v>36</c:v>
                </c:pt>
                <c:pt idx="6520">
                  <c:v>36</c:v>
                </c:pt>
                <c:pt idx="6521">
                  <c:v>36</c:v>
                </c:pt>
                <c:pt idx="6522">
                  <c:v>36</c:v>
                </c:pt>
                <c:pt idx="6523">
                  <c:v>36</c:v>
                </c:pt>
                <c:pt idx="6524">
                  <c:v>36</c:v>
                </c:pt>
                <c:pt idx="6525">
                  <c:v>36</c:v>
                </c:pt>
                <c:pt idx="6526">
                  <c:v>36</c:v>
                </c:pt>
                <c:pt idx="6527">
                  <c:v>36</c:v>
                </c:pt>
                <c:pt idx="6528">
                  <c:v>36</c:v>
                </c:pt>
                <c:pt idx="6529">
                  <c:v>36</c:v>
                </c:pt>
                <c:pt idx="6530">
                  <c:v>36</c:v>
                </c:pt>
                <c:pt idx="6531">
                  <c:v>36</c:v>
                </c:pt>
                <c:pt idx="6532">
                  <c:v>36</c:v>
                </c:pt>
                <c:pt idx="6533">
                  <c:v>36</c:v>
                </c:pt>
                <c:pt idx="6534">
                  <c:v>36</c:v>
                </c:pt>
                <c:pt idx="6535">
                  <c:v>36</c:v>
                </c:pt>
                <c:pt idx="6536">
                  <c:v>36</c:v>
                </c:pt>
                <c:pt idx="6537">
                  <c:v>36</c:v>
                </c:pt>
                <c:pt idx="6538">
                  <c:v>36</c:v>
                </c:pt>
                <c:pt idx="6539">
                  <c:v>36</c:v>
                </c:pt>
                <c:pt idx="6540">
                  <c:v>36</c:v>
                </c:pt>
                <c:pt idx="6541">
                  <c:v>36</c:v>
                </c:pt>
                <c:pt idx="6542">
                  <c:v>36</c:v>
                </c:pt>
                <c:pt idx="6543">
                  <c:v>36</c:v>
                </c:pt>
                <c:pt idx="6544">
                  <c:v>36</c:v>
                </c:pt>
                <c:pt idx="6545">
                  <c:v>36</c:v>
                </c:pt>
                <c:pt idx="6546">
                  <c:v>36</c:v>
                </c:pt>
                <c:pt idx="6547">
                  <c:v>36</c:v>
                </c:pt>
                <c:pt idx="6548">
                  <c:v>36</c:v>
                </c:pt>
                <c:pt idx="6549">
                  <c:v>36</c:v>
                </c:pt>
                <c:pt idx="6550">
                  <c:v>36</c:v>
                </c:pt>
                <c:pt idx="6551">
                  <c:v>36</c:v>
                </c:pt>
                <c:pt idx="6552">
                  <c:v>36</c:v>
                </c:pt>
                <c:pt idx="6553">
                  <c:v>36</c:v>
                </c:pt>
                <c:pt idx="6554">
                  <c:v>36</c:v>
                </c:pt>
                <c:pt idx="6555">
                  <c:v>36</c:v>
                </c:pt>
                <c:pt idx="6556">
                  <c:v>36</c:v>
                </c:pt>
                <c:pt idx="6557">
                  <c:v>36</c:v>
                </c:pt>
                <c:pt idx="6558">
                  <c:v>36</c:v>
                </c:pt>
                <c:pt idx="6559">
                  <c:v>36</c:v>
                </c:pt>
                <c:pt idx="6560">
                  <c:v>36</c:v>
                </c:pt>
                <c:pt idx="6561">
                  <c:v>36</c:v>
                </c:pt>
                <c:pt idx="6562">
                  <c:v>36</c:v>
                </c:pt>
                <c:pt idx="6563">
                  <c:v>36</c:v>
                </c:pt>
                <c:pt idx="6564">
                  <c:v>36</c:v>
                </c:pt>
                <c:pt idx="6565">
                  <c:v>36</c:v>
                </c:pt>
                <c:pt idx="6566">
                  <c:v>36</c:v>
                </c:pt>
                <c:pt idx="6567">
                  <c:v>36</c:v>
                </c:pt>
                <c:pt idx="6568">
                  <c:v>36</c:v>
                </c:pt>
                <c:pt idx="6569">
                  <c:v>36</c:v>
                </c:pt>
                <c:pt idx="6570">
                  <c:v>36</c:v>
                </c:pt>
                <c:pt idx="6571">
                  <c:v>36</c:v>
                </c:pt>
                <c:pt idx="6572">
                  <c:v>36</c:v>
                </c:pt>
                <c:pt idx="6573">
                  <c:v>36</c:v>
                </c:pt>
                <c:pt idx="6574">
                  <c:v>36</c:v>
                </c:pt>
                <c:pt idx="6575">
                  <c:v>36</c:v>
                </c:pt>
                <c:pt idx="6576">
                  <c:v>36</c:v>
                </c:pt>
                <c:pt idx="6577">
                  <c:v>36</c:v>
                </c:pt>
                <c:pt idx="6578">
                  <c:v>36</c:v>
                </c:pt>
                <c:pt idx="6579">
                  <c:v>36</c:v>
                </c:pt>
                <c:pt idx="6580">
                  <c:v>36</c:v>
                </c:pt>
                <c:pt idx="6581">
                  <c:v>36</c:v>
                </c:pt>
                <c:pt idx="6582">
                  <c:v>36</c:v>
                </c:pt>
                <c:pt idx="6583">
                  <c:v>36</c:v>
                </c:pt>
                <c:pt idx="6584">
                  <c:v>36</c:v>
                </c:pt>
                <c:pt idx="6585">
                  <c:v>36</c:v>
                </c:pt>
                <c:pt idx="6586">
                  <c:v>36</c:v>
                </c:pt>
                <c:pt idx="6587">
                  <c:v>36</c:v>
                </c:pt>
                <c:pt idx="6588">
                  <c:v>36</c:v>
                </c:pt>
                <c:pt idx="6589">
                  <c:v>36</c:v>
                </c:pt>
                <c:pt idx="6590">
                  <c:v>36</c:v>
                </c:pt>
                <c:pt idx="6591">
                  <c:v>36</c:v>
                </c:pt>
                <c:pt idx="6592">
                  <c:v>36</c:v>
                </c:pt>
                <c:pt idx="6593">
                  <c:v>36</c:v>
                </c:pt>
                <c:pt idx="6594">
                  <c:v>36</c:v>
                </c:pt>
                <c:pt idx="6595">
                  <c:v>36</c:v>
                </c:pt>
                <c:pt idx="6596">
                  <c:v>36</c:v>
                </c:pt>
                <c:pt idx="6597">
                  <c:v>36</c:v>
                </c:pt>
                <c:pt idx="6598">
                  <c:v>36</c:v>
                </c:pt>
                <c:pt idx="6599">
                  <c:v>36</c:v>
                </c:pt>
                <c:pt idx="6600">
                  <c:v>36</c:v>
                </c:pt>
                <c:pt idx="6601">
                  <c:v>36</c:v>
                </c:pt>
                <c:pt idx="6602">
                  <c:v>36</c:v>
                </c:pt>
                <c:pt idx="6603">
                  <c:v>36</c:v>
                </c:pt>
                <c:pt idx="6604">
                  <c:v>36</c:v>
                </c:pt>
                <c:pt idx="6605">
                  <c:v>36</c:v>
                </c:pt>
                <c:pt idx="6606">
                  <c:v>36</c:v>
                </c:pt>
                <c:pt idx="6607">
                  <c:v>36</c:v>
                </c:pt>
                <c:pt idx="6608">
                  <c:v>36</c:v>
                </c:pt>
                <c:pt idx="6609">
                  <c:v>36</c:v>
                </c:pt>
                <c:pt idx="6610">
                  <c:v>36</c:v>
                </c:pt>
                <c:pt idx="6611">
                  <c:v>36</c:v>
                </c:pt>
                <c:pt idx="6612">
                  <c:v>36</c:v>
                </c:pt>
                <c:pt idx="6613">
                  <c:v>36</c:v>
                </c:pt>
                <c:pt idx="6614">
                  <c:v>36</c:v>
                </c:pt>
                <c:pt idx="6615">
                  <c:v>36</c:v>
                </c:pt>
                <c:pt idx="6616">
                  <c:v>36</c:v>
                </c:pt>
                <c:pt idx="6617">
                  <c:v>36</c:v>
                </c:pt>
                <c:pt idx="6618">
                  <c:v>36</c:v>
                </c:pt>
                <c:pt idx="6619">
                  <c:v>36</c:v>
                </c:pt>
                <c:pt idx="6620">
                  <c:v>36</c:v>
                </c:pt>
                <c:pt idx="6621">
                  <c:v>36</c:v>
                </c:pt>
                <c:pt idx="6622">
                  <c:v>36</c:v>
                </c:pt>
                <c:pt idx="6623">
                  <c:v>36</c:v>
                </c:pt>
                <c:pt idx="6624">
                  <c:v>36</c:v>
                </c:pt>
                <c:pt idx="6625">
                  <c:v>36</c:v>
                </c:pt>
                <c:pt idx="6626">
                  <c:v>36</c:v>
                </c:pt>
                <c:pt idx="6627">
                  <c:v>36</c:v>
                </c:pt>
                <c:pt idx="6628">
                  <c:v>36</c:v>
                </c:pt>
                <c:pt idx="6629">
                  <c:v>36</c:v>
                </c:pt>
                <c:pt idx="6630">
                  <c:v>36</c:v>
                </c:pt>
                <c:pt idx="6631">
                  <c:v>36</c:v>
                </c:pt>
                <c:pt idx="6632">
                  <c:v>36</c:v>
                </c:pt>
                <c:pt idx="6633">
                  <c:v>36</c:v>
                </c:pt>
                <c:pt idx="6634">
                  <c:v>36</c:v>
                </c:pt>
                <c:pt idx="6635">
                  <c:v>36</c:v>
                </c:pt>
                <c:pt idx="6636">
                  <c:v>36</c:v>
                </c:pt>
                <c:pt idx="6637">
                  <c:v>36</c:v>
                </c:pt>
                <c:pt idx="6638">
                  <c:v>36</c:v>
                </c:pt>
                <c:pt idx="6639">
                  <c:v>36</c:v>
                </c:pt>
                <c:pt idx="6640">
                  <c:v>36</c:v>
                </c:pt>
                <c:pt idx="6641">
                  <c:v>36</c:v>
                </c:pt>
                <c:pt idx="6642">
                  <c:v>36</c:v>
                </c:pt>
                <c:pt idx="6643">
                  <c:v>36</c:v>
                </c:pt>
                <c:pt idx="6644">
                  <c:v>36</c:v>
                </c:pt>
                <c:pt idx="6645">
                  <c:v>36</c:v>
                </c:pt>
                <c:pt idx="6646">
                  <c:v>36</c:v>
                </c:pt>
                <c:pt idx="6647">
                  <c:v>36</c:v>
                </c:pt>
                <c:pt idx="6648">
                  <c:v>36</c:v>
                </c:pt>
                <c:pt idx="6649">
                  <c:v>36</c:v>
                </c:pt>
                <c:pt idx="6650">
                  <c:v>36</c:v>
                </c:pt>
                <c:pt idx="6651">
                  <c:v>36</c:v>
                </c:pt>
                <c:pt idx="6652">
                  <c:v>36</c:v>
                </c:pt>
                <c:pt idx="6653">
                  <c:v>36</c:v>
                </c:pt>
                <c:pt idx="6654">
                  <c:v>36</c:v>
                </c:pt>
                <c:pt idx="6655">
                  <c:v>36</c:v>
                </c:pt>
                <c:pt idx="6656">
                  <c:v>36</c:v>
                </c:pt>
                <c:pt idx="6657">
                  <c:v>36</c:v>
                </c:pt>
                <c:pt idx="6658">
                  <c:v>36</c:v>
                </c:pt>
                <c:pt idx="6659">
                  <c:v>36.01</c:v>
                </c:pt>
                <c:pt idx="6660">
                  <c:v>36.01</c:v>
                </c:pt>
                <c:pt idx="6661">
                  <c:v>36.01</c:v>
                </c:pt>
                <c:pt idx="6662">
                  <c:v>36.01</c:v>
                </c:pt>
                <c:pt idx="6663">
                  <c:v>36.020000000000003</c:v>
                </c:pt>
                <c:pt idx="6664">
                  <c:v>36.020000000000003</c:v>
                </c:pt>
                <c:pt idx="6665">
                  <c:v>36.020000000000003</c:v>
                </c:pt>
                <c:pt idx="6666">
                  <c:v>36.03</c:v>
                </c:pt>
                <c:pt idx="6667">
                  <c:v>36.03</c:v>
                </c:pt>
                <c:pt idx="6668">
                  <c:v>36.04</c:v>
                </c:pt>
                <c:pt idx="6669">
                  <c:v>36.04</c:v>
                </c:pt>
                <c:pt idx="6670">
                  <c:v>36.04</c:v>
                </c:pt>
                <c:pt idx="6671">
                  <c:v>36.049999999999997</c:v>
                </c:pt>
                <c:pt idx="6672">
                  <c:v>36.049999999999997</c:v>
                </c:pt>
                <c:pt idx="6673">
                  <c:v>36.06</c:v>
                </c:pt>
                <c:pt idx="6674">
                  <c:v>36.07</c:v>
                </c:pt>
                <c:pt idx="6675">
                  <c:v>36.07</c:v>
                </c:pt>
                <c:pt idx="6676">
                  <c:v>36.08</c:v>
                </c:pt>
                <c:pt idx="6677">
                  <c:v>36.07</c:v>
                </c:pt>
                <c:pt idx="6678">
                  <c:v>36.08</c:v>
                </c:pt>
                <c:pt idx="6679">
                  <c:v>36.08</c:v>
                </c:pt>
                <c:pt idx="6680">
                  <c:v>36.08</c:v>
                </c:pt>
                <c:pt idx="6681">
                  <c:v>36.08</c:v>
                </c:pt>
                <c:pt idx="6682">
                  <c:v>36.07</c:v>
                </c:pt>
                <c:pt idx="6683">
                  <c:v>36.07</c:v>
                </c:pt>
                <c:pt idx="6684">
                  <c:v>36.07</c:v>
                </c:pt>
                <c:pt idx="6685">
                  <c:v>36.07</c:v>
                </c:pt>
                <c:pt idx="6686">
                  <c:v>36.07</c:v>
                </c:pt>
                <c:pt idx="6687">
                  <c:v>36.07</c:v>
                </c:pt>
                <c:pt idx="6688">
                  <c:v>36.07</c:v>
                </c:pt>
                <c:pt idx="6689">
                  <c:v>36.07</c:v>
                </c:pt>
                <c:pt idx="6690">
                  <c:v>36.08</c:v>
                </c:pt>
                <c:pt idx="6691">
                  <c:v>36.08</c:v>
                </c:pt>
                <c:pt idx="6692">
                  <c:v>36.07</c:v>
                </c:pt>
                <c:pt idx="6693">
                  <c:v>36.07</c:v>
                </c:pt>
                <c:pt idx="6694">
                  <c:v>36.07</c:v>
                </c:pt>
                <c:pt idx="6695">
                  <c:v>36.07</c:v>
                </c:pt>
                <c:pt idx="6696">
                  <c:v>36.07</c:v>
                </c:pt>
                <c:pt idx="6697">
                  <c:v>36.07</c:v>
                </c:pt>
                <c:pt idx="6698">
                  <c:v>36.07</c:v>
                </c:pt>
                <c:pt idx="6699">
                  <c:v>36.07</c:v>
                </c:pt>
                <c:pt idx="6700">
                  <c:v>36.07</c:v>
                </c:pt>
                <c:pt idx="6701">
                  <c:v>36.06</c:v>
                </c:pt>
                <c:pt idx="6702">
                  <c:v>36.06</c:v>
                </c:pt>
                <c:pt idx="6703">
                  <c:v>36.049999999999997</c:v>
                </c:pt>
                <c:pt idx="6704">
                  <c:v>36.049999999999997</c:v>
                </c:pt>
                <c:pt idx="6705">
                  <c:v>36.04</c:v>
                </c:pt>
                <c:pt idx="6706">
                  <c:v>36.04</c:v>
                </c:pt>
                <c:pt idx="6707">
                  <c:v>36.04</c:v>
                </c:pt>
                <c:pt idx="6708">
                  <c:v>36.03</c:v>
                </c:pt>
                <c:pt idx="6709">
                  <c:v>36.04</c:v>
                </c:pt>
                <c:pt idx="6710">
                  <c:v>36.04</c:v>
                </c:pt>
                <c:pt idx="6711">
                  <c:v>36.04</c:v>
                </c:pt>
                <c:pt idx="6712">
                  <c:v>36.04</c:v>
                </c:pt>
                <c:pt idx="6713">
                  <c:v>36.03</c:v>
                </c:pt>
                <c:pt idx="6714">
                  <c:v>36.03</c:v>
                </c:pt>
                <c:pt idx="6715">
                  <c:v>36.03</c:v>
                </c:pt>
                <c:pt idx="6716">
                  <c:v>36.04</c:v>
                </c:pt>
                <c:pt idx="6717">
                  <c:v>36.04</c:v>
                </c:pt>
                <c:pt idx="6718">
                  <c:v>36.03</c:v>
                </c:pt>
                <c:pt idx="6719">
                  <c:v>36.03</c:v>
                </c:pt>
                <c:pt idx="6720">
                  <c:v>36.03</c:v>
                </c:pt>
                <c:pt idx="6721">
                  <c:v>36.03</c:v>
                </c:pt>
                <c:pt idx="6722">
                  <c:v>36.03</c:v>
                </c:pt>
                <c:pt idx="6723">
                  <c:v>36.03</c:v>
                </c:pt>
                <c:pt idx="6724">
                  <c:v>36.04</c:v>
                </c:pt>
                <c:pt idx="6725">
                  <c:v>36.03</c:v>
                </c:pt>
                <c:pt idx="6726">
                  <c:v>36.04</c:v>
                </c:pt>
                <c:pt idx="6727">
                  <c:v>36.04</c:v>
                </c:pt>
                <c:pt idx="6728">
                  <c:v>36.04</c:v>
                </c:pt>
                <c:pt idx="6729">
                  <c:v>36.04</c:v>
                </c:pt>
                <c:pt idx="6730">
                  <c:v>36.03</c:v>
                </c:pt>
                <c:pt idx="6731">
                  <c:v>36.03</c:v>
                </c:pt>
                <c:pt idx="6732">
                  <c:v>36.04</c:v>
                </c:pt>
                <c:pt idx="6733">
                  <c:v>36.03</c:v>
                </c:pt>
                <c:pt idx="6734">
                  <c:v>36.03</c:v>
                </c:pt>
                <c:pt idx="6735">
                  <c:v>36.03</c:v>
                </c:pt>
                <c:pt idx="6736">
                  <c:v>36.03</c:v>
                </c:pt>
                <c:pt idx="6737">
                  <c:v>36.03</c:v>
                </c:pt>
                <c:pt idx="6738">
                  <c:v>36.020000000000003</c:v>
                </c:pt>
                <c:pt idx="6739">
                  <c:v>36.020000000000003</c:v>
                </c:pt>
                <c:pt idx="6740">
                  <c:v>36.020000000000003</c:v>
                </c:pt>
                <c:pt idx="6741">
                  <c:v>36.020000000000003</c:v>
                </c:pt>
                <c:pt idx="6742">
                  <c:v>36.020000000000003</c:v>
                </c:pt>
                <c:pt idx="6743">
                  <c:v>36.020000000000003</c:v>
                </c:pt>
                <c:pt idx="6744">
                  <c:v>36.020000000000003</c:v>
                </c:pt>
                <c:pt idx="6745">
                  <c:v>36.01</c:v>
                </c:pt>
                <c:pt idx="6746">
                  <c:v>36.020000000000003</c:v>
                </c:pt>
                <c:pt idx="6747">
                  <c:v>36.020000000000003</c:v>
                </c:pt>
                <c:pt idx="6748">
                  <c:v>36.020000000000003</c:v>
                </c:pt>
                <c:pt idx="6749">
                  <c:v>36.01</c:v>
                </c:pt>
                <c:pt idx="6750">
                  <c:v>36.01</c:v>
                </c:pt>
                <c:pt idx="6751">
                  <c:v>36.01</c:v>
                </c:pt>
                <c:pt idx="6752">
                  <c:v>36.01</c:v>
                </c:pt>
                <c:pt idx="6753">
                  <c:v>36.01</c:v>
                </c:pt>
                <c:pt idx="6754">
                  <c:v>36.01</c:v>
                </c:pt>
                <c:pt idx="6755">
                  <c:v>36.01</c:v>
                </c:pt>
                <c:pt idx="6756">
                  <c:v>36.01</c:v>
                </c:pt>
                <c:pt idx="6757">
                  <c:v>36.01</c:v>
                </c:pt>
                <c:pt idx="6758">
                  <c:v>36.01</c:v>
                </c:pt>
                <c:pt idx="6759">
                  <c:v>36.01</c:v>
                </c:pt>
                <c:pt idx="6760">
                  <c:v>36.01</c:v>
                </c:pt>
                <c:pt idx="6761">
                  <c:v>36.020000000000003</c:v>
                </c:pt>
                <c:pt idx="6762">
                  <c:v>36.020000000000003</c:v>
                </c:pt>
                <c:pt idx="6763">
                  <c:v>36.020000000000003</c:v>
                </c:pt>
                <c:pt idx="6764">
                  <c:v>36.020000000000003</c:v>
                </c:pt>
                <c:pt idx="6765">
                  <c:v>36.020000000000003</c:v>
                </c:pt>
                <c:pt idx="6766">
                  <c:v>36.020000000000003</c:v>
                </c:pt>
                <c:pt idx="6767">
                  <c:v>36.020000000000003</c:v>
                </c:pt>
                <c:pt idx="6768">
                  <c:v>36.020000000000003</c:v>
                </c:pt>
                <c:pt idx="6769">
                  <c:v>36.020000000000003</c:v>
                </c:pt>
                <c:pt idx="6770">
                  <c:v>36.020000000000003</c:v>
                </c:pt>
                <c:pt idx="6771">
                  <c:v>36.020000000000003</c:v>
                </c:pt>
                <c:pt idx="6772">
                  <c:v>36.03</c:v>
                </c:pt>
                <c:pt idx="6773">
                  <c:v>36.03</c:v>
                </c:pt>
                <c:pt idx="6774">
                  <c:v>36.04</c:v>
                </c:pt>
                <c:pt idx="6775">
                  <c:v>36.04</c:v>
                </c:pt>
                <c:pt idx="6776">
                  <c:v>36.049999999999997</c:v>
                </c:pt>
                <c:pt idx="6777">
                  <c:v>36.049999999999997</c:v>
                </c:pt>
                <c:pt idx="6778">
                  <c:v>36.049999999999997</c:v>
                </c:pt>
                <c:pt idx="6779">
                  <c:v>36.06</c:v>
                </c:pt>
                <c:pt idx="6780">
                  <c:v>36.06</c:v>
                </c:pt>
                <c:pt idx="6781">
                  <c:v>36.06</c:v>
                </c:pt>
                <c:pt idx="6782">
                  <c:v>36.06</c:v>
                </c:pt>
                <c:pt idx="6783">
                  <c:v>36.06</c:v>
                </c:pt>
                <c:pt idx="6784">
                  <c:v>36.06</c:v>
                </c:pt>
                <c:pt idx="6785">
                  <c:v>36.06</c:v>
                </c:pt>
                <c:pt idx="6786">
                  <c:v>36.06</c:v>
                </c:pt>
                <c:pt idx="6787">
                  <c:v>36.06</c:v>
                </c:pt>
                <c:pt idx="6788">
                  <c:v>36.06</c:v>
                </c:pt>
                <c:pt idx="6789">
                  <c:v>36.06</c:v>
                </c:pt>
                <c:pt idx="6790">
                  <c:v>36.06</c:v>
                </c:pt>
                <c:pt idx="6791">
                  <c:v>36.07</c:v>
                </c:pt>
                <c:pt idx="6792">
                  <c:v>36.08</c:v>
                </c:pt>
                <c:pt idx="6793">
                  <c:v>36.08</c:v>
                </c:pt>
                <c:pt idx="6794">
                  <c:v>36.08</c:v>
                </c:pt>
                <c:pt idx="6795">
                  <c:v>36.08</c:v>
                </c:pt>
                <c:pt idx="6796">
                  <c:v>36.090000000000003</c:v>
                </c:pt>
                <c:pt idx="6797">
                  <c:v>36.090000000000003</c:v>
                </c:pt>
                <c:pt idx="6798">
                  <c:v>36.090000000000003</c:v>
                </c:pt>
                <c:pt idx="6799">
                  <c:v>36.1</c:v>
                </c:pt>
                <c:pt idx="6800">
                  <c:v>36.1</c:v>
                </c:pt>
                <c:pt idx="6801">
                  <c:v>36.11</c:v>
                </c:pt>
                <c:pt idx="6802">
                  <c:v>36.119999999999997</c:v>
                </c:pt>
                <c:pt idx="6803">
                  <c:v>36.130000000000003</c:v>
                </c:pt>
                <c:pt idx="6804">
                  <c:v>36.130000000000003</c:v>
                </c:pt>
                <c:pt idx="6805">
                  <c:v>36.14</c:v>
                </c:pt>
                <c:pt idx="6806">
                  <c:v>36.14</c:v>
                </c:pt>
                <c:pt idx="6807">
                  <c:v>36.15</c:v>
                </c:pt>
                <c:pt idx="6808">
                  <c:v>36.15</c:v>
                </c:pt>
                <c:pt idx="6809">
                  <c:v>36.15</c:v>
                </c:pt>
                <c:pt idx="6810">
                  <c:v>36.159999999999997</c:v>
                </c:pt>
                <c:pt idx="6811">
                  <c:v>36.159999999999997</c:v>
                </c:pt>
                <c:pt idx="6812">
                  <c:v>36.17</c:v>
                </c:pt>
                <c:pt idx="6813">
                  <c:v>36.17</c:v>
                </c:pt>
                <c:pt idx="6814">
                  <c:v>36.18</c:v>
                </c:pt>
                <c:pt idx="6815">
                  <c:v>36.18</c:v>
                </c:pt>
                <c:pt idx="6816">
                  <c:v>36.18</c:v>
                </c:pt>
                <c:pt idx="6817">
                  <c:v>36.18</c:v>
                </c:pt>
                <c:pt idx="6818">
                  <c:v>36.18</c:v>
                </c:pt>
                <c:pt idx="6819">
                  <c:v>36.19</c:v>
                </c:pt>
                <c:pt idx="6820">
                  <c:v>36.19</c:v>
                </c:pt>
                <c:pt idx="6821">
                  <c:v>36.19</c:v>
                </c:pt>
                <c:pt idx="6822">
                  <c:v>36.200000000000003</c:v>
                </c:pt>
                <c:pt idx="6823">
                  <c:v>36.200000000000003</c:v>
                </c:pt>
                <c:pt idx="6824">
                  <c:v>36.200000000000003</c:v>
                </c:pt>
                <c:pt idx="6825">
                  <c:v>36.200000000000003</c:v>
                </c:pt>
                <c:pt idx="6826">
                  <c:v>36.200000000000003</c:v>
                </c:pt>
                <c:pt idx="6827">
                  <c:v>36.200000000000003</c:v>
                </c:pt>
                <c:pt idx="6828">
                  <c:v>36.200000000000003</c:v>
                </c:pt>
                <c:pt idx="6829">
                  <c:v>36.200000000000003</c:v>
                </c:pt>
                <c:pt idx="6830">
                  <c:v>36.200000000000003</c:v>
                </c:pt>
                <c:pt idx="6831">
                  <c:v>36.200000000000003</c:v>
                </c:pt>
                <c:pt idx="6832">
                  <c:v>36.200000000000003</c:v>
                </c:pt>
                <c:pt idx="6833">
                  <c:v>36.200000000000003</c:v>
                </c:pt>
                <c:pt idx="6834">
                  <c:v>36.200000000000003</c:v>
                </c:pt>
                <c:pt idx="6835">
                  <c:v>36.200000000000003</c:v>
                </c:pt>
                <c:pt idx="6836">
                  <c:v>36.21</c:v>
                </c:pt>
                <c:pt idx="6837">
                  <c:v>36.21</c:v>
                </c:pt>
                <c:pt idx="6838">
                  <c:v>36.21</c:v>
                </c:pt>
                <c:pt idx="6839">
                  <c:v>36.21</c:v>
                </c:pt>
                <c:pt idx="6840">
                  <c:v>36.21</c:v>
                </c:pt>
                <c:pt idx="6841">
                  <c:v>36.21</c:v>
                </c:pt>
                <c:pt idx="6842">
                  <c:v>36.21</c:v>
                </c:pt>
                <c:pt idx="6843">
                  <c:v>36.22</c:v>
                </c:pt>
                <c:pt idx="6844">
                  <c:v>36.22</c:v>
                </c:pt>
                <c:pt idx="6845">
                  <c:v>36.22</c:v>
                </c:pt>
                <c:pt idx="6846">
                  <c:v>36.21</c:v>
                </c:pt>
                <c:pt idx="6847">
                  <c:v>36.22</c:v>
                </c:pt>
                <c:pt idx="6848">
                  <c:v>36.22</c:v>
                </c:pt>
                <c:pt idx="6849">
                  <c:v>36.229999999999997</c:v>
                </c:pt>
                <c:pt idx="6850">
                  <c:v>36.229999999999997</c:v>
                </c:pt>
                <c:pt idx="6851">
                  <c:v>36.24</c:v>
                </c:pt>
                <c:pt idx="6852">
                  <c:v>36.24</c:v>
                </c:pt>
                <c:pt idx="6853">
                  <c:v>36.25</c:v>
                </c:pt>
                <c:pt idx="6854">
                  <c:v>36.26</c:v>
                </c:pt>
                <c:pt idx="6855">
                  <c:v>36.26</c:v>
                </c:pt>
                <c:pt idx="6856">
                  <c:v>36.270000000000003</c:v>
                </c:pt>
                <c:pt idx="6857">
                  <c:v>36.270000000000003</c:v>
                </c:pt>
                <c:pt idx="6858">
                  <c:v>36.270000000000003</c:v>
                </c:pt>
                <c:pt idx="6859">
                  <c:v>36.270000000000003</c:v>
                </c:pt>
                <c:pt idx="6860">
                  <c:v>36.270000000000003</c:v>
                </c:pt>
                <c:pt idx="6861">
                  <c:v>36.28</c:v>
                </c:pt>
                <c:pt idx="6862">
                  <c:v>36.28</c:v>
                </c:pt>
                <c:pt idx="6863">
                  <c:v>36.28</c:v>
                </c:pt>
                <c:pt idx="6864">
                  <c:v>36.29</c:v>
                </c:pt>
                <c:pt idx="6865">
                  <c:v>36.29</c:v>
                </c:pt>
                <c:pt idx="6866">
                  <c:v>36.299999999999997</c:v>
                </c:pt>
                <c:pt idx="6867">
                  <c:v>36.31</c:v>
                </c:pt>
                <c:pt idx="6868">
                  <c:v>36.32</c:v>
                </c:pt>
                <c:pt idx="6869">
                  <c:v>36.32</c:v>
                </c:pt>
                <c:pt idx="6870">
                  <c:v>36.33</c:v>
                </c:pt>
                <c:pt idx="6871">
                  <c:v>36.33</c:v>
                </c:pt>
                <c:pt idx="6872">
                  <c:v>36.340000000000003</c:v>
                </c:pt>
                <c:pt idx="6873">
                  <c:v>36.35</c:v>
                </c:pt>
                <c:pt idx="6874">
                  <c:v>36.340000000000003</c:v>
                </c:pt>
                <c:pt idx="6875">
                  <c:v>36.35</c:v>
                </c:pt>
                <c:pt idx="6876">
                  <c:v>36.340000000000003</c:v>
                </c:pt>
                <c:pt idx="6877">
                  <c:v>36.340000000000003</c:v>
                </c:pt>
                <c:pt idx="6878">
                  <c:v>36.340000000000003</c:v>
                </c:pt>
                <c:pt idx="6879">
                  <c:v>36.340000000000003</c:v>
                </c:pt>
                <c:pt idx="6880">
                  <c:v>36.340000000000003</c:v>
                </c:pt>
                <c:pt idx="6881">
                  <c:v>36.340000000000003</c:v>
                </c:pt>
                <c:pt idx="6882">
                  <c:v>36.340000000000003</c:v>
                </c:pt>
                <c:pt idx="6883">
                  <c:v>36.340000000000003</c:v>
                </c:pt>
                <c:pt idx="6884">
                  <c:v>36.340000000000003</c:v>
                </c:pt>
                <c:pt idx="6885">
                  <c:v>36.340000000000003</c:v>
                </c:pt>
                <c:pt idx="6886">
                  <c:v>36.340000000000003</c:v>
                </c:pt>
                <c:pt idx="6887">
                  <c:v>36.340000000000003</c:v>
                </c:pt>
                <c:pt idx="6888">
                  <c:v>36.340000000000003</c:v>
                </c:pt>
                <c:pt idx="6889">
                  <c:v>36.340000000000003</c:v>
                </c:pt>
                <c:pt idx="6890">
                  <c:v>36.340000000000003</c:v>
                </c:pt>
                <c:pt idx="6891">
                  <c:v>36.35</c:v>
                </c:pt>
                <c:pt idx="6892">
                  <c:v>36.340000000000003</c:v>
                </c:pt>
                <c:pt idx="6893">
                  <c:v>36.340000000000003</c:v>
                </c:pt>
                <c:pt idx="6894">
                  <c:v>36.340000000000003</c:v>
                </c:pt>
                <c:pt idx="6895">
                  <c:v>36.340000000000003</c:v>
                </c:pt>
                <c:pt idx="6896">
                  <c:v>36.340000000000003</c:v>
                </c:pt>
                <c:pt idx="6897">
                  <c:v>36.33</c:v>
                </c:pt>
                <c:pt idx="6898">
                  <c:v>36.33</c:v>
                </c:pt>
                <c:pt idx="6899">
                  <c:v>36.32</c:v>
                </c:pt>
                <c:pt idx="6900">
                  <c:v>36.31</c:v>
                </c:pt>
                <c:pt idx="6901">
                  <c:v>36.31</c:v>
                </c:pt>
                <c:pt idx="6902">
                  <c:v>36.299999999999997</c:v>
                </c:pt>
                <c:pt idx="6903">
                  <c:v>36.299999999999997</c:v>
                </c:pt>
                <c:pt idx="6904">
                  <c:v>36.299999999999997</c:v>
                </c:pt>
                <c:pt idx="6905">
                  <c:v>36.299999999999997</c:v>
                </c:pt>
                <c:pt idx="6906">
                  <c:v>36.29</c:v>
                </c:pt>
                <c:pt idx="6907">
                  <c:v>36.29</c:v>
                </c:pt>
                <c:pt idx="6908">
                  <c:v>36.29</c:v>
                </c:pt>
                <c:pt idx="6909">
                  <c:v>36.29</c:v>
                </c:pt>
                <c:pt idx="6910">
                  <c:v>36.28</c:v>
                </c:pt>
                <c:pt idx="6911">
                  <c:v>36.28</c:v>
                </c:pt>
                <c:pt idx="6912">
                  <c:v>36.28</c:v>
                </c:pt>
                <c:pt idx="6913">
                  <c:v>36.28</c:v>
                </c:pt>
                <c:pt idx="6914">
                  <c:v>36.28</c:v>
                </c:pt>
                <c:pt idx="6915">
                  <c:v>36.270000000000003</c:v>
                </c:pt>
                <c:pt idx="6916">
                  <c:v>36.28</c:v>
                </c:pt>
                <c:pt idx="6917">
                  <c:v>36.29</c:v>
                </c:pt>
                <c:pt idx="6918">
                  <c:v>36.28</c:v>
                </c:pt>
                <c:pt idx="6919">
                  <c:v>36.270000000000003</c:v>
                </c:pt>
                <c:pt idx="6920">
                  <c:v>36.270000000000003</c:v>
                </c:pt>
                <c:pt idx="6921">
                  <c:v>36.270000000000003</c:v>
                </c:pt>
                <c:pt idx="6922">
                  <c:v>36.28</c:v>
                </c:pt>
                <c:pt idx="6923">
                  <c:v>36.28</c:v>
                </c:pt>
                <c:pt idx="6924">
                  <c:v>36.28</c:v>
                </c:pt>
                <c:pt idx="6925">
                  <c:v>36.28</c:v>
                </c:pt>
                <c:pt idx="6926">
                  <c:v>36.28</c:v>
                </c:pt>
                <c:pt idx="6927">
                  <c:v>36.29</c:v>
                </c:pt>
                <c:pt idx="6928">
                  <c:v>36.29</c:v>
                </c:pt>
                <c:pt idx="6929">
                  <c:v>36.299999999999997</c:v>
                </c:pt>
                <c:pt idx="6930">
                  <c:v>36.31</c:v>
                </c:pt>
                <c:pt idx="6931">
                  <c:v>36.299999999999997</c:v>
                </c:pt>
                <c:pt idx="6932">
                  <c:v>36.299999999999997</c:v>
                </c:pt>
                <c:pt idx="6933">
                  <c:v>36.31</c:v>
                </c:pt>
                <c:pt idx="6934">
                  <c:v>36.31</c:v>
                </c:pt>
                <c:pt idx="6935">
                  <c:v>36.31</c:v>
                </c:pt>
                <c:pt idx="6936">
                  <c:v>36.31</c:v>
                </c:pt>
                <c:pt idx="6937">
                  <c:v>36.32</c:v>
                </c:pt>
                <c:pt idx="6938">
                  <c:v>36.32</c:v>
                </c:pt>
                <c:pt idx="6939">
                  <c:v>36.32</c:v>
                </c:pt>
                <c:pt idx="6940">
                  <c:v>36.33</c:v>
                </c:pt>
                <c:pt idx="6941">
                  <c:v>36.33</c:v>
                </c:pt>
                <c:pt idx="6942">
                  <c:v>36.33</c:v>
                </c:pt>
                <c:pt idx="6943">
                  <c:v>36.33</c:v>
                </c:pt>
                <c:pt idx="6944">
                  <c:v>36.33</c:v>
                </c:pt>
                <c:pt idx="6945">
                  <c:v>36.33</c:v>
                </c:pt>
                <c:pt idx="6946">
                  <c:v>36.33</c:v>
                </c:pt>
                <c:pt idx="6947">
                  <c:v>36.340000000000003</c:v>
                </c:pt>
                <c:pt idx="6948">
                  <c:v>36.340000000000003</c:v>
                </c:pt>
                <c:pt idx="6949">
                  <c:v>36.340000000000003</c:v>
                </c:pt>
                <c:pt idx="6950">
                  <c:v>36.340000000000003</c:v>
                </c:pt>
                <c:pt idx="6951">
                  <c:v>36.340000000000003</c:v>
                </c:pt>
                <c:pt idx="6952">
                  <c:v>36.340000000000003</c:v>
                </c:pt>
                <c:pt idx="6953">
                  <c:v>36.340000000000003</c:v>
                </c:pt>
                <c:pt idx="6954">
                  <c:v>36.340000000000003</c:v>
                </c:pt>
                <c:pt idx="6955">
                  <c:v>36.33</c:v>
                </c:pt>
                <c:pt idx="6956">
                  <c:v>36.32</c:v>
                </c:pt>
                <c:pt idx="6957">
                  <c:v>36.32</c:v>
                </c:pt>
                <c:pt idx="6958">
                  <c:v>36.32</c:v>
                </c:pt>
                <c:pt idx="6959">
                  <c:v>36.31</c:v>
                </c:pt>
                <c:pt idx="6960">
                  <c:v>36.31</c:v>
                </c:pt>
                <c:pt idx="6961">
                  <c:v>36.299999999999997</c:v>
                </c:pt>
                <c:pt idx="6962">
                  <c:v>36.299999999999997</c:v>
                </c:pt>
                <c:pt idx="6963">
                  <c:v>36.299999999999997</c:v>
                </c:pt>
                <c:pt idx="6964">
                  <c:v>36.29</c:v>
                </c:pt>
                <c:pt idx="6965">
                  <c:v>36.29</c:v>
                </c:pt>
                <c:pt idx="6966">
                  <c:v>36.29</c:v>
                </c:pt>
                <c:pt idx="6967">
                  <c:v>36.28</c:v>
                </c:pt>
                <c:pt idx="6968">
                  <c:v>36.28</c:v>
                </c:pt>
                <c:pt idx="6969">
                  <c:v>36.270000000000003</c:v>
                </c:pt>
                <c:pt idx="6970">
                  <c:v>36.270000000000003</c:v>
                </c:pt>
                <c:pt idx="6971">
                  <c:v>36.26</c:v>
                </c:pt>
                <c:pt idx="6972">
                  <c:v>36.26</c:v>
                </c:pt>
                <c:pt idx="6973">
                  <c:v>36.26</c:v>
                </c:pt>
                <c:pt idx="6974">
                  <c:v>36.25</c:v>
                </c:pt>
                <c:pt idx="6975">
                  <c:v>36.25</c:v>
                </c:pt>
                <c:pt idx="6976">
                  <c:v>36.25</c:v>
                </c:pt>
                <c:pt idx="6977">
                  <c:v>36.25</c:v>
                </c:pt>
                <c:pt idx="6978">
                  <c:v>36.25</c:v>
                </c:pt>
                <c:pt idx="6979">
                  <c:v>36.24</c:v>
                </c:pt>
                <c:pt idx="6980">
                  <c:v>36.24</c:v>
                </c:pt>
                <c:pt idx="6981">
                  <c:v>36.24</c:v>
                </c:pt>
                <c:pt idx="6982">
                  <c:v>36.24</c:v>
                </c:pt>
                <c:pt idx="6983">
                  <c:v>36.229999999999997</c:v>
                </c:pt>
                <c:pt idx="6984">
                  <c:v>36.24</c:v>
                </c:pt>
                <c:pt idx="6985">
                  <c:v>36.24</c:v>
                </c:pt>
                <c:pt idx="6986">
                  <c:v>36.24</c:v>
                </c:pt>
                <c:pt idx="6987">
                  <c:v>36.229999999999997</c:v>
                </c:pt>
                <c:pt idx="6988">
                  <c:v>36.229999999999997</c:v>
                </c:pt>
                <c:pt idx="6989">
                  <c:v>36.229999999999997</c:v>
                </c:pt>
                <c:pt idx="6990">
                  <c:v>36.22</c:v>
                </c:pt>
                <c:pt idx="6991">
                  <c:v>36.229999999999997</c:v>
                </c:pt>
                <c:pt idx="6992">
                  <c:v>36.229999999999997</c:v>
                </c:pt>
                <c:pt idx="6993">
                  <c:v>36.229999999999997</c:v>
                </c:pt>
                <c:pt idx="6994">
                  <c:v>36.229999999999997</c:v>
                </c:pt>
                <c:pt idx="6995">
                  <c:v>36.22</c:v>
                </c:pt>
                <c:pt idx="6996">
                  <c:v>36.22</c:v>
                </c:pt>
                <c:pt idx="6997">
                  <c:v>36.22</c:v>
                </c:pt>
                <c:pt idx="6998">
                  <c:v>36.229999999999997</c:v>
                </c:pt>
                <c:pt idx="6999">
                  <c:v>36.229999999999997</c:v>
                </c:pt>
                <c:pt idx="7000">
                  <c:v>36.229999999999997</c:v>
                </c:pt>
                <c:pt idx="7001">
                  <c:v>36.229999999999997</c:v>
                </c:pt>
                <c:pt idx="7002">
                  <c:v>36.229999999999997</c:v>
                </c:pt>
                <c:pt idx="7003">
                  <c:v>36.229999999999997</c:v>
                </c:pt>
                <c:pt idx="7004">
                  <c:v>36.229999999999997</c:v>
                </c:pt>
                <c:pt idx="7005">
                  <c:v>36.229999999999997</c:v>
                </c:pt>
                <c:pt idx="7006">
                  <c:v>36.229999999999997</c:v>
                </c:pt>
                <c:pt idx="7007">
                  <c:v>36.229999999999997</c:v>
                </c:pt>
                <c:pt idx="7008">
                  <c:v>36.229999999999997</c:v>
                </c:pt>
                <c:pt idx="7009">
                  <c:v>36.229999999999997</c:v>
                </c:pt>
                <c:pt idx="7010">
                  <c:v>36.229999999999997</c:v>
                </c:pt>
                <c:pt idx="7011">
                  <c:v>36.229999999999997</c:v>
                </c:pt>
                <c:pt idx="7012">
                  <c:v>36.22</c:v>
                </c:pt>
                <c:pt idx="7013">
                  <c:v>36.22</c:v>
                </c:pt>
                <c:pt idx="7014">
                  <c:v>36.229999999999997</c:v>
                </c:pt>
                <c:pt idx="7015">
                  <c:v>36.229999999999997</c:v>
                </c:pt>
                <c:pt idx="7016">
                  <c:v>36.229999999999997</c:v>
                </c:pt>
                <c:pt idx="7017">
                  <c:v>36.229999999999997</c:v>
                </c:pt>
                <c:pt idx="7018">
                  <c:v>36.229999999999997</c:v>
                </c:pt>
                <c:pt idx="7019">
                  <c:v>36.229999999999997</c:v>
                </c:pt>
                <c:pt idx="7020">
                  <c:v>36.229999999999997</c:v>
                </c:pt>
                <c:pt idx="7021">
                  <c:v>36.229999999999997</c:v>
                </c:pt>
                <c:pt idx="7022">
                  <c:v>36.22</c:v>
                </c:pt>
                <c:pt idx="7023">
                  <c:v>36.22</c:v>
                </c:pt>
                <c:pt idx="7024">
                  <c:v>36.22</c:v>
                </c:pt>
                <c:pt idx="7025">
                  <c:v>36.22</c:v>
                </c:pt>
                <c:pt idx="7026">
                  <c:v>36.22</c:v>
                </c:pt>
                <c:pt idx="7027">
                  <c:v>36.22</c:v>
                </c:pt>
                <c:pt idx="7028">
                  <c:v>36.22</c:v>
                </c:pt>
                <c:pt idx="7029">
                  <c:v>36.22</c:v>
                </c:pt>
                <c:pt idx="7030">
                  <c:v>36.22</c:v>
                </c:pt>
                <c:pt idx="7031">
                  <c:v>36.22</c:v>
                </c:pt>
                <c:pt idx="7032">
                  <c:v>36.22</c:v>
                </c:pt>
                <c:pt idx="7033">
                  <c:v>36.22</c:v>
                </c:pt>
                <c:pt idx="7034">
                  <c:v>36.22</c:v>
                </c:pt>
                <c:pt idx="7035">
                  <c:v>36.22</c:v>
                </c:pt>
                <c:pt idx="7036">
                  <c:v>36.22</c:v>
                </c:pt>
                <c:pt idx="7037">
                  <c:v>36.22</c:v>
                </c:pt>
                <c:pt idx="7038">
                  <c:v>36.22</c:v>
                </c:pt>
                <c:pt idx="7039">
                  <c:v>36.22</c:v>
                </c:pt>
                <c:pt idx="7040">
                  <c:v>36.22</c:v>
                </c:pt>
                <c:pt idx="7041">
                  <c:v>36.22</c:v>
                </c:pt>
                <c:pt idx="7042">
                  <c:v>36.229999999999997</c:v>
                </c:pt>
                <c:pt idx="7043">
                  <c:v>36.229999999999997</c:v>
                </c:pt>
                <c:pt idx="7044">
                  <c:v>36.229999999999997</c:v>
                </c:pt>
                <c:pt idx="7045">
                  <c:v>36.229999999999997</c:v>
                </c:pt>
                <c:pt idx="7046">
                  <c:v>36.229999999999997</c:v>
                </c:pt>
                <c:pt idx="7047">
                  <c:v>36.229999999999997</c:v>
                </c:pt>
                <c:pt idx="7048">
                  <c:v>36.229999999999997</c:v>
                </c:pt>
                <c:pt idx="7049">
                  <c:v>36.22</c:v>
                </c:pt>
                <c:pt idx="7050">
                  <c:v>36.22</c:v>
                </c:pt>
                <c:pt idx="7051">
                  <c:v>36.22</c:v>
                </c:pt>
                <c:pt idx="7052">
                  <c:v>36.21</c:v>
                </c:pt>
                <c:pt idx="7053">
                  <c:v>36.21</c:v>
                </c:pt>
                <c:pt idx="7054">
                  <c:v>36.21</c:v>
                </c:pt>
                <c:pt idx="7055">
                  <c:v>36.21</c:v>
                </c:pt>
                <c:pt idx="7056">
                  <c:v>36.21</c:v>
                </c:pt>
                <c:pt idx="7057">
                  <c:v>36.21</c:v>
                </c:pt>
                <c:pt idx="7058">
                  <c:v>36.21</c:v>
                </c:pt>
                <c:pt idx="7059">
                  <c:v>36.21</c:v>
                </c:pt>
                <c:pt idx="7060">
                  <c:v>36.21</c:v>
                </c:pt>
                <c:pt idx="7061">
                  <c:v>36.21</c:v>
                </c:pt>
                <c:pt idx="7062">
                  <c:v>36.21</c:v>
                </c:pt>
                <c:pt idx="7063">
                  <c:v>36.21</c:v>
                </c:pt>
                <c:pt idx="7064">
                  <c:v>36.200000000000003</c:v>
                </c:pt>
                <c:pt idx="7065">
                  <c:v>36.200000000000003</c:v>
                </c:pt>
                <c:pt idx="7066">
                  <c:v>36.200000000000003</c:v>
                </c:pt>
                <c:pt idx="7067">
                  <c:v>36.200000000000003</c:v>
                </c:pt>
                <c:pt idx="7068">
                  <c:v>36.200000000000003</c:v>
                </c:pt>
                <c:pt idx="7069">
                  <c:v>36.200000000000003</c:v>
                </c:pt>
                <c:pt idx="7070">
                  <c:v>36.200000000000003</c:v>
                </c:pt>
                <c:pt idx="7071">
                  <c:v>36.200000000000003</c:v>
                </c:pt>
                <c:pt idx="7072">
                  <c:v>36.200000000000003</c:v>
                </c:pt>
                <c:pt idx="7073">
                  <c:v>36.200000000000003</c:v>
                </c:pt>
                <c:pt idx="7074">
                  <c:v>36.200000000000003</c:v>
                </c:pt>
                <c:pt idx="7075">
                  <c:v>36.200000000000003</c:v>
                </c:pt>
                <c:pt idx="7076">
                  <c:v>36.200000000000003</c:v>
                </c:pt>
                <c:pt idx="7077">
                  <c:v>36.200000000000003</c:v>
                </c:pt>
                <c:pt idx="7078">
                  <c:v>36.200000000000003</c:v>
                </c:pt>
                <c:pt idx="7079">
                  <c:v>36.200000000000003</c:v>
                </c:pt>
                <c:pt idx="7080">
                  <c:v>36.200000000000003</c:v>
                </c:pt>
                <c:pt idx="7081">
                  <c:v>36.200000000000003</c:v>
                </c:pt>
                <c:pt idx="7082">
                  <c:v>36.200000000000003</c:v>
                </c:pt>
                <c:pt idx="7083">
                  <c:v>36.200000000000003</c:v>
                </c:pt>
                <c:pt idx="7084">
                  <c:v>36.200000000000003</c:v>
                </c:pt>
                <c:pt idx="7085">
                  <c:v>36.200000000000003</c:v>
                </c:pt>
                <c:pt idx="7086">
                  <c:v>36.200000000000003</c:v>
                </c:pt>
                <c:pt idx="7087">
                  <c:v>36.200000000000003</c:v>
                </c:pt>
                <c:pt idx="7088">
                  <c:v>36.21</c:v>
                </c:pt>
                <c:pt idx="7089">
                  <c:v>36.22</c:v>
                </c:pt>
                <c:pt idx="7090">
                  <c:v>36.229999999999997</c:v>
                </c:pt>
                <c:pt idx="7091">
                  <c:v>36.24</c:v>
                </c:pt>
                <c:pt idx="7092">
                  <c:v>36.26</c:v>
                </c:pt>
                <c:pt idx="7093">
                  <c:v>36.28</c:v>
                </c:pt>
                <c:pt idx="7094">
                  <c:v>36.299999999999997</c:v>
                </c:pt>
                <c:pt idx="7095">
                  <c:v>36.32</c:v>
                </c:pt>
                <c:pt idx="7096">
                  <c:v>36.340000000000003</c:v>
                </c:pt>
                <c:pt idx="7097">
                  <c:v>36.36</c:v>
                </c:pt>
                <c:pt idx="7098">
                  <c:v>36.380000000000003</c:v>
                </c:pt>
                <c:pt idx="7099">
                  <c:v>36.39</c:v>
                </c:pt>
                <c:pt idx="7100">
                  <c:v>36.4</c:v>
                </c:pt>
                <c:pt idx="7101">
                  <c:v>36.4</c:v>
                </c:pt>
                <c:pt idx="7102">
                  <c:v>36.409999999999997</c:v>
                </c:pt>
                <c:pt idx="7103">
                  <c:v>36.43</c:v>
                </c:pt>
                <c:pt idx="7104">
                  <c:v>36.44</c:v>
                </c:pt>
                <c:pt idx="7105">
                  <c:v>36.46</c:v>
                </c:pt>
                <c:pt idx="7106">
                  <c:v>36.47</c:v>
                </c:pt>
                <c:pt idx="7107">
                  <c:v>36.479999999999997</c:v>
                </c:pt>
                <c:pt idx="7108">
                  <c:v>36.49</c:v>
                </c:pt>
                <c:pt idx="7109">
                  <c:v>36.49</c:v>
                </c:pt>
                <c:pt idx="7110">
                  <c:v>36.49</c:v>
                </c:pt>
                <c:pt idx="7111">
                  <c:v>36.49</c:v>
                </c:pt>
                <c:pt idx="7112">
                  <c:v>36.49</c:v>
                </c:pt>
                <c:pt idx="7113">
                  <c:v>36.49</c:v>
                </c:pt>
                <c:pt idx="7114">
                  <c:v>36.49</c:v>
                </c:pt>
                <c:pt idx="7115">
                  <c:v>36.49</c:v>
                </c:pt>
                <c:pt idx="7116">
                  <c:v>36.49</c:v>
                </c:pt>
                <c:pt idx="7117">
                  <c:v>36.49</c:v>
                </c:pt>
                <c:pt idx="7118">
                  <c:v>36.5</c:v>
                </c:pt>
                <c:pt idx="7119">
                  <c:v>36.51</c:v>
                </c:pt>
                <c:pt idx="7120">
                  <c:v>36.51</c:v>
                </c:pt>
                <c:pt idx="7121">
                  <c:v>36.520000000000003</c:v>
                </c:pt>
                <c:pt idx="7122">
                  <c:v>36.53</c:v>
                </c:pt>
                <c:pt idx="7123">
                  <c:v>36.53</c:v>
                </c:pt>
                <c:pt idx="7124">
                  <c:v>36.54</c:v>
                </c:pt>
                <c:pt idx="7125">
                  <c:v>36.56</c:v>
                </c:pt>
                <c:pt idx="7126">
                  <c:v>36.57</c:v>
                </c:pt>
                <c:pt idx="7127">
                  <c:v>36.590000000000003</c:v>
                </c:pt>
                <c:pt idx="7128">
                  <c:v>36.6</c:v>
                </c:pt>
                <c:pt idx="7129">
                  <c:v>36.61</c:v>
                </c:pt>
                <c:pt idx="7130">
                  <c:v>36.619999999999997</c:v>
                </c:pt>
                <c:pt idx="7131">
                  <c:v>36.630000000000003</c:v>
                </c:pt>
                <c:pt idx="7132">
                  <c:v>36.64</c:v>
                </c:pt>
                <c:pt idx="7133">
                  <c:v>36.65</c:v>
                </c:pt>
                <c:pt idx="7134">
                  <c:v>36.65</c:v>
                </c:pt>
                <c:pt idx="7135">
                  <c:v>36.659999999999997</c:v>
                </c:pt>
                <c:pt idx="7136">
                  <c:v>36.67</c:v>
                </c:pt>
                <c:pt idx="7137">
                  <c:v>36.67</c:v>
                </c:pt>
                <c:pt idx="7138">
                  <c:v>36.68</c:v>
                </c:pt>
                <c:pt idx="7139">
                  <c:v>36.68</c:v>
                </c:pt>
                <c:pt idx="7140">
                  <c:v>36.68</c:v>
                </c:pt>
                <c:pt idx="7141">
                  <c:v>36.68</c:v>
                </c:pt>
                <c:pt idx="7142">
                  <c:v>36.69</c:v>
                </c:pt>
                <c:pt idx="7143">
                  <c:v>36.69</c:v>
                </c:pt>
                <c:pt idx="7144">
                  <c:v>36.69</c:v>
                </c:pt>
                <c:pt idx="7145">
                  <c:v>36.69</c:v>
                </c:pt>
                <c:pt idx="7146">
                  <c:v>36.700000000000003</c:v>
                </c:pt>
                <c:pt idx="7147">
                  <c:v>36.700000000000003</c:v>
                </c:pt>
                <c:pt idx="7148">
                  <c:v>36.700000000000003</c:v>
                </c:pt>
                <c:pt idx="7149">
                  <c:v>36.700000000000003</c:v>
                </c:pt>
                <c:pt idx="7150">
                  <c:v>36.700000000000003</c:v>
                </c:pt>
                <c:pt idx="7151">
                  <c:v>36.71</c:v>
                </c:pt>
                <c:pt idx="7152">
                  <c:v>36.71</c:v>
                </c:pt>
                <c:pt idx="7153">
                  <c:v>36.72</c:v>
                </c:pt>
                <c:pt idx="7154">
                  <c:v>36.72</c:v>
                </c:pt>
                <c:pt idx="7155">
                  <c:v>36.729999999999997</c:v>
                </c:pt>
                <c:pt idx="7156">
                  <c:v>36.729999999999997</c:v>
                </c:pt>
                <c:pt idx="7157">
                  <c:v>36.729999999999997</c:v>
                </c:pt>
                <c:pt idx="7158">
                  <c:v>36.74</c:v>
                </c:pt>
                <c:pt idx="7159">
                  <c:v>36.74</c:v>
                </c:pt>
                <c:pt idx="7160">
                  <c:v>36.75</c:v>
                </c:pt>
                <c:pt idx="7161">
                  <c:v>36.75</c:v>
                </c:pt>
                <c:pt idx="7162">
                  <c:v>36.76</c:v>
                </c:pt>
                <c:pt idx="7163">
                  <c:v>36.76</c:v>
                </c:pt>
                <c:pt idx="7164">
                  <c:v>36.770000000000003</c:v>
                </c:pt>
                <c:pt idx="7165">
                  <c:v>36.770000000000003</c:v>
                </c:pt>
                <c:pt idx="7166">
                  <c:v>36.770000000000003</c:v>
                </c:pt>
                <c:pt idx="7167">
                  <c:v>36.770000000000003</c:v>
                </c:pt>
                <c:pt idx="7168">
                  <c:v>36.770000000000003</c:v>
                </c:pt>
                <c:pt idx="7169">
                  <c:v>36.770000000000003</c:v>
                </c:pt>
                <c:pt idx="7170">
                  <c:v>36.78</c:v>
                </c:pt>
                <c:pt idx="7171">
                  <c:v>36.78</c:v>
                </c:pt>
                <c:pt idx="7172">
                  <c:v>36.78</c:v>
                </c:pt>
                <c:pt idx="7173">
                  <c:v>36.78</c:v>
                </c:pt>
                <c:pt idx="7174">
                  <c:v>36.770000000000003</c:v>
                </c:pt>
                <c:pt idx="7175">
                  <c:v>36.770000000000003</c:v>
                </c:pt>
                <c:pt idx="7176">
                  <c:v>36.770000000000003</c:v>
                </c:pt>
                <c:pt idx="7177">
                  <c:v>36.770000000000003</c:v>
                </c:pt>
                <c:pt idx="7178">
                  <c:v>36.78</c:v>
                </c:pt>
                <c:pt idx="7179">
                  <c:v>36.770000000000003</c:v>
                </c:pt>
                <c:pt idx="7180">
                  <c:v>36.770000000000003</c:v>
                </c:pt>
                <c:pt idx="7181">
                  <c:v>36.770000000000003</c:v>
                </c:pt>
                <c:pt idx="7182">
                  <c:v>36.770000000000003</c:v>
                </c:pt>
                <c:pt idx="7183">
                  <c:v>36.770000000000003</c:v>
                </c:pt>
                <c:pt idx="7184">
                  <c:v>36.76</c:v>
                </c:pt>
                <c:pt idx="7185">
                  <c:v>36.76</c:v>
                </c:pt>
                <c:pt idx="7186">
                  <c:v>36.770000000000003</c:v>
                </c:pt>
                <c:pt idx="7187">
                  <c:v>36.76</c:v>
                </c:pt>
                <c:pt idx="7188">
                  <c:v>36.76</c:v>
                </c:pt>
                <c:pt idx="7189">
                  <c:v>36.76</c:v>
                </c:pt>
                <c:pt idx="7190">
                  <c:v>36.76</c:v>
                </c:pt>
                <c:pt idx="7191">
                  <c:v>36.76</c:v>
                </c:pt>
                <c:pt idx="7192">
                  <c:v>36.76</c:v>
                </c:pt>
                <c:pt idx="7193">
                  <c:v>36.75</c:v>
                </c:pt>
                <c:pt idx="7194">
                  <c:v>36.75</c:v>
                </c:pt>
                <c:pt idx="7195">
                  <c:v>36.74</c:v>
                </c:pt>
                <c:pt idx="7196">
                  <c:v>36.74</c:v>
                </c:pt>
                <c:pt idx="7197">
                  <c:v>36.729999999999997</c:v>
                </c:pt>
                <c:pt idx="7198">
                  <c:v>36.729999999999997</c:v>
                </c:pt>
                <c:pt idx="7199">
                  <c:v>36.72</c:v>
                </c:pt>
                <c:pt idx="7200">
                  <c:v>36.71</c:v>
                </c:pt>
                <c:pt idx="7201">
                  <c:v>36.71</c:v>
                </c:pt>
                <c:pt idx="7202">
                  <c:v>36.700000000000003</c:v>
                </c:pt>
                <c:pt idx="7203">
                  <c:v>36.700000000000003</c:v>
                </c:pt>
                <c:pt idx="7204">
                  <c:v>36.700000000000003</c:v>
                </c:pt>
                <c:pt idx="7205">
                  <c:v>36.700000000000003</c:v>
                </c:pt>
                <c:pt idx="7206">
                  <c:v>36.700000000000003</c:v>
                </c:pt>
                <c:pt idx="7207">
                  <c:v>36.69</c:v>
                </c:pt>
                <c:pt idx="7208">
                  <c:v>36.69</c:v>
                </c:pt>
                <c:pt idx="7209">
                  <c:v>36.69</c:v>
                </c:pt>
                <c:pt idx="7210">
                  <c:v>36.69</c:v>
                </c:pt>
                <c:pt idx="7211">
                  <c:v>36.69</c:v>
                </c:pt>
                <c:pt idx="7212">
                  <c:v>36.68</c:v>
                </c:pt>
                <c:pt idx="7213">
                  <c:v>36.68</c:v>
                </c:pt>
                <c:pt idx="7214">
                  <c:v>36.68</c:v>
                </c:pt>
                <c:pt idx="7215">
                  <c:v>36.68</c:v>
                </c:pt>
                <c:pt idx="7216">
                  <c:v>36.68</c:v>
                </c:pt>
                <c:pt idx="7217">
                  <c:v>36.68</c:v>
                </c:pt>
                <c:pt idx="7218">
                  <c:v>36.68</c:v>
                </c:pt>
                <c:pt idx="7219">
                  <c:v>36.68</c:v>
                </c:pt>
                <c:pt idx="7220">
                  <c:v>36.68</c:v>
                </c:pt>
                <c:pt idx="7221">
                  <c:v>36.68</c:v>
                </c:pt>
                <c:pt idx="7222">
                  <c:v>36.67</c:v>
                </c:pt>
                <c:pt idx="7223">
                  <c:v>36.67</c:v>
                </c:pt>
                <c:pt idx="7224">
                  <c:v>36.659999999999997</c:v>
                </c:pt>
                <c:pt idx="7225">
                  <c:v>36.659999999999997</c:v>
                </c:pt>
                <c:pt idx="7226">
                  <c:v>36.659999999999997</c:v>
                </c:pt>
                <c:pt idx="7227">
                  <c:v>36.659999999999997</c:v>
                </c:pt>
                <c:pt idx="7228">
                  <c:v>36.65</c:v>
                </c:pt>
                <c:pt idx="7229">
                  <c:v>36.65</c:v>
                </c:pt>
                <c:pt idx="7230">
                  <c:v>36.64</c:v>
                </c:pt>
                <c:pt idx="7231">
                  <c:v>36.64</c:v>
                </c:pt>
                <c:pt idx="7232">
                  <c:v>36.630000000000003</c:v>
                </c:pt>
                <c:pt idx="7233">
                  <c:v>36.630000000000003</c:v>
                </c:pt>
                <c:pt idx="7234">
                  <c:v>36.630000000000003</c:v>
                </c:pt>
                <c:pt idx="7235">
                  <c:v>36.619999999999997</c:v>
                </c:pt>
                <c:pt idx="7236">
                  <c:v>36.619999999999997</c:v>
                </c:pt>
                <c:pt idx="7237">
                  <c:v>36.619999999999997</c:v>
                </c:pt>
                <c:pt idx="7238">
                  <c:v>36.61</c:v>
                </c:pt>
                <c:pt idx="7239">
                  <c:v>36.61</c:v>
                </c:pt>
                <c:pt idx="7240">
                  <c:v>36.61</c:v>
                </c:pt>
                <c:pt idx="7241">
                  <c:v>36.61</c:v>
                </c:pt>
                <c:pt idx="7242">
                  <c:v>36.61</c:v>
                </c:pt>
                <c:pt idx="7243">
                  <c:v>36.61</c:v>
                </c:pt>
                <c:pt idx="7244">
                  <c:v>36.61</c:v>
                </c:pt>
                <c:pt idx="7245">
                  <c:v>36.61</c:v>
                </c:pt>
                <c:pt idx="7246">
                  <c:v>36.6</c:v>
                </c:pt>
                <c:pt idx="7247">
                  <c:v>36.6</c:v>
                </c:pt>
                <c:pt idx="7248">
                  <c:v>36.6</c:v>
                </c:pt>
                <c:pt idx="7249">
                  <c:v>36.590000000000003</c:v>
                </c:pt>
                <c:pt idx="7250">
                  <c:v>36.590000000000003</c:v>
                </c:pt>
                <c:pt idx="7251">
                  <c:v>36.590000000000003</c:v>
                </c:pt>
                <c:pt idx="7252">
                  <c:v>36.590000000000003</c:v>
                </c:pt>
                <c:pt idx="7253">
                  <c:v>36.590000000000003</c:v>
                </c:pt>
                <c:pt idx="7254">
                  <c:v>36.590000000000003</c:v>
                </c:pt>
                <c:pt idx="7255">
                  <c:v>36.590000000000003</c:v>
                </c:pt>
                <c:pt idx="7256">
                  <c:v>36.590000000000003</c:v>
                </c:pt>
                <c:pt idx="7257">
                  <c:v>36.590000000000003</c:v>
                </c:pt>
                <c:pt idx="7258">
                  <c:v>36.590000000000003</c:v>
                </c:pt>
                <c:pt idx="7259">
                  <c:v>36.58</c:v>
                </c:pt>
                <c:pt idx="7260">
                  <c:v>36.58</c:v>
                </c:pt>
                <c:pt idx="7261">
                  <c:v>36.58</c:v>
                </c:pt>
                <c:pt idx="7262">
                  <c:v>36.58</c:v>
                </c:pt>
                <c:pt idx="7263">
                  <c:v>36.58</c:v>
                </c:pt>
                <c:pt idx="7264">
                  <c:v>36.58</c:v>
                </c:pt>
                <c:pt idx="7265">
                  <c:v>36.58</c:v>
                </c:pt>
                <c:pt idx="7266">
                  <c:v>36.57</c:v>
                </c:pt>
                <c:pt idx="7267">
                  <c:v>36.57</c:v>
                </c:pt>
                <c:pt idx="7268">
                  <c:v>36.57</c:v>
                </c:pt>
                <c:pt idx="7269">
                  <c:v>36.57</c:v>
                </c:pt>
                <c:pt idx="7270">
                  <c:v>36.57</c:v>
                </c:pt>
                <c:pt idx="7271">
                  <c:v>36.56</c:v>
                </c:pt>
                <c:pt idx="7272">
                  <c:v>36.56</c:v>
                </c:pt>
                <c:pt idx="7273">
                  <c:v>36.549999999999997</c:v>
                </c:pt>
                <c:pt idx="7274">
                  <c:v>36.549999999999997</c:v>
                </c:pt>
                <c:pt idx="7275">
                  <c:v>36.56</c:v>
                </c:pt>
                <c:pt idx="7276">
                  <c:v>36.56</c:v>
                </c:pt>
                <c:pt idx="7277">
                  <c:v>36.549999999999997</c:v>
                </c:pt>
                <c:pt idx="7278">
                  <c:v>36.549999999999997</c:v>
                </c:pt>
                <c:pt idx="7279">
                  <c:v>36.549999999999997</c:v>
                </c:pt>
                <c:pt idx="7280">
                  <c:v>36.54</c:v>
                </c:pt>
                <c:pt idx="7281">
                  <c:v>36.549999999999997</c:v>
                </c:pt>
                <c:pt idx="7282">
                  <c:v>36.54</c:v>
                </c:pt>
                <c:pt idx="7283">
                  <c:v>36.54</c:v>
                </c:pt>
                <c:pt idx="7284">
                  <c:v>36.53</c:v>
                </c:pt>
                <c:pt idx="7285">
                  <c:v>36.53</c:v>
                </c:pt>
                <c:pt idx="7286">
                  <c:v>36.53</c:v>
                </c:pt>
                <c:pt idx="7287">
                  <c:v>36.53</c:v>
                </c:pt>
                <c:pt idx="7288">
                  <c:v>36.53</c:v>
                </c:pt>
                <c:pt idx="7289">
                  <c:v>36.53</c:v>
                </c:pt>
                <c:pt idx="7290">
                  <c:v>36.53</c:v>
                </c:pt>
                <c:pt idx="7291">
                  <c:v>36.520000000000003</c:v>
                </c:pt>
                <c:pt idx="7292">
                  <c:v>36.520000000000003</c:v>
                </c:pt>
                <c:pt idx="7293">
                  <c:v>36.53</c:v>
                </c:pt>
                <c:pt idx="7294">
                  <c:v>36.54</c:v>
                </c:pt>
                <c:pt idx="7295">
                  <c:v>36.54</c:v>
                </c:pt>
                <c:pt idx="7296">
                  <c:v>36.54</c:v>
                </c:pt>
                <c:pt idx="7297">
                  <c:v>36.549999999999997</c:v>
                </c:pt>
                <c:pt idx="7298">
                  <c:v>36.549999999999997</c:v>
                </c:pt>
                <c:pt idx="7299">
                  <c:v>36.549999999999997</c:v>
                </c:pt>
                <c:pt idx="7300">
                  <c:v>36.549999999999997</c:v>
                </c:pt>
                <c:pt idx="7301">
                  <c:v>36.549999999999997</c:v>
                </c:pt>
                <c:pt idx="7302">
                  <c:v>36.549999999999997</c:v>
                </c:pt>
                <c:pt idx="7303">
                  <c:v>36.549999999999997</c:v>
                </c:pt>
                <c:pt idx="7304">
                  <c:v>36.549999999999997</c:v>
                </c:pt>
                <c:pt idx="7305">
                  <c:v>36.549999999999997</c:v>
                </c:pt>
                <c:pt idx="7306">
                  <c:v>36.549999999999997</c:v>
                </c:pt>
                <c:pt idx="7307">
                  <c:v>36.549999999999997</c:v>
                </c:pt>
                <c:pt idx="7308">
                  <c:v>36.549999999999997</c:v>
                </c:pt>
                <c:pt idx="7309">
                  <c:v>36.56</c:v>
                </c:pt>
                <c:pt idx="7310">
                  <c:v>36.57</c:v>
                </c:pt>
                <c:pt idx="7311">
                  <c:v>36.58</c:v>
                </c:pt>
                <c:pt idx="7312">
                  <c:v>36.590000000000003</c:v>
                </c:pt>
                <c:pt idx="7313">
                  <c:v>36.590000000000003</c:v>
                </c:pt>
                <c:pt idx="7314">
                  <c:v>36.590000000000003</c:v>
                </c:pt>
                <c:pt idx="7315">
                  <c:v>36.590000000000003</c:v>
                </c:pt>
                <c:pt idx="7316">
                  <c:v>36.6</c:v>
                </c:pt>
                <c:pt idx="7317">
                  <c:v>36.6</c:v>
                </c:pt>
                <c:pt idx="7318">
                  <c:v>36.61</c:v>
                </c:pt>
                <c:pt idx="7319">
                  <c:v>36.61</c:v>
                </c:pt>
                <c:pt idx="7320">
                  <c:v>36.619999999999997</c:v>
                </c:pt>
                <c:pt idx="7321">
                  <c:v>36.619999999999997</c:v>
                </c:pt>
                <c:pt idx="7322">
                  <c:v>36.630000000000003</c:v>
                </c:pt>
                <c:pt idx="7323">
                  <c:v>36.64</c:v>
                </c:pt>
                <c:pt idx="7324">
                  <c:v>36.64</c:v>
                </c:pt>
                <c:pt idx="7325">
                  <c:v>36.64</c:v>
                </c:pt>
                <c:pt idx="7326">
                  <c:v>36.65</c:v>
                </c:pt>
                <c:pt idx="7327">
                  <c:v>36.65</c:v>
                </c:pt>
                <c:pt idx="7328">
                  <c:v>36.65</c:v>
                </c:pt>
                <c:pt idx="7329">
                  <c:v>36.65</c:v>
                </c:pt>
                <c:pt idx="7330">
                  <c:v>36.65</c:v>
                </c:pt>
                <c:pt idx="7331">
                  <c:v>36.65</c:v>
                </c:pt>
                <c:pt idx="7332">
                  <c:v>36.65</c:v>
                </c:pt>
                <c:pt idx="7333">
                  <c:v>36.659999999999997</c:v>
                </c:pt>
                <c:pt idx="7334">
                  <c:v>36.659999999999997</c:v>
                </c:pt>
                <c:pt idx="7335">
                  <c:v>36.659999999999997</c:v>
                </c:pt>
                <c:pt idx="7336">
                  <c:v>36.659999999999997</c:v>
                </c:pt>
                <c:pt idx="7337">
                  <c:v>36.659999999999997</c:v>
                </c:pt>
                <c:pt idx="7338">
                  <c:v>36.659999999999997</c:v>
                </c:pt>
                <c:pt idx="7339">
                  <c:v>36.67</c:v>
                </c:pt>
                <c:pt idx="7340">
                  <c:v>36.67</c:v>
                </c:pt>
                <c:pt idx="7341">
                  <c:v>36.67</c:v>
                </c:pt>
                <c:pt idx="7342">
                  <c:v>36.67</c:v>
                </c:pt>
                <c:pt idx="7343">
                  <c:v>36.68</c:v>
                </c:pt>
                <c:pt idx="7344">
                  <c:v>36.68</c:v>
                </c:pt>
                <c:pt idx="7345">
                  <c:v>36.68</c:v>
                </c:pt>
                <c:pt idx="7346">
                  <c:v>36.67</c:v>
                </c:pt>
                <c:pt idx="7347">
                  <c:v>36.67</c:v>
                </c:pt>
                <c:pt idx="7348">
                  <c:v>36.67</c:v>
                </c:pt>
                <c:pt idx="7349">
                  <c:v>36.67</c:v>
                </c:pt>
                <c:pt idx="7350">
                  <c:v>36.67</c:v>
                </c:pt>
                <c:pt idx="7351">
                  <c:v>36.67</c:v>
                </c:pt>
                <c:pt idx="7352">
                  <c:v>36.67</c:v>
                </c:pt>
                <c:pt idx="7353">
                  <c:v>36.67</c:v>
                </c:pt>
                <c:pt idx="7354">
                  <c:v>36.67</c:v>
                </c:pt>
                <c:pt idx="7355">
                  <c:v>36.67</c:v>
                </c:pt>
                <c:pt idx="7356">
                  <c:v>36.67</c:v>
                </c:pt>
                <c:pt idx="7357">
                  <c:v>36.67</c:v>
                </c:pt>
                <c:pt idx="7358">
                  <c:v>36.67</c:v>
                </c:pt>
                <c:pt idx="7359">
                  <c:v>36.67</c:v>
                </c:pt>
                <c:pt idx="7360">
                  <c:v>36.67</c:v>
                </c:pt>
                <c:pt idx="7361">
                  <c:v>36.67</c:v>
                </c:pt>
                <c:pt idx="7362">
                  <c:v>36.67</c:v>
                </c:pt>
                <c:pt idx="7363">
                  <c:v>36.67</c:v>
                </c:pt>
                <c:pt idx="7364">
                  <c:v>36.67</c:v>
                </c:pt>
                <c:pt idx="7365">
                  <c:v>36.68</c:v>
                </c:pt>
                <c:pt idx="7366">
                  <c:v>36.67</c:v>
                </c:pt>
                <c:pt idx="7367">
                  <c:v>36.67</c:v>
                </c:pt>
                <c:pt idx="7368">
                  <c:v>36.67</c:v>
                </c:pt>
                <c:pt idx="7369">
                  <c:v>36.67</c:v>
                </c:pt>
                <c:pt idx="7370">
                  <c:v>36.67</c:v>
                </c:pt>
                <c:pt idx="7371">
                  <c:v>36.67</c:v>
                </c:pt>
                <c:pt idx="7372">
                  <c:v>36.67</c:v>
                </c:pt>
                <c:pt idx="7373">
                  <c:v>36.67</c:v>
                </c:pt>
                <c:pt idx="7374">
                  <c:v>36.67</c:v>
                </c:pt>
                <c:pt idx="7375">
                  <c:v>36.67</c:v>
                </c:pt>
                <c:pt idx="7376">
                  <c:v>36.67</c:v>
                </c:pt>
                <c:pt idx="7377">
                  <c:v>36.67</c:v>
                </c:pt>
                <c:pt idx="7378">
                  <c:v>36.67</c:v>
                </c:pt>
                <c:pt idx="7379">
                  <c:v>36.67</c:v>
                </c:pt>
                <c:pt idx="7380">
                  <c:v>36.67</c:v>
                </c:pt>
                <c:pt idx="7381">
                  <c:v>36.68</c:v>
                </c:pt>
                <c:pt idx="7382">
                  <c:v>36.67</c:v>
                </c:pt>
                <c:pt idx="7383">
                  <c:v>36.68</c:v>
                </c:pt>
                <c:pt idx="7384">
                  <c:v>36.68</c:v>
                </c:pt>
                <c:pt idx="7385">
                  <c:v>36.68</c:v>
                </c:pt>
                <c:pt idx="7386">
                  <c:v>36.68</c:v>
                </c:pt>
                <c:pt idx="7387">
                  <c:v>36.68</c:v>
                </c:pt>
                <c:pt idx="7388">
                  <c:v>36.68</c:v>
                </c:pt>
                <c:pt idx="7389">
                  <c:v>36.67</c:v>
                </c:pt>
                <c:pt idx="7390">
                  <c:v>36.67</c:v>
                </c:pt>
                <c:pt idx="7391">
                  <c:v>36.67</c:v>
                </c:pt>
                <c:pt idx="7392">
                  <c:v>36.67</c:v>
                </c:pt>
                <c:pt idx="7393">
                  <c:v>36.67</c:v>
                </c:pt>
                <c:pt idx="7394">
                  <c:v>36.659999999999997</c:v>
                </c:pt>
                <c:pt idx="7395">
                  <c:v>36.659999999999997</c:v>
                </c:pt>
                <c:pt idx="7396">
                  <c:v>36.659999999999997</c:v>
                </c:pt>
                <c:pt idx="7397">
                  <c:v>36.659999999999997</c:v>
                </c:pt>
                <c:pt idx="7398">
                  <c:v>36.65</c:v>
                </c:pt>
                <c:pt idx="7399">
                  <c:v>36.65</c:v>
                </c:pt>
                <c:pt idx="7400">
                  <c:v>36.65</c:v>
                </c:pt>
                <c:pt idx="7401">
                  <c:v>36.64</c:v>
                </c:pt>
                <c:pt idx="7402">
                  <c:v>36.64</c:v>
                </c:pt>
                <c:pt idx="7403">
                  <c:v>36.64</c:v>
                </c:pt>
                <c:pt idx="7404">
                  <c:v>36.64</c:v>
                </c:pt>
                <c:pt idx="7405">
                  <c:v>36.630000000000003</c:v>
                </c:pt>
                <c:pt idx="7406">
                  <c:v>36.630000000000003</c:v>
                </c:pt>
                <c:pt idx="7407">
                  <c:v>36.630000000000003</c:v>
                </c:pt>
                <c:pt idx="7408">
                  <c:v>36.619999999999997</c:v>
                </c:pt>
                <c:pt idx="7409">
                  <c:v>36.619999999999997</c:v>
                </c:pt>
                <c:pt idx="7410">
                  <c:v>36.619999999999997</c:v>
                </c:pt>
                <c:pt idx="7411">
                  <c:v>36.619999999999997</c:v>
                </c:pt>
                <c:pt idx="7412">
                  <c:v>36.619999999999997</c:v>
                </c:pt>
                <c:pt idx="7413">
                  <c:v>36.619999999999997</c:v>
                </c:pt>
                <c:pt idx="7414">
                  <c:v>36.61</c:v>
                </c:pt>
                <c:pt idx="7415">
                  <c:v>36.61</c:v>
                </c:pt>
                <c:pt idx="7416">
                  <c:v>36.619999999999997</c:v>
                </c:pt>
                <c:pt idx="7417">
                  <c:v>36.619999999999997</c:v>
                </c:pt>
                <c:pt idx="7418">
                  <c:v>36.619999999999997</c:v>
                </c:pt>
                <c:pt idx="7419">
                  <c:v>36.619999999999997</c:v>
                </c:pt>
                <c:pt idx="7420">
                  <c:v>36.619999999999997</c:v>
                </c:pt>
                <c:pt idx="7421">
                  <c:v>36.619999999999997</c:v>
                </c:pt>
                <c:pt idx="7422">
                  <c:v>36.619999999999997</c:v>
                </c:pt>
                <c:pt idx="7423">
                  <c:v>36.619999999999997</c:v>
                </c:pt>
                <c:pt idx="7424">
                  <c:v>36.619999999999997</c:v>
                </c:pt>
                <c:pt idx="7425">
                  <c:v>36.619999999999997</c:v>
                </c:pt>
                <c:pt idx="7426">
                  <c:v>36.61</c:v>
                </c:pt>
                <c:pt idx="7427">
                  <c:v>36.61</c:v>
                </c:pt>
                <c:pt idx="7428">
                  <c:v>36.61</c:v>
                </c:pt>
                <c:pt idx="7429">
                  <c:v>36.6</c:v>
                </c:pt>
                <c:pt idx="7430">
                  <c:v>36.6</c:v>
                </c:pt>
                <c:pt idx="7431">
                  <c:v>36.6</c:v>
                </c:pt>
                <c:pt idx="7432">
                  <c:v>36.61</c:v>
                </c:pt>
                <c:pt idx="7433">
                  <c:v>36.6</c:v>
                </c:pt>
                <c:pt idx="7434">
                  <c:v>36.6</c:v>
                </c:pt>
                <c:pt idx="7435">
                  <c:v>36.6</c:v>
                </c:pt>
                <c:pt idx="7436">
                  <c:v>36.6</c:v>
                </c:pt>
                <c:pt idx="7437">
                  <c:v>36.6</c:v>
                </c:pt>
                <c:pt idx="7438">
                  <c:v>36.6</c:v>
                </c:pt>
                <c:pt idx="7439">
                  <c:v>36.6</c:v>
                </c:pt>
                <c:pt idx="7440">
                  <c:v>36.590000000000003</c:v>
                </c:pt>
                <c:pt idx="7441">
                  <c:v>36.590000000000003</c:v>
                </c:pt>
                <c:pt idx="7442">
                  <c:v>36.590000000000003</c:v>
                </c:pt>
                <c:pt idx="7443">
                  <c:v>36.58</c:v>
                </c:pt>
                <c:pt idx="7444">
                  <c:v>36.58</c:v>
                </c:pt>
                <c:pt idx="7445">
                  <c:v>36.57</c:v>
                </c:pt>
                <c:pt idx="7446">
                  <c:v>36.57</c:v>
                </c:pt>
                <c:pt idx="7447">
                  <c:v>36.57</c:v>
                </c:pt>
                <c:pt idx="7448">
                  <c:v>36.57</c:v>
                </c:pt>
                <c:pt idx="7449">
                  <c:v>36.56</c:v>
                </c:pt>
                <c:pt idx="7450">
                  <c:v>36.56</c:v>
                </c:pt>
                <c:pt idx="7451">
                  <c:v>36.549999999999997</c:v>
                </c:pt>
                <c:pt idx="7452">
                  <c:v>36.549999999999997</c:v>
                </c:pt>
                <c:pt idx="7453">
                  <c:v>36.54</c:v>
                </c:pt>
                <c:pt idx="7454">
                  <c:v>36.54</c:v>
                </c:pt>
                <c:pt idx="7455">
                  <c:v>36.54</c:v>
                </c:pt>
                <c:pt idx="7456">
                  <c:v>36.53</c:v>
                </c:pt>
                <c:pt idx="7457">
                  <c:v>36.53</c:v>
                </c:pt>
                <c:pt idx="7458">
                  <c:v>36.53</c:v>
                </c:pt>
                <c:pt idx="7459">
                  <c:v>36.520000000000003</c:v>
                </c:pt>
                <c:pt idx="7460">
                  <c:v>36.51</c:v>
                </c:pt>
                <c:pt idx="7461">
                  <c:v>36.51</c:v>
                </c:pt>
                <c:pt idx="7462">
                  <c:v>36.51</c:v>
                </c:pt>
                <c:pt idx="7463">
                  <c:v>36.5</c:v>
                </c:pt>
                <c:pt idx="7464">
                  <c:v>36.5</c:v>
                </c:pt>
                <c:pt idx="7465">
                  <c:v>36.5</c:v>
                </c:pt>
                <c:pt idx="7466">
                  <c:v>36.49</c:v>
                </c:pt>
                <c:pt idx="7467">
                  <c:v>36.49</c:v>
                </c:pt>
                <c:pt idx="7468">
                  <c:v>36.49</c:v>
                </c:pt>
                <c:pt idx="7469">
                  <c:v>36.49</c:v>
                </c:pt>
                <c:pt idx="7470">
                  <c:v>36.49</c:v>
                </c:pt>
                <c:pt idx="7471">
                  <c:v>36.49</c:v>
                </c:pt>
                <c:pt idx="7472">
                  <c:v>36.49</c:v>
                </c:pt>
                <c:pt idx="7473">
                  <c:v>36.49</c:v>
                </c:pt>
                <c:pt idx="7474">
                  <c:v>36.49</c:v>
                </c:pt>
                <c:pt idx="7475">
                  <c:v>36.49</c:v>
                </c:pt>
                <c:pt idx="7476">
                  <c:v>36.49</c:v>
                </c:pt>
                <c:pt idx="7477">
                  <c:v>36.49</c:v>
                </c:pt>
                <c:pt idx="7478">
                  <c:v>36.49</c:v>
                </c:pt>
                <c:pt idx="7479">
                  <c:v>36.49</c:v>
                </c:pt>
                <c:pt idx="7480">
                  <c:v>36.49</c:v>
                </c:pt>
                <c:pt idx="7481">
                  <c:v>36.49</c:v>
                </c:pt>
                <c:pt idx="7482">
                  <c:v>36.49</c:v>
                </c:pt>
                <c:pt idx="7483">
                  <c:v>36.49</c:v>
                </c:pt>
                <c:pt idx="7484">
                  <c:v>36.49</c:v>
                </c:pt>
                <c:pt idx="7485">
                  <c:v>36.49</c:v>
                </c:pt>
                <c:pt idx="7486">
                  <c:v>36.49</c:v>
                </c:pt>
                <c:pt idx="7487">
                  <c:v>36.49</c:v>
                </c:pt>
                <c:pt idx="7488">
                  <c:v>36.49</c:v>
                </c:pt>
                <c:pt idx="7489">
                  <c:v>36.49</c:v>
                </c:pt>
                <c:pt idx="7490">
                  <c:v>36.49</c:v>
                </c:pt>
                <c:pt idx="7491">
                  <c:v>36.49</c:v>
                </c:pt>
                <c:pt idx="7492">
                  <c:v>36.49</c:v>
                </c:pt>
                <c:pt idx="7493">
                  <c:v>36.49</c:v>
                </c:pt>
                <c:pt idx="7494">
                  <c:v>36.49</c:v>
                </c:pt>
                <c:pt idx="7495">
                  <c:v>36.49</c:v>
                </c:pt>
                <c:pt idx="7496">
                  <c:v>36.49</c:v>
                </c:pt>
                <c:pt idx="7497">
                  <c:v>36.49</c:v>
                </c:pt>
                <c:pt idx="7498">
                  <c:v>36.49</c:v>
                </c:pt>
                <c:pt idx="7499">
                  <c:v>36.49</c:v>
                </c:pt>
                <c:pt idx="7500">
                  <c:v>36.49</c:v>
                </c:pt>
                <c:pt idx="7501">
                  <c:v>36.49</c:v>
                </c:pt>
                <c:pt idx="7502">
                  <c:v>36.49</c:v>
                </c:pt>
                <c:pt idx="7503">
                  <c:v>36.49</c:v>
                </c:pt>
                <c:pt idx="7504">
                  <c:v>36.49</c:v>
                </c:pt>
                <c:pt idx="7505">
                  <c:v>36.49</c:v>
                </c:pt>
                <c:pt idx="7506">
                  <c:v>36.49</c:v>
                </c:pt>
                <c:pt idx="7507">
                  <c:v>36.49</c:v>
                </c:pt>
                <c:pt idx="7508">
                  <c:v>36.49</c:v>
                </c:pt>
                <c:pt idx="7509">
                  <c:v>36.49</c:v>
                </c:pt>
                <c:pt idx="7510">
                  <c:v>36.49</c:v>
                </c:pt>
                <c:pt idx="7511">
                  <c:v>36.49</c:v>
                </c:pt>
                <c:pt idx="7512">
                  <c:v>36.49</c:v>
                </c:pt>
                <c:pt idx="7513">
                  <c:v>36.49</c:v>
                </c:pt>
                <c:pt idx="7514">
                  <c:v>36.49</c:v>
                </c:pt>
                <c:pt idx="7515">
                  <c:v>36.49</c:v>
                </c:pt>
                <c:pt idx="7516">
                  <c:v>36.49</c:v>
                </c:pt>
                <c:pt idx="7517">
                  <c:v>36.49</c:v>
                </c:pt>
                <c:pt idx="7518">
                  <c:v>36.49</c:v>
                </c:pt>
                <c:pt idx="7519">
                  <c:v>36.49</c:v>
                </c:pt>
                <c:pt idx="7520">
                  <c:v>36.49</c:v>
                </c:pt>
                <c:pt idx="7521">
                  <c:v>36.49</c:v>
                </c:pt>
                <c:pt idx="7522">
                  <c:v>36.49</c:v>
                </c:pt>
                <c:pt idx="7523">
                  <c:v>36.49</c:v>
                </c:pt>
                <c:pt idx="7524">
                  <c:v>36.49</c:v>
                </c:pt>
                <c:pt idx="7525">
                  <c:v>36.49</c:v>
                </c:pt>
                <c:pt idx="7526">
                  <c:v>36.49</c:v>
                </c:pt>
                <c:pt idx="7527">
                  <c:v>36.479999999999997</c:v>
                </c:pt>
                <c:pt idx="7528">
                  <c:v>36.479999999999997</c:v>
                </c:pt>
                <c:pt idx="7529">
                  <c:v>36.479999999999997</c:v>
                </c:pt>
                <c:pt idx="7530">
                  <c:v>36.479999999999997</c:v>
                </c:pt>
                <c:pt idx="7531">
                  <c:v>36.479999999999997</c:v>
                </c:pt>
                <c:pt idx="7532">
                  <c:v>36.47</c:v>
                </c:pt>
                <c:pt idx="7533">
                  <c:v>36.47</c:v>
                </c:pt>
                <c:pt idx="7534">
                  <c:v>36.47</c:v>
                </c:pt>
                <c:pt idx="7535">
                  <c:v>36.46</c:v>
                </c:pt>
                <c:pt idx="7536">
                  <c:v>36.46</c:v>
                </c:pt>
                <c:pt idx="7537">
                  <c:v>36.450000000000003</c:v>
                </c:pt>
                <c:pt idx="7538">
                  <c:v>36.450000000000003</c:v>
                </c:pt>
                <c:pt idx="7539">
                  <c:v>36.44</c:v>
                </c:pt>
                <c:pt idx="7540">
                  <c:v>36.44</c:v>
                </c:pt>
                <c:pt idx="7541">
                  <c:v>36.43</c:v>
                </c:pt>
                <c:pt idx="7542">
                  <c:v>36.42</c:v>
                </c:pt>
                <c:pt idx="7543">
                  <c:v>36.409999999999997</c:v>
                </c:pt>
                <c:pt idx="7544">
                  <c:v>36.409999999999997</c:v>
                </c:pt>
                <c:pt idx="7545">
                  <c:v>36.4</c:v>
                </c:pt>
                <c:pt idx="7546">
                  <c:v>36.4</c:v>
                </c:pt>
                <c:pt idx="7547">
                  <c:v>36.4</c:v>
                </c:pt>
                <c:pt idx="7548">
                  <c:v>36.4</c:v>
                </c:pt>
                <c:pt idx="7549">
                  <c:v>36.4</c:v>
                </c:pt>
                <c:pt idx="7550">
                  <c:v>36.39</c:v>
                </c:pt>
                <c:pt idx="7551">
                  <c:v>36.39</c:v>
                </c:pt>
                <c:pt idx="7552">
                  <c:v>36.39</c:v>
                </c:pt>
                <c:pt idx="7553">
                  <c:v>36.39</c:v>
                </c:pt>
                <c:pt idx="7554">
                  <c:v>36.39</c:v>
                </c:pt>
                <c:pt idx="7555">
                  <c:v>36.39</c:v>
                </c:pt>
                <c:pt idx="7556">
                  <c:v>36.39</c:v>
                </c:pt>
                <c:pt idx="7557">
                  <c:v>36.39</c:v>
                </c:pt>
                <c:pt idx="7558">
                  <c:v>36.39</c:v>
                </c:pt>
                <c:pt idx="7559">
                  <c:v>36.39</c:v>
                </c:pt>
                <c:pt idx="7560">
                  <c:v>36.39</c:v>
                </c:pt>
                <c:pt idx="7561">
                  <c:v>36.39</c:v>
                </c:pt>
                <c:pt idx="7562">
                  <c:v>36.39</c:v>
                </c:pt>
                <c:pt idx="7563">
                  <c:v>36.39</c:v>
                </c:pt>
                <c:pt idx="7564">
                  <c:v>36.39</c:v>
                </c:pt>
                <c:pt idx="7565">
                  <c:v>36.39</c:v>
                </c:pt>
                <c:pt idx="7566">
                  <c:v>36.39</c:v>
                </c:pt>
                <c:pt idx="7567">
                  <c:v>36.39</c:v>
                </c:pt>
                <c:pt idx="7568">
                  <c:v>36.4</c:v>
                </c:pt>
                <c:pt idx="7569">
                  <c:v>36.4</c:v>
                </c:pt>
                <c:pt idx="7570">
                  <c:v>36.4</c:v>
                </c:pt>
                <c:pt idx="7571">
                  <c:v>36.4</c:v>
                </c:pt>
                <c:pt idx="7572">
                  <c:v>36.4</c:v>
                </c:pt>
                <c:pt idx="7573">
                  <c:v>36.4</c:v>
                </c:pt>
                <c:pt idx="7574">
                  <c:v>36.4</c:v>
                </c:pt>
                <c:pt idx="7575">
                  <c:v>36.4</c:v>
                </c:pt>
                <c:pt idx="7576">
                  <c:v>36.4</c:v>
                </c:pt>
                <c:pt idx="7577">
                  <c:v>36.4</c:v>
                </c:pt>
                <c:pt idx="7578">
                  <c:v>36.4</c:v>
                </c:pt>
                <c:pt idx="7579">
                  <c:v>36.4</c:v>
                </c:pt>
                <c:pt idx="7580">
                  <c:v>36.4</c:v>
                </c:pt>
                <c:pt idx="7581">
                  <c:v>36.4</c:v>
                </c:pt>
                <c:pt idx="7582">
                  <c:v>36.4</c:v>
                </c:pt>
                <c:pt idx="7583">
                  <c:v>36.4</c:v>
                </c:pt>
                <c:pt idx="7584">
                  <c:v>36.4</c:v>
                </c:pt>
                <c:pt idx="7585">
                  <c:v>36.4</c:v>
                </c:pt>
                <c:pt idx="7586">
                  <c:v>36.4</c:v>
                </c:pt>
                <c:pt idx="7587">
                  <c:v>36.4</c:v>
                </c:pt>
                <c:pt idx="7588">
                  <c:v>36.4</c:v>
                </c:pt>
                <c:pt idx="7589">
                  <c:v>36.4</c:v>
                </c:pt>
                <c:pt idx="7590">
                  <c:v>36.4</c:v>
                </c:pt>
                <c:pt idx="7591">
                  <c:v>36.4</c:v>
                </c:pt>
                <c:pt idx="7592">
                  <c:v>36.4</c:v>
                </c:pt>
                <c:pt idx="7593">
                  <c:v>36.4</c:v>
                </c:pt>
                <c:pt idx="7594">
                  <c:v>36.4</c:v>
                </c:pt>
                <c:pt idx="7595">
                  <c:v>36.4</c:v>
                </c:pt>
                <c:pt idx="7596">
                  <c:v>36.4</c:v>
                </c:pt>
                <c:pt idx="7597">
                  <c:v>36.39</c:v>
                </c:pt>
                <c:pt idx="7598">
                  <c:v>36.39</c:v>
                </c:pt>
                <c:pt idx="7599">
                  <c:v>36.39</c:v>
                </c:pt>
                <c:pt idx="7600">
                  <c:v>36.39</c:v>
                </c:pt>
                <c:pt idx="7601">
                  <c:v>36.39</c:v>
                </c:pt>
                <c:pt idx="7602">
                  <c:v>36.39</c:v>
                </c:pt>
                <c:pt idx="7603">
                  <c:v>36.39</c:v>
                </c:pt>
                <c:pt idx="7604">
                  <c:v>36.39</c:v>
                </c:pt>
                <c:pt idx="7605">
                  <c:v>36.39</c:v>
                </c:pt>
                <c:pt idx="7606">
                  <c:v>36.39</c:v>
                </c:pt>
                <c:pt idx="7607">
                  <c:v>36.39</c:v>
                </c:pt>
                <c:pt idx="7608">
                  <c:v>36.39</c:v>
                </c:pt>
                <c:pt idx="7609">
                  <c:v>36.380000000000003</c:v>
                </c:pt>
                <c:pt idx="7610">
                  <c:v>36.380000000000003</c:v>
                </c:pt>
                <c:pt idx="7611">
                  <c:v>36.380000000000003</c:v>
                </c:pt>
                <c:pt idx="7612">
                  <c:v>36.380000000000003</c:v>
                </c:pt>
                <c:pt idx="7613">
                  <c:v>36.380000000000003</c:v>
                </c:pt>
                <c:pt idx="7614">
                  <c:v>36.380000000000003</c:v>
                </c:pt>
                <c:pt idx="7615">
                  <c:v>36.369999999999997</c:v>
                </c:pt>
                <c:pt idx="7616">
                  <c:v>36.369999999999997</c:v>
                </c:pt>
                <c:pt idx="7617">
                  <c:v>36.369999999999997</c:v>
                </c:pt>
                <c:pt idx="7618">
                  <c:v>36.369999999999997</c:v>
                </c:pt>
                <c:pt idx="7619">
                  <c:v>36.36</c:v>
                </c:pt>
                <c:pt idx="7620">
                  <c:v>36.36</c:v>
                </c:pt>
                <c:pt idx="7621">
                  <c:v>36.35</c:v>
                </c:pt>
                <c:pt idx="7622">
                  <c:v>36.35</c:v>
                </c:pt>
                <c:pt idx="7623">
                  <c:v>36.340000000000003</c:v>
                </c:pt>
                <c:pt idx="7624">
                  <c:v>36.33</c:v>
                </c:pt>
                <c:pt idx="7625">
                  <c:v>36.33</c:v>
                </c:pt>
                <c:pt idx="7626">
                  <c:v>36.32</c:v>
                </c:pt>
                <c:pt idx="7627">
                  <c:v>36.31</c:v>
                </c:pt>
                <c:pt idx="7628">
                  <c:v>36.299999999999997</c:v>
                </c:pt>
                <c:pt idx="7629">
                  <c:v>36.299999999999997</c:v>
                </c:pt>
                <c:pt idx="7630">
                  <c:v>36.29</c:v>
                </c:pt>
                <c:pt idx="7631">
                  <c:v>36.28</c:v>
                </c:pt>
                <c:pt idx="7632">
                  <c:v>36.28</c:v>
                </c:pt>
                <c:pt idx="7633">
                  <c:v>36.28</c:v>
                </c:pt>
                <c:pt idx="7634">
                  <c:v>36.270000000000003</c:v>
                </c:pt>
                <c:pt idx="7635">
                  <c:v>36.270000000000003</c:v>
                </c:pt>
                <c:pt idx="7636">
                  <c:v>36.26</c:v>
                </c:pt>
                <c:pt idx="7637">
                  <c:v>36.26</c:v>
                </c:pt>
                <c:pt idx="7638">
                  <c:v>36.26</c:v>
                </c:pt>
                <c:pt idx="7639">
                  <c:v>36.25</c:v>
                </c:pt>
                <c:pt idx="7640">
                  <c:v>36.24</c:v>
                </c:pt>
                <c:pt idx="7641">
                  <c:v>36.229999999999997</c:v>
                </c:pt>
                <c:pt idx="7642">
                  <c:v>36.229999999999997</c:v>
                </c:pt>
                <c:pt idx="7643">
                  <c:v>36.229999999999997</c:v>
                </c:pt>
                <c:pt idx="7644">
                  <c:v>36.229999999999997</c:v>
                </c:pt>
                <c:pt idx="7645">
                  <c:v>36.24</c:v>
                </c:pt>
                <c:pt idx="7646">
                  <c:v>36.24</c:v>
                </c:pt>
                <c:pt idx="7647">
                  <c:v>36.24</c:v>
                </c:pt>
                <c:pt idx="7648">
                  <c:v>36.24</c:v>
                </c:pt>
                <c:pt idx="7649">
                  <c:v>36.24</c:v>
                </c:pt>
                <c:pt idx="7650">
                  <c:v>36.24</c:v>
                </c:pt>
                <c:pt idx="7651">
                  <c:v>36.24</c:v>
                </c:pt>
                <c:pt idx="7652">
                  <c:v>36.24</c:v>
                </c:pt>
                <c:pt idx="7653">
                  <c:v>36.24</c:v>
                </c:pt>
                <c:pt idx="7654">
                  <c:v>36.25</c:v>
                </c:pt>
                <c:pt idx="7655">
                  <c:v>36.25</c:v>
                </c:pt>
                <c:pt idx="7656">
                  <c:v>36.25</c:v>
                </c:pt>
                <c:pt idx="7657">
                  <c:v>36.26</c:v>
                </c:pt>
                <c:pt idx="7658">
                  <c:v>36.270000000000003</c:v>
                </c:pt>
                <c:pt idx="7659">
                  <c:v>36.28</c:v>
                </c:pt>
                <c:pt idx="7660">
                  <c:v>36.28</c:v>
                </c:pt>
                <c:pt idx="7661">
                  <c:v>36.29</c:v>
                </c:pt>
                <c:pt idx="7662">
                  <c:v>36.299999999999997</c:v>
                </c:pt>
                <c:pt idx="7663">
                  <c:v>36.31</c:v>
                </c:pt>
                <c:pt idx="7664">
                  <c:v>36.31</c:v>
                </c:pt>
                <c:pt idx="7665">
                  <c:v>36.31</c:v>
                </c:pt>
                <c:pt idx="7666">
                  <c:v>36.31</c:v>
                </c:pt>
                <c:pt idx="7667">
                  <c:v>36.31</c:v>
                </c:pt>
                <c:pt idx="7668">
                  <c:v>36.31</c:v>
                </c:pt>
                <c:pt idx="7669">
                  <c:v>36.31</c:v>
                </c:pt>
                <c:pt idx="7670">
                  <c:v>36.32</c:v>
                </c:pt>
                <c:pt idx="7671">
                  <c:v>36.33</c:v>
                </c:pt>
                <c:pt idx="7672">
                  <c:v>36.33</c:v>
                </c:pt>
                <c:pt idx="7673">
                  <c:v>36.33</c:v>
                </c:pt>
                <c:pt idx="7674">
                  <c:v>36.33</c:v>
                </c:pt>
                <c:pt idx="7675">
                  <c:v>36.33</c:v>
                </c:pt>
                <c:pt idx="7676">
                  <c:v>36.340000000000003</c:v>
                </c:pt>
                <c:pt idx="7677">
                  <c:v>36.340000000000003</c:v>
                </c:pt>
                <c:pt idx="7678">
                  <c:v>36.35</c:v>
                </c:pt>
                <c:pt idx="7679">
                  <c:v>36.35</c:v>
                </c:pt>
                <c:pt idx="7680">
                  <c:v>36.35</c:v>
                </c:pt>
                <c:pt idx="7681">
                  <c:v>36.35</c:v>
                </c:pt>
                <c:pt idx="7682">
                  <c:v>36.35</c:v>
                </c:pt>
                <c:pt idx="7683">
                  <c:v>36.35</c:v>
                </c:pt>
                <c:pt idx="7684">
                  <c:v>36.35</c:v>
                </c:pt>
                <c:pt idx="7685">
                  <c:v>36.35</c:v>
                </c:pt>
                <c:pt idx="7686">
                  <c:v>36.35</c:v>
                </c:pt>
                <c:pt idx="7687">
                  <c:v>36.35</c:v>
                </c:pt>
                <c:pt idx="7688">
                  <c:v>36.35</c:v>
                </c:pt>
                <c:pt idx="7689">
                  <c:v>36.35</c:v>
                </c:pt>
                <c:pt idx="7690">
                  <c:v>36.35</c:v>
                </c:pt>
                <c:pt idx="7691">
                  <c:v>36.35</c:v>
                </c:pt>
                <c:pt idx="7692">
                  <c:v>36.340000000000003</c:v>
                </c:pt>
                <c:pt idx="7693">
                  <c:v>36.340000000000003</c:v>
                </c:pt>
                <c:pt idx="7694">
                  <c:v>36.35</c:v>
                </c:pt>
                <c:pt idx="7695">
                  <c:v>36.340000000000003</c:v>
                </c:pt>
                <c:pt idx="7696">
                  <c:v>36.340000000000003</c:v>
                </c:pt>
                <c:pt idx="7697">
                  <c:v>36.33</c:v>
                </c:pt>
                <c:pt idx="7698">
                  <c:v>36.32</c:v>
                </c:pt>
                <c:pt idx="7699">
                  <c:v>36.31</c:v>
                </c:pt>
                <c:pt idx="7700">
                  <c:v>36.31</c:v>
                </c:pt>
                <c:pt idx="7701">
                  <c:v>36.31</c:v>
                </c:pt>
                <c:pt idx="7702">
                  <c:v>36.299999999999997</c:v>
                </c:pt>
                <c:pt idx="7703">
                  <c:v>36.299999999999997</c:v>
                </c:pt>
                <c:pt idx="7704">
                  <c:v>36.299999999999997</c:v>
                </c:pt>
                <c:pt idx="7705">
                  <c:v>36.29</c:v>
                </c:pt>
                <c:pt idx="7706">
                  <c:v>36.29</c:v>
                </c:pt>
                <c:pt idx="7707">
                  <c:v>36.28</c:v>
                </c:pt>
                <c:pt idx="7708">
                  <c:v>36.28</c:v>
                </c:pt>
                <c:pt idx="7709">
                  <c:v>36.28</c:v>
                </c:pt>
                <c:pt idx="7710">
                  <c:v>36.28</c:v>
                </c:pt>
                <c:pt idx="7711">
                  <c:v>36.270000000000003</c:v>
                </c:pt>
                <c:pt idx="7712">
                  <c:v>36.270000000000003</c:v>
                </c:pt>
                <c:pt idx="7713">
                  <c:v>36.26</c:v>
                </c:pt>
                <c:pt idx="7714">
                  <c:v>36.26</c:v>
                </c:pt>
                <c:pt idx="7715">
                  <c:v>36.25</c:v>
                </c:pt>
                <c:pt idx="7716">
                  <c:v>36.25</c:v>
                </c:pt>
                <c:pt idx="7717">
                  <c:v>36.229999999999997</c:v>
                </c:pt>
                <c:pt idx="7718">
                  <c:v>36.229999999999997</c:v>
                </c:pt>
                <c:pt idx="7719">
                  <c:v>36.22</c:v>
                </c:pt>
                <c:pt idx="7720">
                  <c:v>36.21</c:v>
                </c:pt>
                <c:pt idx="7721">
                  <c:v>36.21</c:v>
                </c:pt>
                <c:pt idx="7722">
                  <c:v>36.21</c:v>
                </c:pt>
                <c:pt idx="7723">
                  <c:v>36.21</c:v>
                </c:pt>
                <c:pt idx="7724">
                  <c:v>36.21</c:v>
                </c:pt>
                <c:pt idx="7725">
                  <c:v>36.21</c:v>
                </c:pt>
                <c:pt idx="7726">
                  <c:v>36.21</c:v>
                </c:pt>
                <c:pt idx="7727">
                  <c:v>36.21</c:v>
                </c:pt>
                <c:pt idx="7728">
                  <c:v>36.21</c:v>
                </c:pt>
                <c:pt idx="7729">
                  <c:v>36.21</c:v>
                </c:pt>
                <c:pt idx="7730">
                  <c:v>36.21</c:v>
                </c:pt>
                <c:pt idx="7731">
                  <c:v>36.21</c:v>
                </c:pt>
                <c:pt idx="7732">
                  <c:v>36.21</c:v>
                </c:pt>
                <c:pt idx="7733">
                  <c:v>36.21</c:v>
                </c:pt>
                <c:pt idx="7734">
                  <c:v>36.21</c:v>
                </c:pt>
                <c:pt idx="7735">
                  <c:v>36.21</c:v>
                </c:pt>
                <c:pt idx="7736">
                  <c:v>36.200000000000003</c:v>
                </c:pt>
                <c:pt idx="7737">
                  <c:v>36.200000000000003</c:v>
                </c:pt>
                <c:pt idx="7738">
                  <c:v>36.200000000000003</c:v>
                </c:pt>
                <c:pt idx="7739">
                  <c:v>36.200000000000003</c:v>
                </c:pt>
                <c:pt idx="7740">
                  <c:v>36.200000000000003</c:v>
                </c:pt>
                <c:pt idx="7741">
                  <c:v>36.200000000000003</c:v>
                </c:pt>
                <c:pt idx="7742">
                  <c:v>36.200000000000003</c:v>
                </c:pt>
                <c:pt idx="7743">
                  <c:v>36.200000000000003</c:v>
                </c:pt>
                <c:pt idx="7744">
                  <c:v>36.200000000000003</c:v>
                </c:pt>
                <c:pt idx="7745">
                  <c:v>36.200000000000003</c:v>
                </c:pt>
                <c:pt idx="7746">
                  <c:v>36.200000000000003</c:v>
                </c:pt>
                <c:pt idx="7747">
                  <c:v>36.200000000000003</c:v>
                </c:pt>
                <c:pt idx="7748">
                  <c:v>36.200000000000003</c:v>
                </c:pt>
                <c:pt idx="7749">
                  <c:v>36.200000000000003</c:v>
                </c:pt>
                <c:pt idx="7750">
                  <c:v>36.200000000000003</c:v>
                </c:pt>
                <c:pt idx="7751">
                  <c:v>36.200000000000003</c:v>
                </c:pt>
                <c:pt idx="7752">
                  <c:v>36.200000000000003</c:v>
                </c:pt>
                <c:pt idx="7753">
                  <c:v>36.200000000000003</c:v>
                </c:pt>
                <c:pt idx="7754">
                  <c:v>36.200000000000003</c:v>
                </c:pt>
                <c:pt idx="7755">
                  <c:v>36.200000000000003</c:v>
                </c:pt>
                <c:pt idx="7756">
                  <c:v>36.200000000000003</c:v>
                </c:pt>
                <c:pt idx="7757">
                  <c:v>36.200000000000003</c:v>
                </c:pt>
                <c:pt idx="7758">
                  <c:v>36.200000000000003</c:v>
                </c:pt>
                <c:pt idx="7759">
                  <c:v>36.19</c:v>
                </c:pt>
                <c:pt idx="7760">
                  <c:v>36.19</c:v>
                </c:pt>
                <c:pt idx="7761">
                  <c:v>36.19</c:v>
                </c:pt>
                <c:pt idx="7762">
                  <c:v>36.19</c:v>
                </c:pt>
                <c:pt idx="7763">
                  <c:v>36.18</c:v>
                </c:pt>
                <c:pt idx="7764">
                  <c:v>36.18</c:v>
                </c:pt>
                <c:pt idx="7765">
                  <c:v>36.18</c:v>
                </c:pt>
                <c:pt idx="7766">
                  <c:v>36.18</c:v>
                </c:pt>
                <c:pt idx="7767">
                  <c:v>36.18</c:v>
                </c:pt>
                <c:pt idx="7768">
                  <c:v>36.17</c:v>
                </c:pt>
                <c:pt idx="7769">
                  <c:v>36.17</c:v>
                </c:pt>
                <c:pt idx="7770">
                  <c:v>36.17</c:v>
                </c:pt>
                <c:pt idx="7771">
                  <c:v>36.17</c:v>
                </c:pt>
                <c:pt idx="7772">
                  <c:v>36.17</c:v>
                </c:pt>
                <c:pt idx="7773">
                  <c:v>36.159999999999997</c:v>
                </c:pt>
                <c:pt idx="7774">
                  <c:v>36.159999999999997</c:v>
                </c:pt>
                <c:pt idx="7775">
                  <c:v>36.15</c:v>
                </c:pt>
                <c:pt idx="7776">
                  <c:v>36.14</c:v>
                </c:pt>
                <c:pt idx="7777">
                  <c:v>36.14</c:v>
                </c:pt>
                <c:pt idx="7778">
                  <c:v>36.14</c:v>
                </c:pt>
                <c:pt idx="7779">
                  <c:v>36.14</c:v>
                </c:pt>
                <c:pt idx="7780">
                  <c:v>36.130000000000003</c:v>
                </c:pt>
                <c:pt idx="7781">
                  <c:v>36.130000000000003</c:v>
                </c:pt>
                <c:pt idx="7782">
                  <c:v>36.130000000000003</c:v>
                </c:pt>
                <c:pt idx="7783">
                  <c:v>36.130000000000003</c:v>
                </c:pt>
                <c:pt idx="7784">
                  <c:v>36.130000000000003</c:v>
                </c:pt>
                <c:pt idx="7785">
                  <c:v>36.130000000000003</c:v>
                </c:pt>
                <c:pt idx="7786">
                  <c:v>36.130000000000003</c:v>
                </c:pt>
                <c:pt idx="7787">
                  <c:v>36.130000000000003</c:v>
                </c:pt>
                <c:pt idx="7788">
                  <c:v>36.130000000000003</c:v>
                </c:pt>
                <c:pt idx="7789">
                  <c:v>36.119999999999997</c:v>
                </c:pt>
                <c:pt idx="7790">
                  <c:v>36.119999999999997</c:v>
                </c:pt>
                <c:pt idx="7791">
                  <c:v>36.119999999999997</c:v>
                </c:pt>
                <c:pt idx="7792">
                  <c:v>36.119999999999997</c:v>
                </c:pt>
                <c:pt idx="7793">
                  <c:v>36.119999999999997</c:v>
                </c:pt>
                <c:pt idx="7794">
                  <c:v>36.119999999999997</c:v>
                </c:pt>
                <c:pt idx="7795">
                  <c:v>36.119999999999997</c:v>
                </c:pt>
                <c:pt idx="7796">
                  <c:v>36.119999999999997</c:v>
                </c:pt>
                <c:pt idx="7797">
                  <c:v>36.119999999999997</c:v>
                </c:pt>
                <c:pt idx="7798">
                  <c:v>36.130000000000003</c:v>
                </c:pt>
                <c:pt idx="7799">
                  <c:v>36.130000000000003</c:v>
                </c:pt>
                <c:pt idx="7800">
                  <c:v>36.130000000000003</c:v>
                </c:pt>
                <c:pt idx="7801">
                  <c:v>36.130000000000003</c:v>
                </c:pt>
                <c:pt idx="7802">
                  <c:v>36.130000000000003</c:v>
                </c:pt>
                <c:pt idx="7803">
                  <c:v>36.130000000000003</c:v>
                </c:pt>
                <c:pt idx="7804">
                  <c:v>36.130000000000003</c:v>
                </c:pt>
                <c:pt idx="7805">
                  <c:v>36.130000000000003</c:v>
                </c:pt>
                <c:pt idx="7806">
                  <c:v>36.130000000000003</c:v>
                </c:pt>
                <c:pt idx="7807">
                  <c:v>36.130000000000003</c:v>
                </c:pt>
                <c:pt idx="7808">
                  <c:v>36.130000000000003</c:v>
                </c:pt>
                <c:pt idx="7809">
                  <c:v>36.130000000000003</c:v>
                </c:pt>
                <c:pt idx="7810">
                  <c:v>36.14</c:v>
                </c:pt>
                <c:pt idx="7811">
                  <c:v>36.14</c:v>
                </c:pt>
                <c:pt idx="7812">
                  <c:v>36.14</c:v>
                </c:pt>
                <c:pt idx="7813">
                  <c:v>36.15</c:v>
                </c:pt>
                <c:pt idx="7814">
                  <c:v>36.15</c:v>
                </c:pt>
                <c:pt idx="7815">
                  <c:v>36.15</c:v>
                </c:pt>
                <c:pt idx="7816">
                  <c:v>36.15</c:v>
                </c:pt>
                <c:pt idx="7817">
                  <c:v>36.15</c:v>
                </c:pt>
                <c:pt idx="7818">
                  <c:v>36.15</c:v>
                </c:pt>
                <c:pt idx="7819">
                  <c:v>36.15</c:v>
                </c:pt>
                <c:pt idx="7820">
                  <c:v>36.15</c:v>
                </c:pt>
                <c:pt idx="7821">
                  <c:v>36.15</c:v>
                </c:pt>
                <c:pt idx="7822">
                  <c:v>36.15</c:v>
                </c:pt>
                <c:pt idx="7823">
                  <c:v>36.14</c:v>
                </c:pt>
                <c:pt idx="7824">
                  <c:v>36.15</c:v>
                </c:pt>
                <c:pt idx="7825">
                  <c:v>36.15</c:v>
                </c:pt>
                <c:pt idx="7826">
                  <c:v>36.15</c:v>
                </c:pt>
                <c:pt idx="7827">
                  <c:v>36.159999999999997</c:v>
                </c:pt>
                <c:pt idx="7828">
                  <c:v>36.159999999999997</c:v>
                </c:pt>
                <c:pt idx="7829">
                  <c:v>36.159999999999997</c:v>
                </c:pt>
                <c:pt idx="7830">
                  <c:v>36.159999999999997</c:v>
                </c:pt>
                <c:pt idx="7831">
                  <c:v>36.159999999999997</c:v>
                </c:pt>
                <c:pt idx="7832">
                  <c:v>36.159999999999997</c:v>
                </c:pt>
                <c:pt idx="7833">
                  <c:v>36.159999999999997</c:v>
                </c:pt>
                <c:pt idx="7834">
                  <c:v>36.17</c:v>
                </c:pt>
                <c:pt idx="7835">
                  <c:v>36.159999999999997</c:v>
                </c:pt>
                <c:pt idx="7836">
                  <c:v>36.159999999999997</c:v>
                </c:pt>
                <c:pt idx="7837">
                  <c:v>36.17</c:v>
                </c:pt>
                <c:pt idx="7838">
                  <c:v>36.17</c:v>
                </c:pt>
                <c:pt idx="7839">
                  <c:v>36.17</c:v>
                </c:pt>
                <c:pt idx="7840">
                  <c:v>36.17</c:v>
                </c:pt>
                <c:pt idx="7841">
                  <c:v>36.17</c:v>
                </c:pt>
                <c:pt idx="7842">
                  <c:v>36.18</c:v>
                </c:pt>
                <c:pt idx="7843">
                  <c:v>36.18</c:v>
                </c:pt>
                <c:pt idx="7844">
                  <c:v>36.18</c:v>
                </c:pt>
                <c:pt idx="7845">
                  <c:v>36.18</c:v>
                </c:pt>
                <c:pt idx="7846">
                  <c:v>36.18</c:v>
                </c:pt>
                <c:pt idx="7847">
                  <c:v>36.18</c:v>
                </c:pt>
                <c:pt idx="7848">
                  <c:v>36.18</c:v>
                </c:pt>
                <c:pt idx="7849">
                  <c:v>36.18</c:v>
                </c:pt>
                <c:pt idx="7850">
                  <c:v>36.18</c:v>
                </c:pt>
                <c:pt idx="7851">
                  <c:v>36.18</c:v>
                </c:pt>
                <c:pt idx="7852">
                  <c:v>36.18</c:v>
                </c:pt>
                <c:pt idx="7853">
                  <c:v>36.18</c:v>
                </c:pt>
                <c:pt idx="7854">
                  <c:v>36.18</c:v>
                </c:pt>
                <c:pt idx="7855">
                  <c:v>36.19</c:v>
                </c:pt>
                <c:pt idx="7856">
                  <c:v>36.19</c:v>
                </c:pt>
                <c:pt idx="7857">
                  <c:v>36.19</c:v>
                </c:pt>
                <c:pt idx="7858">
                  <c:v>36.200000000000003</c:v>
                </c:pt>
                <c:pt idx="7859">
                  <c:v>36.200000000000003</c:v>
                </c:pt>
                <c:pt idx="7860">
                  <c:v>36.200000000000003</c:v>
                </c:pt>
                <c:pt idx="7861">
                  <c:v>36.200000000000003</c:v>
                </c:pt>
                <c:pt idx="7862">
                  <c:v>36.200000000000003</c:v>
                </c:pt>
                <c:pt idx="7863">
                  <c:v>36.200000000000003</c:v>
                </c:pt>
                <c:pt idx="7864">
                  <c:v>36.200000000000003</c:v>
                </c:pt>
                <c:pt idx="7865">
                  <c:v>36.200000000000003</c:v>
                </c:pt>
                <c:pt idx="7866">
                  <c:v>36.200000000000003</c:v>
                </c:pt>
                <c:pt idx="7867">
                  <c:v>36.200000000000003</c:v>
                </c:pt>
                <c:pt idx="7868">
                  <c:v>36.200000000000003</c:v>
                </c:pt>
                <c:pt idx="7869">
                  <c:v>36.200000000000003</c:v>
                </c:pt>
                <c:pt idx="7870">
                  <c:v>36.200000000000003</c:v>
                </c:pt>
                <c:pt idx="7871">
                  <c:v>36.200000000000003</c:v>
                </c:pt>
                <c:pt idx="7872">
                  <c:v>36.200000000000003</c:v>
                </c:pt>
                <c:pt idx="7873">
                  <c:v>36.200000000000003</c:v>
                </c:pt>
                <c:pt idx="7874">
                  <c:v>36.200000000000003</c:v>
                </c:pt>
                <c:pt idx="7875">
                  <c:v>36.200000000000003</c:v>
                </c:pt>
                <c:pt idx="7876">
                  <c:v>36.200000000000003</c:v>
                </c:pt>
                <c:pt idx="7877">
                  <c:v>36.200000000000003</c:v>
                </c:pt>
                <c:pt idx="7878">
                  <c:v>36.200000000000003</c:v>
                </c:pt>
                <c:pt idx="7879">
                  <c:v>36.200000000000003</c:v>
                </c:pt>
                <c:pt idx="7880">
                  <c:v>36.200000000000003</c:v>
                </c:pt>
                <c:pt idx="7881">
                  <c:v>36.200000000000003</c:v>
                </c:pt>
                <c:pt idx="7882">
                  <c:v>36.200000000000003</c:v>
                </c:pt>
                <c:pt idx="7883">
                  <c:v>36.200000000000003</c:v>
                </c:pt>
                <c:pt idx="7884">
                  <c:v>36.200000000000003</c:v>
                </c:pt>
                <c:pt idx="7885">
                  <c:v>36.200000000000003</c:v>
                </c:pt>
                <c:pt idx="7886">
                  <c:v>36.200000000000003</c:v>
                </c:pt>
                <c:pt idx="7887">
                  <c:v>36.200000000000003</c:v>
                </c:pt>
                <c:pt idx="7888">
                  <c:v>36.200000000000003</c:v>
                </c:pt>
                <c:pt idx="7889">
                  <c:v>36.200000000000003</c:v>
                </c:pt>
                <c:pt idx="7890">
                  <c:v>36.200000000000003</c:v>
                </c:pt>
                <c:pt idx="7891">
                  <c:v>36.200000000000003</c:v>
                </c:pt>
                <c:pt idx="7892">
                  <c:v>36.200000000000003</c:v>
                </c:pt>
                <c:pt idx="7893">
                  <c:v>36.200000000000003</c:v>
                </c:pt>
                <c:pt idx="7894">
                  <c:v>36.200000000000003</c:v>
                </c:pt>
                <c:pt idx="7895">
                  <c:v>36.200000000000003</c:v>
                </c:pt>
                <c:pt idx="7896">
                  <c:v>36.200000000000003</c:v>
                </c:pt>
                <c:pt idx="7897">
                  <c:v>36.200000000000003</c:v>
                </c:pt>
                <c:pt idx="7898">
                  <c:v>36.19</c:v>
                </c:pt>
                <c:pt idx="7899">
                  <c:v>36.19</c:v>
                </c:pt>
                <c:pt idx="7900">
                  <c:v>36.200000000000003</c:v>
                </c:pt>
                <c:pt idx="7901">
                  <c:v>36.19</c:v>
                </c:pt>
                <c:pt idx="7902">
                  <c:v>36.19</c:v>
                </c:pt>
                <c:pt idx="7903">
                  <c:v>36.19</c:v>
                </c:pt>
                <c:pt idx="7904">
                  <c:v>36.19</c:v>
                </c:pt>
                <c:pt idx="7905">
                  <c:v>36.19</c:v>
                </c:pt>
                <c:pt idx="7906">
                  <c:v>36.19</c:v>
                </c:pt>
                <c:pt idx="7907">
                  <c:v>36.19</c:v>
                </c:pt>
                <c:pt idx="7908">
                  <c:v>36.19</c:v>
                </c:pt>
                <c:pt idx="7909">
                  <c:v>36.18</c:v>
                </c:pt>
                <c:pt idx="7910">
                  <c:v>36.18</c:v>
                </c:pt>
                <c:pt idx="7911">
                  <c:v>36.17</c:v>
                </c:pt>
                <c:pt idx="7912">
                  <c:v>36.17</c:v>
                </c:pt>
                <c:pt idx="7913">
                  <c:v>36.17</c:v>
                </c:pt>
                <c:pt idx="7914">
                  <c:v>36.159999999999997</c:v>
                </c:pt>
                <c:pt idx="7915">
                  <c:v>36.159999999999997</c:v>
                </c:pt>
                <c:pt idx="7916">
                  <c:v>36.15</c:v>
                </c:pt>
                <c:pt idx="7917">
                  <c:v>36.15</c:v>
                </c:pt>
                <c:pt idx="7918">
                  <c:v>36.15</c:v>
                </c:pt>
                <c:pt idx="7919">
                  <c:v>36.14</c:v>
                </c:pt>
                <c:pt idx="7920">
                  <c:v>36.14</c:v>
                </c:pt>
                <c:pt idx="7921">
                  <c:v>36.130000000000003</c:v>
                </c:pt>
                <c:pt idx="7922">
                  <c:v>36.119999999999997</c:v>
                </c:pt>
                <c:pt idx="7923">
                  <c:v>36.119999999999997</c:v>
                </c:pt>
                <c:pt idx="7924">
                  <c:v>36.119999999999997</c:v>
                </c:pt>
                <c:pt idx="7925">
                  <c:v>36.11</c:v>
                </c:pt>
                <c:pt idx="7926">
                  <c:v>36.11</c:v>
                </c:pt>
                <c:pt idx="7927">
                  <c:v>36.1</c:v>
                </c:pt>
                <c:pt idx="7928">
                  <c:v>36.1</c:v>
                </c:pt>
                <c:pt idx="7929">
                  <c:v>36.090000000000003</c:v>
                </c:pt>
                <c:pt idx="7930">
                  <c:v>36.08</c:v>
                </c:pt>
                <c:pt idx="7931">
                  <c:v>36.07</c:v>
                </c:pt>
                <c:pt idx="7932">
                  <c:v>36.07</c:v>
                </c:pt>
                <c:pt idx="7933">
                  <c:v>36.06</c:v>
                </c:pt>
                <c:pt idx="7934">
                  <c:v>36.049999999999997</c:v>
                </c:pt>
                <c:pt idx="7935">
                  <c:v>36.049999999999997</c:v>
                </c:pt>
                <c:pt idx="7936">
                  <c:v>36.049999999999997</c:v>
                </c:pt>
                <c:pt idx="7937">
                  <c:v>36.049999999999997</c:v>
                </c:pt>
                <c:pt idx="7938">
                  <c:v>36.04</c:v>
                </c:pt>
                <c:pt idx="7939">
                  <c:v>36.04</c:v>
                </c:pt>
                <c:pt idx="7940">
                  <c:v>36.04</c:v>
                </c:pt>
                <c:pt idx="7941">
                  <c:v>36.03</c:v>
                </c:pt>
                <c:pt idx="7942">
                  <c:v>36.03</c:v>
                </c:pt>
                <c:pt idx="7943">
                  <c:v>36.020000000000003</c:v>
                </c:pt>
                <c:pt idx="7944">
                  <c:v>36.020000000000003</c:v>
                </c:pt>
                <c:pt idx="7945">
                  <c:v>36.020000000000003</c:v>
                </c:pt>
                <c:pt idx="7946">
                  <c:v>36.020000000000003</c:v>
                </c:pt>
                <c:pt idx="7947">
                  <c:v>36.01</c:v>
                </c:pt>
                <c:pt idx="7948">
                  <c:v>36.020000000000003</c:v>
                </c:pt>
                <c:pt idx="7949">
                  <c:v>36.01</c:v>
                </c:pt>
                <c:pt idx="7950">
                  <c:v>36.01</c:v>
                </c:pt>
                <c:pt idx="7951">
                  <c:v>36.01</c:v>
                </c:pt>
                <c:pt idx="7952">
                  <c:v>36.020000000000003</c:v>
                </c:pt>
                <c:pt idx="7953">
                  <c:v>36.020000000000003</c:v>
                </c:pt>
                <c:pt idx="7954">
                  <c:v>36.01</c:v>
                </c:pt>
                <c:pt idx="7955">
                  <c:v>36.01</c:v>
                </c:pt>
                <c:pt idx="7956">
                  <c:v>36.01</c:v>
                </c:pt>
                <c:pt idx="7957">
                  <c:v>36.01</c:v>
                </c:pt>
                <c:pt idx="7958">
                  <c:v>36.01</c:v>
                </c:pt>
                <c:pt idx="7959">
                  <c:v>36.01</c:v>
                </c:pt>
                <c:pt idx="7960">
                  <c:v>36.01</c:v>
                </c:pt>
                <c:pt idx="7961">
                  <c:v>36.01</c:v>
                </c:pt>
                <c:pt idx="7962">
                  <c:v>36.01</c:v>
                </c:pt>
                <c:pt idx="7963">
                  <c:v>36.01</c:v>
                </c:pt>
                <c:pt idx="7964">
                  <c:v>36.020000000000003</c:v>
                </c:pt>
                <c:pt idx="7965">
                  <c:v>36.020000000000003</c:v>
                </c:pt>
                <c:pt idx="7966">
                  <c:v>36.01</c:v>
                </c:pt>
                <c:pt idx="7967">
                  <c:v>36.01</c:v>
                </c:pt>
                <c:pt idx="7968">
                  <c:v>36.01</c:v>
                </c:pt>
                <c:pt idx="7969">
                  <c:v>36.01</c:v>
                </c:pt>
                <c:pt idx="7970">
                  <c:v>36.01</c:v>
                </c:pt>
                <c:pt idx="7971">
                  <c:v>36.01</c:v>
                </c:pt>
                <c:pt idx="7972">
                  <c:v>36.01</c:v>
                </c:pt>
                <c:pt idx="7973">
                  <c:v>36</c:v>
                </c:pt>
                <c:pt idx="7974">
                  <c:v>36.01</c:v>
                </c:pt>
                <c:pt idx="7975">
                  <c:v>36.01</c:v>
                </c:pt>
                <c:pt idx="7976">
                  <c:v>36.01</c:v>
                </c:pt>
                <c:pt idx="7977">
                  <c:v>36</c:v>
                </c:pt>
                <c:pt idx="7978">
                  <c:v>36</c:v>
                </c:pt>
                <c:pt idx="7979">
                  <c:v>36.01</c:v>
                </c:pt>
                <c:pt idx="7980">
                  <c:v>36.01</c:v>
                </c:pt>
                <c:pt idx="7981">
                  <c:v>36.01</c:v>
                </c:pt>
                <c:pt idx="7982">
                  <c:v>36.01</c:v>
                </c:pt>
                <c:pt idx="7983">
                  <c:v>36.01</c:v>
                </c:pt>
                <c:pt idx="7984">
                  <c:v>36.01</c:v>
                </c:pt>
                <c:pt idx="7985">
                  <c:v>36</c:v>
                </c:pt>
                <c:pt idx="7986">
                  <c:v>36</c:v>
                </c:pt>
                <c:pt idx="7987">
                  <c:v>36</c:v>
                </c:pt>
                <c:pt idx="7988">
                  <c:v>36</c:v>
                </c:pt>
                <c:pt idx="7989">
                  <c:v>36</c:v>
                </c:pt>
                <c:pt idx="7990">
                  <c:v>36</c:v>
                </c:pt>
                <c:pt idx="7991">
                  <c:v>36</c:v>
                </c:pt>
                <c:pt idx="7992">
                  <c:v>36</c:v>
                </c:pt>
                <c:pt idx="7993">
                  <c:v>36</c:v>
                </c:pt>
                <c:pt idx="7994">
                  <c:v>36</c:v>
                </c:pt>
                <c:pt idx="7995">
                  <c:v>36</c:v>
                </c:pt>
                <c:pt idx="7996">
                  <c:v>36</c:v>
                </c:pt>
                <c:pt idx="7997">
                  <c:v>36.01</c:v>
                </c:pt>
                <c:pt idx="7998">
                  <c:v>36.01</c:v>
                </c:pt>
                <c:pt idx="7999">
                  <c:v>36.01</c:v>
                </c:pt>
                <c:pt idx="8000">
                  <c:v>36.01</c:v>
                </c:pt>
                <c:pt idx="8001">
                  <c:v>36.01</c:v>
                </c:pt>
                <c:pt idx="8002">
                  <c:v>36.020000000000003</c:v>
                </c:pt>
                <c:pt idx="8003">
                  <c:v>36.03</c:v>
                </c:pt>
                <c:pt idx="8004">
                  <c:v>36.04</c:v>
                </c:pt>
                <c:pt idx="8005">
                  <c:v>36.049999999999997</c:v>
                </c:pt>
                <c:pt idx="8006">
                  <c:v>36.06</c:v>
                </c:pt>
                <c:pt idx="8007">
                  <c:v>36.07</c:v>
                </c:pt>
                <c:pt idx="8008">
                  <c:v>36.08</c:v>
                </c:pt>
                <c:pt idx="8009">
                  <c:v>36.08</c:v>
                </c:pt>
                <c:pt idx="8010">
                  <c:v>36.090000000000003</c:v>
                </c:pt>
                <c:pt idx="8011">
                  <c:v>36.1</c:v>
                </c:pt>
                <c:pt idx="8012">
                  <c:v>36.119999999999997</c:v>
                </c:pt>
                <c:pt idx="8013">
                  <c:v>36.130000000000003</c:v>
                </c:pt>
                <c:pt idx="8014">
                  <c:v>36.14</c:v>
                </c:pt>
                <c:pt idx="8015">
                  <c:v>36.15</c:v>
                </c:pt>
                <c:pt idx="8016">
                  <c:v>36.159999999999997</c:v>
                </c:pt>
                <c:pt idx="8017">
                  <c:v>36.17</c:v>
                </c:pt>
                <c:pt idx="8018">
                  <c:v>36.18</c:v>
                </c:pt>
                <c:pt idx="8019">
                  <c:v>36.19</c:v>
                </c:pt>
                <c:pt idx="8020">
                  <c:v>36.19</c:v>
                </c:pt>
                <c:pt idx="8021">
                  <c:v>36.200000000000003</c:v>
                </c:pt>
                <c:pt idx="8022">
                  <c:v>36.200000000000003</c:v>
                </c:pt>
                <c:pt idx="8023">
                  <c:v>36.200000000000003</c:v>
                </c:pt>
                <c:pt idx="8024">
                  <c:v>36.200000000000003</c:v>
                </c:pt>
                <c:pt idx="8025">
                  <c:v>36.200000000000003</c:v>
                </c:pt>
                <c:pt idx="8026">
                  <c:v>36.200000000000003</c:v>
                </c:pt>
                <c:pt idx="8027">
                  <c:v>36.200000000000003</c:v>
                </c:pt>
                <c:pt idx="8028">
                  <c:v>36.200000000000003</c:v>
                </c:pt>
                <c:pt idx="8029">
                  <c:v>36.21</c:v>
                </c:pt>
                <c:pt idx="8030">
                  <c:v>36.21</c:v>
                </c:pt>
                <c:pt idx="8031">
                  <c:v>36.22</c:v>
                </c:pt>
                <c:pt idx="8032">
                  <c:v>36.22</c:v>
                </c:pt>
                <c:pt idx="8033">
                  <c:v>36.229999999999997</c:v>
                </c:pt>
                <c:pt idx="8034">
                  <c:v>36.229999999999997</c:v>
                </c:pt>
                <c:pt idx="8035">
                  <c:v>36.229999999999997</c:v>
                </c:pt>
                <c:pt idx="8036">
                  <c:v>36.229999999999997</c:v>
                </c:pt>
                <c:pt idx="8037">
                  <c:v>36.229999999999997</c:v>
                </c:pt>
                <c:pt idx="8038">
                  <c:v>36.24</c:v>
                </c:pt>
                <c:pt idx="8039">
                  <c:v>36.24</c:v>
                </c:pt>
                <c:pt idx="8040">
                  <c:v>36.24</c:v>
                </c:pt>
                <c:pt idx="8041">
                  <c:v>36.24</c:v>
                </c:pt>
                <c:pt idx="8042">
                  <c:v>36.25</c:v>
                </c:pt>
                <c:pt idx="8043">
                  <c:v>36.26</c:v>
                </c:pt>
                <c:pt idx="8044">
                  <c:v>36.26</c:v>
                </c:pt>
                <c:pt idx="8045">
                  <c:v>36.26</c:v>
                </c:pt>
                <c:pt idx="8046">
                  <c:v>36.270000000000003</c:v>
                </c:pt>
                <c:pt idx="8047">
                  <c:v>36.270000000000003</c:v>
                </c:pt>
                <c:pt idx="8048">
                  <c:v>36.270000000000003</c:v>
                </c:pt>
                <c:pt idx="8049">
                  <c:v>36.270000000000003</c:v>
                </c:pt>
                <c:pt idx="8050">
                  <c:v>36.270000000000003</c:v>
                </c:pt>
                <c:pt idx="8051">
                  <c:v>36.26</c:v>
                </c:pt>
                <c:pt idx="8052">
                  <c:v>36.26</c:v>
                </c:pt>
                <c:pt idx="8053">
                  <c:v>36.25</c:v>
                </c:pt>
                <c:pt idx="8054">
                  <c:v>36.25</c:v>
                </c:pt>
                <c:pt idx="8055">
                  <c:v>36.25</c:v>
                </c:pt>
                <c:pt idx="8056">
                  <c:v>36.24</c:v>
                </c:pt>
                <c:pt idx="8057">
                  <c:v>36.24</c:v>
                </c:pt>
                <c:pt idx="8058">
                  <c:v>36.229999999999997</c:v>
                </c:pt>
                <c:pt idx="8059">
                  <c:v>36.229999999999997</c:v>
                </c:pt>
                <c:pt idx="8060">
                  <c:v>36.229999999999997</c:v>
                </c:pt>
                <c:pt idx="8061">
                  <c:v>36.229999999999997</c:v>
                </c:pt>
                <c:pt idx="8062">
                  <c:v>36.229999999999997</c:v>
                </c:pt>
                <c:pt idx="8063">
                  <c:v>36.229999999999997</c:v>
                </c:pt>
                <c:pt idx="8064">
                  <c:v>36.229999999999997</c:v>
                </c:pt>
                <c:pt idx="8065">
                  <c:v>36.229999999999997</c:v>
                </c:pt>
                <c:pt idx="8066">
                  <c:v>36.22</c:v>
                </c:pt>
                <c:pt idx="8067">
                  <c:v>36.22</c:v>
                </c:pt>
                <c:pt idx="8068">
                  <c:v>36.22</c:v>
                </c:pt>
                <c:pt idx="8069">
                  <c:v>36.21</c:v>
                </c:pt>
                <c:pt idx="8070">
                  <c:v>36.21</c:v>
                </c:pt>
                <c:pt idx="8071">
                  <c:v>36.21</c:v>
                </c:pt>
                <c:pt idx="8072">
                  <c:v>36.21</c:v>
                </c:pt>
                <c:pt idx="8073">
                  <c:v>36.200000000000003</c:v>
                </c:pt>
                <c:pt idx="8074">
                  <c:v>36.200000000000003</c:v>
                </c:pt>
                <c:pt idx="8075">
                  <c:v>36.200000000000003</c:v>
                </c:pt>
                <c:pt idx="8076">
                  <c:v>36.200000000000003</c:v>
                </c:pt>
                <c:pt idx="8077">
                  <c:v>36.200000000000003</c:v>
                </c:pt>
                <c:pt idx="8078">
                  <c:v>36.200000000000003</c:v>
                </c:pt>
                <c:pt idx="8079">
                  <c:v>36.200000000000003</c:v>
                </c:pt>
                <c:pt idx="8080">
                  <c:v>36.200000000000003</c:v>
                </c:pt>
                <c:pt idx="8081">
                  <c:v>36.200000000000003</c:v>
                </c:pt>
                <c:pt idx="8082">
                  <c:v>36.200000000000003</c:v>
                </c:pt>
                <c:pt idx="8083">
                  <c:v>36.200000000000003</c:v>
                </c:pt>
                <c:pt idx="8084">
                  <c:v>36.200000000000003</c:v>
                </c:pt>
                <c:pt idx="8085">
                  <c:v>36.200000000000003</c:v>
                </c:pt>
                <c:pt idx="8086">
                  <c:v>36.200000000000003</c:v>
                </c:pt>
                <c:pt idx="8087">
                  <c:v>36.200000000000003</c:v>
                </c:pt>
                <c:pt idx="8088">
                  <c:v>36.200000000000003</c:v>
                </c:pt>
                <c:pt idx="8089">
                  <c:v>36.200000000000003</c:v>
                </c:pt>
                <c:pt idx="8090">
                  <c:v>36.19</c:v>
                </c:pt>
                <c:pt idx="8091">
                  <c:v>36.19</c:v>
                </c:pt>
                <c:pt idx="8092">
                  <c:v>36.19</c:v>
                </c:pt>
                <c:pt idx="8093">
                  <c:v>36.19</c:v>
                </c:pt>
                <c:pt idx="8094">
                  <c:v>36.18</c:v>
                </c:pt>
                <c:pt idx="8095">
                  <c:v>36.18</c:v>
                </c:pt>
                <c:pt idx="8096">
                  <c:v>36.18</c:v>
                </c:pt>
                <c:pt idx="8097">
                  <c:v>36.18</c:v>
                </c:pt>
                <c:pt idx="8098">
                  <c:v>36.18</c:v>
                </c:pt>
                <c:pt idx="8099">
                  <c:v>36.17</c:v>
                </c:pt>
                <c:pt idx="8100">
                  <c:v>36.159999999999997</c:v>
                </c:pt>
                <c:pt idx="8101">
                  <c:v>36.159999999999997</c:v>
                </c:pt>
                <c:pt idx="8102">
                  <c:v>36.15</c:v>
                </c:pt>
                <c:pt idx="8103">
                  <c:v>36.14</c:v>
                </c:pt>
                <c:pt idx="8104">
                  <c:v>36.130000000000003</c:v>
                </c:pt>
                <c:pt idx="8105">
                  <c:v>36.119999999999997</c:v>
                </c:pt>
                <c:pt idx="8106">
                  <c:v>36.119999999999997</c:v>
                </c:pt>
                <c:pt idx="8107">
                  <c:v>36.119999999999997</c:v>
                </c:pt>
                <c:pt idx="8108">
                  <c:v>36.11</c:v>
                </c:pt>
                <c:pt idx="8109">
                  <c:v>36.1</c:v>
                </c:pt>
                <c:pt idx="8110">
                  <c:v>36.090000000000003</c:v>
                </c:pt>
                <c:pt idx="8111">
                  <c:v>36.090000000000003</c:v>
                </c:pt>
                <c:pt idx="8112">
                  <c:v>36.08</c:v>
                </c:pt>
                <c:pt idx="8113">
                  <c:v>36.08</c:v>
                </c:pt>
                <c:pt idx="8114">
                  <c:v>36.07</c:v>
                </c:pt>
                <c:pt idx="8115">
                  <c:v>36.07</c:v>
                </c:pt>
                <c:pt idx="8116">
                  <c:v>36.06</c:v>
                </c:pt>
                <c:pt idx="8117">
                  <c:v>36.049999999999997</c:v>
                </c:pt>
                <c:pt idx="8118">
                  <c:v>36.04</c:v>
                </c:pt>
                <c:pt idx="8119">
                  <c:v>36.03</c:v>
                </c:pt>
                <c:pt idx="8120">
                  <c:v>36.03</c:v>
                </c:pt>
                <c:pt idx="8121">
                  <c:v>36.020000000000003</c:v>
                </c:pt>
                <c:pt idx="8122">
                  <c:v>36.020000000000003</c:v>
                </c:pt>
                <c:pt idx="8123">
                  <c:v>36.020000000000003</c:v>
                </c:pt>
                <c:pt idx="8124">
                  <c:v>36.020000000000003</c:v>
                </c:pt>
                <c:pt idx="8125">
                  <c:v>36.020000000000003</c:v>
                </c:pt>
                <c:pt idx="8126">
                  <c:v>36.01</c:v>
                </c:pt>
                <c:pt idx="8127">
                  <c:v>36.01</c:v>
                </c:pt>
                <c:pt idx="8128">
                  <c:v>36.01</c:v>
                </c:pt>
                <c:pt idx="8129">
                  <c:v>36.01</c:v>
                </c:pt>
                <c:pt idx="8130">
                  <c:v>36</c:v>
                </c:pt>
                <c:pt idx="8131">
                  <c:v>36</c:v>
                </c:pt>
                <c:pt idx="8132">
                  <c:v>36</c:v>
                </c:pt>
                <c:pt idx="8133">
                  <c:v>36</c:v>
                </c:pt>
                <c:pt idx="8134">
                  <c:v>36</c:v>
                </c:pt>
                <c:pt idx="8135">
                  <c:v>36</c:v>
                </c:pt>
                <c:pt idx="8136">
                  <c:v>36</c:v>
                </c:pt>
                <c:pt idx="8137">
                  <c:v>36</c:v>
                </c:pt>
                <c:pt idx="8138">
                  <c:v>36</c:v>
                </c:pt>
                <c:pt idx="8139">
                  <c:v>36</c:v>
                </c:pt>
                <c:pt idx="8140">
                  <c:v>36</c:v>
                </c:pt>
                <c:pt idx="8141">
                  <c:v>36</c:v>
                </c:pt>
                <c:pt idx="8142">
                  <c:v>36</c:v>
                </c:pt>
                <c:pt idx="8143">
                  <c:v>36</c:v>
                </c:pt>
                <c:pt idx="8144">
                  <c:v>36</c:v>
                </c:pt>
                <c:pt idx="8145">
                  <c:v>36</c:v>
                </c:pt>
                <c:pt idx="8146">
                  <c:v>36</c:v>
                </c:pt>
                <c:pt idx="8147">
                  <c:v>36</c:v>
                </c:pt>
                <c:pt idx="8148">
                  <c:v>36</c:v>
                </c:pt>
                <c:pt idx="8149">
                  <c:v>36</c:v>
                </c:pt>
                <c:pt idx="8150">
                  <c:v>36</c:v>
                </c:pt>
                <c:pt idx="8151">
                  <c:v>36</c:v>
                </c:pt>
                <c:pt idx="8152">
                  <c:v>36</c:v>
                </c:pt>
                <c:pt idx="8153">
                  <c:v>36</c:v>
                </c:pt>
                <c:pt idx="8154">
                  <c:v>36</c:v>
                </c:pt>
                <c:pt idx="8155">
                  <c:v>36</c:v>
                </c:pt>
                <c:pt idx="8156">
                  <c:v>36</c:v>
                </c:pt>
                <c:pt idx="8157">
                  <c:v>36</c:v>
                </c:pt>
                <c:pt idx="8158">
                  <c:v>36</c:v>
                </c:pt>
                <c:pt idx="8159">
                  <c:v>36</c:v>
                </c:pt>
                <c:pt idx="8160">
                  <c:v>36</c:v>
                </c:pt>
                <c:pt idx="8161">
                  <c:v>36</c:v>
                </c:pt>
                <c:pt idx="8162">
                  <c:v>36</c:v>
                </c:pt>
                <c:pt idx="8163">
                  <c:v>36</c:v>
                </c:pt>
                <c:pt idx="8164">
                  <c:v>36</c:v>
                </c:pt>
                <c:pt idx="8165">
                  <c:v>36</c:v>
                </c:pt>
                <c:pt idx="8166">
                  <c:v>36</c:v>
                </c:pt>
                <c:pt idx="8167">
                  <c:v>36</c:v>
                </c:pt>
                <c:pt idx="8168">
                  <c:v>36</c:v>
                </c:pt>
                <c:pt idx="8169">
                  <c:v>36</c:v>
                </c:pt>
                <c:pt idx="8170">
                  <c:v>36</c:v>
                </c:pt>
                <c:pt idx="8171">
                  <c:v>36</c:v>
                </c:pt>
                <c:pt idx="8172">
                  <c:v>36</c:v>
                </c:pt>
                <c:pt idx="8173">
                  <c:v>36</c:v>
                </c:pt>
                <c:pt idx="8174">
                  <c:v>36</c:v>
                </c:pt>
                <c:pt idx="8175">
                  <c:v>36</c:v>
                </c:pt>
                <c:pt idx="8176">
                  <c:v>36</c:v>
                </c:pt>
                <c:pt idx="8177">
                  <c:v>36</c:v>
                </c:pt>
                <c:pt idx="8178">
                  <c:v>36</c:v>
                </c:pt>
                <c:pt idx="8179">
                  <c:v>36</c:v>
                </c:pt>
                <c:pt idx="8180">
                  <c:v>36</c:v>
                </c:pt>
                <c:pt idx="8181">
                  <c:v>36</c:v>
                </c:pt>
                <c:pt idx="8182">
                  <c:v>36</c:v>
                </c:pt>
                <c:pt idx="8183">
                  <c:v>36</c:v>
                </c:pt>
                <c:pt idx="8184">
                  <c:v>36</c:v>
                </c:pt>
                <c:pt idx="8185">
                  <c:v>36</c:v>
                </c:pt>
                <c:pt idx="8186">
                  <c:v>36</c:v>
                </c:pt>
                <c:pt idx="8187">
                  <c:v>36</c:v>
                </c:pt>
                <c:pt idx="8188">
                  <c:v>36</c:v>
                </c:pt>
                <c:pt idx="8189">
                  <c:v>36</c:v>
                </c:pt>
                <c:pt idx="8190">
                  <c:v>36</c:v>
                </c:pt>
                <c:pt idx="8191">
                  <c:v>36</c:v>
                </c:pt>
                <c:pt idx="8192">
                  <c:v>36</c:v>
                </c:pt>
                <c:pt idx="8193">
                  <c:v>36</c:v>
                </c:pt>
                <c:pt idx="8194">
                  <c:v>36</c:v>
                </c:pt>
                <c:pt idx="8195">
                  <c:v>36</c:v>
                </c:pt>
                <c:pt idx="8196">
                  <c:v>36</c:v>
                </c:pt>
                <c:pt idx="8197">
                  <c:v>36</c:v>
                </c:pt>
                <c:pt idx="8198">
                  <c:v>36</c:v>
                </c:pt>
                <c:pt idx="8199">
                  <c:v>36</c:v>
                </c:pt>
                <c:pt idx="8200">
                  <c:v>36</c:v>
                </c:pt>
                <c:pt idx="8201">
                  <c:v>36</c:v>
                </c:pt>
                <c:pt idx="8202">
                  <c:v>36</c:v>
                </c:pt>
                <c:pt idx="8203">
                  <c:v>36</c:v>
                </c:pt>
                <c:pt idx="8204">
                  <c:v>36</c:v>
                </c:pt>
                <c:pt idx="8205">
                  <c:v>36</c:v>
                </c:pt>
                <c:pt idx="8206">
                  <c:v>36</c:v>
                </c:pt>
                <c:pt idx="8207">
                  <c:v>36</c:v>
                </c:pt>
                <c:pt idx="8208">
                  <c:v>36</c:v>
                </c:pt>
                <c:pt idx="8209">
                  <c:v>36</c:v>
                </c:pt>
                <c:pt idx="8210">
                  <c:v>36</c:v>
                </c:pt>
                <c:pt idx="8211">
                  <c:v>36</c:v>
                </c:pt>
                <c:pt idx="8212">
                  <c:v>36</c:v>
                </c:pt>
                <c:pt idx="8213">
                  <c:v>36</c:v>
                </c:pt>
                <c:pt idx="8214">
                  <c:v>36</c:v>
                </c:pt>
                <c:pt idx="8215">
                  <c:v>36</c:v>
                </c:pt>
                <c:pt idx="8216">
                  <c:v>36</c:v>
                </c:pt>
                <c:pt idx="8217">
                  <c:v>36</c:v>
                </c:pt>
                <c:pt idx="8218">
                  <c:v>36</c:v>
                </c:pt>
                <c:pt idx="8219">
                  <c:v>36.01</c:v>
                </c:pt>
                <c:pt idx="8220">
                  <c:v>36.01</c:v>
                </c:pt>
                <c:pt idx="8221">
                  <c:v>36.01</c:v>
                </c:pt>
                <c:pt idx="8222">
                  <c:v>36.020000000000003</c:v>
                </c:pt>
                <c:pt idx="8223">
                  <c:v>36.03</c:v>
                </c:pt>
                <c:pt idx="8224">
                  <c:v>36.04</c:v>
                </c:pt>
                <c:pt idx="8225">
                  <c:v>36.06</c:v>
                </c:pt>
                <c:pt idx="8226">
                  <c:v>36.08</c:v>
                </c:pt>
                <c:pt idx="8227">
                  <c:v>36.090000000000003</c:v>
                </c:pt>
                <c:pt idx="8228">
                  <c:v>36.1</c:v>
                </c:pt>
                <c:pt idx="8229">
                  <c:v>36.11</c:v>
                </c:pt>
                <c:pt idx="8230">
                  <c:v>36.11</c:v>
                </c:pt>
                <c:pt idx="8231">
                  <c:v>36.119999999999997</c:v>
                </c:pt>
                <c:pt idx="8232">
                  <c:v>36.130000000000003</c:v>
                </c:pt>
                <c:pt idx="8233">
                  <c:v>36.14</c:v>
                </c:pt>
                <c:pt idx="8234">
                  <c:v>36.15</c:v>
                </c:pt>
                <c:pt idx="8235">
                  <c:v>36.17</c:v>
                </c:pt>
                <c:pt idx="8236">
                  <c:v>36.18</c:v>
                </c:pt>
                <c:pt idx="8237">
                  <c:v>36.19</c:v>
                </c:pt>
                <c:pt idx="8238">
                  <c:v>36.19</c:v>
                </c:pt>
                <c:pt idx="8239">
                  <c:v>36.200000000000003</c:v>
                </c:pt>
                <c:pt idx="8240">
                  <c:v>36.200000000000003</c:v>
                </c:pt>
                <c:pt idx="8241">
                  <c:v>36.200000000000003</c:v>
                </c:pt>
                <c:pt idx="8242">
                  <c:v>36.200000000000003</c:v>
                </c:pt>
                <c:pt idx="8243">
                  <c:v>36.21</c:v>
                </c:pt>
                <c:pt idx="8244">
                  <c:v>36.22</c:v>
                </c:pt>
                <c:pt idx="8245">
                  <c:v>36.229999999999997</c:v>
                </c:pt>
                <c:pt idx="8246">
                  <c:v>36.25</c:v>
                </c:pt>
                <c:pt idx="8247">
                  <c:v>36.270000000000003</c:v>
                </c:pt>
                <c:pt idx="8248">
                  <c:v>36.28</c:v>
                </c:pt>
                <c:pt idx="8249">
                  <c:v>36.29</c:v>
                </c:pt>
                <c:pt idx="8250">
                  <c:v>36.31</c:v>
                </c:pt>
                <c:pt idx="8251">
                  <c:v>36.32</c:v>
                </c:pt>
                <c:pt idx="8252">
                  <c:v>36.340000000000003</c:v>
                </c:pt>
                <c:pt idx="8253">
                  <c:v>36.36</c:v>
                </c:pt>
                <c:pt idx="8254">
                  <c:v>36.380000000000003</c:v>
                </c:pt>
                <c:pt idx="8255">
                  <c:v>36.380000000000003</c:v>
                </c:pt>
                <c:pt idx="8256">
                  <c:v>36.39</c:v>
                </c:pt>
                <c:pt idx="8257">
                  <c:v>36.39</c:v>
                </c:pt>
                <c:pt idx="8258">
                  <c:v>36.39</c:v>
                </c:pt>
                <c:pt idx="8259">
                  <c:v>36.39</c:v>
                </c:pt>
                <c:pt idx="8260">
                  <c:v>36.4</c:v>
                </c:pt>
                <c:pt idx="8261">
                  <c:v>36.4</c:v>
                </c:pt>
                <c:pt idx="8262">
                  <c:v>36.4</c:v>
                </c:pt>
                <c:pt idx="8263">
                  <c:v>36.409999999999997</c:v>
                </c:pt>
                <c:pt idx="8264">
                  <c:v>36.409999999999997</c:v>
                </c:pt>
                <c:pt idx="8265">
                  <c:v>36.409999999999997</c:v>
                </c:pt>
                <c:pt idx="8266">
                  <c:v>36.42</c:v>
                </c:pt>
                <c:pt idx="8267">
                  <c:v>36.42</c:v>
                </c:pt>
                <c:pt idx="8268">
                  <c:v>36.43</c:v>
                </c:pt>
                <c:pt idx="8269">
                  <c:v>36.43</c:v>
                </c:pt>
                <c:pt idx="8270">
                  <c:v>36.44</c:v>
                </c:pt>
                <c:pt idx="8271">
                  <c:v>36.44</c:v>
                </c:pt>
                <c:pt idx="8272">
                  <c:v>36.450000000000003</c:v>
                </c:pt>
                <c:pt idx="8273">
                  <c:v>36.450000000000003</c:v>
                </c:pt>
                <c:pt idx="8274">
                  <c:v>36.46</c:v>
                </c:pt>
                <c:pt idx="8275">
                  <c:v>36.47</c:v>
                </c:pt>
                <c:pt idx="8276">
                  <c:v>36.47</c:v>
                </c:pt>
                <c:pt idx="8277">
                  <c:v>36.479999999999997</c:v>
                </c:pt>
                <c:pt idx="8278">
                  <c:v>36.479999999999997</c:v>
                </c:pt>
                <c:pt idx="8279">
                  <c:v>36.49</c:v>
                </c:pt>
                <c:pt idx="8280">
                  <c:v>36.49</c:v>
                </c:pt>
                <c:pt idx="8281">
                  <c:v>36.49</c:v>
                </c:pt>
                <c:pt idx="8282">
                  <c:v>36.49</c:v>
                </c:pt>
                <c:pt idx="8283">
                  <c:v>36.49</c:v>
                </c:pt>
                <c:pt idx="8284">
                  <c:v>36.49</c:v>
                </c:pt>
                <c:pt idx="8285">
                  <c:v>36.49</c:v>
                </c:pt>
                <c:pt idx="8286">
                  <c:v>36.49</c:v>
                </c:pt>
                <c:pt idx="8287">
                  <c:v>36.49</c:v>
                </c:pt>
                <c:pt idx="8288">
                  <c:v>36.49</c:v>
                </c:pt>
                <c:pt idx="8289">
                  <c:v>36.49</c:v>
                </c:pt>
                <c:pt idx="8290">
                  <c:v>36.49</c:v>
                </c:pt>
                <c:pt idx="8291">
                  <c:v>36.49</c:v>
                </c:pt>
                <c:pt idx="8292">
                  <c:v>36.49</c:v>
                </c:pt>
                <c:pt idx="8293">
                  <c:v>36.49</c:v>
                </c:pt>
                <c:pt idx="8294">
                  <c:v>36.49</c:v>
                </c:pt>
                <c:pt idx="8295">
                  <c:v>36.49</c:v>
                </c:pt>
                <c:pt idx="8296">
                  <c:v>36.49</c:v>
                </c:pt>
                <c:pt idx="8297">
                  <c:v>36.49</c:v>
                </c:pt>
                <c:pt idx="8298">
                  <c:v>36.49</c:v>
                </c:pt>
                <c:pt idx="8299">
                  <c:v>36.49</c:v>
                </c:pt>
                <c:pt idx="8300">
                  <c:v>36.49</c:v>
                </c:pt>
                <c:pt idx="8301">
                  <c:v>36.49</c:v>
                </c:pt>
                <c:pt idx="8302">
                  <c:v>36.49</c:v>
                </c:pt>
                <c:pt idx="8303">
                  <c:v>36.49</c:v>
                </c:pt>
                <c:pt idx="8304">
                  <c:v>36.49</c:v>
                </c:pt>
                <c:pt idx="8305">
                  <c:v>36.49</c:v>
                </c:pt>
                <c:pt idx="8306">
                  <c:v>36.49</c:v>
                </c:pt>
                <c:pt idx="8307">
                  <c:v>36.49</c:v>
                </c:pt>
                <c:pt idx="8308">
                  <c:v>36.49</c:v>
                </c:pt>
                <c:pt idx="8309">
                  <c:v>36.49</c:v>
                </c:pt>
                <c:pt idx="8310">
                  <c:v>36.49</c:v>
                </c:pt>
                <c:pt idx="8311">
                  <c:v>36.49</c:v>
                </c:pt>
                <c:pt idx="8312">
                  <c:v>36.49</c:v>
                </c:pt>
                <c:pt idx="8313">
                  <c:v>36.49</c:v>
                </c:pt>
                <c:pt idx="8314">
                  <c:v>36.49</c:v>
                </c:pt>
                <c:pt idx="8315">
                  <c:v>36.49</c:v>
                </c:pt>
                <c:pt idx="8316">
                  <c:v>36.49</c:v>
                </c:pt>
                <c:pt idx="8317">
                  <c:v>36.49</c:v>
                </c:pt>
                <c:pt idx="8318">
                  <c:v>36.49</c:v>
                </c:pt>
                <c:pt idx="8319">
                  <c:v>36.49</c:v>
                </c:pt>
                <c:pt idx="8320">
                  <c:v>36.49</c:v>
                </c:pt>
                <c:pt idx="8321">
                  <c:v>36.49</c:v>
                </c:pt>
                <c:pt idx="8322">
                  <c:v>36.49</c:v>
                </c:pt>
                <c:pt idx="8323">
                  <c:v>36.49</c:v>
                </c:pt>
                <c:pt idx="8324">
                  <c:v>36.49</c:v>
                </c:pt>
                <c:pt idx="8325">
                  <c:v>36.49</c:v>
                </c:pt>
                <c:pt idx="8326">
                  <c:v>36.49</c:v>
                </c:pt>
                <c:pt idx="8327">
                  <c:v>36.49</c:v>
                </c:pt>
                <c:pt idx="8328">
                  <c:v>36.49</c:v>
                </c:pt>
                <c:pt idx="8329">
                  <c:v>36.49</c:v>
                </c:pt>
                <c:pt idx="8330">
                  <c:v>36.49</c:v>
                </c:pt>
                <c:pt idx="8331">
                  <c:v>36.49</c:v>
                </c:pt>
                <c:pt idx="8332">
                  <c:v>36.49</c:v>
                </c:pt>
                <c:pt idx="8333">
                  <c:v>36.49</c:v>
                </c:pt>
                <c:pt idx="8334">
                  <c:v>36.49</c:v>
                </c:pt>
                <c:pt idx="8335">
                  <c:v>36.49</c:v>
                </c:pt>
                <c:pt idx="8336">
                  <c:v>36.49</c:v>
                </c:pt>
                <c:pt idx="8337">
                  <c:v>36.49</c:v>
                </c:pt>
                <c:pt idx="8338">
                  <c:v>36.49</c:v>
                </c:pt>
                <c:pt idx="8339">
                  <c:v>36.49</c:v>
                </c:pt>
                <c:pt idx="8340">
                  <c:v>36.49</c:v>
                </c:pt>
                <c:pt idx="8341">
                  <c:v>36.49</c:v>
                </c:pt>
                <c:pt idx="8342">
                  <c:v>36.49</c:v>
                </c:pt>
                <c:pt idx="8343">
                  <c:v>36.49</c:v>
                </c:pt>
                <c:pt idx="8344">
                  <c:v>36.49</c:v>
                </c:pt>
                <c:pt idx="8345">
                  <c:v>36.49</c:v>
                </c:pt>
                <c:pt idx="8346">
                  <c:v>36.49</c:v>
                </c:pt>
                <c:pt idx="8347">
                  <c:v>36.49</c:v>
                </c:pt>
                <c:pt idx="8348">
                  <c:v>36.49</c:v>
                </c:pt>
                <c:pt idx="8349">
                  <c:v>36.49</c:v>
                </c:pt>
                <c:pt idx="8350">
                  <c:v>36.49</c:v>
                </c:pt>
                <c:pt idx="8351">
                  <c:v>36.49</c:v>
                </c:pt>
                <c:pt idx="8352">
                  <c:v>36.49</c:v>
                </c:pt>
                <c:pt idx="8353">
                  <c:v>36.49</c:v>
                </c:pt>
                <c:pt idx="8354">
                  <c:v>36.49</c:v>
                </c:pt>
                <c:pt idx="8355">
                  <c:v>36.49</c:v>
                </c:pt>
                <c:pt idx="8356">
                  <c:v>36.49</c:v>
                </c:pt>
                <c:pt idx="8357">
                  <c:v>36.49</c:v>
                </c:pt>
                <c:pt idx="8358">
                  <c:v>36.49</c:v>
                </c:pt>
                <c:pt idx="8359">
                  <c:v>36.49</c:v>
                </c:pt>
                <c:pt idx="8360">
                  <c:v>36.49</c:v>
                </c:pt>
                <c:pt idx="8361">
                  <c:v>36.49</c:v>
                </c:pt>
                <c:pt idx="8362">
                  <c:v>36.49</c:v>
                </c:pt>
                <c:pt idx="8363">
                  <c:v>36.49</c:v>
                </c:pt>
                <c:pt idx="8364">
                  <c:v>36.49</c:v>
                </c:pt>
                <c:pt idx="8365">
                  <c:v>36.49</c:v>
                </c:pt>
                <c:pt idx="8366">
                  <c:v>36.49</c:v>
                </c:pt>
                <c:pt idx="8367">
                  <c:v>36.49</c:v>
                </c:pt>
                <c:pt idx="8368">
                  <c:v>36.49</c:v>
                </c:pt>
                <c:pt idx="8369">
                  <c:v>36.49</c:v>
                </c:pt>
                <c:pt idx="8370">
                  <c:v>36.49</c:v>
                </c:pt>
                <c:pt idx="8371">
                  <c:v>36.49</c:v>
                </c:pt>
                <c:pt idx="8372">
                  <c:v>36.49</c:v>
                </c:pt>
                <c:pt idx="8373">
                  <c:v>36.49</c:v>
                </c:pt>
                <c:pt idx="8374">
                  <c:v>36.49</c:v>
                </c:pt>
                <c:pt idx="8375">
                  <c:v>36.49</c:v>
                </c:pt>
                <c:pt idx="8376">
                  <c:v>36.49</c:v>
                </c:pt>
                <c:pt idx="8377">
                  <c:v>36.49</c:v>
                </c:pt>
                <c:pt idx="8378">
                  <c:v>36.49</c:v>
                </c:pt>
                <c:pt idx="8379">
                  <c:v>36.49</c:v>
                </c:pt>
                <c:pt idx="8380">
                  <c:v>36.49</c:v>
                </c:pt>
                <c:pt idx="8381">
                  <c:v>36.49</c:v>
                </c:pt>
                <c:pt idx="8382">
                  <c:v>36.49</c:v>
                </c:pt>
                <c:pt idx="8383">
                  <c:v>36.49</c:v>
                </c:pt>
                <c:pt idx="8384">
                  <c:v>36.49</c:v>
                </c:pt>
                <c:pt idx="8385">
                  <c:v>36.49</c:v>
                </c:pt>
                <c:pt idx="8386">
                  <c:v>36.49</c:v>
                </c:pt>
                <c:pt idx="8387">
                  <c:v>36.49</c:v>
                </c:pt>
                <c:pt idx="8388">
                  <c:v>36.49</c:v>
                </c:pt>
                <c:pt idx="8389">
                  <c:v>36.49</c:v>
                </c:pt>
                <c:pt idx="8390">
                  <c:v>36.49</c:v>
                </c:pt>
                <c:pt idx="8391">
                  <c:v>36.49</c:v>
                </c:pt>
                <c:pt idx="8392">
                  <c:v>36.49</c:v>
                </c:pt>
                <c:pt idx="8393">
                  <c:v>36.49</c:v>
                </c:pt>
                <c:pt idx="8394">
                  <c:v>36.49</c:v>
                </c:pt>
                <c:pt idx="8395">
                  <c:v>36.49</c:v>
                </c:pt>
                <c:pt idx="8396">
                  <c:v>36.49</c:v>
                </c:pt>
                <c:pt idx="8397">
                  <c:v>36.49</c:v>
                </c:pt>
                <c:pt idx="8398">
                  <c:v>36.49</c:v>
                </c:pt>
                <c:pt idx="8399">
                  <c:v>36.49</c:v>
                </c:pt>
                <c:pt idx="8400">
                  <c:v>36.49</c:v>
                </c:pt>
                <c:pt idx="8401">
                  <c:v>36.49</c:v>
                </c:pt>
                <c:pt idx="8402">
                  <c:v>36.49</c:v>
                </c:pt>
                <c:pt idx="8403">
                  <c:v>36.49</c:v>
                </c:pt>
                <c:pt idx="8404">
                  <c:v>36.49</c:v>
                </c:pt>
                <c:pt idx="8405">
                  <c:v>36.49</c:v>
                </c:pt>
                <c:pt idx="8406">
                  <c:v>36.49</c:v>
                </c:pt>
                <c:pt idx="8407">
                  <c:v>36.49</c:v>
                </c:pt>
                <c:pt idx="8408">
                  <c:v>36.49</c:v>
                </c:pt>
                <c:pt idx="8409">
                  <c:v>36.49</c:v>
                </c:pt>
                <c:pt idx="8410">
                  <c:v>36.49</c:v>
                </c:pt>
                <c:pt idx="8411">
                  <c:v>36.49</c:v>
                </c:pt>
                <c:pt idx="8412">
                  <c:v>36.49</c:v>
                </c:pt>
                <c:pt idx="8413">
                  <c:v>36.49</c:v>
                </c:pt>
                <c:pt idx="8414">
                  <c:v>36.49</c:v>
                </c:pt>
                <c:pt idx="8415">
                  <c:v>36.49</c:v>
                </c:pt>
                <c:pt idx="8416">
                  <c:v>36.49</c:v>
                </c:pt>
                <c:pt idx="8417">
                  <c:v>36.479999999999997</c:v>
                </c:pt>
                <c:pt idx="8418">
                  <c:v>36.479999999999997</c:v>
                </c:pt>
                <c:pt idx="8419">
                  <c:v>36.479999999999997</c:v>
                </c:pt>
                <c:pt idx="8420">
                  <c:v>36.47</c:v>
                </c:pt>
                <c:pt idx="8421">
                  <c:v>36.47</c:v>
                </c:pt>
                <c:pt idx="8422">
                  <c:v>36.47</c:v>
                </c:pt>
                <c:pt idx="8423">
                  <c:v>36.47</c:v>
                </c:pt>
                <c:pt idx="8424">
                  <c:v>36.47</c:v>
                </c:pt>
                <c:pt idx="8425">
                  <c:v>36.46</c:v>
                </c:pt>
                <c:pt idx="8426">
                  <c:v>36.46</c:v>
                </c:pt>
                <c:pt idx="8427">
                  <c:v>36.450000000000003</c:v>
                </c:pt>
                <c:pt idx="8428">
                  <c:v>36.450000000000003</c:v>
                </c:pt>
                <c:pt idx="8429">
                  <c:v>36.44</c:v>
                </c:pt>
                <c:pt idx="8430">
                  <c:v>36.43</c:v>
                </c:pt>
                <c:pt idx="8431">
                  <c:v>36.42</c:v>
                </c:pt>
                <c:pt idx="8432">
                  <c:v>36.409999999999997</c:v>
                </c:pt>
                <c:pt idx="8433">
                  <c:v>36.4</c:v>
                </c:pt>
                <c:pt idx="8434">
                  <c:v>36.4</c:v>
                </c:pt>
                <c:pt idx="8435">
                  <c:v>36.4</c:v>
                </c:pt>
                <c:pt idx="8436">
                  <c:v>36.4</c:v>
                </c:pt>
                <c:pt idx="8437">
                  <c:v>36.39</c:v>
                </c:pt>
                <c:pt idx="8438">
                  <c:v>36.39</c:v>
                </c:pt>
                <c:pt idx="8439">
                  <c:v>36.39</c:v>
                </c:pt>
                <c:pt idx="8440">
                  <c:v>36.39</c:v>
                </c:pt>
                <c:pt idx="8441">
                  <c:v>36.39</c:v>
                </c:pt>
                <c:pt idx="8442">
                  <c:v>36.39</c:v>
                </c:pt>
                <c:pt idx="8443">
                  <c:v>36.39</c:v>
                </c:pt>
                <c:pt idx="8444">
                  <c:v>36.39</c:v>
                </c:pt>
                <c:pt idx="8445">
                  <c:v>36.39</c:v>
                </c:pt>
                <c:pt idx="8446">
                  <c:v>36.39</c:v>
                </c:pt>
                <c:pt idx="8447">
                  <c:v>36.39</c:v>
                </c:pt>
                <c:pt idx="8448">
                  <c:v>36.380000000000003</c:v>
                </c:pt>
                <c:pt idx="8449">
                  <c:v>36.380000000000003</c:v>
                </c:pt>
                <c:pt idx="8450">
                  <c:v>36.369999999999997</c:v>
                </c:pt>
                <c:pt idx="8451">
                  <c:v>36.36</c:v>
                </c:pt>
                <c:pt idx="8452">
                  <c:v>36.36</c:v>
                </c:pt>
                <c:pt idx="8453">
                  <c:v>36.36</c:v>
                </c:pt>
                <c:pt idx="8454">
                  <c:v>36.35</c:v>
                </c:pt>
                <c:pt idx="8455">
                  <c:v>36.340000000000003</c:v>
                </c:pt>
                <c:pt idx="8456">
                  <c:v>36.340000000000003</c:v>
                </c:pt>
                <c:pt idx="8457">
                  <c:v>36.33</c:v>
                </c:pt>
                <c:pt idx="8458">
                  <c:v>36.32</c:v>
                </c:pt>
                <c:pt idx="8459">
                  <c:v>36.31</c:v>
                </c:pt>
                <c:pt idx="8460">
                  <c:v>36.299999999999997</c:v>
                </c:pt>
                <c:pt idx="8461">
                  <c:v>36.29</c:v>
                </c:pt>
                <c:pt idx="8462">
                  <c:v>36.29</c:v>
                </c:pt>
                <c:pt idx="8463">
                  <c:v>36.28</c:v>
                </c:pt>
                <c:pt idx="8464">
                  <c:v>36.270000000000003</c:v>
                </c:pt>
                <c:pt idx="8465">
                  <c:v>36.26</c:v>
                </c:pt>
                <c:pt idx="8466">
                  <c:v>36.26</c:v>
                </c:pt>
                <c:pt idx="8467">
                  <c:v>36.25</c:v>
                </c:pt>
                <c:pt idx="8468">
                  <c:v>36.25</c:v>
                </c:pt>
                <c:pt idx="8469">
                  <c:v>36.24</c:v>
                </c:pt>
                <c:pt idx="8470">
                  <c:v>36.229999999999997</c:v>
                </c:pt>
                <c:pt idx="8471">
                  <c:v>36.22</c:v>
                </c:pt>
                <c:pt idx="8472">
                  <c:v>36.21</c:v>
                </c:pt>
                <c:pt idx="8473">
                  <c:v>36.21</c:v>
                </c:pt>
                <c:pt idx="8474">
                  <c:v>36.21</c:v>
                </c:pt>
                <c:pt idx="8475">
                  <c:v>36.200000000000003</c:v>
                </c:pt>
                <c:pt idx="8476">
                  <c:v>36.200000000000003</c:v>
                </c:pt>
                <c:pt idx="8477">
                  <c:v>36.200000000000003</c:v>
                </c:pt>
                <c:pt idx="8478">
                  <c:v>36.200000000000003</c:v>
                </c:pt>
                <c:pt idx="8479">
                  <c:v>36.200000000000003</c:v>
                </c:pt>
                <c:pt idx="8480">
                  <c:v>36.200000000000003</c:v>
                </c:pt>
                <c:pt idx="8481">
                  <c:v>36.200000000000003</c:v>
                </c:pt>
                <c:pt idx="8482">
                  <c:v>36.200000000000003</c:v>
                </c:pt>
                <c:pt idx="8483">
                  <c:v>36.200000000000003</c:v>
                </c:pt>
                <c:pt idx="8484">
                  <c:v>36.200000000000003</c:v>
                </c:pt>
                <c:pt idx="8485">
                  <c:v>36.19</c:v>
                </c:pt>
                <c:pt idx="8486">
                  <c:v>36.19</c:v>
                </c:pt>
                <c:pt idx="8487">
                  <c:v>36.19</c:v>
                </c:pt>
                <c:pt idx="8488">
                  <c:v>36.19</c:v>
                </c:pt>
                <c:pt idx="8489">
                  <c:v>36.19</c:v>
                </c:pt>
                <c:pt idx="8490">
                  <c:v>36.18</c:v>
                </c:pt>
                <c:pt idx="8491">
                  <c:v>36.18</c:v>
                </c:pt>
                <c:pt idx="8492">
                  <c:v>36.18</c:v>
                </c:pt>
                <c:pt idx="8493">
                  <c:v>36.17</c:v>
                </c:pt>
                <c:pt idx="8494">
                  <c:v>36.17</c:v>
                </c:pt>
                <c:pt idx="8495">
                  <c:v>36.159999999999997</c:v>
                </c:pt>
                <c:pt idx="8496">
                  <c:v>36.15</c:v>
                </c:pt>
                <c:pt idx="8497">
                  <c:v>36.15</c:v>
                </c:pt>
                <c:pt idx="8498">
                  <c:v>36.14</c:v>
                </c:pt>
                <c:pt idx="8499">
                  <c:v>36.14</c:v>
                </c:pt>
                <c:pt idx="8500">
                  <c:v>36.130000000000003</c:v>
                </c:pt>
                <c:pt idx="8501">
                  <c:v>36.119999999999997</c:v>
                </c:pt>
                <c:pt idx="8502">
                  <c:v>36.11</c:v>
                </c:pt>
                <c:pt idx="8503">
                  <c:v>36.11</c:v>
                </c:pt>
                <c:pt idx="8504">
                  <c:v>36.1</c:v>
                </c:pt>
                <c:pt idx="8505">
                  <c:v>36.090000000000003</c:v>
                </c:pt>
                <c:pt idx="8506">
                  <c:v>36.090000000000003</c:v>
                </c:pt>
                <c:pt idx="8507">
                  <c:v>36.08</c:v>
                </c:pt>
                <c:pt idx="8508">
                  <c:v>36.07</c:v>
                </c:pt>
                <c:pt idx="8509">
                  <c:v>36.07</c:v>
                </c:pt>
                <c:pt idx="8510">
                  <c:v>36.06</c:v>
                </c:pt>
                <c:pt idx="8511">
                  <c:v>36.06</c:v>
                </c:pt>
                <c:pt idx="8512">
                  <c:v>36.049999999999997</c:v>
                </c:pt>
                <c:pt idx="8513">
                  <c:v>36.049999999999997</c:v>
                </c:pt>
                <c:pt idx="8514">
                  <c:v>36.049999999999997</c:v>
                </c:pt>
                <c:pt idx="8515">
                  <c:v>36.04</c:v>
                </c:pt>
                <c:pt idx="8516">
                  <c:v>36.04</c:v>
                </c:pt>
                <c:pt idx="8517">
                  <c:v>36.03</c:v>
                </c:pt>
                <c:pt idx="8518">
                  <c:v>36.03</c:v>
                </c:pt>
                <c:pt idx="8519">
                  <c:v>36.03</c:v>
                </c:pt>
                <c:pt idx="8520">
                  <c:v>36.020000000000003</c:v>
                </c:pt>
                <c:pt idx="8521">
                  <c:v>36.020000000000003</c:v>
                </c:pt>
                <c:pt idx="8522">
                  <c:v>36.020000000000003</c:v>
                </c:pt>
                <c:pt idx="8523">
                  <c:v>36.020000000000003</c:v>
                </c:pt>
                <c:pt idx="8524">
                  <c:v>36.01</c:v>
                </c:pt>
                <c:pt idx="8525">
                  <c:v>36.01</c:v>
                </c:pt>
                <c:pt idx="8526">
                  <c:v>36.01</c:v>
                </c:pt>
                <c:pt idx="8527">
                  <c:v>36.01</c:v>
                </c:pt>
                <c:pt idx="8528">
                  <c:v>36.01</c:v>
                </c:pt>
                <c:pt idx="8529">
                  <c:v>36.01</c:v>
                </c:pt>
                <c:pt idx="8530">
                  <c:v>36.01</c:v>
                </c:pt>
                <c:pt idx="8531">
                  <c:v>36</c:v>
                </c:pt>
                <c:pt idx="8532">
                  <c:v>36</c:v>
                </c:pt>
                <c:pt idx="8533">
                  <c:v>36</c:v>
                </c:pt>
                <c:pt idx="8534">
                  <c:v>36</c:v>
                </c:pt>
                <c:pt idx="8535">
                  <c:v>36</c:v>
                </c:pt>
                <c:pt idx="8536">
                  <c:v>36</c:v>
                </c:pt>
                <c:pt idx="8537">
                  <c:v>36</c:v>
                </c:pt>
                <c:pt idx="8538">
                  <c:v>36</c:v>
                </c:pt>
                <c:pt idx="8539">
                  <c:v>36</c:v>
                </c:pt>
                <c:pt idx="8540">
                  <c:v>36</c:v>
                </c:pt>
                <c:pt idx="8541">
                  <c:v>36</c:v>
                </c:pt>
                <c:pt idx="8542">
                  <c:v>36</c:v>
                </c:pt>
                <c:pt idx="8543">
                  <c:v>36</c:v>
                </c:pt>
                <c:pt idx="8544">
                  <c:v>36</c:v>
                </c:pt>
                <c:pt idx="8545">
                  <c:v>36</c:v>
                </c:pt>
                <c:pt idx="8546">
                  <c:v>36</c:v>
                </c:pt>
                <c:pt idx="8547">
                  <c:v>36</c:v>
                </c:pt>
                <c:pt idx="8548">
                  <c:v>36</c:v>
                </c:pt>
                <c:pt idx="8549">
                  <c:v>36</c:v>
                </c:pt>
                <c:pt idx="8550">
                  <c:v>36</c:v>
                </c:pt>
                <c:pt idx="8551">
                  <c:v>36</c:v>
                </c:pt>
                <c:pt idx="8552">
                  <c:v>36</c:v>
                </c:pt>
                <c:pt idx="8553">
                  <c:v>36</c:v>
                </c:pt>
                <c:pt idx="8554">
                  <c:v>36</c:v>
                </c:pt>
                <c:pt idx="8555">
                  <c:v>36</c:v>
                </c:pt>
                <c:pt idx="8556">
                  <c:v>36</c:v>
                </c:pt>
                <c:pt idx="8557">
                  <c:v>36</c:v>
                </c:pt>
                <c:pt idx="8558">
                  <c:v>36</c:v>
                </c:pt>
                <c:pt idx="8559">
                  <c:v>36</c:v>
                </c:pt>
                <c:pt idx="8560">
                  <c:v>36</c:v>
                </c:pt>
                <c:pt idx="8561">
                  <c:v>36</c:v>
                </c:pt>
                <c:pt idx="8562">
                  <c:v>36</c:v>
                </c:pt>
                <c:pt idx="8563">
                  <c:v>36</c:v>
                </c:pt>
                <c:pt idx="8564">
                  <c:v>36</c:v>
                </c:pt>
                <c:pt idx="8565">
                  <c:v>36</c:v>
                </c:pt>
                <c:pt idx="8566">
                  <c:v>36</c:v>
                </c:pt>
                <c:pt idx="8567">
                  <c:v>36</c:v>
                </c:pt>
                <c:pt idx="8568">
                  <c:v>36</c:v>
                </c:pt>
                <c:pt idx="8569">
                  <c:v>36</c:v>
                </c:pt>
                <c:pt idx="8570">
                  <c:v>36</c:v>
                </c:pt>
                <c:pt idx="8571">
                  <c:v>36</c:v>
                </c:pt>
                <c:pt idx="8572">
                  <c:v>36</c:v>
                </c:pt>
                <c:pt idx="8573">
                  <c:v>36</c:v>
                </c:pt>
                <c:pt idx="8574">
                  <c:v>36</c:v>
                </c:pt>
                <c:pt idx="8575">
                  <c:v>36</c:v>
                </c:pt>
                <c:pt idx="8576">
                  <c:v>36</c:v>
                </c:pt>
                <c:pt idx="8577">
                  <c:v>36</c:v>
                </c:pt>
                <c:pt idx="8578">
                  <c:v>36</c:v>
                </c:pt>
                <c:pt idx="8579">
                  <c:v>36</c:v>
                </c:pt>
                <c:pt idx="8580">
                  <c:v>36</c:v>
                </c:pt>
                <c:pt idx="8581">
                  <c:v>36</c:v>
                </c:pt>
                <c:pt idx="8582">
                  <c:v>36</c:v>
                </c:pt>
                <c:pt idx="8583">
                  <c:v>36</c:v>
                </c:pt>
                <c:pt idx="8584">
                  <c:v>36</c:v>
                </c:pt>
                <c:pt idx="8585">
                  <c:v>36</c:v>
                </c:pt>
                <c:pt idx="8586">
                  <c:v>36</c:v>
                </c:pt>
                <c:pt idx="8587">
                  <c:v>36</c:v>
                </c:pt>
                <c:pt idx="8588">
                  <c:v>36</c:v>
                </c:pt>
                <c:pt idx="8589">
                  <c:v>36</c:v>
                </c:pt>
                <c:pt idx="8590">
                  <c:v>36</c:v>
                </c:pt>
                <c:pt idx="8591">
                  <c:v>36</c:v>
                </c:pt>
                <c:pt idx="8592">
                  <c:v>36</c:v>
                </c:pt>
                <c:pt idx="8593">
                  <c:v>36</c:v>
                </c:pt>
                <c:pt idx="8594">
                  <c:v>36</c:v>
                </c:pt>
                <c:pt idx="8595">
                  <c:v>36</c:v>
                </c:pt>
                <c:pt idx="8596">
                  <c:v>36</c:v>
                </c:pt>
                <c:pt idx="8597">
                  <c:v>36</c:v>
                </c:pt>
                <c:pt idx="8598">
                  <c:v>36</c:v>
                </c:pt>
                <c:pt idx="8599">
                  <c:v>36</c:v>
                </c:pt>
                <c:pt idx="8600">
                  <c:v>36</c:v>
                </c:pt>
                <c:pt idx="8601">
                  <c:v>36</c:v>
                </c:pt>
                <c:pt idx="8602">
                  <c:v>36</c:v>
                </c:pt>
                <c:pt idx="8603">
                  <c:v>36</c:v>
                </c:pt>
                <c:pt idx="8604">
                  <c:v>36</c:v>
                </c:pt>
                <c:pt idx="8605">
                  <c:v>36</c:v>
                </c:pt>
                <c:pt idx="8606">
                  <c:v>36</c:v>
                </c:pt>
                <c:pt idx="8607">
                  <c:v>36</c:v>
                </c:pt>
                <c:pt idx="8608">
                  <c:v>36</c:v>
                </c:pt>
                <c:pt idx="8609">
                  <c:v>36</c:v>
                </c:pt>
                <c:pt idx="8610">
                  <c:v>36</c:v>
                </c:pt>
                <c:pt idx="8611">
                  <c:v>36</c:v>
                </c:pt>
                <c:pt idx="8612">
                  <c:v>36</c:v>
                </c:pt>
                <c:pt idx="8613">
                  <c:v>36</c:v>
                </c:pt>
                <c:pt idx="8614">
                  <c:v>36</c:v>
                </c:pt>
                <c:pt idx="8615">
                  <c:v>36.01</c:v>
                </c:pt>
                <c:pt idx="8616">
                  <c:v>36.01</c:v>
                </c:pt>
                <c:pt idx="8617">
                  <c:v>36.01</c:v>
                </c:pt>
                <c:pt idx="8618">
                  <c:v>36.01</c:v>
                </c:pt>
                <c:pt idx="8619">
                  <c:v>36.020000000000003</c:v>
                </c:pt>
                <c:pt idx="8620">
                  <c:v>36.020000000000003</c:v>
                </c:pt>
                <c:pt idx="8621">
                  <c:v>36.020000000000003</c:v>
                </c:pt>
                <c:pt idx="8622">
                  <c:v>36.020000000000003</c:v>
                </c:pt>
                <c:pt idx="8623">
                  <c:v>36.03</c:v>
                </c:pt>
                <c:pt idx="8624">
                  <c:v>36.03</c:v>
                </c:pt>
                <c:pt idx="8625">
                  <c:v>36.04</c:v>
                </c:pt>
                <c:pt idx="8626">
                  <c:v>36.04</c:v>
                </c:pt>
                <c:pt idx="8627">
                  <c:v>36.04</c:v>
                </c:pt>
                <c:pt idx="8628">
                  <c:v>36.049999999999997</c:v>
                </c:pt>
                <c:pt idx="8629">
                  <c:v>36.06</c:v>
                </c:pt>
                <c:pt idx="8630">
                  <c:v>36.049999999999997</c:v>
                </c:pt>
                <c:pt idx="8631">
                  <c:v>36.06</c:v>
                </c:pt>
                <c:pt idx="8632">
                  <c:v>36.06</c:v>
                </c:pt>
                <c:pt idx="8633">
                  <c:v>36.06</c:v>
                </c:pt>
                <c:pt idx="8634">
                  <c:v>36.06</c:v>
                </c:pt>
                <c:pt idx="8635">
                  <c:v>36.06</c:v>
                </c:pt>
                <c:pt idx="8636">
                  <c:v>36.06</c:v>
                </c:pt>
                <c:pt idx="8637">
                  <c:v>36.049999999999997</c:v>
                </c:pt>
                <c:pt idx="8638">
                  <c:v>36.06</c:v>
                </c:pt>
                <c:pt idx="8639">
                  <c:v>36.06</c:v>
                </c:pt>
                <c:pt idx="8640">
                  <c:v>36.06</c:v>
                </c:pt>
                <c:pt idx="8641">
                  <c:v>36.06</c:v>
                </c:pt>
                <c:pt idx="8642">
                  <c:v>36.06</c:v>
                </c:pt>
                <c:pt idx="8643">
                  <c:v>36.07</c:v>
                </c:pt>
                <c:pt idx="8644">
                  <c:v>36.06</c:v>
                </c:pt>
                <c:pt idx="8645">
                  <c:v>36.06</c:v>
                </c:pt>
                <c:pt idx="8646">
                  <c:v>36.06</c:v>
                </c:pt>
                <c:pt idx="8647">
                  <c:v>36.06</c:v>
                </c:pt>
                <c:pt idx="8648">
                  <c:v>36.049999999999997</c:v>
                </c:pt>
                <c:pt idx="8649">
                  <c:v>36.049999999999997</c:v>
                </c:pt>
                <c:pt idx="8650">
                  <c:v>36.04</c:v>
                </c:pt>
                <c:pt idx="8651">
                  <c:v>36.049999999999997</c:v>
                </c:pt>
                <c:pt idx="8652">
                  <c:v>36.049999999999997</c:v>
                </c:pt>
                <c:pt idx="8653">
                  <c:v>36.049999999999997</c:v>
                </c:pt>
                <c:pt idx="8654">
                  <c:v>36.04</c:v>
                </c:pt>
                <c:pt idx="8655">
                  <c:v>36.04</c:v>
                </c:pt>
                <c:pt idx="8656">
                  <c:v>36.03</c:v>
                </c:pt>
                <c:pt idx="8657">
                  <c:v>36.04</c:v>
                </c:pt>
                <c:pt idx="8658">
                  <c:v>36.04</c:v>
                </c:pt>
                <c:pt idx="8659">
                  <c:v>36.04</c:v>
                </c:pt>
                <c:pt idx="8660">
                  <c:v>36.04</c:v>
                </c:pt>
                <c:pt idx="8661">
                  <c:v>36.04</c:v>
                </c:pt>
                <c:pt idx="8662">
                  <c:v>36.04</c:v>
                </c:pt>
                <c:pt idx="8663">
                  <c:v>36.04</c:v>
                </c:pt>
                <c:pt idx="8664">
                  <c:v>36.04</c:v>
                </c:pt>
                <c:pt idx="8665">
                  <c:v>36.049999999999997</c:v>
                </c:pt>
                <c:pt idx="8666">
                  <c:v>36.049999999999997</c:v>
                </c:pt>
                <c:pt idx="8667">
                  <c:v>36.06</c:v>
                </c:pt>
                <c:pt idx="8668">
                  <c:v>36.06</c:v>
                </c:pt>
                <c:pt idx="8669">
                  <c:v>36.07</c:v>
                </c:pt>
                <c:pt idx="8670">
                  <c:v>36.08</c:v>
                </c:pt>
                <c:pt idx="8671">
                  <c:v>36.08</c:v>
                </c:pt>
                <c:pt idx="8672">
                  <c:v>36.090000000000003</c:v>
                </c:pt>
                <c:pt idx="8673">
                  <c:v>36.1</c:v>
                </c:pt>
                <c:pt idx="8674">
                  <c:v>36.1</c:v>
                </c:pt>
                <c:pt idx="8675">
                  <c:v>36.1</c:v>
                </c:pt>
                <c:pt idx="8676">
                  <c:v>36.11</c:v>
                </c:pt>
                <c:pt idx="8677">
                  <c:v>36.11</c:v>
                </c:pt>
                <c:pt idx="8678">
                  <c:v>36.11</c:v>
                </c:pt>
                <c:pt idx="8679">
                  <c:v>36.119999999999997</c:v>
                </c:pt>
                <c:pt idx="8680">
                  <c:v>36.119999999999997</c:v>
                </c:pt>
                <c:pt idx="8681">
                  <c:v>36.119999999999997</c:v>
                </c:pt>
                <c:pt idx="8682">
                  <c:v>36.130000000000003</c:v>
                </c:pt>
                <c:pt idx="8683">
                  <c:v>36.130000000000003</c:v>
                </c:pt>
                <c:pt idx="8684">
                  <c:v>36.130000000000003</c:v>
                </c:pt>
                <c:pt idx="8685">
                  <c:v>36.130000000000003</c:v>
                </c:pt>
                <c:pt idx="8686">
                  <c:v>36.14</c:v>
                </c:pt>
                <c:pt idx="8687">
                  <c:v>36.14</c:v>
                </c:pt>
                <c:pt idx="8688">
                  <c:v>36.15</c:v>
                </c:pt>
                <c:pt idx="8689">
                  <c:v>36.15</c:v>
                </c:pt>
                <c:pt idx="8690">
                  <c:v>36.15</c:v>
                </c:pt>
                <c:pt idx="8691">
                  <c:v>36.159999999999997</c:v>
                </c:pt>
                <c:pt idx="8692">
                  <c:v>36.159999999999997</c:v>
                </c:pt>
                <c:pt idx="8693">
                  <c:v>36.17</c:v>
                </c:pt>
                <c:pt idx="8694">
                  <c:v>36.18</c:v>
                </c:pt>
                <c:pt idx="8695">
                  <c:v>36.18</c:v>
                </c:pt>
                <c:pt idx="8696">
                  <c:v>36.19</c:v>
                </c:pt>
                <c:pt idx="8697">
                  <c:v>36.19</c:v>
                </c:pt>
                <c:pt idx="8698">
                  <c:v>36.200000000000003</c:v>
                </c:pt>
                <c:pt idx="8699">
                  <c:v>36.200000000000003</c:v>
                </c:pt>
                <c:pt idx="8700">
                  <c:v>36.200000000000003</c:v>
                </c:pt>
                <c:pt idx="8701">
                  <c:v>36.200000000000003</c:v>
                </c:pt>
                <c:pt idx="8702">
                  <c:v>36.200000000000003</c:v>
                </c:pt>
                <c:pt idx="8703">
                  <c:v>36.200000000000003</c:v>
                </c:pt>
                <c:pt idx="8704">
                  <c:v>36.200000000000003</c:v>
                </c:pt>
                <c:pt idx="8705">
                  <c:v>36.200000000000003</c:v>
                </c:pt>
                <c:pt idx="8706">
                  <c:v>36.200000000000003</c:v>
                </c:pt>
                <c:pt idx="8707">
                  <c:v>36.200000000000003</c:v>
                </c:pt>
                <c:pt idx="8708">
                  <c:v>36.200000000000003</c:v>
                </c:pt>
                <c:pt idx="8709">
                  <c:v>36.200000000000003</c:v>
                </c:pt>
                <c:pt idx="8710">
                  <c:v>36.200000000000003</c:v>
                </c:pt>
                <c:pt idx="8711">
                  <c:v>36.200000000000003</c:v>
                </c:pt>
                <c:pt idx="8712">
                  <c:v>36.200000000000003</c:v>
                </c:pt>
                <c:pt idx="8713">
                  <c:v>36.200000000000003</c:v>
                </c:pt>
                <c:pt idx="8714">
                  <c:v>36.200000000000003</c:v>
                </c:pt>
                <c:pt idx="8715">
                  <c:v>36.200000000000003</c:v>
                </c:pt>
                <c:pt idx="8716">
                  <c:v>36.200000000000003</c:v>
                </c:pt>
                <c:pt idx="8717">
                  <c:v>36.21</c:v>
                </c:pt>
                <c:pt idx="8718">
                  <c:v>36.21</c:v>
                </c:pt>
                <c:pt idx="8719">
                  <c:v>36.22</c:v>
                </c:pt>
                <c:pt idx="8720">
                  <c:v>36.22</c:v>
                </c:pt>
                <c:pt idx="8721">
                  <c:v>36.22</c:v>
                </c:pt>
                <c:pt idx="8722">
                  <c:v>36.229999999999997</c:v>
                </c:pt>
                <c:pt idx="8723">
                  <c:v>36.229999999999997</c:v>
                </c:pt>
                <c:pt idx="8724">
                  <c:v>36.229999999999997</c:v>
                </c:pt>
                <c:pt idx="8725">
                  <c:v>36.24</c:v>
                </c:pt>
                <c:pt idx="8726">
                  <c:v>36.25</c:v>
                </c:pt>
                <c:pt idx="8727">
                  <c:v>36.25</c:v>
                </c:pt>
                <c:pt idx="8728">
                  <c:v>36.26</c:v>
                </c:pt>
                <c:pt idx="8729">
                  <c:v>36.270000000000003</c:v>
                </c:pt>
                <c:pt idx="8730">
                  <c:v>36.28</c:v>
                </c:pt>
                <c:pt idx="8731">
                  <c:v>36.29</c:v>
                </c:pt>
                <c:pt idx="8732">
                  <c:v>36.299999999999997</c:v>
                </c:pt>
                <c:pt idx="8733">
                  <c:v>36.31</c:v>
                </c:pt>
                <c:pt idx="8734">
                  <c:v>36.32</c:v>
                </c:pt>
                <c:pt idx="8735">
                  <c:v>36.32</c:v>
                </c:pt>
                <c:pt idx="8736">
                  <c:v>36.33</c:v>
                </c:pt>
                <c:pt idx="8737">
                  <c:v>36.35</c:v>
                </c:pt>
                <c:pt idx="8738">
                  <c:v>36.35</c:v>
                </c:pt>
                <c:pt idx="8739">
                  <c:v>36.36</c:v>
                </c:pt>
                <c:pt idx="8740">
                  <c:v>36.369999999999997</c:v>
                </c:pt>
                <c:pt idx="8741">
                  <c:v>36.369999999999997</c:v>
                </c:pt>
                <c:pt idx="8742">
                  <c:v>36.380000000000003</c:v>
                </c:pt>
                <c:pt idx="8743">
                  <c:v>36.380000000000003</c:v>
                </c:pt>
                <c:pt idx="8744">
                  <c:v>36.380000000000003</c:v>
                </c:pt>
                <c:pt idx="8745">
                  <c:v>36.39</c:v>
                </c:pt>
                <c:pt idx="8746">
                  <c:v>36.39</c:v>
                </c:pt>
                <c:pt idx="8747">
                  <c:v>36.39</c:v>
                </c:pt>
                <c:pt idx="8748">
                  <c:v>36.39</c:v>
                </c:pt>
                <c:pt idx="8749">
                  <c:v>36.39</c:v>
                </c:pt>
                <c:pt idx="8750">
                  <c:v>36.39</c:v>
                </c:pt>
                <c:pt idx="8751">
                  <c:v>36.39</c:v>
                </c:pt>
                <c:pt idx="8752">
                  <c:v>36.39</c:v>
                </c:pt>
                <c:pt idx="8753">
                  <c:v>36.4</c:v>
                </c:pt>
                <c:pt idx="8754">
                  <c:v>36.4</c:v>
                </c:pt>
                <c:pt idx="8755">
                  <c:v>36.4</c:v>
                </c:pt>
                <c:pt idx="8756">
                  <c:v>36.4</c:v>
                </c:pt>
                <c:pt idx="8757">
                  <c:v>36.409999999999997</c:v>
                </c:pt>
                <c:pt idx="8758">
                  <c:v>36.409999999999997</c:v>
                </c:pt>
                <c:pt idx="8759">
                  <c:v>36.409999999999997</c:v>
                </c:pt>
                <c:pt idx="8760">
                  <c:v>36.42</c:v>
                </c:pt>
                <c:pt idx="8761">
                  <c:v>36.43</c:v>
                </c:pt>
                <c:pt idx="8762">
                  <c:v>36.44</c:v>
                </c:pt>
                <c:pt idx="8763">
                  <c:v>36.44</c:v>
                </c:pt>
                <c:pt idx="8764">
                  <c:v>36.450000000000003</c:v>
                </c:pt>
                <c:pt idx="8765">
                  <c:v>36.450000000000003</c:v>
                </c:pt>
                <c:pt idx="8766">
                  <c:v>36.46</c:v>
                </c:pt>
                <c:pt idx="8767">
                  <c:v>36.46</c:v>
                </c:pt>
                <c:pt idx="8768">
                  <c:v>36.46</c:v>
                </c:pt>
                <c:pt idx="8769">
                  <c:v>36.47</c:v>
                </c:pt>
                <c:pt idx="8770">
                  <c:v>36.47</c:v>
                </c:pt>
                <c:pt idx="8771">
                  <c:v>36.47</c:v>
                </c:pt>
                <c:pt idx="8772">
                  <c:v>36.479999999999997</c:v>
                </c:pt>
                <c:pt idx="8773">
                  <c:v>36.479999999999997</c:v>
                </c:pt>
                <c:pt idx="8774">
                  <c:v>36.479999999999997</c:v>
                </c:pt>
                <c:pt idx="8775">
                  <c:v>36.479999999999997</c:v>
                </c:pt>
                <c:pt idx="8776">
                  <c:v>36.49</c:v>
                </c:pt>
                <c:pt idx="8777">
                  <c:v>36.49</c:v>
                </c:pt>
                <c:pt idx="8778">
                  <c:v>36.49</c:v>
                </c:pt>
                <c:pt idx="8779">
                  <c:v>36.49</c:v>
                </c:pt>
                <c:pt idx="8780">
                  <c:v>36.49</c:v>
                </c:pt>
                <c:pt idx="8781">
                  <c:v>36.49</c:v>
                </c:pt>
                <c:pt idx="8782">
                  <c:v>36.49</c:v>
                </c:pt>
                <c:pt idx="8783">
                  <c:v>36.49</c:v>
                </c:pt>
                <c:pt idx="8784">
                  <c:v>36.49</c:v>
                </c:pt>
                <c:pt idx="8785">
                  <c:v>36.49</c:v>
                </c:pt>
                <c:pt idx="8786">
                  <c:v>36.49</c:v>
                </c:pt>
                <c:pt idx="8787">
                  <c:v>36.49</c:v>
                </c:pt>
                <c:pt idx="8788">
                  <c:v>36.49</c:v>
                </c:pt>
                <c:pt idx="8789">
                  <c:v>36.49</c:v>
                </c:pt>
                <c:pt idx="8790">
                  <c:v>36.49</c:v>
                </c:pt>
                <c:pt idx="8791">
                  <c:v>36.49</c:v>
                </c:pt>
                <c:pt idx="8792">
                  <c:v>36.49</c:v>
                </c:pt>
                <c:pt idx="8793">
                  <c:v>36.49</c:v>
                </c:pt>
                <c:pt idx="8794">
                  <c:v>36.49</c:v>
                </c:pt>
                <c:pt idx="8795">
                  <c:v>36.49</c:v>
                </c:pt>
                <c:pt idx="8796">
                  <c:v>36.49</c:v>
                </c:pt>
                <c:pt idx="8797">
                  <c:v>36.49</c:v>
                </c:pt>
                <c:pt idx="8798">
                  <c:v>36.49</c:v>
                </c:pt>
                <c:pt idx="8799">
                  <c:v>36.49</c:v>
                </c:pt>
                <c:pt idx="8800">
                  <c:v>36.49</c:v>
                </c:pt>
                <c:pt idx="8801">
                  <c:v>36.49</c:v>
                </c:pt>
                <c:pt idx="8802">
                  <c:v>36.49</c:v>
                </c:pt>
                <c:pt idx="8803">
                  <c:v>36.49</c:v>
                </c:pt>
                <c:pt idx="8804">
                  <c:v>36.49</c:v>
                </c:pt>
                <c:pt idx="8805">
                  <c:v>36.49</c:v>
                </c:pt>
                <c:pt idx="8806">
                  <c:v>36.49</c:v>
                </c:pt>
                <c:pt idx="8807">
                  <c:v>36.49</c:v>
                </c:pt>
                <c:pt idx="8808">
                  <c:v>36.49</c:v>
                </c:pt>
                <c:pt idx="8809">
                  <c:v>36.49</c:v>
                </c:pt>
                <c:pt idx="8810">
                  <c:v>36.49</c:v>
                </c:pt>
                <c:pt idx="8811">
                  <c:v>36.49</c:v>
                </c:pt>
                <c:pt idx="8812">
                  <c:v>36.49</c:v>
                </c:pt>
                <c:pt idx="8813">
                  <c:v>36.49</c:v>
                </c:pt>
                <c:pt idx="8814">
                  <c:v>36.49</c:v>
                </c:pt>
                <c:pt idx="8815">
                  <c:v>36.49</c:v>
                </c:pt>
                <c:pt idx="8816">
                  <c:v>36.49</c:v>
                </c:pt>
                <c:pt idx="8817">
                  <c:v>36.49</c:v>
                </c:pt>
                <c:pt idx="8818">
                  <c:v>36.49</c:v>
                </c:pt>
                <c:pt idx="8819">
                  <c:v>36.49</c:v>
                </c:pt>
                <c:pt idx="8820">
                  <c:v>36.49</c:v>
                </c:pt>
                <c:pt idx="8821">
                  <c:v>36.49</c:v>
                </c:pt>
                <c:pt idx="8822">
                  <c:v>36.49</c:v>
                </c:pt>
                <c:pt idx="8823">
                  <c:v>36.49</c:v>
                </c:pt>
                <c:pt idx="8824">
                  <c:v>36.49</c:v>
                </c:pt>
                <c:pt idx="8825">
                  <c:v>36.49</c:v>
                </c:pt>
                <c:pt idx="8826">
                  <c:v>36.49</c:v>
                </c:pt>
                <c:pt idx="8827">
                  <c:v>36.49</c:v>
                </c:pt>
                <c:pt idx="8828">
                  <c:v>36.49</c:v>
                </c:pt>
                <c:pt idx="8829">
                  <c:v>36.49</c:v>
                </c:pt>
                <c:pt idx="8830">
                  <c:v>36.49</c:v>
                </c:pt>
                <c:pt idx="8831">
                  <c:v>36.49</c:v>
                </c:pt>
                <c:pt idx="8832">
                  <c:v>36.49</c:v>
                </c:pt>
                <c:pt idx="8833">
                  <c:v>36.49</c:v>
                </c:pt>
                <c:pt idx="8834">
                  <c:v>36.49</c:v>
                </c:pt>
                <c:pt idx="8835">
                  <c:v>36.49</c:v>
                </c:pt>
                <c:pt idx="8836">
                  <c:v>36.49</c:v>
                </c:pt>
                <c:pt idx="8837">
                  <c:v>36.49</c:v>
                </c:pt>
                <c:pt idx="8838">
                  <c:v>36.49</c:v>
                </c:pt>
                <c:pt idx="8839">
                  <c:v>36.49</c:v>
                </c:pt>
                <c:pt idx="8840">
                  <c:v>36.49</c:v>
                </c:pt>
                <c:pt idx="8841">
                  <c:v>36.49</c:v>
                </c:pt>
                <c:pt idx="8842">
                  <c:v>36.49</c:v>
                </c:pt>
                <c:pt idx="8843">
                  <c:v>36.49</c:v>
                </c:pt>
                <c:pt idx="8844">
                  <c:v>36.5</c:v>
                </c:pt>
                <c:pt idx="8845">
                  <c:v>36.5</c:v>
                </c:pt>
                <c:pt idx="8846">
                  <c:v>36.5</c:v>
                </c:pt>
                <c:pt idx="8847">
                  <c:v>36.51</c:v>
                </c:pt>
                <c:pt idx="8848">
                  <c:v>36.51</c:v>
                </c:pt>
                <c:pt idx="8849">
                  <c:v>36.520000000000003</c:v>
                </c:pt>
                <c:pt idx="8850">
                  <c:v>36.53</c:v>
                </c:pt>
                <c:pt idx="8851">
                  <c:v>36.54</c:v>
                </c:pt>
                <c:pt idx="8852">
                  <c:v>36.549999999999997</c:v>
                </c:pt>
                <c:pt idx="8853">
                  <c:v>36.57</c:v>
                </c:pt>
                <c:pt idx="8854">
                  <c:v>36.57</c:v>
                </c:pt>
                <c:pt idx="8855">
                  <c:v>36.58</c:v>
                </c:pt>
                <c:pt idx="8856">
                  <c:v>36.590000000000003</c:v>
                </c:pt>
                <c:pt idx="8857">
                  <c:v>36.590000000000003</c:v>
                </c:pt>
                <c:pt idx="8858">
                  <c:v>36.6</c:v>
                </c:pt>
                <c:pt idx="8859">
                  <c:v>36.619999999999997</c:v>
                </c:pt>
                <c:pt idx="8860">
                  <c:v>36.630000000000003</c:v>
                </c:pt>
                <c:pt idx="8861">
                  <c:v>36.64</c:v>
                </c:pt>
                <c:pt idx="8862">
                  <c:v>36.65</c:v>
                </c:pt>
                <c:pt idx="8863">
                  <c:v>36.659999999999997</c:v>
                </c:pt>
                <c:pt idx="8864">
                  <c:v>36.659999999999997</c:v>
                </c:pt>
                <c:pt idx="8865">
                  <c:v>36.67</c:v>
                </c:pt>
                <c:pt idx="8866">
                  <c:v>36.67</c:v>
                </c:pt>
                <c:pt idx="8867">
                  <c:v>36.68</c:v>
                </c:pt>
                <c:pt idx="8868">
                  <c:v>36.68</c:v>
                </c:pt>
                <c:pt idx="8869">
                  <c:v>36.68</c:v>
                </c:pt>
                <c:pt idx="8870">
                  <c:v>36.68</c:v>
                </c:pt>
                <c:pt idx="8871">
                  <c:v>36.68</c:v>
                </c:pt>
                <c:pt idx="8872">
                  <c:v>36.68</c:v>
                </c:pt>
                <c:pt idx="8873">
                  <c:v>36.68</c:v>
                </c:pt>
                <c:pt idx="8874">
                  <c:v>36.68</c:v>
                </c:pt>
                <c:pt idx="8875">
                  <c:v>36.68</c:v>
                </c:pt>
                <c:pt idx="8876">
                  <c:v>36.68</c:v>
                </c:pt>
                <c:pt idx="8877">
                  <c:v>36.68</c:v>
                </c:pt>
                <c:pt idx="8878">
                  <c:v>36.68</c:v>
                </c:pt>
                <c:pt idx="8879">
                  <c:v>36.68</c:v>
                </c:pt>
                <c:pt idx="8880">
                  <c:v>36.68</c:v>
                </c:pt>
                <c:pt idx="8881">
                  <c:v>36.68</c:v>
                </c:pt>
                <c:pt idx="8882">
                  <c:v>36.68</c:v>
                </c:pt>
                <c:pt idx="8883">
                  <c:v>36.68</c:v>
                </c:pt>
                <c:pt idx="8884">
                  <c:v>36.68</c:v>
                </c:pt>
                <c:pt idx="8885">
                  <c:v>36.68</c:v>
                </c:pt>
                <c:pt idx="8886">
                  <c:v>36.68</c:v>
                </c:pt>
                <c:pt idx="8887">
                  <c:v>36.68</c:v>
                </c:pt>
                <c:pt idx="8888">
                  <c:v>36.68</c:v>
                </c:pt>
                <c:pt idx="8889">
                  <c:v>36.68</c:v>
                </c:pt>
                <c:pt idx="8890">
                  <c:v>36.68</c:v>
                </c:pt>
                <c:pt idx="8891">
                  <c:v>36.68</c:v>
                </c:pt>
                <c:pt idx="8892">
                  <c:v>36.68</c:v>
                </c:pt>
                <c:pt idx="8893">
                  <c:v>36.68</c:v>
                </c:pt>
                <c:pt idx="8894">
                  <c:v>36.68</c:v>
                </c:pt>
                <c:pt idx="8895">
                  <c:v>36.68</c:v>
                </c:pt>
                <c:pt idx="8896">
                  <c:v>36.68</c:v>
                </c:pt>
                <c:pt idx="8897">
                  <c:v>36.68</c:v>
                </c:pt>
                <c:pt idx="8898">
                  <c:v>36.68</c:v>
                </c:pt>
                <c:pt idx="8899">
                  <c:v>36.68</c:v>
                </c:pt>
                <c:pt idx="8900">
                  <c:v>36.68</c:v>
                </c:pt>
                <c:pt idx="8901">
                  <c:v>36.68</c:v>
                </c:pt>
                <c:pt idx="8902">
                  <c:v>36.68</c:v>
                </c:pt>
                <c:pt idx="8903">
                  <c:v>36.68</c:v>
                </c:pt>
                <c:pt idx="8904">
                  <c:v>36.68</c:v>
                </c:pt>
                <c:pt idx="8905">
                  <c:v>36.68</c:v>
                </c:pt>
                <c:pt idx="8906">
                  <c:v>36.68</c:v>
                </c:pt>
                <c:pt idx="8907">
                  <c:v>36.68</c:v>
                </c:pt>
                <c:pt idx="8908">
                  <c:v>36.68</c:v>
                </c:pt>
                <c:pt idx="8909">
                  <c:v>36.67</c:v>
                </c:pt>
                <c:pt idx="8910">
                  <c:v>36.67</c:v>
                </c:pt>
                <c:pt idx="8911">
                  <c:v>36.67</c:v>
                </c:pt>
                <c:pt idx="8912">
                  <c:v>36.67</c:v>
                </c:pt>
                <c:pt idx="8913">
                  <c:v>36.67</c:v>
                </c:pt>
                <c:pt idx="8914">
                  <c:v>36.659999999999997</c:v>
                </c:pt>
                <c:pt idx="8915">
                  <c:v>36.659999999999997</c:v>
                </c:pt>
                <c:pt idx="8916">
                  <c:v>36.659999999999997</c:v>
                </c:pt>
                <c:pt idx="8917">
                  <c:v>36.659999999999997</c:v>
                </c:pt>
                <c:pt idx="8918">
                  <c:v>36.659999999999997</c:v>
                </c:pt>
                <c:pt idx="8919">
                  <c:v>36.659999999999997</c:v>
                </c:pt>
                <c:pt idx="8920">
                  <c:v>36.65</c:v>
                </c:pt>
                <c:pt idx="8921">
                  <c:v>36.65</c:v>
                </c:pt>
                <c:pt idx="8922">
                  <c:v>36.65</c:v>
                </c:pt>
                <c:pt idx="8923">
                  <c:v>36.65</c:v>
                </c:pt>
                <c:pt idx="8924">
                  <c:v>36.64</c:v>
                </c:pt>
                <c:pt idx="8925">
                  <c:v>36.64</c:v>
                </c:pt>
                <c:pt idx="8926">
                  <c:v>36.64</c:v>
                </c:pt>
                <c:pt idx="8927">
                  <c:v>36.64</c:v>
                </c:pt>
                <c:pt idx="8928">
                  <c:v>36.630000000000003</c:v>
                </c:pt>
                <c:pt idx="8929">
                  <c:v>36.630000000000003</c:v>
                </c:pt>
                <c:pt idx="8930">
                  <c:v>36.630000000000003</c:v>
                </c:pt>
                <c:pt idx="8931">
                  <c:v>36.619999999999997</c:v>
                </c:pt>
                <c:pt idx="8932">
                  <c:v>36.619999999999997</c:v>
                </c:pt>
                <c:pt idx="8933">
                  <c:v>36.619999999999997</c:v>
                </c:pt>
                <c:pt idx="8934">
                  <c:v>36.61</c:v>
                </c:pt>
                <c:pt idx="8935">
                  <c:v>36.6</c:v>
                </c:pt>
                <c:pt idx="8936">
                  <c:v>36.590000000000003</c:v>
                </c:pt>
                <c:pt idx="8937">
                  <c:v>36.590000000000003</c:v>
                </c:pt>
                <c:pt idx="8938">
                  <c:v>36.58</c:v>
                </c:pt>
                <c:pt idx="8939">
                  <c:v>36.58</c:v>
                </c:pt>
                <c:pt idx="8940">
                  <c:v>36.58</c:v>
                </c:pt>
                <c:pt idx="8941">
                  <c:v>36.58</c:v>
                </c:pt>
                <c:pt idx="8942">
                  <c:v>36.58</c:v>
                </c:pt>
                <c:pt idx="8943">
                  <c:v>36.57</c:v>
                </c:pt>
                <c:pt idx="8944">
                  <c:v>36.57</c:v>
                </c:pt>
                <c:pt idx="8945">
                  <c:v>36.56</c:v>
                </c:pt>
                <c:pt idx="8946">
                  <c:v>36.549999999999997</c:v>
                </c:pt>
                <c:pt idx="8947">
                  <c:v>36.54</c:v>
                </c:pt>
                <c:pt idx="8948">
                  <c:v>36.53</c:v>
                </c:pt>
                <c:pt idx="8949">
                  <c:v>36.520000000000003</c:v>
                </c:pt>
                <c:pt idx="8950">
                  <c:v>36.51</c:v>
                </c:pt>
                <c:pt idx="8951">
                  <c:v>36.51</c:v>
                </c:pt>
                <c:pt idx="8952">
                  <c:v>36.5</c:v>
                </c:pt>
                <c:pt idx="8953">
                  <c:v>36.5</c:v>
                </c:pt>
                <c:pt idx="8954">
                  <c:v>36.5</c:v>
                </c:pt>
                <c:pt idx="8955">
                  <c:v>36.5</c:v>
                </c:pt>
                <c:pt idx="8956">
                  <c:v>36.49</c:v>
                </c:pt>
                <c:pt idx="8957">
                  <c:v>36.49</c:v>
                </c:pt>
                <c:pt idx="8958">
                  <c:v>36.49</c:v>
                </c:pt>
                <c:pt idx="8959">
                  <c:v>36.49</c:v>
                </c:pt>
                <c:pt idx="8960">
                  <c:v>36.49</c:v>
                </c:pt>
                <c:pt idx="8961">
                  <c:v>36.49</c:v>
                </c:pt>
                <c:pt idx="8962">
                  <c:v>36.49</c:v>
                </c:pt>
                <c:pt idx="8963">
                  <c:v>36.49</c:v>
                </c:pt>
                <c:pt idx="8964">
                  <c:v>36.49</c:v>
                </c:pt>
                <c:pt idx="8965">
                  <c:v>36.49</c:v>
                </c:pt>
                <c:pt idx="8966">
                  <c:v>36.49</c:v>
                </c:pt>
                <c:pt idx="8967">
                  <c:v>36.49</c:v>
                </c:pt>
                <c:pt idx="8968">
                  <c:v>36.49</c:v>
                </c:pt>
                <c:pt idx="8969">
                  <c:v>36.49</c:v>
                </c:pt>
                <c:pt idx="8970">
                  <c:v>36.49</c:v>
                </c:pt>
                <c:pt idx="8971">
                  <c:v>36.49</c:v>
                </c:pt>
                <c:pt idx="8972">
                  <c:v>36.49</c:v>
                </c:pt>
                <c:pt idx="8973">
                  <c:v>36.49</c:v>
                </c:pt>
                <c:pt idx="8974">
                  <c:v>36.49</c:v>
                </c:pt>
                <c:pt idx="8975">
                  <c:v>36.49</c:v>
                </c:pt>
                <c:pt idx="8976">
                  <c:v>36.49</c:v>
                </c:pt>
                <c:pt idx="8977">
                  <c:v>36.49</c:v>
                </c:pt>
                <c:pt idx="8978">
                  <c:v>36.49</c:v>
                </c:pt>
                <c:pt idx="8979">
                  <c:v>36.49</c:v>
                </c:pt>
                <c:pt idx="8980">
                  <c:v>36.49</c:v>
                </c:pt>
                <c:pt idx="8981">
                  <c:v>36.49</c:v>
                </c:pt>
                <c:pt idx="8982">
                  <c:v>36.49</c:v>
                </c:pt>
                <c:pt idx="8983">
                  <c:v>36.49</c:v>
                </c:pt>
                <c:pt idx="8984">
                  <c:v>36.49</c:v>
                </c:pt>
                <c:pt idx="8985">
                  <c:v>36.49</c:v>
                </c:pt>
                <c:pt idx="8986">
                  <c:v>36.49</c:v>
                </c:pt>
                <c:pt idx="8987">
                  <c:v>36.49</c:v>
                </c:pt>
                <c:pt idx="8988">
                  <c:v>36.49</c:v>
                </c:pt>
                <c:pt idx="8989">
                  <c:v>36.49</c:v>
                </c:pt>
                <c:pt idx="8990">
                  <c:v>36.49</c:v>
                </c:pt>
                <c:pt idx="8991">
                  <c:v>36.49</c:v>
                </c:pt>
                <c:pt idx="8992">
                  <c:v>36.49</c:v>
                </c:pt>
                <c:pt idx="8993">
                  <c:v>36.49</c:v>
                </c:pt>
                <c:pt idx="8994">
                  <c:v>36.49</c:v>
                </c:pt>
                <c:pt idx="8995">
                  <c:v>36.49</c:v>
                </c:pt>
                <c:pt idx="8996">
                  <c:v>36.49</c:v>
                </c:pt>
                <c:pt idx="8997">
                  <c:v>36.49</c:v>
                </c:pt>
                <c:pt idx="8998">
                  <c:v>36.49</c:v>
                </c:pt>
                <c:pt idx="8999">
                  <c:v>36.49</c:v>
                </c:pt>
                <c:pt idx="9000">
                  <c:v>36.49</c:v>
                </c:pt>
                <c:pt idx="9001">
                  <c:v>36.5</c:v>
                </c:pt>
                <c:pt idx="9002">
                  <c:v>36.5</c:v>
                </c:pt>
                <c:pt idx="9003">
                  <c:v>36.5</c:v>
                </c:pt>
                <c:pt idx="9004">
                  <c:v>36.5</c:v>
                </c:pt>
                <c:pt idx="9005">
                  <c:v>36.5</c:v>
                </c:pt>
                <c:pt idx="9006">
                  <c:v>36.5</c:v>
                </c:pt>
                <c:pt idx="9007">
                  <c:v>36.5</c:v>
                </c:pt>
                <c:pt idx="9008">
                  <c:v>36.5</c:v>
                </c:pt>
                <c:pt idx="9009">
                  <c:v>36.5</c:v>
                </c:pt>
                <c:pt idx="9010">
                  <c:v>36.5</c:v>
                </c:pt>
                <c:pt idx="9011">
                  <c:v>36.51</c:v>
                </c:pt>
                <c:pt idx="9012">
                  <c:v>36.520000000000003</c:v>
                </c:pt>
                <c:pt idx="9013">
                  <c:v>36.520000000000003</c:v>
                </c:pt>
                <c:pt idx="9014">
                  <c:v>36.53</c:v>
                </c:pt>
                <c:pt idx="9015">
                  <c:v>36.53</c:v>
                </c:pt>
                <c:pt idx="9016">
                  <c:v>36.53</c:v>
                </c:pt>
                <c:pt idx="9017">
                  <c:v>36.53</c:v>
                </c:pt>
                <c:pt idx="9018">
                  <c:v>36.53</c:v>
                </c:pt>
                <c:pt idx="9019">
                  <c:v>36.53</c:v>
                </c:pt>
                <c:pt idx="9020">
                  <c:v>36.53</c:v>
                </c:pt>
                <c:pt idx="9021">
                  <c:v>36.53</c:v>
                </c:pt>
                <c:pt idx="9022">
                  <c:v>36.54</c:v>
                </c:pt>
                <c:pt idx="9023">
                  <c:v>36.54</c:v>
                </c:pt>
                <c:pt idx="9024">
                  <c:v>36.54</c:v>
                </c:pt>
                <c:pt idx="9025">
                  <c:v>36.54</c:v>
                </c:pt>
                <c:pt idx="9026">
                  <c:v>36.54</c:v>
                </c:pt>
                <c:pt idx="9027">
                  <c:v>36.54</c:v>
                </c:pt>
                <c:pt idx="9028">
                  <c:v>36.54</c:v>
                </c:pt>
                <c:pt idx="9029">
                  <c:v>36.53</c:v>
                </c:pt>
                <c:pt idx="9030">
                  <c:v>36.53</c:v>
                </c:pt>
                <c:pt idx="9031">
                  <c:v>36.520000000000003</c:v>
                </c:pt>
                <c:pt idx="9032">
                  <c:v>36.520000000000003</c:v>
                </c:pt>
                <c:pt idx="9033">
                  <c:v>36.520000000000003</c:v>
                </c:pt>
                <c:pt idx="9034">
                  <c:v>36.520000000000003</c:v>
                </c:pt>
                <c:pt idx="9035">
                  <c:v>36.520000000000003</c:v>
                </c:pt>
                <c:pt idx="9036">
                  <c:v>36.520000000000003</c:v>
                </c:pt>
                <c:pt idx="9037">
                  <c:v>36.520000000000003</c:v>
                </c:pt>
                <c:pt idx="9038">
                  <c:v>36.520000000000003</c:v>
                </c:pt>
                <c:pt idx="9039">
                  <c:v>36.51</c:v>
                </c:pt>
                <c:pt idx="9040">
                  <c:v>36.51</c:v>
                </c:pt>
                <c:pt idx="9041">
                  <c:v>36.51</c:v>
                </c:pt>
                <c:pt idx="9042">
                  <c:v>36.5</c:v>
                </c:pt>
                <c:pt idx="9043">
                  <c:v>36.5</c:v>
                </c:pt>
                <c:pt idx="9044">
                  <c:v>36.5</c:v>
                </c:pt>
                <c:pt idx="9045">
                  <c:v>36.5</c:v>
                </c:pt>
                <c:pt idx="9046">
                  <c:v>36.5</c:v>
                </c:pt>
                <c:pt idx="9047">
                  <c:v>36.5</c:v>
                </c:pt>
                <c:pt idx="9048">
                  <c:v>36.49</c:v>
                </c:pt>
                <c:pt idx="9049">
                  <c:v>36.49</c:v>
                </c:pt>
                <c:pt idx="9050">
                  <c:v>36.49</c:v>
                </c:pt>
                <c:pt idx="9051">
                  <c:v>36.49</c:v>
                </c:pt>
                <c:pt idx="9052">
                  <c:v>36.49</c:v>
                </c:pt>
                <c:pt idx="9053">
                  <c:v>36.49</c:v>
                </c:pt>
                <c:pt idx="9054">
                  <c:v>36.49</c:v>
                </c:pt>
                <c:pt idx="9055">
                  <c:v>36.49</c:v>
                </c:pt>
                <c:pt idx="9056">
                  <c:v>36.49</c:v>
                </c:pt>
                <c:pt idx="9057">
                  <c:v>36.49</c:v>
                </c:pt>
                <c:pt idx="9058">
                  <c:v>36.49</c:v>
                </c:pt>
                <c:pt idx="9059">
                  <c:v>36.49</c:v>
                </c:pt>
                <c:pt idx="9060">
                  <c:v>36.49</c:v>
                </c:pt>
                <c:pt idx="9061">
                  <c:v>36.49</c:v>
                </c:pt>
                <c:pt idx="9062">
                  <c:v>36.49</c:v>
                </c:pt>
                <c:pt idx="9063">
                  <c:v>36.49</c:v>
                </c:pt>
                <c:pt idx="9064">
                  <c:v>36.49</c:v>
                </c:pt>
                <c:pt idx="9065">
                  <c:v>36.49</c:v>
                </c:pt>
                <c:pt idx="9066">
                  <c:v>36.49</c:v>
                </c:pt>
                <c:pt idx="9067">
                  <c:v>36.49</c:v>
                </c:pt>
                <c:pt idx="9068">
                  <c:v>36.49</c:v>
                </c:pt>
                <c:pt idx="9069">
                  <c:v>36.49</c:v>
                </c:pt>
                <c:pt idx="9070">
                  <c:v>36.49</c:v>
                </c:pt>
                <c:pt idx="9071">
                  <c:v>36.49</c:v>
                </c:pt>
                <c:pt idx="9072">
                  <c:v>36.49</c:v>
                </c:pt>
                <c:pt idx="9073">
                  <c:v>36.49</c:v>
                </c:pt>
                <c:pt idx="9074">
                  <c:v>36.49</c:v>
                </c:pt>
                <c:pt idx="9075">
                  <c:v>36.49</c:v>
                </c:pt>
                <c:pt idx="9076">
                  <c:v>36.49</c:v>
                </c:pt>
                <c:pt idx="9077">
                  <c:v>36.49</c:v>
                </c:pt>
                <c:pt idx="9078">
                  <c:v>36.49</c:v>
                </c:pt>
                <c:pt idx="9079">
                  <c:v>36.49</c:v>
                </c:pt>
                <c:pt idx="9080">
                  <c:v>36.49</c:v>
                </c:pt>
                <c:pt idx="9081">
                  <c:v>36.49</c:v>
                </c:pt>
                <c:pt idx="9082">
                  <c:v>36.49</c:v>
                </c:pt>
                <c:pt idx="9083">
                  <c:v>36.49</c:v>
                </c:pt>
                <c:pt idx="9084">
                  <c:v>36.49</c:v>
                </c:pt>
                <c:pt idx="9085">
                  <c:v>36.49</c:v>
                </c:pt>
                <c:pt idx="9086">
                  <c:v>36.49</c:v>
                </c:pt>
                <c:pt idx="9087">
                  <c:v>36.49</c:v>
                </c:pt>
                <c:pt idx="9088">
                  <c:v>36.49</c:v>
                </c:pt>
                <c:pt idx="9089">
                  <c:v>36.49</c:v>
                </c:pt>
                <c:pt idx="9090">
                  <c:v>36.49</c:v>
                </c:pt>
                <c:pt idx="9091">
                  <c:v>36.49</c:v>
                </c:pt>
                <c:pt idx="9092">
                  <c:v>36.49</c:v>
                </c:pt>
                <c:pt idx="9093">
                  <c:v>36.49</c:v>
                </c:pt>
                <c:pt idx="9094">
                  <c:v>36.49</c:v>
                </c:pt>
                <c:pt idx="9095">
                  <c:v>36.49</c:v>
                </c:pt>
                <c:pt idx="9096">
                  <c:v>36.49</c:v>
                </c:pt>
                <c:pt idx="9097">
                  <c:v>36.49</c:v>
                </c:pt>
                <c:pt idx="9098">
                  <c:v>36.49</c:v>
                </c:pt>
                <c:pt idx="9099">
                  <c:v>36.49</c:v>
                </c:pt>
                <c:pt idx="9100">
                  <c:v>36.49</c:v>
                </c:pt>
                <c:pt idx="9101">
                  <c:v>36.49</c:v>
                </c:pt>
                <c:pt idx="9102">
                  <c:v>36.49</c:v>
                </c:pt>
                <c:pt idx="9103">
                  <c:v>36.49</c:v>
                </c:pt>
                <c:pt idx="9104">
                  <c:v>36.49</c:v>
                </c:pt>
                <c:pt idx="9105">
                  <c:v>36.49</c:v>
                </c:pt>
                <c:pt idx="9106">
                  <c:v>36.49</c:v>
                </c:pt>
                <c:pt idx="9107">
                  <c:v>36.49</c:v>
                </c:pt>
                <c:pt idx="9108">
                  <c:v>36.49</c:v>
                </c:pt>
                <c:pt idx="9109">
                  <c:v>36.49</c:v>
                </c:pt>
                <c:pt idx="9110">
                  <c:v>36.49</c:v>
                </c:pt>
                <c:pt idx="9111">
                  <c:v>36.49</c:v>
                </c:pt>
                <c:pt idx="9112">
                  <c:v>36.49</c:v>
                </c:pt>
                <c:pt idx="9113">
                  <c:v>36.49</c:v>
                </c:pt>
                <c:pt idx="9114">
                  <c:v>36.49</c:v>
                </c:pt>
                <c:pt idx="9115">
                  <c:v>36.49</c:v>
                </c:pt>
                <c:pt idx="9116">
                  <c:v>36.49</c:v>
                </c:pt>
                <c:pt idx="9117">
                  <c:v>36.49</c:v>
                </c:pt>
                <c:pt idx="9118">
                  <c:v>36.49</c:v>
                </c:pt>
                <c:pt idx="9119">
                  <c:v>36.49</c:v>
                </c:pt>
                <c:pt idx="9120">
                  <c:v>36.49</c:v>
                </c:pt>
                <c:pt idx="9121">
                  <c:v>36.49</c:v>
                </c:pt>
                <c:pt idx="9122">
                  <c:v>36.49</c:v>
                </c:pt>
                <c:pt idx="9123">
                  <c:v>36.49</c:v>
                </c:pt>
                <c:pt idx="9124">
                  <c:v>36.49</c:v>
                </c:pt>
                <c:pt idx="9125">
                  <c:v>36.49</c:v>
                </c:pt>
                <c:pt idx="9126">
                  <c:v>36.49</c:v>
                </c:pt>
                <c:pt idx="9127">
                  <c:v>36.49</c:v>
                </c:pt>
                <c:pt idx="9128">
                  <c:v>36.49</c:v>
                </c:pt>
                <c:pt idx="9129">
                  <c:v>36.49</c:v>
                </c:pt>
                <c:pt idx="9130">
                  <c:v>36.49</c:v>
                </c:pt>
                <c:pt idx="9131">
                  <c:v>36.49</c:v>
                </c:pt>
                <c:pt idx="9132">
                  <c:v>36.49</c:v>
                </c:pt>
                <c:pt idx="9133">
                  <c:v>36.49</c:v>
                </c:pt>
                <c:pt idx="9134">
                  <c:v>36.49</c:v>
                </c:pt>
                <c:pt idx="9135">
                  <c:v>36.49</c:v>
                </c:pt>
                <c:pt idx="9136">
                  <c:v>36.49</c:v>
                </c:pt>
                <c:pt idx="9137">
                  <c:v>36.49</c:v>
                </c:pt>
                <c:pt idx="9138">
                  <c:v>36.49</c:v>
                </c:pt>
                <c:pt idx="9139">
                  <c:v>36.49</c:v>
                </c:pt>
                <c:pt idx="9140">
                  <c:v>36.49</c:v>
                </c:pt>
                <c:pt idx="9141">
                  <c:v>36.49</c:v>
                </c:pt>
                <c:pt idx="9142">
                  <c:v>36.49</c:v>
                </c:pt>
                <c:pt idx="9143">
                  <c:v>36.49</c:v>
                </c:pt>
                <c:pt idx="9144">
                  <c:v>36.49</c:v>
                </c:pt>
                <c:pt idx="9145">
                  <c:v>36.49</c:v>
                </c:pt>
                <c:pt idx="9146">
                  <c:v>36.49</c:v>
                </c:pt>
                <c:pt idx="9147">
                  <c:v>36.49</c:v>
                </c:pt>
                <c:pt idx="9148">
                  <c:v>36.49</c:v>
                </c:pt>
                <c:pt idx="9149">
                  <c:v>36.49</c:v>
                </c:pt>
                <c:pt idx="9150">
                  <c:v>36.49</c:v>
                </c:pt>
                <c:pt idx="9151">
                  <c:v>36.49</c:v>
                </c:pt>
                <c:pt idx="9152">
                  <c:v>36.49</c:v>
                </c:pt>
                <c:pt idx="9153">
                  <c:v>36.49</c:v>
                </c:pt>
                <c:pt idx="9154">
                  <c:v>36.49</c:v>
                </c:pt>
                <c:pt idx="9155">
                  <c:v>36.49</c:v>
                </c:pt>
                <c:pt idx="9156">
                  <c:v>36.49</c:v>
                </c:pt>
                <c:pt idx="9157">
                  <c:v>36.49</c:v>
                </c:pt>
                <c:pt idx="9158">
                  <c:v>36.49</c:v>
                </c:pt>
                <c:pt idx="9159">
                  <c:v>36.49</c:v>
                </c:pt>
                <c:pt idx="9160">
                  <c:v>36.49</c:v>
                </c:pt>
                <c:pt idx="9161">
                  <c:v>36.49</c:v>
                </c:pt>
                <c:pt idx="9162">
                  <c:v>36.49</c:v>
                </c:pt>
                <c:pt idx="9163">
                  <c:v>36.49</c:v>
                </c:pt>
                <c:pt idx="9164">
                  <c:v>36.49</c:v>
                </c:pt>
                <c:pt idx="9165">
                  <c:v>36.49</c:v>
                </c:pt>
                <c:pt idx="9166">
                  <c:v>36.49</c:v>
                </c:pt>
                <c:pt idx="9167">
                  <c:v>36.5</c:v>
                </c:pt>
                <c:pt idx="9168">
                  <c:v>36.5</c:v>
                </c:pt>
                <c:pt idx="9169">
                  <c:v>36.5</c:v>
                </c:pt>
                <c:pt idx="9170">
                  <c:v>36.5</c:v>
                </c:pt>
                <c:pt idx="9171">
                  <c:v>36.5</c:v>
                </c:pt>
                <c:pt idx="9172">
                  <c:v>36.5</c:v>
                </c:pt>
                <c:pt idx="9173">
                  <c:v>36.5</c:v>
                </c:pt>
                <c:pt idx="9174">
                  <c:v>36.5</c:v>
                </c:pt>
                <c:pt idx="9175">
                  <c:v>36.5</c:v>
                </c:pt>
                <c:pt idx="9176">
                  <c:v>36.5</c:v>
                </c:pt>
                <c:pt idx="9177">
                  <c:v>36.5</c:v>
                </c:pt>
                <c:pt idx="9178">
                  <c:v>36.5</c:v>
                </c:pt>
                <c:pt idx="9179">
                  <c:v>36.5</c:v>
                </c:pt>
                <c:pt idx="9180">
                  <c:v>36.5</c:v>
                </c:pt>
                <c:pt idx="9181">
                  <c:v>36.5</c:v>
                </c:pt>
                <c:pt idx="9182">
                  <c:v>36.5</c:v>
                </c:pt>
                <c:pt idx="9183">
                  <c:v>36.5</c:v>
                </c:pt>
                <c:pt idx="9184">
                  <c:v>36.5</c:v>
                </c:pt>
                <c:pt idx="9185">
                  <c:v>36.5</c:v>
                </c:pt>
                <c:pt idx="9186">
                  <c:v>36.5</c:v>
                </c:pt>
                <c:pt idx="9187">
                  <c:v>36.5</c:v>
                </c:pt>
                <c:pt idx="9188">
                  <c:v>36.5</c:v>
                </c:pt>
                <c:pt idx="9189">
                  <c:v>36.51</c:v>
                </c:pt>
                <c:pt idx="9190">
                  <c:v>36.51</c:v>
                </c:pt>
                <c:pt idx="9191">
                  <c:v>36.520000000000003</c:v>
                </c:pt>
                <c:pt idx="9192">
                  <c:v>36.520000000000003</c:v>
                </c:pt>
                <c:pt idx="9193">
                  <c:v>36.520000000000003</c:v>
                </c:pt>
                <c:pt idx="9194">
                  <c:v>36.520000000000003</c:v>
                </c:pt>
                <c:pt idx="9195">
                  <c:v>36.520000000000003</c:v>
                </c:pt>
                <c:pt idx="9196">
                  <c:v>36.520000000000003</c:v>
                </c:pt>
                <c:pt idx="9197">
                  <c:v>36.520000000000003</c:v>
                </c:pt>
                <c:pt idx="9198">
                  <c:v>36.520000000000003</c:v>
                </c:pt>
                <c:pt idx="9199">
                  <c:v>36.53</c:v>
                </c:pt>
                <c:pt idx="9200">
                  <c:v>36.53</c:v>
                </c:pt>
                <c:pt idx="9201">
                  <c:v>36.53</c:v>
                </c:pt>
                <c:pt idx="9202">
                  <c:v>36.53</c:v>
                </c:pt>
                <c:pt idx="9203">
                  <c:v>36.53</c:v>
                </c:pt>
                <c:pt idx="9204">
                  <c:v>36.53</c:v>
                </c:pt>
                <c:pt idx="9205">
                  <c:v>36.54</c:v>
                </c:pt>
                <c:pt idx="9206">
                  <c:v>36.54</c:v>
                </c:pt>
                <c:pt idx="9207">
                  <c:v>36.54</c:v>
                </c:pt>
                <c:pt idx="9208">
                  <c:v>36.54</c:v>
                </c:pt>
                <c:pt idx="9209">
                  <c:v>36.54</c:v>
                </c:pt>
                <c:pt idx="9210">
                  <c:v>36.54</c:v>
                </c:pt>
                <c:pt idx="9211">
                  <c:v>36.53</c:v>
                </c:pt>
                <c:pt idx="9212">
                  <c:v>36.53</c:v>
                </c:pt>
                <c:pt idx="9213">
                  <c:v>36.53</c:v>
                </c:pt>
                <c:pt idx="9214">
                  <c:v>36.53</c:v>
                </c:pt>
                <c:pt idx="9215">
                  <c:v>36.53</c:v>
                </c:pt>
                <c:pt idx="9216">
                  <c:v>36.520000000000003</c:v>
                </c:pt>
                <c:pt idx="9217">
                  <c:v>36.520000000000003</c:v>
                </c:pt>
                <c:pt idx="9218">
                  <c:v>36.51</c:v>
                </c:pt>
                <c:pt idx="9219">
                  <c:v>36.51</c:v>
                </c:pt>
                <c:pt idx="9220">
                  <c:v>36.51</c:v>
                </c:pt>
                <c:pt idx="9221">
                  <c:v>36.51</c:v>
                </c:pt>
                <c:pt idx="9222">
                  <c:v>36.51</c:v>
                </c:pt>
                <c:pt idx="9223">
                  <c:v>36.51</c:v>
                </c:pt>
                <c:pt idx="9224">
                  <c:v>36.51</c:v>
                </c:pt>
                <c:pt idx="9225">
                  <c:v>36.520000000000003</c:v>
                </c:pt>
                <c:pt idx="9226">
                  <c:v>36.520000000000003</c:v>
                </c:pt>
                <c:pt idx="9227">
                  <c:v>36.520000000000003</c:v>
                </c:pt>
                <c:pt idx="9228">
                  <c:v>36.520000000000003</c:v>
                </c:pt>
                <c:pt idx="9229">
                  <c:v>36.520000000000003</c:v>
                </c:pt>
                <c:pt idx="9230">
                  <c:v>36.520000000000003</c:v>
                </c:pt>
                <c:pt idx="9231">
                  <c:v>36.53</c:v>
                </c:pt>
                <c:pt idx="9232">
                  <c:v>36.520000000000003</c:v>
                </c:pt>
                <c:pt idx="9233">
                  <c:v>36.53</c:v>
                </c:pt>
                <c:pt idx="9234">
                  <c:v>36.53</c:v>
                </c:pt>
                <c:pt idx="9235">
                  <c:v>36.53</c:v>
                </c:pt>
                <c:pt idx="9236">
                  <c:v>36.520000000000003</c:v>
                </c:pt>
                <c:pt idx="9237">
                  <c:v>36.520000000000003</c:v>
                </c:pt>
                <c:pt idx="9238">
                  <c:v>36.520000000000003</c:v>
                </c:pt>
                <c:pt idx="9239">
                  <c:v>36.51</c:v>
                </c:pt>
                <c:pt idx="9240">
                  <c:v>36.51</c:v>
                </c:pt>
                <c:pt idx="9241">
                  <c:v>36.51</c:v>
                </c:pt>
                <c:pt idx="9242">
                  <c:v>36.51</c:v>
                </c:pt>
                <c:pt idx="9243">
                  <c:v>36.51</c:v>
                </c:pt>
                <c:pt idx="9244">
                  <c:v>36.51</c:v>
                </c:pt>
                <c:pt idx="9245">
                  <c:v>36.51</c:v>
                </c:pt>
                <c:pt idx="9246">
                  <c:v>36.51</c:v>
                </c:pt>
                <c:pt idx="9247">
                  <c:v>36.51</c:v>
                </c:pt>
                <c:pt idx="9248">
                  <c:v>36.51</c:v>
                </c:pt>
                <c:pt idx="9249">
                  <c:v>36.51</c:v>
                </c:pt>
                <c:pt idx="9250">
                  <c:v>36.51</c:v>
                </c:pt>
                <c:pt idx="9251">
                  <c:v>36.51</c:v>
                </c:pt>
                <c:pt idx="9252">
                  <c:v>36.51</c:v>
                </c:pt>
                <c:pt idx="9253">
                  <c:v>36.51</c:v>
                </c:pt>
                <c:pt idx="9254">
                  <c:v>36.520000000000003</c:v>
                </c:pt>
                <c:pt idx="9255">
                  <c:v>36.520000000000003</c:v>
                </c:pt>
                <c:pt idx="9256">
                  <c:v>36.520000000000003</c:v>
                </c:pt>
                <c:pt idx="9257">
                  <c:v>36.520000000000003</c:v>
                </c:pt>
                <c:pt idx="9258">
                  <c:v>36.520000000000003</c:v>
                </c:pt>
                <c:pt idx="9259">
                  <c:v>36.520000000000003</c:v>
                </c:pt>
                <c:pt idx="9260">
                  <c:v>36.520000000000003</c:v>
                </c:pt>
                <c:pt idx="9261">
                  <c:v>36.51</c:v>
                </c:pt>
                <c:pt idx="9262">
                  <c:v>36.51</c:v>
                </c:pt>
                <c:pt idx="9263">
                  <c:v>36.51</c:v>
                </c:pt>
                <c:pt idx="9264">
                  <c:v>36.51</c:v>
                </c:pt>
                <c:pt idx="9265">
                  <c:v>36.51</c:v>
                </c:pt>
                <c:pt idx="9266">
                  <c:v>36.5</c:v>
                </c:pt>
                <c:pt idx="9267">
                  <c:v>36.5</c:v>
                </c:pt>
                <c:pt idx="9268">
                  <c:v>36.5</c:v>
                </c:pt>
                <c:pt idx="9269">
                  <c:v>36.5</c:v>
                </c:pt>
                <c:pt idx="9270">
                  <c:v>36.5</c:v>
                </c:pt>
                <c:pt idx="9271">
                  <c:v>36.51</c:v>
                </c:pt>
                <c:pt idx="9272">
                  <c:v>36.51</c:v>
                </c:pt>
                <c:pt idx="9273">
                  <c:v>36.51</c:v>
                </c:pt>
                <c:pt idx="9274">
                  <c:v>36.51</c:v>
                </c:pt>
                <c:pt idx="9275">
                  <c:v>36.51</c:v>
                </c:pt>
                <c:pt idx="9276">
                  <c:v>36.51</c:v>
                </c:pt>
                <c:pt idx="9277">
                  <c:v>36.51</c:v>
                </c:pt>
                <c:pt idx="9278">
                  <c:v>36.520000000000003</c:v>
                </c:pt>
                <c:pt idx="9279">
                  <c:v>36.520000000000003</c:v>
                </c:pt>
                <c:pt idx="9280">
                  <c:v>36.51</c:v>
                </c:pt>
                <c:pt idx="9281">
                  <c:v>36.51</c:v>
                </c:pt>
                <c:pt idx="9282">
                  <c:v>36.51</c:v>
                </c:pt>
                <c:pt idx="9283">
                  <c:v>36.520000000000003</c:v>
                </c:pt>
                <c:pt idx="9284">
                  <c:v>36.520000000000003</c:v>
                </c:pt>
                <c:pt idx="9285">
                  <c:v>36.520000000000003</c:v>
                </c:pt>
                <c:pt idx="9286">
                  <c:v>36.520000000000003</c:v>
                </c:pt>
                <c:pt idx="9287">
                  <c:v>36.520000000000003</c:v>
                </c:pt>
                <c:pt idx="9288">
                  <c:v>36.520000000000003</c:v>
                </c:pt>
                <c:pt idx="9289">
                  <c:v>36.51</c:v>
                </c:pt>
                <c:pt idx="9290">
                  <c:v>36.51</c:v>
                </c:pt>
                <c:pt idx="9291">
                  <c:v>36.51</c:v>
                </c:pt>
                <c:pt idx="9292">
                  <c:v>36.51</c:v>
                </c:pt>
                <c:pt idx="9293">
                  <c:v>36.51</c:v>
                </c:pt>
                <c:pt idx="9294">
                  <c:v>36.51</c:v>
                </c:pt>
                <c:pt idx="9295">
                  <c:v>36.51</c:v>
                </c:pt>
                <c:pt idx="9296">
                  <c:v>36.51</c:v>
                </c:pt>
                <c:pt idx="9297">
                  <c:v>36.51</c:v>
                </c:pt>
                <c:pt idx="9298">
                  <c:v>36.51</c:v>
                </c:pt>
                <c:pt idx="9299">
                  <c:v>36.520000000000003</c:v>
                </c:pt>
                <c:pt idx="9300">
                  <c:v>36.51</c:v>
                </c:pt>
                <c:pt idx="9301">
                  <c:v>36.51</c:v>
                </c:pt>
                <c:pt idx="9302">
                  <c:v>36.51</c:v>
                </c:pt>
                <c:pt idx="9303">
                  <c:v>36.51</c:v>
                </c:pt>
                <c:pt idx="9304">
                  <c:v>36.51</c:v>
                </c:pt>
                <c:pt idx="9305">
                  <c:v>36.51</c:v>
                </c:pt>
                <c:pt idx="9306">
                  <c:v>36.51</c:v>
                </c:pt>
                <c:pt idx="9307">
                  <c:v>36.520000000000003</c:v>
                </c:pt>
                <c:pt idx="9308">
                  <c:v>36.520000000000003</c:v>
                </c:pt>
                <c:pt idx="9309">
                  <c:v>36.520000000000003</c:v>
                </c:pt>
                <c:pt idx="9310">
                  <c:v>36.53</c:v>
                </c:pt>
                <c:pt idx="9311">
                  <c:v>36.53</c:v>
                </c:pt>
                <c:pt idx="9312">
                  <c:v>36.53</c:v>
                </c:pt>
                <c:pt idx="9313">
                  <c:v>36.53</c:v>
                </c:pt>
                <c:pt idx="9314">
                  <c:v>36.53</c:v>
                </c:pt>
                <c:pt idx="9315">
                  <c:v>36.53</c:v>
                </c:pt>
                <c:pt idx="9316">
                  <c:v>36.53</c:v>
                </c:pt>
                <c:pt idx="9317">
                  <c:v>36.53</c:v>
                </c:pt>
                <c:pt idx="9318">
                  <c:v>36.53</c:v>
                </c:pt>
                <c:pt idx="9319">
                  <c:v>36.53</c:v>
                </c:pt>
                <c:pt idx="9320">
                  <c:v>36.53</c:v>
                </c:pt>
                <c:pt idx="9321">
                  <c:v>36.53</c:v>
                </c:pt>
                <c:pt idx="9322">
                  <c:v>36.53</c:v>
                </c:pt>
                <c:pt idx="9323">
                  <c:v>36.53</c:v>
                </c:pt>
                <c:pt idx="9324">
                  <c:v>36.53</c:v>
                </c:pt>
                <c:pt idx="9325">
                  <c:v>36.53</c:v>
                </c:pt>
                <c:pt idx="9326">
                  <c:v>36.53</c:v>
                </c:pt>
                <c:pt idx="9327">
                  <c:v>36.53</c:v>
                </c:pt>
                <c:pt idx="9328">
                  <c:v>36.520000000000003</c:v>
                </c:pt>
                <c:pt idx="9329">
                  <c:v>36.520000000000003</c:v>
                </c:pt>
                <c:pt idx="9330">
                  <c:v>36.53</c:v>
                </c:pt>
                <c:pt idx="9331">
                  <c:v>36.53</c:v>
                </c:pt>
                <c:pt idx="9332">
                  <c:v>36.53</c:v>
                </c:pt>
                <c:pt idx="9333">
                  <c:v>36.53</c:v>
                </c:pt>
                <c:pt idx="9334">
                  <c:v>36.53</c:v>
                </c:pt>
                <c:pt idx="9335">
                  <c:v>36.53</c:v>
                </c:pt>
                <c:pt idx="9336">
                  <c:v>36.53</c:v>
                </c:pt>
                <c:pt idx="9337">
                  <c:v>36.54</c:v>
                </c:pt>
                <c:pt idx="9338">
                  <c:v>36.54</c:v>
                </c:pt>
                <c:pt idx="9339">
                  <c:v>36.54</c:v>
                </c:pt>
                <c:pt idx="9340">
                  <c:v>36.54</c:v>
                </c:pt>
                <c:pt idx="9341">
                  <c:v>36.54</c:v>
                </c:pt>
                <c:pt idx="9342">
                  <c:v>36.549999999999997</c:v>
                </c:pt>
                <c:pt idx="9343">
                  <c:v>36.549999999999997</c:v>
                </c:pt>
                <c:pt idx="9344">
                  <c:v>36.56</c:v>
                </c:pt>
                <c:pt idx="9345">
                  <c:v>36.56</c:v>
                </c:pt>
                <c:pt idx="9346">
                  <c:v>36.57</c:v>
                </c:pt>
                <c:pt idx="9347">
                  <c:v>36.57</c:v>
                </c:pt>
                <c:pt idx="9348">
                  <c:v>36.58</c:v>
                </c:pt>
                <c:pt idx="9349">
                  <c:v>36.58</c:v>
                </c:pt>
                <c:pt idx="9350">
                  <c:v>36.58</c:v>
                </c:pt>
                <c:pt idx="9351">
                  <c:v>36.58</c:v>
                </c:pt>
                <c:pt idx="9352">
                  <c:v>36.58</c:v>
                </c:pt>
                <c:pt idx="9353">
                  <c:v>36.590000000000003</c:v>
                </c:pt>
                <c:pt idx="9354">
                  <c:v>36.590000000000003</c:v>
                </c:pt>
                <c:pt idx="9355">
                  <c:v>36.590000000000003</c:v>
                </c:pt>
                <c:pt idx="9356">
                  <c:v>36.6</c:v>
                </c:pt>
                <c:pt idx="9357">
                  <c:v>36.61</c:v>
                </c:pt>
                <c:pt idx="9358">
                  <c:v>36.61</c:v>
                </c:pt>
                <c:pt idx="9359">
                  <c:v>36.619999999999997</c:v>
                </c:pt>
                <c:pt idx="9360">
                  <c:v>36.630000000000003</c:v>
                </c:pt>
                <c:pt idx="9361">
                  <c:v>36.64</c:v>
                </c:pt>
                <c:pt idx="9362">
                  <c:v>36.64</c:v>
                </c:pt>
                <c:pt idx="9363">
                  <c:v>36.65</c:v>
                </c:pt>
                <c:pt idx="9364">
                  <c:v>36.659999999999997</c:v>
                </c:pt>
                <c:pt idx="9365">
                  <c:v>36.659999999999997</c:v>
                </c:pt>
                <c:pt idx="9366">
                  <c:v>36.659999999999997</c:v>
                </c:pt>
                <c:pt idx="9367">
                  <c:v>36.67</c:v>
                </c:pt>
                <c:pt idx="9368">
                  <c:v>36.67</c:v>
                </c:pt>
                <c:pt idx="9369">
                  <c:v>36.67</c:v>
                </c:pt>
                <c:pt idx="9370">
                  <c:v>36.68</c:v>
                </c:pt>
                <c:pt idx="9371">
                  <c:v>36.68</c:v>
                </c:pt>
                <c:pt idx="9372">
                  <c:v>36.68</c:v>
                </c:pt>
                <c:pt idx="9373">
                  <c:v>36.68</c:v>
                </c:pt>
                <c:pt idx="9374">
                  <c:v>36.68</c:v>
                </c:pt>
                <c:pt idx="9375">
                  <c:v>36.68</c:v>
                </c:pt>
                <c:pt idx="9376">
                  <c:v>36.68</c:v>
                </c:pt>
                <c:pt idx="9377">
                  <c:v>36.68</c:v>
                </c:pt>
                <c:pt idx="9378">
                  <c:v>36.68</c:v>
                </c:pt>
                <c:pt idx="9379">
                  <c:v>36.68</c:v>
                </c:pt>
                <c:pt idx="9380">
                  <c:v>36.68</c:v>
                </c:pt>
                <c:pt idx="9381">
                  <c:v>36.68</c:v>
                </c:pt>
                <c:pt idx="9382">
                  <c:v>36.68</c:v>
                </c:pt>
                <c:pt idx="9383">
                  <c:v>36.68</c:v>
                </c:pt>
                <c:pt idx="9384">
                  <c:v>36.68</c:v>
                </c:pt>
                <c:pt idx="9385">
                  <c:v>36.68</c:v>
                </c:pt>
                <c:pt idx="9386">
                  <c:v>36.68</c:v>
                </c:pt>
                <c:pt idx="9387">
                  <c:v>36.68</c:v>
                </c:pt>
                <c:pt idx="9388">
                  <c:v>36.68</c:v>
                </c:pt>
                <c:pt idx="9389">
                  <c:v>36.68</c:v>
                </c:pt>
                <c:pt idx="9390">
                  <c:v>36.69</c:v>
                </c:pt>
                <c:pt idx="9391">
                  <c:v>36.69</c:v>
                </c:pt>
                <c:pt idx="9392">
                  <c:v>36.69</c:v>
                </c:pt>
                <c:pt idx="9393">
                  <c:v>36.69</c:v>
                </c:pt>
                <c:pt idx="9394">
                  <c:v>36.69</c:v>
                </c:pt>
                <c:pt idx="9395">
                  <c:v>36.69</c:v>
                </c:pt>
                <c:pt idx="9396">
                  <c:v>36.69</c:v>
                </c:pt>
                <c:pt idx="9397">
                  <c:v>36.69</c:v>
                </c:pt>
                <c:pt idx="9398">
                  <c:v>36.69</c:v>
                </c:pt>
                <c:pt idx="9399">
                  <c:v>36.69</c:v>
                </c:pt>
                <c:pt idx="9400">
                  <c:v>36.69</c:v>
                </c:pt>
                <c:pt idx="9401">
                  <c:v>36.69</c:v>
                </c:pt>
                <c:pt idx="9402">
                  <c:v>36.69</c:v>
                </c:pt>
                <c:pt idx="9403">
                  <c:v>36.68</c:v>
                </c:pt>
                <c:pt idx="9404">
                  <c:v>36.68</c:v>
                </c:pt>
                <c:pt idx="9405">
                  <c:v>36.68</c:v>
                </c:pt>
                <c:pt idx="9406">
                  <c:v>36.68</c:v>
                </c:pt>
                <c:pt idx="9407">
                  <c:v>36.68</c:v>
                </c:pt>
                <c:pt idx="9408">
                  <c:v>36.68</c:v>
                </c:pt>
                <c:pt idx="9409">
                  <c:v>36.68</c:v>
                </c:pt>
                <c:pt idx="9410">
                  <c:v>36.68</c:v>
                </c:pt>
                <c:pt idx="9411">
                  <c:v>36.68</c:v>
                </c:pt>
                <c:pt idx="9412">
                  <c:v>36.68</c:v>
                </c:pt>
                <c:pt idx="9413">
                  <c:v>36.68</c:v>
                </c:pt>
                <c:pt idx="9414">
                  <c:v>36.68</c:v>
                </c:pt>
                <c:pt idx="9415">
                  <c:v>36.68</c:v>
                </c:pt>
                <c:pt idx="9416">
                  <c:v>36.68</c:v>
                </c:pt>
                <c:pt idx="9417">
                  <c:v>36.68</c:v>
                </c:pt>
                <c:pt idx="9418">
                  <c:v>36.68</c:v>
                </c:pt>
                <c:pt idx="9419">
                  <c:v>36.68</c:v>
                </c:pt>
                <c:pt idx="9420">
                  <c:v>36.68</c:v>
                </c:pt>
                <c:pt idx="9421">
                  <c:v>36.68</c:v>
                </c:pt>
                <c:pt idx="9422">
                  <c:v>36.67</c:v>
                </c:pt>
                <c:pt idx="9423">
                  <c:v>36.67</c:v>
                </c:pt>
                <c:pt idx="9424">
                  <c:v>36.67</c:v>
                </c:pt>
                <c:pt idx="9425">
                  <c:v>36.67</c:v>
                </c:pt>
                <c:pt idx="9426">
                  <c:v>36.659999999999997</c:v>
                </c:pt>
                <c:pt idx="9427">
                  <c:v>36.659999999999997</c:v>
                </c:pt>
                <c:pt idx="9428">
                  <c:v>36.65</c:v>
                </c:pt>
                <c:pt idx="9429">
                  <c:v>36.65</c:v>
                </c:pt>
                <c:pt idx="9430">
                  <c:v>36.64</c:v>
                </c:pt>
                <c:pt idx="9431">
                  <c:v>36.64</c:v>
                </c:pt>
                <c:pt idx="9432">
                  <c:v>36.64</c:v>
                </c:pt>
                <c:pt idx="9433">
                  <c:v>36.630000000000003</c:v>
                </c:pt>
                <c:pt idx="9434">
                  <c:v>36.630000000000003</c:v>
                </c:pt>
                <c:pt idx="9435">
                  <c:v>36.619999999999997</c:v>
                </c:pt>
                <c:pt idx="9436">
                  <c:v>36.619999999999997</c:v>
                </c:pt>
                <c:pt idx="9437">
                  <c:v>36.61</c:v>
                </c:pt>
                <c:pt idx="9438">
                  <c:v>36.61</c:v>
                </c:pt>
                <c:pt idx="9439">
                  <c:v>36.6</c:v>
                </c:pt>
                <c:pt idx="9440">
                  <c:v>36.6</c:v>
                </c:pt>
                <c:pt idx="9441">
                  <c:v>36.6</c:v>
                </c:pt>
                <c:pt idx="9442">
                  <c:v>36.590000000000003</c:v>
                </c:pt>
                <c:pt idx="9443">
                  <c:v>36.590000000000003</c:v>
                </c:pt>
                <c:pt idx="9444">
                  <c:v>36.58</c:v>
                </c:pt>
                <c:pt idx="9445">
                  <c:v>36.58</c:v>
                </c:pt>
                <c:pt idx="9446">
                  <c:v>36.58</c:v>
                </c:pt>
                <c:pt idx="9447">
                  <c:v>36.58</c:v>
                </c:pt>
                <c:pt idx="9448">
                  <c:v>36.57</c:v>
                </c:pt>
                <c:pt idx="9449">
                  <c:v>36.57</c:v>
                </c:pt>
                <c:pt idx="9450">
                  <c:v>36.57</c:v>
                </c:pt>
                <c:pt idx="9451">
                  <c:v>36.57</c:v>
                </c:pt>
                <c:pt idx="9452">
                  <c:v>36.56</c:v>
                </c:pt>
                <c:pt idx="9453">
                  <c:v>36.56</c:v>
                </c:pt>
                <c:pt idx="9454">
                  <c:v>36.56</c:v>
                </c:pt>
                <c:pt idx="9455">
                  <c:v>36.56</c:v>
                </c:pt>
                <c:pt idx="9456">
                  <c:v>36.56</c:v>
                </c:pt>
                <c:pt idx="9457">
                  <c:v>36.56</c:v>
                </c:pt>
                <c:pt idx="9458">
                  <c:v>36.56</c:v>
                </c:pt>
                <c:pt idx="9459">
                  <c:v>36.56</c:v>
                </c:pt>
                <c:pt idx="9460">
                  <c:v>36.549999999999997</c:v>
                </c:pt>
                <c:pt idx="9461">
                  <c:v>36.56</c:v>
                </c:pt>
                <c:pt idx="9462">
                  <c:v>36.549999999999997</c:v>
                </c:pt>
                <c:pt idx="9463">
                  <c:v>36.549999999999997</c:v>
                </c:pt>
                <c:pt idx="9464">
                  <c:v>36.549999999999997</c:v>
                </c:pt>
                <c:pt idx="9465">
                  <c:v>36.549999999999997</c:v>
                </c:pt>
                <c:pt idx="9466">
                  <c:v>36.549999999999997</c:v>
                </c:pt>
                <c:pt idx="9467">
                  <c:v>36.549999999999997</c:v>
                </c:pt>
                <c:pt idx="9468">
                  <c:v>36.54</c:v>
                </c:pt>
                <c:pt idx="9469">
                  <c:v>36.54</c:v>
                </c:pt>
                <c:pt idx="9470">
                  <c:v>36.53</c:v>
                </c:pt>
                <c:pt idx="9471">
                  <c:v>36.53</c:v>
                </c:pt>
                <c:pt idx="9472">
                  <c:v>36.520000000000003</c:v>
                </c:pt>
                <c:pt idx="9473">
                  <c:v>36.520000000000003</c:v>
                </c:pt>
                <c:pt idx="9474">
                  <c:v>36.51</c:v>
                </c:pt>
                <c:pt idx="9475">
                  <c:v>36.51</c:v>
                </c:pt>
                <c:pt idx="9476">
                  <c:v>36.5</c:v>
                </c:pt>
                <c:pt idx="9477">
                  <c:v>36.51</c:v>
                </c:pt>
                <c:pt idx="9478">
                  <c:v>36.51</c:v>
                </c:pt>
                <c:pt idx="9479">
                  <c:v>36.51</c:v>
                </c:pt>
                <c:pt idx="9480">
                  <c:v>36.5</c:v>
                </c:pt>
                <c:pt idx="9481">
                  <c:v>36.5</c:v>
                </c:pt>
                <c:pt idx="9482">
                  <c:v>36.5</c:v>
                </c:pt>
                <c:pt idx="9483">
                  <c:v>36.5</c:v>
                </c:pt>
                <c:pt idx="9484">
                  <c:v>36.5</c:v>
                </c:pt>
                <c:pt idx="9485">
                  <c:v>36.5</c:v>
                </c:pt>
                <c:pt idx="9486">
                  <c:v>36.49</c:v>
                </c:pt>
                <c:pt idx="9487">
                  <c:v>36.49</c:v>
                </c:pt>
                <c:pt idx="9488">
                  <c:v>36.49</c:v>
                </c:pt>
                <c:pt idx="9489">
                  <c:v>36.49</c:v>
                </c:pt>
                <c:pt idx="9490">
                  <c:v>36.49</c:v>
                </c:pt>
                <c:pt idx="9491">
                  <c:v>36.49</c:v>
                </c:pt>
                <c:pt idx="9492">
                  <c:v>36.49</c:v>
                </c:pt>
                <c:pt idx="9493">
                  <c:v>36.49</c:v>
                </c:pt>
                <c:pt idx="9494">
                  <c:v>36.49</c:v>
                </c:pt>
                <c:pt idx="9495">
                  <c:v>36.49</c:v>
                </c:pt>
                <c:pt idx="9496">
                  <c:v>36.49</c:v>
                </c:pt>
                <c:pt idx="9497">
                  <c:v>36.49</c:v>
                </c:pt>
                <c:pt idx="9498">
                  <c:v>36.49</c:v>
                </c:pt>
                <c:pt idx="9499">
                  <c:v>36.49</c:v>
                </c:pt>
                <c:pt idx="9500">
                  <c:v>36.49</c:v>
                </c:pt>
                <c:pt idx="9501">
                  <c:v>36.49</c:v>
                </c:pt>
                <c:pt idx="9502">
                  <c:v>36.49</c:v>
                </c:pt>
                <c:pt idx="9503">
                  <c:v>36.49</c:v>
                </c:pt>
                <c:pt idx="9504">
                  <c:v>36.49</c:v>
                </c:pt>
                <c:pt idx="9505">
                  <c:v>36.49</c:v>
                </c:pt>
                <c:pt idx="9506">
                  <c:v>36.49</c:v>
                </c:pt>
                <c:pt idx="9507">
                  <c:v>36.49</c:v>
                </c:pt>
                <c:pt idx="9508">
                  <c:v>36.49</c:v>
                </c:pt>
                <c:pt idx="9509">
                  <c:v>36.49</c:v>
                </c:pt>
                <c:pt idx="9510">
                  <c:v>36.49</c:v>
                </c:pt>
                <c:pt idx="9511">
                  <c:v>36.49</c:v>
                </c:pt>
                <c:pt idx="9512">
                  <c:v>36.49</c:v>
                </c:pt>
                <c:pt idx="9513">
                  <c:v>36.49</c:v>
                </c:pt>
                <c:pt idx="9514">
                  <c:v>36.49</c:v>
                </c:pt>
                <c:pt idx="9515">
                  <c:v>36.49</c:v>
                </c:pt>
                <c:pt idx="9516">
                  <c:v>36.49</c:v>
                </c:pt>
                <c:pt idx="9517">
                  <c:v>36.49</c:v>
                </c:pt>
                <c:pt idx="9518">
                  <c:v>36.49</c:v>
                </c:pt>
                <c:pt idx="9519">
                  <c:v>36.49</c:v>
                </c:pt>
                <c:pt idx="9520">
                  <c:v>36.49</c:v>
                </c:pt>
                <c:pt idx="9521">
                  <c:v>36.49</c:v>
                </c:pt>
                <c:pt idx="9522">
                  <c:v>36.49</c:v>
                </c:pt>
                <c:pt idx="9523">
                  <c:v>36.49</c:v>
                </c:pt>
                <c:pt idx="9524">
                  <c:v>36.49</c:v>
                </c:pt>
                <c:pt idx="9525">
                  <c:v>36.49</c:v>
                </c:pt>
                <c:pt idx="9526">
                  <c:v>36.49</c:v>
                </c:pt>
                <c:pt idx="9527">
                  <c:v>36.5</c:v>
                </c:pt>
                <c:pt idx="9528">
                  <c:v>36.5</c:v>
                </c:pt>
                <c:pt idx="9529">
                  <c:v>36.5</c:v>
                </c:pt>
                <c:pt idx="9530">
                  <c:v>36.51</c:v>
                </c:pt>
                <c:pt idx="9531">
                  <c:v>36.51</c:v>
                </c:pt>
                <c:pt idx="9532">
                  <c:v>36.51</c:v>
                </c:pt>
                <c:pt idx="9533">
                  <c:v>36.520000000000003</c:v>
                </c:pt>
                <c:pt idx="9534">
                  <c:v>36.520000000000003</c:v>
                </c:pt>
                <c:pt idx="9535">
                  <c:v>36.53</c:v>
                </c:pt>
                <c:pt idx="9536">
                  <c:v>36.54</c:v>
                </c:pt>
                <c:pt idx="9537">
                  <c:v>36.549999999999997</c:v>
                </c:pt>
                <c:pt idx="9538">
                  <c:v>36.56</c:v>
                </c:pt>
                <c:pt idx="9539">
                  <c:v>36.56</c:v>
                </c:pt>
                <c:pt idx="9540">
                  <c:v>36.57</c:v>
                </c:pt>
                <c:pt idx="9541">
                  <c:v>36.57</c:v>
                </c:pt>
                <c:pt idx="9542">
                  <c:v>36.57</c:v>
                </c:pt>
                <c:pt idx="9543">
                  <c:v>36.58</c:v>
                </c:pt>
                <c:pt idx="9544">
                  <c:v>36.590000000000003</c:v>
                </c:pt>
                <c:pt idx="9545">
                  <c:v>36.58</c:v>
                </c:pt>
                <c:pt idx="9546">
                  <c:v>36.590000000000003</c:v>
                </c:pt>
                <c:pt idx="9547">
                  <c:v>36.590000000000003</c:v>
                </c:pt>
                <c:pt idx="9548">
                  <c:v>36.590000000000003</c:v>
                </c:pt>
                <c:pt idx="9549">
                  <c:v>36.590000000000003</c:v>
                </c:pt>
                <c:pt idx="9550">
                  <c:v>36.590000000000003</c:v>
                </c:pt>
                <c:pt idx="9551">
                  <c:v>36.590000000000003</c:v>
                </c:pt>
                <c:pt idx="9552">
                  <c:v>36.590000000000003</c:v>
                </c:pt>
                <c:pt idx="9553">
                  <c:v>36.6</c:v>
                </c:pt>
                <c:pt idx="9554">
                  <c:v>36.6</c:v>
                </c:pt>
                <c:pt idx="9555">
                  <c:v>36.6</c:v>
                </c:pt>
                <c:pt idx="9556">
                  <c:v>36.6</c:v>
                </c:pt>
                <c:pt idx="9557">
                  <c:v>36.6</c:v>
                </c:pt>
                <c:pt idx="9558">
                  <c:v>36.6</c:v>
                </c:pt>
                <c:pt idx="9559">
                  <c:v>36.6</c:v>
                </c:pt>
                <c:pt idx="9560">
                  <c:v>36.6</c:v>
                </c:pt>
                <c:pt idx="9561">
                  <c:v>36.6</c:v>
                </c:pt>
                <c:pt idx="9562">
                  <c:v>36.6</c:v>
                </c:pt>
                <c:pt idx="9563">
                  <c:v>36.6</c:v>
                </c:pt>
                <c:pt idx="9564">
                  <c:v>36.590000000000003</c:v>
                </c:pt>
                <c:pt idx="9565">
                  <c:v>36.590000000000003</c:v>
                </c:pt>
                <c:pt idx="9566">
                  <c:v>36.590000000000003</c:v>
                </c:pt>
                <c:pt idx="9567">
                  <c:v>36.590000000000003</c:v>
                </c:pt>
                <c:pt idx="9568">
                  <c:v>36.590000000000003</c:v>
                </c:pt>
                <c:pt idx="9569">
                  <c:v>36.590000000000003</c:v>
                </c:pt>
                <c:pt idx="9570">
                  <c:v>36.590000000000003</c:v>
                </c:pt>
                <c:pt idx="9571">
                  <c:v>36.590000000000003</c:v>
                </c:pt>
                <c:pt idx="9572">
                  <c:v>36.590000000000003</c:v>
                </c:pt>
                <c:pt idx="9573">
                  <c:v>36.590000000000003</c:v>
                </c:pt>
                <c:pt idx="9574">
                  <c:v>36.58</c:v>
                </c:pt>
                <c:pt idx="9575">
                  <c:v>36.58</c:v>
                </c:pt>
                <c:pt idx="9576">
                  <c:v>36.58</c:v>
                </c:pt>
                <c:pt idx="9577">
                  <c:v>36.58</c:v>
                </c:pt>
                <c:pt idx="9578">
                  <c:v>36.57</c:v>
                </c:pt>
                <c:pt idx="9579">
                  <c:v>36.57</c:v>
                </c:pt>
                <c:pt idx="9580">
                  <c:v>36.57</c:v>
                </c:pt>
                <c:pt idx="9581">
                  <c:v>36.57</c:v>
                </c:pt>
                <c:pt idx="9582">
                  <c:v>36.57</c:v>
                </c:pt>
                <c:pt idx="9583">
                  <c:v>36.57</c:v>
                </c:pt>
                <c:pt idx="9584">
                  <c:v>36.57</c:v>
                </c:pt>
                <c:pt idx="9585">
                  <c:v>36.56</c:v>
                </c:pt>
                <c:pt idx="9586">
                  <c:v>36.56</c:v>
                </c:pt>
                <c:pt idx="9587">
                  <c:v>36.56</c:v>
                </c:pt>
                <c:pt idx="9588">
                  <c:v>36.56</c:v>
                </c:pt>
                <c:pt idx="9589">
                  <c:v>36.549999999999997</c:v>
                </c:pt>
                <c:pt idx="9590">
                  <c:v>36.549999999999997</c:v>
                </c:pt>
                <c:pt idx="9591">
                  <c:v>36.54</c:v>
                </c:pt>
                <c:pt idx="9592">
                  <c:v>36.53</c:v>
                </c:pt>
                <c:pt idx="9593">
                  <c:v>36.53</c:v>
                </c:pt>
                <c:pt idx="9594">
                  <c:v>36.53</c:v>
                </c:pt>
                <c:pt idx="9595">
                  <c:v>36.520000000000003</c:v>
                </c:pt>
                <c:pt idx="9596">
                  <c:v>36.520000000000003</c:v>
                </c:pt>
                <c:pt idx="9597">
                  <c:v>36.51</c:v>
                </c:pt>
                <c:pt idx="9598">
                  <c:v>36.51</c:v>
                </c:pt>
                <c:pt idx="9599">
                  <c:v>36.51</c:v>
                </c:pt>
                <c:pt idx="9600">
                  <c:v>36.5</c:v>
                </c:pt>
                <c:pt idx="9601">
                  <c:v>36.5</c:v>
                </c:pt>
                <c:pt idx="9602">
                  <c:v>36.5</c:v>
                </c:pt>
                <c:pt idx="9603">
                  <c:v>36.49</c:v>
                </c:pt>
                <c:pt idx="9604">
                  <c:v>36.49</c:v>
                </c:pt>
                <c:pt idx="9605">
                  <c:v>36.49</c:v>
                </c:pt>
                <c:pt idx="9606">
                  <c:v>36.49</c:v>
                </c:pt>
                <c:pt idx="9607">
                  <c:v>36.49</c:v>
                </c:pt>
                <c:pt idx="9608">
                  <c:v>36.49</c:v>
                </c:pt>
                <c:pt idx="9609">
                  <c:v>36.49</c:v>
                </c:pt>
                <c:pt idx="9610">
                  <c:v>36.49</c:v>
                </c:pt>
                <c:pt idx="9611">
                  <c:v>36.49</c:v>
                </c:pt>
                <c:pt idx="9612">
                  <c:v>36.49</c:v>
                </c:pt>
                <c:pt idx="9613">
                  <c:v>36.49</c:v>
                </c:pt>
                <c:pt idx="9614">
                  <c:v>36.49</c:v>
                </c:pt>
                <c:pt idx="9615">
                  <c:v>36.49</c:v>
                </c:pt>
                <c:pt idx="9616">
                  <c:v>36.49</c:v>
                </c:pt>
                <c:pt idx="9617">
                  <c:v>36.49</c:v>
                </c:pt>
                <c:pt idx="9618">
                  <c:v>36.49</c:v>
                </c:pt>
                <c:pt idx="9619">
                  <c:v>36.49</c:v>
                </c:pt>
                <c:pt idx="9620">
                  <c:v>36.49</c:v>
                </c:pt>
                <c:pt idx="9621">
                  <c:v>36.49</c:v>
                </c:pt>
                <c:pt idx="9622">
                  <c:v>36.49</c:v>
                </c:pt>
                <c:pt idx="9623">
                  <c:v>36.49</c:v>
                </c:pt>
                <c:pt idx="9624">
                  <c:v>36.49</c:v>
                </c:pt>
                <c:pt idx="9625">
                  <c:v>36.49</c:v>
                </c:pt>
                <c:pt idx="9626">
                  <c:v>36.49</c:v>
                </c:pt>
                <c:pt idx="9627">
                  <c:v>36.49</c:v>
                </c:pt>
                <c:pt idx="9628">
                  <c:v>36.49</c:v>
                </c:pt>
                <c:pt idx="9629">
                  <c:v>36.49</c:v>
                </c:pt>
                <c:pt idx="9630">
                  <c:v>36.49</c:v>
                </c:pt>
                <c:pt idx="9631">
                  <c:v>36.49</c:v>
                </c:pt>
                <c:pt idx="9632">
                  <c:v>36.49</c:v>
                </c:pt>
                <c:pt idx="9633">
                  <c:v>36.49</c:v>
                </c:pt>
                <c:pt idx="9634">
                  <c:v>36.49</c:v>
                </c:pt>
                <c:pt idx="9635">
                  <c:v>36.49</c:v>
                </c:pt>
                <c:pt idx="9636">
                  <c:v>36.49</c:v>
                </c:pt>
                <c:pt idx="9637">
                  <c:v>36.49</c:v>
                </c:pt>
                <c:pt idx="9638">
                  <c:v>36.49</c:v>
                </c:pt>
                <c:pt idx="9639">
                  <c:v>36.49</c:v>
                </c:pt>
                <c:pt idx="9640">
                  <c:v>36.49</c:v>
                </c:pt>
                <c:pt idx="9641">
                  <c:v>36.49</c:v>
                </c:pt>
                <c:pt idx="9642">
                  <c:v>36.49</c:v>
                </c:pt>
                <c:pt idx="9643">
                  <c:v>36.49</c:v>
                </c:pt>
                <c:pt idx="9644">
                  <c:v>36.49</c:v>
                </c:pt>
                <c:pt idx="9645">
                  <c:v>36.49</c:v>
                </c:pt>
                <c:pt idx="9646">
                  <c:v>36.49</c:v>
                </c:pt>
                <c:pt idx="9647">
                  <c:v>36.49</c:v>
                </c:pt>
                <c:pt idx="9648">
                  <c:v>36.49</c:v>
                </c:pt>
                <c:pt idx="9649">
                  <c:v>36.49</c:v>
                </c:pt>
                <c:pt idx="9650">
                  <c:v>36.49</c:v>
                </c:pt>
                <c:pt idx="9651">
                  <c:v>36.49</c:v>
                </c:pt>
                <c:pt idx="9652">
                  <c:v>36.49</c:v>
                </c:pt>
                <c:pt idx="9653">
                  <c:v>36.49</c:v>
                </c:pt>
                <c:pt idx="9654">
                  <c:v>36.49</c:v>
                </c:pt>
                <c:pt idx="9655">
                  <c:v>36.49</c:v>
                </c:pt>
                <c:pt idx="9656">
                  <c:v>36.49</c:v>
                </c:pt>
                <c:pt idx="9657">
                  <c:v>36.49</c:v>
                </c:pt>
                <c:pt idx="9658">
                  <c:v>36.49</c:v>
                </c:pt>
                <c:pt idx="9659">
                  <c:v>36.49</c:v>
                </c:pt>
                <c:pt idx="9660">
                  <c:v>36.49</c:v>
                </c:pt>
                <c:pt idx="9661">
                  <c:v>36.49</c:v>
                </c:pt>
                <c:pt idx="9662">
                  <c:v>36.49</c:v>
                </c:pt>
                <c:pt idx="9663">
                  <c:v>36.49</c:v>
                </c:pt>
                <c:pt idx="9664">
                  <c:v>36.49</c:v>
                </c:pt>
                <c:pt idx="9665">
                  <c:v>36.49</c:v>
                </c:pt>
                <c:pt idx="9666">
                  <c:v>36.49</c:v>
                </c:pt>
                <c:pt idx="9667">
                  <c:v>36.49</c:v>
                </c:pt>
                <c:pt idx="9668">
                  <c:v>36.49</c:v>
                </c:pt>
                <c:pt idx="9669">
                  <c:v>36.49</c:v>
                </c:pt>
                <c:pt idx="9670">
                  <c:v>36.49</c:v>
                </c:pt>
                <c:pt idx="9671">
                  <c:v>36.49</c:v>
                </c:pt>
                <c:pt idx="9672">
                  <c:v>36.49</c:v>
                </c:pt>
                <c:pt idx="9673">
                  <c:v>36.49</c:v>
                </c:pt>
                <c:pt idx="9674">
                  <c:v>36.49</c:v>
                </c:pt>
                <c:pt idx="9675">
                  <c:v>36.49</c:v>
                </c:pt>
                <c:pt idx="9676">
                  <c:v>36.49</c:v>
                </c:pt>
                <c:pt idx="9677">
                  <c:v>36.479999999999997</c:v>
                </c:pt>
                <c:pt idx="9678">
                  <c:v>36.479999999999997</c:v>
                </c:pt>
                <c:pt idx="9679">
                  <c:v>36.479999999999997</c:v>
                </c:pt>
                <c:pt idx="9680">
                  <c:v>36.479999999999997</c:v>
                </c:pt>
                <c:pt idx="9681">
                  <c:v>36.479999999999997</c:v>
                </c:pt>
                <c:pt idx="9682">
                  <c:v>36.479999999999997</c:v>
                </c:pt>
                <c:pt idx="9683">
                  <c:v>36.479999999999997</c:v>
                </c:pt>
                <c:pt idx="9684">
                  <c:v>36.47</c:v>
                </c:pt>
                <c:pt idx="9685">
                  <c:v>36.47</c:v>
                </c:pt>
                <c:pt idx="9686">
                  <c:v>36.47</c:v>
                </c:pt>
                <c:pt idx="9687">
                  <c:v>36.47</c:v>
                </c:pt>
                <c:pt idx="9688">
                  <c:v>36.46</c:v>
                </c:pt>
                <c:pt idx="9689">
                  <c:v>36.450000000000003</c:v>
                </c:pt>
                <c:pt idx="9690">
                  <c:v>36.44</c:v>
                </c:pt>
                <c:pt idx="9691">
                  <c:v>36.43</c:v>
                </c:pt>
                <c:pt idx="9692">
                  <c:v>36.43</c:v>
                </c:pt>
                <c:pt idx="9693">
                  <c:v>36.42</c:v>
                </c:pt>
                <c:pt idx="9694">
                  <c:v>36.42</c:v>
                </c:pt>
                <c:pt idx="9695">
                  <c:v>36.409999999999997</c:v>
                </c:pt>
                <c:pt idx="9696">
                  <c:v>36.409999999999997</c:v>
                </c:pt>
                <c:pt idx="9697">
                  <c:v>36.409999999999997</c:v>
                </c:pt>
                <c:pt idx="9698">
                  <c:v>36.409999999999997</c:v>
                </c:pt>
                <c:pt idx="9699">
                  <c:v>36.409999999999997</c:v>
                </c:pt>
                <c:pt idx="9700">
                  <c:v>36.409999999999997</c:v>
                </c:pt>
                <c:pt idx="9701">
                  <c:v>36.4</c:v>
                </c:pt>
                <c:pt idx="9702">
                  <c:v>36.4</c:v>
                </c:pt>
                <c:pt idx="9703">
                  <c:v>36.4</c:v>
                </c:pt>
                <c:pt idx="9704">
                  <c:v>36.4</c:v>
                </c:pt>
                <c:pt idx="9705">
                  <c:v>36.4</c:v>
                </c:pt>
                <c:pt idx="9706">
                  <c:v>36.4</c:v>
                </c:pt>
                <c:pt idx="9707">
                  <c:v>36.39</c:v>
                </c:pt>
                <c:pt idx="9708">
                  <c:v>36.4</c:v>
                </c:pt>
                <c:pt idx="9709">
                  <c:v>36.39</c:v>
                </c:pt>
                <c:pt idx="9710">
                  <c:v>36.39</c:v>
                </c:pt>
                <c:pt idx="9711">
                  <c:v>36.39</c:v>
                </c:pt>
                <c:pt idx="9712">
                  <c:v>36.39</c:v>
                </c:pt>
                <c:pt idx="9713">
                  <c:v>36.39</c:v>
                </c:pt>
                <c:pt idx="9714">
                  <c:v>36.39</c:v>
                </c:pt>
                <c:pt idx="9715">
                  <c:v>36.39</c:v>
                </c:pt>
                <c:pt idx="9716">
                  <c:v>36.39</c:v>
                </c:pt>
                <c:pt idx="9717">
                  <c:v>36.39</c:v>
                </c:pt>
                <c:pt idx="9718">
                  <c:v>36.39</c:v>
                </c:pt>
                <c:pt idx="9719">
                  <c:v>36.39</c:v>
                </c:pt>
                <c:pt idx="9720">
                  <c:v>36.39</c:v>
                </c:pt>
                <c:pt idx="9721">
                  <c:v>36.39</c:v>
                </c:pt>
                <c:pt idx="9722">
                  <c:v>36.39</c:v>
                </c:pt>
                <c:pt idx="9723">
                  <c:v>36.39</c:v>
                </c:pt>
                <c:pt idx="9724">
                  <c:v>36.39</c:v>
                </c:pt>
                <c:pt idx="9725">
                  <c:v>36.39</c:v>
                </c:pt>
                <c:pt idx="9726">
                  <c:v>36.39</c:v>
                </c:pt>
                <c:pt idx="9727">
                  <c:v>36.39</c:v>
                </c:pt>
                <c:pt idx="9728">
                  <c:v>36.39</c:v>
                </c:pt>
                <c:pt idx="9729">
                  <c:v>36.39</c:v>
                </c:pt>
                <c:pt idx="9730">
                  <c:v>36.39</c:v>
                </c:pt>
                <c:pt idx="9731">
                  <c:v>36.39</c:v>
                </c:pt>
                <c:pt idx="9732">
                  <c:v>36.39</c:v>
                </c:pt>
                <c:pt idx="9733">
                  <c:v>36.39</c:v>
                </c:pt>
                <c:pt idx="9734">
                  <c:v>36.39</c:v>
                </c:pt>
                <c:pt idx="9735">
                  <c:v>36.39</c:v>
                </c:pt>
                <c:pt idx="9736">
                  <c:v>36.39</c:v>
                </c:pt>
                <c:pt idx="9737">
                  <c:v>36.39</c:v>
                </c:pt>
                <c:pt idx="9738">
                  <c:v>36.39</c:v>
                </c:pt>
                <c:pt idx="9739">
                  <c:v>36.39</c:v>
                </c:pt>
                <c:pt idx="9740">
                  <c:v>36.39</c:v>
                </c:pt>
                <c:pt idx="9741">
                  <c:v>36.39</c:v>
                </c:pt>
                <c:pt idx="9742">
                  <c:v>36.39</c:v>
                </c:pt>
                <c:pt idx="9743">
                  <c:v>36.39</c:v>
                </c:pt>
                <c:pt idx="9744">
                  <c:v>36.39</c:v>
                </c:pt>
                <c:pt idx="9745">
                  <c:v>36.39</c:v>
                </c:pt>
                <c:pt idx="9746">
                  <c:v>36.39</c:v>
                </c:pt>
                <c:pt idx="9747">
                  <c:v>36.39</c:v>
                </c:pt>
                <c:pt idx="9748">
                  <c:v>36.380000000000003</c:v>
                </c:pt>
                <c:pt idx="9749">
                  <c:v>36.380000000000003</c:v>
                </c:pt>
                <c:pt idx="9750">
                  <c:v>36.380000000000003</c:v>
                </c:pt>
                <c:pt idx="9751">
                  <c:v>36.380000000000003</c:v>
                </c:pt>
                <c:pt idx="9752">
                  <c:v>36.380000000000003</c:v>
                </c:pt>
                <c:pt idx="9753">
                  <c:v>36.380000000000003</c:v>
                </c:pt>
                <c:pt idx="9754">
                  <c:v>36.380000000000003</c:v>
                </c:pt>
                <c:pt idx="9755">
                  <c:v>36.380000000000003</c:v>
                </c:pt>
                <c:pt idx="9756">
                  <c:v>36.380000000000003</c:v>
                </c:pt>
                <c:pt idx="9757">
                  <c:v>36.380000000000003</c:v>
                </c:pt>
                <c:pt idx="9758">
                  <c:v>36.380000000000003</c:v>
                </c:pt>
                <c:pt idx="9759">
                  <c:v>36.380000000000003</c:v>
                </c:pt>
                <c:pt idx="9760">
                  <c:v>36.369999999999997</c:v>
                </c:pt>
                <c:pt idx="9761">
                  <c:v>36.369999999999997</c:v>
                </c:pt>
                <c:pt idx="9762">
                  <c:v>36.36</c:v>
                </c:pt>
                <c:pt idx="9763">
                  <c:v>36.36</c:v>
                </c:pt>
                <c:pt idx="9764">
                  <c:v>36.36</c:v>
                </c:pt>
                <c:pt idx="9765">
                  <c:v>36.36</c:v>
                </c:pt>
                <c:pt idx="9766">
                  <c:v>36.35</c:v>
                </c:pt>
                <c:pt idx="9767">
                  <c:v>36.35</c:v>
                </c:pt>
                <c:pt idx="9768">
                  <c:v>36.340000000000003</c:v>
                </c:pt>
                <c:pt idx="9769">
                  <c:v>36.340000000000003</c:v>
                </c:pt>
                <c:pt idx="9770">
                  <c:v>36.33</c:v>
                </c:pt>
                <c:pt idx="9771">
                  <c:v>36.33</c:v>
                </c:pt>
                <c:pt idx="9772">
                  <c:v>36.32</c:v>
                </c:pt>
                <c:pt idx="9773">
                  <c:v>36.31</c:v>
                </c:pt>
                <c:pt idx="9774">
                  <c:v>36.299999999999997</c:v>
                </c:pt>
                <c:pt idx="9775">
                  <c:v>36.29</c:v>
                </c:pt>
                <c:pt idx="9776">
                  <c:v>36.29</c:v>
                </c:pt>
                <c:pt idx="9777">
                  <c:v>36.29</c:v>
                </c:pt>
                <c:pt idx="9778">
                  <c:v>36.28</c:v>
                </c:pt>
                <c:pt idx="9779">
                  <c:v>36.28</c:v>
                </c:pt>
                <c:pt idx="9780">
                  <c:v>36.270000000000003</c:v>
                </c:pt>
                <c:pt idx="9781">
                  <c:v>36.270000000000003</c:v>
                </c:pt>
                <c:pt idx="9782">
                  <c:v>36.26</c:v>
                </c:pt>
                <c:pt idx="9783">
                  <c:v>36.26</c:v>
                </c:pt>
                <c:pt idx="9784">
                  <c:v>36.25</c:v>
                </c:pt>
                <c:pt idx="9785">
                  <c:v>36.25</c:v>
                </c:pt>
                <c:pt idx="9786">
                  <c:v>36.25</c:v>
                </c:pt>
                <c:pt idx="9787">
                  <c:v>36.24</c:v>
                </c:pt>
                <c:pt idx="9788">
                  <c:v>36.24</c:v>
                </c:pt>
                <c:pt idx="9789">
                  <c:v>36.24</c:v>
                </c:pt>
                <c:pt idx="9790">
                  <c:v>36.229999999999997</c:v>
                </c:pt>
                <c:pt idx="9791">
                  <c:v>36.229999999999997</c:v>
                </c:pt>
                <c:pt idx="9792">
                  <c:v>36.229999999999997</c:v>
                </c:pt>
                <c:pt idx="9793">
                  <c:v>36.229999999999997</c:v>
                </c:pt>
                <c:pt idx="9794">
                  <c:v>36.229999999999997</c:v>
                </c:pt>
                <c:pt idx="9795">
                  <c:v>36.229999999999997</c:v>
                </c:pt>
                <c:pt idx="9796">
                  <c:v>36.229999999999997</c:v>
                </c:pt>
                <c:pt idx="9797">
                  <c:v>36.229999999999997</c:v>
                </c:pt>
                <c:pt idx="9798">
                  <c:v>36.229999999999997</c:v>
                </c:pt>
                <c:pt idx="9799">
                  <c:v>36.229999999999997</c:v>
                </c:pt>
                <c:pt idx="9800">
                  <c:v>36.22</c:v>
                </c:pt>
                <c:pt idx="9801">
                  <c:v>36.22</c:v>
                </c:pt>
                <c:pt idx="9802">
                  <c:v>36.22</c:v>
                </c:pt>
                <c:pt idx="9803">
                  <c:v>36.22</c:v>
                </c:pt>
                <c:pt idx="9804">
                  <c:v>36.22</c:v>
                </c:pt>
                <c:pt idx="9805">
                  <c:v>36.22</c:v>
                </c:pt>
                <c:pt idx="9806">
                  <c:v>36.22</c:v>
                </c:pt>
                <c:pt idx="9807">
                  <c:v>36.22</c:v>
                </c:pt>
                <c:pt idx="9808">
                  <c:v>36.22</c:v>
                </c:pt>
                <c:pt idx="9809">
                  <c:v>36.22</c:v>
                </c:pt>
                <c:pt idx="9810">
                  <c:v>36.22</c:v>
                </c:pt>
                <c:pt idx="9811">
                  <c:v>36.22</c:v>
                </c:pt>
                <c:pt idx="9812">
                  <c:v>36.22</c:v>
                </c:pt>
                <c:pt idx="9813">
                  <c:v>36.22</c:v>
                </c:pt>
                <c:pt idx="9814">
                  <c:v>36.22</c:v>
                </c:pt>
                <c:pt idx="9815">
                  <c:v>36.21</c:v>
                </c:pt>
                <c:pt idx="9816">
                  <c:v>36.21</c:v>
                </c:pt>
                <c:pt idx="9817">
                  <c:v>36.21</c:v>
                </c:pt>
                <c:pt idx="9818">
                  <c:v>36.21</c:v>
                </c:pt>
                <c:pt idx="9819">
                  <c:v>36.21</c:v>
                </c:pt>
                <c:pt idx="9820">
                  <c:v>36.21</c:v>
                </c:pt>
                <c:pt idx="9821">
                  <c:v>36.21</c:v>
                </c:pt>
                <c:pt idx="9822">
                  <c:v>36.200000000000003</c:v>
                </c:pt>
                <c:pt idx="9823">
                  <c:v>36.200000000000003</c:v>
                </c:pt>
                <c:pt idx="9824">
                  <c:v>36.200000000000003</c:v>
                </c:pt>
                <c:pt idx="9825">
                  <c:v>36.200000000000003</c:v>
                </c:pt>
                <c:pt idx="9826">
                  <c:v>36.200000000000003</c:v>
                </c:pt>
                <c:pt idx="9827">
                  <c:v>36.200000000000003</c:v>
                </c:pt>
                <c:pt idx="9828">
                  <c:v>36.200000000000003</c:v>
                </c:pt>
                <c:pt idx="9829">
                  <c:v>36.200000000000003</c:v>
                </c:pt>
                <c:pt idx="9830">
                  <c:v>36.200000000000003</c:v>
                </c:pt>
                <c:pt idx="9831">
                  <c:v>36.200000000000003</c:v>
                </c:pt>
                <c:pt idx="9832">
                  <c:v>36.200000000000003</c:v>
                </c:pt>
                <c:pt idx="9833">
                  <c:v>36.200000000000003</c:v>
                </c:pt>
                <c:pt idx="9834">
                  <c:v>36.200000000000003</c:v>
                </c:pt>
                <c:pt idx="9835">
                  <c:v>36.200000000000003</c:v>
                </c:pt>
                <c:pt idx="9836">
                  <c:v>36.200000000000003</c:v>
                </c:pt>
                <c:pt idx="9837">
                  <c:v>36.200000000000003</c:v>
                </c:pt>
                <c:pt idx="9838">
                  <c:v>36.200000000000003</c:v>
                </c:pt>
                <c:pt idx="9839">
                  <c:v>36.200000000000003</c:v>
                </c:pt>
                <c:pt idx="9840">
                  <c:v>36.200000000000003</c:v>
                </c:pt>
                <c:pt idx="9841">
                  <c:v>36.200000000000003</c:v>
                </c:pt>
                <c:pt idx="9842">
                  <c:v>36.200000000000003</c:v>
                </c:pt>
                <c:pt idx="9843">
                  <c:v>36.200000000000003</c:v>
                </c:pt>
                <c:pt idx="9844">
                  <c:v>36.200000000000003</c:v>
                </c:pt>
                <c:pt idx="9845">
                  <c:v>36.200000000000003</c:v>
                </c:pt>
                <c:pt idx="9846">
                  <c:v>36.200000000000003</c:v>
                </c:pt>
                <c:pt idx="9847">
                  <c:v>36.200000000000003</c:v>
                </c:pt>
                <c:pt idx="9848">
                  <c:v>36.200000000000003</c:v>
                </c:pt>
                <c:pt idx="9849">
                  <c:v>36.200000000000003</c:v>
                </c:pt>
                <c:pt idx="9850">
                  <c:v>36.200000000000003</c:v>
                </c:pt>
                <c:pt idx="9851">
                  <c:v>36.200000000000003</c:v>
                </c:pt>
                <c:pt idx="9852">
                  <c:v>36.200000000000003</c:v>
                </c:pt>
                <c:pt idx="9853">
                  <c:v>36.200000000000003</c:v>
                </c:pt>
                <c:pt idx="9854">
                  <c:v>36.200000000000003</c:v>
                </c:pt>
                <c:pt idx="9855">
                  <c:v>36.200000000000003</c:v>
                </c:pt>
                <c:pt idx="9856">
                  <c:v>36.200000000000003</c:v>
                </c:pt>
                <c:pt idx="9857">
                  <c:v>36.200000000000003</c:v>
                </c:pt>
                <c:pt idx="9858">
                  <c:v>36.200000000000003</c:v>
                </c:pt>
                <c:pt idx="9859">
                  <c:v>36.200000000000003</c:v>
                </c:pt>
                <c:pt idx="9860">
                  <c:v>36.200000000000003</c:v>
                </c:pt>
                <c:pt idx="9861">
                  <c:v>36.200000000000003</c:v>
                </c:pt>
                <c:pt idx="9862">
                  <c:v>36.200000000000003</c:v>
                </c:pt>
                <c:pt idx="9863">
                  <c:v>36.200000000000003</c:v>
                </c:pt>
                <c:pt idx="9864">
                  <c:v>36.200000000000003</c:v>
                </c:pt>
                <c:pt idx="9865">
                  <c:v>36.200000000000003</c:v>
                </c:pt>
                <c:pt idx="9866">
                  <c:v>36.21</c:v>
                </c:pt>
                <c:pt idx="9867">
                  <c:v>36.21</c:v>
                </c:pt>
                <c:pt idx="9868">
                  <c:v>36.22</c:v>
                </c:pt>
                <c:pt idx="9869">
                  <c:v>36.22</c:v>
                </c:pt>
                <c:pt idx="9870">
                  <c:v>36.22</c:v>
                </c:pt>
                <c:pt idx="9871">
                  <c:v>36.229999999999997</c:v>
                </c:pt>
                <c:pt idx="9872">
                  <c:v>36.229999999999997</c:v>
                </c:pt>
                <c:pt idx="9873">
                  <c:v>36.229999999999997</c:v>
                </c:pt>
                <c:pt idx="9874">
                  <c:v>36.229999999999997</c:v>
                </c:pt>
                <c:pt idx="9875">
                  <c:v>36.24</c:v>
                </c:pt>
                <c:pt idx="9876">
                  <c:v>36.24</c:v>
                </c:pt>
                <c:pt idx="9877">
                  <c:v>36.25</c:v>
                </c:pt>
                <c:pt idx="9878">
                  <c:v>36.26</c:v>
                </c:pt>
                <c:pt idx="9879">
                  <c:v>36.270000000000003</c:v>
                </c:pt>
                <c:pt idx="9880">
                  <c:v>36.29</c:v>
                </c:pt>
                <c:pt idx="9881">
                  <c:v>36.299999999999997</c:v>
                </c:pt>
                <c:pt idx="9882">
                  <c:v>36.31</c:v>
                </c:pt>
                <c:pt idx="9883">
                  <c:v>36.32</c:v>
                </c:pt>
                <c:pt idx="9884">
                  <c:v>36.33</c:v>
                </c:pt>
                <c:pt idx="9885">
                  <c:v>36.340000000000003</c:v>
                </c:pt>
                <c:pt idx="9886">
                  <c:v>36.35</c:v>
                </c:pt>
                <c:pt idx="9887">
                  <c:v>36.35</c:v>
                </c:pt>
                <c:pt idx="9888">
                  <c:v>36.36</c:v>
                </c:pt>
                <c:pt idx="9889">
                  <c:v>36.369999999999997</c:v>
                </c:pt>
                <c:pt idx="9890">
                  <c:v>36.369999999999997</c:v>
                </c:pt>
                <c:pt idx="9891">
                  <c:v>36.380000000000003</c:v>
                </c:pt>
                <c:pt idx="9892">
                  <c:v>36.380000000000003</c:v>
                </c:pt>
                <c:pt idx="9893">
                  <c:v>36.39</c:v>
                </c:pt>
                <c:pt idx="9894">
                  <c:v>36.39</c:v>
                </c:pt>
                <c:pt idx="9895">
                  <c:v>36.39</c:v>
                </c:pt>
                <c:pt idx="9896">
                  <c:v>36.39</c:v>
                </c:pt>
                <c:pt idx="9897">
                  <c:v>36.39</c:v>
                </c:pt>
                <c:pt idx="9898">
                  <c:v>36.39</c:v>
                </c:pt>
                <c:pt idx="9899">
                  <c:v>36.39</c:v>
                </c:pt>
                <c:pt idx="9900">
                  <c:v>36.39</c:v>
                </c:pt>
                <c:pt idx="9901">
                  <c:v>36.39</c:v>
                </c:pt>
                <c:pt idx="9902">
                  <c:v>36.39</c:v>
                </c:pt>
                <c:pt idx="9903">
                  <c:v>36.4</c:v>
                </c:pt>
                <c:pt idx="9904">
                  <c:v>36.4</c:v>
                </c:pt>
                <c:pt idx="9905">
                  <c:v>36.4</c:v>
                </c:pt>
                <c:pt idx="9906">
                  <c:v>36.4</c:v>
                </c:pt>
                <c:pt idx="9907">
                  <c:v>36.409999999999997</c:v>
                </c:pt>
                <c:pt idx="9908">
                  <c:v>36.409999999999997</c:v>
                </c:pt>
                <c:pt idx="9909">
                  <c:v>36.409999999999997</c:v>
                </c:pt>
                <c:pt idx="9910">
                  <c:v>36.42</c:v>
                </c:pt>
                <c:pt idx="9911">
                  <c:v>36.42</c:v>
                </c:pt>
                <c:pt idx="9912">
                  <c:v>36.43</c:v>
                </c:pt>
                <c:pt idx="9913">
                  <c:v>36.44</c:v>
                </c:pt>
                <c:pt idx="9914">
                  <c:v>36.450000000000003</c:v>
                </c:pt>
                <c:pt idx="9915">
                  <c:v>36.46</c:v>
                </c:pt>
                <c:pt idx="9916">
                  <c:v>36.46</c:v>
                </c:pt>
                <c:pt idx="9917">
                  <c:v>36.47</c:v>
                </c:pt>
                <c:pt idx="9918">
                  <c:v>36.47</c:v>
                </c:pt>
                <c:pt idx="9919">
                  <c:v>36.479999999999997</c:v>
                </c:pt>
                <c:pt idx="9920">
                  <c:v>36.479999999999997</c:v>
                </c:pt>
                <c:pt idx="9921">
                  <c:v>36.479999999999997</c:v>
                </c:pt>
                <c:pt idx="9922">
                  <c:v>36.479999999999997</c:v>
                </c:pt>
                <c:pt idx="9923">
                  <c:v>36.49</c:v>
                </c:pt>
                <c:pt idx="9924">
                  <c:v>36.49</c:v>
                </c:pt>
                <c:pt idx="9925">
                  <c:v>36.49</c:v>
                </c:pt>
                <c:pt idx="9926">
                  <c:v>36.49</c:v>
                </c:pt>
                <c:pt idx="9927">
                  <c:v>36.49</c:v>
                </c:pt>
                <c:pt idx="9928">
                  <c:v>36.49</c:v>
                </c:pt>
                <c:pt idx="9929">
                  <c:v>36.49</c:v>
                </c:pt>
                <c:pt idx="9930">
                  <c:v>36.49</c:v>
                </c:pt>
                <c:pt idx="9931">
                  <c:v>36.49</c:v>
                </c:pt>
                <c:pt idx="9932">
                  <c:v>36.49</c:v>
                </c:pt>
                <c:pt idx="9933">
                  <c:v>36.49</c:v>
                </c:pt>
                <c:pt idx="9934">
                  <c:v>36.49</c:v>
                </c:pt>
                <c:pt idx="9935">
                  <c:v>36.49</c:v>
                </c:pt>
                <c:pt idx="9936">
                  <c:v>36.49</c:v>
                </c:pt>
                <c:pt idx="9937">
                  <c:v>36.49</c:v>
                </c:pt>
                <c:pt idx="9938">
                  <c:v>36.49</c:v>
                </c:pt>
                <c:pt idx="9939">
                  <c:v>36.49</c:v>
                </c:pt>
                <c:pt idx="9940">
                  <c:v>36.49</c:v>
                </c:pt>
                <c:pt idx="9941">
                  <c:v>36.49</c:v>
                </c:pt>
                <c:pt idx="9942">
                  <c:v>36.49</c:v>
                </c:pt>
                <c:pt idx="9943">
                  <c:v>36.49</c:v>
                </c:pt>
                <c:pt idx="9944">
                  <c:v>36.49</c:v>
                </c:pt>
                <c:pt idx="9945">
                  <c:v>36.49</c:v>
                </c:pt>
                <c:pt idx="9946">
                  <c:v>36.49</c:v>
                </c:pt>
                <c:pt idx="9947">
                  <c:v>36.49</c:v>
                </c:pt>
                <c:pt idx="9948">
                  <c:v>36.49</c:v>
                </c:pt>
                <c:pt idx="9949">
                  <c:v>36.49</c:v>
                </c:pt>
                <c:pt idx="9950">
                  <c:v>36.49</c:v>
                </c:pt>
                <c:pt idx="9951">
                  <c:v>36.49</c:v>
                </c:pt>
                <c:pt idx="9952">
                  <c:v>36.49</c:v>
                </c:pt>
                <c:pt idx="9953">
                  <c:v>36.49</c:v>
                </c:pt>
                <c:pt idx="9954">
                  <c:v>36.49</c:v>
                </c:pt>
                <c:pt idx="9955">
                  <c:v>36.49</c:v>
                </c:pt>
                <c:pt idx="9956">
                  <c:v>36.49</c:v>
                </c:pt>
                <c:pt idx="9957">
                  <c:v>36.49</c:v>
                </c:pt>
                <c:pt idx="9958">
                  <c:v>36.49</c:v>
                </c:pt>
                <c:pt idx="9959">
                  <c:v>36.49</c:v>
                </c:pt>
                <c:pt idx="9960">
                  <c:v>36.5</c:v>
                </c:pt>
                <c:pt idx="9961">
                  <c:v>36.5</c:v>
                </c:pt>
                <c:pt idx="9962">
                  <c:v>36.5</c:v>
                </c:pt>
                <c:pt idx="9963">
                  <c:v>36.5</c:v>
                </c:pt>
                <c:pt idx="9964">
                  <c:v>36.51</c:v>
                </c:pt>
                <c:pt idx="9965">
                  <c:v>36.51</c:v>
                </c:pt>
                <c:pt idx="9966">
                  <c:v>36.520000000000003</c:v>
                </c:pt>
                <c:pt idx="9967">
                  <c:v>36.53</c:v>
                </c:pt>
                <c:pt idx="9968">
                  <c:v>36.53</c:v>
                </c:pt>
                <c:pt idx="9969">
                  <c:v>36.54</c:v>
                </c:pt>
                <c:pt idx="9970">
                  <c:v>36.549999999999997</c:v>
                </c:pt>
                <c:pt idx="9971">
                  <c:v>36.56</c:v>
                </c:pt>
                <c:pt idx="9972">
                  <c:v>36.57</c:v>
                </c:pt>
                <c:pt idx="9973">
                  <c:v>36.57</c:v>
                </c:pt>
                <c:pt idx="9974">
                  <c:v>36.58</c:v>
                </c:pt>
                <c:pt idx="9975">
                  <c:v>36.58</c:v>
                </c:pt>
                <c:pt idx="9976">
                  <c:v>36.590000000000003</c:v>
                </c:pt>
                <c:pt idx="9977">
                  <c:v>36.590000000000003</c:v>
                </c:pt>
                <c:pt idx="9978">
                  <c:v>36.6</c:v>
                </c:pt>
                <c:pt idx="9979">
                  <c:v>36.6</c:v>
                </c:pt>
                <c:pt idx="9980">
                  <c:v>36.6</c:v>
                </c:pt>
                <c:pt idx="9981">
                  <c:v>36.6</c:v>
                </c:pt>
                <c:pt idx="9982">
                  <c:v>36.6</c:v>
                </c:pt>
                <c:pt idx="9983">
                  <c:v>36.6</c:v>
                </c:pt>
                <c:pt idx="9984">
                  <c:v>36.6</c:v>
                </c:pt>
                <c:pt idx="9985">
                  <c:v>36.6</c:v>
                </c:pt>
                <c:pt idx="9986">
                  <c:v>36.6</c:v>
                </c:pt>
                <c:pt idx="9987">
                  <c:v>36.6</c:v>
                </c:pt>
                <c:pt idx="9988">
                  <c:v>36.6</c:v>
                </c:pt>
                <c:pt idx="9989">
                  <c:v>36.61</c:v>
                </c:pt>
                <c:pt idx="9990">
                  <c:v>36.61</c:v>
                </c:pt>
                <c:pt idx="9991">
                  <c:v>36.61</c:v>
                </c:pt>
                <c:pt idx="9992">
                  <c:v>36.61</c:v>
                </c:pt>
                <c:pt idx="9993">
                  <c:v>36.61</c:v>
                </c:pt>
                <c:pt idx="9994">
                  <c:v>36.61</c:v>
                </c:pt>
                <c:pt idx="9995">
                  <c:v>36.61</c:v>
                </c:pt>
                <c:pt idx="9996">
                  <c:v>36.61</c:v>
                </c:pt>
                <c:pt idx="9997">
                  <c:v>36.619999999999997</c:v>
                </c:pt>
                <c:pt idx="9998">
                  <c:v>36.619999999999997</c:v>
                </c:pt>
                <c:pt idx="9999">
                  <c:v>36.630000000000003</c:v>
                </c:pt>
                <c:pt idx="10000">
                  <c:v>36.64</c:v>
                </c:pt>
                <c:pt idx="10001">
                  <c:v>36.64</c:v>
                </c:pt>
                <c:pt idx="10002">
                  <c:v>36.65</c:v>
                </c:pt>
                <c:pt idx="10003">
                  <c:v>36.65</c:v>
                </c:pt>
                <c:pt idx="10004">
                  <c:v>36.659999999999997</c:v>
                </c:pt>
                <c:pt idx="10005">
                  <c:v>36.659999999999997</c:v>
                </c:pt>
                <c:pt idx="10006">
                  <c:v>36.659999999999997</c:v>
                </c:pt>
                <c:pt idx="10007">
                  <c:v>36.659999999999997</c:v>
                </c:pt>
                <c:pt idx="10008">
                  <c:v>36.659999999999997</c:v>
                </c:pt>
                <c:pt idx="10009">
                  <c:v>36.659999999999997</c:v>
                </c:pt>
                <c:pt idx="10010">
                  <c:v>36.67</c:v>
                </c:pt>
                <c:pt idx="10011">
                  <c:v>36.67</c:v>
                </c:pt>
                <c:pt idx="10012">
                  <c:v>36.67</c:v>
                </c:pt>
                <c:pt idx="10013">
                  <c:v>36.68</c:v>
                </c:pt>
                <c:pt idx="10014">
                  <c:v>36.68</c:v>
                </c:pt>
                <c:pt idx="10015">
                  <c:v>36.68</c:v>
                </c:pt>
                <c:pt idx="10016">
                  <c:v>36.68</c:v>
                </c:pt>
                <c:pt idx="10017">
                  <c:v>36.68</c:v>
                </c:pt>
                <c:pt idx="10018">
                  <c:v>36.68</c:v>
                </c:pt>
                <c:pt idx="10019">
                  <c:v>36.68</c:v>
                </c:pt>
                <c:pt idx="10020">
                  <c:v>36.68</c:v>
                </c:pt>
                <c:pt idx="10021">
                  <c:v>36.68</c:v>
                </c:pt>
                <c:pt idx="10022">
                  <c:v>36.68</c:v>
                </c:pt>
                <c:pt idx="10023">
                  <c:v>36.68</c:v>
                </c:pt>
                <c:pt idx="10024">
                  <c:v>36.68</c:v>
                </c:pt>
                <c:pt idx="10025">
                  <c:v>36.68</c:v>
                </c:pt>
                <c:pt idx="10026">
                  <c:v>36.68</c:v>
                </c:pt>
                <c:pt idx="10027">
                  <c:v>36.68</c:v>
                </c:pt>
                <c:pt idx="10028">
                  <c:v>36.68</c:v>
                </c:pt>
                <c:pt idx="10029">
                  <c:v>36.68</c:v>
                </c:pt>
                <c:pt idx="10030">
                  <c:v>36.68</c:v>
                </c:pt>
                <c:pt idx="10031">
                  <c:v>36.68</c:v>
                </c:pt>
                <c:pt idx="10032">
                  <c:v>36.68</c:v>
                </c:pt>
                <c:pt idx="10033">
                  <c:v>36.68</c:v>
                </c:pt>
                <c:pt idx="10034">
                  <c:v>36.68</c:v>
                </c:pt>
                <c:pt idx="10035">
                  <c:v>36.68</c:v>
                </c:pt>
                <c:pt idx="10036">
                  <c:v>36.68</c:v>
                </c:pt>
                <c:pt idx="10037">
                  <c:v>36.68</c:v>
                </c:pt>
                <c:pt idx="10038">
                  <c:v>36.68</c:v>
                </c:pt>
                <c:pt idx="10039">
                  <c:v>36.68</c:v>
                </c:pt>
                <c:pt idx="10040">
                  <c:v>36.68</c:v>
                </c:pt>
                <c:pt idx="10041">
                  <c:v>36.68</c:v>
                </c:pt>
                <c:pt idx="10042">
                  <c:v>36.68</c:v>
                </c:pt>
                <c:pt idx="10043">
                  <c:v>36.68</c:v>
                </c:pt>
                <c:pt idx="10044">
                  <c:v>36.68</c:v>
                </c:pt>
                <c:pt idx="10045">
                  <c:v>36.68</c:v>
                </c:pt>
                <c:pt idx="10046">
                  <c:v>36.68</c:v>
                </c:pt>
                <c:pt idx="10047">
                  <c:v>36.68</c:v>
                </c:pt>
                <c:pt idx="10048">
                  <c:v>36.68</c:v>
                </c:pt>
                <c:pt idx="10049">
                  <c:v>36.68</c:v>
                </c:pt>
                <c:pt idx="10050">
                  <c:v>36.68</c:v>
                </c:pt>
                <c:pt idx="10051">
                  <c:v>36.68</c:v>
                </c:pt>
                <c:pt idx="10052">
                  <c:v>36.68</c:v>
                </c:pt>
                <c:pt idx="10053">
                  <c:v>36.68</c:v>
                </c:pt>
                <c:pt idx="10054">
                  <c:v>36.68</c:v>
                </c:pt>
                <c:pt idx="10055">
                  <c:v>36.68</c:v>
                </c:pt>
                <c:pt idx="10056">
                  <c:v>36.68</c:v>
                </c:pt>
                <c:pt idx="10057">
                  <c:v>36.68</c:v>
                </c:pt>
                <c:pt idx="10058">
                  <c:v>36.68</c:v>
                </c:pt>
                <c:pt idx="10059">
                  <c:v>36.68</c:v>
                </c:pt>
                <c:pt idx="10060">
                  <c:v>36.68</c:v>
                </c:pt>
                <c:pt idx="10061">
                  <c:v>36.68</c:v>
                </c:pt>
                <c:pt idx="10062">
                  <c:v>36.67</c:v>
                </c:pt>
                <c:pt idx="10063">
                  <c:v>36.67</c:v>
                </c:pt>
                <c:pt idx="10064">
                  <c:v>36.67</c:v>
                </c:pt>
                <c:pt idx="10065">
                  <c:v>36.67</c:v>
                </c:pt>
                <c:pt idx="10066">
                  <c:v>36.67</c:v>
                </c:pt>
                <c:pt idx="10067">
                  <c:v>36.67</c:v>
                </c:pt>
                <c:pt idx="10068">
                  <c:v>36.67</c:v>
                </c:pt>
                <c:pt idx="10069">
                  <c:v>36.67</c:v>
                </c:pt>
                <c:pt idx="10070">
                  <c:v>36.67</c:v>
                </c:pt>
                <c:pt idx="10071">
                  <c:v>36.659999999999997</c:v>
                </c:pt>
                <c:pt idx="10072">
                  <c:v>36.659999999999997</c:v>
                </c:pt>
                <c:pt idx="10073">
                  <c:v>36.659999999999997</c:v>
                </c:pt>
                <c:pt idx="10074">
                  <c:v>36.65</c:v>
                </c:pt>
                <c:pt idx="10075">
                  <c:v>36.65</c:v>
                </c:pt>
                <c:pt idx="10076">
                  <c:v>36.65</c:v>
                </c:pt>
                <c:pt idx="10077">
                  <c:v>36.64</c:v>
                </c:pt>
                <c:pt idx="10078">
                  <c:v>36.64</c:v>
                </c:pt>
                <c:pt idx="10079">
                  <c:v>36.630000000000003</c:v>
                </c:pt>
                <c:pt idx="10080">
                  <c:v>36.630000000000003</c:v>
                </c:pt>
                <c:pt idx="10081">
                  <c:v>36.630000000000003</c:v>
                </c:pt>
                <c:pt idx="10082">
                  <c:v>36.630000000000003</c:v>
                </c:pt>
                <c:pt idx="10083">
                  <c:v>36.630000000000003</c:v>
                </c:pt>
                <c:pt idx="10084">
                  <c:v>36.619999999999997</c:v>
                </c:pt>
                <c:pt idx="10085">
                  <c:v>36.619999999999997</c:v>
                </c:pt>
                <c:pt idx="10086">
                  <c:v>36.61</c:v>
                </c:pt>
                <c:pt idx="10087">
                  <c:v>36.61</c:v>
                </c:pt>
                <c:pt idx="10088">
                  <c:v>36.6</c:v>
                </c:pt>
                <c:pt idx="10089">
                  <c:v>36.6</c:v>
                </c:pt>
                <c:pt idx="10090">
                  <c:v>36.6</c:v>
                </c:pt>
                <c:pt idx="10091">
                  <c:v>36.6</c:v>
                </c:pt>
                <c:pt idx="10092">
                  <c:v>36.6</c:v>
                </c:pt>
                <c:pt idx="10093">
                  <c:v>36.590000000000003</c:v>
                </c:pt>
                <c:pt idx="10094">
                  <c:v>36.590000000000003</c:v>
                </c:pt>
                <c:pt idx="10095">
                  <c:v>36.590000000000003</c:v>
                </c:pt>
                <c:pt idx="10096">
                  <c:v>36.590000000000003</c:v>
                </c:pt>
                <c:pt idx="10097">
                  <c:v>36.590000000000003</c:v>
                </c:pt>
                <c:pt idx="10098">
                  <c:v>36.58</c:v>
                </c:pt>
                <c:pt idx="10099">
                  <c:v>36.58</c:v>
                </c:pt>
                <c:pt idx="10100">
                  <c:v>36.58</c:v>
                </c:pt>
                <c:pt idx="10101">
                  <c:v>36.58</c:v>
                </c:pt>
                <c:pt idx="10102">
                  <c:v>36.58</c:v>
                </c:pt>
                <c:pt idx="10103">
                  <c:v>36.58</c:v>
                </c:pt>
                <c:pt idx="10104">
                  <c:v>36.58</c:v>
                </c:pt>
                <c:pt idx="10105">
                  <c:v>36.58</c:v>
                </c:pt>
                <c:pt idx="10106">
                  <c:v>36.58</c:v>
                </c:pt>
                <c:pt idx="10107">
                  <c:v>36.590000000000003</c:v>
                </c:pt>
                <c:pt idx="10108">
                  <c:v>36.590000000000003</c:v>
                </c:pt>
                <c:pt idx="10109">
                  <c:v>36.6</c:v>
                </c:pt>
                <c:pt idx="10110">
                  <c:v>36.61</c:v>
                </c:pt>
                <c:pt idx="10111">
                  <c:v>36.61</c:v>
                </c:pt>
                <c:pt idx="10112">
                  <c:v>36.619999999999997</c:v>
                </c:pt>
                <c:pt idx="10113">
                  <c:v>36.619999999999997</c:v>
                </c:pt>
                <c:pt idx="10114">
                  <c:v>36.630000000000003</c:v>
                </c:pt>
                <c:pt idx="10115">
                  <c:v>36.630000000000003</c:v>
                </c:pt>
                <c:pt idx="10116">
                  <c:v>36.65</c:v>
                </c:pt>
                <c:pt idx="10117">
                  <c:v>36.65</c:v>
                </c:pt>
                <c:pt idx="10118">
                  <c:v>36.659999999999997</c:v>
                </c:pt>
                <c:pt idx="10119">
                  <c:v>36.659999999999997</c:v>
                </c:pt>
                <c:pt idx="10120">
                  <c:v>36.67</c:v>
                </c:pt>
                <c:pt idx="10121">
                  <c:v>36.68</c:v>
                </c:pt>
                <c:pt idx="10122">
                  <c:v>36.68</c:v>
                </c:pt>
                <c:pt idx="10123">
                  <c:v>36.68</c:v>
                </c:pt>
                <c:pt idx="10124">
                  <c:v>36.68</c:v>
                </c:pt>
                <c:pt idx="10125">
                  <c:v>36.68</c:v>
                </c:pt>
                <c:pt idx="10126">
                  <c:v>36.68</c:v>
                </c:pt>
                <c:pt idx="10127">
                  <c:v>36.68</c:v>
                </c:pt>
                <c:pt idx="10128">
                  <c:v>36.68</c:v>
                </c:pt>
                <c:pt idx="10129">
                  <c:v>36.68</c:v>
                </c:pt>
                <c:pt idx="10130">
                  <c:v>36.68</c:v>
                </c:pt>
                <c:pt idx="10131">
                  <c:v>36.69</c:v>
                </c:pt>
                <c:pt idx="10132">
                  <c:v>36.69</c:v>
                </c:pt>
                <c:pt idx="10133">
                  <c:v>36.69</c:v>
                </c:pt>
                <c:pt idx="10134">
                  <c:v>36.69</c:v>
                </c:pt>
                <c:pt idx="10135">
                  <c:v>36.69</c:v>
                </c:pt>
                <c:pt idx="10136">
                  <c:v>36.69</c:v>
                </c:pt>
                <c:pt idx="10137">
                  <c:v>36.69</c:v>
                </c:pt>
                <c:pt idx="10138">
                  <c:v>36.69</c:v>
                </c:pt>
                <c:pt idx="10139">
                  <c:v>36.700000000000003</c:v>
                </c:pt>
                <c:pt idx="10140">
                  <c:v>36.700000000000003</c:v>
                </c:pt>
                <c:pt idx="10141">
                  <c:v>36.700000000000003</c:v>
                </c:pt>
                <c:pt idx="10142">
                  <c:v>36.700000000000003</c:v>
                </c:pt>
                <c:pt idx="10143">
                  <c:v>36.700000000000003</c:v>
                </c:pt>
                <c:pt idx="10144">
                  <c:v>36.700000000000003</c:v>
                </c:pt>
                <c:pt idx="10145">
                  <c:v>36.700000000000003</c:v>
                </c:pt>
                <c:pt idx="10146">
                  <c:v>36.700000000000003</c:v>
                </c:pt>
                <c:pt idx="10147">
                  <c:v>36.71</c:v>
                </c:pt>
                <c:pt idx="10148">
                  <c:v>36.71</c:v>
                </c:pt>
                <c:pt idx="10149">
                  <c:v>36.71</c:v>
                </c:pt>
                <c:pt idx="10150">
                  <c:v>36.71</c:v>
                </c:pt>
                <c:pt idx="10151">
                  <c:v>36.71</c:v>
                </c:pt>
                <c:pt idx="10152">
                  <c:v>36.71</c:v>
                </c:pt>
                <c:pt idx="10153">
                  <c:v>36.72</c:v>
                </c:pt>
                <c:pt idx="10154">
                  <c:v>36.72</c:v>
                </c:pt>
                <c:pt idx="10155">
                  <c:v>36.72</c:v>
                </c:pt>
                <c:pt idx="10156">
                  <c:v>36.729999999999997</c:v>
                </c:pt>
                <c:pt idx="10157">
                  <c:v>36.729999999999997</c:v>
                </c:pt>
                <c:pt idx="10158">
                  <c:v>36.729999999999997</c:v>
                </c:pt>
                <c:pt idx="10159">
                  <c:v>36.72</c:v>
                </c:pt>
                <c:pt idx="10160">
                  <c:v>36.72</c:v>
                </c:pt>
                <c:pt idx="10161">
                  <c:v>36.72</c:v>
                </c:pt>
                <c:pt idx="10162">
                  <c:v>36.72</c:v>
                </c:pt>
                <c:pt idx="10163">
                  <c:v>36.72</c:v>
                </c:pt>
                <c:pt idx="10164">
                  <c:v>36.72</c:v>
                </c:pt>
                <c:pt idx="10165">
                  <c:v>36.72</c:v>
                </c:pt>
                <c:pt idx="10166">
                  <c:v>36.72</c:v>
                </c:pt>
                <c:pt idx="10167">
                  <c:v>36.72</c:v>
                </c:pt>
                <c:pt idx="10168">
                  <c:v>36.72</c:v>
                </c:pt>
                <c:pt idx="10169">
                  <c:v>36.72</c:v>
                </c:pt>
                <c:pt idx="10170">
                  <c:v>36.72</c:v>
                </c:pt>
                <c:pt idx="10171">
                  <c:v>36.72</c:v>
                </c:pt>
                <c:pt idx="10172">
                  <c:v>36.71</c:v>
                </c:pt>
                <c:pt idx="10173">
                  <c:v>36.71</c:v>
                </c:pt>
                <c:pt idx="10174">
                  <c:v>36.71</c:v>
                </c:pt>
                <c:pt idx="10175">
                  <c:v>36.71</c:v>
                </c:pt>
                <c:pt idx="10176">
                  <c:v>36.71</c:v>
                </c:pt>
                <c:pt idx="10177">
                  <c:v>36.71</c:v>
                </c:pt>
                <c:pt idx="10178">
                  <c:v>36.71</c:v>
                </c:pt>
                <c:pt idx="10179">
                  <c:v>36.700000000000003</c:v>
                </c:pt>
                <c:pt idx="10180">
                  <c:v>36.700000000000003</c:v>
                </c:pt>
                <c:pt idx="10181">
                  <c:v>36.700000000000003</c:v>
                </c:pt>
                <c:pt idx="10182">
                  <c:v>36.700000000000003</c:v>
                </c:pt>
                <c:pt idx="10183">
                  <c:v>36.700000000000003</c:v>
                </c:pt>
                <c:pt idx="10184">
                  <c:v>36.700000000000003</c:v>
                </c:pt>
                <c:pt idx="10185">
                  <c:v>36.700000000000003</c:v>
                </c:pt>
                <c:pt idx="10186">
                  <c:v>36.700000000000003</c:v>
                </c:pt>
                <c:pt idx="10187">
                  <c:v>36.700000000000003</c:v>
                </c:pt>
                <c:pt idx="10188">
                  <c:v>36.700000000000003</c:v>
                </c:pt>
                <c:pt idx="10189">
                  <c:v>36.700000000000003</c:v>
                </c:pt>
                <c:pt idx="10190">
                  <c:v>36.700000000000003</c:v>
                </c:pt>
                <c:pt idx="10191">
                  <c:v>36.700000000000003</c:v>
                </c:pt>
                <c:pt idx="10192">
                  <c:v>36.700000000000003</c:v>
                </c:pt>
                <c:pt idx="10193">
                  <c:v>36.700000000000003</c:v>
                </c:pt>
                <c:pt idx="10194">
                  <c:v>36.700000000000003</c:v>
                </c:pt>
                <c:pt idx="10195">
                  <c:v>36.700000000000003</c:v>
                </c:pt>
                <c:pt idx="10196">
                  <c:v>36.700000000000003</c:v>
                </c:pt>
                <c:pt idx="10197">
                  <c:v>36.700000000000003</c:v>
                </c:pt>
                <c:pt idx="10198">
                  <c:v>36.700000000000003</c:v>
                </c:pt>
                <c:pt idx="10199">
                  <c:v>36.700000000000003</c:v>
                </c:pt>
                <c:pt idx="10200">
                  <c:v>36.700000000000003</c:v>
                </c:pt>
                <c:pt idx="10201">
                  <c:v>36.700000000000003</c:v>
                </c:pt>
                <c:pt idx="10202">
                  <c:v>36.700000000000003</c:v>
                </c:pt>
                <c:pt idx="10203">
                  <c:v>36.700000000000003</c:v>
                </c:pt>
                <c:pt idx="10204">
                  <c:v>36.700000000000003</c:v>
                </c:pt>
                <c:pt idx="10205">
                  <c:v>36.700000000000003</c:v>
                </c:pt>
                <c:pt idx="10206">
                  <c:v>36.700000000000003</c:v>
                </c:pt>
                <c:pt idx="10207">
                  <c:v>36.71</c:v>
                </c:pt>
                <c:pt idx="10208">
                  <c:v>36.71</c:v>
                </c:pt>
                <c:pt idx="10209">
                  <c:v>36.71</c:v>
                </c:pt>
                <c:pt idx="10210">
                  <c:v>36.72</c:v>
                </c:pt>
                <c:pt idx="10211">
                  <c:v>36.729999999999997</c:v>
                </c:pt>
                <c:pt idx="10212">
                  <c:v>36.729999999999997</c:v>
                </c:pt>
                <c:pt idx="10213">
                  <c:v>36.729999999999997</c:v>
                </c:pt>
                <c:pt idx="10214">
                  <c:v>36.729999999999997</c:v>
                </c:pt>
                <c:pt idx="10215">
                  <c:v>36.729999999999997</c:v>
                </c:pt>
                <c:pt idx="10216">
                  <c:v>36.729999999999997</c:v>
                </c:pt>
                <c:pt idx="10217">
                  <c:v>36.729999999999997</c:v>
                </c:pt>
                <c:pt idx="10218">
                  <c:v>36.729999999999997</c:v>
                </c:pt>
                <c:pt idx="10219">
                  <c:v>36.729999999999997</c:v>
                </c:pt>
                <c:pt idx="10220">
                  <c:v>36.729999999999997</c:v>
                </c:pt>
                <c:pt idx="10221">
                  <c:v>36.729999999999997</c:v>
                </c:pt>
                <c:pt idx="10222">
                  <c:v>36.72</c:v>
                </c:pt>
                <c:pt idx="10223">
                  <c:v>36.72</c:v>
                </c:pt>
                <c:pt idx="10224">
                  <c:v>36.72</c:v>
                </c:pt>
                <c:pt idx="10225">
                  <c:v>36.72</c:v>
                </c:pt>
                <c:pt idx="10226">
                  <c:v>36.71</c:v>
                </c:pt>
                <c:pt idx="10227">
                  <c:v>36.71</c:v>
                </c:pt>
                <c:pt idx="10228">
                  <c:v>36.700000000000003</c:v>
                </c:pt>
                <c:pt idx="10229">
                  <c:v>36.700000000000003</c:v>
                </c:pt>
                <c:pt idx="10230">
                  <c:v>36.700000000000003</c:v>
                </c:pt>
                <c:pt idx="10231">
                  <c:v>36.700000000000003</c:v>
                </c:pt>
                <c:pt idx="10232">
                  <c:v>36.700000000000003</c:v>
                </c:pt>
                <c:pt idx="10233">
                  <c:v>36.700000000000003</c:v>
                </c:pt>
                <c:pt idx="10234">
                  <c:v>36.69</c:v>
                </c:pt>
                <c:pt idx="10235">
                  <c:v>36.69</c:v>
                </c:pt>
                <c:pt idx="10236">
                  <c:v>36.69</c:v>
                </c:pt>
                <c:pt idx="10237">
                  <c:v>36.69</c:v>
                </c:pt>
                <c:pt idx="10238">
                  <c:v>36.69</c:v>
                </c:pt>
                <c:pt idx="10239">
                  <c:v>36.68</c:v>
                </c:pt>
                <c:pt idx="10240">
                  <c:v>36.68</c:v>
                </c:pt>
                <c:pt idx="10241">
                  <c:v>36.68</c:v>
                </c:pt>
                <c:pt idx="10242">
                  <c:v>36.68</c:v>
                </c:pt>
                <c:pt idx="10243">
                  <c:v>36.68</c:v>
                </c:pt>
                <c:pt idx="10244">
                  <c:v>36.68</c:v>
                </c:pt>
                <c:pt idx="10245">
                  <c:v>36.68</c:v>
                </c:pt>
                <c:pt idx="10246">
                  <c:v>36.68</c:v>
                </c:pt>
                <c:pt idx="10247">
                  <c:v>36.68</c:v>
                </c:pt>
                <c:pt idx="10248">
                  <c:v>36.68</c:v>
                </c:pt>
                <c:pt idx="10249">
                  <c:v>36.68</c:v>
                </c:pt>
                <c:pt idx="10250">
                  <c:v>36.68</c:v>
                </c:pt>
                <c:pt idx="10251">
                  <c:v>36.68</c:v>
                </c:pt>
                <c:pt idx="10252">
                  <c:v>36.68</c:v>
                </c:pt>
                <c:pt idx="10253">
                  <c:v>36.68</c:v>
                </c:pt>
                <c:pt idx="10254">
                  <c:v>36.68</c:v>
                </c:pt>
                <c:pt idx="10255">
                  <c:v>36.68</c:v>
                </c:pt>
                <c:pt idx="10256">
                  <c:v>36.67</c:v>
                </c:pt>
                <c:pt idx="10257">
                  <c:v>36.67</c:v>
                </c:pt>
                <c:pt idx="10258">
                  <c:v>36.67</c:v>
                </c:pt>
                <c:pt idx="10259">
                  <c:v>36.67</c:v>
                </c:pt>
                <c:pt idx="10260">
                  <c:v>36.67</c:v>
                </c:pt>
                <c:pt idx="10261">
                  <c:v>36.67</c:v>
                </c:pt>
                <c:pt idx="10262">
                  <c:v>36.67</c:v>
                </c:pt>
                <c:pt idx="10263">
                  <c:v>36.67</c:v>
                </c:pt>
                <c:pt idx="10264">
                  <c:v>36.67</c:v>
                </c:pt>
                <c:pt idx="10265">
                  <c:v>36.659999999999997</c:v>
                </c:pt>
                <c:pt idx="10266">
                  <c:v>36.659999999999997</c:v>
                </c:pt>
                <c:pt idx="10267">
                  <c:v>36.65</c:v>
                </c:pt>
                <c:pt idx="10268">
                  <c:v>36.65</c:v>
                </c:pt>
                <c:pt idx="10269">
                  <c:v>36.64</c:v>
                </c:pt>
                <c:pt idx="10270">
                  <c:v>36.630000000000003</c:v>
                </c:pt>
                <c:pt idx="10271">
                  <c:v>36.619999999999997</c:v>
                </c:pt>
                <c:pt idx="10272">
                  <c:v>36.619999999999997</c:v>
                </c:pt>
                <c:pt idx="10273">
                  <c:v>36.61</c:v>
                </c:pt>
                <c:pt idx="10274">
                  <c:v>36.6</c:v>
                </c:pt>
                <c:pt idx="10275">
                  <c:v>36.6</c:v>
                </c:pt>
                <c:pt idx="10276">
                  <c:v>36.6</c:v>
                </c:pt>
                <c:pt idx="10277">
                  <c:v>36.590000000000003</c:v>
                </c:pt>
                <c:pt idx="10278">
                  <c:v>36.590000000000003</c:v>
                </c:pt>
                <c:pt idx="10279">
                  <c:v>36.590000000000003</c:v>
                </c:pt>
                <c:pt idx="10280">
                  <c:v>36.590000000000003</c:v>
                </c:pt>
                <c:pt idx="10281">
                  <c:v>36.590000000000003</c:v>
                </c:pt>
                <c:pt idx="10282">
                  <c:v>36.590000000000003</c:v>
                </c:pt>
                <c:pt idx="10283">
                  <c:v>36.58</c:v>
                </c:pt>
                <c:pt idx="10284">
                  <c:v>36.57</c:v>
                </c:pt>
                <c:pt idx="10285">
                  <c:v>36.56</c:v>
                </c:pt>
                <c:pt idx="10286">
                  <c:v>36.56</c:v>
                </c:pt>
                <c:pt idx="10287">
                  <c:v>36.549999999999997</c:v>
                </c:pt>
                <c:pt idx="10288">
                  <c:v>36.549999999999997</c:v>
                </c:pt>
                <c:pt idx="10289">
                  <c:v>36.54</c:v>
                </c:pt>
                <c:pt idx="10290">
                  <c:v>36.54</c:v>
                </c:pt>
                <c:pt idx="10291">
                  <c:v>36.54</c:v>
                </c:pt>
                <c:pt idx="10292">
                  <c:v>36.54</c:v>
                </c:pt>
                <c:pt idx="10293">
                  <c:v>36.54</c:v>
                </c:pt>
                <c:pt idx="10294">
                  <c:v>36.53</c:v>
                </c:pt>
                <c:pt idx="10295">
                  <c:v>36.53</c:v>
                </c:pt>
                <c:pt idx="10296">
                  <c:v>36.53</c:v>
                </c:pt>
                <c:pt idx="10297">
                  <c:v>36.53</c:v>
                </c:pt>
                <c:pt idx="10298">
                  <c:v>36.53</c:v>
                </c:pt>
                <c:pt idx="10299">
                  <c:v>36.53</c:v>
                </c:pt>
                <c:pt idx="10300">
                  <c:v>36.520000000000003</c:v>
                </c:pt>
                <c:pt idx="10301">
                  <c:v>36.520000000000003</c:v>
                </c:pt>
                <c:pt idx="10302">
                  <c:v>36.520000000000003</c:v>
                </c:pt>
                <c:pt idx="10303">
                  <c:v>36.53</c:v>
                </c:pt>
                <c:pt idx="10304">
                  <c:v>36.53</c:v>
                </c:pt>
                <c:pt idx="10305">
                  <c:v>36.53</c:v>
                </c:pt>
                <c:pt idx="10306">
                  <c:v>36.54</c:v>
                </c:pt>
                <c:pt idx="10307">
                  <c:v>36.54</c:v>
                </c:pt>
                <c:pt idx="10308">
                  <c:v>36.54</c:v>
                </c:pt>
                <c:pt idx="10309">
                  <c:v>36.549999999999997</c:v>
                </c:pt>
                <c:pt idx="10310">
                  <c:v>36.54</c:v>
                </c:pt>
                <c:pt idx="10311">
                  <c:v>36.549999999999997</c:v>
                </c:pt>
                <c:pt idx="10312">
                  <c:v>36.549999999999997</c:v>
                </c:pt>
                <c:pt idx="10313">
                  <c:v>36.56</c:v>
                </c:pt>
                <c:pt idx="10314">
                  <c:v>36.56</c:v>
                </c:pt>
                <c:pt idx="10315">
                  <c:v>36.56</c:v>
                </c:pt>
                <c:pt idx="10316">
                  <c:v>36.56</c:v>
                </c:pt>
                <c:pt idx="10317">
                  <c:v>36.56</c:v>
                </c:pt>
                <c:pt idx="10318">
                  <c:v>36.56</c:v>
                </c:pt>
                <c:pt idx="10319">
                  <c:v>36.56</c:v>
                </c:pt>
                <c:pt idx="10320">
                  <c:v>36.57</c:v>
                </c:pt>
                <c:pt idx="10321">
                  <c:v>36.57</c:v>
                </c:pt>
                <c:pt idx="10322">
                  <c:v>36.57</c:v>
                </c:pt>
                <c:pt idx="10323">
                  <c:v>36.57</c:v>
                </c:pt>
                <c:pt idx="10324">
                  <c:v>36.58</c:v>
                </c:pt>
                <c:pt idx="10325">
                  <c:v>36.58</c:v>
                </c:pt>
                <c:pt idx="10326">
                  <c:v>36.590000000000003</c:v>
                </c:pt>
                <c:pt idx="10327">
                  <c:v>36.590000000000003</c:v>
                </c:pt>
                <c:pt idx="10328">
                  <c:v>36.6</c:v>
                </c:pt>
                <c:pt idx="10329">
                  <c:v>36.6</c:v>
                </c:pt>
                <c:pt idx="10330">
                  <c:v>36.6</c:v>
                </c:pt>
                <c:pt idx="10331">
                  <c:v>36.6</c:v>
                </c:pt>
                <c:pt idx="10332">
                  <c:v>36.6</c:v>
                </c:pt>
                <c:pt idx="10333">
                  <c:v>36.6</c:v>
                </c:pt>
                <c:pt idx="10334">
                  <c:v>36.6</c:v>
                </c:pt>
                <c:pt idx="10335">
                  <c:v>36.6</c:v>
                </c:pt>
                <c:pt idx="10336">
                  <c:v>36.61</c:v>
                </c:pt>
                <c:pt idx="10337">
                  <c:v>36.61</c:v>
                </c:pt>
                <c:pt idx="10338">
                  <c:v>36.61</c:v>
                </c:pt>
                <c:pt idx="10339">
                  <c:v>36.619999999999997</c:v>
                </c:pt>
                <c:pt idx="10340">
                  <c:v>36.619999999999997</c:v>
                </c:pt>
                <c:pt idx="10341">
                  <c:v>36.630000000000003</c:v>
                </c:pt>
                <c:pt idx="10342">
                  <c:v>36.630000000000003</c:v>
                </c:pt>
                <c:pt idx="10343">
                  <c:v>36.630000000000003</c:v>
                </c:pt>
                <c:pt idx="10344">
                  <c:v>36.630000000000003</c:v>
                </c:pt>
                <c:pt idx="10345">
                  <c:v>36.630000000000003</c:v>
                </c:pt>
                <c:pt idx="10346">
                  <c:v>36.630000000000003</c:v>
                </c:pt>
                <c:pt idx="10347">
                  <c:v>36.630000000000003</c:v>
                </c:pt>
                <c:pt idx="10348">
                  <c:v>36.630000000000003</c:v>
                </c:pt>
                <c:pt idx="10349">
                  <c:v>36.619999999999997</c:v>
                </c:pt>
                <c:pt idx="10350">
                  <c:v>36.619999999999997</c:v>
                </c:pt>
                <c:pt idx="10351">
                  <c:v>36.619999999999997</c:v>
                </c:pt>
                <c:pt idx="10352">
                  <c:v>36.619999999999997</c:v>
                </c:pt>
                <c:pt idx="10353">
                  <c:v>36.619999999999997</c:v>
                </c:pt>
                <c:pt idx="10354">
                  <c:v>36.619999999999997</c:v>
                </c:pt>
                <c:pt idx="10355">
                  <c:v>36.61</c:v>
                </c:pt>
                <c:pt idx="10356">
                  <c:v>36.61</c:v>
                </c:pt>
                <c:pt idx="10357">
                  <c:v>36.61</c:v>
                </c:pt>
                <c:pt idx="10358">
                  <c:v>36.6</c:v>
                </c:pt>
                <c:pt idx="10359">
                  <c:v>36.590000000000003</c:v>
                </c:pt>
                <c:pt idx="10360">
                  <c:v>36.590000000000003</c:v>
                </c:pt>
                <c:pt idx="10361">
                  <c:v>36.590000000000003</c:v>
                </c:pt>
                <c:pt idx="10362">
                  <c:v>36.590000000000003</c:v>
                </c:pt>
                <c:pt idx="10363">
                  <c:v>36.58</c:v>
                </c:pt>
                <c:pt idx="10364">
                  <c:v>36.58</c:v>
                </c:pt>
                <c:pt idx="10365">
                  <c:v>36.58</c:v>
                </c:pt>
                <c:pt idx="10366">
                  <c:v>36.58</c:v>
                </c:pt>
                <c:pt idx="10367">
                  <c:v>36.57</c:v>
                </c:pt>
                <c:pt idx="10368">
                  <c:v>36.56</c:v>
                </c:pt>
                <c:pt idx="10369">
                  <c:v>36.56</c:v>
                </c:pt>
                <c:pt idx="10370">
                  <c:v>36.56</c:v>
                </c:pt>
                <c:pt idx="10371">
                  <c:v>36.549999999999997</c:v>
                </c:pt>
                <c:pt idx="10372">
                  <c:v>36.549999999999997</c:v>
                </c:pt>
                <c:pt idx="10373">
                  <c:v>36.54</c:v>
                </c:pt>
                <c:pt idx="10374">
                  <c:v>36.54</c:v>
                </c:pt>
                <c:pt idx="10375">
                  <c:v>36.53</c:v>
                </c:pt>
                <c:pt idx="10376">
                  <c:v>36.54</c:v>
                </c:pt>
                <c:pt idx="10377">
                  <c:v>36.53</c:v>
                </c:pt>
                <c:pt idx="10378">
                  <c:v>36.53</c:v>
                </c:pt>
                <c:pt idx="10379">
                  <c:v>36.520000000000003</c:v>
                </c:pt>
                <c:pt idx="10380">
                  <c:v>36.51</c:v>
                </c:pt>
                <c:pt idx="10381">
                  <c:v>36.520000000000003</c:v>
                </c:pt>
                <c:pt idx="10382">
                  <c:v>36.51</c:v>
                </c:pt>
                <c:pt idx="10383">
                  <c:v>36.51</c:v>
                </c:pt>
                <c:pt idx="10384">
                  <c:v>36.51</c:v>
                </c:pt>
                <c:pt idx="10385">
                  <c:v>36.51</c:v>
                </c:pt>
                <c:pt idx="10386">
                  <c:v>36.51</c:v>
                </c:pt>
                <c:pt idx="10387">
                  <c:v>36.51</c:v>
                </c:pt>
                <c:pt idx="10388">
                  <c:v>36.51</c:v>
                </c:pt>
                <c:pt idx="10389">
                  <c:v>36.5</c:v>
                </c:pt>
                <c:pt idx="10390">
                  <c:v>36.5</c:v>
                </c:pt>
                <c:pt idx="10391">
                  <c:v>36.5</c:v>
                </c:pt>
                <c:pt idx="10392">
                  <c:v>36.5</c:v>
                </c:pt>
                <c:pt idx="10393">
                  <c:v>36.5</c:v>
                </c:pt>
                <c:pt idx="10394">
                  <c:v>36.5</c:v>
                </c:pt>
                <c:pt idx="10395">
                  <c:v>36.5</c:v>
                </c:pt>
                <c:pt idx="10396">
                  <c:v>36.5</c:v>
                </c:pt>
                <c:pt idx="10397">
                  <c:v>36.5</c:v>
                </c:pt>
                <c:pt idx="10398">
                  <c:v>36.5</c:v>
                </c:pt>
                <c:pt idx="10399">
                  <c:v>36.49</c:v>
                </c:pt>
                <c:pt idx="10400">
                  <c:v>36.49</c:v>
                </c:pt>
                <c:pt idx="10401">
                  <c:v>36.49</c:v>
                </c:pt>
                <c:pt idx="10402">
                  <c:v>36.49</c:v>
                </c:pt>
                <c:pt idx="10403">
                  <c:v>36.49</c:v>
                </c:pt>
                <c:pt idx="10404">
                  <c:v>36.49</c:v>
                </c:pt>
                <c:pt idx="10405">
                  <c:v>36.49</c:v>
                </c:pt>
                <c:pt idx="10406">
                  <c:v>36.49</c:v>
                </c:pt>
                <c:pt idx="10407">
                  <c:v>36.49</c:v>
                </c:pt>
                <c:pt idx="10408">
                  <c:v>36.49</c:v>
                </c:pt>
                <c:pt idx="10409">
                  <c:v>36.49</c:v>
                </c:pt>
                <c:pt idx="10410">
                  <c:v>36.49</c:v>
                </c:pt>
                <c:pt idx="10411">
                  <c:v>36.49</c:v>
                </c:pt>
                <c:pt idx="10412">
                  <c:v>36.49</c:v>
                </c:pt>
                <c:pt idx="10413">
                  <c:v>36.49</c:v>
                </c:pt>
                <c:pt idx="10414">
                  <c:v>36.49</c:v>
                </c:pt>
                <c:pt idx="10415">
                  <c:v>36.49</c:v>
                </c:pt>
                <c:pt idx="10416">
                  <c:v>36.49</c:v>
                </c:pt>
                <c:pt idx="10417">
                  <c:v>36.49</c:v>
                </c:pt>
                <c:pt idx="10418">
                  <c:v>36.49</c:v>
                </c:pt>
                <c:pt idx="10419">
                  <c:v>36.49</c:v>
                </c:pt>
                <c:pt idx="10420">
                  <c:v>36.49</c:v>
                </c:pt>
                <c:pt idx="10421">
                  <c:v>36.49</c:v>
                </c:pt>
                <c:pt idx="10422">
                  <c:v>36.49</c:v>
                </c:pt>
                <c:pt idx="10423">
                  <c:v>36.49</c:v>
                </c:pt>
                <c:pt idx="10424">
                  <c:v>36.49</c:v>
                </c:pt>
                <c:pt idx="10425">
                  <c:v>36.49</c:v>
                </c:pt>
                <c:pt idx="10426">
                  <c:v>36.49</c:v>
                </c:pt>
                <c:pt idx="10427">
                  <c:v>36.49</c:v>
                </c:pt>
                <c:pt idx="10428">
                  <c:v>36.49</c:v>
                </c:pt>
                <c:pt idx="10429">
                  <c:v>36.49</c:v>
                </c:pt>
                <c:pt idx="10430">
                  <c:v>36.49</c:v>
                </c:pt>
                <c:pt idx="10431">
                  <c:v>36.49</c:v>
                </c:pt>
                <c:pt idx="10432">
                  <c:v>36.49</c:v>
                </c:pt>
                <c:pt idx="10433">
                  <c:v>36.49</c:v>
                </c:pt>
                <c:pt idx="10434">
                  <c:v>36.49</c:v>
                </c:pt>
                <c:pt idx="10435">
                  <c:v>36.49</c:v>
                </c:pt>
                <c:pt idx="10436">
                  <c:v>36.49</c:v>
                </c:pt>
                <c:pt idx="10437">
                  <c:v>36.49</c:v>
                </c:pt>
                <c:pt idx="10438">
                  <c:v>36.49</c:v>
                </c:pt>
                <c:pt idx="10439">
                  <c:v>36.49</c:v>
                </c:pt>
                <c:pt idx="10440">
                  <c:v>36.49</c:v>
                </c:pt>
                <c:pt idx="10441">
                  <c:v>36.49</c:v>
                </c:pt>
                <c:pt idx="10442">
                  <c:v>36.49</c:v>
                </c:pt>
                <c:pt idx="10443">
                  <c:v>36.49</c:v>
                </c:pt>
                <c:pt idx="10444">
                  <c:v>36.49</c:v>
                </c:pt>
                <c:pt idx="10445">
                  <c:v>36.49</c:v>
                </c:pt>
                <c:pt idx="10446">
                  <c:v>36.49</c:v>
                </c:pt>
                <c:pt idx="10447">
                  <c:v>36.49</c:v>
                </c:pt>
                <c:pt idx="10448">
                  <c:v>36.49</c:v>
                </c:pt>
                <c:pt idx="10449">
                  <c:v>36.49</c:v>
                </c:pt>
                <c:pt idx="10450">
                  <c:v>36.49</c:v>
                </c:pt>
                <c:pt idx="10451">
                  <c:v>36.49</c:v>
                </c:pt>
                <c:pt idx="10452">
                  <c:v>36.49</c:v>
                </c:pt>
                <c:pt idx="10453">
                  <c:v>36.49</c:v>
                </c:pt>
                <c:pt idx="10454">
                  <c:v>36.49</c:v>
                </c:pt>
                <c:pt idx="10455">
                  <c:v>36.49</c:v>
                </c:pt>
                <c:pt idx="10456">
                  <c:v>36.49</c:v>
                </c:pt>
                <c:pt idx="10457">
                  <c:v>36.5</c:v>
                </c:pt>
                <c:pt idx="10458">
                  <c:v>36.5</c:v>
                </c:pt>
                <c:pt idx="10459">
                  <c:v>36.5</c:v>
                </c:pt>
                <c:pt idx="10460">
                  <c:v>36.5</c:v>
                </c:pt>
                <c:pt idx="10461">
                  <c:v>36.5</c:v>
                </c:pt>
                <c:pt idx="10462">
                  <c:v>36.5</c:v>
                </c:pt>
                <c:pt idx="10463">
                  <c:v>36.5</c:v>
                </c:pt>
                <c:pt idx="10464">
                  <c:v>36.5</c:v>
                </c:pt>
                <c:pt idx="10465">
                  <c:v>36.51</c:v>
                </c:pt>
                <c:pt idx="10466">
                  <c:v>36.51</c:v>
                </c:pt>
                <c:pt idx="10467">
                  <c:v>36.51</c:v>
                </c:pt>
                <c:pt idx="10468">
                  <c:v>36.520000000000003</c:v>
                </c:pt>
                <c:pt idx="10469">
                  <c:v>36.520000000000003</c:v>
                </c:pt>
                <c:pt idx="10470">
                  <c:v>36.53</c:v>
                </c:pt>
                <c:pt idx="10471">
                  <c:v>36.53</c:v>
                </c:pt>
                <c:pt idx="10472">
                  <c:v>36.54</c:v>
                </c:pt>
                <c:pt idx="10473">
                  <c:v>36.54</c:v>
                </c:pt>
                <c:pt idx="10474">
                  <c:v>36.54</c:v>
                </c:pt>
                <c:pt idx="10475">
                  <c:v>36.54</c:v>
                </c:pt>
                <c:pt idx="10476">
                  <c:v>36.549999999999997</c:v>
                </c:pt>
                <c:pt idx="10477">
                  <c:v>36.549999999999997</c:v>
                </c:pt>
                <c:pt idx="10478">
                  <c:v>36.549999999999997</c:v>
                </c:pt>
                <c:pt idx="10479">
                  <c:v>36.549999999999997</c:v>
                </c:pt>
                <c:pt idx="10480">
                  <c:v>36.549999999999997</c:v>
                </c:pt>
                <c:pt idx="10481">
                  <c:v>36.549999999999997</c:v>
                </c:pt>
                <c:pt idx="10482">
                  <c:v>36.549999999999997</c:v>
                </c:pt>
                <c:pt idx="10483">
                  <c:v>36.549999999999997</c:v>
                </c:pt>
                <c:pt idx="10484">
                  <c:v>36.56</c:v>
                </c:pt>
                <c:pt idx="10485">
                  <c:v>36.56</c:v>
                </c:pt>
                <c:pt idx="10486">
                  <c:v>36.57</c:v>
                </c:pt>
                <c:pt idx="10487">
                  <c:v>36.57</c:v>
                </c:pt>
                <c:pt idx="10488">
                  <c:v>36.57</c:v>
                </c:pt>
                <c:pt idx="10489">
                  <c:v>36.57</c:v>
                </c:pt>
                <c:pt idx="10490">
                  <c:v>36.58</c:v>
                </c:pt>
                <c:pt idx="10491">
                  <c:v>36.58</c:v>
                </c:pt>
                <c:pt idx="10492">
                  <c:v>36.590000000000003</c:v>
                </c:pt>
                <c:pt idx="10493">
                  <c:v>36.590000000000003</c:v>
                </c:pt>
                <c:pt idx="10494">
                  <c:v>36.590000000000003</c:v>
                </c:pt>
                <c:pt idx="10495">
                  <c:v>36.590000000000003</c:v>
                </c:pt>
                <c:pt idx="10496">
                  <c:v>36.590000000000003</c:v>
                </c:pt>
                <c:pt idx="10497">
                  <c:v>36.590000000000003</c:v>
                </c:pt>
                <c:pt idx="10498">
                  <c:v>36.590000000000003</c:v>
                </c:pt>
                <c:pt idx="10499">
                  <c:v>36.590000000000003</c:v>
                </c:pt>
                <c:pt idx="10500">
                  <c:v>36.590000000000003</c:v>
                </c:pt>
                <c:pt idx="10501">
                  <c:v>36.6</c:v>
                </c:pt>
                <c:pt idx="10502">
                  <c:v>36.6</c:v>
                </c:pt>
                <c:pt idx="10503">
                  <c:v>36.61</c:v>
                </c:pt>
                <c:pt idx="10504">
                  <c:v>36.61</c:v>
                </c:pt>
                <c:pt idx="10505">
                  <c:v>36.61</c:v>
                </c:pt>
                <c:pt idx="10506">
                  <c:v>36.61</c:v>
                </c:pt>
                <c:pt idx="10507">
                  <c:v>36.619999999999997</c:v>
                </c:pt>
                <c:pt idx="10508">
                  <c:v>36.619999999999997</c:v>
                </c:pt>
                <c:pt idx="10509">
                  <c:v>36.619999999999997</c:v>
                </c:pt>
                <c:pt idx="10510">
                  <c:v>36.630000000000003</c:v>
                </c:pt>
                <c:pt idx="10511">
                  <c:v>36.630000000000003</c:v>
                </c:pt>
                <c:pt idx="10512">
                  <c:v>36.630000000000003</c:v>
                </c:pt>
                <c:pt idx="10513">
                  <c:v>36.64</c:v>
                </c:pt>
                <c:pt idx="10514">
                  <c:v>36.64</c:v>
                </c:pt>
                <c:pt idx="10515">
                  <c:v>36.64</c:v>
                </c:pt>
                <c:pt idx="10516">
                  <c:v>36.65</c:v>
                </c:pt>
                <c:pt idx="10517">
                  <c:v>36.65</c:v>
                </c:pt>
                <c:pt idx="10518">
                  <c:v>36.659999999999997</c:v>
                </c:pt>
                <c:pt idx="10519">
                  <c:v>36.659999999999997</c:v>
                </c:pt>
                <c:pt idx="10520">
                  <c:v>36.659999999999997</c:v>
                </c:pt>
                <c:pt idx="10521">
                  <c:v>36.67</c:v>
                </c:pt>
                <c:pt idx="10522">
                  <c:v>36.67</c:v>
                </c:pt>
                <c:pt idx="10523">
                  <c:v>36.67</c:v>
                </c:pt>
                <c:pt idx="10524">
                  <c:v>36.67</c:v>
                </c:pt>
                <c:pt idx="10525">
                  <c:v>36.67</c:v>
                </c:pt>
                <c:pt idx="10526">
                  <c:v>36.68</c:v>
                </c:pt>
                <c:pt idx="10527">
                  <c:v>36.68</c:v>
                </c:pt>
                <c:pt idx="10528">
                  <c:v>36.68</c:v>
                </c:pt>
                <c:pt idx="10529">
                  <c:v>36.68</c:v>
                </c:pt>
                <c:pt idx="10530">
                  <c:v>36.68</c:v>
                </c:pt>
                <c:pt idx="10531">
                  <c:v>36.68</c:v>
                </c:pt>
                <c:pt idx="10532">
                  <c:v>36.68</c:v>
                </c:pt>
                <c:pt idx="10533">
                  <c:v>36.68</c:v>
                </c:pt>
                <c:pt idx="10534">
                  <c:v>36.68</c:v>
                </c:pt>
                <c:pt idx="10535">
                  <c:v>36.68</c:v>
                </c:pt>
                <c:pt idx="10536">
                  <c:v>36.68</c:v>
                </c:pt>
                <c:pt idx="10537">
                  <c:v>36.68</c:v>
                </c:pt>
                <c:pt idx="10538">
                  <c:v>36.68</c:v>
                </c:pt>
                <c:pt idx="10539">
                  <c:v>36.68</c:v>
                </c:pt>
                <c:pt idx="10540">
                  <c:v>36.68</c:v>
                </c:pt>
                <c:pt idx="10541">
                  <c:v>36.68</c:v>
                </c:pt>
                <c:pt idx="10542">
                  <c:v>36.68</c:v>
                </c:pt>
                <c:pt idx="10543">
                  <c:v>36.68</c:v>
                </c:pt>
                <c:pt idx="10544">
                  <c:v>36.68</c:v>
                </c:pt>
                <c:pt idx="10545">
                  <c:v>36.68</c:v>
                </c:pt>
                <c:pt idx="10546">
                  <c:v>36.68</c:v>
                </c:pt>
                <c:pt idx="10547">
                  <c:v>36.68</c:v>
                </c:pt>
                <c:pt idx="10548">
                  <c:v>36.68</c:v>
                </c:pt>
                <c:pt idx="10549">
                  <c:v>36.68</c:v>
                </c:pt>
                <c:pt idx="10550">
                  <c:v>36.68</c:v>
                </c:pt>
                <c:pt idx="10551">
                  <c:v>36.68</c:v>
                </c:pt>
                <c:pt idx="10552">
                  <c:v>36.68</c:v>
                </c:pt>
                <c:pt idx="10553">
                  <c:v>36.68</c:v>
                </c:pt>
                <c:pt idx="10554">
                  <c:v>36.68</c:v>
                </c:pt>
                <c:pt idx="10555">
                  <c:v>36.68</c:v>
                </c:pt>
                <c:pt idx="10556">
                  <c:v>36.68</c:v>
                </c:pt>
                <c:pt idx="10557">
                  <c:v>36.68</c:v>
                </c:pt>
                <c:pt idx="10558">
                  <c:v>36.68</c:v>
                </c:pt>
                <c:pt idx="10559">
                  <c:v>36.68</c:v>
                </c:pt>
                <c:pt idx="10560">
                  <c:v>36.68</c:v>
                </c:pt>
                <c:pt idx="10561">
                  <c:v>36.68</c:v>
                </c:pt>
                <c:pt idx="10562">
                  <c:v>36.68</c:v>
                </c:pt>
                <c:pt idx="10563">
                  <c:v>36.68</c:v>
                </c:pt>
                <c:pt idx="10564">
                  <c:v>36.68</c:v>
                </c:pt>
                <c:pt idx="10565">
                  <c:v>36.68</c:v>
                </c:pt>
                <c:pt idx="10566">
                  <c:v>36.68</c:v>
                </c:pt>
                <c:pt idx="10567">
                  <c:v>36.68</c:v>
                </c:pt>
                <c:pt idx="10568">
                  <c:v>36.68</c:v>
                </c:pt>
                <c:pt idx="10569">
                  <c:v>36.68</c:v>
                </c:pt>
                <c:pt idx="10570">
                  <c:v>36.68</c:v>
                </c:pt>
                <c:pt idx="10571">
                  <c:v>36.68</c:v>
                </c:pt>
                <c:pt idx="10572">
                  <c:v>36.68</c:v>
                </c:pt>
                <c:pt idx="10573">
                  <c:v>36.68</c:v>
                </c:pt>
                <c:pt idx="10574">
                  <c:v>36.68</c:v>
                </c:pt>
                <c:pt idx="10575">
                  <c:v>36.68</c:v>
                </c:pt>
                <c:pt idx="10576">
                  <c:v>36.68</c:v>
                </c:pt>
                <c:pt idx="10577">
                  <c:v>36.68</c:v>
                </c:pt>
                <c:pt idx="10578">
                  <c:v>36.68</c:v>
                </c:pt>
                <c:pt idx="10579">
                  <c:v>36.68</c:v>
                </c:pt>
                <c:pt idx="10580">
                  <c:v>36.68</c:v>
                </c:pt>
                <c:pt idx="10581">
                  <c:v>36.68</c:v>
                </c:pt>
                <c:pt idx="10582">
                  <c:v>36.68</c:v>
                </c:pt>
                <c:pt idx="10583">
                  <c:v>36.68</c:v>
                </c:pt>
                <c:pt idx="10584">
                  <c:v>36.68</c:v>
                </c:pt>
                <c:pt idx="10585">
                  <c:v>36.68</c:v>
                </c:pt>
                <c:pt idx="10586">
                  <c:v>36.68</c:v>
                </c:pt>
                <c:pt idx="10587">
                  <c:v>36.68</c:v>
                </c:pt>
                <c:pt idx="10588">
                  <c:v>36.68</c:v>
                </c:pt>
                <c:pt idx="10589">
                  <c:v>36.68</c:v>
                </c:pt>
                <c:pt idx="10590">
                  <c:v>36.68</c:v>
                </c:pt>
                <c:pt idx="10591">
                  <c:v>36.68</c:v>
                </c:pt>
                <c:pt idx="10592">
                  <c:v>36.68</c:v>
                </c:pt>
                <c:pt idx="10593">
                  <c:v>36.68</c:v>
                </c:pt>
                <c:pt idx="10594">
                  <c:v>36.68</c:v>
                </c:pt>
                <c:pt idx="10595">
                  <c:v>36.68</c:v>
                </c:pt>
                <c:pt idx="10596">
                  <c:v>36.68</c:v>
                </c:pt>
                <c:pt idx="10597">
                  <c:v>36.68</c:v>
                </c:pt>
                <c:pt idx="10598">
                  <c:v>36.68</c:v>
                </c:pt>
                <c:pt idx="10599">
                  <c:v>36.68</c:v>
                </c:pt>
                <c:pt idx="10600">
                  <c:v>36.68</c:v>
                </c:pt>
                <c:pt idx="10601">
                  <c:v>36.67</c:v>
                </c:pt>
                <c:pt idx="10602">
                  <c:v>36.67</c:v>
                </c:pt>
                <c:pt idx="10603">
                  <c:v>36.659999999999997</c:v>
                </c:pt>
                <c:pt idx="10604">
                  <c:v>36.65</c:v>
                </c:pt>
                <c:pt idx="10605">
                  <c:v>36.65</c:v>
                </c:pt>
                <c:pt idx="10606">
                  <c:v>36.64</c:v>
                </c:pt>
                <c:pt idx="10607">
                  <c:v>36.64</c:v>
                </c:pt>
                <c:pt idx="10608">
                  <c:v>36.64</c:v>
                </c:pt>
                <c:pt idx="10609">
                  <c:v>36.630000000000003</c:v>
                </c:pt>
                <c:pt idx="10610">
                  <c:v>36.630000000000003</c:v>
                </c:pt>
                <c:pt idx="10611">
                  <c:v>36.619999999999997</c:v>
                </c:pt>
                <c:pt idx="10612">
                  <c:v>36.619999999999997</c:v>
                </c:pt>
                <c:pt idx="10613">
                  <c:v>36.61</c:v>
                </c:pt>
                <c:pt idx="10614">
                  <c:v>36.6</c:v>
                </c:pt>
                <c:pt idx="10615">
                  <c:v>36.590000000000003</c:v>
                </c:pt>
                <c:pt idx="10616">
                  <c:v>36.590000000000003</c:v>
                </c:pt>
                <c:pt idx="10617">
                  <c:v>36.58</c:v>
                </c:pt>
                <c:pt idx="10618">
                  <c:v>36.58</c:v>
                </c:pt>
                <c:pt idx="10619">
                  <c:v>36.57</c:v>
                </c:pt>
                <c:pt idx="10620">
                  <c:v>36.57</c:v>
                </c:pt>
                <c:pt idx="10621">
                  <c:v>36.56</c:v>
                </c:pt>
                <c:pt idx="10622">
                  <c:v>36.549999999999997</c:v>
                </c:pt>
                <c:pt idx="10623">
                  <c:v>36.549999999999997</c:v>
                </c:pt>
                <c:pt idx="10624">
                  <c:v>36.54</c:v>
                </c:pt>
                <c:pt idx="10625">
                  <c:v>36.53</c:v>
                </c:pt>
                <c:pt idx="10626">
                  <c:v>36.53</c:v>
                </c:pt>
                <c:pt idx="10627">
                  <c:v>36.520000000000003</c:v>
                </c:pt>
                <c:pt idx="10628">
                  <c:v>36.51</c:v>
                </c:pt>
                <c:pt idx="10629">
                  <c:v>36.520000000000003</c:v>
                </c:pt>
                <c:pt idx="10630">
                  <c:v>36.51</c:v>
                </c:pt>
                <c:pt idx="10631">
                  <c:v>36.51</c:v>
                </c:pt>
                <c:pt idx="10632">
                  <c:v>36.51</c:v>
                </c:pt>
                <c:pt idx="10633">
                  <c:v>36.51</c:v>
                </c:pt>
                <c:pt idx="10634">
                  <c:v>36.51</c:v>
                </c:pt>
                <c:pt idx="10635">
                  <c:v>36.5</c:v>
                </c:pt>
                <c:pt idx="10636">
                  <c:v>36.51</c:v>
                </c:pt>
                <c:pt idx="10637">
                  <c:v>36.51</c:v>
                </c:pt>
                <c:pt idx="10638">
                  <c:v>36.51</c:v>
                </c:pt>
                <c:pt idx="10639">
                  <c:v>36.51</c:v>
                </c:pt>
                <c:pt idx="10640">
                  <c:v>36.51</c:v>
                </c:pt>
                <c:pt idx="10641">
                  <c:v>36.51</c:v>
                </c:pt>
                <c:pt idx="10642">
                  <c:v>36.5</c:v>
                </c:pt>
                <c:pt idx="10643">
                  <c:v>36.5</c:v>
                </c:pt>
                <c:pt idx="10644">
                  <c:v>36.5</c:v>
                </c:pt>
                <c:pt idx="10645">
                  <c:v>36.5</c:v>
                </c:pt>
                <c:pt idx="10646">
                  <c:v>36.5</c:v>
                </c:pt>
                <c:pt idx="10647">
                  <c:v>36.5</c:v>
                </c:pt>
                <c:pt idx="10648">
                  <c:v>36.5</c:v>
                </c:pt>
                <c:pt idx="10649">
                  <c:v>36.5</c:v>
                </c:pt>
                <c:pt idx="10650">
                  <c:v>36.5</c:v>
                </c:pt>
                <c:pt idx="10651">
                  <c:v>36.5</c:v>
                </c:pt>
                <c:pt idx="10652">
                  <c:v>36.49</c:v>
                </c:pt>
                <c:pt idx="10653">
                  <c:v>36.49</c:v>
                </c:pt>
                <c:pt idx="10654">
                  <c:v>36.49</c:v>
                </c:pt>
                <c:pt idx="10655">
                  <c:v>36.49</c:v>
                </c:pt>
                <c:pt idx="10656">
                  <c:v>36.49</c:v>
                </c:pt>
                <c:pt idx="10657">
                  <c:v>36.49</c:v>
                </c:pt>
                <c:pt idx="10658">
                  <c:v>36.49</c:v>
                </c:pt>
                <c:pt idx="10659">
                  <c:v>36.49</c:v>
                </c:pt>
                <c:pt idx="10660">
                  <c:v>36.49</c:v>
                </c:pt>
                <c:pt idx="10661">
                  <c:v>36.49</c:v>
                </c:pt>
                <c:pt idx="10662">
                  <c:v>36.49</c:v>
                </c:pt>
                <c:pt idx="10663">
                  <c:v>36.49</c:v>
                </c:pt>
                <c:pt idx="10664">
                  <c:v>36.49</c:v>
                </c:pt>
                <c:pt idx="10665">
                  <c:v>36.49</c:v>
                </c:pt>
                <c:pt idx="10666">
                  <c:v>36.49</c:v>
                </c:pt>
                <c:pt idx="10667">
                  <c:v>36.49</c:v>
                </c:pt>
                <c:pt idx="10668">
                  <c:v>36.49</c:v>
                </c:pt>
                <c:pt idx="10669">
                  <c:v>36.49</c:v>
                </c:pt>
                <c:pt idx="10670">
                  <c:v>36.49</c:v>
                </c:pt>
                <c:pt idx="10671">
                  <c:v>36.49</c:v>
                </c:pt>
                <c:pt idx="10672">
                  <c:v>36.49</c:v>
                </c:pt>
                <c:pt idx="10673">
                  <c:v>36.49</c:v>
                </c:pt>
                <c:pt idx="10674">
                  <c:v>36.49</c:v>
                </c:pt>
                <c:pt idx="10675">
                  <c:v>36.49</c:v>
                </c:pt>
                <c:pt idx="10676">
                  <c:v>36.49</c:v>
                </c:pt>
                <c:pt idx="10677">
                  <c:v>36.49</c:v>
                </c:pt>
                <c:pt idx="10678">
                  <c:v>36.49</c:v>
                </c:pt>
                <c:pt idx="10679">
                  <c:v>36.49</c:v>
                </c:pt>
                <c:pt idx="10680">
                  <c:v>36.49</c:v>
                </c:pt>
                <c:pt idx="10681">
                  <c:v>36.49</c:v>
                </c:pt>
                <c:pt idx="10682">
                  <c:v>36.49</c:v>
                </c:pt>
                <c:pt idx="10683">
                  <c:v>36.49</c:v>
                </c:pt>
                <c:pt idx="10684">
                  <c:v>36.49</c:v>
                </c:pt>
                <c:pt idx="10685">
                  <c:v>36.49</c:v>
                </c:pt>
                <c:pt idx="10686">
                  <c:v>36.49</c:v>
                </c:pt>
                <c:pt idx="10687">
                  <c:v>36.49</c:v>
                </c:pt>
                <c:pt idx="10688">
                  <c:v>36.49</c:v>
                </c:pt>
                <c:pt idx="10689">
                  <c:v>36.49</c:v>
                </c:pt>
                <c:pt idx="10690">
                  <c:v>36.49</c:v>
                </c:pt>
                <c:pt idx="10691">
                  <c:v>36.49</c:v>
                </c:pt>
                <c:pt idx="10692">
                  <c:v>36.49</c:v>
                </c:pt>
                <c:pt idx="10693">
                  <c:v>36.49</c:v>
                </c:pt>
                <c:pt idx="10694">
                  <c:v>36.49</c:v>
                </c:pt>
                <c:pt idx="10695">
                  <c:v>36.49</c:v>
                </c:pt>
                <c:pt idx="10696">
                  <c:v>36.49</c:v>
                </c:pt>
                <c:pt idx="10697">
                  <c:v>36.49</c:v>
                </c:pt>
                <c:pt idx="10698">
                  <c:v>36.49</c:v>
                </c:pt>
                <c:pt idx="10699">
                  <c:v>36.49</c:v>
                </c:pt>
                <c:pt idx="10700">
                  <c:v>36.49</c:v>
                </c:pt>
                <c:pt idx="10701">
                  <c:v>36.49</c:v>
                </c:pt>
                <c:pt idx="10702">
                  <c:v>36.49</c:v>
                </c:pt>
                <c:pt idx="10703">
                  <c:v>36.49</c:v>
                </c:pt>
                <c:pt idx="10704">
                  <c:v>36.49</c:v>
                </c:pt>
                <c:pt idx="10705">
                  <c:v>36.49</c:v>
                </c:pt>
                <c:pt idx="10706">
                  <c:v>36.49</c:v>
                </c:pt>
                <c:pt idx="10707">
                  <c:v>36.49</c:v>
                </c:pt>
                <c:pt idx="10708">
                  <c:v>36.49</c:v>
                </c:pt>
                <c:pt idx="10709">
                  <c:v>36.49</c:v>
                </c:pt>
                <c:pt idx="10710">
                  <c:v>36.49</c:v>
                </c:pt>
                <c:pt idx="10711">
                  <c:v>36.49</c:v>
                </c:pt>
                <c:pt idx="10712">
                  <c:v>36.49</c:v>
                </c:pt>
                <c:pt idx="10713">
                  <c:v>36.49</c:v>
                </c:pt>
                <c:pt idx="10714">
                  <c:v>36.49</c:v>
                </c:pt>
                <c:pt idx="10715">
                  <c:v>36.49</c:v>
                </c:pt>
                <c:pt idx="10716">
                  <c:v>36.49</c:v>
                </c:pt>
                <c:pt idx="10717">
                  <c:v>36.49</c:v>
                </c:pt>
                <c:pt idx="10718">
                  <c:v>36.49</c:v>
                </c:pt>
                <c:pt idx="10719">
                  <c:v>36.49</c:v>
                </c:pt>
                <c:pt idx="10720">
                  <c:v>36.49</c:v>
                </c:pt>
                <c:pt idx="10721">
                  <c:v>36.49</c:v>
                </c:pt>
                <c:pt idx="10722">
                  <c:v>36.49</c:v>
                </c:pt>
                <c:pt idx="10723">
                  <c:v>36.49</c:v>
                </c:pt>
                <c:pt idx="10724">
                  <c:v>36.49</c:v>
                </c:pt>
                <c:pt idx="10725">
                  <c:v>36.49</c:v>
                </c:pt>
                <c:pt idx="10726">
                  <c:v>36.49</c:v>
                </c:pt>
                <c:pt idx="10727">
                  <c:v>36.49</c:v>
                </c:pt>
                <c:pt idx="10728">
                  <c:v>36.49</c:v>
                </c:pt>
                <c:pt idx="10729">
                  <c:v>36.49</c:v>
                </c:pt>
                <c:pt idx="10730">
                  <c:v>36.49</c:v>
                </c:pt>
                <c:pt idx="10731">
                  <c:v>36.49</c:v>
                </c:pt>
                <c:pt idx="10732">
                  <c:v>36.49</c:v>
                </c:pt>
                <c:pt idx="10733">
                  <c:v>36.49</c:v>
                </c:pt>
                <c:pt idx="10734">
                  <c:v>36.49</c:v>
                </c:pt>
                <c:pt idx="10735">
                  <c:v>36.49</c:v>
                </c:pt>
                <c:pt idx="10736">
                  <c:v>36.49</c:v>
                </c:pt>
                <c:pt idx="10737">
                  <c:v>36.49</c:v>
                </c:pt>
                <c:pt idx="10738">
                  <c:v>36.49</c:v>
                </c:pt>
                <c:pt idx="10739">
                  <c:v>36.49</c:v>
                </c:pt>
                <c:pt idx="10740">
                  <c:v>36.49</c:v>
                </c:pt>
                <c:pt idx="10741">
                  <c:v>36.49</c:v>
                </c:pt>
                <c:pt idx="10742">
                  <c:v>36.49</c:v>
                </c:pt>
                <c:pt idx="10743">
                  <c:v>36.49</c:v>
                </c:pt>
                <c:pt idx="10744">
                  <c:v>36.49</c:v>
                </c:pt>
                <c:pt idx="10745">
                  <c:v>36.49</c:v>
                </c:pt>
                <c:pt idx="10746">
                  <c:v>36.49</c:v>
                </c:pt>
                <c:pt idx="10747">
                  <c:v>36.49</c:v>
                </c:pt>
                <c:pt idx="10748">
                  <c:v>36.49</c:v>
                </c:pt>
                <c:pt idx="10749">
                  <c:v>36.49</c:v>
                </c:pt>
                <c:pt idx="10750">
                  <c:v>36.49</c:v>
                </c:pt>
                <c:pt idx="10751">
                  <c:v>36.49</c:v>
                </c:pt>
                <c:pt idx="10752">
                  <c:v>36.49</c:v>
                </c:pt>
                <c:pt idx="10753">
                  <c:v>36.49</c:v>
                </c:pt>
                <c:pt idx="10754">
                  <c:v>36.49</c:v>
                </c:pt>
                <c:pt idx="10755">
                  <c:v>36.49</c:v>
                </c:pt>
                <c:pt idx="10756">
                  <c:v>36.49</c:v>
                </c:pt>
                <c:pt idx="10757">
                  <c:v>36.49</c:v>
                </c:pt>
                <c:pt idx="10758">
                  <c:v>36.49</c:v>
                </c:pt>
                <c:pt idx="10759">
                  <c:v>36.49</c:v>
                </c:pt>
                <c:pt idx="10760">
                  <c:v>36.49</c:v>
                </c:pt>
                <c:pt idx="10761">
                  <c:v>36.49</c:v>
                </c:pt>
                <c:pt idx="10762">
                  <c:v>36.49</c:v>
                </c:pt>
                <c:pt idx="10763">
                  <c:v>36.49</c:v>
                </c:pt>
                <c:pt idx="10764">
                  <c:v>36.49</c:v>
                </c:pt>
                <c:pt idx="10765">
                  <c:v>36.49</c:v>
                </c:pt>
                <c:pt idx="10766">
                  <c:v>36.49</c:v>
                </c:pt>
                <c:pt idx="10767">
                  <c:v>36.49</c:v>
                </c:pt>
                <c:pt idx="10768">
                  <c:v>36.49</c:v>
                </c:pt>
                <c:pt idx="10769">
                  <c:v>36.49</c:v>
                </c:pt>
                <c:pt idx="10770">
                  <c:v>36.49</c:v>
                </c:pt>
                <c:pt idx="10771">
                  <c:v>36.49</c:v>
                </c:pt>
                <c:pt idx="10772">
                  <c:v>36.49</c:v>
                </c:pt>
                <c:pt idx="10773">
                  <c:v>36.49</c:v>
                </c:pt>
                <c:pt idx="10774">
                  <c:v>36.49</c:v>
                </c:pt>
                <c:pt idx="10775">
                  <c:v>36.49</c:v>
                </c:pt>
                <c:pt idx="10776">
                  <c:v>36.49</c:v>
                </c:pt>
                <c:pt idx="10777">
                  <c:v>36.49</c:v>
                </c:pt>
                <c:pt idx="10778">
                  <c:v>36.49</c:v>
                </c:pt>
                <c:pt idx="10779">
                  <c:v>36.49</c:v>
                </c:pt>
                <c:pt idx="10780">
                  <c:v>36.49</c:v>
                </c:pt>
                <c:pt idx="10781">
                  <c:v>36.49</c:v>
                </c:pt>
                <c:pt idx="10782">
                  <c:v>36.49</c:v>
                </c:pt>
                <c:pt idx="10783">
                  <c:v>36.49</c:v>
                </c:pt>
                <c:pt idx="10784">
                  <c:v>36.49</c:v>
                </c:pt>
                <c:pt idx="10785">
                  <c:v>36.49</c:v>
                </c:pt>
                <c:pt idx="10786">
                  <c:v>36.49</c:v>
                </c:pt>
                <c:pt idx="10787">
                  <c:v>36.49</c:v>
                </c:pt>
                <c:pt idx="10788">
                  <c:v>36.49</c:v>
                </c:pt>
                <c:pt idx="10789">
                  <c:v>36.49</c:v>
                </c:pt>
                <c:pt idx="10790">
                  <c:v>36.49</c:v>
                </c:pt>
                <c:pt idx="10791">
                  <c:v>36.49</c:v>
                </c:pt>
                <c:pt idx="10792">
                  <c:v>36.49</c:v>
                </c:pt>
                <c:pt idx="10793">
                  <c:v>36.49</c:v>
                </c:pt>
                <c:pt idx="10794">
                  <c:v>36.49</c:v>
                </c:pt>
                <c:pt idx="10795">
                  <c:v>36.49</c:v>
                </c:pt>
                <c:pt idx="10796">
                  <c:v>36.49</c:v>
                </c:pt>
                <c:pt idx="10797">
                  <c:v>36.49</c:v>
                </c:pt>
                <c:pt idx="10798">
                  <c:v>36.49</c:v>
                </c:pt>
                <c:pt idx="10799">
                  <c:v>36.49</c:v>
                </c:pt>
                <c:pt idx="10800">
                  <c:v>36.49</c:v>
                </c:pt>
                <c:pt idx="10801">
                  <c:v>36.49</c:v>
                </c:pt>
                <c:pt idx="10802">
                  <c:v>36.479999999999997</c:v>
                </c:pt>
                <c:pt idx="10803">
                  <c:v>36.479999999999997</c:v>
                </c:pt>
                <c:pt idx="10804">
                  <c:v>36.479999999999997</c:v>
                </c:pt>
                <c:pt idx="10805">
                  <c:v>36.479999999999997</c:v>
                </c:pt>
                <c:pt idx="10806">
                  <c:v>36.479999999999997</c:v>
                </c:pt>
                <c:pt idx="10807">
                  <c:v>36.47</c:v>
                </c:pt>
                <c:pt idx="10808">
                  <c:v>36.47</c:v>
                </c:pt>
                <c:pt idx="10809">
                  <c:v>36.46</c:v>
                </c:pt>
                <c:pt idx="10810">
                  <c:v>36.450000000000003</c:v>
                </c:pt>
                <c:pt idx="10811">
                  <c:v>36.450000000000003</c:v>
                </c:pt>
                <c:pt idx="10812">
                  <c:v>36.44</c:v>
                </c:pt>
                <c:pt idx="10813">
                  <c:v>36.43</c:v>
                </c:pt>
                <c:pt idx="10814">
                  <c:v>36.43</c:v>
                </c:pt>
                <c:pt idx="10815">
                  <c:v>36.42</c:v>
                </c:pt>
                <c:pt idx="10816">
                  <c:v>36.42</c:v>
                </c:pt>
                <c:pt idx="10817">
                  <c:v>36.409999999999997</c:v>
                </c:pt>
                <c:pt idx="10818">
                  <c:v>36.409999999999997</c:v>
                </c:pt>
                <c:pt idx="10819">
                  <c:v>36.4</c:v>
                </c:pt>
                <c:pt idx="10820">
                  <c:v>36.4</c:v>
                </c:pt>
                <c:pt idx="10821">
                  <c:v>36.4</c:v>
                </c:pt>
                <c:pt idx="10822">
                  <c:v>36.4</c:v>
                </c:pt>
                <c:pt idx="10823">
                  <c:v>36.39</c:v>
                </c:pt>
                <c:pt idx="10824">
                  <c:v>36.39</c:v>
                </c:pt>
                <c:pt idx="10825">
                  <c:v>36.39</c:v>
                </c:pt>
                <c:pt idx="10826">
                  <c:v>36.39</c:v>
                </c:pt>
                <c:pt idx="10827">
                  <c:v>36.39</c:v>
                </c:pt>
                <c:pt idx="10828">
                  <c:v>36.39</c:v>
                </c:pt>
                <c:pt idx="10829">
                  <c:v>36.39</c:v>
                </c:pt>
                <c:pt idx="10830">
                  <c:v>36.39</c:v>
                </c:pt>
                <c:pt idx="10831">
                  <c:v>36.39</c:v>
                </c:pt>
                <c:pt idx="10832">
                  <c:v>36.380000000000003</c:v>
                </c:pt>
                <c:pt idx="10833">
                  <c:v>36.380000000000003</c:v>
                </c:pt>
                <c:pt idx="10834">
                  <c:v>36.380000000000003</c:v>
                </c:pt>
                <c:pt idx="10835">
                  <c:v>36.369999999999997</c:v>
                </c:pt>
                <c:pt idx="10836">
                  <c:v>36.369999999999997</c:v>
                </c:pt>
                <c:pt idx="10837">
                  <c:v>36.369999999999997</c:v>
                </c:pt>
                <c:pt idx="10838">
                  <c:v>36.36</c:v>
                </c:pt>
                <c:pt idx="10839">
                  <c:v>36.36</c:v>
                </c:pt>
                <c:pt idx="10840">
                  <c:v>36.36</c:v>
                </c:pt>
                <c:pt idx="10841">
                  <c:v>36.35</c:v>
                </c:pt>
                <c:pt idx="10842">
                  <c:v>36.35</c:v>
                </c:pt>
                <c:pt idx="10843">
                  <c:v>36.35</c:v>
                </c:pt>
                <c:pt idx="10844">
                  <c:v>36.35</c:v>
                </c:pt>
                <c:pt idx="10845">
                  <c:v>36.340000000000003</c:v>
                </c:pt>
                <c:pt idx="10846">
                  <c:v>36.33</c:v>
                </c:pt>
                <c:pt idx="10847">
                  <c:v>36.33</c:v>
                </c:pt>
                <c:pt idx="10848">
                  <c:v>36.33</c:v>
                </c:pt>
                <c:pt idx="10849">
                  <c:v>36.33</c:v>
                </c:pt>
                <c:pt idx="10850">
                  <c:v>36.32</c:v>
                </c:pt>
                <c:pt idx="10851">
                  <c:v>36.31</c:v>
                </c:pt>
                <c:pt idx="10852">
                  <c:v>36.31</c:v>
                </c:pt>
                <c:pt idx="10853">
                  <c:v>36.31</c:v>
                </c:pt>
                <c:pt idx="10854">
                  <c:v>36.31</c:v>
                </c:pt>
                <c:pt idx="10855">
                  <c:v>36.299999999999997</c:v>
                </c:pt>
                <c:pt idx="10856">
                  <c:v>36.29</c:v>
                </c:pt>
                <c:pt idx="10857">
                  <c:v>36.28</c:v>
                </c:pt>
                <c:pt idx="10858">
                  <c:v>36.270000000000003</c:v>
                </c:pt>
                <c:pt idx="10859">
                  <c:v>36.270000000000003</c:v>
                </c:pt>
                <c:pt idx="10860">
                  <c:v>36.26</c:v>
                </c:pt>
                <c:pt idx="10861">
                  <c:v>36.26</c:v>
                </c:pt>
                <c:pt idx="10862">
                  <c:v>36.25</c:v>
                </c:pt>
                <c:pt idx="10863">
                  <c:v>36.24</c:v>
                </c:pt>
                <c:pt idx="10864">
                  <c:v>36.24</c:v>
                </c:pt>
                <c:pt idx="10865">
                  <c:v>36.229999999999997</c:v>
                </c:pt>
                <c:pt idx="10866">
                  <c:v>36.229999999999997</c:v>
                </c:pt>
                <c:pt idx="10867">
                  <c:v>36.229999999999997</c:v>
                </c:pt>
                <c:pt idx="10868">
                  <c:v>36.22</c:v>
                </c:pt>
                <c:pt idx="10869">
                  <c:v>36.22</c:v>
                </c:pt>
                <c:pt idx="10870">
                  <c:v>36.22</c:v>
                </c:pt>
                <c:pt idx="10871">
                  <c:v>36.21</c:v>
                </c:pt>
                <c:pt idx="10872">
                  <c:v>36.21</c:v>
                </c:pt>
                <c:pt idx="10873">
                  <c:v>36.21</c:v>
                </c:pt>
                <c:pt idx="10874">
                  <c:v>36.21</c:v>
                </c:pt>
                <c:pt idx="10875">
                  <c:v>36.21</c:v>
                </c:pt>
                <c:pt idx="10876">
                  <c:v>36.21</c:v>
                </c:pt>
                <c:pt idx="10877">
                  <c:v>36.200000000000003</c:v>
                </c:pt>
                <c:pt idx="10878">
                  <c:v>36.200000000000003</c:v>
                </c:pt>
                <c:pt idx="10879">
                  <c:v>36.200000000000003</c:v>
                </c:pt>
                <c:pt idx="10880">
                  <c:v>36.200000000000003</c:v>
                </c:pt>
                <c:pt idx="10881">
                  <c:v>36.200000000000003</c:v>
                </c:pt>
                <c:pt idx="10882">
                  <c:v>36.200000000000003</c:v>
                </c:pt>
                <c:pt idx="10883">
                  <c:v>36.200000000000003</c:v>
                </c:pt>
                <c:pt idx="10884">
                  <c:v>36.200000000000003</c:v>
                </c:pt>
                <c:pt idx="10885">
                  <c:v>36.200000000000003</c:v>
                </c:pt>
                <c:pt idx="10886">
                  <c:v>36.200000000000003</c:v>
                </c:pt>
                <c:pt idx="10887">
                  <c:v>36.200000000000003</c:v>
                </c:pt>
                <c:pt idx="10888">
                  <c:v>36.200000000000003</c:v>
                </c:pt>
                <c:pt idx="10889">
                  <c:v>36.200000000000003</c:v>
                </c:pt>
                <c:pt idx="10890">
                  <c:v>36.200000000000003</c:v>
                </c:pt>
                <c:pt idx="10891">
                  <c:v>36.200000000000003</c:v>
                </c:pt>
                <c:pt idx="10892">
                  <c:v>36.200000000000003</c:v>
                </c:pt>
                <c:pt idx="10893">
                  <c:v>36.200000000000003</c:v>
                </c:pt>
                <c:pt idx="10894">
                  <c:v>36.200000000000003</c:v>
                </c:pt>
                <c:pt idx="10895">
                  <c:v>36.200000000000003</c:v>
                </c:pt>
                <c:pt idx="10896">
                  <c:v>36.200000000000003</c:v>
                </c:pt>
                <c:pt idx="10897">
                  <c:v>36.200000000000003</c:v>
                </c:pt>
                <c:pt idx="10898">
                  <c:v>36.200000000000003</c:v>
                </c:pt>
                <c:pt idx="10899">
                  <c:v>36.200000000000003</c:v>
                </c:pt>
                <c:pt idx="10900">
                  <c:v>36.200000000000003</c:v>
                </c:pt>
                <c:pt idx="10901">
                  <c:v>36.200000000000003</c:v>
                </c:pt>
                <c:pt idx="10902">
                  <c:v>36.200000000000003</c:v>
                </c:pt>
                <c:pt idx="10903">
                  <c:v>36.200000000000003</c:v>
                </c:pt>
                <c:pt idx="10904">
                  <c:v>36.200000000000003</c:v>
                </c:pt>
                <c:pt idx="10905">
                  <c:v>36.200000000000003</c:v>
                </c:pt>
                <c:pt idx="10906">
                  <c:v>36.200000000000003</c:v>
                </c:pt>
                <c:pt idx="10907">
                  <c:v>36.200000000000003</c:v>
                </c:pt>
                <c:pt idx="10908">
                  <c:v>36.200000000000003</c:v>
                </c:pt>
                <c:pt idx="10909">
                  <c:v>36.200000000000003</c:v>
                </c:pt>
                <c:pt idx="10910">
                  <c:v>36.200000000000003</c:v>
                </c:pt>
                <c:pt idx="10911">
                  <c:v>36.200000000000003</c:v>
                </c:pt>
                <c:pt idx="10912">
                  <c:v>36.200000000000003</c:v>
                </c:pt>
                <c:pt idx="10913">
                  <c:v>36.200000000000003</c:v>
                </c:pt>
                <c:pt idx="10914">
                  <c:v>36.200000000000003</c:v>
                </c:pt>
                <c:pt idx="10915">
                  <c:v>36.200000000000003</c:v>
                </c:pt>
                <c:pt idx="10916">
                  <c:v>36.200000000000003</c:v>
                </c:pt>
                <c:pt idx="10917">
                  <c:v>36.200000000000003</c:v>
                </c:pt>
                <c:pt idx="10918">
                  <c:v>36.200000000000003</c:v>
                </c:pt>
                <c:pt idx="10919">
                  <c:v>36.200000000000003</c:v>
                </c:pt>
                <c:pt idx="10920">
                  <c:v>36.200000000000003</c:v>
                </c:pt>
                <c:pt idx="10921">
                  <c:v>36.200000000000003</c:v>
                </c:pt>
                <c:pt idx="10922">
                  <c:v>36.200000000000003</c:v>
                </c:pt>
                <c:pt idx="10923">
                  <c:v>36.200000000000003</c:v>
                </c:pt>
                <c:pt idx="10924">
                  <c:v>36.200000000000003</c:v>
                </c:pt>
                <c:pt idx="10925">
                  <c:v>36.200000000000003</c:v>
                </c:pt>
                <c:pt idx="10926">
                  <c:v>36.200000000000003</c:v>
                </c:pt>
                <c:pt idx="10927">
                  <c:v>36.200000000000003</c:v>
                </c:pt>
                <c:pt idx="10928">
                  <c:v>36.200000000000003</c:v>
                </c:pt>
                <c:pt idx="10929">
                  <c:v>36.200000000000003</c:v>
                </c:pt>
                <c:pt idx="10930">
                  <c:v>36.200000000000003</c:v>
                </c:pt>
                <c:pt idx="10931">
                  <c:v>36.21</c:v>
                </c:pt>
                <c:pt idx="10932">
                  <c:v>36.21</c:v>
                </c:pt>
                <c:pt idx="10933">
                  <c:v>36.21</c:v>
                </c:pt>
                <c:pt idx="10934">
                  <c:v>36.22</c:v>
                </c:pt>
                <c:pt idx="10935">
                  <c:v>36.22</c:v>
                </c:pt>
                <c:pt idx="10936">
                  <c:v>36.22</c:v>
                </c:pt>
                <c:pt idx="10937">
                  <c:v>36.22</c:v>
                </c:pt>
                <c:pt idx="10938">
                  <c:v>36.22</c:v>
                </c:pt>
                <c:pt idx="10939">
                  <c:v>36.22</c:v>
                </c:pt>
                <c:pt idx="10940">
                  <c:v>36.229999999999997</c:v>
                </c:pt>
                <c:pt idx="10941">
                  <c:v>36.229999999999997</c:v>
                </c:pt>
                <c:pt idx="10942">
                  <c:v>36.24</c:v>
                </c:pt>
                <c:pt idx="10943">
                  <c:v>36.24</c:v>
                </c:pt>
                <c:pt idx="10944">
                  <c:v>36.25</c:v>
                </c:pt>
                <c:pt idx="10945">
                  <c:v>36.270000000000003</c:v>
                </c:pt>
                <c:pt idx="10946">
                  <c:v>36.29</c:v>
                </c:pt>
                <c:pt idx="10947">
                  <c:v>36.31</c:v>
                </c:pt>
                <c:pt idx="10948">
                  <c:v>36.32</c:v>
                </c:pt>
                <c:pt idx="10949">
                  <c:v>36.340000000000003</c:v>
                </c:pt>
                <c:pt idx="10950">
                  <c:v>36.35</c:v>
                </c:pt>
                <c:pt idx="10951">
                  <c:v>36.35</c:v>
                </c:pt>
                <c:pt idx="10952">
                  <c:v>36.36</c:v>
                </c:pt>
                <c:pt idx="10953">
                  <c:v>36.369999999999997</c:v>
                </c:pt>
                <c:pt idx="10954">
                  <c:v>36.380000000000003</c:v>
                </c:pt>
                <c:pt idx="10955">
                  <c:v>36.380000000000003</c:v>
                </c:pt>
                <c:pt idx="10956">
                  <c:v>36.39</c:v>
                </c:pt>
                <c:pt idx="10957">
                  <c:v>36.39</c:v>
                </c:pt>
                <c:pt idx="10958">
                  <c:v>36.39</c:v>
                </c:pt>
                <c:pt idx="10959">
                  <c:v>36.39</c:v>
                </c:pt>
                <c:pt idx="10960">
                  <c:v>36.39</c:v>
                </c:pt>
                <c:pt idx="10961">
                  <c:v>36.39</c:v>
                </c:pt>
                <c:pt idx="10962">
                  <c:v>36.39</c:v>
                </c:pt>
                <c:pt idx="10963">
                  <c:v>36.4</c:v>
                </c:pt>
                <c:pt idx="10964">
                  <c:v>36.4</c:v>
                </c:pt>
                <c:pt idx="10965">
                  <c:v>36.4</c:v>
                </c:pt>
                <c:pt idx="10966">
                  <c:v>36.409999999999997</c:v>
                </c:pt>
                <c:pt idx="10967">
                  <c:v>36.409999999999997</c:v>
                </c:pt>
                <c:pt idx="10968">
                  <c:v>36.409999999999997</c:v>
                </c:pt>
                <c:pt idx="10969">
                  <c:v>36.42</c:v>
                </c:pt>
                <c:pt idx="10970">
                  <c:v>36.43</c:v>
                </c:pt>
                <c:pt idx="10971">
                  <c:v>36.43</c:v>
                </c:pt>
                <c:pt idx="10972">
                  <c:v>36.44</c:v>
                </c:pt>
                <c:pt idx="10973">
                  <c:v>36.450000000000003</c:v>
                </c:pt>
                <c:pt idx="10974">
                  <c:v>36.46</c:v>
                </c:pt>
                <c:pt idx="10975">
                  <c:v>36.46</c:v>
                </c:pt>
                <c:pt idx="10976">
                  <c:v>36.46</c:v>
                </c:pt>
                <c:pt idx="10977">
                  <c:v>36.47</c:v>
                </c:pt>
                <c:pt idx="10978">
                  <c:v>36.47</c:v>
                </c:pt>
                <c:pt idx="10979">
                  <c:v>36.47</c:v>
                </c:pt>
                <c:pt idx="10980">
                  <c:v>36.479999999999997</c:v>
                </c:pt>
                <c:pt idx="10981">
                  <c:v>36.479999999999997</c:v>
                </c:pt>
                <c:pt idx="10982">
                  <c:v>36.479999999999997</c:v>
                </c:pt>
                <c:pt idx="10983">
                  <c:v>36.479999999999997</c:v>
                </c:pt>
                <c:pt idx="10984">
                  <c:v>36.479999999999997</c:v>
                </c:pt>
                <c:pt idx="10985">
                  <c:v>36.479999999999997</c:v>
                </c:pt>
                <c:pt idx="10986">
                  <c:v>36.49</c:v>
                </c:pt>
                <c:pt idx="10987">
                  <c:v>36.49</c:v>
                </c:pt>
                <c:pt idx="10988">
                  <c:v>36.49</c:v>
                </c:pt>
                <c:pt idx="10989">
                  <c:v>36.49</c:v>
                </c:pt>
                <c:pt idx="10990">
                  <c:v>36.49</c:v>
                </c:pt>
                <c:pt idx="10991">
                  <c:v>36.49</c:v>
                </c:pt>
                <c:pt idx="10992">
                  <c:v>36.49</c:v>
                </c:pt>
                <c:pt idx="10993">
                  <c:v>36.49</c:v>
                </c:pt>
                <c:pt idx="10994">
                  <c:v>36.49</c:v>
                </c:pt>
                <c:pt idx="10995">
                  <c:v>36.49</c:v>
                </c:pt>
                <c:pt idx="10996">
                  <c:v>36.49</c:v>
                </c:pt>
                <c:pt idx="10997">
                  <c:v>36.49</c:v>
                </c:pt>
                <c:pt idx="10998">
                  <c:v>36.49</c:v>
                </c:pt>
                <c:pt idx="10999">
                  <c:v>36.49</c:v>
                </c:pt>
                <c:pt idx="11000">
                  <c:v>36.49</c:v>
                </c:pt>
                <c:pt idx="11001">
                  <c:v>36.49</c:v>
                </c:pt>
                <c:pt idx="11002">
                  <c:v>36.49</c:v>
                </c:pt>
                <c:pt idx="11003">
                  <c:v>36.49</c:v>
                </c:pt>
                <c:pt idx="11004">
                  <c:v>36.49</c:v>
                </c:pt>
                <c:pt idx="11005">
                  <c:v>36.49</c:v>
                </c:pt>
                <c:pt idx="11006">
                  <c:v>36.49</c:v>
                </c:pt>
                <c:pt idx="11007">
                  <c:v>36.49</c:v>
                </c:pt>
                <c:pt idx="11008">
                  <c:v>36.49</c:v>
                </c:pt>
                <c:pt idx="11009">
                  <c:v>36.49</c:v>
                </c:pt>
                <c:pt idx="11010">
                  <c:v>36.49</c:v>
                </c:pt>
                <c:pt idx="11011">
                  <c:v>36.49</c:v>
                </c:pt>
                <c:pt idx="11012">
                  <c:v>36.49</c:v>
                </c:pt>
                <c:pt idx="11013">
                  <c:v>36.49</c:v>
                </c:pt>
                <c:pt idx="11014">
                  <c:v>36.49</c:v>
                </c:pt>
                <c:pt idx="11015">
                  <c:v>36.49</c:v>
                </c:pt>
                <c:pt idx="11016">
                  <c:v>36.49</c:v>
                </c:pt>
                <c:pt idx="11017">
                  <c:v>36.49</c:v>
                </c:pt>
                <c:pt idx="11018">
                  <c:v>36.49</c:v>
                </c:pt>
                <c:pt idx="11019">
                  <c:v>36.49</c:v>
                </c:pt>
                <c:pt idx="11020">
                  <c:v>36.49</c:v>
                </c:pt>
                <c:pt idx="11021">
                  <c:v>36.49</c:v>
                </c:pt>
                <c:pt idx="11022">
                  <c:v>36.49</c:v>
                </c:pt>
                <c:pt idx="11023">
                  <c:v>36.49</c:v>
                </c:pt>
                <c:pt idx="11024">
                  <c:v>36.49</c:v>
                </c:pt>
                <c:pt idx="11025">
                  <c:v>36.49</c:v>
                </c:pt>
                <c:pt idx="11026">
                  <c:v>36.49</c:v>
                </c:pt>
                <c:pt idx="11027">
                  <c:v>36.49</c:v>
                </c:pt>
                <c:pt idx="11028">
                  <c:v>36.49</c:v>
                </c:pt>
                <c:pt idx="11029">
                  <c:v>36.49</c:v>
                </c:pt>
                <c:pt idx="11030">
                  <c:v>36.49</c:v>
                </c:pt>
                <c:pt idx="11031">
                  <c:v>36.49</c:v>
                </c:pt>
                <c:pt idx="11032">
                  <c:v>36.49</c:v>
                </c:pt>
                <c:pt idx="11033">
                  <c:v>36.49</c:v>
                </c:pt>
                <c:pt idx="11034">
                  <c:v>36.49</c:v>
                </c:pt>
                <c:pt idx="11035">
                  <c:v>36.49</c:v>
                </c:pt>
                <c:pt idx="11036">
                  <c:v>36.49</c:v>
                </c:pt>
                <c:pt idx="11037">
                  <c:v>36.49</c:v>
                </c:pt>
                <c:pt idx="11038">
                  <c:v>36.49</c:v>
                </c:pt>
                <c:pt idx="11039">
                  <c:v>36.49</c:v>
                </c:pt>
                <c:pt idx="11040">
                  <c:v>36.49</c:v>
                </c:pt>
                <c:pt idx="11041">
                  <c:v>36.49</c:v>
                </c:pt>
                <c:pt idx="11042">
                  <c:v>36.49</c:v>
                </c:pt>
                <c:pt idx="11043">
                  <c:v>36.49</c:v>
                </c:pt>
                <c:pt idx="11044">
                  <c:v>36.49</c:v>
                </c:pt>
                <c:pt idx="11045">
                  <c:v>36.49</c:v>
                </c:pt>
                <c:pt idx="11046">
                  <c:v>36.49</c:v>
                </c:pt>
                <c:pt idx="11047">
                  <c:v>36.49</c:v>
                </c:pt>
                <c:pt idx="11048">
                  <c:v>36.49</c:v>
                </c:pt>
                <c:pt idx="11049">
                  <c:v>36.49</c:v>
                </c:pt>
                <c:pt idx="11050">
                  <c:v>36.49</c:v>
                </c:pt>
                <c:pt idx="11051">
                  <c:v>36.49</c:v>
                </c:pt>
                <c:pt idx="11052">
                  <c:v>36.49</c:v>
                </c:pt>
                <c:pt idx="11053">
                  <c:v>36.49</c:v>
                </c:pt>
                <c:pt idx="11054">
                  <c:v>36.49</c:v>
                </c:pt>
                <c:pt idx="11055">
                  <c:v>36.49</c:v>
                </c:pt>
                <c:pt idx="11056">
                  <c:v>36.49</c:v>
                </c:pt>
                <c:pt idx="11057">
                  <c:v>36.49</c:v>
                </c:pt>
                <c:pt idx="11058">
                  <c:v>36.49</c:v>
                </c:pt>
                <c:pt idx="11059">
                  <c:v>36.49</c:v>
                </c:pt>
                <c:pt idx="11060">
                  <c:v>36.49</c:v>
                </c:pt>
                <c:pt idx="11061">
                  <c:v>36.49</c:v>
                </c:pt>
                <c:pt idx="11062">
                  <c:v>36.49</c:v>
                </c:pt>
                <c:pt idx="11063">
                  <c:v>36.49</c:v>
                </c:pt>
                <c:pt idx="11064">
                  <c:v>36.49</c:v>
                </c:pt>
                <c:pt idx="11065">
                  <c:v>36.49</c:v>
                </c:pt>
                <c:pt idx="11066">
                  <c:v>36.49</c:v>
                </c:pt>
                <c:pt idx="11067">
                  <c:v>36.49</c:v>
                </c:pt>
                <c:pt idx="11068">
                  <c:v>36.49</c:v>
                </c:pt>
                <c:pt idx="11069">
                  <c:v>36.49</c:v>
                </c:pt>
                <c:pt idx="11070">
                  <c:v>36.49</c:v>
                </c:pt>
                <c:pt idx="11071">
                  <c:v>36.49</c:v>
                </c:pt>
                <c:pt idx="11072">
                  <c:v>36.49</c:v>
                </c:pt>
                <c:pt idx="11073">
                  <c:v>36.49</c:v>
                </c:pt>
                <c:pt idx="11074">
                  <c:v>36.49</c:v>
                </c:pt>
                <c:pt idx="11075">
                  <c:v>36.49</c:v>
                </c:pt>
                <c:pt idx="11076">
                  <c:v>36.49</c:v>
                </c:pt>
                <c:pt idx="11077">
                  <c:v>36.49</c:v>
                </c:pt>
                <c:pt idx="11078">
                  <c:v>36.49</c:v>
                </c:pt>
                <c:pt idx="11079">
                  <c:v>36.49</c:v>
                </c:pt>
                <c:pt idx="11080">
                  <c:v>36.49</c:v>
                </c:pt>
                <c:pt idx="11081">
                  <c:v>36.49</c:v>
                </c:pt>
                <c:pt idx="11082">
                  <c:v>36.49</c:v>
                </c:pt>
                <c:pt idx="11083">
                  <c:v>36.49</c:v>
                </c:pt>
                <c:pt idx="11084">
                  <c:v>36.49</c:v>
                </c:pt>
                <c:pt idx="11085">
                  <c:v>36.49</c:v>
                </c:pt>
                <c:pt idx="11086">
                  <c:v>36.49</c:v>
                </c:pt>
                <c:pt idx="11087">
                  <c:v>36.49</c:v>
                </c:pt>
                <c:pt idx="11088">
                  <c:v>36.49</c:v>
                </c:pt>
                <c:pt idx="11089">
                  <c:v>36.49</c:v>
                </c:pt>
                <c:pt idx="11090">
                  <c:v>36.49</c:v>
                </c:pt>
                <c:pt idx="11091">
                  <c:v>36.49</c:v>
                </c:pt>
                <c:pt idx="11092">
                  <c:v>36.49</c:v>
                </c:pt>
                <c:pt idx="11093">
                  <c:v>36.49</c:v>
                </c:pt>
                <c:pt idx="11094">
                  <c:v>36.49</c:v>
                </c:pt>
                <c:pt idx="11095">
                  <c:v>36.49</c:v>
                </c:pt>
                <c:pt idx="11096">
                  <c:v>36.49</c:v>
                </c:pt>
                <c:pt idx="11097">
                  <c:v>36.49</c:v>
                </c:pt>
                <c:pt idx="11098">
                  <c:v>36.49</c:v>
                </c:pt>
                <c:pt idx="11099">
                  <c:v>36.49</c:v>
                </c:pt>
                <c:pt idx="11100">
                  <c:v>36.49</c:v>
                </c:pt>
                <c:pt idx="11101">
                  <c:v>36.49</c:v>
                </c:pt>
                <c:pt idx="11102">
                  <c:v>36.49</c:v>
                </c:pt>
                <c:pt idx="11103">
                  <c:v>36.49</c:v>
                </c:pt>
                <c:pt idx="11104">
                  <c:v>36.49</c:v>
                </c:pt>
                <c:pt idx="11105">
                  <c:v>36.49</c:v>
                </c:pt>
                <c:pt idx="11106">
                  <c:v>36.49</c:v>
                </c:pt>
                <c:pt idx="11107">
                  <c:v>36.49</c:v>
                </c:pt>
                <c:pt idx="11108">
                  <c:v>36.49</c:v>
                </c:pt>
                <c:pt idx="11109">
                  <c:v>36.49</c:v>
                </c:pt>
                <c:pt idx="11110">
                  <c:v>36.49</c:v>
                </c:pt>
                <c:pt idx="11111">
                  <c:v>36.49</c:v>
                </c:pt>
                <c:pt idx="11112">
                  <c:v>36.49</c:v>
                </c:pt>
                <c:pt idx="11113">
                  <c:v>36.49</c:v>
                </c:pt>
                <c:pt idx="11114">
                  <c:v>36.49</c:v>
                </c:pt>
                <c:pt idx="11115">
                  <c:v>36.49</c:v>
                </c:pt>
                <c:pt idx="11116">
                  <c:v>36.49</c:v>
                </c:pt>
                <c:pt idx="11117">
                  <c:v>36.49</c:v>
                </c:pt>
                <c:pt idx="11118">
                  <c:v>36.49</c:v>
                </c:pt>
                <c:pt idx="11119">
                  <c:v>36.49</c:v>
                </c:pt>
                <c:pt idx="11120">
                  <c:v>36.49</c:v>
                </c:pt>
                <c:pt idx="11121">
                  <c:v>36.49</c:v>
                </c:pt>
                <c:pt idx="11122">
                  <c:v>36.49</c:v>
                </c:pt>
                <c:pt idx="11123">
                  <c:v>36.479999999999997</c:v>
                </c:pt>
                <c:pt idx="11124">
                  <c:v>36.479999999999997</c:v>
                </c:pt>
                <c:pt idx="11125">
                  <c:v>36.479999999999997</c:v>
                </c:pt>
                <c:pt idx="11126">
                  <c:v>36.479999999999997</c:v>
                </c:pt>
                <c:pt idx="11127">
                  <c:v>36.479999999999997</c:v>
                </c:pt>
                <c:pt idx="11128">
                  <c:v>36.47</c:v>
                </c:pt>
                <c:pt idx="11129">
                  <c:v>36.47</c:v>
                </c:pt>
                <c:pt idx="11130">
                  <c:v>36.47</c:v>
                </c:pt>
                <c:pt idx="11131">
                  <c:v>36.47</c:v>
                </c:pt>
                <c:pt idx="11132">
                  <c:v>36.47</c:v>
                </c:pt>
                <c:pt idx="11133">
                  <c:v>36.47</c:v>
                </c:pt>
                <c:pt idx="11134">
                  <c:v>36.47</c:v>
                </c:pt>
                <c:pt idx="11135">
                  <c:v>36.47</c:v>
                </c:pt>
                <c:pt idx="11136">
                  <c:v>36.47</c:v>
                </c:pt>
                <c:pt idx="11137">
                  <c:v>36.47</c:v>
                </c:pt>
                <c:pt idx="11138">
                  <c:v>36.47</c:v>
                </c:pt>
                <c:pt idx="11139">
                  <c:v>36.46</c:v>
                </c:pt>
                <c:pt idx="11140">
                  <c:v>36.46</c:v>
                </c:pt>
                <c:pt idx="11141">
                  <c:v>36.46</c:v>
                </c:pt>
                <c:pt idx="11142">
                  <c:v>36.46</c:v>
                </c:pt>
                <c:pt idx="11143">
                  <c:v>36.46</c:v>
                </c:pt>
                <c:pt idx="11144">
                  <c:v>36.450000000000003</c:v>
                </c:pt>
                <c:pt idx="11145">
                  <c:v>36.450000000000003</c:v>
                </c:pt>
                <c:pt idx="11146">
                  <c:v>36.450000000000003</c:v>
                </c:pt>
                <c:pt idx="11147">
                  <c:v>36.44</c:v>
                </c:pt>
                <c:pt idx="11148">
                  <c:v>36.44</c:v>
                </c:pt>
                <c:pt idx="11149">
                  <c:v>36.44</c:v>
                </c:pt>
                <c:pt idx="11150">
                  <c:v>36.43</c:v>
                </c:pt>
                <c:pt idx="11151">
                  <c:v>36.43</c:v>
                </c:pt>
                <c:pt idx="11152">
                  <c:v>36.43</c:v>
                </c:pt>
                <c:pt idx="11153">
                  <c:v>36.43</c:v>
                </c:pt>
                <c:pt idx="11154">
                  <c:v>36.42</c:v>
                </c:pt>
                <c:pt idx="11155">
                  <c:v>36.42</c:v>
                </c:pt>
                <c:pt idx="11156">
                  <c:v>36.42</c:v>
                </c:pt>
                <c:pt idx="11157">
                  <c:v>36.42</c:v>
                </c:pt>
                <c:pt idx="11158">
                  <c:v>36.42</c:v>
                </c:pt>
                <c:pt idx="11159">
                  <c:v>36.42</c:v>
                </c:pt>
                <c:pt idx="11160">
                  <c:v>36.43</c:v>
                </c:pt>
                <c:pt idx="11161">
                  <c:v>36.42</c:v>
                </c:pt>
                <c:pt idx="11162">
                  <c:v>36.42</c:v>
                </c:pt>
                <c:pt idx="11163">
                  <c:v>36.43</c:v>
                </c:pt>
                <c:pt idx="11164">
                  <c:v>36.43</c:v>
                </c:pt>
                <c:pt idx="11165">
                  <c:v>36.42</c:v>
                </c:pt>
                <c:pt idx="11166">
                  <c:v>36.43</c:v>
                </c:pt>
                <c:pt idx="11167">
                  <c:v>36.43</c:v>
                </c:pt>
                <c:pt idx="11168">
                  <c:v>36.42</c:v>
                </c:pt>
                <c:pt idx="11169">
                  <c:v>36.42</c:v>
                </c:pt>
                <c:pt idx="11170">
                  <c:v>36.43</c:v>
                </c:pt>
                <c:pt idx="11171">
                  <c:v>36.42</c:v>
                </c:pt>
                <c:pt idx="11172">
                  <c:v>36.42</c:v>
                </c:pt>
                <c:pt idx="11173">
                  <c:v>36.42</c:v>
                </c:pt>
                <c:pt idx="11174">
                  <c:v>36.42</c:v>
                </c:pt>
                <c:pt idx="11175">
                  <c:v>36.42</c:v>
                </c:pt>
                <c:pt idx="11176">
                  <c:v>36.42</c:v>
                </c:pt>
                <c:pt idx="11177">
                  <c:v>36.42</c:v>
                </c:pt>
                <c:pt idx="11178">
                  <c:v>36.409999999999997</c:v>
                </c:pt>
                <c:pt idx="11179">
                  <c:v>36.409999999999997</c:v>
                </c:pt>
                <c:pt idx="11180">
                  <c:v>36.409999999999997</c:v>
                </c:pt>
                <c:pt idx="11181">
                  <c:v>36.409999999999997</c:v>
                </c:pt>
                <c:pt idx="11182">
                  <c:v>36.409999999999997</c:v>
                </c:pt>
                <c:pt idx="11183">
                  <c:v>36.409999999999997</c:v>
                </c:pt>
                <c:pt idx="11184">
                  <c:v>36.409999999999997</c:v>
                </c:pt>
                <c:pt idx="11185">
                  <c:v>36.4</c:v>
                </c:pt>
                <c:pt idx="11186">
                  <c:v>36.4</c:v>
                </c:pt>
                <c:pt idx="11187">
                  <c:v>36.4</c:v>
                </c:pt>
                <c:pt idx="11188">
                  <c:v>36.4</c:v>
                </c:pt>
                <c:pt idx="11189">
                  <c:v>36.4</c:v>
                </c:pt>
                <c:pt idx="11190">
                  <c:v>36.39</c:v>
                </c:pt>
                <c:pt idx="11191">
                  <c:v>36.4</c:v>
                </c:pt>
                <c:pt idx="11192">
                  <c:v>36.39</c:v>
                </c:pt>
                <c:pt idx="11193">
                  <c:v>36.39</c:v>
                </c:pt>
                <c:pt idx="11194">
                  <c:v>36.4</c:v>
                </c:pt>
                <c:pt idx="11195">
                  <c:v>36.4</c:v>
                </c:pt>
                <c:pt idx="11196">
                  <c:v>36.4</c:v>
                </c:pt>
                <c:pt idx="11197">
                  <c:v>36.4</c:v>
                </c:pt>
                <c:pt idx="11198">
                  <c:v>36.39</c:v>
                </c:pt>
                <c:pt idx="11199">
                  <c:v>36.39</c:v>
                </c:pt>
                <c:pt idx="11200">
                  <c:v>36.39</c:v>
                </c:pt>
                <c:pt idx="11201">
                  <c:v>36.39</c:v>
                </c:pt>
                <c:pt idx="11202">
                  <c:v>36.39</c:v>
                </c:pt>
                <c:pt idx="11203">
                  <c:v>36.39</c:v>
                </c:pt>
                <c:pt idx="11204">
                  <c:v>36.380000000000003</c:v>
                </c:pt>
                <c:pt idx="11205">
                  <c:v>36.380000000000003</c:v>
                </c:pt>
                <c:pt idx="11206">
                  <c:v>36.380000000000003</c:v>
                </c:pt>
                <c:pt idx="11207">
                  <c:v>36.380000000000003</c:v>
                </c:pt>
                <c:pt idx="11208">
                  <c:v>36.380000000000003</c:v>
                </c:pt>
                <c:pt idx="11209">
                  <c:v>36.369999999999997</c:v>
                </c:pt>
                <c:pt idx="11210">
                  <c:v>36.369999999999997</c:v>
                </c:pt>
                <c:pt idx="11211">
                  <c:v>36.369999999999997</c:v>
                </c:pt>
                <c:pt idx="11212">
                  <c:v>36.369999999999997</c:v>
                </c:pt>
                <c:pt idx="11213">
                  <c:v>36.369999999999997</c:v>
                </c:pt>
                <c:pt idx="11214">
                  <c:v>36.369999999999997</c:v>
                </c:pt>
                <c:pt idx="11215">
                  <c:v>36.36</c:v>
                </c:pt>
                <c:pt idx="11216">
                  <c:v>36.36</c:v>
                </c:pt>
                <c:pt idx="11217">
                  <c:v>36.36</c:v>
                </c:pt>
                <c:pt idx="11218">
                  <c:v>36.36</c:v>
                </c:pt>
                <c:pt idx="11219">
                  <c:v>36.36</c:v>
                </c:pt>
                <c:pt idx="11220">
                  <c:v>36.36</c:v>
                </c:pt>
                <c:pt idx="11221">
                  <c:v>36.36</c:v>
                </c:pt>
                <c:pt idx="11222">
                  <c:v>36.36</c:v>
                </c:pt>
                <c:pt idx="11223">
                  <c:v>36.36</c:v>
                </c:pt>
                <c:pt idx="11224">
                  <c:v>36.36</c:v>
                </c:pt>
                <c:pt idx="11225">
                  <c:v>36.36</c:v>
                </c:pt>
                <c:pt idx="11226">
                  <c:v>36.35</c:v>
                </c:pt>
                <c:pt idx="11227">
                  <c:v>36.35</c:v>
                </c:pt>
                <c:pt idx="11228">
                  <c:v>36.35</c:v>
                </c:pt>
                <c:pt idx="11229">
                  <c:v>36.35</c:v>
                </c:pt>
                <c:pt idx="11230">
                  <c:v>36.35</c:v>
                </c:pt>
                <c:pt idx="11231">
                  <c:v>36.35</c:v>
                </c:pt>
                <c:pt idx="11232">
                  <c:v>36.35</c:v>
                </c:pt>
                <c:pt idx="11233">
                  <c:v>36.36</c:v>
                </c:pt>
                <c:pt idx="11234">
                  <c:v>36.36</c:v>
                </c:pt>
                <c:pt idx="11235">
                  <c:v>36.36</c:v>
                </c:pt>
                <c:pt idx="11236">
                  <c:v>36.36</c:v>
                </c:pt>
                <c:pt idx="11237">
                  <c:v>36.36</c:v>
                </c:pt>
                <c:pt idx="11238">
                  <c:v>36.36</c:v>
                </c:pt>
                <c:pt idx="11239">
                  <c:v>36.36</c:v>
                </c:pt>
                <c:pt idx="11240">
                  <c:v>36.36</c:v>
                </c:pt>
                <c:pt idx="11241">
                  <c:v>36.36</c:v>
                </c:pt>
                <c:pt idx="11242">
                  <c:v>36.36</c:v>
                </c:pt>
                <c:pt idx="11243">
                  <c:v>36.35</c:v>
                </c:pt>
                <c:pt idx="11244">
                  <c:v>36.35</c:v>
                </c:pt>
                <c:pt idx="11245">
                  <c:v>36.35</c:v>
                </c:pt>
                <c:pt idx="11246">
                  <c:v>36.35</c:v>
                </c:pt>
                <c:pt idx="11247">
                  <c:v>36.35</c:v>
                </c:pt>
                <c:pt idx="11248">
                  <c:v>36.35</c:v>
                </c:pt>
                <c:pt idx="11249">
                  <c:v>36.340000000000003</c:v>
                </c:pt>
                <c:pt idx="11250">
                  <c:v>36.340000000000003</c:v>
                </c:pt>
                <c:pt idx="11251">
                  <c:v>36.340000000000003</c:v>
                </c:pt>
                <c:pt idx="11252">
                  <c:v>36.340000000000003</c:v>
                </c:pt>
                <c:pt idx="11253">
                  <c:v>36.33</c:v>
                </c:pt>
                <c:pt idx="11254">
                  <c:v>36.33</c:v>
                </c:pt>
                <c:pt idx="11255">
                  <c:v>36.32</c:v>
                </c:pt>
                <c:pt idx="11256">
                  <c:v>36.32</c:v>
                </c:pt>
                <c:pt idx="11257">
                  <c:v>36.32</c:v>
                </c:pt>
                <c:pt idx="11258">
                  <c:v>36.33</c:v>
                </c:pt>
                <c:pt idx="11259">
                  <c:v>36.33</c:v>
                </c:pt>
                <c:pt idx="11260">
                  <c:v>36.340000000000003</c:v>
                </c:pt>
                <c:pt idx="11261">
                  <c:v>36.340000000000003</c:v>
                </c:pt>
                <c:pt idx="11262">
                  <c:v>36.340000000000003</c:v>
                </c:pt>
                <c:pt idx="11263">
                  <c:v>36.340000000000003</c:v>
                </c:pt>
                <c:pt idx="11264">
                  <c:v>36.35</c:v>
                </c:pt>
                <c:pt idx="11265">
                  <c:v>36.35</c:v>
                </c:pt>
                <c:pt idx="11266">
                  <c:v>36.35</c:v>
                </c:pt>
                <c:pt idx="11267">
                  <c:v>36.35</c:v>
                </c:pt>
                <c:pt idx="11268">
                  <c:v>36.340000000000003</c:v>
                </c:pt>
                <c:pt idx="11269">
                  <c:v>36.340000000000003</c:v>
                </c:pt>
                <c:pt idx="11270">
                  <c:v>36.340000000000003</c:v>
                </c:pt>
                <c:pt idx="11271">
                  <c:v>36.340000000000003</c:v>
                </c:pt>
                <c:pt idx="11272">
                  <c:v>36.340000000000003</c:v>
                </c:pt>
                <c:pt idx="11273">
                  <c:v>36.35</c:v>
                </c:pt>
                <c:pt idx="11274">
                  <c:v>36.35</c:v>
                </c:pt>
                <c:pt idx="11275">
                  <c:v>36.340000000000003</c:v>
                </c:pt>
                <c:pt idx="11276">
                  <c:v>36.340000000000003</c:v>
                </c:pt>
                <c:pt idx="11277">
                  <c:v>36.340000000000003</c:v>
                </c:pt>
                <c:pt idx="11278">
                  <c:v>36.340000000000003</c:v>
                </c:pt>
                <c:pt idx="11279">
                  <c:v>36.340000000000003</c:v>
                </c:pt>
                <c:pt idx="11280">
                  <c:v>36.340000000000003</c:v>
                </c:pt>
                <c:pt idx="11281">
                  <c:v>36.340000000000003</c:v>
                </c:pt>
                <c:pt idx="11282">
                  <c:v>36.340000000000003</c:v>
                </c:pt>
                <c:pt idx="11283">
                  <c:v>36.340000000000003</c:v>
                </c:pt>
                <c:pt idx="11284">
                  <c:v>36.340000000000003</c:v>
                </c:pt>
                <c:pt idx="11285">
                  <c:v>36.340000000000003</c:v>
                </c:pt>
                <c:pt idx="11286">
                  <c:v>36.340000000000003</c:v>
                </c:pt>
                <c:pt idx="11287">
                  <c:v>36.340000000000003</c:v>
                </c:pt>
                <c:pt idx="11288">
                  <c:v>36.340000000000003</c:v>
                </c:pt>
                <c:pt idx="11289">
                  <c:v>36.340000000000003</c:v>
                </c:pt>
                <c:pt idx="11290">
                  <c:v>36.340000000000003</c:v>
                </c:pt>
                <c:pt idx="11291">
                  <c:v>36.340000000000003</c:v>
                </c:pt>
                <c:pt idx="11292">
                  <c:v>36.35</c:v>
                </c:pt>
                <c:pt idx="11293">
                  <c:v>36.35</c:v>
                </c:pt>
                <c:pt idx="11294">
                  <c:v>36.340000000000003</c:v>
                </c:pt>
                <c:pt idx="11295">
                  <c:v>36.340000000000003</c:v>
                </c:pt>
                <c:pt idx="11296">
                  <c:v>36.340000000000003</c:v>
                </c:pt>
                <c:pt idx="11297">
                  <c:v>36.35</c:v>
                </c:pt>
                <c:pt idx="11298">
                  <c:v>36.35</c:v>
                </c:pt>
                <c:pt idx="11299">
                  <c:v>36.340000000000003</c:v>
                </c:pt>
                <c:pt idx="11300">
                  <c:v>36.340000000000003</c:v>
                </c:pt>
                <c:pt idx="11301">
                  <c:v>36.35</c:v>
                </c:pt>
                <c:pt idx="11302">
                  <c:v>36.35</c:v>
                </c:pt>
                <c:pt idx="11303">
                  <c:v>36.36</c:v>
                </c:pt>
                <c:pt idx="11304">
                  <c:v>36.36</c:v>
                </c:pt>
                <c:pt idx="11305">
                  <c:v>36.36</c:v>
                </c:pt>
                <c:pt idx="11306">
                  <c:v>36.369999999999997</c:v>
                </c:pt>
                <c:pt idx="11307">
                  <c:v>36.369999999999997</c:v>
                </c:pt>
                <c:pt idx="11308">
                  <c:v>36.369999999999997</c:v>
                </c:pt>
                <c:pt idx="11309">
                  <c:v>36.369999999999997</c:v>
                </c:pt>
                <c:pt idx="11310">
                  <c:v>36.369999999999997</c:v>
                </c:pt>
                <c:pt idx="11311">
                  <c:v>36.380000000000003</c:v>
                </c:pt>
                <c:pt idx="11312">
                  <c:v>36.380000000000003</c:v>
                </c:pt>
                <c:pt idx="11313">
                  <c:v>36.380000000000003</c:v>
                </c:pt>
                <c:pt idx="11314">
                  <c:v>36.380000000000003</c:v>
                </c:pt>
                <c:pt idx="11315">
                  <c:v>36.39</c:v>
                </c:pt>
                <c:pt idx="11316">
                  <c:v>36.39</c:v>
                </c:pt>
                <c:pt idx="11317">
                  <c:v>36.39</c:v>
                </c:pt>
                <c:pt idx="11318">
                  <c:v>36.39</c:v>
                </c:pt>
                <c:pt idx="11319">
                  <c:v>36.39</c:v>
                </c:pt>
                <c:pt idx="11320">
                  <c:v>36.39</c:v>
                </c:pt>
                <c:pt idx="11321">
                  <c:v>36.39</c:v>
                </c:pt>
                <c:pt idx="11322">
                  <c:v>36.39</c:v>
                </c:pt>
                <c:pt idx="11323">
                  <c:v>36.39</c:v>
                </c:pt>
                <c:pt idx="11324">
                  <c:v>36.39</c:v>
                </c:pt>
                <c:pt idx="11325">
                  <c:v>36.39</c:v>
                </c:pt>
                <c:pt idx="11326">
                  <c:v>36.39</c:v>
                </c:pt>
                <c:pt idx="11327">
                  <c:v>36.380000000000003</c:v>
                </c:pt>
                <c:pt idx="11328">
                  <c:v>36.39</c:v>
                </c:pt>
                <c:pt idx="11329">
                  <c:v>36.39</c:v>
                </c:pt>
                <c:pt idx="11330">
                  <c:v>36.39</c:v>
                </c:pt>
                <c:pt idx="11331">
                  <c:v>36.39</c:v>
                </c:pt>
                <c:pt idx="11332">
                  <c:v>36.39</c:v>
                </c:pt>
                <c:pt idx="11333">
                  <c:v>36.39</c:v>
                </c:pt>
                <c:pt idx="11334">
                  <c:v>36.39</c:v>
                </c:pt>
                <c:pt idx="11335">
                  <c:v>36.39</c:v>
                </c:pt>
                <c:pt idx="11336">
                  <c:v>36.39</c:v>
                </c:pt>
                <c:pt idx="11337">
                  <c:v>36.39</c:v>
                </c:pt>
                <c:pt idx="11338">
                  <c:v>36.39</c:v>
                </c:pt>
                <c:pt idx="11339">
                  <c:v>36.39</c:v>
                </c:pt>
                <c:pt idx="11340">
                  <c:v>36.39</c:v>
                </c:pt>
                <c:pt idx="11341">
                  <c:v>36.380000000000003</c:v>
                </c:pt>
                <c:pt idx="11342">
                  <c:v>36.39</c:v>
                </c:pt>
                <c:pt idx="11343">
                  <c:v>36.39</c:v>
                </c:pt>
                <c:pt idx="11344">
                  <c:v>36.380000000000003</c:v>
                </c:pt>
                <c:pt idx="11345">
                  <c:v>36.380000000000003</c:v>
                </c:pt>
                <c:pt idx="11346">
                  <c:v>36.380000000000003</c:v>
                </c:pt>
                <c:pt idx="11347">
                  <c:v>36.39</c:v>
                </c:pt>
                <c:pt idx="11348">
                  <c:v>36.39</c:v>
                </c:pt>
                <c:pt idx="11349">
                  <c:v>36.380000000000003</c:v>
                </c:pt>
                <c:pt idx="11350">
                  <c:v>36.39</c:v>
                </c:pt>
                <c:pt idx="11351">
                  <c:v>36.39</c:v>
                </c:pt>
                <c:pt idx="11352">
                  <c:v>36.39</c:v>
                </c:pt>
                <c:pt idx="11353">
                  <c:v>36.380000000000003</c:v>
                </c:pt>
                <c:pt idx="11354">
                  <c:v>36.39</c:v>
                </c:pt>
                <c:pt idx="11355">
                  <c:v>36.380000000000003</c:v>
                </c:pt>
                <c:pt idx="11356">
                  <c:v>36.380000000000003</c:v>
                </c:pt>
                <c:pt idx="11357">
                  <c:v>36.369999999999997</c:v>
                </c:pt>
                <c:pt idx="11358">
                  <c:v>36.380000000000003</c:v>
                </c:pt>
                <c:pt idx="11359">
                  <c:v>36.369999999999997</c:v>
                </c:pt>
                <c:pt idx="11360">
                  <c:v>36.369999999999997</c:v>
                </c:pt>
                <c:pt idx="11361">
                  <c:v>36.369999999999997</c:v>
                </c:pt>
                <c:pt idx="11362">
                  <c:v>36.380000000000003</c:v>
                </c:pt>
                <c:pt idx="11363">
                  <c:v>36.369999999999997</c:v>
                </c:pt>
                <c:pt idx="11364">
                  <c:v>36.369999999999997</c:v>
                </c:pt>
                <c:pt idx="11365">
                  <c:v>36.36</c:v>
                </c:pt>
                <c:pt idx="11366">
                  <c:v>36.36</c:v>
                </c:pt>
                <c:pt idx="11367">
                  <c:v>36.35</c:v>
                </c:pt>
                <c:pt idx="11368">
                  <c:v>36.35</c:v>
                </c:pt>
                <c:pt idx="11369">
                  <c:v>36.340000000000003</c:v>
                </c:pt>
                <c:pt idx="11370">
                  <c:v>36.340000000000003</c:v>
                </c:pt>
                <c:pt idx="11371">
                  <c:v>36.33</c:v>
                </c:pt>
                <c:pt idx="11372">
                  <c:v>36.33</c:v>
                </c:pt>
                <c:pt idx="11373">
                  <c:v>36.32</c:v>
                </c:pt>
                <c:pt idx="11374">
                  <c:v>36.32</c:v>
                </c:pt>
                <c:pt idx="11375">
                  <c:v>36.31</c:v>
                </c:pt>
                <c:pt idx="11376">
                  <c:v>36.299999999999997</c:v>
                </c:pt>
                <c:pt idx="11377">
                  <c:v>36.299999999999997</c:v>
                </c:pt>
                <c:pt idx="11378">
                  <c:v>36.299999999999997</c:v>
                </c:pt>
                <c:pt idx="11379">
                  <c:v>36.29</c:v>
                </c:pt>
                <c:pt idx="11380">
                  <c:v>36.28</c:v>
                </c:pt>
                <c:pt idx="11381">
                  <c:v>36.28</c:v>
                </c:pt>
                <c:pt idx="11382">
                  <c:v>36.28</c:v>
                </c:pt>
                <c:pt idx="11383">
                  <c:v>36.28</c:v>
                </c:pt>
                <c:pt idx="11384">
                  <c:v>36.270000000000003</c:v>
                </c:pt>
                <c:pt idx="11385">
                  <c:v>36.270000000000003</c:v>
                </c:pt>
                <c:pt idx="11386">
                  <c:v>36.270000000000003</c:v>
                </c:pt>
                <c:pt idx="11387">
                  <c:v>36.26</c:v>
                </c:pt>
                <c:pt idx="11388">
                  <c:v>36.25</c:v>
                </c:pt>
                <c:pt idx="11389">
                  <c:v>36.25</c:v>
                </c:pt>
                <c:pt idx="11390">
                  <c:v>36.24</c:v>
                </c:pt>
                <c:pt idx="11391">
                  <c:v>36.24</c:v>
                </c:pt>
                <c:pt idx="11392">
                  <c:v>36.229999999999997</c:v>
                </c:pt>
                <c:pt idx="11393">
                  <c:v>36.229999999999997</c:v>
                </c:pt>
                <c:pt idx="11394">
                  <c:v>36.22</c:v>
                </c:pt>
                <c:pt idx="11395">
                  <c:v>36.22</c:v>
                </c:pt>
                <c:pt idx="11396">
                  <c:v>36.22</c:v>
                </c:pt>
                <c:pt idx="11397">
                  <c:v>36.22</c:v>
                </c:pt>
                <c:pt idx="11398">
                  <c:v>36.22</c:v>
                </c:pt>
                <c:pt idx="11399">
                  <c:v>36.21</c:v>
                </c:pt>
                <c:pt idx="11400">
                  <c:v>36.21</c:v>
                </c:pt>
                <c:pt idx="11401">
                  <c:v>36.21</c:v>
                </c:pt>
                <c:pt idx="11402">
                  <c:v>36.21</c:v>
                </c:pt>
                <c:pt idx="11403">
                  <c:v>36.200000000000003</c:v>
                </c:pt>
                <c:pt idx="11404">
                  <c:v>36.200000000000003</c:v>
                </c:pt>
                <c:pt idx="11405">
                  <c:v>36.200000000000003</c:v>
                </c:pt>
                <c:pt idx="11406">
                  <c:v>36.200000000000003</c:v>
                </c:pt>
                <c:pt idx="11407">
                  <c:v>36.200000000000003</c:v>
                </c:pt>
                <c:pt idx="11408">
                  <c:v>36.200000000000003</c:v>
                </c:pt>
                <c:pt idx="11409">
                  <c:v>36.200000000000003</c:v>
                </c:pt>
                <c:pt idx="11410">
                  <c:v>36.200000000000003</c:v>
                </c:pt>
                <c:pt idx="11411">
                  <c:v>36.200000000000003</c:v>
                </c:pt>
                <c:pt idx="11412">
                  <c:v>36.200000000000003</c:v>
                </c:pt>
                <c:pt idx="11413">
                  <c:v>36.200000000000003</c:v>
                </c:pt>
                <c:pt idx="11414">
                  <c:v>36.200000000000003</c:v>
                </c:pt>
                <c:pt idx="11415">
                  <c:v>36.200000000000003</c:v>
                </c:pt>
                <c:pt idx="11416">
                  <c:v>36.200000000000003</c:v>
                </c:pt>
                <c:pt idx="11417">
                  <c:v>36.200000000000003</c:v>
                </c:pt>
                <c:pt idx="11418">
                  <c:v>36.200000000000003</c:v>
                </c:pt>
                <c:pt idx="11419">
                  <c:v>36.200000000000003</c:v>
                </c:pt>
                <c:pt idx="11420">
                  <c:v>36.200000000000003</c:v>
                </c:pt>
                <c:pt idx="11421">
                  <c:v>36.200000000000003</c:v>
                </c:pt>
                <c:pt idx="11422">
                  <c:v>36.200000000000003</c:v>
                </c:pt>
                <c:pt idx="11423">
                  <c:v>36.200000000000003</c:v>
                </c:pt>
                <c:pt idx="11424">
                  <c:v>36.200000000000003</c:v>
                </c:pt>
                <c:pt idx="11425">
                  <c:v>36.200000000000003</c:v>
                </c:pt>
                <c:pt idx="11426">
                  <c:v>36.200000000000003</c:v>
                </c:pt>
                <c:pt idx="11427">
                  <c:v>36.200000000000003</c:v>
                </c:pt>
                <c:pt idx="11428">
                  <c:v>36.200000000000003</c:v>
                </c:pt>
                <c:pt idx="11429">
                  <c:v>36.200000000000003</c:v>
                </c:pt>
                <c:pt idx="11430">
                  <c:v>36.200000000000003</c:v>
                </c:pt>
                <c:pt idx="11431">
                  <c:v>36.200000000000003</c:v>
                </c:pt>
                <c:pt idx="11432">
                  <c:v>36.200000000000003</c:v>
                </c:pt>
                <c:pt idx="11433">
                  <c:v>36.200000000000003</c:v>
                </c:pt>
                <c:pt idx="11434">
                  <c:v>36.200000000000003</c:v>
                </c:pt>
                <c:pt idx="11435">
                  <c:v>36.21</c:v>
                </c:pt>
                <c:pt idx="11436">
                  <c:v>36.21</c:v>
                </c:pt>
                <c:pt idx="11437">
                  <c:v>36.21</c:v>
                </c:pt>
                <c:pt idx="11438">
                  <c:v>36.22</c:v>
                </c:pt>
                <c:pt idx="11439">
                  <c:v>36.22</c:v>
                </c:pt>
                <c:pt idx="11440">
                  <c:v>36.22</c:v>
                </c:pt>
                <c:pt idx="11441">
                  <c:v>36.229999999999997</c:v>
                </c:pt>
                <c:pt idx="11442">
                  <c:v>36.22</c:v>
                </c:pt>
                <c:pt idx="11443">
                  <c:v>36.22</c:v>
                </c:pt>
                <c:pt idx="11444">
                  <c:v>36.22</c:v>
                </c:pt>
                <c:pt idx="11445">
                  <c:v>36.22</c:v>
                </c:pt>
                <c:pt idx="11446">
                  <c:v>36.22</c:v>
                </c:pt>
                <c:pt idx="11447">
                  <c:v>36.22</c:v>
                </c:pt>
                <c:pt idx="11448">
                  <c:v>36.229999999999997</c:v>
                </c:pt>
                <c:pt idx="11449">
                  <c:v>36.229999999999997</c:v>
                </c:pt>
                <c:pt idx="11450">
                  <c:v>36.229999999999997</c:v>
                </c:pt>
                <c:pt idx="11451">
                  <c:v>36.229999999999997</c:v>
                </c:pt>
                <c:pt idx="11452">
                  <c:v>36.24</c:v>
                </c:pt>
                <c:pt idx="11453">
                  <c:v>36.24</c:v>
                </c:pt>
                <c:pt idx="11454">
                  <c:v>36.24</c:v>
                </c:pt>
                <c:pt idx="11455">
                  <c:v>36.24</c:v>
                </c:pt>
                <c:pt idx="11456">
                  <c:v>36.229999999999997</c:v>
                </c:pt>
                <c:pt idx="11457">
                  <c:v>36.229999999999997</c:v>
                </c:pt>
                <c:pt idx="11458">
                  <c:v>36.229999999999997</c:v>
                </c:pt>
                <c:pt idx="11459">
                  <c:v>36.229999999999997</c:v>
                </c:pt>
                <c:pt idx="11460">
                  <c:v>36.229999999999997</c:v>
                </c:pt>
                <c:pt idx="11461">
                  <c:v>36.229999999999997</c:v>
                </c:pt>
                <c:pt idx="11462">
                  <c:v>36.229999999999997</c:v>
                </c:pt>
                <c:pt idx="11463">
                  <c:v>36.229999999999997</c:v>
                </c:pt>
                <c:pt idx="11464">
                  <c:v>36.229999999999997</c:v>
                </c:pt>
                <c:pt idx="11465">
                  <c:v>36.229999999999997</c:v>
                </c:pt>
                <c:pt idx="11466">
                  <c:v>36.229999999999997</c:v>
                </c:pt>
                <c:pt idx="11467">
                  <c:v>36.229999999999997</c:v>
                </c:pt>
                <c:pt idx="11468">
                  <c:v>36.229999999999997</c:v>
                </c:pt>
                <c:pt idx="11469">
                  <c:v>36.229999999999997</c:v>
                </c:pt>
                <c:pt idx="11470">
                  <c:v>36.22</c:v>
                </c:pt>
                <c:pt idx="11471">
                  <c:v>36.22</c:v>
                </c:pt>
                <c:pt idx="11472">
                  <c:v>36.22</c:v>
                </c:pt>
                <c:pt idx="11473">
                  <c:v>36.22</c:v>
                </c:pt>
                <c:pt idx="11474">
                  <c:v>36.22</c:v>
                </c:pt>
                <c:pt idx="11475">
                  <c:v>36.22</c:v>
                </c:pt>
                <c:pt idx="11476">
                  <c:v>36.22</c:v>
                </c:pt>
                <c:pt idx="11477">
                  <c:v>36.22</c:v>
                </c:pt>
                <c:pt idx="11478">
                  <c:v>36.22</c:v>
                </c:pt>
                <c:pt idx="11479">
                  <c:v>36.22</c:v>
                </c:pt>
                <c:pt idx="11480">
                  <c:v>36.22</c:v>
                </c:pt>
                <c:pt idx="11481">
                  <c:v>36.21</c:v>
                </c:pt>
                <c:pt idx="11482">
                  <c:v>36.21</c:v>
                </c:pt>
                <c:pt idx="11483">
                  <c:v>36.21</c:v>
                </c:pt>
                <c:pt idx="11484">
                  <c:v>36.21</c:v>
                </c:pt>
                <c:pt idx="11485">
                  <c:v>36.21</c:v>
                </c:pt>
                <c:pt idx="11486">
                  <c:v>36.21</c:v>
                </c:pt>
                <c:pt idx="11487">
                  <c:v>36.21</c:v>
                </c:pt>
                <c:pt idx="11488">
                  <c:v>36.21</c:v>
                </c:pt>
                <c:pt idx="11489">
                  <c:v>36.21</c:v>
                </c:pt>
                <c:pt idx="11490">
                  <c:v>36.21</c:v>
                </c:pt>
                <c:pt idx="11491">
                  <c:v>36.21</c:v>
                </c:pt>
                <c:pt idx="11492">
                  <c:v>36.21</c:v>
                </c:pt>
                <c:pt idx="11493">
                  <c:v>36.21</c:v>
                </c:pt>
                <c:pt idx="11494">
                  <c:v>36.21</c:v>
                </c:pt>
                <c:pt idx="11495">
                  <c:v>36.21</c:v>
                </c:pt>
                <c:pt idx="11496">
                  <c:v>36.200000000000003</c:v>
                </c:pt>
                <c:pt idx="11497">
                  <c:v>36.200000000000003</c:v>
                </c:pt>
                <c:pt idx="11498">
                  <c:v>36.200000000000003</c:v>
                </c:pt>
                <c:pt idx="11499">
                  <c:v>36.200000000000003</c:v>
                </c:pt>
                <c:pt idx="11500">
                  <c:v>36.200000000000003</c:v>
                </c:pt>
                <c:pt idx="11501">
                  <c:v>36.200000000000003</c:v>
                </c:pt>
                <c:pt idx="11502">
                  <c:v>36.200000000000003</c:v>
                </c:pt>
                <c:pt idx="11503">
                  <c:v>36.200000000000003</c:v>
                </c:pt>
                <c:pt idx="11504">
                  <c:v>36.200000000000003</c:v>
                </c:pt>
                <c:pt idx="11505">
                  <c:v>36.19</c:v>
                </c:pt>
                <c:pt idx="11506">
                  <c:v>36.19</c:v>
                </c:pt>
                <c:pt idx="11507">
                  <c:v>36.19</c:v>
                </c:pt>
                <c:pt idx="11508">
                  <c:v>36.19</c:v>
                </c:pt>
                <c:pt idx="11509">
                  <c:v>36.19</c:v>
                </c:pt>
                <c:pt idx="11510">
                  <c:v>36.19</c:v>
                </c:pt>
                <c:pt idx="11511">
                  <c:v>36.19</c:v>
                </c:pt>
                <c:pt idx="11512">
                  <c:v>36.19</c:v>
                </c:pt>
                <c:pt idx="11513">
                  <c:v>36.19</c:v>
                </c:pt>
                <c:pt idx="11514">
                  <c:v>36.19</c:v>
                </c:pt>
                <c:pt idx="11515">
                  <c:v>36.19</c:v>
                </c:pt>
                <c:pt idx="11516">
                  <c:v>36.18</c:v>
                </c:pt>
                <c:pt idx="11517">
                  <c:v>36.18</c:v>
                </c:pt>
                <c:pt idx="11518">
                  <c:v>36.18</c:v>
                </c:pt>
                <c:pt idx="11519">
                  <c:v>36.18</c:v>
                </c:pt>
                <c:pt idx="11520">
                  <c:v>36.18</c:v>
                </c:pt>
                <c:pt idx="11521">
                  <c:v>36.18</c:v>
                </c:pt>
                <c:pt idx="11522">
                  <c:v>36.18</c:v>
                </c:pt>
                <c:pt idx="11523">
                  <c:v>36.18</c:v>
                </c:pt>
                <c:pt idx="11524">
                  <c:v>36.17</c:v>
                </c:pt>
                <c:pt idx="11525">
                  <c:v>36.17</c:v>
                </c:pt>
                <c:pt idx="11526">
                  <c:v>36.17</c:v>
                </c:pt>
                <c:pt idx="11527">
                  <c:v>36.17</c:v>
                </c:pt>
                <c:pt idx="11528">
                  <c:v>36.159999999999997</c:v>
                </c:pt>
                <c:pt idx="11529">
                  <c:v>36.17</c:v>
                </c:pt>
                <c:pt idx="11530">
                  <c:v>36.17</c:v>
                </c:pt>
                <c:pt idx="11531">
                  <c:v>36.17</c:v>
                </c:pt>
                <c:pt idx="11532">
                  <c:v>36.159999999999997</c:v>
                </c:pt>
                <c:pt idx="11533">
                  <c:v>36.17</c:v>
                </c:pt>
                <c:pt idx="11534">
                  <c:v>36.17</c:v>
                </c:pt>
                <c:pt idx="11535">
                  <c:v>36.17</c:v>
                </c:pt>
                <c:pt idx="11536">
                  <c:v>36.17</c:v>
                </c:pt>
                <c:pt idx="11537">
                  <c:v>36.17</c:v>
                </c:pt>
                <c:pt idx="11538">
                  <c:v>36.17</c:v>
                </c:pt>
                <c:pt idx="11539">
                  <c:v>36.17</c:v>
                </c:pt>
                <c:pt idx="11540">
                  <c:v>36.17</c:v>
                </c:pt>
                <c:pt idx="11541">
                  <c:v>36.17</c:v>
                </c:pt>
                <c:pt idx="11542">
                  <c:v>36.17</c:v>
                </c:pt>
                <c:pt idx="11543">
                  <c:v>36.17</c:v>
                </c:pt>
                <c:pt idx="11544">
                  <c:v>36.18</c:v>
                </c:pt>
                <c:pt idx="11545">
                  <c:v>36.18</c:v>
                </c:pt>
                <c:pt idx="11546">
                  <c:v>36.18</c:v>
                </c:pt>
                <c:pt idx="11547">
                  <c:v>36.18</c:v>
                </c:pt>
                <c:pt idx="11548">
                  <c:v>36.18</c:v>
                </c:pt>
                <c:pt idx="11549">
                  <c:v>36.18</c:v>
                </c:pt>
                <c:pt idx="11550">
                  <c:v>36.18</c:v>
                </c:pt>
                <c:pt idx="11551">
                  <c:v>36.18</c:v>
                </c:pt>
                <c:pt idx="11552">
                  <c:v>36.18</c:v>
                </c:pt>
                <c:pt idx="11553">
                  <c:v>36.18</c:v>
                </c:pt>
                <c:pt idx="11554">
                  <c:v>36.18</c:v>
                </c:pt>
                <c:pt idx="11555">
                  <c:v>36.18</c:v>
                </c:pt>
                <c:pt idx="11556">
                  <c:v>36.18</c:v>
                </c:pt>
                <c:pt idx="11557">
                  <c:v>36.18</c:v>
                </c:pt>
                <c:pt idx="11558">
                  <c:v>36.19</c:v>
                </c:pt>
                <c:pt idx="11559">
                  <c:v>36.19</c:v>
                </c:pt>
                <c:pt idx="11560">
                  <c:v>36.19</c:v>
                </c:pt>
                <c:pt idx="11561">
                  <c:v>36.19</c:v>
                </c:pt>
                <c:pt idx="11562">
                  <c:v>36.19</c:v>
                </c:pt>
                <c:pt idx="11563">
                  <c:v>36.19</c:v>
                </c:pt>
                <c:pt idx="11564">
                  <c:v>36.200000000000003</c:v>
                </c:pt>
                <c:pt idx="11565">
                  <c:v>36.200000000000003</c:v>
                </c:pt>
                <c:pt idx="11566">
                  <c:v>36.200000000000003</c:v>
                </c:pt>
                <c:pt idx="11567">
                  <c:v>36.200000000000003</c:v>
                </c:pt>
                <c:pt idx="11568">
                  <c:v>36.200000000000003</c:v>
                </c:pt>
                <c:pt idx="11569">
                  <c:v>36.200000000000003</c:v>
                </c:pt>
                <c:pt idx="11570">
                  <c:v>36.200000000000003</c:v>
                </c:pt>
                <c:pt idx="11571">
                  <c:v>36.200000000000003</c:v>
                </c:pt>
                <c:pt idx="11572">
                  <c:v>36.200000000000003</c:v>
                </c:pt>
                <c:pt idx="11573">
                  <c:v>36.200000000000003</c:v>
                </c:pt>
                <c:pt idx="11574">
                  <c:v>36.200000000000003</c:v>
                </c:pt>
                <c:pt idx="11575">
                  <c:v>36.200000000000003</c:v>
                </c:pt>
                <c:pt idx="11576">
                  <c:v>36.200000000000003</c:v>
                </c:pt>
                <c:pt idx="11577">
                  <c:v>36.200000000000003</c:v>
                </c:pt>
                <c:pt idx="11578">
                  <c:v>36.200000000000003</c:v>
                </c:pt>
                <c:pt idx="11579">
                  <c:v>36.200000000000003</c:v>
                </c:pt>
                <c:pt idx="11580">
                  <c:v>36.200000000000003</c:v>
                </c:pt>
                <c:pt idx="11581">
                  <c:v>36.200000000000003</c:v>
                </c:pt>
                <c:pt idx="11582">
                  <c:v>36.200000000000003</c:v>
                </c:pt>
                <c:pt idx="11583">
                  <c:v>36.200000000000003</c:v>
                </c:pt>
                <c:pt idx="11584">
                  <c:v>36.200000000000003</c:v>
                </c:pt>
                <c:pt idx="11585">
                  <c:v>36.200000000000003</c:v>
                </c:pt>
                <c:pt idx="11586">
                  <c:v>36.200000000000003</c:v>
                </c:pt>
                <c:pt idx="11587">
                  <c:v>36.200000000000003</c:v>
                </c:pt>
                <c:pt idx="11588">
                  <c:v>36.200000000000003</c:v>
                </c:pt>
                <c:pt idx="11589">
                  <c:v>36.200000000000003</c:v>
                </c:pt>
                <c:pt idx="11590">
                  <c:v>36.200000000000003</c:v>
                </c:pt>
                <c:pt idx="11591">
                  <c:v>36.200000000000003</c:v>
                </c:pt>
                <c:pt idx="11592">
                  <c:v>36.200000000000003</c:v>
                </c:pt>
                <c:pt idx="11593">
                  <c:v>36.200000000000003</c:v>
                </c:pt>
                <c:pt idx="11594">
                  <c:v>36.200000000000003</c:v>
                </c:pt>
                <c:pt idx="11595">
                  <c:v>36.200000000000003</c:v>
                </c:pt>
                <c:pt idx="11596">
                  <c:v>36.200000000000003</c:v>
                </c:pt>
                <c:pt idx="11597">
                  <c:v>36.200000000000003</c:v>
                </c:pt>
                <c:pt idx="11598">
                  <c:v>36.200000000000003</c:v>
                </c:pt>
                <c:pt idx="11599">
                  <c:v>36.200000000000003</c:v>
                </c:pt>
                <c:pt idx="11600">
                  <c:v>36.200000000000003</c:v>
                </c:pt>
                <c:pt idx="11601">
                  <c:v>36.200000000000003</c:v>
                </c:pt>
                <c:pt idx="11602">
                  <c:v>36.200000000000003</c:v>
                </c:pt>
                <c:pt idx="11603">
                  <c:v>36.200000000000003</c:v>
                </c:pt>
                <c:pt idx="11604">
                  <c:v>36.200000000000003</c:v>
                </c:pt>
                <c:pt idx="11605">
                  <c:v>36.200000000000003</c:v>
                </c:pt>
                <c:pt idx="11606">
                  <c:v>36.200000000000003</c:v>
                </c:pt>
                <c:pt idx="11607">
                  <c:v>36.200000000000003</c:v>
                </c:pt>
                <c:pt idx="11608">
                  <c:v>36.200000000000003</c:v>
                </c:pt>
                <c:pt idx="11609">
                  <c:v>36.200000000000003</c:v>
                </c:pt>
                <c:pt idx="11610">
                  <c:v>36.200000000000003</c:v>
                </c:pt>
                <c:pt idx="11611">
                  <c:v>36.200000000000003</c:v>
                </c:pt>
                <c:pt idx="11612">
                  <c:v>36.200000000000003</c:v>
                </c:pt>
                <c:pt idx="11613">
                  <c:v>36.200000000000003</c:v>
                </c:pt>
                <c:pt idx="11614">
                  <c:v>36.200000000000003</c:v>
                </c:pt>
                <c:pt idx="11615">
                  <c:v>36.200000000000003</c:v>
                </c:pt>
                <c:pt idx="11616">
                  <c:v>36.200000000000003</c:v>
                </c:pt>
                <c:pt idx="11617">
                  <c:v>36.200000000000003</c:v>
                </c:pt>
                <c:pt idx="11618">
                  <c:v>36.200000000000003</c:v>
                </c:pt>
                <c:pt idx="11619">
                  <c:v>36.200000000000003</c:v>
                </c:pt>
                <c:pt idx="11620">
                  <c:v>36.200000000000003</c:v>
                </c:pt>
                <c:pt idx="11621">
                  <c:v>36.200000000000003</c:v>
                </c:pt>
                <c:pt idx="11622">
                  <c:v>36.200000000000003</c:v>
                </c:pt>
                <c:pt idx="11623">
                  <c:v>36.200000000000003</c:v>
                </c:pt>
                <c:pt idx="11624">
                  <c:v>36.200000000000003</c:v>
                </c:pt>
                <c:pt idx="11625">
                  <c:v>36.200000000000003</c:v>
                </c:pt>
                <c:pt idx="11626">
                  <c:v>36.200000000000003</c:v>
                </c:pt>
                <c:pt idx="11627">
                  <c:v>36.200000000000003</c:v>
                </c:pt>
                <c:pt idx="11628">
                  <c:v>36.200000000000003</c:v>
                </c:pt>
                <c:pt idx="11629">
                  <c:v>36.200000000000003</c:v>
                </c:pt>
                <c:pt idx="11630">
                  <c:v>36.200000000000003</c:v>
                </c:pt>
                <c:pt idx="11631">
                  <c:v>36.200000000000003</c:v>
                </c:pt>
                <c:pt idx="11632">
                  <c:v>36.200000000000003</c:v>
                </c:pt>
                <c:pt idx="11633">
                  <c:v>36.200000000000003</c:v>
                </c:pt>
                <c:pt idx="11634">
                  <c:v>36.200000000000003</c:v>
                </c:pt>
                <c:pt idx="11635">
                  <c:v>36.200000000000003</c:v>
                </c:pt>
                <c:pt idx="11636">
                  <c:v>36.200000000000003</c:v>
                </c:pt>
                <c:pt idx="11637">
                  <c:v>36.200000000000003</c:v>
                </c:pt>
                <c:pt idx="11638">
                  <c:v>36.200000000000003</c:v>
                </c:pt>
                <c:pt idx="11639">
                  <c:v>36.200000000000003</c:v>
                </c:pt>
                <c:pt idx="11640">
                  <c:v>36.200000000000003</c:v>
                </c:pt>
                <c:pt idx="11641">
                  <c:v>36.200000000000003</c:v>
                </c:pt>
                <c:pt idx="11642">
                  <c:v>36.200000000000003</c:v>
                </c:pt>
                <c:pt idx="11643">
                  <c:v>36.200000000000003</c:v>
                </c:pt>
                <c:pt idx="11644">
                  <c:v>36.200000000000003</c:v>
                </c:pt>
                <c:pt idx="11645">
                  <c:v>36.200000000000003</c:v>
                </c:pt>
                <c:pt idx="11646">
                  <c:v>36.200000000000003</c:v>
                </c:pt>
                <c:pt idx="11647">
                  <c:v>36.200000000000003</c:v>
                </c:pt>
                <c:pt idx="11648">
                  <c:v>36.19</c:v>
                </c:pt>
                <c:pt idx="11649">
                  <c:v>36.19</c:v>
                </c:pt>
                <c:pt idx="11650">
                  <c:v>36.19</c:v>
                </c:pt>
                <c:pt idx="11651">
                  <c:v>36.19</c:v>
                </c:pt>
                <c:pt idx="11652">
                  <c:v>36.19</c:v>
                </c:pt>
                <c:pt idx="11653">
                  <c:v>36.18</c:v>
                </c:pt>
                <c:pt idx="11654">
                  <c:v>36.18</c:v>
                </c:pt>
                <c:pt idx="11655">
                  <c:v>36.18</c:v>
                </c:pt>
                <c:pt idx="11656">
                  <c:v>36.18</c:v>
                </c:pt>
                <c:pt idx="11657">
                  <c:v>36.17</c:v>
                </c:pt>
                <c:pt idx="11658">
                  <c:v>36.17</c:v>
                </c:pt>
                <c:pt idx="11659">
                  <c:v>36.17</c:v>
                </c:pt>
                <c:pt idx="11660">
                  <c:v>36.17</c:v>
                </c:pt>
                <c:pt idx="11661">
                  <c:v>36.159999999999997</c:v>
                </c:pt>
                <c:pt idx="11662">
                  <c:v>36.15</c:v>
                </c:pt>
                <c:pt idx="11663">
                  <c:v>36.15</c:v>
                </c:pt>
                <c:pt idx="11664">
                  <c:v>36.15</c:v>
                </c:pt>
                <c:pt idx="11665">
                  <c:v>36.15</c:v>
                </c:pt>
                <c:pt idx="11666">
                  <c:v>36.15</c:v>
                </c:pt>
                <c:pt idx="11667">
                  <c:v>36.15</c:v>
                </c:pt>
                <c:pt idx="11668">
                  <c:v>36.15</c:v>
                </c:pt>
                <c:pt idx="11669">
                  <c:v>36.15</c:v>
                </c:pt>
                <c:pt idx="11670">
                  <c:v>36.15</c:v>
                </c:pt>
                <c:pt idx="11671">
                  <c:v>36.159999999999997</c:v>
                </c:pt>
                <c:pt idx="11672">
                  <c:v>36.15</c:v>
                </c:pt>
                <c:pt idx="11673">
                  <c:v>36.15</c:v>
                </c:pt>
                <c:pt idx="11674">
                  <c:v>36.15</c:v>
                </c:pt>
                <c:pt idx="11675">
                  <c:v>36.14</c:v>
                </c:pt>
                <c:pt idx="11676">
                  <c:v>36.14</c:v>
                </c:pt>
                <c:pt idx="11677">
                  <c:v>36.14</c:v>
                </c:pt>
                <c:pt idx="11678">
                  <c:v>36.15</c:v>
                </c:pt>
                <c:pt idx="11679">
                  <c:v>36.14</c:v>
                </c:pt>
                <c:pt idx="11680">
                  <c:v>36.14</c:v>
                </c:pt>
                <c:pt idx="11681">
                  <c:v>36.14</c:v>
                </c:pt>
                <c:pt idx="11682">
                  <c:v>36.14</c:v>
                </c:pt>
                <c:pt idx="11683">
                  <c:v>36.15</c:v>
                </c:pt>
                <c:pt idx="11684">
                  <c:v>36.15</c:v>
                </c:pt>
                <c:pt idx="11685">
                  <c:v>36.15</c:v>
                </c:pt>
                <c:pt idx="11686">
                  <c:v>36.14</c:v>
                </c:pt>
                <c:pt idx="11687">
                  <c:v>36.14</c:v>
                </c:pt>
                <c:pt idx="11688">
                  <c:v>36.14</c:v>
                </c:pt>
                <c:pt idx="11689">
                  <c:v>36.15</c:v>
                </c:pt>
                <c:pt idx="11690">
                  <c:v>36.15</c:v>
                </c:pt>
                <c:pt idx="11691">
                  <c:v>36.15</c:v>
                </c:pt>
                <c:pt idx="11692">
                  <c:v>36.14</c:v>
                </c:pt>
                <c:pt idx="11693">
                  <c:v>36.14</c:v>
                </c:pt>
                <c:pt idx="11694">
                  <c:v>36.14</c:v>
                </c:pt>
                <c:pt idx="11695">
                  <c:v>36.14</c:v>
                </c:pt>
                <c:pt idx="11696">
                  <c:v>36.14</c:v>
                </c:pt>
                <c:pt idx="11697">
                  <c:v>36.14</c:v>
                </c:pt>
                <c:pt idx="11698">
                  <c:v>36.14</c:v>
                </c:pt>
                <c:pt idx="11699">
                  <c:v>36.14</c:v>
                </c:pt>
                <c:pt idx="11700">
                  <c:v>36.14</c:v>
                </c:pt>
                <c:pt idx="11701">
                  <c:v>36.14</c:v>
                </c:pt>
                <c:pt idx="11702">
                  <c:v>36.14</c:v>
                </c:pt>
                <c:pt idx="11703">
                  <c:v>36.14</c:v>
                </c:pt>
                <c:pt idx="11704">
                  <c:v>36.14</c:v>
                </c:pt>
                <c:pt idx="11705">
                  <c:v>36.14</c:v>
                </c:pt>
                <c:pt idx="11706">
                  <c:v>36.14</c:v>
                </c:pt>
                <c:pt idx="11707">
                  <c:v>36.130000000000003</c:v>
                </c:pt>
                <c:pt idx="11708">
                  <c:v>36.130000000000003</c:v>
                </c:pt>
                <c:pt idx="11709">
                  <c:v>36.130000000000003</c:v>
                </c:pt>
                <c:pt idx="11710">
                  <c:v>36.130000000000003</c:v>
                </c:pt>
                <c:pt idx="11711">
                  <c:v>36.130000000000003</c:v>
                </c:pt>
                <c:pt idx="11712">
                  <c:v>36.130000000000003</c:v>
                </c:pt>
                <c:pt idx="11713">
                  <c:v>36.130000000000003</c:v>
                </c:pt>
                <c:pt idx="11714">
                  <c:v>36.130000000000003</c:v>
                </c:pt>
                <c:pt idx="11715">
                  <c:v>36.14</c:v>
                </c:pt>
                <c:pt idx="11716">
                  <c:v>36.14</c:v>
                </c:pt>
                <c:pt idx="11717">
                  <c:v>36.14</c:v>
                </c:pt>
                <c:pt idx="11718">
                  <c:v>36.14</c:v>
                </c:pt>
                <c:pt idx="11719">
                  <c:v>36.14</c:v>
                </c:pt>
                <c:pt idx="11720">
                  <c:v>36.15</c:v>
                </c:pt>
                <c:pt idx="11721">
                  <c:v>36.15</c:v>
                </c:pt>
                <c:pt idx="11722">
                  <c:v>36.15</c:v>
                </c:pt>
                <c:pt idx="11723">
                  <c:v>36.15</c:v>
                </c:pt>
                <c:pt idx="11724">
                  <c:v>36.15</c:v>
                </c:pt>
                <c:pt idx="11725">
                  <c:v>36.15</c:v>
                </c:pt>
                <c:pt idx="11726">
                  <c:v>36.159999999999997</c:v>
                </c:pt>
                <c:pt idx="11727">
                  <c:v>36.17</c:v>
                </c:pt>
                <c:pt idx="11728">
                  <c:v>36.17</c:v>
                </c:pt>
                <c:pt idx="11729">
                  <c:v>36.17</c:v>
                </c:pt>
                <c:pt idx="11730">
                  <c:v>36.17</c:v>
                </c:pt>
                <c:pt idx="11731">
                  <c:v>36.17</c:v>
                </c:pt>
                <c:pt idx="11732">
                  <c:v>36.17</c:v>
                </c:pt>
                <c:pt idx="11733">
                  <c:v>36.17</c:v>
                </c:pt>
                <c:pt idx="11734">
                  <c:v>36.17</c:v>
                </c:pt>
                <c:pt idx="11735">
                  <c:v>36.17</c:v>
                </c:pt>
                <c:pt idx="11736">
                  <c:v>36.159999999999997</c:v>
                </c:pt>
                <c:pt idx="11737">
                  <c:v>36.159999999999997</c:v>
                </c:pt>
                <c:pt idx="11738">
                  <c:v>36.159999999999997</c:v>
                </c:pt>
                <c:pt idx="11739">
                  <c:v>36.159999999999997</c:v>
                </c:pt>
                <c:pt idx="11740">
                  <c:v>36.17</c:v>
                </c:pt>
                <c:pt idx="11741">
                  <c:v>36.159999999999997</c:v>
                </c:pt>
                <c:pt idx="11742">
                  <c:v>36.159999999999997</c:v>
                </c:pt>
                <c:pt idx="11743">
                  <c:v>36.17</c:v>
                </c:pt>
                <c:pt idx="11744">
                  <c:v>36.159999999999997</c:v>
                </c:pt>
                <c:pt idx="11745">
                  <c:v>36.17</c:v>
                </c:pt>
                <c:pt idx="11746">
                  <c:v>36.17</c:v>
                </c:pt>
                <c:pt idx="11747">
                  <c:v>36.17</c:v>
                </c:pt>
                <c:pt idx="11748">
                  <c:v>36.18</c:v>
                </c:pt>
                <c:pt idx="11749">
                  <c:v>36.18</c:v>
                </c:pt>
                <c:pt idx="11750">
                  <c:v>36.18</c:v>
                </c:pt>
                <c:pt idx="11751">
                  <c:v>36.18</c:v>
                </c:pt>
                <c:pt idx="11752">
                  <c:v>36.18</c:v>
                </c:pt>
                <c:pt idx="11753">
                  <c:v>36.19</c:v>
                </c:pt>
                <c:pt idx="11754">
                  <c:v>36.19</c:v>
                </c:pt>
                <c:pt idx="11755">
                  <c:v>36.19</c:v>
                </c:pt>
                <c:pt idx="11756">
                  <c:v>36.19</c:v>
                </c:pt>
                <c:pt idx="11757">
                  <c:v>36.19</c:v>
                </c:pt>
                <c:pt idx="11758">
                  <c:v>36.19</c:v>
                </c:pt>
                <c:pt idx="11759">
                  <c:v>36.19</c:v>
                </c:pt>
                <c:pt idx="11760">
                  <c:v>36.19</c:v>
                </c:pt>
                <c:pt idx="11761">
                  <c:v>36.19</c:v>
                </c:pt>
                <c:pt idx="11762">
                  <c:v>36.19</c:v>
                </c:pt>
                <c:pt idx="11763">
                  <c:v>36.19</c:v>
                </c:pt>
                <c:pt idx="11764">
                  <c:v>36.200000000000003</c:v>
                </c:pt>
                <c:pt idx="11765">
                  <c:v>36.200000000000003</c:v>
                </c:pt>
                <c:pt idx="11766">
                  <c:v>36.200000000000003</c:v>
                </c:pt>
                <c:pt idx="11767">
                  <c:v>36.200000000000003</c:v>
                </c:pt>
                <c:pt idx="11768">
                  <c:v>36.200000000000003</c:v>
                </c:pt>
                <c:pt idx="11769">
                  <c:v>36.200000000000003</c:v>
                </c:pt>
                <c:pt idx="11770">
                  <c:v>36.200000000000003</c:v>
                </c:pt>
                <c:pt idx="11771">
                  <c:v>36.200000000000003</c:v>
                </c:pt>
                <c:pt idx="11772">
                  <c:v>36.200000000000003</c:v>
                </c:pt>
                <c:pt idx="11773">
                  <c:v>36.19</c:v>
                </c:pt>
                <c:pt idx="11774">
                  <c:v>36.200000000000003</c:v>
                </c:pt>
                <c:pt idx="11775">
                  <c:v>36.19</c:v>
                </c:pt>
                <c:pt idx="11776">
                  <c:v>36.19</c:v>
                </c:pt>
                <c:pt idx="11777">
                  <c:v>36.19</c:v>
                </c:pt>
                <c:pt idx="11778">
                  <c:v>36.19</c:v>
                </c:pt>
                <c:pt idx="11779">
                  <c:v>36.19</c:v>
                </c:pt>
                <c:pt idx="11780">
                  <c:v>36.19</c:v>
                </c:pt>
                <c:pt idx="11781">
                  <c:v>36.18</c:v>
                </c:pt>
                <c:pt idx="11782">
                  <c:v>36.18</c:v>
                </c:pt>
                <c:pt idx="11783">
                  <c:v>36.18</c:v>
                </c:pt>
                <c:pt idx="11784">
                  <c:v>36.18</c:v>
                </c:pt>
                <c:pt idx="11785">
                  <c:v>36.18</c:v>
                </c:pt>
                <c:pt idx="11786">
                  <c:v>36.17</c:v>
                </c:pt>
                <c:pt idx="11787">
                  <c:v>36.17</c:v>
                </c:pt>
                <c:pt idx="11788">
                  <c:v>36.159999999999997</c:v>
                </c:pt>
                <c:pt idx="11789">
                  <c:v>36.159999999999997</c:v>
                </c:pt>
                <c:pt idx="11790">
                  <c:v>36.15</c:v>
                </c:pt>
                <c:pt idx="11791">
                  <c:v>36.15</c:v>
                </c:pt>
                <c:pt idx="11792">
                  <c:v>36.15</c:v>
                </c:pt>
                <c:pt idx="11793">
                  <c:v>36.14</c:v>
                </c:pt>
                <c:pt idx="11794">
                  <c:v>36.14</c:v>
                </c:pt>
                <c:pt idx="11795">
                  <c:v>36.130000000000003</c:v>
                </c:pt>
                <c:pt idx="11796">
                  <c:v>36.130000000000003</c:v>
                </c:pt>
                <c:pt idx="11797">
                  <c:v>36.119999999999997</c:v>
                </c:pt>
                <c:pt idx="11798">
                  <c:v>36.119999999999997</c:v>
                </c:pt>
                <c:pt idx="11799">
                  <c:v>36.11</c:v>
                </c:pt>
                <c:pt idx="11800">
                  <c:v>36.11</c:v>
                </c:pt>
                <c:pt idx="11801">
                  <c:v>36.11</c:v>
                </c:pt>
                <c:pt idx="11802">
                  <c:v>36.1</c:v>
                </c:pt>
                <c:pt idx="11803">
                  <c:v>36.1</c:v>
                </c:pt>
                <c:pt idx="11804">
                  <c:v>36.1</c:v>
                </c:pt>
                <c:pt idx="11805">
                  <c:v>36.1</c:v>
                </c:pt>
                <c:pt idx="11806">
                  <c:v>36.090000000000003</c:v>
                </c:pt>
                <c:pt idx="11807">
                  <c:v>36.090000000000003</c:v>
                </c:pt>
                <c:pt idx="11808">
                  <c:v>36.090000000000003</c:v>
                </c:pt>
                <c:pt idx="11809">
                  <c:v>36.090000000000003</c:v>
                </c:pt>
                <c:pt idx="11810">
                  <c:v>36.090000000000003</c:v>
                </c:pt>
                <c:pt idx="11811">
                  <c:v>36.090000000000003</c:v>
                </c:pt>
                <c:pt idx="11812">
                  <c:v>36.1</c:v>
                </c:pt>
                <c:pt idx="11813">
                  <c:v>36.1</c:v>
                </c:pt>
                <c:pt idx="11814">
                  <c:v>36.11</c:v>
                </c:pt>
                <c:pt idx="11815">
                  <c:v>36.11</c:v>
                </c:pt>
                <c:pt idx="11816">
                  <c:v>36.11</c:v>
                </c:pt>
                <c:pt idx="11817">
                  <c:v>36.119999999999997</c:v>
                </c:pt>
                <c:pt idx="11818">
                  <c:v>36.130000000000003</c:v>
                </c:pt>
                <c:pt idx="11819">
                  <c:v>36.130000000000003</c:v>
                </c:pt>
                <c:pt idx="11820">
                  <c:v>36.14</c:v>
                </c:pt>
                <c:pt idx="11821">
                  <c:v>36.15</c:v>
                </c:pt>
                <c:pt idx="11822">
                  <c:v>36.15</c:v>
                </c:pt>
                <c:pt idx="11823">
                  <c:v>36.159999999999997</c:v>
                </c:pt>
                <c:pt idx="11824">
                  <c:v>36.17</c:v>
                </c:pt>
                <c:pt idx="11825">
                  <c:v>36.17</c:v>
                </c:pt>
                <c:pt idx="11826">
                  <c:v>36.18</c:v>
                </c:pt>
                <c:pt idx="11827">
                  <c:v>36.18</c:v>
                </c:pt>
                <c:pt idx="11828">
                  <c:v>36.18</c:v>
                </c:pt>
                <c:pt idx="11829">
                  <c:v>36.18</c:v>
                </c:pt>
                <c:pt idx="11830">
                  <c:v>36.19</c:v>
                </c:pt>
                <c:pt idx="11831">
                  <c:v>36.19</c:v>
                </c:pt>
                <c:pt idx="11832">
                  <c:v>36.19</c:v>
                </c:pt>
                <c:pt idx="11833">
                  <c:v>36.19</c:v>
                </c:pt>
                <c:pt idx="11834">
                  <c:v>36.200000000000003</c:v>
                </c:pt>
                <c:pt idx="11835">
                  <c:v>36.200000000000003</c:v>
                </c:pt>
                <c:pt idx="11836">
                  <c:v>36.200000000000003</c:v>
                </c:pt>
                <c:pt idx="11837">
                  <c:v>36.200000000000003</c:v>
                </c:pt>
                <c:pt idx="11838">
                  <c:v>36.200000000000003</c:v>
                </c:pt>
                <c:pt idx="11839">
                  <c:v>36.200000000000003</c:v>
                </c:pt>
                <c:pt idx="11840">
                  <c:v>36.200000000000003</c:v>
                </c:pt>
                <c:pt idx="11841">
                  <c:v>36.200000000000003</c:v>
                </c:pt>
                <c:pt idx="11842">
                  <c:v>36.200000000000003</c:v>
                </c:pt>
                <c:pt idx="11843">
                  <c:v>36.200000000000003</c:v>
                </c:pt>
                <c:pt idx="11844">
                  <c:v>36.21</c:v>
                </c:pt>
                <c:pt idx="11845">
                  <c:v>36.21</c:v>
                </c:pt>
                <c:pt idx="11846">
                  <c:v>36.21</c:v>
                </c:pt>
                <c:pt idx="11847">
                  <c:v>36.22</c:v>
                </c:pt>
                <c:pt idx="11848">
                  <c:v>36.22</c:v>
                </c:pt>
                <c:pt idx="11849">
                  <c:v>36.22</c:v>
                </c:pt>
                <c:pt idx="11850">
                  <c:v>36.229999999999997</c:v>
                </c:pt>
                <c:pt idx="11851">
                  <c:v>36.229999999999997</c:v>
                </c:pt>
                <c:pt idx="11852">
                  <c:v>36.229999999999997</c:v>
                </c:pt>
                <c:pt idx="11853">
                  <c:v>36.24</c:v>
                </c:pt>
                <c:pt idx="11854">
                  <c:v>36.24</c:v>
                </c:pt>
                <c:pt idx="11855">
                  <c:v>36.24</c:v>
                </c:pt>
                <c:pt idx="11856">
                  <c:v>36.25</c:v>
                </c:pt>
                <c:pt idx="11857">
                  <c:v>36.25</c:v>
                </c:pt>
                <c:pt idx="11858">
                  <c:v>36.25</c:v>
                </c:pt>
                <c:pt idx="11859">
                  <c:v>36.26</c:v>
                </c:pt>
                <c:pt idx="11860">
                  <c:v>36.26</c:v>
                </c:pt>
                <c:pt idx="11861">
                  <c:v>36.26</c:v>
                </c:pt>
                <c:pt idx="11862">
                  <c:v>36.26</c:v>
                </c:pt>
                <c:pt idx="11863">
                  <c:v>36.26</c:v>
                </c:pt>
                <c:pt idx="11864">
                  <c:v>36.26</c:v>
                </c:pt>
                <c:pt idx="11865">
                  <c:v>36.26</c:v>
                </c:pt>
                <c:pt idx="11866">
                  <c:v>36.26</c:v>
                </c:pt>
                <c:pt idx="11867">
                  <c:v>36.26</c:v>
                </c:pt>
                <c:pt idx="11868">
                  <c:v>36.26</c:v>
                </c:pt>
                <c:pt idx="11869">
                  <c:v>36.26</c:v>
                </c:pt>
                <c:pt idx="11870">
                  <c:v>36.26</c:v>
                </c:pt>
                <c:pt idx="11871">
                  <c:v>36.26</c:v>
                </c:pt>
                <c:pt idx="11872">
                  <c:v>36.270000000000003</c:v>
                </c:pt>
                <c:pt idx="11873">
                  <c:v>36.270000000000003</c:v>
                </c:pt>
                <c:pt idx="11874">
                  <c:v>36.28</c:v>
                </c:pt>
                <c:pt idx="11875">
                  <c:v>36.28</c:v>
                </c:pt>
                <c:pt idx="11876">
                  <c:v>36.270000000000003</c:v>
                </c:pt>
                <c:pt idx="11877">
                  <c:v>36.26</c:v>
                </c:pt>
                <c:pt idx="11878">
                  <c:v>36.26</c:v>
                </c:pt>
                <c:pt idx="11879">
                  <c:v>36.270000000000003</c:v>
                </c:pt>
                <c:pt idx="11880">
                  <c:v>36.270000000000003</c:v>
                </c:pt>
                <c:pt idx="11881">
                  <c:v>36.26</c:v>
                </c:pt>
                <c:pt idx="11882">
                  <c:v>36.270000000000003</c:v>
                </c:pt>
                <c:pt idx="11883">
                  <c:v>36.270000000000003</c:v>
                </c:pt>
                <c:pt idx="11884">
                  <c:v>36.270000000000003</c:v>
                </c:pt>
                <c:pt idx="11885">
                  <c:v>36.270000000000003</c:v>
                </c:pt>
                <c:pt idx="11886">
                  <c:v>36.270000000000003</c:v>
                </c:pt>
                <c:pt idx="11887">
                  <c:v>36.270000000000003</c:v>
                </c:pt>
                <c:pt idx="11888">
                  <c:v>36.270000000000003</c:v>
                </c:pt>
                <c:pt idx="11889">
                  <c:v>36.270000000000003</c:v>
                </c:pt>
                <c:pt idx="11890">
                  <c:v>36.270000000000003</c:v>
                </c:pt>
                <c:pt idx="11891">
                  <c:v>36.270000000000003</c:v>
                </c:pt>
                <c:pt idx="11892">
                  <c:v>36.270000000000003</c:v>
                </c:pt>
                <c:pt idx="11893">
                  <c:v>36.28</c:v>
                </c:pt>
                <c:pt idx="11894">
                  <c:v>36.299999999999997</c:v>
                </c:pt>
                <c:pt idx="11895">
                  <c:v>36.31</c:v>
                </c:pt>
                <c:pt idx="11896">
                  <c:v>36.32</c:v>
                </c:pt>
                <c:pt idx="11897">
                  <c:v>36.33</c:v>
                </c:pt>
                <c:pt idx="11898">
                  <c:v>36.33</c:v>
                </c:pt>
                <c:pt idx="11899">
                  <c:v>36.340000000000003</c:v>
                </c:pt>
                <c:pt idx="11900">
                  <c:v>36.340000000000003</c:v>
                </c:pt>
                <c:pt idx="11901">
                  <c:v>36.340000000000003</c:v>
                </c:pt>
                <c:pt idx="11902">
                  <c:v>36.35</c:v>
                </c:pt>
                <c:pt idx="11903">
                  <c:v>36.36</c:v>
                </c:pt>
                <c:pt idx="11904">
                  <c:v>36.36</c:v>
                </c:pt>
                <c:pt idx="11905">
                  <c:v>36.36</c:v>
                </c:pt>
                <c:pt idx="11906">
                  <c:v>36.36</c:v>
                </c:pt>
                <c:pt idx="11907">
                  <c:v>36.369999999999997</c:v>
                </c:pt>
                <c:pt idx="11908">
                  <c:v>36.369999999999997</c:v>
                </c:pt>
                <c:pt idx="11909">
                  <c:v>36.369999999999997</c:v>
                </c:pt>
                <c:pt idx="11910">
                  <c:v>36.369999999999997</c:v>
                </c:pt>
                <c:pt idx="11911">
                  <c:v>36.369999999999997</c:v>
                </c:pt>
                <c:pt idx="11912">
                  <c:v>36.369999999999997</c:v>
                </c:pt>
                <c:pt idx="11913">
                  <c:v>36.369999999999997</c:v>
                </c:pt>
                <c:pt idx="11914">
                  <c:v>36.380000000000003</c:v>
                </c:pt>
                <c:pt idx="11915">
                  <c:v>36.380000000000003</c:v>
                </c:pt>
                <c:pt idx="11916">
                  <c:v>36.39</c:v>
                </c:pt>
                <c:pt idx="11917">
                  <c:v>36.39</c:v>
                </c:pt>
                <c:pt idx="11918">
                  <c:v>36.39</c:v>
                </c:pt>
                <c:pt idx="11919">
                  <c:v>36.39</c:v>
                </c:pt>
                <c:pt idx="11920">
                  <c:v>36.39</c:v>
                </c:pt>
                <c:pt idx="11921">
                  <c:v>36.39</c:v>
                </c:pt>
                <c:pt idx="11922">
                  <c:v>36.39</c:v>
                </c:pt>
                <c:pt idx="11923">
                  <c:v>36.39</c:v>
                </c:pt>
                <c:pt idx="11924">
                  <c:v>36.39</c:v>
                </c:pt>
                <c:pt idx="11925">
                  <c:v>36.39</c:v>
                </c:pt>
                <c:pt idx="11926">
                  <c:v>36.380000000000003</c:v>
                </c:pt>
                <c:pt idx="11927">
                  <c:v>36.380000000000003</c:v>
                </c:pt>
                <c:pt idx="11928">
                  <c:v>36.380000000000003</c:v>
                </c:pt>
                <c:pt idx="11929">
                  <c:v>36.380000000000003</c:v>
                </c:pt>
                <c:pt idx="11930">
                  <c:v>36.369999999999997</c:v>
                </c:pt>
                <c:pt idx="11931">
                  <c:v>36.369999999999997</c:v>
                </c:pt>
                <c:pt idx="11932">
                  <c:v>36.369999999999997</c:v>
                </c:pt>
                <c:pt idx="11933">
                  <c:v>36.369999999999997</c:v>
                </c:pt>
                <c:pt idx="11934">
                  <c:v>36.380000000000003</c:v>
                </c:pt>
                <c:pt idx="11935">
                  <c:v>36.380000000000003</c:v>
                </c:pt>
                <c:pt idx="11936">
                  <c:v>36.380000000000003</c:v>
                </c:pt>
                <c:pt idx="11937">
                  <c:v>36.369999999999997</c:v>
                </c:pt>
                <c:pt idx="11938">
                  <c:v>36.36</c:v>
                </c:pt>
                <c:pt idx="11939">
                  <c:v>36.36</c:v>
                </c:pt>
                <c:pt idx="11940">
                  <c:v>36.35</c:v>
                </c:pt>
                <c:pt idx="11941">
                  <c:v>36.340000000000003</c:v>
                </c:pt>
                <c:pt idx="11942">
                  <c:v>36.340000000000003</c:v>
                </c:pt>
                <c:pt idx="11943">
                  <c:v>36.33</c:v>
                </c:pt>
                <c:pt idx="11944">
                  <c:v>36.33</c:v>
                </c:pt>
                <c:pt idx="11945">
                  <c:v>36.31</c:v>
                </c:pt>
                <c:pt idx="11946">
                  <c:v>36.31</c:v>
                </c:pt>
                <c:pt idx="11947">
                  <c:v>36.299999999999997</c:v>
                </c:pt>
                <c:pt idx="11948">
                  <c:v>36.29</c:v>
                </c:pt>
                <c:pt idx="11949">
                  <c:v>36.28</c:v>
                </c:pt>
                <c:pt idx="11950">
                  <c:v>36.28</c:v>
                </c:pt>
                <c:pt idx="11951">
                  <c:v>36.270000000000003</c:v>
                </c:pt>
                <c:pt idx="11952">
                  <c:v>36.26</c:v>
                </c:pt>
                <c:pt idx="11953">
                  <c:v>36.26</c:v>
                </c:pt>
                <c:pt idx="11954">
                  <c:v>36.25</c:v>
                </c:pt>
                <c:pt idx="11955">
                  <c:v>36.24</c:v>
                </c:pt>
                <c:pt idx="11956">
                  <c:v>36.24</c:v>
                </c:pt>
                <c:pt idx="11957">
                  <c:v>36.229999999999997</c:v>
                </c:pt>
                <c:pt idx="11958">
                  <c:v>36.22</c:v>
                </c:pt>
                <c:pt idx="11959">
                  <c:v>36.21</c:v>
                </c:pt>
                <c:pt idx="11960">
                  <c:v>36.21</c:v>
                </c:pt>
                <c:pt idx="11961">
                  <c:v>36.21</c:v>
                </c:pt>
                <c:pt idx="11962">
                  <c:v>36.21</c:v>
                </c:pt>
                <c:pt idx="11963">
                  <c:v>36.200000000000003</c:v>
                </c:pt>
                <c:pt idx="11964">
                  <c:v>36.200000000000003</c:v>
                </c:pt>
                <c:pt idx="11965">
                  <c:v>36.200000000000003</c:v>
                </c:pt>
                <c:pt idx="11966">
                  <c:v>36.200000000000003</c:v>
                </c:pt>
                <c:pt idx="11967">
                  <c:v>36.200000000000003</c:v>
                </c:pt>
                <c:pt idx="11968">
                  <c:v>36.200000000000003</c:v>
                </c:pt>
                <c:pt idx="11969">
                  <c:v>36.200000000000003</c:v>
                </c:pt>
                <c:pt idx="11970">
                  <c:v>36.200000000000003</c:v>
                </c:pt>
                <c:pt idx="11971">
                  <c:v>36.200000000000003</c:v>
                </c:pt>
                <c:pt idx="11972">
                  <c:v>36.200000000000003</c:v>
                </c:pt>
                <c:pt idx="11973">
                  <c:v>36.200000000000003</c:v>
                </c:pt>
                <c:pt idx="11974">
                  <c:v>36.19</c:v>
                </c:pt>
                <c:pt idx="11975">
                  <c:v>36.19</c:v>
                </c:pt>
                <c:pt idx="11976">
                  <c:v>36.19</c:v>
                </c:pt>
                <c:pt idx="11977">
                  <c:v>36.19</c:v>
                </c:pt>
                <c:pt idx="11978">
                  <c:v>36.19</c:v>
                </c:pt>
                <c:pt idx="11979">
                  <c:v>36.19</c:v>
                </c:pt>
                <c:pt idx="11980">
                  <c:v>36.18</c:v>
                </c:pt>
                <c:pt idx="11981">
                  <c:v>36.18</c:v>
                </c:pt>
                <c:pt idx="11982">
                  <c:v>36.18</c:v>
                </c:pt>
                <c:pt idx="11983">
                  <c:v>36.18</c:v>
                </c:pt>
                <c:pt idx="11984">
                  <c:v>36.17</c:v>
                </c:pt>
                <c:pt idx="11985">
                  <c:v>36.17</c:v>
                </c:pt>
                <c:pt idx="11986">
                  <c:v>36.159999999999997</c:v>
                </c:pt>
                <c:pt idx="11987">
                  <c:v>36.15</c:v>
                </c:pt>
                <c:pt idx="11988">
                  <c:v>36.15</c:v>
                </c:pt>
                <c:pt idx="11989">
                  <c:v>36.15</c:v>
                </c:pt>
                <c:pt idx="11990">
                  <c:v>36.14</c:v>
                </c:pt>
                <c:pt idx="11991">
                  <c:v>36.14</c:v>
                </c:pt>
                <c:pt idx="11992">
                  <c:v>36.14</c:v>
                </c:pt>
                <c:pt idx="11993">
                  <c:v>36.130000000000003</c:v>
                </c:pt>
                <c:pt idx="11994">
                  <c:v>36.130000000000003</c:v>
                </c:pt>
                <c:pt idx="11995">
                  <c:v>36.130000000000003</c:v>
                </c:pt>
                <c:pt idx="11996">
                  <c:v>36.119999999999997</c:v>
                </c:pt>
                <c:pt idx="11997">
                  <c:v>36.119999999999997</c:v>
                </c:pt>
                <c:pt idx="11998">
                  <c:v>36.11</c:v>
                </c:pt>
                <c:pt idx="11999">
                  <c:v>36.11</c:v>
                </c:pt>
                <c:pt idx="12000">
                  <c:v>36.11</c:v>
                </c:pt>
                <c:pt idx="12001">
                  <c:v>36.1</c:v>
                </c:pt>
                <c:pt idx="12002">
                  <c:v>36.1</c:v>
                </c:pt>
                <c:pt idx="12003">
                  <c:v>36.1</c:v>
                </c:pt>
                <c:pt idx="12004">
                  <c:v>36.090000000000003</c:v>
                </c:pt>
                <c:pt idx="12005">
                  <c:v>36.090000000000003</c:v>
                </c:pt>
                <c:pt idx="12006">
                  <c:v>36.1</c:v>
                </c:pt>
                <c:pt idx="12007">
                  <c:v>36.1</c:v>
                </c:pt>
                <c:pt idx="12008">
                  <c:v>36.1</c:v>
                </c:pt>
                <c:pt idx="12009">
                  <c:v>36.11</c:v>
                </c:pt>
                <c:pt idx="12010">
                  <c:v>36.11</c:v>
                </c:pt>
                <c:pt idx="12011">
                  <c:v>36.11</c:v>
                </c:pt>
                <c:pt idx="12012">
                  <c:v>36.11</c:v>
                </c:pt>
                <c:pt idx="12013">
                  <c:v>36.11</c:v>
                </c:pt>
                <c:pt idx="12014">
                  <c:v>36.119999999999997</c:v>
                </c:pt>
                <c:pt idx="12015">
                  <c:v>36.11</c:v>
                </c:pt>
                <c:pt idx="12016">
                  <c:v>36.11</c:v>
                </c:pt>
                <c:pt idx="12017">
                  <c:v>36.11</c:v>
                </c:pt>
                <c:pt idx="12018">
                  <c:v>36.11</c:v>
                </c:pt>
                <c:pt idx="12019">
                  <c:v>36.11</c:v>
                </c:pt>
                <c:pt idx="12020">
                  <c:v>36.11</c:v>
                </c:pt>
                <c:pt idx="12021">
                  <c:v>36.11</c:v>
                </c:pt>
                <c:pt idx="12022">
                  <c:v>36.11</c:v>
                </c:pt>
                <c:pt idx="12023">
                  <c:v>36.11</c:v>
                </c:pt>
                <c:pt idx="12024">
                  <c:v>36.11</c:v>
                </c:pt>
                <c:pt idx="12025">
                  <c:v>36.11</c:v>
                </c:pt>
                <c:pt idx="12026">
                  <c:v>36.11</c:v>
                </c:pt>
                <c:pt idx="12027">
                  <c:v>36.1</c:v>
                </c:pt>
                <c:pt idx="12028">
                  <c:v>36.1</c:v>
                </c:pt>
                <c:pt idx="12029">
                  <c:v>36.1</c:v>
                </c:pt>
                <c:pt idx="12030">
                  <c:v>36.1</c:v>
                </c:pt>
                <c:pt idx="12031">
                  <c:v>36.11</c:v>
                </c:pt>
                <c:pt idx="12032">
                  <c:v>36.1</c:v>
                </c:pt>
                <c:pt idx="12033">
                  <c:v>36.11</c:v>
                </c:pt>
                <c:pt idx="12034">
                  <c:v>36.1</c:v>
                </c:pt>
                <c:pt idx="12035">
                  <c:v>36.1</c:v>
                </c:pt>
                <c:pt idx="12036">
                  <c:v>36.090000000000003</c:v>
                </c:pt>
                <c:pt idx="12037">
                  <c:v>36.1</c:v>
                </c:pt>
                <c:pt idx="12038">
                  <c:v>36.090000000000003</c:v>
                </c:pt>
                <c:pt idx="12039">
                  <c:v>36.090000000000003</c:v>
                </c:pt>
                <c:pt idx="12040">
                  <c:v>36.090000000000003</c:v>
                </c:pt>
                <c:pt idx="12041">
                  <c:v>36.090000000000003</c:v>
                </c:pt>
                <c:pt idx="12042">
                  <c:v>36.090000000000003</c:v>
                </c:pt>
                <c:pt idx="12043">
                  <c:v>36.090000000000003</c:v>
                </c:pt>
                <c:pt idx="12044">
                  <c:v>36.090000000000003</c:v>
                </c:pt>
                <c:pt idx="12045">
                  <c:v>36.090000000000003</c:v>
                </c:pt>
                <c:pt idx="12046">
                  <c:v>36.090000000000003</c:v>
                </c:pt>
                <c:pt idx="12047">
                  <c:v>36.090000000000003</c:v>
                </c:pt>
                <c:pt idx="12048">
                  <c:v>36.090000000000003</c:v>
                </c:pt>
                <c:pt idx="12049">
                  <c:v>36.090000000000003</c:v>
                </c:pt>
                <c:pt idx="12050">
                  <c:v>36.090000000000003</c:v>
                </c:pt>
                <c:pt idx="12051">
                  <c:v>36.090000000000003</c:v>
                </c:pt>
                <c:pt idx="12052">
                  <c:v>36.090000000000003</c:v>
                </c:pt>
                <c:pt idx="12053">
                  <c:v>36.08</c:v>
                </c:pt>
                <c:pt idx="12054">
                  <c:v>36.08</c:v>
                </c:pt>
                <c:pt idx="12055">
                  <c:v>36.08</c:v>
                </c:pt>
                <c:pt idx="12056">
                  <c:v>36.08</c:v>
                </c:pt>
                <c:pt idx="12057">
                  <c:v>36.08</c:v>
                </c:pt>
                <c:pt idx="12058">
                  <c:v>36.08</c:v>
                </c:pt>
                <c:pt idx="12059">
                  <c:v>36.07</c:v>
                </c:pt>
                <c:pt idx="12060">
                  <c:v>36.07</c:v>
                </c:pt>
                <c:pt idx="12061">
                  <c:v>36.06</c:v>
                </c:pt>
                <c:pt idx="12062">
                  <c:v>36.06</c:v>
                </c:pt>
                <c:pt idx="12063">
                  <c:v>36.06</c:v>
                </c:pt>
                <c:pt idx="12064">
                  <c:v>36.06</c:v>
                </c:pt>
                <c:pt idx="12065">
                  <c:v>36.06</c:v>
                </c:pt>
                <c:pt idx="12066">
                  <c:v>36.07</c:v>
                </c:pt>
                <c:pt idx="12067">
                  <c:v>36.06</c:v>
                </c:pt>
                <c:pt idx="12068">
                  <c:v>36.06</c:v>
                </c:pt>
                <c:pt idx="12069">
                  <c:v>36.049999999999997</c:v>
                </c:pt>
                <c:pt idx="12070">
                  <c:v>36.049999999999997</c:v>
                </c:pt>
                <c:pt idx="12071">
                  <c:v>36.049999999999997</c:v>
                </c:pt>
                <c:pt idx="12072">
                  <c:v>36.04</c:v>
                </c:pt>
                <c:pt idx="12073">
                  <c:v>36.03</c:v>
                </c:pt>
                <c:pt idx="12074">
                  <c:v>36.03</c:v>
                </c:pt>
                <c:pt idx="12075">
                  <c:v>36.03</c:v>
                </c:pt>
                <c:pt idx="12076">
                  <c:v>36.03</c:v>
                </c:pt>
                <c:pt idx="12077">
                  <c:v>36.03</c:v>
                </c:pt>
                <c:pt idx="12078">
                  <c:v>36.03</c:v>
                </c:pt>
                <c:pt idx="12079">
                  <c:v>36.03</c:v>
                </c:pt>
                <c:pt idx="12080">
                  <c:v>36.020000000000003</c:v>
                </c:pt>
                <c:pt idx="12081">
                  <c:v>36.020000000000003</c:v>
                </c:pt>
                <c:pt idx="12082">
                  <c:v>36.020000000000003</c:v>
                </c:pt>
                <c:pt idx="12083">
                  <c:v>36.020000000000003</c:v>
                </c:pt>
                <c:pt idx="12084">
                  <c:v>36.020000000000003</c:v>
                </c:pt>
                <c:pt idx="12085">
                  <c:v>36.020000000000003</c:v>
                </c:pt>
                <c:pt idx="12086">
                  <c:v>36.020000000000003</c:v>
                </c:pt>
                <c:pt idx="12087">
                  <c:v>36.03</c:v>
                </c:pt>
                <c:pt idx="12088">
                  <c:v>36.03</c:v>
                </c:pt>
                <c:pt idx="12089">
                  <c:v>36.04</c:v>
                </c:pt>
                <c:pt idx="12090">
                  <c:v>36.04</c:v>
                </c:pt>
                <c:pt idx="12091">
                  <c:v>36.03</c:v>
                </c:pt>
                <c:pt idx="12092">
                  <c:v>36.04</c:v>
                </c:pt>
                <c:pt idx="12093">
                  <c:v>36.04</c:v>
                </c:pt>
                <c:pt idx="12094">
                  <c:v>36.049999999999997</c:v>
                </c:pt>
                <c:pt idx="12095">
                  <c:v>36.049999999999997</c:v>
                </c:pt>
                <c:pt idx="12096">
                  <c:v>36.049999999999997</c:v>
                </c:pt>
                <c:pt idx="12097">
                  <c:v>36.049999999999997</c:v>
                </c:pt>
                <c:pt idx="12098">
                  <c:v>36.049999999999997</c:v>
                </c:pt>
                <c:pt idx="12099">
                  <c:v>36.06</c:v>
                </c:pt>
                <c:pt idx="12100">
                  <c:v>36.06</c:v>
                </c:pt>
                <c:pt idx="12101">
                  <c:v>36.07</c:v>
                </c:pt>
                <c:pt idx="12102">
                  <c:v>36.07</c:v>
                </c:pt>
                <c:pt idx="12103">
                  <c:v>36.07</c:v>
                </c:pt>
                <c:pt idx="12104">
                  <c:v>36.07</c:v>
                </c:pt>
                <c:pt idx="12105">
                  <c:v>36.07</c:v>
                </c:pt>
                <c:pt idx="12106">
                  <c:v>36.08</c:v>
                </c:pt>
                <c:pt idx="12107">
                  <c:v>36.07</c:v>
                </c:pt>
                <c:pt idx="12108">
                  <c:v>36.08</c:v>
                </c:pt>
                <c:pt idx="12109">
                  <c:v>36.08</c:v>
                </c:pt>
                <c:pt idx="12110">
                  <c:v>36.08</c:v>
                </c:pt>
                <c:pt idx="12111">
                  <c:v>36.08</c:v>
                </c:pt>
                <c:pt idx="12112">
                  <c:v>36.08</c:v>
                </c:pt>
                <c:pt idx="12113">
                  <c:v>36.08</c:v>
                </c:pt>
                <c:pt idx="12114">
                  <c:v>36.090000000000003</c:v>
                </c:pt>
                <c:pt idx="12115">
                  <c:v>36.090000000000003</c:v>
                </c:pt>
                <c:pt idx="12116">
                  <c:v>36.1</c:v>
                </c:pt>
                <c:pt idx="12117">
                  <c:v>36.11</c:v>
                </c:pt>
                <c:pt idx="12118">
                  <c:v>36.119999999999997</c:v>
                </c:pt>
                <c:pt idx="12119">
                  <c:v>36.119999999999997</c:v>
                </c:pt>
                <c:pt idx="12120">
                  <c:v>36.119999999999997</c:v>
                </c:pt>
                <c:pt idx="12121">
                  <c:v>36.119999999999997</c:v>
                </c:pt>
                <c:pt idx="12122">
                  <c:v>36.130000000000003</c:v>
                </c:pt>
                <c:pt idx="12123">
                  <c:v>36.130000000000003</c:v>
                </c:pt>
                <c:pt idx="12124">
                  <c:v>36.130000000000003</c:v>
                </c:pt>
                <c:pt idx="12125">
                  <c:v>36.14</c:v>
                </c:pt>
                <c:pt idx="12126">
                  <c:v>36.14</c:v>
                </c:pt>
                <c:pt idx="12127">
                  <c:v>36.130000000000003</c:v>
                </c:pt>
                <c:pt idx="12128">
                  <c:v>36.14</c:v>
                </c:pt>
                <c:pt idx="12129">
                  <c:v>36.14</c:v>
                </c:pt>
                <c:pt idx="12130">
                  <c:v>36.14</c:v>
                </c:pt>
                <c:pt idx="12131">
                  <c:v>36.14</c:v>
                </c:pt>
                <c:pt idx="12132">
                  <c:v>36.14</c:v>
                </c:pt>
                <c:pt idx="12133">
                  <c:v>36.14</c:v>
                </c:pt>
                <c:pt idx="12134">
                  <c:v>36.14</c:v>
                </c:pt>
                <c:pt idx="12135">
                  <c:v>36.14</c:v>
                </c:pt>
                <c:pt idx="12136">
                  <c:v>36.15</c:v>
                </c:pt>
                <c:pt idx="12137">
                  <c:v>36.15</c:v>
                </c:pt>
                <c:pt idx="12138">
                  <c:v>36.15</c:v>
                </c:pt>
                <c:pt idx="12139">
                  <c:v>36.159999999999997</c:v>
                </c:pt>
                <c:pt idx="12140">
                  <c:v>36.159999999999997</c:v>
                </c:pt>
                <c:pt idx="12141">
                  <c:v>36.159999999999997</c:v>
                </c:pt>
                <c:pt idx="12142">
                  <c:v>36.159999999999997</c:v>
                </c:pt>
                <c:pt idx="12143">
                  <c:v>36.159999999999997</c:v>
                </c:pt>
                <c:pt idx="12144">
                  <c:v>36.159999999999997</c:v>
                </c:pt>
                <c:pt idx="12145">
                  <c:v>36.17</c:v>
                </c:pt>
                <c:pt idx="12146">
                  <c:v>36.17</c:v>
                </c:pt>
                <c:pt idx="12147">
                  <c:v>36.17</c:v>
                </c:pt>
                <c:pt idx="12148">
                  <c:v>36.18</c:v>
                </c:pt>
                <c:pt idx="12149">
                  <c:v>36.19</c:v>
                </c:pt>
                <c:pt idx="12150">
                  <c:v>36.19</c:v>
                </c:pt>
                <c:pt idx="12151">
                  <c:v>36.19</c:v>
                </c:pt>
                <c:pt idx="12152">
                  <c:v>36.200000000000003</c:v>
                </c:pt>
                <c:pt idx="12153">
                  <c:v>36.200000000000003</c:v>
                </c:pt>
                <c:pt idx="12154">
                  <c:v>36.200000000000003</c:v>
                </c:pt>
                <c:pt idx="12155">
                  <c:v>36.200000000000003</c:v>
                </c:pt>
                <c:pt idx="12156">
                  <c:v>36.200000000000003</c:v>
                </c:pt>
                <c:pt idx="12157">
                  <c:v>36.200000000000003</c:v>
                </c:pt>
                <c:pt idx="12158">
                  <c:v>36.200000000000003</c:v>
                </c:pt>
                <c:pt idx="12159">
                  <c:v>36.200000000000003</c:v>
                </c:pt>
                <c:pt idx="12160">
                  <c:v>36.200000000000003</c:v>
                </c:pt>
                <c:pt idx="12161">
                  <c:v>36.200000000000003</c:v>
                </c:pt>
                <c:pt idx="12162">
                  <c:v>36.200000000000003</c:v>
                </c:pt>
                <c:pt idx="12163">
                  <c:v>36.21</c:v>
                </c:pt>
                <c:pt idx="12164">
                  <c:v>36.21</c:v>
                </c:pt>
                <c:pt idx="12165">
                  <c:v>36.21</c:v>
                </c:pt>
                <c:pt idx="12166">
                  <c:v>36.21</c:v>
                </c:pt>
                <c:pt idx="12167">
                  <c:v>36.21</c:v>
                </c:pt>
                <c:pt idx="12168">
                  <c:v>36.21</c:v>
                </c:pt>
                <c:pt idx="12169">
                  <c:v>36.22</c:v>
                </c:pt>
                <c:pt idx="12170">
                  <c:v>36.22</c:v>
                </c:pt>
                <c:pt idx="12171">
                  <c:v>36.229999999999997</c:v>
                </c:pt>
                <c:pt idx="12172">
                  <c:v>36.229999999999997</c:v>
                </c:pt>
                <c:pt idx="12173">
                  <c:v>36.24</c:v>
                </c:pt>
                <c:pt idx="12174">
                  <c:v>36.24</c:v>
                </c:pt>
                <c:pt idx="12175">
                  <c:v>36.24</c:v>
                </c:pt>
                <c:pt idx="12176">
                  <c:v>36.25</c:v>
                </c:pt>
                <c:pt idx="12177">
                  <c:v>36.24</c:v>
                </c:pt>
                <c:pt idx="12178">
                  <c:v>36.24</c:v>
                </c:pt>
                <c:pt idx="12179">
                  <c:v>36.24</c:v>
                </c:pt>
                <c:pt idx="12180">
                  <c:v>36.25</c:v>
                </c:pt>
                <c:pt idx="12181">
                  <c:v>36.24</c:v>
                </c:pt>
                <c:pt idx="12182">
                  <c:v>36.229999999999997</c:v>
                </c:pt>
                <c:pt idx="12183">
                  <c:v>36.24</c:v>
                </c:pt>
                <c:pt idx="12184">
                  <c:v>36.24</c:v>
                </c:pt>
                <c:pt idx="12185">
                  <c:v>36.25</c:v>
                </c:pt>
                <c:pt idx="12186">
                  <c:v>36.26</c:v>
                </c:pt>
                <c:pt idx="12187">
                  <c:v>36.26</c:v>
                </c:pt>
                <c:pt idx="12188">
                  <c:v>36.26</c:v>
                </c:pt>
                <c:pt idx="12189">
                  <c:v>36.26</c:v>
                </c:pt>
                <c:pt idx="12190">
                  <c:v>36.270000000000003</c:v>
                </c:pt>
                <c:pt idx="12191">
                  <c:v>36.270000000000003</c:v>
                </c:pt>
                <c:pt idx="12192">
                  <c:v>36.270000000000003</c:v>
                </c:pt>
                <c:pt idx="12193">
                  <c:v>36.28</c:v>
                </c:pt>
                <c:pt idx="12194">
                  <c:v>36.28</c:v>
                </c:pt>
                <c:pt idx="12195">
                  <c:v>36.28</c:v>
                </c:pt>
                <c:pt idx="12196">
                  <c:v>36.29</c:v>
                </c:pt>
                <c:pt idx="12197">
                  <c:v>36.29</c:v>
                </c:pt>
                <c:pt idx="12198">
                  <c:v>36.29</c:v>
                </c:pt>
                <c:pt idx="12199">
                  <c:v>36.29</c:v>
                </c:pt>
                <c:pt idx="12200">
                  <c:v>36.29</c:v>
                </c:pt>
                <c:pt idx="12201">
                  <c:v>36.29</c:v>
                </c:pt>
                <c:pt idx="12202">
                  <c:v>36.29</c:v>
                </c:pt>
                <c:pt idx="12203">
                  <c:v>36.29</c:v>
                </c:pt>
                <c:pt idx="12204">
                  <c:v>36.29</c:v>
                </c:pt>
                <c:pt idx="12205">
                  <c:v>36.28</c:v>
                </c:pt>
                <c:pt idx="12206">
                  <c:v>36.28</c:v>
                </c:pt>
                <c:pt idx="12207">
                  <c:v>36.28</c:v>
                </c:pt>
                <c:pt idx="12208">
                  <c:v>36.270000000000003</c:v>
                </c:pt>
                <c:pt idx="12209">
                  <c:v>36.270000000000003</c:v>
                </c:pt>
                <c:pt idx="12210">
                  <c:v>36.26</c:v>
                </c:pt>
                <c:pt idx="12211">
                  <c:v>36.25</c:v>
                </c:pt>
                <c:pt idx="12212">
                  <c:v>36.25</c:v>
                </c:pt>
                <c:pt idx="12213">
                  <c:v>36.25</c:v>
                </c:pt>
                <c:pt idx="12214">
                  <c:v>36.24</c:v>
                </c:pt>
                <c:pt idx="12215">
                  <c:v>36.24</c:v>
                </c:pt>
                <c:pt idx="12216">
                  <c:v>36.24</c:v>
                </c:pt>
                <c:pt idx="12217">
                  <c:v>36.229999999999997</c:v>
                </c:pt>
                <c:pt idx="12218">
                  <c:v>36.229999999999997</c:v>
                </c:pt>
                <c:pt idx="12219">
                  <c:v>36.22</c:v>
                </c:pt>
                <c:pt idx="12220">
                  <c:v>36.22</c:v>
                </c:pt>
                <c:pt idx="12221">
                  <c:v>36.21</c:v>
                </c:pt>
                <c:pt idx="12222">
                  <c:v>36.21</c:v>
                </c:pt>
                <c:pt idx="12223">
                  <c:v>36.21</c:v>
                </c:pt>
                <c:pt idx="12224">
                  <c:v>36.21</c:v>
                </c:pt>
                <c:pt idx="12225">
                  <c:v>36.200000000000003</c:v>
                </c:pt>
                <c:pt idx="12226">
                  <c:v>36.200000000000003</c:v>
                </c:pt>
                <c:pt idx="12227">
                  <c:v>36.200000000000003</c:v>
                </c:pt>
                <c:pt idx="12228">
                  <c:v>36.200000000000003</c:v>
                </c:pt>
                <c:pt idx="12229">
                  <c:v>36.200000000000003</c:v>
                </c:pt>
                <c:pt idx="12230">
                  <c:v>36.200000000000003</c:v>
                </c:pt>
                <c:pt idx="12231">
                  <c:v>36.200000000000003</c:v>
                </c:pt>
                <c:pt idx="12232">
                  <c:v>36.200000000000003</c:v>
                </c:pt>
                <c:pt idx="12233">
                  <c:v>36.200000000000003</c:v>
                </c:pt>
                <c:pt idx="12234">
                  <c:v>36.200000000000003</c:v>
                </c:pt>
                <c:pt idx="12235">
                  <c:v>36.200000000000003</c:v>
                </c:pt>
                <c:pt idx="12236">
                  <c:v>36.200000000000003</c:v>
                </c:pt>
                <c:pt idx="12237">
                  <c:v>36.200000000000003</c:v>
                </c:pt>
                <c:pt idx="12238">
                  <c:v>36.200000000000003</c:v>
                </c:pt>
                <c:pt idx="12239">
                  <c:v>36.200000000000003</c:v>
                </c:pt>
                <c:pt idx="12240">
                  <c:v>36.200000000000003</c:v>
                </c:pt>
                <c:pt idx="12241">
                  <c:v>36.200000000000003</c:v>
                </c:pt>
                <c:pt idx="12242">
                  <c:v>36.200000000000003</c:v>
                </c:pt>
                <c:pt idx="12243">
                  <c:v>36.200000000000003</c:v>
                </c:pt>
                <c:pt idx="12244">
                  <c:v>36.19</c:v>
                </c:pt>
                <c:pt idx="12245">
                  <c:v>36.19</c:v>
                </c:pt>
                <c:pt idx="12246">
                  <c:v>36.19</c:v>
                </c:pt>
                <c:pt idx="12247">
                  <c:v>36.19</c:v>
                </c:pt>
                <c:pt idx="12248">
                  <c:v>36.19</c:v>
                </c:pt>
                <c:pt idx="12249">
                  <c:v>36.200000000000003</c:v>
                </c:pt>
                <c:pt idx="12250">
                  <c:v>36.200000000000003</c:v>
                </c:pt>
                <c:pt idx="12251">
                  <c:v>36.200000000000003</c:v>
                </c:pt>
                <c:pt idx="12252">
                  <c:v>36.200000000000003</c:v>
                </c:pt>
                <c:pt idx="12253">
                  <c:v>36.200000000000003</c:v>
                </c:pt>
                <c:pt idx="12254">
                  <c:v>36.200000000000003</c:v>
                </c:pt>
                <c:pt idx="12255">
                  <c:v>36.200000000000003</c:v>
                </c:pt>
                <c:pt idx="12256">
                  <c:v>36.200000000000003</c:v>
                </c:pt>
                <c:pt idx="12257">
                  <c:v>36.200000000000003</c:v>
                </c:pt>
                <c:pt idx="12258">
                  <c:v>36.200000000000003</c:v>
                </c:pt>
                <c:pt idx="12259">
                  <c:v>36.200000000000003</c:v>
                </c:pt>
                <c:pt idx="12260">
                  <c:v>36.200000000000003</c:v>
                </c:pt>
                <c:pt idx="12261">
                  <c:v>36.200000000000003</c:v>
                </c:pt>
                <c:pt idx="12262">
                  <c:v>36.200000000000003</c:v>
                </c:pt>
                <c:pt idx="12263">
                  <c:v>36.200000000000003</c:v>
                </c:pt>
                <c:pt idx="12264">
                  <c:v>36.200000000000003</c:v>
                </c:pt>
                <c:pt idx="12265">
                  <c:v>36.200000000000003</c:v>
                </c:pt>
                <c:pt idx="12266">
                  <c:v>36.200000000000003</c:v>
                </c:pt>
                <c:pt idx="12267">
                  <c:v>36.200000000000003</c:v>
                </c:pt>
                <c:pt idx="12268">
                  <c:v>36.200000000000003</c:v>
                </c:pt>
                <c:pt idx="12269">
                  <c:v>36.200000000000003</c:v>
                </c:pt>
                <c:pt idx="12270">
                  <c:v>36.200000000000003</c:v>
                </c:pt>
                <c:pt idx="12271">
                  <c:v>36.200000000000003</c:v>
                </c:pt>
                <c:pt idx="12272">
                  <c:v>36.200000000000003</c:v>
                </c:pt>
                <c:pt idx="12273">
                  <c:v>36.200000000000003</c:v>
                </c:pt>
                <c:pt idx="12274">
                  <c:v>36.200000000000003</c:v>
                </c:pt>
                <c:pt idx="12275">
                  <c:v>36.21</c:v>
                </c:pt>
                <c:pt idx="12276">
                  <c:v>36.200000000000003</c:v>
                </c:pt>
                <c:pt idx="12277">
                  <c:v>36.21</c:v>
                </c:pt>
                <c:pt idx="12278">
                  <c:v>36.21</c:v>
                </c:pt>
                <c:pt idx="12279">
                  <c:v>36.21</c:v>
                </c:pt>
                <c:pt idx="12280">
                  <c:v>36.21</c:v>
                </c:pt>
                <c:pt idx="12281">
                  <c:v>36.21</c:v>
                </c:pt>
                <c:pt idx="12282">
                  <c:v>36.21</c:v>
                </c:pt>
                <c:pt idx="12283">
                  <c:v>36.21</c:v>
                </c:pt>
                <c:pt idx="12284">
                  <c:v>36.22</c:v>
                </c:pt>
                <c:pt idx="12285">
                  <c:v>36.22</c:v>
                </c:pt>
                <c:pt idx="12286">
                  <c:v>36.229999999999997</c:v>
                </c:pt>
                <c:pt idx="12287">
                  <c:v>36.229999999999997</c:v>
                </c:pt>
                <c:pt idx="12288">
                  <c:v>36.24</c:v>
                </c:pt>
                <c:pt idx="12289">
                  <c:v>36.25</c:v>
                </c:pt>
                <c:pt idx="12290">
                  <c:v>36.25</c:v>
                </c:pt>
                <c:pt idx="12291">
                  <c:v>36.26</c:v>
                </c:pt>
                <c:pt idx="12292">
                  <c:v>36.26</c:v>
                </c:pt>
                <c:pt idx="12293">
                  <c:v>36.25</c:v>
                </c:pt>
                <c:pt idx="12294">
                  <c:v>36.26</c:v>
                </c:pt>
                <c:pt idx="12295">
                  <c:v>36.25</c:v>
                </c:pt>
                <c:pt idx="12296">
                  <c:v>36.26</c:v>
                </c:pt>
                <c:pt idx="12297">
                  <c:v>36.26</c:v>
                </c:pt>
                <c:pt idx="12298">
                  <c:v>36.270000000000003</c:v>
                </c:pt>
                <c:pt idx="12299">
                  <c:v>36.28</c:v>
                </c:pt>
                <c:pt idx="12300">
                  <c:v>36.29</c:v>
                </c:pt>
                <c:pt idx="12301">
                  <c:v>36.299999999999997</c:v>
                </c:pt>
                <c:pt idx="12302">
                  <c:v>36.31</c:v>
                </c:pt>
                <c:pt idx="12303">
                  <c:v>36.32</c:v>
                </c:pt>
                <c:pt idx="12304">
                  <c:v>36.32</c:v>
                </c:pt>
                <c:pt idx="12305">
                  <c:v>36.32</c:v>
                </c:pt>
                <c:pt idx="12306">
                  <c:v>36.33</c:v>
                </c:pt>
                <c:pt idx="12307">
                  <c:v>36.33</c:v>
                </c:pt>
                <c:pt idx="12308">
                  <c:v>36.340000000000003</c:v>
                </c:pt>
                <c:pt idx="12309">
                  <c:v>36.340000000000003</c:v>
                </c:pt>
                <c:pt idx="12310">
                  <c:v>36.35</c:v>
                </c:pt>
                <c:pt idx="12311">
                  <c:v>36.35</c:v>
                </c:pt>
                <c:pt idx="12312">
                  <c:v>36.35</c:v>
                </c:pt>
                <c:pt idx="12313">
                  <c:v>36.35</c:v>
                </c:pt>
                <c:pt idx="12314">
                  <c:v>36.36</c:v>
                </c:pt>
                <c:pt idx="12315">
                  <c:v>36.36</c:v>
                </c:pt>
                <c:pt idx="12316">
                  <c:v>36.36</c:v>
                </c:pt>
                <c:pt idx="12317">
                  <c:v>36.369999999999997</c:v>
                </c:pt>
                <c:pt idx="12318">
                  <c:v>36.369999999999997</c:v>
                </c:pt>
                <c:pt idx="12319">
                  <c:v>36.369999999999997</c:v>
                </c:pt>
                <c:pt idx="12320">
                  <c:v>36.380000000000003</c:v>
                </c:pt>
                <c:pt idx="12321">
                  <c:v>36.380000000000003</c:v>
                </c:pt>
                <c:pt idx="12322">
                  <c:v>36.380000000000003</c:v>
                </c:pt>
                <c:pt idx="12323">
                  <c:v>36.380000000000003</c:v>
                </c:pt>
                <c:pt idx="12324">
                  <c:v>36.380000000000003</c:v>
                </c:pt>
                <c:pt idx="12325">
                  <c:v>36.380000000000003</c:v>
                </c:pt>
                <c:pt idx="12326">
                  <c:v>36.380000000000003</c:v>
                </c:pt>
                <c:pt idx="12327">
                  <c:v>36.380000000000003</c:v>
                </c:pt>
                <c:pt idx="12328">
                  <c:v>36.380000000000003</c:v>
                </c:pt>
                <c:pt idx="12329">
                  <c:v>36.380000000000003</c:v>
                </c:pt>
                <c:pt idx="12330">
                  <c:v>36.380000000000003</c:v>
                </c:pt>
                <c:pt idx="12331">
                  <c:v>36.380000000000003</c:v>
                </c:pt>
                <c:pt idx="12332">
                  <c:v>36.380000000000003</c:v>
                </c:pt>
                <c:pt idx="12333">
                  <c:v>36.380000000000003</c:v>
                </c:pt>
                <c:pt idx="12334">
                  <c:v>36.380000000000003</c:v>
                </c:pt>
                <c:pt idx="12335">
                  <c:v>36.380000000000003</c:v>
                </c:pt>
                <c:pt idx="12336">
                  <c:v>36.380000000000003</c:v>
                </c:pt>
                <c:pt idx="12337">
                  <c:v>36.369999999999997</c:v>
                </c:pt>
                <c:pt idx="12338">
                  <c:v>36.369999999999997</c:v>
                </c:pt>
                <c:pt idx="12339">
                  <c:v>36.36</c:v>
                </c:pt>
                <c:pt idx="12340">
                  <c:v>36.35</c:v>
                </c:pt>
                <c:pt idx="12341">
                  <c:v>36.35</c:v>
                </c:pt>
                <c:pt idx="12342">
                  <c:v>36.340000000000003</c:v>
                </c:pt>
                <c:pt idx="12343">
                  <c:v>36.33</c:v>
                </c:pt>
                <c:pt idx="12344">
                  <c:v>36.33</c:v>
                </c:pt>
                <c:pt idx="12345">
                  <c:v>36.32</c:v>
                </c:pt>
                <c:pt idx="12346">
                  <c:v>36.31</c:v>
                </c:pt>
                <c:pt idx="12347">
                  <c:v>36.299999999999997</c:v>
                </c:pt>
                <c:pt idx="12348">
                  <c:v>36.29</c:v>
                </c:pt>
                <c:pt idx="12349">
                  <c:v>36.29</c:v>
                </c:pt>
                <c:pt idx="12350">
                  <c:v>36.29</c:v>
                </c:pt>
                <c:pt idx="12351">
                  <c:v>36.28</c:v>
                </c:pt>
                <c:pt idx="12352">
                  <c:v>36.28</c:v>
                </c:pt>
                <c:pt idx="12353">
                  <c:v>36.28</c:v>
                </c:pt>
                <c:pt idx="12354">
                  <c:v>36.270000000000003</c:v>
                </c:pt>
                <c:pt idx="12355">
                  <c:v>36.26</c:v>
                </c:pt>
                <c:pt idx="12356">
                  <c:v>36.25</c:v>
                </c:pt>
                <c:pt idx="12357">
                  <c:v>36.25</c:v>
                </c:pt>
                <c:pt idx="12358">
                  <c:v>36.229999999999997</c:v>
                </c:pt>
                <c:pt idx="12359">
                  <c:v>36.229999999999997</c:v>
                </c:pt>
                <c:pt idx="12360">
                  <c:v>36.22</c:v>
                </c:pt>
                <c:pt idx="12361">
                  <c:v>36.22</c:v>
                </c:pt>
                <c:pt idx="12362">
                  <c:v>36.22</c:v>
                </c:pt>
                <c:pt idx="12363">
                  <c:v>36.22</c:v>
                </c:pt>
                <c:pt idx="12364">
                  <c:v>36.22</c:v>
                </c:pt>
                <c:pt idx="12365">
                  <c:v>36.22</c:v>
                </c:pt>
                <c:pt idx="12366">
                  <c:v>36.22</c:v>
                </c:pt>
                <c:pt idx="12367">
                  <c:v>36.22</c:v>
                </c:pt>
                <c:pt idx="12368">
                  <c:v>36.21</c:v>
                </c:pt>
                <c:pt idx="12369">
                  <c:v>36.21</c:v>
                </c:pt>
                <c:pt idx="12370">
                  <c:v>36.21</c:v>
                </c:pt>
                <c:pt idx="12371">
                  <c:v>36.21</c:v>
                </c:pt>
                <c:pt idx="12372">
                  <c:v>36.21</c:v>
                </c:pt>
                <c:pt idx="12373">
                  <c:v>36.21</c:v>
                </c:pt>
                <c:pt idx="12374">
                  <c:v>36.21</c:v>
                </c:pt>
                <c:pt idx="12375">
                  <c:v>36.21</c:v>
                </c:pt>
                <c:pt idx="12376">
                  <c:v>36.21</c:v>
                </c:pt>
                <c:pt idx="12377">
                  <c:v>36.21</c:v>
                </c:pt>
                <c:pt idx="12378">
                  <c:v>36.21</c:v>
                </c:pt>
                <c:pt idx="12379">
                  <c:v>36.22</c:v>
                </c:pt>
                <c:pt idx="12380">
                  <c:v>36.229999999999997</c:v>
                </c:pt>
                <c:pt idx="12381">
                  <c:v>36.229999999999997</c:v>
                </c:pt>
                <c:pt idx="12382">
                  <c:v>36.24</c:v>
                </c:pt>
                <c:pt idx="12383">
                  <c:v>36.25</c:v>
                </c:pt>
                <c:pt idx="12384">
                  <c:v>36.25</c:v>
                </c:pt>
                <c:pt idx="12385">
                  <c:v>36.26</c:v>
                </c:pt>
                <c:pt idx="12386">
                  <c:v>36.270000000000003</c:v>
                </c:pt>
                <c:pt idx="12387">
                  <c:v>36.270000000000003</c:v>
                </c:pt>
                <c:pt idx="12388">
                  <c:v>36.29</c:v>
                </c:pt>
                <c:pt idx="12389">
                  <c:v>36.29</c:v>
                </c:pt>
                <c:pt idx="12390">
                  <c:v>36.299999999999997</c:v>
                </c:pt>
                <c:pt idx="12391">
                  <c:v>36.299999999999997</c:v>
                </c:pt>
                <c:pt idx="12392">
                  <c:v>36.31</c:v>
                </c:pt>
                <c:pt idx="12393">
                  <c:v>36.32</c:v>
                </c:pt>
                <c:pt idx="12394">
                  <c:v>36.33</c:v>
                </c:pt>
                <c:pt idx="12395">
                  <c:v>36.33</c:v>
                </c:pt>
                <c:pt idx="12396">
                  <c:v>36.340000000000003</c:v>
                </c:pt>
                <c:pt idx="12397">
                  <c:v>36.35</c:v>
                </c:pt>
                <c:pt idx="12398">
                  <c:v>36.36</c:v>
                </c:pt>
                <c:pt idx="12399">
                  <c:v>36.36</c:v>
                </c:pt>
                <c:pt idx="12400">
                  <c:v>36.369999999999997</c:v>
                </c:pt>
                <c:pt idx="12401">
                  <c:v>36.369999999999997</c:v>
                </c:pt>
                <c:pt idx="12402">
                  <c:v>36.369999999999997</c:v>
                </c:pt>
                <c:pt idx="12403">
                  <c:v>36.369999999999997</c:v>
                </c:pt>
                <c:pt idx="12404">
                  <c:v>36.380000000000003</c:v>
                </c:pt>
                <c:pt idx="12405">
                  <c:v>36.380000000000003</c:v>
                </c:pt>
                <c:pt idx="12406">
                  <c:v>36.39</c:v>
                </c:pt>
                <c:pt idx="12407">
                  <c:v>36.39</c:v>
                </c:pt>
                <c:pt idx="12408">
                  <c:v>36.39</c:v>
                </c:pt>
                <c:pt idx="12409">
                  <c:v>36.39</c:v>
                </c:pt>
                <c:pt idx="12410">
                  <c:v>36.39</c:v>
                </c:pt>
                <c:pt idx="12411">
                  <c:v>36.39</c:v>
                </c:pt>
                <c:pt idx="12412">
                  <c:v>36.39</c:v>
                </c:pt>
                <c:pt idx="12413">
                  <c:v>36.39</c:v>
                </c:pt>
                <c:pt idx="12414">
                  <c:v>36.39</c:v>
                </c:pt>
                <c:pt idx="12415">
                  <c:v>36.39</c:v>
                </c:pt>
                <c:pt idx="12416">
                  <c:v>36.39</c:v>
                </c:pt>
                <c:pt idx="12417">
                  <c:v>36.39</c:v>
                </c:pt>
                <c:pt idx="12418">
                  <c:v>36.39</c:v>
                </c:pt>
                <c:pt idx="12419">
                  <c:v>36.39</c:v>
                </c:pt>
                <c:pt idx="12420">
                  <c:v>36.39</c:v>
                </c:pt>
                <c:pt idx="12421">
                  <c:v>36.39</c:v>
                </c:pt>
                <c:pt idx="12422">
                  <c:v>36.39</c:v>
                </c:pt>
                <c:pt idx="12423">
                  <c:v>36.39</c:v>
                </c:pt>
                <c:pt idx="12424">
                  <c:v>36.39</c:v>
                </c:pt>
                <c:pt idx="12425">
                  <c:v>36.39</c:v>
                </c:pt>
                <c:pt idx="12426">
                  <c:v>36.39</c:v>
                </c:pt>
                <c:pt idx="12427">
                  <c:v>36.39</c:v>
                </c:pt>
                <c:pt idx="12428">
                  <c:v>36.4</c:v>
                </c:pt>
                <c:pt idx="12429">
                  <c:v>36.39</c:v>
                </c:pt>
                <c:pt idx="12430">
                  <c:v>36.39</c:v>
                </c:pt>
                <c:pt idx="12431">
                  <c:v>36.39</c:v>
                </c:pt>
                <c:pt idx="12432">
                  <c:v>36.4</c:v>
                </c:pt>
                <c:pt idx="12433">
                  <c:v>36.4</c:v>
                </c:pt>
                <c:pt idx="12434">
                  <c:v>36.4</c:v>
                </c:pt>
                <c:pt idx="12435">
                  <c:v>36.409999999999997</c:v>
                </c:pt>
                <c:pt idx="12436">
                  <c:v>36.409999999999997</c:v>
                </c:pt>
                <c:pt idx="12437">
                  <c:v>36.409999999999997</c:v>
                </c:pt>
                <c:pt idx="12438">
                  <c:v>36.409999999999997</c:v>
                </c:pt>
                <c:pt idx="12439">
                  <c:v>36.409999999999997</c:v>
                </c:pt>
                <c:pt idx="12440">
                  <c:v>36.409999999999997</c:v>
                </c:pt>
                <c:pt idx="12441">
                  <c:v>36.409999999999997</c:v>
                </c:pt>
                <c:pt idx="12442">
                  <c:v>36.42</c:v>
                </c:pt>
                <c:pt idx="12443">
                  <c:v>36.42</c:v>
                </c:pt>
                <c:pt idx="12444">
                  <c:v>36.43</c:v>
                </c:pt>
                <c:pt idx="12445">
                  <c:v>36.44</c:v>
                </c:pt>
                <c:pt idx="12446">
                  <c:v>36.44</c:v>
                </c:pt>
                <c:pt idx="12447">
                  <c:v>36.44</c:v>
                </c:pt>
                <c:pt idx="12448">
                  <c:v>36.44</c:v>
                </c:pt>
                <c:pt idx="12449">
                  <c:v>36.44</c:v>
                </c:pt>
                <c:pt idx="12450">
                  <c:v>36.44</c:v>
                </c:pt>
                <c:pt idx="12451">
                  <c:v>36.44</c:v>
                </c:pt>
                <c:pt idx="12452">
                  <c:v>36.44</c:v>
                </c:pt>
                <c:pt idx="12453">
                  <c:v>36.44</c:v>
                </c:pt>
                <c:pt idx="12454">
                  <c:v>36.450000000000003</c:v>
                </c:pt>
                <c:pt idx="12455">
                  <c:v>36.450000000000003</c:v>
                </c:pt>
                <c:pt idx="12456">
                  <c:v>36.450000000000003</c:v>
                </c:pt>
                <c:pt idx="12457">
                  <c:v>36.46</c:v>
                </c:pt>
                <c:pt idx="12458">
                  <c:v>36.46</c:v>
                </c:pt>
                <c:pt idx="12459">
                  <c:v>36.47</c:v>
                </c:pt>
                <c:pt idx="12460">
                  <c:v>36.47</c:v>
                </c:pt>
                <c:pt idx="12461">
                  <c:v>36.47</c:v>
                </c:pt>
                <c:pt idx="12462">
                  <c:v>36.47</c:v>
                </c:pt>
                <c:pt idx="12463">
                  <c:v>36.47</c:v>
                </c:pt>
                <c:pt idx="12464">
                  <c:v>36.47</c:v>
                </c:pt>
                <c:pt idx="12465">
                  <c:v>36.47</c:v>
                </c:pt>
                <c:pt idx="12466">
                  <c:v>36.479999999999997</c:v>
                </c:pt>
                <c:pt idx="12467">
                  <c:v>36.479999999999997</c:v>
                </c:pt>
                <c:pt idx="12468">
                  <c:v>36.479999999999997</c:v>
                </c:pt>
                <c:pt idx="12469">
                  <c:v>36.479999999999997</c:v>
                </c:pt>
                <c:pt idx="12470">
                  <c:v>36.479999999999997</c:v>
                </c:pt>
                <c:pt idx="12471">
                  <c:v>36.479999999999997</c:v>
                </c:pt>
                <c:pt idx="12472">
                  <c:v>36.479999999999997</c:v>
                </c:pt>
                <c:pt idx="12473">
                  <c:v>36.47</c:v>
                </c:pt>
                <c:pt idx="12474">
                  <c:v>36.47</c:v>
                </c:pt>
                <c:pt idx="12475">
                  <c:v>36.47</c:v>
                </c:pt>
                <c:pt idx="12476">
                  <c:v>36.47</c:v>
                </c:pt>
                <c:pt idx="12477">
                  <c:v>36.46</c:v>
                </c:pt>
                <c:pt idx="12478">
                  <c:v>36.47</c:v>
                </c:pt>
                <c:pt idx="12479">
                  <c:v>36.46</c:v>
                </c:pt>
                <c:pt idx="12480">
                  <c:v>36.46</c:v>
                </c:pt>
                <c:pt idx="12481">
                  <c:v>36.47</c:v>
                </c:pt>
                <c:pt idx="12482">
                  <c:v>36.47</c:v>
                </c:pt>
                <c:pt idx="12483">
                  <c:v>36.47</c:v>
                </c:pt>
                <c:pt idx="12484">
                  <c:v>36.47</c:v>
                </c:pt>
                <c:pt idx="12485">
                  <c:v>36.47</c:v>
                </c:pt>
                <c:pt idx="12486">
                  <c:v>36.47</c:v>
                </c:pt>
                <c:pt idx="12487">
                  <c:v>36.47</c:v>
                </c:pt>
                <c:pt idx="12488">
                  <c:v>36.47</c:v>
                </c:pt>
                <c:pt idx="12489">
                  <c:v>36.46</c:v>
                </c:pt>
                <c:pt idx="12490">
                  <c:v>36.46</c:v>
                </c:pt>
                <c:pt idx="12491">
                  <c:v>36.450000000000003</c:v>
                </c:pt>
                <c:pt idx="12492">
                  <c:v>36.450000000000003</c:v>
                </c:pt>
                <c:pt idx="12493">
                  <c:v>36.44</c:v>
                </c:pt>
                <c:pt idx="12494">
                  <c:v>36.44</c:v>
                </c:pt>
                <c:pt idx="12495">
                  <c:v>36.43</c:v>
                </c:pt>
                <c:pt idx="12496">
                  <c:v>36.43</c:v>
                </c:pt>
                <c:pt idx="12497">
                  <c:v>36.42</c:v>
                </c:pt>
                <c:pt idx="12498">
                  <c:v>36.42</c:v>
                </c:pt>
                <c:pt idx="12499">
                  <c:v>36.409999999999997</c:v>
                </c:pt>
                <c:pt idx="12500">
                  <c:v>36.409999999999997</c:v>
                </c:pt>
                <c:pt idx="12501">
                  <c:v>36.409999999999997</c:v>
                </c:pt>
                <c:pt idx="12502">
                  <c:v>36.409999999999997</c:v>
                </c:pt>
                <c:pt idx="12503">
                  <c:v>36.4</c:v>
                </c:pt>
                <c:pt idx="12504">
                  <c:v>36.4</c:v>
                </c:pt>
                <c:pt idx="12505">
                  <c:v>36.4</c:v>
                </c:pt>
                <c:pt idx="12506">
                  <c:v>36.4</c:v>
                </c:pt>
                <c:pt idx="12507">
                  <c:v>36.4</c:v>
                </c:pt>
                <c:pt idx="12508">
                  <c:v>36.4</c:v>
                </c:pt>
                <c:pt idx="12509">
                  <c:v>36.39</c:v>
                </c:pt>
                <c:pt idx="12510">
                  <c:v>36.39</c:v>
                </c:pt>
                <c:pt idx="12511">
                  <c:v>36.39</c:v>
                </c:pt>
                <c:pt idx="12512">
                  <c:v>36.39</c:v>
                </c:pt>
                <c:pt idx="12513">
                  <c:v>36.39</c:v>
                </c:pt>
                <c:pt idx="12514">
                  <c:v>36.39</c:v>
                </c:pt>
                <c:pt idx="12515">
                  <c:v>36.39</c:v>
                </c:pt>
                <c:pt idx="12516">
                  <c:v>36.39</c:v>
                </c:pt>
                <c:pt idx="12517">
                  <c:v>36.39</c:v>
                </c:pt>
                <c:pt idx="12518">
                  <c:v>36.39</c:v>
                </c:pt>
                <c:pt idx="12519">
                  <c:v>36.39</c:v>
                </c:pt>
                <c:pt idx="12520">
                  <c:v>36.39</c:v>
                </c:pt>
                <c:pt idx="12521">
                  <c:v>36.39</c:v>
                </c:pt>
                <c:pt idx="12522">
                  <c:v>36.39</c:v>
                </c:pt>
                <c:pt idx="12523">
                  <c:v>36.380000000000003</c:v>
                </c:pt>
                <c:pt idx="12524">
                  <c:v>36.380000000000003</c:v>
                </c:pt>
                <c:pt idx="12525">
                  <c:v>36.369999999999997</c:v>
                </c:pt>
                <c:pt idx="12526">
                  <c:v>36.369999999999997</c:v>
                </c:pt>
                <c:pt idx="12527">
                  <c:v>36.36</c:v>
                </c:pt>
                <c:pt idx="12528">
                  <c:v>36.35</c:v>
                </c:pt>
                <c:pt idx="12529">
                  <c:v>36.35</c:v>
                </c:pt>
                <c:pt idx="12530">
                  <c:v>36.340000000000003</c:v>
                </c:pt>
                <c:pt idx="12531">
                  <c:v>36.340000000000003</c:v>
                </c:pt>
                <c:pt idx="12532">
                  <c:v>36.33</c:v>
                </c:pt>
                <c:pt idx="12533">
                  <c:v>36.32</c:v>
                </c:pt>
                <c:pt idx="12534">
                  <c:v>36.31</c:v>
                </c:pt>
                <c:pt idx="12535">
                  <c:v>36.299999999999997</c:v>
                </c:pt>
                <c:pt idx="12536">
                  <c:v>36.29</c:v>
                </c:pt>
                <c:pt idx="12537">
                  <c:v>36.28</c:v>
                </c:pt>
                <c:pt idx="12538">
                  <c:v>36.270000000000003</c:v>
                </c:pt>
                <c:pt idx="12539">
                  <c:v>36.270000000000003</c:v>
                </c:pt>
                <c:pt idx="12540">
                  <c:v>36.270000000000003</c:v>
                </c:pt>
                <c:pt idx="12541">
                  <c:v>36.270000000000003</c:v>
                </c:pt>
                <c:pt idx="12542">
                  <c:v>36.26</c:v>
                </c:pt>
                <c:pt idx="12543">
                  <c:v>36.26</c:v>
                </c:pt>
                <c:pt idx="12544">
                  <c:v>36.25</c:v>
                </c:pt>
                <c:pt idx="12545">
                  <c:v>36.25</c:v>
                </c:pt>
                <c:pt idx="12546">
                  <c:v>36.25</c:v>
                </c:pt>
                <c:pt idx="12547">
                  <c:v>36.25</c:v>
                </c:pt>
                <c:pt idx="12548">
                  <c:v>36.24</c:v>
                </c:pt>
                <c:pt idx="12549">
                  <c:v>36.24</c:v>
                </c:pt>
                <c:pt idx="12550">
                  <c:v>36.24</c:v>
                </c:pt>
                <c:pt idx="12551">
                  <c:v>36.24</c:v>
                </c:pt>
                <c:pt idx="12552">
                  <c:v>36.24</c:v>
                </c:pt>
                <c:pt idx="12553">
                  <c:v>36.229999999999997</c:v>
                </c:pt>
                <c:pt idx="12554">
                  <c:v>36.229999999999997</c:v>
                </c:pt>
                <c:pt idx="12555">
                  <c:v>36.229999999999997</c:v>
                </c:pt>
                <c:pt idx="12556">
                  <c:v>36.229999999999997</c:v>
                </c:pt>
                <c:pt idx="12557">
                  <c:v>36.229999999999997</c:v>
                </c:pt>
                <c:pt idx="12558">
                  <c:v>36.24</c:v>
                </c:pt>
                <c:pt idx="12559">
                  <c:v>36.24</c:v>
                </c:pt>
                <c:pt idx="12560">
                  <c:v>36.229999999999997</c:v>
                </c:pt>
                <c:pt idx="12561">
                  <c:v>36.229999999999997</c:v>
                </c:pt>
                <c:pt idx="12562">
                  <c:v>36.229999999999997</c:v>
                </c:pt>
                <c:pt idx="12563">
                  <c:v>36.229999999999997</c:v>
                </c:pt>
                <c:pt idx="12564">
                  <c:v>36.24</c:v>
                </c:pt>
                <c:pt idx="12565">
                  <c:v>36.229999999999997</c:v>
                </c:pt>
                <c:pt idx="12566">
                  <c:v>36.229999999999997</c:v>
                </c:pt>
                <c:pt idx="12567">
                  <c:v>36.22</c:v>
                </c:pt>
                <c:pt idx="12568">
                  <c:v>36.22</c:v>
                </c:pt>
                <c:pt idx="12569">
                  <c:v>36.22</c:v>
                </c:pt>
                <c:pt idx="12570">
                  <c:v>36.229999999999997</c:v>
                </c:pt>
                <c:pt idx="12571">
                  <c:v>36.22</c:v>
                </c:pt>
                <c:pt idx="12572">
                  <c:v>36.22</c:v>
                </c:pt>
                <c:pt idx="12573">
                  <c:v>36.21</c:v>
                </c:pt>
                <c:pt idx="12574">
                  <c:v>36.21</c:v>
                </c:pt>
                <c:pt idx="12575">
                  <c:v>36.21</c:v>
                </c:pt>
                <c:pt idx="12576">
                  <c:v>36.21</c:v>
                </c:pt>
                <c:pt idx="12577">
                  <c:v>36.21</c:v>
                </c:pt>
                <c:pt idx="12578">
                  <c:v>36.21</c:v>
                </c:pt>
                <c:pt idx="12579">
                  <c:v>36.21</c:v>
                </c:pt>
                <c:pt idx="12580">
                  <c:v>36.21</c:v>
                </c:pt>
                <c:pt idx="12581">
                  <c:v>36.22</c:v>
                </c:pt>
                <c:pt idx="12582">
                  <c:v>36.229999999999997</c:v>
                </c:pt>
                <c:pt idx="12583">
                  <c:v>36.229999999999997</c:v>
                </c:pt>
                <c:pt idx="12584">
                  <c:v>36.24</c:v>
                </c:pt>
                <c:pt idx="12585">
                  <c:v>36.25</c:v>
                </c:pt>
                <c:pt idx="12586">
                  <c:v>36.25</c:v>
                </c:pt>
                <c:pt idx="12587">
                  <c:v>36.26</c:v>
                </c:pt>
                <c:pt idx="12588">
                  <c:v>36.270000000000003</c:v>
                </c:pt>
                <c:pt idx="12589">
                  <c:v>36.28</c:v>
                </c:pt>
                <c:pt idx="12590">
                  <c:v>36.29</c:v>
                </c:pt>
                <c:pt idx="12591">
                  <c:v>36.299999999999997</c:v>
                </c:pt>
                <c:pt idx="12592">
                  <c:v>36.31</c:v>
                </c:pt>
                <c:pt idx="12593">
                  <c:v>36.31</c:v>
                </c:pt>
                <c:pt idx="12594">
                  <c:v>36.33</c:v>
                </c:pt>
                <c:pt idx="12595">
                  <c:v>36.33</c:v>
                </c:pt>
                <c:pt idx="12596">
                  <c:v>36.340000000000003</c:v>
                </c:pt>
                <c:pt idx="12597">
                  <c:v>36.35</c:v>
                </c:pt>
                <c:pt idx="12598">
                  <c:v>36.36</c:v>
                </c:pt>
                <c:pt idx="12599">
                  <c:v>36.369999999999997</c:v>
                </c:pt>
                <c:pt idx="12600">
                  <c:v>36.369999999999997</c:v>
                </c:pt>
                <c:pt idx="12601">
                  <c:v>36.369999999999997</c:v>
                </c:pt>
                <c:pt idx="12602">
                  <c:v>36.380000000000003</c:v>
                </c:pt>
                <c:pt idx="12603">
                  <c:v>36.380000000000003</c:v>
                </c:pt>
                <c:pt idx="12604">
                  <c:v>36.380000000000003</c:v>
                </c:pt>
                <c:pt idx="12605">
                  <c:v>36.380000000000003</c:v>
                </c:pt>
                <c:pt idx="12606">
                  <c:v>36.380000000000003</c:v>
                </c:pt>
                <c:pt idx="12607">
                  <c:v>36.380000000000003</c:v>
                </c:pt>
                <c:pt idx="12608">
                  <c:v>36.39</c:v>
                </c:pt>
                <c:pt idx="12609">
                  <c:v>36.39</c:v>
                </c:pt>
                <c:pt idx="12610">
                  <c:v>36.39</c:v>
                </c:pt>
                <c:pt idx="12611">
                  <c:v>36.39</c:v>
                </c:pt>
                <c:pt idx="12612">
                  <c:v>36.39</c:v>
                </c:pt>
                <c:pt idx="12613">
                  <c:v>36.39</c:v>
                </c:pt>
                <c:pt idx="12614">
                  <c:v>36.39</c:v>
                </c:pt>
                <c:pt idx="12615">
                  <c:v>36.39</c:v>
                </c:pt>
                <c:pt idx="12616">
                  <c:v>36.39</c:v>
                </c:pt>
                <c:pt idx="12617">
                  <c:v>36.39</c:v>
                </c:pt>
                <c:pt idx="12618">
                  <c:v>36.39</c:v>
                </c:pt>
                <c:pt idx="12619">
                  <c:v>36.39</c:v>
                </c:pt>
                <c:pt idx="12620">
                  <c:v>36.39</c:v>
                </c:pt>
                <c:pt idx="12621">
                  <c:v>36.39</c:v>
                </c:pt>
                <c:pt idx="12622">
                  <c:v>36.380000000000003</c:v>
                </c:pt>
                <c:pt idx="12623">
                  <c:v>36.380000000000003</c:v>
                </c:pt>
                <c:pt idx="12624">
                  <c:v>36.380000000000003</c:v>
                </c:pt>
                <c:pt idx="12625">
                  <c:v>36.380000000000003</c:v>
                </c:pt>
                <c:pt idx="12626">
                  <c:v>36.380000000000003</c:v>
                </c:pt>
                <c:pt idx="12627">
                  <c:v>36.380000000000003</c:v>
                </c:pt>
                <c:pt idx="12628">
                  <c:v>36.369999999999997</c:v>
                </c:pt>
                <c:pt idx="12629">
                  <c:v>36.369999999999997</c:v>
                </c:pt>
                <c:pt idx="12630">
                  <c:v>36.36</c:v>
                </c:pt>
                <c:pt idx="12631">
                  <c:v>36.35</c:v>
                </c:pt>
                <c:pt idx="12632">
                  <c:v>36.340000000000003</c:v>
                </c:pt>
                <c:pt idx="12633">
                  <c:v>36.33</c:v>
                </c:pt>
                <c:pt idx="12634">
                  <c:v>36.33</c:v>
                </c:pt>
                <c:pt idx="12635">
                  <c:v>36.33</c:v>
                </c:pt>
                <c:pt idx="12636">
                  <c:v>36.32</c:v>
                </c:pt>
                <c:pt idx="12637">
                  <c:v>36.32</c:v>
                </c:pt>
                <c:pt idx="12638">
                  <c:v>36.32</c:v>
                </c:pt>
                <c:pt idx="12639">
                  <c:v>36.31</c:v>
                </c:pt>
                <c:pt idx="12640">
                  <c:v>36.31</c:v>
                </c:pt>
                <c:pt idx="12641">
                  <c:v>36.299999999999997</c:v>
                </c:pt>
                <c:pt idx="12642">
                  <c:v>36.29</c:v>
                </c:pt>
                <c:pt idx="12643">
                  <c:v>36.29</c:v>
                </c:pt>
                <c:pt idx="12644">
                  <c:v>36.28</c:v>
                </c:pt>
                <c:pt idx="12645">
                  <c:v>36.28</c:v>
                </c:pt>
                <c:pt idx="12646">
                  <c:v>36.28</c:v>
                </c:pt>
                <c:pt idx="12647">
                  <c:v>36.270000000000003</c:v>
                </c:pt>
                <c:pt idx="12648">
                  <c:v>36.270000000000003</c:v>
                </c:pt>
                <c:pt idx="12649">
                  <c:v>36.270000000000003</c:v>
                </c:pt>
                <c:pt idx="12650">
                  <c:v>36.270000000000003</c:v>
                </c:pt>
                <c:pt idx="12651">
                  <c:v>36.270000000000003</c:v>
                </c:pt>
                <c:pt idx="12652">
                  <c:v>36.26</c:v>
                </c:pt>
                <c:pt idx="12653">
                  <c:v>36.26</c:v>
                </c:pt>
                <c:pt idx="12654">
                  <c:v>36.26</c:v>
                </c:pt>
                <c:pt idx="12655">
                  <c:v>36.25</c:v>
                </c:pt>
                <c:pt idx="12656">
                  <c:v>36.24</c:v>
                </c:pt>
                <c:pt idx="12657">
                  <c:v>36.229999999999997</c:v>
                </c:pt>
                <c:pt idx="12658">
                  <c:v>36.22</c:v>
                </c:pt>
                <c:pt idx="12659">
                  <c:v>36.22</c:v>
                </c:pt>
                <c:pt idx="12660">
                  <c:v>36.21</c:v>
                </c:pt>
                <c:pt idx="12661">
                  <c:v>36.21</c:v>
                </c:pt>
                <c:pt idx="12662">
                  <c:v>36.21</c:v>
                </c:pt>
                <c:pt idx="12663">
                  <c:v>36.21</c:v>
                </c:pt>
                <c:pt idx="12664">
                  <c:v>36.200000000000003</c:v>
                </c:pt>
                <c:pt idx="12665">
                  <c:v>36.21</c:v>
                </c:pt>
                <c:pt idx="12666">
                  <c:v>36.200000000000003</c:v>
                </c:pt>
                <c:pt idx="12667">
                  <c:v>36.200000000000003</c:v>
                </c:pt>
                <c:pt idx="12668">
                  <c:v>36.200000000000003</c:v>
                </c:pt>
                <c:pt idx="12669">
                  <c:v>36.200000000000003</c:v>
                </c:pt>
                <c:pt idx="12670">
                  <c:v>36.200000000000003</c:v>
                </c:pt>
                <c:pt idx="12671">
                  <c:v>36.200000000000003</c:v>
                </c:pt>
                <c:pt idx="12672">
                  <c:v>36.200000000000003</c:v>
                </c:pt>
                <c:pt idx="12673">
                  <c:v>36.200000000000003</c:v>
                </c:pt>
                <c:pt idx="12674">
                  <c:v>36.200000000000003</c:v>
                </c:pt>
                <c:pt idx="12675">
                  <c:v>36.200000000000003</c:v>
                </c:pt>
                <c:pt idx="12676">
                  <c:v>36.200000000000003</c:v>
                </c:pt>
                <c:pt idx="12677">
                  <c:v>36.200000000000003</c:v>
                </c:pt>
                <c:pt idx="12678">
                  <c:v>36.200000000000003</c:v>
                </c:pt>
                <c:pt idx="12679">
                  <c:v>36.19</c:v>
                </c:pt>
                <c:pt idx="12680">
                  <c:v>36.19</c:v>
                </c:pt>
                <c:pt idx="12681">
                  <c:v>36.19</c:v>
                </c:pt>
                <c:pt idx="12682">
                  <c:v>36.19</c:v>
                </c:pt>
                <c:pt idx="12683">
                  <c:v>36.18</c:v>
                </c:pt>
                <c:pt idx="12684">
                  <c:v>36.18</c:v>
                </c:pt>
                <c:pt idx="12685">
                  <c:v>36.18</c:v>
                </c:pt>
                <c:pt idx="12686">
                  <c:v>36.17</c:v>
                </c:pt>
                <c:pt idx="12687">
                  <c:v>36.17</c:v>
                </c:pt>
                <c:pt idx="12688">
                  <c:v>36.17</c:v>
                </c:pt>
                <c:pt idx="12689">
                  <c:v>36.17</c:v>
                </c:pt>
                <c:pt idx="12690">
                  <c:v>36.17</c:v>
                </c:pt>
                <c:pt idx="12691">
                  <c:v>36.159999999999997</c:v>
                </c:pt>
                <c:pt idx="12692">
                  <c:v>36.159999999999997</c:v>
                </c:pt>
                <c:pt idx="12693">
                  <c:v>36.159999999999997</c:v>
                </c:pt>
                <c:pt idx="12694">
                  <c:v>36.159999999999997</c:v>
                </c:pt>
                <c:pt idx="12695">
                  <c:v>36.159999999999997</c:v>
                </c:pt>
                <c:pt idx="12696">
                  <c:v>36.159999999999997</c:v>
                </c:pt>
                <c:pt idx="12697">
                  <c:v>36.159999999999997</c:v>
                </c:pt>
                <c:pt idx="12698">
                  <c:v>36.159999999999997</c:v>
                </c:pt>
                <c:pt idx="12699">
                  <c:v>36.159999999999997</c:v>
                </c:pt>
                <c:pt idx="12700">
                  <c:v>36.159999999999997</c:v>
                </c:pt>
                <c:pt idx="12701">
                  <c:v>36.159999999999997</c:v>
                </c:pt>
                <c:pt idx="12702">
                  <c:v>36.159999999999997</c:v>
                </c:pt>
                <c:pt idx="12703">
                  <c:v>36.17</c:v>
                </c:pt>
                <c:pt idx="12704">
                  <c:v>36.17</c:v>
                </c:pt>
                <c:pt idx="12705">
                  <c:v>36.17</c:v>
                </c:pt>
                <c:pt idx="12706">
                  <c:v>36.17</c:v>
                </c:pt>
                <c:pt idx="12707">
                  <c:v>36.18</c:v>
                </c:pt>
                <c:pt idx="12708">
                  <c:v>36.18</c:v>
                </c:pt>
                <c:pt idx="12709">
                  <c:v>36.18</c:v>
                </c:pt>
                <c:pt idx="12710">
                  <c:v>36.19</c:v>
                </c:pt>
                <c:pt idx="12711">
                  <c:v>36.19</c:v>
                </c:pt>
                <c:pt idx="12712">
                  <c:v>36.19</c:v>
                </c:pt>
                <c:pt idx="12713">
                  <c:v>36.200000000000003</c:v>
                </c:pt>
                <c:pt idx="12714">
                  <c:v>36.200000000000003</c:v>
                </c:pt>
                <c:pt idx="12715">
                  <c:v>36.200000000000003</c:v>
                </c:pt>
                <c:pt idx="12716">
                  <c:v>36.200000000000003</c:v>
                </c:pt>
                <c:pt idx="12717">
                  <c:v>36.200000000000003</c:v>
                </c:pt>
                <c:pt idx="12718">
                  <c:v>36.200000000000003</c:v>
                </c:pt>
                <c:pt idx="12719">
                  <c:v>36.200000000000003</c:v>
                </c:pt>
                <c:pt idx="12720">
                  <c:v>36.200000000000003</c:v>
                </c:pt>
                <c:pt idx="12721">
                  <c:v>36.200000000000003</c:v>
                </c:pt>
                <c:pt idx="12722">
                  <c:v>36.200000000000003</c:v>
                </c:pt>
                <c:pt idx="12723">
                  <c:v>36.200000000000003</c:v>
                </c:pt>
                <c:pt idx="12724">
                  <c:v>36.200000000000003</c:v>
                </c:pt>
                <c:pt idx="12725">
                  <c:v>36.200000000000003</c:v>
                </c:pt>
                <c:pt idx="12726">
                  <c:v>36.200000000000003</c:v>
                </c:pt>
                <c:pt idx="12727">
                  <c:v>36.21</c:v>
                </c:pt>
                <c:pt idx="12728">
                  <c:v>36.21</c:v>
                </c:pt>
                <c:pt idx="12729">
                  <c:v>36.21</c:v>
                </c:pt>
                <c:pt idx="12730">
                  <c:v>36.22</c:v>
                </c:pt>
                <c:pt idx="12731">
                  <c:v>36.22</c:v>
                </c:pt>
                <c:pt idx="12732">
                  <c:v>36.22</c:v>
                </c:pt>
                <c:pt idx="12733">
                  <c:v>36.229999999999997</c:v>
                </c:pt>
                <c:pt idx="12734">
                  <c:v>36.229999999999997</c:v>
                </c:pt>
                <c:pt idx="12735">
                  <c:v>36.229999999999997</c:v>
                </c:pt>
                <c:pt idx="12736">
                  <c:v>36.229999999999997</c:v>
                </c:pt>
                <c:pt idx="12737">
                  <c:v>36.24</c:v>
                </c:pt>
                <c:pt idx="12738">
                  <c:v>36.25</c:v>
                </c:pt>
                <c:pt idx="12739">
                  <c:v>36.25</c:v>
                </c:pt>
                <c:pt idx="12740">
                  <c:v>36.25</c:v>
                </c:pt>
                <c:pt idx="12741">
                  <c:v>36.26</c:v>
                </c:pt>
                <c:pt idx="12742">
                  <c:v>36.26</c:v>
                </c:pt>
                <c:pt idx="12743">
                  <c:v>36.270000000000003</c:v>
                </c:pt>
                <c:pt idx="12744">
                  <c:v>36.270000000000003</c:v>
                </c:pt>
                <c:pt idx="12745">
                  <c:v>36.270000000000003</c:v>
                </c:pt>
                <c:pt idx="12746">
                  <c:v>36.270000000000003</c:v>
                </c:pt>
                <c:pt idx="12747">
                  <c:v>36.28</c:v>
                </c:pt>
                <c:pt idx="12748">
                  <c:v>36.29</c:v>
                </c:pt>
                <c:pt idx="12749">
                  <c:v>36.299999999999997</c:v>
                </c:pt>
                <c:pt idx="12750">
                  <c:v>36.299999999999997</c:v>
                </c:pt>
                <c:pt idx="12751">
                  <c:v>36.299999999999997</c:v>
                </c:pt>
                <c:pt idx="12752">
                  <c:v>36.299999999999997</c:v>
                </c:pt>
                <c:pt idx="12753">
                  <c:v>36.299999999999997</c:v>
                </c:pt>
                <c:pt idx="12754">
                  <c:v>36.299999999999997</c:v>
                </c:pt>
                <c:pt idx="12755">
                  <c:v>36.31</c:v>
                </c:pt>
                <c:pt idx="12756">
                  <c:v>36.32</c:v>
                </c:pt>
                <c:pt idx="12757">
                  <c:v>36.32</c:v>
                </c:pt>
                <c:pt idx="12758">
                  <c:v>36.32</c:v>
                </c:pt>
                <c:pt idx="12759">
                  <c:v>36.33</c:v>
                </c:pt>
                <c:pt idx="12760">
                  <c:v>36.33</c:v>
                </c:pt>
                <c:pt idx="12761">
                  <c:v>36.340000000000003</c:v>
                </c:pt>
                <c:pt idx="12762">
                  <c:v>36.35</c:v>
                </c:pt>
                <c:pt idx="12763">
                  <c:v>36.35</c:v>
                </c:pt>
                <c:pt idx="12764">
                  <c:v>36.35</c:v>
                </c:pt>
                <c:pt idx="12765">
                  <c:v>36.36</c:v>
                </c:pt>
                <c:pt idx="12766">
                  <c:v>36.36</c:v>
                </c:pt>
                <c:pt idx="12767">
                  <c:v>36.36</c:v>
                </c:pt>
                <c:pt idx="12768">
                  <c:v>36.369999999999997</c:v>
                </c:pt>
                <c:pt idx="12769">
                  <c:v>36.369999999999997</c:v>
                </c:pt>
                <c:pt idx="12770">
                  <c:v>36.369999999999997</c:v>
                </c:pt>
                <c:pt idx="12771">
                  <c:v>36.380000000000003</c:v>
                </c:pt>
                <c:pt idx="12772">
                  <c:v>36.380000000000003</c:v>
                </c:pt>
                <c:pt idx="12773">
                  <c:v>36.380000000000003</c:v>
                </c:pt>
                <c:pt idx="12774">
                  <c:v>36.380000000000003</c:v>
                </c:pt>
                <c:pt idx="12775">
                  <c:v>36.380000000000003</c:v>
                </c:pt>
                <c:pt idx="12776">
                  <c:v>36.380000000000003</c:v>
                </c:pt>
                <c:pt idx="12777">
                  <c:v>36.380000000000003</c:v>
                </c:pt>
                <c:pt idx="12778">
                  <c:v>36.380000000000003</c:v>
                </c:pt>
                <c:pt idx="12779">
                  <c:v>36.380000000000003</c:v>
                </c:pt>
                <c:pt idx="12780">
                  <c:v>36.380000000000003</c:v>
                </c:pt>
                <c:pt idx="12781">
                  <c:v>36.380000000000003</c:v>
                </c:pt>
                <c:pt idx="12782">
                  <c:v>36.380000000000003</c:v>
                </c:pt>
                <c:pt idx="12783">
                  <c:v>36.380000000000003</c:v>
                </c:pt>
                <c:pt idx="12784">
                  <c:v>36.380000000000003</c:v>
                </c:pt>
                <c:pt idx="12785">
                  <c:v>36.380000000000003</c:v>
                </c:pt>
                <c:pt idx="12786">
                  <c:v>36.369999999999997</c:v>
                </c:pt>
                <c:pt idx="12787">
                  <c:v>36.369999999999997</c:v>
                </c:pt>
                <c:pt idx="12788">
                  <c:v>36.369999999999997</c:v>
                </c:pt>
                <c:pt idx="12789">
                  <c:v>36.36</c:v>
                </c:pt>
                <c:pt idx="12790">
                  <c:v>36.36</c:v>
                </c:pt>
                <c:pt idx="12791">
                  <c:v>36.35</c:v>
                </c:pt>
                <c:pt idx="12792">
                  <c:v>36.340000000000003</c:v>
                </c:pt>
                <c:pt idx="12793">
                  <c:v>36.340000000000003</c:v>
                </c:pt>
                <c:pt idx="12794">
                  <c:v>36.33</c:v>
                </c:pt>
                <c:pt idx="12795">
                  <c:v>36.32</c:v>
                </c:pt>
                <c:pt idx="12796">
                  <c:v>36.32</c:v>
                </c:pt>
                <c:pt idx="12797">
                  <c:v>36.31</c:v>
                </c:pt>
                <c:pt idx="12798">
                  <c:v>36.299999999999997</c:v>
                </c:pt>
                <c:pt idx="12799">
                  <c:v>36.29</c:v>
                </c:pt>
                <c:pt idx="12800">
                  <c:v>36.28</c:v>
                </c:pt>
                <c:pt idx="12801">
                  <c:v>36.270000000000003</c:v>
                </c:pt>
                <c:pt idx="12802">
                  <c:v>36.26</c:v>
                </c:pt>
                <c:pt idx="12803">
                  <c:v>36.26</c:v>
                </c:pt>
                <c:pt idx="12804">
                  <c:v>36.25</c:v>
                </c:pt>
                <c:pt idx="12805">
                  <c:v>36.25</c:v>
                </c:pt>
                <c:pt idx="12806">
                  <c:v>36.24</c:v>
                </c:pt>
                <c:pt idx="12807">
                  <c:v>36.24</c:v>
                </c:pt>
                <c:pt idx="12808">
                  <c:v>36.229999999999997</c:v>
                </c:pt>
                <c:pt idx="12809">
                  <c:v>36.229999999999997</c:v>
                </c:pt>
                <c:pt idx="12810">
                  <c:v>36.22</c:v>
                </c:pt>
                <c:pt idx="12811">
                  <c:v>36.22</c:v>
                </c:pt>
                <c:pt idx="12812">
                  <c:v>36.21</c:v>
                </c:pt>
                <c:pt idx="12813">
                  <c:v>36.21</c:v>
                </c:pt>
                <c:pt idx="12814">
                  <c:v>36.21</c:v>
                </c:pt>
                <c:pt idx="12815">
                  <c:v>36.21</c:v>
                </c:pt>
                <c:pt idx="12816">
                  <c:v>36.21</c:v>
                </c:pt>
                <c:pt idx="12817">
                  <c:v>36.21</c:v>
                </c:pt>
                <c:pt idx="12818">
                  <c:v>36.21</c:v>
                </c:pt>
                <c:pt idx="12819">
                  <c:v>36.21</c:v>
                </c:pt>
                <c:pt idx="12820">
                  <c:v>36.21</c:v>
                </c:pt>
                <c:pt idx="12821">
                  <c:v>36.21</c:v>
                </c:pt>
                <c:pt idx="12822">
                  <c:v>36.21</c:v>
                </c:pt>
                <c:pt idx="12823">
                  <c:v>36.21</c:v>
                </c:pt>
                <c:pt idx="12824">
                  <c:v>36.21</c:v>
                </c:pt>
                <c:pt idx="12825">
                  <c:v>36.21</c:v>
                </c:pt>
                <c:pt idx="12826">
                  <c:v>36.21</c:v>
                </c:pt>
                <c:pt idx="12827">
                  <c:v>36.22</c:v>
                </c:pt>
                <c:pt idx="12828">
                  <c:v>36.22</c:v>
                </c:pt>
                <c:pt idx="12829">
                  <c:v>36.229999999999997</c:v>
                </c:pt>
                <c:pt idx="12830">
                  <c:v>36.229999999999997</c:v>
                </c:pt>
                <c:pt idx="12831">
                  <c:v>36.24</c:v>
                </c:pt>
                <c:pt idx="12832">
                  <c:v>36.25</c:v>
                </c:pt>
                <c:pt idx="12833">
                  <c:v>36.26</c:v>
                </c:pt>
                <c:pt idx="12834">
                  <c:v>36.270000000000003</c:v>
                </c:pt>
                <c:pt idx="12835">
                  <c:v>36.28</c:v>
                </c:pt>
                <c:pt idx="12836">
                  <c:v>36.29</c:v>
                </c:pt>
                <c:pt idx="12837">
                  <c:v>36.31</c:v>
                </c:pt>
                <c:pt idx="12838">
                  <c:v>36.33</c:v>
                </c:pt>
                <c:pt idx="12839">
                  <c:v>36.340000000000003</c:v>
                </c:pt>
                <c:pt idx="12840">
                  <c:v>36.35</c:v>
                </c:pt>
                <c:pt idx="12841">
                  <c:v>36.369999999999997</c:v>
                </c:pt>
                <c:pt idx="12842">
                  <c:v>36.369999999999997</c:v>
                </c:pt>
                <c:pt idx="12843">
                  <c:v>36.380000000000003</c:v>
                </c:pt>
                <c:pt idx="12844">
                  <c:v>36.380000000000003</c:v>
                </c:pt>
                <c:pt idx="12845">
                  <c:v>36.380000000000003</c:v>
                </c:pt>
                <c:pt idx="12846">
                  <c:v>36.39</c:v>
                </c:pt>
                <c:pt idx="12847">
                  <c:v>36.39</c:v>
                </c:pt>
                <c:pt idx="12848">
                  <c:v>36.39</c:v>
                </c:pt>
                <c:pt idx="12849">
                  <c:v>36.39</c:v>
                </c:pt>
                <c:pt idx="12850">
                  <c:v>36.39</c:v>
                </c:pt>
                <c:pt idx="12851">
                  <c:v>36.39</c:v>
                </c:pt>
                <c:pt idx="12852">
                  <c:v>36.39</c:v>
                </c:pt>
                <c:pt idx="12853">
                  <c:v>36.39</c:v>
                </c:pt>
                <c:pt idx="12854">
                  <c:v>36.39</c:v>
                </c:pt>
                <c:pt idx="12855">
                  <c:v>36.39</c:v>
                </c:pt>
                <c:pt idx="12856">
                  <c:v>36.39</c:v>
                </c:pt>
                <c:pt idx="12857">
                  <c:v>36.39</c:v>
                </c:pt>
                <c:pt idx="12858">
                  <c:v>36.39</c:v>
                </c:pt>
                <c:pt idx="12859">
                  <c:v>36.39</c:v>
                </c:pt>
                <c:pt idx="12860">
                  <c:v>36.39</c:v>
                </c:pt>
                <c:pt idx="12861">
                  <c:v>36.4</c:v>
                </c:pt>
                <c:pt idx="12862">
                  <c:v>36.4</c:v>
                </c:pt>
                <c:pt idx="12863">
                  <c:v>36.4</c:v>
                </c:pt>
                <c:pt idx="12864">
                  <c:v>36.4</c:v>
                </c:pt>
                <c:pt idx="12865">
                  <c:v>36.4</c:v>
                </c:pt>
                <c:pt idx="12866">
                  <c:v>36.4</c:v>
                </c:pt>
                <c:pt idx="12867">
                  <c:v>36.409999999999997</c:v>
                </c:pt>
                <c:pt idx="12868">
                  <c:v>36.4</c:v>
                </c:pt>
                <c:pt idx="12869">
                  <c:v>36.4</c:v>
                </c:pt>
                <c:pt idx="12870">
                  <c:v>36.4</c:v>
                </c:pt>
                <c:pt idx="12871">
                  <c:v>36.4</c:v>
                </c:pt>
                <c:pt idx="12872">
                  <c:v>36.4</c:v>
                </c:pt>
                <c:pt idx="12873">
                  <c:v>36.409999999999997</c:v>
                </c:pt>
                <c:pt idx="12874">
                  <c:v>36.4</c:v>
                </c:pt>
                <c:pt idx="12875">
                  <c:v>36.4</c:v>
                </c:pt>
                <c:pt idx="12876">
                  <c:v>36.4</c:v>
                </c:pt>
                <c:pt idx="12877">
                  <c:v>36.4</c:v>
                </c:pt>
                <c:pt idx="12878">
                  <c:v>36.4</c:v>
                </c:pt>
                <c:pt idx="12879">
                  <c:v>36.4</c:v>
                </c:pt>
                <c:pt idx="12880">
                  <c:v>36.4</c:v>
                </c:pt>
                <c:pt idx="12881">
                  <c:v>36.4</c:v>
                </c:pt>
                <c:pt idx="12882">
                  <c:v>36.39</c:v>
                </c:pt>
                <c:pt idx="12883">
                  <c:v>36.39</c:v>
                </c:pt>
                <c:pt idx="12884">
                  <c:v>36.39</c:v>
                </c:pt>
                <c:pt idx="12885">
                  <c:v>36.39</c:v>
                </c:pt>
                <c:pt idx="12886">
                  <c:v>36.39</c:v>
                </c:pt>
                <c:pt idx="12887">
                  <c:v>36.39</c:v>
                </c:pt>
                <c:pt idx="12888">
                  <c:v>36.39</c:v>
                </c:pt>
                <c:pt idx="12889">
                  <c:v>36.39</c:v>
                </c:pt>
                <c:pt idx="12890">
                  <c:v>36.39</c:v>
                </c:pt>
                <c:pt idx="12891">
                  <c:v>36.39</c:v>
                </c:pt>
                <c:pt idx="12892">
                  <c:v>36.39</c:v>
                </c:pt>
                <c:pt idx="12893">
                  <c:v>36.39</c:v>
                </c:pt>
                <c:pt idx="12894">
                  <c:v>36.39</c:v>
                </c:pt>
                <c:pt idx="12895">
                  <c:v>36.39</c:v>
                </c:pt>
                <c:pt idx="12896">
                  <c:v>36.39</c:v>
                </c:pt>
                <c:pt idx="12897">
                  <c:v>36.39</c:v>
                </c:pt>
                <c:pt idx="12898">
                  <c:v>36.39</c:v>
                </c:pt>
                <c:pt idx="12899">
                  <c:v>36.39</c:v>
                </c:pt>
                <c:pt idx="12900">
                  <c:v>36.39</c:v>
                </c:pt>
                <c:pt idx="12901">
                  <c:v>36.39</c:v>
                </c:pt>
                <c:pt idx="12902">
                  <c:v>36.39</c:v>
                </c:pt>
                <c:pt idx="12903">
                  <c:v>36.39</c:v>
                </c:pt>
                <c:pt idx="12904">
                  <c:v>36.39</c:v>
                </c:pt>
                <c:pt idx="12905">
                  <c:v>36.39</c:v>
                </c:pt>
                <c:pt idx="12906">
                  <c:v>36.39</c:v>
                </c:pt>
                <c:pt idx="12907">
                  <c:v>36.39</c:v>
                </c:pt>
                <c:pt idx="12908">
                  <c:v>36.39</c:v>
                </c:pt>
                <c:pt idx="12909">
                  <c:v>36.39</c:v>
                </c:pt>
                <c:pt idx="12910">
                  <c:v>36.39</c:v>
                </c:pt>
                <c:pt idx="12911">
                  <c:v>36.380000000000003</c:v>
                </c:pt>
                <c:pt idx="12912">
                  <c:v>36.380000000000003</c:v>
                </c:pt>
                <c:pt idx="12913">
                  <c:v>36.380000000000003</c:v>
                </c:pt>
                <c:pt idx="12914">
                  <c:v>36.380000000000003</c:v>
                </c:pt>
                <c:pt idx="12915">
                  <c:v>36.380000000000003</c:v>
                </c:pt>
                <c:pt idx="12916">
                  <c:v>36.369999999999997</c:v>
                </c:pt>
                <c:pt idx="12917">
                  <c:v>36.369999999999997</c:v>
                </c:pt>
                <c:pt idx="12918">
                  <c:v>36.369999999999997</c:v>
                </c:pt>
                <c:pt idx="12919">
                  <c:v>36.369999999999997</c:v>
                </c:pt>
                <c:pt idx="12920">
                  <c:v>36.369999999999997</c:v>
                </c:pt>
                <c:pt idx="12921">
                  <c:v>36.36</c:v>
                </c:pt>
                <c:pt idx="12922">
                  <c:v>36.36</c:v>
                </c:pt>
                <c:pt idx="12923">
                  <c:v>36.36</c:v>
                </c:pt>
                <c:pt idx="12924">
                  <c:v>36.36</c:v>
                </c:pt>
                <c:pt idx="12925">
                  <c:v>36.35</c:v>
                </c:pt>
                <c:pt idx="12926">
                  <c:v>36.35</c:v>
                </c:pt>
                <c:pt idx="12927">
                  <c:v>36.35</c:v>
                </c:pt>
                <c:pt idx="12928">
                  <c:v>36.340000000000003</c:v>
                </c:pt>
                <c:pt idx="12929">
                  <c:v>36.33</c:v>
                </c:pt>
                <c:pt idx="12930">
                  <c:v>36.33</c:v>
                </c:pt>
                <c:pt idx="12931">
                  <c:v>36.32</c:v>
                </c:pt>
                <c:pt idx="12932">
                  <c:v>36.32</c:v>
                </c:pt>
                <c:pt idx="12933">
                  <c:v>36.32</c:v>
                </c:pt>
                <c:pt idx="12934">
                  <c:v>36.31</c:v>
                </c:pt>
                <c:pt idx="12935">
                  <c:v>36.31</c:v>
                </c:pt>
                <c:pt idx="12936">
                  <c:v>36.299999999999997</c:v>
                </c:pt>
                <c:pt idx="12937">
                  <c:v>36.299999999999997</c:v>
                </c:pt>
                <c:pt idx="12938">
                  <c:v>36.29</c:v>
                </c:pt>
                <c:pt idx="12939">
                  <c:v>36.29</c:v>
                </c:pt>
                <c:pt idx="12940">
                  <c:v>36.29</c:v>
                </c:pt>
                <c:pt idx="12941">
                  <c:v>36.28</c:v>
                </c:pt>
                <c:pt idx="12942">
                  <c:v>36.28</c:v>
                </c:pt>
                <c:pt idx="12943">
                  <c:v>36.270000000000003</c:v>
                </c:pt>
                <c:pt idx="12944">
                  <c:v>36.26</c:v>
                </c:pt>
                <c:pt idx="12945">
                  <c:v>36.25</c:v>
                </c:pt>
                <c:pt idx="12946">
                  <c:v>36.24</c:v>
                </c:pt>
                <c:pt idx="12947">
                  <c:v>36.22</c:v>
                </c:pt>
                <c:pt idx="12948">
                  <c:v>36.22</c:v>
                </c:pt>
                <c:pt idx="12949">
                  <c:v>36.21</c:v>
                </c:pt>
                <c:pt idx="12950">
                  <c:v>36.21</c:v>
                </c:pt>
                <c:pt idx="12951">
                  <c:v>36.21</c:v>
                </c:pt>
                <c:pt idx="12952">
                  <c:v>36.21</c:v>
                </c:pt>
                <c:pt idx="12953">
                  <c:v>36.22</c:v>
                </c:pt>
                <c:pt idx="12954">
                  <c:v>36.22</c:v>
                </c:pt>
                <c:pt idx="12955">
                  <c:v>36.22</c:v>
                </c:pt>
                <c:pt idx="12956">
                  <c:v>36.22</c:v>
                </c:pt>
                <c:pt idx="12957">
                  <c:v>36.22</c:v>
                </c:pt>
                <c:pt idx="12958">
                  <c:v>36.21</c:v>
                </c:pt>
                <c:pt idx="12959">
                  <c:v>36.21</c:v>
                </c:pt>
                <c:pt idx="12960">
                  <c:v>36.21</c:v>
                </c:pt>
                <c:pt idx="12961">
                  <c:v>36.200000000000003</c:v>
                </c:pt>
                <c:pt idx="12962">
                  <c:v>36.200000000000003</c:v>
                </c:pt>
                <c:pt idx="12963">
                  <c:v>36.200000000000003</c:v>
                </c:pt>
                <c:pt idx="12964">
                  <c:v>36.200000000000003</c:v>
                </c:pt>
                <c:pt idx="12965">
                  <c:v>36.200000000000003</c:v>
                </c:pt>
                <c:pt idx="12966">
                  <c:v>36.200000000000003</c:v>
                </c:pt>
                <c:pt idx="12967">
                  <c:v>36.200000000000003</c:v>
                </c:pt>
                <c:pt idx="12968">
                  <c:v>36.200000000000003</c:v>
                </c:pt>
                <c:pt idx="12969">
                  <c:v>36.200000000000003</c:v>
                </c:pt>
                <c:pt idx="12970">
                  <c:v>36.200000000000003</c:v>
                </c:pt>
                <c:pt idx="12971">
                  <c:v>36.200000000000003</c:v>
                </c:pt>
                <c:pt idx="12972">
                  <c:v>36.200000000000003</c:v>
                </c:pt>
                <c:pt idx="12973">
                  <c:v>36.200000000000003</c:v>
                </c:pt>
                <c:pt idx="12974">
                  <c:v>36.200000000000003</c:v>
                </c:pt>
                <c:pt idx="12975">
                  <c:v>36.200000000000003</c:v>
                </c:pt>
                <c:pt idx="12976">
                  <c:v>36.200000000000003</c:v>
                </c:pt>
                <c:pt idx="12977">
                  <c:v>36.200000000000003</c:v>
                </c:pt>
                <c:pt idx="12978">
                  <c:v>36.200000000000003</c:v>
                </c:pt>
                <c:pt idx="12979">
                  <c:v>36.200000000000003</c:v>
                </c:pt>
                <c:pt idx="12980">
                  <c:v>36.19</c:v>
                </c:pt>
                <c:pt idx="12981">
                  <c:v>36.19</c:v>
                </c:pt>
                <c:pt idx="12982">
                  <c:v>36.19</c:v>
                </c:pt>
                <c:pt idx="12983">
                  <c:v>36.19</c:v>
                </c:pt>
                <c:pt idx="12984">
                  <c:v>36.19</c:v>
                </c:pt>
                <c:pt idx="12985">
                  <c:v>36.19</c:v>
                </c:pt>
                <c:pt idx="12986">
                  <c:v>36.19</c:v>
                </c:pt>
                <c:pt idx="12987">
                  <c:v>36.19</c:v>
                </c:pt>
                <c:pt idx="12988">
                  <c:v>36.19</c:v>
                </c:pt>
                <c:pt idx="12989">
                  <c:v>36.19</c:v>
                </c:pt>
                <c:pt idx="12990">
                  <c:v>36.18</c:v>
                </c:pt>
                <c:pt idx="12991">
                  <c:v>36.18</c:v>
                </c:pt>
                <c:pt idx="12992">
                  <c:v>36.18</c:v>
                </c:pt>
                <c:pt idx="12993">
                  <c:v>36.18</c:v>
                </c:pt>
                <c:pt idx="12994">
                  <c:v>36.18</c:v>
                </c:pt>
                <c:pt idx="12995">
                  <c:v>36.18</c:v>
                </c:pt>
                <c:pt idx="12996">
                  <c:v>36.18</c:v>
                </c:pt>
                <c:pt idx="12997">
                  <c:v>36.17</c:v>
                </c:pt>
                <c:pt idx="12998">
                  <c:v>36.17</c:v>
                </c:pt>
                <c:pt idx="12999">
                  <c:v>36.17</c:v>
                </c:pt>
                <c:pt idx="13000">
                  <c:v>36.159999999999997</c:v>
                </c:pt>
                <c:pt idx="13001">
                  <c:v>36.159999999999997</c:v>
                </c:pt>
                <c:pt idx="13002">
                  <c:v>36.159999999999997</c:v>
                </c:pt>
                <c:pt idx="13003">
                  <c:v>36.159999999999997</c:v>
                </c:pt>
                <c:pt idx="13004">
                  <c:v>36.159999999999997</c:v>
                </c:pt>
                <c:pt idx="13005">
                  <c:v>36.159999999999997</c:v>
                </c:pt>
                <c:pt idx="13006">
                  <c:v>36.159999999999997</c:v>
                </c:pt>
                <c:pt idx="13007">
                  <c:v>36.159999999999997</c:v>
                </c:pt>
                <c:pt idx="13008">
                  <c:v>36.15</c:v>
                </c:pt>
                <c:pt idx="13009">
                  <c:v>36.15</c:v>
                </c:pt>
                <c:pt idx="13010">
                  <c:v>36.15</c:v>
                </c:pt>
                <c:pt idx="13011">
                  <c:v>36.15</c:v>
                </c:pt>
                <c:pt idx="13012">
                  <c:v>36.15</c:v>
                </c:pt>
                <c:pt idx="13013">
                  <c:v>36.14</c:v>
                </c:pt>
                <c:pt idx="13014">
                  <c:v>36.14</c:v>
                </c:pt>
                <c:pt idx="13015">
                  <c:v>36.14</c:v>
                </c:pt>
                <c:pt idx="13016">
                  <c:v>36.14</c:v>
                </c:pt>
                <c:pt idx="13017">
                  <c:v>36.14</c:v>
                </c:pt>
                <c:pt idx="13018">
                  <c:v>36.130000000000003</c:v>
                </c:pt>
                <c:pt idx="13019">
                  <c:v>36.130000000000003</c:v>
                </c:pt>
                <c:pt idx="13020">
                  <c:v>36.130000000000003</c:v>
                </c:pt>
                <c:pt idx="13021">
                  <c:v>36.119999999999997</c:v>
                </c:pt>
                <c:pt idx="13022">
                  <c:v>36.119999999999997</c:v>
                </c:pt>
                <c:pt idx="13023">
                  <c:v>36.11</c:v>
                </c:pt>
                <c:pt idx="13024">
                  <c:v>36.11</c:v>
                </c:pt>
                <c:pt idx="13025">
                  <c:v>36.1</c:v>
                </c:pt>
                <c:pt idx="13026">
                  <c:v>36.1</c:v>
                </c:pt>
                <c:pt idx="13027">
                  <c:v>36.090000000000003</c:v>
                </c:pt>
                <c:pt idx="13028">
                  <c:v>36.090000000000003</c:v>
                </c:pt>
                <c:pt idx="13029">
                  <c:v>36.08</c:v>
                </c:pt>
                <c:pt idx="13030">
                  <c:v>36.08</c:v>
                </c:pt>
                <c:pt idx="13031">
                  <c:v>36.08</c:v>
                </c:pt>
                <c:pt idx="13032">
                  <c:v>36.08</c:v>
                </c:pt>
                <c:pt idx="13033">
                  <c:v>36.07</c:v>
                </c:pt>
                <c:pt idx="13034">
                  <c:v>36.06</c:v>
                </c:pt>
                <c:pt idx="13035">
                  <c:v>36.07</c:v>
                </c:pt>
                <c:pt idx="13036">
                  <c:v>36.06</c:v>
                </c:pt>
                <c:pt idx="13037">
                  <c:v>36.06</c:v>
                </c:pt>
                <c:pt idx="13038">
                  <c:v>36.049999999999997</c:v>
                </c:pt>
                <c:pt idx="13039">
                  <c:v>36.049999999999997</c:v>
                </c:pt>
                <c:pt idx="13040">
                  <c:v>36.04</c:v>
                </c:pt>
                <c:pt idx="13041">
                  <c:v>36.04</c:v>
                </c:pt>
                <c:pt idx="13042">
                  <c:v>36.04</c:v>
                </c:pt>
                <c:pt idx="13043">
                  <c:v>36.04</c:v>
                </c:pt>
                <c:pt idx="13044">
                  <c:v>36.03</c:v>
                </c:pt>
                <c:pt idx="13045">
                  <c:v>36.03</c:v>
                </c:pt>
                <c:pt idx="13046">
                  <c:v>36.03</c:v>
                </c:pt>
                <c:pt idx="13047">
                  <c:v>36.03</c:v>
                </c:pt>
                <c:pt idx="13048">
                  <c:v>36.03</c:v>
                </c:pt>
                <c:pt idx="13049">
                  <c:v>36.03</c:v>
                </c:pt>
                <c:pt idx="13050">
                  <c:v>36.03</c:v>
                </c:pt>
                <c:pt idx="13051">
                  <c:v>36.03</c:v>
                </c:pt>
                <c:pt idx="13052">
                  <c:v>36.03</c:v>
                </c:pt>
                <c:pt idx="13053">
                  <c:v>36.03</c:v>
                </c:pt>
                <c:pt idx="13054">
                  <c:v>36.03</c:v>
                </c:pt>
                <c:pt idx="13055">
                  <c:v>36.03</c:v>
                </c:pt>
                <c:pt idx="13056">
                  <c:v>36.04</c:v>
                </c:pt>
                <c:pt idx="13057">
                  <c:v>36.04</c:v>
                </c:pt>
                <c:pt idx="13058">
                  <c:v>36.04</c:v>
                </c:pt>
                <c:pt idx="13059">
                  <c:v>36.049999999999997</c:v>
                </c:pt>
                <c:pt idx="13060">
                  <c:v>36.049999999999997</c:v>
                </c:pt>
                <c:pt idx="13061">
                  <c:v>36.06</c:v>
                </c:pt>
                <c:pt idx="13062">
                  <c:v>36.07</c:v>
                </c:pt>
                <c:pt idx="13063">
                  <c:v>36.07</c:v>
                </c:pt>
                <c:pt idx="13064">
                  <c:v>36.08</c:v>
                </c:pt>
                <c:pt idx="13065">
                  <c:v>36.08</c:v>
                </c:pt>
                <c:pt idx="13066">
                  <c:v>36.08</c:v>
                </c:pt>
                <c:pt idx="13067">
                  <c:v>36.090000000000003</c:v>
                </c:pt>
                <c:pt idx="13068">
                  <c:v>36.090000000000003</c:v>
                </c:pt>
                <c:pt idx="13069">
                  <c:v>36.1</c:v>
                </c:pt>
                <c:pt idx="13070">
                  <c:v>36.1</c:v>
                </c:pt>
                <c:pt idx="13071">
                  <c:v>36.11</c:v>
                </c:pt>
                <c:pt idx="13072">
                  <c:v>36.11</c:v>
                </c:pt>
                <c:pt idx="13073">
                  <c:v>36.11</c:v>
                </c:pt>
                <c:pt idx="13074">
                  <c:v>36.11</c:v>
                </c:pt>
                <c:pt idx="13075">
                  <c:v>36.11</c:v>
                </c:pt>
                <c:pt idx="13076">
                  <c:v>36.11</c:v>
                </c:pt>
                <c:pt idx="13077">
                  <c:v>36.11</c:v>
                </c:pt>
                <c:pt idx="13078">
                  <c:v>36.11</c:v>
                </c:pt>
                <c:pt idx="13079">
                  <c:v>36.11</c:v>
                </c:pt>
                <c:pt idx="13080">
                  <c:v>36.11</c:v>
                </c:pt>
                <c:pt idx="13081">
                  <c:v>36.119999999999997</c:v>
                </c:pt>
                <c:pt idx="13082">
                  <c:v>36.119999999999997</c:v>
                </c:pt>
                <c:pt idx="13083">
                  <c:v>36.130000000000003</c:v>
                </c:pt>
                <c:pt idx="13084">
                  <c:v>36.130000000000003</c:v>
                </c:pt>
                <c:pt idx="13085">
                  <c:v>36.14</c:v>
                </c:pt>
                <c:pt idx="13086">
                  <c:v>36.15</c:v>
                </c:pt>
                <c:pt idx="13087">
                  <c:v>36.15</c:v>
                </c:pt>
                <c:pt idx="13088">
                  <c:v>36.15</c:v>
                </c:pt>
                <c:pt idx="13089">
                  <c:v>36.159999999999997</c:v>
                </c:pt>
                <c:pt idx="13090">
                  <c:v>36.17</c:v>
                </c:pt>
                <c:pt idx="13091">
                  <c:v>36.17</c:v>
                </c:pt>
                <c:pt idx="13092">
                  <c:v>36.17</c:v>
                </c:pt>
                <c:pt idx="13093">
                  <c:v>36.17</c:v>
                </c:pt>
                <c:pt idx="13094">
                  <c:v>36.18</c:v>
                </c:pt>
                <c:pt idx="13095">
                  <c:v>36.18</c:v>
                </c:pt>
                <c:pt idx="13096">
                  <c:v>36.18</c:v>
                </c:pt>
                <c:pt idx="13097">
                  <c:v>36.19</c:v>
                </c:pt>
                <c:pt idx="13098">
                  <c:v>36.19</c:v>
                </c:pt>
                <c:pt idx="13099">
                  <c:v>36.19</c:v>
                </c:pt>
                <c:pt idx="13100">
                  <c:v>36.200000000000003</c:v>
                </c:pt>
                <c:pt idx="13101">
                  <c:v>36.200000000000003</c:v>
                </c:pt>
                <c:pt idx="13102">
                  <c:v>36.200000000000003</c:v>
                </c:pt>
                <c:pt idx="13103">
                  <c:v>36.200000000000003</c:v>
                </c:pt>
                <c:pt idx="13104">
                  <c:v>36.200000000000003</c:v>
                </c:pt>
                <c:pt idx="13105">
                  <c:v>36.200000000000003</c:v>
                </c:pt>
                <c:pt idx="13106">
                  <c:v>36.200000000000003</c:v>
                </c:pt>
                <c:pt idx="13107">
                  <c:v>36.200000000000003</c:v>
                </c:pt>
                <c:pt idx="13108">
                  <c:v>36.200000000000003</c:v>
                </c:pt>
                <c:pt idx="13109">
                  <c:v>36.200000000000003</c:v>
                </c:pt>
                <c:pt idx="13110">
                  <c:v>36.200000000000003</c:v>
                </c:pt>
                <c:pt idx="13111">
                  <c:v>36.200000000000003</c:v>
                </c:pt>
                <c:pt idx="13112">
                  <c:v>36.21</c:v>
                </c:pt>
                <c:pt idx="13113">
                  <c:v>36.21</c:v>
                </c:pt>
                <c:pt idx="13114">
                  <c:v>36.21</c:v>
                </c:pt>
                <c:pt idx="13115">
                  <c:v>36.21</c:v>
                </c:pt>
                <c:pt idx="13116">
                  <c:v>36.21</c:v>
                </c:pt>
                <c:pt idx="13117">
                  <c:v>36.21</c:v>
                </c:pt>
                <c:pt idx="13118">
                  <c:v>36.22</c:v>
                </c:pt>
                <c:pt idx="13119">
                  <c:v>36.22</c:v>
                </c:pt>
                <c:pt idx="13120">
                  <c:v>36.22</c:v>
                </c:pt>
                <c:pt idx="13121">
                  <c:v>36.22</c:v>
                </c:pt>
                <c:pt idx="13122">
                  <c:v>36.22</c:v>
                </c:pt>
                <c:pt idx="13123">
                  <c:v>36.22</c:v>
                </c:pt>
                <c:pt idx="13124">
                  <c:v>36.21</c:v>
                </c:pt>
                <c:pt idx="13125">
                  <c:v>36.21</c:v>
                </c:pt>
                <c:pt idx="13126">
                  <c:v>36.21</c:v>
                </c:pt>
                <c:pt idx="13127">
                  <c:v>36.21</c:v>
                </c:pt>
                <c:pt idx="13128">
                  <c:v>36.21</c:v>
                </c:pt>
                <c:pt idx="13129">
                  <c:v>36.21</c:v>
                </c:pt>
                <c:pt idx="13130">
                  <c:v>36.21</c:v>
                </c:pt>
                <c:pt idx="13131">
                  <c:v>36.22</c:v>
                </c:pt>
                <c:pt idx="13132">
                  <c:v>36.22</c:v>
                </c:pt>
                <c:pt idx="13133">
                  <c:v>36.22</c:v>
                </c:pt>
                <c:pt idx="13134">
                  <c:v>36.22</c:v>
                </c:pt>
                <c:pt idx="13135">
                  <c:v>36.22</c:v>
                </c:pt>
                <c:pt idx="13136">
                  <c:v>36.22</c:v>
                </c:pt>
                <c:pt idx="13137">
                  <c:v>36.22</c:v>
                </c:pt>
                <c:pt idx="13138">
                  <c:v>36.22</c:v>
                </c:pt>
                <c:pt idx="13139">
                  <c:v>36.21</c:v>
                </c:pt>
                <c:pt idx="13140">
                  <c:v>36.21</c:v>
                </c:pt>
                <c:pt idx="13141">
                  <c:v>36.21</c:v>
                </c:pt>
                <c:pt idx="13142">
                  <c:v>36.21</c:v>
                </c:pt>
                <c:pt idx="13143">
                  <c:v>36.21</c:v>
                </c:pt>
                <c:pt idx="13144">
                  <c:v>36.21</c:v>
                </c:pt>
                <c:pt idx="13145">
                  <c:v>36.21</c:v>
                </c:pt>
                <c:pt idx="13146">
                  <c:v>36.21</c:v>
                </c:pt>
                <c:pt idx="13147">
                  <c:v>36.21</c:v>
                </c:pt>
                <c:pt idx="13148">
                  <c:v>36.21</c:v>
                </c:pt>
                <c:pt idx="13149">
                  <c:v>36.21</c:v>
                </c:pt>
                <c:pt idx="13150">
                  <c:v>36.21</c:v>
                </c:pt>
                <c:pt idx="13151">
                  <c:v>36.21</c:v>
                </c:pt>
                <c:pt idx="13152">
                  <c:v>36.21</c:v>
                </c:pt>
                <c:pt idx="13153">
                  <c:v>36.21</c:v>
                </c:pt>
                <c:pt idx="13154">
                  <c:v>36.21</c:v>
                </c:pt>
                <c:pt idx="13155">
                  <c:v>36.21</c:v>
                </c:pt>
                <c:pt idx="13156">
                  <c:v>36.21</c:v>
                </c:pt>
                <c:pt idx="13157">
                  <c:v>36.21</c:v>
                </c:pt>
                <c:pt idx="13158">
                  <c:v>36.21</c:v>
                </c:pt>
                <c:pt idx="13159">
                  <c:v>36.21</c:v>
                </c:pt>
                <c:pt idx="13160">
                  <c:v>36.21</c:v>
                </c:pt>
                <c:pt idx="13161">
                  <c:v>36.21</c:v>
                </c:pt>
                <c:pt idx="13162">
                  <c:v>36.21</c:v>
                </c:pt>
                <c:pt idx="13163">
                  <c:v>36.200000000000003</c:v>
                </c:pt>
                <c:pt idx="13164">
                  <c:v>36.200000000000003</c:v>
                </c:pt>
                <c:pt idx="13165">
                  <c:v>36.200000000000003</c:v>
                </c:pt>
                <c:pt idx="13166">
                  <c:v>36.200000000000003</c:v>
                </c:pt>
                <c:pt idx="13167">
                  <c:v>36.200000000000003</c:v>
                </c:pt>
                <c:pt idx="13168">
                  <c:v>36.200000000000003</c:v>
                </c:pt>
                <c:pt idx="13169">
                  <c:v>36.200000000000003</c:v>
                </c:pt>
                <c:pt idx="13170">
                  <c:v>36.200000000000003</c:v>
                </c:pt>
                <c:pt idx="13171">
                  <c:v>36.200000000000003</c:v>
                </c:pt>
                <c:pt idx="13172">
                  <c:v>36.200000000000003</c:v>
                </c:pt>
                <c:pt idx="13173">
                  <c:v>36.200000000000003</c:v>
                </c:pt>
                <c:pt idx="13174">
                  <c:v>36.200000000000003</c:v>
                </c:pt>
                <c:pt idx="13175">
                  <c:v>36.200000000000003</c:v>
                </c:pt>
                <c:pt idx="13176">
                  <c:v>36.200000000000003</c:v>
                </c:pt>
                <c:pt idx="13177">
                  <c:v>36.200000000000003</c:v>
                </c:pt>
                <c:pt idx="13178">
                  <c:v>36.200000000000003</c:v>
                </c:pt>
                <c:pt idx="13179">
                  <c:v>36.200000000000003</c:v>
                </c:pt>
                <c:pt idx="13180">
                  <c:v>36.200000000000003</c:v>
                </c:pt>
                <c:pt idx="13181">
                  <c:v>36.200000000000003</c:v>
                </c:pt>
                <c:pt idx="13182">
                  <c:v>36.200000000000003</c:v>
                </c:pt>
                <c:pt idx="13183">
                  <c:v>36.200000000000003</c:v>
                </c:pt>
                <c:pt idx="13184">
                  <c:v>36.200000000000003</c:v>
                </c:pt>
                <c:pt idx="13185">
                  <c:v>36.200000000000003</c:v>
                </c:pt>
                <c:pt idx="13186">
                  <c:v>36.200000000000003</c:v>
                </c:pt>
                <c:pt idx="13187">
                  <c:v>36.200000000000003</c:v>
                </c:pt>
                <c:pt idx="13188">
                  <c:v>36.200000000000003</c:v>
                </c:pt>
                <c:pt idx="13189">
                  <c:v>36.200000000000003</c:v>
                </c:pt>
                <c:pt idx="13190">
                  <c:v>36.21</c:v>
                </c:pt>
                <c:pt idx="13191">
                  <c:v>36.22</c:v>
                </c:pt>
                <c:pt idx="13192">
                  <c:v>36.22</c:v>
                </c:pt>
                <c:pt idx="13193">
                  <c:v>36.22</c:v>
                </c:pt>
                <c:pt idx="13194">
                  <c:v>36.22</c:v>
                </c:pt>
                <c:pt idx="13195">
                  <c:v>36.229999999999997</c:v>
                </c:pt>
                <c:pt idx="13196">
                  <c:v>36.22</c:v>
                </c:pt>
                <c:pt idx="13197">
                  <c:v>36.229999999999997</c:v>
                </c:pt>
                <c:pt idx="13198">
                  <c:v>36.22</c:v>
                </c:pt>
                <c:pt idx="13199">
                  <c:v>36.22</c:v>
                </c:pt>
                <c:pt idx="13200">
                  <c:v>36.22</c:v>
                </c:pt>
                <c:pt idx="13201">
                  <c:v>36.22</c:v>
                </c:pt>
                <c:pt idx="13202">
                  <c:v>36.22</c:v>
                </c:pt>
                <c:pt idx="13203">
                  <c:v>36.22</c:v>
                </c:pt>
                <c:pt idx="13204">
                  <c:v>36.22</c:v>
                </c:pt>
                <c:pt idx="13205">
                  <c:v>36.22</c:v>
                </c:pt>
                <c:pt idx="13206">
                  <c:v>36.22</c:v>
                </c:pt>
                <c:pt idx="13207">
                  <c:v>36.229999999999997</c:v>
                </c:pt>
                <c:pt idx="13208">
                  <c:v>36.229999999999997</c:v>
                </c:pt>
                <c:pt idx="13209">
                  <c:v>36.229999999999997</c:v>
                </c:pt>
                <c:pt idx="13210">
                  <c:v>36.229999999999997</c:v>
                </c:pt>
                <c:pt idx="13211">
                  <c:v>36.22</c:v>
                </c:pt>
                <c:pt idx="13212">
                  <c:v>36.22</c:v>
                </c:pt>
                <c:pt idx="13213">
                  <c:v>36.22</c:v>
                </c:pt>
                <c:pt idx="13214">
                  <c:v>36.22</c:v>
                </c:pt>
                <c:pt idx="13215">
                  <c:v>36.21</c:v>
                </c:pt>
                <c:pt idx="13216">
                  <c:v>36.21</c:v>
                </c:pt>
                <c:pt idx="13217">
                  <c:v>36.21</c:v>
                </c:pt>
                <c:pt idx="13218">
                  <c:v>36.200000000000003</c:v>
                </c:pt>
                <c:pt idx="13219">
                  <c:v>36.200000000000003</c:v>
                </c:pt>
                <c:pt idx="13220">
                  <c:v>36.200000000000003</c:v>
                </c:pt>
                <c:pt idx="13221">
                  <c:v>36.200000000000003</c:v>
                </c:pt>
                <c:pt idx="13222">
                  <c:v>36.200000000000003</c:v>
                </c:pt>
                <c:pt idx="13223">
                  <c:v>36.200000000000003</c:v>
                </c:pt>
                <c:pt idx="13224">
                  <c:v>36.200000000000003</c:v>
                </c:pt>
                <c:pt idx="13225">
                  <c:v>36.200000000000003</c:v>
                </c:pt>
                <c:pt idx="13226">
                  <c:v>36.200000000000003</c:v>
                </c:pt>
                <c:pt idx="13227">
                  <c:v>36.200000000000003</c:v>
                </c:pt>
                <c:pt idx="13228">
                  <c:v>36.200000000000003</c:v>
                </c:pt>
                <c:pt idx="13229">
                  <c:v>36.200000000000003</c:v>
                </c:pt>
                <c:pt idx="13230">
                  <c:v>36.200000000000003</c:v>
                </c:pt>
                <c:pt idx="13231">
                  <c:v>36.200000000000003</c:v>
                </c:pt>
                <c:pt idx="13232">
                  <c:v>36.200000000000003</c:v>
                </c:pt>
                <c:pt idx="13233">
                  <c:v>36.200000000000003</c:v>
                </c:pt>
                <c:pt idx="13234">
                  <c:v>36.200000000000003</c:v>
                </c:pt>
                <c:pt idx="13235">
                  <c:v>36.200000000000003</c:v>
                </c:pt>
                <c:pt idx="13236">
                  <c:v>36.200000000000003</c:v>
                </c:pt>
                <c:pt idx="13237">
                  <c:v>36.200000000000003</c:v>
                </c:pt>
                <c:pt idx="13238">
                  <c:v>36.200000000000003</c:v>
                </c:pt>
                <c:pt idx="13239">
                  <c:v>36.200000000000003</c:v>
                </c:pt>
                <c:pt idx="13240">
                  <c:v>36.200000000000003</c:v>
                </c:pt>
                <c:pt idx="13241">
                  <c:v>36.200000000000003</c:v>
                </c:pt>
                <c:pt idx="13242">
                  <c:v>36.200000000000003</c:v>
                </c:pt>
                <c:pt idx="13243">
                  <c:v>36.200000000000003</c:v>
                </c:pt>
                <c:pt idx="13244">
                  <c:v>36.200000000000003</c:v>
                </c:pt>
                <c:pt idx="13245">
                  <c:v>36.200000000000003</c:v>
                </c:pt>
                <c:pt idx="13246">
                  <c:v>36.200000000000003</c:v>
                </c:pt>
                <c:pt idx="13247">
                  <c:v>36.200000000000003</c:v>
                </c:pt>
                <c:pt idx="13248">
                  <c:v>36.200000000000003</c:v>
                </c:pt>
                <c:pt idx="13249">
                  <c:v>36.200000000000003</c:v>
                </c:pt>
                <c:pt idx="13250">
                  <c:v>36.200000000000003</c:v>
                </c:pt>
                <c:pt idx="13251">
                  <c:v>36.200000000000003</c:v>
                </c:pt>
                <c:pt idx="13252">
                  <c:v>36.200000000000003</c:v>
                </c:pt>
                <c:pt idx="13253">
                  <c:v>36.200000000000003</c:v>
                </c:pt>
                <c:pt idx="13254">
                  <c:v>36.200000000000003</c:v>
                </c:pt>
                <c:pt idx="13255">
                  <c:v>36.200000000000003</c:v>
                </c:pt>
                <c:pt idx="13256">
                  <c:v>36.200000000000003</c:v>
                </c:pt>
                <c:pt idx="13257">
                  <c:v>36.200000000000003</c:v>
                </c:pt>
                <c:pt idx="13258">
                  <c:v>36.200000000000003</c:v>
                </c:pt>
                <c:pt idx="13259">
                  <c:v>36.200000000000003</c:v>
                </c:pt>
                <c:pt idx="13260">
                  <c:v>36.200000000000003</c:v>
                </c:pt>
                <c:pt idx="13261">
                  <c:v>36.200000000000003</c:v>
                </c:pt>
                <c:pt idx="13262">
                  <c:v>36.200000000000003</c:v>
                </c:pt>
                <c:pt idx="13263">
                  <c:v>36.200000000000003</c:v>
                </c:pt>
                <c:pt idx="13264">
                  <c:v>36.200000000000003</c:v>
                </c:pt>
                <c:pt idx="13265">
                  <c:v>36.200000000000003</c:v>
                </c:pt>
                <c:pt idx="13266">
                  <c:v>36.200000000000003</c:v>
                </c:pt>
                <c:pt idx="13267">
                  <c:v>36.200000000000003</c:v>
                </c:pt>
                <c:pt idx="13268">
                  <c:v>36.200000000000003</c:v>
                </c:pt>
                <c:pt idx="13269">
                  <c:v>36.200000000000003</c:v>
                </c:pt>
                <c:pt idx="13270">
                  <c:v>36.200000000000003</c:v>
                </c:pt>
                <c:pt idx="13271">
                  <c:v>36.200000000000003</c:v>
                </c:pt>
                <c:pt idx="13272">
                  <c:v>36.200000000000003</c:v>
                </c:pt>
                <c:pt idx="13273">
                  <c:v>36.200000000000003</c:v>
                </c:pt>
                <c:pt idx="13274">
                  <c:v>36.200000000000003</c:v>
                </c:pt>
                <c:pt idx="13275">
                  <c:v>36.200000000000003</c:v>
                </c:pt>
                <c:pt idx="13276">
                  <c:v>36.200000000000003</c:v>
                </c:pt>
                <c:pt idx="13277">
                  <c:v>36.200000000000003</c:v>
                </c:pt>
                <c:pt idx="13278">
                  <c:v>36.200000000000003</c:v>
                </c:pt>
                <c:pt idx="13279">
                  <c:v>36.200000000000003</c:v>
                </c:pt>
                <c:pt idx="13280">
                  <c:v>36.200000000000003</c:v>
                </c:pt>
                <c:pt idx="13281">
                  <c:v>36.200000000000003</c:v>
                </c:pt>
                <c:pt idx="13282">
                  <c:v>36.200000000000003</c:v>
                </c:pt>
                <c:pt idx="13283">
                  <c:v>36.21</c:v>
                </c:pt>
                <c:pt idx="13284">
                  <c:v>36.21</c:v>
                </c:pt>
                <c:pt idx="13285">
                  <c:v>36.21</c:v>
                </c:pt>
                <c:pt idx="13286">
                  <c:v>36.22</c:v>
                </c:pt>
                <c:pt idx="13287">
                  <c:v>36.229999999999997</c:v>
                </c:pt>
                <c:pt idx="13288">
                  <c:v>36.229999999999997</c:v>
                </c:pt>
                <c:pt idx="13289">
                  <c:v>36.24</c:v>
                </c:pt>
                <c:pt idx="13290">
                  <c:v>36.25</c:v>
                </c:pt>
                <c:pt idx="13291">
                  <c:v>36.26</c:v>
                </c:pt>
                <c:pt idx="13292">
                  <c:v>36.270000000000003</c:v>
                </c:pt>
                <c:pt idx="13293">
                  <c:v>36.28</c:v>
                </c:pt>
                <c:pt idx="13294">
                  <c:v>36.29</c:v>
                </c:pt>
                <c:pt idx="13295">
                  <c:v>36.299999999999997</c:v>
                </c:pt>
                <c:pt idx="13296">
                  <c:v>36.31</c:v>
                </c:pt>
                <c:pt idx="13297">
                  <c:v>36.32</c:v>
                </c:pt>
                <c:pt idx="13298">
                  <c:v>36.33</c:v>
                </c:pt>
                <c:pt idx="13299">
                  <c:v>36.340000000000003</c:v>
                </c:pt>
                <c:pt idx="13300">
                  <c:v>36.35</c:v>
                </c:pt>
                <c:pt idx="13301">
                  <c:v>36.36</c:v>
                </c:pt>
                <c:pt idx="13302">
                  <c:v>36.369999999999997</c:v>
                </c:pt>
                <c:pt idx="13303">
                  <c:v>36.369999999999997</c:v>
                </c:pt>
                <c:pt idx="13304">
                  <c:v>36.380000000000003</c:v>
                </c:pt>
                <c:pt idx="13305">
                  <c:v>36.39</c:v>
                </c:pt>
                <c:pt idx="13306">
                  <c:v>36.39</c:v>
                </c:pt>
                <c:pt idx="13307">
                  <c:v>36.39</c:v>
                </c:pt>
                <c:pt idx="13308">
                  <c:v>36.39</c:v>
                </c:pt>
                <c:pt idx="13309">
                  <c:v>36.39</c:v>
                </c:pt>
                <c:pt idx="13310">
                  <c:v>36.39</c:v>
                </c:pt>
                <c:pt idx="13311">
                  <c:v>36.39</c:v>
                </c:pt>
                <c:pt idx="13312">
                  <c:v>36.39</c:v>
                </c:pt>
                <c:pt idx="13313">
                  <c:v>36.39</c:v>
                </c:pt>
                <c:pt idx="13314">
                  <c:v>36.39</c:v>
                </c:pt>
                <c:pt idx="13315">
                  <c:v>36.4</c:v>
                </c:pt>
                <c:pt idx="13316">
                  <c:v>36.4</c:v>
                </c:pt>
                <c:pt idx="13317">
                  <c:v>36.4</c:v>
                </c:pt>
                <c:pt idx="13318">
                  <c:v>36.4</c:v>
                </c:pt>
                <c:pt idx="13319">
                  <c:v>36.4</c:v>
                </c:pt>
                <c:pt idx="13320">
                  <c:v>36.4</c:v>
                </c:pt>
                <c:pt idx="13321">
                  <c:v>36.4</c:v>
                </c:pt>
                <c:pt idx="13322">
                  <c:v>36.4</c:v>
                </c:pt>
                <c:pt idx="13323">
                  <c:v>36.39</c:v>
                </c:pt>
                <c:pt idx="13324">
                  <c:v>36.39</c:v>
                </c:pt>
                <c:pt idx="13325">
                  <c:v>36.39</c:v>
                </c:pt>
                <c:pt idx="13326">
                  <c:v>36.39</c:v>
                </c:pt>
                <c:pt idx="13327">
                  <c:v>36.39</c:v>
                </c:pt>
                <c:pt idx="13328">
                  <c:v>36.39</c:v>
                </c:pt>
                <c:pt idx="13329">
                  <c:v>36.39</c:v>
                </c:pt>
                <c:pt idx="13330">
                  <c:v>36.39</c:v>
                </c:pt>
                <c:pt idx="13331">
                  <c:v>36.39</c:v>
                </c:pt>
                <c:pt idx="13332">
                  <c:v>36.39</c:v>
                </c:pt>
                <c:pt idx="13333">
                  <c:v>36.39</c:v>
                </c:pt>
                <c:pt idx="13334">
                  <c:v>36.39</c:v>
                </c:pt>
                <c:pt idx="13335">
                  <c:v>36.39</c:v>
                </c:pt>
                <c:pt idx="13336">
                  <c:v>36.39</c:v>
                </c:pt>
                <c:pt idx="13337">
                  <c:v>36.39</c:v>
                </c:pt>
                <c:pt idx="13338">
                  <c:v>36.39</c:v>
                </c:pt>
                <c:pt idx="13339">
                  <c:v>36.39</c:v>
                </c:pt>
                <c:pt idx="13340">
                  <c:v>36.39</c:v>
                </c:pt>
                <c:pt idx="13341">
                  <c:v>36.39</c:v>
                </c:pt>
                <c:pt idx="13342">
                  <c:v>36.39</c:v>
                </c:pt>
                <c:pt idx="13343">
                  <c:v>36.39</c:v>
                </c:pt>
                <c:pt idx="13344">
                  <c:v>36.39</c:v>
                </c:pt>
                <c:pt idx="13345">
                  <c:v>36.39</c:v>
                </c:pt>
                <c:pt idx="13346">
                  <c:v>36.39</c:v>
                </c:pt>
                <c:pt idx="13347">
                  <c:v>36.39</c:v>
                </c:pt>
                <c:pt idx="13348">
                  <c:v>36.39</c:v>
                </c:pt>
                <c:pt idx="13349">
                  <c:v>36.39</c:v>
                </c:pt>
                <c:pt idx="13350">
                  <c:v>36.39</c:v>
                </c:pt>
                <c:pt idx="13351">
                  <c:v>36.39</c:v>
                </c:pt>
                <c:pt idx="13352">
                  <c:v>36.39</c:v>
                </c:pt>
                <c:pt idx="13353">
                  <c:v>36.380000000000003</c:v>
                </c:pt>
                <c:pt idx="13354">
                  <c:v>36.380000000000003</c:v>
                </c:pt>
                <c:pt idx="13355">
                  <c:v>36.380000000000003</c:v>
                </c:pt>
                <c:pt idx="13356">
                  <c:v>36.369999999999997</c:v>
                </c:pt>
                <c:pt idx="13357">
                  <c:v>36.369999999999997</c:v>
                </c:pt>
                <c:pt idx="13358">
                  <c:v>36.369999999999997</c:v>
                </c:pt>
                <c:pt idx="13359">
                  <c:v>36.369999999999997</c:v>
                </c:pt>
                <c:pt idx="13360">
                  <c:v>36.369999999999997</c:v>
                </c:pt>
                <c:pt idx="13361">
                  <c:v>36.369999999999997</c:v>
                </c:pt>
                <c:pt idx="13362">
                  <c:v>36.369999999999997</c:v>
                </c:pt>
                <c:pt idx="13363">
                  <c:v>36.36</c:v>
                </c:pt>
                <c:pt idx="13364">
                  <c:v>36.35</c:v>
                </c:pt>
                <c:pt idx="13365">
                  <c:v>36.35</c:v>
                </c:pt>
                <c:pt idx="13366">
                  <c:v>36.340000000000003</c:v>
                </c:pt>
                <c:pt idx="13367">
                  <c:v>36.340000000000003</c:v>
                </c:pt>
                <c:pt idx="13368">
                  <c:v>36.33</c:v>
                </c:pt>
                <c:pt idx="13369">
                  <c:v>36.33</c:v>
                </c:pt>
                <c:pt idx="13370">
                  <c:v>36.32</c:v>
                </c:pt>
                <c:pt idx="13371">
                  <c:v>36.32</c:v>
                </c:pt>
                <c:pt idx="13372">
                  <c:v>36.31</c:v>
                </c:pt>
                <c:pt idx="13373">
                  <c:v>36.31</c:v>
                </c:pt>
                <c:pt idx="13374">
                  <c:v>36.299999999999997</c:v>
                </c:pt>
                <c:pt idx="13375">
                  <c:v>36.29</c:v>
                </c:pt>
                <c:pt idx="13376">
                  <c:v>36.28</c:v>
                </c:pt>
                <c:pt idx="13377">
                  <c:v>36.28</c:v>
                </c:pt>
                <c:pt idx="13378">
                  <c:v>36.270000000000003</c:v>
                </c:pt>
                <c:pt idx="13379">
                  <c:v>36.26</c:v>
                </c:pt>
                <c:pt idx="13380">
                  <c:v>36.26</c:v>
                </c:pt>
                <c:pt idx="13381">
                  <c:v>36.25</c:v>
                </c:pt>
                <c:pt idx="13382">
                  <c:v>36.24</c:v>
                </c:pt>
                <c:pt idx="13383">
                  <c:v>36.24</c:v>
                </c:pt>
                <c:pt idx="13384">
                  <c:v>36.229999999999997</c:v>
                </c:pt>
                <c:pt idx="13385">
                  <c:v>36.229999999999997</c:v>
                </c:pt>
                <c:pt idx="13386">
                  <c:v>36.22</c:v>
                </c:pt>
                <c:pt idx="13387">
                  <c:v>36.22</c:v>
                </c:pt>
                <c:pt idx="13388">
                  <c:v>36.21</c:v>
                </c:pt>
                <c:pt idx="13389">
                  <c:v>36.21</c:v>
                </c:pt>
                <c:pt idx="13390">
                  <c:v>36.21</c:v>
                </c:pt>
                <c:pt idx="13391">
                  <c:v>36.21</c:v>
                </c:pt>
                <c:pt idx="13392">
                  <c:v>36.21</c:v>
                </c:pt>
                <c:pt idx="13393">
                  <c:v>36.200000000000003</c:v>
                </c:pt>
                <c:pt idx="13394">
                  <c:v>36.200000000000003</c:v>
                </c:pt>
                <c:pt idx="13395">
                  <c:v>36.200000000000003</c:v>
                </c:pt>
                <c:pt idx="13396">
                  <c:v>36.200000000000003</c:v>
                </c:pt>
                <c:pt idx="13397">
                  <c:v>36.200000000000003</c:v>
                </c:pt>
                <c:pt idx="13398">
                  <c:v>36.200000000000003</c:v>
                </c:pt>
                <c:pt idx="13399">
                  <c:v>36.200000000000003</c:v>
                </c:pt>
                <c:pt idx="13400">
                  <c:v>36.200000000000003</c:v>
                </c:pt>
                <c:pt idx="13401">
                  <c:v>36.200000000000003</c:v>
                </c:pt>
                <c:pt idx="13402">
                  <c:v>36.200000000000003</c:v>
                </c:pt>
                <c:pt idx="13403">
                  <c:v>36.200000000000003</c:v>
                </c:pt>
                <c:pt idx="13404">
                  <c:v>36.200000000000003</c:v>
                </c:pt>
                <c:pt idx="13405">
                  <c:v>36.200000000000003</c:v>
                </c:pt>
                <c:pt idx="13406">
                  <c:v>36.200000000000003</c:v>
                </c:pt>
                <c:pt idx="13407">
                  <c:v>36.200000000000003</c:v>
                </c:pt>
                <c:pt idx="13408">
                  <c:v>36.200000000000003</c:v>
                </c:pt>
                <c:pt idx="13409">
                  <c:v>36.200000000000003</c:v>
                </c:pt>
                <c:pt idx="13410">
                  <c:v>36.200000000000003</c:v>
                </c:pt>
                <c:pt idx="13411">
                  <c:v>36.200000000000003</c:v>
                </c:pt>
                <c:pt idx="13412">
                  <c:v>36.200000000000003</c:v>
                </c:pt>
                <c:pt idx="13413">
                  <c:v>36.200000000000003</c:v>
                </c:pt>
                <c:pt idx="13414">
                  <c:v>36.200000000000003</c:v>
                </c:pt>
                <c:pt idx="13415">
                  <c:v>36.200000000000003</c:v>
                </c:pt>
                <c:pt idx="13416">
                  <c:v>36.19</c:v>
                </c:pt>
                <c:pt idx="13417">
                  <c:v>36.19</c:v>
                </c:pt>
                <c:pt idx="13418">
                  <c:v>36.19</c:v>
                </c:pt>
                <c:pt idx="13419">
                  <c:v>36.19</c:v>
                </c:pt>
                <c:pt idx="13420">
                  <c:v>36.19</c:v>
                </c:pt>
                <c:pt idx="13421">
                  <c:v>36.19</c:v>
                </c:pt>
                <c:pt idx="13422">
                  <c:v>36.19</c:v>
                </c:pt>
                <c:pt idx="13423">
                  <c:v>36.19</c:v>
                </c:pt>
                <c:pt idx="13424">
                  <c:v>36.18</c:v>
                </c:pt>
                <c:pt idx="13425">
                  <c:v>36.18</c:v>
                </c:pt>
                <c:pt idx="13426">
                  <c:v>36.18</c:v>
                </c:pt>
                <c:pt idx="13427">
                  <c:v>36.18</c:v>
                </c:pt>
                <c:pt idx="13428">
                  <c:v>36.18</c:v>
                </c:pt>
                <c:pt idx="13429">
                  <c:v>36.18</c:v>
                </c:pt>
                <c:pt idx="13430">
                  <c:v>36.17</c:v>
                </c:pt>
                <c:pt idx="13431">
                  <c:v>36.17</c:v>
                </c:pt>
                <c:pt idx="13432">
                  <c:v>36.17</c:v>
                </c:pt>
                <c:pt idx="13433">
                  <c:v>36.17</c:v>
                </c:pt>
                <c:pt idx="13434">
                  <c:v>36.159999999999997</c:v>
                </c:pt>
                <c:pt idx="13435">
                  <c:v>36.159999999999997</c:v>
                </c:pt>
                <c:pt idx="13436">
                  <c:v>36.15</c:v>
                </c:pt>
                <c:pt idx="13437">
                  <c:v>36.15</c:v>
                </c:pt>
                <c:pt idx="13438">
                  <c:v>36.15</c:v>
                </c:pt>
                <c:pt idx="13439">
                  <c:v>36.15</c:v>
                </c:pt>
                <c:pt idx="13440">
                  <c:v>36.14</c:v>
                </c:pt>
                <c:pt idx="13441">
                  <c:v>36.14</c:v>
                </c:pt>
                <c:pt idx="13442">
                  <c:v>36.14</c:v>
                </c:pt>
                <c:pt idx="13443">
                  <c:v>36.130000000000003</c:v>
                </c:pt>
                <c:pt idx="13444">
                  <c:v>36.119999999999997</c:v>
                </c:pt>
                <c:pt idx="13445">
                  <c:v>36.119999999999997</c:v>
                </c:pt>
                <c:pt idx="13446">
                  <c:v>36.119999999999997</c:v>
                </c:pt>
                <c:pt idx="13447">
                  <c:v>36.11</c:v>
                </c:pt>
                <c:pt idx="13448">
                  <c:v>36.11</c:v>
                </c:pt>
                <c:pt idx="13449">
                  <c:v>36.1</c:v>
                </c:pt>
                <c:pt idx="13450">
                  <c:v>36.1</c:v>
                </c:pt>
                <c:pt idx="13451">
                  <c:v>36.11</c:v>
                </c:pt>
                <c:pt idx="13452">
                  <c:v>36.1</c:v>
                </c:pt>
                <c:pt idx="13453">
                  <c:v>36.1</c:v>
                </c:pt>
                <c:pt idx="13454">
                  <c:v>36.090000000000003</c:v>
                </c:pt>
                <c:pt idx="13455">
                  <c:v>36.090000000000003</c:v>
                </c:pt>
                <c:pt idx="13456">
                  <c:v>36.090000000000003</c:v>
                </c:pt>
                <c:pt idx="13457">
                  <c:v>36.090000000000003</c:v>
                </c:pt>
                <c:pt idx="13458">
                  <c:v>36.090000000000003</c:v>
                </c:pt>
                <c:pt idx="13459">
                  <c:v>36.090000000000003</c:v>
                </c:pt>
                <c:pt idx="13460">
                  <c:v>36.08</c:v>
                </c:pt>
                <c:pt idx="13461">
                  <c:v>36.08</c:v>
                </c:pt>
                <c:pt idx="13462">
                  <c:v>36.08</c:v>
                </c:pt>
                <c:pt idx="13463">
                  <c:v>36.090000000000003</c:v>
                </c:pt>
                <c:pt idx="13464">
                  <c:v>36.090000000000003</c:v>
                </c:pt>
                <c:pt idx="13465">
                  <c:v>36.090000000000003</c:v>
                </c:pt>
                <c:pt idx="13466">
                  <c:v>36.090000000000003</c:v>
                </c:pt>
                <c:pt idx="13467">
                  <c:v>36.1</c:v>
                </c:pt>
                <c:pt idx="13468">
                  <c:v>36.1</c:v>
                </c:pt>
                <c:pt idx="13469">
                  <c:v>36.11</c:v>
                </c:pt>
                <c:pt idx="13470">
                  <c:v>36.119999999999997</c:v>
                </c:pt>
                <c:pt idx="13471">
                  <c:v>36.130000000000003</c:v>
                </c:pt>
                <c:pt idx="13472">
                  <c:v>36.130000000000003</c:v>
                </c:pt>
                <c:pt idx="13473">
                  <c:v>36.14</c:v>
                </c:pt>
                <c:pt idx="13474">
                  <c:v>36.15</c:v>
                </c:pt>
                <c:pt idx="13475">
                  <c:v>36.159999999999997</c:v>
                </c:pt>
                <c:pt idx="13476">
                  <c:v>36.159999999999997</c:v>
                </c:pt>
                <c:pt idx="13477">
                  <c:v>36.17</c:v>
                </c:pt>
                <c:pt idx="13478">
                  <c:v>36.18</c:v>
                </c:pt>
                <c:pt idx="13479">
                  <c:v>36.19</c:v>
                </c:pt>
                <c:pt idx="13480">
                  <c:v>36.19</c:v>
                </c:pt>
                <c:pt idx="13481">
                  <c:v>36.19</c:v>
                </c:pt>
                <c:pt idx="13482">
                  <c:v>36.19</c:v>
                </c:pt>
                <c:pt idx="13483">
                  <c:v>36.200000000000003</c:v>
                </c:pt>
                <c:pt idx="13484">
                  <c:v>36.200000000000003</c:v>
                </c:pt>
                <c:pt idx="13485">
                  <c:v>36.200000000000003</c:v>
                </c:pt>
                <c:pt idx="13486">
                  <c:v>36.200000000000003</c:v>
                </c:pt>
                <c:pt idx="13487">
                  <c:v>36.200000000000003</c:v>
                </c:pt>
                <c:pt idx="13488">
                  <c:v>36.200000000000003</c:v>
                </c:pt>
                <c:pt idx="13489">
                  <c:v>36.200000000000003</c:v>
                </c:pt>
                <c:pt idx="13490">
                  <c:v>36.200000000000003</c:v>
                </c:pt>
                <c:pt idx="13491">
                  <c:v>36.200000000000003</c:v>
                </c:pt>
                <c:pt idx="13492">
                  <c:v>36.21</c:v>
                </c:pt>
                <c:pt idx="13493">
                  <c:v>36.21</c:v>
                </c:pt>
                <c:pt idx="13494">
                  <c:v>36.22</c:v>
                </c:pt>
                <c:pt idx="13495">
                  <c:v>36.229999999999997</c:v>
                </c:pt>
                <c:pt idx="13496">
                  <c:v>36.229999999999997</c:v>
                </c:pt>
                <c:pt idx="13497">
                  <c:v>36.24</c:v>
                </c:pt>
                <c:pt idx="13498">
                  <c:v>36.25</c:v>
                </c:pt>
                <c:pt idx="13499">
                  <c:v>36.26</c:v>
                </c:pt>
                <c:pt idx="13500">
                  <c:v>36.270000000000003</c:v>
                </c:pt>
                <c:pt idx="13501">
                  <c:v>36.28</c:v>
                </c:pt>
                <c:pt idx="13502">
                  <c:v>36.29</c:v>
                </c:pt>
                <c:pt idx="13503">
                  <c:v>36.299999999999997</c:v>
                </c:pt>
                <c:pt idx="13504">
                  <c:v>36.31</c:v>
                </c:pt>
                <c:pt idx="13505">
                  <c:v>36.33</c:v>
                </c:pt>
                <c:pt idx="13506">
                  <c:v>36.35</c:v>
                </c:pt>
                <c:pt idx="13507">
                  <c:v>36.36</c:v>
                </c:pt>
                <c:pt idx="13508">
                  <c:v>36.369999999999997</c:v>
                </c:pt>
                <c:pt idx="13509">
                  <c:v>36.369999999999997</c:v>
                </c:pt>
                <c:pt idx="13510">
                  <c:v>36.380000000000003</c:v>
                </c:pt>
                <c:pt idx="13511">
                  <c:v>36.380000000000003</c:v>
                </c:pt>
                <c:pt idx="13512">
                  <c:v>36.39</c:v>
                </c:pt>
                <c:pt idx="13513">
                  <c:v>36.39</c:v>
                </c:pt>
                <c:pt idx="13514">
                  <c:v>36.39</c:v>
                </c:pt>
                <c:pt idx="13515">
                  <c:v>36.4</c:v>
                </c:pt>
                <c:pt idx="13516">
                  <c:v>36.4</c:v>
                </c:pt>
                <c:pt idx="13517">
                  <c:v>36.4</c:v>
                </c:pt>
                <c:pt idx="13518">
                  <c:v>36.409999999999997</c:v>
                </c:pt>
                <c:pt idx="13519">
                  <c:v>36.409999999999997</c:v>
                </c:pt>
                <c:pt idx="13520">
                  <c:v>36.42</c:v>
                </c:pt>
                <c:pt idx="13521">
                  <c:v>36.43</c:v>
                </c:pt>
                <c:pt idx="13522">
                  <c:v>36.43</c:v>
                </c:pt>
                <c:pt idx="13523">
                  <c:v>36.44</c:v>
                </c:pt>
                <c:pt idx="13524">
                  <c:v>36.450000000000003</c:v>
                </c:pt>
                <c:pt idx="13525">
                  <c:v>36.450000000000003</c:v>
                </c:pt>
                <c:pt idx="13526">
                  <c:v>36.46</c:v>
                </c:pt>
                <c:pt idx="13527">
                  <c:v>36.47</c:v>
                </c:pt>
                <c:pt idx="13528">
                  <c:v>36.47</c:v>
                </c:pt>
                <c:pt idx="13529">
                  <c:v>36.47</c:v>
                </c:pt>
                <c:pt idx="13530">
                  <c:v>36.47</c:v>
                </c:pt>
                <c:pt idx="13531">
                  <c:v>36.479999999999997</c:v>
                </c:pt>
                <c:pt idx="13532">
                  <c:v>36.479999999999997</c:v>
                </c:pt>
                <c:pt idx="13533">
                  <c:v>36.49</c:v>
                </c:pt>
                <c:pt idx="13534">
                  <c:v>36.49</c:v>
                </c:pt>
                <c:pt idx="13535">
                  <c:v>36.49</c:v>
                </c:pt>
                <c:pt idx="13536">
                  <c:v>36.49</c:v>
                </c:pt>
                <c:pt idx="13537">
                  <c:v>36.49</c:v>
                </c:pt>
                <c:pt idx="13538">
                  <c:v>36.49</c:v>
                </c:pt>
                <c:pt idx="13539">
                  <c:v>36.49</c:v>
                </c:pt>
                <c:pt idx="13540">
                  <c:v>36.49</c:v>
                </c:pt>
                <c:pt idx="13541">
                  <c:v>36.49</c:v>
                </c:pt>
                <c:pt idx="13542">
                  <c:v>36.49</c:v>
                </c:pt>
                <c:pt idx="13543">
                  <c:v>36.49</c:v>
                </c:pt>
                <c:pt idx="13544">
                  <c:v>36.49</c:v>
                </c:pt>
                <c:pt idx="13545">
                  <c:v>36.49</c:v>
                </c:pt>
                <c:pt idx="13546">
                  <c:v>36.49</c:v>
                </c:pt>
                <c:pt idx="13547">
                  <c:v>36.49</c:v>
                </c:pt>
                <c:pt idx="13548">
                  <c:v>36.479999999999997</c:v>
                </c:pt>
                <c:pt idx="13549">
                  <c:v>36.479999999999997</c:v>
                </c:pt>
                <c:pt idx="13550">
                  <c:v>36.479999999999997</c:v>
                </c:pt>
                <c:pt idx="13551">
                  <c:v>36.479999999999997</c:v>
                </c:pt>
                <c:pt idx="13552">
                  <c:v>36.479999999999997</c:v>
                </c:pt>
                <c:pt idx="13553">
                  <c:v>36.479999999999997</c:v>
                </c:pt>
                <c:pt idx="13554">
                  <c:v>36.479999999999997</c:v>
                </c:pt>
                <c:pt idx="13555">
                  <c:v>36.479999999999997</c:v>
                </c:pt>
                <c:pt idx="13556">
                  <c:v>36.47</c:v>
                </c:pt>
                <c:pt idx="13557">
                  <c:v>36.47</c:v>
                </c:pt>
                <c:pt idx="13558">
                  <c:v>36.47</c:v>
                </c:pt>
                <c:pt idx="13559">
                  <c:v>36.47</c:v>
                </c:pt>
                <c:pt idx="13560">
                  <c:v>36.47</c:v>
                </c:pt>
                <c:pt idx="13561">
                  <c:v>36.46</c:v>
                </c:pt>
                <c:pt idx="13562">
                  <c:v>36.46</c:v>
                </c:pt>
                <c:pt idx="13563">
                  <c:v>36.46</c:v>
                </c:pt>
                <c:pt idx="13564">
                  <c:v>36.46</c:v>
                </c:pt>
                <c:pt idx="13565">
                  <c:v>36.450000000000003</c:v>
                </c:pt>
                <c:pt idx="13566">
                  <c:v>36.450000000000003</c:v>
                </c:pt>
                <c:pt idx="13567">
                  <c:v>36.450000000000003</c:v>
                </c:pt>
                <c:pt idx="13568">
                  <c:v>36.44</c:v>
                </c:pt>
                <c:pt idx="13569">
                  <c:v>36.44</c:v>
                </c:pt>
                <c:pt idx="13570">
                  <c:v>36.43</c:v>
                </c:pt>
                <c:pt idx="13571">
                  <c:v>36.43</c:v>
                </c:pt>
                <c:pt idx="13572">
                  <c:v>36.42</c:v>
                </c:pt>
                <c:pt idx="13573">
                  <c:v>36.42</c:v>
                </c:pt>
                <c:pt idx="13574">
                  <c:v>36.409999999999997</c:v>
                </c:pt>
                <c:pt idx="13575">
                  <c:v>36.4</c:v>
                </c:pt>
                <c:pt idx="13576">
                  <c:v>36.4</c:v>
                </c:pt>
                <c:pt idx="13577">
                  <c:v>36.4</c:v>
                </c:pt>
                <c:pt idx="13578">
                  <c:v>36.39</c:v>
                </c:pt>
                <c:pt idx="13579">
                  <c:v>36.39</c:v>
                </c:pt>
                <c:pt idx="13580">
                  <c:v>36.39</c:v>
                </c:pt>
                <c:pt idx="13581">
                  <c:v>36.39</c:v>
                </c:pt>
                <c:pt idx="13582">
                  <c:v>36.39</c:v>
                </c:pt>
                <c:pt idx="13583">
                  <c:v>36.39</c:v>
                </c:pt>
                <c:pt idx="13584">
                  <c:v>36.39</c:v>
                </c:pt>
                <c:pt idx="13585">
                  <c:v>36.39</c:v>
                </c:pt>
                <c:pt idx="13586">
                  <c:v>36.39</c:v>
                </c:pt>
                <c:pt idx="13587">
                  <c:v>36.39</c:v>
                </c:pt>
                <c:pt idx="13588">
                  <c:v>36.39</c:v>
                </c:pt>
                <c:pt idx="13589">
                  <c:v>36.39</c:v>
                </c:pt>
                <c:pt idx="13590">
                  <c:v>36.380000000000003</c:v>
                </c:pt>
                <c:pt idx="13591">
                  <c:v>36.380000000000003</c:v>
                </c:pt>
                <c:pt idx="13592">
                  <c:v>36.380000000000003</c:v>
                </c:pt>
                <c:pt idx="13593">
                  <c:v>36.369999999999997</c:v>
                </c:pt>
                <c:pt idx="13594">
                  <c:v>36.369999999999997</c:v>
                </c:pt>
                <c:pt idx="13595">
                  <c:v>36.369999999999997</c:v>
                </c:pt>
                <c:pt idx="13596">
                  <c:v>36.36</c:v>
                </c:pt>
                <c:pt idx="13597">
                  <c:v>36.35</c:v>
                </c:pt>
                <c:pt idx="13598">
                  <c:v>36.35</c:v>
                </c:pt>
                <c:pt idx="13599">
                  <c:v>36.340000000000003</c:v>
                </c:pt>
                <c:pt idx="13600">
                  <c:v>36.33</c:v>
                </c:pt>
                <c:pt idx="13601">
                  <c:v>36.33</c:v>
                </c:pt>
                <c:pt idx="13602">
                  <c:v>36.32</c:v>
                </c:pt>
                <c:pt idx="13603">
                  <c:v>36.31</c:v>
                </c:pt>
                <c:pt idx="13604">
                  <c:v>36.299999999999997</c:v>
                </c:pt>
                <c:pt idx="13605">
                  <c:v>36.299999999999997</c:v>
                </c:pt>
                <c:pt idx="13606">
                  <c:v>36.29</c:v>
                </c:pt>
                <c:pt idx="13607">
                  <c:v>36.29</c:v>
                </c:pt>
                <c:pt idx="13608">
                  <c:v>36.29</c:v>
                </c:pt>
                <c:pt idx="13609">
                  <c:v>36.29</c:v>
                </c:pt>
                <c:pt idx="13610">
                  <c:v>36.29</c:v>
                </c:pt>
                <c:pt idx="13611">
                  <c:v>36.29</c:v>
                </c:pt>
                <c:pt idx="13612">
                  <c:v>36.29</c:v>
                </c:pt>
                <c:pt idx="13613">
                  <c:v>36.28</c:v>
                </c:pt>
                <c:pt idx="13614">
                  <c:v>36.28</c:v>
                </c:pt>
                <c:pt idx="13615">
                  <c:v>36.28</c:v>
                </c:pt>
                <c:pt idx="13616">
                  <c:v>36.29</c:v>
                </c:pt>
                <c:pt idx="13617">
                  <c:v>36.29</c:v>
                </c:pt>
                <c:pt idx="13618">
                  <c:v>36.28</c:v>
                </c:pt>
                <c:pt idx="13619">
                  <c:v>36.28</c:v>
                </c:pt>
                <c:pt idx="13620">
                  <c:v>36.28</c:v>
                </c:pt>
                <c:pt idx="13621">
                  <c:v>36.28</c:v>
                </c:pt>
                <c:pt idx="13622">
                  <c:v>36.28</c:v>
                </c:pt>
                <c:pt idx="13623">
                  <c:v>36.28</c:v>
                </c:pt>
                <c:pt idx="13624">
                  <c:v>36.28</c:v>
                </c:pt>
                <c:pt idx="13625">
                  <c:v>36.28</c:v>
                </c:pt>
                <c:pt idx="13626">
                  <c:v>36.270000000000003</c:v>
                </c:pt>
                <c:pt idx="13627">
                  <c:v>36.270000000000003</c:v>
                </c:pt>
                <c:pt idx="13628">
                  <c:v>36.26</c:v>
                </c:pt>
                <c:pt idx="13629">
                  <c:v>36.26</c:v>
                </c:pt>
                <c:pt idx="13630">
                  <c:v>36.25</c:v>
                </c:pt>
                <c:pt idx="13631">
                  <c:v>36.25</c:v>
                </c:pt>
                <c:pt idx="13632">
                  <c:v>36.25</c:v>
                </c:pt>
                <c:pt idx="13633">
                  <c:v>36.25</c:v>
                </c:pt>
                <c:pt idx="13634">
                  <c:v>36.25</c:v>
                </c:pt>
                <c:pt idx="13635">
                  <c:v>36.25</c:v>
                </c:pt>
                <c:pt idx="13636">
                  <c:v>36.26</c:v>
                </c:pt>
                <c:pt idx="13637">
                  <c:v>36.26</c:v>
                </c:pt>
                <c:pt idx="13638">
                  <c:v>36.26</c:v>
                </c:pt>
                <c:pt idx="13639">
                  <c:v>36.26</c:v>
                </c:pt>
                <c:pt idx="13640">
                  <c:v>36.26</c:v>
                </c:pt>
                <c:pt idx="13641">
                  <c:v>36.26</c:v>
                </c:pt>
                <c:pt idx="13642">
                  <c:v>36.26</c:v>
                </c:pt>
                <c:pt idx="13643">
                  <c:v>36.26</c:v>
                </c:pt>
                <c:pt idx="13644">
                  <c:v>36.270000000000003</c:v>
                </c:pt>
                <c:pt idx="13645">
                  <c:v>36.26</c:v>
                </c:pt>
                <c:pt idx="13646">
                  <c:v>36.26</c:v>
                </c:pt>
                <c:pt idx="13647">
                  <c:v>36.26</c:v>
                </c:pt>
                <c:pt idx="13648">
                  <c:v>36.270000000000003</c:v>
                </c:pt>
                <c:pt idx="13649">
                  <c:v>36.26</c:v>
                </c:pt>
                <c:pt idx="13650">
                  <c:v>36.26</c:v>
                </c:pt>
                <c:pt idx="13651">
                  <c:v>36.26</c:v>
                </c:pt>
                <c:pt idx="13652">
                  <c:v>36.26</c:v>
                </c:pt>
                <c:pt idx="13653">
                  <c:v>36.25</c:v>
                </c:pt>
                <c:pt idx="13654">
                  <c:v>36.26</c:v>
                </c:pt>
                <c:pt idx="13655">
                  <c:v>36.25</c:v>
                </c:pt>
                <c:pt idx="13656">
                  <c:v>36.25</c:v>
                </c:pt>
                <c:pt idx="13657">
                  <c:v>36.25</c:v>
                </c:pt>
                <c:pt idx="13658">
                  <c:v>36.24</c:v>
                </c:pt>
                <c:pt idx="13659">
                  <c:v>36.24</c:v>
                </c:pt>
                <c:pt idx="13660">
                  <c:v>36.24</c:v>
                </c:pt>
                <c:pt idx="13661">
                  <c:v>36.25</c:v>
                </c:pt>
                <c:pt idx="13662">
                  <c:v>36.24</c:v>
                </c:pt>
                <c:pt idx="13663">
                  <c:v>36.24</c:v>
                </c:pt>
                <c:pt idx="13664">
                  <c:v>36.24</c:v>
                </c:pt>
                <c:pt idx="13665">
                  <c:v>36.24</c:v>
                </c:pt>
                <c:pt idx="13666">
                  <c:v>36.24</c:v>
                </c:pt>
                <c:pt idx="13667">
                  <c:v>36.24</c:v>
                </c:pt>
                <c:pt idx="13668">
                  <c:v>36.24</c:v>
                </c:pt>
                <c:pt idx="13669">
                  <c:v>36.24</c:v>
                </c:pt>
                <c:pt idx="13670">
                  <c:v>36.24</c:v>
                </c:pt>
                <c:pt idx="13671">
                  <c:v>36.24</c:v>
                </c:pt>
                <c:pt idx="13672">
                  <c:v>36.24</c:v>
                </c:pt>
                <c:pt idx="13673">
                  <c:v>36.24</c:v>
                </c:pt>
                <c:pt idx="13674">
                  <c:v>36.24</c:v>
                </c:pt>
                <c:pt idx="13675">
                  <c:v>36.24</c:v>
                </c:pt>
                <c:pt idx="13676">
                  <c:v>36.229999999999997</c:v>
                </c:pt>
                <c:pt idx="13677">
                  <c:v>36.229999999999997</c:v>
                </c:pt>
                <c:pt idx="13678">
                  <c:v>36.229999999999997</c:v>
                </c:pt>
                <c:pt idx="13679">
                  <c:v>36.229999999999997</c:v>
                </c:pt>
                <c:pt idx="13680">
                  <c:v>36.229999999999997</c:v>
                </c:pt>
                <c:pt idx="13681">
                  <c:v>36.229999999999997</c:v>
                </c:pt>
                <c:pt idx="13682">
                  <c:v>36.229999999999997</c:v>
                </c:pt>
                <c:pt idx="13683">
                  <c:v>36.229999999999997</c:v>
                </c:pt>
                <c:pt idx="13684">
                  <c:v>36.24</c:v>
                </c:pt>
                <c:pt idx="13685">
                  <c:v>36.24</c:v>
                </c:pt>
                <c:pt idx="13686">
                  <c:v>36.24</c:v>
                </c:pt>
                <c:pt idx="13687">
                  <c:v>36.24</c:v>
                </c:pt>
                <c:pt idx="13688">
                  <c:v>36.24</c:v>
                </c:pt>
                <c:pt idx="13689">
                  <c:v>36.229999999999997</c:v>
                </c:pt>
                <c:pt idx="13690">
                  <c:v>36.229999999999997</c:v>
                </c:pt>
                <c:pt idx="13691">
                  <c:v>36.229999999999997</c:v>
                </c:pt>
                <c:pt idx="13692">
                  <c:v>36.229999999999997</c:v>
                </c:pt>
                <c:pt idx="13693">
                  <c:v>36.229999999999997</c:v>
                </c:pt>
                <c:pt idx="13694">
                  <c:v>36.229999999999997</c:v>
                </c:pt>
                <c:pt idx="13695">
                  <c:v>36.229999999999997</c:v>
                </c:pt>
                <c:pt idx="13696">
                  <c:v>36.229999999999997</c:v>
                </c:pt>
                <c:pt idx="13697">
                  <c:v>36.229999999999997</c:v>
                </c:pt>
                <c:pt idx="13698">
                  <c:v>36.229999999999997</c:v>
                </c:pt>
                <c:pt idx="13699">
                  <c:v>36.229999999999997</c:v>
                </c:pt>
                <c:pt idx="13700">
                  <c:v>36.24</c:v>
                </c:pt>
                <c:pt idx="13701">
                  <c:v>36.24</c:v>
                </c:pt>
                <c:pt idx="13702">
                  <c:v>36.24</c:v>
                </c:pt>
                <c:pt idx="13703">
                  <c:v>36.24</c:v>
                </c:pt>
                <c:pt idx="13704">
                  <c:v>36.25</c:v>
                </c:pt>
                <c:pt idx="13705">
                  <c:v>36.25</c:v>
                </c:pt>
                <c:pt idx="13706">
                  <c:v>36.26</c:v>
                </c:pt>
                <c:pt idx="13707">
                  <c:v>36.26</c:v>
                </c:pt>
                <c:pt idx="13708">
                  <c:v>36.270000000000003</c:v>
                </c:pt>
                <c:pt idx="13709">
                  <c:v>36.270000000000003</c:v>
                </c:pt>
                <c:pt idx="13710">
                  <c:v>36.28</c:v>
                </c:pt>
                <c:pt idx="13711">
                  <c:v>36.28</c:v>
                </c:pt>
                <c:pt idx="13712">
                  <c:v>36.29</c:v>
                </c:pt>
                <c:pt idx="13713">
                  <c:v>36.299999999999997</c:v>
                </c:pt>
                <c:pt idx="13714">
                  <c:v>36.31</c:v>
                </c:pt>
                <c:pt idx="13715">
                  <c:v>36.31</c:v>
                </c:pt>
                <c:pt idx="13716">
                  <c:v>36.31</c:v>
                </c:pt>
                <c:pt idx="13717">
                  <c:v>36.32</c:v>
                </c:pt>
                <c:pt idx="13718">
                  <c:v>36.33</c:v>
                </c:pt>
                <c:pt idx="13719">
                  <c:v>36.340000000000003</c:v>
                </c:pt>
                <c:pt idx="13720">
                  <c:v>36.36</c:v>
                </c:pt>
                <c:pt idx="13721">
                  <c:v>36.369999999999997</c:v>
                </c:pt>
                <c:pt idx="13722">
                  <c:v>36.369999999999997</c:v>
                </c:pt>
                <c:pt idx="13723">
                  <c:v>36.369999999999997</c:v>
                </c:pt>
                <c:pt idx="13724">
                  <c:v>36.380000000000003</c:v>
                </c:pt>
                <c:pt idx="13725">
                  <c:v>36.380000000000003</c:v>
                </c:pt>
                <c:pt idx="13726">
                  <c:v>36.39</c:v>
                </c:pt>
                <c:pt idx="13727">
                  <c:v>36.39</c:v>
                </c:pt>
                <c:pt idx="13728">
                  <c:v>36.39</c:v>
                </c:pt>
                <c:pt idx="13729">
                  <c:v>36.39</c:v>
                </c:pt>
                <c:pt idx="13730">
                  <c:v>36.39</c:v>
                </c:pt>
                <c:pt idx="13731">
                  <c:v>36.39</c:v>
                </c:pt>
                <c:pt idx="13732">
                  <c:v>36.39</c:v>
                </c:pt>
                <c:pt idx="13733">
                  <c:v>36.39</c:v>
                </c:pt>
                <c:pt idx="13734">
                  <c:v>36.39</c:v>
                </c:pt>
                <c:pt idx="13735">
                  <c:v>36.4</c:v>
                </c:pt>
                <c:pt idx="13736">
                  <c:v>36.4</c:v>
                </c:pt>
                <c:pt idx="13737">
                  <c:v>36.4</c:v>
                </c:pt>
                <c:pt idx="13738">
                  <c:v>36.4</c:v>
                </c:pt>
                <c:pt idx="13739">
                  <c:v>36.4</c:v>
                </c:pt>
                <c:pt idx="13740">
                  <c:v>36.4</c:v>
                </c:pt>
                <c:pt idx="13741">
                  <c:v>36.4</c:v>
                </c:pt>
                <c:pt idx="13742">
                  <c:v>36.4</c:v>
                </c:pt>
                <c:pt idx="13743">
                  <c:v>36.4</c:v>
                </c:pt>
                <c:pt idx="13744">
                  <c:v>36.4</c:v>
                </c:pt>
                <c:pt idx="13745">
                  <c:v>36.4</c:v>
                </c:pt>
                <c:pt idx="13746">
                  <c:v>36.4</c:v>
                </c:pt>
                <c:pt idx="13747">
                  <c:v>36.4</c:v>
                </c:pt>
                <c:pt idx="13748">
                  <c:v>36.4</c:v>
                </c:pt>
                <c:pt idx="13749">
                  <c:v>36.4</c:v>
                </c:pt>
                <c:pt idx="13750">
                  <c:v>36.4</c:v>
                </c:pt>
                <c:pt idx="13751">
                  <c:v>36.4</c:v>
                </c:pt>
                <c:pt idx="13752">
                  <c:v>36.4</c:v>
                </c:pt>
                <c:pt idx="13753">
                  <c:v>36.4</c:v>
                </c:pt>
                <c:pt idx="13754">
                  <c:v>36.4</c:v>
                </c:pt>
                <c:pt idx="13755">
                  <c:v>36.4</c:v>
                </c:pt>
                <c:pt idx="13756">
                  <c:v>36.4</c:v>
                </c:pt>
                <c:pt idx="13757">
                  <c:v>36.39</c:v>
                </c:pt>
                <c:pt idx="13758">
                  <c:v>36.39</c:v>
                </c:pt>
                <c:pt idx="13759">
                  <c:v>36.39</c:v>
                </c:pt>
                <c:pt idx="13760">
                  <c:v>36.39</c:v>
                </c:pt>
                <c:pt idx="13761">
                  <c:v>36.39</c:v>
                </c:pt>
                <c:pt idx="13762">
                  <c:v>36.39</c:v>
                </c:pt>
                <c:pt idx="13763">
                  <c:v>36.39</c:v>
                </c:pt>
                <c:pt idx="13764">
                  <c:v>36.39</c:v>
                </c:pt>
                <c:pt idx="13765">
                  <c:v>36.39</c:v>
                </c:pt>
                <c:pt idx="13766">
                  <c:v>36.39</c:v>
                </c:pt>
                <c:pt idx="13767">
                  <c:v>36.39</c:v>
                </c:pt>
                <c:pt idx="13768">
                  <c:v>36.39</c:v>
                </c:pt>
                <c:pt idx="13769">
                  <c:v>36.39</c:v>
                </c:pt>
                <c:pt idx="13770">
                  <c:v>36.39</c:v>
                </c:pt>
                <c:pt idx="13771">
                  <c:v>36.39</c:v>
                </c:pt>
                <c:pt idx="13772">
                  <c:v>36.39</c:v>
                </c:pt>
                <c:pt idx="13773">
                  <c:v>36.39</c:v>
                </c:pt>
                <c:pt idx="13774">
                  <c:v>36.39</c:v>
                </c:pt>
                <c:pt idx="13775">
                  <c:v>36.39</c:v>
                </c:pt>
                <c:pt idx="13776">
                  <c:v>36.380000000000003</c:v>
                </c:pt>
                <c:pt idx="13777">
                  <c:v>36.39</c:v>
                </c:pt>
                <c:pt idx="13778">
                  <c:v>36.380000000000003</c:v>
                </c:pt>
                <c:pt idx="13779">
                  <c:v>36.380000000000003</c:v>
                </c:pt>
                <c:pt idx="13780">
                  <c:v>36.380000000000003</c:v>
                </c:pt>
                <c:pt idx="13781">
                  <c:v>36.380000000000003</c:v>
                </c:pt>
                <c:pt idx="13782">
                  <c:v>36.380000000000003</c:v>
                </c:pt>
                <c:pt idx="13783">
                  <c:v>36.380000000000003</c:v>
                </c:pt>
                <c:pt idx="13784">
                  <c:v>36.369999999999997</c:v>
                </c:pt>
                <c:pt idx="13785">
                  <c:v>36.380000000000003</c:v>
                </c:pt>
                <c:pt idx="13786">
                  <c:v>36.369999999999997</c:v>
                </c:pt>
                <c:pt idx="13787">
                  <c:v>36.369999999999997</c:v>
                </c:pt>
                <c:pt idx="13788">
                  <c:v>36.36</c:v>
                </c:pt>
                <c:pt idx="13789">
                  <c:v>36.35</c:v>
                </c:pt>
                <c:pt idx="13790">
                  <c:v>36.340000000000003</c:v>
                </c:pt>
                <c:pt idx="13791">
                  <c:v>36.340000000000003</c:v>
                </c:pt>
                <c:pt idx="13792">
                  <c:v>36.33</c:v>
                </c:pt>
                <c:pt idx="13793">
                  <c:v>36.33</c:v>
                </c:pt>
                <c:pt idx="13794">
                  <c:v>36.32</c:v>
                </c:pt>
                <c:pt idx="13795">
                  <c:v>36.31</c:v>
                </c:pt>
                <c:pt idx="13796">
                  <c:v>36.31</c:v>
                </c:pt>
                <c:pt idx="13797">
                  <c:v>36.299999999999997</c:v>
                </c:pt>
                <c:pt idx="13798">
                  <c:v>36.299999999999997</c:v>
                </c:pt>
                <c:pt idx="13799">
                  <c:v>36.29</c:v>
                </c:pt>
                <c:pt idx="13800">
                  <c:v>36.29</c:v>
                </c:pt>
                <c:pt idx="13801">
                  <c:v>36.28</c:v>
                </c:pt>
                <c:pt idx="13802">
                  <c:v>36.270000000000003</c:v>
                </c:pt>
                <c:pt idx="13803">
                  <c:v>36.26</c:v>
                </c:pt>
                <c:pt idx="13804">
                  <c:v>36.25</c:v>
                </c:pt>
                <c:pt idx="13805">
                  <c:v>36.24</c:v>
                </c:pt>
                <c:pt idx="13806">
                  <c:v>36.24</c:v>
                </c:pt>
                <c:pt idx="13807">
                  <c:v>36.229999999999997</c:v>
                </c:pt>
                <c:pt idx="13808">
                  <c:v>36.229999999999997</c:v>
                </c:pt>
                <c:pt idx="13809">
                  <c:v>36.229999999999997</c:v>
                </c:pt>
                <c:pt idx="13810">
                  <c:v>36.229999999999997</c:v>
                </c:pt>
                <c:pt idx="13811">
                  <c:v>36.22</c:v>
                </c:pt>
                <c:pt idx="13812">
                  <c:v>36.22</c:v>
                </c:pt>
                <c:pt idx="13813">
                  <c:v>36.22</c:v>
                </c:pt>
                <c:pt idx="13814">
                  <c:v>36.22</c:v>
                </c:pt>
                <c:pt idx="13815">
                  <c:v>36.22</c:v>
                </c:pt>
                <c:pt idx="13816">
                  <c:v>36.21</c:v>
                </c:pt>
                <c:pt idx="13817">
                  <c:v>36.21</c:v>
                </c:pt>
                <c:pt idx="13818">
                  <c:v>36.22</c:v>
                </c:pt>
                <c:pt idx="13819">
                  <c:v>36.22</c:v>
                </c:pt>
                <c:pt idx="13820">
                  <c:v>36.22</c:v>
                </c:pt>
                <c:pt idx="13821">
                  <c:v>36.22</c:v>
                </c:pt>
                <c:pt idx="13822">
                  <c:v>36.229999999999997</c:v>
                </c:pt>
                <c:pt idx="13823">
                  <c:v>36.229999999999997</c:v>
                </c:pt>
                <c:pt idx="13824">
                  <c:v>36.229999999999997</c:v>
                </c:pt>
                <c:pt idx="13825">
                  <c:v>36.229999999999997</c:v>
                </c:pt>
                <c:pt idx="13826">
                  <c:v>36.24</c:v>
                </c:pt>
                <c:pt idx="13827">
                  <c:v>36.24</c:v>
                </c:pt>
                <c:pt idx="13828">
                  <c:v>36.24</c:v>
                </c:pt>
                <c:pt idx="13829">
                  <c:v>36.25</c:v>
                </c:pt>
                <c:pt idx="13830">
                  <c:v>36.25</c:v>
                </c:pt>
                <c:pt idx="13831">
                  <c:v>36.26</c:v>
                </c:pt>
                <c:pt idx="13832">
                  <c:v>36.26</c:v>
                </c:pt>
                <c:pt idx="13833">
                  <c:v>36.26</c:v>
                </c:pt>
                <c:pt idx="13834">
                  <c:v>36.26</c:v>
                </c:pt>
                <c:pt idx="13835">
                  <c:v>36.26</c:v>
                </c:pt>
                <c:pt idx="13836">
                  <c:v>36.26</c:v>
                </c:pt>
                <c:pt idx="13837">
                  <c:v>36.26</c:v>
                </c:pt>
                <c:pt idx="13838">
                  <c:v>36.26</c:v>
                </c:pt>
                <c:pt idx="13839">
                  <c:v>36.26</c:v>
                </c:pt>
                <c:pt idx="13840">
                  <c:v>36.26</c:v>
                </c:pt>
                <c:pt idx="13841">
                  <c:v>36.26</c:v>
                </c:pt>
                <c:pt idx="13842">
                  <c:v>36.26</c:v>
                </c:pt>
                <c:pt idx="13843">
                  <c:v>36.26</c:v>
                </c:pt>
                <c:pt idx="13844">
                  <c:v>36.26</c:v>
                </c:pt>
                <c:pt idx="13845">
                  <c:v>36.270000000000003</c:v>
                </c:pt>
                <c:pt idx="13846">
                  <c:v>36.270000000000003</c:v>
                </c:pt>
                <c:pt idx="13847">
                  <c:v>36.270000000000003</c:v>
                </c:pt>
                <c:pt idx="13848">
                  <c:v>36.26</c:v>
                </c:pt>
                <c:pt idx="13849">
                  <c:v>36.26</c:v>
                </c:pt>
                <c:pt idx="13850">
                  <c:v>36.26</c:v>
                </c:pt>
                <c:pt idx="13851">
                  <c:v>36.26</c:v>
                </c:pt>
                <c:pt idx="13852">
                  <c:v>36.26</c:v>
                </c:pt>
                <c:pt idx="13853">
                  <c:v>36.25</c:v>
                </c:pt>
                <c:pt idx="13854">
                  <c:v>36.25</c:v>
                </c:pt>
                <c:pt idx="13855">
                  <c:v>36.26</c:v>
                </c:pt>
                <c:pt idx="13856">
                  <c:v>36.26</c:v>
                </c:pt>
                <c:pt idx="13857">
                  <c:v>36.26</c:v>
                </c:pt>
                <c:pt idx="13858">
                  <c:v>36.26</c:v>
                </c:pt>
                <c:pt idx="13859">
                  <c:v>36.270000000000003</c:v>
                </c:pt>
                <c:pt idx="13860">
                  <c:v>36.270000000000003</c:v>
                </c:pt>
                <c:pt idx="13861">
                  <c:v>36.270000000000003</c:v>
                </c:pt>
                <c:pt idx="13862">
                  <c:v>36.28</c:v>
                </c:pt>
                <c:pt idx="13863">
                  <c:v>36.28</c:v>
                </c:pt>
                <c:pt idx="13864">
                  <c:v>36.28</c:v>
                </c:pt>
                <c:pt idx="13865">
                  <c:v>36.28</c:v>
                </c:pt>
                <c:pt idx="13866">
                  <c:v>36.28</c:v>
                </c:pt>
                <c:pt idx="13867">
                  <c:v>36.28</c:v>
                </c:pt>
                <c:pt idx="13868">
                  <c:v>36.29</c:v>
                </c:pt>
                <c:pt idx="13869">
                  <c:v>36.28</c:v>
                </c:pt>
                <c:pt idx="13870">
                  <c:v>36.29</c:v>
                </c:pt>
                <c:pt idx="13871">
                  <c:v>36.29</c:v>
                </c:pt>
                <c:pt idx="13872">
                  <c:v>36.29</c:v>
                </c:pt>
                <c:pt idx="13873">
                  <c:v>36.29</c:v>
                </c:pt>
                <c:pt idx="13874">
                  <c:v>36.299999999999997</c:v>
                </c:pt>
                <c:pt idx="13875">
                  <c:v>36.299999999999997</c:v>
                </c:pt>
                <c:pt idx="13876">
                  <c:v>36.299999999999997</c:v>
                </c:pt>
                <c:pt idx="13877">
                  <c:v>36.299999999999997</c:v>
                </c:pt>
                <c:pt idx="13878">
                  <c:v>36.299999999999997</c:v>
                </c:pt>
                <c:pt idx="13879">
                  <c:v>36.29</c:v>
                </c:pt>
                <c:pt idx="13880">
                  <c:v>36.29</c:v>
                </c:pt>
                <c:pt idx="13881">
                  <c:v>36.299999999999997</c:v>
                </c:pt>
                <c:pt idx="13882">
                  <c:v>36.29</c:v>
                </c:pt>
                <c:pt idx="13883">
                  <c:v>36.28</c:v>
                </c:pt>
                <c:pt idx="13884">
                  <c:v>36.270000000000003</c:v>
                </c:pt>
                <c:pt idx="13885">
                  <c:v>36.270000000000003</c:v>
                </c:pt>
                <c:pt idx="13886">
                  <c:v>36.26</c:v>
                </c:pt>
                <c:pt idx="13887">
                  <c:v>36.25</c:v>
                </c:pt>
                <c:pt idx="13888">
                  <c:v>36.25</c:v>
                </c:pt>
                <c:pt idx="13889">
                  <c:v>36.25</c:v>
                </c:pt>
                <c:pt idx="13890">
                  <c:v>36.24</c:v>
                </c:pt>
                <c:pt idx="13891">
                  <c:v>36.25</c:v>
                </c:pt>
                <c:pt idx="13892">
                  <c:v>36.25</c:v>
                </c:pt>
                <c:pt idx="13893">
                  <c:v>36.25</c:v>
                </c:pt>
                <c:pt idx="13894">
                  <c:v>36.25</c:v>
                </c:pt>
                <c:pt idx="13895">
                  <c:v>36.25</c:v>
                </c:pt>
                <c:pt idx="13896">
                  <c:v>36.25</c:v>
                </c:pt>
                <c:pt idx="13897">
                  <c:v>36.25</c:v>
                </c:pt>
                <c:pt idx="13898">
                  <c:v>36.25</c:v>
                </c:pt>
                <c:pt idx="13899">
                  <c:v>36.26</c:v>
                </c:pt>
                <c:pt idx="13900">
                  <c:v>36.270000000000003</c:v>
                </c:pt>
                <c:pt idx="13901">
                  <c:v>36.270000000000003</c:v>
                </c:pt>
                <c:pt idx="13902">
                  <c:v>36.28</c:v>
                </c:pt>
                <c:pt idx="13903">
                  <c:v>36.299999999999997</c:v>
                </c:pt>
                <c:pt idx="13904">
                  <c:v>36.31</c:v>
                </c:pt>
                <c:pt idx="13905">
                  <c:v>36.32</c:v>
                </c:pt>
                <c:pt idx="13906">
                  <c:v>36.33</c:v>
                </c:pt>
                <c:pt idx="13907">
                  <c:v>36.340000000000003</c:v>
                </c:pt>
                <c:pt idx="13908">
                  <c:v>36.36</c:v>
                </c:pt>
                <c:pt idx="13909">
                  <c:v>36.369999999999997</c:v>
                </c:pt>
                <c:pt idx="13910">
                  <c:v>36.380000000000003</c:v>
                </c:pt>
                <c:pt idx="13911">
                  <c:v>36.39</c:v>
                </c:pt>
                <c:pt idx="13912">
                  <c:v>36.39</c:v>
                </c:pt>
                <c:pt idx="13913">
                  <c:v>36.39</c:v>
                </c:pt>
                <c:pt idx="13914">
                  <c:v>36.39</c:v>
                </c:pt>
                <c:pt idx="13915">
                  <c:v>36.39</c:v>
                </c:pt>
                <c:pt idx="13916">
                  <c:v>36.4</c:v>
                </c:pt>
                <c:pt idx="13917">
                  <c:v>36.4</c:v>
                </c:pt>
                <c:pt idx="13918">
                  <c:v>36.4</c:v>
                </c:pt>
                <c:pt idx="13919">
                  <c:v>36.4</c:v>
                </c:pt>
                <c:pt idx="13920">
                  <c:v>36.409999999999997</c:v>
                </c:pt>
                <c:pt idx="13921">
                  <c:v>36.409999999999997</c:v>
                </c:pt>
                <c:pt idx="13922">
                  <c:v>36.42</c:v>
                </c:pt>
                <c:pt idx="13923">
                  <c:v>36.43</c:v>
                </c:pt>
                <c:pt idx="13924">
                  <c:v>36.44</c:v>
                </c:pt>
                <c:pt idx="13925">
                  <c:v>36.44</c:v>
                </c:pt>
                <c:pt idx="13926">
                  <c:v>36.44</c:v>
                </c:pt>
                <c:pt idx="13927">
                  <c:v>36.450000000000003</c:v>
                </c:pt>
                <c:pt idx="13928">
                  <c:v>36.450000000000003</c:v>
                </c:pt>
                <c:pt idx="13929">
                  <c:v>36.46</c:v>
                </c:pt>
                <c:pt idx="13930">
                  <c:v>36.46</c:v>
                </c:pt>
                <c:pt idx="13931">
                  <c:v>36.47</c:v>
                </c:pt>
                <c:pt idx="13932">
                  <c:v>36.47</c:v>
                </c:pt>
                <c:pt idx="13933">
                  <c:v>36.47</c:v>
                </c:pt>
                <c:pt idx="13934">
                  <c:v>36.47</c:v>
                </c:pt>
                <c:pt idx="13935">
                  <c:v>36.47</c:v>
                </c:pt>
                <c:pt idx="13936">
                  <c:v>36.47</c:v>
                </c:pt>
                <c:pt idx="13937">
                  <c:v>36.47</c:v>
                </c:pt>
                <c:pt idx="13938">
                  <c:v>36.47</c:v>
                </c:pt>
                <c:pt idx="13939">
                  <c:v>36.46</c:v>
                </c:pt>
                <c:pt idx="13940">
                  <c:v>36.46</c:v>
                </c:pt>
                <c:pt idx="13941">
                  <c:v>36.46</c:v>
                </c:pt>
                <c:pt idx="13942">
                  <c:v>36.450000000000003</c:v>
                </c:pt>
                <c:pt idx="13943">
                  <c:v>36.450000000000003</c:v>
                </c:pt>
                <c:pt idx="13944">
                  <c:v>36.44</c:v>
                </c:pt>
                <c:pt idx="13945">
                  <c:v>36.44</c:v>
                </c:pt>
                <c:pt idx="13946">
                  <c:v>36.43</c:v>
                </c:pt>
                <c:pt idx="13947">
                  <c:v>36.43</c:v>
                </c:pt>
                <c:pt idx="13948">
                  <c:v>36.42</c:v>
                </c:pt>
                <c:pt idx="13949">
                  <c:v>36.409999999999997</c:v>
                </c:pt>
                <c:pt idx="13950">
                  <c:v>36.409999999999997</c:v>
                </c:pt>
                <c:pt idx="13951">
                  <c:v>36.4</c:v>
                </c:pt>
                <c:pt idx="13952">
                  <c:v>36.4</c:v>
                </c:pt>
                <c:pt idx="13953">
                  <c:v>36.4</c:v>
                </c:pt>
                <c:pt idx="13954">
                  <c:v>36.4</c:v>
                </c:pt>
                <c:pt idx="13955">
                  <c:v>36.4</c:v>
                </c:pt>
                <c:pt idx="13956">
                  <c:v>36.4</c:v>
                </c:pt>
                <c:pt idx="13957">
                  <c:v>36.4</c:v>
                </c:pt>
                <c:pt idx="13958">
                  <c:v>36.4</c:v>
                </c:pt>
                <c:pt idx="13959">
                  <c:v>36.4</c:v>
                </c:pt>
                <c:pt idx="13960">
                  <c:v>36.39</c:v>
                </c:pt>
                <c:pt idx="13961">
                  <c:v>36.39</c:v>
                </c:pt>
                <c:pt idx="13962">
                  <c:v>36.39</c:v>
                </c:pt>
                <c:pt idx="13963">
                  <c:v>36.39</c:v>
                </c:pt>
                <c:pt idx="13964">
                  <c:v>36.39</c:v>
                </c:pt>
                <c:pt idx="13965">
                  <c:v>36.39</c:v>
                </c:pt>
                <c:pt idx="13966">
                  <c:v>36.39</c:v>
                </c:pt>
                <c:pt idx="13967">
                  <c:v>36.39</c:v>
                </c:pt>
                <c:pt idx="13968">
                  <c:v>36.39</c:v>
                </c:pt>
                <c:pt idx="13969">
                  <c:v>36.39</c:v>
                </c:pt>
                <c:pt idx="13970">
                  <c:v>36.380000000000003</c:v>
                </c:pt>
                <c:pt idx="13971">
                  <c:v>36.380000000000003</c:v>
                </c:pt>
                <c:pt idx="13972">
                  <c:v>36.380000000000003</c:v>
                </c:pt>
                <c:pt idx="13973">
                  <c:v>36.380000000000003</c:v>
                </c:pt>
                <c:pt idx="13974">
                  <c:v>36.369999999999997</c:v>
                </c:pt>
                <c:pt idx="13975">
                  <c:v>36.369999999999997</c:v>
                </c:pt>
                <c:pt idx="13976">
                  <c:v>36.369999999999997</c:v>
                </c:pt>
                <c:pt idx="13977">
                  <c:v>36.36</c:v>
                </c:pt>
                <c:pt idx="13978">
                  <c:v>36.35</c:v>
                </c:pt>
                <c:pt idx="13979">
                  <c:v>36.340000000000003</c:v>
                </c:pt>
                <c:pt idx="13980">
                  <c:v>36.340000000000003</c:v>
                </c:pt>
                <c:pt idx="13981">
                  <c:v>36.33</c:v>
                </c:pt>
                <c:pt idx="13982">
                  <c:v>36.32</c:v>
                </c:pt>
                <c:pt idx="13983">
                  <c:v>36.31</c:v>
                </c:pt>
                <c:pt idx="13984">
                  <c:v>36.31</c:v>
                </c:pt>
                <c:pt idx="13985">
                  <c:v>36.31</c:v>
                </c:pt>
                <c:pt idx="13986">
                  <c:v>36.31</c:v>
                </c:pt>
                <c:pt idx="13987">
                  <c:v>36.299999999999997</c:v>
                </c:pt>
                <c:pt idx="13988">
                  <c:v>36.299999999999997</c:v>
                </c:pt>
                <c:pt idx="13989">
                  <c:v>36.299999999999997</c:v>
                </c:pt>
                <c:pt idx="13990">
                  <c:v>36.299999999999997</c:v>
                </c:pt>
                <c:pt idx="13991">
                  <c:v>36.299999999999997</c:v>
                </c:pt>
                <c:pt idx="13992">
                  <c:v>36.299999999999997</c:v>
                </c:pt>
                <c:pt idx="13993">
                  <c:v>36.299999999999997</c:v>
                </c:pt>
                <c:pt idx="13994">
                  <c:v>36.31</c:v>
                </c:pt>
                <c:pt idx="13995">
                  <c:v>36.31</c:v>
                </c:pt>
                <c:pt idx="13996">
                  <c:v>36.33</c:v>
                </c:pt>
                <c:pt idx="13997">
                  <c:v>36.340000000000003</c:v>
                </c:pt>
                <c:pt idx="13998">
                  <c:v>36.35</c:v>
                </c:pt>
                <c:pt idx="13999">
                  <c:v>36.36</c:v>
                </c:pt>
                <c:pt idx="14000">
                  <c:v>36.369999999999997</c:v>
                </c:pt>
                <c:pt idx="14001">
                  <c:v>36.369999999999997</c:v>
                </c:pt>
                <c:pt idx="14002">
                  <c:v>36.380000000000003</c:v>
                </c:pt>
                <c:pt idx="14003">
                  <c:v>36.380000000000003</c:v>
                </c:pt>
                <c:pt idx="14004">
                  <c:v>36.380000000000003</c:v>
                </c:pt>
                <c:pt idx="14005">
                  <c:v>36.380000000000003</c:v>
                </c:pt>
                <c:pt idx="14006">
                  <c:v>36.39</c:v>
                </c:pt>
                <c:pt idx="14007">
                  <c:v>36.39</c:v>
                </c:pt>
                <c:pt idx="14008">
                  <c:v>36.39</c:v>
                </c:pt>
                <c:pt idx="14009">
                  <c:v>36.39</c:v>
                </c:pt>
                <c:pt idx="14010">
                  <c:v>36.39</c:v>
                </c:pt>
                <c:pt idx="14011">
                  <c:v>36.39</c:v>
                </c:pt>
                <c:pt idx="14012">
                  <c:v>36.39</c:v>
                </c:pt>
                <c:pt idx="14013">
                  <c:v>36.39</c:v>
                </c:pt>
                <c:pt idx="14014">
                  <c:v>36.39</c:v>
                </c:pt>
                <c:pt idx="14015">
                  <c:v>36.39</c:v>
                </c:pt>
                <c:pt idx="14016">
                  <c:v>36.39</c:v>
                </c:pt>
                <c:pt idx="14017">
                  <c:v>36.39</c:v>
                </c:pt>
                <c:pt idx="14018">
                  <c:v>36.39</c:v>
                </c:pt>
                <c:pt idx="14019">
                  <c:v>36.39</c:v>
                </c:pt>
                <c:pt idx="14020">
                  <c:v>36.380000000000003</c:v>
                </c:pt>
                <c:pt idx="14021">
                  <c:v>36.380000000000003</c:v>
                </c:pt>
                <c:pt idx="14022">
                  <c:v>36.380000000000003</c:v>
                </c:pt>
                <c:pt idx="14023">
                  <c:v>36.380000000000003</c:v>
                </c:pt>
                <c:pt idx="14024">
                  <c:v>36.369999999999997</c:v>
                </c:pt>
                <c:pt idx="14025">
                  <c:v>36.369999999999997</c:v>
                </c:pt>
                <c:pt idx="14026">
                  <c:v>36.369999999999997</c:v>
                </c:pt>
                <c:pt idx="14027">
                  <c:v>36.369999999999997</c:v>
                </c:pt>
                <c:pt idx="14028">
                  <c:v>36.369999999999997</c:v>
                </c:pt>
                <c:pt idx="14029">
                  <c:v>36.36</c:v>
                </c:pt>
                <c:pt idx="14030">
                  <c:v>36.36</c:v>
                </c:pt>
                <c:pt idx="14031">
                  <c:v>36.36</c:v>
                </c:pt>
                <c:pt idx="14032">
                  <c:v>36.35</c:v>
                </c:pt>
                <c:pt idx="14033">
                  <c:v>36.35</c:v>
                </c:pt>
                <c:pt idx="14034">
                  <c:v>36.35</c:v>
                </c:pt>
                <c:pt idx="14035">
                  <c:v>36.340000000000003</c:v>
                </c:pt>
                <c:pt idx="14036">
                  <c:v>36.340000000000003</c:v>
                </c:pt>
                <c:pt idx="14037">
                  <c:v>36.340000000000003</c:v>
                </c:pt>
                <c:pt idx="14038">
                  <c:v>36.35</c:v>
                </c:pt>
                <c:pt idx="14039">
                  <c:v>36.35</c:v>
                </c:pt>
                <c:pt idx="14040">
                  <c:v>36.35</c:v>
                </c:pt>
                <c:pt idx="14041">
                  <c:v>36.35</c:v>
                </c:pt>
                <c:pt idx="14042">
                  <c:v>36.35</c:v>
                </c:pt>
                <c:pt idx="14043">
                  <c:v>36.36</c:v>
                </c:pt>
                <c:pt idx="14044">
                  <c:v>36.36</c:v>
                </c:pt>
                <c:pt idx="14045">
                  <c:v>36.36</c:v>
                </c:pt>
                <c:pt idx="14046">
                  <c:v>36.369999999999997</c:v>
                </c:pt>
                <c:pt idx="14047">
                  <c:v>36.369999999999997</c:v>
                </c:pt>
                <c:pt idx="14048">
                  <c:v>36.380000000000003</c:v>
                </c:pt>
                <c:pt idx="14049">
                  <c:v>36.380000000000003</c:v>
                </c:pt>
                <c:pt idx="14050">
                  <c:v>36.380000000000003</c:v>
                </c:pt>
                <c:pt idx="14051">
                  <c:v>36.39</c:v>
                </c:pt>
                <c:pt idx="14052">
                  <c:v>36.39</c:v>
                </c:pt>
                <c:pt idx="14053">
                  <c:v>36.39</c:v>
                </c:pt>
                <c:pt idx="14054">
                  <c:v>36.39</c:v>
                </c:pt>
                <c:pt idx="14055">
                  <c:v>36.39</c:v>
                </c:pt>
                <c:pt idx="14056">
                  <c:v>36.39</c:v>
                </c:pt>
                <c:pt idx="14057">
                  <c:v>36.39</c:v>
                </c:pt>
                <c:pt idx="14058">
                  <c:v>36.39</c:v>
                </c:pt>
                <c:pt idx="14059">
                  <c:v>36.39</c:v>
                </c:pt>
                <c:pt idx="14060">
                  <c:v>36.39</c:v>
                </c:pt>
                <c:pt idx="14061">
                  <c:v>36.39</c:v>
                </c:pt>
                <c:pt idx="14062">
                  <c:v>36.39</c:v>
                </c:pt>
                <c:pt idx="14063">
                  <c:v>36.39</c:v>
                </c:pt>
                <c:pt idx="14064">
                  <c:v>36.39</c:v>
                </c:pt>
                <c:pt idx="14065">
                  <c:v>36.39</c:v>
                </c:pt>
                <c:pt idx="14066">
                  <c:v>36.39</c:v>
                </c:pt>
                <c:pt idx="14067">
                  <c:v>36.39</c:v>
                </c:pt>
                <c:pt idx="14068">
                  <c:v>36.39</c:v>
                </c:pt>
                <c:pt idx="14069">
                  <c:v>36.39</c:v>
                </c:pt>
                <c:pt idx="14070">
                  <c:v>36.39</c:v>
                </c:pt>
                <c:pt idx="14071">
                  <c:v>36.39</c:v>
                </c:pt>
                <c:pt idx="14072">
                  <c:v>36.39</c:v>
                </c:pt>
                <c:pt idx="14073">
                  <c:v>36.39</c:v>
                </c:pt>
                <c:pt idx="14074">
                  <c:v>36.39</c:v>
                </c:pt>
                <c:pt idx="14075">
                  <c:v>36.39</c:v>
                </c:pt>
                <c:pt idx="14076">
                  <c:v>36.39</c:v>
                </c:pt>
                <c:pt idx="14077">
                  <c:v>36.39</c:v>
                </c:pt>
                <c:pt idx="14078">
                  <c:v>36.39</c:v>
                </c:pt>
                <c:pt idx="14079">
                  <c:v>36.39</c:v>
                </c:pt>
                <c:pt idx="14080">
                  <c:v>36.39</c:v>
                </c:pt>
                <c:pt idx="14081">
                  <c:v>36.39</c:v>
                </c:pt>
                <c:pt idx="14082">
                  <c:v>36.39</c:v>
                </c:pt>
                <c:pt idx="14083">
                  <c:v>36.39</c:v>
                </c:pt>
                <c:pt idx="14084">
                  <c:v>36.39</c:v>
                </c:pt>
                <c:pt idx="14085">
                  <c:v>36.39</c:v>
                </c:pt>
                <c:pt idx="14086">
                  <c:v>36.39</c:v>
                </c:pt>
                <c:pt idx="14087">
                  <c:v>36.39</c:v>
                </c:pt>
                <c:pt idx="14088">
                  <c:v>36.39</c:v>
                </c:pt>
                <c:pt idx="14089">
                  <c:v>36.380000000000003</c:v>
                </c:pt>
                <c:pt idx="14090">
                  <c:v>36.380000000000003</c:v>
                </c:pt>
                <c:pt idx="14091">
                  <c:v>36.380000000000003</c:v>
                </c:pt>
                <c:pt idx="14092">
                  <c:v>36.380000000000003</c:v>
                </c:pt>
                <c:pt idx="14093">
                  <c:v>36.369999999999997</c:v>
                </c:pt>
                <c:pt idx="14094">
                  <c:v>36.369999999999997</c:v>
                </c:pt>
                <c:pt idx="14095">
                  <c:v>36.369999999999997</c:v>
                </c:pt>
                <c:pt idx="14096">
                  <c:v>36.36</c:v>
                </c:pt>
                <c:pt idx="14097">
                  <c:v>36.36</c:v>
                </c:pt>
                <c:pt idx="14098">
                  <c:v>36.36</c:v>
                </c:pt>
                <c:pt idx="14099">
                  <c:v>36.35</c:v>
                </c:pt>
                <c:pt idx="14100">
                  <c:v>36.35</c:v>
                </c:pt>
                <c:pt idx="14101">
                  <c:v>36.340000000000003</c:v>
                </c:pt>
                <c:pt idx="14102">
                  <c:v>36.33</c:v>
                </c:pt>
                <c:pt idx="14103">
                  <c:v>36.33</c:v>
                </c:pt>
                <c:pt idx="14104">
                  <c:v>36.32</c:v>
                </c:pt>
                <c:pt idx="14105">
                  <c:v>36.31</c:v>
                </c:pt>
                <c:pt idx="14106">
                  <c:v>36.31</c:v>
                </c:pt>
                <c:pt idx="14107">
                  <c:v>36.299999999999997</c:v>
                </c:pt>
                <c:pt idx="14108">
                  <c:v>36.29</c:v>
                </c:pt>
                <c:pt idx="14109">
                  <c:v>36.28</c:v>
                </c:pt>
                <c:pt idx="14110">
                  <c:v>36.270000000000003</c:v>
                </c:pt>
                <c:pt idx="14111">
                  <c:v>36.26</c:v>
                </c:pt>
                <c:pt idx="14112">
                  <c:v>36.25</c:v>
                </c:pt>
                <c:pt idx="14113">
                  <c:v>36.24</c:v>
                </c:pt>
                <c:pt idx="14114">
                  <c:v>36.229999999999997</c:v>
                </c:pt>
                <c:pt idx="14115">
                  <c:v>36.229999999999997</c:v>
                </c:pt>
                <c:pt idx="14116">
                  <c:v>36.22</c:v>
                </c:pt>
                <c:pt idx="14117">
                  <c:v>36.21</c:v>
                </c:pt>
                <c:pt idx="14118">
                  <c:v>36.21</c:v>
                </c:pt>
                <c:pt idx="14119">
                  <c:v>36.21</c:v>
                </c:pt>
                <c:pt idx="14120">
                  <c:v>36.21</c:v>
                </c:pt>
                <c:pt idx="14121">
                  <c:v>36.200000000000003</c:v>
                </c:pt>
                <c:pt idx="14122">
                  <c:v>36.200000000000003</c:v>
                </c:pt>
                <c:pt idx="14123">
                  <c:v>36.200000000000003</c:v>
                </c:pt>
                <c:pt idx="14124">
                  <c:v>36.200000000000003</c:v>
                </c:pt>
                <c:pt idx="14125">
                  <c:v>36.200000000000003</c:v>
                </c:pt>
                <c:pt idx="14126">
                  <c:v>36.200000000000003</c:v>
                </c:pt>
                <c:pt idx="14127">
                  <c:v>36.200000000000003</c:v>
                </c:pt>
                <c:pt idx="14128">
                  <c:v>36.200000000000003</c:v>
                </c:pt>
                <c:pt idx="14129">
                  <c:v>36.200000000000003</c:v>
                </c:pt>
                <c:pt idx="14130">
                  <c:v>36.200000000000003</c:v>
                </c:pt>
                <c:pt idx="14131">
                  <c:v>36.200000000000003</c:v>
                </c:pt>
                <c:pt idx="14132">
                  <c:v>36.19</c:v>
                </c:pt>
                <c:pt idx="14133">
                  <c:v>36.19</c:v>
                </c:pt>
                <c:pt idx="14134">
                  <c:v>36.19</c:v>
                </c:pt>
                <c:pt idx="14135">
                  <c:v>36.19</c:v>
                </c:pt>
                <c:pt idx="14136">
                  <c:v>36.19</c:v>
                </c:pt>
                <c:pt idx="14137">
                  <c:v>36.19</c:v>
                </c:pt>
                <c:pt idx="14138">
                  <c:v>36.18</c:v>
                </c:pt>
                <c:pt idx="14139">
                  <c:v>36.18</c:v>
                </c:pt>
                <c:pt idx="14140">
                  <c:v>36.18</c:v>
                </c:pt>
                <c:pt idx="14141">
                  <c:v>36.18</c:v>
                </c:pt>
                <c:pt idx="14142">
                  <c:v>36.18</c:v>
                </c:pt>
                <c:pt idx="14143">
                  <c:v>36.18</c:v>
                </c:pt>
                <c:pt idx="14144">
                  <c:v>36.18</c:v>
                </c:pt>
                <c:pt idx="14145">
                  <c:v>36.18</c:v>
                </c:pt>
                <c:pt idx="14146">
                  <c:v>36.17</c:v>
                </c:pt>
                <c:pt idx="14147">
                  <c:v>36.17</c:v>
                </c:pt>
                <c:pt idx="14148">
                  <c:v>36.159999999999997</c:v>
                </c:pt>
                <c:pt idx="14149">
                  <c:v>36.159999999999997</c:v>
                </c:pt>
                <c:pt idx="14150">
                  <c:v>36.15</c:v>
                </c:pt>
                <c:pt idx="14151">
                  <c:v>36.15</c:v>
                </c:pt>
                <c:pt idx="14152">
                  <c:v>36.14</c:v>
                </c:pt>
                <c:pt idx="14153">
                  <c:v>36.130000000000003</c:v>
                </c:pt>
                <c:pt idx="14154">
                  <c:v>36.130000000000003</c:v>
                </c:pt>
                <c:pt idx="14155">
                  <c:v>36.119999999999997</c:v>
                </c:pt>
                <c:pt idx="14156">
                  <c:v>36.119999999999997</c:v>
                </c:pt>
                <c:pt idx="14157">
                  <c:v>36.119999999999997</c:v>
                </c:pt>
                <c:pt idx="14158">
                  <c:v>36.11</c:v>
                </c:pt>
                <c:pt idx="14159">
                  <c:v>36.11</c:v>
                </c:pt>
                <c:pt idx="14160">
                  <c:v>36.1</c:v>
                </c:pt>
                <c:pt idx="14161">
                  <c:v>36.1</c:v>
                </c:pt>
                <c:pt idx="14162">
                  <c:v>36.090000000000003</c:v>
                </c:pt>
                <c:pt idx="14163">
                  <c:v>36.08</c:v>
                </c:pt>
                <c:pt idx="14164">
                  <c:v>36.08</c:v>
                </c:pt>
                <c:pt idx="14165">
                  <c:v>36.08</c:v>
                </c:pt>
                <c:pt idx="14166">
                  <c:v>36.08</c:v>
                </c:pt>
                <c:pt idx="14167">
                  <c:v>36.08</c:v>
                </c:pt>
                <c:pt idx="14168">
                  <c:v>36.07</c:v>
                </c:pt>
                <c:pt idx="14169">
                  <c:v>36.07</c:v>
                </c:pt>
                <c:pt idx="14170">
                  <c:v>36.07</c:v>
                </c:pt>
                <c:pt idx="14171">
                  <c:v>36.06</c:v>
                </c:pt>
                <c:pt idx="14172">
                  <c:v>36.049999999999997</c:v>
                </c:pt>
                <c:pt idx="14173">
                  <c:v>36.049999999999997</c:v>
                </c:pt>
                <c:pt idx="14174">
                  <c:v>36.049999999999997</c:v>
                </c:pt>
                <c:pt idx="14175">
                  <c:v>36.04</c:v>
                </c:pt>
                <c:pt idx="14176">
                  <c:v>36.04</c:v>
                </c:pt>
                <c:pt idx="14177">
                  <c:v>36.04</c:v>
                </c:pt>
                <c:pt idx="14178">
                  <c:v>36.04</c:v>
                </c:pt>
                <c:pt idx="14179">
                  <c:v>36.04</c:v>
                </c:pt>
                <c:pt idx="14180">
                  <c:v>36.03</c:v>
                </c:pt>
                <c:pt idx="14181">
                  <c:v>36.03</c:v>
                </c:pt>
                <c:pt idx="14182">
                  <c:v>36.03</c:v>
                </c:pt>
                <c:pt idx="14183">
                  <c:v>36.020000000000003</c:v>
                </c:pt>
                <c:pt idx="14184">
                  <c:v>36.020000000000003</c:v>
                </c:pt>
                <c:pt idx="14185">
                  <c:v>36.020000000000003</c:v>
                </c:pt>
                <c:pt idx="14186">
                  <c:v>36.020000000000003</c:v>
                </c:pt>
                <c:pt idx="14187">
                  <c:v>36.01</c:v>
                </c:pt>
                <c:pt idx="14188">
                  <c:v>36.01</c:v>
                </c:pt>
                <c:pt idx="14189">
                  <c:v>36.01</c:v>
                </c:pt>
                <c:pt idx="14190">
                  <c:v>36.01</c:v>
                </c:pt>
                <c:pt idx="14191">
                  <c:v>36</c:v>
                </c:pt>
                <c:pt idx="14192">
                  <c:v>36.01</c:v>
                </c:pt>
                <c:pt idx="14193">
                  <c:v>36.01</c:v>
                </c:pt>
                <c:pt idx="14194">
                  <c:v>36.01</c:v>
                </c:pt>
                <c:pt idx="14195">
                  <c:v>36</c:v>
                </c:pt>
                <c:pt idx="14196">
                  <c:v>36</c:v>
                </c:pt>
                <c:pt idx="14197">
                  <c:v>36</c:v>
                </c:pt>
                <c:pt idx="14198">
                  <c:v>36</c:v>
                </c:pt>
                <c:pt idx="14199">
                  <c:v>36</c:v>
                </c:pt>
                <c:pt idx="14200">
                  <c:v>36</c:v>
                </c:pt>
                <c:pt idx="14201">
                  <c:v>36</c:v>
                </c:pt>
                <c:pt idx="14202">
                  <c:v>36</c:v>
                </c:pt>
                <c:pt idx="14203">
                  <c:v>36</c:v>
                </c:pt>
                <c:pt idx="14204">
                  <c:v>36</c:v>
                </c:pt>
                <c:pt idx="14205">
                  <c:v>36</c:v>
                </c:pt>
                <c:pt idx="14206">
                  <c:v>36</c:v>
                </c:pt>
                <c:pt idx="14207">
                  <c:v>36</c:v>
                </c:pt>
                <c:pt idx="14208">
                  <c:v>36</c:v>
                </c:pt>
                <c:pt idx="14209">
                  <c:v>36</c:v>
                </c:pt>
                <c:pt idx="14210">
                  <c:v>36</c:v>
                </c:pt>
                <c:pt idx="14211">
                  <c:v>36</c:v>
                </c:pt>
                <c:pt idx="14212">
                  <c:v>36</c:v>
                </c:pt>
                <c:pt idx="14213">
                  <c:v>36</c:v>
                </c:pt>
                <c:pt idx="14214">
                  <c:v>36</c:v>
                </c:pt>
                <c:pt idx="14215">
                  <c:v>36</c:v>
                </c:pt>
                <c:pt idx="14216">
                  <c:v>36</c:v>
                </c:pt>
                <c:pt idx="14217">
                  <c:v>36</c:v>
                </c:pt>
                <c:pt idx="14218">
                  <c:v>36</c:v>
                </c:pt>
                <c:pt idx="14219">
                  <c:v>36</c:v>
                </c:pt>
                <c:pt idx="14220">
                  <c:v>36</c:v>
                </c:pt>
                <c:pt idx="14221">
                  <c:v>36</c:v>
                </c:pt>
                <c:pt idx="14222">
                  <c:v>36</c:v>
                </c:pt>
                <c:pt idx="14223">
                  <c:v>36</c:v>
                </c:pt>
                <c:pt idx="14224">
                  <c:v>36</c:v>
                </c:pt>
                <c:pt idx="14225">
                  <c:v>36</c:v>
                </c:pt>
                <c:pt idx="14226">
                  <c:v>36</c:v>
                </c:pt>
                <c:pt idx="14227">
                  <c:v>36</c:v>
                </c:pt>
                <c:pt idx="14228">
                  <c:v>36</c:v>
                </c:pt>
                <c:pt idx="14229">
                  <c:v>36</c:v>
                </c:pt>
                <c:pt idx="14230">
                  <c:v>36.01</c:v>
                </c:pt>
                <c:pt idx="14231">
                  <c:v>36.01</c:v>
                </c:pt>
                <c:pt idx="14232">
                  <c:v>36.01</c:v>
                </c:pt>
                <c:pt idx="14233">
                  <c:v>36.01</c:v>
                </c:pt>
                <c:pt idx="14234">
                  <c:v>36.01</c:v>
                </c:pt>
                <c:pt idx="14235">
                  <c:v>36.01</c:v>
                </c:pt>
                <c:pt idx="14236">
                  <c:v>36.01</c:v>
                </c:pt>
                <c:pt idx="14237">
                  <c:v>36.01</c:v>
                </c:pt>
                <c:pt idx="14238">
                  <c:v>36.01</c:v>
                </c:pt>
                <c:pt idx="14239">
                  <c:v>36.020000000000003</c:v>
                </c:pt>
                <c:pt idx="14240">
                  <c:v>36.020000000000003</c:v>
                </c:pt>
                <c:pt idx="14241">
                  <c:v>36.020000000000003</c:v>
                </c:pt>
                <c:pt idx="14242">
                  <c:v>36.020000000000003</c:v>
                </c:pt>
                <c:pt idx="14243">
                  <c:v>36.020000000000003</c:v>
                </c:pt>
                <c:pt idx="14244">
                  <c:v>36.020000000000003</c:v>
                </c:pt>
                <c:pt idx="14245">
                  <c:v>36.03</c:v>
                </c:pt>
                <c:pt idx="14246">
                  <c:v>36.03</c:v>
                </c:pt>
                <c:pt idx="14247">
                  <c:v>36.03</c:v>
                </c:pt>
                <c:pt idx="14248">
                  <c:v>36.03</c:v>
                </c:pt>
                <c:pt idx="14249">
                  <c:v>36.03</c:v>
                </c:pt>
                <c:pt idx="14250">
                  <c:v>36.03</c:v>
                </c:pt>
                <c:pt idx="14251">
                  <c:v>36.03</c:v>
                </c:pt>
                <c:pt idx="14252">
                  <c:v>36.03</c:v>
                </c:pt>
                <c:pt idx="14253">
                  <c:v>36.03</c:v>
                </c:pt>
                <c:pt idx="14254">
                  <c:v>36.03</c:v>
                </c:pt>
                <c:pt idx="14255">
                  <c:v>36.03</c:v>
                </c:pt>
                <c:pt idx="14256">
                  <c:v>36.03</c:v>
                </c:pt>
                <c:pt idx="14257">
                  <c:v>36.04</c:v>
                </c:pt>
                <c:pt idx="14258">
                  <c:v>36.04</c:v>
                </c:pt>
                <c:pt idx="14259">
                  <c:v>36.04</c:v>
                </c:pt>
                <c:pt idx="14260">
                  <c:v>36.04</c:v>
                </c:pt>
                <c:pt idx="14261">
                  <c:v>36.04</c:v>
                </c:pt>
                <c:pt idx="14262">
                  <c:v>36.04</c:v>
                </c:pt>
                <c:pt idx="14263">
                  <c:v>36.04</c:v>
                </c:pt>
                <c:pt idx="14264">
                  <c:v>36.04</c:v>
                </c:pt>
                <c:pt idx="14265">
                  <c:v>36.04</c:v>
                </c:pt>
                <c:pt idx="14266">
                  <c:v>36.03</c:v>
                </c:pt>
                <c:pt idx="14267">
                  <c:v>36.03</c:v>
                </c:pt>
                <c:pt idx="14268">
                  <c:v>36.020000000000003</c:v>
                </c:pt>
                <c:pt idx="14269">
                  <c:v>36.020000000000003</c:v>
                </c:pt>
                <c:pt idx="14270">
                  <c:v>36.020000000000003</c:v>
                </c:pt>
                <c:pt idx="14271">
                  <c:v>36.020000000000003</c:v>
                </c:pt>
                <c:pt idx="14272">
                  <c:v>36.020000000000003</c:v>
                </c:pt>
                <c:pt idx="14273">
                  <c:v>36.01</c:v>
                </c:pt>
                <c:pt idx="14274">
                  <c:v>36.01</c:v>
                </c:pt>
                <c:pt idx="14275">
                  <c:v>36.01</c:v>
                </c:pt>
                <c:pt idx="14276">
                  <c:v>36.01</c:v>
                </c:pt>
                <c:pt idx="14277">
                  <c:v>36.01</c:v>
                </c:pt>
                <c:pt idx="14278">
                  <c:v>36.01</c:v>
                </c:pt>
                <c:pt idx="14279">
                  <c:v>36.01</c:v>
                </c:pt>
                <c:pt idx="14280">
                  <c:v>36</c:v>
                </c:pt>
                <c:pt idx="14281">
                  <c:v>36.01</c:v>
                </c:pt>
                <c:pt idx="14282">
                  <c:v>36.01</c:v>
                </c:pt>
                <c:pt idx="14283">
                  <c:v>36</c:v>
                </c:pt>
                <c:pt idx="14284">
                  <c:v>36</c:v>
                </c:pt>
                <c:pt idx="14285">
                  <c:v>36</c:v>
                </c:pt>
                <c:pt idx="14286">
                  <c:v>36</c:v>
                </c:pt>
                <c:pt idx="14287">
                  <c:v>36.01</c:v>
                </c:pt>
                <c:pt idx="14288">
                  <c:v>36.01</c:v>
                </c:pt>
                <c:pt idx="14289">
                  <c:v>36.01</c:v>
                </c:pt>
                <c:pt idx="14290">
                  <c:v>36.01</c:v>
                </c:pt>
                <c:pt idx="14291">
                  <c:v>36.01</c:v>
                </c:pt>
                <c:pt idx="14292">
                  <c:v>36.01</c:v>
                </c:pt>
                <c:pt idx="14293">
                  <c:v>36.020000000000003</c:v>
                </c:pt>
                <c:pt idx="14294">
                  <c:v>36.020000000000003</c:v>
                </c:pt>
                <c:pt idx="14295">
                  <c:v>36.020000000000003</c:v>
                </c:pt>
                <c:pt idx="14296">
                  <c:v>36.03</c:v>
                </c:pt>
                <c:pt idx="14297">
                  <c:v>36.03</c:v>
                </c:pt>
                <c:pt idx="14298">
                  <c:v>36.04</c:v>
                </c:pt>
                <c:pt idx="14299">
                  <c:v>36.04</c:v>
                </c:pt>
                <c:pt idx="14300">
                  <c:v>36.04</c:v>
                </c:pt>
                <c:pt idx="14301">
                  <c:v>36.049999999999997</c:v>
                </c:pt>
                <c:pt idx="14302">
                  <c:v>36.06</c:v>
                </c:pt>
                <c:pt idx="14303">
                  <c:v>36.07</c:v>
                </c:pt>
                <c:pt idx="14304">
                  <c:v>36.08</c:v>
                </c:pt>
                <c:pt idx="14305">
                  <c:v>36.08</c:v>
                </c:pt>
                <c:pt idx="14306">
                  <c:v>36.090000000000003</c:v>
                </c:pt>
                <c:pt idx="14307">
                  <c:v>36.090000000000003</c:v>
                </c:pt>
                <c:pt idx="14308">
                  <c:v>36.1</c:v>
                </c:pt>
                <c:pt idx="14309">
                  <c:v>36.1</c:v>
                </c:pt>
                <c:pt idx="14310">
                  <c:v>36.1</c:v>
                </c:pt>
                <c:pt idx="14311">
                  <c:v>36.1</c:v>
                </c:pt>
                <c:pt idx="14312">
                  <c:v>36.1</c:v>
                </c:pt>
                <c:pt idx="14313">
                  <c:v>36.1</c:v>
                </c:pt>
                <c:pt idx="14314">
                  <c:v>36.1</c:v>
                </c:pt>
                <c:pt idx="14315">
                  <c:v>36.1</c:v>
                </c:pt>
                <c:pt idx="14316">
                  <c:v>36.11</c:v>
                </c:pt>
                <c:pt idx="14317">
                  <c:v>36.11</c:v>
                </c:pt>
                <c:pt idx="14318">
                  <c:v>36.11</c:v>
                </c:pt>
                <c:pt idx="14319">
                  <c:v>36.11</c:v>
                </c:pt>
                <c:pt idx="14320">
                  <c:v>36.119999999999997</c:v>
                </c:pt>
                <c:pt idx="14321">
                  <c:v>36.119999999999997</c:v>
                </c:pt>
                <c:pt idx="14322">
                  <c:v>36.119999999999997</c:v>
                </c:pt>
                <c:pt idx="14323">
                  <c:v>36.119999999999997</c:v>
                </c:pt>
                <c:pt idx="14324">
                  <c:v>36.130000000000003</c:v>
                </c:pt>
                <c:pt idx="14325">
                  <c:v>36.119999999999997</c:v>
                </c:pt>
                <c:pt idx="14326">
                  <c:v>36.130000000000003</c:v>
                </c:pt>
                <c:pt idx="14327">
                  <c:v>36.119999999999997</c:v>
                </c:pt>
                <c:pt idx="14328">
                  <c:v>36.130000000000003</c:v>
                </c:pt>
                <c:pt idx="14329">
                  <c:v>36.130000000000003</c:v>
                </c:pt>
                <c:pt idx="14330">
                  <c:v>36.130000000000003</c:v>
                </c:pt>
                <c:pt idx="14331">
                  <c:v>36.14</c:v>
                </c:pt>
                <c:pt idx="14332">
                  <c:v>36.14</c:v>
                </c:pt>
                <c:pt idx="14333">
                  <c:v>36.15</c:v>
                </c:pt>
                <c:pt idx="14334">
                  <c:v>36.15</c:v>
                </c:pt>
                <c:pt idx="14335">
                  <c:v>36.15</c:v>
                </c:pt>
                <c:pt idx="14336">
                  <c:v>36.15</c:v>
                </c:pt>
                <c:pt idx="14337">
                  <c:v>36.15</c:v>
                </c:pt>
                <c:pt idx="14338">
                  <c:v>36.15</c:v>
                </c:pt>
                <c:pt idx="14339">
                  <c:v>36.15</c:v>
                </c:pt>
                <c:pt idx="14340">
                  <c:v>36.15</c:v>
                </c:pt>
                <c:pt idx="14341">
                  <c:v>36.15</c:v>
                </c:pt>
                <c:pt idx="14342">
                  <c:v>36.15</c:v>
                </c:pt>
                <c:pt idx="14343">
                  <c:v>36.15</c:v>
                </c:pt>
                <c:pt idx="14344">
                  <c:v>36.14</c:v>
                </c:pt>
                <c:pt idx="14345">
                  <c:v>36.14</c:v>
                </c:pt>
                <c:pt idx="14346">
                  <c:v>36.14</c:v>
                </c:pt>
                <c:pt idx="14347">
                  <c:v>36.14</c:v>
                </c:pt>
                <c:pt idx="14348">
                  <c:v>36.14</c:v>
                </c:pt>
                <c:pt idx="14349">
                  <c:v>36.14</c:v>
                </c:pt>
                <c:pt idx="14350">
                  <c:v>36.14</c:v>
                </c:pt>
                <c:pt idx="14351">
                  <c:v>36.130000000000003</c:v>
                </c:pt>
                <c:pt idx="14352">
                  <c:v>36.130000000000003</c:v>
                </c:pt>
                <c:pt idx="14353">
                  <c:v>36.130000000000003</c:v>
                </c:pt>
                <c:pt idx="14354">
                  <c:v>36.119999999999997</c:v>
                </c:pt>
                <c:pt idx="14355">
                  <c:v>36.119999999999997</c:v>
                </c:pt>
                <c:pt idx="14356">
                  <c:v>36.11</c:v>
                </c:pt>
                <c:pt idx="14357">
                  <c:v>36.11</c:v>
                </c:pt>
                <c:pt idx="14358">
                  <c:v>36.1</c:v>
                </c:pt>
                <c:pt idx="14359">
                  <c:v>36.11</c:v>
                </c:pt>
                <c:pt idx="14360">
                  <c:v>36.11</c:v>
                </c:pt>
                <c:pt idx="14361">
                  <c:v>36.11</c:v>
                </c:pt>
                <c:pt idx="14362">
                  <c:v>36.11</c:v>
                </c:pt>
                <c:pt idx="14363">
                  <c:v>36.11</c:v>
                </c:pt>
                <c:pt idx="14364">
                  <c:v>36.119999999999997</c:v>
                </c:pt>
                <c:pt idx="14365">
                  <c:v>36.119999999999997</c:v>
                </c:pt>
                <c:pt idx="14366">
                  <c:v>36.119999999999997</c:v>
                </c:pt>
                <c:pt idx="14367">
                  <c:v>36.119999999999997</c:v>
                </c:pt>
                <c:pt idx="14368">
                  <c:v>36.119999999999997</c:v>
                </c:pt>
                <c:pt idx="14369">
                  <c:v>36.119999999999997</c:v>
                </c:pt>
                <c:pt idx="14370">
                  <c:v>36.130000000000003</c:v>
                </c:pt>
                <c:pt idx="14371">
                  <c:v>36.14</c:v>
                </c:pt>
                <c:pt idx="14372">
                  <c:v>36.14</c:v>
                </c:pt>
                <c:pt idx="14373">
                  <c:v>36.14</c:v>
                </c:pt>
                <c:pt idx="14374">
                  <c:v>36.15</c:v>
                </c:pt>
                <c:pt idx="14375">
                  <c:v>36.15</c:v>
                </c:pt>
                <c:pt idx="14376">
                  <c:v>36.15</c:v>
                </c:pt>
                <c:pt idx="14377">
                  <c:v>36.15</c:v>
                </c:pt>
                <c:pt idx="14378">
                  <c:v>36.159999999999997</c:v>
                </c:pt>
                <c:pt idx="14379">
                  <c:v>36.159999999999997</c:v>
                </c:pt>
                <c:pt idx="14380">
                  <c:v>36.159999999999997</c:v>
                </c:pt>
                <c:pt idx="14381">
                  <c:v>36.17</c:v>
                </c:pt>
                <c:pt idx="14382">
                  <c:v>36.17</c:v>
                </c:pt>
                <c:pt idx="14383">
                  <c:v>36.18</c:v>
                </c:pt>
                <c:pt idx="14384">
                  <c:v>36.18</c:v>
                </c:pt>
                <c:pt idx="14385">
                  <c:v>36.18</c:v>
                </c:pt>
                <c:pt idx="14386">
                  <c:v>36.19</c:v>
                </c:pt>
                <c:pt idx="14387">
                  <c:v>36.19</c:v>
                </c:pt>
                <c:pt idx="14388">
                  <c:v>36.19</c:v>
                </c:pt>
                <c:pt idx="14389">
                  <c:v>36.200000000000003</c:v>
                </c:pt>
                <c:pt idx="14390">
                  <c:v>36.200000000000003</c:v>
                </c:pt>
                <c:pt idx="14391">
                  <c:v>36.200000000000003</c:v>
                </c:pt>
                <c:pt idx="14392">
                  <c:v>36.200000000000003</c:v>
                </c:pt>
                <c:pt idx="14393">
                  <c:v>36.200000000000003</c:v>
                </c:pt>
                <c:pt idx="14394">
                  <c:v>36.200000000000003</c:v>
                </c:pt>
                <c:pt idx="14395">
                  <c:v>36.200000000000003</c:v>
                </c:pt>
                <c:pt idx="14396">
                  <c:v>36.200000000000003</c:v>
                </c:pt>
                <c:pt idx="14397">
                  <c:v>36.200000000000003</c:v>
                </c:pt>
                <c:pt idx="14398">
                  <c:v>36.200000000000003</c:v>
                </c:pt>
                <c:pt idx="14399">
                  <c:v>36.200000000000003</c:v>
                </c:pt>
                <c:pt idx="14400">
                  <c:v>36.200000000000003</c:v>
                </c:pt>
                <c:pt idx="14401">
                  <c:v>36.200000000000003</c:v>
                </c:pt>
                <c:pt idx="14402">
                  <c:v>36.200000000000003</c:v>
                </c:pt>
                <c:pt idx="14403">
                  <c:v>36.200000000000003</c:v>
                </c:pt>
                <c:pt idx="14404">
                  <c:v>36.200000000000003</c:v>
                </c:pt>
                <c:pt idx="14405">
                  <c:v>36.21</c:v>
                </c:pt>
                <c:pt idx="14406">
                  <c:v>36.21</c:v>
                </c:pt>
                <c:pt idx="14407">
                  <c:v>36.21</c:v>
                </c:pt>
                <c:pt idx="14408">
                  <c:v>36.21</c:v>
                </c:pt>
                <c:pt idx="14409">
                  <c:v>36.21</c:v>
                </c:pt>
                <c:pt idx="14410">
                  <c:v>36.21</c:v>
                </c:pt>
                <c:pt idx="14411">
                  <c:v>36.21</c:v>
                </c:pt>
                <c:pt idx="14412">
                  <c:v>36.21</c:v>
                </c:pt>
                <c:pt idx="14413">
                  <c:v>36.21</c:v>
                </c:pt>
                <c:pt idx="14414">
                  <c:v>36.22</c:v>
                </c:pt>
                <c:pt idx="14415">
                  <c:v>36.22</c:v>
                </c:pt>
                <c:pt idx="14416">
                  <c:v>36.22</c:v>
                </c:pt>
                <c:pt idx="14417">
                  <c:v>36.22</c:v>
                </c:pt>
                <c:pt idx="14418">
                  <c:v>36.229999999999997</c:v>
                </c:pt>
                <c:pt idx="14419">
                  <c:v>36.22</c:v>
                </c:pt>
                <c:pt idx="14420">
                  <c:v>36.229999999999997</c:v>
                </c:pt>
                <c:pt idx="14421">
                  <c:v>36.229999999999997</c:v>
                </c:pt>
                <c:pt idx="14422">
                  <c:v>36.229999999999997</c:v>
                </c:pt>
                <c:pt idx="14423">
                  <c:v>36.229999999999997</c:v>
                </c:pt>
                <c:pt idx="14424">
                  <c:v>36.229999999999997</c:v>
                </c:pt>
                <c:pt idx="14425">
                  <c:v>36.22</c:v>
                </c:pt>
                <c:pt idx="14426">
                  <c:v>36.229999999999997</c:v>
                </c:pt>
                <c:pt idx="14427">
                  <c:v>36.22</c:v>
                </c:pt>
                <c:pt idx="14428">
                  <c:v>36.22</c:v>
                </c:pt>
                <c:pt idx="14429">
                  <c:v>36.22</c:v>
                </c:pt>
                <c:pt idx="14430">
                  <c:v>36.22</c:v>
                </c:pt>
                <c:pt idx="14431">
                  <c:v>36.22</c:v>
                </c:pt>
                <c:pt idx="14432">
                  <c:v>36.22</c:v>
                </c:pt>
                <c:pt idx="14433">
                  <c:v>36.22</c:v>
                </c:pt>
                <c:pt idx="14434">
                  <c:v>36.22</c:v>
                </c:pt>
                <c:pt idx="14435">
                  <c:v>36.22</c:v>
                </c:pt>
                <c:pt idx="14436">
                  <c:v>36.22</c:v>
                </c:pt>
                <c:pt idx="14437">
                  <c:v>36.22</c:v>
                </c:pt>
                <c:pt idx="14438">
                  <c:v>36.22</c:v>
                </c:pt>
                <c:pt idx="14439">
                  <c:v>36.21</c:v>
                </c:pt>
                <c:pt idx="14440">
                  <c:v>36.21</c:v>
                </c:pt>
                <c:pt idx="14441">
                  <c:v>36.21</c:v>
                </c:pt>
                <c:pt idx="14442">
                  <c:v>36.21</c:v>
                </c:pt>
                <c:pt idx="14443">
                  <c:v>36.21</c:v>
                </c:pt>
                <c:pt idx="14444">
                  <c:v>36.21</c:v>
                </c:pt>
                <c:pt idx="14445">
                  <c:v>36.21</c:v>
                </c:pt>
                <c:pt idx="14446">
                  <c:v>36.21</c:v>
                </c:pt>
                <c:pt idx="14447">
                  <c:v>36.21</c:v>
                </c:pt>
                <c:pt idx="14448">
                  <c:v>36.21</c:v>
                </c:pt>
                <c:pt idx="14449">
                  <c:v>36.22</c:v>
                </c:pt>
                <c:pt idx="14450">
                  <c:v>36.22</c:v>
                </c:pt>
                <c:pt idx="14451">
                  <c:v>36.22</c:v>
                </c:pt>
                <c:pt idx="14452">
                  <c:v>36.22</c:v>
                </c:pt>
                <c:pt idx="14453">
                  <c:v>36.22</c:v>
                </c:pt>
                <c:pt idx="14454">
                  <c:v>36.22</c:v>
                </c:pt>
                <c:pt idx="14455">
                  <c:v>36.22</c:v>
                </c:pt>
                <c:pt idx="14456">
                  <c:v>36.22</c:v>
                </c:pt>
                <c:pt idx="14457">
                  <c:v>36.22</c:v>
                </c:pt>
                <c:pt idx="14458">
                  <c:v>36.22</c:v>
                </c:pt>
                <c:pt idx="14459">
                  <c:v>36.22</c:v>
                </c:pt>
                <c:pt idx="14460">
                  <c:v>36.22</c:v>
                </c:pt>
                <c:pt idx="14461">
                  <c:v>36.22</c:v>
                </c:pt>
                <c:pt idx="14462">
                  <c:v>36.22</c:v>
                </c:pt>
                <c:pt idx="14463">
                  <c:v>36.229999999999997</c:v>
                </c:pt>
                <c:pt idx="14464">
                  <c:v>36.229999999999997</c:v>
                </c:pt>
                <c:pt idx="14465">
                  <c:v>36.229999999999997</c:v>
                </c:pt>
                <c:pt idx="14466">
                  <c:v>36.229999999999997</c:v>
                </c:pt>
                <c:pt idx="14467">
                  <c:v>36.229999999999997</c:v>
                </c:pt>
                <c:pt idx="14468">
                  <c:v>36.24</c:v>
                </c:pt>
                <c:pt idx="14469">
                  <c:v>36.24</c:v>
                </c:pt>
                <c:pt idx="14470">
                  <c:v>36.24</c:v>
                </c:pt>
                <c:pt idx="14471">
                  <c:v>36.24</c:v>
                </c:pt>
                <c:pt idx="14472">
                  <c:v>36.24</c:v>
                </c:pt>
                <c:pt idx="14473">
                  <c:v>36.24</c:v>
                </c:pt>
                <c:pt idx="14474">
                  <c:v>36.25</c:v>
                </c:pt>
                <c:pt idx="14475">
                  <c:v>36.25</c:v>
                </c:pt>
                <c:pt idx="14476">
                  <c:v>36.25</c:v>
                </c:pt>
                <c:pt idx="14477">
                  <c:v>36.25</c:v>
                </c:pt>
                <c:pt idx="14478">
                  <c:v>36.26</c:v>
                </c:pt>
                <c:pt idx="14479">
                  <c:v>36.26</c:v>
                </c:pt>
                <c:pt idx="14480">
                  <c:v>36.270000000000003</c:v>
                </c:pt>
                <c:pt idx="14481">
                  <c:v>36.270000000000003</c:v>
                </c:pt>
                <c:pt idx="14482">
                  <c:v>36.28</c:v>
                </c:pt>
                <c:pt idx="14483">
                  <c:v>36.28</c:v>
                </c:pt>
                <c:pt idx="14484">
                  <c:v>36.28</c:v>
                </c:pt>
                <c:pt idx="14485">
                  <c:v>36.28</c:v>
                </c:pt>
                <c:pt idx="14486">
                  <c:v>36.270000000000003</c:v>
                </c:pt>
                <c:pt idx="14487">
                  <c:v>36.270000000000003</c:v>
                </c:pt>
                <c:pt idx="14488">
                  <c:v>36.26</c:v>
                </c:pt>
                <c:pt idx="14489">
                  <c:v>36.26</c:v>
                </c:pt>
                <c:pt idx="14490">
                  <c:v>36.25</c:v>
                </c:pt>
                <c:pt idx="14491">
                  <c:v>36.25</c:v>
                </c:pt>
                <c:pt idx="14492">
                  <c:v>36.24</c:v>
                </c:pt>
                <c:pt idx="14493">
                  <c:v>36.24</c:v>
                </c:pt>
                <c:pt idx="14494">
                  <c:v>36.229999999999997</c:v>
                </c:pt>
                <c:pt idx="14495">
                  <c:v>36.229999999999997</c:v>
                </c:pt>
                <c:pt idx="14496">
                  <c:v>36.229999999999997</c:v>
                </c:pt>
                <c:pt idx="14497">
                  <c:v>36.229999999999997</c:v>
                </c:pt>
                <c:pt idx="14498">
                  <c:v>36.22</c:v>
                </c:pt>
                <c:pt idx="14499">
                  <c:v>36.22</c:v>
                </c:pt>
                <c:pt idx="14500">
                  <c:v>36.21</c:v>
                </c:pt>
                <c:pt idx="14501">
                  <c:v>36.21</c:v>
                </c:pt>
                <c:pt idx="14502">
                  <c:v>36.21</c:v>
                </c:pt>
                <c:pt idx="14503">
                  <c:v>36.21</c:v>
                </c:pt>
                <c:pt idx="14504">
                  <c:v>36.21</c:v>
                </c:pt>
                <c:pt idx="14505">
                  <c:v>36.21</c:v>
                </c:pt>
                <c:pt idx="14506">
                  <c:v>36.200000000000003</c:v>
                </c:pt>
                <c:pt idx="14507">
                  <c:v>36.200000000000003</c:v>
                </c:pt>
                <c:pt idx="14508">
                  <c:v>36.200000000000003</c:v>
                </c:pt>
                <c:pt idx="14509">
                  <c:v>36.200000000000003</c:v>
                </c:pt>
                <c:pt idx="14510">
                  <c:v>36.200000000000003</c:v>
                </c:pt>
                <c:pt idx="14511">
                  <c:v>36.200000000000003</c:v>
                </c:pt>
                <c:pt idx="14512">
                  <c:v>36.200000000000003</c:v>
                </c:pt>
                <c:pt idx="14513">
                  <c:v>36.200000000000003</c:v>
                </c:pt>
                <c:pt idx="14514">
                  <c:v>36.200000000000003</c:v>
                </c:pt>
                <c:pt idx="14515">
                  <c:v>36.200000000000003</c:v>
                </c:pt>
                <c:pt idx="14516">
                  <c:v>36.200000000000003</c:v>
                </c:pt>
                <c:pt idx="14517">
                  <c:v>36.200000000000003</c:v>
                </c:pt>
                <c:pt idx="14518">
                  <c:v>36.200000000000003</c:v>
                </c:pt>
                <c:pt idx="14519">
                  <c:v>36.200000000000003</c:v>
                </c:pt>
                <c:pt idx="14520">
                  <c:v>36.200000000000003</c:v>
                </c:pt>
                <c:pt idx="14521">
                  <c:v>36.200000000000003</c:v>
                </c:pt>
                <c:pt idx="14522">
                  <c:v>36.200000000000003</c:v>
                </c:pt>
                <c:pt idx="14523">
                  <c:v>36.200000000000003</c:v>
                </c:pt>
                <c:pt idx="14524">
                  <c:v>36.200000000000003</c:v>
                </c:pt>
                <c:pt idx="14525">
                  <c:v>36.200000000000003</c:v>
                </c:pt>
                <c:pt idx="14526">
                  <c:v>36.21</c:v>
                </c:pt>
                <c:pt idx="14527">
                  <c:v>36.21</c:v>
                </c:pt>
                <c:pt idx="14528">
                  <c:v>36.21</c:v>
                </c:pt>
                <c:pt idx="14529">
                  <c:v>36.21</c:v>
                </c:pt>
                <c:pt idx="14530">
                  <c:v>36.22</c:v>
                </c:pt>
                <c:pt idx="14531">
                  <c:v>36.22</c:v>
                </c:pt>
                <c:pt idx="14532">
                  <c:v>36.22</c:v>
                </c:pt>
                <c:pt idx="14533">
                  <c:v>36.229999999999997</c:v>
                </c:pt>
                <c:pt idx="14534">
                  <c:v>36.229999999999997</c:v>
                </c:pt>
                <c:pt idx="14535">
                  <c:v>36.229999999999997</c:v>
                </c:pt>
                <c:pt idx="14536">
                  <c:v>36.229999999999997</c:v>
                </c:pt>
                <c:pt idx="14537">
                  <c:v>36.229999999999997</c:v>
                </c:pt>
                <c:pt idx="14538">
                  <c:v>36.24</c:v>
                </c:pt>
                <c:pt idx="14539">
                  <c:v>36.24</c:v>
                </c:pt>
                <c:pt idx="14540">
                  <c:v>36.24</c:v>
                </c:pt>
                <c:pt idx="14541">
                  <c:v>36.24</c:v>
                </c:pt>
                <c:pt idx="14542">
                  <c:v>36.24</c:v>
                </c:pt>
                <c:pt idx="14543">
                  <c:v>36.24</c:v>
                </c:pt>
                <c:pt idx="14544">
                  <c:v>36.24</c:v>
                </c:pt>
                <c:pt idx="14545">
                  <c:v>36.24</c:v>
                </c:pt>
                <c:pt idx="14546">
                  <c:v>36.24</c:v>
                </c:pt>
                <c:pt idx="14547">
                  <c:v>36.229999999999997</c:v>
                </c:pt>
                <c:pt idx="14548">
                  <c:v>36.229999999999997</c:v>
                </c:pt>
                <c:pt idx="14549">
                  <c:v>36.229999999999997</c:v>
                </c:pt>
                <c:pt idx="14550">
                  <c:v>36.229999999999997</c:v>
                </c:pt>
                <c:pt idx="14551">
                  <c:v>36.229999999999997</c:v>
                </c:pt>
                <c:pt idx="14552">
                  <c:v>36.229999999999997</c:v>
                </c:pt>
                <c:pt idx="14553">
                  <c:v>36.229999999999997</c:v>
                </c:pt>
                <c:pt idx="14554">
                  <c:v>36.22</c:v>
                </c:pt>
                <c:pt idx="14555">
                  <c:v>36.22</c:v>
                </c:pt>
                <c:pt idx="14556">
                  <c:v>36.21</c:v>
                </c:pt>
                <c:pt idx="14557">
                  <c:v>36.21</c:v>
                </c:pt>
                <c:pt idx="14558">
                  <c:v>36.21</c:v>
                </c:pt>
                <c:pt idx="14559">
                  <c:v>36.21</c:v>
                </c:pt>
                <c:pt idx="14560">
                  <c:v>36.21</c:v>
                </c:pt>
                <c:pt idx="14561">
                  <c:v>36.21</c:v>
                </c:pt>
                <c:pt idx="14562">
                  <c:v>36.22</c:v>
                </c:pt>
                <c:pt idx="14563">
                  <c:v>36.22</c:v>
                </c:pt>
                <c:pt idx="14564">
                  <c:v>36.229999999999997</c:v>
                </c:pt>
                <c:pt idx="14565">
                  <c:v>36.229999999999997</c:v>
                </c:pt>
                <c:pt idx="14566">
                  <c:v>36.24</c:v>
                </c:pt>
                <c:pt idx="14567">
                  <c:v>36.25</c:v>
                </c:pt>
                <c:pt idx="14568">
                  <c:v>36.25</c:v>
                </c:pt>
                <c:pt idx="14569">
                  <c:v>36.25</c:v>
                </c:pt>
                <c:pt idx="14570">
                  <c:v>36.25</c:v>
                </c:pt>
                <c:pt idx="14571">
                  <c:v>36.26</c:v>
                </c:pt>
                <c:pt idx="14572">
                  <c:v>36.26</c:v>
                </c:pt>
                <c:pt idx="14573">
                  <c:v>36.26</c:v>
                </c:pt>
                <c:pt idx="14574">
                  <c:v>36.26</c:v>
                </c:pt>
                <c:pt idx="14575">
                  <c:v>36.26</c:v>
                </c:pt>
                <c:pt idx="14576">
                  <c:v>36.26</c:v>
                </c:pt>
                <c:pt idx="14577">
                  <c:v>36.270000000000003</c:v>
                </c:pt>
                <c:pt idx="14578">
                  <c:v>36.28</c:v>
                </c:pt>
                <c:pt idx="14579">
                  <c:v>36.299999999999997</c:v>
                </c:pt>
                <c:pt idx="14580">
                  <c:v>36.31</c:v>
                </c:pt>
                <c:pt idx="14581">
                  <c:v>36.33</c:v>
                </c:pt>
                <c:pt idx="14582">
                  <c:v>36.340000000000003</c:v>
                </c:pt>
                <c:pt idx="14583">
                  <c:v>36.340000000000003</c:v>
                </c:pt>
                <c:pt idx="14584">
                  <c:v>36.35</c:v>
                </c:pt>
                <c:pt idx="14585">
                  <c:v>36.35</c:v>
                </c:pt>
                <c:pt idx="14586">
                  <c:v>36.36</c:v>
                </c:pt>
                <c:pt idx="14587">
                  <c:v>36.369999999999997</c:v>
                </c:pt>
                <c:pt idx="14588">
                  <c:v>36.369999999999997</c:v>
                </c:pt>
                <c:pt idx="14589">
                  <c:v>36.380000000000003</c:v>
                </c:pt>
                <c:pt idx="14590">
                  <c:v>36.380000000000003</c:v>
                </c:pt>
                <c:pt idx="14591">
                  <c:v>36.380000000000003</c:v>
                </c:pt>
                <c:pt idx="14592">
                  <c:v>36.380000000000003</c:v>
                </c:pt>
                <c:pt idx="14593">
                  <c:v>36.380000000000003</c:v>
                </c:pt>
                <c:pt idx="14594">
                  <c:v>36.380000000000003</c:v>
                </c:pt>
                <c:pt idx="14595">
                  <c:v>36.380000000000003</c:v>
                </c:pt>
                <c:pt idx="14596">
                  <c:v>36.380000000000003</c:v>
                </c:pt>
                <c:pt idx="14597">
                  <c:v>36.39</c:v>
                </c:pt>
                <c:pt idx="14598">
                  <c:v>36.39</c:v>
                </c:pt>
                <c:pt idx="14599">
                  <c:v>36.39</c:v>
                </c:pt>
                <c:pt idx="14600">
                  <c:v>36.39</c:v>
                </c:pt>
                <c:pt idx="14601">
                  <c:v>36.39</c:v>
                </c:pt>
                <c:pt idx="14602">
                  <c:v>36.39</c:v>
                </c:pt>
                <c:pt idx="14603">
                  <c:v>36.39</c:v>
                </c:pt>
                <c:pt idx="14604">
                  <c:v>36.39</c:v>
                </c:pt>
                <c:pt idx="14605">
                  <c:v>36.380000000000003</c:v>
                </c:pt>
                <c:pt idx="14606">
                  <c:v>36.380000000000003</c:v>
                </c:pt>
                <c:pt idx="14607">
                  <c:v>36.380000000000003</c:v>
                </c:pt>
                <c:pt idx="14608">
                  <c:v>36.380000000000003</c:v>
                </c:pt>
                <c:pt idx="14609">
                  <c:v>36.380000000000003</c:v>
                </c:pt>
                <c:pt idx="14610">
                  <c:v>36.369999999999997</c:v>
                </c:pt>
                <c:pt idx="14611">
                  <c:v>36.369999999999997</c:v>
                </c:pt>
                <c:pt idx="14612">
                  <c:v>36.369999999999997</c:v>
                </c:pt>
                <c:pt idx="14613">
                  <c:v>36.36</c:v>
                </c:pt>
                <c:pt idx="14614">
                  <c:v>36.35</c:v>
                </c:pt>
                <c:pt idx="14615">
                  <c:v>36.35</c:v>
                </c:pt>
                <c:pt idx="14616">
                  <c:v>36.340000000000003</c:v>
                </c:pt>
                <c:pt idx="14617">
                  <c:v>36.33</c:v>
                </c:pt>
                <c:pt idx="14618">
                  <c:v>36.33</c:v>
                </c:pt>
                <c:pt idx="14619">
                  <c:v>36.32</c:v>
                </c:pt>
                <c:pt idx="14620">
                  <c:v>36.31</c:v>
                </c:pt>
                <c:pt idx="14621">
                  <c:v>36.299999999999997</c:v>
                </c:pt>
                <c:pt idx="14622">
                  <c:v>36.29</c:v>
                </c:pt>
                <c:pt idx="14623">
                  <c:v>36.28</c:v>
                </c:pt>
                <c:pt idx="14624">
                  <c:v>36.28</c:v>
                </c:pt>
                <c:pt idx="14625">
                  <c:v>36.270000000000003</c:v>
                </c:pt>
                <c:pt idx="14626">
                  <c:v>36.26</c:v>
                </c:pt>
                <c:pt idx="14627">
                  <c:v>36.25</c:v>
                </c:pt>
                <c:pt idx="14628">
                  <c:v>36.24</c:v>
                </c:pt>
                <c:pt idx="14629">
                  <c:v>36.24</c:v>
                </c:pt>
                <c:pt idx="14630">
                  <c:v>36.24</c:v>
                </c:pt>
                <c:pt idx="14631">
                  <c:v>36.229999999999997</c:v>
                </c:pt>
                <c:pt idx="14632">
                  <c:v>36.229999999999997</c:v>
                </c:pt>
                <c:pt idx="14633">
                  <c:v>36.229999999999997</c:v>
                </c:pt>
                <c:pt idx="14634">
                  <c:v>36.22</c:v>
                </c:pt>
                <c:pt idx="14635">
                  <c:v>36.22</c:v>
                </c:pt>
                <c:pt idx="14636">
                  <c:v>36.22</c:v>
                </c:pt>
                <c:pt idx="14637">
                  <c:v>36.22</c:v>
                </c:pt>
                <c:pt idx="14638">
                  <c:v>36.21</c:v>
                </c:pt>
                <c:pt idx="14639">
                  <c:v>36.21</c:v>
                </c:pt>
                <c:pt idx="14640">
                  <c:v>36.21</c:v>
                </c:pt>
                <c:pt idx="14641">
                  <c:v>36.21</c:v>
                </c:pt>
                <c:pt idx="14642">
                  <c:v>36.200000000000003</c:v>
                </c:pt>
                <c:pt idx="14643">
                  <c:v>36.200000000000003</c:v>
                </c:pt>
                <c:pt idx="14644">
                  <c:v>36.200000000000003</c:v>
                </c:pt>
                <c:pt idx="14645">
                  <c:v>36.200000000000003</c:v>
                </c:pt>
                <c:pt idx="14646">
                  <c:v>36.200000000000003</c:v>
                </c:pt>
                <c:pt idx="14647">
                  <c:v>36.200000000000003</c:v>
                </c:pt>
                <c:pt idx="14648">
                  <c:v>36.200000000000003</c:v>
                </c:pt>
                <c:pt idx="14649">
                  <c:v>36.200000000000003</c:v>
                </c:pt>
                <c:pt idx="14650">
                  <c:v>36.200000000000003</c:v>
                </c:pt>
                <c:pt idx="14651">
                  <c:v>36.200000000000003</c:v>
                </c:pt>
                <c:pt idx="14652">
                  <c:v>36.200000000000003</c:v>
                </c:pt>
                <c:pt idx="14653">
                  <c:v>36.200000000000003</c:v>
                </c:pt>
                <c:pt idx="14654">
                  <c:v>36.200000000000003</c:v>
                </c:pt>
                <c:pt idx="14655">
                  <c:v>36.19</c:v>
                </c:pt>
                <c:pt idx="14656">
                  <c:v>36.19</c:v>
                </c:pt>
                <c:pt idx="14657">
                  <c:v>36.19</c:v>
                </c:pt>
                <c:pt idx="14658">
                  <c:v>36.18</c:v>
                </c:pt>
                <c:pt idx="14659">
                  <c:v>36.18</c:v>
                </c:pt>
                <c:pt idx="14660">
                  <c:v>36.18</c:v>
                </c:pt>
                <c:pt idx="14661">
                  <c:v>36.17</c:v>
                </c:pt>
                <c:pt idx="14662">
                  <c:v>36.17</c:v>
                </c:pt>
                <c:pt idx="14663">
                  <c:v>36.159999999999997</c:v>
                </c:pt>
                <c:pt idx="14664">
                  <c:v>36.15</c:v>
                </c:pt>
                <c:pt idx="14665">
                  <c:v>36.15</c:v>
                </c:pt>
                <c:pt idx="14666">
                  <c:v>36.14</c:v>
                </c:pt>
                <c:pt idx="14667">
                  <c:v>36.130000000000003</c:v>
                </c:pt>
                <c:pt idx="14668">
                  <c:v>36.11</c:v>
                </c:pt>
                <c:pt idx="14669">
                  <c:v>36.11</c:v>
                </c:pt>
                <c:pt idx="14670">
                  <c:v>36.11</c:v>
                </c:pt>
                <c:pt idx="14671">
                  <c:v>36.1</c:v>
                </c:pt>
                <c:pt idx="14672">
                  <c:v>36.1</c:v>
                </c:pt>
                <c:pt idx="14673">
                  <c:v>36.090000000000003</c:v>
                </c:pt>
                <c:pt idx="14674">
                  <c:v>36.08</c:v>
                </c:pt>
                <c:pt idx="14675">
                  <c:v>36.08</c:v>
                </c:pt>
                <c:pt idx="14676">
                  <c:v>36.07</c:v>
                </c:pt>
                <c:pt idx="14677">
                  <c:v>36.06</c:v>
                </c:pt>
                <c:pt idx="14678">
                  <c:v>36.049999999999997</c:v>
                </c:pt>
                <c:pt idx="14679">
                  <c:v>36.04</c:v>
                </c:pt>
                <c:pt idx="14680">
                  <c:v>36.04</c:v>
                </c:pt>
                <c:pt idx="14681">
                  <c:v>36.03</c:v>
                </c:pt>
                <c:pt idx="14682">
                  <c:v>36.03</c:v>
                </c:pt>
                <c:pt idx="14683">
                  <c:v>36.020000000000003</c:v>
                </c:pt>
                <c:pt idx="14684">
                  <c:v>36.01</c:v>
                </c:pt>
                <c:pt idx="14685">
                  <c:v>36.01</c:v>
                </c:pt>
                <c:pt idx="14686">
                  <c:v>36.01</c:v>
                </c:pt>
                <c:pt idx="14687">
                  <c:v>36.01</c:v>
                </c:pt>
                <c:pt idx="14688">
                  <c:v>36</c:v>
                </c:pt>
                <c:pt idx="14689">
                  <c:v>36</c:v>
                </c:pt>
                <c:pt idx="14690">
                  <c:v>36</c:v>
                </c:pt>
                <c:pt idx="14691">
                  <c:v>36</c:v>
                </c:pt>
                <c:pt idx="14692">
                  <c:v>36</c:v>
                </c:pt>
                <c:pt idx="14693">
                  <c:v>36</c:v>
                </c:pt>
                <c:pt idx="14694">
                  <c:v>36</c:v>
                </c:pt>
                <c:pt idx="14695">
                  <c:v>36</c:v>
                </c:pt>
                <c:pt idx="14696">
                  <c:v>36</c:v>
                </c:pt>
                <c:pt idx="14697">
                  <c:v>36</c:v>
                </c:pt>
                <c:pt idx="14698">
                  <c:v>36</c:v>
                </c:pt>
                <c:pt idx="14699">
                  <c:v>36</c:v>
                </c:pt>
                <c:pt idx="14700">
                  <c:v>36</c:v>
                </c:pt>
                <c:pt idx="14701">
                  <c:v>36.01</c:v>
                </c:pt>
                <c:pt idx="14702">
                  <c:v>36.01</c:v>
                </c:pt>
                <c:pt idx="14703">
                  <c:v>36.01</c:v>
                </c:pt>
                <c:pt idx="14704">
                  <c:v>36.01</c:v>
                </c:pt>
                <c:pt idx="14705">
                  <c:v>36.01</c:v>
                </c:pt>
                <c:pt idx="14706">
                  <c:v>36.01</c:v>
                </c:pt>
                <c:pt idx="14707">
                  <c:v>36.020000000000003</c:v>
                </c:pt>
                <c:pt idx="14708">
                  <c:v>36.020000000000003</c:v>
                </c:pt>
                <c:pt idx="14709">
                  <c:v>36.020000000000003</c:v>
                </c:pt>
                <c:pt idx="14710">
                  <c:v>36.03</c:v>
                </c:pt>
                <c:pt idx="14711">
                  <c:v>36.04</c:v>
                </c:pt>
                <c:pt idx="14712">
                  <c:v>36.04</c:v>
                </c:pt>
                <c:pt idx="14713">
                  <c:v>36.049999999999997</c:v>
                </c:pt>
                <c:pt idx="14714">
                  <c:v>36.049999999999997</c:v>
                </c:pt>
                <c:pt idx="14715">
                  <c:v>36.049999999999997</c:v>
                </c:pt>
                <c:pt idx="14716">
                  <c:v>36.06</c:v>
                </c:pt>
                <c:pt idx="14717">
                  <c:v>36.06</c:v>
                </c:pt>
                <c:pt idx="14718">
                  <c:v>36.07</c:v>
                </c:pt>
                <c:pt idx="14719">
                  <c:v>36.07</c:v>
                </c:pt>
                <c:pt idx="14720">
                  <c:v>36.08</c:v>
                </c:pt>
                <c:pt idx="14721">
                  <c:v>36.090000000000003</c:v>
                </c:pt>
                <c:pt idx="14722">
                  <c:v>36.1</c:v>
                </c:pt>
                <c:pt idx="14723">
                  <c:v>36.1</c:v>
                </c:pt>
                <c:pt idx="14724">
                  <c:v>36.11</c:v>
                </c:pt>
                <c:pt idx="14725">
                  <c:v>36.119999999999997</c:v>
                </c:pt>
                <c:pt idx="14726">
                  <c:v>36.119999999999997</c:v>
                </c:pt>
                <c:pt idx="14727">
                  <c:v>36.130000000000003</c:v>
                </c:pt>
                <c:pt idx="14728">
                  <c:v>36.14</c:v>
                </c:pt>
                <c:pt idx="14729">
                  <c:v>36.15</c:v>
                </c:pt>
                <c:pt idx="14730">
                  <c:v>36.15</c:v>
                </c:pt>
                <c:pt idx="14731">
                  <c:v>36.15</c:v>
                </c:pt>
                <c:pt idx="14732">
                  <c:v>36.159999999999997</c:v>
                </c:pt>
                <c:pt idx="14733">
                  <c:v>36.159999999999997</c:v>
                </c:pt>
                <c:pt idx="14734">
                  <c:v>36.159999999999997</c:v>
                </c:pt>
                <c:pt idx="14735">
                  <c:v>36.159999999999997</c:v>
                </c:pt>
                <c:pt idx="14736">
                  <c:v>36.159999999999997</c:v>
                </c:pt>
                <c:pt idx="14737">
                  <c:v>36.17</c:v>
                </c:pt>
                <c:pt idx="14738">
                  <c:v>36.17</c:v>
                </c:pt>
                <c:pt idx="14739">
                  <c:v>36.17</c:v>
                </c:pt>
                <c:pt idx="14740">
                  <c:v>36.17</c:v>
                </c:pt>
                <c:pt idx="14741">
                  <c:v>36.18</c:v>
                </c:pt>
                <c:pt idx="14742">
                  <c:v>36.18</c:v>
                </c:pt>
                <c:pt idx="14743">
                  <c:v>36.18</c:v>
                </c:pt>
                <c:pt idx="14744">
                  <c:v>36.18</c:v>
                </c:pt>
                <c:pt idx="14745">
                  <c:v>36.18</c:v>
                </c:pt>
                <c:pt idx="14746">
                  <c:v>36.18</c:v>
                </c:pt>
                <c:pt idx="14747">
                  <c:v>36.18</c:v>
                </c:pt>
                <c:pt idx="14748">
                  <c:v>36.19</c:v>
                </c:pt>
                <c:pt idx="14749">
                  <c:v>36.19</c:v>
                </c:pt>
                <c:pt idx="14750">
                  <c:v>36.19</c:v>
                </c:pt>
                <c:pt idx="14751">
                  <c:v>36.19</c:v>
                </c:pt>
                <c:pt idx="14752">
                  <c:v>36.19</c:v>
                </c:pt>
                <c:pt idx="14753">
                  <c:v>36.19</c:v>
                </c:pt>
                <c:pt idx="14754">
                  <c:v>36.19</c:v>
                </c:pt>
                <c:pt idx="14755">
                  <c:v>36.19</c:v>
                </c:pt>
                <c:pt idx="14756">
                  <c:v>36.19</c:v>
                </c:pt>
                <c:pt idx="14757">
                  <c:v>36.19</c:v>
                </c:pt>
                <c:pt idx="14758">
                  <c:v>36.19</c:v>
                </c:pt>
                <c:pt idx="14759">
                  <c:v>36.18</c:v>
                </c:pt>
                <c:pt idx="14760">
                  <c:v>36.18</c:v>
                </c:pt>
                <c:pt idx="14761">
                  <c:v>36.18</c:v>
                </c:pt>
                <c:pt idx="14762">
                  <c:v>36.18</c:v>
                </c:pt>
                <c:pt idx="14763">
                  <c:v>36.18</c:v>
                </c:pt>
                <c:pt idx="14764">
                  <c:v>36.18</c:v>
                </c:pt>
                <c:pt idx="14765">
                  <c:v>36.18</c:v>
                </c:pt>
                <c:pt idx="14766">
                  <c:v>36.18</c:v>
                </c:pt>
                <c:pt idx="14767">
                  <c:v>36.18</c:v>
                </c:pt>
                <c:pt idx="14768">
                  <c:v>36.18</c:v>
                </c:pt>
                <c:pt idx="14769">
                  <c:v>36.18</c:v>
                </c:pt>
                <c:pt idx="14770">
                  <c:v>36.19</c:v>
                </c:pt>
                <c:pt idx="14771">
                  <c:v>36.18</c:v>
                </c:pt>
                <c:pt idx="14772">
                  <c:v>36.18</c:v>
                </c:pt>
                <c:pt idx="14773">
                  <c:v>36.19</c:v>
                </c:pt>
                <c:pt idx="14774">
                  <c:v>36.18</c:v>
                </c:pt>
                <c:pt idx="14775">
                  <c:v>36.18</c:v>
                </c:pt>
                <c:pt idx="14776">
                  <c:v>36.18</c:v>
                </c:pt>
                <c:pt idx="14777">
                  <c:v>36.18</c:v>
                </c:pt>
                <c:pt idx="14778">
                  <c:v>36.18</c:v>
                </c:pt>
                <c:pt idx="14779">
                  <c:v>36.18</c:v>
                </c:pt>
                <c:pt idx="14780">
                  <c:v>36.18</c:v>
                </c:pt>
                <c:pt idx="14781">
                  <c:v>36.18</c:v>
                </c:pt>
                <c:pt idx="14782">
                  <c:v>36.18</c:v>
                </c:pt>
                <c:pt idx="14783">
                  <c:v>36.18</c:v>
                </c:pt>
                <c:pt idx="14784">
                  <c:v>36.18</c:v>
                </c:pt>
                <c:pt idx="14785">
                  <c:v>36.18</c:v>
                </c:pt>
                <c:pt idx="14786">
                  <c:v>36.18</c:v>
                </c:pt>
                <c:pt idx="14787">
                  <c:v>36.18</c:v>
                </c:pt>
                <c:pt idx="14788">
                  <c:v>36.18</c:v>
                </c:pt>
                <c:pt idx="14789">
                  <c:v>36.18</c:v>
                </c:pt>
                <c:pt idx="14790">
                  <c:v>36.18</c:v>
                </c:pt>
                <c:pt idx="14791">
                  <c:v>36.18</c:v>
                </c:pt>
                <c:pt idx="14792">
                  <c:v>36.18</c:v>
                </c:pt>
                <c:pt idx="14793">
                  <c:v>36.18</c:v>
                </c:pt>
                <c:pt idx="14794">
                  <c:v>36.18</c:v>
                </c:pt>
                <c:pt idx="14795">
                  <c:v>36.18</c:v>
                </c:pt>
                <c:pt idx="14796">
                  <c:v>36.18</c:v>
                </c:pt>
                <c:pt idx="14797">
                  <c:v>36.19</c:v>
                </c:pt>
                <c:pt idx="14798">
                  <c:v>36.19</c:v>
                </c:pt>
                <c:pt idx="14799">
                  <c:v>36.19</c:v>
                </c:pt>
                <c:pt idx="14800">
                  <c:v>36.19</c:v>
                </c:pt>
                <c:pt idx="14801">
                  <c:v>36.19</c:v>
                </c:pt>
                <c:pt idx="14802">
                  <c:v>36.19</c:v>
                </c:pt>
                <c:pt idx="14803">
                  <c:v>36.19</c:v>
                </c:pt>
                <c:pt idx="14804">
                  <c:v>36.19</c:v>
                </c:pt>
                <c:pt idx="14805">
                  <c:v>36.200000000000003</c:v>
                </c:pt>
                <c:pt idx="14806">
                  <c:v>36.200000000000003</c:v>
                </c:pt>
                <c:pt idx="14807">
                  <c:v>36.200000000000003</c:v>
                </c:pt>
                <c:pt idx="14808">
                  <c:v>36.200000000000003</c:v>
                </c:pt>
                <c:pt idx="14809">
                  <c:v>36.200000000000003</c:v>
                </c:pt>
                <c:pt idx="14810">
                  <c:v>36.200000000000003</c:v>
                </c:pt>
                <c:pt idx="14811">
                  <c:v>36.200000000000003</c:v>
                </c:pt>
                <c:pt idx="14812">
                  <c:v>36.200000000000003</c:v>
                </c:pt>
                <c:pt idx="14813">
                  <c:v>36.200000000000003</c:v>
                </c:pt>
                <c:pt idx="14814">
                  <c:v>36.200000000000003</c:v>
                </c:pt>
                <c:pt idx="14815">
                  <c:v>36.200000000000003</c:v>
                </c:pt>
                <c:pt idx="14816">
                  <c:v>36.200000000000003</c:v>
                </c:pt>
                <c:pt idx="14817">
                  <c:v>36.200000000000003</c:v>
                </c:pt>
                <c:pt idx="14818">
                  <c:v>36.200000000000003</c:v>
                </c:pt>
                <c:pt idx="14819">
                  <c:v>36.200000000000003</c:v>
                </c:pt>
                <c:pt idx="14820">
                  <c:v>36.200000000000003</c:v>
                </c:pt>
                <c:pt idx="14821">
                  <c:v>36.200000000000003</c:v>
                </c:pt>
                <c:pt idx="14822">
                  <c:v>36.200000000000003</c:v>
                </c:pt>
                <c:pt idx="14823">
                  <c:v>36.200000000000003</c:v>
                </c:pt>
                <c:pt idx="14824">
                  <c:v>36.200000000000003</c:v>
                </c:pt>
                <c:pt idx="14825">
                  <c:v>36.200000000000003</c:v>
                </c:pt>
                <c:pt idx="14826">
                  <c:v>36.200000000000003</c:v>
                </c:pt>
                <c:pt idx="14827">
                  <c:v>36.200000000000003</c:v>
                </c:pt>
                <c:pt idx="14828">
                  <c:v>36.200000000000003</c:v>
                </c:pt>
                <c:pt idx="14829">
                  <c:v>36.200000000000003</c:v>
                </c:pt>
                <c:pt idx="14830">
                  <c:v>36.200000000000003</c:v>
                </c:pt>
                <c:pt idx="14831">
                  <c:v>36.200000000000003</c:v>
                </c:pt>
                <c:pt idx="14832">
                  <c:v>36.200000000000003</c:v>
                </c:pt>
                <c:pt idx="14833">
                  <c:v>36.200000000000003</c:v>
                </c:pt>
                <c:pt idx="14834">
                  <c:v>36.200000000000003</c:v>
                </c:pt>
                <c:pt idx="14835">
                  <c:v>36.19</c:v>
                </c:pt>
                <c:pt idx="14836">
                  <c:v>36.19</c:v>
                </c:pt>
                <c:pt idx="14837">
                  <c:v>36.19</c:v>
                </c:pt>
                <c:pt idx="14838">
                  <c:v>36.19</c:v>
                </c:pt>
                <c:pt idx="14839">
                  <c:v>36.19</c:v>
                </c:pt>
                <c:pt idx="14840">
                  <c:v>36.19</c:v>
                </c:pt>
                <c:pt idx="14841">
                  <c:v>36.19</c:v>
                </c:pt>
                <c:pt idx="14842">
                  <c:v>36.18</c:v>
                </c:pt>
                <c:pt idx="14843">
                  <c:v>36.18</c:v>
                </c:pt>
                <c:pt idx="14844">
                  <c:v>36.18</c:v>
                </c:pt>
                <c:pt idx="14845">
                  <c:v>36.17</c:v>
                </c:pt>
                <c:pt idx="14846">
                  <c:v>36.17</c:v>
                </c:pt>
                <c:pt idx="14847">
                  <c:v>36.17</c:v>
                </c:pt>
                <c:pt idx="14848">
                  <c:v>36.159999999999997</c:v>
                </c:pt>
                <c:pt idx="14849">
                  <c:v>36.159999999999997</c:v>
                </c:pt>
                <c:pt idx="14850">
                  <c:v>36.159999999999997</c:v>
                </c:pt>
                <c:pt idx="14851">
                  <c:v>36.159999999999997</c:v>
                </c:pt>
                <c:pt idx="14852">
                  <c:v>36.159999999999997</c:v>
                </c:pt>
                <c:pt idx="14853">
                  <c:v>36.15</c:v>
                </c:pt>
                <c:pt idx="14854">
                  <c:v>36.15</c:v>
                </c:pt>
                <c:pt idx="14855">
                  <c:v>36.15</c:v>
                </c:pt>
                <c:pt idx="14856">
                  <c:v>36.15</c:v>
                </c:pt>
                <c:pt idx="14857">
                  <c:v>36.14</c:v>
                </c:pt>
                <c:pt idx="14858">
                  <c:v>36.130000000000003</c:v>
                </c:pt>
                <c:pt idx="14859">
                  <c:v>36.130000000000003</c:v>
                </c:pt>
                <c:pt idx="14860">
                  <c:v>36.119999999999997</c:v>
                </c:pt>
                <c:pt idx="14861">
                  <c:v>36.11</c:v>
                </c:pt>
                <c:pt idx="14862">
                  <c:v>36.11</c:v>
                </c:pt>
                <c:pt idx="14863">
                  <c:v>36.1</c:v>
                </c:pt>
                <c:pt idx="14864">
                  <c:v>36.1</c:v>
                </c:pt>
                <c:pt idx="14865">
                  <c:v>36.1</c:v>
                </c:pt>
                <c:pt idx="14866">
                  <c:v>36.090000000000003</c:v>
                </c:pt>
                <c:pt idx="14867">
                  <c:v>36.090000000000003</c:v>
                </c:pt>
                <c:pt idx="14868">
                  <c:v>36.090000000000003</c:v>
                </c:pt>
                <c:pt idx="14869">
                  <c:v>36.090000000000003</c:v>
                </c:pt>
                <c:pt idx="14870">
                  <c:v>36.090000000000003</c:v>
                </c:pt>
                <c:pt idx="14871">
                  <c:v>36.090000000000003</c:v>
                </c:pt>
                <c:pt idx="14872">
                  <c:v>36.090000000000003</c:v>
                </c:pt>
                <c:pt idx="14873">
                  <c:v>36.1</c:v>
                </c:pt>
                <c:pt idx="14874">
                  <c:v>36.1</c:v>
                </c:pt>
                <c:pt idx="14875">
                  <c:v>36.1</c:v>
                </c:pt>
                <c:pt idx="14876">
                  <c:v>36.1</c:v>
                </c:pt>
                <c:pt idx="14877">
                  <c:v>36.11</c:v>
                </c:pt>
                <c:pt idx="14878">
                  <c:v>36.11</c:v>
                </c:pt>
                <c:pt idx="14879">
                  <c:v>36.11</c:v>
                </c:pt>
                <c:pt idx="14880">
                  <c:v>36.11</c:v>
                </c:pt>
                <c:pt idx="14881">
                  <c:v>36.11</c:v>
                </c:pt>
                <c:pt idx="14882">
                  <c:v>36.11</c:v>
                </c:pt>
                <c:pt idx="14883">
                  <c:v>36.11</c:v>
                </c:pt>
                <c:pt idx="14884">
                  <c:v>36.11</c:v>
                </c:pt>
                <c:pt idx="14885">
                  <c:v>36.119999999999997</c:v>
                </c:pt>
                <c:pt idx="14886">
                  <c:v>36.119999999999997</c:v>
                </c:pt>
                <c:pt idx="14887">
                  <c:v>36.119999999999997</c:v>
                </c:pt>
                <c:pt idx="14888">
                  <c:v>36.119999999999997</c:v>
                </c:pt>
                <c:pt idx="14889">
                  <c:v>36.130000000000003</c:v>
                </c:pt>
                <c:pt idx="14890">
                  <c:v>36.130000000000003</c:v>
                </c:pt>
                <c:pt idx="14891">
                  <c:v>36.14</c:v>
                </c:pt>
                <c:pt idx="14892">
                  <c:v>36.14</c:v>
                </c:pt>
                <c:pt idx="14893">
                  <c:v>36.14</c:v>
                </c:pt>
                <c:pt idx="14894">
                  <c:v>36.14</c:v>
                </c:pt>
                <c:pt idx="14895">
                  <c:v>36.15</c:v>
                </c:pt>
                <c:pt idx="14896">
                  <c:v>36.159999999999997</c:v>
                </c:pt>
                <c:pt idx="14897">
                  <c:v>36.159999999999997</c:v>
                </c:pt>
                <c:pt idx="14898">
                  <c:v>36.159999999999997</c:v>
                </c:pt>
                <c:pt idx="14899">
                  <c:v>36.17</c:v>
                </c:pt>
                <c:pt idx="14900">
                  <c:v>36.17</c:v>
                </c:pt>
                <c:pt idx="14901">
                  <c:v>36.17</c:v>
                </c:pt>
                <c:pt idx="14902">
                  <c:v>36.18</c:v>
                </c:pt>
                <c:pt idx="14903">
                  <c:v>36.18</c:v>
                </c:pt>
                <c:pt idx="14904">
                  <c:v>36.18</c:v>
                </c:pt>
                <c:pt idx="14905">
                  <c:v>36.19</c:v>
                </c:pt>
                <c:pt idx="14906">
                  <c:v>36.19</c:v>
                </c:pt>
                <c:pt idx="14907">
                  <c:v>36.19</c:v>
                </c:pt>
                <c:pt idx="14908">
                  <c:v>36.200000000000003</c:v>
                </c:pt>
                <c:pt idx="14909">
                  <c:v>36.200000000000003</c:v>
                </c:pt>
                <c:pt idx="14910">
                  <c:v>36.200000000000003</c:v>
                </c:pt>
                <c:pt idx="14911">
                  <c:v>36.200000000000003</c:v>
                </c:pt>
                <c:pt idx="14912">
                  <c:v>36.200000000000003</c:v>
                </c:pt>
                <c:pt idx="14913">
                  <c:v>36.200000000000003</c:v>
                </c:pt>
                <c:pt idx="14914">
                  <c:v>36.200000000000003</c:v>
                </c:pt>
                <c:pt idx="14915">
                  <c:v>36.200000000000003</c:v>
                </c:pt>
                <c:pt idx="14916">
                  <c:v>36.200000000000003</c:v>
                </c:pt>
                <c:pt idx="14917">
                  <c:v>36.200000000000003</c:v>
                </c:pt>
                <c:pt idx="14918">
                  <c:v>36.200000000000003</c:v>
                </c:pt>
                <c:pt idx="14919">
                  <c:v>36.200000000000003</c:v>
                </c:pt>
                <c:pt idx="14920">
                  <c:v>36.21</c:v>
                </c:pt>
                <c:pt idx="14921">
                  <c:v>36.21</c:v>
                </c:pt>
                <c:pt idx="14922">
                  <c:v>36.21</c:v>
                </c:pt>
                <c:pt idx="14923">
                  <c:v>36.21</c:v>
                </c:pt>
                <c:pt idx="14924">
                  <c:v>36.21</c:v>
                </c:pt>
                <c:pt idx="14925">
                  <c:v>36.22</c:v>
                </c:pt>
                <c:pt idx="14926">
                  <c:v>36.22</c:v>
                </c:pt>
                <c:pt idx="14927">
                  <c:v>36.22</c:v>
                </c:pt>
                <c:pt idx="14928">
                  <c:v>36.22</c:v>
                </c:pt>
                <c:pt idx="14929">
                  <c:v>36.22</c:v>
                </c:pt>
                <c:pt idx="14930">
                  <c:v>36.22</c:v>
                </c:pt>
                <c:pt idx="14931">
                  <c:v>36.22</c:v>
                </c:pt>
                <c:pt idx="14932">
                  <c:v>36.22</c:v>
                </c:pt>
                <c:pt idx="14933">
                  <c:v>36.229999999999997</c:v>
                </c:pt>
                <c:pt idx="14934">
                  <c:v>36.229999999999997</c:v>
                </c:pt>
                <c:pt idx="14935">
                  <c:v>36.229999999999997</c:v>
                </c:pt>
                <c:pt idx="14936">
                  <c:v>36.229999999999997</c:v>
                </c:pt>
                <c:pt idx="14937">
                  <c:v>36.24</c:v>
                </c:pt>
                <c:pt idx="14938">
                  <c:v>36.24</c:v>
                </c:pt>
                <c:pt idx="14939">
                  <c:v>36.24</c:v>
                </c:pt>
                <c:pt idx="14940">
                  <c:v>36.24</c:v>
                </c:pt>
                <c:pt idx="14941">
                  <c:v>36.24</c:v>
                </c:pt>
                <c:pt idx="14942">
                  <c:v>36.24</c:v>
                </c:pt>
                <c:pt idx="14943">
                  <c:v>36.25</c:v>
                </c:pt>
                <c:pt idx="14944">
                  <c:v>36.26</c:v>
                </c:pt>
                <c:pt idx="14945">
                  <c:v>36.270000000000003</c:v>
                </c:pt>
                <c:pt idx="14946">
                  <c:v>36.270000000000003</c:v>
                </c:pt>
                <c:pt idx="14947">
                  <c:v>36.270000000000003</c:v>
                </c:pt>
                <c:pt idx="14948">
                  <c:v>36.28</c:v>
                </c:pt>
                <c:pt idx="14949">
                  <c:v>36.29</c:v>
                </c:pt>
                <c:pt idx="14950">
                  <c:v>36.29</c:v>
                </c:pt>
                <c:pt idx="14951">
                  <c:v>36.299999999999997</c:v>
                </c:pt>
                <c:pt idx="14952">
                  <c:v>36.299999999999997</c:v>
                </c:pt>
                <c:pt idx="14953">
                  <c:v>36.31</c:v>
                </c:pt>
                <c:pt idx="14954">
                  <c:v>36.31</c:v>
                </c:pt>
                <c:pt idx="14955">
                  <c:v>36.31</c:v>
                </c:pt>
                <c:pt idx="14956">
                  <c:v>36.31</c:v>
                </c:pt>
                <c:pt idx="14957">
                  <c:v>36.31</c:v>
                </c:pt>
                <c:pt idx="14958">
                  <c:v>36.31</c:v>
                </c:pt>
                <c:pt idx="14959">
                  <c:v>36.31</c:v>
                </c:pt>
                <c:pt idx="14960">
                  <c:v>36.31</c:v>
                </c:pt>
                <c:pt idx="14961">
                  <c:v>36.31</c:v>
                </c:pt>
                <c:pt idx="14962">
                  <c:v>36.31</c:v>
                </c:pt>
                <c:pt idx="14963">
                  <c:v>36.31</c:v>
                </c:pt>
                <c:pt idx="14964">
                  <c:v>36.31</c:v>
                </c:pt>
                <c:pt idx="14965">
                  <c:v>36.299999999999997</c:v>
                </c:pt>
                <c:pt idx="14966">
                  <c:v>36.299999999999997</c:v>
                </c:pt>
                <c:pt idx="14967">
                  <c:v>36.29</c:v>
                </c:pt>
                <c:pt idx="14968">
                  <c:v>36.29</c:v>
                </c:pt>
                <c:pt idx="14969">
                  <c:v>36.28</c:v>
                </c:pt>
                <c:pt idx="14970">
                  <c:v>36.270000000000003</c:v>
                </c:pt>
                <c:pt idx="14971">
                  <c:v>36.26</c:v>
                </c:pt>
                <c:pt idx="14972">
                  <c:v>36.25</c:v>
                </c:pt>
                <c:pt idx="14973">
                  <c:v>36.25</c:v>
                </c:pt>
                <c:pt idx="14974">
                  <c:v>36.25</c:v>
                </c:pt>
                <c:pt idx="14975">
                  <c:v>36.25</c:v>
                </c:pt>
                <c:pt idx="14976">
                  <c:v>36.24</c:v>
                </c:pt>
                <c:pt idx="14977">
                  <c:v>36.24</c:v>
                </c:pt>
                <c:pt idx="14978">
                  <c:v>36.229999999999997</c:v>
                </c:pt>
                <c:pt idx="14979">
                  <c:v>36.229999999999997</c:v>
                </c:pt>
                <c:pt idx="14980">
                  <c:v>36.22</c:v>
                </c:pt>
                <c:pt idx="14981">
                  <c:v>36.22</c:v>
                </c:pt>
                <c:pt idx="14982">
                  <c:v>36.22</c:v>
                </c:pt>
                <c:pt idx="14983">
                  <c:v>36.21</c:v>
                </c:pt>
                <c:pt idx="14984">
                  <c:v>36.21</c:v>
                </c:pt>
                <c:pt idx="14985">
                  <c:v>36.21</c:v>
                </c:pt>
                <c:pt idx="14986">
                  <c:v>36.21</c:v>
                </c:pt>
                <c:pt idx="14987">
                  <c:v>36.21</c:v>
                </c:pt>
                <c:pt idx="14988">
                  <c:v>36.21</c:v>
                </c:pt>
                <c:pt idx="14989">
                  <c:v>36.200000000000003</c:v>
                </c:pt>
                <c:pt idx="14990">
                  <c:v>36.200000000000003</c:v>
                </c:pt>
                <c:pt idx="14991">
                  <c:v>36.200000000000003</c:v>
                </c:pt>
                <c:pt idx="14992">
                  <c:v>36.200000000000003</c:v>
                </c:pt>
                <c:pt idx="14993">
                  <c:v>36.200000000000003</c:v>
                </c:pt>
                <c:pt idx="14994">
                  <c:v>36.200000000000003</c:v>
                </c:pt>
                <c:pt idx="14995">
                  <c:v>36.200000000000003</c:v>
                </c:pt>
                <c:pt idx="14996">
                  <c:v>36.200000000000003</c:v>
                </c:pt>
                <c:pt idx="14997">
                  <c:v>36.200000000000003</c:v>
                </c:pt>
                <c:pt idx="14998">
                  <c:v>36.200000000000003</c:v>
                </c:pt>
                <c:pt idx="14999">
                  <c:v>36.200000000000003</c:v>
                </c:pt>
                <c:pt idx="15000">
                  <c:v>36.200000000000003</c:v>
                </c:pt>
                <c:pt idx="15001">
                  <c:v>36.200000000000003</c:v>
                </c:pt>
                <c:pt idx="15002">
                  <c:v>36.200000000000003</c:v>
                </c:pt>
                <c:pt idx="15003">
                  <c:v>36.200000000000003</c:v>
                </c:pt>
                <c:pt idx="15004">
                  <c:v>36.19</c:v>
                </c:pt>
                <c:pt idx="15005">
                  <c:v>36.19</c:v>
                </c:pt>
                <c:pt idx="15006">
                  <c:v>36.19</c:v>
                </c:pt>
                <c:pt idx="15007">
                  <c:v>36.19</c:v>
                </c:pt>
                <c:pt idx="15008">
                  <c:v>36.19</c:v>
                </c:pt>
                <c:pt idx="15009">
                  <c:v>36.19</c:v>
                </c:pt>
                <c:pt idx="15010">
                  <c:v>36.18</c:v>
                </c:pt>
                <c:pt idx="15011">
                  <c:v>36.18</c:v>
                </c:pt>
                <c:pt idx="15012">
                  <c:v>36.18</c:v>
                </c:pt>
                <c:pt idx="15013">
                  <c:v>36.18</c:v>
                </c:pt>
                <c:pt idx="15014">
                  <c:v>36.18</c:v>
                </c:pt>
                <c:pt idx="15015">
                  <c:v>36.18</c:v>
                </c:pt>
                <c:pt idx="15016">
                  <c:v>36.17</c:v>
                </c:pt>
                <c:pt idx="15017">
                  <c:v>36.17</c:v>
                </c:pt>
                <c:pt idx="15018">
                  <c:v>36.17</c:v>
                </c:pt>
                <c:pt idx="15019">
                  <c:v>36.159999999999997</c:v>
                </c:pt>
                <c:pt idx="15020">
                  <c:v>36.159999999999997</c:v>
                </c:pt>
                <c:pt idx="15021">
                  <c:v>36.159999999999997</c:v>
                </c:pt>
                <c:pt idx="15022">
                  <c:v>36.159999999999997</c:v>
                </c:pt>
                <c:pt idx="15023">
                  <c:v>36.15</c:v>
                </c:pt>
                <c:pt idx="15024">
                  <c:v>36.15</c:v>
                </c:pt>
                <c:pt idx="15025">
                  <c:v>36.14</c:v>
                </c:pt>
                <c:pt idx="15026">
                  <c:v>36.130000000000003</c:v>
                </c:pt>
                <c:pt idx="15027">
                  <c:v>36.119999999999997</c:v>
                </c:pt>
                <c:pt idx="15028">
                  <c:v>36.119999999999997</c:v>
                </c:pt>
                <c:pt idx="15029">
                  <c:v>36.11</c:v>
                </c:pt>
                <c:pt idx="15030">
                  <c:v>36.11</c:v>
                </c:pt>
                <c:pt idx="15031">
                  <c:v>36.11</c:v>
                </c:pt>
                <c:pt idx="15032">
                  <c:v>36.11</c:v>
                </c:pt>
                <c:pt idx="15033">
                  <c:v>36.1</c:v>
                </c:pt>
                <c:pt idx="15034">
                  <c:v>36.1</c:v>
                </c:pt>
                <c:pt idx="15035">
                  <c:v>36.090000000000003</c:v>
                </c:pt>
                <c:pt idx="15036">
                  <c:v>36.090000000000003</c:v>
                </c:pt>
                <c:pt idx="15037">
                  <c:v>36.090000000000003</c:v>
                </c:pt>
                <c:pt idx="15038">
                  <c:v>36.08</c:v>
                </c:pt>
                <c:pt idx="15039">
                  <c:v>36.08</c:v>
                </c:pt>
                <c:pt idx="15040">
                  <c:v>36.07</c:v>
                </c:pt>
                <c:pt idx="15041">
                  <c:v>36.07</c:v>
                </c:pt>
                <c:pt idx="15042">
                  <c:v>36.07</c:v>
                </c:pt>
                <c:pt idx="15043">
                  <c:v>36.07</c:v>
                </c:pt>
                <c:pt idx="15044">
                  <c:v>36.07</c:v>
                </c:pt>
                <c:pt idx="15045">
                  <c:v>36.07</c:v>
                </c:pt>
                <c:pt idx="15046">
                  <c:v>36.06</c:v>
                </c:pt>
                <c:pt idx="15047">
                  <c:v>36.06</c:v>
                </c:pt>
                <c:pt idx="15048">
                  <c:v>36.06</c:v>
                </c:pt>
                <c:pt idx="15049">
                  <c:v>36.06</c:v>
                </c:pt>
                <c:pt idx="15050">
                  <c:v>36.06</c:v>
                </c:pt>
                <c:pt idx="15051">
                  <c:v>36.06</c:v>
                </c:pt>
                <c:pt idx="15052">
                  <c:v>36.06</c:v>
                </c:pt>
                <c:pt idx="15053">
                  <c:v>36.06</c:v>
                </c:pt>
                <c:pt idx="15054">
                  <c:v>36.06</c:v>
                </c:pt>
                <c:pt idx="15055">
                  <c:v>36.06</c:v>
                </c:pt>
                <c:pt idx="15056">
                  <c:v>36.06</c:v>
                </c:pt>
                <c:pt idx="15057">
                  <c:v>36.07</c:v>
                </c:pt>
                <c:pt idx="15058">
                  <c:v>36.08</c:v>
                </c:pt>
                <c:pt idx="15059">
                  <c:v>36.08</c:v>
                </c:pt>
                <c:pt idx="15060">
                  <c:v>36.07</c:v>
                </c:pt>
                <c:pt idx="15061">
                  <c:v>36.08</c:v>
                </c:pt>
                <c:pt idx="15062">
                  <c:v>36.08</c:v>
                </c:pt>
                <c:pt idx="15063">
                  <c:v>36.08</c:v>
                </c:pt>
                <c:pt idx="15064">
                  <c:v>36.090000000000003</c:v>
                </c:pt>
                <c:pt idx="15065">
                  <c:v>36.090000000000003</c:v>
                </c:pt>
                <c:pt idx="15066">
                  <c:v>36.090000000000003</c:v>
                </c:pt>
                <c:pt idx="15067">
                  <c:v>36.090000000000003</c:v>
                </c:pt>
                <c:pt idx="15068">
                  <c:v>36.1</c:v>
                </c:pt>
                <c:pt idx="15069">
                  <c:v>36.1</c:v>
                </c:pt>
                <c:pt idx="15070">
                  <c:v>36.11</c:v>
                </c:pt>
                <c:pt idx="15071">
                  <c:v>36.119999999999997</c:v>
                </c:pt>
                <c:pt idx="15072">
                  <c:v>36.130000000000003</c:v>
                </c:pt>
                <c:pt idx="15073">
                  <c:v>36.14</c:v>
                </c:pt>
                <c:pt idx="15074">
                  <c:v>36.14</c:v>
                </c:pt>
                <c:pt idx="15075">
                  <c:v>36.15</c:v>
                </c:pt>
                <c:pt idx="15076">
                  <c:v>36.15</c:v>
                </c:pt>
                <c:pt idx="15077">
                  <c:v>36.159999999999997</c:v>
                </c:pt>
                <c:pt idx="15078">
                  <c:v>36.17</c:v>
                </c:pt>
                <c:pt idx="15079">
                  <c:v>36.18</c:v>
                </c:pt>
                <c:pt idx="15080">
                  <c:v>36.18</c:v>
                </c:pt>
                <c:pt idx="15081">
                  <c:v>36.18</c:v>
                </c:pt>
                <c:pt idx="15082">
                  <c:v>36.19</c:v>
                </c:pt>
                <c:pt idx="15083">
                  <c:v>36.19</c:v>
                </c:pt>
                <c:pt idx="15084">
                  <c:v>36.19</c:v>
                </c:pt>
                <c:pt idx="15085">
                  <c:v>36.19</c:v>
                </c:pt>
                <c:pt idx="15086">
                  <c:v>36.200000000000003</c:v>
                </c:pt>
                <c:pt idx="15087">
                  <c:v>36.200000000000003</c:v>
                </c:pt>
                <c:pt idx="15088">
                  <c:v>36.200000000000003</c:v>
                </c:pt>
                <c:pt idx="15089">
                  <c:v>36.200000000000003</c:v>
                </c:pt>
                <c:pt idx="15090">
                  <c:v>36.200000000000003</c:v>
                </c:pt>
                <c:pt idx="15091">
                  <c:v>36.200000000000003</c:v>
                </c:pt>
                <c:pt idx="15092">
                  <c:v>36.200000000000003</c:v>
                </c:pt>
                <c:pt idx="15093">
                  <c:v>36.200000000000003</c:v>
                </c:pt>
                <c:pt idx="15094">
                  <c:v>36.200000000000003</c:v>
                </c:pt>
                <c:pt idx="15095">
                  <c:v>36.200000000000003</c:v>
                </c:pt>
                <c:pt idx="15096">
                  <c:v>36.200000000000003</c:v>
                </c:pt>
                <c:pt idx="15097">
                  <c:v>36.200000000000003</c:v>
                </c:pt>
                <c:pt idx="15098">
                  <c:v>36.200000000000003</c:v>
                </c:pt>
                <c:pt idx="15099">
                  <c:v>36.200000000000003</c:v>
                </c:pt>
                <c:pt idx="15100">
                  <c:v>36.200000000000003</c:v>
                </c:pt>
                <c:pt idx="15101">
                  <c:v>36.200000000000003</c:v>
                </c:pt>
                <c:pt idx="15102">
                  <c:v>36.200000000000003</c:v>
                </c:pt>
                <c:pt idx="15103">
                  <c:v>36.200000000000003</c:v>
                </c:pt>
                <c:pt idx="15104">
                  <c:v>36.200000000000003</c:v>
                </c:pt>
                <c:pt idx="15105">
                  <c:v>36.200000000000003</c:v>
                </c:pt>
                <c:pt idx="15106">
                  <c:v>36.19</c:v>
                </c:pt>
                <c:pt idx="15107">
                  <c:v>36.19</c:v>
                </c:pt>
                <c:pt idx="15108">
                  <c:v>36.19</c:v>
                </c:pt>
                <c:pt idx="15109">
                  <c:v>36.19</c:v>
                </c:pt>
                <c:pt idx="15110">
                  <c:v>36.19</c:v>
                </c:pt>
                <c:pt idx="15111">
                  <c:v>36.19</c:v>
                </c:pt>
                <c:pt idx="15112">
                  <c:v>36.18</c:v>
                </c:pt>
                <c:pt idx="15113">
                  <c:v>36.18</c:v>
                </c:pt>
                <c:pt idx="15114">
                  <c:v>36.17</c:v>
                </c:pt>
                <c:pt idx="15115">
                  <c:v>36.17</c:v>
                </c:pt>
                <c:pt idx="15116">
                  <c:v>36.17</c:v>
                </c:pt>
                <c:pt idx="15117">
                  <c:v>36.159999999999997</c:v>
                </c:pt>
                <c:pt idx="15118">
                  <c:v>36.15</c:v>
                </c:pt>
                <c:pt idx="15119">
                  <c:v>36.14</c:v>
                </c:pt>
                <c:pt idx="15120">
                  <c:v>36.14</c:v>
                </c:pt>
                <c:pt idx="15121">
                  <c:v>36.130000000000003</c:v>
                </c:pt>
                <c:pt idx="15122">
                  <c:v>36.119999999999997</c:v>
                </c:pt>
                <c:pt idx="15123">
                  <c:v>36.119999999999997</c:v>
                </c:pt>
                <c:pt idx="15124">
                  <c:v>36.119999999999997</c:v>
                </c:pt>
                <c:pt idx="15125">
                  <c:v>36.11</c:v>
                </c:pt>
                <c:pt idx="15126">
                  <c:v>36.11</c:v>
                </c:pt>
                <c:pt idx="15127">
                  <c:v>36.11</c:v>
                </c:pt>
                <c:pt idx="15128">
                  <c:v>36.1</c:v>
                </c:pt>
                <c:pt idx="15129">
                  <c:v>36.1</c:v>
                </c:pt>
                <c:pt idx="15130">
                  <c:v>36.1</c:v>
                </c:pt>
                <c:pt idx="15131">
                  <c:v>36.1</c:v>
                </c:pt>
                <c:pt idx="15132">
                  <c:v>36.1</c:v>
                </c:pt>
                <c:pt idx="15133">
                  <c:v>36.1</c:v>
                </c:pt>
                <c:pt idx="15134">
                  <c:v>36.1</c:v>
                </c:pt>
                <c:pt idx="15135">
                  <c:v>36.11</c:v>
                </c:pt>
                <c:pt idx="15136">
                  <c:v>36.11</c:v>
                </c:pt>
                <c:pt idx="15137">
                  <c:v>36.11</c:v>
                </c:pt>
                <c:pt idx="15138">
                  <c:v>36.119999999999997</c:v>
                </c:pt>
                <c:pt idx="15139">
                  <c:v>36.130000000000003</c:v>
                </c:pt>
                <c:pt idx="15140">
                  <c:v>36.130000000000003</c:v>
                </c:pt>
                <c:pt idx="15141">
                  <c:v>36.14</c:v>
                </c:pt>
                <c:pt idx="15142">
                  <c:v>36.14</c:v>
                </c:pt>
                <c:pt idx="15143">
                  <c:v>36.15</c:v>
                </c:pt>
                <c:pt idx="15144">
                  <c:v>36.15</c:v>
                </c:pt>
                <c:pt idx="15145">
                  <c:v>36.159999999999997</c:v>
                </c:pt>
                <c:pt idx="15146">
                  <c:v>36.17</c:v>
                </c:pt>
                <c:pt idx="15147">
                  <c:v>36.18</c:v>
                </c:pt>
                <c:pt idx="15148">
                  <c:v>36.18</c:v>
                </c:pt>
                <c:pt idx="15149">
                  <c:v>36.19</c:v>
                </c:pt>
                <c:pt idx="15150">
                  <c:v>36.19</c:v>
                </c:pt>
                <c:pt idx="15151">
                  <c:v>36.19</c:v>
                </c:pt>
                <c:pt idx="15152">
                  <c:v>36.19</c:v>
                </c:pt>
                <c:pt idx="15153">
                  <c:v>36.200000000000003</c:v>
                </c:pt>
                <c:pt idx="15154">
                  <c:v>36.200000000000003</c:v>
                </c:pt>
                <c:pt idx="15155">
                  <c:v>36.200000000000003</c:v>
                </c:pt>
                <c:pt idx="15156">
                  <c:v>36.200000000000003</c:v>
                </c:pt>
                <c:pt idx="15157">
                  <c:v>36.200000000000003</c:v>
                </c:pt>
                <c:pt idx="15158">
                  <c:v>36.200000000000003</c:v>
                </c:pt>
                <c:pt idx="15159">
                  <c:v>36.200000000000003</c:v>
                </c:pt>
                <c:pt idx="15160">
                  <c:v>36.200000000000003</c:v>
                </c:pt>
                <c:pt idx="15161">
                  <c:v>36.21</c:v>
                </c:pt>
                <c:pt idx="15162">
                  <c:v>36.21</c:v>
                </c:pt>
                <c:pt idx="15163">
                  <c:v>36.22</c:v>
                </c:pt>
                <c:pt idx="15164">
                  <c:v>36.22</c:v>
                </c:pt>
                <c:pt idx="15165">
                  <c:v>36.229999999999997</c:v>
                </c:pt>
                <c:pt idx="15166">
                  <c:v>36.24</c:v>
                </c:pt>
                <c:pt idx="15167">
                  <c:v>36.24</c:v>
                </c:pt>
                <c:pt idx="15168">
                  <c:v>36.25</c:v>
                </c:pt>
                <c:pt idx="15169">
                  <c:v>36.270000000000003</c:v>
                </c:pt>
                <c:pt idx="15170">
                  <c:v>36.28</c:v>
                </c:pt>
                <c:pt idx="15171">
                  <c:v>36.29</c:v>
                </c:pt>
                <c:pt idx="15172">
                  <c:v>36.31</c:v>
                </c:pt>
                <c:pt idx="15173">
                  <c:v>36.32</c:v>
                </c:pt>
                <c:pt idx="15174">
                  <c:v>36.33</c:v>
                </c:pt>
                <c:pt idx="15175">
                  <c:v>36.340000000000003</c:v>
                </c:pt>
                <c:pt idx="15176">
                  <c:v>36.35</c:v>
                </c:pt>
                <c:pt idx="15177">
                  <c:v>36.35</c:v>
                </c:pt>
                <c:pt idx="15178">
                  <c:v>36.36</c:v>
                </c:pt>
                <c:pt idx="15179">
                  <c:v>36.36</c:v>
                </c:pt>
                <c:pt idx="15180">
                  <c:v>36.369999999999997</c:v>
                </c:pt>
                <c:pt idx="15181">
                  <c:v>36.369999999999997</c:v>
                </c:pt>
                <c:pt idx="15182">
                  <c:v>36.369999999999997</c:v>
                </c:pt>
                <c:pt idx="15183">
                  <c:v>36.369999999999997</c:v>
                </c:pt>
                <c:pt idx="15184">
                  <c:v>36.369999999999997</c:v>
                </c:pt>
                <c:pt idx="15185">
                  <c:v>36.369999999999997</c:v>
                </c:pt>
                <c:pt idx="15186">
                  <c:v>36.369999999999997</c:v>
                </c:pt>
                <c:pt idx="15187">
                  <c:v>36.369999999999997</c:v>
                </c:pt>
                <c:pt idx="15188">
                  <c:v>36.369999999999997</c:v>
                </c:pt>
                <c:pt idx="15189">
                  <c:v>36.36</c:v>
                </c:pt>
                <c:pt idx="15190">
                  <c:v>36.36</c:v>
                </c:pt>
                <c:pt idx="15191">
                  <c:v>36.36</c:v>
                </c:pt>
                <c:pt idx="15192">
                  <c:v>36.36</c:v>
                </c:pt>
                <c:pt idx="15193">
                  <c:v>36.35</c:v>
                </c:pt>
                <c:pt idx="15194">
                  <c:v>36.340000000000003</c:v>
                </c:pt>
                <c:pt idx="15195">
                  <c:v>36.33</c:v>
                </c:pt>
                <c:pt idx="15196">
                  <c:v>36.33</c:v>
                </c:pt>
                <c:pt idx="15197">
                  <c:v>36.33</c:v>
                </c:pt>
                <c:pt idx="15198">
                  <c:v>36.32</c:v>
                </c:pt>
                <c:pt idx="15199">
                  <c:v>36.32</c:v>
                </c:pt>
                <c:pt idx="15200">
                  <c:v>36.31</c:v>
                </c:pt>
                <c:pt idx="15201">
                  <c:v>36.31</c:v>
                </c:pt>
                <c:pt idx="15202">
                  <c:v>36.31</c:v>
                </c:pt>
                <c:pt idx="15203">
                  <c:v>36.299999999999997</c:v>
                </c:pt>
                <c:pt idx="15204">
                  <c:v>36.28</c:v>
                </c:pt>
                <c:pt idx="15205">
                  <c:v>36.270000000000003</c:v>
                </c:pt>
                <c:pt idx="15206">
                  <c:v>36.26</c:v>
                </c:pt>
                <c:pt idx="15207">
                  <c:v>36.25</c:v>
                </c:pt>
                <c:pt idx="15208">
                  <c:v>36.24</c:v>
                </c:pt>
                <c:pt idx="15209">
                  <c:v>36.229999999999997</c:v>
                </c:pt>
                <c:pt idx="15210">
                  <c:v>36.229999999999997</c:v>
                </c:pt>
                <c:pt idx="15211">
                  <c:v>36.229999999999997</c:v>
                </c:pt>
                <c:pt idx="15212">
                  <c:v>36.22</c:v>
                </c:pt>
                <c:pt idx="15213">
                  <c:v>36.22</c:v>
                </c:pt>
                <c:pt idx="15214">
                  <c:v>36.21</c:v>
                </c:pt>
                <c:pt idx="15215">
                  <c:v>36.21</c:v>
                </c:pt>
                <c:pt idx="15216">
                  <c:v>36.21</c:v>
                </c:pt>
                <c:pt idx="15217">
                  <c:v>36.200000000000003</c:v>
                </c:pt>
                <c:pt idx="15218">
                  <c:v>36.200000000000003</c:v>
                </c:pt>
                <c:pt idx="15219">
                  <c:v>36.200000000000003</c:v>
                </c:pt>
                <c:pt idx="15220">
                  <c:v>36.200000000000003</c:v>
                </c:pt>
                <c:pt idx="15221">
                  <c:v>36.200000000000003</c:v>
                </c:pt>
                <c:pt idx="15222">
                  <c:v>36.200000000000003</c:v>
                </c:pt>
                <c:pt idx="15223">
                  <c:v>36.200000000000003</c:v>
                </c:pt>
                <c:pt idx="15224">
                  <c:v>36.200000000000003</c:v>
                </c:pt>
                <c:pt idx="15225">
                  <c:v>36.200000000000003</c:v>
                </c:pt>
                <c:pt idx="15226">
                  <c:v>36.200000000000003</c:v>
                </c:pt>
                <c:pt idx="15227">
                  <c:v>36.200000000000003</c:v>
                </c:pt>
                <c:pt idx="15228">
                  <c:v>36.200000000000003</c:v>
                </c:pt>
                <c:pt idx="15229">
                  <c:v>36.200000000000003</c:v>
                </c:pt>
                <c:pt idx="15230">
                  <c:v>36.19</c:v>
                </c:pt>
                <c:pt idx="15231">
                  <c:v>36.19</c:v>
                </c:pt>
                <c:pt idx="15232">
                  <c:v>36.19</c:v>
                </c:pt>
                <c:pt idx="15233">
                  <c:v>36.19</c:v>
                </c:pt>
                <c:pt idx="15234">
                  <c:v>36.18</c:v>
                </c:pt>
                <c:pt idx="15235">
                  <c:v>36.18</c:v>
                </c:pt>
                <c:pt idx="15236">
                  <c:v>36.18</c:v>
                </c:pt>
                <c:pt idx="15237">
                  <c:v>36.18</c:v>
                </c:pt>
                <c:pt idx="15238">
                  <c:v>36.17</c:v>
                </c:pt>
                <c:pt idx="15239">
                  <c:v>36.17</c:v>
                </c:pt>
                <c:pt idx="15240">
                  <c:v>36.159999999999997</c:v>
                </c:pt>
                <c:pt idx="15241">
                  <c:v>36.15</c:v>
                </c:pt>
                <c:pt idx="15242">
                  <c:v>36.14</c:v>
                </c:pt>
                <c:pt idx="15243">
                  <c:v>36.130000000000003</c:v>
                </c:pt>
                <c:pt idx="15244">
                  <c:v>36.119999999999997</c:v>
                </c:pt>
                <c:pt idx="15245">
                  <c:v>36.11</c:v>
                </c:pt>
                <c:pt idx="15246">
                  <c:v>36.11</c:v>
                </c:pt>
                <c:pt idx="15247">
                  <c:v>36.11</c:v>
                </c:pt>
                <c:pt idx="15248">
                  <c:v>36.11</c:v>
                </c:pt>
                <c:pt idx="15249">
                  <c:v>36.1</c:v>
                </c:pt>
                <c:pt idx="15250">
                  <c:v>36.1</c:v>
                </c:pt>
                <c:pt idx="15251">
                  <c:v>36.1</c:v>
                </c:pt>
                <c:pt idx="15252">
                  <c:v>36.1</c:v>
                </c:pt>
                <c:pt idx="15253">
                  <c:v>36.090000000000003</c:v>
                </c:pt>
                <c:pt idx="15254">
                  <c:v>36.090000000000003</c:v>
                </c:pt>
                <c:pt idx="15255">
                  <c:v>36.08</c:v>
                </c:pt>
                <c:pt idx="15256">
                  <c:v>36.08</c:v>
                </c:pt>
                <c:pt idx="15257">
                  <c:v>36.08</c:v>
                </c:pt>
                <c:pt idx="15258">
                  <c:v>36.08</c:v>
                </c:pt>
                <c:pt idx="15259">
                  <c:v>36.08</c:v>
                </c:pt>
                <c:pt idx="15260">
                  <c:v>36.08</c:v>
                </c:pt>
                <c:pt idx="15261">
                  <c:v>36.08</c:v>
                </c:pt>
                <c:pt idx="15262">
                  <c:v>36.08</c:v>
                </c:pt>
                <c:pt idx="15263">
                  <c:v>36.08</c:v>
                </c:pt>
                <c:pt idx="15264">
                  <c:v>36.08</c:v>
                </c:pt>
                <c:pt idx="15265">
                  <c:v>36.090000000000003</c:v>
                </c:pt>
                <c:pt idx="15266">
                  <c:v>36.090000000000003</c:v>
                </c:pt>
                <c:pt idx="15267">
                  <c:v>36.090000000000003</c:v>
                </c:pt>
                <c:pt idx="15268">
                  <c:v>36.1</c:v>
                </c:pt>
                <c:pt idx="15269">
                  <c:v>36.1</c:v>
                </c:pt>
                <c:pt idx="15270">
                  <c:v>36.090000000000003</c:v>
                </c:pt>
                <c:pt idx="15271">
                  <c:v>36.090000000000003</c:v>
                </c:pt>
                <c:pt idx="15272">
                  <c:v>36.1</c:v>
                </c:pt>
                <c:pt idx="15273">
                  <c:v>36.1</c:v>
                </c:pt>
                <c:pt idx="15274">
                  <c:v>36.11</c:v>
                </c:pt>
                <c:pt idx="15275">
                  <c:v>36.11</c:v>
                </c:pt>
                <c:pt idx="15276">
                  <c:v>36.11</c:v>
                </c:pt>
                <c:pt idx="15277">
                  <c:v>36.119999999999997</c:v>
                </c:pt>
                <c:pt idx="15278">
                  <c:v>36.119999999999997</c:v>
                </c:pt>
                <c:pt idx="15279">
                  <c:v>36.119999999999997</c:v>
                </c:pt>
                <c:pt idx="15280">
                  <c:v>36.119999999999997</c:v>
                </c:pt>
                <c:pt idx="15281">
                  <c:v>36.130000000000003</c:v>
                </c:pt>
                <c:pt idx="15282">
                  <c:v>36.130000000000003</c:v>
                </c:pt>
                <c:pt idx="15283">
                  <c:v>36.130000000000003</c:v>
                </c:pt>
                <c:pt idx="15284">
                  <c:v>36.14</c:v>
                </c:pt>
                <c:pt idx="15285">
                  <c:v>36.130000000000003</c:v>
                </c:pt>
                <c:pt idx="15286">
                  <c:v>36.130000000000003</c:v>
                </c:pt>
                <c:pt idx="15287">
                  <c:v>36.130000000000003</c:v>
                </c:pt>
                <c:pt idx="15288">
                  <c:v>36.130000000000003</c:v>
                </c:pt>
                <c:pt idx="15289">
                  <c:v>36.130000000000003</c:v>
                </c:pt>
                <c:pt idx="15290">
                  <c:v>36.130000000000003</c:v>
                </c:pt>
                <c:pt idx="15291">
                  <c:v>36.130000000000003</c:v>
                </c:pt>
                <c:pt idx="15292">
                  <c:v>36.130000000000003</c:v>
                </c:pt>
                <c:pt idx="15293">
                  <c:v>36.130000000000003</c:v>
                </c:pt>
                <c:pt idx="15294">
                  <c:v>36.130000000000003</c:v>
                </c:pt>
                <c:pt idx="15295">
                  <c:v>36.14</c:v>
                </c:pt>
                <c:pt idx="15296">
                  <c:v>36.14</c:v>
                </c:pt>
                <c:pt idx="15297">
                  <c:v>36.14</c:v>
                </c:pt>
                <c:pt idx="15298">
                  <c:v>36.14</c:v>
                </c:pt>
                <c:pt idx="15299">
                  <c:v>36.15</c:v>
                </c:pt>
                <c:pt idx="15300">
                  <c:v>36.15</c:v>
                </c:pt>
                <c:pt idx="15301">
                  <c:v>36.159999999999997</c:v>
                </c:pt>
                <c:pt idx="15302">
                  <c:v>36.159999999999997</c:v>
                </c:pt>
                <c:pt idx="15303">
                  <c:v>36.159999999999997</c:v>
                </c:pt>
                <c:pt idx="15304">
                  <c:v>36.159999999999997</c:v>
                </c:pt>
                <c:pt idx="15305">
                  <c:v>36.159999999999997</c:v>
                </c:pt>
                <c:pt idx="15306">
                  <c:v>36.159999999999997</c:v>
                </c:pt>
                <c:pt idx="15307">
                  <c:v>36.159999999999997</c:v>
                </c:pt>
                <c:pt idx="15308">
                  <c:v>36.17</c:v>
                </c:pt>
                <c:pt idx="15309">
                  <c:v>36.17</c:v>
                </c:pt>
                <c:pt idx="15310">
                  <c:v>36.18</c:v>
                </c:pt>
                <c:pt idx="15311">
                  <c:v>36.18</c:v>
                </c:pt>
                <c:pt idx="15312">
                  <c:v>36.19</c:v>
                </c:pt>
                <c:pt idx="15313">
                  <c:v>36.19</c:v>
                </c:pt>
                <c:pt idx="15314">
                  <c:v>36.200000000000003</c:v>
                </c:pt>
                <c:pt idx="15315">
                  <c:v>36.200000000000003</c:v>
                </c:pt>
                <c:pt idx="15316">
                  <c:v>36.200000000000003</c:v>
                </c:pt>
                <c:pt idx="15317">
                  <c:v>36.200000000000003</c:v>
                </c:pt>
                <c:pt idx="15318">
                  <c:v>36.200000000000003</c:v>
                </c:pt>
                <c:pt idx="15319">
                  <c:v>36.200000000000003</c:v>
                </c:pt>
                <c:pt idx="15320">
                  <c:v>36.200000000000003</c:v>
                </c:pt>
                <c:pt idx="15321">
                  <c:v>36.200000000000003</c:v>
                </c:pt>
                <c:pt idx="15322">
                  <c:v>36.200000000000003</c:v>
                </c:pt>
                <c:pt idx="15323">
                  <c:v>36.200000000000003</c:v>
                </c:pt>
                <c:pt idx="15324">
                  <c:v>36.200000000000003</c:v>
                </c:pt>
                <c:pt idx="15325">
                  <c:v>36.200000000000003</c:v>
                </c:pt>
                <c:pt idx="15326">
                  <c:v>36.200000000000003</c:v>
                </c:pt>
                <c:pt idx="15327">
                  <c:v>36.200000000000003</c:v>
                </c:pt>
                <c:pt idx="15328">
                  <c:v>36.200000000000003</c:v>
                </c:pt>
                <c:pt idx="15329">
                  <c:v>36.200000000000003</c:v>
                </c:pt>
                <c:pt idx="15330">
                  <c:v>36.200000000000003</c:v>
                </c:pt>
                <c:pt idx="15331">
                  <c:v>36.200000000000003</c:v>
                </c:pt>
                <c:pt idx="15332">
                  <c:v>36.200000000000003</c:v>
                </c:pt>
                <c:pt idx="15333">
                  <c:v>36.200000000000003</c:v>
                </c:pt>
                <c:pt idx="15334">
                  <c:v>36.200000000000003</c:v>
                </c:pt>
                <c:pt idx="15335">
                  <c:v>36.200000000000003</c:v>
                </c:pt>
                <c:pt idx="15336">
                  <c:v>36.200000000000003</c:v>
                </c:pt>
                <c:pt idx="15337">
                  <c:v>36.200000000000003</c:v>
                </c:pt>
                <c:pt idx="15338">
                  <c:v>36.200000000000003</c:v>
                </c:pt>
                <c:pt idx="15339">
                  <c:v>36.200000000000003</c:v>
                </c:pt>
                <c:pt idx="15340">
                  <c:v>36.200000000000003</c:v>
                </c:pt>
                <c:pt idx="15341">
                  <c:v>36.200000000000003</c:v>
                </c:pt>
                <c:pt idx="15342">
                  <c:v>36.200000000000003</c:v>
                </c:pt>
                <c:pt idx="15343">
                  <c:v>36.200000000000003</c:v>
                </c:pt>
                <c:pt idx="15344">
                  <c:v>36.200000000000003</c:v>
                </c:pt>
                <c:pt idx="15345">
                  <c:v>36.200000000000003</c:v>
                </c:pt>
                <c:pt idx="15346">
                  <c:v>36.200000000000003</c:v>
                </c:pt>
                <c:pt idx="15347">
                  <c:v>36.200000000000003</c:v>
                </c:pt>
                <c:pt idx="15348">
                  <c:v>36.200000000000003</c:v>
                </c:pt>
                <c:pt idx="15349">
                  <c:v>36.200000000000003</c:v>
                </c:pt>
                <c:pt idx="15350">
                  <c:v>36.200000000000003</c:v>
                </c:pt>
                <c:pt idx="15351">
                  <c:v>36.200000000000003</c:v>
                </c:pt>
                <c:pt idx="15352">
                  <c:v>36.200000000000003</c:v>
                </c:pt>
                <c:pt idx="15353">
                  <c:v>36.200000000000003</c:v>
                </c:pt>
                <c:pt idx="15354">
                  <c:v>36.200000000000003</c:v>
                </c:pt>
                <c:pt idx="15355">
                  <c:v>36.200000000000003</c:v>
                </c:pt>
                <c:pt idx="15356">
                  <c:v>36.200000000000003</c:v>
                </c:pt>
                <c:pt idx="15357">
                  <c:v>36.200000000000003</c:v>
                </c:pt>
                <c:pt idx="15358">
                  <c:v>36.200000000000003</c:v>
                </c:pt>
                <c:pt idx="15359">
                  <c:v>36.200000000000003</c:v>
                </c:pt>
                <c:pt idx="15360">
                  <c:v>36.200000000000003</c:v>
                </c:pt>
                <c:pt idx="15361">
                  <c:v>36.200000000000003</c:v>
                </c:pt>
                <c:pt idx="15362">
                  <c:v>36.200000000000003</c:v>
                </c:pt>
                <c:pt idx="15363">
                  <c:v>36.200000000000003</c:v>
                </c:pt>
                <c:pt idx="15364">
                  <c:v>36.200000000000003</c:v>
                </c:pt>
                <c:pt idx="15365">
                  <c:v>36.200000000000003</c:v>
                </c:pt>
                <c:pt idx="15366">
                  <c:v>36.200000000000003</c:v>
                </c:pt>
                <c:pt idx="15367">
                  <c:v>36.200000000000003</c:v>
                </c:pt>
                <c:pt idx="15368">
                  <c:v>36.200000000000003</c:v>
                </c:pt>
                <c:pt idx="15369">
                  <c:v>36.200000000000003</c:v>
                </c:pt>
                <c:pt idx="15370">
                  <c:v>36.200000000000003</c:v>
                </c:pt>
                <c:pt idx="15371">
                  <c:v>36.200000000000003</c:v>
                </c:pt>
                <c:pt idx="15372">
                  <c:v>36.200000000000003</c:v>
                </c:pt>
                <c:pt idx="15373">
                  <c:v>36.200000000000003</c:v>
                </c:pt>
                <c:pt idx="15374">
                  <c:v>36.200000000000003</c:v>
                </c:pt>
                <c:pt idx="15375">
                  <c:v>36.200000000000003</c:v>
                </c:pt>
                <c:pt idx="15376">
                  <c:v>36.200000000000003</c:v>
                </c:pt>
                <c:pt idx="15377">
                  <c:v>36.200000000000003</c:v>
                </c:pt>
                <c:pt idx="15378">
                  <c:v>36.200000000000003</c:v>
                </c:pt>
                <c:pt idx="15379">
                  <c:v>36.200000000000003</c:v>
                </c:pt>
                <c:pt idx="15380">
                  <c:v>36.200000000000003</c:v>
                </c:pt>
                <c:pt idx="15381">
                  <c:v>36.200000000000003</c:v>
                </c:pt>
                <c:pt idx="15382">
                  <c:v>36.200000000000003</c:v>
                </c:pt>
                <c:pt idx="15383">
                  <c:v>36.200000000000003</c:v>
                </c:pt>
                <c:pt idx="15384">
                  <c:v>36.200000000000003</c:v>
                </c:pt>
                <c:pt idx="15385">
                  <c:v>36.200000000000003</c:v>
                </c:pt>
                <c:pt idx="15386">
                  <c:v>36.200000000000003</c:v>
                </c:pt>
                <c:pt idx="15387">
                  <c:v>36.200000000000003</c:v>
                </c:pt>
                <c:pt idx="15388">
                  <c:v>36.200000000000003</c:v>
                </c:pt>
                <c:pt idx="15389">
                  <c:v>36.200000000000003</c:v>
                </c:pt>
                <c:pt idx="15390">
                  <c:v>36.200000000000003</c:v>
                </c:pt>
                <c:pt idx="15391">
                  <c:v>36.200000000000003</c:v>
                </c:pt>
                <c:pt idx="15392">
                  <c:v>36.200000000000003</c:v>
                </c:pt>
                <c:pt idx="15393">
                  <c:v>36.200000000000003</c:v>
                </c:pt>
                <c:pt idx="15394">
                  <c:v>36.200000000000003</c:v>
                </c:pt>
                <c:pt idx="15395">
                  <c:v>36.200000000000003</c:v>
                </c:pt>
                <c:pt idx="15396">
                  <c:v>36.200000000000003</c:v>
                </c:pt>
                <c:pt idx="15397">
                  <c:v>36.200000000000003</c:v>
                </c:pt>
                <c:pt idx="15398">
                  <c:v>36.200000000000003</c:v>
                </c:pt>
                <c:pt idx="15399">
                  <c:v>36.200000000000003</c:v>
                </c:pt>
                <c:pt idx="15400">
                  <c:v>36.19</c:v>
                </c:pt>
                <c:pt idx="15401">
                  <c:v>36.19</c:v>
                </c:pt>
                <c:pt idx="15402">
                  <c:v>36.19</c:v>
                </c:pt>
                <c:pt idx="15403">
                  <c:v>36.19</c:v>
                </c:pt>
                <c:pt idx="15404">
                  <c:v>36.19</c:v>
                </c:pt>
                <c:pt idx="15405">
                  <c:v>36.18</c:v>
                </c:pt>
                <c:pt idx="15406">
                  <c:v>36.18</c:v>
                </c:pt>
                <c:pt idx="15407">
                  <c:v>36.18</c:v>
                </c:pt>
                <c:pt idx="15408">
                  <c:v>36.18</c:v>
                </c:pt>
                <c:pt idx="15409">
                  <c:v>36.17</c:v>
                </c:pt>
                <c:pt idx="15410">
                  <c:v>36.17</c:v>
                </c:pt>
                <c:pt idx="15411">
                  <c:v>36.17</c:v>
                </c:pt>
                <c:pt idx="15412">
                  <c:v>36.159999999999997</c:v>
                </c:pt>
                <c:pt idx="15413">
                  <c:v>36.15</c:v>
                </c:pt>
                <c:pt idx="15414">
                  <c:v>36.14</c:v>
                </c:pt>
                <c:pt idx="15415">
                  <c:v>36.14</c:v>
                </c:pt>
                <c:pt idx="15416">
                  <c:v>36.130000000000003</c:v>
                </c:pt>
                <c:pt idx="15417">
                  <c:v>36.119999999999997</c:v>
                </c:pt>
                <c:pt idx="15418">
                  <c:v>36.119999999999997</c:v>
                </c:pt>
                <c:pt idx="15419">
                  <c:v>36.119999999999997</c:v>
                </c:pt>
                <c:pt idx="15420">
                  <c:v>36.119999999999997</c:v>
                </c:pt>
                <c:pt idx="15421">
                  <c:v>36.119999999999997</c:v>
                </c:pt>
                <c:pt idx="15422">
                  <c:v>36.119999999999997</c:v>
                </c:pt>
                <c:pt idx="15423">
                  <c:v>36.11</c:v>
                </c:pt>
                <c:pt idx="15424">
                  <c:v>36.11</c:v>
                </c:pt>
                <c:pt idx="15425">
                  <c:v>36.1</c:v>
                </c:pt>
                <c:pt idx="15426">
                  <c:v>36.090000000000003</c:v>
                </c:pt>
                <c:pt idx="15427">
                  <c:v>36.090000000000003</c:v>
                </c:pt>
                <c:pt idx="15428">
                  <c:v>36.08</c:v>
                </c:pt>
                <c:pt idx="15429">
                  <c:v>36.08</c:v>
                </c:pt>
                <c:pt idx="15430">
                  <c:v>36.08</c:v>
                </c:pt>
                <c:pt idx="15431">
                  <c:v>36.08</c:v>
                </c:pt>
                <c:pt idx="15432">
                  <c:v>36.08</c:v>
                </c:pt>
                <c:pt idx="15433">
                  <c:v>36.08</c:v>
                </c:pt>
                <c:pt idx="15434">
                  <c:v>36.08</c:v>
                </c:pt>
                <c:pt idx="15435">
                  <c:v>36.08</c:v>
                </c:pt>
                <c:pt idx="15436">
                  <c:v>36.08</c:v>
                </c:pt>
                <c:pt idx="15437">
                  <c:v>36.08</c:v>
                </c:pt>
                <c:pt idx="15438">
                  <c:v>36.07</c:v>
                </c:pt>
                <c:pt idx="15439">
                  <c:v>36.07</c:v>
                </c:pt>
                <c:pt idx="15440">
                  <c:v>36.07</c:v>
                </c:pt>
                <c:pt idx="15441">
                  <c:v>36.07</c:v>
                </c:pt>
                <c:pt idx="15442">
                  <c:v>36.08</c:v>
                </c:pt>
                <c:pt idx="15443">
                  <c:v>36.07</c:v>
                </c:pt>
                <c:pt idx="15444">
                  <c:v>36.07</c:v>
                </c:pt>
                <c:pt idx="15445">
                  <c:v>36.07</c:v>
                </c:pt>
                <c:pt idx="15446">
                  <c:v>36.07</c:v>
                </c:pt>
                <c:pt idx="15447">
                  <c:v>36.08</c:v>
                </c:pt>
                <c:pt idx="15448">
                  <c:v>36.08</c:v>
                </c:pt>
                <c:pt idx="15449">
                  <c:v>36.08</c:v>
                </c:pt>
                <c:pt idx="15450">
                  <c:v>36.08</c:v>
                </c:pt>
                <c:pt idx="15451">
                  <c:v>36.08</c:v>
                </c:pt>
                <c:pt idx="15452">
                  <c:v>36.090000000000003</c:v>
                </c:pt>
                <c:pt idx="15453">
                  <c:v>36.1</c:v>
                </c:pt>
                <c:pt idx="15454">
                  <c:v>36.11</c:v>
                </c:pt>
                <c:pt idx="15455">
                  <c:v>36.119999999999997</c:v>
                </c:pt>
                <c:pt idx="15456">
                  <c:v>36.119999999999997</c:v>
                </c:pt>
                <c:pt idx="15457">
                  <c:v>36.130000000000003</c:v>
                </c:pt>
                <c:pt idx="15458">
                  <c:v>36.14</c:v>
                </c:pt>
                <c:pt idx="15459">
                  <c:v>36.14</c:v>
                </c:pt>
                <c:pt idx="15460">
                  <c:v>36.15</c:v>
                </c:pt>
                <c:pt idx="15461">
                  <c:v>36.159999999999997</c:v>
                </c:pt>
                <c:pt idx="15462">
                  <c:v>36.17</c:v>
                </c:pt>
                <c:pt idx="15463">
                  <c:v>36.18</c:v>
                </c:pt>
                <c:pt idx="15464">
                  <c:v>36.18</c:v>
                </c:pt>
                <c:pt idx="15465">
                  <c:v>36.19</c:v>
                </c:pt>
                <c:pt idx="15466">
                  <c:v>36.19</c:v>
                </c:pt>
                <c:pt idx="15467">
                  <c:v>36.19</c:v>
                </c:pt>
                <c:pt idx="15468">
                  <c:v>36.19</c:v>
                </c:pt>
                <c:pt idx="15469">
                  <c:v>36.19</c:v>
                </c:pt>
                <c:pt idx="15470">
                  <c:v>36.19</c:v>
                </c:pt>
                <c:pt idx="15471">
                  <c:v>36.200000000000003</c:v>
                </c:pt>
                <c:pt idx="15472">
                  <c:v>36.200000000000003</c:v>
                </c:pt>
                <c:pt idx="15473">
                  <c:v>36.200000000000003</c:v>
                </c:pt>
                <c:pt idx="15474">
                  <c:v>36.200000000000003</c:v>
                </c:pt>
                <c:pt idx="15475">
                  <c:v>36.200000000000003</c:v>
                </c:pt>
                <c:pt idx="15476">
                  <c:v>36.200000000000003</c:v>
                </c:pt>
                <c:pt idx="15477">
                  <c:v>36.200000000000003</c:v>
                </c:pt>
                <c:pt idx="15478">
                  <c:v>36.200000000000003</c:v>
                </c:pt>
                <c:pt idx="15479">
                  <c:v>36.200000000000003</c:v>
                </c:pt>
                <c:pt idx="15480">
                  <c:v>36.200000000000003</c:v>
                </c:pt>
                <c:pt idx="15481">
                  <c:v>36.200000000000003</c:v>
                </c:pt>
                <c:pt idx="15482">
                  <c:v>36.200000000000003</c:v>
                </c:pt>
                <c:pt idx="15483">
                  <c:v>36.200000000000003</c:v>
                </c:pt>
                <c:pt idx="15484">
                  <c:v>36.200000000000003</c:v>
                </c:pt>
                <c:pt idx="15485">
                  <c:v>36.200000000000003</c:v>
                </c:pt>
                <c:pt idx="15486">
                  <c:v>36.200000000000003</c:v>
                </c:pt>
                <c:pt idx="15487">
                  <c:v>36.200000000000003</c:v>
                </c:pt>
                <c:pt idx="15488">
                  <c:v>36.200000000000003</c:v>
                </c:pt>
                <c:pt idx="15489">
                  <c:v>36.200000000000003</c:v>
                </c:pt>
                <c:pt idx="15490">
                  <c:v>36.200000000000003</c:v>
                </c:pt>
                <c:pt idx="15491">
                  <c:v>36.200000000000003</c:v>
                </c:pt>
                <c:pt idx="15492">
                  <c:v>36.200000000000003</c:v>
                </c:pt>
                <c:pt idx="15493">
                  <c:v>36.200000000000003</c:v>
                </c:pt>
                <c:pt idx="15494">
                  <c:v>36.200000000000003</c:v>
                </c:pt>
                <c:pt idx="15495">
                  <c:v>36.200000000000003</c:v>
                </c:pt>
                <c:pt idx="15496">
                  <c:v>36.200000000000003</c:v>
                </c:pt>
                <c:pt idx="15497">
                  <c:v>36.200000000000003</c:v>
                </c:pt>
                <c:pt idx="15498">
                  <c:v>36.200000000000003</c:v>
                </c:pt>
                <c:pt idx="15499">
                  <c:v>36.200000000000003</c:v>
                </c:pt>
                <c:pt idx="15500">
                  <c:v>36.200000000000003</c:v>
                </c:pt>
                <c:pt idx="15501">
                  <c:v>36.200000000000003</c:v>
                </c:pt>
                <c:pt idx="15502">
                  <c:v>36.19</c:v>
                </c:pt>
                <c:pt idx="15503">
                  <c:v>36.19</c:v>
                </c:pt>
                <c:pt idx="15504">
                  <c:v>36.19</c:v>
                </c:pt>
                <c:pt idx="15505">
                  <c:v>36.19</c:v>
                </c:pt>
                <c:pt idx="15506">
                  <c:v>36.18</c:v>
                </c:pt>
                <c:pt idx="15507">
                  <c:v>36.18</c:v>
                </c:pt>
                <c:pt idx="15508">
                  <c:v>36.17</c:v>
                </c:pt>
                <c:pt idx="15509">
                  <c:v>36.17</c:v>
                </c:pt>
                <c:pt idx="15510">
                  <c:v>36.159999999999997</c:v>
                </c:pt>
                <c:pt idx="15511">
                  <c:v>36.159999999999997</c:v>
                </c:pt>
                <c:pt idx="15512">
                  <c:v>36.159999999999997</c:v>
                </c:pt>
                <c:pt idx="15513">
                  <c:v>36.15</c:v>
                </c:pt>
                <c:pt idx="15514">
                  <c:v>36.15</c:v>
                </c:pt>
                <c:pt idx="15515">
                  <c:v>36.15</c:v>
                </c:pt>
                <c:pt idx="15516">
                  <c:v>36.15</c:v>
                </c:pt>
                <c:pt idx="15517">
                  <c:v>36.15</c:v>
                </c:pt>
                <c:pt idx="15518">
                  <c:v>36.14</c:v>
                </c:pt>
                <c:pt idx="15519">
                  <c:v>36.14</c:v>
                </c:pt>
                <c:pt idx="15520">
                  <c:v>36.14</c:v>
                </c:pt>
                <c:pt idx="15521">
                  <c:v>36.130000000000003</c:v>
                </c:pt>
                <c:pt idx="15522">
                  <c:v>36.130000000000003</c:v>
                </c:pt>
                <c:pt idx="15523">
                  <c:v>36.119999999999997</c:v>
                </c:pt>
                <c:pt idx="15524">
                  <c:v>36.119999999999997</c:v>
                </c:pt>
                <c:pt idx="15525">
                  <c:v>36.119999999999997</c:v>
                </c:pt>
                <c:pt idx="15526">
                  <c:v>36.11</c:v>
                </c:pt>
                <c:pt idx="15527">
                  <c:v>36.11</c:v>
                </c:pt>
                <c:pt idx="15528">
                  <c:v>36.11</c:v>
                </c:pt>
                <c:pt idx="15529">
                  <c:v>36.11</c:v>
                </c:pt>
                <c:pt idx="15530">
                  <c:v>36.11</c:v>
                </c:pt>
                <c:pt idx="15531">
                  <c:v>36.11</c:v>
                </c:pt>
                <c:pt idx="15532">
                  <c:v>36.11</c:v>
                </c:pt>
                <c:pt idx="15533">
                  <c:v>36.11</c:v>
                </c:pt>
                <c:pt idx="15534">
                  <c:v>36.11</c:v>
                </c:pt>
                <c:pt idx="15535">
                  <c:v>36.11</c:v>
                </c:pt>
                <c:pt idx="15536">
                  <c:v>36.11</c:v>
                </c:pt>
                <c:pt idx="15537">
                  <c:v>36.11</c:v>
                </c:pt>
                <c:pt idx="15538">
                  <c:v>36.11</c:v>
                </c:pt>
                <c:pt idx="15539">
                  <c:v>36.119999999999997</c:v>
                </c:pt>
                <c:pt idx="15540">
                  <c:v>36.130000000000003</c:v>
                </c:pt>
                <c:pt idx="15541">
                  <c:v>36.130000000000003</c:v>
                </c:pt>
                <c:pt idx="15542">
                  <c:v>36.14</c:v>
                </c:pt>
                <c:pt idx="15543">
                  <c:v>36.15</c:v>
                </c:pt>
                <c:pt idx="15544">
                  <c:v>36.159999999999997</c:v>
                </c:pt>
                <c:pt idx="15545">
                  <c:v>36.17</c:v>
                </c:pt>
                <c:pt idx="15546">
                  <c:v>36.17</c:v>
                </c:pt>
                <c:pt idx="15547">
                  <c:v>36.18</c:v>
                </c:pt>
                <c:pt idx="15548">
                  <c:v>36.18</c:v>
                </c:pt>
                <c:pt idx="15549">
                  <c:v>36.18</c:v>
                </c:pt>
                <c:pt idx="15550">
                  <c:v>36.19</c:v>
                </c:pt>
                <c:pt idx="15551">
                  <c:v>36.19</c:v>
                </c:pt>
                <c:pt idx="15552">
                  <c:v>36.19</c:v>
                </c:pt>
                <c:pt idx="15553">
                  <c:v>36.200000000000003</c:v>
                </c:pt>
                <c:pt idx="15554">
                  <c:v>36.200000000000003</c:v>
                </c:pt>
                <c:pt idx="15555">
                  <c:v>36.200000000000003</c:v>
                </c:pt>
                <c:pt idx="15556">
                  <c:v>36.200000000000003</c:v>
                </c:pt>
                <c:pt idx="15557">
                  <c:v>36.200000000000003</c:v>
                </c:pt>
                <c:pt idx="15558">
                  <c:v>36.200000000000003</c:v>
                </c:pt>
                <c:pt idx="15559">
                  <c:v>36.200000000000003</c:v>
                </c:pt>
                <c:pt idx="15560">
                  <c:v>36.200000000000003</c:v>
                </c:pt>
                <c:pt idx="15561">
                  <c:v>36.200000000000003</c:v>
                </c:pt>
                <c:pt idx="15562">
                  <c:v>36.200000000000003</c:v>
                </c:pt>
                <c:pt idx="15563">
                  <c:v>36.200000000000003</c:v>
                </c:pt>
                <c:pt idx="15564">
                  <c:v>36.200000000000003</c:v>
                </c:pt>
                <c:pt idx="15565">
                  <c:v>36.200000000000003</c:v>
                </c:pt>
                <c:pt idx="15566">
                  <c:v>36.200000000000003</c:v>
                </c:pt>
                <c:pt idx="15567">
                  <c:v>36.200000000000003</c:v>
                </c:pt>
                <c:pt idx="15568">
                  <c:v>36.19</c:v>
                </c:pt>
                <c:pt idx="15569">
                  <c:v>36.19</c:v>
                </c:pt>
                <c:pt idx="15570">
                  <c:v>36.19</c:v>
                </c:pt>
                <c:pt idx="15571">
                  <c:v>36.19</c:v>
                </c:pt>
                <c:pt idx="15572">
                  <c:v>36.19</c:v>
                </c:pt>
                <c:pt idx="15573">
                  <c:v>36.19</c:v>
                </c:pt>
                <c:pt idx="15574">
                  <c:v>36.18</c:v>
                </c:pt>
                <c:pt idx="15575">
                  <c:v>36.19</c:v>
                </c:pt>
                <c:pt idx="15576">
                  <c:v>36.19</c:v>
                </c:pt>
                <c:pt idx="15577">
                  <c:v>36.19</c:v>
                </c:pt>
                <c:pt idx="15578">
                  <c:v>36.19</c:v>
                </c:pt>
                <c:pt idx="15579">
                  <c:v>36.19</c:v>
                </c:pt>
                <c:pt idx="15580">
                  <c:v>36.19</c:v>
                </c:pt>
                <c:pt idx="15581">
                  <c:v>36.19</c:v>
                </c:pt>
                <c:pt idx="15582">
                  <c:v>36.19</c:v>
                </c:pt>
                <c:pt idx="15583">
                  <c:v>36.19</c:v>
                </c:pt>
                <c:pt idx="15584">
                  <c:v>36.18</c:v>
                </c:pt>
                <c:pt idx="15585">
                  <c:v>36.18</c:v>
                </c:pt>
                <c:pt idx="15586">
                  <c:v>36.18</c:v>
                </c:pt>
                <c:pt idx="15587">
                  <c:v>36.18</c:v>
                </c:pt>
                <c:pt idx="15588">
                  <c:v>36.18</c:v>
                </c:pt>
                <c:pt idx="15589">
                  <c:v>36.18</c:v>
                </c:pt>
                <c:pt idx="15590">
                  <c:v>36.18</c:v>
                </c:pt>
                <c:pt idx="15591">
                  <c:v>36.18</c:v>
                </c:pt>
                <c:pt idx="15592">
                  <c:v>36.18</c:v>
                </c:pt>
                <c:pt idx="15593">
                  <c:v>36.18</c:v>
                </c:pt>
                <c:pt idx="15594">
                  <c:v>36.18</c:v>
                </c:pt>
                <c:pt idx="15595">
                  <c:v>36.18</c:v>
                </c:pt>
                <c:pt idx="15596">
                  <c:v>36.19</c:v>
                </c:pt>
                <c:pt idx="15597">
                  <c:v>36.19</c:v>
                </c:pt>
                <c:pt idx="15598">
                  <c:v>36.19</c:v>
                </c:pt>
                <c:pt idx="15599">
                  <c:v>36.19</c:v>
                </c:pt>
                <c:pt idx="15600">
                  <c:v>36.19</c:v>
                </c:pt>
                <c:pt idx="15601">
                  <c:v>36.19</c:v>
                </c:pt>
                <c:pt idx="15602">
                  <c:v>36.19</c:v>
                </c:pt>
                <c:pt idx="15603">
                  <c:v>36.19</c:v>
                </c:pt>
                <c:pt idx="15604">
                  <c:v>36.19</c:v>
                </c:pt>
                <c:pt idx="15605">
                  <c:v>36.19</c:v>
                </c:pt>
                <c:pt idx="15606">
                  <c:v>36.200000000000003</c:v>
                </c:pt>
                <c:pt idx="15607">
                  <c:v>36.200000000000003</c:v>
                </c:pt>
                <c:pt idx="15608">
                  <c:v>36.200000000000003</c:v>
                </c:pt>
                <c:pt idx="15609">
                  <c:v>36.200000000000003</c:v>
                </c:pt>
                <c:pt idx="15610">
                  <c:v>36.200000000000003</c:v>
                </c:pt>
                <c:pt idx="15611">
                  <c:v>36.200000000000003</c:v>
                </c:pt>
                <c:pt idx="15612">
                  <c:v>36.200000000000003</c:v>
                </c:pt>
                <c:pt idx="15613">
                  <c:v>36.200000000000003</c:v>
                </c:pt>
                <c:pt idx="15614">
                  <c:v>36.200000000000003</c:v>
                </c:pt>
                <c:pt idx="15615">
                  <c:v>36.200000000000003</c:v>
                </c:pt>
                <c:pt idx="15616">
                  <c:v>36.200000000000003</c:v>
                </c:pt>
                <c:pt idx="15617">
                  <c:v>36.200000000000003</c:v>
                </c:pt>
                <c:pt idx="15618">
                  <c:v>36.200000000000003</c:v>
                </c:pt>
                <c:pt idx="15619">
                  <c:v>36.200000000000003</c:v>
                </c:pt>
                <c:pt idx="15620">
                  <c:v>36.200000000000003</c:v>
                </c:pt>
                <c:pt idx="15621">
                  <c:v>36.200000000000003</c:v>
                </c:pt>
                <c:pt idx="15622">
                  <c:v>36.200000000000003</c:v>
                </c:pt>
                <c:pt idx="15623">
                  <c:v>36.200000000000003</c:v>
                </c:pt>
                <c:pt idx="15624">
                  <c:v>36.200000000000003</c:v>
                </c:pt>
                <c:pt idx="15625">
                  <c:v>36.200000000000003</c:v>
                </c:pt>
                <c:pt idx="15626">
                  <c:v>36.21</c:v>
                </c:pt>
                <c:pt idx="15627">
                  <c:v>36.21</c:v>
                </c:pt>
                <c:pt idx="15628">
                  <c:v>36.21</c:v>
                </c:pt>
                <c:pt idx="15629">
                  <c:v>36.21</c:v>
                </c:pt>
                <c:pt idx="15630">
                  <c:v>36.21</c:v>
                </c:pt>
                <c:pt idx="15631">
                  <c:v>36.21</c:v>
                </c:pt>
                <c:pt idx="15632">
                  <c:v>36.21</c:v>
                </c:pt>
                <c:pt idx="15633">
                  <c:v>36.21</c:v>
                </c:pt>
                <c:pt idx="15634">
                  <c:v>36.22</c:v>
                </c:pt>
                <c:pt idx="15635">
                  <c:v>36.21</c:v>
                </c:pt>
                <c:pt idx="15636">
                  <c:v>36.21</c:v>
                </c:pt>
                <c:pt idx="15637">
                  <c:v>36.22</c:v>
                </c:pt>
                <c:pt idx="15638">
                  <c:v>36.22</c:v>
                </c:pt>
                <c:pt idx="15639">
                  <c:v>36.22</c:v>
                </c:pt>
                <c:pt idx="15640">
                  <c:v>36.22</c:v>
                </c:pt>
                <c:pt idx="15641">
                  <c:v>36.229999999999997</c:v>
                </c:pt>
                <c:pt idx="15642">
                  <c:v>36.229999999999997</c:v>
                </c:pt>
                <c:pt idx="15643">
                  <c:v>36.229999999999997</c:v>
                </c:pt>
                <c:pt idx="15644">
                  <c:v>36.229999999999997</c:v>
                </c:pt>
                <c:pt idx="15645">
                  <c:v>36.229999999999997</c:v>
                </c:pt>
                <c:pt idx="15646">
                  <c:v>36.229999999999997</c:v>
                </c:pt>
                <c:pt idx="15647">
                  <c:v>36.229999999999997</c:v>
                </c:pt>
                <c:pt idx="15648">
                  <c:v>36.229999999999997</c:v>
                </c:pt>
                <c:pt idx="15649">
                  <c:v>36.24</c:v>
                </c:pt>
                <c:pt idx="15650">
                  <c:v>36.24</c:v>
                </c:pt>
                <c:pt idx="15651">
                  <c:v>36.24</c:v>
                </c:pt>
                <c:pt idx="15652">
                  <c:v>36.24</c:v>
                </c:pt>
                <c:pt idx="15653">
                  <c:v>36.25</c:v>
                </c:pt>
                <c:pt idx="15654">
                  <c:v>36.25</c:v>
                </c:pt>
                <c:pt idx="15655">
                  <c:v>36.26</c:v>
                </c:pt>
                <c:pt idx="15656">
                  <c:v>36.270000000000003</c:v>
                </c:pt>
                <c:pt idx="15657">
                  <c:v>36.270000000000003</c:v>
                </c:pt>
                <c:pt idx="15658">
                  <c:v>36.270000000000003</c:v>
                </c:pt>
                <c:pt idx="15659">
                  <c:v>36.28</c:v>
                </c:pt>
                <c:pt idx="15660">
                  <c:v>36.28</c:v>
                </c:pt>
                <c:pt idx="15661">
                  <c:v>36.270000000000003</c:v>
                </c:pt>
                <c:pt idx="15662">
                  <c:v>36.28</c:v>
                </c:pt>
                <c:pt idx="15663">
                  <c:v>36.28</c:v>
                </c:pt>
                <c:pt idx="15664">
                  <c:v>36.270000000000003</c:v>
                </c:pt>
                <c:pt idx="15665">
                  <c:v>36.270000000000003</c:v>
                </c:pt>
                <c:pt idx="15666">
                  <c:v>36.26</c:v>
                </c:pt>
                <c:pt idx="15667">
                  <c:v>36.26</c:v>
                </c:pt>
                <c:pt idx="15668">
                  <c:v>36.25</c:v>
                </c:pt>
                <c:pt idx="15669">
                  <c:v>36.24</c:v>
                </c:pt>
                <c:pt idx="15670">
                  <c:v>36.24</c:v>
                </c:pt>
                <c:pt idx="15671">
                  <c:v>36.229999999999997</c:v>
                </c:pt>
                <c:pt idx="15672">
                  <c:v>36.229999999999997</c:v>
                </c:pt>
                <c:pt idx="15673">
                  <c:v>36.229999999999997</c:v>
                </c:pt>
                <c:pt idx="15674">
                  <c:v>36.229999999999997</c:v>
                </c:pt>
                <c:pt idx="15675">
                  <c:v>36.22</c:v>
                </c:pt>
                <c:pt idx="15676">
                  <c:v>36.22</c:v>
                </c:pt>
                <c:pt idx="15677">
                  <c:v>36.22</c:v>
                </c:pt>
                <c:pt idx="15678">
                  <c:v>36.21</c:v>
                </c:pt>
                <c:pt idx="15679">
                  <c:v>36.21</c:v>
                </c:pt>
                <c:pt idx="15680">
                  <c:v>36.21</c:v>
                </c:pt>
                <c:pt idx="15681">
                  <c:v>36.21</c:v>
                </c:pt>
                <c:pt idx="15682">
                  <c:v>36.200000000000003</c:v>
                </c:pt>
                <c:pt idx="15683">
                  <c:v>36.200000000000003</c:v>
                </c:pt>
                <c:pt idx="15684">
                  <c:v>36.200000000000003</c:v>
                </c:pt>
                <c:pt idx="15685">
                  <c:v>36.200000000000003</c:v>
                </c:pt>
                <c:pt idx="15686">
                  <c:v>36.200000000000003</c:v>
                </c:pt>
                <c:pt idx="15687">
                  <c:v>36.200000000000003</c:v>
                </c:pt>
                <c:pt idx="15688">
                  <c:v>36.200000000000003</c:v>
                </c:pt>
                <c:pt idx="15689">
                  <c:v>36.200000000000003</c:v>
                </c:pt>
                <c:pt idx="15690">
                  <c:v>36.200000000000003</c:v>
                </c:pt>
                <c:pt idx="15691">
                  <c:v>36.200000000000003</c:v>
                </c:pt>
                <c:pt idx="15692">
                  <c:v>36.200000000000003</c:v>
                </c:pt>
                <c:pt idx="15693">
                  <c:v>36.200000000000003</c:v>
                </c:pt>
                <c:pt idx="15694">
                  <c:v>36.200000000000003</c:v>
                </c:pt>
                <c:pt idx="15695">
                  <c:v>36.200000000000003</c:v>
                </c:pt>
                <c:pt idx="15696">
                  <c:v>36.200000000000003</c:v>
                </c:pt>
                <c:pt idx="15697">
                  <c:v>36.19</c:v>
                </c:pt>
                <c:pt idx="15698">
                  <c:v>36.19</c:v>
                </c:pt>
                <c:pt idx="15699">
                  <c:v>36.19</c:v>
                </c:pt>
                <c:pt idx="15700">
                  <c:v>36.19</c:v>
                </c:pt>
                <c:pt idx="15701">
                  <c:v>36.19</c:v>
                </c:pt>
                <c:pt idx="15702">
                  <c:v>36.19</c:v>
                </c:pt>
                <c:pt idx="15703">
                  <c:v>36.18</c:v>
                </c:pt>
                <c:pt idx="15704">
                  <c:v>36.18</c:v>
                </c:pt>
                <c:pt idx="15705">
                  <c:v>36.18</c:v>
                </c:pt>
                <c:pt idx="15706">
                  <c:v>36.17</c:v>
                </c:pt>
                <c:pt idx="15707">
                  <c:v>36.17</c:v>
                </c:pt>
                <c:pt idx="15708">
                  <c:v>36.159999999999997</c:v>
                </c:pt>
                <c:pt idx="15709">
                  <c:v>36.15</c:v>
                </c:pt>
                <c:pt idx="15710">
                  <c:v>36.15</c:v>
                </c:pt>
                <c:pt idx="15711">
                  <c:v>36.14</c:v>
                </c:pt>
                <c:pt idx="15712">
                  <c:v>36.130000000000003</c:v>
                </c:pt>
                <c:pt idx="15713">
                  <c:v>36.130000000000003</c:v>
                </c:pt>
                <c:pt idx="15714">
                  <c:v>36.119999999999997</c:v>
                </c:pt>
                <c:pt idx="15715">
                  <c:v>36.11</c:v>
                </c:pt>
                <c:pt idx="15716">
                  <c:v>36.1</c:v>
                </c:pt>
                <c:pt idx="15717">
                  <c:v>36.1</c:v>
                </c:pt>
                <c:pt idx="15718">
                  <c:v>36.090000000000003</c:v>
                </c:pt>
                <c:pt idx="15719">
                  <c:v>36.090000000000003</c:v>
                </c:pt>
                <c:pt idx="15720">
                  <c:v>36.08</c:v>
                </c:pt>
                <c:pt idx="15721">
                  <c:v>36.07</c:v>
                </c:pt>
                <c:pt idx="15722">
                  <c:v>36.07</c:v>
                </c:pt>
                <c:pt idx="15723">
                  <c:v>36.06</c:v>
                </c:pt>
                <c:pt idx="15724">
                  <c:v>36.049999999999997</c:v>
                </c:pt>
                <c:pt idx="15725">
                  <c:v>36.04</c:v>
                </c:pt>
                <c:pt idx="15726">
                  <c:v>36.04</c:v>
                </c:pt>
                <c:pt idx="15727">
                  <c:v>36.04</c:v>
                </c:pt>
                <c:pt idx="15728">
                  <c:v>36.03</c:v>
                </c:pt>
                <c:pt idx="15729">
                  <c:v>36.03</c:v>
                </c:pt>
                <c:pt idx="15730">
                  <c:v>36.020000000000003</c:v>
                </c:pt>
                <c:pt idx="15731">
                  <c:v>36.020000000000003</c:v>
                </c:pt>
                <c:pt idx="15732">
                  <c:v>36.01</c:v>
                </c:pt>
                <c:pt idx="15733">
                  <c:v>36.01</c:v>
                </c:pt>
                <c:pt idx="15734">
                  <c:v>36.01</c:v>
                </c:pt>
                <c:pt idx="15735">
                  <c:v>36.01</c:v>
                </c:pt>
                <c:pt idx="15736">
                  <c:v>36.01</c:v>
                </c:pt>
                <c:pt idx="15737">
                  <c:v>36.01</c:v>
                </c:pt>
                <c:pt idx="15738">
                  <c:v>36</c:v>
                </c:pt>
                <c:pt idx="15739">
                  <c:v>36</c:v>
                </c:pt>
                <c:pt idx="15740">
                  <c:v>36</c:v>
                </c:pt>
                <c:pt idx="15741">
                  <c:v>36.01</c:v>
                </c:pt>
                <c:pt idx="15742">
                  <c:v>36.01</c:v>
                </c:pt>
                <c:pt idx="15743">
                  <c:v>36</c:v>
                </c:pt>
                <c:pt idx="15744">
                  <c:v>36</c:v>
                </c:pt>
                <c:pt idx="15745">
                  <c:v>36</c:v>
                </c:pt>
                <c:pt idx="15746">
                  <c:v>36</c:v>
                </c:pt>
                <c:pt idx="15747">
                  <c:v>36</c:v>
                </c:pt>
                <c:pt idx="15748">
                  <c:v>36</c:v>
                </c:pt>
                <c:pt idx="15749">
                  <c:v>36</c:v>
                </c:pt>
                <c:pt idx="15750">
                  <c:v>36</c:v>
                </c:pt>
                <c:pt idx="15751">
                  <c:v>36</c:v>
                </c:pt>
                <c:pt idx="15752">
                  <c:v>36</c:v>
                </c:pt>
                <c:pt idx="15753">
                  <c:v>36</c:v>
                </c:pt>
                <c:pt idx="15754">
                  <c:v>36</c:v>
                </c:pt>
                <c:pt idx="15755">
                  <c:v>36</c:v>
                </c:pt>
                <c:pt idx="15756">
                  <c:v>36</c:v>
                </c:pt>
                <c:pt idx="15757">
                  <c:v>36</c:v>
                </c:pt>
                <c:pt idx="15758">
                  <c:v>36</c:v>
                </c:pt>
                <c:pt idx="15759">
                  <c:v>36</c:v>
                </c:pt>
                <c:pt idx="15760">
                  <c:v>36.01</c:v>
                </c:pt>
                <c:pt idx="15761">
                  <c:v>36.01</c:v>
                </c:pt>
                <c:pt idx="15762">
                  <c:v>36.01</c:v>
                </c:pt>
                <c:pt idx="15763">
                  <c:v>36.01</c:v>
                </c:pt>
                <c:pt idx="15764">
                  <c:v>36.01</c:v>
                </c:pt>
                <c:pt idx="15765">
                  <c:v>36.01</c:v>
                </c:pt>
                <c:pt idx="15766">
                  <c:v>36.01</c:v>
                </c:pt>
                <c:pt idx="15767">
                  <c:v>36.01</c:v>
                </c:pt>
                <c:pt idx="15768">
                  <c:v>36.01</c:v>
                </c:pt>
                <c:pt idx="15769">
                  <c:v>36.01</c:v>
                </c:pt>
                <c:pt idx="15770">
                  <c:v>36.020000000000003</c:v>
                </c:pt>
                <c:pt idx="15771">
                  <c:v>36.03</c:v>
                </c:pt>
                <c:pt idx="15772">
                  <c:v>36.04</c:v>
                </c:pt>
                <c:pt idx="15773">
                  <c:v>36.049999999999997</c:v>
                </c:pt>
                <c:pt idx="15774">
                  <c:v>36.06</c:v>
                </c:pt>
                <c:pt idx="15775">
                  <c:v>36.06</c:v>
                </c:pt>
                <c:pt idx="15776">
                  <c:v>36.06</c:v>
                </c:pt>
                <c:pt idx="15777">
                  <c:v>36.07</c:v>
                </c:pt>
                <c:pt idx="15778">
                  <c:v>36.07</c:v>
                </c:pt>
                <c:pt idx="15779">
                  <c:v>36.07</c:v>
                </c:pt>
                <c:pt idx="15780">
                  <c:v>36.06</c:v>
                </c:pt>
                <c:pt idx="15781">
                  <c:v>36.06</c:v>
                </c:pt>
                <c:pt idx="15782">
                  <c:v>36.07</c:v>
                </c:pt>
                <c:pt idx="15783">
                  <c:v>36.07</c:v>
                </c:pt>
                <c:pt idx="15784">
                  <c:v>36.07</c:v>
                </c:pt>
                <c:pt idx="15785">
                  <c:v>36.06</c:v>
                </c:pt>
                <c:pt idx="15786">
                  <c:v>36.06</c:v>
                </c:pt>
                <c:pt idx="15787">
                  <c:v>36.07</c:v>
                </c:pt>
                <c:pt idx="15788">
                  <c:v>36.07</c:v>
                </c:pt>
                <c:pt idx="15789">
                  <c:v>36.08</c:v>
                </c:pt>
                <c:pt idx="15790">
                  <c:v>36.08</c:v>
                </c:pt>
                <c:pt idx="15791">
                  <c:v>36.08</c:v>
                </c:pt>
                <c:pt idx="15792">
                  <c:v>36.08</c:v>
                </c:pt>
                <c:pt idx="15793">
                  <c:v>36.08</c:v>
                </c:pt>
                <c:pt idx="15794">
                  <c:v>36.090000000000003</c:v>
                </c:pt>
                <c:pt idx="15795">
                  <c:v>36.090000000000003</c:v>
                </c:pt>
                <c:pt idx="15796">
                  <c:v>36.090000000000003</c:v>
                </c:pt>
                <c:pt idx="15797">
                  <c:v>36.090000000000003</c:v>
                </c:pt>
                <c:pt idx="15798">
                  <c:v>36.1</c:v>
                </c:pt>
                <c:pt idx="15799">
                  <c:v>36.1</c:v>
                </c:pt>
                <c:pt idx="15800">
                  <c:v>36.11</c:v>
                </c:pt>
                <c:pt idx="15801">
                  <c:v>36.11</c:v>
                </c:pt>
                <c:pt idx="15802">
                  <c:v>36.119999999999997</c:v>
                </c:pt>
                <c:pt idx="15803">
                  <c:v>36.119999999999997</c:v>
                </c:pt>
                <c:pt idx="15804">
                  <c:v>36.119999999999997</c:v>
                </c:pt>
                <c:pt idx="15805">
                  <c:v>36.119999999999997</c:v>
                </c:pt>
                <c:pt idx="15806">
                  <c:v>36.119999999999997</c:v>
                </c:pt>
                <c:pt idx="15807">
                  <c:v>36.119999999999997</c:v>
                </c:pt>
                <c:pt idx="15808">
                  <c:v>36.119999999999997</c:v>
                </c:pt>
                <c:pt idx="15809">
                  <c:v>36.119999999999997</c:v>
                </c:pt>
                <c:pt idx="15810">
                  <c:v>36.119999999999997</c:v>
                </c:pt>
                <c:pt idx="15811">
                  <c:v>36.119999999999997</c:v>
                </c:pt>
                <c:pt idx="15812">
                  <c:v>36.11</c:v>
                </c:pt>
                <c:pt idx="15813">
                  <c:v>36.119999999999997</c:v>
                </c:pt>
                <c:pt idx="15814">
                  <c:v>36.119999999999997</c:v>
                </c:pt>
                <c:pt idx="15815">
                  <c:v>36.119999999999997</c:v>
                </c:pt>
                <c:pt idx="15816">
                  <c:v>36.130000000000003</c:v>
                </c:pt>
                <c:pt idx="15817">
                  <c:v>36.130000000000003</c:v>
                </c:pt>
                <c:pt idx="15818">
                  <c:v>36.130000000000003</c:v>
                </c:pt>
                <c:pt idx="15819">
                  <c:v>36.130000000000003</c:v>
                </c:pt>
                <c:pt idx="15820">
                  <c:v>36.130000000000003</c:v>
                </c:pt>
                <c:pt idx="15821">
                  <c:v>36.130000000000003</c:v>
                </c:pt>
                <c:pt idx="15822">
                  <c:v>36.130000000000003</c:v>
                </c:pt>
                <c:pt idx="15823">
                  <c:v>36.14</c:v>
                </c:pt>
                <c:pt idx="15824">
                  <c:v>36.14</c:v>
                </c:pt>
                <c:pt idx="15825">
                  <c:v>36.14</c:v>
                </c:pt>
                <c:pt idx="15826">
                  <c:v>36.15</c:v>
                </c:pt>
                <c:pt idx="15827">
                  <c:v>36.15</c:v>
                </c:pt>
                <c:pt idx="15828">
                  <c:v>36.17</c:v>
                </c:pt>
                <c:pt idx="15829">
                  <c:v>36.18</c:v>
                </c:pt>
                <c:pt idx="15830">
                  <c:v>36.18</c:v>
                </c:pt>
                <c:pt idx="15831">
                  <c:v>36.19</c:v>
                </c:pt>
                <c:pt idx="15832">
                  <c:v>36.19</c:v>
                </c:pt>
                <c:pt idx="15833">
                  <c:v>36.200000000000003</c:v>
                </c:pt>
                <c:pt idx="15834">
                  <c:v>36.200000000000003</c:v>
                </c:pt>
                <c:pt idx="15835">
                  <c:v>36.200000000000003</c:v>
                </c:pt>
                <c:pt idx="15836">
                  <c:v>36.200000000000003</c:v>
                </c:pt>
                <c:pt idx="15837">
                  <c:v>36.200000000000003</c:v>
                </c:pt>
                <c:pt idx="15838">
                  <c:v>36.200000000000003</c:v>
                </c:pt>
                <c:pt idx="15839">
                  <c:v>36.200000000000003</c:v>
                </c:pt>
                <c:pt idx="15840">
                  <c:v>36.200000000000003</c:v>
                </c:pt>
                <c:pt idx="15841">
                  <c:v>36.200000000000003</c:v>
                </c:pt>
                <c:pt idx="15842">
                  <c:v>36.200000000000003</c:v>
                </c:pt>
                <c:pt idx="15843">
                  <c:v>36.200000000000003</c:v>
                </c:pt>
                <c:pt idx="15844">
                  <c:v>36.200000000000003</c:v>
                </c:pt>
                <c:pt idx="15845">
                  <c:v>36.200000000000003</c:v>
                </c:pt>
                <c:pt idx="15846">
                  <c:v>36.200000000000003</c:v>
                </c:pt>
                <c:pt idx="15847">
                  <c:v>36.200000000000003</c:v>
                </c:pt>
                <c:pt idx="15848">
                  <c:v>36.200000000000003</c:v>
                </c:pt>
                <c:pt idx="15849">
                  <c:v>36.200000000000003</c:v>
                </c:pt>
                <c:pt idx="15850">
                  <c:v>36.200000000000003</c:v>
                </c:pt>
                <c:pt idx="15851">
                  <c:v>36.200000000000003</c:v>
                </c:pt>
                <c:pt idx="15852">
                  <c:v>36.21</c:v>
                </c:pt>
                <c:pt idx="15853">
                  <c:v>36.21</c:v>
                </c:pt>
                <c:pt idx="15854">
                  <c:v>36.21</c:v>
                </c:pt>
                <c:pt idx="15855">
                  <c:v>36.21</c:v>
                </c:pt>
                <c:pt idx="15856">
                  <c:v>36.22</c:v>
                </c:pt>
                <c:pt idx="15857">
                  <c:v>36.22</c:v>
                </c:pt>
                <c:pt idx="15858">
                  <c:v>36.229999999999997</c:v>
                </c:pt>
                <c:pt idx="15859">
                  <c:v>36.229999999999997</c:v>
                </c:pt>
                <c:pt idx="15860">
                  <c:v>36.24</c:v>
                </c:pt>
                <c:pt idx="15861">
                  <c:v>36.25</c:v>
                </c:pt>
                <c:pt idx="15862">
                  <c:v>36.26</c:v>
                </c:pt>
                <c:pt idx="15863">
                  <c:v>36.28</c:v>
                </c:pt>
                <c:pt idx="15864">
                  <c:v>36.29</c:v>
                </c:pt>
                <c:pt idx="15865">
                  <c:v>36.299999999999997</c:v>
                </c:pt>
                <c:pt idx="15866">
                  <c:v>36.31</c:v>
                </c:pt>
                <c:pt idx="15867">
                  <c:v>36.32</c:v>
                </c:pt>
                <c:pt idx="15868">
                  <c:v>36.33</c:v>
                </c:pt>
                <c:pt idx="15869">
                  <c:v>36.340000000000003</c:v>
                </c:pt>
                <c:pt idx="15870">
                  <c:v>36.35</c:v>
                </c:pt>
                <c:pt idx="15871">
                  <c:v>36.35</c:v>
                </c:pt>
                <c:pt idx="15872">
                  <c:v>36.36</c:v>
                </c:pt>
                <c:pt idx="15873">
                  <c:v>36.36</c:v>
                </c:pt>
                <c:pt idx="15874">
                  <c:v>36.369999999999997</c:v>
                </c:pt>
                <c:pt idx="15875">
                  <c:v>36.369999999999997</c:v>
                </c:pt>
                <c:pt idx="15876">
                  <c:v>36.380000000000003</c:v>
                </c:pt>
                <c:pt idx="15877">
                  <c:v>36.380000000000003</c:v>
                </c:pt>
                <c:pt idx="15878">
                  <c:v>36.39</c:v>
                </c:pt>
                <c:pt idx="15879">
                  <c:v>36.39</c:v>
                </c:pt>
                <c:pt idx="15880">
                  <c:v>36.39</c:v>
                </c:pt>
                <c:pt idx="15881">
                  <c:v>36.39</c:v>
                </c:pt>
                <c:pt idx="15882">
                  <c:v>36.39</c:v>
                </c:pt>
                <c:pt idx="15883">
                  <c:v>36.39</c:v>
                </c:pt>
                <c:pt idx="15884">
                  <c:v>36.39</c:v>
                </c:pt>
                <c:pt idx="15885">
                  <c:v>36.4</c:v>
                </c:pt>
                <c:pt idx="15886">
                  <c:v>36.4</c:v>
                </c:pt>
                <c:pt idx="15887">
                  <c:v>36.4</c:v>
                </c:pt>
                <c:pt idx="15888">
                  <c:v>36.4</c:v>
                </c:pt>
                <c:pt idx="15889">
                  <c:v>36.4</c:v>
                </c:pt>
                <c:pt idx="15890">
                  <c:v>36.4</c:v>
                </c:pt>
                <c:pt idx="15891">
                  <c:v>36.4</c:v>
                </c:pt>
                <c:pt idx="15892">
                  <c:v>36.4</c:v>
                </c:pt>
                <c:pt idx="15893">
                  <c:v>36.4</c:v>
                </c:pt>
                <c:pt idx="15894">
                  <c:v>36.4</c:v>
                </c:pt>
                <c:pt idx="15895">
                  <c:v>36.4</c:v>
                </c:pt>
                <c:pt idx="15896">
                  <c:v>36.4</c:v>
                </c:pt>
                <c:pt idx="15897">
                  <c:v>36.4</c:v>
                </c:pt>
                <c:pt idx="15898">
                  <c:v>36.4</c:v>
                </c:pt>
                <c:pt idx="15899">
                  <c:v>36.39</c:v>
                </c:pt>
                <c:pt idx="15900">
                  <c:v>36.39</c:v>
                </c:pt>
                <c:pt idx="15901">
                  <c:v>36.39</c:v>
                </c:pt>
                <c:pt idx="15902">
                  <c:v>36.39</c:v>
                </c:pt>
                <c:pt idx="15903">
                  <c:v>36.39</c:v>
                </c:pt>
                <c:pt idx="15904">
                  <c:v>36.39</c:v>
                </c:pt>
                <c:pt idx="15905">
                  <c:v>36.39</c:v>
                </c:pt>
                <c:pt idx="15906">
                  <c:v>36.39</c:v>
                </c:pt>
                <c:pt idx="15907">
                  <c:v>36.39</c:v>
                </c:pt>
                <c:pt idx="15908">
                  <c:v>36.380000000000003</c:v>
                </c:pt>
                <c:pt idx="15909">
                  <c:v>36.380000000000003</c:v>
                </c:pt>
                <c:pt idx="15910">
                  <c:v>36.369999999999997</c:v>
                </c:pt>
                <c:pt idx="15911">
                  <c:v>36.369999999999997</c:v>
                </c:pt>
                <c:pt idx="15912">
                  <c:v>36.36</c:v>
                </c:pt>
                <c:pt idx="15913">
                  <c:v>36.35</c:v>
                </c:pt>
                <c:pt idx="15914">
                  <c:v>36.35</c:v>
                </c:pt>
                <c:pt idx="15915">
                  <c:v>36.340000000000003</c:v>
                </c:pt>
                <c:pt idx="15916">
                  <c:v>36.33</c:v>
                </c:pt>
                <c:pt idx="15917">
                  <c:v>36.31</c:v>
                </c:pt>
                <c:pt idx="15918">
                  <c:v>36.31</c:v>
                </c:pt>
                <c:pt idx="15919">
                  <c:v>36.29</c:v>
                </c:pt>
                <c:pt idx="15920">
                  <c:v>36.28</c:v>
                </c:pt>
                <c:pt idx="15921">
                  <c:v>36.270000000000003</c:v>
                </c:pt>
                <c:pt idx="15922">
                  <c:v>36.270000000000003</c:v>
                </c:pt>
                <c:pt idx="15923">
                  <c:v>36.26</c:v>
                </c:pt>
                <c:pt idx="15924">
                  <c:v>36.26</c:v>
                </c:pt>
                <c:pt idx="15925">
                  <c:v>36.25</c:v>
                </c:pt>
                <c:pt idx="15926">
                  <c:v>36.25</c:v>
                </c:pt>
                <c:pt idx="15927">
                  <c:v>36.24</c:v>
                </c:pt>
                <c:pt idx="15928">
                  <c:v>36.24</c:v>
                </c:pt>
                <c:pt idx="15929">
                  <c:v>36.24</c:v>
                </c:pt>
                <c:pt idx="15930">
                  <c:v>36.24</c:v>
                </c:pt>
                <c:pt idx="15931">
                  <c:v>36.24</c:v>
                </c:pt>
                <c:pt idx="15932">
                  <c:v>36.24</c:v>
                </c:pt>
                <c:pt idx="15933">
                  <c:v>36.24</c:v>
                </c:pt>
                <c:pt idx="15934">
                  <c:v>36.24</c:v>
                </c:pt>
                <c:pt idx="15935">
                  <c:v>36.24</c:v>
                </c:pt>
                <c:pt idx="15936">
                  <c:v>36.24</c:v>
                </c:pt>
                <c:pt idx="15937">
                  <c:v>36.24</c:v>
                </c:pt>
                <c:pt idx="15938">
                  <c:v>36.24</c:v>
                </c:pt>
                <c:pt idx="15939">
                  <c:v>36.24</c:v>
                </c:pt>
                <c:pt idx="15940">
                  <c:v>36.24</c:v>
                </c:pt>
                <c:pt idx="15941">
                  <c:v>36.24</c:v>
                </c:pt>
                <c:pt idx="15942">
                  <c:v>36.24</c:v>
                </c:pt>
                <c:pt idx="15943">
                  <c:v>36.25</c:v>
                </c:pt>
                <c:pt idx="15944">
                  <c:v>36.25</c:v>
                </c:pt>
                <c:pt idx="15945">
                  <c:v>36.26</c:v>
                </c:pt>
                <c:pt idx="15946">
                  <c:v>36.28</c:v>
                </c:pt>
                <c:pt idx="15947">
                  <c:v>36.29</c:v>
                </c:pt>
                <c:pt idx="15948">
                  <c:v>36.299999999999997</c:v>
                </c:pt>
                <c:pt idx="15949">
                  <c:v>36.31</c:v>
                </c:pt>
                <c:pt idx="15950">
                  <c:v>36.31</c:v>
                </c:pt>
                <c:pt idx="15951">
                  <c:v>36.31</c:v>
                </c:pt>
                <c:pt idx="15952">
                  <c:v>36.32</c:v>
                </c:pt>
                <c:pt idx="15953">
                  <c:v>36.33</c:v>
                </c:pt>
                <c:pt idx="15954">
                  <c:v>36.33</c:v>
                </c:pt>
                <c:pt idx="15955">
                  <c:v>36.340000000000003</c:v>
                </c:pt>
                <c:pt idx="15956">
                  <c:v>36.35</c:v>
                </c:pt>
                <c:pt idx="15957">
                  <c:v>36.35</c:v>
                </c:pt>
                <c:pt idx="15958">
                  <c:v>36.36</c:v>
                </c:pt>
                <c:pt idx="15959">
                  <c:v>36.36</c:v>
                </c:pt>
                <c:pt idx="15960">
                  <c:v>36.36</c:v>
                </c:pt>
                <c:pt idx="15961">
                  <c:v>36.369999999999997</c:v>
                </c:pt>
                <c:pt idx="15962">
                  <c:v>36.369999999999997</c:v>
                </c:pt>
                <c:pt idx="15963">
                  <c:v>36.369999999999997</c:v>
                </c:pt>
                <c:pt idx="15964">
                  <c:v>36.380000000000003</c:v>
                </c:pt>
                <c:pt idx="15965">
                  <c:v>36.380000000000003</c:v>
                </c:pt>
                <c:pt idx="15966">
                  <c:v>36.380000000000003</c:v>
                </c:pt>
                <c:pt idx="15967">
                  <c:v>36.380000000000003</c:v>
                </c:pt>
                <c:pt idx="15968">
                  <c:v>36.380000000000003</c:v>
                </c:pt>
                <c:pt idx="15969">
                  <c:v>36.380000000000003</c:v>
                </c:pt>
                <c:pt idx="15970">
                  <c:v>36.380000000000003</c:v>
                </c:pt>
                <c:pt idx="15971">
                  <c:v>36.380000000000003</c:v>
                </c:pt>
                <c:pt idx="15972">
                  <c:v>36.380000000000003</c:v>
                </c:pt>
                <c:pt idx="15973">
                  <c:v>36.380000000000003</c:v>
                </c:pt>
                <c:pt idx="15974">
                  <c:v>36.380000000000003</c:v>
                </c:pt>
                <c:pt idx="15975">
                  <c:v>36.380000000000003</c:v>
                </c:pt>
                <c:pt idx="15976">
                  <c:v>36.380000000000003</c:v>
                </c:pt>
                <c:pt idx="15977">
                  <c:v>36.380000000000003</c:v>
                </c:pt>
                <c:pt idx="15978">
                  <c:v>36.380000000000003</c:v>
                </c:pt>
                <c:pt idx="15979">
                  <c:v>36.369999999999997</c:v>
                </c:pt>
                <c:pt idx="15980">
                  <c:v>36.369999999999997</c:v>
                </c:pt>
                <c:pt idx="15981">
                  <c:v>36.380000000000003</c:v>
                </c:pt>
                <c:pt idx="15982">
                  <c:v>36.380000000000003</c:v>
                </c:pt>
                <c:pt idx="15983">
                  <c:v>36.380000000000003</c:v>
                </c:pt>
                <c:pt idx="15984">
                  <c:v>36.369999999999997</c:v>
                </c:pt>
                <c:pt idx="15985">
                  <c:v>36.380000000000003</c:v>
                </c:pt>
                <c:pt idx="15986">
                  <c:v>36.380000000000003</c:v>
                </c:pt>
                <c:pt idx="15987">
                  <c:v>36.369999999999997</c:v>
                </c:pt>
                <c:pt idx="15988">
                  <c:v>36.380000000000003</c:v>
                </c:pt>
                <c:pt idx="15989">
                  <c:v>36.369999999999997</c:v>
                </c:pt>
                <c:pt idx="15990">
                  <c:v>36.369999999999997</c:v>
                </c:pt>
                <c:pt idx="15991">
                  <c:v>36.369999999999997</c:v>
                </c:pt>
                <c:pt idx="15992">
                  <c:v>36.369999999999997</c:v>
                </c:pt>
                <c:pt idx="15993">
                  <c:v>36.36</c:v>
                </c:pt>
                <c:pt idx="15994">
                  <c:v>36.35</c:v>
                </c:pt>
                <c:pt idx="15995">
                  <c:v>36.340000000000003</c:v>
                </c:pt>
                <c:pt idx="15996">
                  <c:v>36.340000000000003</c:v>
                </c:pt>
                <c:pt idx="15997">
                  <c:v>36.340000000000003</c:v>
                </c:pt>
                <c:pt idx="15998">
                  <c:v>36.33</c:v>
                </c:pt>
                <c:pt idx="15999">
                  <c:v>36.33</c:v>
                </c:pt>
                <c:pt idx="16000">
                  <c:v>36.32</c:v>
                </c:pt>
                <c:pt idx="16001">
                  <c:v>36.31</c:v>
                </c:pt>
                <c:pt idx="16002">
                  <c:v>36.31</c:v>
                </c:pt>
                <c:pt idx="16003">
                  <c:v>36.299999999999997</c:v>
                </c:pt>
                <c:pt idx="16004">
                  <c:v>36.29</c:v>
                </c:pt>
                <c:pt idx="16005">
                  <c:v>36.28</c:v>
                </c:pt>
                <c:pt idx="16006">
                  <c:v>36.26</c:v>
                </c:pt>
                <c:pt idx="16007">
                  <c:v>36.26</c:v>
                </c:pt>
                <c:pt idx="16008">
                  <c:v>36.25</c:v>
                </c:pt>
                <c:pt idx="16009">
                  <c:v>36.24</c:v>
                </c:pt>
                <c:pt idx="16010">
                  <c:v>36.229999999999997</c:v>
                </c:pt>
                <c:pt idx="16011">
                  <c:v>36.22</c:v>
                </c:pt>
                <c:pt idx="16012">
                  <c:v>36.21</c:v>
                </c:pt>
                <c:pt idx="16013">
                  <c:v>36.21</c:v>
                </c:pt>
                <c:pt idx="16014">
                  <c:v>36.21</c:v>
                </c:pt>
                <c:pt idx="16015">
                  <c:v>36.200000000000003</c:v>
                </c:pt>
                <c:pt idx="16016">
                  <c:v>36.200000000000003</c:v>
                </c:pt>
                <c:pt idx="16017">
                  <c:v>36.200000000000003</c:v>
                </c:pt>
                <c:pt idx="16018">
                  <c:v>36.200000000000003</c:v>
                </c:pt>
                <c:pt idx="16019">
                  <c:v>36.200000000000003</c:v>
                </c:pt>
                <c:pt idx="16020">
                  <c:v>36.200000000000003</c:v>
                </c:pt>
                <c:pt idx="16021">
                  <c:v>36.200000000000003</c:v>
                </c:pt>
                <c:pt idx="16022">
                  <c:v>36.200000000000003</c:v>
                </c:pt>
                <c:pt idx="16023">
                  <c:v>36.200000000000003</c:v>
                </c:pt>
                <c:pt idx="16024">
                  <c:v>36.200000000000003</c:v>
                </c:pt>
                <c:pt idx="16025">
                  <c:v>36.19</c:v>
                </c:pt>
                <c:pt idx="16026">
                  <c:v>36.19</c:v>
                </c:pt>
                <c:pt idx="16027">
                  <c:v>36.18</c:v>
                </c:pt>
                <c:pt idx="16028">
                  <c:v>36.18</c:v>
                </c:pt>
                <c:pt idx="16029">
                  <c:v>36.17</c:v>
                </c:pt>
                <c:pt idx="16030">
                  <c:v>36.159999999999997</c:v>
                </c:pt>
                <c:pt idx="16031">
                  <c:v>36.159999999999997</c:v>
                </c:pt>
                <c:pt idx="16032">
                  <c:v>36.15</c:v>
                </c:pt>
                <c:pt idx="16033">
                  <c:v>36.15</c:v>
                </c:pt>
                <c:pt idx="16034">
                  <c:v>36.14</c:v>
                </c:pt>
                <c:pt idx="16035">
                  <c:v>36.14</c:v>
                </c:pt>
                <c:pt idx="16036">
                  <c:v>36.130000000000003</c:v>
                </c:pt>
                <c:pt idx="16037">
                  <c:v>36.130000000000003</c:v>
                </c:pt>
                <c:pt idx="16038">
                  <c:v>36.119999999999997</c:v>
                </c:pt>
                <c:pt idx="16039">
                  <c:v>36.119999999999997</c:v>
                </c:pt>
                <c:pt idx="16040">
                  <c:v>36.11</c:v>
                </c:pt>
                <c:pt idx="16041">
                  <c:v>36.11</c:v>
                </c:pt>
                <c:pt idx="16042">
                  <c:v>36.11</c:v>
                </c:pt>
                <c:pt idx="16043">
                  <c:v>36.11</c:v>
                </c:pt>
                <c:pt idx="16044">
                  <c:v>36.11</c:v>
                </c:pt>
                <c:pt idx="16045">
                  <c:v>36.11</c:v>
                </c:pt>
                <c:pt idx="16046">
                  <c:v>36.11</c:v>
                </c:pt>
                <c:pt idx="16047">
                  <c:v>36.119999999999997</c:v>
                </c:pt>
                <c:pt idx="16048">
                  <c:v>36.130000000000003</c:v>
                </c:pt>
                <c:pt idx="16049">
                  <c:v>36.130000000000003</c:v>
                </c:pt>
                <c:pt idx="16050">
                  <c:v>36.14</c:v>
                </c:pt>
                <c:pt idx="16051">
                  <c:v>36.14</c:v>
                </c:pt>
                <c:pt idx="16052">
                  <c:v>36.14</c:v>
                </c:pt>
                <c:pt idx="16053">
                  <c:v>36.14</c:v>
                </c:pt>
                <c:pt idx="16054">
                  <c:v>36.14</c:v>
                </c:pt>
                <c:pt idx="16055">
                  <c:v>36.14</c:v>
                </c:pt>
                <c:pt idx="16056">
                  <c:v>36.14</c:v>
                </c:pt>
                <c:pt idx="16057">
                  <c:v>36.14</c:v>
                </c:pt>
                <c:pt idx="16058">
                  <c:v>36.14</c:v>
                </c:pt>
                <c:pt idx="16059">
                  <c:v>36.14</c:v>
                </c:pt>
                <c:pt idx="16060">
                  <c:v>36.15</c:v>
                </c:pt>
                <c:pt idx="16061">
                  <c:v>36.15</c:v>
                </c:pt>
                <c:pt idx="16062">
                  <c:v>36.15</c:v>
                </c:pt>
                <c:pt idx="16063">
                  <c:v>36.15</c:v>
                </c:pt>
                <c:pt idx="16064">
                  <c:v>36.15</c:v>
                </c:pt>
                <c:pt idx="16065">
                  <c:v>36.15</c:v>
                </c:pt>
                <c:pt idx="16066">
                  <c:v>36.15</c:v>
                </c:pt>
                <c:pt idx="16067">
                  <c:v>36.15</c:v>
                </c:pt>
                <c:pt idx="16068">
                  <c:v>36.15</c:v>
                </c:pt>
                <c:pt idx="16069">
                  <c:v>36.15</c:v>
                </c:pt>
                <c:pt idx="16070">
                  <c:v>36.15</c:v>
                </c:pt>
                <c:pt idx="16071">
                  <c:v>36.15</c:v>
                </c:pt>
                <c:pt idx="16072">
                  <c:v>36.15</c:v>
                </c:pt>
                <c:pt idx="16073">
                  <c:v>36.15</c:v>
                </c:pt>
                <c:pt idx="16074">
                  <c:v>36.15</c:v>
                </c:pt>
                <c:pt idx="16075">
                  <c:v>36.15</c:v>
                </c:pt>
                <c:pt idx="16076">
                  <c:v>36.15</c:v>
                </c:pt>
                <c:pt idx="16077">
                  <c:v>36.15</c:v>
                </c:pt>
                <c:pt idx="16078">
                  <c:v>36.15</c:v>
                </c:pt>
                <c:pt idx="16079">
                  <c:v>36.14</c:v>
                </c:pt>
                <c:pt idx="16080">
                  <c:v>36.130000000000003</c:v>
                </c:pt>
                <c:pt idx="16081">
                  <c:v>36.130000000000003</c:v>
                </c:pt>
                <c:pt idx="16082">
                  <c:v>36.119999999999997</c:v>
                </c:pt>
                <c:pt idx="16083">
                  <c:v>36.11</c:v>
                </c:pt>
                <c:pt idx="16084">
                  <c:v>36.11</c:v>
                </c:pt>
                <c:pt idx="16085">
                  <c:v>36.11</c:v>
                </c:pt>
                <c:pt idx="16086">
                  <c:v>36.11</c:v>
                </c:pt>
                <c:pt idx="16087">
                  <c:v>36.11</c:v>
                </c:pt>
                <c:pt idx="16088">
                  <c:v>36.11</c:v>
                </c:pt>
                <c:pt idx="16089">
                  <c:v>36.11</c:v>
                </c:pt>
                <c:pt idx="16090">
                  <c:v>36.1</c:v>
                </c:pt>
                <c:pt idx="16091">
                  <c:v>36.1</c:v>
                </c:pt>
                <c:pt idx="16092">
                  <c:v>36.1</c:v>
                </c:pt>
                <c:pt idx="16093">
                  <c:v>36.1</c:v>
                </c:pt>
                <c:pt idx="16094">
                  <c:v>36.090000000000003</c:v>
                </c:pt>
                <c:pt idx="16095">
                  <c:v>36.090000000000003</c:v>
                </c:pt>
                <c:pt idx="16096">
                  <c:v>36.090000000000003</c:v>
                </c:pt>
                <c:pt idx="16097">
                  <c:v>36.090000000000003</c:v>
                </c:pt>
                <c:pt idx="16098">
                  <c:v>36.08</c:v>
                </c:pt>
                <c:pt idx="16099">
                  <c:v>36.08</c:v>
                </c:pt>
                <c:pt idx="16100">
                  <c:v>36.08</c:v>
                </c:pt>
                <c:pt idx="16101">
                  <c:v>36.08</c:v>
                </c:pt>
                <c:pt idx="16102">
                  <c:v>36.08</c:v>
                </c:pt>
                <c:pt idx="16103">
                  <c:v>36.08</c:v>
                </c:pt>
                <c:pt idx="16104">
                  <c:v>36.07</c:v>
                </c:pt>
                <c:pt idx="16105">
                  <c:v>36.07</c:v>
                </c:pt>
                <c:pt idx="16106">
                  <c:v>36.07</c:v>
                </c:pt>
                <c:pt idx="16107">
                  <c:v>36.06</c:v>
                </c:pt>
                <c:pt idx="16108">
                  <c:v>36.06</c:v>
                </c:pt>
                <c:pt idx="16109">
                  <c:v>36.06</c:v>
                </c:pt>
                <c:pt idx="16110">
                  <c:v>36.049999999999997</c:v>
                </c:pt>
                <c:pt idx="16111">
                  <c:v>36.049999999999997</c:v>
                </c:pt>
                <c:pt idx="16112">
                  <c:v>36.04</c:v>
                </c:pt>
                <c:pt idx="16113">
                  <c:v>36.04</c:v>
                </c:pt>
                <c:pt idx="16114">
                  <c:v>36.03</c:v>
                </c:pt>
                <c:pt idx="16115">
                  <c:v>36.020000000000003</c:v>
                </c:pt>
                <c:pt idx="16116">
                  <c:v>36.020000000000003</c:v>
                </c:pt>
                <c:pt idx="16117">
                  <c:v>36.01</c:v>
                </c:pt>
                <c:pt idx="16118">
                  <c:v>36.01</c:v>
                </c:pt>
                <c:pt idx="16119">
                  <c:v>36.01</c:v>
                </c:pt>
                <c:pt idx="16120">
                  <c:v>36.01</c:v>
                </c:pt>
                <c:pt idx="16121">
                  <c:v>36.01</c:v>
                </c:pt>
                <c:pt idx="16122">
                  <c:v>36.01</c:v>
                </c:pt>
                <c:pt idx="16123">
                  <c:v>36.01</c:v>
                </c:pt>
                <c:pt idx="16124">
                  <c:v>36.01</c:v>
                </c:pt>
                <c:pt idx="16125">
                  <c:v>36</c:v>
                </c:pt>
                <c:pt idx="16126">
                  <c:v>36</c:v>
                </c:pt>
                <c:pt idx="16127">
                  <c:v>36</c:v>
                </c:pt>
                <c:pt idx="16128">
                  <c:v>36</c:v>
                </c:pt>
                <c:pt idx="16129">
                  <c:v>36</c:v>
                </c:pt>
                <c:pt idx="16130">
                  <c:v>36</c:v>
                </c:pt>
                <c:pt idx="16131">
                  <c:v>36</c:v>
                </c:pt>
                <c:pt idx="16132">
                  <c:v>36</c:v>
                </c:pt>
                <c:pt idx="16133">
                  <c:v>36</c:v>
                </c:pt>
                <c:pt idx="16134">
                  <c:v>36</c:v>
                </c:pt>
                <c:pt idx="16135">
                  <c:v>36</c:v>
                </c:pt>
                <c:pt idx="16136">
                  <c:v>36</c:v>
                </c:pt>
                <c:pt idx="16137">
                  <c:v>36</c:v>
                </c:pt>
                <c:pt idx="16138">
                  <c:v>36</c:v>
                </c:pt>
                <c:pt idx="16139">
                  <c:v>36</c:v>
                </c:pt>
                <c:pt idx="16140">
                  <c:v>36</c:v>
                </c:pt>
                <c:pt idx="16141">
                  <c:v>36</c:v>
                </c:pt>
                <c:pt idx="16142">
                  <c:v>36</c:v>
                </c:pt>
                <c:pt idx="16143">
                  <c:v>36</c:v>
                </c:pt>
                <c:pt idx="16144">
                  <c:v>36</c:v>
                </c:pt>
                <c:pt idx="16145">
                  <c:v>36</c:v>
                </c:pt>
                <c:pt idx="16146">
                  <c:v>36</c:v>
                </c:pt>
                <c:pt idx="16147">
                  <c:v>36</c:v>
                </c:pt>
                <c:pt idx="16148">
                  <c:v>36</c:v>
                </c:pt>
                <c:pt idx="16149">
                  <c:v>36</c:v>
                </c:pt>
                <c:pt idx="16150">
                  <c:v>36</c:v>
                </c:pt>
                <c:pt idx="16151">
                  <c:v>36</c:v>
                </c:pt>
                <c:pt idx="16152">
                  <c:v>36</c:v>
                </c:pt>
                <c:pt idx="16153">
                  <c:v>36</c:v>
                </c:pt>
                <c:pt idx="16154">
                  <c:v>36</c:v>
                </c:pt>
                <c:pt idx="16155">
                  <c:v>36</c:v>
                </c:pt>
                <c:pt idx="16156">
                  <c:v>36</c:v>
                </c:pt>
                <c:pt idx="16157">
                  <c:v>36</c:v>
                </c:pt>
                <c:pt idx="16158">
                  <c:v>36</c:v>
                </c:pt>
                <c:pt idx="16159">
                  <c:v>36</c:v>
                </c:pt>
                <c:pt idx="16160">
                  <c:v>36</c:v>
                </c:pt>
                <c:pt idx="16161">
                  <c:v>36</c:v>
                </c:pt>
                <c:pt idx="16162">
                  <c:v>36</c:v>
                </c:pt>
                <c:pt idx="16163">
                  <c:v>36</c:v>
                </c:pt>
                <c:pt idx="16164">
                  <c:v>36</c:v>
                </c:pt>
                <c:pt idx="16165">
                  <c:v>36</c:v>
                </c:pt>
                <c:pt idx="16166">
                  <c:v>36</c:v>
                </c:pt>
                <c:pt idx="16167">
                  <c:v>36</c:v>
                </c:pt>
                <c:pt idx="16168">
                  <c:v>36</c:v>
                </c:pt>
                <c:pt idx="16169">
                  <c:v>36</c:v>
                </c:pt>
                <c:pt idx="16170">
                  <c:v>36</c:v>
                </c:pt>
                <c:pt idx="16171">
                  <c:v>36</c:v>
                </c:pt>
                <c:pt idx="16172">
                  <c:v>36</c:v>
                </c:pt>
                <c:pt idx="16173">
                  <c:v>36</c:v>
                </c:pt>
                <c:pt idx="16174">
                  <c:v>36</c:v>
                </c:pt>
                <c:pt idx="16175">
                  <c:v>36</c:v>
                </c:pt>
                <c:pt idx="16176">
                  <c:v>36</c:v>
                </c:pt>
                <c:pt idx="16177">
                  <c:v>36</c:v>
                </c:pt>
                <c:pt idx="16178">
                  <c:v>36</c:v>
                </c:pt>
                <c:pt idx="16179">
                  <c:v>36</c:v>
                </c:pt>
                <c:pt idx="16180">
                  <c:v>36</c:v>
                </c:pt>
                <c:pt idx="16181">
                  <c:v>36</c:v>
                </c:pt>
                <c:pt idx="16182">
                  <c:v>36</c:v>
                </c:pt>
                <c:pt idx="16183">
                  <c:v>36</c:v>
                </c:pt>
                <c:pt idx="16184">
                  <c:v>36</c:v>
                </c:pt>
                <c:pt idx="16185">
                  <c:v>36</c:v>
                </c:pt>
                <c:pt idx="16186">
                  <c:v>36</c:v>
                </c:pt>
                <c:pt idx="16187">
                  <c:v>36</c:v>
                </c:pt>
                <c:pt idx="16188">
                  <c:v>36</c:v>
                </c:pt>
                <c:pt idx="16189">
                  <c:v>36</c:v>
                </c:pt>
                <c:pt idx="16190">
                  <c:v>36</c:v>
                </c:pt>
                <c:pt idx="16191">
                  <c:v>36</c:v>
                </c:pt>
                <c:pt idx="16192">
                  <c:v>36</c:v>
                </c:pt>
                <c:pt idx="16193">
                  <c:v>36</c:v>
                </c:pt>
                <c:pt idx="16194">
                  <c:v>36</c:v>
                </c:pt>
                <c:pt idx="16195">
                  <c:v>36</c:v>
                </c:pt>
                <c:pt idx="16196">
                  <c:v>36</c:v>
                </c:pt>
                <c:pt idx="16197">
                  <c:v>36</c:v>
                </c:pt>
                <c:pt idx="16198">
                  <c:v>36</c:v>
                </c:pt>
                <c:pt idx="16199">
                  <c:v>36</c:v>
                </c:pt>
                <c:pt idx="16200">
                  <c:v>36</c:v>
                </c:pt>
                <c:pt idx="16201">
                  <c:v>36</c:v>
                </c:pt>
                <c:pt idx="16202">
                  <c:v>36</c:v>
                </c:pt>
                <c:pt idx="16203">
                  <c:v>36</c:v>
                </c:pt>
                <c:pt idx="16204">
                  <c:v>36</c:v>
                </c:pt>
                <c:pt idx="16205">
                  <c:v>36</c:v>
                </c:pt>
                <c:pt idx="16206">
                  <c:v>36</c:v>
                </c:pt>
                <c:pt idx="16207">
                  <c:v>36</c:v>
                </c:pt>
                <c:pt idx="16208">
                  <c:v>36</c:v>
                </c:pt>
                <c:pt idx="16209">
                  <c:v>36</c:v>
                </c:pt>
                <c:pt idx="16210">
                  <c:v>36</c:v>
                </c:pt>
                <c:pt idx="16211">
                  <c:v>36</c:v>
                </c:pt>
                <c:pt idx="16212">
                  <c:v>36</c:v>
                </c:pt>
                <c:pt idx="16213">
                  <c:v>36</c:v>
                </c:pt>
                <c:pt idx="16214">
                  <c:v>36</c:v>
                </c:pt>
                <c:pt idx="16215">
                  <c:v>36</c:v>
                </c:pt>
                <c:pt idx="16216">
                  <c:v>36</c:v>
                </c:pt>
                <c:pt idx="16217">
                  <c:v>36</c:v>
                </c:pt>
                <c:pt idx="16218">
                  <c:v>36</c:v>
                </c:pt>
                <c:pt idx="16219">
                  <c:v>36</c:v>
                </c:pt>
                <c:pt idx="16220">
                  <c:v>36</c:v>
                </c:pt>
                <c:pt idx="16221">
                  <c:v>36</c:v>
                </c:pt>
                <c:pt idx="16222">
                  <c:v>36</c:v>
                </c:pt>
                <c:pt idx="16223">
                  <c:v>36</c:v>
                </c:pt>
                <c:pt idx="16224">
                  <c:v>36</c:v>
                </c:pt>
                <c:pt idx="16225">
                  <c:v>36</c:v>
                </c:pt>
                <c:pt idx="16226">
                  <c:v>36</c:v>
                </c:pt>
                <c:pt idx="16227">
                  <c:v>36</c:v>
                </c:pt>
                <c:pt idx="16228">
                  <c:v>36</c:v>
                </c:pt>
                <c:pt idx="16229">
                  <c:v>36</c:v>
                </c:pt>
                <c:pt idx="16230">
                  <c:v>36</c:v>
                </c:pt>
                <c:pt idx="16231">
                  <c:v>36</c:v>
                </c:pt>
                <c:pt idx="16232">
                  <c:v>36</c:v>
                </c:pt>
                <c:pt idx="16233">
                  <c:v>36</c:v>
                </c:pt>
                <c:pt idx="16234">
                  <c:v>36</c:v>
                </c:pt>
                <c:pt idx="16235">
                  <c:v>36</c:v>
                </c:pt>
                <c:pt idx="16236">
                  <c:v>36</c:v>
                </c:pt>
                <c:pt idx="16237">
                  <c:v>36</c:v>
                </c:pt>
                <c:pt idx="16238">
                  <c:v>36</c:v>
                </c:pt>
                <c:pt idx="16239">
                  <c:v>36</c:v>
                </c:pt>
                <c:pt idx="16240">
                  <c:v>36</c:v>
                </c:pt>
                <c:pt idx="16241">
                  <c:v>36</c:v>
                </c:pt>
                <c:pt idx="16242">
                  <c:v>36</c:v>
                </c:pt>
                <c:pt idx="16243">
                  <c:v>36</c:v>
                </c:pt>
                <c:pt idx="16244">
                  <c:v>36</c:v>
                </c:pt>
                <c:pt idx="16245">
                  <c:v>36</c:v>
                </c:pt>
                <c:pt idx="16246">
                  <c:v>36</c:v>
                </c:pt>
                <c:pt idx="16247">
                  <c:v>36</c:v>
                </c:pt>
                <c:pt idx="16248">
                  <c:v>36</c:v>
                </c:pt>
                <c:pt idx="16249">
                  <c:v>36</c:v>
                </c:pt>
                <c:pt idx="16250">
                  <c:v>36</c:v>
                </c:pt>
                <c:pt idx="16251">
                  <c:v>36</c:v>
                </c:pt>
                <c:pt idx="16252">
                  <c:v>36</c:v>
                </c:pt>
                <c:pt idx="16253">
                  <c:v>36</c:v>
                </c:pt>
                <c:pt idx="16254">
                  <c:v>36</c:v>
                </c:pt>
                <c:pt idx="16255">
                  <c:v>36</c:v>
                </c:pt>
                <c:pt idx="16256">
                  <c:v>36</c:v>
                </c:pt>
                <c:pt idx="16257">
                  <c:v>36</c:v>
                </c:pt>
                <c:pt idx="16258">
                  <c:v>36</c:v>
                </c:pt>
                <c:pt idx="16259">
                  <c:v>36</c:v>
                </c:pt>
                <c:pt idx="16260">
                  <c:v>36</c:v>
                </c:pt>
                <c:pt idx="16261">
                  <c:v>36</c:v>
                </c:pt>
                <c:pt idx="16262">
                  <c:v>36</c:v>
                </c:pt>
                <c:pt idx="16263">
                  <c:v>36</c:v>
                </c:pt>
                <c:pt idx="16264">
                  <c:v>36</c:v>
                </c:pt>
                <c:pt idx="16265">
                  <c:v>36</c:v>
                </c:pt>
                <c:pt idx="16266">
                  <c:v>36</c:v>
                </c:pt>
                <c:pt idx="16267">
                  <c:v>36</c:v>
                </c:pt>
                <c:pt idx="16268">
                  <c:v>36</c:v>
                </c:pt>
                <c:pt idx="16269">
                  <c:v>36</c:v>
                </c:pt>
                <c:pt idx="16270">
                  <c:v>36</c:v>
                </c:pt>
                <c:pt idx="16271">
                  <c:v>36</c:v>
                </c:pt>
                <c:pt idx="16272">
                  <c:v>36</c:v>
                </c:pt>
                <c:pt idx="16273">
                  <c:v>36</c:v>
                </c:pt>
                <c:pt idx="16274">
                  <c:v>36</c:v>
                </c:pt>
                <c:pt idx="16275">
                  <c:v>36</c:v>
                </c:pt>
                <c:pt idx="16276">
                  <c:v>36</c:v>
                </c:pt>
                <c:pt idx="16277">
                  <c:v>36</c:v>
                </c:pt>
                <c:pt idx="16278">
                  <c:v>36</c:v>
                </c:pt>
                <c:pt idx="16279">
                  <c:v>36</c:v>
                </c:pt>
                <c:pt idx="16280">
                  <c:v>36</c:v>
                </c:pt>
                <c:pt idx="16281">
                  <c:v>36</c:v>
                </c:pt>
                <c:pt idx="16282">
                  <c:v>36</c:v>
                </c:pt>
                <c:pt idx="16283">
                  <c:v>36</c:v>
                </c:pt>
                <c:pt idx="16284">
                  <c:v>36</c:v>
                </c:pt>
                <c:pt idx="16285">
                  <c:v>36</c:v>
                </c:pt>
                <c:pt idx="16286">
                  <c:v>36</c:v>
                </c:pt>
                <c:pt idx="16287">
                  <c:v>36</c:v>
                </c:pt>
                <c:pt idx="16288">
                  <c:v>36</c:v>
                </c:pt>
                <c:pt idx="16289">
                  <c:v>36</c:v>
                </c:pt>
                <c:pt idx="16290">
                  <c:v>36</c:v>
                </c:pt>
                <c:pt idx="16291">
                  <c:v>36</c:v>
                </c:pt>
                <c:pt idx="16292">
                  <c:v>36</c:v>
                </c:pt>
                <c:pt idx="16293">
                  <c:v>36</c:v>
                </c:pt>
                <c:pt idx="16294">
                  <c:v>36</c:v>
                </c:pt>
                <c:pt idx="16295">
                  <c:v>36</c:v>
                </c:pt>
                <c:pt idx="16296">
                  <c:v>36</c:v>
                </c:pt>
                <c:pt idx="16297">
                  <c:v>36</c:v>
                </c:pt>
                <c:pt idx="16298">
                  <c:v>36</c:v>
                </c:pt>
                <c:pt idx="16299">
                  <c:v>36</c:v>
                </c:pt>
                <c:pt idx="16300">
                  <c:v>36</c:v>
                </c:pt>
                <c:pt idx="16301">
                  <c:v>36</c:v>
                </c:pt>
                <c:pt idx="16302">
                  <c:v>36</c:v>
                </c:pt>
                <c:pt idx="16303">
                  <c:v>36</c:v>
                </c:pt>
                <c:pt idx="16304">
                  <c:v>36</c:v>
                </c:pt>
                <c:pt idx="16305">
                  <c:v>36</c:v>
                </c:pt>
                <c:pt idx="16306">
                  <c:v>36</c:v>
                </c:pt>
                <c:pt idx="16307">
                  <c:v>36</c:v>
                </c:pt>
                <c:pt idx="16308">
                  <c:v>36</c:v>
                </c:pt>
                <c:pt idx="16309">
                  <c:v>36</c:v>
                </c:pt>
                <c:pt idx="16310">
                  <c:v>36</c:v>
                </c:pt>
                <c:pt idx="16311">
                  <c:v>36</c:v>
                </c:pt>
                <c:pt idx="16312">
                  <c:v>36</c:v>
                </c:pt>
                <c:pt idx="16313">
                  <c:v>36</c:v>
                </c:pt>
                <c:pt idx="16314">
                  <c:v>36</c:v>
                </c:pt>
                <c:pt idx="16315">
                  <c:v>36.01</c:v>
                </c:pt>
                <c:pt idx="16316">
                  <c:v>36.01</c:v>
                </c:pt>
                <c:pt idx="16317">
                  <c:v>36.01</c:v>
                </c:pt>
                <c:pt idx="16318">
                  <c:v>36.020000000000003</c:v>
                </c:pt>
                <c:pt idx="16319">
                  <c:v>36.020000000000003</c:v>
                </c:pt>
                <c:pt idx="16320">
                  <c:v>36.03</c:v>
                </c:pt>
                <c:pt idx="16321">
                  <c:v>36.04</c:v>
                </c:pt>
                <c:pt idx="16322">
                  <c:v>36.049999999999997</c:v>
                </c:pt>
                <c:pt idx="16323">
                  <c:v>36.06</c:v>
                </c:pt>
                <c:pt idx="16324">
                  <c:v>36.07</c:v>
                </c:pt>
                <c:pt idx="16325">
                  <c:v>36.08</c:v>
                </c:pt>
                <c:pt idx="16326">
                  <c:v>36.090000000000003</c:v>
                </c:pt>
                <c:pt idx="16327">
                  <c:v>36.11</c:v>
                </c:pt>
                <c:pt idx="16328">
                  <c:v>36.119999999999997</c:v>
                </c:pt>
                <c:pt idx="16329">
                  <c:v>36.130000000000003</c:v>
                </c:pt>
                <c:pt idx="16330">
                  <c:v>36.14</c:v>
                </c:pt>
                <c:pt idx="16331">
                  <c:v>36.14</c:v>
                </c:pt>
                <c:pt idx="16332">
                  <c:v>36.15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10736"/>
        <c:axId val="289614656"/>
      </c:scatterChart>
      <c:valAx>
        <c:axId val="2896107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h: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4656"/>
        <c:crosses val="autoZero"/>
        <c:crossBetween val="midCat"/>
      </c:valAx>
      <c:valAx>
        <c:axId val="289614656"/>
        <c:scaling>
          <c:orientation val="minMax"/>
          <c:min val="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07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'2015_10_30-09_17_20'!$B$1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'2015_10_30-09_17_20'!$A$2:$A$10949</c:f>
              <c:numCache>
                <c:formatCode>mm:ss.0</c:formatCode>
                <c:ptCount val="10948"/>
                <c:pt idx="0">
                  <c:v>0.38715129629629624</c:v>
                </c:pt>
                <c:pt idx="1">
                  <c:v>0.38715459490740739</c:v>
                </c:pt>
                <c:pt idx="2">
                  <c:v>0.38715788194444439</c:v>
                </c:pt>
                <c:pt idx="3">
                  <c:v>0.38716116898148151</c:v>
                </c:pt>
                <c:pt idx="4">
                  <c:v>0.38716453703703707</c:v>
                </c:pt>
                <c:pt idx="5">
                  <c:v>0.38716796296296296</c:v>
                </c:pt>
                <c:pt idx="6">
                  <c:v>0.38717131944444444</c:v>
                </c:pt>
                <c:pt idx="7">
                  <c:v>0.38717471064814818</c:v>
                </c:pt>
                <c:pt idx="8">
                  <c:v>0.38717805555555557</c:v>
                </c:pt>
                <c:pt idx="9">
                  <c:v>0.38718142361111108</c:v>
                </c:pt>
                <c:pt idx="10">
                  <c:v>0.38718479166666664</c:v>
                </c:pt>
                <c:pt idx="11">
                  <c:v>0.38718809027777779</c:v>
                </c:pt>
                <c:pt idx="12">
                  <c:v>0.38719149305555556</c:v>
                </c:pt>
                <c:pt idx="13">
                  <c:v>0.38719486111111112</c:v>
                </c:pt>
                <c:pt idx="14">
                  <c:v>0.38719822916666669</c:v>
                </c:pt>
                <c:pt idx="15">
                  <c:v>0.38720158564814816</c:v>
                </c:pt>
                <c:pt idx="16">
                  <c:v>0.38720495370370367</c:v>
                </c:pt>
                <c:pt idx="17">
                  <c:v>0.38720887731481479</c:v>
                </c:pt>
                <c:pt idx="18">
                  <c:v>0.38721216435185185</c:v>
                </c:pt>
                <c:pt idx="19">
                  <c:v>0.38721549768518515</c:v>
                </c:pt>
                <c:pt idx="20">
                  <c:v>0.3872188773148148</c:v>
                </c:pt>
                <c:pt idx="21">
                  <c:v>0.38722215277777777</c:v>
                </c:pt>
                <c:pt idx="22">
                  <c:v>0.38722548611111113</c:v>
                </c:pt>
                <c:pt idx="23">
                  <c:v>0.38722875000000001</c:v>
                </c:pt>
                <c:pt idx="24">
                  <c:v>0.38723212962962966</c:v>
                </c:pt>
                <c:pt idx="25">
                  <c:v>0.3872354282407407</c:v>
                </c:pt>
                <c:pt idx="26">
                  <c:v>0.38723877314814814</c:v>
                </c:pt>
                <c:pt idx="27">
                  <c:v>0.38724216435185183</c:v>
                </c:pt>
                <c:pt idx="28">
                  <c:v>0.38724548611111115</c:v>
                </c:pt>
                <c:pt idx="29">
                  <c:v>0.38724883101851854</c:v>
                </c:pt>
                <c:pt idx="30">
                  <c:v>0.38725223379629631</c:v>
                </c:pt>
                <c:pt idx="31">
                  <c:v>0.38725589120370368</c:v>
                </c:pt>
                <c:pt idx="32">
                  <c:v>0.38725922453703704</c:v>
                </c:pt>
                <c:pt idx="33">
                  <c:v>0.38726265046296299</c:v>
                </c:pt>
                <c:pt idx="34">
                  <c:v>0.38726603009259258</c:v>
                </c:pt>
                <c:pt idx="35">
                  <c:v>0.38726938657407411</c:v>
                </c:pt>
                <c:pt idx="36">
                  <c:v>0.38727284722222222</c:v>
                </c:pt>
                <c:pt idx="37">
                  <c:v>0.38727620370370369</c:v>
                </c:pt>
                <c:pt idx="38">
                  <c:v>0.38727954861111114</c:v>
                </c:pt>
                <c:pt idx="39">
                  <c:v>0.3872829166666667</c:v>
                </c:pt>
                <c:pt idx="40">
                  <c:v>0.38728630787037038</c:v>
                </c:pt>
                <c:pt idx="41">
                  <c:v>0.38728971064814816</c:v>
                </c:pt>
                <c:pt idx="42">
                  <c:v>0.38729312500000002</c:v>
                </c:pt>
                <c:pt idx="43">
                  <c:v>0.38729655092592591</c:v>
                </c:pt>
                <c:pt idx="44">
                  <c:v>0.38729988425925926</c:v>
                </c:pt>
                <c:pt idx="45">
                  <c:v>0.387303275462963</c:v>
                </c:pt>
                <c:pt idx="46">
                  <c:v>0.38730658564814813</c:v>
                </c:pt>
                <c:pt idx="47">
                  <c:v>0.38730993055555557</c:v>
                </c:pt>
                <c:pt idx="48">
                  <c:v>0.38731343750000002</c:v>
                </c:pt>
                <c:pt idx="49">
                  <c:v>0.38731715277777773</c:v>
                </c:pt>
                <c:pt idx="50">
                  <c:v>0.38732067129629627</c:v>
                </c:pt>
                <c:pt idx="51">
                  <c:v>0.38732481481481479</c:v>
                </c:pt>
                <c:pt idx="52">
                  <c:v>0.38732953703703704</c:v>
                </c:pt>
                <c:pt idx="53">
                  <c:v>0.38733349537037037</c:v>
                </c:pt>
                <c:pt idx="54">
                  <c:v>0.38733760416666668</c:v>
                </c:pt>
                <c:pt idx="55">
                  <c:v>0.38734153935185184</c:v>
                </c:pt>
                <c:pt idx="56">
                  <c:v>0.38734561342592594</c:v>
                </c:pt>
                <c:pt idx="57">
                  <c:v>0.38734956018518524</c:v>
                </c:pt>
                <c:pt idx="58">
                  <c:v>0.38735362268518519</c:v>
                </c:pt>
                <c:pt idx="59">
                  <c:v>0.38735752314814814</c:v>
                </c:pt>
                <c:pt idx="60">
                  <c:v>0.38736135416666667</c:v>
                </c:pt>
                <c:pt idx="61">
                  <c:v>0.38736493055555554</c:v>
                </c:pt>
                <c:pt idx="62">
                  <c:v>0.3873684722222222</c:v>
                </c:pt>
                <c:pt idx="63">
                  <c:v>0.3873741550925926</c:v>
                </c:pt>
                <c:pt idx="64">
                  <c:v>0.38738172453703701</c:v>
                </c:pt>
                <c:pt idx="65">
                  <c:v>0.38738700231481477</c:v>
                </c:pt>
                <c:pt idx="66">
                  <c:v>0.38739082175925926</c:v>
                </c:pt>
                <c:pt idx="67">
                  <c:v>0.38739467592592591</c:v>
                </c:pt>
                <c:pt idx="68">
                  <c:v>0.38739995370370367</c:v>
                </c:pt>
                <c:pt idx="69">
                  <c:v>0.38740361111111116</c:v>
                </c:pt>
                <c:pt idx="70">
                  <c:v>0.3874073842592593</c:v>
                </c:pt>
                <c:pt idx="71">
                  <c:v>0.3874108912037037</c:v>
                </c:pt>
                <c:pt idx="72">
                  <c:v>0.38741535879629629</c:v>
                </c:pt>
                <c:pt idx="73">
                  <c:v>0.38741920138888886</c:v>
                </c:pt>
                <c:pt idx="74">
                  <c:v>0.38742300925925927</c:v>
                </c:pt>
                <c:pt idx="75">
                  <c:v>0.38742668981481482</c:v>
                </c:pt>
                <c:pt idx="76">
                  <c:v>0.38743064814814815</c:v>
                </c:pt>
                <c:pt idx="77">
                  <c:v>0.38743407407407404</c:v>
                </c:pt>
                <c:pt idx="78">
                  <c:v>0.38743815972222223</c:v>
                </c:pt>
                <c:pt idx="79">
                  <c:v>0.38744465277777779</c:v>
                </c:pt>
                <c:pt idx="80">
                  <c:v>0.38744832175925925</c:v>
                </c:pt>
                <c:pt idx="81">
                  <c:v>0.38745181712962967</c:v>
                </c:pt>
                <c:pt idx="82">
                  <c:v>0.387455162037037</c:v>
                </c:pt>
                <c:pt idx="83">
                  <c:v>0.38745855324074069</c:v>
                </c:pt>
                <c:pt idx="84">
                  <c:v>0.38746195601851857</c:v>
                </c:pt>
                <c:pt idx="85">
                  <c:v>0.38746546296296297</c:v>
                </c:pt>
                <c:pt idx="86">
                  <c:v>0.38746885416666665</c:v>
                </c:pt>
                <c:pt idx="87">
                  <c:v>0.38747218750000001</c:v>
                </c:pt>
                <c:pt idx="88">
                  <c:v>0.38747555555555557</c:v>
                </c:pt>
                <c:pt idx="89">
                  <c:v>0.38747883101851849</c:v>
                </c:pt>
                <c:pt idx="90">
                  <c:v>0.38748236111111112</c:v>
                </c:pt>
                <c:pt idx="91">
                  <c:v>0.38748591435185187</c:v>
                </c:pt>
                <c:pt idx="92">
                  <c:v>0.38748923611111108</c:v>
                </c:pt>
                <c:pt idx="93">
                  <c:v>0.387492650462963</c:v>
                </c:pt>
                <c:pt idx="94">
                  <c:v>0.38749604166666668</c:v>
                </c:pt>
                <c:pt idx="95">
                  <c:v>0.38749957175925925</c:v>
                </c:pt>
                <c:pt idx="96">
                  <c:v>0.38750293981481482</c:v>
                </c:pt>
                <c:pt idx="97">
                  <c:v>0.38750642361111115</c:v>
                </c:pt>
                <c:pt idx="98">
                  <c:v>0.38750980324074075</c:v>
                </c:pt>
                <c:pt idx="99">
                  <c:v>0.38751311342592593</c:v>
                </c:pt>
                <c:pt idx="100">
                  <c:v>0.3875163888888889</c:v>
                </c:pt>
                <c:pt idx="101">
                  <c:v>0.38751971064814811</c:v>
                </c:pt>
                <c:pt idx="102">
                  <c:v>0.3875234027777778</c:v>
                </c:pt>
                <c:pt idx="103">
                  <c:v>0.38752693287037038</c:v>
                </c:pt>
                <c:pt idx="104">
                  <c:v>0.38753032407407412</c:v>
                </c:pt>
                <c:pt idx="105">
                  <c:v>0.38753372685185189</c:v>
                </c:pt>
                <c:pt idx="106">
                  <c:v>0.38753761574074069</c:v>
                </c:pt>
                <c:pt idx="107">
                  <c:v>0.38754118055555553</c:v>
                </c:pt>
                <c:pt idx="108">
                  <c:v>0.38754466435185186</c:v>
                </c:pt>
                <c:pt idx="109">
                  <c:v>0.38754800925925931</c:v>
                </c:pt>
                <c:pt idx="110">
                  <c:v>0.3875516550925926</c:v>
                </c:pt>
                <c:pt idx="111">
                  <c:v>0.38755624999999999</c:v>
                </c:pt>
                <c:pt idx="112">
                  <c:v>0.38755957175925926</c:v>
                </c:pt>
                <c:pt idx="113">
                  <c:v>0.3875630902777778</c:v>
                </c:pt>
                <c:pt idx="114">
                  <c:v>0.3875665972222222</c:v>
                </c:pt>
                <c:pt idx="115">
                  <c:v>0.38757012731481483</c:v>
                </c:pt>
                <c:pt idx="116">
                  <c:v>0.38757347222222222</c:v>
                </c:pt>
                <c:pt idx="117">
                  <c:v>0.38757686342592595</c:v>
                </c:pt>
                <c:pt idx="118">
                  <c:v>0.38758042824074074</c:v>
                </c:pt>
                <c:pt idx="119">
                  <c:v>0.38758840277777779</c:v>
                </c:pt>
                <c:pt idx="120">
                  <c:v>0.38759255787037034</c:v>
                </c:pt>
                <c:pt idx="121">
                  <c:v>0.38759637731481478</c:v>
                </c:pt>
                <c:pt idx="122">
                  <c:v>0.38760679398148151</c:v>
                </c:pt>
                <c:pt idx="123">
                  <c:v>0.38761552083333334</c:v>
                </c:pt>
                <c:pt idx="124">
                  <c:v>0.38761927083333331</c:v>
                </c:pt>
                <c:pt idx="125">
                  <c:v>0.38762325231481481</c:v>
                </c:pt>
                <c:pt idx="126">
                  <c:v>0.38762771990740741</c:v>
                </c:pt>
                <c:pt idx="127">
                  <c:v>0.38763127314814816</c:v>
                </c:pt>
                <c:pt idx="128">
                  <c:v>0.38763474537037035</c:v>
                </c:pt>
                <c:pt idx="129">
                  <c:v>0.38763828703703701</c:v>
                </c:pt>
                <c:pt idx="130">
                  <c:v>0.38764190972222218</c:v>
                </c:pt>
                <c:pt idx="131">
                  <c:v>0.38764546296296293</c:v>
                </c:pt>
                <c:pt idx="132">
                  <c:v>0.38764896990740744</c:v>
                </c:pt>
                <c:pt idx="133">
                  <c:v>0.38765240740740742</c:v>
                </c:pt>
                <c:pt idx="134">
                  <c:v>0.38765574074074077</c:v>
                </c:pt>
                <c:pt idx="135">
                  <c:v>0.38765912037037037</c:v>
                </c:pt>
                <c:pt idx="136">
                  <c:v>0.3876624768518519</c:v>
                </c:pt>
                <c:pt idx="137">
                  <c:v>0.38766577546296294</c:v>
                </c:pt>
                <c:pt idx="138">
                  <c:v>0.38766912037037038</c:v>
                </c:pt>
                <c:pt idx="139">
                  <c:v>0.38767245370370373</c:v>
                </c:pt>
                <c:pt idx="140">
                  <c:v>0.38767594907407404</c:v>
                </c:pt>
                <c:pt idx="141">
                  <c:v>0.38767929398148149</c:v>
                </c:pt>
                <c:pt idx="142">
                  <c:v>0.38768260416666661</c:v>
                </c:pt>
                <c:pt idx="143">
                  <c:v>0.38768593749999997</c:v>
                </c:pt>
                <c:pt idx="144">
                  <c:v>0.38768925925925929</c:v>
                </c:pt>
                <c:pt idx="145">
                  <c:v>0.38769276620370369</c:v>
                </c:pt>
                <c:pt idx="146">
                  <c:v>0.38769616898148151</c:v>
                </c:pt>
                <c:pt idx="147">
                  <c:v>0.3876996064814815</c:v>
                </c:pt>
                <c:pt idx="148">
                  <c:v>0.38770296296296297</c:v>
                </c:pt>
                <c:pt idx="149">
                  <c:v>0.38770633101851854</c:v>
                </c:pt>
                <c:pt idx="150">
                  <c:v>0.38770965277777775</c:v>
                </c:pt>
                <c:pt idx="151">
                  <c:v>0.3877129861111111</c:v>
                </c:pt>
                <c:pt idx="152">
                  <c:v>0.38771657407407406</c:v>
                </c:pt>
                <c:pt idx="153">
                  <c:v>0.3877201388888889</c:v>
                </c:pt>
                <c:pt idx="154">
                  <c:v>0.38772344907407402</c:v>
                </c:pt>
                <c:pt idx="155">
                  <c:v>0.38772681712962959</c:v>
                </c:pt>
                <c:pt idx="156">
                  <c:v>0.38773011574074073</c:v>
                </c:pt>
                <c:pt idx="157">
                  <c:v>0.38773364583333336</c:v>
                </c:pt>
                <c:pt idx="158">
                  <c:v>0.38773700231481478</c:v>
                </c:pt>
                <c:pt idx="159">
                  <c:v>0.38774032407407405</c:v>
                </c:pt>
                <c:pt idx="160">
                  <c:v>0.38774369212962961</c:v>
                </c:pt>
                <c:pt idx="161">
                  <c:v>0.38774704861111114</c:v>
                </c:pt>
                <c:pt idx="162">
                  <c:v>0.38775053240740737</c:v>
                </c:pt>
                <c:pt idx="163">
                  <c:v>0.38775387731481481</c:v>
                </c:pt>
                <c:pt idx="164">
                  <c:v>0.38775738425925926</c:v>
                </c:pt>
                <c:pt idx="165">
                  <c:v>0.38776074074074079</c:v>
                </c:pt>
                <c:pt idx="166">
                  <c:v>0.38776407407407404</c:v>
                </c:pt>
                <c:pt idx="167">
                  <c:v>0.38776746527777778</c:v>
                </c:pt>
                <c:pt idx="168">
                  <c:v>0.38777076388888893</c:v>
                </c:pt>
                <c:pt idx="169">
                  <c:v>0.38777432870370371</c:v>
                </c:pt>
                <c:pt idx="170">
                  <c:v>0.38777777777777778</c:v>
                </c:pt>
                <c:pt idx="171">
                  <c:v>0.38778112268518522</c:v>
                </c:pt>
                <c:pt idx="172">
                  <c:v>0.38778452546296299</c:v>
                </c:pt>
                <c:pt idx="173">
                  <c:v>0.38778789351851856</c:v>
                </c:pt>
                <c:pt idx="174">
                  <c:v>0.38779137731481478</c:v>
                </c:pt>
                <c:pt idx="175">
                  <c:v>0.38779475694444443</c:v>
                </c:pt>
                <c:pt idx="176">
                  <c:v>0.38779813657407408</c:v>
                </c:pt>
                <c:pt idx="177">
                  <c:v>0.38780149305555556</c:v>
                </c:pt>
                <c:pt idx="178">
                  <c:v>0.387804837962963</c:v>
                </c:pt>
                <c:pt idx="179">
                  <c:v>0.38780837962962966</c:v>
                </c:pt>
                <c:pt idx="180">
                  <c:v>0.38781168981481479</c:v>
                </c:pt>
                <c:pt idx="181">
                  <c:v>0.38781518518518521</c:v>
                </c:pt>
                <c:pt idx="182">
                  <c:v>0.38781855324074077</c:v>
                </c:pt>
                <c:pt idx="183">
                  <c:v>0.38782190972222219</c:v>
                </c:pt>
                <c:pt idx="184">
                  <c:v>0.38782526620370367</c:v>
                </c:pt>
                <c:pt idx="185">
                  <c:v>0.38782865740740741</c:v>
                </c:pt>
                <c:pt idx="186">
                  <c:v>0.38783221064814816</c:v>
                </c:pt>
                <c:pt idx="187">
                  <c:v>0.38783561342592593</c:v>
                </c:pt>
                <c:pt idx="188">
                  <c:v>0.38783894675925928</c:v>
                </c:pt>
                <c:pt idx="189">
                  <c:v>0.38784236111111109</c:v>
                </c:pt>
                <c:pt idx="190">
                  <c:v>0.38784569444444444</c:v>
                </c:pt>
                <c:pt idx="191">
                  <c:v>0.38784920138888884</c:v>
                </c:pt>
                <c:pt idx="192">
                  <c:v>0.38785266203703705</c:v>
                </c:pt>
                <c:pt idx="193">
                  <c:v>0.38785605324074074</c:v>
                </c:pt>
                <c:pt idx="194">
                  <c:v>0.38785949074074072</c:v>
                </c:pt>
                <c:pt idx="195">
                  <c:v>0.38786285879629628</c:v>
                </c:pt>
                <c:pt idx="196">
                  <c:v>0.38786638888888891</c:v>
                </c:pt>
                <c:pt idx="197">
                  <c:v>0.38786972222222221</c:v>
                </c:pt>
                <c:pt idx="198">
                  <c:v>0.38787317129629634</c:v>
                </c:pt>
                <c:pt idx="199">
                  <c:v>0.38787658564814814</c:v>
                </c:pt>
                <c:pt idx="200">
                  <c:v>0.38787990740740735</c:v>
                </c:pt>
                <c:pt idx="201">
                  <c:v>0.38788340277777777</c:v>
                </c:pt>
                <c:pt idx="202">
                  <c:v>0.38788677083333334</c:v>
                </c:pt>
                <c:pt idx="203">
                  <c:v>0.38789026620370376</c:v>
                </c:pt>
                <c:pt idx="204">
                  <c:v>0.38789374999999998</c:v>
                </c:pt>
                <c:pt idx="205">
                  <c:v>0.3878970717592593</c:v>
                </c:pt>
                <c:pt idx="206">
                  <c:v>0.38790048611111111</c:v>
                </c:pt>
                <c:pt idx="207">
                  <c:v>0.38790383101851855</c:v>
                </c:pt>
                <c:pt idx="208">
                  <c:v>0.38790741898148151</c:v>
                </c:pt>
                <c:pt idx="209">
                  <c:v>0.38791087962962961</c:v>
                </c:pt>
                <c:pt idx="210">
                  <c:v>0.38791421296296297</c:v>
                </c:pt>
                <c:pt idx="211">
                  <c:v>0.38791767361111112</c:v>
                </c:pt>
                <c:pt idx="212">
                  <c:v>0.38792099537037039</c:v>
                </c:pt>
                <c:pt idx="213">
                  <c:v>0.3879244907407407</c:v>
                </c:pt>
                <c:pt idx="214">
                  <c:v>0.38792791666666665</c:v>
                </c:pt>
                <c:pt idx="215">
                  <c:v>0.38793125000000001</c:v>
                </c:pt>
                <c:pt idx="216">
                  <c:v>0.38793456018518518</c:v>
                </c:pt>
                <c:pt idx="217">
                  <c:v>0.38793787037037036</c:v>
                </c:pt>
                <c:pt idx="218">
                  <c:v>0.38794144675925923</c:v>
                </c:pt>
                <c:pt idx="219">
                  <c:v>0.3879447685185185</c:v>
                </c:pt>
                <c:pt idx="220">
                  <c:v>0.38794822916666666</c:v>
                </c:pt>
                <c:pt idx="221">
                  <c:v>0.38795162037037034</c:v>
                </c:pt>
                <c:pt idx="222">
                  <c:v>0.38795501157407403</c:v>
                </c:pt>
                <c:pt idx="223">
                  <c:v>0.38795831018518517</c:v>
                </c:pt>
                <c:pt idx="224">
                  <c:v>0.3879616666666667</c:v>
                </c:pt>
                <c:pt idx="225">
                  <c:v>0.38796513888888889</c:v>
                </c:pt>
                <c:pt idx="226">
                  <c:v>0.38796853009259258</c:v>
                </c:pt>
                <c:pt idx="227">
                  <c:v>0.38797187500000002</c:v>
                </c:pt>
                <c:pt idx="228">
                  <c:v>0.38797517361111106</c:v>
                </c:pt>
                <c:pt idx="229">
                  <c:v>0.38797850694444441</c:v>
                </c:pt>
                <c:pt idx="230">
                  <c:v>0.38798202546296295</c:v>
                </c:pt>
                <c:pt idx="231">
                  <c:v>0.38798538194444449</c:v>
                </c:pt>
                <c:pt idx="232">
                  <c:v>0.3879888773148148</c:v>
                </c:pt>
                <c:pt idx="233">
                  <c:v>0.38799237268518522</c:v>
                </c:pt>
                <c:pt idx="234">
                  <c:v>0.38799570601851857</c:v>
                </c:pt>
                <c:pt idx="235">
                  <c:v>0.38799921296296297</c:v>
                </c:pt>
                <c:pt idx="236">
                  <c:v>0.38800256944444445</c:v>
                </c:pt>
                <c:pt idx="237">
                  <c:v>0.3880060763888889</c:v>
                </c:pt>
                <c:pt idx="238">
                  <c:v>0.38800943287037032</c:v>
                </c:pt>
                <c:pt idx="239">
                  <c:v>0.38801275462962964</c:v>
                </c:pt>
                <c:pt idx="240">
                  <c:v>0.388016087962963</c:v>
                </c:pt>
                <c:pt idx="241">
                  <c:v>0.38801942129629624</c:v>
                </c:pt>
                <c:pt idx="242">
                  <c:v>0.38802291666666666</c:v>
                </c:pt>
                <c:pt idx="243">
                  <c:v>0.38802630787037035</c:v>
                </c:pt>
                <c:pt idx="244">
                  <c:v>0.38802965277777779</c:v>
                </c:pt>
                <c:pt idx="245">
                  <c:v>0.38803297453703706</c:v>
                </c:pt>
                <c:pt idx="246">
                  <c:v>0.38803627314814815</c:v>
                </c:pt>
                <c:pt idx="247">
                  <c:v>0.38803974537037034</c:v>
                </c:pt>
                <c:pt idx="248">
                  <c:v>0.3880430671296296</c:v>
                </c:pt>
                <c:pt idx="249">
                  <c:v>0.38804649305555555</c:v>
                </c:pt>
                <c:pt idx="250">
                  <c:v>0.38804988425925924</c:v>
                </c:pt>
                <c:pt idx="251">
                  <c:v>0.38805324074074071</c:v>
                </c:pt>
                <c:pt idx="252">
                  <c:v>0.38805660879629628</c:v>
                </c:pt>
                <c:pt idx="253">
                  <c:v>0.38806000000000002</c:v>
                </c:pt>
                <c:pt idx="254">
                  <c:v>0.38806357638888889</c:v>
                </c:pt>
                <c:pt idx="255">
                  <c:v>0.38806718749999997</c:v>
                </c:pt>
                <c:pt idx="256">
                  <c:v>0.38807057870370371</c:v>
                </c:pt>
                <c:pt idx="257">
                  <c:v>0.3880739583333333</c:v>
                </c:pt>
                <c:pt idx="258">
                  <c:v>0.38807731481481483</c:v>
                </c:pt>
                <c:pt idx="259">
                  <c:v>0.3880808101851852</c:v>
                </c:pt>
                <c:pt idx="260">
                  <c:v>0.38808418981481485</c:v>
                </c:pt>
                <c:pt idx="261">
                  <c:v>0.38808762731481483</c:v>
                </c:pt>
                <c:pt idx="262">
                  <c:v>0.38809094907407404</c:v>
                </c:pt>
                <c:pt idx="263">
                  <c:v>0.38809439814814817</c:v>
                </c:pt>
                <c:pt idx="264">
                  <c:v>0.38809807870370366</c:v>
                </c:pt>
                <c:pt idx="265">
                  <c:v>0.38810162037037038</c:v>
                </c:pt>
                <c:pt idx="266">
                  <c:v>0.38810497685185186</c:v>
                </c:pt>
                <c:pt idx="267">
                  <c:v>0.38810831018518521</c:v>
                </c:pt>
                <c:pt idx="268">
                  <c:v>0.3881117013888889</c:v>
                </c:pt>
                <c:pt idx="269">
                  <c:v>0.38811519675925926</c:v>
                </c:pt>
                <c:pt idx="270">
                  <c:v>0.38811866898148151</c:v>
                </c:pt>
                <c:pt idx="271">
                  <c:v>0.38812208333333337</c:v>
                </c:pt>
                <c:pt idx="272">
                  <c:v>0.38812546296296296</c:v>
                </c:pt>
                <c:pt idx="273">
                  <c:v>0.38812884259259262</c:v>
                </c:pt>
                <c:pt idx="274">
                  <c:v>0.38813240740740745</c:v>
                </c:pt>
                <c:pt idx="275">
                  <c:v>0.38813581018518523</c:v>
                </c:pt>
                <c:pt idx="276">
                  <c:v>0.38813931712962962</c:v>
                </c:pt>
                <c:pt idx="277">
                  <c:v>0.38814277777777778</c:v>
                </c:pt>
                <c:pt idx="278">
                  <c:v>0.38814613425925931</c:v>
                </c:pt>
                <c:pt idx="279">
                  <c:v>0.38814945601851852</c:v>
                </c:pt>
                <c:pt idx="280">
                  <c:v>0.38815277777777779</c:v>
                </c:pt>
                <c:pt idx="281">
                  <c:v>0.38815636574074075</c:v>
                </c:pt>
                <c:pt idx="282">
                  <c:v>0.3881597453703704</c:v>
                </c:pt>
                <c:pt idx="283">
                  <c:v>0.38816306712962961</c:v>
                </c:pt>
                <c:pt idx="284">
                  <c:v>0.38816643518518518</c:v>
                </c:pt>
                <c:pt idx="285">
                  <c:v>0.38816973379629632</c:v>
                </c:pt>
                <c:pt idx="286">
                  <c:v>0.38817319444444442</c:v>
                </c:pt>
                <c:pt idx="287">
                  <c:v>0.38817658564814811</c:v>
                </c:pt>
                <c:pt idx="288">
                  <c:v>0.38817993055555555</c:v>
                </c:pt>
                <c:pt idx="289">
                  <c:v>0.38818334490740741</c:v>
                </c:pt>
                <c:pt idx="290">
                  <c:v>0.3881866898148148</c:v>
                </c:pt>
                <c:pt idx="291">
                  <c:v>0.38819002314814816</c:v>
                </c:pt>
                <c:pt idx="292">
                  <c:v>0.38819339120370372</c:v>
                </c:pt>
                <c:pt idx="293">
                  <c:v>0.3881969560185185</c:v>
                </c:pt>
                <c:pt idx="294">
                  <c:v>0.38820042824074075</c:v>
                </c:pt>
                <c:pt idx="295">
                  <c:v>0.38820379629629631</c:v>
                </c:pt>
                <c:pt idx="296">
                  <c:v>0.38820718749999999</c:v>
                </c:pt>
                <c:pt idx="297">
                  <c:v>0.38821054398148153</c:v>
                </c:pt>
                <c:pt idx="298">
                  <c:v>0.38821424768518514</c:v>
                </c:pt>
                <c:pt idx="299">
                  <c:v>0.38821784722222219</c:v>
                </c:pt>
                <c:pt idx="300">
                  <c:v>0.38822124999999996</c:v>
                </c:pt>
                <c:pt idx="301">
                  <c:v>0.38822464120370376</c:v>
                </c:pt>
                <c:pt idx="302">
                  <c:v>0.3882280208333333</c:v>
                </c:pt>
                <c:pt idx="303">
                  <c:v>0.38823163194444449</c:v>
                </c:pt>
                <c:pt idx="304">
                  <c:v>0.38823509259259259</c:v>
                </c:pt>
                <c:pt idx="305">
                  <c:v>0.38823850694444445</c:v>
                </c:pt>
                <c:pt idx="306">
                  <c:v>0.38824196759259261</c:v>
                </c:pt>
                <c:pt idx="307">
                  <c:v>0.38824539351851856</c:v>
                </c:pt>
                <c:pt idx="308">
                  <c:v>0.38824901620370372</c:v>
                </c:pt>
                <c:pt idx="309">
                  <c:v>0.38825252314814818</c:v>
                </c:pt>
                <c:pt idx="310">
                  <c:v>0.38825592592592595</c:v>
                </c:pt>
                <c:pt idx="311">
                  <c:v>0.38825936342592593</c:v>
                </c:pt>
                <c:pt idx="312">
                  <c:v>0.38826275462962961</c:v>
                </c:pt>
                <c:pt idx="313">
                  <c:v>0.38826630787037036</c:v>
                </c:pt>
                <c:pt idx="314">
                  <c:v>0.3882698726851852</c:v>
                </c:pt>
                <c:pt idx="315">
                  <c:v>0.38827326388888889</c:v>
                </c:pt>
                <c:pt idx="316">
                  <c:v>0.38827664351851854</c:v>
                </c:pt>
                <c:pt idx="317">
                  <c:v>0.38828003472222222</c:v>
                </c:pt>
                <c:pt idx="318">
                  <c:v>0.38828365740740739</c:v>
                </c:pt>
                <c:pt idx="319">
                  <c:v>0.38828708333333334</c:v>
                </c:pt>
                <c:pt idx="320">
                  <c:v>0.38829048611111111</c:v>
                </c:pt>
                <c:pt idx="321">
                  <c:v>0.388293912037037</c:v>
                </c:pt>
                <c:pt idx="322">
                  <c:v>0.38829731481481483</c:v>
                </c:pt>
                <c:pt idx="323">
                  <c:v>0.38830084490740741</c:v>
                </c:pt>
                <c:pt idx="324">
                  <c:v>0.38830430555555556</c:v>
                </c:pt>
                <c:pt idx="325">
                  <c:v>0.38830774305555554</c:v>
                </c:pt>
                <c:pt idx="326">
                  <c:v>0.38831123842592591</c:v>
                </c:pt>
                <c:pt idx="327">
                  <c:v>0.38831462962962959</c:v>
                </c:pt>
                <c:pt idx="328">
                  <c:v>0.38831824074074078</c:v>
                </c:pt>
                <c:pt idx="329">
                  <c:v>0.38832172453703701</c:v>
                </c:pt>
                <c:pt idx="330">
                  <c:v>0.38832511574074075</c:v>
                </c:pt>
                <c:pt idx="331">
                  <c:v>0.38832863425925929</c:v>
                </c:pt>
                <c:pt idx="332">
                  <c:v>0.38833199074074076</c:v>
                </c:pt>
                <c:pt idx="333">
                  <c:v>0.38833549768518516</c:v>
                </c:pt>
                <c:pt idx="334">
                  <c:v>0.38833895833333337</c:v>
                </c:pt>
                <c:pt idx="335">
                  <c:v>0.38834240740740739</c:v>
                </c:pt>
                <c:pt idx="336">
                  <c:v>0.38834574074074074</c:v>
                </c:pt>
                <c:pt idx="337">
                  <c:v>0.38834905092592592</c:v>
                </c:pt>
                <c:pt idx="338">
                  <c:v>0.38835258101851849</c:v>
                </c:pt>
                <c:pt idx="339">
                  <c:v>0.38835592592592594</c:v>
                </c:pt>
                <c:pt idx="340">
                  <c:v>0.38835939814814813</c:v>
                </c:pt>
                <c:pt idx="341">
                  <c:v>0.3883627546296296</c:v>
                </c:pt>
                <c:pt idx="342">
                  <c:v>0.38836606481481484</c:v>
                </c:pt>
                <c:pt idx="343">
                  <c:v>0.38836944444444449</c:v>
                </c:pt>
                <c:pt idx="344">
                  <c:v>0.38837278935185182</c:v>
                </c:pt>
                <c:pt idx="345">
                  <c:v>0.38837635416666666</c:v>
                </c:pt>
                <c:pt idx="346">
                  <c:v>0.38837980324074078</c:v>
                </c:pt>
                <c:pt idx="347">
                  <c:v>0.38838314814814812</c:v>
                </c:pt>
                <c:pt idx="348">
                  <c:v>0.38838658564814815</c:v>
                </c:pt>
                <c:pt idx="349">
                  <c:v>0.38838993055555554</c:v>
                </c:pt>
                <c:pt idx="350">
                  <c:v>0.38839342592592591</c:v>
                </c:pt>
                <c:pt idx="351">
                  <c:v>0.38839692129629633</c:v>
                </c:pt>
                <c:pt idx="352">
                  <c:v>0.38840027777777775</c:v>
                </c:pt>
                <c:pt idx="353">
                  <c:v>0.38840366898148143</c:v>
                </c:pt>
                <c:pt idx="354">
                  <c:v>0.38840704861111108</c:v>
                </c:pt>
                <c:pt idx="355">
                  <c:v>0.38841052083333333</c:v>
                </c:pt>
                <c:pt idx="356">
                  <c:v>0.38841385416666668</c:v>
                </c:pt>
                <c:pt idx="357">
                  <c:v>0.38841747685185185</c:v>
                </c:pt>
                <c:pt idx="358">
                  <c:v>0.38842079861111106</c:v>
                </c:pt>
                <c:pt idx="359">
                  <c:v>0.38842412037037038</c:v>
                </c:pt>
                <c:pt idx="360">
                  <c:v>0.38842752314814816</c:v>
                </c:pt>
                <c:pt idx="361">
                  <c:v>0.3884308217592593</c:v>
                </c:pt>
                <c:pt idx="362">
                  <c:v>0.38843439814814817</c:v>
                </c:pt>
                <c:pt idx="363">
                  <c:v>0.38843780092592595</c:v>
                </c:pt>
                <c:pt idx="364">
                  <c:v>0.38844111111111107</c:v>
                </c:pt>
                <c:pt idx="365">
                  <c:v>0.38844444444444443</c:v>
                </c:pt>
                <c:pt idx="366">
                  <c:v>0.38844792824074076</c:v>
                </c:pt>
                <c:pt idx="367">
                  <c:v>0.38845145833333333</c:v>
                </c:pt>
                <c:pt idx="368">
                  <c:v>0.38845494212962967</c:v>
                </c:pt>
                <c:pt idx="369">
                  <c:v>0.38845835648148147</c:v>
                </c:pt>
                <c:pt idx="370">
                  <c:v>0.38846185185185184</c:v>
                </c:pt>
                <c:pt idx="371">
                  <c:v>0.38846524305555552</c:v>
                </c:pt>
                <c:pt idx="372">
                  <c:v>0.38846883101851853</c:v>
                </c:pt>
                <c:pt idx="373">
                  <c:v>0.38847225694444448</c:v>
                </c:pt>
                <c:pt idx="374">
                  <c:v>0.38847568287037038</c:v>
                </c:pt>
                <c:pt idx="375">
                  <c:v>0.38847901620370373</c:v>
                </c:pt>
                <c:pt idx="376">
                  <c:v>0.38848238425925929</c:v>
                </c:pt>
                <c:pt idx="377">
                  <c:v>0.3884859259259259</c:v>
                </c:pt>
                <c:pt idx="378">
                  <c:v>0.38848942129629632</c:v>
                </c:pt>
                <c:pt idx="379">
                  <c:v>0.38849281250000001</c:v>
                </c:pt>
                <c:pt idx="380">
                  <c:v>0.38849620370370369</c:v>
                </c:pt>
                <c:pt idx="381">
                  <c:v>0.38849953703703705</c:v>
                </c:pt>
                <c:pt idx="382">
                  <c:v>0.38850306712962962</c:v>
                </c:pt>
                <c:pt idx="383">
                  <c:v>0.38850643518518518</c:v>
                </c:pt>
                <c:pt idx="384">
                  <c:v>0.38850993055555555</c:v>
                </c:pt>
                <c:pt idx="385">
                  <c:v>0.38851334490740741</c:v>
                </c:pt>
                <c:pt idx="386">
                  <c:v>0.38851668981481485</c:v>
                </c:pt>
                <c:pt idx="387">
                  <c:v>0.38852005787037042</c:v>
                </c:pt>
                <c:pt idx="388">
                  <c:v>0.38852340277777775</c:v>
                </c:pt>
                <c:pt idx="389">
                  <c:v>0.38852699074074071</c:v>
                </c:pt>
                <c:pt idx="390">
                  <c:v>0.38853046296296295</c:v>
                </c:pt>
                <c:pt idx="391">
                  <c:v>0.38853391203703702</c:v>
                </c:pt>
                <c:pt idx="392">
                  <c:v>0.38853730324074071</c:v>
                </c:pt>
                <c:pt idx="393">
                  <c:v>0.38854065972222224</c:v>
                </c:pt>
                <c:pt idx="394">
                  <c:v>0.38854416666666669</c:v>
                </c:pt>
                <c:pt idx="395">
                  <c:v>0.38854761574074076</c:v>
                </c:pt>
                <c:pt idx="396">
                  <c:v>0.38855098379629632</c:v>
                </c:pt>
                <c:pt idx="397">
                  <c:v>0.38855445601851851</c:v>
                </c:pt>
                <c:pt idx="398">
                  <c:v>0.3885578009259259</c:v>
                </c:pt>
                <c:pt idx="399">
                  <c:v>0.38856137731481483</c:v>
                </c:pt>
                <c:pt idx="400">
                  <c:v>0.38856479166666663</c:v>
                </c:pt>
                <c:pt idx="401">
                  <c:v>0.38856822916666661</c:v>
                </c:pt>
                <c:pt idx="402">
                  <c:v>0.38857162037037041</c:v>
                </c:pt>
                <c:pt idx="403">
                  <c:v>0.3885750462962963</c:v>
                </c:pt>
                <c:pt idx="404">
                  <c:v>0.38857862268518523</c:v>
                </c:pt>
                <c:pt idx="405">
                  <c:v>0.38858207175925924</c:v>
                </c:pt>
                <c:pt idx="406">
                  <c:v>0.3885854398148148</c:v>
                </c:pt>
                <c:pt idx="407">
                  <c:v>0.38858883101851854</c:v>
                </c:pt>
                <c:pt idx="408">
                  <c:v>0.38859215277777781</c:v>
                </c:pt>
                <c:pt idx="409">
                  <c:v>0.38859568287037033</c:v>
                </c:pt>
                <c:pt idx="410">
                  <c:v>0.38859903935185186</c:v>
                </c:pt>
                <c:pt idx="411">
                  <c:v>0.38860254629629631</c:v>
                </c:pt>
                <c:pt idx="412">
                  <c:v>0.38860621527777778</c:v>
                </c:pt>
                <c:pt idx="413">
                  <c:v>0.38860981481481477</c:v>
                </c:pt>
                <c:pt idx="414">
                  <c:v>0.38861332175925928</c:v>
                </c:pt>
                <c:pt idx="415">
                  <c:v>0.38861671296296296</c:v>
                </c:pt>
                <c:pt idx="416">
                  <c:v>0.38862010416666665</c:v>
                </c:pt>
                <c:pt idx="417">
                  <c:v>0.3886235300925926</c:v>
                </c:pt>
                <c:pt idx="418">
                  <c:v>0.38862689814814816</c:v>
                </c:pt>
                <c:pt idx="419">
                  <c:v>0.38863040509259261</c:v>
                </c:pt>
                <c:pt idx="420">
                  <c:v>0.38863376157407409</c:v>
                </c:pt>
                <c:pt idx="421">
                  <c:v>0.38863728009259257</c:v>
                </c:pt>
                <c:pt idx="422">
                  <c:v>0.38864068287037035</c:v>
                </c:pt>
                <c:pt idx="423">
                  <c:v>0.3886440162037037</c:v>
                </c:pt>
                <c:pt idx="424">
                  <c:v>0.38864737268518518</c:v>
                </c:pt>
                <c:pt idx="425">
                  <c:v>0.38865070601851853</c:v>
                </c:pt>
                <c:pt idx="426">
                  <c:v>0.38865423611111111</c:v>
                </c:pt>
                <c:pt idx="427">
                  <c:v>0.38865758101851849</c:v>
                </c:pt>
                <c:pt idx="428">
                  <c:v>0.38866093750000003</c:v>
                </c:pt>
                <c:pt idx="429">
                  <c:v>0.38866427083333338</c:v>
                </c:pt>
                <c:pt idx="430">
                  <c:v>0.38866759259259259</c:v>
                </c:pt>
                <c:pt idx="431">
                  <c:v>0.38867090277777777</c:v>
                </c:pt>
                <c:pt idx="432">
                  <c:v>0.38867422453703698</c:v>
                </c:pt>
                <c:pt idx="433">
                  <c:v>0.3886777662037037</c:v>
                </c:pt>
                <c:pt idx="434">
                  <c:v>0.38868119212962959</c:v>
                </c:pt>
                <c:pt idx="435">
                  <c:v>0.38868452546296295</c:v>
                </c:pt>
                <c:pt idx="436">
                  <c:v>0.38868784722222222</c:v>
                </c:pt>
                <c:pt idx="437">
                  <c:v>0.38869115740740739</c:v>
                </c:pt>
                <c:pt idx="438">
                  <c:v>0.38869466435185185</c:v>
                </c:pt>
                <c:pt idx="439">
                  <c:v>0.38869810185185183</c:v>
                </c:pt>
                <c:pt idx="440">
                  <c:v>0.38870149305555551</c:v>
                </c:pt>
                <c:pt idx="441">
                  <c:v>0.38870496527777781</c:v>
                </c:pt>
                <c:pt idx="442">
                  <c:v>0.38870829861111106</c:v>
                </c:pt>
                <c:pt idx="443">
                  <c:v>0.38871184027777778</c:v>
                </c:pt>
                <c:pt idx="444">
                  <c:v>0.38871530092592593</c:v>
                </c:pt>
                <c:pt idx="445">
                  <c:v>0.3887187962962963</c:v>
                </c:pt>
                <c:pt idx="446">
                  <c:v>0.38872216435185186</c:v>
                </c:pt>
                <c:pt idx="447">
                  <c:v>0.38872548611111113</c:v>
                </c:pt>
                <c:pt idx="448">
                  <c:v>0.38872885416666669</c:v>
                </c:pt>
                <c:pt idx="449">
                  <c:v>0.38873219907407403</c:v>
                </c:pt>
                <c:pt idx="450">
                  <c:v>0.38873571759259257</c:v>
                </c:pt>
                <c:pt idx="451">
                  <c:v>0.38873909722222222</c:v>
                </c:pt>
                <c:pt idx="452">
                  <c:v>0.38874243055555557</c:v>
                </c:pt>
                <c:pt idx="453">
                  <c:v>0.38874575231481479</c:v>
                </c:pt>
                <c:pt idx="454">
                  <c:v>0.38874907407407405</c:v>
                </c:pt>
                <c:pt idx="455">
                  <c:v>0.3887526273148148</c:v>
                </c:pt>
                <c:pt idx="456">
                  <c:v>0.38875603009259257</c:v>
                </c:pt>
                <c:pt idx="457">
                  <c:v>0.38875942129629631</c:v>
                </c:pt>
                <c:pt idx="458">
                  <c:v>0.38876284722222221</c:v>
                </c:pt>
                <c:pt idx="459">
                  <c:v>0.38876630787037042</c:v>
                </c:pt>
                <c:pt idx="460">
                  <c:v>0.38876982638888885</c:v>
                </c:pt>
                <c:pt idx="461">
                  <c:v>0.38877317129629629</c:v>
                </c:pt>
                <c:pt idx="462">
                  <c:v>0.38877671296296296</c:v>
                </c:pt>
                <c:pt idx="463">
                  <c:v>0.38878015046296294</c:v>
                </c:pt>
                <c:pt idx="464">
                  <c:v>0.3887835185185185</c:v>
                </c:pt>
                <c:pt idx="465">
                  <c:v>0.38878706018518522</c:v>
                </c:pt>
                <c:pt idx="466">
                  <c:v>0.38879042824074078</c:v>
                </c:pt>
                <c:pt idx="467">
                  <c:v>0.38879393518518518</c:v>
                </c:pt>
                <c:pt idx="468">
                  <c:v>0.38879745370370372</c:v>
                </c:pt>
                <c:pt idx="469">
                  <c:v>0.38880303240740743</c:v>
                </c:pt>
                <c:pt idx="470">
                  <c:v>0.38880789351851847</c:v>
                </c:pt>
                <c:pt idx="471">
                  <c:v>0.38881290509259259</c:v>
                </c:pt>
                <c:pt idx="472">
                  <c:v>0.38881790509259262</c:v>
                </c:pt>
                <c:pt idx="473">
                  <c:v>0.38882195601851849</c:v>
                </c:pt>
                <c:pt idx="474">
                  <c:v>0.38882603009259259</c:v>
                </c:pt>
                <c:pt idx="475">
                  <c:v>0.38882997685185189</c:v>
                </c:pt>
                <c:pt idx="476">
                  <c:v>0.38883398148148146</c:v>
                </c:pt>
                <c:pt idx="477">
                  <c:v>0.38883790509259258</c:v>
                </c:pt>
                <c:pt idx="478">
                  <c:v>0.38884177083333332</c:v>
                </c:pt>
                <c:pt idx="479">
                  <c:v>0.38884581018518521</c:v>
                </c:pt>
                <c:pt idx="480">
                  <c:v>0.38884927083333332</c:v>
                </c:pt>
                <c:pt idx="481">
                  <c:v>0.38885259259259258</c:v>
                </c:pt>
                <c:pt idx="482">
                  <c:v>0.38885598379629632</c:v>
                </c:pt>
                <c:pt idx="483">
                  <c:v>0.38885937500000001</c:v>
                </c:pt>
                <c:pt idx="484">
                  <c:v>0.38886296296296297</c:v>
                </c:pt>
                <c:pt idx="485">
                  <c:v>0.38886637731481483</c:v>
                </c:pt>
                <c:pt idx="486">
                  <c:v>0.38886974537037039</c:v>
                </c:pt>
                <c:pt idx="487">
                  <c:v>0.38887311342592595</c:v>
                </c:pt>
                <c:pt idx="488">
                  <c:v>0.38887648148148152</c:v>
                </c:pt>
                <c:pt idx="489">
                  <c:v>0.3888800462962963</c:v>
                </c:pt>
                <c:pt idx="490">
                  <c:v>0.38888356481481479</c:v>
                </c:pt>
                <c:pt idx="491">
                  <c:v>0.38888694444444444</c:v>
                </c:pt>
                <c:pt idx="492">
                  <c:v>0.38889040509259259</c:v>
                </c:pt>
                <c:pt idx="493">
                  <c:v>0.38889388888888887</c:v>
                </c:pt>
                <c:pt idx="494">
                  <c:v>0.38889747685185183</c:v>
                </c:pt>
                <c:pt idx="495">
                  <c:v>0.38890089120370369</c:v>
                </c:pt>
                <c:pt idx="496">
                  <c:v>0.38890428240740738</c:v>
                </c:pt>
                <c:pt idx="497">
                  <c:v>0.38890769675925929</c:v>
                </c:pt>
                <c:pt idx="498">
                  <c:v>0.38891108796296298</c:v>
                </c:pt>
                <c:pt idx="499">
                  <c:v>0.38891462962962958</c:v>
                </c:pt>
                <c:pt idx="500">
                  <c:v>0.38891813657407409</c:v>
                </c:pt>
                <c:pt idx="501">
                  <c:v>0.38892151620370369</c:v>
                </c:pt>
                <c:pt idx="502">
                  <c:v>0.38892491898148146</c:v>
                </c:pt>
                <c:pt idx="503">
                  <c:v>0.3889283101851852</c:v>
                </c:pt>
                <c:pt idx="504">
                  <c:v>0.38893193287037037</c:v>
                </c:pt>
                <c:pt idx="505">
                  <c:v>0.38893531249999996</c:v>
                </c:pt>
                <c:pt idx="506">
                  <c:v>0.3889387962962963</c:v>
                </c:pt>
                <c:pt idx="507">
                  <c:v>0.38894230324074069</c:v>
                </c:pt>
                <c:pt idx="508">
                  <c:v>0.38894571759259255</c:v>
                </c:pt>
                <c:pt idx="509">
                  <c:v>0.3889492708333333</c:v>
                </c:pt>
                <c:pt idx="510">
                  <c:v>0.38895270833333334</c:v>
                </c:pt>
                <c:pt idx="511">
                  <c:v>0.3889561226851852</c:v>
                </c:pt>
                <c:pt idx="512">
                  <c:v>0.38895954861111109</c:v>
                </c:pt>
                <c:pt idx="513">
                  <c:v>0.38896292824074075</c:v>
                </c:pt>
                <c:pt idx="514">
                  <c:v>0.38896652777777779</c:v>
                </c:pt>
                <c:pt idx="515">
                  <c:v>0.38896996527777777</c:v>
                </c:pt>
                <c:pt idx="516">
                  <c:v>0.38897351851851852</c:v>
                </c:pt>
                <c:pt idx="517">
                  <c:v>0.38897706018518519</c:v>
                </c:pt>
                <c:pt idx="518">
                  <c:v>0.38898047453703705</c:v>
                </c:pt>
                <c:pt idx="519">
                  <c:v>0.38898405092592592</c:v>
                </c:pt>
                <c:pt idx="520">
                  <c:v>0.38898753472222225</c:v>
                </c:pt>
                <c:pt idx="521">
                  <c:v>0.38899097222222223</c:v>
                </c:pt>
                <c:pt idx="522">
                  <c:v>0.38899446759259254</c:v>
                </c:pt>
                <c:pt idx="523">
                  <c:v>0.38899793981481484</c:v>
                </c:pt>
                <c:pt idx="524">
                  <c:v>0.38900157407407404</c:v>
                </c:pt>
                <c:pt idx="525">
                  <c:v>0.38900504629629634</c:v>
                </c:pt>
                <c:pt idx="526">
                  <c:v>0.38900849537037036</c:v>
                </c:pt>
                <c:pt idx="527">
                  <c:v>0.38901197916666663</c:v>
                </c:pt>
                <c:pt idx="528">
                  <c:v>0.38901539351851855</c:v>
                </c:pt>
                <c:pt idx="529">
                  <c:v>0.38901896990740742</c:v>
                </c:pt>
                <c:pt idx="530">
                  <c:v>0.38902251157407403</c:v>
                </c:pt>
                <c:pt idx="531">
                  <c:v>0.3890259143518518</c:v>
                </c:pt>
                <c:pt idx="532">
                  <c:v>0.3890293402777778</c:v>
                </c:pt>
                <c:pt idx="533">
                  <c:v>0.38903274305555557</c:v>
                </c:pt>
                <c:pt idx="534">
                  <c:v>0.38903633101851853</c:v>
                </c:pt>
                <c:pt idx="535">
                  <c:v>0.38903974537037039</c:v>
                </c:pt>
                <c:pt idx="536">
                  <c:v>0.38904310185185187</c:v>
                </c:pt>
                <c:pt idx="537">
                  <c:v>0.38904658564814815</c:v>
                </c:pt>
                <c:pt idx="538">
                  <c:v>0.38904993055555553</c:v>
                </c:pt>
                <c:pt idx="539">
                  <c:v>0.38905343750000004</c:v>
                </c:pt>
                <c:pt idx="540">
                  <c:v>0.38905685185185185</c:v>
                </c:pt>
                <c:pt idx="541">
                  <c:v>0.38906033564814813</c:v>
                </c:pt>
                <c:pt idx="542">
                  <c:v>0.38906371527777778</c:v>
                </c:pt>
                <c:pt idx="543">
                  <c:v>0.38906711805555555</c:v>
                </c:pt>
                <c:pt idx="544">
                  <c:v>0.38907069444444442</c:v>
                </c:pt>
                <c:pt idx="545">
                  <c:v>0.38907421296296296</c:v>
                </c:pt>
                <c:pt idx="546">
                  <c:v>0.38907763888888885</c:v>
                </c:pt>
                <c:pt idx="547">
                  <c:v>0.38908104166666663</c:v>
                </c:pt>
                <c:pt idx="548">
                  <c:v>0.38908440972222219</c:v>
                </c:pt>
                <c:pt idx="549">
                  <c:v>0.38908796296296294</c:v>
                </c:pt>
                <c:pt idx="550">
                  <c:v>0.3890913773148148</c:v>
                </c:pt>
                <c:pt idx="551">
                  <c:v>0.38909494212962964</c:v>
                </c:pt>
                <c:pt idx="552">
                  <c:v>0.38909835648148144</c:v>
                </c:pt>
                <c:pt idx="553">
                  <c:v>0.38910174768518518</c:v>
                </c:pt>
                <c:pt idx="554">
                  <c:v>0.38910533564814814</c:v>
                </c:pt>
                <c:pt idx="555">
                  <c:v>0.38910869212962962</c:v>
                </c:pt>
                <c:pt idx="556">
                  <c:v>0.38911222222222225</c:v>
                </c:pt>
                <c:pt idx="557">
                  <c:v>0.38911578703703703</c:v>
                </c:pt>
                <c:pt idx="558">
                  <c:v>0.38911920138888889</c:v>
                </c:pt>
                <c:pt idx="559">
                  <c:v>0.38912276620370373</c:v>
                </c:pt>
                <c:pt idx="560">
                  <c:v>0.38912614583333333</c:v>
                </c:pt>
                <c:pt idx="561">
                  <c:v>0.38912966435185187</c:v>
                </c:pt>
                <c:pt idx="562">
                  <c:v>0.38913310185185185</c:v>
                </c:pt>
                <c:pt idx="563">
                  <c:v>0.38913644675925929</c:v>
                </c:pt>
                <c:pt idx="564">
                  <c:v>0.3891399421296296</c:v>
                </c:pt>
                <c:pt idx="565">
                  <c:v>0.38914332175925925</c:v>
                </c:pt>
                <c:pt idx="566">
                  <c:v>0.38914684027777779</c:v>
                </c:pt>
                <c:pt idx="567">
                  <c:v>0.38915031249999998</c:v>
                </c:pt>
                <c:pt idx="568">
                  <c:v>0.38915369212962964</c:v>
                </c:pt>
                <c:pt idx="569">
                  <c:v>0.38915711805555553</c:v>
                </c:pt>
                <c:pt idx="570">
                  <c:v>0.38916050925925921</c:v>
                </c:pt>
                <c:pt idx="571">
                  <c:v>0.38916409722222217</c:v>
                </c:pt>
                <c:pt idx="572">
                  <c:v>0.38916747685185182</c:v>
                </c:pt>
                <c:pt idx="573">
                  <c:v>0.3891708796296296</c:v>
                </c:pt>
                <c:pt idx="574">
                  <c:v>0.38917432870370372</c:v>
                </c:pt>
                <c:pt idx="575">
                  <c:v>0.3891776851851852</c:v>
                </c:pt>
                <c:pt idx="576">
                  <c:v>0.38918131944444445</c:v>
                </c:pt>
                <c:pt idx="577">
                  <c:v>0.38918480324074073</c:v>
                </c:pt>
                <c:pt idx="578">
                  <c:v>0.3891881597222222</c:v>
                </c:pt>
                <c:pt idx="579">
                  <c:v>0.3891915856481481</c:v>
                </c:pt>
                <c:pt idx="580">
                  <c:v>0.38919497685185184</c:v>
                </c:pt>
                <c:pt idx="581">
                  <c:v>0.38919857638888894</c:v>
                </c:pt>
                <c:pt idx="582">
                  <c:v>0.38920196759259262</c:v>
                </c:pt>
                <c:pt idx="583">
                  <c:v>0.38920542824074073</c:v>
                </c:pt>
                <c:pt idx="584">
                  <c:v>0.38920878472222226</c:v>
                </c:pt>
                <c:pt idx="585">
                  <c:v>0.38921212962962964</c:v>
                </c:pt>
                <c:pt idx="586">
                  <c:v>0.38921564814814813</c:v>
                </c:pt>
                <c:pt idx="587">
                  <c:v>0.38921903935185181</c:v>
                </c:pt>
                <c:pt idx="588">
                  <c:v>0.38922244212962959</c:v>
                </c:pt>
                <c:pt idx="589">
                  <c:v>0.38922586805555559</c:v>
                </c:pt>
                <c:pt idx="590">
                  <c:v>0.38922920138888889</c:v>
                </c:pt>
                <c:pt idx="591">
                  <c:v>0.38923269675925926</c:v>
                </c:pt>
                <c:pt idx="592">
                  <c:v>0.38923606481481482</c:v>
                </c:pt>
                <c:pt idx="593">
                  <c:v>0.38923957175925922</c:v>
                </c:pt>
                <c:pt idx="594">
                  <c:v>0.38924297453703699</c:v>
                </c:pt>
                <c:pt idx="595">
                  <c:v>0.38924631944444443</c:v>
                </c:pt>
                <c:pt idx="596">
                  <c:v>0.38924975694444441</c:v>
                </c:pt>
                <c:pt idx="597">
                  <c:v>0.38925313657407407</c:v>
                </c:pt>
                <c:pt idx="598">
                  <c:v>0.38925666666666664</c:v>
                </c:pt>
                <c:pt idx="599">
                  <c:v>0.38926005787037038</c:v>
                </c:pt>
                <c:pt idx="600">
                  <c:v>0.38926342592592594</c:v>
                </c:pt>
                <c:pt idx="601">
                  <c:v>0.38926692129629631</c:v>
                </c:pt>
                <c:pt idx="602">
                  <c:v>0.3892702662037037</c:v>
                </c:pt>
                <c:pt idx="603">
                  <c:v>0.38927391203703704</c:v>
                </c:pt>
                <c:pt idx="604">
                  <c:v>0.38927725694444443</c:v>
                </c:pt>
                <c:pt idx="605">
                  <c:v>0.38928063657407402</c:v>
                </c:pt>
                <c:pt idx="606">
                  <c:v>0.38928399305555555</c:v>
                </c:pt>
                <c:pt idx="607">
                  <c:v>0.38928733796296294</c:v>
                </c:pt>
                <c:pt idx="608">
                  <c:v>0.38929089120370369</c:v>
                </c:pt>
                <c:pt idx="609">
                  <c:v>0.38929429398148147</c:v>
                </c:pt>
                <c:pt idx="610">
                  <c:v>0.38929766203703703</c:v>
                </c:pt>
                <c:pt idx="611">
                  <c:v>0.38930101851851856</c:v>
                </c:pt>
                <c:pt idx="612">
                  <c:v>0.38930438657407412</c:v>
                </c:pt>
                <c:pt idx="613">
                  <c:v>0.38930787037037035</c:v>
                </c:pt>
                <c:pt idx="614">
                  <c:v>0.38931131944444441</c:v>
                </c:pt>
                <c:pt idx="615">
                  <c:v>0.38931481481481484</c:v>
                </c:pt>
                <c:pt idx="616">
                  <c:v>0.38931829861111106</c:v>
                </c:pt>
                <c:pt idx="617">
                  <c:v>0.38932167824074071</c:v>
                </c:pt>
                <c:pt idx="618">
                  <c:v>0.38932530092592593</c:v>
                </c:pt>
                <c:pt idx="619">
                  <c:v>0.3893287037037037</c:v>
                </c:pt>
                <c:pt idx="620">
                  <c:v>0.38933224537037042</c:v>
                </c:pt>
                <c:pt idx="621">
                  <c:v>0.38933570601851852</c:v>
                </c:pt>
                <c:pt idx="622">
                  <c:v>0.38933907407407409</c:v>
                </c:pt>
                <c:pt idx="623">
                  <c:v>0.38934270833333334</c:v>
                </c:pt>
                <c:pt idx="624">
                  <c:v>0.38934616898148144</c:v>
                </c:pt>
                <c:pt idx="625">
                  <c:v>0.38934956018518524</c:v>
                </c:pt>
                <c:pt idx="626">
                  <c:v>0.38935302083333334</c:v>
                </c:pt>
                <c:pt idx="627">
                  <c:v>0.38935640046296299</c:v>
                </c:pt>
                <c:pt idx="628">
                  <c:v>0.38935993055555557</c:v>
                </c:pt>
                <c:pt idx="629">
                  <c:v>0.38936325231481478</c:v>
                </c:pt>
                <c:pt idx="630">
                  <c:v>0.38936675925925929</c:v>
                </c:pt>
                <c:pt idx="631">
                  <c:v>0.38937017361111109</c:v>
                </c:pt>
                <c:pt idx="632">
                  <c:v>0.38937349537037041</c:v>
                </c:pt>
                <c:pt idx="633">
                  <c:v>0.38937689814814819</c:v>
                </c:pt>
                <c:pt idx="634">
                  <c:v>0.38938025462962966</c:v>
                </c:pt>
                <c:pt idx="635">
                  <c:v>0.38938384259259262</c:v>
                </c:pt>
                <c:pt idx="636">
                  <c:v>0.3893873263888889</c:v>
                </c:pt>
                <c:pt idx="637">
                  <c:v>0.38939068287037037</c:v>
                </c:pt>
                <c:pt idx="638">
                  <c:v>0.38939409722222224</c:v>
                </c:pt>
                <c:pt idx="639">
                  <c:v>0.38939747685185183</c:v>
                </c:pt>
                <c:pt idx="640">
                  <c:v>0.38940101851851855</c:v>
                </c:pt>
                <c:pt idx="641">
                  <c:v>0.38940450231481477</c:v>
                </c:pt>
                <c:pt idx="642">
                  <c:v>0.38940787037037033</c:v>
                </c:pt>
                <c:pt idx="643">
                  <c:v>0.38941126157407407</c:v>
                </c:pt>
                <c:pt idx="644">
                  <c:v>0.38941459490740743</c:v>
                </c:pt>
                <c:pt idx="645">
                  <c:v>0.38941810185185188</c:v>
                </c:pt>
                <c:pt idx="646">
                  <c:v>0.38942149305555557</c:v>
                </c:pt>
                <c:pt idx="647">
                  <c:v>0.38942490740740743</c:v>
                </c:pt>
                <c:pt idx="648">
                  <c:v>0.38942834490740741</c:v>
                </c:pt>
                <c:pt idx="649">
                  <c:v>0.38943171296296297</c:v>
                </c:pt>
                <c:pt idx="650">
                  <c:v>0.38943526620370372</c:v>
                </c:pt>
                <c:pt idx="651">
                  <c:v>0.3894386226851852</c:v>
                </c:pt>
                <c:pt idx="652">
                  <c:v>0.38944211805555556</c:v>
                </c:pt>
                <c:pt idx="653">
                  <c:v>0.38944553240740737</c:v>
                </c:pt>
                <c:pt idx="654">
                  <c:v>0.38944894675925923</c:v>
                </c:pt>
                <c:pt idx="655">
                  <c:v>0.38945249999999998</c:v>
                </c:pt>
                <c:pt idx="656">
                  <c:v>0.3894559490740741</c:v>
                </c:pt>
                <c:pt idx="657">
                  <c:v>0.38945942129629629</c:v>
                </c:pt>
                <c:pt idx="658">
                  <c:v>0.38946298611111113</c:v>
                </c:pt>
                <c:pt idx="659">
                  <c:v>0.3894663078703704</c:v>
                </c:pt>
                <c:pt idx="660">
                  <c:v>0.38946973379629629</c:v>
                </c:pt>
                <c:pt idx="661">
                  <c:v>0.38947313657407406</c:v>
                </c:pt>
                <c:pt idx="662">
                  <c:v>0.38947668981481481</c:v>
                </c:pt>
                <c:pt idx="663">
                  <c:v>0.38948008101851855</c:v>
                </c:pt>
                <c:pt idx="664">
                  <c:v>0.38948344907407412</c:v>
                </c:pt>
                <c:pt idx="665">
                  <c:v>0.38948692129629631</c:v>
                </c:pt>
                <c:pt idx="666">
                  <c:v>0.3894903009259259</c:v>
                </c:pt>
                <c:pt idx="667">
                  <c:v>0.38949385416666665</c:v>
                </c:pt>
                <c:pt idx="668">
                  <c:v>0.38949738425925928</c:v>
                </c:pt>
                <c:pt idx="669">
                  <c:v>0.38950076388888893</c:v>
                </c:pt>
                <c:pt idx="670">
                  <c:v>0.38950414351851853</c:v>
                </c:pt>
                <c:pt idx="671">
                  <c:v>0.38950749999999995</c:v>
                </c:pt>
                <c:pt idx="672">
                  <c:v>0.38951111111111114</c:v>
                </c:pt>
                <c:pt idx="673">
                  <c:v>0.38951458333333333</c:v>
                </c:pt>
                <c:pt idx="674">
                  <c:v>0.38951796296296298</c:v>
                </c:pt>
                <c:pt idx="675">
                  <c:v>0.38952140046296296</c:v>
                </c:pt>
                <c:pt idx="676">
                  <c:v>0.38952474537037035</c:v>
                </c:pt>
                <c:pt idx="677">
                  <c:v>0.3895282986111111</c:v>
                </c:pt>
                <c:pt idx="678">
                  <c:v>0.38953175925925926</c:v>
                </c:pt>
                <c:pt idx="679">
                  <c:v>0.38953513888888885</c:v>
                </c:pt>
                <c:pt idx="680">
                  <c:v>0.38953851851851851</c:v>
                </c:pt>
                <c:pt idx="681">
                  <c:v>0.38954190972222219</c:v>
                </c:pt>
                <c:pt idx="682">
                  <c:v>0.38954545138888891</c:v>
                </c:pt>
                <c:pt idx="683">
                  <c:v>0.3895489236111111</c:v>
                </c:pt>
                <c:pt idx="684">
                  <c:v>0.38955230324074069</c:v>
                </c:pt>
                <c:pt idx="685">
                  <c:v>0.38955569444444443</c:v>
                </c:pt>
                <c:pt idx="686">
                  <c:v>0.38955905092592591</c:v>
                </c:pt>
                <c:pt idx="687">
                  <c:v>0.38956256944444445</c:v>
                </c:pt>
                <c:pt idx="688">
                  <c:v>0.38956603009259255</c:v>
                </c:pt>
                <c:pt idx="689">
                  <c:v>0.38956951388888889</c:v>
                </c:pt>
                <c:pt idx="690">
                  <c:v>0.38957297453703704</c:v>
                </c:pt>
                <c:pt idx="691">
                  <c:v>0.38957635416666664</c:v>
                </c:pt>
                <c:pt idx="692">
                  <c:v>0.38957997685185181</c:v>
                </c:pt>
                <c:pt idx="693">
                  <c:v>0.38958348379629631</c:v>
                </c:pt>
                <c:pt idx="694">
                  <c:v>0.38958701388888889</c:v>
                </c:pt>
                <c:pt idx="695">
                  <c:v>0.38959045138888887</c:v>
                </c:pt>
                <c:pt idx="696">
                  <c:v>0.38959388888888885</c:v>
                </c:pt>
                <c:pt idx="697">
                  <c:v>0.38959762731481479</c:v>
                </c:pt>
                <c:pt idx="698">
                  <c:v>0.3896011342592593</c:v>
                </c:pt>
                <c:pt idx="699">
                  <c:v>0.38960456018518519</c:v>
                </c:pt>
                <c:pt idx="700">
                  <c:v>0.38960799768518517</c:v>
                </c:pt>
                <c:pt idx="701">
                  <c:v>0.38961140046296294</c:v>
                </c:pt>
                <c:pt idx="702">
                  <c:v>0.38961509259259258</c:v>
                </c:pt>
                <c:pt idx="703">
                  <c:v>0.38961856481481477</c:v>
                </c:pt>
                <c:pt idx="704">
                  <c:v>0.38962199074074078</c:v>
                </c:pt>
                <c:pt idx="705">
                  <c:v>0.38962541666666667</c:v>
                </c:pt>
                <c:pt idx="706">
                  <c:v>0.38962885416666665</c:v>
                </c:pt>
                <c:pt idx="707">
                  <c:v>0.38963244212962961</c:v>
                </c:pt>
                <c:pt idx="708">
                  <c:v>0.38963590277777777</c:v>
                </c:pt>
                <c:pt idx="709">
                  <c:v>0.38963931712962968</c:v>
                </c:pt>
                <c:pt idx="710">
                  <c:v>0.38964274305555557</c:v>
                </c:pt>
                <c:pt idx="711">
                  <c:v>0.38964618055555555</c:v>
                </c:pt>
                <c:pt idx="712">
                  <c:v>0.3896497800925926</c:v>
                </c:pt>
                <c:pt idx="713">
                  <c:v>0.38965325231481485</c:v>
                </c:pt>
                <c:pt idx="714">
                  <c:v>0.38965672453703704</c:v>
                </c:pt>
                <c:pt idx="715">
                  <c:v>0.38966012731481481</c:v>
                </c:pt>
                <c:pt idx="716">
                  <c:v>0.38966353009259258</c:v>
                </c:pt>
                <c:pt idx="717">
                  <c:v>0.38966712962962963</c:v>
                </c:pt>
                <c:pt idx="718">
                  <c:v>0.38967060185185187</c:v>
                </c:pt>
                <c:pt idx="719">
                  <c:v>0.38967401620370373</c:v>
                </c:pt>
                <c:pt idx="720">
                  <c:v>0.38967749999999995</c:v>
                </c:pt>
                <c:pt idx="721">
                  <c:v>0.38968092592592596</c:v>
                </c:pt>
                <c:pt idx="722">
                  <c:v>0.38968461805555554</c:v>
                </c:pt>
                <c:pt idx="723">
                  <c:v>0.38968806712962961</c:v>
                </c:pt>
                <c:pt idx="724">
                  <c:v>0.38969150462962965</c:v>
                </c:pt>
                <c:pt idx="725">
                  <c:v>0.38969502314814813</c:v>
                </c:pt>
                <c:pt idx="726">
                  <c:v>0.38969848379629629</c:v>
                </c:pt>
                <c:pt idx="727">
                  <c:v>0.38970215277777775</c:v>
                </c:pt>
                <c:pt idx="728">
                  <c:v>0.3897056712962963</c:v>
                </c:pt>
                <c:pt idx="729">
                  <c:v>0.38970908564814816</c:v>
                </c:pt>
                <c:pt idx="730">
                  <c:v>0.38971253472222217</c:v>
                </c:pt>
                <c:pt idx="731">
                  <c:v>0.38971592592592591</c:v>
                </c:pt>
                <c:pt idx="732">
                  <c:v>0.38971954861111113</c:v>
                </c:pt>
                <c:pt idx="733">
                  <c:v>0.38972305555555553</c:v>
                </c:pt>
                <c:pt idx="734">
                  <c:v>0.38972646990740739</c:v>
                </c:pt>
                <c:pt idx="735">
                  <c:v>0.38972993055555555</c:v>
                </c:pt>
                <c:pt idx="736">
                  <c:v>0.38973333333333332</c:v>
                </c:pt>
                <c:pt idx="737">
                  <c:v>0.38973696759259258</c:v>
                </c:pt>
                <c:pt idx="738">
                  <c:v>0.38974042824074079</c:v>
                </c:pt>
                <c:pt idx="739">
                  <c:v>0.38974383101851856</c:v>
                </c:pt>
                <c:pt idx="740">
                  <c:v>0.38974722222222224</c:v>
                </c:pt>
                <c:pt idx="741">
                  <c:v>0.38975057870370372</c:v>
                </c:pt>
                <c:pt idx="742">
                  <c:v>0.38975416666666668</c:v>
                </c:pt>
                <c:pt idx="743">
                  <c:v>0.38975760416666666</c:v>
                </c:pt>
                <c:pt idx="744">
                  <c:v>0.38976104166666664</c:v>
                </c:pt>
                <c:pt idx="745">
                  <c:v>0.3897645023148148</c:v>
                </c:pt>
                <c:pt idx="746">
                  <c:v>0.38976787037037036</c:v>
                </c:pt>
                <c:pt idx="747">
                  <c:v>0.38977149305555558</c:v>
                </c:pt>
                <c:pt idx="748">
                  <c:v>0.38977497685185186</c:v>
                </c:pt>
                <c:pt idx="749">
                  <c:v>0.38977836805555555</c:v>
                </c:pt>
                <c:pt idx="750">
                  <c:v>0.38978181712962962</c:v>
                </c:pt>
                <c:pt idx="751">
                  <c:v>0.38978524305555556</c:v>
                </c:pt>
                <c:pt idx="752">
                  <c:v>0.38978884259259261</c:v>
                </c:pt>
                <c:pt idx="753">
                  <c:v>0.38979228009259259</c:v>
                </c:pt>
                <c:pt idx="754">
                  <c:v>0.38979569444444445</c:v>
                </c:pt>
                <c:pt idx="755">
                  <c:v>0.38979913194444443</c:v>
                </c:pt>
                <c:pt idx="756">
                  <c:v>0.38980251157407403</c:v>
                </c:pt>
                <c:pt idx="757">
                  <c:v>0.38980607638888887</c:v>
                </c:pt>
                <c:pt idx="758">
                  <c:v>0.38980959490740741</c:v>
                </c:pt>
                <c:pt idx="759">
                  <c:v>0.38981313657407407</c:v>
                </c:pt>
                <c:pt idx="760">
                  <c:v>0.38981659722222223</c:v>
                </c:pt>
                <c:pt idx="761">
                  <c:v>0.38981997685185182</c:v>
                </c:pt>
                <c:pt idx="762">
                  <c:v>0.38982366898148152</c:v>
                </c:pt>
                <c:pt idx="763">
                  <c:v>0.3898272337962963</c:v>
                </c:pt>
                <c:pt idx="764">
                  <c:v>0.38983070601851849</c:v>
                </c:pt>
                <c:pt idx="765">
                  <c:v>0.38983415509259256</c:v>
                </c:pt>
                <c:pt idx="766">
                  <c:v>0.38983753472222221</c:v>
                </c:pt>
                <c:pt idx="767">
                  <c:v>0.38984116898148152</c:v>
                </c:pt>
                <c:pt idx="768">
                  <c:v>0.38984456018518521</c:v>
                </c:pt>
                <c:pt idx="769">
                  <c:v>0.38984793981481486</c:v>
                </c:pt>
                <c:pt idx="770">
                  <c:v>0.38985137731481484</c:v>
                </c:pt>
                <c:pt idx="771">
                  <c:v>0.3898547453703704</c:v>
                </c:pt>
                <c:pt idx="772">
                  <c:v>0.38985834490740739</c:v>
                </c:pt>
                <c:pt idx="773">
                  <c:v>0.3898618518518519</c:v>
                </c:pt>
                <c:pt idx="774">
                  <c:v>0.38986525462962968</c:v>
                </c:pt>
                <c:pt idx="775">
                  <c:v>0.38986877314814811</c:v>
                </c:pt>
                <c:pt idx="776">
                  <c:v>0.38987218749999997</c:v>
                </c:pt>
                <c:pt idx="777">
                  <c:v>0.38987574074074072</c:v>
                </c:pt>
                <c:pt idx="778">
                  <c:v>0.38987924768518517</c:v>
                </c:pt>
                <c:pt idx="779">
                  <c:v>0.38988263888888891</c:v>
                </c:pt>
                <c:pt idx="780">
                  <c:v>0.38988609953703701</c:v>
                </c:pt>
                <c:pt idx="781">
                  <c:v>0.38988946759259258</c:v>
                </c:pt>
                <c:pt idx="782">
                  <c:v>0.38989315972222222</c:v>
                </c:pt>
                <c:pt idx="783">
                  <c:v>0.38989657407407408</c:v>
                </c:pt>
                <c:pt idx="784">
                  <c:v>0.38989996527777776</c:v>
                </c:pt>
                <c:pt idx="785">
                  <c:v>0.38990344907407409</c:v>
                </c:pt>
                <c:pt idx="786">
                  <c:v>0.38990687500000004</c:v>
                </c:pt>
                <c:pt idx="787">
                  <c:v>0.38991043981481482</c:v>
                </c:pt>
                <c:pt idx="788">
                  <c:v>0.38991386574074077</c:v>
                </c:pt>
                <c:pt idx="789">
                  <c:v>0.38991724537037037</c:v>
                </c:pt>
                <c:pt idx="790">
                  <c:v>0.38992065972222223</c:v>
                </c:pt>
                <c:pt idx="791">
                  <c:v>0.38992403935185188</c:v>
                </c:pt>
                <c:pt idx="792">
                  <c:v>0.38992780092592594</c:v>
                </c:pt>
                <c:pt idx="793">
                  <c:v>0.38993129629629625</c:v>
                </c:pt>
                <c:pt idx="794">
                  <c:v>0.3899346759259259</c:v>
                </c:pt>
                <c:pt idx="795">
                  <c:v>0.38993818287037035</c:v>
                </c:pt>
                <c:pt idx="796">
                  <c:v>0.38994158564814813</c:v>
                </c:pt>
                <c:pt idx="797">
                  <c:v>0.38994528935185185</c:v>
                </c:pt>
                <c:pt idx="798">
                  <c:v>0.38994873842592592</c:v>
                </c:pt>
                <c:pt idx="799">
                  <c:v>0.38995218749999999</c:v>
                </c:pt>
                <c:pt idx="800">
                  <c:v>0.38995570601851853</c:v>
                </c:pt>
                <c:pt idx="801">
                  <c:v>0.38995917824074072</c:v>
                </c:pt>
                <c:pt idx="802">
                  <c:v>0.38996278935185186</c:v>
                </c:pt>
                <c:pt idx="803">
                  <c:v>0.38996619212962963</c:v>
                </c:pt>
                <c:pt idx="804">
                  <c:v>0.38996958333333337</c:v>
                </c:pt>
                <c:pt idx="805">
                  <c:v>0.38997300925925926</c:v>
                </c:pt>
                <c:pt idx="806">
                  <c:v>0.38997642361111112</c:v>
                </c:pt>
                <c:pt idx="807">
                  <c:v>0.38998001157407408</c:v>
                </c:pt>
                <c:pt idx="808">
                  <c:v>0.38998349537037041</c:v>
                </c:pt>
                <c:pt idx="809">
                  <c:v>0.3899868865740741</c:v>
                </c:pt>
                <c:pt idx="810">
                  <c:v>0.38999030092592596</c:v>
                </c:pt>
                <c:pt idx="811">
                  <c:v>0.38999372685185185</c:v>
                </c:pt>
                <c:pt idx="812">
                  <c:v>0.38999743055555558</c:v>
                </c:pt>
                <c:pt idx="813">
                  <c:v>0.39000091435185186</c:v>
                </c:pt>
                <c:pt idx="814">
                  <c:v>0.39000434027777775</c:v>
                </c:pt>
                <c:pt idx="815">
                  <c:v>0.3900078125</c:v>
                </c:pt>
                <c:pt idx="816">
                  <c:v>0.39001124999999998</c:v>
                </c:pt>
                <c:pt idx="817">
                  <c:v>0.39001480324074073</c:v>
                </c:pt>
                <c:pt idx="818">
                  <c:v>0.390018287037037</c:v>
                </c:pt>
                <c:pt idx="819">
                  <c:v>0.39002167824074069</c:v>
                </c:pt>
                <c:pt idx="820">
                  <c:v>0.39002515046296299</c:v>
                </c:pt>
                <c:pt idx="821">
                  <c:v>0.39002853009259258</c:v>
                </c:pt>
                <c:pt idx="822">
                  <c:v>0.39003218749999996</c:v>
                </c:pt>
                <c:pt idx="823">
                  <c:v>0.39003565972222226</c:v>
                </c:pt>
                <c:pt idx="824">
                  <c:v>0.39003903935185186</c:v>
                </c:pt>
                <c:pt idx="825">
                  <c:v>0.39004245370370372</c:v>
                </c:pt>
                <c:pt idx="826">
                  <c:v>0.39004585648148149</c:v>
                </c:pt>
                <c:pt idx="827">
                  <c:v>0.39004961805555555</c:v>
                </c:pt>
                <c:pt idx="828">
                  <c:v>0.39005311342592591</c:v>
                </c:pt>
                <c:pt idx="829">
                  <c:v>0.39005652777777783</c:v>
                </c:pt>
                <c:pt idx="830">
                  <c:v>0.39005994212962963</c:v>
                </c:pt>
                <c:pt idx="831">
                  <c:v>0.3900634375</c:v>
                </c:pt>
                <c:pt idx="832">
                  <c:v>0.39006697916666666</c:v>
                </c:pt>
                <c:pt idx="833">
                  <c:v>0.3900704976851852</c:v>
                </c:pt>
                <c:pt idx="834">
                  <c:v>0.39007390046296297</c:v>
                </c:pt>
                <c:pt idx="835">
                  <c:v>0.39007754629629626</c:v>
                </c:pt>
                <c:pt idx="836">
                  <c:v>0.3900810648148148</c:v>
                </c:pt>
                <c:pt idx="837">
                  <c:v>0.39008458333333335</c:v>
                </c:pt>
                <c:pt idx="838">
                  <c:v>0.3900880439814815</c:v>
                </c:pt>
                <c:pt idx="839">
                  <c:v>0.39009148148148148</c:v>
                </c:pt>
                <c:pt idx="840">
                  <c:v>0.39009505787037035</c:v>
                </c:pt>
                <c:pt idx="841">
                  <c:v>0.39009869212962967</c:v>
                </c:pt>
                <c:pt idx="842">
                  <c:v>0.39010214120370373</c:v>
                </c:pt>
                <c:pt idx="843">
                  <c:v>0.3901056828703704</c:v>
                </c:pt>
                <c:pt idx="844">
                  <c:v>0.39010912037037038</c:v>
                </c:pt>
                <c:pt idx="845">
                  <c:v>0.39011275462962963</c:v>
                </c:pt>
                <c:pt idx="846">
                  <c:v>0.39011621527777779</c:v>
                </c:pt>
                <c:pt idx="847">
                  <c:v>0.39011969907407407</c:v>
                </c:pt>
                <c:pt idx="848">
                  <c:v>0.39012310185185184</c:v>
                </c:pt>
                <c:pt idx="849">
                  <c:v>0.39012652777777773</c:v>
                </c:pt>
                <c:pt idx="850">
                  <c:v>0.39013012731481478</c:v>
                </c:pt>
                <c:pt idx="851">
                  <c:v>0.39013366898148144</c:v>
                </c:pt>
                <c:pt idx="852">
                  <c:v>0.390137037037037</c:v>
                </c:pt>
                <c:pt idx="853">
                  <c:v>0.39014052083333334</c:v>
                </c:pt>
                <c:pt idx="854">
                  <c:v>0.39014396990740741</c:v>
                </c:pt>
                <c:pt idx="855">
                  <c:v>0.39014755787037037</c:v>
                </c:pt>
                <c:pt idx="856">
                  <c:v>0.39015116898148144</c:v>
                </c:pt>
                <c:pt idx="857">
                  <c:v>0.39015457175925922</c:v>
                </c:pt>
                <c:pt idx="858">
                  <c:v>0.39015812499999997</c:v>
                </c:pt>
                <c:pt idx="859">
                  <c:v>0.3901616898148148</c:v>
                </c:pt>
                <c:pt idx="860">
                  <c:v>0.39016524305555556</c:v>
                </c:pt>
                <c:pt idx="861">
                  <c:v>0.39016871527777774</c:v>
                </c:pt>
                <c:pt idx="862">
                  <c:v>0.39017214120370375</c:v>
                </c:pt>
                <c:pt idx="863">
                  <c:v>0.39017553240740743</c:v>
                </c:pt>
                <c:pt idx="864">
                  <c:v>0.39017891203703708</c:v>
                </c:pt>
                <c:pt idx="865">
                  <c:v>0.39018258101851849</c:v>
                </c:pt>
                <c:pt idx="866">
                  <c:v>0.39018599537037035</c:v>
                </c:pt>
                <c:pt idx="867">
                  <c:v>0.39018938657407404</c:v>
                </c:pt>
                <c:pt idx="868">
                  <c:v>0.39019285879629634</c:v>
                </c:pt>
                <c:pt idx="869">
                  <c:v>0.39019634259259256</c:v>
                </c:pt>
                <c:pt idx="870">
                  <c:v>0.39020002314814817</c:v>
                </c:pt>
                <c:pt idx="871">
                  <c:v>0.39020353009259257</c:v>
                </c:pt>
                <c:pt idx="872">
                  <c:v>0.39020689814814813</c:v>
                </c:pt>
                <c:pt idx="873">
                  <c:v>0.39021031249999999</c:v>
                </c:pt>
                <c:pt idx="874">
                  <c:v>0.39021375000000003</c:v>
                </c:pt>
                <c:pt idx="875">
                  <c:v>0.3902174074074074</c:v>
                </c:pt>
                <c:pt idx="876">
                  <c:v>0.3902208680555555</c:v>
                </c:pt>
                <c:pt idx="877">
                  <c:v>0.39022427083333339</c:v>
                </c:pt>
                <c:pt idx="878">
                  <c:v>0.39022777777777778</c:v>
                </c:pt>
                <c:pt idx="879">
                  <c:v>0.39023119212962959</c:v>
                </c:pt>
                <c:pt idx="880">
                  <c:v>0.39023479166666664</c:v>
                </c:pt>
                <c:pt idx="881">
                  <c:v>0.39023826388888888</c:v>
                </c:pt>
                <c:pt idx="882">
                  <c:v>0.39024168981481483</c:v>
                </c:pt>
                <c:pt idx="883">
                  <c:v>0.39024525462962961</c:v>
                </c:pt>
                <c:pt idx="884">
                  <c:v>0.3902487268518518</c:v>
                </c:pt>
                <c:pt idx="885">
                  <c:v>0.39025230324074073</c:v>
                </c:pt>
                <c:pt idx="886">
                  <c:v>0.39025581018518518</c:v>
                </c:pt>
                <c:pt idx="887">
                  <c:v>0.39025923611111107</c:v>
                </c:pt>
                <c:pt idx="888">
                  <c:v>0.39026285879629635</c:v>
                </c:pt>
                <c:pt idx="889">
                  <c:v>0.39026636574074075</c:v>
                </c:pt>
                <c:pt idx="890">
                  <c:v>0.39026984953703708</c:v>
                </c:pt>
                <c:pt idx="891">
                  <c:v>0.39027325231481486</c:v>
                </c:pt>
                <c:pt idx="892">
                  <c:v>0.39027668981481484</c:v>
                </c:pt>
                <c:pt idx="893">
                  <c:v>0.39028033564814812</c:v>
                </c:pt>
                <c:pt idx="894">
                  <c:v>0.39028396990740744</c:v>
                </c:pt>
                <c:pt idx="895">
                  <c:v>0.3902874189814815</c:v>
                </c:pt>
                <c:pt idx="896">
                  <c:v>0.39029086805555552</c:v>
                </c:pt>
                <c:pt idx="897">
                  <c:v>0.39029435185185185</c:v>
                </c:pt>
                <c:pt idx="898">
                  <c:v>0.39029799768518519</c:v>
                </c:pt>
                <c:pt idx="899">
                  <c:v>0.39030158564814815</c:v>
                </c:pt>
                <c:pt idx="900">
                  <c:v>0.39030502314814813</c:v>
                </c:pt>
                <c:pt idx="901">
                  <c:v>0.39030858796296292</c:v>
                </c:pt>
                <c:pt idx="902">
                  <c:v>0.39031206018518522</c:v>
                </c:pt>
                <c:pt idx="903">
                  <c:v>0.39031576388888894</c:v>
                </c:pt>
                <c:pt idx="904">
                  <c:v>0.39031932870370367</c:v>
                </c:pt>
                <c:pt idx="905">
                  <c:v>0.39032282407407409</c:v>
                </c:pt>
                <c:pt idx="906">
                  <c:v>0.39032642361111108</c:v>
                </c:pt>
                <c:pt idx="907">
                  <c:v>0.39033004629629625</c:v>
                </c:pt>
                <c:pt idx="908">
                  <c:v>0.39033354166666667</c:v>
                </c:pt>
                <c:pt idx="909">
                  <c:v>0.39033700231481477</c:v>
                </c:pt>
                <c:pt idx="910">
                  <c:v>0.39034047453703707</c:v>
                </c:pt>
                <c:pt idx="911">
                  <c:v>0.39034417824074069</c:v>
                </c:pt>
                <c:pt idx="912">
                  <c:v>0.39034774305555553</c:v>
                </c:pt>
                <c:pt idx="913">
                  <c:v>0.39035122685185186</c:v>
                </c:pt>
                <c:pt idx="914">
                  <c:v>0.39035472222222217</c:v>
                </c:pt>
                <c:pt idx="915">
                  <c:v>0.3903581712962963</c:v>
                </c:pt>
                <c:pt idx="916">
                  <c:v>0.39036185185185185</c:v>
                </c:pt>
                <c:pt idx="917">
                  <c:v>0.39036543981481481</c:v>
                </c:pt>
                <c:pt idx="918">
                  <c:v>0.39036892361111114</c:v>
                </c:pt>
                <c:pt idx="919">
                  <c:v>0.39037241898148145</c:v>
                </c:pt>
                <c:pt idx="920">
                  <c:v>0.39037616898148148</c:v>
                </c:pt>
                <c:pt idx="921">
                  <c:v>0.39037991898148144</c:v>
                </c:pt>
                <c:pt idx="922">
                  <c:v>0.39038349537037037</c:v>
                </c:pt>
                <c:pt idx="923">
                  <c:v>0.39038700231481482</c:v>
                </c:pt>
                <c:pt idx="924">
                  <c:v>0.39039072916666667</c:v>
                </c:pt>
                <c:pt idx="925">
                  <c:v>0.39039423611111107</c:v>
                </c:pt>
                <c:pt idx="926">
                  <c:v>0.39039773148148149</c:v>
                </c:pt>
                <c:pt idx="927">
                  <c:v>0.39040126157407412</c:v>
                </c:pt>
                <c:pt idx="928">
                  <c:v>0.39040476851851852</c:v>
                </c:pt>
                <c:pt idx="929">
                  <c:v>0.39040835648148148</c:v>
                </c:pt>
                <c:pt idx="930">
                  <c:v>0.39041188657407405</c:v>
                </c:pt>
                <c:pt idx="931">
                  <c:v>0.39041541666666668</c:v>
                </c:pt>
                <c:pt idx="932">
                  <c:v>0.3904193865740741</c:v>
                </c:pt>
                <c:pt idx="933">
                  <c:v>0.39042357638888886</c:v>
                </c:pt>
                <c:pt idx="934">
                  <c:v>0.39042723379629635</c:v>
                </c:pt>
                <c:pt idx="935">
                  <c:v>0.39043111111111112</c:v>
                </c:pt>
                <c:pt idx="936">
                  <c:v>0.3904346759259259</c:v>
                </c:pt>
                <c:pt idx="937">
                  <c:v>0.39043824074074074</c:v>
                </c:pt>
                <c:pt idx="938">
                  <c:v>0.39044175925925928</c:v>
                </c:pt>
                <c:pt idx="939">
                  <c:v>0.39044521990740738</c:v>
                </c:pt>
                <c:pt idx="940">
                  <c:v>0.39044892361111111</c:v>
                </c:pt>
                <c:pt idx="941">
                  <c:v>0.3904524421296296</c:v>
                </c:pt>
                <c:pt idx="942">
                  <c:v>0.39045593750000002</c:v>
                </c:pt>
                <c:pt idx="943">
                  <c:v>0.3904595833333333</c:v>
                </c:pt>
                <c:pt idx="944">
                  <c:v>0.39046314814814814</c:v>
                </c:pt>
                <c:pt idx="945">
                  <c:v>0.39046663194444448</c:v>
                </c:pt>
                <c:pt idx="946">
                  <c:v>0.39047006944444446</c:v>
                </c:pt>
                <c:pt idx="947">
                  <c:v>0.39047348379629626</c:v>
                </c:pt>
                <c:pt idx="948">
                  <c:v>0.3904770949074074</c:v>
                </c:pt>
                <c:pt idx="949">
                  <c:v>0.39048064814814815</c:v>
                </c:pt>
                <c:pt idx="950">
                  <c:v>0.39048407407407404</c:v>
                </c:pt>
                <c:pt idx="951">
                  <c:v>0.39048753472222225</c:v>
                </c:pt>
                <c:pt idx="952">
                  <c:v>0.39049096064814814</c:v>
                </c:pt>
                <c:pt idx="953">
                  <c:v>0.39049511574074075</c:v>
                </c:pt>
                <c:pt idx="954">
                  <c:v>0.39049883101851851</c:v>
                </c:pt>
                <c:pt idx="955">
                  <c:v>0.39050251157407406</c:v>
                </c:pt>
                <c:pt idx="956">
                  <c:v>0.39050650462962966</c:v>
                </c:pt>
                <c:pt idx="957">
                  <c:v>0.39051026620370372</c:v>
                </c:pt>
                <c:pt idx="958">
                  <c:v>0.39051393518518518</c:v>
                </c:pt>
                <c:pt idx="959">
                  <c:v>0.39051800925925928</c:v>
                </c:pt>
                <c:pt idx="960">
                  <c:v>0.3905217592592593</c:v>
                </c:pt>
                <c:pt idx="961">
                  <c:v>0.39052545138888889</c:v>
                </c:pt>
                <c:pt idx="962">
                  <c:v>0.39052912037037041</c:v>
                </c:pt>
                <c:pt idx="963">
                  <c:v>0.39053284722222226</c:v>
                </c:pt>
                <c:pt idx="964">
                  <c:v>0.39053636574074074</c:v>
                </c:pt>
                <c:pt idx="965">
                  <c:v>0.39054002314814817</c:v>
                </c:pt>
                <c:pt idx="966">
                  <c:v>0.39054359953703704</c:v>
                </c:pt>
                <c:pt idx="967">
                  <c:v>0.39054738425925928</c:v>
                </c:pt>
                <c:pt idx="968">
                  <c:v>0.39055104166666665</c:v>
                </c:pt>
                <c:pt idx="969">
                  <c:v>0.3905545949074074</c:v>
                </c:pt>
                <c:pt idx="970">
                  <c:v>0.39055854166666665</c:v>
                </c:pt>
                <c:pt idx="971">
                  <c:v>0.39056214120370369</c:v>
                </c:pt>
                <c:pt idx="972">
                  <c:v>0.39056559027777776</c:v>
                </c:pt>
                <c:pt idx="973">
                  <c:v>0.39056937500000005</c:v>
                </c:pt>
                <c:pt idx="974">
                  <c:v>0.39057306712962964</c:v>
                </c:pt>
                <c:pt idx="975">
                  <c:v>0.3905766898148148</c:v>
                </c:pt>
                <c:pt idx="976">
                  <c:v>0.39058032407407411</c:v>
                </c:pt>
                <c:pt idx="977">
                  <c:v>0.39058384259259255</c:v>
                </c:pt>
                <c:pt idx="978">
                  <c:v>0.39058762731481478</c:v>
                </c:pt>
                <c:pt idx="979">
                  <c:v>0.39059131944444442</c:v>
                </c:pt>
                <c:pt idx="980">
                  <c:v>0.39059480324074075</c:v>
                </c:pt>
                <c:pt idx="981">
                  <c:v>0.39059864583333331</c:v>
                </c:pt>
                <c:pt idx="982">
                  <c:v>0.39060226851851848</c:v>
                </c:pt>
                <c:pt idx="983">
                  <c:v>0.39060578703703702</c:v>
                </c:pt>
                <c:pt idx="984">
                  <c:v>0.39060942129629628</c:v>
                </c:pt>
                <c:pt idx="985">
                  <c:v>0.39061302083333332</c:v>
                </c:pt>
                <c:pt idx="986">
                  <c:v>0.39061679398148147</c:v>
                </c:pt>
                <c:pt idx="987">
                  <c:v>0.3906204513888889</c:v>
                </c:pt>
                <c:pt idx="988">
                  <c:v>0.39062401620370374</c:v>
                </c:pt>
                <c:pt idx="989">
                  <c:v>0.39062767361111111</c:v>
                </c:pt>
                <c:pt idx="990">
                  <c:v>0.39063130787037031</c:v>
                </c:pt>
                <c:pt idx="991">
                  <c:v>0.39063481481481482</c:v>
                </c:pt>
                <c:pt idx="992">
                  <c:v>0.39063844907407402</c:v>
                </c:pt>
                <c:pt idx="993">
                  <c:v>0.39064195601851853</c:v>
                </c:pt>
                <c:pt idx="994">
                  <c:v>0.39064579861111109</c:v>
                </c:pt>
                <c:pt idx="995">
                  <c:v>0.39064940972222223</c:v>
                </c:pt>
                <c:pt idx="996">
                  <c:v>0.3906529398148148</c:v>
                </c:pt>
                <c:pt idx="997">
                  <c:v>0.39065678240740742</c:v>
                </c:pt>
                <c:pt idx="998">
                  <c:v>0.3906604398148148</c:v>
                </c:pt>
                <c:pt idx="999">
                  <c:v>0.39066405092592588</c:v>
                </c:pt>
                <c:pt idx="1000">
                  <c:v>0.39066767361111115</c:v>
                </c:pt>
                <c:pt idx="1001">
                  <c:v>0.39067118055555555</c:v>
                </c:pt>
                <c:pt idx="1002">
                  <c:v>0.39067491898148149</c:v>
                </c:pt>
                <c:pt idx="1003">
                  <c:v>0.39067846064814815</c:v>
                </c:pt>
                <c:pt idx="1004">
                  <c:v>0.39068207175925923</c:v>
                </c:pt>
                <c:pt idx="1005">
                  <c:v>0.39068585648148146</c:v>
                </c:pt>
                <c:pt idx="1006">
                  <c:v>0.39068946759259254</c:v>
                </c:pt>
                <c:pt idx="1007">
                  <c:v>0.39069297453703705</c:v>
                </c:pt>
                <c:pt idx="1008">
                  <c:v>0.39069680555555553</c:v>
                </c:pt>
                <c:pt idx="1009">
                  <c:v>0.39070043981481484</c:v>
                </c:pt>
                <c:pt idx="1010">
                  <c:v>0.39070413194444442</c:v>
                </c:pt>
                <c:pt idx="1011">
                  <c:v>0.39070775462962964</c:v>
                </c:pt>
                <c:pt idx="1012">
                  <c:v>0.39071127314814813</c:v>
                </c:pt>
                <c:pt idx="1013">
                  <c:v>0.39071503472222219</c:v>
                </c:pt>
                <c:pt idx="1014">
                  <c:v>0.39071856481481482</c:v>
                </c:pt>
                <c:pt idx="1015">
                  <c:v>0.39072212962962966</c:v>
                </c:pt>
                <c:pt idx="1016">
                  <c:v>0.39072886574074078</c:v>
                </c:pt>
                <c:pt idx="1017">
                  <c:v>0.39073269675925926</c:v>
                </c:pt>
                <c:pt idx="1018">
                  <c:v>0.39073623842592592</c:v>
                </c:pt>
                <c:pt idx="1019">
                  <c:v>0.39073976851851855</c:v>
                </c:pt>
                <c:pt idx="1020">
                  <c:v>0.39074356481481481</c:v>
                </c:pt>
                <c:pt idx="1021">
                  <c:v>0.39074726851851849</c:v>
                </c:pt>
                <c:pt idx="1022">
                  <c:v>0.39075079861111112</c:v>
                </c:pt>
                <c:pt idx="1023">
                  <c:v>0.39075447916666667</c:v>
                </c:pt>
                <c:pt idx="1024">
                  <c:v>0.39075902777777777</c:v>
                </c:pt>
                <c:pt idx="1025">
                  <c:v>0.39076336805555556</c:v>
                </c:pt>
                <c:pt idx="1026">
                  <c:v>0.39076711805555558</c:v>
                </c:pt>
                <c:pt idx="1027">
                  <c:v>0.39077072916666666</c:v>
                </c:pt>
                <c:pt idx="1028">
                  <c:v>0.39077428240740741</c:v>
                </c:pt>
                <c:pt idx="1029">
                  <c:v>0.39077807870370368</c:v>
                </c:pt>
                <c:pt idx="1030">
                  <c:v>0.39078175925925929</c:v>
                </c:pt>
                <c:pt idx="1031">
                  <c:v>0.39078537037037037</c:v>
                </c:pt>
                <c:pt idx="1032">
                  <c:v>0.39078896990740741</c:v>
                </c:pt>
                <c:pt idx="1033">
                  <c:v>0.39079260416666667</c:v>
                </c:pt>
                <c:pt idx="1034">
                  <c:v>0.39079633101851852</c:v>
                </c:pt>
                <c:pt idx="1035">
                  <c:v>0.39079983796296297</c:v>
                </c:pt>
                <c:pt idx="1036">
                  <c:v>0.39080334490740737</c:v>
                </c:pt>
                <c:pt idx="1037">
                  <c:v>0.39080724537037037</c:v>
                </c:pt>
                <c:pt idx="1038">
                  <c:v>0.39081082175925924</c:v>
                </c:pt>
                <c:pt idx="1039">
                  <c:v>0.39081447916666662</c:v>
                </c:pt>
                <c:pt idx="1040">
                  <c:v>0.3908181018518519</c:v>
                </c:pt>
                <c:pt idx="1041">
                  <c:v>0.39082172453703706</c:v>
                </c:pt>
                <c:pt idx="1042">
                  <c:v>0.39082550925925924</c:v>
                </c:pt>
                <c:pt idx="1043">
                  <c:v>0.3908290972222222</c:v>
                </c:pt>
                <c:pt idx="1044">
                  <c:v>0.39083262731481483</c:v>
                </c:pt>
                <c:pt idx="1045">
                  <c:v>0.39083642361111109</c:v>
                </c:pt>
                <c:pt idx="1046">
                  <c:v>0.39084006944444444</c:v>
                </c:pt>
                <c:pt idx="1047">
                  <c:v>0.39084357638888889</c:v>
                </c:pt>
                <c:pt idx="1048">
                  <c:v>0.39084746527777781</c:v>
                </c:pt>
                <c:pt idx="1049">
                  <c:v>0.39085113425925927</c:v>
                </c:pt>
                <c:pt idx="1050">
                  <c:v>0.39085466435185184</c:v>
                </c:pt>
                <c:pt idx="1051">
                  <c:v>0.39085821759259259</c:v>
                </c:pt>
                <c:pt idx="1052">
                  <c:v>0.39086195601851853</c:v>
                </c:pt>
                <c:pt idx="1053">
                  <c:v>0.39086569444444441</c:v>
                </c:pt>
                <c:pt idx="1054">
                  <c:v>0.3908693055555556</c:v>
                </c:pt>
                <c:pt idx="1055">
                  <c:v>0.39087296296296298</c:v>
                </c:pt>
                <c:pt idx="1056">
                  <c:v>0.39087673611111112</c:v>
                </c:pt>
                <c:pt idx="1057">
                  <c:v>0.39088032407407408</c:v>
                </c:pt>
                <c:pt idx="1058">
                  <c:v>0.39088386574074074</c:v>
                </c:pt>
                <c:pt idx="1059">
                  <c:v>0.39088754629629624</c:v>
                </c:pt>
                <c:pt idx="1060">
                  <c:v>0.3908913541666667</c:v>
                </c:pt>
                <c:pt idx="1061">
                  <c:v>0.39089504629629629</c:v>
                </c:pt>
                <c:pt idx="1062">
                  <c:v>0.39089865740740742</c:v>
                </c:pt>
                <c:pt idx="1063">
                  <c:v>0.39090228009259259</c:v>
                </c:pt>
                <c:pt idx="1064">
                  <c:v>0.39090614583333333</c:v>
                </c:pt>
                <c:pt idx="1065">
                  <c:v>0.3909097222222222</c:v>
                </c:pt>
                <c:pt idx="1066">
                  <c:v>0.39091319444444445</c:v>
                </c:pt>
                <c:pt idx="1067">
                  <c:v>0.39091702546296297</c:v>
                </c:pt>
                <c:pt idx="1068">
                  <c:v>0.39092076388888891</c:v>
                </c:pt>
                <c:pt idx="1069">
                  <c:v>0.39092446759259264</c:v>
                </c:pt>
                <c:pt idx="1070">
                  <c:v>0.39092824074074078</c:v>
                </c:pt>
                <c:pt idx="1071">
                  <c:v>0.39093185185185186</c:v>
                </c:pt>
                <c:pt idx="1072">
                  <c:v>0.39093552083333333</c:v>
                </c:pt>
                <c:pt idx="1073">
                  <c:v>0.39093908564814811</c:v>
                </c:pt>
                <c:pt idx="1074">
                  <c:v>0.39094260416666665</c:v>
                </c:pt>
                <c:pt idx="1075">
                  <c:v>0.39094650462962965</c:v>
                </c:pt>
                <c:pt idx="1076">
                  <c:v>0.39095023148148145</c:v>
                </c:pt>
                <c:pt idx="1077">
                  <c:v>0.39095392361111109</c:v>
                </c:pt>
                <c:pt idx="1078">
                  <c:v>0.39095770833333332</c:v>
                </c:pt>
                <c:pt idx="1079">
                  <c:v>0.39096135416666672</c:v>
                </c:pt>
                <c:pt idx="1080">
                  <c:v>0.39096488425925924</c:v>
                </c:pt>
                <c:pt idx="1081">
                  <c:v>0.39096861111111109</c:v>
                </c:pt>
                <c:pt idx="1082">
                  <c:v>0.39097217592592592</c:v>
                </c:pt>
                <c:pt idx="1083">
                  <c:v>0.39097601851851849</c:v>
                </c:pt>
                <c:pt idx="1084">
                  <c:v>0.39098002314814817</c:v>
                </c:pt>
                <c:pt idx="1085">
                  <c:v>0.39098385416666664</c:v>
                </c:pt>
                <c:pt idx="1086">
                  <c:v>0.39098752314814816</c:v>
                </c:pt>
                <c:pt idx="1087">
                  <c:v>0.39099112268518521</c:v>
                </c:pt>
                <c:pt idx="1088">
                  <c:v>0.39099469907407408</c:v>
                </c:pt>
                <c:pt idx="1089">
                  <c:v>0.39099853009259261</c:v>
                </c:pt>
                <c:pt idx="1090">
                  <c:v>0.39100218749999999</c:v>
                </c:pt>
                <c:pt idx="1091">
                  <c:v>0.391005775462963</c:v>
                </c:pt>
                <c:pt idx="1092">
                  <c:v>0.39100982638888887</c:v>
                </c:pt>
                <c:pt idx="1093">
                  <c:v>0.39101355324074077</c:v>
                </c:pt>
                <c:pt idx="1094">
                  <c:v>0.39101717592592594</c:v>
                </c:pt>
                <c:pt idx="1095">
                  <c:v>0.39102109953703706</c:v>
                </c:pt>
                <c:pt idx="1096">
                  <c:v>0.39102473379629626</c:v>
                </c:pt>
                <c:pt idx="1097">
                  <c:v>0.39102835648148143</c:v>
                </c:pt>
                <c:pt idx="1098">
                  <c:v>0.39103239583333332</c:v>
                </c:pt>
                <c:pt idx="1099">
                  <c:v>0.39103679398148145</c:v>
                </c:pt>
                <c:pt idx="1100">
                  <c:v>0.39104055555555556</c:v>
                </c:pt>
                <c:pt idx="1101">
                  <c:v>0.3910446759259259</c:v>
                </c:pt>
                <c:pt idx="1102">
                  <c:v>0.39104839120370372</c:v>
                </c:pt>
                <c:pt idx="1103">
                  <c:v>0.39105195601851855</c:v>
                </c:pt>
                <c:pt idx="1104">
                  <c:v>0.39105569444444449</c:v>
                </c:pt>
                <c:pt idx="1105">
                  <c:v>0.39105937499999999</c:v>
                </c:pt>
                <c:pt idx="1106">
                  <c:v>0.39106304398148151</c:v>
                </c:pt>
                <c:pt idx="1107">
                  <c:v>0.39106680555555556</c:v>
                </c:pt>
                <c:pt idx="1108">
                  <c:v>0.39107046296296294</c:v>
                </c:pt>
                <c:pt idx="1109">
                  <c:v>0.39107436342592594</c:v>
                </c:pt>
                <c:pt idx="1110">
                  <c:v>0.39107806712962961</c:v>
                </c:pt>
                <c:pt idx="1111">
                  <c:v>0.39108167824074075</c:v>
                </c:pt>
                <c:pt idx="1112">
                  <c:v>0.3910854861111111</c:v>
                </c:pt>
                <c:pt idx="1113">
                  <c:v>0.39108908564814815</c:v>
                </c:pt>
                <c:pt idx="1114">
                  <c:v>0.39109266203703702</c:v>
                </c:pt>
                <c:pt idx="1115">
                  <c:v>0.39109657407407411</c:v>
                </c:pt>
                <c:pt idx="1116">
                  <c:v>0.39110018518518519</c:v>
                </c:pt>
                <c:pt idx="1117">
                  <c:v>0.39110379629629627</c:v>
                </c:pt>
                <c:pt idx="1118">
                  <c:v>0.39110756944444441</c:v>
                </c:pt>
                <c:pt idx="1119">
                  <c:v>0.39111129629629632</c:v>
                </c:pt>
                <c:pt idx="1120">
                  <c:v>0.39111501157407408</c:v>
                </c:pt>
                <c:pt idx="1121">
                  <c:v>0.39111892361111106</c:v>
                </c:pt>
                <c:pt idx="1122">
                  <c:v>0.39112258101851854</c:v>
                </c:pt>
                <c:pt idx="1123">
                  <c:v>0.3911263888888889</c:v>
                </c:pt>
                <c:pt idx="1124">
                  <c:v>0.39113004629629633</c:v>
                </c:pt>
                <c:pt idx="1125">
                  <c:v>0.39113361111111106</c:v>
                </c:pt>
                <c:pt idx="1126">
                  <c:v>0.39113738425925931</c:v>
                </c:pt>
                <c:pt idx="1127">
                  <c:v>0.39114108796296293</c:v>
                </c:pt>
                <c:pt idx="1128">
                  <c:v>0.39114489583333328</c:v>
                </c:pt>
                <c:pt idx="1129">
                  <c:v>0.39114879629629629</c:v>
                </c:pt>
                <c:pt idx="1130">
                  <c:v>0.39115247685185189</c:v>
                </c:pt>
                <c:pt idx="1131">
                  <c:v>0.39115607638888888</c:v>
                </c:pt>
                <c:pt idx="1132">
                  <c:v>0.39116002314814818</c:v>
                </c:pt>
                <c:pt idx="1133">
                  <c:v>0.39116365740740738</c:v>
                </c:pt>
                <c:pt idx="1134">
                  <c:v>0.39116728009259255</c:v>
                </c:pt>
                <c:pt idx="1135">
                  <c:v>0.39117130787037041</c:v>
                </c:pt>
                <c:pt idx="1136">
                  <c:v>0.39117504629629635</c:v>
                </c:pt>
                <c:pt idx="1137">
                  <c:v>0.39117859953703699</c:v>
                </c:pt>
                <c:pt idx="1138">
                  <c:v>0.3911821412037037</c:v>
                </c:pt>
                <c:pt idx="1139">
                  <c:v>0.39118567129629628</c:v>
                </c:pt>
                <c:pt idx="1140">
                  <c:v>0.39118962962962961</c:v>
                </c:pt>
                <c:pt idx="1141">
                  <c:v>0.3911933217592593</c:v>
                </c:pt>
                <c:pt idx="1142">
                  <c:v>0.39119694444444447</c:v>
                </c:pt>
                <c:pt idx="1143">
                  <c:v>0.39120083333333339</c:v>
                </c:pt>
                <c:pt idx="1144">
                  <c:v>0.39120442129629635</c:v>
                </c:pt>
                <c:pt idx="1145">
                  <c:v>0.3912080092592593</c:v>
                </c:pt>
                <c:pt idx="1146">
                  <c:v>0.39121199074074076</c:v>
                </c:pt>
                <c:pt idx="1147">
                  <c:v>0.39121561342592592</c:v>
                </c:pt>
                <c:pt idx="1148">
                  <c:v>0.39121930555555556</c:v>
                </c:pt>
                <c:pt idx="1149">
                  <c:v>0.39122305555555559</c:v>
                </c:pt>
                <c:pt idx="1150">
                  <c:v>0.39122660879629628</c:v>
                </c:pt>
                <c:pt idx="1151">
                  <c:v>0.39123034722222222</c:v>
                </c:pt>
                <c:pt idx="1152">
                  <c:v>0.39123387731481479</c:v>
                </c:pt>
                <c:pt idx="1153">
                  <c:v>0.39123744212962963</c:v>
                </c:pt>
                <c:pt idx="1154">
                  <c:v>0.39124127314814811</c:v>
                </c:pt>
                <c:pt idx="1155">
                  <c:v>0.39124510416666669</c:v>
                </c:pt>
                <c:pt idx="1156">
                  <c:v>0.39124870370370374</c:v>
                </c:pt>
                <c:pt idx="1157">
                  <c:v>0.39125248842592592</c:v>
                </c:pt>
                <c:pt idx="1158">
                  <c:v>0.39125608796296296</c:v>
                </c:pt>
                <c:pt idx="1159">
                  <c:v>0.39125967592592592</c:v>
                </c:pt>
                <c:pt idx="1160">
                  <c:v>0.39126331018518518</c:v>
                </c:pt>
                <c:pt idx="1161">
                  <c:v>0.3912669791666667</c:v>
                </c:pt>
                <c:pt idx="1162">
                  <c:v>0.39127093750000003</c:v>
                </c:pt>
                <c:pt idx="1163">
                  <c:v>0.39127475694444441</c:v>
                </c:pt>
                <c:pt idx="1164">
                  <c:v>0.39127847222222223</c:v>
                </c:pt>
                <c:pt idx="1165">
                  <c:v>0.3912823032407407</c:v>
                </c:pt>
                <c:pt idx="1166">
                  <c:v>0.3912859490740741</c:v>
                </c:pt>
                <c:pt idx="1167">
                  <c:v>0.39128949074074071</c:v>
                </c:pt>
                <c:pt idx="1168">
                  <c:v>0.39129326388888885</c:v>
                </c:pt>
                <c:pt idx="1169">
                  <c:v>0.39129690972222225</c:v>
                </c:pt>
                <c:pt idx="1170">
                  <c:v>0.39130056712962963</c:v>
                </c:pt>
                <c:pt idx="1171">
                  <c:v>0.39130462962962964</c:v>
                </c:pt>
                <c:pt idx="1172">
                  <c:v>0.39130835648148149</c:v>
                </c:pt>
                <c:pt idx="1173">
                  <c:v>0.39131197916666666</c:v>
                </c:pt>
                <c:pt idx="1174">
                  <c:v>0.39131572916666668</c:v>
                </c:pt>
                <c:pt idx="1175">
                  <c:v>0.39131935185185185</c:v>
                </c:pt>
                <c:pt idx="1176">
                  <c:v>0.3913230787037037</c:v>
                </c:pt>
                <c:pt idx="1177">
                  <c:v>0.39132667824074074</c:v>
                </c:pt>
                <c:pt idx="1178">
                  <c:v>0.39133041666666668</c:v>
                </c:pt>
                <c:pt idx="1179">
                  <c:v>0.39133431712962968</c:v>
                </c:pt>
                <c:pt idx="1180">
                  <c:v>0.39133800925925927</c:v>
                </c:pt>
                <c:pt idx="1181">
                  <c:v>0.39134159722222223</c:v>
                </c:pt>
                <c:pt idx="1182">
                  <c:v>0.39134540509259258</c:v>
                </c:pt>
                <c:pt idx="1183">
                  <c:v>0.39134906250000001</c:v>
                </c:pt>
                <c:pt idx="1184">
                  <c:v>0.39135276620370374</c:v>
                </c:pt>
                <c:pt idx="1185">
                  <c:v>0.3913564351851852</c:v>
                </c:pt>
                <c:pt idx="1186">
                  <c:v>0.39136002314814816</c:v>
                </c:pt>
                <c:pt idx="1187">
                  <c:v>0.39136375000000001</c:v>
                </c:pt>
                <c:pt idx="1188">
                  <c:v>0.39136736111111109</c:v>
                </c:pt>
                <c:pt idx="1189">
                  <c:v>0.39137090277777781</c:v>
                </c:pt>
                <c:pt idx="1190">
                  <c:v>0.39137486111111114</c:v>
                </c:pt>
                <c:pt idx="1191">
                  <c:v>0.39137864583333332</c:v>
                </c:pt>
                <c:pt idx="1192">
                  <c:v>0.39138237268518522</c:v>
                </c:pt>
                <c:pt idx="1193">
                  <c:v>0.39138624999999999</c:v>
                </c:pt>
                <c:pt idx="1194">
                  <c:v>0.39138975694444444</c:v>
                </c:pt>
                <c:pt idx="1195">
                  <c:v>0.39139322916666663</c:v>
                </c:pt>
                <c:pt idx="1196">
                  <c:v>0.39139679398148147</c:v>
                </c:pt>
                <c:pt idx="1197">
                  <c:v>0.39140060185185188</c:v>
                </c:pt>
                <c:pt idx="1198">
                  <c:v>0.39140424768518517</c:v>
                </c:pt>
                <c:pt idx="1199">
                  <c:v>0.39140796296296299</c:v>
                </c:pt>
                <c:pt idx="1200">
                  <c:v>0.39141151620370374</c:v>
                </c:pt>
                <c:pt idx="1201">
                  <c:v>0.39141530092592597</c:v>
                </c:pt>
                <c:pt idx="1202">
                  <c:v>0.39141879629629628</c:v>
                </c:pt>
                <c:pt idx="1203">
                  <c:v>0.39142223379629631</c:v>
                </c:pt>
                <c:pt idx="1204">
                  <c:v>0.39142593749999999</c:v>
                </c:pt>
                <c:pt idx="1205">
                  <c:v>0.39142942129629632</c:v>
                </c:pt>
                <c:pt idx="1206">
                  <c:v>0.39143302083333337</c:v>
                </c:pt>
                <c:pt idx="1207">
                  <c:v>0.39143651620370368</c:v>
                </c:pt>
                <c:pt idx="1208">
                  <c:v>0.39143998842592592</c:v>
                </c:pt>
                <c:pt idx="1209">
                  <c:v>0.39144369212962959</c:v>
                </c:pt>
                <c:pt idx="1210">
                  <c:v>0.39144718750000002</c:v>
                </c:pt>
                <c:pt idx="1211">
                  <c:v>0.39145068287037038</c:v>
                </c:pt>
                <c:pt idx="1212">
                  <c:v>0.39145424768518522</c:v>
                </c:pt>
                <c:pt idx="1213">
                  <c:v>0.39145770833333332</c:v>
                </c:pt>
                <c:pt idx="1214">
                  <c:v>0.39146142361111114</c:v>
                </c:pt>
                <c:pt idx="1215">
                  <c:v>0.39146500000000001</c:v>
                </c:pt>
                <c:pt idx="1216">
                  <c:v>0.39146853009259258</c:v>
                </c:pt>
                <c:pt idx="1217">
                  <c:v>0.39147202546296295</c:v>
                </c:pt>
                <c:pt idx="1218">
                  <c:v>0.39147579861111109</c:v>
                </c:pt>
                <c:pt idx="1219">
                  <c:v>0.39147943287037035</c:v>
                </c:pt>
                <c:pt idx="1220">
                  <c:v>0.39148303240740739</c:v>
                </c:pt>
                <c:pt idx="1221">
                  <c:v>0.39148651620370373</c:v>
                </c:pt>
                <c:pt idx="1222">
                  <c:v>0.39149021990740746</c:v>
                </c:pt>
                <c:pt idx="1223">
                  <c:v>0.39149370370370368</c:v>
                </c:pt>
                <c:pt idx="1224">
                  <c:v>0.39149718750000001</c:v>
                </c:pt>
                <c:pt idx="1225">
                  <c:v>0.39150076388888894</c:v>
                </c:pt>
                <c:pt idx="1226">
                  <c:v>0.39150424768518516</c:v>
                </c:pt>
                <c:pt idx="1227">
                  <c:v>0.39150787037037033</c:v>
                </c:pt>
                <c:pt idx="1228">
                  <c:v>0.39151138888888887</c:v>
                </c:pt>
                <c:pt idx="1229">
                  <c:v>0.3915148726851852</c:v>
                </c:pt>
                <c:pt idx="1230">
                  <c:v>0.39151853009259258</c:v>
                </c:pt>
                <c:pt idx="1231">
                  <c:v>0.39152211805555553</c:v>
                </c:pt>
                <c:pt idx="1232">
                  <c:v>0.39152563657407408</c:v>
                </c:pt>
                <c:pt idx="1233">
                  <c:v>0.39152912037037035</c:v>
                </c:pt>
                <c:pt idx="1234">
                  <c:v>0.39153258101851857</c:v>
                </c:pt>
                <c:pt idx="1235">
                  <c:v>0.39153626157407406</c:v>
                </c:pt>
                <c:pt idx="1236">
                  <c:v>0.3915397800925926</c:v>
                </c:pt>
                <c:pt idx="1237">
                  <c:v>0.39154327546296291</c:v>
                </c:pt>
                <c:pt idx="1238">
                  <c:v>0.39154679398148146</c:v>
                </c:pt>
                <c:pt idx="1239">
                  <c:v>0.39155025462962961</c:v>
                </c:pt>
                <c:pt idx="1240">
                  <c:v>0.39155392361111113</c:v>
                </c:pt>
                <c:pt idx="1241">
                  <c:v>0.3915575</c:v>
                </c:pt>
                <c:pt idx="1242">
                  <c:v>0.39156097222222219</c:v>
                </c:pt>
                <c:pt idx="1243">
                  <c:v>0.39156469907407404</c:v>
                </c:pt>
                <c:pt idx="1244">
                  <c:v>0.39156818287037037</c:v>
                </c:pt>
                <c:pt idx="1245">
                  <c:v>0.39157187499999996</c:v>
                </c:pt>
                <c:pt idx="1246">
                  <c:v>0.39157541666666668</c:v>
                </c:pt>
                <c:pt idx="1247">
                  <c:v>0.39157888888888892</c:v>
                </c:pt>
                <c:pt idx="1248">
                  <c:v>0.39158261574074071</c:v>
                </c:pt>
                <c:pt idx="1249">
                  <c:v>0.39158611111111113</c:v>
                </c:pt>
                <c:pt idx="1250">
                  <c:v>0.39158961805555559</c:v>
                </c:pt>
                <c:pt idx="1251">
                  <c:v>0.3915931134259259</c:v>
                </c:pt>
                <c:pt idx="1252">
                  <c:v>0.39159656249999997</c:v>
                </c:pt>
                <c:pt idx="1253">
                  <c:v>0.39160025462962961</c:v>
                </c:pt>
                <c:pt idx="1254">
                  <c:v>0.39160401620370372</c:v>
                </c:pt>
                <c:pt idx="1255">
                  <c:v>0.39160775462962966</c:v>
                </c:pt>
                <c:pt idx="1256">
                  <c:v>0.39161162037037034</c:v>
                </c:pt>
                <c:pt idx="1257">
                  <c:v>0.39161528935185186</c:v>
                </c:pt>
                <c:pt idx="1258">
                  <c:v>0.39161900462962967</c:v>
                </c:pt>
                <c:pt idx="1259">
                  <c:v>0.39162296296296301</c:v>
                </c:pt>
                <c:pt idx="1260">
                  <c:v>0.3916266435185185</c:v>
                </c:pt>
                <c:pt idx="1261">
                  <c:v>0.39163016203703704</c:v>
                </c:pt>
                <c:pt idx="1262">
                  <c:v>0.39163372685185188</c:v>
                </c:pt>
                <c:pt idx="1263">
                  <c:v>0.39163725694444446</c:v>
                </c:pt>
                <c:pt idx="1264">
                  <c:v>0.39164109953703702</c:v>
                </c:pt>
                <c:pt idx="1265">
                  <c:v>0.39164479166666671</c:v>
                </c:pt>
                <c:pt idx="1266">
                  <c:v>0.39164836805555558</c:v>
                </c:pt>
                <c:pt idx="1267">
                  <c:v>0.39165223379629627</c:v>
                </c:pt>
                <c:pt idx="1268">
                  <c:v>0.39165605324074071</c:v>
                </c:pt>
                <c:pt idx="1269">
                  <c:v>0.39165968750000002</c:v>
                </c:pt>
                <c:pt idx="1270">
                  <c:v>0.39166359953703705</c:v>
                </c:pt>
                <c:pt idx="1271">
                  <c:v>0.39166729166666664</c:v>
                </c:pt>
                <c:pt idx="1272">
                  <c:v>0.39167105324074075</c:v>
                </c:pt>
                <c:pt idx="1273">
                  <c:v>0.39167585648148151</c:v>
                </c:pt>
                <c:pt idx="1274">
                  <c:v>0.39167965277777778</c:v>
                </c:pt>
                <c:pt idx="1275">
                  <c:v>0.39168331018518515</c:v>
                </c:pt>
                <c:pt idx="1276">
                  <c:v>0.39168762731481482</c:v>
                </c:pt>
                <c:pt idx="1277">
                  <c:v>0.39169140046296297</c:v>
                </c:pt>
                <c:pt idx="1278">
                  <c:v>0.39169589120370368</c:v>
                </c:pt>
                <c:pt idx="1279">
                  <c:v>0.39169947916666664</c:v>
                </c:pt>
                <c:pt idx="1280">
                  <c:v>0.39170333333333335</c:v>
                </c:pt>
                <c:pt idx="1281">
                  <c:v>0.39170702546296293</c:v>
                </c:pt>
                <c:pt idx="1282">
                  <c:v>0.39171096064814814</c:v>
                </c:pt>
                <c:pt idx="1283">
                  <c:v>0.39171452546296298</c:v>
                </c:pt>
                <c:pt idx="1284">
                  <c:v>0.39171826388888892</c:v>
                </c:pt>
                <c:pt idx="1285">
                  <c:v>0.39172216435185186</c:v>
                </c:pt>
                <c:pt idx="1286">
                  <c:v>0.39172593750000001</c:v>
                </c:pt>
                <c:pt idx="1287">
                  <c:v>0.39172953703703706</c:v>
                </c:pt>
                <c:pt idx="1288">
                  <c:v>0.39173350694444448</c:v>
                </c:pt>
                <c:pt idx="1289">
                  <c:v>0.39173719907407406</c:v>
                </c:pt>
                <c:pt idx="1290">
                  <c:v>0.39174077546296293</c:v>
                </c:pt>
                <c:pt idx="1291">
                  <c:v>0.39174494212962968</c:v>
                </c:pt>
                <c:pt idx="1292">
                  <c:v>0.39174863425925927</c:v>
                </c:pt>
                <c:pt idx="1293">
                  <c:v>0.39175221064814814</c:v>
                </c:pt>
                <c:pt idx="1294">
                  <c:v>0.39175611111111114</c:v>
                </c:pt>
                <c:pt idx="1295">
                  <c:v>0.39175979166666663</c:v>
                </c:pt>
                <c:pt idx="1296">
                  <c:v>0.39176351851851848</c:v>
                </c:pt>
                <c:pt idx="1297">
                  <c:v>0.39176749999999999</c:v>
                </c:pt>
                <c:pt idx="1298">
                  <c:v>0.39177133101851852</c:v>
                </c:pt>
                <c:pt idx="1299">
                  <c:v>0.39177506944444446</c:v>
                </c:pt>
                <c:pt idx="1300">
                  <c:v>0.39177886574074078</c:v>
                </c:pt>
                <c:pt idx="1301">
                  <c:v>0.39178263888888892</c:v>
                </c:pt>
                <c:pt idx="1302">
                  <c:v>0.39178657407407408</c:v>
                </c:pt>
                <c:pt idx="1303">
                  <c:v>0.39179089120370375</c:v>
                </c:pt>
                <c:pt idx="1304">
                  <c:v>0.39179480324074073</c:v>
                </c:pt>
                <c:pt idx="1305">
                  <c:v>0.39180179398148152</c:v>
                </c:pt>
                <c:pt idx="1306">
                  <c:v>0.39180575231481485</c:v>
                </c:pt>
                <c:pt idx="1307">
                  <c:v>0.39180947916666664</c:v>
                </c:pt>
                <c:pt idx="1308">
                  <c:v>0.39181325231481479</c:v>
                </c:pt>
                <c:pt idx="1309">
                  <c:v>0.39181692129629631</c:v>
                </c:pt>
                <c:pt idx="1310">
                  <c:v>0.39182162037037038</c:v>
                </c:pt>
                <c:pt idx="1311">
                  <c:v>0.39182549768518515</c:v>
                </c:pt>
                <c:pt idx="1312">
                  <c:v>0.39182924768518518</c:v>
                </c:pt>
                <c:pt idx="1313">
                  <c:v>0.3918330439814815</c:v>
                </c:pt>
                <c:pt idx="1314">
                  <c:v>0.39183703703703704</c:v>
                </c:pt>
                <c:pt idx="1315">
                  <c:v>0.39184079861111115</c:v>
                </c:pt>
                <c:pt idx="1316">
                  <c:v>0.39184438657407411</c:v>
                </c:pt>
                <c:pt idx="1317">
                  <c:v>0.39184814814814817</c:v>
                </c:pt>
                <c:pt idx="1318">
                  <c:v>0.39185211805555559</c:v>
                </c:pt>
                <c:pt idx="1319">
                  <c:v>0.39185589120370373</c:v>
                </c:pt>
                <c:pt idx="1320">
                  <c:v>0.39185954861111111</c:v>
                </c:pt>
                <c:pt idx="1321">
                  <c:v>0.39186318287037042</c:v>
                </c:pt>
                <c:pt idx="1322">
                  <c:v>0.39186700231481481</c:v>
                </c:pt>
                <c:pt idx="1323">
                  <c:v>0.39187064814814815</c:v>
                </c:pt>
                <c:pt idx="1324">
                  <c:v>0.39187414351851851</c:v>
                </c:pt>
                <c:pt idx="1325">
                  <c:v>0.39187800925925925</c:v>
                </c:pt>
                <c:pt idx="1326">
                  <c:v>0.39188679398148146</c:v>
                </c:pt>
                <c:pt idx="1327">
                  <c:v>0.39189072916666667</c:v>
                </c:pt>
                <c:pt idx="1328">
                  <c:v>0.3918947337962963</c:v>
                </c:pt>
                <c:pt idx="1329">
                  <c:v>0.39189877314814819</c:v>
                </c:pt>
                <c:pt idx="1330">
                  <c:v>0.39190253472222225</c:v>
                </c:pt>
                <c:pt idx="1331">
                  <c:v>0.39190658564814812</c:v>
                </c:pt>
                <c:pt idx="1332">
                  <c:v>0.39191041666666665</c:v>
                </c:pt>
                <c:pt idx="1333">
                  <c:v>0.39191421296296297</c:v>
                </c:pt>
                <c:pt idx="1334">
                  <c:v>0.39191807870370371</c:v>
                </c:pt>
                <c:pt idx="1335">
                  <c:v>0.39192174768518523</c:v>
                </c:pt>
                <c:pt idx="1336">
                  <c:v>0.39192541666666664</c:v>
                </c:pt>
                <c:pt idx="1337">
                  <c:v>0.39192914351851854</c:v>
                </c:pt>
                <c:pt idx="1338">
                  <c:v>0.3919327314814815</c:v>
                </c:pt>
                <c:pt idx="1339">
                  <c:v>0.39193643518518523</c:v>
                </c:pt>
                <c:pt idx="1340">
                  <c:v>0.39194017361111116</c:v>
                </c:pt>
                <c:pt idx="1341">
                  <c:v>0.39194390046296296</c:v>
                </c:pt>
                <c:pt idx="1342">
                  <c:v>0.39194760416666669</c:v>
                </c:pt>
                <c:pt idx="1343">
                  <c:v>0.39195126157407406</c:v>
                </c:pt>
                <c:pt idx="1344">
                  <c:v>0.3919547800925926</c:v>
                </c:pt>
                <c:pt idx="1345">
                  <c:v>0.39195863425925931</c:v>
                </c:pt>
                <c:pt idx="1346">
                  <c:v>0.3919622800925926</c:v>
                </c:pt>
                <c:pt idx="1347">
                  <c:v>0.39196585648148147</c:v>
                </c:pt>
                <c:pt idx="1348">
                  <c:v>0.39196947916666663</c:v>
                </c:pt>
                <c:pt idx="1349">
                  <c:v>0.39197315972222224</c:v>
                </c:pt>
                <c:pt idx="1350">
                  <c:v>0.39197693287037039</c:v>
                </c:pt>
                <c:pt idx="1351">
                  <c:v>0.39198048611111114</c:v>
                </c:pt>
                <c:pt idx="1352">
                  <c:v>0.39198403935185189</c:v>
                </c:pt>
                <c:pt idx="1353">
                  <c:v>0.39198817129629626</c:v>
                </c:pt>
                <c:pt idx="1354">
                  <c:v>0.39199177083333336</c:v>
                </c:pt>
                <c:pt idx="1355">
                  <c:v>0.39199535879629632</c:v>
                </c:pt>
                <c:pt idx="1356">
                  <c:v>0.39199952546296296</c:v>
                </c:pt>
                <c:pt idx="1357">
                  <c:v>0.39200325231481487</c:v>
                </c:pt>
                <c:pt idx="1358">
                  <c:v>0.39200692129629627</c:v>
                </c:pt>
                <c:pt idx="1359">
                  <c:v>0.39201063657407409</c:v>
                </c:pt>
                <c:pt idx="1360">
                  <c:v>0.39201434027777776</c:v>
                </c:pt>
                <c:pt idx="1361">
                  <c:v>0.39201828703703701</c:v>
                </c:pt>
                <c:pt idx="1362">
                  <c:v>0.39202195601851852</c:v>
                </c:pt>
                <c:pt idx="1363">
                  <c:v>0.39202576388888888</c:v>
                </c:pt>
                <c:pt idx="1364">
                  <c:v>0.39202967592592591</c:v>
                </c:pt>
                <c:pt idx="1365">
                  <c:v>0.39203336805555561</c:v>
                </c:pt>
                <c:pt idx="1366">
                  <c:v>0.39203708333333331</c:v>
                </c:pt>
                <c:pt idx="1367">
                  <c:v>0.39204086805555555</c:v>
                </c:pt>
                <c:pt idx="1368">
                  <c:v>0.39204486111111114</c:v>
                </c:pt>
                <c:pt idx="1369">
                  <c:v>0.39204851851851852</c:v>
                </c:pt>
                <c:pt idx="1370">
                  <c:v>0.39205237268518517</c:v>
                </c:pt>
                <c:pt idx="1371">
                  <c:v>0.39205604166666669</c:v>
                </c:pt>
                <c:pt idx="1372">
                  <c:v>0.39205996527777781</c:v>
                </c:pt>
                <c:pt idx="1373">
                  <c:v>0.39206409722222224</c:v>
                </c:pt>
                <c:pt idx="1374">
                  <c:v>0.3920677662037037</c:v>
                </c:pt>
                <c:pt idx="1375">
                  <c:v>0.39207171296296295</c:v>
                </c:pt>
                <c:pt idx="1376">
                  <c:v>0.39207540509259259</c:v>
                </c:pt>
                <c:pt idx="1377">
                  <c:v>0.3920795138888889</c:v>
                </c:pt>
                <c:pt idx="1378">
                  <c:v>0.39208325231481478</c:v>
                </c:pt>
                <c:pt idx="1379">
                  <c:v>0.3920871759259259</c:v>
                </c:pt>
                <c:pt idx="1380">
                  <c:v>0.39209128472222221</c:v>
                </c:pt>
                <c:pt idx="1381">
                  <c:v>0.39209516203703704</c:v>
                </c:pt>
                <c:pt idx="1382">
                  <c:v>0.39209962962962958</c:v>
                </c:pt>
                <c:pt idx="1383">
                  <c:v>0.39210357638888887</c:v>
                </c:pt>
                <c:pt idx="1384">
                  <c:v>0.39210790509259258</c:v>
                </c:pt>
                <c:pt idx="1385">
                  <c:v>0.39211241898148147</c:v>
                </c:pt>
                <c:pt idx="1386">
                  <c:v>0.39211692129629627</c:v>
                </c:pt>
                <c:pt idx="1387">
                  <c:v>0.39212167824074079</c:v>
                </c:pt>
                <c:pt idx="1388">
                  <c:v>0.39212569444444445</c:v>
                </c:pt>
                <c:pt idx="1389">
                  <c:v>0.39212944444444447</c:v>
                </c:pt>
                <c:pt idx="1390">
                  <c:v>0.39213391203703707</c:v>
                </c:pt>
                <c:pt idx="1391">
                  <c:v>0.392138125</c:v>
                </c:pt>
                <c:pt idx="1392">
                  <c:v>0.39214196759259257</c:v>
                </c:pt>
                <c:pt idx="1393">
                  <c:v>0.39214608796296296</c:v>
                </c:pt>
                <c:pt idx="1394">
                  <c:v>0.39215035879629628</c:v>
                </c:pt>
                <c:pt idx="1395">
                  <c:v>0.39215436342592591</c:v>
                </c:pt>
                <c:pt idx="1396">
                  <c:v>0.39215815972222218</c:v>
                </c:pt>
                <c:pt idx="1397">
                  <c:v>0.3921625231481482</c:v>
                </c:pt>
                <c:pt idx="1398">
                  <c:v>0.39216665509259258</c:v>
                </c:pt>
                <c:pt idx="1399">
                  <c:v>0.39217059027777773</c:v>
                </c:pt>
                <c:pt idx="1400">
                  <c:v>0.39217488425925923</c:v>
                </c:pt>
                <c:pt idx="1401">
                  <c:v>0.39217927083333332</c:v>
                </c:pt>
                <c:pt idx="1402">
                  <c:v>0.39218354166666664</c:v>
                </c:pt>
                <c:pt idx="1403">
                  <c:v>0.39218753472222218</c:v>
                </c:pt>
                <c:pt idx="1404">
                  <c:v>0.39219180555555555</c:v>
                </c:pt>
                <c:pt idx="1405">
                  <c:v>0.39219611111111113</c:v>
                </c:pt>
                <c:pt idx="1406">
                  <c:v>0.39220006944444447</c:v>
                </c:pt>
                <c:pt idx="1407">
                  <c:v>0.39220425925925922</c:v>
                </c:pt>
                <c:pt idx="1408">
                  <c:v>0.39220855324074072</c:v>
                </c:pt>
                <c:pt idx="1409">
                  <c:v>0.39221276620370366</c:v>
                </c:pt>
                <c:pt idx="1410">
                  <c:v>0.39221692129629626</c:v>
                </c:pt>
                <c:pt idx="1411">
                  <c:v>0.39222141203703703</c:v>
                </c:pt>
                <c:pt idx="1412">
                  <c:v>0.39222578703703709</c:v>
                </c:pt>
                <c:pt idx="1413">
                  <c:v>0.39222990740740737</c:v>
                </c:pt>
                <c:pt idx="1414">
                  <c:v>0.39223408564814816</c:v>
                </c:pt>
                <c:pt idx="1415">
                  <c:v>0.39223855324074069</c:v>
                </c:pt>
                <c:pt idx="1416">
                  <c:v>0.39224391203703707</c:v>
                </c:pt>
                <c:pt idx="1417">
                  <c:v>0.392247650462963</c:v>
                </c:pt>
                <c:pt idx="1418">
                  <c:v>0.39225174768518517</c:v>
                </c:pt>
                <c:pt idx="1419">
                  <c:v>0.39225596064814816</c:v>
                </c:pt>
                <c:pt idx="1420">
                  <c:v>0.39226052083333335</c:v>
                </c:pt>
                <c:pt idx="1421">
                  <c:v>0.39226465277777778</c:v>
                </c:pt>
                <c:pt idx="1422">
                  <c:v>0.39226859953703702</c:v>
                </c:pt>
                <c:pt idx="1423">
                  <c:v>0.39227331018518519</c:v>
                </c:pt>
                <c:pt idx="1424">
                  <c:v>0.39227775462962966</c:v>
                </c:pt>
                <c:pt idx="1425">
                  <c:v>0.39228238425925926</c:v>
                </c:pt>
                <c:pt idx="1426">
                  <c:v>0.39228620370370365</c:v>
                </c:pt>
                <c:pt idx="1427">
                  <c:v>0.392290625</c:v>
                </c:pt>
                <c:pt idx="1428">
                  <c:v>0.39229429398148147</c:v>
                </c:pt>
                <c:pt idx="1429">
                  <c:v>0.39229872685185185</c:v>
                </c:pt>
                <c:pt idx="1430">
                  <c:v>0.39230283564814816</c:v>
                </c:pt>
                <c:pt idx="1431">
                  <c:v>0.39230730324074076</c:v>
                </c:pt>
                <c:pt idx="1432">
                  <c:v>0.39231300925925927</c:v>
                </c:pt>
                <c:pt idx="1433">
                  <c:v>0.39231741898148148</c:v>
                </c:pt>
                <c:pt idx="1434">
                  <c:v>0.39232187499999999</c:v>
                </c:pt>
                <c:pt idx="1435">
                  <c:v>0.39232618055555557</c:v>
                </c:pt>
                <c:pt idx="1436">
                  <c:v>0.3923305671296296</c:v>
                </c:pt>
                <c:pt idx="1437">
                  <c:v>0.39233489583333331</c:v>
                </c:pt>
                <c:pt idx="1438">
                  <c:v>0.3923392361111111</c:v>
                </c:pt>
                <c:pt idx="1439">
                  <c:v>0.39234346064814818</c:v>
                </c:pt>
                <c:pt idx="1440">
                  <c:v>0.39234789351851851</c:v>
                </c:pt>
                <c:pt idx="1441">
                  <c:v>0.39235231481481486</c:v>
                </c:pt>
                <c:pt idx="1442">
                  <c:v>0.39235658564814813</c:v>
                </c:pt>
                <c:pt idx="1443">
                  <c:v>0.392360775462963</c:v>
                </c:pt>
                <c:pt idx="1444">
                  <c:v>0.39236496527777781</c:v>
                </c:pt>
                <c:pt idx="1445">
                  <c:v>0.39237005787037038</c:v>
                </c:pt>
                <c:pt idx="1446">
                  <c:v>0.39237464120370369</c:v>
                </c:pt>
                <c:pt idx="1447">
                  <c:v>0.39237835648148151</c:v>
                </c:pt>
                <c:pt idx="1448">
                  <c:v>0.39238334490740739</c:v>
                </c:pt>
                <c:pt idx="1449">
                  <c:v>0.39238790509259264</c:v>
                </c:pt>
                <c:pt idx="1450">
                  <c:v>0.39239254629629627</c:v>
                </c:pt>
                <c:pt idx="1451">
                  <c:v>0.39239700231481484</c:v>
                </c:pt>
                <c:pt idx="1452">
                  <c:v>0.39240131944444445</c:v>
                </c:pt>
                <c:pt idx="1453">
                  <c:v>0.39240592592592588</c:v>
                </c:pt>
                <c:pt idx="1454">
                  <c:v>0.39241039351851853</c:v>
                </c:pt>
                <c:pt idx="1455">
                  <c:v>0.39241498842592587</c:v>
                </c:pt>
                <c:pt idx="1456">
                  <c:v>0.39241873842592589</c:v>
                </c:pt>
                <c:pt idx="1457">
                  <c:v>0.39242322916666666</c:v>
                </c:pt>
                <c:pt idx="1458">
                  <c:v>0.39242761574074075</c:v>
                </c:pt>
                <c:pt idx="1459">
                  <c:v>0.39243725694444448</c:v>
                </c:pt>
                <c:pt idx="1460">
                  <c:v>0.39244149305555553</c:v>
                </c:pt>
                <c:pt idx="1461">
                  <c:v>0.39244609953703707</c:v>
                </c:pt>
                <c:pt idx="1462">
                  <c:v>0.39245060185185188</c:v>
                </c:pt>
                <c:pt idx="1463">
                  <c:v>0.39245489583333332</c:v>
                </c:pt>
                <c:pt idx="1464">
                  <c:v>0.3924591550925926</c:v>
                </c:pt>
                <c:pt idx="1465">
                  <c:v>0.39246378472222226</c:v>
                </c:pt>
                <c:pt idx="1466">
                  <c:v>0.39246784722222222</c:v>
                </c:pt>
                <c:pt idx="1467">
                  <c:v>0.39247206018518521</c:v>
                </c:pt>
                <c:pt idx="1468">
                  <c:v>0.39247629629629627</c:v>
                </c:pt>
                <c:pt idx="1469">
                  <c:v>0.39248092592592593</c:v>
                </c:pt>
                <c:pt idx="1470">
                  <c:v>0.39248540509259261</c:v>
                </c:pt>
                <c:pt idx="1471">
                  <c:v>0.39248907407407407</c:v>
                </c:pt>
                <c:pt idx="1472">
                  <c:v>0.39249309027777773</c:v>
                </c:pt>
                <c:pt idx="1473">
                  <c:v>0.39249759259259259</c:v>
                </c:pt>
                <c:pt idx="1474">
                  <c:v>0.39250184027777779</c:v>
                </c:pt>
                <c:pt idx="1475">
                  <c:v>0.39250626157407403</c:v>
                </c:pt>
                <c:pt idx="1476">
                  <c:v>0.39251039351851852</c:v>
                </c:pt>
                <c:pt idx="1477">
                  <c:v>0.39251442129629632</c:v>
                </c:pt>
                <c:pt idx="1478">
                  <c:v>0.39251903935185184</c:v>
                </c:pt>
                <c:pt idx="1479">
                  <c:v>0.39252363425925929</c:v>
                </c:pt>
                <c:pt idx="1480">
                  <c:v>0.39252825231481481</c:v>
                </c:pt>
                <c:pt idx="1481">
                  <c:v>0.39253311342592595</c:v>
                </c:pt>
                <c:pt idx="1482">
                  <c:v>0.39253785879629627</c:v>
                </c:pt>
                <c:pt idx="1483">
                  <c:v>0.39254229166666671</c:v>
                </c:pt>
                <c:pt idx="1484">
                  <c:v>0.39254609953703706</c:v>
                </c:pt>
                <c:pt idx="1485">
                  <c:v>0.39255049768518518</c:v>
                </c:pt>
                <c:pt idx="1486">
                  <c:v>0.3925547685185185</c:v>
                </c:pt>
                <c:pt idx="1487">
                  <c:v>0.39255884259259261</c:v>
                </c:pt>
                <c:pt idx="1488">
                  <c:v>0.39256270833333334</c:v>
                </c:pt>
                <c:pt idx="1489">
                  <c:v>0.39256652777777773</c:v>
                </c:pt>
                <c:pt idx="1490">
                  <c:v>0.39257065972222221</c:v>
                </c:pt>
                <c:pt idx="1491">
                  <c:v>0.39257557870370369</c:v>
                </c:pt>
                <c:pt idx="1492">
                  <c:v>0.39257983796296297</c:v>
                </c:pt>
                <c:pt idx="1493">
                  <c:v>0.39258373842592592</c:v>
                </c:pt>
                <c:pt idx="1494">
                  <c:v>0.39258767361111113</c:v>
                </c:pt>
                <c:pt idx="1495">
                  <c:v>0.39259182870370374</c:v>
                </c:pt>
                <c:pt idx="1496">
                  <c:v>0.39259597222222226</c:v>
                </c:pt>
                <c:pt idx="1497">
                  <c:v>0.39259994212962962</c:v>
                </c:pt>
                <c:pt idx="1498">
                  <c:v>0.39260378472222218</c:v>
                </c:pt>
                <c:pt idx="1499">
                  <c:v>0.39260795138888888</c:v>
                </c:pt>
                <c:pt idx="1500">
                  <c:v>0.39261184027777779</c:v>
                </c:pt>
                <c:pt idx="1501">
                  <c:v>0.39261577546296295</c:v>
                </c:pt>
                <c:pt idx="1502">
                  <c:v>0.39261991898148146</c:v>
                </c:pt>
                <c:pt idx="1503">
                  <c:v>0.39262417824074075</c:v>
                </c:pt>
                <c:pt idx="1504">
                  <c:v>0.39262827546296292</c:v>
                </c:pt>
                <c:pt idx="1505">
                  <c:v>0.39263201388888885</c:v>
                </c:pt>
                <c:pt idx="1506">
                  <c:v>0.39263611111111113</c:v>
                </c:pt>
                <c:pt idx="1507">
                  <c:v>0.39264020833333335</c:v>
                </c:pt>
                <c:pt idx="1508">
                  <c:v>0.39264435185185187</c:v>
                </c:pt>
                <c:pt idx="1509">
                  <c:v>0.39265186342592595</c:v>
                </c:pt>
                <c:pt idx="1510">
                  <c:v>0.39265576388888884</c:v>
                </c:pt>
                <c:pt idx="1511">
                  <c:v>0.39265987268518515</c:v>
                </c:pt>
                <c:pt idx="1512">
                  <c:v>0.39266368055555551</c:v>
                </c:pt>
                <c:pt idx="1513">
                  <c:v>0.3926675</c:v>
                </c:pt>
                <c:pt idx="1514">
                  <c:v>0.39267153935185184</c:v>
                </c:pt>
                <c:pt idx="1515">
                  <c:v>0.39267549768518517</c:v>
                </c:pt>
                <c:pt idx="1516">
                  <c:v>0.3926792824074074</c:v>
                </c:pt>
                <c:pt idx="1517">
                  <c:v>0.3926835300925926</c:v>
                </c:pt>
                <c:pt idx="1518">
                  <c:v>0.39268737268518517</c:v>
                </c:pt>
                <c:pt idx="1519">
                  <c:v>0.39269126157407408</c:v>
                </c:pt>
                <c:pt idx="1520">
                  <c:v>0.39269538194444448</c:v>
                </c:pt>
                <c:pt idx="1521">
                  <c:v>0.39269962962962962</c:v>
                </c:pt>
                <c:pt idx="1522">
                  <c:v>0.3927034143518518</c:v>
                </c:pt>
                <c:pt idx="1523">
                  <c:v>0.39270741898148148</c:v>
                </c:pt>
                <c:pt idx="1524">
                  <c:v>0.3927114351851852</c:v>
                </c:pt>
                <c:pt idx="1525">
                  <c:v>0.39271534722222223</c:v>
                </c:pt>
                <c:pt idx="1526">
                  <c:v>0.39271947916666666</c:v>
                </c:pt>
                <c:pt idx="1527">
                  <c:v>0.3927234722222222</c:v>
                </c:pt>
                <c:pt idx="1528">
                  <c:v>0.39272747685185183</c:v>
                </c:pt>
                <c:pt idx="1529">
                  <c:v>0.39273315972222217</c:v>
                </c:pt>
                <c:pt idx="1530">
                  <c:v>0.39273699074074075</c:v>
                </c:pt>
                <c:pt idx="1531">
                  <c:v>0.39274061342592592</c:v>
                </c:pt>
                <c:pt idx="1532">
                  <c:v>0.39274576388888888</c:v>
                </c:pt>
                <c:pt idx="1533">
                  <c:v>0.39274975694444447</c:v>
                </c:pt>
                <c:pt idx="1534">
                  <c:v>0.39275387731481476</c:v>
                </c:pt>
                <c:pt idx="1535">
                  <c:v>0.39275768518518522</c:v>
                </c:pt>
                <c:pt idx="1536">
                  <c:v>0.39276155092592591</c:v>
                </c:pt>
                <c:pt idx="1537">
                  <c:v>0.39276561342592592</c:v>
                </c:pt>
                <c:pt idx="1538">
                  <c:v>0.39276944444444445</c:v>
                </c:pt>
                <c:pt idx="1539">
                  <c:v>0.3927733449074074</c:v>
                </c:pt>
                <c:pt idx="1540">
                  <c:v>0.39277752314814812</c:v>
                </c:pt>
                <c:pt idx="1541">
                  <c:v>0.39278129629629627</c:v>
                </c:pt>
                <c:pt idx="1542">
                  <c:v>0.39278523148148148</c:v>
                </c:pt>
                <c:pt idx="1543">
                  <c:v>0.39278931712962967</c:v>
                </c:pt>
                <c:pt idx="1544">
                  <c:v>0.39279324074074079</c:v>
                </c:pt>
                <c:pt idx="1545">
                  <c:v>0.3927971643518518</c:v>
                </c:pt>
                <c:pt idx="1546">
                  <c:v>0.39280097222222227</c:v>
                </c:pt>
                <c:pt idx="1547">
                  <c:v>0.39280482638888886</c:v>
                </c:pt>
                <c:pt idx="1548">
                  <c:v>0.39280994212962961</c:v>
                </c:pt>
                <c:pt idx="1549">
                  <c:v>0.39281364583333334</c:v>
                </c:pt>
                <c:pt idx="1550">
                  <c:v>0.39281746527777778</c:v>
                </c:pt>
                <c:pt idx="1551">
                  <c:v>0.39282129629629631</c:v>
                </c:pt>
                <c:pt idx="1552">
                  <c:v>0.39282493055555556</c:v>
                </c:pt>
                <c:pt idx="1553">
                  <c:v>0.39282864583333338</c:v>
                </c:pt>
                <c:pt idx="1554">
                  <c:v>0.39283259259259262</c:v>
                </c:pt>
                <c:pt idx="1555">
                  <c:v>0.39283630787037033</c:v>
                </c:pt>
                <c:pt idx="1556">
                  <c:v>0.3928403703703704</c:v>
                </c:pt>
                <c:pt idx="1557">
                  <c:v>0.39284415509259257</c:v>
                </c:pt>
                <c:pt idx="1558">
                  <c:v>0.39284780092592592</c:v>
                </c:pt>
                <c:pt idx="1559">
                  <c:v>0.39285149305555556</c:v>
                </c:pt>
                <c:pt idx="1560">
                  <c:v>0.39285517361111116</c:v>
                </c:pt>
                <c:pt idx="1561">
                  <c:v>0.39285890046296296</c:v>
                </c:pt>
                <c:pt idx="1562">
                  <c:v>0.39286249999999995</c:v>
                </c:pt>
                <c:pt idx="1563">
                  <c:v>0.39286641203703704</c:v>
                </c:pt>
                <c:pt idx="1564">
                  <c:v>0.39287037037037037</c:v>
                </c:pt>
                <c:pt idx="1565">
                  <c:v>0.3928740277777778</c:v>
                </c:pt>
                <c:pt idx="1566">
                  <c:v>0.39287761574074076</c:v>
                </c:pt>
                <c:pt idx="1567">
                  <c:v>0.39288150462962962</c:v>
                </c:pt>
                <c:pt idx="1568">
                  <c:v>0.39288509259259258</c:v>
                </c:pt>
                <c:pt idx="1569">
                  <c:v>0.39288967592592594</c:v>
                </c:pt>
                <c:pt idx="1570">
                  <c:v>0.39289638888888884</c:v>
                </c:pt>
                <c:pt idx="1571">
                  <c:v>0.39289997685185191</c:v>
                </c:pt>
                <c:pt idx="1572">
                  <c:v>0.39290423611111108</c:v>
                </c:pt>
                <c:pt idx="1573">
                  <c:v>0.39290819444444441</c:v>
                </c:pt>
                <c:pt idx="1574">
                  <c:v>0.39291236111111111</c:v>
                </c:pt>
                <c:pt idx="1575">
                  <c:v>0.39291613425925925</c:v>
                </c:pt>
                <c:pt idx="1576">
                  <c:v>0.39291984953703701</c:v>
                </c:pt>
                <c:pt idx="1577">
                  <c:v>0.39292355324074074</c:v>
                </c:pt>
                <c:pt idx="1578">
                  <c:v>0.39292733796296297</c:v>
                </c:pt>
                <c:pt idx="1579">
                  <c:v>0.39293107638888891</c:v>
                </c:pt>
                <c:pt idx="1580">
                  <c:v>0.3929347222222222</c:v>
                </c:pt>
                <c:pt idx="1581">
                  <c:v>0.39293878472222227</c:v>
                </c:pt>
                <c:pt idx="1582">
                  <c:v>0.39294259259259262</c:v>
                </c:pt>
                <c:pt idx="1583">
                  <c:v>0.39294653935185186</c:v>
                </c:pt>
                <c:pt idx="1584">
                  <c:v>0.39295012731481482</c:v>
                </c:pt>
                <c:pt idx="1585">
                  <c:v>0.39295473379629625</c:v>
                </c:pt>
                <c:pt idx="1586">
                  <c:v>0.39295846064814816</c:v>
                </c:pt>
                <c:pt idx="1587">
                  <c:v>0.39296244212962961</c:v>
                </c:pt>
                <c:pt idx="1588">
                  <c:v>0.39296636574074073</c:v>
                </c:pt>
                <c:pt idx="1589">
                  <c:v>0.39297001157407402</c:v>
                </c:pt>
                <c:pt idx="1590">
                  <c:v>0.39297376157407404</c:v>
                </c:pt>
                <c:pt idx="1591">
                  <c:v>0.39297748842592589</c:v>
                </c:pt>
                <c:pt idx="1592">
                  <c:v>0.39298126157407404</c:v>
                </c:pt>
                <c:pt idx="1593">
                  <c:v>0.39298524305555554</c:v>
                </c:pt>
                <c:pt idx="1594">
                  <c:v>0.39298891203703706</c:v>
                </c:pt>
                <c:pt idx="1595">
                  <c:v>0.39299283564814819</c:v>
                </c:pt>
                <c:pt idx="1596">
                  <c:v>0.39299746527777774</c:v>
                </c:pt>
                <c:pt idx="1597">
                  <c:v>0.39300159722222222</c:v>
                </c:pt>
                <c:pt idx="1598">
                  <c:v>0.39300596064814813</c:v>
                </c:pt>
                <c:pt idx="1599">
                  <c:v>0.39301002314814815</c:v>
                </c:pt>
                <c:pt idx="1600">
                  <c:v>0.3930135763888889</c:v>
                </c:pt>
                <c:pt idx="1601">
                  <c:v>0.39301771990740741</c:v>
                </c:pt>
                <c:pt idx="1602">
                  <c:v>0.39302125000000004</c:v>
                </c:pt>
                <c:pt idx="1603">
                  <c:v>0.39302486111111112</c:v>
                </c:pt>
                <c:pt idx="1604">
                  <c:v>0.39302854166666662</c:v>
                </c:pt>
                <c:pt idx="1605">
                  <c:v>0.39303234953703708</c:v>
                </c:pt>
                <c:pt idx="1606">
                  <c:v>0.39303591435185187</c:v>
                </c:pt>
                <c:pt idx="1607">
                  <c:v>0.39303944444444444</c:v>
                </c:pt>
                <c:pt idx="1608">
                  <c:v>0.39304313657407408</c:v>
                </c:pt>
                <c:pt idx="1609">
                  <c:v>0.39304721064814818</c:v>
                </c:pt>
                <c:pt idx="1610">
                  <c:v>0.39305119212962963</c:v>
                </c:pt>
                <c:pt idx="1611">
                  <c:v>0.39305564814814814</c:v>
                </c:pt>
                <c:pt idx="1612">
                  <c:v>0.39306393518518518</c:v>
                </c:pt>
                <c:pt idx="1613">
                  <c:v>0.39306817129629629</c:v>
                </c:pt>
                <c:pt idx="1614">
                  <c:v>0.39307266203703706</c:v>
                </c:pt>
                <c:pt idx="1615">
                  <c:v>0.3930768287037037</c:v>
                </c:pt>
                <c:pt idx="1616">
                  <c:v>0.39308094907407409</c:v>
                </c:pt>
                <c:pt idx="1617">
                  <c:v>0.39308521990740736</c:v>
                </c:pt>
                <c:pt idx="1618">
                  <c:v>0.39308972222222222</c:v>
                </c:pt>
                <c:pt idx="1619">
                  <c:v>0.39309376157407411</c:v>
                </c:pt>
                <c:pt idx="1620">
                  <c:v>0.39309745370370369</c:v>
                </c:pt>
                <c:pt idx="1621">
                  <c:v>0.39310189814814817</c:v>
                </c:pt>
                <c:pt idx="1622">
                  <c:v>0.3931059837962963</c:v>
                </c:pt>
                <c:pt idx="1623">
                  <c:v>0.39311015046296299</c:v>
                </c:pt>
                <c:pt idx="1624">
                  <c:v>0.39311423611111113</c:v>
                </c:pt>
                <c:pt idx="1625">
                  <c:v>0.39311872685185184</c:v>
                </c:pt>
                <c:pt idx="1626">
                  <c:v>0.39312273148148152</c:v>
                </c:pt>
                <c:pt idx="1627">
                  <c:v>0.39312666666666668</c:v>
                </c:pt>
                <c:pt idx="1628">
                  <c:v>0.3931306365740741</c:v>
                </c:pt>
                <c:pt idx="1629">
                  <c:v>0.39313439814814816</c:v>
                </c:pt>
                <c:pt idx="1630">
                  <c:v>0.39313805555555553</c:v>
                </c:pt>
                <c:pt idx="1631">
                  <c:v>0.39314196759259262</c:v>
                </c:pt>
                <c:pt idx="1632">
                  <c:v>0.39314572916666668</c:v>
                </c:pt>
                <c:pt idx="1633">
                  <c:v>0.39314934027777776</c:v>
                </c:pt>
                <c:pt idx="1634">
                  <c:v>0.39315325231481485</c:v>
                </c:pt>
                <c:pt idx="1635">
                  <c:v>0.3931569791666667</c:v>
                </c:pt>
                <c:pt idx="1636">
                  <c:v>0.39316062499999999</c:v>
                </c:pt>
                <c:pt idx="1637">
                  <c:v>0.39316450231481487</c:v>
                </c:pt>
                <c:pt idx="1638">
                  <c:v>0.39316820601851848</c:v>
                </c:pt>
                <c:pt idx="1639">
                  <c:v>0.393171875</c:v>
                </c:pt>
                <c:pt idx="1640">
                  <c:v>0.39317550925925926</c:v>
                </c:pt>
                <c:pt idx="1641">
                  <c:v>0.3931792476851852</c:v>
                </c:pt>
                <c:pt idx="1642">
                  <c:v>0.39318325231481482</c:v>
                </c:pt>
                <c:pt idx="1643">
                  <c:v>0.393187037037037</c:v>
                </c:pt>
                <c:pt idx="1644">
                  <c:v>0.39319082175925923</c:v>
                </c:pt>
                <c:pt idx="1645">
                  <c:v>0.39319464120370373</c:v>
                </c:pt>
                <c:pt idx="1646">
                  <c:v>0.39319832175925923</c:v>
                </c:pt>
                <c:pt idx="1647">
                  <c:v>0.39320199074074075</c:v>
                </c:pt>
                <c:pt idx="1648">
                  <c:v>0.39320593750000005</c:v>
                </c:pt>
                <c:pt idx="1649">
                  <c:v>0.39320973379629631</c:v>
                </c:pt>
                <c:pt idx="1650">
                  <c:v>0.3932134259259259</c:v>
                </c:pt>
                <c:pt idx="1651">
                  <c:v>0.39321755787037033</c:v>
                </c:pt>
                <c:pt idx="1652">
                  <c:v>0.39322253472222224</c:v>
                </c:pt>
                <c:pt idx="1653">
                  <c:v>0.39322624999999994</c:v>
                </c:pt>
                <c:pt idx="1654">
                  <c:v>0.39322988425925925</c:v>
                </c:pt>
                <c:pt idx="1655">
                  <c:v>0.39323379629629635</c:v>
                </c:pt>
                <c:pt idx="1656">
                  <c:v>0.39323759259259261</c:v>
                </c:pt>
                <c:pt idx="1657">
                  <c:v>0.39324131944444446</c:v>
                </c:pt>
                <c:pt idx="1658">
                  <c:v>0.39324502314814813</c:v>
                </c:pt>
                <c:pt idx="1659">
                  <c:v>0.39324877314814816</c:v>
                </c:pt>
                <c:pt idx="1660">
                  <c:v>0.3932527662037037</c:v>
                </c:pt>
                <c:pt idx="1661">
                  <c:v>0.39325656249999996</c:v>
                </c:pt>
                <c:pt idx="1662">
                  <c:v>0.39326039351851855</c:v>
                </c:pt>
                <c:pt idx="1663">
                  <c:v>0.39326430555555558</c:v>
                </c:pt>
                <c:pt idx="1664">
                  <c:v>0.39326802083333329</c:v>
                </c:pt>
                <c:pt idx="1665">
                  <c:v>0.39327179398148143</c:v>
                </c:pt>
                <c:pt idx="1666">
                  <c:v>0.39327567129629631</c:v>
                </c:pt>
                <c:pt idx="1667">
                  <c:v>0.39327947916666667</c:v>
                </c:pt>
                <c:pt idx="1668">
                  <c:v>0.39328322916666664</c:v>
                </c:pt>
                <c:pt idx="1669">
                  <c:v>0.39328703703703699</c:v>
                </c:pt>
                <c:pt idx="1670">
                  <c:v>0.39329082175925922</c:v>
                </c:pt>
                <c:pt idx="1671">
                  <c:v>0.39329447916666666</c:v>
                </c:pt>
                <c:pt idx="1672">
                  <c:v>0.39329841435185187</c:v>
                </c:pt>
                <c:pt idx="1673">
                  <c:v>0.39330221064814813</c:v>
                </c:pt>
                <c:pt idx="1674">
                  <c:v>0.39330584490740739</c:v>
                </c:pt>
                <c:pt idx="1675">
                  <c:v>0.39330987268518519</c:v>
                </c:pt>
                <c:pt idx="1676">
                  <c:v>0.39331361111111113</c:v>
                </c:pt>
                <c:pt idx="1677">
                  <c:v>0.39331728009259259</c:v>
                </c:pt>
                <c:pt idx="1678">
                  <c:v>0.3933213425925926</c:v>
                </c:pt>
                <c:pt idx="1679">
                  <c:v>0.39332515046296296</c:v>
                </c:pt>
                <c:pt idx="1680">
                  <c:v>0.39332880787037033</c:v>
                </c:pt>
                <c:pt idx="1681">
                  <c:v>0.39333275462962963</c:v>
                </c:pt>
                <c:pt idx="1682">
                  <c:v>0.39333658564814816</c:v>
                </c:pt>
                <c:pt idx="1683">
                  <c:v>0.39334024305555554</c:v>
                </c:pt>
                <c:pt idx="1684">
                  <c:v>0.39334435185185185</c:v>
                </c:pt>
                <c:pt idx="1685">
                  <c:v>0.3933480324074074</c:v>
                </c:pt>
                <c:pt idx="1686">
                  <c:v>0.39335167824074074</c:v>
                </c:pt>
                <c:pt idx="1687">
                  <c:v>0.39335571759259258</c:v>
                </c:pt>
                <c:pt idx="1688">
                  <c:v>0.3933593865740741</c:v>
                </c:pt>
                <c:pt idx="1689">
                  <c:v>0.39336312500000004</c:v>
                </c:pt>
                <c:pt idx="1690">
                  <c:v>0.39336711805555558</c:v>
                </c:pt>
                <c:pt idx="1691">
                  <c:v>0.39337081018518516</c:v>
                </c:pt>
                <c:pt idx="1692">
                  <c:v>0.39337457175925922</c:v>
                </c:pt>
                <c:pt idx="1693">
                  <c:v>0.39337850694444443</c:v>
                </c:pt>
                <c:pt idx="1694">
                  <c:v>0.39338245370370367</c:v>
                </c:pt>
                <c:pt idx="1695">
                  <c:v>0.3933862384259259</c:v>
                </c:pt>
                <c:pt idx="1696">
                  <c:v>0.3933907523148148</c:v>
                </c:pt>
                <c:pt idx="1697">
                  <c:v>0.39339510416666662</c:v>
                </c:pt>
                <c:pt idx="1698">
                  <c:v>0.39339888888888885</c:v>
                </c:pt>
                <c:pt idx="1699">
                  <c:v>0.39340309027777781</c:v>
                </c:pt>
                <c:pt idx="1700">
                  <c:v>0.39340696759259258</c:v>
                </c:pt>
                <c:pt idx="1701">
                  <c:v>0.39341122685185187</c:v>
                </c:pt>
                <c:pt idx="1702">
                  <c:v>0.39341520833333332</c:v>
                </c:pt>
                <c:pt idx="1703">
                  <c:v>0.39341923611111113</c:v>
                </c:pt>
                <c:pt idx="1704">
                  <c:v>0.39342302083333336</c:v>
                </c:pt>
                <c:pt idx="1705">
                  <c:v>0.39342668981481482</c:v>
                </c:pt>
                <c:pt idx="1706">
                  <c:v>0.39343065972222219</c:v>
                </c:pt>
                <c:pt idx="1707">
                  <c:v>0.39343446759259254</c:v>
                </c:pt>
                <c:pt idx="1708">
                  <c:v>0.39343825231481483</c:v>
                </c:pt>
                <c:pt idx="1709">
                  <c:v>0.39344219907407413</c:v>
                </c:pt>
                <c:pt idx="1710">
                  <c:v>0.3934460300925926</c:v>
                </c:pt>
                <c:pt idx="1711">
                  <c:v>0.39344984953703704</c:v>
                </c:pt>
                <c:pt idx="1712">
                  <c:v>0.3934537847222222</c:v>
                </c:pt>
                <c:pt idx="1713">
                  <c:v>0.39345763888888891</c:v>
                </c:pt>
                <c:pt idx="1714">
                  <c:v>0.39346137731481479</c:v>
                </c:pt>
                <c:pt idx="1715">
                  <c:v>0.39346547453703701</c:v>
                </c:pt>
                <c:pt idx="1716">
                  <c:v>0.39346936342592592</c:v>
                </c:pt>
                <c:pt idx="1717">
                  <c:v>0.39347306712962959</c:v>
                </c:pt>
                <c:pt idx="1718">
                  <c:v>0.39347694444444442</c:v>
                </c:pt>
                <c:pt idx="1719">
                  <c:v>0.39348075231481477</c:v>
                </c:pt>
                <c:pt idx="1720">
                  <c:v>0.3934845023148148</c:v>
                </c:pt>
                <c:pt idx="1721">
                  <c:v>0.3934885300925926</c:v>
                </c:pt>
                <c:pt idx="1722">
                  <c:v>0.39349239583333334</c:v>
                </c:pt>
                <c:pt idx="1723">
                  <c:v>0.3934961574074074</c:v>
                </c:pt>
                <c:pt idx="1724">
                  <c:v>0.39350012731481482</c:v>
                </c:pt>
                <c:pt idx="1725">
                  <c:v>0.39350405092592594</c:v>
                </c:pt>
                <c:pt idx="1726">
                  <c:v>0.39350784722222221</c:v>
                </c:pt>
                <c:pt idx="1727">
                  <c:v>0.39351180555555554</c:v>
                </c:pt>
                <c:pt idx="1728">
                  <c:v>0.39351565972222224</c:v>
                </c:pt>
                <c:pt idx="1729">
                  <c:v>0.3935194212962963</c:v>
                </c:pt>
                <c:pt idx="1730">
                  <c:v>0.39352333333333328</c:v>
                </c:pt>
                <c:pt idx="1731">
                  <c:v>0.39352732638888893</c:v>
                </c:pt>
                <c:pt idx="1732">
                  <c:v>0.39353446759259264</c:v>
                </c:pt>
                <c:pt idx="1733">
                  <c:v>0.39353841435185188</c:v>
                </c:pt>
                <c:pt idx="1734">
                  <c:v>0.39354377314814815</c:v>
                </c:pt>
                <c:pt idx="1735">
                  <c:v>0.3935475347222222</c:v>
                </c:pt>
                <c:pt idx="1736">
                  <c:v>0.39355126157407411</c:v>
                </c:pt>
                <c:pt idx="1737">
                  <c:v>0.39355487268518519</c:v>
                </c:pt>
                <c:pt idx="1738">
                  <c:v>0.3935588078703704</c:v>
                </c:pt>
                <c:pt idx="1739">
                  <c:v>0.39356255787037037</c:v>
                </c:pt>
                <c:pt idx="1740">
                  <c:v>0.39356615740740741</c:v>
                </c:pt>
                <c:pt idx="1741">
                  <c:v>0.39356995370370368</c:v>
                </c:pt>
                <c:pt idx="1742">
                  <c:v>0.3935737037037037</c:v>
                </c:pt>
                <c:pt idx="1743">
                  <c:v>0.39357736111111108</c:v>
                </c:pt>
                <c:pt idx="1744">
                  <c:v>0.39358126157407408</c:v>
                </c:pt>
                <c:pt idx="1745">
                  <c:v>0.39358512731481482</c:v>
                </c:pt>
                <c:pt idx="1746">
                  <c:v>0.39358893518518517</c:v>
                </c:pt>
                <c:pt idx="1747">
                  <c:v>0.39359266203703708</c:v>
                </c:pt>
                <c:pt idx="1748">
                  <c:v>0.39359635416666666</c:v>
                </c:pt>
                <c:pt idx="1749">
                  <c:v>0.39360008101851851</c:v>
                </c:pt>
                <c:pt idx="1750">
                  <c:v>0.39360379629629633</c:v>
                </c:pt>
                <c:pt idx="1751">
                  <c:v>0.39360751157407409</c:v>
                </c:pt>
                <c:pt idx="1752">
                  <c:v>0.3936115277777778</c:v>
                </c:pt>
                <c:pt idx="1753">
                  <c:v>0.39361530092592595</c:v>
                </c:pt>
                <c:pt idx="1754">
                  <c:v>0.39361901620370371</c:v>
                </c:pt>
                <c:pt idx="1755">
                  <c:v>0.39362296296296301</c:v>
                </c:pt>
                <c:pt idx="1756">
                  <c:v>0.39362688657407413</c:v>
                </c:pt>
                <c:pt idx="1757">
                  <c:v>0.39363052083333333</c:v>
                </c:pt>
                <c:pt idx="1758">
                  <c:v>0.39363438657407407</c:v>
                </c:pt>
                <c:pt idx="1759">
                  <c:v>0.39363815972222221</c:v>
                </c:pt>
                <c:pt idx="1760">
                  <c:v>0.39364175925925921</c:v>
                </c:pt>
                <c:pt idx="1761">
                  <c:v>0.39364572916666668</c:v>
                </c:pt>
                <c:pt idx="1762">
                  <c:v>0.39364959490740742</c:v>
                </c:pt>
                <c:pt idx="1763">
                  <c:v>0.39365325231481485</c:v>
                </c:pt>
                <c:pt idx="1764">
                  <c:v>0.39365715277777774</c:v>
                </c:pt>
                <c:pt idx="1765">
                  <c:v>0.39366087962962965</c:v>
                </c:pt>
                <c:pt idx="1766">
                  <c:v>0.39366458333333337</c:v>
                </c:pt>
                <c:pt idx="1767">
                  <c:v>0.39366844907407406</c:v>
                </c:pt>
                <c:pt idx="1768">
                  <c:v>0.39367232638888888</c:v>
                </c:pt>
                <c:pt idx="1769">
                  <c:v>0.39367605324074079</c:v>
                </c:pt>
                <c:pt idx="1770">
                  <c:v>0.39367994212962959</c:v>
                </c:pt>
                <c:pt idx="1771">
                  <c:v>0.3936838310185185</c:v>
                </c:pt>
                <c:pt idx="1772">
                  <c:v>0.39368753472222223</c:v>
                </c:pt>
                <c:pt idx="1773">
                  <c:v>0.39369146990740744</c:v>
                </c:pt>
                <c:pt idx="1774">
                  <c:v>0.39369533564814813</c:v>
                </c:pt>
                <c:pt idx="1775">
                  <c:v>0.39369909722222224</c:v>
                </c:pt>
                <c:pt idx="1776">
                  <c:v>0.39370320601851855</c:v>
                </c:pt>
                <c:pt idx="1777">
                  <c:v>0.3937070138888889</c:v>
                </c:pt>
                <c:pt idx="1778">
                  <c:v>0.39371076388888887</c:v>
                </c:pt>
                <c:pt idx="1779">
                  <c:v>0.39371465277777778</c:v>
                </c:pt>
                <c:pt idx="1780">
                  <c:v>0.39371871527777774</c:v>
                </c:pt>
                <c:pt idx="1781">
                  <c:v>0.39372243055555556</c:v>
                </c:pt>
                <c:pt idx="1782">
                  <c:v>0.39372628472222221</c:v>
                </c:pt>
                <c:pt idx="1783">
                  <c:v>0.39373008101851853</c:v>
                </c:pt>
                <c:pt idx="1784">
                  <c:v>0.39373380787037032</c:v>
                </c:pt>
                <c:pt idx="1785">
                  <c:v>0.39373763888888891</c:v>
                </c:pt>
                <c:pt idx="1786">
                  <c:v>0.39374159722222224</c:v>
                </c:pt>
                <c:pt idx="1787">
                  <c:v>0.3937453935185185</c:v>
                </c:pt>
                <c:pt idx="1788">
                  <c:v>0.3937493402777778</c:v>
                </c:pt>
                <c:pt idx="1789">
                  <c:v>0.39375324074074075</c:v>
                </c:pt>
                <c:pt idx="1790">
                  <c:v>0.39375708333333331</c:v>
                </c:pt>
                <c:pt idx="1791">
                  <c:v>0.39376086805555555</c:v>
                </c:pt>
                <c:pt idx="1792">
                  <c:v>0.39376479166666667</c:v>
                </c:pt>
                <c:pt idx="1793">
                  <c:v>0.3937685763888889</c:v>
                </c:pt>
                <c:pt idx="1794">
                  <c:v>0.39377236111111108</c:v>
                </c:pt>
                <c:pt idx="1795">
                  <c:v>0.39377614583333331</c:v>
                </c:pt>
                <c:pt idx="1796">
                  <c:v>0.39378008101851852</c:v>
                </c:pt>
                <c:pt idx="1797">
                  <c:v>0.3937838657407407</c:v>
                </c:pt>
                <c:pt idx="1798">
                  <c:v>0.39378771990740741</c:v>
                </c:pt>
                <c:pt idx="1799">
                  <c:v>0.3937916319444445</c:v>
                </c:pt>
                <c:pt idx="1800">
                  <c:v>0.39379540509259264</c:v>
                </c:pt>
                <c:pt idx="1801">
                  <c:v>0.39379915509259256</c:v>
                </c:pt>
                <c:pt idx="1802">
                  <c:v>0.39380312500000003</c:v>
                </c:pt>
                <c:pt idx="1803">
                  <c:v>0.39380694444444447</c:v>
                </c:pt>
                <c:pt idx="1804">
                  <c:v>0.39381078703703704</c:v>
                </c:pt>
                <c:pt idx="1805">
                  <c:v>0.39381476851851849</c:v>
                </c:pt>
                <c:pt idx="1806">
                  <c:v>0.39381864583333331</c:v>
                </c:pt>
                <c:pt idx="1807">
                  <c:v>0.39382239583333334</c:v>
                </c:pt>
                <c:pt idx="1808">
                  <c:v>0.39382653935185186</c:v>
                </c:pt>
                <c:pt idx="1809">
                  <c:v>0.39383039351851851</c:v>
                </c:pt>
                <c:pt idx="1810">
                  <c:v>0.39383457175925929</c:v>
                </c:pt>
                <c:pt idx="1811">
                  <c:v>0.39383829861111108</c:v>
                </c:pt>
                <c:pt idx="1812">
                  <c:v>0.39384234953703706</c:v>
                </c:pt>
                <c:pt idx="1813">
                  <c:v>0.39384612268518521</c:v>
                </c:pt>
                <c:pt idx="1814">
                  <c:v>0.39384982638888894</c:v>
                </c:pt>
                <c:pt idx="1815">
                  <c:v>0.3938535763888889</c:v>
                </c:pt>
                <c:pt idx="1816">
                  <c:v>0.39385756944444444</c:v>
                </c:pt>
                <c:pt idx="1817">
                  <c:v>0.39386142361111109</c:v>
                </c:pt>
                <c:pt idx="1818">
                  <c:v>0.39386542824074072</c:v>
                </c:pt>
                <c:pt idx="1819">
                  <c:v>0.39386949074074074</c:v>
                </c:pt>
                <c:pt idx="1820">
                  <c:v>0.39387319444444446</c:v>
                </c:pt>
                <c:pt idx="1821">
                  <c:v>0.39387708333333332</c:v>
                </c:pt>
                <c:pt idx="1822">
                  <c:v>0.39388111111111113</c:v>
                </c:pt>
                <c:pt idx="1823">
                  <c:v>0.3938849421296296</c:v>
                </c:pt>
                <c:pt idx="1824">
                  <c:v>0.39388899305555558</c:v>
                </c:pt>
                <c:pt idx="1825">
                  <c:v>0.39389277777777781</c:v>
                </c:pt>
                <c:pt idx="1826">
                  <c:v>0.39389643518518519</c:v>
                </c:pt>
                <c:pt idx="1827">
                  <c:v>0.39390039351851852</c:v>
                </c:pt>
                <c:pt idx="1828">
                  <c:v>0.39390427083333335</c:v>
                </c:pt>
                <c:pt idx="1829">
                  <c:v>0.39391108796296298</c:v>
                </c:pt>
                <c:pt idx="1830">
                  <c:v>0.39391487268518516</c:v>
                </c:pt>
                <c:pt idx="1831">
                  <c:v>0.39391878472222225</c:v>
                </c:pt>
                <c:pt idx="1832">
                  <c:v>0.39392261574074072</c:v>
                </c:pt>
                <c:pt idx="1833">
                  <c:v>0.39392634259259257</c:v>
                </c:pt>
                <c:pt idx="1834">
                  <c:v>0.3939303009259259</c:v>
                </c:pt>
                <c:pt idx="1835">
                  <c:v>0.3939342013888889</c:v>
                </c:pt>
                <c:pt idx="1836">
                  <c:v>0.39393799768518517</c:v>
                </c:pt>
                <c:pt idx="1837">
                  <c:v>0.39394203703703701</c:v>
                </c:pt>
                <c:pt idx="1838">
                  <c:v>0.39394587962962963</c:v>
                </c:pt>
                <c:pt idx="1839">
                  <c:v>0.39394966435185186</c:v>
                </c:pt>
                <c:pt idx="1840">
                  <c:v>0.39395354166666668</c:v>
                </c:pt>
                <c:pt idx="1841">
                  <c:v>0.3939575115740741</c:v>
                </c:pt>
                <c:pt idx="1842">
                  <c:v>0.39396136574074075</c:v>
                </c:pt>
                <c:pt idx="1843">
                  <c:v>0.39396530092592591</c:v>
                </c:pt>
                <c:pt idx="1844">
                  <c:v>0.39396909722222223</c:v>
                </c:pt>
                <c:pt idx="1845">
                  <c:v>0.39397283564814817</c:v>
                </c:pt>
                <c:pt idx="1846">
                  <c:v>0.39397678240740741</c:v>
                </c:pt>
                <c:pt idx="1847">
                  <c:v>0.39398065972222224</c:v>
                </c:pt>
                <c:pt idx="1848">
                  <c:v>0.39398439814814812</c:v>
                </c:pt>
                <c:pt idx="1849">
                  <c:v>0.39398835648148145</c:v>
                </c:pt>
                <c:pt idx="1850">
                  <c:v>0.39399222222222224</c:v>
                </c:pt>
                <c:pt idx="1851">
                  <c:v>0.39399607638888884</c:v>
                </c:pt>
                <c:pt idx="1852">
                  <c:v>0.39399990740740742</c:v>
                </c:pt>
                <c:pt idx="1853">
                  <c:v>0.39400366898148148</c:v>
                </c:pt>
                <c:pt idx="1854">
                  <c:v>0.39400739583333338</c:v>
                </c:pt>
                <c:pt idx="1855">
                  <c:v>0.39401122685185186</c:v>
                </c:pt>
                <c:pt idx="1856">
                  <c:v>0.3940149652777778</c:v>
                </c:pt>
                <c:pt idx="1857">
                  <c:v>0.39401859953703705</c:v>
                </c:pt>
                <c:pt idx="1858">
                  <c:v>0.39402246527777779</c:v>
                </c:pt>
                <c:pt idx="1859">
                  <c:v>0.39402623842592593</c:v>
                </c:pt>
                <c:pt idx="1860">
                  <c:v>0.39402982638888889</c:v>
                </c:pt>
                <c:pt idx="1861">
                  <c:v>0.39403372685185184</c:v>
                </c:pt>
                <c:pt idx="1862">
                  <c:v>0.3940374884259259</c:v>
                </c:pt>
                <c:pt idx="1863">
                  <c:v>0.39404118055555554</c:v>
                </c:pt>
                <c:pt idx="1864">
                  <c:v>0.39404516203703704</c:v>
                </c:pt>
                <c:pt idx="1865">
                  <c:v>0.39404894675925922</c:v>
                </c:pt>
                <c:pt idx="1866">
                  <c:v>0.39405266203703704</c:v>
                </c:pt>
                <c:pt idx="1867">
                  <c:v>0.39405660879629628</c:v>
                </c:pt>
                <c:pt idx="1868">
                  <c:v>0.39406038194444443</c:v>
                </c:pt>
                <c:pt idx="1869">
                  <c:v>0.39406406250000003</c:v>
                </c:pt>
                <c:pt idx="1870">
                  <c:v>0.39406784722222227</c:v>
                </c:pt>
                <c:pt idx="1871">
                  <c:v>0.39407172453703704</c:v>
                </c:pt>
                <c:pt idx="1872">
                  <c:v>0.39407537037037038</c:v>
                </c:pt>
                <c:pt idx="1873">
                  <c:v>0.3940793402777778</c:v>
                </c:pt>
                <c:pt idx="1874">
                  <c:v>0.39408312500000003</c:v>
                </c:pt>
                <c:pt idx="1875">
                  <c:v>0.39408684027777779</c:v>
                </c:pt>
                <c:pt idx="1876">
                  <c:v>0.39409062500000003</c:v>
                </c:pt>
                <c:pt idx="1877">
                  <c:v>0.3940946759259259</c:v>
                </c:pt>
                <c:pt idx="1878">
                  <c:v>0.39409844907407404</c:v>
                </c:pt>
                <c:pt idx="1879">
                  <c:v>0.39410283564814813</c:v>
                </c:pt>
                <c:pt idx="1880">
                  <c:v>0.39410704861111112</c:v>
                </c:pt>
                <c:pt idx="1881">
                  <c:v>0.39411113425925931</c:v>
                </c:pt>
                <c:pt idx="1882">
                  <c:v>0.3941152546296296</c:v>
                </c:pt>
                <c:pt idx="1883">
                  <c:v>0.39411934027777779</c:v>
                </c:pt>
                <c:pt idx="1884">
                  <c:v>0.39412346064814813</c:v>
                </c:pt>
                <c:pt idx="1885">
                  <c:v>0.39412761574074073</c:v>
                </c:pt>
                <c:pt idx="1886">
                  <c:v>0.3941318518518519</c:v>
                </c:pt>
                <c:pt idx="1887">
                  <c:v>0.39413593749999998</c:v>
                </c:pt>
                <c:pt idx="1888">
                  <c:v>0.39413994212962966</c:v>
                </c:pt>
                <c:pt idx="1889">
                  <c:v>0.39414428240740745</c:v>
                </c:pt>
                <c:pt idx="1890">
                  <c:v>0.39414847222222221</c:v>
                </c:pt>
                <c:pt idx="1891">
                  <c:v>0.39415258101851852</c:v>
                </c:pt>
                <c:pt idx="1892">
                  <c:v>0.39415658564814815</c:v>
                </c:pt>
                <c:pt idx="1893">
                  <c:v>0.39416054398148148</c:v>
                </c:pt>
                <c:pt idx="1894">
                  <c:v>0.39416436342592592</c:v>
                </c:pt>
                <c:pt idx="1895">
                  <c:v>0.3941681481481481</c:v>
                </c:pt>
                <c:pt idx="1896">
                  <c:v>0.39417212962962966</c:v>
                </c:pt>
                <c:pt idx="1897">
                  <c:v>0.3941763425925926</c:v>
                </c:pt>
                <c:pt idx="1898">
                  <c:v>0.39418015046296295</c:v>
                </c:pt>
                <c:pt idx="1899">
                  <c:v>0.39418428240740738</c:v>
                </c:pt>
                <c:pt idx="1900">
                  <c:v>0.3941881712962963</c:v>
                </c:pt>
                <c:pt idx="1901">
                  <c:v>0.39419200231481483</c:v>
                </c:pt>
                <c:pt idx="1902">
                  <c:v>0.39419619212962959</c:v>
                </c:pt>
                <c:pt idx="1903">
                  <c:v>0.39420015046296292</c:v>
                </c:pt>
                <c:pt idx="1904">
                  <c:v>0.39420412037037034</c:v>
                </c:pt>
                <c:pt idx="1905">
                  <c:v>0.39420819444444444</c:v>
                </c:pt>
                <c:pt idx="1906">
                  <c:v>0.39421211805555556</c:v>
                </c:pt>
                <c:pt idx="1907">
                  <c:v>0.3942161574074074</c:v>
                </c:pt>
                <c:pt idx="1908">
                  <c:v>0.39422244212962965</c:v>
                </c:pt>
                <c:pt idx="1909">
                  <c:v>0.39422665509259258</c:v>
                </c:pt>
                <c:pt idx="1910">
                  <c:v>0.3942304976851852</c:v>
                </c:pt>
                <c:pt idx="1911">
                  <c:v>0.39423421296296296</c:v>
                </c:pt>
                <c:pt idx="1912">
                  <c:v>0.39423788194444448</c:v>
                </c:pt>
                <c:pt idx="1913">
                  <c:v>0.39424174768518516</c:v>
                </c:pt>
                <c:pt idx="1914">
                  <c:v>0.39424556712962966</c:v>
                </c:pt>
                <c:pt idx="1915">
                  <c:v>0.39424937500000001</c:v>
                </c:pt>
                <c:pt idx="1916">
                  <c:v>0.3942532407407407</c:v>
                </c:pt>
                <c:pt idx="1917">
                  <c:v>0.39425700231481481</c:v>
                </c:pt>
                <c:pt idx="1918">
                  <c:v>0.39426083333333334</c:v>
                </c:pt>
                <c:pt idx="1919">
                  <c:v>0.39426469907407408</c:v>
                </c:pt>
                <c:pt idx="1920">
                  <c:v>0.39426854166666669</c:v>
                </c:pt>
                <c:pt idx="1921">
                  <c:v>0.39427223379629628</c:v>
                </c:pt>
                <c:pt idx="1922">
                  <c:v>0.39427616898148149</c:v>
                </c:pt>
                <c:pt idx="1923">
                  <c:v>0.39428019675925929</c:v>
                </c:pt>
                <c:pt idx="1924">
                  <c:v>0.3942839583333333</c:v>
                </c:pt>
                <c:pt idx="1925">
                  <c:v>0.39428777777777779</c:v>
                </c:pt>
                <c:pt idx="1926">
                  <c:v>0.39429159722222223</c:v>
                </c:pt>
                <c:pt idx="1927">
                  <c:v>0.39429524305555552</c:v>
                </c:pt>
                <c:pt idx="1928">
                  <c:v>0.39429901620370372</c:v>
                </c:pt>
                <c:pt idx="1929">
                  <c:v>0.39430304398148147</c:v>
                </c:pt>
                <c:pt idx="1930">
                  <c:v>0.39430689814814812</c:v>
                </c:pt>
                <c:pt idx="1931">
                  <c:v>0.39431089120370372</c:v>
                </c:pt>
                <c:pt idx="1932">
                  <c:v>0.39431478009259258</c:v>
                </c:pt>
                <c:pt idx="1933">
                  <c:v>0.39431856481481481</c:v>
                </c:pt>
                <c:pt idx="1934">
                  <c:v>0.39432275462962968</c:v>
                </c:pt>
                <c:pt idx="1935">
                  <c:v>0.39432653935185186</c:v>
                </c:pt>
                <c:pt idx="1936">
                  <c:v>0.39433025462962962</c:v>
                </c:pt>
                <c:pt idx="1937">
                  <c:v>0.39433410879629632</c:v>
                </c:pt>
                <c:pt idx="1938">
                  <c:v>0.3943379398148148</c:v>
                </c:pt>
                <c:pt idx="1939">
                  <c:v>0.39434164351851853</c:v>
                </c:pt>
                <c:pt idx="1940">
                  <c:v>0.39434550925925921</c:v>
                </c:pt>
                <c:pt idx="1941">
                  <c:v>0.39434930555555558</c:v>
                </c:pt>
                <c:pt idx="1942">
                  <c:v>0.39435297453703705</c:v>
                </c:pt>
                <c:pt idx="1943">
                  <c:v>0.39435953703703702</c:v>
                </c:pt>
                <c:pt idx="1944">
                  <c:v>0.39436337962962958</c:v>
                </c:pt>
                <c:pt idx="1945">
                  <c:v>0.39436716435185182</c:v>
                </c:pt>
                <c:pt idx="1946">
                  <c:v>0.39437089120370367</c:v>
                </c:pt>
                <c:pt idx="1947">
                  <c:v>0.39437468749999999</c:v>
                </c:pt>
                <c:pt idx="1948">
                  <c:v>0.39437856481481481</c:v>
                </c:pt>
                <c:pt idx="1949">
                  <c:v>0.39438232638888887</c:v>
                </c:pt>
                <c:pt idx="1950">
                  <c:v>0.39438619212962966</c:v>
                </c:pt>
                <c:pt idx="1951">
                  <c:v>0.39439009259259256</c:v>
                </c:pt>
                <c:pt idx="1952">
                  <c:v>0.39439385416666667</c:v>
                </c:pt>
                <c:pt idx="1953">
                  <c:v>0.39439773148148149</c:v>
                </c:pt>
                <c:pt idx="1954">
                  <c:v>0.39440145833333334</c:v>
                </c:pt>
                <c:pt idx="1955">
                  <c:v>0.39440521990740746</c:v>
                </c:pt>
                <c:pt idx="1956">
                  <c:v>0.39440891203703704</c:v>
                </c:pt>
                <c:pt idx="1957">
                  <c:v>0.3944126273148148</c:v>
                </c:pt>
                <c:pt idx="1958">
                  <c:v>0.39441643518518515</c:v>
                </c:pt>
                <c:pt idx="1959">
                  <c:v>0.39442015046296297</c:v>
                </c:pt>
                <c:pt idx="1960">
                  <c:v>0.39442379629629626</c:v>
                </c:pt>
                <c:pt idx="1961">
                  <c:v>0.39442769675925926</c:v>
                </c:pt>
                <c:pt idx="1962">
                  <c:v>0.39443140046296299</c:v>
                </c:pt>
                <c:pt idx="1963">
                  <c:v>0.39443512731481478</c:v>
                </c:pt>
                <c:pt idx="1964">
                  <c:v>0.3944389699074074</c:v>
                </c:pt>
                <c:pt idx="1965">
                  <c:v>0.39444274305555554</c:v>
                </c:pt>
                <c:pt idx="1966">
                  <c:v>0.39444641203703701</c:v>
                </c:pt>
                <c:pt idx="1967">
                  <c:v>0.39445041666666669</c:v>
                </c:pt>
                <c:pt idx="1968">
                  <c:v>0.39445424768518517</c:v>
                </c:pt>
                <c:pt idx="1969">
                  <c:v>0.39445797453703707</c:v>
                </c:pt>
                <c:pt idx="1970">
                  <c:v>0.39446196759259261</c:v>
                </c:pt>
                <c:pt idx="1971">
                  <c:v>0.394465787037037</c:v>
                </c:pt>
                <c:pt idx="1972">
                  <c:v>0.39446959490740746</c:v>
                </c:pt>
                <c:pt idx="1973">
                  <c:v>0.39447363425925924</c:v>
                </c:pt>
                <c:pt idx="1974">
                  <c:v>0.39447753472222225</c:v>
                </c:pt>
                <c:pt idx="1975">
                  <c:v>0.39448188657407407</c:v>
                </c:pt>
                <c:pt idx="1976">
                  <c:v>0.39449582175925929</c:v>
                </c:pt>
                <c:pt idx="1977">
                  <c:v>0.39449967592592589</c:v>
                </c:pt>
                <c:pt idx="1978">
                  <c:v>0.39450348379629635</c:v>
                </c:pt>
                <c:pt idx="1979">
                  <c:v>0.39450739583333333</c:v>
                </c:pt>
                <c:pt idx="1980">
                  <c:v>0.39451123842592595</c:v>
                </c:pt>
                <c:pt idx="1981">
                  <c:v>0.39451524305555558</c:v>
                </c:pt>
                <c:pt idx="1982">
                  <c:v>0.39451915509259261</c:v>
                </c:pt>
                <c:pt idx="1983">
                  <c:v>0.3945230555555555</c:v>
                </c:pt>
                <c:pt idx="1984">
                  <c:v>0.39452696759259259</c:v>
                </c:pt>
                <c:pt idx="1985">
                  <c:v>0.39453087962962963</c:v>
                </c:pt>
                <c:pt idx="1986">
                  <c:v>0.39453474537037042</c:v>
                </c:pt>
                <c:pt idx="1987">
                  <c:v>0.39453874999999999</c:v>
                </c:pt>
                <c:pt idx="1988">
                  <c:v>0.39454258101851852</c:v>
                </c:pt>
                <c:pt idx="1989">
                  <c:v>0.39454630787037037</c:v>
                </c:pt>
                <c:pt idx="1990">
                  <c:v>0.39455015046296293</c:v>
                </c:pt>
                <c:pt idx="1991">
                  <c:v>0.39455395833333334</c:v>
                </c:pt>
                <c:pt idx="1992">
                  <c:v>0.3945576736111111</c:v>
                </c:pt>
                <c:pt idx="1993">
                  <c:v>0.39456152777777781</c:v>
                </c:pt>
                <c:pt idx="1994">
                  <c:v>0.39456525462962966</c:v>
                </c:pt>
                <c:pt idx="1995">
                  <c:v>0.39456899305555554</c:v>
                </c:pt>
                <c:pt idx="1996">
                  <c:v>0.39457289351851849</c:v>
                </c:pt>
                <c:pt idx="1997">
                  <c:v>0.3945767824074074</c:v>
                </c:pt>
                <c:pt idx="1998">
                  <c:v>0.39458048611111113</c:v>
                </c:pt>
                <c:pt idx="1999">
                  <c:v>0.39458434027777778</c:v>
                </c:pt>
                <c:pt idx="2000">
                  <c:v>0.39458818287037034</c:v>
                </c:pt>
                <c:pt idx="2001">
                  <c:v>0.39459201388888893</c:v>
                </c:pt>
                <c:pt idx="2002">
                  <c:v>0.39459598379629629</c:v>
                </c:pt>
                <c:pt idx="2003">
                  <c:v>0.39459993055555559</c:v>
                </c:pt>
                <c:pt idx="2004">
                  <c:v>0.39460368055555556</c:v>
                </c:pt>
                <c:pt idx="2005">
                  <c:v>0.39460755787037033</c:v>
                </c:pt>
                <c:pt idx="2006">
                  <c:v>0.39461145833333333</c:v>
                </c:pt>
                <c:pt idx="2007">
                  <c:v>0.39461521990740739</c:v>
                </c:pt>
                <c:pt idx="2008">
                  <c:v>0.39461907407407404</c:v>
                </c:pt>
                <c:pt idx="2009">
                  <c:v>0.39462307870370372</c:v>
                </c:pt>
                <c:pt idx="2010">
                  <c:v>0.39462682870370375</c:v>
                </c:pt>
                <c:pt idx="2011">
                  <c:v>0.39463083333333332</c:v>
                </c:pt>
                <c:pt idx="2012">
                  <c:v>0.39463480324074074</c:v>
                </c:pt>
                <c:pt idx="2013">
                  <c:v>0.39463869212962965</c:v>
                </c:pt>
                <c:pt idx="2014">
                  <c:v>0.39464270833333331</c:v>
                </c:pt>
                <c:pt idx="2015">
                  <c:v>0.3946465856481482</c:v>
                </c:pt>
                <c:pt idx="2016">
                  <c:v>0.39465031249999999</c:v>
                </c:pt>
                <c:pt idx="2017">
                  <c:v>0.39465421296296294</c:v>
                </c:pt>
                <c:pt idx="2018">
                  <c:v>0.39465799768518517</c:v>
                </c:pt>
                <c:pt idx="2019">
                  <c:v>0.39466174768518519</c:v>
                </c:pt>
                <c:pt idx="2020">
                  <c:v>0.39466564814814814</c:v>
                </c:pt>
                <c:pt idx="2021">
                  <c:v>0.39466960648148147</c:v>
                </c:pt>
                <c:pt idx="2022">
                  <c:v>0.3946733564814815</c:v>
                </c:pt>
                <c:pt idx="2023">
                  <c:v>0.39467733796296295</c:v>
                </c:pt>
                <c:pt idx="2024">
                  <c:v>0.3946811458333333</c:v>
                </c:pt>
                <c:pt idx="2025">
                  <c:v>0.39468490740740741</c:v>
                </c:pt>
                <c:pt idx="2026">
                  <c:v>0.39468881944444445</c:v>
                </c:pt>
                <c:pt idx="2027">
                  <c:v>0.3946926736111111</c:v>
                </c:pt>
                <c:pt idx="2028">
                  <c:v>0.39469641203703704</c:v>
                </c:pt>
                <c:pt idx="2029">
                  <c:v>0.39470026620370374</c:v>
                </c:pt>
                <c:pt idx="2030">
                  <c:v>0.39470405092592592</c:v>
                </c:pt>
                <c:pt idx="2031">
                  <c:v>0.39470783564814815</c:v>
                </c:pt>
                <c:pt idx="2032">
                  <c:v>0.39471179398148148</c:v>
                </c:pt>
                <c:pt idx="2033">
                  <c:v>0.39471565972222217</c:v>
                </c:pt>
                <c:pt idx="2034">
                  <c:v>0.39472219907407408</c:v>
                </c:pt>
                <c:pt idx="2035">
                  <c:v>0.39472594907407405</c:v>
                </c:pt>
                <c:pt idx="2036">
                  <c:v>0.39472981481481484</c:v>
                </c:pt>
                <c:pt idx="2037">
                  <c:v>0.39473355324074078</c:v>
                </c:pt>
                <c:pt idx="2038">
                  <c:v>0.39473726851851848</c:v>
                </c:pt>
                <c:pt idx="2039">
                  <c:v>0.39474134259259258</c:v>
                </c:pt>
                <c:pt idx="2040">
                  <c:v>0.3947452662037037</c:v>
                </c:pt>
                <c:pt idx="2041">
                  <c:v>0.39474900462962964</c:v>
                </c:pt>
                <c:pt idx="2042">
                  <c:v>0.3947528935185185</c:v>
                </c:pt>
                <c:pt idx="2043">
                  <c:v>0.394756712962963</c:v>
                </c:pt>
                <c:pt idx="2044">
                  <c:v>0.39476046296296291</c:v>
                </c:pt>
                <c:pt idx="2045">
                  <c:v>0.39476440972222221</c:v>
                </c:pt>
                <c:pt idx="2046">
                  <c:v>0.39476815972222218</c:v>
                </c:pt>
                <c:pt idx="2047">
                  <c:v>0.3947719097222222</c:v>
                </c:pt>
                <c:pt idx="2048">
                  <c:v>0.39477590277777774</c:v>
                </c:pt>
                <c:pt idx="2049">
                  <c:v>0.39477968750000003</c:v>
                </c:pt>
                <c:pt idx="2050">
                  <c:v>0.39478343749999995</c:v>
                </c:pt>
                <c:pt idx="2051">
                  <c:v>0.39478739583333339</c:v>
                </c:pt>
                <c:pt idx="2052">
                  <c:v>0.39479126157407407</c:v>
                </c:pt>
                <c:pt idx="2053">
                  <c:v>0.39479509259259254</c:v>
                </c:pt>
                <c:pt idx="2054">
                  <c:v>0.39479913194444444</c:v>
                </c:pt>
                <c:pt idx="2055">
                  <c:v>0.39480292824074076</c:v>
                </c:pt>
                <c:pt idx="2056">
                  <c:v>0.39480671296296294</c:v>
                </c:pt>
                <c:pt idx="2057">
                  <c:v>0.39481069444444444</c:v>
                </c:pt>
                <c:pt idx="2058">
                  <c:v>0.39481458333333336</c:v>
                </c:pt>
                <c:pt idx="2059">
                  <c:v>0.39481837962962962</c:v>
                </c:pt>
                <c:pt idx="2060">
                  <c:v>0.39482237268518516</c:v>
                </c:pt>
                <c:pt idx="2061">
                  <c:v>0.39482630787037037</c:v>
                </c:pt>
                <c:pt idx="2062">
                  <c:v>0.3948301851851852</c:v>
                </c:pt>
                <c:pt idx="2063">
                  <c:v>0.39483439814814814</c:v>
                </c:pt>
                <c:pt idx="2064">
                  <c:v>0.39483836805555556</c:v>
                </c:pt>
                <c:pt idx="2065">
                  <c:v>0.39484222222222226</c:v>
                </c:pt>
                <c:pt idx="2066">
                  <c:v>0.39484649305555553</c:v>
                </c:pt>
                <c:pt idx="2067">
                  <c:v>0.39485120370370369</c:v>
                </c:pt>
                <c:pt idx="2068">
                  <c:v>0.39485549768518519</c:v>
                </c:pt>
                <c:pt idx="2069">
                  <c:v>0.39485978009259259</c:v>
                </c:pt>
                <c:pt idx="2070">
                  <c:v>0.39486427083333336</c:v>
                </c:pt>
                <c:pt idx="2071">
                  <c:v>0.39486858796296298</c:v>
                </c:pt>
                <c:pt idx="2072">
                  <c:v>0.39487302083333331</c:v>
                </c:pt>
                <c:pt idx="2073">
                  <c:v>0.39487781250000004</c:v>
                </c:pt>
                <c:pt idx="2074">
                  <c:v>0.39488226851851849</c:v>
                </c:pt>
                <c:pt idx="2075">
                  <c:v>0.3948865856481481</c:v>
                </c:pt>
                <c:pt idx="2076">
                  <c:v>0.39489054398148143</c:v>
                </c:pt>
                <c:pt idx="2077">
                  <c:v>0.39489466435185183</c:v>
                </c:pt>
                <c:pt idx="2078">
                  <c:v>0.39489862268518516</c:v>
                </c:pt>
                <c:pt idx="2079">
                  <c:v>0.39490258101851849</c:v>
                </c:pt>
                <c:pt idx="2080">
                  <c:v>0.39490699074074076</c:v>
                </c:pt>
                <c:pt idx="2081">
                  <c:v>0.39491200231481477</c:v>
                </c:pt>
                <c:pt idx="2082">
                  <c:v>0.39491618055555561</c:v>
                </c:pt>
                <c:pt idx="2083">
                  <c:v>0.39492027777777777</c:v>
                </c:pt>
                <c:pt idx="2084">
                  <c:v>0.39492430555555558</c:v>
                </c:pt>
                <c:pt idx="2085">
                  <c:v>0.39492819444444444</c:v>
                </c:pt>
                <c:pt idx="2086">
                  <c:v>0.39493212962962959</c:v>
                </c:pt>
                <c:pt idx="2087">
                  <c:v>0.3949360648148148</c:v>
                </c:pt>
                <c:pt idx="2088">
                  <c:v>0.39493986111111107</c:v>
                </c:pt>
                <c:pt idx="2089">
                  <c:v>0.39494378472222219</c:v>
                </c:pt>
                <c:pt idx="2090">
                  <c:v>0.39494774305555552</c:v>
                </c:pt>
                <c:pt idx="2091">
                  <c:v>0.39495150462962964</c:v>
                </c:pt>
                <c:pt idx="2092">
                  <c:v>0.39495563657407406</c:v>
                </c:pt>
                <c:pt idx="2093">
                  <c:v>0.39495978009259258</c:v>
                </c:pt>
                <c:pt idx="2094">
                  <c:v>0.3949636689814815</c:v>
                </c:pt>
                <c:pt idx="2095">
                  <c:v>0.3949678240740741</c:v>
                </c:pt>
                <c:pt idx="2096">
                  <c:v>0.39497185185185185</c:v>
                </c:pt>
                <c:pt idx="2097">
                  <c:v>0.39497569444444447</c:v>
                </c:pt>
                <c:pt idx="2098">
                  <c:v>0.39497998842592591</c:v>
                </c:pt>
                <c:pt idx="2099">
                  <c:v>0.39498393518518515</c:v>
                </c:pt>
                <c:pt idx="2100">
                  <c:v>0.39498796296296296</c:v>
                </c:pt>
                <c:pt idx="2101">
                  <c:v>0.39499180555555552</c:v>
                </c:pt>
                <c:pt idx="2102">
                  <c:v>0.39499569444444443</c:v>
                </c:pt>
                <c:pt idx="2103">
                  <c:v>0.39499961805555556</c:v>
                </c:pt>
                <c:pt idx="2104">
                  <c:v>0.39500365740740739</c:v>
                </c:pt>
                <c:pt idx="2105">
                  <c:v>0.39500790509259259</c:v>
                </c:pt>
                <c:pt idx="2106">
                  <c:v>0.39501179398148145</c:v>
                </c:pt>
                <c:pt idx="2107">
                  <c:v>0.39501557870370368</c:v>
                </c:pt>
                <c:pt idx="2108">
                  <c:v>0.39501952546296293</c:v>
                </c:pt>
                <c:pt idx="2109">
                  <c:v>0.39502350694444449</c:v>
                </c:pt>
                <c:pt idx="2110">
                  <c:v>0.39502736111111109</c:v>
                </c:pt>
                <c:pt idx="2111">
                  <c:v>0.39503142361111115</c:v>
                </c:pt>
                <c:pt idx="2112">
                  <c:v>0.39503524305555554</c:v>
                </c:pt>
                <c:pt idx="2113">
                  <c:v>0.39503895833333336</c:v>
                </c:pt>
                <c:pt idx="2114">
                  <c:v>0.39504281250000001</c:v>
                </c:pt>
                <c:pt idx="2115">
                  <c:v>0.39504655092592594</c:v>
                </c:pt>
                <c:pt idx="2116">
                  <c:v>0.3950503125</c:v>
                </c:pt>
                <c:pt idx="2117">
                  <c:v>0.39505439814814819</c:v>
                </c:pt>
                <c:pt idx="2118">
                  <c:v>0.39505822916666666</c:v>
                </c:pt>
                <c:pt idx="2119">
                  <c:v>0.39506193287037039</c:v>
                </c:pt>
                <c:pt idx="2120">
                  <c:v>0.39506581018518516</c:v>
                </c:pt>
                <c:pt idx="2121">
                  <c:v>0.3950695949074074</c:v>
                </c:pt>
                <c:pt idx="2122">
                  <c:v>0.39507331018518516</c:v>
                </c:pt>
                <c:pt idx="2123">
                  <c:v>0.39507724537037037</c:v>
                </c:pt>
                <c:pt idx="2124">
                  <c:v>0.39508371527777775</c:v>
                </c:pt>
                <c:pt idx="2125">
                  <c:v>0.39508759259259257</c:v>
                </c:pt>
                <c:pt idx="2126">
                  <c:v>0.39509137731481481</c:v>
                </c:pt>
                <c:pt idx="2127">
                  <c:v>0.39509532407407405</c:v>
                </c:pt>
                <c:pt idx="2128">
                  <c:v>0.39509915509259258</c:v>
                </c:pt>
                <c:pt idx="2129">
                  <c:v>0.39510302083333332</c:v>
                </c:pt>
                <c:pt idx="2130">
                  <c:v>0.39510695601851853</c:v>
                </c:pt>
                <c:pt idx="2131">
                  <c:v>0.39511076388888888</c:v>
                </c:pt>
                <c:pt idx="2132">
                  <c:v>0.39511451388888891</c:v>
                </c:pt>
                <c:pt idx="2133">
                  <c:v>0.39511843750000003</c:v>
                </c:pt>
                <c:pt idx="2134">
                  <c:v>0.3951223148148148</c:v>
                </c:pt>
                <c:pt idx="2135">
                  <c:v>0.39512614583333333</c:v>
                </c:pt>
                <c:pt idx="2136">
                  <c:v>0.39513005787037042</c:v>
                </c:pt>
                <c:pt idx="2137">
                  <c:v>0.3951339699074074</c:v>
                </c:pt>
                <c:pt idx="2138">
                  <c:v>0.39513770833333334</c:v>
                </c:pt>
                <c:pt idx="2139">
                  <c:v>0.39514165509259258</c:v>
                </c:pt>
                <c:pt idx="2140">
                  <c:v>0.39514553240740741</c:v>
                </c:pt>
                <c:pt idx="2141">
                  <c:v>0.39514939814814815</c:v>
                </c:pt>
                <c:pt idx="2142">
                  <c:v>0.39515334490740739</c:v>
                </c:pt>
                <c:pt idx="2143">
                  <c:v>0.39515712962962962</c:v>
                </c:pt>
                <c:pt idx="2144">
                  <c:v>0.39516092592592589</c:v>
                </c:pt>
                <c:pt idx="2145">
                  <c:v>0.39516490740740745</c:v>
                </c:pt>
                <c:pt idx="2146">
                  <c:v>0.3951688888888889</c:v>
                </c:pt>
                <c:pt idx="2147">
                  <c:v>0.39517278935185191</c:v>
                </c:pt>
                <c:pt idx="2148">
                  <c:v>0.39517673611111109</c:v>
                </c:pt>
                <c:pt idx="2149">
                  <c:v>0.3951807638888889</c:v>
                </c:pt>
                <c:pt idx="2150">
                  <c:v>0.39518471064814814</c:v>
                </c:pt>
                <c:pt idx="2151">
                  <c:v>0.39518872685185186</c:v>
                </c:pt>
                <c:pt idx="2152">
                  <c:v>0.39519266203703701</c:v>
                </c:pt>
                <c:pt idx="2153">
                  <c:v>0.39519668981481476</c:v>
                </c:pt>
                <c:pt idx="2154">
                  <c:v>0.39520062499999997</c:v>
                </c:pt>
                <c:pt idx="2155">
                  <c:v>0.39520478009259258</c:v>
                </c:pt>
                <c:pt idx="2156">
                  <c:v>0.39520871527777773</c:v>
                </c:pt>
                <c:pt idx="2157">
                  <c:v>0.39521255787037041</c:v>
                </c:pt>
                <c:pt idx="2158">
                  <c:v>0.39521658564814816</c:v>
                </c:pt>
                <c:pt idx="2159">
                  <c:v>0.39522046296296298</c:v>
                </c:pt>
                <c:pt idx="2160">
                  <c:v>0.39522436342592587</c:v>
                </c:pt>
                <c:pt idx="2161">
                  <c:v>0.39522829861111108</c:v>
                </c:pt>
                <c:pt idx="2162">
                  <c:v>0.3952321875</c:v>
                </c:pt>
                <c:pt idx="2163">
                  <c:v>0.39523592592592593</c:v>
                </c:pt>
                <c:pt idx="2164">
                  <c:v>0.39523991898148148</c:v>
                </c:pt>
                <c:pt idx="2165">
                  <c:v>0.39524376157407409</c:v>
                </c:pt>
                <c:pt idx="2166">
                  <c:v>0.39524756944444445</c:v>
                </c:pt>
                <c:pt idx="2167">
                  <c:v>0.39525157407407407</c:v>
                </c:pt>
                <c:pt idx="2168">
                  <c:v>0.39525556712962961</c:v>
                </c:pt>
                <c:pt idx="2169">
                  <c:v>0.39525935185185185</c:v>
                </c:pt>
                <c:pt idx="2170">
                  <c:v>0.395263287037037</c:v>
                </c:pt>
                <c:pt idx="2171">
                  <c:v>0.39526724537037033</c:v>
                </c:pt>
                <c:pt idx="2172">
                  <c:v>0.39527149305555559</c:v>
                </c:pt>
                <c:pt idx="2173">
                  <c:v>0.39527582175925929</c:v>
                </c:pt>
                <c:pt idx="2174">
                  <c:v>0.39528001157407405</c:v>
                </c:pt>
                <c:pt idx="2175">
                  <c:v>0.39528393518518518</c:v>
                </c:pt>
                <c:pt idx="2176">
                  <c:v>0.3952879050925926</c:v>
                </c:pt>
                <c:pt idx="2177">
                  <c:v>0.39529190972222222</c:v>
                </c:pt>
                <c:pt idx="2178">
                  <c:v>0.39529585648148147</c:v>
                </c:pt>
                <c:pt idx="2179">
                  <c:v>0.39529972222222226</c:v>
                </c:pt>
                <c:pt idx="2180">
                  <c:v>0.39530377314814813</c:v>
                </c:pt>
                <c:pt idx="2181">
                  <c:v>0.39530768518518516</c:v>
                </c:pt>
                <c:pt idx="2182">
                  <c:v>0.39531153935185187</c:v>
                </c:pt>
                <c:pt idx="2183">
                  <c:v>0.39531555555555559</c:v>
                </c:pt>
                <c:pt idx="2184">
                  <c:v>0.39531964120370372</c:v>
                </c:pt>
                <c:pt idx="2185">
                  <c:v>0.39532344907407407</c:v>
                </c:pt>
                <c:pt idx="2186">
                  <c:v>0.39532748842592591</c:v>
                </c:pt>
                <c:pt idx="2187">
                  <c:v>0.39533136574074074</c:v>
                </c:pt>
                <c:pt idx="2188">
                  <c:v>0.39533538194444445</c:v>
                </c:pt>
                <c:pt idx="2189">
                  <c:v>0.39533947916666667</c:v>
                </c:pt>
                <c:pt idx="2190">
                  <c:v>0.39534344907407409</c:v>
                </c:pt>
                <c:pt idx="2191">
                  <c:v>0.39534754629629631</c:v>
                </c:pt>
                <c:pt idx="2192">
                  <c:v>0.39535437499999998</c:v>
                </c:pt>
                <c:pt idx="2193">
                  <c:v>0.3953583449074074</c:v>
                </c:pt>
                <c:pt idx="2194">
                  <c:v>0.39536243055555559</c:v>
                </c:pt>
                <c:pt idx="2195">
                  <c:v>0.39536656250000002</c:v>
                </c:pt>
                <c:pt idx="2196">
                  <c:v>0.39537089120370372</c:v>
                </c:pt>
                <c:pt idx="2197">
                  <c:v>0.39537498842592589</c:v>
                </c:pt>
                <c:pt idx="2198">
                  <c:v>0.39537936342592594</c:v>
                </c:pt>
                <c:pt idx="2199">
                  <c:v>0.39538428240740742</c:v>
                </c:pt>
                <c:pt idx="2200">
                  <c:v>0.39538886574074072</c:v>
                </c:pt>
                <c:pt idx="2201">
                  <c:v>0.39539321759259255</c:v>
                </c:pt>
                <c:pt idx="2202">
                  <c:v>0.39539802083333336</c:v>
                </c:pt>
                <c:pt idx="2203">
                  <c:v>0.39540296296296296</c:v>
                </c:pt>
                <c:pt idx="2204">
                  <c:v>0.39540770833333333</c:v>
                </c:pt>
                <c:pt idx="2205">
                  <c:v>0.39541229166666669</c:v>
                </c:pt>
                <c:pt idx="2206">
                  <c:v>0.39541665509259261</c:v>
                </c:pt>
                <c:pt idx="2207">
                  <c:v>0.39542151620370375</c:v>
                </c:pt>
                <c:pt idx="2208">
                  <c:v>0.39542636574074069</c:v>
                </c:pt>
                <c:pt idx="2209">
                  <c:v>0.39543050925925921</c:v>
                </c:pt>
                <c:pt idx="2210">
                  <c:v>0.39543475694444447</c:v>
                </c:pt>
                <c:pt idx="2211">
                  <c:v>0.3954389236111111</c:v>
                </c:pt>
                <c:pt idx="2212">
                  <c:v>0.39544310185185183</c:v>
                </c:pt>
                <c:pt idx="2213">
                  <c:v>0.3954472916666667</c:v>
                </c:pt>
                <c:pt idx="2214">
                  <c:v>0.39545206018518519</c:v>
                </c:pt>
                <c:pt idx="2215">
                  <c:v>0.39545635416666669</c:v>
                </c:pt>
                <c:pt idx="2216">
                  <c:v>0.3954608912037037</c:v>
                </c:pt>
                <c:pt idx="2217">
                  <c:v>0.39546497685185183</c:v>
                </c:pt>
                <c:pt idx="2218">
                  <c:v>0.39546908564814814</c:v>
                </c:pt>
                <c:pt idx="2219">
                  <c:v>0.39547375000000001</c:v>
                </c:pt>
                <c:pt idx="2220">
                  <c:v>0.39547849537037033</c:v>
                </c:pt>
                <c:pt idx="2221">
                  <c:v>0.39548310185185187</c:v>
                </c:pt>
                <c:pt idx="2222">
                  <c:v>0.39548763888888888</c:v>
                </c:pt>
                <c:pt idx="2223">
                  <c:v>0.39549199074074076</c:v>
                </c:pt>
                <c:pt idx="2224">
                  <c:v>0.39549678240740738</c:v>
                </c:pt>
                <c:pt idx="2225">
                  <c:v>0.39550195601851851</c:v>
                </c:pt>
                <c:pt idx="2226">
                  <c:v>0.39550681712962965</c:v>
                </c:pt>
                <c:pt idx="2227">
                  <c:v>0.39551304398148152</c:v>
                </c:pt>
                <c:pt idx="2228">
                  <c:v>0.39554090277777781</c:v>
                </c:pt>
                <c:pt idx="2229">
                  <c:v>0.3955471064814815</c:v>
                </c:pt>
                <c:pt idx="2230">
                  <c:v>0.39555254629629633</c:v>
                </c:pt>
                <c:pt idx="2231">
                  <c:v>0.39555820601851854</c:v>
                </c:pt>
                <c:pt idx="2232">
                  <c:v>0.39556332175925929</c:v>
                </c:pt>
                <c:pt idx="2233">
                  <c:v>0.39556877314814815</c:v>
                </c:pt>
                <c:pt idx="2234">
                  <c:v>0.39557476851851853</c:v>
                </c:pt>
                <c:pt idx="2235">
                  <c:v>0.39558197916666665</c:v>
                </c:pt>
                <c:pt idx="2236">
                  <c:v>0.39558745370370368</c:v>
                </c:pt>
                <c:pt idx="2237">
                  <c:v>0.39559250000000001</c:v>
                </c:pt>
                <c:pt idx="2238">
                  <c:v>0.3955977083333333</c:v>
                </c:pt>
                <c:pt idx="2239">
                  <c:v>0.39560530092592594</c:v>
                </c:pt>
                <c:pt idx="2240">
                  <c:v>0.39561173611111111</c:v>
                </c:pt>
                <c:pt idx="2241">
                  <c:v>0.39562233796296292</c:v>
                </c:pt>
                <c:pt idx="2242">
                  <c:v>0.39562687499999999</c:v>
                </c:pt>
                <c:pt idx="2243">
                  <c:v>0.39563103009259254</c:v>
                </c:pt>
                <c:pt idx="2244">
                  <c:v>0.39563511574074073</c:v>
                </c:pt>
                <c:pt idx="2245">
                  <c:v>0.39563934027777781</c:v>
                </c:pt>
                <c:pt idx="2246">
                  <c:v>0.39564337962962964</c:v>
                </c:pt>
                <c:pt idx="2247">
                  <c:v>0.3956473958333333</c:v>
                </c:pt>
                <c:pt idx="2248">
                  <c:v>0.39565156250000005</c:v>
                </c:pt>
                <c:pt idx="2249">
                  <c:v>0.39565560185185183</c:v>
                </c:pt>
                <c:pt idx="2250">
                  <c:v>0.39566063657407408</c:v>
                </c:pt>
                <c:pt idx="2251">
                  <c:v>0.3956643865740741</c:v>
                </c:pt>
                <c:pt idx="2252">
                  <c:v>0.39566847222222218</c:v>
                </c:pt>
                <c:pt idx="2253">
                  <c:v>0.39567234953703706</c:v>
                </c:pt>
                <c:pt idx="2254">
                  <c:v>0.39567611111111112</c:v>
                </c:pt>
                <c:pt idx="2255">
                  <c:v>0.39568002314814815</c:v>
                </c:pt>
                <c:pt idx="2256">
                  <c:v>0.3956837962962963</c:v>
                </c:pt>
                <c:pt idx="2257">
                  <c:v>0.39568758101851853</c:v>
                </c:pt>
                <c:pt idx="2258">
                  <c:v>0.39569151620370374</c:v>
                </c:pt>
                <c:pt idx="2259">
                  <c:v>0.39569549768518519</c:v>
                </c:pt>
                <c:pt idx="2260">
                  <c:v>0.3956993981481482</c:v>
                </c:pt>
                <c:pt idx="2261">
                  <c:v>0.39570349537037036</c:v>
                </c:pt>
                <c:pt idx="2262">
                  <c:v>0.39570755787037037</c:v>
                </c:pt>
                <c:pt idx="2263">
                  <c:v>0.39571166666666668</c:v>
                </c:pt>
                <c:pt idx="2264">
                  <c:v>0.39571589120370371</c:v>
                </c:pt>
                <c:pt idx="2265">
                  <c:v>0.39571996527777781</c:v>
                </c:pt>
                <c:pt idx="2266">
                  <c:v>0.39572406250000003</c:v>
                </c:pt>
                <c:pt idx="2267">
                  <c:v>0.3957279861111111</c:v>
                </c:pt>
                <c:pt idx="2268">
                  <c:v>0.39573202546296299</c:v>
                </c:pt>
                <c:pt idx="2269">
                  <c:v>0.39573603009259256</c:v>
                </c:pt>
                <c:pt idx="2270">
                  <c:v>0.39573990740740744</c:v>
                </c:pt>
                <c:pt idx="2271">
                  <c:v>0.39574398148148143</c:v>
                </c:pt>
                <c:pt idx="2272">
                  <c:v>0.39574793981481476</c:v>
                </c:pt>
                <c:pt idx="2273">
                  <c:v>0.39575187499999998</c:v>
                </c:pt>
                <c:pt idx="2274">
                  <c:v>0.39575582175925922</c:v>
                </c:pt>
                <c:pt idx="2275">
                  <c:v>0.39575966435185189</c:v>
                </c:pt>
                <c:pt idx="2276">
                  <c:v>0.39576344907407407</c:v>
                </c:pt>
                <c:pt idx="2277">
                  <c:v>0.39576744212962961</c:v>
                </c:pt>
                <c:pt idx="2278">
                  <c:v>0.39577122685185184</c:v>
                </c:pt>
                <c:pt idx="2279">
                  <c:v>0.39577497685185187</c:v>
                </c:pt>
                <c:pt idx="2280">
                  <c:v>0.39577895833333332</c:v>
                </c:pt>
                <c:pt idx="2281">
                  <c:v>0.39578305555555554</c:v>
                </c:pt>
                <c:pt idx="2282">
                  <c:v>0.39578706018518517</c:v>
                </c:pt>
                <c:pt idx="2283">
                  <c:v>0.3957911921296296</c:v>
                </c:pt>
                <c:pt idx="2284">
                  <c:v>0.39579523148148149</c:v>
                </c:pt>
                <c:pt idx="2285">
                  <c:v>0.39579958333333337</c:v>
                </c:pt>
                <c:pt idx="2286">
                  <c:v>0.39580385416666664</c:v>
                </c:pt>
                <c:pt idx="2287">
                  <c:v>0.3958082638888889</c:v>
                </c:pt>
                <c:pt idx="2288">
                  <c:v>0.39581215277777781</c:v>
                </c:pt>
                <c:pt idx="2289">
                  <c:v>0.39581612268518523</c:v>
                </c:pt>
                <c:pt idx="2290">
                  <c:v>0.39582016203703702</c:v>
                </c:pt>
                <c:pt idx="2291">
                  <c:v>0.39582457175925922</c:v>
                </c:pt>
                <c:pt idx="2292">
                  <c:v>0.39582885416666663</c:v>
                </c:pt>
                <c:pt idx="2293">
                  <c:v>0.39583275462962964</c:v>
                </c:pt>
                <c:pt idx="2294">
                  <c:v>0.39583682870370374</c:v>
                </c:pt>
                <c:pt idx="2295">
                  <c:v>0.3958408449074074</c:v>
                </c:pt>
                <c:pt idx="2296">
                  <c:v>0.39584472222222217</c:v>
                </c:pt>
                <c:pt idx="2297">
                  <c:v>0.39584885416666665</c:v>
                </c:pt>
                <c:pt idx="2298">
                  <c:v>0.39585270833333336</c:v>
                </c:pt>
                <c:pt idx="2299">
                  <c:v>0.39585659722222227</c:v>
                </c:pt>
                <c:pt idx="2300">
                  <c:v>0.39586060185185185</c:v>
                </c:pt>
                <c:pt idx="2301">
                  <c:v>0.39586457175925926</c:v>
                </c:pt>
                <c:pt idx="2302">
                  <c:v>0.3958684837962963</c:v>
                </c:pt>
                <c:pt idx="2303">
                  <c:v>0.39587246527777781</c:v>
                </c:pt>
                <c:pt idx="2304">
                  <c:v>0.39587634259259258</c:v>
                </c:pt>
                <c:pt idx="2305">
                  <c:v>0.39588035879629629</c:v>
                </c:pt>
                <c:pt idx="2306">
                  <c:v>0.39588423611111107</c:v>
                </c:pt>
                <c:pt idx="2307">
                  <c:v>0.39588824074074075</c:v>
                </c:pt>
                <c:pt idx="2308">
                  <c:v>0.39589221064814817</c:v>
                </c:pt>
                <c:pt idx="2309">
                  <c:v>0.39589899305555559</c:v>
                </c:pt>
                <c:pt idx="2310">
                  <c:v>0.39590315972222223</c:v>
                </c:pt>
                <c:pt idx="2311">
                  <c:v>0.39590744212962964</c:v>
                </c:pt>
                <c:pt idx="2312">
                  <c:v>0.39591174768518522</c:v>
                </c:pt>
                <c:pt idx="2313">
                  <c:v>0.39591660879629625</c:v>
                </c:pt>
                <c:pt idx="2314">
                  <c:v>0.39592137731481486</c:v>
                </c:pt>
                <c:pt idx="2315">
                  <c:v>0.39592547453703703</c:v>
                </c:pt>
                <c:pt idx="2316">
                  <c:v>0.39592954861111113</c:v>
                </c:pt>
                <c:pt idx="2317">
                  <c:v>0.39593351851851849</c:v>
                </c:pt>
                <c:pt idx="2318">
                  <c:v>0.39593744212962961</c:v>
                </c:pt>
                <c:pt idx="2319">
                  <c:v>0.39594151620370371</c:v>
                </c:pt>
                <c:pt idx="2320">
                  <c:v>0.39594548611111113</c:v>
                </c:pt>
                <c:pt idx="2321">
                  <c:v>0.39594982638888893</c:v>
                </c:pt>
                <c:pt idx="2322">
                  <c:v>0.39595401620370368</c:v>
                </c:pt>
                <c:pt idx="2323">
                  <c:v>0.39595828703703706</c:v>
                </c:pt>
                <c:pt idx="2324">
                  <c:v>0.39596225694444448</c:v>
                </c:pt>
                <c:pt idx="2325">
                  <c:v>0.3959661805555556</c:v>
                </c:pt>
                <c:pt idx="2326">
                  <c:v>0.39597018518518518</c:v>
                </c:pt>
                <c:pt idx="2327">
                  <c:v>0.39597439814814811</c:v>
                </c:pt>
                <c:pt idx="2328">
                  <c:v>0.39597866898148149</c:v>
                </c:pt>
                <c:pt idx="2329">
                  <c:v>0.39598284722222221</c:v>
                </c:pt>
                <c:pt idx="2330">
                  <c:v>0.39598725694444448</c:v>
                </c:pt>
                <c:pt idx="2331">
                  <c:v>0.39599159722222227</c:v>
                </c:pt>
                <c:pt idx="2332">
                  <c:v>0.3959959837962963</c:v>
                </c:pt>
                <c:pt idx="2333">
                  <c:v>0.39600038194444442</c:v>
                </c:pt>
                <c:pt idx="2334">
                  <c:v>0.39600481481481481</c:v>
                </c:pt>
                <c:pt idx="2335">
                  <c:v>0.39600913194444448</c:v>
                </c:pt>
                <c:pt idx="2336">
                  <c:v>0.39601357638888884</c:v>
                </c:pt>
                <c:pt idx="2337">
                  <c:v>0.3960180787037037</c:v>
                </c:pt>
                <c:pt idx="2338">
                  <c:v>0.39602222222222222</c:v>
                </c:pt>
                <c:pt idx="2339">
                  <c:v>0.39602608796296296</c:v>
                </c:pt>
                <c:pt idx="2340">
                  <c:v>0.39602996527777773</c:v>
                </c:pt>
                <c:pt idx="2341">
                  <c:v>0.39603424768518519</c:v>
                </c:pt>
                <c:pt idx="2342">
                  <c:v>0.39603832175925929</c:v>
                </c:pt>
                <c:pt idx="2343">
                  <c:v>0.39604251157407405</c:v>
                </c:pt>
                <c:pt idx="2344">
                  <c:v>0.39604634259259258</c:v>
                </c:pt>
                <c:pt idx="2345">
                  <c:v>0.39605033564814818</c:v>
                </c:pt>
                <c:pt idx="2346">
                  <c:v>0.39605445601851857</c:v>
                </c:pt>
                <c:pt idx="2347">
                  <c:v>0.39605851851851853</c:v>
                </c:pt>
                <c:pt idx="2348">
                  <c:v>0.39606277777777782</c:v>
                </c:pt>
                <c:pt idx="2349">
                  <c:v>0.39606697916666667</c:v>
                </c:pt>
                <c:pt idx="2350">
                  <c:v>0.39607096064814812</c:v>
                </c:pt>
                <c:pt idx="2351">
                  <c:v>0.39607497685185189</c:v>
                </c:pt>
                <c:pt idx="2352">
                  <c:v>0.39607893518518517</c:v>
                </c:pt>
                <c:pt idx="2353">
                  <c:v>0.39608307870370374</c:v>
                </c:pt>
                <c:pt idx="2354">
                  <c:v>0.39608697916666663</c:v>
                </c:pt>
                <c:pt idx="2355">
                  <c:v>0.39609106481481482</c:v>
                </c:pt>
                <c:pt idx="2356">
                  <c:v>0.39609512731481483</c:v>
                </c:pt>
                <c:pt idx="2357">
                  <c:v>0.39609912037037037</c:v>
                </c:pt>
                <c:pt idx="2358">
                  <c:v>0.39610319444444442</c:v>
                </c:pt>
                <c:pt idx="2359">
                  <c:v>0.3961071990740741</c:v>
                </c:pt>
                <c:pt idx="2360">
                  <c:v>0.39611108796296296</c:v>
                </c:pt>
                <c:pt idx="2361">
                  <c:v>0.3961152083333333</c:v>
                </c:pt>
                <c:pt idx="2362">
                  <c:v>0.39611917824074072</c:v>
                </c:pt>
                <c:pt idx="2363">
                  <c:v>0.39612300925925931</c:v>
                </c:pt>
                <c:pt idx="2364">
                  <c:v>0.39612692129629629</c:v>
                </c:pt>
                <c:pt idx="2365">
                  <c:v>0.39613353009259261</c:v>
                </c:pt>
                <c:pt idx="2366">
                  <c:v>0.39613731481481484</c:v>
                </c:pt>
                <c:pt idx="2367">
                  <c:v>0.3961411689814815</c:v>
                </c:pt>
                <c:pt idx="2368">
                  <c:v>0.39614501157407406</c:v>
                </c:pt>
                <c:pt idx="2369">
                  <c:v>0.39614922453703705</c:v>
                </c:pt>
                <c:pt idx="2370">
                  <c:v>0.39615328703703701</c:v>
                </c:pt>
                <c:pt idx="2371">
                  <c:v>0.39615725694444448</c:v>
                </c:pt>
                <c:pt idx="2372">
                  <c:v>0.39616146990740742</c:v>
                </c:pt>
                <c:pt idx="2373">
                  <c:v>0.39616579861111112</c:v>
                </c:pt>
                <c:pt idx="2374">
                  <c:v>0.39616983796296296</c:v>
                </c:pt>
                <c:pt idx="2375">
                  <c:v>0.39617432870370367</c:v>
                </c:pt>
                <c:pt idx="2376">
                  <c:v>0.39617877314814814</c:v>
                </c:pt>
                <c:pt idx="2377">
                  <c:v>0.39618292824074075</c:v>
                </c:pt>
                <c:pt idx="2378">
                  <c:v>0.39618688657407408</c:v>
                </c:pt>
                <c:pt idx="2379">
                  <c:v>0.39619100694444448</c:v>
                </c:pt>
                <c:pt idx="2380">
                  <c:v>0.39619496527777781</c:v>
                </c:pt>
                <c:pt idx="2381">
                  <c:v>0.39619892361111114</c:v>
                </c:pt>
                <c:pt idx="2382">
                  <c:v>0.3962029398148148</c:v>
                </c:pt>
                <c:pt idx="2383">
                  <c:v>0.39620677083333328</c:v>
                </c:pt>
                <c:pt idx="2384">
                  <c:v>0.39621056712962965</c:v>
                </c:pt>
                <c:pt idx="2385">
                  <c:v>0.3962145949074074</c:v>
                </c:pt>
                <c:pt idx="2386">
                  <c:v>0.39621842592592588</c:v>
                </c:pt>
                <c:pt idx="2387">
                  <c:v>0.39622231481481479</c:v>
                </c:pt>
                <c:pt idx="2388">
                  <c:v>0.39622628472222221</c:v>
                </c:pt>
                <c:pt idx="2389">
                  <c:v>0.39623030092592587</c:v>
                </c:pt>
                <c:pt idx="2390">
                  <c:v>0.39623425925925931</c:v>
                </c:pt>
                <c:pt idx="2391">
                  <c:v>0.396238125</c:v>
                </c:pt>
                <c:pt idx="2392">
                  <c:v>0.3962419791666667</c:v>
                </c:pt>
                <c:pt idx="2393">
                  <c:v>0.39624607638888887</c:v>
                </c:pt>
                <c:pt idx="2394">
                  <c:v>0.39624993055555557</c:v>
                </c:pt>
                <c:pt idx="2395">
                  <c:v>0.39625394675925923</c:v>
                </c:pt>
                <c:pt idx="2396">
                  <c:v>0.39625780092592594</c:v>
                </c:pt>
                <c:pt idx="2397">
                  <c:v>0.39626165509259259</c:v>
                </c:pt>
                <c:pt idx="2398">
                  <c:v>0.39626561342592592</c:v>
                </c:pt>
                <c:pt idx="2399">
                  <c:v>0.39626949074074075</c:v>
                </c:pt>
                <c:pt idx="2400">
                  <c:v>0.39627328703703707</c:v>
                </c:pt>
                <c:pt idx="2401">
                  <c:v>0.39627733796296294</c:v>
                </c:pt>
                <c:pt idx="2402">
                  <c:v>0.39628119212962964</c:v>
                </c:pt>
                <c:pt idx="2403">
                  <c:v>0.39628497685185188</c:v>
                </c:pt>
                <c:pt idx="2404">
                  <c:v>0.39628891203703703</c:v>
                </c:pt>
                <c:pt idx="2405">
                  <c:v>0.3962927893518518</c:v>
                </c:pt>
                <c:pt idx="2406">
                  <c:v>0.39629658564814818</c:v>
                </c:pt>
                <c:pt idx="2407">
                  <c:v>0.39630052083333328</c:v>
                </c:pt>
                <c:pt idx="2408">
                  <c:v>0.3963046643518518</c:v>
                </c:pt>
                <c:pt idx="2409">
                  <c:v>0.3963087847222222</c:v>
                </c:pt>
                <c:pt idx="2410">
                  <c:v>0.39631302083333336</c:v>
                </c:pt>
                <c:pt idx="2411">
                  <c:v>0.39631709490740735</c:v>
                </c:pt>
                <c:pt idx="2412">
                  <c:v>0.39632131944444443</c:v>
                </c:pt>
                <c:pt idx="2413">
                  <c:v>0.39632547453703704</c:v>
                </c:pt>
                <c:pt idx="2414">
                  <c:v>0.39633239583333335</c:v>
                </c:pt>
                <c:pt idx="2415">
                  <c:v>0.3963365972222222</c:v>
                </c:pt>
                <c:pt idx="2416">
                  <c:v>0.39634087962962966</c:v>
                </c:pt>
                <c:pt idx="2417">
                  <c:v>0.39634498842592597</c:v>
                </c:pt>
                <c:pt idx="2418">
                  <c:v>0.3963491666666667</c:v>
                </c:pt>
                <c:pt idx="2419">
                  <c:v>0.39635342592592587</c:v>
                </c:pt>
                <c:pt idx="2420">
                  <c:v>0.39635752314814815</c:v>
                </c:pt>
                <c:pt idx="2421">
                  <c:v>0.39636170138888888</c:v>
                </c:pt>
                <c:pt idx="2422">
                  <c:v>0.39636605324074076</c:v>
                </c:pt>
                <c:pt idx="2423">
                  <c:v>0.39637028935185187</c:v>
                </c:pt>
                <c:pt idx="2424">
                  <c:v>0.39637440972222221</c:v>
                </c:pt>
                <c:pt idx="2425">
                  <c:v>0.3963784953703704</c:v>
                </c:pt>
                <c:pt idx="2426">
                  <c:v>0.39638275462962963</c:v>
                </c:pt>
                <c:pt idx="2427">
                  <c:v>0.39638699074074074</c:v>
                </c:pt>
                <c:pt idx="2428">
                  <c:v>0.39639116898148147</c:v>
                </c:pt>
                <c:pt idx="2429">
                  <c:v>0.39639524305555557</c:v>
                </c:pt>
                <c:pt idx="2430">
                  <c:v>0.39639951388888889</c:v>
                </c:pt>
                <c:pt idx="2431">
                  <c:v>0.3964035763888889</c:v>
                </c:pt>
                <c:pt idx="2432">
                  <c:v>0.39640770833333333</c:v>
                </c:pt>
                <c:pt idx="2433">
                  <c:v>0.39641177083333329</c:v>
                </c:pt>
                <c:pt idx="2434">
                  <c:v>0.39641600694444445</c:v>
                </c:pt>
                <c:pt idx="2435">
                  <c:v>0.39642021990740739</c:v>
                </c:pt>
                <c:pt idx="2436">
                  <c:v>0.39642429398148149</c:v>
                </c:pt>
                <c:pt idx="2437">
                  <c:v>0.39642851851851851</c:v>
                </c:pt>
                <c:pt idx="2438">
                  <c:v>0.39643269675925924</c:v>
                </c:pt>
                <c:pt idx="2439">
                  <c:v>0.39643687500000002</c:v>
                </c:pt>
                <c:pt idx="2440">
                  <c:v>0.3964409606481481</c:v>
                </c:pt>
                <c:pt idx="2441">
                  <c:v>0.39644518518518518</c:v>
                </c:pt>
                <c:pt idx="2442">
                  <c:v>0.39644930555555558</c:v>
                </c:pt>
                <c:pt idx="2443">
                  <c:v>0.39645333333333332</c:v>
                </c:pt>
                <c:pt idx="2444">
                  <c:v>0.39645754629629631</c:v>
                </c:pt>
                <c:pt idx="2445">
                  <c:v>0.39646168981481483</c:v>
                </c:pt>
                <c:pt idx="2446">
                  <c:v>0.39646594907407406</c:v>
                </c:pt>
                <c:pt idx="2447">
                  <c:v>0.39647002314814817</c:v>
                </c:pt>
                <c:pt idx="2448">
                  <c:v>0.3964742824074074</c:v>
                </c:pt>
                <c:pt idx="2449">
                  <c:v>0.39647839120370371</c:v>
                </c:pt>
                <c:pt idx="2450">
                  <c:v>0.39648246527777781</c:v>
                </c:pt>
                <c:pt idx="2451">
                  <c:v>0.39648648148148147</c:v>
                </c:pt>
                <c:pt idx="2452">
                  <c:v>0.39649037037037038</c:v>
                </c:pt>
                <c:pt idx="2453">
                  <c:v>0.39649430555555559</c:v>
                </c:pt>
                <c:pt idx="2454">
                  <c:v>0.39649839120370367</c:v>
                </c:pt>
                <c:pt idx="2455">
                  <c:v>0.39650228009259258</c:v>
                </c:pt>
                <c:pt idx="2456">
                  <c:v>0.39650629629629625</c:v>
                </c:pt>
                <c:pt idx="2457">
                  <c:v>0.39651018518518516</c:v>
                </c:pt>
                <c:pt idx="2458">
                  <c:v>0.39651412037037037</c:v>
                </c:pt>
                <c:pt idx="2459">
                  <c:v>0.39651810185185182</c:v>
                </c:pt>
                <c:pt idx="2460">
                  <c:v>0.39652199074074074</c:v>
                </c:pt>
                <c:pt idx="2461">
                  <c:v>0.39652605324074069</c:v>
                </c:pt>
                <c:pt idx="2462">
                  <c:v>0.39653004629629635</c:v>
                </c:pt>
                <c:pt idx="2463">
                  <c:v>0.39653412037037034</c:v>
                </c:pt>
                <c:pt idx="2464">
                  <c:v>0.39653856481481481</c:v>
                </c:pt>
                <c:pt idx="2465">
                  <c:v>0.39654258101851853</c:v>
                </c:pt>
                <c:pt idx="2466">
                  <c:v>0.39654666666666666</c:v>
                </c:pt>
                <c:pt idx="2467">
                  <c:v>0.39655067129629629</c:v>
                </c:pt>
                <c:pt idx="2468">
                  <c:v>0.3965545138888889</c:v>
                </c:pt>
                <c:pt idx="2469">
                  <c:v>0.39655846064814809</c:v>
                </c:pt>
                <c:pt idx="2470">
                  <c:v>0.39656233796296297</c:v>
                </c:pt>
                <c:pt idx="2471">
                  <c:v>0.39656629629629631</c:v>
                </c:pt>
                <c:pt idx="2472">
                  <c:v>0.39657015046296301</c:v>
                </c:pt>
                <c:pt idx="2473">
                  <c:v>0.39657398148148149</c:v>
                </c:pt>
                <c:pt idx="2474">
                  <c:v>0.39657810185185188</c:v>
                </c:pt>
                <c:pt idx="2475">
                  <c:v>0.39658228009259261</c:v>
                </c:pt>
                <c:pt idx="2476">
                  <c:v>0.39658641203703704</c:v>
                </c:pt>
                <c:pt idx="2477">
                  <c:v>0.39659049768518523</c:v>
                </c:pt>
                <c:pt idx="2478">
                  <c:v>0.39659726851851856</c:v>
                </c:pt>
                <c:pt idx="2479">
                  <c:v>0.39660108796296295</c:v>
                </c:pt>
                <c:pt idx="2480">
                  <c:v>0.3966049421296296</c:v>
                </c:pt>
                <c:pt idx="2481">
                  <c:v>0.39660875000000001</c:v>
                </c:pt>
                <c:pt idx="2482">
                  <c:v>0.39661277777777776</c:v>
                </c:pt>
                <c:pt idx="2483">
                  <c:v>0.3966168171296296</c:v>
                </c:pt>
                <c:pt idx="2484">
                  <c:v>0.39662065972222221</c:v>
                </c:pt>
                <c:pt idx="2485">
                  <c:v>0.39662452546296295</c:v>
                </c:pt>
                <c:pt idx="2486">
                  <c:v>0.39662850694444446</c:v>
                </c:pt>
                <c:pt idx="2487">
                  <c:v>0.39663231481481481</c:v>
                </c:pt>
                <c:pt idx="2488">
                  <c:v>0.39663630787037035</c:v>
                </c:pt>
                <c:pt idx="2489">
                  <c:v>0.39664015046296291</c:v>
                </c:pt>
                <c:pt idx="2490">
                  <c:v>0.39664406250000001</c:v>
                </c:pt>
                <c:pt idx="2491">
                  <c:v>0.39664804398148146</c:v>
                </c:pt>
                <c:pt idx="2492">
                  <c:v>0.39665196759259258</c:v>
                </c:pt>
                <c:pt idx="2493">
                  <c:v>0.3966558101851852</c:v>
                </c:pt>
                <c:pt idx="2494">
                  <c:v>0.39665982638888891</c:v>
                </c:pt>
                <c:pt idx="2495">
                  <c:v>0.39666373842592595</c:v>
                </c:pt>
                <c:pt idx="2496">
                  <c:v>0.39666762731481481</c:v>
                </c:pt>
                <c:pt idx="2497">
                  <c:v>0.39667160879629632</c:v>
                </c:pt>
                <c:pt idx="2498">
                  <c:v>0.39667567129629627</c:v>
                </c:pt>
                <c:pt idx="2499">
                  <c:v>0.39667946759259259</c:v>
                </c:pt>
                <c:pt idx="2500">
                  <c:v>0.3966834953703704</c:v>
                </c:pt>
                <c:pt idx="2501">
                  <c:v>0.39668736111111108</c:v>
                </c:pt>
                <c:pt idx="2502">
                  <c:v>0.39669125</c:v>
                </c:pt>
                <c:pt idx="2503">
                  <c:v>0.39669527777777774</c:v>
                </c:pt>
                <c:pt idx="2504">
                  <c:v>0.39669918981481483</c:v>
                </c:pt>
                <c:pt idx="2505">
                  <c:v>0.39670304398148143</c:v>
                </c:pt>
                <c:pt idx="2506">
                  <c:v>0.39670714120370371</c:v>
                </c:pt>
                <c:pt idx="2507">
                  <c:v>0.39671100694444444</c:v>
                </c:pt>
                <c:pt idx="2508">
                  <c:v>0.39671505787037037</c:v>
                </c:pt>
                <c:pt idx="2509">
                  <c:v>0.39671905092592591</c:v>
                </c:pt>
                <c:pt idx="2510">
                  <c:v>0.39672295138888886</c:v>
                </c:pt>
                <c:pt idx="2511">
                  <c:v>0.39672682870370374</c:v>
                </c:pt>
                <c:pt idx="2512">
                  <c:v>0.39673068287037033</c:v>
                </c:pt>
                <c:pt idx="2513">
                  <c:v>0.39673450231481483</c:v>
                </c:pt>
                <c:pt idx="2514">
                  <c:v>0.39673862268518517</c:v>
                </c:pt>
                <c:pt idx="2515">
                  <c:v>0.39674246527777779</c:v>
                </c:pt>
                <c:pt idx="2516">
                  <c:v>0.39674642361111112</c:v>
                </c:pt>
                <c:pt idx="2517">
                  <c:v>0.39675031250000004</c:v>
                </c:pt>
                <c:pt idx="2518">
                  <c:v>0.3967542361111111</c:v>
                </c:pt>
                <c:pt idx="2519">
                  <c:v>0.39675820601851847</c:v>
                </c:pt>
                <c:pt idx="2520">
                  <c:v>0.39676212962962959</c:v>
                </c:pt>
                <c:pt idx="2521">
                  <c:v>0.39676596064814817</c:v>
                </c:pt>
                <c:pt idx="2522">
                  <c:v>0.39677004629629625</c:v>
                </c:pt>
                <c:pt idx="2523">
                  <c:v>0.39677394675925926</c:v>
                </c:pt>
                <c:pt idx="2524">
                  <c:v>0.39677778935185182</c:v>
                </c:pt>
                <c:pt idx="2525">
                  <c:v>0.39678175925925929</c:v>
                </c:pt>
                <c:pt idx="2526">
                  <c:v>0.39678577546296295</c:v>
                </c:pt>
                <c:pt idx="2527">
                  <c:v>0.39678959490740739</c:v>
                </c:pt>
                <c:pt idx="2528">
                  <c:v>0.39679356481481481</c:v>
                </c:pt>
                <c:pt idx="2529">
                  <c:v>0.39679746527777776</c:v>
                </c:pt>
                <c:pt idx="2530">
                  <c:v>0.39680429398148148</c:v>
                </c:pt>
                <c:pt idx="2531">
                  <c:v>0.3968081828703704</c:v>
                </c:pt>
                <c:pt idx="2532">
                  <c:v>0.39681204861111108</c:v>
                </c:pt>
                <c:pt idx="2533">
                  <c:v>0.39681601851851855</c:v>
                </c:pt>
                <c:pt idx="2534">
                  <c:v>0.39681998842592597</c:v>
                </c:pt>
                <c:pt idx="2535">
                  <c:v>0.39682376157407412</c:v>
                </c:pt>
                <c:pt idx="2536">
                  <c:v>0.39682773148148148</c:v>
                </c:pt>
                <c:pt idx="2537">
                  <c:v>0.39683157407407404</c:v>
                </c:pt>
                <c:pt idx="2538">
                  <c:v>0.39683549768518517</c:v>
                </c:pt>
                <c:pt idx="2539">
                  <c:v>0.39683944444444447</c:v>
                </c:pt>
                <c:pt idx="2540">
                  <c:v>0.39684332175925929</c:v>
                </c:pt>
                <c:pt idx="2541">
                  <c:v>0.39684711805555556</c:v>
                </c:pt>
                <c:pt idx="2542">
                  <c:v>0.39685122685185187</c:v>
                </c:pt>
                <c:pt idx="2543">
                  <c:v>0.39685512731481482</c:v>
                </c:pt>
                <c:pt idx="2544">
                  <c:v>0.39685892361111108</c:v>
                </c:pt>
                <c:pt idx="2545">
                  <c:v>0.39686285879629629</c:v>
                </c:pt>
                <c:pt idx="2546">
                  <c:v>0.39686684027777774</c:v>
                </c:pt>
                <c:pt idx="2547">
                  <c:v>0.3968706018518518</c:v>
                </c:pt>
                <c:pt idx="2548">
                  <c:v>0.39687457175925928</c:v>
                </c:pt>
                <c:pt idx="2549">
                  <c:v>0.39687842592592593</c:v>
                </c:pt>
                <c:pt idx="2550">
                  <c:v>0.39688230324074075</c:v>
                </c:pt>
                <c:pt idx="2551">
                  <c:v>0.39688629629629629</c:v>
                </c:pt>
                <c:pt idx="2552">
                  <c:v>0.3968902314814815</c:v>
                </c:pt>
                <c:pt idx="2553">
                  <c:v>0.39689406249999998</c:v>
                </c:pt>
                <c:pt idx="2554">
                  <c:v>0.39689812500000005</c:v>
                </c:pt>
                <c:pt idx="2555">
                  <c:v>0.39690196759259261</c:v>
                </c:pt>
                <c:pt idx="2556">
                  <c:v>0.39690583333333335</c:v>
                </c:pt>
                <c:pt idx="2557">
                  <c:v>0.39690974537037033</c:v>
                </c:pt>
                <c:pt idx="2558">
                  <c:v>0.39691369212962962</c:v>
                </c:pt>
                <c:pt idx="2559">
                  <c:v>0.39691752314814815</c:v>
                </c:pt>
                <c:pt idx="2560">
                  <c:v>0.39692143518518513</c:v>
                </c:pt>
                <c:pt idx="2561">
                  <c:v>0.39692530092592593</c:v>
                </c:pt>
                <c:pt idx="2562">
                  <c:v>0.39692930555555556</c:v>
                </c:pt>
                <c:pt idx="2563">
                  <c:v>0.39693313657407409</c:v>
                </c:pt>
                <c:pt idx="2564">
                  <c:v>0.39693695601851853</c:v>
                </c:pt>
                <c:pt idx="2565">
                  <c:v>0.39694087962962965</c:v>
                </c:pt>
                <c:pt idx="2566">
                  <c:v>0.39694480324074077</c:v>
                </c:pt>
                <c:pt idx="2567">
                  <c:v>0.39694862268518522</c:v>
                </c:pt>
                <c:pt idx="2568">
                  <c:v>0.39695253472222225</c:v>
                </c:pt>
                <c:pt idx="2569">
                  <c:v>0.3969563425925926</c:v>
                </c:pt>
                <c:pt idx="2570">
                  <c:v>0.39696024305555561</c:v>
                </c:pt>
                <c:pt idx="2571">
                  <c:v>0.39696420138888894</c:v>
                </c:pt>
                <c:pt idx="2572">
                  <c:v>0.39696805555555553</c:v>
                </c:pt>
                <c:pt idx="2573">
                  <c:v>0.39697188657407406</c:v>
                </c:pt>
                <c:pt idx="2574">
                  <c:v>0.39697601851851849</c:v>
                </c:pt>
                <c:pt idx="2575">
                  <c:v>0.3969798263888889</c:v>
                </c:pt>
                <c:pt idx="2576">
                  <c:v>0.39698378472222223</c:v>
                </c:pt>
                <c:pt idx="2577">
                  <c:v>0.3969877083333333</c:v>
                </c:pt>
                <c:pt idx="2578">
                  <c:v>0.39699159722222221</c:v>
                </c:pt>
                <c:pt idx="2579">
                  <c:v>0.39699824074074069</c:v>
                </c:pt>
                <c:pt idx="2580">
                  <c:v>0.3970021759259259</c:v>
                </c:pt>
                <c:pt idx="2581">
                  <c:v>0.39700603009259261</c:v>
                </c:pt>
                <c:pt idx="2582">
                  <c:v>0.39700983796296296</c:v>
                </c:pt>
                <c:pt idx="2583">
                  <c:v>0.39701385416666662</c:v>
                </c:pt>
                <c:pt idx="2584">
                  <c:v>0.39701771990740742</c:v>
                </c:pt>
                <c:pt idx="2585">
                  <c:v>0.39702160879629628</c:v>
                </c:pt>
                <c:pt idx="2586">
                  <c:v>0.39702560185185187</c:v>
                </c:pt>
                <c:pt idx="2587">
                  <c:v>0.3970295601851852</c:v>
                </c:pt>
                <c:pt idx="2588">
                  <c:v>0.39703357638888886</c:v>
                </c:pt>
                <c:pt idx="2589">
                  <c:v>0.39703740740740739</c:v>
                </c:pt>
                <c:pt idx="2590">
                  <c:v>0.39704125000000001</c:v>
                </c:pt>
                <c:pt idx="2591">
                  <c:v>0.39704531249999997</c:v>
                </c:pt>
                <c:pt idx="2592">
                  <c:v>0.39704910879629635</c:v>
                </c:pt>
                <c:pt idx="2593">
                  <c:v>0.39705293981481482</c:v>
                </c:pt>
                <c:pt idx="2594">
                  <c:v>0.39705685185185186</c:v>
                </c:pt>
                <c:pt idx="2595">
                  <c:v>0.39706077546296298</c:v>
                </c:pt>
                <c:pt idx="2596">
                  <c:v>0.39706475694444449</c:v>
                </c:pt>
                <c:pt idx="2597">
                  <c:v>0.39706869212962964</c:v>
                </c:pt>
                <c:pt idx="2598">
                  <c:v>0.39707251157407408</c:v>
                </c:pt>
                <c:pt idx="2599">
                  <c:v>0.39707657407407404</c:v>
                </c:pt>
                <c:pt idx="2600">
                  <c:v>0.39708043981481483</c:v>
                </c:pt>
                <c:pt idx="2601">
                  <c:v>0.39708422453703701</c:v>
                </c:pt>
                <c:pt idx="2602">
                  <c:v>0.39708824074074073</c:v>
                </c:pt>
                <c:pt idx="2603">
                  <c:v>0.3970922106481482</c:v>
                </c:pt>
                <c:pt idx="2604">
                  <c:v>0.39709603009259259</c:v>
                </c:pt>
                <c:pt idx="2605">
                  <c:v>0.39710010416666663</c:v>
                </c:pt>
                <c:pt idx="2606">
                  <c:v>0.39710400462962964</c:v>
                </c:pt>
                <c:pt idx="2607">
                  <c:v>0.39710784722222225</c:v>
                </c:pt>
                <c:pt idx="2608">
                  <c:v>0.39711188657407409</c:v>
                </c:pt>
                <c:pt idx="2609">
                  <c:v>0.39711584490740742</c:v>
                </c:pt>
                <c:pt idx="2610">
                  <c:v>0.3971196759259259</c:v>
                </c:pt>
                <c:pt idx="2611">
                  <c:v>0.39712386574074077</c:v>
                </c:pt>
                <c:pt idx="2612">
                  <c:v>0.39712769675925924</c:v>
                </c:pt>
                <c:pt idx="2613">
                  <c:v>0.39713155092592589</c:v>
                </c:pt>
                <c:pt idx="2614">
                  <c:v>0.39713550925925922</c:v>
                </c:pt>
                <c:pt idx="2615">
                  <c:v>0.39713944444444443</c:v>
                </c:pt>
                <c:pt idx="2616">
                  <c:v>0.39714336805555556</c:v>
                </c:pt>
                <c:pt idx="2617">
                  <c:v>0.39714722222222226</c:v>
                </c:pt>
                <c:pt idx="2618">
                  <c:v>0.39715107638888886</c:v>
                </c:pt>
                <c:pt idx="2619">
                  <c:v>0.39715502314814816</c:v>
                </c:pt>
                <c:pt idx="2620">
                  <c:v>0.39715886574074077</c:v>
                </c:pt>
                <c:pt idx="2621">
                  <c:v>0.39716270833333334</c:v>
                </c:pt>
                <c:pt idx="2622">
                  <c:v>0.39716671296296296</c:v>
                </c:pt>
                <c:pt idx="2623">
                  <c:v>0.39717060185185188</c:v>
                </c:pt>
                <c:pt idx="2624">
                  <c:v>0.39717445601851847</c:v>
                </c:pt>
                <c:pt idx="2625">
                  <c:v>0.39717840277777777</c:v>
                </c:pt>
                <c:pt idx="2626">
                  <c:v>0.3971822337962963</c:v>
                </c:pt>
                <c:pt idx="2627">
                  <c:v>0.39718608796296295</c:v>
                </c:pt>
                <c:pt idx="2628">
                  <c:v>0.39719013888888893</c:v>
                </c:pt>
                <c:pt idx="2629">
                  <c:v>0.39719412037037038</c:v>
                </c:pt>
                <c:pt idx="2630">
                  <c:v>0.3971980555555556</c:v>
                </c:pt>
                <c:pt idx="2631">
                  <c:v>0.39720193287037037</c:v>
                </c:pt>
                <c:pt idx="2632">
                  <c:v>0.3972057986111111</c:v>
                </c:pt>
                <c:pt idx="2633">
                  <c:v>0.39720978009259261</c:v>
                </c:pt>
                <c:pt idx="2634">
                  <c:v>0.39721365740740744</c:v>
                </c:pt>
                <c:pt idx="2635">
                  <c:v>0.3972175462962963</c:v>
                </c:pt>
                <c:pt idx="2636">
                  <c:v>0.39722159722222222</c:v>
                </c:pt>
                <c:pt idx="2637">
                  <c:v>0.39722556712962964</c:v>
                </c:pt>
                <c:pt idx="2638">
                  <c:v>0.3972294560185185</c:v>
                </c:pt>
                <c:pt idx="2639">
                  <c:v>0.39723642361111106</c:v>
                </c:pt>
                <c:pt idx="2640">
                  <c:v>0.39724028935185185</c:v>
                </c:pt>
                <c:pt idx="2641">
                  <c:v>0.39724428240740739</c:v>
                </c:pt>
                <c:pt idx="2642">
                  <c:v>0.39724822916666663</c:v>
                </c:pt>
                <c:pt idx="2643">
                  <c:v>0.39725216435185184</c:v>
                </c:pt>
                <c:pt idx="2644">
                  <c:v>0.3972561805555555</c:v>
                </c:pt>
                <c:pt idx="2645">
                  <c:v>0.3972600925925926</c:v>
                </c:pt>
                <c:pt idx="2646">
                  <c:v>0.39726396990740742</c:v>
                </c:pt>
                <c:pt idx="2647">
                  <c:v>0.39726810185185185</c:v>
                </c:pt>
                <c:pt idx="2648">
                  <c:v>0.39727207175925927</c:v>
                </c:pt>
                <c:pt idx="2649">
                  <c:v>0.39727596064814813</c:v>
                </c:pt>
                <c:pt idx="2650">
                  <c:v>0.39728002314814814</c:v>
                </c:pt>
                <c:pt idx="2651">
                  <c:v>0.39728400462962959</c:v>
                </c:pt>
                <c:pt idx="2652">
                  <c:v>0.39728788194444448</c:v>
                </c:pt>
                <c:pt idx="2653">
                  <c:v>0.39729187500000002</c:v>
                </c:pt>
                <c:pt idx="2654">
                  <c:v>0.39729579861111114</c:v>
                </c:pt>
                <c:pt idx="2655">
                  <c:v>0.39729989583333336</c:v>
                </c:pt>
                <c:pt idx="2656">
                  <c:v>0.39730377314814813</c:v>
                </c:pt>
                <c:pt idx="2657">
                  <c:v>0.39730784722222223</c:v>
                </c:pt>
                <c:pt idx="2658">
                  <c:v>0.39731177083333336</c:v>
                </c:pt>
                <c:pt idx="2659">
                  <c:v>0.3973157175925926</c:v>
                </c:pt>
                <c:pt idx="2660">
                  <c:v>0.39731973379629631</c:v>
                </c:pt>
                <c:pt idx="2661">
                  <c:v>0.39732371527777777</c:v>
                </c:pt>
                <c:pt idx="2662">
                  <c:v>0.39732758101851856</c:v>
                </c:pt>
                <c:pt idx="2663">
                  <c:v>0.39733168981481487</c:v>
                </c:pt>
                <c:pt idx="2664">
                  <c:v>0.39733561342592588</c:v>
                </c:pt>
                <c:pt idx="2665">
                  <c:v>0.39733947916666668</c:v>
                </c:pt>
                <c:pt idx="2666">
                  <c:v>0.39734354166666663</c:v>
                </c:pt>
                <c:pt idx="2667">
                  <c:v>0.39734770833333338</c:v>
                </c:pt>
                <c:pt idx="2668">
                  <c:v>0.39735182870370367</c:v>
                </c:pt>
                <c:pt idx="2669">
                  <c:v>0.3973557407407407</c:v>
                </c:pt>
                <c:pt idx="2670">
                  <c:v>0.39735964120370371</c:v>
                </c:pt>
                <c:pt idx="2671">
                  <c:v>0.39736384259259255</c:v>
                </c:pt>
                <c:pt idx="2672">
                  <c:v>0.39736776620370368</c:v>
                </c:pt>
                <c:pt idx="2673">
                  <c:v>0.39737180555555557</c:v>
                </c:pt>
                <c:pt idx="2674">
                  <c:v>0.39737575231481487</c:v>
                </c:pt>
                <c:pt idx="2675">
                  <c:v>0.39737973379629632</c:v>
                </c:pt>
                <c:pt idx="2676">
                  <c:v>0.39738376157407407</c:v>
                </c:pt>
                <c:pt idx="2677">
                  <c:v>0.39738769675925928</c:v>
                </c:pt>
                <c:pt idx="2678">
                  <c:v>0.39739155092592587</c:v>
                </c:pt>
                <c:pt idx="2679">
                  <c:v>0.39739565972222218</c:v>
                </c:pt>
                <c:pt idx="2680">
                  <c:v>0.39739960648148148</c:v>
                </c:pt>
                <c:pt idx="2681">
                  <c:v>0.39740355324074073</c:v>
                </c:pt>
                <c:pt idx="2682">
                  <c:v>0.39740755787037035</c:v>
                </c:pt>
                <c:pt idx="2683">
                  <c:v>0.39741164351851849</c:v>
                </c:pt>
                <c:pt idx="2684">
                  <c:v>0.39741572916666668</c:v>
                </c:pt>
                <c:pt idx="2685">
                  <c:v>0.39741962962962968</c:v>
                </c:pt>
                <c:pt idx="2686">
                  <c:v>0.39742362268518522</c:v>
                </c:pt>
                <c:pt idx="2687">
                  <c:v>0.39742770833333335</c:v>
                </c:pt>
                <c:pt idx="2688">
                  <c:v>0.39743163194444442</c:v>
                </c:pt>
                <c:pt idx="2689">
                  <c:v>0.39743569444444443</c:v>
                </c:pt>
                <c:pt idx="2690">
                  <c:v>0.39743968749999997</c:v>
                </c:pt>
                <c:pt idx="2691">
                  <c:v>0.39744653935185187</c:v>
                </c:pt>
                <c:pt idx="2692">
                  <c:v>0.39745057870370371</c:v>
                </c:pt>
                <c:pt idx="2693">
                  <c:v>0.39745447916666671</c:v>
                </c:pt>
                <c:pt idx="2694">
                  <c:v>0.39745856481481479</c:v>
                </c:pt>
                <c:pt idx="2695">
                  <c:v>0.39746267361111109</c:v>
                </c:pt>
                <c:pt idx="2696">
                  <c:v>0.39746659722222222</c:v>
                </c:pt>
                <c:pt idx="2697">
                  <c:v>0.39747068287037041</c:v>
                </c:pt>
                <c:pt idx="2698">
                  <c:v>0.39747467592592595</c:v>
                </c:pt>
                <c:pt idx="2699">
                  <c:v>0.39747876157407408</c:v>
                </c:pt>
                <c:pt idx="2700">
                  <c:v>0.39748278935185183</c:v>
                </c:pt>
                <c:pt idx="2701">
                  <c:v>0.39748675925925925</c:v>
                </c:pt>
                <c:pt idx="2702">
                  <c:v>0.39749075231481479</c:v>
                </c:pt>
                <c:pt idx="2703">
                  <c:v>0.39749469907407403</c:v>
                </c:pt>
                <c:pt idx="2704">
                  <c:v>0.3974985416666667</c:v>
                </c:pt>
                <c:pt idx="2705">
                  <c:v>0.39750250000000004</c:v>
                </c:pt>
                <c:pt idx="2706">
                  <c:v>0.39750637731481481</c:v>
                </c:pt>
                <c:pt idx="2707">
                  <c:v>0.39751031249999996</c:v>
                </c:pt>
                <c:pt idx="2708">
                  <c:v>0.39751427083333329</c:v>
                </c:pt>
                <c:pt idx="2709">
                  <c:v>0.397518125</c:v>
                </c:pt>
                <c:pt idx="2710">
                  <c:v>0.39752211805555554</c:v>
                </c:pt>
                <c:pt idx="2711">
                  <c:v>0.39752618055555561</c:v>
                </c:pt>
                <c:pt idx="2712">
                  <c:v>0.39753004629629629</c:v>
                </c:pt>
                <c:pt idx="2713">
                  <c:v>0.39753406249999995</c:v>
                </c:pt>
                <c:pt idx="2714">
                  <c:v>0.39753796296296295</c:v>
                </c:pt>
                <c:pt idx="2715">
                  <c:v>0.39754187499999999</c:v>
                </c:pt>
                <c:pt idx="2716">
                  <c:v>0.39754590277777774</c:v>
                </c:pt>
                <c:pt idx="2717">
                  <c:v>0.39754980324074074</c:v>
                </c:pt>
                <c:pt idx="2718">
                  <c:v>0.39755372685185186</c:v>
                </c:pt>
                <c:pt idx="2719">
                  <c:v>0.39755780092592591</c:v>
                </c:pt>
                <c:pt idx="2720">
                  <c:v>0.39756164351851853</c:v>
                </c:pt>
                <c:pt idx="2721">
                  <c:v>0.39756549768518518</c:v>
                </c:pt>
                <c:pt idx="2722">
                  <c:v>0.39756951388888889</c:v>
                </c:pt>
                <c:pt idx="2723">
                  <c:v>0.39757354166666664</c:v>
                </c:pt>
                <c:pt idx="2724">
                  <c:v>0.39757749999999997</c:v>
                </c:pt>
                <c:pt idx="2725">
                  <c:v>0.39758137731481485</c:v>
                </c:pt>
                <c:pt idx="2726">
                  <c:v>0.39758526620370366</c:v>
                </c:pt>
                <c:pt idx="2727">
                  <c:v>0.39758935185185185</c:v>
                </c:pt>
                <c:pt idx="2728">
                  <c:v>0.39759324074074076</c:v>
                </c:pt>
                <c:pt idx="2729">
                  <c:v>0.39759733796296293</c:v>
                </c:pt>
                <c:pt idx="2730">
                  <c:v>0.39760136574074073</c:v>
                </c:pt>
                <c:pt idx="2731">
                  <c:v>0.39760533564814815</c:v>
                </c:pt>
                <c:pt idx="2732">
                  <c:v>0.3976093171296296</c:v>
                </c:pt>
                <c:pt idx="2733">
                  <c:v>0.39761328703703702</c:v>
                </c:pt>
                <c:pt idx="2734">
                  <c:v>0.39761711805555561</c:v>
                </c:pt>
                <c:pt idx="2735">
                  <c:v>0.39762126157407413</c:v>
                </c:pt>
                <c:pt idx="2736">
                  <c:v>0.39762792824074072</c:v>
                </c:pt>
                <c:pt idx="2737">
                  <c:v>0.39763180555555561</c:v>
                </c:pt>
                <c:pt idx="2738">
                  <c:v>0.39763563657407408</c:v>
                </c:pt>
                <c:pt idx="2739">
                  <c:v>0.39763959490740741</c:v>
                </c:pt>
                <c:pt idx="2740">
                  <c:v>0.39764347222222224</c:v>
                </c:pt>
                <c:pt idx="2741">
                  <c:v>0.39764746527777778</c:v>
                </c:pt>
                <c:pt idx="2742">
                  <c:v>0.39765130787037034</c:v>
                </c:pt>
                <c:pt idx="2743">
                  <c:v>0.39765528935185185</c:v>
                </c:pt>
                <c:pt idx="2744">
                  <c:v>0.39765925925925921</c:v>
                </c:pt>
                <c:pt idx="2745">
                  <c:v>0.39766314814814813</c:v>
                </c:pt>
                <c:pt idx="2746">
                  <c:v>0.39766711805555555</c:v>
                </c:pt>
                <c:pt idx="2747">
                  <c:v>0.39767119212962965</c:v>
                </c:pt>
                <c:pt idx="2748">
                  <c:v>0.3976750462962963</c:v>
                </c:pt>
                <c:pt idx="2749">
                  <c:v>0.39767909722222222</c:v>
                </c:pt>
                <c:pt idx="2750">
                  <c:v>0.39768309027777776</c:v>
                </c:pt>
                <c:pt idx="2751">
                  <c:v>0.39768704861111109</c:v>
                </c:pt>
                <c:pt idx="2752">
                  <c:v>0.39769108796296293</c:v>
                </c:pt>
                <c:pt idx="2753">
                  <c:v>0.39769502314814814</c:v>
                </c:pt>
                <c:pt idx="2754">
                  <c:v>0.39769884259259264</c:v>
                </c:pt>
                <c:pt idx="2755">
                  <c:v>0.39770298611111116</c:v>
                </c:pt>
                <c:pt idx="2756">
                  <c:v>0.39770694444444449</c:v>
                </c:pt>
                <c:pt idx="2757">
                  <c:v>0.39771090277777782</c:v>
                </c:pt>
                <c:pt idx="2758">
                  <c:v>0.39771489583333336</c:v>
                </c:pt>
                <c:pt idx="2759">
                  <c:v>0.39771892361111111</c:v>
                </c:pt>
                <c:pt idx="2760">
                  <c:v>0.39772297453703703</c:v>
                </c:pt>
                <c:pt idx="2761">
                  <c:v>0.39772694444444445</c:v>
                </c:pt>
                <c:pt idx="2762">
                  <c:v>0.39773094907407408</c:v>
                </c:pt>
                <c:pt idx="2763">
                  <c:v>0.39773498842592597</c:v>
                </c:pt>
                <c:pt idx="2764">
                  <c:v>0.39773883101851853</c:v>
                </c:pt>
                <c:pt idx="2765">
                  <c:v>0.39774289351851855</c:v>
                </c:pt>
                <c:pt idx="2766">
                  <c:v>0.39774680555555553</c:v>
                </c:pt>
                <c:pt idx="2767">
                  <c:v>0.39775081018518521</c:v>
                </c:pt>
                <c:pt idx="2768">
                  <c:v>0.39775482638888887</c:v>
                </c:pt>
                <c:pt idx="2769">
                  <c:v>0.39775872685185187</c:v>
                </c:pt>
                <c:pt idx="2770">
                  <c:v>0.39776282407407404</c:v>
                </c:pt>
                <c:pt idx="2771">
                  <c:v>0.3977669791666667</c:v>
                </c:pt>
                <c:pt idx="2772">
                  <c:v>0.39777087962962959</c:v>
                </c:pt>
                <c:pt idx="2773">
                  <c:v>0.39777484953703701</c:v>
                </c:pt>
                <c:pt idx="2774">
                  <c:v>0.39777881944444443</c:v>
                </c:pt>
                <c:pt idx="2775">
                  <c:v>0.39778282407407412</c:v>
                </c:pt>
                <c:pt idx="2776">
                  <c:v>0.39778679398148148</c:v>
                </c:pt>
                <c:pt idx="2777">
                  <c:v>0.39779067129629625</c:v>
                </c:pt>
                <c:pt idx="2778">
                  <c:v>0.3977946643518519</c:v>
                </c:pt>
                <c:pt idx="2779">
                  <c:v>0.39779869212962965</c:v>
                </c:pt>
                <c:pt idx="2780">
                  <c:v>0.39780549768518519</c:v>
                </c:pt>
                <c:pt idx="2781">
                  <c:v>0.39780942129629632</c:v>
                </c:pt>
                <c:pt idx="2782">
                  <c:v>0.39781337962962965</c:v>
                </c:pt>
                <c:pt idx="2783">
                  <c:v>0.39781739583333331</c:v>
                </c:pt>
                <c:pt idx="2784">
                  <c:v>0.39782134259259255</c:v>
                </c:pt>
                <c:pt idx="2785">
                  <c:v>0.39782525462962964</c:v>
                </c:pt>
                <c:pt idx="2786">
                  <c:v>0.39782930555555557</c:v>
                </c:pt>
                <c:pt idx="2787">
                  <c:v>0.39783333333333332</c:v>
                </c:pt>
                <c:pt idx="2788">
                  <c:v>0.3978372106481482</c:v>
                </c:pt>
                <c:pt idx="2789">
                  <c:v>0.39784128472222219</c:v>
                </c:pt>
                <c:pt idx="2790">
                  <c:v>0.3978452662037037</c:v>
                </c:pt>
                <c:pt idx="2791">
                  <c:v>0.39784922453703703</c:v>
                </c:pt>
                <c:pt idx="2792">
                  <c:v>0.39785333333333334</c:v>
                </c:pt>
                <c:pt idx="2793">
                  <c:v>0.39785724537037037</c:v>
                </c:pt>
                <c:pt idx="2794">
                  <c:v>0.39786116898148149</c:v>
                </c:pt>
                <c:pt idx="2795">
                  <c:v>0.39786526620370372</c:v>
                </c:pt>
                <c:pt idx="2796">
                  <c:v>0.3978691782407407</c:v>
                </c:pt>
                <c:pt idx="2797">
                  <c:v>0.39787306712962961</c:v>
                </c:pt>
                <c:pt idx="2798">
                  <c:v>0.39787706018518515</c:v>
                </c:pt>
                <c:pt idx="2799">
                  <c:v>0.39788114583333334</c:v>
                </c:pt>
                <c:pt idx="2800">
                  <c:v>0.397885162037037</c:v>
                </c:pt>
                <c:pt idx="2801">
                  <c:v>0.39788903935185188</c:v>
                </c:pt>
                <c:pt idx="2802">
                  <c:v>0.39789297453703704</c:v>
                </c:pt>
                <c:pt idx="2803">
                  <c:v>0.39789700231481478</c:v>
                </c:pt>
                <c:pt idx="2804">
                  <c:v>0.39790090277777779</c:v>
                </c:pt>
                <c:pt idx="2805">
                  <c:v>0.39790494212962962</c:v>
                </c:pt>
                <c:pt idx="2806">
                  <c:v>0.39790896990740743</c:v>
                </c:pt>
                <c:pt idx="2807">
                  <c:v>0.39791296296296297</c:v>
                </c:pt>
                <c:pt idx="2808">
                  <c:v>0.39791701388888884</c:v>
                </c:pt>
                <c:pt idx="2809">
                  <c:v>0.39792098379629631</c:v>
                </c:pt>
                <c:pt idx="2810">
                  <c:v>0.39792491898148147</c:v>
                </c:pt>
                <c:pt idx="2811">
                  <c:v>0.39792907407407413</c:v>
                </c:pt>
                <c:pt idx="2812">
                  <c:v>0.39793311342592591</c:v>
                </c:pt>
                <c:pt idx="2813">
                  <c:v>0.39793714120370366</c:v>
                </c:pt>
                <c:pt idx="2814">
                  <c:v>0.39794105324074075</c:v>
                </c:pt>
                <c:pt idx="2815">
                  <c:v>0.39794527777777783</c:v>
                </c:pt>
                <c:pt idx="2816">
                  <c:v>0.39794923611111116</c:v>
                </c:pt>
                <c:pt idx="2817">
                  <c:v>0.39795319444444449</c:v>
                </c:pt>
                <c:pt idx="2818">
                  <c:v>0.39795738425925925</c:v>
                </c:pt>
                <c:pt idx="2819">
                  <c:v>0.39796144675925921</c:v>
                </c:pt>
                <c:pt idx="2820">
                  <c:v>0.39796541666666668</c:v>
                </c:pt>
                <c:pt idx="2821">
                  <c:v>0.39796953703703702</c:v>
                </c:pt>
                <c:pt idx="2822">
                  <c:v>0.39797355324074074</c:v>
                </c:pt>
                <c:pt idx="2823">
                  <c:v>0.39797780092592588</c:v>
                </c:pt>
                <c:pt idx="2824">
                  <c:v>0.39798456018518519</c:v>
                </c:pt>
                <c:pt idx="2825">
                  <c:v>0.39798851851851852</c:v>
                </c:pt>
                <c:pt idx="2826">
                  <c:v>0.39799262731481483</c:v>
                </c:pt>
                <c:pt idx="2827">
                  <c:v>0.39799664351851849</c:v>
                </c:pt>
                <c:pt idx="2828">
                  <c:v>0.39800068287037038</c:v>
                </c:pt>
                <c:pt idx="2829">
                  <c:v>0.39800459490740742</c:v>
                </c:pt>
                <c:pt idx="2830">
                  <c:v>0.39800851851851848</c:v>
                </c:pt>
                <c:pt idx="2831">
                  <c:v>0.39801267361111115</c:v>
                </c:pt>
                <c:pt idx="2832">
                  <c:v>0.39801660879629625</c:v>
                </c:pt>
                <c:pt idx="2833">
                  <c:v>0.39802069444444443</c:v>
                </c:pt>
                <c:pt idx="2834">
                  <c:v>0.39802471064814809</c:v>
                </c:pt>
                <c:pt idx="2835">
                  <c:v>0.39802873842592595</c:v>
                </c:pt>
                <c:pt idx="2836">
                  <c:v>0.39803282407407409</c:v>
                </c:pt>
                <c:pt idx="2837">
                  <c:v>0.3980368402777778</c:v>
                </c:pt>
                <c:pt idx="2838">
                  <c:v>0.39804083333333334</c:v>
                </c:pt>
                <c:pt idx="2839">
                  <c:v>0.39804495370370369</c:v>
                </c:pt>
                <c:pt idx="2840">
                  <c:v>0.39804890046296298</c:v>
                </c:pt>
                <c:pt idx="2841">
                  <c:v>0.39805289351851852</c:v>
                </c:pt>
                <c:pt idx="2842">
                  <c:v>0.39805680555555556</c:v>
                </c:pt>
                <c:pt idx="2843">
                  <c:v>0.39806093749999999</c:v>
                </c:pt>
                <c:pt idx="2844">
                  <c:v>0.3980649189814815</c:v>
                </c:pt>
                <c:pt idx="2845">
                  <c:v>0.39806886574074074</c:v>
                </c:pt>
                <c:pt idx="2846">
                  <c:v>0.39807298611111114</c:v>
                </c:pt>
                <c:pt idx="2847">
                  <c:v>0.39807706018518524</c:v>
                </c:pt>
                <c:pt idx="2848">
                  <c:v>0.39808096064814813</c:v>
                </c:pt>
                <c:pt idx="2849">
                  <c:v>0.39808508101851853</c:v>
                </c:pt>
                <c:pt idx="2850">
                  <c:v>0.39808910879629633</c:v>
                </c:pt>
                <c:pt idx="2851">
                  <c:v>0.39809329861111115</c:v>
                </c:pt>
                <c:pt idx="2852">
                  <c:v>0.39809725694444448</c:v>
                </c:pt>
                <c:pt idx="2853">
                  <c:v>0.39810125000000002</c:v>
                </c:pt>
                <c:pt idx="2854">
                  <c:v>0.39810538194444445</c:v>
                </c:pt>
                <c:pt idx="2855">
                  <c:v>0.39810935185185187</c:v>
                </c:pt>
                <c:pt idx="2856">
                  <c:v>0.39811346064814818</c:v>
                </c:pt>
                <c:pt idx="2857">
                  <c:v>0.39811749999999996</c:v>
                </c:pt>
                <c:pt idx="2858">
                  <c:v>0.39812141203703705</c:v>
                </c:pt>
                <c:pt idx="2859">
                  <c:v>0.39812547453703706</c:v>
                </c:pt>
                <c:pt idx="2860">
                  <c:v>0.39812957175925923</c:v>
                </c:pt>
                <c:pt idx="2861">
                  <c:v>0.39813353009259256</c:v>
                </c:pt>
                <c:pt idx="2862">
                  <c:v>0.39813760416666666</c:v>
                </c:pt>
                <c:pt idx="2863">
                  <c:v>0.39814166666666667</c:v>
                </c:pt>
                <c:pt idx="2864">
                  <c:v>0.39814839120370366</c:v>
                </c:pt>
                <c:pt idx="2865">
                  <c:v>0.39815238425925931</c:v>
                </c:pt>
                <c:pt idx="2866">
                  <c:v>0.39815630787037032</c:v>
                </c:pt>
                <c:pt idx="2867">
                  <c:v>0.3981604398148148</c:v>
                </c:pt>
                <c:pt idx="2868">
                  <c:v>0.39816434027777775</c:v>
                </c:pt>
                <c:pt idx="2869">
                  <c:v>0.39816831018518517</c:v>
                </c:pt>
                <c:pt idx="2870">
                  <c:v>0.39817236111111115</c:v>
                </c:pt>
                <c:pt idx="2871">
                  <c:v>0.39817631944444448</c:v>
                </c:pt>
                <c:pt idx="2872">
                  <c:v>0.39818034722222223</c:v>
                </c:pt>
                <c:pt idx="2873">
                  <c:v>0.3981843518518518</c:v>
                </c:pt>
                <c:pt idx="2874">
                  <c:v>0.39818843749999999</c:v>
                </c:pt>
                <c:pt idx="2875">
                  <c:v>0.39819239583333332</c:v>
                </c:pt>
                <c:pt idx="2876">
                  <c:v>0.39819635416666666</c:v>
                </c:pt>
                <c:pt idx="2877">
                  <c:v>0.39820041666666667</c:v>
                </c:pt>
                <c:pt idx="2878">
                  <c:v>0.398204375</c:v>
                </c:pt>
                <c:pt idx="2879">
                  <c:v>0.39820836805555554</c:v>
                </c:pt>
                <c:pt idx="2880">
                  <c:v>0.39821241898148146</c:v>
                </c:pt>
                <c:pt idx="2881">
                  <c:v>0.39821634259259259</c:v>
                </c:pt>
                <c:pt idx="2882">
                  <c:v>0.3982204050925926</c:v>
                </c:pt>
                <c:pt idx="2883">
                  <c:v>0.39822436342592593</c:v>
                </c:pt>
                <c:pt idx="2884">
                  <c:v>0.39822827546296297</c:v>
                </c:pt>
                <c:pt idx="2885">
                  <c:v>0.39823237268518513</c:v>
                </c:pt>
                <c:pt idx="2886">
                  <c:v>0.39823625000000001</c:v>
                </c:pt>
                <c:pt idx="2887">
                  <c:v>0.39824015046296296</c:v>
                </c:pt>
                <c:pt idx="2888">
                  <c:v>0.39824421296296292</c:v>
                </c:pt>
                <c:pt idx="2889">
                  <c:v>0.39824810185185183</c:v>
                </c:pt>
                <c:pt idx="2890">
                  <c:v>0.39825210648148146</c:v>
                </c:pt>
                <c:pt idx="2891">
                  <c:v>0.398256099537037</c:v>
                </c:pt>
                <c:pt idx="2892">
                  <c:v>0.39826</c:v>
                </c:pt>
                <c:pt idx="2893">
                  <c:v>0.39826405092592593</c:v>
                </c:pt>
                <c:pt idx="2894">
                  <c:v>0.39826802083333335</c:v>
                </c:pt>
                <c:pt idx="2895">
                  <c:v>0.39827189814814812</c:v>
                </c:pt>
                <c:pt idx="2896">
                  <c:v>0.39827596064814813</c:v>
                </c:pt>
                <c:pt idx="2897">
                  <c:v>0.39827994212962964</c:v>
                </c:pt>
                <c:pt idx="2898">
                  <c:v>0.39828393518518518</c:v>
                </c:pt>
                <c:pt idx="2899">
                  <c:v>0.39828795138888889</c:v>
                </c:pt>
                <c:pt idx="2900">
                  <c:v>0.39829190972222223</c:v>
                </c:pt>
                <c:pt idx="2901">
                  <c:v>0.39829605324074074</c:v>
                </c:pt>
                <c:pt idx="2902">
                  <c:v>0.39829996527777772</c:v>
                </c:pt>
                <c:pt idx="2903">
                  <c:v>0.39830407407407403</c:v>
                </c:pt>
                <c:pt idx="2904">
                  <c:v>0.39830802083333333</c:v>
                </c:pt>
                <c:pt idx="2905">
                  <c:v>0.39831194444444445</c:v>
                </c:pt>
                <c:pt idx="2906">
                  <c:v>0.3983189236111111</c:v>
                </c:pt>
                <c:pt idx="2907">
                  <c:v>0.39832280092592592</c:v>
                </c:pt>
                <c:pt idx="2908">
                  <c:v>0.39832672453703705</c:v>
                </c:pt>
                <c:pt idx="2909">
                  <c:v>0.398330787037037</c:v>
                </c:pt>
                <c:pt idx="2910">
                  <c:v>0.39833469907407409</c:v>
                </c:pt>
                <c:pt idx="2911">
                  <c:v>0.39833873842592588</c:v>
                </c:pt>
                <c:pt idx="2912">
                  <c:v>0.39834284722222218</c:v>
                </c:pt>
                <c:pt idx="2913">
                  <c:v>0.39834672453703707</c:v>
                </c:pt>
                <c:pt idx="2914">
                  <c:v>0.39835084490740741</c:v>
                </c:pt>
                <c:pt idx="2915">
                  <c:v>0.39835487268518516</c:v>
                </c:pt>
                <c:pt idx="2916">
                  <c:v>0.39835872685185186</c:v>
                </c:pt>
                <c:pt idx="2917">
                  <c:v>0.39836282407407403</c:v>
                </c:pt>
                <c:pt idx="2918">
                  <c:v>0.3983668865740741</c:v>
                </c:pt>
                <c:pt idx="2919">
                  <c:v>0.39837093749999997</c:v>
                </c:pt>
                <c:pt idx="2920">
                  <c:v>0.398374849537037</c:v>
                </c:pt>
                <c:pt idx="2921">
                  <c:v>0.39837884259259254</c:v>
                </c:pt>
                <c:pt idx="2922">
                  <c:v>0.39838284722222223</c:v>
                </c:pt>
                <c:pt idx="2923">
                  <c:v>0.3983867592592592</c:v>
                </c:pt>
                <c:pt idx="2924">
                  <c:v>0.3983908796296296</c:v>
                </c:pt>
                <c:pt idx="2925">
                  <c:v>0.39839490740740741</c:v>
                </c:pt>
                <c:pt idx="2926">
                  <c:v>0.39839879629629626</c:v>
                </c:pt>
                <c:pt idx="2927">
                  <c:v>0.39840293981481478</c:v>
                </c:pt>
                <c:pt idx="2928">
                  <c:v>0.39840686342592591</c:v>
                </c:pt>
                <c:pt idx="2929">
                  <c:v>0.39841076388888891</c:v>
                </c:pt>
                <c:pt idx="2930">
                  <c:v>0.39841487268518522</c:v>
                </c:pt>
                <c:pt idx="2931">
                  <c:v>0.39841884259259258</c:v>
                </c:pt>
                <c:pt idx="2932">
                  <c:v>0.39842283564814812</c:v>
                </c:pt>
                <c:pt idx="2933">
                  <c:v>0.39842692129629631</c:v>
                </c:pt>
                <c:pt idx="2934">
                  <c:v>0.39843083333333335</c:v>
                </c:pt>
                <c:pt idx="2935">
                  <c:v>0.39843491898148148</c:v>
                </c:pt>
                <c:pt idx="2936">
                  <c:v>0.39843892361111116</c:v>
                </c:pt>
                <c:pt idx="2937">
                  <c:v>0.39844293981481482</c:v>
                </c:pt>
                <c:pt idx="2938">
                  <c:v>0.39844689814814815</c:v>
                </c:pt>
                <c:pt idx="2939">
                  <c:v>0.39845089120370369</c:v>
                </c:pt>
                <c:pt idx="2940">
                  <c:v>0.39845508101851851</c:v>
                </c:pt>
                <c:pt idx="2941">
                  <c:v>0.39845899305555554</c:v>
                </c:pt>
                <c:pt idx="2942">
                  <c:v>0.39846592592592595</c:v>
                </c:pt>
                <c:pt idx="2943">
                  <c:v>0.39846994212962961</c:v>
                </c:pt>
                <c:pt idx="2944">
                  <c:v>0.39847387731481482</c:v>
                </c:pt>
                <c:pt idx="2945">
                  <c:v>0.39847814814814814</c:v>
                </c:pt>
                <c:pt idx="2946">
                  <c:v>0.39848211805555556</c:v>
                </c:pt>
                <c:pt idx="2947">
                  <c:v>0.39848600694444447</c:v>
                </c:pt>
                <c:pt idx="2948">
                  <c:v>0.3984902662037037</c:v>
                </c:pt>
                <c:pt idx="2949">
                  <c:v>0.39849418981481483</c:v>
                </c:pt>
                <c:pt idx="2950">
                  <c:v>0.39849825231481484</c:v>
                </c:pt>
                <c:pt idx="2951">
                  <c:v>0.39850230324074071</c:v>
                </c:pt>
                <c:pt idx="2952">
                  <c:v>0.39850623842592592</c:v>
                </c:pt>
                <c:pt idx="2953">
                  <c:v>0.39851032407407411</c:v>
                </c:pt>
                <c:pt idx="2954">
                  <c:v>0.39851430555555556</c:v>
                </c:pt>
                <c:pt idx="2955">
                  <c:v>0.3985183449074074</c:v>
                </c:pt>
                <c:pt idx="2956">
                  <c:v>0.39852224537037034</c:v>
                </c:pt>
                <c:pt idx="2957">
                  <c:v>0.39852620370370367</c:v>
                </c:pt>
                <c:pt idx="2958">
                  <c:v>0.39853035879629628</c:v>
                </c:pt>
                <c:pt idx="2959">
                  <c:v>0.39853434027777773</c:v>
                </c:pt>
                <c:pt idx="2960">
                  <c:v>0.3985383564814815</c:v>
                </c:pt>
                <c:pt idx="2961">
                  <c:v>0.39854236111111113</c:v>
                </c:pt>
                <c:pt idx="2962">
                  <c:v>0.39854627314814817</c:v>
                </c:pt>
                <c:pt idx="2963">
                  <c:v>0.39855030092592592</c:v>
                </c:pt>
                <c:pt idx="2964">
                  <c:v>0.39855432870370372</c:v>
                </c:pt>
                <c:pt idx="2965">
                  <c:v>0.3985582407407407</c:v>
                </c:pt>
                <c:pt idx="2966">
                  <c:v>0.39856237268518518</c:v>
                </c:pt>
                <c:pt idx="2967">
                  <c:v>0.39856627314814813</c:v>
                </c:pt>
                <c:pt idx="2968">
                  <c:v>0.39857034722222223</c:v>
                </c:pt>
                <c:pt idx="2969">
                  <c:v>0.39857438657407407</c:v>
                </c:pt>
                <c:pt idx="2970">
                  <c:v>0.39857832175925928</c:v>
                </c:pt>
                <c:pt idx="2971">
                  <c:v>0.3985824189814815</c:v>
                </c:pt>
                <c:pt idx="2972">
                  <c:v>0.39858646990740737</c:v>
                </c:pt>
                <c:pt idx="2973">
                  <c:v>0.39859041666666667</c:v>
                </c:pt>
                <c:pt idx="2974">
                  <c:v>0.39859451388888889</c:v>
                </c:pt>
                <c:pt idx="2975">
                  <c:v>0.3986014351851852</c:v>
                </c:pt>
                <c:pt idx="2976">
                  <c:v>0.39860535879629633</c:v>
                </c:pt>
                <c:pt idx="2977">
                  <c:v>0.39860925925925922</c:v>
                </c:pt>
                <c:pt idx="2978">
                  <c:v>0.39861324074074073</c:v>
                </c:pt>
                <c:pt idx="2979">
                  <c:v>0.39861724537037041</c:v>
                </c:pt>
                <c:pt idx="2980">
                  <c:v>0.39862129629629628</c:v>
                </c:pt>
                <c:pt idx="2981">
                  <c:v>0.39862538194444447</c:v>
                </c:pt>
                <c:pt idx="2982">
                  <c:v>0.39862944444444448</c:v>
                </c:pt>
                <c:pt idx="2983">
                  <c:v>0.39863343750000002</c:v>
                </c:pt>
                <c:pt idx="2984">
                  <c:v>0.39863746527777777</c:v>
                </c:pt>
                <c:pt idx="2985">
                  <c:v>0.39864155092592596</c:v>
                </c:pt>
                <c:pt idx="2986">
                  <c:v>0.39864565972222227</c:v>
                </c:pt>
                <c:pt idx="2987">
                  <c:v>0.39864978009259261</c:v>
                </c:pt>
                <c:pt idx="2988">
                  <c:v>0.39865385416666665</c:v>
                </c:pt>
                <c:pt idx="2989">
                  <c:v>0.39865781249999999</c:v>
                </c:pt>
                <c:pt idx="2990">
                  <c:v>0.39866196759259259</c:v>
                </c:pt>
                <c:pt idx="2991">
                  <c:v>0.39866596064814813</c:v>
                </c:pt>
                <c:pt idx="2992">
                  <c:v>0.39867009259259256</c:v>
                </c:pt>
                <c:pt idx="2993">
                  <c:v>0.39867428240740743</c:v>
                </c:pt>
                <c:pt idx="2994">
                  <c:v>0.39867824074074076</c:v>
                </c:pt>
                <c:pt idx="2995">
                  <c:v>0.39868237268518519</c:v>
                </c:pt>
                <c:pt idx="2996">
                  <c:v>0.39868655092592592</c:v>
                </c:pt>
                <c:pt idx="2997">
                  <c:v>0.39869054398148146</c:v>
                </c:pt>
                <c:pt idx="2998">
                  <c:v>0.39869462962962965</c:v>
                </c:pt>
                <c:pt idx="2999">
                  <c:v>0.39869870370370369</c:v>
                </c:pt>
                <c:pt idx="3000">
                  <c:v>0.39870276620370371</c:v>
                </c:pt>
                <c:pt idx="3001">
                  <c:v>0.39870674768518516</c:v>
                </c:pt>
                <c:pt idx="3002">
                  <c:v>0.39871101851851853</c:v>
                </c:pt>
                <c:pt idx="3003">
                  <c:v>0.39871497685185187</c:v>
                </c:pt>
                <c:pt idx="3004">
                  <c:v>0.39871894675925929</c:v>
                </c:pt>
                <c:pt idx="3005">
                  <c:v>0.39872320601851857</c:v>
                </c:pt>
                <c:pt idx="3006">
                  <c:v>0.39872730324074074</c:v>
                </c:pt>
                <c:pt idx="3007">
                  <c:v>0.39873138888888887</c:v>
                </c:pt>
                <c:pt idx="3008">
                  <c:v>0.39873546296296297</c:v>
                </c:pt>
                <c:pt idx="3009">
                  <c:v>0.39874226851851852</c:v>
                </c:pt>
                <c:pt idx="3010">
                  <c:v>0.39874641203703703</c:v>
                </c:pt>
                <c:pt idx="3011">
                  <c:v>0.39875035879629633</c:v>
                </c:pt>
                <c:pt idx="3012">
                  <c:v>0.39875446759259264</c:v>
                </c:pt>
                <c:pt idx="3013">
                  <c:v>0.39875841435185189</c:v>
                </c:pt>
                <c:pt idx="3014">
                  <c:v>0.39876238425925931</c:v>
                </c:pt>
                <c:pt idx="3015">
                  <c:v>0.39876643518518518</c:v>
                </c:pt>
                <c:pt idx="3016">
                  <c:v>0.39877041666666663</c:v>
                </c:pt>
                <c:pt idx="3017">
                  <c:v>0.39877453703703702</c:v>
                </c:pt>
                <c:pt idx="3018">
                  <c:v>0.39877861111111113</c:v>
                </c:pt>
                <c:pt idx="3019">
                  <c:v>0.39878254629629634</c:v>
                </c:pt>
                <c:pt idx="3020">
                  <c:v>0.39878662037037033</c:v>
                </c:pt>
                <c:pt idx="3021">
                  <c:v>0.39879070601851851</c:v>
                </c:pt>
                <c:pt idx="3022">
                  <c:v>0.39879471064814814</c:v>
                </c:pt>
                <c:pt idx="3023">
                  <c:v>0.39879886574074069</c:v>
                </c:pt>
                <c:pt idx="3024">
                  <c:v>0.39880304398148153</c:v>
                </c:pt>
                <c:pt idx="3025">
                  <c:v>0.39880716435185182</c:v>
                </c:pt>
                <c:pt idx="3026">
                  <c:v>0.39881118055555559</c:v>
                </c:pt>
                <c:pt idx="3027">
                  <c:v>0.39881537037037035</c:v>
                </c:pt>
                <c:pt idx="3028">
                  <c:v>0.39881930555555556</c:v>
                </c:pt>
                <c:pt idx="3029">
                  <c:v>0.39882321759259259</c:v>
                </c:pt>
                <c:pt idx="3030">
                  <c:v>0.39882736111111111</c:v>
                </c:pt>
                <c:pt idx="3031">
                  <c:v>0.39883136574074074</c:v>
                </c:pt>
                <c:pt idx="3032">
                  <c:v>0.39883546296296296</c:v>
                </c:pt>
                <c:pt idx="3033">
                  <c:v>0.39883946759259259</c:v>
                </c:pt>
                <c:pt idx="3034">
                  <c:v>0.39884343750000001</c:v>
                </c:pt>
                <c:pt idx="3035">
                  <c:v>0.39884762731481477</c:v>
                </c:pt>
                <c:pt idx="3036">
                  <c:v>0.39885171296296296</c:v>
                </c:pt>
                <c:pt idx="3037">
                  <c:v>0.39885581018518518</c:v>
                </c:pt>
                <c:pt idx="3038">
                  <c:v>0.39885982638888889</c:v>
                </c:pt>
                <c:pt idx="3039">
                  <c:v>0.3988638541666667</c:v>
                </c:pt>
                <c:pt idx="3040">
                  <c:v>0.39886791666666666</c:v>
                </c:pt>
                <c:pt idx="3041">
                  <c:v>0.39887188657407407</c:v>
                </c:pt>
                <c:pt idx="3042">
                  <c:v>0.39887605324074071</c:v>
                </c:pt>
                <c:pt idx="3043">
                  <c:v>0.39888003472222228</c:v>
                </c:pt>
                <c:pt idx="3044">
                  <c:v>0.39888415509259256</c:v>
                </c:pt>
                <c:pt idx="3045">
                  <c:v>0.39888824074074075</c:v>
                </c:pt>
                <c:pt idx="3046">
                  <c:v>0.39889219907407408</c:v>
                </c:pt>
                <c:pt idx="3047">
                  <c:v>0.39889631944444442</c:v>
                </c:pt>
                <c:pt idx="3048">
                  <c:v>0.39890032407407405</c:v>
                </c:pt>
                <c:pt idx="3049">
                  <c:v>0.39890420138888888</c:v>
                </c:pt>
                <c:pt idx="3050">
                  <c:v>0.39890826388888884</c:v>
                </c:pt>
                <c:pt idx="3051">
                  <c:v>0.39891499999999996</c:v>
                </c:pt>
                <c:pt idx="3052">
                  <c:v>0.39891891203703705</c:v>
                </c:pt>
                <c:pt idx="3053">
                  <c:v>0.39892282407407409</c:v>
                </c:pt>
                <c:pt idx="3054">
                  <c:v>0.39892681712962963</c:v>
                </c:pt>
                <c:pt idx="3055">
                  <c:v>0.39893072916666666</c:v>
                </c:pt>
                <c:pt idx="3056">
                  <c:v>0.39893478009259259</c:v>
                </c:pt>
                <c:pt idx="3057">
                  <c:v>0.39893878472222227</c:v>
                </c:pt>
                <c:pt idx="3058">
                  <c:v>0.39894285879629626</c:v>
                </c:pt>
                <c:pt idx="3059">
                  <c:v>0.39894682870370368</c:v>
                </c:pt>
                <c:pt idx="3060">
                  <c:v>0.39895082175925928</c:v>
                </c:pt>
                <c:pt idx="3061">
                  <c:v>0.39895489583333332</c:v>
                </c:pt>
                <c:pt idx="3062">
                  <c:v>0.39895885416666665</c:v>
                </c:pt>
                <c:pt idx="3063">
                  <c:v>0.39896283564814811</c:v>
                </c:pt>
                <c:pt idx="3064">
                  <c:v>0.39896689814814817</c:v>
                </c:pt>
                <c:pt idx="3065">
                  <c:v>0.39897097222222228</c:v>
                </c:pt>
                <c:pt idx="3066">
                  <c:v>0.39897518518518521</c:v>
                </c:pt>
                <c:pt idx="3067">
                  <c:v>0.39897925925925931</c:v>
                </c:pt>
                <c:pt idx="3068">
                  <c:v>0.39898332175925927</c:v>
                </c:pt>
                <c:pt idx="3069">
                  <c:v>0.39898734953703707</c:v>
                </c:pt>
                <c:pt idx="3070">
                  <c:v>0.39899124999999996</c:v>
                </c:pt>
                <c:pt idx="3071">
                  <c:v>0.39899532407407406</c:v>
                </c:pt>
                <c:pt idx="3072">
                  <c:v>0.39899942129629634</c:v>
                </c:pt>
                <c:pt idx="3073">
                  <c:v>0.39900329861111111</c:v>
                </c:pt>
                <c:pt idx="3074">
                  <c:v>0.39900734953703704</c:v>
                </c:pt>
                <c:pt idx="3075">
                  <c:v>0.39901137731481479</c:v>
                </c:pt>
                <c:pt idx="3076">
                  <c:v>0.39901534722222221</c:v>
                </c:pt>
                <c:pt idx="3077">
                  <c:v>0.39901939814814819</c:v>
                </c:pt>
                <c:pt idx="3078">
                  <c:v>0.39902340277777776</c:v>
                </c:pt>
                <c:pt idx="3079">
                  <c:v>0.39902752314814816</c:v>
                </c:pt>
                <c:pt idx="3080">
                  <c:v>0.39903144675925928</c:v>
                </c:pt>
                <c:pt idx="3081">
                  <c:v>0.39903585648148149</c:v>
                </c:pt>
                <c:pt idx="3082">
                  <c:v>0.39903979166666664</c:v>
                </c:pt>
                <c:pt idx="3083">
                  <c:v>0.39904370370370373</c:v>
                </c:pt>
                <c:pt idx="3084">
                  <c:v>0.39904783564814816</c:v>
                </c:pt>
                <c:pt idx="3085">
                  <c:v>0.39905189814814812</c:v>
                </c:pt>
                <c:pt idx="3086">
                  <c:v>0.3990559490740741</c:v>
                </c:pt>
                <c:pt idx="3087">
                  <c:v>0.39906284722222224</c:v>
                </c:pt>
                <c:pt idx="3088">
                  <c:v>0.39906674768518519</c:v>
                </c:pt>
                <c:pt idx="3089">
                  <c:v>0.3990708912037037</c:v>
                </c:pt>
                <c:pt idx="3090">
                  <c:v>0.39907519675925923</c:v>
                </c:pt>
                <c:pt idx="3091">
                  <c:v>0.39907935185185184</c:v>
                </c:pt>
                <c:pt idx="3092">
                  <c:v>0.39908339120370373</c:v>
                </c:pt>
                <c:pt idx="3093">
                  <c:v>0.39908765046296296</c:v>
                </c:pt>
                <c:pt idx="3094">
                  <c:v>0.39909179398148148</c:v>
                </c:pt>
                <c:pt idx="3095">
                  <c:v>0.3990958101851852</c:v>
                </c:pt>
                <c:pt idx="3096">
                  <c:v>0.3991001851851852</c:v>
                </c:pt>
                <c:pt idx="3097">
                  <c:v>0.39910429398148151</c:v>
                </c:pt>
                <c:pt idx="3098">
                  <c:v>0.39910834490740738</c:v>
                </c:pt>
                <c:pt idx="3099">
                  <c:v>0.39911237268518523</c:v>
                </c:pt>
                <c:pt idx="3100">
                  <c:v>0.39911643518518519</c:v>
                </c:pt>
                <c:pt idx="3101">
                  <c:v>0.3991204976851852</c:v>
                </c:pt>
                <c:pt idx="3102">
                  <c:v>0.39912458333333328</c:v>
                </c:pt>
                <c:pt idx="3103">
                  <c:v>0.39912876157407412</c:v>
                </c:pt>
                <c:pt idx="3104">
                  <c:v>0.39913275462962966</c:v>
                </c:pt>
                <c:pt idx="3105">
                  <c:v>0.39913680555555553</c:v>
                </c:pt>
                <c:pt idx="3106">
                  <c:v>0.39914083333333333</c:v>
                </c:pt>
                <c:pt idx="3107">
                  <c:v>0.39914481481481484</c:v>
                </c:pt>
                <c:pt idx="3108">
                  <c:v>0.3991490046296296</c:v>
                </c:pt>
                <c:pt idx="3109">
                  <c:v>0.39915297453703702</c:v>
                </c:pt>
                <c:pt idx="3110">
                  <c:v>0.39915709490740742</c:v>
                </c:pt>
                <c:pt idx="3111">
                  <c:v>0.39916119212962964</c:v>
                </c:pt>
                <c:pt idx="3112">
                  <c:v>0.39916513888888888</c:v>
                </c:pt>
                <c:pt idx="3113">
                  <c:v>0.39916921296296293</c:v>
                </c:pt>
                <c:pt idx="3114">
                  <c:v>0.39917328703703703</c:v>
                </c:pt>
                <c:pt idx="3115">
                  <c:v>0.39917718750000003</c:v>
                </c:pt>
                <c:pt idx="3116">
                  <c:v>0.39918121527777778</c:v>
                </c:pt>
                <c:pt idx="3117">
                  <c:v>0.39918528935185188</c:v>
                </c:pt>
                <c:pt idx="3118">
                  <c:v>0.39918932870370366</c:v>
                </c:pt>
                <c:pt idx="3119">
                  <c:v>0.39919326388888887</c:v>
                </c:pt>
                <c:pt idx="3120">
                  <c:v>0.3992002546296296</c:v>
                </c:pt>
                <c:pt idx="3121">
                  <c:v>0.39920436342592591</c:v>
                </c:pt>
                <c:pt idx="3122">
                  <c:v>0.39920837962962968</c:v>
                </c:pt>
                <c:pt idx="3123">
                  <c:v>0.39921258101851853</c:v>
                </c:pt>
                <c:pt idx="3124">
                  <c:v>0.39921651620370374</c:v>
                </c:pt>
                <c:pt idx="3125">
                  <c:v>0.39922059027777773</c:v>
                </c:pt>
                <c:pt idx="3126">
                  <c:v>0.39922472222222222</c:v>
                </c:pt>
                <c:pt idx="3127">
                  <c:v>0.39922864583333334</c:v>
                </c:pt>
                <c:pt idx="3128">
                  <c:v>0.39923288194444445</c:v>
                </c:pt>
                <c:pt idx="3129">
                  <c:v>0.3992369907407407</c:v>
                </c:pt>
                <c:pt idx="3130">
                  <c:v>0.39924094907407409</c:v>
                </c:pt>
                <c:pt idx="3131">
                  <c:v>0.39924503472222223</c:v>
                </c:pt>
                <c:pt idx="3132">
                  <c:v>0.39924910879629633</c:v>
                </c:pt>
                <c:pt idx="3133">
                  <c:v>0.39925326388888888</c:v>
                </c:pt>
                <c:pt idx="3134">
                  <c:v>0.3992571875</c:v>
                </c:pt>
                <c:pt idx="3135">
                  <c:v>0.39926142361111111</c:v>
                </c:pt>
                <c:pt idx="3136">
                  <c:v>0.39926543981481483</c:v>
                </c:pt>
                <c:pt idx="3137">
                  <c:v>0.39926940972222225</c:v>
                </c:pt>
                <c:pt idx="3138">
                  <c:v>0.39927361111111109</c:v>
                </c:pt>
                <c:pt idx="3139">
                  <c:v>0.39927766203703707</c:v>
                </c:pt>
                <c:pt idx="3140">
                  <c:v>0.39928179398148145</c:v>
                </c:pt>
                <c:pt idx="3141">
                  <c:v>0.39928587962962964</c:v>
                </c:pt>
                <c:pt idx="3142">
                  <c:v>0.39928994212962965</c:v>
                </c:pt>
                <c:pt idx="3143">
                  <c:v>0.39929393518518519</c:v>
                </c:pt>
                <c:pt idx="3144">
                  <c:v>0.39929800925925929</c:v>
                </c:pt>
                <c:pt idx="3145">
                  <c:v>0.39930215277777781</c:v>
                </c:pt>
                <c:pt idx="3146">
                  <c:v>0.39930618055555556</c:v>
                </c:pt>
                <c:pt idx="3147">
                  <c:v>0.39931032407407407</c:v>
                </c:pt>
                <c:pt idx="3148">
                  <c:v>0.39931446759259259</c:v>
                </c:pt>
                <c:pt idx="3149">
                  <c:v>0.39931849537037034</c:v>
                </c:pt>
                <c:pt idx="3150">
                  <c:v>0.39932266203703709</c:v>
                </c:pt>
                <c:pt idx="3151">
                  <c:v>0.39932665509259263</c:v>
                </c:pt>
                <c:pt idx="3152">
                  <c:v>0.39933078703703706</c:v>
                </c:pt>
                <c:pt idx="3153">
                  <c:v>0.39933505787037032</c:v>
                </c:pt>
                <c:pt idx="3154">
                  <c:v>0.39934192129629631</c:v>
                </c:pt>
                <c:pt idx="3155">
                  <c:v>0.39934601851851853</c:v>
                </c:pt>
                <c:pt idx="3156">
                  <c:v>0.39935006944444446</c:v>
                </c:pt>
                <c:pt idx="3157">
                  <c:v>0.39935429398148153</c:v>
                </c:pt>
                <c:pt idx="3158">
                  <c:v>0.3993583449074074</c:v>
                </c:pt>
                <c:pt idx="3159">
                  <c:v>0.39936236111111106</c:v>
                </c:pt>
                <c:pt idx="3160">
                  <c:v>0.39936659722222223</c:v>
                </c:pt>
                <c:pt idx="3161">
                  <c:v>0.39937061342592589</c:v>
                </c:pt>
                <c:pt idx="3162">
                  <c:v>0.39937473379629629</c:v>
                </c:pt>
                <c:pt idx="3163">
                  <c:v>0.39937877314814818</c:v>
                </c:pt>
                <c:pt idx="3164">
                  <c:v>0.39938304398148144</c:v>
                </c:pt>
                <c:pt idx="3165">
                  <c:v>0.39938710648148151</c:v>
                </c:pt>
                <c:pt idx="3166">
                  <c:v>0.39939116898148147</c:v>
                </c:pt>
                <c:pt idx="3167">
                  <c:v>0.3993953009259259</c:v>
                </c:pt>
                <c:pt idx="3168">
                  <c:v>0.39939938657407409</c:v>
                </c:pt>
                <c:pt idx="3169">
                  <c:v>0.39940356481481482</c:v>
                </c:pt>
                <c:pt idx="3170">
                  <c:v>0.39940760416666671</c:v>
                </c:pt>
                <c:pt idx="3171">
                  <c:v>0.39941175925925926</c:v>
                </c:pt>
                <c:pt idx="3172">
                  <c:v>0.39941586805555557</c:v>
                </c:pt>
                <c:pt idx="3173">
                  <c:v>0.3994199074074074</c:v>
                </c:pt>
                <c:pt idx="3174">
                  <c:v>0.39942409722222222</c:v>
                </c:pt>
                <c:pt idx="3175">
                  <c:v>0.39942820601851853</c:v>
                </c:pt>
                <c:pt idx="3176">
                  <c:v>0.39943240740740737</c:v>
                </c:pt>
                <c:pt idx="3177">
                  <c:v>0.39943644675925927</c:v>
                </c:pt>
                <c:pt idx="3178">
                  <c:v>0.39944064814814811</c:v>
                </c:pt>
                <c:pt idx="3179">
                  <c:v>0.39944472222222221</c:v>
                </c:pt>
                <c:pt idx="3180">
                  <c:v>0.39944871527777775</c:v>
                </c:pt>
                <c:pt idx="3181">
                  <c:v>0.39945304398148146</c:v>
                </c:pt>
                <c:pt idx="3182">
                  <c:v>0.39945704861111109</c:v>
                </c:pt>
                <c:pt idx="3183">
                  <c:v>0.39946116898148148</c:v>
                </c:pt>
                <c:pt idx="3184">
                  <c:v>0.39946527777777779</c:v>
                </c:pt>
                <c:pt idx="3185">
                  <c:v>0.39946942129629631</c:v>
                </c:pt>
                <c:pt idx="3186">
                  <c:v>0.39947349537037041</c:v>
                </c:pt>
                <c:pt idx="3187">
                  <c:v>0.39947759259259258</c:v>
                </c:pt>
                <c:pt idx="3188">
                  <c:v>0.39948180555555557</c:v>
                </c:pt>
                <c:pt idx="3189">
                  <c:v>0.39948592592592597</c:v>
                </c:pt>
                <c:pt idx="3190">
                  <c:v>0.39949016203703702</c:v>
                </c:pt>
                <c:pt idx="3191">
                  <c:v>0.39949427083333333</c:v>
                </c:pt>
                <c:pt idx="3192">
                  <c:v>0.39949843749999997</c:v>
                </c:pt>
                <c:pt idx="3193">
                  <c:v>0.39950550925925926</c:v>
                </c:pt>
                <c:pt idx="3194">
                  <c:v>0.39950962962962966</c:v>
                </c:pt>
                <c:pt idx="3195">
                  <c:v>0.39951365740740741</c:v>
                </c:pt>
                <c:pt idx="3196">
                  <c:v>0.39951778935185184</c:v>
                </c:pt>
                <c:pt idx="3197">
                  <c:v>0.39952200231481477</c:v>
                </c:pt>
                <c:pt idx="3198">
                  <c:v>0.39952607638888887</c:v>
                </c:pt>
                <c:pt idx="3199">
                  <c:v>0.39953026620370369</c:v>
                </c:pt>
                <c:pt idx="3200">
                  <c:v>0.39953446759259265</c:v>
                </c:pt>
                <c:pt idx="3201">
                  <c:v>0.39953854166666664</c:v>
                </c:pt>
                <c:pt idx="3202">
                  <c:v>0.39954265046296294</c:v>
                </c:pt>
                <c:pt idx="3203">
                  <c:v>0.39954682870370367</c:v>
                </c:pt>
                <c:pt idx="3204">
                  <c:v>0.39955093749999998</c:v>
                </c:pt>
                <c:pt idx="3205">
                  <c:v>0.39955510416666667</c:v>
                </c:pt>
                <c:pt idx="3206">
                  <c:v>0.39955917824074078</c:v>
                </c:pt>
                <c:pt idx="3207">
                  <c:v>0.39956337962962962</c:v>
                </c:pt>
                <c:pt idx="3208">
                  <c:v>0.39956769675925924</c:v>
                </c:pt>
                <c:pt idx="3209">
                  <c:v>0.39957186342592593</c:v>
                </c:pt>
                <c:pt idx="3210">
                  <c:v>0.39957591435185186</c:v>
                </c:pt>
                <c:pt idx="3211">
                  <c:v>0.3995802083333333</c:v>
                </c:pt>
                <c:pt idx="3212">
                  <c:v>0.39958436342592596</c:v>
                </c:pt>
                <c:pt idx="3213">
                  <c:v>0.3995884375</c:v>
                </c:pt>
                <c:pt idx="3214">
                  <c:v>0.39959280092592592</c:v>
                </c:pt>
                <c:pt idx="3215">
                  <c:v>0.39959692129629626</c:v>
                </c:pt>
                <c:pt idx="3216">
                  <c:v>0.39960108796296295</c:v>
                </c:pt>
                <c:pt idx="3217">
                  <c:v>0.39960532407407406</c:v>
                </c:pt>
                <c:pt idx="3218">
                  <c:v>0.39960946759259258</c:v>
                </c:pt>
                <c:pt idx="3219">
                  <c:v>0.39961357638888889</c:v>
                </c:pt>
                <c:pt idx="3220">
                  <c:v>0.39961760416666664</c:v>
                </c:pt>
                <c:pt idx="3221">
                  <c:v>0.39962182870370372</c:v>
                </c:pt>
                <c:pt idx="3222">
                  <c:v>0.39962590277777776</c:v>
                </c:pt>
                <c:pt idx="3223">
                  <c:v>0.39963011574074075</c:v>
                </c:pt>
                <c:pt idx="3224">
                  <c:v>0.39963407407407409</c:v>
                </c:pt>
                <c:pt idx="3225">
                  <c:v>0.3996383101851852</c:v>
                </c:pt>
                <c:pt idx="3226">
                  <c:v>0.39964247685185184</c:v>
                </c:pt>
                <c:pt idx="3227">
                  <c:v>0.39964646990740738</c:v>
                </c:pt>
                <c:pt idx="3228">
                  <c:v>0.39965085648148152</c:v>
                </c:pt>
                <c:pt idx="3229">
                  <c:v>0.39965769675925927</c:v>
                </c:pt>
                <c:pt idx="3230">
                  <c:v>0.39966190972222221</c:v>
                </c:pt>
                <c:pt idx="3231">
                  <c:v>0.39966604166666664</c:v>
                </c:pt>
                <c:pt idx="3232">
                  <c:v>0.39967023148148151</c:v>
                </c:pt>
                <c:pt idx="3233">
                  <c:v>0.39967429398148147</c:v>
                </c:pt>
                <c:pt idx="3234">
                  <c:v>0.39967828703703701</c:v>
                </c:pt>
                <c:pt idx="3235">
                  <c:v>0.39968252314814817</c:v>
                </c:pt>
                <c:pt idx="3236">
                  <c:v>0.39968656249999995</c:v>
                </c:pt>
                <c:pt idx="3237">
                  <c:v>0.39969069444444444</c:v>
                </c:pt>
                <c:pt idx="3238">
                  <c:v>0.39969487268518522</c:v>
                </c:pt>
                <c:pt idx="3239">
                  <c:v>0.39969888888888888</c:v>
                </c:pt>
                <c:pt idx="3240">
                  <c:v>0.39970312499999999</c:v>
                </c:pt>
                <c:pt idx="3241">
                  <c:v>0.39970768518518524</c:v>
                </c:pt>
                <c:pt idx="3242">
                  <c:v>0.39971202546296297</c:v>
                </c:pt>
                <c:pt idx="3243">
                  <c:v>0.39971637731481485</c:v>
                </c:pt>
                <c:pt idx="3244">
                  <c:v>0.39972094907407407</c:v>
                </c:pt>
                <c:pt idx="3245">
                  <c:v>0.39972534722222219</c:v>
                </c:pt>
                <c:pt idx="3246">
                  <c:v>0.3997294560185185</c:v>
                </c:pt>
                <c:pt idx="3247">
                  <c:v>0.39973385416666668</c:v>
                </c:pt>
                <c:pt idx="3248">
                  <c:v>0.39973818287037038</c:v>
                </c:pt>
                <c:pt idx="3249">
                  <c:v>0.39974256944444447</c:v>
                </c:pt>
                <c:pt idx="3250">
                  <c:v>0.39974694444444442</c:v>
                </c:pt>
                <c:pt idx="3251">
                  <c:v>0.39975131944444442</c:v>
                </c:pt>
                <c:pt idx="3252">
                  <c:v>0.39975563657407404</c:v>
                </c:pt>
                <c:pt idx="3253">
                  <c:v>0.39976013888888889</c:v>
                </c:pt>
                <c:pt idx="3254">
                  <c:v>0.3997644212962963</c:v>
                </c:pt>
                <c:pt idx="3255">
                  <c:v>0.39976893518518519</c:v>
                </c:pt>
                <c:pt idx="3256">
                  <c:v>0.3997732638888889</c:v>
                </c:pt>
                <c:pt idx="3257">
                  <c:v>0.39977744212962962</c:v>
                </c:pt>
                <c:pt idx="3258">
                  <c:v>0.39978167824074079</c:v>
                </c:pt>
                <c:pt idx="3259">
                  <c:v>0.39978619212962968</c:v>
                </c:pt>
                <c:pt idx="3260">
                  <c:v>0.39979038194444444</c:v>
                </c:pt>
                <c:pt idx="3261">
                  <c:v>0.39979472222222223</c:v>
                </c:pt>
                <c:pt idx="3262">
                  <c:v>0.39980212962962963</c:v>
                </c:pt>
                <c:pt idx="3263">
                  <c:v>0.39980635416666671</c:v>
                </c:pt>
                <c:pt idx="3264">
                  <c:v>0.39981059027777777</c:v>
                </c:pt>
                <c:pt idx="3265">
                  <c:v>0.3998149768518518</c:v>
                </c:pt>
                <c:pt idx="3266">
                  <c:v>0.39981934027777782</c:v>
                </c:pt>
                <c:pt idx="3267">
                  <c:v>0.39982361111111109</c:v>
                </c:pt>
                <c:pt idx="3268">
                  <c:v>0.39982815972222219</c:v>
                </c:pt>
                <c:pt idx="3269">
                  <c:v>0.39983244212962959</c:v>
                </c:pt>
                <c:pt idx="3270">
                  <c:v>0.39983680555555551</c:v>
                </c:pt>
                <c:pt idx="3271">
                  <c:v>0.39984115740740744</c:v>
                </c:pt>
                <c:pt idx="3272">
                  <c:v>0.39984560185185186</c:v>
                </c:pt>
                <c:pt idx="3273">
                  <c:v>0.39984983796296297</c:v>
                </c:pt>
                <c:pt idx="3274">
                  <c:v>0.39985440972222225</c:v>
                </c:pt>
                <c:pt idx="3275">
                  <c:v>0.3998586458333333</c:v>
                </c:pt>
                <c:pt idx="3276">
                  <c:v>0.39986309027777778</c:v>
                </c:pt>
                <c:pt idx="3277">
                  <c:v>0.3998672685185185</c:v>
                </c:pt>
                <c:pt idx="3278">
                  <c:v>0.39987168981481486</c:v>
                </c:pt>
                <c:pt idx="3279">
                  <c:v>0.39987597222222221</c:v>
                </c:pt>
                <c:pt idx="3280">
                  <c:v>0.39988049768518513</c:v>
                </c:pt>
                <c:pt idx="3281">
                  <c:v>0.39988479166666663</c:v>
                </c:pt>
                <c:pt idx="3282">
                  <c:v>0.39988914351851851</c:v>
                </c:pt>
                <c:pt idx="3283">
                  <c:v>0.39989355324074077</c:v>
                </c:pt>
                <c:pt idx="3284">
                  <c:v>0.3998979050925926</c:v>
                </c:pt>
                <c:pt idx="3285">
                  <c:v>0.39990216435185189</c:v>
                </c:pt>
                <c:pt idx="3286">
                  <c:v>0.39990668981481486</c:v>
                </c:pt>
                <c:pt idx="3287">
                  <c:v>0.39991122685185188</c:v>
                </c:pt>
                <c:pt idx="3288">
                  <c:v>0.39991559027777779</c:v>
                </c:pt>
                <c:pt idx="3289">
                  <c:v>0.39991994212962961</c:v>
                </c:pt>
                <c:pt idx="3290">
                  <c:v>0.3999243287037037</c:v>
                </c:pt>
                <c:pt idx="3291">
                  <c:v>0.39992863425925923</c:v>
                </c:pt>
                <c:pt idx="3292">
                  <c:v>0.39993303240740746</c:v>
                </c:pt>
                <c:pt idx="3293">
                  <c:v>0.39993722222222222</c:v>
                </c:pt>
                <c:pt idx="3294">
                  <c:v>0.39994160879629631</c:v>
                </c:pt>
                <c:pt idx="3295">
                  <c:v>0.39994599537037034</c:v>
                </c:pt>
                <c:pt idx="3296">
                  <c:v>0.39995350694444443</c:v>
                </c:pt>
                <c:pt idx="3297">
                  <c:v>0.3999575231481482</c:v>
                </c:pt>
                <c:pt idx="3298">
                  <c:v>0.39996181712962958</c:v>
                </c:pt>
                <c:pt idx="3299">
                  <c:v>0.39996593749999998</c:v>
                </c:pt>
                <c:pt idx="3300">
                  <c:v>0.39997013888888894</c:v>
                </c:pt>
                <c:pt idx="3301">
                  <c:v>0.39997425925925922</c:v>
                </c:pt>
                <c:pt idx="3302">
                  <c:v>0.39997841435185189</c:v>
                </c:pt>
                <c:pt idx="3303">
                  <c:v>0.39998263888888891</c:v>
                </c:pt>
                <c:pt idx="3304">
                  <c:v>0.39998664351851848</c:v>
                </c:pt>
                <c:pt idx="3305">
                  <c:v>0.39999075231481479</c:v>
                </c:pt>
                <c:pt idx="3306">
                  <c:v>0.39999472222222221</c:v>
                </c:pt>
                <c:pt idx="3307">
                  <c:v>0.39999881944444443</c:v>
                </c:pt>
                <c:pt idx="3308">
                  <c:v>0.40000290509259262</c:v>
                </c:pt>
                <c:pt idx="3309">
                  <c:v>0.40000689814814816</c:v>
                </c:pt>
                <c:pt idx="3310">
                  <c:v>0.40001108796296297</c:v>
                </c:pt>
                <c:pt idx="3311">
                  <c:v>0.4000152662037037</c:v>
                </c:pt>
                <c:pt idx="3312">
                  <c:v>0.40001927083333338</c:v>
                </c:pt>
                <c:pt idx="3313">
                  <c:v>0.40002339120370367</c:v>
                </c:pt>
                <c:pt idx="3314">
                  <c:v>0.40002753472222219</c:v>
                </c:pt>
                <c:pt idx="3315">
                  <c:v>0.4000316435185185</c:v>
                </c:pt>
                <c:pt idx="3316">
                  <c:v>0.40003563657407404</c:v>
                </c:pt>
                <c:pt idx="3317">
                  <c:v>0.400039837962963</c:v>
                </c:pt>
                <c:pt idx="3318">
                  <c:v>0.40004385416666666</c:v>
                </c:pt>
                <c:pt idx="3319">
                  <c:v>0.40004785879629629</c:v>
                </c:pt>
                <c:pt idx="3320">
                  <c:v>0.40005208333333336</c:v>
                </c:pt>
                <c:pt idx="3321">
                  <c:v>0.40005611111111111</c:v>
                </c:pt>
                <c:pt idx="3322">
                  <c:v>0.40006025462962963</c:v>
                </c:pt>
                <c:pt idx="3323">
                  <c:v>0.40006430555555555</c:v>
                </c:pt>
                <c:pt idx="3324">
                  <c:v>0.40006841435185186</c:v>
                </c:pt>
                <c:pt idx="3325">
                  <c:v>0.4000724074074074</c:v>
                </c:pt>
                <c:pt idx="3326">
                  <c:v>0.40007644675925924</c:v>
                </c:pt>
                <c:pt idx="3327">
                  <c:v>0.40008056712962964</c:v>
                </c:pt>
                <c:pt idx="3328">
                  <c:v>0.40008456018518518</c:v>
                </c:pt>
                <c:pt idx="3329">
                  <c:v>0.40008859953703707</c:v>
                </c:pt>
                <c:pt idx="3330">
                  <c:v>0.40009269675925929</c:v>
                </c:pt>
                <c:pt idx="3331">
                  <c:v>0.40009671296296295</c:v>
                </c:pt>
                <c:pt idx="3332">
                  <c:v>0.40010099537037042</c:v>
                </c:pt>
                <c:pt idx="3333">
                  <c:v>0.40010499999999999</c:v>
                </c:pt>
                <c:pt idx="3334">
                  <c:v>0.40010915509259259</c:v>
                </c:pt>
                <c:pt idx="3335">
                  <c:v>0.40011591435185184</c:v>
                </c:pt>
                <c:pt idx="3336">
                  <c:v>0.40011986111111114</c:v>
                </c:pt>
                <c:pt idx="3337">
                  <c:v>0.40012384259259259</c:v>
                </c:pt>
                <c:pt idx="3338">
                  <c:v>0.40012790509259261</c:v>
                </c:pt>
                <c:pt idx="3339">
                  <c:v>0.40013203703703709</c:v>
                </c:pt>
                <c:pt idx="3340">
                  <c:v>0.40013604166666666</c:v>
                </c:pt>
                <c:pt idx="3341">
                  <c:v>0.4001400810185185</c:v>
                </c:pt>
                <c:pt idx="3342">
                  <c:v>0.40014423611111111</c:v>
                </c:pt>
                <c:pt idx="3343">
                  <c:v>0.4001482291666667</c:v>
                </c:pt>
                <c:pt idx="3344">
                  <c:v>0.40015231481481478</c:v>
                </c:pt>
                <c:pt idx="3345">
                  <c:v>0.40015642361111109</c:v>
                </c:pt>
                <c:pt idx="3346">
                  <c:v>0.40016043981481481</c:v>
                </c:pt>
                <c:pt idx="3347">
                  <c:v>0.40016461805555559</c:v>
                </c:pt>
                <c:pt idx="3348">
                  <c:v>0.40016857638888892</c:v>
                </c:pt>
                <c:pt idx="3349">
                  <c:v>0.400172662037037</c:v>
                </c:pt>
                <c:pt idx="3350">
                  <c:v>0.40017674768518519</c:v>
                </c:pt>
                <c:pt idx="3351">
                  <c:v>0.40018072916666664</c:v>
                </c:pt>
                <c:pt idx="3352">
                  <c:v>0.40018481481481483</c:v>
                </c:pt>
                <c:pt idx="3353">
                  <c:v>0.40018895833333334</c:v>
                </c:pt>
                <c:pt idx="3354">
                  <c:v>0.40019305555555557</c:v>
                </c:pt>
                <c:pt idx="3355">
                  <c:v>0.40019706018518519</c:v>
                </c:pt>
                <c:pt idx="3356">
                  <c:v>0.40020113425925929</c:v>
                </c:pt>
                <c:pt idx="3357">
                  <c:v>0.4002052893518519</c:v>
                </c:pt>
                <c:pt idx="3358">
                  <c:v>0.40020934027777777</c:v>
                </c:pt>
                <c:pt idx="3359">
                  <c:v>0.40021363425925927</c:v>
                </c:pt>
                <c:pt idx="3360">
                  <c:v>0.40021763888888889</c:v>
                </c:pt>
                <c:pt idx="3361">
                  <c:v>0.40022168981481482</c:v>
                </c:pt>
                <c:pt idx="3362">
                  <c:v>0.40022592592592593</c:v>
                </c:pt>
                <c:pt idx="3363">
                  <c:v>0.40022991898148147</c:v>
                </c:pt>
                <c:pt idx="3364">
                  <c:v>0.40023399305555557</c:v>
                </c:pt>
                <c:pt idx="3365">
                  <c:v>0.40023803240740746</c:v>
                </c:pt>
                <c:pt idx="3366">
                  <c:v>0.40024212962962963</c:v>
                </c:pt>
                <c:pt idx="3367">
                  <c:v>0.40024608796296296</c:v>
                </c:pt>
                <c:pt idx="3368">
                  <c:v>0.40025297453703707</c:v>
                </c:pt>
                <c:pt idx="3369">
                  <c:v>0.40025703703703702</c:v>
                </c:pt>
                <c:pt idx="3370">
                  <c:v>0.40026099537037035</c:v>
                </c:pt>
                <c:pt idx="3371">
                  <c:v>0.4002651157407407</c:v>
                </c:pt>
                <c:pt idx="3372">
                  <c:v>0.40026906249999999</c:v>
                </c:pt>
                <c:pt idx="3373">
                  <c:v>0.40027304398148145</c:v>
                </c:pt>
                <c:pt idx="3374">
                  <c:v>0.40027725694444444</c:v>
                </c:pt>
                <c:pt idx="3375">
                  <c:v>0.40028121527777777</c:v>
                </c:pt>
                <c:pt idx="3376">
                  <c:v>0.4002851736111111</c:v>
                </c:pt>
                <c:pt idx="3377">
                  <c:v>0.40028940972222221</c:v>
                </c:pt>
                <c:pt idx="3378">
                  <c:v>0.40029339120370372</c:v>
                </c:pt>
                <c:pt idx="3379">
                  <c:v>0.40029747685185185</c:v>
                </c:pt>
                <c:pt idx="3380">
                  <c:v>0.40030153935185186</c:v>
                </c:pt>
                <c:pt idx="3381">
                  <c:v>0.40030562500000005</c:v>
                </c:pt>
                <c:pt idx="3382">
                  <c:v>0.40030969907407404</c:v>
                </c:pt>
                <c:pt idx="3383">
                  <c:v>0.40031377314814814</c:v>
                </c:pt>
                <c:pt idx="3384">
                  <c:v>0.40031788194444445</c:v>
                </c:pt>
                <c:pt idx="3385">
                  <c:v>0.40032185185185187</c:v>
                </c:pt>
                <c:pt idx="3386">
                  <c:v>0.4003258564814815</c:v>
                </c:pt>
                <c:pt idx="3387">
                  <c:v>0.40032995370370372</c:v>
                </c:pt>
                <c:pt idx="3388">
                  <c:v>0.40033398148148147</c:v>
                </c:pt>
                <c:pt idx="3389">
                  <c:v>0.40033817129629629</c:v>
                </c:pt>
                <c:pt idx="3390">
                  <c:v>0.40034207175925923</c:v>
                </c:pt>
                <c:pt idx="3391">
                  <c:v>0.40034619212962963</c:v>
                </c:pt>
                <c:pt idx="3392">
                  <c:v>0.40035033564814815</c:v>
                </c:pt>
                <c:pt idx="3393">
                  <c:v>0.40035428240740739</c:v>
                </c:pt>
                <c:pt idx="3394">
                  <c:v>0.40035835648148149</c:v>
                </c:pt>
                <c:pt idx="3395">
                  <c:v>0.40036238425925924</c:v>
                </c:pt>
                <c:pt idx="3396">
                  <c:v>0.40036628472222224</c:v>
                </c:pt>
                <c:pt idx="3397">
                  <c:v>0.40037031249999999</c:v>
                </c:pt>
                <c:pt idx="3398">
                  <c:v>0.40037436342592597</c:v>
                </c:pt>
                <c:pt idx="3399">
                  <c:v>0.40037846064814814</c:v>
                </c:pt>
                <c:pt idx="3400">
                  <c:v>0.40038238425925926</c:v>
                </c:pt>
                <c:pt idx="3401">
                  <c:v>0.40038914351851851</c:v>
                </c:pt>
                <c:pt idx="3402">
                  <c:v>0.4003932291666667</c:v>
                </c:pt>
                <c:pt idx="3403">
                  <c:v>0.40039722222222224</c:v>
                </c:pt>
                <c:pt idx="3404">
                  <c:v>0.40040129629629634</c:v>
                </c:pt>
                <c:pt idx="3405">
                  <c:v>0.40040533564814812</c:v>
                </c:pt>
                <c:pt idx="3406">
                  <c:v>0.40040928240740742</c:v>
                </c:pt>
                <c:pt idx="3407">
                  <c:v>0.40041339120370373</c:v>
                </c:pt>
                <c:pt idx="3408">
                  <c:v>0.40041736111111109</c:v>
                </c:pt>
                <c:pt idx="3409">
                  <c:v>0.40042145833333337</c:v>
                </c:pt>
                <c:pt idx="3410">
                  <c:v>0.4004255902777778</c:v>
                </c:pt>
                <c:pt idx="3411">
                  <c:v>0.40042952546296301</c:v>
                </c:pt>
                <c:pt idx="3412">
                  <c:v>0.40043361111111109</c:v>
                </c:pt>
                <c:pt idx="3413">
                  <c:v>0.40043769675925928</c:v>
                </c:pt>
                <c:pt idx="3414">
                  <c:v>0.40044167824074073</c:v>
                </c:pt>
                <c:pt idx="3415">
                  <c:v>0.40044575231481483</c:v>
                </c:pt>
                <c:pt idx="3416">
                  <c:v>0.40044988425925926</c:v>
                </c:pt>
                <c:pt idx="3417">
                  <c:v>0.40045399305555557</c:v>
                </c:pt>
                <c:pt idx="3418">
                  <c:v>0.40045790509259255</c:v>
                </c:pt>
                <c:pt idx="3419">
                  <c:v>0.40046210648148151</c:v>
                </c:pt>
                <c:pt idx="3420">
                  <c:v>0.40046609953703705</c:v>
                </c:pt>
                <c:pt idx="3421">
                  <c:v>0.4004700810185185</c:v>
                </c:pt>
                <c:pt idx="3422">
                  <c:v>0.40047431712962966</c:v>
                </c:pt>
                <c:pt idx="3423">
                  <c:v>0.40047825231481476</c:v>
                </c:pt>
                <c:pt idx="3424">
                  <c:v>0.40048222222222224</c:v>
                </c:pt>
                <c:pt idx="3425">
                  <c:v>0.40048636574074076</c:v>
                </c:pt>
                <c:pt idx="3426">
                  <c:v>0.40049032407407409</c:v>
                </c:pt>
                <c:pt idx="3427">
                  <c:v>0.40049435185185184</c:v>
                </c:pt>
                <c:pt idx="3428">
                  <c:v>0.40049839120370367</c:v>
                </c:pt>
                <c:pt idx="3429">
                  <c:v>0.40050239583333336</c:v>
                </c:pt>
                <c:pt idx="3430">
                  <c:v>0.40050648148148144</c:v>
                </c:pt>
                <c:pt idx="3431">
                  <c:v>0.40051053240740742</c:v>
                </c:pt>
                <c:pt idx="3432">
                  <c:v>0.40051464120370373</c:v>
                </c:pt>
                <c:pt idx="3433">
                  <c:v>0.40051875000000003</c:v>
                </c:pt>
                <c:pt idx="3434">
                  <c:v>0.40052277777777778</c:v>
                </c:pt>
                <c:pt idx="3435">
                  <c:v>0.40052971064814819</c:v>
                </c:pt>
                <c:pt idx="3436">
                  <c:v>0.40053364583333334</c:v>
                </c:pt>
                <c:pt idx="3437">
                  <c:v>0.40053784722222224</c:v>
                </c:pt>
                <c:pt idx="3438">
                  <c:v>0.40054185185185182</c:v>
                </c:pt>
                <c:pt idx="3439">
                  <c:v>0.40054577546296294</c:v>
                </c:pt>
                <c:pt idx="3440">
                  <c:v>0.40054998842592587</c:v>
                </c:pt>
                <c:pt idx="3441">
                  <c:v>0.40055402777777777</c:v>
                </c:pt>
                <c:pt idx="3442">
                  <c:v>0.40055819444444446</c:v>
                </c:pt>
                <c:pt idx="3443">
                  <c:v>0.40056223379629624</c:v>
                </c:pt>
                <c:pt idx="3444">
                  <c:v>0.40056635416666664</c:v>
                </c:pt>
                <c:pt idx="3445">
                  <c:v>0.40057027777777776</c:v>
                </c:pt>
                <c:pt idx="3446">
                  <c:v>0.40057432870370374</c:v>
                </c:pt>
                <c:pt idx="3447">
                  <c:v>0.40057841435185182</c:v>
                </c:pt>
                <c:pt idx="3448">
                  <c:v>0.40058239583333338</c:v>
                </c:pt>
                <c:pt idx="3449">
                  <c:v>0.40058655092592593</c:v>
                </c:pt>
                <c:pt idx="3450">
                  <c:v>0.40059060185185186</c:v>
                </c:pt>
                <c:pt idx="3451">
                  <c:v>0.40059457175925922</c:v>
                </c:pt>
                <c:pt idx="3452">
                  <c:v>0.40059883101851851</c:v>
                </c:pt>
                <c:pt idx="3453">
                  <c:v>0.40060278935185184</c:v>
                </c:pt>
                <c:pt idx="3454">
                  <c:v>0.40060706018518522</c:v>
                </c:pt>
                <c:pt idx="3455">
                  <c:v>0.40061121527777782</c:v>
                </c:pt>
                <c:pt idx="3456">
                  <c:v>0.40061517361111115</c:v>
                </c:pt>
                <c:pt idx="3457">
                  <c:v>0.40061924768518514</c:v>
                </c:pt>
                <c:pt idx="3458">
                  <c:v>0.40062333333333333</c:v>
                </c:pt>
                <c:pt idx="3459">
                  <c:v>0.40062737268518517</c:v>
                </c:pt>
                <c:pt idx="3460">
                  <c:v>0.40063131944444441</c:v>
                </c:pt>
                <c:pt idx="3461">
                  <c:v>0.40063538194444442</c:v>
                </c:pt>
                <c:pt idx="3462">
                  <c:v>0.40063944444444449</c:v>
                </c:pt>
                <c:pt idx="3463">
                  <c:v>0.40064340277777782</c:v>
                </c:pt>
                <c:pt idx="3464">
                  <c:v>0.40064765046296297</c:v>
                </c:pt>
                <c:pt idx="3465">
                  <c:v>0.40065167824074077</c:v>
                </c:pt>
                <c:pt idx="3466">
                  <c:v>0.40065559027777775</c:v>
                </c:pt>
                <c:pt idx="3467">
                  <c:v>0.40065979166666671</c:v>
                </c:pt>
                <c:pt idx="3468">
                  <c:v>0.4006664236111111</c:v>
                </c:pt>
                <c:pt idx="3469">
                  <c:v>0.40067039351851852</c:v>
                </c:pt>
                <c:pt idx="3470">
                  <c:v>0.40067458333333333</c:v>
                </c:pt>
                <c:pt idx="3471">
                  <c:v>0.40067851851851849</c:v>
                </c:pt>
                <c:pt idx="3472">
                  <c:v>0.40068258101851856</c:v>
                </c:pt>
                <c:pt idx="3473">
                  <c:v>0.40068668981481487</c:v>
                </c:pt>
                <c:pt idx="3474">
                  <c:v>0.4006906481481482</c:v>
                </c:pt>
                <c:pt idx="3475">
                  <c:v>0.40069478009259263</c:v>
                </c:pt>
                <c:pt idx="3476">
                  <c:v>0.40069898148148148</c:v>
                </c:pt>
                <c:pt idx="3477">
                  <c:v>0.40070299768518519</c:v>
                </c:pt>
                <c:pt idx="3478">
                  <c:v>0.40070707175925929</c:v>
                </c:pt>
                <c:pt idx="3479">
                  <c:v>0.40071121527777781</c:v>
                </c:pt>
                <c:pt idx="3480">
                  <c:v>0.40071530092592594</c:v>
                </c:pt>
                <c:pt idx="3481">
                  <c:v>0.40071928240740745</c:v>
                </c:pt>
                <c:pt idx="3482">
                  <c:v>0.40072363425925928</c:v>
                </c:pt>
                <c:pt idx="3483">
                  <c:v>0.40072765046296294</c:v>
                </c:pt>
                <c:pt idx="3484">
                  <c:v>0.40073174768518521</c:v>
                </c:pt>
                <c:pt idx="3485">
                  <c:v>0.40073596064814815</c:v>
                </c:pt>
                <c:pt idx="3486">
                  <c:v>0.40073995370370369</c:v>
                </c:pt>
                <c:pt idx="3487">
                  <c:v>0.40074402777777779</c:v>
                </c:pt>
                <c:pt idx="3488">
                  <c:v>0.4007481365740741</c:v>
                </c:pt>
                <c:pt idx="3489">
                  <c:v>0.40075222222222223</c:v>
                </c:pt>
                <c:pt idx="3490">
                  <c:v>0.4007563194444444</c:v>
                </c:pt>
                <c:pt idx="3491">
                  <c:v>0.40076045138888888</c:v>
                </c:pt>
                <c:pt idx="3492">
                  <c:v>0.40076461805555552</c:v>
                </c:pt>
                <c:pt idx="3493">
                  <c:v>0.40076869212962962</c:v>
                </c:pt>
                <c:pt idx="3494">
                  <c:v>0.40077290509259256</c:v>
                </c:pt>
                <c:pt idx="3495">
                  <c:v>0.40077688657407412</c:v>
                </c:pt>
                <c:pt idx="3496">
                  <c:v>0.40078101851851855</c:v>
                </c:pt>
                <c:pt idx="3497">
                  <c:v>0.40078517361111116</c:v>
                </c:pt>
                <c:pt idx="3498">
                  <c:v>0.40078917824074073</c:v>
                </c:pt>
                <c:pt idx="3499">
                  <c:v>0.40079336805555554</c:v>
                </c:pt>
                <c:pt idx="3500">
                  <c:v>0.40079751157407406</c:v>
                </c:pt>
                <c:pt idx="3501">
                  <c:v>0.40080431712962961</c:v>
                </c:pt>
                <c:pt idx="3502">
                  <c:v>0.4008085300925926</c:v>
                </c:pt>
                <c:pt idx="3503">
                  <c:v>0.40081267361111111</c:v>
                </c:pt>
                <c:pt idx="3504">
                  <c:v>0.40081677083333328</c:v>
                </c:pt>
                <c:pt idx="3505">
                  <c:v>0.40082078703703705</c:v>
                </c:pt>
                <c:pt idx="3506">
                  <c:v>0.40082499999999999</c:v>
                </c:pt>
                <c:pt idx="3507">
                  <c:v>0.40082900462962961</c:v>
                </c:pt>
                <c:pt idx="3508">
                  <c:v>0.40083313657407404</c:v>
                </c:pt>
                <c:pt idx="3509">
                  <c:v>0.40083734953703704</c:v>
                </c:pt>
                <c:pt idx="3510">
                  <c:v>0.40084137731481478</c:v>
                </c:pt>
                <c:pt idx="3511">
                  <c:v>0.40084553240740739</c:v>
                </c:pt>
                <c:pt idx="3512">
                  <c:v>0.40084969907407403</c:v>
                </c:pt>
                <c:pt idx="3513">
                  <c:v>0.4008537615740741</c:v>
                </c:pt>
                <c:pt idx="3514">
                  <c:v>0.40085787037037041</c:v>
                </c:pt>
                <c:pt idx="3515">
                  <c:v>0.40086210648148146</c:v>
                </c:pt>
                <c:pt idx="3516">
                  <c:v>0.40086615740740744</c:v>
                </c:pt>
                <c:pt idx="3517">
                  <c:v>0.40087013888888889</c:v>
                </c:pt>
                <c:pt idx="3518">
                  <c:v>0.4008744212962963</c:v>
                </c:pt>
                <c:pt idx="3519">
                  <c:v>0.40087843750000002</c:v>
                </c:pt>
                <c:pt idx="3520">
                  <c:v>0.40088254629629633</c:v>
                </c:pt>
                <c:pt idx="3521">
                  <c:v>0.40088664351851855</c:v>
                </c:pt>
                <c:pt idx="3522">
                  <c:v>0.40089065972222221</c:v>
                </c:pt>
                <c:pt idx="3523">
                  <c:v>0.40089473379629631</c:v>
                </c:pt>
                <c:pt idx="3524">
                  <c:v>0.40089883101851848</c:v>
                </c:pt>
                <c:pt idx="3525">
                  <c:v>0.40090295138888887</c:v>
                </c:pt>
                <c:pt idx="3526">
                  <c:v>0.40090711805555551</c:v>
                </c:pt>
                <c:pt idx="3527">
                  <c:v>0.40091134259259259</c:v>
                </c:pt>
                <c:pt idx="3528">
                  <c:v>0.40091546296296299</c:v>
                </c:pt>
                <c:pt idx="3529">
                  <c:v>0.40091964120370371</c:v>
                </c:pt>
                <c:pt idx="3530">
                  <c:v>0.40092393518518521</c:v>
                </c:pt>
                <c:pt idx="3531">
                  <c:v>0.40092795138888887</c:v>
                </c:pt>
                <c:pt idx="3532">
                  <c:v>0.40093219907407412</c:v>
                </c:pt>
                <c:pt idx="3533">
                  <c:v>0.40093644675925927</c:v>
                </c:pt>
                <c:pt idx="3534">
                  <c:v>0.40094335648148149</c:v>
                </c:pt>
                <c:pt idx="3535">
                  <c:v>0.40094734953703703</c:v>
                </c:pt>
                <c:pt idx="3536">
                  <c:v>0.40095149305555555</c:v>
                </c:pt>
                <c:pt idx="3537">
                  <c:v>0.40095562499999998</c:v>
                </c:pt>
                <c:pt idx="3538">
                  <c:v>0.40095969907407408</c:v>
                </c:pt>
                <c:pt idx="3539">
                  <c:v>0.40096392361111111</c:v>
                </c:pt>
                <c:pt idx="3540">
                  <c:v>0.40096791666666665</c:v>
                </c:pt>
                <c:pt idx="3541">
                  <c:v>0.40097208333333328</c:v>
                </c:pt>
                <c:pt idx="3542">
                  <c:v>0.40097626157407412</c:v>
                </c:pt>
                <c:pt idx="3543">
                  <c:v>0.40098027777777778</c:v>
                </c:pt>
                <c:pt idx="3544">
                  <c:v>0.4009844212962963</c:v>
                </c:pt>
                <c:pt idx="3545">
                  <c:v>0.40098857638888891</c:v>
                </c:pt>
                <c:pt idx="3546">
                  <c:v>0.40099280092592587</c:v>
                </c:pt>
                <c:pt idx="3547">
                  <c:v>0.40099678240740744</c:v>
                </c:pt>
                <c:pt idx="3548">
                  <c:v>0.40100101851851849</c:v>
                </c:pt>
                <c:pt idx="3549">
                  <c:v>0.40100501157407403</c:v>
                </c:pt>
                <c:pt idx="3550">
                  <c:v>0.40100908564814813</c:v>
                </c:pt>
                <c:pt idx="3551">
                  <c:v>0.40101331018518516</c:v>
                </c:pt>
                <c:pt idx="3552">
                  <c:v>0.40101730324074075</c:v>
                </c:pt>
                <c:pt idx="3553">
                  <c:v>0.4010213773148148</c:v>
                </c:pt>
                <c:pt idx="3554">
                  <c:v>0.4010254513888889</c:v>
                </c:pt>
                <c:pt idx="3555">
                  <c:v>0.40102938657407411</c:v>
                </c:pt>
                <c:pt idx="3556">
                  <c:v>0.40103361111111108</c:v>
                </c:pt>
                <c:pt idx="3557">
                  <c:v>0.4010375347222222</c:v>
                </c:pt>
                <c:pt idx="3558">
                  <c:v>0.40104162037037039</c:v>
                </c:pt>
                <c:pt idx="3559">
                  <c:v>0.4010457291666667</c:v>
                </c:pt>
                <c:pt idx="3560">
                  <c:v>0.4010496643518518</c:v>
                </c:pt>
                <c:pt idx="3561">
                  <c:v>0.40105386574074076</c:v>
                </c:pt>
                <c:pt idx="3562">
                  <c:v>0.40105777777777779</c:v>
                </c:pt>
                <c:pt idx="3563">
                  <c:v>0.40106173611111112</c:v>
                </c:pt>
                <c:pt idx="3564">
                  <c:v>0.40106872685185185</c:v>
                </c:pt>
                <c:pt idx="3565">
                  <c:v>0.40107266203703706</c:v>
                </c:pt>
                <c:pt idx="3566">
                  <c:v>0.40107685185185188</c:v>
                </c:pt>
                <c:pt idx="3567">
                  <c:v>0.40108084490740742</c:v>
                </c:pt>
                <c:pt idx="3568">
                  <c:v>0.40108483796296296</c:v>
                </c:pt>
                <c:pt idx="3569">
                  <c:v>0.4010890046296296</c:v>
                </c:pt>
                <c:pt idx="3570">
                  <c:v>0.40109297453703707</c:v>
                </c:pt>
                <c:pt idx="3571">
                  <c:v>0.40109712962962968</c:v>
                </c:pt>
                <c:pt idx="3572">
                  <c:v>0.40110109953703704</c:v>
                </c:pt>
                <c:pt idx="3573">
                  <c:v>0.40110538194444439</c:v>
                </c:pt>
                <c:pt idx="3574">
                  <c:v>0.40110938657407408</c:v>
                </c:pt>
                <c:pt idx="3575">
                  <c:v>0.40111332175925929</c:v>
                </c:pt>
                <c:pt idx="3576">
                  <c:v>0.40111758101851852</c:v>
                </c:pt>
                <c:pt idx="3577">
                  <c:v>0.40112158564814809</c:v>
                </c:pt>
                <c:pt idx="3578">
                  <c:v>0.40112586805555556</c:v>
                </c:pt>
                <c:pt idx="3579">
                  <c:v>0.40112980324074071</c:v>
                </c:pt>
                <c:pt idx="3580">
                  <c:v>0.40113376157407404</c:v>
                </c:pt>
                <c:pt idx="3581">
                  <c:v>0.40113790509259256</c:v>
                </c:pt>
                <c:pt idx="3582">
                  <c:v>0.40114184027777777</c:v>
                </c:pt>
                <c:pt idx="3583">
                  <c:v>0.40114604166666662</c:v>
                </c:pt>
                <c:pt idx="3584">
                  <c:v>0.40114999999999995</c:v>
                </c:pt>
                <c:pt idx="3585">
                  <c:v>0.40115406250000002</c:v>
                </c:pt>
                <c:pt idx="3586">
                  <c:v>0.40115817129629633</c:v>
                </c:pt>
                <c:pt idx="3587">
                  <c:v>0.40116210648148148</c:v>
                </c:pt>
                <c:pt idx="3588">
                  <c:v>0.4011662962962963</c:v>
                </c:pt>
                <c:pt idx="3589">
                  <c:v>0.40117021990740742</c:v>
                </c:pt>
                <c:pt idx="3590">
                  <c:v>0.40117719907407406</c:v>
                </c:pt>
                <c:pt idx="3591">
                  <c:v>0.40118129629629634</c:v>
                </c:pt>
                <c:pt idx="3592">
                  <c:v>0.40118524305555558</c:v>
                </c:pt>
                <c:pt idx="3593">
                  <c:v>0.40118942129629631</c:v>
                </c:pt>
                <c:pt idx="3594">
                  <c:v>0.40119334490740743</c:v>
                </c:pt>
                <c:pt idx="3595">
                  <c:v>0.40119780092592588</c:v>
                </c:pt>
                <c:pt idx="3596">
                  <c:v>0.40120181712962966</c:v>
                </c:pt>
                <c:pt idx="3597">
                  <c:v>0.40120577546296299</c:v>
                </c:pt>
                <c:pt idx="3598">
                  <c:v>0.40120995370370371</c:v>
                </c:pt>
                <c:pt idx="3599">
                  <c:v>0.40121395833333334</c:v>
                </c:pt>
                <c:pt idx="3600">
                  <c:v>0.40121818287037042</c:v>
                </c:pt>
                <c:pt idx="3601">
                  <c:v>0.40122218749999999</c:v>
                </c:pt>
                <c:pt idx="3602">
                  <c:v>0.4012262962962963</c:v>
                </c:pt>
                <c:pt idx="3603">
                  <c:v>0.40123047453703703</c:v>
                </c:pt>
                <c:pt idx="3604">
                  <c:v>0.40123439814814815</c:v>
                </c:pt>
                <c:pt idx="3605">
                  <c:v>0.40123858796296297</c:v>
                </c:pt>
                <c:pt idx="3606">
                  <c:v>0.40124260416666663</c:v>
                </c:pt>
                <c:pt idx="3607">
                  <c:v>0.40124667824074073</c:v>
                </c:pt>
                <c:pt idx="3608">
                  <c:v>0.40125077546296301</c:v>
                </c:pt>
                <c:pt idx="3609">
                  <c:v>0.40125503472222218</c:v>
                </c:pt>
                <c:pt idx="3610">
                  <c:v>0.4012591782407407</c:v>
                </c:pt>
                <c:pt idx="3611">
                  <c:v>0.401263125</c:v>
                </c:pt>
                <c:pt idx="3612">
                  <c:v>0.4012673726851852</c:v>
                </c:pt>
                <c:pt idx="3613">
                  <c:v>0.40127148148148151</c:v>
                </c:pt>
                <c:pt idx="3614">
                  <c:v>0.40127561342592594</c:v>
                </c:pt>
                <c:pt idx="3615">
                  <c:v>0.40127966435185186</c:v>
                </c:pt>
                <c:pt idx="3616">
                  <c:v>0.40128362268518519</c:v>
                </c:pt>
                <c:pt idx="3617">
                  <c:v>0.40129055555555554</c:v>
                </c:pt>
                <c:pt idx="3618">
                  <c:v>0.40129457175925926</c:v>
                </c:pt>
                <c:pt idx="3619">
                  <c:v>0.40129868055555556</c:v>
                </c:pt>
                <c:pt idx="3620">
                  <c:v>0.40130277777777779</c:v>
                </c:pt>
                <c:pt idx="3621">
                  <c:v>0.40130674768518521</c:v>
                </c:pt>
                <c:pt idx="3622">
                  <c:v>0.40131127314814813</c:v>
                </c:pt>
                <c:pt idx="3623">
                  <c:v>0.40131562500000001</c:v>
                </c:pt>
                <c:pt idx="3624">
                  <c:v>0.40131990740740742</c:v>
                </c:pt>
                <c:pt idx="3625">
                  <c:v>0.40132387731481484</c:v>
                </c:pt>
                <c:pt idx="3626">
                  <c:v>0.40132783564814817</c:v>
                </c:pt>
                <c:pt idx="3627">
                  <c:v>0.4013319675925926</c:v>
                </c:pt>
                <c:pt idx="3628">
                  <c:v>0.40133598379629626</c:v>
                </c:pt>
                <c:pt idx="3629">
                  <c:v>0.40134015046296295</c:v>
                </c:pt>
                <c:pt idx="3630">
                  <c:v>0.4013440972222222</c:v>
                </c:pt>
                <c:pt idx="3631">
                  <c:v>0.40134853009259258</c:v>
                </c:pt>
                <c:pt idx="3632">
                  <c:v>0.40135259259259254</c:v>
                </c:pt>
                <c:pt idx="3633">
                  <c:v>0.40135660879629631</c:v>
                </c:pt>
                <c:pt idx="3634">
                  <c:v>0.40136077546296295</c:v>
                </c:pt>
                <c:pt idx="3635">
                  <c:v>0.40136476851851849</c:v>
                </c:pt>
                <c:pt idx="3636">
                  <c:v>0.40136899305555557</c:v>
                </c:pt>
                <c:pt idx="3637">
                  <c:v>0.40137296296296299</c:v>
                </c:pt>
                <c:pt idx="3638">
                  <c:v>0.40137703703703703</c:v>
                </c:pt>
                <c:pt idx="3639">
                  <c:v>0.40138108796296296</c:v>
                </c:pt>
                <c:pt idx="3640">
                  <c:v>0.40138505787037038</c:v>
                </c:pt>
                <c:pt idx="3641">
                  <c:v>0.40138932870370375</c:v>
                </c:pt>
                <c:pt idx="3642">
                  <c:v>0.40139341435185183</c:v>
                </c:pt>
                <c:pt idx="3643">
                  <c:v>0.40139769675925924</c:v>
                </c:pt>
                <c:pt idx="3644">
                  <c:v>0.40140458333333334</c:v>
                </c:pt>
                <c:pt idx="3645">
                  <c:v>0.40140857638888888</c:v>
                </c:pt>
                <c:pt idx="3646">
                  <c:v>0.40141283564814811</c:v>
                </c:pt>
                <c:pt idx="3647">
                  <c:v>0.40141689814814813</c:v>
                </c:pt>
                <c:pt idx="3648">
                  <c:v>0.40142113425925929</c:v>
                </c:pt>
                <c:pt idx="3649">
                  <c:v>0.40142515046296295</c:v>
                </c:pt>
                <c:pt idx="3650">
                  <c:v>0.40142931712962965</c:v>
                </c:pt>
                <c:pt idx="3651">
                  <c:v>0.40143344907407408</c:v>
                </c:pt>
                <c:pt idx="3652">
                  <c:v>0.40143746527777774</c:v>
                </c:pt>
                <c:pt idx="3653">
                  <c:v>0.40144179398148144</c:v>
                </c:pt>
                <c:pt idx="3654">
                  <c:v>0.40144584490740742</c:v>
                </c:pt>
                <c:pt idx="3655">
                  <c:v>0.40144994212962964</c:v>
                </c:pt>
                <c:pt idx="3656">
                  <c:v>0.40145402777777778</c:v>
                </c:pt>
                <c:pt idx="3657">
                  <c:v>0.40145813657407409</c:v>
                </c:pt>
                <c:pt idx="3658">
                  <c:v>0.40146232638888885</c:v>
                </c:pt>
                <c:pt idx="3659">
                  <c:v>0.40146637731481483</c:v>
                </c:pt>
                <c:pt idx="3660">
                  <c:v>0.4014706481481482</c:v>
                </c:pt>
                <c:pt idx="3661">
                  <c:v>0.4014747569444444</c:v>
                </c:pt>
                <c:pt idx="3662">
                  <c:v>0.40147875000000005</c:v>
                </c:pt>
                <c:pt idx="3663">
                  <c:v>0.40148284722222222</c:v>
                </c:pt>
                <c:pt idx="3664">
                  <c:v>0.4014872800925926</c:v>
                </c:pt>
                <c:pt idx="3665">
                  <c:v>0.40149130787037035</c:v>
                </c:pt>
                <c:pt idx="3666">
                  <c:v>0.40149515046296297</c:v>
                </c:pt>
                <c:pt idx="3667">
                  <c:v>0.40149921296296293</c:v>
                </c:pt>
                <c:pt idx="3668">
                  <c:v>0.40150324074074079</c:v>
                </c:pt>
                <c:pt idx="3669">
                  <c:v>0.40150718750000003</c:v>
                </c:pt>
                <c:pt idx="3670">
                  <c:v>0.40151416666666667</c:v>
                </c:pt>
                <c:pt idx="3671">
                  <c:v>0.40151800925925923</c:v>
                </c:pt>
                <c:pt idx="3672">
                  <c:v>0.40152206018518521</c:v>
                </c:pt>
                <c:pt idx="3673">
                  <c:v>0.40152608796296296</c:v>
                </c:pt>
                <c:pt idx="3674">
                  <c:v>0.40152996527777779</c:v>
                </c:pt>
                <c:pt idx="3675">
                  <c:v>0.40153409722222227</c:v>
                </c:pt>
                <c:pt idx="3676">
                  <c:v>0.40153798611111108</c:v>
                </c:pt>
                <c:pt idx="3677">
                  <c:v>0.40154200231481485</c:v>
                </c:pt>
                <c:pt idx="3678">
                  <c:v>0.40154601851851851</c:v>
                </c:pt>
                <c:pt idx="3679">
                  <c:v>0.4015499305555556</c:v>
                </c:pt>
                <c:pt idx="3680">
                  <c:v>0.40155401620370368</c:v>
                </c:pt>
                <c:pt idx="3681">
                  <c:v>0.40155791666666668</c:v>
                </c:pt>
                <c:pt idx="3682">
                  <c:v>0.40156190972222222</c:v>
                </c:pt>
                <c:pt idx="3683">
                  <c:v>0.40156584490740738</c:v>
                </c:pt>
                <c:pt idx="3684">
                  <c:v>0.40156973379629629</c:v>
                </c:pt>
                <c:pt idx="3685">
                  <c:v>0.40157377314814813</c:v>
                </c:pt>
                <c:pt idx="3686">
                  <c:v>0.4015777893518519</c:v>
                </c:pt>
                <c:pt idx="3687">
                  <c:v>0.40158177083333335</c:v>
                </c:pt>
                <c:pt idx="3688">
                  <c:v>0.40158592592592596</c:v>
                </c:pt>
                <c:pt idx="3689">
                  <c:v>0.40158995370370371</c:v>
                </c:pt>
                <c:pt idx="3690">
                  <c:v>0.40159386574074074</c:v>
                </c:pt>
                <c:pt idx="3691">
                  <c:v>0.40159785879629628</c:v>
                </c:pt>
                <c:pt idx="3692">
                  <c:v>0.40160186342592591</c:v>
                </c:pt>
                <c:pt idx="3693">
                  <c:v>0.4016061226851852</c:v>
                </c:pt>
                <c:pt idx="3694">
                  <c:v>0.40161012731481477</c:v>
                </c:pt>
                <c:pt idx="3695">
                  <c:v>0.40161418981481484</c:v>
                </c:pt>
                <c:pt idx="3696">
                  <c:v>0.4016182060185185</c:v>
                </c:pt>
                <c:pt idx="3697">
                  <c:v>0.4016250925925926</c:v>
                </c:pt>
                <c:pt idx="3698">
                  <c:v>0.40162908564814814</c:v>
                </c:pt>
                <c:pt idx="3699">
                  <c:v>0.4016331018518518</c:v>
                </c:pt>
                <c:pt idx="3700">
                  <c:v>0.40163702546296293</c:v>
                </c:pt>
                <c:pt idx="3701">
                  <c:v>0.40164092592592593</c:v>
                </c:pt>
                <c:pt idx="3702">
                  <c:v>0.40164488425925926</c:v>
                </c:pt>
                <c:pt idx="3703">
                  <c:v>0.40164890046296292</c:v>
                </c:pt>
                <c:pt idx="3704">
                  <c:v>0.40165293981481481</c:v>
                </c:pt>
                <c:pt idx="3705">
                  <c:v>0.40165684027777776</c:v>
                </c:pt>
                <c:pt idx="3706">
                  <c:v>0.40166100694444445</c:v>
                </c:pt>
                <c:pt idx="3707">
                  <c:v>0.4016649074074074</c:v>
                </c:pt>
                <c:pt idx="3708">
                  <c:v>0.40166878472222223</c:v>
                </c:pt>
                <c:pt idx="3709">
                  <c:v>0.40167293981481483</c:v>
                </c:pt>
                <c:pt idx="3710">
                  <c:v>0.40167687499999999</c:v>
                </c:pt>
                <c:pt idx="3711">
                  <c:v>0.40168093749999995</c:v>
                </c:pt>
                <c:pt idx="3712">
                  <c:v>0.40168496527777781</c:v>
                </c:pt>
                <c:pt idx="3713">
                  <c:v>0.40168885416666672</c:v>
                </c:pt>
                <c:pt idx="3714">
                  <c:v>0.40169291666666668</c:v>
                </c:pt>
                <c:pt idx="3715">
                  <c:v>0.40169677083333338</c:v>
                </c:pt>
                <c:pt idx="3716">
                  <c:v>0.40170072916666671</c:v>
                </c:pt>
                <c:pt idx="3717">
                  <c:v>0.40170466435185187</c:v>
                </c:pt>
                <c:pt idx="3718">
                  <c:v>0.40170864583333338</c:v>
                </c:pt>
                <c:pt idx="3719">
                  <c:v>0.40171260416666671</c:v>
                </c:pt>
                <c:pt idx="3720">
                  <c:v>0.40171656250000004</c:v>
                </c:pt>
                <c:pt idx="3721">
                  <c:v>0.40172047453703702</c:v>
                </c:pt>
                <c:pt idx="3722">
                  <c:v>0.40172453703703703</c:v>
                </c:pt>
                <c:pt idx="3723">
                  <c:v>0.40173138888888887</c:v>
                </c:pt>
                <c:pt idx="3724">
                  <c:v>0.4017352662037037</c:v>
                </c:pt>
                <c:pt idx="3725">
                  <c:v>0.40173910879629626</c:v>
                </c:pt>
                <c:pt idx="3726">
                  <c:v>0.40174307870370374</c:v>
                </c:pt>
                <c:pt idx="3727">
                  <c:v>0.4017469212962963</c:v>
                </c:pt>
                <c:pt idx="3728">
                  <c:v>0.40175113425925923</c:v>
                </c:pt>
                <c:pt idx="3729">
                  <c:v>0.40175496527777782</c:v>
                </c:pt>
                <c:pt idx="3730">
                  <c:v>0.40175891203703706</c:v>
                </c:pt>
                <c:pt idx="3731">
                  <c:v>0.40176292824074072</c:v>
                </c:pt>
                <c:pt idx="3732">
                  <c:v>0.40176681712962964</c:v>
                </c:pt>
                <c:pt idx="3733">
                  <c:v>0.40177094907407412</c:v>
                </c:pt>
                <c:pt idx="3734">
                  <c:v>0.40177487268518514</c:v>
                </c:pt>
                <c:pt idx="3735">
                  <c:v>0.40177886574074079</c:v>
                </c:pt>
                <c:pt idx="3736">
                  <c:v>0.40178284722222224</c:v>
                </c:pt>
                <c:pt idx="3737">
                  <c:v>0.40178674768518513</c:v>
                </c:pt>
                <c:pt idx="3738">
                  <c:v>0.40179068287037034</c:v>
                </c:pt>
                <c:pt idx="3739">
                  <c:v>0.40179468750000003</c:v>
                </c:pt>
                <c:pt idx="3740">
                  <c:v>0.40179879629629628</c:v>
                </c:pt>
                <c:pt idx="3741">
                  <c:v>0.40180278935185187</c:v>
                </c:pt>
                <c:pt idx="3742">
                  <c:v>0.40180666666666665</c:v>
                </c:pt>
                <c:pt idx="3743">
                  <c:v>0.4018106481481481</c:v>
                </c:pt>
                <c:pt idx="3744">
                  <c:v>0.4018147222222222</c:v>
                </c:pt>
                <c:pt idx="3745">
                  <c:v>0.4018186689814815</c:v>
                </c:pt>
                <c:pt idx="3746">
                  <c:v>0.40182254629629632</c:v>
                </c:pt>
                <c:pt idx="3747">
                  <c:v>0.4018266319444444</c:v>
                </c:pt>
                <c:pt idx="3748">
                  <c:v>0.4018304976851852</c:v>
                </c:pt>
                <c:pt idx="3749">
                  <c:v>0.40183453703703703</c:v>
                </c:pt>
                <c:pt idx="3750">
                  <c:v>0.40184148148148147</c:v>
                </c:pt>
                <c:pt idx="3751">
                  <c:v>0.40184540509259259</c:v>
                </c:pt>
                <c:pt idx="3752">
                  <c:v>0.40184954861111111</c:v>
                </c:pt>
                <c:pt idx="3753">
                  <c:v>0.40185344907407411</c:v>
                </c:pt>
                <c:pt idx="3754">
                  <c:v>0.40185736111111114</c:v>
                </c:pt>
                <c:pt idx="3755">
                  <c:v>0.40186136574074077</c:v>
                </c:pt>
                <c:pt idx="3756">
                  <c:v>0.40186519675925925</c:v>
                </c:pt>
                <c:pt idx="3757">
                  <c:v>0.40186930555555556</c:v>
                </c:pt>
                <c:pt idx="3758">
                  <c:v>0.40187321759259259</c:v>
                </c:pt>
                <c:pt idx="3759">
                  <c:v>0.40187706018518515</c:v>
                </c:pt>
                <c:pt idx="3760">
                  <c:v>0.40188107638888892</c:v>
                </c:pt>
                <c:pt idx="3761">
                  <c:v>0.4018849884259259</c:v>
                </c:pt>
                <c:pt idx="3762">
                  <c:v>0.40188892361111112</c:v>
                </c:pt>
                <c:pt idx="3763">
                  <c:v>0.40189296296296301</c:v>
                </c:pt>
                <c:pt idx="3764">
                  <c:v>0.40189699074074076</c:v>
                </c:pt>
                <c:pt idx="3765">
                  <c:v>0.40190087962962967</c:v>
                </c:pt>
                <c:pt idx="3766">
                  <c:v>0.40190493055555554</c:v>
                </c:pt>
                <c:pt idx="3767">
                  <c:v>0.40190893518518517</c:v>
                </c:pt>
                <c:pt idx="3768">
                  <c:v>0.40191283564814811</c:v>
                </c:pt>
                <c:pt idx="3769">
                  <c:v>0.40191693287037039</c:v>
                </c:pt>
                <c:pt idx="3770">
                  <c:v>0.40192077546296295</c:v>
                </c:pt>
                <c:pt idx="3771">
                  <c:v>0.40192475694444446</c:v>
                </c:pt>
                <c:pt idx="3772">
                  <c:v>0.40192884259259259</c:v>
                </c:pt>
                <c:pt idx="3773">
                  <c:v>0.40193292824074073</c:v>
                </c:pt>
                <c:pt idx="3774">
                  <c:v>0.40193707175925925</c:v>
                </c:pt>
                <c:pt idx="3775">
                  <c:v>0.40194096064814816</c:v>
                </c:pt>
                <c:pt idx="3776">
                  <c:v>0.40194516203703706</c:v>
                </c:pt>
                <c:pt idx="3777">
                  <c:v>0.40195200231481482</c:v>
                </c:pt>
                <c:pt idx="3778">
                  <c:v>0.40195652777777774</c:v>
                </c:pt>
                <c:pt idx="3779">
                  <c:v>0.40196060185185184</c:v>
                </c:pt>
                <c:pt idx="3780">
                  <c:v>0.4019644444444444</c:v>
                </c:pt>
                <c:pt idx="3781">
                  <c:v>0.40196846064814817</c:v>
                </c:pt>
                <c:pt idx="3782">
                  <c:v>0.40197253472222222</c:v>
                </c:pt>
                <c:pt idx="3783">
                  <c:v>0.40197641203703705</c:v>
                </c:pt>
                <c:pt idx="3784">
                  <c:v>0.40198057870370368</c:v>
                </c:pt>
                <c:pt idx="3785">
                  <c:v>0.4019845949074074</c:v>
                </c:pt>
                <c:pt idx="3786">
                  <c:v>0.40198856481481476</c:v>
                </c:pt>
                <c:pt idx="3787">
                  <c:v>0.40199256944444445</c:v>
                </c:pt>
                <c:pt idx="3788">
                  <c:v>0.40199651620370375</c:v>
                </c:pt>
                <c:pt idx="3789">
                  <c:v>0.40200056712962962</c:v>
                </c:pt>
                <c:pt idx="3790">
                  <c:v>0.40200458333333339</c:v>
                </c:pt>
                <c:pt idx="3791">
                  <c:v>0.40200866898148147</c:v>
                </c:pt>
                <c:pt idx="3792">
                  <c:v>0.40201268518518524</c:v>
                </c:pt>
                <c:pt idx="3793">
                  <c:v>0.4020167824074074</c:v>
                </c:pt>
                <c:pt idx="3794">
                  <c:v>0.40202082175925929</c:v>
                </c:pt>
                <c:pt idx="3795">
                  <c:v>0.40202478009259263</c:v>
                </c:pt>
                <c:pt idx="3796">
                  <c:v>0.40202880787037037</c:v>
                </c:pt>
                <c:pt idx="3797">
                  <c:v>0.4020329050925926</c:v>
                </c:pt>
                <c:pt idx="3798">
                  <c:v>0.40203699074074079</c:v>
                </c:pt>
                <c:pt idx="3799">
                  <c:v>0.4020409143518518</c:v>
                </c:pt>
                <c:pt idx="3800">
                  <c:v>0.40204499999999999</c:v>
                </c:pt>
                <c:pt idx="3801">
                  <c:v>0.40204903935185188</c:v>
                </c:pt>
                <c:pt idx="3802">
                  <c:v>0.40205319444444448</c:v>
                </c:pt>
                <c:pt idx="3803">
                  <c:v>0.40206021990740742</c:v>
                </c:pt>
                <c:pt idx="3804">
                  <c:v>0.40206418981481479</c:v>
                </c:pt>
                <c:pt idx="3805">
                  <c:v>0.40206825231481486</c:v>
                </c:pt>
                <c:pt idx="3806">
                  <c:v>0.40207225694444443</c:v>
                </c:pt>
                <c:pt idx="3807">
                  <c:v>0.40207629629629626</c:v>
                </c:pt>
                <c:pt idx="3808">
                  <c:v>0.40208035879629628</c:v>
                </c:pt>
                <c:pt idx="3809">
                  <c:v>0.40208445601851855</c:v>
                </c:pt>
                <c:pt idx="3810">
                  <c:v>0.4020886111111111</c:v>
                </c:pt>
                <c:pt idx="3811">
                  <c:v>0.40209258101851852</c:v>
                </c:pt>
                <c:pt idx="3812">
                  <c:v>0.40209674768518516</c:v>
                </c:pt>
                <c:pt idx="3813">
                  <c:v>0.40210091435185186</c:v>
                </c:pt>
                <c:pt idx="3814">
                  <c:v>0.40210495370370375</c:v>
                </c:pt>
                <c:pt idx="3815">
                  <c:v>0.4021092361111111</c:v>
                </c:pt>
                <c:pt idx="3816">
                  <c:v>0.40211333333333332</c:v>
                </c:pt>
                <c:pt idx="3817">
                  <c:v>0.40211744212962963</c:v>
                </c:pt>
                <c:pt idx="3818">
                  <c:v>0.40212150462962964</c:v>
                </c:pt>
                <c:pt idx="3819">
                  <c:v>0.40212563657407402</c:v>
                </c:pt>
                <c:pt idx="3820">
                  <c:v>0.40212974537037033</c:v>
                </c:pt>
                <c:pt idx="3821">
                  <c:v>0.40213373842592598</c:v>
                </c:pt>
                <c:pt idx="3822">
                  <c:v>0.40213798611111112</c:v>
                </c:pt>
                <c:pt idx="3823">
                  <c:v>0.40214209490740743</c:v>
                </c:pt>
                <c:pt idx="3824">
                  <c:v>0.40214618055555557</c:v>
                </c:pt>
                <c:pt idx="3825">
                  <c:v>0.40215033564814817</c:v>
                </c:pt>
                <c:pt idx="3826">
                  <c:v>0.40215453703703702</c:v>
                </c:pt>
                <c:pt idx="3827">
                  <c:v>0.4021586689814815</c:v>
                </c:pt>
                <c:pt idx="3828">
                  <c:v>0.40216266203703704</c:v>
                </c:pt>
                <c:pt idx="3829">
                  <c:v>0.40216677083333335</c:v>
                </c:pt>
                <c:pt idx="3830">
                  <c:v>0.40217390046296297</c:v>
                </c:pt>
                <c:pt idx="3831">
                  <c:v>0.40217802083333337</c:v>
                </c:pt>
                <c:pt idx="3832">
                  <c:v>0.40218217592592592</c:v>
                </c:pt>
                <c:pt idx="3833">
                  <c:v>0.40218629629629632</c:v>
                </c:pt>
                <c:pt idx="3834">
                  <c:v>0.40219034722222219</c:v>
                </c:pt>
                <c:pt idx="3835">
                  <c:v>0.40219457175925927</c:v>
                </c:pt>
                <c:pt idx="3836">
                  <c:v>0.40219877314814817</c:v>
                </c:pt>
                <c:pt idx="3837">
                  <c:v>0.40220292824074072</c:v>
                </c:pt>
                <c:pt idx="3838">
                  <c:v>0.40220710648148145</c:v>
                </c:pt>
                <c:pt idx="3839">
                  <c:v>0.40221133101851853</c:v>
                </c:pt>
                <c:pt idx="3840">
                  <c:v>0.40221549768518522</c:v>
                </c:pt>
                <c:pt idx="3841">
                  <c:v>0.40221952546296297</c:v>
                </c:pt>
                <c:pt idx="3842">
                  <c:v>0.40222384259259258</c:v>
                </c:pt>
                <c:pt idx="3843">
                  <c:v>0.40222789351851856</c:v>
                </c:pt>
                <c:pt idx="3844">
                  <c:v>0.40223215277777774</c:v>
                </c:pt>
                <c:pt idx="3845">
                  <c:v>0.40223629629629626</c:v>
                </c:pt>
                <c:pt idx="3846">
                  <c:v>0.40224034722222224</c:v>
                </c:pt>
                <c:pt idx="3847">
                  <c:v>0.40224452546296297</c:v>
                </c:pt>
                <c:pt idx="3848">
                  <c:v>0.40224851851851851</c:v>
                </c:pt>
                <c:pt idx="3849">
                  <c:v>0.4022527314814815</c:v>
                </c:pt>
                <c:pt idx="3850">
                  <c:v>0.40225684027777775</c:v>
                </c:pt>
                <c:pt idx="3851">
                  <c:v>0.40226098379629627</c:v>
                </c:pt>
                <c:pt idx="3852">
                  <c:v>0.40226510416666666</c:v>
                </c:pt>
                <c:pt idx="3853">
                  <c:v>0.40226910879629635</c:v>
                </c:pt>
                <c:pt idx="3854">
                  <c:v>0.40227328703703708</c:v>
                </c:pt>
                <c:pt idx="3855">
                  <c:v>0.40227731481481482</c:v>
                </c:pt>
                <c:pt idx="3856">
                  <c:v>0.40228438657407412</c:v>
                </c:pt>
                <c:pt idx="3857">
                  <c:v>0.40228854166666667</c:v>
                </c:pt>
                <c:pt idx="3858">
                  <c:v>0.4022927546296296</c:v>
                </c:pt>
                <c:pt idx="3859">
                  <c:v>0.40229690972222221</c:v>
                </c:pt>
                <c:pt idx="3860">
                  <c:v>0.40230096064814819</c:v>
                </c:pt>
                <c:pt idx="3861">
                  <c:v>0.40230533564814813</c:v>
                </c:pt>
                <c:pt idx="3862">
                  <c:v>0.40230952546296295</c:v>
                </c:pt>
                <c:pt idx="3863">
                  <c:v>0.4023137268518519</c:v>
                </c:pt>
                <c:pt idx="3864">
                  <c:v>0.40231785879629628</c:v>
                </c:pt>
                <c:pt idx="3865">
                  <c:v>0.40232206018518518</c:v>
                </c:pt>
                <c:pt idx="3866">
                  <c:v>0.4023262847222222</c:v>
                </c:pt>
                <c:pt idx="3867">
                  <c:v>0.40233034722222222</c:v>
                </c:pt>
                <c:pt idx="3868">
                  <c:v>0.40233466435185189</c:v>
                </c:pt>
                <c:pt idx="3869">
                  <c:v>0.40233873842592588</c:v>
                </c:pt>
                <c:pt idx="3870">
                  <c:v>0.40234284722222219</c:v>
                </c:pt>
                <c:pt idx="3871">
                  <c:v>0.40234697916666667</c:v>
                </c:pt>
                <c:pt idx="3872">
                  <c:v>0.4023512847222222</c:v>
                </c:pt>
                <c:pt idx="3873">
                  <c:v>0.40235550925925923</c:v>
                </c:pt>
                <c:pt idx="3874">
                  <c:v>0.4023597337962963</c:v>
                </c:pt>
                <c:pt idx="3875">
                  <c:v>0.4023638078703704</c:v>
                </c:pt>
                <c:pt idx="3876">
                  <c:v>0.40236796296296301</c:v>
                </c:pt>
                <c:pt idx="3877">
                  <c:v>0.40237206018518518</c:v>
                </c:pt>
                <c:pt idx="3878">
                  <c:v>0.40237614583333331</c:v>
                </c:pt>
                <c:pt idx="3879">
                  <c:v>0.40238032407407404</c:v>
                </c:pt>
                <c:pt idx="3880">
                  <c:v>0.40238446759259255</c:v>
                </c:pt>
                <c:pt idx="3881">
                  <c:v>0.40238842592592589</c:v>
                </c:pt>
                <c:pt idx="3882">
                  <c:v>0.40239248842592595</c:v>
                </c:pt>
                <c:pt idx="3883">
                  <c:v>0.40239928240740741</c:v>
                </c:pt>
                <c:pt idx="3884">
                  <c:v>0.40240339120370372</c:v>
                </c:pt>
                <c:pt idx="3885">
                  <c:v>0.4024074768518518</c:v>
                </c:pt>
                <c:pt idx="3886">
                  <c:v>0.40241143518518524</c:v>
                </c:pt>
                <c:pt idx="3887">
                  <c:v>0.40241552083333332</c:v>
                </c:pt>
                <c:pt idx="3888">
                  <c:v>0.40241967592592592</c:v>
                </c:pt>
                <c:pt idx="3889">
                  <c:v>0.40242372685185185</c:v>
                </c:pt>
                <c:pt idx="3890">
                  <c:v>0.40242781249999998</c:v>
                </c:pt>
                <c:pt idx="3891">
                  <c:v>0.40243188657407408</c:v>
                </c:pt>
                <c:pt idx="3892">
                  <c:v>0.40243592592592597</c:v>
                </c:pt>
                <c:pt idx="3893">
                  <c:v>0.40243997685185184</c:v>
                </c:pt>
                <c:pt idx="3894">
                  <c:v>0.40244407407407407</c:v>
                </c:pt>
                <c:pt idx="3895">
                  <c:v>0.40244817129629634</c:v>
                </c:pt>
                <c:pt idx="3896">
                  <c:v>0.4024522337962963</c:v>
                </c:pt>
                <c:pt idx="3897">
                  <c:v>0.40245634259259261</c:v>
                </c:pt>
                <c:pt idx="3898">
                  <c:v>0.40246033564814815</c:v>
                </c:pt>
                <c:pt idx="3899">
                  <c:v>0.40246434027777783</c:v>
                </c:pt>
                <c:pt idx="3900">
                  <c:v>0.4024683912037037</c:v>
                </c:pt>
                <c:pt idx="3901">
                  <c:v>0.40247247685185189</c:v>
                </c:pt>
                <c:pt idx="3902">
                  <c:v>0.40247678240740742</c:v>
                </c:pt>
                <c:pt idx="3903">
                  <c:v>0.40248075231481484</c:v>
                </c:pt>
                <c:pt idx="3904">
                  <c:v>0.40248493055555556</c:v>
                </c:pt>
                <c:pt idx="3905">
                  <c:v>0.40248900462962967</c:v>
                </c:pt>
                <c:pt idx="3906">
                  <c:v>0.40249310185185183</c:v>
                </c:pt>
                <c:pt idx="3907">
                  <c:v>0.40249717592592593</c:v>
                </c:pt>
                <c:pt idx="3908">
                  <c:v>0.40250123842592589</c:v>
                </c:pt>
                <c:pt idx="3909">
                  <c:v>0.40250535879629629</c:v>
                </c:pt>
                <c:pt idx="3910">
                  <c:v>0.40251215277777774</c:v>
                </c:pt>
                <c:pt idx="3911">
                  <c:v>0.40251627314814814</c:v>
                </c:pt>
                <c:pt idx="3912">
                  <c:v>0.40252033564814815</c:v>
                </c:pt>
                <c:pt idx="3913">
                  <c:v>0.40252446759259258</c:v>
                </c:pt>
                <c:pt idx="3914">
                  <c:v>0.40252862268518519</c:v>
                </c:pt>
                <c:pt idx="3915">
                  <c:v>0.40253259259259261</c:v>
                </c:pt>
                <c:pt idx="3916">
                  <c:v>0.40253670138888892</c:v>
                </c:pt>
                <c:pt idx="3917">
                  <c:v>0.40254083333333335</c:v>
                </c:pt>
                <c:pt idx="3918">
                  <c:v>0.40254491898148154</c:v>
                </c:pt>
                <c:pt idx="3919">
                  <c:v>0.4025490162037037</c:v>
                </c:pt>
                <c:pt idx="3920">
                  <c:v>0.40255300925925924</c:v>
                </c:pt>
                <c:pt idx="3921">
                  <c:v>0.40255703703703705</c:v>
                </c:pt>
                <c:pt idx="3922">
                  <c:v>0.4025610648148148</c:v>
                </c:pt>
                <c:pt idx="3923">
                  <c:v>0.40256518518518519</c:v>
                </c:pt>
                <c:pt idx="3924">
                  <c:v>0.40256927083333333</c:v>
                </c:pt>
                <c:pt idx="3925">
                  <c:v>0.40257322916666666</c:v>
                </c:pt>
                <c:pt idx="3926">
                  <c:v>0.40257776620370372</c:v>
                </c:pt>
                <c:pt idx="3927">
                  <c:v>0.40258214120370367</c:v>
                </c:pt>
                <c:pt idx="3928">
                  <c:v>0.40258640046296296</c:v>
                </c:pt>
                <c:pt idx="3929">
                  <c:v>0.40259050925925927</c:v>
                </c:pt>
                <c:pt idx="3930">
                  <c:v>0.40259462962962966</c:v>
                </c:pt>
                <c:pt idx="3931">
                  <c:v>0.4025987962962963</c:v>
                </c:pt>
                <c:pt idx="3932">
                  <c:v>0.40260285879629626</c:v>
                </c:pt>
                <c:pt idx="3933">
                  <c:v>0.40260686342592594</c:v>
                </c:pt>
                <c:pt idx="3934">
                  <c:v>0.40261107638888888</c:v>
                </c:pt>
                <c:pt idx="3935">
                  <c:v>0.40261506944444442</c:v>
                </c:pt>
                <c:pt idx="3936">
                  <c:v>0.40262208333333332</c:v>
                </c:pt>
                <c:pt idx="3937">
                  <c:v>0.40262618055555555</c:v>
                </c:pt>
                <c:pt idx="3938">
                  <c:v>0.40263015046296297</c:v>
                </c:pt>
                <c:pt idx="3939">
                  <c:v>0.4026343171296296</c:v>
                </c:pt>
                <c:pt idx="3940">
                  <c:v>0.40263834490740741</c:v>
                </c:pt>
                <c:pt idx="3941">
                  <c:v>0.40264246527777781</c:v>
                </c:pt>
                <c:pt idx="3942">
                  <c:v>0.40264657407407406</c:v>
                </c:pt>
                <c:pt idx="3943">
                  <c:v>0.40265068287037037</c:v>
                </c:pt>
                <c:pt idx="3944">
                  <c:v>0.40265468750000005</c:v>
                </c:pt>
                <c:pt idx="3945">
                  <c:v>0.40265883101851857</c:v>
                </c:pt>
                <c:pt idx="3946">
                  <c:v>0.40266290509259256</c:v>
                </c:pt>
                <c:pt idx="3947">
                  <c:v>0.40266697916666666</c:v>
                </c:pt>
                <c:pt idx="3948">
                  <c:v>0.40267108796296297</c:v>
                </c:pt>
                <c:pt idx="3949">
                  <c:v>0.40267524305555558</c:v>
                </c:pt>
                <c:pt idx="3950">
                  <c:v>0.40267931712962962</c:v>
                </c:pt>
                <c:pt idx="3951">
                  <c:v>0.40268334490740743</c:v>
                </c:pt>
                <c:pt idx="3952">
                  <c:v>0.40268747685185186</c:v>
                </c:pt>
                <c:pt idx="3953">
                  <c:v>0.40269160879629634</c:v>
                </c:pt>
                <c:pt idx="3954">
                  <c:v>0.40269571759259254</c:v>
                </c:pt>
                <c:pt idx="3955">
                  <c:v>0.40269981481481482</c:v>
                </c:pt>
                <c:pt idx="3956">
                  <c:v>0.40270390046296295</c:v>
                </c:pt>
                <c:pt idx="3957">
                  <c:v>0.40270789351851849</c:v>
                </c:pt>
                <c:pt idx="3958">
                  <c:v>0.40271196759259259</c:v>
                </c:pt>
                <c:pt idx="3959">
                  <c:v>0.40271611111111111</c:v>
                </c:pt>
                <c:pt idx="3960">
                  <c:v>0.40272024305555559</c:v>
                </c:pt>
                <c:pt idx="3961">
                  <c:v>0.4027243518518519</c:v>
                </c:pt>
                <c:pt idx="3962">
                  <c:v>0.40272839120370368</c:v>
                </c:pt>
                <c:pt idx="3963">
                  <c:v>0.40273525462962961</c:v>
                </c:pt>
                <c:pt idx="3964">
                  <c:v>0.40273937499999996</c:v>
                </c:pt>
                <c:pt idx="3965">
                  <c:v>0.40274354166666665</c:v>
                </c:pt>
                <c:pt idx="3966">
                  <c:v>0.40274768518518517</c:v>
                </c:pt>
                <c:pt idx="3967">
                  <c:v>0.40275170138888888</c:v>
                </c:pt>
                <c:pt idx="3968">
                  <c:v>0.40275586805555558</c:v>
                </c:pt>
                <c:pt idx="3969">
                  <c:v>0.40275997685185189</c:v>
                </c:pt>
                <c:pt idx="3970">
                  <c:v>0.4027640856481482</c:v>
                </c:pt>
                <c:pt idx="3971">
                  <c:v>0.40276837962962958</c:v>
                </c:pt>
                <c:pt idx="3972">
                  <c:v>0.40277271990740737</c:v>
                </c:pt>
                <c:pt idx="3973">
                  <c:v>0.40277679398148147</c:v>
                </c:pt>
                <c:pt idx="3974">
                  <c:v>0.40278082175925928</c:v>
                </c:pt>
                <c:pt idx="3975">
                  <c:v>0.40278510416666663</c:v>
                </c:pt>
                <c:pt idx="3976">
                  <c:v>0.40278922453703703</c:v>
                </c:pt>
                <c:pt idx="3977">
                  <c:v>0.40279337962962963</c:v>
                </c:pt>
                <c:pt idx="3978">
                  <c:v>0.40279752314814815</c:v>
                </c:pt>
                <c:pt idx="3979">
                  <c:v>0.40280153935185187</c:v>
                </c:pt>
                <c:pt idx="3980">
                  <c:v>0.4028057523148148</c:v>
                </c:pt>
                <c:pt idx="3981">
                  <c:v>0.40280979166666664</c:v>
                </c:pt>
                <c:pt idx="3982">
                  <c:v>0.40281410879629626</c:v>
                </c:pt>
                <c:pt idx="3983">
                  <c:v>0.40281813657407411</c:v>
                </c:pt>
                <c:pt idx="3984">
                  <c:v>0.40282229166666667</c:v>
                </c:pt>
                <c:pt idx="3985">
                  <c:v>0.40282641203703706</c:v>
                </c:pt>
                <c:pt idx="3986">
                  <c:v>0.40283048611111111</c:v>
                </c:pt>
                <c:pt idx="3987">
                  <c:v>0.40283471064814819</c:v>
                </c:pt>
                <c:pt idx="3988">
                  <c:v>0.40283873842592594</c:v>
                </c:pt>
                <c:pt idx="3989">
                  <c:v>0.40284593749999997</c:v>
                </c:pt>
                <c:pt idx="3990">
                  <c:v>0.40284996527777778</c:v>
                </c:pt>
                <c:pt idx="3991">
                  <c:v>0.40285413194444447</c:v>
                </c:pt>
                <c:pt idx="3992">
                  <c:v>0.4028583101851852</c:v>
                </c:pt>
                <c:pt idx="3993">
                  <c:v>0.40286233796296295</c:v>
                </c:pt>
                <c:pt idx="3994">
                  <c:v>0.40286664351851847</c:v>
                </c:pt>
                <c:pt idx="3995">
                  <c:v>0.40287071759259258</c:v>
                </c:pt>
                <c:pt idx="3996">
                  <c:v>0.40287474537037032</c:v>
                </c:pt>
                <c:pt idx="3997">
                  <c:v>0.4028789699074074</c:v>
                </c:pt>
                <c:pt idx="3998">
                  <c:v>0.4028831365740741</c:v>
                </c:pt>
                <c:pt idx="3999">
                  <c:v>0.40288740740740742</c:v>
                </c:pt>
                <c:pt idx="4000">
                  <c:v>0.40289143518518516</c:v>
                </c:pt>
                <c:pt idx="4001">
                  <c:v>0.40289576388888887</c:v>
                </c:pt>
                <c:pt idx="4002">
                  <c:v>0.40289989583333335</c:v>
                </c:pt>
                <c:pt idx="4003">
                  <c:v>0.40290403935185187</c:v>
                </c:pt>
                <c:pt idx="4004">
                  <c:v>0.4029081712962963</c:v>
                </c:pt>
                <c:pt idx="4005">
                  <c:v>0.40291236111111112</c:v>
                </c:pt>
                <c:pt idx="4006">
                  <c:v>0.40291659722222223</c:v>
                </c:pt>
                <c:pt idx="4007">
                  <c:v>0.40292062499999998</c:v>
                </c:pt>
                <c:pt idx="4008">
                  <c:v>0.40292476851851849</c:v>
                </c:pt>
                <c:pt idx="4009">
                  <c:v>0.40292893518518519</c:v>
                </c:pt>
                <c:pt idx="4010">
                  <c:v>0.40293305555555553</c:v>
                </c:pt>
                <c:pt idx="4011">
                  <c:v>0.40293719907407405</c:v>
                </c:pt>
                <c:pt idx="4012">
                  <c:v>0.40294141203703698</c:v>
                </c:pt>
                <c:pt idx="4013">
                  <c:v>0.40294563657407406</c:v>
                </c:pt>
                <c:pt idx="4014">
                  <c:v>0.4029496759259259</c:v>
                </c:pt>
                <c:pt idx="4015">
                  <c:v>0.40295384259259254</c:v>
                </c:pt>
                <c:pt idx="4016">
                  <c:v>0.40296072916666664</c:v>
                </c:pt>
                <c:pt idx="4017">
                  <c:v>0.40296490740740737</c:v>
                </c:pt>
                <c:pt idx="4018">
                  <c:v>0.40296913194444445</c:v>
                </c:pt>
                <c:pt idx="4019">
                  <c:v>0.40297335648148147</c:v>
                </c:pt>
                <c:pt idx="4020">
                  <c:v>0.40297740740740745</c:v>
                </c:pt>
                <c:pt idx="4021">
                  <c:v>0.40298171296296298</c:v>
                </c:pt>
                <c:pt idx="4022">
                  <c:v>0.40298591435185188</c:v>
                </c:pt>
                <c:pt idx="4023">
                  <c:v>0.40299010416666664</c:v>
                </c:pt>
                <c:pt idx="4024">
                  <c:v>0.40299421296296295</c:v>
                </c:pt>
                <c:pt idx="4025">
                  <c:v>0.40299831018518523</c:v>
                </c:pt>
                <c:pt idx="4026">
                  <c:v>0.40300251157407407</c:v>
                </c:pt>
                <c:pt idx="4027">
                  <c:v>0.40300652777777773</c:v>
                </c:pt>
                <c:pt idx="4028">
                  <c:v>0.40301082175925923</c:v>
                </c:pt>
                <c:pt idx="4029">
                  <c:v>0.4030148842592593</c:v>
                </c:pt>
                <c:pt idx="4030">
                  <c:v>0.40301909722222223</c:v>
                </c:pt>
                <c:pt idx="4031">
                  <c:v>0.40302324074074075</c:v>
                </c:pt>
                <c:pt idx="4032">
                  <c:v>0.40302728009259264</c:v>
                </c:pt>
                <c:pt idx="4033">
                  <c:v>0.40303150462962961</c:v>
                </c:pt>
                <c:pt idx="4034">
                  <c:v>0.40303553240740736</c:v>
                </c:pt>
                <c:pt idx="4035">
                  <c:v>0.40303984953703703</c:v>
                </c:pt>
                <c:pt idx="4036">
                  <c:v>0.40304391203703704</c:v>
                </c:pt>
                <c:pt idx="4037">
                  <c:v>0.403047974537037</c:v>
                </c:pt>
                <c:pt idx="4038">
                  <c:v>0.40305221064814817</c:v>
                </c:pt>
                <c:pt idx="4039">
                  <c:v>0.40305624999999995</c:v>
                </c:pt>
                <c:pt idx="4040">
                  <c:v>0.4030604976851852</c:v>
                </c:pt>
                <c:pt idx="4041">
                  <c:v>0.40306453703703699</c:v>
                </c:pt>
                <c:pt idx="4042">
                  <c:v>0.40306885416666666</c:v>
                </c:pt>
                <c:pt idx="4043">
                  <c:v>0.40307560185185182</c:v>
                </c:pt>
                <c:pt idx="4044">
                  <c:v>0.40307961805555559</c:v>
                </c:pt>
                <c:pt idx="4045">
                  <c:v>0.40308378472222223</c:v>
                </c:pt>
                <c:pt idx="4046">
                  <c:v>0.40308782407407406</c:v>
                </c:pt>
                <c:pt idx="4047">
                  <c:v>0.40309214120370368</c:v>
                </c:pt>
                <c:pt idx="4048">
                  <c:v>0.40309621527777778</c:v>
                </c:pt>
                <c:pt idx="4049">
                  <c:v>0.40310024305555553</c:v>
                </c:pt>
                <c:pt idx="4050">
                  <c:v>0.40310452546296299</c:v>
                </c:pt>
                <c:pt idx="4051">
                  <c:v>0.40310862268518521</c:v>
                </c:pt>
                <c:pt idx="4052">
                  <c:v>0.40311282407407406</c:v>
                </c:pt>
                <c:pt idx="4053">
                  <c:v>0.40311687499999999</c:v>
                </c:pt>
                <c:pt idx="4054">
                  <c:v>0.4031211111111111</c:v>
                </c:pt>
                <c:pt idx="4055">
                  <c:v>0.40312519675925929</c:v>
                </c:pt>
                <c:pt idx="4056">
                  <c:v>0.40312917824074074</c:v>
                </c:pt>
                <c:pt idx="4057">
                  <c:v>0.40313343749999997</c:v>
                </c:pt>
                <c:pt idx="4058">
                  <c:v>0.40313751157407407</c:v>
                </c:pt>
                <c:pt idx="4059">
                  <c:v>0.40314174768518524</c:v>
                </c:pt>
                <c:pt idx="4060">
                  <c:v>0.4031457638888889</c:v>
                </c:pt>
                <c:pt idx="4061">
                  <c:v>0.40314989583333333</c:v>
                </c:pt>
                <c:pt idx="4062">
                  <c:v>0.40315406250000002</c:v>
                </c:pt>
                <c:pt idx="4063">
                  <c:v>0.40315806712962959</c:v>
                </c:pt>
                <c:pt idx="4064">
                  <c:v>0.40316238425925927</c:v>
                </c:pt>
                <c:pt idx="4065">
                  <c:v>0.40316642361111116</c:v>
                </c:pt>
                <c:pt idx="4066">
                  <c:v>0.40317052083333332</c:v>
                </c:pt>
                <c:pt idx="4067">
                  <c:v>0.40317458333333334</c:v>
                </c:pt>
                <c:pt idx="4068">
                  <c:v>0.40317872685185185</c:v>
                </c:pt>
                <c:pt idx="4069">
                  <c:v>0.40318567129629629</c:v>
                </c:pt>
                <c:pt idx="4070">
                  <c:v>0.40318964120370371</c:v>
                </c:pt>
                <c:pt idx="4071">
                  <c:v>0.40319363425925925</c:v>
                </c:pt>
                <c:pt idx="4072">
                  <c:v>0.40319771990740744</c:v>
                </c:pt>
                <c:pt idx="4073">
                  <c:v>0.40320184027777778</c:v>
                </c:pt>
                <c:pt idx="4074">
                  <c:v>0.4032060648148148</c:v>
                </c:pt>
                <c:pt idx="4075">
                  <c:v>0.40321008101851857</c:v>
                </c:pt>
                <c:pt idx="4076">
                  <c:v>0.40321436342592593</c:v>
                </c:pt>
                <c:pt idx="4077">
                  <c:v>0.40321847222222224</c:v>
                </c:pt>
                <c:pt idx="4078">
                  <c:v>0.40322254629629634</c:v>
                </c:pt>
                <c:pt idx="4079">
                  <c:v>0.40322671296296297</c:v>
                </c:pt>
                <c:pt idx="4080">
                  <c:v>0.4032308912037037</c:v>
                </c:pt>
                <c:pt idx="4081">
                  <c:v>0.40323504629629631</c:v>
                </c:pt>
                <c:pt idx="4082">
                  <c:v>0.40323903935185185</c:v>
                </c:pt>
                <c:pt idx="4083">
                  <c:v>0.40324320601851849</c:v>
                </c:pt>
                <c:pt idx="4084">
                  <c:v>0.40324729166666667</c:v>
                </c:pt>
                <c:pt idx="4085">
                  <c:v>0.40325141203703702</c:v>
                </c:pt>
                <c:pt idx="4086">
                  <c:v>0.40325550925925929</c:v>
                </c:pt>
                <c:pt idx="4087">
                  <c:v>0.4032596180555556</c:v>
                </c:pt>
                <c:pt idx="4088">
                  <c:v>0.40326377314814815</c:v>
                </c:pt>
                <c:pt idx="4089">
                  <c:v>0.40326777777777778</c:v>
                </c:pt>
                <c:pt idx="4090">
                  <c:v>0.4032719675925926</c:v>
                </c:pt>
                <c:pt idx="4091">
                  <c:v>0.4032760763888889</c:v>
                </c:pt>
                <c:pt idx="4092">
                  <c:v>0.40328018518518521</c:v>
                </c:pt>
                <c:pt idx="4093">
                  <c:v>0.40328432870370373</c:v>
                </c:pt>
                <c:pt idx="4094">
                  <c:v>0.40328834490740739</c:v>
                </c:pt>
                <c:pt idx="4095">
                  <c:v>0.40329234953703702</c:v>
                </c:pt>
                <c:pt idx="4096">
                  <c:v>0.40329930555555554</c:v>
                </c:pt>
                <c:pt idx="4097">
                  <c:v>0.40330346064814809</c:v>
                </c:pt>
                <c:pt idx="4098">
                  <c:v>0.40330755787037037</c:v>
                </c:pt>
                <c:pt idx="4099">
                  <c:v>0.40331160879629629</c:v>
                </c:pt>
                <c:pt idx="4100">
                  <c:v>0.40331563657407404</c:v>
                </c:pt>
                <c:pt idx="4101">
                  <c:v>0.40331969907407411</c:v>
                </c:pt>
                <c:pt idx="4102">
                  <c:v>0.40332381944444445</c:v>
                </c:pt>
                <c:pt idx="4103">
                  <c:v>0.40332796296296297</c:v>
                </c:pt>
                <c:pt idx="4104">
                  <c:v>0.40333190972222227</c:v>
                </c:pt>
                <c:pt idx="4105">
                  <c:v>0.40333618055555553</c:v>
                </c:pt>
                <c:pt idx="4106">
                  <c:v>0.40334024305555555</c:v>
                </c:pt>
                <c:pt idx="4107">
                  <c:v>0.40334438657407407</c:v>
                </c:pt>
                <c:pt idx="4108">
                  <c:v>0.40334847222222225</c:v>
                </c:pt>
                <c:pt idx="4109">
                  <c:v>0.40335265046296298</c:v>
                </c:pt>
                <c:pt idx="4110">
                  <c:v>0.40335686342592592</c:v>
                </c:pt>
                <c:pt idx="4111">
                  <c:v>0.40336089120370372</c:v>
                </c:pt>
                <c:pt idx="4112">
                  <c:v>0.40336499999999997</c:v>
                </c:pt>
                <c:pt idx="4113">
                  <c:v>0.40336906249999999</c:v>
                </c:pt>
                <c:pt idx="4114">
                  <c:v>0.4033732523148148</c:v>
                </c:pt>
                <c:pt idx="4115">
                  <c:v>0.4033773726851852</c:v>
                </c:pt>
                <c:pt idx="4116">
                  <c:v>0.40338146990740742</c:v>
                </c:pt>
                <c:pt idx="4117">
                  <c:v>0.40338568287037035</c:v>
                </c:pt>
                <c:pt idx="4118">
                  <c:v>0.40338967592592589</c:v>
                </c:pt>
                <c:pt idx="4119">
                  <c:v>0.40339380787037032</c:v>
                </c:pt>
                <c:pt idx="4120">
                  <c:v>0.40339789351851851</c:v>
                </c:pt>
                <c:pt idx="4121">
                  <c:v>0.40340186342592593</c:v>
                </c:pt>
                <c:pt idx="4122">
                  <c:v>0.40340900462962964</c:v>
                </c:pt>
                <c:pt idx="4123">
                  <c:v>0.40341296296296297</c:v>
                </c:pt>
                <c:pt idx="4124">
                  <c:v>0.40341707175925928</c:v>
                </c:pt>
                <c:pt idx="4125">
                  <c:v>0.40342115740740742</c:v>
                </c:pt>
                <c:pt idx="4126">
                  <c:v>0.40342513888888892</c:v>
                </c:pt>
                <c:pt idx="4127">
                  <c:v>0.40342938657407407</c:v>
                </c:pt>
                <c:pt idx="4128">
                  <c:v>0.40343357638888894</c:v>
                </c:pt>
                <c:pt idx="4129">
                  <c:v>0.40343773148148149</c:v>
                </c:pt>
                <c:pt idx="4130">
                  <c:v>0.40344170138888891</c:v>
                </c:pt>
                <c:pt idx="4131">
                  <c:v>0.40344578703703698</c:v>
                </c:pt>
                <c:pt idx="4132">
                  <c:v>0.40344984953703705</c:v>
                </c:pt>
                <c:pt idx="4133">
                  <c:v>0.40345395833333336</c:v>
                </c:pt>
                <c:pt idx="4134">
                  <c:v>0.40345814814814812</c:v>
                </c:pt>
                <c:pt idx="4135">
                  <c:v>0.40346214120370366</c:v>
                </c:pt>
                <c:pt idx="4136">
                  <c:v>0.40346626157407406</c:v>
                </c:pt>
                <c:pt idx="4137">
                  <c:v>0.40347048611111114</c:v>
                </c:pt>
                <c:pt idx="4138">
                  <c:v>0.40347480324074075</c:v>
                </c:pt>
                <c:pt idx="4139">
                  <c:v>0.40347899305555557</c:v>
                </c:pt>
                <c:pt idx="4140">
                  <c:v>0.40348310185185188</c:v>
                </c:pt>
                <c:pt idx="4141">
                  <c:v>0.4034873263888889</c:v>
                </c:pt>
                <c:pt idx="4142">
                  <c:v>0.40349146990740742</c:v>
                </c:pt>
                <c:pt idx="4143">
                  <c:v>0.40349550925925931</c:v>
                </c:pt>
                <c:pt idx="4144">
                  <c:v>0.40349961805555551</c:v>
                </c:pt>
                <c:pt idx="4145">
                  <c:v>0.40350378472222226</c:v>
                </c:pt>
                <c:pt idx="4146">
                  <c:v>0.40350804398148149</c:v>
                </c:pt>
                <c:pt idx="4147">
                  <c:v>0.4035121527777778</c:v>
                </c:pt>
                <c:pt idx="4148">
                  <c:v>0.40351620370370367</c:v>
                </c:pt>
                <c:pt idx="4149">
                  <c:v>0.40352347222222223</c:v>
                </c:pt>
                <c:pt idx="4150">
                  <c:v>0.40352800925925925</c:v>
                </c:pt>
                <c:pt idx="4151">
                  <c:v>0.40353244212962963</c:v>
                </c:pt>
                <c:pt idx="4152">
                  <c:v>0.40353667824074074</c:v>
                </c:pt>
                <c:pt idx="4153">
                  <c:v>0.40354118055555555</c:v>
                </c:pt>
                <c:pt idx="4154">
                  <c:v>0.40354541666666671</c:v>
                </c:pt>
                <c:pt idx="4155">
                  <c:v>0.40354957175925926</c:v>
                </c:pt>
                <c:pt idx="4156">
                  <c:v>0.40355369212962966</c:v>
                </c:pt>
                <c:pt idx="4157">
                  <c:v>0.40355770833333332</c:v>
                </c:pt>
                <c:pt idx="4158">
                  <c:v>0.4035622800925926</c:v>
                </c:pt>
                <c:pt idx="4159">
                  <c:v>0.4035663078703704</c:v>
                </c:pt>
                <c:pt idx="4160">
                  <c:v>0.40357040509259257</c:v>
                </c:pt>
                <c:pt idx="4161">
                  <c:v>0.40357464120370373</c:v>
                </c:pt>
                <c:pt idx="4162">
                  <c:v>0.40357903935185185</c:v>
                </c:pt>
                <c:pt idx="4163">
                  <c:v>0.4035834143518518</c:v>
                </c:pt>
                <c:pt idx="4164">
                  <c:v>0.40358766203703705</c:v>
                </c:pt>
                <c:pt idx="4165">
                  <c:v>0.4035918171296296</c:v>
                </c:pt>
                <c:pt idx="4166">
                  <c:v>0.40359599537037033</c:v>
                </c:pt>
                <c:pt idx="4167">
                  <c:v>0.4036001851851852</c:v>
                </c:pt>
                <c:pt idx="4168">
                  <c:v>0.40360435185185189</c:v>
                </c:pt>
                <c:pt idx="4169">
                  <c:v>0.40360872685185184</c:v>
                </c:pt>
                <c:pt idx="4170">
                  <c:v>0.40361303240740742</c:v>
                </c:pt>
                <c:pt idx="4171">
                  <c:v>0.40361714120370373</c:v>
                </c:pt>
                <c:pt idx="4172">
                  <c:v>0.40362116898148148</c:v>
                </c:pt>
                <c:pt idx="4173">
                  <c:v>0.40362540509259254</c:v>
                </c:pt>
                <c:pt idx="4174">
                  <c:v>0.40362946759259261</c:v>
                </c:pt>
                <c:pt idx="4175">
                  <c:v>0.40363651620370372</c:v>
                </c:pt>
                <c:pt idx="4176">
                  <c:v>0.40364063657407406</c:v>
                </c:pt>
                <c:pt idx="4177">
                  <c:v>0.40364481481481485</c:v>
                </c:pt>
                <c:pt idx="4178">
                  <c:v>0.4036489236111111</c:v>
                </c:pt>
                <c:pt idx="4179">
                  <c:v>0.40365298611111111</c:v>
                </c:pt>
                <c:pt idx="4180">
                  <c:v>0.40365728009259261</c:v>
                </c:pt>
                <c:pt idx="4181">
                  <c:v>0.40366133101851848</c:v>
                </c:pt>
                <c:pt idx="4182">
                  <c:v>0.40366570601851853</c:v>
                </c:pt>
                <c:pt idx="4183">
                  <c:v>0.40366981481481479</c:v>
                </c:pt>
                <c:pt idx="4184">
                  <c:v>0.40367390046296298</c:v>
                </c:pt>
                <c:pt idx="4185">
                  <c:v>0.40367811342592591</c:v>
                </c:pt>
                <c:pt idx="4186">
                  <c:v>0.40368233796296299</c:v>
                </c:pt>
                <c:pt idx="4187">
                  <c:v>0.40368655092592592</c:v>
                </c:pt>
                <c:pt idx="4188">
                  <c:v>0.40369057870370373</c:v>
                </c:pt>
                <c:pt idx="4189">
                  <c:v>0.40369491898148152</c:v>
                </c:pt>
                <c:pt idx="4190">
                  <c:v>0.40369901620370369</c:v>
                </c:pt>
                <c:pt idx="4191">
                  <c:v>0.40370326388888889</c:v>
                </c:pt>
                <c:pt idx="4192">
                  <c:v>0.40370743055555552</c:v>
                </c:pt>
                <c:pt idx="4193">
                  <c:v>0.40371167824074078</c:v>
                </c:pt>
                <c:pt idx="4194">
                  <c:v>0.40371589120370371</c:v>
                </c:pt>
                <c:pt idx="4195">
                  <c:v>0.40371993055555561</c:v>
                </c:pt>
                <c:pt idx="4196">
                  <c:v>0.40372416666666666</c:v>
                </c:pt>
                <c:pt idx="4197">
                  <c:v>0.40372834490740739</c:v>
                </c:pt>
                <c:pt idx="4198">
                  <c:v>0.40373252314814811</c:v>
                </c:pt>
                <c:pt idx="4199">
                  <c:v>0.40373672453703707</c:v>
                </c:pt>
                <c:pt idx="4200">
                  <c:v>0.40374093750000001</c:v>
                </c:pt>
                <c:pt idx="4201">
                  <c:v>0.40374513888888885</c:v>
                </c:pt>
                <c:pt idx="4202">
                  <c:v>0.40375199074074075</c:v>
                </c:pt>
                <c:pt idx="4203">
                  <c:v>0.40375612268518518</c:v>
                </c:pt>
                <c:pt idx="4204">
                  <c:v>0.40376023148148149</c:v>
                </c:pt>
                <c:pt idx="4205">
                  <c:v>0.40376439814814818</c:v>
                </c:pt>
                <c:pt idx="4206">
                  <c:v>0.40376861111111112</c:v>
                </c:pt>
                <c:pt idx="4207">
                  <c:v>0.40377276620370367</c:v>
                </c:pt>
                <c:pt idx="4208">
                  <c:v>0.40377679398148153</c:v>
                </c:pt>
                <c:pt idx="4209">
                  <c:v>0.4037810185185185</c:v>
                </c:pt>
                <c:pt idx="4210">
                  <c:v>0.4037850925925926</c:v>
                </c:pt>
                <c:pt idx="4211">
                  <c:v>0.40378922453703708</c:v>
                </c:pt>
                <c:pt idx="4212">
                  <c:v>0.40379342592592593</c:v>
                </c:pt>
                <c:pt idx="4213">
                  <c:v>0.40379762731481478</c:v>
                </c:pt>
                <c:pt idx="4214">
                  <c:v>0.40380173611111109</c:v>
                </c:pt>
                <c:pt idx="4215">
                  <c:v>0.40380574074074072</c:v>
                </c:pt>
                <c:pt idx="4216">
                  <c:v>0.40380994212962967</c:v>
                </c:pt>
                <c:pt idx="4217">
                  <c:v>0.40381399305555554</c:v>
                </c:pt>
                <c:pt idx="4218">
                  <c:v>0.40381819444444439</c:v>
                </c:pt>
                <c:pt idx="4219">
                  <c:v>0.40382238425925926</c:v>
                </c:pt>
                <c:pt idx="4220">
                  <c:v>0.40382640046296298</c:v>
                </c:pt>
                <c:pt idx="4221">
                  <c:v>0.40383056712962961</c:v>
                </c:pt>
                <c:pt idx="4222">
                  <c:v>0.40383459490740742</c:v>
                </c:pt>
                <c:pt idx="4223">
                  <c:v>0.40383887731481477</c:v>
                </c:pt>
                <c:pt idx="4224">
                  <c:v>0.40384295138888887</c:v>
                </c:pt>
                <c:pt idx="4225">
                  <c:v>0.40384706018518518</c:v>
                </c:pt>
                <c:pt idx="4226">
                  <c:v>0.40385121527777779</c:v>
                </c:pt>
                <c:pt idx="4227">
                  <c:v>0.40385528935185189</c:v>
                </c:pt>
                <c:pt idx="4228">
                  <c:v>0.4038625115740741</c:v>
                </c:pt>
                <c:pt idx="4229">
                  <c:v>0.40386663194444444</c:v>
                </c:pt>
                <c:pt idx="4230">
                  <c:v>0.40387086805555555</c:v>
                </c:pt>
                <c:pt idx="4231">
                  <c:v>0.40387489583333336</c:v>
                </c:pt>
                <c:pt idx="4232">
                  <c:v>0.40387900462962961</c:v>
                </c:pt>
                <c:pt idx="4233">
                  <c:v>0.40388313657407404</c:v>
                </c:pt>
                <c:pt idx="4234">
                  <c:v>0.40388714120370373</c:v>
                </c:pt>
                <c:pt idx="4235">
                  <c:v>0.40389137731481478</c:v>
                </c:pt>
                <c:pt idx="4236">
                  <c:v>0.40389539351851855</c:v>
                </c:pt>
                <c:pt idx="4237">
                  <c:v>0.40389954861111116</c:v>
                </c:pt>
                <c:pt idx="4238">
                  <c:v>0.40390364583333332</c:v>
                </c:pt>
                <c:pt idx="4239">
                  <c:v>0.40390765046296301</c:v>
                </c:pt>
                <c:pt idx="4240">
                  <c:v>0.40391190972222218</c:v>
                </c:pt>
                <c:pt idx="4241">
                  <c:v>0.40391590277777772</c:v>
                </c:pt>
                <c:pt idx="4242">
                  <c:v>0.40392020833333331</c:v>
                </c:pt>
                <c:pt idx="4243">
                  <c:v>0.4039242939814815</c:v>
                </c:pt>
                <c:pt idx="4244">
                  <c:v>0.40392829861111107</c:v>
                </c:pt>
                <c:pt idx="4245">
                  <c:v>0.40393247685185191</c:v>
                </c:pt>
                <c:pt idx="4246">
                  <c:v>0.40393653935185186</c:v>
                </c:pt>
                <c:pt idx="4247">
                  <c:v>0.40394078703703706</c:v>
                </c:pt>
                <c:pt idx="4248">
                  <c:v>0.40394479166666669</c:v>
                </c:pt>
                <c:pt idx="4249">
                  <c:v>0.40394906250000001</c:v>
                </c:pt>
                <c:pt idx="4250">
                  <c:v>0.40395318287037035</c:v>
                </c:pt>
                <c:pt idx="4251">
                  <c:v>0.40395721064814816</c:v>
                </c:pt>
                <c:pt idx="4252">
                  <c:v>0.40396144675925921</c:v>
                </c:pt>
                <c:pt idx="4253">
                  <c:v>0.40396546296296298</c:v>
                </c:pt>
                <c:pt idx="4254">
                  <c:v>0.40397255787037034</c:v>
                </c:pt>
                <c:pt idx="4255">
                  <c:v>0.40397659722222223</c:v>
                </c:pt>
                <c:pt idx="4256">
                  <c:v>0.40398087962962964</c:v>
                </c:pt>
                <c:pt idx="4257">
                  <c:v>0.40398490740740739</c:v>
                </c:pt>
                <c:pt idx="4258">
                  <c:v>0.40398923611111109</c:v>
                </c:pt>
                <c:pt idx="4259">
                  <c:v>0.40399340277777779</c:v>
                </c:pt>
                <c:pt idx="4260">
                  <c:v>0.40399752314814813</c:v>
                </c:pt>
                <c:pt idx="4261">
                  <c:v>0.40400168981481482</c:v>
                </c:pt>
                <c:pt idx="4262">
                  <c:v>0.40400584490740737</c:v>
                </c:pt>
                <c:pt idx="4263">
                  <c:v>0.40400993055555556</c:v>
                </c:pt>
                <c:pt idx="4264">
                  <c:v>0.40401407407407408</c:v>
                </c:pt>
                <c:pt idx="4265">
                  <c:v>0.4040182175925926</c:v>
                </c:pt>
                <c:pt idx="4266">
                  <c:v>0.40402244212962962</c:v>
                </c:pt>
                <c:pt idx="4267">
                  <c:v>0.40402641203703699</c:v>
                </c:pt>
                <c:pt idx="4268">
                  <c:v>0.40403071759259257</c:v>
                </c:pt>
                <c:pt idx="4269">
                  <c:v>0.40403479166666667</c:v>
                </c:pt>
                <c:pt idx="4270">
                  <c:v>0.40403916666666667</c:v>
                </c:pt>
                <c:pt idx="4271">
                  <c:v>0.40404315972222221</c:v>
                </c:pt>
                <c:pt idx="4272">
                  <c:v>0.40404743055555553</c:v>
                </c:pt>
                <c:pt idx="4273">
                  <c:v>0.4040514930555556</c:v>
                </c:pt>
                <c:pt idx="4274">
                  <c:v>0.40405563657407412</c:v>
                </c:pt>
                <c:pt idx="4275">
                  <c:v>0.40405976851851855</c:v>
                </c:pt>
                <c:pt idx="4276">
                  <c:v>0.40406679398148149</c:v>
                </c:pt>
                <c:pt idx="4277">
                  <c:v>0.40407094907407409</c:v>
                </c:pt>
                <c:pt idx="4278">
                  <c:v>0.40407517361111106</c:v>
                </c:pt>
                <c:pt idx="4279">
                  <c:v>0.40407931712962958</c:v>
                </c:pt>
                <c:pt idx="4280">
                  <c:v>0.40408347222222224</c:v>
                </c:pt>
                <c:pt idx="4281">
                  <c:v>0.40408758101851849</c:v>
                </c:pt>
                <c:pt idx="4282">
                  <c:v>0.40409182870370369</c:v>
                </c:pt>
                <c:pt idx="4283">
                  <c:v>0.40409583333333332</c:v>
                </c:pt>
                <c:pt idx="4284">
                  <c:v>0.40410011574074073</c:v>
                </c:pt>
                <c:pt idx="4285">
                  <c:v>0.40410418981481483</c:v>
                </c:pt>
                <c:pt idx="4286">
                  <c:v>0.40410850694444439</c:v>
                </c:pt>
                <c:pt idx="4287">
                  <c:v>0.40411256944444446</c:v>
                </c:pt>
                <c:pt idx="4288">
                  <c:v>0.40411689814814816</c:v>
                </c:pt>
                <c:pt idx="4289">
                  <c:v>0.40412107638888889</c:v>
                </c:pt>
                <c:pt idx="4290">
                  <c:v>0.4041253587962963</c:v>
                </c:pt>
                <c:pt idx="4291">
                  <c:v>0.40412937499999996</c:v>
                </c:pt>
                <c:pt idx="4292">
                  <c:v>0.40413357638888892</c:v>
                </c:pt>
                <c:pt idx="4293">
                  <c:v>0.40413776620370373</c:v>
                </c:pt>
                <c:pt idx="4294">
                  <c:v>0.40414192129629628</c:v>
                </c:pt>
                <c:pt idx="4295">
                  <c:v>0.40414607638888889</c:v>
                </c:pt>
                <c:pt idx="4296">
                  <c:v>0.40415034722222226</c:v>
                </c:pt>
                <c:pt idx="4297">
                  <c:v>0.40415447916666669</c:v>
                </c:pt>
                <c:pt idx="4298">
                  <c:v>0.40415868055555554</c:v>
                </c:pt>
                <c:pt idx="4299">
                  <c:v>0.40416567129629627</c:v>
                </c:pt>
                <c:pt idx="4300">
                  <c:v>0.40416998842592594</c:v>
                </c:pt>
                <c:pt idx="4301">
                  <c:v>0.4041743981481481</c:v>
                </c:pt>
                <c:pt idx="4302">
                  <c:v>0.40417862268518517</c:v>
                </c:pt>
                <c:pt idx="4303">
                  <c:v>0.40418273148148148</c:v>
                </c:pt>
                <c:pt idx="4304">
                  <c:v>0.40418696759259259</c:v>
                </c:pt>
                <c:pt idx="4305">
                  <c:v>0.40419120370370371</c:v>
                </c:pt>
                <c:pt idx="4306">
                  <c:v>0.40419546296296294</c:v>
                </c:pt>
                <c:pt idx="4307">
                  <c:v>0.40419959490740737</c:v>
                </c:pt>
                <c:pt idx="4308">
                  <c:v>0.40420380787037041</c:v>
                </c:pt>
                <c:pt idx="4309">
                  <c:v>0.40420803240740738</c:v>
                </c:pt>
                <c:pt idx="4310">
                  <c:v>0.40421210648148148</c:v>
                </c:pt>
                <c:pt idx="4311">
                  <c:v>0.4042163773148148</c:v>
                </c:pt>
                <c:pt idx="4312">
                  <c:v>0.40422061342592591</c:v>
                </c:pt>
                <c:pt idx="4313">
                  <c:v>0.40422483796296294</c:v>
                </c:pt>
                <c:pt idx="4314">
                  <c:v>0.40422898148148145</c:v>
                </c:pt>
                <c:pt idx="4315">
                  <c:v>0.40423332175925925</c:v>
                </c:pt>
                <c:pt idx="4316">
                  <c:v>0.40423746527777776</c:v>
                </c:pt>
                <c:pt idx="4317">
                  <c:v>0.40424168981481484</c:v>
                </c:pt>
                <c:pt idx="4318">
                  <c:v>0.40424576388888894</c:v>
                </c:pt>
                <c:pt idx="4319">
                  <c:v>0.40425005787037033</c:v>
                </c:pt>
                <c:pt idx="4320">
                  <c:v>0.40425416666666664</c:v>
                </c:pt>
                <c:pt idx="4321">
                  <c:v>0.4042612268518519</c:v>
                </c:pt>
                <c:pt idx="4322">
                  <c:v>0.40426533564814809</c:v>
                </c:pt>
                <c:pt idx="4323">
                  <c:v>0.40426947916666661</c:v>
                </c:pt>
                <c:pt idx="4324">
                  <c:v>0.4042737384259259</c:v>
                </c:pt>
                <c:pt idx="4325">
                  <c:v>0.40427788194444442</c:v>
                </c:pt>
                <c:pt idx="4326">
                  <c:v>0.40428206018518514</c:v>
                </c:pt>
                <c:pt idx="4327">
                  <c:v>0.40428623842592598</c:v>
                </c:pt>
                <c:pt idx="4328">
                  <c:v>0.40429048611111112</c:v>
                </c:pt>
                <c:pt idx="4329">
                  <c:v>0.4042947106481482</c:v>
                </c:pt>
                <c:pt idx="4330">
                  <c:v>0.40429878472222219</c:v>
                </c:pt>
                <c:pt idx="4331">
                  <c:v>0.40430310185185186</c:v>
                </c:pt>
                <c:pt idx="4332">
                  <c:v>0.4043071875</c:v>
                </c:pt>
                <c:pt idx="4333">
                  <c:v>0.40431152777777779</c:v>
                </c:pt>
                <c:pt idx="4334">
                  <c:v>0.40431572916666664</c:v>
                </c:pt>
                <c:pt idx="4335">
                  <c:v>0.4043200115740741</c:v>
                </c:pt>
                <c:pt idx="4336">
                  <c:v>0.40432424768518516</c:v>
                </c:pt>
                <c:pt idx="4337">
                  <c:v>0.40432854166666665</c:v>
                </c:pt>
                <c:pt idx="4338">
                  <c:v>0.40433260416666666</c:v>
                </c:pt>
                <c:pt idx="4339">
                  <c:v>0.40433694444444446</c:v>
                </c:pt>
                <c:pt idx="4340">
                  <c:v>0.40434107638888889</c:v>
                </c:pt>
                <c:pt idx="4341">
                  <c:v>0.40434537037037038</c:v>
                </c:pt>
                <c:pt idx="4342">
                  <c:v>0.40434954861111111</c:v>
                </c:pt>
                <c:pt idx="4343">
                  <c:v>0.40435668981481482</c:v>
                </c:pt>
                <c:pt idx="4344">
                  <c:v>0.40436094907407405</c:v>
                </c:pt>
                <c:pt idx="4345">
                  <c:v>0.40436512731481483</c:v>
                </c:pt>
                <c:pt idx="4346">
                  <c:v>0.40436937499999998</c:v>
                </c:pt>
                <c:pt idx="4347">
                  <c:v>0.40437356481481479</c:v>
                </c:pt>
                <c:pt idx="4348">
                  <c:v>0.40437777777777778</c:v>
                </c:pt>
                <c:pt idx="4349">
                  <c:v>0.40438194444444447</c:v>
                </c:pt>
                <c:pt idx="4350">
                  <c:v>0.40438618055555553</c:v>
                </c:pt>
                <c:pt idx="4351">
                  <c:v>0.40439035879629631</c:v>
                </c:pt>
                <c:pt idx="4352">
                  <c:v>0.40439458333333334</c:v>
                </c:pt>
                <c:pt idx="4353">
                  <c:v>0.40439877314814815</c:v>
                </c:pt>
                <c:pt idx="4354">
                  <c:v>0.40440288194444446</c:v>
                </c:pt>
                <c:pt idx="4355">
                  <c:v>0.40440718749999999</c:v>
                </c:pt>
                <c:pt idx="4356">
                  <c:v>0.40441125000000006</c:v>
                </c:pt>
                <c:pt idx="4357">
                  <c:v>0.40441556712962962</c:v>
                </c:pt>
                <c:pt idx="4358">
                  <c:v>0.40441961805555554</c:v>
                </c:pt>
                <c:pt idx="4359">
                  <c:v>0.40442400462962963</c:v>
                </c:pt>
                <c:pt idx="4360">
                  <c:v>0.40442810185185185</c:v>
                </c:pt>
                <c:pt idx="4361">
                  <c:v>0.40443241898148147</c:v>
                </c:pt>
                <c:pt idx="4362">
                  <c:v>0.40443649305555557</c:v>
                </c:pt>
                <c:pt idx="4363">
                  <c:v>0.40444081018518524</c:v>
                </c:pt>
                <c:pt idx="4364">
                  <c:v>0.40444495370370376</c:v>
                </c:pt>
                <c:pt idx="4365">
                  <c:v>0.40445207175925924</c:v>
                </c:pt>
                <c:pt idx="4366">
                  <c:v>0.40445620370370367</c:v>
                </c:pt>
                <c:pt idx="4367">
                  <c:v>0.40446039351851854</c:v>
                </c:pt>
                <c:pt idx="4368">
                  <c:v>0.40446464120370368</c:v>
                </c:pt>
                <c:pt idx="4369">
                  <c:v>0.40446887731481485</c:v>
                </c:pt>
                <c:pt idx="4370">
                  <c:v>0.40447309027777778</c:v>
                </c:pt>
                <c:pt idx="4371">
                  <c:v>0.4044773148148148</c:v>
                </c:pt>
                <c:pt idx="4372">
                  <c:v>0.40448158564814812</c:v>
                </c:pt>
                <c:pt idx="4373">
                  <c:v>0.4044858101851852</c:v>
                </c:pt>
                <c:pt idx="4374">
                  <c:v>0.40448990740740737</c:v>
                </c:pt>
                <c:pt idx="4375">
                  <c:v>0.4044943055555556</c:v>
                </c:pt>
                <c:pt idx="4376">
                  <c:v>0.40449855324074074</c:v>
                </c:pt>
                <c:pt idx="4377">
                  <c:v>0.4045027430555555</c:v>
                </c:pt>
                <c:pt idx="4378">
                  <c:v>0.40450695601851855</c:v>
                </c:pt>
                <c:pt idx="4379">
                  <c:v>0.40451135416666667</c:v>
                </c:pt>
                <c:pt idx="4380">
                  <c:v>0.40451545138888889</c:v>
                </c:pt>
                <c:pt idx="4381">
                  <c:v>0.40452016203703706</c:v>
                </c:pt>
                <c:pt idx="4382">
                  <c:v>0.40452420138888884</c:v>
                </c:pt>
                <c:pt idx="4383">
                  <c:v>0.40452854166666663</c:v>
                </c:pt>
                <c:pt idx="4384">
                  <c:v>0.40453256944444443</c:v>
                </c:pt>
                <c:pt idx="4385">
                  <c:v>0.40453681712962958</c:v>
                </c:pt>
                <c:pt idx="4386">
                  <c:v>0.40454083333333335</c:v>
                </c:pt>
                <c:pt idx="4387">
                  <c:v>0.40454800925925927</c:v>
                </c:pt>
                <c:pt idx="4388">
                  <c:v>0.40455202546296293</c:v>
                </c:pt>
                <c:pt idx="4389">
                  <c:v>0.40455619212962962</c:v>
                </c:pt>
                <c:pt idx="4390">
                  <c:v>0.40456028935185184</c:v>
                </c:pt>
                <c:pt idx="4391">
                  <c:v>0.40456443287037036</c:v>
                </c:pt>
                <c:pt idx="4392">
                  <c:v>0.404568599537037</c:v>
                </c:pt>
                <c:pt idx="4393">
                  <c:v>0.4045729282407407</c:v>
                </c:pt>
                <c:pt idx="4394">
                  <c:v>0.40457715277777778</c:v>
                </c:pt>
                <c:pt idx="4395">
                  <c:v>0.4045812962962963</c:v>
                </c:pt>
                <c:pt idx="4396">
                  <c:v>0.4045854166666667</c:v>
                </c:pt>
                <c:pt idx="4397">
                  <c:v>0.40458962962962963</c:v>
                </c:pt>
                <c:pt idx="4398">
                  <c:v>0.40459363425925926</c:v>
                </c:pt>
                <c:pt idx="4399">
                  <c:v>0.40459792824074076</c:v>
                </c:pt>
                <c:pt idx="4400">
                  <c:v>0.40460206018518519</c:v>
                </c:pt>
                <c:pt idx="4401">
                  <c:v>0.40460636574074077</c:v>
                </c:pt>
                <c:pt idx="4402">
                  <c:v>0.40461038194444443</c:v>
                </c:pt>
                <c:pt idx="4403">
                  <c:v>0.40461466435185184</c:v>
                </c:pt>
                <c:pt idx="4404">
                  <c:v>0.40461879629629632</c:v>
                </c:pt>
                <c:pt idx="4405">
                  <c:v>0.40462305555555561</c:v>
                </c:pt>
                <c:pt idx="4406">
                  <c:v>0.40462708333333336</c:v>
                </c:pt>
                <c:pt idx="4407">
                  <c:v>0.40463127314814812</c:v>
                </c:pt>
                <c:pt idx="4408">
                  <c:v>0.40463533564814819</c:v>
                </c:pt>
                <c:pt idx="4409">
                  <c:v>0.40464244212962958</c:v>
                </c:pt>
                <c:pt idx="4410">
                  <c:v>0.40464656249999997</c:v>
                </c:pt>
                <c:pt idx="4411">
                  <c:v>0.40465072916666661</c:v>
                </c:pt>
                <c:pt idx="4412">
                  <c:v>0.40465487268518524</c:v>
                </c:pt>
                <c:pt idx="4413">
                  <c:v>0.40465915509259259</c:v>
                </c:pt>
                <c:pt idx="4414">
                  <c:v>0.40466319444444449</c:v>
                </c:pt>
                <c:pt idx="4415">
                  <c:v>0.40466746527777775</c:v>
                </c:pt>
                <c:pt idx="4416">
                  <c:v>0.40467151620370373</c:v>
                </c:pt>
                <c:pt idx="4417">
                  <c:v>0.40467585648148147</c:v>
                </c:pt>
                <c:pt idx="4418">
                  <c:v>0.40468005787037037</c:v>
                </c:pt>
                <c:pt idx="4419">
                  <c:v>0.40468462962962964</c:v>
                </c:pt>
                <c:pt idx="4420">
                  <c:v>0.40468866898148148</c:v>
                </c:pt>
                <c:pt idx="4421">
                  <c:v>0.40469295138888889</c:v>
                </c:pt>
                <c:pt idx="4422">
                  <c:v>0.40469700231481481</c:v>
                </c:pt>
                <c:pt idx="4423">
                  <c:v>0.40470135416666664</c:v>
                </c:pt>
                <c:pt idx="4424">
                  <c:v>0.40470539351851853</c:v>
                </c:pt>
                <c:pt idx="4425">
                  <c:v>0.40470957175925926</c:v>
                </c:pt>
                <c:pt idx="4426">
                  <c:v>0.40471370370370369</c:v>
                </c:pt>
                <c:pt idx="4427">
                  <c:v>0.40471791666666662</c:v>
                </c:pt>
                <c:pt idx="4428">
                  <c:v>0.40472212962962967</c:v>
                </c:pt>
                <c:pt idx="4429">
                  <c:v>0.40472631944444443</c:v>
                </c:pt>
                <c:pt idx="4430">
                  <c:v>0.40473054398148145</c:v>
                </c:pt>
                <c:pt idx="4431">
                  <c:v>0.40473469907407406</c:v>
                </c:pt>
                <c:pt idx="4432">
                  <c:v>0.40474166666666672</c:v>
                </c:pt>
                <c:pt idx="4433">
                  <c:v>0.40474577546296292</c:v>
                </c:pt>
                <c:pt idx="4434">
                  <c:v>0.4047498726851852</c:v>
                </c:pt>
                <c:pt idx="4435">
                  <c:v>0.40475403935185184</c:v>
                </c:pt>
                <c:pt idx="4436">
                  <c:v>0.40475817129629627</c:v>
                </c:pt>
                <c:pt idx="4437">
                  <c:v>0.40476232638888887</c:v>
                </c:pt>
                <c:pt idx="4438">
                  <c:v>0.40476643518518518</c:v>
                </c:pt>
                <c:pt idx="4439">
                  <c:v>0.404770625</c:v>
                </c:pt>
                <c:pt idx="4440">
                  <c:v>0.40477478009259255</c:v>
                </c:pt>
                <c:pt idx="4441">
                  <c:v>0.40477880787037041</c:v>
                </c:pt>
                <c:pt idx="4442">
                  <c:v>0.40478304398148146</c:v>
                </c:pt>
                <c:pt idx="4443">
                  <c:v>0.40478712962962965</c:v>
                </c:pt>
                <c:pt idx="4444">
                  <c:v>0.40479134259259258</c:v>
                </c:pt>
                <c:pt idx="4445">
                  <c:v>0.40479538194444448</c:v>
                </c:pt>
                <c:pt idx="4446">
                  <c:v>0.40479960648148144</c:v>
                </c:pt>
                <c:pt idx="4447">
                  <c:v>0.4048038541666667</c:v>
                </c:pt>
                <c:pt idx="4448">
                  <c:v>0.40480795138888892</c:v>
                </c:pt>
                <c:pt idx="4449">
                  <c:v>0.40481210648148153</c:v>
                </c:pt>
                <c:pt idx="4450">
                  <c:v>0.4048161921296296</c:v>
                </c:pt>
                <c:pt idx="4451">
                  <c:v>0.40482035879629624</c:v>
                </c:pt>
                <c:pt idx="4452">
                  <c:v>0.40482445601851852</c:v>
                </c:pt>
                <c:pt idx="4453">
                  <c:v>0.40482861111111107</c:v>
                </c:pt>
                <c:pt idx="4454">
                  <c:v>0.40483559027777777</c:v>
                </c:pt>
                <c:pt idx="4455">
                  <c:v>0.40483961805555557</c:v>
                </c:pt>
                <c:pt idx="4456">
                  <c:v>0.40484376157407409</c:v>
                </c:pt>
                <c:pt idx="4457">
                  <c:v>0.40484777777777775</c:v>
                </c:pt>
                <c:pt idx="4458">
                  <c:v>0.40485207175925925</c:v>
                </c:pt>
                <c:pt idx="4459">
                  <c:v>0.40485614583333335</c:v>
                </c:pt>
                <c:pt idx="4460">
                  <c:v>0.40486031250000004</c:v>
                </c:pt>
                <c:pt idx="4461">
                  <c:v>0.40486460648148143</c:v>
                </c:pt>
                <c:pt idx="4462">
                  <c:v>0.40486895833333336</c:v>
                </c:pt>
                <c:pt idx="4463">
                  <c:v>0.4048732523148148</c:v>
                </c:pt>
                <c:pt idx="4464">
                  <c:v>0.4048774537037037</c:v>
                </c:pt>
                <c:pt idx="4465">
                  <c:v>0.4048817476851852</c:v>
                </c:pt>
                <c:pt idx="4466">
                  <c:v>0.40488597222222222</c:v>
                </c:pt>
                <c:pt idx="4467">
                  <c:v>0.40489017361111107</c:v>
                </c:pt>
                <c:pt idx="4468">
                  <c:v>0.4048943518518518</c:v>
                </c:pt>
                <c:pt idx="4469">
                  <c:v>0.40489855324074076</c:v>
                </c:pt>
                <c:pt idx="4470">
                  <c:v>0.40490281249999999</c:v>
                </c:pt>
                <c:pt idx="4471">
                  <c:v>0.40490689814814812</c:v>
                </c:pt>
                <c:pt idx="4472">
                  <c:v>0.40491119212962962</c:v>
                </c:pt>
                <c:pt idx="4473">
                  <c:v>0.40491533564814813</c:v>
                </c:pt>
                <c:pt idx="4474">
                  <c:v>0.40491959490740742</c:v>
                </c:pt>
                <c:pt idx="4475">
                  <c:v>0.40492368055555555</c:v>
                </c:pt>
                <c:pt idx="4476">
                  <c:v>0.40493089120370374</c:v>
                </c:pt>
                <c:pt idx="4477">
                  <c:v>0.40493495370370369</c:v>
                </c:pt>
                <c:pt idx="4478">
                  <c:v>0.40493931712962961</c:v>
                </c:pt>
                <c:pt idx="4479">
                  <c:v>0.40494337962962962</c:v>
                </c:pt>
                <c:pt idx="4480">
                  <c:v>0.4049475115740741</c:v>
                </c:pt>
                <c:pt idx="4481">
                  <c:v>0.40495164351851853</c:v>
                </c:pt>
                <c:pt idx="4482">
                  <c:v>0.40495582175925926</c:v>
                </c:pt>
                <c:pt idx="4483">
                  <c:v>0.40495997685185187</c:v>
                </c:pt>
                <c:pt idx="4484">
                  <c:v>0.4049641087962963</c:v>
                </c:pt>
                <c:pt idx="4485">
                  <c:v>0.40496832175925923</c:v>
                </c:pt>
                <c:pt idx="4486">
                  <c:v>0.40497250000000001</c:v>
                </c:pt>
                <c:pt idx="4487">
                  <c:v>0.40497656249999997</c:v>
                </c:pt>
                <c:pt idx="4488">
                  <c:v>0.40498085648148147</c:v>
                </c:pt>
                <c:pt idx="4489">
                  <c:v>0.40498495370370374</c:v>
                </c:pt>
                <c:pt idx="4490">
                  <c:v>0.40498930555555557</c:v>
                </c:pt>
                <c:pt idx="4491">
                  <c:v>0.40499333333333332</c:v>
                </c:pt>
                <c:pt idx="4492">
                  <c:v>0.40499762731481481</c:v>
                </c:pt>
                <c:pt idx="4493">
                  <c:v>0.40500168981481482</c:v>
                </c:pt>
                <c:pt idx="4494">
                  <c:v>0.40500594907407406</c:v>
                </c:pt>
                <c:pt idx="4495">
                  <c:v>0.40500998842592595</c:v>
                </c:pt>
                <c:pt idx="4496">
                  <c:v>0.40501428240740744</c:v>
                </c:pt>
                <c:pt idx="4497">
                  <c:v>0.4050183449074074</c:v>
                </c:pt>
                <c:pt idx="4498">
                  <c:v>0.40502538194444443</c:v>
                </c:pt>
                <c:pt idx="4499">
                  <c:v>0.40502954861111112</c:v>
                </c:pt>
                <c:pt idx="4500">
                  <c:v>0.40503375000000003</c:v>
                </c:pt>
                <c:pt idx="4501">
                  <c:v>0.40503793981481478</c:v>
                </c:pt>
                <c:pt idx="4502">
                  <c:v>0.40504219907407407</c:v>
                </c:pt>
                <c:pt idx="4503">
                  <c:v>0.40504635416666668</c:v>
                </c:pt>
                <c:pt idx="4504">
                  <c:v>0.40505055555555552</c:v>
                </c:pt>
                <c:pt idx="4505">
                  <c:v>0.40505472222222222</c:v>
                </c:pt>
                <c:pt idx="4506">
                  <c:v>0.40505895833333333</c:v>
                </c:pt>
                <c:pt idx="4507">
                  <c:v>0.40506299768518517</c:v>
                </c:pt>
                <c:pt idx="4508">
                  <c:v>0.40506729166666666</c:v>
                </c:pt>
                <c:pt idx="4509">
                  <c:v>0.40507135416666668</c:v>
                </c:pt>
                <c:pt idx="4510">
                  <c:v>0.40507561342592591</c:v>
                </c:pt>
                <c:pt idx="4511">
                  <c:v>0.4050796527777778</c:v>
                </c:pt>
                <c:pt idx="4512">
                  <c:v>0.40508399305555559</c:v>
                </c:pt>
                <c:pt idx="4513">
                  <c:v>0.40508807870370367</c:v>
                </c:pt>
                <c:pt idx="4514">
                  <c:v>0.40509225694444445</c:v>
                </c:pt>
                <c:pt idx="4515">
                  <c:v>0.40509641203703706</c:v>
                </c:pt>
                <c:pt idx="4516">
                  <c:v>0.40510059027777778</c:v>
                </c:pt>
                <c:pt idx="4517">
                  <c:v>0.40510482638888884</c:v>
                </c:pt>
                <c:pt idx="4518">
                  <c:v>0.40510901620370371</c:v>
                </c:pt>
                <c:pt idx="4519">
                  <c:v>0.40511333333333338</c:v>
                </c:pt>
                <c:pt idx="4520">
                  <c:v>0.40512031250000002</c:v>
                </c:pt>
                <c:pt idx="4521">
                  <c:v>0.40512435185185186</c:v>
                </c:pt>
                <c:pt idx="4522">
                  <c:v>0.40512853009259259</c:v>
                </c:pt>
                <c:pt idx="4523">
                  <c:v>0.40513255787037039</c:v>
                </c:pt>
                <c:pt idx="4524">
                  <c:v>0.40513687500000001</c:v>
                </c:pt>
                <c:pt idx="4525">
                  <c:v>0.40514090277777776</c:v>
                </c:pt>
                <c:pt idx="4526">
                  <c:v>0.40514512731481478</c:v>
                </c:pt>
                <c:pt idx="4527">
                  <c:v>0.40514929398148153</c:v>
                </c:pt>
                <c:pt idx="4528">
                  <c:v>0.40515350694444446</c:v>
                </c:pt>
                <c:pt idx="4529">
                  <c:v>0.4051576736111111</c:v>
                </c:pt>
                <c:pt idx="4530">
                  <c:v>0.40516187499999995</c:v>
                </c:pt>
                <c:pt idx="4531">
                  <c:v>0.40516605324074079</c:v>
                </c:pt>
                <c:pt idx="4532">
                  <c:v>0.40517025462962963</c:v>
                </c:pt>
                <c:pt idx="4533">
                  <c:v>0.4051743055555555</c:v>
                </c:pt>
                <c:pt idx="4534">
                  <c:v>0.40517862268518517</c:v>
                </c:pt>
                <c:pt idx="4535">
                  <c:v>0.40518268518518519</c:v>
                </c:pt>
                <c:pt idx="4536">
                  <c:v>0.40518699074074077</c:v>
                </c:pt>
                <c:pt idx="4537">
                  <c:v>0.40519108796296299</c:v>
                </c:pt>
                <c:pt idx="4538">
                  <c:v>0.4051954166666667</c:v>
                </c:pt>
                <c:pt idx="4539">
                  <c:v>0.40519945601851853</c:v>
                </c:pt>
                <c:pt idx="4540">
                  <c:v>0.40520362268518517</c:v>
                </c:pt>
                <c:pt idx="4541">
                  <c:v>0.40520776620370369</c:v>
                </c:pt>
                <c:pt idx="4542">
                  <c:v>0.40521493055555552</c:v>
                </c:pt>
                <c:pt idx="4543">
                  <c:v>0.40521925925925922</c:v>
                </c:pt>
                <c:pt idx="4544">
                  <c:v>0.40522354166666669</c:v>
                </c:pt>
                <c:pt idx="4545">
                  <c:v>0.4052276851851852</c:v>
                </c:pt>
                <c:pt idx="4546">
                  <c:v>0.40523189814814814</c:v>
                </c:pt>
                <c:pt idx="4547">
                  <c:v>0.40523606481481478</c:v>
                </c:pt>
                <c:pt idx="4548">
                  <c:v>0.40524024305555556</c:v>
                </c:pt>
                <c:pt idx="4549">
                  <c:v>0.40524440972222225</c:v>
                </c:pt>
                <c:pt idx="4550">
                  <c:v>0.40524858796296298</c:v>
                </c:pt>
                <c:pt idx="4551">
                  <c:v>0.40525271990740741</c:v>
                </c:pt>
                <c:pt idx="4552">
                  <c:v>0.40525700231481482</c:v>
                </c:pt>
                <c:pt idx="4553">
                  <c:v>0.40526108796296295</c:v>
                </c:pt>
                <c:pt idx="4554">
                  <c:v>0.40526539351851848</c:v>
                </c:pt>
                <c:pt idx="4555">
                  <c:v>0.40526980324074074</c:v>
                </c:pt>
                <c:pt idx="4556">
                  <c:v>0.40527412037037042</c:v>
                </c:pt>
                <c:pt idx="4557">
                  <c:v>0.40527818287037037</c:v>
                </c:pt>
                <c:pt idx="4558">
                  <c:v>0.40528254629629629</c:v>
                </c:pt>
                <c:pt idx="4559">
                  <c:v>0.40528666666666663</c:v>
                </c:pt>
                <c:pt idx="4560">
                  <c:v>0.40529105324074077</c:v>
                </c:pt>
                <c:pt idx="4561">
                  <c:v>0.40529511574074073</c:v>
                </c:pt>
                <c:pt idx="4562">
                  <c:v>0.40529949074074073</c:v>
                </c:pt>
                <c:pt idx="4563">
                  <c:v>0.40530362268518516</c:v>
                </c:pt>
                <c:pt idx="4564">
                  <c:v>0.40530796296296295</c:v>
                </c:pt>
                <c:pt idx="4565">
                  <c:v>0.40531490740740739</c:v>
                </c:pt>
                <c:pt idx="4566">
                  <c:v>0.40531898148148149</c:v>
                </c:pt>
                <c:pt idx="4567">
                  <c:v>0.40532325231481486</c:v>
                </c:pt>
                <c:pt idx="4568">
                  <c:v>0.40532734953703703</c:v>
                </c:pt>
                <c:pt idx="4569">
                  <c:v>0.40533157407407411</c:v>
                </c:pt>
                <c:pt idx="4570">
                  <c:v>0.40533561342592589</c:v>
                </c:pt>
                <c:pt idx="4571">
                  <c:v>0.40533993055555556</c:v>
                </c:pt>
                <c:pt idx="4572">
                  <c:v>0.40534407407407408</c:v>
                </c:pt>
                <c:pt idx="4573">
                  <c:v>0.4053483449074074</c:v>
                </c:pt>
                <c:pt idx="4574">
                  <c:v>0.40535243055555559</c:v>
                </c:pt>
                <c:pt idx="4575">
                  <c:v>0.40535666666666664</c:v>
                </c:pt>
                <c:pt idx="4576">
                  <c:v>0.40536084490740737</c:v>
                </c:pt>
                <c:pt idx="4577">
                  <c:v>0.40536499999999998</c:v>
                </c:pt>
                <c:pt idx="4578">
                  <c:v>0.40536922453703705</c:v>
                </c:pt>
                <c:pt idx="4579">
                  <c:v>0.40537341435185187</c:v>
                </c:pt>
                <c:pt idx="4580">
                  <c:v>0.40537755787037039</c:v>
                </c:pt>
                <c:pt idx="4581">
                  <c:v>0.4053817013888889</c:v>
                </c:pt>
                <c:pt idx="4582">
                  <c:v>0.40538593750000002</c:v>
                </c:pt>
                <c:pt idx="4583">
                  <c:v>0.40539010416666671</c:v>
                </c:pt>
                <c:pt idx="4584">
                  <c:v>0.4053941782407407</c:v>
                </c:pt>
                <c:pt idx="4585">
                  <c:v>0.40539842592592595</c:v>
                </c:pt>
                <c:pt idx="4586">
                  <c:v>0.40540252314814818</c:v>
                </c:pt>
                <c:pt idx="4587">
                  <c:v>0.40540954861111111</c:v>
                </c:pt>
                <c:pt idx="4588">
                  <c:v>0.40541366898148151</c:v>
                </c:pt>
                <c:pt idx="4589">
                  <c:v>0.40541796296296301</c:v>
                </c:pt>
                <c:pt idx="4590">
                  <c:v>0.40542202546296296</c:v>
                </c:pt>
                <c:pt idx="4591">
                  <c:v>0.40542630787037037</c:v>
                </c:pt>
                <c:pt idx="4592">
                  <c:v>0.40543049768518519</c:v>
                </c:pt>
                <c:pt idx="4593">
                  <c:v>0.40543471064814818</c:v>
                </c:pt>
                <c:pt idx="4594">
                  <c:v>0.40543890046296299</c:v>
                </c:pt>
                <c:pt idx="4595">
                  <c:v>0.40544315972222217</c:v>
                </c:pt>
                <c:pt idx="4596">
                  <c:v>0.40544734953703704</c:v>
                </c:pt>
                <c:pt idx="4597">
                  <c:v>0.40545152777777776</c:v>
                </c:pt>
                <c:pt idx="4598">
                  <c:v>0.40545570601851849</c:v>
                </c:pt>
                <c:pt idx="4599">
                  <c:v>0.40545990740740739</c:v>
                </c:pt>
                <c:pt idx="4600">
                  <c:v>0.40546396990740741</c:v>
                </c:pt>
                <c:pt idx="4601">
                  <c:v>0.40546827546296299</c:v>
                </c:pt>
                <c:pt idx="4602">
                  <c:v>0.40547234953703709</c:v>
                </c:pt>
                <c:pt idx="4603">
                  <c:v>0.40547665509259256</c:v>
                </c:pt>
                <c:pt idx="4604">
                  <c:v>0.40548077546296296</c:v>
                </c:pt>
                <c:pt idx="4605">
                  <c:v>0.40548515046296302</c:v>
                </c:pt>
                <c:pt idx="4606">
                  <c:v>0.40548932870370374</c:v>
                </c:pt>
                <c:pt idx="4607">
                  <c:v>0.40549359953703701</c:v>
                </c:pt>
                <c:pt idx="4608">
                  <c:v>0.40549770833333332</c:v>
                </c:pt>
                <c:pt idx="4609">
                  <c:v>0.40550469907407405</c:v>
                </c:pt>
                <c:pt idx="4610">
                  <c:v>0.40550885416666665</c:v>
                </c:pt>
                <c:pt idx="4611">
                  <c:v>0.40551306712962965</c:v>
                </c:pt>
                <c:pt idx="4612">
                  <c:v>0.40551724537037037</c:v>
                </c:pt>
                <c:pt idx="4613">
                  <c:v>0.40552144675925922</c:v>
                </c:pt>
                <c:pt idx="4614">
                  <c:v>0.40552568287037039</c:v>
                </c:pt>
                <c:pt idx="4615">
                  <c:v>0.40552988425925923</c:v>
                </c:pt>
                <c:pt idx="4616">
                  <c:v>0.40553395833333333</c:v>
                </c:pt>
                <c:pt idx="4617">
                  <c:v>0.40553828703703704</c:v>
                </c:pt>
                <c:pt idx="4618">
                  <c:v>0.40554246527777776</c:v>
                </c:pt>
                <c:pt idx="4619">
                  <c:v>0.40554674768518523</c:v>
                </c:pt>
                <c:pt idx="4620">
                  <c:v>0.40555085648148154</c:v>
                </c:pt>
                <c:pt idx="4621">
                  <c:v>0.40555519675925927</c:v>
                </c:pt>
                <c:pt idx="4622">
                  <c:v>0.40555931712962962</c:v>
                </c:pt>
                <c:pt idx="4623">
                  <c:v>0.40556361111111111</c:v>
                </c:pt>
                <c:pt idx="4624">
                  <c:v>0.40556796296296294</c:v>
                </c:pt>
                <c:pt idx="4625">
                  <c:v>0.40557234953703708</c:v>
                </c:pt>
                <c:pt idx="4626">
                  <c:v>0.40557648148148151</c:v>
                </c:pt>
                <c:pt idx="4627">
                  <c:v>0.40558076388888886</c:v>
                </c:pt>
                <c:pt idx="4628">
                  <c:v>0.40558488425925926</c:v>
                </c:pt>
                <c:pt idx="4629">
                  <c:v>0.40558932870370373</c:v>
                </c:pt>
                <c:pt idx="4630">
                  <c:v>0.40559342592592595</c:v>
                </c:pt>
                <c:pt idx="4631">
                  <c:v>0.40560055555555552</c:v>
                </c:pt>
                <c:pt idx="4632">
                  <c:v>0.40560479166666669</c:v>
                </c:pt>
                <c:pt idx="4633">
                  <c:v>0.40560905092592597</c:v>
                </c:pt>
                <c:pt idx="4634">
                  <c:v>0.40561334490740736</c:v>
                </c:pt>
                <c:pt idx="4635">
                  <c:v>0.40561759259259261</c:v>
                </c:pt>
                <c:pt idx="4636">
                  <c:v>0.40562167824074075</c:v>
                </c:pt>
                <c:pt idx="4637">
                  <c:v>0.40562591435185186</c:v>
                </c:pt>
                <c:pt idx="4638">
                  <c:v>0.40563012731481485</c:v>
                </c:pt>
                <c:pt idx="4639">
                  <c:v>0.4056343634259259</c:v>
                </c:pt>
                <c:pt idx="4640">
                  <c:v>0.40563859953703707</c:v>
                </c:pt>
                <c:pt idx="4641">
                  <c:v>0.40564282407407409</c:v>
                </c:pt>
                <c:pt idx="4642">
                  <c:v>0.40564706018518515</c:v>
                </c:pt>
                <c:pt idx="4643">
                  <c:v>0.40565141203703708</c:v>
                </c:pt>
                <c:pt idx="4644">
                  <c:v>0.40565549768518516</c:v>
                </c:pt>
                <c:pt idx="4645">
                  <c:v>0.40565980324074075</c:v>
                </c:pt>
                <c:pt idx="4646">
                  <c:v>0.40566393518518518</c:v>
                </c:pt>
                <c:pt idx="4647">
                  <c:v>0.40566824074074076</c:v>
                </c:pt>
                <c:pt idx="4648">
                  <c:v>0.40567237268518519</c:v>
                </c:pt>
                <c:pt idx="4649">
                  <c:v>0.40567675925925922</c:v>
                </c:pt>
                <c:pt idx="4650">
                  <c:v>0.40568084490740741</c:v>
                </c:pt>
                <c:pt idx="4651">
                  <c:v>0.4056851851851852</c:v>
                </c:pt>
                <c:pt idx="4652">
                  <c:v>0.40568929398148151</c:v>
                </c:pt>
                <c:pt idx="4653">
                  <c:v>0.40569653935185185</c:v>
                </c:pt>
                <c:pt idx="4654">
                  <c:v>0.40570065972222219</c:v>
                </c:pt>
                <c:pt idx="4655">
                  <c:v>0.40570505787037042</c:v>
                </c:pt>
                <c:pt idx="4656">
                  <c:v>0.40570920138888894</c:v>
                </c:pt>
                <c:pt idx="4657">
                  <c:v>0.40571349537037033</c:v>
                </c:pt>
                <c:pt idx="4658">
                  <c:v>0.4057176851851852</c:v>
                </c:pt>
                <c:pt idx="4659">
                  <c:v>0.40572194444444443</c:v>
                </c:pt>
                <c:pt idx="4660">
                  <c:v>0.40572615740740742</c:v>
                </c:pt>
                <c:pt idx="4661">
                  <c:v>0.40573043981481477</c:v>
                </c:pt>
                <c:pt idx="4662">
                  <c:v>0.40573473379629627</c:v>
                </c:pt>
                <c:pt idx="4663">
                  <c:v>0.40573909722222218</c:v>
                </c:pt>
                <c:pt idx="4664">
                  <c:v>0.40574332175925926</c:v>
                </c:pt>
                <c:pt idx="4665">
                  <c:v>0.40574754629629628</c:v>
                </c:pt>
                <c:pt idx="4666">
                  <c:v>0.40575178240740745</c:v>
                </c:pt>
                <c:pt idx="4667">
                  <c:v>0.40575600694444441</c:v>
                </c:pt>
                <c:pt idx="4668">
                  <c:v>0.40576020833333332</c:v>
                </c:pt>
                <c:pt idx="4669">
                  <c:v>0.40576449074074072</c:v>
                </c:pt>
                <c:pt idx="4670">
                  <c:v>0.40576869212962968</c:v>
                </c:pt>
                <c:pt idx="4671">
                  <c:v>0.40577298611111107</c:v>
                </c:pt>
                <c:pt idx="4672">
                  <c:v>0.40577709490740738</c:v>
                </c:pt>
                <c:pt idx="4673">
                  <c:v>0.40578143518518517</c:v>
                </c:pt>
                <c:pt idx="4674">
                  <c:v>0.40578553240740739</c:v>
                </c:pt>
                <c:pt idx="4675">
                  <c:v>0.40579268518518519</c:v>
                </c:pt>
                <c:pt idx="4676">
                  <c:v>0.40579677083333338</c:v>
                </c:pt>
                <c:pt idx="4677">
                  <c:v>0.40580101851851852</c:v>
                </c:pt>
                <c:pt idx="4678">
                  <c:v>0.40580519675925925</c:v>
                </c:pt>
                <c:pt idx="4679">
                  <c:v>0.40580954861111113</c:v>
                </c:pt>
                <c:pt idx="4680">
                  <c:v>0.40581370370370373</c:v>
                </c:pt>
                <c:pt idx="4681">
                  <c:v>0.40581804398148152</c:v>
                </c:pt>
                <c:pt idx="4682">
                  <c:v>0.40582216435185187</c:v>
                </c:pt>
                <c:pt idx="4683">
                  <c:v>0.40582644675925922</c:v>
                </c:pt>
                <c:pt idx="4684">
                  <c:v>0.40583059027777774</c:v>
                </c:pt>
                <c:pt idx="4685">
                  <c:v>0.40583475694444443</c:v>
                </c:pt>
                <c:pt idx="4686">
                  <c:v>0.40583893518518521</c:v>
                </c:pt>
                <c:pt idx="4687">
                  <c:v>0.40584325231481483</c:v>
                </c:pt>
                <c:pt idx="4688">
                  <c:v>0.40584740740740743</c:v>
                </c:pt>
                <c:pt idx="4689">
                  <c:v>0.40585160879629628</c:v>
                </c:pt>
                <c:pt idx="4690">
                  <c:v>0.4058557986111111</c:v>
                </c:pt>
                <c:pt idx="4691">
                  <c:v>0.40586002314814817</c:v>
                </c:pt>
                <c:pt idx="4692">
                  <c:v>0.40586410879629625</c:v>
                </c:pt>
                <c:pt idx="4693">
                  <c:v>0.40586844907407404</c:v>
                </c:pt>
                <c:pt idx="4694">
                  <c:v>0.40587248842592594</c:v>
                </c:pt>
                <c:pt idx="4695">
                  <c:v>0.40587675925925931</c:v>
                </c:pt>
                <c:pt idx="4696">
                  <c:v>0.40588075231481485</c:v>
                </c:pt>
                <c:pt idx="4697">
                  <c:v>0.4058851273148148</c:v>
                </c:pt>
                <c:pt idx="4698">
                  <c:v>0.40589186342592593</c:v>
                </c:pt>
                <c:pt idx="4699">
                  <c:v>0.40589587962962964</c:v>
                </c:pt>
                <c:pt idx="4700">
                  <c:v>0.40589999999999998</c:v>
                </c:pt>
                <c:pt idx="4701">
                  <c:v>0.40590398148148149</c:v>
                </c:pt>
                <c:pt idx="4702">
                  <c:v>0.40590818287037034</c:v>
                </c:pt>
                <c:pt idx="4703">
                  <c:v>0.40591226851851853</c:v>
                </c:pt>
                <c:pt idx="4704">
                  <c:v>0.40591656250000002</c:v>
                </c:pt>
                <c:pt idx="4705">
                  <c:v>0.40592075231481478</c:v>
                </c:pt>
                <c:pt idx="4706">
                  <c:v>0.40592483796296297</c:v>
                </c:pt>
                <c:pt idx="4707">
                  <c:v>0.40592890046296293</c:v>
                </c:pt>
                <c:pt idx="4708">
                  <c:v>0.40593298611111112</c:v>
                </c:pt>
                <c:pt idx="4709">
                  <c:v>0.40593709490740743</c:v>
                </c:pt>
                <c:pt idx="4710">
                  <c:v>0.40594123842592594</c:v>
                </c:pt>
                <c:pt idx="4711">
                  <c:v>0.40594520833333331</c:v>
                </c:pt>
                <c:pt idx="4712">
                  <c:v>0.40594943287037039</c:v>
                </c:pt>
                <c:pt idx="4713">
                  <c:v>0.40595355324074073</c:v>
                </c:pt>
                <c:pt idx="4714">
                  <c:v>0.40595767361111107</c:v>
                </c:pt>
                <c:pt idx="4715">
                  <c:v>0.40596175925925926</c:v>
                </c:pt>
                <c:pt idx="4716">
                  <c:v>0.40596585648148148</c:v>
                </c:pt>
                <c:pt idx="4717">
                  <c:v>0.40596998842592597</c:v>
                </c:pt>
                <c:pt idx="4718">
                  <c:v>0.40597407407407404</c:v>
                </c:pt>
                <c:pt idx="4719">
                  <c:v>0.40597824074074079</c:v>
                </c:pt>
                <c:pt idx="4720">
                  <c:v>0.40598515046296296</c:v>
                </c:pt>
                <c:pt idx="4721">
                  <c:v>0.40598920138888889</c:v>
                </c:pt>
                <c:pt idx="4722">
                  <c:v>0.4059933101851852</c:v>
                </c:pt>
                <c:pt idx="4723">
                  <c:v>0.40599730324074074</c:v>
                </c:pt>
                <c:pt idx="4724">
                  <c:v>0.40600143518518522</c:v>
                </c:pt>
                <c:pt idx="4725">
                  <c:v>0.40600550925925921</c:v>
                </c:pt>
                <c:pt idx="4726">
                  <c:v>0.40600960648148149</c:v>
                </c:pt>
                <c:pt idx="4727">
                  <c:v>0.40601375000000001</c:v>
                </c:pt>
                <c:pt idx="4728">
                  <c:v>0.40601789351851852</c:v>
                </c:pt>
                <c:pt idx="4729">
                  <c:v>0.40602188657407406</c:v>
                </c:pt>
                <c:pt idx="4730">
                  <c:v>0.40602613425925926</c:v>
                </c:pt>
                <c:pt idx="4731">
                  <c:v>0.40603028935185187</c:v>
                </c:pt>
                <c:pt idx="4732">
                  <c:v>0.40603447916666663</c:v>
                </c:pt>
                <c:pt idx="4733">
                  <c:v>0.4060384953703704</c:v>
                </c:pt>
                <c:pt idx="4734">
                  <c:v>0.40604277777777775</c:v>
                </c:pt>
                <c:pt idx="4735">
                  <c:v>0.40604680555555556</c:v>
                </c:pt>
                <c:pt idx="4736">
                  <c:v>0.40605097222222225</c:v>
                </c:pt>
                <c:pt idx="4737">
                  <c:v>0.40605508101851856</c:v>
                </c:pt>
                <c:pt idx="4738">
                  <c:v>0.4060592476851852</c:v>
                </c:pt>
                <c:pt idx="4739">
                  <c:v>0.40606325231481483</c:v>
                </c:pt>
                <c:pt idx="4740">
                  <c:v>0.40606737268518517</c:v>
                </c:pt>
                <c:pt idx="4741">
                  <c:v>0.40607153935185186</c:v>
                </c:pt>
                <c:pt idx="4742">
                  <c:v>0.4060784837962963</c:v>
                </c:pt>
                <c:pt idx="4743">
                  <c:v>0.40608248842592592</c:v>
                </c:pt>
                <c:pt idx="4744">
                  <c:v>0.40608659722222223</c:v>
                </c:pt>
                <c:pt idx="4745">
                  <c:v>0.40609062499999998</c:v>
                </c:pt>
                <c:pt idx="4746">
                  <c:v>0.40609488425925927</c:v>
                </c:pt>
                <c:pt idx="4747">
                  <c:v>0.40609892361111116</c:v>
                </c:pt>
                <c:pt idx="4748">
                  <c:v>0.40610305555555559</c:v>
                </c:pt>
                <c:pt idx="4749">
                  <c:v>0.40610724537037041</c:v>
                </c:pt>
                <c:pt idx="4750">
                  <c:v>0.40611136574074075</c:v>
                </c:pt>
                <c:pt idx="4751">
                  <c:v>0.40611552083333335</c:v>
                </c:pt>
                <c:pt idx="4752">
                  <c:v>0.40611965277777778</c:v>
                </c:pt>
                <c:pt idx="4753">
                  <c:v>0.40612385416666669</c:v>
                </c:pt>
                <c:pt idx="4754">
                  <c:v>0.40612819444444442</c:v>
                </c:pt>
                <c:pt idx="4755">
                  <c:v>0.40613228009259261</c:v>
                </c:pt>
                <c:pt idx="4756">
                  <c:v>0.40613665509259261</c:v>
                </c:pt>
                <c:pt idx="4757">
                  <c:v>0.40614076388888892</c:v>
                </c:pt>
                <c:pt idx="4758">
                  <c:v>0.40614509259259263</c:v>
                </c:pt>
                <c:pt idx="4759">
                  <c:v>0.4061491435185185</c:v>
                </c:pt>
                <c:pt idx="4760">
                  <c:v>0.40615353009259264</c:v>
                </c:pt>
                <c:pt idx="4761">
                  <c:v>0.4061575925925926</c:v>
                </c:pt>
                <c:pt idx="4762">
                  <c:v>0.40616188657407409</c:v>
                </c:pt>
                <c:pt idx="4763">
                  <c:v>0.40616598379629631</c:v>
                </c:pt>
                <c:pt idx="4764">
                  <c:v>0.40617312500000002</c:v>
                </c:pt>
                <c:pt idx="4765">
                  <c:v>0.40617734953703705</c:v>
                </c:pt>
                <c:pt idx="4766">
                  <c:v>0.40618157407407413</c:v>
                </c:pt>
                <c:pt idx="4767">
                  <c:v>0.40618579861111109</c:v>
                </c:pt>
                <c:pt idx="4768">
                  <c:v>0.4061900347222222</c:v>
                </c:pt>
                <c:pt idx="4769">
                  <c:v>0.40619424768518519</c:v>
                </c:pt>
                <c:pt idx="4770">
                  <c:v>0.40619849537037034</c:v>
                </c:pt>
                <c:pt idx="4771">
                  <c:v>0.40620271990740742</c:v>
                </c:pt>
                <c:pt idx="4772">
                  <c:v>0.40620693287037035</c:v>
                </c:pt>
                <c:pt idx="4773">
                  <c:v>0.40621113425925931</c:v>
                </c:pt>
                <c:pt idx="4774">
                  <c:v>0.40621545138888887</c:v>
                </c:pt>
                <c:pt idx="4775">
                  <c:v>0.40621954861111109</c:v>
                </c:pt>
                <c:pt idx="4776">
                  <c:v>0.40622390046296292</c:v>
                </c:pt>
                <c:pt idx="4777">
                  <c:v>0.4062281597222222</c:v>
                </c:pt>
                <c:pt idx="4778">
                  <c:v>0.40623239583333332</c:v>
                </c:pt>
                <c:pt idx="4779">
                  <c:v>0.40623648148148145</c:v>
                </c:pt>
                <c:pt idx="4780">
                  <c:v>0.40624082175925924</c:v>
                </c:pt>
                <c:pt idx="4781">
                  <c:v>0.40624494212962964</c:v>
                </c:pt>
                <c:pt idx="4782">
                  <c:v>0.40624934027777776</c:v>
                </c:pt>
                <c:pt idx="4783">
                  <c:v>0.4062534606481481</c:v>
                </c:pt>
                <c:pt idx="4784">
                  <c:v>0.40625788194444445</c:v>
                </c:pt>
                <c:pt idx="4785">
                  <c:v>0.4062620833333333</c:v>
                </c:pt>
                <c:pt idx="4786">
                  <c:v>0.40626950231481485</c:v>
                </c:pt>
                <c:pt idx="4787">
                  <c:v>0.40627365740740745</c:v>
                </c:pt>
                <c:pt idx="4788">
                  <c:v>0.40627804398148148</c:v>
                </c:pt>
                <c:pt idx="4789">
                  <c:v>0.40628215277777779</c:v>
                </c:pt>
                <c:pt idx="4790">
                  <c:v>0.40628660879629624</c:v>
                </c:pt>
                <c:pt idx="4791">
                  <c:v>0.40629076388888891</c:v>
                </c:pt>
                <c:pt idx="4792">
                  <c:v>0.40629517361111112</c:v>
                </c:pt>
                <c:pt idx="4793">
                  <c:v>0.40629932870370372</c:v>
                </c:pt>
                <c:pt idx="4794">
                  <c:v>0.40630372685185184</c:v>
                </c:pt>
                <c:pt idx="4795">
                  <c:v>0.40630785879629627</c:v>
                </c:pt>
                <c:pt idx="4796">
                  <c:v>0.40631218749999998</c:v>
                </c:pt>
                <c:pt idx="4797">
                  <c:v>0.40631641203703706</c:v>
                </c:pt>
                <c:pt idx="4798">
                  <c:v>0.4063208333333333</c:v>
                </c:pt>
                <c:pt idx="4799">
                  <c:v>0.4063249884259259</c:v>
                </c:pt>
                <c:pt idx="4800">
                  <c:v>0.40632925925925928</c:v>
                </c:pt>
                <c:pt idx="4801">
                  <c:v>0.40633354166666669</c:v>
                </c:pt>
                <c:pt idx="4802">
                  <c:v>0.40633783564814818</c:v>
                </c:pt>
                <c:pt idx="4803">
                  <c:v>0.40634210648148145</c:v>
                </c:pt>
                <c:pt idx="4804">
                  <c:v>0.40634638888888891</c:v>
                </c:pt>
                <c:pt idx="4805">
                  <c:v>0.4063506481481482</c:v>
                </c:pt>
                <c:pt idx="4806">
                  <c:v>0.40635500000000002</c:v>
                </c:pt>
                <c:pt idx="4807">
                  <c:v>0.40635923611111108</c:v>
                </c:pt>
                <c:pt idx="4808">
                  <c:v>0.40636655092592594</c:v>
                </c:pt>
                <c:pt idx="4809">
                  <c:v>0.40637076388888888</c:v>
                </c:pt>
                <c:pt idx="4810">
                  <c:v>0.4063750694444444</c:v>
                </c:pt>
                <c:pt idx="4811">
                  <c:v>0.40637931712962966</c:v>
                </c:pt>
                <c:pt idx="4812">
                  <c:v>0.40638364583333336</c:v>
                </c:pt>
                <c:pt idx="4813">
                  <c:v>0.40638796296296298</c:v>
                </c:pt>
                <c:pt idx="4814">
                  <c:v>0.40639225694444447</c:v>
                </c:pt>
                <c:pt idx="4815">
                  <c:v>0.40639652777777774</c:v>
                </c:pt>
                <c:pt idx="4816">
                  <c:v>0.40640079861111111</c:v>
                </c:pt>
                <c:pt idx="4817">
                  <c:v>0.40640509259259261</c:v>
                </c:pt>
                <c:pt idx="4818">
                  <c:v>0.40640937500000002</c:v>
                </c:pt>
                <c:pt idx="4819">
                  <c:v>0.40641365740740737</c:v>
                </c:pt>
                <c:pt idx="4820">
                  <c:v>0.4064180555555556</c:v>
                </c:pt>
                <c:pt idx="4821">
                  <c:v>0.40642226851851854</c:v>
                </c:pt>
                <c:pt idx="4822">
                  <c:v>0.40642658564814815</c:v>
                </c:pt>
                <c:pt idx="4823">
                  <c:v>0.40643084490740744</c:v>
                </c:pt>
                <c:pt idx="4824">
                  <c:v>0.40643521990740744</c:v>
                </c:pt>
                <c:pt idx="4825">
                  <c:v>0.40643946759259258</c:v>
                </c:pt>
                <c:pt idx="4826">
                  <c:v>0.40644377314814811</c:v>
                </c:pt>
                <c:pt idx="4827">
                  <c:v>0.40644799768518519</c:v>
                </c:pt>
                <c:pt idx="4828">
                  <c:v>0.40645234953703707</c:v>
                </c:pt>
                <c:pt idx="4829">
                  <c:v>0.40645646990740741</c:v>
                </c:pt>
                <c:pt idx="4830">
                  <c:v>0.40646091435185183</c:v>
                </c:pt>
                <c:pt idx="4831">
                  <c:v>0.40646778935185185</c:v>
                </c:pt>
                <c:pt idx="4832">
                  <c:v>0.40647224537037036</c:v>
                </c:pt>
                <c:pt idx="4833">
                  <c:v>0.40647651620370367</c:v>
                </c:pt>
                <c:pt idx="4834">
                  <c:v>0.4064809143518518</c:v>
                </c:pt>
                <c:pt idx="4835">
                  <c:v>0.40648505787037043</c:v>
                </c:pt>
                <c:pt idx="4836">
                  <c:v>0.40648957175925921</c:v>
                </c:pt>
                <c:pt idx="4837">
                  <c:v>0.40649376157407408</c:v>
                </c:pt>
                <c:pt idx="4838">
                  <c:v>0.40649827546296297</c:v>
                </c:pt>
                <c:pt idx="4839">
                  <c:v>0.40650243055555557</c:v>
                </c:pt>
                <c:pt idx="4840">
                  <c:v>0.40650684027777778</c:v>
                </c:pt>
                <c:pt idx="4841">
                  <c:v>0.4065109837962963</c:v>
                </c:pt>
                <c:pt idx="4842">
                  <c:v>0.4065154050925926</c:v>
                </c:pt>
                <c:pt idx="4843">
                  <c:v>0.40651952546296299</c:v>
                </c:pt>
                <c:pt idx="4844">
                  <c:v>0.40652395833333332</c:v>
                </c:pt>
                <c:pt idx="4845">
                  <c:v>0.40652811342592593</c:v>
                </c:pt>
                <c:pt idx="4846">
                  <c:v>0.40653253472222223</c:v>
                </c:pt>
                <c:pt idx="4847">
                  <c:v>0.40653666666666671</c:v>
                </c:pt>
                <c:pt idx="4848">
                  <c:v>0.40654108796296295</c:v>
                </c:pt>
                <c:pt idx="4849">
                  <c:v>0.40654519675925926</c:v>
                </c:pt>
                <c:pt idx="4850">
                  <c:v>0.40654968750000003</c:v>
                </c:pt>
                <c:pt idx="4851">
                  <c:v>0.40655383101851855</c:v>
                </c:pt>
                <c:pt idx="4852">
                  <c:v>0.40655822916666667</c:v>
                </c:pt>
                <c:pt idx="4853">
                  <c:v>0.40656510416666669</c:v>
                </c:pt>
                <c:pt idx="4854">
                  <c:v>0.40656937499999996</c:v>
                </c:pt>
                <c:pt idx="4855">
                  <c:v>0.40657351851851847</c:v>
                </c:pt>
                <c:pt idx="4856">
                  <c:v>0.40657780092592594</c:v>
                </c:pt>
                <c:pt idx="4857">
                  <c:v>0.40658209490740743</c:v>
                </c:pt>
                <c:pt idx="4858">
                  <c:v>0.40658640046296296</c:v>
                </c:pt>
                <c:pt idx="4859">
                  <c:v>0.40659062499999998</c:v>
                </c:pt>
                <c:pt idx="4860">
                  <c:v>0.40659497685185181</c:v>
                </c:pt>
                <c:pt idx="4861">
                  <c:v>0.40659922453703706</c:v>
                </c:pt>
                <c:pt idx="4862">
                  <c:v>0.40660353009259259</c:v>
                </c:pt>
                <c:pt idx="4863">
                  <c:v>0.40660762731481487</c:v>
                </c:pt>
                <c:pt idx="4864">
                  <c:v>0.4066120138888889</c:v>
                </c:pt>
                <c:pt idx="4865">
                  <c:v>0.40661628472222228</c:v>
                </c:pt>
                <c:pt idx="4866">
                  <c:v>0.40662061342592598</c:v>
                </c:pt>
                <c:pt idx="4867">
                  <c:v>0.40662472222222218</c:v>
                </c:pt>
                <c:pt idx="4868">
                  <c:v>0.4066290856481482</c:v>
                </c:pt>
                <c:pt idx="4869">
                  <c:v>0.40663321759259258</c:v>
                </c:pt>
                <c:pt idx="4870">
                  <c:v>0.40663756944444446</c:v>
                </c:pt>
                <c:pt idx="4871">
                  <c:v>0.40664165509259259</c:v>
                </c:pt>
                <c:pt idx="4872">
                  <c:v>0.40664607638888889</c:v>
                </c:pt>
                <c:pt idx="4873">
                  <c:v>0.40665016203703702</c:v>
                </c:pt>
                <c:pt idx="4874">
                  <c:v>0.4066545138888889</c:v>
                </c:pt>
                <c:pt idx="4875">
                  <c:v>0.40666148148148151</c:v>
                </c:pt>
                <c:pt idx="4876">
                  <c:v>0.40666572916666666</c:v>
                </c:pt>
                <c:pt idx="4877">
                  <c:v>0.4066699305555555</c:v>
                </c:pt>
                <c:pt idx="4878">
                  <c:v>0.40667429398148153</c:v>
                </c:pt>
                <c:pt idx="4879">
                  <c:v>0.40667844907407408</c:v>
                </c:pt>
                <c:pt idx="4880">
                  <c:v>0.40668268518518519</c:v>
                </c:pt>
                <c:pt idx="4881">
                  <c:v>0.40668686342592592</c:v>
                </c:pt>
                <c:pt idx="4882">
                  <c:v>0.40669113425925923</c:v>
                </c:pt>
                <c:pt idx="4883">
                  <c:v>0.40669526620370372</c:v>
                </c:pt>
                <c:pt idx="4884">
                  <c:v>0.40669950231481483</c:v>
                </c:pt>
                <c:pt idx="4885">
                  <c:v>0.40670374999999998</c:v>
                </c:pt>
                <c:pt idx="4886">
                  <c:v>0.40670807870370368</c:v>
                </c:pt>
                <c:pt idx="4887">
                  <c:v>0.40671228009259258</c:v>
                </c:pt>
                <c:pt idx="4888">
                  <c:v>0.40671653935185187</c:v>
                </c:pt>
                <c:pt idx="4889">
                  <c:v>0.40672078703703707</c:v>
                </c:pt>
                <c:pt idx="4890">
                  <c:v>0.40672508101851851</c:v>
                </c:pt>
                <c:pt idx="4891">
                  <c:v>0.40672920138888885</c:v>
                </c:pt>
                <c:pt idx="4892">
                  <c:v>0.40673359953703708</c:v>
                </c:pt>
                <c:pt idx="4893">
                  <c:v>0.40673773148148151</c:v>
                </c:pt>
                <c:pt idx="4894">
                  <c:v>0.40674201388888886</c:v>
                </c:pt>
                <c:pt idx="4895">
                  <c:v>0.40674612268518517</c:v>
                </c:pt>
                <c:pt idx="4896">
                  <c:v>0.40675048611111109</c:v>
                </c:pt>
                <c:pt idx="4897">
                  <c:v>0.4067573263888889</c:v>
                </c:pt>
                <c:pt idx="4898">
                  <c:v>0.40676159722222222</c:v>
                </c:pt>
                <c:pt idx="4899">
                  <c:v>0.40676572916666665</c:v>
                </c:pt>
                <c:pt idx="4900">
                  <c:v>0.40676996527777781</c:v>
                </c:pt>
                <c:pt idx="4901">
                  <c:v>0.40677420138888887</c:v>
                </c:pt>
                <c:pt idx="4902">
                  <c:v>0.40677856481481478</c:v>
                </c:pt>
                <c:pt idx="4903">
                  <c:v>0.40678289351851848</c:v>
                </c:pt>
                <c:pt idx="4904">
                  <c:v>0.40678716435185186</c:v>
                </c:pt>
                <c:pt idx="4905">
                  <c:v>0.40679141203703706</c:v>
                </c:pt>
                <c:pt idx="4906">
                  <c:v>0.4067956597222222</c:v>
                </c:pt>
                <c:pt idx="4907">
                  <c:v>0.40679988425925928</c:v>
                </c:pt>
                <c:pt idx="4908">
                  <c:v>0.40680413194444442</c:v>
                </c:pt>
                <c:pt idx="4909">
                  <c:v>0.40680839120370371</c:v>
                </c:pt>
                <c:pt idx="4910">
                  <c:v>0.40681270833333333</c:v>
                </c:pt>
                <c:pt idx="4911">
                  <c:v>0.40681684027777781</c:v>
                </c:pt>
                <c:pt idx="4912">
                  <c:v>0.40682121527777776</c:v>
                </c:pt>
                <c:pt idx="4913">
                  <c:v>0.40682543981481478</c:v>
                </c:pt>
                <c:pt idx="4914">
                  <c:v>0.40682976851851849</c:v>
                </c:pt>
                <c:pt idx="4915">
                  <c:v>0.4068338773148148</c:v>
                </c:pt>
                <c:pt idx="4916">
                  <c:v>0.40683829861111115</c:v>
                </c:pt>
                <c:pt idx="4917">
                  <c:v>0.40684239583333337</c:v>
                </c:pt>
                <c:pt idx="4918">
                  <c:v>0.40684681712962961</c:v>
                </c:pt>
                <c:pt idx="4919">
                  <c:v>0.4068538888888889</c:v>
                </c:pt>
                <c:pt idx="4920">
                  <c:v>0.40685828703703703</c:v>
                </c:pt>
                <c:pt idx="4921">
                  <c:v>0.40686239583333333</c:v>
                </c:pt>
                <c:pt idx="4922">
                  <c:v>0.40686678240740742</c:v>
                </c:pt>
                <c:pt idx="4923">
                  <c:v>0.40687099537037036</c:v>
                </c:pt>
                <c:pt idx="4924">
                  <c:v>0.40687537037037041</c:v>
                </c:pt>
                <c:pt idx="4925">
                  <c:v>0.40687947916666661</c:v>
                </c:pt>
                <c:pt idx="4926">
                  <c:v>0.40688387731481485</c:v>
                </c:pt>
                <c:pt idx="4927">
                  <c:v>0.40688797453703707</c:v>
                </c:pt>
                <c:pt idx="4928">
                  <c:v>0.4068923611111111</c:v>
                </c:pt>
                <c:pt idx="4929">
                  <c:v>0.40689650462962962</c:v>
                </c:pt>
                <c:pt idx="4930">
                  <c:v>0.40690078703703708</c:v>
                </c:pt>
                <c:pt idx="4931">
                  <c:v>0.40690502314814814</c:v>
                </c:pt>
                <c:pt idx="4932">
                  <c:v>0.40690931712962963</c:v>
                </c:pt>
                <c:pt idx="4933">
                  <c:v>0.40691354166666666</c:v>
                </c:pt>
                <c:pt idx="4934">
                  <c:v>0.40691788194444439</c:v>
                </c:pt>
                <c:pt idx="4935">
                  <c:v>0.40692202546296291</c:v>
                </c:pt>
                <c:pt idx="4936">
                  <c:v>0.40692627314814817</c:v>
                </c:pt>
                <c:pt idx="4937">
                  <c:v>0.40693054398148149</c:v>
                </c:pt>
                <c:pt idx="4938">
                  <c:v>0.4069348148148148</c:v>
                </c:pt>
                <c:pt idx="4939">
                  <c:v>0.40693907407407409</c:v>
                </c:pt>
                <c:pt idx="4940">
                  <c:v>0.4069433564814815</c:v>
                </c:pt>
                <c:pt idx="4941">
                  <c:v>0.40695052083333333</c:v>
                </c:pt>
                <c:pt idx="4942">
                  <c:v>0.40695487268518521</c:v>
                </c:pt>
                <c:pt idx="4943">
                  <c:v>0.40695916666666671</c:v>
                </c:pt>
                <c:pt idx="4944">
                  <c:v>0.40696379629629625</c:v>
                </c:pt>
                <c:pt idx="4945">
                  <c:v>0.40696804398148151</c:v>
                </c:pt>
                <c:pt idx="4946">
                  <c:v>0.406972337962963</c:v>
                </c:pt>
                <c:pt idx="4947">
                  <c:v>0.40697664351851853</c:v>
                </c:pt>
                <c:pt idx="4948">
                  <c:v>0.40698097222222224</c:v>
                </c:pt>
                <c:pt idx="4949">
                  <c:v>0.40698524305555556</c:v>
                </c:pt>
                <c:pt idx="4950">
                  <c:v>0.40698967592592594</c:v>
                </c:pt>
                <c:pt idx="4951">
                  <c:v>0.40699400462962965</c:v>
                </c:pt>
                <c:pt idx="4952">
                  <c:v>0.40699834490740744</c:v>
                </c:pt>
                <c:pt idx="4953">
                  <c:v>0.40700259259259258</c:v>
                </c:pt>
                <c:pt idx="4954">
                  <c:v>0.40700693287037032</c:v>
                </c:pt>
                <c:pt idx="4955">
                  <c:v>0.4070112384259259</c:v>
                </c:pt>
                <c:pt idx="4956">
                  <c:v>0.40701555555555552</c:v>
                </c:pt>
                <c:pt idx="4957">
                  <c:v>0.40701982638888889</c:v>
                </c:pt>
                <c:pt idx="4958">
                  <c:v>0.40702407407407404</c:v>
                </c:pt>
                <c:pt idx="4959">
                  <c:v>0.40702834490740741</c:v>
                </c:pt>
                <c:pt idx="4960">
                  <c:v>0.40703258101851852</c:v>
                </c:pt>
                <c:pt idx="4961">
                  <c:v>0.40703984953703704</c:v>
                </c:pt>
                <c:pt idx="4962">
                  <c:v>0.40704399305555555</c:v>
                </c:pt>
                <c:pt idx="4963">
                  <c:v>0.40704829861111108</c:v>
                </c:pt>
                <c:pt idx="4964">
                  <c:v>0.40705255787037037</c:v>
                </c:pt>
                <c:pt idx="4965">
                  <c:v>0.4070568171296296</c:v>
                </c:pt>
                <c:pt idx="4966">
                  <c:v>0.40706099537037038</c:v>
                </c:pt>
                <c:pt idx="4967">
                  <c:v>0.40706524305555553</c:v>
                </c:pt>
                <c:pt idx="4968">
                  <c:v>0.40706967592592597</c:v>
                </c:pt>
                <c:pt idx="4969">
                  <c:v>0.40707384259259261</c:v>
                </c:pt>
                <c:pt idx="4970">
                  <c:v>0.40707821759259261</c:v>
                </c:pt>
                <c:pt idx="4971">
                  <c:v>0.40708236111111112</c:v>
                </c:pt>
                <c:pt idx="4972">
                  <c:v>0.40708679398148151</c:v>
                </c:pt>
                <c:pt idx="4973">
                  <c:v>0.40709111111111113</c:v>
                </c:pt>
                <c:pt idx="4974">
                  <c:v>0.40709540509259257</c:v>
                </c:pt>
                <c:pt idx="4975">
                  <c:v>0.40709971064814815</c:v>
                </c:pt>
                <c:pt idx="4976">
                  <c:v>0.40710403935185185</c:v>
                </c:pt>
                <c:pt idx="4977">
                  <c:v>0.40710843750000003</c:v>
                </c:pt>
                <c:pt idx="4978">
                  <c:v>0.4071127430555555</c:v>
                </c:pt>
                <c:pt idx="4979">
                  <c:v>0.40711699074074076</c:v>
                </c:pt>
                <c:pt idx="4980">
                  <c:v>0.40712436342592589</c:v>
                </c:pt>
                <c:pt idx="4981">
                  <c:v>0.40712891203703699</c:v>
                </c:pt>
                <c:pt idx="4982">
                  <c:v>0.40713334490740744</c:v>
                </c:pt>
                <c:pt idx="4983">
                  <c:v>0.40713751157407407</c:v>
                </c:pt>
                <c:pt idx="4984">
                  <c:v>0.40714194444444446</c:v>
                </c:pt>
                <c:pt idx="4985">
                  <c:v>0.40714612268518519</c:v>
                </c:pt>
                <c:pt idx="4986">
                  <c:v>0.4071504861111111</c:v>
                </c:pt>
                <c:pt idx="4987">
                  <c:v>0.40715482638888889</c:v>
                </c:pt>
                <c:pt idx="4988">
                  <c:v>0.40715909722222227</c:v>
                </c:pt>
                <c:pt idx="4989">
                  <c:v>0.40716340277777779</c:v>
                </c:pt>
                <c:pt idx="4990">
                  <c:v>0.40716767361111111</c:v>
                </c:pt>
                <c:pt idx="4991">
                  <c:v>0.40717196759259261</c:v>
                </c:pt>
                <c:pt idx="4992">
                  <c:v>0.40717634259259256</c:v>
                </c:pt>
                <c:pt idx="4993">
                  <c:v>0.40718052083333328</c:v>
                </c:pt>
                <c:pt idx="4994">
                  <c:v>0.40718496527777776</c:v>
                </c:pt>
                <c:pt idx="4995">
                  <c:v>0.40718921296296301</c:v>
                </c:pt>
                <c:pt idx="4996">
                  <c:v>0.4071937268518519</c:v>
                </c:pt>
                <c:pt idx="4997">
                  <c:v>0.40719785879629633</c:v>
                </c:pt>
                <c:pt idx="4998">
                  <c:v>0.40720225694444445</c:v>
                </c:pt>
                <c:pt idx="4999">
                  <c:v>0.40720937500000004</c:v>
                </c:pt>
                <c:pt idx="5000">
                  <c:v>0.40721354166666668</c:v>
                </c:pt>
                <c:pt idx="5001">
                  <c:v>0.40721785879629629</c:v>
                </c:pt>
                <c:pt idx="5002">
                  <c:v>0.40722199074074078</c:v>
                </c:pt>
                <c:pt idx="5003">
                  <c:v>0.40722648148148149</c:v>
                </c:pt>
                <c:pt idx="5004">
                  <c:v>0.40723067129629631</c:v>
                </c:pt>
                <c:pt idx="5005">
                  <c:v>0.40723512731481476</c:v>
                </c:pt>
                <c:pt idx="5006">
                  <c:v>0.40723950231481482</c:v>
                </c:pt>
                <c:pt idx="5007">
                  <c:v>0.40724378472222217</c:v>
                </c:pt>
                <c:pt idx="5008">
                  <c:v>0.40724817129629631</c:v>
                </c:pt>
                <c:pt idx="5009">
                  <c:v>0.40725250000000002</c:v>
                </c:pt>
                <c:pt idx="5010">
                  <c:v>0.40725673611111107</c:v>
                </c:pt>
                <c:pt idx="5011">
                  <c:v>0.40726113425925931</c:v>
                </c:pt>
                <c:pt idx="5012">
                  <c:v>0.40726531250000003</c:v>
                </c:pt>
                <c:pt idx="5013">
                  <c:v>0.40726973379629627</c:v>
                </c:pt>
                <c:pt idx="5014">
                  <c:v>0.40727384259259258</c:v>
                </c:pt>
                <c:pt idx="5015">
                  <c:v>0.40727822916666662</c:v>
                </c:pt>
                <c:pt idx="5016">
                  <c:v>0.40728237268518513</c:v>
                </c:pt>
                <c:pt idx="5017">
                  <c:v>0.40728670138888884</c:v>
                </c:pt>
                <c:pt idx="5018">
                  <c:v>0.40729403935185182</c:v>
                </c:pt>
                <c:pt idx="5019">
                  <c:v>0.40729827546296299</c:v>
                </c:pt>
                <c:pt idx="5020">
                  <c:v>0.40730254629629631</c:v>
                </c:pt>
                <c:pt idx="5021">
                  <c:v>0.40730679398148145</c:v>
                </c:pt>
                <c:pt idx="5022">
                  <c:v>0.40731115740740736</c:v>
                </c:pt>
                <c:pt idx="5023">
                  <c:v>0.40731525462962964</c:v>
                </c:pt>
                <c:pt idx="5024">
                  <c:v>0.40731957175925926</c:v>
                </c:pt>
                <c:pt idx="5025">
                  <c:v>0.40732380787037042</c:v>
                </c:pt>
                <c:pt idx="5026">
                  <c:v>0.40732796296296298</c:v>
                </c:pt>
                <c:pt idx="5027">
                  <c:v>0.40733217592592591</c:v>
                </c:pt>
                <c:pt idx="5028">
                  <c:v>0.40733640046296293</c:v>
                </c:pt>
                <c:pt idx="5029">
                  <c:v>0.40734061342592592</c:v>
                </c:pt>
                <c:pt idx="5030">
                  <c:v>0.40734495370370372</c:v>
                </c:pt>
                <c:pt idx="5031">
                  <c:v>0.4073490393518519</c:v>
                </c:pt>
                <c:pt idx="5032">
                  <c:v>0.40735346064814815</c:v>
                </c:pt>
                <c:pt idx="5033">
                  <c:v>0.40735755787037037</c:v>
                </c:pt>
                <c:pt idx="5034">
                  <c:v>0.40736189814814816</c:v>
                </c:pt>
                <c:pt idx="5035">
                  <c:v>0.40736601851851856</c:v>
                </c:pt>
                <c:pt idx="5036">
                  <c:v>0.4073702199074074</c:v>
                </c:pt>
                <c:pt idx="5037">
                  <c:v>0.40737744212962962</c:v>
                </c:pt>
                <c:pt idx="5038">
                  <c:v>0.40738153935185184</c:v>
                </c:pt>
                <c:pt idx="5039">
                  <c:v>0.40738577546296301</c:v>
                </c:pt>
                <c:pt idx="5040">
                  <c:v>0.40738988425925921</c:v>
                </c:pt>
                <c:pt idx="5041">
                  <c:v>0.40739421296296291</c:v>
                </c:pt>
                <c:pt idx="5042">
                  <c:v>0.40739832175925922</c:v>
                </c:pt>
                <c:pt idx="5043">
                  <c:v>0.40740249999999995</c:v>
                </c:pt>
                <c:pt idx="5044">
                  <c:v>0.40740685185185188</c:v>
                </c:pt>
                <c:pt idx="5045">
                  <c:v>0.40741094907407405</c:v>
                </c:pt>
                <c:pt idx="5046">
                  <c:v>0.40741525462962963</c:v>
                </c:pt>
                <c:pt idx="5047">
                  <c:v>0.40741934027777776</c:v>
                </c:pt>
                <c:pt idx="5048">
                  <c:v>0.40742368055555556</c:v>
                </c:pt>
                <c:pt idx="5049">
                  <c:v>0.40742790509259258</c:v>
                </c:pt>
                <c:pt idx="5050">
                  <c:v>0.40743209490740745</c:v>
                </c:pt>
                <c:pt idx="5051">
                  <c:v>0.40743634259259259</c:v>
                </c:pt>
                <c:pt idx="5052">
                  <c:v>0.40744056712962967</c:v>
                </c:pt>
                <c:pt idx="5053">
                  <c:v>0.40744479166666664</c:v>
                </c:pt>
                <c:pt idx="5054">
                  <c:v>0.40744899305555554</c:v>
                </c:pt>
                <c:pt idx="5055">
                  <c:v>0.40745317129629632</c:v>
                </c:pt>
                <c:pt idx="5056">
                  <c:v>0.40746027777777777</c:v>
                </c:pt>
                <c:pt idx="5057">
                  <c:v>0.40746447916666667</c:v>
                </c:pt>
                <c:pt idx="5058">
                  <c:v>0.40746871527777778</c:v>
                </c:pt>
                <c:pt idx="5059">
                  <c:v>0.40747292824074077</c:v>
                </c:pt>
                <c:pt idx="5060">
                  <c:v>0.4074771527777778</c:v>
                </c:pt>
                <c:pt idx="5061">
                  <c:v>0.40748142361111112</c:v>
                </c:pt>
                <c:pt idx="5062">
                  <c:v>0.40748574074074079</c:v>
                </c:pt>
                <c:pt idx="5063">
                  <c:v>0.40749021990740736</c:v>
                </c:pt>
                <c:pt idx="5064">
                  <c:v>0.40749432870370367</c:v>
                </c:pt>
                <c:pt idx="5065">
                  <c:v>0.40749869212962958</c:v>
                </c:pt>
                <c:pt idx="5066">
                  <c:v>0.40750278935185186</c:v>
                </c:pt>
                <c:pt idx="5067">
                  <c:v>0.40750709490740739</c:v>
                </c:pt>
                <c:pt idx="5068">
                  <c:v>0.40751136574074076</c:v>
                </c:pt>
                <c:pt idx="5069">
                  <c:v>0.40751556712962961</c:v>
                </c:pt>
                <c:pt idx="5070">
                  <c:v>0.40751988425925928</c:v>
                </c:pt>
                <c:pt idx="5071">
                  <c:v>0.40752399305555559</c:v>
                </c:pt>
                <c:pt idx="5072">
                  <c:v>0.40752833333333333</c:v>
                </c:pt>
                <c:pt idx="5073">
                  <c:v>0.40753258101851847</c:v>
                </c:pt>
                <c:pt idx="5074">
                  <c:v>0.40753679398148152</c:v>
                </c:pt>
                <c:pt idx="5075">
                  <c:v>0.40754399305555555</c:v>
                </c:pt>
                <c:pt idx="5076">
                  <c:v>0.4075481944444444</c:v>
                </c:pt>
                <c:pt idx="5077">
                  <c:v>0.40755244212962966</c:v>
                </c:pt>
                <c:pt idx="5078">
                  <c:v>0.40755670138888894</c:v>
                </c:pt>
                <c:pt idx="5079">
                  <c:v>0.40756100694444442</c:v>
                </c:pt>
                <c:pt idx="5080">
                  <c:v>0.40756520833333337</c:v>
                </c:pt>
                <c:pt idx="5081">
                  <c:v>0.40756936342592592</c:v>
                </c:pt>
                <c:pt idx="5082">
                  <c:v>0.40757375000000001</c:v>
                </c:pt>
                <c:pt idx="5083">
                  <c:v>0.40757785879629632</c:v>
                </c:pt>
                <c:pt idx="5084">
                  <c:v>0.40758218750000003</c:v>
                </c:pt>
                <c:pt idx="5085">
                  <c:v>0.40758634259259258</c:v>
                </c:pt>
                <c:pt idx="5086">
                  <c:v>0.40759055555555551</c:v>
                </c:pt>
                <c:pt idx="5087">
                  <c:v>0.4075948611111111</c:v>
                </c:pt>
                <c:pt idx="5088">
                  <c:v>0.40759898148148149</c:v>
                </c:pt>
                <c:pt idx="5089">
                  <c:v>0.40760336805555553</c:v>
                </c:pt>
                <c:pt idx="5090">
                  <c:v>0.40760754629629631</c:v>
                </c:pt>
                <c:pt idx="5091">
                  <c:v>0.4076119328703704</c:v>
                </c:pt>
                <c:pt idx="5092">
                  <c:v>0.40761604166666671</c:v>
                </c:pt>
                <c:pt idx="5093">
                  <c:v>0.40762039351851853</c:v>
                </c:pt>
                <c:pt idx="5094">
                  <c:v>0.4076274768518518</c:v>
                </c:pt>
                <c:pt idx="5095">
                  <c:v>0.40763156249999999</c:v>
                </c:pt>
                <c:pt idx="5096">
                  <c:v>0.40763582175925928</c:v>
                </c:pt>
                <c:pt idx="5097">
                  <c:v>0.40763989583333332</c:v>
                </c:pt>
                <c:pt idx="5098">
                  <c:v>0.40764432870370371</c:v>
                </c:pt>
                <c:pt idx="5099">
                  <c:v>0.40764854166666664</c:v>
                </c:pt>
                <c:pt idx="5100">
                  <c:v>0.40765287037037035</c:v>
                </c:pt>
                <c:pt idx="5101">
                  <c:v>0.40765716435185184</c:v>
                </c:pt>
                <c:pt idx="5102">
                  <c:v>0.40766166666666664</c:v>
                </c:pt>
                <c:pt idx="5103">
                  <c:v>0.40766603009259256</c:v>
                </c:pt>
                <c:pt idx="5104">
                  <c:v>0.40767035879629626</c:v>
                </c:pt>
                <c:pt idx="5105">
                  <c:v>0.40767460648148152</c:v>
                </c:pt>
                <c:pt idx="5106">
                  <c:v>0.40767903935185185</c:v>
                </c:pt>
                <c:pt idx="5107">
                  <c:v>0.4076831944444444</c:v>
                </c:pt>
                <c:pt idx="5108">
                  <c:v>0.40768760416666666</c:v>
                </c:pt>
                <c:pt idx="5109">
                  <c:v>0.40769173611111115</c:v>
                </c:pt>
                <c:pt idx="5110">
                  <c:v>0.4076961458333333</c:v>
                </c:pt>
                <c:pt idx="5111">
                  <c:v>0.40770034722222226</c:v>
                </c:pt>
                <c:pt idx="5112">
                  <c:v>0.40770460648148149</c:v>
                </c:pt>
                <c:pt idx="5113">
                  <c:v>0.40771203703703707</c:v>
                </c:pt>
                <c:pt idx="5114">
                  <c:v>0.40771618055555559</c:v>
                </c:pt>
                <c:pt idx="5115">
                  <c:v>0.40772056712962962</c:v>
                </c:pt>
                <c:pt idx="5116">
                  <c:v>0.40772473379629631</c:v>
                </c:pt>
                <c:pt idx="5117">
                  <c:v>0.40772907407407405</c:v>
                </c:pt>
                <c:pt idx="5118">
                  <c:v>0.40773324074074074</c:v>
                </c:pt>
                <c:pt idx="5119">
                  <c:v>0.40773769675925925</c:v>
                </c:pt>
                <c:pt idx="5120">
                  <c:v>0.40774202546296295</c:v>
                </c:pt>
                <c:pt idx="5121">
                  <c:v>0.40774633101851854</c:v>
                </c:pt>
                <c:pt idx="5122">
                  <c:v>0.40775061342592589</c:v>
                </c:pt>
                <c:pt idx="5123">
                  <c:v>0.40775488425925926</c:v>
                </c:pt>
                <c:pt idx="5124">
                  <c:v>0.40775928240740744</c:v>
                </c:pt>
                <c:pt idx="5125">
                  <c:v>0.40776374999999998</c:v>
                </c:pt>
                <c:pt idx="5126">
                  <c:v>0.40776788194444441</c:v>
                </c:pt>
                <c:pt idx="5127">
                  <c:v>0.40777234953703706</c:v>
                </c:pt>
                <c:pt idx="5128">
                  <c:v>0.40777648148148149</c:v>
                </c:pt>
                <c:pt idx="5129">
                  <c:v>0.40778091435185182</c:v>
                </c:pt>
                <c:pt idx="5130">
                  <c:v>0.40778505787037034</c:v>
                </c:pt>
                <c:pt idx="5131">
                  <c:v>0.40778945601851851</c:v>
                </c:pt>
                <c:pt idx="5132">
                  <c:v>0.40779672453703703</c:v>
                </c:pt>
                <c:pt idx="5133">
                  <c:v>0.40780090277777781</c:v>
                </c:pt>
                <c:pt idx="5134">
                  <c:v>0.40780520833333328</c:v>
                </c:pt>
                <c:pt idx="5135">
                  <c:v>0.4078093518518518</c:v>
                </c:pt>
                <c:pt idx="5136">
                  <c:v>0.40781378472222224</c:v>
                </c:pt>
                <c:pt idx="5137">
                  <c:v>0.40781800925925921</c:v>
                </c:pt>
                <c:pt idx="5138">
                  <c:v>0.40782236111111114</c:v>
                </c:pt>
                <c:pt idx="5139">
                  <c:v>0.40782668981481485</c:v>
                </c:pt>
                <c:pt idx="5140">
                  <c:v>0.40783098379629629</c:v>
                </c:pt>
                <c:pt idx="5141">
                  <c:v>0.40783539351851855</c:v>
                </c:pt>
                <c:pt idx="5142">
                  <c:v>0.40783962962962961</c:v>
                </c:pt>
                <c:pt idx="5143">
                  <c:v>0.4078439236111111</c:v>
                </c:pt>
                <c:pt idx="5144">
                  <c:v>0.4078483912037037</c:v>
                </c:pt>
                <c:pt idx="5145">
                  <c:v>0.40785261574074072</c:v>
                </c:pt>
                <c:pt idx="5146">
                  <c:v>0.40785710648148149</c:v>
                </c:pt>
                <c:pt idx="5147">
                  <c:v>0.40786127314814813</c:v>
                </c:pt>
                <c:pt idx="5148">
                  <c:v>0.40786586805555558</c:v>
                </c:pt>
                <c:pt idx="5149">
                  <c:v>0.40787003472222222</c:v>
                </c:pt>
                <c:pt idx="5150">
                  <c:v>0.40787442129629631</c:v>
                </c:pt>
                <c:pt idx="5151">
                  <c:v>0.40788168981481482</c:v>
                </c:pt>
                <c:pt idx="5152">
                  <c:v>0.40788597222222217</c:v>
                </c:pt>
                <c:pt idx="5153">
                  <c:v>0.40789028935185184</c:v>
                </c:pt>
                <c:pt idx="5154">
                  <c:v>0.40789457175925925</c:v>
                </c:pt>
                <c:pt idx="5155">
                  <c:v>0.40789891203703704</c:v>
                </c:pt>
                <c:pt idx="5156">
                  <c:v>0.40790315972222224</c:v>
                </c:pt>
                <c:pt idx="5157">
                  <c:v>0.4079073958333333</c:v>
                </c:pt>
                <c:pt idx="5158">
                  <c:v>0.40791182870370374</c:v>
                </c:pt>
                <c:pt idx="5159">
                  <c:v>0.40791598379629629</c:v>
                </c:pt>
                <c:pt idx="5160">
                  <c:v>0.40792048611111115</c:v>
                </c:pt>
                <c:pt idx="5161">
                  <c:v>0.40792465277777779</c:v>
                </c:pt>
                <c:pt idx="5162">
                  <c:v>0.40792908564814812</c:v>
                </c:pt>
                <c:pt idx="5163">
                  <c:v>0.40793341435185182</c:v>
                </c:pt>
                <c:pt idx="5164">
                  <c:v>0.40793760416666669</c:v>
                </c:pt>
                <c:pt idx="5165">
                  <c:v>0.40794202546296293</c:v>
                </c:pt>
                <c:pt idx="5166">
                  <c:v>0.40794633101851852</c:v>
                </c:pt>
                <c:pt idx="5167">
                  <c:v>0.40795069444444443</c:v>
                </c:pt>
                <c:pt idx="5168">
                  <c:v>0.40795487268518515</c:v>
                </c:pt>
                <c:pt idx="5169">
                  <c:v>0.40795930555555554</c:v>
                </c:pt>
                <c:pt idx="5170">
                  <c:v>0.40796668981481482</c:v>
                </c:pt>
                <c:pt idx="5171">
                  <c:v>0.40797090277777781</c:v>
                </c:pt>
                <c:pt idx="5172">
                  <c:v>0.40797535879629626</c:v>
                </c:pt>
                <c:pt idx="5173">
                  <c:v>0.40797965277777776</c:v>
                </c:pt>
                <c:pt idx="5174">
                  <c:v>0.40798409722222223</c:v>
                </c:pt>
                <c:pt idx="5175">
                  <c:v>0.40798825231481484</c:v>
                </c:pt>
                <c:pt idx="5176">
                  <c:v>0.40799271990740738</c:v>
                </c:pt>
                <c:pt idx="5177">
                  <c:v>0.40799706018518517</c:v>
                </c:pt>
                <c:pt idx="5178">
                  <c:v>0.40800133101851849</c:v>
                </c:pt>
                <c:pt idx="5179">
                  <c:v>0.40800564814814816</c:v>
                </c:pt>
                <c:pt idx="5180">
                  <c:v>0.40801006944444446</c:v>
                </c:pt>
                <c:pt idx="5181">
                  <c:v>0.40801444444444446</c:v>
                </c:pt>
                <c:pt idx="5182">
                  <c:v>0.40801880787037037</c:v>
                </c:pt>
                <c:pt idx="5183">
                  <c:v>0.40802297453703701</c:v>
                </c:pt>
                <c:pt idx="5184">
                  <c:v>0.4080273611111111</c:v>
                </c:pt>
                <c:pt idx="5185">
                  <c:v>0.4080315625</c:v>
                </c:pt>
                <c:pt idx="5186">
                  <c:v>0.40803583333333332</c:v>
                </c:pt>
                <c:pt idx="5187">
                  <c:v>0.40804006944444443</c:v>
                </c:pt>
                <c:pt idx="5188">
                  <c:v>0.4080443865740741</c:v>
                </c:pt>
                <c:pt idx="5189">
                  <c:v>0.40805158564814814</c:v>
                </c:pt>
                <c:pt idx="5190">
                  <c:v>0.40805570601851854</c:v>
                </c:pt>
                <c:pt idx="5191">
                  <c:v>0.40805997685185186</c:v>
                </c:pt>
                <c:pt idx="5192">
                  <c:v>0.40806412037037038</c:v>
                </c:pt>
                <c:pt idx="5193">
                  <c:v>0.40806848379629629</c:v>
                </c:pt>
                <c:pt idx="5194">
                  <c:v>0.40807269675925922</c:v>
                </c:pt>
                <c:pt idx="5195">
                  <c:v>0.40807707175925922</c:v>
                </c:pt>
                <c:pt idx="5196">
                  <c:v>0.40808133101851851</c:v>
                </c:pt>
                <c:pt idx="5197">
                  <c:v>0.40808560185185189</c:v>
                </c:pt>
                <c:pt idx="5198">
                  <c:v>0.40808993055555559</c:v>
                </c:pt>
                <c:pt idx="5199">
                  <c:v>0.40809416666666665</c:v>
                </c:pt>
                <c:pt idx="5200">
                  <c:v>0.40809841435185185</c:v>
                </c:pt>
                <c:pt idx="5201">
                  <c:v>0.40810270833333334</c:v>
                </c:pt>
                <c:pt idx="5202">
                  <c:v>0.40810704861111113</c:v>
                </c:pt>
                <c:pt idx="5203">
                  <c:v>0.40811138888888893</c:v>
                </c:pt>
                <c:pt idx="5204">
                  <c:v>0.40811569444444445</c:v>
                </c:pt>
                <c:pt idx="5205">
                  <c:v>0.40812010416666666</c:v>
                </c:pt>
                <c:pt idx="5206">
                  <c:v>0.4081242708333333</c:v>
                </c:pt>
                <c:pt idx="5207">
                  <c:v>0.40812848379629635</c:v>
                </c:pt>
                <c:pt idx="5208">
                  <c:v>0.40813584490740745</c:v>
                </c:pt>
                <c:pt idx="5209">
                  <c:v>0.40813998842592597</c:v>
                </c:pt>
                <c:pt idx="5210">
                  <c:v>0.40814440972222221</c:v>
                </c:pt>
                <c:pt idx="5211">
                  <c:v>0.40814856481481482</c:v>
                </c:pt>
                <c:pt idx="5212">
                  <c:v>0.40815285879629631</c:v>
                </c:pt>
                <c:pt idx="5213">
                  <c:v>0.40815703703703704</c:v>
                </c:pt>
                <c:pt idx="5214">
                  <c:v>0.40816138888888887</c:v>
                </c:pt>
                <c:pt idx="5215">
                  <c:v>0.40816579861111113</c:v>
                </c:pt>
                <c:pt idx="5216">
                  <c:v>0.40817005787037036</c:v>
                </c:pt>
                <c:pt idx="5217">
                  <c:v>0.40817435185185186</c:v>
                </c:pt>
                <c:pt idx="5218">
                  <c:v>0.40817863425925927</c:v>
                </c:pt>
                <c:pt idx="5219">
                  <c:v>0.40818289351851855</c:v>
                </c:pt>
                <c:pt idx="5220">
                  <c:v>0.408187349537037</c:v>
                </c:pt>
                <c:pt idx="5221">
                  <c:v>0.40819149305555552</c:v>
                </c:pt>
                <c:pt idx="5222">
                  <c:v>0.40819591435185187</c:v>
                </c:pt>
                <c:pt idx="5223">
                  <c:v>0.40820012731481481</c:v>
                </c:pt>
                <c:pt idx="5224">
                  <c:v>0.40820469907407403</c:v>
                </c:pt>
                <c:pt idx="5225">
                  <c:v>0.40820885416666663</c:v>
                </c:pt>
                <c:pt idx="5226">
                  <c:v>0.40821322916666669</c:v>
                </c:pt>
                <c:pt idx="5227">
                  <c:v>0.40822042824074073</c:v>
                </c:pt>
                <c:pt idx="5228">
                  <c:v>0.40822454861111113</c:v>
                </c:pt>
                <c:pt idx="5229">
                  <c:v>0.40822885416666671</c:v>
                </c:pt>
                <c:pt idx="5230">
                  <c:v>0.40823299768518523</c:v>
                </c:pt>
                <c:pt idx="5231">
                  <c:v>0.40823750000000003</c:v>
                </c:pt>
                <c:pt idx="5232">
                  <c:v>0.40824171296296297</c:v>
                </c:pt>
                <c:pt idx="5233">
                  <c:v>0.40824614583333335</c:v>
                </c:pt>
                <c:pt idx="5234">
                  <c:v>0.40825045138888888</c:v>
                </c:pt>
                <c:pt idx="5235">
                  <c:v>0.40825473379629629</c:v>
                </c:pt>
                <c:pt idx="5236">
                  <c:v>0.40825900462962966</c:v>
                </c:pt>
                <c:pt idx="5237">
                  <c:v>0.40826325231481481</c:v>
                </c:pt>
                <c:pt idx="5238">
                  <c:v>0.40826753472222221</c:v>
                </c:pt>
                <c:pt idx="5239">
                  <c:v>0.4082719675925926</c:v>
                </c:pt>
                <c:pt idx="5240">
                  <c:v>0.40827633101851851</c:v>
                </c:pt>
                <c:pt idx="5241">
                  <c:v>0.40828074074074072</c:v>
                </c:pt>
                <c:pt idx="5242">
                  <c:v>0.40828491898148145</c:v>
                </c:pt>
                <c:pt idx="5243">
                  <c:v>0.40828931712962963</c:v>
                </c:pt>
                <c:pt idx="5244">
                  <c:v>0.40829353009259256</c:v>
                </c:pt>
                <c:pt idx="5245">
                  <c:v>0.40829783564814814</c:v>
                </c:pt>
                <c:pt idx="5246">
                  <c:v>0.40830524305555554</c:v>
                </c:pt>
                <c:pt idx="5247">
                  <c:v>0.40830949074074074</c:v>
                </c:pt>
                <c:pt idx="5248">
                  <c:v>0.40831381944444445</c:v>
                </c:pt>
                <c:pt idx="5249">
                  <c:v>0.40831810185185186</c:v>
                </c:pt>
                <c:pt idx="5250">
                  <c:v>0.40832245370370374</c:v>
                </c:pt>
                <c:pt idx="5251">
                  <c:v>0.40832659722222225</c:v>
                </c:pt>
                <c:pt idx="5252">
                  <c:v>0.40833094907407408</c:v>
                </c:pt>
                <c:pt idx="5253">
                  <c:v>0.4083352662037037</c:v>
                </c:pt>
                <c:pt idx="5254">
                  <c:v>0.40833961805555558</c:v>
                </c:pt>
                <c:pt idx="5255">
                  <c:v>0.4083439699074074</c:v>
                </c:pt>
                <c:pt idx="5256">
                  <c:v>0.40834827546296298</c:v>
                </c:pt>
                <c:pt idx="5257">
                  <c:v>0.40835269675925923</c:v>
                </c:pt>
                <c:pt idx="5258">
                  <c:v>0.4083572222222222</c:v>
                </c:pt>
                <c:pt idx="5259">
                  <c:v>0.40836172453703701</c:v>
                </c:pt>
                <c:pt idx="5260">
                  <c:v>0.40836618055555557</c:v>
                </c:pt>
                <c:pt idx="5261">
                  <c:v>0.40837055555555551</c:v>
                </c:pt>
                <c:pt idx="5262">
                  <c:v>0.40837489583333331</c:v>
                </c:pt>
                <c:pt idx="5263">
                  <c:v>0.40837922453703701</c:v>
                </c:pt>
                <c:pt idx="5264">
                  <c:v>0.40838350694444442</c:v>
                </c:pt>
                <c:pt idx="5265">
                  <c:v>0.40839098379629629</c:v>
                </c:pt>
                <c:pt idx="5266">
                  <c:v>0.40839516203703702</c:v>
                </c:pt>
                <c:pt idx="5267">
                  <c:v>0.4083996412037037</c:v>
                </c:pt>
                <c:pt idx="5268">
                  <c:v>0.40840386574074072</c:v>
                </c:pt>
                <c:pt idx="5269">
                  <c:v>0.40840832175925929</c:v>
                </c:pt>
                <c:pt idx="5270">
                  <c:v>0.40841251157407404</c:v>
                </c:pt>
                <c:pt idx="5271">
                  <c:v>0.40841708333333332</c:v>
                </c:pt>
                <c:pt idx="5272">
                  <c:v>0.40842142361111106</c:v>
                </c:pt>
                <c:pt idx="5273">
                  <c:v>0.40842570601851852</c:v>
                </c:pt>
                <c:pt idx="5274">
                  <c:v>0.40843004629629626</c:v>
                </c:pt>
                <c:pt idx="5275">
                  <c:v>0.40843438657407405</c:v>
                </c:pt>
                <c:pt idx="5276">
                  <c:v>0.40843884259259261</c:v>
                </c:pt>
                <c:pt idx="5277">
                  <c:v>0.40844326388888885</c:v>
                </c:pt>
                <c:pt idx="5278">
                  <c:v>0.40844747685185184</c:v>
                </c:pt>
                <c:pt idx="5279">
                  <c:v>0.4084519791666667</c:v>
                </c:pt>
                <c:pt idx="5280">
                  <c:v>0.40845620370370367</c:v>
                </c:pt>
                <c:pt idx="5281">
                  <c:v>0.40846065972222223</c:v>
                </c:pt>
                <c:pt idx="5282">
                  <c:v>0.40846486111111108</c:v>
                </c:pt>
                <c:pt idx="5283">
                  <c:v>0.40846931712962964</c:v>
                </c:pt>
                <c:pt idx="5284">
                  <c:v>0.40847653935185185</c:v>
                </c:pt>
                <c:pt idx="5285">
                  <c:v>0.40848079861111114</c:v>
                </c:pt>
                <c:pt idx="5286">
                  <c:v>0.40848517361111109</c:v>
                </c:pt>
                <c:pt idx="5287">
                  <c:v>0.40848939814814816</c:v>
                </c:pt>
                <c:pt idx="5288">
                  <c:v>0.40849383101851849</c:v>
                </c:pt>
                <c:pt idx="5289">
                  <c:v>0.40849805555555557</c:v>
                </c:pt>
                <c:pt idx="5290">
                  <c:v>0.40850245370370369</c:v>
                </c:pt>
                <c:pt idx="5291">
                  <c:v>0.40850679398148149</c:v>
                </c:pt>
                <c:pt idx="5292">
                  <c:v>0.40851113425925928</c:v>
                </c:pt>
                <c:pt idx="5293">
                  <c:v>0.40851557870370375</c:v>
                </c:pt>
                <c:pt idx="5294">
                  <c:v>0.40851987268518514</c:v>
                </c:pt>
                <c:pt idx="5295">
                  <c:v>0.40852421296296293</c:v>
                </c:pt>
                <c:pt idx="5296">
                  <c:v>0.40852869212962961</c:v>
                </c:pt>
                <c:pt idx="5297">
                  <c:v>0.40853296296296299</c:v>
                </c:pt>
                <c:pt idx="5298">
                  <c:v>0.40853736111111111</c:v>
                </c:pt>
                <c:pt idx="5299">
                  <c:v>0.40854152777777775</c:v>
                </c:pt>
                <c:pt idx="5300">
                  <c:v>0.40854606481481487</c:v>
                </c:pt>
                <c:pt idx="5301">
                  <c:v>0.40855028935185184</c:v>
                </c:pt>
                <c:pt idx="5302">
                  <c:v>0.40855467592592593</c:v>
                </c:pt>
                <c:pt idx="5303">
                  <c:v>0.40856200231481482</c:v>
                </c:pt>
                <c:pt idx="5304">
                  <c:v>0.40856630787037035</c:v>
                </c:pt>
                <c:pt idx="5305">
                  <c:v>0.40857067129629626</c:v>
                </c:pt>
                <c:pt idx="5306">
                  <c:v>0.40857503472222217</c:v>
                </c:pt>
                <c:pt idx="5307">
                  <c:v>0.40857940972222223</c:v>
                </c:pt>
                <c:pt idx="5308">
                  <c:v>0.40858378472222223</c:v>
                </c:pt>
                <c:pt idx="5309">
                  <c:v>0.40858810185185185</c:v>
                </c:pt>
                <c:pt idx="5310">
                  <c:v>0.40859263888888891</c:v>
                </c:pt>
                <c:pt idx="5311">
                  <c:v>0.4085971180555556</c:v>
                </c:pt>
                <c:pt idx="5312">
                  <c:v>0.4086014467592593</c:v>
                </c:pt>
                <c:pt idx="5313">
                  <c:v>0.40860570601851848</c:v>
                </c:pt>
                <c:pt idx="5314">
                  <c:v>0.40861012731481483</c:v>
                </c:pt>
                <c:pt idx="5315">
                  <c:v>0.40861452546296295</c:v>
                </c:pt>
                <c:pt idx="5316">
                  <c:v>0.40861876157407412</c:v>
                </c:pt>
                <c:pt idx="5317">
                  <c:v>0.40862312500000003</c:v>
                </c:pt>
                <c:pt idx="5318">
                  <c:v>0.40862741898148153</c:v>
                </c:pt>
                <c:pt idx="5319">
                  <c:v>0.40863187499999998</c:v>
                </c:pt>
                <c:pt idx="5320">
                  <c:v>0.40863612268518518</c:v>
                </c:pt>
                <c:pt idx="5321">
                  <c:v>0.40864041666666667</c:v>
                </c:pt>
                <c:pt idx="5322">
                  <c:v>0.40864785879629628</c:v>
                </c:pt>
                <c:pt idx="5323">
                  <c:v>0.40865207175925927</c:v>
                </c:pt>
                <c:pt idx="5324">
                  <c:v>0.40865657407407402</c:v>
                </c:pt>
                <c:pt idx="5325">
                  <c:v>0.4086608796296296</c:v>
                </c:pt>
                <c:pt idx="5326">
                  <c:v>0.40866538194444441</c:v>
                </c:pt>
                <c:pt idx="5327">
                  <c:v>0.40866959490740745</c:v>
                </c:pt>
                <c:pt idx="5328">
                  <c:v>0.40867403935185181</c:v>
                </c:pt>
                <c:pt idx="5329">
                  <c:v>0.40867853009259258</c:v>
                </c:pt>
                <c:pt idx="5330">
                  <c:v>0.40868270833333331</c:v>
                </c:pt>
                <c:pt idx="5331">
                  <c:v>0.40868718749999999</c:v>
                </c:pt>
                <c:pt idx="5332">
                  <c:v>0.40869137731481481</c:v>
                </c:pt>
                <c:pt idx="5333">
                  <c:v>0.4086958449074074</c:v>
                </c:pt>
                <c:pt idx="5334">
                  <c:v>0.40870018518518519</c:v>
                </c:pt>
                <c:pt idx="5335">
                  <c:v>0.40870454861111111</c:v>
                </c:pt>
                <c:pt idx="5336">
                  <c:v>0.40870910879629635</c:v>
                </c:pt>
                <c:pt idx="5337">
                  <c:v>0.40871346064814817</c:v>
                </c:pt>
                <c:pt idx="5338">
                  <c:v>0.40871784722222221</c:v>
                </c:pt>
                <c:pt idx="5339">
                  <c:v>0.40872211805555558</c:v>
                </c:pt>
                <c:pt idx="5340">
                  <c:v>0.40872638888888885</c:v>
                </c:pt>
                <c:pt idx="5341">
                  <c:v>0.40873391203703702</c:v>
                </c:pt>
                <c:pt idx="5342">
                  <c:v>0.40873814814814818</c:v>
                </c:pt>
                <c:pt idx="5343">
                  <c:v>0.4087426388888889</c:v>
                </c:pt>
                <c:pt idx="5344">
                  <c:v>0.40874686342592592</c:v>
                </c:pt>
                <c:pt idx="5345">
                  <c:v>0.40875123842592592</c:v>
                </c:pt>
                <c:pt idx="5346">
                  <c:v>0.40875541666666665</c:v>
                </c:pt>
                <c:pt idx="5347">
                  <c:v>0.40875981481481483</c:v>
                </c:pt>
                <c:pt idx="5348">
                  <c:v>0.40876420138888886</c:v>
                </c:pt>
                <c:pt idx="5349">
                  <c:v>0.40876854166666665</c:v>
                </c:pt>
                <c:pt idx="5350">
                  <c:v>0.40877284722222224</c:v>
                </c:pt>
                <c:pt idx="5351">
                  <c:v>0.40877714120370373</c:v>
                </c:pt>
                <c:pt idx="5352">
                  <c:v>0.40878145833333335</c:v>
                </c:pt>
                <c:pt idx="5353">
                  <c:v>0.40878585648148147</c:v>
                </c:pt>
                <c:pt idx="5354">
                  <c:v>0.40879004629629628</c:v>
                </c:pt>
                <c:pt idx="5355">
                  <c:v>0.40879450231481479</c:v>
                </c:pt>
                <c:pt idx="5356">
                  <c:v>0.40879868055555552</c:v>
                </c:pt>
                <c:pt idx="5357">
                  <c:v>0.40880310185185187</c:v>
                </c:pt>
                <c:pt idx="5358">
                  <c:v>0.40880729166666668</c:v>
                </c:pt>
                <c:pt idx="5359">
                  <c:v>0.40881167824074072</c:v>
                </c:pt>
                <c:pt idx="5360">
                  <c:v>0.40881885416666663</c:v>
                </c:pt>
                <c:pt idx="5361">
                  <c:v>0.40882302083333338</c:v>
                </c:pt>
                <c:pt idx="5362">
                  <c:v>0.40882736111111112</c:v>
                </c:pt>
                <c:pt idx="5363">
                  <c:v>0.40883152777777781</c:v>
                </c:pt>
                <c:pt idx="5364">
                  <c:v>0.40883598379629627</c:v>
                </c:pt>
                <c:pt idx="5365">
                  <c:v>0.40884016203703705</c:v>
                </c:pt>
                <c:pt idx="5366">
                  <c:v>0.40884458333333334</c:v>
                </c:pt>
                <c:pt idx="5367">
                  <c:v>0.40884892361111108</c:v>
                </c:pt>
                <c:pt idx="5368">
                  <c:v>0.40885325231481479</c:v>
                </c:pt>
                <c:pt idx="5369">
                  <c:v>0.40885760416666667</c:v>
                </c:pt>
                <c:pt idx="5370">
                  <c:v>0.40886190972222219</c:v>
                </c:pt>
                <c:pt idx="5371">
                  <c:v>0.40886624999999999</c:v>
                </c:pt>
                <c:pt idx="5372">
                  <c:v>0.40887074074074076</c:v>
                </c:pt>
                <c:pt idx="5373">
                  <c:v>0.4088749074074074</c:v>
                </c:pt>
                <c:pt idx="5374">
                  <c:v>0.40887932870370375</c:v>
                </c:pt>
                <c:pt idx="5375">
                  <c:v>0.40888351851851851</c:v>
                </c:pt>
                <c:pt idx="5376">
                  <c:v>0.40888797453703707</c:v>
                </c:pt>
                <c:pt idx="5377">
                  <c:v>0.4088921875</c:v>
                </c:pt>
                <c:pt idx="5378">
                  <c:v>0.40889666666666669</c:v>
                </c:pt>
                <c:pt idx="5379">
                  <c:v>0.40890398148148149</c:v>
                </c:pt>
                <c:pt idx="5380">
                  <c:v>0.40890827546296293</c:v>
                </c:pt>
                <c:pt idx="5381">
                  <c:v>0.40891262731481487</c:v>
                </c:pt>
                <c:pt idx="5382">
                  <c:v>0.40891690972222222</c:v>
                </c:pt>
                <c:pt idx="5383">
                  <c:v>0.40892124999999996</c:v>
                </c:pt>
                <c:pt idx="5384">
                  <c:v>0.40892553240740742</c:v>
                </c:pt>
                <c:pt idx="5385">
                  <c:v>0.40892983796296295</c:v>
                </c:pt>
                <c:pt idx="5386">
                  <c:v>0.40893432870370372</c:v>
                </c:pt>
                <c:pt idx="5387">
                  <c:v>0.40893856481481478</c:v>
                </c:pt>
                <c:pt idx="5388">
                  <c:v>0.40894298611111113</c:v>
                </c:pt>
                <c:pt idx="5389">
                  <c:v>0.40894716435185186</c:v>
                </c:pt>
                <c:pt idx="5390">
                  <c:v>0.4089515856481481</c:v>
                </c:pt>
                <c:pt idx="5391">
                  <c:v>0.40895600694444445</c:v>
                </c:pt>
                <c:pt idx="5392">
                  <c:v>0.40896028935185186</c:v>
                </c:pt>
                <c:pt idx="5393">
                  <c:v>0.40896466435185186</c:v>
                </c:pt>
                <c:pt idx="5394">
                  <c:v>0.40896899305555556</c:v>
                </c:pt>
                <c:pt idx="5395">
                  <c:v>0.40897332175925927</c:v>
                </c:pt>
                <c:pt idx="5396">
                  <c:v>0.40897769675925927</c:v>
                </c:pt>
                <c:pt idx="5397">
                  <c:v>0.40898206018518518</c:v>
                </c:pt>
                <c:pt idx="5398">
                  <c:v>0.40898959490740738</c:v>
                </c:pt>
                <c:pt idx="5399">
                  <c:v>0.40899378472222225</c:v>
                </c:pt>
                <c:pt idx="5400">
                  <c:v>0.40899827546296291</c:v>
                </c:pt>
                <c:pt idx="5401">
                  <c:v>0.40900251157407408</c:v>
                </c:pt>
                <c:pt idx="5402">
                  <c:v>0.4090068634259259</c:v>
                </c:pt>
                <c:pt idx="5403">
                  <c:v>0.40901105324074072</c:v>
                </c:pt>
                <c:pt idx="5404">
                  <c:v>0.4090154513888889</c:v>
                </c:pt>
                <c:pt idx="5405">
                  <c:v>0.4090198263888889</c:v>
                </c:pt>
                <c:pt idx="5406">
                  <c:v>0.40902414351851851</c:v>
                </c:pt>
                <c:pt idx="5407">
                  <c:v>0.4090285300925926</c:v>
                </c:pt>
                <c:pt idx="5408">
                  <c:v>0.40903335648148148</c:v>
                </c:pt>
                <c:pt idx="5409">
                  <c:v>0.40903819444444439</c:v>
                </c:pt>
                <c:pt idx="5410">
                  <c:v>0.40904270833333328</c:v>
                </c:pt>
                <c:pt idx="5411">
                  <c:v>0.40904710648148151</c:v>
                </c:pt>
                <c:pt idx="5412">
                  <c:v>0.40905151620370367</c:v>
                </c:pt>
                <c:pt idx="5413">
                  <c:v>0.40905598379629632</c:v>
                </c:pt>
                <c:pt idx="5414">
                  <c:v>0.40906035879629626</c:v>
                </c:pt>
                <c:pt idx="5415">
                  <c:v>0.40906469907407406</c:v>
                </c:pt>
                <c:pt idx="5416">
                  <c:v>0.40906905092592588</c:v>
                </c:pt>
                <c:pt idx="5417">
                  <c:v>0.40907656249999996</c:v>
                </c:pt>
                <c:pt idx="5418">
                  <c:v>0.40908079861111113</c:v>
                </c:pt>
                <c:pt idx="5419">
                  <c:v>0.40908533564814814</c:v>
                </c:pt>
                <c:pt idx="5420">
                  <c:v>0.40908959490740737</c:v>
                </c:pt>
                <c:pt idx="5421">
                  <c:v>0.40909413194444449</c:v>
                </c:pt>
                <c:pt idx="5422">
                  <c:v>0.40909836805555555</c:v>
                </c:pt>
                <c:pt idx="5423">
                  <c:v>0.40910281250000002</c:v>
                </c:pt>
                <c:pt idx="5424">
                  <c:v>0.40910732638888891</c:v>
                </c:pt>
                <c:pt idx="5425">
                  <c:v>0.4091116319444445</c:v>
                </c:pt>
                <c:pt idx="5426">
                  <c:v>0.40911620370370372</c:v>
                </c:pt>
                <c:pt idx="5427">
                  <c:v>0.40912048611111113</c:v>
                </c:pt>
                <c:pt idx="5428">
                  <c:v>0.40912496527777775</c:v>
                </c:pt>
                <c:pt idx="5429">
                  <c:v>0.4091293518518519</c:v>
                </c:pt>
                <c:pt idx="5430">
                  <c:v>0.40913373842592593</c:v>
                </c:pt>
                <c:pt idx="5431">
                  <c:v>0.4091381828703704</c:v>
                </c:pt>
                <c:pt idx="5432">
                  <c:v>0.40914260416666665</c:v>
                </c:pt>
                <c:pt idx="5433">
                  <c:v>0.40914725694444448</c:v>
                </c:pt>
                <c:pt idx="5434">
                  <c:v>0.40915160879629631</c:v>
                </c:pt>
                <c:pt idx="5435">
                  <c:v>0.40915593750000001</c:v>
                </c:pt>
                <c:pt idx="5436">
                  <c:v>0.40916351851851851</c:v>
                </c:pt>
                <c:pt idx="5437">
                  <c:v>0.40916778935185188</c:v>
                </c:pt>
                <c:pt idx="5438">
                  <c:v>0.40917231481481481</c:v>
                </c:pt>
                <c:pt idx="5439">
                  <c:v>0.40917671296296293</c:v>
                </c:pt>
                <c:pt idx="5440">
                  <c:v>0.40918112268518519</c:v>
                </c:pt>
                <c:pt idx="5441">
                  <c:v>0.40918539351851851</c:v>
                </c:pt>
                <c:pt idx="5442">
                  <c:v>0.40918983796296299</c:v>
                </c:pt>
                <c:pt idx="5443">
                  <c:v>0.40919435185185188</c:v>
                </c:pt>
                <c:pt idx="5444">
                  <c:v>0.40919864583333337</c:v>
                </c:pt>
                <c:pt idx="5445">
                  <c:v>0.40920312499999995</c:v>
                </c:pt>
                <c:pt idx="5446">
                  <c:v>0.40920740740740741</c:v>
                </c:pt>
                <c:pt idx="5447">
                  <c:v>0.40921189814814812</c:v>
                </c:pt>
                <c:pt idx="5448">
                  <c:v>0.40921645833333331</c:v>
                </c:pt>
                <c:pt idx="5449">
                  <c:v>0.40922105324074076</c:v>
                </c:pt>
                <c:pt idx="5450">
                  <c:v>0.4092254398148148</c:v>
                </c:pt>
                <c:pt idx="5451">
                  <c:v>0.40922989583333336</c:v>
                </c:pt>
                <c:pt idx="5452">
                  <c:v>0.40923432870370369</c:v>
                </c:pt>
                <c:pt idx="5453">
                  <c:v>0.40923873842592595</c:v>
                </c:pt>
                <c:pt idx="5454">
                  <c:v>0.40924326388888893</c:v>
                </c:pt>
                <c:pt idx="5455">
                  <c:v>0.40925065972222224</c:v>
                </c:pt>
                <c:pt idx="5456">
                  <c:v>0.40925501157407407</c:v>
                </c:pt>
                <c:pt idx="5457">
                  <c:v>0.40925943287037042</c:v>
                </c:pt>
                <c:pt idx="5458">
                  <c:v>0.40926379629629633</c:v>
                </c:pt>
                <c:pt idx="5459">
                  <c:v>0.40926826388888887</c:v>
                </c:pt>
                <c:pt idx="5460">
                  <c:v>0.40927261574074075</c:v>
                </c:pt>
                <c:pt idx="5461">
                  <c:v>0.40927701388888887</c:v>
                </c:pt>
                <c:pt idx="5462">
                  <c:v>0.40928157407407406</c:v>
                </c:pt>
                <c:pt idx="5463">
                  <c:v>0.40928585648148147</c:v>
                </c:pt>
                <c:pt idx="5464">
                  <c:v>0.40929039351851854</c:v>
                </c:pt>
                <c:pt idx="5465">
                  <c:v>0.40929467592592594</c:v>
                </c:pt>
                <c:pt idx="5466">
                  <c:v>0.40929917824074075</c:v>
                </c:pt>
                <c:pt idx="5467">
                  <c:v>0.40930364583333328</c:v>
                </c:pt>
                <c:pt idx="5468">
                  <c:v>0.40930795138888887</c:v>
                </c:pt>
                <c:pt idx="5469">
                  <c:v>0.40931234953703705</c:v>
                </c:pt>
                <c:pt idx="5470">
                  <c:v>0.40931671296296296</c:v>
                </c:pt>
                <c:pt idx="5471">
                  <c:v>0.40932115740740738</c:v>
                </c:pt>
                <c:pt idx="5472">
                  <c:v>0.40932549768518517</c:v>
                </c:pt>
                <c:pt idx="5473">
                  <c:v>0.40932986111111114</c:v>
                </c:pt>
                <c:pt idx="5474">
                  <c:v>0.40933739583333334</c:v>
                </c:pt>
                <c:pt idx="5475">
                  <c:v>0.40934187499999997</c:v>
                </c:pt>
                <c:pt idx="5476">
                  <c:v>0.40934633101851853</c:v>
                </c:pt>
                <c:pt idx="5477">
                  <c:v>0.40935071759259256</c:v>
                </c:pt>
                <c:pt idx="5478">
                  <c:v>0.40935516203703703</c:v>
                </c:pt>
                <c:pt idx="5479">
                  <c:v>0.40935959490740742</c:v>
                </c:pt>
                <c:pt idx="5480">
                  <c:v>0.40936399305555554</c:v>
                </c:pt>
                <c:pt idx="5481">
                  <c:v>0.40936868055555559</c:v>
                </c:pt>
                <c:pt idx="5482">
                  <c:v>0.40937297453703708</c:v>
                </c:pt>
                <c:pt idx="5483">
                  <c:v>0.40937744212962962</c:v>
                </c:pt>
                <c:pt idx="5484">
                  <c:v>0.40938168981481482</c:v>
                </c:pt>
                <c:pt idx="5485">
                  <c:v>0.40938625000000001</c:v>
                </c:pt>
                <c:pt idx="5486">
                  <c:v>0.4093907638888889</c:v>
                </c:pt>
                <c:pt idx="5487">
                  <c:v>0.40939513888888884</c:v>
                </c:pt>
                <c:pt idx="5488">
                  <c:v>0.40939965277777773</c:v>
                </c:pt>
                <c:pt idx="5489">
                  <c:v>0.40940407407407409</c:v>
                </c:pt>
                <c:pt idx="5490">
                  <c:v>0.40940856481481486</c:v>
                </c:pt>
                <c:pt idx="5491">
                  <c:v>0.40941289351851856</c:v>
                </c:pt>
                <c:pt idx="5492">
                  <c:v>0.40941737268518513</c:v>
                </c:pt>
                <c:pt idx="5493">
                  <c:v>0.4094247222222222</c:v>
                </c:pt>
                <c:pt idx="5494">
                  <c:v>0.40942903935185182</c:v>
                </c:pt>
                <c:pt idx="5495">
                  <c:v>0.40943341435185188</c:v>
                </c:pt>
                <c:pt idx="5496">
                  <c:v>0.4094377662037037</c:v>
                </c:pt>
                <c:pt idx="5497">
                  <c:v>0.4094421412037037</c:v>
                </c:pt>
                <c:pt idx="5498">
                  <c:v>0.40944644675925929</c:v>
                </c:pt>
                <c:pt idx="5499">
                  <c:v>0.40945078703703702</c:v>
                </c:pt>
                <c:pt idx="5500">
                  <c:v>0.40945528935185188</c:v>
                </c:pt>
                <c:pt idx="5501">
                  <c:v>0.4094595601851852</c:v>
                </c:pt>
                <c:pt idx="5502">
                  <c:v>0.40946406249999995</c:v>
                </c:pt>
                <c:pt idx="5503">
                  <c:v>0.40946827546296299</c:v>
                </c:pt>
                <c:pt idx="5504">
                  <c:v>0.40947274305555559</c:v>
                </c:pt>
                <c:pt idx="5505">
                  <c:v>0.4094771527777778</c:v>
                </c:pt>
                <c:pt idx="5506">
                  <c:v>0.40948149305555553</c:v>
                </c:pt>
                <c:pt idx="5507">
                  <c:v>0.40948593750000001</c:v>
                </c:pt>
                <c:pt idx="5508">
                  <c:v>0.40949035879629631</c:v>
                </c:pt>
                <c:pt idx="5509">
                  <c:v>0.40949473379629625</c:v>
                </c:pt>
                <c:pt idx="5510">
                  <c:v>0.40949903935185183</c:v>
                </c:pt>
                <c:pt idx="5511">
                  <c:v>0.40950335648148145</c:v>
                </c:pt>
                <c:pt idx="5512">
                  <c:v>0.4095108564814815</c:v>
                </c:pt>
                <c:pt idx="5513">
                  <c:v>0.40951508101851847</c:v>
                </c:pt>
                <c:pt idx="5514">
                  <c:v>0.40951959490740736</c:v>
                </c:pt>
                <c:pt idx="5515">
                  <c:v>0.40952393518518515</c:v>
                </c:pt>
                <c:pt idx="5516">
                  <c:v>0.40952848379629631</c:v>
                </c:pt>
                <c:pt idx="5517">
                  <c:v>0.40953285879629631</c:v>
                </c:pt>
                <c:pt idx="5518">
                  <c:v>0.40953747685185182</c:v>
                </c:pt>
                <c:pt idx="5519">
                  <c:v>0.40954215277777778</c:v>
                </c:pt>
                <c:pt idx="5520">
                  <c:v>0.40954643518518519</c:v>
                </c:pt>
                <c:pt idx="5521">
                  <c:v>0.40955089120370375</c:v>
                </c:pt>
                <c:pt idx="5522">
                  <c:v>0.40955516203703701</c:v>
                </c:pt>
                <c:pt idx="5523">
                  <c:v>0.40955962962962961</c:v>
                </c:pt>
                <c:pt idx="5524">
                  <c:v>0.40956405092592596</c:v>
                </c:pt>
                <c:pt idx="5525">
                  <c:v>0.40956837962962966</c:v>
                </c:pt>
                <c:pt idx="5526">
                  <c:v>0.40957277777777779</c:v>
                </c:pt>
                <c:pt idx="5527">
                  <c:v>0.40957716435185182</c:v>
                </c:pt>
                <c:pt idx="5528">
                  <c:v>0.40958178240740745</c:v>
                </c:pt>
                <c:pt idx="5529">
                  <c:v>0.40958614583333336</c:v>
                </c:pt>
                <c:pt idx="5530">
                  <c:v>0.40959050925925927</c:v>
                </c:pt>
                <c:pt idx="5531">
                  <c:v>0.40959797453703706</c:v>
                </c:pt>
                <c:pt idx="5532">
                  <c:v>0.40960234953703706</c:v>
                </c:pt>
                <c:pt idx="5533">
                  <c:v>0.40960675925925921</c:v>
                </c:pt>
                <c:pt idx="5534">
                  <c:v>0.40961114583333336</c:v>
                </c:pt>
                <c:pt idx="5535">
                  <c:v>0.40961557870370369</c:v>
                </c:pt>
                <c:pt idx="5536">
                  <c:v>0.40962003472222225</c:v>
                </c:pt>
                <c:pt idx="5537">
                  <c:v>0.40962428240740739</c:v>
                </c:pt>
                <c:pt idx="5538">
                  <c:v>0.40962884259259263</c:v>
                </c:pt>
                <c:pt idx="5539">
                  <c:v>0.4096331134259259</c:v>
                </c:pt>
                <c:pt idx="5540">
                  <c:v>0.40963762731481479</c:v>
                </c:pt>
                <c:pt idx="5541">
                  <c:v>0.40964185185185187</c:v>
                </c:pt>
                <c:pt idx="5542">
                  <c:v>0.40964633101851855</c:v>
                </c:pt>
                <c:pt idx="5543">
                  <c:v>0.40965075231481479</c:v>
                </c:pt>
                <c:pt idx="5544">
                  <c:v>0.4096550810185185</c:v>
                </c:pt>
                <c:pt idx="5545">
                  <c:v>0.4096594560185185</c:v>
                </c:pt>
                <c:pt idx="5546">
                  <c:v>0.40966383101851855</c:v>
                </c:pt>
                <c:pt idx="5547">
                  <c:v>0.40966820601851855</c:v>
                </c:pt>
                <c:pt idx="5548">
                  <c:v>0.40967266203703701</c:v>
                </c:pt>
                <c:pt idx="5549">
                  <c:v>0.40967693287037038</c:v>
                </c:pt>
                <c:pt idx="5550">
                  <c:v>0.40968443287037037</c:v>
                </c:pt>
                <c:pt idx="5551">
                  <c:v>0.40968868055555557</c:v>
                </c:pt>
                <c:pt idx="5552">
                  <c:v>0.40969317129629629</c:v>
                </c:pt>
                <c:pt idx="5553">
                  <c:v>0.40969751157407402</c:v>
                </c:pt>
                <c:pt idx="5554">
                  <c:v>0.40970189814814817</c:v>
                </c:pt>
                <c:pt idx="5555">
                  <c:v>0.40970641203703706</c:v>
                </c:pt>
                <c:pt idx="5556">
                  <c:v>0.40971067129629629</c:v>
                </c:pt>
                <c:pt idx="5557">
                  <c:v>0.40971519675925921</c:v>
                </c:pt>
                <c:pt idx="5558">
                  <c:v>0.40971958333333336</c:v>
                </c:pt>
                <c:pt idx="5559">
                  <c:v>0.40972409722222225</c:v>
                </c:pt>
                <c:pt idx="5560">
                  <c:v>0.40972857638888888</c:v>
                </c:pt>
                <c:pt idx="5561">
                  <c:v>0.40973299768518517</c:v>
                </c:pt>
                <c:pt idx="5562">
                  <c:v>0.40973745370370374</c:v>
                </c:pt>
                <c:pt idx="5563">
                  <c:v>0.40974189814814815</c:v>
                </c:pt>
                <c:pt idx="5564">
                  <c:v>0.40974629629629633</c:v>
                </c:pt>
                <c:pt idx="5565">
                  <c:v>0.40975077546296296</c:v>
                </c:pt>
                <c:pt idx="5566">
                  <c:v>0.40975550925925924</c:v>
                </c:pt>
                <c:pt idx="5567">
                  <c:v>0.40975999999999996</c:v>
                </c:pt>
                <c:pt idx="5568">
                  <c:v>0.4097643865740741</c:v>
                </c:pt>
                <c:pt idx="5569">
                  <c:v>0.40977178240740741</c:v>
                </c:pt>
                <c:pt idx="5570">
                  <c:v>0.40977619212962962</c:v>
                </c:pt>
                <c:pt idx="5571">
                  <c:v>0.40978056712962968</c:v>
                </c:pt>
                <c:pt idx="5572">
                  <c:v>0.40978516203703702</c:v>
                </c:pt>
                <c:pt idx="5573">
                  <c:v>0.4097894675925926</c:v>
                </c:pt>
                <c:pt idx="5574">
                  <c:v>0.4097939814814815</c:v>
                </c:pt>
                <c:pt idx="5575">
                  <c:v>0.40979827546296299</c:v>
                </c:pt>
                <c:pt idx="5576">
                  <c:v>0.40980282407407409</c:v>
                </c:pt>
                <c:pt idx="5577">
                  <c:v>0.40980711805555559</c:v>
                </c:pt>
                <c:pt idx="5578">
                  <c:v>0.40981158564814812</c:v>
                </c:pt>
                <c:pt idx="5579">
                  <c:v>0.40981609953703702</c:v>
                </c:pt>
                <c:pt idx="5580">
                  <c:v>0.40982054398148149</c:v>
                </c:pt>
                <c:pt idx="5581">
                  <c:v>0.40982501157407408</c:v>
                </c:pt>
                <c:pt idx="5582">
                  <c:v>0.40982944444444441</c:v>
                </c:pt>
                <c:pt idx="5583">
                  <c:v>0.40983394675925927</c:v>
                </c:pt>
                <c:pt idx="5584">
                  <c:v>0.40983840277777778</c:v>
                </c:pt>
                <c:pt idx="5585">
                  <c:v>0.40984282407407407</c:v>
                </c:pt>
                <c:pt idx="5586">
                  <c:v>0.40984733796296297</c:v>
                </c:pt>
                <c:pt idx="5587">
                  <c:v>0.40985173611111114</c:v>
                </c:pt>
                <c:pt idx="5588">
                  <c:v>0.40985918981481478</c:v>
                </c:pt>
                <c:pt idx="5589">
                  <c:v>0.40986362268518522</c:v>
                </c:pt>
                <c:pt idx="5590">
                  <c:v>0.40986803240740738</c:v>
                </c:pt>
                <c:pt idx="5591">
                  <c:v>0.40987303240740741</c:v>
                </c:pt>
                <c:pt idx="5592">
                  <c:v>0.40987749999999995</c:v>
                </c:pt>
                <c:pt idx="5593">
                  <c:v>0.40988199074074072</c:v>
                </c:pt>
                <c:pt idx="5594">
                  <c:v>0.40988641203703707</c:v>
                </c:pt>
                <c:pt idx="5595">
                  <c:v>0.40989083333333332</c:v>
                </c:pt>
                <c:pt idx="5596">
                  <c:v>0.40989543981481485</c:v>
                </c:pt>
                <c:pt idx="5597">
                  <c:v>0.40989973379629635</c:v>
                </c:pt>
                <c:pt idx="5598">
                  <c:v>0.40990424768518513</c:v>
                </c:pt>
                <c:pt idx="5599">
                  <c:v>0.40990858796296298</c:v>
                </c:pt>
                <c:pt idx="5600">
                  <c:v>0.40991315972222225</c:v>
                </c:pt>
                <c:pt idx="5601">
                  <c:v>0.40991759259259258</c:v>
                </c:pt>
                <c:pt idx="5602">
                  <c:v>0.40992240740740743</c:v>
                </c:pt>
                <c:pt idx="5603">
                  <c:v>0.40992695601851853</c:v>
                </c:pt>
                <c:pt idx="5604">
                  <c:v>0.40993125000000002</c:v>
                </c:pt>
                <c:pt idx="5605">
                  <c:v>0.40993589120370372</c:v>
                </c:pt>
                <c:pt idx="5606">
                  <c:v>0.4099402430555556</c:v>
                </c:pt>
                <c:pt idx="5607">
                  <c:v>0.40994753472222217</c:v>
                </c:pt>
                <c:pt idx="5608">
                  <c:v>0.40995195601851853</c:v>
                </c:pt>
                <c:pt idx="5609">
                  <c:v>0.40995628472222223</c:v>
                </c:pt>
                <c:pt idx="5610">
                  <c:v>0.40996072916666665</c:v>
                </c:pt>
                <c:pt idx="5611">
                  <c:v>0.40996517361111112</c:v>
                </c:pt>
                <c:pt idx="5612">
                  <c:v>0.4099696180555556</c:v>
                </c:pt>
                <c:pt idx="5613">
                  <c:v>0.4099739467592593</c:v>
                </c:pt>
                <c:pt idx="5614">
                  <c:v>0.40997836805555554</c:v>
                </c:pt>
                <c:pt idx="5615">
                  <c:v>0.4099829976851852</c:v>
                </c:pt>
                <c:pt idx="5616">
                  <c:v>0.40998745370370365</c:v>
                </c:pt>
                <c:pt idx="5617">
                  <c:v>0.40999195601851851</c:v>
                </c:pt>
                <c:pt idx="5618">
                  <c:v>0.40999663194444441</c:v>
                </c:pt>
                <c:pt idx="5619">
                  <c:v>0.41000105324074076</c:v>
                </c:pt>
                <c:pt idx="5620">
                  <c:v>0.41000568287037037</c:v>
                </c:pt>
                <c:pt idx="5621">
                  <c:v>0.41000999999999999</c:v>
                </c:pt>
                <c:pt idx="5622">
                  <c:v>0.41001457175925921</c:v>
                </c:pt>
                <c:pt idx="5623">
                  <c:v>0.41001913194444445</c:v>
                </c:pt>
                <c:pt idx="5624">
                  <c:v>0.41002384259259261</c:v>
                </c:pt>
                <c:pt idx="5625">
                  <c:v>0.41002846064814813</c:v>
                </c:pt>
                <c:pt idx="5626">
                  <c:v>0.41003775462962966</c:v>
                </c:pt>
                <c:pt idx="5627">
                  <c:v>0.41004276620370367</c:v>
                </c:pt>
                <c:pt idx="5628">
                  <c:v>0.41004745370370371</c:v>
                </c:pt>
                <c:pt idx="5629">
                  <c:v>0.41005209490740741</c:v>
                </c:pt>
                <c:pt idx="5630">
                  <c:v>0.41005656250000005</c:v>
                </c:pt>
                <c:pt idx="5631">
                  <c:v>0.41006114583333336</c:v>
                </c:pt>
                <c:pt idx="5632">
                  <c:v>0.41006575231481479</c:v>
                </c:pt>
                <c:pt idx="5633">
                  <c:v>0.4100700810185185</c:v>
                </c:pt>
                <c:pt idx="5634">
                  <c:v>0.41007474537037036</c:v>
                </c:pt>
                <c:pt idx="5635">
                  <c:v>0.41007909722222219</c:v>
                </c:pt>
                <c:pt idx="5636">
                  <c:v>0.41008368055555561</c:v>
                </c:pt>
                <c:pt idx="5637">
                  <c:v>0.41008798611111108</c:v>
                </c:pt>
                <c:pt idx="5638">
                  <c:v>0.41009255787037041</c:v>
                </c:pt>
                <c:pt idx="5639">
                  <c:v>0.41009703703703698</c:v>
                </c:pt>
                <c:pt idx="5640">
                  <c:v>0.41010148148148146</c:v>
                </c:pt>
                <c:pt idx="5641">
                  <c:v>0.41010627314814818</c:v>
                </c:pt>
                <c:pt idx="5642">
                  <c:v>0.41011069444444442</c:v>
                </c:pt>
                <c:pt idx="5643">
                  <c:v>0.4101154398148148</c:v>
                </c:pt>
                <c:pt idx="5644">
                  <c:v>0.41011997685185181</c:v>
                </c:pt>
                <c:pt idx="5645">
                  <c:v>0.41012719907407408</c:v>
                </c:pt>
                <c:pt idx="5646">
                  <c:v>0.41013166666666662</c:v>
                </c:pt>
                <c:pt idx="5647">
                  <c:v>0.41013594907407408</c:v>
                </c:pt>
                <c:pt idx="5648">
                  <c:v>0.41014035879629634</c:v>
                </c:pt>
                <c:pt idx="5649">
                  <c:v>0.41014482638888888</c:v>
                </c:pt>
                <c:pt idx="5650">
                  <c:v>0.41014920138888894</c:v>
                </c:pt>
                <c:pt idx="5651">
                  <c:v>0.41015368055555551</c:v>
                </c:pt>
                <c:pt idx="5652">
                  <c:v>0.41015797453703701</c:v>
                </c:pt>
                <c:pt idx="5653">
                  <c:v>0.41016249999999999</c:v>
                </c:pt>
                <c:pt idx="5654">
                  <c:v>0.41016690972222225</c:v>
                </c:pt>
                <c:pt idx="5655">
                  <c:v>0.41017143518518523</c:v>
                </c:pt>
                <c:pt idx="5656">
                  <c:v>0.41017600694444445</c:v>
                </c:pt>
                <c:pt idx="5657">
                  <c:v>0.41018030092592594</c:v>
                </c:pt>
                <c:pt idx="5658">
                  <c:v>0.41018487268518516</c:v>
                </c:pt>
                <c:pt idx="5659">
                  <c:v>0.41018935185185185</c:v>
                </c:pt>
                <c:pt idx="5660">
                  <c:v>0.41019370370370373</c:v>
                </c:pt>
                <c:pt idx="5661">
                  <c:v>0.41019812499999997</c:v>
                </c:pt>
                <c:pt idx="5662">
                  <c:v>0.41020574074074073</c:v>
                </c:pt>
                <c:pt idx="5663">
                  <c:v>0.4102100231481482</c:v>
                </c:pt>
                <c:pt idx="5664">
                  <c:v>0.41021457175925929</c:v>
                </c:pt>
                <c:pt idx="5665">
                  <c:v>0.4102191550925926</c:v>
                </c:pt>
                <c:pt idx="5666">
                  <c:v>0.41022354166666664</c:v>
                </c:pt>
                <c:pt idx="5667">
                  <c:v>0.41022809027777779</c:v>
                </c:pt>
                <c:pt idx="5668">
                  <c:v>0.41023252314814812</c:v>
                </c:pt>
                <c:pt idx="5669">
                  <c:v>0.41023702546296298</c:v>
                </c:pt>
                <c:pt idx="5670">
                  <c:v>0.41024170138888888</c:v>
                </c:pt>
                <c:pt idx="5671">
                  <c:v>0.41024619212962965</c:v>
                </c:pt>
                <c:pt idx="5672">
                  <c:v>0.41025049768518523</c:v>
                </c:pt>
                <c:pt idx="5673">
                  <c:v>0.41025509259259257</c:v>
                </c:pt>
                <c:pt idx="5674">
                  <c:v>0.41025962962962964</c:v>
                </c:pt>
                <c:pt idx="5675">
                  <c:v>0.41026391203703705</c:v>
                </c:pt>
                <c:pt idx="5676">
                  <c:v>0.41026843750000003</c:v>
                </c:pt>
                <c:pt idx="5677">
                  <c:v>0.41027291666666671</c:v>
                </c:pt>
                <c:pt idx="5678">
                  <c:v>0.41027731481481483</c:v>
                </c:pt>
                <c:pt idx="5679">
                  <c:v>0.41028472222222218</c:v>
                </c:pt>
                <c:pt idx="5680">
                  <c:v>0.41028902777777776</c:v>
                </c:pt>
                <c:pt idx="5681">
                  <c:v>0.41029339120370367</c:v>
                </c:pt>
                <c:pt idx="5682">
                  <c:v>0.41029783564814815</c:v>
                </c:pt>
                <c:pt idx="5683">
                  <c:v>0.41030226851851853</c:v>
                </c:pt>
                <c:pt idx="5684">
                  <c:v>0.41030667824074074</c:v>
                </c:pt>
                <c:pt idx="5685">
                  <c:v>0.41031120370370372</c:v>
                </c:pt>
                <c:pt idx="5686">
                  <c:v>0.41031549768518522</c:v>
                </c:pt>
                <c:pt idx="5687">
                  <c:v>0.41032000000000002</c:v>
                </c:pt>
                <c:pt idx="5688">
                  <c:v>0.41032453703703703</c:v>
                </c:pt>
                <c:pt idx="5689">
                  <c:v>0.41032888888888891</c:v>
                </c:pt>
                <c:pt idx="5690">
                  <c:v>0.4103334027777778</c:v>
                </c:pt>
                <c:pt idx="5691">
                  <c:v>0.41033789351851852</c:v>
                </c:pt>
                <c:pt idx="5692">
                  <c:v>0.41034231481481481</c:v>
                </c:pt>
                <c:pt idx="5693">
                  <c:v>0.41034675925925929</c:v>
                </c:pt>
                <c:pt idx="5694">
                  <c:v>0.4103512962962963</c:v>
                </c:pt>
                <c:pt idx="5695">
                  <c:v>0.41035559027777779</c:v>
                </c:pt>
                <c:pt idx="5696">
                  <c:v>0.41036314814814817</c:v>
                </c:pt>
                <c:pt idx="5697">
                  <c:v>0.41036761574074077</c:v>
                </c:pt>
                <c:pt idx="5698">
                  <c:v>0.41037202546296297</c:v>
                </c:pt>
                <c:pt idx="5699">
                  <c:v>0.41037646990740745</c:v>
                </c:pt>
                <c:pt idx="5700">
                  <c:v>0.41038104166666667</c:v>
                </c:pt>
                <c:pt idx="5701">
                  <c:v>0.41038546296296291</c:v>
                </c:pt>
                <c:pt idx="5702">
                  <c:v>0.41038990740740738</c:v>
                </c:pt>
                <c:pt idx="5703">
                  <c:v>0.41039452546296301</c:v>
                </c:pt>
                <c:pt idx="5704">
                  <c:v>0.41039888888888892</c:v>
                </c:pt>
                <c:pt idx="5705">
                  <c:v>0.41040340277777781</c:v>
                </c:pt>
                <c:pt idx="5706">
                  <c:v>0.41040787037037035</c:v>
                </c:pt>
                <c:pt idx="5707">
                  <c:v>0.41041231481481483</c:v>
                </c:pt>
                <c:pt idx="5708">
                  <c:v>0.41041673611111112</c:v>
                </c:pt>
                <c:pt idx="5709">
                  <c:v>0.41042131944444443</c:v>
                </c:pt>
                <c:pt idx="5710">
                  <c:v>0.41042564814814814</c:v>
                </c:pt>
                <c:pt idx="5711">
                  <c:v>0.41043026620370365</c:v>
                </c:pt>
                <c:pt idx="5712">
                  <c:v>0.41043790509259259</c:v>
                </c:pt>
                <c:pt idx="5713">
                  <c:v>0.4104422337962963</c:v>
                </c:pt>
                <c:pt idx="5714">
                  <c:v>0.41044688657407408</c:v>
                </c:pt>
                <c:pt idx="5715">
                  <c:v>0.41045152777777777</c:v>
                </c:pt>
                <c:pt idx="5716">
                  <c:v>0.41045592592592595</c:v>
                </c:pt>
                <c:pt idx="5717">
                  <c:v>0.41046042824074075</c:v>
                </c:pt>
                <c:pt idx="5718">
                  <c:v>0.41046502314814814</c:v>
                </c:pt>
                <c:pt idx="5719">
                  <c:v>0.41046953703703704</c:v>
                </c:pt>
                <c:pt idx="5720">
                  <c:v>0.41047400462962963</c:v>
                </c:pt>
                <c:pt idx="5721">
                  <c:v>0.41047862268518515</c:v>
                </c:pt>
                <c:pt idx="5722">
                  <c:v>0.41048297453703703</c:v>
                </c:pt>
                <c:pt idx="5723">
                  <c:v>0.41048762731481481</c:v>
                </c:pt>
                <c:pt idx="5724">
                  <c:v>0.41049217592592591</c:v>
                </c:pt>
                <c:pt idx="5725">
                  <c:v>0.41049662037037038</c:v>
                </c:pt>
                <c:pt idx="5726">
                  <c:v>0.41050122685185181</c:v>
                </c:pt>
                <c:pt idx="5727">
                  <c:v>0.41050572916666667</c:v>
                </c:pt>
                <c:pt idx="5728">
                  <c:v>0.41051021990740738</c:v>
                </c:pt>
                <c:pt idx="5729">
                  <c:v>0.41051760416666666</c:v>
                </c:pt>
                <c:pt idx="5730">
                  <c:v>0.41052209490740738</c:v>
                </c:pt>
                <c:pt idx="5731">
                  <c:v>0.41052645833333329</c:v>
                </c:pt>
                <c:pt idx="5732">
                  <c:v>0.41053098379629627</c:v>
                </c:pt>
                <c:pt idx="5733">
                  <c:v>0.41053563657407405</c:v>
                </c:pt>
                <c:pt idx="5734">
                  <c:v>0.41054009259259261</c:v>
                </c:pt>
                <c:pt idx="5735">
                  <c:v>0.41054461805555559</c:v>
                </c:pt>
                <c:pt idx="5736">
                  <c:v>0.41054921296296293</c:v>
                </c:pt>
                <c:pt idx="5737">
                  <c:v>0.41055357638888884</c:v>
                </c:pt>
                <c:pt idx="5738">
                  <c:v>0.41055821759259259</c:v>
                </c:pt>
                <c:pt idx="5739">
                  <c:v>0.41056271990740739</c:v>
                </c:pt>
                <c:pt idx="5740">
                  <c:v>0.41056711805555551</c:v>
                </c:pt>
                <c:pt idx="5741">
                  <c:v>0.41057162037037037</c:v>
                </c:pt>
                <c:pt idx="5742">
                  <c:v>0.41057630787037036</c:v>
                </c:pt>
                <c:pt idx="5743">
                  <c:v>0.41058077546296295</c:v>
                </c:pt>
                <c:pt idx="5744">
                  <c:v>0.41058543981481482</c:v>
                </c:pt>
                <c:pt idx="5745">
                  <c:v>0.41059003472222222</c:v>
                </c:pt>
                <c:pt idx="5746">
                  <c:v>0.41059733796296299</c:v>
                </c:pt>
                <c:pt idx="5747">
                  <c:v>0.41060195601851851</c:v>
                </c:pt>
                <c:pt idx="5748">
                  <c:v>0.41060629629629625</c:v>
                </c:pt>
                <c:pt idx="5749">
                  <c:v>0.41061100694444441</c:v>
                </c:pt>
                <c:pt idx="5750">
                  <c:v>0.41061556712962965</c:v>
                </c:pt>
                <c:pt idx="5751">
                  <c:v>0.41062005787037043</c:v>
                </c:pt>
                <c:pt idx="5752">
                  <c:v>0.41062462962962964</c:v>
                </c:pt>
                <c:pt idx="5753">
                  <c:v>0.41062914351851854</c:v>
                </c:pt>
                <c:pt idx="5754">
                  <c:v>0.41063368055555555</c:v>
                </c:pt>
                <c:pt idx="5755">
                  <c:v>0.4106381481481482</c:v>
                </c:pt>
                <c:pt idx="5756">
                  <c:v>0.41064274305555554</c:v>
                </c:pt>
                <c:pt idx="5757">
                  <c:v>0.41064711805555554</c:v>
                </c:pt>
                <c:pt idx="5758">
                  <c:v>0.41065166666666664</c:v>
                </c:pt>
                <c:pt idx="5759">
                  <c:v>0.41065630787037039</c:v>
                </c:pt>
                <c:pt idx="5760">
                  <c:v>0.41066069444444442</c:v>
                </c:pt>
                <c:pt idx="5761">
                  <c:v>0.41066531249999999</c:v>
                </c:pt>
                <c:pt idx="5762">
                  <c:v>0.41067281250000004</c:v>
                </c:pt>
                <c:pt idx="5763">
                  <c:v>0.41067729166666672</c:v>
                </c:pt>
                <c:pt idx="5764">
                  <c:v>0.41068181712962964</c:v>
                </c:pt>
                <c:pt idx="5765">
                  <c:v>0.41068641203703704</c:v>
                </c:pt>
                <c:pt idx="5766">
                  <c:v>0.41069090277777781</c:v>
                </c:pt>
                <c:pt idx="5767">
                  <c:v>0.41069540509259261</c:v>
                </c:pt>
                <c:pt idx="5768">
                  <c:v>0.41070002314814813</c:v>
                </c:pt>
                <c:pt idx="5769">
                  <c:v>0.41070439814814813</c:v>
                </c:pt>
                <c:pt idx="5770">
                  <c:v>0.4107090162037037</c:v>
                </c:pt>
                <c:pt idx="5771">
                  <c:v>0.4107135648148148</c:v>
                </c:pt>
                <c:pt idx="5772">
                  <c:v>0.41071797453703707</c:v>
                </c:pt>
                <c:pt idx="5773">
                  <c:v>0.41072247685185187</c:v>
                </c:pt>
                <c:pt idx="5774">
                  <c:v>0.41072708333333335</c:v>
                </c:pt>
                <c:pt idx="5775">
                  <c:v>0.41073143518518518</c:v>
                </c:pt>
                <c:pt idx="5776">
                  <c:v>0.41073593749999998</c:v>
                </c:pt>
                <c:pt idx="5777">
                  <c:v>0.41074046296296296</c:v>
                </c:pt>
                <c:pt idx="5778">
                  <c:v>0.41074481481481478</c:v>
                </c:pt>
                <c:pt idx="5779">
                  <c:v>0.41075230324074075</c:v>
                </c:pt>
                <c:pt idx="5780">
                  <c:v>0.41075670138888887</c:v>
                </c:pt>
                <c:pt idx="5781">
                  <c:v>0.41076111111111113</c:v>
                </c:pt>
                <c:pt idx="5782">
                  <c:v>0.41076550925925925</c:v>
                </c:pt>
                <c:pt idx="5783">
                  <c:v>0.41076998842592594</c:v>
                </c:pt>
                <c:pt idx="5784">
                  <c:v>0.41077425925925931</c:v>
                </c:pt>
                <c:pt idx="5785">
                  <c:v>0.41077876157407406</c:v>
                </c:pt>
                <c:pt idx="5786">
                  <c:v>0.41078319444444444</c:v>
                </c:pt>
                <c:pt idx="5787">
                  <c:v>0.41078748842592594</c:v>
                </c:pt>
                <c:pt idx="5788">
                  <c:v>0.41079190972222218</c:v>
                </c:pt>
                <c:pt idx="5789">
                  <c:v>0.41079640046296295</c:v>
                </c:pt>
                <c:pt idx="5790">
                  <c:v>0.41080086805555555</c:v>
                </c:pt>
                <c:pt idx="5791">
                  <c:v>0.41080545138888885</c:v>
                </c:pt>
                <c:pt idx="5792">
                  <c:v>0.41080995370370371</c:v>
                </c:pt>
                <c:pt idx="5793">
                  <c:v>0.4108141666666667</c:v>
                </c:pt>
                <c:pt idx="5794">
                  <c:v>0.4108187152777778</c:v>
                </c:pt>
                <c:pt idx="5795">
                  <c:v>0.41082606481481482</c:v>
                </c:pt>
                <c:pt idx="5796">
                  <c:v>0.41083028935185184</c:v>
                </c:pt>
                <c:pt idx="5797">
                  <c:v>0.41083467592592587</c:v>
                </c:pt>
                <c:pt idx="5798">
                  <c:v>0.41083908564814814</c:v>
                </c:pt>
                <c:pt idx="5799">
                  <c:v>0.41084341435185184</c:v>
                </c:pt>
                <c:pt idx="5800">
                  <c:v>0.41084778935185184</c:v>
                </c:pt>
                <c:pt idx="5801">
                  <c:v>0.41085225694444444</c:v>
                </c:pt>
                <c:pt idx="5802">
                  <c:v>0.41085646990740737</c:v>
                </c:pt>
                <c:pt idx="5803">
                  <c:v>0.41086098379629626</c:v>
                </c:pt>
                <c:pt idx="5804">
                  <c:v>0.41086540509259262</c:v>
                </c:pt>
                <c:pt idx="5805">
                  <c:v>0.41086978009259262</c:v>
                </c:pt>
                <c:pt idx="5806">
                  <c:v>0.41087415509259256</c:v>
                </c:pt>
                <c:pt idx="5807">
                  <c:v>0.41087859953703704</c:v>
                </c:pt>
                <c:pt idx="5808">
                  <c:v>0.41088278935185185</c:v>
                </c:pt>
                <c:pt idx="5809">
                  <c:v>0.41088719907407406</c:v>
                </c:pt>
                <c:pt idx="5810">
                  <c:v>0.4108915393518518</c:v>
                </c:pt>
                <c:pt idx="5811">
                  <c:v>0.4108958680555555</c:v>
                </c:pt>
                <c:pt idx="5812">
                  <c:v>0.41090311342592595</c:v>
                </c:pt>
                <c:pt idx="5813">
                  <c:v>0.41090741898148148</c:v>
                </c:pt>
                <c:pt idx="5814">
                  <c:v>0.41091173611111115</c:v>
                </c:pt>
                <c:pt idx="5815">
                  <c:v>0.41091609953703706</c:v>
                </c:pt>
                <c:pt idx="5816">
                  <c:v>0.4109203125</c:v>
                </c:pt>
                <c:pt idx="5817">
                  <c:v>0.41092474537037038</c:v>
                </c:pt>
                <c:pt idx="5818">
                  <c:v>0.4109291435185185</c:v>
                </c:pt>
                <c:pt idx="5819">
                  <c:v>0.41093336805555558</c:v>
                </c:pt>
                <c:pt idx="5820">
                  <c:v>0.4109376851851852</c:v>
                </c:pt>
                <c:pt idx="5821">
                  <c:v>0.41094217592592591</c:v>
                </c:pt>
                <c:pt idx="5822">
                  <c:v>0.4109468634259259</c:v>
                </c:pt>
                <c:pt idx="5823">
                  <c:v>0.41095125000000005</c:v>
                </c:pt>
                <c:pt idx="5824">
                  <c:v>0.41095571759259258</c:v>
                </c:pt>
                <c:pt idx="5825">
                  <c:v>0.41095993055555557</c:v>
                </c:pt>
                <c:pt idx="5826">
                  <c:v>0.41096434027777778</c:v>
                </c:pt>
                <c:pt idx="5827">
                  <c:v>0.4109687037037037</c:v>
                </c:pt>
                <c:pt idx="5828">
                  <c:v>0.41097292824074078</c:v>
                </c:pt>
                <c:pt idx="5829">
                  <c:v>0.41098030092592591</c:v>
                </c:pt>
                <c:pt idx="5830">
                  <c:v>0.41098474537037039</c:v>
                </c:pt>
                <c:pt idx="5831">
                  <c:v>0.41098899305555553</c:v>
                </c:pt>
                <c:pt idx="5832">
                  <c:v>0.41099344907407409</c:v>
                </c:pt>
                <c:pt idx="5833">
                  <c:v>0.41099782407407409</c:v>
                </c:pt>
                <c:pt idx="5834">
                  <c:v>0.4110021064814815</c:v>
                </c:pt>
                <c:pt idx="5835">
                  <c:v>0.41100644675925929</c:v>
                </c:pt>
                <c:pt idx="5836">
                  <c:v>0.41101092592592597</c:v>
                </c:pt>
                <c:pt idx="5837">
                  <c:v>0.41101520833333333</c:v>
                </c:pt>
                <c:pt idx="5838">
                  <c:v>0.4110196527777778</c:v>
                </c:pt>
                <c:pt idx="5839">
                  <c:v>0.41102401620370371</c:v>
                </c:pt>
                <c:pt idx="5840">
                  <c:v>0.41102856481481481</c:v>
                </c:pt>
                <c:pt idx="5841">
                  <c:v>0.4110331712962963</c:v>
                </c:pt>
                <c:pt idx="5842">
                  <c:v>0.41103759259259259</c:v>
                </c:pt>
                <c:pt idx="5843">
                  <c:v>0.41104186342592591</c:v>
                </c:pt>
                <c:pt idx="5844">
                  <c:v>0.41104633101851856</c:v>
                </c:pt>
                <c:pt idx="5845">
                  <c:v>0.41105358796296293</c:v>
                </c:pt>
                <c:pt idx="5846">
                  <c:v>0.41105787037037039</c:v>
                </c:pt>
                <c:pt idx="5847">
                  <c:v>0.41106225694444443</c:v>
                </c:pt>
                <c:pt idx="5848">
                  <c:v>0.41106667824074078</c:v>
                </c:pt>
                <c:pt idx="5849">
                  <c:v>0.41107089120370371</c:v>
                </c:pt>
                <c:pt idx="5850">
                  <c:v>0.41107534722222222</c:v>
                </c:pt>
                <c:pt idx="5851">
                  <c:v>0.41107971064814813</c:v>
                </c:pt>
                <c:pt idx="5852">
                  <c:v>0.41108396990740742</c:v>
                </c:pt>
                <c:pt idx="5853">
                  <c:v>0.4110883217592593</c:v>
                </c:pt>
                <c:pt idx="5854">
                  <c:v>0.4110928240740741</c:v>
                </c:pt>
                <c:pt idx="5855">
                  <c:v>0.41109715277777781</c:v>
                </c:pt>
                <c:pt idx="5856">
                  <c:v>0.41110150462962963</c:v>
                </c:pt>
                <c:pt idx="5857">
                  <c:v>0.41110587962962963</c:v>
                </c:pt>
                <c:pt idx="5858">
                  <c:v>0.41111030092592588</c:v>
                </c:pt>
                <c:pt idx="5859">
                  <c:v>0.41111475694444444</c:v>
                </c:pt>
                <c:pt idx="5860">
                  <c:v>0.41111925925925924</c:v>
                </c:pt>
                <c:pt idx="5861">
                  <c:v>0.41112362268518515</c:v>
                </c:pt>
                <c:pt idx="5862">
                  <c:v>0.41113096064814814</c:v>
                </c:pt>
                <c:pt idx="5863">
                  <c:v>0.41113546296296294</c:v>
                </c:pt>
                <c:pt idx="5864">
                  <c:v>0.41113973379629631</c:v>
                </c:pt>
                <c:pt idx="5865">
                  <c:v>0.41114430555555553</c:v>
                </c:pt>
                <c:pt idx="5866">
                  <c:v>0.4111487615740741</c:v>
                </c:pt>
                <c:pt idx="5867">
                  <c:v>0.4111530902777778</c:v>
                </c:pt>
                <c:pt idx="5868">
                  <c:v>0.41115751157407404</c:v>
                </c:pt>
                <c:pt idx="5869">
                  <c:v>0.41116206018518514</c:v>
                </c:pt>
                <c:pt idx="5870">
                  <c:v>0.41116633101851852</c:v>
                </c:pt>
                <c:pt idx="5871">
                  <c:v>0.41117090277777774</c:v>
                </c:pt>
                <c:pt idx="5872">
                  <c:v>0.41117530092592597</c:v>
                </c:pt>
                <c:pt idx="5873">
                  <c:v>0.41117969907407409</c:v>
                </c:pt>
                <c:pt idx="5874">
                  <c:v>0.41118414351851856</c:v>
                </c:pt>
                <c:pt idx="5875">
                  <c:v>0.41118868055555557</c:v>
                </c:pt>
                <c:pt idx="5876">
                  <c:v>0.41119305555555558</c:v>
                </c:pt>
                <c:pt idx="5877">
                  <c:v>0.41119746527777773</c:v>
                </c:pt>
                <c:pt idx="5878">
                  <c:v>0.41120203703703706</c:v>
                </c:pt>
                <c:pt idx="5879">
                  <c:v>0.4112091087962963</c:v>
                </c:pt>
                <c:pt idx="5880">
                  <c:v>0.41121349537037039</c:v>
                </c:pt>
                <c:pt idx="5881">
                  <c:v>0.41121775462962962</c:v>
                </c:pt>
                <c:pt idx="5882">
                  <c:v>0.41122203703703702</c:v>
                </c:pt>
                <c:pt idx="5883">
                  <c:v>0.41122651620370371</c:v>
                </c:pt>
                <c:pt idx="5884">
                  <c:v>0.41123096064814813</c:v>
                </c:pt>
                <c:pt idx="5885">
                  <c:v>0.41123560185185187</c:v>
                </c:pt>
                <c:pt idx="5886">
                  <c:v>0.41124002314814811</c:v>
                </c:pt>
                <c:pt idx="5887">
                  <c:v>0.41124442129629629</c:v>
                </c:pt>
                <c:pt idx="5888">
                  <c:v>0.41124884259259259</c:v>
                </c:pt>
                <c:pt idx="5889">
                  <c:v>0.41125327546296297</c:v>
                </c:pt>
                <c:pt idx="5890">
                  <c:v>0.41125756944444447</c:v>
                </c:pt>
                <c:pt idx="5891">
                  <c:v>0.41126202546296292</c:v>
                </c:pt>
                <c:pt idx="5892">
                  <c:v>0.41126658564814816</c:v>
                </c:pt>
                <c:pt idx="5893">
                  <c:v>0.41127083333333331</c:v>
                </c:pt>
                <c:pt idx="5894">
                  <c:v>0.41127526620370375</c:v>
                </c:pt>
                <c:pt idx="5895">
                  <c:v>0.41128262731481485</c:v>
                </c:pt>
                <c:pt idx="5896">
                  <c:v>0.41128702546296297</c:v>
                </c:pt>
                <c:pt idx="5897">
                  <c:v>0.41129135416666668</c:v>
                </c:pt>
                <c:pt idx="5898">
                  <c:v>0.41129584490740739</c:v>
                </c:pt>
                <c:pt idx="5899">
                  <c:v>0.41130045138888888</c:v>
                </c:pt>
                <c:pt idx="5900">
                  <c:v>0.41130498842592594</c:v>
                </c:pt>
                <c:pt idx="5901">
                  <c:v>0.4113093055555555</c:v>
                </c:pt>
                <c:pt idx="5902">
                  <c:v>0.41131363425925921</c:v>
                </c:pt>
                <c:pt idx="5903">
                  <c:v>0.41131795138888888</c:v>
                </c:pt>
                <c:pt idx="5904">
                  <c:v>0.41132241898148147</c:v>
                </c:pt>
                <c:pt idx="5905">
                  <c:v>0.41132660879629629</c:v>
                </c:pt>
                <c:pt idx="5906">
                  <c:v>0.41133111111111109</c:v>
                </c:pt>
                <c:pt idx="5907">
                  <c:v>0.41133545138888888</c:v>
                </c:pt>
                <c:pt idx="5908">
                  <c:v>0.4113397685185185</c:v>
                </c:pt>
                <c:pt idx="5909">
                  <c:v>0.41134420138888889</c:v>
                </c:pt>
                <c:pt idx="5910">
                  <c:v>0.41134873842592595</c:v>
                </c:pt>
                <c:pt idx="5911">
                  <c:v>0.41135302083333336</c:v>
                </c:pt>
                <c:pt idx="5912">
                  <c:v>0.41136040509259258</c:v>
                </c:pt>
                <c:pt idx="5913">
                  <c:v>0.41136475694444447</c:v>
                </c:pt>
                <c:pt idx="5914">
                  <c:v>0.41136894675925922</c:v>
                </c:pt>
                <c:pt idx="5915">
                  <c:v>0.4113732986111111</c:v>
                </c:pt>
                <c:pt idx="5916">
                  <c:v>0.41137778935185182</c:v>
                </c:pt>
                <c:pt idx="5917">
                  <c:v>0.4113820138888889</c:v>
                </c:pt>
                <c:pt idx="5918">
                  <c:v>0.41138651620370376</c:v>
                </c:pt>
                <c:pt idx="5919">
                  <c:v>0.41139084490740746</c:v>
                </c:pt>
                <c:pt idx="5920">
                  <c:v>0.41139520833333337</c:v>
                </c:pt>
                <c:pt idx="5921">
                  <c:v>0.41139953703703708</c:v>
                </c:pt>
                <c:pt idx="5922">
                  <c:v>0.41140400462962962</c:v>
                </c:pt>
                <c:pt idx="5923">
                  <c:v>0.4114081828703704</c:v>
                </c:pt>
                <c:pt idx="5924">
                  <c:v>0.41141276620370371</c:v>
                </c:pt>
                <c:pt idx="5925">
                  <c:v>0.41141719907407409</c:v>
                </c:pt>
                <c:pt idx="5926">
                  <c:v>0.41142168981481481</c:v>
                </c:pt>
                <c:pt idx="5927">
                  <c:v>0.41142613425925928</c:v>
                </c:pt>
                <c:pt idx="5928">
                  <c:v>0.41143372685185181</c:v>
                </c:pt>
                <c:pt idx="5929">
                  <c:v>0.41143812500000004</c:v>
                </c:pt>
                <c:pt idx="5930">
                  <c:v>0.41144256944444441</c:v>
                </c:pt>
                <c:pt idx="5931">
                  <c:v>0.41144716435185186</c:v>
                </c:pt>
                <c:pt idx="5932">
                  <c:v>0.41145151620370374</c:v>
                </c:pt>
                <c:pt idx="5933">
                  <c:v>0.41145607638888887</c:v>
                </c:pt>
                <c:pt idx="5934">
                  <c:v>0.41146047453703699</c:v>
                </c:pt>
                <c:pt idx="5935">
                  <c:v>0.41146494212962964</c:v>
                </c:pt>
                <c:pt idx="5936">
                  <c:v>0.41146946759259256</c:v>
                </c:pt>
                <c:pt idx="5937">
                  <c:v>0.41147394675925925</c:v>
                </c:pt>
                <c:pt idx="5938">
                  <c:v>0.41147822916666671</c:v>
                </c:pt>
                <c:pt idx="5939">
                  <c:v>0.41148278935185184</c:v>
                </c:pt>
                <c:pt idx="5940">
                  <c:v>0.41148743055555559</c:v>
                </c:pt>
                <c:pt idx="5941">
                  <c:v>0.41149178240740741</c:v>
                </c:pt>
                <c:pt idx="5942">
                  <c:v>0.41149650462962967</c:v>
                </c:pt>
                <c:pt idx="5943">
                  <c:v>0.41150104166666668</c:v>
                </c:pt>
                <c:pt idx="5944">
                  <c:v>0.4115054861111111</c:v>
                </c:pt>
                <c:pt idx="5945">
                  <c:v>0.41151285879629634</c:v>
                </c:pt>
                <c:pt idx="5946">
                  <c:v>0.41151728009259259</c:v>
                </c:pt>
                <c:pt idx="5947">
                  <c:v>0.41152167824074071</c:v>
                </c:pt>
                <c:pt idx="5948">
                  <c:v>0.41152611111111109</c:v>
                </c:pt>
                <c:pt idx="5949">
                  <c:v>0.41153035879629635</c:v>
                </c:pt>
                <c:pt idx="5950">
                  <c:v>0.41153480324074071</c:v>
                </c:pt>
                <c:pt idx="5951">
                  <c:v>0.41153920138888894</c:v>
                </c:pt>
                <c:pt idx="5952">
                  <c:v>0.41154353009259265</c:v>
                </c:pt>
                <c:pt idx="5953">
                  <c:v>0.41154789351851856</c:v>
                </c:pt>
                <c:pt idx="5954">
                  <c:v>0.41155237268518513</c:v>
                </c:pt>
                <c:pt idx="5955">
                  <c:v>0.41155677083333336</c:v>
                </c:pt>
                <c:pt idx="5956">
                  <c:v>0.41156120370370369</c:v>
                </c:pt>
                <c:pt idx="5957">
                  <c:v>0.41156582175925926</c:v>
                </c:pt>
                <c:pt idx="5958">
                  <c:v>0.41157005787037032</c:v>
                </c:pt>
                <c:pt idx="5959">
                  <c:v>0.41157456018518518</c:v>
                </c:pt>
                <c:pt idx="5960">
                  <c:v>0.41157892361111115</c:v>
                </c:pt>
                <c:pt idx="5961">
                  <c:v>0.41158332175925927</c:v>
                </c:pt>
                <c:pt idx="5962">
                  <c:v>0.41159063657407408</c:v>
                </c:pt>
                <c:pt idx="5963">
                  <c:v>0.41159516203703705</c:v>
                </c:pt>
                <c:pt idx="5964">
                  <c:v>0.41159939814814811</c:v>
                </c:pt>
                <c:pt idx="5965">
                  <c:v>0.41160399305555556</c:v>
                </c:pt>
                <c:pt idx="5966">
                  <c:v>0.41160840277777777</c:v>
                </c:pt>
                <c:pt idx="5967">
                  <c:v>0.41161276620370368</c:v>
                </c:pt>
                <c:pt idx="5968">
                  <c:v>0.41161715277777783</c:v>
                </c:pt>
                <c:pt idx="5969">
                  <c:v>0.41162172453703705</c:v>
                </c:pt>
                <c:pt idx="5970">
                  <c:v>0.41162611111111108</c:v>
                </c:pt>
                <c:pt idx="5971">
                  <c:v>0.41163052083333335</c:v>
                </c:pt>
                <c:pt idx="5972">
                  <c:v>0.41163502314814809</c:v>
                </c:pt>
                <c:pt idx="5973">
                  <c:v>0.41163930555555556</c:v>
                </c:pt>
                <c:pt idx="5974">
                  <c:v>0.41164381944444445</c:v>
                </c:pt>
                <c:pt idx="5975">
                  <c:v>0.41164828703703704</c:v>
                </c:pt>
                <c:pt idx="5976">
                  <c:v>0.41165263888888887</c:v>
                </c:pt>
                <c:pt idx="5977">
                  <c:v>0.41165710648148152</c:v>
                </c:pt>
                <c:pt idx="5978">
                  <c:v>0.41166467592592593</c:v>
                </c:pt>
                <c:pt idx="5979">
                  <c:v>0.41166891203703698</c:v>
                </c:pt>
                <c:pt idx="5980">
                  <c:v>0.41167346064814819</c:v>
                </c:pt>
                <c:pt idx="5981">
                  <c:v>0.41167788194444443</c:v>
                </c:pt>
                <c:pt idx="5982">
                  <c:v>0.41168221064814814</c:v>
                </c:pt>
                <c:pt idx="5983">
                  <c:v>0.41168659722222217</c:v>
                </c:pt>
                <c:pt idx="5984">
                  <c:v>0.41169111111111106</c:v>
                </c:pt>
                <c:pt idx="5985">
                  <c:v>0.41169539351851853</c:v>
                </c:pt>
                <c:pt idx="5986">
                  <c:v>0.4116997916666667</c:v>
                </c:pt>
                <c:pt idx="5987">
                  <c:v>0.41170421296296295</c:v>
                </c:pt>
                <c:pt idx="5988">
                  <c:v>0.41170856481481483</c:v>
                </c:pt>
                <c:pt idx="5989">
                  <c:v>0.41171310185185184</c:v>
                </c:pt>
                <c:pt idx="5990">
                  <c:v>0.41171756944444443</c:v>
                </c:pt>
                <c:pt idx="5991">
                  <c:v>0.41172246527777778</c:v>
                </c:pt>
                <c:pt idx="5992">
                  <c:v>0.4117270833333333</c:v>
                </c:pt>
                <c:pt idx="5993">
                  <c:v>0.41173175925925926</c:v>
                </c:pt>
                <c:pt idx="5994">
                  <c:v>0.41173634259259262</c:v>
                </c:pt>
                <c:pt idx="5995">
                  <c:v>0.41174422453703707</c:v>
                </c:pt>
                <c:pt idx="5996">
                  <c:v>0.41174866898148149</c:v>
                </c:pt>
                <c:pt idx="5997">
                  <c:v>0.41175292824074078</c:v>
                </c:pt>
                <c:pt idx="5998">
                  <c:v>0.41175737268518514</c:v>
                </c:pt>
                <c:pt idx="5999">
                  <c:v>0.41176189814814812</c:v>
                </c:pt>
                <c:pt idx="6000">
                  <c:v>0.41176614583333332</c:v>
                </c:pt>
                <c:pt idx="6001">
                  <c:v>0.4117706712962963</c:v>
                </c:pt>
                <c:pt idx="6002">
                  <c:v>0.41177512731481486</c:v>
                </c:pt>
                <c:pt idx="6003">
                  <c:v>0.41177951388888889</c:v>
                </c:pt>
                <c:pt idx="6004">
                  <c:v>0.41178407407407408</c:v>
                </c:pt>
                <c:pt idx="6005">
                  <c:v>0.41178853009259259</c:v>
                </c:pt>
                <c:pt idx="6006">
                  <c:v>0.41179287037037038</c:v>
                </c:pt>
                <c:pt idx="6007">
                  <c:v>0.41179729166666662</c:v>
                </c:pt>
                <c:pt idx="6008">
                  <c:v>0.41180185185185186</c:v>
                </c:pt>
                <c:pt idx="6009">
                  <c:v>0.41180616898148154</c:v>
                </c:pt>
                <c:pt idx="6010">
                  <c:v>0.41181074074074075</c:v>
                </c:pt>
                <c:pt idx="6011">
                  <c:v>0.41181519675925921</c:v>
                </c:pt>
                <c:pt idx="6012">
                  <c:v>0.41182255787037042</c:v>
                </c:pt>
                <c:pt idx="6013">
                  <c:v>0.41182703703703699</c:v>
                </c:pt>
                <c:pt idx="6014">
                  <c:v>0.41183145833333334</c:v>
                </c:pt>
                <c:pt idx="6015">
                  <c:v>0.41183600694444444</c:v>
                </c:pt>
                <c:pt idx="6016">
                  <c:v>0.41184056712962963</c:v>
                </c:pt>
                <c:pt idx="6017">
                  <c:v>0.4118450115740741</c:v>
                </c:pt>
                <c:pt idx="6018">
                  <c:v>0.41184944444444443</c:v>
                </c:pt>
                <c:pt idx="6019">
                  <c:v>0.41185379629629626</c:v>
                </c:pt>
                <c:pt idx="6020">
                  <c:v>0.41185796296296301</c:v>
                </c:pt>
                <c:pt idx="6021">
                  <c:v>0.41186231481481483</c:v>
                </c:pt>
                <c:pt idx="6022">
                  <c:v>0.41186655092592589</c:v>
                </c:pt>
                <c:pt idx="6023">
                  <c:v>0.41187093750000003</c:v>
                </c:pt>
                <c:pt idx="6024">
                  <c:v>0.41187516203703706</c:v>
                </c:pt>
                <c:pt idx="6025">
                  <c:v>0.41187951388888888</c:v>
                </c:pt>
                <c:pt idx="6026">
                  <c:v>0.4118836111111111</c:v>
                </c:pt>
                <c:pt idx="6027">
                  <c:v>0.41188791666666669</c:v>
                </c:pt>
                <c:pt idx="6028">
                  <c:v>0.41189516203703702</c:v>
                </c:pt>
                <c:pt idx="6029">
                  <c:v>0.41189922453703703</c:v>
                </c:pt>
                <c:pt idx="6030">
                  <c:v>0.41190340277777776</c:v>
                </c:pt>
                <c:pt idx="6031">
                  <c:v>0.41190760416666666</c:v>
                </c:pt>
                <c:pt idx="6032">
                  <c:v>0.41191182870370374</c:v>
                </c:pt>
                <c:pt idx="6033">
                  <c:v>0.41191604166666668</c:v>
                </c:pt>
                <c:pt idx="6034">
                  <c:v>0.41192025462962961</c:v>
                </c:pt>
                <c:pt idx="6035">
                  <c:v>0.41192443287037039</c:v>
                </c:pt>
                <c:pt idx="6036">
                  <c:v>0.41192863425925924</c:v>
                </c:pt>
                <c:pt idx="6037">
                  <c:v>0.41193296296296295</c:v>
                </c:pt>
                <c:pt idx="6038">
                  <c:v>0.41193717592592588</c:v>
                </c:pt>
                <c:pt idx="6039">
                  <c:v>0.41194160879629632</c:v>
                </c:pt>
                <c:pt idx="6040">
                  <c:v>0.41194587962962964</c:v>
                </c:pt>
                <c:pt idx="6041">
                  <c:v>0.41195004629629633</c:v>
                </c:pt>
                <c:pt idx="6042">
                  <c:v>0.41195424768518518</c:v>
                </c:pt>
                <c:pt idx="6043">
                  <c:v>0.41195862268518518</c:v>
                </c:pt>
                <c:pt idx="6044">
                  <c:v>0.41196277777777773</c:v>
                </c:pt>
                <c:pt idx="6045">
                  <c:v>0.41196995370370365</c:v>
                </c:pt>
                <c:pt idx="6046">
                  <c:v>0.41197420138888891</c:v>
                </c:pt>
                <c:pt idx="6047">
                  <c:v>0.41197829861111113</c:v>
                </c:pt>
                <c:pt idx="6048">
                  <c:v>0.41198259259259262</c:v>
                </c:pt>
                <c:pt idx="6049">
                  <c:v>0.41198702546296295</c:v>
                </c:pt>
                <c:pt idx="6050">
                  <c:v>0.41199121527777777</c:v>
                </c:pt>
                <c:pt idx="6051">
                  <c:v>0.41199547453703705</c:v>
                </c:pt>
                <c:pt idx="6052">
                  <c:v>0.41199980324074076</c:v>
                </c:pt>
                <c:pt idx="6053">
                  <c:v>0.41200387731481486</c:v>
                </c:pt>
                <c:pt idx="6054">
                  <c:v>0.4120082175925926</c:v>
                </c:pt>
                <c:pt idx="6055">
                  <c:v>0.41201244212962962</c:v>
                </c:pt>
                <c:pt idx="6056">
                  <c:v>0.41201665509259261</c:v>
                </c:pt>
                <c:pt idx="6057">
                  <c:v>0.41202092592592593</c:v>
                </c:pt>
                <c:pt idx="6058">
                  <c:v>0.41202527777777775</c:v>
                </c:pt>
                <c:pt idx="6059">
                  <c:v>0.41202931712962965</c:v>
                </c:pt>
                <c:pt idx="6060">
                  <c:v>0.41203369212962965</c:v>
                </c:pt>
                <c:pt idx="6061">
                  <c:v>0.41204090277777777</c:v>
                </c:pt>
                <c:pt idx="6062">
                  <c:v>0.41204494212962967</c:v>
                </c:pt>
                <c:pt idx="6063">
                  <c:v>0.41204916666666663</c:v>
                </c:pt>
                <c:pt idx="6064">
                  <c:v>0.41205341435185189</c:v>
                </c:pt>
                <c:pt idx="6065">
                  <c:v>0.41205766203703703</c:v>
                </c:pt>
                <c:pt idx="6066">
                  <c:v>0.41206195601851853</c:v>
                </c:pt>
                <c:pt idx="6067">
                  <c:v>0.41206641203703703</c:v>
                </c:pt>
                <c:pt idx="6068">
                  <c:v>0.41207048611111108</c:v>
                </c:pt>
                <c:pt idx="6069">
                  <c:v>0.41207488425925926</c:v>
                </c:pt>
                <c:pt idx="6070">
                  <c:v>0.41207915509259258</c:v>
                </c:pt>
                <c:pt idx="6071">
                  <c:v>0.41208322916666668</c:v>
                </c:pt>
                <c:pt idx="6072">
                  <c:v>0.4120876273148148</c:v>
                </c:pt>
                <c:pt idx="6073">
                  <c:v>0.41209197916666668</c:v>
                </c:pt>
                <c:pt idx="6074">
                  <c:v>0.41209605324074072</c:v>
                </c:pt>
                <c:pt idx="6075">
                  <c:v>0.41210034722222222</c:v>
                </c:pt>
                <c:pt idx="6076">
                  <c:v>0.41210468750000001</c:v>
                </c:pt>
                <c:pt idx="6077">
                  <c:v>0.41210880787037035</c:v>
                </c:pt>
                <c:pt idx="6078">
                  <c:v>0.41211607638888892</c:v>
                </c:pt>
                <c:pt idx="6079">
                  <c:v>0.41212015046296296</c:v>
                </c:pt>
                <c:pt idx="6080">
                  <c:v>0.41212436342592595</c:v>
                </c:pt>
                <c:pt idx="6081">
                  <c:v>0.41212858796296298</c:v>
                </c:pt>
                <c:pt idx="6082">
                  <c:v>0.4121328587962963</c:v>
                </c:pt>
                <c:pt idx="6083">
                  <c:v>0.41213708333333332</c:v>
                </c:pt>
                <c:pt idx="6084">
                  <c:v>0.41214142361111111</c:v>
                </c:pt>
                <c:pt idx="6085">
                  <c:v>0.41214554398148145</c:v>
                </c:pt>
                <c:pt idx="6086">
                  <c:v>0.41214988425925925</c:v>
                </c:pt>
                <c:pt idx="6087">
                  <c:v>0.41215416666666665</c:v>
                </c:pt>
                <c:pt idx="6088">
                  <c:v>0.41215850694444445</c:v>
                </c:pt>
                <c:pt idx="6089">
                  <c:v>0.41216305555555555</c:v>
                </c:pt>
                <c:pt idx="6090">
                  <c:v>0.41216768518518521</c:v>
                </c:pt>
                <c:pt idx="6091">
                  <c:v>0.41217204861111112</c:v>
                </c:pt>
                <c:pt idx="6092">
                  <c:v>0.41217659722222222</c:v>
                </c:pt>
                <c:pt idx="6093">
                  <c:v>0.4121810763888889</c:v>
                </c:pt>
                <c:pt idx="6094">
                  <c:v>0.41218554398148149</c:v>
                </c:pt>
                <c:pt idx="6095">
                  <c:v>0.41219285879629625</c:v>
                </c:pt>
                <c:pt idx="6096">
                  <c:v>0.4121975347222222</c:v>
                </c:pt>
                <c:pt idx="6097">
                  <c:v>0.41220204861111109</c:v>
                </c:pt>
                <c:pt idx="6098">
                  <c:v>0.41220656249999998</c:v>
                </c:pt>
                <c:pt idx="6099">
                  <c:v>0.4122111342592592</c:v>
                </c:pt>
                <c:pt idx="6100">
                  <c:v>0.41221545138888888</c:v>
                </c:pt>
                <c:pt idx="6101">
                  <c:v>0.41222005787037036</c:v>
                </c:pt>
                <c:pt idx="6102">
                  <c:v>0.41222449074074069</c:v>
                </c:pt>
                <c:pt idx="6103">
                  <c:v>0.41222888888888892</c:v>
                </c:pt>
                <c:pt idx="6104">
                  <c:v>0.41223328703703704</c:v>
                </c:pt>
                <c:pt idx="6105">
                  <c:v>0.41223798611111112</c:v>
                </c:pt>
                <c:pt idx="6106">
                  <c:v>0.41224247685185184</c:v>
                </c:pt>
                <c:pt idx="6107">
                  <c:v>0.4122470138888889</c:v>
                </c:pt>
                <c:pt idx="6108">
                  <c:v>0.41225165509259259</c:v>
                </c:pt>
                <c:pt idx="6109">
                  <c:v>0.41225596064814818</c:v>
                </c:pt>
                <c:pt idx="6110">
                  <c:v>0.41226054398148149</c:v>
                </c:pt>
                <c:pt idx="6111">
                  <c:v>0.41226792824074071</c:v>
                </c:pt>
                <c:pt idx="6112">
                  <c:v>0.41227221064814817</c:v>
                </c:pt>
                <c:pt idx="6113">
                  <c:v>0.4122766435185185</c:v>
                </c:pt>
                <c:pt idx="6114">
                  <c:v>0.41228107638888889</c:v>
                </c:pt>
                <c:pt idx="6115">
                  <c:v>0.41228550925925928</c:v>
                </c:pt>
                <c:pt idx="6116">
                  <c:v>0.4122899884259259</c:v>
                </c:pt>
                <c:pt idx="6117">
                  <c:v>0.41229459490740744</c:v>
                </c:pt>
                <c:pt idx="6118">
                  <c:v>0.41229899305555556</c:v>
                </c:pt>
                <c:pt idx="6119">
                  <c:v>0.41230346064814816</c:v>
                </c:pt>
                <c:pt idx="6120">
                  <c:v>0.41230804398148146</c:v>
                </c:pt>
                <c:pt idx="6121">
                  <c:v>0.41231250000000003</c:v>
                </c:pt>
                <c:pt idx="6122">
                  <c:v>0.41231704861111113</c:v>
                </c:pt>
                <c:pt idx="6123">
                  <c:v>0.41232159722222222</c:v>
                </c:pt>
                <c:pt idx="6124">
                  <c:v>0.41232598379629631</c:v>
                </c:pt>
                <c:pt idx="6125">
                  <c:v>0.41233048611111106</c:v>
                </c:pt>
                <c:pt idx="6126">
                  <c:v>0.41233499999999995</c:v>
                </c:pt>
                <c:pt idx="6127">
                  <c:v>0.41233940972222222</c:v>
                </c:pt>
                <c:pt idx="6128">
                  <c:v>0.41234685185185183</c:v>
                </c:pt>
                <c:pt idx="6129">
                  <c:v>0.41235141203703707</c:v>
                </c:pt>
                <c:pt idx="6130">
                  <c:v>0.41235572916666668</c:v>
                </c:pt>
                <c:pt idx="6131">
                  <c:v>0.41236033564814817</c:v>
                </c:pt>
                <c:pt idx="6132">
                  <c:v>0.41236491898148148</c:v>
                </c:pt>
                <c:pt idx="6133">
                  <c:v>0.41236932870370374</c:v>
                </c:pt>
                <c:pt idx="6134">
                  <c:v>0.41237381944444446</c:v>
                </c:pt>
                <c:pt idx="6135">
                  <c:v>0.41237837962962964</c:v>
                </c:pt>
                <c:pt idx="6136">
                  <c:v>0.41238276620370368</c:v>
                </c:pt>
                <c:pt idx="6137">
                  <c:v>0.41238724537037036</c:v>
                </c:pt>
                <c:pt idx="6138">
                  <c:v>0.41239180555555555</c:v>
                </c:pt>
                <c:pt idx="6139">
                  <c:v>0.41239612268518516</c:v>
                </c:pt>
                <c:pt idx="6140">
                  <c:v>0.41240076388888891</c:v>
                </c:pt>
                <c:pt idx="6141">
                  <c:v>0.41240512731481482</c:v>
                </c:pt>
                <c:pt idx="6142">
                  <c:v>0.41240937499999997</c:v>
                </c:pt>
                <c:pt idx="6143">
                  <c:v>0.41241362268518517</c:v>
                </c:pt>
                <c:pt idx="6144">
                  <c:v>0.41241802083333329</c:v>
                </c:pt>
                <c:pt idx="6145">
                  <c:v>0.41242493055555557</c:v>
                </c:pt>
                <c:pt idx="6146">
                  <c:v>0.4124291435185185</c:v>
                </c:pt>
                <c:pt idx="6147">
                  <c:v>0.41243320601851852</c:v>
                </c:pt>
                <c:pt idx="6148">
                  <c:v>0.41243736111111112</c:v>
                </c:pt>
                <c:pt idx="6149">
                  <c:v>0.41244174768518516</c:v>
                </c:pt>
                <c:pt idx="6150">
                  <c:v>0.41244583333333334</c:v>
                </c:pt>
                <c:pt idx="6151">
                  <c:v>0.41245013888888887</c:v>
                </c:pt>
                <c:pt idx="6152">
                  <c:v>0.41245439814814816</c:v>
                </c:pt>
                <c:pt idx="6153">
                  <c:v>0.41245863425925927</c:v>
                </c:pt>
                <c:pt idx="6154">
                  <c:v>0.41246284722222221</c:v>
                </c:pt>
                <c:pt idx="6155">
                  <c:v>0.41246709490740741</c:v>
                </c:pt>
                <c:pt idx="6156">
                  <c:v>0.41247129629629625</c:v>
                </c:pt>
                <c:pt idx="6157">
                  <c:v>0.41247549768518521</c:v>
                </c:pt>
                <c:pt idx="6158">
                  <c:v>0.41247981481481483</c:v>
                </c:pt>
                <c:pt idx="6159">
                  <c:v>0.41248390046296296</c:v>
                </c:pt>
                <c:pt idx="6160">
                  <c:v>0.41248832175925926</c:v>
                </c:pt>
                <c:pt idx="6161">
                  <c:v>0.41249552083333335</c:v>
                </c:pt>
                <c:pt idx="6162">
                  <c:v>0.41249957175925928</c:v>
                </c:pt>
                <c:pt idx="6163">
                  <c:v>0.4125037962962963</c:v>
                </c:pt>
                <c:pt idx="6164">
                  <c:v>0.412508125</c:v>
                </c:pt>
                <c:pt idx="6165">
                  <c:v>0.41251238425925929</c:v>
                </c:pt>
                <c:pt idx="6166">
                  <c:v>0.41251671296296299</c:v>
                </c:pt>
                <c:pt idx="6167">
                  <c:v>0.41252111111111112</c:v>
                </c:pt>
                <c:pt idx="6168">
                  <c:v>0.41252520833333334</c:v>
                </c:pt>
                <c:pt idx="6169">
                  <c:v>0.41252962962962964</c:v>
                </c:pt>
                <c:pt idx="6170">
                  <c:v>0.41253393518518516</c:v>
                </c:pt>
                <c:pt idx="6171">
                  <c:v>0.41253805555555556</c:v>
                </c:pt>
                <c:pt idx="6172">
                  <c:v>0.41254240740740739</c:v>
                </c:pt>
                <c:pt idx="6173">
                  <c:v>0.41254702546296301</c:v>
                </c:pt>
                <c:pt idx="6174">
                  <c:v>0.41255120370370374</c:v>
                </c:pt>
                <c:pt idx="6175">
                  <c:v>0.41255606481481483</c:v>
                </c:pt>
                <c:pt idx="6176">
                  <c:v>0.41256035879629627</c:v>
                </c:pt>
                <c:pt idx="6177">
                  <c:v>0.41256461805555555</c:v>
                </c:pt>
                <c:pt idx="6178">
                  <c:v>0.41257178240740738</c:v>
                </c:pt>
                <c:pt idx="6179">
                  <c:v>0.41257605324074076</c:v>
                </c:pt>
                <c:pt idx="6180">
                  <c:v>0.41258017361111116</c:v>
                </c:pt>
                <c:pt idx="6181">
                  <c:v>0.4125844212962963</c:v>
                </c:pt>
                <c:pt idx="6182">
                  <c:v>0.41258881944444448</c:v>
                </c:pt>
                <c:pt idx="6183">
                  <c:v>0.41259296296296299</c:v>
                </c:pt>
                <c:pt idx="6184">
                  <c:v>0.41259730324074079</c:v>
                </c:pt>
                <c:pt idx="6185">
                  <c:v>0.41260158564814814</c:v>
                </c:pt>
                <c:pt idx="6186">
                  <c:v>0.41260583333333334</c:v>
                </c:pt>
                <c:pt idx="6187">
                  <c:v>0.41261013888888892</c:v>
                </c:pt>
                <c:pt idx="6188">
                  <c:v>0.41261458333333328</c:v>
                </c:pt>
                <c:pt idx="6189">
                  <c:v>0.41261871527777777</c:v>
                </c:pt>
                <c:pt idx="6190">
                  <c:v>0.41262307870370374</c:v>
                </c:pt>
                <c:pt idx="6191">
                  <c:v>0.41262746527777777</c:v>
                </c:pt>
                <c:pt idx="6192">
                  <c:v>0.41263157407407408</c:v>
                </c:pt>
                <c:pt idx="6193">
                  <c:v>0.41263596064814817</c:v>
                </c:pt>
                <c:pt idx="6194">
                  <c:v>0.41264348379629628</c:v>
                </c:pt>
                <c:pt idx="6195">
                  <c:v>0.41264763888888889</c:v>
                </c:pt>
                <c:pt idx="6196">
                  <c:v>0.41265203703703701</c:v>
                </c:pt>
                <c:pt idx="6197">
                  <c:v>0.41265630787037039</c:v>
                </c:pt>
                <c:pt idx="6198">
                  <c:v>0.41266042824074073</c:v>
                </c:pt>
                <c:pt idx="6199">
                  <c:v>0.41266480324074073</c:v>
                </c:pt>
                <c:pt idx="6200">
                  <c:v>0.41266922453703708</c:v>
                </c:pt>
                <c:pt idx="6201">
                  <c:v>0.41267337962962963</c:v>
                </c:pt>
                <c:pt idx="6202">
                  <c:v>0.41267768518518522</c:v>
                </c:pt>
                <c:pt idx="6203">
                  <c:v>0.41268207175925925</c:v>
                </c:pt>
                <c:pt idx="6204">
                  <c:v>0.41268619212962965</c:v>
                </c:pt>
                <c:pt idx="6205">
                  <c:v>0.41269060185185186</c:v>
                </c:pt>
                <c:pt idx="6206">
                  <c:v>0.41269489583333335</c:v>
                </c:pt>
                <c:pt idx="6207">
                  <c:v>0.4126990972222222</c:v>
                </c:pt>
                <c:pt idx="6208">
                  <c:v>0.4127033912037037</c:v>
                </c:pt>
                <c:pt idx="6209">
                  <c:v>0.41270775462962961</c:v>
                </c:pt>
                <c:pt idx="6210">
                  <c:v>0.41271185185185183</c:v>
                </c:pt>
                <c:pt idx="6211">
                  <c:v>0.41271927083333332</c:v>
                </c:pt>
                <c:pt idx="6212">
                  <c:v>0.41272335648148145</c:v>
                </c:pt>
                <c:pt idx="6213">
                  <c:v>0.41272774305555554</c:v>
                </c:pt>
                <c:pt idx="6214">
                  <c:v>0.41273202546296295</c:v>
                </c:pt>
                <c:pt idx="6215">
                  <c:v>0.41273630787037036</c:v>
                </c:pt>
                <c:pt idx="6216">
                  <c:v>0.41274059027777782</c:v>
                </c:pt>
                <c:pt idx="6217">
                  <c:v>0.41274498842592594</c:v>
                </c:pt>
                <c:pt idx="6218">
                  <c:v>0.41274920138888888</c:v>
                </c:pt>
                <c:pt idx="6219">
                  <c:v>0.41275362268518517</c:v>
                </c:pt>
                <c:pt idx="6220">
                  <c:v>0.41275789351851855</c:v>
                </c:pt>
                <c:pt idx="6221">
                  <c:v>0.41276216435185181</c:v>
                </c:pt>
                <c:pt idx="6222">
                  <c:v>0.4127664236111111</c:v>
                </c:pt>
                <c:pt idx="6223">
                  <c:v>0.41277081018518519</c:v>
                </c:pt>
                <c:pt idx="6224">
                  <c:v>0.41277493055555553</c:v>
                </c:pt>
                <c:pt idx="6225">
                  <c:v>0.4127792476851852</c:v>
                </c:pt>
                <c:pt idx="6226">
                  <c:v>0.41278358796296294</c:v>
                </c:pt>
                <c:pt idx="6227">
                  <c:v>0.41278775462962963</c:v>
                </c:pt>
                <c:pt idx="6228">
                  <c:v>0.41279503472222223</c:v>
                </c:pt>
                <c:pt idx="6229">
                  <c:v>0.41279935185185185</c:v>
                </c:pt>
                <c:pt idx="6230">
                  <c:v>0.41280355324074075</c:v>
                </c:pt>
                <c:pt idx="6231">
                  <c:v>0.41280780092592595</c:v>
                </c:pt>
                <c:pt idx="6232">
                  <c:v>0.41281222222222219</c:v>
                </c:pt>
                <c:pt idx="6233">
                  <c:v>0.41281636574074071</c:v>
                </c:pt>
                <c:pt idx="6234">
                  <c:v>0.41282071759259259</c:v>
                </c:pt>
                <c:pt idx="6235">
                  <c:v>0.41282501157407409</c:v>
                </c:pt>
                <c:pt idx="6236">
                  <c:v>0.41282934027777779</c:v>
                </c:pt>
                <c:pt idx="6237">
                  <c:v>0.41283358796296299</c:v>
                </c:pt>
                <c:pt idx="6238">
                  <c:v>0.41283805555555553</c:v>
                </c:pt>
                <c:pt idx="6239">
                  <c:v>0.41284221064814813</c:v>
                </c:pt>
                <c:pt idx="6240">
                  <c:v>0.41284655092592598</c:v>
                </c:pt>
                <c:pt idx="6241">
                  <c:v>0.41285081018518516</c:v>
                </c:pt>
                <c:pt idx="6242">
                  <c:v>0.41285508101851853</c:v>
                </c:pt>
                <c:pt idx="6243">
                  <c:v>0.41285932870370368</c:v>
                </c:pt>
                <c:pt idx="6244">
                  <c:v>0.41286664351851848</c:v>
                </c:pt>
                <c:pt idx="6245">
                  <c:v>0.41287079861111109</c:v>
                </c:pt>
                <c:pt idx="6246">
                  <c:v>0.41287515046296291</c:v>
                </c:pt>
                <c:pt idx="6247">
                  <c:v>0.41287946759259259</c:v>
                </c:pt>
                <c:pt idx="6248">
                  <c:v>0.41288374999999999</c:v>
                </c:pt>
                <c:pt idx="6249">
                  <c:v>0.41288800925925928</c:v>
                </c:pt>
                <c:pt idx="6250">
                  <c:v>0.4128924537037037</c:v>
                </c:pt>
                <c:pt idx="6251">
                  <c:v>0.41289668981481481</c:v>
                </c:pt>
                <c:pt idx="6252">
                  <c:v>0.41290106481481481</c:v>
                </c:pt>
                <c:pt idx="6253">
                  <c:v>0.41290537037037039</c:v>
                </c:pt>
                <c:pt idx="6254">
                  <c:v>0.41290960648148145</c:v>
                </c:pt>
                <c:pt idx="6255">
                  <c:v>0.41291381944444444</c:v>
                </c:pt>
                <c:pt idx="6256">
                  <c:v>0.41291818287037035</c:v>
                </c:pt>
                <c:pt idx="6257">
                  <c:v>0.41292236111111108</c:v>
                </c:pt>
                <c:pt idx="6258">
                  <c:v>0.41292656249999998</c:v>
                </c:pt>
                <c:pt idx="6259">
                  <c:v>0.41293092592592595</c:v>
                </c:pt>
                <c:pt idx="6260">
                  <c:v>0.41293553240740738</c:v>
                </c:pt>
                <c:pt idx="6261">
                  <c:v>0.41294265046296297</c:v>
                </c:pt>
                <c:pt idx="6262">
                  <c:v>0.41294693287037038</c:v>
                </c:pt>
                <c:pt idx="6263">
                  <c:v>0.41295099537037033</c:v>
                </c:pt>
                <c:pt idx="6264">
                  <c:v>0.4129551851851852</c:v>
                </c:pt>
                <c:pt idx="6265">
                  <c:v>0.4129596064814815</c:v>
                </c:pt>
                <c:pt idx="6266">
                  <c:v>0.41296372685185184</c:v>
                </c:pt>
                <c:pt idx="6267">
                  <c:v>0.41296810185185184</c:v>
                </c:pt>
                <c:pt idx="6268">
                  <c:v>0.41297238425925925</c:v>
                </c:pt>
                <c:pt idx="6269">
                  <c:v>0.41297660879629627</c:v>
                </c:pt>
                <c:pt idx="6270">
                  <c:v>0.4129809606481481</c:v>
                </c:pt>
                <c:pt idx="6271">
                  <c:v>0.41298530092592589</c:v>
                </c:pt>
                <c:pt idx="6272">
                  <c:v>0.41298957175925927</c:v>
                </c:pt>
                <c:pt idx="6273">
                  <c:v>0.4129939583333333</c:v>
                </c:pt>
                <c:pt idx="6274">
                  <c:v>0.41299832175925927</c:v>
                </c:pt>
                <c:pt idx="6275">
                  <c:v>0.41300247685185187</c:v>
                </c:pt>
                <c:pt idx="6276">
                  <c:v>0.41300679398148149</c:v>
                </c:pt>
                <c:pt idx="6277">
                  <c:v>0.4130139814814815</c:v>
                </c:pt>
                <c:pt idx="6278">
                  <c:v>0.41301822916666664</c:v>
                </c:pt>
                <c:pt idx="6279">
                  <c:v>0.41302245370370372</c:v>
                </c:pt>
                <c:pt idx="6280">
                  <c:v>0.41302701388888891</c:v>
                </c:pt>
                <c:pt idx="6281">
                  <c:v>0.41303138888888885</c:v>
                </c:pt>
                <c:pt idx="6282">
                  <c:v>0.41303594907407404</c:v>
                </c:pt>
                <c:pt idx="6283">
                  <c:v>0.4130405787037037</c:v>
                </c:pt>
                <c:pt idx="6284">
                  <c:v>0.41304493055555552</c:v>
                </c:pt>
                <c:pt idx="6285">
                  <c:v>0.41304949074074071</c:v>
                </c:pt>
                <c:pt idx="6286">
                  <c:v>0.41305399305555551</c:v>
                </c:pt>
                <c:pt idx="6287">
                  <c:v>0.41305885416666666</c:v>
                </c:pt>
                <c:pt idx="6288">
                  <c:v>0.41306334490740743</c:v>
                </c:pt>
                <c:pt idx="6289">
                  <c:v>0.41306795138888885</c:v>
                </c:pt>
                <c:pt idx="6290">
                  <c:v>0.41307252314814819</c:v>
                </c:pt>
                <c:pt idx="6291">
                  <c:v>0.41307697916666664</c:v>
                </c:pt>
                <c:pt idx="6292">
                  <c:v>0.4130816435185185</c:v>
                </c:pt>
                <c:pt idx="6293">
                  <c:v>0.41308599537037033</c:v>
                </c:pt>
                <c:pt idx="6294">
                  <c:v>0.41309342592592596</c:v>
                </c:pt>
                <c:pt idx="6295">
                  <c:v>0.41309795138888888</c:v>
                </c:pt>
                <c:pt idx="6296">
                  <c:v>0.41310228009259259</c:v>
                </c:pt>
                <c:pt idx="6297">
                  <c:v>0.41310674768518524</c:v>
                </c:pt>
                <c:pt idx="6298">
                  <c:v>0.41311137731481479</c:v>
                </c:pt>
                <c:pt idx="6299">
                  <c:v>0.41311585648148147</c:v>
                </c:pt>
                <c:pt idx="6300">
                  <c:v>0.41312041666666666</c:v>
                </c:pt>
                <c:pt idx="6301">
                  <c:v>0.41312511574074073</c:v>
                </c:pt>
                <c:pt idx="6302">
                  <c:v>0.41312951388888886</c:v>
                </c:pt>
                <c:pt idx="6303">
                  <c:v>0.41313409722222222</c:v>
                </c:pt>
                <c:pt idx="6304">
                  <c:v>0.41313863425925929</c:v>
                </c:pt>
                <c:pt idx="6305">
                  <c:v>0.41314309027777779</c:v>
                </c:pt>
                <c:pt idx="6306">
                  <c:v>0.4131476736111111</c:v>
                </c:pt>
                <c:pt idx="6307">
                  <c:v>0.41315218749999999</c:v>
                </c:pt>
                <c:pt idx="6308">
                  <c:v>0.41315662037037032</c:v>
                </c:pt>
                <c:pt idx="6309">
                  <c:v>0.41316100694444446</c:v>
                </c:pt>
                <c:pt idx="6310">
                  <c:v>0.4131684259259259</c:v>
                </c:pt>
                <c:pt idx="6311">
                  <c:v>0.41317276620370369</c:v>
                </c:pt>
                <c:pt idx="6312">
                  <c:v>0.41317732638888888</c:v>
                </c:pt>
                <c:pt idx="6313">
                  <c:v>0.41318238425925924</c:v>
                </c:pt>
                <c:pt idx="6314">
                  <c:v>0.41318670138888886</c:v>
                </c:pt>
                <c:pt idx="6315">
                  <c:v>0.41319124999999995</c:v>
                </c:pt>
                <c:pt idx="6316">
                  <c:v>0.41319583333333337</c:v>
                </c:pt>
                <c:pt idx="6317">
                  <c:v>0.41320030092592591</c:v>
                </c:pt>
                <c:pt idx="6318">
                  <c:v>0.41320474537037039</c:v>
                </c:pt>
                <c:pt idx="6319">
                  <c:v>0.41320937500000005</c:v>
                </c:pt>
                <c:pt idx="6320">
                  <c:v>0.41321372685185187</c:v>
                </c:pt>
                <c:pt idx="6321">
                  <c:v>0.41321820601851855</c:v>
                </c:pt>
                <c:pt idx="6322">
                  <c:v>0.41322281249999998</c:v>
                </c:pt>
                <c:pt idx="6323">
                  <c:v>0.41322714120370369</c:v>
                </c:pt>
                <c:pt idx="6324">
                  <c:v>0.41323168981481478</c:v>
                </c:pt>
                <c:pt idx="6325">
                  <c:v>0.41323636574074074</c:v>
                </c:pt>
                <c:pt idx="6326">
                  <c:v>0.41324085648148151</c:v>
                </c:pt>
                <c:pt idx="6327">
                  <c:v>0.41324837962962963</c:v>
                </c:pt>
                <c:pt idx="6328">
                  <c:v>0.41325296296296293</c:v>
                </c:pt>
                <c:pt idx="6329">
                  <c:v>0.41325739583333337</c:v>
                </c:pt>
                <c:pt idx="6330">
                  <c:v>0.41326187499999995</c:v>
                </c:pt>
                <c:pt idx="6331">
                  <c:v>0.41326649305555557</c:v>
                </c:pt>
                <c:pt idx="6332">
                  <c:v>0.41327081018518519</c:v>
                </c:pt>
                <c:pt idx="6333">
                  <c:v>0.41327533564814817</c:v>
                </c:pt>
                <c:pt idx="6334">
                  <c:v>0.41327983796296297</c:v>
                </c:pt>
                <c:pt idx="6335">
                  <c:v>0.41328430555555556</c:v>
                </c:pt>
                <c:pt idx="6336">
                  <c:v>0.41328873842592589</c:v>
                </c:pt>
                <c:pt idx="6337">
                  <c:v>0.41329326388888887</c:v>
                </c:pt>
                <c:pt idx="6338">
                  <c:v>0.41329760416666667</c:v>
                </c:pt>
                <c:pt idx="6339">
                  <c:v>0.41330215277777776</c:v>
                </c:pt>
                <c:pt idx="6340">
                  <c:v>0.41330675925925925</c:v>
                </c:pt>
                <c:pt idx="6341">
                  <c:v>0.41331113425925925</c:v>
                </c:pt>
                <c:pt idx="6342">
                  <c:v>0.41331565972222223</c:v>
                </c:pt>
                <c:pt idx="6343">
                  <c:v>0.41332319444444443</c:v>
                </c:pt>
                <c:pt idx="6344">
                  <c:v>0.4133276851851852</c:v>
                </c:pt>
                <c:pt idx="6345">
                  <c:v>0.41333211805555559</c:v>
                </c:pt>
                <c:pt idx="6346">
                  <c:v>0.41333672453703701</c:v>
                </c:pt>
                <c:pt idx="6347">
                  <c:v>0.41334106481481481</c:v>
                </c:pt>
                <c:pt idx="6348">
                  <c:v>0.41334554398148149</c:v>
                </c:pt>
                <c:pt idx="6349">
                  <c:v>0.41335016203703701</c:v>
                </c:pt>
                <c:pt idx="6350">
                  <c:v>0.41335453703703706</c:v>
                </c:pt>
                <c:pt idx="6351">
                  <c:v>0.41335918981481479</c:v>
                </c:pt>
                <c:pt idx="6352">
                  <c:v>0.41336376157407412</c:v>
                </c:pt>
                <c:pt idx="6353">
                  <c:v>0.41336815972222224</c:v>
                </c:pt>
                <c:pt idx="6354">
                  <c:v>0.41337260416666671</c:v>
                </c:pt>
                <c:pt idx="6355">
                  <c:v>0.41337723379629626</c:v>
                </c:pt>
                <c:pt idx="6356">
                  <c:v>0.41338156249999997</c:v>
                </c:pt>
                <c:pt idx="6357">
                  <c:v>0.41338613425925924</c:v>
                </c:pt>
                <c:pt idx="6358">
                  <c:v>0.41339070601851852</c:v>
                </c:pt>
                <c:pt idx="6359">
                  <c:v>0.41339828703703702</c:v>
                </c:pt>
                <c:pt idx="6360">
                  <c:v>0.41340278935185187</c:v>
                </c:pt>
                <c:pt idx="6361">
                  <c:v>0.41340725694444447</c:v>
                </c:pt>
                <c:pt idx="6362">
                  <c:v>0.41341190972222219</c:v>
                </c:pt>
                <c:pt idx="6363">
                  <c:v>0.41341637731481479</c:v>
                </c:pt>
                <c:pt idx="6364">
                  <c:v>0.41342075231481479</c:v>
                </c:pt>
                <c:pt idx="6365">
                  <c:v>0.41342533564814815</c:v>
                </c:pt>
                <c:pt idx="6366">
                  <c:v>0.41342980324074069</c:v>
                </c:pt>
                <c:pt idx="6367">
                  <c:v>0.41343447916666665</c:v>
                </c:pt>
                <c:pt idx="6368">
                  <c:v>0.41343883101851847</c:v>
                </c:pt>
                <c:pt idx="6369">
                  <c:v>0.41344346064814813</c:v>
                </c:pt>
                <c:pt idx="6370">
                  <c:v>0.41344791666666669</c:v>
                </c:pt>
                <c:pt idx="6371">
                  <c:v>0.41345253472222221</c:v>
                </c:pt>
                <c:pt idx="6372">
                  <c:v>0.41345696759259259</c:v>
                </c:pt>
                <c:pt idx="6373">
                  <c:v>0.41346145833333336</c:v>
                </c:pt>
                <c:pt idx="6374">
                  <c:v>0.41346896990740739</c:v>
                </c:pt>
                <c:pt idx="6375">
                  <c:v>0.41347348379629628</c:v>
                </c:pt>
                <c:pt idx="6376">
                  <c:v>0.41347791666666667</c:v>
                </c:pt>
                <c:pt idx="6377">
                  <c:v>0.41348239583333335</c:v>
                </c:pt>
                <c:pt idx="6378">
                  <c:v>0.41348702546296295</c:v>
                </c:pt>
                <c:pt idx="6379">
                  <c:v>0.41349157407407411</c:v>
                </c:pt>
                <c:pt idx="6380">
                  <c:v>0.41349594907407411</c:v>
                </c:pt>
                <c:pt idx="6381">
                  <c:v>0.41350050925925924</c:v>
                </c:pt>
                <c:pt idx="6382">
                  <c:v>0.41350510416666664</c:v>
                </c:pt>
                <c:pt idx="6383">
                  <c:v>0.41350971064814818</c:v>
                </c:pt>
                <c:pt idx="6384">
                  <c:v>0.4135140625</c:v>
                </c:pt>
                <c:pt idx="6385">
                  <c:v>0.41351863425925922</c:v>
                </c:pt>
                <c:pt idx="6386">
                  <c:v>0.41352309027777778</c:v>
                </c:pt>
                <c:pt idx="6387">
                  <c:v>0.4135277083333333</c:v>
                </c:pt>
                <c:pt idx="6388">
                  <c:v>0.41353237268518517</c:v>
                </c:pt>
                <c:pt idx="6389">
                  <c:v>0.41353978009259262</c:v>
                </c:pt>
                <c:pt idx="6390">
                  <c:v>0.41354423611111107</c:v>
                </c:pt>
                <c:pt idx="6391">
                  <c:v>0.41354856481481478</c:v>
                </c:pt>
                <c:pt idx="6392">
                  <c:v>0.41355299768518522</c:v>
                </c:pt>
                <c:pt idx="6393">
                  <c:v>0.41355756944444444</c:v>
                </c:pt>
                <c:pt idx="6394">
                  <c:v>0.4135621990740741</c:v>
                </c:pt>
                <c:pt idx="6395">
                  <c:v>0.41356664351851852</c:v>
                </c:pt>
                <c:pt idx="6396">
                  <c:v>0.41357122685185188</c:v>
                </c:pt>
                <c:pt idx="6397">
                  <c:v>0.41357570601851851</c:v>
                </c:pt>
                <c:pt idx="6398">
                  <c:v>0.41358032407407408</c:v>
                </c:pt>
                <c:pt idx="6399">
                  <c:v>0.4135846759259259</c:v>
                </c:pt>
                <c:pt idx="6400">
                  <c:v>0.41358917824074076</c:v>
                </c:pt>
                <c:pt idx="6401">
                  <c:v>0.41359365740740744</c:v>
                </c:pt>
                <c:pt idx="6402">
                  <c:v>0.41359825231481478</c:v>
                </c:pt>
                <c:pt idx="6403">
                  <c:v>0.41360268518518523</c:v>
                </c:pt>
                <c:pt idx="6404">
                  <c:v>0.41361001157407412</c:v>
                </c:pt>
                <c:pt idx="6405">
                  <c:v>0.41361444444444445</c:v>
                </c:pt>
                <c:pt idx="6406">
                  <c:v>0.41361894675925925</c:v>
                </c:pt>
                <c:pt idx="6407">
                  <c:v>0.41362322916666666</c:v>
                </c:pt>
                <c:pt idx="6408">
                  <c:v>0.41362778935185185</c:v>
                </c:pt>
                <c:pt idx="6409">
                  <c:v>0.41363226851851853</c:v>
                </c:pt>
                <c:pt idx="6410">
                  <c:v>0.41363690972222217</c:v>
                </c:pt>
                <c:pt idx="6411">
                  <c:v>0.41364131944444443</c:v>
                </c:pt>
                <c:pt idx="6412">
                  <c:v>0.41364575231481476</c:v>
                </c:pt>
                <c:pt idx="6413">
                  <c:v>0.41365032407407409</c:v>
                </c:pt>
                <c:pt idx="6414">
                  <c:v>0.41365474537037034</c:v>
                </c:pt>
                <c:pt idx="6415">
                  <c:v>0.41365913194444448</c:v>
                </c:pt>
                <c:pt idx="6416">
                  <c:v>0.41366358796296293</c:v>
                </c:pt>
                <c:pt idx="6417">
                  <c:v>0.41366815972222221</c:v>
                </c:pt>
                <c:pt idx="6418">
                  <c:v>0.41367555555555557</c:v>
                </c:pt>
                <c:pt idx="6419">
                  <c:v>0.4136799884259259</c:v>
                </c:pt>
                <c:pt idx="6420">
                  <c:v>0.41368443287037038</c:v>
                </c:pt>
                <c:pt idx="6421">
                  <c:v>0.41368898148148148</c:v>
                </c:pt>
                <c:pt idx="6422">
                  <c:v>0.4136935532407407</c:v>
                </c:pt>
                <c:pt idx="6423">
                  <c:v>0.41369787037037037</c:v>
                </c:pt>
                <c:pt idx="6424">
                  <c:v>0.41370245370370373</c:v>
                </c:pt>
                <c:pt idx="6425">
                  <c:v>0.41370696759259262</c:v>
                </c:pt>
                <c:pt idx="6426">
                  <c:v>0.41371150462962963</c:v>
                </c:pt>
                <c:pt idx="6427">
                  <c:v>0.41371577546296295</c:v>
                </c:pt>
                <c:pt idx="6428">
                  <c:v>0.41372035879629632</c:v>
                </c:pt>
                <c:pt idx="6429">
                  <c:v>0.41372481481481477</c:v>
                </c:pt>
                <c:pt idx="6430">
                  <c:v>0.4137293865740741</c:v>
                </c:pt>
                <c:pt idx="6431">
                  <c:v>0.4137337615740741</c:v>
                </c:pt>
                <c:pt idx="6432">
                  <c:v>0.41373824074074078</c:v>
                </c:pt>
                <c:pt idx="6433">
                  <c:v>0.41374591435185182</c:v>
                </c:pt>
                <c:pt idx="6434">
                  <c:v>0.41375025462962967</c:v>
                </c:pt>
                <c:pt idx="6435">
                  <c:v>0.41375487268518518</c:v>
                </c:pt>
                <c:pt idx="6436">
                  <c:v>0.41375932870370374</c:v>
                </c:pt>
                <c:pt idx="6437">
                  <c:v>0.41376383101851855</c:v>
                </c:pt>
                <c:pt idx="6438">
                  <c:v>0.41376815972222225</c:v>
                </c:pt>
                <c:pt idx="6439">
                  <c:v>0.41377270833333335</c:v>
                </c:pt>
                <c:pt idx="6440">
                  <c:v>0.41377730324074075</c:v>
                </c:pt>
                <c:pt idx="6441">
                  <c:v>0.41378175925925925</c:v>
                </c:pt>
                <c:pt idx="6442">
                  <c:v>0.41378618055555555</c:v>
                </c:pt>
                <c:pt idx="6443">
                  <c:v>0.41379062500000002</c:v>
                </c:pt>
                <c:pt idx="6444">
                  <c:v>0.41379524305555554</c:v>
                </c:pt>
                <c:pt idx="6445">
                  <c:v>0.41379991898148144</c:v>
                </c:pt>
                <c:pt idx="6446">
                  <c:v>0.41380435185185188</c:v>
                </c:pt>
                <c:pt idx="6447">
                  <c:v>0.41380938657407412</c:v>
                </c:pt>
                <c:pt idx="6448">
                  <c:v>0.41381726851851847</c:v>
                </c:pt>
                <c:pt idx="6449">
                  <c:v>0.41382195601851851</c:v>
                </c:pt>
                <c:pt idx="6450">
                  <c:v>0.4138264699074074</c:v>
                </c:pt>
                <c:pt idx="6451">
                  <c:v>0.41383111111111109</c:v>
                </c:pt>
                <c:pt idx="6452">
                  <c:v>0.41383583333333335</c:v>
                </c:pt>
                <c:pt idx="6453">
                  <c:v>0.41384038194444445</c:v>
                </c:pt>
                <c:pt idx="6454">
                  <c:v>0.41384476851851854</c:v>
                </c:pt>
                <c:pt idx="6455">
                  <c:v>0.41384924768518516</c:v>
                </c:pt>
                <c:pt idx="6456">
                  <c:v>0.4138538541666667</c:v>
                </c:pt>
                <c:pt idx="6457">
                  <c:v>0.41385831018518515</c:v>
                </c:pt>
                <c:pt idx="6458">
                  <c:v>0.41386266203703709</c:v>
                </c:pt>
                <c:pt idx="6459">
                  <c:v>0.41386714120370366</c:v>
                </c:pt>
                <c:pt idx="6460">
                  <c:v>0.4138717939814815</c:v>
                </c:pt>
                <c:pt idx="6461">
                  <c:v>0.41387635416666663</c:v>
                </c:pt>
                <c:pt idx="6462">
                  <c:v>0.41388081018518519</c:v>
                </c:pt>
                <c:pt idx="6463">
                  <c:v>0.41388827546296297</c:v>
                </c:pt>
                <c:pt idx="6464">
                  <c:v>0.41389285879629628</c:v>
                </c:pt>
                <c:pt idx="6465">
                  <c:v>0.41389753472222224</c:v>
                </c:pt>
                <c:pt idx="6466">
                  <c:v>0.41390194444444445</c:v>
                </c:pt>
                <c:pt idx="6467">
                  <c:v>0.41390657407407411</c:v>
                </c:pt>
                <c:pt idx="6468">
                  <c:v>0.41391119212962962</c:v>
                </c:pt>
                <c:pt idx="6469">
                  <c:v>0.41391579861111111</c:v>
                </c:pt>
                <c:pt idx="6470">
                  <c:v>0.41392024305555553</c:v>
                </c:pt>
                <c:pt idx="6471">
                  <c:v>0.41392478009259265</c:v>
                </c:pt>
                <c:pt idx="6472">
                  <c:v>0.41392945601851849</c:v>
                </c:pt>
                <c:pt idx="6473">
                  <c:v>0.41393398148148147</c:v>
                </c:pt>
                <c:pt idx="6474">
                  <c:v>0.41393836805555556</c:v>
                </c:pt>
                <c:pt idx="6475">
                  <c:v>0.41394299768518517</c:v>
                </c:pt>
                <c:pt idx="6476">
                  <c:v>0.41394752314814814</c:v>
                </c:pt>
                <c:pt idx="6477">
                  <c:v>0.41395218750000001</c:v>
                </c:pt>
                <c:pt idx="6478">
                  <c:v>0.41395939814814814</c:v>
                </c:pt>
                <c:pt idx="6479">
                  <c:v>0.41396390046296294</c:v>
                </c:pt>
                <c:pt idx="6480">
                  <c:v>0.41396843749999995</c:v>
                </c:pt>
                <c:pt idx="6481">
                  <c:v>0.41397281250000001</c:v>
                </c:pt>
                <c:pt idx="6482">
                  <c:v>0.41397740740740741</c:v>
                </c:pt>
                <c:pt idx="6483">
                  <c:v>0.41398208333333336</c:v>
                </c:pt>
                <c:pt idx="6484">
                  <c:v>0.41398660879629628</c:v>
                </c:pt>
                <c:pt idx="6485">
                  <c:v>0.41399116898148147</c:v>
                </c:pt>
                <c:pt idx="6486">
                  <c:v>0.41399569444444445</c:v>
                </c:pt>
                <c:pt idx="6487">
                  <c:v>0.41400046296296295</c:v>
                </c:pt>
                <c:pt idx="6488">
                  <c:v>0.41400497685185184</c:v>
                </c:pt>
                <c:pt idx="6489">
                  <c:v>0.41400932870370372</c:v>
                </c:pt>
                <c:pt idx="6490">
                  <c:v>0.4140139351851852</c:v>
                </c:pt>
                <c:pt idx="6491">
                  <c:v>0.4140184375</c:v>
                </c:pt>
                <c:pt idx="6492">
                  <c:v>0.4140261921296296</c:v>
                </c:pt>
                <c:pt idx="6493">
                  <c:v>0.41403057870370369</c:v>
                </c:pt>
                <c:pt idx="6494">
                  <c:v>0.41403521990740738</c:v>
                </c:pt>
                <c:pt idx="6495">
                  <c:v>0.41403972222222224</c:v>
                </c:pt>
                <c:pt idx="6496">
                  <c:v>0.41404430555555555</c:v>
                </c:pt>
                <c:pt idx="6497">
                  <c:v>0.41404876157407405</c:v>
                </c:pt>
                <c:pt idx="6498">
                  <c:v>0.41405331018518515</c:v>
                </c:pt>
                <c:pt idx="6499">
                  <c:v>0.41405805555555553</c:v>
                </c:pt>
                <c:pt idx="6500">
                  <c:v>0.41406262731481486</c:v>
                </c:pt>
                <c:pt idx="6501">
                  <c:v>0.41406706018518519</c:v>
                </c:pt>
                <c:pt idx="6502">
                  <c:v>0.41407156249999999</c:v>
                </c:pt>
                <c:pt idx="6503">
                  <c:v>0.41407615740740744</c:v>
                </c:pt>
                <c:pt idx="6504">
                  <c:v>0.41408081018518517</c:v>
                </c:pt>
                <c:pt idx="6505">
                  <c:v>0.41408527777777776</c:v>
                </c:pt>
                <c:pt idx="6506">
                  <c:v>0.41408989583333339</c:v>
                </c:pt>
                <c:pt idx="6507">
                  <c:v>0.41409740740740736</c:v>
                </c:pt>
                <c:pt idx="6508">
                  <c:v>0.41410199074074078</c:v>
                </c:pt>
                <c:pt idx="6509">
                  <c:v>0.41410637731481481</c:v>
                </c:pt>
                <c:pt idx="6510">
                  <c:v>0.41411098379629635</c:v>
                </c:pt>
                <c:pt idx="6511">
                  <c:v>0.41411571759259264</c:v>
                </c:pt>
                <c:pt idx="6512">
                  <c:v>0.41412021990740744</c:v>
                </c:pt>
                <c:pt idx="6513">
                  <c:v>0.41412473379629633</c:v>
                </c:pt>
                <c:pt idx="6514">
                  <c:v>0.41412924768518522</c:v>
                </c:pt>
                <c:pt idx="6515">
                  <c:v>0.41413388888888886</c:v>
                </c:pt>
                <c:pt idx="6516">
                  <c:v>0.4141385763888889</c:v>
                </c:pt>
                <c:pt idx="6517">
                  <c:v>0.41414295138888885</c:v>
                </c:pt>
                <c:pt idx="6518">
                  <c:v>0.41414765046296292</c:v>
                </c:pt>
                <c:pt idx="6519">
                  <c:v>0.41415216435185181</c:v>
                </c:pt>
                <c:pt idx="6520">
                  <c:v>0.41415682870370368</c:v>
                </c:pt>
                <c:pt idx="6521">
                  <c:v>0.4141612268518518</c:v>
                </c:pt>
                <c:pt idx="6522">
                  <c:v>0.41416873842592589</c:v>
                </c:pt>
                <c:pt idx="6523">
                  <c:v>0.41417326388888887</c:v>
                </c:pt>
                <c:pt idx="6524">
                  <c:v>0.41417762731481478</c:v>
                </c:pt>
                <c:pt idx="6525">
                  <c:v>0.41418214120370367</c:v>
                </c:pt>
                <c:pt idx="6526">
                  <c:v>0.41418674768518521</c:v>
                </c:pt>
                <c:pt idx="6527">
                  <c:v>0.41419137731481487</c:v>
                </c:pt>
                <c:pt idx="6528">
                  <c:v>0.41419582175925923</c:v>
                </c:pt>
                <c:pt idx="6529">
                  <c:v>0.41420045138888889</c:v>
                </c:pt>
                <c:pt idx="6530">
                  <c:v>0.41420496527777778</c:v>
                </c:pt>
                <c:pt idx="6531">
                  <c:v>0.41420961805555551</c:v>
                </c:pt>
                <c:pt idx="6532">
                  <c:v>0.41421396990740744</c:v>
                </c:pt>
                <c:pt idx="6533">
                  <c:v>0.41421856481481484</c:v>
                </c:pt>
                <c:pt idx="6534">
                  <c:v>0.41422317129629627</c:v>
                </c:pt>
                <c:pt idx="6535">
                  <c:v>0.41422780092592593</c:v>
                </c:pt>
                <c:pt idx="6536">
                  <c:v>0.4142325</c:v>
                </c:pt>
                <c:pt idx="6537">
                  <c:v>0.41423986111111111</c:v>
                </c:pt>
                <c:pt idx="6538">
                  <c:v>0.41424443287037033</c:v>
                </c:pt>
                <c:pt idx="6539">
                  <c:v>0.41424907407407408</c:v>
                </c:pt>
                <c:pt idx="6540">
                  <c:v>0.41425344907407408</c:v>
                </c:pt>
                <c:pt idx="6541">
                  <c:v>0.41425805555555556</c:v>
                </c:pt>
                <c:pt idx="6542">
                  <c:v>0.41426268518518516</c:v>
                </c:pt>
                <c:pt idx="6543">
                  <c:v>0.41426726851851853</c:v>
                </c:pt>
                <c:pt idx="6544">
                  <c:v>0.41427173611111107</c:v>
                </c:pt>
                <c:pt idx="6545">
                  <c:v>0.41427644675925923</c:v>
                </c:pt>
                <c:pt idx="6546">
                  <c:v>0.4142810648148148</c:v>
                </c:pt>
                <c:pt idx="6547">
                  <c:v>0.41428569444444441</c:v>
                </c:pt>
                <c:pt idx="6548">
                  <c:v>0.41429010416666667</c:v>
                </c:pt>
                <c:pt idx="6549">
                  <c:v>0.41429469907407407</c:v>
                </c:pt>
                <c:pt idx="6550">
                  <c:v>0.41429921296296296</c:v>
                </c:pt>
                <c:pt idx="6551">
                  <c:v>0.41430694444444444</c:v>
                </c:pt>
                <c:pt idx="6552">
                  <c:v>0.41431142361111112</c:v>
                </c:pt>
                <c:pt idx="6553">
                  <c:v>0.41431598379629625</c:v>
                </c:pt>
                <c:pt idx="6554">
                  <c:v>0.41432064814814812</c:v>
                </c:pt>
                <c:pt idx="6555">
                  <c:v>0.41432521990740739</c:v>
                </c:pt>
                <c:pt idx="6556">
                  <c:v>0.41432968749999999</c:v>
                </c:pt>
                <c:pt idx="6557">
                  <c:v>0.41433418981481479</c:v>
                </c:pt>
                <c:pt idx="6558">
                  <c:v>0.41433876157407407</c:v>
                </c:pt>
                <c:pt idx="6559">
                  <c:v>0.41434339120370373</c:v>
                </c:pt>
                <c:pt idx="6560">
                  <c:v>0.41434773148148146</c:v>
                </c:pt>
                <c:pt idx="6561">
                  <c:v>0.41435253472222228</c:v>
                </c:pt>
                <c:pt idx="6562">
                  <c:v>0.41435733796296298</c:v>
                </c:pt>
                <c:pt idx="6563">
                  <c:v>0.41436201388888888</c:v>
                </c:pt>
                <c:pt idx="6564">
                  <c:v>0.41436638888888888</c:v>
                </c:pt>
                <c:pt idx="6565">
                  <c:v>0.41437097222222219</c:v>
                </c:pt>
                <c:pt idx="6566">
                  <c:v>0.41437855324074074</c:v>
                </c:pt>
                <c:pt idx="6567">
                  <c:v>0.41438292824074074</c:v>
                </c:pt>
                <c:pt idx="6568">
                  <c:v>0.41438753472222217</c:v>
                </c:pt>
                <c:pt idx="6569">
                  <c:v>0.41439203703703703</c:v>
                </c:pt>
                <c:pt idx="6570">
                  <c:v>0.41439666666666669</c:v>
                </c:pt>
                <c:pt idx="6571">
                  <c:v>0.41440100694444443</c:v>
                </c:pt>
                <c:pt idx="6572">
                  <c:v>0.41440555555555553</c:v>
                </c:pt>
                <c:pt idx="6573">
                  <c:v>0.41441019675925928</c:v>
                </c:pt>
                <c:pt idx="6574">
                  <c:v>0.41441472222222225</c:v>
                </c:pt>
                <c:pt idx="6575">
                  <c:v>0.41441924768518518</c:v>
                </c:pt>
                <c:pt idx="6576">
                  <c:v>0.41442372685185186</c:v>
                </c:pt>
                <c:pt idx="6577">
                  <c:v>0.41442829861111113</c:v>
                </c:pt>
                <c:pt idx="6578">
                  <c:v>0.41443278935185185</c:v>
                </c:pt>
                <c:pt idx="6579">
                  <c:v>0.41443724537037036</c:v>
                </c:pt>
                <c:pt idx="6580">
                  <c:v>0.41444167824074074</c:v>
                </c:pt>
                <c:pt idx="6581">
                  <c:v>0.41444907407407405</c:v>
                </c:pt>
                <c:pt idx="6582">
                  <c:v>0.4144536342592593</c:v>
                </c:pt>
                <c:pt idx="6583">
                  <c:v>0.41445799768518521</c:v>
                </c:pt>
                <c:pt idx="6584">
                  <c:v>0.41446260416666664</c:v>
                </c:pt>
                <c:pt idx="6585">
                  <c:v>0.41446717592592591</c:v>
                </c:pt>
                <c:pt idx="6586">
                  <c:v>0.41447184027777778</c:v>
                </c:pt>
                <c:pt idx="6587">
                  <c:v>0.41447620370370369</c:v>
                </c:pt>
                <c:pt idx="6588">
                  <c:v>0.41448081018518518</c:v>
                </c:pt>
                <c:pt idx="6589">
                  <c:v>0.41448532407407407</c:v>
                </c:pt>
                <c:pt idx="6590">
                  <c:v>0.41448996527777776</c:v>
                </c:pt>
                <c:pt idx="6591">
                  <c:v>0.41449432870370373</c:v>
                </c:pt>
                <c:pt idx="6592">
                  <c:v>0.41449886574074074</c:v>
                </c:pt>
                <c:pt idx="6593">
                  <c:v>0.41450335648148151</c:v>
                </c:pt>
                <c:pt idx="6594">
                  <c:v>0.41450796296296294</c:v>
                </c:pt>
                <c:pt idx="6595">
                  <c:v>0.41451240740740741</c:v>
                </c:pt>
                <c:pt idx="6596">
                  <c:v>0.41451990740740746</c:v>
                </c:pt>
                <c:pt idx="6597">
                  <c:v>0.41452440972222221</c:v>
                </c:pt>
                <c:pt idx="6598">
                  <c:v>0.41452888888888889</c:v>
                </c:pt>
                <c:pt idx="6599">
                  <c:v>0.41453326388888884</c:v>
                </c:pt>
                <c:pt idx="6600">
                  <c:v>0.41453783564814817</c:v>
                </c:pt>
                <c:pt idx="6601">
                  <c:v>0.41454250000000004</c:v>
                </c:pt>
                <c:pt idx="6602">
                  <c:v>0.41454708333333334</c:v>
                </c:pt>
                <c:pt idx="6603">
                  <c:v>0.41455156250000003</c:v>
                </c:pt>
                <c:pt idx="6604">
                  <c:v>0.41455609953703704</c:v>
                </c:pt>
                <c:pt idx="6605">
                  <c:v>0.41456069444444443</c:v>
                </c:pt>
                <c:pt idx="6606">
                  <c:v>0.4145653125</c:v>
                </c:pt>
                <c:pt idx="6607">
                  <c:v>0.41456969907407409</c:v>
                </c:pt>
                <c:pt idx="6608">
                  <c:v>0.41457431712962967</c:v>
                </c:pt>
                <c:pt idx="6609">
                  <c:v>0.41457890046296297</c:v>
                </c:pt>
                <c:pt idx="6610">
                  <c:v>0.41458358796296296</c:v>
                </c:pt>
                <c:pt idx="6611">
                  <c:v>0.41459085648148147</c:v>
                </c:pt>
                <c:pt idx="6612">
                  <c:v>0.41459548611111113</c:v>
                </c:pt>
                <c:pt idx="6613">
                  <c:v>0.41460012731481483</c:v>
                </c:pt>
                <c:pt idx="6614">
                  <c:v>0.41460494212962962</c:v>
                </c:pt>
                <c:pt idx="6615">
                  <c:v>0.41460954861111116</c:v>
                </c:pt>
                <c:pt idx="6616">
                  <c:v>0.41461409722222226</c:v>
                </c:pt>
                <c:pt idx="6617">
                  <c:v>0.41461876157407412</c:v>
                </c:pt>
                <c:pt idx="6618">
                  <c:v>0.41462332175925926</c:v>
                </c:pt>
                <c:pt idx="6619">
                  <c:v>0.41462788194444444</c:v>
                </c:pt>
                <c:pt idx="6620">
                  <c:v>0.41463261574074073</c:v>
                </c:pt>
                <c:pt idx="6621">
                  <c:v>0.41463717592592592</c:v>
                </c:pt>
                <c:pt idx="6622">
                  <c:v>0.4146416550925926</c:v>
                </c:pt>
                <c:pt idx="6623">
                  <c:v>0.41464618055555552</c:v>
                </c:pt>
                <c:pt idx="6624">
                  <c:v>0.41465077546296297</c:v>
                </c:pt>
                <c:pt idx="6625">
                  <c:v>0.41465840277777777</c:v>
                </c:pt>
                <c:pt idx="6626">
                  <c:v>0.41466280092592589</c:v>
                </c:pt>
                <c:pt idx="6627">
                  <c:v>0.41466743055555555</c:v>
                </c:pt>
                <c:pt idx="6628">
                  <c:v>0.41467195601851853</c:v>
                </c:pt>
                <c:pt idx="6629">
                  <c:v>0.4146766203703704</c:v>
                </c:pt>
                <c:pt idx="6630">
                  <c:v>0.4146811689814815</c:v>
                </c:pt>
                <c:pt idx="6631">
                  <c:v>0.41468570601851851</c:v>
                </c:pt>
                <c:pt idx="6632">
                  <c:v>0.41469038194444446</c:v>
                </c:pt>
                <c:pt idx="6633">
                  <c:v>0.41469490740740739</c:v>
                </c:pt>
                <c:pt idx="6634">
                  <c:v>0.41469944444444445</c:v>
                </c:pt>
                <c:pt idx="6635">
                  <c:v>0.41470398148148147</c:v>
                </c:pt>
                <c:pt idx="6636">
                  <c:v>0.41470859953703704</c:v>
                </c:pt>
                <c:pt idx="6637">
                  <c:v>0.41471334490740741</c:v>
                </c:pt>
                <c:pt idx="6638">
                  <c:v>0.41471771990740741</c:v>
                </c:pt>
                <c:pt idx="6639">
                  <c:v>0.41472239583333331</c:v>
                </c:pt>
                <c:pt idx="6640">
                  <c:v>0.41472987268518519</c:v>
                </c:pt>
                <c:pt idx="6641">
                  <c:v>0.41473451388888888</c:v>
                </c:pt>
                <c:pt idx="6642">
                  <c:v>0.41473905092592589</c:v>
                </c:pt>
                <c:pt idx="6643">
                  <c:v>0.41474373842592588</c:v>
                </c:pt>
                <c:pt idx="6644">
                  <c:v>0.41474850694444448</c:v>
                </c:pt>
                <c:pt idx="6645">
                  <c:v>0.41475309027777779</c:v>
                </c:pt>
                <c:pt idx="6646">
                  <c:v>0.41475759259259259</c:v>
                </c:pt>
                <c:pt idx="6647">
                  <c:v>0.41476233796296297</c:v>
                </c:pt>
                <c:pt idx="6648">
                  <c:v>0.41476695601851854</c:v>
                </c:pt>
                <c:pt idx="6649">
                  <c:v>0.41477162037037035</c:v>
                </c:pt>
                <c:pt idx="6650">
                  <c:v>0.41477600694444444</c:v>
                </c:pt>
                <c:pt idx="6651">
                  <c:v>0.41478071759259261</c:v>
                </c:pt>
                <c:pt idx="6652">
                  <c:v>0.41478542824074077</c:v>
                </c:pt>
                <c:pt idx="6653">
                  <c:v>0.41479001157407408</c:v>
                </c:pt>
                <c:pt idx="6654">
                  <c:v>0.414794537037037</c:v>
                </c:pt>
                <c:pt idx="6655">
                  <c:v>0.41480208333333329</c:v>
                </c:pt>
                <c:pt idx="6656">
                  <c:v>0.41480670138888892</c:v>
                </c:pt>
                <c:pt idx="6657">
                  <c:v>0.41481113425925925</c:v>
                </c:pt>
                <c:pt idx="6658">
                  <c:v>0.41481575231481482</c:v>
                </c:pt>
                <c:pt idx="6659">
                  <c:v>0.41482041666666669</c:v>
                </c:pt>
                <c:pt idx="6660">
                  <c:v>0.41482502314814812</c:v>
                </c:pt>
                <c:pt idx="6661">
                  <c:v>0.4148295486111111</c:v>
                </c:pt>
                <c:pt idx="6662">
                  <c:v>0.41483396990740745</c:v>
                </c:pt>
                <c:pt idx="6663">
                  <c:v>0.41483849537037037</c:v>
                </c:pt>
                <c:pt idx="6664">
                  <c:v>0.41484303240740744</c:v>
                </c:pt>
                <c:pt idx="6665">
                  <c:v>0.41484738425925927</c:v>
                </c:pt>
                <c:pt idx="6666">
                  <c:v>0.41485187500000004</c:v>
                </c:pt>
                <c:pt idx="6667">
                  <c:v>0.41485629629629628</c:v>
                </c:pt>
                <c:pt idx="6668">
                  <c:v>0.41486085648148147</c:v>
                </c:pt>
                <c:pt idx="6669">
                  <c:v>0.41486515046296296</c:v>
                </c:pt>
                <c:pt idx="6670">
                  <c:v>0.41487260416666666</c:v>
                </c:pt>
                <c:pt idx="6671">
                  <c:v>0.41487719907407405</c:v>
                </c:pt>
                <c:pt idx="6672">
                  <c:v>0.41488168981481482</c:v>
                </c:pt>
                <c:pt idx="6673">
                  <c:v>0.41488596064814814</c:v>
                </c:pt>
                <c:pt idx="6674">
                  <c:v>0.41489049768518521</c:v>
                </c:pt>
                <c:pt idx="6675">
                  <c:v>0.41489504629629631</c:v>
                </c:pt>
                <c:pt idx="6676">
                  <c:v>0.41489950231481482</c:v>
                </c:pt>
                <c:pt idx="6677">
                  <c:v>0.41490388888888891</c:v>
                </c:pt>
                <c:pt idx="6678">
                  <c:v>0.4149083101851852</c:v>
                </c:pt>
                <c:pt idx="6679">
                  <c:v>0.41491288194444448</c:v>
                </c:pt>
                <c:pt idx="6680">
                  <c:v>0.41491730324074072</c:v>
                </c:pt>
                <c:pt idx="6681">
                  <c:v>0.41492171296296299</c:v>
                </c:pt>
                <c:pt idx="6682">
                  <c:v>0.41492613425925923</c:v>
                </c:pt>
                <c:pt idx="6683">
                  <c:v>0.41493077546296298</c:v>
                </c:pt>
                <c:pt idx="6684">
                  <c:v>0.41493817129629629</c:v>
                </c:pt>
                <c:pt idx="6685">
                  <c:v>0.41494256944444441</c:v>
                </c:pt>
                <c:pt idx="6686">
                  <c:v>0.41494701388888888</c:v>
                </c:pt>
                <c:pt idx="6687">
                  <c:v>0.41495151620370369</c:v>
                </c:pt>
                <c:pt idx="6688">
                  <c:v>0.41495608796296296</c:v>
                </c:pt>
                <c:pt idx="6689">
                  <c:v>0.41496037037037037</c:v>
                </c:pt>
                <c:pt idx="6690">
                  <c:v>0.41496493055555556</c:v>
                </c:pt>
                <c:pt idx="6691">
                  <c:v>0.41496938657407406</c:v>
                </c:pt>
                <c:pt idx="6692">
                  <c:v>0.41497391203703704</c:v>
                </c:pt>
                <c:pt idx="6693">
                  <c:v>0.4149781481481481</c:v>
                </c:pt>
                <c:pt idx="6694">
                  <c:v>0.41498274305555555</c:v>
                </c:pt>
                <c:pt idx="6695">
                  <c:v>0.41498717592592588</c:v>
                </c:pt>
                <c:pt idx="6696">
                  <c:v>0.41499168981481477</c:v>
                </c:pt>
                <c:pt idx="6697">
                  <c:v>0.41499598379629626</c:v>
                </c:pt>
                <c:pt idx="6698">
                  <c:v>0.41500054398148145</c:v>
                </c:pt>
                <c:pt idx="6699">
                  <c:v>0.41500804398148144</c:v>
                </c:pt>
                <c:pt idx="6700">
                  <c:v>0.41501230324074073</c:v>
                </c:pt>
                <c:pt idx="6701">
                  <c:v>0.4150168402777778</c:v>
                </c:pt>
                <c:pt idx="6702">
                  <c:v>0.4150213425925926</c:v>
                </c:pt>
                <c:pt idx="6703">
                  <c:v>0.41502587962962961</c:v>
                </c:pt>
                <c:pt idx="6704">
                  <c:v>0.41503008101851852</c:v>
                </c:pt>
                <c:pt idx="6705">
                  <c:v>0.41503460648148144</c:v>
                </c:pt>
                <c:pt idx="6706">
                  <c:v>0.41503899305555558</c:v>
                </c:pt>
                <c:pt idx="6707">
                  <c:v>0.41504350694444447</c:v>
                </c:pt>
                <c:pt idx="6708">
                  <c:v>0.41504771990740741</c:v>
                </c:pt>
                <c:pt idx="6709">
                  <c:v>0.41505221064814818</c:v>
                </c:pt>
                <c:pt idx="6710">
                  <c:v>0.41505662037037033</c:v>
                </c:pt>
                <c:pt idx="6711">
                  <c:v>0.41506108796296298</c:v>
                </c:pt>
                <c:pt idx="6712">
                  <c:v>0.41506534722222227</c:v>
                </c:pt>
                <c:pt idx="6713">
                  <c:v>0.41506981481481481</c:v>
                </c:pt>
                <c:pt idx="6714">
                  <c:v>0.41507712962962962</c:v>
                </c:pt>
                <c:pt idx="6715">
                  <c:v>0.4150816087962963</c:v>
                </c:pt>
                <c:pt idx="6716">
                  <c:v>0.41508589120370371</c:v>
                </c:pt>
                <c:pt idx="6717">
                  <c:v>0.41509027777777779</c:v>
                </c:pt>
                <c:pt idx="6718">
                  <c:v>0.41509469907407409</c:v>
                </c:pt>
                <c:pt idx="6719">
                  <c:v>0.41509925925925928</c:v>
                </c:pt>
                <c:pt idx="6720">
                  <c:v>0.41510362268518519</c:v>
                </c:pt>
                <c:pt idx="6721">
                  <c:v>0.4151080324074074</c:v>
                </c:pt>
                <c:pt idx="6722">
                  <c:v>0.41511256944444441</c:v>
                </c:pt>
                <c:pt idx="6723">
                  <c:v>0.41511699074074077</c:v>
                </c:pt>
                <c:pt idx="6724">
                  <c:v>0.41512163194444446</c:v>
                </c:pt>
                <c:pt idx="6725">
                  <c:v>0.41512677083333333</c:v>
                </c:pt>
                <c:pt idx="6726">
                  <c:v>0.41513211805555555</c:v>
                </c:pt>
                <c:pt idx="6727">
                  <c:v>0.41513663194444445</c:v>
                </c:pt>
                <c:pt idx="6728">
                  <c:v>0.41514098379629627</c:v>
                </c:pt>
                <c:pt idx="6729">
                  <c:v>0.41514879629629631</c:v>
                </c:pt>
                <c:pt idx="6730">
                  <c:v>0.41515334490740741</c:v>
                </c:pt>
                <c:pt idx="6731">
                  <c:v>0.4151578587962963</c:v>
                </c:pt>
                <c:pt idx="6732">
                  <c:v>0.41516225694444442</c:v>
                </c:pt>
                <c:pt idx="6733">
                  <c:v>0.41516670138888889</c:v>
                </c:pt>
                <c:pt idx="6734">
                  <c:v>0.41517119212962966</c:v>
                </c:pt>
                <c:pt idx="6735">
                  <c:v>0.4151755787037037</c:v>
                </c:pt>
                <c:pt idx="6736">
                  <c:v>0.41518001157407408</c:v>
                </c:pt>
                <c:pt idx="6737">
                  <c:v>0.41518442129629629</c:v>
                </c:pt>
                <c:pt idx="6738">
                  <c:v>0.41518887731481485</c:v>
                </c:pt>
                <c:pt idx="6739">
                  <c:v>0.41519326388888889</c:v>
                </c:pt>
                <c:pt idx="6740">
                  <c:v>0.4151975810185185</c:v>
                </c:pt>
                <c:pt idx="6741">
                  <c:v>0.41520199074074071</c:v>
                </c:pt>
                <c:pt idx="6742">
                  <c:v>0.41520638888888889</c:v>
                </c:pt>
                <c:pt idx="6743">
                  <c:v>0.41521092592592596</c:v>
                </c:pt>
                <c:pt idx="6744">
                  <c:v>0.41521810185185187</c:v>
                </c:pt>
                <c:pt idx="6745">
                  <c:v>0.41522258101851856</c:v>
                </c:pt>
                <c:pt idx="6746">
                  <c:v>0.41522701388888889</c:v>
                </c:pt>
                <c:pt idx="6747">
                  <c:v>0.41523135416666662</c:v>
                </c:pt>
                <c:pt idx="6748">
                  <c:v>0.41523582175925927</c:v>
                </c:pt>
                <c:pt idx="6749">
                  <c:v>0.41524043981481484</c:v>
                </c:pt>
                <c:pt idx="6750">
                  <c:v>0.41524488425925926</c:v>
                </c:pt>
                <c:pt idx="6751">
                  <c:v>0.41524940972222218</c:v>
                </c:pt>
                <c:pt idx="6752">
                  <c:v>0.41525379629629633</c:v>
                </c:pt>
                <c:pt idx="6753">
                  <c:v>0.41525829861111108</c:v>
                </c:pt>
                <c:pt idx="6754">
                  <c:v>0.41526273148148146</c:v>
                </c:pt>
                <c:pt idx="6755">
                  <c:v>0.41526707175925925</c:v>
                </c:pt>
                <c:pt idx="6756">
                  <c:v>0.41527148148148146</c:v>
                </c:pt>
                <c:pt idx="6757">
                  <c:v>0.41527599537037035</c:v>
                </c:pt>
                <c:pt idx="6758">
                  <c:v>0.41528347222222223</c:v>
                </c:pt>
                <c:pt idx="6759">
                  <c:v>0.41528784722222217</c:v>
                </c:pt>
                <c:pt idx="6760">
                  <c:v>0.41529239583333338</c:v>
                </c:pt>
                <c:pt idx="6761">
                  <c:v>0.41529684027777775</c:v>
                </c:pt>
                <c:pt idx="6762">
                  <c:v>0.41530145833333337</c:v>
                </c:pt>
                <c:pt idx="6763">
                  <c:v>0.41530575231481487</c:v>
                </c:pt>
                <c:pt idx="6764">
                  <c:v>0.41531032407407409</c:v>
                </c:pt>
                <c:pt idx="6765">
                  <c:v>0.41531480324074077</c:v>
                </c:pt>
                <c:pt idx="6766">
                  <c:v>0.41531935185185187</c:v>
                </c:pt>
                <c:pt idx="6767">
                  <c:v>0.41532368055555557</c:v>
                </c:pt>
                <c:pt idx="6768">
                  <c:v>0.41532815972222226</c:v>
                </c:pt>
                <c:pt idx="6769">
                  <c:v>0.41533269675925927</c:v>
                </c:pt>
                <c:pt idx="6770">
                  <c:v>0.41533715277777777</c:v>
                </c:pt>
                <c:pt idx="6771">
                  <c:v>0.41534162037037037</c:v>
                </c:pt>
                <c:pt idx="6772">
                  <c:v>0.41534614583333335</c:v>
                </c:pt>
                <c:pt idx="6773">
                  <c:v>0.41535365740740743</c:v>
                </c:pt>
                <c:pt idx="6774">
                  <c:v>0.4153581018518519</c:v>
                </c:pt>
                <c:pt idx="6775">
                  <c:v>0.41536239583333329</c:v>
                </c:pt>
                <c:pt idx="6776">
                  <c:v>0.41536689814814814</c:v>
                </c:pt>
                <c:pt idx="6777">
                  <c:v>0.41537146990740742</c:v>
                </c:pt>
                <c:pt idx="6778">
                  <c:v>0.41537598379629631</c:v>
                </c:pt>
                <c:pt idx="6779">
                  <c:v>0.41538034722222222</c:v>
                </c:pt>
                <c:pt idx="6780">
                  <c:v>0.41538493055555553</c:v>
                </c:pt>
                <c:pt idx="6781">
                  <c:v>0.41538938657407409</c:v>
                </c:pt>
                <c:pt idx="6782">
                  <c:v>0.41539399305555552</c:v>
                </c:pt>
                <c:pt idx="6783">
                  <c:v>0.4153983449074074</c:v>
                </c:pt>
                <c:pt idx="6784">
                  <c:v>0.41540295138888889</c:v>
                </c:pt>
                <c:pt idx="6785">
                  <c:v>0.41540746527777778</c:v>
                </c:pt>
                <c:pt idx="6786">
                  <c:v>0.41541201388888888</c:v>
                </c:pt>
                <c:pt idx="6787">
                  <c:v>0.41541644675925921</c:v>
                </c:pt>
                <c:pt idx="6788">
                  <c:v>0.41542384259259263</c:v>
                </c:pt>
                <c:pt idx="6789">
                  <c:v>0.41542842592592594</c:v>
                </c:pt>
                <c:pt idx="6790">
                  <c:v>0.41543298611111107</c:v>
                </c:pt>
                <c:pt idx="6791">
                  <c:v>0.41543740740740742</c:v>
                </c:pt>
                <c:pt idx="6792">
                  <c:v>0.41544201388888885</c:v>
                </c:pt>
                <c:pt idx="6793">
                  <c:v>0.41544664351851851</c:v>
                </c:pt>
                <c:pt idx="6794">
                  <c:v>0.41545094907407409</c:v>
                </c:pt>
                <c:pt idx="6795">
                  <c:v>0.41545548611111111</c:v>
                </c:pt>
                <c:pt idx="6796">
                  <c:v>0.41545991898148144</c:v>
                </c:pt>
                <c:pt idx="6797">
                  <c:v>0.4154645486111111</c:v>
                </c:pt>
                <c:pt idx="6798">
                  <c:v>0.41546900462962966</c:v>
                </c:pt>
                <c:pt idx="6799">
                  <c:v>0.41547361111111109</c:v>
                </c:pt>
                <c:pt idx="6800">
                  <c:v>0.41547806712962965</c:v>
                </c:pt>
                <c:pt idx="6801">
                  <c:v>0.41548263888888887</c:v>
                </c:pt>
                <c:pt idx="6802">
                  <c:v>0.41548708333333334</c:v>
                </c:pt>
                <c:pt idx="6803">
                  <c:v>0.41549447916666665</c:v>
                </c:pt>
                <c:pt idx="6804">
                  <c:v>0.41549895833333333</c:v>
                </c:pt>
                <c:pt idx="6805">
                  <c:v>0.4155034953703704</c:v>
                </c:pt>
                <c:pt idx="6806">
                  <c:v>0.41550784722222223</c:v>
                </c:pt>
                <c:pt idx="6807">
                  <c:v>0.41551240740740741</c:v>
                </c:pt>
                <c:pt idx="6808">
                  <c:v>0.41551689814814813</c:v>
                </c:pt>
                <c:pt idx="6809">
                  <c:v>0.41552144675925923</c:v>
                </c:pt>
                <c:pt idx="6810">
                  <c:v>0.4155257638888889</c:v>
                </c:pt>
                <c:pt idx="6811">
                  <c:v>0.41553033564814812</c:v>
                </c:pt>
                <c:pt idx="6812">
                  <c:v>0.41553494212962966</c:v>
                </c:pt>
                <c:pt idx="6813">
                  <c:v>0.41553947916666667</c:v>
                </c:pt>
                <c:pt idx="6814">
                  <c:v>0.41554395833333335</c:v>
                </c:pt>
                <c:pt idx="6815">
                  <c:v>0.41554843750000003</c:v>
                </c:pt>
                <c:pt idx="6816">
                  <c:v>0.41555307870370367</c:v>
                </c:pt>
                <c:pt idx="6817">
                  <c:v>0.41556065972222217</c:v>
                </c:pt>
                <c:pt idx="6818">
                  <c:v>0.41556500000000002</c:v>
                </c:pt>
                <c:pt idx="6819">
                  <c:v>0.41556976851851851</c:v>
                </c:pt>
                <c:pt idx="6820">
                  <c:v>0.41557439814814812</c:v>
                </c:pt>
                <c:pt idx="6821">
                  <c:v>0.41557899305555557</c:v>
                </c:pt>
                <c:pt idx="6822">
                  <c:v>0.41558331018518518</c:v>
                </c:pt>
                <c:pt idx="6823">
                  <c:v>0.4155879282407407</c:v>
                </c:pt>
                <c:pt idx="6824">
                  <c:v>0.41559251157407412</c:v>
                </c:pt>
                <c:pt idx="6825">
                  <c:v>0.41559707175925925</c:v>
                </c:pt>
                <c:pt idx="6826">
                  <c:v>0.41560150462962958</c:v>
                </c:pt>
                <c:pt idx="6827">
                  <c:v>0.41560596064814814</c:v>
                </c:pt>
                <c:pt idx="6828">
                  <c:v>0.4156105902777778</c:v>
                </c:pt>
                <c:pt idx="6829">
                  <c:v>0.41561510416666669</c:v>
                </c:pt>
                <c:pt idx="6830">
                  <c:v>0.41561950231481481</c:v>
                </c:pt>
                <c:pt idx="6831">
                  <c:v>0.4156241898148148</c:v>
                </c:pt>
                <c:pt idx="6832">
                  <c:v>0.41563200231481479</c:v>
                </c:pt>
                <c:pt idx="6833">
                  <c:v>0.41563638888888893</c:v>
                </c:pt>
                <c:pt idx="6834">
                  <c:v>0.41564083333333329</c:v>
                </c:pt>
                <c:pt idx="6835">
                  <c:v>0.41564546296296295</c:v>
                </c:pt>
                <c:pt idx="6836">
                  <c:v>0.41564994212962963</c:v>
                </c:pt>
                <c:pt idx="6837">
                  <c:v>0.41565437499999996</c:v>
                </c:pt>
                <c:pt idx="6838">
                  <c:v>0.41565880787037041</c:v>
                </c:pt>
                <c:pt idx="6839">
                  <c:v>0.41566340277777775</c:v>
                </c:pt>
                <c:pt idx="6840">
                  <c:v>0.41566800925925929</c:v>
                </c:pt>
                <c:pt idx="6841">
                  <c:v>0.41567243055555553</c:v>
                </c:pt>
                <c:pt idx="6842">
                  <c:v>0.41567697916666663</c:v>
                </c:pt>
                <c:pt idx="6843">
                  <c:v>0.41568145833333331</c:v>
                </c:pt>
                <c:pt idx="6844">
                  <c:v>0.41568606481481485</c:v>
                </c:pt>
                <c:pt idx="6845">
                  <c:v>0.41569038194444441</c:v>
                </c:pt>
                <c:pt idx="6846">
                  <c:v>0.41569482638888888</c:v>
                </c:pt>
                <c:pt idx="6847">
                  <c:v>0.41570236111111109</c:v>
                </c:pt>
                <c:pt idx="6848">
                  <c:v>0.41570701388888892</c:v>
                </c:pt>
                <c:pt idx="6849">
                  <c:v>0.41571145833333328</c:v>
                </c:pt>
                <c:pt idx="6850">
                  <c:v>0.41571591435185185</c:v>
                </c:pt>
                <c:pt idx="6851">
                  <c:v>0.41572049768518515</c:v>
                </c:pt>
                <c:pt idx="6852">
                  <c:v>0.41572497685185184</c:v>
                </c:pt>
                <c:pt idx="6853">
                  <c:v>0.41572931712962963</c:v>
                </c:pt>
                <c:pt idx="6854">
                  <c:v>0.41573373842592592</c:v>
                </c:pt>
                <c:pt idx="6855">
                  <c:v>0.41573828703703702</c:v>
                </c:pt>
                <c:pt idx="6856">
                  <c:v>0.4157427314814815</c:v>
                </c:pt>
                <c:pt idx="6857">
                  <c:v>0.41574711805555559</c:v>
                </c:pt>
                <c:pt idx="6858">
                  <c:v>0.41575166666666669</c:v>
                </c:pt>
                <c:pt idx="6859">
                  <c:v>0.41575611111111116</c:v>
                </c:pt>
                <c:pt idx="6860">
                  <c:v>0.41576064814814817</c:v>
                </c:pt>
                <c:pt idx="6861">
                  <c:v>0.4157650347222222</c:v>
                </c:pt>
                <c:pt idx="6862">
                  <c:v>0.41577245370370369</c:v>
                </c:pt>
                <c:pt idx="6863">
                  <c:v>0.4157769907407407</c:v>
                </c:pt>
                <c:pt idx="6864">
                  <c:v>0.41578155092592595</c:v>
                </c:pt>
                <c:pt idx="6865">
                  <c:v>0.41578582175925921</c:v>
                </c:pt>
                <c:pt idx="6866">
                  <c:v>0.41579083333333333</c:v>
                </c:pt>
                <c:pt idx="6867">
                  <c:v>0.41579542824074073</c:v>
                </c:pt>
                <c:pt idx="6868">
                  <c:v>0.41579995370370365</c:v>
                </c:pt>
                <c:pt idx="6869">
                  <c:v>0.41580435185185188</c:v>
                </c:pt>
                <c:pt idx="6870">
                  <c:v>0.41580878472222221</c:v>
                </c:pt>
                <c:pt idx="6871">
                  <c:v>0.41581335648148149</c:v>
                </c:pt>
                <c:pt idx="6872">
                  <c:v>0.41581781249999999</c:v>
                </c:pt>
                <c:pt idx="6873">
                  <c:v>0.41582224537037038</c:v>
                </c:pt>
                <c:pt idx="6874">
                  <c:v>0.41582671296296297</c:v>
                </c:pt>
                <c:pt idx="6875">
                  <c:v>0.41583127314814816</c:v>
                </c:pt>
                <c:pt idx="6876">
                  <c:v>0.41583583333333335</c:v>
                </c:pt>
                <c:pt idx="6877">
                  <c:v>0.41584303240740739</c:v>
                </c:pt>
                <c:pt idx="6878">
                  <c:v>0.41584746527777777</c:v>
                </c:pt>
                <c:pt idx="6879">
                  <c:v>0.41585190972222219</c:v>
                </c:pt>
                <c:pt idx="6880">
                  <c:v>0.4158561921296296</c:v>
                </c:pt>
                <c:pt idx="6881">
                  <c:v>0.41586070601851849</c:v>
                </c:pt>
                <c:pt idx="6882">
                  <c:v>0.41586524305555556</c:v>
                </c:pt>
                <c:pt idx="6883">
                  <c:v>0.41586980324074069</c:v>
                </c:pt>
                <c:pt idx="6884">
                  <c:v>0.41587424768518516</c:v>
                </c:pt>
                <c:pt idx="6885">
                  <c:v>0.41587871527777781</c:v>
                </c:pt>
                <c:pt idx="6886">
                  <c:v>0.41588331018518515</c:v>
                </c:pt>
                <c:pt idx="6887">
                  <c:v>0.41588774305555559</c:v>
                </c:pt>
                <c:pt idx="6888">
                  <c:v>0.41589216435185183</c:v>
                </c:pt>
                <c:pt idx="6889">
                  <c:v>0.4158965740740741</c:v>
                </c:pt>
                <c:pt idx="6890">
                  <c:v>0.41590131944444447</c:v>
                </c:pt>
                <c:pt idx="6891">
                  <c:v>0.41590885416666667</c:v>
                </c:pt>
                <c:pt idx="6892">
                  <c:v>0.41591314814814817</c:v>
                </c:pt>
                <c:pt idx="6893">
                  <c:v>0.41591769675925927</c:v>
                </c:pt>
                <c:pt idx="6894">
                  <c:v>0.41592218750000004</c:v>
                </c:pt>
                <c:pt idx="6895">
                  <c:v>0.41592679398148147</c:v>
                </c:pt>
                <c:pt idx="6896">
                  <c:v>0.41593107638888888</c:v>
                </c:pt>
                <c:pt idx="6897">
                  <c:v>0.41593567129629627</c:v>
                </c:pt>
                <c:pt idx="6898">
                  <c:v>0.41594013888888887</c:v>
                </c:pt>
                <c:pt idx="6899">
                  <c:v>0.41594468749999997</c:v>
                </c:pt>
                <c:pt idx="6900">
                  <c:v>0.41594896990740743</c:v>
                </c:pt>
                <c:pt idx="6901">
                  <c:v>0.41595350694444444</c:v>
                </c:pt>
                <c:pt idx="6902">
                  <c:v>0.41595807870370366</c:v>
                </c:pt>
                <c:pt idx="6903">
                  <c:v>0.41596256944444443</c:v>
                </c:pt>
                <c:pt idx="6904">
                  <c:v>0.41596700231481482</c:v>
                </c:pt>
                <c:pt idx="6905">
                  <c:v>0.41597146990740735</c:v>
                </c:pt>
                <c:pt idx="6906">
                  <c:v>0.41597949074074075</c:v>
                </c:pt>
                <c:pt idx="6907">
                  <c:v>0.41598415509259262</c:v>
                </c:pt>
                <c:pt idx="6908">
                  <c:v>0.41598850694444445</c:v>
                </c:pt>
                <c:pt idx="6909">
                  <c:v>0.4159931828703704</c:v>
                </c:pt>
                <c:pt idx="6910">
                  <c:v>0.41599768518518521</c:v>
                </c:pt>
                <c:pt idx="6911">
                  <c:v>0.41600232638888884</c:v>
                </c:pt>
                <c:pt idx="6912">
                  <c:v>0.41600665509259255</c:v>
                </c:pt>
                <c:pt idx="6913">
                  <c:v>0.41601127314814818</c:v>
                </c:pt>
                <c:pt idx="6914">
                  <c:v>0.41601581018518519</c:v>
                </c:pt>
                <c:pt idx="6915">
                  <c:v>0.41602037037037037</c:v>
                </c:pt>
                <c:pt idx="6916">
                  <c:v>0.41602484953703706</c:v>
                </c:pt>
                <c:pt idx="6917">
                  <c:v>0.41602932870370374</c:v>
                </c:pt>
                <c:pt idx="6918">
                  <c:v>0.41603398148148152</c:v>
                </c:pt>
                <c:pt idx="6919">
                  <c:v>0.4160385069444445</c:v>
                </c:pt>
                <c:pt idx="6920">
                  <c:v>0.41604287037037041</c:v>
                </c:pt>
                <c:pt idx="6921">
                  <c:v>0.4160503703703704</c:v>
                </c:pt>
                <c:pt idx="6922">
                  <c:v>0.41605501157407404</c:v>
                </c:pt>
                <c:pt idx="6923">
                  <c:v>0.41605966435185188</c:v>
                </c:pt>
                <c:pt idx="6924">
                  <c:v>0.4160640162037037</c:v>
                </c:pt>
                <c:pt idx="6925">
                  <c:v>0.41606869212962966</c:v>
                </c:pt>
                <c:pt idx="6926">
                  <c:v>0.41607320601851855</c:v>
                </c:pt>
                <c:pt idx="6927">
                  <c:v>0.4160778356481481</c:v>
                </c:pt>
                <c:pt idx="6928">
                  <c:v>0.41608219907407412</c:v>
                </c:pt>
                <c:pt idx="6929">
                  <c:v>0.41608684027777776</c:v>
                </c:pt>
                <c:pt idx="6930">
                  <c:v>0.41609148148148151</c:v>
                </c:pt>
                <c:pt idx="6931">
                  <c:v>0.41609597222222222</c:v>
                </c:pt>
                <c:pt idx="6932">
                  <c:v>0.4161004513888889</c:v>
                </c:pt>
                <c:pt idx="6933">
                  <c:v>0.41610495370370365</c:v>
                </c:pt>
                <c:pt idx="6934">
                  <c:v>0.4161096412037037</c:v>
                </c:pt>
                <c:pt idx="6935">
                  <c:v>0.41611429398148148</c:v>
                </c:pt>
                <c:pt idx="6936">
                  <c:v>0.41612159722222225</c:v>
                </c:pt>
                <c:pt idx="6937">
                  <c:v>0.41612612268518517</c:v>
                </c:pt>
                <c:pt idx="6938">
                  <c:v>0.41613060185185186</c:v>
                </c:pt>
                <c:pt idx="6939">
                  <c:v>0.41613512731481483</c:v>
                </c:pt>
                <c:pt idx="6940">
                  <c:v>0.41613964120370373</c:v>
                </c:pt>
                <c:pt idx="6941">
                  <c:v>0.41614431712962968</c:v>
                </c:pt>
                <c:pt idx="6942">
                  <c:v>0.41614883101851857</c:v>
                </c:pt>
                <c:pt idx="6943">
                  <c:v>0.41615350694444442</c:v>
                </c:pt>
                <c:pt idx="6944">
                  <c:v>0.41615804398148143</c:v>
                </c:pt>
                <c:pt idx="6945">
                  <c:v>0.41616283564814815</c:v>
                </c:pt>
                <c:pt idx="6946">
                  <c:v>0.41616765046296295</c:v>
                </c:pt>
                <c:pt idx="6947">
                  <c:v>0.41617238425925929</c:v>
                </c:pt>
                <c:pt idx="6948">
                  <c:v>0.41617701388888889</c:v>
                </c:pt>
                <c:pt idx="6949">
                  <c:v>0.41618175925925921</c:v>
                </c:pt>
                <c:pt idx="6950">
                  <c:v>0.41618949074074069</c:v>
                </c:pt>
                <c:pt idx="6951">
                  <c:v>0.41619421296296299</c:v>
                </c:pt>
                <c:pt idx="6952">
                  <c:v>0.41619871527777774</c:v>
                </c:pt>
                <c:pt idx="6953">
                  <c:v>0.4162035185185185</c:v>
                </c:pt>
                <c:pt idx="6954">
                  <c:v>0.41620856481481483</c:v>
                </c:pt>
                <c:pt idx="6955">
                  <c:v>0.41621357638888884</c:v>
                </c:pt>
                <c:pt idx="6956">
                  <c:v>0.4162184606481481</c:v>
                </c:pt>
                <c:pt idx="6957">
                  <c:v>0.41622324074074074</c:v>
                </c:pt>
                <c:pt idx="6958">
                  <c:v>0.4162279166666667</c:v>
                </c:pt>
                <c:pt idx="6959">
                  <c:v>0.41623268518518519</c:v>
                </c:pt>
                <c:pt idx="6960">
                  <c:v>0.41623733796296297</c:v>
                </c:pt>
                <c:pt idx="6961">
                  <c:v>0.41624202546296302</c:v>
                </c:pt>
                <c:pt idx="6962">
                  <c:v>0.41624674768518521</c:v>
                </c:pt>
                <c:pt idx="6963">
                  <c:v>0.41625153935185183</c:v>
                </c:pt>
                <c:pt idx="6964">
                  <c:v>0.41625604166666669</c:v>
                </c:pt>
                <c:pt idx="6965">
                  <c:v>0.41626387731481485</c:v>
                </c:pt>
                <c:pt idx="6966">
                  <c:v>0.41626863425925925</c:v>
                </c:pt>
                <c:pt idx="6967">
                  <c:v>0.41627326388888886</c:v>
                </c:pt>
                <c:pt idx="6968">
                  <c:v>0.4162779050925926</c:v>
                </c:pt>
                <c:pt idx="6969">
                  <c:v>0.4162826273148148</c:v>
                </c:pt>
                <c:pt idx="6970">
                  <c:v>0.41628731481481479</c:v>
                </c:pt>
                <c:pt idx="6971">
                  <c:v>0.41629209490740737</c:v>
                </c:pt>
                <c:pt idx="6972">
                  <c:v>0.41629658564814814</c:v>
                </c:pt>
                <c:pt idx="6973">
                  <c:v>0.41630141203703702</c:v>
                </c:pt>
                <c:pt idx="6974">
                  <c:v>0.41630607638888889</c:v>
                </c:pt>
                <c:pt idx="6975">
                  <c:v>0.41631077546296297</c:v>
                </c:pt>
                <c:pt idx="6976">
                  <c:v>0.41631542824074069</c:v>
                </c:pt>
                <c:pt idx="6977">
                  <c:v>0.41632008101851853</c:v>
                </c:pt>
                <c:pt idx="6978">
                  <c:v>0.41632501157407403</c:v>
                </c:pt>
                <c:pt idx="6979">
                  <c:v>0.41632979166666667</c:v>
                </c:pt>
                <c:pt idx="6980">
                  <c:v>0.41633718749999998</c:v>
                </c:pt>
                <c:pt idx="6981">
                  <c:v>0.41634184027777782</c:v>
                </c:pt>
                <c:pt idx="6982">
                  <c:v>0.41634648148148146</c:v>
                </c:pt>
                <c:pt idx="6983">
                  <c:v>0.4163513425925926</c:v>
                </c:pt>
                <c:pt idx="6984">
                  <c:v>0.4163558449074074</c:v>
                </c:pt>
                <c:pt idx="6985">
                  <c:v>0.41636068287037037</c:v>
                </c:pt>
                <c:pt idx="6986">
                  <c:v>0.41636538194444445</c:v>
                </c:pt>
                <c:pt idx="6987">
                  <c:v>0.41637019675925924</c:v>
                </c:pt>
                <c:pt idx="6988">
                  <c:v>0.41637489583333331</c:v>
                </c:pt>
                <c:pt idx="6989">
                  <c:v>0.41637967592592595</c:v>
                </c:pt>
                <c:pt idx="6990">
                  <c:v>0.41638434027777776</c:v>
                </c:pt>
                <c:pt idx="6991">
                  <c:v>0.41638915509259261</c:v>
                </c:pt>
                <c:pt idx="6992">
                  <c:v>0.4163936689814815</c:v>
                </c:pt>
                <c:pt idx="6993">
                  <c:v>0.4163984375</c:v>
                </c:pt>
                <c:pt idx="6994">
                  <c:v>0.41640616898148147</c:v>
                </c:pt>
                <c:pt idx="6995">
                  <c:v>0.41641087962962958</c:v>
                </c:pt>
                <c:pt idx="6996">
                  <c:v>0.41641542824074079</c:v>
                </c:pt>
                <c:pt idx="6997">
                  <c:v>0.41642009259259255</c:v>
                </c:pt>
                <c:pt idx="6998">
                  <c:v>0.41642484953703707</c:v>
                </c:pt>
                <c:pt idx="6999">
                  <c:v>0.41642966435185186</c:v>
                </c:pt>
                <c:pt idx="7000">
                  <c:v>0.41643410879629633</c:v>
                </c:pt>
                <c:pt idx="7001">
                  <c:v>0.41643879629629632</c:v>
                </c:pt>
                <c:pt idx="7002">
                  <c:v>0.41644353009259261</c:v>
                </c:pt>
                <c:pt idx="7003">
                  <c:v>0.41644813657407403</c:v>
                </c:pt>
                <c:pt idx="7004">
                  <c:v>0.41645275462962966</c:v>
                </c:pt>
                <c:pt idx="7005">
                  <c:v>0.41645737268518518</c:v>
                </c:pt>
                <c:pt idx="7006">
                  <c:v>0.41646203703703705</c:v>
                </c:pt>
                <c:pt idx="7007">
                  <c:v>0.41646679398148145</c:v>
                </c:pt>
                <c:pt idx="7008">
                  <c:v>0.41647125000000002</c:v>
                </c:pt>
                <c:pt idx="7009">
                  <c:v>0.41647903935185182</c:v>
                </c:pt>
                <c:pt idx="7010">
                  <c:v>0.41648365740740739</c:v>
                </c:pt>
                <c:pt idx="7011">
                  <c:v>0.41648870370370372</c:v>
                </c:pt>
                <c:pt idx="7012">
                  <c:v>0.41649351851851851</c:v>
                </c:pt>
                <c:pt idx="7013">
                  <c:v>0.4164984259259259</c:v>
                </c:pt>
                <c:pt idx="7014">
                  <c:v>0.41650324074074074</c:v>
                </c:pt>
                <c:pt idx="7015">
                  <c:v>0.41650800925925924</c:v>
                </c:pt>
                <c:pt idx="7016">
                  <c:v>0.41651250000000001</c:v>
                </c:pt>
                <c:pt idx="7017">
                  <c:v>0.41651722222222221</c:v>
                </c:pt>
                <c:pt idx="7018">
                  <c:v>0.41652199074074076</c:v>
                </c:pt>
                <c:pt idx="7019">
                  <c:v>0.41652667824074069</c:v>
                </c:pt>
                <c:pt idx="7020">
                  <c:v>0.41653125000000002</c:v>
                </c:pt>
                <c:pt idx="7021">
                  <c:v>0.41653590277777774</c:v>
                </c:pt>
                <c:pt idx="7022">
                  <c:v>0.41654064814814817</c:v>
                </c:pt>
                <c:pt idx="7023">
                  <c:v>0.41654549768518517</c:v>
                </c:pt>
                <c:pt idx="7024">
                  <c:v>0.41655280092592589</c:v>
                </c:pt>
                <c:pt idx="7025">
                  <c:v>0.41655755787037035</c:v>
                </c:pt>
                <c:pt idx="7026">
                  <c:v>0.41656230324074078</c:v>
                </c:pt>
                <c:pt idx="7027">
                  <c:v>0.41656700231481486</c:v>
                </c:pt>
                <c:pt idx="7028">
                  <c:v>0.4165716435185185</c:v>
                </c:pt>
                <c:pt idx="7029">
                  <c:v>0.41657630787037037</c:v>
                </c:pt>
                <c:pt idx="7030">
                  <c:v>0.41658109953703709</c:v>
                </c:pt>
                <c:pt idx="7031">
                  <c:v>0.41658590277777779</c:v>
                </c:pt>
                <c:pt idx="7032">
                  <c:v>0.41659037037037039</c:v>
                </c:pt>
                <c:pt idx="7033">
                  <c:v>0.41659504629629635</c:v>
                </c:pt>
                <c:pt idx="7034">
                  <c:v>0.41659978009259263</c:v>
                </c:pt>
                <c:pt idx="7035">
                  <c:v>0.4166044444444445</c:v>
                </c:pt>
                <c:pt idx="7036">
                  <c:v>0.41660907407407405</c:v>
                </c:pt>
                <c:pt idx="7037">
                  <c:v>0.4166137152777778</c:v>
                </c:pt>
                <c:pt idx="7038">
                  <c:v>0.41662140046296298</c:v>
                </c:pt>
                <c:pt idx="7039">
                  <c:v>0.41662603009259258</c:v>
                </c:pt>
                <c:pt idx="7040">
                  <c:v>0.41663049768518517</c:v>
                </c:pt>
                <c:pt idx="7041">
                  <c:v>0.41663524305555555</c:v>
                </c:pt>
                <c:pt idx="7042">
                  <c:v>0.4166398842592593</c:v>
                </c:pt>
                <c:pt idx="7043">
                  <c:v>0.41664466435185182</c:v>
                </c:pt>
                <c:pt idx="7044">
                  <c:v>0.41664920138888889</c:v>
                </c:pt>
                <c:pt idx="7045">
                  <c:v>0.41665385416666667</c:v>
                </c:pt>
                <c:pt idx="7046">
                  <c:v>0.41665872685185185</c:v>
                </c:pt>
                <c:pt idx="7047">
                  <c:v>0.41666337962962968</c:v>
                </c:pt>
                <c:pt idx="7048">
                  <c:v>0.4166679976851852</c:v>
                </c:pt>
                <c:pt idx="7049">
                  <c:v>0.41667287037037037</c:v>
                </c:pt>
                <c:pt idx="7050">
                  <c:v>0.41667756944444445</c:v>
                </c:pt>
                <c:pt idx="7051">
                  <c:v>0.41668233796296295</c:v>
                </c:pt>
                <c:pt idx="7052">
                  <c:v>0.41668687499999996</c:v>
                </c:pt>
                <c:pt idx="7053">
                  <c:v>0.41669468749999999</c:v>
                </c:pt>
                <c:pt idx="7054">
                  <c:v>0.41669950231481478</c:v>
                </c:pt>
                <c:pt idx="7055">
                  <c:v>0.41670420138888886</c:v>
                </c:pt>
                <c:pt idx="7056">
                  <c:v>0.41670877314814819</c:v>
                </c:pt>
                <c:pt idx="7057">
                  <c:v>0.41671350694444448</c:v>
                </c:pt>
                <c:pt idx="7058">
                  <c:v>0.41671832175925921</c:v>
                </c:pt>
                <c:pt idx="7059">
                  <c:v>0.41672300925925926</c:v>
                </c:pt>
                <c:pt idx="7060">
                  <c:v>0.41672771990740737</c:v>
                </c:pt>
                <c:pt idx="7061">
                  <c:v>0.41673218750000002</c:v>
                </c:pt>
                <c:pt idx="7062">
                  <c:v>0.41673690972222222</c:v>
                </c:pt>
                <c:pt idx="7063">
                  <c:v>0.41674157407407408</c:v>
                </c:pt>
                <c:pt idx="7064">
                  <c:v>0.41674627314814816</c:v>
                </c:pt>
                <c:pt idx="7065">
                  <c:v>0.41675100694444445</c:v>
                </c:pt>
                <c:pt idx="7066">
                  <c:v>0.41675878472222222</c:v>
                </c:pt>
                <c:pt idx="7067">
                  <c:v>0.41676336805555558</c:v>
                </c:pt>
                <c:pt idx="7068">
                  <c:v>0.41676809027777778</c:v>
                </c:pt>
                <c:pt idx="7069">
                  <c:v>0.41677271990740739</c:v>
                </c:pt>
                <c:pt idx="7070">
                  <c:v>0.41677745370370367</c:v>
                </c:pt>
                <c:pt idx="7071">
                  <c:v>0.41678211805555554</c:v>
                </c:pt>
                <c:pt idx="7072">
                  <c:v>0.41678678240740741</c:v>
                </c:pt>
                <c:pt idx="7073">
                  <c:v>0.4167913425925926</c:v>
                </c:pt>
                <c:pt idx="7074">
                  <c:v>0.41679596064814817</c:v>
                </c:pt>
                <c:pt idx="7075">
                  <c:v>0.41680072916666666</c:v>
                </c:pt>
                <c:pt idx="7076">
                  <c:v>0.4168053356481482</c:v>
                </c:pt>
                <c:pt idx="7077">
                  <c:v>0.41681002314814813</c:v>
                </c:pt>
                <c:pt idx="7078">
                  <c:v>0.4168148611111111</c:v>
                </c:pt>
                <c:pt idx="7079">
                  <c:v>0.41681930555555557</c:v>
                </c:pt>
                <c:pt idx="7080">
                  <c:v>0.41682707175925926</c:v>
                </c:pt>
                <c:pt idx="7081">
                  <c:v>0.41683168981481483</c:v>
                </c:pt>
                <c:pt idx="7082">
                  <c:v>0.41683642361111112</c:v>
                </c:pt>
                <c:pt idx="7083">
                  <c:v>0.41684118055555558</c:v>
                </c:pt>
                <c:pt idx="7084">
                  <c:v>0.4168457060185185</c:v>
                </c:pt>
                <c:pt idx="7085">
                  <c:v>0.41685035879629634</c:v>
                </c:pt>
                <c:pt idx="7086">
                  <c:v>0.4168546296296296</c:v>
                </c:pt>
                <c:pt idx="7087">
                  <c:v>0.41685899305555557</c:v>
                </c:pt>
                <c:pt idx="7088">
                  <c:v>0.41686339120370369</c:v>
                </c:pt>
                <c:pt idx="7089">
                  <c:v>0.41686773148148148</c:v>
                </c:pt>
                <c:pt idx="7090">
                  <c:v>0.41687186342592591</c:v>
                </c:pt>
                <c:pt idx="7091">
                  <c:v>0.41687622685185183</c:v>
                </c:pt>
                <c:pt idx="7092">
                  <c:v>0.41688074074074072</c:v>
                </c:pt>
                <c:pt idx="7093">
                  <c:v>0.41688802083333337</c:v>
                </c:pt>
                <c:pt idx="7094">
                  <c:v>0.41689226851851852</c:v>
                </c:pt>
                <c:pt idx="7095">
                  <c:v>0.41689649305555559</c:v>
                </c:pt>
                <c:pt idx="7096">
                  <c:v>0.4169006018518519</c:v>
                </c:pt>
                <c:pt idx="7097">
                  <c:v>0.41690498842592594</c:v>
                </c:pt>
                <c:pt idx="7098">
                  <c:v>0.41690928240740743</c:v>
                </c:pt>
                <c:pt idx="7099">
                  <c:v>0.41691370370370368</c:v>
                </c:pt>
                <c:pt idx="7100">
                  <c:v>0.41691795138888893</c:v>
                </c:pt>
                <c:pt idx="7101">
                  <c:v>0.41692228009259263</c:v>
                </c:pt>
                <c:pt idx="7102">
                  <c:v>0.41692645833333336</c:v>
                </c:pt>
                <c:pt idx="7103">
                  <c:v>0.41693081018518519</c:v>
                </c:pt>
                <c:pt idx="7104">
                  <c:v>0.41693502314814812</c:v>
                </c:pt>
                <c:pt idx="7105">
                  <c:v>0.4169394212962963</c:v>
                </c:pt>
                <c:pt idx="7106">
                  <c:v>0.41694666666666663</c:v>
                </c:pt>
                <c:pt idx="7107">
                  <c:v>0.41695076388888891</c:v>
                </c:pt>
                <c:pt idx="7108">
                  <c:v>0.41695495370370367</c:v>
                </c:pt>
                <c:pt idx="7109">
                  <c:v>0.41695914351851848</c:v>
                </c:pt>
                <c:pt idx="7110">
                  <c:v>0.41696349537037042</c:v>
                </c:pt>
                <c:pt idx="7111">
                  <c:v>0.41696777777777777</c:v>
                </c:pt>
                <c:pt idx="7112">
                  <c:v>0.41697222222222224</c:v>
                </c:pt>
                <c:pt idx="7113">
                  <c:v>0.41697629629629634</c:v>
                </c:pt>
                <c:pt idx="7114">
                  <c:v>0.41698065972222226</c:v>
                </c:pt>
                <c:pt idx="7115">
                  <c:v>0.41698497685185187</c:v>
                </c:pt>
                <c:pt idx="7116">
                  <c:v>0.41698922453703702</c:v>
                </c:pt>
                <c:pt idx="7117">
                  <c:v>0.4169936574074074</c:v>
                </c:pt>
                <c:pt idx="7118">
                  <c:v>0.41699806712962961</c:v>
                </c:pt>
                <c:pt idx="7119">
                  <c:v>0.41700222222222222</c:v>
                </c:pt>
                <c:pt idx="7120">
                  <c:v>0.4170094328703704</c:v>
                </c:pt>
                <c:pt idx="7121">
                  <c:v>0.41701378472222222</c:v>
                </c:pt>
                <c:pt idx="7122">
                  <c:v>0.41701803240740737</c:v>
                </c:pt>
                <c:pt idx="7123">
                  <c:v>0.41702250000000002</c:v>
                </c:pt>
                <c:pt idx="7124">
                  <c:v>0.41702678240740743</c:v>
                </c:pt>
                <c:pt idx="7125">
                  <c:v>0.41703087962962965</c:v>
                </c:pt>
                <c:pt idx="7126">
                  <c:v>0.41703509259259258</c:v>
                </c:pt>
                <c:pt idx="7127">
                  <c:v>0.4170394560185185</c:v>
                </c:pt>
                <c:pt idx="7128">
                  <c:v>0.41704372685185187</c:v>
                </c:pt>
                <c:pt idx="7129">
                  <c:v>0.41704806712962966</c:v>
                </c:pt>
                <c:pt idx="7130">
                  <c:v>0.41705230324074072</c:v>
                </c:pt>
                <c:pt idx="7131">
                  <c:v>0.41705655092592592</c:v>
                </c:pt>
                <c:pt idx="7132">
                  <c:v>0.41706083333333338</c:v>
                </c:pt>
                <c:pt idx="7133">
                  <c:v>0.41706812499999996</c:v>
                </c:pt>
                <c:pt idx="7134">
                  <c:v>0.41707239583333333</c:v>
                </c:pt>
                <c:pt idx="7135">
                  <c:v>0.41707673611111112</c:v>
                </c:pt>
                <c:pt idx="7136">
                  <c:v>0.41708082175925926</c:v>
                </c:pt>
                <c:pt idx="7137">
                  <c:v>0.41708517361111114</c:v>
                </c:pt>
                <c:pt idx="7138">
                  <c:v>0.41708944444444446</c:v>
                </c:pt>
                <c:pt idx="7139">
                  <c:v>0.41709377314814816</c:v>
                </c:pt>
                <c:pt idx="7140">
                  <c:v>0.41709799768518518</c:v>
                </c:pt>
                <c:pt idx="7141">
                  <c:v>0.4171023611111111</c:v>
                </c:pt>
                <c:pt idx="7142">
                  <c:v>0.41710653935185182</c:v>
                </c:pt>
                <c:pt idx="7143">
                  <c:v>0.4171107638888889</c:v>
                </c:pt>
                <c:pt idx="7144">
                  <c:v>0.41711509259259261</c:v>
                </c:pt>
                <c:pt idx="7145">
                  <c:v>0.41711940972222222</c:v>
                </c:pt>
                <c:pt idx="7146">
                  <c:v>0.417126712962963</c:v>
                </c:pt>
                <c:pt idx="7147">
                  <c:v>0.41713090277777781</c:v>
                </c:pt>
                <c:pt idx="7148">
                  <c:v>0.41713496527777777</c:v>
                </c:pt>
                <c:pt idx="7149">
                  <c:v>0.41713914351851855</c:v>
                </c:pt>
                <c:pt idx="7150">
                  <c:v>0.41714347222222226</c:v>
                </c:pt>
                <c:pt idx="7151">
                  <c:v>0.41714768518518519</c:v>
                </c:pt>
                <c:pt idx="7152">
                  <c:v>0.41715187500000001</c:v>
                </c:pt>
                <c:pt idx="7153">
                  <c:v>0.41715615740740741</c:v>
                </c:pt>
                <c:pt idx="7154">
                  <c:v>0.41716021990740743</c:v>
                </c:pt>
                <c:pt idx="7155">
                  <c:v>0.41716450231481478</c:v>
                </c:pt>
                <c:pt idx="7156">
                  <c:v>0.41716869212962965</c:v>
                </c:pt>
                <c:pt idx="7157">
                  <c:v>0.41717300925925921</c:v>
                </c:pt>
                <c:pt idx="7158">
                  <c:v>0.41717725694444446</c:v>
                </c:pt>
                <c:pt idx="7159">
                  <c:v>0.4171815972222222</c:v>
                </c:pt>
                <c:pt idx="7160">
                  <c:v>0.41718869212962967</c:v>
                </c:pt>
                <c:pt idx="7161">
                  <c:v>0.41719300925925928</c:v>
                </c:pt>
                <c:pt idx="7162">
                  <c:v>0.41719723379629631</c:v>
                </c:pt>
                <c:pt idx="7163">
                  <c:v>0.41720157407407404</c:v>
                </c:pt>
                <c:pt idx="7164">
                  <c:v>0.41720591435185184</c:v>
                </c:pt>
                <c:pt idx="7165">
                  <c:v>0.41721008101851847</c:v>
                </c:pt>
                <c:pt idx="7166">
                  <c:v>0.41721429398148152</c:v>
                </c:pt>
                <c:pt idx="7167">
                  <c:v>0.41721849537037037</c:v>
                </c:pt>
                <c:pt idx="7168">
                  <c:v>0.41722280092592595</c:v>
                </c:pt>
                <c:pt idx="7169">
                  <c:v>0.41722701388888889</c:v>
                </c:pt>
                <c:pt idx="7170">
                  <c:v>0.4172313773148148</c:v>
                </c:pt>
                <c:pt idx="7171">
                  <c:v>0.41723541666666669</c:v>
                </c:pt>
                <c:pt idx="7172">
                  <c:v>0.4172396990740741</c:v>
                </c:pt>
                <c:pt idx="7173">
                  <c:v>0.41724699074074073</c:v>
                </c:pt>
                <c:pt idx="7174">
                  <c:v>0.41725133101851847</c:v>
                </c:pt>
                <c:pt idx="7175">
                  <c:v>0.41725557870370372</c:v>
                </c:pt>
                <c:pt idx="7176">
                  <c:v>0.41725991898148146</c:v>
                </c:pt>
                <c:pt idx="7177">
                  <c:v>0.41726401620370374</c:v>
                </c:pt>
                <c:pt idx="7178">
                  <c:v>0.41726837962962965</c:v>
                </c:pt>
                <c:pt idx="7179">
                  <c:v>0.41727262731481485</c:v>
                </c:pt>
                <c:pt idx="7180">
                  <c:v>0.41727700231481485</c:v>
                </c:pt>
                <c:pt idx="7181">
                  <c:v>0.41728126157407402</c:v>
                </c:pt>
                <c:pt idx="7182">
                  <c:v>0.41728562500000005</c:v>
                </c:pt>
                <c:pt idx="7183">
                  <c:v>0.41728971064814813</c:v>
                </c:pt>
                <c:pt idx="7184">
                  <c:v>0.41729406249999995</c:v>
                </c:pt>
                <c:pt idx="7185">
                  <c:v>0.41729835648148145</c:v>
                </c:pt>
                <c:pt idx="7186">
                  <c:v>0.41730564814814813</c:v>
                </c:pt>
                <c:pt idx="7187">
                  <c:v>0.41730994212962963</c:v>
                </c:pt>
                <c:pt idx="7188">
                  <c:v>0.41731406250000003</c:v>
                </c:pt>
                <c:pt idx="7189">
                  <c:v>0.41731840277777782</c:v>
                </c:pt>
                <c:pt idx="7190">
                  <c:v>0.41732276620370373</c:v>
                </c:pt>
                <c:pt idx="7191">
                  <c:v>0.41732708333333335</c:v>
                </c:pt>
                <c:pt idx="7192">
                  <c:v>0.41733135416666661</c:v>
                </c:pt>
                <c:pt idx="7193">
                  <c:v>0.41733570601851855</c:v>
                </c:pt>
                <c:pt idx="7194">
                  <c:v>0.41733983796296298</c:v>
                </c:pt>
                <c:pt idx="7195">
                  <c:v>0.4173442361111111</c:v>
                </c:pt>
                <c:pt idx="7196">
                  <c:v>0.41734846064814812</c:v>
                </c:pt>
                <c:pt idx="7197">
                  <c:v>0.4173528587962963</c:v>
                </c:pt>
                <c:pt idx="7198">
                  <c:v>0.41735711805555553</c:v>
                </c:pt>
                <c:pt idx="7199">
                  <c:v>0.41736447916666664</c:v>
                </c:pt>
                <c:pt idx="7200">
                  <c:v>0.41736880787037034</c:v>
                </c:pt>
                <c:pt idx="7201">
                  <c:v>0.41737335648148149</c:v>
                </c:pt>
                <c:pt idx="7202">
                  <c:v>0.41737775462962962</c:v>
                </c:pt>
                <c:pt idx="7203">
                  <c:v>0.41738252314814811</c:v>
                </c:pt>
                <c:pt idx="7204">
                  <c:v>0.41738729166666672</c:v>
                </c:pt>
                <c:pt idx="7205">
                  <c:v>0.417392025462963</c:v>
                </c:pt>
                <c:pt idx="7206">
                  <c:v>0.41739659722222222</c:v>
                </c:pt>
                <c:pt idx="7207">
                  <c:v>0.4174013773148148</c:v>
                </c:pt>
                <c:pt idx="7208">
                  <c:v>0.41740603009259258</c:v>
                </c:pt>
                <c:pt idx="7209">
                  <c:v>0.41741083333333334</c:v>
                </c:pt>
                <c:pt idx="7210">
                  <c:v>0.41741553240740742</c:v>
                </c:pt>
                <c:pt idx="7211">
                  <c:v>0.41742038194444442</c:v>
                </c:pt>
                <c:pt idx="7212">
                  <c:v>0.41742499999999999</c:v>
                </c:pt>
                <c:pt idx="7213">
                  <c:v>0.41743269675925926</c:v>
                </c:pt>
                <c:pt idx="7214">
                  <c:v>0.41743741898148151</c:v>
                </c:pt>
                <c:pt idx="7215">
                  <c:v>0.41744217592592592</c:v>
                </c:pt>
                <c:pt idx="7216">
                  <c:v>0.41744685185185187</c:v>
                </c:pt>
                <c:pt idx="7217">
                  <c:v>0.41745150462962965</c:v>
                </c:pt>
                <c:pt idx="7218">
                  <c:v>0.41745616898148147</c:v>
                </c:pt>
                <c:pt idx="7219">
                  <c:v>0.41746087962962958</c:v>
                </c:pt>
                <c:pt idx="7220">
                  <c:v>0.41746575231481481</c:v>
                </c:pt>
                <c:pt idx="7221">
                  <c:v>0.41747040509259259</c:v>
                </c:pt>
                <c:pt idx="7222">
                  <c:v>0.4174751967592592</c:v>
                </c:pt>
                <c:pt idx="7223">
                  <c:v>0.41747982638888886</c:v>
                </c:pt>
                <c:pt idx="7224">
                  <c:v>0.41748450231481482</c:v>
                </c:pt>
                <c:pt idx="7225">
                  <c:v>0.41748924768518519</c:v>
                </c:pt>
                <c:pt idx="7226">
                  <c:v>0.41749706018518523</c:v>
                </c:pt>
                <c:pt idx="7227">
                  <c:v>0.41750177083333334</c:v>
                </c:pt>
                <c:pt idx="7228">
                  <c:v>0.41750658564814813</c:v>
                </c:pt>
                <c:pt idx="7229">
                  <c:v>0.41751113425925923</c:v>
                </c:pt>
                <c:pt idx="7230">
                  <c:v>0.41751596064814817</c:v>
                </c:pt>
                <c:pt idx="7231">
                  <c:v>0.41752077546296301</c:v>
                </c:pt>
                <c:pt idx="7232">
                  <c:v>0.41752543981481477</c:v>
                </c:pt>
                <c:pt idx="7233">
                  <c:v>0.41753020833333337</c:v>
                </c:pt>
                <c:pt idx="7234">
                  <c:v>0.41753497685185187</c:v>
                </c:pt>
                <c:pt idx="7235">
                  <c:v>0.41753947916666667</c:v>
                </c:pt>
                <c:pt idx="7236">
                  <c:v>0.41754430555555561</c:v>
                </c:pt>
                <c:pt idx="7237">
                  <c:v>0.41754899305555554</c:v>
                </c:pt>
                <c:pt idx="7238">
                  <c:v>0.41755368055555553</c:v>
                </c:pt>
                <c:pt idx="7239">
                  <c:v>0.41756146990740745</c:v>
                </c:pt>
                <c:pt idx="7240">
                  <c:v>0.41756596064814816</c:v>
                </c:pt>
                <c:pt idx="7241">
                  <c:v>0.41757059027777776</c:v>
                </c:pt>
                <c:pt idx="7242">
                  <c:v>0.41757539351851852</c:v>
                </c:pt>
                <c:pt idx="7243">
                  <c:v>0.41758005787037034</c:v>
                </c:pt>
                <c:pt idx="7244">
                  <c:v>0.41758486111111109</c:v>
                </c:pt>
                <c:pt idx="7245">
                  <c:v>0.41758924768518518</c:v>
                </c:pt>
                <c:pt idx="7246">
                  <c:v>0.41759341435185182</c:v>
                </c:pt>
                <c:pt idx="7247">
                  <c:v>0.41759770833333332</c:v>
                </c:pt>
                <c:pt idx="7248">
                  <c:v>0.4176021875</c:v>
                </c:pt>
                <c:pt idx="7249">
                  <c:v>0.41760650462962962</c:v>
                </c:pt>
                <c:pt idx="7250">
                  <c:v>0.41761091435185183</c:v>
                </c:pt>
                <c:pt idx="7251">
                  <c:v>0.41761521990740741</c:v>
                </c:pt>
                <c:pt idx="7252">
                  <c:v>0.41761958333333332</c:v>
                </c:pt>
                <c:pt idx="7253">
                  <c:v>0.41762681712962962</c:v>
                </c:pt>
                <c:pt idx="7254">
                  <c:v>0.41763111111111112</c:v>
                </c:pt>
                <c:pt idx="7255">
                  <c:v>0.41763542824074079</c:v>
                </c:pt>
                <c:pt idx="7256">
                  <c:v>0.41763973379629626</c:v>
                </c:pt>
                <c:pt idx="7257">
                  <c:v>0.41764416666666665</c:v>
                </c:pt>
                <c:pt idx="7258">
                  <c:v>0.41764836805555555</c:v>
                </c:pt>
                <c:pt idx="7259">
                  <c:v>0.41765281250000003</c:v>
                </c:pt>
                <c:pt idx="7260">
                  <c:v>0.41765710648148152</c:v>
                </c:pt>
                <c:pt idx="7261">
                  <c:v>0.41766152777777776</c:v>
                </c:pt>
                <c:pt idx="7262">
                  <c:v>0.41766596064814815</c:v>
                </c:pt>
                <c:pt idx="7263">
                  <c:v>0.41767041666666666</c:v>
                </c:pt>
                <c:pt idx="7264">
                  <c:v>0.41767459490740744</c:v>
                </c:pt>
                <c:pt idx="7265">
                  <c:v>0.41767903935185186</c:v>
                </c:pt>
                <c:pt idx="7266">
                  <c:v>0.41768628472222225</c:v>
                </c:pt>
                <c:pt idx="7267">
                  <c:v>0.41769071759259258</c:v>
                </c:pt>
                <c:pt idx="7268">
                  <c:v>0.41769504629629628</c:v>
                </c:pt>
                <c:pt idx="7269">
                  <c:v>0.41769934027777778</c:v>
                </c:pt>
                <c:pt idx="7270">
                  <c:v>0.41770363425925927</c:v>
                </c:pt>
                <c:pt idx="7271">
                  <c:v>0.41770809027777783</c:v>
                </c:pt>
                <c:pt idx="7272">
                  <c:v>0.41771245370370375</c:v>
                </c:pt>
                <c:pt idx="7273">
                  <c:v>0.41771692129629628</c:v>
                </c:pt>
                <c:pt idx="7274">
                  <c:v>0.41772143518518517</c:v>
                </c:pt>
                <c:pt idx="7275">
                  <c:v>0.41772572916666667</c:v>
                </c:pt>
                <c:pt idx="7276">
                  <c:v>0.41773015046296297</c:v>
                </c:pt>
                <c:pt idx="7277">
                  <c:v>0.41773451388888888</c:v>
                </c:pt>
                <c:pt idx="7278">
                  <c:v>0.41773894675925921</c:v>
                </c:pt>
                <c:pt idx="7279">
                  <c:v>0.41774642361111108</c:v>
                </c:pt>
                <c:pt idx="7280">
                  <c:v>0.41775087962962965</c:v>
                </c:pt>
                <c:pt idx="7281">
                  <c:v>0.41775504629629628</c:v>
                </c:pt>
                <c:pt idx="7282">
                  <c:v>0.41775953703703705</c:v>
                </c:pt>
                <c:pt idx="7283">
                  <c:v>0.41776386574074076</c:v>
                </c:pt>
                <c:pt idx="7284">
                  <c:v>0.41776831018518518</c:v>
                </c:pt>
                <c:pt idx="7285">
                  <c:v>0.41777276620370368</c:v>
                </c:pt>
                <c:pt idx="7286">
                  <c:v>0.41777732638888887</c:v>
                </c:pt>
                <c:pt idx="7287">
                  <c:v>0.41778152777777783</c:v>
                </c:pt>
                <c:pt idx="7288">
                  <c:v>0.41778587962962965</c:v>
                </c:pt>
                <c:pt idx="7289">
                  <c:v>0.41779013888888888</c:v>
                </c:pt>
                <c:pt idx="7290">
                  <c:v>0.41779476851851854</c:v>
                </c:pt>
                <c:pt idx="7291">
                  <c:v>0.41779907407407407</c:v>
                </c:pt>
                <c:pt idx="7292">
                  <c:v>0.41780349537037037</c:v>
                </c:pt>
                <c:pt idx="7293">
                  <c:v>0.41781060185185187</c:v>
                </c:pt>
                <c:pt idx="7294">
                  <c:v>0.41781497685185182</c:v>
                </c:pt>
                <c:pt idx="7295">
                  <c:v>0.41781924768518519</c:v>
                </c:pt>
                <c:pt idx="7296">
                  <c:v>0.41782366898148143</c:v>
                </c:pt>
                <c:pt idx="7297">
                  <c:v>0.41782796296296293</c:v>
                </c:pt>
                <c:pt idx="7298">
                  <c:v>0.41783212962962962</c:v>
                </c:pt>
                <c:pt idx="7299">
                  <c:v>0.4178363541666667</c:v>
                </c:pt>
                <c:pt idx="7300">
                  <c:v>0.41784076388888886</c:v>
                </c:pt>
                <c:pt idx="7301">
                  <c:v>0.41784504629629632</c:v>
                </c:pt>
                <c:pt idx="7302">
                  <c:v>0.41784951388888891</c:v>
                </c:pt>
                <c:pt idx="7303">
                  <c:v>0.41785383101851853</c:v>
                </c:pt>
                <c:pt idx="7304">
                  <c:v>0.41785809027777776</c:v>
                </c:pt>
                <c:pt idx="7305">
                  <c:v>0.41786237268518517</c:v>
                </c:pt>
                <c:pt idx="7306">
                  <c:v>0.41786976851851848</c:v>
                </c:pt>
                <c:pt idx="7307">
                  <c:v>0.41787407407407406</c:v>
                </c:pt>
                <c:pt idx="7308">
                  <c:v>0.41787857638888887</c:v>
                </c:pt>
                <c:pt idx="7309">
                  <c:v>0.41788284722222224</c:v>
                </c:pt>
                <c:pt idx="7310">
                  <c:v>0.41788714120370374</c:v>
                </c:pt>
                <c:pt idx="7311">
                  <c:v>0.41789148148148153</c:v>
                </c:pt>
                <c:pt idx="7312">
                  <c:v>0.41789593749999998</c:v>
                </c:pt>
                <c:pt idx="7313">
                  <c:v>0.41790021990740739</c:v>
                </c:pt>
                <c:pt idx="7314">
                  <c:v>0.41790465277777783</c:v>
                </c:pt>
                <c:pt idx="7315">
                  <c:v>0.4179089583333333</c:v>
                </c:pt>
                <c:pt idx="7316">
                  <c:v>0.41791314814814817</c:v>
                </c:pt>
                <c:pt idx="7317">
                  <c:v>0.41791743055555552</c:v>
                </c:pt>
                <c:pt idx="7318">
                  <c:v>0.417921875</c:v>
                </c:pt>
                <c:pt idx="7319">
                  <c:v>0.41792910879629624</c:v>
                </c:pt>
                <c:pt idx="7320">
                  <c:v>0.41793340277777774</c:v>
                </c:pt>
                <c:pt idx="7321">
                  <c:v>0.41793755787037035</c:v>
                </c:pt>
                <c:pt idx="7322">
                  <c:v>0.41794182870370372</c:v>
                </c:pt>
                <c:pt idx="7323">
                  <c:v>0.41794628472222223</c:v>
                </c:pt>
                <c:pt idx="7324">
                  <c:v>0.4179506018518519</c:v>
                </c:pt>
                <c:pt idx="7325">
                  <c:v>0.41795503472222223</c:v>
                </c:pt>
                <c:pt idx="7326">
                  <c:v>0.41795931712962964</c:v>
                </c:pt>
                <c:pt idx="7327">
                  <c:v>0.41796357638888892</c:v>
                </c:pt>
                <c:pt idx="7328">
                  <c:v>0.41796797453703705</c:v>
                </c:pt>
                <c:pt idx="7329">
                  <c:v>0.41797239583333329</c:v>
                </c:pt>
                <c:pt idx="7330">
                  <c:v>0.41797667824074075</c:v>
                </c:pt>
                <c:pt idx="7331">
                  <c:v>0.41798112268518522</c:v>
                </c:pt>
                <c:pt idx="7332">
                  <c:v>0.41798844907407412</c:v>
                </c:pt>
                <c:pt idx="7333">
                  <c:v>0.41799255787037032</c:v>
                </c:pt>
                <c:pt idx="7334">
                  <c:v>0.41799684027777778</c:v>
                </c:pt>
                <c:pt idx="7335">
                  <c:v>0.4180011111111111</c:v>
                </c:pt>
                <c:pt idx="7336">
                  <c:v>0.41800552083333331</c:v>
                </c:pt>
                <c:pt idx="7337">
                  <c:v>0.41800989583333337</c:v>
                </c:pt>
                <c:pt idx="7338">
                  <c:v>0.4180143287037037</c:v>
                </c:pt>
                <c:pt idx="7339">
                  <c:v>0.41801850694444442</c:v>
                </c:pt>
                <c:pt idx="7340">
                  <c:v>0.4180229513888889</c:v>
                </c:pt>
                <c:pt idx="7341">
                  <c:v>0.41802724537037039</c:v>
                </c:pt>
                <c:pt idx="7342">
                  <c:v>0.4180316550925926</c:v>
                </c:pt>
                <c:pt idx="7343">
                  <c:v>0.41803591435185189</c:v>
                </c:pt>
                <c:pt idx="7344">
                  <c:v>0.41804034722222222</c:v>
                </c:pt>
                <c:pt idx="7345">
                  <c:v>0.41804453703703709</c:v>
                </c:pt>
                <c:pt idx="7346">
                  <c:v>0.41805180555555554</c:v>
                </c:pt>
                <c:pt idx="7347">
                  <c:v>0.41805616898148146</c:v>
                </c:pt>
                <c:pt idx="7348">
                  <c:v>0.41806090277777774</c:v>
                </c:pt>
                <c:pt idx="7349">
                  <c:v>0.41806521990740736</c:v>
                </c:pt>
                <c:pt idx="7350">
                  <c:v>0.41806968750000001</c:v>
                </c:pt>
                <c:pt idx="7351">
                  <c:v>0.41807395833333333</c:v>
                </c:pt>
                <c:pt idx="7352">
                  <c:v>0.41807842592592598</c:v>
                </c:pt>
                <c:pt idx="7353">
                  <c:v>0.41808274305555554</c:v>
                </c:pt>
                <c:pt idx="7354">
                  <c:v>0.41808719907407405</c:v>
                </c:pt>
                <c:pt idx="7355">
                  <c:v>0.41809153935185184</c:v>
                </c:pt>
                <c:pt idx="7356">
                  <c:v>0.41809575231481483</c:v>
                </c:pt>
                <c:pt idx="7357">
                  <c:v>0.41810004629629627</c:v>
                </c:pt>
                <c:pt idx="7358">
                  <c:v>0.41810449074074074</c:v>
                </c:pt>
                <c:pt idx="7359">
                  <c:v>0.41811181712962964</c:v>
                </c:pt>
                <c:pt idx="7360">
                  <c:v>0.41811628472222223</c:v>
                </c:pt>
                <c:pt idx="7361">
                  <c:v>0.41812078703703709</c:v>
                </c:pt>
                <c:pt idx="7362">
                  <c:v>0.41812526620370366</c:v>
                </c:pt>
                <c:pt idx="7363">
                  <c:v>0.41813065972222224</c:v>
                </c:pt>
                <c:pt idx="7364">
                  <c:v>0.41813498842592595</c:v>
                </c:pt>
                <c:pt idx="7365">
                  <c:v>0.41813944444444445</c:v>
                </c:pt>
                <c:pt idx="7366">
                  <c:v>0.41814392361111108</c:v>
                </c:pt>
                <c:pt idx="7367">
                  <c:v>0.41814837962962964</c:v>
                </c:pt>
                <c:pt idx="7368">
                  <c:v>0.41815254629629628</c:v>
                </c:pt>
                <c:pt idx="7369">
                  <c:v>0.41815700231481484</c:v>
                </c:pt>
                <c:pt idx="7370">
                  <c:v>0.41816138888888887</c:v>
                </c:pt>
                <c:pt idx="7371">
                  <c:v>0.41816572916666667</c:v>
                </c:pt>
                <c:pt idx="7372">
                  <c:v>0.41817314814814815</c:v>
                </c:pt>
                <c:pt idx="7373">
                  <c:v>0.41817740740740739</c:v>
                </c:pt>
                <c:pt idx="7374">
                  <c:v>0.41818180555555556</c:v>
                </c:pt>
                <c:pt idx="7375">
                  <c:v>0.41818611111111115</c:v>
                </c:pt>
                <c:pt idx="7376">
                  <c:v>0.41819053240740739</c:v>
                </c:pt>
                <c:pt idx="7377">
                  <c:v>0.41819484953703706</c:v>
                </c:pt>
                <c:pt idx="7378">
                  <c:v>0.4181992708333333</c:v>
                </c:pt>
                <c:pt idx="7379">
                  <c:v>0.41820343750000005</c:v>
                </c:pt>
                <c:pt idx="7380">
                  <c:v>0.41820788194444442</c:v>
                </c:pt>
                <c:pt idx="7381">
                  <c:v>0.41821225694444442</c:v>
                </c:pt>
                <c:pt idx="7382">
                  <c:v>0.41821672453703701</c:v>
                </c:pt>
                <c:pt idx="7383">
                  <c:v>0.41822101851851851</c:v>
                </c:pt>
                <c:pt idx="7384">
                  <c:v>0.41822552083333336</c:v>
                </c:pt>
                <c:pt idx="7385">
                  <c:v>0.41822972222222221</c:v>
                </c:pt>
                <c:pt idx="7386">
                  <c:v>0.41823700231481481</c:v>
                </c:pt>
                <c:pt idx="7387">
                  <c:v>0.41824131944444448</c:v>
                </c:pt>
                <c:pt idx="7388">
                  <c:v>0.41824582175925928</c:v>
                </c:pt>
                <c:pt idx="7389">
                  <c:v>0.41825015046296299</c:v>
                </c:pt>
                <c:pt idx="7390">
                  <c:v>0.41825467592592597</c:v>
                </c:pt>
                <c:pt idx="7391">
                  <c:v>0.4182588888888889</c:v>
                </c:pt>
                <c:pt idx="7392">
                  <c:v>0.41826329861111106</c:v>
                </c:pt>
                <c:pt idx="7393">
                  <c:v>0.41826762731481476</c:v>
                </c:pt>
                <c:pt idx="7394">
                  <c:v>0.41827209490740741</c:v>
                </c:pt>
                <c:pt idx="7395">
                  <c:v>0.41827644675925924</c:v>
                </c:pt>
                <c:pt idx="7396">
                  <c:v>0.41828089120370371</c:v>
                </c:pt>
                <c:pt idx="7397">
                  <c:v>0.41828505787037035</c:v>
                </c:pt>
                <c:pt idx="7398">
                  <c:v>0.41828950231481482</c:v>
                </c:pt>
                <c:pt idx="7399">
                  <c:v>0.41829687500000001</c:v>
                </c:pt>
                <c:pt idx="7400">
                  <c:v>0.41830136574074078</c:v>
                </c:pt>
                <c:pt idx="7401">
                  <c:v>0.41830569444444449</c:v>
                </c:pt>
                <c:pt idx="7402">
                  <c:v>0.418309837962963</c:v>
                </c:pt>
                <c:pt idx="7403">
                  <c:v>0.41831415509259262</c:v>
                </c:pt>
                <c:pt idx="7404">
                  <c:v>0.41831861111111107</c:v>
                </c:pt>
                <c:pt idx="7405">
                  <c:v>0.41832295138888886</c:v>
                </c:pt>
                <c:pt idx="7406">
                  <c:v>0.41832734953703704</c:v>
                </c:pt>
                <c:pt idx="7407">
                  <c:v>0.41833166666666671</c:v>
                </c:pt>
                <c:pt idx="7408">
                  <c:v>0.4183359606481481</c:v>
                </c:pt>
                <c:pt idx="7409">
                  <c:v>0.41834027777777777</c:v>
                </c:pt>
                <c:pt idx="7410">
                  <c:v>0.41834462962962959</c:v>
                </c:pt>
                <c:pt idx="7411">
                  <c:v>0.41834896990740744</c:v>
                </c:pt>
                <c:pt idx="7412">
                  <c:v>0.41835645833333329</c:v>
                </c:pt>
                <c:pt idx="7413">
                  <c:v>0.418360787037037</c:v>
                </c:pt>
                <c:pt idx="7414">
                  <c:v>0.41836508101851849</c:v>
                </c:pt>
                <c:pt idx="7415">
                  <c:v>0.41836943287037037</c:v>
                </c:pt>
                <c:pt idx="7416">
                  <c:v>0.41837384259259264</c:v>
                </c:pt>
                <c:pt idx="7417">
                  <c:v>0.41837831018518518</c:v>
                </c:pt>
                <c:pt idx="7418">
                  <c:v>0.41838267361111114</c:v>
                </c:pt>
                <c:pt idx="7419">
                  <c:v>0.41838712962962959</c:v>
                </c:pt>
                <c:pt idx="7420">
                  <c:v>0.41839135416666667</c:v>
                </c:pt>
                <c:pt idx="7421">
                  <c:v>0.41839587962962965</c:v>
                </c:pt>
                <c:pt idx="7422">
                  <c:v>0.41840023148148148</c:v>
                </c:pt>
                <c:pt idx="7423">
                  <c:v>0.41840471064814816</c:v>
                </c:pt>
                <c:pt idx="7424">
                  <c:v>0.4184091782407407</c:v>
                </c:pt>
                <c:pt idx="7425">
                  <c:v>0.41841362268518517</c:v>
                </c:pt>
                <c:pt idx="7426">
                  <c:v>0.41842086805555551</c:v>
                </c:pt>
                <c:pt idx="7427">
                  <c:v>0.41842527777777777</c:v>
                </c:pt>
                <c:pt idx="7428">
                  <c:v>0.41842958333333335</c:v>
                </c:pt>
                <c:pt idx="7429">
                  <c:v>0.41843407407407412</c:v>
                </c:pt>
                <c:pt idx="7430">
                  <c:v>0.4184383796296296</c:v>
                </c:pt>
                <c:pt idx="7431">
                  <c:v>0.41844268518518518</c:v>
                </c:pt>
                <c:pt idx="7432">
                  <c:v>0.41844699074074071</c:v>
                </c:pt>
                <c:pt idx="7433">
                  <c:v>0.41845143518518518</c:v>
                </c:pt>
                <c:pt idx="7434">
                  <c:v>0.41845589120370369</c:v>
                </c:pt>
                <c:pt idx="7435">
                  <c:v>0.41846037037037037</c:v>
                </c:pt>
                <c:pt idx="7436">
                  <c:v>0.41846474537037032</c:v>
                </c:pt>
                <c:pt idx="7437">
                  <c:v>0.4184690509259259</c:v>
                </c:pt>
                <c:pt idx="7438">
                  <c:v>0.4184733796296296</c:v>
                </c:pt>
                <c:pt idx="7439">
                  <c:v>0.4184806597222222</c:v>
                </c:pt>
                <c:pt idx="7440">
                  <c:v>0.41848496527777779</c:v>
                </c:pt>
                <c:pt idx="7441">
                  <c:v>0.41848925925925928</c:v>
                </c:pt>
                <c:pt idx="7442">
                  <c:v>0.41849361111111111</c:v>
                </c:pt>
                <c:pt idx="7443">
                  <c:v>0.41849791666666669</c:v>
                </c:pt>
                <c:pt idx="7444">
                  <c:v>0.4185022453703704</c:v>
                </c:pt>
                <c:pt idx="7445">
                  <c:v>0.4185065740740741</c:v>
                </c:pt>
                <c:pt idx="7446">
                  <c:v>0.41851086805555554</c:v>
                </c:pt>
                <c:pt idx="7447">
                  <c:v>0.41851534722222222</c:v>
                </c:pt>
                <c:pt idx="7448">
                  <c:v>0.41852052083333335</c:v>
                </c:pt>
                <c:pt idx="7449">
                  <c:v>0.41852468749999999</c:v>
                </c:pt>
                <c:pt idx="7450">
                  <c:v>0.41852908564814811</c:v>
                </c:pt>
                <c:pt idx="7451">
                  <c:v>0.41853340277777779</c:v>
                </c:pt>
                <c:pt idx="7452">
                  <c:v>0.41854090277777778</c:v>
                </c:pt>
                <c:pt idx="7453">
                  <c:v>0.41854517361111115</c:v>
                </c:pt>
                <c:pt idx="7454">
                  <c:v>0.41854952546296298</c:v>
                </c:pt>
                <c:pt idx="7455">
                  <c:v>0.41855386574074077</c:v>
                </c:pt>
                <c:pt idx="7456">
                  <c:v>0.4185582986111111</c:v>
                </c:pt>
                <c:pt idx="7457">
                  <c:v>0.41856258101851851</c:v>
                </c:pt>
                <c:pt idx="7458">
                  <c:v>0.41856701388888889</c:v>
                </c:pt>
                <c:pt idx="7459">
                  <c:v>0.41857133101851857</c:v>
                </c:pt>
                <c:pt idx="7460">
                  <c:v>0.41857559027777774</c:v>
                </c:pt>
                <c:pt idx="7461">
                  <c:v>0.41857988425925924</c:v>
                </c:pt>
                <c:pt idx="7462">
                  <c:v>0.41858431712962968</c:v>
                </c:pt>
                <c:pt idx="7463">
                  <c:v>0.41858865740740742</c:v>
                </c:pt>
                <c:pt idx="7464">
                  <c:v>0.41859312499999995</c:v>
                </c:pt>
                <c:pt idx="7465">
                  <c:v>0.41860055555555559</c:v>
                </c:pt>
                <c:pt idx="7466">
                  <c:v>0.41860482638888891</c:v>
                </c:pt>
                <c:pt idx="7467">
                  <c:v>0.41860913194444443</c:v>
                </c:pt>
                <c:pt idx="7468">
                  <c:v>0.41861355324074073</c:v>
                </c:pt>
                <c:pt idx="7469">
                  <c:v>0.41861789351851852</c:v>
                </c:pt>
                <c:pt idx="7470">
                  <c:v>0.41862232638888885</c:v>
                </c:pt>
                <c:pt idx="7471">
                  <c:v>0.41862662037037035</c:v>
                </c:pt>
                <c:pt idx="7472">
                  <c:v>0.41863099537037041</c:v>
                </c:pt>
                <c:pt idx="7473">
                  <c:v>0.41863530092592588</c:v>
                </c:pt>
                <c:pt idx="7474">
                  <c:v>0.41863971064814814</c:v>
                </c:pt>
                <c:pt idx="7475">
                  <c:v>0.41864400462962964</c:v>
                </c:pt>
                <c:pt idx="7476">
                  <c:v>0.41864843749999997</c:v>
                </c:pt>
                <c:pt idx="7477">
                  <c:v>0.41865280092592588</c:v>
                </c:pt>
                <c:pt idx="7478">
                  <c:v>0.41865700231481484</c:v>
                </c:pt>
                <c:pt idx="7479">
                  <c:v>0.41866432870370374</c:v>
                </c:pt>
                <c:pt idx="7480">
                  <c:v>0.41866876157407407</c:v>
                </c:pt>
                <c:pt idx="7481">
                  <c:v>0.41867307870370368</c:v>
                </c:pt>
                <c:pt idx="7482">
                  <c:v>0.41867754629629633</c:v>
                </c:pt>
                <c:pt idx="7483">
                  <c:v>0.41868168981481485</c:v>
                </c:pt>
                <c:pt idx="7484">
                  <c:v>0.41868613425925921</c:v>
                </c:pt>
                <c:pt idx="7485">
                  <c:v>0.4186904398148148</c:v>
                </c:pt>
                <c:pt idx="7486">
                  <c:v>0.41869488425925927</c:v>
                </c:pt>
                <c:pt idx="7487">
                  <c:v>0.41869920138888889</c:v>
                </c:pt>
                <c:pt idx="7488">
                  <c:v>0.41870359953703701</c:v>
                </c:pt>
                <c:pt idx="7489">
                  <c:v>0.41870773148148149</c:v>
                </c:pt>
                <c:pt idx="7490">
                  <c:v>0.41871217592592597</c:v>
                </c:pt>
                <c:pt idx="7491">
                  <c:v>0.41871646990740746</c:v>
                </c:pt>
                <c:pt idx="7492">
                  <c:v>0.41872380787037033</c:v>
                </c:pt>
                <c:pt idx="7493">
                  <c:v>0.41872810185185183</c:v>
                </c:pt>
                <c:pt idx="7494">
                  <c:v>0.41873244212962962</c:v>
                </c:pt>
                <c:pt idx="7495">
                  <c:v>0.41873657407407405</c:v>
                </c:pt>
                <c:pt idx="7496">
                  <c:v>0.41874103009259261</c:v>
                </c:pt>
                <c:pt idx="7497">
                  <c:v>0.41874542824074074</c:v>
                </c:pt>
                <c:pt idx="7498">
                  <c:v>0.41874987268518521</c:v>
                </c:pt>
                <c:pt idx="7499">
                  <c:v>0.41875423611111112</c:v>
                </c:pt>
                <c:pt idx="7500">
                  <c:v>0.41875873842592592</c:v>
                </c:pt>
                <c:pt idx="7501">
                  <c:v>0.41876296296296295</c:v>
                </c:pt>
                <c:pt idx="7502">
                  <c:v>0.41876739583333333</c:v>
                </c:pt>
                <c:pt idx="7503">
                  <c:v>0.4187722337962963</c:v>
                </c:pt>
                <c:pt idx="7504">
                  <c:v>0.41877707175925921</c:v>
                </c:pt>
                <c:pt idx="7505">
                  <c:v>0.4187857523148148</c:v>
                </c:pt>
                <c:pt idx="7506">
                  <c:v>0.41879028935185186</c:v>
                </c:pt>
                <c:pt idx="7507">
                  <c:v>0.41879476851851849</c:v>
                </c:pt>
                <c:pt idx="7508">
                  <c:v>0.41879934027777782</c:v>
                </c:pt>
                <c:pt idx="7509">
                  <c:v>0.41880401620370372</c:v>
                </c:pt>
                <c:pt idx="7510">
                  <c:v>0.41880856481481482</c:v>
                </c:pt>
                <c:pt idx="7511">
                  <c:v>0.41881302083333333</c:v>
                </c:pt>
                <c:pt idx="7512">
                  <c:v>0.41881728009259261</c:v>
                </c:pt>
                <c:pt idx="7513">
                  <c:v>0.41882170138888886</c:v>
                </c:pt>
                <c:pt idx="7514">
                  <c:v>0.41882614583333333</c:v>
                </c:pt>
                <c:pt idx="7515">
                  <c:v>0.41883062500000001</c:v>
                </c:pt>
                <c:pt idx="7516">
                  <c:v>0.41883498842592592</c:v>
                </c:pt>
                <c:pt idx="7517">
                  <c:v>0.41883949074074073</c:v>
                </c:pt>
                <c:pt idx="7518">
                  <c:v>0.41884373842592587</c:v>
                </c:pt>
                <c:pt idx="7519">
                  <c:v>0.41885106481481477</c:v>
                </c:pt>
                <c:pt idx="7520">
                  <c:v>0.418855462962963</c:v>
                </c:pt>
                <c:pt idx="7521">
                  <c:v>0.41886004629629631</c:v>
                </c:pt>
                <c:pt idx="7522">
                  <c:v>0.41886442129629625</c:v>
                </c:pt>
                <c:pt idx="7523">
                  <c:v>0.41886893518518514</c:v>
                </c:pt>
                <c:pt idx="7524">
                  <c:v>0.41887341435185182</c:v>
                </c:pt>
                <c:pt idx="7525">
                  <c:v>0.41887788194444447</c:v>
                </c:pt>
                <c:pt idx="7526">
                  <c:v>0.41888234953703707</c:v>
                </c:pt>
                <c:pt idx="7527">
                  <c:v>0.41888685185185182</c:v>
                </c:pt>
                <c:pt idx="7528">
                  <c:v>0.41889135416666662</c:v>
                </c:pt>
                <c:pt idx="7529">
                  <c:v>0.41889574074074076</c:v>
                </c:pt>
                <c:pt idx="7530">
                  <c:v>0.41890006944444447</c:v>
                </c:pt>
                <c:pt idx="7531">
                  <c:v>0.4189044560185185</c:v>
                </c:pt>
                <c:pt idx="7532">
                  <c:v>0.418912037037037</c:v>
                </c:pt>
                <c:pt idx="7533">
                  <c:v>0.418916412037037</c:v>
                </c:pt>
                <c:pt idx="7534">
                  <c:v>0.41892092592592589</c:v>
                </c:pt>
                <c:pt idx="7535">
                  <c:v>0.41892513888888888</c:v>
                </c:pt>
                <c:pt idx="7536">
                  <c:v>0.41892965277777777</c:v>
                </c:pt>
                <c:pt idx="7537">
                  <c:v>0.41893401620370369</c:v>
                </c:pt>
                <c:pt idx="7538">
                  <c:v>0.41893851851851854</c:v>
                </c:pt>
                <c:pt idx="7539">
                  <c:v>0.41894291666666666</c:v>
                </c:pt>
                <c:pt idx="7540">
                  <c:v>0.41894733796296296</c:v>
                </c:pt>
                <c:pt idx="7541">
                  <c:v>0.41895157407407407</c:v>
                </c:pt>
                <c:pt idx="7542">
                  <c:v>0.41895600694444446</c:v>
                </c:pt>
                <c:pt idx="7543">
                  <c:v>0.41896040509259258</c:v>
                </c:pt>
                <c:pt idx="7544">
                  <c:v>0.41896480324074076</c:v>
                </c:pt>
                <c:pt idx="7545">
                  <c:v>0.41897223379629628</c:v>
                </c:pt>
                <c:pt idx="7546">
                  <c:v>0.41897667824074075</c:v>
                </c:pt>
                <c:pt idx="7547">
                  <c:v>0.41898103009259263</c:v>
                </c:pt>
                <c:pt idx="7548">
                  <c:v>0.41898541666666667</c:v>
                </c:pt>
                <c:pt idx="7549">
                  <c:v>0.41899033564814814</c:v>
                </c:pt>
                <c:pt idx="7550">
                  <c:v>0.41899476851851852</c:v>
                </c:pt>
                <c:pt idx="7551">
                  <c:v>0.41899930555555559</c:v>
                </c:pt>
                <c:pt idx="7552">
                  <c:v>0.41900370370370371</c:v>
                </c:pt>
                <c:pt idx="7553">
                  <c:v>0.41900819444444443</c:v>
                </c:pt>
                <c:pt idx="7554">
                  <c:v>0.41901261574074072</c:v>
                </c:pt>
                <c:pt idx="7555">
                  <c:v>0.41901699074074078</c:v>
                </c:pt>
                <c:pt idx="7556">
                  <c:v>0.41902136574074073</c:v>
                </c:pt>
                <c:pt idx="7557">
                  <c:v>0.41902586805555558</c:v>
                </c:pt>
                <c:pt idx="7558">
                  <c:v>0.41903038194444447</c:v>
                </c:pt>
                <c:pt idx="7559">
                  <c:v>0.4190375115740741</c:v>
                </c:pt>
                <c:pt idx="7560">
                  <c:v>0.41904187500000001</c:v>
                </c:pt>
                <c:pt idx="7561">
                  <c:v>0.41904623842592592</c:v>
                </c:pt>
                <c:pt idx="7562">
                  <c:v>0.41905061342592592</c:v>
                </c:pt>
                <c:pt idx="7563">
                  <c:v>0.41905510416666664</c:v>
                </c:pt>
                <c:pt idx="7564">
                  <c:v>0.41905944444444443</c:v>
                </c:pt>
                <c:pt idx="7565">
                  <c:v>0.41906390046296299</c:v>
                </c:pt>
                <c:pt idx="7566">
                  <c:v>0.41906841435185188</c:v>
                </c:pt>
                <c:pt idx="7567">
                  <c:v>0.41907278935185183</c:v>
                </c:pt>
                <c:pt idx="7568">
                  <c:v>0.41907730324074072</c:v>
                </c:pt>
                <c:pt idx="7569">
                  <c:v>0.41908166666666663</c:v>
                </c:pt>
                <c:pt idx="7570">
                  <c:v>0.41908600694444442</c:v>
                </c:pt>
                <c:pt idx="7571">
                  <c:v>0.41909039351851857</c:v>
                </c:pt>
                <c:pt idx="7572">
                  <c:v>0.4190979861111111</c:v>
                </c:pt>
                <c:pt idx="7573">
                  <c:v>0.41910233796296298</c:v>
                </c:pt>
                <c:pt idx="7574">
                  <c:v>0.41910688657407408</c:v>
                </c:pt>
                <c:pt idx="7575">
                  <c:v>0.41911131944444446</c:v>
                </c:pt>
                <c:pt idx="7576">
                  <c:v>0.4191157060185185</c:v>
                </c:pt>
                <c:pt idx="7577">
                  <c:v>0.41912013888888894</c:v>
                </c:pt>
                <c:pt idx="7578">
                  <c:v>0.41912471064814816</c:v>
                </c:pt>
                <c:pt idx="7579">
                  <c:v>0.41912914351851849</c:v>
                </c:pt>
                <c:pt idx="7580">
                  <c:v>0.41913364583333329</c:v>
                </c:pt>
                <c:pt idx="7581">
                  <c:v>0.41913818287037036</c:v>
                </c:pt>
                <c:pt idx="7582">
                  <c:v>0.41914243055555556</c:v>
                </c:pt>
                <c:pt idx="7583">
                  <c:v>0.41914692129629633</c:v>
                </c:pt>
                <c:pt idx="7584">
                  <c:v>0.41915138888888892</c:v>
                </c:pt>
                <c:pt idx="7585">
                  <c:v>0.41915884259259256</c:v>
                </c:pt>
                <c:pt idx="7586">
                  <c:v>0.41916325231481483</c:v>
                </c:pt>
                <c:pt idx="7587">
                  <c:v>0.4191675694444445</c:v>
                </c:pt>
                <c:pt idx="7588">
                  <c:v>0.41917187499999997</c:v>
                </c:pt>
                <c:pt idx="7589">
                  <c:v>0.41917638888888886</c:v>
                </c:pt>
                <c:pt idx="7590">
                  <c:v>0.41918071759259257</c:v>
                </c:pt>
                <c:pt idx="7591">
                  <c:v>0.41918518518518516</c:v>
                </c:pt>
                <c:pt idx="7592">
                  <c:v>0.41918954861111107</c:v>
                </c:pt>
                <c:pt idx="7593">
                  <c:v>0.41919387731481478</c:v>
                </c:pt>
                <c:pt idx="7594">
                  <c:v>0.41919822916666666</c:v>
                </c:pt>
                <c:pt idx="7595">
                  <c:v>0.41920259259259263</c:v>
                </c:pt>
                <c:pt idx="7596">
                  <c:v>0.41920696759259263</c:v>
                </c:pt>
                <c:pt idx="7597">
                  <c:v>0.41921145833333334</c:v>
                </c:pt>
                <c:pt idx="7598">
                  <c:v>0.41921885416666665</c:v>
                </c:pt>
                <c:pt idx="7599">
                  <c:v>0.41922315972222224</c:v>
                </c:pt>
                <c:pt idx="7600">
                  <c:v>0.41922753472222224</c:v>
                </c:pt>
                <c:pt idx="7601">
                  <c:v>0.41923187499999998</c:v>
                </c:pt>
                <c:pt idx="7602">
                  <c:v>0.41923626157407407</c:v>
                </c:pt>
                <c:pt idx="7603">
                  <c:v>0.41924068287037036</c:v>
                </c:pt>
                <c:pt idx="7604">
                  <c:v>0.41924516203703704</c:v>
                </c:pt>
                <c:pt idx="7605">
                  <c:v>0.41924940972222219</c:v>
                </c:pt>
                <c:pt idx="7606">
                  <c:v>0.41925395833333329</c:v>
                </c:pt>
                <c:pt idx="7607">
                  <c:v>0.41925840277777776</c:v>
                </c:pt>
                <c:pt idx="7608">
                  <c:v>0.41926288194444444</c:v>
                </c:pt>
                <c:pt idx="7609">
                  <c:v>0.41926722222222224</c:v>
                </c:pt>
                <c:pt idx="7610">
                  <c:v>0.41927171296296301</c:v>
                </c:pt>
                <c:pt idx="7611">
                  <c:v>0.41927593749999997</c:v>
                </c:pt>
                <c:pt idx="7612">
                  <c:v>0.41928350694444444</c:v>
                </c:pt>
                <c:pt idx="7613">
                  <c:v>0.41928782407407406</c:v>
                </c:pt>
                <c:pt idx="7614">
                  <c:v>0.41929233796296295</c:v>
                </c:pt>
                <c:pt idx="7615">
                  <c:v>0.41929673611111112</c:v>
                </c:pt>
                <c:pt idx="7616">
                  <c:v>0.41930103009259256</c:v>
                </c:pt>
                <c:pt idx="7617">
                  <c:v>0.41930533564814815</c:v>
                </c:pt>
                <c:pt idx="7618">
                  <c:v>0.41930982638888886</c:v>
                </c:pt>
                <c:pt idx="7619">
                  <c:v>0.41931416666666665</c:v>
                </c:pt>
                <c:pt idx="7620">
                  <c:v>0.41931863425925925</c:v>
                </c:pt>
                <c:pt idx="7621">
                  <c:v>0.41932298611111113</c:v>
                </c:pt>
                <c:pt idx="7622">
                  <c:v>0.41932734953703704</c:v>
                </c:pt>
                <c:pt idx="7623">
                  <c:v>0.41933179398148152</c:v>
                </c:pt>
                <c:pt idx="7624">
                  <c:v>0.41933623842592588</c:v>
                </c:pt>
                <c:pt idx="7625">
                  <c:v>0.41934366898148151</c:v>
                </c:pt>
                <c:pt idx="7626">
                  <c:v>0.41934814814814819</c:v>
                </c:pt>
                <c:pt idx="7627">
                  <c:v>0.41935256944444443</c:v>
                </c:pt>
                <c:pt idx="7628">
                  <c:v>0.41935681712962963</c:v>
                </c:pt>
                <c:pt idx="7629">
                  <c:v>0.4193613078703704</c:v>
                </c:pt>
                <c:pt idx="7630">
                  <c:v>0.41936569444444444</c:v>
                </c:pt>
                <c:pt idx="7631">
                  <c:v>0.41937016203703709</c:v>
                </c:pt>
                <c:pt idx="7632">
                  <c:v>0.41937460648148145</c:v>
                </c:pt>
                <c:pt idx="7633">
                  <c:v>0.41937916666666664</c:v>
                </c:pt>
                <c:pt idx="7634">
                  <c:v>0.41938349537037034</c:v>
                </c:pt>
                <c:pt idx="7635">
                  <c:v>0.41938791666666669</c:v>
                </c:pt>
                <c:pt idx="7636">
                  <c:v>0.41939228009259261</c:v>
                </c:pt>
                <c:pt idx="7637">
                  <c:v>0.41939673611111111</c:v>
                </c:pt>
                <c:pt idx="7638">
                  <c:v>0.4194040740740741</c:v>
                </c:pt>
                <c:pt idx="7639">
                  <c:v>0.41940842592592592</c:v>
                </c:pt>
                <c:pt idx="7640">
                  <c:v>0.41941261574074074</c:v>
                </c:pt>
                <c:pt idx="7641">
                  <c:v>0.41941697916666665</c:v>
                </c:pt>
                <c:pt idx="7642">
                  <c:v>0.41942148148148145</c:v>
                </c:pt>
                <c:pt idx="7643">
                  <c:v>0.41942583333333333</c:v>
                </c:pt>
                <c:pt idx="7644">
                  <c:v>0.41943031250000001</c:v>
                </c:pt>
                <c:pt idx="7645">
                  <c:v>0.41943466435185184</c:v>
                </c:pt>
                <c:pt idx="7646">
                  <c:v>0.41943905092592587</c:v>
                </c:pt>
                <c:pt idx="7647">
                  <c:v>0.41944339120370372</c:v>
                </c:pt>
                <c:pt idx="7648">
                  <c:v>0.41944787037037035</c:v>
                </c:pt>
                <c:pt idx="7649">
                  <c:v>0.41945231481481482</c:v>
                </c:pt>
                <c:pt idx="7650">
                  <c:v>0.41945682870370371</c:v>
                </c:pt>
                <c:pt idx="7651">
                  <c:v>0.41946468750000004</c:v>
                </c:pt>
                <c:pt idx="7652">
                  <c:v>0.41946894675925922</c:v>
                </c:pt>
                <c:pt idx="7653">
                  <c:v>0.41947351851851855</c:v>
                </c:pt>
                <c:pt idx="7654">
                  <c:v>0.41947792824074076</c:v>
                </c:pt>
                <c:pt idx="7655">
                  <c:v>0.41948246527777777</c:v>
                </c:pt>
                <c:pt idx="7656">
                  <c:v>0.41948687500000004</c:v>
                </c:pt>
                <c:pt idx="7657">
                  <c:v>0.41949140046296302</c:v>
                </c:pt>
                <c:pt idx="7658">
                  <c:v>0.41949567129629628</c:v>
                </c:pt>
                <c:pt idx="7659">
                  <c:v>0.41950013888888887</c:v>
                </c:pt>
                <c:pt idx="7660">
                  <c:v>0.4195045717592592</c:v>
                </c:pt>
                <c:pt idx="7661">
                  <c:v>0.41950913194444445</c:v>
                </c:pt>
                <c:pt idx="7662">
                  <c:v>0.41951370370370372</c:v>
                </c:pt>
                <c:pt idx="7663">
                  <c:v>0.4195181481481482</c:v>
                </c:pt>
                <c:pt idx="7664">
                  <c:v>0.41952250000000002</c:v>
                </c:pt>
                <c:pt idx="7665">
                  <c:v>0.41952994212962963</c:v>
                </c:pt>
                <c:pt idx="7666">
                  <c:v>0.41953440972222222</c:v>
                </c:pt>
                <c:pt idx="7667">
                  <c:v>0.41953878472222222</c:v>
                </c:pt>
                <c:pt idx="7668">
                  <c:v>0.41954339120370371</c:v>
                </c:pt>
                <c:pt idx="7669">
                  <c:v>0.41954783564814813</c:v>
                </c:pt>
                <c:pt idx="7670">
                  <c:v>0.41955219907407404</c:v>
                </c:pt>
                <c:pt idx="7671">
                  <c:v>0.41955656250000001</c:v>
                </c:pt>
                <c:pt idx="7672">
                  <c:v>0.41956116898148149</c:v>
                </c:pt>
                <c:pt idx="7673">
                  <c:v>0.41956591435185181</c:v>
                </c:pt>
                <c:pt idx="7674">
                  <c:v>0.41957038194444446</c:v>
                </c:pt>
                <c:pt idx="7675">
                  <c:v>0.41957491898148147</c:v>
                </c:pt>
                <c:pt idx="7676">
                  <c:v>0.41957918981481485</c:v>
                </c:pt>
                <c:pt idx="7677">
                  <c:v>0.41958376157407407</c:v>
                </c:pt>
                <c:pt idx="7678">
                  <c:v>0.41959119212962964</c:v>
                </c:pt>
                <c:pt idx="7679">
                  <c:v>0.41959571759259262</c:v>
                </c:pt>
                <c:pt idx="7680">
                  <c:v>0.4196004976851852</c:v>
                </c:pt>
                <c:pt idx="7681">
                  <c:v>0.41960516203703707</c:v>
                </c:pt>
                <c:pt idx="7682">
                  <c:v>0.41960964120370375</c:v>
                </c:pt>
                <c:pt idx="7683">
                  <c:v>0.41961408564814812</c:v>
                </c:pt>
                <c:pt idx="7684">
                  <c:v>0.41961863425925922</c:v>
                </c:pt>
                <c:pt idx="7685">
                  <c:v>0.4196231134259259</c:v>
                </c:pt>
                <c:pt idx="7686">
                  <c:v>0.41962758101851855</c:v>
                </c:pt>
                <c:pt idx="7687">
                  <c:v>0.41963211805555556</c:v>
                </c:pt>
                <c:pt idx="7688">
                  <c:v>0.41963636574074076</c:v>
                </c:pt>
                <c:pt idx="7689">
                  <c:v>0.41964091435185186</c:v>
                </c:pt>
                <c:pt idx="7690">
                  <c:v>0.41964531249999998</c:v>
                </c:pt>
                <c:pt idx="7691">
                  <c:v>0.41965281250000003</c:v>
                </c:pt>
                <c:pt idx="7692">
                  <c:v>0.41965722222222218</c:v>
                </c:pt>
                <c:pt idx="7693">
                  <c:v>0.41966173611111107</c:v>
                </c:pt>
                <c:pt idx="7694">
                  <c:v>0.41966598379629633</c:v>
                </c:pt>
                <c:pt idx="7695">
                  <c:v>0.41967053240740743</c:v>
                </c:pt>
                <c:pt idx="7696">
                  <c:v>0.41967498842592593</c:v>
                </c:pt>
                <c:pt idx="7697">
                  <c:v>0.41967943287037035</c:v>
                </c:pt>
                <c:pt idx="7698">
                  <c:v>0.41968383101851853</c:v>
                </c:pt>
                <c:pt idx="7699">
                  <c:v>0.41968835648148151</c:v>
                </c:pt>
                <c:pt idx="7700">
                  <c:v>0.41969282407407404</c:v>
                </c:pt>
                <c:pt idx="7701">
                  <c:v>0.41969723379629631</c:v>
                </c:pt>
                <c:pt idx="7702">
                  <c:v>0.41970177083333332</c:v>
                </c:pt>
                <c:pt idx="7703">
                  <c:v>0.41970621527777779</c:v>
                </c:pt>
                <c:pt idx="7704">
                  <c:v>0.41971401620370369</c:v>
                </c:pt>
                <c:pt idx="7705">
                  <c:v>0.41971846064814816</c:v>
                </c:pt>
                <c:pt idx="7706">
                  <c:v>0.41972283564814816</c:v>
                </c:pt>
                <c:pt idx="7707">
                  <c:v>0.41972726851851849</c:v>
                </c:pt>
                <c:pt idx="7708">
                  <c:v>0.41973186342592594</c:v>
                </c:pt>
                <c:pt idx="7709">
                  <c:v>0.41973641203703704</c:v>
                </c:pt>
                <c:pt idx="7710">
                  <c:v>0.41974085648148152</c:v>
                </c:pt>
                <c:pt idx="7711">
                  <c:v>0.41974539351851853</c:v>
                </c:pt>
                <c:pt idx="7712">
                  <c:v>0.41974987268518515</c:v>
                </c:pt>
                <c:pt idx="7713">
                  <c:v>0.41975442129629631</c:v>
                </c:pt>
                <c:pt idx="7714">
                  <c:v>0.41975892361111106</c:v>
                </c:pt>
                <c:pt idx="7715">
                  <c:v>0.41976351851851851</c:v>
                </c:pt>
                <c:pt idx="7716">
                  <c:v>0.41976796296296293</c:v>
                </c:pt>
                <c:pt idx="7717">
                  <c:v>0.41977547453703701</c:v>
                </c:pt>
                <c:pt idx="7718">
                  <c:v>0.41977973379629629</c:v>
                </c:pt>
                <c:pt idx="7719">
                  <c:v>0.4197841435185185</c:v>
                </c:pt>
                <c:pt idx="7720">
                  <c:v>0.4197885648148148</c:v>
                </c:pt>
                <c:pt idx="7721">
                  <c:v>0.41979314814814811</c:v>
                </c:pt>
                <c:pt idx="7722">
                  <c:v>0.41979759259259258</c:v>
                </c:pt>
                <c:pt idx="7723">
                  <c:v>0.419802037037037</c:v>
                </c:pt>
                <c:pt idx="7724">
                  <c:v>0.41980631944444441</c:v>
                </c:pt>
                <c:pt idx="7725">
                  <c:v>0.4198108333333333</c:v>
                </c:pt>
                <c:pt idx="7726">
                  <c:v>0.41981568287037035</c:v>
                </c:pt>
                <c:pt idx="7727">
                  <c:v>0.419820150462963</c:v>
                </c:pt>
                <c:pt idx="7728">
                  <c:v>0.41982467592592593</c:v>
                </c:pt>
                <c:pt idx="7729">
                  <c:v>0.41982912037037035</c:v>
                </c:pt>
                <c:pt idx="7730">
                  <c:v>0.41983355324074073</c:v>
                </c:pt>
                <c:pt idx="7731">
                  <c:v>0.41984091435185183</c:v>
                </c:pt>
                <c:pt idx="7732">
                  <c:v>0.41984546296296293</c:v>
                </c:pt>
                <c:pt idx="7733">
                  <c:v>0.41984986111111117</c:v>
                </c:pt>
                <c:pt idx="7734">
                  <c:v>0.41985436342592591</c:v>
                </c:pt>
                <c:pt idx="7735">
                  <c:v>0.41985891203703707</c:v>
                </c:pt>
                <c:pt idx="7736">
                  <c:v>0.41986318287037033</c:v>
                </c:pt>
                <c:pt idx="7737">
                  <c:v>0.41986774305555552</c:v>
                </c:pt>
                <c:pt idx="7738">
                  <c:v>0.41987224537037032</c:v>
                </c:pt>
                <c:pt idx="7739">
                  <c:v>0.41987681712962965</c:v>
                </c:pt>
                <c:pt idx="7740">
                  <c:v>0.4198812384259259</c:v>
                </c:pt>
                <c:pt idx="7741">
                  <c:v>0.41988581018518517</c:v>
                </c:pt>
                <c:pt idx="7742">
                  <c:v>0.41989005787037037</c:v>
                </c:pt>
                <c:pt idx="7743">
                  <c:v>0.41989450231481484</c:v>
                </c:pt>
                <c:pt idx="7744">
                  <c:v>0.41990194444444445</c:v>
                </c:pt>
                <c:pt idx="7745">
                  <c:v>0.41990638888888893</c:v>
                </c:pt>
                <c:pt idx="7746">
                  <c:v>0.41991079861111108</c:v>
                </c:pt>
                <c:pt idx="7747">
                  <c:v>0.41991531249999997</c:v>
                </c:pt>
                <c:pt idx="7748">
                  <c:v>0.41991972222222224</c:v>
                </c:pt>
                <c:pt idx="7749">
                  <c:v>0.41992417824074074</c:v>
                </c:pt>
                <c:pt idx="7750">
                  <c:v>0.41992865740740742</c:v>
                </c:pt>
                <c:pt idx="7751">
                  <c:v>0.41993303240740737</c:v>
                </c:pt>
                <c:pt idx="7752">
                  <c:v>0.41993761574074079</c:v>
                </c:pt>
                <c:pt idx="7753">
                  <c:v>0.41994199074074073</c:v>
                </c:pt>
                <c:pt idx="7754">
                  <c:v>0.41994640046296294</c:v>
                </c:pt>
                <c:pt idx="7755">
                  <c:v>0.41995075231481477</c:v>
                </c:pt>
                <c:pt idx="7756">
                  <c:v>0.41995528935185183</c:v>
                </c:pt>
                <c:pt idx="7757">
                  <c:v>0.41996269675925929</c:v>
                </c:pt>
                <c:pt idx="7758">
                  <c:v>0.41996722222222221</c:v>
                </c:pt>
                <c:pt idx="7759">
                  <c:v>0.41997164351851851</c:v>
                </c:pt>
                <c:pt idx="7760">
                  <c:v>0.41997608796296299</c:v>
                </c:pt>
                <c:pt idx="7761">
                  <c:v>0.41998059027777779</c:v>
                </c:pt>
                <c:pt idx="7762">
                  <c:v>0.41998484953703702</c:v>
                </c:pt>
                <c:pt idx="7763">
                  <c:v>0.41998935185185182</c:v>
                </c:pt>
                <c:pt idx="7764">
                  <c:v>0.4199937962962963</c:v>
                </c:pt>
                <c:pt idx="7765">
                  <c:v>0.41999835648148148</c:v>
                </c:pt>
                <c:pt idx="7766">
                  <c:v>0.42000287037037037</c:v>
                </c:pt>
                <c:pt idx="7767">
                  <c:v>0.42000740740740738</c:v>
                </c:pt>
                <c:pt idx="7768">
                  <c:v>0.42001185185185186</c:v>
                </c:pt>
                <c:pt idx="7769">
                  <c:v>0.42001936342592594</c:v>
                </c:pt>
                <c:pt idx="7770">
                  <c:v>0.42002376157407406</c:v>
                </c:pt>
                <c:pt idx="7771">
                  <c:v>0.42002819444444445</c:v>
                </c:pt>
                <c:pt idx="7772">
                  <c:v>0.42003263888888887</c:v>
                </c:pt>
                <c:pt idx="7773">
                  <c:v>0.42003702546296301</c:v>
                </c:pt>
                <c:pt idx="7774">
                  <c:v>0.42004146990740737</c:v>
                </c:pt>
                <c:pt idx="7775">
                  <c:v>0.42004590277777781</c:v>
                </c:pt>
                <c:pt idx="7776">
                  <c:v>0.42005032407407406</c:v>
                </c:pt>
                <c:pt idx="7777">
                  <c:v>0.42005484953703703</c:v>
                </c:pt>
                <c:pt idx="7778">
                  <c:v>0.42005937499999996</c:v>
                </c:pt>
                <c:pt idx="7779">
                  <c:v>0.4200638078703704</c:v>
                </c:pt>
                <c:pt idx="7780">
                  <c:v>0.42006832175925929</c:v>
                </c:pt>
                <c:pt idx="7781">
                  <c:v>0.42007587962962961</c:v>
                </c:pt>
                <c:pt idx="7782">
                  <c:v>0.42008047453703701</c:v>
                </c:pt>
                <c:pt idx="7783">
                  <c:v>0.42008490740740739</c:v>
                </c:pt>
                <c:pt idx="7784">
                  <c:v>0.42008932870370369</c:v>
                </c:pt>
                <c:pt idx="7785">
                  <c:v>0.42009377314814816</c:v>
                </c:pt>
                <c:pt idx="7786">
                  <c:v>0.42009832175925926</c:v>
                </c:pt>
                <c:pt idx="7787">
                  <c:v>0.42010285879629627</c:v>
                </c:pt>
                <c:pt idx="7788">
                  <c:v>0.42010730324074075</c:v>
                </c:pt>
                <c:pt idx="7789">
                  <c:v>0.42011189814814814</c:v>
                </c:pt>
                <c:pt idx="7790">
                  <c:v>0.42011630787037041</c:v>
                </c:pt>
                <c:pt idx="7791">
                  <c:v>0.42012085648148151</c:v>
                </c:pt>
                <c:pt idx="7792">
                  <c:v>0.42012531250000001</c:v>
                </c:pt>
                <c:pt idx="7793">
                  <c:v>0.42013313657407408</c:v>
                </c:pt>
                <c:pt idx="7794">
                  <c:v>0.42013756944444447</c:v>
                </c:pt>
                <c:pt idx="7795">
                  <c:v>0.42014201388888889</c:v>
                </c:pt>
                <c:pt idx="7796">
                  <c:v>0.42014663194444446</c:v>
                </c:pt>
                <c:pt idx="7797">
                  <c:v>0.42015112268518523</c:v>
                </c:pt>
                <c:pt idx="7798">
                  <c:v>0.42015567129629633</c:v>
                </c:pt>
                <c:pt idx="7799">
                  <c:v>0.42016015046296301</c:v>
                </c:pt>
                <c:pt idx="7800">
                  <c:v>0.42016499999999996</c:v>
                </c:pt>
                <c:pt idx="7801">
                  <c:v>0.42016959490740741</c:v>
                </c:pt>
                <c:pt idx="7802">
                  <c:v>0.42017417824074071</c:v>
                </c:pt>
                <c:pt idx="7803">
                  <c:v>0.42017872685185181</c:v>
                </c:pt>
                <c:pt idx="7804">
                  <c:v>0.42018319444444446</c:v>
                </c:pt>
                <c:pt idx="7805">
                  <c:v>0.42019096064814815</c:v>
                </c:pt>
                <c:pt idx="7806">
                  <c:v>0.42019534722222224</c:v>
                </c:pt>
                <c:pt idx="7807">
                  <c:v>0.42019993055555555</c:v>
                </c:pt>
                <c:pt idx="7808">
                  <c:v>0.42020454861111106</c:v>
                </c:pt>
                <c:pt idx="7809">
                  <c:v>0.42020907407407404</c:v>
                </c:pt>
                <c:pt idx="7810">
                  <c:v>0.42021366898148149</c:v>
                </c:pt>
                <c:pt idx="7811">
                  <c:v>0.42021814814814817</c:v>
                </c:pt>
                <c:pt idx="7812">
                  <c:v>0.42022277777777778</c:v>
                </c:pt>
                <c:pt idx="7813">
                  <c:v>0.42022844907407403</c:v>
                </c:pt>
                <c:pt idx="7814">
                  <c:v>0.4202329398148148</c:v>
                </c:pt>
                <c:pt idx="7815">
                  <c:v>0.42023753472222225</c:v>
                </c:pt>
                <c:pt idx="7816">
                  <c:v>0.42024211805555556</c:v>
                </c:pt>
                <c:pt idx="7817">
                  <c:v>0.42024696759259261</c:v>
                </c:pt>
                <c:pt idx="7818">
                  <c:v>0.42025487268518519</c:v>
                </c:pt>
                <c:pt idx="7819">
                  <c:v>0.42025988425925925</c:v>
                </c:pt>
                <c:pt idx="7820">
                  <c:v>0.42026473379629631</c:v>
                </c:pt>
                <c:pt idx="7821">
                  <c:v>0.42026971064814816</c:v>
                </c:pt>
                <c:pt idx="7822">
                  <c:v>0.42027469907407405</c:v>
                </c:pt>
                <c:pt idx="7823">
                  <c:v>0.4202795601851852</c:v>
                </c:pt>
                <c:pt idx="7824">
                  <c:v>0.42028452546296297</c:v>
                </c:pt>
                <c:pt idx="7825">
                  <c:v>0.42028944444444444</c:v>
                </c:pt>
                <c:pt idx="7826">
                  <c:v>0.42029440972222226</c:v>
                </c:pt>
                <c:pt idx="7827">
                  <c:v>0.42029925925925921</c:v>
                </c:pt>
                <c:pt idx="7828">
                  <c:v>0.420304212962963</c:v>
                </c:pt>
                <c:pt idx="7829">
                  <c:v>0.42030905092592591</c:v>
                </c:pt>
                <c:pt idx="7830">
                  <c:v>0.42031681712962965</c:v>
                </c:pt>
                <c:pt idx="7831">
                  <c:v>0.42032167824074079</c:v>
                </c:pt>
                <c:pt idx="7832">
                  <c:v>0.4203264814814815</c:v>
                </c:pt>
                <c:pt idx="7833">
                  <c:v>0.42033142361111109</c:v>
                </c:pt>
                <c:pt idx="7834">
                  <c:v>0.42033636574074079</c:v>
                </c:pt>
                <c:pt idx="7835">
                  <c:v>0.4203412037037037</c:v>
                </c:pt>
                <c:pt idx="7836">
                  <c:v>0.42034619212962965</c:v>
                </c:pt>
                <c:pt idx="7837">
                  <c:v>0.42035107638888891</c:v>
                </c:pt>
                <c:pt idx="7838">
                  <c:v>0.42035604166666668</c:v>
                </c:pt>
                <c:pt idx="7839">
                  <c:v>0.42036096064814815</c:v>
                </c:pt>
                <c:pt idx="7840">
                  <c:v>0.42036579861111112</c:v>
                </c:pt>
                <c:pt idx="7841">
                  <c:v>0.42037062500000005</c:v>
                </c:pt>
                <c:pt idx="7842">
                  <c:v>0.42037875000000002</c:v>
                </c:pt>
                <c:pt idx="7843">
                  <c:v>0.4203837037037037</c:v>
                </c:pt>
                <c:pt idx="7844">
                  <c:v>0.42038878472222224</c:v>
                </c:pt>
                <c:pt idx="7845">
                  <c:v>0.42039362268518521</c:v>
                </c:pt>
                <c:pt idx="7846">
                  <c:v>0.42039862268518519</c:v>
                </c:pt>
                <c:pt idx="7847">
                  <c:v>0.42040362268518522</c:v>
                </c:pt>
                <c:pt idx="7848">
                  <c:v>0.42040854166666669</c:v>
                </c:pt>
                <c:pt idx="7849">
                  <c:v>0.42041342592592595</c:v>
                </c:pt>
                <c:pt idx="7850">
                  <c:v>0.42041841435185184</c:v>
                </c:pt>
                <c:pt idx="7851">
                  <c:v>0.42042313657407404</c:v>
                </c:pt>
                <c:pt idx="7852">
                  <c:v>0.42042810185185187</c:v>
                </c:pt>
                <c:pt idx="7853">
                  <c:v>0.42043311342592588</c:v>
                </c:pt>
                <c:pt idx="7854">
                  <c:v>0.42044101851851851</c:v>
                </c:pt>
                <c:pt idx="7855">
                  <c:v>0.42044585648148147</c:v>
                </c:pt>
                <c:pt idx="7856">
                  <c:v>0.42045085648148151</c:v>
                </c:pt>
                <c:pt idx="7857">
                  <c:v>0.42045583333333331</c:v>
                </c:pt>
                <c:pt idx="7858">
                  <c:v>0.42046076388888887</c:v>
                </c:pt>
                <c:pt idx="7859">
                  <c:v>0.42046567129629625</c:v>
                </c:pt>
                <c:pt idx="7860">
                  <c:v>0.42047068287037037</c:v>
                </c:pt>
                <c:pt idx="7861">
                  <c:v>0.42047565972222217</c:v>
                </c:pt>
                <c:pt idx="7862">
                  <c:v>0.42048038194444448</c:v>
                </c:pt>
                <c:pt idx="7863">
                  <c:v>0.42048535879629628</c:v>
                </c:pt>
                <c:pt idx="7864">
                  <c:v>0.42049023148148151</c:v>
                </c:pt>
                <c:pt idx="7865">
                  <c:v>0.42049512731481481</c:v>
                </c:pt>
                <c:pt idx="7866">
                  <c:v>0.42050304398148147</c:v>
                </c:pt>
                <c:pt idx="7867">
                  <c:v>0.42050790509259262</c:v>
                </c:pt>
                <c:pt idx="7868">
                  <c:v>0.42051277777777779</c:v>
                </c:pt>
                <c:pt idx="7869">
                  <c:v>0.42051777777777777</c:v>
                </c:pt>
                <c:pt idx="7870">
                  <c:v>0.42052276620370371</c:v>
                </c:pt>
                <c:pt idx="7871">
                  <c:v>0.42052763888888894</c:v>
                </c:pt>
                <c:pt idx="7872">
                  <c:v>0.42053263888888887</c:v>
                </c:pt>
                <c:pt idx="7873">
                  <c:v>0.42053745370370371</c:v>
                </c:pt>
                <c:pt idx="7874">
                  <c:v>0.42054245370370369</c:v>
                </c:pt>
                <c:pt idx="7875">
                  <c:v>0.42054737268518516</c:v>
                </c:pt>
                <c:pt idx="7876">
                  <c:v>0.42055234953703707</c:v>
                </c:pt>
                <c:pt idx="7877">
                  <c:v>0.42055731481481479</c:v>
                </c:pt>
                <c:pt idx="7878">
                  <c:v>0.42056526620370366</c:v>
                </c:pt>
                <c:pt idx="7879">
                  <c:v>0.42057025462962966</c:v>
                </c:pt>
                <c:pt idx="7880">
                  <c:v>0.42057520833333334</c:v>
                </c:pt>
                <c:pt idx="7881">
                  <c:v>0.42058005787037039</c:v>
                </c:pt>
                <c:pt idx="7882">
                  <c:v>0.4205850347222222</c:v>
                </c:pt>
                <c:pt idx="7883">
                  <c:v>0.42059006944444444</c:v>
                </c:pt>
                <c:pt idx="7884">
                  <c:v>0.42059479166666663</c:v>
                </c:pt>
                <c:pt idx="7885">
                  <c:v>0.42059968749999999</c:v>
                </c:pt>
                <c:pt idx="7886">
                  <c:v>0.42060464120370372</c:v>
                </c:pt>
                <c:pt idx="7887">
                  <c:v>0.42060958333333337</c:v>
                </c:pt>
                <c:pt idx="7888">
                  <c:v>0.42061439814814811</c:v>
                </c:pt>
                <c:pt idx="7889">
                  <c:v>0.42061936342592593</c:v>
                </c:pt>
                <c:pt idx="7890">
                  <c:v>0.42062747685185187</c:v>
                </c:pt>
                <c:pt idx="7891">
                  <c:v>0.42063236111111113</c:v>
                </c:pt>
                <c:pt idx="7892">
                  <c:v>0.4206372800925926</c:v>
                </c:pt>
                <c:pt idx="7893">
                  <c:v>0.4206422569444444</c:v>
                </c:pt>
                <c:pt idx="7894">
                  <c:v>0.42064707175925925</c:v>
                </c:pt>
                <c:pt idx="7895">
                  <c:v>0.42065180555555554</c:v>
                </c:pt>
                <c:pt idx="7896">
                  <c:v>0.4206567708333333</c:v>
                </c:pt>
                <c:pt idx="7897">
                  <c:v>0.42066166666666666</c:v>
                </c:pt>
                <c:pt idx="7898">
                  <c:v>0.42066650462962962</c:v>
                </c:pt>
                <c:pt idx="7899">
                  <c:v>0.42067144675925922</c:v>
                </c:pt>
                <c:pt idx="7900">
                  <c:v>0.42067640046296301</c:v>
                </c:pt>
                <c:pt idx="7901">
                  <c:v>0.42068126157407404</c:v>
                </c:pt>
                <c:pt idx="7902">
                  <c:v>0.42068912037037037</c:v>
                </c:pt>
                <c:pt idx="7903">
                  <c:v>0.42069391203703704</c:v>
                </c:pt>
                <c:pt idx="7904">
                  <c:v>0.42069878472222227</c:v>
                </c:pt>
                <c:pt idx="7905">
                  <c:v>0.42070373842592595</c:v>
                </c:pt>
                <c:pt idx="7906">
                  <c:v>0.42070851851851848</c:v>
                </c:pt>
                <c:pt idx="7907">
                  <c:v>0.42071334490740742</c:v>
                </c:pt>
                <c:pt idx="7908">
                  <c:v>0.42071828703703701</c:v>
                </c:pt>
                <c:pt idx="7909">
                  <c:v>0.42072313657407406</c:v>
                </c:pt>
                <c:pt idx="7910">
                  <c:v>0.42072800925925929</c:v>
                </c:pt>
                <c:pt idx="7911">
                  <c:v>0.4207329861111111</c:v>
                </c:pt>
                <c:pt idx="7912">
                  <c:v>0.42073802083333334</c:v>
                </c:pt>
                <c:pt idx="7913">
                  <c:v>0.42074284722222227</c:v>
                </c:pt>
                <c:pt idx="7914">
                  <c:v>0.42075100694444445</c:v>
                </c:pt>
                <c:pt idx="7915">
                  <c:v>0.42075600694444443</c:v>
                </c:pt>
                <c:pt idx="7916">
                  <c:v>0.42076100694444446</c:v>
                </c:pt>
                <c:pt idx="7917">
                  <c:v>0.42076569444444445</c:v>
                </c:pt>
                <c:pt idx="7918">
                  <c:v>0.42077065972222222</c:v>
                </c:pt>
                <c:pt idx="7919">
                  <c:v>0.42077561342592595</c:v>
                </c:pt>
                <c:pt idx="7920">
                  <c:v>0.42078049768518522</c:v>
                </c:pt>
                <c:pt idx="7921">
                  <c:v>0.42078541666666669</c:v>
                </c:pt>
                <c:pt idx="7922">
                  <c:v>0.42079040509259258</c:v>
                </c:pt>
                <c:pt idx="7923">
                  <c:v>0.42079532407407405</c:v>
                </c:pt>
                <c:pt idx="7924">
                  <c:v>0.42080015046296299</c:v>
                </c:pt>
                <c:pt idx="7925">
                  <c:v>0.42080513888888887</c:v>
                </c:pt>
                <c:pt idx="7926">
                  <c:v>0.42081315972222222</c:v>
                </c:pt>
                <c:pt idx="7927">
                  <c:v>0.42081798611111115</c:v>
                </c:pt>
                <c:pt idx="7928">
                  <c:v>0.42082278935185186</c:v>
                </c:pt>
                <c:pt idx="7929">
                  <c:v>0.42082776620370371</c:v>
                </c:pt>
                <c:pt idx="7930">
                  <c:v>0.42083260416666662</c:v>
                </c:pt>
                <c:pt idx="7931">
                  <c:v>0.42083749999999998</c:v>
                </c:pt>
                <c:pt idx="7932">
                  <c:v>0.42084262731481487</c:v>
                </c:pt>
                <c:pt idx="7933">
                  <c:v>0.42084763888888888</c:v>
                </c:pt>
                <c:pt idx="7934">
                  <c:v>0.42085253472222223</c:v>
                </c:pt>
                <c:pt idx="7935">
                  <c:v>0.42085759259259259</c:v>
                </c:pt>
                <c:pt idx="7936">
                  <c:v>0.42086285879629631</c:v>
                </c:pt>
                <c:pt idx="7937">
                  <c:v>0.42086775462962961</c:v>
                </c:pt>
                <c:pt idx="7938">
                  <c:v>0.42087582175925925</c:v>
                </c:pt>
                <c:pt idx="7939">
                  <c:v>0.42088056712962962</c:v>
                </c:pt>
                <c:pt idx="7940">
                  <c:v>0.42088550925925922</c:v>
                </c:pt>
                <c:pt idx="7941">
                  <c:v>0.42089052083333334</c:v>
                </c:pt>
                <c:pt idx="7942">
                  <c:v>0.42089549768518514</c:v>
                </c:pt>
                <c:pt idx="7943">
                  <c:v>0.42090040509259258</c:v>
                </c:pt>
                <c:pt idx="7944">
                  <c:v>0.42090543981481482</c:v>
                </c:pt>
                <c:pt idx="7945">
                  <c:v>0.42091043981481485</c:v>
                </c:pt>
                <c:pt idx="7946">
                  <c:v>0.42091531250000003</c:v>
                </c:pt>
                <c:pt idx="7947">
                  <c:v>0.42092028935185183</c:v>
                </c:pt>
                <c:pt idx="7948">
                  <c:v>0.42092528935185186</c:v>
                </c:pt>
                <c:pt idx="7949">
                  <c:v>0.42093025462962963</c:v>
                </c:pt>
                <c:pt idx="7950">
                  <c:v>0.42093516203703701</c:v>
                </c:pt>
                <c:pt idx="7951">
                  <c:v>0.42094303240740744</c:v>
                </c:pt>
                <c:pt idx="7952">
                  <c:v>0.42094802083333333</c:v>
                </c:pt>
                <c:pt idx="7953">
                  <c:v>0.42095290509259259</c:v>
                </c:pt>
                <c:pt idx="7954">
                  <c:v>0.42095793981481483</c:v>
                </c:pt>
                <c:pt idx="7955">
                  <c:v>0.42096297453703707</c:v>
                </c:pt>
                <c:pt idx="7956">
                  <c:v>0.42096809027777776</c:v>
                </c:pt>
                <c:pt idx="7957">
                  <c:v>0.42097306712962962</c:v>
                </c:pt>
                <c:pt idx="7958">
                  <c:v>0.42097802083333336</c:v>
                </c:pt>
                <c:pt idx="7959">
                  <c:v>0.42098304398148145</c:v>
                </c:pt>
                <c:pt idx="7960">
                  <c:v>0.4209881134259259</c:v>
                </c:pt>
                <c:pt idx="7961">
                  <c:v>0.42099299768518517</c:v>
                </c:pt>
                <c:pt idx="7962">
                  <c:v>0.42099789351851852</c:v>
                </c:pt>
                <c:pt idx="7963">
                  <c:v>0.42100598379629628</c:v>
                </c:pt>
                <c:pt idx="7964">
                  <c:v>0.4210109490740741</c:v>
                </c:pt>
                <c:pt idx="7965">
                  <c:v>0.4210159722222222</c:v>
                </c:pt>
                <c:pt idx="7966">
                  <c:v>0.42102100694444444</c:v>
                </c:pt>
                <c:pt idx="7967">
                  <c:v>0.4210260300925926</c:v>
                </c:pt>
                <c:pt idx="7968">
                  <c:v>0.42103093750000004</c:v>
                </c:pt>
                <c:pt idx="7969">
                  <c:v>0.42103585648148151</c:v>
                </c:pt>
                <c:pt idx="7970">
                  <c:v>0.42104085648148143</c:v>
                </c:pt>
                <c:pt idx="7971">
                  <c:v>0.42104576388888892</c:v>
                </c:pt>
                <c:pt idx="7972">
                  <c:v>0.42105077546296293</c:v>
                </c:pt>
                <c:pt idx="7973">
                  <c:v>0.42105564814814816</c:v>
                </c:pt>
                <c:pt idx="7974">
                  <c:v>0.42106070601851853</c:v>
                </c:pt>
                <c:pt idx="7975">
                  <c:v>0.42106850694444442</c:v>
                </c:pt>
                <c:pt idx="7976">
                  <c:v>0.4210733796296296</c:v>
                </c:pt>
                <c:pt idx="7977">
                  <c:v>0.42107828703703704</c:v>
                </c:pt>
                <c:pt idx="7978">
                  <c:v>0.4210833449074074</c:v>
                </c:pt>
                <c:pt idx="7979">
                  <c:v>0.42108836805555555</c:v>
                </c:pt>
                <c:pt idx="7980">
                  <c:v>0.42109327546296299</c:v>
                </c:pt>
                <c:pt idx="7981">
                  <c:v>0.42109833333333335</c:v>
                </c:pt>
                <c:pt idx="7982">
                  <c:v>0.42110337962962968</c:v>
                </c:pt>
                <c:pt idx="7983">
                  <c:v>0.42110828703703707</c:v>
                </c:pt>
                <c:pt idx="7984">
                  <c:v>0.42111304398148147</c:v>
                </c:pt>
                <c:pt idx="7985">
                  <c:v>0.42111806712962968</c:v>
                </c:pt>
                <c:pt idx="7986">
                  <c:v>0.42112300925925927</c:v>
                </c:pt>
                <c:pt idx="7987">
                  <c:v>0.42113118055555554</c:v>
                </c:pt>
                <c:pt idx="7988">
                  <c:v>0.42113622685185187</c:v>
                </c:pt>
                <c:pt idx="7989">
                  <c:v>0.42114123842592593</c:v>
                </c:pt>
                <c:pt idx="7990">
                  <c:v>0.4211461226851852</c:v>
                </c:pt>
                <c:pt idx="7991">
                  <c:v>0.4211511458333333</c:v>
                </c:pt>
                <c:pt idx="7992">
                  <c:v>0.42115618055555554</c:v>
                </c:pt>
                <c:pt idx="7993">
                  <c:v>0.42116114583333331</c:v>
                </c:pt>
                <c:pt idx="7994">
                  <c:v>0.42116607638888892</c:v>
                </c:pt>
                <c:pt idx="7995">
                  <c:v>0.42117097222222227</c:v>
                </c:pt>
                <c:pt idx="7996">
                  <c:v>0.42117598379629628</c:v>
                </c:pt>
                <c:pt idx="7997">
                  <c:v>0.42118087962962963</c:v>
                </c:pt>
                <c:pt idx="7998">
                  <c:v>0.42118592592592591</c:v>
                </c:pt>
                <c:pt idx="7999">
                  <c:v>0.42119406249999997</c:v>
                </c:pt>
                <c:pt idx="8000">
                  <c:v>0.42119905092592597</c:v>
                </c:pt>
                <c:pt idx="8001">
                  <c:v>0.42120398148148147</c:v>
                </c:pt>
                <c:pt idx="8002">
                  <c:v>0.42120916666666663</c:v>
                </c:pt>
                <c:pt idx="8003">
                  <c:v>0.42121432870370373</c:v>
                </c:pt>
                <c:pt idx="8004">
                  <c:v>0.42121929398148145</c:v>
                </c:pt>
                <c:pt idx="8005">
                  <c:v>0.42122392361111111</c:v>
                </c:pt>
                <c:pt idx="8006">
                  <c:v>0.42122840277777779</c:v>
                </c:pt>
                <c:pt idx="8007">
                  <c:v>0.42123295138888889</c:v>
                </c:pt>
                <c:pt idx="8008">
                  <c:v>0.42123762731481484</c:v>
                </c:pt>
                <c:pt idx="8009">
                  <c:v>0.42124217592592594</c:v>
                </c:pt>
                <c:pt idx="8010">
                  <c:v>0.42124686342592593</c:v>
                </c:pt>
                <c:pt idx="8011">
                  <c:v>0.42125459490740741</c:v>
                </c:pt>
                <c:pt idx="8012">
                  <c:v>0.42125916666666668</c:v>
                </c:pt>
                <c:pt idx="8013">
                  <c:v>0.42126388888888888</c:v>
                </c:pt>
                <c:pt idx="8014">
                  <c:v>0.42126853009259263</c:v>
                </c:pt>
                <c:pt idx="8015">
                  <c:v>0.42127312499999997</c:v>
                </c:pt>
                <c:pt idx="8016">
                  <c:v>0.42127781250000002</c:v>
                </c:pt>
                <c:pt idx="8017">
                  <c:v>0.42128223379629631</c:v>
                </c:pt>
                <c:pt idx="8018">
                  <c:v>0.42128687500000001</c:v>
                </c:pt>
                <c:pt idx="8019">
                  <c:v>0.4212915162037037</c:v>
                </c:pt>
                <c:pt idx="8020">
                  <c:v>0.42129611111111109</c:v>
                </c:pt>
                <c:pt idx="8021">
                  <c:v>0.42130077546296296</c:v>
                </c:pt>
                <c:pt idx="8022">
                  <c:v>0.42130538194444439</c:v>
                </c:pt>
                <c:pt idx="8023">
                  <c:v>0.42131303240740742</c:v>
                </c:pt>
                <c:pt idx="8024">
                  <c:v>0.42131755787037034</c:v>
                </c:pt>
                <c:pt idx="8025">
                  <c:v>0.42132212962962962</c:v>
                </c:pt>
                <c:pt idx="8026">
                  <c:v>0.42132680555555552</c:v>
                </c:pt>
                <c:pt idx="8027">
                  <c:v>0.42133138888888894</c:v>
                </c:pt>
                <c:pt idx="8028">
                  <c:v>0.42133592592592595</c:v>
                </c:pt>
                <c:pt idx="8029">
                  <c:v>0.42134063657407411</c:v>
                </c:pt>
                <c:pt idx="8030">
                  <c:v>0.42134571759259259</c:v>
                </c:pt>
                <c:pt idx="8031">
                  <c:v>0.42135076388888892</c:v>
                </c:pt>
                <c:pt idx="8032">
                  <c:v>0.4213556828703704</c:v>
                </c:pt>
                <c:pt idx="8033">
                  <c:v>0.42136071759259258</c:v>
                </c:pt>
                <c:pt idx="8034">
                  <c:v>0.42136576388888886</c:v>
                </c:pt>
                <c:pt idx="8035">
                  <c:v>0.42137376157407408</c:v>
                </c:pt>
                <c:pt idx="8036">
                  <c:v>0.42137866898148152</c:v>
                </c:pt>
                <c:pt idx="8037">
                  <c:v>0.42138372685185188</c:v>
                </c:pt>
                <c:pt idx="8038">
                  <c:v>0.42138872685185186</c:v>
                </c:pt>
                <c:pt idx="8039">
                  <c:v>0.42139346064814814</c:v>
                </c:pt>
                <c:pt idx="8040">
                  <c:v>0.42139837962962962</c:v>
                </c:pt>
                <c:pt idx="8041">
                  <c:v>0.42140334490740744</c:v>
                </c:pt>
                <c:pt idx="8042">
                  <c:v>0.42140829861111112</c:v>
                </c:pt>
                <c:pt idx="8043">
                  <c:v>0.42141315972222221</c:v>
                </c:pt>
                <c:pt idx="8044">
                  <c:v>0.42141815972222219</c:v>
                </c:pt>
                <c:pt idx="8045">
                  <c:v>0.42142314814814813</c:v>
                </c:pt>
                <c:pt idx="8046">
                  <c:v>0.42142802083333336</c:v>
                </c:pt>
                <c:pt idx="8047">
                  <c:v>0.42143592592592594</c:v>
                </c:pt>
                <c:pt idx="8048">
                  <c:v>0.42144078703703708</c:v>
                </c:pt>
                <c:pt idx="8049">
                  <c:v>0.42144567129629634</c:v>
                </c:pt>
                <c:pt idx="8050">
                  <c:v>0.42145052083333329</c:v>
                </c:pt>
                <c:pt idx="8051">
                  <c:v>0.42145547453703708</c:v>
                </c:pt>
                <c:pt idx="8052">
                  <c:v>0.42146033564814817</c:v>
                </c:pt>
                <c:pt idx="8053">
                  <c:v>0.42146534722222223</c:v>
                </c:pt>
                <c:pt idx="8054">
                  <c:v>0.42147034722222226</c:v>
                </c:pt>
                <c:pt idx="8055">
                  <c:v>0.42147520833333335</c:v>
                </c:pt>
                <c:pt idx="8056">
                  <c:v>0.42148018518518521</c:v>
                </c:pt>
                <c:pt idx="8057">
                  <c:v>0.42148523148148148</c:v>
                </c:pt>
                <c:pt idx="8058">
                  <c:v>0.42149021990740737</c:v>
                </c:pt>
                <c:pt idx="8059">
                  <c:v>0.42149831018518519</c:v>
                </c:pt>
                <c:pt idx="8060">
                  <c:v>0.42150332175925925</c:v>
                </c:pt>
                <c:pt idx="8061">
                  <c:v>0.42150825231481481</c:v>
                </c:pt>
                <c:pt idx="8062">
                  <c:v>0.42151319444444441</c:v>
                </c:pt>
                <c:pt idx="8063">
                  <c:v>0.42151810185185185</c:v>
                </c:pt>
                <c:pt idx="8064">
                  <c:v>0.42152314814814812</c:v>
                </c:pt>
                <c:pt idx="8065">
                  <c:v>0.42152818287037036</c:v>
                </c:pt>
                <c:pt idx="8066">
                  <c:v>0.42153319444444443</c:v>
                </c:pt>
                <c:pt idx="8067">
                  <c:v>0.42153821759259258</c:v>
                </c:pt>
                <c:pt idx="8068">
                  <c:v>0.42154333333333333</c:v>
                </c:pt>
                <c:pt idx="8069">
                  <c:v>0.42154836805555557</c:v>
                </c:pt>
                <c:pt idx="8070">
                  <c:v>0.4215533680555556</c:v>
                </c:pt>
                <c:pt idx="8071">
                  <c:v>0.42156168981481484</c:v>
                </c:pt>
                <c:pt idx="8072">
                  <c:v>0.42156655092592593</c:v>
                </c:pt>
                <c:pt idx="8073">
                  <c:v>0.42157162037037038</c:v>
                </c:pt>
                <c:pt idx="8074">
                  <c:v>0.42157652777777782</c:v>
                </c:pt>
                <c:pt idx="8075">
                  <c:v>0.42158159722222227</c:v>
                </c:pt>
                <c:pt idx="8076">
                  <c:v>0.42158667824074075</c:v>
                </c:pt>
                <c:pt idx="8077">
                  <c:v>0.42159172453703703</c:v>
                </c:pt>
                <c:pt idx="8078">
                  <c:v>0.4215968171296296</c:v>
                </c:pt>
                <c:pt idx="8079">
                  <c:v>0.42160185185185184</c:v>
                </c:pt>
                <c:pt idx="8080">
                  <c:v>0.42160694444444441</c:v>
                </c:pt>
                <c:pt idx="8081">
                  <c:v>0.42161199074074074</c:v>
                </c:pt>
                <c:pt idx="8082">
                  <c:v>0.42161693287037033</c:v>
                </c:pt>
                <c:pt idx="8083">
                  <c:v>0.42162196759259257</c:v>
                </c:pt>
                <c:pt idx="8084">
                  <c:v>0.42163003472222221</c:v>
                </c:pt>
                <c:pt idx="8085">
                  <c:v>0.42163519675925926</c:v>
                </c:pt>
                <c:pt idx="8086">
                  <c:v>0.42164016203703708</c:v>
                </c:pt>
                <c:pt idx="8087">
                  <c:v>0.42164521990740744</c:v>
                </c:pt>
                <c:pt idx="8088">
                  <c:v>0.42165031250000001</c:v>
                </c:pt>
                <c:pt idx="8089">
                  <c:v>0.42165528935185187</c:v>
                </c:pt>
                <c:pt idx="8090">
                  <c:v>0.42166032407407411</c:v>
                </c:pt>
                <c:pt idx="8091">
                  <c:v>0.42166532407407403</c:v>
                </c:pt>
                <c:pt idx="8092">
                  <c:v>0.42167034722222224</c:v>
                </c:pt>
                <c:pt idx="8093">
                  <c:v>0.42167538194444448</c:v>
                </c:pt>
                <c:pt idx="8094">
                  <c:v>0.42168032407407408</c:v>
                </c:pt>
                <c:pt idx="8095">
                  <c:v>0.42168527777777776</c:v>
                </c:pt>
                <c:pt idx="8096">
                  <c:v>0.42169326388888889</c:v>
                </c:pt>
                <c:pt idx="8097">
                  <c:v>0.42169819444444445</c:v>
                </c:pt>
                <c:pt idx="8098">
                  <c:v>0.42170321759259261</c:v>
                </c:pt>
                <c:pt idx="8099">
                  <c:v>0.42170831018518523</c:v>
                </c:pt>
                <c:pt idx="8100">
                  <c:v>0.42171327546296294</c:v>
                </c:pt>
                <c:pt idx="8101">
                  <c:v>0.42171826388888894</c:v>
                </c:pt>
                <c:pt idx="8102">
                  <c:v>0.42172328703703704</c:v>
                </c:pt>
                <c:pt idx="8103">
                  <c:v>0.42172835648148149</c:v>
                </c:pt>
                <c:pt idx="8104">
                  <c:v>0.42173339120370373</c:v>
                </c:pt>
                <c:pt idx="8105">
                  <c:v>0.42173835648148145</c:v>
                </c:pt>
                <c:pt idx="8106">
                  <c:v>0.42174291666666663</c:v>
                </c:pt>
                <c:pt idx="8107">
                  <c:v>0.42174752314814817</c:v>
                </c:pt>
                <c:pt idx="8108">
                  <c:v>0.4217551157407407</c:v>
                </c:pt>
                <c:pt idx="8109">
                  <c:v>0.42175968750000004</c:v>
                </c:pt>
                <c:pt idx="8110">
                  <c:v>0.42176425925925926</c:v>
                </c:pt>
                <c:pt idx="8111">
                  <c:v>0.42176890046296295</c:v>
                </c:pt>
                <c:pt idx="8112">
                  <c:v>0.42177358796296294</c:v>
                </c:pt>
                <c:pt idx="8113">
                  <c:v>0.42177831018518513</c:v>
                </c:pt>
                <c:pt idx="8114">
                  <c:v>0.42178296296296297</c:v>
                </c:pt>
                <c:pt idx="8115">
                  <c:v>0.42178766203703705</c:v>
                </c:pt>
                <c:pt idx="8116">
                  <c:v>0.42179237268518516</c:v>
                </c:pt>
                <c:pt idx="8117">
                  <c:v>0.42179681712962963</c:v>
                </c:pt>
                <c:pt idx="8118">
                  <c:v>0.4218015277777778</c:v>
                </c:pt>
                <c:pt idx="8119">
                  <c:v>0.42180609953703702</c:v>
                </c:pt>
                <c:pt idx="8120">
                  <c:v>0.42181368055555551</c:v>
                </c:pt>
                <c:pt idx="8121">
                  <c:v>0.42181825231481485</c:v>
                </c:pt>
                <c:pt idx="8122">
                  <c:v>0.42182280092592594</c:v>
                </c:pt>
                <c:pt idx="8123">
                  <c:v>0.42182738425925925</c:v>
                </c:pt>
                <c:pt idx="8124">
                  <c:v>0.42183207175925924</c:v>
                </c:pt>
                <c:pt idx="8125">
                  <c:v>0.4218367476851852</c:v>
                </c:pt>
                <c:pt idx="8126">
                  <c:v>0.42184144675925928</c:v>
                </c:pt>
                <c:pt idx="8127">
                  <c:v>0.421846099537037</c:v>
                </c:pt>
                <c:pt idx="8128">
                  <c:v>0.42185052083333335</c:v>
                </c:pt>
                <c:pt idx="8129">
                  <c:v>0.42185518518518522</c:v>
                </c:pt>
                <c:pt idx="8130">
                  <c:v>0.42185983796296295</c:v>
                </c:pt>
                <c:pt idx="8131">
                  <c:v>0.42186447916666664</c:v>
                </c:pt>
                <c:pt idx="8132">
                  <c:v>0.42187209490740746</c:v>
                </c:pt>
                <c:pt idx="8133">
                  <c:v>0.42187664351851856</c:v>
                </c:pt>
                <c:pt idx="8134">
                  <c:v>0.42188121527777778</c:v>
                </c:pt>
                <c:pt idx="8135">
                  <c:v>0.42188591435185185</c:v>
                </c:pt>
                <c:pt idx="8136">
                  <c:v>0.42189048611111107</c:v>
                </c:pt>
                <c:pt idx="8137">
                  <c:v>0.42189518518518515</c:v>
                </c:pt>
                <c:pt idx="8138">
                  <c:v>0.42189981481481481</c:v>
                </c:pt>
                <c:pt idx="8139">
                  <c:v>0.42190438657407409</c:v>
                </c:pt>
                <c:pt idx="8140">
                  <c:v>0.42190927083333335</c:v>
                </c:pt>
                <c:pt idx="8141">
                  <c:v>0.42191385416666666</c:v>
                </c:pt>
                <c:pt idx="8142">
                  <c:v>0.42191857638888886</c:v>
                </c:pt>
                <c:pt idx="8143">
                  <c:v>0.42192310185185183</c:v>
                </c:pt>
                <c:pt idx="8144">
                  <c:v>0.42193070601851851</c:v>
                </c:pt>
                <c:pt idx="8145">
                  <c:v>0.42193525462962961</c:v>
                </c:pt>
                <c:pt idx="8146">
                  <c:v>0.4219398148148148</c:v>
                </c:pt>
                <c:pt idx="8147">
                  <c:v>0.42194446759259258</c:v>
                </c:pt>
                <c:pt idx="8148">
                  <c:v>0.42194903935185185</c:v>
                </c:pt>
                <c:pt idx="8149">
                  <c:v>0.42195377314814814</c:v>
                </c:pt>
                <c:pt idx="8150">
                  <c:v>0.42195826388888885</c:v>
                </c:pt>
                <c:pt idx="8151">
                  <c:v>0.42196292824074072</c:v>
                </c:pt>
                <c:pt idx="8152">
                  <c:v>0.42196748842592591</c:v>
                </c:pt>
                <c:pt idx="8153">
                  <c:v>0.42197215277777778</c:v>
                </c:pt>
                <c:pt idx="8154">
                  <c:v>0.42197685185185185</c:v>
                </c:pt>
                <c:pt idx="8155">
                  <c:v>0.42198142361111107</c:v>
                </c:pt>
                <c:pt idx="8156">
                  <c:v>0.42198909722222222</c:v>
                </c:pt>
                <c:pt idx="8157">
                  <c:v>0.42199365740740741</c:v>
                </c:pt>
                <c:pt idx="8158">
                  <c:v>0.42199821759259254</c:v>
                </c:pt>
                <c:pt idx="8159">
                  <c:v>0.42200295138888894</c:v>
                </c:pt>
                <c:pt idx="8160">
                  <c:v>0.42200756944444445</c:v>
                </c:pt>
                <c:pt idx="8161">
                  <c:v>0.42201224537037035</c:v>
                </c:pt>
                <c:pt idx="8162">
                  <c:v>0.42201682870370366</c:v>
                </c:pt>
                <c:pt idx="8163">
                  <c:v>0.42202153935185183</c:v>
                </c:pt>
                <c:pt idx="8164">
                  <c:v>0.42202619212962961</c:v>
                </c:pt>
                <c:pt idx="8165">
                  <c:v>0.42203075231481479</c:v>
                </c:pt>
                <c:pt idx="8166">
                  <c:v>0.42203543981481478</c:v>
                </c:pt>
                <c:pt idx="8167">
                  <c:v>0.42204003472222223</c:v>
                </c:pt>
                <c:pt idx="8168">
                  <c:v>0.42204773148148145</c:v>
                </c:pt>
                <c:pt idx="8169">
                  <c:v>0.42205231481481481</c:v>
                </c:pt>
                <c:pt idx="8170">
                  <c:v>0.422056875</c:v>
                </c:pt>
                <c:pt idx="8171">
                  <c:v>0.42206141203703701</c:v>
                </c:pt>
                <c:pt idx="8172">
                  <c:v>0.42206590277777778</c:v>
                </c:pt>
                <c:pt idx="8173">
                  <c:v>0.42207061342592594</c:v>
                </c:pt>
                <c:pt idx="8174">
                  <c:v>0.42207518518518516</c:v>
                </c:pt>
                <c:pt idx="8175">
                  <c:v>0.42207986111111112</c:v>
                </c:pt>
                <c:pt idx="8176">
                  <c:v>0.42208443287037034</c:v>
                </c:pt>
                <c:pt idx="8177">
                  <c:v>0.4220891087962963</c:v>
                </c:pt>
                <c:pt idx="8178">
                  <c:v>0.42209379629629629</c:v>
                </c:pt>
                <c:pt idx="8179">
                  <c:v>0.42209842592592595</c:v>
                </c:pt>
                <c:pt idx="8180">
                  <c:v>0.42210626157407405</c:v>
                </c:pt>
                <c:pt idx="8181">
                  <c:v>0.42211084490740741</c:v>
                </c:pt>
                <c:pt idx="8182">
                  <c:v>0.42211541666666669</c:v>
                </c:pt>
                <c:pt idx="8183">
                  <c:v>0.42211991898148149</c:v>
                </c:pt>
                <c:pt idx="8184">
                  <c:v>0.42212452546296292</c:v>
                </c:pt>
                <c:pt idx="8185">
                  <c:v>0.42212929398148152</c:v>
                </c:pt>
                <c:pt idx="8186">
                  <c:v>0.42213391203703704</c:v>
                </c:pt>
                <c:pt idx="8187">
                  <c:v>0.42213862268518515</c:v>
                </c:pt>
                <c:pt idx="8188">
                  <c:v>0.4221432638888889</c:v>
                </c:pt>
                <c:pt idx="8189">
                  <c:v>0.42214782407407409</c:v>
                </c:pt>
                <c:pt idx="8190">
                  <c:v>0.42215253472222219</c:v>
                </c:pt>
                <c:pt idx="8191">
                  <c:v>0.4221571180555555</c:v>
                </c:pt>
                <c:pt idx="8192">
                  <c:v>0.42216518518518514</c:v>
                </c:pt>
                <c:pt idx="8193">
                  <c:v>0.42216988425925922</c:v>
                </c:pt>
                <c:pt idx="8194">
                  <c:v>0.42217431712962966</c:v>
                </c:pt>
                <c:pt idx="8195">
                  <c:v>0.42217934027777781</c:v>
                </c:pt>
                <c:pt idx="8196">
                  <c:v>0.42218423611111106</c:v>
                </c:pt>
                <c:pt idx="8197">
                  <c:v>0.42218928240740738</c:v>
                </c:pt>
                <c:pt idx="8198">
                  <c:v>0.42219432870370371</c:v>
                </c:pt>
                <c:pt idx="8199">
                  <c:v>0.4221992361111111</c:v>
                </c:pt>
                <c:pt idx="8200">
                  <c:v>0.42220418981481478</c:v>
                </c:pt>
                <c:pt idx="8201">
                  <c:v>0.42220916666666669</c:v>
                </c:pt>
                <c:pt idx="8202">
                  <c:v>0.42221420138888893</c:v>
                </c:pt>
                <c:pt idx="8203">
                  <c:v>0.42221913194444444</c:v>
                </c:pt>
                <c:pt idx="8204">
                  <c:v>0.422227349537037</c:v>
                </c:pt>
                <c:pt idx="8205">
                  <c:v>0.42223228009259262</c:v>
                </c:pt>
                <c:pt idx="8206">
                  <c:v>0.42223729166666663</c:v>
                </c:pt>
                <c:pt idx="8207">
                  <c:v>0.42224224537037042</c:v>
                </c:pt>
                <c:pt idx="8208">
                  <c:v>0.42224736111111111</c:v>
                </c:pt>
                <c:pt idx="8209">
                  <c:v>0.42225248842592594</c:v>
                </c:pt>
                <c:pt idx="8210">
                  <c:v>0.4222575925925926</c:v>
                </c:pt>
                <c:pt idx="8211">
                  <c:v>0.42226266203703705</c:v>
                </c:pt>
                <c:pt idx="8212">
                  <c:v>0.42226776620370371</c:v>
                </c:pt>
                <c:pt idx="8213">
                  <c:v>0.42227283564814816</c:v>
                </c:pt>
                <c:pt idx="8214">
                  <c:v>0.42227798611111106</c:v>
                </c:pt>
                <c:pt idx="8215">
                  <c:v>0.42228297453703706</c:v>
                </c:pt>
                <c:pt idx="8216">
                  <c:v>0.42228804398148151</c:v>
                </c:pt>
                <c:pt idx="8217">
                  <c:v>0.42229603009259259</c:v>
                </c:pt>
                <c:pt idx="8218">
                  <c:v>0.42230107638888886</c:v>
                </c:pt>
                <c:pt idx="8219">
                  <c:v>0.42230603009259254</c:v>
                </c:pt>
                <c:pt idx="8220">
                  <c:v>0.42231109953703699</c:v>
                </c:pt>
                <c:pt idx="8221">
                  <c:v>0.42231619212962962</c:v>
                </c:pt>
                <c:pt idx="8222">
                  <c:v>0.42232118055555556</c:v>
                </c:pt>
                <c:pt idx="8223">
                  <c:v>0.42232614583333333</c:v>
                </c:pt>
                <c:pt idx="8224">
                  <c:v>0.42233114583333337</c:v>
                </c:pt>
                <c:pt idx="8225">
                  <c:v>0.42233625000000002</c:v>
                </c:pt>
                <c:pt idx="8226">
                  <c:v>0.42234133101851851</c:v>
                </c:pt>
                <c:pt idx="8227">
                  <c:v>0.42234629629629628</c:v>
                </c:pt>
                <c:pt idx="8228">
                  <c:v>0.42235123842592598</c:v>
                </c:pt>
                <c:pt idx="8229">
                  <c:v>0.42235936342592595</c:v>
                </c:pt>
                <c:pt idx="8230">
                  <c:v>0.42236442129629631</c:v>
                </c:pt>
                <c:pt idx="8231">
                  <c:v>0.4223694097222222</c:v>
                </c:pt>
                <c:pt idx="8232">
                  <c:v>0.42237450231481483</c:v>
                </c:pt>
                <c:pt idx="8233">
                  <c:v>0.42237968750000005</c:v>
                </c:pt>
                <c:pt idx="8234">
                  <c:v>0.42238475694444449</c:v>
                </c:pt>
                <c:pt idx="8235">
                  <c:v>0.42238987268518519</c:v>
                </c:pt>
                <c:pt idx="8236">
                  <c:v>0.42239505787037035</c:v>
                </c:pt>
                <c:pt idx="8237">
                  <c:v>0.42240018518518524</c:v>
                </c:pt>
                <c:pt idx="8238">
                  <c:v>0.42240526620370372</c:v>
                </c:pt>
                <c:pt idx="8239">
                  <c:v>0.4224100925925926</c:v>
                </c:pt>
                <c:pt idx="8240">
                  <c:v>0.42241523148148147</c:v>
                </c:pt>
                <c:pt idx="8241">
                  <c:v>0.42242341435185188</c:v>
                </c:pt>
                <c:pt idx="8242">
                  <c:v>0.42242851851851854</c:v>
                </c:pt>
                <c:pt idx="8243">
                  <c:v>0.42243351851851857</c:v>
                </c:pt>
                <c:pt idx="8244">
                  <c:v>0.42243861111111114</c:v>
                </c:pt>
                <c:pt idx="8245">
                  <c:v>0.42244373842592592</c:v>
                </c:pt>
                <c:pt idx="8246">
                  <c:v>0.42244890046296296</c:v>
                </c:pt>
                <c:pt idx="8247">
                  <c:v>0.42245390046296299</c:v>
                </c:pt>
                <c:pt idx="8248">
                  <c:v>0.42245896990740744</c:v>
                </c:pt>
                <c:pt idx="8249">
                  <c:v>0.42246412037037034</c:v>
                </c:pt>
                <c:pt idx="8250">
                  <c:v>0.42246916666666667</c:v>
                </c:pt>
                <c:pt idx="8251">
                  <c:v>0.42247412037037035</c:v>
                </c:pt>
                <c:pt idx="8252">
                  <c:v>0.42247920138888889</c:v>
                </c:pt>
                <c:pt idx="8253">
                  <c:v>0.42248741898148151</c:v>
                </c:pt>
                <c:pt idx="8254">
                  <c:v>0.42249249999999999</c:v>
                </c:pt>
                <c:pt idx="8255">
                  <c:v>0.42249760416666665</c:v>
                </c:pt>
                <c:pt idx="8256">
                  <c:v>0.42250262731481486</c:v>
                </c:pt>
                <c:pt idx="8257">
                  <c:v>0.42250775462962964</c:v>
                </c:pt>
                <c:pt idx="8258">
                  <c:v>0.42251300925925928</c:v>
                </c:pt>
                <c:pt idx="8259">
                  <c:v>0.42251804398148152</c:v>
                </c:pt>
                <c:pt idx="8260">
                  <c:v>0.42252304398148149</c:v>
                </c:pt>
                <c:pt idx="8261">
                  <c:v>0.42252793981481479</c:v>
                </c:pt>
                <c:pt idx="8262">
                  <c:v>0.42253312500000001</c:v>
                </c:pt>
                <c:pt idx="8263">
                  <c:v>0.42253788194444447</c:v>
                </c:pt>
                <c:pt idx="8264">
                  <c:v>0.42254254629629634</c:v>
                </c:pt>
                <c:pt idx="8265">
                  <c:v>0.42255041666666665</c:v>
                </c:pt>
                <c:pt idx="8266">
                  <c:v>0.42255504629629631</c:v>
                </c:pt>
                <c:pt idx="8267">
                  <c:v>0.4225598148148148</c:v>
                </c:pt>
                <c:pt idx="8268">
                  <c:v>0.42256462962962965</c:v>
                </c:pt>
                <c:pt idx="8269">
                  <c:v>0.42256968750000001</c:v>
                </c:pt>
                <c:pt idx="8270">
                  <c:v>0.42257435185185188</c:v>
                </c:pt>
                <c:pt idx="8271">
                  <c:v>0.42257909722222226</c:v>
                </c:pt>
                <c:pt idx="8272">
                  <c:v>0.42258359953703706</c:v>
                </c:pt>
                <c:pt idx="8273">
                  <c:v>0.42258839120370367</c:v>
                </c:pt>
                <c:pt idx="8274">
                  <c:v>0.42259313657407405</c:v>
                </c:pt>
                <c:pt idx="8275">
                  <c:v>0.4225978125</c:v>
                </c:pt>
                <c:pt idx="8276">
                  <c:v>0.42260255787037032</c:v>
                </c:pt>
                <c:pt idx="8277">
                  <c:v>0.42261057870370372</c:v>
                </c:pt>
                <c:pt idx="8278">
                  <c:v>0.4226152777777778</c:v>
                </c:pt>
                <c:pt idx="8279">
                  <c:v>0.4226200347222222</c:v>
                </c:pt>
                <c:pt idx="8280">
                  <c:v>0.42262467592592595</c:v>
                </c:pt>
                <c:pt idx="8281">
                  <c:v>0.42262945601851848</c:v>
                </c:pt>
                <c:pt idx="8282">
                  <c:v>0.42263428240740741</c:v>
                </c:pt>
                <c:pt idx="8283">
                  <c:v>0.42263881944444442</c:v>
                </c:pt>
                <c:pt idx="8284">
                  <c:v>0.42264347222222226</c:v>
                </c:pt>
                <c:pt idx="8285">
                  <c:v>0.42264825231481479</c:v>
                </c:pt>
                <c:pt idx="8286">
                  <c:v>0.42265287037037041</c:v>
                </c:pt>
                <c:pt idx="8287">
                  <c:v>0.42265765046296294</c:v>
                </c:pt>
                <c:pt idx="8288">
                  <c:v>0.42266231481481481</c:v>
                </c:pt>
                <c:pt idx="8289">
                  <c:v>0.42266998842592596</c:v>
                </c:pt>
                <c:pt idx="8290">
                  <c:v>0.42267461805555556</c:v>
                </c:pt>
                <c:pt idx="8291">
                  <c:v>0.42267925925925925</c:v>
                </c:pt>
                <c:pt idx="8292">
                  <c:v>0.42268400462962963</c:v>
                </c:pt>
                <c:pt idx="8293">
                  <c:v>0.42268868055555558</c:v>
                </c:pt>
                <c:pt idx="8294">
                  <c:v>0.4226932986111111</c:v>
                </c:pt>
                <c:pt idx="8295">
                  <c:v>0.42269791666666667</c:v>
                </c:pt>
                <c:pt idx="8296">
                  <c:v>0.42270266203703705</c:v>
                </c:pt>
                <c:pt idx="8297">
                  <c:v>0.42270739583333333</c:v>
                </c:pt>
                <c:pt idx="8298">
                  <c:v>0.4227120138888889</c:v>
                </c:pt>
                <c:pt idx="8299">
                  <c:v>0.42271679398148149</c:v>
                </c:pt>
                <c:pt idx="8300">
                  <c:v>0.42272143518518518</c:v>
                </c:pt>
                <c:pt idx="8301">
                  <c:v>0.42272905092592589</c:v>
                </c:pt>
                <c:pt idx="8302">
                  <c:v>0.42273369212962963</c:v>
                </c:pt>
                <c:pt idx="8303">
                  <c:v>0.42273834490740742</c:v>
                </c:pt>
                <c:pt idx="8304">
                  <c:v>0.42274310185185188</c:v>
                </c:pt>
                <c:pt idx="8305">
                  <c:v>0.42274759259259259</c:v>
                </c:pt>
                <c:pt idx="8306">
                  <c:v>0.42275234953703705</c:v>
                </c:pt>
                <c:pt idx="8307">
                  <c:v>0.42275695601851854</c:v>
                </c:pt>
                <c:pt idx="8308">
                  <c:v>0.42276156250000002</c:v>
                </c:pt>
                <c:pt idx="8309">
                  <c:v>0.42276635416666664</c:v>
                </c:pt>
                <c:pt idx="8310">
                  <c:v>0.42277091435185188</c:v>
                </c:pt>
                <c:pt idx="8311">
                  <c:v>0.42277563657407408</c:v>
                </c:pt>
                <c:pt idx="8312">
                  <c:v>0.42278025462962959</c:v>
                </c:pt>
                <c:pt idx="8313">
                  <c:v>0.42278797453703704</c:v>
                </c:pt>
                <c:pt idx="8314">
                  <c:v>0.42279253472222217</c:v>
                </c:pt>
                <c:pt idx="8315">
                  <c:v>0.42279714120370371</c:v>
                </c:pt>
                <c:pt idx="8316">
                  <c:v>0.42280158564814818</c:v>
                </c:pt>
                <c:pt idx="8317">
                  <c:v>0.42280624999999999</c:v>
                </c:pt>
                <c:pt idx="8318">
                  <c:v>0.42281100694444446</c:v>
                </c:pt>
                <c:pt idx="8319">
                  <c:v>0.42281556712962964</c:v>
                </c:pt>
                <c:pt idx="8320">
                  <c:v>0.42282025462962963</c:v>
                </c:pt>
                <c:pt idx="8321">
                  <c:v>0.42282498842592592</c:v>
                </c:pt>
                <c:pt idx="8322">
                  <c:v>0.42282957175925923</c:v>
                </c:pt>
                <c:pt idx="8323">
                  <c:v>0.4228343171296296</c:v>
                </c:pt>
                <c:pt idx="8324">
                  <c:v>0.42283896990740738</c:v>
                </c:pt>
                <c:pt idx="8325">
                  <c:v>0.42284664351851853</c:v>
                </c:pt>
                <c:pt idx="8326">
                  <c:v>0.42285121527777775</c:v>
                </c:pt>
                <c:pt idx="8327">
                  <c:v>0.42285577546296294</c:v>
                </c:pt>
                <c:pt idx="8328">
                  <c:v>0.42286020833333332</c:v>
                </c:pt>
                <c:pt idx="8329">
                  <c:v>0.42286489583333337</c:v>
                </c:pt>
                <c:pt idx="8330">
                  <c:v>0.42286961805555556</c:v>
                </c:pt>
                <c:pt idx="8331">
                  <c:v>0.42287418981481478</c:v>
                </c:pt>
                <c:pt idx="8332">
                  <c:v>0.42287890046296295</c:v>
                </c:pt>
                <c:pt idx="8333">
                  <c:v>0.4228836689814815</c:v>
                </c:pt>
                <c:pt idx="8334">
                  <c:v>0.42288837962962966</c:v>
                </c:pt>
                <c:pt idx="8335">
                  <c:v>0.42289309027777783</c:v>
                </c:pt>
                <c:pt idx="8336">
                  <c:v>0.42289769675925926</c:v>
                </c:pt>
                <c:pt idx="8337">
                  <c:v>0.42290540509259261</c:v>
                </c:pt>
                <c:pt idx="8338">
                  <c:v>0.42291001157407404</c:v>
                </c:pt>
                <c:pt idx="8339">
                  <c:v>0.42291458333333337</c:v>
                </c:pt>
                <c:pt idx="8340">
                  <c:v>0.42291910879629629</c:v>
                </c:pt>
                <c:pt idx="8341">
                  <c:v>0.42292379629629634</c:v>
                </c:pt>
                <c:pt idx="8342">
                  <c:v>0.42292855324074075</c:v>
                </c:pt>
                <c:pt idx="8343">
                  <c:v>0.42293327546296294</c:v>
                </c:pt>
                <c:pt idx="8344">
                  <c:v>0.42293810185185188</c:v>
                </c:pt>
                <c:pt idx="8345">
                  <c:v>0.42294282407407408</c:v>
                </c:pt>
                <c:pt idx="8346">
                  <c:v>0.4229474768518518</c:v>
                </c:pt>
                <c:pt idx="8347">
                  <c:v>0.42295226851851853</c:v>
                </c:pt>
                <c:pt idx="8348">
                  <c:v>0.42295730324074077</c:v>
                </c:pt>
                <c:pt idx="8349">
                  <c:v>0.4229649768518518</c:v>
                </c:pt>
                <c:pt idx="8350">
                  <c:v>0.42296962962962964</c:v>
                </c:pt>
                <c:pt idx="8351">
                  <c:v>0.42297423611111112</c:v>
                </c:pt>
                <c:pt idx="8352">
                  <c:v>0.42297881944444443</c:v>
                </c:pt>
                <c:pt idx="8353">
                  <c:v>0.42298342592592592</c:v>
                </c:pt>
                <c:pt idx="8354">
                  <c:v>0.42298818287037038</c:v>
                </c:pt>
                <c:pt idx="8355">
                  <c:v>0.4229928356481481</c:v>
                </c:pt>
                <c:pt idx="8356">
                  <c:v>0.42299755787037036</c:v>
                </c:pt>
                <c:pt idx="8357">
                  <c:v>0.42300233796296299</c:v>
                </c:pt>
                <c:pt idx="8358">
                  <c:v>0.42300695601851851</c:v>
                </c:pt>
                <c:pt idx="8359">
                  <c:v>0.42301175925925927</c:v>
                </c:pt>
                <c:pt idx="8360">
                  <c:v>0.42301656249999997</c:v>
                </c:pt>
                <c:pt idx="8361">
                  <c:v>0.42302427083333333</c:v>
                </c:pt>
                <c:pt idx="8362">
                  <c:v>0.42302887731481481</c:v>
                </c:pt>
                <c:pt idx="8363">
                  <c:v>0.42303349537037033</c:v>
                </c:pt>
                <c:pt idx="8364">
                  <c:v>0.42303812499999999</c:v>
                </c:pt>
                <c:pt idx="8365">
                  <c:v>0.42304273148148147</c:v>
                </c:pt>
                <c:pt idx="8366">
                  <c:v>0.42304751157407411</c:v>
                </c:pt>
                <c:pt idx="8367">
                  <c:v>0.42305215277777775</c:v>
                </c:pt>
                <c:pt idx="8368">
                  <c:v>0.42305685185185182</c:v>
                </c:pt>
                <c:pt idx="8369">
                  <c:v>0.42306159722222225</c:v>
                </c:pt>
                <c:pt idx="8370">
                  <c:v>0.42306624999999998</c:v>
                </c:pt>
                <c:pt idx="8371">
                  <c:v>0.4230710416666667</c:v>
                </c:pt>
                <c:pt idx="8372">
                  <c:v>0.42307579861111111</c:v>
                </c:pt>
                <c:pt idx="8373">
                  <c:v>0.42308356481481479</c:v>
                </c:pt>
                <c:pt idx="8374">
                  <c:v>0.42308820601851854</c:v>
                </c:pt>
                <c:pt idx="8375">
                  <c:v>0.42309281249999997</c:v>
                </c:pt>
                <c:pt idx="8376">
                  <c:v>0.42309732638888886</c:v>
                </c:pt>
                <c:pt idx="8377">
                  <c:v>0.4231020601851852</c:v>
                </c:pt>
                <c:pt idx="8378">
                  <c:v>0.42310716435185186</c:v>
                </c:pt>
                <c:pt idx="8379">
                  <c:v>0.42311193287037036</c:v>
                </c:pt>
                <c:pt idx="8380">
                  <c:v>0.42311665509259261</c:v>
                </c:pt>
                <c:pt idx="8381">
                  <c:v>0.42312140046296293</c:v>
                </c:pt>
                <c:pt idx="8382">
                  <c:v>0.4231260648148148</c:v>
                </c:pt>
                <c:pt idx="8383">
                  <c:v>0.42313089120370373</c:v>
                </c:pt>
                <c:pt idx="8384">
                  <c:v>0.42313570601851852</c:v>
                </c:pt>
                <c:pt idx="8385">
                  <c:v>0.42314340277777779</c:v>
                </c:pt>
                <c:pt idx="8386">
                  <c:v>0.42314812499999999</c:v>
                </c:pt>
                <c:pt idx="8387">
                  <c:v>0.42315287037037036</c:v>
                </c:pt>
                <c:pt idx="8388">
                  <c:v>0.42315744212962964</c:v>
                </c:pt>
                <c:pt idx="8389">
                  <c:v>0.42316224537037034</c:v>
                </c:pt>
                <c:pt idx="8390">
                  <c:v>0.42316710648148148</c:v>
                </c:pt>
                <c:pt idx="8391">
                  <c:v>0.42317185185185185</c:v>
                </c:pt>
                <c:pt idx="8392">
                  <c:v>0.4231766666666667</c:v>
                </c:pt>
                <c:pt idx="8393">
                  <c:v>0.42318131944444443</c:v>
                </c:pt>
                <c:pt idx="8394">
                  <c:v>0.42318600694444442</c:v>
                </c:pt>
                <c:pt idx="8395">
                  <c:v>0.42319079861111114</c:v>
                </c:pt>
                <c:pt idx="8396">
                  <c:v>0.42319543981481483</c:v>
                </c:pt>
                <c:pt idx="8397">
                  <c:v>0.42320337962962967</c:v>
                </c:pt>
                <c:pt idx="8398">
                  <c:v>0.42320827546296297</c:v>
                </c:pt>
                <c:pt idx="8399">
                  <c:v>0.42321292824074069</c:v>
                </c:pt>
                <c:pt idx="8400">
                  <c:v>0.42321754629629632</c:v>
                </c:pt>
                <c:pt idx="8401">
                  <c:v>0.42322222222222222</c:v>
                </c:pt>
                <c:pt idx="8402">
                  <c:v>0.42322695601851851</c:v>
                </c:pt>
                <c:pt idx="8403">
                  <c:v>0.42323171296296297</c:v>
                </c:pt>
                <c:pt idx="8404">
                  <c:v>0.42323643518518517</c:v>
                </c:pt>
                <c:pt idx="8405">
                  <c:v>0.42324120370370372</c:v>
                </c:pt>
                <c:pt idx="8406">
                  <c:v>0.42324597222222221</c:v>
                </c:pt>
                <c:pt idx="8407">
                  <c:v>0.42325065972222226</c:v>
                </c:pt>
                <c:pt idx="8408">
                  <c:v>0.42325542824074075</c:v>
                </c:pt>
                <c:pt idx="8409">
                  <c:v>0.42326334490740741</c:v>
                </c:pt>
                <c:pt idx="8410">
                  <c:v>0.42326806712962961</c:v>
                </c:pt>
                <c:pt idx="8411">
                  <c:v>0.42327285879629634</c:v>
                </c:pt>
                <c:pt idx="8412">
                  <c:v>0.42327746527777776</c:v>
                </c:pt>
                <c:pt idx="8413">
                  <c:v>0.42328212962962963</c:v>
                </c:pt>
                <c:pt idx="8414">
                  <c:v>0.42328694444444448</c:v>
                </c:pt>
                <c:pt idx="8415">
                  <c:v>0.4232915972222222</c:v>
                </c:pt>
                <c:pt idx="8416">
                  <c:v>0.42329629629629628</c:v>
                </c:pt>
                <c:pt idx="8417">
                  <c:v>0.42330112268518522</c:v>
                </c:pt>
                <c:pt idx="8418">
                  <c:v>0.42330613425925923</c:v>
                </c:pt>
                <c:pt idx="8419">
                  <c:v>0.42331079861111109</c:v>
                </c:pt>
                <c:pt idx="8420">
                  <c:v>0.42331562500000003</c:v>
                </c:pt>
                <c:pt idx="8421">
                  <c:v>0.42332334490740742</c:v>
                </c:pt>
                <c:pt idx="8422">
                  <c:v>0.4233280787037037</c:v>
                </c:pt>
                <c:pt idx="8423">
                  <c:v>0.42333289351851855</c:v>
                </c:pt>
                <c:pt idx="8424">
                  <c:v>0.42333736111111109</c:v>
                </c:pt>
                <c:pt idx="8425">
                  <c:v>0.42334207175925925</c:v>
                </c:pt>
                <c:pt idx="8426">
                  <c:v>0.42334682870370371</c:v>
                </c:pt>
                <c:pt idx="8427">
                  <c:v>0.42335150462962962</c:v>
                </c:pt>
                <c:pt idx="8428">
                  <c:v>0.42335626157407408</c:v>
                </c:pt>
                <c:pt idx="8429">
                  <c:v>0.4233609143518518</c:v>
                </c:pt>
                <c:pt idx="8430">
                  <c:v>0.42336563657407406</c:v>
                </c:pt>
                <c:pt idx="8431">
                  <c:v>0.42337040509259261</c:v>
                </c:pt>
                <c:pt idx="8432">
                  <c:v>0.42337504629629624</c:v>
                </c:pt>
                <c:pt idx="8433">
                  <c:v>0.42338317129629632</c:v>
                </c:pt>
                <c:pt idx="8434">
                  <c:v>0.42338797453703703</c:v>
                </c:pt>
                <c:pt idx="8435">
                  <c:v>0.42339262731481481</c:v>
                </c:pt>
                <c:pt idx="8436">
                  <c:v>0.42339725694444441</c:v>
                </c:pt>
                <c:pt idx="8437">
                  <c:v>0.42340200231481484</c:v>
                </c:pt>
                <c:pt idx="8438">
                  <c:v>0.42340667824074069</c:v>
                </c:pt>
                <c:pt idx="8439">
                  <c:v>0.42341137731481476</c:v>
                </c:pt>
                <c:pt idx="8440">
                  <c:v>0.42341608796296293</c:v>
                </c:pt>
                <c:pt idx="8441">
                  <c:v>0.42342078703703701</c:v>
                </c:pt>
                <c:pt idx="8442">
                  <c:v>0.42342561342592594</c:v>
                </c:pt>
                <c:pt idx="8443">
                  <c:v>0.42343027777777781</c:v>
                </c:pt>
                <c:pt idx="8444">
                  <c:v>0.42343498842592592</c:v>
                </c:pt>
                <c:pt idx="8445">
                  <c:v>0.42344313657407406</c:v>
                </c:pt>
                <c:pt idx="8446">
                  <c:v>0.4234477430555556</c:v>
                </c:pt>
                <c:pt idx="8447">
                  <c:v>0.42345234953703703</c:v>
                </c:pt>
                <c:pt idx="8448">
                  <c:v>0.42345689814814813</c:v>
                </c:pt>
                <c:pt idx="8449">
                  <c:v>0.42346153935185188</c:v>
                </c:pt>
                <c:pt idx="8450">
                  <c:v>0.42346631944444441</c:v>
                </c:pt>
                <c:pt idx="8451">
                  <c:v>0.42347092592592595</c:v>
                </c:pt>
                <c:pt idx="8452">
                  <c:v>0.42347559027777781</c:v>
                </c:pt>
                <c:pt idx="8453">
                  <c:v>0.42348031250000001</c:v>
                </c:pt>
                <c:pt idx="8454">
                  <c:v>0.42348490740740741</c:v>
                </c:pt>
                <c:pt idx="8455">
                  <c:v>0.42348971064814817</c:v>
                </c:pt>
                <c:pt idx="8456">
                  <c:v>0.42349434027777777</c:v>
                </c:pt>
                <c:pt idx="8457">
                  <c:v>0.42350211805555554</c:v>
                </c:pt>
                <c:pt idx="8458">
                  <c:v>0.42350673611111112</c:v>
                </c:pt>
                <c:pt idx="8459">
                  <c:v>0.42351135416666663</c:v>
                </c:pt>
                <c:pt idx="8460">
                  <c:v>0.42351611111111115</c:v>
                </c:pt>
                <c:pt idx="8461">
                  <c:v>0.42352070601851849</c:v>
                </c:pt>
                <c:pt idx="8462">
                  <c:v>0.42352546296296295</c:v>
                </c:pt>
                <c:pt idx="8463">
                  <c:v>0.42353010416666664</c:v>
                </c:pt>
                <c:pt idx="8464">
                  <c:v>0.4235348263888889</c:v>
                </c:pt>
                <c:pt idx="8465">
                  <c:v>0.42353956018518518</c:v>
                </c:pt>
                <c:pt idx="8466">
                  <c:v>0.42354414351851855</c:v>
                </c:pt>
                <c:pt idx="8467">
                  <c:v>0.42354890046296295</c:v>
                </c:pt>
                <c:pt idx="8468">
                  <c:v>0.42355351851851847</c:v>
                </c:pt>
                <c:pt idx="8469">
                  <c:v>0.42356091435185189</c:v>
                </c:pt>
                <c:pt idx="8470">
                  <c:v>0.4235654976851852</c:v>
                </c:pt>
                <c:pt idx="8471">
                  <c:v>0.42357006944444442</c:v>
                </c:pt>
                <c:pt idx="8472">
                  <c:v>0.42357475694444441</c:v>
                </c:pt>
                <c:pt idx="8473">
                  <c:v>0.42357935185185186</c:v>
                </c:pt>
                <c:pt idx="8474">
                  <c:v>0.42358407407407411</c:v>
                </c:pt>
                <c:pt idx="8475">
                  <c:v>0.42358890046296294</c:v>
                </c:pt>
                <c:pt idx="8476">
                  <c:v>0.42359354166666668</c:v>
                </c:pt>
                <c:pt idx="8477">
                  <c:v>0.42359842592592595</c:v>
                </c:pt>
                <c:pt idx="8478">
                  <c:v>0.42360329861111112</c:v>
                </c:pt>
                <c:pt idx="8479">
                  <c:v>0.42360811342592591</c:v>
                </c:pt>
                <c:pt idx="8480">
                  <c:v>0.4236169212962963</c:v>
                </c:pt>
                <c:pt idx="8481">
                  <c:v>0.42362211805555555</c:v>
                </c:pt>
                <c:pt idx="8482">
                  <c:v>0.42362719907407409</c:v>
                </c:pt>
                <c:pt idx="8483">
                  <c:v>0.42363186342592596</c:v>
                </c:pt>
                <c:pt idx="8484">
                  <c:v>0.42363666666666666</c:v>
                </c:pt>
                <c:pt idx="8485">
                  <c:v>0.42364145833333339</c:v>
                </c:pt>
                <c:pt idx="8486">
                  <c:v>0.42364609953703702</c:v>
                </c:pt>
                <c:pt idx="8487">
                  <c:v>0.42365085648148143</c:v>
                </c:pt>
                <c:pt idx="8488">
                  <c:v>0.42365553240740739</c:v>
                </c:pt>
                <c:pt idx="8489">
                  <c:v>0.4236602893518519</c:v>
                </c:pt>
                <c:pt idx="8490">
                  <c:v>0.4236650578703704</c:v>
                </c:pt>
                <c:pt idx="8491">
                  <c:v>0.42367268518518514</c:v>
                </c:pt>
                <c:pt idx="8492">
                  <c:v>0.42367741898148154</c:v>
                </c:pt>
                <c:pt idx="8493">
                  <c:v>0.42368222222222224</c:v>
                </c:pt>
                <c:pt idx="8494">
                  <c:v>0.42368688657407411</c:v>
                </c:pt>
                <c:pt idx="8495">
                  <c:v>0.42369158564814818</c:v>
                </c:pt>
                <c:pt idx="8496">
                  <c:v>0.42369636574074071</c:v>
                </c:pt>
                <c:pt idx="8497">
                  <c:v>0.42370103009259258</c:v>
                </c:pt>
                <c:pt idx="8498">
                  <c:v>0.42370578703703704</c:v>
                </c:pt>
                <c:pt idx="8499">
                  <c:v>0.42371049768518515</c:v>
                </c:pt>
                <c:pt idx="8500">
                  <c:v>0.42371516203703702</c:v>
                </c:pt>
                <c:pt idx="8501">
                  <c:v>0.4237198958333333</c:v>
                </c:pt>
                <c:pt idx="8502">
                  <c:v>0.42372762731481478</c:v>
                </c:pt>
                <c:pt idx="8503">
                  <c:v>0.42373226851851853</c:v>
                </c:pt>
                <c:pt idx="8504">
                  <c:v>0.42373716435185188</c:v>
                </c:pt>
                <c:pt idx="8505">
                  <c:v>0.42374180555555557</c:v>
                </c:pt>
                <c:pt idx="8506">
                  <c:v>0.42374658564814816</c:v>
                </c:pt>
                <c:pt idx="8507">
                  <c:v>0.42375137731481477</c:v>
                </c:pt>
                <c:pt idx="8508">
                  <c:v>0.42375609953703702</c:v>
                </c:pt>
                <c:pt idx="8509">
                  <c:v>0.4237609259259259</c:v>
                </c:pt>
                <c:pt idx="8510">
                  <c:v>0.42376568287037036</c:v>
                </c:pt>
                <c:pt idx="8511">
                  <c:v>0.42377032407407406</c:v>
                </c:pt>
                <c:pt idx="8512">
                  <c:v>0.42377550925925928</c:v>
                </c:pt>
                <c:pt idx="8513">
                  <c:v>0.42378336805555555</c:v>
                </c:pt>
                <c:pt idx="8514">
                  <c:v>0.42378802083333333</c:v>
                </c:pt>
                <c:pt idx="8515">
                  <c:v>0.42379283564814818</c:v>
                </c:pt>
                <c:pt idx="8516">
                  <c:v>0.42379763888888888</c:v>
                </c:pt>
                <c:pt idx="8517">
                  <c:v>0.42380228009259263</c:v>
                </c:pt>
                <c:pt idx="8518">
                  <c:v>0.42380702546296295</c:v>
                </c:pt>
                <c:pt idx="8519">
                  <c:v>0.42381168981481482</c:v>
                </c:pt>
                <c:pt idx="8520">
                  <c:v>0.4238164236111111</c:v>
                </c:pt>
                <c:pt idx="8521">
                  <c:v>0.42382123842592589</c:v>
                </c:pt>
                <c:pt idx="8522">
                  <c:v>0.42382590277777776</c:v>
                </c:pt>
                <c:pt idx="8523">
                  <c:v>0.42383070601851852</c:v>
                </c:pt>
                <c:pt idx="8524">
                  <c:v>0.42383847222222221</c:v>
                </c:pt>
                <c:pt idx="8525">
                  <c:v>0.42384313657407408</c:v>
                </c:pt>
                <c:pt idx="8526">
                  <c:v>0.42384780092592589</c:v>
                </c:pt>
                <c:pt idx="8527">
                  <c:v>0.42385260416666665</c:v>
                </c:pt>
                <c:pt idx="8528">
                  <c:v>0.42385726851851852</c:v>
                </c:pt>
                <c:pt idx="8529">
                  <c:v>0.42386207175925922</c:v>
                </c:pt>
                <c:pt idx="8530">
                  <c:v>0.4238667708333333</c:v>
                </c:pt>
                <c:pt idx="8531">
                  <c:v>0.42387152777777781</c:v>
                </c:pt>
                <c:pt idx="8532">
                  <c:v>0.42387633101851852</c:v>
                </c:pt>
                <c:pt idx="8533">
                  <c:v>0.42388104166666668</c:v>
                </c:pt>
                <c:pt idx="8534">
                  <c:v>0.42388584490740744</c:v>
                </c:pt>
                <c:pt idx="8535">
                  <c:v>0.42389377314814819</c:v>
                </c:pt>
                <c:pt idx="8536">
                  <c:v>0.4238985648148148</c:v>
                </c:pt>
                <c:pt idx="8537">
                  <c:v>0.42390327546296297</c:v>
                </c:pt>
                <c:pt idx="8538">
                  <c:v>0.42390814814814815</c:v>
                </c:pt>
                <c:pt idx="8539">
                  <c:v>0.42391283564814813</c:v>
                </c:pt>
                <c:pt idx="8540">
                  <c:v>0.42391758101851851</c:v>
                </c:pt>
                <c:pt idx="8541">
                  <c:v>0.42392239583333335</c:v>
                </c:pt>
                <c:pt idx="8542">
                  <c:v>0.42392703703703699</c:v>
                </c:pt>
                <c:pt idx="8543">
                  <c:v>0.42393186342592593</c:v>
                </c:pt>
                <c:pt idx="8544">
                  <c:v>0.42393664351851851</c:v>
                </c:pt>
                <c:pt idx="8545">
                  <c:v>0.42394143518518518</c:v>
                </c:pt>
                <c:pt idx="8546">
                  <c:v>0.4239494791666667</c:v>
                </c:pt>
                <c:pt idx="8547">
                  <c:v>0.42395415509259254</c:v>
                </c:pt>
                <c:pt idx="8548">
                  <c:v>0.4239588310185185</c:v>
                </c:pt>
                <c:pt idx="8549">
                  <c:v>0.42396357638888887</c:v>
                </c:pt>
                <c:pt idx="8550">
                  <c:v>0.42396826388888886</c:v>
                </c:pt>
                <c:pt idx="8551">
                  <c:v>0.42397311342592592</c:v>
                </c:pt>
                <c:pt idx="8552">
                  <c:v>0.4239778125</c:v>
                </c:pt>
                <c:pt idx="8553">
                  <c:v>0.42398252314814816</c:v>
                </c:pt>
                <c:pt idx="8554">
                  <c:v>0.42398734953703704</c:v>
                </c:pt>
                <c:pt idx="8555">
                  <c:v>0.42399203703703708</c:v>
                </c:pt>
                <c:pt idx="8556">
                  <c:v>0.4239968287037037</c:v>
                </c:pt>
                <c:pt idx="8557">
                  <c:v>0.42400488425925925</c:v>
                </c:pt>
                <c:pt idx="8558">
                  <c:v>0.42400980324074072</c:v>
                </c:pt>
                <c:pt idx="8559">
                  <c:v>0.42401452546296298</c:v>
                </c:pt>
                <c:pt idx="8560">
                  <c:v>0.42401932870370374</c:v>
                </c:pt>
                <c:pt idx="8561">
                  <c:v>0.42402400462962958</c:v>
                </c:pt>
                <c:pt idx="8562">
                  <c:v>0.4240287615740741</c:v>
                </c:pt>
                <c:pt idx="8563">
                  <c:v>0.4240335648148148</c:v>
                </c:pt>
                <c:pt idx="8564">
                  <c:v>0.42403821759259258</c:v>
                </c:pt>
                <c:pt idx="8565">
                  <c:v>0.42404307870370372</c:v>
                </c:pt>
                <c:pt idx="8566">
                  <c:v>0.42404787037037034</c:v>
                </c:pt>
                <c:pt idx="8567">
                  <c:v>0.4240525462962963</c:v>
                </c:pt>
                <c:pt idx="8568">
                  <c:v>0.42406031249999998</c:v>
                </c:pt>
                <c:pt idx="8569">
                  <c:v>0.42406496527777776</c:v>
                </c:pt>
                <c:pt idx="8570">
                  <c:v>0.42406966435185184</c:v>
                </c:pt>
                <c:pt idx="8571">
                  <c:v>0.42407457175925928</c:v>
                </c:pt>
                <c:pt idx="8572">
                  <c:v>0.42407923611111115</c:v>
                </c:pt>
                <c:pt idx="8573">
                  <c:v>0.42408406249999997</c:v>
                </c:pt>
                <c:pt idx="8574">
                  <c:v>0.42408876157407405</c:v>
                </c:pt>
                <c:pt idx="8575">
                  <c:v>0.4240935300925926</c:v>
                </c:pt>
                <c:pt idx="8576">
                  <c:v>0.42409832175925927</c:v>
                </c:pt>
                <c:pt idx="8577">
                  <c:v>0.42410300925925926</c:v>
                </c:pt>
                <c:pt idx="8578">
                  <c:v>0.42410780092592598</c:v>
                </c:pt>
                <c:pt idx="8579">
                  <c:v>0.42411579861111109</c:v>
                </c:pt>
                <c:pt idx="8580">
                  <c:v>0.42412042824074075</c:v>
                </c:pt>
                <c:pt idx="8581">
                  <c:v>0.42412520833333334</c:v>
                </c:pt>
                <c:pt idx="8582">
                  <c:v>0.42413012731481481</c:v>
                </c:pt>
                <c:pt idx="8583">
                  <c:v>0.42413482638888889</c:v>
                </c:pt>
                <c:pt idx="8584">
                  <c:v>0.42413947916666667</c:v>
                </c:pt>
                <c:pt idx="8585">
                  <c:v>0.42414430555555555</c:v>
                </c:pt>
                <c:pt idx="8586">
                  <c:v>0.42414891203703703</c:v>
                </c:pt>
                <c:pt idx="8587">
                  <c:v>0.42415371527777773</c:v>
                </c:pt>
                <c:pt idx="8588">
                  <c:v>0.42415848379629634</c:v>
                </c:pt>
                <c:pt idx="8589">
                  <c:v>0.42416317129629633</c:v>
                </c:pt>
                <c:pt idx="8590">
                  <c:v>0.42417097222222222</c:v>
                </c:pt>
                <c:pt idx="8591">
                  <c:v>0.42417561342592597</c:v>
                </c:pt>
                <c:pt idx="8592">
                  <c:v>0.42418024305555552</c:v>
                </c:pt>
                <c:pt idx="8593">
                  <c:v>0.42418512731481478</c:v>
                </c:pt>
                <c:pt idx="8594">
                  <c:v>0.42418974537037041</c:v>
                </c:pt>
                <c:pt idx="8595">
                  <c:v>0.4241945138888889</c:v>
                </c:pt>
                <c:pt idx="8596">
                  <c:v>0.42419917824074077</c:v>
                </c:pt>
                <c:pt idx="8597">
                  <c:v>0.42420390046296297</c:v>
                </c:pt>
                <c:pt idx="8598">
                  <c:v>0.42420866898148146</c:v>
                </c:pt>
                <c:pt idx="8599">
                  <c:v>0.42421329861111112</c:v>
                </c:pt>
                <c:pt idx="8600">
                  <c:v>0.42421814814814818</c:v>
                </c:pt>
                <c:pt idx="8601">
                  <c:v>0.42422282407407402</c:v>
                </c:pt>
                <c:pt idx="8602">
                  <c:v>0.42423024305555557</c:v>
                </c:pt>
                <c:pt idx="8603">
                  <c:v>0.424234849537037</c:v>
                </c:pt>
                <c:pt idx="8604">
                  <c:v>0.42423950231481483</c:v>
                </c:pt>
                <c:pt idx="8605">
                  <c:v>0.42424422453703703</c:v>
                </c:pt>
                <c:pt idx="8606">
                  <c:v>0.42424885416666669</c:v>
                </c:pt>
                <c:pt idx="8607">
                  <c:v>0.4242536921296296</c:v>
                </c:pt>
                <c:pt idx="8608">
                  <c:v>0.42425834490740738</c:v>
                </c:pt>
                <c:pt idx="8609">
                  <c:v>0.42426311342592588</c:v>
                </c:pt>
                <c:pt idx="8610">
                  <c:v>0.42426783564814818</c:v>
                </c:pt>
                <c:pt idx="8611">
                  <c:v>0.42427246527777779</c:v>
                </c:pt>
                <c:pt idx="8612">
                  <c:v>0.42427721064814811</c:v>
                </c:pt>
                <c:pt idx="8613">
                  <c:v>0.42428503472222223</c:v>
                </c:pt>
                <c:pt idx="8614">
                  <c:v>0.42428965277777775</c:v>
                </c:pt>
                <c:pt idx="8615">
                  <c:v>0.42429443287037039</c:v>
                </c:pt>
                <c:pt idx="8616">
                  <c:v>0.42429928240740744</c:v>
                </c:pt>
                <c:pt idx="8617">
                  <c:v>0.42430399305555561</c:v>
                </c:pt>
                <c:pt idx="8618">
                  <c:v>0.42430872685185189</c:v>
                </c:pt>
                <c:pt idx="8619">
                  <c:v>0.4243136921296296</c:v>
                </c:pt>
                <c:pt idx="8620">
                  <c:v>0.42431840277777777</c:v>
                </c:pt>
                <c:pt idx="8621">
                  <c:v>0.42432325231481482</c:v>
                </c:pt>
                <c:pt idx="8622">
                  <c:v>0.42432806712962962</c:v>
                </c:pt>
                <c:pt idx="8623">
                  <c:v>0.42433277777777773</c:v>
                </c:pt>
                <c:pt idx="8624">
                  <c:v>0.42434050925925931</c:v>
                </c:pt>
                <c:pt idx="8625">
                  <c:v>0.42434519675925925</c:v>
                </c:pt>
                <c:pt idx="8626">
                  <c:v>0.42434994212962968</c:v>
                </c:pt>
                <c:pt idx="8627">
                  <c:v>0.42435475694444441</c:v>
                </c:pt>
                <c:pt idx="8628">
                  <c:v>0.42435943287037037</c:v>
                </c:pt>
                <c:pt idx="8629">
                  <c:v>0.42436428240740742</c:v>
                </c:pt>
                <c:pt idx="8630">
                  <c:v>0.42436912037037033</c:v>
                </c:pt>
                <c:pt idx="8631">
                  <c:v>0.42437386574074076</c:v>
                </c:pt>
                <c:pt idx="8632">
                  <c:v>0.42437876157407411</c:v>
                </c:pt>
                <c:pt idx="8633">
                  <c:v>0.42438359953703703</c:v>
                </c:pt>
                <c:pt idx="8634">
                  <c:v>0.42438840277777778</c:v>
                </c:pt>
                <c:pt idx="8635">
                  <c:v>0.42439634259259257</c:v>
                </c:pt>
                <c:pt idx="8636">
                  <c:v>0.4244011689814815</c:v>
                </c:pt>
                <c:pt idx="8637">
                  <c:v>0.42440590277777779</c:v>
                </c:pt>
                <c:pt idx="8638">
                  <c:v>0.42441071759259258</c:v>
                </c:pt>
                <c:pt idx="8639">
                  <c:v>0.42441557870370367</c:v>
                </c:pt>
                <c:pt idx="8640">
                  <c:v>0.42442025462962962</c:v>
                </c:pt>
                <c:pt idx="8641">
                  <c:v>0.42442505787037038</c:v>
                </c:pt>
                <c:pt idx="8642">
                  <c:v>0.42442988425925926</c:v>
                </c:pt>
                <c:pt idx="8643">
                  <c:v>0.42443458333333334</c:v>
                </c:pt>
                <c:pt idx="8644">
                  <c:v>0.42443945601851851</c:v>
                </c:pt>
                <c:pt idx="8645">
                  <c:v>0.42444427083333336</c:v>
                </c:pt>
                <c:pt idx="8646">
                  <c:v>0.42445201388888892</c:v>
                </c:pt>
                <c:pt idx="8647">
                  <c:v>0.42445670138888891</c:v>
                </c:pt>
                <c:pt idx="8648">
                  <c:v>0.42446142361111111</c:v>
                </c:pt>
                <c:pt idx="8649">
                  <c:v>0.42446622685185181</c:v>
                </c:pt>
                <c:pt idx="8650">
                  <c:v>0.42447092592592589</c:v>
                </c:pt>
                <c:pt idx="8651">
                  <c:v>0.42447577546296295</c:v>
                </c:pt>
                <c:pt idx="8652">
                  <c:v>0.424480625</c:v>
                </c:pt>
                <c:pt idx="8653">
                  <c:v>0.42448546296296291</c:v>
                </c:pt>
                <c:pt idx="8654">
                  <c:v>0.42449027777777776</c:v>
                </c:pt>
                <c:pt idx="8655">
                  <c:v>0.42449510416666669</c:v>
                </c:pt>
                <c:pt idx="8656">
                  <c:v>0.42449979166666668</c:v>
                </c:pt>
                <c:pt idx="8657">
                  <c:v>0.42450781249999997</c:v>
                </c:pt>
                <c:pt idx="8658">
                  <c:v>0.4245126851851852</c:v>
                </c:pt>
                <c:pt idx="8659">
                  <c:v>0.42451743055555552</c:v>
                </c:pt>
                <c:pt idx="8660">
                  <c:v>0.42452224537037037</c:v>
                </c:pt>
                <c:pt idx="8661">
                  <c:v>0.42452706018518516</c:v>
                </c:pt>
                <c:pt idx="8662">
                  <c:v>0.42453177083333332</c:v>
                </c:pt>
                <c:pt idx="8663">
                  <c:v>0.42453651620370375</c:v>
                </c:pt>
                <c:pt idx="8664">
                  <c:v>0.42454131944444445</c:v>
                </c:pt>
                <c:pt idx="8665">
                  <c:v>0.42454606481481477</c:v>
                </c:pt>
                <c:pt idx="8666">
                  <c:v>0.42455087962962962</c:v>
                </c:pt>
                <c:pt idx="8667">
                  <c:v>0.42455574074074076</c:v>
                </c:pt>
                <c:pt idx="8668">
                  <c:v>0.42456347222222224</c:v>
                </c:pt>
                <c:pt idx="8669">
                  <c:v>0.42456819444444444</c:v>
                </c:pt>
                <c:pt idx="8670">
                  <c:v>0.4245729050925926</c:v>
                </c:pt>
                <c:pt idx="8671">
                  <c:v>0.42457774305555557</c:v>
                </c:pt>
                <c:pt idx="8672">
                  <c:v>0.42458245370370373</c:v>
                </c:pt>
                <c:pt idx="8673">
                  <c:v>0.42458731481481476</c:v>
                </c:pt>
                <c:pt idx="8674">
                  <c:v>0.4245921875</c:v>
                </c:pt>
                <c:pt idx="8675">
                  <c:v>0.42459694444444446</c:v>
                </c:pt>
                <c:pt idx="8676">
                  <c:v>0.42460177083333334</c:v>
                </c:pt>
                <c:pt idx="8677">
                  <c:v>0.42460664351851851</c:v>
                </c:pt>
                <c:pt idx="8678">
                  <c:v>0.42461138888888889</c:v>
                </c:pt>
                <c:pt idx="8679">
                  <c:v>0.42461937500000002</c:v>
                </c:pt>
                <c:pt idx="8680">
                  <c:v>0.42462423611111116</c:v>
                </c:pt>
                <c:pt idx="8681">
                  <c:v>0.42462901620370369</c:v>
                </c:pt>
                <c:pt idx="8682">
                  <c:v>0.42463386574074075</c:v>
                </c:pt>
                <c:pt idx="8683">
                  <c:v>0.4246388425925926</c:v>
                </c:pt>
                <c:pt idx="8684">
                  <c:v>0.4246435648148148</c:v>
                </c:pt>
                <c:pt idx="8685">
                  <c:v>0.42464847222222218</c:v>
                </c:pt>
                <c:pt idx="8686">
                  <c:v>0.42465328703703703</c:v>
                </c:pt>
                <c:pt idx="8687">
                  <c:v>0.42465811342592591</c:v>
                </c:pt>
                <c:pt idx="8688">
                  <c:v>0.42466288194444446</c:v>
                </c:pt>
                <c:pt idx="8689">
                  <c:v>0.42466773148148151</c:v>
                </c:pt>
                <c:pt idx="8690">
                  <c:v>0.4246754976851852</c:v>
                </c:pt>
                <c:pt idx="8691">
                  <c:v>0.42468033564814817</c:v>
                </c:pt>
                <c:pt idx="8692">
                  <c:v>0.42468521990740737</c:v>
                </c:pt>
                <c:pt idx="8693">
                  <c:v>0.42468998842592592</c:v>
                </c:pt>
                <c:pt idx="8694">
                  <c:v>0.42469475694444442</c:v>
                </c:pt>
                <c:pt idx="8695">
                  <c:v>0.42469964120370368</c:v>
                </c:pt>
                <c:pt idx="8696">
                  <c:v>0.42470438657407406</c:v>
                </c:pt>
                <c:pt idx="8697">
                  <c:v>0.4247092476851852</c:v>
                </c:pt>
                <c:pt idx="8698">
                  <c:v>0.42471410879629629</c:v>
                </c:pt>
                <c:pt idx="8699">
                  <c:v>0.42471884259259257</c:v>
                </c:pt>
                <c:pt idx="8700">
                  <c:v>0.42472362268518515</c:v>
                </c:pt>
                <c:pt idx="8701">
                  <c:v>0.42473156250000005</c:v>
                </c:pt>
                <c:pt idx="8702">
                  <c:v>0.42473633101851854</c:v>
                </c:pt>
                <c:pt idx="8703">
                  <c:v>0.42474107638888886</c:v>
                </c:pt>
                <c:pt idx="8704">
                  <c:v>0.42474592592592592</c:v>
                </c:pt>
                <c:pt idx="8705">
                  <c:v>0.42475067129629629</c:v>
                </c:pt>
                <c:pt idx="8706">
                  <c:v>0.42475560185185185</c:v>
                </c:pt>
                <c:pt idx="8707">
                  <c:v>0.4247604166666667</c:v>
                </c:pt>
                <c:pt idx="8708">
                  <c:v>0.42476526620370375</c:v>
                </c:pt>
                <c:pt idx="8709">
                  <c:v>0.42477023148148146</c:v>
                </c:pt>
                <c:pt idx="8710">
                  <c:v>0.42477557870370369</c:v>
                </c:pt>
                <c:pt idx="8711">
                  <c:v>0.42478040509259257</c:v>
                </c:pt>
                <c:pt idx="8712">
                  <c:v>0.4247883101851852</c:v>
                </c:pt>
                <c:pt idx="8713">
                  <c:v>0.42479312500000005</c:v>
                </c:pt>
                <c:pt idx="8714">
                  <c:v>0.42479798611111108</c:v>
                </c:pt>
                <c:pt idx="8715">
                  <c:v>0.42480270833333328</c:v>
                </c:pt>
                <c:pt idx="8716">
                  <c:v>0.42480758101851851</c:v>
                </c:pt>
                <c:pt idx="8717">
                  <c:v>0.42481247685185181</c:v>
                </c:pt>
                <c:pt idx="8718">
                  <c:v>0.42481719907407406</c:v>
                </c:pt>
                <c:pt idx="8719">
                  <c:v>0.4248221064814815</c:v>
                </c:pt>
                <c:pt idx="8720">
                  <c:v>0.42482689814814817</c:v>
                </c:pt>
                <c:pt idx="8721">
                  <c:v>0.42483162037037037</c:v>
                </c:pt>
                <c:pt idx="8722">
                  <c:v>0.42483653935185184</c:v>
                </c:pt>
                <c:pt idx="8723">
                  <c:v>0.42484539351851852</c:v>
                </c:pt>
                <c:pt idx="8724">
                  <c:v>0.42485032407407403</c:v>
                </c:pt>
                <c:pt idx="8725">
                  <c:v>0.42485503472222219</c:v>
                </c:pt>
                <c:pt idx="8726">
                  <c:v>0.42485982638888892</c:v>
                </c:pt>
                <c:pt idx="8727">
                  <c:v>0.42486466435185188</c:v>
                </c:pt>
                <c:pt idx="8728">
                  <c:v>0.42486943287037038</c:v>
                </c:pt>
                <c:pt idx="8729">
                  <c:v>0.42487427083333335</c:v>
                </c:pt>
                <c:pt idx="8730">
                  <c:v>0.42487923611111111</c:v>
                </c:pt>
                <c:pt idx="8731">
                  <c:v>0.42488462962962964</c:v>
                </c:pt>
                <c:pt idx="8732">
                  <c:v>0.42489040509259257</c:v>
                </c:pt>
                <c:pt idx="8733">
                  <c:v>0.42489553240740746</c:v>
                </c:pt>
                <c:pt idx="8734">
                  <c:v>0.42490037037037037</c:v>
                </c:pt>
                <c:pt idx="8735">
                  <c:v>0.42490811342592588</c:v>
                </c:pt>
                <c:pt idx="8736">
                  <c:v>0.42491278935185184</c:v>
                </c:pt>
                <c:pt idx="8737">
                  <c:v>0.42491752314814812</c:v>
                </c:pt>
                <c:pt idx="8738">
                  <c:v>0.42492231481481485</c:v>
                </c:pt>
                <c:pt idx="8739">
                  <c:v>0.42492701388888893</c:v>
                </c:pt>
                <c:pt idx="8740">
                  <c:v>0.42493184027777775</c:v>
                </c:pt>
                <c:pt idx="8741">
                  <c:v>0.42493658564814818</c:v>
                </c:pt>
                <c:pt idx="8742">
                  <c:v>0.42494126157407403</c:v>
                </c:pt>
                <c:pt idx="8743">
                  <c:v>0.42494616898148146</c:v>
                </c:pt>
                <c:pt idx="8744">
                  <c:v>0.42495087962962969</c:v>
                </c:pt>
                <c:pt idx="8745">
                  <c:v>0.42495569444444442</c:v>
                </c:pt>
                <c:pt idx="8746">
                  <c:v>0.42496358796296296</c:v>
                </c:pt>
                <c:pt idx="8747">
                  <c:v>0.42496827546296295</c:v>
                </c:pt>
                <c:pt idx="8748">
                  <c:v>0.42497320601851851</c:v>
                </c:pt>
                <c:pt idx="8749">
                  <c:v>0.42497803240740745</c:v>
                </c:pt>
                <c:pt idx="8750">
                  <c:v>0.42498276620370373</c:v>
                </c:pt>
                <c:pt idx="8751">
                  <c:v>0.42498762731481482</c:v>
                </c:pt>
                <c:pt idx="8752">
                  <c:v>0.42499241898148149</c:v>
                </c:pt>
                <c:pt idx="8753">
                  <c:v>0.42499721064814816</c:v>
                </c:pt>
                <c:pt idx="8754">
                  <c:v>0.42500201388888886</c:v>
                </c:pt>
                <c:pt idx="8755">
                  <c:v>0.42500697916666663</c:v>
                </c:pt>
                <c:pt idx="8756">
                  <c:v>0.42501177083333336</c:v>
                </c:pt>
                <c:pt idx="8757">
                  <c:v>0.42501956018518516</c:v>
                </c:pt>
                <c:pt idx="8758">
                  <c:v>0.42502431712962968</c:v>
                </c:pt>
                <c:pt idx="8759">
                  <c:v>0.4250290625</c:v>
                </c:pt>
                <c:pt idx="8760">
                  <c:v>0.42503387731481479</c:v>
                </c:pt>
                <c:pt idx="8761">
                  <c:v>0.42503862268518522</c:v>
                </c:pt>
                <c:pt idx="8762">
                  <c:v>0.42504349537037034</c:v>
                </c:pt>
                <c:pt idx="8763">
                  <c:v>0.42504836805555551</c:v>
                </c:pt>
                <c:pt idx="8764">
                  <c:v>0.42505314814814815</c:v>
                </c:pt>
                <c:pt idx="8765">
                  <c:v>0.4250580092592593</c:v>
                </c:pt>
                <c:pt idx="8766">
                  <c:v>0.42506284722222221</c:v>
                </c:pt>
                <c:pt idx="8767">
                  <c:v>0.42506759259259258</c:v>
                </c:pt>
                <c:pt idx="8768">
                  <c:v>0.42507562500000001</c:v>
                </c:pt>
                <c:pt idx="8769">
                  <c:v>0.42508046296296298</c:v>
                </c:pt>
                <c:pt idx="8770">
                  <c:v>0.42508521990740739</c:v>
                </c:pt>
                <c:pt idx="8771">
                  <c:v>0.42509010416666665</c:v>
                </c:pt>
                <c:pt idx="8772">
                  <c:v>0.425095</c:v>
                </c:pt>
                <c:pt idx="8773">
                  <c:v>0.42509974537037037</c:v>
                </c:pt>
                <c:pt idx="8774">
                  <c:v>0.42510460648148146</c:v>
                </c:pt>
                <c:pt idx="8775">
                  <c:v>0.42510952546296293</c:v>
                </c:pt>
                <c:pt idx="8776">
                  <c:v>0.42511427083333331</c:v>
                </c:pt>
                <c:pt idx="8777">
                  <c:v>0.42511912037037036</c:v>
                </c:pt>
                <c:pt idx="8778">
                  <c:v>0.42512400462962963</c:v>
                </c:pt>
                <c:pt idx="8779">
                  <c:v>0.42513193287037038</c:v>
                </c:pt>
                <c:pt idx="8780">
                  <c:v>0.4251366782407407</c:v>
                </c:pt>
                <c:pt idx="8781">
                  <c:v>0.4251414467592593</c:v>
                </c:pt>
                <c:pt idx="8782">
                  <c:v>0.42514633101851856</c:v>
                </c:pt>
                <c:pt idx="8783">
                  <c:v>0.42515107638888888</c:v>
                </c:pt>
                <c:pt idx="8784">
                  <c:v>0.42515592592592594</c:v>
                </c:pt>
                <c:pt idx="8785">
                  <c:v>0.4251608101851852</c:v>
                </c:pt>
                <c:pt idx="8786">
                  <c:v>0.4251656597222222</c:v>
                </c:pt>
                <c:pt idx="8787">
                  <c:v>0.42517054398148146</c:v>
                </c:pt>
                <c:pt idx="8788">
                  <c:v>0.42517541666666664</c:v>
                </c:pt>
                <c:pt idx="8789">
                  <c:v>0.42518019675925928</c:v>
                </c:pt>
                <c:pt idx="8790">
                  <c:v>0.42518814814814815</c:v>
                </c:pt>
                <c:pt idx="8791">
                  <c:v>0.42519302083333338</c:v>
                </c:pt>
                <c:pt idx="8792">
                  <c:v>0.42519791666666668</c:v>
                </c:pt>
                <c:pt idx="8793">
                  <c:v>0.42520271990740738</c:v>
                </c:pt>
                <c:pt idx="8794">
                  <c:v>0.42520762731481482</c:v>
                </c:pt>
                <c:pt idx="8795">
                  <c:v>0.4252125347222222</c:v>
                </c:pt>
                <c:pt idx="8796">
                  <c:v>0.42521736111111114</c:v>
                </c:pt>
                <c:pt idx="8797">
                  <c:v>0.42522221064814819</c:v>
                </c:pt>
                <c:pt idx="8798">
                  <c:v>0.42522708333333337</c:v>
                </c:pt>
                <c:pt idx="8799">
                  <c:v>0.42523185185185186</c:v>
                </c:pt>
                <c:pt idx="8800">
                  <c:v>0.42523674768518521</c:v>
                </c:pt>
                <c:pt idx="8801">
                  <c:v>0.42524475694444441</c:v>
                </c:pt>
                <c:pt idx="8802">
                  <c:v>0.42524954861111114</c:v>
                </c:pt>
                <c:pt idx="8803">
                  <c:v>0.42525446759259261</c:v>
                </c:pt>
                <c:pt idx="8804">
                  <c:v>0.42525944444444441</c:v>
                </c:pt>
                <c:pt idx="8805">
                  <c:v>0.4252643518518518</c:v>
                </c:pt>
                <c:pt idx="8806">
                  <c:v>0.42526918981481482</c:v>
                </c:pt>
                <c:pt idx="8807">
                  <c:v>0.42527405092592591</c:v>
                </c:pt>
                <c:pt idx="8808">
                  <c:v>0.42527890046296296</c:v>
                </c:pt>
                <c:pt idx="8809">
                  <c:v>0.42528369212962963</c:v>
                </c:pt>
                <c:pt idx="8810">
                  <c:v>0.42528862268518514</c:v>
                </c:pt>
                <c:pt idx="8811">
                  <c:v>0.4252935069444444</c:v>
                </c:pt>
                <c:pt idx="8812">
                  <c:v>0.42530136574074073</c:v>
                </c:pt>
                <c:pt idx="8813">
                  <c:v>0.42530619212962967</c:v>
                </c:pt>
                <c:pt idx="8814">
                  <c:v>0.42531097222222219</c:v>
                </c:pt>
                <c:pt idx="8815">
                  <c:v>0.42531583333333334</c:v>
                </c:pt>
                <c:pt idx="8816">
                  <c:v>0.42532061342592592</c:v>
                </c:pt>
                <c:pt idx="8817">
                  <c:v>0.42532549768518518</c:v>
                </c:pt>
                <c:pt idx="8818">
                  <c:v>0.42533045138888892</c:v>
                </c:pt>
                <c:pt idx="8819">
                  <c:v>0.42533525462962962</c:v>
                </c:pt>
                <c:pt idx="8820">
                  <c:v>0.42534008101851856</c:v>
                </c:pt>
                <c:pt idx="8821">
                  <c:v>0.42534508101851848</c:v>
                </c:pt>
                <c:pt idx="8822">
                  <c:v>0.42535008101851851</c:v>
                </c:pt>
                <c:pt idx="8823">
                  <c:v>0.42535819444444445</c:v>
                </c:pt>
                <c:pt idx="8824">
                  <c:v>0.42536296296296294</c:v>
                </c:pt>
                <c:pt idx="8825">
                  <c:v>0.42536785879629629</c:v>
                </c:pt>
                <c:pt idx="8826">
                  <c:v>0.42537262731481484</c:v>
                </c:pt>
                <c:pt idx="8827">
                  <c:v>0.42537753472222223</c:v>
                </c:pt>
                <c:pt idx="8828">
                  <c:v>0.42538248842592591</c:v>
                </c:pt>
                <c:pt idx="8829">
                  <c:v>0.42538729166666672</c:v>
                </c:pt>
                <c:pt idx="8830">
                  <c:v>0.42539210648148146</c:v>
                </c:pt>
                <c:pt idx="8831">
                  <c:v>0.42539697916666669</c:v>
                </c:pt>
                <c:pt idx="8832">
                  <c:v>0.42540186342592595</c:v>
                </c:pt>
                <c:pt idx="8833">
                  <c:v>0.42540665509259257</c:v>
                </c:pt>
                <c:pt idx="8834">
                  <c:v>0.42541480324074077</c:v>
                </c:pt>
                <c:pt idx="8835">
                  <c:v>0.42541969907407412</c:v>
                </c:pt>
                <c:pt idx="8836">
                  <c:v>0.42542446759259261</c:v>
                </c:pt>
                <c:pt idx="8837">
                  <c:v>0.42542940972222221</c:v>
                </c:pt>
                <c:pt idx="8838">
                  <c:v>0.42543436342592594</c:v>
                </c:pt>
                <c:pt idx="8839">
                  <c:v>0.42543915509259261</c:v>
                </c:pt>
                <c:pt idx="8840">
                  <c:v>0.42544393518518514</c:v>
                </c:pt>
                <c:pt idx="8841">
                  <c:v>0.42544885416666661</c:v>
                </c:pt>
                <c:pt idx="8842">
                  <c:v>0.42545365740740743</c:v>
                </c:pt>
                <c:pt idx="8843">
                  <c:v>0.42545858796296293</c:v>
                </c:pt>
                <c:pt idx="8844">
                  <c:v>0.42546353009259258</c:v>
                </c:pt>
                <c:pt idx="8845">
                  <c:v>0.42547146990740742</c:v>
                </c:pt>
                <c:pt idx="8846">
                  <c:v>0.42547623842592591</c:v>
                </c:pt>
                <c:pt idx="8847">
                  <c:v>0.42548120370370368</c:v>
                </c:pt>
                <c:pt idx="8848">
                  <c:v>0.42548609953703703</c:v>
                </c:pt>
                <c:pt idx="8849">
                  <c:v>0.42549086805555558</c:v>
                </c:pt>
                <c:pt idx="8850">
                  <c:v>0.42549571759259258</c:v>
                </c:pt>
                <c:pt idx="8851">
                  <c:v>0.42550063657407411</c:v>
                </c:pt>
                <c:pt idx="8852">
                  <c:v>0.4255054513888889</c:v>
                </c:pt>
                <c:pt idx="8853">
                  <c:v>0.42551041666666661</c:v>
                </c:pt>
                <c:pt idx="8854">
                  <c:v>0.42551542824074073</c:v>
                </c:pt>
                <c:pt idx="8855">
                  <c:v>0.42552020833333332</c:v>
                </c:pt>
                <c:pt idx="8856">
                  <c:v>0.42552809027777777</c:v>
                </c:pt>
                <c:pt idx="8857">
                  <c:v>0.42553288194444444</c:v>
                </c:pt>
                <c:pt idx="8858">
                  <c:v>0.42553761574074073</c:v>
                </c:pt>
                <c:pt idx="8859">
                  <c:v>0.42554252314814817</c:v>
                </c:pt>
                <c:pt idx="8860">
                  <c:v>0.42554725694444445</c:v>
                </c:pt>
                <c:pt idx="8861">
                  <c:v>0.42555210648148151</c:v>
                </c:pt>
                <c:pt idx="8862">
                  <c:v>0.42555697916666668</c:v>
                </c:pt>
                <c:pt idx="8863">
                  <c:v>0.42556182870370374</c:v>
                </c:pt>
                <c:pt idx="8864">
                  <c:v>0.42556668981481477</c:v>
                </c:pt>
                <c:pt idx="8865">
                  <c:v>0.42557155092592591</c:v>
                </c:pt>
                <c:pt idx="8866">
                  <c:v>0.42557631944444446</c:v>
                </c:pt>
                <c:pt idx="8867">
                  <c:v>0.42558118055555555</c:v>
                </c:pt>
                <c:pt idx="8868">
                  <c:v>0.42558895833333338</c:v>
                </c:pt>
                <c:pt idx="8869">
                  <c:v>0.42559369212962966</c:v>
                </c:pt>
                <c:pt idx="8870">
                  <c:v>0.42559851851851849</c:v>
                </c:pt>
                <c:pt idx="8871">
                  <c:v>0.42560343750000001</c:v>
                </c:pt>
                <c:pt idx="8872">
                  <c:v>0.42560819444444448</c:v>
                </c:pt>
                <c:pt idx="8873">
                  <c:v>0.42561295138888888</c:v>
                </c:pt>
                <c:pt idx="8874">
                  <c:v>0.42561785879629627</c:v>
                </c:pt>
                <c:pt idx="8875">
                  <c:v>0.42562260416666664</c:v>
                </c:pt>
                <c:pt idx="8876">
                  <c:v>0.4256274537037037</c:v>
                </c:pt>
                <c:pt idx="8877">
                  <c:v>0.42563233796296296</c:v>
                </c:pt>
                <c:pt idx="8878">
                  <c:v>0.42563712962962957</c:v>
                </c:pt>
                <c:pt idx="8879">
                  <c:v>0.42564484953703707</c:v>
                </c:pt>
                <c:pt idx="8880">
                  <c:v>0.42564956018518524</c:v>
                </c:pt>
                <c:pt idx="8881">
                  <c:v>0.42565434027777777</c:v>
                </c:pt>
                <c:pt idx="8882">
                  <c:v>0.42565918981481482</c:v>
                </c:pt>
                <c:pt idx="8883">
                  <c:v>0.42566394675925928</c:v>
                </c:pt>
                <c:pt idx="8884">
                  <c:v>0.42566883101851855</c:v>
                </c:pt>
                <c:pt idx="8885">
                  <c:v>0.42567370370370372</c:v>
                </c:pt>
                <c:pt idx="8886">
                  <c:v>0.42567847222222222</c:v>
                </c:pt>
                <c:pt idx="8887">
                  <c:v>0.42568332175925927</c:v>
                </c:pt>
                <c:pt idx="8888">
                  <c:v>0.42568814814814809</c:v>
                </c:pt>
                <c:pt idx="8889">
                  <c:v>0.4256929166666667</c:v>
                </c:pt>
                <c:pt idx="8890">
                  <c:v>0.42570188657407404</c:v>
                </c:pt>
                <c:pt idx="8891">
                  <c:v>0.42570733796296295</c:v>
                </c:pt>
                <c:pt idx="8892">
                  <c:v>0.42571216435185183</c:v>
                </c:pt>
                <c:pt idx="8893">
                  <c:v>0.42571706018518518</c:v>
                </c:pt>
                <c:pt idx="8894">
                  <c:v>0.42572186342592594</c:v>
                </c:pt>
                <c:pt idx="8895">
                  <c:v>0.42572675925925929</c:v>
                </c:pt>
                <c:pt idx="8896">
                  <c:v>0.42573168981481485</c:v>
                </c:pt>
                <c:pt idx="8897">
                  <c:v>0.42573650462962959</c:v>
                </c:pt>
                <c:pt idx="8898">
                  <c:v>0.42574141203703703</c:v>
                </c:pt>
                <c:pt idx="8899">
                  <c:v>0.42574631944444441</c:v>
                </c:pt>
                <c:pt idx="8900">
                  <c:v>0.42575114583333334</c:v>
                </c:pt>
                <c:pt idx="8901">
                  <c:v>0.42575923611111111</c:v>
                </c:pt>
                <c:pt idx="8902">
                  <c:v>0.42576408564814816</c:v>
                </c:pt>
                <c:pt idx="8903">
                  <c:v>0.42576900462962963</c:v>
                </c:pt>
                <c:pt idx="8904">
                  <c:v>0.42577380787037034</c:v>
                </c:pt>
                <c:pt idx="8905">
                  <c:v>0.42577880787037037</c:v>
                </c:pt>
                <c:pt idx="8906">
                  <c:v>0.42578379629629631</c:v>
                </c:pt>
                <c:pt idx="8907">
                  <c:v>0.42578863425925922</c:v>
                </c:pt>
                <c:pt idx="8908">
                  <c:v>0.42579351851851849</c:v>
                </c:pt>
                <c:pt idx="8909">
                  <c:v>0.42579843749999996</c:v>
                </c:pt>
                <c:pt idx="8910">
                  <c:v>0.42580335648148143</c:v>
                </c:pt>
                <c:pt idx="8911">
                  <c:v>0.42580821759259257</c:v>
                </c:pt>
                <c:pt idx="8912">
                  <c:v>0.42581633101851851</c:v>
                </c:pt>
                <c:pt idx="8913">
                  <c:v>0.42582128472222225</c:v>
                </c:pt>
                <c:pt idx="8914">
                  <c:v>0.42582614583333328</c:v>
                </c:pt>
                <c:pt idx="8915">
                  <c:v>0.4258311111111111</c:v>
                </c:pt>
                <c:pt idx="8916">
                  <c:v>0.42583611111111108</c:v>
                </c:pt>
                <c:pt idx="8917">
                  <c:v>0.42584097222222222</c:v>
                </c:pt>
                <c:pt idx="8918">
                  <c:v>0.42584582175925928</c:v>
                </c:pt>
                <c:pt idx="8919">
                  <c:v>0.42585079861111108</c:v>
                </c:pt>
                <c:pt idx="8920">
                  <c:v>0.42585574074074078</c:v>
                </c:pt>
                <c:pt idx="8921">
                  <c:v>0.42586056712962961</c:v>
                </c:pt>
                <c:pt idx="8922">
                  <c:v>0.42586555555555555</c:v>
                </c:pt>
                <c:pt idx="8923">
                  <c:v>0.4258736574074074</c:v>
                </c:pt>
                <c:pt idx="8924">
                  <c:v>0.42587858796296296</c:v>
                </c:pt>
                <c:pt idx="8925">
                  <c:v>0.42588347222222223</c:v>
                </c:pt>
                <c:pt idx="8926">
                  <c:v>0.42588849537037038</c:v>
                </c:pt>
                <c:pt idx="8927">
                  <c:v>0.42589346064814815</c:v>
                </c:pt>
                <c:pt idx="8928">
                  <c:v>0.4258983564814815</c:v>
                </c:pt>
                <c:pt idx="8929">
                  <c:v>0.42590324074074076</c:v>
                </c:pt>
                <c:pt idx="8930">
                  <c:v>0.42590829861111112</c:v>
                </c:pt>
                <c:pt idx="8931">
                  <c:v>0.42591336805555557</c:v>
                </c:pt>
                <c:pt idx="8932">
                  <c:v>0.42591831018518517</c:v>
                </c:pt>
                <c:pt idx="8933">
                  <c:v>0.42592337962962962</c:v>
                </c:pt>
                <c:pt idx="8934">
                  <c:v>0.42593160879629632</c:v>
                </c:pt>
                <c:pt idx="8935">
                  <c:v>0.42593667824074077</c:v>
                </c:pt>
                <c:pt idx="8936">
                  <c:v>0.42594160879629633</c:v>
                </c:pt>
                <c:pt idx="8937">
                  <c:v>0.42594671296296299</c:v>
                </c:pt>
                <c:pt idx="8938">
                  <c:v>0.42595181712962965</c:v>
                </c:pt>
                <c:pt idx="8939">
                  <c:v>0.42595679398148145</c:v>
                </c:pt>
                <c:pt idx="8940">
                  <c:v>0.42596180555555557</c:v>
                </c:pt>
                <c:pt idx="8941">
                  <c:v>0.42596684027777781</c:v>
                </c:pt>
                <c:pt idx="8942">
                  <c:v>0.4259719212962963</c:v>
                </c:pt>
                <c:pt idx="8943">
                  <c:v>0.42597695601851848</c:v>
                </c:pt>
                <c:pt idx="8944">
                  <c:v>0.42598189814814819</c:v>
                </c:pt>
                <c:pt idx="8945">
                  <c:v>0.42599015046296301</c:v>
                </c:pt>
                <c:pt idx="8946">
                  <c:v>0.4259952314814815</c:v>
                </c:pt>
                <c:pt idx="8947">
                  <c:v>0.42600031250000003</c:v>
                </c:pt>
                <c:pt idx="8948">
                  <c:v>0.42600528935185183</c:v>
                </c:pt>
                <c:pt idx="8949">
                  <c:v>0.4260104282407407</c:v>
                </c:pt>
                <c:pt idx="8950">
                  <c:v>0.42601565972222222</c:v>
                </c:pt>
                <c:pt idx="8951">
                  <c:v>0.4260206134259259</c:v>
                </c:pt>
                <c:pt idx="8952">
                  <c:v>0.4260255555555556</c:v>
                </c:pt>
                <c:pt idx="8953">
                  <c:v>0.42603054398148149</c:v>
                </c:pt>
                <c:pt idx="8954">
                  <c:v>0.42603565972222218</c:v>
                </c:pt>
                <c:pt idx="8955">
                  <c:v>0.4260407175925926</c:v>
                </c:pt>
                <c:pt idx="8956">
                  <c:v>0.4260491203703704</c:v>
                </c:pt>
                <c:pt idx="8957">
                  <c:v>0.4260541435185185</c:v>
                </c:pt>
                <c:pt idx="8958">
                  <c:v>0.42605924768518522</c:v>
                </c:pt>
                <c:pt idx="8959">
                  <c:v>0.42606436342592596</c:v>
                </c:pt>
                <c:pt idx="8960">
                  <c:v>0.42606935185185185</c:v>
                </c:pt>
                <c:pt idx="8961">
                  <c:v>0.4260744212962963</c:v>
                </c:pt>
                <c:pt idx="8962">
                  <c:v>0.42607952546296296</c:v>
                </c:pt>
                <c:pt idx="8963">
                  <c:v>0.42608449074074078</c:v>
                </c:pt>
                <c:pt idx="8964">
                  <c:v>0.42608944444444447</c:v>
                </c:pt>
                <c:pt idx="8965">
                  <c:v>0.42609458333333333</c:v>
                </c:pt>
                <c:pt idx="8966">
                  <c:v>0.42609965277777778</c:v>
                </c:pt>
                <c:pt idx="8967">
                  <c:v>0.42610781250000002</c:v>
                </c:pt>
                <c:pt idx="8968">
                  <c:v>0.42611280092592591</c:v>
                </c:pt>
                <c:pt idx="8969">
                  <c:v>0.42611785879629632</c:v>
                </c:pt>
                <c:pt idx="8970">
                  <c:v>0.42612289351851856</c:v>
                </c:pt>
                <c:pt idx="8971">
                  <c:v>0.42612799768518522</c:v>
                </c:pt>
                <c:pt idx="8972">
                  <c:v>0.42613299768518514</c:v>
                </c:pt>
                <c:pt idx="8973">
                  <c:v>0.42613812500000003</c:v>
                </c:pt>
                <c:pt idx="8974">
                  <c:v>0.42614327546296299</c:v>
                </c:pt>
                <c:pt idx="8975">
                  <c:v>0.42614826388888888</c:v>
                </c:pt>
                <c:pt idx="8976">
                  <c:v>0.42615324074074074</c:v>
                </c:pt>
                <c:pt idx="8977">
                  <c:v>0.42615831018518519</c:v>
                </c:pt>
                <c:pt idx="8978">
                  <c:v>0.42616648148148145</c:v>
                </c:pt>
                <c:pt idx="8979">
                  <c:v>0.42617146990740745</c:v>
                </c:pt>
                <c:pt idx="8980">
                  <c:v>0.42617646990740737</c:v>
                </c:pt>
                <c:pt idx="8981">
                  <c:v>0.4261815625</c:v>
                </c:pt>
                <c:pt idx="8982">
                  <c:v>0.42618679398148146</c:v>
                </c:pt>
                <c:pt idx="8983">
                  <c:v>0.426191875</c:v>
                </c:pt>
                <c:pt idx="8984">
                  <c:v>0.42619688657407412</c:v>
                </c:pt>
                <c:pt idx="8985">
                  <c:v>0.42620202546296299</c:v>
                </c:pt>
                <c:pt idx="8986">
                  <c:v>0.42620732638888886</c:v>
                </c:pt>
                <c:pt idx="8987">
                  <c:v>0.42621281249999998</c:v>
                </c:pt>
                <c:pt idx="8988">
                  <c:v>0.4262180439814815</c:v>
                </c:pt>
                <c:pt idx="8989">
                  <c:v>0.42622656249999996</c:v>
                </c:pt>
                <c:pt idx="8990">
                  <c:v>0.42623163194444441</c:v>
                </c:pt>
                <c:pt idx="8991">
                  <c:v>0.42623664351851853</c:v>
                </c:pt>
                <c:pt idx="8992">
                  <c:v>0.4262418287037037</c:v>
                </c:pt>
                <c:pt idx="8993">
                  <c:v>0.4262469444444445</c:v>
                </c:pt>
                <c:pt idx="8994">
                  <c:v>0.42625199074074072</c:v>
                </c:pt>
                <c:pt idx="8995">
                  <c:v>0.42625706018518517</c:v>
                </c:pt>
                <c:pt idx="8996">
                  <c:v>0.42626218750000006</c:v>
                </c:pt>
                <c:pt idx="8997">
                  <c:v>0.42626725694444439</c:v>
                </c:pt>
                <c:pt idx="8998">
                  <c:v>0.42627218750000001</c:v>
                </c:pt>
                <c:pt idx="8999">
                  <c:v>0.42627721064814811</c:v>
                </c:pt>
                <c:pt idx="9000">
                  <c:v>0.42628234953703709</c:v>
                </c:pt>
                <c:pt idx="9001">
                  <c:v>0.42629018518518519</c:v>
                </c:pt>
                <c:pt idx="9002">
                  <c:v>0.42629509259259257</c:v>
                </c:pt>
                <c:pt idx="9003">
                  <c:v>0.42630006944444448</c:v>
                </c:pt>
                <c:pt idx="9004">
                  <c:v>0.42630508101851849</c:v>
                </c:pt>
                <c:pt idx="9005">
                  <c:v>0.42631005787037041</c:v>
                </c:pt>
                <c:pt idx="9006">
                  <c:v>0.42631502314814812</c:v>
                </c:pt>
                <c:pt idx="9007">
                  <c:v>0.42632008101851854</c:v>
                </c:pt>
                <c:pt idx="9008">
                  <c:v>0.4263251388888889</c:v>
                </c:pt>
                <c:pt idx="9009">
                  <c:v>0.42633008101851849</c:v>
                </c:pt>
                <c:pt idx="9010">
                  <c:v>0.42633508101851852</c:v>
                </c:pt>
                <c:pt idx="9011">
                  <c:v>0.42634016203703706</c:v>
                </c:pt>
                <c:pt idx="9012">
                  <c:v>0.42634817129629626</c:v>
                </c:pt>
                <c:pt idx="9013">
                  <c:v>0.42635319444444447</c:v>
                </c:pt>
                <c:pt idx="9014">
                  <c:v>0.42635817129629627</c:v>
                </c:pt>
                <c:pt idx="9015">
                  <c:v>0.42636327546296293</c:v>
                </c:pt>
                <c:pt idx="9016">
                  <c:v>0.42636835648148147</c:v>
                </c:pt>
                <c:pt idx="9017">
                  <c:v>0.42637328703703709</c:v>
                </c:pt>
                <c:pt idx="9018">
                  <c:v>0.42637836805555557</c:v>
                </c:pt>
                <c:pt idx="9019">
                  <c:v>0.4263834953703704</c:v>
                </c:pt>
                <c:pt idx="9020">
                  <c:v>0.42638857638888888</c:v>
                </c:pt>
                <c:pt idx="9021">
                  <c:v>0.42639355324074074</c:v>
                </c:pt>
                <c:pt idx="9022">
                  <c:v>0.42639863425925922</c:v>
                </c:pt>
                <c:pt idx="9023">
                  <c:v>0.42640671296296295</c:v>
                </c:pt>
                <c:pt idx="9024">
                  <c:v>0.42641167824074078</c:v>
                </c:pt>
                <c:pt idx="9025">
                  <c:v>0.42641667824074075</c:v>
                </c:pt>
                <c:pt idx="9026">
                  <c:v>0.42642175925925924</c:v>
                </c:pt>
                <c:pt idx="9027">
                  <c:v>0.42642696759259263</c:v>
                </c:pt>
                <c:pt idx="9028">
                  <c:v>0.42643208333333332</c:v>
                </c:pt>
                <c:pt idx="9029">
                  <c:v>0.42643707175925921</c:v>
                </c:pt>
                <c:pt idx="9030">
                  <c:v>0.42644222222222222</c:v>
                </c:pt>
                <c:pt idx="9031">
                  <c:v>0.42644733796296297</c:v>
                </c:pt>
                <c:pt idx="9032">
                  <c:v>0.42645233796296295</c:v>
                </c:pt>
                <c:pt idx="9033">
                  <c:v>0.42645738425925922</c:v>
                </c:pt>
                <c:pt idx="9034">
                  <c:v>0.42646545138888886</c:v>
                </c:pt>
                <c:pt idx="9035">
                  <c:v>0.42647040509259254</c:v>
                </c:pt>
                <c:pt idx="9036">
                  <c:v>0.42647537037037037</c:v>
                </c:pt>
                <c:pt idx="9037">
                  <c:v>0.4264804513888889</c:v>
                </c:pt>
                <c:pt idx="9038">
                  <c:v>0.42648553240740744</c:v>
                </c:pt>
                <c:pt idx="9039">
                  <c:v>0.42649053240740736</c:v>
                </c:pt>
                <c:pt idx="9040">
                  <c:v>0.4264956134259259</c:v>
                </c:pt>
                <c:pt idx="9041">
                  <c:v>0.42650071759259256</c:v>
                </c:pt>
                <c:pt idx="9042">
                  <c:v>0.42650577546296292</c:v>
                </c:pt>
                <c:pt idx="9043">
                  <c:v>0.42651084490740737</c:v>
                </c:pt>
                <c:pt idx="9044">
                  <c:v>0.42651592592592591</c:v>
                </c:pt>
                <c:pt idx="9045">
                  <c:v>0.42652399305555555</c:v>
                </c:pt>
                <c:pt idx="9046">
                  <c:v>0.42652895833333332</c:v>
                </c:pt>
                <c:pt idx="9047">
                  <c:v>0.42653391203703706</c:v>
                </c:pt>
                <c:pt idx="9048">
                  <c:v>0.42653898148148151</c:v>
                </c:pt>
                <c:pt idx="9049">
                  <c:v>0.42654405092592595</c:v>
                </c:pt>
                <c:pt idx="9050">
                  <c:v>0.42654902777777776</c:v>
                </c:pt>
                <c:pt idx="9051">
                  <c:v>0.42655417824074071</c:v>
                </c:pt>
                <c:pt idx="9052">
                  <c:v>0.42655932870370372</c:v>
                </c:pt>
                <c:pt idx="9053">
                  <c:v>0.4265643287037037</c:v>
                </c:pt>
                <c:pt idx="9054">
                  <c:v>0.42656932870370373</c:v>
                </c:pt>
                <c:pt idx="9055">
                  <c:v>0.42657432870370365</c:v>
                </c:pt>
                <c:pt idx="9056">
                  <c:v>0.42658241898148147</c:v>
                </c:pt>
                <c:pt idx="9057">
                  <c:v>0.42658737268518521</c:v>
                </c:pt>
                <c:pt idx="9058">
                  <c:v>0.42659234953703701</c:v>
                </c:pt>
                <c:pt idx="9059">
                  <c:v>0.42659744212962963</c:v>
                </c:pt>
                <c:pt idx="9060">
                  <c:v>0.42660254629629629</c:v>
                </c:pt>
                <c:pt idx="9061">
                  <c:v>0.42660762731481477</c:v>
                </c:pt>
                <c:pt idx="9062">
                  <c:v>0.42661261574074077</c:v>
                </c:pt>
                <c:pt idx="9063">
                  <c:v>0.42661776620370367</c:v>
                </c:pt>
                <c:pt idx="9064">
                  <c:v>0.42662287037037033</c:v>
                </c:pt>
                <c:pt idx="9065">
                  <c:v>0.42662788194444445</c:v>
                </c:pt>
                <c:pt idx="9066">
                  <c:v>0.42663307870370365</c:v>
                </c:pt>
                <c:pt idx="9067">
                  <c:v>0.42664113425925926</c:v>
                </c:pt>
                <c:pt idx="9068">
                  <c:v>0.42664615740740741</c:v>
                </c:pt>
                <c:pt idx="9069">
                  <c:v>0.42665112268518518</c:v>
                </c:pt>
                <c:pt idx="9070">
                  <c:v>0.42665621527777775</c:v>
                </c:pt>
                <c:pt idx="9071">
                  <c:v>0.42666133101851855</c:v>
                </c:pt>
                <c:pt idx="9072">
                  <c:v>0.42666635416666665</c:v>
                </c:pt>
                <c:pt idx="9073">
                  <c:v>0.42667148148148143</c:v>
                </c:pt>
                <c:pt idx="9074">
                  <c:v>0.42667665509259262</c:v>
                </c:pt>
                <c:pt idx="9075">
                  <c:v>0.42668179398148148</c:v>
                </c:pt>
                <c:pt idx="9076">
                  <c:v>0.42668684027777776</c:v>
                </c:pt>
                <c:pt idx="9077">
                  <c:v>0.42669190972222221</c:v>
                </c:pt>
                <c:pt idx="9078">
                  <c:v>0.42669995370370373</c:v>
                </c:pt>
                <c:pt idx="9079">
                  <c:v>0.42670494212962962</c:v>
                </c:pt>
                <c:pt idx="9080">
                  <c:v>0.42670993055555556</c:v>
                </c:pt>
                <c:pt idx="9081">
                  <c:v>0.42671503472222222</c:v>
                </c:pt>
                <c:pt idx="9082">
                  <c:v>0.42672017361111109</c:v>
                </c:pt>
                <c:pt idx="9083">
                  <c:v>0.42672517361111112</c:v>
                </c:pt>
                <c:pt idx="9084">
                  <c:v>0.42673027777777778</c:v>
                </c:pt>
                <c:pt idx="9085">
                  <c:v>0.42673540509259261</c:v>
                </c:pt>
                <c:pt idx="9086">
                  <c:v>0.42674065972222225</c:v>
                </c:pt>
                <c:pt idx="9087">
                  <c:v>0.42674575231481482</c:v>
                </c:pt>
                <c:pt idx="9088">
                  <c:v>0.42675078703703706</c:v>
                </c:pt>
                <c:pt idx="9089">
                  <c:v>0.426758900462963</c:v>
                </c:pt>
                <c:pt idx="9090">
                  <c:v>0.42676390046296292</c:v>
                </c:pt>
                <c:pt idx="9091">
                  <c:v>0.42676890046296295</c:v>
                </c:pt>
                <c:pt idx="9092">
                  <c:v>0.42677400462962961</c:v>
                </c:pt>
                <c:pt idx="9093">
                  <c:v>0.42677910879629627</c:v>
                </c:pt>
                <c:pt idx="9094">
                  <c:v>0.4267841087962963</c:v>
                </c:pt>
                <c:pt idx="9095">
                  <c:v>0.42678924768518517</c:v>
                </c:pt>
                <c:pt idx="9096">
                  <c:v>0.42679438657407404</c:v>
                </c:pt>
                <c:pt idx="9097">
                  <c:v>0.42679951388888887</c:v>
                </c:pt>
                <c:pt idx="9098">
                  <c:v>0.42680456018518514</c:v>
                </c:pt>
                <c:pt idx="9099">
                  <c:v>0.42680962962962959</c:v>
                </c:pt>
                <c:pt idx="9100">
                  <c:v>0.4268178125</c:v>
                </c:pt>
                <c:pt idx="9101">
                  <c:v>0.4268228356481481</c:v>
                </c:pt>
                <c:pt idx="9102">
                  <c:v>0.42682785879629631</c:v>
                </c:pt>
                <c:pt idx="9103">
                  <c:v>0.42683299768518518</c:v>
                </c:pt>
                <c:pt idx="9104">
                  <c:v>0.42683822916666664</c:v>
                </c:pt>
                <c:pt idx="9105">
                  <c:v>0.42684337962962959</c:v>
                </c:pt>
                <c:pt idx="9106">
                  <c:v>0.42684839120370371</c:v>
                </c:pt>
                <c:pt idx="9107">
                  <c:v>0.42685355324074076</c:v>
                </c:pt>
                <c:pt idx="9108">
                  <c:v>0.42685877314814813</c:v>
                </c:pt>
                <c:pt idx="9109">
                  <c:v>0.42686379629629628</c:v>
                </c:pt>
                <c:pt idx="9110">
                  <c:v>0.42686888888888891</c:v>
                </c:pt>
                <c:pt idx="9111">
                  <c:v>0.42687690972222225</c:v>
                </c:pt>
                <c:pt idx="9112">
                  <c:v>0.42688200231481482</c:v>
                </c:pt>
                <c:pt idx="9113">
                  <c:v>0.42688701388888889</c:v>
                </c:pt>
                <c:pt idx="9114">
                  <c:v>0.42689221064814814</c:v>
                </c:pt>
                <c:pt idx="9115">
                  <c:v>0.4268973148148148</c:v>
                </c:pt>
                <c:pt idx="9116">
                  <c:v>0.42690241898148146</c:v>
                </c:pt>
                <c:pt idx="9117">
                  <c:v>0.4269074537037037</c:v>
                </c:pt>
                <c:pt idx="9118">
                  <c:v>0.42691258101851853</c:v>
                </c:pt>
                <c:pt idx="9119">
                  <c:v>0.42691773148148143</c:v>
                </c:pt>
                <c:pt idx="9120">
                  <c:v>0.42692273148148147</c:v>
                </c:pt>
                <c:pt idx="9121">
                  <c:v>0.42692782407407409</c:v>
                </c:pt>
                <c:pt idx="9122">
                  <c:v>0.42693592592592594</c:v>
                </c:pt>
                <c:pt idx="9123">
                  <c:v>0.42694094907407409</c:v>
                </c:pt>
                <c:pt idx="9124">
                  <c:v>0.42694594907407407</c:v>
                </c:pt>
                <c:pt idx="9125">
                  <c:v>0.42695109953703708</c:v>
                </c:pt>
                <c:pt idx="9126">
                  <c:v>0.42695633101851849</c:v>
                </c:pt>
                <c:pt idx="9127">
                  <c:v>0.42696145833333338</c:v>
                </c:pt>
                <c:pt idx="9128">
                  <c:v>0.42696648148148147</c:v>
                </c:pt>
                <c:pt idx="9129">
                  <c:v>0.42697163194444449</c:v>
                </c:pt>
                <c:pt idx="9130">
                  <c:v>0.42697678240740738</c:v>
                </c:pt>
                <c:pt idx="9131">
                  <c:v>0.42698175925925924</c:v>
                </c:pt>
                <c:pt idx="9132">
                  <c:v>0.42698678240740739</c:v>
                </c:pt>
                <c:pt idx="9133">
                  <c:v>0.42699493055555554</c:v>
                </c:pt>
                <c:pt idx="9134">
                  <c:v>0.4269999074074074</c:v>
                </c:pt>
                <c:pt idx="9135">
                  <c:v>0.42700487268518517</c:v>
                </c:pt>
                <c:pt idx="9136">
                  <c:v>0.42700997685185182</c:v>
                </c:pt>
                <c:pt idx="9137">
                  <c:v>0.42701508101851848</c:v>
                </c:pt>
                <c:pt idx="9138">
                  <c:v>0.42702010416666664</c:v>
                </c:pt>
                <c:pt idx="9139">
                  <c:v>0.42702521990740738</c:v>
                </c:pt>
                <c:pt idx="9140">
                  <c:v>0.42703020833333333</c:v>
                </c:pt>
                <c:pt idx="9141">
                  <c:v>0.42703524305555557</c:v>
                </c:pt>
                <c:pt idx="9142">
                  <c:v>0.42704017361111113</c:v>
                </c:pt>
                <c:pt idx="9143">
                  <c:v>0.42704519675925923</c:v>
                </c:pt>
                <c:pt idx="9144">
                  <c:v>0.42705317129629633</c:v>
                </c:pt>
                <c:pt idx="9145">
                  <c:v>0.42705818287037034</c:v>
                </c:pt>
                <c:pt idx="9146">
                  <c:v>0.42706307870370369</c:v>
                </c:pt>
                <c:pt idx="9147">
                  <c:v>0.42706805555555555</c:v>
                </c:pt>
                <c:pt idx="9148">
                  <c:v>0.42707313657407409</c:v>
                </c:pt>
                <c:pt idx="9149">
                  <c:v>0.42707811342592589</c:v>
                </c:pt>
                <c:pt idx="9150">
                  <c:v>0.42708319444444443</c:v>
                </c:pt>
                <c:pt idx="9151">
                  <c:v>0.42708841435185185</c:v>
                </c:pt>
                <c:pt idx="9152">
                  <c:v>0.42709390046296297</c:v>
                </c:pt>
                <c:pt idx="9153">
                  <c:v>0.42709891203703704</c:v>
                </c:pt>
                <c:pt idx="9154">
                  <c:v>0.4271040162037037</c:v>
                </c:pt>
                <c:pt idx="9155">
                  <c:v>0.42711206018518522</c:v>
                </c:pt>
                <c:pt idx="9156">
                  <c:v>0.42711703703703702</c:v>
                </c:pt>
                <c:pt idx="9157">
                  <c:v>0.42712202546296302</c:v>
                </c:pt>
                <c:pt idx="9158">
                  <c:v>0.4271271527777778</c:v>
                </c:pt>
                <c:pt idx="9159">
                  <c:v>0.42713233796296296</c:v>
                </c:pt>
                <c:pt idx="9160">
                  <c:v>0.42713747685185188</c:v>
                </c:pt>
                <c:pt idx="9161">
                  <c:v>0.42714253472222219</c:v>
                </c:pt>
                <c:pt idx="9162">
                  <c:v>0.42714778935185183</c:v>
                </c:pt>
                <c:pt idx="9163">
                  <c:v>0.42715302083333334</c:v>
                </c:pt>
                <c:pt idx="9164">
                  <c:v>0.42715813657407403</c:v>
                </c:pt>
                <c:pt idx="9165">
                  <c:v>0.42716631944444444</c:v>
                </c:pt>
                <c:pt idx="9166">
                  <c:v>0.42717130787037033</c:v>
                </c:pt>
                <c:pt idx="9167">
                  <c:v>0.42717633101851854</c:v>
                </c:pt>
                <c:pt idx="9168">
                  <c:v>0.42718145833333332</c:v>
                </c:pt>
                <c:pt idx="9169">
                  <c:v>0.42718659722222219</c:v>
                </c:pt>
                <c:pt idx="9170">
                  <c:v>0.42719159722222222</c:v>
                </c:pt>
                <c:pt idx="9171">
                  <c:v>0.42719668981481479</c:v>
                </c:pt>
                <c:pt idx="9172">
                  <c:v>0.42720185185185189</c:v>
                </c:pt>
                <c:pt idx="9173">
                  <c:v>0.42720701388888888</c:v>
                </c:pt>
                <c:pt idx="9174">
                  <c:v>0.42721203703703708</c:v>
                </c:pt>
                <c:pt idx="9175">
                  <c:v>0.42721722222222219</c:v>
                </c:pt>
                <c:pt idx="9176">
                  <c:v>0.42722518518518515</c:v>
                </c:pt>
                <c:pt idx="9177">
                  <c:v>0.42723019675925927</c:v>
                </c:pt>
                <c:pt idx="9178">
                  <c:v>0.42723521990740743</c:v>
                </c:pt>
                <c:pt idx="9179">
                  <c:v>0.42724037037037038</c:v>
                </c:pt>
                <c:pt idx="9180">
                  <c:v>0.42724552083333328</c:v>
                </c:pt>
                <c:pt idx="9181">
                  <c:v>0.42725061342592596</c:v>
                </c:pt>
                <c:pt idx="9182">
                  <c:v>0.42725565972222218</c:v>
                </c:pt>
                <c:pt idx="9183">
                  <c:v>0.42726083333333337</c:v>
                </c:pt>
                <c:pt idx="9184">
                  <c:v>0.42726606481481483</c:v>
                </c:pt>
                <c:pt idx="9185">
                  <c:v>0.42727108796296293</c:v>
                </c:pt>
                <c:pt idx="9186">
                  <c:v>0.42727913194444445</c:v>
                </c:pt>
                <c:pt idx="9187">
                  <c:v>0.42728412037037033</c:v>
                </c:pt>
                <c:pt idx="9188">
                  <c:v>0.42728909722222225</c:v>
                </c:pt>
                <c:pt idx="9189">
                  <c:v>0.42729432870370371</c:v>
                </c:pt>
                <c:pt idx="9190">
                  <c:v>0.42729945601851854</c:v>
                </c:pt>
                <c:pt idx="9191">
                  <c:v>0.42730445601851846</c:v>
                </c:pt>
                <c:pt idx="9192">
                  <c:v>0.42730957175925927</c:v>
                </c:pt>
                <c:pt idx="9193">
                  <c:v>0.42731471064814813</c:v>
                </c:pt>
                <c:pt idx="9194">
                  <c:v>0.42732012731481483</c:v>
                </c:pt>
                <c:pt idx="9195">
                  <c:v>0.42732534722222221</c:v>
                </c:pt>
                <c:pt idx="9196">
                  <c:v>0.42733337962962964</c:v>
                </c:pt>
                <c:pt idx="9197">
                  <c:v>0.42733832175925923</c:v>
                </c:pt>
                <c:pt idx="9198">
                  <c:v>0.42734353009259257</c:v>
                </c:pt>
                <c:pt idx="9199">
                  <c:v>0.42734864583333332</c:v>
                </c:pt>
                <c:pt idx="9200">
                  <c:v>0.42735384259259263</c:v>
                </c:pt>
                <c:pt idx="9201">
                  <c:v>0.42735894675925928</c:v>
                </c:pt>
                <c:pt idx="9202">
                  <c:v>0.42736410879629627</c:v>
                </c:pt>
                <c:pt idx="9203">
                  <c:v>0.42736922453703707</c:v>
                </c:pt>
                <c:pt idx="9204">
                  <c:v>0.42737438657407406</c:v>
                </c:pt>
                <c:pt idx="9205">
                  <c:v>0.42737937499999995</c:v>
                </c:pt>
                <c:pt idx="9206">
                  <c:v>0.42738745370370368</c:v>
                </c:pt>
                <c:pt idx="9207">
                  <c:v>0.42739243055555559</c:v>
                </c:pt>
                <c:pt idx="9208">
                  <c:v>0.42739738425925927</c:v>
                </c:pt>
                <c:pt idx="9209">
                  <c:v>0.42740248842592593</c:v>
                </c:pt>
                <c:pt idx="9210">
                  <c:v>0.42740754629629629</c:v>
                </c:pt>
                <c:pt idx="9211">
                  <c:v>0.42741249999999997</c:v>
                </c:pt>
                <c:pt idx="9212">
                  <c:v>0.42741756944444442</c:v>
                </c:pt>
                <c:pt idx="9213">
                  <c:v>0.42742266203703699</c:v>
                </c:pt>
                <c:pt idx="9214">
                  <c:v>0.42742769675925923</c:v>
                </c:pt>
                <c:pt idx="9215">
                  <c:v>0.42743273148148148</c:v>
                </c:pt>
                <c:pt idx="9216">
                  <c:v>0.4274410763888889</c:v>
                </c:pt>
                <c:pt idx="9217">
                  <c:v>0.42744603009259258</c:v>
                </c:pt>
                <c:pt idx="9218">
                  <c:v>0.42745103009259261</c:v>
                </c:pt>
                <c:pt idx="9219">
                  <c:v>0.42745605324074076</c:v>
                </c:pt>
                <c:pt idx="9220">
                  <c:v>0.42746108796296295</c:v>
                </c:pt>
                <c:pt idx="9221">
                  <c:v>0.4274661574074074</c:v>
                </c:pt>
                <c:pt idx="9222">
                  <c:v>0.42747121527777776</c:v>
                </c:pt>
                <c:pt idx="9223">
                  <c:v>0.42747648148148149</c:v>
                </c:pt>
                <c:pt idx="9224">
                  <c:v>0.42748156249999997</c:v>
                </c:pt>
                <c:pt idx="9225">
                  <c:v>0.42748648148148144</c:v>
                </c:pt>
                <c:pt idx="9226">
                  <c:v>0.42749146990740744</c:v>
                </c:pt>
                <c:pt idx="9227">
                  <c:v>0.42749942129629631</c:v>
                </c:pt>
                <c:pt idx="9228">
                  <c:v>0.42750431712962961</c:v>
                </c:pt>
                <c:pt idx="9229">
                  <c:v>0.42750934027777782</c:v>
                </c:pt>
                <c:pt idx="9230">
                  <c:v>0.42751437499999995</c:v>
                </c:pt>
                <c:pt idx="9231">
                  <c:v>0.42751937499999998</c:v>
                </c:pt>
                <c:pt idx="9232">
                  <c:v>0.42752427083333333</c:v>
                </c:pt>
                <c:pt idx="9233">
                  <c:v>0.42752931712962966</c:v>
                </c:pt>
                <c:pt idx="9234">
                  <c:v>0.42753432870370367</c:v>
                </c:pt>
                <c:pt idx="9235">
                  <c:v>0.42753923611111116</c:v>
                </c:pt>
                <c:pt idx="9236">
                  <c:v>0.42754416666666667</c:v>
                </c:pt>
                <c:pt idx="9237">
                  <c:v>0.42755222222222217</c:v>
                </c:pt>
                <c:pt idx="9238">
                  <c:v>0.42755708333333331</c:v>
                </c:pt>
                <c:pt idx="9239">
                  <c:v>0.42756197916666666</c:v>
                </c:pt>
                <c:pt idx="9240">
                  <c:v>0.4275670138888889</c:v>
                </c:pt>
                <c:pt idx="9241">
                  <c:v>0.42757202546296297</c:v>
                </c:pt>
                <c:pt idx="9242">
                  <c:v>0.42757706018518515</c:v>
                </c:pt>
                <c:pt idx="9243">
                  <c:v>0.4275820949074074</c:v>
                </c:pt>
                <c:pt idx="9244">
                  <c:v>0.42758715277777776</c:v>
                </c:pt>
                <c:pt idx="9245">
                  <c:v>0.42759211805555553</c:v>
                </c:pt>
                <c:pt idx="9246">
                  <c:v>0.42759711805555556</c:v>
                </c:pt>
                <c:pt idx="9247">
                  <c:v>0.42760517361111111</c:v>
                </c:pt>
                <c:pt idx="9248">
                  <c:v>0.42761008101851855</c:v>
                </c:pt>
                <c:pt idx="9249">
                  <c:v>0.42761500000000002</c:v>
                </c:pt>
                <c:pt idx="9250">
                  <c:v>0.42762005787037038</c:v>
                </c:pt>
                <c:pt idx="9251">
                  <c:v>0.42762508101851848</c:v>
                </c:pt>
                <c:pt idx="9252">
                  <c:v>0.4276300115740741</c:v>
                </c:pt>
                <c:pt idx="9253">
                  <c:v>0.42763505787037032</c:v>
                </c:pt>
                <c:pt idx="9254">
                  <c:v>0.42764011574074073</c:v>
                </c:pt>
                <c:pt idx="9255">
                  <c:v>0.42764515046296298</c:v>
                </c:pt>
                <c:pt idx="9256">
                  <c:v>0.42765008101851848</c:v>
                </c:pt>
                <c:pt idx="9257">
                  <c:v>0.42765811342592591</c:v>
                </c:pt>
                <c:pt idx="9258">
                  <c:v>0.42766298611111114</c:v>
                </c:pt>
                <c:pt idx="9259">
                  <c:v>0.42766788194444444</c:v>
                </c:pt>
                <c:pt idx="9260">
                  <c:v>0.4276728935185185</c:v>
                </c:pt>
                <c:pt idx="9261">
                  <c:v>0.42767783564814815</c:v>
                </c:pt>
                <c:pt idx="9262">
                  <c:v>0.4276826967592593</c:v>
                </c:pt>
                <c:pt idx="9263">
                  <c:v>0.42768768518518518</c:v>
                </c:pt>
                <c:pt idx="9264">
                  <c:v>0.42769266203703699</c:v>
                </c:pt>
                <c:pt idx="9265">
                  <c:v>0.42769750000000001</c:v>
                </c:pt>
                <c:pt idx="9266">
                  <c:v>0.42770246527777783</c:v>
                </c:pt>
                <c:pt idx="9267">
                  <c:v>0.42770741898148151</c:v>
                </c:pt>
                <c:pt idx="9268">
                  <c:v>0.42771533564814818</c:v>
                </c:pt>
                <c:pt idx="9269">
                  <c:v>0.42772039351851854</c:v>
                </c:pt>
                <c:pt idx="9270">
                  <c:v>0.42772534722222222</c:v>
                </c:pt>
                <c:pt idx="9271">
                  <c:v>0.42773034722222225</c:v>
                </c:pt>
                <c:pt idx="9272">
                  <c:v>0.42773521990740737</c:v>
                </c:pt>
                <c:pt idx="9273">
                  <c:v>0.42774016203703707</c:v>
                </c:pt>
                <c:pt idx="9274">
                  <c:v>0.42774517361111108</c:v>
                </c:pt>
                <c:pt idx="9275">
                  <c:v>0.42775005787037035</c:v>
                </c:pt>
                <c:pt idx="9276">
                  <c:v>0.42775503472222226</c:v>
                </c:pt>
                <c:pt idx="9277">
                  <c:v>0.42776006944444439</c:v>
                </c:pt>
                <c:pt idx="9278">
                  <c:v>0.42776814814814812</c:v>
                </c:pt>
                <c:pt idx="9279">
                  <c:v>0.42777300925925926</c:v>
                </c:pt>
                <c:pt idx="9280">
                  <c:v>0.42777792824074073</c:v>
                </c:pt>
                <c:pt idx="9281">
                  <c:v>0.42778297453703701</c:v>
                </c:pt>
                <c:pt idx="9282">
                  <c:v>0.42778822916666664</c:v>
                </c:pt>
                <c:pt idx="9283">
                  <c:v>0.42779331018518518</c:v>
                </c:pt>
                <c:pt idx="9284">
                  <c:v>0.42779827546296295</c:v>
                </c:pt>
                <c:pt idx="9285">
                  <c:v>0.42780333333333331</c:v>
                </c:pt>
                <c:pt idx="9286">
                  <c:v>0.42780839120370368</c:v>
                </c:pt>
                <c:pt idx="9287">
                  <c:v>0.42781332175925924</c:v>
                </c:pt>
                <c:pt idx="9288">
                  <c:v>0.42782143518518517</c:v>
                </c:pt>
                <c:pt idx="9289">
                  <c:v>0.42782633101851847</c:v>
                </c:pt>
                <c:pt idx="9290">
                  <c:v>0.42783128472222226</c:v>
                </c:pt>
                <c:pt idx="9291">
                  <c:v>0.42783634259259262</c:v>
                </c:pt>
                <c:pt idx="9292">
                  <c:v>0.42784135416666663</c:v>
                </c:pt>
                <c:pt idx="9293">
                  <c:v>0.42784628472222219</c:v>
                </c:pt>
                <c:pt idx="9294">
                  <c:v>0.42785134259259255</c:v>
                </c:pt>
                <c:pt idx="9295">
                  <c:v>0.42785653935185186</c:v>
                </c:pt>
                <c:pt idx="9296">
                  <c:v>0.42786150462962963</c:v>
                </c:pt>
                <c:pt idx="9297">
                  <c:v>0.42786645833333337</c:v>
                </c:pt>
                <c:pt idx="9298">
                  <c:v>0.42787453703703698</c:v>
                </c:pt>
                <c:pt idx="9299">
                  <c:v>0.42787950231481481</c:v>
                </c:pt>
                <c:pt idx="9300">
                  <c:v>0.42788445601851849</c:v>
                </c:pt>
                <c:pt idx="9301">
                  <c:v>0.42788954861111111</c:v>
                </c:pt>
                <c:pt idx="9302">
                  <c:v>0.42789457175925927</c:v>
                </c:pt>
                <c:pt idx="9303">
                  <c:v>0.42789951388888886</c:v>
                </c:pt>
                <c:pt idx="9304">
                  <c:v>0.42790452546296298</c:v>
                </c:pt>
                <c:pt idx="9305">
                  <c:v>0.42790959490740743</c:v>
                </c:pt>
                <c:pt idx="9306">
                  <c:v>0.42791452546296299</c:v>
                </c:pt>
                <c:pt idx="9307">
                  <c:v>0.4279194907407407</c:v>
                </c:pt>
                <c:pt idx="9308">
                  <c:v>0.42792452546296295</c:v>
                </c:pt>
                <c:pt idx="9309">
                  <c:v>0.42793248842592591</c:v>
                </c:pt>
                <c:pt idx="9310">
                  <c:v>0.42793745370370373</c:v>
                </c:pt>
                <c:pt idx="9311">
                  <c:v>0.4279424189814815</c:v>
                </c:pt>
                <c:pt idx="9312">
                  <c:v>0.42794748842592595</c:v>
                </c:pt>
                <c:pt idx="9313">
                  <c:v>0.42795250000000001</c:v>
                </c:pt>
                <c:pt idx="9314">
                  <c:v>0.42795740740740745</c:v>
                </c:pt>
                <c:pt idx="9315">
                  <c:v>0.42796243055555555</c:v>
                </c:pt>
                <c:pt idx="9316">
                  <c:v>0.42796747685185182</c:v>
                </c:pt>
                <c:pt idx="9317">
                  <c:v>0.42797241898148147</c:v>
                </c:pt>
                <c:pt idx="9318">
                  <c:v>0.42797743055555554</c:v>
                </c:pt>
                <c:pt idx="9319">
                  <c:v>0.42798538194444441</c:v>
                </c:pt>
                <c:pt idx="9320">
                  <c:v>0.42799028935185185</c:v>
                </c:pt>
                <c:pt idx="9321">
                  <c:v>0.42799518518518515</c:v>
                </c:pt>
                <c:pt idx="9322">
                  <c:v>0.42800026620370368</c:v>
                </c:pt>
                <c:pt idx="9323">
                  <c:v>0.42800533564814813</c:v>
                </c:pt>
                <c:pt idx="9324">
                  <c:v>0.42801028935185181</c:v>
                </c:pt>
                <c:pt idx="9325">
                  <c:v>0.42801531249999997</c:v>
                </c:pt>
                <c:pt idx="9326">
                  <c:v>0.4280203935185185</c:v>
                </c:pt>
                <c:pt idx="9327">
                  <c:v>0.42802532407407407</c:v>
                </c:pt>
                <c:pt idx="9328">
                  <c:v>0.42803024305555554</c:v>
                </c:pt>
                <c:pt idx="9329">
                  <c:v>0.42803829861111109</c:v>
                </c:pt>
                <c:pt idx="9330">
                  <c:v>0.42804321759259256</c:v>
                </c:pt>
                <c:pt idx="9331">
                  <c:v>0.42804813657407409</c:v>
                </c:pt>
                <c:pt idx="9332">
                  <c:v>0.42805318287037036</c:v>
                </c:pt>
                <c:pt idx="9333">
                  <c:v>0.42805822916666664</c:v>
                </c:pt>
                <c:pt idx="9334">
                  <c:v>0.42806313657407408</c:v>
                </c:pt>
                <c:pt idx="9335">
                  <c:v>0.4280683217592593</c:v>
                </c:pt>
                <c:pt idx="9336">
                  <c:v>0.42807341435185187</c:v>
                </c:pt>
                <c:pt idx="9337">
                  <c:v>0.42807836805555555</c:v>
                </c:pt>
                <c:pt idx="9338">
                  <c:v>0.42808334490740746</c:v>
                </c:pt>
                <c:pt idx="9339">
                  <c:v>0.42809131944444445</c:v>
                </c:pt>
                <c:pt idx="9340">
                  <c:v>0.42809633101851857</c:v>
                </c:pt>
                <c:pt idx="9341">
                  <c:v>0.42810130787037037</c:v>
                </c:pt>
                <c:pt idx="9342">
                  <c:v>0.42810631944444449</c:v>
                </c:pt>
                <c:pt idx="9343">
                  <c:v>0.4281113310185185</c:v>
                </c:pt>
                <c:pt idx="9344">
                  <c:v>0.4281162731481481</c:v>
                </c:pt>
                <c:pt idx="9345">
                  <c:v>0.42812129629629631</c:v>
                </c:pt>
                <c:pt idx="9346">
                  <c:v>0.42812637731481479</c:v>
                </c:pt>
                <c:pt idx="9347">
                  <c:v>0.4281313541666667</c:v>
                </c:pt>
                <c:pt idx="9348">
                  <c:v>0.42813651620370369</c:v>
                </c:pt>
                <c:pt idx="9349">
                  <c:v>0.42814462962962963</c:v>
                </c:pt>
                <c:pt idx="9350">
                  <c:v>0.4281495486111111</c:v>
                </c:pt>
                <c:pt idx="9351">
                  <c:v>0.42815451388888892</c:v>
                </c:pt>
                <c:pt idx="9352">
                  <c:v>0.42815953703703702</c:v>
                </c:pt>
                <c:pt idx="9353">
                  <c:v>0.42816458333333335</c:v>
                </c:pt>
                <c:pt idx="9354">
                  <c:v>0.42816952546296294</c:v>
                </c:pt>
                <c:pt idx="9355">
                  <c:v>0.42817459490740739</c:v>
                </c:pt>
                <c:pt idx="9356">
                  <c:v>0.42817971064814814</c:v>
                </c:pt>
                <c:pt idx="9357">
                  <c:v>0.42818471064814817</c:v>
                </c:pt>
                <c:pt idx="9358">
                  <c:v>0.42818966435185185</c:v>
                </c:pt>
                <c:pt idx="9359">
                  <c:v>0.4281946875</c:v>
                </c:pt>
                <c:pt idx="9360">
                  <c:v>0.4282026967592592</c:v>
                </c:pt>
                <c:pt idx="9361">
                  <c:v>0.42820768518518521</c:v>
                </c:pt>
                <c:pt idx="9362">
                  <c:v>0.42821271990740745</c:v>
                </c:pt>
                <c:pt idx="9363">
                  <c:v>0.42821775462962958</c:v>
                </c:pt>
                <c:pt idx="9364">
                  <c:v>0.42822280092592591</c:v>
                </c:pt>
                <c:pt idx="9365">
                  <c:v>0.42822774305555561</c:v>
                </c:pt>
                <c:pt idx="9366">
                  <c:v>0.42823277777777774</c:v>
                </c:pt>
                <c:pt idx="9367">
                  <c:v>0.42823783564814816</c:v>
                </c:pt>
                <c:pt idx="9368">
                  <c:v>0.42824277777777775</c:v>
                </c:pt>
                <c:pt idx="9369">
                  <c:v>0.42824771990740745</c:v>
                </c:pt>
                <c:pt idx="9370">
                  <c:v>0.42825581018518522</c:v>
                </c:pt>
                <c:pt idx="9371">
                  <c:v>0.42826075231481481</c:v>
                </c:pt>
                <c:pt idx="9372">
                  <c:v>0.42826571759259258</c:v>
                </c:pt>
                <c:pt idx="9373">
                  <c:v>0.42827074074074073</c:v>
                </c:pt>
                <c:pt idx="9374">
                  <c:v>0.42827579861111115</c:v>
                </c:pt>
                <c:pt idx="9375">
                  <c:v>0.42828084490740742</c:v>
                </c:pt>
                <c:pt idx="9376">
                  <c:v>0.42828592592592596</c:v>
                </c:pt>
                <c:pt idx="9377">
                  <c:v>0.42829145833333332</c:v>
                </c:pt>
                <c:pt idx="9378">
                  <c:v>0.42829662037037036</c:v>
                </c:pt>
                <c:pt idx="9379">
                  <c:v>0.42830170138888884</c:v>
                </c:pt>
                <c:pt idx="9380">
                  <c:v>0.42830979166666666</c:v>
                </c:pt>
                <c:pt idx="9381">
                  <c:v>0.42831471064814813</c:v>
                </c:pt>
                <c:pt idx="9382">
                  <c:v>0.42831965277777778</c:v>
                </c:pt>
                <c:pt idx="9383">
                  <c:v>0.42832478009259262</c:v>
                </c:pt>
                <c:pt idx="9384">
                  <c:v>0.42832983796296298</c:v>
                </c:pt>
                <c:pt idx="9385">
                  <c:v>0.42833478009259257</c:v>
                </c:pt>
                <c:pt idx="9386">
                  <c:v>0.42833981481481481</c:v>
                </c:pt>
                <c:pt idx="9387">
                  <c:v>0.42834487268518523</c:v>
                </c:pt>
                <c:pt idx="9388">
                  <c:v>0.42834994212962968</c:v>
                </c:pt>
                <c:pt idx="9389">
                  <c:v>0.42835490740740739</c:v>
                </c:pt>
                <c:pt idx="9390">
                  <c:v>0.42836297453703703</c:v>
                </c:pt>
                <c:pt idx="9391">
                  <c:v>0.42836790509259259</c:v>
                </c:pt>
                <c:pt idx="9392">
                  <c:v>0.42837280092592595</c:v>
                </c:pt>
                <c:pt idx="9393">
                  <c:v>0.42837784722222222</c:v>
                </c:pt>
                <c:pt idx="9394">
                  <c:v>0.42838293981481484</c:v>
                </c:pt>
                <c:pt idx="9395">
                  <c:v>0.42838785879629632</c:v>
                </c:pt>
                <c:pt idx="9396">
                  <c:v>0.4283929861111111</c:v>
                </c:pt>
                <c:pt idx="9397">
                  <c:v>0.42839806712962963</c:v>
                </c:pt>
                <c:pt idx="9398">
                  <c:v>0.42840298611111111</c:v>
                </c:pt>
                <c:pt idx="9399">
                  <c:v>0.42840800925925926</c:v>
                </c:pt>
                <c:pt idx="9400">
                  <c:v>0.42841302083333338</c:v>
                </c:pt>
                <c:pt idx="9401">
                  <c:v>0.42842112268518523</c:v>
                </c:pt>
                <c:pt idx="9402">
                  <c:v>0.42842615740740736</c:v>
                </c:pt>
                <c:pt idx="9403">
                  <c:v>0.42843111111111115</c:v>
                </c:pt>
                <c:pt idx="9404">
                  <c:v>0.42843612268518516</c:v>
                </c:pt>
                <c:pt idx="9405">
                  <c:v>0.42844119212962961</c:v>
                </c:pt>
                <c:pt idx="9406">
                  <c:v>0.42844615740740744</c:v>
                </c:pt>
                <c:pt idx="9407">
                  <c:v>0.42845118055555553</c:v>
                </c:pt>
                <c:pt idx="9408">
                  <c:v>0.4284562731481481</c:v>
                </c:pt>
                <c:pt idx="9409">
                  <c:v>0.42846123842592593</c:v>
                </c:pt>
                <c:pt idx="9410">
                  <c:v>0.42846616898148149</c:v>
                </c:pt>
                <c:pt idx="9411">
                  <c:v>0.42847415509259257</c:v>
                </c:pt>
                <c:pt idx="9412">
                  <c:v>0.42847914351851851</c:v>
                </c:pt>
                <c:pt idx="9413">
                  <c:v>0.42848423611111114</c:v>
                </c:pt>
                <c:pt idx="9414">
                  <c:v>0.42848938657407404</c:v>
                </c:pt>
                <c:pt idx="9415">
                  <c:v>0.42849456018518522</c:v>
                </c:pt>
                <c:pt idx="9416">
                  <c:v>0.42849964120370371</c:v>
                </c:pt>
                <c:pt idx="9417">
                  <c:v>0.4285046296296296</c:v>
                </c:pt>
                <c:pt idx="9418">
                  <c:v>0.42850973379629625</c:v>
                </c:pt>
                <c:pt idx="9419">
                  <c:v>0.42851483796296291</c:v>
                </c:pt>
                <c:pt idx="9420">
                  <c:v>0.42851980324074074</c:v>
                </c:pt>
                <c:pt idx="9421">
                  <c:v>0.42852785879629635</c:v>
                </c:pt>
                <c:pt idx="9422">
                  <c:v>0.42853282407407406</c:v>
                </c:pt>
                <c:pt idx="9423">
                  <c:v>0.42853778935185183</c:v>
                </c:pt>
                <c:pt idx="9424">
                  <c:v>0.42854284722222219</c:v>
                </c:pt>
                <c:pt idx="9425">
                  <c:v>0.42854792824074073</c:v>
                </c:pt>
                <c:pt idx="9426">
                  <c:v>0.42855292824074076</c:v>
                </c:pt>
                <c:pt idx="9427">
                  <c:v>0.4285580092592593</c:v>
                </c:pt>
                <c:pt idx="9428">
                  <c:v>0.42856322916666661</c:v>
                </c:pt>
                <c:pt idx="9429">
                  <c:v>0.42856820601851853</c:v>
                </c:pt>
                <c:pt idx="9430">
                  <c:v>0.4285732060185185</c:v>
                </c:pt>
                <c:pt idx="9431">
                  <c:v>0.42858133101851853</c:v>
                </c:pt>
                <c:pt idx="9432">
                  <c:v>0.42858628472222221</c:v>
                </c:pt>
                <c:pt idx="9433">
                  <c:v>0.42859124999999998</c:v>
                </c:pt>
                <c:pt idx="9434">
                  <c:v>0.42859635416666664</c:v>
                </c:pt>
                <c:pt idx="9435">
                  <c:v>0.42860143518518518</c:v>
                </c:pt>
                <c:pt idx="9436">
                  <c:v>0.42860649305555554</c:v>
                </c:pt>
                <c:pt idx="9437">
                  <c:v>0.42861148148148148</c:v>
                </c:pt>
                <c:pt idx="9438">
                  <c:v>0.42861658564814814</c:v>
                </c:pt>
                <c:pt idx="9439">
                  <c:v>0.42862166666666668</c:v>
                </c:pt>
                <c:pt idx="9440">
                  <c:v>0.42862668981481483</c:v>
                </c:pt>
                <c:pt idx="9441">
                  <c:v>0.4286319097222222</c:v>
                </c:pt>
                <c:pt idx="9442">
                  <c:v>0.42863999999999997</c:v>
                </c:pt>
                <c:pt idx="9443">
                  <c:v>0.42864496527777779</c:v>
                </c:pt>
                <c:pt idx="9444">
                  <c:v>0.42864991898148147</c:v>
                </c:pt>
                <c:pt idx="9445">
                  <c:v>0.42865500000000001</c:v>
                </c:pt>
                <c:pt idx="9446">
                  <c:v>0.42866005787037037</c:v>
                </c:pt>
                <c:pt idx="9447">
                  <c:v>0.42866502314814814</c:v>
                </c:pt>
                <c:pt idx="9448">
                  <c:v>0.42867013888888889</c:v>
                </c:pt>
                <c:pt idx="9449">
                  <c:v>0.42867527777777781</c:v>
                </c:pt>
                <c:pt idx="9450">
                  <c:v>0.42868024305555558</c:v>
                </c:pt>
                <c:pt idx="9451">
                  <c:v>0.42868521990740738</c:v>
                </c:pt>
                <c:pt idx="9452">
                  <c:v>0.42869328703703702</c:v>
                </c:pt>
                <c:pt idx="9453">
                  <c:v>0.42869825231481484</c:v>
                </c:pt>
                <c:pt idx="9454">
                  <c:v>0.4287031828703704</c:v>
                </c:pt>
                <c:pt idx="9455">
                  <c:v>0.42870835648148148</c:v>
                </c:pt>
                <c:pt idx="9456">
                  <c:v>0.42871356481481482</c:v>
                </c:pt>
                <c:pt idx="9457">
                  <c:v>0.42871868055555556</c:v>
                </c:pt>
                <c:pt idx="9458">
                  <c:v>0.42872375000000001</c:v>
                </c:pt>
                <c:pt idx="9459">
                  <c:v>0.42872888888888888</c:v>
                </c:pt>
                <c:pt idx="9460">
                  <c:v>0.42873413194444443</c:v>
                </c:pt>
                <c:pt idx="9461">
                  <c:v>0.42873949074074075</c:v>
                </c:pt>
                <c:pt idx="9462">
                  <c:v>0.4287476736111111</c:v>
                </c:pt>
                <c:pt idx="9463">
                  <c:v>0.42875268518518522</c:v>
                </c:pt>
                <c:pt idx="9464">
                  <c:v>0.42875789351851851</c:v>
                </c:pt>
                <c:pt idx="9465">
                  <c:v>0.42876304398148152</c:v>
                </c:pt>
                <c:pt idx="9466">
                  <c:v>0.42876820601851851</c:v>
                </c:pt>
                <c:pt idx="9467">
                  <c:v>0.42877318287037042</c:v>
                </c:pt>
                <c:pt idx="9468">
                  <c:v>0.4287783449074074</c:v>
                </c:pt>
                <c:pt idx="9469">
                  <c:v>0.42878341435185185</c:v>
                </c:pt>
                <c:pt idx="9470">
                  <c:v>0.42878850694444443</c:v>
                </c:pt>
                <c:pt idx="9471">
                  <c:v>0.42879350694444446</c:v>
                </c:pt>
                <c:pt idx="9472">
                  <c:v>0.42880180555555558</c:v>
                </c:pt>
                <c:pt idx="9473">
                  <c:v>0.42880688657407412</c:v>
                </c:pt>
                <c:pt idx="9474">
                  <c:v>0.4288120138888889</c:v>
                </c:pt>
                <c:pt idx="9475">
                  <c:v>0.42881712962962965</c:v>
                </c:pt>
                <c:pt idx="9476">
                  <c:v>0.42882209490740736</c:v>
                </c:pt>
                <c:pt idx="9477">
                  <c:v>0.42882722222222225</c:v>
                </c:pt>
                <c:pt idx="9478">
                  <c:v>0.42883236111111112</c:v>
                </c:pt>
                <c:pt idx="9479">
                  <c:v>0.42883763888888887</c:v>
                </c:pt>
                <c:pt idx="9480">
                  <c:v>0.42884261574074073</c:v>
                </c:pt>
                <c:pt idx="9481">
                  <c:v>0.42884775462962965</c:v>
                </c:pt>
                <c:pt idx="9482">
                  <c:v>0.42885596064814813</c:v>
                </c:pt>
                <c:pt idx="9483">
                  <c:v>0.42886092592592595</c:v>
                </c:pt>
                <c:pt idx="9484">
                  <c:v>0.42886589120370372</c:v>
                </c:pt>
                <c:pt idx="9485">
                  <c:v>0.42887105324074071</c:v>
                </c:pt>
                <c:pt idx="9486">
                  <c:v>0.4288761805555556</c:v>
                </c:pt>
                <c:pt idx="9487">
                  <c:v>0.42888142361111115</c:v>
                </c:pt>
                <c:pt idx="9488">
                  <c:v>0.42888648148148145</c:v>
                </c:pt>
                <c:pt idx="9489">
                  <c:v>0.42889167824074076</c:v>
                </c:pt>
                <c:pt idx="9490">
                  <c:v>0.42889678240740742</c:v>
                </c:pt>
                <c:pt idx="9491">
                  <c:v>0.42890175925925927</c:v>
                </c:pt>
                <c:pt idx="9492">
                  <c:v>0.42890677083333334</c:v>
                </c:pt>
                <c:pt idx="9493">
                  <c:v>0.42891483796296298</c:v>
                </c:pt>
                <c:pt idx="9494">
                  <c:v>0.42891982638888893</c:v>
                </c:pt>
                <c:pt idx="9495">
                  <c:v>0.42892489583333332</c:v>
                </c:pt>
                <c:pt idx="9496">
                  <c:v>0.42892995370370368</c:v>
                </c:pt>
                <c:pt idx="9497">
                  <c:v>0.42893504629629625</c:v>
                </c:pt>
                <c:pt idx="9498">
                  <c:v>0.42894001157407408</c:v>
                </c:pt>
                <c:pt idx="9499">
                  <c:v>0.42894515046296294</c:v>
                </c:pt>
                <c:pt idx="9500">
                  <c:v>0.42895031249999999</c:v>
                </c:pt>
                <c:pt idx="9501">
                  <c:v>0.42895542824074079</c:v>
                </c:pt>
                <c:pt idx="9502">
                  <c:v>0.42896046296296292</c:v>
                </c:pt>
                <c:pt idx="9503">
                  <c:v>0.42896847222222223</c:v>
                </c:pt>
                <c:pt idx="9504">
                  <c:v>0.4289734375</c:v>
                </c:pt>
                <c:pt idx="9505">
                  <c:v>0.42897840277777782</c:v>
                </c:pt>
                <c:pt idx="9506">
                  <c:v>0.42898349537037039</c:v>
                </c:pt>
                <c:pt idx="9507">
                  <c:v>0.42898863425925926</c:v>
                </c:pt>
                <c:pt idx="9508">
                  <c:v>0.4289937152777778</c:v>
                </c:pt>
                <c:pt idx="9509">
                  <c:v>0.42899883101851849</c:v>
                </c:pt>
                <c:pt idx="9510">
                  <c:v>0.42900393518518515</c:v>
                </c:pt>
                <c:pt idx="9511">
                  <c:v>0.42900914351851854</c:v>
                </c:pt>
                <c:pt idx="9512">
                  <c:v>0.4290141666666667</c:v>
                </c:pt>
                <c:pt idx="9513">
                  <c:v>0.42902233796296296</c:v>
                </c:pt>
                <c:pt idx="9514">
                  <c:v>0.42902730324074073</c:v>
                </c:pt>
                <c:pt idx="9515">
                  <c:v>0.42903230324074076</c:v>
                </c:pt>
                <c:pt idx="9516">
                  <c:v>0.42903746527777775</c:v>
                </c:pt>
                <c:pt idx="9517">
                  <c:v>0.42904258101851855</c:v>
                </c:pt>
                <c:pt idx="9518">
                  <c:v>0.42904760416666665</c:v>
                </c:pt>
                <c:pt idx="9519">
                  <c:v>0.4290527199074074</c:v>
                </c:pt>
                <c:pt idx="9520">
                  <c:v>0.42905802083333339</c:v>
                </c:pt>
                <c:pt idx="9521">
                  <c:v>0.42906326388888888</c:v>
                </c:pt>
                <c:pt idx="9522">
                  <c:v>0.42906837962962968</c:v>
                </c:pt>
                <c:pt idx="9523">
                  <c:v>0.42907650462962965</c:v>
                </c:pt>
                <c:pt idx="9524">
                  <c:v>0.42908146990740742</c:v>
                </c:pt>
                <c:pt idx="9525">
                  <c:v>0.42908644675925922</c:v>
                </c:pt>
                <c:pt idx="9526">
                  <c:v>0.42909152777777776</c:v>
                </c:pt>
                <c:pt idx="9527">
                  <c:v>0.42909659722222221</c:v>
                </c:pt>
                <c:pt idx="9528">
                  <c:v>0.42910157407407407</c:v>
                </c:pt>
                <c:pt idx="9529">
                  <c:v>0.42910667824074072</c:v>
                </c:pt>
                <c:pt idx="9530">
                  <c:v>0.42911178240740738</c:v>
                </c:pt>
                <c:pt idx="9531">
                  <c:v>0.42911687500000001</c:v>
                </c:pt>
                <c:pt idx="9532">
                  <c:v>0.42912182870370369</c:v>
                </c:pt>
                <c:pt idx="9533">
                  <c:v>0.42912689814814814</c:v>
                </c:pt>
                <c:pt idx="9534">
                  <c:v>0.42913504629629634</c:v>
                </c:pt>
                <c:pt idx="9535">
                  <c:v>0.42914013888888891</c:v>
                </c:pt>
                <c:pt idx="9536">
                  <c:v>0.4291451273148148</c:v>
                </c:pt>
                <c:pt idx="9537">
                  <c:v>0.42915032407407411</c:v>
                </c:pt>
                <c:pt idx="9538">
                  <c:v>0.42915542824074077</c:v>
                </c:pt>
                <c:pt idx="9539">
                  <c:v>0.42916040509259257</c:v>
                </c:pt>
                <c:pt idx="9540">
                  <c:v>0.42916548611111111</c:v>
                </c:pt>
                <c:pt idx="9541">
                  <c:v>0.42917063657407412</c:v>
                </c:pt>
                <c:pt idx="9542">
                  <c:v>0.4291757986111111</c:v>
                </c:pt>
                <c:pt idx="9543">
                  <c:v>0.42918083333333334</c:v>
                </c:pt>
                <c:pt idx="9544">
                  <c:v>0.42918912037037038</c:v>
                </c:pt>
                <c:pt idx="9545">
                  <c:v>0.42919415509259262</c:v>
                </c:pt>
                <c:pt idx="9546">
                  <c:v>0.42919918981481481</c:v>
                </c:pt>
                <c:pt idx="9547">
                  <c:v>0.42920434027777782</c:v>
                </c:pt>
                <c:pt idx="9548">
                  <c:v>0.42920960648148149</c:v>
                </c:pt>
                <c:pt idx="9549">
                  <c:v>0.42921471064814815</c:v>
                </c:pt>
                <c:pt idx="9550">
                  <c:v>0.4292197800925926</c:v>
                </c:pt>
                <c:pt idx="9551">
                  <c:v>0.42922491898148146</c:v>
                </c:pt>
                <c:pt idx="9552">
                  <c:v>0.42923008101851851</c:v>
                </c:pt>
                <c:pt idx="9553">
                  <c:v>0.42923524305555555</c:v>
                </c:pt>
                <c:pt idx="9554">
                  <c:v>0.42924333333333337</c:v>
                </c:pt>
                <c:pt idx="9555">
                  <c:v>0.42924836805555561</c:v>
                </c:pt>
                <c:pt idx="9556">
                  <c:v>0.42925341435185183</c:v>
                </c:pt>
                <c:pt idx="9557">
                  <c:v>0.42925858796296296</c:v>
                </c:pt>
                <c:pt idx="9558">
                  <c:v>0.42926378472222221</c:v>
                </c:pt>
                <c:pt idx="9559">
                  <c:v>0.42926901620370367</c:v>
                </c:pt>
                <c:pt idx="9560">
                  <c:v>0.42927407407407409</c:v>
                </c:pt>
                <c:pt idx="9561">
                  <c:v>0.42927929398148151</c:v>
                </c:pt>
                <c:pt idx="9562">
                  <c:v>0.4292844560185185</c:v>
                </c:pt>
                <c:pt idx="9563">
                  <c:v>0.4292896180555556</c:v>
                </c:pt>
                <c:pt idx="9564">
                  <c:v>0.42929783564814811</c:v>
                </c:pt>
                <c:pt idx="9565">
                  <c:v>0.42930285879629632</c:v>
                </c:pt>
                <c:pt idx="9566">
                  <c:v>0.42930806712962966</c:v>
                </c:pt>
                <c:pt idx="9567">
                  <c:v>0.42931325231481482</c:v>
                </c:pt>
                <c:pt idx="9568">
                  <c:v>0.42931829861111109</c:v>
                </c:pt>
                <c:pt idx="9569">
                  <c:v>0.42932337962962963</c:v>
                </c:pt>
                <c:pt idx="9570">
                  <c:v>0.42932848379629629</c:v>
                </c:pt>
                <c:pt idx="9571">
                  <c:v>0.42933363425925924</c:v>
                </c:pt>
                <c:pt idx="9572">
                  <c:v>0.42933876157407408</c:v>
                </c:pt>
                <c:pt idx="9573">
                  <c:v>0.42934398148148145</c:v>
                </c:pt>
                <c:pt idx="9574">
                  <c:v>0.42934918981481479</c:v>
                </c:pt>
                <c:pt idx="9575">
                  <c:v>0.42935739583333338</c:v>
                </c:pt>
                <c:pt idx="9576">
                  <c:v>0.42936253472222224</c:v>
                </c:pt>
                <c:pt idx="9577">
                  <c:v>0.42936768518518514</c:v>
                </c:pt>
                <c:pt idx="9578">
                  <c:v>0.42937270833333335</c:v>
                </c:pt>
                <c:pt idx="9579">
                  <c:v>0.42937785879629625</c:v>
                </c:pt>
                <c:pt idx="9580">
                  <c:v>0.42938310185185186</c:v>
                </c:pt>
                <c:pt idx="9581">
                  <c:v>0.42938827546296299</c:v>
                </c:pt>
                <c:pt idx="9582">
                  <c:v>0.42939340277777777</c:v>
                </c:pt>
                <c:pt idx="9583">
                  <c:v>0.42939854166666663</c:v>
                </c:pt>
                <c:pt idx="9584">
                  <c:v>0.42940371527777782</c:v>
                </c:pt>
                <c:pt idx="9585">
                  <c:v>0.4294119560185185</c:v>
                </c:pt>
                <c:pt idx="9586">
                  <c:v>0.42941697916666666</c:v>
                </c:pt>
                <c:pt idx="9587">
                  <c:v>0.4294220138888889</c:v>
                </c:pt>
                <c:pt idx="9588">
                  <c:v>0.42942729166666666</c:v>
                </c:pt>
                <c:pt idx="9589">
                  <c:v>0.42943244212962961</c:v>
                </c:pt>
                <c:pt idx="9590">
                  <c:v>0.42943756944444439</c:v>
                </c:pt>
                <c:pt idx="9591">
                  <c:v>0.42944269675925928</c:v>
                </c:pt>
                <c:pt idx="9592">
                  <c:v>0.42944789351851848</c:v>
                </c:pt>
                <c:pt idx="9593">
                  <c:v>0.42945307870370369</c:v>
                </c:pt>
                <c:pt idx="9594">
                  <c:v>0.42945826388888886</c:v>
                </c:pt>
                <c:pt idx="9595">
                  <c:v>0.42946635416666662</c:v>
                </c:pt>
                <c:pt idx="9596">
                  <c:v>0.42947138888888886</c:v>
                </c:pt>
                <c:pt idx="9597">
                  <c:v>0.42947641203703707</c:v>
                </c:pt>
                <c:pt idx="9598">
                  <c:v>0.42948156249999997</c:v>
                </c:pt>
                <c:pt idx="9599">
                  <c:v>0.42948671296296298</c:v>
                </c:pt>
                <c:pt idx="9600">
                  <c:v>0.42949173611111108</c:v>
                </c:pt>
                <c:pt idx="9601">
                  <c:v>0.42949699074074071</c:v>
                </c:pt>
                <c:pt idx="9602">
                  <c:v>0.42950219907407411</c:v>
                </c:pt>
                <c:pt idx="9603">
                  <c:v>0.42950741898148143</c:v>
                </c:pt>
                <c:pt idx="9604">
                  <c:v>0.42951268518518515</c:v>
                </c:pt>
                <c:pt idx="9605">
                  <c:v>0.42952091435185186</c:v>
                </c:pt>
                <c:pt idx="9606">
                  <c:v>0.4295259490740741</c:v>
                </c:pt>
                <c:pt idx="9607">
                  <c:v>0.42953104166666667</c:v>
                </c:pt>
                <c:pt idx="9608">
                  <c:v>0.42953640046296293</c:v>
                </c:pt>
                <c:pt idx="9609">
                  <c:v>0.42954155092592594</c:v>
                </c:pt>
                <c:pt idx="9610">
                  <c:v>0.42954672453703702</c:v>
                </c:pt>
                <c:pt idx="9611">
                  <c:v>0.42955181712962959</c:v>
                </c:pt>
                <c:pt idx="9612">
                  <c:v>0.42955697916666669</c:v>
                </c:pt>
                <c:pt idx="9613">
                  <c:v>0.42956214120370367</c:v>
                </c:pt>
                <c:pt idx="9614">
                  <c:v>0.42956743055555552</c:v>
                </c:pt>
                <c:pt idx="9615">
                  <c:v>0.42957569444444443</c:v>
                </c:pt>
                <c:pt idx="9616">
                  <c:v>0.4295807523148148</c:v>
                </c:pt>
                <c:pt idx="9617">
                  <c:v>0.42958593750000001</c:v>
                </c:pt>
                <c:pt idx="9618">
                  <c:v>0.42959129629629628</c:v>
                </c:pt>
                <c:pt idx="9619">
                  <c:v>0.4295965162037037</c:v>
                </c:pt>
                <c:pt idx="9620">
                  <c:v>0.42960158564814815</c:v>
                </c:pt>
                <c:pt idx="9621">
                  <c:v>0.42960671296296299</c:v>
                </c:pt>
                <c:pt idx="9622">
                  <c:v>0.42961181712962965</c:v>
                </c:pt>
                <c:pt idx="9623">
                  <c:v>0.42961694444444443</c:v>
                </c:pt>
                <c:pt idx="9624">
                  <c:v>0.42962206018518517</c:v>
                </c:pt>
                <c:pt idx="9625">
                  <c:v>0.42962704861111112</c:v>
                </c:pt>
                <c:pt idx="9626">
                  <c:v>0.42963541666666666</c:v>
                </c:pt>
                <c:pt idx="9627">
                  <c:v>0.42964053240740746</c:v>
                </c:pt>
                <c:pt idx="9628">
                  <c:v>0.42964594907407405</c:v>
                </c:pt>
                <c:pt idx="9629">
                  <c:v>0.42965107638888894</c:v>
                </c:pt>
                <c:pt idx="9630">
                  <c:v>0.42965611111111107</c:v>
                </c:pt>
                <c:pt idx="9631">
                  <c:v>0.42966123842592596</c:v>
                </c:pt>
                <c:pt idx="9632">
                  <c:v>0.42966640046296295</c:v>
                </c:pt>
                <c:pt idx="9633">
                  <c:v>0.42967153935185182</c:v>
                </c:pt>
                <c:pt idx="9634">
                  <c:v>0.42967656250000003</c:v>
                </c:pt>
                <c:pt idx="9635">
                  <c:v>0.42968172453703701</c:v>
                </c:pt>
                <c:pt idx="9636">
                  <c:v>0.42969003472222217</c:v>
                </c:pt>
                <c:pt idx="9637">
                  <c:v>0.42969505787037038</c:v>
                </c:pt>
                <c:pt idx="9638">
                  <c:v>0.42970009259259262</c:v>
                </c:pt>
                <c:pt idx="9639">
                  <c:v>0.4297052662037037</c:v>
                </c:pt>
                <c:pt idx="9640">
                  <c:v>0.42971046296296295</c:v>
                </c:pt>
                <c:pt idx="9641">
                  <c:v>0.42971570601851855</c:v>
                </c:pt>
                <c:pt idx="9642">
                  <c:v>0.42972075231481482</c:v>
                </c:pt>
                <c:pt idx="9643">
                  <c:v>0.42972590277777778</c:v>
                </c:pt>
                <c:pt idx="9644">
                  <c:v>0.42973107638888886</c:v>
                </c:pt>
                <c:pt idx="9645">
                  <c:v>0.42973621527777778</c:v>
                </c:pt>
                <c:pt idx="9646">
                  <c:v>0.42974435185185184</c:v>
                </c:pt>
                <c:pt idx="9647">
                  <c:v>0.42974935185185187</c:v>
                </c:pt>
                <c:pt idx="9648">
                  <c:v>0.42975438657407405</c:v>
                </c:pt>
                <c:pt idx="9649">
                  <c:v>0.4297595023148148</c:v>
                </c:pt>
                <c:pt idx="9650">
                  <c:v>0.42976466435185184</c:v>
                </c:pt>
                <c:pt idx="9651">
                  <c:v>0.42976983796296292</c:v>
                </c:pt>
                <c:pt idx="9652">
                  <c:v>0.42977483796296295</c:v>
                </c:pt>
                <c:pt idx="9653">
                  <c:v>0.42977997685185182</c:v>
                </c:pt>
                <c:pt idx="9654">
                  <c:v>0.42978523148148146</c:v>
                </c:pt>
                <c:pt idx="9655">
                  <c:v>0.42979033564814811</c:v>
                </c:pt>
                <c:pt idx="9656">
                  <c:v>0.42979848379629626</c:v>
                </c:pt>
                <c:pt idx="9657">
                  <c:v>0.4298034722222222</c:v>
                </c:pt>
                <c:pt idx="9658">
                  <c:v>0.42980847222222224</c:v>
                </c:pt>
                <c:pt idx="9659">
                  <c:v>0.42981358796296298</c:v>
                </c:pt>
                <c:pt idx="9660">
                  <c:v>0.42981873842592594</c:v>
                </c:pt>
                <c:pt idx="9661">
                  <c:v>0.4298237962962963</c:v>
                </c:pt>
                <c:pt idx="9662">
                  <c:v>0.42982878472222219</c:v>
                </c:pt>
                <c:pt idx="9663">
                  <c:v>0.42983392361111111</c:v>
                </c:pt>
                <c:pt idx="9664">
                  <c:v>0.42983902777777777</c:v>
                </c:pt>
                <c:pt idx="9665">
                  <c:v>0.42984399305555554</c:v>
                </c:pt>
                <c:pt idx="9666">
                  <c:v>0.42984901620370369</c:v>
                </c:pt>
                <c:pt idx="9667">
                  <c:v>0.42985703703703698</c:v>
                </c:pt>
                <c:pt idx="9668">
                  <c:v>0.42986211805555552</c:v>
                </c:pt>
                <c:pt idx="9669">
                  <c:v>0.42986717592592588</c:v>
                </c:pt>
                <c:pt idx="9670">
                  <c:v>0.4298723611111111</c:v>
                </c:pt>
                <c:pt idx="9671">
                  <c:v>0.42987748842592594</c:v>
                </c:pt>
                <c:pt idx="9672">
                  <c:v>0.4298827199074074</c:v>
                </c:pt>
                <c:pt idx="9673">
                  <c:v>0.42988789351851847</c:v>
                </c:pt>
                <c:pt idx="9674">
                  <c:v>0.4298931134259259</c:v>
                </c:pt>
                <c:pt idx="9675">
                  <c:v>0.42989828703703709</c:v>
                </c:pt>
                <c:pt idx="9676">
                  <c:v>0.42990346064814816</c:v>
                </c:pt>
                <c:pt idx="9677">
                  <c:v>0.4299116550925926</c:v>
                </c:pt>
                <c:pt idx="9678">
                  <c:v>0.42991666666666667</c:v>
                </c:pt>
                <c:pt idx="9679">
                  <c:v>0.42992180555555554</c:v>
                </c:pt>
                <c:pt idx="9680">
                  <c:v>0.42992696759259258</c:v>
                </c:pt>
                <c:pt idx="9681">
                  <c:v>0.42993211805555553</c:v>
                </c:pt>
                <c:pt idx="9682">
                  <c:v>0.42993719907407407</c:v>
                </c:pt>
                <c:pt idx="9683">
                  <c:v>0.42994229166666664</c:v>
                </c:pt>
                <c:pt idx="9684">
                  <c:v>0.42994743055555557</c:v>
                </c:pt>
                <c:pt idx="9685">
                  <c:v>0.42995256944444443</c:v>
                </c:pt>
                <c:pt idx="9686">
                  <c:v>0.4299577083333333</c:v>
                </c:pt>
                <c:pt idx="9687">
                  <c:v>0.42996597222222221</c:v>
                </c:pt>
                <c:pt idx="9688">
                  <c:v>0.42997111111111108</c:v>
                </c:pt>
                <c:pt idx="9689">
                  <c:v>0.42997623842592597</c:v>
                </c:pt>
                <c:pt idx="9690">
                  <c:v>0.42998141203703705</c:v>
                </c:pt>
                <c:pt idx="9691">
                  <c:v>0.42998646990740741</c:v>
                </c:pt>
                <c:pt idx="9692">
                  <c:v>0.42999160879629628</c:v>
                </c:pt>
                <c:pt idx="9693">
                  <c:v>0.42999675925925929</c:v>
                </c:pt>
                <c:pt idx="9694">
                  <c:v>0.43000239583333338</c:v>
                </c:pt>
                <c:pt idx="9695">
                  <c:v>0.43000776620370368</c:v>
                </c:pt>
                <c:pt idx="9696">
                  <c:v>0.43001309027777773</c:v>
                </c:pt>
                <c:pt idx="9697">
                  <c:v>0.43002158564814819</c:v>
                </c:pt>
                <c:pt idx="9698">
                  <c:v>0.43002682870370368</c:v>
                </c:pt>
                <c:pt idx="9699">
                  <c:v>0.43003208333333331</c:v>
                </c:pt>
                <c:pt idx="9700">
                  <c:v>0.43003752314814814</c:v>
                </c:pt>
                <c:pt idx="9701">
                  <c:v>0.43004287037037042</c:v>
                </c:pt>
                <c:pt idx="9702">
                  <c:v>0.43004815972222227</c:v>
                </c:pt>
                <c:pt idx="9703">
                  <c:v>0.43005337962962958</c:v>
                </c:pt>
                <c:pt idx="9704">
                  <c:v>0.4300584375</c:v>
                </c:pt>
                <c:pt idx="9705">
                  <c:v>0.43006357638888892</c:v>
                </c:pt>
                <c:pt idx="9706">
                  <c:v>0.43006872685185188</c:v>
                </c:pt>
                <c:pt idx="9707">
                  <c:v>0.43007399305555555</c:v>
                </c:pt>
                <c:pt idx="9708">
                  <c:v>0.43008197916666663</c:v>
                </c:pt>
                <c:pt idx="9709">
                  <c:v>0.43008714120370373</c:v>
                </c:pt>
                <c:pt idx="9710">
                  <c:v>0.4300923611111111</c:v>
                </c:pt>
                <c:pt idx="9711">
                  <c:v>0.43009755787037035</c:v>
                </c:pt>
                <c:pt idx="9712">
                  <c:v>0.43010278935185187</c:v>
                </c:pt>
                <c:pt idx="9713">
                  <c:v>0.43010790509259261</c:v>
                </c:pt>
                <c:pt idx="9714">
                  <c:v>0.43011305555555551</c:v>
                </c:pt>
                <c:pt idx="9715">
                  <c:v>0.43011821759259261</c:v>
                </c:pt>
                <c:pt idx="9716">
                  <c:v>0.4301234259259259</c:v>
                </c:pt>
                <c:pt idx="9717">
                  <c:v>0.43012857638888891</c:v>
                </c:pt>
                <c:pt idx="9718">
                  <c:v>0.43013685185185185</c:v>
                </c:pt>
                <c:pt idx="9719">
                  <c:v>0.4301420138888889</c:v>
                </c:pt>
                <c:pt idx="9720">
                  <c:v>0.43014719907407412</c:v>
                </c:pt>
                <c:pt idx="9721">
                  <c:v>0.43015247685185187</c:v>
                </c:pt>
                <c:pt idx="9722">
                  <c:v>0.43015765046296295</c:v>
                </c:pt>
                <c:pt idx="9723">
                  <c:v>0.4301627199074074</c:v>
                </c:pt>
                <c:pt idx="9724">
                  <c:v>0.43016793981481483</c:v>
                </c:pt>
                <c:pt idx="9725">
                  <c:v>0.43017313657407402</c:v>
                </c:pt>
                <c:pt idx="9726">
                  <c:v>0.4301784490740741</c:v>
                </c:pt>
                <c:pt idx="9727">
                  <c:v>0.43018359953703705</c:v>
                </c:pt>
                <c:pt idx="9728">
                  <c:v>0.43019186342592591</c:v>
                </c:pt>
                <c:pt idx="9729">
                  <c:v>0.43019694444444445</c:v>
                </c:pt>
                <c:pt idx="9730">
                  <c:v>0.4302019675925926</c:v>
                </c:pt>
                <c:pt idx="9731">
                  <c:v>0.43020711805555556</c:v>
                </c:pt>
                <c:pt idx="9732">
                  <c:v>0.43021233796296299</c:v>
                </c:pt>
                <c:pt idx="9733">
                  <c:v>0.43021769675925925</c:v>
                </c:pt>
                <c:pt idx="9734">
                  <c:v>0.43022282407407403</c:v>
                </c:pt>
                <c:pt idx="9735">
                  <c:v>0.43022806712962963</c:v>
                </c:pt>
                <c:pt idx="9736">
                  <c:v>0.43023351851851849</c:v>
                </c:pt>
                <c:pt idx="9737">
                  <c:v>0.43023878472222221</c:v>
                </c:pt>
                <c:pt idx="9738">
                  <c:v>0.4302471990740741</c:v>
                </c:pt>
                <c:pt idx="9739">
                  <c:v>0.43025241898148153</c:v>
                </c:pt>
                <c:pt idx="9740">
                  <c:v>0.43025750000000001</c:v>
                </c:pt>
                <c:pt idx="9741">
                  <c:v>0.43026277777777783</c:v>
                </c:pt>
                <c:pt idx="9742">
                  <c:v>0.43026813657407409</c:v>
                </c:pt>
                <c:pt idx="9743">
                  <c:v>0.43027334490740743</c:v>
                </c:pt>
                <c:pt idx="9744">
                  <c:v>0.43027847222222221</c:v>
                </c:pt>
                <c:pt idx="9745">
                  <c:v>0.43028365740740737</c:v>
                </c:pt>
                <c:pt idx="9746">
                  <c:v>0.4302888310185185</c:v>
                </c:pt>
                <c:pt idx="9747">
                  <c:v>0.43029406250000002</c:v>
                </c:pt>
                <c:pt idx="9748">
                  <c:v>0.43030253472222224</c:v>
                </c:pt>
                <c:pt idx="9749">
                  <c:v>0.43030765046296299</c:v>
                </c:pt>
                <c:pt idx="9750">
                  <c:v>0.43031268518518523</c:v>
                </c:pt>
                <c:pt idx="9751">
                  <c:v>0.43031787037037034</c:v>
                </c:pt>
                <c:pt idx="9752">
                  <c:v>0.43032309027777776</c:v>
                </c:pt>
                <c:pt idx="9753">
                  <c:v>0.43032825231481481</c:v>
                </c:pt>
                <c:pt idx="9754">
                  <c:v>0.43033337962962964</c:v>
                </c:pt>
                <c:pt idx="9755">
                  <c:v>0.43033856481481481</c:v>
                </c:pt>
                <c:pt idx="9756">
                  <c:v>0.43034379629629632</c:v>
                </c:pt>
                <c:pt idx="9757">
                  <c:v>0.43034912037037037</c:v>
                </c:pt>
                <c:pt idx="9758">
                  <c:v>0.4303574652777778</c:v>
                </c:pt>
                <c:pt idx="9759">
                  <c:v>0.43036265046296296</c:v>
                </c:pt>
                <c:pt idx="9760">
                  <c:v>0.43036777777777774</c:v>
                </c:pt>
                <c:pt idx="9761">
                  <c:v>0.43037304398148146</c:v>
                </c:pt>
                <c:pt idx="9762">
                  <c:v>0.43037828703703701</c:v>
                </c:pt>
                <c:pt idx="9763">
                  <c:v>0.43038350694444444</c:v>
                </c:pt>
                <c:pt idx="9764">
                  <c:v>0.43038864583333331</c:v>
                </c:pt>
                <c:pt idx="9765">
                  <c:v>0.43039388888888891</c:v>
                </c:pt>
                <c:pt idx="9766">
                  <c:v>0.43039930555555556</c:v>
                </c:pt>
                <c:pt idx="9767">
                  <c:v>0.43040450231481481</c:v>
                </c:pt>
                <c:pt idx="9768">
                  <c:v>0.43040975694444444</c:v>
                </c:pt>
                <c:pt idx="9769">
                  <c:v>0.43041792824074077</c:v>
                </c:pt>
                <c:pt idx="9770">
                  <c:v>0.43042321759259261</c:v>
                </c:pt>
                <c:pt idx="9771">
                  <c:v>0.43042831018518518</c:v>
                </c:pt>
                <c:pt idx="9772">
                  <c:v>0.43043353009259261</c:v>
                </c:pt>
                <c:pt idx="9773">
                  <c:v>0.43043885416666666</c:v>
                </c:pt>
                <c:pt idx="9774">
                  <c:v>0.43044408564814818</c:v>
                </c:pt>
                <c:pt idx="9775">
                  <c:v>0.43044920138888892</c:v>
                </c:pt>
                <c:pt idx="9776">
                  <c:v>0.43045439814814812</c:v>
                </c:pt>
                <c:pt idx="9777">
                  <c:v>0.43045965277777776</c:v>
                </c:pt>
                <c:pt idx="9778">
                  <c:v>0.43046491898148148</c:v>
                </c:pt>
                <c:pt idx="9779">
                  <c:v>0.4304731365740741</c:v>
                </c:pt>
                <c:pt idx="9780">
                  <c:v>0.43047826388888888</c:v>
                </c:pt>
                <c:pt idx="9781">
                  <c:v>0.43048356481481481</c:v>
                </c:pt>
                <c:pt idx="9782">
                  <c:v>0.43048873842592594</c:v>
                </c:pt>
                <c:pt idx="9783">
                  <c:v>0.43049394675925923</c:v>
                </c:pt>
                <c:pt idx="9784">
                  <c:v>0.43049901620370368</c:v>
                </c:pt>
                <c:pt idx="9785">
                  <c:v>0.43050413194444448</c:v>
                </c:pt>
                <c:pt idx="9786">
                  <c:v>0.43050932870370368</c:v>
                </c:pt>
                <c:pt idx="9787">
                  <c:v>0.43051458333333331</c:v>
                </c:pt>
                <c:pt idx="9788">
                  <c:v>0.43051976851851853</c:v>
                </c:pt>
                <c:pt idx="9789">
                  <c:v>0.43052803240740739</c:v>
                </c:pt>
                <c:pt idx="9790">
                  <c:v>0.43053309027777775</c:v>
                </c:pt>
                <c:pt idx="9791">
                  <c:v>0.43053814814814811</c:v>
                </c:pt>
                <c:pt idx="9792">
                  <c:v>0.43054333333333333</c:v>
                </c:pt>
                <c:pt idx="9793">
                  <c:v>0.43054861111111115</c:v>
                </c:pt>
                <c:pt idx="9794">
                  <c:v>0.43055380787037034</c:v>
                </c:pt>
                <c:pt idx="9795">
                  <c:v>0.43055888888888888</c:v>
                </c:pt>
                <c:pt idx="9796">
                  <c:v>0.43056414351851852</c:v>
                </c:pt>
                <c:pt idx="9797">
                  <c:v>0.43056942129629627</c:v>
                </c:pt>
                <c:pt idx="9798">
                  <c:v>0.43057467592592591</c:v>
                </c:pt>
                <c:pt idx="9799">
                  <c:v>0.43058311342592592</c:v>
                </c:pt>
                <c:pt idx="9800">
                  <c:v>0.43058826388888888</c:v>
                </c:pt>
                <c:pt idx="9801">
                  <c:v>0.43059353009259255</c:v>
                </c:pt>
                <c:pt idx="9802">
                  <c:v>0.43059885416666671</c:v>
                </c:pt>
                <c:pt idx="9803">
                  <c:v>0.43060414351851856</c:v>
                </c:pt>
                <c:pt idx="9804">
                  <c:v>0.43060945601851852</c:v>
                </c:pt>
                <c:pt idx="9805">
                  <c:v>0.43061476851851849</c:v>
                </c:pt>
                <c:pt idx="9806">
                  <c:v>0.43061997685185188</c:v>
                </c:pt>
                <c:pt idx="9807">
                  <c:v>0.43062521990740743</c:v>
                </c:pt>
                <c:pt idx="9808">
                  <c:v>0.43063041666666663</c:v>
                </c:pt>
                <c:pt idx="9809">
                  <c:v>0.4306388078703704</c:v>
                </c:pt>
                <c:pt idx="9810">
                  <c:v>0.43064391203703706</c:v>
                </c:pt>
                <c:pt idx="9811">
                  <c:v>0.43064899305555554</c:v>
                </c:pt>
                <c:pt idx="9812">
                  <c:v>0.43065412037037037</c:v>
                </c:pt>
                <c:pt idx="9813">
                  <c:v>0.43065937500000001</c:v>
                </c:pt>
                <c:pt idx="9814">
                  <c:v>0.43066461805555556</c:v>
                </c:pt>
                <c:pt idx="9815">
                  <c:v>0.43066979166666663</c:v>
                </c:pt>
                <c:pt idx="9816">
                  <c:v>0.43067497685185185</c:v>
                </c:pt>
                <c:pt idx="9817">
                  <c:v>0.43068033564814812</c:v>
                </c:pt>
                <c:pt idx="9818">
                  <c:v>0.43068559027777775</c:v>
                </c:pt>
                <c:pt idx="9819">
                  <c:v>0.43069392361111114</c:v>
                </c:pt>
                <c:pt idx="9820">
                  <c:v>0.43069903935185189</c:v>
                </c:pt>
                <c:pt idx="9821">
                  <c:v>0.43070427083333335</c:v>
                </c:pt>
                <c:pt idx="9822">
                  <c:v>0.43070953703703707</c:v>
                </c:pt>
                <c:pt idx="9823">
                  <c:v>0.43071479166666665</c:v>
                </c:pt>
                <c:pt idx="9824">
                  <c:v>0.43072008101851855</c:v>
                </c:pt>
                <c:pt idx="9825">
                  <c:v>0.43072523148148151</c:v>
                </c:pt>
                <c:pt idx="9826">
                  <c:v>0.43073038194444441</c:v>
                </c:pt>
                <c:pt idx="9827">
                  <c:v>0.43073555555555559</c:v>
                </c:pt>
                <c:pt idx="9828">
                  <c:v>0.43074076388888888</c:v>
                </c:pt>
                <c:pt idx="9829">
                  <c:v>0.43074608796296299</c:v>
                </c:pt>
                <c:pt idx="9830">
                  <c:v>0.43075423611111113</c:v>
                </c:pt>
                <c:pt idx="9831">
                  <c:v>0.43075946759259259</c:v>
                </c:pt>
                <c:pt idx="9832">
                  <c:v>0.43076468749999997</c:v>
                </c:pt>
                <c:pt idx="9833">
                  <c:v>0.4307699421296296</c:v>
                </c:pt>
                <c:pt idx="9834">
                  <c:v>0.43077520833333333</c:v>
                </c:pt>
                <c:pt idx="9835">
                  <c:v>0.43078045138888887</c:v>
                </c:pt>
                <c:pt idx="9836">
                  <c:v>0.43078561342592597</c:v>
                </c:pt>
                <c:pt idx="9837">
                  <c:v>0.43079082175925926</c:v>
                </c:pt>
                <c:pt idx="9838">
                  <c:v>0.43079612268518513</c:v>
                </c:pt>
                <c:pt idx="9839">
                  <c:v>0.43080138888888886</c:v>
                </c:pt>
                <c:pt idx="9840">
                  <c:v>0.43080968750000004</c:v>
                </c:pt>
                <c:pt idx="9841">
                  <c:v>0.43081505787037039</c:v>
                </c:pt>
                <c:pt idx="9842">
                  <c:v>0.43082016203703705</c:v>
                </c:pt>
                <c:pt idx="9843">
                  <c:v>0.43082542824074072</c:v>
                </c:pt>
                <c:pt idx="9844">
                  <c:v>0.43083070601851853</c:v>
                </c:pt>
                <c:pt idx="9845">
                  <c:v>0.43083593749999999</c:v>
                </c:pt>
                <c:pt idx="9846">
                  <c:v>0.43084103009259261</c:v>
                </c:pt>
                <c:pt idx="9847">
                  <c:v>0.43084620370370369</c:v>
                </c:pt>
                <c:pt idx="9848">
                  <c:v>0.43085131944444449</c:v>
                </c:pt>
                <c:pt idx="9849">
                  <c:v>0.43085649305555557</c:v>
                </c:pt>
                <c:pt idx="9850">
                  <c:v>0.43086471064814819</c:v>
                </c:pt>
                <c:pt idx="9851">
                  <c:v>0.43086981481481484</c:v>
                </c:pt>
                <c:pt idx="9852">
                  <c:v>0.43087493055555554</c:v>
                </c:pt>
                <c:pt idx="9853">
                  <c:v>0.43088015046296296</c:v>
                </c:pt>
                <c:pt idx="9854">
                  <c:v>0.4308854861111111</c:v>
                </c:pt>
                <c:pt idx="9855">
                  <c:v>0.43089076388888886</c:v>
                </c:pt>
                <c:pt idx="9856">
                  <c:v>0.43089605324074071</c:v>
                </c:pt>
                <c:pt idx="9857">
                  <c:v>0.43090116898148145</c:v>
                </c:pt>
                <c:pt idx="9858">
                  <c:v>0.43090638888888888</c:v>
                </c:pt>
                <c:pt idx="9859">
                  <c:v>0.4309116203703704</c:v>
                </c:pt>
                <c:pt idx="9860">
                  <c:v>0.43092006944444444</c:v>
                </c:pt>
                <c:pt idx="9861">
                  <c:v>0.43092528935185187</c:v>
                </c:pt>
                <c:pt idx="9862">
                  <c:v>0.43093060185185189</c:v>
                </c:pt>
                <c:pt idx="9863">
                  <c:v>0.43093597222222219</c:v>
                </c:pt>
                <c:pt idx="9864">
                  <c:v>0.43094119212962961</c:v>
                </c:pt>
                <c:pt idx="9865">
                  <c:v>0.43094638888888892</c:v>
                </c:pt>
                <c:pt idx="9866">
                  <c:v>0.4309515972222222</c:v>
                </c:pt>
                <c:pt idx="9867">
                  <c:v>0.43095666666666665</c:v>
                </c:pt>
                <c:pt idx="9868">
                  <c:v>0.43096172453703702</c:v>
                </c:pt>
                <c:pt idx="9869">
                  <c:v>0.43096709490740742</c:v>
                </c:pt>
                <c:pt idx="9870">
                  <c:v>0.43097521990740745</c:v>
                </c:pt>
                <c:pt idx="9871">
                  <c:v>0.4309802893518519</c:v>
                </c:pt>
                <c:pt idx="9872">
                  <c:v>0.43098538194444447</c:v>
                </c:pt>
                <c:pt idx="9873">
                  <c:v>0.43099055555555554</c:v>
                </c:pt>
                <c:pt idx="9874">
                  <c:v>0.43099571759259264</c:v>
                </c:pt>
                <c:pt idx="9875">
                  <c:v>0.43100098379629631</c:v>
                </c:pt>
                <c:pt idx="9876">
                  <c:v>0.43100621527777777</c:v>
                </c:pt>
                <c:pt idx="9877">
                  <c:v>0.4310114351851852</c:v>
                </c:pt>
                <c:pt idx="9878">
                  <c:v>0.43101673611111108</c:v>
                </c:pt>
                <c:pt idx="9879">
                  <c:v>0.4310252083333333</c:v>
                </c:pt>
                <c:pt idx="9880">
                  <c:v>0.43103039351851852</c:v>
                </c:pt>
                <c:pt idx="9881">
                  <c:v>0.43103548611111114</c:v>
                </c:pt>
                <c:pt idx="9882">
                  <c:v>0.4310408101851852</c:v>
                </c:pt>
                <c:pt idx="9883">
                  <c:v>0.43104605324074075</c:v>
                </c:pt>
                <c:pt idx="9884">
                  <c:v>0.43105130787037038</c:v>
                </c:pt>
                <c:pt idx="9885">
                  <c:v>0.43105650462962958</c:v>
                </c:pt>
                <c:pt idx="9886">
                  <c:v>0.4310615972222222</c:v>
                </c:pt>
                <c:pt idx="9887">
                  <c:v>0.43106670138888892</c:v>
                </c:pt>
                <c:pt idx="9888">
                  <c:v>0.43107204861111109</c:v>
                </c:pt>
                <c:pt idx="9889">
                  <c:v>0.43108018518518515</c:v>
                </c:pt>
                <c:pt idx="9890">
                  <c:v>0.43108527777777778</c:v>
                </c:pt>
                <c:pt idx="9891">
                  <c:v>0.43109037037037035</c:v>
                </c:pt>
                <c:pt idx="9892">
                  <c:v>0.43109549768518524</c:v>
                </c:pt>
                <c:pt idx="9893">
                  <c:v>0.43110070601851852</c:v>
                </c:pt>
                <c:pt idx="9894">
                  <c:v>0.43110591435185186</c:v>
                </c:pt>
                <c:pt idx="9895">
                  <c:v>0.43111113425925929</c:v>
                </c:pt>
                <c:pt idx="9896">
                  <c:v>0.43111628472222224</c:v>
                </c:pt>
                <c:pt idx="9897">
                  <c:v>0.4311215162037037</c:v>
                </c:pt>
                <c:pt idx="9898">
                  <c:v>0.43112990740740736</c:v>
                </c:pt>
                <c:pt idx="9899">
                  <c:v>0.43113515046296297</c:v>
                </c:pt>
                <c:pt idx="9900">
                  <c:v>0.43114026620370366</c:v>
                </c:pt>
                <c:pt idx="9901">
                  <c:v>0.43114559027777782</c:v>
                </c:pt>
                <c:pt idx="9902">
                  <c:v>0.43115081018518514</c:v>
                </c:pt>
                <c:pt idx="9903">
                  <c:v>0.43115604166666666</c:v>
                </c:pt>
                <c:pt idx="9904">
                  <c:v>0.43116131944444441</c:v>
                </c:pt>
                <c:pt idx="9905">
                  <c:v>0.43116645833333328</c:v>
                </c:pt>
                <c:pt idx="9906">
                  <c:v>0.43117157407407408</c:v>
                </c:pt>
                <c:pt idx="9907">
                  <c:v>0.43117684027777781</c:v>
                </c:pt>
                <c:pt idx="9908">
                  <c:v>0.43118495370370374</c:v>
                </c:pt>
                <c:pt idx="9909">
                  <c:v>0.43118998842592587</c:v>
                </c:pt>
                <c:pt idx="9910">
                  <c:v>0.43119501157407408</c:v>
                </c:pt>
                <c:pt idx="9911">
                  <c:v>0.4312001967592593</c:v>
                </c:pt>
                <c:pt idx="9912">
                  <c:v>0.4312053472222222</c:v>
                </c:pt>
                <c:pt idx="9913">
                  <c:v>0.43121067129629626</c:v>
                </c:pt>
                <c:pt idx="9914">
                  <c:v>0.43121582175925927</c:v>
                </c:pt>
                <c:pt idx="9915">
                  <c:v>0.43122096064814813</c:v>
                </c:pt>
                <c:pt idx="9916">
                  <c:v>0.43122618055555556</c:v>
                </c:pt>
                <c:pt idx="9917">
                  <c:v>0.4312345486111111</c:v>
                </c:pt>
                <c:pt idx="9918">
                  <c:v>0.43123969907407406</c:v>
                </c:pt>
                <c:pt idx="9919">
                  <c:v>0.43124472222222221</c:v>
                </c:pt>
                <c:pt idx="9920">
                  <c:v>0.43124997685185185</c:v>
                </c:pt>
                <c:pt idx="9921">
                  <c:v>0.43125519675925927</c:v>
                </c:pt>
                <c:pt idx="9922">
                  <c:v>0.43126048611111112</c:v>
                </c:pt>
                <c:pt idx="9923">
                  <c:v>0.43126563657407407</c:v>
                </c:pt>
                <c:pt idx="9924">
                  <c:v>0.43127086805555553</c:v>
                </c:pt>
                <c:pt idx="9925">
                  <c:v>0.43127614583333335</c:v>
                </c:pt>
                <c:pt idx="9926">
                  <c:v>0.43128152777777778</c:v>
                </c:pt>
                <c:pt idx="9927">
                  <c:v>0.43128966435185184</c:v>
                </c:pt>
                <c:pt idx="9928">
                  <c:v>0.4312947685185185</c:v>
                </c:pt>
                <c:pt idx="9929">
                  <c:v>0.43129986111111113</c:v>
                </c:pt>
                <c:pt idx="9930">
                  <c:v>0.43130506944444447</c:v>
                </c:pt>
                <c:pt idx="9931">
                  <c:v>0.43131030092592598</c:v>
                </c:pt>
                <c:pt idx="9932">
                  <c:v>0.43131549768518518</c:v>
                </c:pt>
                <c:pt idx="9933">
                  <c:v>0.43132079861111111</c:v>
                </c:pt>
                <c:pt idx="9934">
                  <c:v>0.4313259143518518</c:v>
                </c:pt>
                <c:pt idx="9935">
                  <c:v>0.43133111111111111</c:v>
                </c:pt>
                <c:pt idx="9936">
                  <c:v>0.43133957175925924</c:v>
                </c:pt>
                <c:pt idx="9937">
                  <c:v>0.43134474537037032</c:v>
                </c:pt>
                <c:pt idx="9938">
                  <c:v>0.43134995370370371</c:v>
                </c:pt>
                <c:pt idx="9939">
                  <c:v>0.43135517361111114</c:v>
                </c:pt>
                <c:pt idx="9940">
                  <c:v>0.43136035879629625</c:v>
                </c:pt>
                <c:pt idx="9941">
                  <c:v>0.43136557870370368</c:v>
                </c:pt>
                <c:pt idx="9942">
                  <c:v>0.43137081018518519</c:v>
                </c:pt>
                <c:pt idx="9943">
                  <c:v>0.43137594907407406</c:v>
                </c:pt>
                <c:pt idx="9944">
                  <c:v>0.43138108796296293</c:v>
                </c:pt>
                <c:pt idx="9945">
                  <c:v>0.431386400462963</c:v>
                </c:pt>
                <c:pt idx="9946">
                  <c:v>0.4313946296296296</c:v>
                </c:pt>
                <c:pt idx="9947">
                  <c:v>0.43139972222222217</c:v>
                </c:pt>
                <c:pt idx="9948">
                  <c:v>0.43140480324074071</c:v>
                </c:pt>
                <c:pt idx="9949">
                  <c:v>0.4314099305555556</c:v>
                </c:pt>
                <c:pt idx="9950">
                  <c:v>0.43141517361111115</c:v>
                </c:pt>
                <c:pt idx="9951">
                  <c:v>0.43142037037037034</c:v>
                </c:pt>
                <c:pt idx="9952">
                  <c:v>0.43142568287037036</c:v>
                </c:pt>
                <c:pt idx="9953">
                  <c:v>0.4314308101851852</c:v>
                </c:pt>
                <c:pt idx="9954">
                  <c:v>0.43143600694444445</c:v>
                </c:pt>
                <c:pt idx="9955">
                  <c:v>0.43144443287037038</c:v>
                </c:pt>
                <c:pt idx="9956">
                  <c:v>0.43144966435185189</c:v>
                </c:pt>
                <c:pt idx="9957">
                  <c:v>0.43145488425925921</c:v>
                </c:pt>
                <c:pt idx="9958">
                  <c:v>0.43146010416666664</c:v>
                </c:pt>
                <c:pt idx="9959">
                  <c:v>0.43146531250000003</c:v>
                </c:pt>
                <c:pt idx="9960">
                  <c:v>0.43147054398148149</c:v>
                </c:pt>
                <c:pt idx="9961">
                  <c:v>0.43147576388888886</c:v>
                </c:pt>
                <c:pt idx="9962">
                  <c:v>0.43148086805555552</c:v>
                </c:pt>
                <c:pt idx="9963">
                  <c:v>0.43148608796296295</c:v>
                </c:pt>
                <c:pt idx="9964">
                  <c:v>0.43149150462962965</c:v>
                </c:pt>
                <c:pt idx="9965">
                  <c:v>0.43149967592592592</c:v>
                </c:pt>
                <c:pt idx="9966">
                  <c:v>0.43150474537037037</c:v>
                </c:pt>
                <c:pt idx="9967">
                  <c:v>0.43150989583333338</c:v>
                </c:pt>
                <c:pt idx="9968">
                  <c:v>0.43151505787037037</c:v>
                </c:pt>
                <c:pt idx="9969">
                  <c:v>0.43152026620370371</c:v>
                </c:pt>
                <c:pt idx="9970">
                  <c:v>0.43152548611111108</c:v>
                </c:pt>
                <c:pt idx="9971">
                  <c:v>0.43153070601851851</c:v>
                </c:pt>
                <c:pt idx="9972">
                  <c:v>0.43153591435185185</c:v>
                </c:pt>
                <c:pt idx="9973">
                  <c:v>0.43154116898148148</c:v>
                </c:pt>
                <c:pt idx="9974">
                  <c:v>0.43154958333333332</c:v>
                </c:pt>
                <c:pt idx="9975">
                  <c:v>0.43155481481481478</c:v>
                </c:pt>
                <c:pt idx="9976">
                  <c:v>0.4315600462962963</c:v>
                </c:pt>
                <c:pt idx="9977">
                  <c:v>0.43156557870370366</c:v>
                </c:pt>
                <c:pt idx="9978">
                  <c:v>0.43157067129629628</c:v>
                </c:pt>
                <c:pt idx="9979">
                  <c:v>0.43157591435185183</c:v>
                </c:pt>
                <c:pt idx="9980">
                  <c:v>0.43158115740740738</c:v>
                </c:pt>
                <c:pt idx="9981">
                  <c:v>0.43158629629629625</c:v>
                </c:pt>
                <c:pt idx="9982">
                  <c:v>0.43159141203703705</c:v>
                </c:pt>
                <c:pt idx="9983">
                  <c:v>0.43159667824074077</c:v>
                </c:pt>
                <c:pt idx="9984">
                  <c:v>0.43160481481481483</c:v>
                </c:pt>
                <c:pt idx="9985">
                  <c:v>0.43160991898148149</c:v>
                </c:pt>
                <c:pt idx="9986">
                  <c:v>0.43161500000000003</c:v>
                </c:pt>
                <c:pt idx="9987">
                  <c:v>0.43162016203703701</c:v>
                </c:pt>
                <c:pt idx="9988">
                  <c:v>0.43162549768518521</c:v>
                </c:pt>
                <c:pt idx="9989">
                  <c:v>0.43163084490740738</c:v>
                </c:pt>
                <c:pt idx="9990">
                  <c:v>0.43163622685185188</c:v>
                </c:pt>
                <c:pt idx="9991">
                  <c:v>0.43164141203703704</c:v>
                </c:pt>
                <c:pt idx="9992">
                  <c:v>0.43164670138888889</c:v>
                </c:pt>
                <c:pt idx="9993">
                  <c:v>0.43165512731481481</c:v>
                </c:pt>
                <c:pt idx="9994">
                  <c:v>0.43166033564814815</c:v>
                </c:pt>
                <c:pt idx="9995">
                  <c:v>0.43166556712962961</c:v>
                </c:pt>
                <c:pt idx="9996">
                  <c:v>0.43167085648148151</c:v>
                </c:pt>
                <c:pt idx="9997">
                  <c:v>0.43167598379629629</c:v>
                </c:pt>
                <c:pt idx="9998">
                  <c:v>0.43168119212962958</c:v>
                </c:pt>
                <c:pt idx="9999">
                  <c:v>0.43168642361111109</c:v>
                </c:pt>
                <c:pt idx="10000">
                  <c:v>0.43169166666666664</c:v>
                </c:pt>
                <c:pt idx="10001">
                  <c:v>0.43169685185185186</c:v>
                </c:pt>
                <c:pt idx="10002">
                  <c:v>0.43170208333333332</c:v>
                </c:pt>
                <c:pt idx="10003">
                  <c:v>0.43171021990740743</c:v>
                </c:pt>
                <c:pt idx="10004">
                  <c:v>0.43171533564814818</c:v>
                </c:pt>
                <c:pt idx="10005">
                  <c:v>0.43172043981481484</c:v>
                </c:pt>
                <c:pt idx="10006">
                  <c:v>0.43172564814814818</c:v>
                </c:pt>
                <c:pt idx="10007">
                  <c:v>0.43173094907407411</c:v>
                </c:pt>
                <c:pt idx="10008">
                  <c:v>0.43173618055555557</c:v>
                </c:pt>
                <c:pt idx="10009">
                  <c:v>0.43174151620370371</c:v>
                </c:pt>
                <c:pt idx="10010">
                  <c:v>0.43174665509259258</c:v>
                </c:pt>
                <c:pt idx="10011">
                  <c:v>0.43175189814814813</c:v>
                </c:pt>
                <c:pt idx="10012">
                  <c:v>0.43176038194444444</c:v>
                </c:pt>
                <c:pt idx="10013">
                  <c:v>0.43176567129629628</c:v>
                </c:pt>
                <c:pt idx="10014">
                  <c:v>0.4317709027777778</c:v>
                </c:pt>
                <c:pt idx="10015">
                  <c:v>0.43177622685185185</c:v>
                </c:pt>
                <c:pt idx="10016">
                  <c:v>0.43178133101851851</c:v>
                </c:pt>
                <c:pt idx="10017">
                  <c:v>0.43178659722222218</c:v>
                </c:pt>
                <c:pt idx="10018">
                  <c:v>0.43179189814814817</c:v>
                </c:pt>
                <c:pt idx="10019">
                  <c:v>0.43179712962962963</c:v>
                </c:pt>
                <c:pt idx="10020">
                  <c:v>0.43180226851851855</c:v>
                </c:pt>
                <c:pt idx="10021">
                  <c:v>0.43180751157407404</c:v>
                </c:pt>
                <c:pt idx="10022">
                  <c:v>0.43181568287037037</c:v>
                </c:pt>
                <c:pt idx="10023">
                  <c:v>0.43182077546296299</c:v>
                </c:pt>
                <c:pt idx="10024">
                  <c:v>0.43182592592592589</c:v>
                </c:pt>
                <c:pt idx="10025">
                  <c:v>0.43183118055555553</c:v>
                </c:pt>
                <c:pt idx="10026">
                  <c:v>0.43183644675925925</c:v>
                </c:pt>
                <c:pt idx="10027">
                  <c:v>0.4318416898148148</c:v>
                </c:pt>
                <c:pt idx="10028">
                  <c:v>0.43184694444444444</c:v>
                </c:pt>
                <c:pt idx="10029">
                  <c:v>0.43185216435185186</c:v>
                </c:pt>
                <c:pt idx="10030">
                  <c:v>0.43185745370370371</c:v>
                </c:pt>
                <c:pt idx="10031">
                  <c:v>0.43186589120370372</c:v>
                </c:pt>
                <c:pt idx="10032">
                  <c:v>0.43187113425925922</c:v>
                </c:pt>
                <c:pt idx="10033">
                  <c:v>0.43187633101851852</c:v>
                </c:pt>
                <c:pt idx="10034">
                  <c:v>0.43188158564814816</c:v>
                </c:pt>
                <c:pt idx="10035">
                  <c:v>0.4318867939814815</c:v>
                </c:pt>
                <c:pt idx="10036">
                  <c:v>0.43189207175925931</c:v>
                </c:pt>
                <c:pt idx="10037">
                  <c:v>0.43189737268518519</c:v>
                </c:pt>
                <c:pt idx="10038">
                  <c:v>0.43190268518518521</c:v>
                </c:pt>
                <c:pt idx="10039">
                  <c:v>0.43190775462962966</c:v>
                </c:pt>
                <c:pt idx="10040">
                  <c:v>0.43191291666666665</c:v>
                </c:pt>
                <c:pt idx="10041">
                  <c:v>0.43192107638888894</c:v>
                </c:pt>
                <c:pt idx="10042">
                  <c:v>0.43192618055555559</c:v>
                </c:pt>
                <c:pt idx="10043">
                  <c:v>0.43193128472222225</c:v>
                </c:pt>
                <c:pt idx="10044">
                  <c:v>0.43193645833333333</c:v>
                </c:pt>
                <c:pt idx="10045">
                  <c:v>0.43194166666666667</c:v>
                </c:pt>
                <c:pt idx="10046">
                  <c:v>0.43194686342592598</c:v>
                </c:pt>
                <c:pt idx="10047">
                  <c:v>0.43195215277777782</c:v>
                </c:pt>
                <c:pt idx="10048">
                  <c:v>0.43195737268518514</c:v>
                </c:pt>
                <c:pt idx="10049">
                  <c:v>0.43196265046296295</c:v>
                </c:pt>
                <c:pt idx="10050">
                  <c:v>0.43197115740740744</c:v>
                </c:pt>
                <c:pt idx="10051">
                  <c:v>0.43197640046296293</c:v>
                </c:pt>
                <c:pt idx="10052">
                  <c:v>0.43198163194444444</c:v>
                </c:pt>
                <c:pt idx="10053">
                  <c:v>0.43198692129629629</c:v>
                </c:pt>
                <c:pt idx="10054">
                  <c:v>0.43199214120370372</c:v>
                </c:pt>
                <c:pt idx="10055">
                  <c:v>0.43199745370370368</c:v>
                </c:pt>
                <c:pt idx="10056">
                  <c:v>0.43200270833333332</c:v>
                </c:pt>
                <c:pt idx="10057">
                  <c:v>0.43200784722222219</c:v>
                </c:pt>
                <c:pt idx="10058">
                  <c:v>0.4320130324074074</c:v>
                </c:pt>
                <c:pt idx="10059">
                  <c:v>0.43201843750000002</c:v>
                </c:pt>
                <c:pt idx="10060">
                  <c:v>0.43202672453703705</c:v>
                </c:pt>
                <c:pt idx="10061">
                  <c:v>0.43203186342592592</c:v>
                </c:pt>
                <c:pt idx="10062">
                  <c:v>0.43203700231481479</c:v>
                </c:pt>
                <c:pt idx="10063">
                  <c:v>0.4320422337962963</c:v>
                </c:pt>
                <c:pt idx="10064">
                  <c:v>0.43204752314814815</c:v>
                </c:pt>
                <c:pt idx="10065">
                  <c:v>0.43205273148148149</c:v>
                </c:pt>
                <c:pt idx="10066">
                  <c:v>0.43205810185185184</c:v>
                </c:pt>
                <c:pt idx="10067">
                  <c:v>0.43206326388888888</c:v>
                </c:pt>
                <c:pt idx="10068">
                  <c:v>0.43206851851851852</c:v>
                </c:pt>
                <c:pt idx="10069">
                  <c:v>0.43207700231481483</c:v>
                </c:pt>
                <c:pt idx="10070">
                  <c:v>0.43208226851851855</c:v>
                </c:pt>
                <c:pt idx="10071">
                  <c:v>0.43208750000000001</c:v>
                </c:pt>
                <c:pt idx="10072">
                  <c:v>0.43209276620370374</c:v>
                </c:pt>
                <c:pt idx="10073">
                  <c:v>0.43209800925925923</c:v>
                </c:pt>
                <c:pt idx="10074">
                  <c:v>0.43210327546296295</c:v>
                </c:pt>
                <c:pt idx="10075">
                  <c:v>0.43210857638888894</c:v>
                </c:pt>
                <c:pt idx="10076">
                  <c:v>0.4321138541666667</c:v>
                </c:pt>
                <c:pt idx="10077">
                  <c:v>0.43211900462962965</c:v>
                </c:pt>
                <c:pt idx="10078">
                  <c:v>0.43212431712962962</c:v>
                </c:pt>
                <c:pt idx="10079">
                  <c:v>0.43213246527777777</c:v>
                </c:pt>
                <c:pt idx="10080">
                  <c:v>0.43213765046296299</c:v>
                </c:pt>
                <c:pt idx="10081">
                  <c:v>0.43214282407407406</c:v>
                </c:pt>
                <c:pt idx="10082">
                  <c:v>0.43214809027777773</c:v>
                </c:pt>
                <c:pt idx="10083">
                  <c:v>0.43215332175925925</c:v>
                </c:pt>
                <c:pt idx="10084">
                  <c:v>0.43215857638888888</c:v>
                </c:pt>
                <c:pt idx="10085">
                  <c:v>0.43216394675925929</c:v>
                </c:pt>
                <c:pt idx="10086">
                  <c:v>0.43216912037037036</c:v>
                </c:pt>
                <c:pt idx="10087">
                  <c:v>0.43217434027777779</c:v>
                </c:pt>
                <c:pt idx="10088">
                  <c:v>0.43218283564814813</c:v>
                </c:pt>
                <c:pt idx="10089">
                  <c:v>0.43218807870370374</c:v>
                </c:pt>
                <c:pt idx="10090">
                  <c:v>0.43219335648148149</c:v>
                </c:pt>
                <c:pt idx="10091">
                  <c:v>0.43219861111111113</c:v>
                </c:pt>
                <c:pt idx="10092">
                  <c:v>0.43220390046296298</c:v>
                </c:pt>
                <c:pt idx="10093">
                  <c:v>0.43220922453703703</c:v>
                </c:pt>
                <c:pt idx="10094">
                  <c:v>0.43221453703703699</c:v>
                </c:pt>
                <c:pt idx="10095">
                  <c:v>0.43221981481481481</c:v>
                </c:pt>
                <c:pt idx="10096">
                  <c:v>0.43222497685185185</c:v>
                </c:pt>
                <c:pt idx="10097">
                  <c:v>0.43223028935185187</c:v>
                </c:pt>
                <c:pt idx="10098">
                  <c:v>0.43223847222222217</c:v>
                </c:pt>
                <c:pt idx="10099">
                  <c:v>0.43224362268518518</c:v>
                </c:pt>
                <c:pt idx="10100">
                  <c:v>0.43224883101851846</c:v>
                </c:pt>
                <c:pt idx="10101">
                  <c:v>0.43225402777777777</c:v>
                </c:pt>
                <c:pt idx="10102">
                  <c:v>0.43225930555555553</c:v>
                </c:pt>
                <c:pt idx="10103">
                  <c:v>0.43226462962962958</c:v>
                </c:pt>
                <c:pt idx="10104">
                  <c:v>0.43227001157407408</c:v>
                </c:pt>
                <c:pt idx="10105">
                  <c:v>0.43227526620370371</c:v>
                </c:pt>
                <c:pt idx="10106">
                  <c:v>0.43228048611111114</c:v>
                </c:pt>
                <c:pt idx="10107">
                  <c:v>0.43228894675925927</c:v>
                </c:pt>
                <c:pt idx="10108">
                  <c:v>0.43229418981481477</c:v>
                </c:pt>
                <c:pt idx="10109">
                  <c:v>0.43229950231481484</c:v>
                </c:pt>
                <c:pt idx="10110">
                  <c:v>0.43230491898148143</c:v>
                </c:pt>
                <c:pt idx="10111">
                  <c:v>0.43231021990740742</c:v>
                </c:pt>
                <c:pt idx="10112">
                  <c:v>0.43231537037037038</c:v>
                </c:pt>
                <c:pt idx="10113">
                  <c:v>0.43232064814814813</c:v>
                </c:pt>
                <c:pt idx="10114">
                  <c:v>0.43232609953703705</c:v>
                </c:pt>
                <c:pt idx="10115">
                  <c:v>0.4323313773148148</c:v>
                </c:pt>
                <c:pt idx="10116">
                  <c:v>0.43233671296296294</c:v>
                </c:pt>
                <c:pt idx="10117">
                  <c:v>0.4323448032407407</c:v>
                </c:pt>
                <c:pt idx="10118">
                  <c:v>0.43234994212962968</c:v>
                </c:pt>
                <c:pt idx="10119">
                  <c:v>0.43235511574074076</c:v>
                </c:pt>
                <c:pt idx="10120">
                  <c:v>0.43236039351851852</c:v>
                </c:pt>
                <c:pt idx="10121">
                  <c:v>0.43236565972222224</c:v>
                </c:pt>
                <c:pt idx="10122">
                  <c:v>0.43237092592592591</c:v>
                </c:pt>
                <c:pt idx="10123">
                  <c:v>0.4323763078703704</c:v>
                </c:pt>
                <c:pt idx="10124">
                  <c:v>0.43238148148148148</c:v>
                </c:pt>
                <c:pt idx="10125">
                  <c:v>0.43238675925925923</c:v>
                </c:pt>
                <c:pt idx="10126">
                  <c:v>0.43239535879629631</c:v>
                </c:pt>
                <c:pt idx="10127">
                  <c:v>0.43240064814814816</c:v>
                </c:pt>
                <c:pt idx="10128">
                  <c:v>0.43240600694444442</c:v>
                </c:pt>
                <c:pt idx="10129">
                  <c:v>0.43241142361111112</c:v>
                </c:pt>
                <c:pt idx="10130">
                  <c:v>0.43241671296296297</c:v>
                </c:pt>
                <c:pt idx="10131">
                  <c:v>0.43242192129629631</c:v>
                </c:pt>
                <c:pt idx="10132">
                  <c:v>0.43242718750000003</c:v>
                </c:pt>
                <c:pt idx="10133">
                  <c:v>0.43243252314814812</c:v>
                </c:pt>
                <c:pt idx="10134">
                  <c:v>0.43243785879629631</c:v>
                </c:pt>
                <c:pt idx="10135">
                  <c:v>0.43244325231481479</c:v>
                </c:pt>
                <c:pt idx="10136">
                  <c:v>0.43245150462962961</c:v>
                </c:pt>
                <c:pt idx="10137">
                  <c:v>0.43245672453703704</c:v>
                </c:pt>
                <c:pt idx="10138">
                  <c:v>0.43246200231481485</c:v>
                </c:pt>
                <c:pt idx="10139">
                  <c:v>0.4324672916666667</c:v>
                </c:pt>
                <c:pt idx="10140">
                  <c:v>0.43247263888888887</c:v>
                </c:pt>
                <c:pt idx="10141">
                  <c:v>0.43247795138888884</c:v>
                </c:pt>
                <c:pt idx="10142">
                  <c:v>0.432483275462963</c:v>
                </c:pt>
                <c:pt idx="10143">
                  <c:v>0.43248853009259264</c:v>
                </c:pt>
                <c:pt idx="10144">
                  <c:v>0.43249371527777775</c:v>
                </c:pt>
                <c:pt idx="10145">
                  <c:v>0.43250206018518522</c:v>
                </c:pt>
                <c:pt idx="10146">
                  <c:v>0.43250725694444442</c:v>
                </c:pt>
                <c:pt idx="10147">
                  <c:v>0.43251247685185185</c:v>
                </c:pt>
                <c:pt idx="10148">
                  <c:v>0.43251791666666667</c:v>
                </c:pt>
                <c:pt idx="10149">
                  <c:v>0.43252331018518514</c:v>
                </c:pt>
                <c:pt idx="10150">
                  <c:v>0.43252858796296295</c:v>
                </c:pt>
                <c:pt idx="10151">
                  <c:v>0.43253392361111115</c:v>
                </c:pt>
                <c:pt idx="10152">
                  <c:v>0.43253920138888891</c:v>
                </c:pt>
                <c:pt idx="10153">
                  <c:v>0.43254435185185186</c:v>
                </c:pt>
                <c:pt idx="10154">
                  <c:v>0.4325497800925926</c:v>
                </c:pt>
                <c:pt idx="10155">
                  <c:v>0.43255813657407405</c:v>
                </c:pt>
                <c:pt idx="10156">
                  <c:v>0.43256343749999998</c:v>
                </c:pt>
                <c:pt idx="10157">
                  <c:v>0.43256869212962962</c:v>
                </c:pt>
                <c:pt idx="10158">
                  <c:v>0.43257385416666666</c:v>
                </c:pt>
                <c:pt idx="10159">
                  <c:v>0.43257913194444447</c:v>
                </c:pt>
                <c:pt idx="10160">
                  <c:v>0.43258444444444444</c:v>
                </c:pt>
                <c:pt idx="10161">
                  <c:v>0.43259008101851854</c:v>
                </c:pt>
                <c:pt idx="10162">
                  <c:v>0.43259569444444446</c:v>
                </c:pt>
                <c:pt idx="10163">
                  <c:v>0.43260097222222221</c:v>
                </c:pt>
                <c:pt idx="10164">
                  <c:v>0.43260935185185184</c:v>
                </c:pt>
                <c:pt idx="10165">
                  <c:v>0.43261447916666668</c:v>
                </c:pt>
                <c:pt idx="10166">
                  <c:v>0.43261971064814814</c:v>
                </c:pt>
                <c:pt idx="10167">
                  <c:v>0.43262511574074075</c:v>
                </c:pt>
                <c:pt idx="10168">
                  <c:v>0.4326304050925926</c:v>
                </c:pt>
                <c:pt idx="10169">
                  <c:v>0.43263568287037035</c:v>
                </c:pt>
                <c:pt idx="10170">
                  <c:v>0.43264083333333336</c:v>
                </c:pt>
                <c:pt idx="10171">
                  <c:v>0.43264607638888886</c:v>
                </c:pt>
                <c:pt idx="10172">
                  <c:v>0.4326512847222222</c:v>
                </c:pt>
                <c:pt idx="10173">
                  <c:v>0.43265663194444448</c:v>
                </c:pt>
                <c:pt idx="10174">
                  <c:v>0.43266490740740737</c:v>
                </c:pt>
                <c:pt idx="10175">
                  <c:v>0.43267006944444447</c:v>
                </c:pt>
                <c:pt idx="10176">
                  <c:v>0.43267545138888885</c:v>
                </c:pt>
                <c:pt idx="10177">
                  <c:v>0.43268065972222219</c:v>
                </c:pt>
                <c:pt idx="10178">
                  <c:v>0.43268596064814813</c:v>
                </c:pt>
                <c:pt idx="10179">
                  <c:v>0.43269127314814809</c:v>
                </c:pt>
                <c:pt idx="10180">
                  <c:v>0.43269665509259259</c:v>
                </c:pt>
                <c:pt idx="10181">
                  <c:v>0.4327018402777778</c:v>
                </c:pt>
                <c:pt idx="10182">
                  <c:v>0.43270714120370374</c:v>
                </c:pt>
                <c:pt idx="10183">
                  <c:v>0.43271568287037038</c:v>
                </c:pt>
                <c:pt idx="10184">
                  <c:v>0.43272096064814813</c:v>
                </c:pt>
                <c:pt idx="10185">
                  <c:v>0.43272626157407407</c:v>
                </c:pt>
                <c:pt idx="10186">
                  <c:v>0.43273164351851851</c:v>
                </c:pt>
                <c:pt idx="10187">
                  <c:v>0.43273686342592593</c:v>
                </c:pt>
                <c:pt idx="10188">
                  <c:v>0.43274215277777778</c:v>
                </c:pt>
                <c:pt idx="10189">
                  <c:v>0.43274745370370371</c:v>
                </c:pt>
                <c:pt idx="10190">
                  <c:v>0.43275276620370368</c:v>
                </c:pt>
                <c:pt idx="10191">
                  <c:v>0.43275806712962961</c:v>
                </c:pt>
                <c:pt idx="10192">
                  <c:v>0.43276349537037034</c:v>
                </c:pt>
                <c:pt idx="10193">
                  <c:v>0.43277174768518517</c:v>
                </c:pt>
                <c:pt idx="10194">
                  <c:v>0.43277692129629625</c:v>
                </c:pt>
                <c:pt idx="10195">
                  <c:v>0.43278207175925926</c:v>
                </c:pt>
                <c:pt idx="10196">
                  <c:v>0.43278739583333331</c:v>
                </c:pt>
                <c:pt idx="10197">
                  <c:v>0.43279266203703703</c:v>
                </c:pt>
                <c:pt idx="10198">
                  <c:v>0.432797974537037</c:v>
                </c:pt>
                <c:pt idx="10199">
                  <c:v>0.43280335648148149</c:v>
                </c:pt>
                <c:pt idx="10200">
                  <c:v>0.43280855324074069</c:v>
                </c:pt>
                <c:pt idx="10201">
                  <c:v>0.4328138310185185</c:v>
                </c:pt>
                <c:pt idx="10202">
                  <c:v>0.43282239583333332</c:v>
                </c:pt>
                <c:pt idx="10203">
                  <c:v>0.43282763888888892</c:v>
                </c:pt>
                <c:pt idx="10204">
                  <c:v>0.43283295138888889</c:v>
                </c:pt>
                <c:pt idx="10205">
                  <c:v>0.43283832175925929</c:v>
                </c:pt>
                <c:pt idx="10206">
                  <c:v>0.43284362268518523</c:v>
                </c:pt>
                <c:pt idx="10207">
                  <c:v>0.43284881944444442</c:v>
                </c:pt>
                <c:pt idx="10208">
                  <c:v>0.43285409722222218</c:v>
                </c:pt>
                <c:pt idx="10209">
                  <c:v>0.43285940972222225</c:v>
                </c:pt>
                <c:pt idx="10210">
                  <c:v>0.4328647800925926</c:v>
                </c:pt>
                <c:pt idx="10211">
                  <c:v>0.43287010416666666</c:v>
                </c:pt>
                <c:pt idx="10212">
                  <c:v>0.43287835648148149</c:v>
                </c:pt>
                <c:pt idx="10213">
                  <c:v>0.43288355324074074</c:v>
                </c:pt>
                <c:pt idx="10214">
                  <c:v>0.43288890046296297</c:v>
                </c:pt>
                <c:pt idx="10215">
                  <c:v>0.43289429398148149</c:v>
                </c:pt>
                <c:pt idx="10216">
                  <c:v>0.43289964120370367</c:v>
                </c:pt>
                <c:pt idx="10217">
                  <c:v>0.4329049421296296</c:v>
                </c:pt>
                <c:pt idx="10218">
                  <c:v>0.43291024305555559</c:v>
                </c:pt>
                <c:pt idx="10219">
                  <c:v>0.43291542824074075</c:v>
                </c:pt>
                <c:pt idx="10220">
                  <c:v>0.432920625</c:v>
                </c:pt>
                <c:pt idx="10221">
                  <c:v>0.43292894675925925</c:v>
                </c:pt>
                <c:pt idx="10222">
                  <c:v>0.43293410879629629</c:v>
                </c:pt>
                <c:pt idx="10223">
                  <c:v>0.43293928240740742</c:v>
                </c:pt>
                <c:pt idx="10224">
                  <c:v>0.43294467592592589</c:v>
                </c:pt>
                <c:pt idx="10225">
                  <c:v>0.43294996527777779</c:v>
                </c:pt>
                <c:pt idx="10226">
                  <c:v>0.43295528935185185</c:v>
                </c:pt>
                <c:pt idx="10227">
                  <c:v>0.4329606134259259</c:v>
                </c:pt>
                <c:pt idx="10228">
                  <c:v>0.43296581018518521</c:v>
                </c:pt>
                <c:pt idx="10229">
                  <c:v>0.43297107638888893</c:v>
                </c:pt>
                <c:pt idx="10230">
                  <c:v>0.43297651620370375</c:v>
                </c:pt>
                <c:pt idx="10231">
                  <c:v>0.43298495370370366</c:v>
                </c:pt>
                <c:pt idx="10232">
                  <c:v>0.43299026620370373</c:v>
                </c:pt>
                <c:pt idx="10233">
                  <c:v>0.43299552083333337</c:v>
                </c:pt>
                <c:pt idx="10234">
                  <c:v>0.43300083333333333</c:v>
                </c:pt>
                <c:pt idx="10235">
                  <c:v>0.43300603009259259</c:v>
                </c:pt>
                <c:pt idx="10236">
                  <c:v>0.43301136574074078</c:v>
                </c:pt>
                <c:pt idx="10237">
                  <c:v>0.43301685185185185</c:v>
                </c:pt>
                <c:pt idx="10238">
                  <c:v>0.43302229166666667</c:v>
                </c:pt>
                <c:pt idx="10239">
                  <c:v>0.43302765046296293</c:v>
                </c:pt>
                <c:pt idx="10240">
                  <c:v>0.43303605324074074</c:v>
                </c:pt>
                <c:pt idx="10241">
                  <c:v>0.43304121527777778</c:v>
                </c:pt>
                <c:pt idx="10242">
                  <c:v>0.43304652777777775</c:v>
                </c:pt>
                <c:pt idx="10243">
                  <c:v>0.43305196759259257</c:v>
                </c:pt>
                <c:pt idx="10244">
                  <c:v>0.4330572685185185</c:v>
                </c:pt>
                <c:pt idx="10245">
                  <c:v>0.43306261574074073</c:v>
                </c:pt>
                <c:pt idx="10246">
                  <c:v>0.43306812499999997</c:v>
                </c:pt>
                <c:pt idx="10247">
                  <c:v>0.43307335648148149</c:v>
                </c:pt>
                <c:pt idx="10248">
                  <c:v>0.43307859953703703</c:v>
                </c:pt>
                <c:pt idx="10249">
                  <c:v>0.43308392361111109</c:v>
                </c:pt>
                <c:pt idx="10250">
                  <c:v>0.43309216435185188</c:v>
                </c:pt>
                <c:pt idx="10251">
                  <c:v>0.43309738425925931</c:v>
                </c:pt>
                <c:pt idx="10252">
                  <c:v>0.43310260416666663</c:v>
                </c:pt>
                <c:pt idx="10253">
                  <c:v>0.43310789351851847</c:v>
                </c:pt>
                <c:pt idx="10254">
                  <c:v>0.43311318287037032</c:v>
                </c:pt>
                <c:pt idx="10255">
                  <c:v>0.43311848379629631</c:v>
                </c:pt>
                <c:pt idx="10256">
                  <c:v>0.43312400462962963</c:v>
                </c:pt>
                <c:pt idx="10257">
                  <c:v>0.4331293171296296</c:v>
                </c:pt>
                <c:pt idx="10258">
                  <c:v>0.43313452546296299</c:v>
                </c:pt>
                <c:pt idx="10259">
                  <c:v>0.43314315972222223</c:v>
                </c:pt>
                <c:pt idx="10260">
                  <c:v>0.43314856481481478</c:v>
                </c:pt>
                <c:pt idx="10261">
                  <c:v>0.43315399305555552</c:v>
                </c:pt>
                <c:pt idx="10262">
                  <c:v>0.43315944444444443</c:v>
                </c:pt>
                <c:pt idx="10263">
                  <c:v>0.43316530092592592</c:v>
                </c:pt>
                <c:pt idx="10264">
                  <c:v>0.43317063657407412</c:v>
                </c:pt>
                <c:pt idx="10265">
                  <c:v>0.43317592592592596</c:v>
                </c:pt>
                <c:pt idx="10266">
                  <c:v>0.43318120370370372</c:v>
                </c:pt>
                <c:pt idx="10267">
                  <c:v>0.43318649305555557</c:v>
                </c:pt>
                <c:pt idx="10268">
                  <c:v>0.43319193287037039</c:v>
                </c:pt>
                <c:pt idx="10269">
                  <c:v>0.43320032407407405</c:v>
                </c:pt>
                <c:pt idx="10270">
                  <c:v>0.43320565972222225</c:v>
                </c:pt>
                <c:pt idx="10271">
                  <c:v>0.4332109837962963</c:v>
                </c:pt>
                <c:pt idx="10272">
                  <c:v>0.43321628472222223</c:v>
                </c:pt>
                <c:pt idx="10273">
                  <c:v>0.43322149305555557</c:v>
                </c:pt>
                <c:pt idx="10274">
                  <c:v>0.43322682870370371</c:v>
                </c:pt>
                <c:pt idx="10275">
                  <c:v>0.43323223379629633</c:v>
                </c:pt>
                <c:pt idx="10276">
                  <c:v>0.4332375810185185</c:v>
                </c:pt>
                <c:pt idx="10277">
                  <c:v>0.43324292824074079</c:v>
                </c:pt>
                <c:pt idx="10278">
                  <c:v>0.43325133101851848</c:v>
                </c:pt>
                <c:pt idx="10279">
                  <c:v>0.43325653935185188</c:v>
                </c:pt>
                <c:pt idx="10280">
                  <c:v>0.43326188657407405</c:v>
                </c:pt>
                <c:pt idx="10281">
                  <c:v>0.43326737268518517</c:v>
                </c:pt>
                <c:pt idx="10282">
                  <c:v>0.43327269675925928</c:v>
                </c:pt>
                <c:pt idx="10283">
                  <c:v>0.43327803240740742</c:v>
                </c:pt>
                <c:pt idx="10284">
                  <c:v>0.43328331018518518</c:v>
                </c:pt>
                <c:pt idx="10285">
                  <c:v>0.43328856481481481</c:v>
                </c:pt>
                <c:pt idx="10286">
                  <c:v>0.43329384259259257</c:v>
                </c:pt>
                <c:pt idx="10287">
                  <c:v>0.4332991435185185</c:v>
                </c:pt>
                <c:pt idx="10288">
                  <c:v>0.43330748842592598</c:v>
                </c:pt>
                <c:pt idx="10289">
                  <c:v>0.43331268518518518</c:v>
                </c:pt>
                <c:pt idx="10290">
                  <c:v>0.43331787037037039</c:v>
                </c:pt>
                <c:pt idx="10291">
                  <c:v>0.43332305555555556</c:v>
                </c:pt>
                <c:pt idx="10292">
                  <c:v>0.43332833333333332</c:v>
                </c:pt>
                <c:pt idx="10293">
                  <c:v>0.43333364583333328</c:v>
                </c:pt>
                <c:pt idx="10294">
                  <c:v>0.43333909722222219</c:v>
                </c:pt>
                <c:pt idx="10295">
                  <c:v>0.43334440972222227</c:v>
                </c:pt>
                <c:pt idx="10296">
                  <c:v>0.43334962962962958</c:v>
                </c:pt>
                <c:pt idx="10297">
                  <c:v>0.43335814814814816</c:v>
                </c:pt>
                <c:pt idx="10298">
                  <c:v>0.4333634837962963</c:v>
                </c:pt>
                <c:pt idx="10299">
                  <c:v>0.43336885416666665</c:v>
                </c:pt>
                <c:pt idx="10300">
                  <c:v>0.43337449074074069</c:v>
                </c:pt>
                <c:pt idx="10301">
                  <c:v>0.43337981481481486</c:v>
                </c:pt>
                <c:pt idx="10302">
                  <c:v>0.43338517361111112</c:v>
                </c:pt>
                <c:pt idx="10303">
                  <c:v>0.43339049768518517</c:v>
                </c:pt>
                <c:pt idx="10304">
                  <c:v>0.4333958449074074</c:v>
                </c:pt>
                <c:pt idx="10305">
                  <c:v>0.43340118055555554</c:v>
                </c:pt>
                <c:pt idx="10306">
                  <c:v>0.43340668981481478</c:v>
                </c:pt>
                <c:pt idx="10307">
                  <c:v>0.43341517361111109</c:v>
                </c:pt>
                <c:pt idx="10308">
                  <c:v>0.43342050925925929</c:v>
                </c:pt>
                <c:pt idx="10309">
                  <c:v>0.43342584490740738</c:v>
                </c:pt>
                <c:pt idx="10310">
                  <c:v>0.4334310648148148</c:v>
                </c:pt>
                <c:pt idx="10311">
                  <c:v>0.43343637731481482</c:v>
                </c:pt>
                <c:pt idx="10312">
                  <c:v>0.43344172453703705</c:v>
                </c:pt>
                <c:pt idx="10313">
                  <c:v>0.43344724537037038</c:v>
                </c:pt>
                <c:pt idx="10314">
                  <c:v>0.43345258101851852</c:v>
                </c:pt>
                <c:pt idx="10315">
                  <c:v>0.43345791666666672</c:v>
                </c:pt>
                <c:pt idx="10316">
                  <c:v>0.43346623842592596</c:v>
                </c:pt>
                <c:pt idx="10317">
                  <c:v>0.43347143518518516</c:v>
                </c:pt>
                <c:pt idx="10318">
                  <c:v>0.43347665509259259</c:v>
                </c:pt>
                <c:pt idx="10319">
                  <c:v>0.43348203703703708</c:v>
                </c:pt>
                <c:pt idx="10320">
                  <c:v>0.43348743055555555</c:v>
                </c:pt>
                <c:pt idx="10321">
                  <c:v>0.43349274305555552</c:v>
                </c:pt>
                <c:pt idx="10322">
                  <c:v>0.43349842592592597</c:v>
                </c:pt>
                <c:pt idx="10323">
                  <c:v>0.43350427083333337</c:v>
                </c:pt>
                <c:pt idx="10324">
                  <c:v>0.43351016203703702</c:v>
                </c:pt>
                <c:pt idx="10325">
                  <c:v>0.43351609953703707</c:v>
                </c:pt>
                <c:pt idx="10326">
                  <c:v>0.43352439814814819</c:v>
                </c:pt>
                <c:pt idx="10327">
                  <c:v>0.43352965277777783</c:v>
                </c:pt>
                <c:pt idx="10328">
                  <c:v>0.43353489583333332</c:v>
                </c:pt>
                <c:pt idx="10329">
                  <c:v>0.43354011574074075</c:v>
                </c:pt>
                <c:pt idx="10330">
                  <c:v>0.43354555555555557</c:v>
                </c:pt>
                <c:pt idx="10331">
                  <c:v>0.43355090277777775</c:v>
                </c:pt>
                <c:pt idx="10332">
                  <c:v>0.43355633101851848</c:v>
                </c:pt>
                <c:pt idx="10333">
                  <c:v>0.43356170138888889</c:v>
                </c:pt>
                <c:pt idx="10334">
                  <c:v>0.43356725694444442</c:v>
                </c:pt>
                <c:pt idx="10335">
                  <c:v>0.43357570601851853</c:v>
                </c:pt>
                <c:pt idx="10336">
                  <c:v>0.43358101851851849</c:v>
                </c:pt>
                <c:pt idx="10337">
                  <c:v>0.43358626157407404</c:v>
                </c:pt>
                <c:pt idx="10338">
                  <c:v>0.43359172453703704</c:v>
                </c:pt>
                <c:pt idx="10339">
                  <c:v>0.43359712962962965</c:v>
                </c:pt>
                <c:pt idx="10340">
                  <c:v>0.43360249999999995</c:v>
                </c:pt>
                <c:pt idx="10341">
                  <c:v>0.43360783564814814</c:v>
                </c:pt>
                <c:pt idx="10342">
                  <c:v>0.43361306712962966</c:v>
                </c:pt>
                <c:pt idx="10343">
                  <c:v>0.43361837962962962</c:v>
                </c:pt>
                <c:pt idx="10344">
                  <c:v>0.43362390046296295</c:v>
                </c:pt>
                <c:pt idx="10345">
                  <c:v>0.43363236111111109</c:v>
                </c:pt>
                <c:pt idx="10346">
                  <c:v>0.43363785879629629</c:v>
                </c:pt>
                <c:pt idx="10347">
                  <c:v>0.43364320601851852</c:v>
                </c:pt>
                <c:pt idx="10348">
                  <c:v>0.43364854166666666</c:v>
                </c:pt>
                <c:pt idx="10349">
                  <c:v>0.43365378472222221</c:v>
                </c:pt>
                <c:pt idx="10350">
                  <c:v>0.43365915509259256</c:v>
                </c:pt>
                <c:pt idx="10351">
                  <c:v>0.43366464120370374</c:v>
                </c:pt>
                <c:pt idx="10352">
                  <c:v>0.4336700462962963</c:v>
                </c:pt>
                <c:pt idx="10353">
                  <c:v>0.4336754166666667</c:v>
                </c:pt>
                <c:pt idx="10354">
                  <c:v>0.43368390046296296</c:v>
                </c:pt>
                <c:pt idx="10355">
                  <c:v>0.43368920138888889</c:v>
                </c:pt>
                <c:pt idx="10356">
                  <c:v>0.43369446759259261</c:v>
                </c:pt>
                <c:pt idx="10357">
                  <c:v>0.43369997685185185</c:v>
                </c:pt>
                <c:pt idx="10358">
                  <c:v>0.43370533564814817</c:v>
                </c:pt>
                <c:pt idx="10359">
                  <c:v>0.43371072916666664</c:v>
                </c:pt>
                <c:pt idx="10360">
                  <c:v>0.43371609953703705</c:v>
                </c:pt>
                <c:pt idx="10361">
                  <c:v>0.4337215972222222</c:v>
                </c:pt>
                <c:pt idx="10362">
                  <c:v>0.43372688657407404</c:v>
                </c:pt>
                <c:pt idx="10363">
                  <c:v>0.43373225694444445</c:v>
                </c:pt>
                <c:pt idx="10364">
                  <c:v>0.43374047453703701</c:v>
                </c:pt>
                <c:pt idx="10365">
                  <c:v>0.43374572916666665</c:v>
                </c:pt>
                <c:pt idx="10366">
                  <c:v>0.43375100694444441</c:v>
                </c:pt>
                <c:pt idx="10367">
                  <c:v>0.43375629629629625</c:v>
                </c:pt>
                <c:pt idx="10368">
                  <c:v>0.43376171296296295</c:v>
                </c:pt>
                <c:pt idx="10369">
                  <c:v>0.43376706018518524</c:v>
                </c:pt>
                <c:pt idx="10370">
                  <c:v>0.4337725925925926</c:v>
                </c:pt>
                <c:pt idx="10371">
                  <c:v>0.43377793981481477</c:v>
                </c:pt>
                <c:pt idx="10372">
                  <c:v>0.43378318287037038</c:v>
                </c:pt>
                <c:pt idx="10373">
                  <c:v>0.43379171296296293</c:v>
                </c:pt>
                <c:pt idx="10374">
                  <c:v>0.43379697916666665</c:v>
                </c:pt>
                <c:pt idx="10375">
                  <c:v>0.43380236111111109</c:v>
                </c:pt>
                <c:pt idx="10376">
                  <c:v>0.4338078125</c:v>
                </c:pt>
                <c:pt idx="10377">
                  <c:v>0.43381321759259261</c:v>
                </c:pt>
                <c:pt idx="10378">
                  <c:v>0.43381856481481479</c:v>
                </c:pt>
                <c:pt idx="10379">
                  <c:v>0.43382395833333337</c:v>
                </c:pt>
                <c:pt idx="10380">
                  <c:v>0.43382939814814819</c:v>
                </c:pt>
                <c:pt idx="10381">
                  <c:v>0.43383476851851849</c:v>
                </c:pt>
                <c:pt idx="10382">
                  <c:v>0.43384026620370369</c:v>
                </c:pt>
                <c:pt idx="10383">
                  <c:v>0.43384876157407409</c:v>
                </c:pt>
                <c:pt idx="10384">
                  <c:v>0.43385410879629632</c:v>
                </c:pt>
                <c:pt idx="10385">
                  <c:v>0.43385947916666662</c:v>
                </c:pt>
                <c:pt idx="10386">
                  <c:v>0.43386484953703702</c:v>
                </c:pt>
                <c:pt idx="10387">
                  <c:v>0.43387019675925925</c:v>
                </c:pt>
                <c:pt idx="10388">
                  <c:v>0.43387545138888889</c:v>
                </c:pt>
                <c:pt idx="10389">
                  <c:v>0.43388094907407404</c:v>
                </c:pt>
                <c:pt idx="10390">
                  <c:v>0.43388634259259257</c:v>
                </c:pt>
                <c:pt idx="10391">
                  <c:v>0.43389175925925927</c:v>
                </c:pt>
                <c:pt idx="10392">
                  <c:v>0.43390023148148149</c:v>
                </c:pt>
                <c:pt idx="10393">
                  <c:v>0.43390561342592587</c:v>
                </c:pt>
                <c:pt idx="10394">
                  <c:v>0.4339108796296296</c:v>
                </c:pt>
                <c:pt idx="10395">
                  <c:v>0.43391634259259254</c:v>
                </c:pt>
                <c:pt idx="10396">
                  <c:v>0.43392173611111112</c:v>
                </c:pt>
                <c:pt idx="10397">
                  <c:v>0.43392712962962965</c:v>
                </c:pt>
                <c:pt idx="10398">
                  <c:v>0.43393254629629635</c:v>
                </c:pt>
                <c:pt idx="10399">
                  <c:v>0.43393793981481482</c:v>
                </c:pt>
                <c:pt idx="10400">
                  <c:v>0.43394321759259258</c:v>
                </c:pt>
                <c:pt idx="10401">
                  <c:v>0.4339485763888889</c:v>
                </c:pt>
                <c:pt idx="10402">
                  <c:v>0.43395690972222223</c:v>
                </c:pt>
                <c:pt idx="10403">
                  <c:v>0.43396215277777778</c:v>
                </c:pt>
                <c:pt idx="10404">
                  <c:v>0.43396743055555559</c:v>
                </c:pt>
                <c:pt idx="10405">
                  <c:v>0.43397273148148147</c:v>
                </c:pt>
                <c:pt idx="10406">
                  <c:v>0.43397809027777773</c:v>
                </c:pt>
                <c:pt idx="10407">
                  <c:v>0.43398349537037034</c:v>
                </c:pt>
                <c:pt idx="10408">
                  <c:v>0.43398899305555555</c:v>
                </c:pt>
                <c:pt idx="10409">
                  <c:v>0.43399435185185187</c:v>
                </c:pt>
                <c:pt idx="10410">
                  <c:v>0.43399969907407404</c:v>
                </c:pt>
                <c:pt idx="10411">
                  <c:v>0.43400810185185185</c:v>
                </c:pt>
                <c:pt idx="10412">
                  <c:v>0.43401349537037032</c:v>
                </c:pt>
                <c:pt idx="10413">
                  <c:v>0.43401951388888887</c:v>
                </c:pt>
                <c:pt idx="10414">
                  <c:v>0.43402502314814817</c:v>
                </c:pt>
                <c:pt idx="10415">
                  <c:v>0.43403041666666664</c:v>
                </c:pt>
                <c:pt idx="10416">
                  <c:v>0.43403583333333334</c:v>
                </c:pt>
                <c:pt idx="10417">
                  <c:v>0.43404121527777778</c:v>
                </c:pt>
                <c:pt idx="10418">
                  <c:v>0.43404663194444443</c:v>
                </c:pt>
                <c:pt idx="10419">
                  <c:v>0.43405192129629633</c:v>
                </c:pt>
                <c:pt idx="10420">
                  <c:v>0.43405739583333336</c:v>
                </c:pt>
                <c:pt idx="10421">
                  <c:v>0.43406591435185188</c:v>
                </c:pt>
                <c:pt idx="10422">
                  <c:v>0.43407129629629626</c:v>
                </c:pt>
                <c:pt idx="10423">
                  <c:v>0.43407662037037037</c:v>
                </c:pt>
                <c:pt idx="10424">
                  <c:v>0.43408204861111116</c:v>
                </c:pt>
                <c:pt idx="10425">
                  <c:v>0.43408745370370366</c:v>
                </c:pt>
                <c:pt idx="10426">
                  <c:v>0.43409283564814816</c:v>
                </c:pt>
                <c:pt idx="10427">
                  <c:v>0.43409822916666668</c:v>
                </c:pt>
                <c:pt idx="10428">
                  <c:v>0.43410361111111112</c:v>
                </c:pt>
                <c:pt idx="10429">
                  <c:v>0.43410901620370373</c:v>
                </c:pt>
                <c:pt idx="10430">
                  <c:v>0.43411762731481485</c:v>
                </c:pt>
                <c:pt idx="10431">
                  <c:v>0.43412302083333332</c:v>
                </c:pt>
                <c:pt idx="10432">
                  <c:v>0.43412840277777781</c:v>
                </c:pt>
                <c:pt idx="10433">
                  <c:v>0.43413385416666667</c:v>
                </c:pt>
                <c:pt idx="10434">
                  <c:v>0.43413927083333337</c:v>
                </c:pt>
                <c:pt idx="10435">
                  <c:v>0.43414462962962963</c:v>
                </c:pt>
                <c:pt idx="10436">
                  <c:v>0.43415012731481478</c:v>
                </c:pt>
                <c:pt idx="10437">
                  <c:v>0.43415549768518519</c:v>
                </c:pt>
                <c:pt idx="10438">
                  <c:v>0.43416097222222222</c:v>
                </c:pt>
                <c:pt idx="10439">
                  <c:v>0.43416978009259261</c:v>
                </c:pt>
                <c:pt idx="10440">
                  <c:v>0.43417520833333328</c:v>
                </c:pt>
                <c:pt idx="10441">
                  <c:v>0.4341806134259259</c:v>
                </c:pt>
                <c:pt idx="10442">
                  <c:v>0.4341860300925926</c:v>
                </c:pt>
                <c:pt idx="10443">
                  <c:v>0.43419140046296295</c:v>
                </c:pt>
                <c:pt idx="10444">
                  <c:v>0.43419672453703706</c:v>
                </c:pt>
                <c:pt idx="10445">
                  <c:v>0.43420221064814818</c:v>
                </c:pt>
                <c:pt idx="10446">
                  <c:v>0.43420760416666665</c:v>
                </c:pt>
                <c:pt idx="10447">
                  <c:v>0.4342130555555555</c:v>
                </c:pt>
                <c:pt idx="10448">
                  <c:v>0.43421847222222221</c:v>
                </c:pt>
                <c:pt idx="10449">
                  <c:v>0.4342270601851852</c:v>
                </c:pt>
                <c:pt idx="10450">
                  <c:v>0.43423244212962958</c:v>
                </c:pt>
                <c:pt idx="10451">
                  <c:v>0.43423790509259258</c:v>
                </c:pt>
                <c:pt idx="10452">
                  <c:v>0.43424331018518519</c:v>
                </c:pt>
                <c:pt idx="10453">
                  <c:v>0.43424863425925925</c:v>
                </c:pt>
                <c:pt idx="10454">
                  <c:v>0.43425402777777777</c:v>
                </c:pt>
                <c:pt idx="10455">
                  <c:v>0.43425944444444448</c:v>
                </c:pt>
                <c:pt idx="10456">
                  <c:v>0.43426496527777775</c:v>
                </c:pt>
                <c:pt idx="10457">
                  <c:v>0.43427059027777776</c:v>
                </c:pt>
                <c:pt idx="10458">
                  <c:v>0.43427927083333334</c:v>
                </c:pt>
                <c:pt idx="10459">
                  <c:v>0.43428474537037037</c:v>
                </c:pt>
                <c:pt idx="10460">
                  <c:v>0.43429019675925923</c:v>
                </c:pt>
                <c:pt idx="10461">
                  <c:v>0.43429561342592593</c:v>
                </c:pt>
                <c:pt idx="10462">
                  <c:v>0.43430094907407407</c:v>
                </c:pt>
                <c:pt idx="10463">
                  <c:v>0.43430644675925922</c:v>
                </c:pt>
                <c:pt idx="10464">
                  <c:v>0.4343119328703704</c:v>
                </c:pt>
                <c:pt idx="10465">
                  <c:v>0.43431738425925931</c:v>
                </c:pt>
                <c:pt idx="10466">
                  <c:v>0.43432283564814816</c:v>
                </c:pt>
                <c:pt idx="10467">
                  <c:v>0.43432829861111116</c:v>
                </c:pt>
                <c:pt idx="10468">
                  <c:v>0.43433689814814813</c:v>
                </c:pt>
                <c:pt idx="10469">
                  <c:v>0.43434247685185184</c:v>
                </c:pt>
                <c:pt idx="10470">
                  <c:v>0.43434788194444446</c:v>
                </c:pt>
                <c:pt idx="10471">
                  <c:v>0.43435328703703702</c:v>
                </c:pt>
                <c:pt idx="10472">
                  <c:v>0.43435865740740742</c:v>
                </c:pt>
                <c:pt idx="10473">
                  <c:v>0.43436408564814816</c:v>
                </c:pt>
                <c:pt idx="10474">
                  <c:v>0.43436979166666667</c:v>
                </c:pt>
                <c:pt idx="10475">
                  <c:v>0.43437537037037038</c:v>
                </c:pt>
                <c:pt idx="10476">
                  <c:v>0.43438084490740742</c:v>
                </c:pt>
                <c:pt idx="10477">
                  <c:v>0.43438965277777775</c:v>
                </c:pt>
                <c:pt idx="10478">
                  <c:v>0.43439511574074069</c:v>
                </c:pt>
                <c:pt idx="10479">
                  <c:v>0.43440063657407407</c:v>
                </c:pt>
                <c:pt idx="10480">
                  <c:v>0.43440608796296298</c:v>
                </c:pt>
                <c:pt idx="10481">
                  <c:v>0.43441160879629631</c:v>
                </c:pt>
                <c:pt idx="10482">
                  <c:v>0.43441707175925925</c:v>
                </c:pt>
                <c:pt idx="10483">
                  <c:v>0.43442186342592598</c:v>
                </c:pt>
                <c:pt idx="10484">
                  <c:v>0.43442680555555557</c:v>
                </c:pt>
                <c:pt idx="10485">
                  <c:v>0.43443174768518517</c:v>
                </c:pt>
                <c:pt idx="10486">
                  <c:v>0.43443651620370366</c:v>
                </c:pt>
                <c:pt idx="10487">
                  <c:v>0.4344443287037037</c:v>
                </c:pt>
                <c:pt idx="10488">
                  <c:v>0.43444900462962965</c:v>
                </c:pt>
                <c:pt idx="10489">
                  <c:v>0.43445362268518517</c:v>
                </c:pt>
                <c:pt idx="10490">
                  <c:v>0.43445842592592593</c:v>
                </c:pt>
                <c:pt idx="10491">
                  <c:v>0.43446311342592597</c:v>
                </c:pt>
                <c:pt idx="10492">
                  <c:v>0.43446790509259259</c:v>
                </c:pt>
                <c:pt idx="10493">
                  <c:v>0.43447280092592594</c:v>
                </c:pt>
                <c:pt idx="10494">
                  <c:v>0.43447752314814814</c:v>
                </c:pt>
                <c:pt idx="10495">
                  <c:v>0.43448234953703707</c:v>
                </c:pt>
                <c:pt idx="10496">
                  <c:v>0.43449023148148153</c:v>
                </c:pt>
                <c:pt idx="10497">
                  <c:v>0.43449495370370372</c:v>
                </c:pt>
                <c:pt idx="10498">
                  <c:v>0.4344996990740741</c:v>
                </c:pt>
                <c:pt idx="10499">
                  <c:v>0.43450458333333336</c:v>
                </c:pt>
                <c:pt idx="10500">
                  <c:v>0.43450929398148147</c:v>
                </c:pt>
                <c:pt idx="10501">
                  <c:v>0.43451415509259261</c:v>
                </c:pt>
                <c:pt idx="10502">
                  <c:v>0.43451885416666669</c:v>
                </c:pt>
                <c:pt idx="10503">
                  <c:v>0.43452359953703706</c:v>
                </c:pt>
                <c:pt idx="10504">
                  <c:v>0.4345284143518518</c:v>
                </c:pt>
                <c:pt idx="10505">
                  <c:v>0.43453672453703707</c:v>
                </c:pt>
                <c:pt idx="10506">
                  <c:v>0.43454141203703706</c:v>
                </c:pt>
                <c:pt idx="10507">
                  <c:v>0.43454629629629626</c:v>
                </c:pt>
                <c:pt idx="10508">
                  <c:v>0.43455100694444443</c:v>
                </c:pt>
                <c:pt idx="10509">
                  <c:v>0.43455582175925928</c:v>
                </c:pt>
                <c:pt idx="10510">
                  <c:v>0.43456064814814815</c:v>
                </c:pt>
                <c:pt idx="10511">
                  <c:v>0.43456539351851853</c:v>
                </c:pt>
                <c:pt idx="10512">
                  <c:v>0.43457015046296293</c:v>
                </c:pt>
                <c:pt idx="10513">
                  <c:v>0.43457501157407408</c:v>
                </c:pt>
                <c:pt idx="10514">
                  <c:v>0.43457967592592595</c:v>
                </c:pt>
                <c:pt idx="10515">
                  <c:v>0.43458768518518515</c:v>
                </c:pt>
                <c:pt idx="10516">
                  <c:v>0.43459245370370375</c:v>
                </c:pt>
                <c:pt idx="10517">
                  <c:v>0.43459721064814816</c:v>
                </c:pt>
                <c:pt idx="10518">
                  <c:v>0.43460202546296295</c:v>
                </c:pt>
                <c:pt idx="10519">
                  <c:v>0.43460686342592592</c:v>
                </c:pt>
                <c:pt idx="10520">
                  <c:v>0.43461162037037032</c:v>
                </c:pt>
                <c:pt idx="10521">
                  <c:v>0.43461640046296296</c:v>
                </c:pt>
                <c:pt idx="10522">
                  <c:v>0.43462121527777775</c:v>
                </c:pt>
                <c:pt idx="10523">
                  <c:v>0.43462599537037039</c:v>
                </c:pt>
                <c:pt idx="10524">
                  <c:v>0.43463410879629633</c:v>
                </c:pt>
                <c:pt idx="10525">
                  <c:v>0.43463896990740741</c:v>
                </c:pt>
                <c:pt idx="10526">
                  <c:v>0.43464365740740746</c:v>
                </c:pt>
                <c:pt idx="10527">
                  <c:v>0.43464848379629628</c:v>
                </c:pt>
                <c:pt idx="10528">
                  <c:v>0.43465328703703704</c:v>
                </c:pt>
                <c:pt idx="10529">
                  <c:v>0.43465810185185183</c:v>
                </c:pt>
                <c:pt idx="10530">
                  <c:v>0.4346628472222222</c:v>
                </c:pt>
                <c:pt idx="10531">
                  <c:v>0.43466766203703705</c:v>
                </c:pt>
                <c:pt idx="10532">
                  <c:v>0.43467251157407411</c:v>
                </c:pt>
                <c:pt idx="10533">
                  <c:v>0.43467733796296293</c:v>
                </c:pt>
                <c:pt idx="10534">
                  <c:v>0.43468545138888892</c:v>
                </c:pt>
                <c:pt idx="10535">
                  <c:v>0.43469043981481481</c:v>
                </c:pt>
                <c:pt idx="10536">
                  <c:v>0.43469581018518522</c:v>
                </c:pt>
                <c:pt idx="10537">
                  <c:v>0.43470130787037037</c:v>
                </c:pt>
                <c:pt idx="10538">
                  <c:v>0.43470684027777778</c:v>
                </c:pt>
                <c:pt idx="10539">
                  <c:v>0.43471239583333338</c:v>
                </c:pt>
                <c:pt idx="10540">
                  <c:v>0.43471811342592592</c:v>
                </c:pt>
                <c:pt idx="10541">
                  <c:v>0.43472392361111112</c:v>
                </c:pt>
                <c:pt idx="10542">
                  <c:v>0.4347298726851852</c:v>
                </c:pt>
                <c:pt idx="10543">
                  <c:v>0.43473868055555553</c:v>
                </c:pt>
                <c:pt idx="10544">
                  <c:v>0.43474429398148146</c:v>
                </c:pt>
                <c:pt idx="10545">
                  <c:v>0.43474983796296301</c:v>
                </c:pt>
                <c:pt idx="10546">
                  <c:v>0.43475556712962965</c:v>
                </c:pt>
                <c:pt idx="10547">
                  <c:v>0.43476112268518524</c:v>
                </c:pt>
                <c:pt idx="10548">
                  <c:v>0.43476672453703702</c:v>
                </c:pt>
                <c:pt idx="10549">
                  <c:v>0.43477236111111112</c:v>
                </c:pt>
                <c:pt idx="10550">
                  <c:v>0.43477789351851853</c:v>
                </c:pt>
                <c:pt idx="10551">
                  <c:v>0.43478347222222219</c:v>
                </c:pt>
                <c:pt idx="10552">
                  <c:v>0.43478913194444441</c:v>
                </c:pt>
                <c:pt idx="10553">
                  <c:v>0.43479765046296298</c:v>
                </c:pt>
                <c:pt idx="10554">
                  <c:v>0.43480311342592598</c:v>
                </c:pt>
                <c:pt idx="10555">
                  <c:v>0.43480862268518522</c:v>
                </c:pt>
                <c:pt idx="10556">
                  <c:v>0.43481413194444446</c:v>
                </c:pt>
                <c:pt idx="10557">
                  <c:v>0.43481965277777773</c:v>
                </c:pt>
                <c:pt idx="10558">
                  <c:v>0.43482527777777774</c:v>
                </c:pt>
                <c:pt idx="10559">
                  <c:v>0.43483078703703698</c:v>
                </c:pt>
                <c:pt idx="10560">
                  <c:v>0.43483635416666666</c:v>
                </c:pt>
                <c:pt idx="10561">
                  <c:v>0.43484190972222225</c:v>
                </c:pt>
                <c:pt idx="10562">
                  <c:v>0.4348505324074074</c:v>
                </c:pt>
                <c:pt idx="10563">
                  <c:v>0.43485594907407404</c:v>
                </c:pt>
                <c:pt idx="10564">
                  <c:v>0.43486145833333328</c:v>
                </c:pt>
                <c:pt idx="10565">
                  <c:v>0.43486690972222219</c:v>
                </c:pt>
                <c:pt idx="10566">
                  <c:v>0.43487237268518514</c:v>
                </c:pt>
                <c:pt idx="10567">
                  <c:v>0.43487789351851852</c:v>
                </c:pt>
                <c:pt idx="10568">
                  <c:v>0.43488361111111112</c:v>
                </c:pt>
                <c:pt idx="10569">
                  <c:v>0.43488912037037036</c:v>
                </c:pt>
                <c:pt idx="10570">
                  <c:v>0.43489467592592596</c:v>
                </c:pt>
                <c:pt idx="10571">
                  <c:v>0.4349033449074074</c:v>
                </c:pt>
                <c:pt idx="10572">
                  <c:v>0.4349088425925926</c:v>
                </c:pt>
                <c:pt idx="10573">
                  <c:v>0.43491425925925925</c:v>
                </c:pt>
                <c:pt idx="10574">
                  <c:v>0.43491971064814816</c:v>
                </c:pt>
                <c:pt idx="10575">
                  <c:v>0.43492515046296298</c:v>
                </c:pt>
                <c:pt idx="10576">
                  <c:v>0.43493075231481476</c:v>
                </c:pt>
                <c:pt idx="10577">
                  <c:v>0.43493626157407411</c:v>
                </c:pt>
                <c:pt idx="10578">
                  <c:v>0.43494173611111114</c:v>
                </c:pt>
                <c:pt idx="10579">
                  <c:v>0.43494715277777779</c:v>
                </c:pt>
                <c:pt idx="10580">
                  <c:v>0.43495564814814819</c:v>
                </c:pt>
                <c:pt idx="10581">
                  <c:v>0.43496106481481478</c:v>
                </c:pt>
                <c:pt idx="10582">
                  <c:v>0.43496641203703706</c:v>
                </c:pt>
                <c:pt idx="10583">
                  <c:v>0.43497179398148145</c:v>
                </c:pt>
                <c:pt idx="10584">
                  <c:v>0.43497718749999997</c:v>
                </c:pt>
                <c:pt idx="10585">
                  <c:v>0.43498273148148153</c:v>
                </c:pt>
                <c:pt idx="10586">
                  <c:v>0.43498818287037039</c:v>
                </c:pt>
                <c:pt idx="10587">
                  <c:v>0.43499362268518516</c:v>
                </c:pt>
                <c:pt idx="10588">
                  <c:v>0.43499907407407407</c:v>
                </c:pt>
                <c:pt idx="10589">
                  <c:v>0.43500765046296297</c:v>
                </c:pt>
                <c:pt idx="10590">
                  <c:v>0.43501298611111111</c:v>
                </c:pt>
                <c:pt idx="10591">
                  <c:v>0.43501844907407405</c:v>
                </c:pt>
                <c:pt idx="10592">
                  <c:v>0.43502384259259258</c:v>
                </c:pt>
                <c:pt idx="10593">
                  <c:v>0.43502935185185182</c:v>
                </c:pt>
                <c:pt idx="10594">
                  <c:v>0.43503475694444443</c:v>
                </c:pt>
                <c:pt idx="10595">
                  <c:v>0.43504023148148147</c:v>
                </c:pt>
                <c:pt idx="10596">
                  <c:v>0.43504568287037038</c:v>
                </c:pt>
                <c:pt idx="10597">
                  <c:v>0.43505443287037032</c:v>
                </c:pt>
                <c:pt idx="10598">
                  <c:v>0.43505976851851852</c:v>
                </c:pt>
                <c:pt idx="10599">
                  <c:v>0.43506523148148152</c:v>
                </c:pt>
                <c:pt idx="10600">
                  <c:v>0.43507063657407402</c:v>
                </c:pt>
                <c:pt idx="10601">
                  <c:v>0.43507626157407403</c:v>
                </c:pt>
                <c:pt idx="10602">
                  <c:v>0.43508172453703703</c:v>
                </c:pt>
                <c:pt idx="10603">
                  <c:v>0.43508717592592588</c:v>
                </c:pt>
                <c:pt idx="10604">
                  <c:v>0.43509261574074071</c:v>
                </c:pt>
                <c:pt idx="10605">
                  <c:v>0.43509819444444447</c:v>
                </c:pt>
                <c:pt idx="10606">
                  <c:v>0.43510681712962967</c:v>
                </c:pt>
                <c:pt idx="10607">
                  <c:v>0.43511218749999997</c:v>
                </c:pt>
                <c:pt idx="10608">
                  <c:v>0.43511752314814817</c:v>
                </c:pt>
                <c:pt idx="10609">
                  <c:v>0.43512291666666664</c:v>
                </c:pt>
                <c:pt idx="10610">
                  <c:v>0.43512851851851853</c:v>
                </c:pt>
                <c:pt idx="10611">
                  <c:v>0.43513401620370368</c:v>
                </c:pt>
                <c:pt idx="10612">
                  <c:v>0.43513956018518524</c:v>
                </c:pt>
                <c:pt idx="10613">
                  <c:v>0.43514506944444448</c:v>
                </c:pt>
                <c:pt idx="10614">
                  <c:v>0.4351507638888889</c:v>
                </c:pt>
                <c:pt idx="10615">
                  <c:v>0.43515940972222222</c:v>
                </c:pt>
                <c:pt idx="10616">
                  <c:v>0.43516473379629628</c:v>
                </c:pt>
                <c:pt idx="10617">
                  <c:v>0.43517009259259259</c:v>
                </c:pt>
                <c:pt idx="10618">
                  <c:v>0.43517556712962963</c:v>
                </c:pt>
                <c:pt idx="10619">
                  <c:v>0.43518100694444445</c:v>
                </c:pt>
                <c:pt idx="10620">
                  <c:v>0.43518644675925927</c:v>
                </c:pt>
                <c:pt idx="10621">
                  <c:v>0.4351919212962963</c:v>
                </c:pt>
                <c:pt idx="10622">
                  <c:v>0.43519756944444449</c:v>
                </c:pt>
                <c:pt idx="10623">
                  <c:v>0.43520309027777776</c:v>
                </c:pt>
                <c:pt idx="10624">
                  <c:v>0.43521165509259258</c:v>
                </c:pt>
                <c:pt idx="10625">
                  <c:v>0.43521699074074077</c:v>
                </c:pt>
                <c:pt idx="10626">
                  <c:v>0.43522248842592592</c:v>
                </c:pt>
                <c:pt idx="10627">
                  <c:v>0.43522791666666666</c:v>
                </c:pt>
                <c:pt idx="10628">
                  <c:v>0.4352332986111111</c:v>
                </c:pt>
                <c:pt idx="10629">
                  <c:v>0.43523881944444448</c:v>
                </c:pt>
                <c:pt idx="10630">
                  <c:v>0.43524439814814814</c:v>
                </c:pt>
                <c:pt idx="10631">
                  <c:v>0.43524991898148152</c:v>
                </c:pt>
                <c:pt idx="10632">
                  <c:v>0.43525537037037038</c:v>
                </c:pt>
                <c:pt idx="10633">
                  <c:v>0.43526399305555552</c:v>
                </c:pt>
                <c:pt idx="10634">
                  <c:v>0.43526935185185184</c:v>
                </c:pt>
                <c:pt idx="10635">
                  <c:v>0.43527487268518517</c:v>
                </c:pt>
                <c:pt idx="10636">
                  <c:v>0.43528024305555557</c:v>
                </c:pt>
                <c:pt idx="10637">
                  <c:v>0.43528568287037039</c:v>
                </c:pt>
                <c:pt idx="10638">
                  <c:v>0.4352911342592593</c:v>
                </c:pt>
                <c:pt idx="10639">
                  <c:v>0.43529677083333335</c:v>
                </c:pt>
                <c:pt idx="10640">
                  <c:v>0.43530222222222226</c:v>
                </c:pt>
                <c:pt idx="10641">
                  <c:v>0.4353077314814815</c:v>
                </c:pt>
                <c:pt idx="10642">
                  <c:v>0.43531625000000002</c:v>
                </c:pt>
                <c:pt idx="10643">
                  <c:v>0.43532172453703705</c:v>
                </c:pt>
                <c:pt idx="10644">
                  <c:v>0.43532708333333336</c:v>
                </c:pt>
                <c:pt idx="10645">
                  <c:v>0.43533253472222228</c:v>
                </c:pt>
                <c:pt idx="10646">
                  <c:v>0.43533792824074075</c:v>
                </c:pt>
                <c:pt idx="10647">
                  <c:v>0.43534355324074075</c:v>
                </c:pt>
                <c:pt idx="10648">
                  <c:v>0.43534902777777779</c:v>
                </c:pt>
                <c:pt idx="10649">
                  <c:v>0.43535450231481482</c:v>
                </c:pt>
                <c:pt idx="10650">
                  <c:v>0.43535997685185185</c:v>
                </c:pt>
                <c:pt idx="10651">
                  <c:v>0.43536857638888887</c:v>
                </c:pt>
                <c:pt idx="10652">
                  <c:v>0.43537396990740745</c:v>
                </c:pt>
                <c:pt idx="10653">
                  <c:v>0.43537937499999996</c:v>
                </c:pt>
                <c:pt idx="10654">
                  <c:v>0.43538478009259257</c:v>
                </c:pt>
                <c:pt idx="10655">
                  <c:v>0.43539028935185181</c:v>
                </c:pt>
                <c:pt idx="10656">
                  <c:v>0.4353958449074074</c:v>
                </c:pt>
                <c:pt idx="10657">
                  <c:v>0.43540150462962962</c:v>
                </c:pt>
                <c:pt idx="10658">
                  <c:v>0.43540700231481483</c:v>
                </c:pt>
                <c:pt idx="10659">
                  <c:v>0.43541278935185185</c:v>
                </c:pt>
                <c:pt idx="10660">
                  <c:v>0.43542150462962964</c:v>
                </c:pt>
                <c:pt idx="10661">
                  <c:v>0.43542718749999998</c:v>
                </c:pt>
                <c:pt idx="10662">
                  <c:v>0.43543276620370369</c:v>
                </c:pt>
                <c:pt idx="10663">
                  <c:v>0.43543822916666669</c:v>
                </c:pt>
                <c:pt idx="10664">
                  <c:v>0.43544386574074073</c:v>
                </c:pt>
                <c:pt idx="10665">
                  <c:v>0.43544937499999997</c:v>
                </c:pt>
                <c:pt idx="10666">
                  <c:v>0.43545432870370365</c:v>
                </c:pt>
                <c:pt idx="10667">
                  <c:v>0.43545930555555556</c:v>
                </c:pt>
                <c:pt idx="10668">
                  <c:v>0.4354675462962963</c:v>
                </c:pt>
                <c:pt idx="10669">
                  <c:v>0.43547226851851856</c:v>
                </c:pt>
                <c:pt idx="10670">
                  <c:v>0.43547708333333329</c:v>
                </c:pt>
                <c:pt idx="10671">
                  <c:v>0.43548190972222223</c:v>
                </c:pt>
                <c:pt idx="10672">
                  <c:v>0.43548674768518519</c:v>
                </c:pt>
                <c:pt idx="10673">
                  <c:v>0.43549158564814811</c:v>
                </c:pt>
                <c:pt idx="10674">
                  <c:v>0.43549644675925925</c:v>
                </c:pt>
                <c:pt idx="10675">
                  <c:v>0.43550114583333333</c:v>
                </c:pt>
                <c:pt idx="10676">
                  <c:v>0.43550607638888889</c:v>
                </c:pt>
                <c:pt idx="10677">
                  <c:v>0.43551410879629632</c:v>
                </c:pt>
                <c:pt idx="10678">
                  <c:v>0.4355188425925926</c:v>
                </c:pt>
                <c:pt idx="10679">
                  <c:v>0.43552359953703701</c:v>
                </c:pt>
                <c:pt idx="10680">
                  <c:v>0.43552851851851848</c:v>
                </c:pt>
                <c:pt idx="10681">
                  <c:v>0.43553324074074079</c:v>
                </c:pt>
                <c:pt idx="10682">
                  <c:v>0.43553809027777773</c:v>
                </c:pt>
                <c:pt idx="10683">
                  <c:v>0.43554292824074076</c:v>
                </c:pt>
                <c:pt idx="10684">
                  <c:v>0.43554778935185184</c:v>
                </c:pt>
                <c:pt idx="10685">
                  <c:v>0.43555252314814813</c:v>
                </c:pt>
                <c:pt idx="10686">
                  <c:v>0.435560474537037</c:v>
                </c:pt>
                <c:pt idx="10687">
                  <c:v>0.43556519675925925</c:v>
                </c:pt>
                <c:pt idx="10688">
                  <c:v>0.43556993055555554</c:v>
                </c:pt>
                <c:pt idx="10689">
                  <c:v>0.43557486111111116</c:v>
                </c:pt>
                <c:pt idx="10690">
                  <c:v>0.43557960648148147</c:v>
                </c:pt>
                <c:pt idx="10691">
                  <c:v>0.43558446759259262</c:v>
                </c:pt>
                <c:pt idx="10692">
                  <c:v>0.43558931712962962</c:v>
                </c:pt>
                <c:pt idx="10693">
                  <c:v>0.43559420138888888</c:v>
                </c:pt>
                <c:pt idx="10694">
                  <c:v>0.43559901620370373</c:v>
                </c:pt>
                <c:pt idx="10695">
                  <c:v>0.43560695601851851</c:v>
                </c:pt>
                <c:pt idx="10696">
                  <c:v>0.43561173611111109</c:v>
                </c:pt>
                <c:pt idx="10697">
                  <c:v>0.43561665509259262</c:v>
                </c:pt>
                <c:pt idx="10698">
                  <c:v>0.43562152777777779</c:v>
                </c:pt>
                <c:pt idx="10699">
                  <c:v>0.43562628472222226</c:v>
                </c:pt>
                <c:pt idx="10700">
                  <c:v>0.43563109953703699</c:v>
                </c:pt>
                <c:pt idx="10701">
                  <c:v>0.43563623842592597</c:v>
                </c:pt>
                <c:pt idx="10702">
                  <c:v>0.43564112268518523</c:v>
                </c:pt>
                <c:pt idx="10703">
                  <c:v>0.43564592592592594</c:v>
                </c:pt>
                <c:pt idx="10704">
                  <c:v>0.43565390046296293</c:v>
                </c:pt>
                <c:pt idx="10705">
                  <c:v>0.43565872685185186</c:v>
                </c:pt>
                <c:pt idx="10706">
                  <c:v>0.43566344907407406</c:v>
                </c:pt>
                <c:pt idx="10707">
                  <c:v>0.43566833333333332</c:v>
                </c:pt>
                <c:pt idx="10708">
                  <c:v>0.4356730787037037</c:v>
                </c:pt>
                <c:pt idx="10709">
                  <c:v>0.43567814814814815</c:v>
                </c:pt>
                <c:pt idx="10710">
                  <c:v>0.43568300925925924</c:v>
                </c:pt>
                <c:pt idx="10711">
                  <c:v>0.43568777777777773</c:v>
                </c:pt>
                <c:pt idx="10712">
                  <c:v>0.43569258101851854</c:v>
                </c:pt>
                <c:pt idx="10713">
                  <c:v>0.43570048611111112</c:v>
                </c:pt>
                <c:pt idx="10714">
                  <c:v>0.43570531250000005</c:v>
                </c:pt>
                <c:pt idx="10715">
                  <c:v>0.43571005787037037</c:v>
                </c:pt>
                <c:pt idx="10716">
                  <c:v>0.4357149305555556</c:v>
                </c:pt>
                <c:pt idx="10717">
                  <c:v>0.43571966435185189</c:v>
                </c:pt>
                <c:pt idx="10718">
                  <c:v>0.4357246296296296</c:v>
                </c:pt>
                <c:pt idx="10719">
                  <c:v>0.43572951388888886</c:v>
                </c:pt>
                <c:pt idx="10720">
                  <c:v>0.4357343402777778</c:v>
                </c:pt>
                <c:pt idx="10721">
                  <c:v>0.4357391435185185</c:v>
                </c:pt>
                <c:pt idx="10722">
                  <c:v>0.4357471180555556</c:v>
                </c:pt>
                <c:pt idx="10723">
                  <c:v>0.4357518865740741</c:v>
                </c:pt>
                <c:pt idx="10724">
                  <c:v>0.43575662037037038</c:v>
                </c:pt>
                <c:pt idx="10725">
                  <c:v>0.43576153935185186</c:v>
                </c:pt>
                <c:pt idx="10726">
                  <c:v>0.43576666666666664</c:v>
                </c:pt>
                <c:pt idx="10727">
                  <c:v>0.43577151620370369</c:v>
                </c:pt>
                <c:pt idx="10728">
                  <c:v>0.43577650462962964</c:v>
                </c:pt>
                <c:pt idx="10729">
                  <c:v>0.43578128472222222</c:v>
                </c:pt>
                <c:pt idx="10730">
                  <c:v>0.43578943287037036</c:v>
                </c:pt>
                <c:pt idx="10731">
                  <c:v>0.43579417824074079</c:v>
                </c:pt>
                <c:pt idx="10732">
                  <c:v>0.43579892361111111</c:v>
                </c:pt>
                <c:pt idx="10733">
                  <c:v>0.43580376157407402</c:v>
                </c:pt>
                <c:pt idx="10734">
                  <c:v>0.43580876157407406</c:v>
                </c:pt>
                <c:pt idx="10735">
                  <c:v>0.43581376157407409</c:v>
                </c:pt>
                <c:pt idx="10736">
                  <c:v>0.43581873842592594</c:v>
                </c:pt>
                <c:pt idx="10737">
                  <c:v>0.43582359953703703</c:v>
                </c:pt>
                <c:pt idx="10738">
                  <c:v>0.43582870370370369</c:v>
                </c:pt>
                <c:pt idx="10739">
                  <c:v>0.43583679398148151</c:v>
                </c:pt>
                <c:pt idx="10740">
                  <c:v>0.43584165509259259</c:v>
                </c:pt>
                <c:pt idx="10741">
                  <c:v>0.43584652777777783</c:v>
                </c:pt>
                <c:pt idx="10742">
                  <c:v>0.43585211805555552</c:v>
                </c:pt>
                <c:pt idx="10743">
                  <c:v>0.43585783564814817</c:v>
                </c:pt>
                <c:pt idx="10744">
                  <c:v>0.43586347222222227</c:v>
                </c:pt>
                <c:pt idx="10745">
                  <c:v>0.4358691203703704</c:v>
                </c:pt>
                <c:pt idx="10746">
                  <c:v>0.43587484953703703</c:v>
                </c:pt>
                <c:pt idx="10747">
                  <c:v>0.43588059027777781</c:v>
                </c:pt>
                <c:pt idx="10748">
                  <c:v>0.4358894444444445</c:v>
                </c:pt>
                <c:pt idx="10749">
                  <c:v>0.43589501157407406</c:v>
                </c:pt>
                <c:pt idx="10750">
                  <c:v>0.43590056712962966</c:v>
                </c:pt>
                <c:pt idx="10751">
                  <c:v>0.43590616898148143</c:v>
                </c:pt>
                <c:pt idx="10752">
                  <c:v>0.43591170138888891</c:v>
                </c:pt>
                <c:pt idx="10753">
                  <c:v>0.43591726851851847</c:v>
                </c:pt>
                <c:pt idx="10754">
                  <c:v>0.43592277777777783</c:v>
                </c:pt>
                <c:pt idx="10755">
                  <c:v>0.43592847222222225</c:v>
                </c:pt>
                <c:pt idx="10756">
                  <c:v>0.43593406250000005</c:v>
                </c:pt>
                <c:pt idx="10757">
                  <c:v>0.43594284722222221</c:v>
                </c:pt>
                <c:pt idx="10758">
                  <c:v>0.43594836805555559</c:v>
                </c:pt>
                <c:pt idx="10759">
                  <c:v>0.43595399305555554</c:v>
                </c:pt>
                <c:pt idx="10760">
                  <c:v>0.43595951388888893</c:v>
                </c:pt>
                <c:pt idx="10761">
                  <c:v>0.43596502314814817</c:v>
                </c:pt>
                <c:pt idx="10762">
                  <c:v>0.43597055555555553</c:v>
                </c:pt>
                <c:pt idx="10763">
                  <c:v>0.43597627314814819</c:v>
                </c:pt>
                <c:pt idx="10764">
                  <c:v>0.43598180555555555</c:v>
                </c:pt>
                <c:pt idx="10765">
                  <c:v>0.43598741898148147</c:v>
                </c:pt>
                <c:pt idx="10766">
                  <c:v>0.43599611111111108</c:v>
                </c:pt>
                <c:pt idx="10767">
                  <c:v>0.4360015972222222</c:v>
                </c:pt>
                <c:pt idx="10768">
                  <c:v>0.43600738425925928</c:v>
                </c:pt>
                <c:pt idx="10769">
                  <c:v>0.4360129513888889</c:v>
                </c:pt>
                <c:pt idx="10770">
                  <c:v>0.43601853009259256</c:v>
                </c:pt>
                <c:pt idx="10771">
                  <c:v>0.43602410879629633</c:v>
                </c:pt>
                <c:pt idx="10772">
                  <c:v>0.43602974537037037</c:v>
                </c:pt>
                <c:pt idx="10773">
                  <c:v>0.43603531249999999</c:v>
                </c:pt>
                <c:pt idx="10774">
                  <c:v>0.43604087962962962</c:v>
                </c:pt>
                <c:pt idx="10775">
                  <c:v>0.43604957175925924</c:v>
                </c:pt>
                <c:pt idx="10776">
                  <c:v>0.43605517361111112</c:v>
                </c:pt>
                <c:pt idx="10777">
                  <c:v>0.43606069444444445</c:v>
                </c:pt>
                <c:pt idx="10778">
                  <c:v>0.43606616898148148</c:v>
                </c:pt>
                <c:pt idx="10779">
                  <c:v>0.43607173611111111</c:v>
                </c:pt>
                <c:pt idx="10780">
                  <c:v>0.43607736111111112</c:v>
                </c:pt>
                <c:pt idx="10781">
                  <c:v>0.43608291666666665</c:v>
                </c:pt>
                <c:pt idx="10782">
                  <c:v>0.43608841435185181</c:v>
                </c:pt>
                <c:pt idx="10783">
                  <c:v>0.43609399305555557</c:v>
                </c:pt>
                <c:pt idx="10784">
                  <c:v>0.43610274305555558</c:v>
                </c:pt>
                <c:pt idx="10785">
                  <c:v>0.43610817129629625</c:v>
                </c:pt>
                <c:pt idx="10786">
                  <c:v>0.43611369212962964</c:v>
                </c:pt>
                <c:pt idx="10787">
                  <c:v>0.43611923611111109</c:v>
                </c:pt>
                <c:pt idx="10788">
                  <c:v>0.43612488425925927</c:v>
                </c:pt>
                <c:pt idx="10789">
                  <c:v>0.4361304861111111</c:v>
                </c:pt>
                <c:pt idx="10790">
                  <c:v>0.43613601851851852</c:v>
                </c:pt>
                <c:pt idx="10791">
                  <c:v>0.43614167824074074</c:v>
                </c:pt>
                <c:pt idx="10792">
                  <c:v>0.43614744212962964</c:v>
                </c:pt>
                <c:pt idx="10793">
                  <c:v>0.43615607638888892</c:v>
                </c:pt>
                <c:pt idx="10794">
                  <c:v>0.4361615972222222</c:v>
                </c:pt>
                <c:pt idx="10795">
                  <c:v>0.43616711805555552</c:v>
                </c:pt>
                <c:pt idx="10796">
                  <c:v>0.436172650462963</c:v>
                </c:pt>
                <c:pt idx="10797">
                  <c:v>0.43617827546296301</c:v>
                </c:pt>
                <c:pt idx="10798">
                  <c:v>0.43618380787037037</c:v>
                </c:pt>
                <c:pt idx="10799">
                  <c:v>0.43618937500000005</c:v>
                </c:pt>
                <c:pt idx="10800">
                  <c:v>0.43619505787037038</c:v>
                </c:pt>
                <c:pt idx="10801">
                  <c:v>0.43620339120370372</c:v>
                </c:pt>
                <c:pt idx="10802">
                  <c:v>0.43620827546296298</c:v>
                </c:pt>
                <c:pt idx="10803">
                  <c:v>0.43621317129629628</c:v>
                </c:pt>
                <c:pt idx="10804">
                  <c:v>0.43621814814814813</c:v>
                </c:pt>
                <c:pt idx="10805">
                  <c:v>0.43622322916666662</c:v>
                </c:pt>
                <c:pt idx="10806">
                  <c:v>0.43622798611111113</c:v>
                </c:pt>
                <c:pt idx="10807">
                  <c:v>0.43623291666666669</c:v>
                </c:pt>
                <c:pt idx="10808">
                  <c:v>0.43623781249999999</c:v>
                </c:pt>
                <c:pt idx="10809">
                  <c:v>0.43624278935185185</c:v>
                </c:pt>
                <c:pt idx="10810">
                  <c:v>0.43625074074074077</c:v>
                </c:pt>
                <c:pt idx="10811">
                  <c:v>0.43625550925925927</c:v>
                </c:pt>
                <c:pt idx="10812">
                  <c:v>0.43626028935185185</c:v>
                </c:pt>
                <c:pt idx="10813">
                  <c:v>0.43626532407407409</c:v>
                </c:pt>
                <c:pt idx="10814">
                  <c:v>0.43627018518518518</c:v>
                </c:pt>
                <c:pt idx="10815">
                  <c:v>0.43627498842592588</c:v>
                </c:pt>
                <c:pt idx="10816">
                  <c:v>0.43627993055555558</c:v>
                </c:pt>
                <c:pt idx="10817">
                  <c:v>0.43628481481481485</c:v>
                </c:pt>
                <c:pt idx="10818">
                  <c:v>0.43628961805555555</c:v>
                </c:pt>
                <c:pt idx="10819">
                  <c:v>0.43629758101851851</c:v>
                </c:pt>
                <c:pt idx="10820">
                  <c:v>0.43630234953703706</c:v>
                </c:pt>
                <c:pt idx="10821">
                  <c:v>0.43630709490740743</c:v>
                </c:pt>
                <c:pt idx="10822">
                  <c:v>0.43631202546296294</c:v>
                </c:pt>
                <c:pt idx="10823">
                  <c:v>0.43631672453703702</c:v>
                </c:pt>
                <c:pt idx="10824">
                  <c:v>0.43632153935185186</c:v>
                </c:pt>
                <c:pt idx="10825">
                  <c:v>0.43632638888888886</c:v>
                </c:pt>
                <c:pt idx="10826">
                  <c:v>0.43633125</c:v>
                </c:pt>
                <c:pt idx="10827">
                  <c:v>0.43633605324074076</c:v>
                </c:pt>
                <c:pt idx="10828">
                  <c:v>0.4363439467592593</c:v>
                </c:pt>
                <c:pt idx="10829">
                  <c:v>0.43634863425925929</c:v>
                </c:pt>
                <c:pt idx="10830">
                  <c:v>0.43635346064814812</c:v>
                </c:pt>
                <c:pt idx="10831">
                  <c:v>0.43635829861111114</c:v>
                </c:pt>
                <c:pt idx="10832">
                  <c:v>0.43636300925925925</c:v>
                </c:pt>
                <c:pt idx="10833">
                  <c:v>0.43636784722222227</c:v>
                </c:pt>
                <c:pt idx="10834">
                  <c:v>0.43637282407407407</c:v>
                </c:pt>
                <c:pt idx="10835">
                  <c:v>0.43637766203703704</c:v>
                </c:pt>
                <c:pt idx="10836">
                  <c:v>0.43638244212962962</c:v>
                </c:pt>
                <c:pt idx="10837">
                  <c:v>0.43639035879629628</c:v>
                </c:pt>
                <c:pt idx="10838">
                  <c:v>0.43639521990740743</c:v>
                </c:pt>
                <c:pt idx="10839">
                  <c:v>0.43639996527777775</c:v>
                </c:pt>
                <c:pt idx="10840">
                  <c:v>0.43640480324074077</c:v>
                </c:pt>
                <c:pt idx="10841">
                  <c:v>0.43640952546296297</c:v>
                </c:pt>
                <c:pt idx="10842">
                  <c:v>0.43641450231481477</c:v>
                </c:pt>
                <c:pt idx="10843">
                  <c:v>0.43641936342592591</c:v>
                </c:pt>
                <c:pt idx="10844">
                  <c:v>0.43642413194444446</c:v>
                </c:pt>
                <c:pt idx="10845">
                  <c:v>0.43642892361111113</c:v>
                </c:pt>
                <c:pt idx="10846">
                  <c:v>0.43643689814814812</c:v>
                </c:pt>
                <c:pt idx="10847">
                  <c:v>0.43644179398148147</c:v>
                </c:pt>
                <c:pt idx="10848">
                  <c:v>0.43644658564814814</c:v>
                </c:pt>
                <c:pt idx="10849">
                  <c:v>0.43645145833333338</c:v>
                </c:pt>
                <c:pt idx="10850">
                  <c:v>0.4364562384259259</c:v>
                </c:pt>
                <c:pt idx="10851">
                  <c:v>0.43646131944444444</c:v>
                </c:pt>
                <c:pt idx="10852">
                  <c:v>0.43646628472222221</c:v>
                </c:pt>
                <c:pt idx="10853">
                  <c:v>0.43647107638888888</c:v>
                </c:pt>
                <c:pt idx="10854">
                  <c:v>0.43647585648148146</c:v>
                </c:pt>
                <c:pt idx="10855">
                  <c:v>0.43648386574074077</c:v>
                </c:pt>
                <c:pt idx="10856">
                  <c:v>0.4364886458333333</c:v>
                </c:pt>
                <c:pt idx="10857">
                  <c:v>0.43649343750000003</c:v>
                </c:pt>
                <c:pt idx="10858">
                  <c:v>0.43649833333333338</c:v>
                </c:pt>
                <c:pt idx="10859">
                  <c:v>0.43650324074074076</c:v>
                </c:pt>
                <c:pt idx="10860">
                  <c:v>0.43650812500000002</c:v>
                </c:pt>
                <c:pt idx="10861">
                  <c:v>0.43651318287037039</c:v>
                </c:pt>
                <c:pt idx="10862">
                  <c:v>0.43651829861111113</c:v>
                </c:pt>
                <c:pt idx="10863">
                  <c:v>0.43652719907407406</c:v>
                </c:pt>
                <c:pt idx="10864">
                  <c:v>0.43653274305555551</c:v>
                </c:pt>
                <c:pt idx="10865">
                  <c:v>0.43653827546296298</c:v>
                </c:pt>
                <c:pt idx="10866">
                  <c:v>0.43654384259259255</c:v>
                </c:pt>
                <c:pt idx="10867">
                  <c:v>0.43654971064814818</c:v>
                </c:pt>
                <c:pt idx="10868">
                  <c:v>0.43655532407407405</c:v>
                </c:pt>
                <c:pt idx="10869">
                  <c:v>0.43656096064814814</c:v>
                </c:pt>
                <c:pt idx="10870">
                  <c:v>0.43656659722222219</c:v>
                </c:pt>
                <c:pt idx="10871">
                  <c:v>0.43657237268518517</c:v>
                </c:pt>
                <c:pt idx="10872">
                  <c:v>0.43658112268518517</c:v>
                </c:pt>
                <c:pt idx="10873">
                  <c:v>0.43658664351851856</c:v>
                </c:pt>
                <c:pt idx="10874">
                  <c:v>0.43659224537037034</c:v>
                </c:pt>
                <c:pt idx="10875">
                  <c:v>0.43659780092592593</c:v>
                </c:pt>
                <c:pt idx="10876">
                  <c:v>0.43660355324074079</c:v>
                </c:pt>
                <c:pt idx="10877">
                  <c:v>0.43660913194444445</c:v>
                </c:pt>
                <c:pt idx="10878">
                  <c:v>0.43661468750000004</c:v>
                </c:pt>
                <c:pt idx="10879">
                  <c:v>0.43662024305555552</c:v>
                </c:pt>
                <c:pt idx="10880">
                  <c:v>0.43662586805555553</c:v>
                </c:pt>
                <c:pt idx="10881">
                  <c:v>0.43663467592592592</c:v>
                </c:pt>
                <c:pt idx="10882">
                  <c:v>0.43664021990740737</c:v>
                </c:pt>
                <c:pt idx="10883">
                  <c:v>0.43664575231481484</c:v>
                </c:pt>
                <c:pt idx="10884">
                  <c:v>0.4366515393518518</c:v>
                </c:pt>
                <c:pt idx="10885">
                  <c:v>0.43665707175925927</c:v>
                </c:pt>
                <c:pt idx="10886">
                  <c:v>0.4366626851851852</c:v>
                </c:pt>
                <c:pt idx="10887">
                  <c:v>0.43666837962962962</c:v>
                </c:pt>
                <c:pt idx="10888">
                  <c:v>0.43667402777777781</c:v>
                </c:pt>
                <c:pt idx="10889">
                  <c:v>0.43667962962962964</c:v>
                </c:pt>
                <c:pt idx="10890">
                  <c:v>0.43668834490740743</c:v>
                </c:pt>
                <c:pt idx="10891">
                  <c:v>0.43669387731481479</c:v>
                </c:pt>
                <c:pt idx="10892">
                  <c:v>0.43669953703703701</c:v>
                </c:pt>
                <c:pt idx="10893">
                  <c:v>0.43670516203703702</c:v>
                </c:pt>
                <c:pt idx="10894">
                  <c:v>0.43671067129629632</c:v>
                </c:pt>
                <c:pt idx="10895">
                  <c:v>0.43671628472222218</c:v>
                </c:pt>
                <c:pt idx="10896">
                  <c:v>0.43672199074074075</c:v>
                </c:pt>
                <c:pt idx="10897">
                  <c:v>0.43672761574074076</c:v>
                </c:pt>
                <c:pt idx="10898">
                  <c:v>0.43673322916666663</c:v>
                </c:pt>
                <c:pt idx="10899">
                  <c:v>0.43674185185185183</c:v>
                </c:pt>
                <c:pt idx="10900">
                  <c:v>0.43674731481481482</c:v>
                </c:pt>
                <c:pt idx="10901">
                  <c:v>0.43675288194444445</c:v>
                </c:pt>
                <c:pt idx="10902">
                  <c:v>0.43675841435185186</c:v>
                </c:pt>
                <c:pt idx="10903">
                  <c:v>0.43676400462962967</c:v>
                </c:pt>
                <c:pt idx="10904">
                  <c:v>0.43676958333333332</c:v>
                </c:pt>
                <c:pt idx="10905">
                  <c:v>0.43677523148148145</c:v>
                </c:pt>
                <c:pt idx="10906">
                  <c:v>0.4367809143518519</c:v>
                </c:pt>
                <c:pt idx="10907">
                  <c:v>0.43678645833333335</c:v>
                </c:pt>
                <c:pt idx="10908">
                  <c:v>0.43679508101851855</c:v>
                </c:pt>
                <c:pt idx="10909">
                  <c:v>0.43680064814814812</c:v>
                </c:pt>
                <c:pt idx="10910">
                  <c:v>0.43680618055555559</c:v>
                </c:pt>
                <c:pt idx="10911">
                  <c:v>0.4368118055555556</c:v>
                </c:pt>
                <c:pt idx="10912">
                  <c:v>0.43681738425925926</c:v>
                </c:pt>
                <c:pt idx="10913">
                  <c:v>0.43682304398148147</c:v>
                </c:pt>
                <c:pt idx="10914">
                  <c:v>0.43683989583333332</c:v>
                </c:pt>
                <c:pt idx="10915">
                  <c:v>0.43685043981481481</c:v>
                </c:pt>
                <c:pt idx="10916">
                  <c:v>0.43685795138888889</c:v>
                </c:pt>
                <c:pt idx="10917">
                  <c:v>0.43686732638888892</c:v>
                </c:pt>
                <c:pt idx="10918">
                  <c:v>0.43687319444444445</c:v>
                </c:pt>
                <c:pt idx="10919">
                  <c:v>0.43687902777777782</c:v>
                </c:pt>
                <c:pt idx="10920">
                  <c:v>0.43688480324074069</c:v>
                </c:pt>
                <c:pt idx="10921">
                  <c:v>0.43689189814814816</c:v>
                </c:pt>
                <c:pt idx="10922">
                  <c:v>0.43689922453703706</c:v>
                </c:pt>
                <c:pt idx="10923">
                  <c:v>0.4369055555555556</c:v>
                </c:pt>
                <c:pt idx="10924">
                  <c:v>0.43691178240740741</c:v>
                </c:pt>
                <c:pt idx="10925">
                  <c:v>0.43691796296296298</c:v>
                </c:pt>
                <c:pt idx="10926">
                  <c:v>0.43692682870370375</c:v>
                </c:pt>
                <c:pt idx="10927">
                  <c:v>0.43693240740740741</c:v>
                </c:pt>
                <c:pt idx="10928">
                  <c:v>0.43693800925925924</c:v>
                </c:pt>
                <c:pt idx="10929">
                  <c:v>0.43694357638888892</c:v>
                </c:pt>
                <c:pt idx="10930">
                  <c:v>0.43694922453703705</c:v>
                </c:pt>
                <c:pt idx="10931">
                  <c:v>0.4369548148148148</c:v>
                </c:pt>
                <c:pt idx="10932">
                  <c:v>0.43696038194444448</c:v>
                </c:pt>
                <c:pt idx="10933">
                  <c:v>0.43696591435185184</c:v>
                </c:pt>
                <c:pt idx="10934">
                  <c:v>0.43697486111111111</c:v>
                </c:pt>
                <c:pt idx="10935">
                  <c:v>0.43698039351851853</c:v>
                </c:pt>
                <c:pt idx="10936">
                  <c:v>0.43698590277777777</c:v>
                </c:pt>
                <c:pt idx="10937">
                  <c:v>0.43699203703703704</c:v>
                </c:pt>
                <c:pt idx="10938">
                  <c:v>0.43699770833333335</c:v>
                </c:pt>
                <c:pt idx="10939">
                  <c:v>0.43700328703703706</c:v>
                </c:pt>
                <c:pt idx="10940">
                  <c:v>0.43700880787037039</c:v>
                </c:pt>
              </c:numCache>
            </c:numRef>
          </c:xVal>
          <c:yVal>
            <c:numRef>
              <c:f>'2015_10_30-09_17_20'!$B$2:$B$10949</c:f>
              <c:numCache>
                <c:formatCode>General</c:formatCode>
                <c:ptCount val="10948"/>
                <c:pt idx="0">
                  <c:v>31.73</c:v>
                </c:pt>
                <c:pt idx="1">
                  <c:v>31.73</c:v>
                </c:pt>
                <c:pt idx="2">
                  <c:v>31.73</c:v>
                </c:pt>
                <c:pt idx="3">
                  <c:v>31.73</c:v>
                </c:pt>
                <c:pt idx="4">
                  <c:v>31.73</c:v>
                </c:pt>
                <c:pt idx="5">
                  <c:v>31.73</c:v>
                </c:pt>
                <c:pt idx="6">
                  <c:v>31.73</c:v>
                </c:pt>
                <c:pt idx="7">
                  <c:v>31.73</c:v>
                </c:pt>
                <c:pt idx="8">
                  <c:v>31.73</c:v>
                </c:pt>
                <c:pt idx="9">
                  <c:v>31.73</c:v>
                </c:pt>
                <c:pt idx="10">
                  <c:v>31.73</c:v>
                </c:pt>
                <c:pt idx="11">
                  <c:v>31.73</c:v>
                </c:pt>
                <c:pt idx="12">
                  <c:v>31.72</c:v>
                </c:pt>
                <c:pt idx="13">
                  <c:v>31.72</c:v>
                </c:pt>
                <c:pt idx="14">
                  <c:v>31.72</c:v>
                </c:pt>
                <c:pt idx="15">
                  <c:v>31.72</c:v>
                </c:pt>
                <c:pt idx="16">
                  <c:v>31.72</c:v>
                </c:pt>
                <c:pt idx="17">
                  <c:v>31.72</c:v>
                </c:pt>
                <c:pt idx="18">
                  <c:v>31.72</c:v>
                </c:pt>
                <c:pt idx="19">
                  <c:v>31.72</c:v>
                </c:pt>
                <c:pt idx="20">
                  <c:v>31.71</c:v>
                </c:pt>
                <c:pt idx="21">
                  <c:v>31.72</c:v>
                </c:pt>
                <c:pt idx="22">
                  <c:v>31.71</c:v>
                </c:pt>
                <c:pt idx="23">
                  <c:v>31.71</c:v>
                </c:pt>
                <c:pt idx="24">
                  <c:v>31.71</c:v>
                </c:pt>
                <c:pt idx="25">
                  <c:v>31.71</c:v>
                </c:pt>
                <c:pt idx="26">
                  <c:v>31.71</c:v>
                </c:pt>
                <c:pt idx="27">
                  <c:v>31.72</c:v>
                </c:pt>
                <c:pt idx="28">
                  <c:v>31.72</c:v>
                </c:pt>
                <c:pt idx="29">
                  <c:v>31.72</c:v>
                </c:pt>
                <c:pt idx="30">
                  <c:v>31.72</c:v>
                </c:pt>
                <c:pt idx="31">
                  <c:v>31.72</c:v>
                </c:pt>
                <c:pt idx="32">
                  <c:v>31.72</c:v>
                </c:pt>
                <c:pt idx="33">
                  <c:v>31.72</c:v>
                </c:pt>
                <c:pt idx="34">
                  <c:v>31.72</c:v>
                </c:pt>
                <c:pt idx="35">
                  <c:v>31.72</c:v>
                </c:pt>
                <c:pt idx="36">
                  <c:v>31.72</c:v>
                </c:pt>
                <c:pt idx="37">
                  <c:v>31.71</c:v>
                </c:pt>
                <c:pt idx="38">
                  <c:v>31.71</c:v>
                </c:pt>
                <c:pt idx="39">
                  <c:v>31.71</c:v>
                </c:pt>
                <c:pt idx="40">
                  <c:v>31.71</c:v>
                </c:pt>
                <c:pt idx="41">
                  <c:v>31.7</c:v>
                </c:pt>
                <c:pt idx="42">
                  <c:v>31.7</c:v>
                </c:pt>
                <c:pt idx="43">
                  <c:v>31.7</c:v>
                </c:pt>
                <c:pt idx="44">
                  <c:v>31.7</c:v>
                </c:pt>
                <c:pt idx="45">
                  <c:v>31.7</c:v>
                </c:pt>
                <c:pt idx="46">
                  <c:v>31.7</c:v>
                </c:pt>
                <c:pt idx="47">
                  <c:v>31.7</c:v>
                </c:pt>
                <c:pt idx="48">
                  <c:v>31.69</c:v>
                </c:pt>
                <c:pt idx="49">
                  <c:v>31.69</c:v>
                </c:pt>
                <c:pt idx="50">
                  <c:v>31.69</c:v>
                </c:pt>
                <c:pt idx="51">
                  <c:v>31.69</c:v>
                </c:pt>
                <c:pt idx="52">
                  <c:v>31.69</c:v>
                </c:pt>
                <c:pt idx="53">
                  <c:v>31.69</c:v>
                </c:pt>
                <c:pt idx="54">
                  <c:v>31.69</c:v>
                </c:pt>
                <c:pt idx="55">
                  <c:v>31.68</c:v>
                </c:pt>
                <c:pt idx="56">
                  <c:v>31.68</c:v>
                </c:pt>
                <c:pt idx="57">
                  <c:v>31.68</c:v>
                </c:pt>
                <c:pt idx="58">
                  <c:v>31.68</c:v>
                </c:pt>
                <c:pt idx="59">
                  <c:v>31.68</c:v>
                </c:pt>
                <c:pt idx="60">
                  <c:v>31.68</c:v>
                </c:pt>
                <c:pt idx="61">
                  <c:v>31.68</c:v>
                </c:pt>
                <c:pt idx="62">
                  <c:v>31.67</c:v>
                </c:pt>
                <c:pt idx="63">
                  <c:v>31.67</c:v>
                </c:pt>
                <c:pt idx="64">
                  <c:v>31.68</c:v>
                </c:pt>
                <c:pt idx="65">
                  <c:v>31.68</c:v>
                </c:pt>
                <c:pt idx="66">
                  <c:v>31.68</c:v>
                </c:pt>
                <c:pt idx="67">
                  <c:v>31.69</c:v>
                </c:pt>
                <c:pt idx="68">
                  <c:v>31.71</c:v>
                </c:pt>
                <c:pt idx="69">
                  <c:v>31.72</c:v>
                </c:pt>
                <c:pt idx="70">
                  <c:v>31.73</c:v>
                </c:pt>
                <c:pt idx="71">
                  <c:v>31.75</c:v>
                </c:pt>
                <c:pt idx="72">
                  <c:v>31.78</c:v>
                </c:pt>
                <c:pt idx="73">
                  <c:v>31.82</c:v>
                </c:pt>
                <c:pt idx="74">
                  <c:v>31.85</c:v>
                </c:pt>
                <c:pt idx="75">
                  <c:v>31.89</c:v>
                </c:pt>
                <c:pt idx="76">
                  <c:v>31.93</c:v>
                </c:pt>
                <c:pt idx="77">
                  <c:v>31.96</c:v>
                </c:pt>
                <c:pt idx="78">
                  <c:v>31.98</c:v>
                </c:pt>
                <c:pt idx="79">
                  <c:v>32.01</c:v>
                </c:pt>
                <c:pt idx="80">
                  <c:v>32.049999999999997</c:v>
                </c:pt>
                <c:pt idx="81">
                  <c:v>32.090000000000003</c:v>
                </c:pt>
                <c:pt idx="82">
                  <c:v>32.14</c:v>
                </c:pt>
                <c:pt idx="83">
                  <c:v>32.21</c:v>
                </c:pt>
                <c:pt idx="84">
                  <c:v>32.270000000000003</c:v>
                </c:pt>
                <c:pt idx="85">
                  <c:v>32.31</c:v>
                </c:pt>
                <c:pt idx="86">
                  <c:v>32.35</c:v>
                </c:pt>
                <c:pt idx="87">
                  <c:v>32.39</c:v>
                </c:pt>
                <c:pt idx="88">
                  <c:v>32.42</c:v>
                </c:pt>
                <c:pt idx="89">
                  <c:v>32.46</c:v>
                </c:pt>
                <c:pt idx="90">
                  <c:v>32.51</c:v>
                </c:pt>
                <c:pt idx="91">
                  <c:v>32.56</c:v>
                </c:pt>
                <c:pt idx="92">
                  <c:v>32.6</c:v>
                </c:pt>
                <c:pt idx="93">
                  <c:v>32.65</c:v>
                </c:pt>
                <c:pt idx="94">
                  <c:v>32.69</c:v>
                </c:pt>
                <c:pt idx="95">
                  <c:v>32.75</c:v>
                </c:pt>
                <c:pt idx="96">
                  <c:v>32.799999999999997</c:v>
                </c:pt>
                <c:pt idx="97">
                  <c:v>32.880000000000003</c:v>
                </c:pt>
                <c:pt idx="98">
                  <c:v>32.93</c:v>
                </c:pt>
                <c:pt idx="99">
                  <c:v>32.97</c:v>
                </c:pt>
                <c:pt idx="100">
                  <c:v>33.020000000000003</c:v>
                </c:pt>
                <c:pt idx="101">
                  <c:v>33.07</c:v>
                </c:pt>
                <c:pt idx="102">
                  <c:v>33.130000000000003</c:v>
                </c:pt>
                <c:pt idx="103">
                  <c:v>33.21</c:v>
                </c:pt>
                <c:pt idx="104">
                  <c:v>33.299999999999997</c:v>
                </c:pt>
                <c:pt idx="105">
                  <c:v>33.36</c:v>
                </c:pt>
                <c:pt idx="106">
                  <c:v>33.450000000000003</c:v>
                </c:pt>
                <c:pt idx="107">
                  <c:v>33.53</c:v>
                </c:pt>
                <c:pt idx="108">
                  <c:v>33.61</c:v>
                </c:pt>
                <c:pt idx="109">
                  <c:v>33.68</c:v>
                </c:pt>
                <c:pt idx="110">
                  <c:v>33.770000000000003</c:v>
                </c:pt>
                <c:pt idx="111">
                  <c:v>33.85</c:v>
                </c:pt>
                <c:pt idx="112">
                  <c:v>33.93</c:v>
                </c:pt>
                <c:pt idx="113">
                  <c:v>34.01</c:v>
                </c:pt>
                <c:pt idx="114">
                  <c:v>34.11</c:v>
                </c:pt>
                <c:pt idx="115">
                  <c:v>34.22</c:v>
                </c:pt>
                <c:pt idx="116">
                  <c:v>34.33</c:v>
                </c:pt>
                <c:pt idx="117">
                  <c:v>34.42</c:v>
                </c:pt>
                <c:pt idx="118">
                  <c:v>34.520000000000003</c:v>
                </c:pt>
                <c:pt idx="119">
                  <c:v>34.61</c:v>
                </c:pt>
                <c:pt idx="120">
                  <c:v>34.72</c:v>
                </c:pt>
                <c:pt idx="121">
                  <c:v>34.83</c:v>
                </c:pt>
                <c:pt idx="122">
                  <c:v>34.97</c:v>
                </c:pt>
                <c:pt idx="123">
                  <c:v>35.08</c:v>
                </c:pt>
                <c:pt idx="124">
                  <c:v>35.25</c:v>
                </c:pt>
                <c:pt idx="125">
                  <c:v>35.46</c:v>
                </c:pt>
                <c:pt idx="126">
                  <c:v>35.64</c:v>
                </c:pt>
                <c:pt idx="127">
                  <c:v>35.840000000000003</c:v>
                </c:pt>
                <c:pt idx="128">
                  <c:v>36.08</c:v>
                </c:pt>
                <c:pt idx="129">
                  <c:v>36.25</c:v>
                </c:pt>
                <c:pt idx="130">
                  <c:v>36.39</c:v>
                </c:pt>
                <c:pt idx="131">
                  <c:v>36.54</c:v>
                </c:pt>
                <c:pt idx="132">
                  <c:v>36.67</c:v>
                </c:pt>
                <c:pt idx="133">
                  <c:v>36.79</c:v>
                </c:pt>
                <c:pt idx="134">
                  <c:v>36.92</c:v>
                </c:pt>
                <c:pt idx="135">
                  <c:v>37.03</c:v>
                </c:pt>
                <c:pt idx="136">
                  <c:v>37.17</c:v>
                </c:pt>
                <c:pt idx="137">
                  <c:v>37.32</c:v>
                </c:pt>
                <c:pt idx="138">
                  <c:v>37.44</c:v>
                </c:pt>
                <c:pt idx="139">
                  <c:v>37.56</c:v>
                </c:pt>
                <c:pt idx="140">
                  <c:v>37.700000000000003</c:v>
                </c:pt>
                <c:pt idx="141">
                  <c:v>37.82</c:v>
                </c:pt>
                <c:pt idx="142">
                  <c:v>37.94</c:v>
                </c:pt>
                <c:pt idx="143">
                  <c:v>38.08</c:v>
                </c:pt>
                <c:pt idx="144">
                  <c:v>38.200000000000003</c:v>
                </c:pt>
                <c:pt idx="145">
                  <c:v>38.31</c:v>
                </c:pt>
                <c:pt idx="146">
                  <c:v>38.42</c:v>
                </c:pt>
                <c:pt idx="147">
                  <c:v>38.53</c:v>
                </c:pt>
                <c:pt idx="148">
                  <c:v>38.630000000000003</c:v>
                </c:pt>
                <c:pt idx="149">
                  <c:v>38.770000000000003</c:v>
                </c:pt>
                <c:pt idx="150">
                  <c:v>38.9</c:v>
                </c:pt>
                <c:pt idx="151">
                  <c:v>39.020000000000003</c:v>
                </c:pt>
                <c:pt idx="152">
                  <c:v>39.11</c:v>
                </c:pt>
                <c:pt idx="153">
                  <c:v>39.22</c:v>
                </c:pt>
                <c:pt idx="154">
                  <c:v>39.33</c:v>
                </c:pt>
                <c:pt idx="155">
                  <c:v>39.44</c:v>
                </c:pt>
                <c:pt idx="156">
                  <c:v>39.549999999999997</c:v>
                </c:pt>
                <c:pt idx="157">
                  <c:v>39.68</c:v>
                </c:pt>
                <c:pt idx="158">
                  <c:v>39.799999999999997</c:v>
                </c:pt>
                <c:pt idx="159">
                  <c:v>39.909999999999997</c:v>
                </c:pt>
                <c:pt idx="160">
                  <c:v>40</c:v>
                </c:pt>
                <c:pt idx="161">
                  <c:v>40.090000000000003</c:v>
                </c:pt>
                <c:pt idx="162">
                  <c:v>40.18</c:v>
                </c:pt>
                <c:pt idx="163">
                  <c:v>40.270000000000003</c:v>
                </c:pt>
                <c:pt idx="164">
                  <c:v>40.340000000000003</c:v>
                </c:pt>
                <c:pt idx="165">
                  <c:v>40.43</c:v>
                </c:pt>
                <c:pt idx="166">
                  <c:v>40.53</c:v>
                </c:pt>
                <c:pt idx="167">
                  <c:v>40.630000000000003</c:v>
                </c:pt>
                <c:pt idx="168">
                  <c:v>40.729999999999997</c:v>
                </c:pt>
                <c:pt idx="169">
                  <c:v>40.83</c:v>
                </c:pt>
                <c:pt idx="170">
                  <c:v>40.909999999999997</c:v>
                </c:pt>
                <c:pt idx="171">
                  <c:v>40.97</c:v>
                </c:pt>
                <c:pt idx="172">
                  <c:v>41.02</c:v>
                </c:pt>
                <c:pt idx="173">
                  <c:v>41.09</c:v>
                </c:pt>
                <c:pt idx="174">
                  <c:v>41.16</c:v>
                </c:pt>
                <c:pt idx="175">
                  <c:v>41.25</c:v>
                </c:pt>
                <c:pt idx="176">
                  <c:v>41.32</c:v>
                </c:pt>
                <c:pt idx="177">
                  <c:v>41.39</c:v>
                </c:pt>
                <c:pt idx="178">
                  <c:v>41.45</c:v>
                </c:pt>
                <c:pt idx="179">
                  <c:v>41.51</c:v>
                </c:pt>
                <c:pt idx="180">
                  <c:v>41.55</c:v>
                </c:pt>
                <c:pt idx="181">
                  <c:v>41.62</c:v>
                </c:pt>
                <c:pt idx="182">
                  <c:v>41.69</c:v>
                </c:pt>
                <c:pt idx="183">
                  <c:v>41.74</c:v>
                </c:pt>
                <c:pt idx="184">
                  <c:v>41.79</c:v>
                </c:pt>
                <c:pt idx="185">
                  <c:v>41.83</c:v>
                </c:pt>
                <c:pt idx="186">
                  <c:v>41.85</c:v>
                </c:pt>
                <c:pt idx="187">
                  <c:v>41.88</c:v>
                </c:pt>
                <c:pt idx="188">
                  <c:v>41.9</c:v>
                </c:pt>
                <c:pt idx="189">
                  <c:v>41.92</c:v>
                </c:pt>
                <c:pt idx="190">
                  <c:v>41.95</c:v>
                </c:pt>
                <c:pt idx="191">
                  <c:v>41.99</c:v>
                </c:pt>
                <c:pt idx="192">
                  <c:v>42.02</c:v>
                </c:pt>
                <c:pt idx="193">
                  <c:v>42.06</c:v>
                </c:pt>
                <c:pt idx="194">
                  <c:v>42.1</c:v>
                </c:pt>
                <c:pt idx="195">
                  <c:v>42.14</c:v>
                </c:pt>
                <c:pt idx="196">
                  <c:v>42.17</c:v>
                </c:pt>
                <c:pt idx="197">
                  <c:v>42.18</c:v>
                </c:pt>
                <c:pt idx="198">
                  <c:v>42.19</c:v>
                </c:pt>
                <c:pt idx="199">
                  <c:v>42.19</c:v>
                </c:pt>
                <c:pt idx="200">
                  <c:v>42.2</c:v>
                </c:pt>
                <c:pt idx="201">
                  <c:v>42.2</c:v>
                </c:pt>
                <c:pt idx="202">
                  <c:v>42.21</c:v>
                </c:pt>
                <c:pt idx="203">
                  <c:v>42.23</c:v>
                </c:pt>
                <c:pt idx="204">
                  <c:v>42.25</c:v>
                </c:pt>
                <c:pt idx="205">
                  <c:v>42.26</c:v>
                </c:pt>
                <c:pt idx="206">
                  <c:v>42.28</c:v>
                </c:pt>
                <c:pt idx="207">
                  <c:v>42.29</c:v>
                </c:pt>
                <c:pt idx="208">
                  <c:v>42.29</c:v>
                </c:pt>
                <c:pt idx="209">
                  <c:v>42.3</c:v>
                </c:pt>
                <c:pt idx="210">
                  <c:v>42.3</c:v>
                </c:pt>
                <c:pt idx="211">
                  <c:v>42.3</c:v>
                </c:pt>
                <c:pt idx="212">
                  <c:v>42.3</c:v>
                </c:pt>
                <c:pt idx="213">
                  <c:v>42.3</c:v>
                </c:pt>
                <c:pt idx="214">
                  <c:v>42.3</c:v>
                </c:pt>
                <c:pt idx="215">
                  <c:v>42.3</c:v>
                </c:pt>
                <c:pt idx="216">
                  <c:v>42.3</c:v>
                </c:pt>
                <c:pt idx="217">
                  <c:v>42.3</c:v>
                </c:pt>
                <c:pt idx="218">
                  <c:v>42.3</c:v>
                </c:pt>
                <c:pt idx="219">
                  <c:v>42.3</c:v>
                </c:pt>
                <c:pt idx="220">
                  <c:v>42.3</c:v>
                </c:pt>
                <c:pt idx="221">
                  <c:v>42.3</c:v>
                </c:pt>
                <c:pt idx="222">
                  <c:v>42.3</c:v>
                </c:pt>
                <c:pt idx="223">
                  <c:v>42.3</c:v>
                </c:pt>
                <c:pt idx="224">
                  <c:v>42.29</c:v>
                </c:pt>
                <c:pt idx="225">
                  <c:v>42.28</c:v>
                </c:pt>
                <c:pt idx="226">
                  <c:v>42.26</c:v>
                </c:pt>
                <c:pt idx="227">
                  <c:v>42.25</c:v>
                </c:pt>
                <c:pt idx="228">
                  <c:v>42.24</c:v>
                </c:pt>
                <c:pt idx="229">
                  <c:v>42.23</c:v>
                </c:pt>
                <c:pt idx="230">
                  <c:v>42.22</c:v>
                </c:pt>
                <c:pt idx="231">
                  <c:v>42.21</c:v>
                </c:pt>
                <c:pt idx="232">
                  <c:v>42.2</c:v>
                </c:pt>
                <c:pt idx="233">
                  <c:v>42.19</c:v>
                </c:pt>
                <c:pt idx="234">
                  <c:v>42.19</c:v>
                </c:pt>
                <c:pt idx="235">
                  <c:v>42.19</c:v>
                </c:pt>
                <c:pt idx="236">
                  <c:v>42.19</c:v>
                </c:pt>
                <c:pt idx="237">
                  <c:v>42.19</c:v>
                </c:pt>
                <c:pt idx="238">
                  <c:v>42.19</c:v>
                </c:pt>
                <c:pt idx="239">
                  <c:v>42.19</c:v>
                </c:pt>
                <c:pt idx="240">
                  <c:v>42.18</c:v>
                </c:pt>
                <c:pt idx="241">
                  <c:v>42.17</c:v>
                </c:pt>
                <c:pt idx="242">
                  <c:v>42.15</c:v>
                </c:pt>
                <c:pt idx="243">
                  <c:v>42.13</c:v>
                </c:pt>
                <c:pt idx="244">
                  <c:v>42.09</c:v>
                </c:pt>
                <c:pt idx="245">
                  <c:v>42.06</c:v>
                </c:pt>
                <c:pt idx="246">
                  <c:v>42.03</c:v>
                </c:pt>
                <c:pt idx="247">
                  <c:v>42</c:v>
                </c:pt>
                <c:pt idx="248">
                  <c:v>41.98</c:v>
                </c:pt>
                <c:pt idx="249">
                  <c:v>41.97</c:v>
                </c:pt>
                <c:pt idx="250">
                  <c:v>41.96</c:v>
                </c:pt>
                <c:pt idx="251">
                  <c:v>41.95</c:v>
                </c:pt>
                <c:pt idx="252">
                  <c:v>41.94</c:v>
                </c:pt>
                <c:pt idx="253">
                  <c:v>41.93</c:v>
                </c:pt>
                <c:pt idx="254">
                  <c:v>41.91</c:v>
                </c:pt>
                <c:pt idx="255">
                  <c:v>41.89</c:v>
                </c:pt>
                <c:pt idx="256">
                  <c:v>41.88</c:v>
                </c:pt>
                <c:pt idx="257">
                  <c:v>41.86</c:v>
                </c:pt>
                <c:pt idx="258">
                  <c:v>41.86</c:v>
                </c:pt>
                <c:pt idx="259">
                  <c:v>41.86</c:v>
                </c:pt>
                <c:pt idx="260">
                  <c:v>41.85</c:v>
                </c:pt>
                <c:pt idx="261">
                  <c:v>41.84</c:v>
                </c:pt>
                <c:pt idx="262">
                  <c:v>41.83</c:v>
                </c:pt>
                <c:pt idx="263">
                  <c:v>41.81</c:v>
                </c:pt>
                <c:pt idx="264">
                  <c:v>41.79</c:v>
                </c:pt>
                <c:pt idx="265">
                  <c:v>41.76</c:v>
                </c:pt>
                <c:pt idx="266">
                  <c:v>41.74</c:v>
                </c:pt>
                <c:pt idx="267">
                  <c:v>41.71</c:v>
                </c:pt>
                <c:pt idx="268">
                  <c:v>41.69</c:v>
                </c:pt>
                <c:pt idx="269">
                  <c:v>41.67</c:v>
                </c:pt>
                <c:pt idx="270">
                  <c:v>41.65</c:v>
                </c:pt>
                <c:pt idx="271">
                  <c:v>41.63</c:v>
                </c:pt>
                <c:pt idx="272">
                  <c:v>41.62</c:v>
                </c:pt>
                <c:pt idx="273">
                  <c:v>41.59</c:v>
                </c:pt>
                <c:pt idx="274">
                  <c:v>41.56</c:v>
                </c:pt>
                <c:pt idx="275">
                  <c:v>41.53</c:v>
                </c:pt>
                <c:pt idx="276">
                  <c:v>41.5</c:v>
                </c:pt>
                <c:pt idx="277">
                  <c:v>41.46</c:v>
                </c:pt>
                <c:pt idx="278">
                  <c:v>41.44</c:v>
                </c:pt>
                <c:pt idx="279">
                  <c:v>41.43</c:v>
                </c:pt>
                <c:pt idx="280">
                  <c:v>41.42</c:v>
                </c:pt>
                <c:pt idx="281">
                  <c:v>41.42</c:v>
                </c:pt>
                <c:pt idx="282">
                  <c:v>41.41</c:v>
                </c:pt>
                <c:pt idx="283">
                  <c:v>41.4</c:v>
                </c:pt>
                <c:pt idx="284">
                  <c:v>41.38</c:v>
                </c:pt>
                <c:pt idx="285">
                  <c:v>41.36</c:v>
                </c:pt>
                <c:pt idx="286">
                  <c:v>41.34</c:v>
                </c:pt>
                <c:pt idx="287">
                  <c:v>41.31</c:v>
                </c:pt>
                <c:pt idx="288">
                  <c:v>41.28</c:v>
                </c:pt>
                <c:pt idx="289">
                  <c:v>41.25</c:v>
                </c:pt>
                <c:pt idx="290">
                  <c:v>41.21</c:v>
                </c:pt>
                <c:pt idx="291">
                  <c:v>41.17</c:v>
                </c:pt>
                <c:pt idx="292">
                  <c:v>41.13</c:v>
                </c:pt>
                <c:pt idx="293">
                  <c:v>41.12</c:v>
                </c:pt>
                <c:pt idx="294">
                  <c:v>41.1</c:v>
                </c:pt>
                <c:pt idx="295">
                  <c:v>41.09</c:v>
                </c:pt>
                <c:pt idx="296">
                  <c:v>41.07</c:v>
                </c:pt>
                <c:pt idx="297">
                  <c:v>41.05</c:v>
                </c:pt>
                <c:pt idx="298">
                  <c:v>41.03</c:v>
                </c:pt>
                <c:pt idx="299">
                  <c:v>41.01</c:v>
                </c:pt>
                <c:pt idx="300">
                  <c:v>40.99</c:v>
                </c:pt>
                <c:pt idx="301">
                  <c:v>40.99</c:v>
                </c:pt>
                <c:pt idx="302">
                  <c:v>40.99</c:v>
                </c:pt>
                <c:pt idx="303">
                  <c:v>40.99</c:v>
                </c:pt>
                <c:pt idx="304">
                  <c:v>40.99</c:v>
                </c:pt>
                <c:pt idx="305">
                  <c:v>40.98</c:v>
                </c:pt>
                <c:pt idx="306">
                  <c:v>40.98</c:v>
                </c:pt>
                <c:pt idx="307">
                  <c:v>40.96</c:v>
                </c:pt>
                <c:pt idx="308">
                  <c:v>40.94</c:v>
                </c:pt>
                <c:pt idx="309">
                  <c:v>40.909999999999997</c:v>
                </c:pt>
                <c:pt idx="310">
                  <c:v>40.880000000000003</c:v>
                </c:pt>
                <c:pt idx="311">
                  <c:v>40.85</c:v>
                </c:pt>
                <c:pt idx="312">
                  <c:v>40.83</c:v>
                </c:pt>
                <c:pt idx="313">
                  <c:v>40.799999999999997</c:v>
                </c:pt>
                <c:pt idx="314">
                  <c:v>40.79</c:v>
                </c:pt>
                <c:pt idx="315">
                  <c:v>40.770000000000003</c:v>
                </c:pt>
                <c:pt idx="316">
                  <c:v>40.76</c:v>
                </c:pt>
                <c:pt idx="317">
                  <c:v>40.75</c:v>
                </c:pt>
                <c:pt idx="318">
                  <c:v>40.72</c:v>
                </c:pt>
                <c:pt idx="319">
                  <c:v>40.69</c:v>
                </c:pt>
                <c:pt idx="320">
                  <c:v>40.659999999999997</c:v>
                </c:pt>
                <c:pt idx="321">
                  <c:v>40.630000000000003</c:v>
                </c:pt>
                <c:pt idx="322">
                  <c:v>40.6</c:v>
                </c:pt>
                <c:pt idx="323">
                  <c:v>40.57</c:v>
                </c:pt>
                <c:pt idx="324">
                  <c:v>40.56</c:v>
                </c:pt>
                <c:pt idx="325">
                  <c:v>40.54</c:v>
                </c:pt>
                <c:pt idx="326">
                  <c:v>40.520000000000003</c:v>
                </c:pt>
                <c:pt idx="327">
                  <c:v>40.5</c:v>
                </c:pt>
                <c:pt idx="328">
                  <c:v>40.479999999999997</c:v>
                </c:pt>
                <c:pt idx="329">
                  <c:v>40.47</c:v>
                </c:pt>
                <c:pt idx="330">
                  <c:v>40.450000000000003</c:v>
                </c:pt>
                <c:pt idx="331">
                  <c:v>40.450000000000003</c:v>
                </c:pt>
                <c:pt idx="332">
                  <c:v>40.450000000000003</c:v>
                </c:pt>
                <c:pt idx="333">
                  <c:v>40.450000000000003</c:v>
                </c:pt>
                <c:pt idx="334">
                  <c:v>40.44</c:v>
                </c:pt>
                <c:pt idx="335">
                  <c:v>40.44</c:v>
                </c:pt>
                <c:pt idx="336">
                  <c:v>40.42</c:v>
                </c:pt>
                <c:pt idx="337">
                  <c:v>40.4</c:v>
                </c:pt>
                <c:pt idx="338">
                  <c:v>40.380000000000003</c:v>
                </c:pt>
                <c:pt idx="339">
                  <c:v>40.35</c:v>
                </c:pt>
                <c:pt idx="340">
                  <c:v>40.32</c:v>
                </c:pt>
                <c:pt idx="341">
                  <c:v>40.299999999999997</c:v>
                </c:pt>
                <c:pt idx="342">
                  <c:v>40.270000000000003</c:v>
                </c:pt>
                <c:pt idx="343">
                  <c:v>40.26</c:v>
                </c:pt>
                <c:pt idx="344">
                  <c:v>40.25</c:v>
                </c:pt>
                <c:pt idx="345">
                  <c:v>40.24</c:v>
                </c:pt>
                <c:pt idx="346">
                  <c:v>40.229999999999997</c:v>
                </c:pt>
                <c:pt idx="347">
                  <c:v>40.21</c:v>
                </c:pt>
                <c:pt idx="348">
                  <c:v>40.200000000000003</c:v>
                </c:pt>
                <c:pt idx="349">
                  <c:v>40.17</c:v>
                </c:pt>
                <c:pt idx="350">
                  <c:v>40.159999999999997</c:v>
                </c:pt>
                <c:pt idx="351">
                  <c:v>40.14</c:v>
                </c:pt>
                <c:pt idx="352">
                  <c:v>40.14</c:v>
                </c:pt>
                <c:pt idx="353">
                  <c:v>40.130000000000003</c:v>
                </c:pt>
                <c:pt idx="354">
                  <c:v>40.130000000000003</c:v>
                </c:pt>
                <c:pt idx="355">
                  <c:v>40.130000000000003</c:v>
                </c:pt>
                <c:pt idx="356">
                  <c:v>40.130000000000003</c:v>
                </c:pt>
                <c:pt idx="357">
                  <c:v>40.119999999999997</c:v>
                </c:pt>
                <c:pt idx="358">
                  <c:v>40.11</c:v>
                </c:pt>
                <c:pt idx="359">
                  <c:v>40.08</c:v>
                </c:pt>
                <c:pt idx="360">
                  <c:v>40.06</c:v>
                </c:pt>
                <c:pt idx="361">
                  <c:v>40.049999999999997</c:v>
                </c:pt>
                <c:pt idx="362">
                  <c:v>40.03</c:v>
                </c:pt>
                <c:pt idx="363">
                  <c:v>40.020000000000003</c:v>
                </c:pt>
                <c:pt idx="364">
                  <c:v>40.01</c:v>
                </c:pt>
                <c:pt idx="365">
                  <c:v>39.99</c:v>
                </c:pt>
                <c:pt idx="366">
                  <c:v>39.97</c:v>
                </c:pt>
                <c:pt idx="367">
                  <c:v>39.950000000000003</c:v>
                </c:pt>
                <c:pt idx="368">
                  <c:v>39.93</c:v>
                </c:pt>
                <c:pt idx="369">
                  <c:v>39.93</c:v>
                </c:pt>
                <c:pt idx="370">
                  <c:v>39.92</c:v>
                </c:pt>
                <c:pt idx="371">
                  <c:v>39.92</c:v>
                </c:pt>
                <c:pt idx="372">
                  <c:v>39.909999999999997</c:v>
                </c:pt>
                <c:pt idx="373">
                  <c:v>39.9</c:v>
                </c:pt>
                <c:pt idx="374">
                  <c:v>39.880000000000003</c:v>
                </c:pt>
                <c:pt idx="375">
                  <c:v>39.85</c:v>
                </c:pt>
                <c:pt idx="376">
                  <c:v>39.83</c:v>
                </c:pt>
                <c:pt idx="377">
                  <c:v>39.799999999999997</c:v>
                </c:pt>
                <c:pt idx="378">
                  <c:v>39.78</c:v>
                </c:pt>
                <c:pt idx="379">
                  <c:v>39.76</c:v>
                </c:pt>
                <c:pt idx="380">
                  <c:v>39.74</c:v>
                </c:pt>
                <c:pt idx="381">
                  <c:v>39.729999999999997</c:v>
                </c:pt>
                <c:pt idx="382">
                  <c:v>39.72</c:v>
                </c:pt>
                <c:pt idx="383">
                  <c:v>39.71</c:v>
                </c:pt>
                <c:pt idx="384">
                  <c:v>39.71</c:v>
                </c:pt>
                <c:pt idx="385">
                  <c:v>39.71</c:v>
                </c:pt>
                <c:pt idx="386">
                  <c:v>39.71</c:v>
                </c:pt>
                <c:pt idx="387">
                  <c:v>39.71</c:v>
                </c:pt>
                <c:pt idx="388">
                  <c:v>39.71</c:v>
                </c:pt>
                <c:pt idx="389">
                  <c:v>39.700000000000003</c:v>
                </c:pt>
                <c:pt idx="390">
                  <c:v>39.69</c:v>
                </c:pt>
                <c:pt idx="391">
                  <c:v>39.68</c:v>
                </c:pt>
                <c:pt idx="392">
                  <c:v>39.659999999999997</c:v>
                </c:pt>
                <c:pt idx="393">
                  <c:v>39.64</c:v>
                </c:pt>
                <c:pt idx="394">
                  <c:v>39.630000000000003</c:v>
                </c:pt>
                <c:pt idx="395">
                  <c:v>39.630000000000003</c:v>
                </c:pt>
                <c:pt idx="396">
                  <c:v>39.61</c:v>
                </c:pt>
                <c:pt idx="397">
                  <c:v>39.6</c:v>
                </c:pt>
                <c:pt idx="398">
                  <c:v>39.58</c:v>
                </c:pt>
                <c:pt idx="399">
                  <c:v>39.57</c:v>
                </c:pt>
                <c:pt idx="400">
                  <c:v>39.54</c:v>
                </c:pt>
                <c:pt idx="401">
                  <c:v>39.520000000000003</c:v>
                </c:pt>
                <c:pt idx="402">
                  <c:v>39.5</c:v>
                </c:pt>
                <c:pt idx="403">
                  <c:v>39.47</c:v>
                </c:pt>
                <c:pt idx="404">
                  <c:v>39.450000000000003</c:v>
                </c:pt>
                <c:pt idx="405">
                  <c:v>39.43</c:v>
                </c:pt>
                <c:pt idx="406">
                  <c:v>39.42</c:v>
                </c:pt>
                <c:pt idx="407">
                  <c:v>39.409999999999997</c:v>
                </c:pt>
                <c:pt idx="408">
                  <c:v>39.4</c:v>
                </c:pt>
                <c:pt idx="409">
                  <c:v>39.4</c:v>
                </c:pt>
                <c:pt idx="410">
                  <c:v>39.4</c:v>
                </c:pt>
                <c:pt idx="411">
                  <c:v>39.39</c:v>
                </c:pt>
                <c:pt idx="412">
                  <c:v>39.380000000000003</c:v>
                </c:pt>
                <c:pt idx="413">
                  <c:v>39.369999999999997</c:v>
                </c:pt>
                <c:pt idx="414">
                  <c:v>39.35</c:v>
                </c:pt>
                <c:pt idx="415">
                  <c:v>39.33</c:v>
                </c:pt>
                <c:pt idx="416">
                  <c:v>39.31</c:v>
                </c:pt>
                <c:pt idx="417">
                  <c:v>39.28</c:v>
                </c:pt>
                <c:pt idx="418">
                  <c:v>39.26</c:v>
                </c:pt>
                <c:pt idx="419">
                  <c:v>39.25</c:v>
                </c:pt>
                <c:pt idx="420">
                  <c:v>39.24</c:v>
                </c:pt>
                <c:pt idx="421">
                  <c:v>39.229999999999997</c:v>
                </c:pt>
                <c:pt idx="422">
                  <c:v>39.22</c:v>
                </c:pt>
                <c:pt idx="423">
                  <c:v>39.21</c:v>
                </c:pt>
                <c:pt idx="424">
                  <c:v>39.200000000000003</c:v>
                </c:pt>
                <c:pt idx="425">
                  <c:v>39.200000000000003</c:v>
                </c:pt>
                <c:pt idx="426">
                  <c:v>39.19</c:v>
                </c:pt>
                <c:pt idx="427">
                  <c:v>39.19</c:v>
                </c:pt>
                <c:pt idx="428">
                  <c:v>39.19</c:v>
                </c:pt>
                <c:pt idx="429">
                  <c:v>39.19</c:v>
                </c:pt>
                <c:pt idx="430">
                  <c:v>39.19</c:v>
                </c:pt>
                <c:pt idx="431">
                  <c:v>39.19</c:v>
                </c:pt>
                <c:pt idx="432">
                  <c:v>39.19</c:v>
                </c:pt>
                <c:pt idx="433">
                  <c:v>39.19</c:v>
                </c:pt>
                <c:pt idx="434">
                  <c:v>39.19</c:v>
                </c:pt>
                <c:pt idx="435">
                  <c:v>39.19</c:v>
                </c:pt>
                <c:pt idx="436">
                  <c:v>39.19</c:v>
                </c:pt>
                <c:pt idx="437">
                  <c:v>39.19</c:v>
                </c:pt>
                <c:pt idx="438">
                  <c:v>39.19</c:v>
                </c:pt>
                <c:pt idx="439">
                  <c:v>39.19</c:v>
                </c:pt>
                <c:pt idx="440">
                  <c:v>39.19</c:v>
                </c:pt>
                <c:pt idx="441">
                  <c:v>39.19</c:v>
                </c:pt>
                <c:pt idx="442">
                  <c:v>39.19</c:v>
                </c:pt>
                <c:pt idx="443">
                  <c:v>39.18</c:v>
                </c:pt>
                <c:pt idx="444">
                  <c:v>39.18</c:v>
                </c:pt>
                <c:pt idx="445">
                  <c:v>39.159999999999997</c:v>
                </c:pt>
                <c:pt idx="446">
                  <c:v>39.15</c:v>
                </c:pt>
                <c:pt idx="447">
                  <c:v>39.130000000000003</c:v>
                </c:pt>
                <c:pt idx="448">
                  <c:v>39.119999999999997</c:v>
                </c:pt>
                <c:pt idx="449">
                  <c:v>39.1</c:v>
                </c:pt>
                <c:pt idx="450">
                  <c:v>39.1</c:v>
                </c:pt>
                <c:pt idx="451">
                  <c:v>39.090000000000003</c:v>
                </c:pt>
                <c:pt idx="452">
                  <c:v>39.090000000000003</c:v>
                </c:pt>
                <c:pt idx="453">
                  <c:v>39.090000000000003</c:v>
                </c:pt>
                <c:pt idx="454">
                  <c:v>39.090000000000003</c:v>
                </c:pt>
                <c:pt idx="455">
                  <c:v>39.090000000000003</c:v>
                </c:pt>
                <c:pt idx="456">
                  <c:v>39.090000000000003</c:v>
                </c:pt>
                <c:pt idx="457">
                  <c:v>39.090000000000003</c:v>
                </c:pt>
                <c:pt idx="458">
                  <c:v>39.08</c:v>
                </c:pt>
                <c:pt idx="459">
                  <c:v>39.08</c:v>
                </c:pt>
                <c:pt idx="460">
                  <c:v>39.07</c:v>
                </c:pt>
                <c:pt idx="461">
                  <c:v>39.06</c:v>
                </c:pt>
                <c:pt idx="462">
                  <c:v>39.049999999999997</c:v>
                </c:pt>
                <c:pt idx="463">
                  <c:v>39.04</c:v>
                </c:pt>
                <c:pt idx="464">
                  <c:v>39.020000000000003</c:v>
                </c:pt>
                <c:pt idx="465">
                  <c:v>39</c:v>
                </c:pt>
                <c:pt idx="466">
                  <c:v>38.99</c:v>
                </c:pt>
                <c:pt idx="467">
                  <c:v>38.97</c:v>
                </c:pt>
                <c:pt idx="468">
                  <c:v>38.96</c:v>
                </c:pt>
                <c:pt idx="469">
                  <c:v>38.950000000000003</c:v>
                </c:pt>
                <c:pt idx="470">
                  <c:v>38.93</c:v>
                </c:pt>
                <c:pt idx="471">
                  <c:v>38.92</c:v>
                </c:pt>
                <c:pt idx="472">
                  <c:v>38.909999999999997</c:v>
                </c:pt>
                <c:pt idx="473">
                  <c:v>38.9</c:v>
                </c:pt>
                <c:pt idx="474">
                  <c:v>38.89</c:v>
                </c:pt>
                <c:pt idx="475">
                  <c:v>38.89</c:v>
                </c:pt>
                <c:pt idx="476">
                  <c:v>38.880000000000003</c:v>
                </c:pt>
                <c:pt idx="477">
                  <c:v>38.880000000000003</c:v>
                </c:pt>
                <c:pt idx="478">
                  <c:v>38.880000000000003</c:v>
                </c:pt>
                <c:pt idx="479">
                  <c:v>38.869999999999997</c:v>
                </c:pt>
                <c:pt idx="480">
                  <c:v>38.869999999999997</c:v>
                </c:pt>
                <c:pt idx="481">
                  <c:v>38.86</c:v>
                </c:pt>
                <c:pt idx="482">
                  <c:v>38.86</c:v>
                </c:pt>
                <c:pt idx="483">
                  <c:v>38.85</c:v>
                </c:pt>
                <c:pt idx="484">
                  <c:v>38.83</c:v>
                </c:pt>
                <c:pt idx="485">
                  <c:v>38.82</c:v>
                </c:pt>
                <c:pt idx="486">
                  <c:v>38.82</c:v>
                </c:pt>
                <c:pt idx="487">
                  <c:v>38.81</c:v>
                </c:pt>
                <c:pt idx="488">
                  <c:v>38.81</c:v>
                </c:pt>
                <c:pt idx="489">
                  <c:v>38.799999999999997</c:v>
                </c:pt>
                <c:pt idx="490">
                  <c:v>38.799999999999997</c:v>
                </c:pt>
                <c:pt idx="491">
                  <c:v>38.79</c:v>
                </c:pt>
                <c:pt idx="492">
                  <c:v>38.79</c:v>
                </c:pt>
                <c:pt idx="493">
                  <c:v>38.78</c:v>
                </c:pt>
                <c:pt idx="494">
                  <c:v>38.78</c:v>
                </c:pt>
                <c:pt idx="495">
                  <c:v>38.78</c:v>
                </c:pt>
                <c:pt idx="496">
                  <c:v>38.78</c:v>
                </c:pt>
                <c:pt idx="497">
                  <c:v>38.78</c:v>
                </c:pt>
                <c:pt idx="498">
                  <c:v>38.78</c:v>
                </c:pt>
                <c:pt idx="499">
                  <c:v>38.78</c:v>
                </c:pt>
                <c:pt idx="500">
                  <c:v>38.78</c:v>
                </c:pt>
                <c:pt idx="501">
                  <c:v>38.78</c:v>
                </c:pt>
                <c:pt idx="502">
                  <c:v>38.78</c:v>
                </c:pt>
                <c:pt idx="503">
                  <c:v>38.78</c:v>
                </c:pt>
                <c:pt idx="504">
                  <c:v>38.78</c:v>
                </c:pt>
                <c:pt idx="505">
                  <c:v>38.78</c:v>
                </c:pt>
                <c:pt idx="506">
                  <c:v>38.78</c:v>
                </c:pt>
                <c:pt idx="507">
                  <c:v>38.78</c:v>
                </c:pt>
                <c:pt idx="508">
                  <c:v>38.78</c:v>
                </c:pt>
                <c:pt idx="509">
                  <c:v>38.78</c:v>
                </c:pt>
                <c:pt idx="510">
                  <c:v>38.78</c:v>
                </c:pt>
                <c:pt idx="511">
                  <c:v>38.770000000000003</c:v>
                </c:pt>
                <c:pt idx="512">
                  <c:v>38.770000000000003</c:v>
                </c:pt>
                <c:pt idx="513">
                  <c:v>38.76</c:v>
                </c:pt>
                <c:pt idx="514">
                  <c:v>38.76</c:v>
                </c:pt>
                <c:pt idx="515">
                  <c:v>38.75</c:v>
                </c:pt>
                <c:pt idx="516">
                  <c:v>38.74</c:v>
                </c:pt>
                <c:pt idx="517">
                  <c:v>38.74</c:v>
                </c:pt>
                <c:pt idx="518">
                  <c:v>38.729999999999997</c:v>
                </c:pt>
                <c:pt idx="519">
                  <c:v>38.72</c:v>
                </c:pt>
                <c:pt idx="520">
                  <c:v>38.71</c:v>
                </c:pt>
                <c:pt idx="521">
                  <c:v>38.71</c:v>
                </c:pt>
                <c:pt idx="522">
                  <c:v>38.700000000000003</c:v>
                </c:pt>
                <c:pt idx="523">
                  <c:v>38.69</c:v>
                </c:pt>
                <c:pt idx="524">
                  <c:v>38.68</c:v>
                </c:pt>
                <c:pt idx="525">
                  <c:v>38.67</c:v>
                </c:pt>
                <c:pt idx="526">
                  <c:v>38.659999999999997</c:v>
                </c:pt>
                <c:pt idx="527">
                  <c:v>38.65</c:v>
                </c:pt>
                <c:pt idx="528">
                  <c:v>38.64</c:v>
                </c:pt>
                <c:pt idx="529">
                  <c:v>38.630000000000003</c:v>
                </c:pt>
                <c:pt idx="530">
                  <c:v>38.630000000000003</c:v>
                </c:pt>
                <c:pt idx="531">
                  <c:v>38.619999999999997</c:v>
                </c:pt>
                <c:pt idx="532">
                  <c:v>38.61</c:v>
                </c:pt>
                <c:pt idx="533">
                  <c:v>38.6</c:v>
                </c:pt>
                <c:pt idx="534">
                  <c:v>38.590000000000003</c:v>
                </c:pt>
                <c:pt idx="535">
                  <c:v>38.58</c:v>
                </c:pt>
                <c:pt idx="536">
                  <c:v>38.58</c:v>
                </c:pt>
                <c:pt idx="537">
                  <c:v>38.58</c:v>
                </c:pt>
                <c:pt idx="538">
                  <c:v>38.58</c:v>
                </c:pt>
                <c:pt idx="539">
                  <c:v>38.58</c:v>
                </c:pt>
                <c:pt idx="540">
                  <c:v>38.58</c:v>
                </c:pt>
                <c:pt idx="541">
                  <c:v>38.58</c:v>
                </c:pt>
                <c:pt idx="542">
                  <c:v>38.58</c:v>
                </c:pt>
                <c:pt idx="543">
                  <c:v>38.58</c:v>
                </c:pt>
                <c:pt idx="544">
                  <c:v>38.58</c:v>
                </c:pt>
                <c:pt idx="545">
                  <c:v>38.57</c:v>
                </c:pt>
                <c:pt idx="546">
                  <c:v>38.57</c:v>
                </c:pt>
                <c:pt idx="547">
                  <c:v>38.57</c:v>
                </c:pt>
                <c:pt idx="548">
                  <c:v>38.56</c:v>
                </c:pt>
                <c:pt idx="549">
                  <c:v>38.549999999999997</c:v>
                </c:pt>
                <c:pt idx="550">
                  <c:v>38.54</c:v>
                </c:pt>
                <c:pt idx="551">
                  <c:v>38.53</c:v>
                </c:pt>
                <c:pt idx="552">
                  <c:v>38.51</c:v>
                </c:pt>
                <c:pt idx="553">
                  <c:v>38.49</c:v>
                </c:pt>
                <c:pt idx="554">
                  <c:v>38.479999999999997</c:v>
                </c:pt>
                <c:pt idx="555">
                  <c:v>38.450000000000003</c:v>
                </c:pt>
                <c:pt idx="556">
                  <c:v>38.44</c:v>
                </c:pt>
                <c:pt idx="557">
                  <c:v>38.42</c:v>
                </c:pt>
                <c:pt idx="558">
                  <c:v>38.409999999999997</c:v>
                </c:pt>
                <c:pt idx="559">
                  <c:v>38.4</c:v>
                </c:pt>
                <c:pt idx="560">
                  <c:v>38.4</c:v>
                </c:pt>
                <c:pt idx="561">
                  <c:v>38.39</c:v>
                </c:pt>
                <c:pt idx="562">
                  <c:v>38.380000000000003</c:v>
                </c:pt>
                <c:pt idx="563">
                  <c:v>38.380000000000003</c:v>
                </c:pt>
                <c:pt idx="564">
                  <c:v>38.380000000000003</c:v>
                </c:pt>
                <c:pt idx="565">
                  <c:v>38.380000000000003</c:v>
                </c:pt>
                <c:pt idx="566">
                  <c:v>38.380000000000003</c:v>
                </c:pt>
                <c:pt idx="567">
                  <c:v>38.380000000000003</c:v>
                </c:pt>
                <c:pt idx="568">
                  <c:v>38.380000000000003</c:v>
                </c:pt>
                <c:pt idx="569">
                  <c:v>38.380000000000003</c:v>
                </c:pt>
                <c:pt idx="570">
                  <c:v>38.380000000000003</c:v>
                </c:pt>
                <c:pt idx="571">
                  <c:v>38.380000000000003</c:v>
                </c:pt>
                <c:pt idx="572">
                  <c:v>38.380000000000003</c:v>
                </c:pt>
                <c:pt idx="573">
                  <c:v>38.380000000000003</c:v>
                </c:pt>
                <c:pt idx="574">
                  <c:v>38.380000000000003</c:v>
                </c:pt>
                <c:pt idx="575">
                  <c:v>38.380000000000003</c:v>
                </c:pt>
                <c:pt idx="576">
                  <c:v>38.380000000000003</c:v>
                </c:pt>
                <c:pt idx="577">
                  <c:v>38.380000000000003</c:v>
                </c:pt>
                <c:pt idx="578">
                  <c:v>38.380000000000003</c:v>
                </c:pt>
                <c:pt idx="579">
                  <c:v>38.380000000000003</c:v>
                </c:pt>
                <c:pt idx="580">
                  <c:v>38.380000000000003</c:v>
                </c:pt>
                <c:pt idx="581">
                  <c:v>38.380000000000003</c:v>
                </c:pt>
                <c:pt idx="582">
                  <c:v>38.380000000000003</c:v>
                </c:pt>
                <c:pt idx="583">
                  <c:v>38.380000000000003</c:v>
                </c:pt>
                <c:pt idx="584">
                  <c:v>38.380000000000003</c:v>
                </c:pt>
                <c:pt idx="585">
                  <c:v>38.380000000000003</c:v>
                </c:pt>
                <c:pt idx="586">
                  <c:v>38.380000000000003</c:v>
                </c:pt>
                <c:pt idx="587">
                  <c:v>38.380000000000003</c:v>
                </c:pt>
                <c:pt idx="588">
                  <c:v>38.380000000000003</c:v>
                </c:pt>
                <c:pt idx="589">
                  <c:v>38.369999999999997</c:v>
                </c:pt>
                <c:pt idx="590">
                  <c:v>38.369999999999997</c:v>
                </c:pt>
                <c:pt idx="591">
                  <c:v>38.36</c:v>
                </c:pt>
                <c:pt idx="592">
                  <c:v>38.35</c:v>
                </c:pt>
                <c:pt idx="593">
                  <c:v>38.340000000000003</c:v>
                </c:pt>
                <c:pt idx="594">
                  <c:v>38.33</c:v>
                </c:pt>
                <c:pt idx="595">
                  <c:v>38.33</c:v>
                </c:pt>
                <c:pt idx="596">
                  <c:v>38.32</c:v>
                </c:pt>
                <c:pt idx="597">
                  <c:v>38.31</c:v>
                </c:pt>
                <c:pt idx="598">
                  <c:v>38.299999999999997</c:v>
                </c:pt>
                <c:pt idx="599">
                  <c:v>38.29</c:v>
                </c:pt>
                <c:pt idx="600">
                  <c:v>38.29</c:v>
                </c:pt>
                <c:pt idx="601">
                  <c:v>38.28</c:v>
                </c:pt>
                <c:pt idx="602">
                  <c:v>38.28</c:v>
                </c:pt>
                <c:pt idx="603">
                  <c:v>38.270000000000003</c:v>
                </c:pt>
                <c:pt idx="604">
                  <c:v>38.270000000000003</c:v>
                </c:pt>
                <c:pt idx="605">
                  <c:v>38.270000000000003</c:v>
                </c:pt>
                <c:pt idx="606">
                  <c:v>38.270000000000003</c:v>
                </c:pt>
                <c:pt idx="607">
                  <c:v>38.270000000000003</c:v>
                </c:pt>
                <c:pt idx="608">
                  <c:v>38.270000000000003</c:v>
                </c:pt>
                <c:pt idx="609">
                  <c:v>38.26</c:v>
                </c:pt>
                <c:pt idx="610">
                  <c:v>38.26</c:v>
                </c:pt>
                <c:pt idx="611">
                  <c:v>38.25</c:v>
                </c:pt>
                <c:pt idx="612">
                  <c:v>38.25</c:v>
                </c:pt>
                <c:pt idx="613">
                  <c:v>38.24</c:v>
                </c:pt>
                <c:pt idx="614">
                  <c:v>38.229999999999997</c:v>
                </c:pt>
                <c:pt idx="615">
                  <c:v>38.22</c:v>
                </c:pt>
                <c:pt idx="616">
                  <c:v>38.21</c:v>
                </c:pt>
                <c:pt idx="617">
                  <c:v>38.21</c:v>
                </c:pt>
                <c:pt idx="618">
                  <c:v>38.200000000000003</c:v>
                </c:pt>
                <c:pt idx="619">
                  <c:v>38.18</c:v>
                </c:pt>
                <c:pt idx="620">
                  <c:v>38.18</c:v>
                </c:pt>
                <c:pt idx="621">
                  <c:v>38.17</c:v>
                </c:pt>
                <c:pt idx="622">
                  <c:v>38.15</c:v>
                </c:pt>
                <c:pt idx="623">
                  <c:v>38.14</c:v>
                </c:pt>
                <c:pt idx="624">
                  <c:v>38.14</c:v>
                </c:pt>
                <c:pt idx="625">
                  <c:v>38.119999999999997</c:v>
                </c:pt>
                <c:pt idx="626">
                  <c:v>38.11</c:v>
                </c:pt>
                <c:pt idx="627">
                  <c:v>38.1</c:v>
                </c:pt>
                <c:pt idx="628">
                  <c:v>38.1</c:v>
                </c:pt>
                <c:pt idx="629">
                  <c:v>38.090000000000003</c:v>
                </c:pt>
                <c:pt idx="630">
                  <c:v>38.08</c:v>
                </c:pt>
                <c:pt idx="631">
                  <c:v>38.08</c:v>
                </c:pt>
                <c:pt idx="632">
                  <c:v>38.08</c:v>
                </c:pt>
                <c:pt idx="633">
                  <c:v>38.08</c:v>
                </c:pt>
                <c:pt idx="634">
                  <c:v>38.07</c:v>
                </c:pt>
                <c:pt idx="635">
                  <c:v>38.07</c:v>
                </c:pt>
                <c:pt idx="636">
                  <c:v>38.07</c:v>
                </c:pt>
                <c:pt idx="637">
                  <c:v>38.07</c:v>
                </c:pt>
                <c:pt idx="638">
                  <c:v>38.07</c:v>
                </c:pt>
                <c:pt idx="639">
                  <c:v>38.07</c:v>
                </c:pt>
                <c:pt idx="640">
                  <c:v>38.07</c:v>
                </c:pt>
                <c:pt idx="641">
                  <c:v>38.07</c:v>
                </c:pt>
                <c:pt idx="642">
                  <c:v>38.07</c:v>
                </c:pt>
                <c:pt idx="643">
                  <c:v>38.07</c:v>
                </c:pt>
                <c:pt idx="644">
                  <c:v>38.07</c:v>
                </c:pt>
                <c:pt idx="645">
                  <c:v>38.07</c:v>
                </c:pt>
                <c:pt idx="646">
                  <c:v>38.07</c:v>
                </c:pt>
                <c:pt idx="647">
                  <c:v>38.07</c:v>
                </c:pt>
                <c:pt idx="648">
                  <c:v>38.07</c:v>
                </c:pt>
                <c:pt idx="649">
                  <c:v>38.07</c:v>
                </c:pt>
                <c:pt idx="650">
                  <c:v>38.07</c:v>
                </c:pt>
                <c:pt idx="651">
                  <c:v>38.07</c:v>
                </c:pt>
                <c:pt idx="652">
                  <c:v>38.07</c:v>
                </c:pt>
                <c:pt idx="653">
                  <c:v>38.07</c:v>
                </c:pt>
                <c:pt idx="654">
                  <c:v>38.07</c:v>
                </c:pt>
                <c:pt idx="655">
                  <c:v>38.07</c:v>
                </c:pt>
                <c:pt idx="656">
                  <c:v>38.07</c:v>
                </c:pt>
                <c:pt idx="657">
                  <c:v>38.07</c:v>
                </c:pt>
                <c:pt idx="658">
                  <c:v>38.07</c:v>
                </c:pt>
                <c:pt idx="659">
                  <c:v>38.07</c:v>
                </c:pt>
                <c:pt idx="660">
                  <c:v>38.07</c:v>
                </c:pt>
                <c:pt idx="661">
                  <c:v>38.07</c:v>
                </c:pt>
                <c:pt idx="662">
                  <c:v>38.07</c:v>
                </c:pt>
                <c:pt idx="663">
                  <c:v>38.07</c:v>
                </c:pt>
                <c:pt idx="664">
                  <c:v>38.07</c:v>
                </c:pt>
                <c:pt idx="665">
                  <c:v>38.07</c:v>
                </c:pt>
                <c:pt idx="666">
                  <c:v>38.07</c:v>
                </c:pt>
                <c:pt idx="667">
                  <c:v>38.07</c:v>
                </c:pt>
                <c:pt idx="668">
                  <c:v>38.07</c:v>
                </c:pt>
                <c:pt idx="669">
                  <c:v>38.07</c:v>
                </c:pt>
                <c:pt idx="670">
                  <c:v>38.07</c:v>
                </c:pt>
                <c:pt idx="671">
                  <c:v>38.07</c:v>
                </c:pt>
                <c:pt idx="672">
                  <c:v>38.07</c:v>
                </c:pt>
                <c:pt idx="673">
                  <c:v>38.07</c:v>
                </c:pt>
                <c:pt idx="674">
                  <c:v>38.07</c:v>
                </c:pt>
                <c:pt idx="675">
                  <c:v>38.07</c:v>
                </c:pt>
                <c:pt idx="676">
                  <c:v>38.07</c:v>
                </c:pt>
                <c:pt idx="677">
                  <c:v>38.07</c:v>
                </c:pt>
                <c:pt idx="678">
                  <c:v>38.07</c:v>
                </c:pt>
                <c:pt idx="679">
                  <c:v>38.07</c:v>
                </c:pt>
                <c:pt idx="680">
                  <c:v>38.07</c:v>
                </c:pt>
                <c:pt idx="681">
                  <c:v>38.07</c:v>
                </c:pt>
                <c:pt idx="682">
                  <c:v>38.07</c:v>
                </c:pt>
                <c:pt idx="683">
                  <c:v>38.07</c:v>
                </c:pt>
                <c:pt idx="684">
                  <c:v>38.07</c:v>
                </c:pt>
                <c:pt idx="685">
                  <c:v>38.07</c:v>
                </c:pt>
                <c:pt idx="686">
                  <c:v>38.07</c:v>
                </c:pt>
                <c:pt idx="687">
                  <c:v>38.07</c:v>
                </c:pt>
                <c:pt idx="688">
                  <c:v>38.07</c:v>
                </c:pt>
                <c:pt idx="689">
                  <c:v>38.07</c:v>
                </c:pt>
                <c:pt idx="690">
                  <c:v>38.07</c:v>
                </c:pt>
                <c:pt idx="691">
                  <c:v>38.07</c:v>
                </c:pt>
                <c:pt idx="692">
                  <c:v>38.07</c:v>
                </c:pt>
                <c:pt idx="693">
                  <c:v>38.07</c:v>
                </c:pt>
                <c:pt idx="694">
                  <c:v>38.07</c:v>
                </c:pt>
                <c:pt idx="695">
                  <c:v>38.07</c:v>
                </c:pt>
                <c:pt idx="696">
                  <c:v>38.07</c:v>
                </c:pt>
                <c:pt idx="697">
                  <c:v>38.07</c:v>
                </c:pt>
                <c:pt idx="698">
                  <c:v>38.07</c:v>
                </c:pt>
                <c:pt idx="699">
                  <c:v>38.07</c:v>
                </c:pt>
                <c:pt idx="700">
                  <c:v>38.07</c:v>
                </c:pt>
                <c:pt idx="701">
                  <c:v>38.07</c:v>
                </c:pt>
                <c:pt idx="702">
                  <c:v>38.07</c:v>
                </c:pt>
                <c:pt idx="703">
                  <c:v>38.07</c:v>
                </c:pt>
                <c:pt idx="704">
                  <c:v>38.07</c:v>
                </c:pt>
                <c:pt idx="705">
                  <c:v>38.07</c:v>
                </c:pt>
                <c:pt idx="706">
                  <c:v>38.07</c:v>
                </c:pt>
                <c:pt idx="707">
                  <c:v>38.07</c:v>
                </c:pt>
                <c:pt idx="708">
                  <c:v>38.07</c:v>
                </c:pt>
                <c:pt idx="709">
                  <c:v>38.07</c:v>
                </c:pt>
                <c:pt idx="710">
                  <c:v>38.07</c:v>
                </c:pt>
                <c:pt idx="711">
                  <c:v>38.07</c:v>
                </c:pt>
                <c:pt idx="712">
                  <c:v>38.07</c:v>
                </c:pt>
                <c:pt idx="713">
                  <c:v>38.07</c:v>
                </c:pt>
                <c:pt idx="714">
                  <c:v>38.07</c:v>
                </c:pt>
                <c:pt idx="715">
                  <c:v>38.07</c:v>
                </c:pt>
                <c:pt idx="716">
                  <c:v>38.07</c:v>
                </c:pt>
                <c:pt idx="717">
                  <c:v>38.07</c:v>
                </c:pt>
                <c:pt idx="718">
                  <c:v>38.07</c:v>
                </c:pt>
                <c:pt idx="719">
                  <c:v>38.07</c:v>
                </c:pt>
                <c:pt idx="720">
                  <c:v>38.07</c:v>
                </c:pt>
                <c:pt idx="721">
                  <c:v>38.07</c:v>
                </c:pt>
                <c:pt idx="722">
                  <c:v>38.07</c:v>
                </c:pt>
                <c:pt idx="723">
                  <c:v>38.06</c:v>
                </c:pt>
                <c:pt idx="724">
                  <c:v>38.06</c:v>
                </c:pt>
                <c:pt idx="725">
                  <c:v>38.06</c:v>
                </c:pt>
                <c:pt idx="726">
                  <c:v>38.049999999999997</c:v>
                </c:pt>
                <c:pt idx="727">
                  <c:v>38.049999999999997</c:v>
                </c:pt>
                <c:pt idx="728">
                  <c:v>38.049999999999997</c:v>
                </c:pt>
                <c:pt idx="729">
                  <c:v>38.049999999999997</c:v>
                </c:pt>
                <c:pt idx="730">
                  <c:v>38.049999999999997</c:v>
                </c:pt>
                <c:pt idx="731">
                  <c:v>38.049999999999997</c:v>
                </c:pt>
                <c:pt idx="732">
                  <c:v>38.049999999999997</c:v>
                </c:pt>
                <c:pt idx="733">
                  <c:v>38.04</c:v>
                </c:pt>
                <c:pt idx="734">
                  <c:v>38.04</c:v>
                </c:pt>
                <c:pt idx="735">
                  <c:v>38.03</c:v>
                </c:pt>
                <c:pt idx="736">
                  <c:v>38.03</c:v>
                </c:pt>
                <c:pt idx="737">
                  <c:v>38.03</c:v>
                </c:pt>
                <c:pt idx="738">
                  <c:v>38.020000000000003</c:v>
                </c:pt>
                <c:pt idx="739">
                  <c:v>38.020000000000003</c:v>
                </c:pt>
                <c:pt idx="740">
                  <c:v>38.01</c:v>
                </c:pt>
                <c:pt idx="741">
                  <c:v>38.01</c:v>
                </c:pt>
                <c:pt idx="742">
                  <c:v>38</c:v>
                </c:pt>
                <c:pt idx="743">
                  <c:v>38</c:v>
                </c:pt>
                <c:pt idx="744">
                  <c:v>38</c:v>
                </c:pt>
                <c:pt idx="745">
                  <c:v>38</c:v>
                </c:pt>
                <c:pt idx="746">
                  <c:v>37.99</c:v>
                </c:pt>
                <c:pt idx="747">
                  <c:v>37.99</c:v>
                </c:pt>
                <c:pt idx="748">
                  <c:v>37.99</c:v>
                </c:pt>
                <c:pt idx="749">
                  <c:v>37.99</c:v>
                </c:pt>
                <c:pt idx="750">
                  <c:v>37.979999999999997</c:v>
                </c:pt>
                <c:pt idx="751">
                  <c:v>37.979999999999997</c:v>
                </c:pt>
                <c:pt idx="752">
                  <c:v>37.979999999999997</c:v>
                </c:pt>
                <c:pt idx="753">
                  <c:v>37.979999999999997</c:v>
                </c:pt>
                <c:pt idx="754">
                  <c:v>37.979999999999997</c:v>
                </c:pt>
                <c:pt idx="755">
                  <c:v>37.97</c:v>
                </c:pt>
                <c:pt idx="756">
                  <c:v>37.97</c:v>
                </c:pt>
                <c:pt idx="757">
                  <c:v>37.97</c:v>
                </c:pt>
                <c:pt idx="758">
                  <c:v>37.97</c:v>
                </c:pt>
                <c:pt idx="759">
                  <c:v>37.97</c:v>
                </c:pt>
                <c:pt idx="760">
                  <c:v>37.97</c:v>
                </c:pt>
                <c:pt idx="761">
                  <c:v>37.97</c:v>
                </c:pt>
                <c:pt idx="762">
                  <c:v>37.97</c:v>
                </c:pt>
                <c:pt idx="763">
                  <c:v>37.97</c:v>
                </c:pt>
                <c:pt idx="764">
                  <c:v>37.97</c:v>
                </c:pt>
                <c:pt idx="765">
                  <c:v>37.97</c:v>
                </c:pt>
                <c:pt idx="766">
                  <c:v>37.97</c:v>
                </c:pt>
                <c:pt idx="767">
                  <c:v>37.97</c:v>
                </c:pt>
                <c:pt idx="768">
                  <c:v>37.97</c:v>
                </c:pt>
                <c:pt idx="769">
                  <c:v>37.97</c:v>
                </c:pt>
                <c:pt idx="770">
                  <c:v>37.97</c:v>
                </c:pt>
                <c:pt idx="771">
                  <c:v>37.97</c:v>
                </c:pt>
                <c:pt idx="772">
                  <c:v>37.97</c:v>
                </c:pt>
                <c:pt idx="773">
                  <c:v>37.97</c:v>
                </c:pt>
                <c:pt idx="774">
                  <c:v>37.97</c:v>
                </c:pt>
                <c:pt idx="775">
                  <c:v>37.97</c:v>
                </c:pt>
                <c:pt idx="776">
                  <c:v>37.97</c:v>
                </c:pt>
                <c:pt idx="777">
                  <c:v>37.97</c:v>
                </c:pt>
                <c:pt idx="778">
                  <c:v>37.97</c:v>
                </c:pt>
                <c:pt idx="779">
                  <c:v>37.97</c:v>
                </c:pt>
                <c:pt idx="780">
                  <c:v>37.97</c:v>
                </c:pt>
                <c:pt idx="781">
                  <c:v>37.97</c:v>
                </c:pt>
                <c:pt idx="782">
                  <c:v>37.97</c:v>
                </c:pt>
                <c:pt idx="783">
                  <c:v>37.97</c:v>
                </c:pt>
                <c:pt idx="784">
                  <c:v>37.97</c:v>
                </c:pt>
                <c:pt idx="785">
                  <c:v>37.96</c:v>
                </c:pt>
                <c:pt idx="786">
                  <c:v>37.96</c:v>
                </c:pt>
                <c:pt idx="787">
                  <c:v>37.96</c:v>
                </c:pt>
                <c:pt idx="788">
                  <c:v>37.96</c:v>
                </c:pt>
                <c:pt idx="789">
                  <c:v>37.950000000000003</c:v>
                </c:pt>
                <c:pt idx="790">
                  <c:v>37.96</c:v>
                </c:pt>
                <c:pt idx="791">
                  <c:v>37.950000000000003</c:v>
                </c:pt>
                <c:pt idx="792">
                  <c:v>37.950000000000003</c:v>
                </c:pt>
                <c:pt idx="793">
                  <c:v>37.950000000000003</c:v>
                </c:pt>
                <c:pt idx="794">
                  <c:v>37.94</c:v>
                </c:pt>
                <c:pt idx="795">
                  <c:v>37.94</c:v>
                </c:pt>
                <c:pt idx="796">
                  <c:v>37.93</c:v>
                </c:pt>
                <c:pt idx="797">
                  <c:v>37.93</c:v>
                </c:pt>
                <c:pt idx="798">
                  <c:v>37.92</c:v>
                </c:pt>
                <c:pt idx="799">
                  <c:v>37.909999999999997</c:v>
                </c:pt>
                <c:pt idx="800">
                  <c:v>37.909999999999997</c:v>
                </c:pt>
                <c:pt idx="801">
                  <c:v>37.9</c:v>
                </c:pt>
                <c:pt idx="802">
                  <c:v>37.89</c:v>
                </c:pt>
                <c:pt idx="803">
                  <c:v>37.89</c:v>
                </c:pt>
                <c:pt idx="804">
                  <c:v>37.880000000000003</c:v>
                </c:pt>
                <c:pt idx="805">
                  <c:v>37.869999999999997</c:v>
                </c:pt>
                <c:pt idx="806">
                  <c:v>37.869999999999997</c:v>
                </c:pt>
                <c:pt idx="807">
                  <c:v>37.86</c:v>
                </c:pt>
                <c:pt idx="808">
                  <c:v>37.85</c:v>
                </c:pt>
                <c:pt idx="809">
                  <c:v>37.840000000000003</c:v>
                </c:pt>
                <c:pt idx="810">
                  <c:v>37.83</c:v>
                </c:pt>
                <c:pt idx="811">
                  <c:v>37.83</c:v>
                </c:pt>
                <c:pt idx="812">
                  <c:v>37.82</c:v>
                </c:pt>
                <c:pt idx="813">
                  <c:v>37.81</c:v>
                </c:pt>
                <c:pt idx="814">
                  <c:v>37.81</c:v>
                </c:pt>
                <c:pt idx="815">
                  <c:v>37.799999999999997</c:v>
                </c:pt>
                <c:pt idx="816">
                  <c:v>37.79</c:v>
                </c:pt>
                <c:pt idx="817">
                  <c:v>37.79</c:v>
                </c:pt>
                <c:pt idx="818">
                  <c:v>37.79</c:v>
                </c:pt>
                <c:pt idx="819">
                  <c:v>37.79</c:v>
                </c:pt>
                <c:pt idx="820">
                  <c:v>37.78</c:v>
                </c:pt>
                <c:pt idx="821">
                  <c:v>37.78</c:v>
                </c:pt>
                <c:pt idx="822">
                  <c:v>37.78</c:v>
                </c:pt>
                <c:pt idx="823">
                  <c:v>37.78</c:v>
                </c:pt>
                <c:pt idx="824">
                  <c:v>37.770000000000003</c:v>
                </c:pt>
                <c:pt idx="825">
                  <c:v>37.770000000000003</c:v>
                </c:pt>
                <c:pt idx="826">
                  <c:v>37.770000000000003</c:v>
                </c:pt>
                <c:pt idx="827">
                  <c:v>37.770000000000003</c:v>
                </c:pt>
                <c:pt idx="828">
                  <c:v>37.770000000000003</c:v>
                </c:pt>
                <c:pt idx="829">
                  <c:v>37.770000000000003</c:v>
                </c:pt>
                <c:pt idx="830">
                  <c:v>37.770000000000003</c:v>
                </c:pt>
                <c:pt idx="831">
                  <c:v>37.770000000000003</c:v>
                </c:pt>
                <c:pt idx="832">
                  <c:v>37.770000000000003</c:v>
                </c:pt>
                <c:pt idx="833">
                  <c:v>37.770000000000003</c:v>
                </c:pt>
                <c:pt idx="834">
                  <c:v>37.770000000000003</c:v>
                </c:pt>
                <c:pt idx="835">
                  <c:v>37.770000000000003</c:v>
                </c:pt>
                <c:pt idx="836">
                  <c:v>37.76</c:v>
                </c:pt>
                <c:pt idx="837">
                  <c:v>37.76</c:v>
                </c:pt>
                <c:pt idx="838">
                  <c:v>37.75</c:v>
                </c:pt>
                <c:pt idx="839">
                  <c:v>37.74</c:v>
                </c:pt>
                <c:pt idx="840">
                  <c:v>37.729999999999997</c:v>
                </c:pt>
                <c:pt idx="841">
                  <c:v>37.729999999999997</c:v>
                </c:pt>
                <c:pt idx="842">
                  <c:v>37.72</c:v>
                </c:pt>
                <c:pt idx="843">
                  <c:v>37.72</c:v>
                </c:pt>
                <c:pt idx="844">
                  <c:v>37.71</c:v>
                </c:pt>
                <c:pt idx="845">
                  <c:v>37.700000000000003</c:v>
                </c:pt>
                <c:pt idx="846">
                  <c:v>37.700000000000003</c:v>
                </c:pt>
                <c:pt idx="847">
                  <c:v>37.69</c:v>
                </c:pt>
                <c:pt idx="848">
                  <c:v>37.69</c:v>
                </c:pt>
                <c:pt idx="849">
                  <c:v>37.68</c:v>
                </c:pt>
                <c:pt idx="850">
                  <c:v>37.68</c:v>
                </c:pt>
                <c:pt idx="851">
                  <c:v>37.68</c:v>
                </c:pt>
                <c:pt idx="852">
                  <c:v>37.67</c:v>
                </c:pt>
                <c:pt idx="853">
                  <c:v>37.67</c:v>
                </c:pt>
                <c:pt idx="854">
                  <c:v>37.67</c:v>
                </c:pt>
                <c:pt idx="855">
                  <c:v>37.67</c:v>
                </c:pt>
                <c:pt idx="856">
                  <c:v>37.67</c:v>
                </c:pt>
                <c:pt idx="857">
                  <c:v>37.67</c:v>
                </c:pt>
                <c:pt idx="858">
                  <c:v>37.67</c:v>
                </c:pt>
                <c:pt idx="859">
                  <c:v>37.67</c:v>
                </c:pt>
                <c:pt idx="860">
                  <c:v>37.67</c:v>
                </c:pt>
                <c:pt idx="861">
                  <c:v>37.67</c:v>
                </c:pt>
                <c:pt idx="862">
                  <c:v>37.67</c:v>
                </c:pt>
                <c:pt idx="863">
                  <c:v>37.67</c:v>
                </c:pt>
                <c:pt idx="864">
                  <c:v>37.67</c:v>
                </c:pt>
                <c:pt idx="865">
                  <c:v>37.67</c:v>
                </c:pt>
                <c:pt idx="866">
                  <c:v>37.67</c:v>
                </c:pt>
                <c:pt idx="867">
                  <c:v>37.67</c:v>
                </c:pt>
                <c:pt idx="868">
                  <c:v>37.67</c:v>
                </c:pt>
                <c:pt idx="869">
                  <c:v>37.67</c:v>
                </c:pt>
                <c:pt idx="870">
                  <c:v>37.67</c:v>
                </c:pt>
                <c:pt idx="871">
                  <c:v>37.67</c:v>
                </c:pt>
                <c:pt idx="872">
                  <c:v>37.67</c:v>
                </c:pt>
                <c:pt idx="873">
                  <c:v>37.67</c:v>
                </c:pt>
                <c:pt idx="874">
                  <c:v>37.67</c:v>
                </c:pt>
                <c:pt idx="875">
                  <c:v>37.67</c:v>
                </c:pt>
                <c:pt idx="876">
                  <c:v>37.67</c:v>
                </c:pt>
                <c:pt idx="877">
                  <c:v>37.67</c:v>
                </c:pt>
                <c:pt idx="878">
                  <c:v>37.67</c:v>
                </c:pt>
                <c:pt idx="879">
                  <c:v>37.68</c:v>
                </c:pt>
                <c:pt idx="880">
                  <c:v>37.68</c:v>
                </c:pt>
                <c:pt idx="881">
                  <c:v>37.69</c:v>
                </c:pt>
                <c:pt idx="882">
                  <c:v>37.700000000000003</c:v>
                </c:pt>
                <c:pt idx="883">
                  <c:v>37.700000000000003</c:v>
                </c:pt>
                <c:pt idx="884">
                  <c:v>37.71</c:v>
                </c:pt>
                <c:pt idx="885">
                  <c:v>37.72</c:v>
                </c:pt>
                <c:pt idx="886">
                  <c:v>37.729999999999997</c:v>
                </c:pt>
                <c:pt idx="887">
                  <c:v>37.74</c:v>
                </c:pt>
                <c:pt idx="888">
                  <c:v>37.75</c:v>
                </c:pt>
                <c:pt idx="889">
                  <c:v>37.76</c:v>
                </c:pt>
                <c:pt idx="890">
                  <c:v>37.76</c:v>
                </c:pt>
                <c:pt idx="891">
                  <c:v>37.770000000000003</c:v>
                </c:pt>
                <c:pt idx="892">
                  <c:v>37.770000000000003</c:v>
                </c:pt>
                <c:pt idx="893">
                  <c:v>37.770000000000003</c:v>
                </c:pt>
                <c:pt idx="894">
                  <c:v>37.770000000000003</c:v>
                </c:pt>
                <c:pt idx="895">
                  <c:v>37.770000000000003</c:v>
                </c:pt>
                <c:pt idx="896">
                  <c:v>37.770000000000003</c:v>
                </c:pt>
                <c:pt idx="897">
                  <c:v>37.770000000000003</c:v>
                </c:pt>
                <c:pt idx="898">
                  <c:v>37.78</c:v>
                </c:pt>
                <c:pt idx="899">
                  <c:v>37.78</c:v>
                </c:pt>
                <c:pt idx="900">
                  <c:v>37.78</c:v>
                </c:pt>
                <c:pt idx="901">
                  <c:v>37.79</c:v>
                </c:pt>
                <c:pt idx="902">
                  <c:v>37.799999999999997</c:v>
                </c:pt>
                <c:pt idx="903">
                  <c:v>37.81</c:v>
                </c:pt>
                <c:pt idx="904">
                  <c:v>37.83</c:v>
                </c:pt>
                <c:pt idx="905">
                  <c:v>37.840000000000003</c:v>
                </c:pt>
                <c:pt idx="906">
                  <c:v>37.86</c:v>
                </c:pt>
                <c:pt idx="907">
                  <c:v>37.880000000000003</c:v>
                </c:pt>
                <c:pt idx="908">
                  <c:v>37.89</c:v>
                </c:pt>
                <c:pt idx="909">
                  <c:v>37.909999999999997</c:v>
                </c:pt>
                <c:pt idx="910">
                  <c:v>37.93</c:v>
                </c:pt>
                <c:pt idx="911">
                  <c:v>37.94</c:v>
                </c:pt>
                <c:pt idx="912">
                  <c:v>37.950000000000003</c:v>
                </c:pt>
                <c:pt idx="913">
                  <c:v>37.96</c:v>
                </c:pt>
                <c:pt idx="914">
                  <c:v>37.97</c:v>
                </c:pt>
                <c:pt idx="915">
                  <c:v>37.97</c:v>
                </c:pt>
                <c:pt idx="916">
                  <c:v>37.979999999999997</c:v>
                </c:pt>
                <c:pt idx="917">
                  <c:v>37.979999999999997</c:v>
                </c:pt>
                <c:pt idx="918">
                  <c:v>37.99</c:v>
                </c:pt>
                <c:pt idx="919">
                  <c:v>38</c:v>
                </c:pt>
                <c:pt idx="920">
                  <c:v>38.01</c:v>
                </c:pt>
                <c:pt idx="921">
                  <c:v>38.03</c:v>
                </c:pt>
                <c:pt idx="922">
                  <c:v>38.04</c:v>
                </c:pt>
                <c:pt idx="923">
                  <c:v>38.04</c:v>
                </c:pt>
                <c:pt idx="924">
                  <c:v>38.049999999999997</c:v>
                </c:pt>
                <c:pt idx="925">
                  <c:v>38.06</c:v>
                </c:pt>
                <c:pt idx="926">
                  <c:v>38.07</c:v>
                </c:pt>
                <c:pt idx="927">
                  <c:v>38.07</c:v>
                </c:pt>
                <c:pt idx="928">
                  <c:v>38.07</c:v>
                </c:pt>
                <c:pt idx="929">
                  <c:v>38.07</c:v>
                </c:pt>
                <c:pt idx="930">
                  <c:v>38.07</c:v>
                </c:pt>
                <c:pt idx="931">
                  <c:v>38.07</c:v>
                </c:pt>
                <c:pt idx="932">
                  <c:v>38.07</c:v>
                </c:pt>
                <c:pt idx="933">
                  <c:v>38.07</c:v>
                </c:pt>
                <c:pt idx="934">
                  <c:v>38.07</c:v>
                </c:pt>
                <c:pt idx="935">
                  <c:v>38.07</c:v>
                </c:pt>
                <c:pt idx="936">
                  <c:v>38.08</c:v>
                </c:pt>
                <c:pt idx="937">
                  <c:v>38.08</c:v>
                </c:pt>
                <c:pt idx="938">
                  <c:v>38.090000000000003</c:v>
                </c:pt>
                <c:pt idx="939">
                  <c:v>38.1</c:v>
                </c:pt>
                <c:pt idx="940">
                  <c:v>38.11</c:v>
                </c:pt>
                <c:pt idx="941">
                  <c:v>38.119999999999997</c:v>
                </c:pt>
                <c:pt idx="942">
                  <c:v>38.14</c:v>
                </c:pt>
                <c:pt idx="943">
                  <c:v>38.15</c:v>
                </c:pt>
                <c:pt idx="944">
                  <c:v>38.159999999999997</c:v>
                </c:pt>
                <c:pt idx="945">
                  <c:v>38.17</c:v>
                </c:pt>
                <c:pt idx="946">
                  <c:v>38.18</c:v>
                </c:pt>
                <c:pt idx="947">
                  <c:v>38.19</c:v>
                </c:pt>
                <c:pt idx="948">
                  <c:v>38.200000000000003</c:v>
                </c:pt>
                <c:pt idx="949">
                  <c:v>38.21</c:v>
                </c:pt>
                <c:pt idx="950">
                  <c:v>38.22</c:v>
                </c:pt>
                <c:pt idx="951">
                  <c:v>38.24</c:v>
                </c:pt>
                <c:pt idx="952">
                  <c:v>38.24</c:v>
                </c:pt>
                <c:pt idx="953">
                  <c:v>38.25</c:v>
                </c:pt>
                <c:pt idx="954">
                  <c:v>38.26</c:v>
                </c:pt>
                <c:pt idx="955">
                  <c:v>38.270000000000003</c:v>
                </c:pt>
                <c:pt idx="956">
                  <c:v>38.270000000000003</c:v>
                </c:pt>
                <c:pt idx="957">
                  <c:v>38.270000000000003</c:v>
                </c:pt>
                <c:pt idx="958">
                  <c:v>38.270000000000003</c:v>
                </c:pt>
                <c:pt idx="959">
                  <c:v>38.270000000000003</c:v>
                </c:pt>
                <c:pt idx="960">
                  <c:v>38.270000000000003</c:v>
                </c:pt>
                <c:pt idx="961">
                  <c:v>38.28</c:v>
                </c:pt>
                <c:pt idx="962">
                  <c:v>38.28</c:v>
                </c:pt>
                <c:pt idx="963">
                  <c:v>38.29</c:v>
                </c:pt>
                <c:pt idx="964">
                  <c:v>38.29</c:v>
                </c:pt>
                <c:pt idx="965">
                  <c:v>38.299999999999997</c:v>
                </c:pt>
                <c:pt idx="966">
                  <c:v>38.31</c:v>
                </c:pt>
                <c:pt idx="967">
                  <c:v>38.32</c:v>
                </c:pt>
                <c:pt idx="968">
                  <c:v>38.33</c:v>
                </c:pt>
                <c:pt idx="969">
                  <c:v>38.33</c:v>
                </c:pt>
                <c:pt idx="970">
                  <c:v>38.340000000000003</c:v>
                </c:pt>
                <c:pt idx="971">
                  <c:v>38.35</c:v>
                </c:pt>
                <c:pt idx="972">
                  <c:v>38.35</c:v>
                </c:pt>
                <c:pt idx="973">
                  <c:v>38.36</c:v>
                </c:pt>
                <c:pt idx="974">
                  <c:v>38.36</c:v>
                </c:pt>
                <c:pt idx="975">
                  <c:v>38.369999999999997</c:v>
                </c:pt>
                <c:pt idx="976">
                  <c:v>38.369999999999997</c:v>
                </c:pt>
                <c:pt idx="977">
                  <c:v>38.369999999999997</c:v>
                </c:pt>
                <c:pt idx="978">
                  <c:v>38.380000000000003</c:v>
                </c:pt>
                <c:pt idx="979">
                  <c:v>38.380000000000003</c:v>
                </c:pt>
                <c:pt idx="980">
                  <c:v>38.380000000000003</c:v>
                </c:pt>
                <c:pt idx="981">
                  <c:v>38.380000000000003</c:v>
                </c:pt>
                <c:pt idx="982">
                  <c:v>38.380000000000003</c:v>
                </c:pt>
                <c:pt idx="983">
                  <c:v>38.380000000000003</c:v>
                </c:pt>
                <c:pt idx="984">
                  <c:v>38.380000000000003</c:v>
                </c:pt>
                <c:pt idx="985">
                  <c:v>38.380000000000003</c:v>
                </c:pt>
                <c:pt idx="986">
                  <c:v>38.380000000000003</c:v>
                </c:pt>
                <c:pt idx="987">
                  <c:v>38.380000000000003</c:v>
                </c:pt>
                <c:pt idx="988">
                  <c:v>38.380000000000003</c:v>
                </c:pt>
                <c:pt idx="989">
                  <c:v>38.380000000000003</c:v>
                </c:pt>
                <c:pt idx="990">
                  <c:v>38.380000000000003</c:v>
                </c:pt>
                <c:pt idx="991">
                  <c:v>38.380000000000003</c:v>
                </c:pt>
                <c:pt idx="992">
                  <c:v>38.380000000000003</c:v>
                </c:pt>
                <c:pt idx="993">
                  <c:v>38.380000000000003</c:v>
                </c:pt>
                <c:pt idx="994">
                  <c:v>38.380000000000003</c:v>
                </c:pt>
                <c:pt idx="995">
                  <c:v>38.380000000000003</c:v>
                </c:pt>
                <c:pt idx="996">
                  <c:v>38.380000000000003</c:v>
                </c:pt>
                <c:pt idx="997">
                  <c:v>38.380000000000003</c:v>
                </c:pt>
                <c:pt idx="998">
                  <c:v>38.380000000000003</c:v>
                </c:pt>
                <c:pt idx="999">
                  <c:v>38.380000000000003</c:v>
                </c:pt>
                <c:pt idx="1000">
                  <c:v>38.380000000000003</c:v>
                </c:pt>
                <c:pt idx="1001">
                  <c:v>38.380000000000003</c:v>
                </c:pt>
                <c:pt idx="1002">
                  <c:v>38.380000000000003</c:v>
                </c:pt>
                <c:pt idx="1003">
                  <c:v>38.380000000000003</c:v>
                </c:pt>
                <c:pt idx="1004">
                  <c:v>38.380000000000003</c:v>
                </c:pt>
                <c:pt idx="1005">
                  <c:v>38.380000000000003</c:v>
                </c:pt>
                <c:pt idx="1006">
                  <c:v>38.380000000000003</c:v>
                </c:pt>
                <c:pt idx="1007">
                  <c:v>38.380000000000003</c:v>
                </c:pt>
                <c:pt idx="1008">
                  <c:v>38.380000000000003</c:v>
                </c:pt>
                <c:pt idx="1009">
                  <c:v>38.369999999999997</c:v>
                </c:pt>
                <c:pt idx="1010">
                  <c:v>38.369999999999997</c:v>
                </c:pt>
                <c:pt idx="1011">
                  <c:v>38.369999999999997</c:v>
                </c:pt>
                <c:pt idx="1012">
                  <c:v>38.369999999999997</c:v>
                </c:pt>
                <c:pt idx="1013">
                  <c:v>38.369999999999997</c:v>
                </c:pt>
                <c:pt idx="1014">
                  <c:v>38.369999999999997</c:v>
                </c:pt>
                <c:pt idx="1015">
                  <c:v>38.369999999999997</c:v>
                </c:pt>
                <c:pt idx="1016">
                  <c:v>38.36</c:v>
                </c:pt>
                <c:pt idx="1017">
                  <c:v>38.36</c:v>
                </c:pt>
                <c:pt idx="1018">
                  <c:v>38.36</c:v>
                </c:pt>
                <c:pt idx="1019">
                  <c:v>38.36</c:v>
                </c:pt>
                <c:pt idx="1020">
                  <c:v>38.35</c:v>
                </c:pt>
                <c:pt idx="1021">
                  <c:v>38.36</c:v>
                </c:pt>
                <c:pt idx="1022">
                  <c:v>38.35</c:v>
                </c:pt>
                <c:pt idx="1023">
                  <c:v>38.35</c:v>
                </c:pt>
                <c:pt idx="1024">
                  <c:v>38.35</c:v>
                </c:pt>
                <c:pt idx="1025">
                  <c:v>38.35</c:v>
                </c:pt>
                <c:pt idx="1026">
                  <c:v>38.340000000000003</c:v>
                </c:pt>
                <c:pt idx="1027">
                  <c:v>38.340000000000003</c:v>
                </c:pt>
                <c:pt idx="1028">
                  <c:v>38.340000000000003</c:v>
                </c:pt>
                <c:pt idx="1029">
                  <c:v>38.340000000000003</c:v>
                </c:pt>
                <c:pt idx="1030">
                  <c:v>38.33</c:v>
                </c:pt>
                <c:pt idx="1031">
                  <c:v>38.33</c:v>
                </c:pt>
                <c:pt idx="1032">
                  <c:v>38.33</c:v>
                </c:pt>
                <c:pt idx="1033">
                  <c:v>38.33</c:v>
                </c:pt>
                <c:pt idx="1034">
                  <c:v>38.33</c:v>
                </c:pt>
                <c:pt idx="1035">
                  <c:v>38.33</c:v>
                </c:pt>
                <c:pt idx="1036">
                  <c:v>38.32</c:v>
                </c:pt>
                <c:pt idx="1037">
                  <c:v>38.32</c:v>
                </c:pt>
                <c:pt idx="1038">
                  <c:v>38.31</c:v>
                </c:pt>
                <c:pt idx="1039">
                  <c:v>38.31</c:v>
                </c:pt>
                <c:pt idx="1040">
                  <c:v>38.31</c:v>
                </c:pt>
                <c:pt idx="1041">
                  <c:v>38.31</c:v>
                </c:pt>
                <c:pt idx="1042">
                  <c:v>38.31</c:v>
                </c:pt>
                <c:pt idx="1043">
                  <c:v>38.31</c:v>
                </c:pt>
                <c:pt idx="1044">
                  <c:v>38.299999999999997</c:v>
                </c:pt>
                <c:pt idx="1045">
                  <c:v>38.299999999999997</c:v>
                </c:pt>
                <c:pt idx="1046">
                  <c:v>38.299999999999997</c:v>
                </c:pt>
                <c:pt idx="1047">
                  <c:v>38.299999999999997</c:v>
                </c:pt>
                <c:pt idx="1048">
                  <c:v>38.299999999999997</c:v>
                </c:pt>
                <c:pt idx="1049">
                  <c:v>38.299999999999997</c:v>
                </c:pt>
                <c:pt idx="1050">
                  <c:v>38.299999999999997</c:v>
                </c:pt>
                <c:pt idx="1051">
                  <c:v>38.29</c:v>
                </c:pt>
                <c:pt idx="1052">
                  <c:v>38.29</c:v>
                </c:pt>
                <c:pt idx="1053">
                  <c:v>38.29</c:v>
                </c:pt>
                <c:pt idx="1054">
                  <c:v>38.29</c:v>
                </c:pt>
                <c:pt idx="1055">
                  <c:v>38.29</c:v>
                </c:pt>
                <c:pt idx="1056">
                  <c:v>38.28</c:v>
                </c:pt>
                <c:pt idx="1057">
                  <c:v>38.28</c:v>
                </c:pt>
                <c:pt idx="1058">
                  <c:v>38.28</c:v>
                </c:pt>
                <c:pt idx="1059">
                  <c:v>38.28</c:v>
                </c:pt>
                <c:pt idx="1060">
                  <c:v>38.28</c:v>
                </c:pt>
                <c:pt idx="1061">
                  <c:v>38.28</c:v>
                </c:pt>
                <c:pt idx="1062">
                  <c:v>38.28</c:v>
                </c:pt>
                <c:pt idx="1063">
                  <c:v>38.28</c:v>
                </c:pt>
                <c:pt idx="1064">
                  <c:v>38.28</c:v>
                </c:pt>
                <c:pt idx="1065">
                  <c:v>38.28</c:v>
                </c:pt>
                <c:pt idx="1066">
                  <c:v>38.270000000000003</c:v>
                </c:pt>
                <c:pt idx="1067">
                  <c:v>38.270000000000003</c:v>
                </c:pt>
                <c:pt idx="1068">
                  <c:v>38.270000000000003</c:v>
                </c:pt>
                <c:pt idx="1069">
                  <c:v>38.270000000000003</c:v>
                </c:pt>
                <c:pt idx="1070">
                  <c:v>38.270000000000003</c:v>
                </c:pt>
                <c:pt idx="1071">
                  <c:v>38.270000000000003</c:v>
                </c:pt>
                <c:pt idx="1072">
                  <c:v>38.270000000000003</c:v>
                </c:pt>
                <c:pt idx="1073">
                  <c:v>38.270000000000003</c:v>
                </c:pt>
                <c:pt idx="1074">
                  <c:v>38.270000000000003</c:v>
                </c:pt>
                <c:pt idx="1075">
                  <c:v>38.270000000000003</c:v>
                </c:pt>
                <c:pt idx="1076">
                  <c:v>38.270000000000003</c:v>
                </c:pt>
                <c:pt idx="1077">
                  <c:v>38.270000000000003</c:v>
                </c:pt>
                <c:pt idx="1078">
                  <c:v>38.270000000000003</c:v>
                </c:pt>
                <c:pt idx="1079">
                  <c:v>38.270000000000003</c:v>
                </c:pt>
                <c:pt idx="1080">
                  <c:v>38.270000000000003</c:v>
                </c:pt>
                <c:pt idx="1081">
                  <c:v>38.270000000000003</c:v>
                </c:pt>
                <c:pt idx="1082">
                  <c:v>38.270000000000003</c:v>
                </c:pt>
                <c:pt idx="1083">
                  <c:v>38.270000000000003</c:v>
                </c:pt>
                <c:pt idx="1084">
                  <c:v>38.270000000000003</c:v>
                </c:pt>
                <c:pt idx="1085">
                  <c:v>38.270000000000003</c:v>
                </c:pt>
                <c:pt idx="1086">
                  <c:v>38.28</c:v>
                </c:pt>
                <c:pt idx="1087">
                  <c:v>38.28</c:v>
                </c:pt>
                <c:pt idx="1088">
                  <c:v>38.270000000000003</c:v>
                </c:pt>
                <c:pt idx="1089">
                  <c:v>38.28</c:v>
                </c:pt>
                <c:pt idx="1090">
                  <c:v>38.270000000000003</c:v>
                </c:pt>
                <c:pt idx="1091">
                  <c:v>38.270000000000003</c:v>
                </c:pt>
                <c:pt idx="1092">
                  <c:v>38.270000000000003</c:v>
                </c:pt>
                <c:pt idx="1093">
                  <c:v>38.28</c:v>
                </c:pt>
                <c:pt idx="1094">
                  <c:v>38.28</c:v>
                </c:pt>
                <c:pt idx="1095">
                  <c:v>38.28</c:v>
                </c:pt>
                <c:pt idx="1096">
                  <c:v>38.28</c:v>
                </c:pt>
                <c:pt idx="1097">
                  <c:v>38.28</c:v>
                </c:pt>
                <c:pt idx="1098">
                  <c:v>38.28</c:v>
                </c:pt>
                <c:pt idx="1099">
                  <c:v>38.28</c:v>
                </c:pt>
                <c:pt idx="1100">
                  <c:v>38.28</c:v>
                </c:pt>
                <c:pt idx="1101">
                  <c:v>38.29</c:v>
                </c:pt>
                <c:pt idx="1102">
                  <c:v>38.29</c:v>
                </c:pt>
                <c:pt idx="1103">
                  <c:v>38.29</c:v>
                </c:pt>
                <c:pt idx="1104">
                  <c:v>38.29</c:v>
                </c:pt>
                <c:pt idx="1105">
                  <c:v>38.29</c:v>
                </c:pt>
                <c:pt idx="1106">
                  <c:v>38.29</c:v>
                </c:pt>
                <c:pt idx="1107">
                  <c:v>38.29</c:v>
                </c:pt>
                <c:pt idx="1108">
                  <c:v>38.29</c:v>
                </c:pt>
                <c:pt idx="1109">
                  <c:v>38.299999999999997</c:v>
                </c:pt>
                <c:pt idx="1110">
                  <c:v>38.29</c:v>
                </c:pt>
                <c:pt idx="1111">
                  <c:v>38.29</c:v>
                </c:pt>
                <c:pt idx="1112">
                  <c:v>38.29</c:v>
                </c:pt>
                <c:pt idx="1113">
                  <c:v>38.29</c:v>
                </c:pt>
                <c:pt idx="1114">
                  <c:v>38.299999999999997</c:v>
                </c:pt>
                <c:pt idx="1115">
                  <c:v>38.299999999999997</c:v>
                </c:pt>
                <c:pt idx="1116">
                  <c:v>38.299999999999997</c:v>
                </c:pt>
                <c:pt idx="1117">
                  <c:v>38.299999999999997</c:v>
                </c:pt>
                <c:pt idx="1118">
                  <c:v>38.299999999999997</c:v>
                </c:pt>
                <c:pt idx="1119">
                  <c:v>38.299999999999997</c:v>
                </c:pt>
                <c:pt idx="1120">
                  <c:v>38.299999999999997</c:v>
                </c:pt>
                <c:pt idx="1121">
                  <c:v>38.299999999999997</c:v>
                </c:pt>
                <c:pt idx="1122">
                  <c:v>38.31</c:v>
                </c:pt>
                <c:pt idx="1123">
                  <c:v>38.31</c:v>
                </c:pt>
                <c:pt idx="1124">
                  <c:v>38.31</c:v>
                </c:pt>
                <c:pt idx="1125">
                  <c:v>38.31</c:v>
                </c:pt>
                <c:pt idx="1126">
                  <c:v>38.31</c:v>
                </c:pt>
                <c:pt idx="1127">
                  <c:v>38.31</c:v>
                </c:pt>
                <c:pt idx="1128">
                  <c:v>38.31</c:v>
                </c:pt>
                <c:pt idx="1129">
                  <c:v>38.31</c:v>
                </c:pt>
                <c:pt idx="1130">
                  <c:v>38.31</c:v>
                </c:pt>
                <c:pt idx="1131">
                  <c:v>38.31</c:v>
                </c:pt>
                <c:pt idx="1132">
                  <c:v>38.31</c:v>
                </c:pt>
                <c:pt idx="1133">
                  <c:v>38.32</c:v>
                </c:pt>
                <c:pt idx="1134">
                  <c:v>38.32</c:v>
                </c:pt>
                <c:pt idx="1135">
                  <c:v>38.33</c:v>
                </c:pt>
                <c:pt idx="1136">
                  <c:v>38.33</c:v>
                </c:pt>
                <c:pt idx="1137">
                  <c:v>38.33</c:v>
                </c:pt>
                <c:pt idx="1138">
                  <c:v>38.340000000000003</c:v>
                </c:pt>
                <c:pt idx="1139">
                  <c:v>38.340000000000003</c:v>
                </c:pt>
                <c:pt idx="1140">
                  <c:v>38.340000000000003</c:v>
                </c:pt>
                <c:pt idx="1141">
                  <c:v>38.340000000000003</c:v>
                </c:pt>
                <c:pt idx="1142">
                  <c:v>38.340000000000003</c:v>
                </c:pt>
                <c:pt idx="1143">
                  <c:v>38.35</c:v>
                </c:pt>
                <c:pt idx="1144">
                  <c:v>38.35</c:v>
                </c:pt>
                <c:pt idx="1145">
                  <c:v>38.35</c:v>
                </c:pt>
                <c:pt idx="1146">
                  <c:v>38.36</c:v>
                </c:pt>
                <c:pt idx="1147">
                  <c:v>38.36</c:v>
                </c:pt>
                <c:pt idx="1148">
                  <c:v>38.36</c:v>
                </c:pt>
                <c:pt idx="1149">
                  <c:v>38.369999999999997</c:v>
                </c:pt>
                <c:pt idx="1150">
                  <c:v>38.369999999999997</c:v>
                </c:pt>
                <c:pt idx="1151">
                  <c:v>38.380000000000003</c:v>
                </c:pt>
                <c:pt idx="1152">
                  <c:v>38.380000000000003</c:v>
                </c:pt>
                <c:pt idx="1153">
                  <c:v>38.380000000000003</c:v>
                </c:pt>
                <c:pt idx="1154">
                  <c:v>38.380000000000003</c:v>
                </c:pt>
                <c:pt idx="1155">
                  <c:v>38.380000000000003</c:v>
                </c:pt>
                <c:pt idx="1156">
                  <c:v>38.380000000000003</c:v>
                </c:pt>
                <c:pt idx="1157">
                  <c:v>38.380000000000003</c:v>
                </c:pt>
                <c:pt idx="1158">
                  <c:v>38.380000000000003</c:v>
                </c:pt>
                <c:pt idx="1159">
                  <c:v>38.380000000000003</c:v>
                </c:pt>
                <c:pt idx="1160">
                  <c:v>38.380000000000003</c:v>
                </c:pt>
                <c:pt idx="1161">
                  <c:v>38.380000000000003</c:v>
                </c:pt>
                <c:pt idx="1162">
                  <c:v>38.380000000000003</c:v>
                </c:pt>
                <c:pt idx="1163">
                  <c:v>38.380000000000003</c:v>
                </c:pt>
                <c:pt idx="1164">
                  <c:v>38.380000000000003</c:v>
                </c:pt>
                <c:pt idx="1165">
                  <c:v>38.380000000000003</c:v>
                </c:pt>
                <c:pt idx="1166">
                  <c:v>38.380000000000003</c:v>
                </c:pt>
                <c:pt idx="1167">
                  <c:v>38.380000000000003</c:v>
                </c:pt>
                <c:pt idx="1168">
                  <c:v>38.380000000000003</c:v>
                </c:pt>
                <c:pt idx="1169">
                  <c:v>38.380000000000003</c:v>
                </c:pt>
                <c:pt idx="1170">
                  <c:v>38.380000000000003</c:v>
                </c:pt>
                <c:pt idx="1171">
                  <c:v>38.380000000000003</c:v>
                </c:pt>
                <c:pt idx="1172">
                  <c:v>38.380000000000003</c:v>
                </c:pt>
                <c:pt idx="1173">
                  <c:v>38.380000000000003</c:v>
                </c:pt>
                <c:pt idx="1174">
                  <c:v>38.380000000000003</c:v>
                </c:pt>
                <c:pt idx="1175">
                  <c:v>38.380000000000003</c:v>
                </c:pt>
                <c:pt idx="1176">
                  <c:v>38.380000000000003</c:v>
                </c:pt>
                <c:pt idx="1177">
                  <c:v>38.380000000000003</c:v>
                </c:pt>
                <c:pt idx="1178">
                  <c:v>38.380000000000003</c:v>
                </c:pt>
                <c:pt idx="1179">
                  <c:v>38.380000000000003</c:v>
                </c:pt>
                <c:pt idx="1180">
                  <c:v>38.380000000000003</c:v>
                </c:pt>
                <c:pt idx="1181">
                  <c:v>38.380000000000003</c:v>
                </c:pt>
                <c:pt idx="1182">
                  <c:v>38.380000000000003</c:v>
                </c:pt>
                <c:pt idx="1183">
                  <c:v>38.380000000000003</c:v>
                </c:pt>
                <c:pt idx="1184">
                  <c:v>38.380000000000003</c:v>
                </c:pt>
                <c:pt idx="1185">
                  <c:v>38.380000000000003</c:v>
                </c:pt>
                <c:pt idx="1186">
                  <c:v>38.380000000000003</c:v>
                </c:pt>
                <c:pt idx="1187">
                  <c:v>38.380000000000003</c:v>
                </c:pt>
                <c:pt idx="1188">
                  <c:v>38.380000000000003</c:v>
                </c:pt>
                <c:pt idx="1189">
                  <c:v>38.380000000000003</c:v>
                </c:pt>
                <c:pt idx="1190">
                  <c:v>38.380000000000003</c:v>
                </c:pt>
                <c:pt idx="1191">
                  <c:v>38.380000000000003</c:v>
                </c:pt>
                <c:pt idx="1192">
                  <c:v>38.380000000000003</c:v>
                </c:pt>
                <c:pt idx="1193">
                  <c:v>38.380000000000003</c:v>
                </c:pt>
                <c:pt idx="1194">
                  <c:v>38.380000000000003</c:v>
                </c:pt>
                <c:pt idx="1195">
                  <c:v>38.380000000000003</c:v>
                </c:pt>
                <c:pt idx="1196">
                  <c:v>38.380000000000003</c:v>
                </c:pt>
                <c:pt idx="1197">
                  <c:v>38.380000000000003</c:v>
                </c:pt>
                <c:pt idx="1198">
                  <c:v>38.380000000000003</c:v>
                </c:pt>
                <c:pt idx="1199">
                  <c:v>38.39</c:v>
                </c:pt>
                <c:pt idx="1200">
                  <c:v>38.39</c:v>
                </c:pt>
                <c:pt idx="1201">
                  <c:v>38.39</c:v>
                </c:pt>
                <c:pt idx="1202">
                  <c:v>38.39</c:v>
                </c:pt>
                <c:pt idx="1203">
                  <c:v>38.39</c:v>
                </c:pt>
                <c:pt idx="1204">
                  <c:v>38.39</c:v>
                </c:pt>
                <c:pt idx="1205">
                  <c:v>38.39</c:v>
                </c:pt>
                <c:pt idx="1206">
                  <c:v>38.39</c:v>
                </c:pt>
                <c:pt idx="1207">
                  <c:v>38.39</c:v>
                </c:pt>
                <c:pt idx="1208">
                  <c:v>38.39</c:v>
                </c:pt>
                <c:pt idx="1209">
                  <c:v>38.39</c:v>
                </c:pt>
                <c:pt idx="1210">
                  <c:v>38.39</c:v>
                </c:pt>
                <c:pt idx="1211">
                  <c:v>38.39</c:v>
                </c:pt>
                <c:pt idx="1212">
                  <c:v>38.4</c:v>
                </c:pt>
                <c:pt idx="1213">
                  <c:v>38.4</c:v>
                </c:pt>
                <c:pt idx="1214">
                  <c:v>38.4</c:v>
                </c:pt>
                <c:pt idx="1215">
                  <c:v>38.4</c:v>
                </c:pt>
                <c:pt idx="1216">
                  <c:v>38.39</c:v>
                </c:pt>
                <c:pt idx="1217">
                  <c:v>38.39</c:v>
                </c:pt>
                <c:pt idx="1218">
                  <c:v>38.39</c:v>
                </c:pt>
                <c:pt idx="1219">
                  <c:v>38.4</c:v>
                </c:pt>
                <c:pt idx="1220">
                  <c:v>38.4</c:v>
                </c:pt>
                <c:pt idx="1221">
                  <c:v>38.39</c:v>
                </c:pt>
                <c:pt idx="1222">
                  <c:v>38.39</c:v>
                </c:pt>
                <c:pt idx="1223">
                  <c:v>38.39</c:v>
                </c:pt>
                <c:pt idx="1224">
                  <c:v>38.39</c:v>
                </c:pt>
                <c:pt idx="1225">
                  <c:v>38.39</c:v>
                </c:pt>
                <c:pt idx="1226">
                  <c:v>38.39</c:v>
                </c:pt>
                <c:pt idx="1227">
                  <c:v>38.39</c:v>
                </c:pt>
                <c:pt idx="1228">
                  <c:v>38.39</c:v>
                </c:pt>
                <c:pt idx="1229">
                  <c:v>38.39</c:v>
                </c:pt>
                <c:pt idx="1230">
                  <c:v>38.39</c:v>
                </c:pt>
                <c:pt idx="1231">
                  <c:v>38.39</c:v>
                </c:pt>
                <c:pt idx="1232">
                  <c:v>38.39</c:v>
                </c:pt>
                <c:pt idx="1233">
                  <c:v>38.39</c:v>
                </c:pt>
                <c:pt idx="1234">
                  <c:v>38.39</c:v>
                </c:pt>
                <c:pt idx="1235">
                  <c:v>38.39</c:v>
                </c:pt>
                <c:pt idx="1236">
                  <c:v>38.380000000000003</c:v>
                </c:pt>
                <c:pt idx="1237">
                  <c:v>38.380000000000003</c:v>
                </c:pt>
                <c:pt idx="1238">
                  <c:v>38.380000000000003</c:v>
                </c:pt>
                <c:pt idx="1239">
                  <c:v>38.380000000000003</c:v>
                </c:pt>
                <c:pt idx="1240">
                  <c:v>38.380000000000003</c:v>
                </c:pt>
                <c:pt idx="1241">
                  <c:v>38.380000000000003</c:v>
                </c:pt>
                <c:pt idx="1242">
                  <c:v>38.380000000000003</c:v>
                </c:pt>
                <c:pt idx="1243">
                  <c:v>38.380000000000003</c:v>
                </c:pt>
                <c:pt idx="1244">
                  <c:v>38.380000000000003</c:v>
                </c:pt>
                <c:pt idx="1245">
                  <c:v>38.380000000000003</c:v>
                </c:pt>
                <c:pt idx="1246">
                  <c:v>38.39</c:v>
                </c:pt>
                <c:pt idx="1247">
                  <c:v>38.380000000000003</c:v>
                </c:pt>
                <c:pt idx="1248">
                  <c:v>38.380000000000003</c:v>
                </c:pt>
                <c:pt idx="1249">
                  <c:v>38.380000000000003</c:v>
                </c:pt>
                <c:pt idx="1250">
                  <c:v>38.380000000000003</c:v>
                </c:pt>
                <c:pt idx="1251">
                  <c:v>38.39</c:v>
                </c:pt>
                <c:pt idx="1252">
                  <c:v>38.39</c:v>
                </c:pt>
                <c:pt idx="1253">
                  <c:v>38.39</c:v>
                </c:pt>
                <c:pt idx="1254">
                  <c:v>38.380000000000003</c:v>
                </c:pt>
                <c:pt idx="1255">
                  <c:v>38.380000000000003</c:v>
                </c:pt>
                <c:pt idx="1256">
                  <c:v>38.380000000000003</c:v>
                </c:pt>
                <c:pt idx="1257">
                  <c:v>38.380000000000003</c:v>
                </c:pt>
                <c:pt idx="1258">
                  <c:v>38.39</c:v>
                </c:pt>
                <c:pt idx="1259">
                  <c:v>38.39</c:v>
                </c:pt>
                <c:pt idx="1260">
                  <c:v>38.39</c:v>
                </c:pt>
                <c:pt idx="1261">
                  <c:v>38.39</c:v>
                </c:pt>
                <c:pt idx="1262">
                  <c:v>38.39</c:v>
                </c:pt>
                <c:pt idx="1263">
                  <c:v>38.39</c:v>
                </c:pt>
                <c:pt idx="1264">
                  <c:v>38.39</c:v>
                </c:pt>
                <c:pt idx="1265">
                  <c:v>38.39</c:v>
                </c:pt>
                <c:pt idx="1266">
                  <c:v>38.39</c:v>
                </c:pt>
                <c:pt idx="1267">
                  <c:v>38.39</c:v>
                </c:pt>
                <c:pt idx="1268">
                  <c:v>38.39</c:v>
                </c:pt>
                <c:pt idx="1269">
                  <c:v>38.4</c:v>
                </c:pt>
                <c:pt idx="1270">
                  <c:v>38.4</c:v>
                </c:pt>
                <c:pt idx="1271">
                  <c:v>38.409999999999997</c:v>
                </c:pt>
                <c:pt idx="1272">
                  <c:v>38.42</c:v>
                </c:pt>
                <c:pt idx="1273">
                  <c:v>38.43</c:v>
                </c:pt>
                <c:pt idx="1274">
                  <c:v>38.44</c:v>
                </c:pt>
                <c:pt idx="1275">
                  <c:v>38.450000000000003</c:v>
                </c:pt>
                <c:pt idx="1276">
                  <c:v>38.46</c:v>
                </c:pt>
                <c:pt idx="1277">
                  <c:v>38.47</c:v>
                </c:pt>
                <c:pt idx="1278">
                  <c:v>38.47</c:v>
                </c:pt>
                <c:pt idx="1279">
                  <c:v>38.47</c:v>
                </c:pt>
                <c:pt idx="1280">
                  <c:v>38.479999999999997</c:v>
                </c:pt>
                <c:pt idx="1281">
                  <c:v>38.479999999999997</c:v>
                </c:pt>
                <c:pt idx="1282">
                  <c:v>38.479999999999997</c:v>
                </c:pt>
                <c:pt idx="1283">
                  <c:v>38.49</c:v>
                </c:pt>
                <c:pt idx="1284">
                  <c:v>38.5</c:v>
                </c:pt>
                <c:pt idx="1285">
                  <c:v>38.51</c:v>
                </c:pt>
                <c:pt idx="1286">
                  <c:v>38.520000000000003</c:v>
                </c:pt>
                <c:pt idx="1287">
                  <c:v>38.53</c:v>
                </c:pt>
                <c:pt idx="1288">
                  <c:v>38.53</c:v>
                </c:pt>
                <c:pt idx="1289">
                  <c:v>38.54</c:v>
                </c:pt>
                <c:pt idx="1290">
                  <c:v>38.549999999999997</c:v>
                </c:pt>
                <c:pt idx="1291">
                  <c:v>38.549999999999997</c:v>
                </c:pt>
                <c:pt idx="1292">
                  <c:v>38.549999999999997</c:v>
                </c:pt>
                <c:pt idx="1293">
                  <c:v>38.56</c:v>
                </c:pt>
                <c:pt idx="1294">
                  <c:v>38.56</c:v>
                </c:pt>
                <c:pt idx="1295">
                  <c:v>38.549999999999997</c:v>
                </c:pt>
                <c:pt idx="1296">
                  <c:v>38.549999999999997</c:v>
                </c:pt>
                <c:pt idx="1297">
                  <c:v>38.56</c:v>
                </c:pt>
                <c:pt idx="1298">
                  <c:v>38.56</c:v>
                </c:pt>
                <c:pt idx="1299">
                  <c:v>38.56</c:v>
                </c:pt>
                <c:pt idx="1300">
                  <c:v>38.56</c:v>
                </c:pt>
                <c:pt idx="1301">
                  <c:v>38.56</c:v>
                </c:pt>
                <c:pt idx="1302">
                  <c:v>38.56</c:v>
                </c:pt>
                <c:pt idx="1303">
                  <c:v>38.56</c:v>
                </c:pt>
                <c:pt idx="1304">
                  <c:v>38.56</c:v>
                </c:pt>
                <c:pt idx="1305">
                  <c:v>38.56</c:v>
                </c:pt>
                <c:pt idx="1306">
                  <c:v>38.56</c:v>
                </c:pt>
                <c:pt idx="1307">
                  <c:v>38.56</c:v>
                </c:pt>
                <c:pt idx="1308">
                  <c:v>38.56</c:v>
                </c:pt>
                <c:pt idx="1309">
                  <c:v>38.56</c:v>
                </c:pt>
                <c:pt idx="1310">
                  <c:v>38.56</c:v>
                </c:pt>
                <c:pt idx="1311">
                  <c:v>38.56</c:v>
                </c:pt>
                <c:pt idx="1312">
                  <c:v>38.56</c:v>
                </c:pt>
                <c:pt idx="1313">
                  <c:v>38.56</c:v>
                </c:pt>
                <c:pt idx="1314">
                  <c:v>38.56</c:v>
                </c:pt>
                <c:pt idx="1315">
                  <c:v>38.549999999999997</c:v>
                </c:pt>
                <c:pt idx="1316">
                  <c:v>38.549999999999997</c:v>
                </c:pt>
                <c:pt idx="1317">
                  <c:v>38.549999999999997</c:v>
                </c:pt>
                <c:pt idx="1318">
                  <c:v>38.549999999999997</c:v>
                </c:pt>
                <c:pt idx="1319">
                  <c:v>38.549999999999997</c:v>
                </c:pt>
                <c:pt idx="1320">
                  <c:v>38.549999999999997</c:v>
                </c:pt>
                <c:pt idx="1321">
                  <c:v>38.549999999999997</c:v>
                </c:pt>
                <c:pt idx="1322">
                  <c:v>38.549999999999997</c:v>
                </c:pt>
                <c:pt idx="1323">
                  <c:v>38.549999999999997</c:v>
                </c:pt>
                <c:pt idx="1324">
                  <c:v>38.549999999999997</c:v>
                </c:pt>
                <c:pt idx="1325">
                  <c:v>38.549999999999997</c:v>
                </c:pt>
                <c:pt idx="1326">
                  <c:v>38.54</c:v>
                </c:pt>
                <c:pt idx="1327">
                  <c:v>38.54</c:v>
                </c:pt>
                <c:pt idx="1328">
                  <c:v>38.53</c:v>
                </c:pt>
                <c:pt idx="1329">
                  <c:v>38.53</c:v>
                </c:pt>
                <c:pt idx="1330">
                  <c:v>38.520000000000003</c:v>
                </c:pt>
                <c:pt idx="1331">
                  <c:v>38.51</c:v>
                </c:pt>
                <c:pt idx="1332">
                  <c:v>38.5</c:v>
                </c:pt>
                <c:pt idx="1333">
                  <c:v>38.479999999999997</c:v>
                </c:pt>
                <c:pt idx="1334">
                  <c:v>38.47</c:v>
                </c:pt>
                <c:pt idx="1335">
                  <c:v>38.47</c:v>
                </c:pt>
                <c:pt idx="1336">
                  <c:v>38.46</c:v>
                </c:pt>
                <c:pt idx="1337">
                  <c:v>38.46</c:v>
                </c:pt>
                <c:pt idx="1338">
                  <c:v>38.450000000000003</c:v>
                </c:pt>
                <c:pt idx="1339">
                  <c:v>38.44</c:v>
                </c:pt>
                <c:pt idx="1340">
                  <c:v>38.43</c:v>
                </c:pt>
                <c:pt idx="1341">
                  <c:v>38.43</c:v>
                </c:pt>
                <c:pt idx="1342">
                  <c:v>38.42</c:v>
                </c:pt>
                <c:pt idx="1343">
                  <c:v>38.42</c:v>
                </c:pt>
                <c:pt idx="1344">
                  <c:v>38.409999999999997</c:v>
                </c:pt>
                <c:pt idx="1345">
                  <c:v>38.4</c:v>
                </c:pt>
                <c:pt idx="1346">
                  <c:v>38.4</c:v>
                </c:pt>
                <c:pt idx="1347">
                  <c:v>38.39</c:v>
                </c:pt>
                <c:pt idx="1348">
                  <c:v>38.39</c:v>
                </c:pt>
                <c:pt idx="1349">
                  <c:v>38.39</c:v>
                </c:pt>
                <c:pt idx="1350">
                  <c:v>38.380000000000003</c:v>
                </c:pt>
                <c:pt idx="1351">
                  <c:v>38.380000000000003</c:v>
                </c:pt>
                <c:pt idx="1352">
                  <c:v>38.380000000000003</c:v>
                </c:pt>
                <c:pt idx="1353">
                  <c:v>38.380000000000003</c:v>
                </c:pt>
                <c:pt idx="1354">
                  <c:v>38.380000000000003</c:v>
                </c:pt>
                <c:pt idx="1355">
                  <c:v>38.380000000000003</c:v>
                </c:pt>
                <c:pt idx="1356">
                  <c:v>38.380000000000003</c:v>
                </c:pt>
                <c:pt idx="1357">
                  <c:v>38.380000000000003</c:v>
                </c:pt>
                <c:pt idx="1358">
                  <c:v>38.380000000000003</c:v>
                </c:pt>
                <c:pt idx="1359">
                  <c:v>38.380000000000003</c:v>
                </c:pt>
                <c:pt idx="1360">
                  <c:v>38.380000000000003</c:v>
                </c:pt>
                <c:pt idx="1361">
                  <c:v>38.380000000000003</c:v>
                </c:pt>
                <c:pt idx="1362">
                  <c:v>38.380000000000003</c:v>
                </c:pt>
                <c:pt idx="1363">
                  <c:v>38.380000000000003</c:v>
                </c:pt>
                <c:pt idx="1364">
                  <c:v>38.380000000000003</c:v>
                </c:pt>
                <c:pt idx="1365">
                  <c:v>38.380000000000003</c:v>
                </c:pt>
                <c:pt idx="1366">
                  <c:v>38.380000000000003</c:v>
                </c:pt>
                <c:pt idx="1367">
                  <c:v>38.380000000000003</c:v>
                </c:pt>
                <c:pt idx="1368">
                  <c:v>38.380000000000003</c:v>
                </c:pt>
                <c:pt idx="1369">
                  <c:v>38.380000000000003</c:v>
                </c:pt>
                <c:pt idx="1370">
                  <c:v>38.380000000000003</c:v>
                </c:pt>
                <c:pt idx="1371">
                  <c:v>38.380000000000003</c:v>
                </c:pt>
                <c:pt idx="1372">
                  <c:v>38.380000000000003</c:v>
                </c:pt>
                <c:pt idx="1373">
                  <c:v>38.380000000000003</c:v>
                </c:pt>
                <c:pt idx="1374">
                  <c:v>38.380000000000003</c:v>
                </c:pt>
                <c:pt idx="1375">
                  <c:v>38.380000000000003</c:v>
                </c:pt>
                <c:pt idx="1376">
                  <c:v>38.380000000000003</c:v>
                </c:pt>
                <c:pt idx="1377">
                  <c:v>38.380000000000003</c:v>
                </c:pt>
                <c:pt idx="1378">
                  <c:v>38.380000000000003</c:v>
                </c:pt>
                <c:pt idx="1379">
                  <c:v>38.380000000000003</c:v>
                </c:pt>
                <c:pt idx="1380">
                  <c:v>38.380000000000003</c:v>
                </c:pt>
                <c:pt idx="1381">
                  <c:v>38.380000000000003</c:v>
                </c:pt>
                <c:pt idx="1382">
                  <c:v>38.380000000000003</c:v>
                </c:pt>
                <c:pt idx="1383">
                  <c:v>38.380000000000003</c:v>
                </c:pt>
                <c:pt idx="1384">
                  <c:v>38.380000000000003</c:v>
                </c:pt>
                <c:pt idx="1385">
                  <c:v>38.380000000000003</c:v>
                </c:pt>
                <c:pt idx="1386">
                  <c:v>38.380000000000003</c:v>
                </c:pt>
                <c:pt idx="1387">
                  <c:v>38.380000000000003</c:v>
                </c:pt>
                <c:pt idx="1388">
                  <c:v>38.380000000000003</c:v>
                </c:pt>
                <c:pt idx="1389">
                  <c:v>38.380000000000003</c:v>
                </c:pt>
                <c:pt idx="1390">
                  <c:v>38.380000000000003</c:v>
                </c:pt>
                <c:pt idx="1391">
                  <c:v>38.380000000000003</c:v>
                </c:pt>
                <c:pt idx="1392">
                  <c:v>38.380000000000003</c:v>
                </c:pt>
                <c:pt idx="1393">
                  <c:v>38.380000000000003</c:v>
                </c:pt>
                <c:pt idx="1394">
                  <c:v>38.380000000000003</c:v>
                </c:pt>
                <c:pt idx="1395">
                  <c:v>38.380000000000003</c:v>
                </c:pt>
                <c:pt idx="1396">
                  <c:v>38.380000000000003</c:v>
                </c:pt>
                <c:pt idx="1397">
                  <c:v>38.380000000000003</c:v>
                </c:pt>
                <c:pt idx="1398">
                  <c:v>38.380000000000003</c:v>
                </c:pt>
                <c:pt idx="1399">
                  <c:v>38.380000000000003</c:v>
                </c:pt>
                <c:pt idx="1400">
                  <c:v>38.380000000000003</c:v>
                </c:pt>
                <c:pt idx="1401">
                  <c:v>38.380000000000003</c:v>
                </c:pt>
                <c:pt idx="1402">
                  <c:v>38.380000000000003</c:v>
                </c:pt>
                <c:pt idx="1403">
                  <c:v>38.380000000000003</c:v>
                </c:pt>
                <c:pt idx="1404">
                  <c:v>38.380000000000003</c:v>
                </c:pt>
                <c:pt idx="1405">
                  <c:v>38.380000000000003</c:v>
                </c:pt>
                <c:pt idx="1406">
                  <c:v>38.380000000000003</c:v>
                </c:pt>
                <c:pt idx="1407">
                  <c:v>38.380000000000003</c:v>
                </c:pt>
                <c:pt idx="1408">
                  <c:v>38.380000000000003</c:v>
                </c:pt>
                <c:pt idx="1409">
                  <c:v>38.380000000000003</c:v>
                </c:pt>
                <c:pt idx="1410">
                  <c:v>38.380000000000003</c:v>
                </c:pt>
                <c:pt idx="1411">
                  <c:v>38.380000000000003</c:v>
                </c:pt>
                <c:pt idx="1412">
                  <c:v>38.380000000000003</c:v>
                </c:pt>
                <c:pt idx="1413">
                  <c:v>38.380000000000003</c:v>
                </c:pt>
                <c:pt idx="1414">
                  <c:v>38.380000000000003</c:v>
                </c:pt>
                <c:pt idx="1415">
                  <c:v>38.380000000000003</c:v>
                </c:pt>
                <c:pt idx="1416">
                  <c:v>38.380000000000003</c:v>
                </c:pt>
                <c:pt idx="1417">
                  <c:v>38.380000000000003</c:v>
                </c:pt>
                <c:pt idx="1418">
                  <c:v>38.380000000000003</c:v>
                </c:pt>
                <c:pt idx="1419">
                  <c:v>38.380000000000003</c:v>
                </c:pt>
                <c:pt idx="1420">
                  <c:v>38.380000000000003</c:v>
                </c:pt>
                <c:pt idx="1421">
                  <c:v>38.380000000000003</c:v>
                </c:pt>
                <c:pt idx="1422">
                  <c:v>38.380000000000003</c:v>
                </c:pt>
                <c:pt idx="1423">
                  <c:v>38.380000000000003</c:v>
                </c:pt>
                <c:pt idx="1424">
                  <c:v>38.380000000000003</c:v>
                </c:pt>
                <c:pt idx="1425">
                  <c:v>38.380000000000003</c:v>
                </c:pt>
                <c:pt idx="1426">
                  <c:v>38.380000000000003</c:v>
                </c:pt>
                <c:pt idx="1427">
                  <c:v>38.380000000000003</c:v>
                </c:pt>
                <c:pt idx="1428">
                  <c:v>38.380000000000003</c:v>
                </c:pt>
                <c:pt idx="1429">
                  <c:v>38.380000000000003</c:v>
                </c:pt>
                <c:pt idx="1430">
                  <c:v>38.380000000000003</c:v>
                </c:pt>
                <c:pt idx="1431">
                  <c:v>38.380000000000003</c:v>
                </c:pt>
                <c:pt idx="1432">
                  <c:v>38.380000000000003</c:v>
                </c:pt>
                <c:pt idx="1433">
                  <c:v>38.380000000000003</c:v>
                </c:pt>
                <c:pt idx="1434">
                  <c:v>38.380000000000003</c:v>
                </c:pt>
                <c:pt idx="1435">
                  <c:v>38.380000000000003</c:v>
                </c:pt>
                <c:pt idx="1436">
                  <c:v>38.380000000000003</c:v>
                </c:pt>
                <c:pt idx="1437">
                  <c:v>38.380000000000003</c:v>
                </c:pt>
                <c:pt idx="1438">
                  <c:v>38.380000000000003</c:v>
                </c:pt>
                <c:pt idx="1439">
                  <c:v>38.380000000000003</c:v>
                </c:pt>
                <c:pt idx="1440">
                  <c:v>38.380000000000003</c:v>
                </c:pt>
                <c:pt idx="1441">
                  <c:v>38.380000000000003</c:v>
                </c:pt>
                <c:pt idx="1442">
                  <c:v>38.380000000000003</c:v>
                </c:pt>
                <c:pt idx="1443">
                  <c:v>38.380000000000003</c:v>
                </c:pt>
                <c:pt idx="1444">
                  <c:v>38.380000000000003</c:v>
                </c:pt>
                <c:pt idx="1445">
                  <c:v>38.380000000000003</c:v>
                </c:pt>
                <c:pt idx="1446">
                  <c:v>38.380000000000003</c:v>
                </c:pt>
                <c:pt idx="1447">
                  <c:v>38.380000000000003</c:v>
                </c:pt>
                <c:pt idx="1448">
                  <c:v>38.380000000000003</c:v>
                </c:pt>
                <c:pt idx="1449">
                  <c:v>38.380000000000003</c:v>
                </c:pt>
                <c:pt idx="1450">
                  <c:v>38.380000000000003</c:v>
                </c:pt>
                <c:pt idx="1451">
                  <c:v>38.380000000000003</c:v>
                </c:pt>
                <c:pt idx="1452">
                  <c:v>38.380000000000003</c:v>
                </c:pt>
                <c:pt idx="1453">
                  <c:v>38.380000000000003</c:v>
                </c:pt>
                <c:pt idx="1454">
                  <c:v>38.380000000000003</c:v>
                </c:pt>
                <c:pt idx="1455">
                  <c:v>38.380000000000003</c:v>
                </c:pt>
                <c:pt idx="1456">
                  <c:v>38.380000000000003</c:v>
                </c:pt>
                <c:pt idx="1457">
                  <c:v>38.380000000000003</c:v>
                </c:pt>
                <c:pt idx="1458">
                  <c:v>38.380000000000003</c:v>
                </c:pt>
                <c:pt idx="1459">
                  <c:v>38.380000000000003</c:v>
                </c:pt>
                <c:pt idx="1460">
                  <c:v>38.380000000000003</c:v>
                </c:pt>
                <c:pt idx="1461">
                  <c:v>38.380000000000003</c:v>
                </c:pt>
                <c:pt idx="1462">
                  <c:v>38.380000000000003</c:v>
                </c:pt>
                <c:pt idx="1463">
                  <c:v>38.380000000000003</c:v>
                </c:pt>
                <c:pt idx="1464">
                  <c:v>38.380000000000003</c:v>
                </c:pt>
                <c:pt idx="1465">
                  <c:v>38.380000000000003</c:v>
                </c:pt>
                <c:pt idx="1466">
                  <c:v>38.380000000000003</c:v>
                </c:pt>
                <c:pt idx="1467">
                  <c:v>38.380000000000003</c:v>
                </c:pt>
                <c:pt idx="1468">
                  <c:v>38.380000000000003</c:v>
                </c:pt>
                <c:pt idx="1469">
                  <c:v>38.380000000000003</c:v>
                </c:pt>
                <c:pt idx="1470">
                  <c:v>38.380000000000003</c:v>
                </c:pt>
                <c:pt idx="1471">
                  <c:v>38.380000000000003</c:v>
                </c:pt>
                <c:pt idx="1472">
                  <c:v>38.380000000000003</c:v>
                </c:pt>
                <c:pt idx="1473">
                  <c:v>38.380000000000003</c:v>
                </c:pt>
                <c:pt idx="1474">
                  <c:v>38.380000000000003</c:v>
                </c:pt>
                <c:pt idx="1475">
                  <c:v>38.380000000000003</c:v>
                </c:pt>
                <c:pt idx="1476">
                  <c:v>38.380000000000003</c:v>
                </c:pt>
                <c:pt idx="1477">
                  <c:v>38.380000000000003</c:v>
                </c:pt>
                <c:pt idx="1478">
                  <c:v>38.380000000000003</c:v>
                </c:pt>
                <c:pt idx="1479">
                  <c:v>38.380000000000003</c:v>
                </c:pt>
                <c:pt idx="1480">
                  <c:v>38.380000000000003</c:v>
                </c:pt>
                <c:pt idx="1481">
                  <c:v>38.380000000000003</c:v>
                </c:pt>
                <c:pt idx="1482">
                  <c:v>38.380000000000003</c:v>
                </c:pt>
                <c:pt idx="1483">
                  <c:v>38.380000000000003</c:v>
                </c:pt>
                <c:pt idx="1484">
                  <c:v>38.380000000000003</c:v>
                </c:pt>
                <c:pt idx="1485">
                  <c:v>38.380000000000003</c:v>
                </c:pt>
                <c:pt idx="1486">
                  <c:v>38.380000000000003</c:v>
                </c:pt>
                <c:pt idx="1487">
                  <c:v>38.380000000000003</c:v>
                </c:pt>
                <c:pt idx="1488">
                  <c:v>38.380000000000003</c:v>
                </c:pt>
                <c:pt idx="1489">
                  <c:v>38.380000000000003</c:v>
                </c:pt>
                <c:pt idx="1490">
                  <c:v>38.380000000000003</c:v>
                </c:pt>
                <c:pt idx="1491">
                  <c:v>38.380000000000003</c:v>
                </c:pt>
                <c:pt idx="1492">
                  <c:v>38.380000000000003</c:v>
                </c:pt>
                <c:pt idx="1493">
                  <c:v>38.380000000000003</c:v>
                </c:pt>
                <c:pt idx="1494">
                  <c:v>38.380000000000003</c:v>
                </c:pt>
                <c:pt idx="1495">
                  <c:v>38.380000000000003</c:v>
                </c:pt>
                <c:pt idx="1496">
                  <c:v>38.380000000000003</c:v>
                </c:pt>
                <c:pt idx="1497">
                  <c:v>38.380000000000003</c:v>
                </c:pt>
                <c:pt idx="1498">
                  <c:v>38.380000000000003</c:v>
                </c:pt>
                <c:pt idx="1499">
                  <c:v>38.380000000000003</c:v>
                </c:pt>
                <c:pt idx="1500">
                  <c:v>38.380000000000003</c:v>
                </c:pt>
                <c:pt idx="1501">
                  <c:v>38.380000000000003</c:v>
                </c:pt>
                <c:pt idx="1502">
                  <c:v>38.380000000000003</c:v>
                </c:pt>
                <c:pt idx="1503">
                  <c:v>38.380000000000003</c:v>
                </c:pt>
                <c:pt idx="1504">
                  <c:v>38.380000000000003</c:v>
                </c:pt>
                <c:pt idx="1505">
                  <c:v>38.380000000000003</c:v>
                </c:pt>
                <c:pt idx="1506">
                  <c:v>38.380000000000003</c:v>
                </c:pt>
                <c:pt idx="1507">
                  <c:v>38.380000000000003</c:v>
                </c:pt>
                <c:pt idx="1508">
                  <c:v>38.380000000000003</c:v>
                </c:pt>
                <c:pt idx="1509">
                  <c:v>38.380000000000003</c:v>
                </c:pt>
                <c:pt idx="1510">
                  <c:v>38.380000000000003</c:v>
                </c:pt>
                <c:pt idx="1511">
                  <c:v>38.380000000000003</c:v>
                </c:pt>
                <c:pt idx="1512">
                  <c:v>38.380000000000003</c:v>
                </c:pt>
                <c:pt idx="1513">
                  <c:v>38.380000000000003</c:v>
                </c:pt>
                <c:pt idx="1514">
                  <c:v>38.380000000000003</c:v>
                </c:pt>
                <c:pt idx="1515">
                  <c:v>38.380000000000003</c:v>
                </c:pt>
                <c:pt idx="1516">
                  <c:v>38.380000000000003</c:v>
                </c:pt>
                <c:pt idx="1517">
                  <c:v>38.380000000000003</c:v>
                </c:pt>
                <c:pt idx="1518">
                  <c:v>38.380000000000003</c:v>
                </c:pt>
                <c:pt idx="1519">
                  <c:v>38.380000000000003</c:v>
                </c:pt>
                <c:pt idx="1520">
                  <c:v>38.380000000000003</c:v>
                </c:pt>
                <c:pt idx="1521">
                  <c:v>38.380000000000003</c:v>
                </c:pt>
                <c:pt idx="1522">
                  <c:v>38.380000000000003</c:v>
                </c:pt>
                <c:pt idx="1523">
                  <c:v>38.380000000000003</c:v>
                </c:pt>
                <c:pt idx="1524">
                  <c:v>38.380000000000003</c:v>
                </c:pt>
                <c:pt idx="1525">
                  <c:v>38.380000000000003</c:v>
                </c:pt>
                <c:pt idx="1526">
                  <c:v>38.380000000000003</c:v>
                </c:pt>
                <c:pt idx="1527">
                  <c:v>38.380000000000003</c:v>
                </c:pt>
                <c:pt idx="1528">
                  <c:v>38.380000000000003</c:v>
                </c:pt>
                <c:pt idx="1529">
                  <c:v>38.380000000000003</c:v>
                </c:pt>
                <c:pt idx="1530">
                  <c:v>38.380000000000003</c:v>
                </c:pt>
                <c:pt idx="1531">
                  <c:v>38.380000000000003</c:v>
                </c:pt>
                <c:pt idx="1532">
                  <c:v>38.380000000000003</c:v>
                </c:pt>
                <c:pt idx="1533">
                  <c:v>38.380000000000003</c:v>
                </c:pt>
                <c:pt idx="1534">
                  <c:v>38.380000000000003</c:v>
                </c:pt>
                <c:pt idx="1535">
                  <c:v>38.380000000000003</c:v>
                </c:pt>
                <c:pt idx="1536">
                  <c:v>38.380000000000003</c:v>
                </c:pt>
                <c:pt idx="1537">
                  <c:v>38.380000000000003</c:v>
                </c:pt>
                <c:pt idx="1538">
                  <c:v>38.380000000000003</c:v>
                </c:pt>
                <c:pt idx="1539">
                  <c:v>38.380000000000003</c:v>
                </c:pt>
                <c:pt idx="1540">
                  <c:v>38.380000000000003</c:v>
                </c:pt>
                <c:pt idx="1541">
                  <c:v>38.380000000000003</c:v>
                </c:pt>
                <c:pt idx="1542">
                  <c:v>38.380000000000003</c:v>
                </c:pt>
                <c:pt idx="1543">
                  <c:v>38.380000000000003</c:v>
                </c:pt>
                <c:pt idx="1544">
                  <c:v>38.380000000000003</c:v>
                </c:pt>
                <c:pt idx="1545">
                  <c:v>38.380000000000003</c:v>
                </c:pt>
                <c:pt idx="1546">
                  <c:v>38.380000000000003</c:v>
                </c:pt>
                <c:pt idx="1547">
                  <c:v>38.380000000000003</c:v>
                </c:pt>
                <c:pt idx="1548">
                  <c:v>38.380000000000003</c:v>
                </c:pt>
                <c:pt idx="1549">
                  <c:v>38.380000000000003</c:v>
                </c:pt>
                <c:pt idx="1550">
                  <c:v>38.380000000000003</c:v>
                </c:pt>
                <c:pt idx="1551">
                  <c:v>38.380000000000003</c:v>
                </c:pt>
                <c:pt idx="1552">
                  <c:v>38.380000000000003</c:v>
                </c:pt>
                <c:pt idx="1553">
                  <c:v>38.380000000000003</c:v>
                </c:pt>
                <c:pt idx="1554">
                  <c:v>38.380000000000003</c:v>
                </c:pt>
                <c:pt idx="1555">
                  <c:v>38.380000000000003</c:v>
                </c:pt>
                <c:pt idx="1556">
                  <c:v>38.380000000000003</c:v>
                </c:pt>
                <c:pt idx="1557">
                  <c:v>38.380000000000003</c:v>
                </c:pt>
                <c:pt idx="1558">
                  <c:v>38.380000000000003</c:v>
                </c:pt>
                <c:pt idx="1559">
                  <c:v>38.380000000000003</c:v>
                </c:pt>
                <c:pt idx="1560">
                  <c:v>38.380000000000003</c:v>
                </c:pt>
                <c:pt idx="1561">
                  <c:v>38.380000000000003</c:v>
                </c:pt>
                <c:pt idx="1562">
                  <c:v>38.380000000000003</c:v>
                </c:pt>
                <c:pt idx="1563">
                  <c:v>38.380000000000003</c:v>
                </c:pt>
                <c:pt idx="1564">
                  <c:v>38.380000000000003</c:v>
                </c:pt>
                <c:pt idx="1565">
                  <c:v>38.380000000000003</c:v>
                </c:pt>
                <c:pt idx="1566">
                  <c:v>38.380000000000003</c:v>
                </c:pt>
                <c:pt idx="1567">
                  <c:v>38.380000000000003</c:v>
                </c:pt>
                <c:pt idx="1568">
                  <c:v>38.380000000000003</c:v>
                </c:pt>
                <c:pt idx="1569">
                  <c:v>38.380000000000003</c:v>
                </c:pt>
                <c:pt idx="1570">
                  <c:v>38.380000000000003</c:v>
                </c:pt>
                <c:pt idx="1571">
                  <c:v>38.380000000000003</c:v>
                </c:pt>
                <c:pt idx="1572">
                  <c:v>38.380000000000003</c:v>
                </c:pt>
                <c:pt idx="1573">
                  <c:v>38.380000000000003</c:v>
                </c:pt>
                <c:pt idx="1574">
                  <c:v>38.380000000000003</c:v>
                </c:pt>
                <c:pt idx="1575">
                  <c:v>38.380000000000003</c:v>
                </c:pt>
                <c:pt idx="1576">
                  <c:v>38.380000000000003</c:v>
                </c:pt>
                <c:pt idx="1577">
                  <c:v>38.380000000000003</c:v>
                </c:pt>
                <c:pt idx="1578">
                  <c:v>38.380000000000003</c:v>
                </c:pt>
                <c:pt idx="1579">
                  <c:v>38.380000000000003</c:v>
                </c:pt>
                <c:pt idx="1580">
                  <c:v>38.380000000000003</c:v>
                </c:pt>
                <c:pt idx="1581">
                  <c:v>38.380000000000003</c:v>
                </c:pt>
                <c:pt idx="1582">
                  <c:v>38.380000000000003</c:v>
                </c:pt>
                <c:pt idx="1583">
                  <c:v>38.380000000000003</c:v>
                </c:pt>
                <c:pt idx="1584">
                  <c:v>38.380000000000003</c:v>
                </c:pt>
                <c:pt idx="1585">
                  <c:v>38.380000000000003</c:v>
                </c:pt>
                <c:pt idx="1586">
                  <c:v>38.380000000000003</c:v>
                </c:pt>
                <c:pt idx="1587">
                  <c:v>38.380000000000003</c:v>
                </c:pt>
                <c:pt idx="1588">
                  <c:v>38.380000000000003</c:v>
                </c:pt>
                <c:pt idx="1589">
                  <c:v>38.380000000000003</c:v>
                </c:pt>
                <c:pt idx="1590">
                  <c:v>38.380000000000003</c:v>
                </c:pt>
                <c:pt idx="1591">
                  <c:v>38.380000000000003</c:v>
                </c:pt>
                <c:pt idx="1592">
                  <c:v>38.380000000000003</c:v>
                </c:pt>
                <c:pt idx="1593">
                  <c:v>38.380000000000003</c:v>
                </c:pt>
                <c:pt idx="1594">
                  <c:v>38.380000000000003</c:v>
                </c:pt>
                <c:pt idx="1595">
                  <c:v>38.380000000000003</c:v>
                </c:pt>
                <c:pt idx="1596">
                  <c:v>38.380000000000003</c:v>
                </c:pt>
                <c:pt idx="1597">
                  <c:v>38.380000000000003</c:v>
                </c:pt>
                <c:pt idx="1598">
                  <c:v>38.380000000000003</c:v>
                </c:pt>
                <c:pt idx="1599">
                  <c:v>38.380000000000003</c:v>
                </c:pt>
                <c:pt idx="1600">
                  <c:v>38.380000000000003</c:v>
                </c:pt>
                <c:pt idx="1601">
                  <c:v>38.380000000000003</c:v>
                </c:pt>
                <c:pt idx="1602">
                  <c:v>38.380000000000003</c:v>
                </c:pt>
                <c:pt idx="1603">
                  <c:v>38.380000000000003</c:v>
                </c:pt>
                <c:pt idx="1604">
                  <c:v>38.380000000000003</c:v>
                </c:pt>
                <c:pt idx="1605">
                  <c:v>38.380000000000003</c:v>
                </c:pt>
                <c:pt idx="1606">
                  <c:v>38.380000000000003</c:v>
                </c:pt>
                <c:pt idx="1607">
                  <c:v>38.380000000000003</c:v>
                </c:pt>
                <c:pt idx="1608">
                  <c:v>38.380000000000003</c:v>
                </c:pt>
                <c:pt idx="1609">
                  <c:v>38.380000000000003</c:v>
                </c:pt>
                <c:pt idx="1610">
                  <c:v>38.380000000000003</c:v>
                </c:pt>
                <c:pt idx="1611">
                  <c:v>38.380000000000003</c:v>
                </c:pt>
                <c:pt idx="1612">
                  <c:v>38.380000000000003</c:v>
                </c:pt>
                <c:pt idx="1613">
                  <c:v>38.380000000000003</c:v>
                </c:pt>
                <c:pt idx="1614">
                  <c:v>38.380000000000003</c:v>
                </c:pt>
                <c:pt idx="1615">
                  <c:v>38.380000000000003</c:v>
                </c:pt>
                <c:pt idx="1616">
                  <c:v>38.380000000000003</c:v>
                </c:pt>
                <c:pt idx="1617">
                  <c:v>38.380000000000003</c:v>
                </c:pt>
                <c:pt idx="1618">
                  <c:v>38.380000000000003</c:v>
                </c:pt>
                <c:pt idx="1619">
                  <c:v>38.380000000000003</c:v>
                </c:pt>
                <c:pt idx="1620">
                  <c:v>38.380000000000003</c:v>
                </c:pt>
                <c:pt idx="1621">
                  <c:v>38.380000000000003</c:v>
                </c:pt>
                <c:pt idx="1622">
                  <c:v>38.380000000000003</c:v>
                </c:pt>
                <c:pt idx="1623">
                  <c:v>38.380000000000003</c:v>
                </c:pt>
                <c:pt idx="1624">
                  <c:v>38.380000000000003</c:v>
                </c:pt>
                <c:pt idx="1625">
                  <c:v>38.380000000000003</c:v>
                </c:pt>
                <c:pt idx="1626">
                  <c:v>38.380000000000003</c:v>
                </c:pt>
                <c:pt idx="1627">
                  <c:v>38.380000000000003</c:v>
                </c:pt>
                <c:pt idx="1628">
                  <c:v>38.380000000000003</c:v>
                </c:pt>
                <c:pt idx="1629">
                  <c:v>38.380000000000003</c:v>
                </c:pt>
                <c:pt idx="1630">
                  <c:v>38.380000000000003</c:v>
                </c:pt>
                <c:pt idx="1631">
                  <c:v>38.380000000000003</c:v>
                </c:pt>
                <c:pt idx="1632">
                  <c:v>38.380000000000003</c:v>
                </c:pt>
                <c:pt idx="1633">
                  <c:v>38.380000000000003</c:v>
                </c:pt>
                <c:pt idx="1634">
                  <c:v>38.380000000000003</c:v>
                </c:pt>
                <c:pt idx="1635">
                  <c:v>38.380000000000003</c:v>
                </c:pt>
                <c:pt idx="1636">
                  <c:v>38.380000000000003</c:v>
                </c:pt>
                <c:pt idx="1637">
                  <c:v>38.380000000000003</c:v>
                </c:pt>
                <c:pt idx="1638">
                  <c:v>38.380000000000003</c:v>
                </c:pt>
                <c:pt idx="1639">
                  <c:v>38.380000000000003</c:v>
                </c:pt>
                <c:pt idx="1640">
                  <c:v>38.380000000000003</c:v>
                </c:pt>
                <c:pt idx="1641">
                  <c:v>38.380000000000003</c:v>
                </c:pt>
                <c:pt idx="1642">
                  <c:v>38.380000000000003</c:v>
                </c:pt>
                <c:pt idx="1643">
                  <c:v>38.380000000000003</c:v>
                </c:pt>
                <c:pt idx="1644">
                  <c:v>38.380000000000003</c:v>
                </c:pt>
                <c:pt idx="1645">
                  <c:v>38.380000000000003</c:v>
                </c:pt>
                <c:pt idx="1646">
                  <c:v>38.380000000000003</c:v>
                </c:pt>
                <c:pt idx="1647">
                  <c:v>38.380000000000003</c:v>
                </c:pt>
                <c:pt idx="1648">
                  <c:v>38.380000000000003</c:v>
                </c:pt>
                <c:pt idx="1649">
                  <c:v>38.380000000000003</c:v>
                </c:pt>
                <c:pt idx="1650">
                  <c:v>38.380000000000003</c:v>
                </c:pt>
                <c:pt idx="1651">
                  <c:v>38.380000000000003</c:v>
                </c:pt>
                <c:pt idx="1652">
                  <c:v>38.380000000000003</c:v>
                </c:pt>
                <c:pt idx="1653">
                  <c:v>38.380000000000003</c:v>
                </c:pt>
                <c:pt idx="1654">
                  <c:v>38.380000000000003</c:v>
                </c:pt>
                <c:pt idx="1655">
                  <c:v>38.380000000000003</c:v>
                </c:pt>
                <c:pt idx="1656">
                  <c:v>38.380000000000003</c:v>
                </c:pt>
                <c:pt idx="1657">
                  <c:v>38.380000000000003</c:v>
                </c:pt>
                <c:pt idx="1658">
                  <c:v>38.380000000000003</c:v>
                </c:pt>
                <c:pt idx="1659">
                  <c:v>38.380000000000003</c:v>
                </c:pt>
                <c:pt idx="1660">
                  <c:v>38.369999999999997</c:v>
                </c:pt>
                <c:pt idx="1661">
                  <c:v>38.369999999999997</c:v>
                </c:pt>
                <c:pt idx="1662">
                  <c:v>38.369999999999997</c:v>
                </c:pt>
                <c:pt idx="1663">
                  <c:v>38.369999999999997</c:v>
                </c:pt>
                <c:pt idx="1664">
                  <c:v>38.36</c:v>
                </c:pt>
                <c:pt idx="1665">
                  <c:v>38.36</c:v>
                </c:pt>
                <c:pt idx="1666">
                  <c:v>38.36</c:v>
                </c:pt>
                <c:pt idx="1667">
                  <c:v>38.36</c:v>
                </c:pt>
                <c:pt idx="1668">
                  <c:v>38.36</c:v>
                </c:pt>
                <c:pt idx="1669">
                  <c:v>38.36</c:v>
                </c:pt>
                <c:pt idx="1670">
                  <c:v>38.36</c:v>
                </c:pt>
                <c:pt idx="1671">
                  <c:v>38.36</c:v>
                </c:pt>
                <c:pt idx="1672">
                  <c:v>38.36</c:v>
                </c:pt>
                <c:pt idx="1673">
                  <c:v>38.35</c:v>
                </c:pt>
                <c:pt idx="1674">
                  <c:v>38.35</c:v>
                </c:pt>
                <c:pt idx="1675">
                  <c:v>38.36</c:v>
                </c:pt>
                <c:pt idx="1676">
                  <c:v>38.35</c:v>
                </c:pt>
                <c:pt idx="1677">
                  <c:v>38.35</c:v>
                </c:pt>
                <c:pt idx="1678">
                  <c:v>38.35</c:v>
                </c:pt>
                <c:pt idx="1679">
                  <c:v>38.340000000000003</c:v>
                </c:pt>
                <c:pt idx="1680">
                  <c:v>38.340000000000003</c:v>
                </c:pt>
                <c:pt idx="1681">
                  <c:v>38.340000000000003</c:v>
                </c:pt>
                <c:pt idx="1682">
                  <c:v>38.340000000000003</c:v>
                </c:pt>
                <c:pt idx="1683">
                  <c:v>38.340000000000003</c:v>
                </c:pt>
                <c:pt idx="1684">
                  <c:v>38.33</c:v>
                </c:pt>
                <c:pt idx="1685">
                  <c:v>38.33</c:v>
                </c:pt>
                <c:pt idx="1686">
                  <c:v>38.32</c:v>
                </c:pt>
                <c:pt idx="1687">
                  <c:v>38.31</c:v>
                </c:pt>
                <c:pt idx="1688">
                  <c:v>38.31</c:v>
                </c:pt>
                <c:pt idx="1689">
                  <c:v>38.31</c:v>
                </c:pt>
                <c:pt idx="1690">
                  <c:v>38.299999999999997</c:v>
                </c:pt>
                <c:pt idx="1691">
                  <c:v>38.299999999999997</c:v>
                </c:pt>
                <c:pt idx="1692">
                  <c:v>38.299999999999997</c:v>
                </c:pt>
                <c:pt idx="1693">
                  <c:v>38.299999999999997</c:v>
                </c:pt>
                <c:pt idx="1694">
                  <c:v>38.299999999999997</c:v>
                </c:pt>
                <c:pt idx="1695">
                  <c:v>38.299999999999997</c:v>
                </c:pt>
                <c:pt idx="1696">
                  <c:v>38.29</c:v>
                </c:pt>
                <c:pt idx="1697">
                  <c:v>38.29</c:v>
                </c:pt>
                <c:pt idx="1698">
                  <c:v>38.29</c:v>
                </c:pt>
                <c:pt idx="1699">
                  <c:v>38.29</c:v>
                </c:pt>
                <c:pt idx="1700">
                  <c:v>38.29</c:v>
                </c:pt>
                <c:pt idx="1701">
                  <c:v>38.29</c:v>
                </c:pt>
                <c:pt idx="1702">
                  <c:v>38.29</c:v>
                </c:pt>
                <c:pt idx="1703">
                  <c:v>38.29</c:v>
                </c:pt>
                <c:pt idx="1704">
                  <c:v>38.29</c:v>
                </c:pt>
                <c:pt idx="1705">
                  <c:v>38.28</c:v>
                </c:pt>
                <c:pt idx="1706">
                  <c:v>38.28</c:v>
                </c:pt>
                <c:pt idx="1707">
                  <c:v>38.28</c:v>
                </c:pt>
                <c:pt idx="1708">
                  <c:v>38.28</c:v>
                </c:pt>
                <c:pt idx="1709">
                  <c:v>38.270000000000003</c:v>
                </c:pt>
                <c:pt idx="1710">
                  <c:v>38.270000000000003</c:v>
                </c:pt>
                <c:pt idx="1711">
                  <c:v>38.270000000000003</c:v>
                </c:pt>
                <c:pt idx="1712">
                  <c:v>38.270000000000003</c:v>
                </c:pt>
                <c:pt idx="1713">
                  <c:v>38.270000000000003</c:v>
                </c:pt>
                <c:pt idx="1714">
                  <c:v>38.270000000000003</c:v>
                </c:pt>
                <c:pt idx="1715">
                  <c:v>38.270000000000003</c:v>
                </c:pt>
                <c:pt idx="1716">
                  <c:v>38.270000000000003</c:v>
                </c:pt>
                <c:pt idx="1717">
                  <c:v>38.270000000000003</c:v>
                </c:pt>
                <c:pt idx="1718">
                  <c:v>38.270000000000003</c:v>
                </c:pt>
                <c:pt idx="1719">
                  <c:v>38.270000000000003</c:v>
                </c:pt>
                <c:pt idx="1720">
                  <c:v>38.270000000000003</c:v>
                </c:pt>
                <c:pt idx="1721">
                  <c:v>38.270000000000003</c:v>
                </c:pt>
                <c:pt idx="1722">
                  <c:v>38.270000000000003</c:v>
                </c:pt>
                <c:pt idx="1723">
                  <c:v>38.270000000000003</c:v>
                </c:pt>
                <c:pt idx="1724">
                  <c:v>38.270000000000003</c:v>
                </c:pt>
                <c:pt idx="1725">
                  <c:v>38.270000000000003</c:v>
                </c:pt>
                <c:pt idx="1726">
                  <c:v>38.270000000000003</c:v>
                </c:pt>
                <c:pt idx="1727">
                  <c:v>38.270000000000003</c:v>
                </c:pt>
                <c:pt idx="1728">
                  <c:v>38.270000000000003</c:v>
                </c:pt>
                <c:pt idx="1729">
                  <c:v>38.270000000000003</c:v>
                </c:pt>
                <c:pt idx="1730">
                  <c:v>38.270000000000003</c:v>
                </c:pt>
                <c:pt idx="1731">
                  <c:v>38.270000000000003</c:v>
                </c:pt>
                <c:pt idx="1732">
                  <c:v>38.270000000000003</c:v>
                </c:pt>
                <c:pt idx="1733">
                  <c:v>38.270000000000003</c:v>
                </c:pt>
                <c:pt idx="1734">
                  <c:v>38.270000000000003</c:v>
                </c:pt>
                <c:pt idx="1735">
                  <c:v>38.270000000000003</c:v>
                </c:pt>
                <c:pt idx="1736">
                  <c:v>38.270000000000003</c:v>
                </c:pt>
                <c:pt idx="1737">
                  <c:v>38.270000000000003</c:v>
                </c:pt>
                <c:pt idx="1738">
                  <c:v>38.270000000000003</c:v>
                </c:pt>
                <c:pt idx="1739">
                  <c:v>38.270000000000003</c:v>
                </c:pt>
                <c:pt idx="1740">
                  <c:v>38.270000000000003</c:v>
                </c:pt>
                <c:pt idx="1741">
                  <c:v>38.270000000000003</c:v>
                </c:pt>
                <c:pt idx="1742">
                  <c:v>38.270000000000003</c:v>
                </c:pt>
                <c:pt idx="1743">
                  <c:v>38.270000000000003</c:v>
                </c:pt>
                <c:pt idx="1744">
                  <c:v>38.270000000000003</c:v>
                </c:pt>
                <c:pt idx="1745">
                  <c:v>38.270000000000003</c:v>
                </c:pt>
                <c:pt idx="1746">
                  <c:v>38.270000000000003</c:v>
                </c:pt>
                <c:pt idx="1747">
                  <c:v>38.270000000000003</c:v>
                </c:pt>
                <c:pt idx="1748">
                  <c:v>38.270000000000003</c:v>
                </c:pt>
                <c:pt idx="1749">
                  <c:v>38.270000000000003</c:v>
                </c:pt>
                <c:pt idx="1750">
                  <c:v>38.270000000000003</c:v>
                </c:pt>
                <c:pt idx="1751">
                  <c:v>38.270000000000003</c:v>
                </c:pt>
                <c:pt idx="1752">
                  <c:v>38.270000000000003</c:v>
                </c:pt>
                <c:pt idx="1753">
                  <c:v>38.270000000000003</c:v>
                </c:pt>
                <c:pt idx="1754">
                  <c:v>38.26</c:v>
                </c:pt>
                <c:pt idx="1755">
                  <c:v>38.26</c:v>
                </c:pt>
                <c:pt idx="1756">
                  <c:v>38.26</c:v>
                </c:pt>
                <c:pt idx="1757">
                  <c:v>38.26</c:v>
                </c:pt>
                <c:pt idx="1758">
                  <c:v>38.26</c:v>
                </c:pt>
                <c:pt idx="1759">
                  <c:v>38.26</c:v>
                </c:pt>
                <c:pt idx="1760">
                  <c:v>38.26</c:v>
                </c:pt>
                <c:pt idx="1761">
                  <c:v>38.25</c:v>
                </c:pt>
                <c:pt idx="1762">
                  <c:v>38.25</c:v>
                </c:pt>
                <c:pt idx="1763">
                  <c:v>38.25</c:v>
                </c:pt>
                <c:pt idx="1764">
                  <c:v>38.25</c:v>
                </c:pt>
                <c:pt idx="1765">
                  <c:v>38.25</c:v>
                </c:pt>
                <c:pt idx="1766">
                  <c:v>38.25</c:v>
                </c:pt>
                <c:pt idx="1767">
                  <c:v>38.25</c:v>
                </c:pt>
                <c:pt idx="1768">
                  <c:v>38.24</c:v>
                </c:pt>
                <c:pt idx="1769">
                  <c:v>38.24</c:v>
                </c:pt>
                <c:pt idx="1770">
                  <c:v>38.24</c:v>
                </c:pt>
                <c:pt idx="1771">
                  <c:v>38.24</c:v>
                </c:pt>
                <c:pt idx="1772">
                  <c:v>38.229999999999997</c:v>
                </c:pt>
                <c:pt idx="1773">
                  <c:v>38.229999999999997</c:v>
                </c:pt>
                <c:pt idx="1774">
                  <c:v>38.229999999999997</c:v>
                </c:pt>
                <c:pt idx="1775">
                  <c:v>38.229999999999997</c:v>
                </c:pt>
                <c:pt idx="1776">
                  <c:v>38.229999999999997</c:v>
                </c:pt>
                <c:pt idx="1777">
                  <c:v>38.22</c:v>
                </c:pt>
                <c:pt idx="1778">
                  <c:v>38.22</c:v>
                </c:pt>
                <c:pt idx="1779">
                  <c:v>38.22</c:v>
                </c:pt>
                <c:pt idx="1780">
                  <c:v>38.229999999999997</c:v>
                </c:pt>
                <c:pt idx="1781">
                  <c:v>38.229999999999997</c:v>
                </c:pt>
                <c:pt idx="1782">
                  <c:v>38.22</c:v>
                </c:pt>
                <c:pt idx="1783">
                  <c:v>38.22</c:v>
                </c:pt>
                <c:pt idx="1784">
                  <c:v>38.21</c:v>
                </c:pt>
                <c:pt idx="1785">
                  <c:v>38.21</c:v>
                </c:pt>
                <c:pt idx="1786">
                  <c:v>38.200000000000003</c:v>
                </c:pt>
                <c:pt idx="1787">
                  <c:v>38.200000000000003</c:v>
                </c:pt>
                <c:pt idx="1788">
                  <c:v>38.200000000000003</c:v>
                </c:pt>
                <c:pt idx="1789">
                  <c:v>38.19</c:v>
                </c:pt>
                <c:pt idx="1790">
                  <c:v>38.19</c:v>
                </c:pt>
                <c:pt idx="1791">
                  <c:v>38.19</c:v>
                </c:pt>
                <c:pt idx="1792">
                  <c:v>38.200000000000003</c:v>
                </c:pt>
                <c:pt idx="1793">
                  <c:v>38.200000000000003</c:v>
                </c:pt>
                <c:pt idx="1794">
                  <c:v>38.19</c:v>
                </c:pt>
                <c:pt idx="1795">
                  <c:v>38.19</c:v>
                </c:pt>
                <c:pt idx="1796">
                  <c:v>38.19</c:v>
                </c:pt>
                <c:pt idx="1797">
                  <c:v>38.18</c:v>
                </c:pt>
                <c:pt idx="1798">
                  <c:v>38.18</c:v>
                </c:pt>
                <c:pt idx="1799">
                  <c:v>38.18</c:v>
                </c:pt>
                <c:pt idx="1800">
                  <c:v>38.18</c:v>
                </c:pt>
                <c:pt idx="1801">
                  <c:v>38.18</c:v>
                </c:pt>
                <c:pt idx="1802">
                  <c:v>38.17</c:v>
                </c:pt>
                <c:pt idx="1803">
                  <c:v>38.17</c:v>
                </c:pt>
                <c:pt idx="1804">
                  <c:v>38.17</c:v>
                </c:pt>
                <c:pt idx="1805">
                  <c:v>38.17</c:v>
                </c:pt>
                <c:pt idx="1806">
                  <c:v>38.17</c:v>
                </c:pt>
                <c:pt idx="1807">
                  <c:v>38.159999999999997</c:v>
                </c:pt>
                <c:pt idx="1808">
                  <c:v>38.159999999999997</c:v>
                </c:pt>
                <c:pt idx="1809">
                  <c:v>38.159999999999997</c:v>
                </c:pt>
                <c:pt idx="1810">
                  <c:v>38.159999999999997</c:v>
                </c:pt>
                <c:pt idx="1811">
                  <c:v>38.15</c:v>
                </c:pt>
                <c:pt idx="1812">
                  <c:v>38.15</c:v>
                </c:pt>
                <c:pt idx="1813">
                  <c:v>38.14</c:v>
                </c:pt>
                <c:pt idx="1814">
                  <c:v>38.14</c:v>
                </c:pt>
                <c:pt idx="1815">
                  <c:v>38.130000000000003</c:v>
                </c:pt>
                <c:pt idx="1816">
                  <c:v>38.130000000000003</c:v>
                </c:pt>
                <c:pt idx="1817">
                  <c:v>38.130000000000003</c:v>
                </c:pt>
                <c:pt idx="1818">
                  <c:v>38.119999999999997</c:v>
                </c:pt>
                <c:pt idx="1819">
                  <c:v>38.119999999999997</c:v>
                </c:pt>
                <c:pt idx="1820">
                  <c:v>38.119999999999997</c:v>
                </c:pt>
                <c:pt idx="1821">
                  <c:v>38.119999999999997</c:v>
                </c:pt>
                <c:pt idx="1822">
                  <c:v>38.119999999999997</c:v>
                </c:pt>
                <c:pt idx="1823">
                  <c:v>38.11</c:v>
                </c:pt>
                <c:pt idx="1824">
                  <c:v>38.11</c:v>
                </c:pt>
                <c:pt idx="1825">
                  <c:v>38.11</c:v>
                </c:pt>
                <c:pt idx="1826">
                  <c:v>38.11</c:v>
                </c:pt>
                <c:pt idx="1827">
                  <c:v>38.11</c:v>
                </c:pt>
                <c:pt idx="1828">
                  <c:v>38.11</c:v>
                </c:pt>
                <c:pt idx="1829">
                  <c:v>38.1</c:v>
                </c:pt>
                <c:pt idx="1830">
                  <c:v>38.1</c:v>
                </c:pt>
                <c:pt idx="1831">
                  <c:v>38.1</c:v>
                </c:pt>
                <c:pt idx="1832">
                  <c:v>38.090000000000003</c:v>
                </c:pt>
                <c:pt idx="1833">
                  <c:v>38.090000000000003</c:v>
                </c:pt>
                <c:pt idx="1834">
                  <c:v>38.090000000000003</c:v>
                </c:pt>
                <c:pt idx="1835">
                  <c:v>38.090000000000003</c:v>
                </c:pt>
                <c:pt idx="1836">
                  <c:v>38.090000000000003</c:v>
                </c:pt>
                <c:pt idx="1837">
                  <c:v>38.090000000000003</c:v>
                </c:pt>
                <c:pt idx="1838">
                  <c:v>38.090000000000003</c:v>
                </c:pt>
                <c:pt idx="1839">
                  <c:v>38.090000000000003</c:v>
                </c:pt>
                <c:pt idx="1840">
                  <c:v>38.090000000000003</c:v>
                </c:pt>
                <c:pt idx="1841">
                  <c:v>38.090000000000003</c:v>
                </c:pt>
                <c:pt idx="1842">
                  <c:v>38.08</c:v>
                </c:pt>
                <c:pt idx="1843">
                  <c:v>38.08</c:v>
                </c:pt>
                <c:pt idx="1844">
                  <c:v>38.08</c:v>
                </c:pt>
                <c:pt idx="1845">
                  <c:v>38.08</c:v>
                </c:pt>
                <c:pt idx="1846">
                  <c:v>38.08</c:v>
                </c:pt>
                <c:pt idx="1847">
                  <c:v>38.08</c:v>
                </c:pt>
                <c:pt idx="1848">
                  <c:v>38.08</c:v>
                </c:pt>
                <c:pt idx="1849">
                  <c:v>38.08</c:v>
                </c:pt>
                <c:pt idx="1850">
                  <c:v>38.07</c:v>
                </c:pt>
                <c:pt idx="1851">
                  <c:v>38.07</c:v>
                </c:pt>
                <c:pt idx="1852">
                  <c:v>38.08</c:v>
                </c:pt>
                <c:pt idx="1853">
                  <c:v>38.08</c:v>
                </c:pt>
                <c:pt idx="1854">
                  <c:v>38.08</c:v>
                </c:pt>
                <c:pt idx="1855">
                  <c:v>38.07</c:v>
                </c:pt>
                <c:pt idx="1856">
                  <c:v>38.07</c:v>
                </c:pt>
                <c:pt idx="1857">
                  <c:v>38.07</c:v>
                </c:pt>
                <c:pt idx="1858">
                  <c:v>38.08</c:v>
                </c:pt>
                <c:pt idx="1859">
                  <c:v>38.08</c:v>
                </c:pt>
                <c:pt idx="1860">
                  <c:v>38.08</c:v>
                </c:pt>
                <c:pt idx="1861">
                  <c:v>38.08</c:v>
                </c:pt>
                <c:pt idx="1862">
                  <c:v>38.08</c:v>
                </c:pt>
                <c:pt idx="1863">
                  <c:v>38.08</c:v>
                </c:pt>
                <c:pt idx="1864">
                  <c:v>38.08</c:v>
                </c:pt>
                <c:pt idx="1865">
                  <c:v>38.08</c:v>
                </c:pt>
                <c:pt idx="1866">
                  <c:v>38.08</c:v>
                </c:pt>
                <c:pt idx="1867">
                  <c:v>38.08</c:v>
                </c:pt>
                <c:pt idx="1868">
                  <c:v>38.08</c:v>
                </c:pt>
                <c:pt idx="1869">
                  <c:v>38.08</c:v>
                </c:pt>
                <c:pt idx="1870">
                  <c:v>38.08</c:v>
                </c:pt>
                <c:pt idx="1871">
                  <c:v>38.090000000000003</c:v>
                </c:pt>
                <c:pt idx="1872">
                  <c:v>38.090000000000003</c:v>
                </c:pt>
                <c:pt idx="1873">
                  <c:v>38.090000000000003</c:v>
                </c:pt>
                <c:pt idx="1874">
                  <c:v>38.090000000000003</c:v>
                </c:pt>
                <c:pt idx="1875">
                  <c:v>38.1</c:v>
                </c:pt>
                <c:pt idx="1876">
                  <c:v>38.1</c:v>
                </c:pt>
                <c:pt idx="1877">
                  <c:v>38.11</c:v>
                </c:pt>
                <c:pt idx="1878">
                  <c:v>38.11</c:v>
                </c:pt>
                <c:pt idx="1879">
                  <c:v>38.119999999999997</c:v>
                </c:pt>
                <c:pt idx="1880">
                  <c:v>38.119999999999997</c:v>
                </c:pt>
                <c:pt idx="1881">
                  <c:v>38.119999999999997</c:v>
                </c:pt>
                <c:pt idx="1882">
                  <c:v>38.130000000000003</c:v>
                </c:pt>
                <c:pt idx="1883">
                  <c:v>38.14</c:v>
                </c:pt>
                <c:pt idx="1884">
                  <c:v>38.14</c:v>
                </c:pt>
                <c:pt idx="1885">
                  <c:v>38.159999999999997</c:v>
                </c:pt>
                <c:pt idx="1886">
                  <c:v>38.17</c:v>
                </c:pt>
                <c:pt idx="1887">
                  <c:v>38.17</c:v>
                </c:pt>
                <c:pt idx="1888">
                  <c:v>38.18</c:v>
                </c:pt>
                <c:pt idx="1889">
                  <c:v>38.19</c:v>
                </c:pt>
                <c:pt idx="1890">
                  <c:v>38.19</c:v>
                </c:pt>
                <c:pt idx="1891">
                  <c:v>38.200000000000003</c:v>
                </c:pt>
                <c:pt idx="1892">
                  <c:v>38.200000000000003</c:v>
                </c:pt>
                <c:pt idx="1893">
                  <c:v>38.200000000000003</c:v>
                </c:pt>
                <c:pt idx="1894">
                  <c:v>38.21</c:v>
                </c:pt>
                <c:pt idx="1895">
                  <c:v>38.22</c:v>
                </c:pt>
                <c:pt idx="1896">
                  <c:v>38.22</c:v>
                </c:pt>
                <c:pt idx="1897">
                  <c:v>38.229999999999997</c:v>
                </c:pt>
                <c:pt idx="1898">
                  <c:v>38.229999999999997</c:v>
                </c:pt>
                <c:pt idx="1899">
                  <c:v>38.229999999999997</c:v>
                </c:pt>
                <c:pt idx="1900">
                  <c:v>38.24</c:v>
                </c:pt>
                <c:pt idx="1901">
                  <c:v>38.24</c:v>
                </c:pt>
                <c:pt idx="1902">
                  <c:v>38.25</c:v>
                </c:pt>
                <c:pt idx="1903">
                  <c:v>38.25</c:v>
                </c:pt>
                <c:pt idx="1904">
                  <c:v>38.25</c:v>
                </c:pt>
                <c:pt idx="1905">
                  <c:v>38.25</c:v>
                </c:pt>
                <c:pt idx="1906">
                  <c:v>38.26</c:v>
                </c:pt>
                <c:pt idx="1907">
                  <c:v>38.26</c:v>
                </c:pt>
                <c:pt idx="1908">
                  <c:v>38.26</c:v>
                </c:pt>
                <c:pt idx="1909">
                  <c:v>38.26</c:v>
                </c:pt>
                <c:pt idx="1910">
                  <c:v>38.26</c:v>
                </c:pt>
                <c:pt idx="1911">
                  <c:v>38.26</c:v>
                </c:pt>
                <c:pt idx="1912">
                  <c:v>38.26</c:v>
                </c:pt>
                <c:pt idx="1913">
                  <c:v>38.26</c:v>
                </c:pt>
                <c:pt idx="1914">
                  <c:v>38.270000000000003</c:v>
                </c:pt>
                <c:pt idx="1915">
                  <c:v>38.270000000000003</c:v>
                </c:pt>
                <c:pt idx="1916">
                  <c:v>38.270000000000003</c:v>
                </c:pt>
                <c:pt idx="1917">
                  <c:v>38.270000000000003</c:v>
                </c:pt>
                <c:pt idx="1918">
                  <c:v>38.270000000000003</c:v>
                </c:pt>
                <c:pt idx="1919">
                  <c:v>38.270000000000003</c:v>
                </c:pt>
                <c:pt idx="1920">
                  <c:v>38.270000000000003</c:v>
                </c:pt>
                <c:pt idx="1921">
                  <c:v>38.270000000000003</c:v>
                </c:pt>
                <c:pt idx="1922">
                  <c:v>38.270000000000003</c:v>
                </c:pt>
                <c:pt idx="1923">
                  <c:v>38.270000000000003</c:v>
                </c:pt>
                <c:pt idx="1924">
                  <c:v>38.270000000000003</c:v>
                </c:pt>
                <c:pt idx="1925">
                  <c:v>38.270000000000003</c:v>
                </c:pt>
                <c:pt idx="1926">
                  <c:v>38.270000000000003</c:v>
                </c:pt>
                <c:pt idx="1927">
                  <c:v>38.270000000000003</c:v>
                </c:pt>
                <c:pt idx="1928">
                  <c:v>38.270000000000003</c:v>
                </c:pt>
                <c:pt idx="1929">
                  <c:v>38.270000000000003</c:v>
                </c:pt>
                <c:pt idx="1930">
                  <c:v>38.270000000000003</c:v>
                </c:pt>
                <c:pt idx="1931">
                  <c:v>38.270000000000003</c:v>
                </c:pt>
                <c:pt idx="1932">
                  <c:v>38.270000000000003</c:v>
                </c:pt>
                <c:pt idx="1933">
                  <c:v>38.270000000000003</c:v>
                </c:pt>
                <c:pt idx="1934">
                  <c:v>38.270000000000003</c:v>
                </c:pt>
                <c:pt idx="1935">
                  <c:v>38.270000000000003</c:v>
                </c:pt>
                <c:pt idx="1936">
                  <c:v>38.270000000000003</c:v>
                </c:pt>
                <c:pt idx="1937">
                  <c:v>38.270000000000003</c:v>
                </c:pt>
                <c:pt idx="1938">
                  <c:v>38.270000000000003</c:v>
                </c:pt>
                <c:pt idx="1939">
                  <c:v>38.270000000000003</c:v>
                </c:pt>
                <c:pt idx="1940">
                  <c:v>38.270000000000003</c:v>
                </c:pt>
                <c:pt idx="1941">
                  <c:v>38.270000000000003</c:v>
                </c:pt>
                <c:pt idx="1942">
                  <c:v>38.270000000000003</c:v>
                </c:pt>
                <c:pt idx="1943">
                  <c:v>38.26</c:v>
                </c:pt>
                <c:pt idx="1944">
                  <c:v>38.26</c:v>
                </c:pt>
                <c:pt idx="1945">
                  <c:v>38.26</c:v>
                </c:pt>
                <c:pt idx="1946">
                  <c:v>38.26</c:v>
                </c:pt>
                <c:pt idx="1947">
                  <c:v>38.26</c:v>
                </c:pt>
                <c:pt idx="1948">
                  <c:v>38.26</c:v>
                </c:pt>
                <c:pt idx="1949">
                  <c:v>38.26</c:v>
                </c:pt>
                <c:pt idx="1950">
                  <c:v>38.26</c:v>
                </c:pt>
                <c:pt idx="1951">
                  <c:v>38.26</c:v>
                </c:pt>
                <c:pt idx="1952">
                  <c:v>38.26</c:v>
                </c:pt>
                <c:pt idx="1953">
                  <c:v>38.26</c:v>
                </c:pt>
                <c:pt idx="1954">
                  <c:v>38.26</c:v>
                </c:pt>
                <c:pt idx="1955">
                  <c:v>38.25</c:v>
                </c:pt>
                <c:pt idx="1956">
                  <c:v>38.24</c:v>
                </c:pt>
                <c:pt idx="1957">
                  <c:v>38.24</c:v>
                </c:pt>
                <c:pt idx="1958">
                  <c:v>38.229999999999997</c:v>
                </c:pt>
                <c:pt idx="1959">
                  <c:v>38.22</c:v>
                </c:pt>
                <c:pt idx="1960">
                  <c:v>38.22</c:v>
                </c:pt>
                <c:pt idx="1961">
                  <c:v>38.21</c:v>
                </c:pt>
                <c:pt idx="1962">
                  <c:v>38.21</c:v>
                </c:pt>
                <c:pt idx="1963">
                  <c:v>38.21</c:v>
                </c:pt>
                <c:pt idx="1964">
                  <c:v>38.21</c:v>
                </c:pt>
                <c:pt idx="1965">
                  <c:v>38.21</c:v>
                </c:pt>
                <c:pt idx="1966">
                  <c:v>38.21</c:v>
                </c:pt>
                <c:pt idx="1967">
                  <c:v>38.21</c:v>
                </c:pt>
                <c:pt idx="1968">
                  <c:v>38.21</c:v>
                </c:pt>
                <c:pt idx="1969">
                  <c:v>38.200000000000003</c:v>
                </c:pt>
                <c:pt idx="1970">
                  <c:v>38.200000000000003</c:v>
                </c:pt>
                <c:pt idx="1971">
                  <c:v>38.19</c:v>
                </c:pt>
                <c:pt idx="1972">
                  <c:v>38.19</c:v>
                </c:pt>
                <c:pt idx="1973">
                  <c:v>38.18</c:v>
                </c:pt>
                <c:pt idx="1974">
                  <c:v>38.18</c:v>
                </c:pt>
                <c:pt idx="1975">
                  <c:v>38.17</c:v>
                </c:pt>
                <c:pt idx="1976">
                  <c:v>38.17</c:v>
                </c:pt>
                <c:pt idx="1977">
                  <c:v>38.17</c:v>
                </c:pt>
                <c:pt idx="1978">
                  <c:v>38.159999999999997</c:v>
                </c:pt>
                <c:pt idx="1979">
                  <c:v>38.159999999999997</c:v>
                </c:pt>
                <c:pt idx="1980">
                  <c:v>38.15</c:v>
                </c:pt>
                <c:pt idx="1981">
                  <c:v>38.15</c:v>
                </c:pt>
                <c:pt idx="1982">
                  <c:v>38.14</c:v>
                </c:pt>
                <c:pt idx="1983">
                  <c:v>38.14</c:v>
                </c:pt>
                <c:pt idx="1984">
                  <c:v>38.130000000000003</c:v>
                </c:pt>
                <c:pt idx="1985">
                  <c:v>38.130000000000003</c:v>
                </c:pt>
                <c:pt idx="1986">
                  <c:v>38.119999999999997</c:v>
                </c:pt>
                <c:pt idx="1987">
                  <c:v>38.119999999999997</c:v>
                </c:pt>
                <c:pt idx="1988">
                  <c:v>38.119999999999997</c:v>
                </c:pt>
                <c:pt idx="1989">
                  <c:v>38.119999999999997</c:v>
                </c:pt>
                <c:pt idx="1990">
                  <c:v>38.119999999999997</c:v>
                </c:pt>
                <c:pt idx="1991">
                  <c:v>38.119999999999997</c:v>
                </c:pt>
                <c:pt idx="1992">
                  <c:v>38.119999999999997</c:v>
                </c:pt>
                <c:pt idx="1993">
                  <c:v>38.119999999999997</c:v>
                </c:pt>
                <c:pt idx="1994">
                  <c:v>38.11</c:v>
                </c:pt>
                <c:pt idx="1995">
                  <c:v>38.11</c:v>
                </c:pt>
                <c:pt idx="1996">
                  <c:v>38.11</c:v>
                </c:pt>
                <c:pt idx="1997">
                  <c:v>38.11</c:v>
                </c:pt>
                <c:pt idx="1998">
                  <c:v>38.11</c:v>
                </c:pt>
                <c:pt idx="1999">
                  <c:v>38.11</c:v>
                </c:pt>
                <c:pt idx="2000">
                  <c:v>38.11</c:v>
                </c:pt>
                <c:pt idx="2001">
                  <c:v>38.11</c:v>
                </c:pt>
                <c:pt idx="2002">
                  <c:v>38.11</c:v>
                </c:pt>
                <c:pt idx="2003">
                  <c:v>38.11</c:v>
                </c:pt>
                <c:pt idx="2004">
                  <c:v>38.11</c:v>
                </c:pt>
                <c:pt idx="2005">
                  <c:v>38.11</c:v>
                </c:pt>
                <c:pt idx="2006">
                  <c:v>38.11</c:v>
                </c:pt>
                <c:pt idx="2007">
                  <c:v>38.11</c:v>
                </c:pt>
                <c:pt idx="2008">
                  <c:v>38.1</c:v>
                </c:pt>
                <c:pt idx="2009">
                  <c:v>38.1</c:v>
                </c:pt>
                <c:pt idx="2010">
                  <c:v>38.11</c:v>
                </c:pt>
                <c:pt idx="2011">
                  <c:v>38.1</c:v>
                </c:pt>
                <c:pt idx="2012">
                  <c:v>38.1</c:v>
                </c:pt>
                <c:pt idx="2013">
                  <c:v>38.1</c:v>
                </c:pt>
                <c:pt idx="2014">
                  <c:v>38.090000000000003</c:v>
                </c:pt>
                <c:pt idx="2015">
                  <c:v>38.090000000000003</c:v>
                </c:pt>
                <c:pt idx="2016">
                  <c:v>38.090000000000003</c:v>
                </c:pt>
                <c:pt idx="2017">
                  <c:v>38.090000000000003</c:v>
                </c:pt>
                <c:pt idx="2018">
                  <c:v>38.090000000000003</c:v>
                </c:pt>
                <c:pt idx="2019">
                  <c:v>38.090000000000003</c:v>
                </c:pt>
                <c:pt idx="2020">
                  <c:v>38.08</c:v>
                </c:pt>
                <c:pt idx="2021">
                  <c:v>38.08</c:v>
                </c:pt>
                <c:pt idx="2022">
                  <c:v>38.08</c:v>
                </c:pt>
                <c:pt idx="2023">
                  <c:v>38.08</c:v>
                </c:pt>
                <c:pt idx="2024">
                  <c:v>38.08</c:v>
                </c:pt>
                <c:pt idx="2025">
                  <c:v>38.08</c:v>
                </c:pt>
                <c:pt idx="2026">
                  <c:v>38.07</c:v>
                </c:pt>
                <c:pt idx="2027">
                  <c:v>38.07</c:v>
                </c:pt>
                <c:pt idx="2028">
                  <c:v>38.07</c:v>
                </c:pt>
                <c:pt idx="2029">
                  <c:v>38.07</c:v>
                </c:pt>
                <c:pt idx="2030">
                  <c:v>38.07</c:v>
                </c:pt>
                <c:pt idx="2031">
                  <c:v>38.08</c:v>
                </c:pt>
                <c:pt idx="2032">
                  <c:v>38.07</c:v>
                </c:pt>
                <c:pt idx="2033">
                  <c:v>38.07</c:v>
                </c:pt>
                <c:pt idx="2034">
                  <c:v>38.07</c:v>
                </c:pt>
                <c:pt idx="2035">
                  <c:v>38.07</c:v>
                </c:pt>
                <c:pt idx="2036">
                  <c:v>38.07</c:v>
                </c:pt>
                <c:pt idx="2037">
                  <c:v>38.07</c:v>
                </c:pt>
                <c:pt idx="2038">
                  <c:v>38.07</c:v>
                </c:pt>
                <c:pt idx="2039">
                  <c:v>38.07</c:v>
                </c:pt>
                <c:pt idx="2040">
                  <c:v>38.07</c:v>
                </c:pt>
                <c:pt idx="2041">
                  <c:v>38.07</c:v>
                </c:pt>
                <c:pt idx="2042">
                  <c:v>38.07</c:v>
                </c:pt>
                <c:pt idx="2043">
                  <c:v>38.07</c:v>
                </c:pt>
                <c:pt idx="2044">
                  <c:v>38.07</c:v>
                </c:pt>
                <c:pt idx="2045">
                  <c:v>38.07</c:v>
                </c:pt>
                <c:pt idx="2046">
                  <c:v>38.07</c:v>
                </c:pt>
                <c:pt idx="2047">
                  <c:v>38.07</c:v>
                </c:pt>
                <c:pt idx="2048">
                  <c:v>38.07</c:v>
                </c:pt>
                <c:pt idx="2049">
                  <c:v>38.07</c:v>
                </c:pt>
                <c:pt idx="2050">
                  <c:v>38.07</c:v>
                </c:pt>
                <c:pt idx="2051">
                  <c:v>38.07</c:v>
                </c:pt>
                <c:pt idx="2052">
                  <c:v>38.07</c:v>
                </c:pt>
                <c:pt idx="2053">
                  <c:v>38.07</c:v>
                </c:pt>
                <c:pt idx="2054">
                  <c:v>38.07</c:v>
                </c:pt>
                <c:pt idx="2055">
                  <c:v>38.07</c:v>
                </c:pt>
                <c:pt idx="2056">
                  <c:v>38.07</c:v>
                </c:pt>
                <c:pt idx="2057">
                  <c:v>38.07</c:v>
                </c:pt>
                <c:pt idx="2058">
                  <c:v>38.07</c:v>
                </c:pt>
                <c:pt idx="2059">
                  <c:v>38.07</c:v>
                </c:pt>
                <c:pt idx="2060">
                  <c:v>38.07</c:v>
                </c:pt>
                <c:pt idx="2061">
                  <c:v>38.07</c:v>
                </c:pt>
                <c:pt idx="2062">
                  <c:v>38.07</c:v>
                </c:pt>
                <c:pt idx="2063">
                  <c:v>38.07</c:v>
                </c:pt>
                <c:pt idx="2064">
                  <c:v>38.07</c:v>
                </c:pt>
                <c:pt idx="2065">
                  <c:v>38.07</c:v>
                </c:pt>
                <c:pt idx="2066">
                  <c:v>38.07</c:v>
                </c:pt>
                <c:pt idx="2067">
                  <c:v>38.07</c:v>
                </c:pt>
                <c:pt idx="2068">
                  <c:v>38.07</c:v>
                </c:pt>
                <c:pt idx="2069">
                  <c:v>38.07</c:v>
                </c:pt>
                <c:pt idx="2070">
                  <c:v>38.07</c:v>
                </c:pt>
                <c:pt idx="2071">
                  <c:v>38.07</c:v>
                </c:pt>
                <c:pt idx="2072">
                  <c:v>38.07</c:v>
                </c:pt>
                <c:pt idx="2073">
                  <c:v>38.07</c:v>
                </c:pt>
                <c:pt idx="2074">
                  <c:v>38.07</c:v>
                </c:pt>
                <c:pt idx="2075">
                  <c:v>38.07</c:v>
                </c:pt>
                <c:pt idx="2076">
                  <c:v>38.07</c:v>
                </c:pt>
                <c:pt idx="2077">
                  <c:v>38.07</c:v>
                </c:pt>
                <c:pt idx="2078">
                  <c:v>38.07</c:v>
                </c:pt>
                <c:pt idx="2079">
                  <c:v>38.07</c:v>
                </c:pt>
                <c:pt idx="2080">
                  <c:v>38.07</c:v>
                </c:pt>
                <c:pt idx="2081">
                  <c:v>38.07</c:v>
                </c:pt>
                <c:pt idx="2082">
                  <c:v>38.08</c:v>
                </c:pt>
                <c:pt idx="2083">
                  <c:v>38.08</c:v>
                </c:pt>
                <c:pt idx="2084">
                  <c:v>38.08</c:v>
                </c:pt>
                <c:pt idx="2085">
                  <c:v>38.08</c:v>
                </c:pt>
                <c:pt idx="2086">
                  <c:v>38.08</c:v>
                </c:pt>
                <c:pt idx="2087">
                  <c:v>38.08</c:v>
                </c:pt>
                <c:pt idx="2088">
                  <c:v>38.090000000000003</c:v>
                </c:pt>
                <c:pt idx="2089">
                  <c:v>38.090000000000003</c:v>
                </c:pt>
                <c:pt idx="2090">
                  <c:v>38.090000000000003</c:v>
                </c:pt>
                <c:pt idx="2091">
                  <c:v>38.090000000000003</c:v>
                </c:pt>
                <c:pt idx="2092">
                  <c:v>38.090000000000003</c:v>
                </c:pt>
                <c:pt idx="2093">
                  <c:v>38.090000000000003</c:v>
                </c:pt>
                <c:pt idx="2094">
                  <c:v>38.090000000000003</c:v>
                </c:pt>
                <c:pt idx="2095">
                  <c:v>38.090000000000003</c:v>
                </c:pt>
                <c:pt idx="2096">
                  <c:v>38.090000000000003</c:v>
                </c:pt>
                <c:pt idx="2097">
                  <c:v>38.090000000000003</c:v>
                </c:pt>
                <c:pt idx="2098">
                  <c:v>38.090000000000003</c:v>
                </c:pt>
                <c:pt idx="2099">
                  <c:v>38.090000000000003</c:v>
                </c:pt>
                <c:pt idx="2100">
                  <c:v>38.1</c:v>
                </c:pt>
                <c:pt idx="2101">
                  <c:v>38.090000000000003</c:v>
                </c:pt>
                <c:pt idx="2102">
                  <c:v>38.090000000000003</c:v>
                </c:pt>
                <c:pt idx="2103">
                  <c:v>38.090000000000003</c:v>
                </c:pt>
                <c:pt idx="2104">
                  <c:v>38.090000000000003</c:v>
                </c:pt>
                <c:pt idx="2105">
                  <c:v>38.090000000000003</c:v>
                </c:pt>
                <c:pt idx="2106">
                  <c:v>38.090000000000003</c:v>
                </c:pt>
                <c:pt idx="2107">
                  <c:v>38.090000000000003</c:v>
                </c:pt>
                <c:pt idx="2108">
                  <c:v>38.090000000000003</c:v>
                </c:pt>
                <c:pt idx="2109">
                  <c:v>38.090000000000003</c:v>
                </c:pt>
                <c:pt idx="2110">
                  <c:v>38.090000000000003</c:v>
                </c:pt>
                <c:pt idx="2111">
                  <c:v>38.090000000000003</c:v>
                </c:pt>
                <c:pt idx="2112">
                  <c:v>38.090000000000003</c:v>
                </c:pt>
                <c:pt idx="2113">
                  <c:v>38.090000000000003</c:v>
                </c:pt>
                <c:pt idx="2114">
                  <c:v>38.090000000000003</c:v>
                </c:pt>
                <c:pt idx="2115">
                  <c:v>38.090000000000003</c:v>
                </c:pt>
                <c:pt idx="2116">
                  <c:v>38.090000000000003</c:v>
                </c:pt>
                <c:pt idx="2117">
                  <c:v>38.090000000000003</c:v>
                </c:pt>
                <c:pt idx="2118">
                  <c:v>38.090000000000003</c:v>
                </c:pt>
                <c:pt idx="2119">
                  <c:v>38.090000000000003</c:v>
                </c:pt>
                <c:pt idx="2120">
                  <c:v>38.090000000000003</c:v>
                </c:pt>
                <c:pt idx="2121">
                  <c:v>38.08</c:v>
                </c:pt>
                <c:pt idx="2122">
                  <c:v>38.08</c:v>
                </c:pt>
                <c:pt idx="2123">
                  <c:v>38.08</c:v>
                </c:pt>
                <c:pt idx="2124">
                  <c:v>38.08</c:v>
                </c:pt>
                <c:pt idx="2125">
                  <c:v>38.08</c:v>
                </c:pt>
                <c:pt idx="2126">
                  <c:v>38.08</c:v>
                </c:pt>
                <c:pt idx="2127">
                  <c:v>38.090000000000003</c:v>
                </c:pt>
                <c:pt idx="2128">
                  <c:v>38.08</c:v>
                </c:pt>
                <c:pt idx="2129">
                  <c:v>38.08</c:v>
                </c:pt>
                <c:pt idx="2130">
                  <c:v>38.08</c:v>
                </c:pt>
                <c:pt idx="2131">
                  <c:v>38.08</c:v>
                </c:pt>
                <c:pt idx="2132">
                  <c:v>38.08</c:v>
                </c:pt>
                <c:pt idx="2133">
                  <c:v>38.08</c:v>
                </c:pt>
                <c:pt idx="2134">
                  <c:v>38.08</c:v>
                </c:pt>
                <c:pt idx="2135">
                  <c:v>38.08</c:v>
                </c:pt>
                <c:pt idx="2136">
                  <c:v>38.08</c:v>
                </c:pt>
                <c:pt idx="2137">
                  <c:v>38.08</c:v>
                </c:pt>
                <c:pt idx="2138">
                  <c:v>38.07</c:v>
                </c:pt>
                <c:pt idx="2139">
                  <c:v>38.07</c:v>
                </c:pt>
                <c:pt idx="2140">
                  <c:v>38.07</c:v>
                </c:pt>
                <c:pt idx="2141">
                  <c:v>38.08</c:v>
                </c:pt>
                <c:pt idx="2142">
                  <c:v>38.08</c:v>
                </c:pt>
                <c:pt idx="2143">
                  <c:v>38.08</c:v>
                </c:pt>
                <c:pt idx="2144">
                  <c:v>38.08</c:v>
                </c:pt>
                <c:pt idx="2145">
                  <c:v>38.08</c:v>
                </c:pt>
                <c:pt idx="2146">
                  <c:v>38.08</c:v>
                </c:pt>
                <c:pt idx="2147">
                  <c:v>38.090000000000003</c:v>
                </c:pt>
                <c:pt idx="2148">
                  <c:v>38.090000000000003</c:v>
                </c:pt>
                <c:pt idx="2149">
                  <c:v>38.090000000000003</c:v>
                </c:pt>
                <c:pt idx="2150">
                  <c:v>38.090000000000003</c:v>
                </c:pt>
                <c:pt idx="2151">
                  <c:v>38.090000000000003</c:v>
                </c:pt>
                <c:pt idx="2152">
                  <c:v>38.090000000000003</c:v>
                </c:pt>
                <c:pt idx="2153">
                  <c:v>38.090000000000003</c:v>
                </c:pt>
                <c:pt idx="2154">
                  <c:v>38.1</c:v>
                </c:pt>
                <c:pt idx="2155">
                  <c:v>38.090000000000003</c:v>
                </c:pt>
                <c:pt idx="2156">
                  <c:v>38.1</c:v>
                </c:pt>
                <c:pt idx="2157">
                  <c:v>38.1</c:v>
                </c:pt>
                <c:pt idx="2158">
                  <c:v>38.11</c:v>
                </c:pt>
                <c:pt idx="2159">
                  <c:v>38.119999999999997</c:v>
                </c:pt>
                <c:pt idx="2160">
                  <c:v>38.119999999999997</c:v>
                </c:pt>
                <c:pt idx="2161">
                  <c:v>38.119999999999997</c:v>
                </c:pt>
                <c:pt idx="2162">
                  <c:v>38.119999999999997</c:v>
                </c:pt>
                <c:pt idx="2163">
                  <c:v>38.130000000000003</c:v>
                </c:pt>
                <c:pt idx="2164">
                  <c:v>38.130000000000003</c:v>
                </c:pt>
                <c:pt idx="2165">
                  <c:v>38.14</c:v>
                </c:pt>
                <c:pt idx="2166">
                  <c:v>38.14</c:v>
                </c:pt>
                <c:pt idx="2167">
                  <c:v>38.15</c:v>
                </c:pt>
                <c:pt idx="2168">
                  <c:v>38.159999999999997</c:v>
                </c:pt>
                <c:pt idx="2169">
                  <c:v>38.17</c:v>
                </c:pt>
                <c:pt idx="2170">
                  <c:v>38.18</c:v>
                </c:pt>
                <c:pt idx="2171">
                  <c:v>38.19</c:v>
                </c:pt>
                <c:pt idx="2172">
                  <c:v>38.19</c:v>
                </c:pt>
                <c:pt idx="2173">
                  <c:v>38.200000000000003</c:v>
                </c:pt>
                <c:pt idx="2174">
                  <c:v>38.21</c:v>
                </c:pt>
                <c:pt idx="2175">
                  <c:v>38.22</c:v>
                </c:pt>
                <c:pt idx="2176">
                  <c:v>38.22</c:v>
                </c:pt>
                <c:pt idx="2177">
                  <c:v>38.22</c:v>
                </c:pt>
                <c:pt idx="2178">
                  <c:v>38.229999999999997</c:v>
                </c:pt>
                <c:pt idx="2179">
                  <c:v>38.229999999999997</c:v>
                </c:pt>
                <c:pt idx="2180">
                  <c:v>38.229999999999997</c:v>
                </c:pt>
                <c:pt idx="2181">
                  <c:v>38.229999999999997</c:v>
                </c:pt>
                <c:pt idx="2182">
                  <c:v>38.24</c:v>
                </c:pt>
                <c:pt idx="2183">
                  <c:v>38.24</c:v>
                </c:pt>
                <c:pt idx="2184">
                  <c:v>38.25</c:v>
                </c:pt>
                <c:pt idx="2185">
                  <c:v>38.25</c:v>
                </c:pt>
                <c:pt idx="2186">
                  <c:v>38.26</c:v>
                </c:pt>
                <c:pt idx="2187">
                  <c:v>38.26</c:v>
                </c:pt>
                <c:pt idx="2188">
                  <c:v>38.26</c:v>
                </c:pt>
                <c:pt idx="2189">
                  <c:v>38.26</c:v>
                </c:pt>
                <c:pt idx="2190">
                  <c:v>38.26</c:v>
                </c:pt>
                <c:pt idx="2191">
                  <c:v>38.26</c:v>
                </c:pt>
                <c:pt idx="2192">
                  <c:v>38.270000000000003</c:v>
                </c:pt>
                <c:pt idx="2193">
                  <c:v>38.270000000000003</c:v>
                </c:pt>
                <c:pt idx="2194">
                  <c:v>38.270000000000003</c:v>
                </c:pt>
                <c:pt idx="2195">
                  <c:v>38.270000000000003</c:v>
                </c:pt>
                <c:pt idx="2196">
                  <c:v>38.270000000000003</c:v>
                </c:pt>
                <c:pt idx="2197">
                  <c:v>38.270000000000003</c:v>
                </c:pt>
                <c:pt idx="2198">
                  <c:v>38.270000000000003</c:v>
                </c:pt>
                <c:pt idx="2199">
                  <c:v>38.270000000000003</c:v>
                </c:pt>
                <c:pt idx="2200">
                  <c:v>38.270000000000003</c:v>
                </c:pt>
                <c:pt idx="2201">
                  <c:v>38.270000000000003</c:v>
                </c:pt>
                <c:pt idx="2202">
                  <c:v>38.270000000000003</c:v>
                </c:pt>
                <c:pt idx="2203">
                  <c:v>38.270000000000003</c:v>
                </c:pt>
                <c:pt idx="2204">
                  <c:v>38.270000000000003</c:v>
                </c:pt>
                <c:pt idx="2205">
                  <c:v>38.270000000000003</c:v>
                </c:pt>
                <c:pt idx="2206">
                  <c:v>38.270000000000003</c:v>
                </c:pt>
                <c:pt idx="2207">
                  <c:v>38.270000000000003</c:v>
                </c:pt>
                <c:pt idx="2208">
                  <c:v>38.270000000000003</c:v>
                </c:pt>
                <c:pt idx="2209">
                  <c:v>38.270000000000003</c:v>
                </c:pt>
                <c:pt idx="2210">
                  <c:v>38.270000000000003</c:v>
                </c:pt>
                <c:pt idx="2211">
                  <c:v>38.270000000000003</c:v>
                </c:pt>
                <c:pt idx="2212">
                  <c:v>38.270000000000003</c:v>
                </c:pt>
                <c:pt idx="2213">
                  <c:v>38.270000000000003</c:v>
                </c:pt>
                <c:pt idx="2214">
                  <c:v>38.270000000000003</c:v>
                </c:pt>
                <c:pt idx="2215">
                  <c:v>38.270000000000003</c:v>
                </c:pt>
                <c:pt idx="2216">
                  <c:v>38.270000000000003</c:v>
                </c:pt>
                <c:pt idx="2217">
                  <c:v>38.270000000000003</c:v>
                </c:pt>
                <c:pt idx="2218">
                  <c:v>38.270000000000003</c:v>
                </c:pt>
                <c:pt idx="2219">
                  <c:v>38.270000000000003</c:v>
                </c:pt>
                <c:pt idx="2220">
                  <c:v>38.270000000000003</c:v>
                </c:pt>
                <c:pt idx="2221">
                  <c:v>38.270000000000003</c:v>
                </c:pt>
                <c:pt idx="2222">
                  <c:v>38.270000000000003</c:v>
                </c:pt>
                <c:pt idx="2223">
                  <c:v>38.270000000000003</c:v>
                </c:pt>
                <c:pt idx="2224">
                  <c:v>38.270000000000003</c:v>
                </c:pt>
                <c:pt idx="2225">
                  <c:v>38.270000000000003</c:v>
                </c:pt>
                <c:pt idx="2226">
                  <c:v>38.270000000000003</c:v>
                </c:pt>
                <c:pt idx="2227">
                  <c:v>38.270000000000003</c:v>
                </c:pt>
                <c:pt idx="2228">
                  <c:v>38.270000000000003</c:v>
                </c:pt>
                <c:pt idx="2229">
                  <c:v>38.26</c:v>
                </c:pt>
                <c:pt idx="2230">
                  <c:v>38.26</c:v>
                </c:pt>
                <c:pt idx="2231">
                  <c:v>38.26</c:v>
                </c:pt>
                <c:pt idx="2232">
                  <c:v>38.26</c:v>
                </c:pt>
                <c:pt idx="2233">
                  <c:v>38.25</c:v>
                </c:pt>
                <c:pt idx="2234">
                  <c:v>38.25</c:v>
                </c:pt>
                <c:pt idx="2235">
                  <c:v>38.25</c:v>
                </c:pt>
                <c:pt idx="2236">
                  <c:v>38.24</c:v>
                </c:pt>
                <c:pt idx="2237">
                  <c:v>38.229999999999997</c:v>
                </c:pt>
                <c:pt idx="2238">
                  <c:v>38.22</c:v>
                </c:pt>
                <c:pt idx="2239">
                  <c:v>38.22</c:v>
                </c:pt>
                <c:pt idx="2240">
                  <c:v>38.21</c:v>
                </c:pt>
                <c:pt idx="2241">
                  <c:v>38.21</c:v>
                </c:pt>
                <c:pt idx="2242">
                  <c:v>38.200000000000003</c:v>
                </c:pt>
                <c:pt idx="2243">
                  <c:v>38.200000000000003</c:v>
                </c:pt>
                <c:pt idx="2244">
                  <c:v>38.19</c:v>
                </c:pt>
                <c:pt idx="2245">
                  <c:v>38.18</c:v>
                </c:pt>
                <c:pt idx="2246">
                  <c:v>38.17</c:v>
                </c:pt>
                <c:pt idx="2247">
                  <c:v>38.159999999999997</c:v>
                </c:pt>
                <c:pt idx="2248">
                  <c:v>38.159999999999997</c:v>
                </c:pt>
                <c:pt idx="2249">
                  <c:v>38.159999999999997</c:v>
                </c:pt>
                <c:pt idx="2250">
                  <c:v>38.15</c:v>
                </c:pt>
                <c:pt idx="2251">
                  <c:v>38.14</c:v>
                </c:pt>
                <c:pt idx="2252">
                  <c:v>38.14</c:v>
                </c:pt>
                <c:pt idx="2253">
                  <c:v>38.14</c:v>
                </c:pt>
                <c:pt idx="2254">
                  <c:v>38.14</c:v>
                </c:pt>
                <c:pt idx="2255">
                  <c:v>38.130000000000003</c:v>
                </c:pt>
                <c:pt idx="2256">
                  <c:v>38.130000000000003</c:v>
                </c:pt>
                <c:pt idx="2257">
                  <c:v>38.119999999999997</c:v>
                </c:pt>
                <c:pt idx="2258">
                  <c:v>38.119999999999997</c:v>
                </c:pt>
                <c:pt idx="2259">
                  <c:v>38.11</c:v>
                </c:pt>
                <c:pt idx="2260">
                  <c:v>38.11</c:v>
                </c:pt>
                <c:pt idx="2261">
                  <c:v>38.11</c:v>
                </c:pt>
                <c:pt idx="2262">
                  <c:v>38.1</c:v>
                </c:pt>
                <c:pt idx="2263">
                  <c:v>38.1</c:v>
                </c:pt>
                <c:pt idx="2264">
                  <c:v>38.1</c:v>
                </c:pt>
                <c:pt idx="2265">
                  <c:v>38.090000000000003</c:v>
                </c:pt>
                <c:pt idx="2266">
                  <c:v>38.090000000000003</c:v>
                </c:pt>
                <c:pt idx="2267">
                  <c:v>38.090000000000003</c:v>
                </c:pt>
                <c:pt idx="2268">
                  <c:v>38.090000000000003</c:v>
                </c:pt>
                <c:pt idx="2269">
                  <c:v>38.090000000000003</c:v>
                </c:pt>
                <c:pt idx="2270">
                  <c:v>38.08</c:v>
                </c:pt>
                <c:pt idx="2271">
                  <c:v>38.08</c:v>
                </c:pt>
                <c:pt idx="2272">
                  <c:v>38.090000000000003</c:v>
                </c:pt>
                <c:pt idx="2273">
                  <c:v>38.090000000000003</c:v>
                </c:pt>
                <c:pt idx="2274">
                  <c:v>38.090000000000003</c:v>
                </c:pt>
                <c:pt idx="2275">
                  <c:v>38.090000000000003</c:v>
                </c:pt>
                <c:pt idx="2276">
                  <c:v>38.090000000000003</c:v>
                </c:pt>
                <c:pt idx="2277">
                  <c:v>38.090000000000003</c:v>
                </c:pt>
                <c:pt idx="2278">
                  <c:v>38.090000000000003</c:v>
                </c:pt>
                <c:pt idx="2279">
                  <c:v>38.090000000000003</c:v>
                </c:pt>
                <c:pt idx="2280">
                  <c:v>38.090000000000003</c:v>
                </c:pt>
                <c:pt idx="2281">
                  <c:v>38.08</c:v>
                </c:pt>
                <c:pt idx="2282">
                  <c:v>38.08</c:v>
                </c:pt>
                <c:pt idx="2283">
                  <c:v>38.08</c:v>
                </c:pt>
                <c:pt idx="2284">
                  <c:v>38.08</c:v>
                </c:pt>
                <c:pt idx="2285">
                  <c:v>38.08</c:v>
                </c:pt>
                <c:pt idx="2286">
                  <c:v>38.08</c:v>
                </c:pt>
                <c:pt idx="2287">
                  <c:v>38.08</c:v>
                </c:pt>
                <c:pt idx="2288">
                  <c:v>38.08</c:v>
                </c:pt>
                <c:pt idx="2289">
                  <c:v>38.08</c:v>
                </c:pt>
                <c:pt idx="2290">
                  <c:v>38.08</c:v>
                </c:pt>
                <c:pt idx="2291">
                  <c:v>38.090000000000003</c:v>
                </c:pt>
                <c:pt idx="2292">
                  <c:v>38.090000000000003</c:v>
                </c:pt>
                <c:pt idx="2293">
                  <c:v>38.090000000000003</c:v>
                </c:pt>
                <c:pt idx="2294">
                  <c:v>38.090000000000003</c:v>
                </c:pt>
                <c:pt idx="2295">
                  <c:v>38.090000000000003</c:v>
                </c:pt>
                <c:pt idx="2296">
                  <c:v>38.090000000000003</c:v>
                </c:pt>
                <c:pt idx="2297">
                  <c:v>38.090000000000003</c:v>
                </c:pt>
                <c:pt idx="2298">
                  <c:v>38.090000000000003</c:v>
                </c:pt>
                <c:pt idx="2299">
                  <c:v>38.090000000000003</c:v>
                </c:pt>
                <c:pt idx="2300">
                  <c:v>38.08</c:v>
                </c:pt>
                <c:pt idx="2301">
                  <c:v>38.08</c:v>
                </c:pt>
                <c:pt idx="2302">
                  <c:v>38.08</c:v>
                </c:pt>
                <c:pt idx="2303">
                  <c:v>38.08</c:v>
                </c:pt>
                <c:pt idx="2304">
                  <c:v>38.08</c:v>
                </c:pt>
                <c:pt idx="2305">
                  <c:v>38.08</c:v>
                </c:pt>
                <c:pt idx="2306">
                  <c:v>38.07</c:v>
                </c:pt>
                <c:pt idx="2307">
                  <c:v>38.08</c:v>
                </c:pt>
                <c:pt idx="2308">
                  <c:v>38.08</c:v>
                </c:pt>
                <c:pt idx="2309">
                  <c:v>38.08</c:v>
                </c:pt>
                <c:pt idx="2310">
                  <c:v>38.07</c:v>
                </c:pt>
                <c:pt idx="2311">
                  <c:v>38.07</c:v>
                </c:pt>
                <c:pt idx="2312">
                  <c:v>38.07</c:v>
                </c:pt>
                <c:pt idx="2313">
                  <c:v>38.07</c:v>
                </c:pt>
                <c:pt idx="2314">
                  <c:v>38.07</c:v>
                </c:pt>
                <c:pt idx="2315">
                  <c:v>38.07</c:v>
                </c:pt>
                <c:pt idx="2316">
                  <c:v>38.07</c:v>
                </c:pt>
                <c:pt idx="2317">
                  <c:v>38.07</c:v>
                </c:pt>
                <c:pt idx="2318">
                  <c:v>38.07</c:v>
                </c:pt>
                <c:pt idx="2319">
                  <c:v>38.07</c:v>
                </c:pt>
                <c:pt idx="2320">
                  <c:v>38.07</c:v>
                </c:pt>
                <c:pt idx="2321">
                  <c:v>38.07</c:v>
                </c:pt>
                <c:pt idx="2322">
                  <c:v>38.07</c:v>
                </c:pt>
                <c:pt idx="2323">
                  <c:v>38.07</c:v>
                </c:pt>
                <c:pt idx="2324">
                  <c:v>38.07</c:v>
                </c:pt>
                <c:pt idx="2325">
                  <c:v>38.07</c:v>
                </c:pt>
                <c:pt idx="2326">
                  <c:v>38.07</c:v>
                </c:pt>
                <c:pt idx="2327">
                  <c:v>38.07</c:v>
                </c:pt>
                <c:pt idx="2328">
                  <c:v>38.07</c:v>
                </c:pt>
                <c:pt idx="2329">
                  <c:v>38.07</c:v>
                </c:pt>
                <c:pt idx="2330">
                  <c:v>38.07</c:v>
                </c:pt>
                <c:pt idx="2331">
                  <c:v>38.07</c:v>
                </c:pt>
                <c:pt idx="2332">
                  <c:v>38.07</c:v>
                </c:pt>
                <c:pt idx="2333">
                  <c:v>38.07</c:v>
                </c:pt>
                <c:pt idx="2334">
                  <c:v>38.07</c:v>
                </c:pt>
                <c:pt idx="2335">
                  <c:v>38.07</c:v>
                </c:pt>
                <c:pt idx="2336">
                  <c:v>38.07</c:v>
                </c:pt>
                <c:pt idx="2337">
                  <c:v>38.07</c:v>
                </c:pt>
                <c:pt idx="2338">
                  <c:v>38.07</c:v>
                </c:pt>
                <c:pt idx="2339">
                  <c:v>38.07</c:v>
                </c:pt>
                <c:pt idx="2340">
                  <c:v>38.07</c:v>
                </c:pt>
                <c:pt idx="2341">
                  <c:v>38.07</c:v>
                </c:pt>
                <c:pt idx="2342">
                  <c:v>38.07</c:v>
                </c:pt>
                <c:pt idx="2343">
                  <c:v>38.07</c:v>
                </c:pt>
                <c:pt idx="2344">
                  <c:v>38.07</c:v>
                </c:pt>
                <c:pt idx="2345">
                  <c:v>38.07</c:v>
                </c:pt>
                <c:pt idx="2346">
                  <c:v>38.07</c:v>
                </c:pt>
                <c:pt idx="2347">
                  <c:v>38.07</c:v>
                </c:pt>
                <c:pt idx="2348">
                  <c:v>38.07</c:v>
                </c:pt>
                <c:pt idx="2349">
                  <c:v>38.07</c:v>
                </c:pt>
                <c:pt idx="2350">
                  <c:v>38.07</c:v>
                </c:pt>
                <c:pt idx="2351">
                  <c:v>38.07</c:v>
                </c:pt>
                <c:pt idx="2352">
                  <c:v>38.07</c:v>
                </c:pt>
                <c:pt idx="2353">
                  <c:v>38.07</c:v>
                </c:pt>
                <c:pt idx="2354">
                  <c:v>38.07</c:v>
                </c:pt>
                <c:pt idx="2355">
                  <c:v>38.07</c:v>
                </c:pt>
                <c:pt idx="2356">
                  <c:v>38.07</c:v>
                </c:pt>
                <c:pt idx="2357">
                  <c:v>38.07</c:v>
                </c:pt>
                <c:pt idx="2358">
                  <c:v>38.07</c:v>
                </c:pt>
                <c:pt idx="2359">
                  <c:v>38.07</c:v>
                </c:pt>
                <c:pt idx="2360">
                  <c:v>38.07</c:v>
                </c:pt>
                <c:pt idx="2361">
                  <c:v>38.07</c:v>
                </c:pt>
                <c:pt idx="2362">
                  <c:v>38.07</c:v>
                </c:pt>
                <c:pt idx="2363">
                  <c:v>38.07</c:v>
                </c:pt>
                <c:pt idx="2364">
                  <c:v>38.07</c:v>
                </c:pt>
                <c:pt idx="2365">
                  <c:v>38.07</c:v>
                </c:pt>
                <c:pt idx="2366">
                  <c:v>38.07</c:v>
                </c:pt>
                <c:pt idx="2367">
                  <c:v>38.07</c:v>
                </c:pt>
                <c:pt idx="2368">
                  <c:v>38.07</c:v>
                </c:pt>
                <c:pt idx="2369">
                  <c:v>38.07</c:v>
                </c:pt>
                <c:pt idx="2370">
                  <c:v>38.07</c:v>
                </c:pt>
                <c:pt idx="2371">
                  <c:v>38.07</c:v>
                </c:pt>
                <c:pt idx="2372">
                  <c:v>38.07</c:v>
                </c:pt>
                <c:pt idx="2373">
                  <c:v>38.07</c:v>
                </c:pt>
                <c:pt idx="2374">
                  <c:v>38.07</c:v>
                </c:pt>
                <c:pt idx="2375">
                  <c:v>38.07</c:v>
                </c:pt>
                <c:pt idx="2376">
                  <c:v>38.07</c:v>
                </c:pt>
                <c:pt idx="2377">
                  <c:v>38.07</c:v>
                </c:pt>
                <c:pt idx="2378">
                  <c:v>38.07</c:v>
                </c:pt>
                <c:pt idx="2379">
                  <c:v>38.07</c:v>
                </c:pt>
                <c:pt idx="2380">
                  <c:v>38.07</c:v>
                </c:pt>
                <c:pt idx="2381">
                  <c:v>38.07</c:v>
                </c:pt>
                <c:pt idx="2382">
                  <c:v>38.07</c:v>
                </c:pt>
                <c:pt idx="2383">
                  <c:v>38.07</c:v>
                </c:pt>
                <c:pt idx="2384">
                  <c:v>38.07</c:v>
                </c:pt>
                <c:pt idx="2385">
                  <c:v>38.07</c:v>
                </c:pt>
                <c:pt idx="2386">
                  <c:v>38.07</c:v>
                </c:pt>
                <c:pt idx="2387">
                  <c:v>38.07</c:v>
                </c:pt>
                <c:pt idx="2388">
                  <c:v>38.07</c:v>
                </c:pt>
                <c:pt idx="2389">
                  <c:v>38.07</c:v>
                </c:pt>
                <c:pt idx="2390">
                  <c:v>38.07</c:v>
                </c:pt>
                <c:pt idx="2391">
                  <c:v>38.07</c:v>
                </c:pt>
                <c:pt idx="2392">
                  <c:v>38.07</c:v>
                </c:pt>
                <c:pt idx="2393">
                  <c:v>38.07</c:v>
                </c:pt>
                <c:pt idx="2394">
                  <c:v>38.07</c:v>
                </c:pt>
                <c:pt idx="2395">
                  <c:v>38.07</c:v>
                </c:pt>
                <c:pt idx="2396">
                  <c:v>38.07</c:v>
                </c:pt>
                <c:pt idx="2397">
                  <c:v>38.07</c:v>
                </c:pt>
                <c:pt idx="2398">
                  <c:v>38.07</c:v>
                </c:pt>
                <c:pt idx="2399">
                  <c:v>38.07</c:v>
                </c:pt>
                <c:pt idx="2400">
                  <c:v>38.07</c:v>
                </c:pt>
                <c:pt idx="2401">
                  <c:v>38.07</c:v>
                </c:pt>
                <c:pt idx="2402">
                  <c:v>38.07</c:v>
                </c:pt>
                <c:pt idx="2403">
                  <c:v>38.07</c:v>
                </c:pt>
                <c:pt idx="2404">
                  <c:v>38.07</c:v>
                </c:pt>
                <c:pt idx="2405">
                  <c:v>38.07</c:v>
                </c:pt>
                <c:pt idx="2406">
                  <c:v>38.07</c:v>
                </c:pt>
                <c:pt idx="2407">
                  <c:v>38.07</c:v>
                </c:pt>
                <c:pt idx="2408">
                  <c:v>38.07</c:v>
                </c:pt>
                <c:pt idx="2409">
                  <c:v>38.08</c:v>
                </c:pt>
                <c:pt idx="2410">
                  <c:v>38.08</c:v>
                </c:pt>
                <c:pt idx="2411">
                  <c:v>38.08</c:v>
                </c:pt>
                <c:pt idx="2412">
                  <c:v>38.08</c:v>
                </c:pt>
                <c:pt idx="2413">
                  <c:v>38.08</c:v>
                </c:pt>
                <c:pt idx="2414">
                  <c:v>38.08</c:v>
                </c:pt>
                <c:pt idx="2415">
                  <c:v>38.08</c:v>
                </c:pt>
                <c:pt idx="2416">
                  <c:v>38.090000000000003</c:v>
                </c:pt>
                <c:pt idx="2417">
                  <c:v>38.090000000000003</c:v>
                </c:pt>
                <c:pt idx="2418">
                  <c:v>38.090000000000003</c:v>
                </c:pt>
                <c:pt idx="2419">
                  <c:v>38.090000000000003</c:v>
                </c:pt>
                <c:pt idx="2420">
                  <c:v>38.090000000000003</c:v>
                </c:pt>
                <c:pt idx="2421">
                  <c:v>38.1</c:v>
                </c:pt>
                <c:pt idx="2422">
                  <c:v>38.1</c:v>
                </c:pt>
                <c:pt idx="2423">
                  <c:v>38.11</c:v>
                </c:pt>
                <c:pt idx="2424">
                  <c:v>38.119999999999997</c:v>
                </c:pt>
                <c:pt idx="2425">
                  <c:v>38.119999999999997</c:v>
                </c:pt>
                <c:pt idx="2426">
                  <c:v>38.130000000000003</c:v>
                </c:pt>
                <c:pt idx="2427">
                  <c:v>38.130000000000003</c:v>
                </c:pt>
                <c:pt idx="2428">
                  <c:v>38.130000000000003</c:v>
                </c:pt>
                <c:pt idx="2429">
                  <c:v>38.130000000000003</c:v>
                </c:pt>
                <c:pt idx="2430">
                  <c:v>38.130000000000003</c:v>
                </c:pt>
                <c:pt idx="2431">
                  <c:v>38.130000000000003</c:v>
                </c:pt>
                <c:pt idx="2432">
                  <c:v>38.130000000000003</c:v>
                </c:pt>
                <c:pt idx="2433">
                  <c:v>38.130000000000003</c:v>
                </c:pt>
                <c:pt idx="2434">
                  <c:v>38.14</c:v>
                </c:pt>
                <c:pt idx="2435">
                  <c:v>38.14</c:v>
                </c:pt>
                <c:pt idx="2436">
                  <c:v>38.14</c:v>
                </c:pt>
                <c:pt idx="2437">
                  <c:v>38.15</c:v>
                </c:pt>
                <c:pt idx="2438">
                  <c:v>38.15</c:v>
                </c:pt>
                <c:pt idx="2439">
                  <c:v>38.15</c:v>
                </c:pt>
                <c:pt idx="2440">
                  <c:v>38.15</c:v>
                </c:pt>
                <c:pt idx="2441">
                  <c:v>38.15</c:v>
                </c:pt>
                <c:pt idx="2442">
                  <c:v>38.15</c:v>
                </c:pt>
                <c:pt idx="2443">
                  <c:v>38.15</c:v>
                </c:pt>
                <c:pt idx="2444">
                  <c:v>38.15</c:v>
                </c:pt>
                <c:pt idx="2445">
                  <c:v>38.159999999999997</c:v>
                </c:pt>
                <c:pt idx="2446">
                  <c:v>38.15</c:v>
                </c:pt>
                <c:pt idx="2447">
                  <c:v>38.159999999999997</c:v>
                </c:pt>
                <c:pt idx="2448">
                  <c:v>38.159999999999997</c:v>
                </c:pt>
                <c:pt idx="2449">
                  <c:v>38.159999999999997</c:v>
                </c:pt>
                <c:pt idx="2450">
                  <c:v>38.159999999999997</c:v>
                </c:pt>
                <c:pt idx="2451">
                  <c:v>38.159999999999997</c:v>
                </c:pt>
                <c:pt idx="2452">
                  <c:v>38.15</c:v>
                </c:pt>
                <c:pt idx="2453">
                  <c:v>38.15</c:v>
                </c:pt>
                <c:pt idx="2454">
                  <c:v>38.15</c:v>
                </c:pt>
                <c:pt idx="2455">
                  <c:v>38.15</c:v>
                </c:pt>
                <c:pt idx="2456">
                  <c:v>38.15</c:v>
                </c:pt>
                <c:pt idx="2457">
                  <c:v>38.14</c:v>
                </c:pt>
                <c:pt idx="2458">
                  <c:v>38.15</c:v>
                </c:pt>
                <c:pt idx="2459">
                  <c:v>38.15</c:v>
                </c:pt>
                <c:pt idx="2460">
                  <c:v>38.14</c:v>
                </c:pt>
                <c:pt idx="2461">
                  <c:v>38.14</c:v>
                </c:pt>
                <c:pt idx="2462">
                  <c:v>38.14</c:v>
                </c:pt>
                <c:pt idx="2463">
                  <c:v>38.130000000000003</c:v>
                </c:pt>
                <c:pt idx="2464">
                  <c:v>38.130000000000003</c:v>
                </c:pt>
                <c:pt idx="2465">
                  <c:v>38.130000000000003</c:v>
                </c:pt>
                <c:pt idx="2466">
                  <c:v>38.130000000000003</c:v>
                </c:pt>
                <c:pt idx="2467">
                  <c:v>38.130000000000003</c:v>
                </c:pt>
                <c:pt idx="2468">
                  <c:v>38.130000000000003</c:v>
                </c:pt>
                <c:pt idx="2469">
                  <c:v>38.130000000000003</c:v>
                </c:pt>
                <c:pt idx="2470">
                  <c:v>38.130000000000003</c:v>
                </c:pt>
                <c:pt idx="2471">
                  <c:v>38.119999999999997</c:v>
                </c:pt>
                <c:pt idx="2472">
                  <c:v>38.119999999999997</c:v>
                </c:pt>
                <c:pt idx="2473">
                  <c:v>38.119999999999997</c:v>
                </c:pt>
                <c:pt idx="2474">
                  <c:v>38.11</c:v>
                </c:pt>
                <c:pt idx="2475">
                  <c:v>38.11</c:v>
                </c:pt>
                <c:pt idx="2476">
                  <c:v>38.1</c:v>
                </c:pt>
                <c:pt idx="2477">
                  <c:v>38.090000000000003</c:v>
                </c:pt>
                <c:pt idx="2478">
                  <c:v>38.090000000000003</c:v>
                </c:pt>
                <c:pt idx="2479">
                  <c:v>38.090000000000003</c:v>
                </c:pt>
                <c:pt idx="2480">
                  <c:v>38.090000000000003</c:v>
                </c:pt>
                <c:pt idx="2481">
                  <c:v>38.08</c:v>
                </c:pt>
                <c:pt idx="2482">
                  <c:v>38.08</c:v>
                </c:pt>
                <c:pt idx="2483">
                  <c:v>38.08</c:v>
                </c:pt>
                <c:pt idx="2484">
                  <c:v>38.08</c:v>
                </c:pt>
                <c:pt idx="2485">
                  <c:v>38.08</c:v>
                </c:pt>
                <c:pt idx="2486">
                  <c:v>38.08</c:v>
                </c:pt>
                <c:pt idx="2487">
                  <c:v>38.07</c:v>
                </c:pt>
                <c:pt idx="2488">
                  <c:v>38.07</c:v>
                </c:pt>
                <c:pt idx="2489">
                  <c:v>38.07</c:v>
                </c:pt>
                <c:pt idx="2490">
                  <c:v>38.07</c:v>
                </c:pt>
                <c:pt idx="2491">
                  <c:v>38.07</c:v>
                </c:pt>
                <c:pt idx="2492">
                  <c:v>38.07</c:v>
                </c:pt>
                <c:pt idx="2493">
                  <c:v>38.07</c:v>
                </c:pt>
                <c:pt idx="2494">
                  <c:v>38.07</c:v>
                </c:pt>
                <c:pt idx="2495">
                  <c:v>38.07</c:v>
                </c:pt>
                <c:pt idx="2496">
                  <c:v>38.07</c:v>
                </c:pt>
                <c:pt idx="2497">
                  <c:v>38.07</c:v>
                </c:pt>
                <c:pt idx="2498">
                  <c:v>38.07</c:v>
                </c:pt>
                <c:pt idx="2499">
                  <c:v>38.07</c:v>
                </c:pt>
                <c:pt idx="2500">
                  <c:v>38.07</c:v>
                </c:pt>
                <c:pt idx="2501">
                  <c:v>38.07</c:v>
                </c:pt>
                <c:pt idx="2502">
                  <c:v>38.07</c:v>
                </c:pt>
                <c:pt idx="2503">
                  <c:v>38.07</c:v>
                </c:pt>
                <c:pt idx="2504">
                  <c:v>38.07</c:v>
                </c:pt>
                <c:pt idx="2505">
                  <c:v>38.07</c:v>
                </c:pt>
                <c:pt idx="2506">
                  <c:v>38.07</c:v>
                </c:pt>
                <c:pt idx="2507">
                  <c:v>38.07</c:v>
                </c:pt>
                <c:pt idx="2508">
                  <c:v>38.07</c:v>
                </c:pt>
                <c:pt idx="2509">
                  <c:v>38.07</c:v>
                </c:pt>
                <c:pt idx="2510">
                  <c:v>38.07</c:v>
                </c:pt>
                <c:pt idx="2511">
                  <c:v>38.07</c:v>
                </c:pt>
                <c:pt idx="2512">
                  <c:v>38.07</c:v>
                </c:pt>
                <c:pt idx="2513">
                  <c:v>38.07</c:v>
                </c:pt>
                <c:pt idx="2514">
                  <c:v>38.07</c:v>
                </c:pt>
                <c:pt idx="2515">
                  <c:v>38.07</c:v>
                </c:pt>
                <c:pt idx="2516">
                  <c:v>38.07</c:v>
                </c:pt>
                <c:pt idx="2517">
                  <c:v>38.07</c:v>
                </c:pt>
                <c:pt idx="2518">
                  <c:v>38.07</c:v>
                </c:pt>
                <c:pt idx="2519">
                  <c:v>38.07</c:v>
                </c:pt>
                <c:pt idx="2520">
                  <c:v>38.07</c:v>
                </c:pt>
                <c:pt idx="2521">
                  <c:v>38.07</c:v>
                </c:pt>
                <c:pt idx="2522">
                  <c:v>38.07</c:v>
                </c:pt>
                <c:pt idx="2523">
                  <c:v>38.07</c:v>
                </c:pt>
                <c:pt idx="2524">
                  <c:v>38.07</c:v>
                </c:pt>
                <c:pt idx="2525">
                  <c:v>38.07</c:v>
                </c:pt>
                <c:pt idx="2526">
                  <c:v>38.07</c:v>
                </c:pt>
                <c:pt idx="2527">
                  <c:v>38.07</c:v>
                </c:pt>
                <c:pt idx="2528">
                  <c:v>38.07</c:v>
                </c:pt>
                <c:pt idx="2529">
                  <c:v>38.07</c:v>
                </c:pt>
                <c:pt idx="2530">
                  <c:v>38.07</c:v>
                </c:pt>
                <c:pt idx="2531">
                  <c:v>38.07</c:v>
                </c:pt>
                <c:pt idx="2532">
                  <c:v>38.07</c:v>
                </c:pt>
                <c:pt idx="2533">
                  <c:v>38.07</c:v>
                </c:pt>
                <c:pt idx="2534">
                  <c:v>38.07</c:v>
                </c:pt>
                <c:pt idx="2535">
                  <c:v>38.07</c:v>
                </c:pt>
                <c:pt idx="2536">
                  <c:v>38.07</c:v>
                </c:pt>
                <c:pt idx="2537">
                  <c:v>38.07</c:v>
                </c:pt>
                <c:pt idx="2538">
                  <c:v>38.07</c:v>
                </c:pt>
                <c:pt idx="2539">
                  <c:v>38.07</c:v>
                </c:pt>
                <c:pt idx="2540">
                  <c:v>38.07</c:v>
                </c:pt>
                <c:pt idx="2541">
                  <c:v>38.07</c:v>
                </c:pt>
                <c:pt idx="2542">
                  <c:v>38.07</c:v>
                </c:pt>
                <c:pt idx="2543">
                  <c:v>38.07</c:v>
                </c:pt>
                <c:pt idx="2544">
                  <c:v>38.07</c:v>
                </c:pt>
                <c:pt idx="2545">
                  <c:v>38.07</c:v>
                </c:pt>
                <c:pt idx="2546">
                  <c:v>38.07</c:v>
                </c:pt>
                <c:pt idx="2547">
                  <c:v>38.07</c:v>
                </c:pt>
                <c:pt idx="2548">
                  <c:v>38.07</c:v>
                </c:pt>
                <c:pt idx="2549">
                  <c:v>38.07</c:v>
                </c:pt>
                <c:pt idx="2550">
                  <c:v>38.07</c:v>
                </c:pt>
                <c:pt idx="2551">
                  <c:v>38.07</c:v>
                </c:pt>
                <c:pt idx="2552">
                  <c:v>38.07</c:v>
                </c:pt>
                <c:pt idx="2553">
                  <c:v>38.07</c:v>
                </c:pt>
                <c:pt idx="2554">
                  <c:v>38.07</c:v>
                </c:pt>
                <c:pt idx="2555">
                  <c:v>38.07</c:v>
                </c:pt>
                <c:pt idx="2556">
                  <c:v>38.07</c:v>
                </c:pt>
                <c:pt idx="2557">
                  <c:v>38.07</c:v>
                </c:pt>
                <c:pt idx="2558">
                  <c:v>38.07</c:v>
                </c:pt>
                <c:pt idx="2559">
                  <c:v>38.07</c:v>
                </c:pt>
                <c:pt idx="2560">
                  <c:v>38.07</c:v>
                </c:pt>
                <c:pt idx="2561">
                  <c:v>38.07</c:v>
                </c:pt>
                <c:pt idx="2562">
                  <c:v>38.07</c:v>
                </c:pt>
                <c:pt idx="2563">
                  <c:v>38.07</c:v>
                </c:pt>
                <c:pt idx="2564">
                  <c:v>38.07</c:v>
                </c:pt>
                <c:pt idx="2565">
                  <c:v>38.08</c:v>
                </c:pt>
                <c:pt idx="2566">
                  <c:v>38.08</c:v>
                </c:pt>
                <c:pt idx="2567">
                  <c:v>38.08</c:v>
                </c:pt>
                <c:pt idx="2568">
                  <c:v>38.08</c:v>
                </c:pt>
                <c:pt idx="2569">
                  <c:v>38.08</c:v>
                </c:pt>
                <c:pt idx="2570">
                  <c:v>38.090000000000003</c:v>
                </c:pt>
                <c:pt idx="2571">
                  <c:v>38.090000000000003</c:v>
                </c:pt>
                <c:pt idx="2572">
                  <c:v>38.090000000000003</c:v>
                </c:pt>
                <c:pt idx="2573">
                  <c:v>38.090000000000003</c:v>
                </c:pt>
                <c:pt idx="2574">
                  <c:v>38.090000000000003</c:v>
                </c:pt>
                <c:pt idx="2575">
                  <c:v>38.090000000000003</c:v>
                </c:pt>
                <c:pt idx="2576">
                  <c:v>38.090000000000003</c:v>
                </c:pt>
                <c:pt idx="2577">
                  <c:v>38.090000000000003</c:v>
                </c:pt>
                <c:pt idx="2578">
                  <c:v>38.1</c:v>
                </c:pt>
                <c:pt idx="2579">
                  <c:v>38.11</c:v>
                </c:pt>
                <c:pt idx="2580">
                  <c:v>38.11</c:v>
                </c:pt>
                <c:pt idx="2581">
                  <c:v>38.119999999999997</c:v>
                </c:pt>
                <c:pt idx="2582">
                  <c:v>38.14</c:v>
                </c:pt>
                <c:pt idx="2583">
                  <c:v>38.15</c:v>
                </c:pt>
                <c:pt idx="2584">
                  <c:v>38.15</c:v>
                </c:pt>
                <c:pt idx="2585">
                  <c:v>38.159999999999997</c:v>
                </c:pt>
                <c:pt idx="2586">
                  <c:v>38.17</c:v>
                </c:pt>
                <c:pt idx="2587">
                  <c:v>38.17</c:v>
                </c:pt>
                <c:pt idx="2588">
                  <c:v>38.17</c:v>
                </c:pt>
                <c:pt idx="2589">
                  <c:v>38.18</c:v>
                </c:pt>
                <c:pt idx="2590">
                  <c:v>38.19</c:v>
                </c:pt>
                <c:pt idx="2591">
                  <c:v>38.19</c:v>
                </c:pt>
                <c:pt idx="2592">
                  <c:v>38.200000000000003</c:v>
                </c:pt>
                <c:pt idx="2593">
                  <c:v>38.21</c:v>
                </c:pt>
                <c:pt idx="2594">
                  <c:v>38.21</c:v>
                </c:pt>
                <c:pt idx="2595">
                  <c:v>38.21</c:v>
                </c:pt>
                <c:pt idx="2596">
                  <c:v>38.21</c:v>
                </c:pt>
                <c:pt idx="2597">
                  <c:v>38.22</c:v>
                </c:pt>
                <c:pt idx="2598">
                  <c:v>38.22</c:v>
                </c:pt>
                <c:pt idx="2599">
                  <c:v>38.229999999999997</c:v>
                </c:pt>
                <c:pt idx="2600">
                  <c:v>38.229999999999997</c:v>
                </c:pt>
                <c:pt idx="2601">
                  <c:v>38.24</c:v>
                </c:pt>
                <c:pt idx="2602">
                  <c:v>38.25</c:v>
                </c:pt>
                <c:pt idx="2603">
                  <c:v>38.25</c:v>
                </c:pt>
                <c:pt idx="2604">
                  <c:v>38.25</c:v>
                </c:pt>
                <c:pt idx="2605">
                  <c:v>38.25</c:v>
                </c:pt>
                <c:pt idx="2606">
                  <c:v>38.25</c:v>
                </c:pt>
                <c:pt idx="2607">
                  <c:v>38.26</c:v>
                </c:pt>
                <c:pt idx="2608">
                  <c:v>38.26</c:v>
                </c:pt>
                <c:pt idx="2609">
                  <c:v>38.26</c:v>
                </c:pt>
                <c:pt idx="2610">
                  <c:v>38.270000000000003</c:v>
                </c:pt>
                <c:pt idx="2611">
                  <c:v>38.270000000000003</c:v>
                </c:pt>
                <c:pt idx="2612">
                  <c:v>38.270000000000003</c:v>
                </c:pt>
                <c:pt idx="2613">
                  <c:v>38.270000000000003</c:v>
                </c:pt>
                <c:pt idx="2614">
                  <c:v>38.270000000000003</c:v>
                </c:pt>
                <c:pt idx="2615">
                  <c:v>38.270000000000003</c:v>
                </c:pt>
                <c:pt idx="2616">
                  <c:v>38.270000000000003</c:v>
                </c:pt>
                <c:pt idx="2617">
                  <c:v>38.270000000000003</c:v>
                </c:pt>
                <c:pt idx="2618">
                  <c:v>38.270000000000003</c:v>
                </c:pt>
                <c:pt idx="2619">
                  <c:v>38.270000000000003</c:v>
                </c:pt>
                <c:pt idx="2620">
                  <c:v>38.270000000000003</c:v>
                </c:pt>
                <c:pt idx="2621">
                  <c:v>38.270000000000003</c:v>
                </c:pt>
                <c:pt idx="2622">
                  <c:v>38.270000000000003</c:v>
                </c:pt>
                <c:pt idx="2623">
                  <c:v>38.270000000000003</c:v>
                </c:pt>
                <c:pt idx="2624">
                  <c:v>38.270000000000003</c:v>
                </c:pt>
                <c:pt idx="2625">
                  <c:v>38.270000000000003</c:v>
                </c:pt>
                <c:pt idx="2626">
                  <c:v>38.270000000000003</c:v>
                </c:pt>
                <c:pt idx="2627">
                  <c:v>38.270000000000003</c:v>
                </c:pt>
                <c:pt idx="2628">
                  <c:v>38.270000000000003</c:v>
                </c:pt>
                <c:pt idx="2629">
                  <c:v>38.270000000000003</c:v>
                </c:pt>
                <c:pt idx="2630">
                  <c:v>38.270000000000003</c:v>
                </c:pt>
                <c:pt idx="2631">
                  <c:v>38.270000000000003</c:v>
                </c:pt>
                <c:pt idx="2632">
                  <c:v>38.270000000000003</c:v>
                </c:pt>
                <c:pt idx="2633">
                  <c:v>38.270000000000003</c:v>
                </c:pt>
                <c:pt idx="2634">
                  <c:v>38.270000000000003</c:v>
                </c:pt>
                <c:pt idx="2635">
                  <c:v>38.270000000000003</c:v>
                </c:pt>
                <c:pt idx="2636">
                  <c:v>38.270000000000003</c:v>
                </c:pt>
                <c:pt idx="2637">
                  <c:v>38.270000000000003</c:v>
                </c:pt>
                <c:pt idx="2638">
                  <c:v>38.270000000000003</c:v>
                </c:pt>
                <c:pt idx="2639">
                  <c:v>38.270000000000003</c:v>
                </c:pt>
                <c:pt idx="2640">
                  <c:v>38.270000000000003</c:v>
                </c:pt>
                <c:pt idx="2641">
                  <c:v>38.270000000000003</c:v>
                </c:pt>
                <c:pt idx="2642">
                  <c:v>38.270000000000003</c:v>
                </c:pt>
                <c:pt idx="2643">
                  <c:v>38.270000000000003</c:v>
                </c:pt>
                <c:pt idx="2644">
                  <c:v>38.270000000000003</c:v>
                </c:pt>
                <c:pt idx="2645">
                  <c:v>38.270000000000003</c:v>
                </c:pt>
                <c:pt idx="2646">
                  <c:v>38.270000000000003</c:v>
                </c:pt>
                <c:pt idx="2647">
                  <c:v>38.270000000000003</c:v>
                </c:pt>
                <c:pt idx="2648">
                  <c:v>38.270000000000003</c:v>
                </c:pt>
                <c:pt idx="2649">
                  <c:v>38.270000000000003</c:v>
                </c:pt>
                <c:pt idx="2650">
                  <c:v>38.270000000000003</c:v>
                </c:pt>
                <c:pt idx="2651">
                  <c:v>38.270000000000003</c:v>
                </c:pt>
                <c:pt idx="2652">
                  <c:v>38.270000000000003</c:v>
                </c:pt>
                <c:pt idx="2653">
                  <c:v>38.270000000000003</c:v>
                </c:pt>
                <c:pt idx="2654">
                  <c:v>38.270000000000003</c:v>
                </c:pt>
                <c:pt idx="2655">
                  <c:v>38.270000000000003</c:v>
                </c:pt>
                <c:pt idx="2656">
                  <c:v>38.270000000000003</c:v>
                </c:pt>
                <c:pt idx="2657">
                  <c:v>38.270000000000003</c:v>
                </c:pt>
                <c:pt idx="2658">
                  <c:v>38.270000000000003</c:v>
                </c:pt>
                <c:pt idx="2659">
                  <c:v>38.270000000000003</c:v>
                </c:pt>
                <c:pt idx="2660">
                  <c:v>38.270000000000003</c:v>
                </c:pt>
                <c:pt idx="2661">
                  <c:v>38.270000000000003</c:v>
                </c:pt>
                <c:pt idx="2662">
                  <c:v>38.270000000000003</c:v>
                </c:pt>
                <c:pt idx="2663">
                  <c:v>38.270000000000003</c:v>
                </c:pt>
                <c:pt idx="2664">
                  <c:v>38.270000000000003</c:v>
                </c:pt>
                <c:pt idx="2665">
                  <c:v>38.270000000000003</c:v>
                </c:pt>
                <c:pt idx="2666">
                  <c:v>38.270000000000003</c:v>
                </c:pt>
                <c:pt idx="2667">
                  <c:v>38.270000000000003</c:v>
                </c:pt>
                <c:pt idx="2668">
                  <c:v>38.270000000000003</c:v>
                </c:pt>
                <c:pt idx="2669">
                  <c:v>38.270000000000003</c:v>
                </c:pt>
                <c:pt idx="2670">
                  <c:v>38.270000000000003</c:v>
                </c:pt>
                <c:pt idx="2671">
                  <c:v>38.270000000000003</c:v>
                </c:pt>
                <c:pt idx="2672">
                  <c:v>38.26</c:v>
                </c:pt>
                <c:pt idx="2673">
                  <c:v>38.26</c:v>
                </c:pt>
                <c:pt idx="2674">
                  <c:v>38.26</c:v>
                </c:pt>
                <c:pt idx="2675">
                  <c:v>38.26</c:v>
                </c:pt>
                <c:pt idx="2676">
                  <c:v>38.26</c:v>
                </c:pt>
                <c:pt idx="2677">
                  <c:v>38.26</c:v>
                </c:pt>
                <c:pt idx="2678">
                  <c:v>38.26</c:v>
                </c:pt>
                <c:pt idx="2679">
                  <c:v>38.26</c:v>
                </c:pt>
                <c:pt idx="2680">
                  <c:v>38.270000000000003</c:v>
                </c:pt>
                <c:pt idx="2681">
                  <c:v>38.270000000000003</c:v>
                </c:pt>
                <c:pt idx="2682">
                  <c:v>38.270000000000003</c:v>
                </c:pt>
                <c:pt idx="2683">
                  <c:v>38.270000000000003</c:v>
                </c:pt>
                <c:pt idx="2684">
                  <c:v>38.270000000000003</c:v>
                </c:pt>
                <c:pt idx="2685">
                  <c:v>38.270000000000003</c:v>
                </c:pt>
                <c:pt idx="2686">
                  <c:v>38.270000000000003</c:v>
                </c:pt>
                <c:pt idx="2687">
                  <c:v>38.270000000000003</c:v>
                </c:pt>
                <c:pt idx="2688">
                  <c:v>38.270000000000003</c:v>
                </c:pt>
                <c:pt idx="2689">
                  <c:v>38.270000000000003</c:v>
                </c:pt>
                <c:pt idx="2690">
                  <c:v>38.270000000000003</c:v>
                </c:pt>
                <c:pt idx="2691">
                  <c:v>38.270000000000003</c:v>
                </c:pt>
                <c:pt idx="2692">
                  <c:v>38.270000000000003</c:v>
                </c:pt>
                <c:pt idx="2693">
                  <c:v>38.270000000000003</c:v>
                </c:pt>
                <c:pt idx="2694">
                  <c:v>38.270000000000003</c:v>
                </c:pt>
                <c:pt idx="2695">
                  <c:v>38.270000000000003</c:v>
                </c:pt>
                <c:pt idx="2696">
                  <c:v>38.270000000000003</c:v>
                </c:pt>
                <c:pt idx="2697">
                  <c:v>38.270000000000003</c:v>
                </c:pt>
                <c:pt idx="2698">
                  <c:v>38.270000000000003</c:v>
                </c:pt>
                <c:pt idx="2699">
                  <c:v>38.270000000000003</c:v>
                </c:pt>
                <c:pt idx="2700">
                  <c:v>38.270000000000003</c:v>
                </c:pt>
                <c:pt idx="2701">
                  <c:v>38.270000000000003</c:v>
                </c:pt>
                <c:pt idx="2702">
                  <c:v>38.270000000000003</c:v>
                </c:pt>
                <c:pt idx="2703">
                  <c:v>38.270000000000003</c:v>
                </c:pt>
                <c:pt idx="2704">
                  <c:v>38.270000000000003</c:v>
                </c:pt>
                <c:pt idx="2705">
                  <c:v>38.270000000000003</c:v>
                </c:pt>
                <c:pt idx="2706">
                  <c:v>38.270000000000003</c:v>
                </c:pt>
                <c:pt idx="2707">
                  <c:v>38.270000000000003</c:v>
                </c:pt>
                <c:pt idx="2708">
                  <c:v>38.270000000000003</c:v>
                </c:pt>
                <c:pt idx="2709">
                  <c:v>38.270000000000003</c:v>
                </c:pt>
                <c:pt idx="2710">
                  <c:v>38.270000000000003</c:v>
                </c:pt>
                <c:pt idx="2711">
                  <c:v>38.270000000000003</c:v>
                </c:pt>
                <c:pt idx="2712">
                  <c:v>38.270000000000003</c:v>
                </c:pt>
                <c:pt idx="2713">
                  <c:v>38.270000000000003</c:v>
                </c:pt>
                <c:pt idx="2714">
                  <c:v>38.270000000000003</c:v>
                </c:pt>
                <c:pt idx="2715">
                  <c:v>38.270000000000003</c:v>
                </c:pt>
                <c:pt idx="2716">
                  <c:v>38.270000000000003</c:v>
                </c:pt>
                <c:pt idx="2717">
                  <c:v>38.270000000000003</c:v>
                </c:pt>
                <c:pt idx="2718">
                  <c:v>38.270000000000003</c:v>
                </c:pt>
                <c:pt idx="2719">
                  <c:v>38.270000000000003</c:v>
                </c:pt>
                <c:pt idx="2720">
                  <c:v>38.270000000000003</c:v>
                </c:pt>
                <c:pt idx="2721">
                  <c:v>38.270000000000003</c:v>
                </c:pt>
                <c:pt idx="2722">
                  <c:v>38.270000000000003</c:v>
                </c:pt>
                <c:pt idx="2723">
                  <c:v>38.270000000000003</c:v>
                </c:pt>
                <c:pt idx="2724">
                  <c:v>38.270000000000003</c:v>
                </c:pt>
                <c:pt idx="2725">
                  <c:v>38.270000000000003</c:v>
                </c:pt>
                <c:pt idx="2726">
                  <c:v>38.270000000000003</c:v>
                </c:pt>
                <c:pt idx="2727">
                  <c:v>38.270000000000003</c:v>
                </c:pt>
                <c:pt idx="2728">
                  <c:v>38.270000000000003</c:v>
                </c:pt>
                <c:pt idx="2729">
                  <c:v>38.270000000000003</c:v>
                </c:pt>
                <c:pt idx="2730">
                  <c:v>38.270000000000003</c:v>
                </c:pt>
                <c:pt idx="2731">
                  <c:v>38.270000000000003</c:v>
                </c:pt>
                <c:pt idx="2732">
                  <c:v>38.28</c:v>
                </c:pt>
                <c:pt idx="2733">
                  <c:v>38.28</c:v>
                </c:pt>
                <c:pt idx="2734">
                  <c:v>38.28</c:v>
                </c:pt>
                <c:pt idx="2735">
                  <c:v>38.28</c:v>
                </c:pt>
                <c:pt idx="2736">
                  <c:v>38.28</c:v>
                </c:pt>
                <c:pt idx="2737">
                  <c:v>38.28</c:v>
                </c:pt>
                <c:pt idx="2738">
                  <c:v>38.28</c:v>
                </c:pt>
                <c:pt idx="2739">
                  <c:v>38.29</c:v>
                </c:pt>
                <c:pt idx="2740">
                  <c:v>38.29</c:v>
                </c:pt>
                <c:pt idx="2741">
                  <c:v>38.29</c:v>
                </c:pt>
                <c:pt idx="2742">
                  <c:v>38.29</c:v>
                </c:pt>
                <c:pt idx="2743">
                  <c:v>38.29</c:v>
                </c:pt>
                <c:pt idx="2744">
                  <c:v>38.29</c:v>
                </c:pt>
                <c:pt idx="2745">
                  <c:v>38.29</c:v>
                </c:pt>
                <c:pt idx="2746">
                  <c:v>38.299999999999997</c:v>
                </c:pt>
                <c:pt idx="2747">
                  <c:v>38.299999999999997</c:v>
                </c:pt>
                <c:pt idx="2748">
                  <c:v>38.31</c:v>
                </c:pt>
                <c:pt idx="2749">
                  <c:v>38.31</c:v>
                </c:pt>
                <c:pt idx="2750">
                  <c:v>38.31</c:v>
                </c:pt>
                <c:pt idx="2751">
                  <c:v>38.31</c:v>
                </c:pt>
                <c:pt idx="2752">
                  <c:v>38.32</c:v>
                </c:pt>
                <c:pt idx="2753">
                  <c:v>38.32</c:v>
                </c:pt>
                <c:pt idx="2754">
                  <c:v>38.32</c:v>
                </c:pt>
                <c:pt idx="2755">
                  <c:v>38.32</c:v>
                </c:pt>
                <c:pt idx="2756">
                  <c:v>38.32</c:v>
                </c:pt>
                <c:pt idx="2757">
                  <c:v>38.32</c:v>
                </c:pt>
                <c:pt idx="2758">
                  <c:v>38.32</c:v>
                </c:pt>
                <c:pt idx="2759">
                  <c:v>38.32</c:v>
                </c:pt>
                <c:pt idx="2760">
                  <c:v>38.32</c:v>
                </c:pt>
                <c:pt idx="2761">
                  <c:v>38.32</c:v>
                </c:pt>
                <c:pt idx="2762">
                  <c:v>38.32</c:v>
                </c:pt>
                <c:pt idx="2763">
                  <c:v>38.32</c:v>
                </c:pt>
                <c:pt idx="2764">
                  <c:v>38.33</c:v>
                </c:pt>
                <c:pt idx="2765">
                  <c:v>38.33</c:v>
                </c:pt>
                <c:pt idx="2766">
                  <c:v>38.340000000000003</c:v>
                </c:pt>
                <c:pt idx="2767">
                  <c:v>38.340000000000003</c:v>
                </c:pt>
                <c:pt idx="2768">
                  <c:v>38.340000000000003</c:v>
                </c:pt>
                <c:pt idx="2769">
                  <c:v>38.35</c:v>
                </c:pt>
                <c:pt idx="2770">
                  <c:v>38.35</c:v>
                </c:pt>
                <c:pt idx="2771">
                  <c:v>38.35</c:v>
                </c:pt>
                <c:pt idx="2772">
                  <c:v>38.36</c:v>
                </c:pt>
                <c:pt idx="2773">
                  <c:v>38.36</c:v>
                </c:pt>
                <c:pt idx="2774">
                  <c:v>38.36</c:v>
                </c:pt>
                <c:pt idx="2775">
                  <c:v>38.36</c:v>
                </c:pt>
                <c:pt idx="2776">
                  <c:v>38.36</c:v>
                </c:pt>
                <c:pt idx="2777">
                  <c:v>38.36</c:v>
                </c:pt>
                <c:pt idx="2778">
                  <c:v>38.36</c:v>
                </c:pt>
                <c:pt idx="2779">
                  <c:v>38.36</c:v>
                </c:pt>
                <c:pt idx="2780">
                  <c:v>38.36</c:v>
                </c:pt>
                <c:pt idx="2781">
                  <c:v>38.36</c:v>
                </c:pt>
                <c:pt idx="2782">
                  <c:v>38.369999999999997</c:v>
                </c:pt>
                <c:pt idx="2783">
                  <c:v>38.369999999999997</c:v>
                </c:pt>
                <c:pt idx="2784">
                  <c:v>38.369999999999997</c:v>
                </c:pt>
                <c:pt idx="2785">
                  <c:v>38.369999999999997</c:v>
                </c:pt>
                <c:pt idx="2786">
                  <c:v>38.369999999999997</c:v>
                </c:pt>
                <c:pt idx="2787">
                  <c:v>38.369999999999997</c:v>
                </c:pt>
                <c:pt idx="2788">
                  <c:v>38.369999999999997</c:v>
                </c:pt>
                <c:pt idx="2789">
                  <c:v>38.36</c:v>
                </c:pt>
                <c:pt idx="2790">
                  <c:v>38.369999999999997</c:v>
                </c:pt>
                <c:pt idx="2791">
                  <c:v>38.36</c:v>
                </c:pt>
                <c:pt idx="2792">
                  <c:v>38.369999999999997</c:v>
                </c:pt>
                <c:pt idx="2793">
                  <c:v>38.369999999999997</c:v>
                </c:pt>
                <c:pt idx="2794">
                  <c:v>38.369999999999997</c:v>
                </c:pt>
                <c:pt idx="2795">
                  <c:v>38.369999999999997</c:v>
                </c:pt>
                <c:pt idx="2796">
                  <c:v>38.369999999999997</c:v>
                </c:pt>
                <c:pt idx="2797">
                  <c:v>38.369999999999997</c:v>
                </c:pt>
                <c:pt idx="2798">
                  <c:v>38.380000000000003</c:v>
                </c:pt>
                <c:pt idx="2799">
                  <c:v>38.380000000000003</c:v>
                </c:pt>
                <c:pt idx="2800">
                  <c:v>38.380000000000003</c:v>
                </c:pt>
                <c:pt idx="2801">
                  <c:v>38.380000000000003</c:v>
                </c:pt>
                <c:pt idx="2802">
                  <c:v>38.380000000000003</c:v>
                </c:pt>
                <c:pt idx="2803">
                  <c:v>38.380000000000003</c:v>
                </c:pt>
                <c:pt idx="2804">
                  <c:v>38.380000000000003</c:v>
                </c:pt>
                <c:pt idx="2805">
                  <c:v>38.380000000000003</c:v>
                </c:pt>
                <c:pt idx="2806">
                  <c:v>38.380000000000003</c:v>
                </c:pt>
                <c:pt idx="2807">
                  <c:v>38.380000000000003</c:v>
                </c:pt>
                <c:pt idx="2808">
                  <c:v>38.380000000000003</c:v>
                </c:pt>
                <c:pt idx="2809">
                  <c:v>38.380000000000003</c:v>
                </c:pt>
                <c:pt idx="2810">
                  <c:v>38.380000000000003</c:v>
                </c:pt>
                <c:pt idx="2811">
                  <c:v>38.380000000000003</c:v>
                </c:pt>
                <c:pt idx="2812">
                  <c:v>38.380000000000003</c:v>
                </c:pt>
                <c:pt idx="2813">
                  <c:v>38.380000000000003</c:v>
                </c:pt>
                <c:pt idx="2814">
                  <c:v>38.380000000000003</c:v>
                </c:pt>
                <c:pt idx="2815">
                  <c:v>38.380000000000003</c:v>
                </c:pt>
                <c:pt idx="2816">
                  <c:v>38.380000000000003</c:v>
                </c:pt>
                <c:pt idx="2817">
                  <c:v>38.380000000000003</c:v>
                </c:pt>
                <c:pt idx="2818">
                  <c:v>38.380000000000003</c:v>
                </c:pt>
                <c:pt idx="2819">
                  <c:v>38.380000000000003</c:v>
                </c:pt>
                <c:pt idx="2820">
                  <c:v>38.380000000000003</c:v>
                </c:pt>
                <c:pt idx="2821">
                  <c:v>38.380000000000003</c:v>
                </c:pt>
                <c:pt idx="2822">
                  <c:v>38.380000000000003</c:v>
                </c:pt>
                <c:pt idx="2823">
                  <c:v>38.380000000000003</c:v>
                </c:pt>
                <c:pt idx="2824">
                  <c:v>38.380000000000003</c:v>
                </c:pt>
                <c:pt idx="2825">
                  <c:v>38.380000000000003</c:v>
                </c:pt>
                <c:pt idx="2826">
                  <c:v>38.380000000000003</c:v>
                </c:pt>
                <c:pt idx="2827">
                  <c:v>38.380000000000003</c:v>
                </c:pt>
                <c:pt idx="2828">
                  <c:v>38.380000000000003</c:v>
                </c:pt>
                <c:pt idx="2829">
                  <c:v>38.380000000000003</c:v>
                </c:pt>
                <c:pt idx="2830">
                  <c:v>38.380000000000003</c:v>
                </c:pt>
                <c:pt idx="2831">
                  <c:v>38.380000000000003</c:v>
                </c:pt>
                <c:pt idx="2832">
                  <c:v>38.369999999999997</c:v>
                </c:pt>
                <c:pt idx="2833">
                  <c:v>38.369999999999997</c:v>
                </c:pt>
                <c:pt idx="2834">
                  <c:v>38.369999999999997</c:v>
                </c:pt>
                <c:pt idx="2835">
                  <c:v>38.369999999999997</c:v>
                </c:pt>
                <c:pt idx="2836">
                  <c:v>38.369999999999997</c:v>
                </c:pt>
                <c:pt idx="2837">
                  <c:v>38.36</c:v>
                </c:pt>
                <c:pt idx="2838">
                  <c:v>38.36</c:v>
                </c:pt>
                <c:pt idx="2839">
                  <c:v>38.36</c:v>
                </c:pt>
                <c:pt idx="2840">
                  <c:v>38.36</c:v>
                </c:pt>
                <c:pt idx="2841">
                  <c:v>38.36</c:v>
                </c:pt>
                <c:pt idx="2842">
                  <c:v>38.36</c:v>
                </c:pt>
                <c:pt idx="2843">
                  <c:v>38.36</c:v>
                </c:pt>
                <c:pt idx="2844">
                  <c:v>38.36</c:v>
                </c:pt>
                <c:pt idx="2845">
                  <c:v>38.36</c:v>
                </c:pt>
                <c:pt idx="2846">
                  <c:v>38.36</c:v>
                </c:pt>
                <c:pt idx="2847">
                  <c:v>38.35</c:v>
                </c:pt>
                <c:pt idx="2848">
                  <c:v>38.35</c:v>
                </c:pt>
                <c:pt idx="2849">
                  <c:v>38.35</c:v>
                </c:pt>
                <c:pt idx="2850">
                  <c:v>38.35</c:v>
                </c:pt>
                <c:pt idx="2851">
                  <c:v>38.35</c:v>
                </c:pt>
                <c:pt idx="2852">
                  <c:v>38.340000000000003</c:v>
                </c:pt>
                <c:pt idx="2853">
                  <c:v>38.35</c:v>
                </c:pt>
                <c:pt idx="2854">
                  <c:v>38.340000000000003</c:v>
                </c:pt>
                <c:pt idx="2855">
                  <c:v>38.340000000000003</c:v>
                </c:pt>
                <c:pt idx="2856">
                  <c:v>38.340000000000003</c:v>
                </c:pt>
                <c:pt idx="2857">
                  <c:v>38.33</c:v>
                </c:pt>
                <c:pt idx="2858">
                  <c:v>38.33</c:v>
                </c:pt>
                <c:pt idx="2859">
                  <c:v>38.33</c:v>
                </c:pt>
                <c:pt idx="2860">
                  <c:v>38.340000000000003</c:v>
                </c:pt>
                <c:pt idx="2861">
                  <c:v>38.340000000000003</c:v>
                </c:pt>
                <c:pt idx="2862">
                  <c:v>38.33</c:v>
                </c:pt>
                <c:pt idx="2863">
                  <c:v>38.33</c:v>
                </c:pt>
                <c:pt idx="2864">
                  <c:v>38.33</c:v>
                </c:pt>
                <c:pt idx="2865">
                  <c:v>38.33</c:v>
                </c:pt>
                <c:pt idx="2866">
                  <c:v>38.33</c:v>
                </c:pt>
                <c:pt idx="2867">
                  <c:v>38.33</c:v>
                </c:pt>
                <c:pt idx="2868">
                  <c:v>38.33</c:v>
                </c:pt>
                <c:pt idx="2869">
                  <c:v>38.33</c:v>
                </c:pt>
                <c:pt idx="2870">
                  <c:v>38.33</c:v>
                </c:pt>
                <c:pt idx="2871">
                  <c:v>38.33</c:v>
                </c:pt>
                <c:pt idx="2872">
                  <c:v>38.33</c:v>
                </c:pt>
                <c:pt idx="2873">
                  <c:v>38.33</c:v>
                </c:pt>
                <c:pt idx="2874">
                  <c:v>38.33</c:v>
                </c:pt>
                <c:pt idx="2875">
                  <c:v>38.33</c:v>
                </c:pt>
                <c:pt idx="2876">
                  <c:v>38.33</c:v>
                </c:pt>
                <c:pt idx="2877">
                  <c:v>38.33</c:v>
                </c:pt>
                <c:pt idx="2878">
                  <c:v>38.33</c:v>
                </c:pt>
                <c:pt idx="2879">
                  <c:v>38.340000000000003</c:v>
                </c:pt>
                <c:pt idx="2880">
                  <c:v>38.33</c:v>
                </c:pt>
                <c:pt idx="2881">
                  <c:v>38.340000000000003</c:v>
                </c:pt>
                <c:pt idx="2882">
                  <c:v>38.340000000000003</c:v>
                </c:pt>
                <c:pt idx="2883">
                  <c:v>38.340000000000003</c:v>
                </c:pt>
                <c:pt idx="2884">
                  <c:v>38.340000000000003</c:v>
                </c:pt>
                <c:pt idx="2885">
                  <c:v>38.340000000000003</c:v>
                </c:pt>
                <c:pt idx="2886">
                  <c:v>38.340000000000003</c:v>
                </c:pt>
                <c:pt idx="2887">
                  <c:v>38.35</c:v>
                </c:pt>
                <c:pt idx="2888">
                  <c:v>38.340000000000003</c:v>
                </c:pt>
                <c:pt idx="2889">
                  <c:v>38.340000000000003</c:v>
                </c:pt>
                <c:pt idx="2890">
                  <c:v>38.35</c:v>
                </c:pt>
                <c:pt idx="2891">
                  <c:v>38.340000000000003</c:v>
                </c:pt>
                <c:pt idx="2892">
                  <c:v>38.35</c:v>
                </c:pt>
                <c:pt idx="2893">
                  <c:v>38.35</c:v>
                </c:pt>
                <c:pt idx="2894">
                  <c:v>38.35</c:v>
                </c:pt>
                <c:pt idx="2895">
                  <c:v>38.35</c:v>
                </c:pt>
                <c:pt idx="2896">
                  <c:v>38.35</c:v>
                </c:pt>
                <c:pt idx="2897">
                  <c:v>38.35</c:v>
                </c:pt>
                <c:pt idx="2898">
                  <c:v>38.35</c:v>
                </c:pt>
                <c:pt idx="2899">
                  <c:v>38.35</c:v>
                </c:pt>
                <c:pt idx="2900">
                  <c:v>38.35</c:v>
                </c:pt>
                <c:pt idx="2901">
                  <c:v>38.35</c:v>
                </c:pt>
                <c:pt idx="2902">
                  <c:v>38.35</c:v>
                </c:pt>
                <c:pt idx="2903">
                  <c:v>38.35</c:v>
                </c:pt>
                <c:pt idx="2904">
                  <c:v>38.35</c:v>
                </c:pt>
                <c:pt idx="2905">
                  <c:v>38.35</c:v>
                </c:pt>
                <c:pt idx="2906">
                  <c:v>38.35</c:v>
                </c:pt>
                <c:pt idx="2907">
                  <c:v>38.35</c:v>
                </c:pt>
                <c:pt idx="2908">
                  <c:v>38.340000000000003</c:v>
                </c:pt>
                <c:pt idx="2909">
                  <c:v>38.340000000000003</c:v>
                </c:pt>
                <c:pt idx="2910">
                  <c:v>38.340000000000003</c:v>
                </c:pt>
                <c:pt idx="2911">
                  <c:v>38.340000000000003</c:v>
                </c:pt>
                <c:pt idx="2912">
                  <c:v>38.340000000000003</c:v>
                </c:pt>
                <c:pt idx="2913">
                  <c:v>38.340000000000003</c:v>
                </c:pt>
                <c:pt idx="2914">
                  <c:v>38.340000000000003</c:v>
                </c:pt>
                <c:pt idx="2915">
                  <c:v>38.340000000000003</c:v>
                </c:pt>
                <c:pt idx="2916">
                  <c:v>38.340000000000003</c:v>
                </c:pt>
                <c:pt idx="2917">
                  <c:v>38.340000000000003</c:v>
                </c:pt>
                <c:pt idx="2918">
                  <c:v>38.340000000000003</c:v>
                </c:pt>
                <c:pt idx="2919">
                  <c:v>38.340000000000003</c:v>
                </c:pt>
                <c:pt idx="2920">
                  <c:v>38.340000000000003</c:v>
                </c:pt>
                <c:pt idx="2921">
                  <c:v>38.340000000000003</c:v>
                </c:pt>
                <c:pt idx="2922">
                  <c:v>38.340000000000003</c:v>
                </c:pt>
                <c:pt idx="2923">
                  <c:v>38.340000000000003</c:v>
                </c:pt>
                <c:pt idx="2924">
                  <c:v>38.33</c:v>
                </c:pt>
                <c:pt idx="2925">
                  <c:v>38.33</c:v>
                </c:pt>
                <c:pt idx="2926">
                  <c:v>38.33</c:v>
                </c:pt>
                <c:pt idx="2927">
                  <c:v>38.33</c:v>
                </c:pt>
                <c:pt idx="2928">
                  <c:v>38.33</c:v>
                </c:pt>
                <c:pt idx="2929">
                  <c:v>38.33</c:v>
                </c:pt>
                <c:pt idx="2930">
                  <c:v>38.33</c:v>
                </c:pt>
                <c:pt idx="2931">
                  <c:v>38.33</c:v>
                </c:pt>
                <c:pt idx="2932">
                  <c:v>38.33</c:v>
                </c:pt>
                <c:pt idx="2933">
                  <c:v>38.33</c:v>
                </c:pt>
                <c:pt idx="2934">
                  <c:v>38.33</c:v>
                </c:pt>
                <c:pt idx="2935">
                  <c:v>38.33</c:v>
                </c:pt>
                <c:pt idx="2936">
                  <c:v>38.33</c:v>
                </c:pt>
                <c:pt idx="2937">
                  <c:v>38.33</c:v>
                </c:pt>
                <c:pt idx="2938">
                  <c:v>38.33</c:v>
                </c:pt>
                <c:pt idx="2939">
                  <c:v>38.33</c:v>
                </c:pt>
                <c:pt idx="2940">
                  <c:v>38.32</c:v>
                </c:pt>
                <c:pt idx="2941">
                  <c:v>38.32</c:v>
                </c:pt>
                <c:pt idx="2942">
                  <c:v>38.32</c:v>
                </c:pt>
                <c:pt idx="2943">
                  <c:v>38.32</c:v>
                </c:pt>
                <c:pt idx="2944">
                  <c:v>38.31</c:v>
                </c:pt>
                <c:pt idx="2945">
                  <c:v>38.31</c:v>
                </c:pt>
                <c:pt idx="2946">
                  <c:v>38.31</c:v>
                </c:pt>
                <c:pt idx="2947">
                  <c:v>38.31</c:v>
                </c:pt>
                <c:pt idx="2948">
                  <c:v>38.31</c:v>
                </c:pt>
                <c:pt idx="2949">
                  <c:v>38.31</c:v>
                </c:pt>
                <c:pt idx="2950">
                  <c:v>38.31</c:v>
                </c:pt>
                <c:pt idx="2951">
                  <c:v>38.31</c:v>
                </c:pt>
                <c:pt idx="2952">
                  <c:v>38.299999999999997</c:v>
                </c:pt>
                <c:pt idx="2953">
                  <c:v>38.299999999999997</c:v>
                </c:pt>
                <c:pt idx="2954">
                  <c:v>38.299999999999997</c:v>
                </c:pt>
                <c:pt idx="2955">
                  <c:v>38.299999999999997</c:v>
                </c:pt>
                <c:pt idx="2956">
                  <c:v>38.299999999999997</c:v>
                </c:pt>
                <c:pt idx="2957">
                  <c:v>38.299999999999997</c:v>
                </c:pt>
                <c:pt idx="2958">
                  <c:v>38.299999999999997</c:v>
                </c:pt>
                <c:pt idx="2959">
                  <c:v>38.299999999999997</c:v>
                </c:pt>
                <c:pt idx="2960">
                  <c:v>38.299999999999997</c:v>
                </c:pt>
                <c:pt idx="2961">
                  <c:v>38.299999999999997</c:v>
                </c:pt>
                <c:pt idx="2962">
                  <c:v>38.299999999999997</c:v>
                </c:pt>
                <c:pt idx="2963">
                  <c:v>38.299999999999997</c:v>
                </c:pt>
                <c:pt idx="2964">
                  <c:v>38.299999999999997</c:v>
                </c:pt>
                <c:pt idx="2965">
                  <c:v>38.299999999999997</c:v>
                </c:pt>
                <c:pt idx="2966">
                  <c:v>38.299999999999997</c:v>
                </c:pt>
                <c:pt idx="2967">
                  <c:v>38.299999999999997</c:v>
                </c:pt>
                <c:pt idx="2968">
                  <c:v>38.299999999999997</c:v>
                </c:pt>
                <c:pt idx="2969">
                  <c:v>38.299999999999997</c:v>
                </c:pt>
                <c:pt idx="2970">
                  <c:v>38.31</c:v>
                </c:pt>
                <c:pt idx="2971">
                  <c:v>38.31</c:v>
                </c:pt>
                <c:pt idx="2972">
                  <c:v>38.299999999999997</c:v>
                </c:pt>
                <c:pt idx="2973">
                  <c:v>38.31</c:v>
                </c:pt>
                <c:pt idx="2974">
                  <c:v>38.299999999999997</c:v>
                </c:pt>
                <c:pt idx="2975">
                  <c:v>38.31</c:v>
                </c:pt>
                <c:pt idx="2976">
                  <c:v>38.299999999999997</c:v>
                </c:pt>
                <c:pt idx="2977">
                  <c:v>38.299999999999997</c:v>
                </c:pt>
                <c:pt idx="2978">
                  <c:v>38.299999999999997</c:v>
                </c:pt>
                <c:pt idx="2979">
                  <c:v>38.299999999999997</c:v>
                </c:pt>
                <c:pt idx="2980">
                  <c:v>38.299999999999997</c:v>
                </c:pt>
                <c:pt idx="2981">
                  <c:v>38.299999999999997</c:v>
                </c:pt>
                <c:pt idx="2982">
                  <c:v>38.299999999999997</c:v>
                </c:pt>
                <c:pt idx="2983">
                  <c:v>38.299999999999997</c:v>
                </c:pt>
                <c:pt idx="2984">
                  <c:v>38.299999999999997</c:v>
                </c:pt>
                <c:pt idx="2985">
                  <c:v>38.299999999999997</c:v>
                </c:pt>
                <c:pt idx="2986">
                  <c:v>38.299999999999997</c:v>
                </c:pt>
                <c:pt idx="2987">
                  <c:v>38.31</c:v>
                </c:pt>
                <c:pt idx="2988">
                  <c:v>38.31</c:v>
                </c:pt>
                <c:pt idx="2989">
                  <c:v>38.31</c:v>
                </c:pt>
                <c:pt idx="2990">
                  <c:v>38.31</c:v>
                </c:pt>
                <c:pt idx="2991">
                  <c:v>38.31</c:v>
                </c:pt>
                <c:pt idx="2992">
                  <c:v>38.32</c:v>
                </c:pt>
                <c:pt idx="2993">
                  <c:v>38.32</c:v>
                </c:pt>
                <c:pt idx="2994">
                  <c:v>38.33</c:v>
                </c:pt>
                <c:pt idx="2995">
                  <c:v>38.33</c:v>
                </c:pt>
                <c:pt idx="2996">
                  <c:v>38.33</c:v>
                </c:pt>
                <c:pt idx="2997">
                  <c:v>38.33</c:v>
                </c:pt>
                <c:pt idx="2998">
                  <c:v>38.33</c:v>
                </c:pt>
                <c:pt idx="2999">
                  <c:v>38.340000000000003</c:v>
                </c:pt>
                <c:pt idx="3000">
                  <c:v>38.340000000000003</c:v>
                </c:pt>
                <c:pt idx="3001">
                  <c:v>38.340000000000003</c:v>
                </c:pt>
                <c:pt idx="3002">
                  <c:v>38.35</c:v>
                </c:pt>
                <c:pt idx="3003">
                  <c:v>38.340000000000003</c:v>
                </c:pt>
                <c:pt idx="3004">
                  <c:v>38.35</c:v>
                </c:pt>
                <c:pt idx="3005">
                  <c:v>38.35</c:v>
                </c:pt>
                <c:pt idx="3006">
                  <c:v>38.35</c:v>
                </c:pt>
                <c:pt idx="3007">
                  <c:v>38.35</c:v>
                </c:pt>
                <c:pt idx="3008">
                  <c:v>38.35</c:v>
                </c:pt>
                <c:pt idx="3009">
                  <c:v>38.36</c:v>
                </c:pt>
                <c:pt idx="3010">
                  <c:v>38.36</c:v>
                </c:pt>
                <c:pt idx="3011">
                  <c:v>38.36</c:v>
                </c:pt>
                <c:pt idx="3012">
                  <c:v>38.36</c:v>
                </c:pt>
                <c:pt idx="3013">
                  <c:v>38.36</c:v>
                </c:pt>
                <c:pt idx="3014">
                  <c:v>38.369999999999997</c:v>
                </c:pt>
                <c:pt idx="3015">
                  <c:v>38.369999999999997</c:v>
                </c:pt>
                <c:pt idx="3016">
                  <c:v>38.369999999999997</c:v>
                </c:pt>
                <c:pt idx="3017">
                  <c:v>38.369999999999997</c:v>
                </c:pt>
                <c:pt idx="3018">
                  <c:v>38.369999999999997</c:v>
                </c:pt>
                <c:pt idx="3019">
                  <c:v>38.369999999999997</c:v>
                </c:pt>
                <c:pt idx="3020">
                  <c:v>38.380000000000003</c:v>
                </c:pt>
                <c:pt idx="3021">
                  <c:v>38.380000000000003</c:v>
                </c:pt>
                <c:pt idx="3022">
                  <c:v>38.380000000000003</c:v>
                </c:pt>
                <c:pt idx="3023">
                  <c:v>38.380000000000003</c:v>
                </c:pt>
                <c:pt idx="3024">
                  <c:v>38.380000000000003</c:v>
                </c:pt>
                <c:pt idx="3025">
                  <c:v>38.380000000000003</c:v>
                </c:pt>
                <c:pt idx="3026">
                  <c:v>38.380000000000003</c:v>
                </c:pt>
                <c:pt idx="3027">
                  <c:v>38.380000000000003</c:v>
                </c:pt>
                <c:pt idx="3028">
                  <c:v>38.380000000000003</c:v>
                </c:pt>
                <c:pt idx="3029">
                  <c:v>38.380000000000003</c:v>
                </c:pt>
                <c:pt idx="3030">
                  <c:v>38.380000000000003</c:v>
                </c:pt>
                <c:pt idx="3031">
                  <c:v>38.380000000000003</c:v>
                </c:pt>
                <c:pt idx="3032">
                  <c:v>38.380000000000003</c:v>
                </c:pt>
                <c:pt idx="3033">
                  <c:v>38.380000000000003</c:v>
                </c:pt>
                <c:pt idx="3034">
                  <c:v>38.380000000000003</c:v>
                </c:pt>
                <c:pt idx="3035">
                  <c:v>38.380000000000003</c:v>
                </c:pt>
                <c:pt idx="3036">
                  <c:v>38.380000000000003</c:v>
                </c:pt>
                <c:pt idx="3037">
                  <c:v>38.380000000000003</c:v>
                </c:pt>
                <c:pt idx="3038">
                  <c:v>38.380000000000003</c:v>
                </c:pt>
                <c:pt idx="3039">
                  <c:v>38.380000000000003</c:v>
                </c:pt>
                <c:pt idx="3040">
                  <c:v>38.380000000000003</c:v>
                </c:pt>
                <c:pt idx="3041">
                  <c:v>38.380000000000003</c:v>
                </c:pt>
                <c:pt idx="3042">
                  <c:v>38.380000000000003</c:v>
                </c:pt>
                <c:pt idx="3043">
                  <c:v>38.380000000000003</c:v>
                </c:pt>
                <c:pt idx="3044">
                  <c:v>38.380000000000003</c:v>
                </c:pt>
                <c:pt idx="3045">
                  <c:v>38.380000000000003</c:v>
                </c:pt>
                <c:pt idx="3046">
                  <c:v>38.380000000000003</c:v>
                </c:pt>
                <c:pt idx="3047">
                  <c:v>38.380000000000003</c:v>
                </c:pt>
                <c:pt idx="3048">
                  <c:v>38.380000000000003</c:v>
                </c:pt>
                <c:pt idx="3049">
                  <c:v>38.380000000000003</c:v>
                </c:pt>
                <c:pt idx="3050">
                  <c:v>38.380000000000003</c:v>
                </c:pt>
                <c:pt idx="3051">
                  <c:v>38.380000000000003</c:v>
                </c:pt>
                <c:pt idx="3052">
                  <c:v>38.380000000000003</c:v>
                </c:pt>
                <c:pt idx="3053">
                  <c:v>38.380000000000003</c:v>
                </c:pt>
                <c:pt idx="3054">
                  <c:v>38.380000000000003</c:v>
                </c:pt>
                <c:pt idx="3055">
                  <c:v>38.380000000000003</c:v>
                </c:pt>
                <c:pt idx="3056">
                  <c:v>38.380000000000003</c:v>
                </c:pt>
                <c:pt idx="3057">
                  <c:v>38.380000000000003</c:v>
                </c:pt>
                <c:pt idx="3058">
                  <c:v>38.380000000000003</c:v>
                </c:pt>
                <c:pt idx="3059">
                  <c:v>38.380000000000003</c:v>
                </c:pt>
                <c:pt idx="3060">
                  <c:v>38.380000000000003</c:v>
                </c:pt>
                <c:pt idx="3061">
                  <c:v>38.380000000000003</c:v>
                </c:pt>
                <c:pt idx="3062">
                  <c:v>38.380000000000003</c:v>
                </c:pt>
                <c:pt idx="3063">
                  <c:v>38.369999999999997</c:v>
                </c:pt>
                <c:pt idx="3064">
                  <c:v>38.369999999999997</c:v>
                </c:pt>
                <c:pt idx="3065">
                  <c:v>38.369999999999997</c:v>
                </c:pt>
                <c:pt idx="3066">
                  <c:v>38.369999999999997</c:v>
                </c:pt>
                <c:pt idx="3067">
                  <c:v>38.36</c:v>
                </c:pt>
                <c:pt idx="3068">
                  <c:v>38.36</c:v>
                </c:pt>
                <c:pt idx="3069">
                  <c:v>38.36</c:v>
                </c:pt>
                <c:pt idx="3070">
                  <c:v>38.36</c:v>
                </c:pt>
                <c:pt idx="3071">
                  <c:v>38.35</c:v>
                </c:pt>
                <c:pt idx="3072">
                  <c:v>38.35</c:v>
                </c:pt>
                <c:pt idx="3073">
                  <c:v>38.35</c:v>
                </c:pt>
                <c:pt idx="3074">
                  <c:v>38.35</c:v>
                </c:pt>
                <c:pt idx="3075">
                  <c:v>38.35</c:v>
                </c:pt>
                <c:pt idx="3076">
                  <c:v>38.35</c:v>
                </c:pt>
                <c:pt idx="3077">
                  <c:v>38.35</c:v>
                </c:pt>
                <c:pt idx="3078">
                  <c:v>38.35</c:v>
                </c:pt>
                <c:pt idx="3079">
                  <c:v>38.35</c:v>
                </c:pt>
                <c:pt idx="3080">
                  <c:v>38.35</c:v>
                </c:pt>
                <c:pt idx="3081">
                  <c:v>38.35</c:v>
                </c:pt>
                <c:pt idx="3082">
                  <c:v>38.35</c:v>
                </c:pt>
                <c:pt idx="3083">
                  <c:v>38.340000000000003</c:v>
                </c:pt>
                <c:pt idx="3084">
                  <c:v>38.340000000000003</c:v>
                </c:pt>
                <c:pt idx="3085">
                  <c:v>38.340000000000003</c:v>
                </c:pt>
                <c:pt idx="3086">
                  <c:v>38.340000000000003</c:v>
                </c:pt>
                <c:pt idx="3087">
                  <c:v>38.340000000000003</c:v>
                </c:pt>
                <c:pt idx="3088">
                  <c:v>38.340000000000003</c:v>
                </c:pt>
                <c:pt idx="3089">
                  <c:v>38.340000000000003</c:v>
                </c:pt>
                <c:pt idx="3090">
                  <c:v>38.340000000000003</c:v>
                </c:pt>
                <c:pt idx="3091">
                  <c:v>38.33</c:v>
                </c:pt>
                <c:pt idx="3092">
                  <c:v>38.340000000000003</c:v>
                </c:pt>
                <c:pt idx="3093">
                  <c:v>38.340000000000003</c:v>
                </c:pt>
                <c:pt idx="3094">
                  <c:v>38.340000000000003</c:v>
                </c:pt>
                <c:pt idx="3095">
                  <c:v>38.340000000000003</c:v>
                </c:pt>
                <c:pt idx="3096">
                  <c:v>38.340000000000003</c:v>
                </c:pt>
                <c:pt idx="3097">
                  <c:v>38.340000000000003</c:v>
                </c:pt>
                <c:pt idx="3098">
                  <c:v>38.340000000000003</c:v>
                </c:pt>
                <c:pt idx="3099">
                  <c:v>38.340000000000003</c:v>
                </c:pt>
                <c:pt idx="3100">
                  <c:v>38.340000000000003</c:v>
                </c:pt>
                <c:pt idx="3101">
                  <c:v>38.340000000000003</c:v>
                </c:pt>
                <c:pt idx="3102">
                  <c:v>38.340000000000003</c:v>
                </c:pt>
                <c:pt idx="3103">
                  <c:v>38.340000000000003</c:v>
                </c:pt>
                <c:pt idx="3104">
                  <c:v>38.340000000000003</c:v>
                </c:pt>
                <c:pt idx="3105">
                  <c:v>38.33</c:v>
                </c:pt>
                <c:pt idx="3106">
                  <c:v>38.340000000000003</c:v>
                </c:pt>
                <c:pt idx="3107">
                  <c:v>38.33</c:v>
                </c:pt>
                <c:pt idx="3108">
                  <c:v>38.33</c:v>
                </c:pt>
                <c:pt idx="3109">
                  <c:v>38.340000000000003</c:v>
                </c:pt>
                <c:pt idx="3110">
                  <c:v>38.340000000000003</c:v>
                </c:pt>
                <c:pt idx="3111">
                  <c:v>38.33</c:v>
                </c:pt>
                <c:pt idx="3112">
                  <c:v>38.33</c:v>
                </c:pt>
                <c:pt idx="3113">
                  <c:v>38.33</c:v>
                </c:pt>
                <c:pt idx="3114">
                  <c:v>38.33</c:v>
                </c:pt>
                <c:pt idx="3115">
                  <c:v>38.33</c:v>
                </c:pt>
                <c:pt idx="3116">
                  <c:v>38.33</c:v>
                </c:pt>
                <c:pt idx="3117">
                  <c:v>38.33</c:v>
                </c:pt>
                <c:pt idx="3118">
                  <c:v>38.33</c:v>
                </c:pt>
                <c:pt idx="3119">
                  <c:v>38.33</c:v>
                </c:pt>
                <c:pt idx="3120">
                  <c:v>38.33</c:v>
                </c:pt>
                <c:pt idx="3121">
                  <c:v>38.33</c:v>
                </c:pt>
                <c:pt idx="3122">
                  <c:v>38.33</c:v>
                </c:pt>
                <c:pt idx="3123">
                  <c:v>38.33</c:v>
                </c:pt>
                <c:pt idx="3124">
                  <c:v>38.33</c:v>
                </c:pt>
                <c:pt idx="3125">
                  <c:v>38.32</c:v>
                </c:pt>
                <c:pt idx="3126">
                  <c:v>38.32</c:v>
                </c:pt>
                <c:pt idx="3127">
                  <c:v>38.32</c:v>
                </c:pt>
                <c:pt idx="3128">
                  <c:v>38.32</c:v>
                </c:pt>
                <c:pt idx="3129">
                  <c:v>38.32</c:v>
                </c:pt>
                <c:pt idx="3130">
                  <c:v>38.31</c:v>
                </c:pt>
                <c:pt idx="3131">
                  <c:v>38.31</c:v>
                </c:pt>
                <c:pt idx="3132">
                  <c:v>38.299999999999997</c:v>
                </c:pt>
                <c:pt idx="3133">
                  <c:v>38.299999999999997</c:v>
                </c:pt>
                <c:pt idx="3134">
                  <c:v>38.299999999999997</c:v>
                </c:pt>
                <c:pt idx="3135">
                  <c:v>38.299999999999997</c:v>
                </c:pt>
                <c:pt idx="3136">
                  <c:v>38.29</c:v>
                </c:pt>
                <c:pt idx="3137">
                  <c:v>38.29</c:v>
                </c:pt>
                <c:pt idx="3138">
                  <c:v>38.29</c:v>
                </c:pt>
                <c:pt idx="3139">
                  <c:v>38.28</c:v>
                </c:pt>
                <c:pt idx="3140">
                  <c:v>38.28</c:v>
                </c:pt>
                <c:pt idx="3141">
                  <c:v>38.28</c:v>
                </c:pt>
                <c:pt idx="3142">
                  <c:v>38.28</c:v>
                </c:pt>
                <c:pt idx="3143">
                  <c:v>38.28</c:v>
                </c:pt>
                <c:pt idx="3144">
                  <c:v>38.28</c:v>
                </c:pt>
                <c:pt idx="3145">
                  <c:v>38.28</c:v>
                </c:pt>
                <c:pt idx="3146">
                  <c:v>38.28</c:v>
                </c:pt>
                <c:pt idx="3147">
                  <c:v>38.28</c:v>
                </c:pt>
                <c:pt idx="3148">
                  <c:v>38.28</c:v>
                </c:pt>
                <c:pt idx="3149">
                  <c:v>38.28</c:v>
                </c:pt>
                <c:pt idx="3150">
                  <c:v>38.28</c:v>
                </c:pt>
                <c:pt idx="3151">
                  <c:v>38.28</c:v>
                </c:pt>
                <c:pt idx="3152">
                  <c:v>38.270000000000003</c:v>
                </c:pt>
                <c:pt idx="3153">
                  <c:v>38.270000000000003</c:v>
                </c:pt>
                <c:pt idx="3154">
                  <c:v>38.270000000000003</c:v>
                </c:pt>
                <c:pt idx="3155">
                  <c:v>38.270000000000003</c:v>
                </c:pt>
                <c:pt idx="3156">
                  <c:v>38.270000000000003</c:v>
                </c:pt>
                <c:pt idx="3157">
                  <c:v>38.270000000000003</c:v>
                </c:pt>
                <c:pt idx="3158">
                  <c:v>38.270000000000003</c:v>
                </c:pt>
                <c:pt idx="3159">
                  <c:v>38.270000000000003</c:v>
                </c:pt>
                <c:pt idx="3160">
                  <c:v>38.28</c:v>
                </c:pt>
                <c:pt idx="3161">
                  <c:v>38.28</c:v>
                </c:pt>
                <c:pt idx="3162">
                  <c:v>38.28</c:v>
                </c:pt>
                <c:pt idx="3163">
                  <c:v>38.29</c:v>
                </c:pt>
                <c:pt idx="3164">
                  <c:v>38.29</c:v>
                </c:pt>
                <c:pt idx="3165">
                  <c:v>38.29</c:v>
                </c:pt>
                <c:pt idx="3166">
                  <c:v>38.29</c:v>
                </c:pt>
                <c:pt idx="3167">
                  <c:v>38.29</c:v>
                </c:pt>
                <c:pt idx="3168">
                  <c:v>38.299999999999997</c:v>
                </c:pt>
                <c:pt idx="3169">
                  <c:v>38.299999999999997</c:v>
                </c:pt>
                <c:pt idx="3170">
                  <c:v>38.299999999999997</c:v>
                </c:pt>
                <c:pt idx="3171">
                  <c:v>38.299999999999997</c:v>
                </c:pt>
                <c:pt idx="3172">
                  <c:v>38.31</c:v>
                </c:pt>
                <c:pt idx="3173">
                  <c:v>38.31</c:v>
                </c:pt>
                <c:pt idx="3174">
                  <c:v>38.31</c:v>
                </c:pt>
                <c:pt idx="3175">
                  <c:v>38.31</c:v>
                </c:pt>
                <c:pt idx="3176">
                  <c:v>38.31</c:v>
                </c:pt>
                <c:pt idx="3177">
                  <c:v>38.31</c:v>
                </c:pt>
                <c:pt idx="3178">
                  <c:v>38.31</c:v>
                </c:pt>
                <c:pt idx="3179">
                  <c:v>38.31</c:v>
                </c:pt>
                <c:pt idx="3180">
                  <c:v>38.32</c:v>
                </c:pt>
                <c:pt idx="3181">
                  <c:v>38.32</c:v>
                </c:pt>
                <c:pt idx="3182">
                  <c:v>38.33</c:v>
                </c:pt>
                <c:pt idx="3183">
                  <c:v>38.340000000000003</c:v>
                </c:pt>
                <c:pt idx="3184">
                  <c:v>38.33</c:v>
                </c:pt>
                <c:pt idx="3185">
                  <c:v>38.340000000000003</c:v>
                </c:pt>
                <c:pt idx="3186">
                  <c:v>38.340000000000003</c:v>
                </c:pt>
                <c:pt idx="3187">
                  <c:v>38.340000000000003</c:v>
                </c:pt>
                <c:pt idx="3188">
                  <c:v>38.340000000000003</c:v>
                </c:pt>
                <c:pt idx="3189">
                  <c:v>38.340000000000003</c:v>
                </c:pt>
                <c:pt idx="3190">
                  <c:v>38.33</c:v>
                </c:pt>
                <c:pt idx="3191">
                  <c:v>38.33</c:v>
                </c:pt>
                <c:pt idx="3192">
                  <c:v>38.33</c:v>
                </c:pt>
                <c:pt idx="3193">
                  <c:v>38.33</c:v>
                </c:pt>
                <c:pt idx="3194">
                  <c:v>38.33</c:v>
                </c:pt>
                <c:pt idx="3195">
                  <c:v>38.33</c:v>
                </c:pt>
                <c:pt idx="3196">
                  <c:v>38.32</c:v>
                </c:pt>
                <c:pt idx="3197">
                  <c:v>38.32</c:v>
                </c:pt>
                <c:pt idx="3198">
                  <c:v>38.32</c:v>
                </c:pt>
                <c:pt idx="3199">
                  <c:v>38.32</c:v>
                </c:pt>
                <c:pt idx="3200">
                  <c:v>38.32</c:v>
                </c:pt>
                <c:pt idx="3201">
                  <c:v>38.32</c:v>
                </c:pt>
                <c:pt idx="3202">
                  <c:v>38.31</c:v>
                </c:pt>
                <c:pt idx="3203">
                  <c:v>38.31</c:v>
                </c:pt>
                <c:pt idx="3204">
                  <c:v>38.31</c:v>
                </c:pt>
                <c:pt idx="3205">
                  <c:v>38.31</c:v>
                </c:pt>
                <c:pt idx="3206">
                  <c:v>38.299999999999997</c:v>
                </c:pt>
                <c:pt idx="3207">
                  <c:v>38.299999999999997</c:v>
                </c:pt>
                <c:pt idx="3208">
                  <c:v>38.299999999999997</c:v>
                </c:pt>
                <c:pt idx="3209">
                  <c:v>38.299999999999997</c:v>
                </c:pt>
                <c:pt idx="3210">
                  <c:v>38.299999999999997</c:v>
                </c:pt>
                <c:pt idx="3211">
                  <c:v>38.299999999999997</c:v>
                </c:pt>
                <c:pt idx="3212">
                  <c:v>38.299999999999997</c:v>
                </c:pt>
                <c:pt idx="3213">
                  <c:v>38.299999999999997</c:v>
                </c:pt>
                <c:pt idx="3214">
                  <c:v>38.299999999999997</c:v>
                </c:pt>
                <c:pt idx="3215">
                  <c:v>38.299999999999997</c:v>
                </c:pt>
                <c:pt idx="3216">
                  <c:v>38.299999999999997</c:v>
                </c:pt>
                <c:pt idx="3217">
                  <c:v>38.299999999999997</c:v>
                </c:pt>
                <c:pt idx="3218">
                  <c:v>38.299999999999997</c:v>
                </c:pt>
                <c:pt idx="3219">
                  <c:v>38.299999999999997</c:v>
                </c:pt>
                <c:pt idx="3220">
                  <c:v>38.299999999999997</c:v>
                </c:pt>
                <c:pt idx="3221">
                  <c:v>38.299999999999997</c:v>
                </c:pt>
                <c:pt idx="3222">
                  <c:v>38.29</c:v>
                </c:pt>
                <c:pt idx="3223">
                  <c:v>38.29</c:v>
                </c:pt>
                <c:pt idx="3224">
                  <c:v>38.29</c:v>
                </c:pt>
                <c:pt idx="3225">
                  <c:v>38.29</c:v>
                </c:pt>
                <c:pt idx="3226">
                  <c:v>38.29</c:v>
                </c:pt>
                <c:pt idx="3227">
                  <c:v>38.29</c:v>
                </c:pt>
                <c:pt idx="3228">
                  <c:v>38.29</c:v>
                </c:pt>
                <c:pt idx="3229">
                  <c:v>38.29</c:v>
                </c:pt>
                <c:pt idx="3230">
                  <c:v>38.29</c:v>
                </c:pt>
                <c:pt idx="3231">
                  <c:v>38.29</c:v>
                </c:pt>
                <c:pt idx="3232">
                  <c:v>38.29</c:v>
                </c:pt>
                <c:pt idx="3233">
                  <c:v>38.29</c:v>
                </c:pt>
                <c:pt idx="3234">
                  <c:v>38.29</c:v>
                </c:pt>
                <c:pt idx="3235">
                  <c:v>38.28</c:v>
                </c:pt>
                <c:pt idx="3236">
                  <c:v>38.28</c:v>
                </c:pt>
                <c:pt idx="3237">
                  <c:v>38.28</c:v>
                </c:pt>
                <c:pt idx="3238">
                  <c:v>38.28</c:v>
                </c:pt>
                <c:pt idx="3239">
                  <c:v>38.28</c:v>
                </c:pt>
                <c:pt idx="3240">
                  <c:v>38.270000000000003</c:v>
                </c:pt>
                <c:pt idx="3241">
                  <c:v>38.270000000000003</c:v>
                </c:pt>
                <c:pt idx="3242">
                  <c:v>38.270000000000003</c:v>
                </c:pt>
                <c:pt idx="3243">
                  <c:v>38.270000000000003</c:v>
                </c:pt>
                <c:pt idx="3244">
                  <c:v>38.270000000000003</c:v>
                </c:pt>
                <c:pt idx="3245">
                  <c:v>38.270000000000003</c:v>
                </c:pt>
                <c:pt idx="3246">
                  <c:v>38.270000000000003</c:v>
                </c:pt>
                <c:pt idx="3247">
                  <c:v>38.270000000000003</c:v>
                </c:pt>
                <c:pt idx="3248">
                  <c:v>38.270000000000003</c:v>
                </c:pt>
                <c:pt idx="3249">
                  <c:v>38.270000000000003</c:v>
                </c:pt>
                <c:pt idx="3250">
                  <c:v>38.270000000000003</c:v>
                </c:pt>
                <c:pt idx="3251">
                  <c:v>38.270000000000003</c:v>
                </c:pt>
                <c:pt idx="3252">
                  <c:v>38.270000000000003</c:v>
                </c:pt>
                <c:pt idx="3253">
                  <c:v>38.270000000000003</c:v>
                </c:pt>
                <c:pt idx="3254">
                  <c:v>38.270000000000003</c:v>
                </c:pt>
                <c:pt idx="3255">
                  <c:v>38.270000000000003</c:v>
                </c:pt>
                <c:pt idx="3256">
                  <c:v>38.270000000000003</c:v>
                </c:pt>
                <c:pt idx="3257">
                  <c:v>38.270000000000003</c:v>
                </c:pt>
                <c:pt idx="3258">
                  <c:v>38.270000000000003</c:v>
                </c:pt>
                <c:pt idx="3259">
                  <c:v>38.270000000000003</c:v>
                </c:pt>
                <c:pt idx="3260">
                  <c:v>38.270000000000003</c:v>
                </c:pt>
                <c:pt idx="3261">
                  <c:v>38.270000000000003</c:v>
                </c:pt>
                <c:pt idx="3262">
                  <c:v>38.270000000000003</c:v>
                </c:pt>
                <c:pt idx="3263">
                  <c:v>38.270000000000003</c:v>
                </c:pt>
                <c:pt idx="3264">
                  <c:v>38.270000000000003</c:v>
                </c:pt>
                <c:pt idx="3265">
                  <c:v>38.270000000000003</c:v>
                </c:pt>
                <c:pt idx="3266">
                  <c:v>38.270000000000003</c:v>
                </c:pt>
                <c:pt idx="3267">
                  <c:v>38.270000000000003</c:v>
                </c:pt>
                <c:pt idx="3268">
                  <c:v>38.270000000000003</c:v>
                </c:pt>
                <c:pt idx="3269">
                  <c:v>38.270000000000003</c:v>
                </c:pt>
                <c:pt idx="3270">
                  <c:v>38.270000000000003</c:v>
                </c:pt>
                <c:pt idx="3271">
                  <c:v>38.270000000000003</c:v>
                </c:pt>
                <c:pt idx="3272">
                  <c:v>38.270000000000003</c:v>
                </c:pt>
                <c:pt idx="3273">
                  <c:v>38.270000000000003</c:v>
                </c:pt>
                <c:pt idx="3274">
                  <c:v>38.270000000000003</c:v>
                </c:pt>
                <c:pt idx="3275">
                  <c:v>38.270000000000003</c:v>
                </c:pt>
                <c:pt idx="3276">
                  <c:v>38.270000000000003</c:v>
                </c:pt>
                <c:pt idx="3277">
                  <c:v>38.270000000000003</c:v>
                </c:pt>
                <c:pt idx="3278">
                  <c:v>38.270000000000003</c:v>
                </c:pt>
                <c:pt idx="3279">
                  <c:v>38.270000000000003</c:v>
                </c:pt>
                <c:pt idx="3280">
                  <c:v>38.270000000000003</c:v>
                </c:pt>
                <c:pt idx="3281">
                  <c:v>38.270000000000003</c:v>
                </c:pt>
                <c:pt idx="3282">
                  <c:v>38.270000000000003</c:v>
                </c:pt>
                <c:pt idx="3283">
                  <c:v>38.270000000000003</c:v>
                </c:pt>
                <c:pt idx="3284">
                  <c:v>38.270000000000003</c:v>
                </c:pt>
                <c:pt idx="3285">
                  <c:v>38.270000000000003</c:v>
                </c:pt>
                <c:pt idx="3286">
                  <c:v>38.270000000000003</c:v>
                </c:pt>
                <c:pt idx="3287">
                  <c:v>38.270000000000003</c:v>
                </c:pt>
                <c:pt idx="3288">
                  <c:v>38.270000000000003</c:v>
                </c:pt>
                <c:pt idx="3289">
                  <c:v>38.270000000000003</c:v>
                </c:pt>
                <c:pt idx="3290">
                  <c:v>38.270000000000003</c:v>
                </c:pt>
                <c:pt idx="3291">
                  <c:v>38.270000000000003</c:v>
                </c:pt>
                <c:pt idx="3292">
                  <c:v>38.270000000000003</c:v>
                </c:pt>
                <c:pt idx="3293">
                  <c:v>38.270000000000003</c:v>
                </c:pt>
                <c:pt idx="3294">
                  <c:v>38.270000000000003</c:v>
                </c:pt>
                <c:pt idx="3295">
                  <c:v>38.270000000000003</c:v>
                </c:pt>
                <c:pt idx="3296">
                  <c:v>38.270000000000003</c:v>
                </c:pt>
                <c:pt idx="3297">
                  <c:v>38.270000000000003</c:v>
                </c:pt>
                <c:pt idx="3298">
                  <c:v>38.28</c:v>
                </c:pt>
                <c:pt idx="3299">
                  <c:v>38.28</c:v>
                </c:pt>
                <c:pt idx="3300">
                  <c:v>38.28</c:v>
                </c:pt>
                <c:pt idx="3301">
                  <c:v>38.29</c:v>
                </c:pt>
                <c:pt idx="3302">
                  <c:v>38.29</c:v>
                </c:pt>
                <c:pt idx="3303">
                  <c:v>38.299999999999997</c:v>
                </c:pt>
                <c:pt idx="3304">
                  <c:v>38.31</c:v>
                </c:pt>
                <c:pt idx="3305">
                  <c:v>38.31</c:v>
                </c:pt>
                <c:pt idx="3306">
                  <c:v>38.32</c:v>
                </c:pt>
                <c:pt idx="3307">
                  <c:v>38.33</c:v>
                </c:pt>
                <c:pt idx="3308">
                  <c:v>38.33</c:v>
                </c:pt>
                <c:pt idx="3309">
                  <c:v>38.340000000000003</c:v>
                </c:pt>
                <c:pt idx="3310">
                  <c:v>38.340000000000003</c:v>
                </c:pt>
                <c:pt idx="3311">
                  <c:v>38.35</c:v>
                </c:pt>
                <c:pt idx="3312">
                  <c:v>38.35</c:v>
                </c:pt>
                <c:pt idx="3313">
                  <c:v>38.36</c:v>
                </c:pt>
                <c:pt idx="3314">
                  <c:v>38.36</c:v>
                </c:pt>
                <c:pt idx="3315">
                  <c:v>38.369999999999997</c:v>
                </c:pt>
                <c:pt idx="3316">
                  <c:v>38.369999999999997</c:v>
                </c:pt>
                <c:pt idx="3317">
                  <c:v>38.369999999999997</c:v>
                </c:pt>
                <c:pt idx="3318">
                  <c:v>38.380000000000003</c:v>
                </c:pt>
                <c:pt idx="3319">
                  <c:v>38.380000000000003</c:v>
                </c:pt>
                <c:pt idx="3320">
                  <c:v>38.380000000000003</c:v>
                </c:pt>
                <c:pt idx="3321">
                  <c:v>38.380000000000003</c:v>
                </c:pt>
                <c:pt idx="3322">
                  <c:v>38.380000000000003</c:v>
                </c:pt>
                <c:pt idx="3323">
                  <c:v>38.380000000000003</c:v>
                </c:pt>
                <c:pt idx="3324">
                  <c:v>38.380000000000003</c:v>
                </c:pt>
                <c:pt idx="3325">
                  <c:v>38.380000000000003</c:v>
                </c:pt>
                <c:pt idx="3326">
                  <c:v>38.380000000000003</c:v>
                </c:pt>
                <c:pt idx="3327">
                  <c:v>38.380000000000003</c:v>
                </c:pt>
                <c:pt idx="3328">
                  <c:v>38.380000000000003</c:v>
                </c:pt>
                <c:pt idx="3329">
                  <c:v>38.380000000000003</c:v>
                </c:pt>
                <c:pt idx="3330">
                  <c:v>38.380000000000003</c:v>
                </c:pt>
                <c:pt idx="3331">
                  <c:v>38.380000000000003</c:v>
                </c:pt>
                <c:pt idx="3332">
                  <c:v>38.380000000000003</c:v>
                </c:pt>
                <c:pt idx="3333">
                  <c:v>38.380000000000003</c:v>
                </c:pt>
                <c:pt idx="3334">
                  <c:v>38.380000000000003</c:v>
                </c:pt>
                <c:pt idx="3335">
                  <c:v>38.380000000000003</c:v>
                </c:pt>
                <c:pt idx="3336">
                  <c:v>38.380000000000003</c:v>
                </c:pt>
                <c:pt idx="3337">
                  <c:v>38.380000000000003</c:v>
                </c:pt>
                <c:pt idx="3338">
                  <c:v>38.380000000000003</c:v>
                </c:pt>
                <c:pt idx="3339">
                  <c:v>38.380000000000003</c:v>
                </c:pt>
                <c:pt idx="3340">
                  <c:v>38.380000000000003</c:v>
                </c:pt>
                <c:pt idx="3341">
                  <c:v>38.380000000000003</c:v>
                </c:pt>
                <c:pt idx="3342">
                  <c:v>38.380000000000003</c:v>
                </c:pt>
                <c:pt idx="3343">
                  <c:v>38.380000000000003</c:v>
                </c:pt>
                <c:pt idx="3344">
                  <c:v>38.380000000000003</c:v>
                </c:pt>
                <c:pt idx="3345">
                  <c:v>38.380000000000003</c:v>
                </c:pt>
                <c:pt idx="3346">
                  <c:v>38.380000000000003</c:v>
                </c:pt>
                <c:pt idx="3347">
                  <c:v>38.380000000000003</c:v>
                </c:pt>
                <c:pt idx="3348">
                  <c:v>38.380000000000003</c:v>
                </c:pt>
                <c:pt idx="3349">
                  <c:v>38.380000000000003</c:v>
                </c:pt>
                <c:pt idx="3350">
                  <c:v>38.380000000000003</c:v>
                </c:pt>
                <c:pt idx="3351">
                  <c:v>38.380000000000003</c:v>
                </c:pt>
                <c:pt idx="3352">
                  <c:v>38.380000000000003</c:v>
                </c:pt>
                <c:pt idx="3353">
                  <c:v>38.380000000000003</c:v>
                </c:pt>
                <c:pt idx="3354">
                  <c:v>38.380000000000003</c:v>
                </c:pt>
                <c:pt idx="3355">
                  <c:v>38.380000000000003</c:v>
                </c:pt>
                <c:pt idx="3356">
                  <c:v>38.380000000000003</c:v>
                </c:pt>
                <c:pt idx="3357">
                  <c:v>38.380000000000003</c:v>
                </c:pt>
                <c:pt idx="3358">
                  <c:v>38.380000000000003</c:v>
                </c:pt>
                <c:pt idx="3359">
                  <c:v>38.380000000000003</c:v>
                </c:pt>
                <c:pt idx="3360">
                  <c:v>38.380000000000003</c:v>
                </c:pt>
                <c:pt idx="3361">
                  <c:v>38.380000000000003</c:v>
                </c:pt>
                <c:pt idx="3362">
                  <c:v>38.380000000000003</c:v>
                </c:pt>
                <c:pt idx="3363">
                  <c:v>38.380000000000003</c:v>
                </c:pt>
                <c:pt idx="3364">
                  <c:v>38.380000000000003</c:v>
                </c:pt>
                <c:pt idx="3365">
                  <c:v>38.380000000000003</c:v>
                </c:pt>
                <c:pt idx="3366">
                  <c:v>38.380000000000003</c:v>
                </c:pt>
                <c:pt idx="3367">
                  <c:v>38.380000000000003</c:v>
                </c:pt>
                <c:pt idx="3368">
                  <c:v>38.380000000000003</c:v>
                </c:pt>
                <c:pt idx="3369">
                  <c:v>38.380000000000003</c:v>
                </c:pt>
                <c:pt idx="3370">
                  <c:v>38.380000000000003</c:v>
                </c:pt>
                <c:pt idx="3371">
                  <c:v>38.380000000000003</c:v>
                </c:pt>
                <c:pt idx="3372">
                  <c:v>38.380000000000003</c:v>
                </c:pt>
                <c:pt idx="3373">
                  <c:v>38.380000000000003</c:v>
                </c:pt>
                <c:pt idx="3374">
                  <c:v>38.380000000000003</c:v>
                </c:pt>
                <c:pt idx="3375">
                  <c:v>38.380000000000003</c:v>
                </c:pt>
                <c:pt idx="3376">
                  <c:v>38.380000000000003</c:v>
                </c:pt>
                <c:pt idx="3377">
                  <c:v>38.380000000000003</c:v>
                </c:pt>
                <c:pt idx="3378">
                  <c:v>38.380000000000003</c:v>
                </c:pt>
                <c:pt idx="3379">
                  <c:v>38.380000000000003</c:v>
                </c:pt>
                <c:pt idx="3380">
                  <c:v>38.380000000000003</c:v>
                </c:pt>
                <c:pt idx="3381">
                  <c:v>38.380000000000003</c:v>
                </c:pt>
                <c:pt idx="3382">
                  <c:v>38.380000000000003</c:v>
                </c:pt>
                <c:pt idx="3383">
                  <c:v>38.380000000000003</c:v>
                </c:pt>
                <c:pt idx="3384">
                  <c:v>38.380000000000003</c:v>
                </c:pt>
                <c:pt idx="3385">
                  <c:v>38.380000000000003</c:v>
                </c:pt>
                <c:pt idx="3386">
                  <c:v>38.380000000000003</c:v>
                </c:pt>
                <c:pt idx="3387">
                  <c:v>38.380000000000003</c:v>
                </c:pt>
                <c:pt idx="3388">
                  <c:v>38.380000000000003</c:v>
                </c:pt>
                <c:pt idx="3389">
                  <c:v>38.380000000000003</c:v>
                </c:pt>
                <c:pt idx="3390">
                  <c:v>38.380000000000003</c:v>
                </c:pt>
                <c:pt idx="3391">
                  <c:v>38.380000000000003</c:v>
                </c:pt>
                <c:pt idx="3392">
                  <c:v>38.380000000000003</c:v>
                </c:pt>
                <c:pt idx="3393">
                  <c:v>38.380000000000003</c:v>
                </c:pt>
                <c:pt idx="3394">
                  <c:v>38.380000000000003</c:v>
                </c:pt>
                <c:pt idx="3395">
                  <c:v>38.380000000000003</c:v>
                </c:pt>
                <c:pt idx="3396">
                  <c:v>38.380000000000003</c:v>
                </c:pt>
                <c:pt idx="3397">
                  <c:v>38.380000000000003</c:v>
                </c:pt>
                <c:pt idx="3398">
                  <c:v>38.380000000000003</c:v>
                </c:pt>
                <c:pt idx="3399">
                  <c:v>38.380000000000003</c:v>
                </c:pt>
                <c:pt idx="3400">
                  <c:v>38.380000000000003</c:v>
                </c:pt>
                <c:pt idx="3401">
                  <c:v>38.380000000000003</c:v>
                </c:pt>
                <c:pt idx="3402">
                  <c:v>38.380000000000003</c:v>
                </c:pt>
                <c:pt idx="3403">
                  <c:v>38.380000000000003</c:v>
                </c:pt>
                <c:pt idx="3404">
                  <c:v>38.380000000000003</c:v>
                </c:pt>
                <c:pt idx="3405">
                  <c:v>38.380000000000003</c:v>
                </c:pt>
                <c:pt idx="3406">
                  <c:v>38.380000000000003</c:v>
                </c:pt>
                <c:pt idx="3407">
                  <c:v>38.39</c:v>
                </c:pt>
                <c:pt idx="3408">
                  <c:v>38.39</c:v>
                </c:pt>
                <c:pt idx="3409">
                  <c:v>38.39</c:v>
                </c:pt>
                <c:pt idx="3410">
                  <c:v>38.380000000000003</c:v>
                </c:pt>
                <c:pt idx="3411">
                  <c:v>38.39</c:v>
                </c:pt>
                <c:pt idx="3412">
                  <c:v>38.39</c:v>
                </c:pt>
                <c:pt idx="3413">
                  <c:v>38.39</c:v>
                </c:pt>
                <c:pt idx="3414">
                  <c:v>38.39</c:v>
                </c:pt>
                <c:pt idx="3415">
                  <c:v>38.39</c:v>
                </c:pt>
                <c:pt idx="3416">
                  <c:v>38.39</c:v>
                </c:pt>
                <c:pt idx="3417">
                  <c:v>38.39</c:v>
                </c:pt>
                <c:pt idx="3418">
                  <c:v>38.39</c:v>
                </c:pt>
                <c:pt idx="3419">
                  <c:v>38.39</c:v>
                </c:pt>
                <c:pt idx="3420">
                  <c:v>38.39</c:v>
                </c:pt>
                <c:pt idx="3421">
                  <c:v>38.39</c:v>
                </c:pt>
                <c:pt idx="3422">
                  <c:v>38.39</c:v>
                </c:pt>
                <c:pt idx="3423">
                  <c:v>38.39</c:v>
                </c:pt>
                <c:pt idx="3424">
                  <c:v>38.380000000000003</c:v>
                </c:pt>
                <c:pt idx="3425">
                  <c:v>38.380000000000003</c:v>
                </c:pt>
                <c:pt idx="3426">
                  <c:v>38.380000000000003</c:v>
                </c:pt>
                <c:pt idx="3427">
                  <c:v>38.380000000000003</c:v>
                </c:pt>
                <c:pt idx="3428">
                  <c:v>38.380000000000003</c:v>
                </c:pt>
                <c:pt idx="3429">
                  <c:v>38.380000000000003</c:v>
                </c:pt>
                <c:pt idx="3430">
                  <c:v>38.380000000000003</c:v>
                </c:pt>
                <c:pt idx="3431">
                  <c:v>38.380000000000003</c:v>
                </c:pt>
                <c:pt idx="3432">
                  <c:v>38.380000000000003</c:v>
                </c:pt>
                <c:pt idx="3433">
                  <c:v>38.380000000000003</c:v>
                </c:pt>
                <c:pt idx="3434">
                  <c:v>38.380000000000003</c:v>
                </c:pt>
                <c:pt idx="3435">
                  <c:v>38.380000000000003</c:v>
                </c:pt>
                <c:pt idx="3436">
                  <c:v>38.380000000000003</c:v>
                </c:pt>
                <c:pt idx="3437">
                  <c:v>38.380000000000003</c:v>
                </c:pt>
                <c:pt idx="3438">
                  <c:v>38.380000000000003</c:v>
                </c:pt>
                <c:pt idx="3439">
                  <c:v>38.380000000000003</c:v>
                </c:pt>
                <c:pt idx="3440">
                  <c:v>38.380000000000003</c:v>
                </c:pt>
                <c:pt idx="3441">
                  <c:v>38.380000000000003</c:v>
                </c:pt>
                <c:pt idx="3442">
                  <c:v>38.380000000000003</c:v>
                </c:pt>
                <c:pt idx="3443">
                  <c:v>38.380000000000003</c:v>
                </c:pt>
                <c:pt idx="3444">
                  <c:v>38.380000000000003</c:v>
                </c:pt>
                <c:pt idx="3445">
                  <c:v>38.380000000000003</c:v>
                </c:pt>
                <c:pt idx="3446">
                  <c:v>38.380000000000003</c:v>
                </c:pt>
                <c:pt idx="3447">
                  <c:v>38.380000000000003</c:v>
                </c:pt>
                <c:pt idx="3448">
                  <c:v>38.380000000000003</c:v>
                </c:pt>
                <c:pt idx="3449">
                  <c:v>38.380000000000003</c:v>
                </c:pt>
                <c:pt idx="3450">
                  <c:v>38.380000000000003</c:v>
                </c:pt>
                <c:pt idx="3451">
                  <c:v>38.380000000000003</c:v>
                </c:pt>
                <c:pt idx="3452">
                  <c:v>38.380000000000003</c:v>
                </c:pt>
                <c:pt idx="3453">
                  <c:v>38.380000000000003</c:v>
                </c:pt>
                <c:pt idx="3454">
                  <c:v>38.380000000000003</c:v>
                </c:pt>
                <c:pt idx="3455">
                  <c:v>38.380000000000003</c:v>
                </c:pt>
                <c:pt idx="3456">
                  <c:v>38.380000000000003</c:v>
                </c:pt>
                <c:pt idx="3457">
                  <c:v>38.380000000000003</c:v>
                </c:pt>
                <c:pt idx="3458">
                  <c:v>38.380000000000003</c:v>
                </c:pt>
                <c:pt idx="3459">
                  <c:v>38.380000000000003</c:v>
                </c:pt>
                <c:pt idx="3460">
                  <c:v>38.380000000000003</c:v>
                </c:pt>
                <c:pt idx="3461">
                  <c:v>38.380000000000003</c:v>
                </c:pt>
                <c:pt idx="3462">
                  <c:v>38.380000000000003</c:v>
                </c:pt>
                <c:pt idx="3463">
                  <c:v>38.380000000000003</c:v>
                </c:pt>
                <c:pt idx="3464">
                  <c:v>38.380000000000003</c:v>
                </c:pt>
                <c:pt idx="3465">
                  <c:v>38.380000000000003</c:v>
                </c:pt>
                <c:pt idx="3466">
                  <c:v>38.380000000000003</c:v>
                </c:pt>
                <c:pt idx="3467">
                  <c:v>38.380000000000003</c:v>
                </c:pt>
                <c:pt idx="3468">
                  <c:v>38.380000000000003</c:v>
                </c:pt>
                <c:pt idx="3469">
                  <c:v>38.380000000000003</c:v>
                </c:pt>
                <c:pt idx="3470">
                  <c:v>38.380000000000003</c:v>
                </c:pt>
                <c:pt idx="3471">
                  <c:v>38.380000000000003</c:v>
                </c:pt>
                <c:pt idx="3472">
                  <c:v>38.380000000000003</c:v>
                </c:pt>
                <c:pt idx="3473">
                  <c:v>38.380000000000003</c:v>
                </c:pt>
                <c:pt idx="3474">
                  <c:v>38.380000000000003</c:v>
                </c:pt>
                <c:pt idx="3475">
                  <c:v>38.380000000000003</c:v>
                </c:pt>
                <c:pt idx="3476">
                  <c:v>38.380000000000003</c:v>
                </c:pt>
                <c:pt idx="3477">
                  <c:v>38.380000000000003</c:v>
                </c:pt>
                <c:pt idx="3478">
                  <c:v>38.380000000000003</c:v>
                </c:pt>
                <c:pt idx="3479">
                  <c:v>38.380000000000003</c:v>
                </c:pt>
                <c:pt idx="3480">
                  <c:v>38.380000000000003</c:v>
                </c:pt>
                <c:pt idx="3481">
                  <c:v>38.380000000000003</c:v>
                </c:pt>
                <c:pt idx="3482">
                  <c:v>38.380000000000003</c:v>
                </c:pt>
                <c:pt idx="3483">
                  <c:v>38.380000000000003</c:v>
                </c:pt>
                <c:pt idx="3484">
                  <c:v>38.380000000000003</c:v>
                </c:pt>
                <c:pt idx="3485">
                  <c:v>38.380000000000003</c:v>
                </c:pt>
                <c:pt idx="3486">
                  <c:v>38.380000000000003</c:v>
                </c:pt>
                <c:pt idx="3487">
                  <c:v>38.380000000000003</c:v>
                </c:pt>
                <c:pt idx="3488">
                  <c:v>38.380000000000003</c:v>
                </c:pt>
                <c:pt idx="3489">
                  <c:v>38.380000000000003</c:v>
                </c:pt>
                <c:pt idx="3490">
                  <c:v>38.380000000000003</c:v>
                </c:pt>
                <c:pt idx="3491">
                  <c:v>38.380000000000003</c:v>
                </c:pt>
                <c:pt idx="3492">
                  <c:v>38.380000000000003</c:v>
                </c:pt>
                <c:pt idx="3493">
                  <c:v>38.380000000000003</c:v>
                </c:pt>
                <c:pt idx="3494">
                  <c:v>38.380000000000003</c:v>
                </c:pt>
                <c:pt idx="3495">
                  <c:v>38.380000000000003</c:v>
                </c:pt>
                <c:pt idx="3496">
                  <c:v>38.380000000000003</c:v>
                </c:pt>
                <c:pt idx="3497">
                  <c:v>38.380000000000003</c:v>
                </c:pt>
                <c:pt idx="3498">
                  <c:v>38.380000000000003</c:v>
                </c:pt>
                <c:pt idx="3499">
                  <c:v>38.380000000000003</c:v>
                </c:pt>
                <c:pt idx="3500">
                  <c:v>38.380000000000003</c:v>
                </c:pt>
                <c:pt idx="3501">
                  <c:v>38.380000000000003</c:v>
                </c:pt>
                <c:pt idx="3502">
                  <c:v>38.380000000000003</c:v>
                </c:pt>
                <c:pt idx="3503">
                  <c:v>38.380000000000003</c:v>
                </c:pt>
                <c:pt idx="3504">
                  <c:v>38.380000000000003</c:v>
                </c:pt>
                <c:pt idx="3505">
                  <c:v>38.380000000000003</c:v>
                </c:pt>
                <c:pt idx="3506">
                  <c:v>38.380000000000003</c:v>
                </c:pt>
                <c:pt idx="3507">
                  <c:v>38.380000000000003</c:v>
                </c:pt>
                <c:pt idx="3508">
                  <c:v>38.380000000000003</c:v>
                </c:pt>
                <c:pt idx="3509">
                  <c:v>38.380000000000003</c:v>
                </c:pt>
                <c:pt idx="3510">
                  <c:v>38.380000000000003</c:v>
                </c:pt>
                <c:pt idx="3511">
                  <c:v>38.380000000000003</c:v>
                </c:pt>
                <c:pt idx="3512">
                  <c:v>38.380000000000003</c:v>
                </c:pt>
                <c:pt idx="3513">
                  <c:v>38.380000000000003</c:v>
                </c:pt>
                <c:pt idx="3514">
                  <c:v>38.380000000000003</c:v>
                </c:pt>
                <c:pt idx="3515">
                  <c:v>38.380000000000003</c:v>
                </c:pt>
                <c:pt idx="3516">
                  <c:v>38.380000000000003</c:v>
                </c:pt>
                <c:pt idx="3517">
                  <c:v>38.380000000000003</c:v>
                </c:pt>
                <c:pt idx="3518">
                  <c:v>38.380000000000003</c:v>
                </c:pt>
                <c:pt idx="3519">
                  <c:v>38.380000000000003</c:v>
                </c:pt>
                <c:pt idx="3520">
                  <c:v>38.380000000000003</c:v>
                </c:pt>
                <c:pt idx="3521">
                  <c:v>38.380000000000003</c:v>
                </c:pt>
                <c:pt idx="3522">
                  <c:v>38.380000000000003</c:v>
                </c:pt>
                <c:pt idx="3523">
                  <c:v>38.380000000000003</c:v>
                </c:pt>
                <c:pt idx="3524">
                  <c:v>38.380000000000003</c:v>
                </c:pt>
                <c:pt idx="3525">
                  <c:v>38.380000000000003</c:v>
                </c:pt>
                <c:pt idx="3526">
                  <c:v>38.380000000000003</c:v>
                </c:pt>
                <c:pt idx="3527">
                  <c:v>38.380000000000003</c:v>
                </c:pt>
                <c:pt idx="3528">
                  <c:v>38.380000000000003</c:v>
                </c:pt>
                <c:pt idx="3529">
                  <c:v>38.380000000000003</c:v>
                </c:pt>
                <c:pt idx="3530">
                  <c:v>38.380000000000003</c:v>
                </c:pt>
                <c:pt idx="3531">
                  <c:v>38.380000000000003</c:v>
                </c:pt>
                <c:pt idx="3532">
                  <c:v>38.380000000000003</c:v>
                </c:pt>
                <c:pt idx="3533">
                  <c:v>38.380000000000003</c:v>
                </c:pt>
                <c:pt idx="3534">
                  <c:v>38.380000000000003</c:v>
                </c:pt>
                <c:pt idx="3535">
                  <c:v>38.380000000000003</c:v>
                </c:pt>
                <c:pt idx="3536">
                  <c:v>38.380000000000003</c:v>
                </c:pt>
                <c:pt idx="3537">
                  <c:v>38.380000000000003</c:v>
                </c:pt>
                <c:pt idx="3538">
                  <c:v>38.380000000000003</c:v>
                </c:pt>
                <c:pt idx="3539">
                  <c:v>38.380000000000003</c:v>
                </c:pt>
                <c:pt idx="3540">
                  <c:v>38.380000000000003</c:v>
                </c:pt>
                <c:pt idx="3541">
                  <c:v>38.380000000000003</c:v>
                </c:pt>
                <c:pt idx="3542">
                  <c:v>38.380000000000003</c:v>
                </c:pt>
                <c:pt idx="3543">
                  <c:v>38.380000000000003</c:v>
                </c:pt>
                <c:pt idx="3544">
                  <c:v>38.380000000000003</c:v>
                </c:pt>
                <c:pt idx="3545">
                  <c:v>38.380000000000003</c:v>
                </c:pt>
                <c:pt idx="3546">
                  <c:v>38.380000000000003</c:v>
                </c:pt>
                <c:pt idx="3547">
                  <c:v>38.380000000000003</c:v>
                </c:pt>
                <c:pt idx="3548">
                  <c:v>38.380000000000003</c:v>
                </c:pt>
                <c:pt idx="3549">
                  <c:v>38.380000000000003</c:v>
                </c:pt>
                <c:pt idx="3550">
                  <c:v>38.380000000000003</c:v>
                </c:pt>
                <c:pt idx="3551">
                  <c:v>38.380000000000003</c:v>
                </c:pt>
                <c:pt idx="3552">
                  <c:v>38.380000000000003</c:v>
                </c:pt>
                <c:pt idx="3553">
                  <c:v>38.380000000000003</c:v>
                </c:pt>
                <c:pt idx="3554">
                  <c:v>38.380000000000003</c:v>
                </c:pt>
                <c:pt idx="3555">
                  <c:v>38.380000000000003</c:v>
                </c:pt>
                <c:pt idx="3556">
                  <c:v>38.380000000000003</c:v>
                </c:pt>
                <c:pt idx="3557">
                  <c:v>38.380000000000003</c:v>
                </c:pt>
                <c:pt idx="3558">
                  <c:v>38.380000000000003</c:v>
                </c:pt>
                <c:pt idx="3559">
                  <c:v>38.380000000000003</c:v>
                </c:pt>
                <c:pt idx="3560">
                  <c:v>38.380000000000003</c:v>
                </c:pt>
                <c:pt idx="3561">
                  <c:v>38.380000000000003</c:v>
                </c:pt>
                <c:pt idx="3562">
                  <c:v>38.380000000000003</c:v>
                </c:pt>
                <c:pt idx="3563">
                  <c:v>38.380000000000003</c:v>
                </c:pt>
                <c:pt idx="3564">
                  <c:v>38.380000000000003</c:v>
                </c:pt>
                <c:pt idx="3565">
                  <c:v>38.380000000000003</c:v>
                </c:pt>
                <c:pt idx="3566">
                  <c:v>38.380000000000003</c:v>
                </c:pt>
                <c:pt idx="3567">
                  <c:v>38.380000000000003</c:v>
                </c:pt>
                <c:pt idx="3568">
                  <c:v>38.380000000000003</c:v>
                </c:pt>
                <c:pt idx="3569">
                  <c:v>38.380000000000003</c:v>
                </c:pt>
                <c:pt idx="3570">
                  <c:v>38.380000000000003</c:v>
                </c:pt>
                <c:pt idx="3571">
                  <c:v>38.380000000000003</c:v>
                </c:pt>
                <c:pt idx="3572">
                  <c:v>38.380000000000003</c:v>
                </c:pt>
                <c:pt idx="3573">
                  <c:v>38.380000000000003</c:v>
                </c:pt>
                <c:pt idx="3574">
                  <c:v>38.380000000000003</c:v>
                </c:pt>
                <c:pt idx="3575">
                  <c:v>38.380000000000003</c:v>
                </c:pt>
                <c:pt idx="3576">
                  <c:v>38.380000000000003</c:v>
                </c:pt>
                <c:pt idx="3577">
                  <c:v>38.380000000000003</c:v>
                </c:pt>
                <c:pt idx="3578">
                  <c:v>38.380000000000003</c:v>
                </c:pt>
                <c:pt idx="3579">
                  <c:v>38.380000000000003</c:v>
                </c:pt>
                <c:pt idx="3580">
                  <c:v>38.380000000000003</c:v>
                </c:pt>
                <c:pt idx="3581">
                  <c:v>38.380000000000003</c:v>
                </c:pt>
                <c:pt idx="3582">
                  <c:v>38.380000000000003</c:v>
                </c:pt>
                <c:pt idx="3583">
                  <c:v>38.380000000000003</c:v>
                </c:pt>
                <c:pt idx="3584">
                  <c:v>38.380000000000003</c:v>
                </c:pt>
                <c:pt idx="3585">
                  <c:v>38.380000000000003</c:v>
                </c:pt>
                <c:pt idx="3586">
                  <c:v>38.380000000000003</c:v>
                </c:pt>
                <c:pt idx="3587">
                  <c:v>38.380000000000003</c:v>
                </c:pt>
                <c:pt idx="3588">
                  <c:v>38.380000000000003</c:v>
                </c:pt>
                <c:pt idx="3589">
                  <c:v>38.380000000000003</c:v>
                </c:pt>
                <c:pt idx="3590">
                  <c:v>38.380000000000003</c:v>
                </c:pt>
                <c:pt idx="3591">
                  <c:v>38.380000000000003</c:v>
                </c:pt>
                <c:pt idx="3592">
                  <c:v>38.380000000000003</c:v>
                </c:pt>
                <c:pt idx="3593">
                  <c:v>38.380000000000003</c:v>
                </c:pt>
                <c:pt idx="3594">
                  <c:v>38.380000000000003</c:v>
                </c:pt>
                <c:pt idx="3595">
                  <c:v>38.380000000000003</c:v>
                </c:pt>
                <c:pt idx="3596">
                  <c:v>38.380000000000003</c:v>
                </c:pt>
                <c:pt idx="3597">
                  <c:v>38.380000000000003</c:v>
                </c:pt>
                <c:pt idx="3598">
                  <c:v>38.380000000000003</c:v>
                </c:pt>
                <c:pt idx="3599">
                  <c:v>38.380000000000003</c:v>
                </c:pt>
                <c:pt idx="3600">
                  <c:v>38.380000000000003</c:v>
                </c:pt>
                <c:pt idx="3601">
                  <c:v>38.39</c:v>
                </c:pt>
                <c:pt idx="3602">
                  <c:v>38.39</c:v>
                </c:pt>
                <c:pt idx="3603">
                  <c:v>38.39</c:v>
                </c:pt>
                <c:pt idx="3604">
                  <c:v>38.39</c:v>
                </c:pt>
                <c:pt idx="3605">
                  <c:v>38.4</c:v>
                </c:pt>
                <c:pt idx="3606">
                  <c:v>38.4</c:v>
                </c:pt>
                <c:pt idx="3607">
                  <c:v>38.409999999999997</c:v>
                </c:pt>
                <c:pt idx="3608">
                  <c:v>38.409999999999997</c:v>
                </c:pt>
                <c:pt idx="3609">
                  <c:v>38.42</c:v>
                </c:pt>
                <c:pt idx="3610">
                  <c:v>38.43</c:v>
                </c:pt>
                <c:pt idx="3611">
                  <c:v>38.44</c:v>
                </c:pt>
                <c:pt idx="3612">
                  <c:v>38.450000000000003</c:v>
                </c:pt>
                <c:pt idx="3613">
                  <c:v>38.46</c:v>
                </c:pt>
                <c:pt idx="3614">
                  <c:v>38.47</c:v>
                </c:pt>
                <c:pt idx="3615">
                  <c:v>38.479999999999997</c:v>
                </c:pt>
                <c:pt idx="3616">
                  <c:v>38.49</c:v>
                </c:pt>
                <c:pt idx="3617">
                  <c:v>38.5</c:v>
                </c:pt>
                <c:pt idx="3618">
                  <c:v>38.51</c:v>
                </c:pt>
                <c:pt idx="3619">
                  <c:v>38.520000000000003</c:v>
                </c:pt>
                <c:pt idx="3620">
                  <c:v>38.53</c:v>
                </c:pt>
                <c:pt idx="3621">
                  <c:v>38.54</c:v>
                </c:pt>
                <c:pt idx="3622">
                  <c:v>38.549999999999997</c:v>
                </c:pt>
                <c:pt idx="3623">
                  <c:v>38.56</c:v>
                </c:pt>
                <c:pt idx="3624">
                  <c:v>38.57</c:v>
                </c:pt>
                <c:pt idx="3625">
                  <c:v>38.58</c:v>
                </c:pt>
                <c:pt idx="3626">
                  <c:v>38.58</c:v>
                </c:pt>
                <c:pt idx="3627">
                  <c:v>38.58</c:v>
                </c:pt>
                <c:pt idx="3628">
                  <c:v>38.58</c:v>
                </c:pt>
                <c:pt idx="3629">
                  <c:v>38.58</c:v>
                </c:pt>
                <c:pt idx="3630">
                  <c:v>38.58</c:v>
                </c:pt>
                <c:pt idx="3631">
                  <c:v>38.58</c:v>
                </c:pt>
                <c:pt idx="3632">
                  <c:v>38.58</c:v>
                </c:pt>
                <c:pt idx="3633">
                  <c:v>38.590000000000003</c:v>
                </c:pt>
                <c:pt idx="3634">
                  <c:v>38.590000000000003</c:v>
                </c:pt>
                <c:pt idx="3635">
                  <c:v>38.6</c:v>
                </c:pt>
                <c:pt idx="3636">
                  <c:v>38.61</c:v>
                </c:pt>
                <c:pt idx="3637">
                  <c:v>38.619999999999997</c:v>
                </c:pt>
                <c:pt idx="3638">
                  <c:v>38.630000000000003</c:v>
                </c:pt>
                <c:pt idx="3639">
                  <c:v>38.630000000000003</c:v>
                </c:pt>
                <c:pt idx="3640">
                  <c:v>38.64</c:v>
                </c:pt>
                <c:pt idx="3641">
                  <c:v>38.65</c:v>
                </c:pt>
                <c:pt idx="3642">
                  <c:v>38.659999999999997</c:v>
                </c:pt>
                <c:pt idx="3643">
                  <c:v>38.659999999999997</c:v>
                </c:pt>
                <c:pt idx="3644">
                  <c:v>38.67</c:v>
                </c:pt>
                <c:pt idx="3645">
                  <c:v>38.67</c:v>
                </c:pt>
                <c:pt idx="3646">
                  <c:v>38.68</c:v>
                </c:pt>
                <c:pt idx="3647">
                  <c:v>38.68</c:v>
                </c:pt>
                <c:pt idx="3648">
                  <c:v>38.69</c:v>
                </c:pt>
                <c:pt idx="3649">
                  <c:v>38.700000000000003</c:v>
                </c:pt>
                <c:pt idx="3650">
                  <c:v>38.71</c:v>
                </c:pt>
                <c:pt idx="3651">
                  <c:v>38.72</c:v>
                </c:pt>
                <c:pt idx="3652">
                  <c:v>38.729999999999997</c:v>
                </c:pt>
                <c:pt idx="3653">
                  <c:v>38.74</c:v>
                </c:pt>
                <c:pt idx="3654">
                  <c:v>38.74</c:v>
                </c:pt>
                <c:pt idx="3655">
                  <c:v>38.75</c:v>
                </c:pt>
                <c:pt idx="3656">
                  <c:v>38.75</c:v>
                </c:pt>
                <c:pt idx="3657">
                  <c:v>38.75</c:v>
                </c:pt>
                <c:pt idx="3658">
                  <c:v>38.76</c:v>
                </c:pt>
                <c:pt idx="3659">
                  <c:v>38.770000000000003</c:v>
                </c:pt>
                <c:pt idx="3660">
                  <c:v>38.770000000000003</c:v>
                </c:pt>
                <c:pt idx="3661">
                  <c:v>38.78</c:v>
                </c:pt>
                <c:pt idx="3662">
                  <c:v>38.78</c:v>
                </c:pt>
                <c:pt idx="3663">
                  <c:v>38.78</c:v>
                </c:pt>
                <c:pt idx="3664">
                  <c:v>38.78</c:v>
                </c:pt>
                <c:pt idx="3665">
                  <c:v>38.78</c:v>
                </c:pt>
                <c:pt idx="3666">
                  <c:v>38.78</c:v>
                </c:pt>
                <c:pt idx="3667">
                  <c:v>38.78</c:v>
                </c:pt>
                <c:pt idx="3668">
                  <c:v>38.78</c:v>
                </c:pt>
                <c:pt idx="3669">
                  <c:v>38.78</c:v>
                </c:pt>
                <c:pt idx="3670">
                  <c:v>38.78</c:v>
                </c:pt>
                <c:pt idx="3671">
                  <c:v>38.78</c:v>
                </c:pt>
                <c:pt idx="3672">
                  <c:v>38.78</c:v>
                </c:pt>
                <c:pt idx="3673">
                  <c:v>38.78</c:v>
                </c:pt>
                <c:pt idx="3674">
                  <c:v>38.78</c:v>
                </c:pt>
                <c:pt idx="3675">
                  <c:v>38.78</c:v>
                </c:pt>
                <c:pt idx="3676">
                  <c:v>38.78</c:v>
                </c:pt>
                <c:pt idx="3677">
                  <c:v>38.78</c:v>
                </c:pt>
                <c:pt idx="3678">
                  <c:v>38.78</c:v>
                </c:pt>
                <c:pt idx="3679">
                  <c:v>38.78</c:v>
                </c:pt>
                <c:pt idx="3680">
                  <c:v>38.78</c:v>
                </c:pt>
                <c:pt idx="3681">
                  <c:v>38.78</c:v>
                </c:pt>
                <c:pt idx="3682">
                  <c:v>38.78</c:v>
                </c:pt>
                <c:pt idx="3683">
                  <c:v>38.78</c:v>
                </c:pt>
                <c:pt idx="3684">
                  <c:v>38.78</c:v>
                </c:pt>
                <c:pt idx="3685">
                  <c:v>38.78</c:v>
                </c:pt>
                <c:pt idx="3686">
                  <c:v>38.78</c:v>
                </c:pt>
                <c:pt idx="3687">
                  <c:v>38.78</c:v>
                </c:pt>
                <c:pt idx="3688">
                  <c:v>38.78</c:v>
                </c:pt>
                <c:pt idx="3689">
                  <c:v>38.78</c:v>
                </c:pt>
                <c:pt idx="3690">
                  <c:v>38.78</c:v>
                </c:pt>
                <c:pt idx="3691">
                  <c:v>38.78</c:v>
                </c:pt>
                <c:pt idx="3692">
                  <c:v>38.78</c:v>
                </c:pt>
                <c:pt idx="3693">
                  <c:v>38.78</c:v>
                </c:pt>
                <c:pt idx="3694">
                  <c:v>38.78</c:v>
                </c:pt>
                <c:pt idx="3695">
                  <c:v>38.78</c:v>
                </c:pt>
                <c:pt idx="3696">
                  <c:v>38.78</c:v>
                </c:pt>
                <c:pt idx="3697">
                  <c:v>38.78</c:v>
                </c:pt>
                <c:pt idx="3698">
                  <c:v>38.78</c:v>
                </c:pt>
                <c:pt idx="3699">
                  <c:v>38.78</c:v>
                </c:pt>
                <c:pt idx="3700">
                  <c:v>38.78</c:v>
                </c:pt>
                <c:pt idx="3701">
                  <c:v>38.78</c:v>
                </c:pt>
                <c:pt idx="3702">
                  <c:v>38.78</c:v>
                </c:pt>
                <c:pt idx="3703">
                  <c:v>38.78</c:v>
                </c:pt>
                <c:pt idx="3704">
                  <c:v>38.78</c:v>
                </c:pt>
                <c:pt idx="3705">
                  <c:v>38.78</c:v>
                </c:pt>
                <c:pt idx="3706">
                  <c:v>38.78</c:v>
                </c:pt>
                <c:pt idx="3707">
                  <c:v>38.78</c:v>
                </c:pt>
                <c:pt idx="3708">
                  <c:v>38.78</c:v>
                </c:pt>
                <c:pt idx="3709">
                  <c:v>38.78</c:v>
                </c:pt>
                <c:pt idx="3710">
                  <c:v>38.78</c:v>
                </c:pt>
                <c:pt idx="3711">
                  <c:v>38.78</c:v>
                </c:pt>
                <c:pt idx="3712">
                  <c:v>38.78</c:v>
                </c:pt>
                <c:pt idx="3713">
                  <c:v>38.78</c:v>
                </c:pt>
                <c:pt idx="3714">
                  <c:v>38.78</c:v>
                </c:pt>
                <c:pt idx="3715">
                  <c:v>38.78</c:v>
                </c:pt>
                <c:pt idx="3716">
                  <c:v>38.78</c:v>
                </c:pt>
                <c:pt idx="3717">
                  <c:v>38.78</c:v>
                </c:pt>
                <c:pt idx="3718">
                  <c:v>38.78</c:v>
                </c:pt>
                <c:pt idx="3719">
                  <c:v>38.78</c:v>
                </c:pt>
                <c:pt idx="3720">
                  <c:v>38.78</c:v>
                </c:pt>
                <c:pt idx="3721">
                  <c:v>38.78</c:v>
                </c:pt>
                <c:pt idx="3722">
                  <c:v>38.78</c:v>
                </c:pt>
                <c:pt idx="3723">
                  <c:v>38.78</c:v>
                </c:pt>
                <c:pt idx="3724">
                  <c:v>38.78</c:v>
                </c:pt>
                <c:pt idx="3725">
                  <c:v>38.78</c:v>
                </c:pt>
                <c:pt idx="3726">
                  <c:v>38.78</c:v>
                </c:pt>
                <c:pt idx="3727">
                  <c:v>38.78</c:v>
                </c:pt>
                <c:pt idx="3728">
                  <c:v>38.78</c:v>
                </c:pt>
                <c:pt idx="3729">
                  <c:v>38.78</c:v>
                </c:pt>
                <c:pt idx="3730">
                  <c:v>38.78</c:v>
                </c:pt>
                <c:pt idx="3731">
                  <c:v>38.78</c:v>
                </c:pt>
                <c:pt idx="3732">
                  <c:v>38.78</c:v>
                </c:pt>
                <c:pt idx="3733">
                  <c:v>38.78</c:v>
                </c:pt>
                <c:pt idx="3734">
                  <c:v>38.78</c:v>
                </c:pt>
                <c:pt idx="3735">
                  <c:v>38.78</c:v>
                </c:pt>
                <c:pt idx="3736">
                  <c:v>38.78</c:v>
                </c:pt>
                <c:pt idx="3737">
                  <c:v>38.78</c:v>
                </c:pt>
                <c:pt idx="3738">
                  <c:v>38.78</c:v>
                </c:pt>
                <c:pt idx="3739">
                  <c:v>38.78</c:v>
                </c:pt>
                <c:pt idx="3740">
                  <c:v>38.78</c:v>
                </c:pt>
                <c:pt idx="3741">
                  <c:v>38.78</c:v>
                </c:pt>
                <c:pt idx="3742">
                  <c:v>38.78</c:v>
                </c:pt>
                <c:pt idx="3743">
                  <c:v>38.78</c:v>
                </c:pt>
                <c:pt idx="3744">
                  <c:v>38.78</c:v>
                </c:pt>
                <c:pt idx="3745">
                  <c:v>38.78</c:v>
                </c:pt>
                <c:pt idx="3746">
                  <c:v>38.78</c:v>
                </c:pt>
                <c:pt idx="3747">
                  <c:v>38.78</c:v>
                </c:pt>
                <c:pt idx="3748">
                  <c:v>38.78</c:v>
                </c:pt>
                <c:pt idx="3749">
                  <c:v>38.78</c:v>
                </c:pt>
                <c:pt idx="3750">
                  <c:v>38.78</c:v>
                </c:pt>
                <c:pt idx="3751">
                  <c:v>38.78</c:v>
                </c:pt>
                <c:pt idx="3752">
                  <c:v>38.78</c:v>
                </c:pt>
                <c:pt idx="3753">
                  <c:v>38.78</c:v>
                </c:pt>
                <c:pt idx="3754">
                  <c:v>38.78</c:v>
                </c:pt>
                <c:pt idx="3755">
                  <c:v>38.78</c:v>
                </c:pt>
                <c:pt idx="3756">
                  <c:v>38.78</c:v>
                </c:pt>
                <c:pt idx="3757">
                  <c:v>38.78</c:v>
                </c:pt>
                <c:pt idx="3758">
                  <c:v>38.78</c:v>
                </c:pt>
                <c:pt idx="3759">
                  <c:v>38.78</c:v>
                </c:pt>
                <c:pt idx="3760">
                  <c:v>38.78</c:v>
                </c:pt>
                <c:pt idx="3761">
                  <c:v>38.78</c:v>
                </c:pt>
                <c:pt idx="3762">
                  <c:v>38.78</c:v>
                </c:pt>
                <c:pt idx="3763">
                  <c:v>38.78</c:v>
                </c:pt>
                <c:pt idx="3764">
                  <c:v>38.78</c:v>
                </c:pt>
                <c:pt idx="3765">
                  <c:v>38.78</c:v>
                </c:pt>
                <c:pt idx="3766">
                  <c:v>38.78</c:v>
                </c:pt>
                <c:pt idx="3767">
                  <c:v>38.78</c:v>
                </c:pt>
                <c:pt idx="3768">
                  <c:v>38.78</c:v>
                </c:pt>
                <c:pt idx="3769">
                  <c:v>38.78</c:v>
                </c:pt>
                <c:pt idx="3770">
                  <c:v>38.78</c:v>
                </c:pt>
                <c:pt idx="3771">
                  <c:v>38.78</c:v>
                </c:pt>
                <c:pt idx="3772">
                  <c:v>38.78</c:v>
                </c:pt>
                <c:pt idx="3773">
                  <c:v>38.78</c:v>
                </c:pt>
                <c:pt idx="3774">
                  <c:v>38.78</c:v>
                </c:pt>
                <c:pt idx="3775">
                  <c:v>38.78</c:v>
                </c:pt>
                <c:pt idx="3776">
                  <c:v>38.78</c:v>
                </c:pt>
                <c:pt idx="3777">
                  <c:v>38.78</c:v>
                </c:pt>
                <c:pt idx="3778">
                  <c:v>38.78</c:v>
                </c:pt>
                <c:pt idx="3779">
                  <c:v>38.78</c:v>
                </c:pt>
                <c:pt idx="3780">
                  <c:v>38.78</c:v>
                </c:pt>
                <c:pt idx="3781">
                  <c:v>38.78</c:v>
                </c:pt>
                <c:pt idx="3782">
                  <c:v>38.78</c:v>
                </c:pt>
                <c:pt idx="3783">
                  <c:v>38.78</c:v>
                </c:pt>
                <c:pt idx="3784">
                  <c:v>38.78</c:v>
                </c:pt>
                <c:pt idx="3785">
                  <c:v>38.78</c:v>
                </c:pt>
                <c:pt idx="3786">
                  <c:v>38.78</c:v>
                </c:pt>
                <c:pt idx="3787">
                  <c:v>38.78</c:v>
                </c:pt>
                <c:pt idx="3788">
                  <c:v>38.770000000000003</c:v>
                </c:pt>
                <c:pt idx="3789">
                  <c:v>38.770000000000003</c:v>
                </c:pt>
                <c:pt idx="3790">
                  <c:v>38.76</c:v>
                </c:pt>
                <c:pt idx="3791">
                  <c:v>38.76</c:v>
                </c:pt>
                <c:pt idx="3792">
                  <c:v>38.75</c:v>
                </c:pt>
                <c:pt idx="3793">
                  <c:v>38.75</c:v>
                </c:pt>
                <c:pt idx="3794">
                  <c:v>38.74</c:v>
                </c:pt>
                <c:pt idx="3795">
                  <c:v>38.74</c:v>
                </c:pt>
                <c:pt idx="3796">
                  <c:v>38.74</c:v>
                </c:pt>
                <c:pt idx="3797">
                  <c:v>38.74</c:v>
                </c:pt>
                <c:pt idx="3798">
                  <c:v>38.729999999999997</c:v>
                </c:pt>
                <c:pt idx="3799">
                  <c:v>38.72</c:v>
                </c:pt>
                <c:pt idx="3800">
                  <c:v>38.71</c:v>
                </c:pt>
                <c:pt idx="3801">
                  <c:v>38.71</c:v>
                </c:pt>
                <c:pt idx="3802">
                  <c:v>38.700000000000003</c:v>
                </c:pt>
                <c:pt idx="3803">
                  <c:v>38.700000000000003</c:v>
                </c:pt>
                <c:pt idx="3804">
                  <c:v>38.69</c:v>
                </c:pt>
                <c:pt idx="3805">
                  <c:v>38.69</c:v>
                </c:pt>
                <c:pt idx="3806">
                  <c:v>38.68</c:v>
                </c:pt>
                <c:pt idx="3807">
                  <c:v>38.67</c:v>
                </c:pt>
                <c:pt idx="3808">
                  <c:v>38.659999999999997</c:v>
                </c:pt>
                <c:pt idx="3809">
                  <c:v>38.659999999999997</c:v>
                </c:pt>
                <c:pt idx="3810">
                  <c:v>38.65</c:v>
                </c:pt>
                <c:pt idx="3811">
                  <c:v>38.64</c:v>
                </c:pt>
                <c:pt idx="3812">
                  <c:v>38.64</c:v>
                </c:pt>
                <c:pt idx="3813">
                  <c:v>38.630000000000003</c:v>
                </c:pt>
                <c:pt idx="3814">
                  <c:v>38.630000000000003</c:v>
                </c:pt>
                <c:pt idx="3815">
                  <c:v>38.619999999999997</c:v>
                </c:pt>
                <c:pt idx="3816">
                  <c:v>38.619999999999997</c:v>
                </c:pt>
                <c:pt idx="3817">
                  <c:v>38.61</c:v>
                </c:pt>
                <c:pt idx="3818">
                  <c:v>38.61</c:v>
                </c:pt>
                <c:pt idx="3819">
                  <c:v>38.6</c:v>
                </c:pt>
                <c:pt idx="3820">
                  <c:v>38.6</c:v>
                </c:pt>
                <c:pt idx="3821">
                  <c:v>38.590000000000003</c:v>
                </c:pt>
                <c:pt idx="3822">
                  <c:v>38.590000000000003</c:v>
                </c:pt>
                <c:pt idx="3823">
                  <c:v>38.590000000000003</c:v>
                </c:pt>
                <c:pt idx="3824">
                  <c:v>38.58</c:v>
                </c:pt>
                <c:pt idx="3825">
                  <c:v>38.58</c:v>
                </c:pt>
                <c:pt idx="3826">
                  <c:v>38.58</c:v>
                </c:pt>
                <c:pt idx="3827">
                  <c:v>38.58</c:v>
                </c:pt>
                <c:pt idx="3828">
                  <c:v>38.58</c:v>
                </c:pt>
                <c:pt idx="3829">
                  <c:v>38.58</c:v>
                </c:pt>
                <c:pt idx="3830">
                  <c:v>38.58</c:v>
                </c:pt>
                <c:pt idx="3831">
                  <c:v>38.58</c:v>
                </c:pt>
                <c:pt idx="3832">
                  <c:v>38.58</c:v>
                </c:pt>
                <c:pt idx="3833">
                  <c:v>38.58</c:v>
                </c:pt>
                <c:pt idx="3834">
                  <c:v>38.58</c:v>
                </c:pt>
                <c:pt idx="3835">
                  <c:v>38.58</c:v>
                </c:pt>
                <c:pt idx="3836">
                  <c:v>38.58</c:v>
                </c:pt>
                <c:pt idx="3837">
                  <c:v>38.58</c:v>
                </c:pt>
                <c:pt idx="3838">
                  <c:v>38.58</c:v>
                </c:pt>
                <c:pt idx="3839">
                  <c:v>38.58</c:v>
                </c:pt>
                <c:pt idx="3840">
                  <c:v>38.58</c:v>
                </c:pt>
                <c:pt idx="3841">
                  <c:v>38.58</c:v>
                </c:pt>
                <c:pt idx="3842">
                  <c:v>38.58</c:v>
                </c:pt>
                <c:pt idx="3843">
                  <c:v>38.58</c:v>
                </c:pt>
                <c:pt idx="3844">
                  <c:v>38.58</c:v>
                </c:pt>
                <c:pt idx="3845">
                  <c:v>38.58</c:v>
                </c:pt>
                <c:pt idx="3846">
                  <c:v>38.58</c:v>
                </c:pt>
                <c:pt idx="3847">
                  <c:v>38.58</c:v>
                </c:pt>
                <c:pt idx="3848">
                  <c:v>38.58</c:v>
                </c:pt>
                <c:pt idx="3849">
                  <c:v>38.58</c:v>
                </c:pt>
                <c:pt idx="3850">
                  <c:v>38.58</c:v>
                </c:pt>
                <c:pt idx="3851">
                  <c:v>38.58</c:v>
                </c:pt>
                <c:pt idx="3852">
                  <c:v>38.58</c:v>
                </c:pt>
                <c:pt idx="3853">
                  <c:v>38.58</c:v>
                </c:pt>
                <c:pt idx="3854">
                  <c:v>38.58</c:v>
                </c:pt>
                <c:pt idx="3855">
                  <c:v>38.58</c:v>
                </c:pt>
                <c:pt idx="3856">
                  <c:v>38.58</c:v>
                </c:pt>
                <c:pt idx="3857">
                  <c:v>38.58</c:v>
                </c:pt>
                <c:pt idx="3858">
                  <c:v>38.58</c:v>
                </c:pt>
                <c:pt idx="3859">
                  <c:v>38.58</c:v>
                </c:pt>
                <c:pt idx="3860">
                  <c:v>38.58</c:v>
                </c:pt>
                <c:pt idx="3861">
                  <c:v>38.58</c:v>
                </c:pt>
                <c:pt idx="3862">
                  <c:v>38.58</c:v>
                </c:pt>
                <c:pt idx="3863">
                  <c:v>38.58</c:v>
                </c:pt>
                <c:pt idx="3864">
                  <c:v>38.58</c:v>
                </c:pt>
                <c:pt idx="3865">
                  <c:v>38.58</c:v>
                </c:pt>
                <c:pt idx="3866">
                  <c:v>38.58</c:v>
                </c:pt>
                <c:pt idx="3867">
                  <c:v>38.58</c:v>
                </c:pt>
                <c:pt idx="3868">
                  <c:v>38.58</c:v>
                </c:pt>
                <c:pt idx="3869">
                  <c:v>38.58</c:v>
                </c:pt>
                <c:pt idx="3870">
                  <c:v>38.58</c:v>
                </c:pt>
                <c:pt idx="3871">
                  <c:v>38.58</c:v>
                </c:pt>
                <c:pt idx="3872">
                  <c:v>38.58</c:v>
                </c:pt>
                <c:pt idx="3873">
                  <c:v>38.58</c:v>
                </c:pt>
                <c:pt idx="3874">
                  <c:v>38.58</c:v>
                </c:pt>
                <c:pt idx="3875">
                  <c:v>38.58</c:v>
                </c:pt>
                <c:pt idx="3876">
                  <c:v>38.58</c:v>
                </c:pt>
                <c:pt idx="3877">
                  <c:v>38.58</c:v>
                </c:pt>
                <c:pt idx="3878">
                  <c:v>38.58</c:v>
                </c:pt>
                <c:pt idx="3879">
                  <c:v>38.58</c:v>
                </c:pt>
                <c:pt idx="3880">
                  <c:v>38.58</c:v>
                </c:pt>
                <c:pt idx="3881">
                  <c:v>38.58</c:v>
                </c:pt>
                <c:pt idx="3882">
                  <c:v>38.58</c:v>
                </c:pt>
                <c:pt idx="3883">
                  <c:v>38.58</c:v>
                </c:pt>
                <c:pt idx="3884">
                  <c:v>38.58</c:v>
                </c:pt>
                <c:pt idx="3885">
                  <c:v>38.58</c:v>
                </c:pt>
                <c:pt idx="3886">
                  <c:v>38.58</c:v>
                </c:pt>
                <c:pt idx="3887">
                  <c:v>38.58</c:v>
                </c:pt>
                <c:pt idx="3888">
                  <c:v>38.58</c:v>
                </c:pt>
                <c:pt idx="3889">
                  <c:v>38.58</c:v>
                </c:pt>
                <c:pt idx="3890">
                  <c:v>38.58</c:v>
                </c:pt>
                <c:pt idx="3891">
                  <c:v>38.58</c:v>
                </c:pt>
                <c:pt idx="3892">
                  <c:v>38.58</c:v>
                </c:pt>
                <c:pt idx="3893">
                  <c:v>38.58</c:v>
                </c:pt>
                <c:pt idx="3894">
                  <c:v>38.58</c:v>
                </c:pt>
                <c:pt idx="3895">
                  <c:v>38.58</c:v>
                </c:pt>
                <c:pt idx="3896">
                  <c:v>38.58</c:v>
                </c:pt>
                <c:pt idx="3897">
                  <c:v>38.58</c:v>
                </c:pt>
                <c:pt idx="3898">
                  <c:v>38.58</c:v>
                </c:pt>
                <c:pt idx="3899">
                  <c:v>38.58</c:v>
                </c:pt>
                <c:pt idx="3900">
                  <c:v>38.58</c:v>
                </c:pt>
                <c:pt idx="3901">
                  <c:v>38.58</c:v>
                </c:pt>
                <c:pt idx="3902">
                  <c:v>38.58</c:v>
                </c:pt>
                <c:pt idx="3903">
                  <c:v>38.58</c:v>
                </c:pt>
                <c:pt idx="3904">
                  <c:v>38.58</c:v>
                </c:pt>
                <c:pt idx="3905">
                  <c:v>38.58</c:v>
                </c:pt>
                <c:pt idx="3906">
                  <c:v>38.58</c:v>
                </c:pt>
                <c:pt idx="3907">
                  <c:v>38.58</c:v>
                </c:pt>
                <c:pt idx="3908">
                  <c:v>38.58</c:v>
                </c:pt>
                <c:pt idx="3909">
                  <c:v>38.58</c:v>
                </c:pt>
                <c:pt idx="3910">
                  <c:v>38.58</c:v>
                </c:pt>
                <c:pt idx="3911">
                  <c:v>38.58</c:v>
                </c:pt>
                <c:pt idx="3912">
                  <c:v>38.57</c:v>
                </c:pt>
                <c:pt idx="3913">
                  <c:v>38.57</c:v>
                </c:pt>
                <c:pt idx="3914">
                  <c:v>38.57</c:v>
                </c:pt>
                <c:pt idx="3915">
                  <c:v>38.56</c:v>
                </c:pt>
                <c:pt idx="3916">
                  <c:v>38.56</c:v>
                </c:pt>
                <c:pt idx="3917">
                  <c:v>38.56</c:v>
                </c:pt>
                <c:pt idx="3918">
                  <c:v>38.56</c:v>
                </c:pt>
                <c:pt idx="3919">
                  <c:v>38.549999999999997</c:v>
                </c:pt>
                <c:pt idx="3920">
                  <c:v>38.549999999999997</c:v>
                </c:pt>
                <c:pt idx="3921">
                  <c:v>38.549999999999997</c:v>
                </c:pt>
                <c:pt idx="3922">
                  <c:v>38.549999999999997</c:v>
                </c:pt>
                <c:pt idx="3923">
                  <c:v>38.54</c:v>
                </c:pt>
                <c:pt idx="3924">
                  <c:v>38.54</c:v>
                </c:pt>
                <c:pt idx="3925">
                  <c:v>38.53</c:v>
                </c:pt>
                <c:pt idx="3926">
                  <c:v>38.53</c:v>
                </c:pt>
                <c:pt idx="3927">
                  <c:v>38.520000000000003</c:v>
                </c:pt>
                <c:pt idx="3928">
                  <c:v>38.51</c:v>
                </c:pt>
                <c:pt idx="3929">
                  <c:v>38.51</c:v>
                </c:pt>
                <c:pt idx="3930">
                  <c:v>38.51</c:v>
                </c:pt>
                <c:pt idx="3931">
                  <c:v>38.5</c:v>
                </c:pt>
                <c:pt idx="3932">
                  <c:v>38.5</c:v>
                </c:pt>
                <c:pt idx="3933">
                  <c:v>38.479999999999997</c:v>
                </c:pt>
                <c:pt idx="3934">
                  <c:v>38.479999999999997</c:v>
                </c:pt>
                <c:pt idx="3935">
                  <c:v>38.479999999999997</c:v>
                </c:pt>
                <c:pt idx="3936">
                  <c:v>38.47</c:v>
                </c:pt>
                <c:pt idx="3937">
                  <c:v>38.46</c:v>
                </c:pt>
                <c:pt idx="3938">
                  <c:v>38.46</c:v>
                </c:pt>
                <c:pt idx="3939">
                  <c:v>38.44</c:v>
                </c:pt>
                <c:pt idx="3940">
                  <c:v>38.43</c:v>
                </c:pt>
                <c:pt idx="3941">
                  <c:v>38.43</c:v>
                </c:pt>
                <c:pt idx="3942">
                  <c:v>38.43</c:v>
                </c:pt>
                <c:pt idx="3943">
                  <c:v>38.42</c:v>
                </c:pt>
                <c:pt idx="3944">
                  <c:v>38.409999999999997</c:v>
                </c:pt>
                <c:pt idx="3945">
                  <c:v>38.409999999999997</c:v>
                </c:pt>
                <c:pt idx="3946">
                  <c:v>38.4</c:v>
                </c:pt>
                <c:pt idx="3947">
                  <c:v>38.4</c:v>
                </c:pt>
                <c:pt idx="3948">
                  <c:v>38.4</c:v>
                </c:pt>
                <c:pt idx="3949">
                  <c:v>38.4</c:v>
                </c:pt>
                <c:pt idx="3950">
                  <c:v>38.4</c:v>
                </c:pt>
                <c:pt idx="3951">
                  <c:v>38.4</c:v>
                </c:pt>
                <c:pt idx="3952">
                  <c:v>38.4</c:v>
                </c:pt>
                <c:pt idx="3953">
                  <c:v>38.4</c:v>
                </c:pt>
                <c:pt idx="3954">
                  <c:v>38.4</c:v>
                </c:pt>
                <c:pt idx="3955">
                  <c:v>38.4</c:v>
                </c:pt>
                <c:pt idx="3956">
                  <c:v>38.4</c:v>
                </c:pt>
                <c:pt idx="3957">
                  <c:v>38.4</c:v>
                </c:pt>
                <c:pt idx="3958">
                  <c:v>38.4</c:v>
                </c:pt>
                <c:pt idx="3959">
                  <c:v>38.409999999999997</c:v>
                </c:pt>
                <c:pt idx="3960">
                  <c:v>38.409999999999997</c:v>
                </c:pt>
                <c:pt idx="3961">
                  <c:v>38.409999999999997</c:v>
                </c:pt>
                <c:pt idx="3962">
                  <c:v>38.409999999999997</c:v>
                </c:pt>
                <c:pt idx="3963">
                  <c:v>38.42</c:v>
                </c:pt>
                <c:pt idx="3964">
                  <c:v>38.42</c:v>
                </c:pt>
                <c:pt idx="3965">
                  <c:v>38.43</c:v>
                </c:pt>
                <c:pt idx="3966">
                  <c:v>38.43</c:v>
                </c:pt>
                <c:pt idx="3967">
                  <c:v>38.44</c:v>
                </c:pt>
                <c:pt idx="3968">
                  <c:v>38.450000000000003</c:v>
                </c:pt>
                <c:pt idx="3969">
                  <c:v>38.46</c:v>
                </c:pt>
                <c:pt idx="3970">
                  <c:v>38.47</c:v>
                </c:pt>
                <c:pt idx="3971">
                  <c:v>38.47</c:v>
                </c:pt>
                <c:pt idx="3972">
                  <c:v>38.47</c:v>
                </c:pt>
                <c:pt idx="3973">
                  <c:v>38.479999999999997</c:v>
                </c:pt>
                <c:pt idx="3974">
                  <c:v>38.49</c:v>
                </c:pt>
                <c:pt idx="3975">
                  <c:v>38.5</c:v>
                </c:pt>
                <c:pt idx="3976">
                  <c:v>38.5</c:v>
                </c:pt>
                <c:pt idx="3977">
                  <c:v>38.51</c:v>
                </c:pt>
                <c:pt idx="3978">
                  <c:v>38.520000000000003</c:v>
                </c:pt>
                <c:pt idx="3979">
                  <c:v>38.53</c:v>
                </c:pt>
                <c:pt idx="3980">
                  <c:v>38.54</c:v>
                </c:pt>
                <c:pt idx="3981">
                  <c:v>38.54</c:v>
                </c:pt>
                <c:pt idx="3982">
                  <c:v>38.549999999999997</c:v>
                </c:pt>
                <c:pt idx="3983">
                  <c:v>38.549999999999997</c:v>
                </c:pt>
                <c:pt idx="3984">
                  <c:v>38.56</c:v>
                </c:pt>
                <c:pt idx="3985">
                  <c:v>38.56</c:v>
                </c:pt>
                <c:pt idx="3986">
                  <c:v>38.56</c:v>
                </c:pt>
                <c:pt idx="3987">
                  <c:v>38.57</c:v>
                </c:pt>
                <c:pt idx="3988">
                  <c:v>38.57</c:v>
                </c:pt>
                <c:pt idx="3989">
                  <c:v>38.57</c:v>
                </c:pt>
                <c:pt idx="3990">
                  <c:v>38.58</c:v>
                </c:pt>
                <c:pt idx="3991">
                  <c:v>38.58</c:v>
                </c:pt>
                <c:pt idx="3992">
                  <c:v>38.58</c:v>
                </c:pt>
                <c:pt idx="3993">
                  <c:v>38.58</c:v>
                </c:pt>
                <c:pt idx="3994">
                  <c:v>38.58</c:v>
                </c:pt>
                <c:pt idx="3995">
                  <c:v>38.58</c:v>
                </c:pt>
                <c:pt idx="3996">
                  <c:v>38.58</c:v>
                </c:pt>
                <c:pt idx="3997">
                  <c:v>38.590000000000003</c:v>
                </c:pt>
                <c:pt idx="3998">
                  <c:v>38.590000000000003</c:v>
                </c:pt>
                <c:pt idx="3999">
                  <c:v>38.6</c:v>
                </c:pt>
                <c:pt idx="4000">
                  <c:v>38.6</c:v>
                </c:pt>
                <c:pt idx="4001">
                  <c:v>38.61</c:v>
                </c:pt>
                <c:pt idx="4002">
                  <c:v>38.61</c:v>
                </c:pt>
                <c:pt idx="4003">
                  <c:v>38.619999999999997</c:v>
                </c:pt>
                <c:pt idx="4004">
                  <c:v>38.619999999999997</c:v>
                </c:pt>
                <c:pt idx="4005">
                  <c:v>38.630000000000003</c:v>
                </c:pt>
                <c:pt idx="4006">
                  <c:v>38.630000000000003</c:v>
                </c:pt>
                <c:pt idx="4007">
                  <c:v>38.64</c:v>
                </c:pt>
                <c:pt idx="4008">
                  <c:v>38.65</c:v>
                </c:pt>
                <c:pt idx="4009">
                  <c:v>38.65</c:v>
                </c:pt>
                <c:pt idx="4010">
                  <c:v>38.659999999999997</c:v>
                </c:pt>
                <c:pt idx="4011">
                  <c:v>38.67</c:v>
                </c:pt>
                <c:pt idx="4012">
                  <c:v>38.67</c:v>
                </c:pt>
                <c:pt idx="4013">
                  <c:v>38.67</c:v>
                </c:pt>
                <c:pt idx="4014">
                  <c:v>38.68</c:v>
                </c:pt>
                <c:pt idx="4015">
                  <c:v>38.68</c:v>
                </c:pt>
                <c:pt idx="4016">
                  <c:v>38.68</c:v>
                </c:pt>
                <c:pt idx="4017">
                  <c:v>38.68</c:v>
                </c:pt>
                <c:pt idx="4018">
                  <c:v>38.69</c:v>
                </c:pt>
                <c:pt idx="4019">
                  <c:v>38.69</c:v>
                </c:pt>
                <c:pt idx="4020">
                  <c:v>38.700000000000003</c:v>
                </c:pt>
                <c:pt idx="4021">
                  <c:v>38.71</c:v>
                </c:pt>
                <c:pt idx="4022">
                  <c:v>38.72</c:v>
                </c:pt>
                <c:pt idx="4023">
                  <c:v>38.72</c:v>
                </c:pt>
                <c:pt idx="4024">
                  <c:v>38.72</c:v>
                </c:pt>
                <c:pt idx="4025">
                  <c:v>38.72</c:v>
                </c:pt>
                <c:pt idx="4026">
                  <c:v>38.72</c:v>
                </c:pt>
                <c:pt idx="4027">
                  <c:v>38.72</c:v>
                </c:pt>
                <c:pt idx="4028">
                  <c:v>38.72</c:v>
                </c:pt>
                <c:pt idx="4029">
                  <c:v>38.71</c:v>
                </c:pt>
                <c:pt idx="4030">
                  <c:v>38.71</c:v>
                </c:pt>
                <c:pt idx="4031">
                  <c:v>38.71</c:v>
                </c:pt>
                <c:pt idx="4032">
                  <c:v>38.71</c:v>
                </c:pt>
                <c:pt idx="4033">
                  <c:v>38.71</c:v>
                </c:pt>
                <c:pt idx="4034">
                  <c:v>38.71</c:v>
                </c:pt>
                <c:pt idx="4035">
                  <c:v>38.71</c:v>
                </c:pt>
                <c:pt idx="4036">
                  <c:v>38.71</c:v>
                </c:pt>
                <c:pt idx="4037">
                  <c:v>38.71</c:v>
                </c:pt>
                <c:pt idx="4038">
                  <c:v>38.71</c:v>
                </c:pt>
                <c:pt idx="4039">
                  <c:v>38.72</c:v>
                </c:pt>
                <c:pt idx="4040">
                  <c:v>38.71</c:v>
                </c:pt>
                <c:pt idx="4041">
                  <c:v>38.71</c:v>
                </c:pt>
                <c:pt idx="4042">
                  <c:v>38.71</c:v>
                </c:pt>
                <c:pt idx="4043">
                  <c:v>38.71</c:v>
                </c:pt>
                <c:pt idx="4044">
                  <c:v>38.72</c:v>
                </c:pt>
                <c:pt idx="4045">
                  <c:v>38.72</c:v>
                </c:pt>
                <c:pt idx="4046">
                  <c:v>38.71</c:v>
                </c:pt>
                <c:pt idx="4047">
                  <c:v>38.72</c:v>
                </c:pt>
                <c:pt idx="4048">
                  <c:v>38.72</c:v>
                </c:pt>
                <c:pt idx="4049">
                  <c:v>38.71</c:v>
                </c:pt>
                <c:pt idx="4050">
                  <c:v>38.71</c:v>
                </c:pt>
                <c:pt idx="4051">
                  <c:v>38.72</c:v>
                </c:pt>
                <c:pt idx="4052">
                  <c:v>38.72</c:v>
                </c:pt>
                <c:pt idx="4053">
                  <c:v>38.72</c:v>
                </c:pt>
                <c:pt idx="4054">
                  <c:v>38.72</c:v>
                </c:pt>
                <c:pt idx="4055">
                  <c:v>38.72</c:v>
                </c:pt>
                <c:pt idx="4056">
                  <c:v>38.72</c:v>
                </c:pt>
                <c:pt idx="4057">
                  <c:v>38.71</c:v>
                </c:pt>
                <c:pt idx="4058">
                  <c:v>38.72</c:v>
                </c:pt>
                <c:pt idx="4059">
                  <c:v>38.72</c:v>
                </c:pt>
                <c:pt idx="4060">
                  <c:v>38.72</c:v>
                </c:pt>
                <c:pt idx="4061">
                  <c:v>38.72</c:v>
                </c:pt>
                <c:pt idx="4062">
                  <c:v>38.72</c:v>
                </c:pt>
                <c:pt idx="4063">
                  <c:v>38.72</c:v>
                </c:pt>
                <c:pt idx="4064">
                  <c:v>38.72</c:v>
                </c:pt>
                <c:pt idx="4065">
                  <c:v>38.72</c:v>
                </c:pt>
                <c:pt idx="4066">
                  <c:v>38.72</c:v>
                </c:pt>
                <c:pt idx="4067">
                  <c:v>38.72</c:v>
                </c:pt>
                <c:pt idx="4068">
                  <c:v>38.72</c:v>
                </c:pt>
                <c:pt idx="4069">
                  <c:v>38.72</c:v>
                </c:pt>
                <c:pt idx="4070">
                  <c:v>38.72</c:v>
                </c:pt>
                <c:pt idx="4071">
                  <c:v>38.72</c:v>
                </c:pt>
                <c:pt idx="4072">
                  <c:v>38.72</c:v>
                </c:pt>
                <c:pt idx="4073">
                  <c:v>38.729999999999997</c:v>
                </c:pt>
                <c:pt idx="4074">
                  <c:v>38.729999999999997</c:v>
                </c:pt>
                <c:pt idx="4075">
                  <c:v>38.729999999999997</c:v>
                </c:pt>
                <c:pt idx="4076">
                  <c:v>38.729999999999997</c:v>
                </c:pt>
                <c:pt idx="4077">
                  <c:v>38.74</c:v>
                </c:pt>
                <c:pt idx="4078">
                  <c:v>38.74</c:v>
                </c:pt>
                <c:pt idx="4079">
                  <c:v>38.74</c:v>
                </c:pt>
                <c:pt idx="4080">
                  <c:v>38.74</c:v>
                </c:pt>
                <c:pt idx="4081">
                  <c:v>38.75</c:v>
                </c:pt>
                <c:pt idx="4082">
                  <c:v>38.75</c:v>
                </c:pt>
                <c:pt idx="4083">
                  <c:v>38.75</c:v>
                </c:pt>
                <c:pt idx="4084">
                  <c:v>38.75</c:v>
                </c:pt>
                <c:pt idx="4085">
                  <c:v>38.76</c:v>
                </c:pt>
                <c:pt idx="4086">
                  <c:v>38.76</c:v>
                </c:pt>
                <c:pt idx="4087">
                  <c:v>38.76</c:v>
                </c:pt>
                <c:pt idx="4088">
                  <c:v>38.76</c:v>
                </c:pt>
                <c:pt idx="4089">
                  <c:v>38.76</c:v>
                </c:pt>
                <c:pt idx="4090">
                  <c:v>38.76</c:v>
                </c:pt>
                <c:pt idx="4091">
                  <c:v>38.770000000000003</c:v>
                </c:pt>
                <c:pt idx="4092">
                  <c:v>38.770000000000003</c:v>
                </c:pt>
                <c:pt idx="4093">
                  <c:v>38.770000000000003</c:v>
                </c:pt>
                <c:pt idx="4094">
                  <c:v>38.770000000000003</c:v>
                </c:pt>
                <c:pt idx="4095">
                  <c:v>38.78</c:v>
                </c:pt>
                <c:pt idx="4096">
                  <c:v>38.78</c:v>
                </c:pt>
                <c:pt idx="4097">
                  <c:v>38.78</c:v>
                </c:pt>
                <c:pt idx="4098">
                  <c:v>38.78</c:v>
                </c:pt>
                <c:pt idx="4099">
                  <c:v>38.78</c:v>
                </c:pt>
                <c:pt idx="4100">
                  <c:v>38.78</c:v>
                </c:pt>
                <c:pt idx="4101">
                  <c:v>38.78</c:v>
                </c:pt>
                <c:pt idx="4102">
                  <c:v>38.78</c:v>
                </c:pt>
                <c:pt idx="4103">
                  <c:v>38.78</c:v>
                </c:pt>
                <c:pt idx="4104">
                  <c:v>38.78</c:v>
                </c:pt>
                <c:pt idx="4105">
                  <c:v>38.78</c:v>
                </c:pt>
                <c:pt idx="4106">
                  <c:v>38.78</c:v>
                </c:pt>
                <c:pt idx="4107">
                  <c:v>38.78</c:v>
                </c:pt>
                <c:pt idx="4108">
                  <c:v>38.78</c:v>
                </c:pt>
                <c:pt idx="4109">
                  <c:v>38.78</c:v>
                </c:pt>
                <c:pt idx="4110">
                  <c:v>38.78</c:v>
                </c:pt>
                <c:pt idx="4111">
                  <c:v>38.78</c:v>
                </c:pt>
                <c:pt idx="4112">
                  <c:v>38.78</c:v>
                </c:pt>
                <c:pt idx="4113">
                  <c:v>38.78</c:v>
                </c:pt>
                <c:pt idx="4114">
                  <c:v>38.78</c:v>
                </c:pt>
                <c:pt idx="4115">
                  <c:v>38.78</c:v>
                </c:pt>
                <c:pt idx="4116">
                  <c:v>38.78</c:v>
                </c:pt>
                <c:pt idx="4117">
                  <c:v>38.78</c:v>
                </c:pt>
                <c:pt idx="4118">
                  <c:v>38.78</c:v>
                </c:pt>
                <c:pt idx="4119">
                  <c:v>38.78</c:v>
                </c:pt>
                <c:pt idx="4120">
                  <c:v>38.78</c:v>
                </c:pt>
                <c:pt idx="4121">
                  <c:v>38.78</c:v>
                </c:pt>
                <c:pt idx="4122">
                  <c:v>38.78</c:v>
                </c:pt>
                <c:pt idx="4123">
                  <c:v>38.78</c:v>
                </c:pt>
                <c:pt idx="4124">
                  <c:v>38.78</c:v>
                </c:pt>
                <c:pt idx="4125">
                  <c:v>38.78</c:v>
                </c:pt>
                <c:pt idx="4126">
                  <c:v>38.78</c:v>
                </c:pt>
                <c:pt idx="4127">
                  <c:v>38.78</c:v>
                </c:pt>
                <c:pt idx="4128">
                  <c:v>38.78</c:v>
                </c:pt>
                <c:pt idx="4129">
                  <c:v>38.78</c:v>
                </c:pt>
                <c:pt idx="4130">
                  <c:v>38.78</c:v>
                </c:pt>
                <c:pt idx="4131">
                  <c:v>38.78</c:v>
                </c:pt>
                <c:pt idx="4132">
                  <c:v>38.78</c:v>
                </c:pt>
                <c:pt idx="4133">
                  <c:v>38.78</c:v>
                </c:pt>
                <c:pt idx="4134">
                  <c:v>38.78</c:v>
                </c:pt>
                <c:pt idx="4135">
                  <c:v>38.78</c:v>
                </c:pt>
                <c:pt idx="4136">
                  <c:v>38.78</c:v>
                </c:pt>
                <c:pt idx="4137">
                  <c:v>38.78</c:v>
                </c:pt>
                <c:pt idx="4138">
                  <c:v>38.78</c:v>
                </c:pt>
                <c:pt idx="4139">
                  <c:v>38.78</c:v>
                </c:pt>
                <c:pt idx="4140">
                  <c:v>38.78</c:v>
                </c:pt>
                <c:pt idx="4141">
                  <c:v>38.78</c:v>
                </c:pt>
                <c:pt idx="4142">
                  <c:v>38.78</c:v>
                </c:pt>
                <c:pt idx="4143">
                  <c:v>38.78</c:v>
                </c:pt>
                <c:pt idx="4144">
                  <c:v>38.78</c:v>
                </c:pt>
                <c:pt idx="4145">
                  <c:v>38.78</c:v>
                </c:pt>
                <c:pt idx="4146">
                  <c:v>38.78</c:v>
                </c:pt>
                <c:pt idx="4147">
                  <c:v>38.78</c:v>
                </c:pt>
                <c:pt idx="4148">
                  <c:v>38.78</c:v>
                </c:pt>
                <c:pt idx="4149">
                  <c:v>38.78</c:v>
                </c:pt>
                <c:pt idx="4150">
                  <c:v>38.78</c:v>
                </c:pt>
                <c:pt idx="4151">
                  <c:v>38.78</c:v>
                </c:pt>
                <c:pt idx="4152">
                  <c:v>38.78</c:v>
                </c:pt>
                <c:pt idx="4153">
                  <c:v>38.78</c:v>
                </c:pt>
                <c:pt idx="4154">
                  <c:v>38.78</c:v>
                </c:pt>
                <c:pt idx="4155">
                  <c:v>38.78</c:v>
                </c:pt>
                <c:pt idx="4156">
                  <c:v>38.79</c:v>
                </c:pt>
                <c:pt idx="4157">
                  <c:v>38.78</c:v>
                </c:pt>
                <c:pt idx="4158">
                  <c:v>38.78</c:v>
                </c:pt>
                <c:pt idx="4159">
                  <c:v>38.78</c:v>
                </c:pt>
                <c:pt idx="4160">
                  <c:v>38.78</c:v>
                </c:pt>
                <c:pt idx="4161">
                  <c:v>38.79</c:v>
                </c:pt>
                <c:pt idx="4162">
                  <c:v>38.79</c:v>
                </c:pt>
                <c:pt idx="4163">
                  <c:v>38.79</c:v>
                </c:pt>
                <c:pt idx="4164">
                  <c:v>38.79</c:v>
                </c:pt>
                <c:pt idx="4165">
                  <c:v>38.79</c:v>
                </c:pt>
                <c:pt idx="4166">
                  <c:v>38.79</c:v>
                </c:pt>
                <c:pt idx="4167">
                  <c:v>38.79</c:v>
                </c:pt>
                <c:pt idx="4168">
                  <c:v>38.79</c:v>
                </c:pt>
                <c:pt idx="4169">
                  <c:v>38.79</c:v>
                </c:pt>
                <c:pt idx="4170">
                  <c:v>38.79</c:v>
                </c:pt>
                <c:pt idx="4171">
                  <c:v>38.79</c:v>
                </c:pt>
                <c:pt idx="4172">
                  <c:v>38.799999999999997</c:v>
                </c:pt>
                <c:pt idx="4173">
                  <c:v>38.799999999999997</c:v>
                </c:pt>
                <c:pt idx="4174">
                  <c:v>38.799999999999997</c:v>
                </c:pt>
                <c:pt idx="4175">
                  <c:v>38.81</c:v>
                </c:pt>
                <c:pt idx="4176">
                  <c:v>38.81</c:v>
                </c:pt>
                <c:pt idx="4177">
                  <c:v>38.81</c:v>
                </c:pt>
                <c:pt idx="4178">
                  <c:v>38.81</c:v>
                </c:pt>
                <c:pt idx="4179">
                  <c:v>38.82</c:v>
                </c:pt>
                <c:pt idx="4180">
                  <c:v>38.82</c:v>
                </c:pt>
                <c:pt idx="4181">
                  <c:v>38.82</c:v>
                </c:pt>
                <c:pt idx="4182">
                  <c:v>38.82</c:v>
                </c:pt>
                <c:pt idx="4183">
                  <c:v>38.82</c:v>
                </c:pt>
                <c:pt idx="4184">
                  <c:v>38.82</c:v>
                </c:pt>
                <c:pt idx="4185">
                  <c:v>38.83</c:v>
                </c:pt>
                <c:pt idx="4186">
                  <c:v>38.83</c:v>
                </c:pt>
                <c:pt idx="4187">
                  <c:v>38.83</c:v>
                </c:pt>
                <c:pt idx="4188">
                  <c:v>38.83</c:v>
                </c:pt>
                <c:pt idx="4189">
                  <c:v>38.83</c:v>
                </c:pt>
                <c:pt idx="4190">
                  <c:v>38.83</c:v>
                </c:pt>
                <c:pt idx="4191">
                  <c:v>38.840000000000003</c:v>
                </c:pt>
                <c:pt idx="4192">
                  <c:v>38.840000000000003</c:v>
                </c:pt>
                <c:pt idx="4193">
                  <c:v>38.840000000000003</c:v>
                </c:pt>
                <c:pt idx="4194">
                  <c:v>38.840000000000003</c:v>
                </c:pt>
                <c:pt idx="4195">
                  <c:v>38.840000000000003</c:v>
                </c:pt>
                <c:pt idx="4196">
                  <c:v>38.840000000000003</c:v>
                </c:pt>
                <c:pt idx="4197">
                  <c:v>38.840000000000003</c:v>
                </c:pt>
                <c:pt idx="4198">
                  <c:v>38.840000000000003</c:v>
                </c:pt>
                <c:pt idx="4199">
                  <c:v>38.840000000000003</c:v>
                </c:pt>
                <c:pt idx="4200">
                  <c:v>38.83</c:v>
                </c:pt>
                <c:pt idx="4201">
                  <c:v>38.83</c:v>
                </c:pt>
                <c:pt idx="4202">
                  <c:v>38.83</c:v>
                </c:pt>
                <c:pt idx="4203">
                  <c:v>38.83</c:v>
                </c:pt>
                <c:pt idx="4204">
                  <c:v>38.83</c:v>
                </c:pt>
                <c:pt idx="4205">
                  <c:v>38.83</c:v>
                </c:pt>
                <c:pt idx="4206">
                  <c:v>38.83</c:v>
                </c:pt>
                <c:pt idx="4207">
                  <c:v>38.83</c:v>
                </c:pt>
                <c:pt idx="4208">
                  <c:v>38.83</c:v>
                </c:pt>
                <c:pt idx="4209">
                  <c:v>38.83</c:v>
                </c:pt>
                <c:pt idx="4210">
                  <c:v>38.83</c:v>
                </c:pt>
                <c:pt idx="4211">
                  <c:v>38.83</c:v>
                </c:pt>
                <c:pt idx="4212">
                  <c:v>38.83</c:v>
                </c:pt>
                <c:pt idx="4213">
                  <c:v>38.83</c:v>
                </c:pt>
                <c:pt idx="4214">
                  <c:v>38.83</c:v>
                </c:pt>
                <c:pt idx="4215">
                  <c:v>38.83</c:v>
                </c:pt>
                <c:pt idx="4216">
                  <c:v>38.83</c:v>
                </c:pt>
                <c:pt idx="4217">
                  <c:v>38.83</c:v>
                </c:pt>
                <c:pt idx="4218">
                  <c:v>38.83</c:v>
                </c:pt>
                <c:pt idx="4219">
                  <c:v>38.83</c:v>
                </c:pt>
                <c:pt idx="4220">
                  <c:v>38.83</c:v>
                </c:pt>
                <c:pt idx="4221">
                  <c:v>38.82</c:v>
                </c:pt>
                <c:pt idx="4222">
                  <c:v>38.82</c:v>
                </c:pt>
                <c:pt idx="4223">
                  <c:v>38.82</c:v>
                </c:pt>
                <c:pt idx="4224">
                  <c:v>38.82</c:v>
                </c:pt>
                <c:pt idx="4225">
                  <c:v>38.82</c:v>
                </c:pt>
                <c:pt idx="4226">
                  <c:v>38.82</c:v>
                </c:pt>
                <c:pt idx="4227">
                  <c:v>38.82</c:v>
                </c:pt>
                <c:pt idx="4228">
                  <c:v>38.81</c:v>
                </c:pt>
                <c:pt idx="4229">
                  <c:v>38.81</c:v>
                </c:pt>
                <c:pt idx="4230">
                  <c:v>38.81</c:v>
                </c:pt>
                <c:pt idx="4231">
                  <c:v>38.81</c:v>
                </c:pt>
                <c:pt idx="4232">
                  <c:v>38.81</c:v>
                </c:pt>
                <c:pt idx="4233">
                  <c:v>38.81</c:v>
                </c:pt>
                <c:pt idx="4234">
                  <c:v>38.81</c:v>
                </c:pt>
                <c:pt idx="4235">
                  <c:v>38.82</c:v>
                </c:pt>
                <c:pt idx="4236">
                  <c:v>38.82</c:v>
                </c:pt>
                <c:pt idx="4237">
                  <c:v>38.82</c:v>
                </c:pt>
                <c:pt idx="4238">
                  <c:v>38.82</c:v>
                </c:pt>
                <c:pt idx="4239">
                  <c:v>38.82</c:v>
                </c:pt>
                <c:pt idx="4240">
                  <c:v>38.82</c:v>
                </c:pt>
                <c:pt idx="4241">
                  <c:v>38.82</c:v>
                </c:pt>
                <c:pt idx="4242">
                  <c:v>38.82</c:v>
                </c:pt>
                <c:pt idx="4243">
                  <c:v>38.82</c:v>
                </c:pt>
                <c:pt idx="4244">
                  <c:v>38.82</c:v>
                </c:pt>
                <c:pt idx="4245">
                  <c:v>38.82</c:v>
                </c:pt>
                <c:pt idx="4246">
                  <c:v>38.82</c:v>
                </c:pt>
                <c:pt idx="4247">
                  <c:v>38.82</c:v>
                </c:pt>
                <c:pt idx="4248">
                  <c:v>38.82</c:v>
                </c:pt>
                <c:pt idx="4249">
                  <c:v>38.82</c:v>
                </c:pt>
                <c:pt idx="4250">
                  <c:v>38.81</c:v>
                </c:pt>
                <c:pt idx="4251">
                  <c:v>38.82</c:v>
                </c:pt>
                <c:pt idx="4252">
                  <c:v>38.81</c:v>
                </c:pt>
                <c:pt idx="4253">
                  <c:v>38.81</c:v>
                </c:pt>
                <c:pt idx="4254">
                  <c:v>38.81</c:v>
                </c:pt>
                <c:pt idx="4255">
                  <c:v>38.81</c:v>
                </c:pt>
                <c:pt idx="4256">
                  <c:v>38.81</c:v>
                </c:pt>
                <c:pt idx="4257">
                  <c:v>38.81</c:v>
                </c:pt>
                <c:pt idx="4258">
                  <c:v>38.81</c:v>
                </c:pt>
                <c:pt idx="4259">
                  <c:v>38.81</c:v>
                </c:pt>
                <c:pt idx="4260">
                  <c:v>38.81</c:v>
                </c:pt>
                <c:pt idx="4261">
                  <c:v>38.81</c:v>
                </c:pt>
                <c:pt idx="4262">
                  <c:v>38.81</c:v>
                </c:pt>
                <c:pt idx="4263">
                  <c:v>38.81</c:v>
                </c:pt>
                <c:pt idx="4264">
                  <c:v>38.81</c:v>
                </c:pt>
                <c:pt idx="4265">
                  <c:v>38.81</c:v>
                </c:pt>
                <c:pt idx="4266">
                  <c:v>38.81</c:v>
                </c:pt>
                <c:pt idx="4267">
                  <c:v>38.81</c:v>
                </c:pt>
                <c:pt idx="4268">
                  <c:v>38.81</c:v>
                </c:pt>
                <c:pt idx="4269">
                  <c:v>38.81</c:v>
                </c:pt>
                <c:pt idx="4270">
                  <c:v>38.81</c:v>
                </c:pt>
                <c:pt idx="4271">
                  <c:v>38.81</c:v>
                </c:pt>
                <c:pt idx="4272">
                  <c:v>38.81</c:v>
                </c:pt>
                <c:pt idx="4273">
                  <c:v>38.81</c:v>
                </c:pt>
                <c:pt idx="4274">
                  <c:v>38.81</c:v>
                </c:pt>
                <c:pt idx="4275">
                  <c:v>38.81</c:v>
                </c:pt>
                <c:pt idx="4276">
                  <c:v>38.81</c:v>
                </c:pt>
                <c:pt idx="4277">
                  <c:v>38.81</c:v>
                </c:pt>
                <c:pt idx="4278">
                  <c:v>38.81</c:v>
                </c:pt>
                <c:pt idx="4279">
                  <c:v>38.81</c:v>
                </c:pt>
                <c:pt idx="4280">
                  <c:v>38.81</c:v>
                </c:pt>
                <c:pt idx="4281">
                  <c:v>38.81</c:v>
                </c:pt>
                <c:pt idx="4282">
                  <c:v>38.81</c:v>
                </c:pt>
                <c:pt idx="4283">
                  <c:v>38.81</c:v>
                </c:pt>
                <c:pt idx="4284">
                  <c:v>38.81</c:v>
                </c:pt>
                <c:pt idx="4285">
                  <c:v>38.81</c:v>
                </c:pt>
                <c:pt idx="4286">
                  <c:v>38.81</c:v>
                </c:pt>
                <c:pt idx="4287">
                  <c:v>38.799999999999997</c:v>
                </c:pt>
                <c:pt idx="4288">
                  <c:v>38.799999999999997</c:v>
                </c:pt>
                <c:pt idx="4289">
                  <c:v>38.799999999999997</c:v>
                </c:pt>
                <c:pt idx="4290">
                  <c:v>38.799999999999997</c:v>
                </c:pt>
                <c:pt idx="4291">
                  <c:v>38.799999999999997</c:v>
                </c:pt>
                <c:pt idx="4292">
                  <c:v>38.799999999999997</c:v>
                </c:pt>
                <c:pt idx="4293">
                  <c:v>38.799999999999997</c:v>
                </c:pt>
                <c:pt idx="4294">
                  <c:v>38.799999999999997</c:v>
                </c:pt>
                <c:pt idx="4295">
                  <c:v>38.81</c:v>
                </c:pt>
                <c:pt idx="4296">
                  <c:v>38.81</c:v>
                </c:pt>
                <c:pt idx="4297">
                  <c:v>38.81</c:v>
                </c:pt>
                <c:pt idx="4298">
                  <c:v>38.799999999999997</c:v>
                </c:pt>
                <c:pt idx="4299">
                  <c:v>38.799999999999997</c:v>
                </c:pt>
                <c:pt idx="4300">
                  <c:v>38.81</c:v>
                </c:pt>
                <c:pt idx="4301">
                  <c:v>38.799999999999997</c:v>
                </c:pt>
                <c:pt idx="4302">
                  <c:v>38.799999999999997</c:v>
                </c:pt>
                <c:pt idx="4303">
                  <c:v>38.799999999999997</c:v>
                </c:pt>
                <c:pt idx="4304">
                  <c:v>38.799999999999997</c:v>
                </c:pt>
                <c:pt idx="4305">
                  <c:v>38.799999999999997</c:v>
                </c:pt>
                <c:pt idx="4306">
                  <c:v>38.799999999999997</c:v>
                </c:pt>
                <c:pt idx="4307">
                  <c:v>38.799999999999997</c:v>
                </c:pt>
                <c:pt idx="4308">
                  <c:v>38.799999999999997</c:v>
                </c:pt>
                <c:pt idx="4309">
                  <c:v>38.799999999999997</c:v>
                </c:pt>
                <c:pt idx="4310">
                  <c:v>38.799999999999997</c:v>
                </c:pt>
                <c:pt idx="4311">
                  <c:v>38.79</c:v>
                </c:pt>
                <c:pt idx="4312">
                  <c:v>38.799999999999997</c:v>
                </c:pt>
                <c:pt idx="4313">
                  <c:v>38.799999999999997</c:v>
                </c:pt>
                <c:pt idx="4314">
                  <c:v>38.799999999999997</c:v>
                </c:pt>
                <c:pt idx="4315">
                  <c:v>38.79</c:v>
                </c:pt>
                <c:pt idx="4316">
                  <c:v>38.79</c:v>
                </c:pt>
                <c:pt idx="4317">
                  <c:v>38.79</c:v>
                </c:pt>
                <c:pt idx="4318">
                  <c:v>38.79</c:v>
                </c:pt>
                <c:pt idx="4319">
                  <c:v>38.79</c:v>
                </c:pt>
                <c:pt idx="4320">
                  <c:v>38.79</c:v>
                </c:pt>
                <c:pt idx="4321">
                  <c:v>38.79</c:v>
                </c:pt>
                <c:pt idx="4322">
                  <c:v>38.79</c:v>
                </c:pt>
                <c:pt idx="4323">
                  <c:v>38.79</c:v>
                </c:pt>
                <c:pt idx="4324">
                  <c:v>38.79</c:v>
                </c:pt>
                <c:pt idx="4325">
                  <c:v>38.79</c:v>
                </c:pt>
                <c:pt idx="4326">
                  <c:v>38.79</c:v>
                </c:pt>
                <c:pt idx="4327">
                  <c:v>38.78</c:v>
                </c:pt>
                <c:pt idx="4328">
                  <c:v>38.78</c:v>
                </c:pt>
                <c:pt idx="4329">
                  <c:v>38.78</c:v>
                </c:pt>
                <c:pt idx="4330">
                  <c:v>38.78</c:v>
                </c:pt>
                <c:pt idx="4331">
                  <c:v>38.78</c:v>
                </c:pt>
                <c:pt idx="4332">
                  <c:v>38.78</c:v>
                </c:pt>
                <c:pt idx="4333">
                  <c:v>38.78</c:v>
                </c:pt>
                <c:pt idx="4334">
                  <c:v>38.78</c:v>
                </c:pt>
                <c:pt idx="4335">
                  <c:v>38.79</c:v>
                </c:pt>
                <c:pt idx="4336">
                  <c:v>38.79</c:v>
                </c:pt>
                <c:pt idx="4337">
                  <c:v>38.79</c:v>
                </c:pt>
                <c:pt idx="4338">
                  <c:v>38.79</c:v>
                </c:pt>
                <c:pt idx="4339">
                  <c:v>38.79</c:v>
                </c:pt>
                <c:pt idx="4340">
                  <c:v>38.79</c:v>
                </c:pt>
                <c:pt idx="4341">
                  <c:v>38.79</c:v>
                </c:pt>
                <c:pt idx="4342">
                  <c:v>38.79</c:v>
                </c:pt>
                <c:pt idx="4343">
                  <c:v>38.78</c:v>
                </c:pt>
                <c:pt idx="4344">
                  <c:v>38.78</c:v>
                </c:pt>
                <c:pt idx="4345">
                  <c:v>38.79</c:v>
                </c:pt>
                <c:pt idx="4346">
                  <c:v>38.79</c:v>
                </c:pt>
                <c:pt idx="4347">
                  <c:v>38.79</c:v>
                </c:pt>
                <c:pt idx="4348">
                  <c:v>38.79</c:v>
                </c:pt>
                <c:pt idx="4349">
                  <c:v>38.79</c:v>
                </c:pt>
                <c:pt idx="4350">
                  <c:v>38.79</c:v>
                </c:pt>
                <c:pt idx="4351">
                  <c:v>38.799999999999997</c:v>
                </c:pt>
                <c:pt idx="4352">
                  <c:v>38.799999999999997</c:v>
                </c:pt>
                <c:pt idx="4353">
                  <c:v>38.799999999999997</c:v>
                </c:pt>
                <c:pt idx="4354">
                  <c:v>38.799999999999997</c:v>
                </c:pt>
                <c:pt idx="4355">
                  <c:v>38.799999999999997</c:v>
                </c:pt>
                <c:pt idx="4356">
                  <c:v>38.799999999999997</c:v>
                </c:pt>
                <c:pt idx="4357">
                  <c:v>38.799999999999997</c:v>
                </c:pt>
                <c:pt idx="4358">
                  <c:v>38.799999999999997</c:v>
                </c:pt>
                <c:pt idx="4359">
                  <c:v>38.81</c:v>
                </c:pt>
                <c:pt idx="4360">
                  <c:v>38.81</c:v>
                </c:pt>
                <c:pt idx="4361">
                  <c:v>38.81</c:v>
                </c:pt>
                <c:pt idx="4362">
                  <c:v>38.81</c:v>
                </c:pt>
                <c:pt idx="4363">
                  <c:v>38.81</c:v>
                </c:pt>
                <c:pt idx="4364">
                  <c:v>38.81</c:v>
                </c:pt>
                <c:pt idx="4365">
                  <c:v>38.81</c:v>
                </c:pt>
                <c:pt idx="4366">
                  <c:v>38.81</c:v>
                </c:pt>
                <c:pt idx="4367">
                  <c:v>38.81</c:v>
                </c:pt>
                <c:pt idx="4368">
                  <c:v>38.81</c:v>
                </c:pt>
                <c:pt idx="4369">
                  <c:v>38.81</c:v>
                </c:pt>
                <c:pt idx="4370">
                  <c:v>38.81</c:v>
                </c:pt>
                <c:pt idx="4371">
                  <c:v>38.81</c:v>
                </c:pt>
                <c:pt idx="4372">
                  <c:v>38.81</c:v>
                </c:pt>
                <c:pt idx="4373">
                  <c:v>38.81</c:v>
                </c:pt>
                <c:pt idx="4374">
                  <c:v>38.82</c:v>
                </c:pt>
                <c:pt idx="4375">
                  <c:v>38.81</c:v>
                </c:pt>
                <c:pt idx="4376">
                  <c:v>38.81</c:v>
                </c:pt>
                <c:pt idx="4377">
                  <c:v>38.81</c:v>
                </c:pt>
                <c:pt idx="4378">
                  <c:v>38.82</c:v>
                </c:pt>
                <c:pt idx="4379">
                  <c:v>38.82</c:v>
                </c:pt>
                <c:pt idx="4380">
                  <c:v>38.82</c:v>
                </c:pt>
                <c:pt idx="4381">
                  <c:v>38.82</c:v>
                </c:pt>
                <c:pt idx="4382">
                  <c:v>38.82</c:v>
                </c:pt>
                <c:pt idx="4383">
                  <c:v>38.81</c:v>
                </c:pt>
                <c:pt idx="4384">
                  <c:v>38.82</c:v>
                </c:pt>
                <c:pt idx="4385">
                  <c:v>38.82</c:v>
                </c:pt>
                <c:pt idx="4386">
                  <c:v>38.82</c:v>
                </c:pt>
                <c:pt idx="4387">
                  <c:v>38.82</c:v>
                </c:pt>
                <c:pt idx="4388">
                  <c:v>38.82</c:v>
                </c:pt>
                <c:pt idx="4389">
                  <c:v>38.82</c:v>
                </c:pt>
                <c:pt idx="4390">
                  <c:v>38.83</c:v>
                </c:pt>
                <c:pt idx="4391">
                  <c:v>38.83</c:v>
                </c:pt>
                <c:pt idx="4392">
                  <c:v>38.83</c:v>
                </c:pt>
                <c:pt idx="4393">
                  <c:v>38.83</c:v>
                </c:pt>
                <c:pt idx="4394">
                  <c:v>38.83</c:v>
                </c:pt>
                <c:pt idx="4395">
                  <c:v>38.83</c:v>
                </c:pt>
                <c:pt idx="4396">
                  <c:v>38.83</c:v>
                </c:pt>
                <c:pt idx="4397">
                  <c:v>38.83</c:v>
                </c:pt>
                <c:pt idx="4398">
                  <c:v>38.83</c:v>
                </c:pt>
                <c:pt idx="4399">
                  <c:v>38.83</c:v>
                </c:pt>
                <c:pt idx="4400">
                  <c:v>38.83</c:v>
                </c:pt>
                <c:pt idx="4401">
                  <c:v>38.840000000000003</c:v>
                </c:pt>
                <c:pt idx="4402">
                  <c:v>38.840000000000003</c:v>
                </c:pt>
                <c:pt idx="4403">
                  <c:v>38.83</c:v>
                </c:pt>
                <c:pt idx="4404">
                  <c:v>38.83</c:v>
                </c:pt>
                <c:pt idx="4405">
                  <c:v>38.83</c:v>
                </c:pt>
                <c:pt idx="4406">
                  <c:v>38.83</c:v>
                </c:pt>
                <c:pt idx="4407">
                  <c:v>38.83</c:v>
                </c:pt>
                <c:pt idx="4408">
                  <c:v>38.82</c:v>
                </c:pt>
                <c:pt idx="4409">
                  <c:v>38.82</c:v>
                </c:pt>
                <c:pt idx="4410">
                  <c:v>38.81</c:v>
                </c:pt>
                <c:pt idx="4411">
                  <c:v>38.82</c:v>
                </c:pt>
                <c:pt idx="4412">
                  <c:v>38.82</c:v>
                </c:pt>
                <c:pt idx="4413">
                  <c:v>38.82</c:v>
                </c:pt>
                <c:pt idx="4414">
                  <c:v>38.82</c:v>
                </c:pt>
                <c:pt idx="4415">
                  <c:v>38.81</c:v>
                </c:pt>
                <c:pt idx="4416">
                  <c:v>38.81</c:v>
                </c:pt>
                <c:pt idx="4417">
                  <c:v>38.81</c:v>
                </c:pt>
                <c:pt idx="4418">
                  <c:v>38.81</c:v>
                </c:pt>
                <c:pt idx="4419">
                  <c:v>38.81</c:v>
                </c:pt>
                <c:pt idx="4420">
                  <c:v>38.81</c:v>
                </c:pt>
                <c:pt idx="4421">
                  <c:v>38.81</c:v>
                </c:pt>
                <c:pt idx="4422">
                  <c:v>38.81</c:v>
                </c:pt>
                <c:pt idx="4423">
                  <c:v>38.799999999999997</c:v>
                </c:pt>
                <c:pt idx="4424">
                  <c:v>38.81</c:v>
                </c:pt>
                <c:pt idx="4425">
                  <c:v>38.81</c:v>
                </c:pt>
                <c:pt idx="4426">
                  <c:v>38.799999999999997</c:v>
                </c:pt>
                <c:pt idx="4427">
                  <c:v>38.799999999999997</c:v>
                </c:pt>
                <c:pt idx="4428">
                  <c:v>38.799999999999997</c:v>
                </c:pt>
                <c:pt idx="4429">
                  <c:v>38.799999999999997</c:v>
                </c:pt>
                <c:pt idx="4430">
                  <c:v>38.799999999999997</c:v>
                </c:pt>
                <c:pt idx="4431">
                  <c:v>38.799999999999997</c:v>
                </c:pt>
                <c:pt idx="4432">
                  <c:v>38.799999999999997</c:v>
                </c:pt>
                <c:pt idx="4433">
                  <c:v>38.799999999999997</c:v>
                </c:pt>
                <c:pt idx="4434">
                  <c:v>38.799999999999997</c:v>
                </c:pt>
                <c:pt idx="4435">
                  <c:v>38.799999999999997</c:v>
                </c:pt>
                <c:pt idx="4436">
                  <c:v>38.799999999999997</c:v>
                </c:pt>
                <c:pt idx="4437">
                  <c:v>38.799999999999997</c:v>
                </c:pt>
                <c:pt idx="4438">
                  <c:v>38.79</c:v>
                </c:pt>
                <c:pt idx="4439">
                  <c:v>38.79</c:v>
                </c:pt>
                <c:pt idx="4440">
                  <c:v>38.79</c:v>
                </c:pt>
                <c:pt idx="4441">
                  <c:v>38.79</c:v>
                </c:pt>
                <c:pt idx="4442">
                  <c:v>38.799999999999997</c:v>
                </c:pt>
                <c:pt idx="4443">
                  <c:v>38.799999999999997</c:v>
                </c:pt>
                <c:pt idx="4444">
                  <c:v>38.799999999999997</c:v>
                </c:pt>
                <c:pt idx="4445">
                  <c:v>38.799999999999997</c:v>
                </c:pt>
                <c:pt idx="4446">
                  <c:v>38.799999999999997</c:v>
                </c:pt>
                <c:pt idx="4447">
                  <c:v>38.799999999999997</c:v>
                </c:pt>
                <c:pt idx="4448">
                  <c:v>38.799999999999997</c:v>
                </c:pt>
                <c:pt idx="4449">
                  <c:v>38.799999999999997</c:v>
                </c:pt>
                <c:pt idx="4450">
                  <c:v>38.799999999999997</c:v>
                </c:pt>
                <c:pt idx="4451">
                  <c:v>38.799999999999997</c:v>
                </c:pt>
                <c:pt idx="4452">
                  <c:v>38.799999999999997</c:v>
                </c:pt>
                <c:pt idx="4453">
                  <c:v>38.799999999999997</c:v>
                </c:pt>
                <c:pt idx="4454">
                  <c:v>38.799999999999997</c:v>
                </c:pt>
                <c:pt idx="4455">
                  <c:v>38.799999999999997</c:v>
                </c:pt>
                <c:pt idx="4456">
                  <c:v>38.799999999999997</c:v>
                </c:pt>
                <c:pt idx="4457">
                  <c:v>38.799999999999997</c:v>
                </c:pt>
                <c:pt idx="4458">
                  <c:v>38.799999999999997</c:v>
                </c:pt>
                <c:pt idx="4459">
                  <c:v>38.799999999999997</c:v>
                </c:pt>
                <c:pt idx="4460">
                  <c:v>38.81</c:v>
                </c:pt>
                <c:pt idx="4461">
                  <c:v>38.81</c:v>
                </c:pt>
                <c:pt idx="4462">
                  <c:v>38.82</c:v>
                </c:pt>
                <c:pt idx="4463">
                  <c:v>38.82</c:v>
                </c:pt>
                <c:pt idx="4464">
                  <c:v>38.83</c:v>
                </c:pt>
                <c:pt idx="4465">
                  <c:v>38.83</c:v>
                </c:pt>
                <c:pt idx="4466">
                  <c:v>38.840000000000003</c:v>
                </c:pt>
                <c:pt idx="4467">
                  <c:v>38.840000000000003</c:v>
                </c:pt>
                <c:pt idx="4468">
                  <c:v>38.85</c:v>
                </c:pt>
                <c:pt idx="4469">
                  <c:v>38.85</c:v>
                </c:pt>
                <c:pt idx="4470">
                  <c:v>38.86</c:v>
                </c:pt>
                <c:pt idx="4471">
                  <c:v>38.86</c:v>
                </c:pt>
                <c:pt idx="4472">
                  <c:v>38.869999999999997</c:v>
                </c:pt>
                <c:pt idx="4473">
                  <c:v>38.869999999999997</c:v>
                </c:pt>
                <c:pt idx="4474">
                  <c:v>38.880000000000003</c:v>
                </c:pt>
                <c:pt idx="4475">
                  <c:v>38.880000000000003</c:v>
                </c:pt>
                <c:pt idx="4476">
                  <c:v>38.880000000000003</c:v>
                </c:pt>
                <c:pt idx="4477">
                  <c:v>38.880000000000003</c:v>
                </c:pt>
                <c:pt idx="4478">
                  <c:v>38.89</c:v>
                </c:pt>
                <c:pt idx="4479">
                  <c:v>38.89</c:v>
                </c:pt>
                <c:pt idx="4480">
                  <c:v>38.89</c:v>
                </c:pt>
                <c:pt idx="4481">
                  <c:v>38.89</c:v>
                </c:pt>
                <c:pt idx="4482">
                  <c:v>38.89</c:v>
                </c:pt>
                <c:pt idx="4483">
                  <c:v>38.89</c:v>
                </c:pt>
                <c:pt idx="4484">
                  <c:v>38.89</c:v>
                </c:pt>
                <c:pt idx="4485">
                  <c:v>38.89</c:v>
                </c:pt>
                <c:pt idx="4486">
                  <c:v>38.89</c:v>
                </c:pt>
                <c:pt idx="4487">
                  <c:v>38.89</c:v>
                </c:pt>
                <c:pt idx="4488">
                  <c:v>38.89</c:v>
                </c:pt>
                <c:pt idx="4489">
                  <c:v>38.89</c:v>
                </c:pt>
                <c:pt idx="4490">
                  <c:v>38.89</c:v>
                </c:pt>
                <c:pt idx="4491">
                  <c:v>38.89</c:v>
                </c:pt>
                <c:pt idx="4492">
                  <c:v>38.89</c:v>
                </c:pt>
                <c:pt idx="4493">
                  <c:v>38.89</c:v>
                </c:pt>
                <c:pt idx="4494">
                  <c:v>38.89</c:v>
                </c:pt>
                <c:pt idx="4495">
                  <c:v>38.89</c:v>
                </c:pt>
                <c:pt idx="4496">
                  <c:v>38.89</c:v>
                </c:pt>
                <c:pt idx="4497">
                  <c:v>38.89</c:v>
                </c:pt>
                <c:pt idx="4498">
                  <c:v>38.89</c:v>
                </c:pt>
                <c:pt idx="4499">
                  <c:v>38.89</c:v>
                </c:pt>
                <c:pt idx="4500">
                  <c:v>38.9</c:v>
                </c:pt>
                <c:pt idx="4501">
                  <c:v>38.9</c:v>
                </c:pt>
                <c:pt idx="4502">
                  <c:v>38.9</c:v>
                </c:pt>
                <c:pt idx="4503">
                  <c:v>38.9</c:v>
                </c:pt>
                <c:pt idx="4504">
                  <c:v>38.9</c:v>
                </c:pt>
                <c:pt idx="4505">
                  <c:v>38.9</c:v>
                </c:pt>
                <c:pt idx="4506">
                  <c:v>38.9</c:v>
                </c:pt>
                <c:pt idx="4507">
                  <c:v>38.9</c:v>
                </c:pt>
                <c:pt idx="4508">
                  <c:v>38.9</c:v>
                </c:pt>
                <c:pt idx="4509">
                  <c:v>38.9</c:v>
                </c:pt>
                <c:pt idx="4510">
                  <c:v>38.9</c:v>
                </c:pt>
                <c:pt idx="4511">
                  <c:v>38.9</c:v>
                </c:pt>
                <c:pt idx="4512">
                  <c:v>38.9</c:v>
                </c:pt>
                <c:pt idx="4513">
                  <c:v>38.9</c:v>
                </c:pt>
                <c:pt idx="4514">
                  <c:v>38.9</c:v>
                </c:pt>
                <c:pt idx="4515">
                  <c:v>38.9</c:v>
                </c:pt>
                <c:pt idx="4516">
                  <c:v>38.9</c:v>
                </c:pt>
                <c:pt idx="4517">
                  <c:v>38.9</c:v>
                </c:pt>
                <c:pt idx="4518">
                  <c:v>38.9</c:v>
                </c:pt>
                <c:pt idx="4519">
                  <c:v>38.9</c:v>
                </c:pt>
                <c:pt idx="4520">
                  <c:v>38.9</c:v>
                </c:pt>
                <c:pt idx="4521">
                  <c:v>38.9</c:v>
                </c:pt>
                <c:pt idx="4522">
                  <c:v>38.9</c:v>
                </c:pt>
                <c:pt idx="4523">
                  <c:v>38.9</c:v>
                </c:pt>
                <c:pt idx="4524">
                  <c:v>38.9</c:v>
                </c:pt>
                <c:pt idx="4525">
                  <c:v>38.9</c:v>
                </c:pt>
                <c:pt idx="4526">
                  <c:v>38.9</c:v>
                </c:pt>
                <c:pt idx="4527">
                  <c:v>38.9</c:v>
                </c:pt>
                <c:pt idx="4528">
                  <c:v>38.9</c:v>
                </c:pt>
                <c:pt idx="4529">
                  <c:v>38.89</c:v>
                </c:pt>
                <c:pt idx="4530">
                  <c:v>38.89</c:v>
                </c:pt>
                <c:pt idx="4531">
                  <c:v>38.89</c:v>
                </c:pt>
                <c:pt idx="4532">
                  <c:v>38.89</c:v>
                </c:pt>
                <c:pt idx="4533">
                  <c:v>38.89</c:v>
                </c:pt>
                <c:pt idx="4534">
                  <c:v>38.89</c:v>
                </c:pt>
                <c:pt idx="4535">
                  <c:v>38.89</c:v>
                </c:pt>
                <c:pt idx="4536">
                  <c:v>38.89</c:v>
                </c:pt>
                <c:pt idx="4537">
                  <c:v>38.89</c:v>
                </c:pt>
                <c:pt idx="4538">
                  <c:v>38.89</c:v>
                </c:pt>
                <c:pt idx="4539">
                  <c:v>38.89</c:v>
                </c:pt>
                <c:pt idx="4540">
                  <c:v>38.89</c:v>
                </c:pt>
                <c:pt idx="4541">
                  <c:v>38.89</c:v>
                </c:pt>
                <c:pt idx="4542">
                  <c:v>38.89</c:v>
                </c:pt>
                <c:pt idx="4543">
                  <c:v>38.89</c:v>
                </c:pt>
                <c:pt idx="4544">
                  <c:v>38.89</c:v>
                </c:pt>
                <c:pt idx="4545">
                  <c:v>38.89</c:v>
                </c:pt>
                <c:pt idx="4546">
                  <c:v>38.89</c:v>
                </c:pt>
                <c:pt idx="4547">
                  <c:v>38.89</c:v>
                </c:pt>
                <c:pt idx="4548">
                  <c:v>38.89</c:v>
                </c:pt>
                <c:pt idx="4549">
                  <c:v>38.89</c:v>
                </c:pt>
                <c:pt idx="4550">
                  <c:v>38.89</c:v>
                </c:pt>
                <c:pt idx="4551">
                  <c:v>38.880000000000003</c:v>
                </c:pt>
                <c:pt idx="4552">
                  <c:v>38.880000000000003</c:v>
                </c:pt>
                <c:pt idx="4553">
                  <c:v>38.880000000000003</c:v>
                </c:pt>
                <c:pt idx="4554">
                  <c:v>38.880000000000003</c:v>
                </c:pt>
                <c:pt idx="4555">
                  <c:v>38.880000000000003</c:v>
                </c:pt>
                <c:pt idx="4556">
                  <c:v>38.869999999999997</c:v>
                </c:pt>
                <c:pt idx="4557">
                  <c:v>38.869999999999997</c:v>
                </c:pt>
                <c:pt idx="4558">
                  <c:v>38.869999999999997</c:v>
                </c:pt>
                <c:pt idx="4559">
                  <c:v>38.869999999999997</c:v>
                </c:pt>
                <c:pt idx="4560">
                  <c:v>38.869999999999997</c:v>
                </c:pt>
                <c:pt idx="4561">
                  <c:v>38.869999999999997</c:v>
                </c:pt>
                <c:pt idx="4562">
                  <c:v>38.869999999999997</c:v>
                </c:pt>
                <c:pt idx="4563">
                  <c:v>38.869999999999997</c:v>
                </c:pt>
                <c:pt idx="4564">
                  <c:v>38.869999999999997</c:v>
                </c:pt>
                <c:pt idx="4565">
                  <c:v>38.86</c:v>
                </c:pt>
                <c:pt idx="4566">
                  <c:v>38.86</c:v>
                </c:pt>
                <c:pt idx="4567">
                  <c:v>38.86</c:v>
                </c:pt>
                <c:pt idx="4568">
                  <c:v>38.86</c:v>
                </c:pt>
                <c:pt idx="4569">
                  <c:v>38.86</c:v>
                </c:pt>
                <c:pt idx="4570">
                  <c:v>38.86</c:v>
                </c:pt>
                <c:pt idx="4571">
                  <c:v>38.86</c:v>
                </c:pt>
                <c:pt idx="4572">
                  <c:v>38.86</c:v>
                </c:pt>
                <c:pt idx="4573">
                  <c:v>38.86</c:v>
                </c:pt>
                <c:pt idx="4574">
                  <c:v>38.86</c:v>
                </c:pt>
                <c:pt idx="4575">
                  <c:v>38.86</c:v>
                </c:pt>
                <c:pt idx="4576">
                  <c:v>38.86</c:v>
                </c:pt>
                <c:pt idx="4577">
                  <c:v>38.869999999999997</c:v>
                </c:pt>
                <c:pt idx="4578">
                  <c:v>38.869999999999997</c:v>
                </c:pt>
                <c:pt idx="4579">
                  <c:v>38.869999999999997</c:v>
                </c:pt>
                <c:pt idx="4580">
                  <c:v>38.869999999999997</c:v>
                </c:pt>
                <c:pt idx="4581">
                  <c:v>38.869999999999997</c:v>
                </c:pt>
                <c:pt idx="4582">
                  <c:v>38.869999999999997</c:v>
                </c:pt>
                <c:pt idx="4583">
                  <c:v>38.869999999999997</c:v>
                </c:pt>
                <c:pt idx="4584">
                  <c:v>38.869999999999997</c:v>
                </c:pt>
                <c:pt idx="4585">
                  <c:v>38.869999999999997</c:v>
                </c:pt>
                <c:pt idx="4586">
                  <c:v>38.869999999999997</c:v>
                </c:pt>
                <c:pt idx="4587">
                  <c:v>38.869999999999997</c:v>
                </c:pt>
                <c:pt idx="4588">
                  <c:v>38.869999999999997</c:v>
                </c:pt>
                <c:pt idx="4589">
                  <c:v>38.869999999999997</c:v>
                </c:pt>
                <c:pt idx="4590">
                  <c:v>38.869999999999997</c:v>
                </c:pt>
                <c:pt idx="4591">
                  <c:v>38.869999999999997</c:v>
                </c:pt>
                <c:pt idx="4592">
                  <c:v>38.869999999999997</c:v>
                </c:pt>
                <c:pt idx="4593">
                  <c:v>38.869999999999997</c:v>
                </c:pt>
                <c:pt idx="4594">
                  <c:v>38.869999999999997</c:v>
                </c:pt>
                <c:pt idx="4595">
                  <c:v>38.869999999999997</c:v>
                </c:pt>
                <c:pt idx="4596">
                  <c:v>38.869999999999997</c:v>
                </c:pt>
                <c:pt idx="4597">
                  <c:v>38.869999999999997</c:v>
                </c:pt>
                <c:pt idx="4598">
                  <c:v>38.869999999999997</c:v>
                </c:pt>
                <c:pt idx="4599">
                  <c:v>38.869999999999997</c:v>
                </c:pt>
                <c:pt idx="4600">
                  <c:v>38.86</c:v>
                </c:pt>
                <c:pt idx="4601">
                  <c:v>38.86</c:v>
                </c:pt>
                <c:pt idx="4602">
                  <c:v>38.86</c:v>
                </c:pt>
                <c:pt idx="4603">
                  <c:v>38.869999999999997</c:v>
                </c:pt>
                <c:pt idx="4604">
                  <c:v>38.869999999999997</c:v>
                </c:pt>
                <c:pt idx="4605">
                  <c:v>38.86</c:v>
                </c:pt>
                <c:pt idx="4606">
                  <c:v>38.869999999999997</c:v>
                </c:pt>
                <c:pt idx="4607">
                  <c:v>38.869999999999997</c:v>
                </c:pt>
                <c:pt idx="4608">
                  <c:v>38.869999999999997</c:v>
                </c:pt>
                <c:pt idx="4609">
                  <c:v>38.869999999999997</c:v>
                </c:pt>
                <c:pt idx="4610">
                  <c:v>38.869999999999997</c:v>
                </c:pt>
                <c:pt idx="4611">
                  <c:v>38.869999999999997</c:v>
                </c:pt>
                <c:pt idx="4612">
                  <c:v>38.869999999999997</c:v>
                </c:pt>
                <c:pt idx="4613">
                  <c:v>38.869999999999997</c:v>
                </c:pt>
                <c:pt idx="4614">
                  <c:v>38.880000000000003</c:v>
                </c:pt>
                <c:pt idx="4615">
                  <c:v>38.880000000000003</c:v>
                </c:pt>
                <c:pt idx="4616">
                  <c:v>38.880000000000003</c:v>
                </c:pt>
                <c:pt idx="4617">
                  <c:v>38.880000000000003</c:v>
                </c:pt>
                <c:pt idx="4618">
                  <c:v>38.880000000000003</c:v>
                </c:pt>
                <c:pt idx="4619">
                  <c:v>38.880000000000003</c:v>
                </c:pt>
                <c:pt idx="4620">
                  <c:v>38.880000000000003</c:v>
                </c:pt>
                <c:pt idx="4621">
                  <c:v>38.880000000000003</c:v>
                </c:pt>
                <c:pt idx="4622">
                  <c:v>38.880000000000003</c:v>
                </c:pt>
                <c:pt idx="4623">
                  <c:v>38.880000000000003</c:v>
                </c:pt>
                <c:pt idx="4624">
                  <c:v>38.89</c:v>
                </c:pt>
                <c:pt idx="4625">
                  <c:v>38.89</c:v>
                </c:pt>
                <c:pt idx="4626">
                  <c:v>38.89</c:v>
                </c:pt>
                <c:pt idx="4627">
                  <c:v>38.89</c:v>
                </c:pt>
                <c:pt idx="4628">
                  <c:v>38.89</c:v>
                </c:pt>
                <c:pt idx="4629">
                  <c:v>38.89</c:v>
                </c:pt>
                <c:pt idx="4630">
                  <c:v>38.89</c:v>
                </c:pt>
                <c:pt idx="4631">
                  <c:v>38.89</c:v>
                </c:pt>
                <c:pt idx="4632">
                  <c:v>38.89</c:v>
                </c:pt>
                <c:pt idx="4633">
                  <c:v>38.89</c:v>
                </c:pt>
                <c:pt idx="4634">
                  <c:v>38.89</c:v>
                </c:pt>
                <c:pt idx="4635">
                  <c:v>38.89</c:v>
                </c:pt>
                <c:pt idx="4636">
                  <c:v>38.89</c:v>
                </c:pt>
                <c:pt idx="4637">
                  <c:v>38.89</c:v>
                </c:pt>
                <c:pt idx="4638">
                  <c:v>38.89</c:v>
                </c:pt>
                <c:pt idx="4639">
                  <c:v>38.89</c:v>
                </c:pt>
                <c:pt idx="4640">
                  <c:v>38.89</c:v>
                </c:pt>
                <c:pt idx="4641">
                  <c:v>38.89</c:v>
                </c:pt>
                <c:pt idx="4642">
                  <c:v>38.89</c:v>
                </c:pt>
                <c:pt idx="4643">
                  <c:v>38.89</c:v>
                </c:pt>
                <c:pt idx="4644">
                  <c:v>38.89</c:v>
                </c:pt>
                <c:pt idx="4645">
                  <c:v>38.89</c:v>
                </c:pt>
                <c:pt idx="4646">
                  <c:v>38.89</c:v>
                </c:pt>
                <c:pt idx="4647">
                  <c:v>38.89</c:v>
                </c:pt>
                <c:pt idx="4648">
                  <c:v>38.89</c:v>
                </c:pt>
                <c:pt idx="4649">
                  <c:v>38.89</c:v>
                </c:pt>
                <c:pt idx="4650">
                  <c:v>38.89</c:v>
                </c:pt>
                <c:pt idx="4651">
                  <c:v>38.89</c:v>
                </c:pt>
                <c:pt idx="4652">
                  <c:v>38.89</c:v>
                </c:pt>
                <c:pt idx="4653">
                  <c:v>38.89</c:v>
                </c:pt>
                <c:pt idx="4654">
                  <c:v>38.89</c:v>
                </c:pt>
                <c:pt idx="4655">
                  <c:v>38.89</c:v>
                </c:pt>
                <c:pt idx="4656">
                  <c:v>38.89</c:v>
                </c:pt>
                <c:pt idx="4657">
                  <c:v>38.89</c:v>
                </c:pt>
                <c:pt idx="4658">
                  <c:v>38.89</c:v>
                </c:pt>
                <c:pt idx="4659">
                  <c:v>38.89</c:v>
                </c:pt>
                <c:pt idx="4660">
                  <c:v>38.89</c:v>
                </c:pt>
                <c:pt idx="4661">
                  <c:v>38.89</c:v>
                </c:pt>
                <c:pt idx="4662">
                  <c:v>38.89</c:v>
                </c:pt>
                <c:pt idx="4663">
                  <c:v>38.89</c:v>
                </c:pt>
                <c:pt idx="4664">
                  <c:v>38.89</c:v>
                </c:pt>
                <c:pt idx="4665">
                  <c:v>38.89</c:v>
                </c:pt>
                <c:pt idx="4666">
                  <c:v>38.89</c:v>
                </c:pt>
                <c:pt idx="4667">
                  <c:v>38.89</c:v>
                </c:pt>
                <c:pt idx="4668">
                  <c:v>38.89</c:v>
                </c:pt>
                <c:pt idx="4669">
                  <c:v>38.89</c:v>
                </c:pt>
                <c:pt idx="4670">
                  <c:v>38.89</c:v>
                </c:pt>
                <c:pt idx="4671">
                  <c:v>38.89</c:v>
                </c:pt>
                <c:pt idx="4672">
                  <c:v>38.89</c:v>
                </c:pt>
                <c:pt idx="4673">
                  <c:v>38.89</c:v>
                </c:pt>
                <c:pt idx="4674">
                  <c:v>38.89</c:v>
                </c:pt>
                <c:pt idx="4675">
                  <c:v>38.89</c:v>
                </c:pt>
                <c:pt idx="4676">
                  <c:v>38.89</c:v>
                </c:pt>
                <c:pt idx="4677">
                  <c:v>38.89</c:v>
                </c:pt>
                <c:pt idx="4678">
                  <c:v>38.89</c:v>
                </c:pt>
                <c:pt idx="4679">
                  <c:v>38.89</c:v>
                </c:pt>
                <c:pt idx="4680">
                  <c:v>38.9</c:v>
                </c:pt>
                <c:pt idx="4681">
                  <c:v>38.9</c:v>
                </c:pt>
                <c:pt idx="4682">
                  <c:v>38.9</c:v>
                </c:pt>
                <c:pt idx="4683">
                  <c:v>38.909999999999997</c:v>
                </c:pt>
                <c:pt idx="4684">
                  <c:v>38.909999999999997</c:v>
                </c:pt>
                <c:pt idx="4685">
                  <c:v>38.909999999999997</c:v>
                </c:pt>
                <c:pt idx="4686">
                  <c:v>38.909999999999997</c:v>
                </c:pt>
                <c:pt idx="4687">
                  <c:v>38.92</c:v>
                </c:pt>
                <c:pt idx="4688">
                  <c:v>38.93</c:v>
                </c:pt>
                <c:pt idx="4689">
                  <c:v>38.94</c:v>
                </c:pt>
                <c:pt idx="4690">
                  <c:v>38.94</c:v>
                </c:pt>
                <c:pt idx="4691">
                  <c:v>38.950000000000003</c:v>
                </c:pt>
                <c:pt idx="4692">
                  <c:v>38.950000000000003</c:v>
                </c:pt>
                <c:pt idx="4693">
                  <c:v>38.96</c:v>
                </c:pt>
                <c:pt idx="4694">
                  <c:v>38.97</c:v>
                </c:pt>
                <c:pt idx="4695">
                  <c:v>38.97</c:v>
                </c:pt>
                <c:pt idx="4696">
                  <c:v>38.979999999999997</c:v>
                </c:pt>
                <c:pt idx="4697">
                  <c:v>38.979999999999997</c:v>
                </c:pt>
                <c:pt idx="4698">
                  <c:v>38.99</c:v>
                </c:pt>
                <c:pt idx="4699">
                  <c:v>38.99</c:v>
                </c:pt>
                <c:pt idx="4700">
                  <c:v>39</c:v>
                </c:pt>
                <c:pt idx="4701">
                  <c:v>39</c:v>
                </c:pt>
                <c:pt idx="4702">
                  <c:v>38.99</c:v>
                </c:pt>
                <c:pt idx="4703">
                  <c:v>38.99</c:v>
                </c:pt>
                <c:pt idx="4704">
                  <c:v>39</c:v>
                </c:pt>
                <c:pt idx="4705">
                  <c:v>39</c:v>
                </c:pt>
                <c:pt idx="4706">
                  <c:v>39</c:v>
                </c:pt>
                <c:pt idx="4707">
                  <c:v>39</c:v>
                </c:pt>
                <c:pt idx="4708">
                  <c:v>39</c:v>
                </c:pt>
                <c:pt idx="4709">
                  <c:v>39</c:v>
                </c:pt>
                <c:pt idx="4710">
                  <c:v>39</c:v>
                </c:pt>
                <c:pt idx="4711">
                  <c:v>39</c:v>
                </c:pt>
                <c:pt idx="4712">
                  <c:v>39</c:v>
                </c:pt>
                <c:pt idx="4713">
                  <c:v>39</c:v>
                </c:pt>
                <c:pt idx="4714">
                  <c:v>39</c:v>
                </c:pt>
                <c:pt idx="4715">
                  <c:v>39</c:v>
                </c:pt>
                <c:pt idx="4716">
                  <c:v>38.99</c:v>
                </c:pt>
                <c:pt idx="4717">
                  <c:v>38.99</c:v>
                </c:pt>
                <c:pt idx="4718">
                  <c:v>38.99</c:v>
                </c:pt>
                <c:pt idx="4719">
                  <c:v>38.99</c:v>
                </c:pt>
                <c:pt idx="4720">
                  <c:v>38.99</c:v>
                </c:pt>
                <c:pt idx="4721">
                  <c:v>38.979999999999997</c:v>
                </c:pt>
                <c:pt idx="4722">
                  <c:v>38.979999999999997</c:v>
                </c:pt>
                <c:pt idx="4723">
                  <c:v>38.979999999999997</c:v>
                </c:pt>
                <c:pt idx="4724">
                  <c:v>38.979999999999997</c:v>
                </c:pt>
                <c:pt idx="4725">
                  <c:v>38.979999999999997</c:v>
                </c:pt>
                <c:pt idx="4726">
                  <c:v>38.99</c:v>
                </c:pt>
                <c:pt idx="4727">
                  <c:v>38.99</c:v>
                </c:pt>
                <c:pt idx="4728">
                  <c:v>38.979999999999997</c:v>
                </c:pt>
                <c:pt idx="4729">
                  <c:v>38.979999999999997</c:v>
                </c:pt>
                <c:pt idx="4730">
                  <c:v>38.979999999999997</c:v>
                </c:pt>
                <c:pt idx="4731">
                  <c:v>38.979999999999997</c:v>
                </c:pt>
                <c:pt idx="4732">
                  <c:v>38.97</c:v>
                </c:pt>
                <c:pt idx="4733">
                  <c:v>38.97</c:v>
                </c:pt>
                <c:pt idx="4734">
                  <c:v>38.96</c:v>
                </c:pt>
                <c:pt idx="4735">
                  <c:v>38.96</c:v>
                </c:pt>
                <c:pt idx="4736">
                  <c:v>38.950000000000003</c:v>
                </c:pt>
                <c:pt idx="4737">
                  <c:v>38.950000000000003</c:v>
                </c:pt>
                <c:pt idx="4738">
                  <c:v>38.950000000000003</c:v>
                </c:pt>
                <c:pt idx="4739">
                  <c:v>38.950000000000003</c:v>
                </c:pt>
                <c:pt idx="4740">
                  <c:v>38.950000000000003</c:v>
                </c:pt>
                <c:pt idx="4741">
                  <c:v>38.94</c:v>
                </c:pt>
                <c:pt idx="4742">
                  <c:v>38.94</c:v>
                </c:pt>
                <c:pt idx="4743">
                  <c:v>38.93</c:v>
                </c:pt>
                <c:pt idx="4744">
                  <c:v>38.93</c:v>
                </c:pt>
                <c:pt idx="4745">
                  <c:v>38.92</c:v>
                </c:pt>
                <c:pt idx="4746">
                  <c:v>38.92</c:v>
                </c:pt>
                <c:pt idx="4747">
                  <c:v>38.92</c:v>
                </c:pt>
                <c:pt idx="4748">
                  <c:v>38.92</c:v>
                </c:pt>
                <c:pt idx="4749">
                  <c:v>38.92</c:v>
                </c:pt>
                <c:pt idx="4750">
                  <c:v>38.909999999999997</c:v>
                </c:pt>
                <c:pt idx="4751">
                  <c:v>38.909999999999997</c:v>
                </c:pt>
                <c:pt idx="4752">
                  <c:v>38.9</c:v>
                </c:pt>
                <c:pt idx="4753">
                  <c:v>38.9</c:v>
                </c:pt>
                <c:pt idx="4754">
                  <c:v>38.9</c:v>
                </c:pt>
                <c:pt idx="4755">
                  <c:v>38.9</c:v>
                </c:pt>
                <c:pt idx="4756">
                  <c:v>38.9</c:v>
                </c:pt>
                <c:pt idx="4757">
                  <c:v>38.9</c:v>
                </c:pt>
                <c:pt idx="4758">
                  <c:v>38.9</c:v>
                </c:pt>
                <c:pt idx="4759">
                  <c:v>38.89</c:v>
                </c:pt>
                <c:pt idx="4760">
                  <c:v>38.89</c:v>
                </c:pt>
                <c:pt idx="4761">
                  <c:v>38.89</c:v>
                </c:pt>
                <c:pt idx="4762">
                  <c:v>38.89</c:v>
                </c:pt>
                <c:pt idx="4763">
                  <c:v>38.89</c:v>
                </c:pt>
                <c:pt idx="4764">
                  <c:v>38.89</c:v>
                </c:pt>
                <c:pt idx="4765">
                  <c:v>38.89</c:v>
                </c:pt>
                <c:pt idx="4766">
                  <c:v>38.89</c:v>
                </c:pt>
                <c:pt idx="4767">
                  <c:v>38.89</c:v>
                </c:pt>
                <c:pt idx="4768">
                  <c:v>38.89</c:v>
                </c:pt>
                <c:pt idx="4769">
                  <c:v>38.89</c:v>
                </c:pt>
                <c:pt idx="4770">
                  <c:v>38.880000000000003</c:v>
                </c:pt>
                <c:pt idx="4771">
                  <c:v>38.880000000000003</c:v>
                </c:pt>
                <c:pt idx="4772">
                  <c:v>38.880000000000003</c:v>
                </c:pt>
                <c:pt idx="4773">
                  <c:v>38.880000000000003</c:v>
                </c:pt>
                <c:pt idx="4774">
                  <c:v>38.869999999999997</c:v>
                </c:pt>
                <c:pt idx="4775">
                  <c:v>38.869999999999997</c:v>
                </c:pt>
                <c:pt idx="4776">
                  <c:v>38.869999999999997</c:v>
                </c:pt>
                <c:pt idx="4777">
                  <c:v>38.86</c:v>
                </c:pt>
                <c:pt idx="4778">
                  <c:v>38.86</c:v>
                </c:pt>
                <c:pt idx="4779">
                  <c:v>38.86</c:v>
                </c:pt>
                <c:pt idx="4780">
                  <c:v>38.86</c:v>
                </c:pt>
                <c:pt idx="4781">
                  <c:v>38.85</c:v>
                </c:pt>
                <c:pt idx="4782">
                  <c:v>38.85</c:v>
                </c:pt>
                <c:pt idx="4783">
                  <c:v>38.840000000000003</c:v>
                </c:pt>
                <c:pt idx="4784">
                  <c:v>38.840000000000003</c:v>
                </c:pt>
                <c:pt idx="4785">
                  <c:v>38.83</c:v>
                </c:pt>
                <c:pt idx="4786">
                  <c:v>38.82</c:v>
                </c:pt>
                <c:pt idx="4787">
                  <c:v>38.81</c:v>
                </c:pt>
                <c:pt idx="4788">
                  <c:v>38.799999999999997</c:v>
                </c:pt>
                <c:pt idx="4789">
                  <c:v>38.799999999999997</c:v>
                </c:pt>
                <c:pt idx="4790">
                  <c:v>38.799999999999997</c:v>
                </c:pt>
                <c:pt idx="4791">
                  <c:v>38.799999999999997</c:v>
                </c:pt>
                <c:pt idx="4792">
                  <c:v>38.799999999999997</c:v>
                </c:pt>
                <c:pt idx="4793">
                  <c:v>38.79</c:v>
                </c:pt>
                <c:pt idx="4794">
                  <c:v>38.79</c:v>
                </c:pt>
                <c:pt idx="4795">
                  <c:v>38.79</c:v>
                </c:pt>
                <c:pt idx="4796">
                  <c:v>38.79</c:v>
                </c:pt>
                <c:pt idx="4797">
                  <c:v>38.79</c:v>
                </c:pt>
                <c:pt idx="4798">
                  <c:v>38.79</c:v>
                </c:pt>
                <c:pt idx="4799">
                  <c:v>38.79</c:v>
                </c:pt>
                <c:pt idx="4800">
                  <c:v>38.79</c:v>
                </c:pt>
                <c:pt idx="4801">
                  <c:v>38.78</c:v>
                </c:pt>
                <c:pt idx="4802">
                  <c:v>38.78</c:v>
                </c:pt>
                <c:pt idx="4803">
                  <c:v>38.78</c:v>
                </c:pt>
                <c:pt idx="4804">
                  <c:v>38.78</c:v>
                </c:pt>
                <c:pt idx="4805">
                  <c:v>38.78</c:v>
                </c:pt>
                <c:pt idx="4806">
                  <c:v>38.78</c:v>
                </c:pt>
                <c:pt idx="4807">
                  <c:v>38.78</c:v>
                </c:pt>
                <c:pt idx="4808">
                  <c:v>38.78</c:v>
                </c:pt>
                <c:pt idx="4809">
                  <c:v>38.78</c:v>
                </c:pt>
                <c:pt idx="4810">
                  <c:v>38.78</c:v>
                </c:pt>
                <c:pt idx="4811">
                  <c:v>38.78</c:v>
                </c:pt>
                <c:pt idx="4812">
                  <c:v>38.79</c:v>
                </c:pt>
                <c:pt idx="4813">
                  <c:v>38.78</c:v>
                </c:pt>
                <c:pt idx="4814">
                  <c:v>38.78</c:v>
                </c:pt>
                <c:pt idx="4815">
                  <c:v>38.78</c:v>
                </c:pt>
                <c:pt idx="4816">
                  <c:v>38.78</c:v>
                </c:pt>
                <c:pt idx="4817">
                  <c:v>38.78</c:v>
                </c:pt>
                <c:pt idx="4818">
                  <c:v>38.78</c:v>
                </c:pt>
                <c:pt idx="4819">
                  <c:v>38.78</c:v>
                </c:pt>
                <c:pt idx="4820">
                  <c:v>38.78</c:v>
                </c:pt>
                <c:pt idx="4821">
                  <c:v>38.78</c:v>
                </c:pt>
                <c:pt idx="4822">
                  <c:v>38.78</c:v>
                </c:pt>
                <c:pt idx="4823">
                  <c:v>38.78</c:v>
                </c:pt>
                <c:pt idx="4824">
                  <c:v>38.78</c:v>
                </c:pt>
                <c:pt idx="4825">
                  <c:v>38.78</c:v>
                </c:pt>
                <c:pt idx="4826">
                  <c:v>38.78</c:v>
                </c:pt>
                <c:pt idx="4827">
                  <c:v>38.79</c:v>
                </c:pt>
                <c:pt idx="4828">
                  <c:v>38.79</c:v>
                </c:pt>
                <c:pt idx="4829">
                  <c:v>38.79</c:v>
                </c:pt>
                <c:pt idx="4830">
                  <c:v>38.79</c:v>
                </c:pt>
                <c:pt idx="4831">
                  <c:v>38.79</c:v>
                </c:pt>
                <c:pt idx="4832">
                  <c:v>38.79</c:v>
                </c:pt>
                <c:pt idx="4833">
                  <c:v>38.79</c:v>
                </c:pt>
                <c:pt idx="4834">
                  <c:v>38.79</c:v>
                </c:pt>
                <c:pt idx="4835">
                  <c:v>38.79</c:v>
                </c:pt>
                <c:pt idx="4836">
                  <c:v>38.79</c:v>
                </c:pt>
                <c:pt idx="4837">
                  <c:v>38.79</c:v>
                </c:pt>
                <c:pt idx="4838">
                  <c:v>38.79</c:v>
                </c:pt>
                <c:pt idx="4839">
                  <c:v>38.79</c:v>
                </c:pt>
                <c:pt idx="4840">
                  <c:v>38.79</c:v>
                </c:pt>
                <c:pt idx="4841">
                  <c:v>38.79</c:v>
                </c:pt>
                <c:pt idx="4842">
                  <c:v>38.79</c:v>
                </c:pt>
                <c:pt idx="4843">
                  <c:v>38.79</c:v>
                </c:pt>
                <c:pt idx="4844">
                  <c:v>38.79</c:v>
                </c:pt>
                <c:pt idx="4845">
                  <c:v>38.79</c:v>
                </c:pt>
                <c:pt idx="4846">
                  <c:v>38.78</c:v>
                </c:pt>
                <c:pt idx="4847">
                  <c:v>38.78</c:v>
                </c:pt>
                <c:pt idx="4848">
                  <c:v>38.78</c:v>
                </c:pt>
                <c:pt idx="4849">
                  <c:v>38.78</c:v>
                </c:pt>
                <c:pt idx="4850">
                  <c:v>38.78</c:v>
                </c:pt>
                <c:pt idx="4851">
                  <c:v>38.78</c:v>
                </c:pt>
                <c:pt idx="4852">
                  <c:v>38.78</c:v>
                </c:pt>
                <c:pt idx="4853">
                  <c:v>38.78</c:v>
                </c:pt>
                <c:pt idx="4854">
                  <c:v>38.78</c:v>
                </c:pt>
                <c:pt idx="4855">
                  <c:v>38.78</c:v>
                </c:pt>
                <c:pt idx="4856">
                  <c:v>38.78</c:v>
                </c:pt>
                <c:pt idx="4857">
                  <c:v>38.78</c:v>
                </c:pt>
                <c:pt idx="4858">
                  <c:v>38.78</c:v>
                </c:pt>
                <c:pt idx="4859">
                  <c:v>38.78</c:v>
                </c:pt>
                <c:pt idx="4860">
                  <c:v>38.78</c:v>
                </c:pt>
                <c:pt idx="4861">
                  <c:v>38.78</c:v>
                </c:pt>
                <c:pt idx="4862">
                  <c:v>38.78</c:v>
                </c:pt>
                <c:pt idx="4863">
                  <c:v>38.78</c:v>
                </c:pt>
                <c:pt idx="4864">
                  <c:v>38.78</c:v>
                </c:pt>
                <c:pt idx="4865">
                  <c:v>38.78</c:v>
                </c:pt>
                <c:pt idx="4866">
                  <c:v>38.78</c:v>
                </c:pt>
                <c:pt idx="4867">
                  <c:v>38.78</c:v>
                </c:pt>
                <c:pt idx="4868">
                  <c:v>38.78</c:v>
                </c:pt>
                <c:pt idx="4869">
                  <c:v>38.78</c:v>
                </c:pt>
                <c:pt idx="4870">
                  <c:v>38.78</c:v>
                </c:pt>
                <c:pt idx="4871">
                  <c:v>38.78</c:v>
                </c:pt>
                <c:pt idx="4872">
                  <c:v>38.78</c:v>
                </c:pt>
                <c:pt idx="4873">
                  <c:v>38.78</c:v>
                </c:pt>
                <c:pt idx="4874">
                  <c:v>38.78</c:v>
                </c:pt>
                <c:pt idx="4875">
                  <c:v>38.78</c:v>
                </c:pt>
                <c:pt idx="4876">
                  <c:v>38.78</c:v>
                </c:pt>
                <c:pt idx="4877">
                  <c:v>38.78</c:v>
                </c:pt>
                <c:pt idx="4878">
                  <c:v>38.78</c:v>
                </c:pt>
                <c:pt idx="4879">
                  <c:v>38.78</c:v>
                </c:pt>
                <c:pt idx="4880">
                  <c:v>38.78</c:v>
                </c:pt>
                <c:pt idx="4881">
                  <c:v>38.78</c:v>
                </c:pt>
                <c:pt idx="4882">
                  <c:v>38.78</c:v>
                </c:pt>
                <c:pt idx="4883">
                  <c:v>38.78</c:v>
                </c:pt>
                <c:pt idx="4884">
                  <c:v>38.78</c:v>
                </c:pt>
                <c:pt idx="4885">
                  <c:v>38.78</c:v>
                </c:pt>
                <c:pt idx="4886">
                  <c:v>38.78</c:v>
                </c:pt>
                <c:pt idx="4887">
                  <c:v>38.78</c:v>
                </c:pt>
                <c:pt idx="4888">
                  <c:v>38.78</c:v>
                </c:pt>
                <c:pt idx="4889">
                  <c:v>38.78</c:v>
                </c:pt>
                <c:pt idx="4890">
                  <c:v>38.78</c:v>
                </c:pt>
                <c:pt idx="4891">
                  <c:v>38.78</c:v>
                </c:pt>
                <c:pt idx="4892">
                  <c:v>38.78</c:v>
                </c:pt>
                <c:pt idx="4893">
                  <c:v>38.78</c:v>
                </c:pt>
                <c:pt idx="4894">
                  <c:v>38.78</c:v>
                </c:pt>
                <c:pt idx="4895">
                  <c:v>38.78</c:v>
                </c:pt>
                <c:pt idx="4896">
                  <c:v>38.78</c:v>
                </c:pt>
                <c:pt idx="4897">
                  <c:v>38.78</c:v>
                </c:pt>
                <c:pt idx="4898">
                  <c:v>38.78</c:v>
                </c:pt>
                <c:pt idx="4899">
                  <c:v>38.78</c:v>
                </c:pt>
                <c:pt idx="4900">
                  <c:v>38.78</c:v>
                </c:pt>
                <c:pt idx="4901">
                  <c:v>38.78</c:v>
                </c:pt>
                <c:pt idx="4902">
                  <c:v>38.78</c:v>
                </c:pt>
                <c:pt idx="4903">
                  <c:v>38.78</c:v>
                </c:pt>
                <c:pt idx="4904">
                  <c:v>38.78</c:v>
                </c:pt>
                <c:pt idx="4905">
                  <c:v>38.78</c:v>
                </c:pt>
                <c:pt idx="4906">
                  <c:v>38.78</c:v>
                </c:pt>
                <c:pt idx="4907">
                  <c:v>38.78</c:v>
                </c:pt>
                <c:pt idx="4908">
                  <c:v>38.78</c:v>
                </c:pt>
                <c:pt idx="4909">
                  <c:v>38.78</c:v>
                </c:pt>
                <c:pt idx="4910">
                  <c:v>38.78</c:v>
                </c:pt>
                <c:pt idx="4911">
                  <c:v>38.78</c:v>
                </c:pt>
                <c:pt idx="4912">
                  <c:v>38.78</c:v>
                </c:pt>
                <c:pt idx="4913">
                  <c:v>38.78</c:v>
                </c:pt>
                <c:pt idx="4914">
                  <c:v>38.78</c:v>
                </c:pt>
                <c:pt idx="4915">
                  <c:v>38.78</c:v>
                </c:pt>
                <c:pt idx="4916">
                  <c:v>38.78</c:v>
                </c:pt>
                <c:pt idx="4917">
                  <c:v>38.78</c:v>
                </c:pt>
                <c:pt idx="4918">
                  <c:v>38.78</c:v>
                </c:pt>
                <c:pt idx="4919">
                  <c:v>38.770000000000003</c:v>
                </c:pt>
                <c:pt idx="4920">
                  <c:v>38.770000000000003</c:v>
                </c:pt>
                <c:pt idx="4921">
                  <c:v>38.770000000000003</c:v>
                </c:pt>
                <c:pt idx="4922">
                  <c:v>38.770000000000003</c:v>
                </c:pt>
                <c:pt idx="4923">
                  <c:v>38.770000000000003</c:v>
                </c:pt>
                <c:pt idx="4924">
                  <c:v>38.770000000000003</c:v>
                </c:pt>
                <c:pt idx="4925">
                  <c:v>38.770000000000003</c:v>
                </c:pt>
                <c:pt idx="4926">
                  <c:v>38.770000000000003</c:v>
                </c:pt>
                <c:pt idx="4927">
                  <c:v>38.770000000000003</c:v>
                </c:pt>
                <c:pt idx="4928">
                  <c:v>38.78</c:v>
                </c:pt>
                <c:pt idx="4929">
                  <c:v>38.78</c:v>
                </c:pt>
                <c:pt idx="4930">
                  <c:v>38.78</c:v>
                </c:pt>
                <c:pt idx="4931">
                  <c:v>38.78</c:v>
                </c:pt>
                <c:pt idx="4932">
                  <c:v>38.770000000000003</c:v>
                </c:pt>
                <c:pt idx="4933">
                  <c:v>38.770000000000003</c:v>
                </c:pt>
                <c:pt idx="4934">
                  <c:v>38.78</c:v>
                </c:pt>
                <c:pt idx="4935">
                  <c:v>38.78</c:v>
                </c:pt>
                <c:pt idx="4936">
                  <c:v>38.78</c:v>
                </c:pt>
                <c:pt idx="4937">
                  <c:v>38.78</c:v>
                </c:pt>
                <c:pt idx="4938">
                  <c:v>38.78</c:v>
                </c:pt>
                <c:pt idx="4939">
                  <c:v>38.78</c:v>
                </c:pt>
                <c:pt idx="4940">
                  <c:v>38.78</c:v>
                </c:pt>
                <c:pt idx="4941">
                  <c:v>38.78</c:v>
                </c:pt>
                <c:pt idx="4942">
                  <c:v>38.78</c:v>
                </c:pt>
                <c:pt idx="4943">
                  <c:v>38.78</c:v>
                </c:pt>
                <c:pt idx="4944">
                  <c:v>38.78</c:v>
                </c:pt>
                <c:pt idx="4945">
                  <c:v>38.78</c:v>
                </c:pt>
                <c:pt idx="4946">
                  <c:v>38.78</c:v>
                </c:pt>
                <c:pt idx="4947">
                  <c:v>38.78</c:v>
                </c:pt>
                <c:pt idx="4948">
                  <c:v>38.78</c:v>
                </c:pt>
                <c:pt idx="4949">
                  <c:v>38.78</c:v>
                </c:pt>
                <c:pt idx="4950">
                  <c:v>38.78</c:v>
                </c:pt>
                <c:pt idx="4951">
                  <c:v>38.78</c:v>
                </c:pt>
                <c:pt idx="4952">
                  <c:v>38.78</c:v>
                </c:pt>
                <c:pt idx="4953">
                  <c:v>38.78</c:v>
                </c:pt>
                <c:pt idx="4954">
                  <c:v>38.78</c:v>
                </c:pt>
                <c:pt idx="4955">
                  <c:v>38.78</c:v>
                </c:pt>
                <c:pt idx="4956">
                  <c:v>38.78</c:v>
                </c:pt>
                <c:pt idx="4957">
                  <c:v>38.78</c:v>
                </c:pt>
                <c:pt idx="4958">
                  <c:v>38.78</c:v>
                </c:pt>
                <c:pt idx="4959">
                  <c:v>38.78</c:v>
                </c:pt>
                <c:pt idx="4960">
                  <c:v>38.78</c:v>
                </c:pt>
                <c:pt idx="4961">
                  <c:v>38.78</c:v>
                </c:pt>
                <c:pt idx="4962">
                  <c:v>38.78</c:v>
                </c:pt>
                <c:pt idx="4963">
                  <c:v>38.78</c:v>
                </c:pt>
                <c:pt idx="4964">
                  <c:v>38.78</c:v>
                </c:pt>
                <c:pt idx="4965">
                  <c:v>38.78</c:v>
                </c:pt>
                <c:pt idx="4966">
                  <c:v>38.78</c:v>
                </c:pt>
                <c:pt idx="4967">
                  <c:v>38.78</c:v>
                </c:pt>
                <c:pt idx="4968">
                  <c:v>38.78</c:v>
                </c:pt>
                <c:pt idx="4969">
                  <c:v>38.79</c:v>
                </c:pt>
                <c:pt idx="4970">
                  <c:v>38.79</c:v>
                </c:pt>
                <c:pt idx="4971">
                  <c:v>38.79</c:v>
                </c:pt>
                <c:pt idx="4972">
                  <c:v>38.799999999999997</c:v>
                </c:pt>
                <c:pt idx="4973">
                  <c:v>38.799999999999997</c:v>
                </c:pt>
                <c:pt idx="4974">
                  <c:v>38.81</c:v>
                </c:pt>
                <c:pt idx="4975">
                  <c:v>38.81</c:v>
                </c:pt>
                <c:pt idx="4976">
                  <c:v>38.82</c:v>
                </c:pt>
                <c:pt idx="4977">
                  <c:v>38.83</c:v>
                </c:pt>
                <c:pt idx="4978">
                  <c:v>38.83</c:v>
                </c:pt>
                <c:pt idx="4979">
                  <c:v>38.840000000000003</c:v>
                </c:pt>
                <c:pt idx="4980">
                  <c:v>38.840000000000003</c:v>
                </c:pt>
                <c:pt idx="4981">
                  <c:v>38.85</c:v>
                </c:pt>
                <c:pt idx="4982">
                  <c:v>38.85</c:v>
                </c:pt>
                <c:pt idx="4983">
                  <c:v>38.85</c:v>
                </c:pt>
                <c:pt idx="4984">
                  <c:v>38.86</c:v>
                </c:pt>
                <c:pt idx="4985">
                  <c:v>38.869999999999997</c:v>
                </c:pt>
                <c:pt idx="4986">
                  <c:v>38.869999999999997</c:v>
                </c:pt>
                <c:pt idx="4987">
                  <c:v>38.869999999999997</c:v>
                </c:pt>
                <c:pt idx="4988">
                  <c:v>38.880000000000003</c:v>
                </c:pt>
                <c:pt idx="4989">
                  <c:v>38.880000000000003</c:v>
                </c:pt>
                <c:pt idx="4990">
                  <c:v>38.880000000000003</c:v>
                </c:pt>
                <c:pt idx="4991">
                  <c:v>38.880000000000003</c:v>
                </c:pt>
                <c:pt idx="4992">
                  <c:v>38.89</c:v>
                </c:pt>
                <c:pt idx="4993">
                  <c:v>38.89</c:v>
                </c:pt>
                <c:pt idx="4994">
                  <c:v>38.89</c:v>
                </c:pt>
                <c:pt idx="4995">
                  <c:v>38.89</c:v>
                </c:pt>
                <c:pt idx="4996">
                  <c:v>38.89</c:v>
                </c:pt>
                <c:pt idx="4997">
                  <c:v>38.89</c:v>
                </c:pt>
                <c:pt idx="4998">
                  <c:v>38.89</c:v>
                </c:pt>
                <c:pt idx="4999">
                  <c:v>38.89</c:v>
                </c:pt>
                <c:pt idx="5000">
                  <c:v>38.89</c:v>
                </c:pt>
                <c:pt idx="5001">
                  <c:v>38.89</c:v>
                </c:pt>
                <c:pt idx="5002">
                  <c:v>38.89</c:v>
                </c:pt>
                <c:pt idx="5003">
                  <c:v>38.89</c:v>
                </c:pt>
                <c:pt idx="5004">
                  <c:v>38.89</c:v>
                </c:pt>
                <c:pt idx="5005">
                  <c:v>38.89</c:v>
                </c:pt>
                <c:pt idx="5006">
                  <c:v>38.89</c:v>
                </c:pt>
                <c:pt idx="5007">
                  <c:v>38.9</c:v>
                </c:pt>
                <c:pt idx="5008">
                  <c:v>38.9</c:v>
                </c:pt>
                <c:pt idx="5009">
                  <c:v>38.909999999999997</c:v>
                </c:pt>
                <c:pt idx="5010">
                  <c:v>38.909999999999997</c:v>
                </c:pt>
                <c:pt idx="5011">
                  <c:v>38.909999999999997</c:v>
                </c:pt>
                <c:pt idx="5012">
                  <c:v>38.92</c:v>
                </c:pt>
                <c:pt idx="5013">
                  <c:v>38.92</c:v>
                </c:pt>
                <c:pt idx="5014">
                  <c:v>38.93</c:v>
                </c:pt>
                <c:pt idx="5015">
                  <c:v>38.93</c:v>
                </c:pt>
                <c:pt idx="5016">
                  <c:v>38.93</c:v>
                </c:pt>
                <c:pt idx="5017">
                  <c:v>38.93</c:v>
                </c:pt>
                <c:pt idx="5018">
                  <c:v>38.93</c:v>
                </c:pt>
                <c:pt idx="5019">
                  <c:v>38.93</c:v>
                </c:pt>
                <c:pt idx="5020">
                  <c:v>38.93</c:v>
                </c:pt>
                <c:pt idx="5021">
                  <c:v>38.93</c:v>
                </c:pt>
                <c:pt idx="5022">
                  <c:v>38.94</c:v>
                </c:pt>
                <c:pt idx="5023">
                  <c:v>38.94</c:v>
                </c:pt>
                <c:pt idx="5024">
                  <c:v>38.94</c:v>
                </c:pt>
                <c:pt idx="5025">
                  <c:v>38.950000000000003</c:v>
                </c:pt>
                <c:pt idx="5026">
                  <c:v>38.950000000000003</c:v>
                </c:pt>
                <c:pt idx="5027">
                  <c:v>38.96</c:v>
                </c:pt>
                <c:pt idx="5028">
                  <c:v>38.97</c:v>
                </c:pt>
                <c:pt idx="5029">
                  <c:v>38.979999999999997</c:v>
                </c:pt>
                <c:pt idx="5030">
                  <c:v>38.99</c:v>
                </c:pt>
                <c:pt idx="5031">
                  <c:v>39</c:v>
                </c:pt>
                <c:pt idx="5032">
                  <c:v>39</c:v>
                </c:pt>
                <c:pt idx="5033">
                  <c:v>39</c:v>
                </c:pt>
                <c:pt idx="5034">
                  <c:v>39</c:v>
                </c:pt>
                <c:pt idx="5035">
                  <c:v>39</c:v>
                </c:pt>
                <c:pt idx="5036">
                  <c:v>39</c:v>
                </c:pt>
                <c:pt idx="5037">
                  <c:v>39</c:v>
                </c:pt>
                <c:pt idx="5038">
                  <c:v>39</c:v>
                </c:pt>
                <c:pt idx="5039">
                  <c:v>38.99</c:v>
                </c:pt>
                <c:pt idx="5040">
                  <c:v>38.99</c:v>
                </c:pt>
                <c:pt idx="5041">
                  <c:v>38.99</c:v>
                </c:pt>
                <c:pt idx="5042">
                  <c:v>39</c:v>
                </c:pt>
                <c:pt idx="5043">
                  <c:v>39</c:v>
                </c:pt>
                <c:pt idx="5044">
                  <c:v>39</c:v>
                </c:pt>
                <c:pt idx="5045">
                  <c:v>38.99</c:v>
                </c:pt>
                <c:pt idx="5046">
                  <c:v>38.99</c:v>
                </c:pt>
                <c:pt idx="5047">
                  <c:v>38.99</c:v>
                </c:pt>
                <c:pt idx="5048">
                  <c:v>39</c:v>
                </c:pt>
                <c:pt idx="5049">
                  <c:v>39</c:v>
                </c:pt>
                <c:pt idx="5050">
                  <c:v>39</c:v>
                </c:pt>
                <c:pt idx="5051">
                  <c:v>39</c:v>
                </c:pt>
                <c:pt idx="5052">
                  <c:v>38.99</c:v>
                </c:pt>
                <c:pt idx="5053">
                  <c:v>38.99</c:v>
                </c:pt>
                <c:pt idx="5054">
                  <c:v>38.99</c:v>
                </c:pt>
                <c:pt idx="5055">
                  <c:v>39</c:v>
                </c:pt>
                <c:pt idx="5056">
                  <c:v>38.99</c:v>
                </c:pt>
                <c:pt idx="5057">
                  <c:v>38.99</c:v>
                </c:pt>
                <c:pt idx="5058">
                  <c:v>38.99</c:v>
                </c:pt>
                <c:pt idx="5059">
                  <c:v>38.979999999999997</c:v>
                </c:pt>
                <c:pt idx="5060">
                  <c:v>38.99</c:v>
                </c:pt>
                <c:pt idx="5061">
                  <c:v>39</c:v>
                </c:pt>
                <c:pt idx="5062">
                  <c:v>39</c:v>
                </c:pt>
                <c:pt idx="5063">
                  <c:v>39.01</c:v>
                </c:pt>
                <c:pt idx="5064">
                  <c:v>39.01</c:v>
                </c:pt>
                <c:pt idx="5065">
                  <c:v>39.01</c:v>
                </c:pt>
                <c:pt idx="5066">
                  <c:v>39.01</c:v>
                </c:pt>
                <c:pt idx="5067">
                  <c:v>39.020000000000003</c:v>
                </c:pt>
                <c:pt idx="5068">
                  <c:v>39.020000000000003</c:v>
                </c:pt>
                <c:pt idx="5069">
                  <c:v>39.020000000000003</c:v>
                </c:pt>
                <c:pt idx="5070">
                  <c:v>39.020000000000003</c:v>
                </c:pt>
                <c:pt idx="5071">
                  <c:v>39.020000000000003</c:v>
                </c:pt>
                <c:pt idx="5072">
                  <c:v>39.020000000000003</c:v>
                </c:pt>
                <c:pt idx="5073">
                  <c:v>39.020000000000003</c:v>
                </c:pt>
                <c:pt idx="5074">
                  <c:v>39.020000000000003</c:v>
                </c:pt>
                <c:pt idx="5075">
                  <c:v>39.020000000000003</c:v>
                </c:pt>
                <c:pt idx="5076">
                  <c:v>39.020000000000003</c:v>
                </c:pt>
                <c:pt idx="5077">
                  <c:v>39.020000000000003</c:v>
                </c:pt>
                <c:pt idx="5078">
                  <c:v>39.020000000000003</c:v>
                </c:pt>
                <c:pt idx="5079">
                  <c:v>39.01</c:v>
                </c:pt>
                <c:pt idx="5080">
                  <c:v>39.020000000000003</c:v>
                </c:pt>
                <c:pt idx="5081">
                  <c:v>39.01</c:v>
                </c:pt>
                <c:pt idx="5082">
                  <c:v>39.01</c:v>
                </c:pt>
                <c:pt idx="5083">
                  <c:v>39.01</c:v>
                </c:pt>
                <c:pt idx="5084">
                  <c:v>39.020000000000003</c:v>
                </c:pt>
                <c:pt idx="5085">
                  <c:v>39.020000000000003</c:v>
                </c:pt>
                <c:pt idx="5086">
                  <c:v>39.03</c:v>
                </c:pt>
                <c:pt idx="5087">
                  <c:v>39.03</c:v>
                </c:pt>
                <c:pt idx="5088">
                  <c:v>39.03</c:v>
                </c:pt>
                <c:pt idx="5089">
                  <c:v>39.020000000000003</c:v>
                </c:pt>
                <c:pt idx="5090">
                  <c:v>39.020000000000003</c:v>
                </c:pt>
                <c:pt idx="5091">
                  <c:v>39.020000000000003</c:v>
                </c:pt>
                <c:pt idx="5092">
                  <c:v>39.020000000000003</c:v>
                </c:pt>
                <c:pt idx="5093">
                  <c:v>39.020000000000003</c:v>
                </c:pt>
                <c:pt idx="5094">
                  <c:v>39.020000000000003</c:v>
                </c:pt>
                <c:pt idx="5095">
                  <c:v>39.020000000000003</c:v>
                </c:pt>
                <c:pt idx="5096">
                  <c:v>39.01</c:v>
                </c:pt>
                <c:pt idx="5097">
                  <c:v>39.01</c:v>
                </c:pt>
                <c:pt idx="5098">
                  <c:v>39.01</c:v>
                </c:pt>
                <c:pt idx="5099">
                  <c:v>39.01</c:v>
                </c:pt>
                <c:pt idx="5100">
                  <c:v>39.01</c:v>
                </c:pt>
                <c:pt idx="5101">
                  <c:v>39</c:v>
                </c:pt>
                <c:pt idx="5102">
                  <c:v>39</c:v>
                </c:pt>
                <c:pt idx="5103">
                  <c:v>39</c:v>
                </c:pt>
                <c:pt idx="5104">
                  <c:v>39</c:v>
                </c:pt>
                <c:pt idx="5105">
                  <c:v>39</c:v>
                </c:pt>
                <c:pt idx="5106">
                  <c:v>39</c:v>
                </c:pt>
                <c:pt idx="5107">
                  <c:v>38.99</c:v>
                </c:pt>
                <c:pt idx="5108">
                  <c:v>38.99</c:v>
                </c:pt>
                <c:pt idx="5109">
                  <c:v>38.99</c:v>
                </c:pt>
                <c:pt idx="5110">
                  <c:v>38.979999999999997</c:v>
                </c:pt>
                <c:pt idx="5111">
                  <c:v>38.979999999999997</c:v>
                </c:pt>
                <c:pt idx="5112">
                  <c:v>38.979999999999997</c:v>
                </c:pt>
                <c:pt idx="5113">
                  <c:v>38.979999999999997</c:v>
                </c:pt>
                <c:pt idx="5114">
                  <c:v>38.979999999999997</c:v>
                </c:pt>
                <c:pt idx="5115">
                  <c:v>38.979999999999997</c:v>
                </c:pt>
                <c:pt idx="5116">
                  <c:v>38.979999999999997</c:v>
                </c:pt>
                <c:pt idx="5117">
                  <c:v>38.979999999999997</c:v>
                </c:pt>
                <c:pt idx="5118">
                  <c:v>38.979999999999997</c:v>
                </c:pt>
                <c:pt idx="5119">
                  <c:v>38.979999999999997</c:v>
                </c:pt>
                <c:pt idx="5120">
                  <c:v>38.979999999999997</c:v>
                </c:pt>
                <c:pt idx="5121">
                  <c:v>38.97</c:v>
                </c:pt>
                <c:pt idx="5122">
                  <c:v>38.97</c:v>
                </c:pt>
                <c:pt idx="5123">
                  <c:v>38.96</c:v>
                </c:pt>
                <c:pt idx="5124">
                  <c:v>38.950000000000003</c:v>
                </c:pt>
                <c:pt idx="5125">
                  <c:v>38.950000000000003</c:v>
                </c:pt>
                <c:pt idx="5126">
                  <c:v>38.94</c:v>
                </c:pt>
                <c:pt idx="5127">
                  <c:v>38.94</c:v>
                </c:pt>
                <c:pt idx="5128">
                  <c:v>38.94</c:v>
                </c:pt>
                <c:pt idx="5129">
                  <c:v>38.94</c:v>
                </c:pt>
                <c:pt idx="5130">
                  <c:v>38.93</c:v>
                </c:pt>
                <c:pt idx="5131">
                  <c:v>38.93</c:v>
                </c:pt>
                <c:pt idx="5132">
                  <c:v>38.94</c:v>
                </c:pt>
                <c:pt idx="5133">
                  <c:v>38.93</c:v>
                </c:pt>
                <c:pt idx="5134">
                  <c:v>38.93</c:v>
                </c:pt>
                <c:pt idx="5135">
                  <c:v>38.93</c:v>
                </c:pt>
                <c:pt idx="5136">
                  <c:v>38.93</c:v>
                </c:pt>
                <c:pt idx="5137">
                  <c:v>38.93</c:v>
                </c:pt>
                <c:pt idx="5138">
                  <c:v>38.94</c:v>
                </c:pt>
                <c:pt idx="5139">
                  <c:v>38.94</c:v>
                </c:pt>
                <c:pt idx="5140">
                  <c:v>38.94</c:v>
                </c:pt>
                <c:pt idx="5141">
                  <c:v>38.94</c:v>
                </c:pt>
                <c:pt idx="5142">
                  <c:v>38.94</c:v>
                </c:pt>
                <c:pt idx="5143">
                  <c:v>38.950000000000003</c:v>
                </c:pt>
                <c:pt idx="5144">
                  <c:v>38.950000000000003</c:v>
                </c:pt>
                <c:pt idx="5145">
                  <c:v>38.950000000000003</c:v>
                </c:pt>
                <c:pt idx="5146">
                  <c:v>38.950000000000003</c:v>
                </c:pt>
                <c:pt idx="5147">
                  <c:v>38.950000000000003</c:v>
                </c:pt>
                <c:pt idx="5148">
                  <c:v>38.96</c:v>
                </c:pt>
                <c:pt idx="5149">
                  <c:v>38.97</c:v>
                </c:pt>
                <c:pt idx="5150">
                  <c:v>38.97</c:v>
                </c:pt>
                <c:pt idx="5151">
                  <c:v>38.979999999999997</c:v>
                </c:pt>
                <c:pt idx="5152">
                  <c:v>38.979999999999997</c:v>
                </c:pt>
                <c:pt idx="5153">
                  <c:v>38.99</c:v>
                </c:pt>
                <c:pt idx="5154">
                  <c:v>38.99</c:v>
                </c:pt>
                <c:pt idx="5155">
                  <c:v>39</c:v>
                </c:pt>
                <c:pt idx="5156">
                  <c:v>39</c:v>
                </c:pt>
                <c:pt idx="5157">
                  <c:v>39.01</c:v>
                </c:pt>
                <c:pt idx="5158">
                  <c:v>39.01</c:v>
                </c:pt>
                <c:pt idx="5159">
                  <c:v>39.01</c:v>
                </c:pt>
                <c:pt idx="5160">
                  <c:v>39.020000000000003</c:v>
                </c:pt>
                <c:pt idx="5161">
                  <c:v>39.03</c:v>
                </c:pt>
                <c:pt idx="5162">
                  <c:v>39.04</c:v>
                </c:pt>
                <c:pt idx="5163">
                  <c:v>39.049999999999997</c:v>
                </c:pt>
                <c:pt idx="5164">
                  <c:v>39.04</c:v>
                </c:pt>
                <c:pt idx="5165">
                  <c:v>39.049999999999997</c:v>
                </c:pt>
                <c:pt idx="5166">
                  <c:v>39.06</c:v>
                </c:pt>
                <c:pt idx="5167">
                  <c:v>39.049999999999997</c:v>
                </c:pt>
                <c:pt idx="5168">
                  <c:v>39.06</c:v>
                </c:pt>
                <c:pt idx="5169">
                  <c:v>39.06</c:v>
                </c:pt>
                <c:pt idx="5170">
                  <c:v>39.06</c:v>
                </c:pt>
                <c:pt idx="5171">
                  <c:v>39.06</c:v>
                </c:pt>
                <c:pt idx="5172">
                  <c:v>39.06</c:v>
                </c:pt>
                <c:pt idx="5173">
                  <c:v>39.07</c:v>
                </c:pt>
                <c:pt idx="5174">
                  <c:v>39.07</c:v>
                </c:pt>
                <c:pt idx="5175">
                  <c:v>39.07</c:v>
                </c:pt>
                <c:pt idx="5176">
                  <c:v>39.07</c:v>
                </c:pt>
                <c:pt idx="5177">
                  <c:v>39.07</c:v>
                </c:pt>
                <c:pt idx="5178">
                  <c:v>39.07</c:v>
                </c:pt>
                <c:pt idx="5179">
                  <c:v>39.07</c:v>
                </c:pt>
                <c:pt idx="5180">
                  <c:v>39.07</c:v>
                </c:pt>
                <c:pt idx="5181">
                  <c:v>39.07</c:v>
                </c:pt>
                <c:pt idx="5182">
                  <c:v>39.07</c:v>
                </c:pt>
                <c:pt idx="5183">
                  <c:v>39.07</c:v>
                </c:pt>
                <c:pt idx="5184">
                  <c:v>39.08</c:v>
                </c:pt>
                <c:pt idx="5185">
                  <c:v>39.08</c:v>
                </c:pt>
                <c:pt idx="5186">
                  <c:v>39.08</c:v>
                </c:pt>
                <c:pt idx="5187">
                  <c:v>39.08</c:v>
                </c:pt>
                <c:pt idx="5188">
                  <c:v>39.08</c:v>
                </c:pt>
                <c:pt idx="5189">
                  <c:v>39.08</c:v>
                </c:pt>
                <c:pt idx="5190">
                  <c:v>39.08</c:v>
                </c:pt>
                <c:pt idx="5191">
                  <c:v>39.08</c:v>
                </c:pt>
                <c:pt idx="5192">
                  <c:v>39.08</c:v>
                </c:pt>
                <c:pt idx="5193">
                  <c:v>39.08</c:v>
                </c:pt>
                <c:pt idx="5194">
                  <c:v>39.08</c:v>
                </c:pt>
                <c:pt idx="5195">
                  <c:v>39.08</c:v>
                </c:pt>
                <c:pt idx="5196">
                  <c:v>39.08</c:v>
                </c:pt>
                <c:pt idx="5197">
                  <c:v>39.08</c:v>
                </c:pt>
                <c:pt idx="5198">
                  <c:v>39.08</c:v>
                </c:pt>
                <c:pt idx="5199">
                  <c:v>39.08</c:v>
                </c:pt>
                <c:pt idx="5200">
                  <c:v>39.08</c:v>
                </c:pt>
                <c:pt idx="5201">
                  <c:v>39.08</c:v>
                </c:pt>
                <c:pt idx="5202">
                  <c:v>39.090000000000003</c:v>
                </c:pt>
                <c:pt idx="5203">
                  <c:v>39.090000000000003</c:v>
                </c:pt>
                <c:pt idx="5204">
                  <c:v>39.090000000000003</c:v>
                </c:pt>
                <c:pt idx="5205">
                  <c:v>39.090000000000003</c:v>
                </c:pt>
                <c:pt idx="5206">
                  <c:v>39.090000000000003</c:v>
                </c:pt>
                <c:pt idx="5207">
                  <c:v>39.090000000000003</c:v>
                </c:pt>
                <c:pt idx="5208">
                  <c:v>39.090000000000003</c:v>
                </c:pt>
                <c:pt idx="5209">
                  <c:v>39.090000000000003</c:v>
                </c:pt>
                <c:pt idx="5210">
                  <c:v>39.090000000000003</c:v>
                </c:pt>
                <c:pt idx="5211">
                  <c:v>39.090000000000003</c:v>
                </c:pt>
                <c:pt idx="5212">
                  <c:v>39.090000000000003</c:v>
                </c:pt>
                <c:pt idx="5213">
                  <c:v>39.090000000000003</c:v>
                </c:pt>
                <c:pt idx="5214">
                  <c:v>39.090000000000003</c:v>
                </c:pt>
                <c:pt idx="5215">
                  <c:v>39.090000000000003</c:v>
                </c:pt>
                <c:pt idx="5216">
                  <c:v>39.090000000000003</c:v>
                </c:pt>
                <c:pt idx="5217">
                  <c:v>39.090000000000003</c:v>
                </c:pt>
                <c:pt idx="5218">
                  <c:v>39.090000000000003</c:v>
                </c:pt>
                <c:pt idx="5219">
                  <c:v>39.090000000000003</c:v>
                </c:pt>
                <c:pt idx="5220">
                  <c:v>39.090000000000003</c:v>
                </c:pt>
                <c:pt idx="5221">
                  <c:v>39.090000000000003</c:v>
                </c:pt>
                <c:pt idx="5222">
                  <c:v>39.090000000000003</c:v>
                </c:pt>
                <c:pt idx="5223">
                  <c:v>39.1</c:v>
                </c:pt>
                <c:pt idx="5224">
                  <c:v>39.1</c:v>
                </c:pt>
                <c:pt idx="5225">
                  <c:v>39.1</c:v>
                </c:pt>
                <c:pt idx="5226">
                  <c:v>39.1</c:v>
                </c:pt>
                <c:pt idx="5227">
                  <c:v>39.1</c:v>
                </c:pt>
                <c:pt idx="5228">
                  <c:v>39.11</c:v>
                </c:pt>
                <c:pt idx="5229">
                  <c:v>39.11</c:v>
                </c:pt>
                <c:pt idx="5230">
                  <c:v>39.119999999999997</c:v>
                </c:pt>
                <c:pt idx="5231">
                  <c:v>39.119999999999997</c:v>
                </c:pt>
                <c:pt idx="5232">
                  <c:v>39.119999999999997</c:v>
                </c:pt>
                <c:pt idx="5233">
                  <c:v>39.130000000000003</c:v>
                </c:pt>
                <c:pt idx="5234">
                  <c:v>39.130000000000003</c:v>
                </c:pt>
                <c:pt idx="5235">
                  <c:v>39.14</c:v>
                </c:pt>
                <c:pt idx="5236">
                  <c:v>39.14</c:v>
                </c:pt>
                <c:pt idx="5237">
                  <c:v>39.15</c:v>
                </c:pt>
                <c:pt idx="5238">
                  <c:v>39.15</c:v>
                </c:pt>
                <c:pt idx="5239">
                  <c:v>39.159999999999997</c:v>
                </c:pt>
                <c:pt idx="5240">
                  <c:v>39.17</c:v>
                </c:pt>
                <c:pt idx="5241">
                  <c:v>39.17</c:v>
                </c:pt>
                <c:pt idx="5242">
                  <c:v>39.18</c:v>
                </c:pt>
                <c:pt idx="5243">
                  <c:v>39.18</c:v>
                </c:pt>
                <c:pt idx="5244">
                  <c:v>39.18</c:v>
                </c:pt>
                <c:pt idx="5245">
                  <c:v>39.19</c:v>
                </c:pt>
                <c:pt idx="5246">
                  <c:v>39.19</c:v>
                </c:pt>
                <c:pt idx="5247">
                  <c:v>39.19</c:v>
                </c:pt>
                <c:pt idx="5248">
                  <c:v>39.19</c:v>
                </c:pt>
                <c:pt idx="5249">
                  <c:v>39.19</c:v>
                </c:pt>
                <c:pt idx="5250">
                  <c:v>39.19</c:v>
                </c:pt>
                <c:pt idx="5251">
                  <c:v>39.19</c:v>
                </c:pt>
                <c:pt idx="5252">
                  <c:v>39.19</c:v>
                </c:pt>
                <c:pt idx="5253">
                  <c:v>39.19</c:v>
                </c:pt>
                <c:pt idx="5254">
                  <c:v>39.19</c:v>
                </c:pt>
                <c:pt idx="5255">
                  <c:v>39.19</c:v>
                </c:pt>
                <c:pt idx="5256">
                  <c:v>39.19</c:v>
                </c:pt>
                <c:pt idx="5257">
                  <c:v>39.19</c:v>
                </c:pt>
                <c:pt idx="5258">
                  <c:v>39.19</c:v>
                </c:pt>
                <c:pt idx="5259">
                  <c:v>39.19</c:v>
                </c:pt>
                <c:pt idx="5260">
                  <c:v>39.19</c:v>
                </c:pt>
                <c:pt idx="5261">
                  <c:v>39.19</c:v>
                </c:pt>
                <c:pt idx="5262">
                  <c:v>39.19</c:v>
                </c:pt>
                <c:pt idx="5263">
                  <c:v>39.19</c:v>
                </c:pt>
                <c:pt idx="5264">
                  <c:v>39.19</c:v>
                </c:pt>
                <c:pt idx="5265">
                  <c:v>39.19</c:v>
                </c:pt>
                <c:pt idx="5266">
                  <c:v>39.19</c:v>
                </c:pt>
                <c:pt idx="5267">
                  <c:v>39.19</c:v>
                </c:pt>
                <c:pt idx="5268">
                  <c:v>39.19</c:v>
                </c:pt>
                <c:pt idx="5269">
                  <c:v>39.19</c:v>
                </c:pt>
                <c:pt idx="5270">
                  <c:v>39.19</c:v>
                </c:pt>
                <c:pt idx="5271">
                  <c:v>39.19</c:v>
                </c:pt>
                <c:pt idx="5272">
                  <c:v>39.19</c:v>
                </c:pt>
                <c:pt idx="5273">
                  <c:v>39.19</c:v>
                </c:pt>
                <c:pt idx="5274">
                  <c:v>39.19</c:v>
                </c:pt>
                <c:pt idx="5275">
                  <c:v>39.19</c:v>
                </c:pt>
                <c:pt idx="5276">
                  <c:v>39.19</c:v>
                </c:pt>
                <c:pt idx="5277">
                  <c:v>39.19</c:v>
                </c:pt>
                <c:pt idx="5278">
                  <c:v>39.19</c:v>
                </c:pt>
                <c:pt idx="5279">
                  <c:v>39.19</c:v>
                </c:pt>
                <c:pt idx="5280">
                  <c:v>39.19</c:v>
                </c:pt>
                <c:pt idx="5281">
                  <c:v>39.19</c:v>
                </c:pt>
                <c:pt idx="5282">
                  <c:v>39.19</c:v>
                </c:pt>
                <c:pt idx="5283">
                  <c:v>39.19</c:v>
                </c:pt>
                <c:pt idx="5284">
                  <c:v>39.19</c:v>
                </c:pt>
                <c:pt idx="5285">
                  <c:v>39.19</c:v>
                </c:pt>
                <c:pt idx="5286">
                  <c:v>39.19</c:v>
                </c:pt>
                <c:pt idx="5287">
                  <c:v>39.19</c:v>
                </c:pt>
                <c:pt idx="5288">
                  <c:v>39.19</c:v>
                </c:pt>
                <c:pt idx="5289">
                  <c:v>39.19</c:v>
                </c:pt>
                <c:pt idx="5290">
                  <c:v>39.19</c:v>
                </c:pt>
                <c:pt idx="5291">
                  <c:v>39.19</c:v>
                </c:pt>
                <c:pt idx="5292">
                  <c:v>39.19</c:v>
                </c:pt>
                <c:pt idx="5293">
                  <c:v>39.19</c:v>
                </c:pt>
                <c:pt idx="5294">
                  <c:v>39.19</c:v>
                </c:pt>
                <c:pt idx="5295">
                  <c:v>39.19</c:v>
                </c:pt>
                <c:pt idx="5296">
                  <c:v>39.19</c:v>
                </c:pt>
                <c:pt idx="5297">
                  <c:v>39.19</c:v>
                </c:pt>
                <c:pt idx="5298">
                  <c:v>39.19</c:v>
                </c:pt>
                <c:pt idx="5299">
                  <c:v>39.19</c:v>
                </c:pt>
                <c:pt idx="5300">
                  <c:v>39.19</c:v>
                </c:pt>
                <c:pt idx="5301">
                  <c:v>39.19</c:v>
                </c:pt>
                <c:pt idx="5302">
                  <c:v>39.19</c:v>
                </c:pt>
                <c:pt idx="5303">
                  <c:v>39.19</c:v>
                </c:pt>
                <c:pt idx="5304">
                  <c:v>39.19</c:v>
                </c:pt>
                <c:pt idx="5305">
                  <c:v>39.19</c:v>
                </c:pt>
                <c:pt idx="5306">
                  <c:v>39.19</c:v>
                </c:pt>
                <c:pt idx="5307">
                  <c:v>39.19</c:v>
                </c:pt>
                <c:pt idx="5308">
                  <c:v>39.19</c:v>
                </c:pt>
                <c:pt idx="5309">
                  <c:v>39.19</c:v>
                </c:pt>
                <c:pt idx="5310">
                  <c:v>39.18</c:v>
                </c:pt>
                <c:pt idx="5311">
                  <c:v>39.18</c:v>
                </c:pt>
                <c:pt idx="5312">
                  <c:v>39.18</c:v>
                </c:pt>
                <c:pt idx="5313">
                  <c:v>39.18</c:v>
                </c:pt>
                <c:pt idx="5314">
                  <c:v>39.18</c:v>
                </c:pt>
                <c:pt idx="5315">
                  <c:v>39.17</c:v>
                </c:pt>
                <c:pt idx="5316">
                  <c:v>39.17</c:v>
                </c:pt>
                <c:pt idx="5317">
                  <c:v>39.159999999999997</c:v>
                </c:pt>
                <c:pt idx="5318">
                  <c:v>39.159999999999997</c:v>
                </c:pt>
                <c:pt idx="5319">
                  <c:v>39.159999999999997</c:v>
                </c:pt>
                <c:pt idx="5320">
                  <c:v>39.159999999999997</c:v>
                </c:pt>
                <c:pt idx="5321">
                  <c:v>39.159999999999997</c:v>
                </c:pt>
                <c:pt idx="5322">
                  <c:v>39.15</c:v>
                </c:pt>
                <c:pt idx="5323">
                  <c:v>39.15</c:v>
                </c:pt>
                <c:pt idx="5324">
                  <c:v>39.15</c:v>
                </c:pt>
                <c:pt idx="5325">
                  <c:v>39.15</c:v>
                </c:pt>
                <c:pt idx="5326">
                  <c:v>39.15</c:v>
                </c:pt>
                <c:pt idx="5327">
                  <c:v>39.14</c:v>
                </c:pt>
                <c:pt idx="5328">
                  <c:v>39.15</c:v>
                </c:pt>
                <c:pt idx="5329">
                  <c:v>39.15</c:v>
                </c:pt>
                <c:pt idx="5330">
                  <c:v>39.14</c:v>
                </c:pt>
                <c:pt idx="5331">
                  <c:v>39.14</c:v>
                </c:pt>
                <c:pt idx="5332">
                  <c:v>39.14</c:v>
                </c:pt>
                <c:pt idx="5333">
                  <c:v>39.14</c:v>
                </c:pt>
                <c:pt idx="5334">
                  <c:v>39.14</c:v>
                </c:pt>
                <c:pt idx="5335">
                  <c:v>39.14</c:v>
                </c:pt>
                <c:pt idx="5336">
                  <c:v>39.14</c:v>
                </c:pt>
                <c:pt idx="5337">
                  <c:v>39.130000000000003</c:v>
                </c:pt>
                <c:pt idx="5338">
                  <c:v>39.130000000000003</c:v>
                </c:pt>
                <c:pt idx="5339">
                  <c:v>39.130000000000003</c:v>
                </c:pt>
                <c:pt idx="5340">
                  <c:v>39.130000000000003</c:v>
                </c:pt>
                <c:pt idx="5341">
                  <c:v>39.119999999999997</c:v>
                </c:pt>
                <c:pt idx="5342">
                  <c:v>39.119999999999997</c:v>
                </c:pt>
                <c:pt idx="5343">
                  <c:v>39.11</c:v>
                </c:pt>
                <c:pt idx="5344">
                  <c:v>39.11</c:v>
                </c:pt>
                <c:pt idx="5345">
                  <c:v>39.11</c:v>
                </c:pt>
                <c:pt idx="5346">
                  <c:v>39.1</c:v>
                </c:pt>
                <c:pt idx="5347">
                  <c:v>39.1</c:v>
                </c:pt>
                <c:pt idx="5348">
                  <c:v>39.1</c:v>
                </c:pt>
                <c:pt idx="5349">
                  <c:v>39.1</c:v>
                </c:pt>
                <c:pt idx="5350">
                  <c:v>39.1</c:v>
                </c:pt>
                <c:pt idx="5351">
                  <c:v>39.1</c:v>
                </c:pt>
                <c:pt idx="5352">
                  <c:v>39.1</c:v>
                </c:pt>
                <c:pt idx="5353">
                  <c:v>39.1</c:v>
                </c:pt>
                <c:pt idx="5354">
                  <c:v>39.1</c:v>
                </c:pt>
                <c:pt idx="5355">
                  <c:v>39.1</c:v>
                </c:pt>
                <c:pt idx="5356">
                  <c:v>39.1</c:v>
                </c:pt>
                <c:pt idx="5357">
                  <c:v>39.090000000000003</c:v>
                </c:pt>
                <c:pt idx="5358">
                  <c:v>39.090000000000003</c:v>
                </c:pt>
                <c:pt idx="5359">
                  <c:v>39.090000000000003</c:v>
                </c:pt>
                <c:pt idx="5360">
                  <c:v>39.090000000000003</c:v>
                </c:pt>
                <c:pt idx="5361">
                  <c:v>39.090000000000003</c:v>
                </c:pt>
                <c:pt idx="5362">
                  <c:v>39.090000000000003</c:v>
                </c:pt>
                <c:pt idx="5363">
                  <c:v>39.090000000000003</c:v>
                </c:pt>
                <c:pt idx="5364">
                  <c:v>39.090000000000003</c:v>
                </c:pt>
                <c:pt idx="5365">
                  <c:v>39.090000000000003</c:v>
                </c:pt>
                <c:pt idx="5366">
                  <c:v>39.090000000000003</c:v>
                </c:pt>
                <c:pt idx="5367">
                  <c:v>39.090000000000003</c:v>
                </c:pt>
                <c:pt idx="5368">
                  <c:v>39.090000000000003</c:v>
                </c:pt>
                <c:pt idx="5369">
                  <c:v>39.090000000000003</c:v>
                </c:pt>
                <c:pt idx="5370">
                  <c:v>39.090000000000003</c:v>
                </c:pt>
                <c:pt idx="5371">
                  <c:v>39.090000000000003</c:v>
                </c:pt>
                <c:pt idx="5372">
                  <c:v>39.090000000000003</c:v>
                </c:pt>
                <c:pt idx="5373">
                  <c:v>39.090000000000003</c:v>
                </c:pt>
                <c:pt idx="5374">
                  <c:v>39.090000000000003</c:v>
                </c:pt>
                <c:pt idx="5375">
                  <c:v>39.090000000000003</c:v>
                </c:pt>
                <c:pt idx="5376">
                  <c:v>39.08</c:v>
                </c:pt>
                <c:pt idx="5377">
                  <c:v>39.08</c:v>
                </c:pt>
                <c:pt idx="5378">
                  <c:v>39.08</c:v>
                </c:pt>
                <c:pt idx="5379">
                  <c:v>39.08</c:v>
                </c:pt>
                <c:pt idx="5380">
                  <c:v>39.08</c:v>
                </c:pt>
                <c:pt idx="5381">
                  <c:v>39.08</c:v>
                </c:pt>
                <c:pt idx="5382">
                  <c:v>39.08</c:v>
                </c:pt>
                <c:pt idx="5383">
                  <c:v>39.08</c:v>
                </c:pt>
                <c:pt idx="5384">
                  <c:v>39.08</c:v>
                </c:pt>
                <c:pt idx="5385">
                  <c:v>39.07</c:v>
                </c:pt>
                <c:pt idx="5386">
                  <c:v>39.07</c:v>
                </c:pt>
                <c:pt idx="5387">
                  <c:v>39.07</c:v>
                </c:pt>
                <c:pt idx="5388">
                  <c:v>39.07</c:v>
                </c:pt>
                <c:pt idx="5389">
                  <c:v>39.07</c:v>
                </c:pt>
                <c:pt idx="5390">
                  <c:v>39.07</c:v>
                </c:pt>
                <c:pt idx="5391">
                  <c:v>39.07</c:v>
                </c:pt>
                <c:pt idx="5392">
                  <c:v>39.06</c:v>
                </c:pt>
                <c:pt idx="5393">
                  <c:v>39.06</c:v>
                </c:pt>
                <c:pt idx="5394">
                  <c:v>39.06</c:v>
                </c:pt>
                <c:pt idx="5395">
                  <c:v>39.06</c:v>
                </c:pt>
                <c:pt idx="5396">
                  <c:v>39.06</c:v>
                </c:pt>
                <c:pt idx="5397">
                  <c:v>39.06</c:v>
                </c:pt>
                <c:pt idx="5398">
                  <c:v>39.06</c:v>
                </c:pt>
                <c:pt idx="5399">
                  <c:v>39.049999999999997</c:v>
                </c:pt>
                <c:pt idx="5400">
                  <c:v>39.049999999999997</c:v>
                </c:pt>
                <c:pt idx="5401">
                  <c:v>39.049999999999997</c:v>
                </c:pt>
                <c:pt idx="5402">
                  <c:v>39.049999999999997</c:v>
                </c:pt>
                <c:pt idx="5403">
                  <c:v>39.049999999999997</c:v>
                </c:pt>
                <c:pt idx="5404">
                  <c:v>39.04</c:v>
                </c:pt>
                <c:pt idx="5405">
                  <c:v>39.03</c:v>
                </c:pt>
                <c:pt idx="5406">
                  <c:v>39.03</c:v>
                </c:pt>
                <c:pt idx="5407">
                  <c:v>39.020000000000003</c:v>
                </c:pt>
                <c:pt idx="5408">
                  <c:v>39.01</c:v>
                </c:pt>
                <c:pt idx="5409">
                  <c:v>39.01</c:v>
                </c:pt>
                <c:pt idx="5410">
                  <c:v>39.01</c:v>
                </c:pt>
                <c:pt idx="5411">
                  <c:v>39.020000000000003</c:v>
                </c:pt>
                <c:pt idx="5412">
                  <c:v>39.01</c:v>
                </c:pt>
                <c:pt idx="5413">
                  <c:v>39.01</c:v>
                </c:pt>
                <c:pt idx="5414">
                  <c:v>39.01</c:v>
                </c:pt>
                <c:pt idx="5415">
                  <c:v>39</c:v>
                </c:pt>
                <c:pt idx="5416">
                  <c:v>39</c:v>
                </c:pt>
                <c:pt idx="5417">
                  <c:v>39</c:v>
                </c:pt>
                <c:pt idx="5418">
                  <c:v>38.99</c:v>
                </c:pt>
                <c:pt idx="5419">
                  <c:v>38.979999999999997</c:v>
                </c:pt>
                <c:pt idx="5420">
                  <c:v>38.97</c:v>
                </c:pt>
                <c:pt idx="5421">
                  <c:v>38.97</c:v>
                </c:pt>
                <c:pt idx="5422">
                  <c:v>38.97</c:v>
                </c:pt>
                <c:pt idx="5423">
                  <c:v>38.97</c:v>
                </c:pt>
                <c:pt idx="5424">
                  <c:v>38.96</c:v>
                </c:pt>
                <c:pt idx="5425">
                  <c:v>38.96</c:v>
                </c:pt>
                <c:pt idx="5426">
                  <c:v>38.96</c:v>
                </c:pt>
                <c:pt idx="5427">
                  <c:v>38.96</c:v>
                </c:pt>
                <c:pt idx="5428">
                  <c:v>38.950000000000003</c:v>
                </c:pt>
                <c:pt idx="5429">
                  <c:v>38.950000000000003</c:v>
                </c:pt>
                <c:pt idx="5430">
                  <c:v>38.94</c:v>
                </c:pt>
                <c:pt idx="5431">
                  <c:v>38.94</c:v>
                </c:pt>
                <c:pt idx="5432">
                  <c:v>38.93</c:v>
                </c:pt>
                <c:pt idx="5433">
                  <c:v>38.93</c:v>
                </c:pt>
                <c:pt idx="5434">
                  <c:v>38.92</c:v>
                </c:pt>
                <c:pt idx="5435">
                  <c:v>38.92</c:v>
                </c:pt>
                <c:pt idx="5436">
                  <c:v>38.92</c:v>
                </c:pt>
                <c:pt idx="5437">
                  <c:v>38.909999999999997</c:v>
                </c:pt>
                <c:pt idx="5438">
                  <c:v>38.909999999999997</c:v>
                </c:pt>
                <c:pt idx="5439">
                  <c:v>38.909999999999997</c:v>
                </c:pt>
                <c:pt idx="5440">
                  <c:v>38.9</c:v>
                </c:pt>
                <c:pt idx="5441">
                  <c:v>38.9</c:v>
                </c:pt>
                <c:pt idx="5442">
                  <c:v>38.9</c:v>
                </c:pt>
                <c:pt idx="5443">
                  <c:v>38.9</c:v>
                </c:pt>
                <c:pt idx="5444">
                  <c:v>38.9</c:v>
                </c:pt>
                <c:pt idx="5445">
                  <c:v>38.9</c:v>
                </c:pt>
                <c:pt idx="5446">
                  <c:v>38.89</c:v>
                </c:pt>
                <c:pt idx="5447">
                  <c:v>38.89</c:v>
                </c:pt>
                <c:pt idx="5448">
                  <c:v>38.89</c:v>
                </c:pt>
                <c:pt idx="5449">
                  <c:v>38.89</c:v>
                </c:pt>
                <c:pt idx="5450">
                  <c:v>38.89</c:v>
                </c:pt>
                <c:pt idx="5451">
                  <c:v>38.89</c:v>
                </c:pt>
                <c:pt idx="5452">
                  <c:v>38.89</c:v>
                </c:pt>
                <c:pt idx="5453">
                  <c:v>38.89</c:v>
                </c:pt>
                <c:pt idx="5454">
                  <c:v>38.89</c:v>
                </c:pt>
                <c:pt idx="5455">
                  <c:v>38.89</c:v>
                </c:pt>
                <c:pt idx="5456">
                  <c:v>38.89</c:v>
                </c:pt>
                <c:pt idx="5457">
                  <c:v>38.89</c:v>
                </c:pt>
                <c:pt idx="5458">
                  <c:v>38.89</c:v>
                </c:pt>
                <c:pt idx="5459">
                  <c:v>38.89</c:v>
                </c:pt>
                <c:pt idx="5460">
                  <c:v>38.880000000000003</c:v>
                </c:pt>
                <c:pt idx="5461">
                  <c:v>38.880000000000003</c:v>
                </c:pt>
                <c:pt idx="5462">
                  <c:v>38.880000000000003</c:v>
                </c:pt>
                <c:pt idx="5463">
                  <c:v>38.880000000000003</c:v>
                </c:pt>
                <c:pt idx="5464">
                  <c:v>38.869999999999997</c:v>
                </c:pt>
                <c:pt idx="5465">
                  <c:v>38.869999999999997</c:v>
                </c:pt>
                <c:pt idx="5466">
                  <c:v>38.869999999999997</c:v>
                </c:pt>
                <c:pt idx="5467">
                  <c:v>38.869999999999997</c:v>
                </c:pt>
                <c:pt idx="5468">
                  <c:v>38.869999999999997</c:v>
                </c:pt>
                <c:pt idx="5469">
                  <c:v>38.869999999999997</c:v>
                </c:pt>
                <c:pt idx="5470">
                  <c:v>38.869999999999997</c:v>
                </c:pt>
                <c:pt idx="5471">
                  <c:v>38.869999999999997</c:v>
                </c:pt>
                <c:pt idx="5472">
                  <c:v>38.86</c:v>
                </c:pt>
                <c:pt idx="5473">
                  <c:v>38.86</c:v>
                </c:pt>
                <c:pt idx="5474">
                  <c:v>38.86</c:v>
                </c:pt>
                <c:pt idx="5475">
                  <c:v>38.86</c:v>
                </c:pt>
                <c:pt idx="5476">
                  <c:v>38.86</c:v>
                </c:pt>
                <c:pt idx="5477">
                  <c:v>38.85</c:v>
                </c:pt>
                <c:pt idx="5478">
                  <c:v>38.85</c:v>
                </c:pt>
                <c:pt idx="5479">
                  <c:v>38.85</c:v>
                </c:pt>
                <c:pt idx="5480">
                  <c:v>38.840000000000003</c:v>
                </c:pt>
                <c:pt idx="5481">
                  <c:v>38.840000000000003</c:v>
                </c:pt>
                <c:pt idx="5482">
                  <c:v>38.83</c:v>
                </c:pt>
                <c:pt idx="5483">
                  <c:v>38.83</c:v>
                </c:pt>
                <c:pt idx="5484">
                  <c:v>38.82</c:v>
                </c:pt>
                <c:pt idx="5485">
                  <c:v>38.82</c:v>
                </c:pt>
                <c:pt idx="5486">
                  <c:v>38.81</c:v>
                </c:pt>
                <c:pt idx="5487">
                  <c:v>38.81</c:v>
                </c:pt>
                <c:pt idx="5488">
                  <c:v>38.81</c:v>
                </c:pt>
                <c:pt idx="5489">
                  <c:v>38.81</c:v>
                </c:pt>
                <c:pt idx="5490">
                  <c:v>38.81</c:v>
                </c:pt>
                <c:pt idx="5491">
                  <c:v>38.81</c:v>
                </c:pt>
                <c:pt idx="5492">
                  <c:v>38.81</c:v>
                </c:pt>
                <c:pt idx="5493">
                  <c:v>38.81</c:v>
                </c:pt>
                <c:pt idx="5494">
                  <c:v>38.81</c:v>
                </c:pt>
                <c:pt idx="5495">
                  <c:v>38.799999999999997</c:v>
                </c:pt>
                <c:pt idx="5496">
                  <c:v>38.799999999999997</c:v>
                </c:pt>
                <c:pt idx="5497">
                  <c:v>38.799999999999997</c:v>
                </c:pt>
                <c:pt idx="5498">
                  <c:v>38.799999999999997</c:v>
                </c:pt>
                <c:pt idx="5499">
                  <c:v>38.799999999999997</c:v>
                </c:pt>
                <c:pt idx="5500">
                  <c:v>38.799999999999997</c:v>
                </c:pt>
                <c:pt idx="5501">
                  <c:v>38.799999999999997</c:v>
                </c:pt>
                <c:pt idx="5502">
                  <c:v>38.799999999999997</c:v>
                </c:pt>
                <c:pt idx="5503">
                  <c:v>38.799999999999997</c:v>
                </c:pt>
                <c:pt idx="5504">
                  <c:v>38.799999999999997</c:v>
                </c:pt>
                <c:pt idx="5505">
                  <c:v>38.799999999999997</c:v>
                </c:pt>
                <c:pt idx="5506">
                  <c:v>38.799999999999997</c:v>
                </c:pt>
                <c:pt idx="5507">
                  <c:v>38.799999999999997</c:v>
                </c:pt>
                <c:pt idx="5508">
                  <c:v>38.799999999999997</c:v>
                </c:pt>
                <c:pt idx="5509">
                  <c:v>38.799999999999997</c:v>
                </c:pt>
                <c:pt idx="5510">
                  <c:v>38.799999999999997</c:v>
                </c:pt>
                <c:pt idx="5511">
                  <c:v>38.799999999999997</c:v>
                </c:pt>
                <c:pt idx="5512">
                  <c:v>38.799999999999997</c:v>
                </c:pt>
                <c:pt idx="5513">
                  <c:v>38.799999999999997</c:v>
                </c:pt>
                <c:pt idx="5514">
                  <c:v>38.799999999999997</c:v>
                </c:pt>
                <c:pt idx="5515">
                  <c:v>38.799999999999997</c:v>
                </c:pt>
                <c:pt idx="5516">
                  <c:v>38.799999999999997</c:v>
                </c:pt>
                <c:pt idx="5517">
                  <c:v>38.799999999999997</c:v>
                </c:pt>
                <c:pt idx="5518">
                  <c:v>38.799999999999997</c:v>
                </c:pt>
                <c:pt idx="5519">
                  <c:v>38.799999999999997</c:v>
                </c:pt>
                <c:pt idx="5520">
                  <c:v>38.799999999999997</c:v>
                </c:pt>
                <c:pt idx="5521">
                  <c:v>38.799999999999997</c:v>
                </c:pt>
                <c:pt idx="5522">
                  <c:v>38.799999999999997</c:v>
                </c:pt>
                <c:pt idx="5523">
                  <c:v>38.799999999999997</c:v>
                </c:pt>
                <c:pt idx="5524">
                  <c:v>38.799999999999997</c:v>
                </c:pt>
                <c:pt idx="5525">
                  <c:v>38.799999999999997</c:v>
                </c:pt>
                <c:pt idx="5526">
                  <c:v>38.81</c:v>
                </c:pt>
                <c:pt idx="5527">
                  <c:v>38.82</c:v>
                </c:pt>
                <c:pt idx="5528">
                  <c:v>38.83</c:v>
                </c:pt>
                <c:pt idx="5529">
                  <c:v>38.83</c:v>
                </c:pt>
                <c:pt idx="5530">
                  <c:v>38.83</c:v>
                </c:pt>
                <c:pt idx="5531">
                  <c:v>38.840000000000003</c:v>
                </c:pt>
                <c:pt idx="5532">
                  <c:v>38.840000000000003</c:v>
                </c:pt>
                <c:pt idx="5533">
                  <c:v>38.840000000000003</c:v>
                </c:pt>
                <c:pt idx="5534">
                  <c:v>38.840000000000003</c:v>
                </c:pt>
                <c:pt idx="5535">
                  <c:v>38.840000000000003</c:v>
                </c:pt>
                <c:pt idx="5536">
                  <c:v>38.85</c:v>
                </c:pt>
                <c:pt idx="5537">
                  <c:v>38.85</c:v>
                </c:pt>
                <c:pt idx="5538">
                  <c:v>38.85</c:v>
                </c:pt>
                <c:pt idx="5539">
                  <c:v>38.86</c:v>
                </c:pt>
                <c:pt idx="5540">
                  <c:v>38.86</c:v>
                </c:pt>
                <c:pt idx="5541">
                  <c:v>38.869999999999997</c:v>
                </c:pt>
                <c:pt idx="5542">
                  <c:v>38.869999999999997</c:v>
                </c:pt>
                <c:pt idx="5543">
                  <c:v>38.869999999999997</c:v>
                </c:pt>
                <c:pt idx="5544">
                  <c:v>38.86</c:v>
                </c:pt>
                <c:pt idx="5545">
                  <c:v>38.86</c:v>
                </c:pt>
                <c:pt idx="5546">
                  <c:v>38.869999999999997</c:v>
                </c:pt>
                <c:pt idx="5547">
                  <c:v>38.869999999999997</c:v>
                </c:pt>
                <c:pt idx="5548">
                  <c:v>38.869999999999997</c:v>
                </c:pt>
                <c:pt idx="5549">
                  <c:v>38.869999999999997</c:v>
                </c:pt>
                <c:pt idx="5550">
                  <c:v>38.869999999999997</c:v>
                </c:pt>
                <c:pt idx="5551">
                  <c:v>38.869999999999997</c:v>
                </c:pt>
                <c:pt idx="5552">
                  <c:v>38.869999999999997</c:v>
                </c:pt>
                <c:pt idx="5553">
                  <c:v>38.869999999999997</c:v>
                </c:pt>
                <c:pt idx="5554">
                  <c:v>38.869999999999997</c:v>
                </c:pt>
                <c:pt idx="5555">
                  <c:v>38.869999999999997</c:v>
                </c:pt>
                <c:pt idx="5556">
                  <c:v>38.880000000000003</c:v>
                </c:pt>
                <c:pt idx="5557">
                  <c:v>38.880000000000003</c:v>
                </c:pt>
                <c:pt idx="5558">
                  <c:v>38.869999999999997</c:v>
                </c:pt>
                <c:pt idx="5559">
                  <c:v>38.869999999999997</c:v>
                </c:pt>
                <c:pt idx="5560">
                  <c:v>38.869999999999997</c:v>
                </c:pt>
                <c:pt idx="5561">
                  <c:v>38.869999999999997</c:v>
                </c:pt>
                <c:pt idx="5562">
                  <c:v>38.869999999999997</c:v>
                </c:pt>
                <c:pt idx="5563">
                  <c:v>38.869999999999997</c:v>
                </c:pt>
                <c:pt idx="5564">
                  <c:v>38.880000000000003</c:v>
                </c:pt>
                <c:pt idx="5565">
                  <c:v>38.869999999999997</c:v>
                </c:pt>
                <c:pt idx="5566">
                  <c:v>38.880000000000003</c:v>
                </c:pt>
                <c:pt idx="5567">
                  <c:v>38.880000000000003</c:v>
                </c:pt>
                <c:pt idx="5568">
                  <c:v>38.880000000000003</c:v>
                </c:pt>
                <c:pt idx="5569">
                  <c:v>38.880000000000003</c:v>
                </c:pt>
                <c:pt idx="5570">
                  <c:v>38.880000000000003</c:v>
                </c:pt>
                <c:pt idx="5571">
                  <c:v>38.880000000000003</c:v>
                </c:pt>
                <c:pt idx="5572">
                  <c:v>38.869999999999997</c:v>
                </c:pt>
                <c:pt idx="5573">
                  <c:v>38.869999999999997</c:v>
                </c:pt>
                <c:pt idx="5574">
                  <c:v>38.869999999999997</c:v>
                </c:pt>
                <c:pt idx="5575">
                  <c:v>38.869999999999997</c:v>
                </c:pt>
                <c:pt idx="5576">
                  <c:v>38.869999999999997</c:v>
                </c:pt>
                <c:pt idx="5577">
                  <c:v>38.869999999999997</c:v>
                </c:pt>
                <c:pt idx="5578">
                  <c:v>38.869999999999997</c:v>
                </c:pt>
                <c:pt idx="5579">
                  <c:v>38.869999999999997</c:v>
                </c:pt>
                <c:pt idx="5580">
                  <c:v>38.869999999999997</c:v>
                </c:pt>
                <c:pt idx="5581">
                  <c:v>38.86</c:v>
                </c:pt>
                <c:pt idx="5582">
                  <c:v>38.86</c:v>
                </c:pt>
                <c:pt idx="5583">
                  <c:v>38.86</c:v>
                </c:pt>
                <c:pt idx="5584">
                  <c:v>38.86</c:v>
                </c:pt>
                <c:pt idx="5585">
                  <c:v>38.86</c:v>
                </c:pt>
                <c:pt idx="5586">
                  <c:v>38.85</c:v>
                </c:pt>
                <c:pt idx="5587">
                  <c:v>38.85</c:v>
                </c:pt>
                <c:pt idx="5588">
                  <c:v>38.840000000000003</c:v>
                </c:pt>
                <c:pt idx="5589">
                  <c:v>38.840000000000003</c:v>
                </c:pt>
                <c:pt idx="5590">
                  <c:v>38.840000000000003</c:v>
                </c:pt>
                <c:pt idx="5591">
                  <c:v>38.83</c:v>
                </c:pt>
                <c:pt idx="5592">
                  <c:v>38.82</c:v>
                </c:pt>
                <c:pt idx="5593">
                  <c:v>38.82</c:v>
                </c:pt>
                <c:pt idx="5594">
                  <c:v>38.81</c:v>
                </c:pt>
                <c:pt idx="5595">
                  <c:v>38.81</c:v>
                </c:pt>
                <c:pt idx="5596">
                  <c:v>38.81</c:v>
                </c:pt>
                <c:pt idx="5597">
                  <c:v>38.81</c:v>
                </c:pt>
                <c:pt idx="5598">
                  <c:v>38.81</c:v>
                </c:pt>
                <c:pt idx="5599">
                  <c:v>38.81</c:v>
                </c:pt>
                <c:pt idx="5600">
                  <c:v>38.799999999999997</c:v>
                </c:pt>
                <c:pt idx="5601">
                  <c:v>38.799999999999997</c:v>
                </c:pt>
                <c:pt idx="5602">
                  <c:v>38.799999999999997</c:v>
                </c:pt>
                <c:pt idx="5603">
                  <c:v>38.799999999999997</c:v>
                </c:pt>
                <c:pt idx="5604">
                  <c:v>38.79</c:v>
                </c:pt>
                <c:pt idx="5605">
                  <c:v>38.79</c:v>
                </c:pt>
                <c:pt idx="5606">
                  <c:v>38.79</c:v>
                </c:pt>
                <c:pt idx="5607">
                  <c:v>38.79</c:v>
                </c:pt>
                <c:pt idx="5608">
                  <c:v>38.78</c:v>
                </c:pt>
                <c:pt idx="5609">
                  <c:v>38.78</c:v>
                </c:pt>
                <c:pt idx="5610">
                  <c:v>38.78</c:v>
                </c:pt>
                <c:pt idx="5611">
                  <c:v>38.78</c:v>
                </c:pt>
                <c:pt idx="5612">
                  <c:v>38.78</c:v>
                </c:pt>
                <c:pt idx="5613">
                  <c:v>38.78</c:v>
                </c:pt>
                <c:pt idx="5614">
                  <c:v>38.78</c:v>
                </c:pt>
                <c:pt idx="5615">
                  <c:v>38.78</c:v>
                </c:pt>
                <c:pt idx="5616">
                  <c:v>38.78</c:v>
                </c:pt>
                <c:pt idx="5617">
                  <c:v>38.78</c:v>
                </c:pt>
                <c:pt idx="5618">
                  <c:v>38.78</c:v>
                </c:pt>
                <c:pt idx="5619">
                  <c:v>38.78</c:v>
                </c:pt>
                <c:pt idx="5620">
                  <c:v>38.78</c:v>
                </c:pt>
                <c:pt idx="5621">
                  <c:v>38.78</c:v>
                </c:pt>
                <c:pt idx="5622">
                  <c:v>38.78</c:v>
                </c:pt>
                <c:pt idx="5623">
                  <c:v>38.78</c:v>
                </c:pt>
                <c:pt idx="5624">
                  <c:v>38.78</c:v>
                </c:pt>
                <c:pt idx="5625">
                  <c:v>38.78</c:v>
                </c:pt>
                <c:pt idx="5626">
                  <c:v>38.78</c:v>
                </c:pt>
                <c:pt idx="5627">
                  <c:v>38.78</c:v>
                </c:pt>
                <c:pt idx="5628">
                  <c:v>38.78</c:v>
                </c:pt>
                <c:pt idx="5629">
                  <c:v>38.78</c:v>
                </c:pt>
                <c:pt idx="5630">
                  <c:v>38.78</c:v>
                </c:pt>
                <c:pt idx="5631">
                  <c:v>38.78</c:v>
                </c:pt>
                <c:pt idx="5632">
                  <c:v>38.78</c:v>
                </c:pt>
                <c:pt idx="5633">
                  <c:v>38.78</c:v>
                </c:pt>
                <c:pt idx="5634">
                  <c:v>38.78</c:v>
                </c:pt>
                <c:pt idx="5635">
                  <c:v>38.78</c:v>
                </c:pt>
                <c:pt idx="5636">
                  <c:v>38.78</c:v>
                </c:pt>
                <c:pt idx="5637">
                  <c:v>38.78</c:v>
                </c:pt>
                <c:pt idx="5638">
                  <c:v>38.78</c:v>
                </c:pt>
                <c:pt idx="5639">
                  <c:v>38.78</c:v>
                </c:pt>
                <c:pt idx="5640">
                  <c:v>38.78</c:v>
                </c:pt>
                <c:pt idx="5641">
                  <c:v>38.78</c:v>
                </c:pt>
                <c:pt idx="5642">
                  <c:v>38.78</c:v>
                </c:pt>
                <c:pt idx="5643">
                  <c:v>38.78</c:v>
                </c:pt>
                <c:pt idx="5644">
                  <c:v>38.78</c:v>
                </c:pt>
                <c:pt idx="5645">
                  <c:v>38.78</c:v>
                </c:pt>
                <c:pt idx="5646">
                  <c:v>38.78</c:v>
                </c:pt>
                <c:pt idx="5647">
                  <c:v>38.78</c:v>
                </c:pt>
                <c:pt idx="5648">
                  <c:v>38.78</c:v>
                </c:pt>
                <c:pt idx="5649">
                  <c:v>38.78</c:v>
                </c:pt>
                <c:pt idx="5650">
                  <c:v>38.78</c:v>
                </c:pt>
                <c:pt idx="5651">
                  <c:v>38.78</c:v>
                </c:pt>
                <c:pt idx="5652">
                  <c:v>38.78</c:v>
                </c:pt>
                <c:pt idx="5653">
                  <c:v>38.78</c:v>
                </c:pt>
                <c:pt idx="5654">
                  <c:v>38.78</c:v>
                </c:pt>
                <c:pt idx="5655">
                  <c:v>38.78</c:v>
                </c:pt>
                <c:pt idx="5656">
                  <c:v>38.78</c:v>
                </c:pt>
                <c:pt idx="5657">
                  <c:v>38.78</c:v>
                </c:pt>
                <c:pt idx="5658">
                  <c:v>38.78</c:v>
                </c:pt>
                <c:pt idx="5659">
                  <c:v>38.78</c:v>
                </c:pt>
                <c:pt idx="5660">
                  <c:v>38.78</c:v>
                </c:pt>
                <c:pt idx="5661">
                  <c:v>38.78</c:v>
                </c:pt>
                <c:pt idx="5662">
                  <c:v>38.78</c:v>
                </c:pt>
                <c:pt idx="5663">
                  <c:v>38.78</c:v>
                </c:pt>
                <c:pt idx="5664">
                  <c:v>38.78</c:v>
                </c:pt>
                <c:pt idx="5665">
                  <c:v>38.78</c:v>
                </c:pt>
                <c:pt idx="5666">
                  <c:v>38.78</c:v>
                </c:pt>
                <c:pt idx="5667">
                  <c:v>38.78</c:v>
                </c:pt>
                <c:pt idx="5668">
                  <c:v>38.78</c:v>
                </c:pt>
                <c:pt idx="5669">
                  <c:v>38.78</c:v>
                </c:pt>
                <c:pt idx="5670">
                  <c:v>38.78</c:v>
                </c:pt>
                <c:pt idx="5671">
                  <c:v>38.78</c:v>
                </c:pt>
                <c:pt idx="5672">
                  <c:v>38.78</c:v>
                </c:pt>
                <c:pt idx="5673">
                  <c:v>38.78</c:v>
                </c:pt>
                <c:pt idx="5674">
                  <c:v>38.78</c:v>
                </c:pt>
                <c:pt idx="5675">
                  <c:v>38.78</c:v>
                </c:pt>
                <c:pt idx="5676">
                  <c:v>38.78</c:v>
                </c:pt>
                <c:pt idx="5677">
                  <c:v>38.78</c:v>
                </c:pt>
                <c:pt idx="5678">
                  <c:v>38.78</c:v>
                </c:pt>
                <c:pt idx="5679">
                  <c:v>38.78</c:v>
                </c:pt>
                <c:pt idx="5680">
                  <c:v>38.78</c:v>
                </c:pt>
                <c:pt idx="5681">
                  <c:v>38.78</c:v>
                </c:pt>
                <c:pt idx="5682">
                  <c:v>38.78</c:v>
                </c:pt>
                <c:pt idx="5683">
                  <c:v>38.78</c:v>
                </c:pt>
                <c:pt idx="5684">
                  <c:v>38.78</c:v>
                </c:pt>
                <c:pt idx="5685">
                  <c:v>38.78</c:v>
                </c:pt>
                <c:pt idx="5686">
                  <c:v>38.78</c:v>
                </c:pt>
                <c:pt idx="5687">
                  <c:v>38.78</c:v>
                </c:pt>
                <c:pt idx="5688">
                  <c:v>38.78</c:v>
                </c:pt>
                <c:pt idx="5689">
                  <c:v>38.78</c:v>
                </c:pt>
                <c:pt idx="5690">
                  <c:v>38.78</c:v>
                </c:pt>
                <c:pt idx="5691">
                  <c:v>38.78</c:v>
                </c:pt>
                <c:pt idx="5692">
                  <c:v>38.78</c:v>
                </c:pt>
                <c:pt idx="5693">
                  <c:v>38.78</c:v>
                </c:pt>
                <c:pt idx="5694">
                  <c:v>38.78</c:v>
                </c:pt>
                <c:pt idx="5695">
                  <c:v>38.78</c:v>
                </c:pt>
                <c:pt idx="5696">
                  <c:v>38.78</c:v>
                </c:pt>
                <c:pt idx="5697">
                  <c:v>38.78</c:v>
                </c:pt>
                <c:pt idx="5698">
                  <c:v>38.78</c:v>
                </c:pt>
                <c:pt idx="5699">
                  <c:v>38.78</c:v>
                </c:pt>
                <c:pt idx="5700">
                  <c:v>38.78</c:v>
                </c:pt>
                <c:pt idx="5701">
                  <c:v>38.78</c:v>
                </c:pt>
                <c:pt idx="5702">
                  <c:v>38.78</c:v>
                </c:pt>
                <c:pt idx="5703">
                  <c:v>38.78</c:v>
                </c:pt>
                <c:pt idx="5704">
                  <c:v>38.78</c:v>
                </c:pt>
                <c:pt idx="5705">
                  <c:v>38.78</c:v>
                </c:pt>
                <c:pt idx="5706">
                  <c:v>38.78</c:v>
                </c:pt>
                <c:pt idx="5707">
                  <c:v>38.78</c:v>
                </c:pt>
                <c:pt idx="5708">
                  <c:v>38.78</c:v>
                </c:pt>
                <c:pt idx="5709">
                  <c:v>38.78</c:v>
                </c:pt>
                <c:pt idx="5710">
                  <c:v>38.78</c:v>
                </c:pt>
                <c:pt idx="5711">
                  <c:v>38.78</c:v>
                </c:pt>
                <c:pt idx="5712">
                  <c:v>38.78</c:v>
                </c:pt>
                <c:pt idx="5713">
                  <c:v>38.78</c:v>
                </c:pt>
                <c:pt idx="5714">
                  <c:v>38.78</c:v>
                </c:pt>
                <c:pt idx="5715">
                  <c:v>38.78</c:v>
                </c:pt>
                <c:pt idx="5716">
                  <c:v>38.78</c:v>
                </c:pt>
                <c:pt idx="5717">
                  <c:v>38.78</c:v>
                </c:pt>
                <c:pt idx="5718">
                  <c:v>38.78</c:v>
                </c:pt>
                <c:pt idx="5719">
                  <c:v>38.78</c:v>
                </c:pt>
                <c:pt idx="5720">
                  <c:v>38.78</c:v>
                </c:pt>
                <c:pt idx="5721">
                  <c:v>38.78</c:v>
                </c:pt>
                <c:pt idx="5722">
                  <c:v>38.78</c:v>
                </c:pt>
                <c:pt idx="5723">
                  <c:v>38.78</c:v>
                </c:pt>
                <c:pt idx="5724">
                  <c:v>38.78</c:v>
                </c:pt>
                <c:pt idx="5725">
                  <c:v>38.78</c:v>
                </c:pt>
                <c:pt idx="5726">
                  <c:v>38.78</c:v>
                </c:pt>
                <c:pt idx="5727">
                  <c:v>38.78</c:v>
                </c:pt>
                <c:pt idx="5728">
                  <c:v>38.78</c:v>
                </c:pt>
                <c:pt idx="5729">
                  <c:v>38.78</c:v>
                </c:pt>
                <c:pt idx="5730">
                  <c:v>38.78</c:v>
                </c:pt>
                <c:pt idx="5731">
                  <c:v>38.78</c:v>
                </c:pt>
                <c:pt idx="5732">
                  <c:v>38.78</c:v>
                </c:pt>
                <c:pt idx="5733">
                  <c:v>38.78</c:v>
                </c:pt>
                <c:pt idx="5734">
                  <c:v>38.78</c:v>
                </c:pt>
                <c:pt idx="5735">
                  <c:v>38.78</c:v>
                </c:pt>
                <c:pt idx="5736">
                  <c:v>38.78</c:v>
                </c:pt>
                <c:pt idx="5737">
                  <c:v>38.78</c:v>
                </c:pt>
                <c:pt idx="5738">
                  <c:v>38.78</c:v>
                </c:pt>
                <c:pt idx="5739">
                  <c:v>38.78</c:v>
                </c:pt>
                <c:pt idx="5740">
                  <c:v>38.78</c:v>
                </c:pt>
                <c:pt idx="5741">
                  <c:v>38.78</c:v>
                </c:pt>
                <c:pt idx="5742">
                  <c:v>38.78</c:v>
                </c:pt>
                <c:pt idx="5743">
                  <c:v>38.78</c:v>
                </c:pt>
                <c:pt idx="5744">
                  <c:v>38.79</c:v>
                </c:pt>
                <c:pt idx="5745">
                  <c:v>38.79</c:v>
                </c:pt>
                <c:pt idx="5746">
                  <c:v>38.79</c:v>
                </c:pt>
                <c:pt idx="5747">
                  <c:v>38.79</c:v>
                </c:pt>
                <c:pt idx="5748">
                  <c:v>38.799999999999997</c:v>
                </c:pt>
                <c:pt idx="5749">
                  <c:v>38.799999999999997</c:v>
                </c:pt>
                <c:pt idx="5750">
                  <c:v>38.799999999999997</c:v>
                </c:pt>
                <c:pt idx="5751">
                  <c:v>38.799999999999997</c:v>
                </c:pt>
                <c:pt idx="5752">
                  <c:v>38.799999999999997</c:v>
                </c:pt>
                <c:pt idx="5753">
                  <c:v>38.799999999999997</c:v>
                </c:pt>
                <c:pt idx="5754">
                  <c:v>38.799999999999997</c:v>
                </c:pt>
                <c:pt idx="5755">
                  <c:v>38.799999999999997</c:v>
                </c:pt>
                <c:pt idx="5756">
                  <c:v>38.799999999999997</c:v>
                </c:pt>
                <c:pt idx="5757">
                  <c:v>38.799999999999997</c:v>
                </c:pt>
                <c:pt idx="5758">
                  <c:v>38.799999999999997</c:v>
                </c:pt>
                <c:pt idx="5759">
                  <c:v>38.799999999999997</c:v>
                </c:pt>
                <c:pt idx="5760">
                  <c:v>38.799999999999997</c:v>
                </c:pt>
                <c:pt idx="5761">
                  <c:v>38.799999999999997</c:v>
                </c:pt>
                <c:pt idx="5762">
                  <c:v>38.799999999999997</c:v>
                </c:pt>
                <c:pt idx="5763">
                  <c:v>38.799999999999997</c:v>
                </c:pt>
                <c:pt idx="5764">
                  <c:v>38.799999999999997</c:v>
                </c:pt>
                <c:pt idx="5765">
                  <c:v>38.799999999999997</c:v>
                </c:pt>
                <c:pt idx="5766">
                  <c:v>38.799999999999997</c:v>
                </c:pt>
                <c:pt idx="5767">
                  <c:v>38.81</c:v>
                </c:pt>
                <c:pt idx="5768">
                  <c:v>38.81</c:v>
                </c:pt>
                <c:pt idx="5769">
                  <c:v>38.81</c:v>
                </c:pt>
                <c:pt idx="5770">
                  <c:v>38.82</c:v>
                </c:pt>
                <c:pt idx="5771">
                  <c:v>38.82</c:v>
                </c:pt>
                <c:pt idx="5772">
                  <c:v>38.82</c:v>
                </c:pt>
                <c:pt idx="5773">
                  <c:v>38.83</c:v>
                </c:pt>
                <c:pt idx="5774">
                  <c:v>38.83</c:v>
                </c:pt>
                <c:pt idx="5775">
                  <c:v>38.840000000000003</c:v>
                </c:pt>
                <c:pt idx="5776">
                  <c:v>38.840000000000003</c:v>
                </c:pt>
                <c:pt idx="5777">
                  <c:v>38.840000000000003</c:v>
                </c:pt>
                <c:pt idx="5778">
                  <c:v>38.840000000000003</c:v>
                </c:pt>
                <c:pt idx="5779">
                  <c:v>38.840000000000003</c:v>
                </c:pt>
                <c:pt idx="5780">
                  <c:v>38.840000000000003</c:v>
                </c:pt>
                <c:pt idx="5781">
                  <c:v>38.840000000000003</c:v>
                </c:pt>
                <c:pt idx="5782">
                  <c:v>38.840000000000003</c:v>
                </c:pt>
                <c:pt idx="5783">
                  <c:v>38.840000000000003</c:v>
                </c:pt>
                <c:pt idx="5784">
                  <c:v>38.840000000000003</c:v>
                </c:pt>
                <c:pt idx="5785">
                  <c:v>38.85</c:v>
                </c:pt>
                <c:pt idx="5786">
                  <c:v>38.85</c:v>
                </c:pt>
                <c:pt idx="5787">
                  <c:v>38.85</c:v>
                </c:pt>
                <c:pt idx="5788">
                  <c:v>38.85</c:v>
                </c:pt>
                <c:pt idx="5789">
                  <c:v>38.85</c:v>
                </c:pt>
                <c:pt idx="5790">
                  <c:v>38.86</c:v>
                </c:pt>
                <c:pt idx="5791">
                  <c:v>38.86</c:v>
                </c:pt>
                <c:pt idx="5792">
                  <c:v>38.86</c:v>
                </c:pt>
                <c:pt idx="5793">
                  <c:v>38.86</c:v>
                </c:pt>
                <c:pt idx="5794">
                  <c:v>38.86</c:v>
                </c:pt>
                <c:pt idx="5795">
                  <c:v>38.86</c:v>
                </c:pt>
                <c:pt idx="5796">
                  <c:v>38.869999999999997</c:v>
                </c:pt>
                <c:pt idx="5797">
                  <c:v>38.869999999999997</c:v>
                </c:pt>
                <c:pt idx="5798">
                  <c:v>38.869999999999997</c:v>
                </c:pt>
                <c:pt idx="5799">
                  <c:v>38.869999999999997</c:v>
                </c:pt>
                <c:pt idx="5800">
                  <c:v>38.869999999999997</c:v>
                </c:pt>
                <c:pt idx="5801">
                  <c:v>38.869999999999997</c:v>
                </c:pt>
                <c:pt idx="5802">
                  <c:v>38.869999999999997</c:v>
                </c:pt>
                <c:pt idx="5803">
                  <c:v>38.869999999999997</c:v>
                </c:pt>
                <c:pt idx="5804">
                  <c:v>38.869999999999997</c:v>
                </c:pt>
                <c:pt idx="5805">
                  <c:v>38.869999999999997</c:v>
                </c:pt>
                <c:pt idx="5806">
                  <c:v>38.869999999999997</c:v>
                </c:pt>
                <c:pt idx="5807">
                  <c:v>38.869999999999997</c:v>
                </c:pt>
                <c:pt idx="5808">
                  <c:v>38.869999999999997</c:v>
                </c:pt>
                <c:pt idx="5809">
                  <c:v>38.869999999999997</c:v>
                </c:pt>
                <c:pt idx="5810">
                  <c:v>38.869999999999997</c:v>
                </c:pt>
                <c:pt idx="5811">
                  <c:v>38.869999999999997</c:v>
                </c:pt>
                <c:pt idx="5812">
                  <c:v>38.869999999999997</c:v>
                </c:pt>
                <c:pt idx="5813">
                  <c:v>38.869999999999997</c:v>
                </c:pt>
                <c:pt idx="5814">
                  <c:v>38.869999999999997</c:v>
                </c:pt>
                <c:pt idx="5815">
                  <c:v>38.869999999999997</c:v>
                </c:pt>
                <c:pt idx="5816">
                  <c:v>38.869999999999997</c:v>
                </c:pt>
                <c:pt idx="5817">
                  <c:v>38.869999999999997</c:v>
                </c:pt>
                <c:pt idx="5818">
                  <c:v>38.869999999999997</c:v>
                </c:pt>
                <c:pt idx="5819">
                  <c:v>38.869999999999997</c:v>
                </c:pt>
                <c:pt idx="5820">
                  <c:v>38.880000000000003</c:v>
                </c:pt>
                <c:pt idx="5821">
                  <c:v>38.880000000000003</c:v>
                </c:pt>
                <c:pt idx="5822">
                  <c:v>38.880000000000003</c:v>
                </c:pt>
                <c:pt idx="5823">
                  <c:v>38.880000000000003</c:v>
                </c:pt>
                <c:pt idx="5824">
                  <c:v>38.880000000000003</c:v>
                </c:pt>
                <c:pt idx="5825">
                  <c:v>38.880000000000003</c:v>
                </c:pt>
                <c:pt idx="5826">
                  <c:v>38.880000000000003</c:v>
                </c:pt>
                <c:pt idx="5827">
                  <c:v>38.880000000000003</c:v>
                </c:pt>
                <c:pt idx="5828">
                  <c:v>38.880000000000003</c:v>
                </c:pt>
                <c:pt idx="5829">
                  <c:v>38.869999999999997</c:v>
                </c:pt>
                <c:pt idx="5830">
                  <c:v>38.869999999999997</c:v>
                </c:pt>
                <c:pt idx="5831">
                  <c:v>38.869999999999997</c:v>
                </c:pt>
                <c:pt idx="5832">
                  <c:v>38.869999999999997</c:v>
                </c:pt>
                <c:pt idx="5833">
                  <c:v>38.869999999999997</c:v>
                </c:pt>
                <c:pt idx="5834">
                  <c:v>38.869999999999997</c:v>
                </c:pt>
                <c:pt idx="5835">
                  <c:v>38.869999999999997</c:v>
                </c:pt>
                <c:pt idx="5836">
                  <c:v>38.869999999999997</c:v>
                </c:pt>
                <c:pt idx="5837">
                  <c:v>38.869999999999997</c:v>
                </c:pt>
                <c:pt idx="5838">
                  <c:v>38.869999999999997</c:v>
                </c:pt>
                <c:pt idx="5839">
                  <c:v>38.869999999999997</c:v>
                </c:pt>
                <c:pt idx="5840">
                  <c:v>38.869999999999997</c:v>
                </c:pt>
                <c:pt idx="5841">
                  <c:v>38.869999999999997</c:v>
                </c:pt>
                <c:pt idx="5842">
                  <c:v>38.869999999999997</c:v>
                </c:pt>
                <c:pt idx="5843">
                  <c:v>38.869999999999997</c:v>
                </c:pt>
                <c:pt idx="5844">
                  <c:v>38.869999999999997</c:v>
                </c:pt>
                <c:pt idx="5845">
                  <c:v>38.869999999999997</c:v>
                </c:pt>
                <c:pt idx="5846">
                  <c:v>38.869999999999997</c:v>
                </c:pt>
                <c:pt idx="5847">
                  <c:v>38.880000000000003</c:v>
                </c:pt>
                <c:pt idx="5848">
                  <c:v>38.880000000000003</c:v>
                </c:pt>
                <c:pt idx="5849">
                  <c:v>38.880000000000003</c:v>
                </c:pt>
                <c:pt idx="5850">
                  <c:v>38.880000000000003</c:v>
                </c:pt>
                <c:pt idx="5851">
                  <c:v>38.880000000000003</c:v>
                </c:pt>
                <c:pt idx="5852">
                  <c:v>38.89</c:v>
                </c:pt>
                <c:pt idx="5853">
                  <c:v>38.89</c:v>
                </c:pt>
                <c:pt idx="5854">
                  <c:v>38.89</c:v>
                </c:pt>
                <c:pt idx="5855">
                  <c:v>38.89</c:v>
                </c:pt>
                <c:pt idx="5856">
                  <c:v>38.89</c:v>
                </c:pt>
                <c:pt idx="5857">
                  <c:v>38.89</c:v>
                </c:pt>
                <c:pt idx="5858">
                  <c:v>38.89</c:v>
                </c:pt>
                <c:pt idx="5859">
                  <c:v>38.89</c:v>
                </c:pt>
                <c:pt idx="5860">
                  <c:v>38.89</c:v>
                </c:pt>
                <c:pt idx="5861">
                  <c:v>38.89</c:v>
                </c:pt>
                <c:pt idx="5862">
                  <c:v>38.89</c:v>
                </c:pt>
                <c:pt idx="5863">
                  <c:v>38.89</c:v>
                </c:pt>
                <c:pt idx="5864">
                  <c:v>38.89</c:v>
                </c:pt>
                <c:pt idx="5865">
                  <c:v>38.89</c:v>
                </c:pt>
                <c:pt idx="5866">
                  <c:v>38.89</c:v>
                </c:pt>
                <c:pt idx="5867">
                  <c:v>38.89</c:v>
                </c:pt>
                <c:pt idx="5868">
                  <c:v>38.89</c:v>
                </c:pt>
                <c:pt idx="5869">
                  <c:v>38.89</c:v>
                </c:pt>
                <c:pt idx="5870">
                  <c:v>38.89</c:v>
                </c:pt>
                <c:pt idx="5871">
                  <c:v>38.89</c:v>
                </c:pt>
                <c:pt idx="5872">
                  <c:v>38.89</c:v>
                </c:pt>
                <c:pt idx="5873">
                  <c:v>38.89</c:v>
                </c:pt>
                <c:pt idx="5874">
                  <c:v>38.89</c:v>
                </c:pt>
                <c:pt idx="5875">
                  <c:v>38.89</c:v>
                </c:pt>
                <c:pt idx="5876">
                  <c:v>38.89</c:v>
                </c:pt>
                <c:pt idx="5877">
                  <c:v>38.89</c:v>
                </c:pt>
                <c:pt idx="5878">
                  <c:v>38.89</c:v>
                </c:pt>
                <c:pt idx="5879">
                  <c:v>38.89</c:v>
                </c:pt>
                <c:pt idx="5880">
                  <c:v>38.89</c:v>
                </c:pt>
                <c:pt idx="5881">
                  <c:v>38.89</c:v>
                </c:pt>
                <c:pt idx="5882">
                  <c:v>38.89</c:v>
                </c:pt>
                <c:pt idx="5883">
                  <c:v>38.89</c:v>
                </c:pt>
                <c:pt idx="5884">
                  <c:v>38.89</c:v>
                </c:pt>
                <c:pt idx="5885">
                  <c:v>38.89</c:v>
                </c:pt>
                <c:pt idx="5886">
                  <c:v>38.89</c:v>
                </c:pt>
                <c:pt idx="5887">
                  <c:v>38.89</c:v>
                </c:pt>
                <c:pt idx="5888">
                  <c:v>38.89</c:v>
                </c:pt>
                <c:pt idx="5889">
                  <c:v>38.89</c:v>
                </c:pt>
                <c:pt idx="5890">
                  <c:v>38.89</c:v>
                </c:pt>
                <c:pt idx="5891">
                  <c:v>38.89</c:v>
                </c:pt>
                <c:pt idx="5892">
                  <c:v>38.89</c:v>
                </c:pt>
                <c:pt idx="5893">
                  <c:v>38.89</c:v>
                </c:pt>
                <c:pt idx="5894">
                  <c:v>38.89</c:v>
                </c:pt>
                <c:pt idx="5895">
                  <c:v>38.89</c:v>
                </c:pt>
                <c:pt idx="5896">
                  <c:v>38.880000000000003</c:v>
                </c:pt>
                <c:pt idx="5897">
                  <c:v>38.880000000000003</c:v>
                </c:pt>
                <c:pt idx="5898">
                  <c:v>38.880000000000003</c:v>
                </c:pt>
                <c:pt idx="5899">
                  <c:v>38.880000000000003</c:v>
                </c:pt>
                <c:pt idx="5900">
                  <c:v>38.880000000000003</c:v>
                </c:pt>
                <c:pt idx="5901">
                  <c:v>38.880000000000003</c:v>
                </c:pt>
                <c:pt idx="5902">
                  <c:v>38.880000000000003</c:v>
                </c:pt>
                <c:pt idx="5903">
                  <c:v>38.880000000000003</c:v>
                </c:pt>
                <c:pt idx="5904">
                  <c:v>38.869999999999997</c:v>
                </c:pt>
                <c:pt idx="5905">
                  <c:v>38.869999999999997</c:v>
                </c:pt>
                <c:pt idx="5906">
                  <c:v>38.869999999999997</c:v>
                </c:pt>
                <c:pt idx="5907">
                  <c:v>38.869999999999997</c:v>
                </c:pt>
                <c:pt idx="5908">
                  <c:v>38.869999999999997</c:v>
                </c:pt>
                <c:pt idx="5909">
                  <c:v>38.869999999999997</c:v>
                </c:pt>
                <c:pt idx="5910">
                  <c:v>38.86</c:v>
                </c:pt>
                <c:pt idx="5911">
                  <c:v>38.86</c:v>
                </c:pt>
                <c:pt idx="5912">
                  <c:v>38.85</c:v>
                </c:pt>
                <c:pt idx="5913">
                  <c:v>38.85</c:v>
                </c:pt>
                <c:pt idx="5914">
                  <c:v>38.85</c:v>
                </c:pt>
                <c:pt idx="5915">
                  <c:v>38.840000000000003</c:v>
                </c:pt>
                <c:pt idx="5916">
                  <c:v>38.83</c:v>
                </c:pt>
                <c:pt idx="5917">
                  <c:v>38.82</c:v>
                </c:pt>
                <c:pt idx="5918">
                  <c:v>38.82</c:v>
                </c:pt>
                <c:pt idx="5919">
                  <c:v>38.81</c:v>
                </c:pt>
                <c:pt idx="5920">
                  <c:v>38.81</c:v>
                </c:pt>
                <c:pt idx="5921">
                  <c:v>38.799999999999997</c:v>
                </c:pt>
                <c:pt idx="5922">
                  <c:v>38.799999999999997</c:v>
                </c:pt>
                <c:pt idx="5923">
                  <c:v>38.799999999999997</c:v>
                </c:pt>
                <c:pt idx="5924">
                  <c:v>38.799999999999997</c:v>
                </c:pt>
                <c:pt idx="5925">
                  <c:v>38.799999999999997</c:v>
                </c:pt>
                <c:pt idx="5926">
                  <c:v>38.799999999999997</c:v>
                </c:pt>
                <c:pt idx="5927">
                  <c:v>38.799999999999997</c:v>
                </c:pt>
                <c:pt idx="5928">
                  <c:v>38.79</c:v>
                </c:pt>
                <c:pt idx="5929">
                  <c:v>38.79</c:v>
                </c:pt>
                <c:pt idx="5930">
                  <c:v>38.79</c:v>
                </c:pt>
                <c:pt idx="5931">
                  <c:v>38.79</c:v>
                </c:pt>
                <c:pt idx="5932">
                  <c:v>38.79</c:v>
                </c:pt>
                <c:pt idx="5933">
                  <c:v>38.79</c:v>
                </c:pt>
                <c:pt idx="5934">
                  <c:v>38.79</c:v>
                </c:pt>
                <c:pt idx="5935">
                  <c:v>38.79</c:v>
                </c:pt>
                <c:pt idx="5936">
                  <c:v>38.78</c:v>
                </c:pt>
                <c:pt idx="5937">
                  <c:v>38.78</c:v>
                </c:pt>
                <c:pt idx="5938">
                  <c:v>38.78</c:v>
                </c:pt>
                <c:pt idx="5939">
                  <c:v>38.78</c:v>
                </c:pt>
                <c:pt idx="5940">
                  <c:v>38.78</c:v>
                </c:pt>
                <c:pt idx="5941">
                  <c:v>38.78</c:v>
                </c:pt>
                <c:pt idx="5942">
                  <c:v>38.78</c:v>
                </c:pt>
                <c:pt idx="5943">
                  <c:v>38.78</c:v>
                </c:pt>
                <c:pt idx="5944">
                  <c:v>38.78</c:v>
                </c:pt>
                <c:pt idx="5945">
                  <c:v>38.78</c:v>
                </c:pt>
                <c:pt idx="5946">
                  <c:v>38.78</c:v>
                </c:pt>
                <c:pt idx="5947">
                  <c:v>38.78</c:v>
                </c:pt>
                <c:pt idx="5948">
                  <c:v>38.78</c:v>
                </c:pt>
                <c:pt idx="5949">
                  <c:v>38.78</c:v>
                </c:pt>
                <c:pt idx="5950">
                  <c:v>38.78</c:v>
                </c:pt>
                <c:pt idx="5951">
                  <c:v>38.78</c:v>
                </c:pt>
                <c:pt idx="5952">
                  <c:v>38.78</c:v>
                </c:pt>
                <c:pt idx="5953">
                  <c:v>38.78</c:v>
                </c:pt>
                <c:pt idx="5954">
                  <c:v>38.78</c:v>
                </c:pt>
                <c:pt idx="5955">
                  <c:v>38.78</c:v>
                </c:pt>
                <c:pt idx="5956">
                  <c:v>38.78</c:v>
                </c:pt>
                <c:pt idx="5957">
                  <c:v>38.78</c:v>
                </c:pt>
                <c:pt idx="5958">
                  <c:v>38.78</c:v>
                </c:pt>
                <c:pt idx="5959">
                  <c:v>38.78</c:v>
                </c:pt>
                <c:pt idx="5960">
                  <c:v>38.78</c:v>
                </c:pt>
                <c:pt idx="5961">
                  <c:v>38.78</c:v>
                </c:pt>
                <c:pt idx="5962">
                  <c:v>38.78</c:v>
                </c:pt>
                <c:pt idx="5963">
                  <c:v>38.78</c:v>
                </c:pt>
                <c:pt idx="5964">
                  <c:v>38.78</c:v>
                </c:pt>
                <c:pt idx="5965">
                  <c:v>38.78</c:v>
                </c:pt>
                <c:pt idx="5966">
                  <c:v>38.78</c:v>
                </c:pt>
                <c:pt idx="5967">
                  <c:v>38.78</c:v>
                </c:pt>
                <c:pt idx="5968">
                  <c:v>38.78</c:v>
                </c:pt>
                <c:pt idx="5969">
                  <c:v>38.78</c:v>
                </c:pt>
                <c:pt idx="5970">
                  <c:v>38.770000000000003</c:v>
                </c:pt>
                <c:pt idx="5971">
                  <c:v>38.770000000000003</c:v>
                </c:pt>
                <c:pt idx="5972">
                  <c:v>38.770000000000003</c:v>
                </c:pt>
                <c:pt idx="5973">
                  <c:v>38.770000000000003</c:v>
                </c:pt>
                <c:pt idx="5974">
                  <c:v>38.770000000000003</c:v>
                </c:pt>
                <c:pt idx="5975">
                  <c:v>38.76</c:v>
                </c:pt>
                <c:pt idx="5976">
                  <c:v>38.76</c:v>
                </c:pt>
                <c:pt idx="5977">
                  <c:v>38.76</c:v>
                </c:pt>
                <c:pt idx="5978">
                  <c:v>38.76</c:v>
                </c:pt>
                <c:pt idx="5979">
                  <c:v>38.76</c:v>
                </c:pt>
                <c:pt idx="5980">
                  <c:v>38.76</c:v>
                </c:pt>
                <c:pt idx="5981">
                  <c:v>38.76</c:v>
                </c:pt>
                <c:pt idx="5982">
                  <c:v>38.76</c:v>
                </c:pt>
                <c:pt idx="5983">
                  <c:v>38.76</c:v>
                </c:pt>
                <c:pt idx="5984">
                  <c:v>38.76</c:v>
                </c:pt>
                <c:pt idx="5985">
                  <c:v>38.76</c:v>
                </c:pt>
                <c:pt idx="5986">
                  <c:v>38.76</c:v>
                </c:pt>
                <c:pt idx="5987">
                  <c:v>38.76</c:v>
                </c:pt>
                <c:pt idx="5988">
                  <c:v>38.76</c:v>
                </c:pt>
                <c:pt idx="5989">
                  <c:v>38.75</c:v>
                </c:pt>
                <c:pt idx="5990">
                  <c:v>38.75</c:v>
                </c:pt>
                <c:pt idx="5991">
                  <c:v>38.75</c:v>
                </c:pt>
                <c:pt idx="5992">
                  <c:v>38.75</c:v>
                </c:pt>
                <c:pt idx="5993">
                  <c:v>38.75</c:v>
                </c:pt>
                <c:pt idx="5994">
                  <c:v>38.75</c:v>
                </c:pt>
                <c:pt idx="5995">
                  <c:v>38.75</c:v>
                </c:pt>
                <c:pt idx="5996">
                  <c:v>38.75</c:v>
                </c:pt>
                <c:pt idx="5997">
                  <c:v>38.74</c:v>
                </c:pt>
                <c:pt idx="5998">
                  <c:v>38.74</c:v>
                </c:pt>
                <c:pt idx="5999">
                  <c:v>38.74</c:v>
                </c:pt>
                <c:pt idx="6000">
                  <c:v>38.74</c:v>
                </c:pt>
                <c:pt idx="6001">
                  <c:v>38.729999999999997</c:v>
                </c:pt>
                <c:pt idx="6002">
                  <c:v>38.729999999999997</c:v>
                </c:pt>
                <c:pt idx="6003">
                  <c:v>38.72</c:v>
                </c:pt>
                <c:pt idx="6004">
                  <c:v>38.72</c:v>
                </c:pt>
                <c:pt idx="6005">
                  <c:v>38.71</c:v>
                </c:pt>
                <c:pt idx="6006">
                  <c:v>38.700000000000003</c:v>
                </c:pt>
                <c:pt idx="6007">
                  <c:v>38.700000000000003</c:v>
                </c:pt>
                <c:pt idx="6008">
                  <c:v>38.700000000000003</c:v>
                </c:pt>
                <c:pt idx="6009">
                  <c:v>38.700000000000003</c:v>
                </c:pt>
                <c:pt idx="6010">
                  <c:v>38.700000000000003</c:v>
                </c:pt>
                <c:pt idx="6011">
                  <c:v>38.700000000000003</c:v>
                </c:pt>
                <c:pt idx="6012">
                  <c:v>38.69</c:v>
                </c:pt>
                <c:pt idx="6013">
                  <c:v>38.69</c:v>
                </c:pt>
                <c:pt idx="6014">
                  <c:v>38.69</c:v>
                </c:pt>
                <c:pt idx="6015">
                  <c:v>38.69</c:v>
                </c:pt>
                <c:pt idx="6016">
                  <c:v>38.69</c:v>
                </c:pt>
                <c:pt idx="6017">
                  <c:v>38.68</c:v>
                </c:pt>
                <c:pt idx="6018">
                  <c:v>38.68</c:v>
                </c:pt>
                <c:pt idx="6019">
                  <c:v>38.67</c:v>
                </c:pt>
                <c:pt idx="6020">
                  <c:v>38.67</c:v>
                </c:pt>
                <c:pt idx="6021">
                  <c:v>38.67</c:v>
                </c:pt>
                <c:pt idx="6022">
                  <c:v>38.67</c:v>
                </c:pt>
                <c:pt idx="6023">
                  <c:v>38.67</c:v>
                </c:pt>
                <c:pt idx="6024">
                  <c:v>38.659999999999997</c:v>
                </c:pt>
                <c:pt idx="6025">
                  <c:v>38.659999999999997</c:v>
                </c:pt>
                <c:pt idx="6026">
                  <c:v>38.659999999999997</c:v>
                </c:pt>
                <c:pt idx="6027">
                  <c:v>38.659999999999997</c:v>
                </c:pt>
                <c:pt idx="6028">
                  <c:v>38.65</c:v>
                </c:pt>
                <c:pt idx="6029">
                  <c:v>38.65</c:v>
                </c:pt>
                <c:pt idx="6030">
                  <c:v>38.65</c:v>
                </c:pt>
                <c:pt idx="6031">
                  <c:v>38.64</c:v>
                </c:pt>
                <c:pt idx="6032">
                  <c:v>38.630000000000003</c:v>
                </c:pt>
                <c:pt idx="6033">
                  <c:v>38.630000000000003</c:v>
                </c:pt>
                <c:pt idx="6034">
                  <c:v>38.619999999999997</c:v>
                </c:pt>
                <c:pt idx="6035">
                  <c:v>38.61</c:v>
                </c:pt>
                <c:pt idx="6036">
                  <c:v>38.61</c:v>
                </c:pt>
                <c:pt idx="6037">
                  <c:v>38.6</c:v>
                </c:pt>
                <c:pt idx="6038">
                  <c:v>38.6</c:v>
                </c:pt>
                <c:pt idx="6039">
                  <c:v>38.6</c:v>
                </c:pt>
                <c:pt idx="6040">
                  <c:v>38.6</c:v>
                </c:pt>
                <c:pt idx="6041">
                  <c:v>38.6</c:v>
                </c:pt>
                <c:pt idx="6042">
                  <c:v>38.590000000000003</c:v>
                </c:pt>
                <c:pt idx="6043">
                  <c:v>38.590000000000003</c:v>
                </c:pt>
                <c:pt idx="6044">
                  <c:v>38.590000000000003</c:v>
                </c:pt>
                <c:pt idx="6045">
                  <c:v>38.590000000000003</c:v>
                </c:pt>
                <c:pt idx="6046">
                  <c:v>38.590000000000003</c:v>
                </c:pt>
                <c:pt idx="6047">
                  <c:v>38.590000000000003</c:v>
                </c:pt>
                <c:pt idx="6048">
                  <c:v>38.590000000000003</c:v>
                </c:pt>
                <c:pt idx="6049">
                  <c:v>38.58</c:v>
                </c:pt>
                <c:pt idx="6050">
                  <c:v>38.58</c:v>
                </c:pt>
                <c:pt idx="6051">
                  <c:v>38.58</c:v>
                </c:pt>
                <c:pt idx="6052">
                  <c:v>38.58</c:v>
                </c:pt>
                <c:pt idx="6053">
                  <c:v>38.58</c:v>
                </c:pt>
                <c:pt idx="6054">
                  <c:v>38.58</c:v>
                </c:pt>
                <c:pt idx="6055">
                  <c:v>38.58</c:v>
                </c:pt>
                <c:pt idx="6056">
                  <c:v>38.58</c:v>
                </c:pt>
                <c:pt idx="6057">
                  <c:v>38.58</c:v>
                </c:pt>
                <c:pt idx="6058">
                  <c:v>38.58</c:v>
                </c:pt>
                <c:pt idx="6059">
                  <c:v>38.58</c:v>
                </c:pt>
                <c:pt idx="6060">
                  <c:v>38.58</c:v>
                </c:pt>
                <c:pt idx="6061">
                  <c:v>38.58</c:v>
                </c:pt>
                <c:pt idx="6062">
                  <c:v>38.58</c:v>
                </c:pt>
                <c:pt idx="6063">
                  <c:v>38.58</c:v>
                </c:pt>
                <c:pt idx="6064">
                  <c:v>38.58</c:v>
                </c:pt>
                <c:pt idx="6065">
                  <c:v>38.58</c:v>
                </c:pt>
                <c:pt idx="6066">
                  <c:v>38.58</c:v>
                </c:pt>
                <c:pt idx="6067">
                  <c:v>38.58</c:v>
                </c:pt>
                <c:pt idx="6068">
                  <c:v>38.58</c:v>
                </c:pt>
                <c:pt idx="6069">
                  <c:v>38.590000000000003</c:v>
                </c:pt>
                <c:pt idx="6070">
                  <c:v>38.590000000000003</c:v>
                </c:pt>
                <c:pt idx="6071">
                  <c:v>38.6</c:v>
                </c:pt>
                <c:pt idx="6072">
                  <c:v>38.6</c:v>
                </c:pt>
                <c:pt idx="6073">
                  <c:v>38.6</c:v>
                </c:pt>
                <c:pt idx="6074">
                  <c:v>38.61</c:v>
                </c:pt>
                <c:pt idx="6075">
                  <c:v>38.61</c:v>
                </c:pt>
                <c:pt idx="6076">
                  <c:v>38.619999999999997</c:v>
                </c:pt>
                <c:pt idx="6077">
                  <c:v>38.619999999999997</c:v>
                </c:pt>
                <c:pt idx="6078">
                  <c:v>38.630000000000003</c:v>
                </c:pt>
                <c:pt idx="6079">
                  <c:v>38.630000000000003</c:v>
                </c:pt>
                <c:pt idx="6080">
                  <c:v>38.630000000000003</c:v>
                </c:pt>
                <c:pt idx="6081">
                  <c:v>38.64</c:v>
                </c:pt>
                <c:pt idx="6082">
                  <c:v>38.64</c:v>
                </c:pt>
                <c:pt idx="6083">
                  <c:v>38.65</c:v>
                </c:pt>
                <c:pt idx="6084">
                  <c:v>38.659999999999997</c:v>
                </c:pt>
                <c:pt idx="6085">
                  <c:v>38.67</c:v>
                </c:pt>
                <c:pt idx="6086">
                  <c:v>38.68</c:v>
                </c:pt>
                <c:pt idx="6087">
                  <c:v>38.69</c:v>
                </c:pt>
                <c:pt idx="6088">
                  <c:v>38.700000000000003</c:v>
                </c:pt>
                <c:pt idx="6089">
                  <c:v>38.700000000000003</c:v>
                </c:pt>
                <c:pt idx="6090">
                  <c:v>38.700000000000003</c:v>
                </c:pt>
                <c:pt idx="6091">
                  <c:v>38.71</c:v>
                </c:pt>
                <c:pt idx="6092">
                  <c:v>38.71</c:v>
                </c:pt>
                <c:pt idx="6093">
                  <c:v>38.71</c:v>
                </c:pt>
                <c:pt idx="6094">
                  <c:v>38.71</c:v>
                </c:pt>
                <c:pt idx="6095">
                  <c:v>38.71</c:v>
                </c:pt>
                <c:pt idx="6096">
                  <c:v>38.71</c:v>
                </c:pt>
                <c:pt idx="6097">
                  <c:v>38.72</c:v>
                </c:pt>
                <c:pt idx="6098">
                  <c:v>38.72</c:v>
                </c:pt>
                <c:pt idx="6099">
                  <c:v>38.729999999999997</c:v>
                </c:pt>
                <c:pt idx="6100">
                  <c:v>38.74</c:v>
                </c:pt>
                <c:pt idx="6101">
                  <c:v>38.74</c:v>
                </c:pt>
                <c:pt idx="6102">
                  <c:v>38.75</c:v>
                </c:pt>
                <c:pt idx="6103">
                  <c:v>38.75</c:v>
                </c:pt>
                <c:pt idx="6104">
                  <c:v>38.75</c:v>
                </c:pt>
                <c:pt idx="6105">
                  <c:v>38.75</c:v>
                </c:pt>
                <c:pt idx="6106">
                  <c:v>38.75</c:v>
                </c:pt>
                <c:pt idx="6107">
                  <c:v>38.75</c:v>
                </c:pt>
                <c:pt idx="6108">
                  <c:v>38.74</c:v>
                </c:pt>
                <c:pt idx="6109">
                  <c:v>38.74</c:v>
                </c:pt>
                <c:pt idx="6110">
                  <c:v>38.74</c:v>
                </c:pt>
                <c:pt idx="6111">
                  <c:v>38.74</c:v>
                </c:pt>
                <c:pt idx="6112">
                  <c:v>38.74</c:v>
                </c:pt>
                <c:pt idx="6113">
                  <c:v>38.74</c:v>
                </c:pt>
                <c:pt idx="6114">
                  <c:v>38.729999999999997</c:v>
                </c:pt>
                <c:pt idx="6115">
                  <c:v>38.74</c:v>
                </c:pt>
                <c:pt idx="6116">
                  <c:v>38.74</c:v>
                </c:pt>
                <c:pt idx="6117">
                  <c:v>38.74</c:v>
                </c:pt>
                <c:pt idx="6118">
                  <c:v>38.729999999999997</c:v>
                </c:pt>
                <c:pt idx="6119">
                  <c:v>38.729999999999997</c:v>
                </c:pt>
                <c:pt idx="6120">
                  <c:v>38.72</c:v>
                </c:pt>
                <c:pt idx="6121">
                  <c:v>38.72</c:v>
                </c:pt>
                <c:pt idx="6122">
                  <c:v>38.72</c:v>
                </c:pt>
                <c:pt idx="6123">
                  <c:v>38.72</c:v>
                </c:pt>
                <c:pt idx="6124">
                  <c:v>38.71</c:v>
                </c:pt>
                <c:pt idx="6125">
                  <c:v>38.71</c:v>
                </c:pt>
                <c:pt idx="6126">
                  <c:v>38.71</c:v>
                </c:pt>
                <c:pt idx="6127">
                  <c:v>38.71</c:v>
                </c:pt>
                <c:pt idx="6128">
                  <c:v>38.700000000000003</c:v>
                </c:pt>
                <c:pt idx="6129">
                  <c:v>38.700000000000003</c:v>
                </c:pt>
                <c:pt idx="6130">
                  <c:v>38.700000000000003</c:v>
                </c:pt>
                <c:pt idx="6131">
                  <c:v>38.700000000000003</c:v>
                </c:pt>
                <c:pt idx="6132">
                  <c:v>38.700000000000003</c:v>
                </c:pt>
                <c:pt idx="6133">
                  <c:v>38.700000000000003</c:v>
                </c:pt>
                <c:pt idx="6134">
                  <c:v>38.69</c:v>
                </c:pt>
                <c:pt idx="6135">
                  <c:v>38.69</c:v>
                </c:pt>
                <c:pt idx="6136">
                  <c:v>38.700000000000003</c:v>
                </c:pt>
                <c:pt idx="6137">
                  <c:v>38.69</c:v>
                </c:pt>
                <c:pt idx="6138">
                  <c:v>38.69</c:v>
                </c:pt>
                <c:pt idx="6139">
                  <c:v>38.69</c:v>
                </c:pt>
                <c:pt idx="6140">
                  <c:v>38.68</c:v>
                </c:pt>
                <c:pt idx="6141">
                  <c:v>38.68</c:v>
                </c:pt>
                <c:pt idx="6142">
                  <c:v>38.68</c:v>
                </c:pt>
                <c:pt idx="6143">
                  <c:v>38.67</c:v>
                </c:pt>
                <c:pt idx="6144">
                  <c:v>38.67</c:v>
                </c:pt>
                <c:pt idx="6145">
                  <c:v>38.67</c:v>
                </c:pt>
                <c:pt idx="6146">
                  <c:v>38.68</c:v>
                </c:pt>
                <c:pt idx="6147">
                  <c:v>38.67</c:v>
                </c:pt>
                <c:pt idx="6148">
                  <c:v>38.67</c:v>
                </c:pt>
                <c:pt idx="6149">
                  <c:v>38.67</c:v>
                </c:pt>
                <c:pt idx="6150">
                  <c:v>38.67</c:v>
                </c:pt>
                <c:pt idx="6151">
                  <c:v>38.67</c:v>
                </c:pt>
                <c:pt idx="6152">
                  <c:v>38.67</c:v>
                </c:pt>
                <c:pt idx="6153">
                  <c:v>38.67</c:v>
                </c:pt>
                <c:pt idx="6154">
                  <c:v>38.659999999999997</c:v>
                </c:pt>
                <c:pt idx="6155">
                  <c:v>38.65</c:v>
                </c:pt>
                <c:pt idx="6156">
                  <c:v>38.65</c:v>
                </c:pt>
                <c:pt idx="6157">
                  <c:v>38.65</c:v>
                </c:pt>
                <c:pt idx="6158">
                  <c:v>38.65</c:v>
                </c:pt>
                <c:pt idx="6159">
                  <c:v>38.64</c:v>
                </c:pt>
                <c:pt idx="6160">
                  <c:v>38.64</c:v>
                </c:pt>
                <c:pt idx="6161">
                  <c:v>38.630000000000003</c:v>
                </c:pt>
                <c:pt idx="6162">
                  <c:v>38.630000000000003</c:v>
                </c:pt>
                <c:pt idx="6163">
                  <c:v>38.630000000000003</c:v>
                </c:pt>
                <c:pt idx="6164">
                  <c:v>38.630000000000003</c:v>
                </c:pt>
                <c:pt idx="6165">
                  <c:v>38.630000000000003</c:v>
                </c:pt>
                <c:pt idx="6166">
                  <c:v>38.630000000000003</c:v>
                </c:pt>
                <c:pt idx="6167">
                  <c:v>38.630000000000003</c:v>
                </c:pt>
                <c:pt idx="6168">
                  <c:v>38.630000000000003</c:v>
                </c:pt>
                <c:pt idx="6169">
                  <c:v>38.619999999999997</c:v>
                </c:pt>
                <c:pt idx="6170">
                  <c:v>38.619999999999997</c:v>
                </c:pt>
                <c:pt idx="6171">
                  <c:v>38.619999999999997</c:v>
                </c:pt>
                <c:pt idx="6172">
                  <c:v>38.61</c:v>
                </c:pt>
                <c:pt idx="6173">
                  <c:v>38.61</c:v>
                </c:pt>
                <c:pt idx="6174">
                  <c:v>38.61</c:v>
                </c:pt>
                <c:pt idx="6175">
                  <c:v>38.6</c:v>
                </c:pt>
                <c:pt idx="6176">
                  <c:v>38.6</c:v>
                </c:pt>
                <c:pt idx="6177">
                  <c:v>38.6</c:v>
                </c:pt>
                <c:pt idx="6178">
                  <c:v>38.6</c:v>
                </c:pt>
                <c:pt idx="6179">
                  <c:v>38.590000000000003</c:v>
                </c:pt>
                <c:pt idx="6180">
                  <c:v>38.590000000000003</c:v>
                </c:pt>
                <c:pt idx="6181">
                  <c:v>38.590000000000003</c:v>
                </c:pt>
                <c:pt idx="6182">
                  <c:v>38.58</c:v>
                </c:pt>
                <c:pt idx="6183">
                  <c:v>38.58</c:v>
                </c:pt>
                <c:pt idx="6184">
                  <c:v>38.58</c:v>
                </c:pt>
                <c:pt idx="6185">
                  <c:v>38.58</c:v>
                </c:pt>
                <c:pt idx="6186">
                  <c:v>38.58</c:v>
                </c:pt>
                <c:pt idx="6187">
                  <c:v>38.58</c:v>
                </c:pt>
                <c:pt idx="6188">
                  <c:v>38.58</c:v>
                </c:pt>
                <c:pt idx="6189">
                  <c:v>38.58</c:v>
                </c:pt>
                <c:pt idx="6190">
                  <c:v>38.58</c:v>
                </c:pt>
                <c:pt idx="6191">
                  <c:v>38.58</c:v>
                </c:pt>
                <c:pt idx="6192">
                  <c:v>38.58</c:v>
                </c:pt>
                <c:pt idx="6193">
                  <c:v>38.58</c:v>
                </c:pt>
                <c:pt idx="6194">
                  <c:v>38.58</c:v>
                </c:pt>
                <c:pt idx="6195">
                  <c:v>38.58</c:v>
                </c:pt>
                <c:pt idx="6196">
                  <c:v>38.58</c:v>
                </c:pt>
                <c:pt idx="6197">
                  <c:v>38.58</c:v>
                </c:pt>
                <c:pt idx="6198">
                  <c:v>38.58</c:v>
                </c:pt>
                <c:pt idx="6199">
                  <c:v>38.58</c:v>
                </c:pt>
                <c:pt idx="6200">
                  <c:v>38.58</c:v>
                </c:pt>
                <c:pt idx="6201">
                  <c:v>38.58</c:v>
                </c:pt>
                <c:pt idx="6202">
                  <c:v>38.58</c:v>
                </c:pt>
                <c:pt idx="6203">
                  <c:v>38.58</c:v>
                </c:pt>
                <c:pt idx="6204">
                  <c:v>38.58</c:v>
                </c:pt>
                <c:pt idx="6205">
                  <c:v>38.58</c:v>
                </c:pt>
                <c:pt idx="6206">
                  <c:v>38.58</c:v>
                </c:pt>
                <c:pt idx="6207">
                  <c:v>38.58</c:v>
                </c:pt>
                <c:pt idx="6208">
                  <c:v>38.58</c:v>
                </c:pt>
                <c:pt idx="6209">
                  <c:v>38.58</c:v>
                </c:pt>
                <c:pt idx="6210">
                  <c:v>38.58</c:v>
                </c:pt>
                <c:pt idx="6211">
                  <c:v>38.58</c:v>
                </c:pt>
                <c:pt idx="6212">
                  <c:v>38.58</c:v>
                </c:pt>
                <c:pt idx="6213">
                  <c:v>38.58</c:v>
                </c:pt>
                <c:pt idx="6214">
                  <c:v>38.58</c:v>
                </c:pt>
                <c:pt idx="6215">
                  <c:v>38.58</c:v>
                </c:pt>
                <c:pt idx="6216">
                  <c:v>38.58</c:v>
                </c:pt>
                <c:pt idx="6217">
                  <c:v>38.58</c:v>
                </c:pt>
                <c:pt idx="6218">
                  <c:v>38.58</c:v>
                </c:pt>
                <c:pt idx="6219">
                  <c:v>38.58</c:v>
                </c:pt>
                <c:pt idx="6220">
                  <c:v>38.58</c:v>
                </c:pt>
                <c:pt idx="6221">
                  <c:v>38.58</c:v>
                </c:pt>
                <c:pt idx="6222">
                  <c:v>38.58</c:v>
                </c:pt>
                <c:pt idx="6223">
                  <c:v>38.58</c:v>
                </c:pt>
                <c:pt idx="6224">
                  <c:v>38.58</c:v>
                </c:pt>
                <c:pt idx="6225">
                  <c:v>38.58</c:v>
                </c:pt>
                <c:pt idx="6226">
                  <c:v>38.58</c:v>
                </c:pt>
                <c:pt idx="6227">
                  <c:v>38.58</c:v>
                </c:pt>
                <c:pt idx="6228">
                  <c:v>38.58</c:v>
                </c:pt>
                <c:pt idx="6229">
                  <c:v>38.58</c:v>
                </c:pt>
                <c:pt idx="6230">
                  <c:v>38.58</c:v>
                </c:pt>
                <c:pt idx="6231">
                  <c:v>38.590000000000003</c:v>
                </c:pt>
                <c:pt idx="6232">
                  <c:v>38.590000000000003</c:v>
                </c:pt>
                <c:pt idx="6233">
                  <c:v>38.6</c:v>
                </c:pt>
                <c:pt idx="6234">
                  <c:v>38.6</c:v>
                </c:pt>
                <c:pt idx="6235">
                  <c:v>38.6</c:v>
                </c:pt>
                <c:pt idx="6236">
                  <c:v>38.6</c:v>
                </c:pt>
                <c:pt idx="6237">
                  <c:v>38.61</c:v>
                </c:pt>
                <c:pt idx="6238">
                  <c:v>38.61</c:v>
                </c:pt>
                <c:pt idx="6239">
                  <c:v>38.61</c:v>
                </c:pt>
                <c:pt idx="6240">
                  <c:v>38.61</c:v>
                </c:pt>
                <c:pt idx="6241">
                  <c:v>38.619999999999997</c:v>
                </c:pt>
                <c:pt idx="6242">
                  <c:v>38.61</c:v>
                </c:pt>
                <c:pt idx="6243">
                  <c:v>38.61</c:v>
                </c:pt>
                <c:pt idx="6244">
                  <c:v>38.6</c:v>
                </c:pt>
                <c:pt idx="6245">
                  <c:v>38.6</c:v>
                </c:pt>
                <c:pt idx="6246">
                  <c:v>38.6</c:v>
                </c:pt>
                <c:pt idx="6247">
                  <c:v>38.6</c:v>
                </c:pt>
                <c:pt idx="6248">
                  <c:v>38.6</c:v>
                </c:pt>
                <c:pt idx="6249">
                  <c:v>38.6</c:v>
                </c:pt>
                <c:pt idx="6250">
                  <c:v>38.6</c:v>
                </c:pt>
                <c:pt idx="6251">
                  <c:v>38.6</c:v>
                </c:pt>
                <c:pt idx="6252">
                  <c:v>38.6</c:v>
                </c:pt>
                <c:pt idx="6253">
                  <c:v>38.6</c:v>
                </c:pt>
                <c:pt idx="6254">
                  <c:v>38.6</c:v>
                </c:pt>
                <c:pt idx="6255">
                  <c:v>38.6</c:v>
                </c:pt>
                <c:pt idx="6256">
                  <c:v>38.6</c:v>
                </c:pt>
                <c:pt idx="6257">
                  <c:v>38.6</c:v>
                </c:pt>
                <c:pt idx="6258">
                  <c:v>38.6</c:v>
                </c:pt>
                <c:pt idx="6259">
                  <c:v>38.6</c:v>
                </c:pt>
                <c:pt idx="6260">
                  <c:v>38.61</c:v>
                </c:pt>
                <c:pt idx="6261">
                  <c:v>38.61</c:v>
                </c:pt>
                <c:pt idx="6262">
                  <c:v>38.61</c:v>
                </c:pt>
                <c:pt idx="6263">
                  <c:v>38.61</c:v>
                </c:pt>
                <c:pt idx="6264">
                  <c:v>38.619999999999997</c:v>
                </c:pt>
                <c:pt idx="6265">
                  <c:v>38.619999999999997</c:v>
                </c:pt>
                <c:pt idx="6266">
                  <c:v>38.630000000000003</c:v>
                </c:pt>
                <c:pt idx="6267">
                  <c:v>38.630000000000003</c:v>
                </c:pt>
                <c:pt idx="6268">
                  <c:v>38.64</c:v>
                </c:pt>
                <c:pt idx="6269">
                  <c:v>38.64</c:v>
                </c:pt>
                <c:pt idx="6270">
                  <c:v>38.64</c:v>
                </c:pt>
                <c:pt idx="6271">
                  <c:v>38.65</c:v>
                </c:pt>
                <c:pt idx="6272">
                  <c:v>38.659999999999997</c:v>
                </c:pt>
                <c:pt idx="6273">
                  <c:v>38.659999999999997</c:v>
                </c:pt>
                <c:pt idx="6274">
                  <c:v>38.67</c:v>
                </c:pt>
                <c:pt idx="6275">
                  <c:v>38.67</c:v>
                </c:pt>
                <c:pt idx="6276">
                  <c:v>38.67</c:v>
                </c:pt>
                <c:pt idx="6277">
                  <c:v>38.68</c:v>
                </c:pt>
                <c:pt idx="6278">
                  <c:v>38.68</c:v>
                </c:pt>
                <c:pt idx="6279">
                  <c:v>38.69</c:v>
                </c:pt>
                <c:pt idx="6280">
                  <c:v>38.700000000000003</c:v>
                </c:pt>
                <c:pt idx="6281">
                  <c:v>38.700000000000003</c:v>
                </c:pt>
                <c:pt idx="6282">
                  <c:v>38.700000000000003</c:v>
                </c:pt>
                <c:pt idx="6283">
                  <c:v>38.71</c:v>
                </c:pt>
                <c:pt idx="6284">
                  <c:v>38.71</c:v>
                </c:pt>
                <c:pt idx="6285">
                  <c:v>38.71</c:v>
                </c:pt>
                <c:pt idx="6286">
                  <c:v>38.72</c:v>
                </c:pt>
                <c:pt idx="6287">
                  <c:v>38.72</c:v>
                </c:pt>
                <c:pt idx="6288">
                  <c:v>38.729999999999997</c:v>
                </c:pt>
                <c:pt idx="6289">
                  <c:v>38.74</c:v>
                </c:pt>
                <c:pt idx="6290">
                  <c:v>38.75</c:v>
                </c:pt>
                <c:pt idx="6291">
                  <c:v>38.76</c:v>
                </c:pt>
                <c:pt idx="6292">
                  <c:v>38.76</c:v>
                </c:pt>
                <c:pt idx="6293">
                  <c:v>38.76</c:v>
                </c:pt>
                <c:pt idx="6294">
                  <c:v>38.76</c:v>
                </c:pt>
                <c:pt idx="6295">
                  <c:v>38.76</c:v>
                </c:pt>
                <c:pt idx="6296">
                  <c:v>38.770000000000003</c:v>
                </c:pt>
                <c:pt idx="6297">
                  <c:v>38.770000000000003</c:v>
                </c:pt>
                <c:pt idx="6298">
                  <c:v>38.770000000000003</c:v>
                </c:pt>
                <c:pt idx="6299">
                  <c:v>38.770000000000003</c:v>
                </c:pt>
                <c:pt idx="6300">
                  <c:v>38.78</c:v>
                </c:pt>
                <c:pt idx="6301">
                  <c:v>38.78</c:v>
                </c:pt>
                <c:pt idx="6302">
                  <c:v>38.78</c:v>
                </c:pt>
                <c:pt idx="6303">
                  <c:v>38.78</c:v>
                </c:pt>
                <c:pt idx="6304">
                  <c:v>38.78</c:v>
                </c:pt>
                <c:pt idx="6305">
                  <c:v>38.78</c:v>
                </c:pt>
                <c:pt idx="6306">
                  <c:v>38.78</c:v>
                </c:pt>
                <c:pt idx="6307">
                  <c:v>38.78</c:v>
                </c:pt>
                <c:pt idx="6308">
                  <c:v>38.78</c:v>
                </c:pt>
                <c:pt idx="6309">
                  <c:v>38.78</c:v>
                </c:pt>
                <c:pt idx="6310">
                  <c:v>38.78</c:v>
                </c:pt>
                <c:pt idx="6311">
                  <c:v>38.78</c:v>
                </c:pt>
                <c:pt idx="6312">
                  <c:v>38.78</c:v>
                </c:pt>
                <c:pt idx="6313">
                  <c:v>38.78</c:v>
                </c:pt>
                <c:pt idx="6314">
                  <c:v>38.78</c:v>
                </c:pt>
                <c:pt idx="6315">
                  <c:v>38.78</c:v>
                </c:pt>
                <c:pt idx="6316">
                  <c:v>38.78</c:v>
                </c:pt>
                <c:pt idx="6317">
                  <c:v>38.78</c:v>
                </c:pt>
                <c:pt idx="6318">
                  <c:v>38.78</c:v>
                </c:pt>
                <c:pt idx="6319">
                  <c:v>38.78</c:v>
                </c:pt>
                <c:pt idx="6320">
                  <c:v>38.78</c:v>
                </c:pt>
                <c:pt idx="6321">
                  <c:v>38.78</c:v>
                </c:pt>
                <c:pt idx="6322">
                  <c:v>38.78</c:v>
                </c:pt>
                <c:pt idx="6323">
                  <c:v>38.78</c:v>
                </c:pt>
                <c:pt idx="6324">
                  <c:v>38.78</c:v>
                </c:pt>
                <c:pt idx="6325">
                  <c:v>38.78</c:v>
                </c:pt>
                <c:pt idx="6326">
                  <c:v>38.78</c:v>
                </c:pt>
                <c:pt idx="6327">
                  <c:v>38.78</c:v>
                </c:pt>
                <c:pt idx="6328">
                  <c:v>38.78</c:v>
                </c:pt>
                <c:pt idx="6329">
                  <c:v>38.78</c:v>
                </c:pt>
                <c:pt idx="6330">
                  <c:v>38.78</c:v>
                </c:pt>
                <c:pt idx="6331">
                  <c:v>38.78</c:v>
                </c:pt>
                <c:pt idx="6332">
                  <c:v>38.78</c:v>
                </c:pt>
                <c:pt idx="6333">
                  <c:v>38.78</c:v>
                </c:pt>
                <c:pt idx="6334">
                  <c:v>38.78</c:v>
                </c:pt>
                <c:pt idx="6335">
                  <c:v>38.78</c:v>
                </c:pt>
                <c:pt idx="6336">
                  <c:v>38.78</c:v>
                </c:pt>
                <c:pt idx="6337">
                  <c:v>38.78</c:v>
                </c:pt>
                <c:pt idx="6338">
                  <c:v>38.78</c:v>
                </c:pt>
                <c:pt idx="6339">
                  <c:v>38.78</c:v>
                </c:pt>
                <c:pt idx="6340">
                  <c:v>38.78</c:v>
                </c:pt>
                <c:pt idx="6341">
                  <c:v>38.78</c:v>
                </c:pt>
                <c:pt idx="6342">
                  <c:v>38.78</c:v>
                </c:pt>
                <c:pt idx="6343">
                  <c:v>38.78</c:v>
                </c:pt>
                <c:pt idx="6344">
                  <c:v>38.78</c:v>
                </c:pt>
                <c:pt idx="6345">
                  <c:v>38.78</c:v>
                </c:pt>
                <c:pt idx="6346">
                  <c:v>38.78</c:v>
                </c:pt>
                <c:pt idx="6347">
                  <c:v>38.78</c:v>
                </c:pt>
                <c:pt idx="6348">
                  <c:v>38.78</c:v>
                </c:pt>
                <c:pt idx="6349">
                  <c:v>38.78</c:v>
                </c:pt>
                <c:pt idx="6350">
                  <c:v>38.78</c:v>
                </c:pt>
                <c:pt idx="6351">
                  <c:v>38.78</c:v>
                </c:pt>
                <c:pt idx="6352">
                  <c:v>38.78</c:v>
                </c:pt>
                <c:pt idx="6353">
                  <c:v>38.78</c:v>
                </c:pt>
                <c:pt idx="6354">
                  <c:v>38.78</c:v>
                </c:pt>
                <c:pt idx="6355">
                  <c:v>38.78</c:v>
                </c:pt>
                <c:pt idx="6356">
                  <c:v>38.78</c:v>
                </c:pt>
                <c:pt idx="6357">
                  <c:v>38.78</c:v>
                </c:pt>
                <c:pt idx="6358">
                  <c:v>38.770000000000003</c:v>
                </c:pt>
                <c:pt idx="6359">
                  <c:v>38.770000000000003</c:v>
                </c:pt>
                <c:pt idx="6360">
                  <c:v>38.770000000000003</c:v>
                </c:pt>
                <c:pt idx="6361">
                  <c:v>38.770000000000003</c:v>
                </c:pt>
                <c:pt idx="6362">
                  <c:v>38.76</c:v>
                </c:pt>
                <c:pt idx="6363">
                  <c:v>38.76</c:v>
                </c:pt>
                <c:pt idx="6364">
                  <c:v>38.76</c:v>
                </c:pt>
                <c:pt idx="6365">
                  <c:v>38.76</c:v>
                </c:pt>
                <c:pt idx="6366">
                  <c:v>38.76</c:v>
                </c:pt>
                <c:pt idx="6367">
                  <c:v>38.76</c:v>
                </c:pt>
                <c:pt idx="6368">
                  <c:v>38.76</c:v>
                </c:pt>
                <c:pt idx="6369">
                  <c:v>38.76</c:v>
                </c:pt>
                <c:pt idx="6370">
                  <c:v>38.75</c:v>
                </c:pt>
                <c:pt idx="6371">
                  <c:v>38.75</c:v>
                </c:pt>
                <c:pt idx="6372">
                  <c:v>38.75</c:v>
                </c:pt>
                <c:pt idx="6373">
                  <c:v>38.74</c:v>
                </c:pt>
                <c:pt idx="6374">
                  <c:v>38.74</c:v>
                </c:pt>
                <c:pt idx="6375">
                  <c:v>38.74</c:v>
                </c:pt>
                <c:pt idx="6376">
                  <c:v>38.74</c:v>
                </c:pt>
                <c:pt idx="6377">
                  <c:v>38.729999999999997</c:v>
                </c:pt>
                <c:pt idx="6378">
                  <c:v>38.74</c:v>
                </c:pt>
                <c:pt idx="6379">
                  <c:v>38.74</c:v>
                </c:pt>
                <c:pt idx="6380">
                  <c:v>38.74</c:v>
                </c:pt>
                <c:pt idx="6381">
                  <c:v>38.75</c:v>
                </c:pt>
                <c:pt idx="6382">
                  <c:v>38.75</c:v>
                </c:pt>
                <c:pt idx="6383">
                  <c:v>38.75</c:v>
                </c:pt>
                <c:pt idx="6384">
                  <c:v>38.76</c:v>
                </c:pt>
                <c:pt idx="6385">
                  <c:v>38.76</c:v>
                </c:pt>
                <c:pt idx="6386">
                  <c:v>38.76</c:v>
                </c:pt>
                <c:pt idx="6387">
                  <c:v>38.76</c:v>
                </c:pt>
                <c:pt idx="6388">
                  <c:v>38.770000000000003</c:v>
                </c:pt>
                <c:pt idx="6389">
                  <c:v>38.770000000000003</c:v>
                </c:pt>
                <c:pt idx="6390">
                  <c:v>38.770000000000003</c:v>
                </c:pt>
                <c:pt idx="6391">
                  <c:v>38.770000000000003</c:v>
                </c:pt>
                <c:pt idx="6392">
                  <c:v>38.770000000000003</c:v>
                </c:pt>
                <c:pt idx="6393">
                  <c:v>38.770000000000003</c:v>
                </c:pt>
                <c:pt idx="6394">
                  <c:v>38.770000000000003</c:v>
                </c:pt>
                <c:pt idx="6395">
                  <c:v>38.78</c:v>
                </c:pt>
                <c:pt idx="6396">
                  <c:v>38.78</c:v>
                </c:pt>
                <c:pt idx="6397">
                  <c:v>38.78</c:v>
                </c:pt>
                <c:pt idx="6398">
                  <c:v>38.78</c:v>
                </c:pt>
                <c:pt idx="6399">
                  <c:v>38.78</c:v>
                </c:pt>
                <c:pt idx="6400">
                  <c:v>38.78</c:v>
                </c:pt>
                <c:pt idx="6401">
                  <c:v>38.78</c:v>
                </c:pt>
                <c:pt idx="6402">
                  <c:v>38.78</c:v>
                </c:pt>
                <c:pt idx="6403">
                  <c:v>38.78</c:v>
                </c:pt>
                <c:pt idx="6404">
                  <c:v>38.78</c:v>
                </c:pt>
                <c:pt idx="6405">
                  <c:v>38.78</c:v>
                </c:pt>
                <c:pt idx="6406">
                  <c:v>38.78</c:v>
                </c:pt>
                <c:pt idx="6407">
                  <c:v>38.78</c:v>
                </c:pt>
                <c:pt idx="6408">
                  <c:v>38.78</c:v>
                </c:pt>
                <c:pt idx="6409">
                  <c:v>38.78</c:v>
                </c:pt>
                <c:pt idx="6410">
                  <c:v>38.78</c:v>
                </c:pt>
                <c:pt idx="6411">
                  <c:v>38.78</c:v>
                </c:pt>
                <c:pt idx="6412">
                  <c:v>38.78</c:v>
                </c:pt>
                <c:pt idx="6413">
                  <c:v>38.78</c:v>
                </c:pt>
                <c:pt idx="6414">
                  <c:v>38.78</c:v>
                </c:pt>
                <c:pt idx="6415">
                  <c:v>38.78</c:v>
                </c:pt>
                <c:pt idx="6416">
                  <c:v>38.770000000000003</c:v>
                </c:pt>
                <c:pt idx="6417">
                  <c:v>38.770000000000003</c:v>
                </c:pt>
                <c:pt idx="6418">
                  <c:v>38.770000000000003</c:v>
                </c:pt>
                <c:pt idx="6419">
                  <c:v>38.770000000000003</c:v>
                </c:pt>
                <c:pt idx="6420">
                  <c:v>38.76</c:v>
                </c:pt>
                <c:pt idx="6421">
                  <c:v>38.76</c:v>
                </c:pt>
                <c:pt idx="6422">
                  <c:v>38.76</c:v>
                </c:pt>
                <c:pt idx="6423">
                  <c:v>38.76</c:v>
                </c:pt>
                <c:pt idx="6424">
                  <c:v>38.76</c:v>
                </c:pt>
                <c:pt idx="6425">
                  <c:v>38.76</c:v>
                </c:pt>
                <c:pt idx="6426">
                  <c:v>38.76</c:v>
                </c:pt>
                <c:pt idx="6427">
                  <c:v>38.76</c:v>
                </c:pt>
                <c:pt idx="6428">
                  <c:v>38.75</c:v>
                </c:pt>
                <c:pt idx="6429">
                  <c:v>38.76</c:v>
                </c:pt>
                <c:pt idx="6430">
                  <c:v>38.76</c:v>
                </c:pt>
                <c:pt idx="6431">
                  <c:v>38.76</c:v>
                </c:pt>
                <c:pt idx="6432">
                  <c:v>38.75</c:v>
                </c:pt>
                <c:pt idx="6433">
                  <c:v>38.74</c:v>
                </c:pt>
                <c:pt idx="6434">
                  <c:v>38.729999999999997</c:v>
                </c:pt>
                <c:pt idx="6435">
                  <c:v>38.74</c:v>
                </c:pt>
                <c:pt idx="6436">
                  <c:v>38.74</c:v>
                </c:pt>
                <c:pt idx="6437">
                  <c:v>38.729999999999997</c:v>
                </c:pt>
                <c:pt idx="6438">
                  <c:v>38.729999999999997</c:v>
                </c:pt>
                <c:pt idx="6439">
                  <c:v>38.72</c:v>
                </c:pt>
                <c:pt idx="6440">
                  <c:v>38.72</c:v>
                </c:pt>
                <c:pt idx="6441">
                  <c:v>38.729999999999997</c:v>
                </c:pt>
                <c:pt idx="6442">
                  <c:v>38.729999999999997</c:v>
                </c:pt>
                <c:pt idx="6443">
                  <c:v>38.729999999999997</c:v>
                </c:pt>
                <c:pt idx="6444">
                  <c:v>38.729999999999997</c:v>
                </c:pt>
                <c:pt idx="6445">
                  <c:v>38.72</c:v>
                </c:pt>
                <c:pt idx="6446">
                  <c:v>38.71</c:v>
                </c:pt>
                <c:pt idx="6447">
                  <c:v>38.71</c:v>
                </c:pt>
                <c:pt idx="6448">
                  <c:v>38.72</c:v>
                </c:pt>
                <c:pt idx="6449">
                  <c:v>38.71</c:v>
                </c:pt>
                <c:pt idx="6450">
                  <c:v>38.71</c:v>
                </c:pt>
                <c:pt idx="6451">
                  <c:v>38.71</c:v>
                </c:pt>
                <c:pt idx="6452">
                  <c:v>38.71</c:v>
                </c:pt>
                <c:pt idx="6453">
                  <c:v>38.71</c:v>
                </c:pt>
                <c:pt idx="6454">
                  <c:v>38.71</c:v>
                </c:pt>
                <c:pt idx="6455">
                  <c:v>38.71</c:v>
                </c:pt>
                <c:pt idx="6456">
                  <c:v>38.71</c:v>
                </c:pt>
                <c:pt idx="6457">
                  <c:v>38.72</c:v>
                </c:pt>
                <c:pt idx="6458">
                  <c:v>38.72</c:v>
                </c:pt>
                <c:pt idx="6459">
                  <c:v>38.72</c:v>
                </c:pt>
                <c:pt idx="6460">
                  <c:v>38.72</c:v>
                </c:pt>
                <c:pt idx="6461">
                  <c:v>38.72</c:v>
                </c:pt>
                <c:pt idx="6462">
                  <c:v>38.72</c:v>
                </c:pt>
                <c:pt idx="6463">
                  <c:v>38.72</c:v>
                </c:pt>
                <c:pt idx="6464">
                  <c:v>38.71</c:v>
                </c:pt>
                <c:pt idx="6465">
                  <c:v>38.71</c:v>
                </c:pt>
                <c:pt idx="6466">
                  <c:v>38.71</c:v>
                </c:pt>
                <c:pt idx="6467">
                  <c:v>38.71</c:v>
                </c:pt>
                <c:pt idx="6468">
                  <c:v>38.71</c:v>
                </c:pt>
                <c:pt idx="6469">
                  <c:v>38.71</c:v>
                </c:pt>
                <c:pt idx="6470">
                  <c:v>38.71</c:v>
                </c:pt>
                <c:pt idx="6471">
                  <c:v>38.71</c:v>
                </c:pt>
                <c:pt idx="6472">
                  <c:v>38.71</c:v>
                </c:pt>
                <c:pt idx="6473">
                  <c:v>38.71</c:v>
                </c:pt>
                <c:pt idx="6474">
                  <c:v>38.71</c:v>
                </c:pt>
                <c:pt idx="6475">
                  <c:v>38.71</c:v>
                </c:pt>
                <c:pt idx="6476">
                  <c:v>38.71</c:v>
                </c:pt>
                <c:pt idx="6477">
                  <c:v>38.71</c:v>
                </c:pt>
                <c:pt idx="6478">
                  <c:v>38.72</c:v>
                </c:pt>
                <c:pt idx="6479">
                  <c:v>38.72</c:v>
                </c:pt>
                <c:pt idx="6480">
                  <c:v>38.72</c:v>
                </c:pt>
                <c:pt idx="6481">
                  <c:v>38.729999999999997</c:v>
                </c:pt>
                <c:pt idx="6482">
                  <c:v>38.729999999999997</c:v>
                </c:pt>
                <c:pt idx="6483">
                  <c:v>38.74</c:v>
                </c:pt>
                <c:pt idx="6484">
                  <c:v>38.74</c:v>
                </c:pt>
                <c:pt idx="6485">
                  <c:v>38.74</c:v>
                </c:pt>
                <c:pt idx="6486">
                  <c:v>38.74</c:v>
                </c:pt>
                <c:pt idx="6487">
                  <c:v>38.74</c:v>
                </c:pt>
                <c:pt idx="6488">
                  <c:v>38.74</c:v>
                </c:pt>
                <c:pt idx="6489">
                  <c:v>38.74</c:v>
                </c:pt>
                <c:pt idx="6490">
                  <c:v>38.74</c:v>
                </c:pt>
                <c:pt idx="6491">
                  <c:v>38.74</c:v>
                </c:pt>
                <c:pt idx="6492">
                  <c:v>38.729999999999997</c:v>
                </c:pt>
                <c:pt idx="6493">
                  <c:v>38.729999999999997</c:v>
                </c:pt>
                <c:pt idx="6494">
                  <c:v>38.729999999999997</c:v>
                </c:pt>
                <c:pt idx="6495">
                  <c:v>38.729999999999997</c:v>
                </c:pt>
                <c:pt idx="6496">
                  <c:v>38.729999999999997</c:v>
                </c:pt>
                <c:pt idx="6497">
                  <c:v>38.74</c:v>
                </c:pt>
                <c:pt idx="6498">
                  <c:v>38.74</c:v>
                </c:pt>
                <c:pt idx="6499">
                  <c:v>38.75</c:v>
                </c:pt>
                <c:pt idx="6500">
                  <c:v>38.75</c:v>
                </c:pt>
                <c:pt idx="6501">
                  <c:v>38.76</c:v>
                </c:pt>
                <c:pt idx="6502">
                  <c:v>38.76</c:v>
                </c:pt>
                <c:pt idx="6503">
                  <c:v>38.76</c:v>
                </c:pt>
                <c:pt idx="6504">
                  <c:v>38.770000000000003</c:v>
                </c:pt>
                <c:pt idx="6505">
                  <c:v>38.770000000000003</c:v>
                </c:pt>
                <c:pt idx="6506">
                  <c:v>38.770000000000003</c:v>
                </c:pt>
                <c:pt idx="6507">
                  <c:v>38.78</c:v>
                </c:pt>
                <c:pt idx="6508">
                  <c:v>38.78</c:v>
                </c:pt>
                <c:pt idx="6509">
                  <c:v>38.78</c:v>
                </c:pt>
                <c:pt idx="6510">
                  <c:v>38.78</c:v>
                </c:pt>
                <c:pt idx="6511">
                  <c:v>38.78</c:v>
                </c:pt>
                <c:pt idx="6512">
                  <c:v>38.78</c:v>
                </c:pt>
                <c:pt idx="6513">
                  <c:v>38.78</c:v>
                </c:pt>
                <c:pt idx="6514">
                  <c:v>38.78</c:v>
                </c:pt>
                <c:pt idx="6515">
                  <c:v>38.78</c:v>
                </c:pt>
                <c:pt idx="6516">
                  <c:v>38.78</c:v>
                </c:pt>
                <c:pt idx="6517">
                  <c:v>38.78</c:v>
                </c:pt>
                <c:pt idx="6518">
                  <c:v>38.78</c:v>
                </c:pt>
                <c:pt idx="6519">
                  <c:v>38.78</c:v>
                </c:pt>
                <c:pt idx="6520">
                  <c:v>38.78</c:v>
                </c:pt>
                <c:pt idx="6521">
                  <c:v>38.78</c:v>
                </c:pt>
                <c:pt idx="6522">
                  <c:v>38.78</c:v>
                </c:pt>
                <c:pt idx="6523">
                  <c:v>38.78</c:v>
                </c:pt>
                <c:pt idx="6524">
                  <c:v>38.78</c:v>
                </c:pt>
                <c:pt idx="6525">
                  <c:v>38.78</c:v>
                </c:pt>
                <c:pt idx="6526">
                  <c:v>38.78</c:v>
                </c:pt>
                <c:pt idx="6527">
                  <c:v>38.78</c:v>
                </c:pt>
                <c:pt idx="6528">
                  <c:v>38.78</c:v>
                </c:pt>
                <c:pt idx="6529">
                  <c:v>38.78</c:v>
                </c:pt>
                <c:pt idx="6530">
                  <c:v>38.78</c:v>
                </c:pt>
                <c:pt idx="6531">
                  <c:v>38.78</c:v>
                </c:pt>
                <c:pt idx="6532">
                  <c:v>38.78</c:v>
                </c:pt>
                <c:pt idx="6533">
                  <c:v>38.78</c:v>
                </c:pt>
                <c:pt idx="6534">
                  <c:v>38.78</c:v>
                </c:pt>
                <c:pt idx="6535">
                  <c:v>38.78</c:v>
                </c:pt>
                <c:pt idx="6536">
                  <c:v>38.78</c:v>
                </c:pt>
                <c:pt idx="6537">
                  <c:v>38.78</c:v>
                </c:pt>
                <c:pt idx="6538">
                  <c:v>38.78</c:v>
                </c:pt>
                <c:pt idx="6539">
                  <c:v>38.78</c:v>
                </c:pt>
                <c:pt idx="6540">
                  <c:v>38.78</c:v>
                </c:pt>
                <c:pt idx="6541">
                  <c:v>38.78</c:v>
                </c:pt>
                <c:pt idx="6542">
                  <c:v>38.78</c:v>
                </c:pt>
                <c:pt idx="6543">
                  <c:v>38.78</c:v>
                </c:pt>
                <c:pt idx="6544">
                  <c:v>38.78</c:v>
                </c:pt>
                <c:pt idx="6545">
                  <c:v>38.78</c:v>
                </c:pt>
                <c:pt idx="6546">
                  <c:v>38.78</c:v>
                </c:pt>
                <c:pt idx="6547">
                  <c:v>38.78</c:v>
                </c:pt>
                <c:pt idx="6548">
                  <c:v>38.78</c:v>
                </c:pt>
                <c:pt idx="6549">
                  <c:v>38.78</c:v>
                </c:pt>
                <c:pt idx="6550">
                  <c:v>38.78</c:v>
                </c:pt>
                <c:pt idx="6551">
                  <c:v>38.78</c:v>
                </c:pt>
                <c:pt idx="6552">
                  <c:v>38.78</c:v>
                </c:pt>
                <c:pt idx="6553">
                  <c:v>38.78</c:v>
                </c:pt>
                <c:pt idx="6554">
                  <c:v>38.78</c:v>
                </c:pt>
                <c:pt idx="6555">
                  <c:v>38.78</c:v>
                </c:pt>
                <c:pt idx="6556">
                  <c:v>38.78</c:v>
                </c:pt>
                <c:pt idx="6557">
                  <c:v>38.78</c:v>
                </c:pt>
                <c:pt idx="6558">
                  <c:v>38.78</c:v>
                </c:pt>
                <c:pt idx="6559">
                  <c:v>38.78</c:v>
                </c:pt>
                <c:pt idx="6560">
                  <c:v>38.78</c:v>
                </c:pt>
                <c:pt idx="6561">
                  <c:v>38.78</c:v>
                </c:pt>
                <c:pt idx="6562">
                  <c:v>38.78</c:v>
                </c:pt>
                <c:pt idx="6563">
                  <c:v>38.78</c:v>
                </c:pt>
                <c:pt idx="6564">
                  <c:v>38.78</c:v>
                </c:pt>
                <c:pt idx="6565">
                  <c:v>38.78</c:v>
                </c:pt>
                <c:pt idx="6566">
                  <c:v>38.78</c:v>
                </c:pt>
                <c:pt idx="6567">
                  <c:v>38.78</c:v>
                </c:pt>
                <c:pt idx="6568">
                  <c:v>38.78</c:v>
                </c:pt>
                <c:pt idx="6569">
                  <c:v>38.78</c:v>
                </c:pt>
                <c:pt idx="6570">
                  <c:v>38.78</c:v>
                </c:pt>
                <c:pt idx="6571">
                  <c:v>38.78</c:v>
                </c:pt>
                <c:pt idx="6572">
                  <c:v>38.78</c:v>
                </c:pt>
                <c:pt idx="6573">
                  <c:v>38.78</c:v>
                </c:pt>
                <c:pt idx="6574">
                  <c:v>38.78</c:v>
                </c:pt>
                <c:pt idx="6575">
                  <c:v>38.78</c:v>
                </c:pt>
                <c:pt idx="6576">
                  <c:v>38.78</c:v>
                </c:pt>
                <c:pt idx="6577">
                  <c:v>38.78</c:v>
                </c:pt>
                <c:pt idx="6578">
                  <c:v>38.78</c:v>
                </c:pt>
                <c:pt idx="6579">
                  <c:v>38.78</c:v>
                </c:pt>
                <c:pt idx="6580">
                  <c:v>38.78</c:v>
                </c:pt>
                <c:pt idx="6581">
                  <c:v>38.78</c:v>
                </c:pt>
                <c:pt idx="6582">
                  <c:v>38.78</c:v>
                </c:pt>
                <c:pt idx="6583">
                  <c:v>38.78</c:v>
                </c:pt>
                <c:pt idx="6584">
                  <c:v>38.78</c:v>
                </c:pt>
                <c:pt idx="6585">
                  <c:v>38.78</c:v>
                </c:pt>
                <c:pt idx="6586">
                  <c:v>38.78</c:v>
                </c:pt>
                <c:pt idx="6587">
                  <c:v>38.78</c:v>
                </c:pt>
                <c:pt idx="6588">
                  <c:v>38.78</c:v>
                </c:pt>
                <c:pt idx="6589">
                  <c:v>38.78</c:v>
                </c:pt>
                <c:pt idx="6590">
                  <c:v>38.78</c:v>
                </c:pt>
                <c:pt idx="6591">
                  <c:v>38.78</c:v>
                </c:pt>
                <c:pt idx="6592">
                  <c:v>38.78</c:v>
                </c:pt>
                <c:pt idx="6593">
                  <c:v>38.78</c:v>
                </c:pt>
                <c:pt idx="6594">
                  <c:v>38.78</c:v>
                </c:pt>
                <c:pt idx="6595">
                  <c:v>38.78</c:v>
                </c:pt>
                <c:pt idx="6596">
                  <c:v>38.78</c:v>
                </c:pt>
                <c:pt idx="6597">
                  <c:v>38.78</c:v>
                </c:pt>
                <c:pt idx="6598">
                  <c:v>38.78</c:v>
                </c:pt>
                <c:pt idx="6599">
                  <c:v>38.78</c:v>
                </c:pt>
                <c:pt idx="6600">
                  <c:v>38.78</c:v>
                </c:pt>
                <c:pt idx="6601">
                  <c:v>38.78</c:v>
                </c:pt>
                <c:pt idx="6602">
                  <c:v>38.78</c:v>
                </c:pt>
                <c:pt idx="6603">
                  <c:v>38.78</c:v>
                </c:pt>
                <c:pt idx="6604">
                  <c:v>38.78</c:v>
                </c:pt>
                <c:pt idx="6605">
                  <c:v>38.78</c:v>
                </c:pt>
                <c:pt idx="6606">
                  <c:v>38.78</c:v>
                </c:pt>
                <c:pt idx="6607">
                  <c:v>38.78</c:v>
                </c:pt>
                <c:pt idx="6608">
                  <c:v>38.78</c:v>
                </c:pt>
                <c:pt idx="6609">
                  <c:v>38.78</c:v>
                </c:pt>
                <c:pt idx="6610">
                  <c:v>38.78</c:v>
                </c:pt>
                <c:pt idx="6611">
                  <c:v>38.78</c:v>
                </c:pt>
                <c:pt idx="6612">
                  <c:v>38.78</c:v>
                </c:pt>
                <c:pt idx="6613">
                  <c:v>38.78</c:v>
                </c:pt>
                <c:pt idx="6614">
                  <c:v>38.78</c:v>
                </c:pt>
                <c:pt idx="6615">
                  <c:v>38.78</c:v>
                </c:pt>
                <c:pt idx="6616">
                  <c:v>38.78</c:v>
                </c:pt>
                <c:pt idx="6617">
                  <c:v>38.78</c:v>
                </c:pt>
                <c:pt idx="6618">
                  <c:v>38.78</c:v>
                </c:pt>
                <c:pt idx="6619">
                  <c:v>38.78</c:v>
                </c:pt>
                <c:pt idx="6620">
                  <c:v>38.78</c:v>
                </c:pt>
                <c:pt idx="6621">
                  <c:v>38.78</c:v>
                </c:pt>
                <c:pt idx="6622">
                  <c:v>38.78</c:v>
                </c:pt>
                <c:pt idx="6623">
                  <c:v>38.78</c:v>
                </c:pt>
                <c:pt idx="6624">
                  <c:v>38.78</c:v>
                </c:pt>
                <c:pt idx="6625">
                  <c:v>38.78</c:v>
                </c:pt>
                <c:pt idx="6626">
                  <c:v>38.78</c:v>
                </c:pt>
                <c:pt idx="6627">
                  <c:v>38.78</c:v>
                </c:pt>
                <c:pt idx="6628">
                  <c:v>38.78</c:v>
                </c:pt>
                <c:pt idx="6629">
                  <c:v>38.78</c:v>
                </c:pt>
                <c:pt idx="6630">
                  <c:v>38.78</c:v>
                </c:pt>
                <c:pt idx="6631">
                  <c:v>38.78</c:v>
                </c:pt>
                <c:pt idx="6632">
                  <c:v>38.78</c:v>
                </c:pt>
                <c:pt idx="6633">
                  <c:v>38.78</c:v>
                </c:pt>
                <c:pt idx="6634">
                  <c:v>38.78</c:v>
                </c:pt>
                <c:pt idx="6635">
                  <c:v>38.78</c:v>
                </c:pt>
                <c:pt idx="6636">
                  <c:v>38.78</c:v>
                </c:pt>
                <c:pt idx="6637">
                  <c:v>38.78</c:v>
                </c:pt>
                <c:pt idx="6638">
                  <c:v>38.78</c:v>
                </c:pt>
                <c:pt idx="6639">
                  <c:v>38.78</c:v>
                </c:pt>
                <c:pt idx="6640">
                  <c:v>38.770000000000003</c:v>
                </c:pt>
                <c:pt idx="6641">
                  <c:v>38.770000000000003</c:v>
                </c:pt>
                <c:pt idx="6642">
                  <c:v>38.770000000000003</c:v>
                </c:pt>
                <c:pt idx="6643">
                  <c:v>38.770000000000003</c:v>
                </c:pt>
                <c:pt idx="6644">
                  <c:v>38.76</c:v>
                </c:pt>
                <c:pt idx="6645">
                  <c:v>38.76</c:v>
                </c:pt>
                <c:pt idx="6646">
                  <c:v>38.75</c:v>
                </c:pt>
                <c:pt idx="6647">
                  <c:v>38.75</c:v>
                </c:pt>
                <c:pt idx="6648">
                  <c:v>38.74</c:v>
                </c:pt>
                <c:pt idx="6649">
                  <c:v>38.74</c:v>
                </c:pt>
                <c:pt idx="6650">
                  <c:v>38.74</c:v>
                </c:pt>
                <c:pt idx="6651">
                  <c:v>38.729999999999997</c:v>
                </c:pt>
                <c:pt idx="6652">
                  <c:v>38.729999999999997</c:v>
                </c:pt>
                <c:pt idx="6653">
                  <c:v>38.72</c:v>
                </c:pt>
                <c:pt idx="6654">
                  <c:v>38.72</c:v>
                </c:pt>
                <c:pt idx="6655">
                  <c:v>38.72</c:v>
                </c:pt>
                <c:pt idx="6656">
                  <c:v>38.71</c:v>
                </c:pt>
                <c:pt idx="6657">
                  <c:v>38.700000000000003</c:v>
                </c:pt>
                <c:pt idx="6658">
                  <c:v>38.700000000000003</c:v>
                </c:pt>
                <c:pt idx="6659">
                  <c:v>38.69</c:v>
                </c:pt>
                <c:pt idx="6660">
                  <c:v>38.69</c:v>
                </c:pt>
                <c:pt idx="6661">
                  <c:v>38.68</c:v>
                </c:pt>
                <c:pt idx="6662">
                  <c:v>38.68</c:v>
                </c:pt>
                <c:pt idx="6663">
                  <c:v>38.67</c:v>
                </c:pt>
                <c:pt idx="6664">
                  <c:v>38.659999999999997</c:v>
                </c:pt>
                <c:pt idx="6665">
                  <c:v>38.659999999999997</c:v>
                </c:pt>
                <c:pt idx="6666">
                  <c:v>38.65</c:v>
                </c:pt>
                <c:pt idx="6667">
                  <c:v>38.65</c:v>
                </c:pt>
                <c:pt idx="6668">
                  <c:v>38.65</c:v>
                </c:pt>
                <c:pt idx="6669">
                  <c:v>38.65</c:v>
                </c:pt>
                <c:pt idx="6670">
                  <c:v>38.64</c:v>
                </c:pt>
                <c:pt idx="6671">
                  <c:v>38.64</c:v>
                </c:pt>
                <c:pt idx="6672">
                  <c:v>38.64</c:v>
                </c:pt>
                <c:pt idx="6673">
                  <c:v>38.630000000000003</c:v>
                </c:pt>
                <c:pt idx="6674">
                  <c:v>38.619999999999997</c:v>
                </c:pt>
                <c:pt idx="6675">
                  <c:v>38.619999999999997</c:v>
                </c:pt>
                <c:pt idx="6676">
                  <c:v>38.61</c:v>
                </c:pt>
                <c:pt idx="6677">
                  <c:v>38.6</c:v>
                </c:pt>
                <c:pt idx="6678">
                  <c:v>38.6</c:v>
                </c:pt>
                <c:pt idx="6679">
                  <c:v>38.590000000000003</c:v>
                </c:pt>
                <c:pt idx="6680">
                  <c:v>38.590000000000003</c:v>
                </c:pt>
                <c:pt idx="6681">
                  <c:v>38.590000000000003</c:v>
                </c:pt>
                <c:pt idx="6682">
                  <c:v>38.590000000000003</c:v>
                </c:pt>
                <c:pt idx="6683">
                  <c:v>38.590000000000003</c:v>
                </c:pt>
                <c:pt idx="6684">
                  <c:v>38.590000000000003</c:v>
                </c:pt>
                <c:pt idx="6685">
                  <c:v>38.590000000000003</c:v>
                </c:pt>
                <c:pt idx="6686">
                  <c:v>38.590000000000003</c:v>
                </c:pt>
                <c:pt idx="6687">
                  <c:v>38.590000000000003</c:v>
                </c:pt>
                <c:pt idx="6688">
                  <c:v>38.590000000000003</c:v>
                </c:pt>
                <c:pt idx="6689">
                  <c:v>38.58</c:v>
                </c:pt>
                <c:pt idx="6690">
                  <c:v>38.58</c:v>
                </c:pt>
                <c:pt idx="6691">
                  <c:v>38.58</c:v>
                </c:pt>
                <c:pt idx="6692">
                  <c:v>38.58</c:v>
                </c:pt>
                <c:pt idx="6693">
                  <c:v>38.58</c:v>
                </c:pt>
                <c:pt idx="6694">
                  <c:v>38.58</c:v>
                </c:pt>
                <c:pt idx="6695">
                  <c:v>38.58</c:v>
                </c:pt>
                <c:pt idx="6696">
                  <c:v>38.58</c:v>
                </c:pt>
                <c:pt idx="6697">
                  <c:v>38.58</c:v>
                </c:pt>
                <c:pt idx="6698">
                  <c:v>38.58</c:v>
                </c:pt>
                <c:pt idx="6699">
                  <c:v>38.58</c:v>
                </c:pt>
                <c:pt idx="6700">
                  <c:v>38.58</c:v>
                </c:pt>
                <c:pt idx="6701">
                  <c:v>38.58</c:v>
                </c:pt>
                <c:pt idx="6702">
                  <c:v>38.58</c:v>
                </c:pt>
                <c:pt idx="6703">
                  <c:v>38.58</c:v>
                </c:pt>
                <c:pt idx="6704">
                  <c:v>38.58</c:v>
                </c:pt>
                <c:pt idx="6705">
                  <c:v>38.58</c:v>
                </c:pt>
                <c:pt idx="6706">
                  <c:v>38.58</c:v>
                </c:pt>
                <c:pt idx="6707">
                  <c:v>38.58</c:v>
                </c:pt>
                <c:pt idx="6708">
                  <c:v>38.58</c:v>
                </c:pt>
                <c:pt idx="6709">
                  <c:v>38.58</c:v>
                </c:pt>
                <c:pt idx="6710">
                  <c:v>38.58</c:v>
                </c:pt>
                <c:pt idx="6711">
                  <c:v>38.58</c:v>
                </c:pt>
                <c:pt idx="6712">
                  <c:v>38.58</c:v>
                </c:pt>
                <c:pt idx="6713">
                  <c:v>38.58</c:v>
                </c:pt>
                <c:pt idx="6714">
                  <c:v>38.58</c:v>
                </c:pt>
                <c:pt idx="6715">
                  <c:v>38.58</c:v>
                </c:pt>
                <c:pt idx="6716">
                  <c:v>38.58</c:v>
                </c:pt>
                <c:pt idx="6717">
                  <c:v>38.58</c:v>
                </c:pt>
                <c:pt idx="6718">
                  <c:v>38.58</c:v>
                </c:pt>
                <c:pt idx="6719">
                  <c:v>38.58</c:v>
                </c:pt>
                <c:pt idx="6720">
                  <c:v>38.58</c:v>
                </c:pt>
                <c:pt idx="6721">
                  <c:v>38.58</c:v>
                </c:pt>
                <c:pt idx="6722">
                  <c:v>38.57</c:v>
                </c:pt>
                <c:pt idx="6723">
                  <c:v>38.57</c:v>
                </c:pt>
                <c:pt idx="6724">
                  <c:v>38.56</c:v>
                </c:pt>
                <c:pt idx="6725">
                  <c:v>38.549999999999997</c:v>
                </c:pt>
                <c:pt idx="6726">
                  <c:v>38.549999999999997</c:v>
                </c:pt>
                <c:pt idx="6727">
                  <c:v>38.549999999999997</c:v>
                </c:pt>
                <c:pt idx="6728">
                  <c:v>38.549999999999997</c:v>
                </c:pt>
                <c:pt idx="6729">
                  <c:v>38.549999999999997</c:v>
                </c:pt>
                <c:pt idx="6730">
                  <c:v>38.54</c:v>
                </c:pt>
                <c:pt idx="6731">
                  <c:v>38.53</c:v>
                </c:pt>
                <c:pt idx="6732">
                  <c:v>38.53</c:v>
                </c:pt>
                <c:pt idx="6733">
                  <c:v>38.520000000000003</c:v>
                </c:pt>
                <c:pt idx="6734">
                  <c:v>38.51</c:v>
                </c:pt>
                <c:pt idx="6735">
                  <c:v>38.5</c:v>
                </c:pt>
                <c:pt idx="6736">
                  <c:v>38.5</c:v>
                </c:pt>
                <c:pt idx="6737">
                  <c:v>38.5</c:v>
                </c:pt>
                <c:pt idx="6738">
                  <c:v>38.49</c:v>
                </c:pt>
                <c:pt idx="6739">
                  <c:v>38.49</c:v>
                </c:pt>
                <c:pt idx="6740">
                  <c:v>38.49</c:v>
                </c:pt>
                <c:pt idx="6741">
                  <c:v>38.49</c:v>
                </c:pt>
                <c:pt idx="6742">
                  <c:v>38.479999999999997</c:v>
                </c:pt>
                <c:pt idx="6743">
                  <c:v>38.479999999999997</c:v>
                </c:pt>
                <c:pt idx="6744">
                  <c:v>38.479999999999997</c:v>
                </c:pt>
                <c:pt idx="6745">
                  <c:v>38.47</c:v>
                </c:pt>
                <c:pt idx="6746">
                  <c:v>38.47</c:v>
                </c:pt>
                <c:pt idx="6747">
                  <c:v>38.479999999999997</c:v>
                </c:pt>
                <c:pt idx="6748">
                  <c:v>38.479999999999997</c:v>
                </c:pt>
                <c:pt idx="6749">
                  <c:v>38.479999999999997</c:v>
                </c:pt>
                <c:pt idx="6750">
                  <c:v>38.49</c:v>
                </c:pt>
                <c:pt idx="6751">
                  <c:v>38.5</c:v>
                </c:pt>
                <c:pt idx="6752">
                  <c:v>38.51</c:v>
                </c:pt>
                <c:pt idx="6753">
                  <c:v>38.520000000000003</c:v>
                </c:pt>
                <c:pt idx="6754">
                  <c:v>38.53</c:v>
                </c:pt>
                <c:pt idx="6755">
                  <c:v>38.54</c:v>
                </c:pt>
                <c:pt idx="6756">
                  <c:v>38.54</c:v>
                </c:pt>
                <c:pt idx="6757">
                  <c:v>38.54</c:v>
                </c:pt>
                <c:pt idx="6758">
                  <c:v>38.549999999999997</c:v>
                </c:pt>
                <c:pt idx="6759">
                  <c:v>38.56</c:v>
                </c:pt>
                <c:pt idx="6760">
                  <c:v>38.56</c:v>
                </c:pt>
                <c:pt idx="6761">
                  <c:v>38.57</c:v>
                </c:pt>
                <c:pt idx="6762">
                  <c:v>38.57</c:v>
                </c:pt>
                <c:pt idx="6763">
                  <c:v>38.58</c:v>
                </c:pt>
                <c:pt idx="6764">
                  <c:v>38.58</c:v>
                </c:pt>
                <c:pt idx="6765">
                  <c:v>38.58</c:v>
                </c:pt>
                <c:pt idx="6766">
                  <c:v>38.58</c:v>
                </c:pt>
                <c:pt idx="6767">
                  <c:v>38.58</c:v>
                </c:pt>
                <c:pt idx="6768">
                  <c:v>38.58</c:v>
                </c:pt>
                <c:pt idx="6769">
                  <c:v>38.58</c:v>
                </c:pt>
                <c:pt idx="6770">
                  <c:v>38.58</c:v>
                </c:pt>
                <c:pt idx="6771">
                  <c:v>38.58</c:v>
                </c:pt>
                <c:pt idx="6772">
                  <c:v>38.58</c:v>
                </c:pt>
                <c:pt idx="6773">
                  <c:v>38.590000000000003</c:v>
                </c:pt>
                <c:pt idx="6774">
                  <c:v>38.590000000000003</c:v>
                </c:pt>
                <c:pt idx="6775">
                  <c:v>38.590000000000003</c:v>
                </c:pt>
                <c:pt idx="6776">
                  <c:v>38.590000000000003</c:v>
                </c:pt>
                <c:pt idx="6777">
                  <c:v>38.590000000000003</c:v>
                </c:pt>
                <c:pt idx="6778">
                  <c:v>38.590000000000003</c:v>
                </c:pt>
                <c:pt idx="6779">
                  <c:v>38.590000000000003</c:v>
                </c:pt>
                <c:pt idx="6780">
                  <c:v>38.6</c:v>
                </c:pt>
                <c:pt idx="6781">
                  <c:v>38.6</c:v>
                </c:pt>
                <c:pt idx="6782">
                  <c:v>38.61</c:v>
                </c:pt>
                <c:pt idx="6783">
                  <c:v>38.619999999999997</c:v>
                </c:pt>
                <c:pt idx="6784">
                  <c:v>38.619999999999997</c:v>
                </c:pt>
                <c:pt idx="6785">
                  <c:v>38.630000000000003</c:v>
                </c:pt>
                <c:pt idx="6786">
                  <c:v>38.630000000000003</c:v>
                </c:pt>
                <c:pt idx="6787">
                  <c:v>38.630000000000003</c:v>
                </c:pt>
                <c:pt idx="6788">
                  <c:v>38.64</c:v>
                </c:pt>
                <c:pt idx="6789">
                  <c:v>38.64</c:v>
                </c:pt>
                <c:pt idx="6790">
                  <c:v>38.64</c:v>
                </c:pt>
                <c:pt idx="6791">
                  <c:v>38.64</c:v>
                </c:pt>
                <c:pt idx="6792">
                  <c:v>38.64</c:v>
                </c:pt>
                <c:pt idx="6793">
                  <c:v>38.64</c:v>
                </c:pt>
                <c:pt idx="6794">
                  <c:v>38.65</c:v>
                </c:pt>
                <c:pt idx="6795">
                  <c:v>38.65</c:v>
                </c:pt>
                <c:pt idx="6796">
                  <c:v>38.65</c:v>
                </c:pt>
                <c:pt idx="6797">
                  <c:v>38.65</c:v>
                </c:pt>
                <c:pt idx="6798">
                  <c:v>38.659999999999997</c:v>
                </c:pt>
                <c:pt idx="6799">
                  <c:v>38.659999999999997</c:v>
                </c:pt>
                <c:pt idx="6800">
                  <c:v>38.659999999999997</c:v>
                </c:pt>
                <c:pt idx="6801">
                  <c:v>38.659999999999997</c:v>
                </c:pt>
                <c:pt idx="6802">
                  <c:v>38.659999999999997</c:v>
                </c:pt>
                <c:pt idx="6803">
                  <c:v>38.65</c:v>
                </c:pt>
                <c:pt idx="6804">
                  <c:v>38.659999999999997</c:v>
                </c:pt>
                <c:pt idx="6805">
                  <c:v>38.659999999999997</c:v>
                </c:pt>
                <c:pt idx="6806">
                  <c:v>38.659999999999997</c:v>
                </c:pt>
                <c:pt idx="6807">
                  <c:v>38.65</c:v>
                </c:pt>
                <c:pt idx="6808">
                  <c:v>38.65</c:v>
                </c:pt>
                <c:pt idx="6809">
                  <c:v>38.65</c:v>
                </c:pt>
                <c:pt idx="6810">
                  <c:v>38.65</c:v>
                </c:pt>
                <c:pt idx="6811">
                  <c:v>38.65</c:v>
                </c:pt>
                <c:pt idx="6812">
                  <c:v>38.65</c:v>
                </c:pt>
                <c:pt idx="6813">
                  <c:v>38.64</c:v>
                </c:pt>
                <c:pt idx="6814">
                  <c:v>38.64</c:v>
                </c:pt>
                <c:pt idx="6815">
                  <c:v>38.64</c:v>
                </c:pt>
                <c:pt idx="6816">
                  <c:v>38.630000000000003</c:v>
                </c:pt>
                <c:pt idx="6817">
                  <c:v>38.630000000000003</c:v>
                </c:pt>
                <c:pt idx="6818">
                  <c:v>38.630000000000003</c:v>
                </c:pt>
                <c:pt idx="6819">
                  <c:v>38.630000000000003</c:v>
                </c:pt>
                <c:pt idx="6820">
                  <c:v>38.619999999999997</c:v>
                </c:pt>
                <c:pt idx="6821">
                  <c:v>38.619999999999997</c:v>
                </c:pt>
                <c:pt idx="6822">
                  <c:v>38.619999999999997</c:v>
                </c:pt>
                <c:pt idx="6823">
                  <c:v>38.619999999999997</c:v>
                </c:pt>
                <c:pt idx="6824">
                  <c:v>38.630000000000003</c:v>
                </c:pt>
                <c:pt idx="6825">
                  <c:v>38.630000000000003</c:v>
                </c:pt>
                <c:pt idx="6826">
                  <c:v>38.630000000000003</c:v>
                </c:pt>
                <c:pt idx="6827">
                  <c:v>38.619999999999997</c:v>
                </c:pt>
                <c:pt idx="6828">
                  <c:v>38.619999999999997</c:v>
                </c:pt>
                <c:pt idx="6829">
                  <c:v>38.619999999999997</c:v>
                </c:pt>
                <c:pt idx="6830">
                  <c:v>38.619999999999997</c:v>
                </c:pt>
                <c:pt idx="6831">
                  <c:v>38.619999999999997</c:v>
                </c:pt>
                <c:pt idx="6832">
                  <c:v>38.61</c:v>
                </c:pt>
                <c:pt idx="6833">
                  <c:v>38.6</c:v>
                </c:pt>
                <c:pt idx="6834">
                  <c:v>38.590000000000003</c:v>
                </c:pt>
                <c:pt idx="6835">
                  <c:v>38.590000000000003</c:v>
                </c:pt>
                <c:pt idx="6836">
                  <c:v>38.590000000000003</c:v>
                </c:pt>
                <c:pt idx="6837">
                  <c:v>38.590000000000003</c:v>
                </c:pt>
                <c:pt idx="6838">
                  <c:v>38.590000000000003</c:v>
                </c:pt>
                <c:pt idx="6839">
                  <c:v>38.590000000000003</c:v>
                </c:pt>
                <c:pt idx="6840">
                  <c:v>38.590000000000003</c:v>
                </c:pt>
                <c:pt idx="6841">
                  <c:v>38.6</c:v>
                </c:pt>
                <c:pt idx="6842">
                  <c:v>38.6</c:v>
                </c:pt>
                <c:pt idx="6843">
                  <c:v>38.6</c:v>
                </c:pt>
                <c:pt idx="6844">
                  <c:v>38.6</c:v>
                </c:pt>
                <c:pt idx="6845">
                  <c:v>38.6</c:v>
                </c:pt>
                <c:pt idx="6846">
                  <c:v>38.6</c:v>
                </c:pt>
                <c:pt idx="6847">
                  <c:v>38.590000000000003</c:v>
                </c:pt>
                <c:pt idx="6848">
                  <c:v>38.590000000000003</c:v>
                </c:pt>
                <c:pt idx="6849">
                  <c:v>38.590000000000003</c:v>
                </c:pt>
                <c:pt idx="6850">
                  <c:v>38.590000000000003</c:v>
                </c:pt>
                <c:pt idx="6851">
                  <c:v>38.590000000000003</c:v>
                </c:pt>
                <c:pt idx="6852">
                  <c:v>38.590000000000003</c:v>
                </c:pt>
                <c:pt idx="6853">
                  <c:v>38.590000000000003</c:v>
                </c:pt>
                <c:pt idx="6854">
                  <c:v>38.590000000000003</c:v>
                </c:pt>
                <c:pt idx="6855">
                  <c:v>38.590000000000003</c:v>
                </c:pt>
                <c:pt idx="6856">
                  <c:v>38.58</c:v>
                </c:pt>
                <c:pt idx="6857">
                  <c:v>38.58</c:v>
                </c:pt>
                <c:pt idx="6858">
                  <c:v>38.58</c:v>
                </c:pt>
                <c:pt idx="6859">
                  <c:v>38.58</c:v>
                </c:pt>
                <c:pt idx="6860">
                  <c:v>38.58</c:v>
                </c:pt>
                <c:pt idx="6861">
                  <c:v>38.58</c:v>
                </c:pt>
                <c:pt idx="6862">
                  <c:v>38.58</c:v>
                </c:pt>
                <c:pt idx="6863">
                  <c:v>38.58</c:v>
                </c:pt>
                <c:pt idx="6864">
                  <c:v>38.58</c:v>
                </c:pt>
                <c:pt idx="6865">
                  <c:v>38.590000000000003</c:v>
                </c:pt>
                <c:pt idx="6866">
                  <c:v>38.590000000000003</c:v>
                </c:pt>
                <c:pt idx="6867">
                  <c:v>38.58</c:v>
                </c:pt>
                <c:pt idx="6868">
                  <c:v>38.58</c:v>
                </c:pt>
                <c:pt idx="6869">
                  <c:v>38.590000000000003</c:v>
                </c:pt>
                <c:pt idx="6870">
                  <c:v>38.58</c:v>
                </c:pt>
                <c:pt idx="6871">
                  <c:v>38.58</c:v>
                </c:pt>
                <c:pt idx="6872">
                  <c:v>38.58</c:v>
                </c:pt>
                <c:pt idx="6873">
                  <c:v>38.58</c:v>
                </c:pt>
                <c:pt idx="6874">
                  <c:v>38.58</c:v>
                </c:pt>
                <c:pt idx="6875">
                  <c:v>38.58</c:v>
                </c:pt>
                <c:pt idx="6876">
                  <c:v>38.58</c:v>
                </c:pt>
                <c:pt idx="6877">
                  <c:v>38.58</c:v>
                </c:pt>
                <c:pt idx="6878">
                  <c:v>38.58</c:v>
                </c:pt>
                <c:pt idx="6879">
                  <c:v>38.58</c:v>
                </c:pt>
                <c:pt idx="6880">
                  <c:v>38.58</c:v>
                </c:pt>
                <c:pt idx="6881">
                  <c:v>38.58</c:v>
                </c:pt>
                <c:pt idx="6882">
                  <c:v>38.590000000000003</c:v>
                </c:pt>
                <c:pt idx="6883">
                  <c:v>38.590000000000003</c:v>
                </c:pt>
                <c:pt idx="6884">
                  <c:v>38.590000000000003</c:v>
                </c:pt>
                <c:pt idx="6885">
                  <c:v>38.590000000000003</c:v>
                </c:pt>
                <c:pt idx="6886">
                  <c:v>38.590000000000003</c:v>
                </c:pt>
                <c:pt idx="6887">
                  <c:v>38.58</c:v>
                </c:pt>
                <c:pt idx="6888">
                  <c:v>38.58</c:v>
                </c:pt>
                <c:pt idx="6889">
                  <c:v>38.58</c:v>
                </c:pt>
                <c:pt idx="6890">
                  <c:v>38.58</c:v>
                </c:pt>
                <c:pt idx="6891">
                  <c:v>38.58</c:v>
                </c:pt>
                <c:pt idx="6892">
                  <c:v>38.58</c:v>
                </c:pt>
                <c:pt idx="6893">
                  <c:v>38.58</c:v>
                </c:pt>
                <c:pt idx="6894">
                  <c:v>38.58</c:v>
                </c:pt>
                <c:pt idx="6895">
                  <c:v>38.58</c:v>
                </c:pt>
                <c:pt idx="6896">
                  <c:v>38.58</c:v>
                </c:pt>
                <c:pt idx="6897">
                  <c:v>38.58</c:v>
                </c:pt>
                <c:pt idx="6898">
                  <c:v>38.58</c:v>
                </c:pt>
                <c:pt idx="6899">
                  <c:v>38.58</c:v>
                </c:pt>
                <c:pt idx="6900">
                  <c:v>38.58</c:v>
                </c:pt>
                <c:pt idx="6901">
                  <c:v>38.58</c:v>
                </c:pt>
                <c:pt idx="6902">
                  <c:v>38.58</c:v>
                </c:pt>
                <c:pt idx="6903">
                  <c:v>38.58</c:v>
                </c:pt>
                <c:pt idx="6904">
                  <c:v>38.58</c:v>
                </c:pt>
                <c:pt idx="6905">
                  <c:v>38.58</c:v>
                </c:pt>
                <c:pt idx="6906">
                  <c:v>38.58</c:v>
                </c:pt>
                <c:pt idx="6907">
                  <c:v>38.58</c:v>
                </c:pt>
                <c:pt idx="6908">
                  <c:v>38.58</c:v>
                </c:pt>
                <c:pt idx="6909">
                  <c:v>38.58</c:v>
                </c:pt>
                <c:pt idx="6910">
                  <c:v>38.58</c:v>
                </c:pt>
                <c:pt idx="6911">
                  <c:v>38.58</c:v>
                </c:pt>
                <c:pt idx="6912">
                  <c:v>38.58</c:v>
                </c:pt>
                <c:pt idx="6913">
                  <c:v>38.590000000000003</c:v>
                </c:pt>
                <c:pt idx="6914">
                  <c:v>38.590000000000003</c:v>
                </c:pt>
                <c:pt idx="6915">
                  <c:v>38.590000000000003</c:v>
                </c:pt>
                <c:pt idx="6916">
                  <c:v>38.590000000000003</c:v>
                </c:pt>
                <c:pt idx="6917">
                  <c:v>38.590000000000003</c:v>
                </c:pt>
                <c:pt idx="6918">
                  <c:v>38.590000000000003</c:v>
                </c:pt>
                <c:pt idx="6919">
                  <c:v>38.590000000000003</c:v>
                </c:pt>
                <c:pt idx="6920">
                  <c:v>38.590000000000003</c:v>
                </c:pt>
                <c:pt idx="6921">
                  <c:v>38.590000000000003</c:v>
                </c:pt>
                <c:pt idx="6922">
                  <c:v>38.6</c:v>
                </c:pt>
                <c:pt idx="6923">
                  <c:v>38.6</c:v>
                </c:pt>
                <c:pt idx="6924">
                  <c:v>38.61</c:v>
                </c:pt>
                <c:pt idx="6925">
                  <c:v>38.61</c:v>
                </c:pt>
                <c:pt idx="6926">
                  <c:v>38.619999999999997</c:v>
                </c:pt>
                <c:pt idx="6927">
                  <c:v>38.619999999999997</c:v>
                </c:pt>
                <c:pt idx="6928">
                  <c:v>38.630000000000003</c:v>
                </c:pt>
                <c:pt idx="6929">
                  <c:v>38.630000000000003</c:v>
                </c:pt>
                <c:pt idx="6930">
                  <c:v>38.630000000000003</c:v>
                </c:pt>
                <c:pt idx="6931">
                  <c:v>38.64</c:v>
                </c:pt>
                <c:pt idx="6932">
                  <c:v>38.64</c:v>
                </c:pt>
                <c:pt idx="6933">
                  <c:v>38.64</c:v>
                </c:pt>
                <c:pt idx="6934">
                  <c:v>38.64</c:v>
                </c:pt>
                <c:pt idx="6935">
                  <c:v>38.65</c:v>
                </c:pt>
                <c:pt idx="6936">
                  <c:v>38.65</c:v>
                </c:pt>
                <c:pt idx="6937">
                  <c:v>38.659999999999997</c:v>
                </c:pt>
                <c:pt idx="6938">
                  <c:v>38.659999999999997</c:v>
                </c:pt>
                <c:pt idx="6939">
                  <c:v>38.67</c:v>
                </c:pt>
                <c:pt idx="6940">
                  <c:v>38.68</c:v>
                </c:pt>
                <c:pt idx="6941">
                  <c:v>38.68</c:v>
                </c:pt>
                <c:pt idx="6942">
                  <c:v>38.68</c:v>
                </c:pt>
                <c:pt idx="6943">
                  <c:v>38.69</c:v>
                </c:pt>
                <c:pt idx="6944">
                  <c:v>38.69</c:v>
                </c:pt>
                <c:pt idx="6945">
                  <c:v>38.69</c:v>
                </c:pt>
                <c:pt idx="6946">
                  <c:v>38.69</c:v>
                </c:pt>
                <c:pt idx="6947">
                  <c:v>38.700000000000003</c:v>
                </c:pt>
                <c:pt idx="6948">
                  <c:v>38.700000000000003</c:v>
                </c:pt>
                <c:pt idx="6949">
                  <c:v>38.71</c:v>
                </c:pt>
                <c:pt idx="6950">
                  <c:v>38.72</c:v>
                </c:pt>
                <c:pt idx="6951">
                  <c:v>38.729999999999997</c:v>
                </c:pt>
                <c:pt idx="6952">
                  <c:v>38.74</c:v>
                </c:pt>
                <c:pt idx="6953">
                  <c:v>38.75</c:v>
                </c:pt>
                <c:pt idx="6954">
                  <c:v>38.75</c:v>
                </c:pt>
                <c:pt idx="6955">
                  <c:v>38.76</c:v>
                </c:pt>
                <c:pt idx="6956">
                  <c:v>38.76</c:v>
                </c:pt>
                <c:pt idx="6957">
                  <c:v>38.770000000000003</c:v>
                </c:pt>
                <c:pt idx="6958">
                  <c:v>38.770000000000003</c:v>
                </c:pt>
                <c:pt idx="6959">
                  <c:v>38.770000000000003</c:v>
                </c:pt>
                <c:pt idx="6960">
                  <c:v>38.770000000000003</c:v>
                </c:pt>
                <c:pt idx="6961">
                  <c:v>38.770000000000003</c:v>
                </c:pt>
                <c:pt idx="6962">
                  <c:v>38.770000000000003</c:v>
                </c:pt>
                <c:pt idx="6963">
                  <c:v>38.770000000000003</c:v>
                </c:pt>
                <c:pt idx="6964">
                  <c:v>38.770000000000003</c:v>
                </c:pt>
                <c:pt idx="6965">
                  <c:v>38.770000000000003</c:v>
                </c:pt>
                <c:pt idx="6966">
                  <c:v>38.770000000000003</c:v>
                </c:pt>
                <c:pt idx="6967">
                  <c:v>38.770000000000003</c:v>
                </c:pt>
                <c:pt idx="6968">
                  <c:v>38.78</c:v>
                </c:pt>
                <c:pt idx="6969">
                  <c:v>38.78</c:v>
                </c:pt>
                <c:pt idx="6970">
                  <c:v>38.78</c:v>
                </c:pt>
                <c:pt idx="6971">
                  <c:v>38.78</c:v>
                </c:pt>
                <c:pt idx="6972">
                  <c:v>38.78</c:v>
                </c:pt>
                <c:pt idx="6973">
                  <c:v>38.78</c:v>
                </c:pt>
                <c:pt idx="6974">
                  <c:v>38.78</c:v>
                </c:pt>
                <c:pt idx="6975">
                  <c:v>38.78</c:v>
                </c:pt>
                <c:pt idx="6976">
                  <c:v>38.78</c:v>
                </c:pt>
                <c:pt idx="6977">
                  <c:v>38.78</c:v>
                </c:pt>
                <c:pt idx="6978">
                  <c:v>38.78</c:v>
                </c:pt>
                <c:pt idx="6979">
                  <c:v>38.78</c:v>
                </c:pt>
                <c:pt idx="6980">
                  <c:v>38.78</c:v>
                </c:pt>
                <c:pt idx="6981">
                  <c:v>38.78</c:v>
                </c:pt>
                <c:pt idx="6982">
                  <c:v>38.78</c:v>
                </c:pt>
                <c:pt idx="6983">
                  <c:v>38.78</c:v>
                </c:pt>
                <c:pt idx="6984">
                  <c:v>38.770000000000003</c:v>
                </c:pt>
                <c:pt idx="6985">
                  <c:v>38.770000000000003</c:v>
                </c:pt>
                <c:pt idx="6986">
                  <c:v>38.770000000000003</c:v>
                </c:pt>
                <c:pt idx="6987">
                  <c:v>38.770000000000003</c:v>
                </c:pt>
                <c:pt idx="6988">
                  <c:v>38.770000000000003</c:v>
                </c:pt>
                <c:pt idx="6989">
                  <c:v>38.770000000000003</c:v>
                </c:pt>
                <c:pt idx="6990">
                  <c:v>38.770000000000003</c:v>
                </c:pt>
                <c:pt idx="6991">
                  <c:v>38.770000000000003</c:v>
                </c:pt>
                <c:pt idx="6992">
                  <c:v>38.770000000000003</c:v>
                </c:pt>
                <c:pt idx="6993">
                  <c:v>38.78</c:v>
                </c:pt>
                <c:pt idx="6994">
                  <c:v>38.78</c:v>
                </c:pt>
                <c:pt idx="6995">
                  <c:v>38.78</c:v>
                </c:pt>
                <c:pt idx="6996">
                  <c:v>38.78</c:v>
                </c:pt>
                <c:pt idx="6997">
                  <c:v>38.78</c:v>
                </c:pt>
                <c:pt idx="6998">
                  <c:v>38.78</c:v>
                </c:pt>
                <c:pt idx="6999">
                  <c:v>38.78</c:v>
                </c:pt>
                <c:pt idx="7000">
                  <c:v>38.78</c:v>
                </c:pt>
                <c:pt idx="7001">
                  <c:v>38.78</c:v>
                </c:pt>
                <c:pt idx="7002">
                  <c:v>38.78</c:v>
                </c:pt>
                <c:pt idx="7003">
                  <c:v>38.78</c:v>
                </c:pt>
                <c:pt idx="7004">
                  <c:v>38.78</c:v>
                </c:pt>
                <c:pt idx="7005">
                  <c:v>38.78</c:v>
                </c:pt>
                <c:pt idx="7006">
                  <c:v>38.78</c:v>
                </c:pt>
                <c:pt idx="7007">
                  <c:v>38.78</c:v>
                </c:pt>
                <c:pt idx="7008">
                  <c:v>38.78</c:v>
                </c:pt>
                <c:pt idx="7009">
                  <c:v>38.78</c:v>
                </c:pt>
                <c:pt idx="7010">
                  <c:v>38.78</c:v>
                </c:pt>
                <c:pt idx="7011">
                  <c:v>38.78</c:v>
                </c:pt>
                <c:pt idx="7012">
                  <c:v>38.78</c:v>
                </c:pt>
                <c:pt idx="7013">
                  <c:v>38.78</c:v>
                </c:pt>
                <c:pt idx="7014">
                  <c:v>38.78</c:v>
                </c:pt>
                <c:pt idx="7015">
                  <c:v>38.78</c:v>
                </c:pt>
                <c:pt idx="7016">
                  <c:v>38.78</c:v>
                </c:pt>
                <c:pt idx="7017">
                  <c:v>38.78</c:v>
                </c:pt>
                <c:pt idx="7018">
                  <c:v>38.78</c:v>
                </c:pt>
                <c:pt idx="7019">
                  <c:v>38.78</c:v>
                </c:pt>
                <c:pt idx="7020">
                  <c:v>38.78</c:v>
                </c:pt>
                <c:pt idx="7021">
                  <c:v>38.78</c:v>
                </c:pt>
                <c:pt idx="7022">
                  <c:v>38.78</c:v>
                </c:pt>
                <c:pt idx="7023">
                  <c:v>38.78</c:v>
                </c:pt>
                <c:pt idx="7024">
                  <c:v>38.78</c:v>
                </c:pt>
                <c:pt idx="7025">
                  <c:v>38.78</c:v>
                </c:pt>
                <c:pt idx="7026">
                  <c:v>38.78</c:v>
                </c:pt>
                <c:pt idx="7027">
                  <c:v>38.78</c:v>
                </c:pt>
                <c:pt idx="7028">
                  <c:v>38.78</c:v>
                </c:pt>
                <c:pt idx="7029">
                  <c:v>38.78</c:v>
                </c:pt>
                <c:pt idx="7030">
                  <c:v>38.78</c:v>
                </c:pt>
                <c:pt idx="7031">
                  <c:v>38.78</c:v>
                </c:pt>
                <c:pt idx="7032">
                  <c:v>38.78</c:v>
                </c:pt>
                <c:pt idx="7033">
                  <c:v>38.78</c:v>
                </c:pt>
                <c:pt idx="7034">
                  <c:v>38.78</c:v>
                </c:pt>
                <c:pt idx="7035">
                  <c:v>38.78</c:v>
                </c:pt>
                <c:pt idx="7036">
                  <c:v>38.78</c:v>
                </c:pt>
                <c:pt idx="7037">
                  <c:v>38.79</c:v>
                </c:pt>
                <c:pt idx="7038">
                  <c:v>38.79</c:v>
                </c:pt>
                <c:pt idx="7039">
                  <c:v>38.79</c:v>
                </c:pt>
                <c:pt idx="7040">
                  <c:v>38.799999999999997</c:v>
                </c:pt>
                <c:pt idx="7041">
                  <c:v>38.81</c:v>
                </c:pt>
                <c:pt idx="7042">
                  <c:v>38.81</c:v>
                </c:pt>
                <c:pt idx="7043">
                  <c:v>38.82</c:v>
                </c:pt>
                <c:pt idx="7044">
                  <c:v>38.83</c:v>
                </c:pt>
                <c:pt idx="7045">
                  <c:v>38.840000000000003</c:v>
                </c:pt>
                <c:pt idx="7046">
                  <c:v>38.85</c:v>
                </c:pt>
                <c:pt idx="7047">
                  <c:v>38.85</c:v>
                </c:pt>
                <c:pt idx="7048">
                  <c:v>38.86</c:v>
                </c:pt>
                <c:pt idx="7049">
                  <c:v>38.869999999999997</c:v>
                </c:pt>
                <c:pt idx="7050">
                  <c:v>38.869999999999997</c:v>
                </c:pt>
                <c:pt idx="7051">
                  <c:v>38.880000000000003</c:v>
                </c:pt>
                <c:pt idx="7052">
                  <c:v>38.880000000000003</c:v>
                </c:pt>
                <c:pt idx="7053">
                  <c:v>38.880000000000003</c:v>
                </c:pt>
                <c:pt idx="7054">
                  <c:v>38.89</c:v>
                </c:pt>
                <c:pt idx="7055">
                  <c:v>38.89</c:v>
                </c:pt>
                <c:pt idx="7056">
                  <c:v>38.89</c:v>
                </c:pt>
                <c:pt idx="7057">
                  <c:v>38.89</c:v>
                </c:pt>
                <c:pt idx="7058">
                  <c:v>38.9</c:v>
                </c:pt>
                <c:pt idx="7059">
                  <c:v>38.9</c:v>
                </c:pt>
                <c:pt idx="7060">
                  <c:v>38.9</c:v>
                </c:pt>
                <c:pt idx="7061">
                  <c:v>38.9</c:v>
                </c:pt>
                <c:pt idx="7062">
                  <c:v>38.9</c:v>
                </c:pt>
                <c:pt idx="7063">
                  <c:v>38.909999999999997</c:v>
                </c:pt>
                <c:pt idx="7064">
                  <c:v>38.909999999999997</c:v>
                </c:pt>
                <c:pt idx="7065">
                  <c:v>38.909999999999997</c:v>
                </c:pt>
                <c:pt idx="7066">
                  <c:v>38.909999999999997</c:v>
                </c:pt>
                <c:pt idx="7067">
                  <c:v>38.92</c:v>
                </c:pt>
                <c:pt idx="7068">
                  <c:v>38.92</c:v>
                </c:pt>
                <c:pt idx="7069">
                  <c:v>38.92</c:v>
                </c:pt>
                <c:pt idx="7070">
                  <c:v>38.93</c:v>
                </c:pt>
                <c:pt idx="7071">
                  <c:v>38.93</c:v>
                </c:pt>
                <c:pt idx="7072">
                  <c:v>38.93</c:v>
                </c:pt>
                <c:pt idx="7073">
                  <c:v>38.93</c:v>
                </c:pt>
                <c:pt idx="7074">
                  <c:v>38.94</c:v>
                </c:pt>
                <c:pt idx="7075">
                  <c:v>38.94</c:v>
                </c:pt>
                <c:pt idx="7076">
                  <c:v>38.950000000000003</c:v>
                </c:pt>
                <c:pt idx="7077">
                  <c:v>38.950000000000003</c:v>
                </c:pt>
                <c:pt idx="7078">
                  <c:v>38.950000000000003</c:v>
                </c:pt>
                <c:pt idx="7079">
                  <c:v>38.96</c:v>
                </c:pt>
                <c:pt idx="7080">
                  <c:v>38.96</c:v>
                </c:pt>
                <c:pt idx="7081">
                  <c:v>38.96</c:v>
                </c:pt>
                <c:pt idx="7082">
                  <c:v>38.96</c:v>
                </c:pt>
                <c:pt idx="7083">
                  <c:v>38.96</c:v>
                </c:pt>
                <c:pt idx="7084">
                  <c:v>38.97</c:v>
                </c:pt>
                <c:pt idx="7085">
                  <c:v>38.979999999999997</c:v>
                </c:pt>
                <c:pt idx="7086">
                  <c:v>38.979999999999997</c:v>
                </c:pt>
                <c:pt idx="7087">
                  <c:v>38.99</c:v>
                </c:pt>
                <c:pt idx="7088">
                  <c:v>38.99</c:v>
                </c:pt>
                <c:pt idx="7089">
                  <c:v>39</c:v>
                </c:pt>
                <c:pt idx="7090">
                  <c:v>39.01</c:v>
                </c:pt>
                <c:pt idx="7091">
                  <c:v>39.020000000000003</c:v>
                </c:pt>
                <c:pt idx="7092">
                  <c:v>39.04</c:v>
                </c:pt>
                <c:pt idx="7093">
                  <c:v>39.049999999999997</c:v>
                </c:pt>
                <c:pt idx="7094">
                  <c:v>39.049999999999997</c:v>
                </c:pt>
                <c:pt idx="7095">
                  <c:v>39.06</c:v>
                </c:pt>
                <c:pt idx="7096">
                  <c:v>39.07</c:v>
                </c:pt>
                <c:pt idx="7097">
                  <c:v>39.08</c:v>
                </c:pt>
                <c:pt idx="7098">
                  <c:v>39.08</c:v>
                </c:pt>
                <c:pt idx="7099">
                  <c:v>39.090000000000003</c:v>
                </c:pt>
                <c:pt idx="7100">
                  <c:v>39.090000000000003</c:v>
                </c:pt>
                <c:pt idx="7101">
                  <c:v>39.090000000000003</c:v>
                </c:pt>
                <c:pt idx="7102">
                  <c:v>39.090000000000003</c:v>
                </c:pt>
                <c:pt idx="7103">
                  <c:v>39.090000000000003</c:v>
                </c:pt>
                <c:pt idx="7104">
                  <c:v>39.090000000000003</c:v>
                </c:pt>
                <c:pt idx="7105">
                  <c:v>39.090000000000003</c:v>
                </c:pt>
                <c:pt idx="7106">
                  <c:v>39.1</c:v>
                </c:pt>
                <c:pt idx="7107">
                  <c:v>39.1</c:v>
                </c:pt>
                <c:pt idx="7108">
                  <c:v>39.1</c:v>
                </c:pt>
                <c:pt idx="7109">
                  <c:v>39.1</c:v>
                </c:pt>
                <c:pt idx="7110">
                  <c:v>39.11</c:v>
                </c:pt>
                <c:pt idx="7111">
                  <c:v>39.11</c:v>
                </c:pt>
                <c:pt idx="7112">
                  <c:v>39.119999999999997</c:v>
                </c:pt>
                <c:pt idx="7113">
                  <c:v>39.119999999999997</c:v>
                </c:pt>
                <c:pt idx="7114">
                  <c:v>39.130000000000003</c:v>
                </c:pt>
                <c:pt idx="7115">
                  <c:v>39.14</c:v>
                </c:pt>
                <c:pt idx="7116">
                  <c:v>39.14</c:v>
                </c:pt>
                <c:pt idx="7117">
                  <c:v>39.15</c:v>
                </c:pt>
                <c:pt idx="7118">
                  <c:v>39.15</c:v>
                </c:pt>
                <c:pt idx="7119">
                  <c:v>39.159999999999997</c:v>
                </c:pt>
                <c:pt idx="7120">
                  <c:v>39.159999999999997</c:v>
                </c:pt>
                <c:pt idx="7121">
                  <c:v>39.159999999999997</c:v>
                </c:pt>
                <c:pt idx="7122">
                  <c:v>39.159999999999997</c:v>
                </c:pt>
                <c:pt idx="7123">
                  <c:v>39.159999999999997</c:v>
                </c:pt>
                <c:pt idx="7124">
                  <c:v>39.159999999999997</c:v>
                </c:pt>
                <c:pt idx="7125">
                  <c:v>39.159999999999997</c:v>
                </c:pt>
                <c:pt idx="7126">
                  <c:v>39.159999999999997</c:v>
                </c:pt>
                <c:pt idx="7127">
                  <c:v>39.159999999999997</c:v>
                </c:pt>
                <c:pt idx="7128">
                  <c:v>39.159999999999997</c:v>
                </c:pt>
                <c:pt idx="7129">
                  <c:v>39.159999999999997</c:v>
                </c:pt>
                <c:pt idx="7130">
                  <c:v>39.17</c:v>
                </c:pt>
                <c:pt idx="7131">
                  <c:v>39.17</c:v>
                </c:pt>
                <c:pt idx="7132">
                  <c:v>39.17</c:v>
                </c:pt>
                <c:pt idx="7133">
                  <c:v>39.17</c:v>
                </c:pt>
                <c:pt idx="7134">
                  <c:v>39.17</c:v>
                </c:pt>
                <c:pt idx="7135">
                  <c:v>39.17</c:v>
                </c:pt>
                <c:pt idx="7136">
                  <c:v>39.17</c:v>
                </c:pt>
                <c:pt idx="7137">
                  <c:v>39.17</c:v>
                </c:pt>
                <c:pt idx="7138">
                  <c:v>39.17</c:v>
                </c:pt>
                <c:pt idx="7139">
                  <c:v>39.17</c:v>
                </c:pt>
                <c:pt idx="7140">
                  <c:v>39.159999999999997</c:v>
                </c:pt>
                <c:pt idx="7141">
                  <c:v>39.159999999999997</c:v>
                </c:pt>
                <c:pt idx="7142">
                  <c:v>39.159999999999997</c:v>
                </c:pt>
                <c:pt idx="7143">
                  <c:v>39.159999999999997</c:v>
                </c:pt>
                <c:pt idx="7144">
                  <c:v>39.15</c:v>
                </c:pt>
                <c:pt idx="7145">
                  <c:v>39.15</c:v>
                </c:pt>
                <c:pt idx="7146">
                  <c:v>39.15</c:v>
                </c:pt>
                <c:pt idx="7147">
                  <c:v>39.15</c:v>
                </c:pt>
                <c:pt idx="7148">
                  <c:v>39.15</c:v>
                </c:pt>
                <c:pt idx="7149">
                  <c:v>39.14</c:v>
                </c:pt>
                <c:pt idx="7150">
                  <c:v>39.14</c:v>
                </c:pt>
                <c:pt idx="7151">
                  <c:v>39.14</c:v>
                </c:pt>
                <c:pt idx="7152">
                  <c:v>39.130000000000003</c:v>
                </c:pt>
                <c:pt idx="7153">
                  <c:v>39.130000000000003</c:v>
                </c:pt>
                <c:pt idx="7154">
                  <c:v>39.119999999999997</c:v>
                </c:pt>
                <c:pt idx="7155">
                  <c:v>39.119999999999997</c:v>
                </c:pt>
                <c:pt idx="7156">
                  <c:v>39.11</c:v>
                </c:pt>
                <c:pt idx="7157">
                  <c:v>39.1</c:v>
                </c:pt>
                <c:pt idx="7158">
                  <c:v>39.1</c:v>
                </c:pt>
                <c:pt idx="7159">
                  <c:v>39.1</c:v>
                </c:pt>
                <c:pt idx="7160">
                  <c:v>39.1</c:v>
                </c:pt>
                <c:pt idx="7161">
                  <c:v>39.1</c:v>
                </c:pt>
                <c:pt idx="7162">
                  <c:v>39.1</c:v>
                </c:pt>
                <c:pt idx="7163">
                  <c:v>39.1</c:v>
                </c:pt>
                <c:pt idx="7164">
                  <c:v>39.1</c:v>
                </c:pt>
                <c:pt idx="7165">
                  <c:v>39.090000000000003</c:v>
                </c:pt>
                <c:pt idx="7166">
                  <c:v>39.090000000000003</c:v>
                </c:pt>
                <c:pt idx="7167">
                  <c:v>39.090000000000003</c:v>
                </c:pt>
                <c:pt idx="7168">
                  <c:v>39.090000000000003</c:v>
                </c:pt>
                <c:pt idx="7169">
                  <c:v>39.090000000000003</c:v>
                </c:pt>
                <c:pt idx="7170">
                  <c:v>39.090000000000003</c:v>
                </c:pt>
                <c:pt idx="7171">
                  <c:v>39.090000000000003</c:v>
                </c:pt>
                <c:pt idx="7172">
                  <c:v>39.090000000000003</c:v>
                </c:pt>
                <c:pt idx="7173">
                  <c:v>39.090000000000003</c:v>
                </c:pt>
                <c:pt idx="7174">
                  <c:v>39.090000000000003</c:v>
                </c:pt>
                <c:pt idx="7175">
                  <c:v>39.090000000000003</c:v>
                </c:pt>
                <c:pt idx="7176">
                  <c:v>39.090000000000003</c:v>
                </c:pt>
                <c:pt idx="7177">
                  <c:v>39.090000000000003</c:v>
                </c:pt>
                <c:pt idx="7178">
                  <c:v>39.090000000000003</c:v>
                </c:pt>
                <c:pt idx="7179">
                  <c:v>39.090000000000003</c:v>
                </c:pt>
                <c:pt idx="7180">
                  <c:v>39.08</c:v>
                </c:pt>
                <c:pt idx="7181">
                  <c:v>39.08</c:v>
                </c:pt>
                <c:pt idx="7182">
                  <c:v>39.08</c:v>
                </c:pt>
                <c:pt idx="7183">
                  <c:v>39.08</c:v>
                </c:pt>
                <c:pt idx="7184">
                  <c:v>39.08</c:v>
                </c:pt>
                <c:pt idx="7185">
                  <c:v>39.08</c:v>
                </c:pt>
                <c:pt idx="7186">
                  <c:v>39.07</c:v>
                </c:pt>
                <c:pt idx="7187">
                  <c:v>39.07</c:v>
                </c:pt>
                <c:pt idx="7188">
                  <c:v>39.07</c:v>
                </c:pt>
                <c:pt idx="7189">
                  <c:v>39.06</c:v>
                </c:pt>
                <c:pt idx="7190">
                  <c:v>39.06</c:v>
                </c:pt>
                <c:pt idx="7191">
                  <c:v>39.049999999999997</c:v>
                </c:pt>
                <c:pt idx="7192">
                  <c:v>39.049999999999997</c:v>
                </c:pt>
                <c:pt idx="7193">
                  <c:v>39.04</c:v>
                </c:pt>
                <c:pt idx="7194">
                  <c:v>39.03</c:v>
                </c:pt>
                <c:pt idx="7195">
                  <c:v>39.020000000000003</c:v>
                </c:pt>
                <c:pt idx="7196">
                  <c:v>39.01</c:v>
                </c:pt>
                <c:pt idx="7197">
                  <c:v>39</c:v>
                </c:pt>
                <c:pt idx="7198">
                  <c:v>39</c:v>
                </c:pt>
                <c:pt idx="7199">
                  <c:v>38.99</c:v>
                </c:pt>
                <c:pt idx="7200">
                  <c:v>38.979999999999997</c:v>
                </c:pt>
                <c:pt idx="7201">
                  <c:v>38.979999999999997</c:v>
                </c:pt>
                <c:pt idx="7202">
                  <c:v>38.97</c:v>
                </c:pt>
                <c:pt idx="7203">
                  <c:v>38.97</c:v>
                </c:pt>
                <c:pt idx="7204">
                  <c:v>38.96</c:v>
                </c:pt>
                <c:pt idx="7205">
                  <c:v>38.96</c:v>
                </c:pt>
                <c:pt idx="7206">
                  <c:v>38.950000000000003</c:v>
                </c:pt>
                <c:pt idx="7207">
                  <c:v>38.94</c:v>
                </c:pt>
                <c:pt idx="7208">
                  <c:v>38.94</c:v>
                </c:pt>
                <c:pt idx="7209">
                  <c:v>38.93</c:v>
                </c:pt>
                <c:pt idx="7210">
                  <c:v>38.92</c:v>
                </c:pt>
                <c:pt idx="7211">
                  <c:v>38.92</c:v>
                </c:pt>
                <c:pt idx="7212">
                  <c:v>38.909999999999997</c:v>
                </c:pt>
                <c:pt idx="7213">
                  <c:v>38.909999999999997</c:v>
                </c:pt>
                <c:pt idx="7214">
                  <c:v>38.9</c:v>
                </c:pt>
                <c:pt idx="7215">
                  <c:v>38.9</c:v>
                </c:pt>
                <c:pt idx="7216">
                  <c:v>38.9</c:v>
                </c:pt>
                <c:pt idx="7217">
                  <c:v>38.9</c:v>
                </c:pt>
                <c:pt idx="7218">
                  <c:v>38.89</c:v>
                </c:pt>
                <c:pt idx="7219">
                  <c:v>38.89</c:v>
                </c:pt>
                <c:pt idx="7220">
                  <c:v>38.89</c:v>
                </c:pt>
                <c:pt idx="7221">
                  <c:v>38.89</c:v>
                </c:pt>
                <c:pt idx="7222">
                  <c:v>38.89</c:v>
                </c:pt>
                <c:pt idx="7223">
                  <c:v>38.89</c:v>
                </c:pt>
                <c:pt idx="7224">
                  <c:v>38.89</c:v>
                </c:pt>
                <c:pt idx="7225">
                  <c:v>38.89</c:v>
                </c:pt>
                <c:pt idx="7226">
                  <c:v>38.89</c:v>
                </c:pt>
                <c:pt idx="7227">
                  <c:v>38.89</c:v>
                </c:pt>
                <c:pt idx="7228">
                  <c:v>38.89</c:v>
                </c:pt>
                <c:pt idx="7229">
                  <c:v>38.89</c:v>
                </c:pt>
                <c:pt idx="7230">
                  <c:v>38.89</c:v>
                </c:pt>
                <c:pt idx="7231">
                  <c:v>38.89</c:v>
                </c:pt>
                <c:pt idx="7232">
                  <c:v>38.9</c:v>
                </c:pt>
                <c:pt idx="7233">
                  <c:v>38.9</c:v>
                </c:pt>
                <c:pt idx="7234">
                  <c:v>38.909999999999997</c:v>
                </c:pt>
                <c:pt idx="7235">
                  <c:v>38.909999999999997</c:v>
                </c:pt>
                <c:pt idx="7236">
                  <c:v>38.909999999999997</c:v>
                </c:pt>
                <c:pt idx="7237">
                  <c:v>38.909999999999997</c:v>
                </c:pt>
                <c:pt idx="7238">
                  <c:v>38.92</c:v>
                </c:pt>
                <c:pt idx="7239">
                  <c:v>38.92</c:v>
                </c:pt>
                <c:pt idx="7240">
                  <c:v>38.93</c:v>
                </c:pt>
                <c:pt idx="7241">
                  <c:v>38.950000000000003</c:v>
                </c:pt>
                <c:pt idx="7242">
                  <c:v>38.96</c:v>
                </c:pt>
                <c:pt idx="7243">
                  <c:v>38.97</c:v>
                </c:pt>
                <c:pt idx="7244">
                  <c:v>38.979999999999997</c:v>
                </c:pt>
                <c:pt idx="7245">
                  <c:v>38.979999999999997</c:v>
                </c:pt>
                <c:pt idx="7246">
                  <c:v>38.99</c:v>
                </c:pt>
                <c:pt idx="7247">
                  <c:v>38.99</c:v>
                </c:pt>
                <c:pt idx="7248">
                  <c:v>38.99</c:v>
                </c:pt>
                <c:pt idx="7249">
                  <c:v>39</c:v>
                </c:pt>
                <c:pt idx="7250">
                  <c:v>38.99</c:v>
                </c:pt>
                <c:pt idx="7251">
                  <c:v>38.99</c:v>
                </c:pt>
                <c:pt idx="7252">
                  <c:v>38.99</c:v>
                </c:pt>
                <c:pt idx="7253">
                  <c:v>38.99</c:v>
                </c:pt>
                <c:pt idx="7254">
                  <c:v>38.99</c:v>
                </c:pt>
                <c:pt idx="7255">
                  <c:v>39</c:v>
                </c:pt>
                <c:pt idx="7256">
                  <c:v>39</c:v>
                </c:pt>
                <c:pt idx="7257">
                  <c:v>39</c:v>
                </c:pt>
                <c:pt idx="7258">
                  <c:v>39.01</c:v>
                </c:pt>
                <c:pt idx="7259">
                  <c:v>39.01</c:v>
                </c:pt>
                <c:pt idx="7260">
                  <c:v>39.01</c:v>
                </c:pt>
                <c:pt idx="7261">
                  <c:v>39.01</c:v>
                </c:pt>
                <c:pt idx="7262">
                  <c:v>39.01</c:v>
                </c:pt>
                <c:pt idx="7263">
                  <c:v>39.020000000000003</c:v>
                </c:pt>
                <c:pt idx="7264">
                  <c:v>39.01</c:v>
                </c:pt>
                <c:pt idx="7265">
                  <c:v>39.020000000000003</c:v>
                </c:pt>
                <c:pt idx="7266">
                  <c:v>39.020000000000003</c:v>
                </c:pt>
                <c:pt idx="7267">
                  <c:v>39.020000000000003</c:v>
                </c:pt>
                <c:pt idx="7268">
                  <c:v>39.020000000000003</c:v>
                </c:pt>
                <c:pt idx="7269">
                  <c:v>39.020000000000003</c:v>
                </c:pt>
                <c:pt idx="7270">
                  <c:v>39.020000000000003</c:v>
                </c:pt>
                <c:pt idx="7271">
                  <c:v>39.020000000000003</c:v>
                </c:pt>
                <c:pt idx="7272">
                  <c:v>39.020000000000003</c:v>
                </c:pt>
                <c:pt idx="7273">
                  <c:v>39.020000000000003</c:v>
                </c:pt>
                <c:pt idx="7274">
                  <c:v>39.020000000000003</c:v>
                </c:pt>
                <c:pt idx="7275">
                  <c:v>39.020000000000003</c:v>
                </c:pt>
                <c:pt idx="7276">
                  <c:v>39.03</c:v>
                </c:pt>
                <c:pt idx="7277">
                  <c:v>39.03</c:v>
                </c:pt>
                <c:pt idx="7278">
                  <c:v>39.03</c:v>
                </c:pt>
                <c:pt idx="7279">
                  <c:v>39.03</c:v>
                </c:pt>
                <c:pt idx="7280">
                  <c:v>39.03</c:v>
                </c:pt>
                <c:pt idx="7281">
                  <c:v>39.03</c:v>
                </c:pt>
                <c:pt idx="7282">
                  <c:v>39.03</c:v>
                </c:pt>
                <c:pt idx="7283">
                  <c:v>39.03</c:v>
                </c:pt>
                <c:pt idx="7284">
                  <c:v>39.03</c:v>
                </c:pt>
                <c:pt idx="7285">
                  <c:v>39.03</c:v>
                </c:pt>
                <c:pt idx="7286">
                  <c:v>39.04</c:v>
                </c:pt>
                <c:pt idx="7287">
                  <c:v>39.04</c:v>
                </c:pt>
                <c:pt idx="7288">
                  <c:v>39.04</c:v>
                </c:pt>
                <c:pt idx="7289">
                  <c:v>39.04</c:v>
                </c:pt>
                <c:pt idx="7290">
                  <c:v>39.04</c:v>
                </c:pt>
                <c:pt idx="7291">
                  <c:v>39.04</c:v>
                </c:pt>
                <c:pt idx="7292">
                  <c:v>39.04</c:v>
                </c:pt>
                <c:pt idx="7293">
                  <c:v>39.049999999999997</c:v>
                </c:pt>
                <c:pt idx="7294">
                  <c:v>39.049999999999997</c:v>
                </c:pt>
                <c:pt idx="7295">
                  <c:v>39.04</c:v>
                </c:pt>
                <c:pt idx="7296">
                  <c:v>39.04</c:v>
                </c:pt>
                <c:pt idx="7297">
                  <c:v>39.04</c:v>
                </c:pt>
                <c:pt idx="7298">
                  <c:v>39.04</c:v>
                </c:pt>
                <c:pt idx="7299">
                  <c:v>39.04</c:v>
                </c:pt>
                <c:pt idx="7300">
                  <c:v>39.04</c:v>
                </c:pt>
                <c:pt idx="7301">
                  <c:v>39.03</c:v>
                </c:pt>
                <c:pt idx="7302">
                  <c:v>39.020000000000003</c:v>
                </c:pt>
                <c:pt idx="7303">
                  <c:v>39.01</c:v>
                </c:pt>
                <c:pt idx="7304">
                  <c:v>39.01</c:v>
                </c:pt>
                <c:pt idx="7305">
                  <c:v>39.01</c:v>
                </c:pt>
                <c:pt idx="7306">
                  <c:v>39.01</c:v>
                </c:pt>
                <c:pt idx="7307">
                  <c:v>39</c:v>
                </c:pt>
                <c:pt idx="7308">
                  <c:v>39</c:v>
                </c:pt>
                <c:pt idx="7309">
                  <c:v>39</c:v>
                </c:pt>
                <c:pt idx="7310">
                  <c:v>39</c:v>
                </c:pt>
                <c:pt idx="7311">
                  <c:v>39</c:v>
                </c:pt>
                <c:pt idx="7312">
                  <c:v>39</c:v>
                </c:pt>
                <c:pt idx="7313">
                  <c:v>39</c:v>
                </c:pt>
                <c:pt idx="7314">
                  <c:v>39</c:v>
                </c:pt>
                <c:pt idx="7315">
                  <c:v>39</c:v>
                </c:pt>
                <c:pt idx="7316">
                  <c:v>39</c:v>
                </c:pt>
                <c:pt idx="7317">
                  <c:v>38.99</c:v>
                </c:pt>
                <c:pt idx="7318">
                  <c:v>39</c:v>
                </c:pt>
                <c:pt idx="7319">
                  <c:v>39</c:v>
                </c:pt>
                <c:pt idx="7320">
                  <c:v>38.99</c:v>
                </c:pt>
                <c:pt idx="7321">
                  <c:v>39</c:v>
                </c:pt>
                <c:pt idx="7322">
                  <c:v>39</c:v>
                </c:pt>
                <c:pt idx="7323">
                  <c:v>39</c:v>
                </c:pt>
                <c:pt idx="7324">
                  <c:v>39</c:v>
                </c:pt>
                <c:pt idx="7325">
                  <c:v>39</c:v>
                </c:pt>
                <c:pt idx="7326">
                  <c:v>39.01</c:v>
                </c:pt>
                <c:pt idx="7327">
                  <c:v>39.01</c:v>
                </c:pt>
                <c:pt idx="7328">
                  <c:v>39.01</c:v>
                </c:pt>
                <c:pt idx="7329">
                  <c:v>39.020000000000003</c:v>
                </c:pt>
                <c:pt idx="7330">
                  <c:v>39.03</c:v>
                </c:pt>
                <c:pt idx="7331">
                  <c:v>39.03</c:v>
                </c:pt>
                <c:pt idx="7332">
                  <c:v>39.03</c:v>
                </c:pt>
                <c:pt idx="7333">
                  <c:v>39.04</c:v>
                </c:pt>
                <c:pt idx="7334">
                  <c:v>39.04</c:v>
                </c:pt>
                <c:pt idx="7335">
                  <c:v>39.049999999999997</c:v>
                </c:pt>
                <c:pt idx="7336">
                  <c:v>39.049999999999997</c:v>
                </c:pt>
                <c:pt idx="7337">
                  <c:v>39.06</c:v>
                </c:pt>
                <c:pt idx="7338">
                  <c:v>39.07</c:v>
                </c:pt>
                <c:pt idx="7339">
                  <c:v>39.08</c:v>
                </c:pt>
                <c:pt idx="7340">
                  <c:v>39.08</c:v>
                </c:pt>
                <c:pt idx="7341">
                  <c:v>39.08</c:v>
                </c:pt>
                <c:pt idx="7342">
                  <c:v>39.090000000000003</c:v>
                </c:pt>
                <c:pt idx="7343">
                  <c:v>39.090000000000003</c:v>
                </c:pt>
                <c:pt idx="7344">
                  <c:v>39.090000000000003</c:v>
                </c:pt>
                <c:pt idx="7345">
                  <c:v>39.090000000000003</c:v>
                </c:pt>
                <c:pt idx="7346">
                  <c:v>39.090000000000003</c:v>
                </c:pt>
                <c:pt idx="7347">
                  <c:v>39.090000000000003</c:v>
                </c:pt>
                <c:pt idx="7348">
                  <c:v>39.090000000000003</c:v>
                </c:pt>
                <c:pt idx="7349">
                  <c:v>39.090000000000003</c:v>
                </c:pt>
                <c:pt idx="7350">
                  <c:v>39.090000000000003</c:v>
                </c:pt>
                <c:pt idx="7351">
                  <c:v>39.090000000000003</c:v>
                </c:pt>
                <c:pt idx="7352">
                  <c:v>39.090000000000003</c:v>
                </c:pt>
                <c:pt idx="7353">
                  <c:v>39.090000000000003</c:v>
                </c:pt>
                <c:pt idx="7354">
                  <c:v>39.090000000000003</c:v>
                </c:pt>
                <c:pt idx="7355">
                  <c:v>39.090000000000003</c:v>
                </c:pt>
                <c:pt idx="7356">
                  <c:v>39.1</c:v>
                </c:pt>
                <c:pt idx="7357">
                  <c:v>39.1</c:v>
                </c:pt>
                <c:pt idx="7358">
                  <c:v>39.1</c:v>
                </c:pt>
                <c:pt idx="7359">
                  <c:v>39.11</c:v>
                </c:pt>
                <c:pt idx="7360">
                  <c:v>39.11</c:v>
                </c:pt>
                <c:pt idx="7361">
                  <c:v>39.119999999999997</c:v>
                </c:pt>
                <c:pt idx="7362">
                  <c:v>39.119999999999997</c:v>
                </c:pt>
                <c:pt idx="7363">
                  <c:v>39.130000000000003</c:v>
                </c:pt>
                <c:pt idx="7364">
                  <c:v>39.130000000000003</c:v>
                </c:pt>
                <c:pt idx="7365">
                  <c:v>39.130000000000003</c:v>
                </c:pt>
                <c:pt idx="7366">
                  <c:v>39.130000000000003</c:v>
                </c:pt>
                <c:pt idx="7367">
                  <c:v>39.130000000000003</c:v>
                </c:pt>
                <c:pt idx="7368">
                  <c:v>39.14</c:v>
                </c:pt>
                <c:pt idx="7369">
                  <c:v>39.14</c:v>
                </c:pt>
                <c:pt idx="7370">
                  <c:v>39.15</c:v>
                </c:pt>
                <c:pt idx="7371">
                  <c:v>39.15</c:v>
                </c:pt>
                <c:pt idx="7372">
                  <c:v>39.15</c:v>
                </c:pt>
                <c:pt idx="7373">
                  <c:v>39.159999999999997</c:v>
                </c:pt>
                <c:pt idx="7374">
                  <c:v>39.159999999999997</c:v>
                </c:pt>
                <c:pt idx="7375">
                  <c:v>39.159999999999997</c:v>
                </c:pt>
                <c:pt idx="7376">
                  <c:v>39.159999999999997</c:v>
                </c:pt>
                <c:pt idx="7377">
                  <c:v>39.159999999999997</c:v>
                </c:pt>
                <c:pt idx="7378">
                  <c:v>39.159999999999997</c:v>
                </c:pt>
                <c:pt idx="7379">
                  <c:v>39.159999999999997</c:v>
                </c:pt>
                <c:pt idx="7380">
                  <c:v>39.159999999999997</c:v>
                </c:pt>
                <c:pt idx="7381">
                  <c:v>39.17</c:v>
                </c:pt>
                <c:pt idx="7382">
                  <c:v>39.159999999999997</c:v>
                </c:pt>
                <c:pt idx="7383">
                  <c:v>39.17</c:v>
                </c:pt>
                <c:pt idx="7384">
                  <c:v>39.17</c:v>
                </c:pt>
                <c:pt idx="7385">
                  <c:v>39.159999999999997</c:v>
                </c:pt>
                <c:pt idx="7386">
                  <c:v>39.159999999999997</c:v>
                </c:pt>
                <c:pt idx="7387">
                  <c:v>39.17</c:v>
                </c:pt>
                <c:pt idx="7388">
                  <c:v>39.159999999999997</c:v>
                </c:pt>
                <c:pt idx="7389">
                  <c:v>39.159999999999997</c:v>
                </c:pt>
                <c:pt idx="7390">
                  <c:v>39.159999999999997</c:v>
                </c:pt>
                <c:pt idx="7391">
                  <c:v>39.159999999999997</c:v>
                </c:pt>
                <c:pt idx="7392">
                  <c:v>39.159999999999997</c:v>
                </c:pt>
                <c:pt idx="7393">
                  <c:v>39.15</c:v>
                </c:pt>
                <c:pt idx="7394">
                  <c:v>39.15</c:v>
                </c:pt>
                <c:pt idx="7395">
                  <c:v>39.15</c:v>
                </c:pt>
                <c:pt idx="7396">
                  <c:v>39.15</c:v>
                </c:pt>
                <c:pt idx="7397">
                  <c:v>39.15</c:v>
                </c:pt>
                <c:pt idx="7398">
                  <c:v>39.15</c:v>
                </c:pt>
                <c:pt idx="7399">
                  <c:v>39.14</c:v>
                </c:pt>
                <c:pt idx="7400">
                  <c:v>39.14</c:v>
                </c:pt>
                <c:pt idx="7401">
                  <c:v>39.14</c:v>
                </c:pt>
                <c:pt idx="7402">
                  <c:v>39.14</c:v>
                </c:pt>
                <c:pt idx="7403">
                  <c:v>39.14</c:v>
                </c:pt>
                <c:pt idx="7404">
                  <c:v>39.14</c:v>
                </c:pt>
                <c:pt idx="7405">
                  <c:v>39.14</c:v>
                </c:pt>
                <c:pt idx="7406">
                  <c:v>39.14</c:v>
                </c:pt>
                <c:pt idx="7407">
                  <c:v>39.14</c:v>
                </c:pt>
                <c:pt idx="7408">
                  <c:v>39.15</c:v>
                </c:pt>
                <c:pt idx="7409">
                  <c:v>39.15</c:v>
                </c:pt>
                <c:pt idx="7410">
                  <c:v>39.14</c:v>
                </c:pt>
                <c:pt idx="7411">
                  <c:v>39.14</c:v>
                </c:pt>
                <c:pt idx="7412">
                  <c:v>39.130000000000003</c:v>
                </c:pt>
                <c:pt idx="7413">
                  <c:v>39.130000000000003</c:v>
                </c:pt>
                <c:pt idx="7414">
                  <c:v>39.130000000000003</c:v>
                </c:pt>
                <c:pt idx="7415">
                  <c:v>39.130000000000003</c:v>
                </c:pt>
                <c:pt idx="7416">
                  <c:v>39.130000000000003</c:v>
                </c:pt>
                <c:pt idx="7417">
                  <c:v>39.119999999999997</c:v>
                </c:pt>
                <c:pt idx="7418">
                  <c:v>39.119999999999997</c:v>
                </c:pt>
                <c:pt idx="7419">
                  <c:v>39.119999999999997</c:v>
                </c:pt>
                <c:pt idx="7420">
                  <c:v>39.119999999999997</c:v>
                </c:pt>
                <c:pt idx="7421">
                  <c:v>39.119999999999997</c:v>
                </c:pt>
                <c:pt idx="7422">
                  <c:v>39.119999999999997</c:v>
                </c:pt>
                <c:pt idx="7423">
                  <c:v>39.119999999999997</c:v>
                </c:pt>
                <c:pt idx="7424">
                  <c:v>39.119999999999997</c:v>
                </c:pt>
                <c:pt idx="7425">
                  <c:v>39.119999999999997</c:v>
                </c:pt>
                <c:pt idx="7426">
                  <c:v>39.119999999999997</c:v>
                </c:pt>
                <c:pt idx="7427">
                  <c:v>39.119999999999997</c:v>
                </c:pt>
                <c:pt idx="7428">
                  <c:v>39.119999999999997</c:v>
                </c:pt>
                <c:pt idx="7429">
                  <c:v>39.119999999999997</c:v>
                </c:pt>
                <c:pt idx="7430">
                  <c:v>39.119999999999997</c:v>
                </c:pt>
                <c:pt idx="7431">
                  <c:v>39.119999999999997</c:v>
                </c:pt>
                <c:pt idx="7432">
                  <c:v>39.119999999999997</c:v>
                </c:pt>
                <c:pt idx="7433">
                  <c:v>39.119999999999997</c:v>
                </c:pt>
                <c:pt idx="7434">
                  <c:v>39.130000000000003</c:v>
                </c:pt>
                <c:pt idx="7435">
                  <c:v>39.130000000000003</c:v>
                </c:pt>
                <c:pt idx="7436">
                  <c:v>39.119999999999997</c:v>
                </c:pt>
                <c:pt idx="7437">
                  <c:v>39.130000000000003</c:v>
                </c:pt>
                <c:pt idx="7438">
                  <c:v>39.130000000000003</c:v>
                </c:pt>
                <c:pt idx="7439">
                  <c:v>39.130000000000003</c:v>
                </c:pt>
                <c:pt idx="7440">
                  <c:v>39.130000000000003</c:v>
                </c:pt>
                <c:pt idx="7441">
                  <c:v>39.130000000000003</c:v>
                </c:pt>
                <c:pt idx="7442">
                  <c:v>39.130000000000003</c:v>
                </c:pt>
                <c:pt idx="7443">
                  <c:v>39.130000000000003</c:v>
                </c:pt>
                <c:pt idx="7444">
                  <c:v>39.130000000000003</c:v>
                </c:pt>
                <c:pt idx="7445">
                  <c:v>39.130000000000003</c:v>
                </c:pt>
                <c:pt idx="7446">
                  <c:v>39.14</c:v>
                </c:pt>
                <c:pt idx="7447">
                  <c:v>39.14</c:v>
                </c:pt>
                <c:pt idx="7448">
                  <c:v>39.130000000000003</c:v>
                </c:pt>
                <c:pt idx="7449">
                  <c:v>39.14</c:v>
                </c:pt>
                <c:pt idx="7450">
                  <c:v>39.14</c:v>
                </c:pt>
                <c:pt idx="7451">
                  <c:v>39.14</c:v>
                </c:pt>
                <c:pt idx="7452">
                  <c:v>39.14</c:v>
                </c:pt>
                <c:pt idx="7453">
                  <c:v>39.130000000000003</c:v>
                </c:pt>
                <c:pt idx="7454">
                  <c:v>39.130000000000003</c:v>
                </c:pt>
                <c:pt idx="7455">
                  <c:v>39.130000000000003</c:v>
                </c:pt>
                <c:pt idx="7456">
                  <c:v>39.130000000000003</c:v>
                </c:pt>
                <c:pt idx="7457">
                  <c:v>39.130000000000003</c:v>
                </c:pt>
                <c:pt idx="7458">
                  <c:v>39.130000000000003</c:v>
                </c:pt>
                <c:pt idx="7459">
                  <c:v>39.130000000000003</c:v>
                </c:pt>
                <c:pt idx="7460">
                  <c:v>39.130000000000003</c:v>
                </c:pt>
                <c:pt idx="7461">
                  <c:v>39.130000000000003</c:v>
                </c:pt>
                <c:pt idx="7462">
                  <c:v>39.130000000000003</c:v>
                </c:pt>
                <c:pt idx="7463">
                  <c:v>39.130000000000003</c:v>
                </c:pt>
                <c:pt idx="7464">
                  <c:v>39.130000000000003</c:v>
                </c:pt>
                <c:pt idx="7465">
                  <c:v>39.130000000000003</c:v>
                </c:pt>
                <c:pt idx="7466">
                  <c:v>39.130000000000003</c:v>
                </c:pt>
                <c:pt idx="7467">
                  <c:v>39.130000000000003</c:v>
                </c:pt>
                <c:pt idx="7468">
                  <c:v>39.130000000000003</c:v>
                </c:pt>
                <c:pt idx="7469">
                  <c:v>39.14</c:v>
                </c:pt>
                <c:pt idx="7470">
                  <c:v>39.14</c:v>
                </c:pt>
                <c:pt idx="7471">
                  <c:v>39.15</c:v>
                </c:pt>
                <c:pt idx="7472">
                  <c:v>39.15</c:v>
                </c:pt>
                <c:pt idx="7473">
                  <c:v>39.14</c:v>
                </c:pt>
                <c:pt idx="7474">
                  <c:v>39.15</c:v>
                </c:pt>
                <c:pt idx="7475">
                  <c:v>39.15</c:v>
                </c:pt>
                <c:pt idx="7476">
                  <c:v>39.159999999999997</c:v>
                </c:pt>
                <c:pt idx="7477">
                  <c:v>39.159999999999997</c:v>
                </c:pt>
                <c:pt idx="7478">
                  <c:v>39.159999999999997</c:v>
                </c:pt>
                <c:pt idx="7479">
                  <c:v>39.17</c:v>
                </c:pt>
                <c:pt idx="7480">
                  <c:v>39.17</c:v>
                </c:pt>
                <c:pt idx="7481">
                  <c:v>39.17</c:v>
                </c:pt>
                <c:pt idx="7482">
                  <c:v>39.17</c:v>
                </c:pt>
                <c:pt idx="7483">
                  <c:v>39.17</c:v>
                </c:pt>
                <c:pt idx="7484">
                  <c:v>39.18</c:v>
                </c:pt>
                <c:pt idx="7485">
                  <c:v>39.18</c:v>
                </c:pt>
                <c:pt idx="7486">
                  <c:v>39.18</c:v>
                </c:pt>
                <c:pt idx="7487">
                  <c:v>39.19</c:v>
                </c:pt>
                <c:pt idx="7488">
                  <c:v>39.19</c:v>
                </c:pt>
                <c:pt idx="7489">
                  <c:v>39.19</c:v>
                </c:pt>
                <c:pt idx="7490">
                  <c:v>39.19</c:v>
                </c:pt>
                <c:pt idx="7491">
                  <c:v>39.19</c:v>
                </c:pt>
                <c:pt idx="7492">
                  <c:v>39.19</c:v>
                </c:pt>
                <c:pt idx="7493">
                  <c:v>39.19</c:v>
                </c:pt>
                <c:pt idx="7494">
                  <c:v>39.19</c:v>
                </c:pt>
                <c:pt idx="7495">
                  <c:v>39.19</c:v>
                </c:pt>
                <c:pt idx="7496">
                  <c:v>39.19</c:v>
                </c:pt>
                <c:pt idx="7497">
                  <c:v>39.19</c:v>
                </c:pt>
                <c:pt idx="7498">
                  <c:v>39.19</c:v>
                </c:pt>
                <c:pt idx="7499">
                  <c:v>39.19</c:v>
                </c:pt>
                <c:pt idx="7500">
                  <c:v>39.19</c:v>
                </c:pt>
                <c:pt idx="7501">
                  <c:v>39.19</c:v>
                </c:pt>
                <c:pt idx="7502">
                  <c:v>39.19</c:v>
                </c:pt>
                <c:pt idx="7503">
                  <c:v>39.19</c:v>
                </c:pt>
                <c:pt idx="7504">
                  <c:v>39.19</c:v>
                </c:pt>
                <c:pt idx="7505">
                  <c:v>39.19</c:v>
                </c:pt>
                <c:pt idx="7506">
                  <c:v>39.19</c:v>
                </c:pt>
                <c:pt idx="7507">
                  <c:v>39.19</c:v>
                </c:pt>
                <c:pt idx="7508">
                  <c:v>39.19</c:v>
                </c:pt>
                <c:pt idx="7509">
                  <c:v>39.19</c:v>
                </c:pt>
                <c:pt idx="7510">
                  <c:v>39.19</c:v>
                </c:pt>
                <c:pt idx="7511">
                  <c:v>39.19</c:v>
                </c:pt>
                <c:pt idx="7512">
                  <c:v>39.19</c:v>
                </c:pt>
                <c:pt idx="7513">
                  <c:v>39.19</c:v>
                </c:pt>
                <c:pt idx="7514">
                  <c:v>39.19</c:v>
                </c:pt>
                <c:pt idx="7515">
                  <c:v>39.19</c:v>
                </c:pt>
                <c:pt idx="7516">
                  <c:v>39.19</c:v>
                </c:pt>
                <c:pt idx="7517">
                  <c:v>39.19</c:v>
                </c:pt>
                <c:pt idx="7518">
                  <c:v>39.19</c:v>
                </c:pt>
                <c:pt idx="7519">
                  <c:v>39.19</c:v>
                </c:pt>
                <c:pt idx="7520">
                  <c:v>39.19</c:v>
                </c:pt>
                <c:pt idx="7521">
                  <c:v>39.19</c:v>
                </c:pt>
                <c:pt idx="7522">
                  <c:v>39.19</c:v>
                </c:pt>
                <c:pt idx="7523">
                  <c:v>39.19</c:v>
                </c:pt>
                <c:pt idx="7524">
                  <c:v>39.19</c:v>
                </c:pt>
                <c:pt idx="7525">
                  <c:v>39.19</c:v>
                </c:pt>
                <c:pt idx="7526">
                  <c:v>39.19</c:v>
                </c:pt>
                <c:pt idx="7527">
                  <c:v>39.19</c:v>
                </c:pt>
                <c:pt idx="7528">
                  <c:v>39.19</c:v>
                </c:pt>
                <c:pt idx="7529">
                  <c:v>39.19</c:v>
                </c:pt>
                <c:pt idx="7530">
                  <c:v>39.19</c:v>
                </c:pt>
                <c:pt idx="7531">
                  <c:v>39.19</c:v>
                </c:pt>
                <c:pt idx="7532">
                  <c:v>39.19</c:v>
                </c:pt>
                <c:pt idx="7533">
                  <c:v>39.19</c:v>
                </c:pt>
                <c:pt idx="7534">
                  <c:v>39.19</c:v>
                </c:pt>
                <c:pt idx="7535">
                  <c:v>39.19</c:v>
                </c:pt>
                <c:pt idx="7536">
                  <c:v>39.19</c:v>
                </c:pt>
                <c:pt idx="7537">
                  <c:v>39.19</c:v>
                </c:pt>
                <c:pt idx="7538">
                  <c:v>39.19</c:v>
                </c:pt>
                <c:pt idx="7539">
                  <c:v>39.19</c:v>
                </c:pt>
                <c:pt idx="7540">
                  <c:v>39.19</c:v>
                </c:pt>
                <c:pt idx="7541">
                  <c:v>39.19</c:v>
                </c:pt>
                <c:pt idx="7542">
                  <c:v>39.19</c:v>
                </c:pt>
                <c:pt idx="7543">
                  <c:v>39.19</c:v>
                </c:pt>
                <c:pt idx="7544">
                  <c:v>39.19</c:v>
                </c:pt>
                <c:pt idx="7545">
                  <c:v>39.19</c:v>
                </c:pt>
                <c:pt idx="7546">
                  <c:v>39.19</c:v>
                </c:pt>
                <c:pt idx="7547">
                  <c:v>39.19</c:v>
                </c:pt>
                <c:pt idx="7548">
                  <c:v>39.19</c:v>
                </c:pt>
                <c:pt idx="7549">
                  <c:v>39.19</c:v>
                </c:pt>
                <c:pt idx="7550">
                  <c:v>39.19</c:v>
                </c:pt>
                <c:pt idx="7551">
                  <c:v>39.19</c:v>
                </c:pt>
                <c:pt idx="7552">
                  <c:v>39.19</c:v>
                </c:pt>
                <c:pt idx="7553">
                  <c:v>39.19</c:v>
                </c:pt>
                <c:pt idx="7554">
                  <c:v>39.19</c:v>
                </c:pt>
                <c:pt idx="7555">
                  <c:v>39.19</c:v>
                </c:pt>
                <c:pt idx="7556">
                  <c:v>39.19</c:v>
                </c:pt>
                <c:pt idx="7557">
                  <c:v>39.19</c:v>
                </c:pt>
                <c:pt idx="7558">
                  <c:v>39.19</c:v>
                </c:pt>
                <c:pt idx="7559">
                  <c:v>39.19</c:v>
                </c:pt>
                <c:pt idx="7560">
                  <c:v>39.19</c:v>
                </c:pt>
                <c:pt idx="7561">
                  <c:v>39.19</c:v>
                </c:pt>
                <c:pt idx="7562">
                  <c:v>39.19</c:v>
                </c:pt>
                <c:pt idx="7563">
                  <c:v>39.19</c:v>
                </c:pt>
                <c:pt idx="7564">
                  <c:v>39.19</c:v>
                </c:pt>
                <c:pt idx="7565">
                  <c:v>39.19</c:v>
                </c:pt>
                <c:pt idx="7566">
                  <c:v>39.19</c:v>
                </c:pt>
                <c:pt idx="7567">
                  <c:v>39.19</c:v>
                </c:pt>
                <c:pt idx="7568">
                  <c:v>39.19</c:v>
                </c:pt>
                <c:pt idx="7569">
                  <c:v>39.19</c:v>
                </c:pt>
                <c:pt idx="7570">
                  <c:v>39.19</c:v>
                </c:pt>
                <c:pt idx="7571">
                  <c:v>39.19</c:v>
                </c:pt>
                <c:pt idx="7572">
                  <c:v>39.19</c:v>
                </c:pt>
                <c:pt idx="7573">
                  <c:v>39.19</c:v>
                </c:pt>
                <c:pt idx="7574">
                  <c:v>39.19</c:v>
                </c:pt>
                <c:pt idx="7575">
                  <c:v>39.19</c:v>
                </c:pt>
                <c:pt idx="7576">
                  <c:v>39.19</c:v>
                </c:pt>
                <c:pt idx="7577">
                  <c:v>39.19</c:v>
                </c:pt>
                <c:pt idx="7578">
                  <c:v>39.19</c:v>
                </c:pt>
                <c:pt idx="7579">
                  <c:v>39.19</c:v>
                </c:pt>
                <c:pt idx="7580">
                  <c:v>39.19</c:v>
                </c:pt>
                <c:pt idx="7581">
                  <c:v>39.19</c:v>
                </c:pt>
                <c:pt idx="7582">
                  <c:v>39.19</c:v>
                </c:pt>
                <c:pt idx="7583">
                  <c:v>39.19</c:v>
                </c:pt>
                <c:pt idx="7584">
                  <c:v>39.19</c:v>
                </c:pt>
                <c:pt idx="7585">
                  <c:v>39.19</c:v>
                </c:pt>
                <c:pt idx="7586">
                  <c:v>39.19</c:v>
                </c:pt>
                <c:pt idx="7587">
                  <c:v>39.19</c:v>
                </c:pt>
                <c:pt idx="7588">
                  <c:v>39.19</c:v>
                </c:pt>
                <c:pt idx="7589">
                  <c:v>39.19</c:v>
                </c:pt>
                <c:pt idx="7590">
                  <c:v>39.19</c:v>
                </c:pt>
                <c:pt idx="7591">
                  <c:v>39.19</c:v>
                </c:pt>
                <c:pt idx="7592">
                  <c:v>39.19</c:v>
                </c:pt>
                <c:pt idx="7593">
                  <c:v>39.19</c:v>
                </c:pt>
                <c:pt idx="7594">
                  <c:v>39.19</c:v>
                </c:pt>
                <c:pt idx="7595">
                  <c:v>39.19</c:v>
                </c:pt>
                <c:pt idx="7596">
                  <c:v>39.19</c:v>
                </c:pt>
                <c:pt idx="7597">
                  <c:v>39.19</c:v>
                </c:pt>
                <c:pt idx="7598">
                  <c:v>39.19</c:v>
                </c:pt>
                <c:pt idx="7599">
                  <c:v>39.19</c:v>
                </c:pt>
                <c:pt idx="7600">
                  <c:v>39.19</c:v>
                </c:pt>
                <c:pt idx="7601">
                  <c:v>39.19</c:v>
                </c:pt>
                <c:pt idx="7602">
                  <c:v>39.19</c:v>
                </c:pt>
                <c:pt idx="7603">
                  <c:v>39.19</c:v>
                </c:pt>
                <c:pt idx="7604">
                  <c:v>39.19</c:v>
                </c:pt>
                <c:pt idx="7605">
                  <c:v>39.19</c:v>
                </c:pt>
                <c:pt idx="7606">
                  <c:v>39.19</c:v>
                </c:pt>
                <c:pt idx="7607">
                  <c:v>39.19</c:v>
                </c:pt>
                <c:pt idx="7608">
                  <c:v>39.19</c:v>
                </c:pt>
                <c:pt idx="7609">
                  <c:v>39.19</c:v>
                </c:pt>
                <c:pt idx="7610">
                  <c:v>39.19</c:v>
                </c:pt>
                <c:pt idx="7611">
                  <c:v>39.19</c:v>
                </c:pt>
                <c:pt idx="7612">
                  <c:v>39.19</c:v>
                </c:pt>
                <c:pt idx="7613">
                  <c:v>39.19</c:v>
                </c:pt>
                <c:pt idx="7614">
                  <c:v>39.19</c:v>
                </c:pt>
                <c:pt idx="7615">
                  <c:v>39.19</c:v>
                </c:pt>
                <c:pt idx="7616">
                  <c:v>39.19</c:v>
                </c:pt>
                <c:pt idx="7617">
                  <c:v>39.19</c:v>
                </c:pt>
                <c:pt idx="7618">
                  <c:v>39.19</c:v>
                </c:pt>
                <c:pt idx="7619">
                  <c:v>39.19</c:v>
                </c:pt>
                <c:pt idx="7620">
                  <c:v>39.19</c:v>
                </c:pt>
                <c:pt idx="7621">
                  <c:v>39.19</c:v>
                </c:pt>
                <c:pt idx="7622">
                  <c:v>39.19</c:v>
                </c:pt>
                <c:pt idx="7623">
                  <c:v>39.19</c:v>
                </c:pt>
                <c:pt idx="7624">
                  <c:v>39.19</c:v>
                </c:pt>
                <c:pt idx="7625">
                  <c:v>39.19</c:v>
                </c:pt>
                <c:pt idx="7626">
                  <c:v>39.19</c:v>
                </c:pt>
                <c:pt idx="7627">
                  <c:v>39.19</c:v>
                </c:pt>
                <c:pt idx="7628">
                  <c:v>39.19</c:v>
                </c:pt>
                <c:pt idx="7629">
                  <c:v>39.19</c:v>
                </c:pt>
                <c:pt idx="7630">
                  <c:v>39.19</c:v>
                </c:pt>
                <c:pt idx="7631">
                  <c:v>39.19</c:v>
                </c:pt>
                <c:pt idx="7632">
                  <c:v>39.19</c:v>
                </c:pt>
                <c:pt idx="7633">
                  <c:v>39.19</c:v>
                </c:pt>
                <c:pt idx="7634">
                  <c:v>39.19</c:v>
                </c:pt>
                <c:pt idx="7635">
                  <c:v>39.19</c:v>
                </c:pt>
                <c:pt idx="7636">
                  <c:v>39.19</c:v>
                </c:pt>
                <c:pt idx="7637">
                  <c:v>39.19</c:v>
                </c:pt>
                <c:pt idx="7638">
                  <c:v>39.19</c:v>
                </c:pt>
                <c:pt idx="7639">
                  <c:v>39.19</c:v>
                </c:pt>
                <c:pt idx="7640">
                  <c:v>39.19</c:v>
                </c:pt>
                <c:pt idx="7641">
                  <c:v>39.19</c:v>
                </c:pt>
                <c:pt idx="7642">
                  <c:v>39.19</c:v>
                </c:pt>
                <c:pt idx="7643">
                  <c:v>39.19</c:v>
                </c:pt>
                <c:pt idx="7644">
                  <c:v>39.19</c:v>
                </c:pt>
                <c:pt idx="7645">
                  <c:v>39.19</c:v>
                </c:pt>
                <c:pt idx="7646">
                  <c:v>39.19</c:v>
                </c:pt>
                <c:pt idx="7647">
                  <c:v>39.19</c:v>
                </c:pt>
                <c:pt idx="7648">
                  <c:v>39.19</c:v>
                </c:pt>
                <c:pt idx="7649">
                  <c:v>39.19</c:v>
                </c:pt>
                <c:pt idx="7650">
                  <c:v>39.19</c:v>
                </c:pt>
                <c:pt idx="7651">
                  <c:v>39.19</c:v>
                </c:pt>
                <c:pt idx="7652">
                  <c:v>39.19</c:v>
                </c:pt>
                <c:pt idx="7653">
                  <c:v>39.19</c:v>
                </c:pt>
                <c:pt idx="7654">
                  <c:v>39.19</c:v>
                </c:pt>
                <c:pt idx="7655">
                  <c:v>39.19</c:v>
                </c:pt>
                <c:pt idx="7656">
                  <c:v>39.19</c:v>
                </c:pt>
                <c:pt idx="7657">
                  <c:v>39.19</c:v>
                </c:pt>
                <c:pt idx="7658">
                  <c:v>39.19</c:v>
                </c:pt>
                <c:pt idx="7659">
                  <c:v>39.19</c:v>
                </c:pt>
                <c:pt idx="7660">
                  <c:v>39.19</c:v>
                </c:pt>
                <c:pt idx="7661">
                  <c:v>39.19</c:v>
                </c:pt>
                <c:pt idx="7662">
                  <c:v>39.19</c:v>
                </c:pt>
                <c:pt idx="7663">
                  <c:v>39.19</c:v>
                </c:pt>
                <c:pt idx="7664">
                  <c:v>39.19</c:v>
                </c:pt>
                <c:pt idx="7665">
                  <c:v>39.19</c:v>
                </c:pt>
                <c:pt idx="7666">
                  <c:v>39.19</c:v>
                </c:pt>
                <c:pt idx="7667">
                  <c:v>39.19</c:v>
                </c:pt>
                <c:pt idx="7668">
                  <c:v>39.19</c:v>
                </c:pt>
                <c:pt idx="7669">
                  <c:v>39.19</c:v>
                </c:pt>
                <c:pt idx="7670">
                  <c:v>39.19</c:v>
                </c:pt>
                <c:pt idx="7671">
                  <c:v>39.19</c:v>
                </c:pt>
                <c:pt idx="7672">
                  <c:v>39.19</c:v>
                </c:pt>
                <c:pt idx="7673">
                  <c:v>39.19</c:v>
                </c:pt>
                <c:pt idx="7674">
                  <c:v>39.19</c:v>
                </c:pt>
                <c:pt idx="7675">
                  <c:v>39.19</c:v>
                </c:pt>
                <c:pt idx="7676">
                  <c:v>39.19</c:v>
                </c:pt>
                <c:pt idx="7677">
                  <c:v>39.19</c:v>
                </c:pt>
                <c:pt idx="7678">
                  <c:v>39.19</c:v>
                </c:pt>
                <c:pt idx="7679">
                  <c:v>39.19</c:v>
                </c:pt>
                <c:pt idx="7680">
                  <c:v>39.19</c:v>
                </c:pt>
                <c:pt idx="7681">
                  <c:v>39.19</c:v>
                </c:pt>
                <c:pt idx="7682">
                  <c:v>39.19</c:v>
                </c:pt>
                <c:pt idx="7683">
                  <c:v>39.19</c:v>
                </c:pt>
                <c:pt idx="7684">
                  <c:v>39.19</c:v>
                </c:pt>
                <c:pt idx="7685">
                  <c:v>39.19</c:v>
                </c:pt>
                <c:pt idx="7686">
                  <c:v>39.19</c:v>
                </c:pt>
                <c:pt idx="7687">
                  <c:v>39.19</c:v>
                </c:pt>
                <c:pt idx="7688">
                  <c:v>39.19</c:v>
                </c:pt>
                <c:pt idx="7689">
                  <c:v>39.19</c:v>
                </c:pt>
                <c:pt idx="7690">
                  <c:v>39.19</c:v>
                </c:pt>
                <c:pt idx="7691">
                  <c:v>39.19</c:v>
                </c:pt>
                <c:pt idx="7692">
                  <c:v>39.19</c:v>
                </c:pt>
                <c:pt idx="7693">
                  <c:v>39.19</c:v>
                </c:pt>
                <c:pt idx="7694">
                  <c:v>39.19</c:v>
                </c:pt>
                <c:pt idx="7695">
                  <c:v>39.19</c:v>
                </c:pt>
                <c:pt idx="7696">
                  <c:v>39.19</c:v>
                </c:pt>
                <c:pt idx="7697">
                  <c:v>39.19</c:v>
                </c:pt>
                <c:pt idx="7698">
                  <c:v>39.19</c:v>
                </c:pt>
                <c:pt idx="7699">
                  <c:v>39.19</c:v>
                </c:pt>
                <c:pt idx="7700">
                  <c:v>39.19</c:v>
                </c:pt>
                <c:pt idx="7701">
                  <c:v>39.19</c:v>
                </c:pt>
                <c:pt idx="7702">
                  <c:v>39.19</c:v>
                </c:pt>
                <c:pt idx="7703">
                  <c:v>39.19</c:v>
                </c:pt>
                <c:pt idx="7704">
                  <c:v>39.19</c:v>
                </c:pt>
                <c:pt idx="7705">
                  <c:v>39.19</c:v>
                </c:pt>
                <c:pt idx="7706">
                  <c:v>39.19</c:v>
                </c:pt>
                <c:pt idx="7707">
                  <c:v>39.19</c:v>
                </c:pt>
                <c:pt idx="7708">
                  <c:v>39.19</c:v>
                </c:pt>
                <c:pt idx="7709">
                  <c:v>39.19</c:v>
                </c:pt>
                <c:pt idx="7710">
                  <c:v>39.19</c:v>
                </c:pt>
                <c:pt idx="7711">
                  <c:v>39.19</c:v>
                </c:pt>
                <c:pt idx="7712">
                  <c:v>39.19</c:v>
                </c:pt>
                <c:pt idx="7713">
                  <c:v>39.19</c:v>
                </c:pt>
                <c:pt idx="7714">
                  <c:v>39.19</c:v>
                </c:pt>
                <c:pt idx="7715">
                  <c:v>39.19</c:v>
                </c:pt>
                <c:pt idx="7716">
                  <c:v>39.19</c:v>
                </c:pt>
                <c:pt idx="7717">
                  <c:v>39.18</c:v>
                </c:pt>
                <c:pt idx="7718">
                  <c:v>39.18</c:v>
                </c:pt>
                <c:pt idx="7719">
                  <c:v>39.18</c:v>
                </c:pt>
                <c:pt idx="7720">
                  <c:v>39.19</c:v>
                </c:pt>
                <c:pt idx="7721">
                  <c:v>39.19</c:v>
                </c:pt>
                <c:pt idx="7722">
                  <c:v>39.19</c:v>
                </c:pt>
                <c:pt idx="7723">
                  <c:v>39.19</c:v>
                </c:pt>
                <c:pt idx="7724">
                  <c:v>39.18</c:v>
                </c:pt>
                <c:pt idx="7725">
                  <c:v>39.18</c:v>
                </c:pt>
                <c:pt idx="7726">
                  <c:v>39.17</c:v>
                </c:pt>
                <c:pt idx="7727">
                  <c:v>39.159999999999997</c:v>
                </c:pt>
                <c:pt idx="7728">
                  <c:v>39.15</c:v>
                </c:pt>
                <c:pt idx="7729">
                  <c:v>39.14</c:v>
                </c:pt>
                <c:pt idx="7730">
                  <c:v>39.14</c:v>
                </c:pt>
                <c:pt idx="7731">
                  <c:v>39.130000000000003</c:v>
                </c:pt>
                <c:pt idx="7732">
                  <c:v>39.130000000000003</c:v>
                </c:pt>
                <c:pt idx="7733">
                  <c:v>39.130000000000003</c:v>
                </c:pt>
                <c:pt idx="7734">
                  <c:v>39.119999999999997</c:v>
                </c:pt>
                <c:pt idx="7735">
                  <c:v>39.119999999999997</c:v>
                </c:pt>
                <c:pt idx="7736">
                  <c:v>39.119999999999997</c:v>
                </c:pt>
                <c:pt idx="7737">
                  <c:v>39.11</c:v>
                </c:pt>
                <c:pt idx="7738">
                  <c:v>39.11</c:v>
                </c:pt>
                <c:pt idx="7739">
                  <c:v>39.11</c:v>
                </c:pt>
                <c:pt idx="7740">
                  <c:v>39.1</c:v>
                </c:pt>
                <c:pt idx="7741">
                  <c:v>39.1</c:v>
                </c:pt>
                <c:pt idx="7742">
                  <c:v>39.1</c:v>
                </c:pt>
                <c:pt idx="7743">
                  <c:v>39.090000000000003</c:v>
                </c:pt>
                <c:pt idx="7744">
                  <c:v>39.090000000000003</c:v>
                </c:pt>
                <c:pt idx="7745">
                  <c:v>39.090000000000003</c:v>
                </c:pt>
                <c:pt idx="7746">
                  <c:v>39.090000000000003</c:v>
                </c:pt>
                <c:pt idx="7747">
                  <c:v>39.090000000000003</c:v>
                </c:pt>
                <c:pt idx="7748">
                  <c:v>39.090000000000003</c:v>
                </c:pt>
                <c:pt idx="7749">
                  <c:v>39.090000000000003</c:v>
                </c:pt>
                <c:pt idx="7750">
                  <c:v>39.090000000000003</c:v>
                </c:pt>
                <c:pt idx="7751">
                  <c:v>39.090000000000003</c:v>
                </c:pt>
                <c:pt idx="7752">
                  <c:v>39.090000000000003</c:v>
                </c:pt>
                <c:pt idx="7753">
                  <c:v>39.090000000000003</c:v>
                </c:pt>
                <c:pt idx="7754">
                  <c:v>39.090000000000003</c:v>
                </c:pt>
                <c:pt idx="7755">
                  <c:v>39.090000000000003</c:v>
                </c:pt>
                <c:pt idx="7756">
                  <c:v>39.090000000000003</c:v>
                </c:pt>
                <c:pt idx="7757">
                  <c:v>39.090000000000003</c:v>
                </c:pt>
                <c:pt idx="7758">
                  <c:v>39.090000000000003</c:v>
                </c:pt>
                <c:pt idx="7759">
                  <c:v>39.090000000000003</c:v>
                </c:pt>
                <c:pt idx="7760">
                  <c:v>39.090000000000003</c:v>
                </c:pt>
                <c:pt idx="7761">
                  <c:v>39.090000000000003</c:v>
                </c:pt>
                <c:pt idx="7762">
                  <c:v>39.090000000000003</c:v>
                </c:pt>
                <c:pt idx="7763">
                  <c:v>39.090000000000003</c:v>
                </c:pt>
                <c:pt idx="7764">
                  <c:v>39.08</c:v>
                </c:pt>
                <c:pt idx="7765">
                  <c:v>39.08</c:v>
                </c:pt>
                <c:pt idx="7766">
                  <c:v>39.08</c:v>
                </c:pt>
                <c:pt idx="7767">
                  <c:v>39.08</c:v>
                </c:pt>
                <c:pt idx="7768">
                  <c:v>39.08</c:v>
                </c:pt>
                <c:pt idx="7769">
                  <c:v>39.08</c:v>
                </c:pt>
                <c:pt idx="7770">
                  <c:v>39.08</c:v>
                </c:pt>
                <c:pt idx="7771">
                  <c:v>39.08</c:v>
                </c:pt>
                <c:pt idx="7772">
                  <c:v>39.07</c:v>
                </c:pt>
                <c:pt idx="7773">
                  <c:v>39.07</c:v>
                </c:pt>
                <c:pt idx="7774">
                  <c:v>39.07</c:v>
                </c:pt>
                <c:pt idx="7775">
                  <c:v>39.07</c:v>
                </c:pt>
                <c:pt idx="7776">
                  <c:v>39.06</c:v>
                </c:pt>
                <c:pt idx="7777">
                  <c:v>39.06</c:v>
                </c:pt>
                <c:pt idx="7778">
                  <c:v>39.049999999999997</c:v>
                </c:pt>
                <c:pt idx="7779">
                  <c:v>39.049999999999997</c:v>
                </c:pt>
                <c:pt idx="7780">
                  <c:v>39.049999999999997</c:v>
                </c:pt>
                <c:pt idx="7781">
                  <c:v>39.049999999999997</c:v>
                </c:pt>
                <c:pt idx="7782">
                  <c:v>39.04</c:v>
                </c:pt>
                <c:pt idx="7783">
                  <c:v>39.04</c:v>
                </c:pt>
                <c:pt idx="7784">
                  <c:v>39.03</c:v>
                </c:pt>
                <c:pt idx="7785">
                  <c:v>39.03</c:v>
                </c:pt>
                <c:pt idx="7786">
                  <c:v>39.04</c:v>
                </c:pt>
                <c:pt idx="7787">
                  <c:v>39.03</c:v>
                </c:pt>
                <c:pt idx="7788">
                  <c:v>39.020000000000003</c:v>
                </c:pt>
                <c:pt idx="7789">
                  <c:v>39.020000000000003</c:v>
                </c:pt>
                <c:pt idx="7790">
                  <c:v>39.020000000000003</c:v>
                </c:pt>
                <c:pt idx="7791">
                  <c:v>39.020000000000003</c:v>
                </c:pt>
                <c:pt idx="7792">
                  <c:v>39.01</c:v>
                </c:pt>
                <c:pt idx="7793">
                  <c:v>39.01</c:v>
                </c:pt>
                <c:pt idx="7794">
                  <c:v>39.01</c:v>
                </c:pt>
                <c:pt idx="7795">
                  <c:v>39.01</c:v>
                </c:pt>
                <c:pt idx="7796">
                  <c:v>39.01</c:v>
                </c:pt>
                <c:pt idx="7797">
                  <c:v>39.01</c:v>
                </c:pt>
                <c:pt idx="7798">
                  <c:v>39</c:v>
                </c:pt>
                <c:pt idx="7799">
                  <c:v>39</c:v>
                </c:pt>
                <c:pt idx="7800">
                  <c:v>39</c:v>
                </c:pt>
                <c:pt idx="7801">
                  <c:v>39</c:v>
                </c:pt>
                <c:pt idx="7802">
                  <c:v>39</c:v>
                </c:pt>
                <c:pt idx="7803">
                  <c:v>39</c:v>
                </c:pt>
                <c:pt idx="7804">
                  <c:v>39</c:v>
                </c:pt>
                <c:pt idx="7805">
                  <c:v>38.99</c:v>
                </c:pt>
                <c:pt idx="7806">
                  <c:v>38.99</c:v>
                </c:pt>
                <c:pt idx="7807">
                  <c:v>39</c:v>
                </c:pt>
                <c:pt idx="7808">
                  <c:v>39</c:v>
                </c:pt>
                <c:pt idx="7809">
                  <c:v>38.99</c:v>
                </c:pt>
                <c:pt idx="7810">
                  <c:v>38.99</c:v>
                </c:pt>
                <c:pt idx="7811">
                  <c:v>38.979999999999997</c:v>
                </c:pt>
                <c:pt idx="7812">
                  <c:v>38.97</c:v>
                </c:pt>
                <c:pt idx="7813">
                  <c:v>38.979999999999997</c:v>
                </c:pt>
                <c:pt idx="7814">
                  <c:v>38.979999999999997</c:v>
                </c:pt>
                <c:pt idx="7815">
                  <c:v>38.979999999999997</c:v>
                </c:pt>
                <c:pt idx="7816">
                  <c:v>38.97</c:v>
                </c:pt>
                <c:pt idx="7817">
                  <c:v>38.96</c:v>
                </c:pt>
                <c:pt idx="7818">
                  <c:v>38.96</c:v>
                </c:pt>
                <c:pt idx="7819">
                  <c:v>38.950000000000003</c:v>
                </c:pt>
                <c:pt idx="7820">
                  <c:v>38.950000000000003</c:v>
                </c:pt>
                <c:pt idx="7821">
                  <c:v>38.950000000000003</c:v>
                </c:pt>
                <c:pt idx="7822">
                  <c:v>38.950000000000003</c:v>
                </c:pt>
                <c:pt idx="7823">
                  <c:v>38.94</c:v>
                </c:pt>
                <c:pt idx="7824">
                  <c:v>38.93</c:v>
                </c:pt>
                <c:pt idx="7825">
                  <c:v>38.92</c:v>
                </c:pt>
                <c:pt idx="7826">
                  <c:v>38.92</c:v>
                </c:pt>
                <c:pt idx="7827">
                  <c:v>38.92</c:v>
                </c:pt>
                <c:pt idx="7828">
                  <c:v>38.909999999999997</c:v>
                </c:pt>
                <c:pt idx="7829">
                  <c:v>38.909999999999997</c:v>
                </c:pt>
                <c:pt idx="7830">
                  <c:v>38.9</c:v>
                </c:pt>
                <c:pt idx="7831">
                  <c:v>38.9</c:v>
                </c:pt>
                <c:pt idx="7832">
                  <c:v>38.9</c:v>
                </c:pt>
                <c:pt idx="7833">
                  <c:v>38.9</c:v>
                </c:pt>
                <c:pt idx="7834">
                  <c:v>38.9</c:v>
                </c:pt>
                <c:pt idx="7835">
                  <c:v>38.9</c:v>
                </c:pt>
                <c:pt idx="7836">
                  <c:v>38.9</c:v>
                </c:pt>
                <c:pt idx="7837">
                  <c:v>38.9</c:v>
                </c:pt>
                <c:pt idx="7838">
                  <c:v>38.9</c:v>
                </c:pt>
                <c:pt idx="7839">
                  <c:v>38.9</c:v>
                </c:pt>
                <c:pt idx="7840">
                  <c:v>38.9</c:v>
                </c:pt>
                <c:pt idx="7841">
                  <c:v>38.9</c:v>
                </c:pt>
                <c:pt idx="7842">
                  <c:v>38.89</c:v>
                </c:pt>
                <c:pt idx="7843">
                  <c:v>38.89</c:v>
                </c:pt>
                <c:pt idx="7844">
                  <c:v>38.89</c:v>
                </c:pt>
                <c:pt idx="7845">
                  <c:v>38.89</c:v>
                </c:pt>
                <c:pt idx="7846">
                  <c:v>38.89</c:v>
                </c:pt>
                <c:pt idx="7847">
                  <c:v>38.880000000000003</c:v>
                </c:pt>
                <c:pt idx="7848">
                  <c:v>38.880000000000003</c:v>
                </c:pt>
                <c:pt idx="7849">
                  <c:v>38.880000000000003</c:v>
                </c:pt>
                <c:pt idx="7850">
                  <c:v>38.880000000000003</c:v>
                </c:pt>
                <c:pt idx="7851">
                  <c:v>38.869999999999997</c:v>
                </c:pt>
                <c:pt idx="7852">
                  <c:v>38.869999999999997</c:v>
                </c:pt>
                <c:pt idx="7853">
                  <c:v>38.869999999999997</c:v>
                </c:pt>
                <c:pt idx="7854">
                  <c:v>38.869999999999997</c:v>
                </c:pt>
                <c:pt idx="7855">
                  <c:v>38.86</c:v>
                </c:pt>
                <c:pt idx="7856">
                  <c:v>38.869999999999997</c:v>
                </c:pt>
                <c:pt idx="7857">
                  <c:v>38.86</c:v>
                </c:pt>
                <c:pt idx="7858">
                  <c:v>38.86</c:v>
                </c:pt>
                <c:pt idx="7859">
                  <c:v>38.86</c:v>
                </c:pt>
                <c:pt idx="7860">
                  <c:v>38.85</c:v>
                </c:pt>
                <c:pt idx="7861">
                  <c:v>38.85</c:v>
                </c:pt>
                <c:pt idx="7862">
                  <c:v>38.840000000000003</c:v>
                </c:pt>
                <c:pt idx="7863">
                  <c:v>38.83</c:v>
                </c:pt>
                <c:pt idx="7864">
                  <c:v>38.83</c:v>
                </c:pt>
                <c:pt idx="7865">
                  <c:v>38.83</c:v>
                </c:pt>
                <c:pt idx="7866">
                  <c:v>38.82</c:v>
                </c:pt>
                <c:pt idx="7867">
                  <c:v>38.81</c:v>
                </c:pt>
                <c:pt idx="7868">
                  <c:v>38.81</c:v>
                </c:pt>
                <c:pt idx="7869">
                  <c:v>38.81</c:v>
                </c:pt>
                <c:pt idx="7870">
                  <c:v>38.81</c:v>
                </c:pt>
                <c:pt idx="7871">
                  <c:v>38.799999999999997</c:v>
                </c:pt>
                <c:pt idx="7872">
                  <c:v>38.799999999999997</c:v>
                </c:pt>
                <c:pt idx="7873">
                  <c:v>38.799999999999997</c:v>
                </c:pt>
                <c:pt idx="7874">
                  <c:v>38.79</c:v>
                </c:pt>
                <c:pt idx="7875">
                  <c:v>38.79</c:v>
                </c:pt>
                <c:pt idx="7876">
                  <c:v>38.79</c:v>
                </c:pt>
                <c:pt idx="7877">
                  <c:v>38.79</c:v>
                </c:pt>
                <c:pt idx="7878">
                  <c:v>38.79</c:v>
                </c:pt>
                <c:pt idx="7879">
                  <c:v>38.79</c:v>
                </c:pt>
                <c:pt idx="7880">
                  <c:v>38.79</c:v>
                </c:pt>
                <c:pt idx="7881">
                  <c:v>38.79</c:v>
                </c:pt>
                <c:pt idx="7882">
                  <c:v>38.79</c:v>
                </c:pt>
                <c:pt idx="7883">
                  <c:v>38.79</c:v>
                </c:pt>
                <c:pt idx="7884">
                  <c:v>38.79</c:v>
                </c:pt>
                <c:pt idx="7885">
                  <c:v>38.79</c:v>
                </c:pt>
                <c:pt idx="7886">
                  <c:v>38.79</c:v>
                </c:pt>
                <c:pt idx="7887">
                  <c:v>38.79</c:v>
                </c:pt>
                <c:pt idx="7888">
                  <c:v>38.79</c:v>
                </c:pt>
                <c:pt idx="7889">
                  <c:v>38.79</c:v>
                </c:pt>
                <c:pt idx="7890">
                  <c:v>38.799999999999997</c:v>
                </c:pt>
                <c:pt idx="7891">
                  <c:v>38.799999999999997</c:v>
                </c:pt>
                <c:pt idx="7892">
                  <c:v>38.799999999999997</c:v>
                </c:pt>
                <c:pt idx="7893">
                  <c:v>38.799999999999997</c:v>
                </c:pt>
                <c:pt idx="7894">
                  <c:v>38.799999999999997</c:v>
                </c:pt>
                <c:pt idx="7895">
                  <c:v>38.79</c:v>
                </c:pt>
                <c:pt idx="7896">
                  <c:v>38.79</c:v>
                </c:pt>
                <c:pt idx="7897">
                  <c:v>38.79</c:v>
                </c:pt>
                <c:pt idx="7898">
                  <c:v>38.79</c:v>
                </c:pt>
                <c:pt idx="7899">
                  <c:v>38.79</c:v>
                </c:pt>
                <c:pt idx="7900">
                  <c:v>38.79</c:v>
                </c:pt>
                <c:pt idx="7901">
                  <c:v>38.79</c:v>
                </c:pt>
                <c:pt idx="7902">
                  <c:v>38.79</c:v>
                </c:pt>
                <c:pt idx="7903">
                  <c:v>38.79</c:v>
                </c:pt>
                <c:pt idx="7904">
                  <c:v>38.79</c:v>
                </c:pt>
                <c:pt idx="7905">
                  <c:v>38.78</c:v>
                </c:pt>
                <c:pt idx="7906">
                  <c:v>38.79</c:v>
                </c:pt>
                <c:pt idx="7907">
                  <c:v>38.79</c:v>
                </c:pt>
                <c:pt idx="7908">
                  <c:v>38.79</c:v>
                </c:pt>
                <c:pt idx="7909">
                  <c:v>38.79</c:v>
                </c:pt>
                <c:pt idx="7910">
                  <c:v>38.79</c:v>
                </c:pt>
                <c:pt idx="7911">
                  <c:v>38.79</c:v>
                </c:pt>
                <c:pt idx="7912">
                  <c:v>38.79</c:v>
                </c:pt>
                <c:pt idx="7913">
                  <c:v>38.79</c:v>
                </c:pt>
                <c:pt idx="7914">
                  <c:v>38.79</c:v>
                </c:pt>
                <c:pt idx="7915">
                  <c:v>38.79</c:v>
                </c:pt>
                <c:pt idx="7916">
                  <c:v>38.79</c:v>
                </c:pt>
                <c:pt idx="7917">
                  <c:v>38.79</c:v>
                </c:pt>
                <c:pt idx="7918">
                  <c:v>38.79</c:v>
                </c:pt>
                <c:pt idx="7919">
                  <c:v>38.79</c:v>
                </c:pt>
                <c:pt idx="7920">
                  <c:v>38.78</c:v>
                </c:pt>
                <c:pt idx="7921">
                  <c:v>38.78</c:v>
                </c:pt>
                <c:pt idx="7922">
                  <c:v>38.78</c:v>
                </c:pt>
                <c:pt idx="7923">
                  <c:v>38.79</c:v>
                </c:pt>
                <c:pt idx="7924">
                  <c:v>38.79</c:v>
                </c:pt>
                <c:pt idx="7925">
                  <c:v>38.78</c:v>
                </c:pt>
                <c:pt idx="7926">
                  <c:v>38.78</c:v>
                </c:pt>
                <c:pt idx="7927">
                  <c:v>38.78</c:v>
                </c:pt>
                <c:pt idx="7928">
                  <c:v>38.78</c:v>
                </c:pt>
                <c:pt idx="7929">
                  <c:v>38.78</c:v>
                </c:pt>
                <c:pt idx="7930">
                  <c:v>38.78</c:v>
                </c:pt>
                <c:pt idx="7931">
                  <c:v>38.78</c:v>
                </c:pt>
                <c:pt idx="7932">
                  <c:v>38.78</c:v>
                </c:pt>
                <c:pt idx="7933">
                  <c:v>38.78</c:v>
                </c:pt>
                <c:pt idx="7934">
                  <c:v>38.78</c:v>
                </c:pt>
                <c:pt idx="7935">
                  <c:v>38.78</c:v>
                </c:pt>
                <c:pt idx="7936">
                  <c:v>38.78</c:v>
                </c:pt>
                <c:pt idx="7937">
                  <c:v>38.78</c:v>
                </c:pt>
                <c:pt idx="7938">
                  <c:v>38.78</c:v>
                </c:pt>
                <c:pt idx="7939">
                  <c:v>38.78</c:v>
                </c:pt>
                <c:pt idx="7940">
                  <c:v>38.78</c:v>
                </c:pt>
                <c:pt idx="7941">
                  <c:v>38.78</c:v>
                </c:pt>
                <c:pt idx="7942">
                  <c:v>38.78</c:v>
                </c:pt>
                <c:pt idx="7943">
                  <c:v>38.78</c:v>
                </c:pt>
                <c:pt idx="7944">
                  <c:v>38.78</c:v>
                </c:pt>
                <c:pt idx="7945">
                  <c:v>38.78</c:v>
                </c:pt>
                <c:pt idx="7946">
                  <c:v>38.78</c:v>
                </c:pt>
                <c:pt idx="7947">
                  <c:v>38.78</c:v>
                </c:pt>
                <c:pt idx="7948">
                  <c:v>38.78</c:v>
                </c:pt>
                <c:pt idx="7949">
                  <c:v>38.78</c:v>
                </c:pt>
                <c:pt idx="7950">
                  <c:v>38.78</c:v>
                </c:pt>
                <c:pt idx="7951">
                  <c:v>38.78</c:v>
                </c:pt>
                <c:pt idx="7952">
                  <c:v>38.78</c:v>
                </c:pt>
                <c:pt idx="7953">
                  <c:v>38.79</c:v>
                </c:pt>
                <c:pt idx="7954">
                  <c:v>38.79</c:v>
                </c:pt>
                <c:pt idx="7955">
                  <c:v>38.79</c:v>
                </c:pt>
                <c:pt idx="7956">
                  <c:v>38.799999999999997</c:v>
                </c:pt>
                <c:pt idx="7957">
                  <c:v>38.799999999999997</c:v>
                </c:pt>
                <c:pt idx="7958">
                  <c:v>38.799999999999997</c:v>
                </c:pt>
                <c:pt idx="7959">
                  <c:v>38.81</c:v>
                </c:pt>
                <c:pt idx="7960">
                  <c:v>38.81</c:v>
                </c:pt>
                <c:pt idx="7961">
                  <c:v>38.82</c:v>
                </c:pt>
                <c:pt idx="7962">
                  <c:v>38.82</c:v>
                </c:pt>
                <c:pt idx="7963">
                  <c:v>38.83</c:v>
                </c:pt>
                <c:pt idx="7964">
                  <c:v>38.840000000000003</c:v>
                </c:pt>
                <c:pt idx="7965">
                  <c:v>38.85</c:v>
                </c:pt>
                <c:pt idx="7966">
                  <c:v>38.85</c:v>
                </c:pt>
                <c:pt idx="7967">
                  <c:v>38.86</c:v>
                </c:pt>
                <c:pt idx="7968">
                  <c:v>38.86</c:v>
                </c:pt>
                <c:pt idx="7969">
                  <c:v>38.869999999999997</c:v>
                </c:pt>
                <c:pt idx="7970">
                  <c:v>38.869999999999997</c:v>
                </c:pt>
                <c:pt idx="7971">
                  <c:v>38.880000000000003</c:v>
                </c:pt>
                <c:pt idx="7972">
                  <c:v>38.880000000000003</c:v>
                </c:pt>
                <c:pt idx="7973">
                  <c:v>38.880000000000003</c:v>
                </c:pt>
                <c:pt idx="7974">
                  <c:v>38.880000000000003</c:v>
                </c:pt>
                <c:pt idx="7975">
                  <c:v>38.89</c:v>
                </c:pt>
                <c:pt idx="7976">
                  <c:v>38.89</c:v>
                </c:pt>
                <c:pt idx="7977">
                  <c:v>38.89</c:v>
                </c:pt>
                <c:pt idx="7978">
                  <c:v>38.89</c:v>
                </c:pt>
                <c:pt idx="7979">
                  <c:v>38.89</c:v>
                </c:pt>
                <c:pt idx="7980">
                  <c:v>38.89</c:v>
                </c:pt>
                <c:pt idx="7981">
                  <c:v>38.89</c:v>
                </c:pt>
                <c:pt idx="7982">
                  <c:v>38.89</c:v>
                </c:pt>
                <c:pt idx="7983">
                  <c:v>38.89</c:v>
                </c:pt>
                <c:pt idx="7984">
                  <c:v>38.89</c:v>
                </c:pt>
                <c:pt idx="7985">
                  <c:v>38.89</c:v>
                </c:pt>
                <c:pt idx="7986">
                  <c:v>38.89</c:v>
                </c:pt>
                <c:pt idx="7987">
                  <c:v>38.89</c:v>
                </c:pt>
                <c:pt idx="7988">
                  <c:v>38.9</c:v>
                </c:pt>
                <c:pt idx="7989">
                  <c:v>38.9</c:v>
                </c:pt>
                <c:pt idx="7990">
                  <c:v>38.909999999999997</c:v>
                </c:pt>
                <c:pt idx="7991">
                  <c:v>38.909999999999997</c:v>
                </c:pt>
                <c:pt idx="7992">
                  <c:v>38.909999999999997</c:v>
                </c:pt>
                <c:pt idx="7993">
                  <c:v>38.92</c:v>
                </c:pt>
                <c:pt idx="7994">
                  <c:v>38.92</c:v>
                </c:pt>
                <c:pt idx="7995">
                  <c:v>38.92</c:v>
                </c:pt>
                <c:pt idx="7996">
                  <c:v>38.92</c:v>
                </c:pt>
                <c:pt idx="7997">
                  <c:v>38.93</c:v>
                </c:pt>
                <c:pt idx="7998">
                  <c:v>38.93</c:v>
                </c:pt>
                <c:pt idx="7999">
                  <c:v>38.94</c:v>
                </c:pt>
                <c:pt idx="8000">
                  <c:v>38.950000000000003</c:v>
                </c:pt>
                <c:pt idx="8001">
                  <c:v>38.950000000000003</c:v>
                </c:pt>
                <c:pt idx="8002">
                  <c:v>38.96</c:v>
                </c:pt>
                <c:pt idx="8003">
                  <c:v>38.97</c:v>
                </c:pt>
                <c:pt idx="8004">
                  <c:v>38.979999999999997</c:v>
                </c:pt>
                <c:pt idx="8005">
                  <c:v>38.979999999999997</c:v>
                </c:pt>
                <c:pt idx="8006">
                  <c:v>38.979999999999997</c:v>
                </c:pt>
                <c:pt idx="8007">
                  <c:v>38.979999999999997</c:v>
                </c:pt>
                <c:pt idx="8008">
                  <c:v>38.979999999999997</c:v>
                </c:pt>
                <c:pt idx="8009">
                  <c:v>38.979999999999997</c:v>
                </c:pt>
                <c:pt idx="8010">
                  <c:v>38.99</c:v>
                </c:pt>
                <c:pt idx="8011">
                  <c:v>38.99</c:v>
                </c:pt>
                <c:pt idx="8012">
                  <c:v>39</c:v>
                </c:pt>
                <c:pt idx="8013">
                  <c:v>39</c:v>
                </c:pt>
                <c:pt idx="8014">
                  <c:v>39</c:v>
                </c:pt>
                <c:pt idx="8015">
                  <c:v>39</c:v>
                </c:pt>
                <c:pt idx="8016">
                  <c:v>39</c:v>
                </c:pt>
                <c:pt idx="8017">
                  <c:v>39</c:v>
                </c:pt>
                <c:pt idx="8018">
                  <c:v>39</c:v>
                </c:pt>
                <c:pt idx="8019">
                  <c:v>38.99</c:v>
                </c:pt>
                <c:pt idx="8020">
                  <c:v>38.99</c:v>
                </c:pt>
                <c:pt idx="8021">
                  <c:v>39</c:v>
                </c:pt>
                <c:pt idx="8022">
                  <c:v>38.99</c:v>
                </c:pt>
                <c:pt idx="8023">
                  <c:v>38.99</c:v>
                </c:pt>
                <c:pt idx="8024">
                  <c:v>38.99</c:v>
                </c:pt>
                <c:pt idx="8025">
                  <c:v>38.979999999999997</c:v>
                </c:pt>
                <c:pt idx="8026">
                  <c:v>38.979999999999997</c:v>
                </c:pt>
                <c:pt idx="8027">
                  <c:v>38.979999999999997</c:v>
                </c:pt>
                <c:pt idx="8028">
                  <c:v>38.979999999999997</c:v>
                </c:pt>
                <c:pt idx="8029">
                  <c:v>38.97</c:v>
                </c:pt>
                <c:pt idx="8030">
                  <c:v>38.97</c:v>
                </c:pt>
                <c:pt idx="8031">
                  <c:v>38.97</c:v>
                </c:pt>
                <c:pt idx="8032">
                  <c:v>38.97</c:v>
                </c:pt>
                <c:pt idx="8033">
                  <c:v>38.96</c:v>
                </c:pt>
                <c:pt idx="8034">
                  <c:v>38.96</c:v>
                </c:pt>
                <c:pt idx="8035">
                  <c:v>38.96</c:v>
                </c:pt>
                <c:pt idx="8036">
                  <c:v>38.950000000000003</c:v>
                </c:pt>
                <c:pt idx="8037">
                  <c:v>38.94</c:v>
                </c:pt>
                <c:pt idx="8038">
                  <c:v>38.94</c:v>
                </c:pt>
                <c:pt idx="8039">
                  <c:v>38.93</c:v>
                </c:pt>
                <c:pt idx="8040">
                  <c:v>38.93</c:v>
                </c:pt>
                <c:pt idx="8041">
                  <c:v>38.93</c:v>
                </c:pt>
                <c:pt idx="8042">
                  <c:v>38.93</c:v>
                </c:pt>
                <c:pt idx="8043">
                  <c:v>38.92</c:v>
                </c:pt>
                <c:pt idx="8044">
                  <c:v>38.92</c:v>
                </c:pt>
                <c:pt idx="8045">
                  <c:v>38.92</c:v>
                </c:pt>
                <c:pt idx="8046">
                  <c:v>38.909999999999997</c:v>
                </c:pt>
                <c:pt idx="8047">
                  <c:v>38.9</c:v>
                </c:pt>
                <c:pt idx="8048">
                  <c:v>38.9</c:v>
                </c:pt>
                <c:pt idx="8049">
                  <c:v>38.9</c:v>
                </c:pt>
                <c:pt idx="8050">
                  <c:v>38.89</c:v>
                </c:pt>
                <c:pt idx="8051">
                  <c:v>38.89</c:v>
                </c:pt>
                <c:pt idx="8052">
                  <c:v>38.89</c:v>
                </c:pt>
                <c:pt idx="8053">
                  <c:v>38.89</c:v>
                </c:pt>
                <c:pt idx="8054">
                  <c:v>38.89</c:v>
                </c:pt>
                <c:pt idx="8055">
                  <c:v>38.89</c:v>
                </c:pt>
                <c:pt idx="8056">
                  <c:v>38.89</c:v>
                </c:pt>
                <c:pt idx="8057">
                  <c:v>38.89</c:v>
                </c:pt>
                <c:pt idx="8058">
                  <c:v>38.89</c:v>
                </c:pt>
                <c:pt idx="8059">
                  <c:v>38.89</c:v>
                </c:pt>
                <c:pt idx="8060">
                  <c:v>38.89</c:v>
                </c:pt>
                <c:pt idx="8061">
                  <c:v>38.89</c:v>
                </c:pt>
                <c:pt idx="8062">
                  <c:v>38.89</c:v>
                </c:pt>
                <c:pt idx="8063">
                  <c:v>38.89</c:v>
                </c:pt>
                <c:pt idx="8064">
                  <c:v>38.89</c:v>
                </c:pt>
                <c:pt idx="8065">
                  <c:v>38.89</c:v>
                </c:pt>
                <c:pt idx="8066">
                  <c:v>38.89</c:v>
                </c:pt>
                <c:pt idx="8067">
                  <c:v>38.89</c:v>
                </c:pt>
                <c:pt idx="8068">
                  <c:v>38.89</c:v>
                </c:pt>
                <c:pt idx="8069">
                  <c:v>38.89</c:v>
                </c:pt>
                <c:pt idx="8070">
                  <c:v>38.89</c:v>
                </c:pt>
                <c:pt idx="8071">
                  <c:v>38.89</c:v>
                </c:pt>
                <c:pt idx="8072">
                  <c:v>38.89</c:v>
                </c:pt>
                <c:pt idx="8073">
                  <c:v>38.89</c:v>
                </c:pt>
                <c:pt idx="8074">
                  <c:v>38.89</c:v>
                </c:pt>
                <c:pt idx="8075">
                  <c:v>38.89</c:v>
                </c:pt>
                <c:pt idx="8076">
                  <c:v>38.89</c:v>
                </c:pt>
                <c:pt idx="8077">
                  <c:v>38.89</c:v>
                </c:pt>
                <c:pt idx="8078">
                  <c:v>38.89</c:v>
                </c:pt>
                <c:pt idx="8079">
                  <c:v>38.89</c:v>
                </c:pt>
                <c:pt idx="8080">
                  <c:v>38.89</c:v>
                </c:pt>
                <c:pt idx="8081">
                  <c:v>38.89</c:v>
                </c:pt>
                <c:pt idx="8082">
                  <c:v>38.89</c:v>
                </c:pt>
                <c:pt idx="8083">
                  <c:v>38.89</c:v>
                </c:pt>
                <c:pt idx="8084">
                  <c:v>38.89</c:v>
                </c:pt>
                <c:pt idx="8085">
                  <c:v>38.89</c:v>
                </c:pt>
                <c:pt idx="8086">
                  <c:v>38.89</c:v>
                </c:pt>
                <c:pt idx="8087">
                  <c:v>38.89</c:v>
                </c:pt>
                <c:pt idx="8088">
                  <c:v>38.89</c:v>
                </c:pt>
                <c:pt idx="8089">
                  <c:v>38.89</c:v>
                </c:pt>
                <c:pt idx="8090">
                  <c:v>38.89</c:v>
                </c:pt>
                <c:pt idx="8091">
                  <c:v>38.89</c:v>
                </c:pt>
                <c:pt idx="8092">
                  <c:v>38.89</c:v>
                </c:pt>
                <c:pt idx="8093">
                  <c:v>38.89</c:v>
                </c:pt>
                <c:pt idx="8094">
                  <c:v>38.9</c:v>
                </c:pt>
                <c:pt idx="8095">
                  <c:v>38.9</c:v>
                </c:pt>
                <c:pt idx="8096">
                  <c:v>38.9</c:v>
                </c:pt>
                <c:pt idx="8097">
                  <c:v>38.909999999999997</c:v>
                </c:pt>
                <c:pt idx="8098">
                  <c:v>38.909999999999997</c:v>
                </c:pt>
                <c:pt idx="8099">
                  <c:v>38.92</c:v>
                </c:pt>
                <c:pt idx="8100">
                  <c:v>38.93</c:v>
                </c:pt>
                <c:pt idx="8101">
                  <c:v>38.94</c:v>
                </c:pt>
                <c:pt idx="8102">
                  <c:v>38.950000000000003</c:v>
                </c:pt>
                <c:pt idx="8103">
                  <c:v>38.96</c:v>
                </c:pt>
                <c:pt idx="8104">
                  <c:v>38.97</c:v>
                </c:pt>
                <c:pt idx="8105">
                  <c:v>38.979999999999997</c:v>
                </c:pt>
                <c:pt idx="8106">
                  <c:v>38.99</c:v>
                </c:pt>
                <c:pt idx="8107">
                  <c:v>39</c:v>
                </c:pt>
                <c:pt idx="8108">
                  <c:v>39.01</c:v>
                </c:pt>
                <c:pt idx="8109">
                  <c:v>39.020000000000003</c:v>
                </c:pt>
                <c:pt idx="8110">
                  <c:v>39.03</c:v>
                </c:pt>
                <c:pt idx="8111">
                  <c:v>39.04</c:v>
                </c:pt>
                <c:pt idx="8112">
                  <c:v>39.049999999999997</c:v>
                </c:pt>
                <c:pt idx="8113">
                  <c:v>39.049999999999997</c:v>
                </c:pt>
                <c:pt idx="8114">
                  <c:v>39.06</c:v>
                </c:pt>
                <c:pt idx="8115">
                  <c:v>39.07</c:v>
                </c:pt>
                <c:pt idx="8116">
                  <c:v>39.07</c:v>
                </c:pt>
                <c:pt idx="8117">
                  <c:v>39.08</c:v>
                </c:pt>
                <c:pt idx="8118">
                  <c:v>39.08</c:v>
                </c:pt>
                <c:pt idx="8119">
                  <c:v>39.08</c:v>
                </c:pt>
                <c:pt idx="8120">
                  <c:v>39.090000000000003</c:v>
                </c:pt>
                <c:pt idx="8121">
                  <c:v>39.090000000000003</c:v>
                </c:pt>
                <c:pt idx="8122">
                  <c:v>39.090000000000003</c:v>
                </c:pt>
                <c:pt idx="8123">
                  <c:v>39.090000000000003</c:v>
                </c:pt>
                <c:pt idx="8124">
                  <c:v>39.090000000000003</c:v>
                </c:pt>
                <c:pt idx="8125">
                  <c:v>39.090000000000003</c:v>
                </c:pt>
                <c:pt idx="8126">
                  <c:v>39.090000000000003</c:v>
                </c:pt>
                <c:pt idx="8127">
                  <c:v>39.090000000000003</c:v>
                </c:pt>
                <c:pt idx="8128">
                  <c:v>39.090000000000003</c:v>
                </c:pt>
                <c:pt idx="8129">
                  <c:v>39.090000000000003</c:v>
                </c:pt>
                <c:pt idx="8130">
                  <c:v>39.090000000000003</c:v>
                </c:pt>
                <c:pt idx="8131">
                  <c:v>39.090000000000003</c:v>
                </c:pt>
                <c:pt idx="8132">
                  <c:v>39.090000000000003</c:v>
                </c:pt>
                <c:pt idx="8133">
                  <c:v>39.090000000000003</c:v>
                </c:pt>
                <c:pt idx="8134">
                  <c:v>39.090000000000003</c:v>
                </c:pt>
                <c:pt idx="8135">
                  <c:v>39.090000000000003</c:v>
                </c:pt>
                <c:pt idx="8136">
                  <c:v>39.090000000000003</c:v>
                </c:pt>
                <c:pt idx="8137">
                  <c:v>39.090000000000003</c:v>
                </c:pt>
                <c:pt idx="8138">
                  <c:v>39.090000000000003</c:v>
                </c:pt>
                <c:pt idx="8139">
                  <c:v>39.090000000000003</c:v>
                </c:pt>
                <c:pt idx="8140">
                  <c:v>39.090000000000003</c:v>
                </c:pt>
                <c:pt idx="8141">
                  <c:v>39.090000000000003</c:v>
                </c:pt>
                <c:pt idx="8142">
                  <c:v>39.090000000000003</c:v>
                </c:pt>
                <c:pt idx="8143">
                  <c:v>39.090000000000003</c:v>
                </c:pt>
                <c:pt idx="8144">
                  <c:v>39.090000000000003</c:v>
                </c:pt>
                <c:pt idx="8145">
                  <c:v>39.090000000000003</c:v>
                </c:pt>
                <c:pt idx="8146">
                  <c:v>39.090000000000003</c:v>
                </c:pt>
                <c:pt idx="8147">
                  <c:v>39.090000000000003</c:v>
                </c:pt>
                <c:pt idx="8148">
                  <c:v>39.090000000000003</c:v>
                </c:pt>
                <c:pt idx="8149">
                  <c:v>39.090000000000003</c:v>
                </c:pt>
                <c:pt idx="8150">
                  <c:v>39.090000000000003</c:v>
                </c:pt>
                <c:pt idx="8151">
                  <c:v>39.090000000000003</c:v>
                </c:pt>
                <c:pt idx="8152">
                  <c:v>39.090000000000003</c:v>
                </c:pt>
                <c:pt idx="8153">
                  <c:v>39.090000000000003</c:v>
                </c:pt>
                <c:pt idx="8154">
                  <c:v>39.090000000000003</c:v>
                </c:pt>
                <c:pt idx="8155">
                  <c:v>39.090000000000003</c:v>
                </c:pt>
                <c:pt idx="8156">
                  <c:v>39.090000000000003</c:v>
                </c:pt>
                <c:pt idx="8157">
                  <c:v>39.090000000000003</c:v>
                </c:pt>
                <c:pt idx="8158">
                  <c:v>39.090000000000003</c:v>
                </c:pt>
                <c:pt idx="8159">
                  <c:v>39.090000000000003</c:v>
                </c:pt>
                <c:pt idx="8160">
                  <c:v>39.090000000000003</c:v>
                </c:pt>
                <c:pt idx="8161">
                  <c:v>39.090000000000003</c:v>
                </c:pt>
                <c:pt idx="8162">
                  <c:v>39.090000000000003</c:v>
                </c:pt>
                <c:pt idx="8163">
                  <c:v>39.090000000000003</c:v>
                </c:pt>
                <c:pt idx="8164">
                  <c:v>39.090000000000003</c:v>
                </c:pt>
                <c:pt idx="8165">
                  <c:v>39.090000000000003</c:v>
                </c:pt>
                <c:pt idx="8166">
                  <c:v>39.090000000000003</c:v>
                </c:pt>
                <c:pt idx="8167">
                  <c:v>39.090000000000003</c:v>
                </c:pt>
                <c:pt idx="8168">
                  <c:v>39.090000000000003</c:v>
                </c:pt>
                <c:pt idx="8169">
                  <c:v>39.090000000000003</c:v>
                </c:pt>
                <c:pt idx="8170">
                  <c:v>39.090000000000003</c:v>
                </c:pt>
                <c:pt idx="8171">
                  <c:v>39.090000000000003</c:v>
                </c:pt>
                <c:pt idx="8172">
                  <c:v>39.090000000000003</c:v>
                </c:pt>
                <c:pt idx="8173">
                  <c:v>39.090000000000003</c:v>
                </c:pt>
                <c:pt idx="8174">
                  <c:v>39.08</c:v>
                </c:pt>
                <c:pt idx="8175">
                  <c:v>39.08</c:v>
                </c:pt>
                <c:pt idx="8176">
                  <c:v>39.08</c:v>
                </c:pt>
                <c:pt idx="8177">
                  <c:v>39.07</c:v>
                </c:pt>
                <c:pt idx="8178">
                  <c:v>39.07</c:v>
                </c:pt>
                <c:pt idx="8179">
                  <c:v>39.07</c:v>
                </c:pt>
                <c:pt idx="8180">
                  <c:v>39.06</c:v>
                </c:pt>
                <c:pt idx="8181">
                  <c:v>39.06</c:v>
                </c:pt>
                <c:pt idx="8182">
                  <c:v>39.049999999999997</c:v>
                </c:pt>
                <c:pt idx="8183">
                  <c:v>39.049999999999997</c:v>
                </c:pt>
                <c:pt idx="8184">
                  <c:v>39.04</c:v>
                </c:pt>
                <c:pt idx="8185">
                  <c:v>39.03</c:v>
                </c:pt>
                <c:pt idx="8186">
                  <c:v>39.020000000000003</c:v>
                </c:pt>
                <c:pt idx="8187">
                  <c:v>39.020000000000003</c:v>
                </c:pt>
                <c:pt idx="8188">
                  <c:v>39.020000000000003</c:v>
                </c:pt>
                <c:pt idx="8189">
                  <c:v>39.01</c:v>
                </c:pt>
                <c:pt idx="8190">
                  <c:v>39</c:v>
                </c:pt>
                <c:pt idx="8191">
                  <c:v>38.99</c:v>
                </c:pt>
                <c:pt idx="8192">
                  <c:v>38.979999999999997</c:v>
                </c:pt>
                <c:pt idx="8193">
                  <c:v>38.979999999999997</c:v>
                </c:pt>
                <c:pt idx="8194">
                  <c:v>38.97</c:v>
                </c:pt>
                <c:pt idx="8195">
                  <c:v>38.97</c:v>
                </c:pt>
                <c:pt idx="8196">
                  <c:v>38.96</c:v>
                </c:pt>
                <c:pt idx="8197">
                  <c:v>38.96</c:v>
                </c:pt>
                <c:pt idx="8198">
                  <c:v>38.950000000000003</c:v>
                </c:pt>
                <c:pt idx="8199">
                  <c:v>38.950000000000003</c:v>
                </c:pt>
                <c:pt idx="8200">
                  <c:v>38.94</c:v>
                </c:pt>
                <c:pt idx="8201">
                  <c:v>38.93</c:v>
                </c:pt>
                <c:pt idx="8202">
                  <c:v>38.93</c:v>
                </c:pt>
                <c:pt idx="8203">
                  <c:v>38.93</c:v>
                </c:pt>
                <c:pt idx="8204">
                  <c:v>38.93</c:v>
                </c:pt>
                <c:pt idx="8205">
                  <c:v>38.93</c:v>
                </c:pt>
                <c:pt idx="8206">
                  <c:v>38.92</c:v>
                </c:pt>
                <c:pt idx="8207">
                  <c:v>38.909999999999997</c:v>
                </c:pt>
                <c:pt idx="8208">
                  <c:v>38.909999999999997</c:v>
                </c:pt>
                <c:pt idx="8209">
                  <c:v>38.909999999999997</c:v>
                </c:pt>
                <c:pt idx="8210">
                  <c:v>38.9</c:v>
                </c:pt>
                <c:pt idx="8211">
                  <c:v>38.9</c:v>
                </c:pt>
                <c:pt idx="8212">
                  <c:v>38.9</c:v>
                </c:pt>
                <c:pt idx="8213">
                  <c:v>38.9</c:v>
                </c:pt>
                <c:pt idx="8214">
                  <c:v>38.9</c:v>
                </c:pt>
                <c:pt idx="8215">
                  <c:v>38.89</c:v>
                </c:pt>
                <c:pt idx="8216">
                  <c:v>38.89</c:v>
                </c:pt>
                <c:pt idx="8217">
                  <c:v>38.89</c:v>
                </c:pt>
                <c:pt idx="8218">
                  <c:v>38.89</c:v>
                </c:pt>
                <c:pt idx="8219">
                  <c:v>38.89</c:v>
                </c:pt>
                <c:pt idx="8220">
                  <c:v>38.89</c:v>
                </c:pt>
                <c:pt idx="8221">
                  <c:v>38.89</c:v>
                </c:pt>
                <c:pt idx="8222">
                  <c:v>38.89</c:v>
                </c:pt>
                <c:pt idx="8223">
                  <c:v>38.89</c:v>
                </c:pt>
                <c:pt idx="8224">
                  <c:v>38.89</c:v>
                </c:pt>
                <c:pt idx="8225">
                  <c:v>38.880000000000003</c:v>
                </c:pt>
                <c:pt idx="8226">
                  <c:v>38.880000000000003</c:v>
                </c:pt>
                <c:pt idx="8227">
                  <c:v>38.880000000000003</c:v>
                </c:pt>
                <c:pt idx="8228">
                  <c:v>38.880000000000003</c:v>
                </c:pt>
                <c:pt idx="8229">
                  <c:v>38.880000000000003</c:v>
                </c:pt>
                <c:pt idx="8230">
                  <c:v>38.880000000000003</c:v>
                </c:pt>
                <c:pt idx="8231">
                  <c:v>38.880000000000003</c:v>
                </c:pt>
                <c:pt idx="8232">
                  <c:v>38.880000000000003</c:v>
                </c:pt>
                <c:pt idx="8233">
                  <c:v>38.89</c:v>
                </c:pt>
                <c:pt idx="8234">
                  <c:v>38.89</c:v>
                </c:pt>
                <c:pt idx="8235">
                  <c:v>38.89</c:v>
                </c:pt>
                <c:pt idx="8236">
                  <c:v>38.89</c:v>
                </c:pt>
                <c:pt idx="8237">
                  <c:v>38.89</c:v>
                </c:pt>
                <c:pt idx="8238">
                  <c:v>38.89</c:v>
                </c:pt>
                <c:pt idx="8239">
                  <c:v>38.880000000000003</c:v>
                </c:pt>
                <c:pt idx="8240">
                  <c:v>38.880000000000003</c:v>
                </c:pt>
                <c:pt idx="8241">
                  <c:v>38.880000000000003</c:v>
                </c:pt>
                <c:pt idx="8242">
                  <c:v>38.880000000000003</c:v>
                </c:pt>
                <c:pt idx="8243">
                  <c:v>38.880000000000003</c:v>
                </c:pt>
                <c:pt idx="8244">
                  <c:v>38.89</c:v>
                </c:pt>
                <c:pt idx="8245">
                  <c:v>38.89</c:v>
                </c:pt>
                <c:pt idx="8246">
                  <c:v>38.89</c:v>
                </c:pt>
                <c:pt idx="8247">
                  <c:v>38.89</c:v>
                </c:pt>
                <c:pt idx="8248">
                  <c:v>38.89</c:v>
                </c:pt>
                <c:pt idx="8249">
                  <c:v>38.9</c:v>
                </c:pt>
                <c:pt idx="8250">
                  <c:v>38.9</c:v>
                </c:pt>
                <c:pt idx="8251">
                  <c:v>38.9</c:v>
                </c:pt>
                <c:pt idx="8252">
                  <c:v>38.9</c:v>
                </c:pt>
                <c:pt idx="8253">
                  <c:v>38.9</c:v>
                </c:pt>
                <c:pt idx="8254">
                  <c:v>38.909999999999997</c:v>
                </c:pt>
                <c:pt idx="8255">
                  <c:v>38.92</c:v>
                </c:pt>
                <c:pt idx="8256">
                  <c:v>38.92</c:v>
                </c:pt>
                <c:pt idx="8257">
                  <c:v>38.94</c:v>
                </c:pt>
                <c:pt idx="8258">
                  <c:v>38.950000000000003</c:v>
                </c:pt>
                <c:pt idx="8259">
                  <c:v>38.96</c:v>
                </c:pt>
                <c:pt idx="8260">
                  <c:v>38.96</c:v>
                </c:pt>
                <c:pt idx="8261">
                  <c:v>38.97</c:v>
                </c:pt>
                <c:pt idx="8262">
                  <c:v>38.979999999999997</c:v>
                </c:pt>
                <c:pt idx="8263">
                  <c:v>38.979999999999997</c:v>
                </c:pt>
                <c:pt idx="8264">
                  <c:v>38.99</c:v>
                </c:pt>
                <c:pt idx="8265">
                  <c:v>39</c:v>
                </c:pt>
                <c:pt idx="8266">
                  <c:v>39</c:v>
                </c:pt>
                <c:pt idx="8267">
                  <c:v>39.01</c:v>
                </c:pt>
                <c:pt idx="8268">
                  <c:v>39.01</c:v>
                </c:pt>
                <c:pt idx="8269">
                  <c:v>39.01</c:v>
                </c:pt>
                <c:pt idx="8270">
                  <c:v>39.01</c:v>
                </c:pt>
                <c:pt idx="8271">
                  <c:v>39.01</c:v>
                </c:pt>
                <c:pt idx="8272">
                  <c:v>39.020000000000003</c:v>
                </c:pt>
                <c:pt idx="8273">
                  <c:v>39.03</c:v>
                </c:pt>
                <c:pt idx="8274">
                  <c:v>39.03</c:v>
                </c:pt>
                <c:pt idx="8275">
                  <c:v>39.03</c:v>
                </c:pt>
                <c:pt idx="8276">
                  <c:v>39.04</c:v>
                </c:pt>
                <c:pt idx="8277">
                  <c:v>39.04</c:v>
                </c:pt>
                <c:pt idx="8278">
                  <c:v>39.04</c:v>
                </c:pt>
                <c:pt idx="8279">
                  <c:v>39.049999999999997</c:v>
                </c:pt>
                <c:pt idx="8280">
                  <c:v>39.049999999999997</c:v>
                </c:pt>
                <c:pt idx="8281">
                  <c:v>39.06</c:v>
                </c:pt>
                <c:pt idx="8282">
                  <c:v>39.06</c:v>
                </c:pt>
                <c:pt idx="8283">
                  <c:v>39.06</c:v>
                </c:pt>
                <c:pt idx="8284">
                  <c:v>39.07</c:v>
                </c:pt>
                <c:pt idx="8285">
                  <c:v>39.07</c:v>
                </c:pt>
                <c:pt idx="8286">
                  <c:v>39.07</c:v>
                </c:pt>
                <c:pt idx="8287">
                  <c:v>39.07</c:v>
                </c:pt>
                <c:pt idx="8288">
                  <c:v>39.07</c:v>
                </c:pt>
                <c:pt idx="8289">
                  <c:v>39.07</c:v>
                </c:pt>
                <c:pt idx="8290">
                  <c:v>39.07</c:v>
                </c:pt>
                <c:pt idx="8291">
                  <c:v>39.07</c:v>
                </c:pt>
                <c:pt idx="8292">
                  <c:v>39.08</c:v>
                </c:pt>
                <c:pt idx="8293">
                  <c:v>39.08</c:v>
                </c:pt>
                <c:pt idx="8294">
                  <c:v>39.08</c:v>
                </c:pt>
                <c:pt idx="8295">
                  <c:v>39.08</c:v>
                </c:pt>
                <c:pt idx="8296">
                  <c:v>39.08</c:v>
                </c:pt>
                <c:pt idx="8297">
                  <c:v>39.08</c:v>
                </c:pt>
                <c:pt idx="8298">
                  <c:v>39.08</c:v>
                </c:pt>
                <c:pt idx="8299">
                  <c:v>39.08</c:v>
                </c:pt>
                <c:pt idx="8300">
                  <c:v>39.08</c:v>
                </c:pt>
                <c:pt idx="8301">
                  <c:v>39.08</c:v>
                </c:pt>
                <c:pt idx="8302">
                  <c:v>39.08</c:v>
                </c:pt>
                <c:pt idx="8303">
                  <c:v>39.08</c:v>
                </c:pt>
                <c:pt idx="8304">
                  <c:v>39.08</c:v>
                </c:pt>
                <c:pt idx="8305">
                  <c:v>39.090000000000003</c:v>
                </c:pt>
                <c:pt idx="8306">
                  <c:v>39.090000000000003</c:v>
                </c:pt>
                <c:pt idx="8307">
                  <c:v>39.090000000000003</c:v>
                </c:pt>
                <c:pt idx="8308">
                  <c:v>39.090000000000003</c:v>
                </c:pt>
                <c:pt idx="8309">
                  <c:v>39.090000000000003</c:v>
                </c:pt>
                <c:pt idx="8310">
                  <c:v>39.090000000000003</c:v>
                </c:pt>
                <c:pt idx="8311">
                  <c:v>39.090000000000003</c:v>
                </c:pt>
                <c:pt idx="8312">
                  <c:v>39.090000000000003</c:v>
                </c:pt>
                <c:pt idx="8313">
                  <c:v>39.090000000000003</c:v>
                </c:pt>
                <c:pt idx="8314">
                  <c:v>39.090000000000003</c:v>
                </c:pt>
                <c:pt idx="8315">
                  <c:v>39.090000000000003</c:v>
                </c:pt>
                <c:pt idx="8316">
                  <c:v>39.090000000000003</c:v>
                </c:pt>
                <c:pt idx="8317">
                  <c:v>39.090000000000003</c:v>
                </c:pt>
                <c:pt idx="8318">
                  <c:v>39.090000000000003</c:v>
                </c:pt>
                <c:pt idx="8319">
                  <c:v>39.090000000000003</c:v>
                </c:pt>
                <c:pt idx="8320">
                  <c:v>39.090000000000003</c:v>
                </c:pt>
                <c:pt idx="8321">
                  <c:v>39.090000000000003</c:v>
                </c:pt>
                <c:pt idx="8322">
                  <c:v>39.090000000000003</c:v>
                </c:pt>
                <c:pt idx="8323">
                  <c:v>39.090000000000003</c:v>
                </c:pt>
                <c:pt idx="8324">
                  <c:v>39.090000000000003</c:v>
                </c:pt>
                <c:pt idx="8325">
                  <c:v>39.090000000000003</c:v>
                </c:pt>
                <c:pt idx="8326">
                  <c:v>39.090000000000003</c:v>
                </c:pt>
                <c:pt idx="8327">
                  <c:v>39.090000000000003</c:v>
                </c:pt>
                <c:pt idx="8328">
                  <c:v>39.090000000000003</c:v>
                </c:pt>
                <c:pt idx="8329">
                  <c:v>39.090000000000003</c:v>
                </c:pt>
                <c:pt idx="8330">
                  <c:v>39.090000000000003</c:v>
                </c:pt>
                <c:pt idx="8331">
                  <c:v>39.090000000000003</c:v>
                </c:pt>
                <c:pt idx="8332">
                  <c:v>39.090000000000003</c:v>
                </c:pt>
                <c:pt idx="8333">
                  <c:v>39.090000000000003</c:v>
                </c:pt>
                <c:pt idx="8334">
                  <c:v>39.090000000000003</c:v>
                </c:pt>
                <c:pt idx="8335">
                  <c:v>39.090000000000003</c:v>
                </c:pt>
                <c:pt idx="8336">
                  <c:v>39.1</c:v>
                </c:pt>
                <c:pt idx="8337">
                  <c:v>39.1</c:v>
                </c:pt>
                <c:pt idx="8338">
                  <c:v>39.090000000000003</c:v>
                </c:pt>
                <c:pt idx="8339">
                  <c:v>39.090000000000003</c:v>
                </c:pt>
                <c:pt idx="8340">
                  <c:v>39.1</c:v>
                </c:pt>
                <c:pt idx="8341">
                  <c:v>39.090000000000003</c:v>
                </c:pt>
                <c:pt idx="8342">
                  <c:v>39.090000000000003</c:v>
                </c:pt>
                <c:pt idx="8343">
                  <c:v>39.090000000000003</c:v>
                </c:pt>
                <c:pt idx="8344">
                  <c:v>39.090000000000003</c:v>
                </c:pt>
                <c:pt idx="8345">
                  <c:v>39.090000000000003</c:v>
                </c:pt>
                <c:pt idx="8346">
                  <c:v>39.090000000000003</c:v>
                </c:pt>
                <c:pt idx="8347">
                  <c:v>39.090000000000003</c:v>
                </c:pt>
                <c:pt idx="8348">
                  <c:v>39.090000000000003</c:v>
                </c:pt>
                <c:pt idx="8349">
                  <c:v>39.090000000000003</c:v>
                </c:pt>
                <c:pt idx="8350">
                  <c:v>39.090000000000003</c:v>
                </c:pt>
                <c:pt idx="8351">
                  <c:v>39.090000000000003</c:v>
                </c:pt>
                <c:pt idx="8352">
                  <c:v>39.090000000000003</c:v>
                </c:pt>
                <c:pt idx="8353">
                  <c:v>39.090000000000003</c:v>
                </c:pt>
                <c:pt idx="8354">
                  <c:v>39.090000000000003</c:v>
                </c:pt>
                <c:pt idx="8355">
                  <c:v>39.090000000000003</c:v>
                </c:pt>
                <c:pt idx="8356">
                  <c:v>39.090000000000003</c:v>
                </c:pt>
                <c:pt idx="8357">
                  <c:v>39.090000000000003</c:v>
                </c:pt>
                <c:pt idx="8358">
                  <c:v>39.090000000000003</c:v>
                </c:pt>
                <c:pt idx="8359">
                  <c:v>39.090000000000003</c:v>
                </c:pt>
                <c:pt idx="8360">
                  <c:v>39.090000000000003</c:v>
                </c:pt>
                <c:pt idx="8361">
                  <c:v>39.090000000000003</c:v>
                </c:pt>
                <c:pt idx="8362">
                  <c:v>39.090000000000003</c:v>
                </c:pt>
                <c:pt idx="8363">
                  <c:v>39.090000000000003</c:v>
                </c:pt>
                <c:pt idx="8364">
                  <c:v>39.090000000000003</c:v>
                </c:pt>
                <c:pt idx="8365">
                  <c:v>39.090000000000003</c:v>
                </c:pt>
                <c:pt idx="8366">
                  <c:v>39.090000000000003</c:v>
                </c:pt>
                <c:pt idx="8367">
                  <c:v>39.090000000000003</c:v>
                </c:pt>
                <c:pt idx="8368">
                  <c:v>39.090000000000003</c:v>
                </c:pt>
                <c:pt idx="8369">
                  <c:v>39.090000000000003</c:v>
                </c:pt>
                <c:pt idx="8370">
                  <c:v>39.090000000000003</c:v>
                </c:pt>
                <c:pt idx="8371">
                  <c:v>39.090000000000003</c:v>
                </c:pt>
                <c:pt idx="8372">
                  <c:v>39.090000000000003</c:v>
                </c:pt>
                <c:pt idx="8373">
                  <c:v>39.090000000000003</c:v>
                </c:pt>
                <c:pt idx="8374">
                  <c:v>39.090000000000003</c:v>
                </c:pt>
                <c:pt idx="8375">
                  <c:v>39.090000000000003</c:v>
                </c:pt>
                <c:pt idx="8376">
                  <c:v>39.090000000000003</c:v>
                </c:pt>
                <c:pt idx="8377">
                  <c:v>39.090000000000003</c:v>
                </c:pt>
                <c:pt idx="8378">
                  <c:v>39.090000000000003</c:v>
                </c:pt>
                <c:pt idx="8379">
                  <c:v>39.090000000000003</c:v>
                </c:pt>
                <c:pt idx="8380">
                  <c:v>39.090000000000003</c:v>
                </c:pt>
                <c:pt idx="8381">
                  <c:v>39.090000000000003</c:v>
                </c:pt>
                <c:pt idx="8382">
                  <c:v>39.090000000000003</c:v>
                </c:pt>
                <c:pt idx="8383">
                  <c:v>39.090000000000003</c:v>
                </c:pt>
                <c:pt idx="8384">
                  <c:v>39.090000000000003</c:v>
                </c:pt>
                <c:pt idx="8385">
                  <c:v>39.090000000000003</c:v>
                </c:pt>
                <c:pt idx="8386">
                  <c:v>39.090000000000003</c:v>
                </c:pt>
                <c:pt idx="8387">
                  <c:v>39.090000000000003</c:v>
                </c:pt>
                <c:pt idx="8388">
                  <c:v>39.090000000000003</c:v>
                </c:pt>
                <c:pt idx="8389">
                  <c:v>39.090000000000003</c:v>
                </c:pt>
                <c:pt idx="8390">
                  <c:v>39.090000000000003</c:v>
                </c:pt>
                <c:pt idx="8391">
                  <c:v>39.090000000000003</c:v>
                </c:pt>
                <c:pt idx="8392">
                  <c:v>39.090000000000003</c:v>
                </c:pt>
                <c:pt idx="8393">
                  <c:v>39.090000000000003</c:v>
                </c:pt>
                <c:pt idx="8394">
                  <c:v>39.090000000000003</c:v>
                </c:pt>
                <c:pt idx="8395">
                  <c:v>39.090000000000003</c:v>
                </c:pt>
                <c:pt idx="8396">
                  <c:v>39.1</c:v>
                </c:pt>
                <c:pt idx="8397">
                  <c:v>39.1</c:v>
                </c:pt>
                <c:pt idx="8398">
                  <c:v>39.1</c:v>
                </c:pt>
                <c:pt idx="8399">
                  <c:v>39.1</c:v>
                </c:pt>
                <c:pt idx="8400">
                  <c:v>39.1</c:v>
                </c:pt>
                <c:pt idx="8401">
                  <c:v>39.11</c:v>
                </c:pt>
                <c:pt idx="8402">
                  <c:v>39.11</c:v>
                </c:pt>
                <c:pt idx="8403">
                  <c:v>39.11</c:v>
                </c:pt>
                <c:pt idx="8404">
                  <c:v>39.11</c:v>
                </c:pt>
                <c:pt idx="8405">
                  <c:v>39.11</c:v>
                </c:pt>
                <c:pt idx="8406">
                  <c:v>39.119999999999997</c:v>
                </c:pt>
                <c:pt idx="8407">
                  <c:v>39.119999999999997</c:v>
                </c:pt>
                <c:pt idx="8408">
                  <c:v>39.119999999999997</c:v>
                </c:pt>
                <c:pt idx="8409">
                  <c:v>39.130000000000003</c:v>
                </c:pt>
                <c:pt idx="8410">
                  <c:v>39.130000000000003</c:v>
                </c:pt>
                <c:pt idx="8411">
                  <c:v>39.130000000000003</c:v>
                </c:pt>
                <c:pt idx="8412">
                  <c:v>39.130000000000003</c:v>
                </c:pt>
                <c:pt idx="8413">
                  <c:v>39.119999999999997</c:v>
                </c:pt>
                <c:pt idx="8414">
                  <c:v>39.119999999999997</c:v>
                </c:pt>
                <c:pt idx="8415">
                  <c:v>39.119999999999997</c:v>
                </c:pt>
                <c:pt idx="8416">
                  <c:v>39.11</c:v>
                </c:pt>
                <c:pt idx="8417">
                  <c:v>39.119999999999997</c:v>
                </c:pt>
                <c:pt idx="8418">
                  <c:v>39.119999999999997</c:v>
                </c:pt>
                <c:pt idx="8419">
                  <c:v>39.119999999999997</c:v>
                </c:pt>
                <c:pt idx="8420">
                  <c:v>39.119999999999997</c:v>
                </c:pt>
                <c:pt idx="8421">
                  <c:v>39.119999999999997</c:v>
                </c:pt>
                <c:pt idx="8422">
                  <c:v>39.119999999999997</c:v>
                </c:pt>
                <c:pt idx="8423">
                  <c:v>39.119999999999997</c:v>
                </c:pt>
                <c:pt idx="8424">
                  <c:v>39.119999999999997</c:v>
                </c:pt>
                <c:pt idx="8425">
                  <c:v>39.130000000000003</c:v>
                </c:pt>
                <c:pt idx="8426">
                  <c:v>39.130000000000003</c:v>
                </c:pt>
                <c:pt idx="8427">
                  <c:v>39.130000000000003</c:v>
                </c:pt>
                <c:pt idx="8428">
                  <c:v>39.130000000000003</c:v>
                </c:pt>
                <c:pt idx="8429">
                  <c:v>39.130000000000003</c:v>
                </c:pt>
                <c:pt idx="8430">
                  <c:v>39.130000000000003</c:v>
                </c:pt>
                <c:pt idx="8431">
                  <c:v>39.130000000000003</c:v>
                </c:pt>
                <c:pt idx="8432">
                  <c:v>39.130000000000003</c:v>
                </c:pt>
                <c:pt idx="8433">
                  <c:v>39.130000000000003</c:v>
                </c:pt>
                <c:pt idx="8434">
                  <c:v>39.130000000000003</c:v>
                </c:pt>
                <c:pt idx="8435">
                  <c:v>39.14</c:v>
                </c:pt>
                <c:pt idx="8436">
                  <c:v>39.14</c:v>
                </c:pt>
                <c:pt idx="8437">
                  <c:v>39.14</c:v>
                </c:pt>
                <c:pt idx="8438">
                  <c:v>39.14</c:v>
                </c:pt>
                <c:pt idx="8439">
                  <c:v>39.14</c:v>
                </c:pt>
                <c:pt idx="8440">
                  <c:v>39.14</c:v>
                </c:pt>
                <c:pt idx="8441">
                  <c:v>39.15</c:v>
                </c:pt>
                <c:pt idx="8442">
                  <c:v>39.15</c:v>
                </c:pt>
                <c:pt idx="8443">
                  <c:v>39.15</c:v>
                </c:pt>
                <c:pt idx="8444">
                  <c:v>39.15</c:v>
                </c:pt>
                <c:pt idx="8445">
                  <c:v>39.14</c:v>
                </c:pt>
                <c:pt idx="8446">
                  <c:v>39.14</c:v>
                </c:pt>
                <c:pt idx="8447">
                  <c:v>39.15</c:v>
                </c:pt>
                <c:pt idx="8448">
                  <c:v>39.15</c:v>
                </c:pt>
                <c:pt idx="8449">
                  <c:v>39.15</c:v>
                </c:pt>
                <c:pt idx="8450">
                  <c:v>39.15</c:v>
                </c:pt>
                <c:pt idx="8451">
                  <c:v>39.15</c:v>
                </c:pt>
                <c:pt idx="8452">
                  <c:v>39.159999999999997</c:v>
                </c:pt>
                <c:pt idx="8453">
                  <c:v>39.159999999999997</c:v>
                </c:pt>
                <c:pt idx="8454">
                  <c:v>39.159999999999997</c:v>
                </c:pt>
                <c:pt idx="8455">
                  <c:v>39.17</c:v>
                </c:pt>
                <c:pt idx="8456">
                  <c:v>39.17</c:v>
                </c:pt>
                <c:pt idx="8457">
                  <c:v>39.17</c:v>
                </c:pt>
                <c:pt idx="8458">
                  <c:v>39.17</c:v>
                </c:pt>
                <c:pt idx="8459">
                  <c:v>39.17</c:v>
                </c:pt>
                <c:pt idx="8460">
                  <c:v>39.17</c:v>
                </c:pt>
                <c:pt idx="8461">
                  <c:v>39.17</c:v>
                </c:pt>
                <c:pt idx="8462">
                  <c:v>39.18</c:v>
                </c:pt>
                <c:pt idx="8463">
                  <c:v>39.18</c:v>
                </c:pt>
                <c:pt idx="8464">
                  <c:v>39.18</c:v>
                </c:pt>
                <c:pt idx="8465">
                  <c:v>39.18</c:v>
                </c:pt>
                <c:pt idx="8466">
                  <c:v>39.18</c:v>
                </c:pt>
                <c:pt idx="8467">
                  <c:v>39.18</c:v>
                </c:pt>
                <c:pt idx="8468">
                  <c:v>39.18</c:v>
                </c:pt>
                <c:pt idx="8469">
                  <c:v>39.18</c:v>
                </c:pt>
                <c:pt idx="8470">
                  <c:v>39.18</c:v>
                </c:pt>
                <c:pt idx="8471">
                  <c:v>39.18</c:v>
                </c:pt>
                <c:pt idx="8472">
                  <c:v>39.18</c:v>
                </c:pt>
                <c:pt idx="8473">
                  <c:v>39.18</c:v>
                </c:pt>
                <c:pt idx="8474">
                  <c:v>39.18</c:v>
                </c:pt>
                <c:pt idx="8475">
                  <c:v>39.18</c:v>
                </c:pt>
                <c:pt idx="8476">
                  <c:v>39.18</c:v>
                </c:pt>
                <c:pt idx="8477">
                  <c:v>39.18</c:v>
                </c:pt>
                <c:pt idx="8478">
                  <c:v>39.18</c:v>
                </c:pt>
                <c:pt idx="8479">
                  <c:v>39.19</c:v>
                </c:pt>
                <c:pt idx="8480">
                  <c:v>39.18</c:v>
                </c:pt>
                <c:pt idx="8481">
                  <c:v>39.18</c:v>
                </c:pt>
                <c:pt idx="8482">
                  <c:v>39.18</c:v>
                </c:pt>
                <c:pt idx="8483">
                  <c:v>39.18</c:v>
                </c:pt>
                <c:pt idx="8484">
                  <c:v>39.18</c:v>
                </c:pt>
                <c:pt idx="8485">
                  <c:v>39.18</c:v>
                </c:pt>
                <c:pt idx="8486">
                  <c:v>39.18</c:v>
                </c:pt>
                <c:pt idx="8487">
                  <c:v>39.18</c:v>
                </c:pt>
                <c:pt idx="8488">
                  <c:v>39.18</c:v>
                </c:pt>
                <c:pt idx="8489">
                  <c:v>39.18</c:v>
                </c:pt>
                <c:pt idx="8490">
                  <c:v>39.18</c:v>
                </c:pt>
                <c:pt idx="8491">
                  <c:v>39.18</c:v>
                </c:pt>
                <c:pt idx="8492">
                  <c:v>39.18</c:v>
                </c:pt>
                <c:pt idx="8493">
                  <c:v>39.18</c:v>
                </c:pt>
                <c:pt idx="8494">
                  <c:v>39.18</c:v>
                </c:pt>
                <c:pt idx="8495">
                  <c:v>39.18</c:v>
                </c:pt>
                <c:pt idx="8496">
                  <c:v>39.18</c:v>
                </c:pt>
                <c:pt idx="8497">
                  <c:v>39.18</c:v>
                </c:pt>
                <c:pt idx="8498">
                  <c:v>39.17</c:v>
                </c:pt>
                <c:pt idx="8499">
                  <c:v>39.17</c:v>
                </c:pt>
                <c:pt idx="8500">
                  <c:v>39.17</c:v>
                </c:pt>
                <c:pt idx="8501">
                  <c:v>39.17</c:v>
                </c:pt>
                <c:pt idx="8502">
                  <c:v>39.18</c:v>
                </c:pt>
                <c:pt idx="8503">
                  <c:v>39.18</c:v>
                </c:pt>
                <c:pt idx="8504">
                  <c:v>39.18</c:v>
                </c:pt>
                <c:pt idx="8505">
                  <c:v>39.18</c:v>
                </c:pt>
                <c:pt idx="8506">
                  <c:v>39.17</c:v>
                </c:pt>
                <c:pt idx="8507">
                  <c:v>39.17</c:v>
                </c:pt>
                <c:pt idx="8508">
                  <c:v>39.17</c:v>
                </c:pt>
                <c:pt idx="8509">
                  <c:v>39.17</c:v>
                </c:pt>
                <c:pt idx="8510">
                  <c:v>39.17</c:v>
                </c:pt>
                <c:pt idx="8511">
                  <c:v>39.17</c:v>
                </c:pt>
                <c:pt idx="8512">
                  <c:v>39.17</c:v>
                </c:pt>
                <c:pt idx="8513">
                  <c:v>39.17</c:v>
                </c:pt>
                <c:pt idx="8514">
                  <c:v>39.17</c:v>
                </c:pt>
                <c:pt idx="8515">
                  <c:v>39.17</c:v>
                </c:pt>
                <c:pt idx="8516">
                  <c:v>39.17</c:v>
                </c:pt>
                <c:pt idx="8517">
                  <c:v>39.17</c:v>
                </c:pt>
                <c:pt idx="8518">
                  <c:v>39.17</c:v>
                </c:pt>
                <c:pt idx="8519">
                  <c:v>39.17</c:v>
                </c:pt>
                <c:pt idx="8520">
                  <c:v>39.17</c:v>
                </c:pt>
                <c:pt idx="8521">
                  <c:v>39.17</c:v>
                </c:pt>
                <c:pt idx="8522">
                  <c:v>39.17</c:v>
                </c:pt>
                <c:pt idx="8523">
                  <c:v>39.17</c:v>
                </c:pt>
                <c:pt idx="8524">
                  <c:v>39.159999999999997</c:v>
                </c:pt>
                <c:pt idx="8525">
                  <c:v>39.159999999999997</c:v>
                </c:pt>
                <c:pt idx="8526">
                  <c:v>39.159999999999997</c:v>
                </c:pt>
                <c:pt idx="8527">
                  <c:v>39.159999999999997</c:v>
                </c:pt>
                <c:pt idx="8528">
                  <c:v>39.159999999999997</c:v>
                </c:pt>
                <c:pt idx="8529">
                  <c:v>39.15</c:v>
                </c:pt>
                <c:pt idx="8530">
                  <c:v>39.15</c:v>
                </c:pt>
                <c:pt idx="8531">
                  <c:v>39.15</c:v>
                </c:pt>
                <c:pt idx="8532">
                  <c:v>39.15</c:v>
                </c:pt>
                <c:pt idx="8533">
                  <c:v>39.15</c:v>
                </c:pt>
                <c:pt idx="8534">
                  <c:v>39.15</c:v>
                </c:pt>
                <c:pt idx="8535">
                  <c:v>39.15</c:v>
                </c:pt>
                <c:pt idx="8536">
                  <c:v>39.14</c:v>
                </c:pt>
                <c:pt idx="8537">
                  <c:v>39.15</c:v>
                </c:pt>
                <c:pt idx="8538">
                  <c:v>39.14</c:v>
                </c:pt>
                <c:pt idx="8539">
                  <c:v>39.14</c:v>
                </c:pt>
                <c:pt idx="8540">
                  <c:v>39.14</c:v>
                </c:pt>
                <c:pt idx="8541">
                  <c:v>39.14</c:v>
                </c:pt>
                <c:pt idx="8542">
                  <c:v>39.130000000000003</c:v>
                </c:pt>
                <c:pt idx="8543">
                  <c:v>39.130000000000003</c:v>
                </c:pt>
                <c:pt idx="8544">
                  <c:v>39.130000000000003</c:v>
                </c:pt>
                <c:pt idx="8545">
                  <c:v>39.130000000000003</c:v>
                </c:pt>
                <c:pt idx="8546">
                  <c:v>39.130000000000003</c:v>
                </c:pt>
                <c:pt idx="8547">
                  <c:v>39.14</c:v>
                </c:pt>
                <c:pt idx="8548">
                  <c:v>39.14</c:v>
                </c:pt>
                <c:pt idx="8549">
                  <c:v>39.14</c:v>
                </c:pt>
                <c:pt idx="8550">
                  <c:v>39.15</c:v>
                </c:pt>
                <c:pt idx="8551">
                  <c:v>39.159999999999997</c:v>
                </c:pt>
                <c:pt idx="8552">
                  <c:v>39.17</c:v>
                </c:pt>
                <c:pt idx="8553">
                  <c:v>39.17</c:v>
                </c:pt>
                <c:pt idx="8554">
                  <c:v>39.18</c:v>
                </c:pt>
                <c:pt idx="8555">
                  <c:v>39.18</c:v>
                </c:pt>
                <c:pt idx="8556">
                  <c:v>39.19</c:v>
                </c:pt>
                <c:pt idx="8557">
                  <c:v>39.19</c:v>
                </c:pt>
                <c:pt idx="8558">
                  <c:v>39.19</c:v>
                </c:pt>
                <c:pt idx="8559">
                  <c:v>39.19</c:v>
                </c:pt>
                <c:pt idx="8560">
                  <c:v>39.19</c:v>
                </c:pt>
                <c:pt idx="8561">
                  <c:v>39.19</c:v>
                </c:pt>
                <c:pt idx="8562">
                  <c:v>39.19</c:v>
                </c:pt>
                <c:pt idx="8563">
                  <c:v>39.19</c:v>
                </c:pt>
                <c:pt idx="8564">
                  <c:v>39.19</c:v>
                </c:pt>
                <c:pt idx="8565">
                  <c:v>39.19</c:v>
                </c:pt>
                <c:pt idx="8566">
                  <c:v>39.19</c:v>
                </c:pt>
                <c:pt idx="8567">
                  <c:v>39.19</c:v>
                </c:pt>
                <c:pt idx="8568">
                  <c:v>39.19</c:v>
                </c:pt>
                <c:pt idx="8569">
                  <c:v>39.19</c:v>
                </c:pt>
                <c:pt idx="8570">
                  <c:v>39.19</c:v>
                </c:pt>
                <c:pt idx="8571">
                  <c:v>39.19</c:v>
                </c:pt>
                <c:pt idx="8572">
                  <c:v>39.19</c:v>
                </c:pt>
                <c:pt idx="8573">
                  <c:v>39.19</c:v>
                </c:pt>
                <c:pt idx="8574">
                  <c:v>39.19</c:v>
                </c:pt>
                <c:pt idx="8575">
                  <c:v>39.19</c:v>
                </c:pt>
                <c:pt idx="8576">
                  <c:v>39.19</c:v>
                </c:pt>
                <c:pt idx="8577">
                  <c:v>39.19</c:v>
                </c:pt>
                <c:pt idx="8578">
                  <c:v>39.19</c:v>
                </c:pt>
                <c:pt idx="8579">
                  <c:v>39.19</c:v>
                </c:pt>
                <c:pt idx="8580">
                  <c:v>39.19</c:v>
                </c:pt>
                <c:pt idx="8581">
                  <c:v>39.19</c:v>
                </c:pt>
                <c:pt idx="8582">
                  <c:v>39.19</c:v>
                </c:pt>
                <c:pt idx="8583">
                  <c:v>39.19</c:v>
                </c:pt>
                <c:pt idx="8584">
                  <c:v>39.19</c:v>
                </c:pt>
                <c:pt idx="8585">
                  <c:v>39.19</c:v>
                </c:pt>
                <c:pt idx="8586">
                  <c:v>39.19</c:v>
                </c:pt>
                <c:pt idx="8587">
                  <c:v>39.19</c:v>
                </c:pt>
                <c:pt idx="8588">
                  <c:v>39.19</c:v>
                </c:pt>
                <c:pt idx="8589">
                  <c:v>39.19</c:v>
                </c:pt>
                <c:pt idx="8590">
                  <c:v>39.19</c:v>
                </c:pt>
                <c:pt idx="8591">
                  <c:v>39.19</c:v>
                </c:pt>
                <c:pt idx="8592">
                  <c:v>39.19</c:v>
                </c:pt>
                <c:pt idx="8593">
                  <c:v>39.19</c:v>
                </c:pt>
                <c:pt idx="8594">
                  <c:v>39.19</c:v>
                </c:pt>
                <c:pt idx="8595">
                  <c:v>39.19</c:v>
                </c:pt>
                <c:pt idx="8596">
                  <c:v>39.19</c:v>
                </c:pt>
                <c:pt idx="8597">
                  <c:v>39.19</c:v>
                </c:pt>
                <c:pt idx="8598">
                  <c:v>39.19</c:v>
                </c:pt>
                <c:pt idx="8599">
                  <c:v>39.19</c:v>
                </c:pt>
                <c:pt idx="8600">
                  <c:v>39.19</c:v>
                </c:pt>
                <c:pt idx="8601">
                  <c:v>39.19</c:v>
                </c:pt>
                <c:pt idx="8602">
                  <c:v>39.19</c:v>
                </c:pt>
                <c:pt idx="8603">
                  <c:v>39.19</c:v>
                </c:pt>
                <c:pt idx="8604">
                  <c:v>39.19</c:v>
                </c:pt>
                <c:pt idx="8605">
                  <c:v>39.19</c:v>
                </c:pt>
                <c:pt idx="8606">
                  <c:v>39.19</c:v>
                </c:pt>
                <c:pt idx="8607">
                  <c:v>39.19</c:v>
                </c:pt>
                <c:pt idx="8608">
                  <c:v>39.19</c:v>
                </c:pt>
                <c:pt idx="8609">
                  <c:v>39.19</c:v>
                </c:pt>
                <c:pt idx="8610">
                  <c:v>39.19</c:v>
                </c:pt>
                <c:pt idx="8611">
                  <c:v>39.19</c:v>
                </c:pt>
                <c:pt idx="8612">
                  <c:v>39.19</c:v>
                </c:pt>
                <c:pt idx="8613">
                  <c:v>39.19</c:v>
                </c:pt>
                <c:pt idx="8614">
                  <c:v>39.19</c:v>
                </c:pt>
                <c:pt idx="8615">
                  <c:v>39.19</c:v>
                </c:pt>
                <c:pt idx="8616">
                  <c:v>39.19</c:v>
                </c:pt>
                <c:pt idx="8617">
                  <c:v>39.19</c:v>
                </c:pt>
                <c:pt idx="8618">
                  <c:v>39.19</c:v>
                </c:pt>
                <c:pt idx="8619">
                  <c:v>39.19</c:v>
                </c:pt>
                <c:pt idx="8620">
                  <c:v>39.19</c:v>
                </c:pt>
                <c:pt idx="8621">
                  <c:v>39.19</c:v>
                </c:pt>
                <c:pt idx="8622">
                  <c:v>39.19</c:v>
                </c:pt>
                <c:pt idx="8623">
                  <c:v>39.19</c:v>
                </c:pt>
                <c:pt idx="8624">
                  <c:v>39.19</c:v>
                </c:pt>
                <c:pt idx="8625">
                  <c:v>39.19</c:v>
                </c:pt>
                <c:pt idx="8626">
                  <c:v>39.19</c:v>
                </c:pt>
                <c:pt idx="8627">
                  <c:v>39.19</c:v>
                </c:pt>
                <c:pt idx="8628">
                  <c:v>39.19</c:v>
                </c:pt>
                <c:pt idx="8629">
                  <c:v>39.19</c:v>
                </c:pt>
                <c:pt idx="8630">
                  <c:v>39.18</c:v>
                </c:pt>
                <c:pt idx="8631">
                  <c:v>39.18</c:v>
                </c:pt>
                <c:pt idx="8632">
                  <c:v>39.18</c:v>
                </c:pt>
                <c:pt idx="8633">
                  <c:v>39.18</c:v>
                </c:pt>
                <c:pt idx="8634">
                  <c:v>39.17</c:v>
                </c:pt>
                <c:pt idx="8635">
                  <c:v>39.17</c:v>
                </c:pt>
                <c:pt idx="8636">
                  <c:v>39.17</c:v>
                </c:pt>
                <c:pt idx="8637">
                  <c:v>39.17</c:v>
                </c:pt>
                <c:pt idx="8638">
                  <c:v>39.159999999999997</c:v>
                </c:pt>
                <c:pt idx="8639">
                  <c:v>39.159999999999997</c:v>
                </c:pt>
                <c:pt idx="8640">
                  <c:v>39.15</c:v>
                </c:pt>
                <c:pt idx="8641">
                  <c:v>39.15</c:v>
                </c:pt>
                <c:pt idx="8642">
                  <c:v>39.14</c:v>
                </c:pt>
                <c:pt idx="8643">
                  <c:v>39.130000000000003</c:v>
                </c:pt>
                <c:pt idx="8644">
                  <c:v>39.130000000000003</c:v>
                </c:pt>
                <c:pt idx="8645">
                  <c:v>39.119999999999997</c:v>
                </c:pt>
                <c:pt idx="8646">
                  <c:v>39.119999999999997</c:v>
                </c:pt>
                <c:pt idx="8647">
                  <c:v>39.119999999999997</c:v>
                </c:pt>
                <c:pt idx="8648">
                  <c:v>39.11</c:v>
                </c:pt>
                <c:pt idx="8649">
                  <c:v>39.11</c:v>
                </c:pt>
                <c:pt idx="8650">
                  <c:v>39.1</c:v>
                </c:pt>
                <c:pt idx="8651">
                  <c:v>39.1</c:v>
                </c:pt>
                <c:pt idx="8652">
                  <c:v>39.090000000000003</c:v>
                </c:pt>
                <c:pt idx="8653">
                  <c:v>39.090000000000003</c:v>
                </c:pt>
                <c:pt idx="8654">
                  <c:v>39.090000000000003</c:v>
                </c:pt>
                <c:pt idx="8655">
                  <c:v>39.090000000000003</c:v>
                </c:pt>
                <c:pt idx="8656">
                  <c:v>39.090000000000003</c:v>
                </c:pt>
                <c:pt idx="8657">
                  <c:v>39.090000000000003</c:v>
                </c:pt>
                <c:pt idx="8658">
                  <c:v>39.090000000000003</c:v>
                </c:pt>
                <c:pt idx="8659">
                  <c:v>39.090000000000003</c:v>
                </c:pt>
                <c:pt idx="8660">
                  <c:v>39.090000000000003</c:v>
                </c:pt>
                <c:pt idx="8661">
                  <c:v>39.090000000000003</c:v>
                </c:pt>
                <c:pt idx="8662">
                  <c:v>39.090000000000003</c:v>
                </c:pt>
                <c:pt idx="8663">
                  <c:v>39.090000000000003</c:v>
                </c:pt>
                <c:pt idx="8664">
                  <c:v>39.090000000000003</c:v>
                </c:pt>
                <c:pt idx="8665">
                  <c:v>39.090000000000003</c:v>
                </c:pt>
                <c:pt idx="8666">
                  <c:v>39.090000000000003</c:v>
                </c:pt>
                <c:pt idx="8667">
                  <c:v>39.090000000000003</c:v>
                </c:pt>
                <c:pt idx="8668">
                  <c:v>39.090000000000003</c:v>
                </c:pt>
                <c:pt idx="8669">
                  <c:v>39.090000000000003</c:v>
                </c:pt>
                <c:pt idx="8670">
                  <c:v>39.090000000000003</c:v>
                </c:pt>
                <c:pt idx="8671">
                  <c:v>39.090000000000003</c:v>
                </c:pt>
                <c:pt idx="8672">
                  <c:v>39.090000000000003</c:v>
                </c:pt>
                <c:pt idx="8673">
                  <c:v>39.090000000000003</c:v>
                </c:pt>
                <c:pt idx="8674">
                  <c:v>39.090000000000003</c:v>
                </c:pt>
                <c:pt idx="8675">
                  <c:v>39.090000000000003</c:v>
                </c:pt>
                <c:pt idx="8676">
                  <c:v>39.090000000000003</c:v>
                </c:pt>
                <c:pt idx="8677">
                  <c:v>39.090000000000003</c:v>
                </c:pt>
                <c:pt idx="8678">
                  <c:v>39.090000000000003</c:v>
                </c:pt>
                <c:pt idx="8679">
                  <c:v>39.090000000000003</c:v>
                </c:pt>
                <c:pt idx="8680">
                  <c:v>39.090000000000003</c:v>
                </c:pt>
                <c:pt idx="8681">
                  <c:v>39.090000000000003</c:v>
                </c:pt>
                <c:pt idx="8682">
                  <c:v>39.090000000000003</c:v>
                </c:pt>
                <c:pt idx="8683">
                  <c:v>39.090000000000003</c:v>
                </c:pt>
                <c:pt idx="8684">
                  <c:v>39.1</c:v>
                </c:pt>
                <c:pt idx="8685">
                  <c:v>39.1</c:v>
                </c:pt>
                <c:pt idx="8686">
                  <c:v>39.1</c:v>
                </c:pt>
                <c:pt idx="8687">
                  <c:v>39.1</c:v>
                </c:pt>
                <c:pt idx="8688">
                  <c:v>39.1</c:v>
                </c:pt>
                <c:pt idx="8689">
                  <c:v>39.1</c:v>
                </c:pt>
                <c:pt idx="8690">
                  <c:v>39.1</c:v>
                </c:pt>
                <c:pt idx="8691">
                  <c:v>39.1</c:v>
                </c:pt>
                <c:pt idx="8692">
                  <c:v>39.1</c:v>
                </c:pt>
                <c:pt idx="8693">
                  <c:v>39.1</c:v>
                </c:pt>
                <c:pt idx="8694">
                  <c:v>39.11</c:v>
                </c:pt>
                <c:pt idx="8695">
                  <c:v>39.11</c:v>
                </c:pt>
                <c:pt idx="8696">
                  <c:v>39.119999999999997</c:v>
                </c:pt>
                <c:pt idx="8697">
                  <c:v>39.119999999999997</c:v>
                </c:pt>
                <c:pt idx="8698">
                  <c:v>39.119999999999997</c:v>
                </c:pt>
                <c:pt idx="8699">
                  <c:v>39.130000000000003</c:v>
                </c:pt>
                <c:pt idx="8700">
                  <c:v>39.130000000000003</c:v>
                </c:pt>
                <c:pt idx="8701">
                  <c:v>39.130000000000003</c:v>
                </c:pt>
                <c:pt idx="8702">
                  <c:v>39.14</c:v>
                </c:pt>
                <c:pt idx="8703">
                  <c:v>39.130000000000003</c:v>
                </c:pt>
                <c:pt idx="8704">
                  <c:v>39.14</c:v>
                </c:pt>
                <c:pt idx="8705">
                  <c:v>39.14</c:v>
                </c:pt>
                <c:pt idx="8706">
                  <c:v>39.14</c:v>
                </c:pt>
                <c:pt idx="8707">
                  <c:v>39.14</c:v>
                </c:pt>
                <c:pt idx="8708">
                  <c:v>39.15</c:v>
                </c:pt>
                <c:pt idx="8709">
                  <c:v>39.15</c:v>
                </c:pt>
                <c:pt idx="8710">
                  <c:v>39.15</c:v>
                </c:pt>
                <c:pt idx="8711">
                  <c:v>39.15</c:v>
                </c:pt>
                <c:pt idx="8712">
                  <c:v>39.159999999999997</c:v>
                </c:pt>
                <c:pt idx="8713">
                  <c:v>39.15</c:v>
                </c:pt>
                <c:pt idx="8714">
                  <c:v>39.15</c:v>
                </c:pt>
                <c:pt idx="8715">
                  <c:v>39.15</c:v>
                </c:pt>
                <c:pt idx="8716">
                  <c:v>39.159999999999997</c:v>
                </c:pt>
                <c:pt idx="8717">
                  <c:v>39.159999999999997</c:v>
                </c:pt>
                <c:pt idx="8718">
                  <c:v>39.159999999999997</c:v>
                </c:pt>
                <c:pt idx="8719">
                  <c:v>39.159999999999997</c:v>
                </c:pt>
                <c:pt idx="8720">
                  <c:v>39.159999999999997</c:v>
                </c:pt>
                <c:pt idx="8721">
                  <c:v>39.15</c:v>
                </c:pt>
                <c:pt idx="8722">
                  <c:v>39.15</c:v>
                </c:pt>
                <c:pt idx="8723">
                  <c:v>39.159999999999997</c:v>
                </c:pt>
                <c:pt idx="8724">
                  <c:v>39.159999999999997</c:v>
                </c:pt>
                <c:pt idx="8725">
                  <c:v>39.159999999999997</c:v>
                </c:pt>
                <c:pt idx="8726">
                  <c:v>39.159999999999997</c:v>
                </c:pt>
                <c:pt idx="8727">
                  <c:v>39.15</c:v>
                </c:pt>
                <c:pt idx="8728">
                  <c:v>39.15</c:v>
                </c:pt>
                <c:pt idx="8729">
                  <c:v>39.15</c:v>
                </c:pt>
                <c:pt idx="8730">
                  <c:v>39.15</c:v>
                </c:pt>
                <c:pt idx="8731">
                  <c:v>39.15</c:v>
                </c:pt>
                <c:pt idx="8732">
                  <c:v>39.14</c:v>
                </c:pt>
                <c:pt idx="8733">
                  <c:v>39.14</c:v>
                </c:pt>
                <c:pt idx="8734">
                  <c:v>39.130000000000003</c:v>
                </c:pt>
                <c:pt idx="8735">
                  <c:v>39.130000000000003</c:v>
                </c:pt>
                <c:pt idx="8736">
                  <c:v>39.130000000000003</c:v>
                </c:pt>
                <c:pt idx="8737">
                  <c:v>39.130000000000003</c:v>
                </c:pt>
                <c:pt idx="8738">
                  <c:v>39.130000000000003</c:v>
                </c:pt>
                <c:pt idx="8739">
                  <c:v>39.130000000000003</c:v>
                </c:pt>
                <c:pt idx="8740">
                  <c:v>39.130000000000003</c:v>
                </c:pt>
                <c:pt idx="8741">
                  <c:v>39.130000000000003</c:v>
                </c:pt>
                <c:pt idx="8742">
                  <c:v>39.14</c:v>
                </c:pt>
                <c:pt idx="8743">
                  <c:v>39.14</c:v>
                </c:pt>
                <c:pt idx="8744">
                  <c:v>39.130000000000003</c:v>
                </c:pt>
                <c:pt idx="8745">
                  <c:v>39.130000000000003</c:v>
                </c:pt>
                <c:pt idx="8746">
                  <c:v>39.130000000000003</c:v>
                </c:pt>
                <c:pt idx="8747">
                  <c:v>39.130000000000003</c:v>
                </c:pt>
                <c:pt idx="8748">
                  <c:v>39.130000000000003</c:v>
                </c:pt>
                <c:pt idx="8749">
                  <c:v>39.130000000000003</c:v>
                </c:pt>
                <c:pt idx="8750">
                  <c:v>39.130000000000003</c:v>
                </c:pt>
                <c:pt idx="8751">
                  <c:v>39.119999999999997</c:v>
                </c:pt>
                <c:pt idx="8752">
                  <c:v>39.130000000000003</c:v>
                </c:pt>
                <c:pt idx="8753">
                  <c:v>39.130000000000003</c:v>
                </c:pt>
                <c:pt idx="8754">
                  <c:v>39.130000000000003</c:v>
                </c:pt>
                <c:pt idx="8755">
                  <c:v>39.119999999999997</c:v>
                </c:pt>
                <c:pt idx="8756">
                  <c:v>39.119999999999997</c:v>
                </c:pt>
                <c:pt idx="8757">
                  <c:v>39.119999999999997</c:v>
                </c:pt>
                <c:pt idx="8758">
                  <c:v>39.119999999999997</c:v>
                </c:pt>
                <c:pt idx="8759">
                  <c:v>39.119999999999997</c:v>
                </c:pt>
                <c:pt idx="8760">
                  <c:v>39.119999999999997</c:v>
                </c:pt>
                <c:pt idx="8761">
                  <c:v>39.119999999999997</c:v>
                </c:pt>
                <c:pt idx="8762">
                  <c:v>39.130000000000003</c:v>
                </c:pt>
                <c:pt idx="8763">
                  <c:v>39.130000000000003</c:v>
                </c:pt>
                <c:pt idx="8764">
                  <c:v>39.130000000000003</c:v>
                </c:pt>
                <c:pt idx="8765">
                  <c:v>39.14</c:v>
                </c:pt>
                <c:pt idx="8766">
                  <c:v>39.14</c:v>
                </c:pt>
                <c:pt idx="8767">
                  <c:v>39.14</c:v>
                </c:pt>
                <c:pt idx="8768">
                  <c:v>39.14</c:v>
                </c:pt>
                <c:pt idx="8769">
                  <c:v>39.14</c:v>
                </c:pt>
                <c:pt idx="8770">
                  <c:v>39.14</c:v>
                </c:pt>
                <c:pt idx="8771">
                  <c:v>39.14</c:v>
                </c:pt>
                <c:pt idx="8772">
                  <c:v>39.14</c:v>
                </c:pt>
                <c:pt idx="8773">
                  <c:v>39.14</c:v>
                </c:pt>
                <c:pt idx="8774">
                  <c:v>39.14</c:v>
                </c:pt>
                <c:pt idx="8775">
                  <c:v>39.14</c:v>
                </c:pt>
                <c:pt idx="8776">
                  <c:v>39.15</c:v>
                </c:pt>
                <c:pt idx="8777">
                  <c:v>39.15</c:v>
                </c:pt>
                <c:pt idx="8778">
                  <c:v>39.15</c:v>
                </c:pt>
                <c:pt idx="8779">
                  <c:v>39.14</c:v>
                </c:pt>
                <c:pt idx="8780">
                  <c:v>39.15</c:v>
                </c:pt>
                <c:pt idx="8781">
                  <c:v>39.15</c:v>
                </c:pt>
                <c:pt idx="8782">
                  <c:v>39.15</c:v>
                </c:pt>
                <c:pt idx="8783">
                  <c:v>39.15</c:v>
                </c:pt>
                <c:pt idx="8784">
                  <c:v>39.15</c:v>
                </c:pt>
                <c:pt idx="8785">
                  <c:v>39.15</c:v>
                </c:pt>
                <c:pt idx="8786">
                  <c:v>39.15</c:v>
                </c:pt>
                <c:pt idx="8787">
                  <c:v>39.15</c:v>
                </c:pt>
                <c:pt idx="8788">
                  <c:v>39.15</c:v>
                </c:pt>
                <c:pt idx="8789">
                  <c:v>39.15</c:v>
                </c:pt>
                <c:pt idx="8790">
                  <c:v>39.15</c:v>
                </c:pt>
                <c:pt idx="8791">
                  <c:v>39.14</c:v>
                </c:pt>
                <c:pt idx="8792">
                  <c:v>39.14</c:v>
                </c:pt>
                <c:pt idx="8793">
                  <c:v>39.15</c:v>
                </c:pt>
                <c:pt idx="8794">
                  <c:v>39.15</c:v>
                </c:pt>
                <c:pt idx="8795">
                  <c:v>39.15</c:v>
                </c:pt>
                <c:pt idx="8796">
                  <c:v>39.15</c:v>
                </c:pt>
                <c:pt idx="8797">
                  <c:v>39.15</c:v>
                </c:pt>
                <c:pt idx="8798">
                  <c:v>39.159999999999997</c:v>
                </c:pt>
                <c:pt idx="8799">
                  <c:v>39.159999999999997</c:v>
                </c:pt>
                <c:pt idx="8800">
                  <c:v>39.159999999999997</c:v>
                </c:pt>
                <c:pt idx="8801">
                  <c:v>39.17</c:v>
                </c:pt>
                <c:pt idx="8802">
                  <c:v>39.17</c:v>
                </c:pt>
                <c:pt idx="8803">
                  <c:v>39.17</c:v>
                </c:pt>
                <c:pt idx="8804">
                  <c:v>39.17</c:v>
                </c:pt>
                <c:pt idx="8805">
                  <c:v>39.17</c:v>
                </c:pt>
                <c:pt idx="8806">
                  <c:v>39.17</c:v>
                </c:pt>
                <c:pt idx="8807">
                  <c:v>39.17</c:v>
                </c:pt>
                <c:pt idx="8808">
                  <c:v>39.17</c:v>
                </c:pt>
                <c:pt idx="8809">
                  <c:v>39.17</c:v>
                </c:pt>
                <c:pt idx="8810">
                  <c:v>39.17</c:v>
                </c:pt>
                <c:pt idx="8811">
                  <c:v>39.17</c:v>
                </c:pt>
                <c:pt idx="8812">
                  <c:v>39.17</c:v>
                </c:pt>
                <c:pt idx="8813">
                  <c:v>39.17</c:v>
                </c:pt>
                <c:pt idx="8814">
                  <c:v>39.17</c:v>
                </c:pt>
                <c:pt idx="8815">
                  <c:v>39.17</c:v>
                </c:pt>
                <c:pt idx="8816">
                  <c:v>39.17</c:v>
                </c:pt>
                <c:pt idx="8817">
                  <c:v>39.17</c:v>
                </c:pt>
                <c:pt idx="8818">
                  <c:v>39.17</c:v>
                </c:pt>
                <c:pt idx="8819">
                  <c:v>39.17</c:v>
                </c:pt>
                <c:pt idx="8820">
                  <c:v>39.17</c:v>
                </c:pt>
                <c:pt idx="8821">
                  <c:v>39.17</c:v>
                </c:pt>
                <c:pt idx="8822">
                  <c:v>39.17</c:v>
                </c:pt>
                <c:pt idx="8823">
                  <c:v>39.159999999999997</c:v>
                </c:pt>
                <c:pt idx="8824">
                  <c:v>39.159999999999997</c:v>
                </c:pt>
                <c:pt idx="8825">
                  <c:v>39.159999999999997</c:v>
                </c:pt>
                <c:pt idx="8826">
                  <c:v>39.159999999999997</c:v>
                </c:pt>
                <c:pt idx="8827">
                  <c:v>39.159999999999997</c:v>
                </c:pt>
                <c:pt idx="8828">
                  <c:v>39.15</c:v>
                </c:pt>
                <c:pt idx="8829">
                  <c:v>39.15</c:v>
                </c:pt>
                <c:pt idx="8830">
                  <c:v>39.14</c:v>
                </c:pt>
                <c:pt idx="8831">
                  <c:v>39.130000000000003</c:v>
                </c:pt>
                <c:pt idx="8832">
                  <c:v>39.130000000000003</c:v>
                </c:pt>
                <c:pt idx="8833">
                  <c:v>39.130000000000003</c:v>
                </c:pt>
                <c:pt idx="8834">
                  <c:v>39.130000000000003</c:v>
                </c:pt>
                <c:pt idx="8835">
                  <c:v>39.130000000000003</c:v>
                </c:pt>
                <c:pt idx="8836">
                  <c:v>39.130000000000003</c:v>
                </c:pt>
                <c:pt idx="8837">
                  <c:v>39.119999999999997</c:v>
                </c:pt>
                <c:pt idx="8838">
                  <c:v>39.119999999999997</c:v>
                </c:pt>
                <c:pt idx="8839">
                  <c:v>39.119999999999997</c:v>
                </c:pt>
                <c:pt idx="8840">
                  <c:v>39.119999999999997</c:v>
                </c:pt>
                <c:pt idx="8841">
                  <c:v>39.130000000000003</c:v>
                </c:pt>
                <c:pt idx="8842">
                  <c:v>39.119999999999997</c:v>
                </c:pt>
                <c:pt idx="8843">
                  <c:v>39.119999999999997</c:v>
                </c:pt>
                <c:pt idx="8844">
                  <c:v>39.119999999999997</c:v>
                </c:pt>
                <c:pt idx="8845">
                  <c:v>39.119999999999997</c:v>
                </c:pt>
                <c:pt idx="8846">
                  <c:v>39.119999999999997</c:v>
                </c:pt>
                <c:pt idx="8847">
                  <c:v>39.119999999999997</c:v>
                </c:pt>
                <c:pt idx="8848">
                  <c:v>39.119999999999997</c:v>
                </c:pt>
                <c:pt idx="8849">
                  <c:v>39.11</c:v>
                </c:pt>
                <c:pt idx="8850">
                  <c:v>39.1</c:v>
                </c:pt>
                <c:pt idx="8851">
                  <c:v>39.1</c:v>
                </c:pt>
                <c:pt idx="8852">
                  <c:v>39.1</c:v>
                </c:pt>
                <c:pt idx="8853">
                  <c:v>39.1</c:v>
                </c:pt>
                <c:pt idx="8854">
                  <c:v>39.090000000000003</c:v>
                </c:pt>
                <c:pt idx="8855">
                  <c:v>39.090000000000003</c:v>
                </c:pt>
                <c:pt idx="8856">
                  <c:v>39.090000000000003</c:v>
                </c:pt>
                <c:pt idx="8857">
                  <c:v>39.090000000000003</c:v>
                </c:pt>
                <c:pt idx="8858">
                  <c:v>39.090000000000003</c:v>
                </c:pt>
                <c:pt idx="8859">
                  <c:v>39.090000000000003</c:v>
                </c:pt>
                <c:pt idx="8860">
                  <c:v>39.090000000000003</c:v>
                </c:pt>
                <c:pt idx="8861">
                  <c:v>39.090000000000003</c:v>
                </c:pt>
                <c:pt idx="8862">
                  <c:v>39.090000000000003</c:v>
                </c:pt>
                <c:pt idx="8863">
                  <c:v>39.090000000000003</c:v>
                </c:pt>
                <c:pt idx="8864">
                  <c:v>39.090000000000003</c:v>
                </c:pt>
                <c:pt idx="8865">
                  <c:v>39.090000000000003</c:v>
                </c:pt>
                <c:pt idx="8866">
                  <c:v>39.090000000000003</c:v>
                </c:pt>
                <c:pt idx="8867">
                  <c:v>39.090000000000003</c:v>
                </c:pt>
                <c:pt idx="8868">
                  <c:v>39.090000000000003</c:v>
                </c:pt>
                <c:pt idx="8869">
                  <c:v>39.090000000000003</c:v>
                </c:pt>
                <c:pt idx="8870">
                  <c:v>39.090000000000003</c:v>
                </c:pt>
                <c:pt idx="8871">
                  <c:v>39.090000000000003</c:v>
                </c:pt>
                <c:pt idx="8872">
                  <c:v>39.090000000000003</c:v>
                </c:pt>
                <c:pt idx="8873">
                  <c:v>39.090000000000003</c:v>
                </c:pt>
                <c:pt idx="8874">
                  <c:v>39.090000000000003</c:v>
                </c:pt>
                <c:pt idx="8875">
                  <c:v>39.090000000000003</c:v>
                </c:pt>
                <c:pt idx="8876">
                  <c:v>39.090000000000003</c:v>
                </c:pt>
                <c:pt idx="8877">
                  <c:v>39.090000000000003</c:v>
                </c:pt>
                <c:pt idx="8878">
                  <c:v>39.090000000000003</c:v>
                </c:pt>
                <c:pt idx="8879">
                  <c:v>39.090000000000003</c:v>
                </c:pt>
                <c:pt idx="8880">
                  <c:v>39.090000000000003</c:v>
                </c:pt>
                <c:pt idx="8881">
                  <c:v>39.090000000000003</c:v>
                </c:pt>
                <c:pt idx="8882">
                  <c:v>39.090000000000003</c:v>
                </c:pt>
                <c:pt idx="8883">
                  <c:v>39.090000000000003</c:v>
                </c:pt>
                <c:pt idx="8884">
                  <c:v>39.090000000000003</c:v>
                </c:pt>
                <c:pt idx="8885">
                  <c:v>39.090000000000003</c:v>
                </c:pt>
                <c:pt idx="8886">
                  <c:v>39.090000000000003</c:v>
                </c:pt>
                <c:pt idx="8887">
                  <c:v>39.090000000000003</c:v>
                </c:pt>
                <c:pt idx="8888">
                  <c:v>39.090000000000003</c:v>
                </c:pt>
                <c:pt idx="8889">
                  <c:v>39.090000000000003</c:v>
                </c:pt>
                <c:pt idx="8890">
                  <c:v>39.090000000000003</c:v>
                </c:pt>
                <c:pt idx="8891">
                  <c:v>39.090000000000003</c:v>
                </c:pt>
                <c:pt idx="8892">
                  <c:v>39.090000000000003</c:v>
                </c:pt>
                <c:pt idx="8893">
                  <c:v>39.090000000000003</c:v>
                </c:pt>
                <c:pt idx="8894">
                  <c:v>39.090000000000003</c:v>
                </c:pt>
                <c:pt idx="8895">
                  <c:v>39.090000000000003</c:v>
                </c:pt>
                <c:pt idx="8896">
                  <c:v>39.090000000000003</c:v>
                </c:pt>
                <c:pt idx="8897">
                  <c:v>39.090000000000003</c:v>
                </c:pt>
                <c:pt idx="8898">
                  <c:v>39.090000000000003</c:v>
                </c:pt>
                <c:pt idx="8899">
                  <c:v>39.090000000000003</c:v>
                </c:pt>
                <c:pt idx="8900">
                  <c:v>39.090000000000003</c:v>
                </c:pt>
                <c:pt idx="8901">
                  <c:v>39.090000000000003</c:v>
                </c:pt>
                <c:pt idx="8902">
                  <c:v>39.090000000000003</c:v>
                </c:pt>
                <c:pt idx="8903">
                  <c:v>39.090000000000003</c:v>
                </c:pt>
                <c:pt idx="8904">
                  <c:v>39.08</c:v>
                </c:pt>
                <c:pt idx="8905">
                  <c:v>39.08</c:v>
                </c:pt>
                <c:pt idx="8906">
                  <c:v>39.08</c:v>
                </c:pt>
                <c:pt idx="8907">
                  <c:v>39.08</c:v>
                </c:pt>
                <c:pt idx="8908">
                  <c:v>39.08</c:v>
                </c:pt>
                <c:pt idx="8909">
                  <c:v>39.08</c:v>
                </c:pt>
                <c:pt idx="8910">
                  <c:v>39.08</c:v>
                </c:pt>
                <c:pt idx="8911">
                  <c:v>39.08</c:v>
                </c:pt>
                <c:pt idx="8912">
                  <c:v>39.08</c:v>
                </c:pt>
                <c:pt idx="8913">
                  <c:v>39.08</c:v>
                </c:pt>
                <c:pt idx="8914">
                  <c:v>39.08</c:v>
                </c:pt>
                <c:pt idx="8915">
                  <c:v>39.07</c:v>
                </c:pt>
                <c:pt idx="8916">
                  <c:v>39.06</c:v>
                </c:pt>
                <c:pt idx="8917">
                  <c:v>39.06</c:v>
                </c:pt>
                <c:pt idx="8918">
                  <c:v>39.049999999999997</c:v>
                </c:pt>
                <c:pt idx="8919">
                  <c:v>39.049999999999997</c:v>
                </c:pt>
                <c:pt idx="8920">
                  <c:v>39.04</c:v>
                </c:pt>
                <c:pt idx="8921">
                  <c:v>39.04</c:v>
                </c:pt>
                <c:pt idx="8922">
                  <c:v>39.03</c:v>
                </c:pt>
                <c:pt idx="8923">
                  <c:v>39.020000000000003</c:v>
                </c:pt>
                <c:pt idx="8924">
                  <c:v>39.020000000000003</c:v>
                </c:pt>
                <c:pt idx="8925">
                  <c:v>39.01</c:v>
                </c:pt>
                <c:pt idx="8926">
                  <c:v>38.99</c:v>
                </c:pt>
                <c:pt idx="8927">
                  <c:v>38.99</c:v>
                </c:pt>
                <c:pt idx="8928">
                  <c:v>38.979999999999997</c:v>
                </c:pt>
                <c:pt idx="8929">
                  <c:v>38.97</c:v>
                </c:pt>
                <c:pt idx="8930">
                  <c:v>38.97</c:v>
                </c:pt>
                <c:pt idx="8931">
                  <c:v>38.96</c:v>
                </c:pt>
                <c:pt idx="8932">
                  <c:v>38.96</c:v>
                </c:pt>
                <c:pt idx="8933">
                  <c:v>38.950000000000003</c:v>
                </c:pt>
                <c:pt idx="8934">
                  <c:v>38.94</c:v>
                </c:pt>
                <c:pt idx="8935">
                  <c:v>38.93</c:v>
                </c:pt>
                <c:pt idx="8936">
                  <c:v>38.92</c:v>
                </c:pt>
                <c:pt idx="8937">
                  <c:v>38.92</c:v>
                </c:pt>
                <c:pt idx="8938">
                  <c:v>38.92</c:v>
                </c:pt>
                <c:pt idx="8939">
                  <c:v>38.92</c:v>
                </c:pt>
                <c:pt idx="8940">
                  <c:v>38.909999999999997</c:v>
                </c:pt>
                <c:pt idx="8941">
                  <c:v>38.909999999999997</c:v>
                </c:pt>
                <c:pt idx="8942">
                  <c:v>38.9</c:v>
                </c:pt>
                <c:pt idx="8943">
                  <c:v>38.9</c:v>
                </c:pt>
                <c:pt idx="8944">
                  <c:v>38.9</c:v>
                </c:pt>
                <c:pt idx="8945">
                  <c:v>38.9</c:v>
                </c:pt>
                <c:pt idx="8946">
                  <c:v>38.89</c:v>
                </c:pt>
                <c:pt idx="8947">
                  <c:v>38.89</c:v>
                </c:pt>
                <c:pt idx="8948">
                  <c:v>38.89</c:v>
                </c:pt>
                <c:pt idx="8949">
                  <c:v>38.89</c:v>
                </c:pt>
                <c:pt idx="8950">
                  <c:v>38.89</c:v>
                </c:pt>
                <c:pt idx="8951">
                  <c:v>38.89</c:v>
                </c:pt>
                <c:pt idx="8952">
                  <c:v>38.89</c:v>
                </c:pt>
                <c:pt idx="8953">
                  <c:v>38.89</c:v>
                </c:pt>
                <c:pt idx="8954">
                  <c:v>38.89</c:v>
                </c:pt>
                <c:pt idx="8955">
                  <c:v>38.89</c:v>
                </c:pt>
                <c:pt idx="8956">
                  <c:v>38.89</c:v>
                </c:pt>
                <c:pt idx="8957">
                  <c:v>38.89</c:v>
                </c:pt>
                <c:pt idx="8958">
                  <c:v>38.89</c:v>
                </c:pt>
                <c:pt idx="8959">
                  <c:v>38.89</c:v>
                </c:pt>
                <c:pt idx="8960">
                  <c:v>38.89</c:v>
                </c:pt>
                <c:pt idx="8961">
                  <c:v>38.89</c:v>
                </c:pt>
                <c:pt idx="8962">
                  <c:v>38.89</c:v>
                </c:pt>
                <c:pt idx="8963">
                  <c:v>38.89</c:v>
                </c:pt>
                <c:pt idx="8964">
                  <c:v>38.89</c:v>
                </c:pt>
                <c:pt idx="8965">
                  <c:v>38.89</c:v>
                </c:pt>
                <c:pt idx="8966">
                  <c:v>38.89</c:v>
                </c:pt>
                <c:pt idx="8967">
                  <c:v>38.89</c:v>
                </c:pt>
                <c:pt idx="8968">
                  <c:v>38.89</c:v>
                </c:pt>
                <c:pt idx="8969">
                  <c:v>38.89</c:v>
                </c:pt>
                <c:pt idx="8970">
                  <c:v>38.89</c:v>
                </c:pt>
                <c:pt idx="8971">
                  <c:v>38.89</c:v>
                </c:pt>
                <c:pt idx="8972">
                  <c:v>38.89</c:v>
                </c:pt>
                <c:pt idx="8973">
                  <c:v>38.89</c:v>
                </c:pt>
                <c:pt idx="8974">
                  <c:v>38.89</c:v>
                </c:pt>
                <c:pt idx="8975">
                  <c:v>38.89</c:v>
                </c:pt>
                <c:pt idx="8976">
                  <c:v>38.89</c:v>
                </c:pt>
                <c:pt idx="8977">
                  <c:v>38.89</c:v>
                </c:pt>
                <c:pt idx="8978">
                  <c:v>38.89</c:v>
                </c:pt>
                <c:pt idx="8979">
                  <c:v>38.89</c:v>
                </c:pt>
                <c:pt idx="8980">
                  <c:v>38.89</c:v>
                </c:pt>
                <c:pt idx="8981">
                  <c:v>38.89</c:v>
                </c:pt>
                <c:pt idx="8982">
                  <c:v>38.89</c:v>
                </c:pt>
                <c:pt idx="8983">
                  <c:v>38.89</c:v>
                </c:pt>
                <c:pt idx="8984">
                  <c:v>38.89</c:v>
                </c:pt>
                <c:pt idx="8985">
                  <c:v>38.89</c:v>
                </c:pt>
                <c:pt idx="8986">
                  <c:v>38.89</c:v>
                </c:pt>
                <c:pt idx="8987">
                  <c:v>38.89</c:v>
                </c:pt>
                <c:pt idx="8988">
                  <c:v>38.89</c:v>
                </c:pt>
                <c:pt idx="8989">
                  <c:v>38.89</c:v>
                </c:pt>
                <c:pt idx="8990">
                  <c:v>38.89</c:v>
                </c:pt>
                <c:pt idx="8991">
                  <c:v>38.89</c:v>
                </c:pt>
                <c:pt idx="8992">
                  <c:v>38.89</c:v>
                </c:pt>
                <c:pt idx="8993">
                  <c:v>38.89</c:v>
                </c:pt>
                <c:pt idx="8994">
                  <c:v>38.89</c:v>
                </c:pt>
                <c:pt idx="8995">
                  <c:v>38.89</c:v>
                </c:pt>
                <c:pt idx="8996">
                  <c:v>38.89</c:v>
                </c:pt>
                <c:pt idx="8997">
                  <c:v>38.880000000000003</c:v>
                </c:pt>
                <c:pt idx="8998">
                  <c:v>38.880000000000003</c:v>
                </c:pt>
                <c:pt idx="8999">
                  <c:v>38.880000000000003</c:v>
                </c:pt>
                <c:pt idx="9000">
                  <c:v>38.880000000000003</c:v>
                </c:pt>
                <c:pt idx="9001">
                  <c:v>38.880000000000003</c:v>
                </c:pt>
                <c:pt idx="9002">
                  <c:v>38.880000000000003</c:v>
                </c:pt>
                <c:pt idx="9003">
                  <c:v>38.880000000000003</c:v>
                </c:pt>
                <c:pt idx="9004">
                  <c:v>38.869999999999997</c:v>
                </c:pt>
                <c:pt idx="9005">
                  <c:v>38.869999999999997</c:v>
                </c:pt>
                <c:pt idx="9006">
                  <c:v>38.869999999999997</c:v>
                </c:pt>
                <c:pt idx="9007">
                  <c:v>38.869999999999997</c:v>
                </c:pt>
                <c:pt idx="9008">
                  <c:v>38.869999999999997</c:v>
                </c:pt>
                <c:pt idx="9009">
                  <c:v>38.869999999999997</c:v>
                </c:pt>
                <c:pt idx="9010">
                  <c:v>38.869999999999997</c:v>
                </c:pt>
                <c:pt idx="9011">
                  <c:v>38.86</c:v>
                </c:pt>
                <c:pt idx="9012">
                  <c:v>38.86</c:v>
                </c:pt>
                <c:pt idx="9013">
                  <c:v>38.85</c:v>
                </c:pt>
                <c:pt idx="9014">
                  <c:v>38.85</c:v>
                </c:pt>
                <c:pt idx="9015">
                  <c:v>38.840000000000003</c:v>
                </c:pt>
                <c:pt idx="9016">
                  <c:v>38.840000000000003</c:v>
                </c:pt>
                <c:pt idx="9017">
                  <c:v>38.840000000000003</c:v>
                </c:pt>
                <c:pt idx="9018">
                  <c:v>38.840000000000003</c:v>
                </c:pt>
                <c:pt idx="9019">
                  <c:v>38.840000000000003</c:v>
                </c:pt>
                <c:pt idx="9020">
                  <c:v>38.83</c:v>
                </c:pt>
                <c:pt idx="9021">
                  <c:v>38.83</c:v>
                </c:pt>
                <c:pt idx="9022">
                  <c:v>38.840000000000003</c:v>
                </c:pt>
                <c:pt idx="9023">
                  <c:v>38.840000000000003</c:v>
                </c:pt>
                <c:pt idx="9024">
                  <c:v>38.840000000000003</c:v>
                </c:pt>
                <c:pt idx="9025">
                  <c:v>38.840000000000003</c:v>
                </c:pt>
                <c:pt idx="9026">
                  <c:v>38.840000000000003</c:v>
                </c:pt>
                <c:pt idx="9027">
                  <c:v>38.840000000000003</c:v>
                </c:pt>
                <c:pt idx="9028">
                  <c:v>38.83</c:v>
                </c:pt>
                <c:pt idx="9029">
                  <c:v>38.83</c:v>
                </c:pt>
                <c:pt idx="9030">
                  <c:v>38.83</c:v>
                </c:pt>
                <c:pt idx="9031">
                  <c:v>38.83</c:v>
                </c:pt>
                <c:pt idx="9032">
                  <c:v>38.83</c:v>
                </c:pt>
                <c:pt idx="9033">
                  <c:v>38.83</c:v>
                </c:pt>
                <c:pt idx="9034">
                  <c:v>38.83</c:v>
                </c:pt>
                <c:pt idx="9035">
                  <c:v>38.83</c:v>
                </c:pt>
                <c:pt idx="9036">
                  <c:v>38.83</c:v>
                </c:pt>
                <c:pt idx="9037">
                  <c:v>38.83</c:v>
                </c:pt>
                <c:pt idx="9038">
                  <c:v>38.83</c:v>
                </c:pt>
                <c:pt idx="9039">
                  <c:v>38.840000000000003</c:v>
                </c:pt>
                <c:pt idx="9040">
                  <c:v>38.840000000000003</c:v>
                </c:pt>
                <c:pt idx="9041">
                  <c:v>38.840000000000003</c:v>
                </c:pt>
                <c:pt idx="9042">
                  <c:v>38.840000000000003</c:v>
                </c:pt>
                <c:pt idx="9043">
                  <c:v>38.85</c:v>
                </c:pt>
                <c:pt idx="9044">
                  <c:v>38.85</c:v>
                </c:pt>
                <c:pt idx="9045">
                  <c:v>38.85</c:v>
                </c:pt>
                <c:pt idx="9046">
                  <c:v>38.85</c:v>
                </c:pt>
                <c:pt idx="9047">
                  <c:v>38.85</c:v>
                </c:pt>
                <c:pt idx="9048">
                  <c:v>38.85</c:v>
                </c:pt>
                <c:pt idx="9049">
                  <c:v>38.85</c:v>
                </c:pt>
                <c:pt idx="9050">
                  <c:v>38.85</c:v>
                </c:pt>
                <c:pt idx="9051">
                  <c:v>38.85</c:v>
                </c:pt>
                <c:pt idx="9052">
                  <c:v>38.840000000000003</c:v>
                </c:pt>
                <c:pt idx="9053">
                  <c:v>38.840000000000003</c:v>
                </c:pt>
                <c:pt idx="9054">
                  <c:v>38.840000000000003</c:v>
                </c:pt>
                <c:pt idx="9055">
                  <c:v>38.840000000000003</c:v>
                </c:pt>
                <c:pt idx="9056">
                  <c:v>38.840000000000003</c:v>
                </c:pt>
                <c:pt idx="9057">
                  <c:v>38.840000000000003</c:v>
                </c:pt>
                <c:pt idx="9058">
                  <c:v>38.840000000000003</c:v>
                </c:pt>
                <c:pt idx="9059">
                  <c:v>38.83</c:v>
                </c:pt>
                <c:pt idx="9060">
                  <c:v>38.83</c:v>
                </c:pt>
                <c:pt idx="9061">
                  <c:v>38.83</c:v>
                </c:pt>
                <c:pt idx="9062">
                  <c:v>38.83</c:v>
                </c:pt>
                <c:pt idx="9063">
                  <c:v>38.83</c:v>
                </c:pt>
                <c:pt idx="9064">
                  <c:v>38.83</c:v>
                </c:pt>
                <c:pt idx="9065">
                  <c:v>38.82</c:v>
                </c:pt>
                <c:pt idx="9066">
                  <c:v>38.82</c:v>
                </c:pt>
                <c:pt idx="9067">
                  <c:v>38.82</c:v>
                </c:pt>
                <c:pt idx="9068">
                  <c:v>38.82</c:v>
                </c:pt>
                <c:pt idx="9069">
                  <c:v>38.81</c:v>
                </c:pt>
                <c:pt idx="9070">
                  <c:v>38.81</c:v>
                </c:pt>
                <c:pt idx="9071">
                  <c:v>38.799999999999997</c:v>
                </c:pt>
                <c:pt idx="9072">
                  <c:v>38.799999999999997</c:v>
                </c:pt>
                <c:pt idx="9073">
                  <c:v>38.799999999999997</c:v>
                </c:pt>
                <c:pt idx="9074">
                  <c:v>38.799999999999997</c:v>
                </c:pt>
                <c:pt idx="9075">
                  <c:v>38.799999999999997</c:v>
                </c:pt>
                <c:pt idx="9076">
                  <c:v>38.799999999999997</c:v>
                </c:pt>
                <c:pt idx="9077">
                  <c:v>38.799999999999997</c:v>
                </c:pt>
                <c:pt idx="9078">
                  <c:v>38.799999999999997</c:v>
                </c:pt>
                <c:pt idx="9079">
                  <c:v>38.799999999999997</c:v>
                </c:pt>
                <c:pt idx="9080">
                  <c:v>38.799999999999997</c:v>
                </c:pt>
                <c:pt idx="9081">
                  <c:v>38.799999999999997</c:v>
                </c:pt>
                <c:pt idx="9082">
                  <c:v>38.799999999999997</c:v>
                </c:pt>
                <c:pt idx="9083">
                  <c:v>38.799999999999997</c:v>
                </c:pt>
                <c:pt idx="9084">
                  <c:v>38.799999999999997</c:v>
                </c:pt>
                <c:pt idx="9085">
                  <c:v>38.799999999999997</c:v>
                </c:pt>
                <c:pt idx="9086">
                  <c:v>38.81</c:v>
                </c:pt>
                <c:pt idx="9087">
                  <c:v>38.81</c:v>
                </c:pt>
                <c:pt idx="9088">
                  <c:v>38.82</c:v>
                </c:pt>
                <c:pt idx="9089">
                  <c:v>38.82</c:v>
                </c:pt>
                <c:pt idx="9090">
                  <c:v>38.82</c:v>
                </c:pt>
                <c:pt idx="9091">
                  <c:v>38.83</c:v>
                </c:pt>
                <c:pt idx="9092">
                  <c:v>38.83</c:v>
                </c:pt>
                <c:pt idx="9093">
                  <c:v>38.83</c:v>
                </c:pt>
                <c:pt idx="9094">
                  <c:v>38.840000000000003</c:v>
                </c:pt>
                <c:pt idx="9095">
                  <c:v>38.840000000000003</c:v>
                </c:pt>
                <c:pt idx="9096">
                  <c:v>38.85</c:v>
                </c:pt>
                <c:pt idx="9097">
                  <c:v>38.85</c:v>
                </c:pt>
                <c:pt idx="9098">
                  <c:v>38.85</c:v>
                </c:pt>
                <c:pt idx="9099">
                  <c:v>38.86</c:v>
                </c:pt>
                <c:pt idx="9100">
                  <c:v>38.86</c:v>
                </c:pt>
                <c:pt idx="9101">
                  <c:v>38.86</c:v>
                </c:pt>
                <c:pt idx="9102">
                  <c:v>38.86</c:v>
                </c:pt>
                <c:pt idx="9103">
                  <c:v>38.86</c:v>
                </c:pt>
                <c:pt idx="9104">
                  <c:v>38.869999999999997</c:v>
                </c:pt>
                <c:pt idx="9105">
                  <c:v>38.869999999999997</c:v>
                </c:pt>
                <c:pt idx="9106">
                  <c:v>38.869999999999997</c:v>
                </c:pt>
                <c:pt idx="9107">
                  <c:v>38.869999999999997</c:v>
                </c:pt>
                <c:pt idx="9108">
                  <c:v>38.880000000000003</c:v>
                </c:pt>
                <c:pt idx="9109">
                  <c:v>38.880000000000003</c:v>
                </c:pt>
                <c:pt idx="9110">
                  <c:v>38.880000000000003</c:v>
                </c:pt>
                <c:pt idx="9111">
                  <c:v>38.880000000000003</c:v>
                </c:pt>
                <c:pt idx="9112">
                  <c:v>38.89</c:v>
                </c:pt>
                <c:pt idx="9113">
                  <c:v>38.89</c:v>
                </c:pt>
                <c:pt idx="9114">
                  <c:v>38.89</c:v>
                </c:pt>
                <c:pt idx="9115">
                  <c:v>38.89</c:v>
                </c:pt>
                <c:pt idx="9116">
                  <c:v>38.89</c:v>
                </c:pt>
                <c:pt idx="9117">
                  <c:v>38.89</c:v>
                </c:pt>
                <c:pt idx="9118">
                  <c:v>38.89</c:v>
                </c:pt>
                <c:pt idx="9119">
                  <c:v>38.89</c:v>
                </c:pt>
                <c:pt idx="9120">
                  <c:v>38.89</c:v>
                </c:pt>
                <c:pt idx="9121">
                  <c:v>38.89</c:v>
                </c:pt>
                <c:pt idx="9122">
                  <c:v>38.9</c:v>
                </c:pt>
                <c:pt idx="9123">
                  <c:v>38.9</c:v>
                </c:pt>
                <c:pt idx="9124">
                  <c:v>38.9</c:v>
                </c:pt>
                <c:pt idx="9125">
                  <c:v>38.9</c:v>
                </c:pt>
                <c:pt idx="9126">
                  <c:v>38.9</c:v>
                </c:pt>
                <c:pt idx="9127">
                  <c:v>38.909999999999997</c:v>
                </c:pt>
                <c:pt idx="9128">
                  <c:v>38.909999999999997</c:v>
                </c:pt>
                <c:pt idx="9129">
                  <c:v>38.909999999999997</c:v>
                </c:pt>
                <c:pt idx="9130">
                  <c:v>38.909999999999997</c:v>
                </c:pt>
                <c:pt idx="9131">
                  <c:v>38.92</c:v>
                </c:pt>
                <c:pt idx="9132">
                  <c:v>38.93</c:v>
                </c:pt>
                <c:pt idx="9133">
                  <c:v>38.94</c:v>
                </c:pt>
                <c:pt idx="9134">
                  <c:v>38.94</c:v>
                </c:pt>
                <c:pt idx="9135">
                  <c:v>38.950000000000003</c:v>
                </c:pt>
                <c:pt idx="9136">
                  <c:v>38.97</c:v>
                </c:pt>
                <c:pt idx="9137">
                  <c:v>38.96</c:v>
                </c:pt>
                <c:pt idx="9138">
                  <c:v>38.97</c:v>
                </c:pt>
                <c:pt idx="9139">
                  <c:v>38.979999999999997</c:v>
                </c:pt>
                <c:pt idx="9140">
                  <c:v>38.99</c:v>
                </c:pt>
                <c:pt idx="9141">
                  <c:v>38.99</c:v>
                </c:pt>
                <c:pt idx="9142">
                  <c:v>38.979999999999997</c:v>
                </c:pt>
                <c:pt idx="9143">
                  <c:v>38.99</c:v>
                </c:pt>
                <c:pt idx="9144">
                  <c:v>38.99</c:v>
                </c:pt>
                <c:pt idx="9145">
                  <c:v>38.979999999999997</c:v>
                </c:pt>
                <c:pt idx="9146">
                  <c:v>38.979999999999997</c:v>
                </c:pt>
                <c:pt idx="9147">
                  <c:v>38.97</c:v>
                </c:pt>
                <c:pt idx="9148">
                  <c:v>38.97</c:v>
                </c:pt>
                <c:pt idx="9149">
                  <c:v>38.97</c:v>
                </c:pt>
                <c:pt idx="9150">
                  <c:v>38.97</c:v>
                </c:pt>
                <c:pt idx="9151">
                  <c:v>38.97</c:v>
                </c:pt>
                <c:pt idx="9152">
                  <c:v>38.96</c:v>
                </c:pt>
                <c:pt idx="9153">
                  <c:v>38.96</c:v>
                </c:pt>
                <c:pt idx="9154">
                  <c:v>38.96</c:v>
                </c:pt>
                <c:pt idx="9155">
                  <c:v>38.96</c:v>
                </c:pt>
                <c:pt idx="9156">
                  <c:v>38.96</c:v>
                </c:pt>
                <c:pt idx="9157">
                  <c:v>38.96</c:v>
                </c:pt>
                <c:pt idx="9158">
                  <c:v>38.96</c:v>
                </c:pt>
                <c:pt idx="9159">
                  <c:v>38.96</c:v>
                </c:pt>
                <c:pt idx="9160">
                  <c:v>38.96</c:v>
                </c:pt>
                <c:pt idx="9161">
                  <c:v>38.96</c:v>
                </c:pt>
                <c:pt idx="9162">
                  <c:v>38.950000000000003</c:v>
                </c:pt>
                <c:pt idx="9163">
                  <c:v>38.950000000000003</c:v>
                </c:pt>
                <c:pt idx="9164">
                  <c:v>38.950000000000003</c:v>
                </c:pt>
                <c:pt idx="9165">
                  <c:v>38.950000000000003</c:v>
                </c:pt>
                <c:pt idx="9166">
                  <c:v>38.96</c:v>
                </c:pt>
                <c:pt idx="9167">
                  <c:v>38.96</c:v>
                </c:pt>
                <c:pt idx="9168">
                  <c:v>38.97</c:v>
                </c:pt>
                <c:pt idx="9169">
                  <c:v>38.97</c:v>
                </c:pt>
                <c:pt idx="9170">
                  <c:v>38.97</c:v>
                </c:pt>
                <c:pt idx="9171">
                  <c:v>38.97</c:v>
                </c:pt>
                <c:pt idx="9172">
                  <c:v>38.96</c:v>
                </c:pt>
                <c:pt idx="9173">
                  <c:v>38.97</c:v>
                </c:pt>
                <c:pt idx="9174">
                  <c:v>38.97</c:v>
                </c:pt>
                <c:pt idx="9175">
                  <c:v>38.97</c:v>
                </c:pt>
                <c:pt idx="9176">
                  <c:v>38.97</c:v>
                </c:pt>
                <c:pt idx="9177">
                  <c:v>38.96</c:v>
                </c:pt>
                <c:pt idx="9178">
                  <c:v>38.96</c:v>
                </c:pt>
                <c:pt idx="9179">
                  <c:v>38.96</c:v>
                </c:pt>
                <c:pt idx="9180">
                  <c:v>38.96</c:v>
                </c:pt>
                <c:pt idx="9181">
                  <c:v>38.97</c:v>
                </c:pt>
                <c:pt idx="9182">
                  <c:v>38.96</c:v>
                </c:pt>
                <c:pt idx="9183">
                  <c:v>38.96</c:v>
                </c:pt>
                <c:pt idx="9184">
                  <c:v>38.96</c:v>
                </c:pt>
                <c:pt idx="9185">
                  <c:v>38.96</c:v>
                </c:pt>
                <c:pt idx="9186">
                  <c:v>38.96</c:v>
                </c:pt>
                <c:pt idx="9187">
                  <c:v>38.97</c:v>
                </c:pt>
                <c:pt idx="9188">
                  <c:v>38.97</c:v>
                </c:pt>
                <c:pt idx="9189">
                  <c:v>38.97</c:v>
                </c:pt>
                <c:pt idx="9190">
                  <c:v>38.97</c:v>
                </c:pt>
                <c:pt idx="9191">
                  <c:v>38.97</c:v>
                </c:pt>
                <c:pt idx="9192">
                  <c:v>38.97</c:v>
                </c:pt>
                <c:pt idx="9193">
                  <c:v>38.97</c:v>
                </c:pt>
                <c:pt idx="9194">
                  <c:v>38.979999999999997</c:v>
                </c:pt>
                <c:pt idx="9195">
                  <c:v>38.979999999999997</c:v>
                </c:pt>
                <c:pt idx="9196">
                  <c:v>38.979999999999997</c:v>
                </c:pt>
                <c:pt idx="9197">
                  <c:v>38.979999999999997</c:v>
                </c:pt>
                <c:pt idx="9198">
                  <c:v>38.979999999999997</c:v>
                </c:pt>
                <c:pt idx="9199">
                  <c:v>38.97</c:v>
                </c:pt>
                <c:pt idx="9200">
                  <c:v>38.97</c:v>
                </c:pt>
                <c:pt idx="9201">
                  <c:v>38.97</c:v>
                </c:pt>
                <c:pt idx="9202">
                  <c:v>38.97</c:v>
                </c:pt>
                <c:pt idx="9203">
                  <c:v>38.97</c:v>
                </c:pt>
                <c:pt idx="9204">
                  <c:v>38.979999999999997</c:v>
                </c:pt>
                <c:pt idx="9205">
                  <c:v>38.979999999999997</c:v>
                </c:pt>
                <c:pt idx="9206">
                  <c:v>39</c:v>
                </c:pt>
                <c:pt idx="9207">
                  <c:v>39.01</c:v>
                </c:pt>
                <c:pt idx="9208">
                  <c:v>39.020000000000003</c:v>
                </c:pt>
                <c:pt idx="9209">
                  <c:v>39.020000000000003</c:v>
                </c:pt>
                <c:pt idx="9210">
                  <c:v>39.020000000000003</c:v>
                </c:pt>
                <c:pt idx="9211">
                  <c:v>39.03</c:v>
                </c:pt>
                <c:pt idx="9212">
                  <c:v>39.03</c:v>
                </c:pt>
                <c:pt idx="9213">
                  <c:v>39.03</c:v>
                </c:pt>
                <c:pt idx="9214">
                  <c:v>39.04</c:v>
                </c:pt>
                <c:pt idx="9215">
                  <c:v>39.04</c:v>
                </c:pt>
                <c:pt idx="9216">
                  <c:v>39.04</c:v>
                </c:pt>
                <c:pt idx="9217">
                  <c:v>39.049999999999997</c:v>
                </c:pt>
                <c:pt idx="9218">
                  <c:v>39.06</c:v>
                </c:pt>
                <c:pt idx="9219">
                  <c:v>39.07</c:v>
                </c:pt>
                <c:pt idx="9220">
                  <c:v>39.07</c:v>
                </c:pt>
                <c:pt idx="9221">
                  <c:v>39.07</c:v>
                </c:pt>
                <c:pt idx="9222">
                  <c:v>39.08</c:v>
                </c:pt>
                <c:pt idx="9223">
                  <c:v>39.08</c:v>
                </c:pt>
                <c:pt idx="9224">
                  <c:v>39.090000000000003</c:v>
                </c:pt>
                <c:pt idx="9225">
                  <c:v>39.090000000000003</c:v>
                </c:pt>
                <c:pt idx="9226">
                  <c:v>39.090000000000003</c:v>
                </c:pt>
                <c:pt idx="9227">
                  <c:v>39.090000000000003</c:v>
                </c:pt>
                <c:pt idx="9228">
                  <c:v>39.090000000000003</c:v>
                </c:pt>
                <c:pt idx="9229">
                  <c:v>39.090000000000003</c:v>
                </c:pt>
                <c:pt idx="9230">
                  <c:v>39.090000000000003</c:v>
                </c:pt>
                <c:pt idx="9231">
                  <c:v>39.1</c:v>
                </c:pt>
                <c:pt idx="9232">
                  <c:v>39.1</c:v>
                </c:pt>
                <c:pt idx="9233">
                  <c:v>39.1</c:v>
                </c:pt>
                <c:pt idx="9234">
                  <c:v>39.11</c:v>
                </c:pt>
                <c:pt idx="9235">
                  <c:v>39.11</c:v>
                </c:pt>
                <c:pt idx="9236">
                  <c:v>39.11</c:v>
                </c:pt>
                <c:pt idx="9237">
                  <c:v>39.119999999999997</c:v>
                </c:pt>
                <c:pt idx="9238">
                  <c:v>39.130000000000003</c:v>
                </c:pt>
                <c:pt idx="9239">
                  <c:v>39.14</c:v>
                </c:pt>
                <c:pt idx="9240">
                  <c:v>39.14</c:v>
                </c:pt>
                <c:pt idx="9241">
                  <c:v>39.15</c:v>
                </c:pt>
                <c:pt idx="9242">
                  <c:v>39.159999999999997</c:v>
                </c:pt>
                <c:pt idx="9243">
                  <c:v>39.159999999999997</c:v>
                </c:pt>
                <c:pt idx="9244">
                  <c:v>39.17</c:v>
                </c:pt>
                <c:pt idx="9245">
                  <c:v>39.18</c:v>
                </c:pt>
                <c:pt idx="9246">
                  <c:v>39.18</c:v>
                </c:pt>
                <c:pt idx="9247">
                  <c:v>39.18</c:v>
                </c:pt>
                <c:pt idx="9248">
                  <c:v>39.18</c:v>
                </c:pt>
                <c:pt idx="9249">
                  <c:v>39.18</c:v>
                </c:pt>
                <c:pt idx="9250">
                  <c:v>39.19</c:v>
                </c:pt>
                <c:pt idx="9251">
                  <c:v>39.19</c:v>
                </c:pt>
                <c:pt idx="9252">
                  <c:v>39.19</c:v>
                </c:pt>
                <c:pt idx="9253">
                  <c:v>39.19</c:v>
                </c:pt>
                <c:pt idx="9254">
                  <c:v>39.19</c:v>
                </c:pt>
                <c:pt idx="9255">
                  <c:v>39.19</c:v>
                </c:pt>
                <c:pt idx="9256">
                  <c:v>39.19</c:v>
                </c:pt>
                <c:pt idx="9257">
                  <c:v>39.19</c:v>
                </c:pt>
                <c:pt idx="9258">
                  <c:v>39.19</c:v>
                </c:pt>
                <c:pt idx="9259">
                  <c:v>39.19</c:v>
                </c:pt>
                <c:pt idx="9260">
                  <c:v>39.19</c:v>
                </c:pt>
                <c:pt idx="9261">
                  <c:v>39.19</c:v>
                </c:pt>
                <c:pt idx="9262">
                  <c:v>39.19</c:v>
                </c:pt>
                <c:pt idx="9263">
                  <c:v>39.19</c:v>
                </c:pt>
                <c:pt idx="9264">
                  <c:v>39.19</c:v>
                </c:pt>
                <c:pt idx="9265">
                  <c:v>39.19</c:v>
                </c:pt>
                <c:pt idx="9266">
                  <c:v>39.19</c:v>
                </c:pt>
                <c:pt idx="9267">
                  <c:v>39.19</c:v>
                </c:pt>
                <c:pt idx="9268">
                  <c:v>39.19</c:v>
                </c:pt>
                <c:pt idx="9269">
                  <c:v>39.19</c:v>
                </c:pt>
                <c:pt idx="9270">
                  <c:v>39.19</c:v>
                </c:pt>
                <c:pt idx="9271">
                  <c:v>39.19</c:v>
                </c:pt>
                <c:pt idx="9272">
                  <c:v>39.19</c:v>
                </c:pt>
                <c:pt idx="9273">
                  <c:v>39.19</c:v>
                </c:pt>
                <c:pt idx="9274">
                  <c:v>39.19</c:v>
                </c:pt>
                <c:pt idx="9275">
                  <c:v>39.19</c:v>
                </c:pt>
                <c:pt idx="9276">
                  <c:v>39.19</c:v>
                </c:pt>
                <c:pt idx="9277">
                  <c:v>39.19</c:v>
                </c:pt>
                <c:pt idx="9278">
                  <c:v>39.19</c:v>
                </c:pt>
                <c:pt idx="9279">
                  <c:v>39.19</c:v>
                </c:pt>
                <c:pt idx="9280">
                  <c:v>39.19</c:v>
                </c:pt>
                <c:pt idx="9281">
                  <c:v>39.19</c:v>
                </c:pt>
                <c:pt idx="9282">
                  <c:v>39.19</c:v>
                </c:pt>
                <c:pt idx="9283">
                  <c:v>39.19</c:v>
                </c:pt>
                <c:pt idx="9284">
                  <c:v>39.19</c:v>
                </c:pt>
                <c:pt idx="9285">
                  <c:v>39.19</c:v>
                </c:pt>
                <c:pt idx="9286">
                  <c:v>39.19</c:v>
                </c:pt>
                <c:pt idx="9287">
                  <c:v>39.19</c:v>
                </c:pt>
                <c:pt idx="9288">
                  <c:v>39.19</c:v>
                </c:pt>
                <c:pt idx="9289">
                  <c:v>39.19</c:v>
                </c:pt>
                <c:pt idx="9290">
                  <c:v>39.19</c:v>
                </c:pt>
                <c:pt idx="9291">
                  <c:v>39.19</c:v>
                </c:pt>
                <c:pt idx="9292">
                  <c:v>39.19</c:v>
                </c:pt>
                <c:pt idx="9293">
                  <c:v>39.19</c:v>
                </c:pt>
                <c:pt idx="9294">
                  <c:v>39.19</c:v>
                </c:pt>
                <c:pt idx="9295">
                  <c:v>39.19</c:v>
                </c:pt>
                <c:pt idx="9296">
                  <c:v>39.19</c:v>
                </c:pt>
                <c:pt idx="9297">
                  <c:v>39.19</c:v>
                </c:pt>
                <c:pt idx="9298">
                  <c:v>39.19</c:v>
                </c:pt>
                <c:pt idx="9299">
                  <c:v>39.19</c:v>
                </c:pt>
                <c:pt idx="9300">
                  <c:v>39.19</c:v>
                </c:pt>
                <c:pt idx="9301">
                  <c:v>39.19</c:v>
                </c:pt>
                <c:pt idx="9302">
                  <c:v>39.19</c:v>
                </c:pt>
                <c:pt idx="9303">
                  <c:v>39.19</c:v>
                </c:pt>
                <c:pt idx="9304">
                  <c:v>39.19</c:v>
                </c:pt>
                <c:pt idx="9305">
                  <c:v>39.19</c:v>
                </c:pt>
                <c:pt idx="9306">
                  <c:v>39.19</c:v>
                </c:pt>
                <c:pt idx="9307">
                  <c:v>39.19</c:v>
                </c:pt>
                <c:pt idx="9308">
                  <c:v>39.19</c:v>
                </c:pt>
                <c:pt idx="9309">
                  <c:v>39.19</c:v>
                </c:pt>
                <c:pt idx="9310">
                  <c:v>39.19</c:v>
                </c:pt>
                <c:pt idx="9311">
                  <c:v>39.19</c:v>
                </c:pt>
                <c:pt idx="9312">
                  <c:v>39.19</c:v>
                </c:pt>
                <c:pt idx="9313">
                  <c:v>39.19</c:v>
                </c:pt>
                <c:pt idx="9314">
                  <c:v>39.19</c:v>
                </c:pt>
                <c:pt idx="9315">
                  <c:v>39.19</c:v>
                </c:pt>
                <c:pt idx="9316">
                  <c:v>39.19</c:v>
                </c:pt>
                <c:pt idx="9317">
                  <c:v>39.19</c:v>
                </c:pt>
                <c:pt idx="9318">
                  <c:v>39.19</c:v>
                </c:pt>
                <c:pt idx="9319">
                  <c:v>39.19</c:v>
                </c:pt>
                <c:pt idx="9320">
                  <c:v>39.19</c:v>
                </c:pt>
                <c:pt idx="9321">
                  <c:v>39.19</c:v>
                </c:pt>
                <c:pt idx="9322">
                  <c:v>39.19</c:v>
                </c:pt>
                <c:pt idx="9323">
                  <c:v>39.19</c:v>
                </c:pt>
                <c:pt idx="9324">
                  <c:v>39.19</c:v>
                </c:pt>
                <c:pt idx="9325">
                  <c:v>39.19</c:v>
                </c:pt>
                <c:pt idx="9326">
                  <c:v>39.19</c:v>
                </c:pt>
                <c:pt idx="9327">
                  <c:v>39.19</c:v>
                </c:pt>
                <c:pt idx="9328">
                  <c:v>39.19</c:v>
                </c:pt>
                <c:pt idx="9329">
                  <c:v>39.19</c:v>
                </c:pt>
                <c:pt idx="9330">
                  <c:v>39.19</c:v>
                </c:pt>
                <c:pt idx="9331">
                  <c:v>39.19</c:v>
                </c:pt>
                <c:pt idx="9332">
                  <c:v>39.19</c:v>
                </c:pt>
                <c:pt idx="9333">
                  <c:v>39.19</c:v>
                </c:pt>
                <c:pt idx="9334">
                  <c:v>39.19</c:v>
                </c:pt>
                <c:pt idx="9335">
                  <c:v>39.19</c:v>
                </c:pt>
                <c:pt idx="9336">
                  <c:v>39.19</c:v>
                </c:pt>
                <c:pt idx="9337">
                  <c:v>39.19</c:v>
                </c:pt>
                <c:pt idx="9338">
                  <c:v>39.19</c:v>
                </c:pt>
                <c:pt idx="9339">
                  <c:v>39.18</c:v>
                </c:pt>
                <c:pt idx="9340">
                  <c:v>39.18</c:v>
                </c:pt>
                <c:pt idx="9341">
                  <c:v>39.18</c:v>
                </c:pt>
                <c:pt idx="9342">
                  <c:v>39.18</c:v>
                </c:pt>
                <c:pt idx="9343">
                  <c:v>39.17</c:v>
                </c:pt>
                <c:pt idx="9344">
                  <c:v>39.159999999999997</c:v>
                </c:pt>
                <c:pt idx="9345">
                  <c:v>39.159999999999997</c:v>
                </c:pt>
                <c:pt idx="9346">
                  <c:v>39.15</c:v>
                </c:pt>
                <c:pt idx="9347">
                  <c:v>39.15</c:v>
                </c:pt>
                <c:pt idx="9348">
                  <c:v>39.14</c:v>
                </c:pt>
                <c:pt idx="9349">
                  <c:v>39.14</c:v>
                </c:pt>
                <c:pt idx="9350">
                  <c:v>39.130000000000003</c:v>
                </c:pt>
                <c:pt idx="9351">
                  <c:v>39.119999999999997</c:v>
                </c:pt>
                <c:pt idx="9352">
                  <c:v>39.119999999999997</c:v>
                </c:pt>
                <c:pt idx="9353">
                  <c:v>39.11</c:v>
                </c:pt>
                <c:pt idx="9354">
                  <c:v>39.11</c:v>
                </c:pt>
                <c:pt idx="9355">
                  <c:v>39.11</c:v>
                </c:pt>
                <c:pt idx="9356">
                  <c:v>39.1</c:v>
                </c:pt>
                <c:pt idx="9357">
                  <c:v>39.1</c:v>
                </c:pt>
                <c:pt idx="9358">
                  <c:v>39.1</c:v>
                </c:pt>
                <c:pt idx="9359">
                  <c:v>39.1</c:v>
                </c:pt>
                <c:pt idx="9360">
                  <c:v>39.1</c:v>
                </c:pt>
                <c:pt idx="9361">
                  <c:v>39.1</c:v>
                </c:pt>
                <c:pt idx="9362">
                  <c:v>39.090000000000003</c:v>
                </c:pt>
                <c:pt idx="9363">
                  <c:v>39.090000000000003</c:v>
                </c:pt>
                <c:pt idx="9364">
                  <c:v>39.090000000000003</c:v>
                </c:pt>
                <c:pt idx="9365">
                  <c:v>39.090000000000003</c:v>
                </c:pt>
                <c:pt idx="9366">
                  <c:v>39.090000000000003</c:v>
                </c:pt>
                <c:pt idx="9367">
                  <c:v>39.090000000000003</c:v>
                </c:pt>
                <c:pt idx="9368">
                  <c:v>39.090000000000003</c:v>
                </c:pt>
                <c:pt idx="9369">
                  <c:v>39.090000000000003</c:v>
                </c:pt>
                <c:pt idx="9370">
                  <c:v>39.090000000000003</c:v>
                </c:pt>
                <c:pt idx="9371">
                  <c:v>39.090000000000003</c:v>
                </c:pt>
                <c:pt idx="9372">
                  <c:v>39.090000000000003</c:v>
                </c:pt>
                <c:pt idx="9373">
                  <c:v>39.090000000000003</c:v>
                </c:pt>
                <c:pt idx="9374">
                  <c:v>39.090000000000003</c:v>
                </c:pt>
                <c:pt idx="9375">
                  <c:v>39.090000000000003</c:v>
                </c:pt>
                <c:pt idx="9376">
                  <c:v>39.090000000000003</c:v>
                </c:pt>
                <c:pt idx="9377">
                  <c:v>39.08</c:v>
                </c:pt>
                <c:pt idx="9378">
                  <c:v>39.08</c:v>
                </c:pt>
                <c:pt idx="9379">
                  <c:v>39.08</c:v>
                </c:pt>
                <c:pt idx="9380">
                  <c:v>39.07</c:v>
                </c:pt>
                <c:pt idx="9381">
                  <c:v>39.07</c:v>
                </c:pt>
                <c:pt idx="9382">
                  <c:v>39.08</c:v>
                </c:pt>
                <c:pt idx="9383">
                  <c:v>39.08</c:v>
                </c:pt>
                <c:pt idx="9384">
                  <c:v>39.07</c:v>
                </c:pt>
                <c:pt idx="9385">
                  <c:v>39.07</c:v>
                </c:pt>
                <c:pt idx="9386">
                  <c:v>39.07</c:v>
                </c:pt>
                <c:pt idx="9387">
                  <c:v>39.07</c:v>
                </c:pt>
                <c:pt idx="9388">
                  <c:v>39.07</c:v>
                </c:pt>
                <c:pt idx="9389">
                  <c:v>39.07</c:v>
                </c:pt>
                <c:pt idx="9390">
                  <c:v>39.06</c:v>
                </c:pt>
                <c:pt idx="9391">
                  <c:v>39.06</c:v>
                </c:pt>
                <c:pt idx="9392">
                  <c:v>39.06</c:v>
                </c:pt>
                <c:pt idx="9393">
                  <c:v>39.06</c:v>
                </c:pt>
                <c:pt idx="9394">
                  <c:v>39.06</c:v>
                </c:pt>
                <c:pt idx="9395">
                  <c:v>39.06</c:v>
                </c:pt>
                <c:pt idx="9396">
                  <c:v>39.07</c:v>
                </c:pt>
                <c:pt idx="9397">
                  <c:v>39.06</c:v>
                </c:pt>
                <c:pt idx="9398">
                  <c:v>39.07</c:v>
                </c:pt>
                <c:pt idx="9399">
                  <c:v>39.07</c:v>
                </c:pt>
                <c:pt idx="9400">
                  <c:v>39.07</c:v>
                </c:pt>
                <c:pt idx="9401">
                  <c:v>39.07</c:v>
                </c:pt>
                <c:pt idx="9402">
                  <c:v>39.07</c:v>
                </c:pt>
                <c:pt idx="9403">
                  <c:v>39.07</c:v>
                </c:pt>
                <c:pt idx="9404">
                  <c:v>39.07</c:v>
                </c:pt>
                <c:pt idx="9405">
                  <c:v>39.07</c:v>
                </c:pt>
                <c:pt idx="9406">
                  <c:v>39.08</c:v>
                </c:pt>
                <c:pt idx="9407">
                  <c:v>39.08</c:v>
                </c:pt>
                <c:pt idx="9408">
                  <c:v>39.08</c:v>
                </c:pt>
                <c:pt idx="9409">
                  <c:v>39.090000000000003</c:v>
                </c:pt>
                <c:pt idx="9410">
                  <c:v>39.090000000000003</c:v>
                </c:pt>
                <c:pt idx="9411">
                  <c:v>39.090000000000003</c:v>
                </c:pt>
                <c:pt idx="9412">
                  <c:v>39.090000000000003</c:v>
                </c:pt>
                <c:pt idx="9413">
                  <c:v>39.090000000000003</c:v>
                </c:pt>
                <c:pt idx="9414">
                  <c:v>39.090000000000003</c:v>
                </c:pt>
                <c:pt idx="9415">
                  <c:v>39.090000000000003</c:v>
                </c:pt>
                <c:pt idx="9416">
                  <c:v>39.090000000000003</c:v>
                </c:pt>
                <c:pt idx="9417">
                  <c:v>39.090000000000003</c:v>
                </c:pt>
                <c:pt idx="9418">
                  <c:v>39.090000000000003</c:v>
                </c:pt>
                <c:pt idx="9419">
                  <c:v>39.090000000000003</c:v>
                </c:pt>
                <c:pt idx="9420">
                  <c:v>39.090000000000003</c:v>
                </c:pt>
                <c:pt idx="9421">
                  <c:v>39.090000000000003</c:v>
                </c:pt>
                <c:pt idx="9422">
                  <c:v>39.090000000000003</c:v>
                </c:pt>
                <c:pt idx="9423">
                  <c:v>39.090000000000003</c:v>
                </c:pt>
                <c:pt idx="9424">
                  <c:v>39.090000000000003</c:v>
                </c:pt>
                <c:pt idx="9425">
                  <c:v>39.090000000000003</c:v>
                </c:pt>
                <c:pt idx="9426">
                  <c:v>39.090000000000003</c:v>
                </c:pt>
                <c:pt idx="9427">
                  <c:v>39.090000000000003</c:v>
                </c:pt>
                <c:pt idx="9428">
                  <c:v>39.090000000000003</c:v>
                </c:pt>
                <c:pt idx="9429">
                  <c:v>39.090000000000003</c:v>
                </c:pt>
                <c:pt idx="9430">
                  <c:v>39.090000000000003</c:v>
                </c:pt>
                <c:pt idx="9431">
                  <c:v>39.090000000000003</c:v>
                </c:pt>
                <c:pt idx="9432">
                  <c:v>39.090000000000003</c:v>
                </c:pt>
                <c:pt idx="9433">
                  <c:v>39.090000000000003</c:v>
                </c:pt>
                <c:pt idx="9434">
                  <c:v>39.090000000000003</c:v>
                </c:pt>
                <c:pt idx="9435">
                  <c:v>39.090000000000003</c:v>
                </c:pt>
                <c:pt idx="9436">
                  <c:v>39.090000000000003</c:v>
                </c:pt>
                <c:pt idx="9437">
                  <c:v>39.090000000000003</c:v>
                </c:pt>
                <c:pt idx="9438">
                  <c:v>39.090000000000003</c:v>
                </c:pt>
                <c:pt idx="9439">
                  <c:v>39.090000000000003</c:v>
                </c:pt>
                <c:pt idx="9440">
                  <c:v>39.090000000000003</c:v>
                </c:pt>
                <c:pt idx="9441">
                  <c:v>39.090000000000003</c:v>
                </c:pt>
                <c:pt idx="9442">
                  <c:v>39.090000000000003</c:v>
                </c:pt>
                <c:pt idx="9443">
                  <c:v>39.090000000000003</c:v>
                </c:pt>
                <c:pt idx="9444">
                  <c:v>39.090000000000003</c:v>
                </c:pt>
                <c:pt idx="9445">
                  <c:v>39.090000000000003</c:v>
                </c:pt>
                <c:pt idx="9446">
                  <c:v>39.090000000000003</c:v>
                </c:pt>
                <c:pt idx="9447">
                  <c:v>39.090000000000003</c:v>
                </c:pt>
                <c:pt idx="9448">
                  <c:v>39.090000000000003</c:v>
                </c:pt>
                <c:pt idx="9449">
                  <c:v>39.090000000000003</c:v>
                </c:pt>
                <c:pt idx="9450">
                  <c:v>39.090000000000003</c:v>
                </c:pt>
                <c:pt idx="9451">
                  <c:v>39.090000000000003</c:v>
                </c:pt>
                <c:pt idx="9452">
                  <c:v>39.090000000000003</c:v>
                </c:pt>
                <c:pt idx="9453">
                  <c:v>39.090000000000003</c:v>
                </c:pt>
                <c:pt idx="9454">
                  <c:v>39.090000000000003</c:v>
                </c:pt>
                <c:pt idx="9455">
                  <c:v>39.090000000000003</c:v>
                </c:pt>
                <c:pt idx="9456">
                  <c:v>39.090000000000003</c:v>
                </c:pt>
                <c:pt idx="9457">
                  <c:v>39.090000000000003</c:v>
                </c:pt>
                <c:pt idx="9458">
                  <c:v>39.08</c:v>
                </c:pt>
                <c:pt idx="9459">
                  <c:v>39.08</c:v>
                </c:pt>
                <c:pt idx="9460">
                  <c:v>39.08</c:v>
                </c:pt>
                <c:pt idx="9461">
                  <c:v>39.090000000000003</c:v>
                </c:pt>
                <c:pt idx="9462">
                  <c:v>39.090000000000003</c:v>
                </c:pt>
                <c:pt idx="9463">
                  <c:v>39.08</c:v>
                </c:pt>
                <c:pt idx="9464">
                  <c:v>39.08</c:v>
                </c:pt>
                <c:pt idx="9465">
                  <c:v>39.08</c:v>
                </c:pt>
                <c:pt idx="9466">
                  <c:v>39.090000000000003</c:v>
                </c:pt>
                <c:pt idx="9467">
                  <c:v>39.090000000000003</c:v>
                </c:pt>
                <c:pt idx="9468">
                  <c:v>39.090000000000003</c:v>
                </c:pt>
                <c:pt idx="9469">
                  <c:v>39.090000000000003</c:v>
                </c:pt>
                <c:pt idx="9470">
                  <c:v>39.08</c:v>
                </c:pt>
                <c:pt idx="9471">
                  <c:v>39.08</c:v>
                </c:pt>
                <c:pt idx="9472">
                  <c:v>39.08</c:v>
                </c:pt>
                <c:pt idx="9473">
                  <c:v>39.08</c:v>
                </c:pt>
                <c:pt idx="9474">
                  <c:v>39.08</c:v>
                </c:pt>
                <c:pt idx="9475">
                  <c:v>39.08</c:v>
                </c:pt>
                <c:pt idx="9476">
                  <c:v>39.08</c:v>
                </c:pt>
                <c:pt idx="9477">
                  <c:v>39.08</c:v>
                </c:pt>
                <c:pt idx="9478">
                  <c:v>39.08</c:v>
                </c:pt>
                <c:pt idx="9479">
                  <c:v>39.08</c:v>
                </c:pt>
                <c:pt idx="9480">
                  <c:v>39.08</c:v>
                </c:pt>
                <c:pt idx="9481">
                  <c:v>39.08</c:v>
                </c:pt>
                <c:pt idx="9482">
                  <c:v>39.08</c:v>
                </c:pt>
                <c:pt idx="9483">
                  <c:v>39.08</c:v>
                </c:pt>
                <c:pt idx="9484">
                  <c:v>39.07</c:v>
                </c:pt>
                <c:pt idx="9485">
                  <c:v>39.07</c:v>
                </c:pt>
                <c:pt idx="9486">
                  <c:v>39.07</c:v>
                </c:pt>
                <c:pt idx="9487">
                  <c:v>39.07</c:v>
                </c:pt>
                <c:pt idx="9488">
                  <c:v>39.07</c:v>
                </c:pt>
                <c:pt idx="9489">
                  <c:v>39.07</c:v>
                </c:pt>
                <c:pt idx="9490">
                  <c:v>39.07</c:v>
                </c:pt>
                <c:pt idx="9491">
                  <c:v>39.06</c:v>
                </c:pt>
                <c:pt idx="9492">
                  <c:v>39.06</c:v>
                </c:pt>
                <c:pt idx="9493">
                  <c:v>39.06</c:v>
                </c:pt>
                <c:pt idx="9494">
                  <c:v>39.07</c:v>
                </c:pt>
                <c:pt idx="9495">
                  <c:v>39.06</c:v>
                </c:pt>
                <c:pt idx="9496">
                  <c:v>39.07</c:v>
                </c:pt>
                <c:pt idx="9497">
                  <c:v>39.06</c:v>
                </c:pt>
                <c:pt idx="9498">
                  <c:v>39.06</c:v>
                </c:pt>
                <c:pt idx="9499">
                  <c:v>39.06</c:v>
                </c:pt>
                <c:pt idx="9500">
                  <c:v>39.06</c:v>
                </c:pt>
                <c:pt idx="9501">
                  <c:v>39.07</c:v>
                </c:pt>
                <c:pt idx="9502">
                  <c:v>39.07</c:v>
                </c:pt>
                <c:pt idx="9503">
                  <c:v>39.07</c:v>
                </c:pt>
                <c:pt idx="9504">
                  <c:v>39.06</c:v>
                </c:pt>
                <c:pt idx="9505">
                  <c:v>39.07</c:v>
                </c:pt>
                <c:pt idx="9506">
                  <c:v>39.07</c:v>
                </c:pt>
                <c:pt idx="9507">
                  <c:v>39.07</c:v>
                </c:pt>
                <c:pt idx="9508">
                  <c:v>39.06</c:v>
                </c:pt>
                <c:pt idx="9509">
                  <c:v>39.06</c:v>
                </c:pt>
                <c:pt idx="9510">
                  <c:v>39.06</c:v>
                </c:pt>
                <c:pt idx="9511">
                  <c:v>39.06</c:v>
                </c:pt>
                <c:pt idx="9512">
                  <c:v>39.049999999999997</c:v>
                </c:pt>
                <c:pt idx="9513">
                  <c:v>39.049999999999997</c:v>
                </c:pt>
                <c:pt idx="9514">
                  <c:v>39.049999999999997</c:v>
                </c:pt>
                <c:pt idx="9515">
                  <c:v>39.04</c:v>
                </c:pt>
                <c:pt idx="9516">
                  <c:v>39.03</c:v>
                </c:pt>
                <c:pt idx="9517">
                  <c:v>39.03</c:v>
                </c:pt>
                <c:pt idx="9518">
                  <c:v>39.020000000000003</c:v>
                </c:pt>
                <c:pt idx="9519">
                  <c:v>39.020000000000003</c:v>
                </c:pt>
                <c:pt idx="9520">
                  <c:v>39.020000000000003</c:v>
                </c:pt>
                <c:pt idx="9521">
                  <c:v>39.020000000000003</c:v>
                </c:pt>
                <c:pt idx="9522">
                  <c:v>39.01</c:v>
                </c:pt>
                <c:pt idx="9523">
                  <c:v>39.01</c:v>
                </c:pt>
                <c:pt idx="9524">
                  <c:v>39</c:v>
                </c:pt>
                <c:pt idx="9525">
                  <c:v>39.01</c:v>
                </c:pt>
                <c:pt idx="9526">
                  <c:v>39</c:v>
                </c:pt>
                <c:pt idx="9527">
                  <c:v>39</c:v>
                </c:pt>
                <c:pt idx="9528">
                  <c:v>38.99</c:v>
                </c:pt>
                <c:pt idx="9529">
                  <c:v>38.99</c:v>
                </c:pt>
                <c:pt idx="9530">
                  <c:v>38.979999999999997</c:v>
                </c:pt>
                <c:pt idx="9531">
                  <c:v>38.99</c:v>
                </c:pt>
                <c:pt idx="9532">
                  <c:v>38.979999999999997</c:v>
                </c:pt>
                <c:pt idx="9533">
                  <c:v>38.979999999999997</c:v>
                </c:pt>
                <c:pt idx="9534">
                  <c:v>38.97</c:v>
                </c:pt>
                <c:pt idx="9535">
                  <c:v>38.97</c:v>
                </c:pt>
                <c:pt idx="9536">
                  <c:v>38.97</c:v>
                </c:pt>
                <c:pt idx="9537">
                  <c:v>38.96</c:v>
                </c:pt>
                <c:pt idx="9538">
                  <c:v>38.950000000000003</c:v>
                </c:pt>
                <c:pt idx="9539">
                  <c:v>38.950000000000003</c:v>
                </c:pt>
                <c:pt idx="9540">
                  <c:v>38.950000000000003</c:v>
                </c:pt>
                <c:pt idx="9541">
                  <c:v>38.950000000000003</c:v>
                </c:pt>
                <c:pt idx="9542">
                  <c:v>38.950000000000003</c:v>
                </c:pt>
                <c:pt idx="9543">
                  <c:v>38.950000000000003</c:v>
                </c:pt>
                <c:pt idx="9544">
                  <c:v>38.950000000000003</c:v>
                </c:pt>
                <c:pt idx="9545">
                  <c:v>38.950000000000003</c:v>
                </c:pt>
                <c:pt idx="9546">
                  <c:v>38.950000000000003</c:v>
                </c:pt>
                <c:pt idx="9547">
                  <c:v>38.950000000000003</c:v>
                </c:pt>
                <c:pt idx="9548">
                  <c:v>38.950000000000003</c:v>
                </c:pt>
                <c:pt idx="9549">
                  <c:v>38.950000000000003</c:v>
                </c:pt>
                <c:pt idx="9550">
                  <c:v>38.950000000000003</c:v>
                </c:pt>
                <c:pt idx="9551">
                  <c:v>38.950000000000003</c:v>
                </c:pt>
                <c:pt idx="9552">
                  <c:v>38.950000000000003</c:v>
                </c:pt>
                <c:pt idx="9553">
                  <c:v>38.950000000000003</c:v>
                </c:pt>
                <c:pt idx="9554">
                  <c:v>38.950000000000003</c:v>
                </c:pt>
                <c:pt idx="9555">
                  <c:v>38.950000000000003</c:v>
                </c:pt>
                <c:pt idx="9556">
                  <c:v>38.94</c:v>
                </c:pt>
                <c:pt idx="9557">
                  <c:v>38.950000000000003</c:v>
                </c:pt>
                <c:pt idx="9558">
                  <c:v>38.950000000000003</c:v>
                </c:pt>
                <c:pt idx="9559">
                  <c:v>38.950000000000003</c:v>
                </c:pt>
                <c:pt idx="9560">
                  <c:v>38.94</c:v>
                </c:pt>
                <c:pt idx="9561">
                  <c:v>38.94</c:v>
                </c:pt>
                <c:pt idx="9562">
                  <c:v>38.94</c:v>
                </c:pt>
                <c:pt idx="9563">
                  <c:v>38.94</c:v>
                </c:pt>
                <c:pt idx="9564">
                  <c:v>38.94</c:v>
                </c:pt>
                <c:pt idx="9565">
                  <c:v>38.93</c:v>
                </c:pt>
                <c:pt idx="9566">
                  <c:v>38.93</c:v>
                </c:pt>
                <c:pt idx="9567">
                  <c:v>38.92</c:v>
                </c:pt>
                <c:pt idx="9568">
                  <c:v>38.92</c:v>
                </c:pt>
                <c:pt idx="9569">
                  <c:v>38.909999999999997</c:v>
                </c:pt>
                <c:pt idx="9570">
                  <c:v>38.909999999999997</c:v>
                </c:pt>
                <c:pt idx="9571">
                  <c:v>38.909999999999997</c:v>
                </c:pt>
                <c:pt idx="9572">
                  <c:v>38.909999999999997</c:v>
                </c:pt>
                <c:pt idx="9573">
                  <c:v>38.9</c:v>
                </c:pt>
                <c:pt idx="9574">
                  <c:v>38.909999999999997</c:v>
                </c:pt>
                <c:pt idx="9575">
                  <c:v>38.9</c:v>
                </c:pt>
                <c:pt idx="9576">
                  <c:v>38.9</c:v>
                </c:pt>
                <c:pt idx="9577">
                  <c:v>38.909999999999997</c:v>
                </c:pt>
                <c:pt idx="9578">
                  <c:v>38.909999999999997</c:v>
                </c:pt>
                <c:pt idx="9579">
                  <c:v>38.909999999999997</c:v>
                </c:pt>
                <c:pt idx="9580">
                  <c:v>38.909999999999997</c:v>
                </c:pt>
                <c:pt idx="9581">
                  <c:v>38.909999999999997</c:v>
                </c:pt>
                <c:pt idx="9582">
                  <c:v>38.909999999999997</c:v>
                </c:pt>
                <c:pt idx="9583">
                  <c:v>38.909999999999997</c:v>
                </c:pt>
                <c:pt idx="9584">
                  <c:v>38.909999999999997</c:v>
                </c:pt>
                <c:pt idx="9585">
                  <c:v>38.909999999999997</c:v>
                </c:pt>
                <c:pt idx="9586">
                  <c:v>38.909999999999997</c:v>
                </c:pt>
                <c:pt idx="9587">
                  <c:v>38.909999999999997</c:v>
                </c:pt>
                <c:pt idx="9588">
                  <c:v>38.909999999999997</c:v>
                </c:pt>
                <c:pt idx="9589">
                  <c:v>38.909999999999997</c:v>
                </c:pt>
                <c:pt idx="9590">
                  <c:v>38.909999999999997</c:v>
                </c:pt>
                <c:pt idx="9591">
                  <c:v>38.909999999999997</c:v>
                </c:pt>
                <c:pt idx="9592">
                  <c:v>38.909999999999997</c:v>
                </c:pt>
                <c:pt idx="9593">
                  <c:v>38.909999999999997</c:v>
                </c:pt>
                <c:pt idx="9594">
                  <c:v>38.92</c:v>
                </c:pt>
                <c:pt idx="9595">
                  <c:v>38.92</c:v>
                </c:pt>
                <c:pt idx="9596">
                  <c:v>38.92</c:v>
                </c:pt>
                <c:pt idx="9597">
                  <c:v>38.92</c:v>
                </c:pt>
                <c:pt idx="9598">
                  <c:v>38.92</c:v>
                </c:pt>
                <c:pt idx="9599">
                  <c:v>38.93</c:v>
                </c:pt>
                <c:pt idx="9600">
                  <c:v>38.93</c:v>
                </c:pt>
                <c:pt idx="9601">
                  <c:v>38.92</c:v>
                </c:pt>
                <c:pt idx="9602">
                  <c:v>38.93</c:v>
                </c:pt>
                <c:pt idx="9603">
                  <c:v>38.93</c:v>
                </c:pt>
                <c:pt idx="9604">
                  <c:v>38.93</c:v>
                </c:pt>
                <c:pt idx="9605">
                  <c:v>38.93</c:v>
                </c:pt>
                <c:pt idx="9606">
                  <c:v>38.94</c:v>
                </c:pt>
                <c:pt idx="9607">
                  <c:v>38.96</c:v>
                </c:pt>
                <c:pt idx="9608">
                  <c:v>38.96</c:v>
                </c:pt>
                <c:pt idx="9609">
                  <c:v>38.96</c:v>
                </c:pt>
                <c:pt idx="9610">
                  <c:v>38.979999999999997</c:v>
                </c:pt>
                <c:pt idx="9611">
                  <c:v>38.99</c:v>
                </c:pt>
                <c:pt idx="9612">
                  <c:v>39</c:v>
                </c:pt>
                <c:pt idx="9613">
                  <c:v>39</c:v>
                </c:pt>
                <c:pt idx="9614">
                  <c:v>39.01</c:v>
                </c:pt>
                <c:pt idx="9615">
                  <c:v>39.020000000000003</c:v>
                </c:pt>
                <c:pt idx="9616">
                  <c:v>39.03</c:v>
                </c:pt>
                <c:pt idx="9617">
                  <c:v>39.04</c:v>
                </c:pt>
                <c:pt idx="9618">
                  <c:v>39.049999999999997</c:v>
                </c:pt>
                <c:pt idx="9619">
                  <c:v>39.06</c:v>
                </c:pt>
                <c:pt idx="9620">
                  <c:v>39.06</c:v>
                </c:pt>
                <c:pt idx="9621">
                  <c:v>39.07</c:v>
                </c:pt>
                <c:pt idx="9622">
                  <c:v>39.07</c:v>
                </c:pt>
                <c:pt idx="9623">
                  <c:v>39.08</c:v>
                </c:pt>
                <c:pt idx="9624">
                  <c:v>39.08</c:v>
                </c:pt>
                <c:pt idx="9625">
                  <c:v>39.08</c:v>
                </c:pt>
                <c:pt idx="9626">
                  <c:v>39.08</c:v>
                </c:pt>
                <c:pt idx="9627">
                  <c:v>39.08</c:v>
                </c:pt>
                <c:pt idx="9628">
                  <c:v>39.08</c:v>
                </c:pt>
                <c:pt idx="9629">
                  <c:v>39.08</c:v>
                </c:pt>
                <c:pt idx="9630">
                  <c:v>39.08</c:v>
                </c:pt>
                <c:pt idx="9631">
                  <c:v>39.08</c:v>
                </c:pt>
                <c:pt idx="9632">
                  <c:v>39.090000000000003</c:v>
                </c:pt>
                <c:pt idx="9633">
                  <c:v>39.090000000000003</c:v>
                </c:pt>
                <c:pt idx="9634">
                  <c:v>39.090000000000003</c:v>
                </c:pt>
                <c:pt idx="9635">
                  <c:v>39.090000000000003</c:v>
                </c:pt>
                <c:pt idx="9636">
                  <c:v>39.090000000000003</c:v>
                </c:pt>
                <c:pt idx="9637">
                  <c:v>39.090000000000003</c:v>
                </c:pt>
                <c:pt idx="9638">
                  <c:v>39.090000000000003</c:v>
                </c:pt>
                <c:pt idx="9639">
                  <c:v>39.090000000000003</c:v>
                </c:pt>
                <c:pt idx="9640">
                  <c:v>39.090000000000003</c:v>
                </c:pt>
                <c:pt idx="9641">
                  <c:v>39.090000000000003</c:v>
                </c:pt>
                <c:pt idx="9642">
                  <c:v>39.090000000000003</c:v>
                </c:pt>
                <c:pt idx="9643">
                  <c:v>39.090000000000003</c:v>
                </c:pt>
                <c:pt idx="9644">
                  <c:v>39.090000000000003</c:v>
                </c:pt>
                <c:pt idx="9645">
                  <c:v>39.090000000000003</c:v>
                </c:pt>
                <c:pt idx="9646">
                  <c:v>39.090000000000003</c:v>
                </c:pt>
                <c:pt idx="9647">
                  <c:v>39.090000000000003</c:v>
                </c:pt>
                <c:pt idx="9648">
                  <c:v>39.090000000000003</c:v>
                </c:pt>
                <c:pt idx="9649">
                  <c:v>39.090000000000003</c:v>
                </c:pt>
                <c:pt idx="9650">
                  <c:v>39.090000000000003</c:v>
                </c:pt>
                <c:pt idx="9651">
                  <c:v>39.090000000000003</c:v>
                </c:pt>
                <c:pt idx="9652">
                  <c:v>39.08</c:v>
                </c:pt>
                <c:pt idx="9653">
                  <c:v>39.08</c:v>
                </c:pt>
                <c:pt idx="9654">
                  <c:v>39.08</c:v>
                </c:pt>
                <c:pt idx="9655">
                  <c:v>39.08</c:v>
                </c:pt>
                <c:pt idx="9656">
                  <c:v>39.08</c:v>
                </c:pt>
                <c:pt idx="9657">
                  <c:v>39.090000000000003</c:v>
                </c:pt>
                <c:pt idx="9658">
                  <c:v>39.090000000000003</c:v>
                </c:pt>
                <c:pt idx="9659">
                  <c:v>39.090000000000003</c:v>
                </c:pt>
                <c:pt idx="9660">
                  <c:v>39.090000000000003</c:v>
                </c:pt>
                <c:pt idx="9661">
                  <c:v>39.090000000000003</c:v>
                </c:pt>
                <c:pt idx="9662">
                  <c:v>39.08</c:v>
                </c:pt>
                <c:pt idx="9663">
                  <c:v>39.08</c:v>
                </c:pt>
                <c:pt idx="9664">
                  <c:v>39.08</c:v>
                </c:pt>
                <c:pt idx="9665">
                  <c:v>39.08</c:v>
                </c:pt>
                <c:pt idx="9666">
                  <c:v>39.08</c:v>
                </c:pt>
                <c:pt idx="9667">
                  <c:v>39.08</c:v>
                </c:pt>
                <c:pt idx="9668">
                  <c:v>39.07</c:v>
                </c:pt>
                <c:pt idx="9669">
                  <c:v>39.07</c:v>
                </c:pt>
                <c:pt idx="9670">
                  <c:v>39.07</c:v>
                </c:pt>
                <c:pt idx="9671">
                  <c:v>39.07</c:v>
                </c:pt>
                <c:pt idx="9672">
                  <c:v>39.07</c:v>
                </c:pt>
                <c:pt idx="9673">
                  <c:v>39.06</c:v>
                </c:pt>
                <c:pt idx="9674">
                  <c:v>39.06</c:v>
                </c:pt>
                <c:pt idx="9675">
                  <c:v>39.06</c:v>
                </c:pt>
                <c:pt idx="9676">
                  <c:v>39.049999999999997</c:v>
                </c:pt>
                <c:pt idx="9677">
                  <c:v>39.049999999999997</c:v>
                </c:pt>
                <c:pt idx="9678">
                  <c:v>39.04</c:v>
                </c:pt>
                <c:pt idx="9679">
                  <c:v>39.03</c:v>
                </c:pt>
                <c:pt idx="9680">
                  <c:v>39.020000000000003</c:v>
                </c:pt>
                <c:pt idx="9681">
                  <c:v>39.020000000000003</c:v>
                </c:pt>
                <c:pt idx="9682">
                  <c:v>39.01</c:v>
                </c:pt>
                <c:pt idx="9683">
                  <c:v>39.01</c:v>
                </c:pt>
                <c:pt idx="9684">
                  <c:v>39.01</c:v>
                </c:pt>
                <c:pt idx="9685">
                  <c:v>39.01</c:v>
                </c:pt>
                <c:pt idx="9686">
                  <c:v>39.01</c:v>
                </c:pt>
                <c:pt idx="9687">
                  <c:v>39.01</c:v>
                </c:pt>
                <c:pt idx="9688">
                  <c:v>39</c:v>
                </c:pt>
                <c:pt idx="9689">
                  <c:v>38.99</c:v>
                </c:pt>
                <c:pt idx="9690">
                  <c:v>38.99</c:v>
                </c:pt>
                <c:pt idx="9691">
                  <c:v>38.979999999999997</c:v>
                </c:pt>
                <c:pt idx="9692">
                  <c:v>38.979999999999997</c:v>
                </c:pt>
                <c:pt idx="9693">
                  <c:v>38.97</c:v>
                </c:pt>
                <c:pt idx="9694">
                  <c:v>38.97</c:v>
                </c:pt>
                <c:pt idx="9695">
                  <c:v>38.97</c:v>
                </c:pt>
                <c:pt idx="9696">
                  <c:v>38.96</c:v>
                </c:pt>
                <c:pt idx="9697">
                  <c:v>38.96</c:v>
                </c:pt>
                <c:pt idx="9698">
                  <c:v>38.96</c:v>
                </c:pt>
                <c:pt idx="9699">
                  <c:v>38.950000000000003</c:v>
                </c:pt>
                <c:pt idx="9700">
                  <c:v>38.950000000000003</c:v>
                </c:pt>
                <c:pt idx="9701">
                  <c:v>38.94</c:v>
                </c:pt>
                <c:pt idx="9702">
                  <c:v>38.93</c:v>
                </c:pt>
                <c:pt idx="9703">
                  <c:v>38.93</c:v>
                </c:pt>
                <c:pt idx="9704">
                  <c:v>38.92</c:v>
                </c:pt>
                <c:pt idx="9705">
                  <c:v>38.92</c:v>
                </c:pt>
                <c:pt idx="9706">
                  <c:v>38.909999999999997</c:v>
                </c:pt>
                <c:pt idx="9707">
                  <c:v>38.909999999999997</c:v>
                </c:pt>
                <c:pt idx="9708">
                  <c:v>38.909999999999997</c:v>
                </c:pt>
                <c:pt idx="9709">
                  <c:v>38.9</c:v>
                </c:pt>
                <c:pt idx="9710">
                  <c:v>38.9</c:v>
                </c:pt>
                <c:pt idx="9711">
                  <c:v>38.89</c:v>
                </c:pt>
                <c:pt idx="9712">
                  <c:v>38.89</c:v>
                </c:pt>
                <c:pt idx="9713">
                  <c:v>38.89</c:v>
                </c:pt>
                <c:pt idx="9714">
                  <c:v>38.89</c:v>
                </c:pt>
                <c:pt idx="9715">
                  <c:v>38.89</c:v>
                </c:pt>
                <c:pt idx="9716">
                  <c:v>38.89</c:v>
                </c:pt>
                <c:pt idx="9717">
                  <c:v>38.89</c:v>
                </c:pt>
                <c:pt idx="9718">
                  <c:v>38.89</c:v>
                </c:pt>
                <c:pt idx="9719">
                  <c:v>38.89</c:v>
                </c:pt>
                <c:pt idx="9720">
                  <c:v>38.89</c:v>
                </c:pt>
                <c:pt idx="9721">
                  <c:v>38.89</c:v>
                </c:pt>
                <c:pt idx="9722">
                  <c:v>38.89</c:v>
                </c:pt>
                <c:pt idx="9723">
                  <c:v>38.89</c:v>
                </c:pt>
                <c:pt idx="9724">
                  <c:v>38.89</c:v>
                </c:pt>
                <c:pt idx="9725">
                  <c:v>38.89</c:v>
                </c:pt>
                <c:pt idx="9726">
                  <c:v>38.89</c:v>
                </c:pt>
                <c:pt idx="9727">
                  <c:v>38.89</c:v>
                </c:pt>
                <c:pt idx="9728">
                  <c:v>38.89</c:v>
                </c:pt>
                <c:pt idx="9729">
                  <c:v>38.880000000000003</c:v>
                </c:pt>
                <c:pt idx="9730">
                  <c:v>38.880000000000003</c:v>
                </c:pt>
                <c:pt idx="9731">
                  <c:v>38.880000000000003</c:v>
                </c:pt>
                <c:pt idx="9732">
                  <c:v>38.880000000000003</c:v>
                </c:pt>
                <c:pt idx="9733">
                  <c:v>38.869999999999997</c:v>
                </c:pt>
                <c:pt idx="9734">
                  <c:v>38.869999999999997</c:v>
                </c:pt>
                <c:pt idx="9735">
                  <c:v>38.869999999999997</c:v>
                </c:pt>
                <c:pt idx="9736">
                  <c:v>38.869999999999997</c:v>
                </c:pt>
                <c:pt idx="9737">
                  <c:v>38.869999999999997</c:v>
                </c:pt>
                <c:pt idx="9738">
                  <c:v>38.86</c:v>
                </c:pt>
                <c:pt idx="9739">
                  <c:v>38.86</c:v>
                </c:pt>
                <c:pt idx="9740">
                  <c:v>38.85</c:v>
                </c:pt>
                <c:pt idx="9741">
                  <c:v>38.85</c:v>
                </c:pt>
                <c:pt idx="9742">
                  <c:v>38.85</c:v>
                </c:pt>
                <c:pt idx="9743">
                  <c:v>38.840000000000003</c:v>
                </c:pt>
                <c:pt idx="9744">
                  <c:v>38.840000000000003</c:v>
                </c:pt>
                <c:pt idx="9745">
                  <c:v>38.840000000000003</c:v>
                </c:pt>
                <c:pt idx="9746">
                  <c:v>38.840000000000003</c:v>
                </c:pt>
                <c:pt idx="9747">
                  <c:v>38.83</c:v>
                </c:pt>
                <c:pt idx="9748">
                  <c:v>38.83</c:v>
                </c:pt>
                <c:pt idx="9749">
                  <c:v>38.83</c:v>
                </c:pt>
                <c:pt idx="9750">
                  <c:v>38.82</c:v>
                </c:pt>
                <c:pt idx="9751">
                  <c:v>38.82</c:v>
                </c:pt>
                <c:pt idx="9752">
                  <c:v>38.82</c:v>
                </c:pt>
                <c:pt idx="9753">
                  <c:v>38.82</c:v>
                </c:pt>
                <c:pt idx="9754">
                  <c:v>38.82</c:v>
                </c:pt>
                <c:pt idx="9755">
                  <c:v>38.82</c:v>
                </c:pt>
                <c:pt idx="9756">
                  <c:v>38.82</c:v>
                </c:pt>
                <c:pt idx="9757">
                  <c:v>38.82</c:v>
                </c:pt>
                <c:pt idx="9758">
                  <c:v>38.82</c:v>
                </c:pt>
                <c:pt idx="9759">
                  <c:v>38.82</c:v>
                </c:pt>
                <c:pt idx="9760">
                  <c:v>38.83</c:v>
                </c:pt>
                <c:pt idx="9761">
                  <c:v>38.83</c:v>
                </c:pt>
                <c:pt idx="9762">
                  <c:v>38.83</c:v>
                </c:pt>
                <c:pt idx="9763">
                  <c:v>38.83</c:v>
                </c:pt>
                <c:pt idx="9764">
                  <c:v>38.83</c:v>
                </c:pt>
                <c:pt idx="9765">
                  <c:v>38.83</c:v>
                </c:pt>
                <c:pt idx="9766">
                  <c:v>38.83</c:v>
                </c:pt>
                <c:pt idx="9767">
                  <c:v>38.840000000000003</c:v>
                </c:pt>
                <c:pt idx="9768">
                  <c:v>38.840000000000003</c:v>
                </c:pt>
                <c:pt idx="9769">
                  <c:v>38.840000000000003</c:v>
                </c:pt>
                <c:pt idx="9770">
                  <c:v>38.840000000000003</c:v>
                </c:pt>
                <c:pt idx="9771">
                  <c:v>38.85</c:v>
                </c:pt>
                <c:pt idx="9772">
                  <c:v>38.85</c:v>
                </c:pt>
                <c:pt idx="9773">
                  <c:v>38.840000000000003</c:v>
                </c:pt>
                <c:pt idx="9774">
                  <c:v>38.85</c:v>
                </c:pt>
                <c:pt idx="9775">
                  <c:v>38.85</c:v>
                </c:pt>
                <c:pt idx="9776">
                  <c:v>38.86</c:v>
                </c:pt>
                <c:pt idx="9777">
                  <c:v>38.85</c:v>
                </c:pt>
                <c:pt idx="9778">
                  <c:v>38.85</c:v>
                </c:pt>
                <c:pt idx="9779">
                  <c:v>38.86</c:v>
                </c:pt>
                <c:pt idx="9780">
                  <c:v>38.86</c:v>
                </c:pt>
                <c:pt idx="9781">
                  <c:v>38.86</c:v>
                </c:pt>
                <c:pt idx="9782">
                  <c:v>38.86</c:v>
                </c:pt>
                <c:pt idx="9783">
                  <c:v>38.86</c:v>
                </c:pt>
                <c:pt idx="9784">
                  <c:v>38.86</c:v>
                </c:pt>
                <c:pt idx="9785">
                  <c:v>38.86</c:v>
                </c:pt>
                <c:pt idx="9786">
                  <c:v>38.86</c:v>
                </c:pt>
                <c:pt idx="9787">
                  <c:v>38.86</c:v>
                </c:pt>
                <c:pt idx="9788">
                  <c:v>38.86</c:v>
                </c:pt>
                <c:pt idx="9789">
                  <c:v>38.85</c:v>
                </c:pt>
                <c:pt idx="9790">
                  <c:v>38.85</c:v>
                </c:pt>
                <c:pt idx="9791">
                  <c:v>38.85</c:v>
                </c:pt>
                <c:pt idx="9792">
                  <c:v>38.840000000000003</c:v>
                </c:pt>
                <c:pt idx="9793">
                  <c:v>38.840000000000003</c:v>
                </c:pt>
                <c:pt idx="9794">
                  <c:v>38.840000000000003</c:v>
                </c:pt>
                <c:pt idx="9795">
                  <c:v>38.83</c:v>
                </c:pt>
                <c:pt idx="9796">
                  <c:v>38.83</c:v>
                </c:pt>
                <c:pt idx="9797">
                  <c:v>38.83</c:v>
                </c:pt>
                <c:pt idx="9798">
                  <c:v>38.83</c:v>
                </c:pt>
                <c:pt idx="9799">
                  <c:v>38.82</c:v>
                </c:pt>
                <c:pt idx="9800">
                  <c:v>38.83</c:v>
                </c:pt>
                <c:pt idx="9801">
                  <c:v>38.82</c:v>
                </c:pt>
                <c:pt idx="9802">
                  <c:v>38.82</c:v>
                </c:pt>
                <c:pt idx="9803">
                  <c:v>38.82</c:v>
                </c:pt>
                <c:pt idx="9804">
                  <c:v>38.81</c:v>
                </c:pt>
                <c:pt idx="9805">
                  <c:v>38.81</c:v>
                </c:pt>
                <c:pt idx="9806">
                  <c:v>38.81</c:v>
                </c:pt>
                <c:pt idx="9807">
                  <c:v>38.81</c:v>
                </c:pt>
                <c:pt idx="9808">
                  <c:v>38.81</c:v>
                </c:pt>
                <c:pt idx="9809">
                  <c:v>38.81</c:v>
                </c:pt>
                <c:pt idx="9810">
                  <c:v>38.82</c:v>
                </c:pt>
                <c:pt idx="9811">
                  <c:v>38.82</c:v>
                </c:pt>
                <c:pt idx="9812">
                  <c:v>38.83</c:v>
                </c:pt>
                <c:pt idx="9813">
                  <c:v>38.83</c:v>
                </c:pt>
                <c:pt idx="9814">
                  <c:v>38.83</c:v>
                </c:pt>
                <c:pt idx="9815">
                  <c:v>38.83</c:v>
                </c:pt>
                <c:pt idx="9816">
                  <c:v>38.840000000000003</c:v>
                </c:pt>
                <c:pt idx="9817">
                  <c:v>38.85</c:v>
                </c:pt>
                <c:pt idx="9818">
                  <c:v>38.86</c:v>
                </c:pt>
                <c:pt idx="9819">
                  <c:v>38.86</c:v>
                </c:pt>
                <c:pt idx="9820">
                  <c:v>38.869999999999997</c:v>
                </c:pt>
                <c:pt idx="9821">
                  <c:v>38.869999999999997</c:v>
                </c:pt>
                <c:pt idx="9822">
                  <c:v>38.880000000000003</c:v>
                </c:pt>
                <c:pt idx="9823">
                  <c:v>38.880000000000003</c:v>
                </c:pt>
                <c:pt idx="9824">
                  <c:v>38.880000000000003</c:v>
                </c:pt>
                <c:pt idx="9825">
                  <c:v>38.89</c:v>
                </c:pt>
                <c:pt idx="9826">
                  <c:v>38.89</c:v>
                </c:pt>
                <c:pt idx="9827">
                  <c:v>38.89</c:v>
                </c:pt>
                <c:pt idx="9828">
                  <c:v>38.89</c:v>
                </c:pt>
                <c:pt idx="9829">
                  <c:v>38.89</c:v>
                </c:pt>
                <c:pt idx="9830">
                  <c:v>38.89</c:v>
                </c:pt>
                <c:pt idx="9831">
                  <c:v>38.9</c:v>
                </c:pt>
                <c:pt idx="9832">
                  <c:v>38.909999999999997</c:v>
                </c:pt>
                <c:pt idx="9833">
                  <c:v>38.92</c:v>
                </c:pt>
                <c:pt idx="9834">
                  <c:v>38.94</c:v>
                </c:pt>
                <c:pt idx="9835">
                  <c:v>38.96</c:v>
                </c:pt>
                <c:pt idx="9836">
                  <c:v>38.979999999999997</c:v>
                </c:pt>
                <c:pt idx="9837">
                  <c:v>38.99</c:v>
                </c:pt>
                <c:pt idx="9838">
                  <c:v>39.01</c:v>
                </c:pt>
                <c:pt idx="9839">
                  <c:v>39.020000000000003</c:v>
                </c:pt>
                <c:pt idx="9840">
                  <c:v>39.03</c:v>
                </c:pt>
                <c:pt idx="9841">
                  <c:v>39.049999999999997</c:v>
                </c:pt>
                <c:pt idx="9842">
                  <c:v>39.06</c:v>
                </c:pt>
                <c:pt idx="9843">
                  <c:v>39.07</c:v>
                </c:pt>
                <c:pt idx="9844">
                  <c:v>39.08</c:v>
                </c:pt>
                <c:pt idx="9845">
                  <c:v>39.090000000000003</c:v>
                </c:pt>
                <c:pt idx="9846">
                  <c:v>39.090000000000003</c:v>
                </c:pt>
                <c:pt idx="9847">
                  <c:v>39.090000000000003</c:v>
                </c:pt>
                <c:pt idx="9848">
                  <c:v>39.090000000000003</c:v>
                </c:pt>
                <c:pt idx="9849">
                  <c:v>39.090000000000003</c:v>
                </c:pt>
                <c:pt idx="9850">
                  <c:v>39.090000000000003</c:v>
                </c:pt>
                <c:pt idx="9851">
                  <c:v>39.090000000000003</c:v>
                </c:pt>
                <c:pt idx="9852">
                  <c:v>39.090000000000003</c:v>
                </c:pt>
                <c:pt idx="9853">
                  <c:v>39.090000000000003</c:v>
                </c:pt>
                <c:pt idx="9854">
                  <c:v>39.1</c:v>
                </c:pt>
                <c:pt idx="9855">
                  <c:v>39.1</c:v>
                </c:pt>
                <c:pt idx="9856">
                  <c:v>39.11</c:v>
                </c:pt>
                <c:pt idx="9857">
                  <c:v>39.11</c:v>
                </c:pt>
                <c:pt idx="9858">
                  <c:v>39.11</c:v>
                </c:pt>
                <c:pt idx="9859">
                  <c:v>39.119999999999997</c:v>
                </c:pt>
                <c:pt idx="9860">
                  <c:v>39.119999999999997</c:v>
                </c:pt>
                <c:pt idx="9861">
                  <c:v>39.119999999999997</c:v>
                </c:pt>
                <c:pt idx="9862">
                  <c:v>39.119999999999997</c:v>
                </c:pt>
                <c:pt idx="9863">
                  <c:v>39.119999999999997</c:v>
                </c:pt>
                <c:pt idx="9864">
                  <c:v>39.119999999999997</c:v>
                </c:pt>
                <c:pt idx="9865">
                  <c:v>39.119999999999997</c:v>
                </c:pt>
                <c:pt idx="9866">
                  <c:v>39.119999999999997</c:v>
                </c:pt>
                <c:pt idx="9867">
                  <c:v>39.130000000000003</c:v>
                </c:pt>
                <c:pt idx="9868">
                  <c:v>39.130000000000003</c:v>
                </c:pt>
                <c:pt idx="9869">
                  <c:v>39.130000000000003</c:v>
                </c:pt>
                <c:pt idx="9870">
                  <c:v>39.130000000000003</c:v>
                </c:pt>
                <c:pt idx="9871">
                  <c:v>39.14</c:v>
                </c:pt>
                <c:pt idx="9872">
                  <c:v>39.130000000000003</c:v>
                </c:pt>
                <c:pt idx="9873">
                  <c:v>39.130000000000003</c:v>
                </c:pt>
                <c:pt idx="9874">
                  <c:v>39.14</c:v>
                </c:pt>
                <c:pt idx="9875">
                  <c:v>39.14</c:v>
                </c:pt>
                <c:pt idx="9876">
                  <c:v>39.14</c:v>
                </c:pt>
                <c:pt idx="9877">
                  <c:v>39.14</c:v>
                </c:pt>
                <c:pt idx="9878">
                  <c:v>39.14</c:v>
                </c:pt>
                <c:pt idx="9879">
                  <c:v>39.130000000000003</c:v>
                </c:pt>
                <c:pt idx="9880">
                  <c:v>39.130000000000003</c:v>
                </c:pt>
                <c:pt idx="9881">
                  <c:v>39.14</c:v>
                </c:pt>
                <c:pt idx="9882">
                  <c:v>39.130000000000003</c:v>
                </c:pt>
                <c:pt idx="9883">
                  <c:v>39.130000000000003</c:v>
                </c:pt>
                <c:pt idx="9884">
                  <c:v>39.14</c:v>
                </c:pt>
                <c:pt idx="9885">
                  <c:v>39.130000000000003</c:v>
                </c:pt>
                <c:pt idx="9886">
                  <c:v>39.130000000000003</c:v>
                </c:pt>
                <c:pt idx="9887">
                  <c:v>39.130000000000003</c:v>
                </c:pt>
                <c:pt idx="9888">
                  <c:v>39.130000000000003</c:v>
                </c:pt>
                <c:pt idx="9889">
                  <c:v>39.130000000000003</c:v>
                </c:pt>
                <c:pt idx="9890">
                  <c:v>39.130000000000003</c:v>
                </c:pt>
                <c:pt idx="9891">
                  <c:v>39.130000000000003</c:v>
                </c:pt>
                <c:pt idx="9892">
                  <c:v>39.130000000000003</c:v>
                </c:pt>
                <c:pt idx="9893">
                  <c:v>39.130000000000003</c:v>
                </c:pt>
                <c:pt idx="9894">
                  <c:v>39.119999999999997</c:v>
                </c:pt>
                <c:pt idx="9895">
                  <c:v>39.130000000000003</c:v>
                </c:pt>
                <c:pt idx="9896">
                  <c:v>39.119999999999997</c:v>
                </c:pt>
                <c:pt idx="9897">
                  <c:v>39.119999999999997</c:v>
                </c:pt>
                <c:pt idx="9898">
                  <c:v>39.119999999999997</c:v>
                </c:pt>
                <c:pt idx="9899">
                  <c:v>39.119999999999997</c:v>
                </c:pt>
                <c:pt idx="9900">
                  <c:v>39.119999999999997</c:v>
                </c:pt>
                <c:pt idx="9901">
                  <c:v>39.119999999999997</c:v>
                </c:pt>
                <c:pt idx="9902">
                  <c:v>39.130000000000003</c:v>
                </c:pt>
                <c:pt idx="9903">
                  <c:v>39.130000000000003</c:v>
                </c:pt>
                <c:pt idx="9904">
                  <c:v>39.119999999999997</c:v>
                </c:pt>
                <c:pt idx="9905">
                  <c:v>39.130000000000003</c:v>
                </c:pt>
                <c:pt idx="9906">
                  <c:v>39.130000000000003</c:v>
                </c:pt>
                <c:pt idx="9907">
                  <c:v>39.130000000000003</c:v>
                </c:pt>
                <c:pt idx="9908">
                  <c:v>39.130000000000003</c:v>
                </c:pt>
                <c:pt idx="9909">
                  <c:v>39.130000000000003</c:v>
                </c:pt>
                <c:pt idx="9910">
                  <c:v>39.119999999999997</c:v>
                </c:pt>
                <c:pt idx="9911">
                  <c:v>39.119999999999997</c:v>
                </c:pt>
                <c:pt idx="9912">
                  <c:v>39.119999999999997</c:v>
                </c:pt>
                <c:pt idx="9913">
                  <c:v>39.130000000000003</c:v>
                </c:pt>
                <c:pt idx="9914">
                  <c:v>39.119999999999997</c:v>
                </c:pt>
                <c:pt idx="9915">
                  <c:v>39.130000000000003</c:v>
                </c:pt>
                <c:pt idx="9916">
                  <c:v>39.130000000000003</c:v>
                </c:pt>
                <c:pt idx="9917">
                  <c:v>39.130000000000003</c:v>
                </c:pt>
                <c:pt idx="9918">
                  <c:v>39.130000000000003</c:v>
                </c:pt>
                <c:pt idx="9919">
                  <c:v>39.130000000000003</c:v>
                </c:pt>
                <c:pt idx="9920">
                  <c:v>39.130000000000003</c:v>
                </c:pt>
                <c:pt idx="9921">
                  <c:v>39.130000000000003</c:v>
                </c:pt>
                <c:pt idx="9922">
                  <c:v>39.130000000000003</c:v>
                </c:pt>
                <c:pt idx="9923">
                  <c:v>39.130000000000003</c:v>
                </c:pt>
                <c:pt idx="9924">
                  <c:v>39.130000000000003</c:v>
                </c:pt>
                <c:pt idx="9925">
                  <c:v>39.130000000000003</c:v>
                </c:pt>
                <c:pt idx="9926">
                  <c:v>39.130000000000003</c:v>
                </c:pt>
                <c:pt idx="9927">
                  <c:v>39.130000000000003</c:v>
                </c:pt>
                <c:pt idx="9928">
                  <c:v>39.130000000000003</c:v>
                </c:pt>
                <c:pt idx="9929">
                  <c:v>39.130000000000003</c:v>
                </c:pt>
                <c:pt idx="9930">
                  <c:v>39.130000000000003</c:v>
                </c:pt>
                <c:pt idx="9931">
                  <c:v>39.14</c:v>
                </c:pt>
                <c:pt idx="9932">
                  <c:v>39.14</c:v>
                </c:pt>
                <c:pt idx="9933">
                  <c:v>39.15</c:v>
                </c:pt>
                <c:pt idx="9934">
                  <c:v>39.15</c:v>
                </c:pt>
                <c:pt idx="9935">
                  <c:v>39.15</c:v>
                </c:pt>
                <c:pt idx="9936">
                  <c:v>39.15</c:v>
                </c:pt>
                <c:pt idx="9937">
                  <c:v>39.159999999999997</c:v>
                </c:pt>
                <c:pt idx="9938">
                  <c:v>39.159999999999997</c:v>
                </c:pt>
                <c:pt idx="9939">
                  <c:v>39.159999999999997</c:v>
                </c:pt>
                <c:pt idx="9940">
                  <c:v>39.159999999999997</c:v>
                </c:pt>
                <c:pt idx="9941">
                  <c:v>39.159999999999997</c:v>
                </c:pt>
                <c:pt idx="9942">
                  <c:v>39.159999999999997</c:v>
                </c:pt>
                <c:pt idx="9943">
                  <c:v>39.159999999999997</c:v>
                </c:pt>
                <c:pt idx="9944">
                  <c:v>39.159999999999997</c:v>
                </c:pt>
                <c:pt idx="9945">
                  <c:v>39.159999999999997</c:v>
                </c:pt>
                <c:pt idx="9946">
                  <c:v>39.17</c:v>
                </c:pt>
                <c:pt idx="9947">
                  <c:v>39.159999999999997</c:v>
                </c:pt>
                <c:pt idx="9948">
                  <c:v>39.159999999999997</c:v>
                </c:pt>
                <c:pt idx="9949">
                  <c:v>39.17</c:v>
                </c:pt>
                <c:pt idx="9950">
                  <c:v>39.17</c:v>
                </c:pt>
                <c:pt idx="9951">
                  <c:v>39.17</c:v>
                </c:pt>
                <c:pt idx="9952">
                  <c:v>39.17</c:v>
                </c:pt>
                <c:pt idx="9953">
                  <c:v>39.17</c:v>
                </c:pt>
                <c:pt idx="9954">
                  <c:v>39.17</c:v>
                </c:pt>
                <c:pt idx="9955">
                  <c:v>39.17</c:v>
                </c:pt>
                <c:pt idx="9956">
                  <c:v>39.159999999999997</c:v>
                </c:pt>
                <c:pt idx="9957">
                  <c:v>39.159999999999997</c:v>
                </c:pt>
                <c:pt idx="9958">
                  <c:v>39.159999999999997</c:v>
                </c:pt>
                <c:pt idx="9959">
                  <c:v>39.15</c:v>
                </c:pt>
                <c:pt idx="9960">
                  <c:v>39.15</c:v>
                </c:pt>
                <c:pt idx="9961">
                  <c:v>39.14</c:v>
                </c:pt>
                <c:pt idx="9962">
                  <c:v>39.14</c:v>
                </c:pt>
                <c:pt idx="9963">
                  <c:v>39.14</c:v>
                </c:pt>
                <c:pt idx="9964">
                  <c:v>39.14</c:v>
                </c:pt>
                <c:pt idx="9965">
                  <c:v>39.130000000000003</c:v>
                </c:pt>
                <c:pt idx="9966">
                  <c:v>39.130000000000003</c:v>
                </c:pt>
                <c:pt idx="9967">
                  <c:v>39.119999999999997</c:v>
                </c:pt>
                <c:pt idx="9968">
                  <c:v>39.119999999999997</c:v>
                </c:pt>
                <c:pt idx="9969">
                  <c:v>39.119999999999997</c:v>
                </c:pt>
                <c:pt idx="9970">
                  <c:v>39.11</c:v>
                </c:pt>
                <c:pt idx="9971">
                  <c:v>39.11</c:v>
                </c:pt>
                <c:pt idx="9972">
                  <c:v>39.11</c:v>
                </c:pt>
                <c:pt idx="9973">
                  <c:v>39.11</c:v>
                </c:pt>
                <c:pt idx="9974">
                  <c:v>39.11</c:v>
                </c:pt>
                <c:pt idx="9975">
                  <c:v>39.1</c:v>
                </c:pt>
                <c:pt idx="9976">
                  <c:v>39.1</c:v>
                </c:pt>
                <c:pt idx="9977">
                  <c:v>39.1</c:v>
                </c:pt>
                <c:pt idx="9978">
                  <c:v>39.1</c:v>
                </c:pt>
                <c:pt idx="9979">
                  <c:v>39.1</c:v>
                </c:pt>
                <c:pt idx="9980">
                  <c:v>39.1</c:v>
                </c:pt>
                <c:pt idx="9981">
                  <c:v>39.090000000000003</c:v>
                </c:pt>
                <c:pt idx="9982">
                  <c:v>39.090000000000003</c:v>
                </c:pt>
                <c:pt idx="9983">
                  <c:v>39.090000000000003</c:v>
                </c:pt>
                <c:pt idx="9984">
                  <c:v>39.090000000000003</c:v>
                </c:pt>
                <c:pt idx="9985">
                  <c:v>39.090000000000003</c:v>
                </c:pt>
                <c:pt idx="9986">
                  <c:v>39.090000000000003</c:v>
                </c:pt>
                <c:pt idx="9987">
                  <c:v>39.090000000000003</c:v>
                </c:pt>
                <c:pt idx="9988">
                  <c:v>39.090000000000003</c:v>
                </c:pt>
                <c:pt idx="9989">
                  <c:v>39.090000000000003</c:v>
                </c:pt>
                <c:pt idx="9990">
                  <c:v>39.090000000000003</c:v>
                </c:pt>
                <c:pt idx="9991">
                  <c:v>39.090000000000003</c:v>
                </c:pt>
                <c:pt idx="9992">
                  <c:v>39.090000000000003</c:v>
                </c:pt>
                <c:pt idx="9993">
                  <c:v>39.090000000000003</c:v>
                </c:pt>
                <c:pt idx="9994">
                  <c:v>39.090000000000003</c:v>
                </c:pt>
                <c:pt idx="9995">
                  <c:v>39.090000000000003</c:v>
                </c:pt>
                <c:pt idx="9996">
                  <c:v>39.090000000000003</c:v>
                </c:pt>
                <c:pt idx="9997">
                  <c:v>39.090000000000003</c:v>
                </c:pt>
                <c:pt idx="9998">
                  <c:v>39.090000000000003</c:v>
                </c:pt>
                <c:pt idx="9999">
                  <c:v>39.090000000000003</c:v>
                </c:pt>
                <c:pt idx="10000">
                  <c:v>39.090000000000003</c:v>
                </c:pt>
                <c:pt idx="10001">
                  <c:v>39.08</c:v>
                </c:pt>
                <c:pt idx="10002">
                  <c:v>39.08</c:v>
                </c:pt>
                <c:pt idx="10003">
                  <c:v>39.090000000000003</c:v>
                </c:pt>
                <c:pt idx="10004">
                  <c:v>39.08</c:v>
                </c:pt>
                <c:pt idx="10005">
                  <c:v>39.08</c:v>
                </c:pt>
                <c:pt idx="10006">
                  <c:v>39.08</c:v>
                </c:pt>
                <c:pt idx="10007">
                  <c:v>39.08</c:v>
                </c:pt>
                <c:pt idx="10008">
                  <c:v>39.08</c:v>
                </c:pt>
                <c:pt idx="10009">
                  <c:v>39.08</c:v>
                </c:pt>
                <c:pt idx="10010">
                  <c:v>39.08</c:v>
                </c:pt>
                <c:pt idx="10011">
                  <c:v>39.08</c:v>
                </c:pt>
                <c:pt idx="10012">
                  <c:v>39.08</c:v>
                </c:pt>
                <c:pt idx="10013">
                  <c:v>39.08</c:v>
                </c:pt>
                <c:pt idx="10014">
                  <c:v>39.08</c:v>
                </c:pt>
                <c:pt idx="10015">
                  <c:v>39.08</c:v>
                </c:pt>
                <c:pt idx="10016">
                  <c:v>39.08</c:v>
                </c:pt>
                <c:pt idx="10017">
                  <c:v>39.08</c:v>
                </c:pt>
                <c:pt idx="10018">
                  <c:v>39.08</c:v>
                </c:pt>
                <c:pt idx="10019">
                  <c:v>39.08</c:v>
                </c:pt>
                <c:pt idx="10020">
                  <c:v>39.08</c:v>
                </c:pt>
                <c:pt idx="10021">
                  <c:v>39.08</c:v>
                </c:pt>
                <c:pt idx="10022">
                  <c:v>39.08</c:v>
                </c:pt>
                <c:pt idx="10023">
                  <c:v>39.08</c:v>
                </c:pt>
                <c:pt idx="10024">
                  <c:v>39.08</c:v>
                </c:pt>
                <c:pt idx="10025">
                  <c:v>39.08</c:v>
                </c:pt>
                <c:pt idx="10026">
                  <c:v>39.08</c:v>
                </c:pt>
                <c:pt idx="10027">
                  <c:v>39.08</c:v>
                </c:pt>
                <c:pt idx="10028">
                  <c:v>39.08</c:v>
                </c:pt>
                <c:pt idx="10029">
                  <c:v>39.08</c:v>
                </c:pt>
                <c:pt idx="10030">
                  <c:v>39.08</c:v>
                </c:pt>
                <c:pt idx="10031">
                  <c:v>39.08</c:v>
                </c:pt>
                <c:pt idx="10032">
                  <c:v>39.08</c:v>
                </c:pt>
                <c:pt idx="10033">
                  <c:v>39.08</c:v>
                </c:pt>
                <c:pt idx="10034">
                  <c:v>39.08</c:v>
                </c:pt>
                <c:pt idx="10035">
                  <c:v>39.08</c:v>
                </c:pt>
                <c:pt idx="10036">
                  <c:v>39.08</c:v>
                </c:pt>
                <c:pt idx="10037">
                  <c:v>39.08</c:v>
                </c:pt>
                <c:pt idx="10038">
                  <c:v>39.08</c:v>
                </c:pt>
                <c:pt idx="10039">
                  <c:v>39.08</c:v>
                </c:pt>
                <c:pt idx="10040">
                  <c:v>39.08</c:v>
                </c:pt>
                <c:pt idx="10041">
                  <c:v>39.090000000000003</c:v>
                </c:pt>
                <c:pt idx="10042">
                  <c:v>39.08</c:v>
                </c:pt>
                <c:pt idx="10043">
                  <c:v>39.08</c:v>
                </c:pt>
                <c:pt idx="10044">
                  <c:v>39.08</c:v>
                </c:pt>
                <c:pt idx="10045">
                  <c:v>39.08</c:v>
                </c:pt>
                <c:pt idx="10046">
                  <c:v>39.08</c:v>
                </c:pt>
                <c:pt idx="10047">
                  <c:v>39.08</c:v>
                </c:pt>
                <c:pt idx="10048">
                  <c:v>39.08</c:v>
                </c:pt>
                <c:pt idx="10049">
                  <c:v>39.08</c:v>
                </c:pt>
                <c:pt idx="10050">
                  <c:v>39.07</c:v>
                </c:pt>
                <c:pt idx="10051">
                  <c:v>39.07</c:v>
                </c:pt>
                <c:pt idx="10052">
                  <c:v>39.07</c:v>
                </c:pt>
                <c:pt idx="10053">
                  <c:v>39.07</c:v>
                </c:pt>
                <c:pt idx="10054">
                  <c:v>39.06</c:v>
                </c:pt>
                <c:pt idx="10055">
                  <c:v>39.06</c:v>
                </c:pt>
                <c:pt idx="10056">
                  <c:v>39.049999999999997</c:v>
                </c:pt>
                <c:pt idx="10057">
                  <c:v>39.049999999999997</c:v>
                </c:pt>
                <c:pt idx="10058">
                  <c:v>39.04</c:v>
                </c:pt>
                <c:pt idx="10059">
                  <c:v>39.03</c:v>
                </c:pt>
                <c:pt idx="10060">
                  <c:v>39.03</c:v>
                </c:pt>
                <c:pt idx="10061">
                  <c:v>39.020000000000003</c:v>
                </c:pt>
                <c:pt idx="10062">
                  <c:v>39.01</c:v>
                </c:pt>
                <c:pt idx="10063">
                  <c:v>39.01</c:v>
                </c:pt>
                <c:pt idx="10064">
                  <c:v>39.01</c:v>
                </c:pt>
                <c:pt idx="10065">
                  <c:v>39</c:v>
                </c:pt>
                <c:pt idx="10066">
                  <c:v>39</c:v>
                </c:pt>
                <c:pt idx="10067">
                  <c:v>38.99</c:v>
                </c:pt>
                <c:pt idx="10068">
                  <c:v>38.979999999999997</c:v>
                </c:pt>
                <c:pt idx="10069">
                  <c:v>38.97</c:v>
                </c:pt>
                <c:pt idx="10070">
                  <c:v>38.96</c:v>
                </c:pt>
                <c:pt idx="10071">
                  <c:v>38.96</c:v>
                </c:pt>
                <c:pt idx="10072">
                  <c:v>38.950000000000003</c:v>
                </c:pt>
                <c:pt idx="10073">
                  <c:v>38.94</c:v>
                </c:pt>
                <c:pt idx="10074">
                  <c:v>38.93</c:v>
                </c:pt>
                <c:pt idx="10075">
                  <c:v>38.93</c:v>
                </c:pt>
                <c:pt idx="10076">
                  <c:v>38.92</c:v>
                </c:pt>
                <c:pt idx="10077">
                  <c:v>38.92</c:v>
                </c:pt>
                <c:pt idx="10078">
                  <c:v>38.92</c:v>
                </c:pt>
                <c:pt idx="10079">
                  <c:v>38.92</c:v>
                </c:pt>
                <c:pt idx="10080">
                  <c:v>38.92</c:v>
                </c:pt>
                <c:pt idx="10081">
                  <c:v>38.92</c:v>
                </c:pt>
                <c:pt idx="10082">
                  <c:v>38.92</c:v>
                </c:pt>
                <c:pt idx="10083">
                  <c:v>38.92</c:v>
                </c:pt>
                <c:pt idx="10084">
                  <c:v>38.93</c:v>
                </c:pt>
                <c:pt idx="10085">
                  <c:v>38.93</c:v>
                </c:pt>
                <c:pt idx="10086">
                  <c:v>38.93</c:v>
                </c:pt>
                <c:pt idx="10087">
                  <c:v>38.93</c:v>
                </c:pt>
                <c:pt idx="10088">
                  <c:v>38.93</c:v>
                </c:pt>
                <c:pt idx="10089">
                  <c:v>38.93</c:v>
                </c:pt>
                <c:pt idx="10090">
                  <c:v>38.94</c:v>
                </c:pt>
                <c:pt idx="10091">
                  <c:v>38.94</c:v>
                </c:pt>
                <c:pt idx="10092">
                  <c:v>38.950000000000003</c:v>
                </c:pt>
                <c:pt idx="10093">
                  <c:v>38.950000000000003</c:v>
                </c:pt>
                <c:pt idx="10094">
                  <c:v>38.950000000000003</c:v>
                </c:pt>
                <c:pt idx="10095">
                  <c:v>38.950000000000003</c:v>
                </c:pt>
                <c:pt idx="10096">
                  <c:v>38.96</c:v>
                </c:pt>
                <c:pt idx="10097">
                  <c:v>38.96</c:v>
                </c:pt>
                <c:pt idx="10098">
                  <c:v>38.96</c:v>
                </c:pt>
                <c:pt idx="10099">
                  <c:v>38.950000000000003</c:v>
                </c:pt>
                <c:pt idx="10100">
                  <c:v>38.96</c:v>
                </c:pt>
                <c:pt idx="10101">
                  <c:v>38.96</c:v>
                </c:pt>
                <c:pt idx="10102">
                  <c:v>38.96</c:v>
                </c:pt>
                <c:pt idx="10103">
                  <c:v>38.97</c:v>
                </c:pt>
                <c:pt idx="10104">
                  <c:v>38.979999999999997</c:v>
                </c:pt>
                <c:pt idx="10105">
                  <c:v>38.979999999999997</c:v>
                </c:pt>
                <c:pt idx="10106">
                  <c:v>38.979999999999997</c:v>
                </c:pt>
                <c:pt idx="10107">
                  <c:v>38.979999999999997</c:v>
                </c:pt>
                <c:pt idx="10108">
                  <c:v>38.99</c:v>
                </c:pt>
                <c:pt idx="10109">
                  <c:v>38.979999999999997</c:v>
                </c:pt>
                <c:pt idx="10110">
                  <c:v>38.99</c:v>
                </c:pt>
                <c:pt idx="10111">
                  <c:v>38.99</c:v>
                </c:pt>
                <c:pt idx="10112">
                  <c:v>38.979999999999997</c:v>
                </c:pt>
                <c:pt idx="10113">
                  <c:v>38.979999999999997</c:v>
                </c:pt>
                <c:pt idx="10114">
                  <c:v>38.979999999999997</c:v>
                </c:pt>
                <c:pt idx="10115">
                  <c:v>38.979999999999997</c:v>
                </c:pt>
                <c:pt idx="10116">
                  <c:v>38.979999999999997</c:v>
                </c:pt>
                <c:pt idx="10117">
                  <c:v>38.97</c:v>
                </c:pt>
                <c:pt idx="10118">
                  <c:v>38.979999999999997</c:v>
                </c:pt>
                <c:pt idx="10119">
                  <c:v>38.979999999999997</c:v>
                </c:pt>
                <c:pt idx="10120">
                  <c:v>38.979999999999997</c:v>
                </c:pt>
                <c:pt idx="10121">
                  <c:v>38.979999999999997</c:v>
                </c:pt>
                <c:pt idx="10122">
                  <c:v>38.979999999999997</c:v>
                </c:pt>
                <c:pt idx="10123">
                  <c:v>38.979999999999997</c:v>
                </c:pt>
                <c:pt idx="10124">
                  <c:v>38.979999999999997</c:v>
                </c:pt>
                <c:pt idx="10125">
                  <c:v>38.99</c:v>
                </c:pt>
                <c:pt idx="10126">
                  <c:v>38.99</c:v>
                </c:pt>
                <c:pt idx="10127">
                  <c:v>39</c:v>
                </c:pt>
                <c:pt idx="10128">
                  <c:v>39</c:v>
                </c:pt>
                <c:pt idx="10129">
                  <c:v>38.99</c:v>
                </c:pt>
                <c:pt idx="10130">
                  <c:v>39</c:v>
                </c:pt>
                <c:pt idx="10131">
                  <c:v>39</c:v>
                </c:pt>
                <c:pt idx="10132">
                  <c:v>39</c:v>
                </c:pt>
                <c:pt idx="10133">
                  <c:v>39</c:v>
                </c:pt>
                <c:pt idx="10134">
                  <c:v>39</c:v>
                </c:pt>
                <c:pt idx="10135">
                  <c:v>39.01</c:v>
                </c:pt>
                <c:pt idx="10136">
                  <c:v>39.01</c:v>
                </c:pt>
                <c:pt idx="10137">
                  <c:v>39.01</c:v>
                </c:pt>
                <c:pt idx="10138">
                  <c:v>39.01</c:v>
                </c:pt>
                <c:pt idx="10139">
                  <c:v>39.020000000000003</c:v>
                </c:pt>
                <c:pt idx="10140">
                  <c:v>39.020000000000003</c:v>
                </c:pt>
                <c:pt idx="10141">
                  <c:v>39.020000000000003</c:v>
                </c:pt>
                <c:pt idx="10142">
                  <c:v>39.03</c:v>
                </c:pt>
                <c:pt idx="10143">
                  <c:v>39.03</c:v>
                </c:pt>
                <c:pt idx="10144">
                  <c:v>39.03</c:v>
                </c:pt>
                <c:pt idx="10145">
                  <c:v>39.04</c:v>
                </c:pt>
                <c:pt idx="10146">
                  <c:v>39.04</c:v>
                </c:pt>
                <c:pt idx="10147">
                  <c:v>39.049999999999997</c:v>
                </c:pt>
                <c:pt idx="10148">
                  <c:v>39.049999999999997</c:v>
                </c:pt>
                <c:pt idx="10149">
                  <c:v>39.06</c:v>
                </c:pt>
                <c:pt idx="10150">
                  <c:v>39.06</c:v>
                </c:pt>
                <c:pt idx="10151">
                  <c:v>39.06</c:v>
                </c:pt>
                <c:pt idx="10152">
                  <c:v>39.06</c:v>
                </c:pt>
                <c:pt idx="10153">
                  <c:v>39.07</c:v>
                </c:pt>
                <c:pt idx="10154">
                  <c:v>39.07</c:v>
                </c:pt>
                <c:pt idx="10155">
                  <c:v>39.07</c:v>
                </c:pt>
                <c:pt idx="10156">
                  <c:v>39.07</c:v>
                </c:pt>
                <c:pt idx="10157">
                  <c:v>39.07</c:v>
                </c:pt>
                <c:pt idx="10158">
                  <c:v>39.07</c:v>
                </c:pt>
                <c:pt idx="10159">
                  <c:v>39.08</c:v>
                </c:pt>
                <c:pt idx="10160">
                  <c:v>39.08</c:v>
                </c:pt>
                <c:pt idx="10161">
                  <c:v>39.08</c:v>
                </c:pt>
                <c:pt idx="10162">
                  <c:v>39.08</c:v>
                </c:pt>
                <c:pt idx="10163">
                  <c:v>39.08</c:v>
                </c:pt>
                <c:pt idx="10164">
                  <c:v>39.08</c:v>
                </c:pt>
                <c:pt idx="10165">
                  <c:v>39.08</c:v>
                </c:pt>
                <c:pt idx="10166">
                  <c:v>39.08</c:v>
                </c:pt>
                <c:pt idx="10167">
                  <c:v>39.090000000000003</c:v>
                </c:pt>
                <c:pt idx="10168">
                  <c:v>39.090000000000003</c:v>
                </c:pt>
                <c:pt idx="10169">
                  <c:v>39.090000000000003</c:v>
                </c:pt>
                <c:pt idx="10170">
                  <c:v>39.090000000000003</c:v>
                </c:pt>
                <c:pt idx="10171">
                  <c:v>39.090000000000003</c:v>
                </c:pt>
                <c:pt idx="10172">
                  <c:v>39.090000000000003</c:v>
                </c:pt>
                <c:pt idx="10173">
                  <c:v>39.090000000000003</c:v>
                </c:pt>
                <c:pt idx="10174">
                  <c:v>39.090000000000003</c:v>
                </c:pt>
                <c:pt idx="10175">
                  <c:v>39.090000000000003</c:v>
                </c:pt>
                <c:pt idx="10176">
                  <c:v>39.090000000000003</c:v>
                </c:pt>
                <c:pt idx="10177">
                  <c:v>39.090000000000003</c:v>
                </c:pt>
                <c:pt idx="10178">
                  <c:v>39.090000000000003</c:v>
                </c:pt>
                <c:pt idx="10179">
                  <c:v>39.090000000000003</c:v>
                </c:pt>
                <c:pt idx="10180">
                  <c:v>39.090000000000003</c:v>
                </c:pt>
                <c:pt idx="10181">
                  <c:v>39.090000000000003</c:v>
                </c:pt>
                <c:pt idx="10182">
                  <c:v>39.090000000000003</c:v>
                </c:pt>
                <c:pt idx="10183">
                  <c:v>39.090000000000003</c:v>
                </c:pt>
                <c:pt idx="10184">
                  <c:v>39.090000000000003</c:v>
                </c:pt>
                <c:pt idx="10185">
                  <c:v>39.090000000000003</c:v>
                </c:pt>
                <c:pt idx="10186">
                  <c:v>39.090000000000003</c:v>
                </c:pt>
                <c:pt idx="10187">
                  <c:v>39.090000000000003</c:v>
                </c:pt>
                <c:pt idx="10188">
                  <c:v>39.090000000000003</c:v>
                </c:pt>
                <c:pt idx="10189">
                  <c:v>39.090000000000003</c:v>
                </c:pt>
                <c:pt idx="10190">
                  <c:v>39.090000000000003</c:v>
                </c:pt>
                <c:pt idx="10191">
                  <c:v>39.090000000000003</c:v>
                </c:pt>
                <c:pt idx="10192">
                  <c:v>39.090000000000003</c:v>
                </c:pt>
                <c:pt idx="10193">
                  <c:v>39.090000000000003</c:v>
                </c:pt>
                <c:pt idx="10194">
                  <c:v>39.090000000000003</c:v>
                </c:pt>
                <c:pt idx="10195">
                  <c:v>39.090000000000003</c:v>
                </c:pt>
                <c:pt idx="10196">
                  <c:v>39.090000000000003</c:v>
                </c:pt>
                <c:pt idx="10197">
                  <c:v>39.090000000000003</c:v>
                </c:pt>
                <c:pt idx="10198">
                  <c:v>39.090000000000003</c:v>
                </c:pt>
                <c:pt idx="10199">
                  <c:v>39.090000000000003</c:v>
                </c:pt>
                <c:pt idx="10200">
                  <c:v>39.090000000000003</c:v>
                </c:pt>
                <c:pt idx="10201">
                  <c:v>39.090000000000003</c:v>
                </c:pt>
                <c:pt idx="10202">
                  <c:v>39.090000000000003</c:v>
                </c:pt>
                <c:pt idx="10203">
                  <c:v>39.090000000000003</c:v>
                </c:pt>
                <c:pt idx="10204">
                  <c:v>39.090000000000003</c:v>
                </c:pt>
                <c:pt idx="10205">
                  <c:v>39.090000000000003</c:v>
                </c:pt>
                <c:pt idx="10206">
                  <c:v>39.090000000000003</c:v>
                </c:pt>
                <c:pt idx="10207">
                  <c:v>39.090000000000003</c:v>
                </c:pt>
                <c:pt idx="10208">
                  <c:v>39.090000000000003</c:v>
                </c:pt>
                <c:pt idx="10209">
                  <c:v>39.090000000000003</c:v>
                </c:pt>
                <c:pt idx="10210">
                  <c:v>39.090000000000003</c:v>
                </c:pt>
                <c:pt idx="10211">
                  <c:v>39.090000000000003</c:v>
                </c:pt>
                <c:pt idx="10212">
                  <c:v>39.090000000000003</c:v>
                </c:pt>
                <c:pt idx="10213">
                  <c:v>39.090000000000003</c:v>
                </c:pt>
                <c:pt idx="10214">
                  <c:v>39.090000000000003</c:v>
                </c:pt>
                <c:pt idx="10215">
                  <c:v>39.090000000000003</c:v>
                </c:pt>
                <c:pt idx="10216">
                  <c:v>39.090000000000003</c:v>
                </c:pt>
                <c:pt idx="10217">
                  <c:v>39.090000000000003</c:v>
                </c:pt>
                <c:pt idx="10218">
                  <c:v>39.090000000000003</c:v>
                </c:pt>
                <c:pt idx="10219">
                  <c:v>39.090000000000003</c:v>
                </c:pt>
                <c:pt idx="10220">
                  <c:v>39.090000000000003</c:v>
                </c:pt>
                <c:pt idx="10221">
                  <c:v>39.090000000000003</c:v>
                </c:pt>
                <c:pt idx="10222">
                  <c:v>39.090000000000003</c:v>
                </c:pt>
                <c:pt idx="10223">
                  <c:v>39.090000000000003</c:v>
                </c:pt>
                <c:pt idx="10224">
                  <c:v>39.090000000000003</c:v>
                </c:pt>
                <c:pt idx="10225">
                  <c:v>39.090000000000003</c:v>
                </c:pt>
                <c:pt idx="10226">
                  <c:v>39.090000000000003</c:v>
                </c:pt>
                <c:pt idx="10227">
                  <c:v>39.090000000000003</c:v>
                </c:pt>
                <c:pt idx="10228">
                  <c:v>39.090000000000003</c:v>
                </c:pt>
                <c:pt idx="10229">
                  <c:v>39.1</c:v>
                </c:pt>
                <c:pt idx="10230">
                  <c:v>39.1</c:v>
                </c:pt>
                <c:pt idx="10231">
                  <c:v>39.1</c:v>
                </c:pt>
                <c:pt idx="10232">
                  <c:v>39.1</c:v>
                </c:pt>
                <c:pt idx="10233">
                  <c:v>39.1</c:v>
                </c:pt>
                <c:pt idx="10234">
                  <c:v>39.090000000000003</c:v>
                </c:pt>
                <c:pt idx="10235">
                  <c:v>39.090000000000003</c:v>
                </c:pt>
                <c:pt idx="10236">
                  <c:v>39.090000000000003</c:v>
                </c:pt>
                <c:pt idx="10237">
                  <c:v>39.090000000000003</c:v>
                </c:pt>
                <c:pt idx="10238">
                  <c:v>39.090000000000003</c:v>
                </c:pt>
                <c:pt idx="10239">
                  <c:v>39.090000000000003</c:v>
                </c:pt>
                <c:pt idx="10240">
                  <c:v>39.090000000000003</c:v>
                </c:pt>
                <c:pt idx="10241">
                  <c:v>39.090000000000003</c:v>
                </c:pt>
                <c:pt idx="10242">
                  <c:v>39.090000000000003</c:v>
                </c:pt>
                <c:pt idx="10243">
                  <c:v>39.090000000000003</c:v>
                </c:pt>
                <c:pt idx="10244">
                  <c:v>39.090000000000003</c:v>
                </c:pt>
                <c:pt idx="10245">
                  <c:v>39.090000000000003</c:v>
                </c:pt>
                <c:pt idx="10246">
                  <c:v>39.090000000000003</c:v>
                </c:pt>
                <c:pt idx="10247">
                  <c:v>39.090000000000003</c:v>
                </c:pt>
                <c:pt idx="10248">
                  <c:v>39.090000000000003</c:v>
                </c:pt>
                <c:pt idx="10249">
                  <c:v>39.090000000000003</c:v>
                </c:pt>
                <c:pt idx="10250">
                  <c:v>39.090000000000003</c:v>
                </c:pt>
                <c:pt idx="10251">
                  <c:v>39.090000000000003</c:v>
                </c:pt>
                <c:pt idx="10252">
                  <c:v>39.090000000000003</c:v>
                </c:pt>
                <c:pt idx="10253">
                  <c:v>39.090000000000003</c:v>
                </c:pt>
                <c:pt idx="10254">
                  <c:v>39.090000000000003</c:v>
                </c:pt>
                <c:pt idx="10255">
                  <c:v>39.090000000000003</c:v>
                </c:pt>
                <c:pt idx="10256">
                  <c:v>39.090000000000003</c:v>
                </c:pt>
                <c:pt idx="10257">
                  <c:v>39.090000000000003</c:v>
                </c:pt>
                <c:pt idx="10258">
                  <c:v>39.090000000000003</c:v>
                </c:pt>
                <c:pt idx="10259">
                  <c:v>39.090000000000003</c:v>
                </c:pt>
                <c:pt idx="10260">
                  <c:v>39.08</c:v>
                </c:pt>
                <c:pt idx="10261">
                  <c:v>39.08</c:v>
                </c:pt>
                <c:pt idx="10262">
                  <c:v>39.08</c:v>
                </c:pt>
                <c:pt idx="10263">
                  <c:v>39.08</c:v>
                </c:pt>
                <c:pt idx="10264">
                  <c:v>39.08</c:v>
                </c:pt>
                <c:pt idx="10265">
                  <c:v>39.07</c:v>
                </c:pt>
                <c:pt idx="10266">
                  <c:v>39.07</c:v>
                </c:pt>
                <c:pt idx="10267">
                  <c:v>39.07</c:v>
                </c:pt>
                <c:pt idx="10268">
                  <c:v>39.07</c:v>
                </c:pt>
                <c:pt idx="10269">
                  <c:v>39.07</c:v>
                </c:pt>
                <c:pt idx="10270">
                  <c:v>39.06</c:v>
                </c:pt>
                <c:pt idx="10271">
                  <c:v>39.06</c:v>
                </c:pt>
                <c:pt idx="10272">
                  <c:v>39.06</c:v>
                </c:pt>
                <c:pt idx="10273">
                  <c:v>39.06</c:v>
                </c:pt>
                <c:pt idx="10274">
                  <c:v>39.06</c:v>
                </c:pt>
                <c:pt idx="10275">
                  <c:v>39.049999999999997</c:v>
                </c:pt>
                <c:pt idx="10276">
                  <c:v>39.049999999999997</c:v>
                </c:pt>
                <c:pt idx="10277">
                  <c:v>39.049999999999997</c:v>
                </c:pt>
                <c:pt idx="10278">
                  <c:v>39.04</c:v>
                </c:pt>
                <c:pt idx="10279">
                  <c:v>39.03</c:v>
                </c:pt>
                <c:pt idx="10280">
                  <c:v>39.020000000000003</c:v>
                </c:pt>
                <c:pt idx="10281">
                  <c:v>39.020000000000003</c:v>
                </c:pt>
                <c:pt idx="10282">
                  <c:v>39.01</c:v>
                </c:pt>
                <c:pt idx="10283">
                  <c:v>39.01</c:v>
                </c:pt>
                <c:pt idx="10284">
                  <c:v>39</c:v>
                </c:pt>
                <c:pt idx="10285">
                  <c:v>39</c:v>
                </c:pt>
                <c:pt idx="10286">
                  <c:v>38.99</c:v>
                </c:pt>
                <c:pt idx="10287">
                  <c:v>38.979999999999997</c:v>
                </c:pt>
                <c:pt idx="10288">
                  <c:v>38.97</c:v>
                </c:pt>
                <c:pt idx="10289">
                  <c:v>38.96</c:v>
                </c:pt>
                <c:pt idx="10290">
                  <c:v>38.96</c:v>
                </c:pt>
                <c:pt idx="10291">
                  <c:v>38.950000000000003</c:v>
                </c:pt>
                <c:pt idx="10292">
                  <c:v>38.950000000000003</c:v>
                </c:pt>
                <c:pt idx="10293">
                  <c:v>38.94</c:v>
                </c:pt>
                <c:pt idx="10294">
                  <c:v>38.94</c:v>
                </c:pt>
                <c:pt idx="10295">
                  <c:v>38.93</c:v>
                </c:pt>
                <c:pt idx="10296">
                  <c:v>38.93</c:v>
                </c:pt>
                <c:pt idx="10297">
                  <c:v>38.94</c:v>
                </c:pt>
                <c:pt idx="10298">
                  <c:v>38.93</c:v>
                </c:pt>
                <c:pt idx="10299">
                  <c:v>38.93</c:v>
                </c:pt>
                <c:pt idx="10300">
                  <c:v>38.93</c:v>
                </c:pt>
                <c:pt idx="10301">
                  <c:v>38.93</c:v>
                </c:pt>
                <c:pt idx="10302">
                  <c:v>38.93</c:v>
                </c:pt>
                <c:pt idx="10303">
                  <c:v>38.93</c:v>
                </c:pt>
                <c:pt idx="10304">
                  <c:v>38.93</c:v>
                </c:pt>
                <c:pt idx="10305">
                  <c:v>38.92</c:v>
                </c:pt>
                <c:pt idx="10306">
                  <c:v>38.909999999999997</c:v>
                </c:pt>
                <c:pt idx="10307">
                  <c:v>38.909999999999997</c:v>
                </c:pt>
                <c:pt idx="10308">
                  <c:v>38.909999999999997</c:v>
                </c:pt>
                <c:pt idx="10309">
                  <c:v>38.909999999999997</c:v>
                </c:pt>
                <c:pt idx="10310">
                  <c:v>38.9</c:v>
                </c:pt>
                <c:pt idx="10311">
                  <c:v>38.9</c:v>
                </c:pt>
                <c:pt idx="10312">
                  <c:v>38.9</c:v>
                </c:pt>
                <c:pt idx="10313">
                  <c:v>38.9</c:v>
                </c:pt>
                <c:pt idx="10314">
                  <c:v>38.9</c:v>
                </c:pt>
                <c:pt idx="10315">
                  <c:v>38.9</c:v>
                </c:pt>
                <c:pt idx="10316">
                  <c:v>38.9</c:v>
                </c:pt>
                <c:pt idx="10317">
                  <c:v>38.9</c:v>
                </c:pt>
                <c:pt idx="10318">
                  <c:v>38.89</c:v>
                </c:pt>
                <c:pt idx="10319">
                  <c:v>38.89</c:v>
                </c:pt>
                <c:pt idx="10320">
                  <c:v>38.89</c:v>
                </c:pt>
                <c:pt idx="10321">
                  <c:v>38.89</c:v>
                </c:pt>
                <c:pt idx="10322">
                  <c:v>38.89</c:v>
                </c:pt>
                <c:pt idx="10323">
                  <c:v>38.89</c:v>
                </c:pt>
                <c:pt idx="10324">
                  <c:v>38.89</c:v>
                </c:pt>
                <c:pt idx="10325">
                  <c:v>38.89</c:v>
                </c:pt>
                <c:pt idx="10326">
                  <c:v>38.89</c:v>
                </c:pt>
                <c:pt idx="10327">
                  <c:v>38.89</c:v>
                </c:pt>
                <c:pt idx="10328">
                  <c:v>38.89</c:v>
                </c:pt>
                <c:pt idx="10329">
                  <c:v>38.89</c:v>
                </c:pt>
                <c:pt idx="10330">
                  <c:v>38.89</c:v>
                </c:pt>
                <c:pt idx="10331">
                  <c:v>38.89</c:v>
                </c:pt>
                <c:pt idx="10332">
                  <c:v>38.89</c:v>
                </c:pt>
                <c:pt idx="10333">
                  <c:v>38.89</c:v>
                </c:pt>
                <c:pt idx="10334">
                  <c:v>38.89</c:v>
                </c:pt>
                <c:pt idx="10335">
                  <c:v>38.89</c:v>
                </c:pt>
                <c:pt idx="10336">
                  <c:v>38.89</c:v>
                </c:pt>
                <c:pt idx="10337">
                  <c:v>38.89</c:v>
                </c:pt>
                <c:pt idx="10338">
                  <c:v>38.89</c:v>
                </c:pt>
                <c:pt idx="10339">
                  <c:v>38.89</c:v>
                </c:pt>
                <c:pt idx="10340">
                  <c:v>38.89</c:v>
                </c:pt>
                <c:pt idx="10341">
                  <c:v>38.89</c:v>
                </c:pt>
                <c:pt idx="10342">
                  <c:v>38.89</c:v>
                </c:pt>
                <c:pt idx="10343">
                  <c:v>38.89</c:v>
                </c:pt>
                <c:pt idx="10344">
                  <c:v>38.89</c:v>
                </c:pt>
                <c:pt idx="10345">
                  <c:v>38.89</c:v>
                </c:pt>
                <c:pt idx="10346">
                  <c:v>38.89</c:v>
                </c:pt>
                <c:pt idx="10347">
                  <c:v>38.89</c:v>
                </c:pt>
                <c:pt idx="10348">
                  <c:v>38.89</c:v>
                </c:pt>
                <c:pt idx="10349">
                  <c:v>38.89</c:v>
                </c:pt>
                <c:pt idx="10350">
                  <c:v>38.89</c:v>
                </c:pt>
                <c:pt idx="10351">
                  <c:v>38.89</c:v>
                </c:pt>
                <c:pt idx="10352">
                  <c:v>38.89</c:v>
                </c:pt>
                <c:pt idx="10353">
                  <c:v>38.89</c:v>
                </c:pt>
                <c:pt idx="10354">
                  <c:v>38.89</c:v>
                </c:pt>
                <c:pt idx="10355">
                  <c:v>38.89</c:v>
                </c:pt>
                <c:pt idx="10356">
                  <c:v>38.89</c:v>
                </c:pt>
                <c:pt idx="10357">
                  <c:v>38.89</c:v>
                </c:pt>
                <c:pt idx="10358">
                  <c:v>38.89</c:v>
                </c:pt>
                <c:pt idx="10359">
                  <c:v>38.89</c:v>
                </c:pt>
                <c:pt idx="10360">
                  <c:v>38.89</c:v>
                </c:pt>
                <c:pt idx="10361">
                  <c:v>38.89</c:v>
                </c:pt>
                <c:pt idx="10362">
                  <c:v>38.89</c:v>
                </c:pt>
                <c:pt idx="10363">
                  <c:v>38.89</c:v>
                </c:pt>
                <c:pt idx="10364">
                  <c:v>38.89</c:v>
                </c:pt>
                <c:pt idx="10365">
                  <c:v>38.880000000000003</c:v>
                </c:pt>
                <c:pt idx="10366">
                  <c:v>38.880000000000003</c:v>
                </c:pt>
                <c:pt idx="10367">
                  <c:v>38.880000000000003</c:v>
                </c:pt>
                <c:pt idx="10368">
                  <c:v>38.880000000000003</c:v>
                </c:pt>
                <c:pt idx="10369">
                  <c:v>38.869999999999997</c:v>
                </c:pt>
                <c:pt idx="10370">
                  <c:v>38.869999999999997</c:v>
                </c:pt>
                <c:pt idx="10371">
                  <c:v>38.869999999999997</c:v>
                </c:pt>
                <c:pt idx="10372">
                  <c:v>38.869999999999997</c:v>
                </c:pt>
                <c:pt idx="10373">
                  <c:v>38.869999999999997</c:v>
                </c:pt>
                <c:pt idx="10374">
                  <c:v>38.869999999999997</c:v>
                </c:pt>
                <c:pt idx="10375">
                  <c:v>38.86</c:v>
                </c:pt>
                <c:pt idx="10376">
                  <c:v>38.86</c:v>
                </c:pt>
                <c:pt idx="10377">
                  <c:v>38.86</c:v>
                </c:pt>
                <c:pt idx="10378">
                  <c:v>38.86</c:v>
                </c:pt>
                <c:pt idx="10379">
                  <c:v>38.85</c:v>
                </c:pt>
                <c:pt idx="10380">
                  <c:v>38.85</c:v>
                </c:pt>
                <c:pt idx="10381">
                  <c:v>38.85</c:v>
                </c:pt>
                <c:pt idx="10382">
                  <c:v>38.840000000000003</c:v>
                </c:pt>
                <c:pt idx="10383">
                  <c:v>38.83</c:v>
                </c:pt>
                <c:pt idx="10384">
                  <c:v>38.82</c:v>
                </c:pt>
                <c:pt idx="10385">
                  <c:v>38.82</c:v>
                </c:pt>
                <c:pt idx="10386">
                  <c:v>38.81</c:v>
                </c:pt>
                <c:pt idx="10387">
                  <c:v>38.81</c:v>
                </c:pt>
                <c:pt idx="10388">
                  <c:v>38.81</c:v>
                </c:pt>
                <c:pt idx="10389">
                  <c:v>38.81</c:v>
                </c:pt>
                <c:pt idx="10390">
                  <c:v>38.799999999999997</c:v>
                </c:pt>
                <c:pt idx="10391">
                  <c:v>38.799999999999997</c:v>
                </c:pt>
                <c:pt idx="10392">
                  <c:v>38.799999999999997</c:v>
                </c:pt>
                <c:pt idx="10393">
                  <c:v>38.799999999999997</c:v>
                </c:pt>
                <c:pt idx="10394">
                  <c:v>38.79</c:v>
                </c:pt>
                <c:pt idx="10395">
                  <c:v>38.79</c:v>
                </c:pt>
                <c:pt idx="10396">
                  <c:v>38.79</c:v>
                </c:pt>
                <c:pt idx="10397">
                  <c:v>38.79</c:v>
                </c:pt>
                <c:pt idx="10398">
                  <c:v>38.78</c:v>
                </c:pt>
                <c:pt idx="10399">
                  <c:v>38.78</c:v>
                </c:pt>
                <c:pt idx="10400">
                  <c:v>38.78</c:v>
                </c:pt>
                <c:pt idx="10401">
                  <c:v>38.78</c:v>
                </c:pt>
                <c:pt idx="10402">
                  <c:v>38.78</c:v>
                </c:pt>
                <c:pt idx="10403">
                  <c:v>38.78</c:v>
                </c:pt>
                <c:pt idx="10404">
                  <c:v>38.78</c:v>
                </c:pt>
                <c:pt idx="10405">
                  <c:v>38.78</c:v>
                </c:pt>
                <c:pt idx="10406">
                  <c:v>38.78</c:v>
                </c:pt>
                <c:pt idx="10407">
                  <c:v>38.78</c:v>
                </c:pt>
                <c:pt idx="10408">
                  <c:v>38.78</c:v>
                </c:pt>
                <c:pt idx="10409">
                  <c:v>38.78</c:v>
                </c:pt>
                <c:pt idx="10410">
                  <c:v>38.78</c:v>
                </c:pt>
                <c:pt idx="10411">
                  <c:v>38.78</c:v>
                </c:pt>
                <c:pt idx="10412">
                  <c:v>38.78</c:v>
                </c:pt>
                <c:pt idx="10413">
                  <c:v>38.78</c:v>
                </c:pt>
                <c:pt idx="10414">
                  <c:v>38.78</c:v>
                </c:pt>
                <c:pt idx="10415">
                  <c:v>38.78</c:v>
                </c:pt>
                <c:pt idx="10416">
                  <c:v>38.78</c:v>
                </c:pt>
                <c:pt idx="10417">
                  <c:v>38.78</c:v>
                </c:pt>
                <c:pt idx="10418">
                  <c:v>38.78</c:v>
                </c:pt>
                <c:pt idx="10419">
                  <c:v>38.78</c:v>
                </c:pt>
                <c:pt idx="10420">
                  <c:v>38.78</c:v>
                </c:pt>
                <c:pt idx="10421">
                  <c:v>38.78</c:v>
                </c:pt>
                <c:pt idx="10422">
                  <c:v>38.78</c:v>
                </c:pt>
                <c:pt idx="10423">
                  <c:v>38.78</c:v>
                </c:pt>
                <c:pt idx="10424">
                  <c:v>38.78</c:v>
                </c:pt>
                <c:pt idx="10425">
                  <c:v>38.78</c:v>
                </c:pt>
                <c:pt idx="10426">
                  <c:v>38.78</c:v>
                </c:pt>
                <c:pt idx="10427">
                  <c:v>38.78</c:v>
                </c:pt>
                <c:pt idx="10428">
                  <c:v>38.78</c:v>
                </c:pt>
                <c:pt idx="10429">
                  <c:v>38.78</c:v>
                </c:pt>
                <c:pt idx="10430">
                  <c:v>38.78</c:v>
                </c:pt>
                <c:pt idx="10431">
                  <c:v>38.78</c:v>
                </c:pt>
                <c:pt idx="10432">
                  <c:v>38.78</c:v>
                </c:pt>
                <c:pt idx="10433">
                  <c:v>38.78</c:v>
                </c:pt>
                <c:pt idx="10434">
                  <c:v>38.78</c:v>
                </c:pt>
                <c:pt idx="10435">
                  <c:v>38.78</c:v>
                </c:pt>
                <c:pt idx="10436">
                  <c:v>38.78</c:v>
                </c:pt>
                <c:pt idx="10437">
                  <c:v>38.78</c:v>
                </c:pt>
                <c:pt idx="10438">
                  <c:v>38.78</c:v>
                </c:pt>
                <c:pt idx="10439">
                  <c:v>38.78</c:v>
                </c:pt>
                <c:pt idx="10440">
                  <c:v>38.78</c:v>
                </c:pt>
                <c:pt idx="10441">
                  <c:v>38.78</c:v>
                </c:pt>
                <c:pt idx="10442">
                  <c:v>38.78</c:v>
                </c:pt>
                <c:pt idx="10443">
                  <c:v>38.78</c:v>
                </c:pt>
                <c:pt idx="10444">
                  <c:v>38.78</c:v>
                </c:pt>
                <c:pt idx="10445">
                  <c:v>38.78</c:v>
                </c:pt>
                <c:pt idx="10446">
                  <c:v>38.78</c:v>
                </c:pt>
                <c:pt idx="10447">
                  <c:v>38.78</c:v>
                </c:pt>
                <c:pt idx="10448">
                  <c:v>38.78</c:v>
                </c:pt>
                <c:pt idx="10449">
                  <c:v>38.78</c:v>
                </c:pt>
                <c:pt idx="10450">
                  <c:v>38.78</c:v>
                </c:pt>
                <c:pt idx="10451">
                  <c:v>38.78</c:v>
                </c:pt>
                <c:pt idx="10452">
                  <c:v>38.78</c:v>
                </c:pt>
                <c:pt idx="10453">
                  <c:v>38.78</c:v>
                </c:pt>
                <c:pt idx="10454">
                  <c:v>38.78</c:v>
                </c:pt>
                <c:pt idx="10455">
                  <c:v>38.78</c:v>
                </c:pt>
                <c:pt idx="10456">
                  <c:v>38.78</c:v>
                </c:pt>
                <c:pt idx="10457">
                  <c:v>38.78</c:v>
                </c:pt>
                <c:pt idx="10458">
                  <c:v>38.78</c:v>
                </c:pt>
                <c:pt idx="10459">
                  <c:v>38.78</c:v>
                </c:pt>
                <c:pt idx="10460">
                  <c:v>38.78</c:v>
                </c:pt>
                <c:pt idx="10461">
                  <c:v>38.78</c:v>
                </c:pt>
                <c:pt idx="10462">
                  <c:v>38.770000000000003</c:v>
                </c:pt>
                <c:pt idx="10463">
                  <c:v>38.770000000000003</c:v>
                </c:pt>
                <c:pt idx="10464">
                  <c:v>38.770000000000003</c:v>
                </c:pt>
                <c:pt idx="10465">
                  <c:v>38.76</c:v>
                </c:pt>
                <c:pt idx="10466">
                  <c:v>38.76</c:v>
                </c:pt>
                <c:pt idx="10467">
                  <c:v>38.76</c:v>
                </c:pt>
                <c:pt idx="10468">
                  <c:v>38.76</c:v>
                </c:pt>
                <c:pt idx="10469">
                  <c:v>38.75</c:v>
                </c:pt>
                <c:pt idx="10470">
                  <c:v>38.74</c:v>
                </c:pt>
                <c:pt idx="10471">
                  <c:v>38.74</c:v>
                </c:pt>
                <c:pt idx="10472">
                  <c:v>38.74</c:v>
                </c:pt>
                <c:pt idx="10473">
                  <c:v>38.72</c:v>
                </c:pt>
                <c:pt idx="10474">
                  <c:v>38.72</c:v>
                </c:pt>
                <c:pt idx="10475">
                  <c:v>38.71</c:v>
                </c:pt>
                <c:pt idx="10476">
                  <c:v>38.71</c:v>
                </c:pt>
                <c:pt idx="10477">
                  <c:v>38.71</c:v>
                </c:pt>
                <c:pt idx="10478">
                  <c:v>38.71</c:v>
                </c:pt>
                <c:pt idx="10479">
                  <c:v>38.700000000000003</c:v>
                </c:pt>
                <c:pt idx="10480">
                  <c:v>38.69</c:v>
                </c:pt>
                <c:pt idx="10481">
                  <c:v>38.69</c:v>
                </c:pt>
                <c:pt idx="10482">
                  <c:v>38.68</c:v>
                </c:pt>
                <c:pt idx="10483">
                  <c:v>38.67</c:v>
                </c:pt>
                <c:pt idx="10484">
                  <c:v>38.67</c:v>
                </c:pt>
                <c:pt idx="10485">
                  <c:v>38.67</c:v>
                </c:pt>
                <c:pt idx="10486">
                  <c:v>38.659999999999997</c:v>
                </c:pt>
                <c:pt idx="10487">
                  <c:v>38.659999999999997</c:v>
                </c:pt>
                <c:pt idx="10488">
                  <c:v>38.659999999999997</c:v>
                </c:pt>
                <c:pt idx="10489">
                  <c:v>38.65</c:v>
                </c:pt>
                <c:pt idx="10490">
                  <c:v>38.64</c:v>
                </c:pt>
                <c:pt idx="10491">
                  <c:v>38.64</c:v>
                </c:pt>
                <c:pt idx="10492">
                  <c:v>38.630000000000003</c:v>
                </c:pt>
                <c:pt idx="10493">
                  <c:v>38.630000000000003</c:v>
                </c:pt>
                <c:pt idx="10494">
                  <c:v>38.630000000000003</c:v>
                </c:pt>
                <c:pt idx="10495">
                  <c:v>38.619999999999997</c:v>
                </c:pt>
                <c:pt idx="10496">
                  <c:v>38.619999999999997</c:v>
                </c:pt>
                <c:pt idx="10497">
                  <c:v>38.619999999999997</c:v>
                </c:pt>
                <c:pt idx="10498">
                  <c:v>38.619999999999997</c:v>
                </c:pt>
                <c:pt idx="10499">
                  <c:v>38.619999999999997</c:v>
                </c:pt>
                <c:pt idx="10500">
                  <c:v>38.619999999999997</c:v>
                </c:pt>
                <c:pt idx="10501">
                  <c:v>38.619999999999997</c:v>
                </c:pt>
                <c:pt idx="10502">
                  <c:v>38.619999999999997</c:v>
                </c:pt>
                <c:pt idx="10503">
                  <c:v>38.61</c:v>
                </c:pt>
                <c:pt idx="10504">
                  <c:v>38.61</c:v>
                </c:pt>
                <c:pt idx="10505">
                  <c:v>38.61</c:v>
                </c:pt>
                <c:pt idx="10506">
                  <c:v>38.61</c:v>
                </c:pt>
                <c:pt idx="10507">
                  <c:v>38.6</c:v>
                </c:pt>
                <c:pt idx="10508">
                  <c:v>38.6</c:v>
                </c:pt>
                <c:pt idx="10509">
                  <c:v>38.6</c:v>
                </c:pt>
                <c:pt idx="10510">
                  <c:v>38.6</c:v>
                </c:pt>
                <c:pt idx="10511">
                  <c:v>38.6</c:v>
                </c:pt>
                <c:pt idx="10512">
                  <c:v>38.6</c:v>
                </c:pt>
                <c:pt idx="10513">
                  <c:v>38.6</c:v>
                </c:pt>
                <c:pt idx="10514">
                  <c:v>38.6</c:v>
                </c:pt>
                <c:pt idx="10515">
                  <c:v>38.6</c:v>
                </c:pt>
                <c:pt idx="10516">
                  <c:v>38.6</c:v>
                </c:pt>
                <c:pt idx="10517">
                  <c:v>38.6</c:v>
                </c:pt>
                <c:pt idx="10518">
                  <c:v>38.6</c:v>
                </c:pt>
                <c:pt idx="10519">
                  <c:v>38.6</c:v>
                </c:pt>
                <c:pt idx="10520">
                  <c:v>38.61</c:v>
                </c:pt>
                <c:pt idx="10521">
                  <c:v>38.61</c:v>
                </c:pt>
                <c:pt idx="10522">
                  <c:v>38.619999999999997</c:v>
                </c:pt>
                <c:pt idx="10523">
                  <c:v>38.619999999999997</c:v>
                </c:pt>
                <c:pt idx="10524">
                  <c:v>38.630000000000003</c:v>
                </c:pt>
                <c:pt idx="10525">
                  <c:v>38.630000000000003</c:v>
                </c:pt>
                <c:pt idx="10526">
                  <c:v>38.64</c:v>
                </c:pt>
                <c:pt idx="10527">
                  <c:v>38.64</c:v>
                </c:pt>
                <c:pt idx="10528">
                  <c:v>38.65</c:v>
                </c:pt>
                <c:pt idx="10529">
                  <c:v>38.65</c:v>
                </c:pt>
                <c:pt idx="10530">
                  <c:v>38.659999999999997</c:v>
                </c:pt>
                <c:pt idx="10531">
                  <c:v>38.67</c:v>
                </c:pt>
                <c:pt idx="10532">
                  <c:v>38.67</c:v>
                </c:pt>
                <c:pt idx="10533">
                  <c:v>38.68</c:v>
                </c:pt>
                <c:pt idx="10534">
                  <c:v>38.68</c:v>
                </c:pt>
                <c:pt idx="10535">
                  <c:v>38.69</c:v>
                </c:pt>
                <c:pt idx="10536">
                  <c:v>38.700000000000003</c:v>
                </c:pt>
                <c:pt idx="10537">
                  <c:v>38.72</c:v>
                </c:pt>
                <c:pt idx="10538">
                  <c:v>38.729999999999997</c:v>
                </c:pt>
                <c:pt idx="10539">
                  <c:v>38.74</c:v>
                </c:pt>
                <c:pt idx="10540">
                  <c:v>38.75</c:v>
                </c:pt>
                <c:pt idx="10541">
                  <c:v>38.76</c:v>
                </c:pt>
                <c:pt idx="10542">
                  <c:v>38.76</c:v>
                </c:pt>
                <c:pt idx="10543">
                  <c:v>38.770000000000003</c:v>
                </c:pt>
                <c:pt idx="10544">
                  <c:v>38.770000000000003</c:v>
                </c:pt>
                <c:pt idx="10545">
                  <c:v>38.770000000000003</c:v>
                </c:pt>
                <c:pt idx="10546">
                  <c:v>38.770000000000003</c:v>
                </c:pt>
                <c:pt idx="10547">
                  <c:v>38.770000000000003</c:v>
                </c:pt>
                <c:pt idx="10548">
                  <c:v>38.78</c:v>
                </c:pt>
                <c:pt idx="10549">
                  <c:v>38.78</c:v>
                </c:pt>
                <c:pt idx="10550">
                  <c:v>38.78</c:v>
                </c:pt>
                <c:pt idx="10551">
                  <c:v>38.78</c:v>
                </c:pt>
                <c:pt idx="10552">
                  <c:v>38.78</c:v>
                </c:pt>
                <c:pt idx="10553">
                  <c:v>38.78</c:v>
                </c:pt>
                <c:pt idx="10554">
                  <c:v>38.78</c:v>
                </c:pt>
                <c:pt idx="10555">
                  <c:v>38.78</c:v>
                </c:pt>
                <c:pt idx="10556">
                  <c:v>38.78</c:v>
                </c:pt>
                <c:pt idx="10557">
                  <c:v>38.78</c:v>
                </c:pt>
                <c:pt idx="10558">
                  <c:v>38.78</c:v>
                </c:pt>
                <c:pt idx="10559">
                  <c:v>38.78</c:v>
                </c:pt>
                <c:pt idx="10560">
                  <c:v>38.78</c:v>
                </c:pt>
                <c:pt idx="10561">
                  <c:v>38.78</c:v>
                </c:pt>
                <c:pt idx="10562">
                  <c:v>38.78</c:v>
                </c:pt>
                <c:pt idx="10563">
                  <c:v>38.78</c:v>
                </c:pt>
                <c:pt idx="10564">
                  <c:v>38.78</c:v>
                </c:pt>
                <c:pt idx="10565">
                  <c:v>38.78</c:v>
                </c:pt>
                <c:pt idx="10566">
                  <c:v>38.78</c:v>
                </c:pt>
                <c:pt idx="10567">
                  <c:v>38.78</c:v>
                </c:pt>
                <c:pt idx="10568">
                  <c:v>38.78</c:v>
                </c:pt>
                <c:pt idx="10569">
                  <c:v>38.78</c:v>
                </c:pt>
                <c:pt idx="10570">
                  <c:v>38.78</c:v>
                </c:pt>
                <c:pt idx="10571">
                  <c:v>38.78</c:v>
                </c:pt>
                <c:pt idx="10572">
                  <c:v>38.78</c:v>
                </c:pt>
                <c:pt idx="10573">
                  <c:v>38.78</c:v>
                </c:pt>
                <c:pt idx="10574">
                  <c:v>38.78</c:v>
                </c:pt>
                <c:pt idx="10575">
                  <c:v>38.78</c:v>
                </c:pt>
                <c:pt idx="10576">
                  <c:v>38.78</c:v>
                </c:pt>
                <c:pt idx="10577">
                  <c:v>38.78</c:v>
                </c:pt>
                <c:pt idx="10578">
                  <c:v>38.78</c:v>
                </c:pt>
                <c:pt idx="10579">
                  <c:v>38.78</c:v>
                </c:pt>
                <c:pt idx="10580">
                  <c:v>38.78</c:v>
                </c:pt>
                <c:pt idx="10581">
                  <c:v>38.78</c:v>
                </c:pt>
                <c:pt idx="10582">
                  <c:v>38.78</c:v>
                </c:pt>
                <c:pt idx="10583">
                  <c:v>38.78</c:v>
                </c:pt>
                <c:pt idx="10584">
                  <c:v>38.78</c:v>
                </c:pt>
                <c:pt idx="10585">
                  <c:v>38.78</c:v>
                </c:pt>
                <c:pt idx="10586">
                  <c:v>38.78</c:v>
                </c:pt>
                <c:pt idx="10587">
                  <c:v>38.78</c:v>
                </c:pt>
                <c:pt idx="10588">
                  <c:v>38.78</c:v>
                </c:pt>
                <c:pt idx="10589">
                  <c:v>38.78</c:v>
                </c:pt>
                <c:pt idx="10590">
                  <c:v>38.78</c:v>
                </c:pt>
                <c:pt idx="10591">
                  <c:v>38.78</c:v>
                </c:pt>
                <c:pt idx="10592">
                  <c:v>38.78</c:v>
                </c:pt>
                <c:pt idx="10593">
                  <c:v>38.78</c:v>
                </c:pt>
                <c:pt idx="10594">
                  <c:v>38.78</c:v>
                </c:pt>
                <c:pt idx="10595">
                  <c:v>38.78</c:v>
                </c:pt>
                <c:pt idx="10596">
                  <c:v>38.78</c:v>
                </c:pt>
                <c:pt idx="10597">
                  <c:v>38.78</c:v>
                </c:pt>
                <c:pt idx="10598">
                  <c:v>38.78</c:v>
                </c:pt>
                <c:pt idx="10599">
                  <c:v>38.78</c:v>
                </c:pt>
                <c:pt idx="10600">
                  <c:v>38.78</c:v>
                </c:pt>
                <c:pt idx="10601">
                  <c:v>38.78</c:v>
                </c:pt>
                <c:pt idx="10602">
                  <c:v>38.78</c:v>
                </c:pt>
                <c:pt idx="10603">
                  <c:v>38.78</c:v>
                </c:pt>
                <c:pt idx="10604">
                  <c:v>38.78</c:v>
                </c:pt>
                <c:pt idx="10605">
                  <c:v>38.78</c:v>
                </c:pt>
                <c:pt idx="10606">
                  <c:v>38.78</c:v>
                </c:pt>
                <c:pt idx="10607">
                  <c:v>38.78</c:v>
                </c:pt>
                <c:pt idx="10608">
                  <c:v>38.78</c:v>
                </c:pt>
                <c:pt idx="10609">
                  <c:v>38.78</c:v>
                </c:pt>
                <c:pt idx="10610">
                  <c:v>38.78</c:v>
                </c:pt>
                <c:pt idx="10611">
                  <c:v>38.78</c:v>
                </c:pt>
                <c:pt idx="10612">
                  <c:v>38.78</c:v>
                </c:pt>
                <c:pt idx="10613">
                  <c:v>38.78</c:v>
                </c:pt>
                <c:pt idx="10614">
                  <c:v>38.78</c:v>
                </c:pt>
                <c:pt idx="10615">
                  <c:v>38.78</c:v>
                </c:pt>
                <c:pt idx="10616">
                  <c:v>38.78</c:v>
                </c:pt>
                <c:pt idx="10617">
                  <c:v>38.78</c:v>
                </c:pt>
                <c:pt idx="10618">
                  <c:v>38.78</c:v>
                </c:pt>
                <c:pt idx="10619">
                  <c:v>38.78</c:v>
                </c:pt>
                <c:pt idx="10620">
                  <c:v>38.78</c:v>
                </c:pt>
                <c:pt idx="10621">
                  <c:v>38.78</c:v>
                </c:pt>
                <c:pt idx="10622">
                  <c:v>38.78</c:v>
                </c:pt>
                <c:pt idx="10623">
                  <c:v>38.78</c:v>
                </c:pt>
                <c:pt idx="10624">
                  <c:v>38.78</c:v>
                </c:pt>
                <c:pt idx="10625">
                  <c:v>38.78</c:v>
                </c:pt>
                <c:pt idx="10626">
                  <c:v>38.78</c:v>
                </c:pt>
                <c:pt idx="10627">
                  <c:v>38.78</c:v>
                </c:pt>
                <c:pt idx="10628">
                  <c:v>38.78</c:v>
                </c:pt>
                <c:pt idx="10629">
                  <c:v>38.78</c:v>
                </c:pt>
                <c:pt idx="10630">
                  <c:v>38.78</c:v>
                </c:pt>
                <c:pt idx="10631">
                  <c:v>38.78</c:v>
                </c:pt>
                <c:pt idx="10632">
                  <c:v>38.78</c:v>
                </c:pt>
                <c:pt idx="10633">
                  <c:v>38.78</c:v>
                </c:pt>
                <c:pt idx="10634">
                  <c:v>38.78</c:v>
                </c:pt>
                <c:pt idx="10635">
                  <c:v>38.78</c:v>
                </c:pt>
                <c:pt idx="10636">
                  <c:v>38.78</c:v>
                </c:pt>
                <c:pt idx="10637">
                  <c:v>38.78</c:v>
                </c:pt>
                <c:pt idx="10638">
                  <c:v>38.78</c:v>
                </c:pt>
                <c:pt idx="10639">
                  <c:v>38.78</c:v>
                </c:pt>
                <c:pt idx="10640">
                  <c:v>38.78</c:v>
                </c:pt>
                <c:pt idx="10641">
                  <c:v>38.78</c:v>
                </c:pt>
                <c:pt idx="10642">
                  <c:v>38.78</c:v>
                </c:pt>
                <c:pt idx="10643">
                  <c:v>38.78</c:v>
                </c:pt>
                <c:pt idx="10644">
                  <c:v>38.78</c:v>
                </c:pt>
                <c:pt idx="10645">
                  <c:v>38.78</c:v>
                </c:pt>
                <c:pt idx="10646">
                  <c:v>38.78</c:v>
                </c:pt>
                <c:pt idx="10647">
                  <c:v>38.78</c:v>
                </c:pt>
                <c:pt idx="10648">
                  <c:v>38.78</c:v>
                </c:pt>
                <c:pt idx="10649">
                  <c:v>38.78</c:v>
                </c:pt>
                <c:pt idx="10650">
                  <c:v>38.78</c:v>
                </c:pt>
                <c:pt idx="10651">
                  <c:v>38.78</c:v>
                </c:pt>
                <c:pt idx="10652">
                  <c:v>38.770000000000003</c:v>
                </c:pt>
                <c:pt idx="10653">
                  <c:v>38.770000000000003</c:v>
                </c:pt>
                <c:pt idx="10654">
                  <c:v>38.76</c:v>
                </c:pt>
                <c:pt idx="10655">
                  <c:v>38.76</c:v>
                </c:pt>
                <c:pt idx="10656">
                  <c:v>38.75</c:v>
                </c:pt>
                <c:pt idx="10657">
                  <c:v>38.75</c:v>
                </c:pt>
                <c:pt idx="10658">
                  <c:v>38.74</c:v>
                </c:pt>
                <c:pt idx="10659">
                  <c:v>38.729999999999997</c:v>
                </c:pt>
                <c:pt idx="10660">
                  <c:v>38.72</c:v>
                </c:pt>
                <c:pt idx="10661">
                  <c:v>38.71</c:v>
                </c:pt>
                <c:pt idx="10662">
                  <c:v>38.700000000000003</c:v>
                </c:pt>
                <c:pt idx="10663">
                  <c:v>38.69</c:v>
                </c:pt>
                <c:pt idx="10664">
                  <c:v>38.69</c:v>
                </c:pt>
                <c:pt idx="10665">
                  <c:v>38.68</c:v>
                </c:pt>
                <c:pt idx="10666">
                  <c:v>38.68</c:v>
                </c:pt>
                <c:pt idx="10667">
                  <c:v>38.67</c:v>
                </c:pt>
                <c:pt idx="10668">
                  <c:v>38.659999999999997</c:v>
                </c:pt>
                <c:pt idx="10669">
                  <c:v>38.659999999999997</c:v>
                </c:pt>
                <c:pt idx="10670">
                  <c:v>38.65</c:v>
                </c:pt>
                <c:pt idx="10671">
                  <c:v>38.65</c:v>
                </c:pt>
                <c:pt idx="10672">
                  <c:v>38.65</c:v>
                </c:pt>
                <c:pt idx="10673">
                  <c:v>38.64</c:v>
                </c:pt>
                <c:pt idx="10674">
                  <c:v>38.64</c:v>
                </c:pt>
                <c:pt idx="10675">
                  <c:v>38.64</c:v>
                </c:pt>
                <c:pt idx="10676">
                  <c:v>38.64</c:v>
                </c:pt>
                <c:pt idx="10677">
                  <c:v>38.64</c:v>
                </c:pt>
                <c:pt idx="10678">
                  <c:v>38.630000000000003</c:v>
                </c:pt>
                <c:pt idx="10679">
                  <c:v>38.630000000000003</c:v>
                </c:pt>
                <c:pt idx="10680">
                  <c:v>38.630000000000003</c:v>
                </c:pt>
                <c:pt idx="10681">
                  <c:v>38.630000000000003</c:v>
                </c:pt>
                <c:pt idx="10682">
                  <c:v>38.630000000000003</c:v>
                </c:pt>
                <c:pt idx="10683">
                  <c:v>38.630000000000003</c:v>
                </c:pt>
                <c:pt idx="10684">
                  <c:v>38.630000000000003</c:v>
                </c:pt>
                <c:pt idx="10685">
                  <c:v>38.630000000000003</c:v>
                </c:pt>
                <c:pt idx="10686">
                  <c:v>38.630000000000003</c:v>
                </c:pt>
                <c:pt idx="10687">
                  <c:v>38.64</c:v>
                </c:pt>
                <c:pt idx="10688">
                  <c:v>38.64</c:v>
                </c:pt>
                <c:pt idx="10689">
                  <c:v>38.64</c:v>
                </c:pt>
                <c:pt idx="10690">
                  <c:v>38.64</c:v>
                </c:pt>
                <c:pt idx="10691">
                  <c:v>38.65</c:v>
                </c:pt>
                <c:pt idx="10692">
                  <c:v>38.65</c:v>
                </c:pt>
                <c:pt idx="10693">
                  <c:v>38.65</c:v>
                </c:pt>
                <c:pt idx="10694">
                  <c:v>38.65</c:v>
                </c:pt>
                <c:pt idx="10695">
                  <c:v>38.65</c:v>
                </c:pt>
                <c:pt idx="10696">
                  <c:v>38.659999999999997</c:v>
                </c:pt>
                <c:pt idx="10697">
                  <c:v>38.659999999999997</c:v>
                </c:pt>
                <c:pt idx="10698">
                  <c:v>38.659999999999997</c:v>
                </c:pt>
                <c:pt idx="10699">
                  <c:v>38.659999999999997</c:v>
                </c:pt>
                <c:pt idx="10700">
                  <c:v>38.659999999999997</c:v>
                </c:pt>
                <c:pt idx="10701">
                  <c:v>38.659999999999997</c:v>
                </c:pt>
                <c:pt idx="10702">
                  <c:v>38.659999999999997</c:v>
                </c:pt>
                <c:pt idx="10703">
                  <c:v>38.659999999999997</c:v>
                </c:pt>
                <c:pt idx="10704">
                  <c:v>38.659999999999997</c:v>
                </c:pt>
                <c:pt idx="10705">
                  <c:v>38.659999999999997</c:v>
                </c:pt>
                <c:pt idx="10706">
                  <c:v>38.659999999999997</c:v>
                </c:pt>
                <c:pt idx="10707">
                  <c:v>38.659999999999997</c:v>
                </c:pt>
                <c:pt idx="10708">
                  <c:v>38.67</c:v>
                </c:pt>
                <c:pt idx="10709">
                  <c:v>38.659999999999997</c:v>
                </c:pt>
                <c:pt idx="10710">
                  <c:v>38.659999999999997</c:v>
                </c:pt>
                <c:pt idx="10711">
                  <c:v>38.659999999999997</c:v>
                </c:pt>
                <c:pt idx="10712">
                  <c:v>38.659999999999997</c:v>
                </c:pt>
                <c:pt idx="10713">
                  <c:v>38.659999999999997</c:v>
                </c:pt>
                <c:pt idx="10714">
                  <c:v>38.659999999999997</c:v>
                </c:pt>
                <c:pt idx="10715">
                  <c:v>38.659999999999997</c:v>
                </c:pt>
                <c:pt idx="10716">
                  <c:v>38.65</c:v>
                </c:pt>
                <c:pt idx="10717">
                  <c:v>38.65</c:v>
                </c:pt>
                <c:pt idx="10718">
                  <c:v>38.65</c:v>
                </c:pt>
                <c:pt idx="10719">
                  <c:v>38.65</c:v>
                </c:pt>
                <c:pt idx="10720">
                  <c:v>38.65</c:v>
                </c:pt>
                <c:pt idx="10721">
                  <c:v>38.65</c:v>
                </c:pt>
                <c:pt idx="10722">
                  <c:v>38.65</c:v>
                </c:pt>
                <c:pt idx="10723">
                  <c:v>38.659999999999997</c:v>
                </c:pt>
                <c:pt idx="10724">
                  <c:v>38.659999999999997</c:v>
                </c:pt>
                <c:pt idx="10725">
                  <c:v>38.659999999999997</c:v>
                </c:pt>
                <c:pt idx="10726">
                  <c:v>38.659999999999997</c:v>
                </c:pt>
                <c:pt idx="10727">
                  <c:v>38.659999999999997</c:v>
                </c:pt>
                <c:pt idx="10728">
                  <c:v>38.65</c:v>
                </c:pt>
                <c:pt idx="10729">
                  <c:v>38.659999999999997</c:v>
                </c:pt>
                <c:pt idx="10730">
                  <c:v>38.659999999999997</c:v>
                </c:pt>
                <c:pt idx="10731">
                  <c:v>38.659999999999997</c:v>
                </c:pt>
                <c:pt idx="10732">
                  <c:v>38.659999999999997</c:v>
                </c:pt>
                <c:pt idx="10733">
                  <c:v>38.67</c:v>
                </c:pt>
                <c:pt idx="10734">
                  <c:v>38.67</c:v>
                </c:pt>
                <c:pt idx="10735">
                  <c:v>38.67</c:v>
                </c:pt>
                <c:pt idx="10736">
                  <c:v>38.67</c:v>
                </c:pt>
                <c:pt idx="10737">
                  <c:v>38.68</c:v>
                </c:pt>
                <c:pt idx="10738">
                  <c:v>38.68</c:v>
                </c:pt>
                <c:pt idx="10739">
                  <c:v>38.68</c:v>
                </c:pt>
                <c:pt idx="10740">
                  <c:v>38.68</c:v>
                </c:pt>
                <c:pt idx="10741">
                  <c:v>38.69</c:v>
                </c:pt>
                <c:pt idx="10742">
                  <c:v>38.69</c:v>
                </c:pt>
                <c:pt idx="10743">
                  <c:v>38.69</c:v>
                </c:pt>
                <c:pt idx="10744">
                  <c:v>38.700000000000003</c:v>
                </c:pt>
                <c:pt idx="10745">
                  <c:v>38.700000000000003</c:v>
                </c:pt>
                <c:pt idx="10746">
                  <c:v>38.71</c:v>
                </c:pt>
                <c:pt idx="10747">
                  <c:v>38.72</c:v>
                </c:pt>
                <c:pt idx="10748">
                  <c:v>38.729999999999997</c:v>
                </c:pt>
                <c:pt idx="10749">
                  <c:v>38.74</c:v>
                </c:pt>
                <c:pt idx="10750">
                  <c:v>38.74</c:v>
                </c:pt>
                <c:pt idx="10751">
                  <c:v>38.74</c:v>
                </c:pt>
                <c:pt idx="10752">
                  <c:v>38.74</c:v>
                </c:pt>
                <c:pt idx="10753">
                  <c:v>38.75</c:v>
                </c:pt>
                <c:pt idx="10754">
                  <c:v>38.75</c:v>
                </c:pt>
                <c:pt idx="10755">
                  <c:v>38.75</c:v>
                </c:pt>
                <c:pt idx="10756">
                  <c:v>38.75</c:v>
                </c:pt>
                <c:pt idx="10757">
                  <c:v>38.75</c:v>
                </c:pt>
                <c:pt idx="10758">
                  <c:v>38.75</c:v>
                </c:pt>
                <c:pt idx="10759">
                  <c:v>38.75</c:v>
                </c:pt>
                <c:pt idx="10760">
                  <c:v>38.75</c:v>
                </c:pt>
                <c:pt idx="10761">
                  <c:v>38.76</c:v>
                </c:pt>
                <c:pt idx="10762">
                  <c:v>38.76</c:v>
                </c:pt>
                <c:pt idx="10763">
                  <c:v>38.76</c:v>
                </c:pt>
                <c:pt idx="10764">
                  <c:v>38.76</c:v>
                </c:pt>
                <c:pt idx="10765">
                  <c:v>38.76</c:v>
                </c:pt>
                <c:pt idx="10766">
                  <c:v>38.75</c:v>
                </c:pt>
                <c:pt idx="10767">
                  <c:v>38.75</c:v>
                </c:pt>
                <c:pt idx="10768">
                  <c:v>38.75</c:v>
                </c:pt>
                <c:pt idx="10769">
                  <c:v>38.75</c:v>
                </c:pt>
                <c:pt idx="10770">
                  <c:v>38.76</c:v>
                </c:pt>
                <c:pt idx="10771">
                  <c:v>38.76</c:v>
                </c:pt>
                <c:pt idx="10772">
                  <c:v>38.76</c:v>
                </c:pt>
                <c:pt idx="10773">
                  <c:v>38.76</c:v>
                </c:pt>
                <c:pt idx="10774">
                  <c:v>38.770000000000003</c:v>
                </c:pt>
                <c:pt idx="10775">
                  <c:v>38.770000000000003</c:v>
                </c:pt>
                <c:pt idx="10776">
                  <c:v>38.770000000000003</c:v>
                </c:pt>
                <c:pt idx="10777">
                  <c:v>38.76</c:v>
                </c:pt>
                <c:pt idx="10778">
                  <c:v>38.76</c:v>
                </c:pt>
                <c:pt idx="10779">
                  <c:v>38.75</c:v>
                </c:pt>
                <c:pt idx="10780">
                  <c:v>38.75</c:v>
                </c:pt>
                <c:pt idx="10781">
                  <c:v>38.75</c:v>
                </c:pt>
                <c:pt idx="10782">
                  <c:v>38.74</c:v>
                </c:pt>
                <c:pt idx="10783">
                  <c:v>38.74</c:v>
                </c:pt>
                <c:pt idx="10784">
                  <c:v>38.74</c:v>
                </c:pt>
                <c:pt idx="10785">
                  <c:v>38.74</c:v>
                </c:pt>
                <c:pt idx="10786">
                  <c:v>38.74</c:v>
                </c:pt>
                <c:pt idx="10787">
                  <c:v>38.74</c:v>
                </c:pt>
                <c:pt idx="10788">
                  <c:v>38.74</c:v>
                </c:pt>
                <c:pt idx="10789">
                  <c:v>38.729999999999997</c:v>
                </c:pt>
                <c:pt idx="10790">
                  <c:v>38.72</c:v>
                </c:pt>
                <c:pt idx="10791">
                  <c:v>38.72</c:v>
                </c:pt>
                <c:pt idx="10792">
                  <c:v>38.71</c:v>
                </c:pt>
                <c:pt idx="10793">
                  <c:v>38.700000000000003</c:v>
                </c:pt>
                <c:pt idx="10794">
                  <c:v>38.700000000000003</c:v>
                </c:pt>
                <c:pt idx="10795">
                  <c:v>38.700000000000003</c:v>
                </c:pt>
                <c:pt idx="10796">
                  <c:v>38.700000000000003</c:v>
                </c:pt>
                <c:pt idx="10797">
                  <c:v>38.69</c:v>
                </c:pt>
                <c:pt idx="10798">
                  <c:v>38.69</c:v>
                </c:pt>
                <c:pt idx="10799">
                  <c:v>38.69</c:v>
                </c:pt>
                <c:pt idx="10800">
                  <c:v>38.68</c:v>
                </c:pt>
                <c:pt idx="10801">
                  <c:v>38.68</c:v>
                </c:pt>
                <c:pt idx="10802">
                  <c:v>38.68</c:v>
                </c:pt>
                <c:pt idx="10803">
                  <c:v>38.67</c:v>
                </c:pt>
                <c:pt idx="10804">
                  <c:v>38.67</c:v>
                </c:pt>
                <c:pt idx="10805">
                  <c:v>38.659999999999997</c:v>
                </c:pt>
                <c:pt idx="10806">
                  <c:v>38.659999999999997</c:v>
                </c:pt>
                <c:pt idx="10807">
                  <c:v>38.65</c:v>
                </c:pt>
                <c:pt idx="10808">
                  <c:v>38.64</c:v>
                </c:pt>
                <c:pt idx="10809">
                  <c:v>38.64</c:v>
                </c:pt>
                <c:pt idx="10810">
                  <c:v>38.64</c:v>
                </c:pt>
                <c:pt idx="10811">
                  <c:v>38.64</c:v>
                </c:pt>
                <c:pt idx="10812">
                  <c:v>38.630000000000003</c:v>
                </c:pt>
                <c:pt idx="10813">
                  <c:v>38.630000000000003</c:v>
                </c:pt>
                <c:pt idx="10814">
                  <c:v>38.619999999999997</c:v>
                </c:pt>
                <c:pt idx="10815">
                  <c:v>38.619999999999997</c:v>
                </c:pt>
                <c:pt idx="10816">
                  <c:v>38.619999999999997</c:v>
                </c:pt>
                <c:pt idx="10817">
                  <c:v>38.61</c:v>
                </c:pt>
                <c:pt idx="10818">
                  <c:v>38.6</c:v>
                </c:pt>
                <c:pt idx="10819">
                  <c:v>38.6</c:v>
                </c:pt>
                <c:pt idx="10820">
                  <c:v>38.590000000000003</c:v>
                </c:pt>
                <c:pt idx="10821">
                  <c:v>38.590000000000003</c:v>
                </c:pt>
                <c:pt idx="10822">
                  <c:v>38.590000000000003</c:v>
                </c:pt>
                <c:pt idx="10823">
                  <c:v>38.590000000000003</c:v>
                </c:pt>
                <c:pt idx="10824">
                  <c:v>38.590000000000003</c:v>
                </c:pt>
                <c:pt idx="10825">
                  <c:v>38.590000000000003</c:v>
                </c:pt>
                <c:pt idx="10826">
                  <c:v>38.590000000000003</c:v>
                </c:pt>
                <c:pt idx="10827">
                  <c:v>38.590000000000003</c:v>
                </c:pt>
                <c:pt idx="10828">
                  <c:v>38.590000000000003</c:v>
                </c:pt>
                <c:pt idx="10829">
                  <c:v>38.590000000000003</c:v>
                </c:pt>
                <c:pt idx="10830">
                  <c:v>38.590000000000003</c:v>
                </c:pt>
                <c:pt idx="10831">
                  <c:v>38.58</c:v>
                </c:pt>
                <c:pt idx="10832">
                  <c:v>38.58</c:v>
                </c:pt>
                <c:pt idx="10833">
                  <c:v>38.590000000000003</c:v>
                </c:pt>
                <c:pt idx="10834">
                  <c:v>38.590000000000003</c:v>
                </c:pt>
                <c:pt idx="10835">
                  <c:v>38.590000000000003</c:v>
                </c:pt>
                <c:pt idx="10836">
                  <c:v>38.590000000000003</c:v>
                </c:pt>
                <c:pt idx="10837">
                  <c:v>38.590000000000003</c:v>
                </c:pt>
                <c:pt idx="10838">
                  <c:v>38.590000000000003</c:v>
                </c:pt>
                <c:pt idx="10839">
                  <c:v>38.590000000000003</c:v>
                </c:pt>
                <c:pt idx="10840">
                  <c:v>38.590000000000003</c:v>
                </c:pt>
                <c:pt idx="10841">
                  <c:v>38.590000000000003</c:v>
                </c:pt>
                <c:pt idx="10842">
                  <c:v>38.590000000000003</c:v>
                </c:pt>
                <c:pt idx="10843">
                  <c:v>38.590000000000003</c:v>
                </c:pt>
                <c:pt idx="10844">
                  <c:v>38.590000000000003</c:v>
                </c:pt>
                <c:pt idx="10845">
                  <c:v>38.6</c:v>
                </c:pt>
                <c:pt idx="10846">
                  <c:v>38.6</c:v>
                </c:pt>
                <c:pt idx="10847">
                  <c:v>38.6</c:v>
                </c:pt>
                <c:pt idx="10848">
                  <c:v>38.6</c:v>
                </c:pt>
                <c:pt idx="10849">
                  <c:v>38.61</c:v>
                </c:pt>
                <c:pt idx="10850">
                  <c:v>38.61</c:v>
                </c:pt>
                <c:pt idx="10851">
                  <c:v>38.61</c:v>
                </c:pt>
                <c:pt idx="10852">
                  <c:v>38.619999999999997</c:v>
                </c:pt>
                <c:pt idx="10853">
                  <c:v>38.619999999999997</c:v>
                </c:pt>
                <c:pt idx="10854">
                  <c:v>38.630000000000003</c:v>
                </c:pt>
                <c:pt idx="10855">
                  <c:v>38.630000000000003</c:v>
                </c:pt>
                <c:pt idx="10856">
                  <c:v>38.64</c:v>
                </c:pt>
                <c:pt idx="10857">
                  <c:v>38.64</c:v>
                </c:pt>
                <c:pt idx="10858">
                  <c:v>38.65</c:v>
                </c:pt>
                <c:pt idx="10859">
                  <c:v>38.659999999999997</c:v>
                </c:pt>
                <c:pt idx="10860">
                  <c:v>38.67</c:v>
                </c:pt>
                <c:pt idx="10861">
                  <c:v>38.68</c:v>
                </c:pt>
                <c:pt idx="10862">
                  <c:v>38.69</c:v>
                </c:pt>
                <c:pt idx="10863">
                  <c:v>38.700000000000003</c:v>
                </c:pt>
                <c:pt idx="10864">
                  <c:v>38.71</c:v>
                </c:pt>
                <c:pt idx="10865">
                  <c:v>38.72</c:v>
                </c:pt>
                <c:pt idx="10866">
                  <c:v>38.74</c:v>
                </c:pt>
                <c:pt idx="10867">
                  <c:v>38.75</c:v>
                </c:pt>
                <c:pt idx="10868">
                  <c:v>38.76</c:v>
                </c:pt>
                <c:pt idx="10869">
                  <c:v>38.770000000000003</c:v>
                </c:pt>
                <c:pt idx="10870">
                  <c:v>38.770000000000003</c:v>
                </c:pt>
                <c:pt idx="10871">
                  <c:v>38.78</c:v>
                </c:pt>
                <c:pt idx="10872">
                  <c:v>38.78</c:v>
                </c:pt>
                <c:pt idx="10873">
                  <c:v>38.78</c:v>
                </c:pt>
                <c:pt idx="10874">
                  <c:v>38.78</c:v>
                </c:pt>
                <c:pt idx="10875">
                  <c:v>38.78</c:v>
                </c:pt>
                <c:pt idx="10876">
                  <c:v>38.78</c:v>
                </c:pt>
                <c:pt idx="10877">
                  <c:v>38.78</c:v>
                </c:pt>
                <c:pt idx="10878">
                  <c:v>38.78</c:v>
                </c:pt>
                <c:pt idx="10879">
                  <c:v>38.78</c:v>
                </c:pt>
                <c:pt idx="10880">
                  <c:v>38.78</c:v>
                </c:pt>
                <c:pt idx="10881">
                  <c:v>38.78</c:v>
                </c:pt>
                <c:pt idx="10882">
                  <c:v>38.78</c:v>
                </c:pt>
                <c:pt idx="10883">
                  <c:v>38.78</c:v>
                </c:pt>
                <c:pt idx="10884">
                  <c:v>38.78</c:v>
                </c:pt>
                <c:pt idx="10885">
                  <c:v>38.78</c:v>
                </c:pt>
                <c:pt idx="10886">
                  <c:v>38.78</c:v>
                </c:pt>
                <c:pt idx="10887">
                  <c:v>38.78</c:v>
                </c:pt>
                <c:pt idx="10888">
                  <c:v>38.78</c:v>
                </c:pt>
                <c:pt idx="10889">
                  <c:v>38.78</c:v>
                </c:pt>
                <c:pt idx="10890">
                  <c:v>38.78</c:v>
                </c:pt>
                <c:pt idx="10891">
                  <c:v>38.78</c:v>
                </c:pt>
                <c:pt idx="10892">
                  <c:v>38.78</c:v>
                </c:pt>
                <c:pt idx="10893">
                  <c:v>38.78</c:v>
                </c:pt>
                <c:pt idx="10894">
                  <c:v>38.78</c:v>
                </c:pt>
                <c:pt idx="10895">
                  <c:v>38.78</c:v>
                </c:pt>
                <c:pt idx="10896">
                  <c:v>38.78</c:v>
                </c:pt>
                <c:pt idx="10897">
                  <c:v>38.78</c:v>
                </c:pt>
                <c:pt idx="10898">
                  <c:v>38.79</c:v>
                </c:pt>
                <c:pt idx="10899">
                  <c:v>38.79</c:v>
                </c:pt>
                <c:pt idx="10900">
                  <c:v>38.79</c:v>
                </c:pt>
                <c:pt idx="10901">
                  <c:v>38.79</c:v>
                </c:pt>
                <c:pt idx="10902">
                  <c:v>38.79</c:v>
                </c:pt>
                <c:pt idx="10903">
                  <c:v>38.79</c:v>
                </c:pt>
                <c:pt idx="10904">
                  <c:v>38.79</c:v>
                </c:pt>
                <c:pt idx="10905">
                  <c:v>38.799999999999997</c:v>
                </c:pt>
                <c:pt idx="10906">
                  <c:v>38.799999999999997</c:v>
                </c:pt>
                <c:pt idx="10907">
                  <c:v>38.799999999999997</c:v>
                </c:pt>
                <c:pt idx="10908">
                  <c:v>38.799999999999997</c:v>
                </c:pt>
                <c:pt idx="10909">
                  <c:v>38.799999999999997</c:v>
                </c:pt>
                <c:pt idx="10910">
                  <c:v>38.799999999999997</c:v>
                </c:pt>
                <c:pt idx="10911">
                  <c:v>38.799999999999997</c:v>
                </c:pt>
                <c:pt idx="10912">
                  <c:v>38.799999999999997</c:v>
                </c:pt>
                <c:pt idx="10913">
                  <c:v>38.799999999999997</c:v>
                </c:pt>
                <c:pt idx="10914">
                  <c:v>38.799999999999997</c:v>
                </c:pt>
                <c:pt idx="10915">
                  <c:v>38.799999999999997</c:v>
                </c:pt>
                <c:pt idx="10916">
                  <c:v>38.799999999999997</c:v>
                </c:pt>
                <c:pt idx="10917">
                  <c:v>38.799999999999997</c:v>
                </c:pt>
                <c:pt idx="10918">
                  <c:v>38.799999999999997</c:v>
                </c:pt>
                <c:pt idx="10919">
                  <c:v>38.799999999999997</c:v>
                </c:pt>
                <c:pt idx="10920">
                  <c:v>38.799999999999997</c:v>
                </c:pt>
                <c:pt idx="10921">
                  <c:v>38.799999999999997</c:v>
                </c:pt>
                <c:pt idx="10922">
                  <c:v>38.799999999999997</c:v>
                </c:pt>
                <c:pt idx="10923">
                  <c:v>38.799999999999997</c:v>
                </c:pt>
                <c:pt idx="10924">
                  <c:v>38.799999999999997</c:v>
                </c:pt>
                <c:pt idx="10925">
                  <c:v>38.799999999999997</c:v>
                </c:pt>
                <c:pt idx="10926">
                  <c:v>38.799999999999997</c:v>
                </c:pt>
                <c:pt idx="10927">
                  <c:v>38.799999999999997</c:v>
                </c:pt>
                <c:pt idx="10928">
                  <c:v>38.79</c:v>
                </c:pt>
                <c:pt idx="10929">
                  <c:v>38.799999999999997</c:v>
                </c:pt>
                <c:pt idx="10930">
                  <c:v>38.799999999999997</c:v>
                </c:pt>
                <c:pt idx="10931">
                  <c:v>38.799999999999997</c:v>
                </c:pt>
                <c:pt idx="10932">
                  <c:v>38.799999999999997</c:v>
                </c:pt>
                <c:pt idx="10933">
                  <c:v>38.799999999999997</c:v>
                </c:pt>
                <c:pt idx="10934">
                  <c:v>38.79</c:v>
                </c:pt>
                <c:pt idx="10935">
                  <c:v>38.79</c:v>
                </c:pt>
                <c:pt idx="10936">
                  <c:v>38.799999999999997</c:v>
                </c:pt>
                <c:pt idx="10937">
                  <c:v>38.799999999999997</c:v>
                </c:pt>
                <c:pt idx="10938">
                  <c:v>38.799999999999997</c:v>
                </c:pt>
                <c:pt idx="10939">
                  <c:v>38.79</c:v>
                </c:pt>
                <c:pt idx="10940">
                  <c:v>38.79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07600"/>
        <c:axId val="289616224"/>
      </c:scatterChart>
      <c:valAx>
        <c:axId val="2896076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6224"/>
        <c:crosses val="autoZero"/>
        <c:crossBetween val="midCat"/>
      </c:valAx>
      <c:valAx>
        <c:axId val="289616224"/>
        <c:scaling>
          <c:orientation val="minMax"/>
          <c:min val="3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076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'2015_10_30-11_06_51'!$B$1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'2015_10_30-11_06_51'!$A$2:$A$3419</c:f>
              <c:numCache>
                <c:formatCode>mm:ss.0</c:formatCode>
                <c:ptCount val="3418"/>
                <c:pt idx="0">
                  <c:v>0.4632189351851852</c:v>
                </c:pt>
                <c:pt idx="1">
                  <c:v>0.46322251157407407</c:v>
                </c:pt>
                <c:pt idx="2">
                  <c:v>0.46322599537037035</c:v>
                </c:pt>
                <c:pt idx="3">
                  <c:v>0.46323004629629633</c:v>
                </c:pt>
                <c:pt idx="4">
                  <c:v>0.46323331018518515</c:v>
                </c:pt>
                <c:pt idx="5">
                  <c:v>0.46323680555555558</c:v>
                </c:pt>
                <c:pt idx="6">
                  <c:v>0.46324008101851849</c:v>
                </c:pt>
                <c:pt idx="7">
                  <c:v>0.46324333333333328</c:v>
                </c:pt>
                <c:pt idx="8">
                  <c:v>0.46324723379629629</c:v>
                </c:pt>
                <c:pt idx="9">
                  <c:v>0.46325041666666666</c:v>
                </c:pt>
                <c:pt idx="10">
                  <c:v>0.46325362268518516</c:v>
                </c:pt>
                <c:pt idx="11">
                  <c:v>0.46325702546296293</c:v>
                </c:pt>
                <c:pt idx="12">
                  <c:v>0.46326045138888888</c:v>
                </c:pt>
                <c:pt idx="13">
                  <c:v>0.46326385416666666</c:v>
                </c:pt>
                <c:pt idx="14">
                  <c:v>0.4632672800925926</c:v>
                </c:pt>
                <c:pt idx="15">
                  <c:v>0.46327072916666667</c:v>
                </c:pt>
                <c:pt idx="16">
                  <c:v>0.46327466435185188</c:v>
                </c:pt>
                <c:pt idx="17">
                  <c:v>0.46327883101851852</c:v>
                </c:pt>
                <c:pt idx="18">
                  <c:v>0.463282662037037</c:v>
                </c:pt>
                <c:pt idx="19">
                  <c:v>0.46328622685185183</c:v>
                </c:pt>
                <c:pt idx="20">
                  <c:v>0.46328982638888888</c:v>
                </c:pt>
                <c:pt idx="21">
                  <c:v>0.46329370370370371</c:v>
                </c:pt>
                <c:pt idx="22">
                  <c:v>0.46329723379629634</c:v>
                </c:pt>
                <c:pt idx="23">
                  <c:v>0.46330068287037035</c:v>
                </c:pt>
                <c:pt idx="24">
                  <c:v>0.46330421296296298</c:v>
                </c:pt>
                <c:pt idx="25">
                  <c:v>0.46330740740740745</c:v>
                </c:pt>
                <c:pt idx="26">
                  <c:v>0.46331067129629627</c:v>
                </c:pt>
                <c:pt idx="27">
                  <c:v>0.46331385416666665</c:v>
                </c:pt>
                <c:pt idx="28">
                  <c:v>0.46331707175925924</c:v>
                </c:pt>
                <c:pt idx="29">
                  <c:v>0.46332023148148149</c:v>
                </c:pt>
                <c:pt idx="30">
                  <c:v>0.46332358796296297</c:v>
                </c:pt>
                <c:pt idx="31">
                  <c:v>0.46332707175925925</c:v>
                </c:pt>
                <c:pt idx="32">
                  <c:v>0.46333055555555558</c:v>
                </c:pt>
                <c:pt idx="33">
                  <c:v>0.46333403935185186</c:v>
                </c:pt>
                <c:pt idx="34">
                  <c:v>0.46333770833333338</c:v>
                </c:pt>
                <c:pt idx="35">
                  <c:v>0.46334120370370369</c:v>
                </c:pt>
                <c:pt idx="36">
                  <c:v>0.46334467592592593</c:v>
                </c:pt>
                <c:pt idx="37">
                  <c:v>0.46334811342592591</c:v>
                </c:pt>
                <c:pt idx="38">
                  <c:v>0.46335164351851854</c:v>
                </c:pt>
                <c:pt idx="39">
                  <c:v>0.46335511574074073</c:v>
                </c:pt>
                <c:pt idx="40">
                  <c:v>0.46335887731481479</c:v>
                </c:pt>
                <c:pt idx="41">
                  <c:v>0.46336241898148151</c:v>
                </c:pt>
                <c:pt idx="42">
                  <c:v>0.46336590277777773</c:v>
                </c:pt>
                <c:pt idx="43">
                  <c:v>0.46336939814814815</c:v>
                </c:pt>
                <c:pt idx="44">
                  <c:v>0.46337256944444444</c:v>
                </c:pt>
                <c:pt idx="45">
                  <c:v>0.46337577546296299</c:v>
                </c:pt>
                <c:pt idx="46">
                  <c:v>0.46337894675925928</c:v>
                </c:pt>
                <c:pt idx="47">
                  <c:v>0.46338217592592595</c:v>
                </c:pt>
                <c:pt idx="48">
                  <c:v>0.46338538194444445</c:v>
                </c:pt>
                <c:pt idx="49">
                  <c:v>0.46338858796296295</c:v>
                </c:pt>
                <c:pt idx="50">
                  <c:v>0.4633920138888889</c:v>
                </c:pt>
                <c:pt idx="51">
                  <c:v>0.46339519675925928</c:v>
                </c:pt>
                <c:pt idx="52">
                  <c:v>0.46339875000000003</c:v>
                </c:pt>
                <c:pt idx="53">
                  <c:v>0.46340231481481481</c:v>
                </c:pt>
                <c:pt idx="54">
                  <c:v>0.46340572916666667</c:v>
                </c:pt>
                <c:pt idx="55">
                  <c:v>0.46340940972222228</c:v>
                </c:pt>
                <c:pt idx="56">
                  <c:v>0.46341312499999998</c:v>
                </c:pt>
                <c:pt idx="57">
                  <c:v>0.4634170949074074</c:v>
                </c:pt>
                <c:pt idx="58">
                  <c:v>0.46342069444444439</c:v>
                </c:pt>
                <c:pt idx="59">
                  <c:v>0.46342413194444448</c:v>
                </c:pt>
                <c:pt idx="60">
                  <c:v>0.46342765046296291</c:v>
                </c:pt>
                <c:pt idx="61">
                  <c:v>0.46343109953703704</c:v>
                </c:pt>
                <c:pt idx="62">
                  <c:v>0.46343464120370376</c:v>
                </c:pt>
                <c:pt idx="63">
                  <c:v>0.4634381944444444</c:v>
                </c:pt>
                <c:pt idx="64">
                  <c:v>0.46344177083333332</c:v>
                </c:pt>
                <c:pt idx="65">
                  <c:v>0.46344516203703701</c:v>
                </c:pt>
                <c:pt idx="66">
                  <c:v>0.46344847222222224</c:v>
                </c:pt>
                <c:pt idx="67">
                  <c:v>0.46345167824074074</c:v>
                </c:pt>
                <c:pt idx="68">
                  <c:v>0.46345490740740741</c:v>
                </c:pt>
                <c:pt idx="69">
                  <c:v>0.46345811342592591</c:v>
                </c:pt>
                <c:pt idx="70">
                  <c:v>0.46346143518518518</c:v>
                </c:pt>
                <c:pt idx="71">
                  <c:v>0.46346489583333333</c:v>
                </c:pt>
                <c:pt idx="72">
                  <c:v>0.46346836805555558</c:v>
                </c:pt>
                <c:pt idx="73">
                  <c:v>0.46347197916666666</c:v>
                </c:pt>
                <c:pt idx="74">
                  <c:v>0.46347538194444443</c:v>
                </c:pt>
                <c:pt idx="75">
                  <c:v>0.46347871527777779</c:v>
                </c:pt>
                <c:pt idx="76">
                  <c:v>0.46348233796296295</c:v>
                </c:pt>
                <c:pt idx="77">
                  <c:v>0.46348581018518514</c:v>
                </c:pt>
                <c:pt idx="78">
                  <c:v>0.46348935185185186</c:v>
                </c:pt>
                <c:pt idx="79">
                  <c:v>0.46349283564814819</c:v>
                </c:pt>
                <c:pt idx="80">
                  <c:v>0.46349638888888894</c:v>
                </c:pt>
                <c:pt idx="81">
                  <c:v>0.46349983796296296</c:v>
                </c:pt>
                <c:pt idx="82">
                  <c:v>0.46350336805555559</c:v>
                </c:pt>
                <c:pt idx="83">
                  <c:v>0.46350694444444446</c:v>
                </c:pt>
                <c:pt idx="84">
                  <c:v>0.46351032407407411</c:v>
                </c:pt>
                <c:pt idx="85">
                  <c:v>0.4635136226851852</c:v>
                </c:pt>
                <c:pt idx="86">
                  <c:v>0.46351694444444447</c:v>
                </c:pt>
                <c:pt idx="87">
                  <c:v>0.46352025462962959</c:v>
                </c:pt>
                <c:pt idx="88">
                  <c:v>0.46352349537037035</c:v>
                </c:pt>
                <c:pt idx="89">
                  <c:v>0.46352680555555553</c:v>
                </c:pt>
                <c:pt idx="90">
                  <c:v>0.46353001157407409</c:v>
                </c:pt>
                <c:pt idx="91">
                  <c:v>0.46353326388888888</c:v>
                </c:pt>
                <c:pt idx="92">
                  <c:v>0.46353682870370366</c:v>
                </c:pt>
                <c:pt idx="93">
                  <c:v>0.46354028935185188</c:v>
                </c:pt>
                <c:pt idx="94">
                  <c:v>0.46354391203703704</c:v>
                </c:pt>
                <c:pt idx="95">
                  <c:v>0.46354751157407409</c:v>
                </c:pt>
                <c:pt idx="96">
                  <c:v>0.46355100694444445</c:v>
                </c:pt>
                <c:pt idx="97">
                  <c:v>0.46355473379629625</c:v>
                </c:pt>
                <c:pt idx="98">
                  <c:v>0.46355834490740744</c:v>
                </c:pt>
                <c:pt idx="99">
                  <c:v>0.4635619328703704</c:v>
                </c:pt>
                <c:pt idx="100">
                  <c:v>0.46356574074074075</c:v>
                </c:pt>
                <c:pt idx="101">
                  <c:v>0.4635692939814815</c:v>
                </c:pt>
                <c:pt idx="102">
                  <c:v>0.46357282407407402</c:v>
                </c:pt>
                <c:pt idx="103">
                  <c:v>0.46357641203703709</c:v>
                </c:pt>
                <c:pt idx="104">
                  <c:v>0.46358024305555556</c:v>
                </c:pt>
                <c:pt idx="105">
                  <c:v>0.46358366898148146</c:v>
                </c:pt>
                <c:pt idx="106">
                  <c:v>0.46358693287037034</c:v>
                </c:pt>
                <c:pt idx="107">
                  <c:v>0.46359037037037037</c:v>
                </c:pt>
                <c:pt idx="108">
                  <c:v>0.46359368055555555</c:v>
                </c:pt>
                <c:pt idx="109">
                  <c:v>0.46359702546296294</c:v>
                </c:pt>
                <c:pt idx="110">
                  <c:v>0.46360031249999994</c:v>
                </c:pt>
                <c:pt idx="111">
                  <c:v>0.46360394675925926</c:v>
                </c:pt>
                <c:pt idx="112">
                  <c:v>0.46360766203703707</c:v>
                </c:pt>
                <c:pt idx="113">
                  <c:v>0.46361127314814815</c:v>
                </c:pt>
                <c:pt idx="114">
                  <c:v>0.4636148726851852</c:v>
                </c:pt>
                <c:pt idx="115">
                  <c:v>0.46361847222222224</c:v>
                </c:pt>
                <c:pt idx="116">
                  <c:v>0.46362202546296299</c:v>
                </c:pt>
                <c:pt idx="117">
                  <c:v>0.46362564814814816</c:v>
                </c:pt>
                <c:pt idx="118">
                  <c:v>0.46362923611111112</c:v>
                </c:pt>
                <c:pt idx="119">
                  <c:v>0.46363295138888888</c:v>
                </c:pt>
                <c:pt idx="120">
                  <c:v>0.46363678240740741</c:v>
                </c:pt>
                <c:pt idx="121">
                  <c:v>0.46364034722222219</c:v>
                </c:pt>
                <c:pt idx="122">
                  <c:v>0.46364396990740736</c:v>
                </c:pt>
                <c:pt idx="123">
                  <c:v>0.4636475347222222</c:v>
                </c:pt>
                <c:pt idx="124">
                  <c:v>0.46365077546296302</c:v>
                </c:pt>
                <c:pt idx="125">
                  <c:v>0.46365415509259256</c:v>
                </c:pt>
                <c:pt idx="126">
                  <c:v>0.46365739583333337</c:v>
                </c:pt>
                <c:pt idx="127">
                  <c:v>0.46366084490740739</c:v>
                </c:pt>
                <c:pt idx="128">
                  <c:v>0.46366409722222218</c:v>
                </c:pt>
                <c:pt idx="129">
                  <c:v>0.463667337962963</c:v>
                </c:pt>
                <c:pt idx="130">
                  <c:v>0.463670625</c:v>
                </c:pt>
                <c:pt idx="131">
                  <c:v>0.46367399305555557</c:v>
                </c:pt>
                <c:pt idx="132">
                  <c:v>0.46367759259259261</c:v>
                </c:pt>
                <c:pt idx="133">
                  <c:v>0.46368113425925928</c:v>
                </c:pt>
                <c:pt idx="134">
                  <c:v>0.46368487268518521</c:v>
                </c:pt>
                <c:pt idx="135">
                  <c:v>0.46368843750000005</c:v>
                </c:pt>
                <c:pt idx="136">
                  <c:v>0.46369236111111106</c:v>
                </c:pt>
                <c:pt idx="137">
                  <c:v>0.46369598379629634</c:v>
                </c:pt>
                <c:pt idx="138">
                  <c:v>0.46369966435185184</c:v>
                </c:pt>
                <c:pt idx="139">
                  <c:v>0.463703287037037</c:v>
                </c:pt>
                <c:pt idx="140">
                  <c:v>0.46370695601851852</c:v>
                </c:pt>
                <c:pt idx="141">
                  <c:v>0.46371057870370369</c:v>
                </c:pt>
                <c:pt idx="142">
                  <c:v>0.46371431712962963</c:v>
                </c:pt>
                <c:pt idx="143">
                  <c:v>0.46371787037037038</c:v>
                </c:pt>
                <c:pt idx="144">
                  <c:v>0.46372127314814815</c:v>
                </c:pt>
                <c:pt idx="145">
                  <c:v>0.46372475694444443</c:v>
                </c:pt>
                <c:pt idx="146">
                  <c:v>0.46372802083333337</c:v>
                </c:pt>
                <c:pt idx="147">
                  <c:v>0.46373146990740738</c:v>
                </c:pt>
                <c:pt idx="148">
                  <c:v>0.46373478009259261</c:v>
                </c:pt>
                <c:pt idx="149">
                  <c:v>0.46373812499999995</c:v>
                </c:pt>
                <c:pt idx="150">
                  <c:v>0.46374200231481483</c:v>
                </c:pt>
                <c:pt idx="151">
                  <c:v>0.46374565972222226</c:v>
                </c:pt>
                <c:pt idx="152">
                  <c:v>0.46375001157407408</c:v>
                </c:pt>
                <c:pt idx="153">
                  <c:v>0.4637538078703704</c:v>
                </c:pt>
                <c:pt idx="154">
                  <c:v>0.46375834490740742</c:v>
                </c:pt>
                <c:pt idx="155">
                  <c:v>0.46376256944444444</c:v>
                </c:pt>
                <c:pt idx="156">
                  <c:v>0.46376672453703699</c:v>
                </c:pt>
                <c:pt idx="157">
                  <c:v>0.46377165509259261</c:v>
                </c:pt>
                <c:pt idx="158">
                  <c:v>0.46377570601851853</c:v>
                </c:pt>
                <c:pt idx="159">
                  <c:v>0.46377989583333329</c:v>
                </c:pt>
                <c:pt idx="160">
                  <c:v>0.46378428240740743</c:v>
                </c:pt>
                <c:pt idx="161">
                  <c:v>0.46378847222222225</c:v>
                </c:pt>
                <c:pt idx="162">
                  <c:v>0.46379174768518516</c:v>
                </c:pt>
                <c:pt idx="163">
                  <c:v>0.46379510416666664</c:v>
                </c:pt>
                <c:pt idx="164">
                  <c:v>0.46379842592592596</c:v>
                </c:pt>
                <c:pt idx="165">
                  <c:v>0.46380179398148152</c:v>
                </c:pt>
                <c:pt idx="166">
                  <c:v>0.46380524305555554</c:v>
                </c:pt>
                <c:pt idx="167">
                  <c:v>0.46380855324074077</c:v>
                </c:pt>
                <c:pt idx="168">
                  <c:v>0.46381187499999998</c:v>
                </c:pt>
                <c:pt idx="169">
                  <c:v>0.4638155092592593</c:v>
                </c:pt>
                <c:pt idx="170">
                  <c:v>0.46381903935185181</c:v>
                </c:pt>
                <c:pt idx="171">
                  <c:v>0.46382261574074074</c:v>
                </c:pt>
                <c:pt idx="172">
                  <c:v>0.46382619212962961</c:v>
                </c:pt>
                <c:pt idx="173">
                  <c:v>0.46382978009259257</c:v>
                </c:pt>
                <c:pt idx="174">
                  <c:v>0.4638334375</c:v>
                </c:pt>
                <c:pt idx="175">
                  <c:v>0.46383700231481484</c:v>
                </c:pt>
                <c:pt idx="176">
                  <c:v>0.46384071759259254</c:v>
                </c:pt>
                <c:pt idx="177">
                  <c:v>0.46384429398148147</c:v>
                </c:pt>
                <c:pt idx="178">
                  <c:v>0.46384810185185188</c:v>
                </c:pt>
                <c:pt idx="179">
                  <c:v>0.46385167824074075</c:v>
                </c:pt>
                <c:pt idx="180">
                  <c:v>0.46385537037037033</c:v>
                </c:pt>
                <c:pt idx="181">
                  <c:v>0.46385909722222224</c:v>
                </c:pt>
                <c:pt idx="182">
                  <c:v>0.46386241898148151</c:v>
                </c:pt>
                <c:pt idx="183">
                  <c:v>0.46386634259259263</c:v>
                </c:pt>
                <c:pt idx="184">
                  <c:v>0.46386964120370372</c:v>
                </c:pt>
                <c:pt idx="185">
                  <c:v>0.46387292824074072</c:v>
                </c:pt>
                <c:pt idx="186">
                  <c:v>0.46387627314814811</c:v>
                </c:pt>
                <c:pt idx="187">
                  <c:v>0.46387958333333335</c:v>
                </c:pt>
                <c:pt idx="188">
                  <c:v>0.46388336805555558</c:v>
                </c:pt>
                <c:pt idx="189">
                  <c:v>0.46388695601851854</c:v>
                </c:pt>
                <c:pt idx="190">
                  <c:v>0.46389059027777774</c:v>
                </c:pt>
                <c:pt idx="191">
                  <c:v>0.46389435185185185</c:v>
                </c:pt>
                <c:pt idx="192">
                  <c:v>0.46389802083333337</c:v>
                </c:pt>
                <c:pt idx="193">
                  <c:v>0.46390164351851854</c:v>
                </c:pt>
                <c:pt idx="194">
                  <c:v>0.46390532407407409</c:v>
                </c:pt>
                <c:pt idx="195">
                  <c:v>0.46390892361111113</c:v>
                </c:pt>
                <c:pt idx="196">
                  <c:v>0.46391275462962961</c:v>
                </c:pt>
                <c:pt idx="197">
                  <c:v>0.46391637731481478</c:v>
                </c:pt>
                <c:pt idx="198">
                  <c:v>0.4639201273148148</c:v>
                </c:pt>
                <c:pt idx="199">
                  <c:v>0.46392401620370372</c:v>
                </c:pt>
                <c:pt idx="200">
                  <c:v>0.46392755787037038</c:v>
                </c:pt>
                <c:pt idx="201">
                  <c:v>0.46393109953703698</c:v>
                </c:pt>
                <c:pt idx="202">
                  <c:v>0.46393442129629631</c:v>
                </c:pt>
                <c:pt idx="203">
                  <c:v>0.46393782407407408</c:v>
                </c:pt>
                <c:pt idx="204">
                  <c:v>0.46394121527777776</c:v>
                </c:pt>
                <c:pt idx="205">
                  <c:v>0.46394460648148145</c:v>
                </c:pt>
                <c:pt idx="206">
                  <c:v>0.46394800925925922</c:v>
                </c:pt>
                <c:pt idx="207">
                  <c:v>0.46395134259259257</c:v>
                </c:pt>
                <c:pt idx="208">
                  <c:v>0.46395503472222227</c:v>
                </c:pt>
                <c:pt idx="209">
                  <c:v>0.46395872685185185</c:v>
                </c:pt>
                <c:pt idx="210">
                  <c:v>0.46396255787037038</c:v>
                </c:pt>
                <c:pt idx="211">
                  <c:v>0.46396621527777776</c:v>
                </c:pt>
                <c:pt idx="212">
                  <c:v>0.46397062499999997</c:v>
                </c:pt>
                <c:pt idx="213">
                  <c:v>0.46397465277777777</c:v>
                </c:pt>
                <c:pt idx="214">
                  <c:v>0.46397877314814817</c:v>
                </c:pt>
                <c:pt idx="215">
                  <c:v>0.46398305555555552</c:v>
                </c:pt>
                <c:pt idx="216">
                  <c:v>0.46398730324074072</c:v>
                </c:pt>
                <c:pt idx="217">
                  <c:v>0.46399143518518521</c:v>
                </c:pt>
                <c:pt idx="218">
                  <c:v>0.46399553240740743</c:v>
                </c:pt>
                <c:pt idx="219">
                  <c:v>0.46399949074074076</c:v>
                </c:pt>
                <c:pt idx="220">
                  <c:v>0.46400314814814814</c:v>
                </c:pt>
                <c:pt idx="221">
                  <c:v>0.46400681712962966</c:v>
                </c:pt>
                <c:pt idx="222">
                  <c:v>0.46401053240740736</c:v>
                </c:pt>
                <c:pt idx="223">
                  <c:v>0.46401464120370367</c:v>
                </c:pt>
                <c:pt idx="224">
                  <c:v>0.4640183449074074</c:v>
                </c:pt>
                <c:pt idx="225">
                  <c:v>0.46402277777777773</c:v>
                </c:pt>
                <c:pt idx="226">
                  <c:v>0.46402685185185183</c:v>
                </c:pt>
                <c:pt idx="227">
                  <c:v>0.46403122685185183</c:v>
                </c:pt>
                <c:pt idx="228">
                  <c:v>0.46403549768518521</c:v>
                </c:pt>
                <c:pt idx="229">
                  <c:v>0.46404023148148149</c:v>
                </c:pt>
                <c:pt idx="230">
                  <c:v>0.46404430555555559</c:v>
                </c:pt>
                <c:pt idx="231">
                  <c:v>0.46404859953703709</c:v>
                </c:pt>
                <c:pt idx="232">
                  <c:v>0.46405275462962964</c:v>
                </c:pt>
                <c:pt idx="233">
                  <c:v>0.46405687500000004</c:v>
                </c:pt>
                <c:pt idx="234">
                  <c:v>0.4640607986111111</c:v>
                </c:pt>
                <c:pt idx="235">
                  <c:v>0.46406472222222223</c:v>
                </c:pt>
                <c:pt idx="236">
                  <c:v>0.46406824074074077</c:v>
                </c:pt>
                <c:pt idx="237">
                  <c:v>0.46407178240740743</c:v>
                </c:pt>
                <c:pt idx="238">
                  <c:v>0.46407532407407409</c:v>
                </c:pt>
                <c:pt idx="239">
                  <c:v>0.46407878472222225</c:v>
                </c:pt>
                <c:pt idx="240">
                  <c:v>0.46408230324074079</c:v>
                </c:pt>
                <c:pt idx="241">
                  <c:v>0.4640858449074074</c:v>
                </c:pt>
                <c:pt idx="242">
                  <c:v>0.46408938657407406</c:v>
                </c:pt>
                <c:pt idx="243">
                  <c:v>0.46409343750000004</c:v>
                </c:pt>
                <c:pt idx="244">
                  <c:v>0.46409734953703702</c:v>
                </c:pt>
                <c:pt idx="245">
                  <c:v>0.46410137731481482</c:v>
                </c:pt>
                <c:pt idx="246">
                  <c:v>0.46410534722222224</c:v>
                </c:pt>
                <c:pt idx="247">
                  <c:v>0.4641093634259259</c:v>
                </c:pt>
                <c:pt idx="248">
                  <c:v>0.46411336805555559</c:v>
                </c:pt>
                <c:pt idx="249">
                  <c:v>0.46411729166666665</c:v>
                </c:pt>
                <c:pt idx="250">
                  <c:v>0.4641212384259259</c:v>
                </c:pt>
                <c:pt idx="251">
                  <c:v>0.46412516203703702</c:v>
                </c:pt>
                <c:pt idx="252">
                  <c:v>0.46412918981481482</c:v>
                </c:pt>
                <c:pt idx="253">
                  <c:v>0.46413358796296295</c:v>
                </c:pt>
                <c:pt idx="254">
                  <c:v>0.46413747685185186</c:v>
                </c:pt>
                <c:pt idx="255">
                  <c:v>0.46414103009259261</c:v>
                </c:pt>
                <c:pt idx="256">
                  <c:v>0.46414469907407407</c:v>
                </c:pt>
                <c:pt idx="257">
                  <c:v>0.46414825231481482</c:v>
                </c:pt>
                <c:pt idx="258">
                  <c:v>0.46415188657407408</c:v>
                </c:pt>
                <c:pt idx="259">
                  <c:v>0.46415543981481483</c:v>
                </c:pt>
                <c:pt idx="260">
                  <c:v>0.46415922453703701</c:v>
                </c:pt>
                <c:pt idx="261">
                  <c:v>0.46416322916666664</c:v>
                </c:pt>
                <c:pt idx="262">
                  <c:v>0.46416729166666665</c:v>
                </c:pt>
                <c:pt idx="263">
                  <c:v>0.46417124999999998</c:v>
                </c:pt>
                <c:pt idx="264">
                  <c:v>0.46417523148148149</c:v>
                </c:pt>
                <c:pt idx="265">
                  <c:v>0.46417940972222221</c:v>
                </c:pt>
                <c:pt idx="266">
                  <c:v>0.46418329861111113</c:v>
                </c:pt>
                <c:pt idx="267">
                  <c:v>0.46418706018518519</c:v>
                </c:pt>
                <c:pt idx="268">
                  <c:v>0.46419107638888885</c:v>
                </c:pt>
                <c:pt idx="269">
                  <c:v>0.46419517361111112</c:v>
                </c:pt>
                <c:pt idx="270">
                  <c:v>0.46419913194444445</c:v>
                </c:pt>
                <c:pt idx="271">
                  <c:v>0.46420313657407403</c:v>
                </c:pt>
                <c:pt idx="272">
                  <c:v>0.46420671296296295</c:v>
                </c:pt>
                <c:pt idx="273">
                  <c:v>0.46421025462962962</c:v>
                </c:pt>
                <c:pt idx="274">
                  <c:v>0.46421387731481478</c:v>
                </c:pt>
                <c:pt idx="275">
                  <c:v>0.46421744212962962</c:v>
                </c:pt>
                <c:pt idx="276">
                  <c:v>0.46422111111111114</c:v>
                </c:pt>
                <c:pt idx="277">
                  <c:v>0.46422467592592592</c:v>
                </c:pt>
                <c:pt idx="278">
                  <c:v>0.46422826388888888</c:v>
                </c:pt>
                <c:pt idx="279">
                  <c:v>0.4642321527777778</c:v>
                </c:pt>
                <c:pt idx="280">
                  <c:v>0.46423608796296295</c:v>
                </c:pt>
                <c:pt idx="281">
                  <c:v>0.46424063657407411</c:v>
                </c:pt>
                <c:pt idx="282">
                  <c:v>0.46424450231481479</c:v>
                </c:pt>
                <c:pt idx="283">
                  <c:v>0.46424847222222221</c:v>
                </c:pt>
                <c:pt idx="284">
                  <c:v>0.46425217592592594</c:v>
                </c:pt>
                <c:pt idx="285">
                  <c:v>0.46425574074074077</c:v>
                </c:pt>
                <c:pt idx="286">
                  <c:v>0.46425935185185185</c:v>
                </c:pt>
                <c:pt idx="287">
                  <c:v>0.46426292824074072</c:v>
                </c:pt>
                <c:pt idx="288">
                  <c:v>0.46426665509259263</c:v>
                </c:pt>
                <c:pt idx="289">
                  <c:v>0.46427045138888889</c:v>
                </c:pt>
                <c:pt idx="290">
                  <c:v>0.46427410879629627</c:v>
                </c:pt>
                <c:pt idx="291">
                  <c:v>0.46427754629629631</c:v>
                </c:pt>
                <c:pt idx="292">
                  <c:v>0.46428097222222225</c:v>
                </c:pt>
                <c:pt idx="293">
                  <c:v>0.46428437500000003</c:v>
                </c:pt>
                <c:pt idx="294">
                  <c:v>0.4642877777777778</c:v>
                </c:pt>
                <c:pt idx="295">
                  <c:v>0.46429108796296298</c:v>
                </c:pt>
                <c:pt idx="296">
                  <c:v>0.46429438657407407</c:v>
                </c:pt>
                <c:pt idx="297">
                  <c:v>0.46429798611111112</c:v>
                </c:pt>
                <c:pt idx="298">
                  <c:v>0.46430167824074076</c:v>
                </c:pt>
                <c:pt idx="299">
                  <c:v>0.46430530092592592</c:v>
                </c:pt>
                <c:pt idx="300">
                  <c:v>0.46430896990740744</c:v>
                </c:pt>
                <c:pt idx="301">
                  <c:v>0.46431261574074073</c:v>
                </c:pt>
                <c:pt idx="302">
                  <c:v>0.46431637731481484</c:v>
                </c:pt>
                <c:pt idx="303">
                  <c:v>0.46431995370370371</c:v>
                </c:pt>
                <c:pt idx="304">
                  <c:v>0.46432379629629628</c:v>
                </c:pt>
                <c:pt idx="305">
                  <c:v>0.46432751157407409</c:v>
                </c:pt>
                <c:pt idx="306">
                  <c:v>0.46433128472222224</c:v>
                </c:pt>
                <c:pt idx="307">
                  <c:v>0.4643349074074074</c:v>
                </c:pt>
                <c:pt idx="308">
                  <c:v>0.46433856481481484</c:v>
                </c:pt>
                <c:pt idx="309">
                  <c:v>0.46434226851851851</c:v>
                </c:pt>
                <c:pt idx="310">
                  <c:v>0.46434562499999998</c:v>
                </c:pt>
                <c:pt idx="311">
                  <c:v>0.46434893518518522</c:v>
                </c:pt>
                <c:pt idx="312">
                  <c:v>0.46435225694444443</c:v>
                </c:pt>
                <c:pt idx="313">
                  <c:v>0.46435559027777779</c:v>
                </c:pt>
                <c:pt idx="314">
                  <c:v>0.46435895833333335</c:v>
                </c:pt>
                <c:pt idx="315">
                  <c:v>0.4643622916666667</c:v>
                </c:pt>
                <c:pt idx="316">
                  <c:v>0.46436561342592592</c:v>
                </c:pt>
                <c:pt idx="317">
                  <c:v>0.4643689583333333</c:v>
                </c:pt>
                <c:pt idx="318">
                  <c:v>0.46437274305555554</c:v>
                </c:pt>
                <c:pt idx="319">
                  <c:v>0.46437641203703706</c:v>
                </c:pt>
                <c:pt idx="320">
                  <c:v>0.4643800115740741</c:v>
                </c:pt>
                <c:pt idx="321">
                  <c:v>0.46438400462962964</c:v>
                </c:pt>
                <c:pt idx="322">
                  <c:v>0.46438760416666663</c:v>
                </c:pt>
                <c:pt idx="323">
                  <c:v>0.46439128472222224</c:v>
                </c:pt>
                <c:pt idx="324">
                  <c:v>0.46439488425925929</c:v>
                </c:pt>
                <c:pt idx="325">
                  <c:v>0.46439873842592588</c:v>
                </c:pt>
                <c:pt idx="326">
                  <c:v>0.46440234953703702</c:v>
                </c:pt>
                <c:pt idx="327">
                  <c:v>0.46440600694444445</c:v>
                </c:pt>
                <c:pt idx="328">
                  <c:v>0.4644096064814815</c:v>
                </c:pt>
                <c:pt idx="329">
                  <c:v>0.4644132407407407</c:v>
                </c:pt>
                <c:pt idx="330">
                  <c:v>0.46441667824074079</c:v>
                </c:pt>
                <c:pt idx="331">
                  <c:v>0.4644199537037037</c:v>
                </c:pt>
                <c:pt idx="332">
                  <c:v>0.46442329861111115</c:v>
                </c:pt>
                <c:pt idx="333">
                  <c:v>0.46442660879629627</c:v>
                </c:pt>
                <c:pt idx="334">
                  <c:v>0.46442990740740742</c:v>
                </c:pt>
                <c:pt idx="335">
                  <c:v>0.46443318287037033</c:v>
                </c:pt>
                <c:pt idx="336">
                  <c:v>0.46443659722222219</c:v>
                </c:pt>
                <c:pt idx="337">
                  <c:v>0.46444031250000001</c:v>
                </c:pt>
                <c:pt idx="338">
                  <c:v>0.46444385416666667</c:v>
                </c:pt>
                <c:pt idx="339">
                  <c:v>0.46444749999999996</c:v>
                </c:pt>
                <c:pt idx="340">
                  <c:v>0.46445130787037042</c:v>
                </c:pt>
                <c:pt idx="341">
                  <c:v>0.46445495370370371</c:v>
                </c:pt>
                <c:pt idx="342">
                  <c:v>0.46445856481481479</c:v>
                </c:pt>
                <c:pt idx="343">
                  <c:v>0.46446211805555554</c:v>
                </c:pt>
                <c:pt idx="344">
                  <c:v>0.464465787037037</c:v>
                </c:pt>
                <c:pt idx="345">
                  <c:v>0.46446959490740741</c:v>
                </c:pt>
                <c:pt idx="346">
                  <c:v>0.46447324074074076</c:v>
                </c:pt>
                <c:pt idx="347">
                  <c:v>0.46447689814814813</c:v>
                </c:pt>
                <c:pt idx="348">
                  <c:v>0.46448061342592589</c:v>
                </c:pt>
                <c:pt idx="349">
                  <c:v>0.46448398148148146</c:v>
                </c:pt>
                <c:pt idx="350">
                  <c:v>0.46448738425925923</c:v>
                </c:pt>
                <c:pt idx="351">
                  <c:v>0.46449067129629634</c:v>
                </c:pt>
                <c:pt idx="352">
                  <c:v>0.46449396990740738</c:v>
                </c:pt>
                <c:pt idx="353">
                  <c:v>0.46449725694444449</c:v>
                </c:pt>
                <c:pt idx="354">
                  <c:v>0.4645005439814815</c:v>
                </c:pt>
                <c:pt idx="355">
                  <c:v>0.46450399305555551</c:v>
                </c:pt>
                <c:pt idx="356">
                  <c:v>0.46450725694444445</c:v>
                </c:pt>
                <c:pt idx="357">
                  <c:v>0.46451097222222221</c:v>
                </c:pt>
                <c:pt idx="358">
                  <c:v>0.46451445601851854</c:v>
                </c:pt>
                <c:pt idx="359">
                  <c:v>0.4645181712962963</c:v>
                </c:pt>
                <c:pt idx="360">
                  <c:v>0.46452184027777776</c:v>
                </c:pt>
                <c:pt idx="361">
                  <c:v>0.46452556712962961</c:v>
                </c:pt>
                <c:pt idx="362">
                  <c:v>0.46452921296296296</c:v>
                </c:pt>
                <c:pt idx="363">
                  <c:v>0.46453300925925928</c:v>
                </c:pt>
                <c:pt idx="364">
                  <c:v>0.46453659722222224</c:v>
                </c:pt>
                <c:pt idx="365">
                  <c:v>0.46454018518518519</c:v>
                </c:pt>
                <c:pt idx="366">
                  <c:v>0.46454384259259257</c:v>
                </c:pt>
                <c:pt idx="367">
                  <c:v>0.46454740740740741</c:v>
                </c:pt>
                <c:pt idx="368">
                  <c:v>0.46455094907407407</c:v>
                </c:pt>
                <c:pt idx="369">
                  <c:v>0.46455456018518521</c:v>
                </c:pt>
                <c:pt idx="370">
                  <c:v>0.46455796296296298</c:v>
                </c:pt>
                <c:pt idx="371">
                  <c:v>0.46456128472222225</c:v>
                </c:pt>
                <c:pt idx="372">
                  <c:v>0.46456460648148146</c:v>
                </c:pt>
                <c:pt idx="373">
                  <c:v>0.46456798611111111</c:v>
                </c:pt>
                <c:pt idx="374">
                  <c:v>0.46457131944444446</c:v>
                </c:pt>
                <c:pt idx="375">
                  <c:v>0.46457472222222224</c:v>
                </c:pt>
                <c:pt idx="376">
                  <c:v>0.46457827546296299</c:v>
                </c:pt>
                <c:pt idx="377">
                  <c:v>0.46458193287037036</c:v>
                </c:pt>
                <c:pt idx="378">
                  <c:v>0.46458581018518519</c:v>
                </c:pt>
                <c:pt idx="379">
                  <c:v>0.46458947916666665</c:v>
                </c:pt>
                <c:pt idx="380">
                  <c:v>0.4645932060185185</c:v>
                </c:pt>
                <c:pt idx="381">
                  <c:v>0.46459700231481477</c:v>
                </c:pt>
                <c:pt idx="382">
                  <c:v>0.46460065972222225</c:v>
                </c:pt>
                <c:pt idx="383">
                  <c:v>0.46460471064814812</c:v>
                </c:pt>
                <c:pt idx="384">
                  <c:v>0.46460837962962964</c:v>
                </c:pt>
                <c:pt idx="385">
                  <c:v>0.46461216435185188</c:v>
                </c:pt>
                <c:pt idx="386">
                  <c:v>0.46461587962962964</c:v>
                </c:pt>
                <c:pt idx="387">
                  <c:v>0.46461961805555557</c:v>
                </c:pt>
                <c:pt idx="388">
                  <c:v>0.46462309027777776</c:v>
                </c:pt>
                <c:pt idx="389">
                  <c:v>0.46462644675925929</c:v>
                </c:pt>
                <c:pt idx="390">
                  <c:v>0.4646299421296296</c:v>
                </c:pt>
                <c:pt idx="391">
                  <c:v>0.46463341435185185</c:v>
                </c:pt>
                <c:pt idx="392">
                  <c:v>0.46463672453703703</c:v>
                </c:pt>
                <c:pt idx="393">
                  <c:v>0.4646401273148148</c:v>
                </c:pt>
                <c:pt idx="394">
                  <c:v>0.46464344907407407</c:v>
                </c:pt>
                <c:pt idx="395">
                  <c:v>0.46464689814814814</c:v>
                </c:pt>
                <c:pt idx="396">
                  <c:v>0.4646506134259259</c:v>
                </c:pt>
                <c:pt idx="397">
                  <c:v>0.46465418981481482</c:v>
                </c:pt>
                <c:pt idx="398">
                  <c:v>0.46465791666666667</c:v>
                </c:pt>
                <c:pt idx="399">
                  <c:v>0.46466160879629631</c:v>
                </c:pt>
                <c:pt idx="400">
                  <c:v>0.46466528935185186</c:v>
                </c:pt>
                <c:pt idx="401">
                  <c:v>0.46466900462962962</c:v>
                </c:pt>
                <c:pt idx="402">
                  <c:v>0.46467295138888892</c:v>
                </c:pt>
                <c:pt idx="403">
                  <c:v>0.46467659722222221</c:v>
                </c:pt>
                <c:pt idx="404">
                  <c:v>0.46468039351851848</c:v>
                </c:pt>
                <c:pt idx="405">
                  <c:v>0.46468401620370375</c:v>
                </c:pt>
                <c:pt idx="406">
                  <c:v>0.46468791666666664</c:v>
                </c:pt>
                <c:pt idx="407">
                  <c:v>0.46469162037037037</c:v>
                </c:pt>
                <c:pt idx="408">
                  <c:v>0.46469500000000002</c:v>
                </c:pt>
                <c:pt idx="409">
                  <c:v>0.46469843750000001</c:v>
                </c:pt>
                <c:pt idx="410">
                  <c:v>0.46470182870370369</c:v>
                </c:pt>
                <c:pt idx="411">
                  <c:v>0.46470519675925925</c:v>
                </c:pt>
                <c:pt idx="412">
                  <c:v>0.46470863425925923</c:v>
                </c:pt>
                <c:pt idx="413">
                  <c:v>0.46471202546296292</c:v>
                </c:pt>
                <c:pt idx="414">
                  <c:v>0.46471593750000001</c:v>
                </c:pt>
                <c:pt idx="415">
                  <c:v>0.46471967592592595</c:v>
                </c:pt>
                <c:pt idx="416">
                  <c:v>0.46472340277777779</c:v>
                </c:pt>
                <c:pt idx="417">
                  <c:v>0.46472708333333329</c:v>
                </c:pt>
                <c:pt idx="418">
                  <c:v>0.46473074074074078</c:v>
                </c:pt>
                <c:pt idx="419">
                  <c:v>0.46473440972222219</c:v>
                </c:pt>
                <c:pt idx="420">
                  <c:v>0.46473820601851851</c:v>
                </c:pt>
                <c:pt idx="421">
                  <c:v>0.46474192129629627</c:v>
                </c:pt>
                <c:pt idx="422">
                  <c:v>0.46474563657407408</c:v>
                </c:pt>
                <c:pt idx="423">
                  <c:v>0.46474944444444444</c:v>
                </c:pt>
                <c:pt idx="424">
                  <c:v>0.46475315972222225</c:v>
                </c:pt>
                <c:pt idx="425">
                  <c:v>0.46475686342592598</c:v>
                </c:pt>
                <c:pt idx="426">
                  <c:v>0.46476077546296296</c:v>
                </c:pt>
                <c:pt idx="427">
                  <c:v>0.46476415509259256</c:v>
                </c:pt>
                <c:pt idx="428">
                  <c:v>0.46476751157407409</c:v>
                </c:pt>
                <c:pt idx="429">
                  <c:v>0.46477085648148148</c:v>
                </c:pt>
                <c:pt idx="430">
                  <c:v>0.46477420138888892</c:v>
                </c:pt>
                <c:pt idx="431">
                  <c:v>0.46477751157407404</c:v>
                </c:pt>
                <c:pt idx="432">
                  <c:v>0.46478085648148149</c:v>
                </c:pt>
                <c:pt idx="433">
                  <c:v>0.46478424768518517</c:v>
                </c:pt>
                <c:pt idx="434">
                  <c:v>0.46478791666666663</c:v>
                </c:pt>
                <c:pt idx="435">
                  <c:v>0.46479170138888892</c:v>
                </c:pt>
                <c:pt idx="436">
                  <c:v>0.46479528935185188</c:v>
                </c:pt>
                <c:pt idx="437">
                  <c:v>0.46479885416666672</c:v>
                </c:pt>
                <c:pt idx="438">
                  <c:v>0.46480270833333331</c:v>
                </c:pt>
                <c:pt idx="439">
                  <c:v>0.46480631944444445</c:v>
                </c:pt>
                <c:pt idx="440">
                  <c:v>0.46480997685185188</c:v>
                </c:pt>
                <c:pt idx="441">
                  <c:v>0.46481357638888893</c:v>
                </c:pt>
                <c:pt idx="442">
                  <c:v>0.46481721064814813</c:v>
                </c:pt>
                <c:pt idx="443">
                  <c:v>0.46482077546296297</c:v>
                </c:pt>
                <c:pt idx="444">
                  <c:v>0.46482461805555553</c:v>
                </c:pt>
                <c:pt idx="445">
                  <c:v>0.46482856481481477</c:v>
                </c:pt>
                <c:pt idx="446">
                  <c:v>0.46483216435185182</c:v>
                </c:pt>
                <c:pt idx="447">
                  <c:v>0.46483547453703705</c:v>
                </c:pt>
                <c:pt idx="448">
                  <c:v>0.46483879629629632</c:v>
                </c:pt>
                <c:pt idx="449">
                  <c:v>0.46484219907407409</c:v>
                </c:pt>
                <c:pt idx="450">
                  <c:v>0.46484550925925922</c:v>
                </c:pt>
                <c:pt idx="451">
                  <c:v>0.46484893518518522</c:v>
                </c:pt>
                <c:pt idx="452">
                  <c:v>0.46485229166666664</c:v>
                </c:pt>
                <c:pt idx="453">
                  <c:v>0.46485601851851849</c:v>
                </c:pt>
                <c:pt idx="454">
                  <c:v>0.46485975694444442</c:v>
                </c:pt>
                <c:pt idx="455">
                  <c:v>0.46486353009259257</c:v>
                </c:pt>
                <c:pt idx="456">
                  <c:v>0.4648671412037037</c:v>
                </c:pt>
                <c:pt idx="457">
                  <c:v>0.46487092592592588</c:v>
                </c:pt>
                <c:pt idx="458">
                  <c:v>0.46487460648148149</c:v>
                </c:pt>
                <c:pt idx="459">
                  <c:v>0.46487835648148151</c:v>
                </c:pt>
                <c:pt idx="460">
                  <c:v>0.46488201388888889</c:v>
                </c:pt>
                <c:pt idx="461">
                  <c:v>0.46488576388888886</c:v>
                </c:pt>
                <c:pt idx="462">
                  <c:v>0.46488946759259259</c:v>
                </c:pt>
                <c:pt idx="463">
                  <c:v>0.46489292824074074</c:v>
                </c:pt>
                <c:pt idx="464">
                  <c:v>0.46489645833333332</c:v>
                </c:pt>
                <c:pt idx="465">
                  <c:v>0.46490010416666666</c:v>
                </c:pt>
                <c:pt idx="466">
                  <c:v>0.46490346064814814</c:v>
                </c:pt>
                <c:pt idx="467">
                  <c:v>0.46490697916666668</c:v>
                </c:pt>
                <c:pt idx="468">
                  <c:v>0.46491031250000003</c:v>
                </c:pt>
                <c:pt idx="469">
                  <c:v>0.46491368055555554</c:v>
                </c:pt>
                <c:pt idx="470">
                  <c:v>0.46491709490740746</c:v>
                </c:pt>
                <c:pt idx="471">
                  <c:v>0.46492043981481479</c:v>
                </c:pt>
                <c:pt idx="472">
                  <c:v>0.46492388888888891</c:v>
                </c:pt>
                <c:pt idx="473">
                  <c:v>0.46492763888888894</c:v>
                </c:pt>
                <c:pt idx="474">
                  <c:v>0.46493134259259256</c:v>
                </c:pt>
                <c:pt idx="475">
                  <c:v>0.46493504629629628</c:v>
                </c:pt>
                <c:pt idx="476">
                  <c:v>0.46493863425925924</c:v>
                </c:pt>
                <c:pt idx="477">
                  <c:v>0.46494237268518518</c:v>
                </c:pt>
                <c:pt idx="478">
                  <c:v>0.46494605324074073</c:v>
                </c:pt>
                <c:pt idx="479">
                  <c:v>0.46494973379629628</c:v>
                </c:pt>
                <c:pt idx="480">
                  <c:v>0.46495372685185182</c:v>
                </c:pt>
                <c:pt idx="481">
                  <c:v>0.46495738425925931</c:v>
                </c:pt>
                <c:pt idx="482">
                  <c:v>0.4649609837962963</c:v>
                </c:pt>
                <c:pt idx="483">
                  <c:v>0.46496456018518523</c:v>
                </c:pt>
                <c:pt idx="484">
                  <c:v>0.46496827546296293</c:v>
                </c:pt>
                <c:pt idx="485">
                  <c:v>0.46497190972222224</c:v>
                </c:pt>
                <c:pt idx="486">
                  <c:v>0.46497525462962958</c:v>
                </c:pt>
                <c:pt idx="487">
                  <c:v>0.46497877314814812</c:v>
                </c:pt>
                <c:pt idx="488">
                  <c:v>0.46498216435185186</c:v>
                </c:pt>
                <c:pt idx="489">
                  <c:v>0.46498552083333333</c:v>
                </c:pt>
                <c:pt idx="490">
                  <c:v>0.4649889236111111</c:v>
                </c:pt>
                <c:pt idx="491">
                  <c:v>0.46499229166666667</c:v>
                </c:pt>
                <c:pt idx="492">
                  <c:v>0.46499598379629631</c:v>
                </c:pt>
                <c:pt idx="493">
                  <c:v>0.46500009259259256</c:v>
                </c:pt>
                <c:pt idx="494">
                  <c:v>0.46500393518518518</c:v>
                </c:pt>
                <c:pt idx="495">
                  <c:v>0.46500775462962962</c:v>
                </c:pt>
                <c:pt idx="496">
                  <c:v>0.46501149305555556</c:v>
                </c:pt>
                <c:pt idx="497">
                  <c:v>0.46501524305555558</c:v>
                </c:pt>
                <c:pt idx="498">
                  <c:v>0.46501899305555555</c:v>
                </c:pt>
                <c:pt idx="499">
                  <c:v>0.46502275462962966</c:v>
                </c:pt>
                <c:pt idx="500">
                  <c:v>0.46502642361111107</c:v>
                </c:pt>
                <c:pt idx="501">
                  <c:v>0.46503033564814816</c:v>
                </c:pt>
                <c:pt idx="502">
                  <c:v>0.46503403935185189</c:v>
                </c:pt>
                <c:pt idx="503">
                  <c:v>0.46503774305555551</c:v>
                </c:pt>
                <c:pt idx="504">
                  <c:v>0.46504115740740742</c:v>
                </c:pt>
                <c:pt idx="505">
                  <c:v>0.4650445601851852</c:v>
                </c:pt>
                <c:pt idx="506">
                  <c:v>0.46504795138888894</c:v>
                </c:pt>
                <c:pt idx="507">
                  <c:v>0.46505133101851853</c:v>
                </c:pt>
                <c:pt idx="508">
                  <c:v>0.46505466435185183</c:v>
                </c:pt>
                <c:pt idx="509">
                  <c:v>0.46505799768518519</c:v>
                </c:pt>
                <c:pt idx="510">
                  <c:v>0.46506134259259263</c:v>
                </c:pt>
                <c:pt idx="511">
                  <c:v>0.46506488425925929</c:v>
                </c:pt>
                <c:pt idx="512">
                  <c:v>0.46506858796296296</c:v>
                </c:pt>
                <c:pt idx="513">
                  <c:v>0.46507231481481481</c:v>
                </c:pt>
                <c:pt idx="514">
                  <c:v>0.46507612268518517</c:v>
                </c:pt>
                <c:pt idx="515">
                  <c:v>0.46507975694444448</c:v>
                </c:pt>
                <c:pt idx="516">
                  <c:v>0.46508350694444439</c:v>
                </c:pt>
                <c:pt idx="517">
                  <c:v>0.46508711805555558</c:v>
                </c:pt>
                <c:pt idx="518">
                  <c:v>0.46509082175925925</c:v>
                </c:pt>
                <c:pt idx="519">
                  <c:v>0.46509442129629625</c:v>
                </c:pt>
                <c:pt idx="520">
                  <c:v>0.46509819444444439</c:v>
                </c:pt>
                <c:pt idx="521">
                  <c:v>0.46510188657407409</c:v>
                </c:pt>
                <c:pt idx="522">
                  <c:v>0.46510586805555554</c:v>
                </c:pt>
                <c:pt idx="523">
                  <c:v>0.4651096296296296</c:v>
                </c:pt>
                <c:pt idx="524">
                  <c:v>0.46511306712962958</c:v>
                </c:pt>
                <c:pt idx="525">
                  <c:v>0.46511646990740746</c:v>
                </c:pt>
                <c:pt idx="526">
                  <c:v>0.46511984953703706</c:v>
                </c:pt>
                <c:pt idx="527">
                  <c:v>0.46512333333333333</c:v>
                </c:pt>
                <c:pt idx="528">
                  <c:v>0.46512673611111111</c:v>
                </c:pt>
                <c:pt idx="529">
                  <c:v>0.46513018518518517</c:v>
                </c:pt>
                <c:pt idx="530">
                  <c:v>0.46513403935185188</c:v>
                </c:pt>
                <c:pt idx="531">
                  <c:v>0.46513781250000003</c:v>
                </c:pt>
                <c:pt idx="532">
                  <c:v>0.46514158564814817</c:v>
                </c:pt>
                <c:pt idx="533">
                  <c:v>0.46514531250000002</c:v>
                </c:pt>
                <c:pt idx="534">
                  <c:v>0.46514907407407408</c:v>
                </c:pt>
                <c:pt idx="535">
                  <c:v>0.46515295138888885</c:v>
                </c:pt>
                <c:pt idx="536">
                  <c:v>0.46515665509259257</c:v>
                </c:pt>
                <c:pt idx="537">
                  <c:v>0.46516049768518514</c:v>
                </c:pt>
                <c:pt idx="538">
                  <c:v>0.4651643055555556</c:v>
                </c:pt>
                <c:pt idx="539">
                  <c:v>0.46516807870370375</c:v>
                </c:pt>
                <c:pt idx="540">
                  <c:v>0.4651718402777778</c:v>
                </c:pt>
                <c:pt idx="541">
                  <c:v>0.46517575231481478</c:v>
                </c:pt>
                <c:pt idx="542">
                  <c:v>0.46517937500000001</c:v>
                </c:pt>
                <c:pt idx="543">
                  <c:v>0.46518296296296296</c:v>
                </c:pt>
                <c:pt idx="544">
                  <c:v>0.46518640046296295</c:v>
                </c:pt>
                <c:pt idx="545">
                  <c:v>0.46518981481481481</c:v>
                </c:pt>
                <c:pt idx="546">
                  <c:v>0.46519334490740744</c:v>
                </c:pt>
                <c:pt idx="547">
                  <c:v>0.46519675925925924</c:v>
                </c:pt>
                <c:pt idx="548">
                  <c:v>0.46520019675925922</c:v>
                </c:pt>
                <c:pt idx="549">
                  <c:v>0.46520393518518516</c:v>
                </c:pt>
                <c:pt idx="550">
                  <c:v>0.46520768518518518</c:v>
                </c:pt>
                <c:pt idx="551">
                  <c:v>0.46521166666666663</c:v>
                </c:pt>
                <c:pt idx="552">
                  <c:v>0.46521552083333334</c:v>
                </c:pt>
                <c:pt idx="553">
                  <c:v>0.46521924768518513</c:v>
                </c:pt>
                <c:pt idx="554">
                  <c:v>0.46522310185185184</c:v>
                </c:pt>
                <c:pt idx="555">
                  <c:v>0.46522684027777778</c:v>
                </c:pt>
                <c:pt idx="556">
                  <c:v>0.46523067129629631</c:v>
                </c:pt>
                <c:pt idx="557">
                  <c:v>0.46523431712962965</c:v>
                </c:pt>
                <c:pt idx="558">
                  <c:v>0.46523798611111111</c:v>
                </c:pt>
                <c:pt idx="559">
                  <c:v>0.46524158564814816</c:v>
                </c:pt>
                <c:pt idx="560">
                  <c:v>0.4652453587962963</c:v>
                </c:pt>
                <c:pt idx="561">
                  <c:v>0.46524896990740738</c:v>
                </c:pt>
                <c:pt idx="562">
                  <c:v>0.46525230324074074</c:v>
                </c:pt>
                <c:pt idx="563">
                  <c:v>0.46525568287037039</c:v>
                </c:pt>
                <c:pt idx="564">
                  <c:v>0.46525902777777778</c:v>
                </c:pt>
                <c:pt idx="565">
                  <c:v>0.46526246527777776</c:v>
                </c:pt>
                <c:pt idx="566">
                  <c:v>0.4652658564814815</c:v>
                </c:pt>
                <c:pt idx="567">
                  <c:v>0.46526951388888887</c:v>
                </c:pt>
                <c:pt idx="568">
                  <c:v>0.4652733912037037</c:v>
                </c:pt>
                <c:pt idx="569">
                  <c:v>0.46527712962962964</c:v>
                </c:pt>
                <c:pt idx="570">
                  <c:v>0.46528105324074076</c:v>
                </c:pt>
                <c:pt idx="571">
                  <c:v>0.4652847916666667</c:v>
                </c:pt>
                <c:pt idx="572">
                  <c:v>0.46528862268518517</c:v>
                </c:pt>
                <c:pt idx="573">
                  <c:v>0.4652924537037037</c:v>
                </c:pt>
                <c:pt idx="574">
                  <c:v>0.46529636574074074</c:v>
                </c:pt>
                <c:pt idx="575">
                  <c:v>0.46530009259259258</c:v>
                </c:pt>
                <c:pt idx="576">
                  <c:v>0.46530605324074076</c:v>
                </c:pt>
                <c:pt idx="577">
                  <c:v>0.4653098263888889</c:v>
                </c:pt>
                <c:pt idx="578">
                  <c:v>0.46531359953703705</c:v>
                </c:pt>
                <c:pt idx="579">
                  <c:v>0.4653174074074074</c:v>
                </c:pt>
                <c:pt idx="580">
                  <c:v>0.46532098379629633</c:v>
                </c:pt>
                <c:pt idx="581">
                  <c:v>0.46532439814814813</c:v>
                </c:pt>
                <c:pt idx="582">
                  <c:v>0.46532796296296297</c:v>
                </c:pt>
                <c:pt idx="583">
                  <c:v>0.46533135416666666</c:v>
                </c:pt>
                <c:pt idx="584">
                  <c:v>0.4653347800925926</c:v>
                </c:pt>
                <c:pt idx="585">
                  <c:v>0.46533831018518518</c:v>
                </c:pt>
                <c:pt idx="586">
                  <c:v>0.46534178240740737</c:v>
                </c:pt>
                <c:pt idx="587">
                  <c:v>0.46534569444444446</c:v>
                </c:pt>
                <c:pt idx="588">
                  <c:v>0.46534951388888884</c:v>
                </c:pt>
                <c:pt idx="589">
                  <c:v>0.46535320601851854</c:v>
                </c:pt>
                <c:pt idx="590">
                  <c:v>0.46535694444444448</c:v>
                </c:pt>
                <c:pt idx="591">
                  <c:v>0.46536068287037041</c:v>
                </c:pt>
                <c:pt idx="592">
                  <c:v>0.465364375</c:v>
                </c:pt>
                <c:pt idx="593">
                  <c:v>0.46536828703703703</c:v>
                </c:pt>
                <c:pt idx="594">
                  <c:v>0.46537197916666667</c:v>
                </c:pt>
                <c:pt idx="595">
                  <c:v>0.46537577546296299</c:v>
                </c:pt>
                <c:pt idx="596">
                  <c:v>0.46537956018518517</c:v>
                </c:pt>
                <c:pt idx="597">
                  <c:v>0.4653833912037037</c:v>
                </c:pt>
                <c:pt idx="598">
                  <c:v>0.46538702546296301</c:v>
                </c:pt>
                <c:pt idx="599">
                  <c:v>0.46539043981481482</c:v>
                </c:pt>
                <c:pt idx="600">
                  <c:v>0.46539391203703701</c:v>
                </c:pt>
                <c:pt idx="601">
                  <c:v>0.46539744212962963</c:v>
                </c:pt>
                <c:pt idx="602">
                  <c:v>0.46540090277777774</c:v>
                </c:pt>
                <c:pt idx="603">
                  <c:v>0.46540440972222225</c:v>
                </c:pt>
                <c:pt idx="604">
                  <c:v>0.46540793981481482</c:v>
                </c:pt>
                <c:pt idx="605">
                  <c:v>0.4654118518518518</c:v>
                </c:pt>
                <c:pt idx="606">
                  <c:v>0.4654157986111111</c:v>
                </c:pt>
                <c:pt idx="607">
                  <c:v>0.46542003472222221</c:v>
                </c:pt>
                <c:pt idx="608">
                  <c:v>0.46542399305555554</c:v>
                </c:pt>
                <c:pt idx="609">
                  <c:v>0.46542788194444445</c:v>
                </c:pt>
                <c:pt idx="610">
                  <c:v>0.4654321296296296</c:v>
                </c:pt>
                <c:pt idx="611">
                  <c:v>0.46543589120370371</c:v>
                </c:pt>
                <c:pt idx="612">
                  <c:v>0.46543984953703704</c:v>
                </c:pt>
                <c:pt idx="613">
                  <c:v>0.4654437847222222</c:v>
                </c:pt>
                <c:pt idx="614">
                  <c:v>0.46544769675925929</c:v>
                </c:pt>
                <c:pt idx="615">
                  <c:v>0.46545159722222224</c:v>
                </c:pt>
                <c:pt idx="616">
                  <c:v>0.46545562499999998</c:v>
                </c:pt>
                <c:pt idx="617">
                  <c:v>0.46545909722222217</c:v>
                </c:pt>
                <c:pt idx="618">
                  <c:v>0.46546258101851851</c:v>
                </c:pt>
                <c:pt idx="619">
                  <c:v>0.46546601851851849</c:v>
                </c:pt>
                <c:pt idx="620">
                  <c:v>0.46546943287037035</c:v>
                </c:pt>
                <c:pt idx="621">
                  <c:v>0.46547295138888889</c:v>
                </c:pt>
                <c:pt idx="622">
                  <c:v>0.46547638888888887</c:v>
                </c:pt>
                <c:pt idx="623">
                  <c:v>0.46547989583333332</c:v>
                </c:pt>
                <c:pt idx="624">
                  <c:v>0.46548390046296295</c:v>
                </c:pt>
                <c:pt idx="625">
                  <c:v>0.46548774305555557</c:v>
                </c:pt>
                <c:pt idx="626">
                  <c:v>0.46549137731481482</c:v>
                </c:pt>
                <c:pt idx="627">
                  <c:v>0.46549499999999999</c:v>
                </c:pt>
                <c:pt idx="628">
                  <c:v>0.46549856481481483</c:v>
                </c:pt>
                <c:pt idx="629">
                  <c:v>0.46550237268518518</c:v>
                </c:pt>
                <c:pt idx="630">
                  <c:v>0.46550599537037041</c:v>
                </c:pt>
                <c:pt idx="631">
                  <c:v>0.46550973379629629</c:v>
                </c:pt>
                <c:pt idx="632">
                  <c:v>0.46551324074074074</c:v>
                </c:pt>
                <c:pt idx="633">
                  <c:v>0.465516875</c:v>
                </c:pt>
                <c:pt idx="634">
                  <c:v>0.46552078703703703</c:v>
                </c:pt>
                <c:pt idx="635">
                  <c:v>0.46552471064814815</c:v>
                </c:pt>
                <c:pt idx="636">
                  <c:v>0.4655283101851852</c:v>
                </c:pt>
                <c:pt idx="637">
                  <c:v>0.46553178240740739</c:v>
                </c:pt>
                <c:pt idx="638">
                  <c:v>0.46553520833333334</c:v>
                </c:pt>
                <c:pt idx="639">
                  <c:v>0.46553863425925929</c:v>
                </c:pt>
                <c:pt idx="640">
                  <c:v>0.46554202546296297</c:v>
                </c:pt>
                <c:pt idx="641">
                  <c:v>0.46554540509259262</c:v>
                </c:pt>
                <c:pt idx="642">
                  <c:v>0.46554924768518519</c:v>
                </c:pt>
                <c:pt idx="643">
                  <c:v>0.46555307870370372</c:v>
                </c:pt>
                <c:pt idx="644">
                  <c:v>0.46555700231481478</c:v>
                </c:pt>
                <c:pt idx="645">
                  <c:v>0.46556079861111116</c:v>
                </c:pt>
                <c:pt idx="646">
                  <c:v>0.46556471064814814</c:v>
                </c:pt>
                <c:pt idx="647">
                  <c:v>0.46556851851851855</c:v>
                </c:pt>
                <c:pt idx="648">
                  <c:v>0.46557251157407409</c:v>
                </c:pt>
                <c:pt idx="649">
                  <c:v>0.46557628472222223</c:v>
                </c:pt>
                <c:pt idx="650">
                  <c:v>0.46558017361111109</c:v>
                </c:pt>
                <c:pt idx="651">
                  <c:v>0.4655841550925926</c:v>
                </c:pt>
                <c:pt idx="652">
                  <c:v>0.46558800925925925</c:v>
                </c:pt>
                <c:pt idx="653">
                  <c:v>0.46559179398148148</c:v>
                </c:pt>
                <c:pt idx="654">
                  <c:v>0.46559579861111117</c:v>
                </c:pt>
                <c:pt idx="655">
                  <c:v>0.46559918981481485</c:v>
                </c:pt>
                <c:pt idx="656">
                  <c:v>0.46560265046296295</c:v>
                </c:pt>
                <c:pt idx="657">
                  <c:v>0.4656060763888889</c:v>
                </c:pt>
                <c:pt idx="658">
                  <c:v>0.46560949074074071</c:v>
                </c:pt>
                <c:pt idx="659">
                  <c:v>0.46561307870370366</c:v>
                </c:pt>
                <c:pt idx="660">
                  <c:v>0.46561652777777779</c:v>
                </c:pt>
                <c:pt idx="661">
                  <c:v>0.46562001157407407</c:v>
                </c:pt>
                <c:pt idx="662">
                  <c:v>0.46562378472222221</c:v>
                </c:pt>
                <c:pt idx="663">
                  <c:v>0.46562758101851848</c:v>
                </c:pt>
                <c:pt idx="664">
                  <c:v>0.46563129629629629</c:v>
                </c:pt>
                <c:pt idx="665">
                  <c:v>0.46563512731481477</c:v>
                </c:pt>
                <c:pt idx="666">
                  <c:v>0.46563887731481479</c:v>
                </c:pt>
                <c:pt idx="667">
                  <c:v>0.46564269675925929</c:v>
                </c:pt>
                <c:pt idx="668">
                  <c:v>0.46564644675925931</c:v>
                </c:pt>
                <c:pt idx="669">
                  <c:v>0.46565027777777779</c:v>
                </c:pt>
                <c:pt idx="670">
                  <c:v>0.46565432870370366</c:v>
                </c:pt>
                <c:pt idx="671">
                  <c:v>0.46565806712962959</c:v>
                </c:pt>
                <c:pt idx="672">
                  <c:v>0.46566190972222227</c:v>
                </c:pt>
                <c:pt idx="673">
                  <c:v>0.46566576388888886</c:v>
                </c:pt>
                <c:pt idx="674">
                  <c:v>0.46566918981481481</c:v>
                </c:pt>
                <c:pt idx="675">
                  <c:v>0.46567265046296297</c:v>
                </c:pt>
                <c:pt idx="676">
                  <c:v>0.46567608796296295</c:v>
                </c:pt>
                <c:pt idx="677">
                  <c:v>0.46567957175925923</c:v>
                </c:pt>
                <c:pt idx="678">
                  <c:v>0.4656831481481481</c:v>
                </c:pt>
                <c:pt idx="679">
                  <c:v>0.46568702546296298</c:v>
                </c:pt>
                <c:pt idx="680">
                  <c:v>0.46569097222222222</c:v>
                </c:pt>
                <c:pt idx="681">
                  <c:v>0.46569498842592588</c:v>
                </c:pt>
                <c:pt idx="682">
                  <c:v>0.4656987847222222</c:v>
                </c:pt>
                <c:pt idx="683">
                  <c:v>0.46570254629629626</c:v>
                </c:pt>
                <c:pt idx="684">
                  <c:v>0.46570636574074076</c:v>
                </c:pt>
                <c:pt idx="685">
                  <c:v>0.46571005787037034</c:v>
                </c:pt>
                <c:pt idx="686">
                  <c:v>0.46571390046296296</c:v>
                </c:pt>
                <c:pt idx="687">
                  <c:v>0.46571758101851851</c:v>
                </c:pt>
                <c:pt idx="688">
                  <c:v>0.46572140046296301</c:v>
                </c:pt>
                <c:pt idx="689">
                  <c:v>0.46572513888888883</c:v>
                </c:pt>
                <c:pt idx="690">
                  <c:v>0.46572924768518514</c:v>
                </c:pt>
                <c:pt idx="691">
                  <c:v>0.46573296296296296</c:v>
                </c:pt>
                <c:pt idx="692">
                  <c:v>0.46573646990740741</c:v>
                </c:pt>
                <c:pt idx="693">
                  <c:v>0.46573987268518519</c:v>
                </c:pt>
                <c:pt idx="694">
                  <c:v>0.46574327546296296</c:v>
                </c:pt>
                <c:pt idx="695">
                  <c:v>0.46574672453703703</c:v>
                </c:pt>
                <c:pt idx="696">
                  <c:v>0.46575013888888889</c:v>
                </c:pt>
                <c:pt idx="697">
                  <c:v>0.46575365740740743</c:v>
                </c:pt>
                <c:pt idx="698">
                  <c:v>0.4657570601851852</c:v>
                </c:pt>
                <c:pt idx="699">
                  <c:v>0.46576077546296296</c:v>
                </c:pt>
                <c:pt idx="700">
                  <c:v>0.46576461805555552</c:v>
                </c:pt>
                <c:pt idx="701">
                  <c:v>0.46576832175925925</c:v>
                </c:pt>
                <c:pt idx="702">
                  <c:v>0.46577204861111116</c:v>
                </c:pt>
                <c:pt idx="703">
                  <c:v>0.46577576388888886</c:v>
                </c:pt>
                <c:pt idx="704">
                  <c:v>0.46577958333333336</c:v>
                </c:pt>
                <c:pt idx="705">
                  <c:v>0.46578315972222223</c:v>
                </c:pt>
                <c:pt idx="706">
                  <c:v>0.4657868171296296</c:v>
                </c:pt>
                <c:pt idx="707">
                  <c:v>0.46579046296296295</c:v>
                </c:pt>
                <c:pt idx="708">
                  <c:v>0.46579415509259259</c:v>
                </c:pt>
                <c:pt idx="709">
                  <c:v>0.46579775462962963</c:v>
                </c:pt>
                <c:pt idx="710">
                  <c:v>0.46580158564814816</c:v>
                </c:pt>
                <c:pt idx="711">
                  <c:v>0.46580515046296295</c:v>
                </c:pt>
                <c:pt idx="712">
                  <c:v>0.4658084837962963</c:v>
                </c:pt>
                <c:pt idx="713">
                  <c:v>0.46581188657407407</c:v>
                </c:pt>
                <c:pt idx="714">
                  <c:v>0.46581524305555555</c:v>
                </c:pt>
                <c:pt idx="715">
                  <c:v>0.46581856481481482</c:v>
                </c:pt>
                <c:pt idx="716">
                  <c:v>0.46582193287037038</c:v>
                </c:pt>
                <c:pt idx="717">
                  <c:v>0.46582533564814815</c:v>
                </c:pt>
                <c:pt idx="718">
                  <c:v>0.46582900462962962</c:v>
                </c:pt>
                <c:pt idx="719">
                  <c:v>0.46583268518518522</c:v>
                </c:pt>
                <c:pt idx="720">
                  <c:v>0.46583638888888884</c:v>
                </c:pt>
                <c:pt idx="721">
                  <c:v>0.46584012731481478</c:v>
                </c:pt>
                <c:pt idx="722">
                  <c:v>0.46584374999999995</c:v>
                </c:pt>
                <c:pt idx="723">
                  <c:v>0.46584739583333334</c:v>
                </c:pt>
                <c:pt idx="724">
                  <c:v>0.46585114583333337</c:v>
                </c:pt>
                <c:pt idx="725">
                  <c:v>0.46585474537037036</c:v>
                </c:pt>
                <c:pt idx="726">
                  <c:v>0.46585844907407409</c:v>
                </c:pt>
                <c:pt idx="727">
                  <c:v>0.46586206018518522</c:v>
                </c:pt>
                <c:pt idx="728">
                  <c:v>0.46586575231481481</c:v>
                </c:pt>
                <c:pt idx="729">
                  <c:v>0.46586951388888886</c:v>
                </c:pt>
                <c:pt idx="730">
                  <c:v>0.46587319444444447</c:v>
                </c:pt>
                <c:pt idx="731">
                  <c:v>0.46587653935185186</c:v>
                </c:pt>
                <c:pt idx="732">
                  <c:v>0.46587990740740742</c:v>
                </c:pt>
                <c:pt idx="733">
                  <c:v>0.46588324074074072</c:v>
                </c:pt>
                <c:pt idx="734">
                  <c:v>0.4658866782407407</c:v>
                </c:pt>
                <c:pt idx="735">
                  <c:v>0.46589002314814815</c:v>
                </c:pt>
                <c:pt idx="736">
                  <c:v>0.46589340277777774</c:v>
                </c:pt>
                <c:pt idx="737">
                  <c:v>0.46589675925925927</c:v>
                </c:pt>
                <c:pt idx="738">
                  <c:v>0.46590032407407406</c:v>
                </c:pt>
                <c:pt idx="739">
                  <c:v>0.46590422453703706</c:v>
                </c:pt>
                <c:pt idx="740">
                  <c:v>0.46590791666666664</c:v>
                </c:pt>
                <c:pt idx="741">
                  <c:v>0.46591164351851849</c:v>
                </c:pt>
                <c:pt idx="742">
                  <c:v>0.46591543981481481</c:v>
                </c:pt>
                <c:pt idx="743">
                  <c:v>0.46591914351851854</c:v>
                </c:pt>
                <c:pt idx="744">
                  <c:v>0.46592284722222227</c:v>
                </c:pt>
                <c:pt idx="745">
                  <c:v>0.46592651620370368</c:v>
                </c:pt>
                <c:pt idx="746">
                  <c:v>0.46593023148148149</c:v>
                </c:pt>
                <c:pt idx="747">
                  <c:v>0.46593412037037035</c:v>
                </c:pt>
                <c:pt idx="748">
                  <c:v>0.46593773148148149</c:v>
                </c:pt>
                <c:pt idx="749">
                  <c:v>0.46594148148148151</c:v>
                </c:pt>
                <c:pt idx="750">
                  <c:v>0.46594509259259259</c:v>
                </c:pt>
                <c:pt idx="751">
                  <c:v>0.46594848379629633</c:v>
                </c:pt>
                <c:pt idx="752">
                  <c:v>0.46595194444444443</c:v>
                </c:pt>
                <c:pt idx="753">
                  <c:v>0.46595533564814812</c:v>
                </c:pt>
                <c:pt idx="754">
                  <c:v>0.46595866898148147</c:v>
                </c:pt>
                <c:pt idx="755">
                  <c:v>0.46596206018518521</c:v>
                </c:pt>
                <c:pt idx="756">
                  <c:v>0.46596543981481481</c:v>
                </c:pt>
                <c:pt idx="757">
                  <c:v>0.46596908564814815</c:v>
                </c:pt>
                <c:pt idx="758">
                  <c:v>0.46597283564814812</c:v>
                </c:pt>
                <c:pt idx="759">
                  <c:v>0.46597673611111112</c:v>
                </c:pt>
                <c:pt idx="760">
                  <c:v>0.46598064814814816</c:v>
                </c:pt>
                <c:pt idx="761">
                  <c:v>0.4659842939814815</c:v>
                </c:pt>
                <c:pt idx="762">
                  <c:v>0.46599158564814819</c:v>
                </c:pt>
                <c:pt idx="763">
                  <c:v>0.46599527777777777</c:v>
                </c:pt>
                <c:pt idx="764">
                  <c:v>0.46599909722222227</c:v>
                </c:pt>
                <c:pt idx="765">
                  <c:v>0.46600260416666667</c:v>
                </c:pt>
                <c:pt idx="766">
                  <c:v>0.46600628472222222</c:v>
                </c:pt>
                <c:pt idx="767">
                  <c:v>0.46600988425925927</c:v>
                </c:pt>
                <c:pt idx="768">
                  <c:v>0.46601339120370372</c:v>
                </c:pt>
                <c:pt idx="769">
                  <c:v>0.4660168287037037</c:v>
                </c:pt>
                <c:pt idx="770">
                  <c:v>0.46602052083333328</c:v>
                </c:pt>
                <c:pt idx="771">
                  <c:v>0.4660239814814815</c:v>
                </c:pt>
                <c:pt idx="772">
                  <c:v>0.46602761574074075</c:v>
                </c:pt>
                <c:pt idx="773">
                  <c:v>0.46603107638888885</c:v>
                </c:pt>
                <c:pt idx="774">
                  <c:v>0.46603449074074077</c:v>
                </c:pt>
                <c:pt idx="775">
                  <c:v>0.46603820601851847</c:v>
                </c:pt>
                <c:pt idx="776">
                  <c:v>0.46604196759259259</c:v>
                </c:pt>
                <c:pt idx="777">
                  <c:v>0.466045775462963</c:v>
                </c:pt>
                <c:pt idx="778">
                  <c:v>0.46604968749999998</c:v>
                </c:pt>
                <c:pt idx="779">
                  <c:v>0.46605337962962962</c:v>
                </c:pt>
                <c:pt idx="780">
                  <c:v>0.46605712962962964</c:v>
                </c:pt>
                <c:pt idx="781">
                  <c:v>0.46606083333333337</c:v>
                </c:pt>
                <c:pt idx="782">
                  <c:v>0.46606464120370372</c:v>
                </c:pt>
                <c:pt idx="783">
                  <c:v>0.46606837962962966</c:v>
                </c:pt>
                <c:pt idx="784">
                  <c:v>0.46607239583333332</c:v>
                </c:pt>
                <c:pt idx="785">
                  <c:v>0.46607601851851849</c:v>
                </c:pt>
                <c:pt idx="786">
                  <c:v>0.46607987268518519</c:v>
                </c:pt>
                <c:pt idx="787">
                  <c:v>0.46608358796296295</c:v>
                </c:pt>
                <c:pt idx="788">
                  <c:v>0.46608699074074073</c:v>
                </c:pt>
                <c:pt idx="789">
                  <c:v>0.46608984953703708</c:v>
                </c:pt>
                <c:pt idx="790">
                  <c:v>0.46609326388888889</c:v>
                </c:pt>
                <c:pt idx="791">
                  <c:v>0.46609675925925925</c:v>
                </c:pt>
                <c:pt idx="792">
                  <c:v>0.46610019675925929</c:v>
                </c:pt>
                <c:pt idx="793">
                  <c:v>0.46610361111111115</c:v>
                </c:pt>
                <c:pt idx="794">
                  <c:v>0.46610749999999995</c:v>
                </c:pt>
                <c:pt idx="795">
                  <c:v>0.46611133101851854</c:v>
                </c:pt>
                <c:pt idx="796">
                  <c:v>0.46611523148148143</c:v>
                </c:pt>
                <c:pt idx="797">
                  <c:v>0.46611892361111112</c:v>
                </c:pt>
                <c:pt idx="798">
                  <c:v>0.4661227546296296</c:v>
                </c:pt>
                <c:pt idx="799">
                  <c:v>0.4661266087962963</c:v>
                </c:pt>
                <c:pt idx="800">
                  <c:v>0.46613064814814814</c:v>
                </c:pt>
                <c:pt idx="801">
                  <c:v>0.46613447916666667</c:v>
                </c:pt>
                <c:pt idx="802">
                  <c:v>0.46613821759259261</c:v>
                </c:pt>
                <c:pt idx="803">
                  <c:v>0.46614197916666672</c:v>
                </c:pt>
                <c:pt idx="804">
                  <c:v>0.46614532407407405</c:v>
                </c:pt>
                <c:pt idx="805">
                  <c:v>0.46614920138888888</c:v>
                </c:pt>
                <c:pt idx="806">
                  <c:v>0.46615276620370372</c:v>
                </c:pt>
                <c:pt idx="807">
                  <c:v>0.46615619212962961</c:v>
                </c:pt>
                <c:pt idx="808">
                  <c:v>0.46615956018518517</c:v>
                </c:pt>
                <c:pt idx="809">
                  <c:v>0.46616302083333333</c:v>
                </c:pt>
                <c:pt idx="810">
                  <c:v>0.46616650462962966</c:v>
                </c:pt>
                <c:pt idx="811">
                  <c:v>0.46616991898148147</c:v>
                </c:pt>
                <c:pt idx="812">
                  <c:v>0.46617333333333333</c:v>
                </c:pt>
                <c:pt idx="813">
                  <c:v>0.46617686342592596</c:v>
                </c:pt>
                <c:pt idx="814">
                  <c:v>0.46618052083333333</c:v>
                </c:pt>
                <c:pt idx="815">
                  <c:v>0.46618432870370369</c:v>
                </c:pt>
                <c:pt idx="816">
                  <c:v>0.46618806712962962</c:v>
                </c:pt>
                <c:pt idx="817">
                  <c:v>0.46619173611111114</c:v>
                </c:pt>
                <c:pt idx="818">
                  <c:v>0.4661954976851852</c:v>
                </c:pt>
                <c:pt idx="819">
                  <c:v>0.46619918981481479</c:v>
                </c:pt>
                <c:pt idx="820">
                  <c:v>0.46620293981481481</c:v>
                </c:pt>
                <c:pt idx="821">
                  <c:v>0.46620659722222224</c:v>
                </c:pt>
                <c:pt idx="822">
                  <c:v>0.46621033564814818</c:v>
                </c:pt>
                <c:pt idx="823">
                  <c:v>0.46621403935185185</c:v>
                </c:pt>
                <c:pt idx="824">
                  <c:v>0.46621789351851856</c:v>
                </c:pt>
                <c:pt idx="825">
                  <c:v>0.46622163194444449</c:v>
                </c:pt>
                <c:pt idx="826">
                  <c:v>0.46622523148148148</c:v>
                </c:pt>
                <c:pt idx="827">
                  <c:v>0.46622872685185185</c:v>
                </c:pt>
                <c:pt idx="828">
                  <c:v>0.46623153935185185</c:v>
                </c:pt>
                <c:pt idx="829">
                  <c:v>0.46623496527777775</c:v>
                </c:pt>
                <c:pt idx="830">
                  <c:v>0.46623837962962966</c:v>
                </c:pt>
                <c:pt idx="831">
                  <c:v>0.46624184027777776</c:v>
                </c:pt>
                <c:pt idx="832">
                  <c:v>0.46624572916666668</c:v>
                </c:pt>
                <c:pt idx="833">
                  <c:v>0.466249525462963</c:v>
                </c:pt>
                <c:pt idx="834">
                  <c:v>0.4662532407407407</c:v>
                </c:pt>
                <c:pt idx="835">
                  <c:v>0.46625699074074073</c:v>
                </c:pt>
                <c:pt idx="836">
                  <c:v>0.46626068287037037</c:v>
                </c:pt>
                <c:pt idx="837">
                  <c:v>0.46626440972222222</c:v>
                </c:pt>
                <c:pt idx="838">
                  <c:v>0.46626821759259257</c:v>
                </c:pt>
                <c:pt idx="839">
                  <c:v>0.46627218749999999</c:v>
                </c:pt>
                <c:pt idx="840">
                  <c:v>0.46627527777777783</c:v>
                </c:pt>
                <c:pt idx="841">
                  <c:v>0.46627909722222222</c:v>
                </c:pt>
                <c:pt idx="842">
                  <c:v>0.46628295138888887</c:v>
                </c:pt>
                <c:pt idx="843">
                  <c:v>0.46628663194444447</c:v>
                </c:pt>
                <c:pt idx="844">
                  <c:v>0.46628973379629629</c:v>
                </c:pt>
                <c:pt idx="845">
                  <c:v>0.46629310185185185</c:v>
                </c:pt>
                <c:pt idx="846">
                  <c:v>0.46629645833333333</c:v>
                </c:pt>
                <c:pt idx="847">
                  <c:v>0.46629983796296298</c:v>
                </c:pt>
                <c:pt idx="848">
                  <c:v>0.46630320601851855</c:v>
                </c:pt>
                <c:pt idx="849">
                  <c:v>0.46630663194444444</c:v>
                </c:pt>
                <c:pt idx="850">
                  <c:v>0.46631</c:v>
                </c:pt>
                <c:pt idx="851">
                  <c:v>0.46631337962962965</c:v>
                </c:pt>
                <c:pt idx="852">
                  <c:v>0.46631697916666665</c:v>
                </c:pt>
                <c:pt idx="853">
                  <c:v>0.46632071759259258</c:v>
                </c:pt>
                <c:pt idx="854">
                  <c:v>0.46632444444444449</c:v>
                </c:pt>
                <c:pt idx="855">
                  <c:v>0.46632828703703705</c:v>
                </c:pt>
                <c:pt idx="856">
                  <c:v>0.4663319675925926</c:v>
                </c:pt>
                <c:pt idx="857">
                  <c:v>0.46633585648148146</c:v>
                </c:pt>
                <c:pt idx="858">
                  <c:v>0.46633900462962963</c:v>
                </c:pt>
                <c:pt idx="859">
                  <c:v>0.46634291666666666</c:v>
                </c:pt>
                <c:pt idx="860">
                  <c:v>0.4663465277777778</c:v>
                </c:pt>
                <c:pt idx="861">
                  <c:v>0.46635030092592594</c:v>
                </c:pt>
                <c:pt idx="862">
                  <c:v>0.46635348379629632</c:v>
                </c:pt>
                <c:pt idx="863">
                  <c:v>0.46635738425925927</c:v>
                </c:pt>
                <c:pt idx="864">
                  <c:v>0.46636106481481482</c:v>
                </c:pt>
                <c:pt idx="865">
                  <c:v>0.4663645023148148</c:v>
                </c:pt>
                <c:pt idx="866">
                  <c:v>0.46636795138888892</c:v>
                </c:pt>
                <c:pt idx="867">
                  <c:v>0.46637151620370371</c:v>
                </c:pt>
                <c:pt idx="868">
                  <c:v>0.46637489583333336</c:v>
                </c:pt>
                <c:pt idx="869">
                  <c:v>0.46637827546296301</c:v>
                </c:pt>
                <c:pt idx="870">
                  <c:v>0.4663817476851852</c:v>
                </c:pt>
                <c:pt idx="871">
                  <c:v>0.46638537037037037</c:v>
                </c:pt>
                <c:pt idx="872">
                  <c:v>0.46638915509259254</c:v>
                </c:pt>
                <c:pt idx="873">
                  <c:v>0.46639285879629627</c:v>
                </c:pt>
                <c:pt idx="874">
                  <c:v>0.46639663194444442</c:v>
                </c:pt>
                <c:pt idx="875">
                  <c:v>0.46639980324074076</c:v>
                </c:pt>
                <c:pt idx="876">
                  <c:v>0.46640358796296294</c:v>
                </c:pt>
                <c:pt idx="877">
                  <c:v>0.46640736111111109</c:v>
                </c:pt>
                <c:pt idx="878">
                  <c:v>0.46641116898148144</c:v>
                </c:pt>
                <c:pt idx="879">
                  <c:v>0.46641493055555555</c:v>
                </c:pt>
                <c:pt idx="880">
                  <c:v>0.4664187037037037</c:v>
                </c:pt>
                <c:pt idx="881">
                  <c:v>0.46642240740740742</c:v>
                </c:pt>
                <c:pt idx="882">
                  <c:v>0.46642620370370369</c:v>
                </c:pt>
                <c:pt idx="883">
                  <c:v>0.46642991898148151</c:v>
                </c:pt>
                <c:pt idx="884">
                  <c:v>0.46643332175925928</c:v>
                </c:pt>
                <c:pt idx="885">
                  <c:v>0.46643670138888887</c:v>
                </c:pt>
                <c:pt idx="886">
                  <c:v>0.46644010416666665</c:v>
                </c:pt>
                <c:pt idx="887">
                  <c:v>0.46644349537037039</c:v>
                </c:pt>
                <c:pt idx="888">
                  <c:v>0.46644703703703705</c:v>
                </c:pt>
                <c:pt idx="889">
                  <c:v>0.46645048611111112</c:v>
                </c:pt>
                <c:pt idx="890">
                  <c:v>0.46645400462962966</c:v>
                </c:pt>
                <c:pt idx="891">
                  <c:v>0.46645783564814813</c:v>
                </c:pt>
                <c:pt idx="892">
                  <c:v>0.46646150462962965</c:v>
                </c:pt>
                <c:pt idx="893">
                  <c:v>0.46646525462962968</c:v>
                </c:pt>
                <c:pt idx="894">
                  <c:v>0.46646907407407406</c:v>
                </c:pt>
                <c:pt idx="895">
                  <c:v>0.46647280092592597</c:v>
                </c:pt>
                <c:pt idx="896">
                  <c:v>0.46647642361111114</c:v>
                </c:pt>
                <c:pt idx="897">
                  <c:v>0.46648023148148149</c:v>
                </c:pt>
                <c:pt idx="898">
                  <c:v>0.46648392361111113</c:v>
                </c:pt>
                <c:pt idx="899">
                  <c:v>0.46648765046296298</c:v>
                </c:pt>
                <c:pt idx="900">
                  <c:v>0.46649130787037035</c:v>
                </c:pt>
                <c:pt idx="901">
                  <c:v>0.46649523148148148</c:v>
                </c:pt>
                <c:pt idx="902">
                  <c:v>0.46649888888888885</c:v>
                </c:pt>
                <c:pt idx="903">
                  <c:v>0.4665024421296296</c:v>
                </c:pt>
                <c:pt idx="904">
                  <c:v>0.46650596064814814</c:v>
                </c:pt>
                <c:pt idx="905">
                  <c:v>0.4665094212962963</c:v>
                </c:pt>
                <c:pt idx="906">
                  <c:v>0.46651226851851851</c:v>
                </c:pt>
                <c:pt idx="907">
                  <c:v>0.46651581018518518</c:v>
                </c:pt>
                <c:pt idx="908">
                  <c:v>0.46651928240740742</c:v>
                </c:pt>
                <c:pt idx="909">
                  <c:v>0.46652329861111114</c:v>
                </c:pt>
                <c:pt idx="910">
                  <c:v>0.46652708333333331</c:v>
                </c:pt>
                <c:pt idx="911">
                  <c:v>0.46653087962962964</c:v>
                </c:pt>
                <c:pt idx="912">
                  <c:v>0.46653480324074076</c:v>
                </c:pt>
                <c:pt idx="913">
                  <c:v>0.46653870370370371</c:v>
                </c:pt>
                <c:pt idx="914">
                  <c:v>0.46654254629629627</c:v>
                </c:pt>
                <c:pt idx="915">
                  <c:v>0.46654651620370369</c:v>
                </c:pt>
                <c:pt idx="916">
                  <c:v>0.46655079861111109</c:v>
                </c:pt>
                <c:pt idx="917">
                  <c:v>0.46655461805555554</c:v>
                </c:pt>
                <c:pt idx="918">
                  <c:v>0.46655837962962959</c:v>
                </c:pt>
                <c:pt idx="919">
                  <c:v>0.46656216435185183</c:v>
                </c:pt>
                <c:pt idx="920">
                  <c:v>0.46656600694444444</c:v>
                </c:pt>
                <c:pt idx="921">
                  <c:v>0.46656973379629635</c:v>
                </c:pt>
                <c:pt idx="922">
                  <c:v>0.46657317129629633</c:v>
                </c:pt>
                <c:pt idx="923">
                  <c:v>0.46657621527777776</c:v>
                </c:pt>
                <c:pt idx="924">
                  <c:v>0.46657976851851851</c:v>
                </c:pt>
                <c:pt idx="925">
                  <c:v>0.46658322916666667</c:v>
                </c:pt>
                <c:pt idx="926">
                  <c:v>0.46658668981481483</c:v>
                </c:pt>
                <c:pt idx="927">
                  <c:v>0.46659012731481481</c:v>
                </c:pt>
                <c:pt idx="928">
                  <c:v>0.46659385416666671</c:v>
                </c:pt>
                <c:pt idx="929">
                  <c:v>0.46659768518518518</c:v>
                </c:pt>
                <c:pt idx="930">
                  <c:v>0.46660145833333333</c:v>
                </c:pt>
                <c:pt idx="931">
                  <c:v>0.46660537037037036</c:v>
                </c:pt>
                <c:pt idx="932">
                  <c:v>0.46660900462962962</c:v>
                </c:pt>
                <c:pt idx="933">
                  <c:v>0.46661278935185185</c:v>
                </c:pt>
                <c:pt idx="934">
                  <c:v>0.46661646990740741</c:v>
                </c:pt>
                <c:pt idx="935">
                  <c:v>0.4666197222222222</c:v>
                </c:pt>
                <c:pt idx="936">
                  <c:v>0.46662364583333332</c:v>
                </c:pt>
                <c:pt idx="937">
                  <c:v>0.46662743055555556</c:v>
                </c:pt>
                <c:pt idx="938">
                  <c:v>0.46663108796296293</c:v>
                </c:pt>
                <c:pt idx="939">
                  <c:v>0.46663487268518522</c:v>
                </c:pt>
                <c:pt idx="940">
                  <c:v>0.46663854166666668</c:v>
                </c:pt>
                <c:pt idx="941">
                  <c:v>0.46664226851851853</c:v>
                </c:pt>
                <c:pt idx="942">
                  <c:v>0.46664600694444447</c:v>
                </c:pt>
                <c:pt idx="943">
                  <c:v>0.46664954861111108</c:v>
                </c:pt>
                <c:pt idx="944">
                  <c:v>0.46665300925925929</c:v>
                </c:pt>
                <c:pt idx="945">
                  <c:v>0.46665652777777783</c:v>
                </c:pt>
                <c:pt idx="946">
                  <c:v>0.466660150462963</c:v>
                </c:pt>
                <c:pt idx="947">
                  <c:v>0.46666342592592591</c:v>
                </c:pt>
                <c:pt idx="948">
                  <c:v>0.46666724537037035</c:v>
                </c:pt>
                <c:pt idx="949">
                  <c:v>0.46667104166666667</c:v>
                </c:pt>
                <c:pt idx="950">
                  <c:v>0.46667510416666663</c:v>
                </c:pt>
                <c:pt idx="951">
                  <c:v>0.46667892361111107</c:v>
                </c:pt>
                <c:pt idx="952">
                  <c:v>0.46668276620370369</c:v>
                </c:pt>
                <c:pt idx="953">
                  <c:v>0.46668656250000001</c:v>
                </c:pt>
                <c:pt idx="954">
                  <c:v>0.46669028935185186</c:v>
                </c:pt>
                <c:pt idx="955">
                  <c:v>0.46669413194444442</c:v>
                </c:pt>
                <c:pt idx="956">
                  <c:v>0.46669807870370367</c:v>
                </c:pt>
                <c:pt idx="957">
                  <c:v>0.46670195601851855</c:v>
                </c:pt>
                <c:pt idx="958">
                  <c:v>0.4667058912037037</c:v>
                </c:pt>
                <c:pt idx="959">
                  <c:v>0.46670949074074075</c:v>
                </c:pt>
                <c:pt idx="960">
                  <c:v>0.4667130439814815</c:v>
                </c:pt>
                <c:pt idx="961">
                  <c:v>0.46671666666666667</c:v>
                </c:pt>
                <c:pt idx="962">
                  <c:v>0.46672015046296295</c:v>
                </c:pt>
                <c:pt idx="963">
                  <c:v>0.46672363425925928</c:v>
                </c:pt>
                <c:pt idx="964">
                  <c:v>0.46672718750000003</c:v>
                </c:pt>
                <c:pt idx="965">
                  <c:v>0.46673065972222222</c:v>
                </c:pt>
                <c:pt idx="966">
                  <c:v>0.4667344444444444</c:v>
                </c:pt>
                <c:pt idx="967">
                  <c:v>0.46673831018518519</c:v>
                </c:pt>
                <c:pt idx="968">
                  <c:v>0.46674206018518521</c:v>
                </c:pt>
                <c:pt idx="969">
                  <c:v>0.46674601851851855</c:v>
                </c:pt>
                <c:pt idx="970">
                  <c:v>0.46674998842592591</c:v>
                </c:pt>
                <c:pt idx="971">
                  <c:v>0.46675384259259256</c:v>
                </c:pt>
                <c:pt idx="972">
                  <c:v>0.46675784722222224</c:v>
                </c:pt>
                <c:pt idx="973">
                  <c:v>0.46676172453703701</c:v>
                </c:pt>
                <c:pt idx="974">
                  <c:v>0.46676568287037035</c:v>
                </c:pt>
                <c:pt idx="975">
                  <c:v>0.46676952546296296</c:v>
                </c:pt>
                <c:pt idx="976">
                  <c:v>0.46677321759259255</c:v>
                </c:pt>
                <c:pt idx="977">
                  <c:v>0.46677700231481478</c:v>
                </c:pt>
                <c:pt idx="978">
                  <c:v>0.46678054398148144</c:v>
                </c:pt>
                <c:pt idx="979">
                  <c:v>0.46678405092592595</c:v>
                </c:pt>
                <c:pt idx="980">
                  <c:v>0.46678754629629626</c:v>
                </c:pt>
                <c:pt idx="981">
                  <c:v>0.4667911111111111</c:v>
                </c:pt>
                <c:pt idx="982">
                  <c:v>0.46679462962962964</c:v>
                </c:pt>
                <c:pt idx="983">
                  <c:v>0.4667981712962963</c:v>
                </c:pt>
                <c:pt idx="984">
                  <c:v>0.46680203703703699</c:v>
                </c:pt>
                <c:pt idx="985">
                  <c:v>0.46680589120370369</c:v>
                </c:pt>
                <c:pt idx="986">
                  <c:v>0.46680974537037034</c:v>
                </c:pt>
                <c:pt idx="987">
                  <c:v>0.46681366898148147</c:v>
                </c:pt>
                <c:pt idx="988">
                  <c:v>0.46681744212962961</c:v>
                </c:pt>
                <c:pt idx="989">
                  <c:v>0.46682130787037041</c:v>
                </c:pt>
                <c:pt idx="990">
                  <c:v>0.46682528935185186</c:v>
                </c:pt>
                <c:pt idx="991">
                  <c:v>0.46682920138888889</c:v>
                </c:pt>
                <c:pt idx="992">
                  <c:v>0.46683307870370366</c:v>
                </c:pt>
                <c:pt idx="993">
                  <c:v>0.46683693287037037</c:v>
                </c:pt>
                <c:pt idx="994">
                  <c:v>0.46684074074074072</c:v>
                </c:pt>
                <c:pt idx="995">
                  <c:v>0.46684465277777781</c:v>
                </c:pt>
                <c:pt idx="996">
                  <c:v>0.46684818287037039</c:v>
                </c:pt>
                <c:pt idx="997">
                  <c:v>0.46685165509259258</c:v>
                </c:pt>
                <c:pt idx="998">
                  <c:v>0.46685519675925929</c:v>
                </c:pt>
                <c:pt idx="999">
                  <c:v>0.4668586921296296</c:v>
                </c:pt>
                <c:pt idx="1000">
                  <c:v>0.46686215277777782</c:v>
                </c:pt>
                <c:pt idx="1001">
                  <c:v>0.4668655902777778</c:v>
                </c:pt>
                <c:pt idx="1002">
                  <c:v>0.46686908564814816</c:v>
                </c:pt>
                <c:pt idx="1003">
                  <c:v>0.46687311342592591</c:v>
                </c:pt>
                <c:pt idx="1004">
                  <c:v>0.46687693287037035</c:v>
                </c:pt>
                <c:pt idx="1005">
                  <c:v>0.4668802314814815</c:v>
                </c:pt>
                <c:pt idx="1006">
                  <c:v>0.46688434027777781</c:v>
                </c:pt>
                <c:pt idx="1007">
                  <c:v>0.46688815972222225</c:v>
                </c:pt>
                <c:pt idx="1008">
                  <c:v>0.46689194444444443</c:v>
                </c:pt>
                <c:pt idx="1009">
                  <c:v>0.46689564814814816</c:v>
                </c:pt>
                <c:pt idx="1010">
                  <c:v>0.4668994212962963</c:v>
                </c:pt>
                <c:pt idx="1011">
                  <c:v>0.46690318287037041</c:v>
                </c:pt>
                <c:pt idx="1012">
                  <c:v>0.4669070486111111</c:v>
                </c:pt>
                <c:pt idx="1013">
                  <c:v>0.46691083333333333</c:v>
                </c:pt>
                <c:pt idx="1014">
                  <c:v>0.46691468750000004</c:v>
                </c:pt>
                <c:pt idx="1015">
                  <c:v>0.46691789351851853</c:v>
                </c:pt>
                <c:pt idx="1016">
                  <c:v>0.46692137731481481</c:v>
                </c:pt>
                <c:pt idx="1017">
                  <c:v>0.46692495370370368</c:v>
                </c:pt>
                <c:pt idx="1018">
                  <c:v>0.46692842592592593</c:v>
                </c:pt>
                <c:pt idx="1019">
                  <c:v>0.46693194444444441</c:v>
                </c:pt>
                <c:pt idx="1020">
                  <c:v>0.46693480324074077</c:v>
                </c:pt>
                <c:pt idx="1021">
                  <c:v>0.46693832175925926</c:v>
                </c:pt>
                <c:pt idx="1022">
                  <c:v>0.46694239583333336</c:v>
                </c:pt>
                <c:pt idx="1023">
                  <c:v>0.46694613425925929</c:v>
                </c:pt>
                <c:pt idx="1024">
                  <c:v>0.46695003472222218</c:v>
                </c:pt>
                <c:pt idx="1025">
                  <c:v>0.46695401620370375</c:v>
                </c:pt>
                <c:pt idx="1026">
                  <c:v>0.46695783564814813</c:v>
                </c:pt>
                <c:pt idx="1027">
                  <c:v>0.46696162037037037</c:v>
                </c:pt>
                <c:pt idx="1028">
                  <c:v>0.46696549768518519</c:v>
                </c:pt>
                <c:pt idx="1029">
                  <c:v>0.46696932870370372</c:v>
                </c:pt>
                <c:pt idx="1030">
                  <c:v>0.46697313657407408</c:v>
                </c:pt>
                <c:pt idx="1031">
                  <c:v>0.46697715277777779</c:v>
                </c:pt>
                <c:pt idx="1032">
                  <c:v>0.46698089120370367</c:v>
                </c:pt>
                <c:pt idx="1033">
                  <c:v>0.4669846412037037</c:v>
                </c:pt>
                <c:pt idx="1034">
                  <c:v>0.4669880555555555</c:v>
                </c:pt>
                <c:pt idx="1035">
                  <c:v>0.46699155092592592</c:v>
                </c:pt>
                <c:pt idx="1036">
                  <c:v>0.4669951273148148</c:v>
                </c:pt>
                <c:pt idx="1037">
                  <c:v>0.46699857638888886</c:v>
                </c:pt>
                <c:pt idx="1038">
                  <c:v>0.46700204861111111</c:v>
                </c:pt>
                <c:pt idx="1039">
                  <c:v>0.46700547453703706</c:v>
                </c:pt>
                <c:pt idx="1040">
                  <c:v>0.46700901620370372</c:v>
                </c:pt>
                <c:pt idx="1041">
                  <c:v>0.46701265046296297</c:v>
                </c:pt>
                <c:pt idx="1042">
                  <c:v>0.46701624999999997</c:v>
                </c:pt>
                <c:pt idx="1043">
                  <c:v>0.46702001157407408</c:v>
                </c:pt>
                <c:pt idx="1044">
                  <c:v>0.46702372685185184</c:v>
                </c:pt>
                <c:pt idx="1045">
                  <c:v>0.46702761574074075</c:v>
                </c:pt>
                <c:pt idx="1046">
                  <c:v>0.46703133101851851</c:v>
                </c:pt>
                <c:pt idx="1047">
                  <c:v>0.46703561342592592</c:v>
                </c:pt>
                <c:pt idx="1048">
                  <c:v>0.46703946759259263</c:v>
                </c:pt>
                <c:pt idx="1049">
                  <c:v>0.46704327546296298</c:v>
                </c:pt>
                <c:pt idx="1050">
                  <c:v>0.4670472453703704</c:v>
                </c:pt>
                <c:pt idx="1051">
                  <c:v>0.4670509259259259</c:v>
                </c:pt>
                <c:pt idx="1052">
                  <c:v>0.4670547800925926</c:v>
                </c:pt>
                <c:pt idx="1053">
                  <c:v>0.46705833333333335</c:v>
                </c:pt>
                <c:pt idx="1054">
                  <c:v>0.46706180555555554</c:v>
                </c:pt>
                <c:pt idx="1055">
                  <c:v>0.46706548611111115</c:v>
                </c:pt>
                <c:pt idx="1056">
                  <c:v>0.46706898148148146</c:v>
                </c:pt>
                <c:pt idx="1057">
                  <c:v>0.46707240740740735</c:v>
                </c:pt>
                <c:pt idx="1058">
                  <c:v>0.4670759606481481</c:v>
                </c:pt>
                <c:pt idx="1059">
                  <c:v>0.46708</c:v>
                </c:pt>
                <c:pt idx="1060">
                  <c:v>0.46708383101851852</c:v>
                </c:pt>
                <c:pt idx="1061">
                  <c:v>0.46708773148148147</c:v>
                </c:pt>
                <c:pt idx="1062">
                  <c:v>0.46709152777777779</c:v>
                </c:pt>
                <c:pt idx="1063">
                  <c:v>0.46709541666666671</c:v>
                </c:pt>
                <c:pt idx="1064">
                  <c:v>0.4670993171296296</c:v>
                </c:pt>
                <c:pt idx="1065">
                  <c:v>0.4671031365740741</c:v>
                </c:pt>
                <c:pt idx="1066">
                  <c:v>0.46710699074074075</c:v>
                </c:pt>
                <c:pt idx="1067">
                  <c:v>0.46711099537037032</c:v>
                </c:pt>
                <c:pt idx="1068">
                  <c:v>0.46711474537037034</c:v>
                </c:pt>
                <c:pt idx="1069">
                  <c:v>0.46711866898148147</c:v>
                </c:pt>
                <c:pt idx="1070">
                  <c:v>0.46712247685185182</c:v>
                </c:pt>
                <c:pt idx="1071">
                  <c:v>0.46712601851851848</c:v>
                </c:pt>
                <c:pt idx="1072">
                  <c:v>0.46712953703703702</c:v>
                </c:pt>
                <c:pt idx="1073">
                  <c:v>0.467132974537037</c:v>
                </c:pt>
                <c:pt idx="1074">
                  <c:v>0.46713648148148151</c:v>
                </c:pt>
                <c:pt idx="1075">
                  <c:v>0.46713994212962962</c:v>
                </c:pt>
                <c:pt idx="1076">
                  <c:v>0.46714341435185186</c:v>
                </c:pt>
                <c:pt idx="1077">
                  <c:v>0.46714704861111112</c:v>
                </c:pt>
                <c:pt idx="1078">
                  <c:v>0.46715103009259257</c:v>
                </c:pt>
                <c:pt idx="1079">
                  <c:v>0.46715556712962963</c:v>
                </c:pt>
                <c:pt idx="1080">
                  <c:v>0.46715964120370373</c:v>
                </c:pt>
                <c:pt idx="1081">
                  <c:v>0.46716461805555554</c:v>
                </c:pt>
                <c:pt idx="1082">
                  <c:v>0.46716938657407409</c:v>
                </c:pt>
                <c:pt idx="1083">
                  <c:v>0.46717390046296298</c:v>
                </c:pt>
                <c:pt idx="1084">
                  <c:v>0.46717903935185184</c:v>
                </c:pt>
                <c:pt idx="1085">
                  <c:v>0.46718344907407405</c:v>
                </c:pt>
                <c:pt idx="1086">
                  <c:v>0.46718805555555559</c:v>
                </c:pt>
                <c:pt idx="1087">
                  <c:v>0.46719234953703709</c:v>
                </c:pt>
                <c:pt idx="1088">
                  <c:v>0.46719631944444445</c:v>
                </c:pt>
                <c:pt idx="1089">
                  <c:v>0.46719993055555559</c:v>
                </c:pt>
                <c:pt idx="1090">
                  <c:v>0.46720347222222225</c:v>
                </c:pt>
                <c:pt idx="1091">
                  <c:v>0.46720701388888886</c:v>
                </c:pt>
                <c:pt idx="1092">
                  <c:v>0.46721064814814817</c:v>
                </c:pt>
                <c:pt idx="1093">
                  <c:v>0.46721415509259256</c:v>
                </c:pt>
                <c:pt idx="1094">
                  <c:v>0.46721827546296296</c:v>
                </c:pt>
                <c:pt idx="1095">
                  <c:v>0.46722276620370368</c:v>
                </c:pt>
                <c:pt idx="1096">
                  <c:v>0.46722708333333335</c:v>
                </c:pt>
                <c:pt idx="1097">
                  <c:v>0.46723163194444445</c:v>
                </c:pt>
                <c:pt idx="1098">
                  <c:v>0.46723598379629627</c:v>
                </c:pt>
                <c:pt idx="1099">
                  <c:v>0.46724541666666664</c:v>
                </c:pt>
                <c:pt idx="1100">
                  <c:v>0.4672500462962963</c:v>
                </c:pt>
                <c:pt idx="1101">
                  <c:v>0.46725446759259254</c:v>
                </c:pt>
                <c:pt idx="1102">
                  <c:v>0.46725879629629624</c:v>
                </c:pt>
                <c:pt idx="1103">
                  <c:v>0.46726336805555557</c:v>
                </c:pt>
                <c:pt idx="1104">
                  <c:v>0.46726686342592588</c:v>
                </c:pt>
                <c:pt idx="1105">
                  <c:v>0.46727030092592597</c:v>
                </c:pt>
                <c:pt idx="1106">
                  <c:v>0.46727384259259258</c:v>
                </c:pt>
                <c:pt idx="1107">
                  <c:v>0.46727730324074074</c:v>
                </c:pt>
                <c:pt idx="1108">
                  <c:v>0.46728087962962966</c:v>
                </c:pt>
                <c:pt idx="1109">
                  <c:v>0.46728440972222224</c:v>
                </c:pt>
                <c:pt idx="1110">
                  <c:v>0.46728792824074072</c:v>
                </c:pt>
                <c:pt idx="1111">
                  <c:v>0.4672924537037037</c:v>
                </c:pt>
                <c:pt idx="1112">
                  <c:v>0.46729672453703702</c:v>
                </c:pt>
                <c:pt idx="1113">
                  <c:v>0.46730094907407405</c:v>
                </c:pt>
                <c:pt idx="1114">
                  <c:v>0.46730552083333338</c:v>
                </c:pt>
                <c:pt idx="1115">
                  <c:v>0.46731019675925928</c:v>
                </c:pt>
                <c:pt idx="1116">
                  <c:v>0.46731461805555558</c:v>
                </c:pt>
                <c:pt idx="1117">
                  <c:v>0.46731884259259254</c:v>
                </c:pt>
                <c:pt idx="1118">
                  <c:v>0.46732325231481481</c:v>
                </c:pt>
                <c:pt idx="1119">
                  <c:v>0.46732798611111109</c:v>
                </c:pt>
                <c:pt idx="1120">
                  <c:v>0.46733253472222219</c:v>
                </c:pt>
                <c:pt idx="1121">
                  <c:v>0.46733615740740736</c:v>
                </c:pt>
                <c:pt idx="1122">
                  <c:v>0.46733964120370369</c:v>
                </c:pt>
                <c:pt idx="1123">
                  <c:v>0.4673431481481482</c:v>
                </c:pt>
                <c:pt idx="1124">
                  <c:v>0.46734672453703707</c:v>
                </c:pt>
                <c:pt idx="1125">
                  <c:v>0.46735032407407412</c:v>
                </c:pt>
                <c:pt idx="1126">
                  <c:v>0.46735383101851852</c:v>
                </c:pt>
                <c:pt idx="1127">
                  <c:v>0.46735818287037034</c:v>
                </c:pt>
                <c:pt idx="1128">
                  <c:v>0.46736287037037033</c:v>
                </c:pt>
                <c:pt idx="1129">
                  <c:v>0.46736761574074071</c:v>
                </c:pt>
                <c:pt idx="1130">
                  <c:v>0.46737232638888893</c:v>
                </c:pt>
                <c:pt idx="1131">
                  <c:v>0.46737680555555555</c:v>
                </c:pt>
                <c:pt idx="1132">
                  <c:v>0.46738111111111108</c:v>
                </c:pt>
                <c:pt idx="1133">
                  <c:v>0.46738582175925925</c:v>
                </c:pt>
                <c:pt idx="1134">
                  <c:v>0.46739045138888891</c:v>
                </c:pt>
                <c:pt idx="1135">
                  <c:v>0.46739505787037033</c:v>
                </c:pt>
                <c:pt idx="1136">
                  <c:v>0.46739932870370371</c:v>
                </c:pt>
                <c:pt idx="1137">
                  <c:v>0.46740361111111112</c:v>
                </c:pt>
                <c:pt idx="1138">
                  <c:v>0.46740667824074073</c:v>
                </c:pt>
                <c:pt idx="1139">
                  <c:v>0.46741018518518523</c:v>
                </c:pt>
                <c:pt idx="1140">
                  <c:v>0.46741407407407404</c:v>
                </c:pt>
                <c:pt idx="1141">
                  <c:v>0.46741765046296296</c:v>
                </c:pt>
                <c:pt idx="1142">
                  <c:v>0.46742120370370371</c:v>
                </c:pt>
                <c:pt idx="1143">
                  <c:v>0.46742471064814817</c:v>
                </c:pt>
                <c:pt idx="1144">
                  <c:v>0.46742902777777778</c:v>
                </c:pt>
                <c:pt idx="1145">
                  <c:v>0.46743359953703706</c:v>
                </c:pt>
                <c:pt idx="1146">
                  <c:v>0.46743814814814816</c:v>
                </c:pt>
                <c:pt idx="1147">
                  <c:v>0.46744254629629628</c:v>
                </c:pt>
                <c:pt idx="1148">
                  <c:v>0.46744696759259258</c:v>
                </c:pt>
                <c:pt idx="1149">
                  <c:v>0.46745152777777776</c:v>
                </c:pt>
                <c:pt idx="1150">
                  <c:v>0.4674563078703704</c:v>
                </c:pt>
                <c:pt idx="1151">
                  <c:v>0.46746112268518519</c:v>
                </c:pt>
                <c:pt idx="1152">
                  <c:v>0.46746542824074072</c:v>
                </c:pt>
                <c:pt idx="1153">
                  <c:v>0.46746997685185182</c:v>
                </c:pt>
                <c:pt idx="1154">
                  <c:v>0.46747421296296299</c:v>
                </c:pt>
                <c:pt idx="1155">
                  <c:v>0.46747790509259257</c:v>
                </c:pt>
                <c:pt idx="1156">
                  <c:v>0.46748141203703703</c:v>
                </c:pt>
                <c:pt idx="1157">
                  <c:v>0.46748498842592595</c:v>
                </c:pt>
                <c:pt idx="1158">
                  <c:v>0.46748853009259261</c:v>
                </c:pt>
                <c:pt idx="1159">
                  <c:v>0.46749202546296292</c:v>
                </c:pt>
                <c:pt idx="1160">
                  <c:v>0.46749674768518518</c:v>
                </c:pt>
                <c:pt idx="1161">
                  <c:v>0.46750156250000002</c:v>
                </c:pt>
                <c:pt idx="1162">
                  <c:v>0.46750583333333334</c:v>
                </c:pt>
                <c:pt idx="1163">
                  <c:v>0.46751018518518522</c:v>
                </c:pt>
                <c:pt idx="1164">
                  <c:v>0.46751499999999996</c:v>
                </c:pt>
                <c:pt idx="1165">
                  <c:v>0.4675196064814815</c:v>
                </c:pt>
                <c:pt idx="1166">
                  <c:v>0.46752425925925928</c:v>
                </c:pt>
                <c:pt idx="1167">
                  <c:v>0.46752863425925928</c:v>
                </c:pt>
                <c:pt idx="1168">
                  <c:v>0.4675329513888889</c:v>
                </c:pt>
                <c:pt idx="1169">
                  <c:v>0.46753749999999999</c:v>
                </c:pt>
                <c:pt idx="1170">
                  <c:v>0.46754175925925923</c:v>
                </c:pt>
                <c:pt idx="1171">
                  <c:v>0.46754530092592589</c:v>
                </c:pt>
                <c:pt idx="1172">
                  <c:v>0.46754890046296294</c:v>
                </c:pt>
                <c:pt idx="1173">
                  <c:v>0.46755243055555556</c:v>
                </c:pt>
                <c:pt idx="1174">
                  <c:v>0.46755594907407411</c:v>
                </c:pt>
                <c:pt idx="1175">
                  <c:v>0.46755961805555551</c:v>
                </c:pt>
                <c:pt idx="1176">
                  <c:v>0.46756319444444444</c:v>
                </c:pt>
                <c:pt idx="1177">
                  <c:v>0.46756733796296296</c:v>
                </c:pt>
                <c:pt idx="1178">
                  <c:v>0.46757175925925926</c:v>
                </c:pt>
                <c:pt idx="1179">
                  <c:v>0.46757642361111112</c:v>
                </c:pt>
                <c:pt idx="1180">
                  <c:v>0.46758098379629631</c:v>
                </c:pt>
                <c:pt idx="1181">
                  <c:v>0.46758559027777774</c:v>
                </c:pt>
                <c:pt idx="1182">
                  <c:v>0.46759034722222226</c:v>
                </c:pt>
                <c:pt idx="1183">
                  <c:v>0.46759509259259263</c:v>
                </c:pt>
                <c:pt idx="1184">
                  <c:v>0.46759962962962964</c:v>
                </c:pt>
                <c:pt idx="1185">
                  <c:v>0.46760402777777776</c:v>
                </c:pt>
                <c:pt idx="1186">
                  <c:v>0.46760836805555556</c:v>
                </c:pt>
                <c:pt idx="1187">
                  <c:v>0.4676127430555555</c:v>
                </c:pt>
                <c:pt idx="1188">
                  <c:v>0.46761622685185184</c:v>
                </c:pt>
                <c:pt idx="1189">
                  <c:v>0.46761973379629634</c:v>
                </c:pt>
                <c:pt idx="1190">
                  <c:v>0.46762341435185184</c:v>
                </c:pt>
                <c:pt idx="1191">
                  <c:v>0.46762634259259261</c:v>
                </c:pt>
                <c:pt idx="1192">
                  <c:v>0.46762999999999999</c:v>
                </c:pt>
                <c:pt idx="1193">
                  <c:v>0.46763369212962963</c:v>
                </c:pt>
                <c:pt idx="1194">
                  <c:v>0.46763797453703698</c:v>
                </c:pt>
                <c:pt idx="1195">
                  <c:v>0.46764217592592594</c:v>
                </c:pt>
                <c:pt idx="1196">
                  <c:v>0.46764675925925925</c:v>
                </c:pt>
                <c:pt idx="1197">
                  <c:v>0.46765125000000002</c:v>
                </c:pt>
                <c:pt idx="1198">
                  <c:v>0.46765585648148145</c:v>
                </c:pt>
                <c:pt idx="1199">
                  <c:v>0.4676602314814815</c:v>
                </c:pt>
                <c:pt idx="1200">
                  <c:v>0.46766468749999995</c:v>
                </c:pt>
                <c:pt idx="1201">
                  <c:v>0.46766920138888884</c:v>
                </c:pt>
                <c:pt idx="1202">
                  <c:v>0.46767368055555553</c:v>
                </c:pt>
                <c:pt idx="1203">
                  <c:v>0.46767836805555557</c:v>
                </c:pt>
                <c:pt idx="1204">
                  <c:v>0.46768208333333333</c:v>
                </c:pt>
                <c:pt idx="1205">
                  <c:v>0.46768564814814817</c:v>
                </c:pt>
                <c:pt idx="1206">
                  <c:v>0.46768912037037036</c:v>
                </c:pt>
                <c:pt idx="1207">
                  <c:v>0.46769270833333332</c:v>
                </c:pt>
                <c:pt idx="1208">
                  <c:v>0.46769622685185186</c:v>
                </c:pt>
                <c:pt idx="1209">
                  <c:v>0.46769989583333332</c:v>
                </c:pt>
                <c:pt idx="1210">
                  <c:v>0.46770344907407407</c:v>
                </c:pt>
                <c:pt idx="1211">
                  <c:v>0.46770783564814816</c:v>
                </c:pt>
                <c:pt idx="1212">
                  <c:v>0.46771215277777772</c:v>
                </c:pt>
                <c:pt idx="1213">
                  <c:v>0.46771651620370375</c:v>
                </c:pt>
                <c:pt idx="1214">
                  <c:v>0.46772100694444446</c:v>
                </c:pt>
                <c:pt idx="1215">
                  <c:v>0.4677252199074074</c:v>
                </c:pt>
                <c:pt idx="1216">
                  <c:v>0.46772962962962961</c:v>
                </c:pt>
                <c:pt idx="1217">
                  <c:v>0.46773386574074077</c:v>
                </c:pt>
                <c:pt idx="1218">
                  <c:v>0.46773809027777774</c:v>
                </c:pt>
                <c:pt idx="1219">
                  <c:v>0.46774246527777774</c:v>
                </c:pt>
                <c:pt idx="1220">
                  <c:v>0.4677470949074074</c:v>
                </c:pt>
                <c:pt idx="1221">
                  <c:v>0.46775126157407404</c:v>
                </c:pt>
                <c:pt idx="1222">
                  <c:v>0.46775473379629634</c:v>
                </c:pt>
                <c:pt idx="1223">
                  <c:v>0.46775839120370372</c:v>
                </c:pt>
                <c:pt idx="1224">
                  <c:v>0.46776192129629629</c:v>
                </c:pt>
                <c:pt idx="1225">
                  <c:v>0.46776545138888892</c:v>
                </c:pt>
                <c:pt idx="1226">
                  <c:v>0.4677691435185185</c:v>
                </c:pt>
                <c:pt idx="1227">
                  <c:v>0.46777283564814814</c:v>
                </c:pt>
                <c:pt idx="1228">
                  <c:v>0.46777730324074079</c:v>
                </c:pt>
                <c:pt idx="1229">
                  <c:v>0.4677818865740741</c:v>
                </c:pt>
                <c:pt idx="1230">
                  <c:v>0.46778605324074074</c:v>
                </c:pt>
                <c:pt idx="1231">
                  <c:v>0.46779082175925923</c:v>
                </c:pt>
                <c:pt idx="1232">
                  <c:v>0.46779508101851852</c:v>
                </c:pt>
                <c:pt idx="1233">
                  <c:v>0.4677997800925926</c:v>
                </c:pt>
                <c:pt idx="1234">
                  <c:v>0.46780429398148149</c:v>
                </c:pt>
                <c:pt idx="1235">
                  <c:v>0.46780876157407408</c:v>
                </c:pt>
                <c:pt idx="1236">
                  <c:v>0.46781319444444441</c:v>
                </c:pt>
                <c:pt idx="1237">
                  <c:v>0.4678177546296296</c:v>
                </c:pt>
                <c:pt idx="1238">
                  <c:v>0.46782141203703703</c:v>
                </c:pt>
                <c:pt idx="1239">
                  <c:v>0.46782489583333331</c:v>
                </c:pt>
                <c:pt idx="1240">
                  <c:v>0.46782859953703704</c:v>
                </c:pt>
                <c:pt idx="1241">
                  <c:v>0.46783215277777779</c:v>
                </c:pt>
                <c:pt idx="1242">
                  <c:v>0.46783563657407407</c:v>
                </c:pt>
                <c:pt idx="1243">
                  <c:v>0.46783934027777779</c:v>
                </c:pt>
                <c:pt idx="1244">
                  <c:v>0.46784296296296296</c:v>
                </c:pt>
                <c:pt idx="1245">
                  <c:v>0.46784739583333335</c:v>
                </c:pt>
                <c:pt idx="1246">
                  <c:v>0.46785197916666665</c:v>
                </c:pt>
                <c:pt idx="1247">
                  <c:v>0.46785658564814819</c:v>
                </c:pt>
                <c:pt idx="1248">
                  <c:v>0.46786105324074073</c:v>
                </c:pt>
                <c:pt idx="1249">
                  <c:v>0.46786531250000002</c:v>
                </c:pt>
                <c:pt idx="1250">
                  <c:v>0.46786971064814814</c:v>
                </c:pt>
                <c:pt idx="1251">
                  <c:v>0.46787394675925925</c:v>
                </c:pt>
                <c:pt idx="1252">
                  <c:v>0.46787829861111113</c:v>
                </c:pt>
                <c:pt idx="1253">
                  <c:v>0.46788225694444446</c:v>
                </c:pt>
                <c:pt idx="1254">
                  <c:v>0.4678868518518518</c:v>
                </c:pt>
                <c:pt idx="1255">
                  <c:v>0.46789104166666667</c:v>
                </c:pt>
                <c:pt idx="1256">
                  <c:v>0.46789454861111107</c:v>
                </c:pt>
                <c:pt idx="1257">
                  <c:v>0.46789815972222221</c:v>
                </c:pt>
                <c:pt idx="1258">
                  <c:v>0.46790165509259257</c:v>
                </c:pt>
                <c:pt idx="1259">
                  <c:v>0.4679052314814815</c:v>
                </c:pt>
                <c:pt idx="1260">
                  <c:v>0.4679088657407407</c:v>
                </c:pt>
                <c:pt idx="1261">
                  <c:v>0.46791328703703705</c:v>
                </c:pt>
                <c:pt idx="1262">
                  <c:v>0.46791769675925926</c:v>
                </c:pt>
                <c:pt idx="1263">
                  <c:v>0.46792241898148146</c:v>
                </c:pt>
                <c:pt idx="1264">
                  <c:v>0.46792709490740741</c:v>
                </c:pt>
                <c:pt idx="1265">
                  <c:v>0.46793133101851853</c:v>
                </c:pt>
                <c:pt idx="1266">
                  <c:v>0.46793583333333338</c:v>
                </c:pt>
                <c:pt idx="1267">
                  <c:v>0.46794034722222227</c:v>
                </c:pt>
                <c:pt idx="1268">
                  <c:v>0.4679448726851852</c:v>
                </c:pt>
                <c:pt idx="1269">
                  <c:v>0.46794952546296292</c:v>
                </c:pt>
                <c:pt idx="1270">
                  <c:v>0.46795402777777778</c:v>
                </c:pt>
                <c:pt idx="1271">
                  <c:v>0.46795832175925928</c:v>
                </c:pt>
                <c:pt idx="1272">
                  <c:v>0.46796200231481483</c:v>
                </c:pt>
                <c:pt idx="1273">
                  <c:v>0.46796499999999996</c:v>
                </c:pt>
                <c:pt idx="1274">
                  <c:v>0.46796854166666663</c:v>
                </c:pt>
                <c:pt idx="1275">
                  <c:v>0.46797210648148146</c:v>
                </c:pt>
                <c:pt idx="1276">
                  <c:v>0.4679755902777778</c:v>
                </c:pt>
                <c:pt idx="1277">
                  <c:v>0.46797924768518517</c:v>
                </c:pt>
                <c:pt idx="1278">
                  <c:v>0.46798302083333332</c:v>
                </c:pt>
                <c:pt idx="1279">
                  <c:v>0.46798760416666668</c:v>
                </c:pt>
                <c:pt idx="1280">
                  <c:v>0.46799201388888889</c:v>
                </c:pt>
                <c:pt idx="1281">
                  <c:v>0.46799700231481478</c:v>
                </c:pt>
                <c:pt idx="1282">
                  <c:v>0.46800138888888893</c:v>
                </c:pt>
                <c:pt idx="1283">
                  <c:v>0.46800574074074075</c:v>
                </c:pt>
                <c:pt idx="1284">
                  <c:v>0.46801016203703699</c:v>
                </c:pt>
                <c:pt idx="1285">
                  <c:v>0.46801490740740742</c:v>
                </c:pt>
                <c:pt idx="1286">
                  <c:v>0.46801965277777779</c:v>
                </c:pt>
                <c:pt idx="1287">
                  <c:v>0.46802421296296298</c:v>
                </c:pt>
                <c:pt idx="1288">
                  <c:v>0.46802843749999995</c:v>
                </c:pt>
                <c:pt idx="1289">
                  <c:v>0.46803208333333335</c:v>
                </c:pt>
                <c:pt idx="1290">
                  <c:v>0.46803559027777775</c:v>
                </c:pt>
                <c:pt idx="1291">
                  <c:v>0.46803910879629629</c:v>
                </c:pt>
                <c:pt idx="1292">
                  <c:v>0.4680428240740741</c:v>
                </c:pt>
                <c:pt idx="1293">
                  <c:v>0.46804638888888889</c:v>
                </c:pt>
                <c:pt idx="1294">
                  <c:v>0.46804994212962964</c:v>
                </c:pt>
                <c:pt idx="1295">
                  <c:v>0.46805440972222218</c:v>
                </c:pt>
                <c:pt idx="1296">
                  <c:v>0.46805906250000001</c:v>
                </c:pt>
                <c:pt idx="1297">
                  <c:v>0.46806515046296293</c:v>
                </c:pt>
                <c:pt idx="1298">
                  <c:v>0.4680695601851852</c:v>
                </c:pt>
                <c:pt idx="1299">
                  <c:v>0.46807449074074076</c:v>
                </c:pt>
                <c:pt idx="1300">
                  <c:v>0.4680793055555556</c:v>
                </c:pt>
                <c:pt idx="1301">
                  <c:v>0.46808394675925924</c:v>
                </c:pt>
                <c:pt idx="1302">
                  <c:v>0.46808856481481481</c:v>
                </c:pt>
                <c:pt idx="1303">
                  <c:v>0.46809324074074077</c:v>
                </c:pt>
                <c:pt idx="1304">
                  <c:v>0.46809753472222221</c:v>
                </c:pt>
                <c:pt idx="1305">
                  <c:v>0.46810121527777776</c:v>
                </c:pt>
                <c:pt idx="1306">
                  <c:v>0.46810479166666669</c:v>
                </c:pt>
                <c:pt idx="1307">
                  <c:v>0.46810839120370368</c:v>
                </c:pt>
                <c:pt idx="1308">
                  <c:v>0.46811217592592591</c:v>
                </c:pt>
                <c:pt idx="1309">
                  <c:v>0.46811572916666666</c:v>
                </c:pt>
                <c:pt idx="1310">
                  <c:v>0.46811939814814818</c:v>
                </c:pt>
                <c:pt idx="1311">
                  <c:v>0.46812361111111112</c:v>
                </c:pt>
                <c:pt idx="1312">
                  <c:v>0.4681283912037037</c:v>
                </c:pt>
                <c:pt idx="1313">
                  <c:v>0.46813288194444441</c:v>
                </c:pt>
                <c:pt idx="1314">
                  <c:v>0.46813751157407407</c:v>
                </c:pt>
                <c:pt idx="1315">
                  <c:v>0.46814247685185184</c:v>
                </c:pt>
                <c:pt idx="1316">
                  <c:v>0.46814721064814813</c:v>
                </c:pt>
                <c:pt idx="1317">
                  <c:v>0.46815167824074072</c:v>
                </c:pt>
                <c:pt idx="1318">
                  <c:v>0.46815630787037038</c:v>
                </c:pt>
                <c:pt idx="1319">
                  <c:v>0.46816090277777778</c:v>
                </c:pt>
                <c:pt idx="1320">
                  <c:v>0.46816584490740737</c:v>
                </c:pt>
                <c:pt idx="1321">
                  <c:v>0.46816976851851849</c:v>
                </c:pt>
                <c:pt idx="1322">
                  <c:v>0.46817337962962963</c:v>
                </c:pt>
                <c:pt idx="1323">
                  <c:v>0.46817711805555556</c:v>
                </c:pt>
                <c:pt idx="1324">
                  <c:v>0.46818069444444443</c:v>
                </c:pt>
                <c:pt idx="1325">
                  <c:v>0.46818428240740739</c:v>
                </c:pt>
                <c:pt idx="1326">
                  <c:v>0.46818799768518521</c:v>
                </c:pt>
                <c:pt idx="1327">
                  <c:v>0.46819255787037034</c:v>
                </c:pt>
                <c:pt idx="1328">
                  <c:v>0.4681971875</c:v>
                </c:pt>
                <c:pt idx="1329">
                  <c:v>0.46820200231481479</c:v>
                </c:pt>
                <c:pt idx="1330">
                  <c:v>0.46820690972222218</c:v>
                </c:pt>
                <c:pt idx="1331">
                  <c:v>0.46821184027777779</c:v>
                </c:pt>
                <c:pt idx="1332">
                  <c:v>0.46821618055555558</c:v>
                </c:pt>
                <c:pt idx="1333">
                  <c:v>0.46822055555555558</c:v>
                </c:pt>
                <c:pt idx="1334">
                  <c:v>0.4682251273148148</c:v>
                </c:pt>
                <c:pt idx="1335">
                  <c:v>0.46822993055555556</c:v>
                </c:pt>
                <c:pt idx="1336">
                  <c:v>0.46823436342592589</c:v>
                </c:pt>
                <c:pt idx="1337">
                  <c:v>0.46823795138888885</c:v>
                </c:pt>
                <c:pt idx="1338">
                  <c:v>0.46824151620370369</c:v>
                </c:pt>
                <c:pt idx="1339">
                  <c:v>0.46824513888888886</c:v>
                </c:pt>
                <c:pt idx="1340">
                  <c:v>0.46824873842592596</c:v>
                </c:pt>
                <c:pt idx="1341">
                  <c:v>0.46825239583333333</c:v>
                </c:pt>
                <c:pt idx="1342">
                  <c:v>0.46825594907407408</c:v>
                </c:pt>
                <c:pt idx="1343">
                  <c:v>0.46825951388888892</c:v>
                </c:pt>
                <c:pt idx="1344">
                  <c:v>0.46826461805555558</c:v>
                </c:pt>
                <c:pt idx="1345">
                  <c:v>0.46826945601851855</c:v>
                </c:pt>
                <c:pt idx="1346">
                  <c:v>0.46827401620370374</c:v>
                </c:pt>
                <c:pt idx="1347">
                  <c:v>0.46827859953703704</c:v>
                </c:pt>
                <c:pt idx="1348">
                  <c:v>0.46828314814814814</c:v>
                </c:pt>
                <c:pt idx="1349">
                  <c:v>0.46828797453703702</c:v>
                </c:pt>
                <c:pt idx="1350">
                  <c:v>0.46829261574074077</c:v>
                </c:pt>
                <c:pt idx="1351">
                  <c:v>0.46829729166666662</c:v>
                </c:pt>
                <c:pt idx="1352">
                  <c:v>0.46830172453703706</c:v>
                </c:pt>
                <c:pt idx="1353">
                  <c:v>0.46830620370370374</c:v>
                </c:pt>
                <c:pt idx="1354">
                  <c:v>0.4683099652777778</c:v>
                </c:pt>
                <c:pt idx="1355">
                  <c:v>0.46831355324074075</c:v>
                </c:pt>
                <c:pt idx="1356">
                  <c:v>0.46831712962962962</c:v>
                </c:pt>
                <c:pt idx="1357">
                  <c:v>0.46832084490740744</c:v>
                </c:pt>
                <c:pt idx="1358">
                  <c:v>0.46832386574074075</c:v>
                </c:pt>
                <c:pt idx="1359">
                  <c:v>0.46832766203703707</c:v>
                </c:pt>
                <c:pt idx="1360">
                  <c:v>0.46833262731481479</c:v>
                </c:pt>
                <c:pt idx="1361">
                  <c:v>0.46833719907407406</c:v>
                </c:pt>
                <c:pt idx="1362">
                  <c:v>0.46834173611111113</c:v>
                </c:pt>
                <c:pt idx="1363">
                  <c:v>0.46834644675925929</c:v>
                </c:pt>
                <c:pt idx="1364">
                  <c:v>0.46835108796296293</c:v>
                </c:pt>
                <c:pt idx="1365">
                  <c:v>0.4683557523148148</c:v>
                </c:pt>
                <c:pt idx="1366">
                  <c:v>0.46836021990740745</c:v>
                </c:pt>
                <c:pt idx="1367">
                  <c:v>0.46836493055555556</c:v>
                </c:pt>
                <c:pt idx="1368">
                  <c:v>0.46836932870370368</c:v>
                </c:pt>
                <c:pt idx="1369">
                  <c:v>0.46837390046296296</c:v>
                </c:pt>
                <c:pt idx="1370">
                  <c:v>0.46837747685185183</c:v>
                </c:pt>
                <c:pt idx="1371">
                  <c:v>0.46838101851851849</c:v>
                </c:pt>
                <c:pt idx="1372">
                  <c:v>0.46838467592592598</c:v>
                </c:pt>
                <c:pt idx="1373">
                  <c:v>0.46838825231481485</c:v>
                </c:pt>
                <c:pt idx="1374">
                  <c:v>0.46839179398148145</c:v>
                </c:pt>
                <c:pt idx="1375">
                  <c:v>0.46839533564814811</c:v>
                </c:pt>
                <c:pt idx="1376">
                  <c:v>0.46839907407407405</c:v>
                </c:pt>
                <c:pt idx="1377">
                  <c:v>0.46840358796296294</c:v>
                </c:pt>
                <c:pt idx="1378">
                  <c:v>0.46840819444444443</c:v>
                </c:pt>
                <c:pt idx="1379">
                  <c:v>0.46841252314814819</c:v>
                </c:pt>
                <c:pt idx="1380">
                  <c:v>0.46841699074074072</c:v>
                </c:pt>
                <c:pt idx="1381">
                  <c:v>0.46842155092592591</c:v>
                </c:pt>
                <c:pt idx="1382">
                  <c:v>0.46842585648148144</c:v>
                </c:pt>
                <c:pt idx="1383">
                  <c:v>0.46843034722222221</c:v>
                </c:pt>
                <c:pt idx="1384">
                  <c:v>0.46843465277777779</c:v>
                </c:pt>
                <c:pt idx="1385">
                  <c:v>0.46843908564814818</c:v>
                </c:pt>
                <c:pt idx="1386">
                  <c:v>0.46844372685185182</c:v>
                </c:pt>
                <c:pt idx="1387">
                  <c:v>0.46844774305555559</c:v>
                </c:pt>
                <c:pt idx="1388">
                  <c:v>0.46845425925925926</c:v>
                </c:pt>
                <c:pt idx="1389">
                  <c:v>0.46845785879629626</c:v>
                </c:pt>
                <c:pt idx="1390">
                  <c:v>0.46846162037037037</c:v>
                </c:pt>
                <c:pt idx="1391">
                  <c:v>0.46846519675925924</c:v>
                </c:pt>
                <c:pt idx="1392">
                  <c:v>0.46846962962962962</c:v>
                </c:pt>
                <c:pt idx="1393">
                  <c:v>0.46847429398148149</c:v>
                </c:pt>
                <c:pt idx="1394">
                  <c:v>0.46847894675925922</c:v>
                </c:pt>
                <c:pt idx="1395">
                  <c:v>0.46848363425925926</c:v>
                </c:pt>
                <c:pt idx="1396">
                  <c:v>0.46848824074074075</c:v>
                </c:pt>
                <c:pt idx="1397">
                  <c:v>0.46849285879629626</c:v>
                </c:pt>
                <c:pt idx="1398">
                  <c:v>0.46849721064814814</c:v>
                </c:pt>
                <c:pt idx="1399">
                  <c:v>0.46850179398148151</c:v>
                </c:pt>
                <c:pt idx="1400">
                  <c:v>0.46850690972222225</c:v>
                </c:pt>
                <c:pt idx="1401">
                  <c:v>0.46851122685185187</c:v>
                </c:pt>
                <c:pt idx="1402">
                  <c:v>0.46851527777777774</c:v>
                </c:pt>
                <c:pt idx="1403">
                  <c:v>0.46851894675925926</c:v>
                </c:pt>
                <c:pt idx="1404">
                  <c:v>0.46852250000000001</c:v>
                </c:pt>
                <c:pt idx="1405">
                  <c:v>0.46852611111111114</c:v>
                </c:pt>
                <c:pt idx="1406">
                  <c:v>0.46852978009259255</c:v>
                </c:pt>
                <c:pt idx="1407">
                  <c:v>0.46853328703703706</c:v>
                </c:pt>
                <c:pt idx="1408">
                  <c:v>0.46853687500000002</c:v>
                </c:pt>
                <c:pt idx="1409">
                  <c:v>0.46854189814814817</c:v>
                </c:pt>
                <c:pt idx="1410">
                  <c:v>0.46854623842592596</c:v>
                </c:pt>
                <c:pt idx="1411">
                  <c:v>0.46855050925925923</c:v>
                </c:pt>
                <c:pt idx="1412">
                  <c:v>0.468555</c:v>
                </c:pt>
                <c:pt idx="1413">
                  <c:v>0.46856004629629627</c:v>
                </c:pt>
                <c:pt idx="1414">
                  <c:v>0.46856474537037035</c:v>
                </c:pt>
                <c:pt idx="1415">
                  <c:v>0.46856923611111112</c:v>
                </c:pt>
                <c:pt idx="1416">
                  <c:v>0.46857355324074074</c:v>
                </c:pt>
                <c:pt idx="1417">
                  <c:v>0.46857819444444443</c:v>
                </c:pt>
                <c:pt idx="1418">
                  <c:v>0.4685828125</c:v>
                </c:pt>
                <c:pt idx="1419">
                  <c:v>0.46858686342592587</c:v>
                </c:pt>
                <c:pt idx="1420">
                  <c:v>0.46859038194444441</c:v>
                </c:pt>
                <c:pt idx="1421">
                  <c:v>0.46859413194444444</c:v>
                </c:pt>
                <c:pt idx="1422">
                  <c:v>0.46859777777777772</c:v>
                </c:pt>
                <c:pt idx="1423">
                  <c:v>0.46860131944444444</c:v>
                </c:pt>
                <c:pt idx="1424">
                  <c:v>0.46860487268518519</c:v>
                </c:pt>
                <c:pt idx="1425">
                  <c:v>0.46860938657407408</c:v>
                </c:pt>
                <c:pt idx="1426">
                  <c:v>0.46861398148148153</c:v>
                </c:pt>
                <c:pt idx="1427">
                  <c:v>0.4686186805555555</c:v>
                </c:pt>
                <c:pt idx="1428">
                  <c:v>0.46862356481481476</c:v>
                </c:pt>
                <c:pt idx="1429">
                  <c:v>0.46862805555555553</c:v>
                </c:pt>
                <c:pt idx="1430">
                  <c:v>0.46863269675925928</c:v>
                </c:pt>
                <c:pt idx="1431">
                  <c:v>0.46863710648148144</c:v>
                </c:pt>
                <c:pt idx="1432">
                  <c:v>0.46864167824074077</c:v>
                </c:pt>
                <c:pt idx="1433">
                  <c:v>0.46864629629629628</c:v>
                </c:pt>
                <c:pt idx="1434">
                  <c:v>0.46865084490740738</c:v>
                </c:pt>
                <c:pt idx="1435">
                  <c:v>0.46865472222222221</c:v>
                </c:pt>
                <c:pt idx="1436">
                  <c:v>0.46865842592592594</c:v>
                </c:pt>
                <c:pt idx="1437">
                  <c:v>0.46866203703703707</c:v>
                </c:pt>
                <c:pt idx="1438">
                  <c:v>0.46866570601851848</c:v>
                </c:pt>
                <c:pt idx="1439">
                  <c:v>0.46866954861111115</c:v>
                </c:pt>
                <c:pt idx="1440">
                  <c:v>0.46867314814814814</c:v>
                </c:pt>
                <c:pt idx="1441">
                  <c:v>0.46867674768518519</c:v>
                </c:pt>
                <c:pt idx="1442">
                  <c:v>0.46868156250000004</c:v>
                </c:pt>
                <c:pt idx="1443">
                  <c:v>0.46868653935185184</c:v>
                </c:pt>
                <c:pt idx="1444">
                  <c:v>0.46869083333333333</c:v>
                </c:pt>
                <c:pt idx="1445">
                  <c:v>0.46869521990740742</c:v>
                </c:pt>
                <c:pt idx="1446">
                  <c:v>0.46869994212962962</c:v>
                </c:pt>
                <c:pt idx="1447">
                  <c:v>0.46870453703703707</c:v>
                </c:pt>
                <c:pt idx="1448">
                  <c:v>0.46870938657407407</c:v>
                </c:pt>
                <c:pt idx="1449">
                  <c:v>0.46871384259259258</c:v>
                </c:pt>
                <c:pt idx="1450">
                  <c:v>0.46871817129629628</c:v>
                </c:pt>
                <c:pt idx="1451">
                  <c:v>0.46872282407407412</c:v>
                </c:pt>
                <c:pt idx="1452">
                  <c:v>0.46872637731481487</c:v>
                </c:pt>
                <c:pt idx="1453">
                  <c:v>0.46872988425925927</c:v>
                </c:pt>
                <c:pt idx="1454">
                  <c:v>0.46873361111111111</c:v>
                </c:pt>
                <c:pt idx="1455">
                  <c:v>0.46873723379629628</c:v>
                </c:pt>
                <c:pt idx="1456">
                  <c:v>0.46874074074074074</c:v>
                </c:pt>
                <c:pt idx="1457">
                  <c:v>0.46874447916666667</c:v>
                </c:pt>
                <c:pt idx="1458">
                  <c:v>0.46874931712962958</c:v>
                </c:pt>
                <c:pt idx="1459">
                  <c:v>0.46875384259259256</c:v>
                </c:pt>
                <c:pt idx="1460">
                  <c:v>0.46875853009259255</c:v>
                </c:pt>
                <c:pt idx="1461">
                  <c:v>0.46876326388888884</c:v>
                </c:pt>
                <c:pt idx="1462">
                  <c:v>0.46876811342592589</c:v>
                </c:pt>
                <c:pt idx="1463">
                  <c:v>0.46877297453703703</c:v>
                </c:pt>
                <c:pt idx="1464">
                  <c:v>0.46877747685185184</c:v>
                </c:pt>
                <c:pt idx="1465">
                  <c:v>0.4687820138888889</c:v>
                </c:pt>
                <c:pt idx="1466">
                  <c:v>0.4687864351851852</c:v>
                </c:pt>
                <c:pt idx="1467">
                  <c:v>0.4687912037037037</c:v>
                </c:pt>
                <c:pt idx="1468">
                  <c:v>0.46879475694444445</c:v>
                </c:pt>
                <c:pt idx="1469">
                  <c:v>0.4687983449074074</c:v>
                </c:pt>
                <c:pt idx="1470">
                  <c:v>0.46880144675925922</c:v>
                </c:pt>
                <c:pt idx="1471">
                  <c:v>0.46880508101851853</c:v>
                </c:pt>
                <c:pt idx="1472">
                  <c:v>0.46880886574074077</c:v>
                </c:pt>
                <c:pt idx="1473">
                  <c:v>0.46881241898148152</c:v>
                </c:pt>
                <c:pt idx="1474">
                  <c:v>0.46881612268518519</c:v>
                </c:pt>
                <c:pt idx="1475">
                  <c:v>0.46882097222222224</c:v>
                </c:pt>
                <c:pt idx="1476">
                  <c:v>0.46882596064814813</c:v>
                </c:pt>
                <c:pt idx="1477">
                  <c:v>0.46883056712962962</c:v>
                </c:pt>
                <c:pt idx="1478">
                  <c:v>0.46883516203703701</c:v>
                </c:pt>
                <c:pt idx="1479">
                  <c:v>0.46883978009259258</c:v>
                </c:pt>
                <c:pt idx="1480">
                  <c:v>0.46884425925925927</c:v>
                </c:pt>
                <c:pt idx="1481">
                  <c:v>0.46884916666666671</c:v>
                </c:pt>
                <c:pt idx="1482">
                  <c:v>0.4688537152777778</c:v>
                </c:pt>
                <c:pt idx="1483">
                  <c:v>0.46885841435185188</c:v>
                </c:pt>
                <c:pt idx="1484">
                  <c:v>0.46886284722222221</c:v>
                </c:pt>
                <c:pt idx="1485">
                  <c:v>0.46886662037037036</c:v>
                </c:pt>
                <c:pt idx="1486">
                  <c:v>0.46887024305555558</c:v>
                </c:pt>
                <c:pt idx="1487">
                  <c:v>0.46887385416666666</c:v>
                </c:pt>
                <c:pt idx="1488">
                  <c:v>0.4688775</c:v>
                </c:pt>
                <c:pt idx="1489">
                  <c:v>0.46888105324074075</c:v>
                </c:pt>
                <c:pt idx="1490">
                  <c:v>0.46888501157407408</c:v>
                </c:pt>
                <c:pt idx="1491">
                  <c:v>0.46888982638888893</c:v>
                </c:pt>
                <c:pt idx="1492">
                  <c:v>0.46889427083333329</c:v>
                </c:pt>
                <c:pt idx="1493">
                  <c:v>0.46889869212962965</c:v>
                </c:pt>
                <c:pt idx="1494">
                  <c:v>0.46890355324074079</c:v>
                </c:pt>
                <c:pt idx="1495">
                  <c:v>0.46890815972222222</c:v>
                </c:pt>
                <c:pt idx="1496">
                  <c:v>0.46891273148148144</c:v>
                </c:pt>
                <c:pt idx="1497">
                  <c:v>0.46891734953703706</c:v>
                </c:pt>
                <c:pt idx="1498">
                  <c:v>0.46892188657407408</c:v>
                </c:pt>
                <c:pt idx="1499">
                  <c:v>0.46892664351851848</c:v>
                </c:pt>
                <c:pt idx="1500">
                  <c:v>0.46893126157407411</c:v>
                </c:pt>
                <c:pt idx="1501">
                  <c:v>0.4689348611111111</c:v>
                </c:pt>
                <c:pt idx="1502">
                  <c:v>0.46893848379629627</c:v>
                </c:pt>
                <c:pt idx="1503">
                  <c:v>0.4689422222222222</c:v>
                </c:pt>
                <c:pt idx="1504">
                  <c:v>0.46894583333333334</c:v>
                </c:pt>
                <c:pt idx="1505">
                  <c:v>0.46894883101851853</c:v>
                </c:pt>
                <c:pt idx="1506">
                  <c:v>0.46895243055555552</c:v>
                </c:pt>
                <c:pt idx="1507">
                  <c:v>0.46895615740740743</c:v>
                </c:pt>
                <c:pt idx="1508">
                  <c:v>0.46896106481481481</c:v>
                </c:pt>
                <c:pt idx="1509">
                  <c:v>0.46896616898148147</c:v>
                </c:pt>
                <c:pt idx="1510">
                  <c:v>0.46897068287037036</c:v>
                </c:pt>
                <c:pt idx="1511">
                  <c:v>0.46897516203703704</c:v>
                </c:pt>
                <c:pt idx="1512">
                  <c:v>0.46897964120370372</c:v>
                </c:pt>
                <c:pt idx="1513">
                  <c:v>0.46898437500000001</c:v>
                </c:pt>
                <c:pt idx="1514">
                  <c:v>0.4689891435185185</c:v>
                </c:pt>
                <c:pt idx="1515">
                  <c:v>0.46899381944444446</c:v>
                </c:pt>
                <c:pt idx="1516">
                  <c:v>0.46899840277777777</c:v>
                </c:pt>
                <c:pt idx="1517">
                  <c:v>0.46900277777777782</c:v>
                </c:pt>
                <c:pt idx="1518">
                  <c:v>0.46900657407407409</c:v>
                </c:pt>
                <c:pt idx="1519">
                  <c:v>0.46901015046296296</c:v>
                </c:pt>
                <c:pt idx="1520">
                  <c:v>0.46901383101851851</c:v>
                </c:pt>
                <c:pt idx="1521">
                  <c:v>0.46901751157407406</c:v>
                </c:pt>
                <c:pt idx="1522">
                  <c:v>0.46902111111111111</c:v>
                </c:pt>
                <c:pt idx="1523">
                  <c:v>0.46902517361111112</c:v>
                </c:pt>
                <c:pt idx="1524">
                  <c:v>0.46902997685185183</c:v>
                </c:pt>
                <c:pt idx="1525">
                  <c:v>0.46903471064814811</c:v>
                </c:pt>
                <c:pt idx="1526">
                  <c:v>0.46903989583333333</c:v>
                </c:pt>
                <c:pt idx="1527">
                  <c:v>0.46904444444444443</c:v>
                </c:pt>
                <c:pt idx="1528">
                  <c:v>0.46904892361111111</c:v>
                </c:pt>
                <c:pt idx="1529">
                  <c:v>0.46905355324074072</c:v>
                </c:pt>
                <c:pt idx="1530">
                  <c:v>0.46905834490740744</c:v>
                </c:pt>
                <c:pt idx="1531">
                  <c:v>0.46906263888888894</c:v>
                </c:pt>
                <c:pt idx="1532">
                  <c:v>0.46906744212962964</c:v>
                </c:pt>
                <c:pt idx="1533">
                  <c:v>0.46907467592592594</c:v>
                </c:pt>
                <c:pt idx="1534">
                  <c:v>0.46907824074074073</c:v>
                </c:pt>
                <c:pt idx="1535">
                  <c:v>0.46908203703703705</c:v>
                </c:pt>
                <c:pt idx="1536">
                  <c:v>0.46908570601851851</c:v>
                </c:pt>
                <c:pt idx="1537">
                  <c:v>0.46908927083333335</c:v>
                </c:pt>
                <c:pt idx="1538">
                  <c:v>0.46909300925925929</c:v>
                </c:pt>
                <c:pt idx="1539">
                  <c:v>0.46909777777777778</c:v>
                </c:pt>
                <c:pt idx="1540">
                  <c:v>0.469102349537037</c:v>
                </c:pt>
                <c:pt idx="1541">
                  <c:v>0.46910651620370375</c:v>
                </c:pt>
                <c:pt idx="1542">
                  <c:v>0.46911166666666665</c:v>
                </c:pt>
                <c:pt idx="1543">
                  <c:v>0.46911624999999996</c:v>
                </c:pt>
                <c:pt idx="1544">
                  <c:v>0.46912084490740741</c:v>
                </c:pt>
                <c:pt idx="1545">
                  <c:v>0.46912547453703701</c:v>
                </c:pt>
                <c:pt idx="1546">
                  <c:v>0.4691325925925926</c:v>
                </c:pt>
                <c:pt idx="1547">
                  <c:v>0.46913769675925926</c:v>
                </c:pt>
                <c:pt idx="1548">
                  <c:v>0.46914239583333334</c:v>
                </c:pt>
                <c:pt idx="1549">
                  <c:v>0.4691461921296296</c:v>
                </c:pt>
                <c:pt idx="1550">
                  <c:v>0.4691500115740741</c:v>
                </c:pt>
                <c:pt idx="1551">
                  <c:v>0.46915399305555555</c:v>
                </c:pt>
                <c:pt idx="1552">
                  <c:v>0.4691578472222222</c:v>
                </c:pt>
                <c:pt idx="1553">
                  <c:v>0.46916178240740741</c:v>
                </c:pt>
                <c:pt idx="1554">
                  <c:v>0.46916659722222226</c:v>
                </c:pt>
                <c:pt idx="1555">
                  <c:v>0.4691712384259259</c:v>
                </c:pt>
                <c:pt idx="1556">
                  <c:v>0.46917616898148151</c:v>
                </c:pt>
                <c:pt idx="1557">
                  <c:v>0.46918146990740744</c:v>
                </c:pt>
                <c:pt idx="1558">
                  <c:v>0.4691867013888889</c:v>
                </c:pt>
                <c:pt idx="1559">
                  <c:v>0.4691915509259259</c:v>
                </c:pt>
                <c:pt idx="1560">
                  <c:v>0.46919618055555556</c:v>
                </c:pt>
                <c:pt idx="1561">
                  <c:v>0.46920082175925931</c:v>
                </c:pt>
                <c:pt idx="1562">
                  <c:v>0.46920535879629632</c:v>
                </c:pt>
                <c:pt idx="1563">
                  <c:v>0.46920997685185184</c:v>
                </c:pt>
                <c:pt idx="1564">
                  <c:v>0.4692136111111111</c:v>
                </c:pt>
                <c:pt idx="1565">
                  <c:v>0.46921729166666665</c:v>
                </c:pt>
                <c:pt idx="1566">
                  <c:v>0.469221099537037</c:v>
                </c:pt>
                <c:pt idx="1567">
                  <c:v>0.46922468749999996</c:v>
                </c:pt>
                <c:pt idx="1568">
                  <c:v>0.46922831018518524</c:v>
                </c:pt>
                <c:pt idx="1569">
                  <c:v>0.46923206018518515</c:v>
                </c:pt>
                <c:pt idx="1570">
                  <c:v>0.46923664351851851</c:v>
                </c:pt>
                <c:pt idx="1571">
                  <c:v>0.46924127314814812</c:v>
                </c:pt>
                <c:pt idx="1572">
                  <c:v>0.46924582175925927</c:v>
                </c:pt>
                <c:pt idx="1573">
                  <c:v>0.46925077546296295</c:v>
                </c:pt>
                <c:pt idx="1574">
                  <c:v>0.46925568287037039</c:v>
                </c:pt>
                <c:pt idx="1575">
                  <c:v>0.46926019675925928</c:v>
                </c:pt>
                <c:pt idx="1576">
                  <c:v>0.46926575231481477</c:v>
                </c:pt>
                <c:pt idx="1577">
                  <c:v>0.46927086805555557</c:v>
                </c:pt>
                <c:pt idx="1578">
                  <c:v>0.46927525462962966</c:v>
                </c:pt>
                <c:pt idx="1579">
                  <c:v>0.46927996527777777</c:v>
                </c:pt>
                <c:pt idx="1580">
                  <c:v>0.46928355324074073</c:v>
                </c:pt>
                <c:pt idx="1581">
                  <c:v>0.46928715277777777</c:v>
                </c:pt>
                <c:pt idx="1582">
                  <c:v>0.4692909027777778</c:v>
                </c:pt>
                <c:pt idx="1583">
                  <c:v>0.46929462962962964</c:v>
                </c:pt>
                <c:pt idx="1584">
                  <c:v>0.46929858796296298</c:v>
                </c:pt>
                <c:pt idx="1585">
                  <c:v>0.46930357638888887</c:v>
                </c:pt>
                <c:pt idx="1586">
                  <c:v>0.46930839120370371</c:v>
                </c:pt>
                <c:pt idx="1587">
                  <c:v>0.4693129050925926</c:v>
                </c:pt>
                <c:pt idx="1588">
                  <c:v>0.46931736111111116</c:v>
                </c:pt>
                <c:pt idx="1589">
                  <c:v>0.46932196759259259</c:v>
                </c:pt>
                <c:pt idx="1590">
                  <c:v>0.46932706018518516</c:v>
                </c:pt>
                <c:pt idx="1591">
                  <c:v>0.46933195601851851</c:v>
                </c:pt>
                <c:pt idx="1592">
                  <c:v>0.46933694444444446</c:v>
                </c:pt>
                <c:pt idx="1593">
                  <c:v>0.46934181712962958</c:v>
                </c:pt>
                <c:pt idx="1594">
                  <c:v>0.46934656250000001</c:v>
                </c:pt>
                <c:pt idx="1595">
                  <c:v>0.46935025462962959</c:v>
                </c:pt>
                <c:pt idx="1596">
                  <c:v>0.46935400462962962</c:v>
                </c:pt>
                <c:pt idx="1597">
                  <c:v>0.46935771990740743</c:v>
                </c:pt>
                <c:pt idx="1598">
                  <c:v>0.46936153935185182</c:v>
                </c:pt>
                <c:pt idx="1599">
                  <c:v>0.46936527777777776</c:v>
                </c:pt>
                <c:pt idx="1600">
                  <c:v>0.46936893518518513</c:v>
                </c:pt>
                <c:pt idx="1601">
                  <c:v>0.46937287037037034</c:v>
                </c:pt>
                <c:pt idx="1602">
                  <c:v>0.46937809027777777</c:v>
                </c:pt>
                <c:pt idx="1603">
                  <c:v>0.46938273148148152</c:v>
                </c:pt>
                <c:pt idx="1604">
                  <c:v>0.46938734953703704</c:v>
                </c:pt>
                <c:pt idx="1605">
                  <c:v>0.46939207175925923</c:v>
                </c:pt>
                <c:pt idx="1606">
                  <c:v>0.46939692129629629</c:v>
                </c:pt>
                <c:pt idx="1607">
                  <c:v>0.46940185185185185</c:v>
                </c:pt>
                <c:pt idx="1608">
                  <c:v>0.46940664351851852</c:v>
                </c:pt>
                <c:pt idx="1609">
                  <c:v>0.46941131944444447</c:v>
                </c:pt>
                <c:pt idx="1610">
                  <c:v>0.4694159259259259</c:v>
                </c:pt>
                <c:pt idx="1611">
                  <c:v>0.46942042824074076</c:v>
                </c:pt>
                <c:pt idx="1612">
                  <c:v>0.46942364583333335</c:v>
                </c:pt>
                <c:pt idx="1613">
                  <c:v>0.46942734953703708</c:v>
                </c:pt>
                <c:pt idx="1614">
                  <c:v>0.46943114583333334</c:v>
                </c:pt>
                <c:pt idx="1615">
                  <c:v>0.46943484953703707</c:v>
                </c:pt>
                <c:pt idx="1616">
                  <c:v>0.46943797453703701</c:v>
                </c:pt>
                <c:pt idx="1617">
                  <c:v>0.46944289351851848</c:v>
                </c:pt>
                <c:pt idx="1618">
                  <c:v>0.46944740740740737</c:v>
                </c:pt>
                <c:pt idx="1619">
                  <c:v>0.46945238425925928</c:v>
                </c:pt>
                <c:pt idx="1620">
                  <c:v>0.46945740740740738</c:v>
                </c:pt>
                <c:pt idx="1621">
                  <c:v>0.46946240740740741</c:v>
                </c:pt>
                <c:pt idx="1622">
                  <c:v>0.46946758101851849</c:v>
                </c:pt>
                <c:pt idx="1623">
                  <c:v>0.46947253472222222</c:v>
                </c:pt>
                <c:pt idx="1624">
                  <c:v>0.46947739583333337</c:v>
                </c:pt>
                <c:pt idx="1625">
                  <c:v>0.46948232638888893</c:v>
                </c:pt>
                <c:pt idx="1626">
                  <c:v>0.46948701388888892</c:v>
                </c:pt>
                <c:pt idx="1627">
                  <c:v>0.46949024305555559</c:v>
                </c:pt>
                <c:pt idx="1628">
                  <c:v>0.46949417824074074</c:v>
                </c:pt>
                <c:pt idx="1629">
                  <c:v>0.4694980671296296</c:v>
                </c:pt>
                <c:pt idx="1630">
                  <c:v>0.46950181712962963</c:v>
                </c:pt>
                <c:pt idx="1631">
                  <c:v>0.46950575231481478</c:v>
                </c:pt>
                <c:pt idx="1632">
                  <c:v>0.46950967592592591</c:v>
                </c:pt>
                <c:pt idx="1633">
                  <c:v>0.46951457175925926</c:v>
                </c:pt>
                <c:pt idx="1634">
                  <c:v>0.46951930555555554</c:v>
                </c:pt>
                <c:pt idx="1635">
                  <c:v>0.46952425925925922</c:v>
                </c:pt>
                <c:pt idx="1636">
                  <c:v>0.46952915509259258</c:v>
                </c:pt>
                <c:pt idx="1637">
                  <c:v>0.46953415509259261</c:v>
                </c:pt>
                <c:pt idx="1638">
                  <c:v>0.4695387962962963</c:v>
                </c:pt>
                <c:pt idx="1639">
                  <c:v>0.46954406250000003</c:v>
                </c:pt>
                <c:pt idx="1640">
                  <c:v>0.46954881944444443</c:v>
                </c:pt>
                <c:pt idx="1641">
                  <c:v>0.46955391203703706</c:v>
                </c:pt>
                <c:pt idx="1642">
                  <c:v>0.46955879629629632</c:v>
                </c:pt>
                <c:pt idx="1643">
                  <c:v>0.46956251157407408</c:v>
                </c:pt>
                <c:pt idx="1644">
                  <c:v>0.46956621527777775</c:v>
                </c:pt>
                <c:pt idx="1645">
                  <c:v>0.46957015046296297</c:v>
                </c:pt>
                <c:pt idx="1646">
                  <c:v>0.46957381944444448</c:v>
                </c:pt>
                <c:pt idx="1647">
                  <c:v>0.46957731481481479</c:v>
                </c:pt>
                <c:pt idx="1648">
                  <c:v>0.46958284722222227</c:v>
                </c:pt>
                <c:pt idx="1649">
                  <c:v>0.46958834490740742</c:v>
                </c:pt>
                <c:pt idx="1650">
                  <c:v>0.46959401620370372</c:v>
                </c:pt>
                <c:pt idx="1651">
                  <c:v>0.46959929398148148</c:v>
                </c:pt>
                <c:pt idx="1652">
                  <c:v>0.4696047337962963</c:v>
                </c:pt>
                <c:pt idx="1653">
                  <c:v>0.46961006944444444</c:v>
                </c:pt>
                <c:pt idx="1654">
                  <c:v>0.46961447916666671</c:v>
                </c:pt>
                <c:pt idx="1655">
                  <c:v>0.46961883101851853</c:v>
                </c:pt>
                <c:pt idx="1656">
                  <c:v>0.46962378472222222</c:v>
                </c:pt>
                <c:pt idx="1657">
                  <c:v>0.46962802083333338</c:v>
                </c:pt>
                <c:pt idx="1658">
                  <c:v>0.46963162037037037</c:v>
                </c:pt>
                <c:pt idx="1659">
                  <c:v>0.46963476851851849</c:v>
                </c:pt>
                <c:pt idx="1660">
                  <c:v>0.46963847222222221</c:v>
                </c:pt>
                <c:pt idx="1661">
                  <c:v>0.4696421180555555</c:v>
                </c:pt>
                <c:pt idx="1662">
                  <c:v>0.46964584490740741</c:v>
                </c:pt>
                <c:pt idx="1663">
                  <c:v>0.46964956018518517</c:v>
                </c:pt>
                <c:pt idx="1664">
                  <c:v>0.46965439814814819</c:v>
                </c:pt>
                <c:pt idx="1665">
                  <c:v>0.46966371527777778</c:v>
                </c:pt>
                <c:pt idx="1666">
                  <c:v>0.46966831018518523</c:v>
                </c:pt>
                <c:pt idx="1667">
                  <c:v>0.46967288194444445</c:v>
                </c:pt>
                <c:pt idx="1668">
                  <c:v>0.4696779513888889</c:v>
                </c:pt>
                <c:pt idx="1669">
                  <c:v>0.46968276620370369</c:v>
                </c:pt>
                <c:pt idx="1670">
                  <c:v>0.46968781249999997</c:v>
                </c:pt>
                <c:pt idx="1671">
                  <c:v>0.4696929398148148</c:v>
                </c:pt>
                <c:pt idx="1672">
                  <c:v>0.46969745370370369</c:v>
                </c:pt>
                <c:pt idx="1673">
                  <c:v>0.46970114583333333</c:v>
                </c:pt>
                <c:pt idx="1674">
                  <c:v>0.46970436342592592</c:v>
                </c:pt>
                <c:pt idx="1675">
                  <c:v>0.46970820601851848</c:v>
                </c:pt>
                <c:pt idx="1676">
                  <c:v>0.4697119212962963</c:v>
                </c:pt>
                <c:pt idx="1677">
                  <c:v>0.46971586805555554</c:v>
                </c:pt>
                <c:pt idx="1678">
                  <c:v>0.46972043981481476</c:v>
                </c:pt>
                <c:pt idx="1679">
                  <c:v>0.46972518518518519</c:v>
                </c:pt>
                <c:pt idx="1680">
                  <c:v>0.46973005787037042</c:v>
                </c:pt>
                <c:pt idx="1681">
                  <c:v>0.46973509259259255</c:v>
                </c:pt>
                <c:pt idx="1682">
                  <c:v>0.46974027777777777</c:v>
                </c:pt>
                <c:pt idx="1683">
                  <c:v>0.46974541666666664</c:v>
                </c:pt>
                <c:pt idx="1684">
                  <c:v>0.46975039351851855</c:v>
                </c:pt>
                <c:pt idx="1685">
                  <c:v>0.46975513888888892</c:v>
                </c:pt>
                <c:pt idx="1686">
                  <c:v>0.46975973379629626</c:v>
                </c:pt>
                <c:pt idx="1687">
                  <c:v>0.46976442129629631</c:v>
                </c:pt>
                <c:pt idx="1688">
                  <c:v>0.46976829861111113</c:v>
                </c:pt>
                <c:pt idx="1689">
                  <c:v>0.46977207175925928</c:v>
                </c:pt>
                <c:pt idx="1690">
                  <c:v>0.46977577546296295</c:v>
                </c:pt>
                <c:pt idx="1691">
                  <c:v>0.4697795486111111</c:v>
                </c:pt>
                <c:pt idx="1692">
                  <c:v>0.46978333333333339</c:v>
                </c:pt>
                <c:pt idx="1693">
                  <c:v>0.46978707175925921</c:v>
                </c:pt>
                <c:pt idx="1694">
                  <c:v>0.46979186342592594</c:v>
                </c:pt>
                <c:pt idx="1695">
                  <c:v>0.4697965740740741</c:v>
                </c:pt>
                <c:pt idx="1696">
                  <c:v>0.46980138888888884</c:v>
                </c:pt>
                <c:pt idx="1697">
                  <c:v>0.469806099537037</c:v>
                </c:pt>
                <c:pt idx="1698">
                  <c:v>0.46981096064814815</c:v>
                </c:pt>
                <c:pt idx="1699">
                  <c:v>0.46981599537037039</c:v>
                </c:pt>
                <c:pt idx="1700">
                  <c:v>0.46982122685185185</c:v>
                </c:pt>
                <c:pt idx="1701">
                  <c:v>0.46982678240740738</c:v>
                </c:pt>
                <c:pt idx="1702">
                  <c:v>0.46983164351851853</c:v>
                </c:pt>
                <c:pt idx="1703">
                  <c:v>0.46983612268518521</c:v>
                </c:pt>
                <c:pt idx="1704">
                  <c:v>0.46983986111111115</c:v>
                </c:pt>
                <c:pt idx="1705">
                  <c:v>0.46984372685185183</c:v>
                </c:pt>
                <c:pt idx="1706">
                  <c:v>0.46984747685185185</c:v>
                </c:pt>
                <c:pt idx="1707">
                  <c:v>0.46985122685185182</c:v>
                </c:pt>
                <c:pt idx="1708">
                  <c:v>0.46985513888888891</c:v>
                </c:pt>
                <c:pt idx="1709">
                  <c:v>0.4698597800925926</c:v>
                </c:pt>
                <c:pt idx="1710">
                  <c:v>0.46986428240740735</c:v>
                </c:pt>
                <c:pt idx="1711">
                  <c:v>0.46986924768518518</c:v>
                </c:pt>
                <c:pt idx="1712">
                  <c:v>0.46987413194444444</c:v>
                </c:pt>
                <c:pt idx="1713">
                  <c:v>0.46987938657407408</c:v>
                </c:pt>
                <c:pt idx="1714">
                  <c:v>0.46988459490740736</c:v>
                </c:pt>
                <c:pt idx="1715">
                  <c:v>0.46988912037037034</c:v>
                </c:pt>
                <c:pt idx="1716">
                  <c:v>0.46989384259259265</c:v>
                </c:pt>
                <c:pt idx="1717">
                  <c:v>0.46989877314814815</c:v>
                </c:pt>
                <c:pt idx="1718">
                  <c:v>0.46990361111111106</c:v>
                </c:pt>
                <c:pt idx="1719">
                  <c:v>0.46990770833333334</c:v>
                </c:pt>
                <c:pt idx="1720">
                  <c:v>0.46991140046296298</c:v>
                </c:pt>
                <c:pt idx="1721">
                  <c:v>0.46991504629629627</c:v>
                </c:pt>
                <c:pt idx="1722">
                  <c:v>0.46991881944444441</c:v>
                </c:pt>
                <c:pt idx="1723">
                  <c:v>0.46992252314814814</c:v>
                </c:pt>
                <c:pt idx="1724">
                  <c:v>0.46992625000000005</c:v>
                </c:pt>
                <c:pt idx="1725">
                  <c:v>0.46993096064814815</c:v>
                </c:pt>
                <c:pt idx="1726">
                  <c:v>0.46993555555555555</c:v>
                </c:pt>
                <c:pt idx="1727">
                  <c:v>0.46994033564814813</c:v>
                </c:pt>
                <c:pt idx="1728">
                  <c:v>0.46994505787037039</c:v>
                </c:pt>
                <c:pt idx="1729">
                  <c:v>0.46994990740740739</c:v>
                </c:pt>
                <c:pt idx="1730">
                  <c:v>0.4699550578703704</c:v>
                </c:pt>
                <c:pt idx="1731">
                  <c:v>0.46995995370370375</c:v>
                </c:pt>
                <c:pt idx="1732">
                  <c:v>0.46996464120370374</c:v>
                </c:pt>
                <c:pt idx="1733">
                  <c:v>0.46996931712962958</c:v>
                </c:pt>
                <c:pt idx="1734">
                  <c:v>0.46997399305555554</c:v>
                </c:pt>
                <c:pt idx="1735">
                  <c:v>0.46997783564814816</c:v>
                </c:pt>
                <c:pt idx="1736">
                  <c:v>0.46998152777777774</c:v>
                </c:pt>
                <c:pt idx="1737">
                  <c:v>0.46998526620370368</c:v>
                </c:pt>
                <c:pt idx="1738">
                  <c:v>0.4699890625</c:v>
                </c:pt>
                <c:pt idx="1739">
                  <c:v>0.46999271990740743</c:v>
                </c:pt>
                <c:pt idx="1740">
                  <c:v>0.46999656249999999</c:v>
                </c:pt>
                <c:pt idx="1741">
                  <c:v>0.47000164351851853</c:v>
                </c:pt>
                <c:pt idx="1742">
                  <c:v>0.4700067824074074</c:v>
                </c:pt>
                <c:pt idx="1743">
                  <c:v>0.47001187499999997</c:v>
                </c:pt>
                <c:pt idx="1744">
                  <c:v>0.47001675925925923</c:v>
                </c:pt>
                <c:pt idx="1745">
                  <c:v>0.47002130787037039</c:v>
                </c:pt>
                <c:pt idx="1746">
                  <c:v>0.47002613425925927</c:v>
                </c:pt>
                <c:pt idx="1747">
                  <c:v>0.47003118055555554</c:v>
                </c:pt>
                <c:pt idx="1748">
                  <c:v>0.47003618055555557</c:v>
                </c:pt>
                <c:pt idx="1749">
                  <c:v>0.47004136574074074</c:v>
                </c:pt>
                <c:pt idx="1750">
                  <c:v>0.47004517361111109</c:v>
                </c:pt>
                <c:pt idx="1751">
                  <c:v>0.47004886574074073</c:v>
                </c:pt>
                <c:pt idx="1752">
                  <c:v>0.47005263888888887</c:v>
                </c:pt>
                <c:pt idx="1753">
                  <c:v>0.47005644675925923</c:v>
                </c:pt>
                <c:pt idx="1754">
                  <c:v>0.47006020833333334</c:v>
                </c:pt>
                <c:pt idx="1755">
                  <c:v>0.47006398148148149</c:v>
                </c:pt>
                <c:pt idx="1756">
                  <c:v>0.47006783564814819</c:v>
                </c:pt>
                <c:pt idx="1757">
                  <c:v>0.47007271990740745</c:v>
                </c:pt>
                <c:pt idx="1758">
                  <c:v>0.47007770833333334</c:v>
                </c:pt>
                <c:pt idx="1759">
                  <c:v>0.47008250000000001</c:v>
                </c:pt>
                <c:pt idx="1760">
                  <c:v>0.47008726851851851</c:v>
                </c:pt>
                <c:pt idx="1761">
                  <c:v>0.47009216435185186</c:v>
                </c:pt>
                <c:pt idx="1762">
                  <c:v>0.4700972453703704</c:v>
                </c:pt>
                <c:pt idx="1763">
                  <c:v>0.47010211805555557</c:v>
                </c:pt>
                <c:pt idx="1764">
                  <c:v>0.47010723379629632</c:v>
                </c:pt>
                <c:pt idx="1765">
                  <c:v>0.4701121875</c:v>
                </c:pt>
                <c:pt idx="1766">
                  <c:v>0.47011612268518516</c:v>
                </c:pt>
                <c:pt idx="1767">
                  <c:v>0.47011990740740739</c:v>
                </c:pt>
                <c:pt idx="1768">
                  <c:v>0.47012681712962961</c:v>
                </c:pt>
                <c:pt idx="1769">
                  <c:v>0.47013053240740743</c:v>
                </c:pt>
                <c:pt idx="1770">
                  <c:v>0.47013442129629629</c:v>
                </c:pt>
                <c:pt idx="1771">
                  <c:v>0.47013908564814816</c:v>
                </c:pt>
                <c:pt idx="1772">
                  <c:v>0.47014393518518521</c:v>
                </c:pt>
                <c:pt idx="1773">
                  <c:v>0.47014861111111111</c:v>
                </c:pt>
                <c:pt idx="1774">
                  <c:v>0.47015368055555556</c:v>
                </c:pt>
                <c:pt idx="1775">
                  <c:v>0.47015895833333338</c:v>
                </c:pt>
                <c:pt idx="1776">
                  <c:v>0.47016388888888888</c:v>
                </c:pt>
                <c:pt idx="1777">
                  <c:v>0.47016877314814814</c:v>
                </c:pt>
                <c:pt idx="1778">
                  <c:v>0.47017376157407403</c:v>
                </c:pt>
                <c:pt idx="1779">
                  <c:v>0.47017848379629629</c:v>
                </c:pt>
                <c:pt idx="1780">
                  <c:v>0.47018310185185186</c:v>
                </c:pt>
                <c:pt idx="1781">
                  <c:v>0.47018696759259254</c:v>
                </c:pt>
                <c:pt idx="1782">
                  <c:v>0.47019070601851848</c:v>
                </c:pt>
                <c:pt idx="1783">
                  <c:v>0.47019457175925927</c:v>
                </c:pt>
                <c:pt idx="1784">
                  <c:v>0.47019841435185183</c:v>
                </c:pt>
                <c:pt idx="1785">
                  <c:v>0.47020214120370368</c:v>
                </c:pt>
                <c:pt idx="1786">
                  <c:v>0.47020620370370375</c:v>
                </c:pt>
                <c:pt idx="1787">
                  <c:v>0.47021131944444444</c:v>
                </c:pt>
                <c:pt idx="1788">
                  <c:v>0.47021655092592596</c:v>
                </c:pt>
                <c:pt idx="1789">
                  <c:v>0.47022159722222218</c:v>
                </c:pt>
                <c:pt idx="1790">
                  <c:v>0.47022663194444442</c:v>
                </c:pt>
                <c:pt idx="1791">
                  <c:v>0.47023171296296296</c:v>
                </c:pt>
                <c:pt idx="1792">
                  <c:v>0.47023677083333332</c:v>
                </c:pt>
                <c:pt idx="1793">
                  <c:v>0.47024144675925927</c:v>
                </c:pt>
                <c:pt idx="1794">
                  <c:v>0.47024637731481483</c:v>
                </c:pt>
                <c:pt idx="1795">
                  <c:v>0.47025155092592591</c:v>
                </c:pt>
                <c:pt idx="1796">
                  <c:v>0.47025543981481482</c:v>
                </c:pt>
                <c:pt idx="1797">
                  <c:v>0.470259224537037</c:v>
                </c:pt>
                <c:pt idx="1798">
                  <c:v>0.47026313657407409</c:v>
                </c:pt>
                <c:pt idx="1799">
                  <c:v>0.47026687500000003</c:v>
                </c:pt>
                <c:pt idx="1800">
                  <c:v>0.47027057870370376</c:v>
                </c:pt>
                <c:pt idx="1801">
                  <c:v>0.47027465277777775</c:v>
                </c:pt>
                <c:pt idx="1802">
                  <c:v>0.47027961805555557</c:v>
                </c:pt>
                <c:pt idx="1803">
                  <c:v>0.47028450231481483</c:v>
                </c:pt>
                <c:pt idx="1804">
                  <c:v>0.47028942129629631</c:v>
                </c:pt>
                <c:pt idx="1805">
                  <c:v>0.47029437499999999</c:v>
                </c:pt>
                <c:pt idx="1806">
                  <c:v>0.47029973379629625</c:v>
                </c:pt>
                <c:pt idx="1807">
                  <c:v>0.47030504629629633</c:v>
                </c:pt>
                <c:pt idx="1808">
                  <c:v>0.47031031250000005</c:v>
                </c:pt>
                <c:pt idx="1809">
                  <c:v>0.47031533564814815</c:v>
                </c:pt>
                <c:pt idx="1810">
                  <c:v>0.47032063657407402</c:v>
                </c:pt>
                <c:pt idx="1811">
                  <c:v>0.4703246064814815</c:v>
                </c:pt>
                <c:pt idx="1812">
                  <c:v>0.47032869212962963</c:v>
                </c:pt>
                <c:pt idx="1813">
                  <c:v>0.47033276620370373</c:v>
                </c:pt>
                <c:pt idx="1814">
                  <c:v>0.4703367361111111</c:v>
                </c:pt>
                <c:pt idx="1815">
                  <c:v>0.47034064814814819</c:v>
                </c:pt>
                <c:pt idx="1816">
                  <c:v>0.47034413194444441</c:v>
                </c:pt>
                <c:pt idx="1817">
                  <c:v>0.47034960648148144</c:v>
                </c:pt>
                <c:pt idx="1818">
                  <c:v>0.47035491898148152</c:v>
                </c:pt>
                <c:pt idx="1819">
                  <c:v>0.47036010416666668</c:v>
                </c:pt>
                <c:pt idx="1820">
                  <c:v>0.47036534722222223</c:v>
                </c:pt>
                <c:pt idx="1821">
                  <c:v>0.4703704398148148</c:v>
                </c:pt>
                <c:pt idx="1822">
                  <c:v>0.47037553240740743</c:v>
                </c:pt>
                <c:pt idx="1823">
                  <c:v>0.47038025462962962</c:v>
                </c:pt>
                <c:pt idx="1824">
                  <c:v>0.47038569444444445</c:v>
                </c:pt>
                <c:pt idx="1825">
                  <c:v>0.47039082175925923</c:v>
                </c:pt>
                <c:pt idx="1826">
                  <c:v>0.47039480324074073</c:v>
                </c:pt>
                <c:pt idx="1827">
                  <c:v>0.47039879629629633</c:v>
                </c:pt>
                <c:pt idx="1828">
                  <c:v>0.47040297453703706</c:v>
                </c:pt>
                <c:pt idx="1829">
                  <c:v>0.47040693287037039</c:v>
                </c:pt>
                <c:pt idx="1830">
                  <c:v>0.47041092592592593</c:v>
                </c:pt>
                <c:pt idx="1831">
                  <c:v>0.47041624999999998</c:v>
                </c:pt>
                <c:pt idx="1832">
                  <c:v>0.47042171296296292</c:v>
                </c:pt>
                <c:pt idx="1833">
                  <c:v>0.47042689814814814</c:v>
                </c:pt>
                <c:pt idx="1834">
                  <c:v>0.47043234953703705</c:v>
                </c:pt>
                <c:pt idx="1835">
                  <c:v>0.47043758101851857</c:v>
                </c:pt>
                <c:pt idx="1836">
                  <c:v>0.47044310185185184</c:v>
                </c:pt>
                <c:pt idx="1837">
                  <c:v>0.47044844907407407</c:v>
                </c:pt>
                <c:pt idx="1838">
                  <c:v>0.47045361111111111</c:v>
                </c:pt>
                <c:pt idx="1839">
                  <c:v>0.47045894675925926</c:v>
                </c:pt>
                <c:pt idx="1840">
                  <c:v>0.47046299768518524</c:v>
                </c:pt>
                <c:pt idx="1841">
                  <c:v>0.47046710648148143</c:v>
                </c:pt>
                <c:pt idx="1842">
                  <c:v>0.47047111111111112</c:v>
                </c:pt>
                <c:pt idx="1843">
                  <c:v>0.47047518518518516</c:v>
                </c:pt>
                <c:pt idx="1844">
                  <c:v>0.47047917824074076</c:v>
                </c:pt>
                <c:pt idx="1845">
                  <c:v>0.47048327546296292</c:v>
                </c:pt>
                <c:pt idx="1846">
                  <c:v>0.47048831018518517</c:v>
                </c:pt>
                <c:pt idx="1847">
                  <c:v>0.47049373842592596</c:v>
                </c:pt>
                <c:pt idx="1848">
                  <c:v>0.47049890046296294</c:v>
                </c:pt>
                <c:pt idx="1849">
                  <c:v>0.4705037037037037</c:v>
                </c:pt>
                <c:pt idx="1850">
                  <c:v>0.47050866898148147</c:v>
                </c:pt>
                <c:pt idx="1851">
                  <c:v>0.47051383101851857</c:v>
                </c:pt>
                <c:pt idx="1852">
                  <c:v>0.47051881944444446</c:v>
                </c:pt>
                <c:pt idx="1853">
                  <c:v>0.47052364583333334</c:v>
                </c:pt>
                <c:pt idx="1854">
                  <c:v>0.47052827546296294</c:v>
                </c:pt>
                <c:pt idx="1855">
                  <c:v>0.47053287037037039</c:v>
                </c:pt>
                <c:pt idx="1856">
                  <c:v>0.47053681712962964</c:v>
                </c:pt>
                <c:pt idx="1857">
                  <c:v>0.47054060185185187</c:v>
                </c:pt>
                <c:pt idx="1858">
                  <c:v>0.47054443287037034</c:v>
                </c:pt>
                <c:pt idx="1859">
                  <c:v>0.47054827546296302</c:v>
                </c:pt>
                <c:pt idx="1860">
                  <c:v>0.47055216435185182</c:v>
                </c:pt>
                <c:pt idx="1861">
                  <c:v>0.47055695601851855</c:v>
                </c:pt>
                <c:pt idx="1862">
                  <c:v>0.47056189814814814</c:v>
                </c:pt>
                <c:pt idx="1863">
                  <c:v>0.47056690972222226</c:v>
                </c:pt>
                <c:pt idx="1864">
                  <c:v>0.47057209490740742</c:v>
                </c:pt>
                <c:pt idx="1865">
                  <c:v>0.47057726851851855</c:v>
                </c:pt>
                <c:pt idx="1866">
                  <c:v>0.47058216435185191</c:v>
                </c:pt>
                <c:pt idx="1867">
                  <c:v>0.47058680555555554</c:v>
                </c:pt>
                <c:pt idx="1868">
                  <c:v>0.4705919097222222</c:v>
                </c:pt>
                <c:pt idx="1869">
                  <c:v>0.47059678240740738</c:v>
                </c:pt>
                <c:pt idx="1870">
                  <c:v>0.47060114583333329</c:v>
                </c:pt>
                <c:pt idx="1871">
                  <c:v>0.47060481481481481</c:v>
                </c:pt>
                <c:pt idx="1872">
                  <c:v>0.47060847222222218</c:v>
                </c:pt>
                <c:pt idx="1873">
                  <c:v>0.47061226851851851</c:v>
                </c:pt>
                <c:pt idx="1874">
                  <c:v>0.47061592592592594</c:v>
                </c:pt>
                <c:pt idx="1875">
                  <c:v>0.47061961805555552</c:v>
                </c:pt>
                <c:pt idx="1876">
                  <c:v>0.47062354166666664</c:v>
                </c:pt>
                <c:pt idx="1877">
                  <c:v>0.47062822916666663</c:v>
                </c:pt>
                <c:pt idx="1878">
                  <c:v>0.47063297453703701</c:v>
                </c:pt>
                <c:pt idx="1879">
                  <c:v>0.47063768518518517</c:v>
                </c:pt>
                <c:pt idx="1880">
                  <c:v>0.47064219907407406</c:v>
                </c:pt>
                <c:pt idx="1881">
                  <c:v>0.47064725694444443</c:v>
                </c:pt>
                <c:pt idx="1882">
                  <c:v>0.47065228009259258</c:v>
                </c:pt>
                <c:pt idx="1883">
                  <c:v>0.47065675925925926</c:v>
                </c:pt>
                <c:pt idx="1884">
                  <c:v>0.47066196759259255</c:v>
                </c:pt>
                <c:pt idx="1885">
                  <c:v>0.47066722222222218</c:v>
                </c:pt>
                <c:pt idx="1886">
                  <c:v>0.47067170138888886</c:v>
                </c:pt>
                <c:pt idx="1887">
                  <c:v>0.4706756944444444</c:v>
                </c:pt>
                <c:pt idx="1888">
                  <c:v>0.47068375000000001</c:v>
                </c:pt>
                <c:pt idx="1889">
                  <c:v>0.47068781250000002</c:v>
                </c:pt>
                <c:pt idx="1890">
                  <c:v>0.47069297453703701</c:v>
                </c:pt>
                <c:pt idx="1891">
                  <c:v>0.47069803240740743</c:v>
                </c:pt>
                <c:pt idx="1892">
                  <c:v>0.47070297453703702</c:v>
                </c:pt>
                <c:pt idx="1893">
                  <c:v>0.47070806712962959</c:v>
                </c:pt>
                <c:pt idx="1894">
                  <c:v>0.47071298611111106</c:v>
                </c:pt>
                <c:pt idx="1895">
                  <c:v>0.47071768518518514</c:v>
                </c:pt>
                <c:pt idx="1896">
                  <c:v>0.47072304398148151</c:v>
                </c:pt>
                <c:pt idx="1897">
                  <c:v>0.47072785879629625</c:v>
                </c:pt>
                <c:pt idx="1898">
                  <c:v>0.47073241898148149</c:v>
                </c:pt>
                <c:pt idx="1899">
                  <c:v>0.47073711805555557</c:v>
                </c:pt>
                <c:pt idx="1900">
                  <c:v>0.47074083333333333</c:v>
                </c:pt>
                <c:pt idx="1901">
                  <c:v>0.47074460648148148</c:v>
                </c:pt>
                <c:pt idx="1902">
                  <c:v>0.47074835648148144</c:v>
                </c:pt>
                <c:pt idx="1903">
                  <c:v>0.47075212962962959</c:v>
                </c:pt>
                <c:pt idx="1904">
                  <c:v>0.47075621527777778</c:v>
                </c:pt>
                <c:pt idx="1905">
                  <c:v>0.47076003472222222</c:v>
                </c:pt>
                <c:pt idx="1906">
                  <c:v>0.47076396990740738</c:v>
                </c:pt>
                <c:pt idx="1907">
                  <c:v>0.47076887731481482</c:v>
                </c:pt>
                <c:pt idx="1908">
                  <c:v>0.47077434027777776</c:v>
                </c:pt>
                <c:pt idx="1909">
                  <c:v>0.4707795486111111</c:v>
                </c:pt>
                <c:pt idx="1910">
                  <c:v>0.47078434027777777</c:v>
                </c:pt>
                <c:pt idx="1911">
                  <c:v>0.47078912037037041</c:v>
                </c:pt>
                <c:pt idx="1912">
                  <c:v>0.47079381944444448</c:v>
                </c:pt>
                <c:pt idx="1913">
                  <c:v>0.47079858796296298</c:v>
                </c:pt>
                <c:pt idx="1914">
                  <c:v>0.47080353009259257</c:v>
                </c:pt>
                <c:pt idx="1915">
                  <c:v>0.47080866898148149</c:v>
                </c:pt>
                <c:pt idx="1916">
                  <c:v>0.47081238425925925</c:v>
                </c:pt>
                <c:pt idx="1917">
                  <c:v>0.47081606481481481</c:v>
                </c:pt>
                <c:pt idx="1918">
                  <c:v>0.47082017361111111</c:v>
                </c:pt>
                <c:pt idx="1919">
                  <c:v>0.47082392361111114</c:v>
                </c:pt>
                <c:pt idx="1920">
                  <c:v>0.47082703703703704</c:v>
                </c:pt>
                <c:pt idx="1921">
                  <c:v>0.4708307986111111</c:v>
                </c:pt>
                <c:pt idx="1922">
                  <c:v>0.47083582175925925</c:v>
                </c:pt>
                <c:pt idx="1923">
                  <c:v>0.47084083333333332</c:v>
                </c:pt>
                <c:pt idx="1924">
                  <c:v>0.47084584490740738</c:v>
                </c:pt>
                <c:pt idx="1925">
                  <c:v>0.47085098379629625</c:v>
                </c:pt>
                <c:pt idx="1926">
                  <c:v>0.47085609953703705</c:v>
                </c:pt>
                <c:pt idx="1927">
                  <c:v>0.4708612152777778</c:v>
                </c:pt>
                <c:pt idx="1928">
                  <c:v>0.47086621527777778</c:v>
                </c:pt>
                <c:pt idx="1929">
                  <c:v>0.47087097222222224</c:v>
                </c:pt>
                <c:pt idx="1930">
                  <c:v>0.47087612268518519</c:v>
                </c:pt>
                <c:pt idx="1931">
                  <c:v>0.47087993055555555</c:v>
                </c:pt>
                <c:pt idx="1932">
                  <c:v>0.47088380787037037</c:v>
                </c:pt>
                <c:pt idx="1933">
                  <c:v>0.47088762731481482</c:v>
                </c:pt>
                <c:pt idx="1934">
                  <c:v>0.47089142361111108</c:v>
                </c:pt>
                <c:pt idx="1935">
                  <c:v>0.4708953472222222</c:v>
                </c:pt>
                <c:pt idx="1936">
                  <c:v>0.47089910879629632</c:v>
                </c:pt>
                <c:pt idx="1937">
                  <c:v>0.4709031481481481</c:v>
                </c:pt>
                <c:pt idx="1938">
                  <c:v>0.4709082638888889</c:v>
                </c:pt>
                <c:pt idx="1939">
                  <c:v>0.47091363425925925</c:v>
                </c:pt>
                <c:pt idx="1940">
                  <c:v>0.470918275462963</c:v>
                </c:pt>
                <c:pt idx="1941">
                  <c:v>0.47092332175925927</c:v>
                </c:pt>
                <c:pt idx="1942">
                  <c:v>0.47092839120370372</c:v>
                </c:pt>
                <c:pt idx="1943">
                  <c:v>0.47093319444444443</c:v>
                </c:pt>
                <c:pt idx="1944">
                  <c:v>0.47093832175925926</c:v>
                </c:pt>
                <c:pt idx="1945">
                  <c:v>0.47094329861111112</c:v>
                </c:pt>
                <c:pt idx="1946">
                  <c:v>0.47094847222222219</c:v>
                </c:pt>
                <c:pt idx="1947">
                  <c:v>0.47095229166666663</c:v>
                </c:pt>
                <c:pt idx="1948">
                  <c:v>0.47095618055555555</c:v>
                </c:pt>
                <c:pt idx="1949">
                  <c:v>0.47096012731481479</c:v>
                </c:pt>
                <c:pt idx="1950">
                  <c:v>0.47096387731481482</c:v>
                </c:pt>
                <c:pt idx="1951">
                  <c:v>0.47096776620370373</c:v>
                </c:pt>
                <c:pt idx="1952">
                  <c:v>0.4709729050925926</c:v>
                </c:pt>
                <c:pt idx="1953">
                  <c:v>0.47097792824074075</c:v>
                </c:pt>
                <c:pt idx="1954">
                  <c:v>0.47098313657407403</c:v>
                </c:pt>
                <c:pt idx="1955">
                  <c:v>0.47098835648148146</c:v>
                </c:pt>
                <c:pt idx="1956">
                  <c:v>0.47099328703703702</c:v>
                </c:pt>
                <c:pt idx="1957">
                  <c:v>0.4709984143518518</c:v>
                </c:pt>
                <c:pt idx="1958">
                  <c:v>0.47100326388888886</c:v>
                </c:pt>
                <c:pt idx="1959">
                  <c:v>0.47100831018518519</c:v>
                </c:pt>
                <c:pt idx="1960">
                  <c:v>0.47101337962962964</c:v>
                </c:pt>
                <c:pt idx="1961">
                  <c:v>0.47101787037037041</c:v>
                </c:pt>
                <c:pt idx="1962">
                  <c:v>0.47102160879629634</c:v>
                </c:pt>
                <c:pt idx="1963">
                  <c:v>0.47102538194444449</c:v>
                </c:pt>
                <c:pt idx="1964">
                  <c:v>0.47102947916666665</c:v>
                </c:pt>
                <c:pt idx="1965">
                  <c:v>0.47103328703703706</c:v>
                </c:pt>
                <c:pt idx="1966">
                  <c:v>0.47103711805555554</c:v>
                </c:pt>
                <c:pt idx="1967">
                  <c:v>0.47104122685185185</c:v>
                </c:pt>
                <c:pt idx="1968">
                  <c:v>0.47104611111111111</c:v>
                </c:pt>
                <c:pt idx="1969">
                  <c:v>0.4710508796296296</c:v>
                </c:pt>
                <c:pt idx="1970">
                  <c:v>0.47105571759259263</c:v>
                </c:pt>
                <c:pt idx="1971">
                  <c:v>0.47106057870370371</c:v>
                </c:pt>
                <c:pt idx="1972">
                  <c:v>0.47106565972222225</c:v>
                </c:pt>
                <c:pt idx="1973">
                  <c:v>0.47107063657407405</c:v>
                </c:pt>
                <c:pt idx="1974">
                  <c:v>0.4710757060185185</c:v>
                </c:pt>
                <c:pt idx="1975">
                  <c:v>0.47108085648148146</c:v>
                </c:pt>
                <c:pt idx="1976">
                  <c:v>0.47108568287037039</c:v>
                </c:pt>
                <c:pt idx="1977">
                  <c:v>0.47108982638888891</c:v>
                </c:pt>
                <c:pt idx="1978">
                  <c:v>0.47109375000000003</c:v>
                </c:pt>
                <c:pt idx="1979">
                  <c:v>0.47109763888888884</c:v>
                </c:pt>
                <c:pt idx="1980">
                  <c:v>0.47110164351851852</c:v>
                </c:pt>
                <c:pt idx="1981">
                  <c:v>0.47110540509259263</c:v>
                </c:pt>
                <c:pt idx="1982">
                  <c:v>0.47110978009259258</c:v>
                </c:pt>
                <c:pt idx="1983">
                  <c:v>0.47111457175925925</c:v>
                </c:pt>
                <c:pt idx="1984">
                  <c:v>0.4711194212962963</c:v>
                </c:pt>
                <c:pt idx="1985">
                  <c:v>0.47112878472222225</c:v>
                </c:pt>
                <c:pt idx="1986">
                  <c:v>0.47113368055555555</c:v>
                </c:pt>
                <c:pt idx="1987">
                  <c:v>0.47113844907407404</c:v>
                </c:pt>
                <c:pt idx="1988">
                  <c:v>0.47114365740740743</c:v>
                </c:pt>
                <c:pt idx="1989">
                  <c:v>0.4711484953703704</c:v>
                </c:pt>
                <c:pt idx="1990">
                  <c:v>0.47115343749999999</c:v>
                </c:pt>
                <c:pt idx="1991">
                  <c:v>0.47115753472222227</c:v>
                </c:pt>
                <c:pt idx="1992">
                  <c:v>0.47116134259259262</c:v>
                </c:pt>
                <c:pt idx="1993">
                  <c:v>0.47116515046296298</c:v>
                </c:pt>
                <c:pt idx="1994">
                  <c:v>0.47116908564814813</c:v>
                </c:pt>
                <c:pt idx="1995">
                  <c:v>0.47117291666666666</c:v>
                </c:pt>
                <c:pt idx="1996">
                  <c:v>0.47117672453703707</c:v>
                </c:pt>
                <c:pt idx="1997">
                  <c:v>0.47118099537037034</c:v>
                </c:pt>
                <c:pt idx="1998">
                  <c:v>0.47118624999999997</c:v>
                </c:pt>
                <c:pt idx="1999">
                  <c:v>0.47119127314814818</c:v>
                </c:pt>
                <c:pt idx="2000">
                  <c:v>0.47119638888888887</c:v>
                </c:pt>
                <c:pt idx="2001">
                  <c:v>0.47120151620370371</c:v>
                </c:pt>
                <c:pt idx="2002">
                  <c:v>0.47120650462962965</c:v>
                </c:pt>
                <c:pt idx="2003">
                  <c:v>0.4712117939814815</c:v>
                </c:pt>
                <c:pt idx="2004">
                  <c:v>0.47121728009259262</c:v>
                </c:pt>
                <c:pt idx="2005">
                  <c:v>0.47122248842592596</c:v>
                </c:pt>
                <c:pt idx="2006">
                  <c:v>0.47122766203703703</c:v>
                </c:pt>
                <c:pt idx="2007">
                  <c:v>0.47123152777777783</c:v>
                </c:pt>
                <c:pt idx="2008">
                  <c:v>0.47123534722222221</c:v>
                </c:pt>
                <c:pt idx="2009">
                  <c:v>0.47123932870370372</c:v>
                </c:pt>
                <c:pt idx="2010">
                  <c:v>0.47124327546296296</c:v>
                </c:pt>
                <c:pt idx="2011">
                  <c:v>0.47124714120370376</c:v>
                </c:pt>
                <c:pt idx="2012">
                  <c:v>0.47125256944444444</c:v>
                </c:pt>
                <c:pt idx="2013">
                  <c:v>0.47125750000000005</c:v>
                </c:pt>
                <c:pt idx="2014">
                  <c:v>0.47126273148148146</c:v>
                </c:pt>
                <c:pt idx="2015">
                  <c:v>0.4712675462962963</c:v>
                </c:pt>
                <c:pt idx="2016">
                  <c:v>0.47127247685185186</c:v>
                </c:pt>
                <c:pt idx="2017">
                  <c:v>0.47127741898148146</c:v>
                </c:pt>
                <c:pt idx="2018">
                  <c:v>0.47128219907407409</c:v>
                </c:pt>
                <c:pt idx="2019">
                  <c:v>0.47128726851851854</c:v>
                </c:pt>
                <c:pt idx="2020">
                  <c:v>0.47129258101851851</c:v>
                </c:pt>
                <c:pt idx="2021">
                  <c:v>0.47129658564814814</c:v>
                </c:pt>
                <c:pt idx="2022">
                  <c:v>0.47130042824074075</c:v>
                </c:pt>
                <c:pt idx="2023">
                  <c:v>0.4713042013888889</c:v>
                </c:pt>
                <c:pt idx="2024">
                  <c:v>0.47130746527777778</c:v>
                </c:pt>
                <c:pt idx="2025">
                  <c:v>0.47131119212962963</c:v>
                </c:pt>
                <c:pt idx="2026">
                  <c:v>0.47131508101851849</c:v>
                </c:pt>
                <c:pt idx="2027">
                  <c:v>0.47131899305555552</c:v>
                </c:pt>
                <c:pt idx="2028">
                  <c:v>0.47132408564814815</c:v>
                </c:pt>
                <c:pt idx="2029">
                  <c:v>0.47132895833333333</c:v>
                </c:pt>
                <c:pt idx="2030">
                  <c:v>0.47133398148148148</c:v>
                </c:pt>
                <c:pt idx="2031">
                  <c:v>0.47133939814814818</c:v>
                </c:pt>
                <c:pt idx="2032">
                  <c:v>0.47134454861111114</c:v>
                </c:pt>
                <c:pt idx="2033">
                  <c:v>0.47134999999999999</c:v>
                </c:pt>
                <c:pt idx="2034">
                  <c:v>0.47135496527777776</c:v>
                </c:pt>
                <c:pt idx="2035">
                  <c:v>0.4713595717592593</c:v>
                </c:pt>
                <c:pt idx="2036">
                  <c:v>0.47136428240740741</c:v>
                </c:pt>
                <c:pt idx="2037">
                  <c:v>0.47136793981481478</c:v>
                </c:pt>
                <c:pt idx="2038">
                  <c:v>0.47137157407407404</c:v>
                </c:pt>
                <c:pt idx="2039">
                  <c:v>0.47137518518518523</c:v>
                </c:pt>
                <c:pt idx="2040">
                  <c:v>0.47137895833333338</c:v>
                </c:pt>
                <c:pt idx="2041">
                  <c:v>0.47138253472222225</c:v>
                </c:pt>
                <c:pt idx="2042">
                  <c:v>0.47138618055555553</c:v>
                </c:pt>
                <c:pt idx="2043">
                  <c:v>0.47139061342592598</c:v>
                </c:pt>
                <c:pt idx="2044">
                  <c:v>0.47139497685185189</c:v>
                </c:pt>
                <c:pt idx="2045">
                  <c:v>0.47139954861111111</c:v>
                </c:pt>
                <c:pt idx="2046">
                  <c:v>0.47140412037037033</c:v>
                </c:pt>
                <c:pt idx="2047">
                  <c:v>0.47140893518518517</c:v>
                </c:pt>
                <c:pt idx="2048">
                  <c:v>0.4714137731481482</c:v>
                </c:pt>
                <c:pt idx="2049">
                  <c:v>0.47141814814814814</c:v>
                </c:pt>
                <c:pt idx="2050">
                  <c:v>0.47142287037037039</c:v>
                </c:pt>
                <c:pt idx="2051">
                  <c:v>0.47142789351851855</c:v>
                </c:pt>
                <c:pt idx="2052">
                  <c:v>0.47143262731481483</c:v>
                </c:pt>
                <c:pt idx="2053">
                  <c:v>0.47143653935185187</c:v>
                </c:pt>
                <c:pt idx="2054">
                  <c:v>0.47144018518518521</c:v>
                </c:pt>
                <c:pt idx="2055">
                  <c:v>0.47144376157407408</c:v>
                </c:pt>
                <c:pt idx="2056">
                  <c:v>0.47144732638888892</c:v>
                </c:pt>
                <c:pt idx="2057">
                  <c:v>0.4714509375</c:v>
                </c:pt>
                <c:pt idx="2058">
                  <c:v>0.47145467592592594</c:v>
                </c:pt>
                <c:pt idx="2059">
                  <c:v>0.4714584722222222</c:v>
                </c:pt>
                <c:pt idx="2060">
                  <c:v>0.47146304398148148</c:v>
                </c:pt>
                <c:pt idx="2061">
                  <c:v>0.47146760416666672</c:v>
                </c:pt>
                <c:pt idx="2062">
                  <c:v>0.47147256944444443</c:v>
                </c:pt>
                <c:pt idx="2063">
                  <c:v>0.47147760416666668</c:v>
                </c:pt>
                <c:pt idx="2064">
                  <c:v>0.47148230324074075</c:v>
                </c:pt>
                <c:pt idx="2065">
                  <c:v>0.47148692129629627</c:v>
                </c:pt>
                <c:pt idx="2066">
                  <c:v>0.47149131944444439</c:v>
                </c:pt>
                <c:pt idx="2067">
                  <c:v>0.471496087962963</c:v>
                </c:pt>
                <c:pt idx="2068">
                  <c:v>0.47150092592592596</c:v>
                </c:pt>
                <c:pt idx="2069">
                  <c:v>0.47150476851851852</c:v>
                </c:pt>
                <c:pt idx="2070">
                  <c:v>0.47150835648148148</c:v>
                </c:pt>
                <c:pt idx="2071">
                  <c:v>0.47151211805555554</c:v>
                </c:pt>
                <c:pt idx="2072">
                  <c:v>0.47151572916666668</c:v>
                </c:pt>
                <c:pt idx="2073">
                  <c:v>0.47151929398148146</c:v>
                </c:pt>
                <c:pt idx="2074">
                  <c:v>0.47152287037037038</c:v>
                </c:pt>
                <c:pt idx="2075">
                  <c:v>0.47152667824074074</c:v>
                </c:pt>
                <c:pt idx="2076">
                  <c:v>0.47153152777777779</c:v>
                </c:pt>
                <c:pt idx="2077">
                  <c:v>0.47153640046296297</c:v>
                </c:pt>
                <c:pt idx="2078">
                  <c:v>0.47154109953703705</c:v>
                </c:pt>
                <c:pt idx="2079">
                  <c:v>0.47154571759259256</c:v>
                </c:pt>
                <c:pt idx="2080">
                  <c:v>0.47155034722222222</c:v>
                </c:pt>
                <c:pt idx="2081">
                  <c:v>0.47155491898148144</c:v>
                </c:pt>
                <c:pt idx="2082">
                  <c:v>0.47155975694444446</c:v>
                </c:pt>
                <c:pt idx="2083">
                  <c:v>0.47156442129629633</c:v>
                </c:pt>
                <c:pt idx="2084">
                  <c:v>0.47156924768518516</c:v>
                </c:pt>
                <c:pt idx="2085">
                  <c:v>0.47157354166666665</c:v>
                </c:pt>
                <c:pt idx="2086">
                  <c:v>0.47157725694444447</c:v>
                </c:pt>
                <c:pt idx="2087">
                  <c:v>0.47158092592592588</c:v>
                </c:pt>
                <c:pt idx="2088">
                  <c:v>0.47158464120370369</c:v>
                </c:pt>
                <c:pt idx="2089">
                  <c:v>0.47158851851851852</c:v>
                </c:pt>
                <c:pt idx="2090">
                  <c:v>0.47159218749999998</c:v>
                </c:pt>
                <c:pt idx="2091">
                  <c:v>0.47159591435185183</c:v>
                </c:pt>
                <c:pt idx="2092">
                  <c:v>0.47160119212962964</c:v>
                </c:pt>
                <c:pt idx="2093">
                  <c:v>0.47160612268518515</c:v>
                </c:pt>
                <c:pt idx="2094">
                  <c:v>0.47161128472222225</c:v>
                </c:pt>
                <c:pt idx="2095">
                  <c:v>0.4716157407407407</c:v>
                </c:pt>
                <c:pt idx="2096">
                  <c:v>0.47162049768518521</c:v>
                </c:pt>
                <c:pt idx="2097">
                  <c:v>0.47162509259259261</c:v>
                </c:pt>
                <c:pt idx="2098">
                  <c:v>0.47162993055555558</c:v>
                </c:pt>
                <c:pt idx="2099">
                  <c:v>0.47163981481481482</c:v>
                </c:pt>
                <c:pt idx="2100">
                  <c:v>0.47164461805555558</c:v>
                </c:pt>
                <c:pt idx="2101">
                  <c:v>0.47164831018518516</c:v>
                </c:pt>
                <c:pt idx="2102">
                  <c:v>0.47165210648148143</c:v>
                </c:pt>
                <c:pt idx="2103">
                  <c:v>0.47165587962962968</c:v>
                </c:pt>
                <c:pt idx="2104">
                  <c:v>0.47165949074074076</c:v>
                </c:pt>
                <c:pt idx="2105">
                  <c:v>0.47166314814814814</c:v>
                </c:pt>
                <c:pt idx="2106">
                  <c:v>0.47166819444444447</c:v>
                </c:pt>
                <c:pt idx="2107">
                  <c:v>0.47167273148148148</c:v>
                </c:pt>
                <c:pt idx="2108">
                  <c:v>0.47167771990740742</c:v>
                </c:pt>
                <c:pt idx="2109">
                  <c:v>0.47168255787037033</c:v>
                </c:pt>
                <c:pt idx="2110">
                  <c:v>0.47168749999999998</c:v>
                </c:pt>
                <c:pt idx="2111">
                  <c:v>0.47169305555555557</c:v>
                </c:pt>
                <c:pt idx="2112">
                  <c:v>0.47169791666666666</c:v>
                </c:pt>
                <c:pt idx="2113">
                  <c:v>0.47170266203703703</c:v>
                </c:pt>
                <c:pt idx="2114">
                  <c:v>0.47170752314814818</c:v>
                </c:pt>
                <c:pt idx="2115">
                  <c:v>0.47171218750000005</c:v>
                </c:pt>
                <c:pt idx="2116">
                  <c:v>0.47171611111111106</c:v>
                </c:pt>
                <c:pt idx="2117">
                  <c:v>0.47172010416666671</c:v>
                </c:pt>
                <c:pt idx="2118">
                  <c:v>0.47172412037037037</c:v>
                </c:pt>
                <c:pt idx="2119">
                  <c:v>0.47172824074074077</c:v>
                </c:pt>
                <c:pt idx="2120">
                  <c:v>0.47173206018518515</c:v>
                </c:pt>
                <c:pt idx="2121">
                  <c:v>0.47173615740740743</c:v>
                </c:pt>
                <c:pt idx="2122">
                  <c:v>0.47174104166666669</c:v>
                </c:pt>
                <c:pt idx="2123">
                  <c:v>0.47174611111111114</c:v>
                </c:pt>
                <c:pt idx="2124">
                  <c:v>0.47175133101851857</c:v>
                </c:pt>
                <c:pt idx="2125">
                  <c:v>0.47175643518518523</c:v>
                </c:pt>
                <c:pt idx="2126">
                  <c:v>0.47176141203703703</c:v>
                </c:pt>
                <c:pt idx="2127">
                  <c:v>0.47176581018518515</c:v>
                </c:pt>
                <c:pt idx="2128">
                  <c:v>0.47177094907407408</c:v>
                </c:pt>
                <c:pt idx="2129">
                  <c:v>0.47177587962962964</c:v>
                </c:pt>
                <c:pt idx="2130">
                  <c:v>0.47178057870370371</c:v>
                </c:pt>
                <c:pt idx="2131">
                  <c:v>0.47178454861111113</c:v>
                </c:pt>
                <c:pt idx="2132">
                  <c:v>0.47178833333333331</c:v>
                </c:pt>
                <c:pt idx="2133">
                  <c:v>0.47179228009259261</c:v>
                </c:pt>
                <c:pt idx="2134">
                  <c:v>0.47179608796296296</c:v>
                </c:pt>
                <c:pt idx="2135">
                  <c:v>0.47179929398148146</c:v>
                </c:pt>
                <c:pt idx="2136">
                  <c:v>0.47180336805555556</c:v>
                </c:pt>
                <c:pt idx="2137">
                  <c:v>0.47180832175925924</c:v>
                </c:pt>
                <c:pt idx="2138">
                  <c:v>0.47181320601851851</c:v>
                </c:pt>
                <c:pt idx="2139">
                  <c:v>0.47181841435185184</c:v>
                </c:pt>
                <c:pt idx="2140">
                  <c:v>0.47182320601851852</c:v>
                </c:pt>
                <c:pt idx="2141">
                  <c:v>0.47182829861111109</c:v>
                </c:pt>
                <c:pt idx="2142">
                  <c:v>0.47183325231481482</c:v>
                </c:pt>
                <c:pt idx="2143">
                  <c:v>0.47183839120370369</c:v>
                </c:pt>
                <c:pt idx="2144">
                  <c:v>0.47184326388888892</c:v>
                </c:pt>
                <c:pt idx="2145">
                  <c:v>0.47184829861111116</c:v>
                </c:pt>
                <c:pt idx="2146">
                  <c:v>0.4718525462962963</c:v>
                </c:pt>
                <c:pt idx="2147">
                  <c:v>0.47185649305555555</c:v>
                </c:pt>
                <c:pt idx="2148">
                  <c:v>0.47186034722222225</c:v>
                </c:pt>
                <c:pt idx="2149">
                  <c:v>0.4718641666666667</c:v>
                </c:pt>
                <c:pt idx="2150">
                  <c:v>0.47186813657407406</c:v>
                </c:pt>
                <c:pt idx="2151">
                  <c:v>0.47187204861111115</c:v>
                </c:pt>
                <c:pt idx="2152">
                  <c:v>0.47187671296296302</c:v>
                </c:pt>
                <c:pt idx="2153">
                  <c:v>0.47188167824074073</c:v>
                </c:pt>
                <c:pt idx="2154">
                  <c:v>0.47188655092592596</c:v>
                </c:pt>
                <c:pt idx="2155">
                  <c:v>0.47189149305555556</c:v>
                </c:pt>
                <c:pt idx="2156">
                  <c:v>0.4718965277777778</c:v>
                </c:pt>
                <c:pt idx="2157">
                  <c:v>0.47190141203703706</c:v>
                </c:pt>
                <c:pt idx="2158">
                  <c:v>0.47190636574074074</c:v>
                </c:pt>
                <c:pt idx="2159">
                  <c:v>0.47191136574074077</c:v>
                </c:pt>
                <c:pt idx="2160">
                  <c:v>0.47191627314814816</c:v>
                </c:pt>
                <c:pt idx="2161">
                  <c:v>0.4719213888888889</c:v>
                </c:pt>
                <c:pt idx="2162">
                  <c:v>0.47192526620370367</c:v>
                </c:pt>
                <c:pt idx="2163">
                  <c:v>0.4719290162037037</c:v>
                </c:pt>
                <c:pt idx="2164">
                  <c:v>0.47193302083333338</c:v>
                </c:pt>
                <c:pt idx="2165">
                  <c:v>0.47193714120370367</c:v>
                </c:pt>
                <c:pt idx="2166">
                  <c:v>0.47194085648148149</c:v>
                </c:pt>
                <c:pt idx="2167">
                  <c:v>0.47194561342592589</c:v>
                </c:pt>
                <c:pt idx="2168">
                  <c:v>0.4719505902777778</c:v>
                </c:pt>
                <c:pt idx="2169">
                  <c:v>0.4719553125</c:v>
                </c:pt>
                <c:pt idx="2170">
                  <c:v>0.4719600347222222</c:v>
                </c:pt>
                <c:pt idx="2171">
                  <c:v>0.47196481481481478</c:v>
                </c:pt>
                <c:pt idx="2172">
                  <c:v>0.47196952546296295</c:v>
                </c:pt>
                <c:pt idx="2173">
                  <c:v>0.47197425925925929</c:v>
                </c:pt>
                <c:pt idx="2174">
                  <c:v>0.47197924768518518</c:v>
                </c:pt>
                <c:pt idx="2175">
                  <c:v>0.47198450231481481</c:v>
                </c:pt>
                <c:pt idx="2176">
                  <c:v>0.47198909722222221</c:v>
                </c:pt>
                <c:pt idx="2177">
                  <c:v>0.47199291666666671</c:v>
                </c:pt>
                <c:pt idx="2178">
                  <c:v>0.47199597222222223</c:v>
                </c:pt>
                <c:pt idx="2179">
                  <c:v>0.47199967592592595</c:v>
                </c:pt>
                <c:pt idx="2180">
                  <c:v>0.47200347222222222</c:v>
                </c:pt>
                <c:pt idx="2181">
                  <c:v>0.47201021990740744</c:v>
                </c:pt>
                <c:pt idx="2182">
                  <c:v>0.47201342592592593</c:v>
                </c:pt>
                <c:pt idx="2183">
                  <c:v>0.47201836805555558</c:v>
                </c:pt>
                <c:pt idx="2184">
                  <c:v>0.47202281249999994</c:v>
                </c:pt>
                <c:pt idx="2185">
                  <c:v>0.47202751157407402</c:v>
                </c:pt>
                <c:pt idx="2186">
                  <c:v>0.47203212962962965</c:v>
                </c:pt>
                <c:pt idx="2187">
                  <c:v>0.47203709490740736</c:v>
                </c:pt>
                <c:pt idx="2188">
                  <c:v>0.4720416550925926</c:v>
                </c:pt>
                <c:pt idx="2189">
                  <c:v>0.47204613425925923</c:v>
                </c:pt>
                <c:pt idx="2190">
                  <c:v>0.47205072916666668</c:v>
                </c:pt>
                <c:pt idx="2191">
                  <c:v>0.47205501157407409</c:v>
                </c:pt>
                <c:pt idx="2192">
                  <c:v>0.47205962962962961</c:v>
                </c:pt>
                <c:pt idx="2193">
                  <c:v>0.47206329861111113</c:v>
                </c:pt>
                <c:pt idx="2194">
                  <c:v>0.47206689814814817</c:v>
                </c:pt>
                <c:pt idx="2195">
                  <c:v>0.4720706481481482</c:v>
                </c:pt>
                <c:pt idx="2196">
                  <c:v>0.47207429398148149</c:v>
                </c:pt>
                <c:pt idx="2197">
                  <c:v>0.47207799768518521</c:v>
                </c:pt>
                <c:pt idx="2198">
                  <c:v>0.47208177083333336</c:v>
                </c:pt>
                <c:pt idx="2199">
                  <c:v>0.47208640046296296</c:v>
                </c:pt>
                <c:pt idx="2200">
                  <c:v>0.47209113425925925</c:v>
                </c:pt>
                <c:pt idx="2201">
                  <c:v>0.47209628472222226</c:v>
                </c:pt>
                <c:pt idx="2202">
                  <c:v>0.47210136574074074</c:v>
                </c:pt>
                <c:pt idx="2203">
                  <c:v>0.47210702546296296</c:v>
                </c:pt>
                <c:pt idx="2204">
                  <c:v>0.47211195601851852</c:v>
                </c:pt>
                <c:pt idx="2205">
                  <c:v>0.47211701388888888</c:v>
                </c:pt>
                <c:pt idx="2206">
                  <c:v>0.47212182870370367</c:v>
                </c:pt>
                <c:pt idx="2207">
                  <c:v>0.4721266203703704</c:v>
                </c:pt>
                <c:pt idx="2208">
                  <c:v>0.47213081018518516</c:v>
                </c:pt>
                <c:pt idx="2209">
                  <c:v>0.47213487268518523</c:v>
                </c:pt>
                <c:pt idx="2210">
                  <c:v>0.47213890046296297</c:v>
                </c:pt>
                <c:pt idx="2211">
                  <c:v>0.47214263888888891</c:v>
                </c:pt>
                <c:pt idx="2212">
                  <c:v>0.47214674768518522</c:v>
                </c:pt>
                <c:pt idx="2213">
                  <c:v>0.4721506134259259</c:v>
                </c:pt>
                <c:pt idx="2214">
                  <c:v>0.47215480324074077</c:v>
                </c:pt>
                <c:pt idx="2215">
                  <c:v>0.47215969907407412</c:v>
                </c:pt>
                <c:pt idx="2216">
                  <c:v>0.47216495370370365</c:v>
                </c:pt>
                <c:pt idx="2217">
                  <c:v>0.47216981481481479</c:v>
                </c:pt>
                <c:pt idx="2218">
                  <c:v>0.47217452546296296</c:v>
                </c:pt>
                <c:pt idx="2219">
                  <c:v>0.4721793402777778</c:v>
                </c:pt>
                <c:pt idx="2220">
                  <c:v>0.4721842824074074</c:v>
                </c:pt>
                <c:pt idx="2221">
                  <c:v>0.47218943287037041</c:v>
                </c:pt>
                <c:pt idx="2222">
                  <c:v>0.47219440972222221</c:v>
                </c:pt>
                <c:pt idx="2223">
                  <c:v>0.47219920138888888</c:v>
                </c:pt>
                <c:pt idx="2224">
                  <c:v>0.472203125</c:v>
                </c:pt>
                <c:pt idx="2225">
                  <c:v>0.47220709490740737</c:v>
                </c:pt>
                <c:pt idx="2226">
                  <c:v>0.47221052083333337</c:v>
                </c:pt>
                <c:pt idx="2227">
                  <c:v>0.47221438657407405</c:v>
                </c:pt>
                <c:pt idx="2228">
                  <c:v>0.47221840277777777</c:v>
                </c:pt>
                <c:pt idx="2229">
                  <c:v>0.47222302083333334</c:v>
                </c:pt>
                <c:pt idx="2230">
                  <c:v>0.47222806712962967</c:v>
                </c:pt>
                <c:pt idx="2231">
                  <c:v>0.47223317129629633</c:v>
                </c:pt>
                <c:pt idx="2232">
                  <c:v>0.47223832175925923</c:v>
                </c:pt>
                <c:pt idx="2233">
                  <c:v>0.47224350694444445</c:v>
                </c:pt>
                <c:pt idx="2234">
                  <c:v>0.47224859953703707</c:v>
                </c:pt>
                <c:pt idx="2235">
                  <c:v>0.47225395833333333</c:v>
                </c:pt>
                <c:pt idx="2236">
                  <c:v>0.47225898148148149</c:v>
                </c:pt>
                <c:pt idx="2237">
                  <c:v>0.47226378472222219</c:v>
                </c:pt>
                <c:pt idx="2238">
                  <c:v>0.47226848379629627</c:v>
                </c:pt>
                <c:pt idx="2239">
                  <c:v>0.47227240740740739</c:v>
                </c:pt>
                <c:pt idx="2240">
                  <c:v>0.47227652777777779</c:v>
                </c:pt>
                <c:pt idx="2241">
                  <c:v>0.47228057870370371</c:v>
                </c:pt>
                <c:pt idx="2242">
                  <c:v>0.47228453703703704</c:v>
                </c:pt>
                <c:pt idx="2243">
                  <c:v>0.47228869212962965</c:v>
                </c:pt>
                <c:pt idx="2244">
                  <c:v>0.47229282407407408</c:v>
                </c:pt>
                <c:pt idx="2245">
                  <c:v>0.47229787037037035</c:v>
                </c:pt>
                <c:pt idx="2246">
                  <c:v>0.47230302083333336</c:v>
                </c:pt>
                <c:pt idx="2247">
                  <c:v>0.47230817129629626</c:v>
                </c:pt>
                <c:pt idx="2248">
                  <c:v>0.4723131712962963</c:v>
                </c:pt>
                <c:pt idx="2249">
                  <c:v>0.47231820601851848</c:v>
                </c:pt>
                <c:pt idx="2250">
                  <c:v>0.47232347222222221</c:v>
                </c:pt>
                <c:pt idx="2251">
                  <c:v>0.47232943287037038</c:v>
                </c:pt>
                <c:pt idx="2252">
                  <c:v>0.47233460648148151</c:v>
                </c:pt>
                <c:pt idx="2253">
                  <c:v>0.47234342592592587</c:v>
                </c:pt>
                <c:pt idx="2254">
                  <c:v>0.47234741898148153</c:v>
                </c:pt>
                <c:pt idx="2255">
                  <c:v>0.47235144675925927</c:v>
                </c:pt>
                <c:pt idx="2256">
                  <c:v>0.47235535879629631</c:v>
                </c:pt>
                <c:pt idx="2257">
                  <c:v>0.47235936342592594</c:v>
                </c:pt>
                <c:pt idx="2258">
                  <c:v>0.47236471064814811</c:v>
                </c:pt>
                <c:pt idx="2259">
                  <c:v>0.47237011574074073</c:v>
                </c:pt>
                <c:pt idx="2260">
                  <c:v>0.47237521990740738</c:v>
                </c:pt>
                <c:pt idx="2261">
                  <c:v>0.47238046296296293</c:v>
                </c:pt>
                <c:pt idx="2262">
                  <c:v>0.47238545138888893</c:v>
                </c:pt>
                <c:pt idx="2263">
                  <c:v>0.4723903356481482</c:v>
                </c:pt>
                <c:pt idx="2264">
                  <c:v>0.47239553240740739</c:v>
                </c:pt>
                <c:pt idx="2265">
                  <c:v>0.47240096064814813</c:v>
                </c:pt>
                <c:pt idx="2266">
                  <c:v>0.4724056597222222</c:v>
                </c:pt>
                <c:pt idx="2267">
                  <c:v>0.47240967592592592</c:v>
                </c:pt>
                <c:pt idx="2268">
                  <c:v>0.47241357638888887</c:v>
                </c:pt>
                <c:pt idx="2269">
                  <c:v>0.47241749999999999</c:v>
                </c:pt>
                <c:pt idx="2270">
                  <c:v>0.47242151620370371</c:v>
                </c:pt>
                <c:pt idx="2271">
                  <c:v>0.47242542824074074</c:v>
                </c:pt>
                <c:pt idx="2272">
                  <c:v>0.47242932870370374</c:v>
                </c:pt>
                <c:pt idx="2273">
                  <c:v>0.47243464120370371</c:v>
                </c:pt>
                <c:pt idx="2274">
                  <c:v>0.47243993055555555</c:v>
                </c:pt>
                <c:pt idx="2275">
                  <c:v>0.4724450462962963</c:v>
                </c:pt>
                <c:pt idx="2276">
                  <c:v>0.47245006944444445</c:v>
                </c:pt>
                <c:pt idx="2277">
                  <c:v>0.4724551388888889</c:v>
                </c:pt>
                <c:pt idx="2278">
                  <c:v>0.47246034722222219</c:v>
                </c:pt>
                <c:pt idx="2279">
                  <c:v>0.4724652777777778</c:v>
                </c:pt>
                <c:pt idx="2280">
                  <c:v>0.47247039351851855</c:v>
                </c:pt>
                <c:pt idx="2281">
                  <c:v>0.47247575231481481</c:v>
                </c:pt>
                <c:pt idx="2282">
                  <c:v>0.4724800115740741</c:v>
                </c:pt>
                <c:pt idx="2283">
                  <c:v>0.47248391203703705</c:v>
                </c:pt>
                <c:pt idx="2284">
                  <c:v>0.47248773148148149</c:v>
                </c:pt>
                <c:pt idx="2285">
                  <c:v>0.47249173611111112</c:v>
                </c:pt>
                <c:pt idx="2286">
                  <c:v>0.47249554398148147</c:v>
                </c:pt>
                <c:pt idx="2287">
                  <c:v>0.47249943287037038</c:v>
                </c:pt>
                <c:pt idx="2288">
                  <c:v>0.47250486111111112</c:v>
                </c:pt>
                <c:pt idx="2289">
                  <c:v>0.47251010416666667</c:v>
                </c:pt>
                <c:pt idx="2290">
                  <c:v>0.47251512731481476</c:v>
                </c:pt>
                <c:pt idx="2291">
                  <c:v>0.47252010416666668</c:v>
                </c:pt>
                <c:pt idx="2292">
                  <c:v>0.47252502314814815</c:v>
                </c:pt>
                <c:pt idx="2293">
                  <c:v>0.4725301388888889</c:v>
                </c:pt>
                <c:pt idx="2294">
                  <c:v>0.47253523148148147</c:v>
                </c:pt>
                <c:pt idx="2295">
                  <c:v>0.47254013888888885</c:v>
                </c:pt>
                <c:pt idx="2296">
                  <c:v>0.47254519675925927</c:v>
                </c:pt>
                <c:pt idx="2297">
                  <c:v>0.47254907407407409</c:v>
                </c:pt>
                <c:pt idx="2298">
                  <c:v>0.47255293981481478</c:v>
                </c:pt>
                <c:pt idx="2299">
                  <c:v>0.47255675925925927</c:v>
                </c:pt>
                <c:pt idx="2300">
                  <c:v>0.47256074074074078</c:v>
                </c:pt>
                <c:pt idx="2301">
                  <c:v>0.47256467592592594</c:v>
                </c:pt>
                <c:pt idx="2302">
                  <c:v>0.4725685648148148</c:v>
                </c:pt>
                <c:pt idx="2303">
                  <c:v>0.4725735069444445</c:v>
                </c:pt>
                <c:pt idx="2304">
                  <c:v>0.47257849537037039</c:v>
                </c:pt>
                <c:pt idx="2305">
                  <c:v>0.47258329861111115</c:v>
                </c:pt>
                <c:pt idx="2306">
                  <c:v>0.47258831018518516</c:v>
                </c:pt>
                <c:pt idx="2307">
                  <c:v>0.47259319444444442</c:v>
                </c:pt>
                <c:pt idx="2308">
                  <c:v>0.47259839120370373</c:v>
                </c:pt>
                <c:pt idx="2309">
                  <c:v>0.47260369212962966</c:v>
                </c:pt>
                <c:pt idx="2310">
                  <c:v>0.4726089814814815</c:v>
                </c:pt>
                <c:pt idx="2311">
                  <c:v>0.47261391203703701</c:v>
                </c:pt>
                <c:pt idx="2312">
                  <c:v>0.4726181712962963</c:v>
                </c:pt>
                <c:pt idx="2313">
                  <c:v>0.47262524305555553</c:v>
                </c:pt>
                <c:pt idx="2314">
                  <c:v>0.47262923611111107</c:v>
                </c:pt>
                <c:pt idx="2315">
                  <c:v>0.47263327546296297</c:v>
                </c:pt>
                <c:pt idx="2316">
                  <c:v>0.47263749999999999</c:v>
                </c:pt>
                <c:pt idx="2317">
                  <c:v>0.47264289351851851</c:v>
                </c:pt>
                <c:pt idx="2318">
                  <c:v>0.47264797453703705</c:v>
                </c:pt>
                <c:pt idx="2319">
                  <c:v>0.47265409722222224</c:v>
                </c:pt>
                <c:pt idx="2320">
                  <c:v>0.4726584143518518</c:v>
                </c:pt>
                <c:pt idx="2321">
                  <c:v>0.4726640046296296</c:v>
                </c:pt>
                <c:pt idx="2322">
                  <c:v>0.47266872685185185</c:v>
                </c:pt>
                <c:pt idx="2323">
                  <c:v>0.47267363425925923</c:v>
                </c:pt>
                <c:pt idx="2324">
                  <c:v>0.47267857638888894</c:v>
                </c:pt>
                <c:pt idx="2325">
                  <c:v>0.47268299768518518</c:v>
                </c:pt>
                <c:pt idx="2326">
                  <c:v>0.47268678240740741</c:v>
                </c:pt>
                <c:pt idx="2327">
                  <c:v>0.47269059027777777</c:v>
                </c:pt>
                <c:pt idx="2328">
                  <c:v>0.47269446759259259</c:v>
                </c:pt>
                <c:pt idx="2329">
                  <c:v>0.47269824074074074</c:v>
                </c:pt>
                <c:pt idx="2330">
                  <c:v>0.47270189814814811</c:v>
                </c:pt>
                <c:pt idx="2331">
                  <c:v>0.47270554398148151</c:v>
                </c:pt>
                <c:pt idx="2332">
                  <c:v>0.47270944444444446</c:v>
                </c:pt>
                <c:pt idx="2333">
                  <c:v>0.47271421296296295</c:v>
                </c:pt>
                <c:pt idx="2334">
                  <c:v>0.47271927083333337</c:v>
                </c:pt>
                <c:pt idx="2335">
                  <c:v>0.47272413194444446</c:v>
                </c:pt>
                <c:pt idx="2336">
                  <c:v>0.47272847222222225</c:v>
                </c:pt>
                <c:pt idx="2337">
                  <c:v>0.47273353009259256</c:v>
                </c:pt>
                <c:pt idx="2338">
                  <c:v>0.47273807870370371</c:v>
                </c:pt>
                <c:pt idx="2339">
                  <c:v>0.4727428935185185</c:v>
                </c:pt>
                <c:pt idx="2340">
                  <c:v>0.47274775462962965</c:v>
                </c:pt>
                <c:pt idx="2341">
                  <c:v>0.4727530324074074</c:v>
                </c:pt>
                <c:pt idx="2342">
                  <c:v>0.47275711805555559</c:v>
                </c:pt>
                <c:pt idx="2343">
                  <c:v>0.47276075231481479</c:v>
                </c:pt>
                <c:pt idx="2344">
                  <c:v>0.4727644791666667</c:v>
                </c:pt>
                <c:pt idx="2345">
                  <c:v>0.47276826388888887</c:v>
                </c:pt>
                <c:pt idx="2346">
                  <c:v>0.47277189814814813</c:v>
                </c:pt>
                <c:pt idx="2347">
                  <c:v>0.47277571759259263</c:v>
                </c:pt>
                <c:pt idx="2348">
                  <c:v>0.47278037037037035</c:v>
                </c:pt>
                <c:pt idx="2349">
                  <c:v>0.47278503472222222</c:v>
                </c:pt>
                <c:pt idx="2350">
                  <c:v>0.4727896875</c:v>
                </c:pt>
                <c:pt idx="2351">
                  <c:v>0.47279483796296295</c:v>
                </c:pt>
                <c:pt idx="2352">
                  <c:v>0.47279976851851852</c:v>
                </c:pt>
                <c:pt idx="2353">
                  <c:v>0.47280439814814818</c:v>
                </c:pt>
                <c:pt idx="2354">
                  <c:v>0.47280899305555552</c:v>
                </c:pt>
                <c:pt idx="2355">
                  <c:v>0.47281349537037037</c:v>
                </c:pt>
                <c:pt idx="2356">
                  <c:v>0.47281839120370367</c:v>
                </c:pt>
                <c:pt idx="2357">
                  <c:v>0.47282293981481477</c:v>
                </c:pt>
                <c:pt idx="2358">
                  <c:v>0.47282657407407408</c:v>
                </c:pt>
                <c:pt idx="2359">
                  <c:v>0.47283028935185184</c:v>
                </c:pt>
                <c:pt idx="2360">
                  <c:v>0.4728340509259259</c:v>
                </c:pt>
                <c:pt idx="2361">
                  <c:v>0.47283781249999995</c:v>
                </c:pt>
                <c:pt idx="2362">
                  <c:v>0.47284087962962967</c:v>
                </c:pt>
                <c:pt idx="2363">
                  <c:v>0.47284446759259263</c:v>
                </c:pt>
                <c:pt idx="2364">
                  <c:v>0.47284822916666669</c:v>
                </c:pt>
                <c:pt idx="2365">
                  <c:v>0.47285322916666667</c:v>
                </c:pt>
                <c:pt idx="2366">
                  <c:v>0.47286314814814817</c:v>
                </c:pt>
                <c:pt idx="2367">
                  <c:v>0.47286782407407407</c:v>
                </c:pt>
                <c:pt idx="2368">
                  <c:v>0.47287240740740738</c:v>
                </c:pt>
                <c:pt idx="2369">
                  <c:v>0.47287715277777775</c:v>
                </c:pt>
                <c:pt idx="2370">
                  <c:v>0.4728819212962963</c:v>
                </c:pt>
                <c:pt idx="2371">
                  <c:v>0.47288670138888889</c:v>
                </c:pt>
                <c:pt idx="2372">
                  <c:v>0.47289158564814815</c:v>
                </c:pt>
                <c:pt idx="2373">
                  <c:v>0.47289581018518517</c:v>
                </c:pt>
                <c:pt idx="2374">
                  <c:v>0.47289950231481481</c:v>
                </c:pt>
                <c:pt idx="2375">
                  <c:v>0.47290335648148146</c:v>
                </c:pt>
                <c:pt idx="2376">
                  <c:v>0.4729072222222222</c:v>
                </c:pt>
                <c:pt idx="2377">
                  <c:v>0.47291090277777781</c:v>
                </c:pt>
                <c:pt idx="2378">
                  <c:v>0.47291461805555551</c:v>
                </c:pt>
                <c:pt idx="2379">
                  <c:v>0.47291972222222217</c:v>
                </c:pt>
                <c:pt idx="2380">
                  <c:v>0.47292449074074078</c:v>
                </c:pt>
                <c:pt idx="2381">
                  <c:v>0.47292929398148148</c:v>
                </c:pt>
                <c:pt idx="2382">
                  <c:v>0.47293424768518522</c:v>
                </c:pt>
                <c:pt idx="2383">
                  <c:v>0.4729389814814815</c:v>
                </c:pt>
                <c:pt idx="2384">
                  <c:v>0.47294377314814812</c:v>
                </c:pt>
                <c:pt idx="2385">
                  <c:v>0.47294861111111114</c:v>
                </c:pt>
                <c:pt idx="2386">
                  <c:v>0.47295369212962962</c:v>
                </c:pt>
                <c:pt idx="2387">
                  <c:v>0.47295818287037039</c:v>
                </c:pt>
                <c:pt idx="2388">
                  <c:v>0.47296306712962966</c:v>
                </c:pt>
                <c:pt idx="2389">
                  <c:v>0.47296678240740736</c:v>
                </c:pt>
                <c:pt idx="2390">
                  <c:v>0.4729705208333333</c:v>
                </c:pt>
                <c:pt idx="2391">
                  <c:v>0.47297435185185188</c:v>
                </c:pt>
                <c:pt idx="2392">
                  <c:v>0.47297805555555555</c:v>
                </c:pt>
                <c:pt idx="2393">
                  <c:v>0.47298185185185182</c:v>
                </c:pt>
                <c:pt idx="2394">
                  <c:v>0.47298581018518515</c:v>
                </c:pt>
                <c:pt idx="2395">
                  <c:v>0.47299112268518523</c:v>
                </c:pt>
                <c:pt idx="2396">
                  <c:v>0.47299634259259254</c:v>
                </c:pt>
                <c:pt idx="2397">
                  <c:v>0.47300103009259259</c:v>
                </c:pt>
                <c:pt idx="2398">
                  <c:v>0.47300596064814809</c:v>
                </c:pt>
                <c:pt idx="2399">
                  <c:v>0.47301087962962968</c:v>
                </c:pt>
                <c:pt idx="2400">
                  <c:v>0.4730158796296296</c:v>
                </c:pt>
                <c:pt idx="2401">
                  <c:v>0.47302127314814818</c:v>
                </c:pt>
                <c:pt idx="2402">
                  <c:v>0.47302640046296296</c:v>
                </c:pt>
                <c:pt idx="2403">
                  <c:v>0.47303120370370372</c:v>
                </c:pt>
                <c:pt idx="2404">
                  <c:v>0.47303520833333335</c:v>
                </c:pt>
                <c:pt idx="2405">
                  <c:v>0.47303916666666668</c:v>
                </c:pt>
                <c:pt idx="2406">
                  <c:v>0.47304296296296294</c:v>
                </c:pt>
                <c:pt idx="2407">
                  <c:v>0.47304673611111109</c:v>
                </c:pt>
                <c:pt idx="2408">
                  <c:v>0.47305043981481482</c:v>
                </c:pt>
                <c:pt idx="2409">
                  <c:v>0.47305424768518517</c:v>
                </c:pt>
                <c:pt idx="2410">
                  <c:v>0.47305903935185184</c:v>
                </c:pt>
                <c:pt idx="2411">
                  <c:v>0.47306359953703708</c:v>
                </c:pt>
                <c:pt idx="2412">
                  <c:v>0.47306793981481482</c:v>
                </c:pt>
                <c:pt idx="2413">
                  <c:v>0.47307291666666668</c:v>
                </c:pt>
                <c:pt idx="2414">
                  <c:v>0.47307770833333335</c:v>
                </c:pt>
                <c:pt idx="2415">
                  <c:v>0.47308251157407405</c:v>
                </c:pt>
                <c:pt idx="2416">
                  <c:v>0.47308726851851851</c:v>
                </c:pt>
                <c:pt idx="2417">
                  <c:v>0.47309258101851853</c:v>
                </c:pt>
                <c:pt idx="2418">
                  <c:v>0.47309704861111107</c:v>
                </c:pt>
                <c:pt idx="2419">
                  <c:v>0.47310221064814817</c:v>
                </c:pt>
                <c:pt idx="2420">
                  <c:v>0.47310601851851852</c:v>
                </c:pt>
                <c:pt idx="2421">
                  <c:v>0.47310981481481479</c:v>
                </c:pt>
                <c:pt idx="2422">
                  <c:v>0.47311388888888889</c:v>
                </c:pt>
                <c:pt idx="2423">
                  <c:v>0.47311756944444444</c:v>
                </c:pt>
                <c:pt idx="2424">
                  <c:v>0.4731212847222222</c:v>
                </c:pt>
                <c:pt idx="2425">
                  <c:v>0.47312479166666671</c:v>
                </c:pt>
                <c:pt idx="2426">
                  <c:v>0.4731294791666667</c:v>
                </c:pt>
                <c:pt idx="2427">
                  <c:v>0.47313422453703707</c:v>
                </c:pt>
                <c:pt idx="2428">
                  <c:v>0.47313902777777778</c:v>
                </c:pt>
                <c:pt idx="2429">
                  <c:v>0.47314407407407405</c:v>
                </c:pt>
                <c:pt idx="2430">
                  <c:v>0.47314894675925928</c:v>
                </c:pt>
                <c:pt idx="2431">
                  <c:v>0.47315417824074074</c:v>
                </c:pt>
                <c:pt idx="2432">
                  <c:v>0.47315876157407405</c:v>
                </c:pt>
                <c:pt idx="2433">
                  <c:v>0.47316369212962961</c:v>
                </c:pt>
                <c:pt idx="2434">
                  <c:v>0.47317239583333331</c:v>
                </c:pt>
                <c:pt idx="2435">
                  <c:v>0.47317606481481483</c:v>
                </c:pt>
                <c:pt idx="2436">
                  <c:v>0.47317975694444447</c:v>
                </c:pt>
                <c:pt idx="2437">
                  <c:v>0.47318363425925924</c:v>
                </c:pt>
                <c:pt idx="2438">
                  <c:v>0.47318743055555551</c:v>
                </c:pt>
                <c:pt idx="2439">
                  <c:v>0.47319113425925924</c:v>
                </c:pt>
                <c:pt idx="2440">
                  <c:v>0.47319530092592593</c:v>
                </c:pt>
                <c:pt idx="2441">
                  <c:v>0.47320011574074078</c:v>
                </c:pt>
                <c:pt idx="2442">
                  <c:v>0.47320503472222225</c:v>
                </c:pt>
                <c:pt idx="2443">
                  <c:v>0.47320983796296295</c:v>
                </c:pt>
                <c:pt idx="2444">
                  <c:v>0.47321450231481482</c:v>
                </c:pt>
                <c:pt idx="2445">
                  <c:v>0.47321966435185187</c:v>
                </c:pt>
                <c:pt idx="2446">
                  <c:v>0.47322490740740736</c:v>
                </c:pt>
                <c:pt idx="2447">
                  <c:v>0.47322983796296297</c:v>
                </c:pt>
                <c:pt idx="2448">
                  <c:v>0.47323464120370368</c:v>
                </c:pt>
                <c:pt idx="2449">
                  <c:v>0.47323957175925924</c:v>
                </c:pt>
                <c:pt idx="2450">
                  <c:v>0.47324340277777782</c:v>
                </c:pt>
                <c:pt idx="2451">
                  <c:v>0.47324710648148144</c:v>
                </c:pt>
                <c:pt idx="2452">
                  <c:v>0.47325086805555555</c:v>
                </c:pt>
                <c:pt idx="2453">
                  <c:v>0.47325462962962961</c:v>
                </c:pt>
                <c:pt idx="2454">
                  <c:v>0.47325841435185184</c:v>
                </c:pt>
                <c:pt idx="2455">
                  <c:v>0.47326219907407402</c:v>
                </c:pt>
                <c:pt idx="2456">
                  <c:v>0.47326678240740744</c:v>
                </c:pt>
                <c:pt idx="2457">
                  <c:v>0.47327189814814813</c:v>
                </c:pt>
                <c:pt idx="2458">
                  <c:v>0.47327660879629629</c:v>
                </c:pt>
                <c:pt idx="2459">
                  <c:v>0.47328151620370368</c:v>
                </c:pt>
                <c:pt idx="2460">
                  <c:v>0.47328622685185184</c:v>
                </c:pt>
                <c:pt idx="2461">
                  <c:v>0.47329136574074071</c:v>
                </c:pt>
                <c:pt idx="2462">
                  <c:v>0.47329657407407405</c:v>
                </c:pt>
                <c:pt idx="2463">
                  <c:v>0.47330155092592596</c:v>
                </c:pt>
                <c:pt idx="2464">
                  <c:v>0.47330665509259262</c:v>
                </c:pt>
                <c:pt idx="2465">
                  <c:v>0.47331133101851847</c:v>
                </c:pt>
                <c:pt idx="2466">
                  <c:v>0.47331515046296296</c:v>
                </c:pt>
                <c:pt idx="2467">
                  <c:v>0.47331887731481487</c:v>
                </c:pt>
                <c:pt idx="2468">
                  <c:v>0.47332263888888892</c:v>
                </c:pt>
                <c:pt idx="2469">
                  <c:v>0.47332636574074072</c:v>
                </c:pt>
                <c:pt idx="2470">
                  <c:v>0.47333018518518521</c:v>
                </c:pt>
                <c:pt idx="2471">
                  <c:v>0.47333452546296301</c:v>
                </c:pt>
                <c:pt idx="2472">
                  <c:v>0.47333927083333333</c:v>
                </c:pt>
                <c:pt idx="2473">
                  <c:v>0.47334430555555557</c:v>
                </c:pt>
                <c:pt idx="2474">
                  <c:v>0.47334953703703703</c:v>
                </c:pt>
                <c:pt idx="2475">
                  <c:v>0.47335465277777783</c:v>
                </c:pt>
                <c:pt idx="2476">
                  <c:v>0.4733595717592593</c:v>
                </c:pt>
                <c:pt idx="2477">
                  <c:v>0.4733645486111111</c:v>
                </c:pt>
                <c:pt idx="2478">
                  <c:v>0.4733693171296296</c:v>
                </c:pt>
                <c:pt idx="2479">
                  <c:v>0.47337415509259256</c:v>
                </c:pt>
                <c:pt idx="2480">
                  <c:v>0.47337886574074073</c:v>
                </c:pt>
                <c:pt idx="2481">
                  <c:v>0.47338278935185185</c:v>
                </c:pt>
                <c:pt idx="2482">
                  <c:v>0.47338670138888889</c:v>
                </c:pt>
                <c:pt idx="2483">
                  <c:v>0.47339055555555554</c:v>
                </c:pt>
                <c:pt idx="2484">
                  <c:v>0.47339431712962959</c:v>
                </c:pt>
                <c:pt idx="2485">
                  <c:v>0.47339802083333332</c:v>
                </c:pt>
                <c:pt idx="2486">
                  <c:v>0.47340179398148147</c:v>
                </c:pt>
                <c:pt idx="2487">
                  <c:v>0.47340645833333334</c:v>
                </c:pt>
                <c:pt idx="2488">
                  <c:v>0.47341163194444441</c:v>
                </c:pt>
                <c:pt idx="2489">
                  <c:v>0.47341634259259258</c:v>
                </c:pt>
                <c:pt idx="2490">
                  <c:v>0.47342570601851852</c:v>
                </c:pt>
                <c:pt idx="2491">
                  <c:v>0.47343060185185187</c:v>
                </c:pt>
                <c:pt idx="2492">
                  <c:v>0.47343530092592595</c:v>
                </c:pt>
                <c:pt idx="2493">
                  <c:v>0.47344019675925925</c:v>
                </c:pt>
                <c:pt idx="2494">
                  <c:v>0.47344506944444448</c:v>
                </c:pt>
                <c:pt idx="2495">
                  <c:v>0.47345019675925926</c:v>
                </c:pt>
                <c:pt idx="2496">
                  <c:v>0.47345395833333331</c:v>
                </c:pt>
                <c:pt idx="2497">
                  <c:v>0.47345775462962963</c:v>
                </c:pt>
                <c:pt idx="2498">
                  <c:v>0.47346168981481479</c:v>
                </c:pt>
                <c:pt idx="2499">
                  <c:v>0.4734653703703704</c:v>
                </c:pt>
                <c:pt idx="2500">
                  <c:v>0.47346917824074075</c:v>
                </c:pt>
                <c:pt idx="2501">
                  <c:v>0.47347331018518518</c:v>
                </c:pt>
                <c:pt idx="2502">
                  <c:v>0.47347861111111111</c:v>
                </c:pt>
                <c:pt idx="2503">
                  <c:v>0.47348337962962961</c:v>
                </c:pt>
                <c:pt idx="2504">
                  <c:v>0.47348796296296297</c:v>
                </c:pt>
                <c:pt idx="2505">
                  <c:v>0.47349258101851849</c:v>
                </c:pt>
                <c:pt idx="2506">
                  <c:v>0.47349759259259261</c:v>
                </c:pt>
                <c:pt idx="2507">
                  <c:v>0.47350269675925927</c:v>
                </c:pt>
                <c:pt idx="2508">
                  <c:v>0.47350747685185185</c:v>
                </c:pt>
                <c:pt idx="2509">
                  <c:v>0.47351203703703709</c:v>
                </c:pt>
                <c:pt idx="2510">
                  <c:v>0.47351675925925929</c:v>
                </c:pt>
                <c:pt idx="2511">
                  <c:v>0.4735206944444445</c:v>
                </c:pt>
                <c:pt idx="2512">
                  <c:v>0.47352461805555551</c:v>
                </c:pt>
                <c:pt idx="2513">
                  <c:v>0.47352831018518521</c:v>
                </c:pt>
                <c:pt idx="2514">
                  <c:v>0.47353212962962959</c:v>
                </c:pt>
                <c:pt idx="2515">
                  <c:v>0.47353591435185183</c:v>
                </c:pt>
                <c:pt idx="2516">
                  <c:v>0.47353965277777776</c:v>
                </c:pt>
                <c:pt idx="2517">
                  <c:v>0.47354344907407403</c:v>
                </c:pt>
                <c:pt idx="2518">
                  <c:v>0.47354859953703704</c:v>
                </c:pt>
                <c:pt idx="2519">
                  <c:v>0.47355333333333333</c:v>
                </c:pt>
                <c:pt idx="2520">
                  <c:v>0.47355797453703702</c:v>
                </c:pt>
                <c:pt idx="2521">
                  <c:v>0.47356290509259263</c:v>
                </c:pt>
                <c:pt idx="2522">
                  <c:v>0.47356769675925925</c:v>
                </c:pt>
                <c:pt idx="2523">
                  <c:v>0.4735725462962963</c:v>
                </c:pt>
                <c:pt idx="2524">
                  <c:v>0.47357766203703705</c:v>
                </c:pt>
                <c:pt idx="2525">
                  <c:v>0.47358237268518516</c:v>
                </c:pt>
                <c:pt idx="2526">
                  <c:v>0.47358714120370365</c:v>
                </c:pt>
                <c:pt idx="2527">
                  <c:v>0.47359126157407405</c:v>
                </c:pt>
                <c:pt idx="2528">
                  <c:v>0.47359516203703705</c:v>
                </c:pt>
                <c:pt idx="2529">
                  <c:v>0.47359894675925923</c:v>
                </c:pt>
                <c:pt idx="2530">
                  <c:v>0.47360283564814815</c:v>
                </c:pt>
                <c:pt idx="2531">
                  <c:v>0.47360670138888888</c:v>
                </c:pt>
                <c:pt idx="2532">
                  <c:v>0.47361057870370371</c:v>
                </c:pt>
                <c:pt idx="2533">
                  <c:v>0.47361568287037037</c:v>
                </c:pt>
                <c:pt idx="2534">
                  <c:v>0.47362079861111112</c:v>
                </c:pt>
                <c:pt idx="2535">
                  <c:v>0.47362569444444441</c:v>
                </c:pt>
                <c:pt idx="2536">
                  <c:v>0.47363077546296295</c:v>
                </c:pt>
                <c:pt idx="2537">
                  <c:v>0.47363548611111111</c:v>
                </c:pt>
                <c:pt idx="2538">
                  <c:v>0.47364016203703702</c:v>
                </c:pt>
                <c:pt idx="2539">
                  <c:v>0.4736492708333333</c:v>
                </c:pt>
                <c:pt idx="2540">
                  <c:v>0.47365432870370366</c:v>
                </c:pt>
                <c:pt idx="2541">
                  <c:v>0.47365887731481476</c:v>
                </c:pt>
                <c:pt idx="2542">
                  <c:v>0.47366258101851849</c:v>
                </c:pt>
                <c:pt idx="2543">
                  <c:v>0.47366650462962961</c:v>
                </c:pt>
                <c:pt idx="2544">
                  <c:v>0.47367032407407406</c:v>
                </c:pt>
                <c:pt idx="2545">
                  <c:v>0.4736740972222222</c:v>
                </c:pt>
                <c:pt idx="2546">
                  <c:v>0.47367781250000002</c:v>
                </c:pt>
                <c:pt idx="2547">
                  <c:v>0.47368172453703705</c:v>
                </c:pt>
                <c:pt idx="2548">
                  <c:v>0.4736865856481482</c:v>
                </c:pt>
                <c:pt idx="2549">
                  <c:v>0.47369166666666668</c:v>
                </c:pt>
                <c:pt idx="2550">
                  <c:v>0.47369667824074074</c:v>
                </c:pt>
                <c:pt idx="2551">
                  <c:v>0.47370151620370371</c:v>
                </c:pt>
                <c:pt idx="2552">
                  <c:v>0.4737063310185185</c:v>
                </c:pt>
                <c:pt idx="2553">
                  <c:v>0.47371119212962959</c:v>
                </c:pt>
                <c:pt idx="2554">
                  <c:v>0.47371612268518515</c:v>
                </c:pt>
                <c:pt idx="2555">
                  <c:v>0.4737211458333333</c:v>
                </c:pt>
                <c:pt idx="2556">
                  <c:v>0.47372634259259261</c:v>
                </c:pt>
                <c:pt idx="2557">
                  <c:v>0.47372990740740745</c:v>
                </c:pt>
                <c:pt idx="2558">
                  <c:v>0.47373377314814813</c:v>
                </c:pt>
                <c:pt idx="2559">
                  <c:v>0.47373797453703709</c:v>
                </c:pt>
                <c:pt idx="2560">
                  <c:v>0.473741724537037</c:v>
                </c:pt>
                <c:pt idx="2561">
                  <c:v>0.47374548611111106</c:v>
                </c:pt>
                <c:pt idx="2562">
                  <c:v>0.47374954861111113</c:v>
                </c:pt>
                <c:pt idx="2563">
                  <c:v>0.47375461805555558</c:v>
                </c:pt>
                <c:pt idx="2564">
                  <c:v>0.47375928240740744</c:v>
                </c:pt>
                <c:pt idx="2565">
                  <c:v>0.47376415509259262</c:v>
                </c:pt>
                <c:pt idx="2566">
                  <c:v>0.47376873842592593</c:v>
                </c:pt>
                <c:pt idx="2567">
                  <c:v>0.47377373842592596</c:v>
                </c:pt>
                <c:pt idx="2568">
                  <c:v>0.47377910879629631</c:v>
                </c:pt>
                <c:pt idx="2569">
                  <c:v>0.47378402777777778</c:v>
                </c:pt>
                <c:pt idx="2570">
                  <c:v>0.47378934027777775</c:v>
                </c:pt>
                <c:pt idx="2571">
                  <c:v>0.47379431712962966</c:v>
                </c:pt>
                <c:pt idx="2572">
                  <c:v>0.4737985648148148</c:v>
                </c:pt>
                <c:pt idx="2573">
                  <c:v>0.47380237268518521</c:v>
                </c:pt>
                <c:pt idx="2574">
                  <c:v>0.47380615740740745</c:v>
                </c:pt>
                <c:pt idx="2575">
                  <c:v>0.47380998842592592</c:v>
                </c:pt>
                <c:pt idx="2576">
                  <c:v>0.4738132523148148</c:v>
                </c:pt>
                <c:pt idx="2577">
                  <c:v>0.47381701388888886</c:v>
                </c:pt>
                <c:pt idx="2578">
                  <c:v>0.47382084490740745</c:v>
                </c:pt>
                <c:pt idx="2579">
                  <c:v>0.47382614583333332</c:v>
                </c:pt>
                <c:pt idx="2580">
                  <c:v>0.47383137731481484</c:v>
                </c:pt>
                <c:pt idx="2581">
                  <c:v>0.47383645833333338</c:v>
                </c:pt>
                <c:pt idx="2582">
                  <c:v>0.47384130787037032</c:v>
                </c:pt>
                <c:pt idx="2583">
                  <c:v>0.47384625000000002</c:v>
                </c:pt>
                <c:pt idx="2584">
                  <c:v>0.47385098379629631</c:v>
                </c:pt>
                <c:pt idx="2585">
                  <c:v>0.4738561458333333</c:v>
                </c:pt>
                <c:pt idx="2586">
                  <c:v>0.47386140046296293</c:v>
                </c:pt>
                <c:pt idx="2587">
                  <c:v>0.47386633101851849</c:v>
                </c:pt>
                <c:pt idx="2588">
                  <c:v>0.47387010416666664</c:v>
                </c:pt>
                <c:pt idx="2589">
                  <c:v>0.47387387731481478</c:v>
                </c:pt>
                <c:pt idx="2590">
                  <c:v>0.47387765046296293</c:v>
                </c:pt>
                <c:pt idx="2591">
                  <c:v>0.47388159722222217</c:v>
                </c:pt>
                <c:pt idx="2592">
                  <c:v>0.47388538194444446</c:v>
                </c:pt>
                <c:pt idx="2593">
                  <c:v>0.47388923611111111</c:v>
                </c:pt>
                <c:pt idx="2594">
                  <c:v>0.47389440972222219</c:v>
                </c:pt>
                <c:pt idx="2595">
                  <c:v>0.47389923611111112</c:v>
                </c:pt>
                <c:pt idx="2596">
                  <c:v>0.47390402777777779</c:v>
                </c:pt>
                <c:pt idx="2597">
                  <c:v>0.47390870370370369</c:v>
                </c:pt>
                <c:pt idx="2598">
                  <c:v>0.47391394675925924</c:v>
                </c:pt>
                <c:pt idx="2599">
                  <c:v>0.47391914351851855</c:v>
                </c:pt>
                <c:pt idx="2600">
                  <c:v>0.47392444444444443</c:v>
                </c:pt>
                <c:pt idx="2601">
                  <c:v>0.47392952546296296</c:v>
                </c:pt>
                <c:pt idx="2602">
                  <c:v>0.47393458333333333</c:v>
                </c:pt>
                <c:pt idx="2603">
                  <c:v>0.4739407986111111</c:v>
                </c:pt>
                <c:pt idx="2604">
                  <c:v>0.47394462962962963</c:v>
                </c:pt>
                <c:pt idx="2605">
                  <c:v>0.47394844907407413</c:v>
                </c:pt>
                <c:pt idx="2606">
                  <c:v>0.47395241898148149</c:v>
                </c:pt>
                <c:pt idx="2607">
                  <c:v>0.47395625000000002</c:v>
                </c:pt>
                <c:pt idx="2608">
                  <c:v>0.47396013888888894</c:v>
                </c:pt>
                <c:pt idx="2609">
                  <c:v>0.47396506944444444</c:v>
                </c:pt>
                <c:pt idx="2610">
                  <c:v>0.47397011574074077</c:v>
                </c:pt>
                <c:pt idx="2611">
                  <c:v>0.47397521990740743</c:v>
                </c:pt>
                <c:pt idx="2612">
                  <c:v>0.47398059027777778</c:v>
                </c:pt>
                <c:pt idx="2613">
                  <c:v>0.47398531249999998</c:v>
                </c:pt>
                <c:pt idx="2614">
                  <c:v>0.47399031250000001</c:v>
                </c:pt>
                <c:pt idx="2615">
                  <c:v>0.47399521990740739</c:v>
                </c:pt>
                <c:pt idx="2616">
                  <c:v>0.474000462962963</c:v>
                </c:pt>
                <c:pt idx="2617">
                  <c:v>0.4740056134259259</c:v>
                </c:pt>
                <c:pt idx="2618">
                  <c:v>0.47400935185185183</c:v>
                </c:pt>
                <c:pt idx="2619">
                  <c:v>0.47401322916666672</c:v>
                </c:pt>
                <c:pt idx="2620">
                  <c:v>0.47401717592592596</c:v>
                </c:pt>
                <c:pt idx="2621">
                  <c:v>0.47402092592592587</c:v>
                </c:pt>
                <c:pt idx="2622">
                  <c:v>0.47402464120370369</c:v>
                </c:pt>
                <c:pt idx="2623">
                  <c:v>0.47402881944444442</c:v>
                </c:pt>
                <c:pt idx="2624">
                  <c:v>0.47403361111111114</c:v>
                </c:pt>
                <c:pt idx="2625">
                  <c:v>0.47403844907407411</c:v>
                </c:pt>
                <c:pt idx="2626">
                  <c:v>0.47404310185185183</c:v>
                </c:pt>
                <c:pt idx="2627">
                  <c:v>0.47404807870370375</c:v>
                </c:pt>
                <c:pt idx="2628">
                  <c:v>0.47405287037037036</c:v>
                </c:pt>
                <c:pt idx="2629">
                  <c:v>0.47405800925925923</c:v>
                </c:pt>
                <c:pt idx="2630">
                  <c:v>0.47406293981481484</c:v>
                </c:pt>
                <c:pt idx="2631">
                  <c:v>0.47406781249999996</c:v>
                </c:pt>
                <c:pt idx="2632">
                  <c:v>0.47407273148148149</c:v>
                </c:pt>
                <c:pt idx="2633">
                  <c:v>0.47407701388888884</c:v>
                </c:pt>
                <c:pt idx="2634">
                  <c:v>0.47408086805555555</c:v>
                </c:pt>
                <c:pt idx="2635">
                  <c:v>0.47408480324074076</c:v>
                </c:pt>
                <c:pt idx="2636">
                  <c:v>0.47408866898148144</c:v>
                </c:pt>
                <c:pt idx="2637">
                  <c:v>0.47409253472222224</c:v>
                </c:pt>
                <c:pt idx="2638">
                  <c:v>0.4740963310185185</c:v>
                </c:pt>
                <c:pt idx="2639">
                  <c:v>0.47410050925925923</c:v>
                </c:pt>
                <c:pt idx="2640">
                  <c:v>0.47410547453703705</c:v>
                </c:pt>
                <c:pt idx="2641">
                  <c:v>0.47411042824074073</c:v>
                </c:pt>
                <c:pt idx="2642">
                  <c:v>0.47411550925925927</c:v>
                </c:pt>
                <c:pt idx="2643">
                  <c:v>0.47412052083333328</c:v>
                </c:pt>
                <c:pt idx="2644">
                  <c:v>0.47412534722222222</c:v>
                </c:pt>
                <c:pt idx="2645">
                  <c:v>0.4741299074074074</c:v>
                </c:pt>
                <c:pt idx="2646">
                  <c:v>0.47413542824074079</c:v>
                </c:pt>
                <c:pt idx="2647">
                  <c:v>0.47414054398148148</c:v>
                </c:pt>
                <c:pt idx="2648">
                  <c:v>0.47414524305555555</c:v>
                </c:pt>
                <c:pt idx="2649">
                  <c:v>0.47414896990740746</c:v>
                </c:pt>
                <c:pt idx="2650">
                  <c:v>0.47415277777777781</c:v>
                </c:pt>
                <c:pt idx="2651">
                  <c:v>0.47415670138888893</c:v>
                </c:pt>
                <c:pt idx="2652">
                  <c:v>0.47416043981481487</c:v>
                </c:pt>
                <c:pt idx="2653">
                  <c:v>0.47416416666666666</c:v>
                </c:pt>
                <c:pt idx="2654">
                  <c:v>0.47416857638888893</c:v>
                </c:pt>
                <c:pt idx="2655">
                  <c:v>0.47417340277777775</c:v>
                </c:pt>
                <c:pt idx="2656">
                  <c:v>0.4741779976851852</c:v>
                </c:pt>
                <c:pt idx="2657">
                  <c:v>0.47418298611111109</c:v>
                </c:pt>
                <c:pt idx="2658">
                  <c:v>0.47418758101851854</c:v>
                </c:pt>
                <c:pt idx="2659">
                  <c:v>0.47419747685185182</c:v>
                </c:pt>
                <c:pt idx="2660">
                  <c:v>0.47420224537037042</c:v>
                </c:pt>
                <c:pt idx="2661">
                  <c:v>0.47420711805555554</c:v>
                </c:pt>
                <c:pt idx="2662">
                  <c:v>0.47421215277777778</c:v>
                </c:pt>
                <c:pt idx="2663">
                  <c:v>0.47421622685185189</c:v>
                </c:pt>
                <c:pt idx="2664">
                  <c:v>0.47422012731481483</c:v>
                </c:pt>
                <c:pt idx="2665">
                  <c:v>0.47422390046296298</c:v>
                </c:pt>
                <c:pt idx="2666">
                  <c:v>0.47422773148148151</c:v>
                </c:pt>
                <c:pt idx="2667">
                  <c:v>0.47423172453703705</c:v>
                </c:pt>
                <c:pt idx="2668">
                  <c:v>0.47423562499999999</c:v>
                </c:pt>
                <c:pt idx="2669">
                  <c:v>0.47424018518518518</c:v>
                </c:pt>
                <c:pt idx="2670">
                  <c:v>0.47424538194444449</c:v>
                </c:pt>
                <c:pt idx="2671">
                  <c:v>0.47425082175925931</c:v>
                </c:pt>
                <c:pt idx="2672">
                  <c:v>0.47425600694444442</c:v>
                </c:pt>
                <c:pt idx="2673">
                  <c:v>0.47426131944444444</c:v>
                </c:pt>
                <c:pt idx="2674">
                  <c:v>0.47426605324074073</c:v>
                </c:pt>
                <c:pt idx="2675">
                  <c:v>0.47427116898148153</c:v>
                </c:pt>
                <c:pt idx="2676">
                  <c:v>0.47427628472222222</c:v>
                </c:pt>
                <c:pt idx="2677">
                  <c:v>0.4742811111111111</c:v>
                </c:pt>
                <c:pt idx="2678">
                  <c:v>0.47428581018518517</c:v>
                </c:pt>
                <c:pt idx="2679">
                  <c:v>0.47428988425925928</c:v>
                </c:pt>
                <c:pt idx="2680">
                  <c:v>0.4742938078703704</c:v>
                </c:pt>
                <c:pt idx="2681">
                  <c:v>0.47429771990740743</c:v>
                </c:pt>
                <c:pt idx="2682">
                  <c:v>0.47430172453703706</c:v>
                </c:pt>
                <c:pt idx="2683">
                  <c:v>0.47430581018518519</c:v>
                </c:pt>
                <c:pt idx="2684">
                  <c:v>0.47431106481481483</c:v>
                </c:pt>
                <c:pt idx="2685">
                  <c:v>0.47431604166666669</c:v>
                </c:pt>
                <c:pt idx="2686">
                  <c:v>0.47432109953703705</c:v>
                </c:pt>
                <c:pt idx="2687">
                  <c:v>0.47432666666666662</c:v>
                </c:pt>
                <c:pt idx="2688">
                  <c:v>0.47433204861111111</c:v>
                </c:pt>
                <c:pt idx="2689">
                  <c:v>0.47433743055555561</c:v>
                </c:pt>
                <c:pt idx="2690">
                  <c:v>0.47434273148148148</c:v>
                </c:pt>
                <c:pt idx="2691">
                  <c:v>0.47434758101851848</c:v>
                </c:pt>
                <c:pt idx="2692">
                  <c:v>0.4743525925925926</c:v>
                </c:pt>
                <c:pt idx="2693">
                  <c:v>0.47435653935185185</c:v>
                </c:pt>
                <c:pt idx="2694">
                  <c:v>0.47436049768518518</c:v>
                </c:pt>
                <c:pt idx="2695">
                  <c:v>0.4743644675925926</c:v>
                </c:pt>
                <c:pt idx="2696">
                  <c:v>0.47436840277777775</c:v>
                </c:pt>
                <c:pt idx="2697">
                  <c:v>0.47437226851851855</c:v>
                </c:pt>
                <c:pt idx="2698">
                  <c:v>0.47437627314814818</c:v>
                </c:pt>
                <c:pt idx="2699">
                  <c:v>0.47438146990740737</c:v>
                </c:pt>
                <c:pt idx="2700">
                  <c:v>0.47438663194444447</c:v>
                </c:pt>
                <c:pt idx="2701">
                  <c:v>0.47439175925925925</c:v>
                </c:pt>
                <c:pt idx="2702">
                  <c:v>0.47439662037037039</c:v>
                </c:pt>
                <c:pt idx="2703">
                  <c:v>0.47440168981481484</c:v>
                </c:pt>
                <c:pt idx="2704">
                  <c:v>0.47440685185185183</c:v>
                </c:pt>
                <c:pt idx="2705">
                  <c:v>0.4744116898148148</c:v>
                </c:pt>
                <c:pt idx="2706">
                  <c:v>0.47441675925925925</c:v>
                </c:pt>
                <c:pt idx="2707">
                  <c:v>0.4744221296296296</c:v>
                </c:pt>
                <c:pt idx="2708">
                  <c:v>0.47442913194444447</c:v>
                </c:pt>
                <c:pt idx="2709">
                  <c:v>0.47443319444444443</c:v>
                </c:pt>
                <c:pt idx="2710">
                  <c:v>0.47443723379629632</c:v>
                </c:pt>
                <c:pt idx="2711">
                  <c:v>0.47444129629629628</c:v>
                </c:pt>
                <c:pt idx="2712">
                  <c:v>0.47444531250000005</c:v>
                </c:pt>
                <c:pt idx="2713">
                  <c:v>0.47445079861111111</c:v>
                </c:pt>
                <c:pt idx="2714">
                  <c:v>0.47445603009259257</c:v>
                </c:pt>
                <c:pt idx="2715">
                  <c:v>0.47446128472222221</c:v>
                </c:pt>
                <c:pt idx="2716">
                  <c:v>0.47446626157407407</c:v>
                </c:pt>
                <c:pt idx="2717">
                  <c:v>0.47447166666666668</c:v>
                </c:pt>
                <c:pt idx="2718">
                  <c:v>0.47447721064814813</c:v>
                </c:pt>
                <c:pt idx="2719">
                  <c:v>0.47448274305555554</c:v>
                </c:pt>
                <c:pt idx="2720">
                  <c:v>0.47448822916666672</c:v>
                </c:pt>
                <c:pt idx="2721">
                  <c:v>0.47449346064814812</c:v>
                </c:pt>
                <c:pt idx="2722">
                  <c:v>0.47449739583333334</c:v>
                </c:pt>
                <c:pt idx="2723">
                  <c:v>0.47450127314814816</c:v>
                </c:pt>
                <c:pt idx="2724">
                  <c:v>0.47450541666666668</c:v>
                </c:pt>
                <c:pt idx="2725">
                  <c:v>0.47450929398148145</c:v>
                </c:pt>
                <c:pt idx="2726">
                  <c:v>0.47451318287037036</c:v>
                </c:pt>
                <c:pt idx="2727">
                  <c:v>0.47451715277777778</c:v>
                </c:pt>
                <c:pt idx="2728">
                  <c:v>0.47452240740740742</c:v>
                </c:pt>
                <c:pt idx="2729">
                  <c:v>0.47452738425925922</c:v>
                </c:pt>
                <c:pt idx="2730">
                  <c:v>0.47453239583333334</c:v>
                </c:pt>
                <c:pt idx="2731">
                  <c:v>0.47453731481481481</c:v>
                </c:pt>
                <c:pt idx="2732">
                  <c:v>0.47454225694444441</c:v>
                </c:pt>
                <c:pt idx="2733">
                  <c:v>0.47454771990740746</c:v>
                </c:pt>
                <c:pt idx="2734">
                  <c:v>0.47455298611111107</c:v>
                </c:pt>
                <c:pt idx="2735">
                  <c:v>0.47455807870370376</c:v>
                </c:pt>
                <c:pt idx="2736">
                  <c:v>0.47456299768518523</c:v>
                </c:pt>
                <c:pt idx="2737">
                  <c:v>0.47456695601851856</c:v>
                </c:pt>
                <c:pt idx="2738">
                  <c:v>0.47457089120370372</c:v>
                </c:pt>
                <c:pt idx="2739">
                  <c:v>0.47457493055555555</c:v>
                </c:pt>
                <c:pt idx="2740">
                  <c:v>0.47457884259259259</c:v>
                </c:pt>
                <c:pt idx="2741">
                  <c:v>0.47458274305555559</c:v>
                </c:pt>
                <c:pt idx="2742">
                  <c:v>0.47458811342592594</c:v>
                </c:pt>
                <c:pt idx="2743">
                  <c:v>0.47459313657407409</c:v>
                </c:pt>
                <c:pt idx="2744">
                  <c:v>0.47459833333333329</c:v>
                </c:pt>
                <c:pt idx="2745">
                  <c:v>0.47460347222222227</c:v>
                </c:pt>
                <c:pt idx="2746">
                  <c:v>0.47460884259259256</c:v>
                </c:pt>
                <c:pt idx="2747">
                  <c:v>0.4746136226851852</c:v>
                </c:pt>
                <c:pt idx="2748">
                  <c:v>0.47461872685185186</c:v>
                </c:pt>
                <c:pt idx="2749">
                  <c:v>0.47462415509259265</c:v>
                </c:pt>
                <c:pt idx="2750">
                  <c:v>0.47462945601851853</c:v>
                </c:pt>
                <c:pt idx="2751">
                  <c:v>0.47463370370370367</c:v>
                </c:pt>
                <c:pt idx="2752">
                  <c:v>0.47463771990740744</c:v>
                </c:pt>
                <c:pt idx="2753">
                  <c:v>0.47464103009259256</c:v>
                </c:pt>
                <c:pt idx="2754">
                  <c:v>0.47464511574074075</c:v>
                </c:pt>
                <c:pt idx="2755">
                  <c:v>0.47464903935185188</c:v>
                </c:pt>
                <c:pt idx="2756">
                  <c:v>0.4746530092592593</c:v>
                </c:pt>
                <c:pt idx="2757">
                  <c:v>0.47465828703703705</c:v>
                </c:pt>
                <c:pt idx="2758">
                  <c:v>0.4746638773148148</c:v>
                </c:pt>
                <c:pt idx="2759">
                  <c:v>0.4746689930555556</c:v>
                </c:pt>
                <c:pt idx="2760">
                  <c:v>0.4746741898148148</c:v>
                </c:pt>
                <c:pt idx="2761">
                  <c:v>0.47467949074074073</c:v>
                </c:pt>
                <c:pt idx="2762">
                  <c:v>0.47468452546296297</c:v>
                </c:pt>
                <c:pt idx="2763">
                  <c:v>0.47468946759259256</c:v>
                </c:pt>
                <c:pt idx="2764">
                  <c:v>0.47469475694444441</c:v>
                </c:pt>
                <c:pt idx="2765">
                  <c:v>0.4747000578703704</c:v>
                </c:pt>
                <c:pt idx="2766">
                  <c:v>0.47470417824074079</c:v>
                </c:pt>
                <c:pt idx="2767">
                  <c:v>0.47470755787037033</c:v>
                </c:pt>
                <c:pt idx="2768">
                  <c:v>0.47471152777777781</c:v>
                </c:pt>
                <c:pt idx="2769">
                  <c:v>0.47471572916666666</c:v>
                </c:pt>
                <c:pt idx="2770">
                  <c:v>0.47471961805555557</c:v>
                </c:pt>
                <c:pt idx="2771">
                  <c:v>0.47472361111111111</c:v>
                </c:pt>
                <c:pt idx="2772">
                  <c:v>0.47473400462962961</c:v>
                </c:pt>
                <c:pt idx="2773">
                  <c:v>0.47473888888888888</c:v>
                </c:pt>
                <c:pt idx="2774">
                  <c:v>0.47474400462962962</c:v>
                </c:pt>
                <c:pt idx="2775">
                  <c:v>0.47474899305555557</c:v>
                </c:pt>
                <c:pt idx="2776">
                  <c:v>0.47475386574074069</c:v>
                </c:pt>
                <c:pt idx="2777">
                  <c:v>0.47475890046296293</c:v>
                </c:pt>
                <c:pt idx="2778">
                  <c:v>0.47476371527777778</c:v>
                </c:pt>
                <c:pt idx="2779">
                  <c:v>0.47476877314814819</c:v>
                </c:pt>
                <c:pt idx="2780">
                  <c:v>0.47477288194444439</c:v>
                </c:pt>
                <c:pt idx="2781">
                  <c:v>0.47477668981481486</c:v>
                </c:pt>
                <c:pt idx="2782">
                  <c:v>0.47478076388888885</c:v>
                </c:pt>
                <c:pt idx="2783">
                  <c:v>0.47478458333333334</c:v>
                </c:pt>
                <c:pt idx="2784">
                  <c:v>0.47478843749999999</c:v>
                </c:pt>
                <c:pt idx="2785">
                  <c:v>0.47479253472222221</c:v>
                </c:pt>
                <c:pt idx="2786">
                  <c:v>0.47479749999999998</c:v>
                </c:pt>
                <c:pt idx="2787">
                  <c:v>0.47480246527777781</c:v>
                </c:pt>
                <c:pt idx="2788">
                  <c:v>0.47480736111111116</c:v>
                </c:pt>
                <c:pt idx="2789">
                  <c:v>0.47481209490740744</c:v>
                </c:pt>
                <c:pt idx="2790">
                  <c:v>0.47481723379629631</c:v>
                </c:pt>
                <c:pt idx="2791">
                  <c:v>0.47482231481481479</c:v>
                </c:pt>
                <c:pt idx="2792">
                  <c:v>0.4748277314814815</c:v>
                </c:pt>
                <c:pt idx="2793">
                  <c:v>0.47483287037037036</c:v>
                </c:pt>
                <c:pt idx="2794">
                  <c:v>0.47483777777777775</c:v>
                </c:pt>
                <c:pt idx="2795">
                  <c:v>0.47484231481481481</c:v>
                </c:pt>
                <c:pt idx="2796">
                  <c:v>0.47484614583333334</c:v>
                </c:pt>
                <c:pt idx="2797">
                  <c:v>0.47485006944444441</c:v>
                </c:pt>
                <c:pt idx="2798">
                  <c:v>0.47485393518518521</c:v>
                </c:pt>
                <c:pt idx="2799">
                  <c:v>0.47485773148148147</c:v>
                </c:pt>
                <c:pt idx="2800">
                  <c:v>0.4748618634259259</c:v>
                </c:pt>
                <c:pt idx="2801">
                  <c:v>0.47486723379629631</c:v>
                </c:pt>
                <c:pt idx="2802">
                  <c:v>0.47487219907407408</c:v>
                </c:pt>
                <c:pt idx="2803">
                  <c:v>0.47487701388888892</c:v>
                </c:pt>
                <c:pt idx="2804">
                  <c:v>0.47488222222222221</c:v>
                </c:pt>
                <c:pt idx="2805">
                  <c:v>0.47488726851851853</c:v>
                </c:pt>
                <c:pt idx="2806">
                  <c:v>0.47489239583333331</c:v>
                </c:pt>
                <c:pt idx="2807">
                  <c:v>0.47489756944444445</c:v>
                </c:pt>
                <c:pt idx="2808">
                  <c:v>0.47490263888888889</c:v>
                </c:pt>
                <c:pt idx="2809">
                  <c:v>0.47490746527777777</c:v>
                </c:pt>
                <c:pt idx="2810">
                  <c:v>0.47491137731481481</c:v>
                </c:pt>
                <c:pt idx="2811">
                  <c:v>0.47491535879629626</c:v>
                </c:pt>
                <c:pt idx="2812">
                  <c:v>0.47491873842592591</c:v>
                </c:pt>
                <c:pt idx="2813">
                  <c:v>0.4749225694444445</c:v>
                </c:pt>
                <c:pt idx="2814">
                  <c:v>0.47492652777777783</c:v>
                </c:pt>
                <c:pt idx="2815">
                  <c:v>0.47493038194444442</c:v>
                </c:pt>
                <c:pt idx="2816">
                  <c:v>0.47493438657407405</c:v>
                </c:pt>
                <c:pt idx="2817">
                  <c:v>0.47493940972222221</c:v>
                </c:pt>
                <c:pt idx="2818">
                  <c:v>0.47494469907407405</c:v>
                </c:pt>
                <c:pt idx="2819">
                  <c:v>0.47494958333333331</c:v>
                </c:pt>
                <c:pt idx="2820">
                  <c:v>0.47495451388888887</c:v>
                </c:pt>
                <c:pt idx="2821">
                  <c:v>0.47495943287037035</c:v>
                </c:pt>
                <c:pt idx="2822">
                  <c:v>0.47496452546296292</c:v>
                </c:pt>
                <c:pt idx="2823">
                  <c:v>0.47496986111111111</c:v>
                </c:pt>
                <c:pt idx="2824">
                  <c:v>0.47497513888888893</c:v>
                </c:pt>
                <c:pt idx="2825">
                  <c:v>0.47498025462962962</c:v>
                </c:pt>
                <c:pt idx="2826">
                  <c:v>0.47498420138888892</c:v>
                </c:pt>
                <c:pt idx="2827">
                  <c:v>0.47498813657407407</c:v>
                </c:pt>
                <c:pt idx="2828">
                  <c:v>0.47499202546296293</c:v>
                </c:pt>
                <c:pt idx="2829">
                  <c:v>0.47499583333333334</c:v>
                </c:pt>
                <c:pt idx="2830">
                  <c:v>0.4749996759259259</c:v>
                </c:pt>
                <c:pt idx="2831">
                  <c:v>0.47500469907407411</c:v>
                </c:pt>
                <c:pt idx="2832">
                  <c:v>0.47501468750000003</c:v>
                </c:pt>
                <c:pt idx="2833">
                  <c:v>0.47501975694444448</c:v>
                </c:pt>
                <c:pt idx="2834">
                  <c:v>0.47502456018518519</c:v>
                </c:pt>
                <c:pt idx="2835">
                  <c:v>0.47502964120370367</c:v>
                </c:pt>
                <c:pt idx="2836">
                  <c:v>0.47503481481481485</c:v>
                </c:pt>
                <c:pt idx="2837">
                  <c:v>0.47503983796296295</c:v>
                </c:pt>
                <c:pt idx="2838">
                  <c:v>0.47504518518518518</c:v>
                </c:pt>
                <c:pt idx="2839">
                  <c:v>0.47505027777777781</c:v>
                </c:pt>
                <c:pt idx="2840">
                  <c:v>0.47505417824074075</c:v>
                </c:pt>
                <c:pt idx="2841">
                  <c:v>0.47505813657407409</c:v>
                </c:pt>
                <c:pt idx="2842">
                  <c:v>0.47506224537037034</c:v>
                </c:pt>
                <c:pt idx="2843">
                  <c:v>0.47506633101851853</c:v>
                </c:pt>
                <c:pt idx="2844">
                  <c:v>0.47507032407407407</c:v>
                </c:pt>
                <c:pt idx="2845">
                  <c:v>0.47507543981481487</c:v>
                </c:pt>
                <c:pt idx="2846">
                  <c:v>0.47508120370370371</c:v>
                </c:pt>
                <c:pt idx="2847">
                  <c:v>0.47508630787037037</c:v>
                </c:pt>
                <c:pt idx="2848">
                  <c:v>0.4750916550925926</c:v>
                </c:pt>
                <c:pt idx="2849">
                  <c:v>0.47509682870370368</c:v>
                </c:pt>
                <c:pt idx="2850">
                  <c:v>0.47510228009259259</c:v>
                </c:pt>
                <c:pt idx="2851">
                  <c:v>0.47510781249999995</c:v>
                </c:pt>
                <c:pt idx="2852">
                  <c:v>0.47511321759259256</c:v>
                </c:pt>
                <c:pt idx="2853">
                  <c:v>0.47511842592592596</c:v>
                </c:pt>
                <c:pt idx="2854">
                  <c:v>0.47512265046296293</c:v>
                </c:pt>
                <c:pt idx="2855">
                  <c:v>0.47512659722222222</c:v>
                </c:pt>
                <c:pt idx="2856">
                  <c:v>0.47513068287037036</c:v>
                </c:pt>
                <c:pt idx="2857">
                  <c:v>0.47513505787037036</c:v>
                </c:pt>
                <c:pt idx="2858">
                  <c:v>0.47513914351851855</c:v>
                </c:pt>
                <c:pt idx="2859">
                  <c:v>0.4751444212962963</c:v>
                </c:pt>
                <c:pt idx="2860">
                  <c:v>0.47514978009259257</c:v>
                </c:pt>
                <c:pt idx="2861">
                  <c:v>0.47515468749999995</c:v>
                </c:pt>
                <c:pt idx="2862">
                  <c:v>0.4751597569444444</c:v>
                </c:pt>
                <c:pt idx="2863">
                  <c:v>0.47516523148148143</c:v>
                </c:pt>
                <c:pt idx="2864">
                  <c:v>0.47517012731481478</c:v>
                </c:pt>
                <c:pt idx="2865">
                  <c:v>0.47517503472222228</c:v>
                </c:pt>
                <c:pt idx="2866">
                  <c:v>0.47518041666666666</c:v>
                </c:pt>
                <c:pt idx="2867">
                  <c:v>0.47518555555555553</c:v>
                </c:pt>
                <c:pt idx="2868">
                  <c:v>0.47518964120370372</c:v>
                </c:pt>
                <c:pt idx="2869">
                  <c:v>0.47519379629629627</c:v>
                </c:pt>
                <c:pt idx="2870">
                  <c:v>0.47520065972222225</c:v>
                </c:pt>
                <c:pt idx="2871">
                  <c:v>0.47520449074074073</c:v>
                </c:pt>
                <c:pt idx="2872">
                  <c:v>0.47520835648148146</c:v>
                </c:pt>
                <c:pt idx="2873">
                  <c:v>0.47521295138888892</c:v>
                </c:pt>
                <c:pt idx="2874">
                  <c:v>0.47521791666666663</c:v>
                </c:pt>
                <c:pt idx="2875">
                  <c:v>0.475223275462963</c:v>
                </c:pt>
                <c:pt idx="2876">
                  <c:v>0.47522850694444446</c:v>
                </c:pt>
                <c:pt idx="2877">
                  <c:v>0.47523351851851853</c:v>
                </c:pt>
                <c:pt idx="2878">
                  <c:v>0.47523858796296298</c:v>
                </c:pt>
                <c:pt idx="2879">
                  <c:v>0.47524351851851848</c:v>
                </c:pt>
                <c:pt idx="2880">
                  <c:v>0.47524862268518514</c:v>
                </c:pt>
                <c:pt idx="2881">
                  <c:v>0.47525396990740743</c:v>
                </c:pt>
                <c:pt idx="2882">
                  <c:v>0.47525903935185188</c:v>
                </c:pt>
                <c:pt idx="2883">
                  <c:v>0.47526292824074073</c:v>
                </c:pt>
                <c:pt idx="2884">
                  <c:v>0.47526684027777777</c:v>
                </c:pt>
                <c:pt idx="2885">
                  <c:v>0.47527083333333331</c:v>
                </c:pt>
                <c:pt idx="2886">
                  <c:v>0.47527483796296299</c:v>
                </c:pt>
                <c:pt idx="2887">
                  <c:v>0.47527885416666665</c:v>
                </c:pt>
                <c:pt idx="2888">
                  <c:v>0.47528424768518523</c:v>
                </c:pt>
                <c:pt idx="2889">
                  <c:v>0.47528925925925924</c:v>
                </c:pt>
                <c:pt idx="2890">
                  <c:v>0.47529432870370369</c:v>
                </c:pt>
                <c:pt idx="2891">
                  <c:v>0.47529964120370366</c:v>
                </c:pt>
                <c:pt idx="2892">
                  <c:v>0.47530504629629627</c:v>
                </c:pt>
                <c:pt idx="2893">
                  <c:v>0.47531020833333332</c:v>
                </c:pt>
                <c:pt idx="2894">
                  <c:v>0.47531513888888893</c:v>
                </c:pt>
                <c:pt idx="2895">
                  <c:v>0.4753202777777778</c:v>
                </c:pt>
                <c:pt idx="2896">
                  <c:v>0.47532513888888889</c:v>
                </c:pt>
                <c:pt idx="2897">
                  <c:v>0.47532902777777775</c:v>
                </c:pt>
                <c:pt idx="2898">
                  <c:v>0.47533321759259262</c:v>
                </c:pt>
                <c:pt idx="2899">
                  <c:v>0.47533723379629628</c:v>
                </c:pt>
                <c:pt idx="2900">
                  <c:v>0.47534118055555558</c:v>
                </c:pt>
                <c:pt idx="2901">
                  <c:v>0.47534525462962968</c:v>
                </c:pt>
                <c:pt idx="2902">
                  <c:v>0.47534916666666666</c:v>
                </c:pt>
                <c:pt idx="2903">
                  <c:v>0.4753542013888889</c:v>
                </c:pt>
                <c:pt idx="2904">
                  <c:v>0.47535907407407407</c:v>
                </c:pt>
                <c:pt idx="2905">
                  <c:v>0.4753644675925926</c:v>
                </c:pt>
                <c:pt idx="2906">
                  <c:v>0.47536950231481478</c:v>
                </c:pt>
                <c:pt idx="2907">
                  <c:v>0.4753746875</c:v>
                </c:pt>
                <c:pt idx="2908">
                  <c:v>0.47537971064814816</c:v>
                </c:pt>
                <c:pt idx="2909">
                  <c:v>0.47538457175925924</c:v>
                </c:pt>
                <c:pt idx="2910">
                  <c:v>0.4753895949074074</c:v>
                </c:pt>
                <c:pt idx="2911">
                  <c:v>0.47539467592592594</c:v>
                </c:pt>
                <c:pt idx="2912">
                  <c:v>0.47539881944444445</c:v>
                </c:pt>
                <c:pt idx="2913">
                  <c:v>0.47540280092592591</c:v>
                </c:pt>
                <c:pt idx="2914">
                  <c:v>0.47540668981481482</c:v>
                </c:pt>
                <c:pt idx="2915">
                  <c:v>0.47541368055555555</c:v>
                </c:pt>
                <c:pt idx="2916">
                  <c:v>0.475417662037037</c:v>
                </c:pt>
                <c:pt idx="2917">
                  <c:v>0.47542274305555554</c:v>
                </c:pt>
                <c:pt idx="2918">
                  <c:v>0.47542783564814811</c:v>
                </c:pt>
                <c:pt idx="2919">
                  <c:v>0.47543265046296296</c:v>
                </c:pt>
                <c:pt idx="2920">
                  <c:v>0.4754378125</c:v>
                </c:pt>
                <c:pt idx="2921">
                  <c:v>0.47544325231481482</c:v>
                </c:pt>
                <c:pt idx="2922">
                  <c:v>0.47544827546296298</c:v>
                </c:pt>
                <c:pt idx="2923">
                  <c:v>0.47545328703703699</c:v>
                </c:pt>
                <c:pt idx="2924">
                  <c:v>0.47545814814814813</c:v>
                </c:pt>
                <c:pt idx="2925">
                  <c:v>0.47546339120370368</c:v>
                </c:pt>
                <c:pt idx="2926">
                  <c:v>0.47546773148148147</c:v>
                </c:pt>
                <c:pt idx="2927">
                  <c:v>0.47547167824074071</c:v>
                </c:pt>
                <c:pt idx="2928">
                  <c:v>0.47547557870370372</c:v>
                </c:pt>
                <c:pt idx="2929">
                  <c:v>0.47547958333333334</c:v>
                </c:pt>
                <c:pt idx="2930">
                  <c:v>0.47548373842592589</c:v>
                </c:pt>
                <c:pt idx="2931">
                  <c:v>0.4754877199074074</c:v>
                </c:pt>
                <c:pt idx="2932">
                  <c:v>0.4754928356481482</c:v>
                </c:pt>
                <c:pt idx="2933">
                  <c:v>0.475498287037037</c:v>
                </c:pt>
                <c:pt idx="2934">
                  <c:v>0.47550324074074074</c:v>
                </c:pt>
                <c:pt idx="2935">
                  <c:v>0.47550884259259263</c:v>
                </c:pt>
                <c:pt idx="2936">
                  <c:v>0.47551439814814817</c:v>
                </c:pt>
                <c:pt idx="2937">
                  <c:v>0.47551959490740742</c:v>
                </c:pt>
                <c:pt idx="2938">
                  <c:v>0.47552469907407408</c:v>
                </c:pt>
                <c:pt idx="2939">
                  <c:v>0.47552998842592592</c:v>
                </c:pt>
                <c:pt idx="2940">
                  <c:v>0.47553482638888894</c:v>
                </c:pt>
                <c:pt idx="2941">
                  <c:v>0.47553862268518521</c:v>
                </c:pt>
                <c:pt idx="2942">
                  <c:v>0.47554268518518517</c:v>
                </c:pt>
                <c:pt idx="2943">
                  <c:v>0.47554663194444441</c:v>
                </c:pt>
                <c:pt idx="2944">
                  <c:v>0.47555046296296299</c:v>
                </c:pt>
                <c:pt idx="2945">
                  <c:v>0.47555454861111107</c:v>
                </c:pt>
                <c:pt idx="2946">
                  <c:v>0.4755585069444444</c:v>
                </c:pt>
                <c:pt idx="2947">
                  <c:v>0.47556364583333338</c:v>
                </c:pt>
                <c:pt idx="2948">
                  <c:v>0.47556871527777783</c:v>
                </c:pt>
                <c:pt idx="2949">
                  <c:v>0.47557399305555559</c:v>
                </c:pt>
                <c:pt idx="2950">
                  <c:v>0.47557885416666662</c:v>
                </c:pt>
                <c:pt idx="2951">
                  <c:v>0.47558396990740742</c:v>
                </c:pt>
                <c:pt idx="2952">
                  <c:v>0.47558937499999998</c:v>
                </c:pt>
                <c:pt idx="2953">
                  <c:v>0.47559444444444443</c:v>
                </c:pt>
                <c:pt idx="2954">
                  <c:v>0.47560380787037038</c:v>
                </c:pt>
                <c:pt idx="2955">
                  <c:v>0.47560767361111106</c:v>
                </c:pt>
                <c:pt idx="2956">
                  <c:v>0.47561156249999997</c:v>
                </c:pt>
                <c:pt idx="2957">
                  <c:v>0.47561554398148148</c:v>
                </c:pt>
                <c:pt idx="2958">
                  <c:v>0.47561937500000001</c:v>
                </c:pt>
                <c:pt idx="2959">
                  <c:v>0.47562333333333334</c:v>
                </c:pt>
                <c:pt idx="2960">
                  <c:v>0.47562733796296297</c:v>
                </c:pt>
                <c:pt idx="2961">
                  <c:v>0.47563230324074074</c:v>
                </c:pt>
                <c:pt idx="2962">
                  <c:v>0.47563751157407408</c:v>
                </c:pt>
                <c:pt idx="2963">
                  <c:v>0.47564268518518515</c:v>
                </c:pt>
                <c:pt idx="2964">
                  <c:v>0.47564766203703707</c:v>
                </c:pt>
                <c:pt idx="2965">
                  <c:v>0.4756529166666667</c:v>
                </c:pt>
                <c:pt idx="2966">
                  <c:v>0.47565780092592597</c:v>
                </c:pt>
                <c:pt idx="2967">
                  <c:v>0.47566252314814816</c:v>
                </c:pt>
                <c:pt idx="2968">
                  <c:v>0.47566766203703703</c:v>
                </c:pt>
                <c:pt idx="2969">
                  <c:v>0.47567319444444439</c:v>
                </c:pt>
                <c:pt idx="2970">
                  <c:v>0.47567748842592589</c:v>
                </c:pt>
                <c:pt idx="2971">
                  <c:v>0.47568140046296298</c:v>
                </c:pt>
                <c:pt idx="2972">
                  <c:v>0.47568542824074073</c:v>
                </c:pt>
                <c:pt idx="2973">
                  <c:v>0.47568942129629632</c:v>
                </c:pt>
                <c:pt idx="2974">
                  <c:v>0.475693287037037</c:v>
                </c:pt>
                <c:pt idx="2975">
                  <c:v>0.47569744212962961</c:v>
                </c:pt>
                <c:pt idx="2976">
                  <c:v>0.47570287037037035</c:v>
                </c:pt>
                <c:pt idx="2977">
                  <c:v>0.47570813657407407</c:v>
                </c:pt>
                <c:pt idx="2978">
                  <c:v>0.47571341435185183</c:v>
                </c:pt>
                <c:pt idx="2979">
                  <c:v>0.47571857638888887</c:v>
                </c:pt>
                <c:pt idx="2980">
                  <c:v>0.47572348379629631</c:v>
                </c:pt>
                <c:pt idx="2981">
                  <c:v>0.47572857638888894</c:v>
                </c:pt>
                <c:pt idx="2982">
                  <c:v>0.47573368055555559</c:v>
                </c:pt>
                <c:pt idx="2983">
                  <c:v>0.47573879629629628</c:v>
                </c:pt>
                <c:pt idx="2984">
                  <c:v>0.47574393518518515</c:v>
                </c:pt>
                <c:pt idx="2985">
                  <c:v>0.47574800925925925</c:v>
                </c:pt>
                <c:pt idx="2986">
                  <c:v>0.47575190972222225</c:v>
                </c:pt>
                <c:pt idx="2987">
                  <c:v>0.47575902777777773</c:v>
                </c:pt>
                <c:pt idx="2988">
                  <c:v>0.47576292824074073</c:v>
                </c:pt>
                <c:pt idx="2989">
                  <c:v>0.47576682870370374</c:v>
                </c:pt>
                <c:pt idx="2990">
                  <c:v>0.4757721412037037</c:v>
                </c:pt>
                <c:pt idx="2991">
                  <c:v>0.47577740740740743</c:v>
                </c:pt>
                <c:pt idx="2992">
                  <c:v>0.47578253472222221</c:v>
                </c:pt>
                <c:pt idx="2993">
                  <c:v>0.47578806712962968</c:v>
                </c:pt>
                <c:pt idx="2994">
                  <c:v>0.47579292824074071</c:v>
                </c:pt>
                <c:pt idx="2995">
                  <c:v>0.47579809027777781</c:v>
                </c:pt>
                <c:pt idx="2996">
                  <c:v>0.47580335648148148</c:v>
                </c:pt>
                <c:pt idx="2997">
                  <c:v>0.47580835648148145</c:v>
                </c:pt>
                <c:pt idx="2998">
                  <c:v>0.47581329861111116</c:v>
                </c:pt>
                <c:pt idx="2999">
                  <c:v>0.4758174189814815</c:v>
                </c:pt>
                <c:pt idx="3000">
                  <c:v>0.47582129629629627</c:v>
                </c:pt>
                <c:pt idx="3001">
                  <c:v>0.47582516203703706</c:v>
                </c:pt>
                <c:pt idx="3002">
                  <c:v>0.47582927083333332</c:v>
                </c:pt>
                <c:pt idx="3003">
                  <c:v>0.47583317129629626</c:v>
                </c:pt>
                <c:pt idx="3004">
                  <c:v>0.47583760416666671</c:v>
                </c:pt>
                <c:pt idx="3005">
                  <c:v>0.47584287037037037</c:v>
                </c:pt>
                <c:pt idx="3006">
                  <c:v>0.47584815972222222</c:v>
                </c:pt>
                <c:pt idx="3007">
                  <c:v>0.47585353009259257</c:v>
                </c:pt>
                <c:pt idx="3008">
                  <c:v>0.47585903935185186</c:v>
                </c:pt>
                <c:pt idx="3009">
                  <c:v>0.47586410879629631</c:v>
                </c:pt>
                <c:pt idx="3010">
                  <c:v>0.47586962962962964</c:v>
                </c:pt>
                <c:pt idx="3011">
                  <c:v>0.47587512731481479</c:v>
                </c:pt>
                <c:pt idx="3012">
                  <c:v>0.47588039351851852</c:v>
                </c:pt>
                <c:pt idx="3013">
                  <c:v>0.4758848263888889</c:v>
                </c:pt>
                <c:pt idx="3014">
                  <c:v>0.47588832175925927</c:v>
                </c:pt>
                <c:pt idx="3015">
                  <c:v>0.47589233796296293</c:v>
                </c:pt>
                <c:pt idx="3016">
                  <c:v>0.47589646990740736</c:v>
                </c:pt>
                <c:pt idx="3017">
                  <c:v>0.47590057870370367</c:v>
                </c:pt>
                <c:pt idx="3018">
                  <c:v>0.47590471064814815</c:v>
                </c:pt>
                <c:pt idx="3019">
                  <c:v>0.47590990740740741</c:v>
                </c:pt>
                <c:pt idx="3020">
                  <c:v>0.47591521990740743</c:v>
                </c:pt>
                <c:pt idx="3021">
                  <c:v>0.47592474537037038</c:v>
                </c:pt>
                <c:pt idx="3022">
                  <c:v>0.47593011574074073</c:v>
                </c:pt>
                <c:pt idx="3023">
                  <c:v>0.47593516203703706</c:v>
                </c:pt>
                <c:pt idx="3024">
                  <c:v>0.4759403703703704</c:v>
                </c:pt>
                <c:pt idx="3025">
                  <c:v>0.47594562499999998</c:v>
                </c:pt>
                <c:pt idx="3026">
                  <c:v>0.47595091435185188</c:v>
                </c:pt>
                <c:pt idx="3027">
                  <c:v>0.47595538194444442</c:v>
                </c:pt>
                <c:pt idx="3028">
                  <c:v>0.47595936342592587</c:v>
                </c:pt>
                <c:pt idx="3029">
                  <c:v>0.47596359953703704</c:v>
                </c:pt>
                <c:pt idx="3030">
                  <c:v>0.47596771990740744</c:v>
                </c:pt>
                <c:pt idx="3031">
                  <c:v>0.47597203703703705</c:v>
                </c:pt>
                <c:pt idx="3032">
                  <c:v>0.47597618055555557</c:v>
                </c:pt>
                <c:pt idx="3033">
                  <c:v>0.47598157407407404</c:v>
                </c:pt>
                <c:pt idx="3034">
                  <c:v>0.47598658564814816</c:v>
                </c:pt>
                <c:pt idx="3035">
                  <c:v>0.47599175925925929</c:v>
                </c:pt>
                <c:pt idx="3036">
                  <c:v>0.47599747685185184</c:v>
                </c:pt>
                <c:pt idx="3037">
                  <c:v>0.47600307870370373</c:v>
                </c:pt>
                <c:pt idx="3038">
                  <c:v>0.47600840277777778</c:v>
                </c:pt>
                <c:pt idx="3039">
                  <c:v>0.47601400462962967</c:v>
                </c:pt>
                <c:pt idx="3040">
                  <c:v>0.47601949074074074</c:v>
                </c:pt>
                <c:pt idx="3041">
                  <c:v>0.47602399305555559</c:v>
                </c:pt>
                <c:pt idx="3042">
                  <c:v>0.47602809027777776</c:v>
                </c:pt>
                <c:pt idx="3043">
                  <c:v>0.47603219907407407</c:v>
                </c:pt>
                <c:pt idx="3044">
                  <c:v>0.47603629629629629</c:v>
                </c:pt>
                <c:pt idx="3045">
                  <c:v>0.47604033564814818</c:v>
                </c:pt>
                <c:pt idx="3046">
                  <c:v>0.47604436342592593</c:v>
                </c:pt>
                <c:pt idx="3047">
                  <c:v>0.4760495486111111</c:v>
                </c:pt>
                <c:pt idx="3048">
                  <c:v>0.47605468750000002</c:v>
                </c:pt>
                <c:pt idx="3049">
                  <c:v>0.47606019675925926</c:v>
                </c:pt>
                <c:pt idx="3050">
                  <c:v>0.47606532407407404</c:v>
                </c:pt>
                <c:pt idx="3051">
                  <c:v>0.47607063657407406</c:v>
                </c:pt>
                <c:pt idx="3052">
                  <c:v>0.47607556712962967</c:v>
                </c:pt>
                <c:pt idx="3053">
                  <c:v>0.47608068287037036</c:v>
                </c:pt>
                <c:pt idx="3054">
                  <c:v>0.47608585648148144</c:v>
                </c:pt>
                <c:pt idx="3055">
                  <c:v>0.47609090277777777</c:v>
                </c:pt>
                <c:pt idx="3056">
                  <c:v>0.4760948611111111</c:v>
                </c:pt>
                <c:pt idx="3057">
                  <c:v>0.47609900462962962</c:v>
                </c:pt>
                <c:pt idx="3058">
                  <c:v>0.47610254629629628</c:v>
                </c:pt>
                <c:pt idx="3059">
                  <c:v>0.47610650462962961</c:v>
                </c:pt>
                <c:pt idx="3060">
                  <c:v>0.47611071759259255</c:v>
                </c:pt>
                <c:pt idx="3061">
                  <c:v>0.47611504629629625</c:v>
                </c:pt>
                <c:pt idx="3062">
                  <c:v>0.47612045138888887</c:v>
                </c:pt>
                <c:pt idx="3063">
                  <c:v>0.47613010416666662</c:v>
                </c:pt>
                <c:pt idx="3064">
                  <c:v>0.47613545138888891</c:v>
                </c:pt>
                <c:pt idx="3065">
                  <c:v>0.47614053240740745</c:v>
                </c:pt>
                <c:pt idx="3066">
                  <c:v>0.47614565972222223</c:v>
                </c:pt>
                <c:pt idx="3067">
                  <c:v>0.47615085648148153</c:v>
                </c:pt>
                <c:pt idx="3068">
                  <c:v>0.47615614583333338</c:v>
                </c:pt>
                <c:pt idx="3069">
                  <c:v>0.47616135416666666</c:v>
                </c:pt>
                <c:pt idx="3070">
                  <c:v>0.47616543981481479</c:v>
                </c:pt>
                <c:pt idx="3071">
                  <c:v>0.47616887731481478</c:v>
                </c:pt>
                <c:pt idx="3072">
                  <c:v>0.47617289351851855</c:v>
                </c:pt>
                <c:pt idx="3073">
                  <c:v>0.47617699074074071</c:v>
                </c:pt>
                <c:pt idx="3074">
                  <c:v>0.47618091435185184</c:v>
                </c:pt>
                <c:pt idx="3075">
                  <c:v>0.47618505787037035</c:v>
                </c:pt>
                <c:pt idx="3076">
                  <c:v>0.47619010416666668</c:v>
                </c:pt>
                <c:pt idx="3077">
                  <c:v>0.47619527777777781</c:v>
                </c:pt>
                <c:pt idx="3078">
                  <c:v>0.47620079861111114</c:v>
                </c:pt>
                <c:pt idx="3079">
                  <c:v>0.4762059027777778</c:v>
                </c:pt>
                <c:pt idx="3080">
                  <c:v>0.47621090277777772</c:v>
                </c:pt>
                <c:pt idx="3081">
                  <c:v>0.47621603009259261</c:v>
                </c:pt>
                <c:pt idx="3082">
                  <c:v>0.47622108796296297</c:v>
                </c:pt>
                <c:pt idx="3083">
                  <c:v>0.47622598379629633</c:v>
                </c:pt>
                <c:pt idx="3084">
                  <c:v>0.4762312037037037</c:v>
                </c:pt>
                <c:pt idx="3085">
                  <c:v>0.4762352314814815</c:v>
                </c:pt>
                <c:pt idx="3086">
                  <c:v>0.47623922453703704</c:v>
                </c:pt>
                <c:pt idx="3087">
                  <c:v>0.47624333333333335</c:v>
                </c:pt>
                <c:pt idx="3088">
                  <c:v>0.47624724537037039</c:v>
                </c:pt>
                <c:pt idx="3089">
                  <c:v>0.47625114583333333</c:v>
                </c:pt>
                <c:pt idx="3090">
                  <c:v>0.47625649305555556</c:v>
                </c:pt>
                <c:pt idx="3091">
                  <c:v>0.47626148148148145</c:v>
                </c:pt>
                <c:pt idx="3092">
                  <c:v>0.47626657407407408</c:v>
                </c:pt>
                <c:pt idx="3093">
                  <c:v>0.47627173611111112</c:v>
                </c:pt>
                <c:pt idx="3094">
                  <c:v>0.47627730324074075</c:v>
                </c:pt>
                <c:pt idx="3095">
                  <c:v>0.4762826273148148</c:v>
                </c:pt>
                <c:pt idx="3096">
                  <c:v>0.47628789351851847</c:v>
                </c:pt>
                <c:pt idx="3097">
                  <c:v>0.47629329861111108</c:v>
                </c:pt>
                <c:pt idx="3098">
                  <c:v>0.4762986111111111</c:v>
                </c:pt>
                <c:pt idx="3099">
                  <c:v>0.47630556712962963</c:v>
                </c:pt>
                <c:pt idx="3100">
                  <c:v>0.47630950231481478</c:v>
                </c:pt>
                <c:pt idx="3101">
                  <c:v>0.47631341435185187</c:v>
                </c:pt>
                <c:pt idx="3102">
                  <c:v>0.4763174652777778</c:v>
                </c:pt>
                <c:pt idx="3103">
                  <c:v>0.47632136574074074</c:v>
                </c:pt>
                <c:pt idx="3104">
                  <c:v>0.4763263888888889</c:v>
                </c:pt>
                <c:pt idx="3105">
                  <c:v>0.47633158564814809</c:v>
                </c:pt>
                <c:pt idx="3106">
                  <c:v>0.47633651620370371</c:v>
                </c:pt>
                <c:pt idx="3107">
                  <c:v>0.4763412847222222</c:v>
                </c:pt>
                <c:pt idx="3108">
                  <c:v>0.47634664351851846</c:v>
                </c:pt>
                <c:pt idx="3109">
                  <c:v>0.47635186342592589</c:v>
                </c:pt>
                <c:pt idx="3110">
                  <c:v>0.4763572337962963</c:v>
                </c:pt>
                <c:pt idx="3111">
                  <c:v>0.47636263888888886</c:v>
                </c:pt>
                <c:pt idx="3112">
                  <c:v>0.47636787037037037</c:v>
                </c:pt>
                <c:pt idx="3113">
                  <c:v>0.47637223379629628</c:v>
                </c:pt>
                <c:pt idx="3114">
                  <c:v>0.47637621527777779</c:v>
                </c:pt>
                <c:pt idx="3115">
                  <c:v>0.47638027777777775</c:v>
                </c:pt>
                <c:pt idx="3116">
                  <c:v>0.47638424768518517</c:v>
                </c:pt>
                <c:pt idx="3117">
                  <c:v>0.47638835648148148</c:v>
                </c:pt>
                <c:pt idx="3118">
                  <c:v>0.47639236111111111</c:v>
                </c:pt>
                <c:pt idx="3119">
                  <c:v>0.47639782407407405</c:v>
                </c:pt>
                <c:pt idx="3120">
                  <c:v>0.47640331018518517</c:v>
                </c:pt>
                <c:pt idx="3121">
                  <c:v>0.47640863425925928</c:v>
                </c:pt>
                <c:pt idx="3122">
                  <c:v>0.47641388888888891</c:v>
                </c:pt>
                <c:pt idx="3123">
                  <c:v>0.47641932870370374</c:v>
                </c:pt>
                <c:pt idx="3124">
                  <c:v>0.47642469907407409</c:v>
                </c:pt>
                <c:pt idx="3125">
                  <c:v>0.47642976851851854</c:v>
                </c:pt>
                <c:pt idx="3126">
                  <c:v>0.47643511574074071</c:v>
                </c:pt>
                <c:pt idx="3127">
                  <c:v>0.47644032407407405</c:v>
                </c:pt>
                <c:pt idx="3128">
                  <c:v>0.47644429398148147</c:v>
                </c:pt>
                <c:pt idx="3129">
                  <c:v>0.47644849537037032</c:v>
                </c:pt>
                <c:pt idx="3130">
                  <c:v>0.47645258101851851</c:v>
                </c:pt>
                <c:pt idx="3131">
                  <c:v>0.47645668981481482</c:v>
                </c:pt>
                <c:pt idx="3132">
                  <c:v>0.47646584490740745</c:v>
                </c:pt>
                <c:pt idx="3133">
                  <c:v>0.47647108796296295</c:v>
                </c:pt>
                <c:pt idx="3134">
                  <c:v>0.47647616898148143</c:v>
                </c:pt>
                <c:pt idx="3135">
                  <c:v>0.47648159722222222</c:v>
                </c:pt>
                <c:pt idx="3136">
                  <c:v>0.47648685185185186</c:v>
                </c:pt>
                <c:pt idx="3137">
                  <c:v>0.47649237268518524</c:v>
                </c:pt>
                <c:pt idx="3138">
                  <c:v>0.47649780092592592</c:v>
                </c:pt>
                <c:pt idx="3139">
                  <c:v>0.47650315972222224</c:v>
                </c:pt>
                <c:pt idx="3140">
                  <c:v>0.47650856481481485</c:v>
                </c:pt>
                <c:pt idx="3141">
                  <c:v>0.47651277777777779</c:v>
                </c:pt>
                <c:pt idx="3142">
                  <c:v>0.47651616898148147</c:v>
                </c:pt>
                <c:pt idx="3143">
                  <c:v>0.4765201273148148</c:v>
                </c:pt>
                <c:pt idx="3144">
                  <c:v>0.47652435185185182</c:v>
                </c:pt>
                <c:pt idx="3145">
                  <c:v>0.4765283680555556</c:v>
                </c:pt>
                <c:pt idx="3146">
                  <c:v>0.47653289351851852</c:v>
                </c:pt>
                <c:pt idx="3147">
                  <c:v>0.47653822916666666</c:v>
                </c:pt>
                <c:pt idx="3148">
                  <c:v>0.4765434837962963</c:v>
                </c:pt>
                <c:pt idx="3149">
                  <c:v>0.47654884259259256</c:v>
                </c:pt>
                <c:pt idx="3150">
                  <c:v>0.47655443287037036</c:v>
                </c:pt>
                <c:pt idx="3151">
                  <c:v>0.47655950231481481</c:v>
                </c:pt>
                <c:pt idx="3152">
                  <c:v>0.47656457175925926</c:v>
                </c:pt>
                <c:pt idx="3153">
                  <c:v>0.4765700810185185</c:v>
                </c:pt>
                <c:pt idx="3154">
                  <c:v>0.47657525462962963</c:v>
                </c:pt>
                <c:pt idx="3155">
                  <c:v>0.47657965277777775</c:v>
                </c:pt>
                <c:pt idx="3156">
                  <c:v>0.47658370370370373</c:v>
                </c:pt>
                <c:pt idx="3157">
                  <c:v>0.4765878009259259</c:v>
                </c:pt>
                <c:pt idx="3158">
                  <c:v>0.47659193287037033</c:v>
                </c:pt>
                <c:pt idx="3159">
                  <c:v>0.47659601851851852</c:v>
                </c:pt>
                <c:pt idx="3160">
                  <c:v>0.47660015046296295</c:v>
                </c:pt>
                <c:pt idx="3161">
                  <c:v>0.47660559027777777</c:v>
                </c:pt>
                <c:pt idx="3162">
                  <c:v>0.47661087962962961</c:v>
                </c:pt>
                <c:pt idx="3163">
                  <c:v>0.47661585648148147</c:v>
                </c:pt>
                <c:pt idx="3164">
                  <c:v>0.47662101851851851</c:v>
                </c:pt>
                <c:pt idx="3165">
                  <c:v>0.4766262268518518</c:v>
                </c:pt>
                <c:pt idx="3166">
                  <c:v>0.47663609953703706</c:v>
                </c:pt>
                <c:pt idx="3167">
                  <c:v>0.47664144675925924</c:v>
                </c:pt>
                <c:pt idx="3168">
                  <c:v>0.47664638888888894</c:v>
                </c:pt>
                <c:pt idx="3169">
                  <c:v>0.47665059027777779</c:v>
                </c:pt>
                <c:pt idx="3170">
                  <c:v>0.47665458333333333</c:v>
                </c:pt>
                <c:pt idx="3171">
                  <c:v>0.47665853009259257</c:v>
                </c:pt>
                <c:pt idx="3172">
                  <c:v>0.47666258101851855</c:v>
                </c:pt>
                <c:pt idx="3173">
                  <c:v>0.47666652777777779</c:v>
                </c:pt>
                <c:pt idx="3174">
                  <c:v>0.47667081018518515</c:v>
                </c:pt>
                <c:pt idx="3175">
                  <c:v>0.47667611111111108</c:v>
                </c:pt>
                <c:pt idx="3176">
                  <c:v>0.47668125</c:v>
                </c:pt>
                <c:pt idx="3177">
                  <c:v>0.47668641203703704</c:v>
                </c:pt>
                <c:pt idx="3178">
                  <c:v>0.47669155092592591</c:v>
                </c:pt>
                <c:pt idx="3179">
                  <c:v>0.47669681712962958</c:v>
                </c:pt>
                <c:pt idx="3180">
                  <c:v>0.47670173611111116</c:v>
                </c:pt>
                <c:pt idx="3181">
                  <c:v>0.47670712962962963</c:v>
                </c:pt>
                <c:pt idx="3182">
                  <c:v>0.47671273148148147</c:v>
                </c:pt>
                <c:pt idx="3183">
                  <c:v>0.47671790509259254</c:v>
                </c:pt>
                <c:pt idx="3184">
                  <c:v>0.47672195601851852</c:v>
                </c:pt>
                <c:pt idx="3185">
                  <c:v>0.47672600694444439</c:v>
                </c:pt>
                <c:pt idx="3186">
                  <c:v>0.47673030092592589</c:v>
                </c:pt>
                <c:pt idx="3187">
                  <c:v>0.4767344097222222</c:v>
                </c:pt>
                <c:pt idx="3188">
                  <c:v>0.47673837962962962</c:v>
                </c:pt>
                <c:pt idx="3189">
                  <c:v>0.47674282407407409</c:v>
                </c:pt>
                <c:pt idx="3190">
                  <c:v>0.47674837962962963</c:v>
                </c:pt>
                <c:pt idx="3191">
                  <c:v>0.47675380787037036</c:v>
                </c:pt>
                <c:pt idx="3192">
                  <c:v>0.47675886574074072</c:v>
                </c:pt>
                <c:pt idx="3193">
                  <c:v>0.47676434027777775</c:v>
                </c:pt>
                <c:pt idx="3194">
                  <c:v>0.4767696759259259</c:v>
                </c:pt>
                <c:pt idx="3195">
                  <c:v>0.47677486111111111</c:v>
                </c:pt>
                <c:pt idx="3196">
                  <c:v>0.4767798148148148</c:v>
                </c:pt>
                <c:pt idx="3197">
                  <c:v>0.47678490740740737</c:v>
                </c:pt>
                <c:pt idx="3198">
                  <c:v>0.47678844907407408</c:v>
                </c:pt>
                <c:pt idx="3199">
                  <c:v>0.47679258101851851</c:v>
                </c:pt>
                <c:pt idx="3200">
                  <c:v>0.47679663194444449</c:v>
                </c:pt>
                <c:pt idx="3201">
                  <c:v>0.47680061342592595</c:v>
                </c:pt>
                <c:pt idx="3202">
                  <c:v>0.47680474537037038</c:v>
                </c:pt>
                <c:pt idx="3203">
                  <c:v>0.47680877314814812</c:v>
                </c:pt>
                <c:pt idx="3204">
                  <c:v>0.47681387731481478</c:v>
                </c:pt>
                <c:pt idx="3205">
                  <c:v>0.47681896990740741</c:v>
                </c:pt>
                <c:pt idx="3206">
                  <c:v>0.47682437500000002</c:v>
                </c:pt>
                <c:pt idx="3207">
                  <c:v>0.47682964120370369</c:v>
                </c:pt>
                <c:pt idx="3208">
                  <c:v>0.47684016203703705</c:v>
                </c:pt>
                <c:pt idx="3209">
                  <c:v>0.47684525462962962</c:v>
                </c:pt>
                <c:pt idx="3210">
                  <c:v>0.47685037037037037</c:v>
                </c:pt>
                <c:pt idx="3211">
                  <c:v>0.4768554166666667</c:v>
                </c:pt>
                <c:pt idx="3212">
                  <c:v>0.47685934027777782</c:v>
                </c:pt>
                <c:pt idx="3213">
                  <c:v>0.47686346064814816</c:v>
                </c:pt>
                <c:pt idx="3214">
                  <c:v>0.47686753472222221</c:v>
                </c:pt>
                <c:pt idx="3215">
                  <c:v>0.47687143518518521</c:v>
                </c:pt>
                <c:pt idx="3216">
                  <c:v>0.47687554398148152</c:v>
                </c:pt>
                <c:pt idx="3217">
                  <c:v>0.47687976851851849</c:v>
                </c:pt>
                <c:pt idx="3218">
                  <c:v>0.47688468749999996</c:v>
                </c:pt>
                <c:pt idx="3219">
                  <c:v>0.47688964120370375</c:v>
                </c:pt>
                <c:pt idx="3220">
                  <c:v>0.47689490740740742</c:v>
                </c:pt>
                <c:pt idx="3221">
                  <c:v>0.47690064814814814</c:v>
                </c:pt>
                <c:pt idx="3222">
                  <c:v>0.47690603009259264</c:v>
                </c:pt>
                <c:pt idx="3223">
                  <c:v>0.47691121527777774</c:v>
                </c:pt>
                <c:pt idx="3224">
                  <c:v>0.47691645833333335</c:v>
                </c:pt>
                <c:pt idx="3225">
                  <c:v>0.47692184027777779</c:v>
                </c:pt>
                <c:pt idx="3226">
                  <c:v>0.47692680555555556</c:v>
                </c:pt>
                <c:pt idx="3227">
                  <c:v>0.47693074074074077</c:v>
                </c:pt>
                <c:pt idx="3228">
                  <c:v>0.47693464120370371</c:v>
                </c:pt>
                <c:pt idx="3229">
                  <c:v>0.47693883101851853</c:v>
                </c:pt>
                <c:pt idx="3230">
                  <c:v>0.47694273148148153</c:v>
                </c:pt>
                <c:pt idx="3231">
                  <c:v>0.47694665509259254</c:v>
                </c:pt>
                <c:pt idx="3232">
                  <c:v>0.47695244212962962</c:v>
                </c:pt>
                <c:pt idx="3233">
                  <c:v>0.47695773148148146</c:v>
                </c:pt>
                <c:pt idx="3234">
                  <c:v>0.47696356481481478</c:v>
                </c:pt>
                <c:pt idx="3235">
                  <c:v>0.47696913194444446</c:v>
                </c:pt>
                <c:pt idx="3236">
                  <c:v>0.47697452546296293</c:v>
                </c:pt>
                <c:pt idx="3237">
                  <c:v>0.47697962962962964</c:v>
                </c:pt>
                <c:pt idx="3238">
                  <c:v>0.47698479166666669</c:v>
                </c:pt>
                <c:pt idx="3239">
                  <c:v>0.47699027777777775</c:v>
                </c:pt>
                <c:pt idx="3240">
                  <c:v>0.47699518518518519</c:v>
                </c:pt>
                <c:pt idx="3241">
                  <c:v>0.47699932870370371</c:v>
                </c:pt>
                <c:pt idx="3242">
                  <c:v>0.47700344907407405</c:v>
                </c:pt>
                <c:pt idx="3243">
                  <c:v>0.47700746527777776</c:v>
                </c:pt>
                <c:pt idx="3244">
                  <c:v>0.47701401620370371</c:v>
                </c:pt>
                <c:pt idx="3245">
                  <c:v>0.4770180555555556</c:v>
                </c:pt>
                <c:pt idx="3246">
                  <c:v>0.47702297453703707</c:v>
                </c:pt>
                <c:pt idx="3247">
                  <c:v>0.47702807870370373</c:v>
                </c:pt>
                <c:pt idx="3248">
                  <c:v>0.47703314814814818</c:v>
                </c:pt>
                <c:pt idx="3249">
                  <c:v>0.47703849537037035</c:v>
                </c:pt>
                <c:pt idx="3250">
                  <c:v>0.47704410879629627</c:v>
                </c:pt>
                <c:pt idx="3251">
                  <c:v>0.47704944444444441</c:v>
                </c:pt>
                <c:pt idx="3252">
                  <c:v>0.47705502314814813</c:v>
                </c:pt>
                <c:pt idx="3253">
                  <c:v>0.47706001157407413</c:v>
                </c:pt>
                <c:pt idx="3254">
                  <c:v>0.47706483796296295</c:v>
                </c:pt>
                <c:pt idx="3255">
                  <c:v>0.47706888888888893</c:v>
                </c:pt>
                <c:pt idx="3256">
                  <c:v>0.47707342592592594</c:v>
                </c:pt>
                <c:pt idx="3257">
                  <c:v>0.47707752314814816</c:v>
                </c:pt>
                <c:pt idx="3258">
                  <c:v>0.47708162037037033</c:v>
                </c:pt>
                <c:pt idx="3259">
                  <c:v>0.47708578703703702</c:v>
                </c:pt>
                <c:pt idx="3260">
                  <c:v>0.47709136574074074</c:v>
                </c:pt>
                <c:pt idx="3261">
                  <c:v>0.47709695601851854</c:v>
                </c:pt>
                <c:pt idx="3262">
                  <c:v>0.47710283564814815</c:v>
                </c:pt>
                <c:pt idx="3263">
                  <c:v>0.47710831018518518</c:v>
                </c:pt>
                <c:pt idx="3264">
                  <c:v>0.47711371527777779</c:v>
                </c:pt>
                <c:pt idx="3265">
                  <c:v>0.47711925925925924</c:v>
                </c:pt>
                <c:pt idx="3266">
                  <c:v>0.47712429398148148</c:v>
                </c:pt>
                <c:pt idx="3267">
                  <c:v>0.47712937500000002</c:v>
                </c:pt>
                <c:pt idx="3268">
                  <c:v>0.47713449074074071</c:v>
                </c:pt>
                <c:pt idx="3269">
                  <c:v>0.47713858796296299</c:v>
                </c:pt>
                <c:pt idx="3270">
                  <c:v>0.47714280092592593</c:v>
                </c:pt>
                <c:pt idx="3271">
                  <c:v>0.47714696759259256</c:v>
                </c:pt>
                <c:pt idx="3272">
                  <c:v>0.47715104166666666</c:v>
                </c:pt>
                <c:pt idx="3273">
                  <c:v>0.47715506944444441</c:v>
                </c:pt>
                <c:pt idx="3274">
                  <c:v>0.47716027777777775</c:v>
                </c:pt>
                <c:pt idx="3275">
                  <c:v>0.47716568287037037</c:v>
                </c:pt>
                <c:pt idx="3276">
                  <c:v>0.47717089120370365</c:v>
                </c:pt>
                <c:pt idx="3277">
                  <c:v>0.47718050925925931</c:v>
                </c:pt>
                <c:pt idx="3278">
                  <c:v>0.47718570601851851</c:v>
                </c:pt>
                <c:pt idx="3279">
                  <c:v>0.47719077546296296</c:v>
                </c:pt>
                <c:pt idx="3280">
                  <c:v>0.47719608796296292</c:v>
                </c:pt>
                <c:pt idx="3281">
                  <c:v>0.47720114583333334</c:v>
                </c:pt>
                <c:pt idx="3282">
                  <c:v>0.4772057291666667</c:v>
                </c:pt>
                <c:pt idx="3283">
                  <c:v>0.47721004629629626</c:v>
                </c:pt>
                <c:pt idx="3284">
                  <c:v>0.47721403935185186</c:v>
                </c:pt>
                <c:pt idx="3285">
                  <c:v>0.47721806712962961</c:v>
                </c:pt>
                <c:pt idx="3286">
                  <c:v>0.47722231481481486</c:v>
                </c:pt>
                <c:pt idx="3287">
                  <c:v>0.47722660879629625</c:v>
                </c:pt>
                <c:pt idx="3288">
                  <c:v>0.47723181712962964</c:v>
                </c:pt>
                <c:pt idx="3289">
                  <c:v>0.4772372685185185</c:v>
                </c:pt>
                <c:pt idx="3290">
                  <c:v>0.47724269675925929</c:v>
                </c:pt>
                <c:pt idx="3291">
                  <c:v>0.47724809027777776</c:v>
                </c:pt>
                <c:pt idx="3292">
                  <c:v>0.47725380787037036</c:v>
                </c:pt>
                <c:pt idx="3293">
                  <c:v>0.47725907407407409</c:v>
                </c:pt>
                <c:pt idx="3294">
                  <c:v>0.47726467592592597</c:v>
                </c:pt>
                <c:pt idx="3295">
                  <c:v>0.47727052083333338</c:v>
                </c:pt>
                <c:pt idx="3296">
                  <c:v>0.47727502314814818</c:v>
                </c:pt>
                <c:pt idx="3297">
                  <c:v>0.47727903935185184</c:v>
                </c:pt>
                <c:pt idx="3298">
                  <c:v>0.47728326388888886</c:v>
                </c:pt>
                <c:pt idx="3299">
                  <c:v>0.47728725694444446</c:v>
                </c:pt>
                <c:pt idx="3300">
                  <c:v>0.47729148148148148</c:v>
                </c:pt>
                <c:pt idx="3301">
                  <c:v>0.47729593750000004</c:v>
                </c:pt>
                <c:pt idx="3302">
                  <c:v>0.47730113425925924</c:v>
                </c:pt>
                <c:pt idx="3303">
                  <c:v>0.47730670138888892</c:v>
                </c:pt>
                <c:pt idx="3304">
                  <c:v>0.47731214120370374</c:v>
                </c:pt>
                <c:pt idx="3305">
                  <c:v>0.47731756944444448</c:v>
                </c:pt>
                <c:pt idx="3306">
                  <c:v>0.47732267361111114</c:v>
                </c:pt>
                <c:pt idx="3307">
                  <c:v>0.47732849537037042</c:v>
                </c:pt>
                <c:pt idx="3308">
                  <c:v>0.4773339236111111</c:v>
                </c:pt>
                <c:pt idx="3309">
                  <c:v>0.477339212962963</c:v>
                </c:pt>
                <c:pt idx="3310">
                  <c:v>0.47734456018518517</c:v>
                </c:pt>
                <c:pt idx="3311">
                  <c:v>0.47735149305555558</c:v>
                </c:pt>
                <c:pt idx="3312">
                  <c:v>0.4773557175925926</c:v>
                </c:pt>
                <c:pt idx="3313">
                  <c:v>0.47735972222222217</c:v>
                </c:pt>
                <c:pt idx="3314">
                  <c:v>0.47736403935185184</c:v>
                </c:pt>
                <c:pt idx="3315">
                  <c:v>0.47736973379629632</c:v>
                </c:pt>
                <c:pt idx="3316">
                  <c:v>0.47737531249999998</c:v>
                </c:pt>
                <c:pt idx="3317">
                  <c:v>0.47738033564814814</c:v>
                </c:pt>
                <c:pt idx="3318">
                  <c:v>0.47738583333333334</c:v>
                </c:pt>
                <c:pt idx="3319">
                  <c:v>0.4773909375</c:v>
                </c:pt>
                <c:pt idx="3320">
                  <c:v>0.47739640046296294</c:v>
                </c:pt>
                <c:pt idx="3321">
                  <c:v>0.4774016782407407</c:v>
                </c:pt>
                <c:pt idx="3322">
                  <c:v>0.47740743055555557</c:v>
                </c:pt>
                <c:pt idx="3323">
                  <c:v>0.47741256944444443</c:v>
                </c:pt>
                <c:pt idx="3324">
                  <c:v>0.4774165856481481</c:v>
                </c:pt>
                <c:pt idx="3325">
                  <c:v>0.47742062499999999</c:v>
                </c:pt>
                <c:pt idx="3326">
                  <c:v>0.47742490740740745</c:v>
                </c:pt>
                <c:pt idx="3327">
                  <c:v>0.47742952546296297</c:v>
                </c:pt>
                <c:pt idx="3328">
                  <c:v>0.47743375000000005</c:v>
                </c:pt>
                <c:pt idx="3329">
                  <c:v>0.47743934027777774</c:v>
                </c:pt>
                <c:pt idx="3330">
                  <c:v>0.47744451388888892</c:v>
                </c:pt>
                <c:pt idx="3331">
                  <c:v>0.47744974537037038</c:v>
                </c:pt>
                <c:pt idx="3332">
                  <c:v>0.47745528935185183</c:v>
                </c:pt>
                <c:pt idx="3333">
                  <c:v>0.47746074074074074</c:v>
                </c:pt>
                <c:pt idx="3334">
                  <c:v>0.47746633101851854</c:v>
                </c:pt>
                <c:pt idx="3335">
                  <c:v>0.47747179398148148</c:v>
                </c:pt>
                <c:pt idx="3336">
                  <c:v>0.47747702546296295</c:v>
                </c:pt>
                <c:pt idx="3337">
                  <c:v>0.47748193287037038</c:v>
                </c:pt>
                <c:pt idx="3338">
                  <c:v>0.47748609953703708</c:v>
                </c:pt>
                <c:pt idx="3339">
                  <c:v>0.47749008101851853</c:v>
                </c:pt>
                <c:pt idx="3340">
                  <c:v>0.47749425925925926</c:v>
                </c:pt>
                <c:pt idx="3341">
                  <c:v>0.47749837962962965</c:v>
                </c:pt>
                <c:pt idx="3342">
                  <c:v>0.47750239583333332</c:v>
                </c:pt>
                <c:pt idx="3343">
                  <c:v>0.47750781250000002</c:v>
                </c:pt>
                <c:pt idx="3344">
                  <c:v>0.47751353009259256</c:v>
                </c:pt>
                <c:pt idx="3345">
                  <c:v>0.47751896990740739</c:v>
                </c:pt>
                <c:pt idx="3346">
                  <c:v>0.47752423611111111</c:v>
                </c:pt>
                <c:pt idx="3347">
                  <c:v>0.47752968749999997</c:v>
                </c:pt>
                <c:pt idx="3348">
                  <c:v>0.47753515046296297</c:v>
                </c:pt>
                <c:pt idx="3349">
                  <c:v>0.4775403587962963</c:v>
                </c:pt>
                <c:pt idx="3350">
                  <c:v>0.47754563657407406</c:v>
                </c:pt>
                <c:pt idx="3351">
                  <c:v>0.47755064814814818</c:v>
                </c:pt>
                <c:pt idx="3352">
                  <c:v>0.47755464120370372</c:v>
                </c:pt>
                <c:pt idx="3353">
                  <c:v>0.47756216435185189</c:v>
                </c:pt>
                <c:pt idx="3354">
                  <c:v>0.47756614583333334</c:v>
                </c:pt>
                <c:pt idx="3355">
                  <c:v>0.47757031249999998</c:v>
                </c:pt>
                <c:pt idx="3356">
                  <c:v>0.47757473379629628</c:v>
                </c:pt>
                <c:pt idx="3357">
                  <c:v>0.47757988425925929</c:v>
                </c:pt>
                <c:pt idx="3358">
                  <c:v>0.47758511574074075</c:v>
                </c:pt>
                <c:pt idx="3359">
                  <c:v>0.4775907060185185</c:v>
                </c:pt>
                <c:pt idx="3360">
                  <c:v>0.47759589120370372</c:v>
                </c:pt>
                <c:pt idx="3361">
                  <c:v>0.47760101851851849</c:v>
                </c:pt>
                <c:pt idx="3362">
                  <c:v>0.47760657407407409</c:v>
                </c:pt>
                <c:pt idx="3363">
                  <c:v>0.47761215277777774</c:v>
                </c:pt>
                <c:pt idx="3364">
                  <c:v>0.47761752314814815</c:v>
                </c:pt>
                <c:pt idx="3365">
                  <c:v>0.4776225925925926</c:v>
                </c:pt>
                <c:pt idx="3366">
                  <c:v>0.47762663194444444</c:v>
                </c:pt>
                <c:pt idx="3367">
                  <c:v>0.47763070601851854</c:v>
                </c:pt>
                <c:pt idx="3368">
                  <c:v>0.47763480324074076</c:v>
                </c:pt>
                <c:pt idx="3369">
                  <c:v>0.47763883101851851</c:v>
                </c:pt>
                <c:pt idx="3370">
                  <c:v>0.47764313657407409</c:v>
                </c:pt>
                <c:pt idx="3371">
                  <c:v>0.47764857638888891</c:v>
                </c:pt>
                <c:pt idx="3372">
                  <c:v>0.47765416666666666</c:v>
                </c:pt>
                <c:pt idx="3373">
                  <c:v>0.47765944444444441</c:v>
                </c:pt>
                <c:pt idx="3374">
                  <c:v>0.47766466435185184</c:v>
                </c:pt>
                <c:pt idx="3375">
                  <c:v>0.47767005787037037</c:v>
                </c:pt>
                <c:pt idx="3376">
                  <c:v>0.47768753472222225</c:v>
                </c:pt>
                <c:pt idx="3377">
                  <c:v>0.47769184027777772</c:v>
                </c:pt>
                <c:pt idx="3378">
                  <c:v>0.47769579861111106</c:v>
                </c:pt>
                <c:pt idx="3379">
                  <c:v>0.47769997685185189</c:v>
                </c:pt>
                <c:pt idx="3380">
                  <c:v>0.47770427083333339</c:v>
                </c:pt>
                <c:pt idx="3381">
                  <c:v>0.47770824074074075</c:v>
                </c:pt>
                <c:pt idx="3382">
                  <c:v>0.47771243055555557</c:v>
                </c:pt>
                <c:pt idx="3383">
                  <c:v>0.47771715277777776</c:v>
                </c:pt>
                <c:pt idx="3384">
                  <c:v>0.47772219907407409</c:v>
                </c:pt>
                <c:pt idx="3385">
                  <c:v>0.47772709490740745</c:v>
                </c:pt>
                <c:pt idx="3386">
                  <c:v>0.47773197916666671</c:v>
                </c:pt>
                <c:pt idx="3387">
                  <c:v>0.47773652777777781</c:v>
                </c:pt>
                <c:pt idx="3388">
                  <c:v>0.47774111111111112</c:v>
                </c:pt>
                <c:pt idx="3389">
                  <c:v>0.47774934027777777</c:v>
                </c:pt>
                <c:pt idx="3390">
                  <c:v>0.47775362268518523</c:v>
                </c:pt>
                <c:pt idx="3391">
                  <c:v>0.47775797453703706</c:v>
                </c:pt>
                <c:pt idx="3392">
                  <c:v>0.4777623958333333</c:v>
                </c:pt>
                <c:pt idx="3393">
                  <c:v>0.4777664699074074</c:v>
                </c:pt>
                <c:pt idx="3394">
                  <c:v>0.47777039351851852</c:v>
                </c:pt>
                <c:pt idx="3395">
                  <c:v>0.47777449074074069</c:v>
                </c:pt>
                <c:pt idx="3396">
                  <c:v>0.47777888888888892</c:v>
                </c:pt>
                <c:pt idx="3397">
                  <c:v>0.47778317129629633</c:v>
                </c:pt>
                <c:pt idx="3398">
                  <c:v>0.47778792824074073</c:v>
                </c:pt>
                <c:pt idx="3399">
                  <c:v>0.4777927199074074</c:v>
                </c:pt>
                <c:pt idx="3400">
                  <c:v>0.47779773148148147</c:v>
                </c:pt>
                <c:pt idx="3401">
                  <c:v>0.47780246527777775</c:v>
                </c:pt>
                <c:pt idx="3402">
                  <c:v>0.47781827546296296</c:v>
                </c:pt>
                <c:pt idx="3403">
                  <c:v>0.47782369212962966</c:v>
                </c:pt>
                <c:pt idx="3404">
                  <c:v>0.47782892361111112</c:v>
                </c:pt>
                <c:pt idx="3405">
                  <c:v>0.47783309027777782</c:v>
                </c:pt>
                <c:pt idx="3406">
                  <c:v>0.47783722222222225</c:v>
                </c:pt>
                <c:pt idx="3407">
                  <c:v>0.47784175925925926</c:v>
                </c:pt>
                <c:pt idx="3408">
                  <c:v>0.47784618055555556</c:v>
                </c:pt>
                <c:pt idx="3409">
                  <c:v>0.47785057870370373</c:v>
                </c:pt>
                <c:pt idx="3410">
                  <c:v>0.47785709490740741</c:v>
                </c:pt>
              </c:numCache>
            </c:numRef>
          </c:xVal>
          <c:yVal>
            <c:numRef>
              <c:f>'2015_10_30-11_06_51'!$B$2:$B$3419</c:f>
              <c:numCache>
                <c:formatCode>General</c:formatCode>
                <c:ptCount val="3418"/>
                <c:pt idx="0">
                  <c:v>33.01</c:v>
                </c:pt>
                <c:pt idx="1">
                  <c:v>33.020000000000003</c:v>
                </c:pt>
                <c:pt idx="2">
                  <c:v>33.020000000000003</c:v>
                </c:pt>
                <c:pt idx="3">
                  <c:v>33.020000000000003</c:v>
                </c:pt>
                <c:pt idx="4">
                  <c:v>33.020000000000003</c:v>
                </c:pt>
                <c:pt idx="5">
                  <c:v>33.020000000000003</c:v>
                </c:pt>
                <c:pt idx="6">
                  <c:v>33.020000000000003</c:v>
                </c:pt>
                <c:pt idx="7">
                  <c:v>33.020000000000003</c:v>
                </c:pt>
                <c:pt idx="8">
                  <c:v>33.020000000000003</c:v>
                </c:pt>
                <c:pt idx="9">
                  <c:v>33.020000000000003</c:v>
                </c:pt>
                <c:pt idx="10">
                  <c:v>33.020000000000003</c:v>
                </c:pt>
                <c:pt idx="11">
                  <c:v>33.01</c:v>
                </c:pt>
                <c:pt idx="12">
                  <c:v>33.01</c:v>
                </c:pt>
                <c:pt idx="13">
                  <c:v>33.01</c:v>
                </c:pt>
                <c:pt idx="14">
                  <c:v>33.01</c:v>
                </c:pt>
                <c:pt idx="15">
                  <c:v>33.01</c:v>
                </c:pt>
                <c:pt idx="16">
                  <c:v>33.01</c:v>
                </c:pt>
                <c:pt idx="17">
                  <c:v>33.01</c:v>
                </c:pt>
                <c:pt idx="18">
                  <c:v>33.01</c:v>
                </c:pt>
                <c:pt idx="19">
                  <c:v>33.01</c:v>
                </c:pt>
                <c:pt idx="20">
                  <c:v>33</c:v>
                </c:pt>
                <c:pt idx="21">
                  <c:v>33</c:v>
                </c:pt>
                <c:pt idx="22">
                  <c:v>33</c:v>
                </c:pt>
                <c:pt idx="23">
                  <c:v>33</c:v>
                </c:pt>
                <c:pt idx="24">
                  <c:v>33</c:v>
                </c:pt>
                <c:pt idx="25">
                  <c:v>33</c:v>
                </c:pt>
                <c:pt idx="26">
                  <c:v>33</c:v>
                </c:pt>
                <c:pt idx="27">
                  <c:v>33</c:v>
                </c:pt>
                <c:pt idx="28">
                  <c:v>33</c:v>
                </c:pt>
                <c:pt idx="29">
                  <c:v>33</c:v>
                </c:pt>
                <c:pt idx="30">
                  <c:v>33</c:v>
                </c:pt>
                <c:pt idx="31">
                  <c:v>33</c:v>
                </c:pt>
                <c:pt idx="32">
                  <c:v>33.01</c:v>
                </c:pt>
                <c:pt idx="33">
                  <c:v>33.01</c:v>
                </c:pt>
                <c:pt idx="34">
                  <c:v>33</c:v>
                </c:pt>
                <c:pt idx="35">
                  <c:v>33</c:v>
                </c:pt>
                <c:pt idx="36">
                  <c:v>33</c:v>
                </c:pt>
                <c:pt idx="37">
                  <c:v>33</c:v>
                </c:pt>
                <c:pt idx="38">
                  <c:v>33</c:v>
                </c:pt>
                <c:pt idx="39">
                  <c:v>33</c:v>
                </c:pt>
                <c:pt idx="40">
                  <c:v>33</c:v>
                </c:pt>
                <c:pt idx="41">
                  <c:v>33</c:v>
                </c:pt>
                <c:pt idx="42">
                  <c:v>33</c:v>
                </c:pt>
                <c:pt idx="43">
                  <c:v>33</c:v>
                </c:pt>
                <c:pt idx="44">
                  <c:v>33</c:v>
                </c:pt>
                <c:pt idx="45">
                  <c:v>33</c:v>
                </c:pt>
                <c:pt idx="46">
                  <c:v>33</c:v>
                </c:pt>
                <c:pt idx="47">
                  <c:v>33</c:v>
                </c:pt>
                <c:pt idx="48">
                  <c:v>33</c:v>
                </c:pt>
                <c:pt idx="49">
                  <c:v>33</c:v>
                </c:pt>
                <c:pt idx="50">
                  <c:v>33</c:v>
                </c:pt>
                <c:pt idx="51">
                  <c:v>33</c:v>
                </c:pt>
                <c:pt idx="52">
                  <c:v>33</c:v>
                </c:pt>
                <c:pt idx="53">
                  <c:v>33</c:v>
                </c:pt>
                <c:pt idx="54">
                  <c:v>33</c:v>
                </c:pt>
                <c:pt idx="55">
                  <c:v>33</c:v>
                </c:pt>
                <c:pt idx="56">
                  <c:v>33</c:v>
                </c:pt>
                <c:pt idx="57">
                  <c:v>33</c:v>
                </c:pt>
                <c:pt idx="58">
                  <c:v>33</c:v>
                </c:pt>
                <c:pt idx="59">
                  <c:v>33</c:v>
                </c:pt>
                <c:pt idx="60">
                  <c:v>33</c:v>
                </c:pt>
                <c:pt idx="61">
                  <c:v>33</c:v>
                </c:pt>
                <c:pt idx="62">
                  <c:v>33</c:v>
                </c:pt>
                <c:pt idx="63">
                  <c:v>33</c:v>
                </c:pt>
                <c:pt idx="64">
                  <c:v>33</c:v>
                </c:pt>
                <c:pt idx="65">
                  <c:v>33</c:v>
                </c:pt>
                <c:pt idx="66">
                  <c:v>33</c:v>
                </c:pt>
                <c:pt idx="67">
                  <c:v>33</c:v>
                </c:pt>
                <c:pt idx="68">
                  <c:v>33</c:v>
                </c:pt>
                <c:pt idx="69">
                  <c:v>33</c:v>
                </c:pt>
                <c:pt idx="70">
                  <c:v>33</c:v>
                </c:pt>
                <c:pt idx="71">
                  <c:v>33</c:v>
                </c:pt>
                <c:pt idx="72">
                  <c:v>33</c:v>
                </c:pt>
                <c:pt idx="73">
                  <c:v>33</c:v>
                </c:pt>
                <c:pt idx="74">
                  <c:v>33</c:v>
                </c:pt>
                <c:pt idx="75">
                  <c:v>33</c:v>
                </c:pt>
                <c:pt idx="76">
                  <c:v>33</c:v>
                </c:pt>
                <c:pt idx="77">
                  <c:v>33</c:v>
                </c:pt>
                <c:pt idx="78">
                  <c:v>33</c:v>
                </c:pt>
                <c:pt idx="79">
                  <c:v>33</c:v>
                </c:pt>
                <c:pt idx="80">
                  <c:v>33</c:v>
                </c:pt>
                <c:pt idx="81">
                  <c:v>33</c:v>
                </c:pt>
                <c:pt idx="82">
                  <c:v>33</c:v>
                </c:pt>
                <c:pt idx="83">
                  <c:v>33</c:v>
                </c:pt>
                <c:pt idx="84">
                  <c:v>33</c:v>
                </c:pt>
                <c:pt idx="85">
                  <c:v>33</c:v>
                </c:pt>
                <c:pt idx="86">
                  <c:v>33</c:v>
                </c:pt>
                <c:pt idx="87">
                  <c:v>33</c:v>
                </c:pt>
                <c:pt idx="88">
                  <c:v>33</c:v>
                </c:pt>
                <c:pt idx="89">
                  <c:v>33</c:v>
                </c:pt>
                <c:pt idx="90">
                  <c:v>33</c:v>
                </c:pt>
                <c:pt idx="91">
                  <c:v>33</c:v>
                </c:pt>
                <c:pt idx="92">
                  <c:v>33</c:v>
                </c:pt>
                <c:pt idx="93">
                  <c:v>33</c:v>
                </c:pt>
                <c:pt idx="94">
                  <c:v>33</c:v>
                </c:pt>
                <c:pt idx="95">
                  <c:v>33</c:v>
                </c:pt>
                <c:pt idx="96">
                  <c:v>33</c:v>
                </c:pt>
                <c:pt idx="97">
                  <c:v>33</c:v>
                </c:pt>
                <c:pt idx="98">
                  <c:v>33</c:v>
                </c:pt>
                <c:pt idx="99">
                  <c:v>33</c:v>
                </c:pt>
                <c:pt idx="100">
                  <c:v>33</c:v>
                </c:pt>
                <c:pt idx="101">
                  <c:v>33</c:v>
                </c:pt>
                <c:pt idx="102">
                  <c:v>33</c:v>
                </c:pt>
                <c:pt idx="103">
                  <c:v>33</c:v>
                </c:pt>
                <c:pt idx="104">
                  <c:v>33</c:v>
                </c:pt>
                <c:pt idx="105">
                  <c:v>33</c:v>
                </c:pt>
                <c:pt idx="106">
                  <c:v>33</c:v>
                </c:pt>
                <c:pt idx="107">
                  <c:v>33</c:v>
                </c:pt>
                <c:pt idx="108">
                  <c:v>33</c:v>
                </c:pt>
                <c:pt idx="109">
                  <c:v>33</c:v>
                </c:pt>
                <c:pt idx="110">
                  <c:v>33</c:v>
                </c:pt>
                <c:pt idx="111">
                  <c:v>33</c:v>
                </c:pt>
                <c:pt idx="112">
                  <c:v>33</c:v>
                </c:pt>
                <c:pt idx="113">
                  <c:v>33</c:v>
                </c:pt>
                <c:pt idx="114">
                  <c:v>33</c:v>
                </c:pt>
                <c:pt idx="115">
                  <c:v>33</c:v>
                </c:pt>
                <c:pt idx="116">
                  <c:v>33</c:v>
                </c:pt>
                <c:pt idx="117">
                  <c:v>33</c:v>
                </c:pt>
                <c:pt idx="118">
                  <c:v>33</c:v>
                </c:pt>
                <c:pt idx="119">
                  <c:v>33</c:v>
                </c:pt>
                <c:pt idx="120">
                  <c:v>33</c:v>
                </c:pt>
                <c:pt idx="121">
                  <c:v>33</c:v>
                </c:pt>
                <c:pt idx="122">
                  <c:v>33</c:v>
                </c:pt>
                <c:pt idx="123">
                  <c:v>33</c:v>
                </c:pt>
                <c:pt idx="124">
                  <c:v>33</c:v>
                </c:pt>
                <c:pt idx="125">
                  <c:v>33</c:v>
                </c:pt>
                <c:pt idx="126">
                  <c:v>33</c:v>
                </c:pt>
                <c:pt idx="127">
                  <c:v>33</c:v>
                </c:pt>
                <c:pt idx="128">
                  <c:v>33</c:v>
                </c:pt>
                <c:pt idx="129">
                  <c:v>33</c:v>
                </c:pt>
                <c:pt idx="130">
                  <c:v>33</c:v>
                </c:pt>
                <c:pt idx="131">
                  <c:v>33</c:v>
                </c:pt>
                <c:pt idx="132">
                  <c:v>33</c:v>
                </c:pt>
                <c:pt idx="133">
                  <c:v>33</c:v>
                </c:pt>
                <c:pt idx="134">
                  <c:v>33</c:v>
                </c:pt>
                <c:pt idx="135">
                  <c:v>33</c:v>
                </c:pt>
                <c:pt idx="136">
                  <c:v>33</c:v>
                </c:pt>
                <c:pt idx="137">
                  <c:v>33</c:v>
                </c:pt>
                <c:pt idx="138">
                  <c:v>33</c:v>
                </c:pt>
                <c:pt idx="139">
                  <c:v>33</c:v>
                </c:pt>
                <c:pt idx="140">
                  <c:v>33</c:v>
                </c:pt>
                <c:pt idx="141">
                  <c:v>33</c:v>
                </c:pt>
                <c:pt idx="142">
                  <c:v>33</c:v>
                </c:pt>
                <c:pt idx="143">
                  <c:v>33</c:v>
                </c:pt>
                <c:pt idx="144">
                  <c:v>33</c:v>
                </c:pt>
                <c:pt idx="145">
                  <c:v>33</c:v>
                </c:pt>
                <c:pt idx="146">
                  <c:v>33</c:v>
                </c:pt>
                <c:pt idx="147">
                  <c:v>33</c:v>
                </c:pt>
                <c:pt idx="148">
                  <c:v>33</c:v>
                </c:pt>
                <c:pt idx="149">
                  <c:v>33</c:v>
                </c:pt>
                <c:pt idx="150">
                  <c:v>33</c:v>
                </c:pt>
                <c:pt idx="151">
                  <c:v>33</c:v>
                </c:pt>
                <c:pt idx="152">
                  <c:v>33</c:v>
                </c:pt>
                <c:pt idx="153">
                  <c:v>33</c:v>
                </c:pt>
                <c:pt idx="154">
                  <c:v>33</c:v>
                </c:pt>
                <c:pt idx="155">
                  <c:v>33</c:v>
                </c:pt>
                <c:pt idx="156">
                  <c:v>33</c:v>
                </c:pt>
                <c:pt idx="157">
                  <c:v>33</c:v>
                </c:pt>
                <c:pt idx="158">
                  <c:v>33</c:v>
                </c:pt>
                <c:pt idx="159">
                  <c:v>33</c:v>
                </c:pt>
                <c:pt idx="160">
                  <c:v>33</c:v>
                </c:pt>
                <c:pt idx="161">
                  <c:v>33</c:v>
                </c:pt>
                <c:pt idx="162">
                  <c:v>33</c:v>
                </c:pt>
                <c:pt idx="163">
                  <c:v>33</c:v>
                </c:pt>
                <c:pt idx="164">
                  <c:v>33</c:v>
                </c:pt>
                <c:pt idx="165">
                  <c:v>33</c:v>
                </c:pt>
                <c:pt idx="166">
                  <c:v>33</c:v>
                </c:pt>
                <c:pt idx="167">
                  <c:v>33</c:v>
                </c:pt>
                <c:pt idx="168">
                  <c:v>33</c:v>
                </c:pt>
                <c:pt idx="169">
                  <c:v>33</c:v>
                </c:pt>
                <c:pt idx="170">
                  <c:v>33</c:v>
                </c:pt>
                <c:pt idx="171">
                  <c:v>33</c:v>
                </c:pt>
                <c:pt idx="172">
                  <c:v>33</c:v>
                </c:pt>
                <c:pt idx="173">
                  <c:v>33</c:v>
                </c:pt>
                <c:pt idx="174">
                  <c:v>33</c:v>
                </c:pt>
                <c:pt idx="175">
                  <c:v>33.01</c:v>
                </c:pt>
                <c:pt idx="176">
                  <c:v>33.020000000000003</c:v>
                </c:pt>
                <c:pt idx="177">
                  <c:v>33.049999999999997</c:v>
                </c:pt>
                <c:pt idx="178">
                  <c:v>33.08</c:v>
                </c:pt>
                <c:pt idx="179">
                  <c:v>33.119999999999997</c:v>
                </c:pt>
                <c:pt idx="180">
                  <c:v>33.159999999999997</c:v>
                </c:pt>
                <c:pt idx="181">
                  <c:v>33.21</c:v>
                </c:pt>
                <c:pt idx="182">
                  <c:v>33.26</c:v>
                </c:pt>
                <c:pt idx="183">
                  <c:v>33.31</c:v>
                </c:pt>
                <c:pt idx="184">
                  <c:v>33.369999999999997</c:v>
                </c:pt>
                <c:pt idx="185">
                  <c:v>33.42</c:v>
                </c:pt>
                <c:pt idx="186">
                  <c:v>33.47</c:v>
                </c:pt>
                <c:pt idx="187">
                  <c:v>33.520000000000003</c:v>
                </c:pt>
                <c:pt idx="188">
                  <c:v>33.57</c:v>
                </c:pt>
                <c:pt idx="189">
                  <c:v>33.619999999999997</c:v>
                </c:pt>
                <c:pt idx="190">
                  <c:v>33.700000000000003</c:v>
                </c:pt>
                <c:pt idx="191">
                  <c:v>33.75</c:v>
                </c:pt>
                <c:pt idx="192">
                  <c:v>33.799999999999997</c:v>
                </c:pt>
                <c:pt idx="193">
                  <c:v>33.869999999999997</c:v>
                </c:pt>
                <c:pt idx="194">
                  <c:v>33.94</c:v>
                </c:pt>
                <c:pt idx="195">
                  <c:v>34</c:v>
                </c:pt>
                <c:pt idx="196">
                  <c:v>34.090000000000003</c:v>
                </c:pt>
                <c:pt idx="197">
                  <c:v>34.18</c:v>
                </c:pt>
                <c:pt idx="198">
                  <c:v>34.29</c:v>
                </c:pt>
                <c:pt idx="199">
                  <c:v>34.380000000000003</c:v>
                </c:pt>
                <c:pt idx="200">
                  <c:v>34.47</c:v>
                </c:pt>
                <c:pt idx="201">
                  <c:v>34.58</c:v>
                </c:pt>
                <c:pt idx="202">
                  <c:v>34.68</c:v>
                </c:pt>
                <c:pt idx="203">
                  <c:v>34.770000000000003</c:v>
                </c:pt>
                <c:pt idx="204">
                  <c:v>34.869999999999997</c:v>
                </c:pt>
                <c:pt idx="205">
                  <c:v>34.99</c:v>
                </c:pt>
                <c:pt idx="206">
                  <c:v>35.08</c:v>
                </c:pt>
                <c:pt idx="207">
                  <c:v>35.15</c:v>
                </c:pt>
                <c:pt idx="208">
                  <c:v>35.25</c:v>
                </c:pt>
                <c:pt idx="209">
                  <c:v>35.36</c:v>
                </c:pt>
                <c:pt idx="210">
                  <c:v>35.46</c:v>
                </c:pt>
                <c:pt idx="211">
                  <c:v>35.590000000000003</c:v>
                </c:pt>
                <c:pt idx="212">
                  <c:v>35.74</c:v>
                </c:pt>
                <c:pt idx="213">
                  <c:v>35.85</c:v>
                </c:pt>
                <c:pt idx="214">
                  <c:v>35.96</c:v>
                </c:pt>
                <c:pt idx="215">
                  <c:v>36.119999999999997</c:v>
                </c:pt>
                <c:pt idx="216">
                  <c:v>36.25</c:v>
                </c:pt>
                <c:pt idx="217">
                  <c:v>36.4</c:v>
                </c:pt>
                <c:pt idx="218">
                  <c:v>36.549999999999997</c:v>
                </c:pt>
                <c:pt idx="219">
                  <c:v>36.71</c:v>
                </c:pt>
                <c:pt idx="220">
                  <c:v>36.85</c:v>
                </c:pt>
                <c:pt idx="221">
                  <c:v>37</c:v>
                </c:pt>
                <c:pt idx="222">
                  <c:v>37.15</c:v>
                </c:pt>
                <c:pt idx="223">
                  <c:v>37.33</c:v>
                </c:pt>
                <c:pt idx="224">
                  <c:v>37.479999999999997</c:v>
                </c:pt>
                <c:pt idx="225">
                  <c:v>37.64</c:v>
                </c:pt>
                <c:pt idx="226">
                  <c:v>37.79</c:v>
                </c:pt>
                <c:pt idx="227">
                  <c:v>37.950000000000003</c:v>
                </c:pt>
                <c:pt idx="228">
                  <c:v>38.090000000000003</c:v>
                </c:pt>
                <c:pt idx="229">
                  <c:v>38.26</c:v>
                </c:pt>
                <c:pt idx="230">
                  <c:v>38.42</c:v>
                </c:pt>
                <c:pt idx="231">
                  <c:v>38.590000000000003</c:v>
                </c:pt>
                <c:pt idx="232">
                  <c:v>38.770000000000003</c:v>
                </c:pt>
                <c:pt idx="233">
                  <c:v>38.94</c:v>
                </c:pt>
                <c:pt idx="234">
                  <c:v>39.119999999999997</c:v>
                </c:pt>
                <c:pt idx="235">
                  <c:v>39.299999999999997</c:v>
                </c:pt>
                <c:pt idx="236">
                  <c:v>39.49</c:v>
                </c:pt>
                <c:pt idx="237">
                  <c:v>39.659999999999997</c:v>
                </c:pt>
                <c:pt idx="238">
                  <c:v>39.840000000000003</c:v>
                </c:pt>
                <c:pt idx="239">
                  <c:v>40</c:v>
                </c:pt>
                <c:pt idx="240">
                  <c:v>40.15</c:v>
                </c:pt>
                <c:pt idx="241">
                  <c:v>40.29</c:v>
                </c:pt>
                <c:pt idx="242">
                  <c:v>40.43</c:v>
                </c:pt>
                <c:pt idx="243">
                  <c:v>40.6</c:v>
                </c:pt>
                <c:pt idx="244">
                  <c:v>40.75</c:v>
                </c:pt>
                <c:pt idx="245">
                  <c:v>40.909999999999997</c:v>
                </c:pt>
                <c:pt idx="246">
                  <c:v>41.08</c:v>
                </c:pt>
                <c:pt idx="247">
                  <c:v>41.25</c:v>
                </c:pt>
                <c:pt idx="248">
                  <c:v>41.4</c:v>
                </c:pt>
                <c:pt idx="249">
                  <c:v>41.58</c:v>
                </c:pt>
                <c:pt idx="250">
                  <c:v>41.74</c:v>
                </c:pt>
                <c:pt idx="251">
                  <c:v>41.9</c:v>
                </c:pt>
                <c:pt idx="252">
                  <c:v>42.06</c:v>
                </c:pt>
                <c:pt idx="253">
                  <c:v>42.23</c:v>
                </c:pt>
                <c:pt idx="254">
                  <c:v>42.38</c:v>
                </c:pt>
                <c:pt idx="255">
                  <c:v>42.54</c:v>
                </c:pt>
                <c:pt idx="256">
                  <c:v>42.73</c:v>
                </c:pt>
                <c:pt idx="257">
                  <c:v>42.88</c:v>
                </c:pt>
                <c:pt idx="258">
                  <c:v>43.04</c:v>
                </c:pt>
                <c:pt idx="259">
                  <c:v>43.22</c:v>
                </c:pt>
                <c:pt idx="260">
                  <c:v>43.36</c:v>
                </c:pt>
                <c:pt idx="261">
                  <c:v>43.49</c:v>
                </c:pt>
                <c:pt idx="262">
                  <c:v>43.64</c:v>
                </c:pt>
                <c:pt idx="263">
                  <c:v>43.76</c:v>
                </c:pt>
                <c:pt idx="264">
                  <c:v>43.9</c:v>
                </c:pt>
                <c:pt idx="265">
                  <c:v>44.07</c:v>
                </c:pt>
                <c:pt idx="266">
                  <c:v>44.23</c:v>
                </c:pt>
                <c:pt idx="267">
                  <c:v>44.36</c:v>
                </c:pt>
                <c:pt idx="268">
                  <c:v>44.51</c:v>
                </c:pt>
                <c:pt idx="269">
                  <c:v>44.66</c:v>
                </c:pt>
                <c:pt idx="270">
                  <c:v>44.8</c:v>
                </c:pt>
                <c:pt idx="271">
                  <c:v>44.94</c:v>
                </c:pt>
                <c:pt idx="272">
                  <c:v>45.1</c:v>
                </c:pt>
                <c:pt idx="273">
                  <c:v>45.25</c:v>
                </c:pt>
                <c:pt idx="274">
                  <c:v>45.37</c:v>
                </c:pt>
                <c:pt idx="275">
                  <c:v>45.49</c:v>
                </c:pt>
                <c:pt idx="276">
                  <c:v>45.61</c:v>
                </c:pt>
                <c:pt idx="277">
                  <c:v>45.7</c:v>
                </c:pt>
                <c:pt idx="278">
                  <c:v>45.8</c:v>
                </c:pt>
                <c:pt idx="279">
                  <c:v>45.91</c:v>
                </c:pt>
                <c:pt idx="280">
                  <c:v>46.02</c:v>
                </c:pt>
                <c:pt idx="281">
                  <c:v>46.13</c:v>
                </c:pt>
                <c:pt idx="282">
                  <c:v>46.23</c:v>
                </c:pt>
                <c:pt idx="283">
                  <c:v>46.31</c:v>
                </c:pt>
                <c:pt idx="284">
                  <c:v>46.41</c:v>
                </c:pt>
                <c:pt idx="285">
                  <c:v>46.48</c:v>
                </c:pt>
                <c:pt idx="286">
                  <c:v>46.56</c:v>
                </c:pt>
                <c:pt idx="287">
                  <c:v>46.66</c:v>
                </c:pt>
                <c:pt idx="288">
                  <c:v>46.77</c:v>
                </c:pt>
                <c:pt idx="289">
                  <c:v>46.85</c:v>
                </c:pt>
                <c:pt idx="290">
                  <c:v>46.92</c:v>
                </c:pt>
                <c:pt idx="291">
                  <c:v>46.98</c:v>
                </c:pt>
                <c:pt idx="292">
                  <c:v>47.03</c:v>
                </c:pt>
                <c:pt idx="293">
                  <c:v>47.09</c:v>
                </c:pt>
                <c:pt idx="294">
                  <c:v>47.14</c:v>
                </c:pt>
                <c:pt idx="295">
                  <c:v>47.19</c:v>
                </c:pt>
                <c:pt idx="296">
                  <c:v>47.25</c:v>
                </c:pt>
                <c:pt idx="297">
                  <c:v>47.29</c:v>
                </c:pt>
                <c:pt idx="298">
                  <c:v>47.32</c:v>
                </c:pt>
                <c:pt idx="299">
                  <c:v>47.36</c:v>
                </c:pt>
                <c:pt idx="300">
                  <c:v>47.41</c:v>
                </c:pt>
                <c:pt idx="301">
                  <c:v>47.45</c:v>
                </c:pt>
                <c:pt idx="302">
                  <c:v>47.47</c:v>
                </c:pt>
                <c:pt idx="303">
                  <c:v>47.5</c:v>
                </c:pt>
                <c:pt idx="304">
                  <c:v>47.51</c:v>
                </c:pt>
                <c:pt idx="305">
                  <c:v>47.51</c:v>
                </c:pt>
                <c:pt idx="306">
                  <c:v>47.52</c:v>
                </c:pt>
                <c:pt idx="307">
                  <c:v>47.53</c:v>
                </c:pt>
                <c:pt idx="308">
                  <c:v>47.54</c:v>
                </c:pt>
                <c:pt idx="309">
                  <c:v>47.56</c:v>
                </c:pt>
                <c:pt idx="310">
                  <c:v>47.58</c:v>
                </c:pt>
                <c:pt idx="311">
                  <c:v>47.59</c:v>
                </c:pt>
                <c:pt idx="312">
                  <c:v>47.6</c:v>
                </c:pt>
                <c:pt idx="313">
                  <c:v>47.61</c:v>
                </c:pt>
                <c:pt idx="314">
                  <c:v>47.62</c:v>
                </c:pt>
                <c:pt idx="315">
                  <c:v>47.62</c:v>
                </c:pt>
                <c:pt idx="316">
                  <c:v>47.62</c:v>
                </c:pt>
                <c:pt idx="317">
                  <c:v>47.62</c:v>
                </c:pt>
                <c:pt idx="318">
                  <c:v>47.62</c:v>
                </c:pt>
                <c:pt idx="319">
                  <c:v>47.62</c:v>
                </c:pt>
                <c:pt idx="320">
                  <c:v>47.62</c:v>
                </c:pt>
                <c:pt idx="321">
                  <c:v>47.61</c:v>
                </c:pt>
                <c:pt idx="322">
                  <c:v>47.6</c:v>
                </c:pt>
                <c:pt idx="323">
                  <c:v>47.59</c:v>
                </c:pt>
                <c:pt idx="324">
                  <c:v>47.58</c:v>
                </c:pt>
                <c:pt idx="325">
                  <c:v>47.56</c:v>
                </c:pt>
                <c:pt idx="326">
                  <c:v>47.55</c:v>
                </c:pt>
                <c:pt idx="327">
                  <c:v>47.53</c:v>
                </c:pt>
                <c:pt idx="328">
                  <c:v>47.52</c:v>
                </c:pt>
                <c:pt idx="329">
                  <c:v>47.52</c:v>
                </c:pt>
                <c:pt idx="330">
                  <c:v>47.51</c:v>
                </c:pt>
                <c:pt idx="331">
                  <c:v>47.51</c:v>
                </c:pt>
                <c:pt idx="332">
                  <c:v>47.51</c:v>
                </c:pt>
                <c:pt idx="333">
                  <c:v>47.51</c:v>
                </c:pt>
                <c:pt idx="334">
                  <c:v>47.5</c:v>
                </c:pt>
                <c:pt idx="335">
                  <c:v>47.49</c:v>
                </c:pt>
                <c:pt idx="336">
                  <c:v>47.47</c:v>
                </c:pt>
                <c:pt idx="337">
                  <c:v>47.45</c:v>
                </c:pt>
                <c:pt idx="338">
                  <c:v>47.42</c:v>
                </c:pt>
                <c:pt idx="339">
                  <c:v>47.4</c:v>
                </c:pt>
                <c:pt idx="340">
                  <c:v>47.39</c:v>
                </c:pt>
                <c:pt idx="341">
                  <c:v>47.36</c:v>
                </c:pt>
                <c:pt idx="342">
                  <c:v>47.34</c:v>
                </c:pt>
                <c:pt idx="343">
                  <c:v>47.31</c:v>
                </c:pt>
                <c:pt idx="344">
                  <c:v>47.29</c:v>
                </c:pt>
                <c:pt idx="345">
                  <c:v>47.27</c:v>
                </c:pt>
                <c:pt idx="346">
                  <c:v>47.24</c:v>
                </c:pt>
                <c:pt idx="347">
                  <c:v>47.22</c:v>
                </c:pt>
                <c:pt idx="348">
                  <c:v>47.19</c:v>
                </c:pt>
                <c:pt idx="349">
                  <c:v>47.15</c:v>
                </c:pt>
                <c:pt idx="350">
                  <c:v>47.1</c:v>
                </c:pt>
                <c:pt idx="351">
                  <c:v>47.06</c:v>
                </c:pt>
                <c:pt idx="352">
                  <c:v>47.04</c:v>
                </c:pt>
                <c:pt idx="353">
                  <c:v>47.02</c:v>
                </c:pt>
                <c:pt idx="354">
                  <c:v>47</c:v>
                </c:pt>
                <c:pt idx="355">
                  <c:v>47</c:v>
                </c:pt>
                <c:pt idx="356">
                  <c:v>46.99</c:v>
                </c:pt>
                <c:pt idx="357">
                  <c:v>46.97</c:v>
                </c:pt>
                <c:pt idx="358">
                  <c:v>46.95</c:v>
                </c:pt>
                <c:pt idx="359">
                  <c:v>46.92</c:v>
                </c:pt>
                <c:pt idx="360">
                  <c:v>46.89</c:v>
                </c:pt>
                <c:pt idx="361">
                  <c:v>46.84</c:v>
                </c:pt>
                <c:pt idx="362">
                  <c:v>46.8</c:v>
                </c:pt>
                <c:pt idx="363">
                  <c:v>46.75</c:v>
                </c:pt>
                <c:pt idx="364">
                  <c:v>46.7</c:v>
                </c:pt>
                <c:pt idx="365">
                  <c:v>46.66</c:v>
                </c:pt>
                <c:pt idx="366">
                  <c:v>46.62</c:v>
                </c:pt>
                <c:pt idx="367">
                  <c:v>46.58</c:v>
                </c:pt>
                <c:pt idx="368">
                  <c:v>46.54</c:v>
                </c:pt>
                <c:pt idx="369">
                  <c:v>46.49</c:v>
                </c:pt>
                <c:pt idx="370">
                  <c:v>46.45</c:v>
                </c:pt>
                <c:pt idx="371">
                  <c:v>46.42</c:v>
                </c:pt>
                <c:pt idx="372">
                  <c:v>46.39</c:v>
                </c:pt>
                <c:pt idx="373">
                  <c:v>46.38</c:v>
                </c:pt>
                <c:pt idx="374">
                  <c:v>46.38</c:v>
                </c:pt>
                <c:pt idx="375">
                  <c:v>46.38</c:v>
                </c:pt>
                <c:pt idx="376">
                  <c:v>46.38</c:v>
                </c:pt>
                <c:pt idx="377">
                  <c:v>46.37</c:v>
                </c:pt>
                <c:pt idx="378">
                  <c:v>46.34</c:v>
                </c:pt>
                <c:pt idx="379">
                  <c:v>46.31</c:v>
                </c:pt>
                <c:pt idx="380">
                  <c:v>46.28</c:v>
                </c:pt>
                <c:pt idx="381">
                  <c:v>46.25</c:v>
                </c:pt>
                <c:pt idx="382">
                  <c:v>46.2</c:v>
                </c:pt>
                <c:pt idx="383">
                  <c:v>46.16</c:v>
                </c:pt>
                <c:pt idx="384">
                  <c:v>46.11</c:v>
                </c:pt>
                <c:pt idx="385">
                  <c:v>46.06</c:v>
                </c:pt>
                <c:pt idx="386">
                  <c:v>46.01</c:v>
                </c:pt>
                <c:pt idx="387">
                  <c:v>45.97</c:v>
                </c:pt>
                <c:pt idx="388">
                  <c:v>45.94</c:v>
                </c:pt>
                <c:pt idx="389">
                  <c:v>45.92</c:v>
                </c:pt>
                <c:pt idx="390">
                  <c:v>45.9</c:v>
                </c:pt>
                <c:pt idx="391">
                  <c:v>45.9</c:v>
                </c:pt>
                <c:pt idx="392">
                  <c:v>45.88</c:v>
                </c:pt>
                <c:pt idx="393">
                  <c:v>45.85</c:v>
                </c:pt>
                <c:pt idx="394">
                  <c:v>45.82</c:v>
                </c:pt>
                <c:pt idx="395">
                  <c:v>45.77</c:v>
                </c:pt>
                <c:pt idx="396">
                  <c:v>45.73</c:v>
                </c:pt>
                <c:pt idx="397">
                  <c:v>45.7</c:v>
                </c:pt>
                <c:pt idx="398">
                  <c:v>45.67</c:v>
                </c:pt>
                <c:pt idx="399">
                  <c:v>45.64</c:v>
                </c:pt>
                <c:pt idx="400">
                  <c:v>45.61</c:v>
                </c:pt>
                <c:pt idx="401">
                  <c:v>45.58</c:v>
                </c:pt>
                <c:pt idx="402">
                  <c:v>45.56</c:v>
                </c:pt>
                <c:pt idx="403">
                  <c:v>45.54</c:v>
                </c:pt>
                <c:pt idx="404">
                  <c:v>45.53</c:v>
                </c:pt>
                <c:pt idx="405">
                  <c:v>45.52</c:v>
                </c:pt>
                <c:pt idx="406">
                  <c:v>45.5</c:v>
                </c:pt>
                <c:pt idx="407">
                  <c:v>45.48</c:v>
                </c:pt>
                <c:pt idx="408">
                  <c:v>45.45</c:v>
                </c:pt>
                <c:pt idx="409">
                  <c:v>45.41</c:v>
                </c:pt>
                <c:pt idx="410">
                  <c:v>45.37</c:v>
                </c:pt>
                <c:pt idx="411">
                  <c:v>45.34</c:v>
                </c:pt>
                <c:pt idx="412">
                  <c:v>45.31</c:v>
                </c:pt>
                <c:pt idx="413">
                  <c:v>45.28</c:v>
                </c:pt>
                <c:pt idx="414">
                  <c:v>45.26</c:v>
                </c:pt>
                <c:pt idx="415">
                  <c:v>45.23</c:v>
                </c:pt>
                <c:pt idx="416">
                  <c:v>45.19</c:v>
                </c:pt>
                <c:pt idx="417">
                  <c:v>45.14</c:v>
                </c:pt>
                <c:pt idx="418">
                  <c:v>45.11</c:v>
                </c:pt>
                <c:pt idx="419">
                  <c:v>45.08</c:v>
                </c:pt>
                <c:pt idx="420">
                  <c:v>45.06</c:v>
                </c:pt>
                <c:pt idx="421">
                  <c:v>45.05</c:v>
                </c:pt>
                <c:pt idx="422">
                  <c:v>45.04</c:v>
                </c:pt>
                <c:pt idx="423">
                  <c:v>45.01</c:v>
                </c:pt>
                <c:pt idx="424">
                  <c:v>44.99</c:v>
                </c:pt>
                <c:pt idx="425">
                  <c:v>44.96</c:v>
                </c:pt>
                <c:pt idx="426">
                  <c:v>44.93</c:v>
                </c:pt>
                <c:pt idx="427">
                  <c:v>44.89</c:v>
                </c:pt>
                <c:pt idx="428">
                  <c:v>44.85</c:v>
                </c:pt>
                <c:pt idx="429">
                  <c:v>44.8</c:v>
                </c:pt>
                <c:pt idx="430">
                  <c:v>44.76</c:v>
                </c:pt>
                <c:pt idx="431">
                  <c:v>44.72</c:v>
                </c:pt>
                <c:pt idx="432">
                  <c:v>44.7</c:v>
                </c:pt>
                <c:pt idx="433">
                  <c:v>44.68</c:v>
                </c:pt>
                <c:pt idx="434">
                  <c:v>44.65</c:v>
                </c:pt>
                <c:pt idx="435">
                  <c:v>44.63</c:v>
                </c:pt>
                <c:pt idx="436">
                  <c:v>44.61</c:v>
                </c:pt>
                <c:pt idx="437">
                  <c:v>44.59</c:v>
                </c:pt>
                <c:pt idx="438">
                  <c:v>44.58</c:v>
                </c:pt>
                <c:pt idx="439">
                  <c:v>44.58</c:v>
                </c:pt>
                <c:pt idx="440">
                  <c:v>44.58</c:v>
                </c:pt>
                <c:pt idx="441">
                  <c:v>44.57</c:v>
                </c:pt>
                <c:pt idx="442">
                  <c:v>44.55</c:v>
                </c:pt>
                <c:pt idx="443">
                  <c:v>44.53</c:v>
                </c:pt>
                <c:pt idx="444">
                  <c:v>44.5</c:v>
                </c:pt>
                <c:pt idx="445">
                  <c:v>44.47</c:v>
                </c:pt>
                <c:pt idx="446">
                  <c:v>44.43</c:v>
                </c:pt>
                <c:pt idx="447">
                  <c:v>44.41</c:v>
                </c:pt>
                <c:pt idx="448">
                  <c:v>44.38</c:v>
                </c:pt>
                <c:pt idx="449">
                  <c:v>44.35</c:v>
                </c:pt>
                <c:pt idx="450">
                  <c:v>44.34</c:v>
                </c:pt>
                <c:pt idx="451">
                  <c:v>44.31</c:v>
                </c:pt>
                <c:pt idx="452">
                  <c:v>44.28</c:v>
                </c:pt>
                <c:pt idx="453">
                  <c:v>44.24</c:v>
                </c:pt>
                <c:pt idx="454">
                  <c:v>44.2</c:v>
                </c:pt>
                <c:pt idx="455">
                  <c:v>44.16</c:v>
                </c:pt>
                <c:pt idx="456">
                  <c:v>44.13</c:v>
                </c:pt>
                <c:pt idx="457">
                  <c:v>44.1</c:v>
                </c:pt>
                <c:pt idx="458">
                  <c:v>44.08</c:v>
                </c:pt>
                <c:pt idx="459">
                  <c:v>44.05</c:v>
                </c:pt>
                <c:pt idx="460">
                  <c:v>44.03</c:v>
                </c:pt>
                <c:pt idx="461">
                  <c:v>44.01</c:v>
                </c:pt>
                <c:pt idx="462">
                  <c:v>44</c:v>
                </c:pt>
                <c:pt idx="463">
                  <c:v>44</c:v>
                </c:pt>
                <c:pt idx="464">
                  <c:v>44</c:v>
                </c:pt>
                <c:pt idx="465">
                  <c:v>43.99</c:v>
                </c:pt>
                <c:pt idx="466">
                  <c:v>43.98</c:v>
                </c:pt>
                <c:pt idx="467">
                  <c:v>43.95</c:v>
                </c:pt>
                <c:pt idx="468">
                  <c:v>43.92</c:v>
                </c:pt>
                <c:pt idx="469">
                  <c:v>43.89</c:v>
                </c:pt>
                <c:pt idx="470">
                  <c:v>43.85</c:v>
                </c:pt>
                <c:pt idx="471">
                  <c:v>43.82</c:v>
                </c:pt>
                <c:pt idx="472">
                  <c:v>43.8</c:v>
                </c:pt>
                <c:pt idx="473">
                  <c:v>43.78</c:v>
                </c:pt>
                <c:pt idx="474">
                  <c:v>43.77</c:v>
                </c:pt>
                <c:pt idx="475">
                  <c:v>43.75</c:v>
                </c:pt>
                <c:pt idx="476">
                  <c:v>43.73</c:v>
                </c:pt>
                <c:pt idx="477">
                  <c:v>43.7</c:v>
                </c:pt>
                <c:pt idx="478">
                  <c:v>43.66</c:v>
                </c:pt>
                <c:pt idx="479">
                  <c:v>43.62</c:v>
                </c:pt>
                <c:pt idx="480">
                  <c:v>43.58</c:v>
                </c:pt>
                <c:pt idx="481">
                  <c:v>43.56</c:v>
                </c:pt>
                <c:pt idx="482">
                  <c:v>43.55</c:v>
                </c:pt>
                <c:pt idx="483">
                  <c:v>43.54</c:v>
                </c:pt>
                <c:pt idx="484">
                  <c:v>43.54</c:v>
                </c:pt>
                <c:pt idx="485">
                  <c:v>43.54</c:v>
                </c:pt>
                <c:pt idx="486">
                  <c:v>43.54</c:v>
                </c:pt>
                <c:pt idx="487">
                  <c:v>43.54</c:v>
                </c:pt>
                <c:pt idx="488">
                  <c:v>43.53</c:v>
                </c:pt>
                <c:pt idx="489">
                  <c:v>43.53</c:v>
                </c:pt>
                <c:pt idx="490">
                  <c:v>43.51</c:v>
                </c:pt>
                <c:pt idx="491">
                  <c:v>43.49</c:v>
                </c:pt>
                <c:pt idx="492">
                  <c:v>43.47</c:v>
                </c:pt>
                <c:pt idx="493">
                  <c:v>43.45</c:v>
                </c:pt>
                <c:pt idx="494">
                  <c:v>43.43</c:v>
                </c:pt>
                <c:pt idx="495">
                  <c:v>43.42</c:v>
                </c:pt>
                <c:pt idx="496">
                  <c:v>43.41</c:v>
                </c:pt>
                <c:pt idx="497">
                  <c:v>43.39</c:v>
                </c:pt>
                <c:pt idx="498">
                  <c:v>43.36</c:v>
                </c:pt>
                <c:pt idx="499">
                  <c:v>43.34</c:v>
                </c:pt>
                <c:pt idx="500">
                  <c:v>43.3</c:v>
                </c:pt>
                <c:pt idx="501">
                  <c:v>43.27</c:v>
                </c:pt>
                <c:pt idx="502">
                  <c:v>43.24</c:v>
                </c:pt>
                <c:pt idx="503">
                  <c:v>43.22</c:v>
                </c:pt>
                <c:pt idx="504">
                  <c:v>43.21</c:v>
                </c:pt>
                <c:pt idx="505">
                  <c:v>43.2</c:v>
                </c:pt>
                <c:pt idx="506">
                  <c:v>43.2</c:v>
                </c:pt>
                <c:pt idx="507">
                  <c:v>43.2</c:v>
                </c:pt>
                <c:pt idx="508">
                  <c:v>43.2</c:v>
                </c:pt>
                <c:pt idx="509">
                  <c:v>43.19</c:v>
                </c:pt>
                <c:pt idx="510">
                  <c:v>43.18</c:v>
                </c:pt>
                <c:pt idx="511">
                  <c:v>43.16</c:v>
                </c:pt>
                <c:pt idx="512">
                  <c:v>43.14</c:v>
                </c:pt>
                <c:pt idx="513">
                  <c:v>43.12</c:v>
                </c:pt>
                <c:pt idx="514">
                  <c:v>43.1</c:v>
                </c:pt>
                <c:pt idx="515">
                  <c:v>43.09</c:v>
                </c:pt>
                <c:pt idx="516">
                  <c:v>43.07</c:v>
                </c:pt>
                <c:pt idx="517">
                  <c:v>43.05</c:v>
                </c:pt>
                <c:pt idx="518">
                  <c:v>43.03</c:v>
                </c:pt>
                <c:pt idx="519">
                  <c:v>43</c:v>
                </c:pt>
                <c:pt idx="520">
                  <c:v>42.96</c:v>
                </c:pt>
                <c:pt idx="521">
                  <c:v>42.93</c:v>
                </c:pt>
                <c:pt idx="522">
                  <c:v>42.9</c:v>
                </c:pt>
                <c:pt idx="523">
                  <c:v>42.88</c:v>
                </c:pt>
                <c:pt idx="524">
                  <c:v>42.87</c:v>
                </c:pt>
                <c:pt idx="525">
                  <c:v>42.85</c:v>
                </c:pt>
                <c:pt idx="526">
                  <c:v>42.85</c:v>
                </c:pt>
                <c:pt idx="527">
                  <c:v>42.83</c:v>
                </c:pt>
                <c:pt idx="528">
                  <c:v>42.81</c:v>
                </c:pt>
                <c:pt idx="529">
                  <c:v>42.78</c:v>
                </c:pt>
                <c:pt idx="530">
                  <c:v>42.76</c:v>
                </c:pt>
                <c:pt idx="531">
                  <c:v>42.73</c:v>
                </c:pt>
                <c:pt idx="532">
                  <c:v>42.7</c:v>
                </c:pt>
                <c:pt idx="533">
                  <c:v>42.68</c:v>
                </c:pt>
                <c:pt idx="534">
                  <c:v>42.66</c:v>
                </c:pt>
                <c:pt idx="535">
                  <c:v>42.64</c:v>
                </c:pt>
                <c:pt idx="536">
                  <c:v>42.64</c:v>
                </c:pt>
                <c:pt idx="537">
                  <c:v>42.63</c:v>
                </c:pt>
                <c:pt idx="538">
                  <c:v>42.63</c:v>
                </c:pt>
                <c:pt idx="539">
                  <c:v>42.63</c:v>
                </c:pt>
                <c:pt idx="540">
                  <c:v>42.63</c:v>
                </c:pt>
                <c:pt idx="541">
                  <c:v>42.63</c:v>
                </c:pt>
                <c:pt idx="542">
                  <c:v>42.63</c:v>
                </c:pt>
                <c:pt idx="543">
                  <c:v>42.63</c:v>
                </c:pt>
                <c:pt idx="544">
                  <c:v>42.63</c:v>
                </c:pt>
                <c:pt idx="545">
                  <c:v>42.63</c:v>
                </c:pt>
                <c:pt idx="546">
                  <c:v>42.63</c:v>
                </c:pt>
                <c:pt idx="547">
                  <c:v>42.62</c:v>
                </c:pt>
                <c:pt idx="548">
                  <c:v>42.61</c:v>
                </c:pt>
                <c:pt idx="549">
                  <c:v>42.59</c:v>
                </c:pt>
                <c:pt idx="550">
                  <c:v>42.57</c:v>
                </c:pt>
                <c:pt idx="551">
                  <c:v>42.55</c:v>
                </c:pt>
                <c:pt idx="552">
                  <c:v>42.54</c:v>
                </c:pt>
                <c:pt idx="553">
                  <c:v>42.53</c:v>
                </c:pt>
                <c:pt idx="554">
                  <c:v>42.52</c:v>
                </c:pt>
                <c:pt idx="555">
                  <c:v>42.51</c:v>
                </c:pt>
                <c:pt idx="556">
                  <c:v>42.5</c:v>
                </c:pt>
                <c:pt idx="557">
                  <c:v>42.48</c:v>
                </c:pt>
                <c:pt idx="558">
                  <c:v>42.46</c:v>
                </c:pt>
                <c:pt idx="559">
                  <c:v>42.43</c:v>
                </c:pt>
                <c:pt idx="560">
                  <c:v>42.4</c:v>
                </c:pt>
                <c:pt idx="561">
                  <c:v>42.38</c:v>
                </c:pt>
                <c:pt idx="562">
                  <c:v>42.35</c:v>
                </c:pt>
                <c:pt idx="563">
                  <c:v>42.33</c:v>
                </c:pt>
                <c:pt idx="564">
                  <c:v>42.31</c:v>
                </c:pt>
                <c:pt idx="565">
                  <c:v>42.3</c:v>
                </c:pt>
                <c:pt idx="566">
                  <c:v>42.29</c:v>
                </c:pt>
                <c:pt idx="567">
                  <c:v>42.29</c:v>
                </c:pt>
                <c:pt idx="568">
                  <c:v>42.28</c:v>
                </c:pt>
                <c:pt idx="569">
                  <c:v>42.27</c:v>
                </c:pt>
                <c:pt idx="570">
                  <c:v>42.25</c:v>
                </c:pt>
                <c:pt idx="571">
                  <c:v>42.24</c:v>
                </c:pt>
                <c:pt idx="572">
                  <c:v>42.22</c:v>
                </c:pt>
                <c:pt idx="573">
                  <c:v>42.2</c:v>
                </c:pt>
                <c:pt idx="574">
                  <c:v>42.2</c:v>
                </c:pt>
                <c:pt idx="575">
                  <c:v>42.19</c:v>
                </c:pt>
                <c:pt idx="576">
                  <c:v>42.19</c:v>
                </c:pt>
                <c:pt idx="577">
                  <c:v>42.19</c:v>
                </c:pt>
                <c:pt idx="578">
                  <c:v>42.19</c:v>
                </c:pt>
                <c:pt idx="579">
                  <c:v>42.19</c:v>
                </c:pt>
                <c:pt idx="580">
                  <c:v>42.18</c:v>
                </c:pt>
                <c:pt idx="581">
                  <c:v>42.18</c:v>
                </c:pt>
                <c:pt idx="582">
                  <c:v>42.17</c:v>
                </c:pt>
                <c:pt idx="583">
                  <c:v>42.16</c:v>
                </c:pt>
                <c:pt idx="584">
                  <c:v>42.15</c:v>
                </c:pt>
                <c:pt idx="585">
                  <c:v>42.13</c:v>
                </c:pt>
                <c:pt idx="586">
                  <c:v>42.11</c:v>
                </c:pt>
                <c:pt idx="587">
                  <c:v>42.09</c:v>
                </c:pt>
                <c:pt idx="588">
                  <c:v>42.06</c:v>
                </c:pt>
                <c:pt idx="589">
                  <c:v>42.04</c:v>
                </c:pt>
                <c:pt idx="590">
                  <c:v>42.02</c:v>
                </c:pt>
                <c:pt idx="591">
                  <c:v>42</c:v>
                </c:pt>
                <c:pt idx="592">
                  <c:v>41.99</c:v>
                </c:pt>
                <c:pt idx="593">
                  <c:v>41.98</c:v>
                </c:pt>
                <c:pt idx="594">
                  <c:v>41.98</c:v>
                </c:pt>
                <c:pt idx="595">
                  <c:v>41.97</c:v>
                </c:pt>
                <c:pt idx="596">
                  <c:v>41.97</c:v>
                </c:pt>
                <c:pt idx="597">
                  <c:v>41.97</c:v>
                </c:pt>
                <c:pt idx="598">
                  <c:v>41.96</c:v>
                </c:pt>
                <c:pt idx="599">
                  <c:v>41.96</c:v>
                </c:pt>
                <c:pt idx="600">
                  <c:v>41.95</c:v>
                </c:pt>
                <c:pt idx="601">
                  <c:v>41.93</c:v>
                </c:pt>
                <c:pt idx="602">
                  <c:v>41.91</c:v>
                </c:pt>
                <c:pt idx="603">
                  <c:v>41.9</c:v>
                </c:pt>
                <c:pt idx="604">
                  <c:v>41.88</c:v>
                </c:pt>
                <c:pt idx="605">
                  <c:v>41.87</c:v>
                </c:pt>
                <c:pt idx="606">
                  <c:v>41.87</c:v>
                </c:pt>
                <c:pt idx="607">
                  <c:v>41.86</c:v>
                </c:pt>
                <c:pt idx="608">
                  <c:v>41.86</c:v>
                </c:pt>
                <c:pt idx="609">
                  <c:v>41.86</c:v>
                </c:pt>
                <c:pt idx="610">
                  <c:v>41.86</c:v>
                </c:pt>
                <c:pt idx="611">
                  <c:v>41.86</c:v>
                </c:pt>
                <c:pt idx="612">
                  <c:v>41.86</c:v>
                </c:pt>
                <c:pt idx="613">
                  <c:v>41.86</c:v>
                </c:pt>
                <c:pt idx="614">
                  <c:v>41.86</c:v>
                </c:pt>
                <c:pt idx="615">
                  <c:v>41.86</c:v>
                </c:pt>
                <c:pt idx="616">
                  <c:v>41.85</c:v>
                </c:pt>
                <c:pt idx="617">
                  <c:v>41.85</c:v>
                </c:pt>
                <c:pt idx="618">
                  <c:v>41.84</c:v>
                </c:pt>
                <c:pt idx="619">
                  <c:v>41.83</c:v>
                </c:pt>
                <c:pt idx="620">
                  <c:v>41.81</c:v>
                </c:pt>
                <c:pt idx="621">
                  <c:v>41.8</c:v>
                </c:pt>
                <c:pt idx="622">
                  <c:v>41.78</c:v>
                </c:pt>
                <c:pt idx="623">
                  <c:v>41.77</c:v>
                </c:pt>
                <c:pt idx="624">
                  <c:v>41.76</c:v>
                </c:pt>
                <c:pt idx="625">
                  <c:v>41.75</c:v>
                </c:pt>
                <c:pt idx="626">
                  <c:v>41.74</c:v>
                </c:pt>
                <c:pt idx="627">
                  <c:v>41.73</c:v>
                </c:pt>
                <c:pt idx="628">
                  <c:v>41.71</c:v>
                </c:pt>
                <c:pt idx="629">
                  <c:v>41.69</c:v>
                </c:pt>
                <c:pt idx="630">
                  <c:v>41.68</c:v>
                </c:pt>
                <c:pt idx="631">
                  <c:v>41.66</c:v>
                </c:pt>
                <c:pt idx="632">
                  <c:v>41.65</c:v>
                </c:pt>
                <c:pt idx="633">
                  <c:v>41.64</c:v>
                </c:pt>
                <c:pt idx="634">
                  <c:v>41.64</c:v>
                </c:pt>
                <c:pt idx="635">
                  <c:v>41.64</c:v>
                </c:pt>
                <c:pt idx="636">
                  <c:v>41.64</c:v>
                </c:pt>
                <c:pt idx="637">
                  <c:v>41.63</c:v>
                </c:pt>
                <c:pt idx="638">
                  <c:v>41.63</c:v>
                </c:pt>
                <c:pt idx="639">
                  <c:v>41.63</c:v>
                </c:pt>
                <c:pt idx="640">
                  <c:v>41.62</c:v>
                </c:pt>
                <c:pt idx="641">
                  <c:v>41.61</c:v>
                </c:pt>
                <c:pt idx="642">
                  <c:v>41.6</c:v>
                </c:pt>
                <c:pt idx="643">
                  <c:v>41.59</c:v>
                </c:pt>
                <c:pt idx="644">
                  <c:v>41.57</c:v>
                </c:pt>
                <c:pt idx="645">
                  <c:v>41.55</c:v>
                </c:pt>
                <c:pt idx="646">
                  <c:v>41.53</c:v>
                </c:pt>
                <c:pt idx="647">
                  <c:v>41.51</c:v>
                </c:pt>
                <c:pt idx="648">
                  <c:v>41.5</c:v>
                </c:pt>
                <c:pt idx="649">
                  <c:v>41.48</c:v>
                </c:pt>
                <c:pt idx="650">
                  <c:v>41.47</c:v>
                </c:pt>
                <c:pt idx="651">
                  <c:v>41.46</c:v>
                </c:pt>
                <c:pt idx="652">
                  <c:v>41.45</c:v>
                </c:pt>
                <c:pt idx="653">
                  <c:v>41.44</c:v>
                </c:pt>
                <c:pt idx="654">
                  <c:v>41.44</c:v>
                </c:pt>
                <c:pt idx="655">
                  <c:v>41.43</c:v>
                </c:pt>
                <c:pt idx="656">
                  <c:v>41.43</c:v>
                </c:pt>
                <c:pt idx="657">
                  <c:v>41.42</c:v>
                </c:pt>
                <c:pt idx="658">
                  <c:v>41.42</c:v>
                </c:pt>
                <c:pt idx="659">
                  <c:v>41.42</c:v>
                </c:pt>
                <c:pt idx="660">
                  <c:v>41.42</c:v>
                </c:pt>
                <c:pt idx="661">
                  <c:v>41.42</c:v>
                </c:pt>
                <c:pt idx="662">
                  <c:v>41.42</c:v>
                </c:pt>
                <c:pt idx="663">
                  <c:v>41.42</c:v>
                </c:pt>
                <c:pt idx="664">
                  <c:v>41.42</c:v>
                </c:pt>
                <c:pt idx="665">
                  <c:v>41.42</c:v>
                </c:pt>
                <c:pt idx="666">
                  <c:v>41.42</c:v>
                </c:pt>
                <c:pt idx="667">
                  <c:v>41.42</c:v>
                </c:pt>
                <c:pt idx="668">
                  <c:v>41.41</c:v>
                </c:pt>
                <c:pt idx="669">
                  <c:v>41.41</c:v>
                </c:pt>
                <c:pt idx="670">
                  <c:v>41.41</c:v>
                </c:pt>
                <c:pt idx="671">
                  <c:v>41.4</c:v>
                </c:pt>
                <c:pt idx="672">
                  <c:v>41.39</c:v>
                </c:pt>
                <c:pt idx="673">
                  <c:v>41.38</c:v>
                </c:pt>
                <c:pt idx="674">
                  <c:v>41.37</c:v>
                </c:pt>
                <c:pt idx="675">
                  <c:v>41.36</c:v>
                </c:pt>
                <c:pt idx="676">
                  <c:v>41.35</c:v>
                </c:pt>
                <c:pt idx="677">
                  <c:v>41.35</c:v>
                </c:pt>
                <c:pt idx="678">
                  <c:v>41.34</c:v>
                </c:pt>
                <c:pt idx="679">
                  <c:v>41.33</c:v>
                </c:pt>
                <c:pt idx="680">
                  <c:v>41.32</c:v>
                </c:pt>
                <c:pt idx="681">
                  <c:v>41.32</c:v>
                </c:pt>
                <c:pt idx="682">
                  <c:v>41.31</c:v>
                </c:pt>
                <c:pt idx="683">
                  <c:v>41.31</c:v>
                </c:pt>
                <c:pt idx="684">
                  <c:v>41.31</c:v>
                </c:pt>
                <c:pt idx="685">
                  <c:v>41.3</c:v>
                </c:pt>
                <c:pt idx="686">
                  <c:v>41.29</c:v>
                </c:pt>
                <c:pt idx="687">
                  <c:v>41.28</c:v>
                </c:pt>
                <c:pt idx="688">
                  <c:v>41.27</c:v>
                </c:pt>
                <c:pt idx="689">
                  <c:v>41.26</c:v>
                </c:pt>
                <c:pt idx="690">
                  <c:v>41.24</c:v>
                </c:pt>
                <c:pt idx="691">
                  <c:v>41.23</c:v>
                </c:pt>
                <c:pt idx="692">
                  <c:v>41.21</c:v>
                </c:pt>
                <c:pt idx="693">
                  <c:v>41.19</c:v>
                </c:pt>
                <c:pt idx="694">
                  <c:v>41.16</c:v>
                </c:pt>
                <c:pt idx="695">
                  <c:v>41.14</c:v>
                </c:pt>
                <c:pt idx="696">
                  <c:v>41.13</c:v>
                </c:pt>
                <c:pt idx="697">
                  <c:v>41.12</c:v>
                </c:pt>
                <c:pt idx="698">
                  <c:v>41.11</c:v>
                </c:pt>
                <c:pt idx="699">
                  <c:v>41.1</c:v>
                </c:pt>
                <c:pt idx="700">
                  <c:v>41.1</c:v>
                </c:pt>
                <c:pt idx="701">
                  <c:v>41.1</c:v>
                </c:pt>
                <c:pt idx="702">
                  <c:v>41.09</c:v>
                </c:pt>
                <c:pt idx="703">
                  <c:v>41.09</c:v>
                </c:pt>
                <c:pt idx="704">
                  <c:v>41.09</c:v>
                </c:pt>
                <c:pt idx="705">
                  <c:v>41.09</c:v>
                </c:pt>
                <c:pt idx="706">
                  <c:v>41.09</c:v>
                </c:pt>
                <c:pt idx="707">
                  <c:v>41.09</c:v>
                </c:pt>
                <c:pt idx="708">
                  <c:v>41.09</c:v>
                </c:pt>
                <c:pt idx="709">
                  <c:v>41.08</c:v>
                </c:pt>
                <c:pt idx="710">
                  <c:v>41.07</c:v>
                </c:pt>
                <c:pt idx="711">
                  <c:v>41.06</c:v>
                </c:pt>
                <c:pt idx="712">
                  <c:v>41.05</c:v>
                </c:pt>
                <c:pt idx="713">
                  <c:v>41.04</c:v>
                </c:pt>
                <c:pt idx="714">
                  <c:v>41.03</c:v>
                </c:pt>
                <c:pt idx="715">
                  <c:v>41.03</c:v>
                </c:pt>
                <c:pt idx="716">
                  <c:v>41.02</c:v>
                </c:pt>
                <c:pt idx="717">
                  <c:v>41.01</c:v>
                </c:pt>
                <c:pt idx="718">
                  <c:v>41.01</c:v>
                </c:pt>
                <c:pt idx="719">
                  <c:v>41</c:v>
                </c:pt>
                <c:pt idx="720">
                  <c:v>41</c:v>
                </c:pt>
                <c:pt idx="721">
                  <c:v>40.99</c:v>
                </c:pt>
                <c:pt idx="722">
                  <c:v>40.99</c:v>
                </c:pt>
                <c:pt idx="723">
                  <c:v>40.99</c:v>
                </c:pt>
                <c:pt idx="724">
                  <c:v>40.99</c:v>
                </c:pt>
                <c:pt idx="725">
                  <c:v>40.99</c:v>
                </c:pt>
                <c:pt idx="726">
                  <c:v>40.99</c:v>
                </c:pt>
                <c:pt idx="727">
                  <c:v>40.99</c:v>
                </c:pt>
                <c:pt idx="728">
                  <c:v>40.99</c:v>
                </c:pt>
                <c:pt idx="729">
                  <c:v>40.99</c:v>
                </c:pt>
                <c:pt idx="730">
                  <c:v>40.99</c:v>
                </c:pt>
                <c:pt idx="731">
                  <c:v>40.99</c:v>
                </c:pt>
                <c:pt idx="732">
                  <c:v>40.99</c:v>
                </c:pt>
                <c:pt idx="733">
                  <c:v>40.99</c:v>
                </c:pt>
                <c:pt idx="734">
                  <c:v>40.99</c:v>
                </c:pt>
                <c:pt idx="735">
                  <c:v>40.99</c:v>
                </c:pt>
                <c:pt idx="736">
                  <c:v>40.99</c:v>
                </c:pt>
                <c:pt idx="737">
                  <c:v>40.99</c:v>
                </c:pt>
                <c:pt idx="738">
                  <c:v>40.99</c:v>
                </c:pt>
                <c:pt idx="739">
                  <c:v>40.99</c:v>
                </c:pt>
                <c:pt idx="740">
                  <c:v>40.99</c:v>
                </c:pt>
                <c:pt idx="741">
                  <c:v>40.99</c:v>
                </c:pt>
                <c:pt idx="742">
                  <c:v>40.99</c:v>
                </c:pt>
                <c:pt idx="743">
                  <c:v>40.99</c:v>
                </c:pt>
                <c:pt idx="744">
                  <c:v>40.99</c:v>
                </c:pt>
                <c:pt idx="745">
                  <c:v>40.99</c:v>
                </c:pt>
                <c:pt idx="746">
                  <c:v>40.99</c:v>
                </c:pt>
                <c:pt idx="747">
                  <c:v>40.99</c:v>
                </c:pt>
                <c:pt idx="748">
                  <c:v>40.99</c:v>
                </c:pt>
                <c:pt idx="749">
                  <c:v>40.99</c:v>
                </c:pt>
                <c:pt idx="750">
                  <c:v>40.98</c:v>
                </c:pt>
                <c:pt idx="751">
                  <c:v>40.98</c:v>
                </c:pt>
                <c:pt idx="752">
                  <c:v>40.98</c:v>
                </c:pt>
                <c:pt idx="753">
                  <c:v>40.98</c:v>
                </c:pt>
                <c:pt idx="754">
                  <c:v>40.98</c:v>
                </c:pt>
                <c:pt idx="755">
                  <c:v>40.97</c:v>
                </c:pt>
                <c:pt idx="756">
                  <c:v>40.97</c:v>
                </c:pt>
                <c:pt idx="757">
                  <c:v>40.97</c:v>
                </c:pt>
                <c:pt idx="758">
                  <c:v>40.96</c:v>
                </c:pt>
                <c:pt idx="759">
                  <c:v>40.950000000000003</c:v>
                </c:pt>
                <c:pt idx="760">
                  <c:v>40.94</c:v>
                </c:pt>
                <c:pt idx="761">
                  <c:v>40.92</c:v>
                </c:pt>
                <c:pt idx="762">
                  <c:v>40.909999999999997</c:v>
                </c:pt>
                <c:pt idx="763">
                  <c:v>40.9</c:v>
                </c:pt>
                <c:pt idx="764">
                  <c:v>40.89</c:v>
                </c:pt>
                <c:pt idx="765">
                  <c:v>40.89</c:v>
                </c:pt>
                <c:pt idx="766">
                  <c:v>40.880000000000003</c:v>
                </c:pt>
                <c:pt idx="767">
                  <c:v>40.880000000000003</c:v>
                </c:pt>
                <c:pt idx="768">
                  <c:v>40.869999999999997</c:v>
                </c:pt>
                <c:pt idx="769">
                  <c:v>40.86</c:v>
                </c:pt>
                <c:pt idx="770">
                  <c:v>40.85</c:v>
                </c:pt>
                <c:pt idx="771">
                  <c:v>40.840000000000003</c:v>
                </c:pt>
                <c:pt idx="772">
                  <c:v>40.83</c:v>
                </c:pt>
                <c:pt idx="773">
                  <c:v>40.82</c:v>
                </c:pt>
                <c:pt idx="774">
                  <c:v>40.81</c:v>
                </c:pt>
                <c:pt idx="775">
                  <c:v>40.799999999999997</c:v>
                </c:pt>
                <c:pt idx="776">
                  <c:v>40.799999999999997</c:v>
                </c:pt>
                <c:pt idx="777">
                  <c:v>40.79</c:v>
                </c:pt>
                <c:pt idx="778">
                  <c:v>40.79</c:v>
                </c:pt>
                <c:pt idx="779">
                  <c:v>40.78</c:v>
                </c:pt>
                <c:pt idx="780">
                  <c:v>40.78</c:v>
                </c:pt>
                <c:pt idx="781">
                  <c:v>40.770000000000003</c:v>
                </c:pt>
                <c:pt idx="782">
                  <c:v>40.770000000000003</c:v>
                </c:pt>
                <c:pt idx="783">
                  <c:v>40.770000000000003</c:v>
                </c:pt>
                <c:pt idx="784">
                  <c:v>40.770000000000003</c:v>
                </c:pt>
                <c:pt idx="785">
                  <c:v>40.770000000000003</c:v>
                </c:pt>
                <c:pt idx="786">
                  <c:v>40.770000000000003</c:v>
                </c:pt>
                <c:pt idx="787">
                  <c:v>40.770000000000003</c:v>
                </c:pt>
                <c:pt idx="788">
                  <c:v>40.76</c:v>
                </c:pt>
                <c:pt idx="789">
                  <c:v>40.76</c:v>
                </c:pt>
                <c:pt idx="790">
                  <c:v>40.75</c:v>
                </c:pt>
                <c:pt idx="791">
                  <c:v>40.75</c:v>
                </c:pt>
                <c:pt idx="792">
                  <c:v>40.74</c:v>
                </c:pt>
                <c:pt idx="793">
                  <c:v>40.729999999999997</c:v>
                </c:pt>
                <c:pt idx="794">
                  <c:v>40.72</c:v>
                </c:pt>
                <c:pt idx="795">
                  <c:v>40.71</c:v>
                </c:pt>
                <c:pt idx="796">
                  <c:v>40.700000000000003</c:v>
                </c:pt>
                <c:pt idx="797">
                  <c:v>40.69</c:v>
                </c:pt>
                <c:pt idx="798">
                  <c:v>40.67</c:v>
                </c:pt>
                <c:pt idx="799">
                  <c:v>40.659999999999997</c:v>
                </c:pt>
                <c:pt idx="800">
                  <c:v>40.64</c:v>
                </c:pt>
                <c:pt idx="801">
                  <c:v>40.630000000000003</c:v>
                </c:pt>
                <c:pt idx="802">
                  <c:v>40.61</c:v>
                </c:pt>
                <c:pt idx="803">
                  <c:v>40.6</c:v>
                </c:pt>
                <c:pt idx="804">
                  <c:v>40.590000000000003</c:v>
                </c:pt>
                <c:pt idx="805">
                  <c:v>40.58</c:v>
                </c:pt>
                <c:pt idx="806">
                  <c:v>40.58</c:v>
                </c:pt>
                <c:pt idx="807">
                  <c:v>40.57</c:v>
                </c:pt>
                <c:pt idx="808">
                  <c:v>40.57</c:v>
                </c:pt>
                <c:pt idx="809">
                  <c:v>40.57</c:v>
                </c:pt>
                <c:pt idx="810">
                  <c:v>40.56</c:v>
                </c:pt>
                <c:pt idx="811">
                  <c:v>40.56</c:v>
                </c:pt>
                <c:pt idx="812">
                  <c:v>40.56</c:v>
                </c:pt>
                <c:pt idx="813">
                  <c:v>40.56</c:v>
                </c:pt>
                <c:pt idx="814">
                  <c:v>40.56</c:v>
                </c:pt>
                <c:pt idx="815">
                  <c:v>40.56</c:v>
                </c:pt>
                <c:pt idx="816">
                  <c:v>40.56</c:v>
                </c:pt>
                <c:pt idx="817">
                  <c:v>40.56</c:v>
                </c:pt>
                <c:pt idx="818">
                  <c:v>40.549999999999997</c:v>
                </c:pt>
                <c:pt idx="819">
                  <c:v>40.549999999999997</c:v>
                </c:pt>
                <c:pt idx="820">
                  <c:v>40.54</c:v>
                </c:pt>
                <c:pt idx="821">
                  <c:v>40.54</c:v>
                </c:pt>
                <c:pt idx="822">
                  <c:v>40.53</c:v>
                </c:pt>
                <c:pt idx="823">
                  <c:v>40.53</c:v>
                </c:pt>
                <c:pt idx="824">
                  <c:v>40.520000000000003</c:v>
                </c:pt>
                <c:pt idx="825">
                  <c:v>40.51</c:v>
                </c:pt>
                <c:pt idx="826">
                  <c:v>40.51</c:v>
                </c:pt>
                <c:pt idx="827">
                  <c:v>40.5</c:v>
                </c:pt>
                <c:pt idx="828">
                  <c:v>40.49</c:v>
                </c:pt>
                <c:pt idx="829">
                  <c:v>40.479999999999997</c:v>
                </c:pt>
                <c:pt idx="830">
                  <c:v>40.479999999999997</c:v>
                </c:pt>
                <c:pt idx="831">
                  <c:v>40.479999999999997</c:v>
                </c:pt>
                <c:pt idx="832">
                  <c:v>40.479999999999997</c:v>
                </c:pt>
                <c:pt idx="833">
                  <c:v>40.47</c:v>
                </c:pt>
                <c:pt idx="834">
                  <c:v>40.47</c:v>
                </c:pt>
                <c:pt idx="835">
                  <c:v>40.46</c:v>
                </c:pt>
                <c:pt idx="836">
                  <c:v>40.450000000000003</c:v>
                </c:pt>
                <c:pt idx="837">
                  <c:v>40.450000000000003</c:v>
                </c:pt>
                <c:pt idx="838">
                  <c:v>40.450000000000003</c:v>
                </c:pt>
                <c:pt idx="839">
                  <c:v>40.450000000000003</c:v>
                </c:pt>
                <c:pt idx="840">
                  <c:v>40.450000000000003</c:v>
                </c:pt>
                <c:pt idx="841">
                  <c:v>40.450000000000003</c:v>
                </c:pt>
                <c:pt idx="842">
                  <c:v>40.450000000000003</c:v>
                </c:pt>
                <c:pt idx="843">
                  <c:v>40.450000000000003</c:v>
                </c:pt>
                <c:pt idx="844">
                  <c:v>40.450000000000003</c:v>
                </c:pt>
                <c:pt idx="845">
                  <c:v>40.450000000000003</c:v>
                </c:pt>
                <c:pt idx="846">
                  <c:v>40.450000000000003</c:v>
                </c:pt>
                <c:pt idx="847">
                  <c:v>40.450000000000003</c:v>
                </c:pt>
                <c:pt idx="848">
                  <c:v>40.450000000000003</c:v>
                </c:pt>
                <c:pt idx="849">
                  <c:v>40.450000000000003</c:v>
                </c:pt>
                <c:pt idx="850">
                  <c:v>40.450000000000003</c:v>
                </c:pt>
                <c:pt idx="851">
                  <c:v>40.450000000000003</c:v>
                </c:pt>
                <c:pt idx="852">
                  <c:v>40.450000000000003</c:v>
                </c:pt>
                <c:pt idx="853">
                  <c:v>40.450000000000003</c:v>
                </c:pt>
                <c:pt idx="854">
                  <c:v>40.450000000000003</c:v>
                </c:pt>
                <c:pt idx="855">
                  <c:v>40.450000000000003</c:v>
                </c:pt>
                <c:pt idx="856">
                  <c:v>40.450000000000003</c:v>
                </c:pt>
                <c:pt idx="857">
                  <c:v>40.450000000000003</c:v>
                </c:pt>
                <c:pt idx="858">
                  <c:v>40.450000000000003</c:v>
                </c:pt>
                <c:pt idx="859">
                  <c:v>40.450000000000003</c:v>
                </c:pt>
                <c:pt idx="860">
                  <c:v>40.450000000000003</c:v>
                </c:pt>
                <c:pt idx="861">
                  <c:v>40.450000000000003</c:v>
                </c:pt>
                <c:pt idx="862">
                  <c:v>40.450000000000003</c:v>
                </c:pt>
                <c:pt idx="863">
                  <c:v>40.450000000000003</c:v>
                </c:pt>
                <c:pt idx="864">
                  <c:v>40.450000000000003</c:v>
                </c:pt>
                <c:pt idx="865">
                  <c:v>40.450000000000003</c:v>
                </c:pt>
                <c:pt idx="866">
                  <c:v>40.44</c:v>
                </c:pt>
                <c:pt idx="867">
                  <c:v>40.44</c:v>
                </c:pt>
                <c:pt idx="868">
                  <c:v>40.44</c:v>
                </c:pt>
                <c:pt idx="869">
                  <c:v>40.44</c:v>
                </c:pt>
                <c:pt idx="870">
                  <c:v>40.44</c:v>
                </c:pt>
                <c:pt idx="871">
                  <c:v>40.43</c:v>
                </c:pt>
                <c:pt idx="872">
                  <c:v>40.43</c:v>
                </c:pt>
                <c:pt idx="873">
                  <c:v>40.409999999999997</c:v>
                </c:pt>
                <c:pt idx="874">
                  <c:v>40.4</c:v>
                </c:pt>
                <c:pt idx="875">
                  <c:v>40.4</c:v>
                </c:pt>
                <c:pt idx="876">
                  <c:v>40.39</c:v>
                </c:pt>
                <c:pt idx="877">
                  <c:v>40.380000000000003</c:v>
                </c:pt>
                <c:pt idx="878">
                  <c:v>40.369999999999997</c:v>
                </c:pt>
                <c:pt idx="879">
                  <c:v>40.36</c:v>
                </c:pt>
                <c:pt idx="880">
                  <c:v>40.35</c:v>
                </c:pt>
                <c:pt idx="881">
                  <c:v>40.35</c:v>
                </c:pt>
                <c:pt idx="882">
                  <c:v>40.340000000000003</c:v>
                </c:pt>
                <c:pt idx="883">
                  <c:v>40.340000000000003</c:v>
                </c:pt>
                <c:pt idx="884">
                  <c:v>40.33</c:v>
                </c:pt>
                <c:pt idx="885">
                  <c:v>40.32</c:v>
                </c:pt>
                <c:pt idx="886">
                  <c:v>40.31</c:v>
                </c:pt>
                <c:pt idx="887">
                  <c:v>40.299999999999997</c:v>
                </c:pt>
                <c:pt idx="888">
                  <c:v>40.299999999999997</c:v>
                </c:pt>
                <c:pt idx="889">
                  <c:v>40.29</c:v>
                </c:pt>
                <c:pt idx="890">
                  <c:v>40.28</c:v>
                </c:pt>
                <c:pt idx="891">
                  <c:v>40.270000000000003</c:v>
                </c:pt>
                <c:pt idx="892">
                  <c:v>40.270000000000003</c:v>
                </c:pt>
                <c:pt idx="893">
                  <c:v>40.26</c:v>
                </c:pt>
                <c:pt idx="894">
                  <c:v>40.26</c:v>
                </c:pt>
                <c:pt idx="895">
                  <c:v>40.26</c:v>
                </c:pt>
                <c:pt idx="896">
                  <c:v>40.25</c:v>
                </c:pt>
                <c:pt idx="897">
                  <c:v>40.25</c:v>
                </c:pt>
                <c:pt idx="898">
                  <c:v>40.25</c:v>
                </c:pt>
                <c:pt idx="899">
                  <c:v>40.25</c:v>
                </c:pt>
                <c:pt idx="900">
                  <c:v>40.24</c:v>
                </c:pt>
                <c:pt idx="901">
                  <c:v>40.24</c:v>
                </c:pt>
                <c:pt idx="902">
                  <c:v>40.24</c:v>
                </c:pt>
                <c:pt idx="903">
                  <c:v>40.24</c:v>
                </c:pt>
                <c:pt idx="904">
                  <c:v>40.24</c:v>
                </c:pt>
                <c:pt idx="905">
                  <c:v>40.24</c:v>
                </c:pt>
                <c:pt idx="906">
                  <c:v>40.24</c:v>
                </c:pt>
                <c:pt idx="907">
                  <c:v>40.229999999999997</c:v>
                </c:pt>
                <c:pt idx="908">
                  <c:v>40.229999999999997</c:v>
                </c:pt>
                <c:pt idx="909">
                  <c:v>40.229999999999997</c:v>
                </c:pt>
                <c:pt idx="910">
                  <c:v>40.22</c:v>
                </c:pt>
                <c:pt idx="911">
                  <c:v>40.22</c:v>
                </c:pt>
                <c:pt idx="912">
                  <c:v>40.22</c:v>
                </c:pt>
                <c:pt idx="913">
                  <c:v>40.21</c:v>
                </c:pt>
                <c:pt idx="914">
                  <c:v>40.21</c:v>
                </c:pt>
                <c:pt idx="915">
                  <c:v>40.21</c:v>
                </c:pt>
                <c:pt idx="916">
                  <c:v>40.200000000000003</c:v>
                </c:pt>
                <c:pt idx="917">
                  <c:v>40.19</c:v>
                </c:pt>
                <c:pt idx="918">
                  <c:v>40.18</c:v>
                </c:pt>
                <c:pt idx="919">
                  <c:v>40.18</c:v>
                </c:pt>
                <c:pt idx="920">
                  <c:v>40.17</c:v>
                </c:pt>
                <c:pt idx="921">
                  <c:v>40.159999999999997</c:v>
                </c:pt>
                <c:pt idx="922">
                  <c:v>40.159999999999997</c:v>
                </c:pt>
                <c:pt idx="923">
                  <c:v>40.15</c:v>
                </c:pt>
                <c:pt idx="924">
                  <c:v>40.15</c:v>
                </c:pt>
                <c:pt idx="925">
                  <c:v>40.14</c:v>
                </c:pt>
                <c:pt idx="926">
                  <c:v>40.14</c:v>
                </c:pt>
                <c:pt idx="927">
                  <c:v>40.14</c:v>
                </c:pt>
                <c:pt idx="928">
                  <c:v>40.14</c:v>
                </c:pt>
                <c:pt idx="929">
                  <c:v>40.130000000000003</c:v>
                </c:pt>
                <c:pt idx="930">
                  <c:v>40.130000000000003</c:v>
                </c:pt>
                <c:pt idx="931">
                  <c:v>40.130000000000003</c:v>
                </c:pt>
                <c:pt idx="932">
                  <c:v>40.130000000000003</c:v>
                </c:pt>
                <c:pt idx="933">
                  <c:v>40.130000000000003</c:v>
                </c:pt>
                <c:pt idx="934">
                  <c:v>40.130000000000003</c:v>
                </c:pt>
                <c:pt idx="935">
                  <c:v>40.130000000000003</c:v>
                </c:pt>
                <c:pt idx="936">
                  <c:v>40.130000000000003</c:v>
                </c:pt>
                <c:pt idx="937">
                  <c:v>40.130000000000003</c:v>
                </c:pt>
                <c:pt idx="938">
                  <c:v>40.130000000000003</c:v>
                </c:pt>
                <c:pt idx="939">
                  <c:v>40.130000000000003</c:v>
                </c:pt>
                <c:pt idx="940">
                  <c:v>40.130000000000003</c:v>
                </c:pt>
                <c:pt idx="941">
                  <c:v>40.130000000000003</c:v>
                </c:pt>
                <c:pt idx="942">
                  <c:v>40.130000000000003</c:v>
                </c:pt>
                <c:pt idx="943">
                  <c:v>40.130000000000003</c:v>
                </c:pt>
                <c:pt idx="944">
                  <c:v>40.130000000000003</c:v>
                </c:pt>
                <c:pt idx="945">
                  <c:v>40.130000000000003</c:v>
                </c:pt>
                <c:pt idx="946">
                  <c:v>40.130000000000003</c:v>
                </c:pt>
                <c:pt idx="947">
                  <c:v>40.130000000000003</c:v>
                </c:pt>
                <c:pt idx="948">
                  <c:v>40.130000000000003</c:v>
                </c:pt>
                <c:pt idx="949">
                  <c:v>40.130000000000003</c:v>
                </c:pt>
                <c:pt idx="950">
                  <c:v>40.130000000000003</c:v>
                </c:pt>
                <c:pt idx="951">
                  <c:v>40.130000000000003</c:v>
                </c:pt>
                <c:pt idx="952">
                  <c:v>40.130000000000003</c:v>
                </c:pt>
                <c:pt idx="953">
                  <c:v>40.130000000000003</c:v>
                </c:pt>
                <c:pt idx="954">
                  <c:v>40.130000000000003</c:v>
                </c:pt>
                <c:pt idx="955">
                  <c:v>40.130000000000003</c:v>
                </c:pt>
                <c:pt idx="956">
                  <c:v>40.130000000000003</c:v>
                </c:pt>
                <c:pt idx="957">
                  <c:v>40.119999999999997</c:v>
                </c:pt>
                <c:pt idx="958">
                  <c:v>40.119999999999997</c:v>
                </c:pt>
                <c:pt idx="959">
                  <c:v>40.119999999999997</c:v>
                </c:pt>
                <c:pt idx="960">
                  <c:v>40.11</c:v>
                </c:pt>
                <c:pt idx="961">
                  <c:v>40.11</c:v>
                </c:pt>
                <c:pt idx="962">
                  <c:v>40.1</c:v>
                </c:pt>
                <c:pt idx="963">
                  <c:v>40.1</c:v>
                </c:pt>
                <c:pt idx="964">
                  <c:v>40.1</c:v>
                </c:pt>
                <c:pt idx="965">
                  <c:v>40.090000000000003</c:v>
                </c:pt>
                <c:pt idx="966">
                  <c:v>40.08</c:v>
                </c:pt>
                <c:pt idx="967">
                  <c:v>40.08</c:v>
                </c:pt>
                <c:pt idx="968">
                  <c:v>40.07</c:v>
                </c:pt>
                <c:pt idx="969">
                  <c:v>40.06</c:v>
                </c:pt>
                <c:pt idx="970">
                  <c:v>40.049999999999997</c:v>
                </c:pt>
                <c:pt idx="971">
                  <c:v>40.049999999999997</c:v>
                </c:pt>
                <c:pt idx="972">
                  <c:v>40.04</c:v>
                </c:pt>
                <c:pt idx="973">
                  <c:v>40.04</c:v>
                </c:pt>
                <c:pt idx="974">
                  <c:v>40.03</c:v>
                </c:pt>
                <c:pt idx="975">
                  <c:v>40.03</c:v>
                </c:pt>
                <c:pt idx="976">
                  <c:v>40.03</c:v>
                </c:pt>
                <c:pt idx="977">
                  <c:v>40.03</c:v>
                </c:pt>
                <c:pt idx="978">
                  <c:v>40.03</c:v>
                </c:pt>
                <c:pt idx="979">
                  <c:v>40.03</c:v>
                </c:pt>
                <c:pt idx="980">
                  <c:v>40.03</c:v>
                </c:pt>
                <c:pt idx="981">
                  <c:v>40.020000000000003</c:v>
                </c:pt>
                <c:pt idx="982">
                  <c:v>40.020000000000003</c:v>
                </c:pt>
                <c:pt idx="983">
                  <c:v>40.020000000000003</c:v>
                </c:pt>
                <c:pt idx="984">
                  <c:v>40.020000000000003</c:v>
                </c:pt>
                <c:pt idx="985">
                  <c:v>40.020000000000003</c:v>
                </c:pt>
                <c:pt idx="986">
                  <c:v>40.01</c:v>
                </c:pt>
                <c:pt idx="987">
                  <c:v>40.01</c:v>
                </c:pt>
                <c:pt idx="988">
                  <c:v>40</c:v>
                </c:pt>
                <c:pt idx="989">
                  <c:v>40</c:v>
                </c:pt>
                <c:pt idx="990">
                  <c:v>39.99</c:v>
                </c:pt>
                <c:pt idx="991">
                  <c:v>39.99</c:v>
                </c:pt>
                <c:pt idx="992">
                  <c:v>39.979999999999997</c:v>
                </c:pt>
                <c:pt idx="993">
                  <c:v>39.979999999999997</c:v>
                </c:pt>
                <c:pt idx="994">
                  <c:v>39.97</c:v>
                </c:pt>
                <c:pt idx="995">
                  <c:v>39.96</c:v>
                </c:pt>
                <c:pt idx="996">
                  <c:v>39.96</c:v>
                </c:pt>
                <c:pt idx="997">
                  <c:v>39.950000000000003</c:v>
                </c:pt>
                <c:pt idx="998">
                  <c:v>39.94</c:v>
                </c:pt>
                <c:pt idx="999">
                  <c:v>39.94</c:v>
                </c:pt>
                <c:pt idx="1000">
                  <c:v>39.94</c:v>
                </c:pt>
                <c:pt idx="1001">
                  <c:v>39.93</c:v>
                </c:pt>
                <c:pt idx="1002">
                  <c:v>39.93</c:v>
                </c:pt>
                <c:pt idx="1003">
                  <c:v>39.93</c:v>
                </c:pt>
                <c:pt idx="1004">
                  <c:v>39.93</c:v>
                </c:pt>
                <c:pt idx="1005">
                  <c:v>39.92</c:v>
                </c:pt>
                <c:pt idx="1006">
                  <c:v>39.92</c:v>
                </c:pt>
                <c:pt idx="1007">
                  <c:v>39.92</c:v>
                </c:pt>
                <c:pt idx="1008">
                  <c:v>39.92</c:v>
                </c:pt>
                <c:pt idx="1009">
                  <c:v>39.92</c:v>
                </c:pt>
                <c:pt idx="1010">
                  <c:v>39.92</c:v>
                </c:pt>
                <c:pt idx="1011">
                  <c:v>39.92</c:v>
                </c:pt>
                <c:pt idx="1012">
                  <c:v>39.92</c:v>
                </c:pt>
                <c:pt idx="1013">
                  <c:v>39.92</c:v>
                </c:pt>
                <c:pt idx="1014">
                  <c:v>39.92</c:v>
                </c:pt>
                <c:pt idx="1015">
                  <c:v>39.92</c:v>
                </c:pt>
                <c:pt idx="1016">
                  <c:v>39.92</c:v>
                </c:pt>
                <c:pt idx="1017">
                  <c:v>39.909999999999997</c:v>
                </c:pt>
                <c:pt idx="1018">
                  <c:v>39.909999999999997</c:v>
                </c:pt>
                <c:pt idx="1019">
                  <c:v>39.909999999999997</c:v>
                </c:pt>
                <c:pt idx="1020">
                  <c:v>39.9</c:v>
                </c:pt>
                <c:pt idx="1021">
                  <c:v>39.89</c:v>
                </c:pt>
                <c:pt idx="1022">
                  <c:v>39.880000000000003</c:v>
                </c:pt>
                <c:pt idx="1023">
                  <c:v>39.880000000000003</c:v>
                </c:pt>
                <c:pt idx="1024">
                  <c:v>39.869999999999997</c:v>
                </c:pt>
                <c:pt idx="1025">
                  <c:v>39.869999999999997</c:v>
                </c:pt>
                <c:pt idx="1026">
                  <c:v>39.86</c:v>
                </c:pt>
                <c:pt idx="1027">
                  <c:v>39.86</c:v>
                </c:pt>
                <c:pt idx="1028">
                  <c:v>39.85</c:v>
                </c:pt>
                <c:pt idx="1029">
                  <c:v>39.840000000000003</c:v>
                </c:pt>
                <c:pt idx="1030">
                  <c:v>39.83</c:v>
                </c:pt>
                <c:pt idx="1031">
                  <c:v>39.83</c:v>
                </c:pt>
                <c:pt idx="1032">
                  <c:v>39.82</c:v>
                </c:pt>
                <c:pt idx="1033">
                  <c:v>39.82</c:v>
                </c:pt>
                <c:pt idx="1034">
                  <c:v>39.81</c:v>
                </c:pt>
                <c:pt idx="1035">
                  <c:v>39.81</c:v>
                </c:pt>
                <c:pt idx="1036">
                  <c:v>39.799999999999997</c:v>
                </c:pt>
                <c:pt idx="1037">
                  <c:v>39.799999999999997</c:v>
                </c:pt>
                <c:pt idx="1038">
                  <c:v>39.79</c:v>
                </c:pt>
                <c:pt idx="1039">
                  <c:v>39.78</c:v>
                </c:pt>
                <c:pt idx="1040">
                  <c:v>39.78</c:v>
                </c:pt>
                <c:pt idx="1041">
                  <c:v>39.770000000000003</c:v>
                </c:pt>
                <c:pt idx="1042">
                  <c:v>39.770000000000003</c:v>
                </c:pt>
                <c:pt idx="1043">
                  <c:v>39.76</c:v>
                </c:pt>
                <c:pt idx="1044">
                  <c:v>39.75</c:v>
                </c:pt>
                <c:pt idx="1045">
                  <c:v>39.74</c:v>
                </c:pt>
                <c:pt idx="1046">
                  <c:v>39.74</c:v>
                </c:pt>
                <c:pt idx="1047">
                  <c:v>39.729999999999997</c:v>
                </c:pt>
                <c:pt idx="1048">
                  <c:v>39.729999999999997</c:v>
                </c:pt>
                <c:pt idx="1049">
                  <c:v>39.72</c:v>
                </c:pt>
                <c:pt idx="1050">
                  <c:v>39.72</c:v>
                </c:pt>
                <c:pt idx="1051">
                  <c:v>39.72</c:v>
                </c:pt>
                <c:pt idx="1052">
                  <c:v>39.72</c:v>
                </c:pt>
                <c:pt idx="1053">
                  <c:v>39.71</c:v>
                </c:pt>
                <c:pt idx="1054">
                  <c:v>39.71</c:v>
                </c:pt>
                <c:pt idx="1055">
                  <c:v>39.71</c:v>
                </c:pt>
                <c:pt idx="1056">
                  <c:v>39.71</c:v>
                </c:pt>
                <c:pt idx="1057">
                  <c:v>39.71</c:v>
                </c:pt>
                <c:pt idx="1058">
                  <c:v>39.71</c:v>
                </c:pt>
                <c:pt idx="1059">
                  <c:v>39.71</c:v>
                </c:pt>
                <c:pt idx="1060">
                  <c:v>39.71</c:v>
                </c:pt>
                <c:pt idx="1061">
                  <c:v>39.71</c:v>
                </c:pt>
                <c:pt idx="1062">
                  <c:v>39.71</c:v>
                </c:pt>
                <c:pt idx="1063">
                  <c:v>39.71</c:v>
                </c:pt>
                <c:pt idx="1064">
                  <c:v>39.71</c:v>
                </c:pt>
                <c:pt idx="1065">
                  <c:v>39.71</c:v>
                </c:pt>
                <c:pt idx="1066">
                  <c:v>39.71</c:v>
                </c:pt>
                <c:pt idx="1067">
                  <c:v>39.71</c:v>
                </c:pt>
                <c:pt idx="1068">
                  <c:v>39.71</c:v>
                </c:pt>
                <c:pt idx="1069">
                  <c:v>39.71</c:v>
                </c:pt>
                <c:pt idx="1070">
                  <c:v>39.71</c:v>
                </c:pt>
                <c:pt idx="1071">
                  <c:v>39.71</c:v>
                </c:pt>
                <c:pt idx="1072">
                  <c:v>39.71</c:v>
                </c:pt>
                <c:pt idx="1073">
                  <c:v>39.71</c:v>
                </c:pt>
                <c:pt idx="1074">
                  <c:v>39.71</c:v>
                </c:pt>
                <c:pt idx="1075">
                  <c:v>39.71</c:v>
                </c:pt>
                <c:pt idx="1076">
                  <c:v>39.71</c:v>
                </c:pt>
                <c:pt idx="1077">
                  <c:v>39.71</c:v>
                </c:pt>
                <c:pt idx="1078">
                  <c:v>39.71</c:v>
                </c:pt>
                <c:pt idx="1079">
                  <c:v>39.71</c:v>
                </c:pt>
                <c:pt idx="1080">
                  <c:v>39.71</c:v>
                </c:pt>
                <c:pt idx="1081">
                  <c:v>39.71</c:v>
                </c:pt>
                <c:pt idx="1082">
                  <c:v>39.71</c:v>
                </c:pt>
                <c:pt idx="1083">
                  <c:v>39.71</c:v>
                </c:pt>
                <c:pt idx="1084">
                  <c:v>39.71</c:v>
                </c:pt>
                <c:pt idx="1085">
                  <c:v>39.71</c:v>
                </c:pt>
                <c:pt idx="1086">
                  <c:v>39.71</c:v>
                </c:pt>
                <c:pt idx="1087">
                  <c:v>39.71</c:v>
                </c:pt>
                <c:pt idx="1088">
                  <c:v>39.71</c:v>
                </c:pt>
                <c:pt idx="1089">
                  <c:v>39.71</c:v>
                </c:pt>
                <c:pt idx="1090">
                  <c:v>39.71</c:v>
                </c:pt>
                <c:pt idx="1091">
                  <c:v>39.71</c:v>
                </c:pt>
                <c:pt idx="1092">
                  <c:v>39.71</c:v>
                </c:pt>
                <c:pt idx="1093">
                  <c:v>39.71</c:v>
                </c:pt>
                <c:pt idx="1094">
                  <c:v>39.71</c:v>
                </c:pt>
                <c:pt idx="1095">
                  <c:v>39.71</c:v>
                </c:pt>
                <c:pt idx="1096">
                  <c:v>39.71</c:v>
                </c:pt>
                <c:pt idx="1097">
                  <c:v>39.71</c:v>
                </c:pt>
                <c:pt idx="1098">
                  <c:v>39.71</c:v>
                </c:pt>
                <c:pt idx="1099">
                  <c:v>39.71</c:v>
                </c:pt>
                <c:pt idx="1100">
                  <c:v>39.71</c:v>
                </c:pt>
                <c:pt idx="1101">
                  <c:v>39.71</c:v>
                </c:pt>
                <c:pt idx="1102">
                  <c:v>39.71</c:v>
                </c:pt>
                <c:pt idx="1103">
                  <c:v>39.71</c:v>
                </c:pt>
                <c:pt idx="1104">
                  <c:v>39.71</c:v>
                </c:pt>
                <c:pt idx="1105">
                  <c:v>39.71</c:v>
                </c:pt>
                <c:pt idx="1106">
                  <c:v>39.71</c:v>
                </c:pt>
                <c:pt idx="1107">
                  <c:v>39.71</c:v>
                </c:pt>
                <c:pt idx="1108">
                  <c:v>39.71</c:v>
                </c:pt>
                <c:pt idx="1109">
                  <c:v>39.71</c:v>
                </c:pt>
                <c:pt idx="1110">
                  <c:v>39.71</c:v>
                </c:pt>
                <c:pt idx="1111">
                  <c:v>39.71</c:v>
                </c:pt>
                <c:pt idx="1112">
                  <c:v>39.71</c:v>
                </c:pt>
                <c:pt idx="1113">
                  <c:v>39.71</c:v>
                </c:pt>
                <c:pt idx="1114">
                  <c:v>39.71</c:v>
                </c:pt>
                <c:pt idx="1115">
                  <c:v>39.71</c:v>
                </c:pt>
                <c:pt idx="1116">
                  <c:v>39.71</c:v>
                </c:pt>
                <c:pt idx="1117">
                  <c:v>39.700000000000003</c:v>
                </c:pt>
                <c:pt idx="1118">
                  <c:v>39.700000000000003</c:v>
                </c:pt>
                <c:pt idx="1119">
                  <c:v>39.700000000000003</c:v>
                </c:pt>
                <c:pt idx="1120">
                  <c:v>39.700000000000003</c:v>
                </c:pt>
                <c:pt idx="1121">
                  <c:v>39.69</c:v>
                </c:pt>
                <c:pt idx="1122">
                  <c:v>39.69</c:v>
                </c:pt>
                <c:pt idx="1123">
                  <c:v>39.69</c:v>
                </c:pt>
                <c:pt idx="1124">
                  <c:v>39.69</c:v>
                </c:pt>
                <c:pt idx="1125">
                  <c:v>39.68</c:v>
                </c:pt>
                <c:pt idx="1126">
                  <c:v>39.68</c:v>
                </c:pt>
                <c:pt idx="1127">
                  <c:v>39.67</c:v>
                </c:pt>
                <c:pt idx="1128">
                  <c:v>39.659999999999997</c:v>
                </c:pt>
                <c:pt idx="1129">
                  <c:v>39.659999999999997</c:v>
                </c:pt>
                <c:pt idx="1130">
                  <c:v>39.65</c:v>
                </c:pt>
                <c:pt idx="1131">
                  <c:v>39.65</c:v>
                </c:pt>
                <c:pt idx="1132">
                  <c:v>39.659999999999997</c:v>
                </c:pt>
                <c:pt idx="1133">
                  <c:v>39.65</c:v>
                </c:pt>
                <c:pt idx="1134">
                  <c:v>39.64</c:v>
                </c:pt>
                <c:pt idx="1135">
                  <c:v>39.64</c:v>
                </c:pt>
                <c:pt idx="1136">
                  <c:v>39.630000000000003</c:v>
                </c:pt>
                <c:pt idx="1137">
                  <c:v>39.630000000000003</c:v>
                </c:pt>
                <c:pt idx="1138">
                  <c:v>39.630000000000003</c:v>
                </c:pt>
                <c:pt idx="1139">
                  <c:v>39.630000000000003</c:v>
                </c:pt>
                <c:pt idx="1140">
                  <c:v>39.630000000000003</c:v>
                </c:pt>
                <c:pt idx="1141">
                  <c:v>39.630000000000003</c:v>
                </c:pt>
                <c:pt idx="1142">
                  <c:v>39.619999999999997</c:v>
                </c:pt>
                <c:pt idx="1143">
                  <c:v>39.619999999999997</c:v>
                </c:pt>
                <c:pt idx="1144">
                  <c:v>39.619999999999997</c:v>
                </c:pt>
                <c:pt idx="1145">
                  <c:v>39.619999999999997</c:v>
                </c:pt>
                <c:pt idx="1146">
                  <c:v>39.61</c:v>
                </c:pt>
                <c:pt idx="1147">
                  <c:v>39.61</c:v>
                </c:pt>
                <c:pt idx="1148">
                  <c:v>39.61</c:v>
                </c:pt>
                <c:pt idx="1149">
                  <c:v>39.61</c:v>
                </c:pt>
                <c:pt idx="1150">
                  <c:v>39.61</c:v>
                </c:pt>
                <c:pt idx="1151">
                  <c:v>39.61</c:v>
                </c:pt>
                <c:pt idx="1152">
                  <c:v>39.61</c:v>
                </c:pt>
                <c:pt idx="1153">
                  <c:v>39.61</c:v>
                </c:pt>
                <c:pt idx="1154">
                  <c:v>39.61</c:v>
                </c:pt>
                <c:pt idx="1155">
                  <c:v>39.61</c:v>
                </c:pt>
                <c:pt idx="1156">
                  <c:v>39.61</c:v>
                </c:pt>
                <c:pt idx="1157">
                  <c:v>39.61</c:v>
                </c:pt>
                <c:pt idx="1158">
                  <c:v>39.61</c:v>
                </c:pt>
                <c:pt idx="1159">
                  <c:v>39.61</c:v>
                </c:pt>
                <c:pt idx="1160">
                  <c:v>39.61</c:v>
                </c:pt>
                <c:pt idx="1161">
                  <c:v>39.61</c:v>
                </c:pt>
                <c:pt idx="1162">
                  <c:v>39.61</c:v>
                </c:pt>
                <c:pt idx="1163">
                  <c:v>39.61</c:v>
                </c:pt>
                <c:pt idx="1164">
                  <c:v>39.61</c:v>
                </c:pt>
                <c:pt idx="1165">
                  <c:v>39.6</c:v>
                </c:pt>
                <c:pt idx="1166">
                  <c:v>39.6</c:v>
                </c:pt>
                <c:pt idx="1167">
                  <c:v>39.6</c:v>
                </c:pt>
                <c:pt idx="1168">
                  <c:v>39.6</c:v>
                </c:pt>
                <c:pt idx="1169">
                  <c:v>39.6</c:v>
                </c:pt>
                <c:pt idx="1170">
                  <c:v>39.6</c:v>
                </c:pt>
                <c:pt idx="1171">
                  <c:v>39.6</c:v>
                </c:pt>
                <c:pt idx="1172">
                  <c:v>39.6</c:v>
                </c:pt>
                <c:pt idx="1173">
                  <c:v>39.6</c:v>
                </c:pt>
                <c:pt idx="1174">
                  <c:v>39.590000000000003</c:v>
                </c:pt>
                <c:pt idx="1175">
                  <c:v>39.590000000000003</c:v>
                </c:pt>
                <c:pt idx="1176">
                  <c:v>39.590000000000003</c:v>
                </c:pt>
                <c:pt idx="1177">
                  <c:v>39.58</c:v>
                </c:pt>
                <c:pt idx="1178">
                  <c:v>39.58</c:v>
                </c:pt>
                <c:pt idx="1179">
                  <c:v>39.57</c:v>
                </c:pt>
                <c:pt idx="1180">
                  <c:v>39.57</c:v>
                </c:pt>
                <c:pt idx="1181">
                  <c:v>39.56</c:v>
                </c:pt>
                <c:pt idx="1182">
                  <c:v>39.549999999999997</c:v>
                </c:pt>
                <c:pt idx="1183">
                  <c:v>39.549999999999997</c:v>
                </c:pt>
                <c:pt idx="1184">
                  <c:v>39.549999999999997</c:v>
                </c:pt>
                <c:pt idx="1185">
                  <c:v>39.54</c:v>
                </c:pt>
                <c:pt idx="1186">
                  <c:v>39.53</c:v>
                </c:pt>
                <c:pt idx="1187">
                  <c:v>39.53</c:v>
                </c:pt>
                <c:pt idx="1188">
                  <c:v>39.520000000000003</c:v>
                </c:pt>
                <c:pt idx="1189">
                  <c:v>39.51</c:v>
                </c:pt>
                <c:pt idx="1190">
                  <c:v>39.51</c:v>
                </c:pt>
                <c:pt idx="1191">
                  <c:v>39.51</c:v>
                </c:pt>
                <c:pt idx="1192">
                  <c:v>39.51</c:v>
                </c:pt>
                <c:pt idx="1193">
                  <c:v>39.5</c:v>
                </c:pt>
                <c:pt idx="1194">
                  <c:v>39.5</c:v>
                </c:pt>
                <c:pt idx="1195">
                  <c:v>39.49</c:v>
                </c:pt>
                <c:pt idx="1196">
                  <c:v>39.47</c:v>
                </c:pt>
                <c:pt idx="1197">
                  <c:v>39.46</c:v>
                </c:pt>
                <c:pt idx="1198">
                  <c:v>39.450000000000003</c:v>
                </c:pt>
                <c:pt idx="1199">
                  <c:v>39.450000000000003</c:v>
                </c:pt>
                <c:pt idx="1200">
                  <c:v>39.44</c:v>
                </c:pt>
                <c:pt idx="1201">
                  <c:v>39.44</c:v>
                </c:pt>
                <c:pt idx="1202">
                  <c:v>39.44</c:v>
                </c:pt>
                <c:pt idx="1203">
                  <c:v>39.44</c:v>
                </c:pt>
                <c:pt idx="1204">
                  <c:v>39.44</c:v>
                </c:pt>
                <c:pt idx="1205">
                  <c:v>39.44</c:v>
                </c:pt>
                <c:pt idx="1206">
                  <c:v>39.44</c:v>
                </c:pt>
                <c:pt idx="1207">
                  <c:v>39.44</c:v>
                </c:pt>
                <c:pt idx="1208">
                  <c:v>39.44</c:v>
                </c:pt>
                <c:pt idx="1209">
                  <c:v>39.44</c:v>
                </c:pt>
                <c:pt idx="1210">
                  <c:v>39.44</c:v>
                </c:pt>
                <c:pt idx="1211">
                  <c:v>39.43</c:v>
                </c:pt>
                <c:pt idx="1212">
                  <c:v>39.43</c:v>
                </c:pt>
                <c:pt idx="1213">
                  <c:v>39.43</c:v>
                </c:pt>
                <c:pt idx="1214">
                  <c:v>39.43</c:v>
                </c:pt>
                <c:pt idx="1215">
                  <c:v>39.43</c:v>
                </c:pt>
                <c:pt idx="1216">
                  <c:v>39.43</c:v>
                </c:pt>
                <c:pt idx="1217">
                  <c:v>39.43</c:v>
                </c:pt>
                <c:pt idx="1218">
                  <c:v>39.43</c:v>
                </c:pt>
                <c:pt idx="1219">
                  <c:v>39.43</c:v>
                </c:pt>
                <c:pt idx="1220">
                  <c:v>39.43</c:v>
                </c:pt>
                <c:pt idx="1221">
                  <c:v>39.43</c:v>
                </c:pt>
                <c:pt idx="1222">
                  <c:v>39.43</c:v>
                </c:pt>
                <c:pt idx="1223">
                  <c:v>39.43</c:v>
                </c:pt>
                <c:pt idx="1224">
                  <c:v>39.43</c:v>
                </c:pt>
                <c:pt idx="1225">
                  <c:v>39.43</c:v>
                </c:pt>
                <c:pt idx="1226">
                  <c:v>39.43</c:v>
                </c:pt>
                <c:pt idx="1227">
                  <c:v>39.43</c:v>
                </c:pt>
                <c:pt idx="1228">
                  <c:v>39.43</c:v>
                </c:pt>
                <c:pt idx="1229">
                  <c:v>39.43</c:v>
                </c:pt>
                <c:pt idx="1230">
                  <c:v>39.44</c:v>
                </c:pt>
                <c:pt idx="1231">
                  <c:v>39.44</c:v>
                </c:pt>
                <c:pt idx="1232">
                  <c:v>39.44</c:v>
                </c:pt>
                <c:pt idx="1233">
                  <c:v>39.44</c:v>
                </c:pt>
                <c:pt idx="1234">
                  <c:v>39.450000000000003</c:v>
                </c:pt>
                <c:pt idx="1235">
                  <c:v>39.450000000000003</c:v>
                </c:pt>
                <c:pt idx="1236">
                  <c:v>39.46</c:v>
                </c:pt>
                <c:pt idx="1237">
                  <c:v>39.47</c:v>
                </c:pt>
                <c:pt idx="1238">
                  <c:v>39.47</c:v>
                </c:pt>
                <c:pt idx="1239">
                  <c:v>39.479999999999997</c:v>
                </c:pt>
                <c:pt idx="1240">
                  <c:v>39.479999999999997</c:v>
                </c:pt>
                <c:pt idx="1241">
                  <c:v>39.479999999999997</c:v>
                </c:pt>
                <c:pt idx="1242">
                  <c:v>39.479999999999997</c:v>
                </c:pt>
                <c:pt idx="1243">
                  <c:v>39.479999999999997</c:v>
                </c:pt>
                <c:pt idx="1244">
                  <c:v>39.49</c:v>
                </c:pt>
                <c:pt idx="1245">
                  <c:v>39.49</c:v>
                </c:pt>
                <c:pt idx="1246">
                  <c:v>39.479999999999997</c:v>
                </c:pt>
                <c:pt idx="1247">
                  <c:v>39.49</c:v>
                </c:pt>
                <c:pt idx="1248">
                  <c:v>39.49</c:v>
                </c:pt>
                <c:pt idx="1249">
                  <c:v>39.49</c:v>
                </c:pt>
                <c:pt idx="1250">
                  <c:v>39.5</c:v>
                </c:pt>
                <c:pt idx="1251">
                  <c:v>39.5</c:v>
                </c:pt>
                <c:pt idx="1252">
                  <c:v>39.5</c:v>
                </c:pt>
                <c:pt idx="1253">
                  <c:v>39.5</c:v>
                </c:pt>
                <c:pt idx="1254">
                  <c:v>39.5</c:v>
                </c:pt>
                <c:pt idx="1255">
                  <c:v>39.5</c:v>
                </c:pt>
                <c:pt idx="1256">
                  <c:v>39.520000000000003</c:v>
                </c:pt>
                <c:pt idx="1257">
                  <c:v>39.53</c:v>
                </c:pt>
                <c:pt idx="1258">
                  <c:v>39.549999999999997</c:v>
                </c:pt>
                <c:pt idx="1259">
                  <c:v>39.56</c:v>
                </c:pt>
                <c:pt idx="1260">
                  <c:v>39.58</c:v>
                </c:pt>
                <c:pt idx="1261">
                  <c:v>39.590000000000003</c:v>
                </c:pt>
                <c:pt idx="1262">
                  <c:v>39.590000000000003</c:v>
                </c:pt>
                <c:pt idx="1263">
                  <c:v>39.590000000000003</c:v>
                </c:pt>
                <c:pt idx="1264">
                  <c:v>39.590000000000003</c:v>
                </c:pt>
                <c:pt idx="1265">
                  <c:v>39.6</c:v>
                </c:pt>
                <c:pt idx="1266">
                  <c:v>39.6</c:v>
                </c:pt>
                <c:pt idx="1267">
                  <c:v>39.6</c:v>
                </c:pt>
                <c:pt idx="1268">
                  <c:v>39.61</c:v>
                </c:pt>
                <c:pt idx="1269">
                  <c:v>39.61</c:v>
                </c:pt>
                <c:pt idx="1270">
                  <c:v>39.61</c:v>
                </c:pt>
                <c:pt idx="1271">
                  <c:v>39.61</c:v>
                </c:pt>
                <c:pt idx="1272">
                  <c:v>39.619999999999997</c:v>
                </c:pt>
                <c:pt idx="1273">
                  <c:v>39.619999999999997</c:v>
                </c:pt>
                <c:pt idx="1274">
                  <c:v>39.619999999999997</c:v>
                </c:pt>
                <c:pt idx="1275">
                  <c:v>39.619999999999997</c:v>
                </c:pt>
                <c:pt idx="1276">
                  <c:v>39.619999999999997</c:v>
                </c:pt>
                <c:pt idx="1277">
                  <c:v>39.630000000000003</c:v>
                </c:pt>
                <c:pt idx="1278">
                  <c:v>39.630000000000003</c:v>
                </c:pt>
                <c:pt idx="1279">
                  <c:v>39.630000000000003</c:v>
                </c:pt>
                <c:pt idx="1280">
                  <c:v>39.64</c:v>
                </c:pt>
                <c:pt idx="1281">
                  <c:v>39.64</c:v>
                </c:pt>
                <c:pt idx="1282">
                  <c:v>39.65</c:v>
                </c:pt>
                <c:pt idx="1283">
                  <c:v>39.65</c:v>
                </c:pt>
                <c:pt idx="1284">
                  <c:v>39.659999999999997</c:v>
                </c:pt>
                <c:pt idx="1285">
                  <c:v>39.659999999999997</c:v>
                </c:pt>
                <c:pt idx="1286">
                  <c:v>39.659999999999997</c:v>
                </c:pt>
                <c:pt idx="1287">
                  <c:v>39.67</c:v>
                </c:pt>
                <c:pt idx="1288">
                  <c:v>39.68</c:v>
                </c:pt>
                <c:pt idx="1289">
                  <c:v>39.69</c:v>
                </c:pt>
                <c:pt idx="1290">
                  <c:v>39.69</c:v>
                </c:pt>
                <c:pt idx="1291">
                  <c:v>39.700000000000003</c:v>
                </c:pt>
                <c:pt idx="1292">
                  <c:v>39.700000000000003</c:v>
                </c:pt>
                <c:pt idx="1293">
                  <c:v>39.700000000000003</c:v>
                </c:pt>
                <c:pt idx="1294">
                  <c:v>39.700000000000003</c:v>
                </c:pt>
                <c:pt idx="1295">
                  <c:v>39.700000000000003</c:v>
                </c:pt>
                <c:pt idx="1296">
                  <c:v>39.71</c:v>
                </c:pt>
                <c:pt idx="1297">
                  <c:v>39.71</c:v>
                </c:pt>
                <c:pt idx="1298">
                  <c:v>39.71</c:v>
                </c:pt>
                <c:pt idx="1299">
                  <c:v>39.71</c:v>
                </c:pt>
                <c:pt idx="1300">
                  <c:v>39.71</c:v>
                </c:pt>
                <c:pt idx="1301">
                  <c:v>39.71</c:v>
                </c:pt>
                <c:pt idx="1302">
                  <c:v>39.71</c:v>
                </c:pt>
                <c:pt idx="1303">
                  <c:v>39.71</c:v>
                </c:pt>
                <c:pt idx="1304">
                  <c:v>39.71</c:v>
                </c:pt>
                <c:pt idx="1305">
                  <c:v>39.71</c:v>
                </c:pt>
                <c:pt idx="1306">
                  <c:v>39.71</c:v>
                </c:pt>
                <c:pt idx="1307">
                  <c:v>39.71</c:v>
                </c:pt>
                <c:pt idx="1308">
                  <c:v>39.71</c:v>
                </c:pt>
                <c:pt idx="1309">
                  <c:v>39.71</c:v>
                </c:pt>
                <c:pt idx="1310">
                  <c:v>39.71</c:v>
                </c:pt>
                <c:pt idx="1311">
                  <c:v>39.71</c:v>
                </c:pt>
                <c:pt idx="1312">
                  <c:v>39.71</c:v>
                </c:pt>
                <c:pt idx="1313">
                  <c:v>39.71</c:v>
                </c:pt>
                <c:pt idx="1314">
                  <c:v>39.71</c:v>
                </c:pt>
                <c:pt idx="1315">
                  <c:v>39.71</c:v>
                </c:pt>
                <c:pt idx="1316">
                  <c:v>39.71</c:v>
                </c:pt>
                <c:pt idx="1317">
                  <c:v>39.71</c:v>
                </c:pt>
                <c:pt idx="1318">
                  <c:v>39.71</c:v>
                </c:pt>
                <c:pt idx="1319">
                  <c:v>39.71</c:v>
                </c:pt>
                <c:pt idx="1320">
                  <c:v>39.71</c:v>
                </c:pt>
                <c:pt idx="1321">
                  <c:v>39.71</c:v>
                </c:pt>
                <c:pt idx="1322">
                  <c:v>39.71</c:v>
                </c:pt>
                <c:pt idx="1323">
                  <c:v>39.71</c:v>
                </c:pt>
                <c:pt idx="1324">
                  <c:v>39.71</c:v>
                </c:pt>
                <c:pt idx="1325">
                  <c:v>39.71</c:v>
                </c:pt>
                <c:pt idx="1326">
                  <c:v>39.71</c:v>
                </c:pt>
                <c:pt idx="1327">
                  <c:v>39.71</c:v>
                </c:pt>
                <c:pt idx="1328">
                  <c:v>39.71</c:v>
                </c:pt>
                <c:pt idx="1329">
                  <c:v>39.71</c:v>
                </c:pt>
                <c:pt idx="1330">
                  <c:v>39.71</c:v>
                </c:pt>
                <c:pt idx="1331">
                  <c:v>39.71</c:v>
                </c:pt>
                <c:pt idx="1332">
                  <c:v>39.71</c:v>
                </c:pt>
                <c:pt idx="1333">
                  <c:v>39.71</c:v>
                </c:pt>
                <c:pt idx="1334">
                  <c:v>39.71</c:v>
                </c:pt>
                <c:pt idx="1335">
                  <c:v>39.71</c:v>
                </c:pt>
                <c:pt idx="1336">
                  <c:v>39.71</c:v>
                </c:pt>
                <c:pt idx="1337">
                  <c:v>39.71</c:v>
                </c:pt>
                <c:pt idx="1338">
                  <c:v>39.71</c:v>
                </c:pt>
                <c:pt idx="1339">
                  <c:v>39.71</c:v>
                </c:pt>
                <c:pt idx="1340">
                  <c:v>39.71</c:v>
                </c:pt>
                <c:pt idx="1341">
                  <c:v>39.71</c:v>
                </c:pt>
                <c:pt idx="1342">
                  <c:v>39.71</c:v>
                </c:pt>
                <c:pt idx="1343">
                  <c:v>39.71</c:v>
                </c:pt>
                <c:pt idx="1344">
                  <c:v>39.71</c:v>
                </c:pt>
                <c:pt idx="1345">
                  <c:v>39.71</c:v>
                </c:pt>
                <c:pt idx="1346">
                  <c:v>39.71</c:v>
                </c:pt>
                <c:pt idx="1347">
                  <c:v>39.71</c:v>
                </c:pt>
                <c:pt idx="1348">
                  <c:v>39.71</c:v>
                </c:pt>
                <c:pt idx="1349">
                  <c:v>39.71</c:v>
                </c:pt>
                <c:pt idx="1350">
                  <c:v>39.71</c:v>
                </c:pt>
                <c:pt idx="1351">
                  <c:v>39.71</c:v>
                </c:pt>
                <c:pt idx="1352">
                  <c:v>39.71</c:v>
                </c:pt>
                <c:pt idx="1353">
                  <c:v>39.71</c:v>
                </c:pt>
                <c:pt idx="1354">
                  <c:v>39.71</c:v>
                </c:pt>
                <c:pt idx="1355">
                  <c:v>39.700000000000003</c:v>
                </c:pt>
                <c:pt idx="1356">
                  <c:v>39.700000000000003</c:v>
                </c:pt>
                <c:pt idx="1357">
                  <c:v>39.69</c:v>
                </c:pt>
                <c:pt idx="1358">
                  <c:v>39.69</c:v>
                </c:pt>
                <c:pt idx="1359">
                  <c:v>39.68</c:v>
                </c:pt>
                <c:pt idx="1360">
                  <c:v>39.68</c:v>
                </c:pt>
                <c:pt idx="1361">
                  <c:v>39.68</c:v>
                </c:pt>
                <c:pt idx="1362">
                  <c:v>39.68</c:v>
                </c:pt>
                <c:pt idx="1363">
                  <c:v>39.67</c:v>
                </c:pt>
                <c:pt idx="1364">
                  <c:v>39.67</c:v>
                </c:pt>
                <c:pt idx="1365">
                  <c:v>39.67</c:v>
                </c:pt>
                <c:pt idx="1366">
                  <c:v>39.67</c:v>
                </c:pt>
                <c:pt idx="1367">
                  <c:v>39.67</c:v>
                </c:pt>
                <c:pt idx="1368">
                  <c:v>39.67</c:v>
                </c:pt>
                <c:pt idx="1369">
                  <c:v>39.659999999999997</c:v>
                </c:pt>
                <c:pt idx="1370">
                  <c:v>39.659999999999997</c:v>
                </c:pt>
                <c:pt idx="1371">
                  <c:v>39.65</c:v>
                </c:pt>
                <c:pt idx="1372">
                  <c:v>39.65</c:v>
                </c:pt>
                <c:pt idx="1373">
                  <c:v>39.65</c:v>
                </c:pt>
                <c:pt idx="1374">
                  <c:v>39.64</c:v>
                </c:pt>
                <c:pt idx="1375">
                  <c:v>39.64</c:v>
                </c:pt>
                <c:pt idx="1376">
                  <c:v>39.64</c:v>
                </c:pt>
                <c:pt idx="1377">
                  <c:v>39.64</c:v>
                </c:pt>
                <c:pt idx="1378">
                  <c:v>39.64</c:v>
                </c:pt>
                <c:pt idx="1379">
                  <c:v>39.64</c:v>
                </c:pt>
                <c:pt idx="1380">
                  <c:v>39.64</c:v>
                </c:pt>
                <c:pt idx="1381">
                  <c:v>39.64</c:v>
                </c:pt>
                <c:pt idx="1382">
                  <c:v>39.630000000000003</c:v>
                </c:pt>
                <c:pt idx="1383">
                  <c:v>39.630000000000003</c:v>
                </c:pt>
                <c:pt idx="1384">
                  <c:v>39.630000000000003</c:v>
                </c:pt>
                <c:pt idx="1385">
                  <c:v>39.630000000000003</c:v>
                </c:pt>
                <c:pt idx="1386">
                  <c:v>39.619999999999997</c:v>
                </c:pt>
                <c:pt idx="1387">
                  <c:v>39.619999999999997</c:v>
                </c:pt>
                <c:pt idx="1388">
                  <c:v>39.619999999999997</c:v>
                </c:pt>
                <c:pt idx="1389">
                  <c:v>39.619999999999997</c:v>
                </c:pt>
                <c:pt idx="1390">
                  <c:v>39.619999999999997</c:v>
                </c:pt>
                <c:pt idx="1391">
                  <c:v>39.619999999999997</c:v>
                </c:pt>
                <c:pt idx="1392">
                  <c:v>39.619999999999997</c:v>
                </c:pt>
                <c:pt idx="1393">
                  <c:v>39.619999999999997</c:v>
                </c:pt>
                <c:pt idx="1394">
                  <c:v>39.619999999999997</c:v>
                </c:pt>
                <c:pt idx="1395">
                  <c:v>39.619999999999997</c:v>
                </c:pt>
                <c:pt idx="1396">
                  <c:v>39.619999999999997</c:v>
                </c:pt>
                <c:pt idx="1397">
                  <c:v>39.61</c:v>
                </c:pt>
                <c:pt idx="1398">
                  <c:v>39.61</c:v>
                </c:pt>
                <c:pt idx="1399">
                  <c:v>39.61</c:v>
                </c:pt>
                <c:pt idx="1400">
                  <c:v>39.61</c:v>
                </c:pt>
                <c:pt idx="1401">
                  <c:v>39.61</c:v>
                </c:pt>
                <c:pt idx="1402">
                  <c:v>39.61</c:v>
                </c:pt>
                <c:pt idx="1403">
                  <c:v>39.61</c:v>
                </c:pt>
                <c:pt idx="1404">
                  <c:v>39.61</c:v>
                </c:pt>
                <c:pt idx="1405">
                  <c:v>39.61</c:v>
                </c:pt>
                <c:pt idx="1406">
                  <c:v>39.61</c:v>
                </c:pt>
                <c:pt idx="1407">
                  <c:v>39.61</c:v>
                </c:pt>
                <c:pt idx="1408">
                  <c:v>39.61</c:v>
                </c:pt>
                <c:pt idx="1409">
                  <c:v>39.61</c:v>
                </c:pt>
                <c:pt idx="1410">
                  <c:v>39.61</c:v>
                </c:pt>
                <c:pt idx="1411">
                  <c:v>39.61</c:v>
                </c:pt>
                <c:pt idx="1412">
                  <c:v>39.61</c:v>
                </c:pt>
                <c:pt idx="1413">
                  <c:v>39.61</c:v>
                </c:pt>
                <c:pt idx="1414">
                  <c:v>39.61</c:v>
                </c:pt>
                <c:pt idx="1415">
                  <c:v>39.61</c:v>
                </c:pt>
                <c:pt idx="1416">
                  <c:v>39.6</c:v>
                </c:pt>
                <c:pt idx="1417">
                  <c:v>39.6</c:v>
                </c:pt>
                <c:pt idx="1418">
                  <c:v>39.6</c:v>
                </c:pt>
                <c:pt idx="1419">
                  <c:v>39.6</c:v>
                </c:pt>
                <c:pt idx="1420">
                  <c:v>39.6</c:v>
                </c:pt>
                <c:pt idx="1421">
                  <c:v>39.6</c:v>
                </c:pt>
                <c:pt idx="1422">
                  <c:v>39.6</c:v>
                </c:pt>
                <c:pt idx="1423">
                  <c:v>39.6</c:v>
                </c:pt>
                <c:pt idx="1424">
                  <c:v>39.6</c:v>
                </c:pt>
                <c:pt idx="1425">
                  <c:v>39.590000000000003</c:v>
                </c:pt>
                <c:pt idx="1426">
                  <c:v>39.58</c:v>
                </c:pt>
                <c:pt idx="1427">
                  <c:v>39.58</c:v>
                </c:pt>
                <c:pt idx="1428">
                  <c:v>39.58</c:v>
                </c:pt>
                <c:pt idx="1429">
                  <c:v>39.57</c:v>
                </c:pt>
                <c:pt idx="1430">
                  <c:v>39.57</c:v>
                </c:pt>
                <c:pt idx="1431">
                  <c:v>39.56</c:v>
                </c:pt>
                <c:pt idx="1432">
                  <c:v>39.57</c:v>
                </c:pt>
                <c:pt idx="1433">
                  <c:v>39.56</c:v>
                </c:pt>
                <c:pt idx="1434">
                  <c:v>39.56</c:v>
                </c:pt>
                <c:pt idx="1435">
                  <c:v>39.56</c:v>
                </c:pt>
                <c:pt idx="1436">
                  <c:v>39.56</c:v>
                </c:pt>
                <c:pt idx="1437">
                  <c:v>39.549999999999997</c:v>
                </c:pt>
                <c:pt idx="1438">
                  <c:v>39.54</c:v>
                </c:pt>
                <c:pt idx="1439">
                  <c:v>39.54</c:v>
                </c:pt>
                <c:pt idx="1440">
                  <c:v>39.54</c:v>
                </c:pt>
                <c:pt idx="1441">
                  <c:v>39.53</c:v>
                </c:pt>
                <c:pt idx="1442">
                  <c:v>39.520000000000003</c:v>
                </c:pt>
                <c:pt idx="1443">
                  <c:v>39.51</c:v>
                </c:pt>
                <c:pt idx="1444">
                  <c:v>39.51</c:v>
                </c:pt>
                <c:pt idx="1445">
                  <c:v>39.51</c:v>
                </c:pt>
                <c:pt idx="1446">
                  <c:v>39.51</c:v>
                </c:pt>
                <c:pt idx="1447">
                  <c:v>39.5</c:v>
                </c:pt>
                <c:pt idx="1448">
                  <c:v>39.5</c:v>
                </c:pt>
                <c:pt idx="1449">
                  <c:v>39.51</c:v>
                </c:pt>
                <c:pt idx="1450">
                  <c:v>39.51</c:v>
                </c:pt>
                <c:pt idx="1451">
                  <c:v>39.51</c:v>
                </c:pt>
                <c:pt idx="1452">
                  <c:v>39.520000000000003</c:v>
                </c:pt>
                <c:pt idx="1453">
                  <c:v>39.51</c:v>
                </c:pt>
                <c:pt idx="1454">
                  <c:v>39.520000000000003</c:v>
                </c:pt>
                <c:pt idx="1455">
                  <c:v>39.51</c:v>
                </c:pt>
                <c:pt idx="1456">
                  <c:v>39.520000000000003</c:v>
                </c:pt>
                <c:pt idx="1457">
                  <c:v>39.51</c:v>
                </c:pt>
                <c:pt idx="1458">
                  <c:v>39.51</c:v>
                </c:pt>
                <c:pt idx="1459">
                  <c:v>39.520000000000003</c:v>
                </c:pt>
                <c:pt idx="1460">
                  <c:v>39.520000000000003</c:v>
                </c:pt>
                <c:pt idx="1461">
                  <c:v>39.520000000000003</c:v>
                </c:pt>
                <c:pt idx="1462">
                  <c:v>39.51</c:v>
                </c:pt>
                <c:pt idx="1463">
                  <c:v>39.51</c:v>
                </c:pt>
                <c:pt idx="1464">
                  <c:v>39.520000000000003</c:v>
                </c:pt>
                <c:pt idx="1465">
                  <c:v>39.51</c:v>
                </c:pt>
                <c:pt idx="1466">
                  <c:v>39.51</c:v>
                </c:pt>
                <c:pt idx="1467">
                  <c:v>39.51</c:v>
                </c:pt>
                <c:pt idx="1468">
                  <c:v>39.51</c:v>
                </c:pt>
                <c:pt idx="1469">
                  <c:v>39.520000000000003</c:v>
                </c:pt>
                <c:pt idx="1470">
                  <c:v>39.520000000000003</c:v>
                </c:pt>
                <c:pt idx="1471">
                  <c:v>39.53</c:v>
                </c:pt>
                <c:pt idx="1472">
                  <c:v>39.54</c:v>
                </c:pt>
                <c:pt idx="1473">
                  <c:v>39.54</c:v>
                </c:pt>
                <c:pt idx="1474">
                  <c:v>39.54</c:v>
                </c:pt>
                <c:pt idx="1475">
                  <c:v>39.549999999999997</c:v>
                </c:pt>
                <c:pt idx="1476">
                  <c:v>39.549999999999997</c:v>
                </c:pt>
                <c:pt idx="1477">
                  <c:v>39.549999999999997</c:v>
                </c:pt>
                <c:pt idx="1478">
                  <c:v>39.56</c:v>
                </c:pt>
                <c:pt idx="1479">
                  <c:v>39.56</c:v>
                </c:pt>
                <c:pt idx="1480">
                  <c:v>39.57</c:v>
                </c:pt>
                <c:pt idx="1481">
                  <c:v>39.58</c:v>
                </c:pt>
                <c:pt idx="1482">
                  <c:v>39.58</c:v>
                </c:pt>
                <c:pt idx="1483">
                  <c:v>39.58</c:v>
                </c:pt>
                <c:pt idx="1484">
                  <c:v>39.590000000000003</c:v>
                </c:pt>
                <c:pt idx="1485">
                  <c:v>39.590000000000003</c:v>
                </c:pt>
                <c:pt idx="1486">
                  <c:v>39.590000000000003</c:v>
                </c:pt>
                <c:pt idx="1487">
                  <c:v>39.590000000000003</c:v>
                </c:pt>
                <c:pt idx="1488">
                  <c:v>39.6</c:v>
                </c:pt>
                <c:pt idx="1489">
                  <c:v>39.6</c:v>
                </c:pt>
                <c:pt idx="1490">
                  <c:v>39.6</c:v>
                </c:pt>
                <c:pt idx="1491">
                  <c:v>39.6</c:v>
                </c:pt>
                <c:pt idx="1492">
                  <c:v>39.6</c:v>
                </c:pt>
                <c:pt idx="1493">
                  <c:v>39.61</c:v>
                </c:pt>
                <c:pt idx="1494">
                  <c:v>39.61</c:v>
                </c:pt>
                <c:pt idx="1495">
                  <c:v>39.61</c:v>
                </c:pt>
                <c:pt idx="1496">
                  <c:v>39.61</c:v>
                </c:pt>
                <c:pt idx="1497">
                  <c:v>39.61</c:v>
                </c:pt>
                <c:pt idx="1498">
                  <c:v>39.61</c:v>
                </c:pt>
                <c:pt idx="1499">
                  <c:v>39.61</c:v>
                </c:pt>
                <c:pt idx="1500">
                  <c:v>39.61</c:v>
                </c:pt>
                <c:pt idx="1501">
                  <c:v>39.61</c:v>
                </c:pt>
                <c:pt idx="1502">
                  <c:v>39.61</c:v>
                </c:pt>
                <c:pt idx="1503">
                  <c:v>39.61</c:v>
                </c:pt>
                <c:pt idx="1504">
                  <c:v>39.61</c:v>
                </c:pt>
                <c:pt idx="1505">
                  <c:v>39.61</c:v>
                </c:pt>
                <c:pt idx="1506">
                  <c:v>39.61</c:v>
                </c:pt>
                <c:pt idx="1507">
                  <c:v>39.61</c:v>
                </c:pt>
                <c:pt idx="1508">
                  <c:v>39.61</c:v>
                </c:pt>
                <c:pt idx="1509">
                  <c:v>39.61</c:v>
                </c:pt>
                <c:pt idx="1510">
                  <c:v>39.61</c:v>
                </c:pt>
                <c:pt idx="1511">
                  <c:v>39.61</c:v>
                </c:pt>
                <c:pt idx="1512">
                  <c:v>39.61</c:v>
                </c:pt>
                <c:pt idx="1513">
                  <c:v>39.61</c:v>
                </c:pt>
                <c:pt idx="1514">
                  <c:v>39.61</c:v>
                </c:pt>
                <c:pt idx="1515">
                  <c:v>39.61</c:v>
                </c:pt>
                <c:pt idx="1516">
                  <c:v>39.61</c:v>
                </c:pt>
                <c:pt idx="1517">
                  <c:v>39.61</c:v>
                </c:pt>
                <c:pt idx="1518">
                  <c:v>39.61</c:v>
                </c:pt>
                <c:pt idx="1519">
                  <c:v>39.61</c:v>
                </c:pt>
                <c:pt idx="1520">
                  <c:v>39.61</c:v>
                </c:pt>
                <c:pt idx="1521">
                  <c:v>39.61</c:v>
                </c:pt>
                <c:pt idx="1522">
                  <c:v>39.61</c:v>
                </c:pt>
                <c:pt idx="1523">
                  <c:v>39.61</c:v>
                </c:pt>
                <c:pt idx="1524">
                  <c:v>39.61</c:v>
                </c:pt>
                <c:pt idx="1525">
                  <c:v>39.61</c:v>
                </c:pt>
                <c:pt idx="1526">
                  <c:v>39.61</c:v>
                </c:pt>
                <c:pt idx="1527">
                  <c:v>39.61</c:v>
                </c:pt>
                <c:pt idx="1528">
                  <c:v>39.61</c:v>
                </c:pt>
                <c:pt idx="1529">
                  <c:v>39.61</c:v>
                </c:pt>
                <c:pt idx="1530">
                  <c:v>39.61</c:v>
                </c:pt>
                <c:pt idx="1531">
                  <c:v>39.61</c:v>
                </c:pt>
                <c:pt idx="1532">
                  <c:v>39.61</c:v>
                </c:pt>
                <c:pt idx="1533">
                  <c:v>39.61</c:v>
                </c:pt>
                <c:pt idx="1534">
                  <c:v>39.61</c:v>
                </c:pt>
                <c:pt idx="1535">
                  <c:v>39.6</c:v>
                </c:pt>
                <c:pt idx="1536">
                  <c:v>39.6</c:v>
                </c:pt>
                <c:pt idx="1537">
                  <c:v>39.6</c:v>
                </c:pt>
                <c:pt idx="1538">
                  <c:v>39.6</c:v>
                </c:pt>
                <c:pt idx="1539">
                  <c:v>39.590000000000003</c:v>
                </c:pt>
                <c:pt idx="1540">
                  <c:v>39.6</c:v>
                </c:pt>
                <c:pt idx="1541">
                  <c:v>39.6</c:v>
                </c:pt>
                <c:pt idx="1542">
                  <c:v>39.590000000000003</c:v>
                </c:pt>
                <c:pt idx="1543">
                  <c:v>39.590000000000003</c:v>
                </c:pt>
                <c:pt idx="1544">
                  <c:v>39.590000000000003</c:v>
                </c:pt>
                <c:pt idx="1545">
                  <c:v>39.590000000000003</c:v>
                </c:pt>
                <c:pt idx="1546">
                  <c:v>39.590000000000003</c:v>
                </c:pt>
                <c:pt idx="1547">
                  <c:v>39.58</c:v>
                </c:pt>
                <c:pt idx="1548">
                  <c:v>39.58</c:v>
                </c:pt>
                <c:pt idx="1549">
                  <c:v>39.58</c:v>
                </c:pt>
                <c:pt idx="1550">
                  <c:v>39.58</c:v>
                </c:pt>
                <c:pt idx="1551">
                  <c:v>39.58</c:v>
                </c:pt>
                <c:pt idx="1552">
                  <c:v>39.58</c:v>
                </c:pt>
                <c:pt idx="1553">
                  <c:v>39.58</c:v>
                </c:pt>
                <c:pt idx="1554">
                  <c:v>39.58</c:v>
                </c:pt>
                <c:pt idx="1555">
                  <c:v>39.58</c:v>
                </c:pt>
                <c:pt idx="1556">
                  <c:v>39.590000000000003</c:v>
                </c:pt>
                <c:pt idx="1557">
                  <c:v>39.590000000000003</c:v>
                </c:pt>
                <c:pt idx="1558">
                  <c:v>39.590000000000003</c:v>
                </c:pt>
                <c:pt idx="1559">
                  <c:v>39.590000000000003</c:v>
                </c:pt>
                <c:pt idx="1560">
                  <c:v>39.58</c:v>
                </c:pt>
                <c:pt idx="1561">
                  <c:v>39.58</c:v>
                </c:pt>
                <c:pt idx="1562">
                  <c:v>39.590000000000003</c:v>
                </c:pt>
                <c:pt idx="1563">
                  <c:v>39.58</c:v>
                </c:pt>
                <c:pt idx="1564">
                  <c:v>39.58</c:v>
                </c:pt>
                <c:pt idx="1565">
                  <c:v>39.58</c:v>
                </c:pt>
                <c:pt idx="1566">
                  <c:v>39.590000000000003</c:v>
                </c:pt>
                <c:pt idx="1567">
                  <c:v>39.58</c:v>
                </c:pt>
                <c:pt idx="1568">
                  <c:v>39.58</c:v>
                </c:pt>
                <c:pt idx="1569">
                  <c:v>39.58</c:v>
                </c:pt>
                <c:pt idx="1570">
                  <c:v>39.58</c:v>
                </c:pt>
                <c:pt idx="1571">
                  <c:v>39.58</c:v>
                </c:pt>
                <c:pt idx="1572">
                  <c:v>39.58</c:v>
                </c:pt>
                <c:pt idx="1573">
                  <c:v>39.590000000000003</c:v>
                </c:pt>
                <c:pt idx="1574">
                  <c:v>39.58</c:v>
                </c:pt>
                <c:pt idx="1575">
                  <c:v>39.58</c:v>
                </c:pt>
                <c:pt idx="1576">
                  <c:v>39.57</c:v>
                </c:pt>
                <c:pt idx="1577">
                  <c:v>39.57</c:v>
                </c:pt>
                <c:pt idx="1578">
                  <c:v>39.57</c:v>
                </c:pt>
                <c:pt idx="1579">
                  <c:v>39.56</c:v>
                </c:pt>
                <c:pt idx="1580">
                  <c:v>39.56</c:v>
                </c:pt>
                <c:pt idx="1581">
                  <c:v>39.56</c:v>
                </c:pt>
                <c:pt idx="1582">
                  <c:v>39.56</c:v>
                </c:pt>
                <c:pt idx="1583">
                  <c:v>39.56</c:v>
                </c:pt>
                <c:pt idx="1584">
                  <c:v>39.549999999999997</c:v>
                </c:pt>
                <c:pt idx="1585">
                  <c:v>39.54</c:v>
                </c:pt>
                <c:pt idx="1586">
                  <c:v>39.54</c:v>
                </c:pt>
                <c:pt idx="1587">
                  <c:v>39.54</c:v>
                </c:pt>
                <c:pt idx="1588">
                  <c:v>39.54</c:v>
                </c:pt>
                <c:pt idx="1589">
                  <c:v>39.53</c:v>
                </c:pt>
                <c:pt idx="1590">
                  <c:v>39.53</c:v>
                </c:pt>
                <c:pt idx="1591">
                  <c:v>39.53</c:v>
                </c:pt>
                <c:pt idx="1592">
                  <c:v>39.53</c:v>
                </c:pt>
                <c:pt idx="1593">
                  <c:v>39.520000000000003</c:v>
                </c:pt>
                <c:pt idx="1594">
                  <c:v>39.520000000000003</c:v>
                </c:pt>
                <c:pt idx="1595">
                  <c:v>39.51</c:v>
                </c:pt>
                <c:pt idx="1596">
                  <c:v>39.5</c:v>
                </c:pt>
                <c:pt idx="1597">
                  <c:v>39.5</c:v>
                </c:pt>
                <c:pt idx="1598">
                  <c:v>39.49</c:v>
                </c:pt>
                <c:pt idx="1599">
                  <c:v>39.479999999999997</c:v>
                </c:pt>
                <c:pt idx="1600">
                  <c:v>39.479999999999997</c:v>
                </c:pt>
                <c:pt idx="1601">
                  <c:v>39.47</c:v>
                </c:pt>
                <c:pt idx="1602">
                  <c:v>39.46</c:v>
                </c:pt>
                <c:pt idx="1603">
                  <c:v>39.46</c:v>
                </c:pt>
                <c:pt idx="1604">
                  <c:v>39.450000000000003</c:v>
                </c:pt>
                <c:pt idx="1605">
                  <c:v>39.450000000000003</c:v>
                </c:pt>
                <c:pt idx="1606">
                  <c:v>39.450000000000003</c:v>
                </c:pt>
                <c:pt idx="1607">
                  <c:v>39.450000000000003</c:v>
                </c:pt>
                <c:pt idx="1608">
                  <c:v>39.450000000000003</c:v>
                </c:pt>
                <c:pt idx="1609">
                  <c:v>39.450000000000003</c:v>
                </c:pt>
                <c:pt idx="1610">
                  <c:v>39.450000000000003</c:v>
                </c:pt>
                <c:pt idx="1611">
                  <c:v>39.450000000000003</c:v>
                </c:pt>
                <c:pt idx="1612">
                  <c:v>39.44</c:v>
                </c:pt>
                <c:pt idx="1613">
                  <c:v>39.450000000000003</c:v>
                </c:pt>
                <c:pt idx="1614">
                  <c:v>39.450000000000003</c:v>
                </c:pt>
                <c:pt idx="1615">
                  <c:v>39.44</c:v>
                </c:pt>
                <c:pt idx="1616">
                  <c:v>39.44</c:v>
                </c:pt>
                <c:pt idx="1617">
                  <c:v>39.44</c:v>
                </c:pt>
                <c:pt idx="1618">
                  <c:v>39.44</c:v>
                </c:pt>
                <c:pt idx="1619">
                  <c:v>39.44</c:v>
                </c:pt>
                <c:pt idx="1620">
                  <c:v>39.44</c:v>
                </c:pt>
                <c:pt idx="1621">
                  <c:v>39.43</c:v>
                </c:pt>
                <c:pt idx="1622">
                  <c:v>39.43</c:v>
                </c:pt>
                <c:pt idx="1623">
                  <c:v>39.43</c:v>
                </c:pt>
                <c:pt idx="1624">
                  <c:v>39.43</c:v>
                </c:pt>
                <c:pt idx="1625">
                  <c:v>39.42</c:v>
                </c:pt>
                <c:pt idx="1626">
                  <c:v>39.42</c:v>
                </c:pt>
                <c:pt idx="1627">
                  <c:v>39.42</c:v>
                </c:pt>
                <c:pt idx="1628">
                  <c:v>39.409999999999997</c:v>
                </c:pt>
                <c:pt idx="1629">
                  <c:v>39.409999999999997</c:v>
                </c:pt>
                <c:pt idx="1630">
                  <c:v>39.409999999999997</c:v>
                </c:pt>
                <c:pt idx="1631">
                  <c:v>39.409999999999997</c:v>
                </c:pt>
                <c:pt idx="1632">
                  <c:v>39.409999999999997</c:v>
                </c:pt>
                <c:pt idx="1633">
                  <c:v>39.409999999999997</c:v>
                </c:pt>
                <c:pt idx="1634">
                  <c:v>39.409999999999997</c:v>
                </c:pt>
                <c:pt idx="1635">
                  <c:v>39.409999999999997</c:v>
                </c:pt>
                <c:pt idx="1636">
                  <c:v>39.42</c:v>
                </c:pt>
                <c:pt idx="1637">
                  <c:v>39.42</c:v>
                </c:pt>
                <c:pt idx="1638">
                  <c:v>39.42</c:v>
                </c:pt>
                <c:pt idx="1639">
                  <c:v>39.43</c:v>
                </c:pt>
                <c:pt idx="1640">
                  <c:v>39.43</c:v>
                </c:pt>
                <c:pt idx="1641">
                  <c:v>39.43</c:v>
                </c:pt>
                <c:pt idx="1642">
                  <c:v>39.43</c:v>
                </c:pt>
                <c:pt idx="1643">
                  <c:v>39.43</c:v>
                </c:pt>
                <c:pt idx="1644">
                  <c:v>39.43</c:v>
                </c:pt>
                <c:pt idx="1645">
                  <c:v>39.43</c:v>
                </c:pt>
                <c:pt idx="1646">
                  <c:v>39.43</c:v>
                </c:pt>
                <c:pt idx="1647">
                  <c:v>39.43</c:v>
                </c:pt>
                <c:pt idx="1648">
                  <c:v>39.43</c:v>
                </c:pt>
                <c:pt idx="1649">
                  <c:v>39.44</c:v>
                </c:pt>
                <c:pt idx="1650">
                  <c:v>39.44</c:v>
                </c:pt>
                <c:pt idx="1651">
                  <c:v>39.44</c:v>
                </c:pt>
                <c:pt idx="1652">
                  <c:v>39.450000000000003</c:v>
                </c:pt>
                <c:pt idx="1653">
                  <c:v>39.450000000000003</c:v>
                </c:pt>
                <c:pt idx="1654">
                  <c:v>39.46</c:v>
                </c:pt>
                <c:pt idx="1655">
                  <c:v>39.46</c:v>
                </c:pt>
                <c:pt idx="1656">
                  <c:v>39.47</c:v>
                </c:pt>
                <c:pt idx="1657">
                  <c:v>39.47</c:v>
                </c:pt>
                <c:pt idx="1658">
                  <c:v>39.47</c:v>
                </c:pt>
                <c:pt idx="1659">
                  <c:v>39.479999999999997</c:v>
                </c:pt>
                <c:pt idx="1660">
                  <c:v>39.49</c:v>
                </c:pt>
                <c:pt idx="1661">
                  <c:v>39.49</c:v>
                </c:pt>
                <c:pt idx="1662">
                  <c:v>39.49</c:v>
                </c:pt>
                <c:pt idx="1663">
                  <c:v>39.5</c:v>
                </c:pt>
                <c:pt idx="1664">
                  <c:v>39.51</c:v>
                </c:pt>
                <c:pt idx="1665">
                  <c:v>39.520000000000003</c:v>
                </c:pt>
                <c:pt idx="1666">
                  <c:v>39.520000000000003</c:v>
                </c:pt>
                <c:pt idx="1667">
                  <c:v>39.53</c:v>
                </c:pt>
                <c:pt idx="1668">
                  <c:v>39.53</c:v>
                </c:pt>
                <c:pt idx="1669">
                  <c:v>39.54</c:v>
                </c:pt>
                <c:pt idx="1670">
                  <c:v>39.54</c:v>
                </c:pt>
                <c:pt idx="1671">
                  <c:v>39.549999999999997</c:v>
                </c:pt>
                <c:pt idx="1672">
                  <c:v>39.56</c:v>
                </c:pt>
                <c:pt idx="1673">
                  <c:v>39.57</c:v>
                </c:pt>
                <c:pt idx="1674">
                  <c:v>39.57</c:v>
                </c:pt>
                <c:pt idx="1675">
                  <c:v>39.57</c:v>
                </c:pt>
                <c:pt idx="1676">
                  <c:v>39.57</c:v>
                </c:pt>
                <c:pt idx="1677">
                  <c:v>39.58</c:v>
                </c:pt>
                <c:pt idx="1678">
                  <c:v>39.58</c:v>
                </c:pt>
                <c:pt idx="1679">
                  <c:v>39.58</c:v>
                </c:pt>
                <c:pt idx="1680">
                  <c:v>39.590000000000003</c:v>
                </c:pt>
                <c:pt idx="1681">
                  <c:v>39.590000000000003</c:v>
                </c:pt>
                <c:pt idx="1682">
                  <c:v>39.590000000000003</c:v>
                </c:pt>
                <c:pt idx="1683">
                  <c:v>39.6</c:v>
                </c:pt>
                <c:pt idx="1684">
                  <c:v>39.6</c:v>
                </c:pt>
                <c:pt idx="1685">
                  <c:v>39.6</c:v>
                </c:pt>
                <c:pt idx="1686">
                  <c:v>39.61</c:v>
                </c:pt>
                <c:pt idx="1687">
                  <c:v>39.61</c:v>
                </c:pt>
                <c:pt idx="1688">
                  <c:v>39.61</c:v>
                </c:pt>
                <c:pt idx="1689">
                  <c:v>39.61</c:v>
                </c:pt>
                <c:pt idx="1690">
                  <c:v>39.61</c:v>
                </c:pt>
                <c:pt idx="1691">
                  <c:v>39.619999999999997</c:v>
                </c:pt>
                <c:pt idx="1692">
                  <c:v>39.619999999999997</c:v>
                </c:pt>
                <c:pt idx="1693">
                  <c:v>39.619999999999997</c:v>
                </c:pt>
                <c:pt idx="1694">
                  <c:v>39.619999999999997</c:v>
                </c:pt>
                <c:pt idx="1695">
                  <c:v>39.630000000000003</c:v>
                </c:pt>
                <c:pt idx="1696">
                  <c:v>39.630000000000003</c:v>
                </c:pt>
                <c:pt idx="1697">
                  <c:v>39.64</c:v>
                </c:pt>
                <c:pt idx="1698">
                  <c:v>39.65</c:v>
                </c:pt>
                <c:pt idx="1699">
                  <c:v>39.659999999999997</c:v>
                </c:pt>
                <c:pt idx="1700">
                  <c:v>39.67</c:v>
                </c:pt>
                <c:pt idx="1701">
                  <c:v>39.68</c:v>
                </c:pt>
                <c:pt idx="1702">
                  <c:v>39.68</c:v>
                </c:pt>
                <c:pt idx="1703">
                  <c:v>39.69</c:v>
                </c:pt>
                <c:pt idx="1704">
                  <c:v>39.69</c:v>
                </c:pt>
                <c:pt idx="1705">
                  <c:v>39.69</c:v>
                </c:pt>
                <c:pt idx="1706">
                  <c:v>39.69</c:v>
                </c:pt>
                <c:pt idx="1707">
                  <c:v>39.69</c:v>
                </c:pt>
                <c:pt idx="1708">
                  <c:v>39.69</c:v>
                </c:pt>
                <c:pt idx="1709">
                  <c:v>39.700000000000003</c:v>
                </c:pt>
                <c:pt idx="1710">
                  <c:v>39.700000000000003</c:v>
                </c:pt>
                <c:pt idx="1711">
                  <c:v>39.700000000000003</c:v>
                </c:pt>
                <c:pt idx="1712">
                  <c:v>39.700000000000003</c:v>
                </c:pt>
                <c:pt idx="1713">
                  <c:v>39.71</c:v>
                </c:pt>
                <c:pt idx="1714">
                  <c:v>39.71</c:v>
                </c:pt>
                <c:pt idx="1715">
                  <c:v>39.71</c:v>
                </c:pt>
                <c:pt idx="1716">
                  <c:v>39.71</c:v>
                </c:pt>
                <c:pt idx="1717">
                  <c:v>39.71</c:v>
                </c:pt>
                <c:pt idx="1718">
                  <c:v>39.71</c:v>
                </c:pt>
                <c:pt idx="1719">
                  <c:v>39.71</c:v>
                </c:pt>
                <c:pt idx="1720">
                  <c:v>39.71</c:v>
                </c:pt>
                <c:pt idx="1721">
                  <c:v>39.71</c:v>
                </c:pt>
                <c:pt idx="1722">
                  <c:v>39.71</c:v>
                </c:pt>
                <c:pt idx="1723">
                  <c:v>39.71</c:v>
                </c:pt>
                <c:pt idx="1724">
                  <c:v>39.71</c:v>
                </c:pt>
                <c:pt idx="1725">
                  <c:v>39.71</c:v>
                </c:pt>
                <c:pt idx="1726">
                  <c:v>39.71</c:v>
                </c:pt>
                <c:pt idx="1727">
                  <c:v>39.71</c:v>
                </c:pt>
                <c:pt idx="1728">
                  <c:v>39.71</c:v>
                </c:pt>
                <c:pt idx="1729">
                  <c:v>39.71</c:v>
                </c:pt>
                <c:pt idx="1730">
                  <c:v>39.71</c:v>
                </c:pt>
                <c:pt idx="1731">
                  <c:v>39.71</c:v>
                </c:pt>
                <c:pt idx="1732">
                  <c:v>39.71</c:v>
                </c:pt>
                <c:pt idx="1733">
                  <c:v>39.71</c:v>
                </c:pt>
                <c:pt idx="1734">
                  <c:v>39.71</c:v>
                </c:pt>
                <c:pt idx="1735">
                  <c:v>39.71</c:v>
                </c:pt>
                <c:pt idx="1736">
                  <c:v>39.71</c:v>
                </c:pt>
                <c:pt idx="1737">
                  <c:v>39.71</c:v>
                </c:pt>
                <c:pt idx="1738">
                  <c:v>39.71</c:v>
                </c:pt>
                <c:pt idx="1739">
                  <c:v>39.71</c:v>
                </c:pt>
                <c:pt idx="1740">
                  <c:v>39.71</c:v>
                </c:pt>
                <c:pt idx="1741">
                  <c:v>39.700000000000003</c:v>
                </c:pt>
                <c:pt idx="1742">
                  <c:v>39.700000000000003</c:v>
                </c:pt>
                <c:pt idx="1743">
                  <c:v>39.700000000000003</c:v>
                </c:pt>
                <c:pt idx="1744">
                  <c:v>39.700000000000003</c:v>
                </c:pt>
                <c:pt idx="1745">
                  <c:v>39.700000000000003</c:v>
                </c:pt>
                <c:pt idx="1746">
                  <c:v>39.700000000000003</c:v>
                </c:pt>
                <c:pt idx="1747">
                  <c:v>39.700000000000003</c:v>
                </c:pt>
                <c:pt idx="1748">
                  <c:v>39.700000000000003</c:v>
                </c:pt>
                <c:pt idx="1749">
                  <c:v>39.700000000000003</c:v>
                </c:pt>
                <c:pt idx="1750">
                  <c:v>39.700000000000003</c:v>
                </c:pt>
                <c:pt idx="1751">
                  <c:v>39.69</c:v>
                </c:pt>
                <c:pt idx="1752">
                  <c:v>39.69</c:v>
                </c:pt>
                <c:pt idx="1753">
                  <c:v>39.69</c:v>
                </c:pt>
                <c:pt idx="1754">
                  <c:v>39.69</c:v>
                </c:pt>
                <c:pt idx="1755">
                  <c:v>39.69</c:v>
                </c:pt>
                <c:pt idx="1756">
                  <c:v>39.69</c:v>
                </c:pt>
                <c:pt idx="1757">
                  <c:v>39.69</c:v>
                </c:pt>
                <c:pt idx="1758">
                  <c:v>39.69</c:v>
                </c:pt>
                <c:pt idx="1759">
                  <c:v>39.69</c:v>
                </c:pt>
                <c:pt idx="1760">
                  <c:v>39.69</c:v>
                </c:pt>
                <c:pt idx="1761">
                  <c:v>39.69</c:v>
                </c:pt>
                <c:pt idx="1762">
                  <c:v>39.68</c:v>
                </c:pt>
                <c:pt idx="1763">
                  <c:v>39.67</c:v>
                </c:pt>
                <c:pt idx="1764">
                  <c:v>39.659999999999997</c:v>
                </c:pt>
                <c:pt idx="1765">
                  <c:v>39.65</c:v>
                </c:pt>
                <c:pt idx="1766">
                  <c:v>39.65</c:v>
                </c:pt>
                <c:pt idx="1767">
                  <c:v>39.65</c:v>
                </c:pt>
                <c:pt idx="1768">
                  <c:v>39.65</c:v>
                </c:pt>
                <c:pt idx="1769">
                  <c:v>39.64</c:v>
                </c:pt>
                <c:pt idx="1770">
                  <c:v>39.64</c:v>
                </c:pt>
                <c:pt idx="1771">
                  <c:v>39.64</c:v>
                </c:pt>
                <c:pt idx="1772">
                  <c:v>39.64</c:v>
                </c:pt>
                <c:pt idx="1773">
                  <c:v>39.64</c:v>
                </c:pt>
                <c:pt idx="1774">
                  <c:v>39.630000000000003</c:v>
                </c:pt>
                <c:pt idx="1775">
                  <c:v>39.630000000000003</c:v>
                </c:pt>
                <c:pt idx="1776">
                  <c:v>39.630000000000003</c:v>
                </c:pt>
                <c:pt idx="1777">
                  <c:v>39.630000000000003</c:v>
                </c:pt>
                <c:pt idx="1778">
                  <c:v>39.630000000000003</c:v>
                </c:pt>
                <c:pt idx="1779">
                  <c:v>39.630000000000003</c:v>
                </c:pt>
                <c:pt idx="1780">
                  <c:v>39.619999999999997</c:v>
                </c:pt>
                <c:pt idx="1781">
                  <c:v>39.619999999999997</c:v>
                </c:pt>
                <c:pt idx="1782">
                  <c:v>39.619999999999997</c:v>
                </c:pt>
                <c:pt idx="1783">
                  <c:v>39.61</c:v>
                </c:pt>
                <c:pt idx="1784">
                  <c:v>39.61</c:v>
                </c:pt>
                <c:pt idx="1785">
                  <c:v>39.61</c:v>
                </c:pt>
                <c:pt idx="1786">
                  <c:v>39.61</c:v>
                </c:pt>
                <c:pt idx="1787">
                  <c:v>39.61</c:v>
                </c:pt>
                <c:pt idx="1788">
                  <c:v>39.61</c:v>
                </c:pt>
                <c:pt idx="1789">
                  <c:v>39.61</c:v>
                </c:pt>
                <c:pt idx="1790">
                  <c:v>39.6</c:v>
                </c:pt>
                <c:pt idx="1791">
                  <c:v>39.6</c:v>
                </c:pt>
                <c:pt idx="1792">
                  <c:v>39.6</c:v>
                </c:pt>
                <c:pt idx="1793">
                  <c:v>39.6</c:v>
                </c:pt>
                <c:pt idx="1794">
                  <c:v>39.6</c:v>
                </c:pt>
                <c:pt idx="1795">
                  <c:v>39.590000000000003</c:v>
                </c:pt>
                <c:pt idx="1796">
                  <c:v>39.590000000000003</c:v>
                </c:pt>
                <c:pt idx="1797">
                  <c:v>39.58</c:v>
                </c:pt>
                <c:pt idx="1798">
                  <c:v>39.57</c:v>
                </c:pt>
                <c:pt idx="1799">
                  <c:v>39.57</c:v>
                </c:pt>
                <c:pt idx="1800">
                  <c:v>39.56</c:v>
                </c:pt>
                <c:pt idx="1801">
                  <c:v>39.56</c:v>
                </c:pt>
                <c:pt idx="1802">
                  <c:v>39.549999999999997</c:v>
                </c:pt>
                <c:pt idx="1803">
                  <c:v>39.54</c:v>
                </c:pt>
                <c:pt idx="1804">
                  <c:v>39.54</c:v>
                </c:pt>
                <c:pt idx="1805">
                  <c:v>39.53</c:v>
                </c:pt>
                <c:pt idx="1806">
                  <c:v>39.520000000000003</c:v>
                </c:pt>
                <c:pt idx="1807">
                  <c:v>39.51</c:v>
                </c:pt>
                <c:pt idx="1808">
                  <c:v>39.51</c:v>
                </c:pt>
                <c:pt idx="1809">
                  <c:v>39.5</c:v>
                </c:pt>
                <c:pt idx="1810">
                  <c:v>39.49</c:v>
                </c:pt>
                <c:pt idx="1811">
                  <c:v>39.47</c:v>
                </c:pt>
                <c:pt idx="1812">
                  <c:v>39.47</c:v>
                </c:pt>
                <c:pt idx="1813">
                  <c:v>39.46</c:v>
                </c:pt>
                <c:pt idx="1814">
                  <c:v>39.46</c:v>
                </c:pt>
                <c:pt idx="1815">
                  <c:v>39.46</c:v>
                </c:pt>
                <c:pt idx="1816">
                  <c:v>39.46</c:v>
                </c:pt>
                <c:pt idx="1817">
                  <c:v>39.47</c:v>
                </c:pt>
                <c:pt idx="1818">
                  <c:v>39.47</c:v>
                </c:pt>
                <c:pt idx="1819">
                  <c:v>39.479999999999997</c:v>
                </c:pt>
                <c:pt idx="1820">
                  <c:v>39.49</c:v>
                </c:pt>
                <c:pt idx="1821">
                  <c:v>39.5</c:v>
                </c:pt>
                <c:pt idx="1822">
                  <c:v>39.5</c:v>
                </c:pt>
                <c:pt idx="1823">
                  <c:v>39.5</c:v>
                </c:pt>
                <c:pt idx="1824">
                  <c:v>39.5</c:v>
                </c:pt>
                <c:pt idx="1825">
                  <c:v>39.5</c:v>
                </c:pt>
                <c:pt idx="1826">
                  <c:v>39.5</c:v>
                </c:pt>
                <c:pt idx="1827">
                  <c:v>39.5</c:v>
                </c:pt>
                <c:pt idx="1828">
                  <c:v>39.5</c:v>
                </c:pt>
                <c:pt idx="1829">
                  <c:v>39.5</c:v>
                </c:pt>
                <c:pt idx="1830">
                  <c:v>39.5</c:v>
                </c:pt>
                <c:pt idx="1831">
                  <c:v>39.49</c:v>
                </c:pt>
                <c:pt idx="1832">
                  <c:v>39.49</c:v>
                </c:pt>
                <c:pt idx="1833">
                  <c:v>39.5</c:v>
                </c:pt>
                <c:pt idx="1834">
                  <c:v>39.51</c:v>
                </c:pt>
                <c:pt idx="1835">
                  <c:v>39.51</c:v>
                </c:pt>
                <c:pt idx="1836">
                  <c:v>39.520000000000003</c:v>
                </c:pt>
                <c:pt idx="1837">
                  <c:v>39.53</c:v>
                </c:pt>
                <c:pt idx="1838">
                  <c:v>39.53</c:v>
                </c:pt>
                <c:pt idx="1839">
                  <c:v>39.54</c:v>
                </c:pt>
                <c:pt idx="1840">
                  <c:v>39.54</c:v>
                </c:pt>
                <c:pt idx="1841">
                  <c:v>39.549999999999997</c:v>
                </c:pt>
                <c:pt idx="1842">
                  <c:v>39.549999999999997</c:v>
                </c:pt>
                <c:pt idx="1843">
                  <c:v>39.56</c:v>
                </c:pt>
                <c:pt idx="1844">
                  <c:v>39.57</c:v>
                </c:pt>
                <c:pt idx="1845">
                  <c:v>39.58</c:v>
                </c:pt>
                <c:pt idx="1846">
                  <c:v>39.590000000000003</c:v>
                </c:pt>
                <c:pt idx="1847">
                  <c:v>39.590000000000003</c:v>
                </c:pt>
                <c:pt idx="1848">
                  <c:v>39.6</c:v>
                </c:pt>
                <c:pt idx="1849">
                  <c:v>39.6</c:v>
                </c:pt>
                <c:pt idx="1850">
                  <c:v>39.6</c:v>
                </c:pt>
                <c:pt idx="1851">
                  <c:v>39.6</c:v>
                </c:pt>
                <c:pt idx="1852">
                  <c:v>39.6</c:v>
                </c:pt>
                <c:pt idx="1853">
                  <c:v>39.61</c:v>
                </c:pt>
                <c:pt idx="1854">
                  <c:v>39.61</c:v>
                </c:pt>
                <c:pt idx="1855">
                  <c:v>39.61</c:v>
                </c:pt>
                <c:pt idx="1856">
                  <c:v>39.61</c:v>
                </c:pt>
                <c:pt idx="1857">
                  <c:v>39.61</c:v>
                </c:pt>
                <c:pt idx="1858">
                  <c:v>39.61</c:v>
                </c:pt>
                <c:pt idx="1859">
                  <c:v>39.61</c:v>
                </c:pt>
                <c:pt idx="1860">
                  <c:v>39.61</c:v>
                </c:pt>
                <c:pt idx="1861">
                  <c:v>39.61</c:v>
                </c:pt>
                <c:pt idx="1862">
                  <c:v>39.61</c:v>
                </c:pt>
                <c:pt idx="1863">
                  <c:v>39.619999999999997</c:v>
                </c:pt>
                <c:pt idx="1864">
                  <c:v>39.619999999999997</c:v>
                </c:pt>
                <c:pt idx="1865">
                  <c:v>39.619999999999997</c:v>
                </c:pt>
                <c:pt idx="1866">
                  <c:v>39.619999999999997</c:v>
                </c:pt>
                <c:pt idx="1867">
                  <c:v>39.619999999999997</c:v>
                </c:pt>
                <c:pt idx="1868">
                  <c:v>39.619999999999997</c:v>
                </c:pt>
                <c:pt idx="1869">
                  <c:v>39.619999999999997</c:v>
                </c:pt>
                <c:pt idx="1870">
                  <c:v>39.619999999999997</c:v>
                </c:pt>
                <c:pt idx="1871">
                  <c:v>39.619999999999997</c:v>
                </c:pt>
                <c:pt idx="1872">
                  <c:v>39.619999999999997</c:v>
                </c:pt>
                <c:pt idx="1873">
                  <c:v>39.619999999999997</c:v>
                </c:pt>
                <c:pt idx="1874">
                  <c:v>39.630000000000003</c:v>
                </c:pt>
                <c:pt idx="1875">
                  <c:v>39.630000000000003</c:v>
                </c:pt>
                <c:pt idx="1876">
                  <c:v>39.619999999999997</c:v>
                </c:pt>
                <c:pt idx="1877">
                  <c:v>39.619999999999997</c:v>
                </c:pt>
                <c:pt idx="1878">
                  <c:v>39.619999999999997</c:v>
                </c:pt>
                <c:pt idx="1879">
                  <c:v>39.619999999999997</c:v>
                </c:pt>
                <c:pt idx="1880">
                  <c:v>39.619999999999997</c:v>
                </c:pt>
                <c:pt idx="1881">
                  <c:v>39.619999999999997</c:v>
                </c:pt>
                <c:pt idx="1882">
                  <c:v>39.619999999999997</c:v>
                </c:pt>
                <c:pt idx="1883">
                  <c:v>39.619999999999997</c:v>
                </c:pt>
                <c:pt idx="1884">
                  <c:v>39.619999999999997</c:v>
                </c:pt>
                <c:pt idx="1885">
                  <c:v>39.619999999999997</c:v>
                </c:pt>
                <c:pt idx="1886">
                  <c:v>39.619999999999997</c:v>
                </c:pt>
                <c:pt idx="1887">
                  <c:v>39.61</c:v>
                </c:pt>
                <c:pt idx="1888">
                  <c:v>39.61</c:v>
                </c:pt>
                <c:pt idx="1889">
                  <c:v>39.61</c:v>
                </c:pt>
                <c:pt idx="1890">
                  <c:v>39.61</c:v>
                </c:pt>
                <c:pt idx="1891">
                  <c:v>39.61</c:v>
                </c:pt>
                <c:pt idx="1892">
                  <c:v>39.61</c:v>
                </c:pt>
                <c:pt idx="1893">
                  <c:v>39.61</c:v>
                </c:pt>
                <c:pt idx="1894">
                  <c:v>39.61</c:v>
                </c:pt>
                <c:pt idx="1895">
                  <c:v>39.61</c:v>
                </c:pt>
                <c:pt idx="1896">
                  <c:v>39.61</c:v>
                </c:pt>
                <c:pt idx="1897">
                  <c:v>39.61</c:v>
                </c:pt>
                <c:pt idx="1898">
                  <c:v>39.61</c:v>
                </c:pt>
                <c:pt idx="1899">
                  <c:v>39.6</c:v>
                </c:pt>
                <c:pt idx="1900">
                  <c:v>39.6</c:v>
                </c:pt>
                <c:pt idx="1901">
                  <c:v>39.6</c:v>
                </c:pt>
                <c:pt idx="1902">
                  <c:v>39.6</c:v>
                </c:pt>
                <c:pt idx="1903">
                  <c:v>39.590000000000003</c:v>
                </c:pt>
                <c:pt idx="1904">
                  <c:v>39.590000000000003</c:v>
                </c:pt>
                <c:pt idx="1905">
                  <c:v>39.590000000000003</c:v>
                </c:pt>
                <c:pt idx="1906">
                  <c:v>39.58</c:v>
                </c:pt>
                <c:pt idx="1907">
                  <c:v>39.58</c:v>
                </c:pt>
                <c:pt idx="1908">
                  <c:v>39.57</c:v>
                </c:pt>
                <c:pt idx="1909">
                  <c:v>39.57</c:v>
                </c:pt>
                <c:pt idx="1910">
                  <c:v>39.56</c:v>
                </c:pt>
                <c:pt idx="1911">
                  <c:v>39.56</c:v>
                </c:pt>
                <c:pt idx="1912">
                  <c:v>39.549999999999997</c:v>
                </c:pt>
                <c:pt idx="1913">
                  <c:v>39.54</c:v>
                </c:pt>
                <c:pt idx="1914">
                  <c:v>39.53</c:v>
                </c:pt>
                <c:pt idx="1915">
                  <c:v>39.520000000000003</c:v>
                </c:pt>
                <c:pt idx="1916">
                  <c:v>39.51</c:v>
                </c:pt>
                <c:pt idx="1917">
                  <c:v>39.5</c:v>
                </c:pt>
                <c:pt idx="1918">
                  <c:v>39.49</c:v>
                </c:pt>
                <c:pt idx="1919">
                  <c:v>39.47</c:v>
                </c:pt>
                <c:pt idx="1920">
                  <c:v>39.46</c:v>
                </c:pt>
                <c:pt idx="1921">
                  <c:v>39.46</c:v>
                </c:pt>
                <c:pt idx="1922">
                  <c:v>39.450000000000003</c:v>
                </c:pt>
                <c:pt idx="1923">
                  <c:v>39.450000000000003</c:v>
                </c:pt>
                <c:pt idx="1924">
                  <c:v>39.450000000000003</c:v>
                </c:pt>
                <c:pt idx="1925">
                  <c:v>39.44</c:v>
                </c:pt>
                <c:pt idx="1926">
                  <c:v>39.43</c:v>
                </c:pt>
                <c:pt idx="1927">
                  <c:v>39.43</c:v>
                </c:pt>
                <c:pt idx="1928">
                  <c:v>39.42</c:v>
                </c:pt>
                <c:pt idx="1929">
                  <c:v>39.42</c:v>
                </c:pt>
                <c:pt idx="1930">
                  <c:v>39.409999999999997</c:v>
                </c:pt>
                <c:pt idx="1931">
                  <c:v>39.409999999999997</c:v>
                </c:pt>
                <c:pt idx="1932">
                  <c:v>39.409999999999997</c:v>
                </c:pt>
                <c:pt idx="1933">
                  <c:v>39.409999999999997</c:v>
                </c:pt>
                <c:pt idx="1934">
                  <c:v>39.409999999999997</c:v>
                </c:pt>
                <c:pt idx="1935">
                  <c:v>39.4</c:v>
                </c:pt>
                <c:pt idx="1936">
                  <c:v>39.4</c:v>
                </c:pt>
                <c:pt idx="1937">
                  <c:v>39.4</c:v>
                </c:pt>
                <c:pt idx="1938">
                  <c:v>39.4</c:v>
                </c:pt>
                <c:pt idx="1939">
                  <c:v>39.4</c:v>
                </c:pt>
                <c:pt idx="1940">
                  <c:v>39.4</c:v>
                </c:pt>
                <c:pt idx="1941">
                  <c:v>39.4</c:v>
                </c:pt>
                <c:pt idx="1942">
                  <c:v>39.4</c:v>
                </c:pt>
                <c:pt idx="1943">
                  <c:v>39.4</c:v>
                </c:pt>
                <c:pt idx="1944">
                  <c:v>39.4</c:v>
                </c:pt>
                <c:pt idx="1945">
                  <c:v>39.4</c:v>
                </c:pt>
                <c:pt idx="1946">
                  <c:v>39.4</c:v>
                </c:pt>
                <c:pt idx="1947">
                  <c:v>39.4</c:v>
                </c:pt>
                <c:pt idx="1948">
                  <c:v>39.4</c:v>
                </c:pt>
                <c:pt idx="1949">
                  <c:v>39.39</c:v>
                </c:pt>
                <c:pt idx="1950">
                  <c:v>39.39</c:v>
                </c:pt>
                <c:pt idx="1951">
                  <c:v>39.39</c:v>
                </c:pt>
                <c:pt idx="1952">
                  <c:v>39.39</c:v>
                </c:pt>
                <c:pt idx="1953">
                  <c:v>39.39</c:v>
                </c:pt>
                <c:pt idx="1954">
                  <c:v>39.39</c:v>
                </c:pt>
                <c:pt idx="1955">
                  <c:v>39.39</c:v>
                </c:pt>
                <c:pt idx="1956">
                  <c:v>39.39</c:v>
                </c:pt>
                <c:pt idx="1957">
                  <c:v>39.39</c:v>
                </c:pt>
                <c:pt idx="1958">
                  <c:v>39.39</c:v>
                </c:pt>
                <c:pt idx="1959">
                  <c:v>39.380000000000003</c:v>
                </c:pt>
                <c:pt idx="1960">
                  <c:v>39.380000000000003</c:v>
                </c:pt>
                <c:pt idx="1961">
                  <c:v>39.380000000000003</c:v>
                </c:pt>
                <c:pt idx="1962">
                  <c:v>39.380000000000003</c:v>
                </c:pt>
                <c:pt idx="1963">
                  <c:v>39.380000000000003</c:v>
                </c:pt>
                <c:pt idx="1964">
                  <c:v>39.369999999999997</c:v>
                </c:pt>
                <c:pt idx="1965">
                  <c:v>39.369999999999997</c:v>
                </c:pt>
                <c:pt idx="1966">
                  <c:v>39.369999999999997</c:v>
                </c:pt>
                <c:pt idx="1967">
                  <c:v>39.369999999999997</c:v>
                </c:pt>
                <c:pt idx="1968">
                  <c:v>39.380000000000003</c:v>
                </c:pt>
                <c:pt idx="1969">
                  <c:v>39.380000000000003</c:v>
                </c:pt>
                <c:pt idx="1970">
                  <c:v>39.380000000000003</c:v>
                </c:pt>
                <c:pt idx="1971">
                  <c:v>39.380000000000003</c:v>
                </c:pt>
                <c:pt idx="1972">
                  <c:v>39.380000000000003</c:v>
                </c:pt>
                <c:pt idx="1973">
                  <c:v>39.380000000000003</c:v>
                </c:pt>
                <c:pt idx="1974">
                  <c:v>39.380000000000003</c:v>
                </c:pt>
                <c:pt idx="1975">
                  <c:v>39.380000000000003</c:v>
                </c:pt>
                <c:pt idx="1976">
                  <c:v>39.380000000000003</c:v>
                </c:pt>
                <c:pt idx="1977">
                  <c:v>39.380000000000003</c:v>
                </c:pt>
                <c:pt idx="1978">
                  <c:v>39.380000000000003</c:v>
                </c:pt>
                <c:pt idx="1979">
                  <c:v>39.380000000000003</c:v>
                </c:pt>
                <c:pt idx="1980">
                  <c:v>39.380000000000003</c:v>
                </c:pt>
                <c:pt idx="1981">
                  <c:v>39.380000000000003</c:v>
                </c:pt>
                <c:pt idx="1982">
                  <c:v>39.380000000000003</c:v>
                </c:pt>
                <c:pt idx="1983">
                  <c:v>39.380000000000003</c:v>
                </c:pt>
                <c:pt idx="1984">
                  <c:v>39.39</c:v>
                </c:pt>
                <c:pt idx="1985">
                  <c:v>39.39</c:v>
                </c:pt>
                <c:pt idx="1986">
                  <c:v>39.39</c:v>
                </c:pt>
                <c:pt idx="1987">
                  <c:v>39.4</c:v>
                </c:pt>
                <c:pt idx="1988">
                  <c:v>39.4</c:v>
                </c:pt>
                <c:pt idx="1989">
                  <c:v>39.4</c:v>
                </c:pt>
                <c:pt idx="1990">
                  <c:v>39.4</c:v>
                </c:pt>
                <c:pt idx="1991">
                  <c:v>39.4</c:v>
                </c:pt>
                <c:pt idx="1992">
                  <c:v>39.4</c:v>
                </c:pt>
                <c:pt idx="1993">
                  <c:v>39.409999999999997</c:v>
                </c:pt>
                <c:pt idx="1994">
                  <c:v>39.409999999999997</c:v>
                </c:pt>
                <c:pt idx="1995">
                  <c:v>39.409999999999997</c:v>
                </c:pt>
                <c:pt idx="1996">
                  <c:v>39.42</c:v>
                </c:pt>
                <c:pt idx="1997">
                  <c:v>39.43</c:v>
                </c:pt>
                <c:pt idx="1998">
                  <c:v>39.43</c:v>
                </c:pt>
                <c:pt idx="1999">
                  <c:v>39.44</c:v>
                </c:pt>
                <c:pt idx="2000">
                  <c:v>39.44</c:v>
                </c:pt>
                <c:pt idx="2001">
                  <c:v>39.450000000000003</c:v>
                </c:pt>
                <c:pt idx="2002">
                  <c:v>39.450000000000003</c:v>
                </c:pt>
                <c:pt idx="2003">
                  <c:v>39.47</c:v>
                </c:pt>
                <c:pt idx="2004">
                  <c:v>39.479999999999997</c:v>
                </c:pt>
                <c:pt idx="2005">
                  <c:v>39.5</c:v>
                </c:pt>
                <c:pt idx="2006">
                  <c:v>39.520000000000003</c:v>
                </c:pt>
                <c:pt idx="2007">
                  <c:v>39.549999999999997</c:v>
                </c:pt>
                <c:pt idx="2008">
                  <c:v>39.56</c:v>
                </c:pt>
                <c:pt idx="2009">
                  <c:v>39.58</c:v>
                </c:pt>
                <c:pt idx="2010">
                  <c:v>39.590000000000003</c:v>
                </c:pt>
                <c:pt idx="2011">
                  <c:v>39.6</c:v>
                </c:pt>
                <c:pt idx="2012">
                  <c:v>39.61</c:v>
                </c:pt>
                <c:pt idx="2013">
                  <c:v>39.61</c:v>
                </c:pt>
                <c:pt idx="2014">
                  <c:v>39.619999999999997</c:v>
                </c:pt>
                <c:pt idx="2015">
                  <c:v>39.630000000000003</c:v>
                </c:pt>
                <c:pt idx="2016">
                  <c:v>39.65</c:v>
                </c:pt>
                <c:pt idx="2017">
                  <c:v>39.68</c:v>
                </c:pt>
                <c:pt idx="2018">
                  <c:v>39.69</c:v>
                </c:pt>
                <c:pt idx="2019">
                  <c:v>39.71</c:v>
                </c:pt>
                <c:pt idx="2020">
                  <c:v>39.71</c:v>
                </c:pt>
                <c:pt idx="2021">
                  <c:v>39.71</c:v>
                </c:pt>
                <c:pt idx="2022">
                  <c:v>39.71</c:v>
                </c:pt>
                <c:pt idx="2023">
                  <c:v>39.72</c:v>
                </c:pt>
                <c:pt idx="2024">
                  <c:v>39.72</c:v>
                </c:pt>
                <c:pt idx="2025">
                  <c:v>39.729999999999997</c:v>
                </c:pt>
                <c:pt idx="2026">
                  <c:v>39.74</c:v>
                </c:pt>
                <c:pt idx="2027">
                  <c:v>39.76</c:v>
                </c:pt>
                <c:pt idx="2028">
                  <c:v>39.770000000000003</c:v>
                </c:pt>
                <c:pt idx="2029">
                  <c:v>39.79</c:v>
                </c:pt>
                <c:pt idx="2030">
                  <c:v>39.81</c:v>
                </c:pt>
                <c:pt idx="2031">
                  <c:v>39.83</c:v>
                </c:pt>
                <c:pt idx="2032">
                  <c:v>39.85</c:v>
                </c:pt>
                <c:pt idx="2033">
                  <c:v>39.869999999999997</c:v>
                </c:pt>
                <c:pt idx="2034">
                  <c:v>39.89</c:v>
                </c:pt>
                <c:pt idx="2035">
                  <c:v>39.909999999999997</c:v>
                </c:pt>
                <c:pt idx="2036">
                  <c:v>39.92</c:v>
                </c:pt>
                <c:pt idx="2037">
                  <c:v>39.93</c:v>
                </c:pt>
                <c:pt idx="2038">
                  <c:v>39.94</c:v>
                </c:pt>
                <c:pt idx="2039">
                  <c:v>39.950000000000003</c:v>
                </c:pt>
                <c:pt idx="2040">
                  <c:v>39.96</c:v>
                </c:pt>
                <c:pt idx="2041">
                  <c:v>39.979999999999997</c:v>
                </c:pt>
                <c:pt idx="2042">
                  <c:v>39.99</c:v>
                </c:pt>
                <c:pt idx="2043">
                  <c:v>40.01</c:v>
                </c:pt>
                <c:pt idx="2044">
                  <c:v>40.01</c:v>
                </c:pt>
                <c:pt idx="2045">
                  <c:v>40.020000000000003</c:v>
                </c:pt>
                <c:pt idx="2046">
                  <c:v>40.03</c:v>
                </c:pt>
                <c:pt idx="2047">
                  <c:v>40.04</c:v>
                </c:pt>
                <c:pt idx="2048">
                  <c:v>40.04</c:v>
                </c:pt>
                <c:pt idx="2049">
                  <c:v>40.06</c:v>
                </c:pt>
                <c:pt idx="2050">
                  <c:v>40.07</c:v>
                </c:pt>
                <c:pt idx="2051">
                  <c:v>40.090000000000003</c:v>
                </c:pt>
                <c:pt idx="2052">
                  <c:v>40.1</c:v>
                </c:pt>
                <c:pt idx="2053">
                  <c:v>40.119999999999997</c:v>
                </c:pt>
                <c:pt idx="2054">
                  <c:v>40.130000000000003</c:v>
                </c:pt>
                <c:pt idx="2055">
                  <c:v>40.130000000000003</c:v>
                </c:pt>
                <c:pt idx="2056">
                  <c:v>40.130000000000003</c:v>
                </c:pt>
                <c:pt idx="2057">
                  <c:v>40.130000000000003</c:v>
                </c:pt>
                <c:pt idx="2058">
                  <c:v>40.130000000000003</c:v>
                </c:pt>
                <c:pt idx="2059">
                  <c:v>40.130000000000003</c:v>
                </c:pt>
                <c:pt idx="2060">
                  <c:v>40.130000000000003</c:v>
                </c:pt>
                <c:pt idx="2061">
                  <c:v>40.130000000000003</c:v>
                </c:pt>
                <c:pt idx="2062">
                  <c:v>40.130000000000003</c:v>
                </c:pt>
                <c:pt idx="2063">
                  <c:v>40.130000000000003</c:v>
                </c:pt>
                <c:pt idx="2064">
                  <c:v>40.130000000000003</c:v>
                </c:pt>
                <c:pt idx="2065">
                  <c:v>40.130000000000003</c:v>
                </c:pt>
                <c:pt idx="2066">
                  <c:v>40.130000000000003</c:v>
                </c:pt>
                <c:pt idx="2067">
                  <c:v>40.130000000000003</c:v>
                </c:pt>
                <c:pt idx="2068">
                  <c:v>40.130000000000003</c:v>
                </c:pt>
                <c:pt idx="2069">
                  <c:v>40.14</c:v>
                </c:pt>
                <c:pt idx="2070">
                  <c:v>40.14</c:v>
                </c:pt>
                <c:pt idx="2071">
                  <c:v>40.14</c:v>
                </c:pt>
                <c:pt idx="2072">
                  <c:v>40.14</c:v>
                </c:pt>
                <c:pt idx="2073">
                  <c:v>40.15</c:v>
                </c:pt>
                <c:pt idx="2074">
                  <c:v>40.15</c:v>
                </c:pt>
                <c:pt idx="2075">
                  <c:v>40.15</c:v>
                </c:pt>
                <c:pt idx="2076">
                  <c:v>40.15</c:v>
                </c:pt>
                <c:pt idx="2077">
                  <c:v>40.15</c:v>
                </c:pt>
                <c:pt idx="2078">
                  <c:v>40.15</c:v>
                </c:pt>
                <c:pt idx="2079">
                  <c:v>40.15</c:v>
                </c:pt>
                <c:pt idx="2080">
                  <c:v>40.159999999999997</c:v>
                </c:pt>
                <c:pt idx="2081">
                  <c:v>40.159999999999997</c:v>
                </c:pt>
                <c:pt idx="2082">
                  <c:v>40.159999999999997</c:v>
                </c:pt>
                <c:pt idx="2083">
                  <c:v>40.159999999999997</c:v>
                </c:pt>
                <c:pt idx="2084">
                  <c:v>40.159999999999997</c:v>
                </c:pt>
                <c:pt idx="2085">
                  <c:v>40.17</c:v>
                </c:pt>
                <c:pt idx="2086">
                  <c:v>40.17</c:v>
                </c:pt>
                <c:pt idx="2087">
                  <c:v>40.17</c:v>
                </c:pt>
                <c:pt idx="2088">
                  <c:v>40.17</c:v>
                </c:pt>
                <c:pt idx="2089">
                  <c:v>40.17</c:v>
                </c:pt>
                <c:pt idx="2090">
                  <c:v>40.17</c:v>
                </c:pt>
                <c:pt idx="2091">
                  <c:v>40.17</c:v>
                </c:pt>
                <c:pt idx="2092">
                  <c:v>40.17</c:v>
                </c:pt>
                <c:pt idx="2093">
                  <c:v>40.17</c:v>
                </c:pt>
                <c:pt idx="2094">
                  <c:v>40.17</c:v>
                </c:pt>
                <c:pt idx="2095">
                  <c:v>40.17</c:v>
                </c:pt>
                <c:pt idx="2096">
                  <c:v>40.18</c:v>
                </c:pt>
                <c:pt idx="2097">
                  <c:v>40.18</c:v>
                </c:pt>
                <c:pt idx="2098">
                  <c:v>40.18</c:v>
                </c:pt>
                <c:pt idx="2099">
                  <c:v>40.17</c:v>
                </c:pt>
                <c:pt idx="2100">
                  <c:v>40.17</c:v>
                </c:pt>
                <c:pt idx="2101">
                  <c:v>40.17</c:v>
                </c:pt>
                <c:pt idx="2102">
                  <c:v>40.17</c:v>
                </c:pt>
                <c:pt idx="2103">
                  <c:v>40.17</c:v>
                </c:pt>
                <c:pt idx="2104">
                  <c:v>40.17</c:v>
                </c:pt>
                <c:pt idx="2105">
                  <c:v>40.159999999999997</c:v>
                </c:pt>
                <c:pt idx="2106">
                  <c:v>40.159999999999997</c:v>
                </c:pt>
                <c:pt idx="2107">
                  <c:v>40.159999999999997</c:v>
                </c:pt>
                <c:pt idx="2108">
                  <c:v>40.159999999999997</c:v>
                </c:pt>
                <c:pt idx="2109">
                  <c:v>40.15</c:v>
                </c:pt>
                <c:pt idx="2110">
                  <c:v>40.15</c:v>
                </c:pt>
                <c:pt idx="2111">
                  <c:v>40.15</c:v>
                </c:pt>
                <c:pt idx="2112">
                  <c:v>40.15</c:v>
                </c:pt>
                <c:pt idx="2113">
                  <c:v>40.15</c:v>
                </c:pt>
                <c:pt idx="2114">
                  <c:v>40.14</c:v>
                </c:pt>
                <c:pt idx="2115">
                  <c:v>40.14</c:v>
                </c:pt>
                <c:pt idx="2116">
                  <c:v>40.14</c:v>
                </c:pt>
                <c:pt idx="2117">
                  <c:v>40.14</c:v>
                </c:pt>
                <c:pt idx="2118">
                  <c:v>40.14</c:v>
                </c:pt>
                <c:pt idx="2119">
                  <c:v>40.14</c:v>
                </c:pt>
                <c:pt idx="2120">
                  <c:v>40.130000000000003</c:v>
                </c:pt>
                <c:pt idx="2121">
                  <c:v>40.130000000000003</c:v>
                </c:pt>
                <c:pt idx="2122">
                  <c:v>40.130000000000003</c:v>
                </c:pt>
                <c:pt idx="2123">
                  <c:v>40.130000000000003</c:v>
                </c:pt>
                <c:pt idx="2124">
                  <c:v>40.130000000000003</c:v>
                </c:pt>
                <c:pt idx="2125">
                  <c:v>40.130000000000003</c:v>
                </c:pt>
                <c:pt idx="2126">
                  <c:v>40.130000000000003</c:v>
                </c:pt>
                <c:pt idx="2127">
                  <c:v>40.130000000000003</c:v>
                </c:pt>
                <c:pt idx="2128">
                  <c:v>40.130000000000003</c:v>
                </c:pt>
                <c:pt idx="2129">
                  <c:v>40.130000000000003</c:v>
                </c:pt>
                <c:pt idx="2130">
                  <c:v>40.130000000000003</c:v>
                </c:pt>
                <c:pt idx="2131">
                  <c:v>40.130000000000003</c:v>
                </c:pt>
                <c:pt idx="2132">
                  <c:v>40.130000000000003</c:v>
                </c:pt>
                <c:pt idx="2133">
                  <c:v>40.130000000000003</c:v>
                </c:pt>
                <c:pt idx="2134">
                  <c:v>40.130000000000003</c:v>
                </c:pt>
                <c:pt idx="2135">
                  <c:v>40.130000000000003</c:v>
                </c:pt>
                <c:pt idx="2136">
                  <c:v>40.130000000000003</c:v>
                </c:pt>
                <c:pt idx="2137">
                  <c:v>40.130000000000003</c:v>
                </c:pt>
                <c:pt idx="2138">
                  <c:v>40.130000000000003</c:v>
                </c:pt>
                <c:pt idx="2139">
                  <c:v>40.130000000000003</c:v>
                </c:pt>
                <c:pt idx="2140">
                  <c:v>40.130000000000003</c:v>
                </c:pt>
                <c:pt idx="2141">
                  <c:v>40.130000000000003</c:v>
                </c:pt>
                <c:pt idx="2142">
                  <c:v>40.130000000000003</c:v>
                </c:pt>
                <c:pt idx="2143">
                  <c:v>40.130000000000003</c:v>
                </c:pt>
                <c:pt idx="2144">
                  <c:v>40.119999999999997</c:v>
                </c:pt>
                <c:pt idx="2145">
                  <c:v>40.119999999999997</c:v>
                </c:pt>
                <c:pt idx="2146">
                  <c:v>40.11</c:v>
                </c:pt>
                <c:pt idx="2147">
                  <c:v>40.11</c:v>
                </c:pt>
                <c:pt idx="2148">
                  <c:v>40.11</c:v>
                </c:pt>
                <c:pt idx="2149">
                  <c:v>40.1</c:v>
                </c:pt>
                <c:pt idx="2150">
                  <c:v>40.1</c:v>
                </c:pt>
                <c:pt idx="2151">
                  <c:v>40.090000000000003</c:v>
                </c:pt>
                <c:pt idx="2152">
                  <c:v>40.08</c:v>
                </c:pt>
                <c:pt idx="2153">
                  <c:v>40.07</c:v>
                </c:pt>
                <c:pt idx="2154">
                  <c:v>40.06</c:v>
                </c:pt>
                <c:pt idx="2155">
                  <c:v>40.06</c:v>
                </c:pt>
                <c:pt idx="2156">
                  <c:v>40.049999999999997</c:v>
                </c:pt>
                <c:pt idx="2157">
                  <c:v>40.04</c:v>
                </c:pt>
                <c:pt idx="2158">
                  <c:v>40.04</c:v>
                </c:pt>
                <c:pt idx="2159">
                  <c:v>40.04</c:v>
                </c:pt>
                <c:pt idx="2160">
                  <c:v>40.04</c:v>
                </c:pt>
                <c:pt idx="2161">
                  <c:v>40.03</c:v>
                </c:pt>
                <c:pt idx="2162">
                  <c:v>40.03</c:v>
                </c:pt>
                <c:pt idx="2163">
                  <c:v>40.03</c:v>
                </c:pt>
                <c:pt idx="2164">
                  <c:v>40.020000000000003</c:v>
                </c:pt>
                <c:pt idx="2165">
                  <c:v>40.020000000000003</c:v>
                </c:pt>
                <c:pt idx="2166">
                  <c:v>40.020000000000003</c:v>
                </c:pt>
                <c:pt idx="2167">
                  <c:v>40.01</c:v>
                </c:pt>
                <c:pt idx="2168">
                  <c:v>40.01</c:v>
                </c:pt>
                <c:pt idx="2169">
                  <c:v>40</c:v>
                </c:pt>
                <c:pt idx="2170">
                  <c:v>39.99</c:v>
                </c:pt>
                <c:pt idx="2171">
                  <c:v>39.99</c:v>
                </c:pt>
                <c:pt idx="2172">
                  <c:v>39.979999999999997</c:v>
                </c:pt>
                <c:pt idx="2173">
                  <c:v>39.97</c:v>
                </c:pt>
                <c:pt idx="2174">
                  <c:v>39.97</c:v>
                </c:pt>
                <c:pt idx="2175">
                  <c:v>39.96</c:v>
                </c:pt>
                <c:pt idx="2176">
                  <c:v>39.96</c:v>
                </c:pt>
                <c:pt idx="2177">
                  <c:v>39.950000000000003</c:v>
                </c:pt>
                <c:pt idx="2178">
                  <c:v>39.94</c:v>
                </c:pt>
                <c:pt idx="2179">
                  <c:v>39.94</c:v>
                </c:pt>
                <c:pt idx="2180">
                  <c:v>39.94</c:v>
                </c:pt>
                <c:pt idx="2181">
                  <c:v>39.93</c:v>
                </c:pt>
                <c:pt idx="2182">
                  <c:v>39.93</c:v>
                </c:pt>
                <c:pt idx="2183">
                  <c:v>39.93</c:v>
                </c:pt>
                <c:pt idx="2184">
                  <c:v>39.93</c:v>
                </c:pt>
                <c:pt idx="2185">
                  <c:v>39.92</c:v>
                </c:pt>
                <c:pt idx="2186">
                  <c:v>39.92</c:v>
                </c:pt>
                <c:pt idx="2187">
                  <c:v>39.92</c:v>
                </c:pt>
                <c:pt idx="2188">
                  <c:v>39.92</c:v>
                </c:pt>
                <c:pt idx="2189">
                  <c:v>39.92</c:v>
                </c:pt>
                <c:pt idx="2190">
                  <c:v>39.92</c:v>
                </c:pt>
                <c:pt idx="2191">
                  <c:v>39.92</c:v>
                </c:pt>
                <c:pt idx="2192">
                  <c:v>39.92</c:v>
                </c:pt>
                <c:pt idx="2193">
                  <c:v>39.92</c:v>
                </c:pt>
                <c:pt idx="2194">
                  <c:v>39.92</c:v>
                </c:pt>
                <c:pt idx="2195">
                  <c:v>39.909999999999997</c:v>
                </c:pt>
                <c:pt idx="2196">
                  <c:v>39.909999999999997</c:v>
                </c:pt>
                <c:pt idx="2197">
                  <c:v>39.9</c:v>
                </c:pt>
                <c:pt idx="2198">
                  <c:v>39.89</c:v>
                </c:pt>
                <c:pt idx="2199">
                  <c:v>39.880000000000003</c:v>
                </c:pt>
                <c:pt idx="2200">
                  <c:v>39.880000000000003</c:v>
                </c:pt>
                <c:pt idx="2201">
                  <c:v>39.869999999999997</c:v>
                </c:pt>
                <c:pt idx="2202">
                  <c:v>39.86</c:v>
                </c:pt>
                <c:pt idx="2203">
                  <c:v>39.86</c:v>
                </c:pt>
                <c:pt idx="2204">
                  <c:v>39.86</c:v>
                </c:pt>
                <c:pt idx="2205">
                  <c:v>39.86</c:v>
                </c:pt>
                <c:pt idx="2206">
                  <c:v>39.85</c:v>
                </c:pt>
                <c:pt idx="2207">
                  <c:v>39.840000000000003</c:v>
                </c:pt>
                <c:pt idx="2208">
                  <c:v>39.83</c:v>
                </c:pt>
                <c:pt idx="2209">
                  <c:v>39.82</c:v>
                </c:pt>
                <c:pt idx="2210">
                  <c:v>39.81</c:v>
                </c:pt>
                <c:pt idx="2211">
                  <c:v>39.81</c:v>
                </c:pt>
                <c:pt idx="2212">
                  <c:v>39.799999999999997</c:v>
                </c:pt>
                <c:pt idx="2213">
                  <c:v>39.79</c:v>
                </c:pt>
                <c:pt idx="2214">
                  <c:v>39.78</c:v>
                </c:pt>
                <c:pt idx="2215">
                  <c:v>39.770000000000003</c:v>
                </c:pt>
                <c:pt idx="2216">
                  <c:v>39.770000000000003</c:v>
                </c:pt>
                <c:pt idx="2217">
                  <c:v>39.770000000000003</c:v>
                </c:pt>
                <c:pt idx="2218">
                  <c:v>39.76</c:v>
                </c:pt>
                <c:pt idx="2219">
                  <c:v>39.76</c:v>
                </c:pt>
                <c:pt idx="2220">
                  <c:v>39.76</c:v>
                </c:pt>
                <c:pt idx="2221">
                  <c:v>39.75</c:v>
                </c:pt>
                <c:pt idx="2222">
                  <c:v>39.75</c:v>
                </c:pt>
                <c:pt idx="2223">
                  <c:v>39.74</c:v>
                </c:pt>
                <c:pt idx="2224">
                  <c:v>39.729999999999997</c:v>
                </c:pt>
                <c:pt idx="2225">
                  <c:v>39.729999999999997</c:v>
                </c:pt>
                <c:pt idx="2226">
                  <c:v>39.72</c:v>
                </c:pt>
                <c:pt idx="2227">
                  <c:v>39.72</c:v>
                </c:pt>
                <c:pt idx="2228">
                  <c:v>39.72</c:v>
                </c:pt>
                <c:pt idx="2229">
                  <c:v>39.71</c:v>
                </c:pt>
                <c:pt idx="2230">
                  <c:v>39.71</c:v>
                </c:pt>
                <c:pt idx="2231">
                  <c:v>39.71</c:v>
                </c:pt>
                <c:pt idx="2232">
                  <c:v>39.71</c:v>
                </c:pt>
                <c:pt idx="2233">
                  <c:v>39.71</c:v>
                </c:pt>
                <c:pt idx="2234">
                  <c:v>39.71</c:v>
                </c:pt>
                <c:pt idx="2235">
                  <c:v>39.71</c:v>
                </c:pt>
                <c:pt idx="2236">
                  <c:v>39.71</c:v>
                </c:pt>
                <c:pt idx="2237">
                  <c:v>39.71</c:v>
                </c:pt>
                <c:pt idx="2238">
                  <c:v>39.71</c:v>
                </c:pt>
                <c:pt idx="2239">
                  <c:v>39.71</c:v>
                </c:pt>
                <c:pt idx="2240">
                  <c:v>39.71</c:v>
                </c:pt>
                <c:pt idx="2241">
                  <c:v>39.71</c:v>
                </c:pt>
                <c:pt idx="2242">
                  <c:v>39.71</c:v>
                </c:pt>
                <c:pt idx="2243">
                  <c:v>39.71</c:v>
                </c:pt>
                <c:pt idx="2244">
                  <c:v>39.71</c:v>
                </c:pt>
                <c:pt idx="2245">
                  <c:v>39.71</c:v>
                </c:pt>
                <c:pt idx="2246">
                  <c:v>39.71</c:v>
                </c:pt>
                <c:pt idx="2247">
                  <c:v>39.71</c:v>
                </c:pt>
                <c:pt idx="2248">
                  <c:v>39.71</c:v>
                </c:pt>
                <c:pt idx="2249">
                  <c:v>39.71</c:v>
                </c:pt>
                <c:pt idx="2250">
                  <c:v>39.71</c:v>
                </c:pt>
                <c:pt idx="2251">
                  <c:v>39.71</c:v>
                </c:pt>
                <c:pt idx="2252">
                  <c:v>39.71</c:v>
                </c:pt>
                <c:pt idx="2253">
                  <c:v>39.71</c:v>
                </c:pt>
                <c:pt idx="2254">
                  <c:v>39.71</c:v>
                </c:pt>
                <c:pt idx="2255">
                  <c:v>39.71</c:v>
                </c:pt>
                <c:pt idx="2256">
                  <c:v>39.71</c:v>
                </c:pt>
                <c:pt idx="2257">
                  <c:v>39.71</c:v>
                </c:pt>
                <c:pt idx="2258">
                  <c:v>39.71</c:v>
                </c:pt>
                <c:pt idx="2259">
                  <c:v>39.71</c:v>
                </c:pt>
                <c:pt idx="2260">
                  <c:v>39.71</c:v>
                </c:pt>
                <c:pt idx="2261">
                  <c:v>39.71</c:v>
                </c:pt>
                <c:pt idx="2262">
                  <c:v>39.71</c:v>
                </c:pt>
                <c:pt idx="2263">
                  <c:v>39.71</c:v>
                </c:pt>
                <c:pt idx="2264">
                  <c:v>39.71</c:v>
                </c:pt>
                <c:pt idx="2265">
                  <c:v>39.71</c:v>
                </c:pt>
                <c:pt idx="2266">
                  <c:v>39.71</c:v>
                </c:pt>
                <c:pt idx="2267">
                  <c:v>39.71</c:v>
                </c:pt>
                <c:pt idx="2268">
                  <c:v>39.71</c:v>
                </c:pt>
                <c:pt idx="2269">
                  <c:v>39.71</c:v>
                </c:pt>
                <c:pt idx="2270">
                  <c:v>39.71</c:v>
                </c:pt>
                <c:pt idx="2271">
                  <c:v>39.71</c:v>
                </c:pt>
                <c:pt idx="2272">
                  <c:v>39.700000000000003</c:v>
                </c:pt>
                <c:pt idx="2273">
                  <c:v>39.700000000000003</c:v>
                </c:pt>
                <c:pt idx="2274">
                  <c:v>39.69</c:v>
                </c:pt>
                <c:pt idx="2275">
                  <c:v>39.69</c:v>
                </c:pt>
                <c:pt idx="2276">
                  <c:v>39.68</c:v>
                </c:pt>
                <c:pt idx="2277">
                  <c:v>39.68</c:v>
                </c:pt>
                <c:pt idx="2278">
                  <c:v>39.67</c:v>
                </c:pt>
                <c:pt idx="2279">
                  <c:v>39.67</c:v>
                </c:pt>
                <c:pt idx="2280">
                  <c:v>39.67</c:v>
                </c:pt>
                <c:pt idx="2281">
                  <c:v>39.67</c:v>
                </c:pt>
                <c:pt idx="2282">
                  <c:v>39.659999999999997</c:v>
                </c:pt>
                <c:pt idx="2283">
                  <c:v>39.659999999999997</c:v>
                </c:pt>
                <c:pt idx="2284">
                  <c:v>39.659999999999997</c:v>
                </c:pt>
                <c:pt idx="2285">
                  <c:v>39.65</c:v>
                </c:pt>
                <c:pt idx="2286">
                  <c:v>39.65</c:v>
                </c:pt>
                <c:pt idx="2287">
                  <c:v>39.64</c:v>
                </c:pt>
                <c:pt idx="2288">
                  <c:v>39.64</c:v>
                </c:pt>
                <c:pt idx="2289">
                  <c:v>39.64</c:v>
                </c:pt>
                <c:pt idx="2290">
                  <c:v>39.630000000000003</c:v>
                </c:pt>
                <c:pt idx="2291">
                  <c:v>39.630000000000003</c:v>
                </c:pt>
                <c:pt idx="2292">
                  <c:v>39.630000000000003</c:v>
                </c:pt>
                <c:pt idx="2293">
                  <c:v>39.630000000000003</c:v>
                </c:pt>
                <c:pt idx="2294">
                  <c:v>39.630000000000003</c:v>
                </c:pt>
                <c:pt idx="2295">
                  <c:v>39.630000000000003</c:v>
                </c:pt>
                <c:pt idx="2296">
                  <c:v>39.630000000000003</c:v>
                </c:pt>
                <c:pt idx="2297">
                  <c:v>39.630000000000003</c:v>
                </c:pt>
                <c:pt idx="2298">
                  <c:v>39.630000000000003</c:v>
                </c:pt>
                <c:pt idx="2299">
                  <c:v>39.630000000000003</c:v>
                </c:pt>
                <c:pt idx="2300">
                  <c:v>39.630000000000003</c:v>
                </c:pt>
                <c:pt idx="2301">
                  <c:v>39.630000000000003</c:v>
                </c:pt>
                <c:pt idx="2302">
                  <c:v>39.630000000000003</c:v>
                </c:pt>
                <c:pt idx="2303">
                  <c:v>39.630000000000003</c:v>
                </c:pt>
                <c:pt idx="2304">
                  <c:v>39.619999999999997</c:v>
                </c:pt>
                <c:pt idx="2305">
                  <c:v>39.619999999999997</c:v>
                </c:pt>
                <c:pt idx="2306">
                  <c:v>39.619999999999997</c:v>
                </c:pt>
                <c:pt idx="2307">
                  <c:v>39.619999999999997</c:v>
                </c:pt>
                <c:pt idx="2308">
                  <c:v>39.619999999999997</c:v>
                </c:pt>
                <c:pt idx="2309">
                  <c:v>39.619999999999997</c:v>
                </c:pt>
                <c:pt idx="2310">
                  <c:v>39.61</c:v>
                </c:pt>
                <c:pt idx="2311">
                  <c:v>39.61</c:v>
                </c:pt>
                <c:pt idx="2312">
                  <c:v>39.61</c:v>
                </c:pt>
                <c:pt idx="2313">
                  <c:v>39.61</c:v>
                </c:pt>
                <c:pt idx="2314">
                  <c:v>39.61</c:v>
                </c:pt>
                <c:pt idx="2315">
                  <c:v>39.61</c:v>
                </c:pt>
                <c:pt idx="2316">
                  <c:v>39.61</c:v>
                </c:pt>
                <c:pt idx="2317">
                  <c:v>39.61</c:v>
                </c:pt>
                <c:pt idx="2318">
                  <c:v>39.61</c:v>
                </c:pt>
                <c:pt idx="2319">
                  <c:v>39.61</c:v>
                </c:pt>
                <c:pt idx="2320">
                  <c:v>39.61</c:v>
                </c:pt>
                <c:pt idx="2321">
                  <c:v>39.61</c:v>
                </c:pt>
                <c:pt idx="2322">
                  <c:v>39.61</c:v>
                </c:pt>
                <c:pt idx="2323">
                  <c:v>39.61</c:v>
                </c:pt>
                <c:pt idx="2324">
                  <c:v>39.61</c:v>
                </c:pt>
                <c:pt idx="2325">
                  <c:v>39.61</c:v>
                </c:pt>
                <c:pt idx="2326">
                  <c:v>39.61</c:v>
                </c:pt>
                <c:pt idx="2327">
                  <c:v>39.61</c:v>
                </c:pt>
                <c:pt idx="2328">
                  <c:v>39.61</c:v>
                </c:pt>
                <c:pt idx="2329">
                  <c:v>39.61</c:v>
                </c:pt>
                <c:pt idx="2330">
                  <c:v>39.61</c:v>
                </c:pt>
                <c:pt idx="2331">
                  <c:v>39.61</c:v>
                </c:pt>
                <c:pt idx="2332">
                  <c:v>39.61</c:v>
                </c:pt>
                <c:pt idx="2333">
                  <c:v>39.61</c:v>
                </c:pt>
                <c:pt idx="2334">
                  <c:v>39.61</c:v>
                </c:pt>
                <c:pt idx="2335">
                  <c:v>39.61</c:v>
                </c:pt>
                <c:pt idx="2336">
                  <c:v>39.61</c:v>
                </c:pt>
                <c:pt idx="2337">
                  <c:v>39.61</c:v>
                </c:pt>
                <c:pt idx="2338">
                  <c:v>39.61</c:v>
                </c:pt>
                <c:pt idx="2339">
                  <c:v>39.61</c:v>
                </c:pt>
                <c:pt idx="2340">
                  <c:v>39.61</c:v>
                </c:pt>
                <c:pt idx="2341">
                  <c:v>39.61</c:v>
                </c:pt>
                <c:pt idx="2342">
                  <c:v>39.61</c:v>
                </c:pt>
                <c:pt idx="2343">
                  <c:v>39.61</c:v>
                </c:pt>
                <c:pt idx="2344">
                  <c:v>39.61</c:v>
                </c:pt>
                <c:pt idx="2345">
                  <c:v>39.61</c:v>
                </c:pt>
                <c:pt idx="2346">
                  <c:v>39.61</c:v>
                </c:pt>
                <c:pt idx="2347">
                  <c:v>39.61</c:v>
                </c:pt>
                <c:pt idx="2348">
                  <c:v>39.61</c:v>
                </c:pt>
                <c:pt idx="2349">
                  <c:v>39.61</c:v>
                </c:pt>
                <c:pt idx="2350">
                  <c:v>39.61</c:v>
                </c:pt>
                <c:pt idx="2351">
                  <c:v>39.61</c:v>
                </c:pt>
                <c:pt idx="2352">
                  <c:v>39.61</c:v>
                </c:pt>
                <c:pt idx="2353">
                  <c:v>39.61</c:v>
                </c:pt>
                <c:pt idx="2354">
                  <c:v>39.61</c:v>
                </c:pt>
                <c:pt idx="2355">
                  <c:v>39.61</c:v>
                </c:pt>
                <c:pt idx="2356">
                  <c:v>39.61</c:v>
                </c:pt>
                <c:pt idx="2357">
                  <c:v>39.61</c:v>
                </c:pt>
                <c:pt idx="2358">
                  <c:v>39.61</c:v>
                </c:pt>
                <c:pt idx="2359">
                  <c:v>39.61</c:v>
                </c:pt>
                <c:pt idx="2360">
                  <c:v>39.61</c:v>
                </c:pt>
                <c:pt idx="2361">
                  <c:v>39.61</c:v>
                </c:pt>
                <c:pt idx="2362">
                  <c:v>39.61</c:v>
                </c:pt>
                <c:pt idx="2363">
                  <c:v>39.61</c:v>
                </c:pt>
                <c:pt idx="2364">
                  <c:v>39.61</c:v>
                </c:pt>
                <c:pt idx="2365">
                  <c:v>39.61</c:v>
                </c:pt>
                <c:pt idx="2366">
                  <c:v>39.61</c:v>
                </c:pt>
                <c:pt idx="2367">
                  <c:v>39.61</c:v>
                </c:pt>
                <c:pt idx="2368">
                  <c:v>39.61</c:v>
                </c:pt>
                <c:pt idx="2369">
                  <c:v>39.61</c:v>
                </c:pt>
                <c:pt idx="2370">
                  <c:v>39.61</c:v>
                </c:pt>
                <c:pt idx="2371">
                  <c:v>39.61</c:v>
                </c:pt>
                <c:pt idx="2372">
                  <c:v>39.61</c:v>
                </c:pt>
                <c:pt idx="2373">
                  <c:v>39.61</c:v>
                </c:pt>
                <c:pt idx="2374">
                  <c:v>39.61</c:v>
                </c:pt>
                <c:pt idx="2375">
                  <c:v>39.61</c:v>
                </c:pt>
                <c:pt idx="2376">
                  <c:v>39.61</c:v>
                </c:pt>
                <c:pt idx="2377">
                  <c:v>39.61</c:v>
                </c:pt>
                <c:pt idx="2378">
                  <c:v>39.61</c:v>
                </c:pt>
                <c:pt idx="2379">
                  <c:v>39.619999999999997</c:v>
                </c:pt>
                <c:pt idx="2380">
                  <c:v>39.619999999999997</c:v>
                </c:pt>
                <c:pt idx="2381">
                  <c:v>39.619999999999997</c:v>
                </c:pt>
                <c:pt idx="2382">
                  <c:v>39.630000000000003</c:v>
                </c:pt>
                <c:pt idx="2383">
                  <c:v>39.630000000000003</c:v>
                </c:pt>
                <c:pt idx="2384">
                  <c:v>39.630000000000003</c:v>
                </c:pt>
                <c:pt idx="2385">
                  <c:v>39.630000000000003</c:v>
                </c:pt>
                <c:pt idx="2386">
                  <c:v>39.630000000000003</c:v>
                </c:pt>
                <c:pt idx="2387">
                  <c:v>39.630000000000003</c:v>
                </c:pt>
                <c:pt idx="2388">
                  <c:v>39.619999999999997</c:v>
                </c:pt>
                <c:pt idx="2389">
                  <c:v>39.619999999999997</c:v>
                </c:pt>
                <c:pt idx="2390">
                  <c:v>39.619999999999997</c:v>
                </c:pt>
                <c:pt idx="2391">
                  <c:v>39.619999999999997</c:v>
                </c:pt>
                <c:pt idx="2392">
                  <c:v>39.619999999999997</c:v>
                </c:pt>
                <c:pt idx="2393">
                  <c:v>39.619999999999997</c:v>
                </c:pt>
                <c:pt idx="2394">
                  <c:v>39.619999999999997</c:v>
                </c:pt>
                <c:pt idx="2395">
                  <c:v>39.619999999999997</c:v>
                </c:pt>
                <c:pt idx="2396">
                  <c:v>39.619999999999997</c:v>
                </c:pt>
                <c:pt idx="2397">
                  <c:v>39.619999999999997</c:v>
                </c:pt>
                <c:pt idx="2398">
                  <c:v>39.619999999999997</c:v>
                </c:pt>
                <c:pt idx="2399">
                  <c:v>39.619999999999997</c:v>
                </c:pt>
                <c:pt idx="2400">
                  <c:v>39.619999999999997</c:v>
                </c:pt>
                <c:pt idx="2401">
                  <c:v>39.619999999999997</c:v>
                </c:pt>
                <c:pt idx="2402">
                  <c:v>39.619999999999997</c:v>
                </c:pt>
                <c:pt idx="2403">
                  <c:v>39.619999999999997</c:v>
                </c:pt>
                <c:pt idx="2404">
                  <c:v>39.619999999999997</c:v>
                </c:pt>
                <c:pt idx="2405">
                  <c:v>39.619999999999997</c:v>
                </c:pt>
                <c:pt idx="2406">
                  <c:v>39.619999999999997</c:v>
                </c:pt>
                <c:pt idx="2407">
                  <c:v>39.619999999999997</c:v>
                </c:pt>
                <c:pt idx="2408">
                  <c:v>39.619999999999997</c:v>
                </c:pt>
                <c:pt idx="2409">
                  <c:v>39.619999999999997</c:v>
                </c:pt>
                <c:pt idx="2410">
                  <c:v>39.61</c:v>
                </c:pt>
                <c:pt idx="2411">
                  <c:v>39.61</c:v>
                </c:pt>
                <c:pt idx="2412">
                  <c:v>39.61</c:v>
                </c:pt>
                <c:pt idx="2413">
                  <c:v>39.61</c:v>
                </c:pt>
                <c:pt idx="2414">
                  <c:v>39.61</c:v>
                </c:pt>
                <c:pt idx="2415">
                  <c:v>39.61</c:v>
                </c:pt>
                <c:pt idx="2416">
                  <c:v>39.61</c:v>
                </c:pt>
                <c:pt idx="2417">
                  <c:v>39.61</c:v>
                </c:pt>
                <c:pt idx="2418">
                  <c:v>39.6</c:v>
                </c:pt>
                <c:pt idx="2419">
                  <c:v>39.6</c:v>
                </c:pt>
                <c:pt idx="2420">
                  <c:v>39.6</c:v>
                </c:pt>
                <c:pt idx="2421">
                  <c:v>39.6</c:v>
                </c:pt>
                <c:pt idx="2422">
                  <c:v>39.6</c:v>
                </c:pt>
                <c:pt idx="2423">
                  <c:v>39.6</c:v>
                </c:pt>
                <c:pt idx="2424">
                  <c:v>39.590000000000003</c:v>
                </c:pt>
                <c:pt idx="2425">
                  <c:v>39.590000000000003</c:v>
                </c:pt>
                <c:pt idx="2426">
                  <c:v>39.58</c:v>
                </c:pt>
                <c:pt idx="2427">
                  <c:v>39.58</c:v>
                </c:pt>
                <c:pt idx="2428">
                  <c:v>39.57</c:v>
                </c:pt>
                <c:pt idx="2429">
                  <c:v>39.58</c:v>
                </c:pt>
                <c:pt idx="2430">
                  <c:v>39.57</c:v>
                </c:pt>
                <c:pt idx="2431">
                  <c:v>39.57</c:v>
                </c:pt>
                <c:pt idx="2432">
                  <c:v>39.56</c:v>
                </c:pt>
                <c:pt idx="2433">
                  <c:v>39.56</c:v>
                </c:pt>
                <c:pt idx="2434">
                  <c:v>39.54</c:v>
                </c:pt>
                <c:pt idx="2435">
                  <c:v>39.54</c:v>
                </c:pt>
                <c:pt idx="2436">
                  <c:v>39.520000000000003</c:v>
                </c:pt>
                <c:pt idx="2437">
                  <c:v>39.520000000000003</c:v>
                </c:pt>
                <c:pt idx="2438">
                  <c:v>39.51</c:v>
                </c:pt>
                <c:pt idx="2439">
                  <c:v>39.51</c:v>
                </c:pt>
                <c:pt idx="2440">
                  <c:v>39.51</c:v>
                </c:pt>
                <c:pt idx="2441">
                  <c:v>39.5</c:v>
                </c:pt>
                <c:pt idx="2442">
                  <c:v>39.5</c:v>
                </c:pt>
                <c:pt idx="2443">
                  <c:v>39.5</c:v>
                </c:pt>
                <c:pt idx="2444">
                  <c:v>39.49</c:v>
                </c:pt>
                <c:pt idx="2445">
                  <c:v>39.49</c:v>
                </c:pt>
                <c:pt idx="2446">
                  <c:v>39.49</c:v>
                </c:pt>
                <c:pt idx="2447">
                  <c:v>39.49</c:v>
                </c:pt>
                <c:pt idx="2448">
                  <c:v>39.479999999999997</c:v>
                </c:pt>
                <c:pt idx="2449">
                  <c:v>39.479999999999997</c:v>
                </c:pt>
                <c:pt idx="2450">
                  <c:v>39.47</c:v>
                </c:pt>
                <c:pt idx="2451">
                  <c:v>39.47</c:v>
                </c:pt>
                <c:pt idx="2452">
                  <c:v>39.47</c:v>
                </c:pt>
                <c:pt idx="2453">
                  <c:v>39.47</c:v>
                </c:pt>
                <c:pt idx="2454">
                  <c:v>39.46</c:v>
                </c:pt>
                <c:pt idx="2455">
                  <c:v>39.47</c:v>
                </c:pt>
                <c:pt idx="2456">
                  <c:v>39.46</c:v>
                </c:pt>
                <c:pt idx="2457">
                  <c:v>39.47</c:v>
                </c:pt>
                <c:pt idx="2458">
                  <c:v>39.479999999999997</c:v>
                </c:pt>
                <c:pt idx="2459">
                  <c:v>39.479999999999997</c:v>
                </c:pt>
                <c:pt idx="2460">
                  <c:v>39.47</c:v>
                </c:pt>
                <c:pt idx="2461">
                  <c:v>39.479999999999997</c:v>
                </c:pt>
                <c:pt idx="2462">
                  <c:v>39.49</c:v>
                </c:pt>
                <c:pt idx="2463">
                  <c:v>39.479999999999997</c:v>
                </c:pt>
                <c:pt idx="2464">
                  <c:v>39.47</c:v>
                </c:pt>
                <c:pt idx="2465">
                  <c:v>39.47</c:v>
                </c:pt>
                <c:pt idx="2466">
                  <c:v>39.47</c:v>
                </c:pt>
                <c:pt idx="2467">
                  <c:v>39.47</c:v>
                </c:pt>
                <c:pt idx="2468">
                  <c:v>39.47</c:v>
                </c:pt>
                <c:pt idx="2469">
                  <c:v>39.47</c:v>
                </c:pt>
                <c:pt idx="2470">
                  <c:v>39.47</c:v>
                </c:pt>
                <c:pt idx="2471">
                  <c:v>39.47</c:v>
                </c:pt>
                <c:pt idx="2472">
                  <c:v>39.47</c:v>
                </c:pt>
                <c:pt idx="2473">
                  <c:v>39.47</c:v>
                </c:pt>
                <c:pt idx="2474">
                  <c:v>39.479999999999997</c:v>
                </c:pt>
                <c:pt idx="2475">
                  <c:v>39.49</c:v>
                </c:pt>
                <c:pt idx="2476">
                  <c:v>39.49</c:v>
                </c:pt>
                <c:pt idx="2477">
                  <c:v>39.49</c:v>
                </c:pt>
                <c:pt idx="2478">
                  <c:v>39.5</c:v>
                </c:pt>
                <c:pt idx="2479">
                  <c:v>39.51</c:v>
                </c:pt>
                <c:pt idx="2480">
                  <c:v>39.53</c:v>
                </c:pt>
                <c:pt idx="2481">
                  <c:v>39.54</c:v>
                </c:pt>
                <c:pt idx="2482">
                  <c:v>39.549999999999997</c:v>
                </c:pt>
                <c:pt idx="2483">
                  <c:v>39.56</c:v>
                </c:pt>
                <c:pt idx="2484">
                  <c:v>39.57</c:v>
                </c:pt>
                <c:pt idx="2485">
                  <c:v>39.57</c:v>
                </c:pt>
                <c:pt idx="2486">
                  <c:v>39.58</c:v>
                </c:pt>
                <c:pt idx="2487">
                  <c:v>39.58</c:v>
                </c:pt>
                <c:pt idx="2488">
                  <c:v>39.58</c:v>
                </c:pt>
                <c:pt idx="2489">
                  <c:v>39.58</c:v>
                </c:pt>
                <c:pt idx="2490">
                  <c:v>39.590000000000003</c:v>
                </c:pt>
                <c:pt idx="2491">
                  <c:v>39.590000000000003</c:v>
                </c:pt>
                <c:pt idx="2492">
                  <c:v>39.590000000000003</c:v>
                </c:pt>
                <c:pt idx="2493">
                  <c:v>39.6</c:v>
                </c:pt>
                <c:pt idx="2494">
                  <c:v>39.6</c:v>
                </c:pt>
                <c:pt idx="2495">
                  <c:v>39.61</c:v>
                </c:pt>
                <c:pt idx="2496">
                  <c:v>39.61</c:v>
                </c:pt>
                <c:pt idx="2497">
                  <c:v>39.61</c:v>
                </c:pt>
                <c:pt idx="2498">
                  <c:v>39.61</c:v>
                </c:pt>
                <c:pt idx="2499">
                  <c:v>39.61</c:v>
                </c:pt>
                <c:pt idx="2500">
                  <c:v>39.61</c:v>
                </c:pt>
                <c:pt idx="2501">
                  <c:v>39.61</c:v>
                </c:pt>
                <c:pt idx="2502">
                  <c:v>39.61</c:v>
                </c:pt>
                <c:pt idx="2503">
                  <c:v>39.61</c:v>
                </c:pt>
                <c:pt idx="2504">
                  <c:v>39.61</c:v>
                </c:pt>
                <c:pt idx="2505">
                  <c:v>39.61</c:v>
                </c:pt>
                <c:pt idx="2506">
                  <c:v>39.61</c:v>
                </c:pt>
                <c:pt idx="2507">
                  <c:v>39.61</c:v>
                </c:pt>
                <c:pt idx="2508">
                  <c:v>39.61</c:v>
                </c:pt>
                <c:pt idx="2509">
                  <c:v>39.619999999999997</c:v>
                </c:pt>
                <c:pt idx="2510">
                  <c:v>39.619999999999997</c:v>
                </c:pt>
                <c:pt idx="2511">
                  <c:v>39.619999999999997</c:v>
                </c:pt>
                <c:pt idx="2512">
                  <c:v>39.619999999999997</c:v>
                </c:pt>
                <c:pt idx="2513">
                  <c:v>39.619999999999997</c:v>
                </c:pt>
                <c:pt idx="2514">
                  <c:v>39.619999999999997</c:v>
                </c:pt>
                <c:pt idx="2515">
                  <c:v>39.619999999999997</c:v>
                </c:pt>
                <c:pt idx="2516">
                  <c:v>39.619999999999997</c:v>
                </c:pt>
                <c:pt idx="2517">
                  <c:v>39.619999999999997</c:v>
                </c:pt>
                <c:pt idx="2518">
                  <c:v>39.619999999999997</c:v>
                </c:pt>
                <c:pt idx="2519">
                  <c:v>39.619999999999997</c:v>
                </c:pt>
                <c:pt idx="2520">
                  <c:v>39.619999999999997</c:v>
                </c:pt>
                <c:pt idx="2521">
                  <c:v>39.619999999999997</c:v>
                </c:pt>
                <c:pt idx="2522">
                  <c:v>39.619999999999997</c:v>
                </c:pt>
                <c:pt idx="2523">
                  <c:v>39.619999999999997</c:v>
                </c:pt>
                <c:pt idx="2524">
                  <c:v>39.619999999999997</c:v>
                </c:pt>
                <c:pt idx="2525">
                  <c:v>39.619999999999997</c:v>
                </c:pt>
                <c:pt idx="2526">
                  <c:v>39.619999999999997</c:v>
                </c:pt>
                <c:pt idx="2527">
                  <c:v>39.619999999999997</c:v>
                </c:pt>
                <c:pt idx="2528">
                  <c:v>39.619999999999997</c:v>
                </c:pt>
                <c:pt idx="2529">
                  <c:v>39.630000000000003</c:v>
                </c:pt>
                <c:pt idx="2530">
                  <c:v>39.630000000000003</c:v>
                </c:pt>
                <c:pt idx="2531">
                  <c:v>39.619999999999997</c:v>
                </c:pt>
                <c:pt idx="2532">
                  <c:v>39.619999999999997</c:v>
                </c:pt>
                <c:pt idx="2533">
                  <c:v>39.619999999999997</c:v>
                </c:pt>
                <c:pt idx="2534">
                  <c:v>39.619999999999997</c:v>
                </c:pt>
                <c:pt idx="2535">
                  <c:v>39.619999999999997</c:v>
                </c:pt>
                <c:pt idx="2536">
                  <c:v>39.619999999999997</c:v>
                </c:pt>
                <c:pt idx="2537">
                  <c:v>39.61</c:v>
                </c:pt>
                <c:pt idx="2538">
                  <c:v>39.61</c:v>
                </c:pt>
                <c:pt idx="2539">
                  <c:v>39.61</c:v>
                </c:pt>
                <c:pt idx="2540">
                  <c:v>39.61</c:v>
                </c:pt>
                <c:pt idx="2541">
                  <c:v>39.61</c:v>
                </c:pt>
                <c:pt idx="2542">
                  <c:v>39.61</c:v>
                </c:pt>
                <c:pt idx="2543">
                  <c:v>39.61</c:v>
                </c:pt>
                <c:pt idx="2544">
                  <c:v>39.61</c:v>
                </c:pt>
                <c:pt idx="2545">
                  <c:v>39.61</c:v>
                </c:pt>
                <c:pt idx="2546">
                  <c:v>39.61</c:v>
                </c:pt>
                <c:pt idx="2547">
                  <c:v>39.61</c:v>
                </c:pt>
                <c:pt idx="2548">
                  <c:v>39.61</c:v>
                </c:pt>
                <c:pt idx="2549">
                  <c:v>39.61</c:v>
                </c:pt>
                <c:pt idx="2550">
                  <c:v>39.61</c:v>
                </c:pt>
                <c:pt idx="2551">
                  <c:v>39.61</c:v>
                </c:pt>
                <c:pt idx="2552">
                  <c:v>39.61</c:v>
                </c:pt>
                <c:pt idx="2553">
                  <c:v>39.6</c:v>
                </c:pt>
                <c:pt idx="2554">
                  <c:v>39.6</c:v>
                </c:pt>
                <c:pt idx="2555">
                  <c:v>39.61</c:v>
                </c:pt>
                <c:pt idx="2556">
                  <c:v>39.6</c:v>
                </c:pt>
                <c:pt idx="2557">
                  <c:v>39.6</c:v>
                </c:pt>
                <c:pt idx="2558">
                  <c:v>39.6</c:v>
                </c:pt>
                <c:pt idx="2559">
                  <c:v>39.6</c:v>
                </c:pt>
                <c:pt idx="2560">
                  <c:v>39.6</c:v>
                </c:pt>
                <c:pt idx="2561">
                  <c:v>39.6</c:v>
                </c:pt>
                <c:pt idx="2562">
                  <c:v>39.6</c:v>
                </c:pt>
                <c:pt idx="2563">
                  <c:v>39.6</c:v>
                </c:pt>
                <c:pt idx="2564">
                  <c:v>39.6</c:v>
                </c:pt>
                <c:pt idx="2565">
                  <c:v>39.6</c:v>
                </c:pt>
                <c:pt idx="2566">
                  <c:v>39.6</c:v>
                </c:pt>
                <c:pt idx="2567">
                  <c:v>39.6</c:v>
                </c:pt>
                <c:pt idx="2568">
                  <c:v>39.6</c:v>
                </c:pt>
                <c:pt idx="2569">
                  <c:v>39.6</c:v>
                </c:pt>
                <c:pt idx="2570">
                  <c:v>39.590000000000003</c:v>
                </c:pt>
                <c:pt idx="2571">
                  <c:v>39.590000000000003</c:v>
                </c:pt>
                <c:pt idx="2572">
                  <c:v>39.58</c:v>
                </c:pt>
                <c:pt idx="2573">
                  <c:v>39.57</c:v>
                </c:pt>
                <c:pt idx="2574">
                  <c:v>39.56</c:v>
                </c:pt>
                <c:pt idx="2575">
                  <c:v>39.549999999999997</c:v>
                </c:pt>
                <c:pt idx="2576">
                  <c:v>39.54</c:v>
                </c:pt>
                <c:pt idx="2577">
                  <c:v>39.54</c:v>
                </c:pt>
                <c:pt idx="2578">
                  <c:v>39.54</c:v>
                </c:pt>
                <c:pt idx="2579">
                  <c:v>39.54</c:v>
                </c:pt>
                <c:pt idx="2580">
                  <c:v>39.54</c:v>
                </c:pt>
                <c:pt idx="2581">
                  <c:v>39.53</c:v>
                </c:pt>
                <c:pt idx="2582">
                  <c:v>39.520000000000003</c:v>
                </c:pt>
                <c:pt idx="2583">
                  <c:v>39.520000000000003</c:v>
                </c:pt>
                <c:pt idx="2584">
                  <c:v>39.51</c:v>
                </c:pt>
                <c:pt idx="2585">
                  <c:v>39.51</c:v>
                </c:pt>
                <c:pt idx="2586">
                  <c:v>39.5</c:v>
                </c:pt>
                <c:pt idx="2587">
                  <c:v>39.49</c:v>
                </c:pt>
                <c:pt idx="2588">
                  <c:v>39.479999999999997</c:v>
                </c:pt>
                <c:pt idx="2589">
                  <c:v>39.47</c:v>
                </c:pt>
                <c:pt idx="2590">
                  <c:v>39.46</c:v>
                </c:pt>
                <c:pt idx="2591">
                  <c:v>39.450000000000003</c:v>
                </c:pt>
                <c:pt idx="2592">
                  <c:v>39.450000000000003</c:v>
                </c:pt>
                <c:pt idx="2593">
                  <c:v>39.450000000000003</c:v>
                </c:pt>
                <c:pt idx="2594">
                  <c:v>39.450000000000003</c:v>
                </c:pt>
                <c:pt idx="2595">
                  <c:v>39.450000000000003</c:v>
                </c:pt>
                <c:pt idx="2596">
                  <c:v>39.450000000000003</c:v>
                </c:pt>
                <c:pt idx="2597">
                  <c:v>39.450000000000003</c:v>
                </c:pt>
                <c:pt idx="2598">
                  <c:v>39.450000000000003</c:v>
                </c:pt>
                <c:pt idx="2599">
                  <c:v>39.44</c:v>
                </c:pt>
                <c:pt idx="2600">
                  <c:v>39.44</c:v>
                </c:pt>
                <c:pt idx="2601">
                  <c:v>39.44</c:v>
                </c:pt>
                <c:pt idx="2602">
                  <c:v>39.44</c:v>
                </c:pt>
                <c:pt idx="2603">
                  <c:v>39.44</c:v>
                </c:pt>
                <c:pt idx="2604">
                  <c:v>39.43</c:v>
                </c:pt>
                <c:pt idx="2605">
                  <c:v>39.43</c:v>
                </c:pt>
                <c:pt idx="2606">
                  <c:v>39.43</c:v>
                </c:pt>
                <c:pt idx="2607">
                  <c:v>39.43</c:v>
                </c:pt>
                <c:pt idx="2608">
                  <c:v>39.43</c:v>
                </c:pt>
                <c:pt idx="2609">
                  <c:v>39.43</c:v>
                </c:pt>
                <c:pt idx="2610">
                  <c:v>39.43</c:v>
                </c:pt>
                <c:pt idx="2611">
                  <c:v>39.43</c:v>
                </c:pt>
                <c:pt idx="2612">
                  <c:v>39.43</c:v>
                </c:pt>
                <c:pt idx="2613">
                  <c:v>39.43</c:v>
                </c:pt>
                <c:pt idx="2614">
                  <c:v>39.43</c:v>
                </c:pt>
                <c:pt idx="2615">
                  <c:v>39.43</c:v>
                </c:pt>
                <c:pt idx="2616">
                  <c:v>39.42</c:v>
                </c:pt>
                <c:pt idx="2617">
                  <c:v>39.42</c:v>
                </c:pt>
                <c:pt idx="2618">
                  <c:v>39.42</c:v>
                </c:pt>
                <c:pt idx="2619">
                  <c:v>39.42</c:v>
                </c:pt>
                <c:pt idx="2620">
                  <c:v>39.43</c:v>
                </c:pt>
                <c:pt idx="2621">
                  <c:v>39.43</c:v>
                </c:pt>
                <c:pt idx="2622">
                  <c:v>39.43</c:v>
                </c:pt>
                <c:pt idx="2623">
                  <c:v>39.43</c:v>
                </c:pt>
                <c:pt idx="2624">
                  <c:v>39.44</c:v>
                </c:pt>
                <c:pt idx="2625">
                  <c:v>39.44</c:v>
                </c:pt>
                <c:pt idx="2626">
                  <c:v>39.450000000000003</c:v>
                </c:pt>
                <c:pt idx="2627">
                  <c:v>39.46</c:v>
                </c:pt>
                <c:pt idx="2628">
                  <c:v>39.46</c:v>
                </c:pt>
                <c:pt idx="2629">
                  <c:v>39.47</c:v>
                </c:pt>
                <c:pt idx="2630">
                  <c:v>39.479999999999997</c:v>
                </c:pt>
                <c:pt idx="2631">
                  <c:v>39.49</c:v>
                </c:pt>
                <c:pt idx="2632">
                  <c:v>39.49</c:v>
                </c:pt>
                <c:pt idx="2633">
                  <c:v>39.5</c:v>
                </c:pt>
                <c:pt idx="2634">
                  <c:v>39.51</c:v>
                </c:pt>
                <c:pt idx="2635">
                  <c:v>39.51</c:v>
                </c:pt>
                <c:pt idx="2636">
                  <c:v>39.520000000000003</c:v>
                </c:pt>
                <c:pt idx="2637">
                  <c:v>39.53</c:v>
                </c:pt>
                <c:pt idx="2638">
                  <c:v>39.53</c:v>
                </c:pt>
                <c:pt idx="2639">
                  <c:v>39.54</c:v>
                </c:pt>
                <c:pt idx="2640">
                  <c:v>39.549999999999997</c:v>
                </c:pt>
                <c:pt idx="2641">
                  <c:v>39.549999999999997</c:v>
                </c:pt>
                <c:pt idx="2642">
                  <c:v>39.56</c:v>
                </c:pt>
                <c:pt idx="2643">
                  <c:v>39.56</c:v>
                </c:pt>
                <c:pt idx="2644">
                  <c:v>39.57</c:v>
                </c:pt>
                <c:pt idx="2645">
                  <c:v>39.58</c:v>
                </c:pt>
                <c:pt idx="2646">
                  <c:v>39.58</c:v>
                </c:pt>
                <c:pt idx="2647">
                  <c:v>39.590000000000003</c:v>
                </c:pt>
                <c:pt idx="2648">
                  <c:v>39.590000000000003</c:v>
                </c:pt>
                <c:pt idx="2649">
                  <c:v>39.6</c:v>
                </c:pt>
                <c:pt idx="2650">
                  <c:v>39.6</c:v>
                </c:pt>
                <c:pt idx="2651">
                  <c:v>39.6</c:v>
                </c:pt>
                <c:pt idx="2652">
                  <c:v>39.61</c:v>
                </c:pt>
                <c:pt idx="2653">
                  <c:v>39.61</c:v>
                </c:pt>
                <c:pt idx="2654">
                  <c:v>39.61</c:v>
                </c:pt>
                <c:pt idx="2655">
                  <c:v>39.61</c:v>
                </c:pt>
                <c:pt idx="2656">
                  <c:v>39.619999999999997</c:v>
                </c:pt>
                <c:pt idx="2657">
                  <c:v>39.619999999999997</c:v>
                </c:pt>
                <c:pt idx="2658">
                  <c:v>39.619999999999997</c:v>
                </c:pt>
                <c:pt idx="2659">
                  <c:v>39.619999999999997</c:v>
                </c:pt>
                <c:pt idx="2660">
                  <c:v>39.630000000000003</c:v>
                </c:pt>
                <c:pt idx="2661">
                  <c:v>39.630000000000003</c:v>
                </c:pt>
                <c:pt idx="2662">
                  <c:v>39.64</c:v>
                </c:pt>
                <c:pt idx="2663">
                  <c:v>39.65</c:v>
                </c:pt>
                <c:pt idx="2664">
                  <c:v>39.65</c:v>
                </c:pt>
                <c:pt idx="2665">
                  <c:v>39.659999999999997</c:v>
                </c:pt>
                <c:pt idx="2666">
                  <c:v>39.67</c:v>
                </c:pt>
                <c:pt idx="2667">
                  <c:v>39.67</c:v>
                </c:pt>
                <c:pt idx="2668">
                  <c:v>39.68</c:v>
                </c:pt>
                <c:pt idx="2669">
                  <c:v>39.68</c:v>
                </c:pt>
                <c:pt idx="2670">
                  <c:v>39.69</c:v>
                </c:pt>
                <c:pt idx="2671">
                  <c:v>39.69</c:v>
                </c:pt>
                <c:pt idx="2672">
                  <c:v>39.700000000000003</c:v>
                </c:pt>
                <c:pt idx="2673">
                  <c:v>39.71</c:v>
                </c:pt>
                <c:pt idx="2674">
                  <c:v>39.71</c:v>
                </c:pt>
                <c:pt idx="2675">
                  <c:v>39.71</c:v>
                </c:pt>
                <c:pt idx="2676">
                  <c:v>39.71</c:v>
                </c:pt>
                <c:pt idx="2677">
                  <c:v>39.71</c:v>
                </c:pt>
                <c:pt idx="2678">
                  <c:v>39.71</c:v>
                </c:pt>
                <c:pt idx="2679">
                  <c:v>39.71</c:v>
                </c:pt>
                <c:pt idx="2680">
                  <c:v>39.71</c:v>
                </c:pt>
                <c:pt idx="2681">
                  <c:v>39.71</c:v>
                </c:pt>
                <c:pt idx="2682">
                  <c:v>39.71</c:v>
                </c:pt>
                <c:pt idx="2683">
                  <c:v>39.71</c:v>
                </c:pt>
                <c:pt idx="2684">
                  <c:v>39.71</c:v>
                </c:pt>
                <c:pt idx="2685">
                  <c:v>39.71</c:v>
                </c:pt>
                <c:pt idx="2686">
                  <c:v>39.71</c:v>
                </c:pt>
                <c:pt idx="2687">
                  <c:v>39.71</c:v>
                </c:pt>
                <c:pt idx="2688">
                  <c:v>39.71</c:v>
                </c:pt>
                <c:pt idx="2689">
                  <c:v>39.71</c:v>
                </c:pt>
                <c:pt idx="2690">
                  <c:v>39.71</c:v>
                </c:pt>
                <c:pt idx="2691">
                  <c:v>39.71</c:v>
                </c:pt>
                <c:pt idx="2692">
                  <c:v>39.71</c:v>
                </c:pt>
                <c:pt idx="2693">
                  <c:v>39.71</c:v>
                </c:pt>
                <c:pt idx="2694">
                  <c:v>39.71</c:v>
                </c:pt>
                <c:pt idx="2695">
                  <c:v>39.71</c:v>
                </c:pt>
                <c:pt idx="2696">
                  <c:v>39.71</c:v>
                </c:pt>
                <c:pt idx="2697">
                  <c:v>39.71</c:v>
                </c:pt>
                <c:pt idx="2698">
                  <c:v>39.71</c:v>
                </c:pt>
                <c:pt idx="2699">
                  <c:v>39.71</c:v>
                </c:pt>
                <c:pt idx="2700">
                  <c:v>39.71</c:v>
                </c:pt>
                <c:pt idx="2701">
                  <c:v>39.71</c:v>
                </c:pt>
                <c:pt idx="2702">
                  <c:v>39.71</c:v>
                </c:pt>
                <c:pt idx="2703">
                  <c:v>39.71</c:v>
                </c:pt>
                <c:pt idx="2704">
                  <c:v>39.71</c:v>
                </c:pt>
                <c:pt idx="2705">
                  <c:v>39.71</c:v>
                </c:pt>
                <c:pt idx="2706">
                  <c:v>39.71</c:v>
                </c:pt>
                <c:pt idx="2707">
                  <c:v>39.71</c:v>
                </c:pt>
                <c:pt idx="2708">
                  <c:v>39.71</c:v>
                </c:pt>
                <c:pt idx="2709">
                  <c:v>39.71</c:v>
                </c:pt>
                <c:pt idx="2710">
                  <c:v>39.71</c:v>
                </c:pt>
                <c:pt idx="2711">
                  <c:v>39.71</c:v>
                </c:pt>
                <c:pt idx="2712">
                  <c:v>39.71</c:v>
                </c:pt>
                <c:pt idx="2713">
                  <c:v>39.71</c:v>
                </c:pt>
                <c:pt idx="2714">
                  <c:v>39.71</c:v>
                </c:pt>
                <c:pt idx="2715">
                  <c:v>39.71</c:v>
                </c:pt>
                <c:pt idx="2716">
                  <c:v>39.71</c:v>
                </c:pt>
                <c:pt idx="2717">
                  <c:v>39.71</c:v>
                </c:pt>
                <c:pt idx="2718">
                  <c:v>39.71</c:v>
                </c:pt>
                <c:pt idx="2719">
                  <c:v>39.71</c:v>
                </c:pt>
                <c:pt idx="2720">
                  <c:v>39.71</c:v>
                </c:pt>
                <c:pt idx="2721">
                  <c:v>39.71</c:v>
                </c:pt>
                <c:pt idx="2722">
                  <c:v>39.71</c:v>
                </c:pt>
                <c:pt idx="2723">
                  <c:v>39.71</c:v>
                </c:pt>
                <c:pt idx="2724">
                  <c:v>39.71</c:v>
                </c:pt>
                <c:pt idx="2725">
                  <c:v>39.71</c:v>
                </c:pt>
                <c:pt idx="2726">
                  <c:v>39.71</c:v>
                </c:pt>
                <c:pt idx="2727">
                  <c:v>39.71</c:v>
                </c:pt>
                <c:pt idx="2728">
                  <c:v>39.71</c:v>
                </c:pt>
                <c:pt idx="2729">
                  <c:v>39.71</c:v>
                </c:pt>
                <c:pt idx="2730">
                  <c:v>39.71</c:v>
                </c:pt>
                <c:pt idx="2731">
                  <c:v>39.71</c:v>
                </c:pt>
                <c:pt idx="2732">
                  <c:v>39.71</c:v>
                </c:pt>
                <c:pt idx="2733">
                  <c:v>39.71</c:v>
                </c:pt>
                <c:pt idx="2734">
                  <c:v>39.71</c:v>
                </c:pt>
                <c:pt idx="2735">
                  <c:v>39.71</c:v>
                </c:pt>
                <c:pt idx="2736">
                  <c:v>39.71</c:v>
                </c:pt>
                <c:pt idx="2737">
                  <c:v>39.71</c:v>
                </c:pt>
                <c:pt idx="2738">
                  <c:v>39.71</c:v>
                </c:pt>
                <c:pt idx="2739">
                  <c:v>39.71</c:v>
                </c:pt>
                <c:pt idx="2740">
                  <c:v>39.71</c:v>
                </c:pt>
                <c:pt idx="2741">
                  <c:v>39.71</c:v>
                </c:pt>
                <c:pt idx="2742">
                  <c:v>39.71</c:v>
                </c:pt>
                <c:pt idx="2743">
                  <c:v>39.71</c:v>
                </c:pt>
                <c:pt idx="2744">
                  <c:v>39.71</c:v>
                </c:pt>
                <c:pt idx="2745">
                  <c:v>39.71</c:v>
                </c:pt>
                <c:pt idx="2746">
                  <c:v>39.71</c:v>
                </c:pt>
                <c:pt idx="2747">
                  <c:v>39.71</c:v>
                </c:pt>
                <c:pt idx="2748">
                  <c:v>39.71</c:v>
                </c:pt>
                <c:pt idx="2749">
                  <c:v>39.71</c:v>
                </c:pt>
                <c:pt idx="2750">
                  <c:v>39.71</c:v>
                </c:pt>
                <c:pt idx="2751">
                  <c:v>39.71</c:v>
                </c:pt>
                <c:pt idx="2752">
                  <c:v>39.71</c:v>
                </c:pt>
                <c:pt idx="2753">
                  <c:v>39.71</c:v>
                </c:pt>
                <c:pt idx="2754">
                  <c:v>39.71</c:v>
                </c:pt>
                <c:pt idx="2755">
                  <c:v>39.71</c:v>
                </c:pt>
                <c:pt idx="2756">
                  <c:v>39.71</c:v>
                </c:pt>
                <c:pt idx="2757">
                  <c:v>39.71</c:v>
                </c:pt>
                <c:pt idx="2758">
                  <c:v>39.700000000000003</c:v>
                </c:pt>
                <c:pt idx="2759">
                  <c:v>39.700000000000003</c:v>
                </c:pt>
                <c:pt idx="2760">
                  <c:v>39.700000000000003</c:v>
                </c:pt>
                <c:pt idx="2761">
                  <c:v>39.700000000000003</c:v>
                </c:pt>
                <c:pt idx="2762">
                  <c:v>39.69</c:v>
                </c:pt>
                <c:pt idx="2763">
                  <c:v>39.69</c:v>
                </c:pt>
                <c:pt idx="2764">
                  <c:v>39.68</c:v>
                </c:pt>
                <c:pt idx="2765">
                  <c:v>39.68</c:v>
                </c:pt>
                <c:pt idx="2766">
                  <c:v>39.68</c:v>
                </c:pt>
                <c:pt idx="2767">
                  <c:v>39.69</c:v>
                </c:pt>
                <c:pt idx="2768">
                  <c:v>39.68</c:v>
                </c:pt>
                <c:pt idx="2769">
                  <c:v>39.68</c:v>
                </c:pt>
                <c:pt idx="2770">
                  <c:v>39.68</c:v>
                </c:pt>
                <c:pt idx="2771">
                  <c:v>39.68</c:v>
                </c:pt>
                <c:pt idx="2772">
                  <c:v>39.68</c:v>
                </c:pt>
                <c:pt idx="2773">
                  <c:v>39.68</c:v>
                </c:pt>
                <c:pt idx="2774">
                  <c:v>39.67</c:v>
                </c:pt>
                <c:pt idx="2775">
                  <c:v>39.67</c:v>
                </c:pt>
                <c:pt idx="2776">
                  <c:v>39.67</c:v>
                </c:pt>
                <c:pt idx="2777">
                  <c:v>39.659999999999997</c:v>
                </c:pt>
                <c:pt idx="2778">
                  <c:v>39.67</c:v>
                </c:pt>
                <c:pt idx="2779">
                  <c:v>39.659999999999997</c:v>
                </c:pt>
                <c:pt idx="2780">
                  <c:v>39.67</c:v>
                </c:pt>
                <c:pt idx="2781">
                  <c:v>39.67</c:v>
                </c:pt>
                <c:pt idx="2782">
                  <c:v>39.67</c:v>
                </c:pt>
                <c:pt idx="2783">
                  <c:v>39.67</c:v>
                </c:pt>
                <c:pt idx="2784">
                  <c:v>39.67</c:v>
                </c:pt>
                <c:pt idx="2785">
                  <c:v>39.67</c:v>
                </c:pt>
                <c:pt idx="2786">
                  <c:v>39.67</c:v>
                </c:pt>
                <c:pt idx="2787">
                  <c:v>39.659999999999997</c:v>
                </c:pt>
                <c:pt idx="2788">
                  <c:v>39.659999999999997</c:v>
                </c:pt>
                <c:pt idx="2789">
                  <c:v>39.659999999999997</c:v>
                </c:pt>
                <c:pt idx="2790">
                  <c:v>39.659999999999997</c:v>
                </c:pt>
                <c:pt idx="2791">
                  <c:v>39.659999999999997</c:v>
                </c:pt>
                <c:pt idx="2792">
                  <c:v>39.659999999999997</c:v>
                </c:pt>
                <c:pt idx="2793">
                  <c:v>39.659999999999997</c:v>
                </c:pt>
                <c:pt idx="2794">
                  <c:v>39.67</c:v>
                </c:pt>
                <c:pt idx="2795">
                  <c:v>39.67</c:v>
                </c:pt>
                <c:pt idx="2796">
                  <c:v>39.67</c:v>
                </c:pt>
                <c:pt idx="2797">
                  <c:v>39.67</c:v>
                </c:pt>
                <c:pt idx="2798">
                  <c:v>39.67</c:v>
                </c:pt>
                <c:pt idx="2799">
                  <c:v>39.659999999999997</c:v>
                </c:pt>
                <c:pt idx="2800">
                  <c:v>39.659999999999997</c:v>
                </c:pt>
                <c:pt idx="2801">
                  <c:v>39.65</c:v>
                </c:pt>
                <c:pt idx="2802">
                  <c:v>39.65</c:v>
                </c:pt>
                <c:pt idx="2803">
                  <c:v>39.65</c:v>
                </c:pt>
                <c:pt idx="2804">
                  <c:v>39.65</c:v>
                </c:pt>
                <c:pt idx="2805">
                  <c:v>39.65</c:v>
                </c:pt>
                <c:pt idx="2806">
                  <c:v>39.65</c:v>
                </c:pt>
                <c:pt idx="2807">
                  <c:v>39.65</c:v>
                </c:pt>
                <c:pt idx="2808">
                  <c:v>39.65</c:v>
                </c:pt>
                <c:pt idx="2809">
                  <c:v>39.65</c:v>
                </c:pt>
                <c:pt idx="2810">
                  <c:v>39.65</c:v>
                </c:pt>
                <c:pt idx="2811">
                  <c:v>39.65</c:v>
                </c:pt>
                <c:pt idx="2812">
                  <c:v>39.65</c:v>
                </c:pt>
                <c:pt idx="2813">
                  <c:v>39.65</c:v>
                </c:pt>
                <c:pt idx="2814">
                  <c:v>39.65</c:v>
                </c:pt>
                <c:pt idx="2815">
                  <c:v>39.64</c:v>
                </c:pt>
                <c:pt idx="2816">
                  <c:v>39.64</c:v>
                </c:pt>
                <c:pt idx="2817">
                  <c:v>39.64</c:v>
                </c:pt>
                <c:pt idx="2818">
                  <c:v>39.64</c:v>
                </c:pt>
                <c:pt idx="2819">
                  <c:v>39.65</c:v>
                </c:pt>
                <c:pt idx="2820">
                  <c:v>39.65</c:v>
                </c:pt>
                <c:pt idx="2821">
                  <c:v>39.65</c:v>
                </c:pt>
                <c:pt idx="2822">
                  <c:v>39.65</c:v>
                </c:pt>
                <c:pt idx="2823">
                  <c:v>39.65</c:v>
                </c:pt>
                <c:pt idx="2824">
                  <c:v>39.65</c:v>
                </c:pt>
                <c:pt idx="2825">
                  <c:v>39.65</c:v>
                </c:pt>
                <c:pt idx="2826">
                  <c:v>39.65</c:v>
                </c:pt>
                <c:pt idx="2827">
                  <c:v>39.65</c:v>
                </c:pt>
                <c:pt idx="2828">
                  <c:v>39.65</c:v>
                </c:pt>
                <c:pt idx="2829">
                  <c:v>39.65</c:v>
                </c:pt>
                <c:pt idx="2830">
                  <c:v>39.659999999999997</c:v>
                </c:pt>
                <c:pt idx="2831">
                  <c:v>39.659999999999997</c:v>
                </c:pt>
                <c:pt idx="2832">
                  <c:v>39.659999999999997</c:v>
                </c:pt>
                <c:pt idx="2833">
                  <c:v>39.67</c:v>
                </c:pt>
                <c:pt idx="2834">
                  <c:v>39.67</c:v>
                </c:pt>
                <c:pt idx="2835">
                  <c:v>39.67</c:v>
                </c:pt>
                <c:pt idx="2836">
                  <c:v>39.67</c:v>
                </c:pt>
                <c:pt idx="2837">
                  <c:v>39.68</c:v>
                </c:pt>
                <c:pt idx="2838">
                  <c:v>39.68</c:v>
                </c:pt>
                <c:pt idx="2839">
                  <c:v>39.68</c:v>
                </c:pt>
                <c:pt idx="2840">
                  <c:v>39.68</c:v>
                </c:pt>
                <c:pt idx="2841">
                  <c:v>39.68</c:v>
                </c:pt>
                <c:pt idx="2842">
                  <c:v>39.68</c:v>
                </c:pt>
                <c:pt idx="2843">
                  <c:v>39.68</c:v>
                </c:pt>
                <c:pt idx="2844">
                  <c:v>39.68</c:v>
                </c:pt>
                <c:pt idx="2845">
                  <c:v>39.69</c:v>
                </c:pt>
                <c:pt idx="2846">
                  <c:v>39.69</c:v>
                </c:pt>
                <c:pt idx="2847">
                  <c:v>39.69</c:v>
                </c:pt>
                <c:pt idx="2848">
                  <c:v>39.69</c:v>
                </c:pt>
                <c:pt idx="2849">
                  <c:v>39.69</c:v>
                </c:pt>
                <c:pt idx="2850">
                  <c:v>39.69</c:v>
                </c:pt>
                <c:pt idx="2851">
                  <c:v>39.69</c:v>
                </c:pt>
                <c:pt idx="2852">
                  <c:v>39.69</c:v>
                </c:pt>
                <c:pt idx="2853">
                  <c:v>39.69</c:v>
                </c:pt>
                <c:pt idx="2854">
                  <c:v>39.68</c:v>
                </c:pt>
                <c:pt idx="2855">
                  <c:v>39.68</c:v>
                </c:pt>
                <c:pt idx="2856">
                  <c:v>39.68</c:v>
                </c:pt>
                <c:pt idx="2857">
                  <c:v>39.68</c:v>
                </c:pt>
                <c:pt idx="2858">
                  <c:v>39.68</c:v>
                </c:pt>
                <c:pt idx="2859">
                  <c:v>39.68</c:v>
                </c:pt>
                <c:pt idx="2860">
                  <c:v>39.67</c:v>
                </c:pt>
                <c:pt idx="2861">
                  <c:v>39.67</c:v>
                </c:pt>
                <c:pt idx="2862">
                  <c:v>39.67</c:v>
                </c:pt>
                <c:pt idx="2863">
                  <c:v>39.67</c:v>
                </c:pt>
                <c:pt idx="2864">
                  <c:v>39.67</c:v>
                </c:pt>
                <c:pt idx="2865">
                  <c:v>39.659999999999997</c:v>
                </c:pt>
                <c:pt idx="2866">
                  <c:v>39.67</c:v>
                </c:pt>
                <c:pt idx="2867">
                  <c:v>39.67</c:v>
                </c:pt>
                <c:pt idx="2868">
                  <c:v>39.659999999999997</c:v>
                </c:pt>
                <c:pt idx="2869">
                  <c:v>39.659999999999997</c:v>
                </c:pt>
                <c:pt idx="2870">
                  <c:v>39.659999999999997</c:v>
                </c:pt>
                <c:pt idx="2871">
                  <c:v>39.659999999999997</c:v>
                </c:pt>
                <c:pt idx="2872">
                  <c:v>39.659999999999997</c:v>
                </c:pt>
                <c:pt idx="2873">
                  <c:v>39.659999999999997</c:v>
                </c:pt>
                <c:pt idx="2874">
                  <c:v>39.659999999999997</c:v>
                </c:pt>
                <c:pt idx="2875">
                  <c:v>39.659999999999997</c:v>
                </c:pt>
                <c:pt idx="2876">
                  <c:v>39.659999999999997</c:v>
                </c:pt>
                <c:pt idx="2877">
                  <c:v>39.659999999999997</c:v>
                </c:pt>
                <c:pt idx="2878">
                  <c:v>39.65</c:v>
                </c:pt>
                <c:pt idx="2879">
                  <c:v>39.65</c:v>
                </c:pt>
                <c:pt idx="2880">
                  <c:v>39.64</c:v>
                </c:pt>
                <c:pt idx="2881">
                  <c:v>39.64</c:v>
                </c:pt>
                <c:pt idx="2882">
                  <c:v>39.630000000000003</c:v>
                </c:pt>
                <c:pt idx="2883">
                  <c:v>39.630000000000003</c:v>
                </c:pt>
                <c:pt idx="2884">
                  <c:v>39.630000000000003</c:v>
                </c:pt>
                <c:pt idx="2885">
                  <c:v>39.630000000000003</c:v>
                </c:pt>
                <c:pt idx="2886">
                  <c:v>39.619999999999997</c:v>
                </c:pt>
                <c:pt idx="2887">
                  <c:v>39.619999999999997</c:v>
                </c:pt>
                <c:pt idx="2888">
                  <c:v>39.619999999999997</c:v>
                </c:pt>
                <c:pt idx="2889">
                  <c:v>39.61</c:v>
                </c:pt>
                <c:pt idx="2890">
                  <c:v>39.61</c:v>
                </c:pt>
                <c:pt idx="2891">
                  <c:v>39.61</c:v>
                </c:pt>
                <c:pt idx="2892">
                  <c:v>39.61</c:v>
                </c:pt>
                <c:pt idx="2893">
                  <c:v>39.61</c:v>
                </c:pt>
                <c:pt idx="2894">
                  <c:v>39.61</c:v>
                </c:pt>
                <c:pt idx="2895">
                  <c:v>39.61</c:v>
                </c:pt>
                <c:pt idx="2896">
                  <c:v>39.61</c:v>
                </c:pt>
                <c:pt idx="2897">
                  <c:v>39.61</c:v>
                </c:pt>
                <c:pt idx="2898">
                  <c:v>39.61</c:v>
                </c:pt>
                <c:pt idx="2899">
                  <c:v>39.61</c:v>
                </c:pt>
                <c:pt idx="2900">
                  <c:v>39.61</c:v>
                </c:pt>
                <c:pt idx="2901">
                  <c:v>39.61</c:v>
                </c:pt>
                <c:pt idx="2902">
                  <c:v>39.61</c:v>
                </c:pt>
                <c:pt idx="2903">
                  <c:v>39.61</c:v>
                </c:pt>
                <c:pt idx="2904">
                  <c:v>39.61</c:v>
                </c:pt>
                <c:pt idx="2905">
                  <c:v>39.61</c:v>
                </c:pt>
                <c:pt idx="2906">
                  <c:v>39.61</c:v>
                </c:pt>
                <c:pt idx="2907">
                  <c:v>39.61</c:v>
                </c:pt>
                <c:pt idx="2908">
                  <c:v>39.6</c:v>
                </c:pt>
                <c:pt idx="2909">
                  <c:v>39.6</c:v>
                </c:pt>
                <c:pt idx="2910">
                  <c:v>39.6</c:v>
                </c:pt>
                <c:pt idx="2911">
                  <c:v>39.6</c:v>
                </c:pt>
                <c:pt idx="2912">
                  <c:v>39.6</c:v>
                </c:pt>
                <c:pt idx="2913">
                  <c:v>39.6</c:v>
                </c:pt>
                <c:pt idx="2914">
                  <c:v>39.6</c:v>
                </c:pt>
                <c:pt idx="2915">
                  <c:v>39.6</c:v>
                </c:pt>
                <c:pt idx="2916">
                  <c:v>39.6</c:v>
                </c:pt>
                <c:pt idx="2917">
                  <c:v>39.6</c:v>
                </c:pt>
                <c:pt idx="2918">
                  <c:v>39.6</c:v>
                </c:pt>
                <c:pt idx="2919">
                  <c:v>39.590000000000003</c:v>
                </c:pt>
                <c:pt idx="2920">
                  <c:v>39.590000000000003</c:v>
                </c:pt>
                <c:pt idx="2921">
                  <c:v>39.590000000000003</c:v>
                </c:pt>
                <c:pt idx="2922">
                  <c:v>39.590000000000003</c:v>
                </c:pt>
                <c:pt idx="2923">
                  <c:v>39.58</c:v>
                </c:pt>
                <c:pt idx="2924">
                  <c:v>39.58</c:v>
                </c:pt>
                <c:pt idx="2925">
                  <c:v>39.58</c:v>
                </c:pt>
                <c:pt idx="2926">
                  <c:v>39.57</c:v>
                </c:pt>
                <c:pt idx="2927">
                  <c:v>39.57</c:v>
                </c:pt>
                <c:pt idx="2928">
                  <c:v>39.57</c:v>
                </c:pt>
                <c:pt idx="2929">
                  <c:v>39.57</c:v>
                </c:pt>
                <c:pt idx="2930">
                  <c:v>39.57</c:v>
                </c:pt>
                <c:pt idx="2931">
                  <c:v>39.57</c:v>
                </c:pt>
                <c:pt idx="2932">
                  <c:v>39.57</c:v>
                </c:pt>
                <c:pt idx="2933">
                  <c:v>39.57</c:v>
                </c:pt>
                <c:pt idx="2934">
                  <c:v>39.57</c:v>
                </c:pt>
                <c:pt idx="2935">
                  <c:v>39.57</c:v>
                </c:pt>
                <c:pt idx="2936">
                  <c:v>39.56</c:v>
                </c:pt>
                <c:pt idx="2937">
                  <c:v>39.549999999999997</c:v>
                </c:pt>
                <c:pt idx="2938">
                  <c:v>39.54</c:v>
                </c:pt>
                <c:pt idx="2939">
                  <c:v>39.54</c:v>
                </c:pt>
                <c:pt idx="2940">
                  <c:v>39.53</c:v>
                </c:pt>
                <c:pt idx="2941">
                  <c:v>39.520000000000003</c:v>
                </c:pt>
                <c:pt idx="2942">
                  <c:v>39.53</c:v>
                </c:pt>
                <c:pt idx="2943">
                  <c:v>39.53</c:v>
                </c:pt>
                <c:pt idx="2944">
                  <c:v>39.53</c:v>
                </c:pt>
                <c:pt idx="2945">
                  <c:v>39.53</c:v>
                </c:pt>
                <c:pt idx="2946">
                  <c:v>39.520000000000003</c:v>
                </c:pt>
                <c:pt idx="2947">
                  <c:v>39.520000000000003</c:v>
                </c:pt>
                <c:pt idx="2948">
                  <c:v>39.51</c:v>
                </c:pt>
                <c:pt idx="2949">
                  <c:v>39.51</c:v>
                </c:pt>
                <c:pt idx="2950">
                  <c:v>39.51</c:v>
                </c:pt>
                <c:pt idx="2951">
                  <c:v>39.51</c:v>
                </c:pt>
                <c:pt idx="2952">
                  <c:v>39.51</c:v>
                </c:pt>
                <c:pt idx="2953">
                  <c:v>39.51</c:v>
                </c:pt>
                <c:pt idx="2954">
                  <c:v>39.51</c:v>
                </c:pt>
                <c:pt idx="2955">
                  <c:v>39.51</c:v>
                </c:pt>
                <c:pt idx="2956">
                  <c:v>39.51</c:v>
                </c:pt>
                <c:pt idx="2957">
                  <c:v>39.51</c:v>
                </c:pt>
                <c:pt idx="2958">
                  <c:v>39.51</c:v>
                </c:pt>
                <c:pt idx="2959">
                  <c:v>39.51</c:v>
                </c:pt>
                <c:pt idx="2960">
                  <c:v>39.5</c:v>
                </c:pt>
                <c:pt idx="2961">
                  <c:v>39.5</c:v>
                </c:pt>
                <c:pt idx="2962">
                  <c:v>39.49</c:v>
                </c:pt>
                <c:pt idx="2963">
                  <c:v>39.49</c:v>
                </c:pt>
                <c:pt idx="2964">
                  <c:v>39.49</c:v>
                </c:pt>
                <c:pt idx="2965">
                  <c:v>39.479999999999997</c:v>
                </c:pt>
                <c:pt idx="2966">
                  <c:v>39.479999999999997</c:v>
                </c:pt>
                <c:pt idx="2967">
                  <c:v>39.479999999999997</c:v>
                </c:pt>
                <c:pt idx="2968">
                  <c:v>39.479999999999997</c:v>
                </c:pt>
                <c:pt idx="2969">
                  <c:v>39.49</c:v>
                </c:pt>
                <c:pt idx="2970">
                  <c:v>39.5</c:v>
                </c:pt>
                <c:pt idx="2971">
                  <c:v>39.51</c:v>
                </c:pt>
                <c:pt idx="2972">
                  <c:v>39.51</c:v>
                </c:pt>
                <c:pt idx="2973">
                  <c:v>39.53</c:v>
                </c:pt>
                <c:pt idx="2974">
                  <c:v>39.54</c:v>
                </c:pt>
                <c:pt idx="2975">
                  <c:v>39.56</c:v>
                </c:pt>
                <c:pt idx="2976">
                  <c:v>39.56</c:v>
                </c:pt>
                <c:pt idx="2977">
                  <c:v>39.56</c:v>
                </c:pt>
                <c:pt idx="2978">
                  <c:v>39.56</c:v>
                </c:pt>
                <c:pt idx="2979">
                  <c:v>39.57</c:v>
                </c:pt>
                <c:pt idx="2980">
                  <c:v>39.57</c:v>
                </c:pt>
                <c:pt idx="2981">
                  <c:v>39.57</c:v>
                </c:pt>
                <c:pt idx="2982">
                  <c:v>39.58</c:v>
                </c:pt>
                <c:pt idx="2983">
                  <c:v>39.58</c:v>
                </c:pt>
                <c:pt idx="2984">
                  <c:v>39.590000000000003</c:v>
                </c:pt>
                <c:pt idx="2985">
                  <c:v>39.590000000000003</c:v>
                </c:pt>
                <c:pt idx="2986">
                  <c:v>39.590000000000003</c:v>
                </c:pt>
                <c:pt idx="2987">
                  <c:v>39.590000000000003</c:v>
                </c:pt>
                <c:pt idx="2988">
                  <c:v>39.6</c:v>
                </c:pt>
                <c:pt idx="2989">
                  <c:v>39.6</c:v>
                </c:pt>
                <c:pt idx="2990">
                  <c:v>39.6</c:v>
                </c:pt>
                <c:pt idx="2991">
                  <c:v>39.6</c:v>
                </c:pt>
                <c:pt idx="2992">
                  <c:v>39.6</c:v>
                </c:pt>
                <c:pt idx="2993">
                  <c:v>39.6</c:v>
                </c:pt>
                <c:pt idx="2994">
                  <c:v>39.61</c:v>
                </c:pt>
                <c:pt idx="2995">
                  <c:v>39.61</c:v>
                </c:pt>
                <c:pt idx="2996">
                  <c:v>39.61</c:v>
                </c:pt>
                <c:pt idx="2997">
                  <c:v>39.619999999999997</c:v>
                </c:pt>
                <c:pt idx="2998">
                  <c:v>39.619999999999997</c:v>
                </c:pt>
                <c:pt idx="2999">
                  <c:v>39.619999999999997</c:v>
                </c:pt>
                <c:pt idx="3000">
                  <c:v>39.619999999999997</c:v>
                </c:pt>
                <c:pt idx="3001">
                  <c:v>39.619999999999997</c:v>
                </c:pt>
                <c:pt idx="3002">
                  <c:v>39.619999999999997</c:v>
                </c:pt>
                <c:pt idx="3003">
                  <c:v>39.630000000000003</c:v>
                </c:pt>
                <c:pt idx="3004">
                  <c:v>39.630000000000003</c:v>
                </c:pt>
                <c:pt idx="3005">
                  <c:v>39.64</c:v>
                </c:pt>
                <c:pt idx="3006">
                  <c:v>39.64</c:v>
                </c:pt>
                <c:pt idx="3007">
                  <c:v>39.65</c:v>
                </c:pt>
                <c:pt idx="3008">
                  <c:v>39.659999999999997</c:v>
                </c:pt>
                <c:pt idx="3009">
                  <c:v>39.659999999999997</c:v>
                </c:pt>
                <c:pt idx="3010">
                  <c:v>39.67</c:v>
                </c:pt>
                <c:pt idx="3011">
                  <c:v>39.68</c:v>
                </c:pt>
                <c:pt idx="3012">
                  <c:v>39.68</c:v>
                </c:pt>
                <c:pt idx="3013">
                  <c:v>39.69</c:v>
                </c:pt>
                <c:pt idx="3014">
                  <c:v>39.69</c:v>
                </c:pt>
                <c:pt idx="3015">
                  <c:v>39.700000000000003</c:v>
                </c:pt>
                <c:pt idx="3016">
                  <c:v>39.700000000000003</c:v>
                </c:pt>
                <c:pt idx="3017">
                  <c:v>39.71</c:v>
                </c:pt>
                <c:pt idx="3018">
                  <c:v>39.71</c:v>
                </c:pt>
                <c:pt idx="3019">
                  <c:v>39.71</c:v>
                </c:pt>
                <c:pt idx="3020">
                  <c:v>39.71</c:v>
                </c:pt>
                <c:pt idx="3021">
                  <c:v>39.71</c:v>
                </c:pt>
                <c:pt idx="3022">
                  <c:v>39.71</c:v>
                </c:pt>
                <c:pt idx="3023">
                  <c:v>39.71</c:v>
                </c:pt>
                <c:pt idx="3024">
                  <c:v>39.71</c:v>
                </c:pt>
                <c:pt idx="3025">
                  <c:v>39.71</c:v>
                </c:pt>
                <c:pt idx="3026">
                  <c:v>39.71</c:v>
                </c:pt>
                <c:pt idx="3027">
                  <c:v>39.71</c:v>
                </c:pt>
                <c:pt idx="3028">
                  <c:v>39.71</c:v>
                </c:pt>
                <c:pt idx="3029">
                  <c:v>39.71</c:v>
                </c:pt>
                <c:pt idx="3030">
                  <c:v>39.71</c:v>
                </c:pt>
                <c:pt idx="3031">
                  <c:v>39.71</c:v>
                </c:pt>
                <c:pt idx="3032">
                  <c:v>39.71</c:v>
                </c:pt>
                <c:pt idx="3033">
                  <c:v>39.71</c:v>
                </c:pt>
                <c:pt idx="3034">
                  <c:v>39.71</c:v>
                </c:pt>
                <c:pt idx="3035">
                  <c:v>39.71</c:v>
                </c:pt>
                <c:pt idx="3036">
                  <c:v>39.71</c:v>
                </c:pt>
                <c:pt idx="3037">
                  <c:v>39.71</c:v>
                </c:pt>
                <c:pt idx="3038">
                  <c:v>39.71</c:v>
                </c:pt>
                <c:pt idx="3039">
                  <c:v>39.71</c:v>
                </c:pt>
                <c:pt idx="3040">
                  <c:v>39.71</c:v>
                </c:pt>
                <c:pt idx="3041">
                  <c:v>39.71</c:v>
                </c:pt>
                <c:pt idx="3042">
                  <c:v>39.71</c:v>
                </c:pt>
                <c:pt idx="3043">
                  <c:v>39.71</c:v>
                </c:pt>
                <c:pt idx="3044">
                  <c:v>39.71</c:v>
                </c:pt>
                <c:pt idx="3045">
                  <c:v>39.71</c:v>
                </c:pt>
                <c:pt idx="3046">
                  <c:v>39.71</c:v>
                </c:pt>
                <c:pt idx="3047">
                  <c:v>39.71</c:v>
                </c:pt>
                <c:pt idx="3048">
                  <c:v>39.71</c:v>
                </c:pt>
                <c:pt idx="3049">
                  <c:v>39.71</c:v>
                </c:pt>
                <c:pt idx="3050">
                  <c:v>39.71</c:v>
                </c:pt>
                <c:pt idx="3051">
                  <c:v>39.71</c:v>
                </c:pt>
                <c:pt idx="3052">
                  <c:v>39.71</c:v>
                </c:pt>
                <c:pt idx="3053">
                  <c:v>39.71</c:v>
                </c:pt>
                <c:pt idx="3054">
                  <c:v>39.71</c:v>
                </c:pt>
                <c:pt idx="3055">
                  <c:v>39.71</c:v>
                </c:pt>
                <c:pt idx="3056">
                  <c:v>39.71</c:v>
                </c:pt>
                <c:pt idx="3057">
                  <c:v>39.71</c:v>
                </c:pt>
                <c:pt idx="3058">
                  <c:v>39.71</c:v>
                </c:pt>
                <c:pt idx="3059">
                  <c:v>39.71</c:v>
                </c:pt>
                <c:pt idx="3060">
                  <c:v>39.71</c:v>
                </c:pt>
                <c:pt idx="3061">
                  <c:v>39.71</c:v>
                </c:pt>
                <c:pt idx="3062">
                  <c:v>39.71</c:v>
                </c:pt>
                <c:pt idx="3063">
                  <c:v>39.71</c:v>
                </c:pt>
                <c:pt idx="3064">
                  <c:v>39.72</c:v>
                </c:pt>
                <c:pt idx="3065">
                  <c:v>39.72</c:v>
                </c:pt>
                <c:pt idx="3066">
                  <c:v>39.72</c:v>
                </c:pt>
                <c:pt idx="3067">
                  <c:v>39.72</c:v>
                </c:pt>
                <c:pt idx="3068">
                  <c:v>39.72</c:v>
                </c:pt>
                <c:pt idx="3069">
                  <c:v>39.72</c:v>
                </c:pt>
                <c:pt idx="3070">
                  <c:v>39.72</c:v>
                </c:pt>
                <c:pt idx="3071">
                  <c:v>39.72</c:v>
                </c:pt>
                <c:pt idx="3072">
                  <c:v>39.72</c:v>
                </c:pt>
                <c:pt idx="3073">
                  <c:v>39.72</c:v>
                </c:pt>
                <c:pt idx="3074">
                  <c:v>39.72</c:v>
                </c:pt>
                <c:pt idx="3075">
                  <c:v>39.72</c:v>
                </c:pt>
                <c:pt idx="3076">
                  <c:v>39.72</c:v>
                </c:pt>
                <c:pt idx="3077">
                  <c:v>39.72</c:v>
                </c:pt>
                <c:pt idx="3078">
                  <c:v>39.72</c:v>
                </c:pt>
                <c:pt idx="3079">
                  <c:v>39.71</c:v>
                </c:pt>
                <c:pt idx="3080">
                  <c:v>39.71</c:v>
                </c:pt>
                <c:pt idx="3081">
                  <c:v>39.71</c:v>
                </c:pt>
                <c:pt idx="3082">
                  <c:v>39.71</c:v>
                </c:pt>
                <c:pt idx="3083">
                  <c:v>39.71</c:v>
                </c:pt>
                <c:pt idx="3084">
                  <c:v>39.71</c:v>
                </c:pt>
                <c:pt idx="3085">
                  <c:v>39.71</c:v>
                </c:pt>
                <c:pt idx="3086">
                  <c:v>39.71</c:v>
                </c:pt>
                <c:pt idx="3087">
                  <c:v>39.71</c:v>
                </c:pt>
                <c:pt idx="3088">
                  <c:v>39.71</c:v>
                </c:pt>
                <c:pt idx="3089">
                  <c:v>39.71</c:v>
                </c:pt>
                <c:pt idx="3090">
                  <c:v>39.71</c:v>
                </c:pt>
                <c:pt idx="3091">
                  <c:v>39.71</c:v>
                </c:pt>
                <c:pt idx="3092">
                  <c:v>39.71</c:v>
                </c:pt>
                <c:pt idx="3093">
                  <c:v>39.71</c:v>
                </c:pt>
                <c:pt idx="3094">
                  <c:v>39.71</c:v>
                </c:pt>
                <c:pt idx="3095">
                  <c:v>39.71</c:v>
                </c:pt>
                <c:pt idx="3096">
                  <c:v>39.71</c:v>
                </c:pt>
                <c:pt idx="3097">
                  <c:v>39.71</c:v>
                </c:pt>
                <c:pt idx="3098">
                  <c:v>39.71</c:v>
                </c:pt>
                <c:pt idx="3099">
                  <c:v>39.71</c:v>
                </c:pt>
                <c:pt idx="3100">
                  <c:v>39.71</c:v>
                </c:pt>
                <c:pt idx="3101">
                  <c:v>39.71</c:v>
                </c:pt>
                <c:pt idx="3102">
                  <c:v>39.71</c:v>
                </c:pt>
                <c:pt idx="3103">
                  <c:v>39.71</c:v>
                </c:pt>
                <c:pt idx="3104">
                  <c:v>39.71</c:v>
                </c:pt>
                <c:pt idx="3105">
                  <c:v>39.71</c:v>
                </c:pt>
                <c:pt idx="3106">
                  <c:v>39.71</c:v>
                </c:pt>
                <c:pt idx="3107">
                  <c:v>39.71</c:v>
                </c:pt>
                <c:pt idx="3108">
                  <c:v>39.71</c:v>
                </c:pt>
                <c:pt idx="3109">
                  <c:v>39.71</c:v>
                </c:pt>
                <c:pt idx="3110">
                  <c:v>39.71</c:v>
                </c:pt>
                <c:pt idx="3111">
                  <c:v>39.71</c:v>
                </c:pt>
                <c:pt idx="3112">
                  <c:v>39.71</c:v>
                </c:pt>
                <c:pt idx="3113">
                  <c:v>39.71</c:v>
                </c:pt>
                <c:pt idx="3114">
                  <c:v>39.71</c:v>
                </c:pt>
                <c:pt idx="3115">
                  <c:v>39.71</c:v>
                </c:pt>
                <c:pt idx="3116">
                  <c:v>39.71</c:v>
                </c:pt>
                <c:pt idx="3117">
                  <c:v>39.71</c:v>
                </c:pt>
                <c:pt idx="3118">
                  <c:v>39.71</c:v>
                </c:pt>
                <c:pt idx="3119">
                  <c:v>39.71</c:v>
                </c:pt>
                <c:pt idx="3120">
                  <c:v>39.71</c:v>
                </c:pt>
                <c:pt idx="3121">
                  <c:v>39.71</c:v>
                </c:pt>
                <c:pt idx="3122">
                  <c:v>39.71</c:v>
                </c:pt>
                <c:pt idx="3123">
                  <c:v>39.71</c:v>
                </c:pt>
                <c:pt idx="3124">
                  <c:v>39.71</c:v>
                </c:pt>
                <c:pt idx="3125">
                  <c:v>39.71</c:v>
                </c:pt>
                <c:pt idx="3126">
                  <c:v>39.71</c:v>
                </c:pt>
                <c:pt idx="3127">
                  <c:v>39.71</c:v>
                </c:pt>
                <c:pt idx="3128">
                  <c:v>39.71</c:v>
                </c:pt>
                <c:pt idx="3129">
                  <c:v>39.71</c:v>
                </c:pt>
                <c:pt idx="3130">
                  <c:v>39.71</c:v>
                </c:pt>
                <c:pt idx="3131">
                  <c:v>39.71</c:v>
                </c:pt>
                <c:pt idx="3132">
                  <c:v>39.71</c:v>
                </c:pt>
                <c:pt idx="3133">
                  <c:v>39.71</c:v>
                </c:pt>
                <c:pt idx="3134">
                  <c:v>39.71</c:v>
                </c:pt>
                <c:pt idx="3135">
                  <c:v>39.71</c:v>
                </c:pt>
                <c:pt idx="3136">
                  <c:v>39.71</c:v>
                </c:pt>
                <c:pt idx="3137">
                  <c:v>39.71</c:v>
                </c:pt>
                <c:pt idx="3138">
                  <c:v>39.700000000000003</c:v>
                </c:pt>
                <c:pt idx="3139">
                  <c:v>39.700000000000003</c:v>
                </c:pt>
                <c:pt idx="3140">
                  <c:v>39.700000000000003</c:v>
                </c:pt>
                <c:pt idx="3141">
                  <c:v>39.700000000000003</c:v>
                </c:pt>
                <c:pt idx="3142">
                  <c:v>39.69</c:v>
                </c:pt>
                <c:pt idx="3143">
                  <c:v>39.69</c:v>
                </c:pt>
                <c:pt idx="3144">
                  <c:v>39.68</c:v>
                </c:pt>
                <c:pt idx="3145">
                  <c:v>39.68</c:v>
                </c:pt>
                <c:pt idx="3146">
                  <c:v>39.68</c:v>
                </c:pt>
                <c:pt idx="3147">
                  <c:v>39.67</c:v>
                </c:pt>
                <c:pt idx="3148">
                  <c:v>39.659999999999997</c:v>
                </c:pt>
                <c:pt idx="3149">
                  <c:v>39.659999999999997</c:v>
                </c:pt>
                <c:pt idx="3150">
                  <c:v>39.65</c:v>
                </c:pt>
                <c:pt idx="3151">
                  <c:v>39.65</c:v>
                </c:pt>
                <c:pt idx="3152">
                  <c:v>39.64</c:v>
                </c:pt>
                <c:pt idx="3153">
                  <c:v>39.64</c:v>
                </c:pt>
                <c:pt idx="3154">
                  <c:v>39.630000000000003</c:v>
                </c:pt>
                <c:pt idx="3155">
                  <c:v>39.630000000000003</c:v>
                </c:pt>
                <c:pt idx="3156">
                  <c:v>39.619999999999997</c:v>
                </c:pt>
                <c:pt idx="3157">
                  <c:v>39.619999999999997</c:v>
                </c:pt>
                <c:pt idx="3158">
                  <c:v>39.619999999999997</c:v>
                </c:pt>
                <c:pt idx="3159">
                  <c:v>39.619999999999997</c:v>
                </c:pt>
                <c:pt idx="3160">
                  <c:v>39.619999999999997</c:v>
                </c:pt>
                <c:pt idx="3161">
                  <c:v>39.619999999999997</c:v>
                </c:pt>
                <c:pt idx="3162">
                  <c:v>39.619999999999997</c:v>
                </c:pt>
                <c:pt idx="3163">
                  <c:v>39.619999999999997</c:v>
                </c:pt>
                <c:pt idx="3164">
                  <c:v>39.619999999999997</c:v>
                </c:pt>
                <c:pt idx="3165">
                  <c:v>39.61</c:v>
                </c:pt>
                <c:pt idx="3166">
                  <c:v>39.61</c:v>
                </c:pt>
                <c:pt idx="3167">
                  <c:v>39.61</c:v>
                </c:pt>
                <c:pt idx="3168">
                  <c:v>39.61</c:v>
                </c:pt>
                <c:pt idx="3169">
                  <c:v>39.61</c:v>
                </c:pt>
                <c:pt idx="3170">
                  <c:v>39.6</c:v>
                </c:pt>
                <c:pt idx="3171">
                  <c:v>39.6</c:v>
                </c:pt>
                <c:pt idx="3172">
                  <c:v>39.6</c:v>
                </c:pt>
                <c:pt idx="3173">
                  <c:v>39.6</c:v>
                </c:pt>
                <c:pt idx="3174">
                  <c:v>39.6</c:v>
                </c:pt>
                <c:pt idx="3175">
                  <c:v>39.6</c:v>
                </c:pt>
                <c:pt idx="3176">
                  <c:v>39.6</c:v>
                </c:pt>
                <c:pt idx="3177">
                  <c:v>39.6</c:v>
                </c:pt>
                <c:pt idx="3178">
                  <c:v>39.6</c:v>
                </c:pt>
                <c:pt idx="3179">
                  <c:v>39.6</c:v>
                </c:pt>
                <c:pt idx="3180">
                  <c:v>39.590000000000003</c:v>
                </c:pt>
                <c:pt idx="3181">
                  <c:v>39.590000000000003</c:v>
                </c:pt>
                <c:pt idx="3182">
                  <c:v>39.590000000000003</c:v>
                </c:pt>
                <c:pt idx="3183">
                  <c:v>39.58</c:v>
                </c:pt>
                <c:pt idx="3184">
                  <c:v>39.57</c:v>
                </c:pt>
                <c:pt idx="3185">
                  <c:v>39.549999999999997</c:v>
                </c:pt>
                <c:pt idx="3186">
                  <c:v>39.54</c:v>
                </c:pt>
                <c:pt idx="3187">
                  <c:v>39.54</c:v>
                </c:pt>
                <c:pt idx="3188">
                  <c:v>39.53</c:v>
                </c:pt>
                <c:pt idx="3189">
                  <c:v>39.53</c:v>
                </c:pt>
                <c:pt idx="3190">
                  <c:v>39.520000000000003</c:v>
                </c:pt>
                <c:pt idx="3191">
                  <c:v>39.520000000000003</c:v>
                </c:pt>
                <c:pt idx="3192">
                  <c:v>39.51</c:v>
                </c:pt>
                <c:pt idx="3193">
                  <c:v>39.51</c:v>
                </c:pt>
                <c:pt idx="3194">
                  <c:v>39.51</c:v>
                </c:pt>
                <c:pt idx="3195">
                  <c:v>39.5</c:v>
                </c:pt>
                <c:pt idx="3196">
                  <c:v>39.49</c:v>
                </c:pt>
                <c:pt idx="3197">
                  <c:v>39.479999999999997</c:v>
                </c:pt>
                <c:pt idx="3198">
                  <c:v>39.47</c:v>
                </c:pt>
                <c:pt idx="3199">
                  <c:v>39.46</c:v>
                </c:pt>
                <c:pt idx="3200">
                  <c:v>39.46</c:v>
                </c:pt>
                <c:pt idx="3201">
                  <c:v>39.450000000000003</c:v>
                </c:pt>
                <c:pt idx="3202">
                  <c:v>39.450000000000003</c:v>
                </c:pt>
                <c:pt idx="3203">
                  <c:v>39.44</c:v>
                </c:pt>
                <c:pt idx="3204">
                  <c:v>39.44</c:v>
                </c:pt>
                <c:pt idx="3205">
                  <c:v>39.43</c:v>
                </c:pt>
                <c:pt idx="3206">
                  <c:v>39.43</c:v>
                </c:pt>
                <c:pt idx="3207">
                  <c:v>39.43</c:v>
                </c:pt>
                <c:pt idx="3208">
                  <c:v>39.43</c:v>
                </c:pt>
                <c:pt idx="3209">
                  <c:v>39.43</c:v>
                </c:pt>
                <c:pt idx="3210">
                  <c:v>39.43</c:v>
                </c:pt>
                <c:pt idx="3211">
                  <c:v>39.43</c:v>
                </c:pt>
                <c:pt idx="3212">
                  <c:v>39.43</c:v>
                </c:pt>
                <c:pt idx="3213">
                  <c:v>39.43</c:v>
                </c:pt>
                <c:pt idx="3214">
                  <c:v>39.43</c:v>
                </c:pt>
                <c:pt idx="3215">
                  <c:v>39.43</c:v>
                </c:pt>
                <c:pt idx="3216">
                  <c:v>39.43</c:v>
                </c:pt>
                <c:pt idx="3217">
                  <c:v>39.43</c:v>
                </c:pt>
                <c:pt idx="3218">
                  <c:v>39.43</c:v>
                </c:pt>
                <c:pt idx="3219">
                  <c:v>39.43</c:v>
                </c:pt>
                <c:pt idx="3220">
                  <c:v>39.42</c:v>
                </c:pt>
                <c:pt idx="3221">
                  <c:v>39.42</c:v>
                </c:pt>
                <c:pt idx="3222">
                  <c:v>39.42</c:v>
                </c:pt>
                <c:pt idx="3223">
                  <c:v>39.42</c:v>
                </c:pt>
                <c:pt idx="3224">
                  <c:v>39.42</c:v>
                </c:pt>
                <c:pt idx="3225">
                  <c:v>39.42</c:v>
                </c:pt>
                <c:pt idx="3226">
                  <c:v>39.43</c:v>
                </c:pt>
                <c:pt idx="3227">
                  <c:v>39.43</c:v>
                </c:pt>
                <c:pt idx="3228">
                  <c:v>39.44</c:v>
                </c:pt>
                <c:pt idx="3229">
                  <c:v>39.44</c:v>
                </c:pt>
                <c:pt idx="3230">
                  <c:v>39.450000000000003</c:v>
                </c:pt>
                <c:pt idx="3231">
                  <c:v>39.46</c:v>
                </c:pt>
                <c:pt idx="3232">
                  <c:v>39.47</c:v>
                </c:pt>
                <c:pt idx="3233">
                  <c:v>39.479999999999997</c:v>
                </c:pt>
                <c:pt idx="3234">
                  <c:v>39.49</c:v>
                </c:pt>
                <c:pt idx="3235">
                  <c:v>39.5</c:v>
                </c:pt>
                <c:pt idx="3236">
                  <c:v>39.51</c:v>
                </c:pt>
                <c:pt idx="3237">
                  <c:v>39.520000000000003</c:v>
                </c:pt>
                <c:pt idx="3238">
                  <c:v>39.54</c:v>
                </c:pt>
                <c:pt idx="3239">
                  <c:v>39.549999999999997</c:v>
                </c:pt>
                <c:pt idx="3240">
                  <c:v>39.56</c:v>
                </c:pt>
                <c:pt idx="3241">
                  <c:v>39.57</c:v>
                </c:pt>
                <c:pt idx="3242">
                  <c:v>39.58</c:v>
                </c:pt>
                <c:pt idx="3243">
                  <c:v>39.58</c:v>
                </c:pt>
                <c:pt idx="3244">
                  <c:v>39.58</c:v>
                </c:pt>
                <c:pt idx="3245">
                  <c:v>39.590000000000003</c:v>
                </c:pt>
                <c:pt idx="3246">
                  <c:v>39.590000000000003</c:v>
                </c:pt>
                <c:pt idx="3247">
                  <c:v>39.590000000000003</c:v>
                </c:pt>
                <c:pt idx="3248">
                  <c:v>39.6</c:v>
                </c:pt>
                <c:pt idx="3249">
                  <c:v>39.6</c:v>
                </c:pt>
                <c:pt idx="3250">
                  <c:v>39.6</c:v>
                </c:pt>
                <c:pt idx="3251">
                  <c:v>39.61</c:v>
                </c:pt>
                <c:pt idx="3252">
                  <c:v>39.61</c:v>
                </c:pt>
                <c:pt idx="3253">
                  <c:v>39.619999999999997</c:v>
                </c:pt>
                <c:pt idx="3254">
                  <c:v>39.619999999999997</c:v>
                </c:pt>
                <c:pt idx="3255">
                  <c:v>39.619999999999997</c:v>
                </c:pt>
                <c:pt idx="3256">
                  <c:v>39.619999999999997</c:v>
                </c:pt>
                <c:pt idx="3257">
                  <c:v>39.630000000000003</c:v>
                </c:pt>
                <c:pt idx="3258">
                  <c:v>39.630000000000003</c:v>
                </c:pt>
                <c:pt idx="3259">
                  <c:v>39.64</c:v>
                </c:pt>
                <c:pt idx="3260">
                  <c:v>39.65</c:v>
                </c:pt>
                <c:pt idx="3261">
                  <c:v>39.659999999999997</c:v>
                </c:pt>
                <c:pt idx="3262">
                  <c:v>39.659999999999997</c:v>
                </c:pt>
                <c:pt idx="3263">
                  <c:v>39.659999999999997</c:v>
                </c:pt>
                <c:pt idx="3264">
                  <c:v>39.67</c:v>
                </c:pt>
                <c:pt idx="3265">
                  <c:v>39.67</c:v>
                </c:pt>
                <c:pt idx="3266">
                  <c:v>39.68</c:v>
                </c:pt>
                <c:pt idx="3267">
                  <c:v>39.68</c:v>
                </c:pt>
                <c:pt idx="3268">
                  <c:v>39.68</c:v>
                </c:pt>
                <c:pt idx="3269">
                  <c:v>39.69</c:v>
                </c:pt>
                <c:pt idx="3270">
                  <c:v>39.69</c:v>
                </c:pt>
                <c:pt idx="3271">
                  <c:v>39.700000000000003</c:v>
                </c:pt>
                <c:pt idx="3272">
                  <c:v>39.700000000000003</c:v>
                </c:pt>
                <c:pt idx="3273">
                  <c:v>39.700000000000003</c:v>
                </c:pt>
                <c:pt idx="3274">
                  <c:v>39.700000000000003</c:v>
                </c:pt>
                <c:pt idx="3275">
                  <c:v>39.700000000000003</c:v>
                </c:pt>
                <c:pt idx="3276">
                  <c:v>39.700000000000003</c:v>
                </c:pt>
                <c:pt idx="3277">
                  <c:v>39.71</c:v>
                </c:pt>
                <c:pt idx="3278">
                  <c:v>39.71</c:v>
                </c:pt>
                <c:pt idx="3279">
                  <c:v>39.71</c:v>
                </c:pt>
                <c:pt idx="3280">
                  <c:v>39.71</c:v>
                </c:pt>
                <c:pt idx="3281">
                  <c:v>39.71</c:v>
                </c:pt>
                <c:pt idx="3282">
                  <c:v>39.71</c:v>
                </c:pt>
                <c:pt idx="3283">
                  <c:v>39.71</c:v>
                </c:pt>
                <c:pt idx="3284">
                  <c:v>39.71</c:v>
                </c:pt>
                <c:pt idx="3285">
                  <c:v>39.71</c:v>
                </c:pt>
                <c:pt idx="3286">
                  <c:v>39.71</c:v>
                </c:pt>
                <c:pt idx="3287">
                  <c:v>39.71</c:v>
                </c:pt>
                <c:pt idx="3288">
                  <c:v>39.71</c:v>
                </c:pt>
                <c:pt idx="3289">
                  <c:v>39.71</c:v>
                </c:pt>
                <c:pt idx="3290">
                  <c:v>39.71</c:v>
                </c:pt>
                <c:pt idx="3291">
                  <c:v>39.71</c:v>
                </c:pt>
                <c:pt idx="3292">
                  <c:v>39.71</c:v>
                </c:pt>
                <c:pt idx="3293">
                  <c:v>39.71</c:v>
                </c:pt>
                <c:pt idx="3294">
                  <c:v>39.71</c:v>
                </c:pt>
                <c:pt idx="3295">
                  <c:v>39.71</c:v>
                </c:pt>
                <c:pt idx="3296">
                  <c:v>39.71</c:v>
                </c:pt>
                <c:pt idx="3297">
                  <c:v>39.71</c:v>
                </c:pt>
                <c:pt idx="3298">
                  <c:v>39.71</c:v>
                </c:pt>
                <c:pt idx="3299">
                  <c:v>39.71</c:v>
                </c:pt>
                <c:pt idx="3300">
                  <c:v>39.71</c:v>
                </c:pt>
                <c:pt idx="3301">
                  <c:v>39.71</c:v>
                </c:pt>
                <c:pt idx="3302">
                  <c:v>39.71</c:v>
                </c:pt>
                <c:pt idx="3303">
                  <c:v>39.71</c:v>
                </c:pt>
                <c:pt idx="3304">
                  <c:v>39.71</c:v>
                </c:pt>
                <c:pt idx="3305">
                  <c:v>39.71</c:v>
                </c:pt>
                <c:pt idx="3306">
                  <c:v>39.71</c:v>
                </c:pt>
                <c:pt idx="3307">
                  <c:v>39.71</c:v>
                </c:pt>
                <c:pt idx="3308">
                  <c:v>39.71</c:v>
                </c:pt>
                <c:pt idx="3309">
                  <c:v>39.71</c:v>
                </c:pt>
                <c:pt idx="3310">
                  <c:v>39.71</c:v>
                </c:pt>
                <c:pt idx="3311">
                  <c:v>39.71</c:v>
                </c:pt>
                <c:pt idx="3312">
                  <c:v>39.71</c:v>
                </c:pt>
                <c:pt idx="3313">
                  <c:v>39.71</c:v>
                </c:pt>
                <c:pt idx="3314">
                  <c:v>39.71</c:v>
                </c:pt>
                <c:pt idx="3315">
                  <c:v>39.71</c:v>
                </c:pt>
                <c:pt idx="3316">
                  <c:v>39.71</c:v>
                </c:pt>
                <c:pt idx="3317">
                  <c:v>39.71</c:v>
                </c:pt>
                <c:pt idx="3318">
                  <c:v>39.71</c:v>
                </c:pt>
                <c:pt idx="3319">
                  <c:v>39.71</c:v>
                </c:pt>
                <c:pt idx="3320">
                  <c:v>39.71</c:v>
                </c:pt>
                <c:pt idx="3321">
                  <c:v>39.71</c:v>
                </c:pt>
                <c:pt idx="3322">
                  <c:v>39.71</c:v>
                </c:pt>
                <c:pt idx="3323">
                  <c:v>39.71</c:v>
                </c:pt>
                <c:pt idx="3324">
                  <c:v>39.71</c:v>
                </c:pt>
                <c:pt idx="3325">
                  <c:v>39.71</c:v>
                </c:pt>
                <c:pt idx="3326">
                  <c:v>39.71</c:v>
                </c:pt>
                <c:pt idx="3327">
                  <c:v>39.71</c:v>
                </c:pt>
                <c:pt idx="3328">
                  <c:v>39.71</c:v>
                </c:pt>
                <c:pt idx="3329">
                  <c:v>39.71</c:v>
                </c:pt>
                <c:pt idx="3330">
                  <c:v>39.71</c:v>
                </c:pt>
                <c:pt idx="3331">
                  <c:v>39.71</c:v>
                </c:pt>
                <c:pt idx="3332">
                  <c:v>39.71</c:v>
                </c:pt>
                <c:pt idx="3333">
                  <c:v>39.71</c:v>
                </c:pt>
                <c:pt idx="3334">
                  <c:v>39.71</c:v>
                </c:pt>
                <c:pt idx="3335">
                  <c:v>39.71</c:v>
                </c:pt>
                <c:pt idx="3336">
                  <c:v>39.71</c:v>
                </c:pt>
                <c:pt idx="3337">
                  <c:v>39.71</c:v>
                </c:pt>
                <c:pt idx="3338">
                  <c:v>39.71</c:v>
                </c:pt>
                <c:pt idx="3339">
                  <c:v>39.71</c:v>
                </c:pt>
                <c:pt idx="3340">
                  <c:v>39.71</c:v>
                </c:pt>
                <c:pt idx="3341">
                  <c:v>39.71</c:v>
                </c:pt>
                <c:pt idx="3342">
                  <c:v>39.71</c:v>
                </c:pt>
                <c:pt idx="3343">
                  <c:v>39.71</c:v>
                </c:pt>
                <c:pt idx="3344">
                  <c:v>39.71</c:v>
                </c:pt>
                <c:pt idx="3345">
                  <c:v>39.700000000000003</c:v>
                </c:pt>
                <c:pt idx="3346">
                  <c:v>39.700000000000003</c:v>
                </c:pt>
                <c:pt idx="3347">
                  <c:v>39.69</c:v>
                </c:pt>
                <c:pt idx="3348">
                  <c:v>39.69</c:v>
                </c:pt>
                <c:pt idx="3349">
                  <c:v>39.69</c:v>
                </c:pt>
                <c:pt idx="3350">
                  <c:v>39.68</c:v>
                </c:pt>
                <c:pt idx="3351">
                  <c:v>39.68</c:v>
                </c:pt>
                <c:pt idx="3352">
                  <c:v>39.67</c:v>
                </c:pt>
                <c:pt idx="3353">
                  <c:v>39.67</c:v>
                </c:pt>
                <c:pt idx="3354">
                  <c:v>39.67</c:v>
                </c:pt>
                <c:pt idx="3355">
                  <c:v>39.67</c:v>
                </c:pt>
                <c:pt idx="3356">
                  <c:v>39.659999999999997</c:v>
                </c:pt>
                <c:pt idx="3357">
                  <c:v>39.659999999999997</c:v>
                </c:pt>
                <c:pt idx="3358">
                  <c:v>39.659999999999997</c:v>
                </c:pt>
                <c:pt idx="3359">
                  <c:v>39.65</c:v>
                </c:pt>
                <c:pt idx="3360">
                  <c:v>39.65</c:v>
                </c:pt>
                <c:pt idx="3361">
                  <c:v>39.64</c:v>
                </c:pt>
                <c:pt idx="3362">
                  <c:v>39.64</c:v>
                </c:pt>
                <c:pt idx="3363">
                  <c:v>39.64</c:v>
                </c:pt>
                <c:pt idx="3364">
                  <c:v>39.64</c:v>
                </c:pt>
                <c:pt idx="3365">
                  <c:v>39.64</c:v>
                </c:pt>
                <c:pt idx="3366">
                  <c:v>39.64</c:v>
                </c:pt>
                <c:pt idx="3367">
                  <c:v>39.64</c:v>
                </c:pt>
                <c:pt idx="3368">
                  <c:v>39.64</c:v>
                </c:pt>
                <c:pt idx="3369">
                  <c:v>39.64</c:v>
                </c:pt>
                <c:pt idx="3370">
                  <c:v>39.64</c:v>
                </c:pt>
                <c:pt idx="3371">
                  <c:v>39.630000000000003</c:v>
                </c:pt>
                <c:pt idx="3372">
                  <c:v>39.630000000000003</c:v>
                </c:pt>
                <c:pt idx="3373">
                  <c:v>39.630000000000003</c:v>
                </c:pt>
                <c:pt idx="3374">
                  <c:v>39.630000000000003</c:v>
                </c:pt>
                <c:pt idx="3375">
                  <c:v>39.630000000000003</c:v>
                </c:pt>
                <c:pt idx="3376">
                  <c:v>39.630000000000003</c:v>
                </c:pt>
                <c:pt idx="3377">
                  <c:v>39.630000000000003</c:v>
                </c:pt>
                <c:pt idx="3378">
                  <c:v>39.630000000000003</c:v>
                </c:pt>
                <c:pt idx="3379">
                  <c:v>39.630000000000003</c:v>
                </c:pt>
                <c:pt idx="3380">
                  <c:v>39.630000000000003</c:v>
                </c:pt>
                <c:pt idx="3381">
                  <c:v>39.630000000000003</c:v>
                </c:pt>
                <c:pt idx="3382">
                  <c:v>39.630000000000003</c:v>
                </c:pt>
                <c:pt idx="3383">
                  <c:v>39.619999999999997</c:v>
                </c:pt>
                <c:pt idx="3384">
                  <c:v>39.619999999999997</c:v>
                </c:pt>
                <c:pt idx="3385">
                  <c:v>39.619999999999997</c:v>
                </c:pt>
                <c:pt idx="3386">
                  <c:v>39.619999999999997</c:v>
                </c:pt>
                <c:pt idx="3387">
                  <c:v>39.619999999999997</c:v>
                </c:pt>
                <c:pt idx="3388">
                  <c:v>39.619999999999997</c:v>
                </c:pt>
                <c:pt idx="3389">
                  <c:v>39.619999999999997</c:v>
                </c:pt>
                <c:pt idx="3390">
                  <c:v>39.619999999999997</c:v>
                </c:pt>
                <c:pt idx="3391">
                  <c:v>39.619999999999997</c:v>
                </c:pt>
                <c:pt idx="3392">
                  <c:v>39.619999999999997</c:v>
                </c:pt>
                <c:pt idx="3393">
                  <c:v>39.619999999999997</c:v>
                </c:pt>
                <c:pt idx="3394">
                  <c:v>39.619999999999997</c:v>
                </c:pt>
                <c:pt idx="3395">
                  <c:v>39.61</c:v>
                </c:pt>
                <c:pt idx="3396">
                  <c:v>39.61</c:v>
                </c:pt>
                <c:pt idx="3397">
                  <c:v>39.61</c:v>
                </c:pt>
                <c:pt idx="3398">
                  <c:v>39.61</c:v>
                </c:pt>
                <c:pt idx="3399">
                  <c:v>39.61</c:v>
                </c:pt>
                <c:pt idx="3400">
                  <c:v>39.61</c:v>
                </c:pt>
                <c:pt idx="3401">
                  <c:v>39.6</c:v>
                </c:pt>
                <c:pt idx="3402">
                  <c:v>39.6</c:v>
                </c:pt>
                <c:pt idx="3403">
                  <c:v>39.6</c:v>
                </c:pt>
                <c:pt idx="3404">
                  <c:v>39.590000000000003</c:v>
                </c:pt>
                <c:pt idx="3405">
                  <c:v>39.590000000000003</c:v>
                </c:pt>
                <c:pt idx="3406">
                  <c:v>39.590000000000003</c:v>
                </c:pt>
                <c:pt idx="3407">
                  <c:v>39.590000000000003</c:v>
                </c:pt>
                <c:pt idx="3408">
                  <c:v>39.58</c:v>
                </c:pt>
                <c:pt idx="3409">
                  <c:v>39.58</c:v>
                </c:pt>
                <c:pt idx="3410">
                  <c:v>39.58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07992"/>
        <c:axId val="289608776"/>
      </c:scatterChart>
      <c:valAx>
        <c:axId val="2896079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08776"/>
        <c:crosses val="autoZero"/>
        <c:crossBetween val="midCat"/>
      </c:valAx>
      <c:valAx>
        <c:axId val="289608776"/>
        <c:scaling>
          <c:orientation val="minMax"/>
          <c:min val="3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079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'2015_10_30-11_06_51'!$B$1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'2015_10_30-11_06_51'!$A$2:$A$3419</c:f>
              <c:numCache>
                <c:formatCode>mm:ss.0</c:formatCode>
                <c:ptCount val="3418"/>
                <c:pt idx="0">
                  <c:v>0.4632189351851852</c:v>
                </c:pt>
                <c:pt idx="1">
                  <c:v>0.46322251157407407</c:v>
                </c:pt>
                <c:pt idx="2">
                  <c:v>0.46322599537037035</c:v>
                </c:pt>
                <c:pt idx="3">
                  <c:v>0.46323004629629633</c:v>
                </c:pt>
                <c:pt idx="4">
                  <c:v>0.46323331018518515</c:v>
                </c:pt>
                <c:pt idx="5">
                  <c:v>0.46323680555555558</c:v>
                </c:pt>
                <c:pt idx="6">
                  <c:v>0.46324008101851849</c:v>
                </c:pt>
                <c:pt idx="7">
                  <c:v>0.46324333333333328</c:v>
                </c:pt>
                <c:pt idx="8">
                  <c:v>0.46324723379629629</c:v>
                </c:pt>
                <c:pt idx="9">
                  <c:v>0.46325041666666666</c:v>
                </c:pt>
                <c:pt idx="10">
                  <c:v>0.46325362268518516</c:v>
                </c:pt>
                <c:pt idx="11">
                  <c:v>0.46325702546296293</c:v>
                </c:pt>
                <c:pt idx="12">
                  <c:v>0.46326045138888888</c:v>
                </c:pt>
                <c:pt idx="13">
                  <c:v>0.46326385416666666</c:v>
                </c:pt>
                <c:pt idx="14">
                  <c:v>0.4632672800925926</c:v>
                </c:pt>
                <c:pt idx="15">
                  <c:v>0.46327072916666667</c:v>
                </c:pt>
                <c:pt idx="16">
                  <c:v>0.46327466435185188</c:v>
                </c:pt>
                <c:pt idx="17">
                  <c:v>0.46327883101851852</c:v>
                </c:pt>
                <c:pt idx="18">
                  <c:v>0.463282662037037</c:v>
                </c:pt>
                <c:pt idx="19">
                  <c:v>0.46328622685185183</c:v>
                </c:pt>
                <c:pt idx="20">
                  <c:v>0.46328982638888888</c:v>
                </c:pt>
                <c:pt idx="21">
                  <c:v>0.46329370370370371</c:v>
                </c:pt>
                <c:pt idx="22">
                  <c:v>0.46329723379629634</c:v>
                </c:pt>
                <c:pt idx="23">
                  <c:v>0.46330068287037035</c:v>
                </c:pt>
                <c:pt idx="24">
                  <c:v>0.46330421296296298</c:v>
                </c:pt>
                <c:pt idx="25">
                  <c:v>0.46330740740740745</c:v>
                </c:pt>
                <c:pt idx="26">
                  <c:v>0.46331067129629627</c:v>
                </c:pt>
                <c:pt idx="27">
                  <c:v>0.46331385416666665</c:v>
                </c:pt>
                <c:pt idx="28">
                  <c:v>0.46331707175925924</c:v>
                </c:pt>
                <c:pt idx="29">
                  <c:v>0.46332023148148149</c:v>
                </c:pt>
                <c:pt idx="30">
                  <c:v>0.46332358796296297</c:v>
                </c:pt>
                <c:pt idx="31">
                  <c:v>0.46332707175925925</c:v>
                </c:pt>
                <c:pt idx="32">
                  <c:v>0.46333055555555558</c:v>
                </c:pt>
                <c:pt idx="33">
                  <c:v>0.46333403935185186</c:v>
                </c:pt>
                <c:pt idx="34">
                  <c:v>0.46333770833333338</c:v>
                </c:pt>
                <c:pt idx="35">
                  <c:v>0.46334120370370369</c:v>
                </c:pt>
                <c:pt idx="36">
                  <c:v>0.46334467592592593</c:v>
                </c:pt>
                <c:pt idx="37">
                  <c:v>0.46334811342592591</c:v>
                </c:pt>
                <c:pt idx="38">
                  <c:v>0.46335164351851854</c:v>
                </c:pt>
                <c:pt idx="39">
                  <c:v>0.46335511574074073</c:v>
                </c:pt>
                <c:pt idx="40">
                  <c:v>0.46335887731481479</c:v>
                </c:pt>
                <c:pt idx="41">
                  <c:v>0.46336241898148151</c:v>
                </c:pt>
                <c:pt idx="42">
                  <c:v>0.46336590277777773</c:v>
                </c:pt>
                <c:pt idx="43">
                  <c:v>0.46336939814814815</c:v>
                </c:pt>
                <c:pt idx="44">
                  <c:v>0.46337256944444444</c:v>
                </c:pt>
                <c:pt idx="45">
                  <c:v>0.46337577546296299</c:v>
                </c:pt>
                <c:pt idx="46">
                  <c:v>0.46337894675925928</c:v>
                </c:pt>
                <c:pt idx="47">
                  <c:v>0.46338217592592595</c:v>
                </c:pt>
                <c:pt idx="48">
                  <c:v>0.46338538194444445</c:v>
                </c:pt>
                <c:pt idx="49">
                  <c:v>0.46338858796296295</c:v>
                </c:pt>
                <c:pt idx="50">
                  <c:v>0.4633920138888889</c:v>
                </c:pt>
                <c:pt idx="51">
                  <c:v>0.46339519675925928</c:v>
                </c:pt>
                <c:pt idx="52">
                  <c:v>0.46339875000000003</c:v>
                </c:pt>
                <c:pt idx="53">
                  <c:v>0.46340231481481481</c:v>
                </c:pt>
                <c:pt idx="54">
                  <c:v>0.46340572916666667</c:v>
                </c:pt>
                <c:pt idx="55">
                  <c:v>0.46340940972222228</c:v>
                </c:pt>
                <c:pt idx="56">
                  <c:v>0.46341312499999998</c:v>
                </c:pt>
                <c:pt idx="57">
                  <c:v>0.4634170949074074</c:v>
                </c:pt>
                <c:pt idx="58">
                  <c:v>0.46342069444444439</c:v>
                </c:pt>
                <c:pt idx="59">
                  <c:v>0.46342413194444448</c:v>
                </c:pt>
                <c:pt idx="60">
                  <c:v>0.46342765046296291</c:v>
                </c:pt>
                <c:pt idx="61">
                  <c:v>0.46343109953703704</c:v>
                </c:pt>
                <c:pt idx="62">
                  <c:v>0.46343464120370376</c:v>
                </c:pt>
                <c:pt idx="63">
                  <c:v>0.4634381944444444</c:v>
                </c:pt>
                <c:pt idx="64">
                  <c:v>0.46344177083333332</c:v>
                </c:pt>
                <c:pt idx="65">
                  <c:v>0.46344516203703701</c:v>
                </c:pt>
                <c:pt idx="66">
                  <c:v>0.46344847222222224</c:v>
                </c:pt>
                <c:pt idx="67">
                  <c:v>0.46345167824074074</c:v>
                </c:pt>
                <c:pt idx="68">
                  <c:v>0.46345490740740741</c:v>
                </c:pt>
                <c:pt idx="69">
                  <c:v>0.46345811342592591</c:v>
                </c:pt>
                <c:pt idx="70">
                  <c:v>0.46346143518518518</c:v>
                </c:pt>
                <c:pt idx="71">
                  <c:v>0.46346489583333333</c:v>
                </c:pt>
                <c:pt idx="72">
                  <c:v>0.46346836805555558</c:v>
                </c:pt>
                <c:pt idx="73">
                  <c:v>0.46347197916666666</c:v>
                </c:pt>
                <c:pt idx="74">
                  <c:v>0.46347538194444443</c:v>
                </c:pt>
                <c:pt idx="75">
                  <c:v>0.46347871527777779</c:v>
                </c:pt>
                <c:pt idx="76">
                  <c:v>0.46348233796296295</c:v>
                </c:pt>
                <c:pt idx="77">
                  <c:v>0.46348581018518514</c:v>
                </c:pt>
                <c:pt idx="78">
                  <c:v>0.46348935185185186</c:v>
                </c:pt>
                <c:pt idx="79">
                  <c:v>0.46349283564814819</c:v>
                </c:pt>
                <c:pt idx="80">
                  <c:v>0.46349638888888894</c:v>
                </c:pt>
                <c:pt idx="81">
                  <c:v>0.46349983796296296</c:v>
                </c:pt>
                <c:pt idx="82">
                  <c:v>0.46350336805555559</c:v>
                </c:pt>
                <c:pt idx="83">
                  <c:v>0.46350694444444446</c:v>
                </c:pt>
                <c:pt idx="84">
                  <c:v>0.46351032407407411</c:v>
                </c:pt>
                <c:pt idx="85">
                  <c:v>0.4635136226851852</c:v>
                </c:pt>
                <c:pt idx="86">
                  <c:v>0.46351694444444447</c:v>
                </c:pt>
                <c:pt idx="87">
                  <c:v>0.46352025462962959</c:v>
                </c:pt>
                <c:pt idx="88">
                  <c:v>0.46352349537037035</c:v>
                </c:pt>
                <c:pt idx="89">
                  <c:v>0.46352680555555553</c:v>
                </c:pt>
                <c:pt idx="90">
                  <c:v>0.46353001157407409</c:v>
                </c:pt>
                <c:pt idx="91">
                  <c:v>0.46353326388888888</c:v>
                </c:pt>
                <c:pt idx="92">
                  <c:v>0.46353682870370366</c:v>
                </c:pt>
                <c:pt idx="93">
                  <c:v>0.46354028935185188</c:v>
                </c:pt>
                <c:pt idx="94">
                  <c:v>0.46354391203703704</c:v>
                </c:pt>
                <c:pt idx="95">
                  <c:v>0.46354751157407409</c:v>
                </c:pt>
                <c:pt idx="96">
                  <c:v>0.46355100694444445</c:v>
                </c:pt>
                <c:pt idx="97">
                  <c:v>0.46355473379629625</c:v>
                </c:pt>
                <c:pt idx="98">
                  <c:v>0.46355834490740744</c:v>
                </c:pt>
                <c:pt idx="99">
                  <c:v>0.4635619328703704</c:v>
                </c:pt>
                <c:pt idx="100">
                  <c:v>0.46356574074074075</c:v>
                </c:pt>
                <c:pt idx="101">
                  <c:v>0.4635692939814815</c:v>
                </c:pt>
                <c:pt idx="102">
                  <c:v>0.46357282407407402</c:v>
                </c:pt>
                <c:pt idx="103">
                  <c:v>0.46357641203703709</c:v>
                </c:pt>
                <c:pt idx="104">
                  <c:v>0.46358024305555556</c:v>
                </c:pt>
                <c:pt idx="105">
                  <c:v>0.46358366898148146</c:v>
                </c:pt>
                <c:pt idx="106">
                  <c:v>0.46358693287037034</c:v>
                </c:pt>
                <c:pt idx="107">
                  <c:v>0.46359037037037037</c:v>
                </c:pt>
                <c:pt idx="108">
                  <c:v>0.46359368055555555</c:v>
                </c:pt>
                <c:pt idx="109">
                  <c:v>0.46359702546296294</c:v>
                </c:pt>
                <c:pt idx="110">
                  <c:v>0.46360031249999994</c:v>
                </c:pt>
                <c:pt idx="111">
                  <c:v>0.46360394675925926</c:v>
                </c:pt>
                <c:pt idx="112">
                  <c:v>0.46360766203703707</c:v>
                </c:pt>
                <c:pt idx="113">
                  <c:v>0.46361127314814815</c:v>
                </c:pt>
                <c:pt idx="114">
                  <c:v>0.4636148726851852</c:v>
                </c:pt>
                <c:pt idx="115">
                  <c:v>0.46361847222222224</c:v>
                </c:pt>
                <c:pt idx="116">
                  <c:v>0.46362202546296299</c:v>
                </c:pt>
                <c:pt idx="117">
                  <c:v>0.46362564814814816</c:v>
                </c:pt>
                <c:pt idx="118">
                  <c:v>0.46362923611111112</c:v>
                </c:pt>
                <c:pt idx="119">
                  <c:v>0.46363295138888888</c:v>
                </c:pt>
                <c:pt idx="120">
                  <c:v>0.46363678240740741</c:v>
                </c:pt>
                <c:pt idx="121">
                  <c:v>0.46364034722222219</c:v>
                </c:pt>
                <c:pt idx="122">
                  <c:v>0.46364396990740736</c:v>
                </c:pt>
                <c:pt idx="123">
                  <c:v>0.4636475347222222</c:v>
                </c:pt>
                <c:pt idx="124">
                  <c:v>0.46365077546296302</c:v>
                </c:pt>
                <c:pt idx="125">
                  <c:v>0.46365415509259256</c:v>
                </c:pt>
                <c:pt idx="126">
                  <c:v>0.46365739583333337</c:v>
                </c:pt>
                <c:pt idx="127">
                  <c:v>0.46366084490740739</c:v>
                </c:pt>
                <c:pt idx="128">
                  <c:v>0.46366409722222218</c:v>
                </c:pt>
                <c:pt idx="129">
                  <c:v>0.463667337962963</c:v>
                </c:pt>
                <c:pt idx="130">
                  <c:v>0.463670625</c:v>
                </c:pt>
                <c:pt idx="131">
                  <c:v>0.46367399305555557</c:v>
                </c:pt>
                <c:pt idx="132">
                  <c:v>0.46367759259259261</c:v>
                </c:pt>
                <c:pt idx="133">
                  <c:v>0.46368113425925928</c:v>
                </c:pt>
                <c:pt idx="134">
                  <c:v>0.46368487268518521</c:v>
                </c:pt>
                <c:pt idx="135">
                  <c:v>0.46368843750000005</c:v>
                </c:pt>
                <c:pt idx="136">
                  <c:v>0.46369236111111106</c:v>
                </c:pt>
                <c:pt idx="137">
                  <c:v>0.46369598379629634</c:v>
                </c:pt>
                <c:pt idx="138">
                  <c:v>0.46369966435185184</c:v>
                </c:pt>
                <c:pt idx="139">
                  <c:v>0.463703287037037</c:v>
                </c:pt>
                <c:pt idx="140">
                  <c:v>0.46370695601851852</c:v>
                </c:pt>
                <c:pt idx="141">
                  <c:v>0.46371057870370369</c:v>
                </c:pt>
                <c:pt idx="142">
                  <c:v>0.46371431712962963</c:v>
                </c:pt>
                <c:pt idx="143">
                  <c:v>0.46371787037037038</c:v>
                </c:pt>
                <c:pt idx="144">
                  <c:v>0.46372127314814815</c:v>
                </c:pt>
                <c:pt idx="145">
                  <c:v>0.46372475694444443</c:v>
                </c:pt>
                <c:pt idx="146">
                  <c:v>0.46372802083333337</c:v>
                </c:pt>
                <c:pt idx="147">
                  <c:v>0.46373146990740738</c:v>
                </c:pt>
                <c:pt idx="148">
                  <c:v>0.46373478009259261</c:v>
                </c:pt>
                <c:pt idx="149">
                  <c:v>0.46373812499999995</c:v>
                </c:pt>
                <c:pt idx="150">
                  <c:v>0.46374200231481483</c:v>
                </c:pt>
                <c:pt idx="151">
                  <c:v>0.46374565972222226</c:v>
                </c:pt>
                <c:pt idx="152">
                  <c:v>0.46375001157407408</c:v>
                </c:pt>
                <c:pt idx="153">
                  <c:v>0.4637538078703704</c:v>
                </c:pt>
                <c:pt idx="154">
                  <c:v>0.46375834490740742</c:v>
                </c:pt>
                <c:pt idx="155">
                  <c:v>0.46376256944444444</c:v>
                </c:pt>
                <c:pt idx="156">
                  <c:v>0.46376672453703699</c:v>
                </c:pt>
                <c:pt idx="157">
                  <c:v>0.46377165509259261</c:v>
                </c:pt>
                <c:pt idx="158">
                  <c:v>0.46377570601851853</c:v>
                </c:pt>
                <c:pt idx="159">
                  <c:v>0.46377989583333329</c:v>
                </c:pt>
                <c:pt idx="160">
                  <c:v>0.46378428240740743</c:v>
                </c:pt>
                <c:pt idx="161">
                  <c:v>0.46378847222222225</c:v>
                </c:pt>
                <c:pt idx="162">
                  <c:v>0.46379174768518516</c:v>
                </c:pt>
                <c:pt idx="163">
                  <c:v>0.46379510416666664</c:v>
                </c:pt>
                <c:pt idx="164">
                  <c:v>0.46379842592592596</c:v>
                </c:pt>
                <c:pt idx="165">
                  <c:v>0.46380179398148152</c:v>
                </c:pt>
                <c:pt idx="166">
                  <c:v>0.46380524305555554</c:v>
                </c:pt>
                <c:pt idx="167">
                  <c:v>0.46380855324074077</c:v>
                </c:pt>
                <c:pt idx="168">
                  <c:v>0.46381187499999998</c:v>
                </c:pt>
                <c:pt idx="169">
                  <c:v>0.4638155092592593</c:v>
                </c:pt>
                <c:pt idx="170">
                  <c:v>0.46381903935185181</c:v>
                </c:pt>
                <c:pt idx="171">
                  <c:v>0.46382261574074074</c:v>
                </c:pt>
                <c:pt idx="172">
                  <c:v>0.46382619212962961</c:v>
                </c:pt>
                <c:pt idx="173">
                  <c:v>0.46382978009259257</c:v>
                </c:pt>
                <c:pt idx="174">
                  <c:v>0.4638334375</c:v>
                </c:pt>
                <c:pt idx="175">
                  <c:v>0.46383700231481484</c:v>
                </c:pt>
                <c:pt idx="176">
                  <c:v>0.46384071759259254</c:v>
                </c:pt>
                <c:pt idx="177">
                  <c:v>0.46384429398148147</c:v>
                </c:pt>
                <c:pt idx="178">
                  <c:v>0.46384810185185188</c:v>
                </c:pt>
                <c:pt idx="179">
                  <c:v>0.46385167824074075</c:v>
                </c:pt>
                <c:pt idx="180">
                  <c:v>0.46385537037037033</c:v>
                </c:pt>
                <c:pt idx="181">
                  <c:v>0.46385909722222224</c:v>
                </c:pt>
                <c:pt idx="182">
                  <c:v>0.46386241898148151</c:v>
                </c:pt>
                <c:pt idx="183">
                  <c:v>0.46386634259259263</c:v>
                </c:pt>
                <c:pt idx="184">
                  <c:v>0.46386964120370372</c:v>
                </c:pt>
                <c:pt idx="185">
                  <c:v>0.46387292824074072</c:v>
                </c:pt>
                <c:pt idx="186">
                  <c:v>0.46387627314814811</c:v>
                </c:pt>
                <c:pt idx="187">
                  <c:v>0.46387958333333335</c:v>
                </c:pt>
                <c:pt idx="188">
                  <c:v>0.46388336805555558</c:v>
                </c:pt>
                <c:pt idx="189">
                  <c:v>0.46388695601851854</c:v>
                </c:pt>
                <c:pt idx="190">
                  <c:v>0.46389059027777774</c:v>
                </c:pt>
                <c:pt idx="191">
                  <c:v>0.46389435185185185</c:v>
                </c:pt>
                <c:pt idx="192">
                  <c:v>0.46389802083333337</c:v>
                </c:pt>
                <c:pt idx="193">
                  <c:v>0.46390164351851854</c:v>
                </c:pt>
                <c:pt idx="194">
                  <c:v>0.46390532407407409</c:v>
                </c:pt>
                <c:pt idx="195">
                  <c:v>0.46390892361111113</c:v>
                </c:pt>
                <c:pt idx="196">
                  <c:v>0.46391275462962961</c:v>
                </c:pt>
                <c:pt idx="197">
                  <c:v>0.46391637731481478</c:v>
                </c:pt>
                <c:pt idx="198">
                  <c:v>0.4639201273148148</c:v>
                </c:pt>
                <c:pt idx="199">
                  <c:v>0.46392401620370372</c:v>
                </c:pt>
                <c:pt idx="200">
                  <c:v>0.46392755787037038</c:v>
                </c:pt>
                <c:pt idx="201">
                  <c:v>0.46393109953703698</c:v>
                </c:pt>
                <c:pt idx="202">
                  <c:v>0.46393442129629631</c:v>
                </c:pt>
                <c:pt idx="203">
                  <c:v>0.46393782407407408</c:v>
                </c:pt>
                <c:pt idx="204">
                  <c:v>0.46394121527777776</c:v>
                </c:pt>
                <c:pt idx="205">
                  <c:v>0.46394460648148145</c:v>
                </c:pt>
                <c:pt idx="206">
                  <c:v>0.46394800925925922</c:v>
                </c:pt>
                <c:pt idx="207">
                  <c:v>0.46395134259259257</c:v>
                </c:pt>
                <c:pt idx="208">
                  <c:v>0.46395503472222227</c:v>
                </c:pt>
                <c:pt idx="209">
                  <c:v>0.46395872685185185</c:v>
                </c:pt>
                <c:pt idx="210">
                  <c:v>0.46396255787037038</c:v>
                </c:pt>
                <c:pt idx="211">
                  <c:v>0.46396621527777776</c:v>
                </c:pt>
                <c:pt idx="212">
                  <c:v>0.46397062499999997</c:v>
                </c:pt>
                <c:pt idx="213">
                  <c:v>0.46397465277777777</c:v>
                </c:pt>
                <c:pt idx="214">
                  <c:v>0.46397877314814817</c:v>
                </c:pt>
                <c:pt idx="215">
                  <c:v>0.46398305555555552</c:v>
                </c:pt>
                <c:pt idx="216">
                  <c:v>0.46398730324074072</c:v>
                </c:pt>
                <c:pt idx="217">
                  <c:v>0.46399143518518521</c:v>
                </c:pt>
                <c:pt idx="218">
                  <c:v>0.46399553240740743</c:v>
                </c:pt>
                <c:pt idx="219">
                  <c:v>0.46399949074074076</c:v>
                </c:pt>
                <c:pt idx="220">
                  <c:v>0.46400314814814814</c:v>
                </c:pt>
                <c:pt idx="221">
                  <c:v>0.46400681712962966</c:v>
                </c:pt>
                <c:pt idx="222">
                  <c:v>0.46401053240740736</c:v>
                </c:pt>
                <c:pt idx="223">
                  <c:v>0.46401464120370367</c:v>
                </c:pt>
                <c:pt idx="224">
                  <c:v>0.4640183449074074</c:v>
                </c:pt>
                <c:pt idx="225">
                  <c:v>0.46402277777777773</c:v>
                </c:pt>
                <c:pt idx="226">
                  <c:v>0.46402685185185183</c:v>
                </c:pt>
                <c:pt idx="227">
                  <c:v>0.46403122685185183</c:v>
                </c:pt>
                <c:pt idx="228">
                  <c:v>0.46403549768518521</c:v>
                </c:pt>
                <c:pt idx="229">
                  <c:v>0.46404023148148149</c:v>
                </c:pt>
                <c:pt idx="230">
                  <c:v>0.46404430555555559</c:v>
                </c:pt>
                <c:pt idx="231">
                  <c:v>0.46404859953703709</c:v>
                </c:pt>
                <c:pt idx="232">
                  <c:v>0.46405275462962964</c:v>
                </c:pt>
                <c:pt idx="233">
                  <c:v>0.46405687500000004</c:v>
                </c:pt>
                <c:pt idx="234">
                  <c:v>0.4640607986111111</c:v>
                </c:pt>
                <c:pt idx="235">
                  <c:v>0.46406472222222223</c:v>
                </c:pt>
                <c:pt idx="236">
                  <c:v>0.46406824074074077</c:v>
                </c:pt>
                <c:pt idx="237">
                  <c:v>0.46407178240740743</c:v>
                </c:pt>
                <c:pt idx="238">
                  <c:v>0.46407532407407409</c:v>
                </c:pt>
                <c:pt idx="239">
                  <c:v>0.46407878472222225</c:v>
                </c:pt>
                <c:pt idx="240">
                  <c:v>0.46408230324074079</c:v>
                </c:pt>
                <c:pt idx="241">
                  <c:v>0.4640858449074074</c:v>
                </c:pt>
                <c:pt idx="242">
                  <c:v>0.46408938657407406</c:v>
                </c:pt>
                <c:pt idx="243">
                  <c:v>0.46409343750000004</c:v>
                </c:pt>
                <c:pt idx="244">
                  <c:v>0.46409734953703702</c:v>
                </c:pt>
                <c:pt idx="245">
                  <c:v>0.46410137731481482</c:v>
                </c:pt>
                <c:pt idx="246">
                  <c:v>0.46410534722222224</c:v>
                </c:pt>
                <c:pt idx="247">
                  <c:v>0.4641093634259259</c:v>
                </c:pt>
                <c:pt idx="248">
                  <c:v>0.46411336805555559</c:v>
                </c:pt>
                <c:pt idx="249">
                  <c:v>0.46411729166666665</c:v>
                </c:pt>
                <c:pt idx="250">
                  <c:v>0.4641212384259259</c:v>
                </c:pt>
                <c:pt idx="251">
                  <c:v>0.46412516203703702</c:v>
                </c:pt>
                <c:pt idx="252">
                  <c:v>0.46412918981481482</c:v>
                </c:pt>
                <c:pt idx="253">
                  <c:v>0.46413358796296295</c:v>
                </c:pt>
                <c:pt idx="254">
                  <c:v>0.46413747685185186</c:v>
                </c:pt>
                <c:pt idx="255">
                  <c:v>0.46414103009259261</c:v>
                </c:pt>
                <c:pt idx="256">
                  <c:v>0.46414469907407407</c:v>
                </c:pt>
                <c:pt idx="257">
                  <c:v>0.46414825231481482</c:v>
                </c:pt>
                <c:pt idx="258">
                  <c:v>0.46415188657407408</c:v>
                </c:pt>
                <c:pt idx="259">
                  <c:v>0.46415543981481483</c:v>
                </c:pt>
                <c:pt idx="260">
                  <c:v>0.46415922453703701</c:v>
                </c:pt>
                <c:pt idx="261">
                  <c:v>0.46416322916666664</c:v>
                </c:pt>
                <c:pt idx="262">
                  <c:v>0.46416729166666665</c:v>
                </c:pt>
                <c:pt idx="263">
                  <c:v>0.46417124999999998</c:v>
                </c:pt>
                <c:pt idx="264">
                  <c:v>0.46417523148148149</c:v>
                </c:pt>
                <c:pt idx="265">
                  <c:v>0.46417940972222221</c:v>
                </c:pt>
                <c:pt idx="266">
                  <c:v>0.46418329861111113</c:v>
                </c:pt>
                <c:pt idx="267">
                  <c:v>0.46418706018518519</c:v>
                </c:pt>
                <c:pt idx="268">
                  <c:v>0.46419107638888885</c:v>
                </c:pt>
                <c:pt idx="269">
                  <c:v>0.46419517361111112</c:v>
                </c:pt>
                <c:pt idx="270">
                  <c:v>0.46419913194444445</c:v>
                </c:pt>
                <c:pt idx="271">
                  <c:v>0.46420313657407403</c:v>
                </c:pt>
                <c:pt idx="272">
                  <c:v>0.46420671296296295</c:v>
                </c:pt>
                <c:pt idx="273">
                  <c:v>0.46421025462962962</c:v>
                </c:pt>
                <c:pt idx="274">
                  <c:v>0.46421387731481478</c:v>
                </c:pt>
                <c:pt idx="275">
                  <c:v>0.46421744212962962</c:v>
                </c:pt>
                <c:pt idx="276">
                  <c:v>0.46422111111111114</c:v>
                </c:pt>
                <c:pt idx="277">
                  <c:v>0.46422467592592592</c:v>
                </c:pt>
                <c:pt idx="278">
                  <c:v>0.46422826388888888</c:v>
                </c:pt>
                <c:pt idx="279">
                  <c:v>0.4642321527777778</c:v>
                </c:pt>
                <c:pt idx="280">
                  <c:v>0.46423608796296295</c:v>
                </c:pt>
                <c:pt idx="281">
                  <c:v>0.46424063657407411</c:v>
                </c:pt>
                <c:pt idx="282">
                  <c:v>0.46424450231481479</c:v>
                </c:pt>
                <c:pt idx="283">
                  <c:v>0.46424847222222221</c:v>
                </c:pt>
                <c:pt idx="284">
                  <c:v>0.46425217592592594</c:v>
                </c:pt>
                <c:pt idx="285">
                  <c:v>0.46425574074074077</c:v>
                </c:pt>
                <c:pt idx="286">
                  <c:v>0.46425935185185185</c:v>
                </c:pt>
                <c:pt idx="287">
                  <c:v>0.46426292824074072</c:v>
                </c:pt>
                <c:pt idx="288">
                  <c:v>0.46426665509259263</c:v>
                </c:pt>
                <c:pt idx="289">
                  <c:v>0.46427045138888889</c:v>
                </c:pt>
                <c:pt idx="290">
                  <c:v>0.46427410879629627</c:v>
                </c:pt>
                <c:pt idx="291">
                  <c:v>0.46427754629629631</c:v>
                </c:pt>
                <c:pt idx="292">
                  <c:v>0.46428097222222225</c:v>
                </c:pt>
                <c:pt idx="293">
                  <c:v>0.46428437500000003</c:v>
                </c:pt>
                <c:pt idx="294">
                  <c:v>0.4642877777777778</c:v>
                </c:pt>
                <c:pt idx="295">
                  <c:v>0.46429108796296298</c:v>
                </c:pt>
                <c:pt idx="296">
                  <c:v>0.46429438657407407</c:v>
                </c:pt>
                <c:pt idx="297">
                  <c:v>0.46429798611111112</c:v>
                </c:pt>
                <c:pt idx="298">
                  <c:v>0.46430167824074076</c:v>
                </c:pt>
                <c:pt idx="299">
                  <c:v>0.46430530092592592</c:v>
                </c:pt>
                <c:pt idx="300">
                  <c:v>0.46430896990740744</c:v>
                </c:pt>
                <c:pt idx="301">
                  <c:v>0.46431261574074073</c:v>
                </c:pt>
                <c:pt idx="302">
                  <c:v>0.46431637731481484</c:v>
                </c:pt>
                <c:pt idx="303">
                  <c:v>0.46431995370370371</c:v>
                </c:pt>
                <c:pt idx="304">
                  <c:v>0.46432379629629628</c:v>
                </c:pt>
                <c:pt idx="305">
                  <c:v>0.46432751157407409</c:v>
                </c:pt>
                <c:pt idx="306">
                  <c:v>0.46433128472222224</c:v>
                </c:pt>
                <c:pt idx="307">
                  <c:v>0.4643349074074074</c:v>
                </c:pt>
                <c:pt idx="308">
                  <c:v>0.46433856481481484</c:v>
                </c:pt>
                <c:pt idx="309">
                  <c:v>0.46434226851851851</c:v>
                </c:pt>
                <c:pt idx="310">
                  <c:v>0.46434562499999998</c:v>
                </c:pt>
                <c:pt idx="311">
                  <c:v>0.46434893518518522</c:v>
                </c:pt>
                <c:pt idx="312">
                  <c:v>0.46435225694444443</c:v>
                </c:pt>
                <c:pt idx="313">
                  <c:v>0.46435559027777779</c:v>
                </c:pt>
                <c:pt idx="314">
                  <c:v>0.46435895833333335</c:v>
                </c:pt>
                <c:pt idx="315">
                  <c:v>0.4643622916666667</c:v>
                </c:pt>
                <c:pt idx="316">
                  <c:v>0.46436561342592592</c:v>
                </c:pt>
                <c:pt idx="317">
                  <c:v>0.4643689583333333</c:v>
                </c:pt>
                <c:pt idx="318">
                  <c:v>0.46437274305555554</c:v>
                </c:pt>
                <c:pt idx="319">
                  <c:v>0.46437641203703706</c:v>
                </c:pt>
                <c:pt idx="320">
                  <c:v>0.4643800115740741</c:v>
                </c:pt>
                <c:pt idx="321">
                  <c:v>0.46438400462962964</c:v>
                </c:pt>
                <c:pt idx="322">
                  <c:v>0.46438760416666663</c:v>
                </c:pt>
                <c:pt idx="323">
                  <c:v>0.46439128472222224</c:v>
                </c:pt>
                <c:pt idx="324">
                  <c:v>0.46439488425925929</c:v>
                </c:pt>
                <c:pt idx="325">
                  <c:v>0.46439873842592588</c:v>
                </c:pt>
                <c:pt idx="326">
                  <c:v>0.46440234953703702</c:v>
                </c:pt>
                <c:pt idx="327">
                  <c:v>0.46440600694444445</c:v>
                </c:pt>
                <c:pt idx="328">
                  <c:v>0.4644096064814815</c:v>
                </c:pt>
                <c:pt idx="329">
                  <c:v>0.4644132407407407</c:v>
                </c:pt>
                <c:pt idx="330">
                  <c:v>0.46441667824074079</c:v>
                </c:pt>
                <c:pt idx="331">
                  <c:v>0.4644199537037037</c:v>
                </c:pt>
                <c:pt idx="332">
                  <c:v>0.46442329861111115</c:v>
                </c:pt>
                <c:pt idx="333">
                  <c:v>0.46442660879629627</c:v>
                </c:pt>
                <c:pt idx="334">
                  <c:v>0.46442990740740742</c:v>
                </c:pt>
                <c:pt idx="335">
                  <c:v>0.46443318287037033</c:v>
                </c:pt>
                <c:pt idx="336">
                  <c:v>0.46443659722222219</c:v>
                </c:pt>
                <c:pt idx="337">
                  <c:v>0.46444031250000001</c:v>
                </c:pt>
                <c:pt idx="338">
                  <c:v>0.46444385416666667</c:v>
                </c:pt>
                <c:pt idx="339">
                  <c:v>0.46444749999999996</c:v>
                </c:pt>
                <c:pt idx="340">
                  <c:v>0.46445130787037042</c:v>
                </c:pt>
                <c:pt idx="341">
                  <c:v>0.46445495370370371</c:v>
                </c:pt>
                <c:pt idx="342">
                  <c:v>0.46445856481481479</c:v>
                </c:pt>
                <c:pt idx="343">
                  <c:v>0.46446211805555554</c:v>
                </c:pt>
                <c:pt idx="344">
                  <c:v>0.464465787037037</c:v>
                </c:pt>
                <c:pt idx="345">
                  <c:v>0.46446959490740741</c:v>
                </c:pt>
                <c:pt idx="346">
                  <c:v>0.46447324074074076</c:v>
                </c:pt>
                <c:pt idx="347">
                  <c:v>0.46447689814814813</c:v>
                </c:pt>
                <c:pt idx="348">
                  <c:v>0.46448061342592589</c:v>
                </c:pt>
                <c:pt idx="349">
                  <c:v>0.46448398148148146</c:v>
                </c:pt>
                <c:pt idx="350">
                  <c:v>0.46448738425925923</c:v>
                </c:pt>
                <c:pt idx="351">
                  <c:v>0.46449067129629634</c:v>
                </c:pt>
                <c:pt idx="352">
                  <c:v>0.46449396990740738</c:v>
                </c:pt>
                <c:pt idx="353">
                  <c:v>0.46449725694444449</c:v>
                </c:pt>
                <c:pt idx="354">
                  <c:v>0.4645005439814815</c:v>
                </c:pt>
                <c:pt idx="355">
                  <c:v>0.46450399305555551</c:v>
                </c:pt>
                <c:pt idx="356">
                  <c:v>0.46450725694444445</c:v>
                </c:pt>
                <c:pt idx="357">
                  <c:v>0.46451097222222221</c:v>
                </c:pt>
                <c:pt idx="358">
                  <c:v>0.46451445601851854</c:v>
                </c:pt>
                <c:pt idx="359">
                  <c:v>0.4645181712962963</c:v>
                </c:pt>
                <c:pt idx="360">
                  <c:v>0.46452184027777776</c:v>
                </c:pt>
                <c:pt idx="361">
                  <c:v>0.46452556712962961</c:v>
                </c:pt>
                <c:pt idx="362">
                  <c:v>0.46452921296296296</c:v>
                </c:pt>
                <c:pt idx="363">
                  <c:v>0.46453300925925928</c:v>
                </c:pt>
                <c:pt idx="364">
                  <c:v>0.46453659722222224</c:v>
                </c:pt>
                <c:pt idx="365">
                  <c:v>0.46454018518518519</c:v>
                </c:pt>
                <c:pt idx="366">
                  <c:v>0.46454384259259257</c:v>
                </c:pt>
                <c:pt idx="367">
                  <c:v>0.46454740740740741</c:v>
                </c:pt>
                <c:pt idx="368">
                  <c:v>0.46455094907407407</c:v>
                </c:pt>
                <c:pt idx="369">
                  <c:v>0.46455456018518521</c:v>
                </c:pt>
                <c:pt idx="370">
                  <c:v>0.46455796296296298</c:v>
                </c:pt>
                <c:pt idx="371">
                  <c:v>0.46456128472222225</c:v>
                </c:pt>
                <c:pt idx="372">
                  <c:v>0.46456460648148146</c:v>
                </c:pt>
                <c:pt idx="373">
                  <c:v>0.46456798611111111</c:v>
                </c:pt>
                <c:pt idx="374">
                  <c:v>0.46457131944444446</c:v>
                </c:pt>
                <c:pt idx="375">
                  <c:v>0.46457472222222224</c:v>
                </c:pt>
                <c:pt idx="376">
                  <c:v>0.46457827546296299</c:v>
                </c:pt>
                <c:pt idx="377">
                  <c:v>0.46458193287037036</c:v>
                </c:pt>
                <c:pt idx="378">
                  <c:v>0.46458581018518519</c:v>
                </c:pt>
                <c:pt idx="379">
                  <c:v>0.46458947916666665</c:v>
                </c:pt>
                <c:pt idx="380">
                  <c:v>0.4645932060185185</c:v>
                </c:pt>
                <c:pt idx="381">
                  <c:v>0.46459700231481477</c:v>
                </c:pt>
                <c:pt idx="382">
                  <c:v>0.46460065972222225</c:v>
                </c:pt>
                <c:pt idx="383">
                  <c:v>0.46460471064814812</c:v>
                </c:pt>
                <c:pt idx="384">
                  <c:v>0.46460837962962964</c:v>
                </c:pt>
                <c:pt idx="385">
                  <c:v>0.46461216435185188</c:v>
                </c:pt>
                <c:pt idx="386">
                  <c:v>0.46461587962962964</c:v>
                </c:pt>
                <c:pt idx="387">
                  <c:v>0.46461961805555557</c:v>
                </c:pt>
                <c:pt idx="388">
                  <c:v>0.46462309027777776</c:v>
                </c:pt>
                <c:pt idx="389">
                  <c:v>0.46462644675925929</c:v>
                </c:pt>
                <c:pt idx="390">
                  <c:v>0.4646299421296296</c:v>
                </c:pt>
                <c:pt idx="391">
                  <c:v>0.46463341435185185</c:v>
                </c:pt>
                <c:pt idx="392">
                  <c:v>0.46463672453703703</c:v>
                </c:pt>
                <c:pt idx="393">
                  <c:v>0.4646401273148148</c:v>
                </c:pt>
                <c:pt idx="394">
                  <c:v>0.46464344907407407</c:v>
                </c:pt>
                <c:pt idx="395">
                  <c:v>0.46464689814814814</c:v>
                </c:pt>
                <c:pt idx="396">
                  <c:v>0.4646506134259259</c:v>
                </c:pt>
                <c:pt idx="397">
                  <c:v>0.46465418981481482</c:v>
                </c:pt>
                <c:pt idx="398">
                  <c:v>0.46465791666666667</c:v>
                </c:pt>
                <c:pt idx="399">
                  <c:v>0.46466160879629631</c:v>
                </c:pt>
                <c:pt idx="400">
                  <c:v>0.46466528935185186</c:v>
                </c:pt>
                <c:pt idx="401">
                  <c:v>0.46466900462962962</c:v>
                </c:pt>
                <c:pt idx="402">
                  <c:v>0.46467295138888892</c:v>
                </c:pt>
                <c:pt idx="403">
                  <c:v>0.46467659722222221</c:v>
                </c:pt>
                <c:pt idx="404">
                  <c:v>0.46468039351851848</c:v>
                </c:pt>
                <c:pt idx="405">
                  <c:v>0.46468401620370375</c:v>
                </c:pt>
                <c:pt idx="406">
                  <c:v>0.46468791666666664</c:v>
                </c:pt>
                <c:pt idx="407">
                  <c:v>0.46469162037037037</c:v>
                </c:pt>
                <c:pt idx="408">
                  <c:v>0.46469500000000002</c:v>
                </c:pt>
                <c:pt idx="409">
                  <c:v>0.46469843750000001</c:v>
                </c:pt>
                <c:pt idx="410">
                  <c:v>0.46470182870370369</c:v>
                </c:pt>
                <c:pt idx="411">
                  <c:v>0.46470519675925925</c:v>
                </c:pt>
                <c:pt idx="412">
                  <c:v>0.46470863425925923</c:v>
                </c:pt>
                <c:pt idx="413">
                  <c:v>0.46471202546296292</c:v>
                </c:pt>
                <c:pt idx="414">
                  <c:v>0.46471593750000001</c:v>
                </c:pt>
                <c:pt idx="415">
                  <c:v>0.46471967592592595</c:v>
                </c:pt>
                <c:pt idx="416">
                  <c:v>0.46472340277777779</c:v>
                </c:pt>
                <c:pt idx="417">
                  <c:v>0.46472708333333329</c:v>
                </c:pt>
                <c:pt idx="418">
                  <c:v>0.46473074074074078</c:v>
                </c:pt>
                <c:pt idx="419">
                  <c:v>0.46473440972222219</c:v>
                </c:pt>
                <c:pt idx="420">
                  <c:v>0.46473820601851851</c:v>
                </c:pt>
                <c:pt idx="421">
                  <c:v>0.46474192129629627</c:v>
                </c:pt>
                <c:pt idx="422">
                  <c:v>0.46474563657407408</c:v>
                </c:pt>
                <c:pt idx="423">
                  <c:v>0.46474944444444444</c:v>
                </c:pt>
                <c:pt idx="424">
                  <c:v>0.46475315972222225</c:v>
                </c:pt>
                <c:pt idx="425">
                  <c:v>0.46475686342592598</c:v>
                </c:pt>
                <c:pt idx="426">
                  <c:v>0.46476077546296296</c:v>
                </c:pt>
                <c:pt idx="427">
                  <c:v>0.46476415509259256</c:v>
                </c:pt>
                <c:pt idx="428">
                  <c:v>0.46476751157407409</c:v>
                </c:pt>
                <c:pt idx="429">
                  <c:v>0.46477085648148148</c:v>
                </c:pt>
                <c:pt idx="430">
                  <c:v>0.46477420138888892</c:v>
                </c:pt>
                <c:pt idx="431">
                  <c:v>0.46477751157407404</c:v>
                </c:pt>
                <c:pt idx="432">
                  <c:v>0.46478085648148149</c:v>
                </c:pt>
                <c:pt idx="433">
                  <c:v>0.46478424768518517</c:v>
                </c:pt>
                <c:pt idx="434">
                  <c:v>0.46478791666666663</c:v>
                </c:pt>
                <c:pt idx="435">
                  <c:v>0.46479170138888892</c:v>
                </c:pt>
                <c:pt idx="436">
                  <c:v>0.46479528935185188</c:v>
                </c:pt>
                <c:pt idx="437">
                  <c:v>0.46479885416666672</c:v>
                </c:pt>
                <c:pt idx="438">
                  <c:v>0.46480270833333331</c:v>
                </c:pt>
                <c:pt idx="439">
                  <c:v>0.46480631944444445</c:v>
                </c:pt>
                <c:pt idx="440">
                  <c:v>0.46480997685185188</c:v>
                </c:pt>
                <c:pt idx="441">
                  <c:v>0.46481357638888893</c:v>
                </c:pt>
                <c:pt idx="442">
                  <c:v>0.46481721064814813</c:v>
                </c:pt>
                <c:pt idx="443">
                  <c:v>0.46482077546296297</c:v>
                </c:pt>
                <c:pt idx="444">
                  <c:v>0.46482461805555553</c:v>
                </c:pt>
                <c:pt idx="445">
                  <c:v>0.46482856481481477</c:v>
                </c:pt>
                <c:pt idx="446">
                  <c:v>0.46483216435185182</c:v>
                </c:pt>
                <c:pt idx="447">
                  <c:v>0.46483547453703705</c:v>
                </c:pt>
                <c:pt idx="448">
                  <c:v>0.46483879629629632</c:v>
                </c:pt>
                <c:pt idx="449">
                  <c:v>0.46484219907407409</c:v>
                </c:pt>
                <c:pt idx="450">
                  <c:v>0.46484550925925922</c:v>
                </c:pt>
                <c:pt idx="451">
                  <c:v>0.46484893518518522</c:v>
                </c:pt>
                <c:pt idx="452">
                  <c:v>0.46485229166666664</c:v>
                </c:pt>
                <c:pt idx="453">
                  <c:v>0.46485601851851849</c:v>
                </c:pt>
                <c:pt idx="454">
                  <c:v>0.46485975694444442</c:v>
                </c:pt>
                <c:pt idx="455">
                  <c:v>0.46486353009259257</c:v>
                </c:pt>
                <c:pt idx="456">
                  <c:v>0.4648671412037037</c:v>
                </c:pt>
                <c:pt idx="457">
                  <c:v>0.46487092592592588</c:v>
                </c:pt>
                <c:pt idx="458">
                  <c:v>0.46487460648148149</c:v>
                </c:pt>
                <c:pt idx="459">
                  <c:v>0.46487835648148151</c:v>
                </c:pt>
                <c:pt idx="460">
                  <c:v>0.46488201388888889</c:v>
                </c:pt>
                <c:pt idx="461">
                  <c:v>0.46488576388888886</c:v>
                </c:pt>
                <c:pt idx="462">
                  <c:v>0.46488946759259259</c:v>
                </c:pt>
                <c:pt idx="463">
                  <c:v>0.46489292824074074</c:v>
                </c:pt>
                <c:pt idx="464">
                  <c:v>0.46489645833333332</c:v>
                </c:pt>
                <c:pt idx="465">
                  <c:v>0.46490010416666666</c:v>
                </c:pt>
                <c:pt idx="466">
                  <c:v>0.46490346064814814</c:v>
                </c:pt>
                <c:pt idx="467">
                  <c:v>0.46490697916666668</c:v>
                </c:pt>
                <c:pt idx="468">
                  <c:v>0.46491031250000003</c:v>
                </c:pt>
                <c:pt idx="469">
                  <c:v>0.46491368055555554</c:v>
                </c:pt>
                <c:pt idx="470">
                  <c:v>0.46491709490740746</c:v>
                </c:pt>
                <c:pt idx="471">
                  <c:v>0.46492043981481479</c:v>
                </c:pt>
                <c:pt idx="472">
                  <c:v>0.46492388888888891</c:v>
                </c:pt>
                <c:pt idx="473">
                  <c:v>0.46492763888888894</c:v>
                </c:pt>
                <c:pt idx="474">
                  <c:v>0.46493134259259256</c:v>
                </c:pt>
                <c:pt idx="475">
                  <c:v>0.46493504629629628</c:v>
                </c:pt>
                <c:pt idx="476">
                  <c:v>0.46493863425925924</c:v>
                </c:pt>
                <c:pt idx="477">
                  <c:v>0.46494237268518518</c:v>
                </c:pt>
                <c:pt idx="478">
                  <c:v>0.46494605324074073</c:v>
                </c:pt>
                <c:pt idx="479">
                  <c:v>0.46494973379629628</c:v>
                </c:pt>
                <c:pt idx="480">
                  <c:v>0.46495372685185182</c:v>
                </c:pt>
                <c:pt idx="481">
                  <c:v>0.46495738425925931</c:v>
                </c:pt>
                <c:pt idx="482">
                  <c:v>0.4649609837962963</c:v>
                </c:pt>
                <c:pt idx="483">
                  <c:v>0.46496456018518523</c:v>
                </c:pt>
                <c:pt idx="484">
                  <c:v>0.46496827546296293</c:v>
                </c:pt>
                <c:pt idx="485">
                  <c:v>0.46497190972222224</c:v>
                </c:pt>
                <c:pt idx="486">
                  <c:v>0.46497525462962958</c:v>
                </c:pt>
                <c:pt idx="487">
                  <c:v>0.46497877314814812</c:v>
                </c:pt>
                <c:pt idx="488">
                  <c:v>0.46498216435185186</c:v>
                </c:pt>
                <c:pt idx="489">
                  <c:v>0.46498552083333333</c:v>
                </c:pt>
                <c:pt idx="490">
                  <c:v>0.4649889236111111</c:v>
                </c:pt>
                <c:pt idx="491">
                  <c:v>0.46499229166666667</c:v>
                </c:pt>
                <c:pt idx="492">
                  <c:v>0.46499598379629631</c:v>
                </c:pt>
                <c:pt idx="493">
                  <c:v>0.46500009259259256</c:v>
                </c:pt>
                <c:pt idx="494">
                  <c:v>0.46500393518518518</c:v>
                </c:pt>
                <c:pt idx="495">
                  <c:v>0.46500775462962962</c:v>
                </c:pt>
                <c:pt idx="496">
                  <c:v>0.46501149305555556</c:v>
                </c:pt>
                <c:pt idx="497">
                  <c:v>0.46501524305555558</c:v>
                </c:pt>
                <c:pt idx="498">
                  <c:v>0.46501899305555555</c:v>
                </c:pt>
                <c:pt idx="499">
                  <c:v>0.46502275462962966</c:v>
                </c:pt>
                <c:pt idx="500">
                  <c:v>0.46502642361111107</c:v>
                </c:pt>
                <c:pt idx="501">
                  <c:v>0.46503033564814816</c:v>
                </c:pt>
                <c:pt idx="502">
                  <c:v>0.46503403935185189</c:v>
                </c:pt>
                <c:pt idx="503">
                  <c:v>0.46503774305555551</c:v>
                </c:pt>
                <c:pt idx="504">
                  <c:v>0.46504115740740742</c:v>
                </c:pt>
                <c:pt idx="505">
                  <c:v>0.4650445601851852</c:v>
                </c:pt>
                <c:pt idx="506">
                  <c:v>0.46504795138888894</c:v>
                </c:pt>
                <c:pt idx="507">
                  <c:v>0.46505133101851853</c:v>
                </c:pt>
                <c:pt idx="508">
                  <c:v>0.46505466435185183</c:v>
                </c:pt>
                <c:pt idx="509">
                  <c:v>0.46505799768518519</c:v>
                </c:pt>
                <c:pt idx="510">
                  <c:v>0.46506134259259263</c:v>
                </c:pt>
                <c:pt idx="511">
                  <c:v>0.46506488425925929</c:v>
                </c:pt>
                <c:pt idx="512">
                  <c:v>0.46506858796296296</c:v>
                </c:pt>
                <c:pt idx="513">
                  <c:v>0.46507231481481481</c:v>
                </c:pt>
                <c:pt idx="514">
                  <c:v>0.46507612268518517</c:v>
                </c:pt>
                <c:pt idx="515">
                  <c:v>0.46507975694444448</c:v>
                </c:pt>
                <c:pt idx="516">
                  <c:v>0.46508350694444439</c:v>
                </c:pt>
                <c:pt idx="517">
                  <c:v>0.46508711805555558</c:v>
                </c:pt>
                <c:pt idx="518">
                  <c:v>0.46509082175925925</c:v>
                </c:pt>
                <c:pt idx="519">
                  <c:v>0.46509442129629625</c:v>
                </c:pt>
                <c:pt idx="520">
                  <c:v>0.46509819444444439</c:v>
                </c:pt>
                <c:pt idx="521">
                  <c:v>0.46510188657407409</c:v>
                </c:pt>
                <c:pt idx="522">
                  <c:v>0.46510586805555554</c:v>
                </c:pt>
                <c:pt idx="523">
                  <c:v>0.4651096296296296</c:v>
                </c:pt>
                <c:pt idx="524">
                  <c:v>0.46511306712962958</c:v>
                </c:pt>
                <c:pt idx="525">
                  <c:v>0.46511646990740746</c:v>
                </c:pt>
                <c:pt idx="526">
                  <c:v>0.46511984953703706</c:v>
                </c:pt>
                <c:pt idx="527">
                  <c:v>0.46512333333333333</c:v>
                </c:pt>
                <c:pt idx="528">
                  <c:v>0.46512673611111111</c:v>
                </c:pt>
                <c:pt idx="529">
                  <c:v>0.46513018518518517</c:v>
                </c:pt>
                <c:pt idx="530">
                  <c:v>0.46513403935185188</c:v>
                </c:pt>
                <c:pt idx="531">
                  <c:v>0.46513781250000003</c:v>
                </c:pt>
                <c:pt idx="532">
                  <c:v>0.46514158564814817</c:v>
                </c:pt>
                <c:pt idx="533">
                  <c:v>0.46514531250000002</c:v>
                </c:pt>
                <c:pt idx="534">
                  <c:v>0.46514907407407408</c:v>
                </c:pt>
                <c:pt idx="535">
                  <c:v>0.46515295138888885</c:v>
                </c:pt>
                <c:pt idx="536">
                  <c:v>0.46515665509259257</c:v>
                </c:pt>
                <c:pt idx="537">
                  <c:v>0.46516049768518514</c:v>
                </c:pt>
                <c:pt idx="538">
                  <c:v>0.4651643055555556</c:v>
                </c:pt>
                <c:pt idx="539">
                  <c:v>0.46516807870370375</c:v>
                </c:pt>
                <c:pt idx="540">
                  <c:v>0.4651718402777778</c:v>
                </c:pt>
                <c:pt idx="541">
                  <c:v>0.46517575231481478</c:v>
                </c:pt>
                <c:pt idx="542">
                  <c:v>0.46517937500000001</c:v>
                </c:pt>
                <c:pt idx="543">
                  <c:v>0.46518296296296296</c:v>
                </c:pt>
                <c:pt idx="544">
                  <c:v>0.46518640046296295</c:v>
                </c:pt>
                <c:pt idx="545">
                  <c:v>0.46518981481481481</c:v>
                </c:pt>
                <c:pt idx="546">
                  <c:v>0.46519334490740744</c:v>
                </c:pt>
                <c:pt idx="547">
                  <c:v>0.46519675925925924</c:v>
                </c:pt>
                <c:pt idx="548">
                  <c:v>0.46520019675925922</c:v>
                </c:pt>
                <c:pt idx="549">
                  <c:v>0.46520393518518516</c:v>
                </c:pt>
                <c:pt idx="550">
                  <c:v>0.46520768518518518</c:v>
                </c:pt>
                <c:pt idx="551">
                  <c:v>0.46521166666666663</c:v>
                </c:pt>
                <c:pt idx="552">
                  <c:v>0.46521552083333334</c:v>
                </c:pt>
                <c:pt idx="553">
                  <c:v>0.46521924768518513</c:v>
                </c:pt>
                <c:pt idx="554">
                  <c:v>0.46522310185185184</c:v>
                </c:pt>
                <c:pt idx="555">
                  <c:v>0.46522684027777778</c:v>
                </c:pt>
                <c:pt idx="556">
                  <c:v>0.46523067129629631</c:v>
                </c:pt>
                <c:pt idx="557">
                  <c:v>0.46523431712962965</c:v>
                </c:pt>
                <c:pt idx="558">
                  <c:v>0.46523798611111111</c:v>
                </c:pt>
                <c:pt idx="559">
                  <c:v>0.46524158564814816</c:v>
                </c:pt>
                <c:pt idx="560">
                  <c:v>0.4652453587962963</c:v>
                </c:pt>
                <c:pt idx="561">
                  <c:v>0.46524896990740738</c:v>
                </c:pt>
                <c:pt idx="562">
                  <c:v>0.46525230324074074</c:v>
                </c:pt>
                <c:pt idx="563">
                  <c:v>0.46525568287037039</c:v>
                </c:pt>
                <c:pt idx="564">
                  <c:v>0.46525902777777778</c:v>
                </c:pt>
                <c:pt idx="565">
                  <c:v>0.46526246527777776</c:v>
                </c:pt>
                <c:pt idx="566">
                  <c:v>0.4652658564814815</c:v>
                </c:pt>
                <c:pt idx="567">
                  <c:v>0.46526951388888887</c:v>
                </c:pt>
                <c:pt idx="568">
                  <c:v>0.4652733912037037</c:v>
                </c:pt>
                <c:pt idx="569">
                  <c:v>0.46527712962962964</c:v>
                </c:pt>
                <c:pt idx="570">
                  <c:v>0.46528105324074076</c:v>
                </c:pt>
                <c:pt idx="571">
                  <c:v>0.4652847916666667</c:v>
                </c:pt>
                <c:pt idx="572">
                  <c:v>0.46528862268518517</c:v>
                </c:pt>
                <c:pt idx="573">
                  <c:v>0.4652924537037037</c:v>
                </c:pt>
                <c:pt idx="574">
                  <c:v>0.46529636574074074</c:v>
                </c:pt>
                <c:pt idx="575">
                  <c:v>0.46530009259259258</c:v>
                </c:pt>
                <c:pt idx="576">
                  <c:v>0.46530605324074076</c:v>
                </c:pt>
                <c:pt idx="577">
                  <c:v>0.4653098263888889</c:v>
                </c:pt>
                <c:pt idx="578">
                  <c:v>0.46531359953703705</c:v>
                </c:pt>
                <c:pt idx="579">
                  <c:v>0.4653174074074074</c:v>
                </c:pt>
                <c:pt idx="580">
                  <c:v>0.46532098379629633</c:v>
                </c:pt>
                <c:pt idx="581">
                  <c:v>0.46532439814814813</c:v>
                </c:pt>
                <c:pt idx="582">
                  <c:v>0.46532796296296297</c:v>
                </c:pt>
                <c:pt idx="583">
                  <c:v>0.46533135416666666</c:v>
                </c:pt>
                <c:pt idx="584">
                  <c:v>0.4653347800925926</c:v>
                </c:pt>
                <c:pt idx="585">
                  <c:v>0.46533831018518518</c:v>
                </c:pt>
                <c:pt idx="586">
                  <c:v>0.46534178240740737</c:v>
                </c:pt>
                <c:pt idx="587">
                  <c:v>0.46534569444444446</c:v>
                </c:pt>
                <c:pt idx="588">
                  <c:v>0.46534951388888884</c:v>
                </c:pt>
                <c:pt idx="589">
                  <c:v>0.46535320601851854</c:v>
                </c:pt>
                <c:pt idx="590">
                  <c:v>0.46535694444444448</c:v>
                </c:pt>
                <c:pt idx="591">
                  <c:v>0.46536068287037041</c:v>
                </c:pt>
                <c:pt idx="592">
                  <c:v>0.465364375</c:v>
                </c:pt>
                <c:pt idx="593">
                  <c:v>0.46536828703703703</c:v>
                </c:pt>
                <c:pt idx="594">
                  <c:v>0.46537197916666667</c:v>
                </c:pt>
                <c:pt idx="595">
                  <c:v>0.46537577546296299</c:v>
                </c:pt>
                <c:pt idx="596">
                  <c:v>0.46537956018518517</c:v>
                </c:pt>
                <c:pt idx="597">
                  <c:v>0.4653833912037037</c:v>
                </c:pt>
                <c:pt idx="598">
                  <c:v>0.46538702546296301</c:v>
                </c:pt>
                <c:pt idx="599">
                  <c:v>0.46539043981481482</c:v>
                </c:pt>
                <c:pt idx="600">
                  <c:v>0.46539391203703701</c:v>
                </c:pt>
                <c:pt idx="601">
                  <c:v>0.46539744212962963</c:v>
                </c:pt>
                <c:pt idx="602">
                  <c:v>0.46540090277777774</c:v>
                </c:pt>
                <c:pt idx="603">
                  <c:v>0.46540440972222225</c:v>
                </c:pt>
                <c:pt idx="604">
                  <c:v>0.46540793981481482</c:v>
                </c:pt>
                <c:pt idx="605">
                  <c:v>0.4654118518518518</c:v>
                </c:pt>
                <c:pt idx="606">
                  <c:v>0.4654157986111111</c:v>
                </c:pt>
                <c:pt idx="607">
                  <c:v>0.46542003472222221</c:v>
                </c:pt>
                <c:pt idx="608">
                  <c:v>0.46542399305555554</c:v>
                </c:pt>
                <c:pt idx="609">
                  <c:v>0.46542788194444445</c:v>
                </c:pt>
                <c:pt idx="610">
                  <c:v>0.4654321296296296</c:v>
                </c:pt>
                <c:pt idx="611">
                  <c:v>0.46543589120370371</c:v>
                </c:pt>
                <c:pt idx="612">
                  <c:v>0.46543984953703704</c:v>
                </c:pt>
                <c:pt idx="613">
                  <c:v>0.4654437847222222</c:v>
                </c:pt>
                <c:pt idx="614">
                  <c:v>0.46544769675925929</c:v>
                </c:pt>
                <c:pt idx="615">
                  <c:v>0.46545159722222224</c:v>
                </c:pt>
                <c:pt idx="616">
                  <c:v>0.46545562499999998</c:v>
                </c:pt>
                <c:pt idx="617">
                  <c:v>0.46545909722222217</c:v>
                </c:pt>
                <c:pt idx="618">
                  <c:v>0.46546258101851851</c:v>
                </c:pt>
                <c:pt idx="619">
                  <c:v>0.46546601851851849</c:v>
                </c:pt>
                <c:pt idx="620">
                  <c:v>0.46546943287037035</c:v>
                </c:pt>
                <c:pt idx="621">
                  <c:v>0.46547295138888889</c:v>
                </c:pt>
                <c:pt idx="622">
                  <c:v>0.46547638888888887</c:v>
                </c:pt>
                <c:pt idx="623">
                  <c:v>0.46547989583333332</c:v>
                </c:pt>
                <c:pt idx="624">
                  <c:v>0.46548390046296295</c:v>
                </c:pt>
                <c:pt idx="625">
                  <c:v>0.46548774305555557</c:v>
                </c:pt>
                <c:pt idx="626">
                  <c:v>0.46549137731481482</c:v>
                </c:pt>
                <c:pt idx="627">
                  <c:v>0.46549499999999999</c:v>
                </c:pt>
                <c:pt idx="628">
                  <c:v>0.46549856481481483</c:v>
                </c:pt>
                <c:pt idx="629">
                  <c:v>0.46550237268518518</c:v>
                </c:pt>
                <c:pt idx="630">
                  <c:v>0.46550599537037041</c:v>
                </c:pt>
                <c:pt idx="631">
                  <c:v>0.46550973379629629</c:v>
                </c:pt>
                <c:pt idx="632">
                  <c:v>0.46551324074074074</c:v>
                </c:pt>
                <c:pt idx="633">
                  <c:v>0.465516875</c:v>
                </c:pt>
                <c:pt idx="634">
                  <c:v>0.46552078703703703</c:v>
                </c:pt>
                <c:pt idx="635">
                  <c:v>0.46552471064814815</c:v>
                </c:pt>
                <c:pt idx="636">
                  <c:v>0.4655283101851852</c:v>
                </c:pt>
                <c:pt idx="637">
                  <c:v>0.46553178240740739</c:v>
                </c:pt>
                <c:pt idx="638">
                  <c:v>0.46553520833333334</c:v>
                </c:pt>
                <c:pt idx="639">
                  <c:v>0.46553863425925929</c:v>
                </c:pt>
                <c:pt idx="640">
                  <c:v>0.46554202546296297</c:v>
                </c:pt>
                <c:pt idx="641">
                  <c:v>0.46554540509259262</c:v>
                </c:pt>
                <c:pt idx="642">
                  <c:v>0.46554924768518519</c:v>
                </c:pt>
                <c:pt idx="643">
                  <c:v>0.46555307870370372</c:v>
                </c:pt>
                <c:pt idx="644">
                  <c:v>0.46555700231481478</c:v>
                </c:pt>
                <c:pt idx="645">
                  <c:v>0.46556079861111116</c:v>
                </c:pt>
                <c:pt idx="646">
                  <c:v>0.46556471064814814</c:v>
                </c:pt>
                <c:pt idx="647">
                  <c:v>0.46556851851851855</c:v>
                </c:pt>
                <c:pt idx="648">
                  <c:v>0.46557251157407409</c:v>
                </c:pt>
                <c:pt idx="649">
                  <c:v>0.46557628472222223</c:v>
                </c:pt>
                <c:pt idx="650">
                  <c:v>0.46558017361111109</c:v>
                </c:pt>
                <c:pt idx="651">
                  <c:v>0.4655841550925926</c:v>
                </c:pt>
                <c:pt idx="652">
                  <c:v>0.46558800925925925</c:v>
                </c:pt>
                <c:pt idx="653">
                  <c:v>0.46559179398148148</c:v>
                </c:pt>
                <c:pt idx="654">
                  <c:v>0.46559579861111117</c:v>
                </c:pt>
                <c:pt idx="655">
                  <c:v>0.46559918981481485</c:v>
                </c:pt>
                <c:pt idx="656">
                  <c:v>0.46560265046296295</c:v>
                </c:pt>
                <c:pt idx="657">
                  <c:v>0.4656060763888889</c:v>
                </c:pt>
                <c:pt idx="658">
                  <c:v>0.46560949074074071</c:v>
                </c:pt>
                <c:pt idx="659">
                  <c:v>0.46561307870370366</c:v>
                </c:pt>
                <c:pt idx="660">
                  <c:v>0.46561652777777779</c:v>
                </c:pt>
                <c:pt idx="661">
                  <c:v>0.46562001157407407</c:v>
                </c:pt>
                <c:pt idx="662">
                  <c:v>0.46562378472222221</c:v>
                </c:pt>
                <c:pt idx="663">
                  <c:v>0.46562758101851848</c:v>
                </c:pt>
                <c:pt idx="664">
                  <c:v>0.46563129629629629</c:v>
                </c:pt>
                <c:pt idx="665">
                  <c:v>0.46563512731481477</c:v>
                </c:pt>
                <c:pt idx="666">
                  <c:v>0.46563887731481479</c:v>
                </c:pt>
                <c:pt idx="667">
                  <c:v>0.46564269675925929</c:v>
                </c:pt>
                <c:pt idx="668">
                  <c:v>0.46564644675925931</c:v>
                </c:pt>
                <c:pt idx="669">
                  <c:v>0.46565027777777779</c:v>
                </c:pt>
                <c:pt idx="670">
                  <c:v>0.46565432870370366</c:v>
                </c:pt>
                <c:pt idx="671">
                  <c:v>0.46565806712962959</c:v>
                </c:pt>
                <c:pt idx="672">
                  <c:v>0.46566190972222227</c:v>
                </c:pt>
                <c:pt idx="673">
                  <c:v>0.46566576388888886</c:v>
                </c:pt>
                <c:pt idx="674">
                  <c:v>0.46566918981481481</c:v>
                </c:pt>
                <c:pt idx="675">
                  <c:v>0.46567265046296297</c:v>
                </c:pt>
                <c:pt idx="676">
                  <c:v>0.46567608796296295</c:v>
                </c:pt>
                <c:pt idx="677">
                  <c:v>0.46567957175925923</c:v>
                </c:pt>
                <c:pt idx="678">
                  <c:v>0.4656831481481481</c:v>
                </c:pt>
                <c:pt idx="679">
                  <c:v>0.46568702546296298</c:v>
                </c:pt>
                <c:pt idx="680">
                  <c:v>0.46569097222222222</c:v>
                </c:pt>
                <c:pt idx="681">
                  <c:v>0.46569498842592588</c:v>
                </c:pt>
                <c:pt idx="682">
                  <c:v>0.4656987847222222</c:v>
                </c:pt>
                <c:pt idx="683">
                  <c:v>0.46570254629629626</c:v>
                </c:pt>
                <c:pt idx="684">
                  <c:v>0.46570636574074076</c:v>
                </c:pt>
                <c:pt idx="685">
                  <c:v>0.46571005787037034</c:v>
                </c:pt>
                <c:pt idx="686">
                  <c:v>0.46571390046296296</c:v>
                </c:pt>
                <c:pt idx="687">
                  <c:v>0.46571758101851851</c:v>
                </c:pt>
                <c:pt idx="688">
                  <c:v>0.46572140046296301</c:v>
                </c:pt>
                <c:pt idx="689">
                  <c:v>0.46572513888888883</c:v>
                </c:pt>
                <c:pt idx="690">
                  <c:v>0.46572924768518514</c:v>
                </c:pt>
                <c:pt idx="691">
                  <c:v>0.46573296296296296</c:v>
                </c:pt>
                <c:pt idx="692">
                  <c:v>0.46573646990740741</c:v>
                </c:pt>
                <c:pt idx="693">
                  <c:v>0.46573987268518519</c:v>
                </c:pt>
                <c:pt idx="694">
                  <c:v>0.46574327546296296</c:v>
                </c:pt>
                <c:pt idx="695">
                  <c:v>0.46574672453703703</c:v>
                </c:pt>
                <c:pt idx="696">
                  <c:v>0.46575013888888889</c:v>
                </c:pt>
                <c:pt idx="697">
                  <c:v>0.46575365740740743</c:v>
                </c:pt>
                <c:pt idx="698">
                  <c:v>0.4657570601851852</c:v>
                </c:pt>
                <c:pt idx="699">
                  <c:v>0.46576077546296296</c:v>
                </c:pt>
                <c:pt idx="700">
                  <c:v>0.46576461805555552</c:v>
                </c:pt>
                <c:pt idx="701">
                  <c:v>0.46576832175925925</c:v>
                </c:pt>
                <c:pt idx="702">
                  <c:v>0.46577204861111116</c:v>
                </c:pt>
                <c:pt idx="703">
                  <c:v>0.46577576388888886</c:v>
                </c:pt>
                <c:pt idx="704">
                  <c:v>0.46577958333333336</c:v>
                </c:pt>
                <c:pt idx="705">
                  <c:v>0.46578315972222223</c:v>
                </c:pt>
                <c:pt idx="706">
                  <c:v>0.4657868171296296</c:v>
                </c:pt>
                <c:pt idx="707">
                  <c:v>0.46579046296296295</c:v>
                </c:pt>
                <c:pt idx="708">
                  <c:v>0.46579415509259259</c:v>
                </c:pt>
                <c:pt idx="709">
                  <c:v>0.46579775462962963</c:v>
                </c:pt>
                <c:pt idx="710">
                  <c:v>0.46580158564814816</c:v>
                </c:pt>
                <c:pt idx="711">
                  <c:v>0.46580515046296295</c:v>
                </c:pt>
                <c:pt idx="712">
                  <c:v>0.4658084837962963</c:v>
                </c:pt>
                <c:pt idx="713">
                  <c:v>0.46581188657407407</c:v>
                </c:pt>
                <c:pt idx="714">
                  <c:v>0.46581524305555555</c:v>
                </c:pt>
                <c:pt idx="715">
                  <c:v>0.46581856481481482</c:v>
                </c:pt>
                <c:pt idx="716">
                  <c:v>0.46582193287037038</c:v>
                </c:pt>
                <c:pt idx="717">
                  <c:v>0.46582533564814815</c:v>
                </c:pt>
                <c:pt idx="718">
                  <c:v>0.46582900462962962</c:v>
                </c:pt>
                <c:pt idx="719">
                  <c:v>0.46583268518518522</c:v>
                </c:pt>
                <c:pt idx="720">
                  <c:v>0.46583638888888884</c:v>
                </c:pt>
                <c:pt idx="721">
                  <c:v>0.46584012731481478</c:v>
                </c:pt>
                <c:pt idx="722">
                  <c:v>0.46584374999999995</c:v>
                </c:pt>
                <c:pt idx="723">
                  <c:v>0.46584739583333334</c:v>
                </c:pt>
                <c:pt idx="724">
                  <c:v>0.46585114583333337</c:v>
                </c:pt>
                <c:pt idx="725">
                  <c:v>0.46585474537037036</c:v>
                </c:pt>
                <c:pt idx="726">
                  <c:v>0.46585844907407409</c:v>
                </c:pt>
                <c:pt idx="727">
                  <c:v>0.46586206018518522</c:v>
                </c:pt>
                <c:pt idx="728">
                  <c:v>0.46586575231481481</c:v>
                </c:pt>
                <c:pt idx="729">
                  <c:v>0.46586951388888886</c:v>
                </c:pt>
                <c:pt idx="730">
                  <c:v>0.46587319444444447</c:v>
                </c:pt>
                <c:pt idx="731">
                  <c:v>0.46587653935185186</c:v>
                </c:pt>
                <c:pt idx="732">
                  <c:v>0.46587990740740742</c:v>
                </c:pt>
                <c:pt idx="733">
                  <c:v>0.46588324074074072</c:v>
                </c:pt>
                <c:pt idx="734">
                  <c:v>0.4658866782407407</c:v>
                </c:pt>
                <c:pt idx="735">
                  <c:v>0.46589002314814815</c:v>
                </c:pt>
                <c:pt idx="736">
                  <c:v>0.46589340277777774</c:v>
                </c:pt>
                <c:pt idx="737">
                  <c:v>0.46589675925925927</c:v>
                </c:pt>
                <c:pt idx="738">
                  <c:v>0.46590032407407406</c:v>
                </c:pt>
                <c:pt idx="739">
                  <c:v>0.46590422453703706</c:v>
                </c:pt>
                <c:pt idx="740">
                  <c:v>0.46590791666666664</c:v>
                </c:pt>
                <c:pt idx="741">
                  <c:v>0.46591164351851849</c:v>
                </c:pt>
                <c:pt idx="742">
                  <c:v>0.46591543981481481</c:v>
                </c:pt>
                <c:pt idx="743">
                  <c:v>0.46591914351851854</c:v>
                </c:pt>
                <c:pt idx="744">
                  <c:v>0.46592284722222227</c:v>
                </c:pt>
                <c:pt idx="745">
                  <c:v>0.46592651620370368</c:v>
                </c:pt>
                <c:pt idx="746">
                  <c:v>0.46593023148148149</c:v>
                </c:pt>
                <c:pt idx="747">
                  <c:v>0.46593412037037035</c:v>
                </c:pt>
                <c:pt idx="748">
                  <c:v>0.46593773148148149</c:v>
                </c:pt>
                <c:pt idx="749">
                  <c:v>0.46594148148148151</c:v>
                </c:pt>
                <c:pt idx="750">
                  <c:v>0.46594509259259259</c:v>
                </c:pt>
                <c:pt idx="751">
                  <c:v>0.46594848379629633</c:v>
                </c:pt>
                <c:pt idx="752">
                  <c:v>0.46595194444444443</c:v>
                </c:pt>
                <c:pt idx="753">
                  <c:v>0.46595533564814812</c:v>
                </c:pt>
                <c:pt idx="754">
                  <c:v>0.46595866898148147</c:v>
                </c:pt>
                <c:pt idx="755">
                  <c:v>0.46596206018518521</c:v>
                </c:pt>
                <c:pt idx="756">
                  <c:v>0.46596543981481481</c:v>
                </c:pt>
                <c:pt idx="757">
                  <c:v>0.46596908564814815</c:v>
                </c:pt>
                <c:pt idx="758">
                  <c:v>0.46597283564814812</c:v>
                </c:pt>
                <c:pt idx="759">
                  <c:v>0.46597673611111112</c:v>
                </c:pt>
                <c:pt idx="760">
                  <c:v>0.46598064814814816</c:v>
                </c:pt>
                <c:pt idx="761">
                  <c:v>0.4659842939814815</c:v>
                </c:pt>
                <c:pt idx="762">
                  <c:v>0.46599158564814819</c:v>
                </c:pt>
                <c:pt idx="763">
                  <c:v>0.46599527777777777</c:v>
                </c:pt>
                <c:pt idx="764">
                  <c:v>0.46599909722222227</c:v>
                </c:pt>
                <c:pt idx="765">
                  <c:v>0.46600260416666667</c:v>
                </c:pt>
                <c:pt idx="766">
                  <c:v>0.46600628472222222</c:v>
                </c:pt>
                <c:pt idx="767">
                  <c:v>0.46600988425925927</c:v>
                </c:pt>
                <c:pt idx="768">
                  <c:v>0.46601339120370372</c:v>
                </c:pt>
                <c:pt idx="769">
                  <c:v>0.4660168287037037</c:v>
                </c:pt>
                <c:pt idx="770">
                  <c:v>0.46602052083333328</c:v>
                </c:pt>
                <c:pt idx="771">
                  <c:v>0.4660239814814815</c:v>
                </c:pt>
                <c:pt idx="772">
                  <c:v>0.46602761574074075</c:v>
                </c:pt>
                <c:pt idx="773">
                  <c:v>0.46603107638888885</c:v>
                </c:pt>
                <c:pt idx="774">
                  <c:v>0.46603449074074077</c:v>
                </c:pt>
                <c:pt idx="775">
                  <c:v>0.46603820601851847</c:v>
                </c:pt>
                <c:pt idx="776">
                  <c:v>0.46604196759259259</c:v>
                </c:pt>
                <c:pt idx="777">
                  <c:v>0.466045775462963</c:v>
                </c:pt>
                <c:pt idx="778">
                  <c:v>0.46604968749999998</c:v>
                </c:pt>
                <c:pt idx="779">
                  <c:v>0.46605337962962962</c:v>
                </c:pt>
                <c:pt idx="780">
                  <c:v>0.46605712962962964</c:v>
                </c:pt>
                <c:pt idx="781">
                  <c:v>0.46606083333333337</c:v>
                </c:pt>
                <c:pt idx="782">
                  <c:v>0.46606464120370372</c:v>
                </c:pt>
                <c:pt idx="783">
                  <c:v>0.46606837962962966</c:v>
                </c:pt>
                <c:pt idx="784">
                  <c:v>0.46607239583333332</c:v>
                </c:pt>
                <c:pt idx="785">
                  <c:v>0.46607601851851849</c:v>
                </c:pt>
                <c:pt idx="786">
                  <c:v>0.46607987268518519</c:v>
                </c:pt>
                <c:pt idx="787">
                  <c:v>0.46608358796296295</c:v>
                </c:pt>
                <c:pt idx="788">
                  <c:v>0.46608699074074073</c:v>
                </c:pt>
                <c:pt idx="789">
                  <c:v>0.46608984953703708</c:v>
                </c:pt>
                <c:pt idx="790">
                  <c:v>0.46609326388888889</c:v>
                </c:pt>
                <c:pt idx="791">
                  <c:v>0.46609675925925925</c:v>
                </c:pt>
                <c:pt idx="792">
                  <c:v>0.46610019675925929</c:v>
                </c:pt>
                <c:pt idx="793">
                  <c:v>0.46610361111111115</c:v>
                </c:pt>
                <c:pt idx="794">
                  <c:v>0.46610749999999995</c:v>
                </c:pt>
                <c:pt idx="795">
                  <c:v>0.46611133101851854</c:v>
                </c:pt>
                <c:pt idx="796">
                  <c:v>0.46611523148148143</c:v>
                </c:pt>
                <c:pt idx="797">
                  <c:v>0.46611892361111112</c:v>
                </c:pt>
                <c:pt idx="798">
                  <c:v>0.4661227546296296</c:v>
                </c:pt>
                <c:pt idx="799">
                  <c:v>0.4661266087962963</c:v>
                </c:pt>
                <c:pt idx="800">
                  <c:v>0.46613064814814814</c:v>
                </c:pt>
                <c:pt idx="801">
                  <c:v>0.46613447916666667</c:v>
                </c:pt>
                <c:pt idx="802">
                  <c:v>0.46613821759259261</c:v>
                </c:pt>
                <c:pt idx="803">
                  <c:v>0.46614197916666672</c:v>
                </c:pt>
                <c:pt idx="804">
                  <c:v>0.46614532407407405</c:v>
                </c:pt>
                <c:pt idx="805">
                  <c:v>0.46614920138888888</c:v>
                </c:pt>
                <c:pt idx="806">
                  <c:v>0.46615276620370372</c:v>
                </c:pt>
                <c:pt idx="807">
                  <c:v>0.46615619212962961</c:v>
                </c:pt>
                <c:pt idx="808">
                  <c:v>0.46615956018518517</c:v>
                </c:pt>
                <c:pt idx="809">
                  <c:v>0.46616302083333333</c:v>
                </c:pt>
                <c:pt idx="810">
                  <c:v>0.46616650462962966</c:v>
                </c:pt>
                <c:pt idx="811">
                  <c:v>0.46616991898148147</c:v>
                </c:pt>
                <c:pt idx="812">
                  <c:v>0.46617333333333333</c:v>
                </c:pt>
                <c:pt idx="813">
                  <c:v>0.46617686342592596</c:v>
                </c:pt>
                <c:pt idx="814">
                  <c:v>0.46618052083333333</c:v>
                </c:pt>
                <c:pt idx="815">
                  <c:v>0.46618432870370369</c:v>
                </c:pt>
                <c:pt idx="816">
                  <c:v>0.46618806712962962</c:v>
                </c:pt>
                <c:pt idx="817">
                  <c:v>0.46619173611111114</c:v>
                </c:pt>
                <c:pt idx="818">
                  <c:v>0.4661954976851852</c:v>
                </c:pt>
                <c:pt idx="819">
                  <c:v>0.46619918981481479</c:v>
                </c:pt>
                <c:pt idx="820">
                  <c:v>0.46620293981481481</c:v>
                </c:pt>
                <c:pt idx="821">
                  <c:v>0.46620659722222224</c:v>
                </c:pt>
                <c:pt idx="822">
                  <c:v>0.46621033564814818</c:v>
                </c:pt>
                <c:pt idx="823">
                  <c:v>0.46621403935185185</c:v>
                </c:pt>
                <c:pt idx="824">
                  <c:v>0.46621789351851856</c:v>
                </c:pt>
                <c:pt idx="825">
                  <c:v>0.46622163194444449</c:v>
                </c:pt>
                <c:pt idx="826">
                  <c:v>0.46622523148148148</c:v>
                </c:pt>
                <c:pt idx="827">
                  <c:v>0.46622872685185185</c:v>
                </c:pt>
                <c:pt idx="828">
                  <c:v>0.46623153935185185</c:v>
                </c:pt>
                <c:pt idx="829">
                  <c:v>0.46623496527777775</c:v>
                </c:pt>
                <c:pt idx="830">
                  <c:v>0.46623837962962966</c:v>
                </c:pt>
                <c:pt idx="831">
                  <c:v>0.46624184027777776</c:v>
                </c:pt>
                <c:pt idx="832">
                  <c:v>0.46624572916666668</c:v>
                </c:pt>
                <c:pt idx="833">
                  <c:v>0.466249525462963</c:v>
                </c:pt>
                <c:pt idx="834">
                  <c:v>0.4662532407407407</c:v>
                </c:pt>
                <c:pt idx="835">
                  <c:v>0.46625699074074073</c:v>
                </c:pt>
                <c:pt idx="836">
                  <c:v>0.46626068287037037</c:v>
                </c:pt>
                <c:pt idx="837">
                  <c:v>0.46626440972222222</c:v>
                </c:pt>
                <c:pt idx="838">
                  <c:v>0.46626821759259257</c:v>
                </c:pt>
                <c:pt idx="839">
                  <c:v>0.46627218749999999</c:v>
                </c:pt>
                <c:pt idx="840">
                  <c:v>0.46627527777777783</c:v>
                </c:pt>
                <c:pt idx="841">
                  <c:v>0.46627909722222222</c:v>
                </c:pt>
                <c:pt idx="842">
                  <c:v>0.46628295138888887</c:v>
                </c:pt>
                <c:pt idx="843">
                  <c:v>0.46628663194444447</c:v>
                </c:pt>
                <c:pt idx="844">
                  <c:v>0.46628973379629629</c:v>
                </c:pt>
                <c:pt idx="845">
                  <c:v>0.46629310185185185</c:v>
                </c:pt>
                <c:pt idx="846">
                  <c:v>0.46629645833333333</c:v>
                </c:pt>
                <c:pt idx="847">
                  <c:v>0.46629983796296298</c:v>
                </c:pt>
                <c:pt idx="848">
                  <c:v>0.46630320601851855</c:v>
                </c:pt>
                <c:pt idx="849">
                  <c:v>0.46630663194444444</c:v>
                </c:pt>
                <c:pt idx="850">
                  <c:v>0.46631</c:v>
                </c:pt>
                <c:pt idx="851">
                  <c:v>0.46631337962962965</c:v>
                </c:pt>
                <c:pt idx="852">
                  <c:v>0.46631697916666665</c:v>
                </c:pt>
                <c:pt idx="853">
                  <c:v>0.46632071759259258</c:v>
                </c:pt>
                <c:pt idx="854">
                  <c:v>0.46632444444444449</c:v>
                </c:pt>
                <c:pt idx="855">
                  <c:v>0.46632828703703705</c:v>
                </c:pt>
                <c:pt idx="856">
                  <c:v>0.4663319675925926</c:v>
                </c:pt>
                <c:pt idx="857">
                  <c:v>0.46633585648148146</c:v>
                </c:pt>
                <c:pt idx="858">
                  <c:v>0.46633900462962963</c:v>
                </c:pt>
                <c:pt idx="859">
                  <c:v>0.46634291666666666</c:v>
                </c:pt>
                <c:pt idx="860">
                  <c:v>0.4663465277777778</c:v>
                </c:pt>
                <c:pt idx="861">
                  <c:v>0.46635030092592594</c:v>
                </c:pt>
                <c:pt idx="862">
                  <c:v>0.46635348379629632</c:v>
                </c:pt>
                <c:pt idx="863">
                  <c:v>0.46635738425925927</c:v>
                </c:pt>
                <c:pt idx="864">
                  <c:v>0.46636106481481482</c:v>
                </c:pt>
                <c:pt idx="865">
                  <c:v>0.4663645023148148</c:v>
                </c:pt>
                <c:pt idx="866">
                  <c:v>0.46636795138888892</c:v>
                </c:pt>
                <c:pt idx="867">
                  <c:v>0.46637151620370371</c:v>
                </c:pt>
                <c:pt idx="868">
                  <c:v>0.46637489583333336</c:v>
                </c:pt>
                <c:pt idx="869">
                  <c:v>0.46637827546296301</c:v>
                </c:pt>
                <c:pt idx="870">
                  <c:v>0.4663817476851852</c:v>
                </c:pt>
                <c:pt idx="871">
                  <c:v>0.46638537037037037</c:v>
                </c:pt>
                <c:pt idx="872">
                  <c:v>0.46638915509259254</c:v>
                </c:pt>
                <c:pt idx="873">
                  <c:v>0.46639285879629627</c:v>
                </c:pt>
                <c:pt idx="874">
                  <c:v>0.46639663194444442</c:v>
                </c:pt>
                <c:pt idx="875">
                  <c:v>0.46639980324074076</c:v>
                </c:pt>
                <c:pt idx="876">
                  <c:v>0.46640358796296294</c:v>
                </c:pt>
                <c:pt idx="877">
                  <c:v>0.46640736111111109</c:v>
                </c:pt>
                <c:pt idx="878">
                  <c:v>0.46641116898148144</c:v>
                </c:pt>
                <c:pt idx="879">
                  <c:v>0.46641493055555555</c:v>
                </c:pt>
                <c:pt idx="880">
                  <c:v>0.4664187037037037</c:v>
                </c:pt>
                <c:pt idx="881">
                  <c:v>0.46642240740740742</c:v>
                </c:pt>
                <c:pt idx="882">
                  <c:v>0.46642620370370369</c:v>
                </c:pt>
                <c:pt idx="883">
                  <c:v>0.46642991898148151</c:v>
                </c:pt>
                <c:pt idx="884">
                  <c:v>0.46643332175925928</c:v>
                </c:pt>
                <c:pt idx="885">
                  <c:v>0.46643670138888887</c:v>
                </c:pt>
                <c:pt idx="886">
                  <c:v>0.46644010416666665</c:v>
                </c:pt>
                <c:pt idx="887">
                  <c:v>0.46644349537037039</c:v>
                </c:pt>
                <c:pt idx="888">
                  <c:v>0.46644703703703705</c:v>
                </c:pt>
                <c:pt idx="889">
                  <c:v>0.46645048611111112</c:v>
                </c:pt>
                <c:pt idx="890">
                  <c:v>0.46645400462962966</c:v>
                </c:pt>
                <c:pt idx="891">
                  <c:v>0.46645783564814813</c:v>
                </c:pt>
                <c:pt idx="892">
                  <c:v>0.46646150462962965</c:v>
                </c:pt>
                <c:pt idx="893">
                  <c:v>0.46646525462962968</c:v>
                </c:pt>
                <c:pt idx="894">
                  <c:v>0.46646907407407406</c:v>
                </c:pt>
                <c:pt idx="895">
                  <c:v>0.46647280092592597</c:v>
                </c:pt>
                <c:pt idx="896">
                  <c:v>0.46647642361111114</c:v>
                </c:pt>
                <c:pt idx="897">
                  <c:v>0.46648023148148149</c:v>
                </c:pt>
                <c:pt idx="898">
                  <c:v>0.46648392361111113</c:v>
                </c:pt>
                <c:pt idx="899">
                  <c:v>0.46648765046296298</c:v>
                </c:pt>
                <c:pt idx="900">
                  <c:v>0.46649130787037035</c:v>
                </c:pt>
                <c:pt idx="901">
                  <c:v>0.46649523148148148</c:v>
                </c:pt>
                <c:pt idx="902">
                  <c:v>0.46649888888888885</c:v>
                </c:pt>
                <c:pt idx="903">
                  <c:v>0.4665024421296296</c:v>
                </c:pt>
                <c:pt idx="904">
                  <c:v>0.46650596064814814</c:v>
                </c:pt>
                <c:pt idx="905">
                  <c:v>0.4665094212962963</c:v>
                </c:pt>
                <c:pt idx="906">
                  <c:v>0.46651226851851851</c:v>
                </c:pt>
                <c:pt idx="907">
                  <c:v>0.46651581018518518</c:v>
                </c:pt>
                <c:pt idx="908">
                  <c:v>0.46651928240740742</c:v>
                </c:pt>
                <c:pt idx="909">
                  <c:v>0.46652329861111114</c:v>
                </c:pt>
                <c:pt idx="910">
                  <c:v>0.46652708333333331</c:v>
                </c:pt>
                <c:pt idx="911">
                  <c:v>0.46653087962962964</c:v>
                </c:pt>
                <c:pt idx="912">
                  <c:v>0.46653480324074076</c:v>
                </c:pt>
                <c:pt idx="913">
                  <c:v>0.46653870370370371</c:v>
                </c:pt>
                <c:pt idx="914">
                  <c:v>0.46654254629629627</c:v>
                </c:pt>
                <c:pt idx="915">
                  <c:v>0.46654651620370369</c:v>
                </c:pt>
                <c:pt idx="916">
                  <c:v>0.46655079861111109</c:v>
                </c:pt>
                <c:pt idx="917">
                  <c:v>0.46655461805555554</c:v>
                </c:pt>
                <c:pt idx="918">
                  <c:v>0.46655837962962959</c:v>
                </c:pt>
                <c:pt idx="919">
                  <c:v>0.46656216435185183</c:v>
                </c:pt>
                <c:pt idx="920">
                  <c:v>0.46656600694444444</c:v>
                </c:pt>
                <c:pt idx="921">
                  <c:v>0.46656973379629635</c:v>
                </c:pt>
                <c:pt idx="922">
                  <c:v>0.46657317129629633</c:v>
                </c:pt>
                <c:pt idx="923">
                  <c:v>0.46657621527777776</c:v>
                </c:pt>
                <c:pt idx="924">
                  <c:v>0.46657976851851851</c:v>
                </c:pt>
                <c:pt idx="925">
                  <c:v>0.46658322916666667</c:v>
                </c:pt>
                <c:pt idx="926">
                  <c:v>0.46658668981481483</c:v>
                </c:pt>
                <c:pt idx="927">
                  <c:v>0.46659012731481481</c:v>
                </c:pt>
                <c:pt idx="928">
                  <c:v>0.46659385416666671</c:v>
                </c:pt>
                <c:pt idx="929">
                  <c:v>0.46659768518518518</c:v>
                </c:pt>
                <c:pt idx="930">
                  <c:v>0.46660145833333333</c:v>
                </c:pt>
                <c:pt idx="931">
                  <c:v>0.46660537037037036</c:v>
                </c:pt>
                <c:pt idx="932">
                  <c:v>0.46660900462962962</c:v>
                </c:pt>
                <c:pt idx="933">
                  <c:v>0.46661278935185185</c:v>
                </c:pt>
                <c:pt idx="934">
                  <c:v>0.46661646990740741</c:v>
                </c:pt>
                <c:pt idx="935">
                  <c:v>0.4666197222222222</c:v>
                </c:pt>
                <c:pt idx="936">
                  <c:v>0.46662364583333332</c:v>
                </c:pt>
                <c:pt idx="937">
                  <c:v>0.46662743055555556</c:v>
                </c:pt>
                <c:pt idx="938">
                  <c:v>0.46663108796296293</c:v>
                </c:pt>
                <c:pt idx="939">
                  <c:v>0.46663487268518522</c:v>
                </c:pt>
                <c:pt idx="940">
                  <c:v>0.46663854166666668</c:v>
                </c:pt>
                <c:pt idx="941">
                  <c:v>0.46664226851851853</c:v>
                </c:pt>
                <c:pt idx="942">
                  <c:v>0.46664600694444447</c:v>
                </c:pt>
                <c:pt idx="943">
                  <c:v>0.46664954861111108</c:v>
                </c:pt>
                <c:pt idx="944">
                  <c:v>0.46665300925925929</c:v>
                </c:pt>
                <c:pt idx="945">
                  <c:v>0.46665652777777783</c:v>
                </c:pt>
                <c:pt idx="946">
                  <c:v>0.466660150462963</c:v>
                </c:pt>
                <c:pt idx="947">
                  <c:v>0.46666342592592591</c:v>
                </c:pt>
                <c:pt idx="948">
                  <c:v>0.46666724537037035</c:v>
                </c:pt>
                <c:pt idx="949">
                  <c:v>0.46667104166666667</c:v>
                </c:pt>
                <c:pt idx="950">
                  <c:v>0.46667510416666663</c:v>
                </c:pt>
                <c:pt idx="951">
                  <c:v>0.46667892361111107</c:v>
                </c:pt>
                <c:pt idx="952">
                  <c:v>0.46668276620370369</c:v>
                </c:pt>
                <c:pt idx="953">
                  <c:v>0.46668656250000001</c:v>
                </c:pt>
                <c:pt idx="954">
                  <c:v>0.46669028935185186</c:v>
                </c:pt>
                <c:pt idx="955">
                  <c:v>0.46669413194444442</c:v>
                </c:pt>
                <c:pt idx="956">
                  <c:v>0.46669807870370367</c:v>
                </c:pt>
                <c:pt idx="957">
                  <c:v>0.46670195601851855</c:v>
                </c:pt>
                <c:pt idx="958">
                  <c:v>0.4667058912037037</c:v>
                </c:pt>
                <c:pt idx="959">
                  <c:v>0.46670949074074075</c:v>
                </c:pt>
                <c:pt idx="960">
                  <c:v>0.4667130439814815</c:v>
                </c:pt>
                <c:pt idx="961">
                  <c:v>0.46671666666666667</c:v>
                </c:pt>
                <c:pt idx="962">
                  <c:v>0.46672015046296295</c:v>
                </c:pt>
                <c:pt idx="963">
                  <c:v>0.46672363425925928</c:v>
                </c:pt>
                <c:pt idx="964">
                  <c:v>0.46672718750000003</c:v>
                </c:pt>
                <c:pt idx="965">
                  <c:v>0.46673065972222222</c:v>
                </c:pt>
                <c:pt idx="966">
                  <c:v>0.4667344444444444</c:v>
                </c:pt>
                <c:pt idx="967">
                  <c:v>0.46673831018518519</c:v>
                </c:pt>
                <c:pt idx="968">
                  <c:v>0.46674206018518521</c:v>
                </c:pt>
                <c:pt idx="969">
                  <c:v>0.46674601851851855</c:v>
                </c:pt>
                <c:pt idx="970">
                  <c:v>0.46674998842592591</c:v>
                </c:pt>
                <c:pt idx="971">
                  <c:v>0.46675384259259256</c:v>
                </c:pt>
                <c:pt idx="972">
                  <c:v>0.46675784722222224</c:v>
                </c:pt>
                <c:pt idx="973">
                  <c:v>0.46676172453703701</c:v>
                </c:pt>
                <c:pt idx="974">
                  <c:v>0.46676568287037035</c:v>
                </c:pt>
                <c:pt idx="975">
                  <c:v>0.46676952546296296</c:v>
                </c:pt>
                <c:pt idx="976">
                  <c:v>0.46677321759259255</c:v>
                </c:pt>
                <c:pt idx="977">
                  <c:v>0.46677700231481478</c:v>
                </c:pt>
                <c:pt idx="978">
                  <c:v>0.46678054398148144</c:v>
                </c:pt>
                <c:pt idx="979">
                  <c:v>0.46678405092592595</c:v>
                </c:pt>
                <c:pt idx="980">
                  <c:v>0.46678754629629626</c:v>
                </c:pt>
                <c:pt idx="981">
                  <c:v>0.4667911111111111</c:v>
                </c:pt>
                <c:pt idx="982">
                  <c:v>0.46679462962962964</c:v>
                </c:pt>
                <c:pt idx="983">
                  <c:v>0.4667981712962963</c:v>
                </c:pt>
                <c:pt idx="984">
                  <c:v>0.46680203703703699</c:v>
                </c:pt>
                <c:pt idx="985">
                  <c:v>0.46680589120370369</c:v>
                </c:pt>
                <c:pt idx="986">
                  <c:v>0.46680974537037034</c:v>
                </c:pt>
                <c:pt idx="987">
                  <c:v>0.46681366898148147</c:v>
                </c:pt>
                <c:pt idx="988">
                  <c:v>0.46681744212962961</c:v>
                </c:pt>
                <c:pt idx="989">
                  <c:v>0.46682130787037041</c:v>
                </c:pt>
                <c:pt idx="990">
                  <c:v>0.46682528935185186</c:v>
                </c:pt>
                <c:pt idx="991">
                  <c:v>0.46682920138888889</c:v>
                </c:pt>
                <c:pt idx="992">
                  <c:v>0.46683307870370366</c:v>
                </c:pt>
                <c:pt idx="993">
                  <c:v>0.46683693287037037</c:v>
                </c:pt>
                <c:pt idx="994">
                  <c:v>0.46684074074074072</c:v>
                </c:pt>
                <c:pt idx="995">
                  <c:v>0.46684465277777781</c:v>
                </c:pt>
                <c:pt idx="996">
                  <c:v>0.46684818287037039</c:v>
                </c:pt>
                <c:pt idx="997">
                  <c:v>0.46685165509259258</c:v>
                </c:pt>
                <c:pt idx="998">
                  <c:v>0.46685519675925929</c:v>
                </c:pt>
                <c:pt idx="999">
                  <c:v>0.4668586921296296</c:v>
                </c:pt>
                <c:pt idx="1000">
                  <c:v>0.46686215277777782</c:v>
                </c:pt>
                <c:pt idx="1001">
                  <c:v>0.4668655902777778</c:v>
                </c:pt>
                <c:pt idx="1002">
                  <c:v>0.46686908564814816</c:v>
                </c:pt>
                <c:pt idx="1003">
                  <c:v>0.46687311342592591</c:v>
                </c:pt>
                <c:pt idx="1004">
                  <c:v>0.46687693287037035</c:v>
                </c:pt>
                <c:pt idx="1005">
                  <c:v>0.4668802314814815</c:v>
                </c:pt>
                <c:pt idx="1006">
                  <c:v>0.46688434027777781</c:v>
                </c:pt>
                <c:pt idx="1007">
                  <c:v>0.46688815972222225</c:v>
                </c:pt>
                <c:pt idx="1008">
                  <c:v>0.46689194444444443</c:v>
                </c:pt>
                <c:pt idx="1009">
                  <c:v>0.46689564814814816</c:v>
                </c:pt>
                <c:pt idx="1010">
                  <c:v>0.4668994212962963</c:v>
                </c:pt>
                <c:pt idx="1011">
                  <c:v>0.46690318287037041</c:v>
                </c:pt>
                <c:pt idx="1012">
                  <c:v>0.4669070486111111</c:v>
                </c:pt>
                <c:pt idx="1013">
                  <c:v>0.46691083333333333</c:v>
                </c:pt>
                <c:pt idx="1014">
                  <c:v>0.46691468750000004</c:v>
                </c:pt>
                <c:pt idx="1015">
                  <c:v>0.46691789351851853</c:v>
                </c:pt>
                <c:pt idx="1016">
                  <c:v>0.46692137731481481</c:v>
                </c:pt>
                <c:pt idx="1017">
                  <c:v>0.46692495370370368</c:v>
                </c:pt>
                <c:pt idx="1018">
                  <c:v>0.46692842592592593</c:v>
                </c:pt>
                <c:pt idx="1019">
                  <c:v>0.46693194444444441</c:v>
                </c:pt>
                <c:pt idx="1020">
                  <c:v>0.46693480324074077</c:v>
                </c:pt>
                <c:pt idx="1021">
                  <c:v>0.46693832175925926</c:v>
                </c:pt>
                <c:pt idx="1022">
                  <c:v>0.46694239583333336</c:v>
                </c:pt>
                <c:pt idx="1023">
                  <c:v>0.46694613425925929</c:v>
                </c:pt>
                <c:pt idx="1024">
                  <c:v>0.46695003472222218</c:v>
                </c:pt>
                <c:pt idx="1025">
                  <c:v>0.46695401620370375</c:v>
                </c:pt>
                <c:pt idx="1026">
                  <c:v>0.46695783564814813</c:v>
                </c:pt>
                <c:pt idx="1027">
                  <c:v>0.46696162037037037</c:v>
                </c:pt>
                <c:pt idx="1028">
                  <c:v>0.46696549768518519</c:v>
                </c:pt>
                <c:pt idx="1029">
                  <c:v>0.46696932870370372</c:v>
                </c:pt>
                <c:pt idx="1030">
                  <c:v>0.46697313657407408</c:v>
                </c:pt>
                <c:pt idx="1031">
                  <c:v>0.46697715277777779</c:v>
                </c:pt>
                <c:pt idx="1032">
                  <c:v>0.46698089120370367</c:v>
                </c:pt>
                <c:pt idx="1033">
                  <c:v>0.4669846412037037</c:v>
                </c:pt>
                <c:pt idx="1034">
                  <c:v>0.4669880555555555</c:v>
                </c:pt>
                <c:pt idx="1035">
                  <c:v>0.46699155092592592</c:v>
                </c:pt>
                <c:pt idx="1036">
                  <c:v>0.4669951273148148</c:v>
                </c:pt>
                <c:pt idx="1037">
                  <c:v>0.46699857638888886</c:v>
                </c:pt>
                <c:pt idx="1038">
                  <c:v>0.46700204861111111</c:v>
                </c:pt>
                <c:pt idx="1039">
                  <c:v>0.46700547453703706</c:v>
                </c:pt>
                <c:pt idx="1040">
                  <c:v>0.46700901620370372</c:v>
                </c:pt>
                <c:pt idx="1041">
                  <c:v>0.46701265046296297</c:v>
                </c:pt>
                <c:pt idx="1042">
                  <c:v>0.46701624999999997</c:v>
                </c:pt>
                <c:pt idx="1043">
                  <c:v>0.46702001157407408</c:v>
                </c:pt>
                <c:pt idx="1044">
                  <c:v>0.46702372685185184</c:v>
                </c:pt>
                <c:pt idx="1045">
                  <c:v>0.46702761574074075</c:v>
                </c:pt>
                <c:pt idx="1046">
                  <c:v>0.46703133101851851</c:v>
                </c:pt>
                <c:pt idx="1047">
                  <c:v>0.46703561342592592</c:v>
                </c:pt>
                <c:pt idx="1048">
                  <c:v>0.46703946759259263</c:v>
                </c:pt>
                <c:pt idx="1049">
                  <c:v>0.46704327546296298</c:v>
                </c:pt>
                <c:pt idx="1050">
                  <c:v>0.4670472453703704</c:v>
                </c:pt>
                <c:pt idx="1051">
                  <c:v>0.4670509259259259</c:v>
                </c:pt>
                <c:pt idx="1052">
                  <c:v>0.4670547800925926</c:v>
                </c:pt>
                <c:pt idx="1053">
                  <c:v>0.46705833333333335</c:v>
                </c:pt>
                <c:pt idx="1054">
                  <c:v>0.46706180555555554</c:v>
                </c:pt>
                <c:pt idx="1055">
                  <c:v>0.46706548611111115</c:v>
                </c:pt>
                <c:pt idx="1056">
                  <c:v>0.46706898148148146</c:v>
                </c:pt>
                <c:pt idx="1057">
                  <c:v>0.46707240740740735</c:v>
                </c:pt>
                <c:pt idx="1058">
                  <c:v>0.4670759606481481</c:v>
                </c:pt>
                <c:pt idx="1059">
                  <c:v>0.46708</c:v>
                </c:pt>
                <c:pt idx="1060">
                  <c:v>0.46708383101851852</c:v>
                </c:pt>
                <c:pt idx="1061">
                  <c:v>0.46708773148148147</c:v>
                </c:pt>
                <c:pt idx="1062">
                  <c:v>0.46709152777777779</c:v>
                </c:pt>
                <c:pt idx="1063">
                  <c:v>0.46709541666666671</c:v>
                </c:pt>
                <c:pt idx="1064">
                  <c:v>0.4670993171296296</c:v>
                </c:pt>
                <c:pt idx="1065">
                  <c:v>0.4671031365740741</c:v>
                </c:pt>
                <c:pt idx="1066">
                  <c:v>0.46710699074074075</c:v>
                </c:pt>
                <c:pt idx="1067">
                  <c:v>0.46711099537037032</c:v>
                </c:pt>
                <c:pt idx="1068">
                  <c:v>0.46711474537037034</c:v>
                </c:pt>
                <c:pt idx="1069">
                  <c:v>0.46711866898148147</c:v>
                </c:pt>
                <c:pt idx="1070">
                  <c:v>0.46712247685185182</c:v>
                </c:pt>
                <c:pt idx="1071">
                  <c:v>0.46712601851851848</c:v>
                </c:pt>
                <c:pt idx="1072">
                  <c:v>0.46712953703703702</c:v>
                </c:pt>
                <c:pt idx="1073">
                  <c:v>0.467132974537037</c:v>
                </c:pt>
                <c:pt idx="1074">
                  <c:v>0.46713648148148151</c:v>
                </c:pt>
                <c:pt idx="1075">
                  <c:v>0.46713994212962962</c:v>
                </c:pt>
                <c:pt idx="1076">
                  <c:v>0.46714341435185186</c:v>
                </c:pt>
                <c:pt idx="1077">
                  <c:v>0.46714704861111112</c:v>
                </c:pt>
                <c:pt idx="1078">
                  <c:v>0.46715103009259257</c:v>
                </c:pt>
                <c:pt idx="1079">
                  <c:v>0.46715556712962963</c:v>
                </c:pt>
                <c:pt idx="1080">
                  <c:v>0.46715964120370373</c:v>
                </c:pt>
                <c:pt idx="1081">
                  <c:v>0.46716461805555554</c:v>
                </c:pt>
                <c:pt idx="1082">
                  <c:v>0.46716938657407409</c:v>
                </c:pt>
                <c:pt idx="1083">
                  <c:v>0.46717390046296298</c:v>
                </c:pt>
                <c:pt idx="1084">
                  <c:v>0.46717903935185184</c:v>
                </c:pt>
                <c:pt idx="1085">
                  <c:v>0.46718344907407405</c:v>
                </c:pt>
                <c:pt idx="1086">
                  <c:v>0.46718805555555559</c:v>
                </c:pt>
                <c:pt idx="1087">
                  <c:v>0.46719234953703709</c:v>
                </c:pt>
                <c:pt idx="1088">
                  <c:v>0.46719631944444445</c:v>
                </c:pt>
                <c:pt idx="1089">
                  <c:v>0.46719993055555559</c:v>
                </c:pt>
                <c:pt idx="1090">
                  <c:v>0.46720347222222225</c:v>
                </c:pt>
                <c:pt idx="1091">
                  <c:v>0.46720701388888886</c:v>
                </c:pt>
                <c:pt idx="1092">
                  <c:v>0.46721064814814817</c:v>
                </c:pt>
                <c:pt idx="1093">
                  <c:v>0.46721415509259256</c:v>
                </c:pt>
                <c:pt idx="1094">
                  <c:v>0.46721827546296296</c:v>
                </c:pt>
                <c:pt idx="1095">
                  <c:v>0.46722276620370368</c:v>
                </c:pt>
                <c:pt idx="1096">
                  <c:v>0.46722708333333335</c:v>
                </c:pt>
                <c:pt idx="1097">
                  <c:v>0.46723163194444445</c:v>
                </c:pt>
                <c:pt idx="1098">
                  <c:v>0.46723598379629627</c:v>
                </c:pt>
                <c:pt idx="1099">
                  <c:v>0.46724541666666664</c:v>
                </c:pt>
                <c:pt idx="1100">
                  <c:v>0.4672500462962963</c:v>
                </c:pt>
                <c:pt idx="1101">
                  <c:v>0.46725446759259254</c:v>
                </c:pt>
                <c:pt idx="1102">
                  <c:v>0.46725879629629624</c:v>
                </c:pt>
                <c:pt idx="1103">
                  <c:v>0.46726336805555557</c:v>
                </c:pt>
                <c:pt idx="1104">
                  <c:v>0.46726686342592588</c:v>
                </c:pt>
                <c:pt idx="1105">
                  <c:v>0.46727030092592597</c:v>
                </c:pt>
                <c:pt idx="1106">
                  <c:v>0.46727384259259258</c:v>
                </c:pt>
                <c:pt idx="1107">
                  <c:v>0.46727730324074074</c:v>
                </c:pt>
                <c:pt idx="1108">
                  <c:v>0.46728087962962966</c:v>
                </c:pt>
                <c:pt idx="1109">
                  <c:v>0.46728440972222224</c:v>
                </c:pt>
                <c:pt idx="1110">
                  <c:v>0.46728792824074072</c:v>
                </c:pt>
                <c:pt idx="1111">
                  <c:v>0.4672924537037037</c:v>
                </c:pt>
                <c:pt idx="1112">
                  <c:v>0.46729672453703702</c:v>
                </c:pt>
                <c:pt idx="1113">
                  <c:v>0.46730094907407405</c:v>
                </c:pt>
                <c:pt idx="1114">
                  <c:v>0.46730552083333338</c:v>
                </c:pt>
                <c:pt idx="1115">
                  <c:v>0.46731019675925928</c:v>
                </c:pt>
                <c:pt idx="1116">
                  <c:v>0.46731461805555558</c:v>
                </c:pt>
                <c:pt idx="1117">
                  <c:v>0.46731884259259254</c:v>
                </c:pt>
                <c:pt idx="1118">
                  <c:v>0.46732325231481481</c:v>
                </c:pt>
                <c:pt idx="1119">
                  <c:v>0.46732798611111109</c:v>
                </c:pt>
                <c:pt idx="1120">
                  <c:v>0.46733253472222219</c:v>
                </c:pt>
                <c:pt idx="1121">
                  <c:v>0.46733615740740736</c:v>
                </c:pt>
                <c:pt idx="1122">
                  <c:v>0.46733964120370369</c:v>
                </c:pt>
                <c:pt idx="1123">
                  <c:v>0.4673431481481482</c:v>
                </c:pt>
                <c:pt idx="1124">
                  <c:v>0.46734672453703707</c:v>
                </c:pt>
                <c:pt idx="1125">
                  <c:v>0.46735032407407412</c:v>
                </c:pt>
                <c:pt idx="1126">
                  <c:v>0.46735383101851852</c:v>
                </c:pt>
                <c:pt idx="1127">
                  <c:v>0.46735818287037034</c:v>
                </c:pt>
                <c:pt idx="1128">
                  <c:v>0.46736287037037033</c:v>
                </c:pt>
                <c:pt idx="1129">
                  <c:v>0.46736761574074071</c:v>
                </c:pt>
                <c:pt idx="1130">
                  <c:v>0.46737232638888893</c:v>
                </c:pt>
                <c:pt idx="1131">
                  <c:v>0.46737680555555555</c:v>
                </c:pt>
                <c:pt idx="1132">
                  <c:v>0.46738111111111108</c:v>
                </c:pt>
                <c:pt idx="1133">
                  <c:v>0.46738582175925925</c:v>
                </c:pt>
                <c:pt idx="1134">
                  <c:v>0.46739045138888891</c:v>
                </c:pt>
                <c:pt idx="1135">
                  <c:v>0.46739505787037033</c:v>
                </c:pt>
                <c:pt idx="1136">
                  <c:v>0.46739932870370371</c:v>
                </c:pt>
                <c:pt idx="1137">
                  <c:v>0.46740361111111112</c:v>
                </c:pt>
                <c:pt idx="1138">
                  <c:v>0.46740667824074073</c:v>
                </c:pt>
                <c:pt idx="1139">
                  <c:v>0.46741018518518523</c:v>
                </c:pt>
                <c:pt idx="1140">
                  <c:v>0.46741407407407404</c:v>
                </c:pt>
                <c:pt idx="1141">
                  <c:v>0.46741765046296296</c:v>
                </c:pt>
                <c:pt idx="1142">
                  <c:v>0.46742120370370371</c:v>
                </c:pt>
                <c:pt idx="1143">
                  <c:v>0.46742471064814817</c:v>
                </c:pt>
                <c:pt idx="1144">
                  <c:v>0.46742902777777778</c:v>
                </c:pt>
                <c:pt idx="1145">
                  <c:v>0.46743359953703706</c:v>
                </c:pt>
                <c:pt idx="1146">
                  <c:v>0.46743814814814816</c:v>
                </c:pt>
                <c:pt idx="1147">
                  <c:v>0.46744254629629628</c:v>
                </c:pt>
                <c:pt idx="1148">
                  <c:v>0.46744696759259258</c:v>
                </c:pt>
                <c:pt idx="1149">
                  <c:v>0.46745152777777776</c:v>
                </c:pt>
                <c:pt idx="1150">
                  <c:v>0.4674563078703704</c:v>
                </c:pt>
                <c:pt idx="1151">
                  <c:v>0.46746112268518519</c:v>
                </c:pt>
                <c:pt idx="1152">
                  <c:v>0.46746542824074072</c:v>
                </c:pt>
                <c:pt idx="1153">
                  <c:v>0.46746997685185182</c:v>
                </c:pt>
                <c:pt idx="1154">
                  <c:v>0.46747421296296299</c:v>
                </c:pt>
                <c:pt idx="1155">
                  <c:v>0.46747790509259257</c:v>
                </c:pt>
                <c:pt idx="1156">
                  <c:v>0.46748141203703703</c:v>
                </c:pt>
                <c:pt idx="1157">
                  <c:v>0.46748498842592595</c:v>
                </c:pt>
                <c:pt idx="1158">
                  <c:v>0.46748853009259261</c:v>
                </c:pt>
                <c:pt idx="1159">
                  <c:v>0.46749202546296292</c:v>
                </c:pt>
                <c:pt idx="1160">
                  <c:v>0.46749674768518518</c:v>
                </c:pt>
                <c:pt idx="1161">
                  <c:v>0.46750156250000002</c:v>
                </c:pt>
                <c:pt idx="1162">
                  <c:v>0.46750583333333334</c:v>
                </c:pt>
                <c:pt idx="1163">
                  <c:v>0.46751018518518522</c:v>
                </c:pt>
                <c:pt idx="1164">
                  <c:v>0.46751499999999996</c:v>
                </c:pt>
                <c:pt idx="1165">
                  <c:v>0.4675196064814815</c:v>
                </c:pt>
                <c:pt idx="1166">
                  <c:v>0.46752425925925928</c:v>
                </c:pt>
                <c:pt idx="1167">
                  <c:v>0.46752863425925928</c:v>
                </c:pt>
                <c:pt idx="1168">
                  <c:v>0.4675329513888889</c:v>
                </c:pt>
                <c:pt idx="1169">
                  <c:v>0.46753749999999999</c:v>
                </c:pt>
                <c:pt idx="1170">
                  <c:v>0.46754175925925923</c:v>
                </c:pt>
                <c:pt idx="1171">
                  <c:v>0.46754530092592589</c:v>
                </c:pt>
                <c:pt idx="1172">
                  <c:v>0.46754890046296294</c:v>
                </c:pt>
                <c:pt idx="1173">
                  <c:v>0.46755243055555556</c:v>
                </c:pt>
                <c:pt idx="1174">
                  <c:v>0.46755594907407411</c:v>
                </c:pt>
                <c:pt idx="1175">
                  <c:v>0.46755961805555551</c:v>
                </c:pt>
                <c:pt idx="1176">
                  <c:v>0.46756319444444444</c:v>
                </c:pt>
                <c:pt idx="1177">
                  <c:v>0.46756733796296296</c:v>
                </c:pt>
                <c:pt idx="1178">
                  <c:v>0.46757175925925926</c:v>
                </c:pt>
                <c:pt idx="1179">
                  <c:v>0.46757642361111112</c:v>
                </c:pt>
                <c:pt idx="1180">
                  <c:v>0.46758098379629631</c:v>
                </c:pt>
                <c:pt idx="1181">
                  <c:v>0.46758559027777774</c:v>
                </c:pt>
                <c:pt idx="1182">
                  <c:v>0.46759034722222226</c:v>
                </c:pt>
                <c:pt idx="1183">
                  <c:v>0.46759509259259263</c:v>
                </c:pt>
                <c:pt idx="1184">
                  <c:v>0.46759962962962964</c:v>
                </c:pt>
                <c:pt idx="1185">
                  <c:v>0.46760402777777776</c:v>
                </c:pt>
                <c:pt idx="1186">
                  <c:v>0.46760836805555556</c:v>
                </c:pt>
                <c:pt idx="1187">
                  <c:v>0.4676127430555555</c:v>
                </c:pt>
                <c:pt idx="1188">
                  <c:v>0.46761622685185184</c:v>
                </c:pt>
                <c:pt idx="1189">
                  <c:v>0.46761973379629634</c:v>
                </c:pt>
                <c:pt idx="1190">
                  <c:v>0.46762341435185184</c:v>
                </c:pt>
                <c:pt idx="1191">
                  <c:v>0.46762634259259261</c:v>
                </c:pt>
                <c:pt idx="1192">
                  <c:v>0.46762999999999999</c:v>
                </c:pt>
                <c:pt idx="1193">
                  <c:v>0.46763369212962963</c:v>
                </c:pt>
                <c:pt idx="1194">
                  <c:v>0.46763797453703698</c:v>
                </c:pt>
                <c:pt idx="1195">
                  <c:v>0.46764217592592594</c:v>
                </c:pt>
                <c:pt idx="1196">
                  <c:v>0.46764675925925925</c:v>
                </c:pt>
                <c:pt idx="1197">
                  <c:v>0.46765125000000002</c:v>
                </c:pt>
                <c:pt idx="1198">
                  <c:v>0.46765585648148145</c:v>
                </c:pt>
                <c:pt idx="1199">
                  <c:v>0.4676602314814815</c:v>
                </c:pt>
                <c:pt idx="1200">
                  <c:v>0.46766468749999995</c:v>
                </c:pt>
                <c:pt idx="1201">
                  <c:v>0.46766920138888884</c:v>
                </c:pt>
                <c:pt idx="1202">
                  <c:v>0.46767368055555553</c:v>
                </c:pt>
                <c:pt idx="1203">
                  <c:v>0.46767836805555557</c:v>
                </c:pt>
                <c:pt idx="1204">
                  <c:v>0.46768208333333333</c:v>
                </c:pt>
                <c:pt idx="1205">
                  <c:v>0.46768564814814817</c:v>
                </c:pt>
                <c:pt idx="1206">
                  <c:v>0.46768912037037036</c:v>
                </c:pt>
                <c:pt idx="1207">
                  <c:v>0.46769270833333332</c:v>
                </c:pt>
                <c:pt idx="1208">
                  <c:v>0.46769622685185186</c:v>
                </c:pt>
                <c:pt idx="1209">
                  <c:v>0.46769989583333332</c:v>
                </c:pt>
                <c:pt idx="1210">
                  <c:v>0.46770344907407407</c:v>
                </c:pt>
                <c:pt idx="1211">
                  <c:v>0.46770783564814816</c:v>
                </c:pt>
                <c:pt idx="1212">
                  <c:v>0.46771215277777772</c:v>
                </c:pt>
                <c:pt idx="1213">
                  <c:v>0.46771651620370375</c:v>
                </c:pt>
                <c:pt idx="1214">
                  <c:v>0.46772100694444446</c:v>
                </c:pt>
                <c:pt idx="1215">
                  <c:v>0.4677252199074074</c:v>
                </c:pt>
                <c:pt idx="1216">
                  <c:v>0.46772962962962961</c:v>
                </c:pt>
                <c:pt idx="1217">
                  <c:v>0.46773386574074077</c:v>
                </c:pt>
                <c:pt idx="1218">
                  <c:v>0.46773809027777774</c:v>
                </c:pt>
                <c:pt idx="1219">
                  <c:v>0.46774246527777774</c:v>
                </c:pt>
                <c:pt idx="1220">
                  <c:v>0.4677470949074074</c:v>
                </c:pt>
                <c:pt idx="1221">
                  <c:v>0.46775126157407404</c:v>
                </c:pt>
                <c:pt idx="1222">
                  <c:v>0.46775473379629634</c:v>
                </c:pt>
                <c:pt idx="1223">
                  <c:v>0.46775839120370372</c:v>
                </c:pt>
                <c:pt idx="1224">
                  <c:v>0.46776192129629629</c:v>
                </c:pt>
                <c:pt idx="1225">
                  <c:v>0.46776545138888892</c:v>
                </c:pt>
                <c:pt idx="1226">
                  <c:v>0.4677691435185185</c:v>
                </c:pt>
                <c:pt idx="1227">
                  <c:v>0.46777283564814814</c:v>
                </c:pt>
                <c:pt idx="1228">
                  <c:v>0.46777730324074079</c:v>
                </c:pt>
                <c:pt idx="1229">
                  <c:v>0.4677818865740741</c:v>
                </c:pt>
                <c:pt idx="1230">
                  <c:v>0.46778605324074074</c:v>
                </c:pt>
                <c:pt idx="1231">
                  <c:v>0.46779082175925923</c:v>
                </c:pt>
                <c:pt idx="1232">
                  <c:v>0.46779508101851852</c:v>
                </c:pt>
                <c:pt idx="1233">
                  <c:v>0.4677997800925926</c:v>
                </c:pt>
                <c:pt idx="1234">
                  <c:v>0.46780429398148149</c:v>
                </c:pt>
                <c:pt idx="1235">
                  <c:v>0.46780876157407408</c:v>
                </c:pt>
                <c:pt idx="1236">
                  <c:v>0.46781319444444441</c:v>
                </c:pt>
                <c:pt idx="1237">
                  <c:v>0.4678177546296296</c:v>
                </c:pt>
                <c:pt idx="1238">
                  <c:v>0.46782141203703703</c:v>
                </c:pt>
                <c:pt idx="1239">
                  <c:v>0.46782489583333331</c:v>
                </c:pt>
                <c:pt idx="1240">
                  <c:v>0.46782859953703704</c:v>
                </c:pt>
                <c:pt idx="1241">
                  <c:v>0.46783215277777779</c:v>
                </c:pt>
                <c:pt idx="1242">
                  <c:v>0.46783563657407407</c:v>
                </c:pt>
                <c:pt idx="1243">
                  <c:v>0.46783934027777779</c:v>
                </c:pt>
                <c:pt idx="1244">
                  <c:v>0.46784296296296296</c:v>
                </c:pt>
                <c:pt idx="1245">
                  <c:v>0.46784739583333335</c:v>
                </c:pt>
                <c:pt idx="1246">
                  <c:v>0.46785197916666665</c:v>
                </c:pt>
                <c:pt idx="1247">
                  <c:v>0.46785658564814819</c:v>
                </c:pt>
                <c:pt idx="1248">
                  <c:v>0.46786105324074073</c:v>
                </c:pt>
                <c:pt idx="1249">
                  <c:v>0.46786531250000002</c:v>
                </c:pt>
                <c:pt idx="1250">
                  <c:v>0.46786971064814814</c:v>
                </c:pt>
                <c:pt idx="1251">
                  <c:v>0.46787394675925925</c:v>
                </c:pt>
                <c:pt idx="1252">
                  <c:v>0.46787829861111113</c:v>
                </c:pt>
                <c:pt idx="1253">
                  <c:v>0.46788225694444446</c:v>
                </c:pt>
                <c:pt idx="1254">
                  <c:v>0.4678868518518518</c:v>
                </c:pt>
                <c:pt idx="1255">
                  <c:v>0.46789104166666667</c:v>
                </c:pt>
                <c:pt idx="1256">
                  <c:v>0.46789454861111107</c:v>
                </c:pt>
                <c:pt idx="1257">
                  <c:v>0.46789815972222221</c:v>
                </c:pt>
                <c:pt idx="1258">
                  <c:v>0.46790165509259257</c:v>
                </c:pt>
                <c:pt idx="1259">
                  <c:v>0.4679052314814815</c:v>
                </c:pt>
                <c:pt idx="1260">
                  <c:v>0.4679088657407407</c:v>
                </c:pt>
                <c:pt idx="1261">
                  <c:v>0.46791328703703705</c:v>
                </c:pt>
                <c:pt idx="1262">
                  <c:v>0.46791769675925926</c:v>
                </c:pt>
                <c:pt idx="1263">
                  <c:v>0.46792241898148146</c:v>
                </c:pt>
                <c:pt idx="1264">
                  <c:v>0.46792709490740741</c:v>
                </c:pt>
                <c:pt idx="1265">
                  <c:v>0.46793133101851853</c:v>
                </c:pt>
                <c:pt idx="1266">
                  <c:v>0.46793583333333338</c:v>
                </c:pt>
                <c:pt idx="1267">
                  <c:v>0.46794034722222227</c:v>
                </c:pt>
                <c:pt idx="1268">
                  <c:v>0.4679448726851852</c:v>
                </c:pt>
                <c:pt idx="1269">
                  <c:v>0.46794952546296292</c:v>
                </c:pt>
                <c:pt idx="1270">
                  <c:v>0.46795402777777778</c:v>
                </c:pt>
                <c:pt idx="1271">
                  <c:v>0.46795832175925928</c:v>
                </c:pt>
                <c:pt idx="1272">
                  <c:v>0.46796200231481483</c:v>
                </c:pt>
                <c:pt idx="1273">
                  <c:v>0.46796499999999996</c:v>
                </c:pt>
                <c:pt idx="1274">
                  <c:v>0.46796854166666663</c:v>
                </c:pt>
                <c:pt idx="1275">
                  <c:v>0.46797210648148146</c:v>
                </c:pt>
                <c:pt idx="1276">
                  <c:v>0.4679755902777778</c:v>
                </c:pt>
                <c:pt idx="1277">
                  <c:v>0.46797924768518517</c:v>
                </c:pt>
                <c:pt idx="1278">
                  <c:v>0.46798302083333332</c:v>
                </c:pt>
                <c:pt idx="1279">
                  <c:v>0.46798760416666668</c:v>
                </c:pt>
                <c:pt idx="1280">
                  <c:v>0.46799201388888889</c:v>
                </c:pt>
                <c:pt idx="1281">
                  <c:v>0.46799700231481478</c:v>
                </c:pt>
                <c:pt idx="1282">
                  <c:v>0.46800138888888893</c:v>
                </c:pt>
                <c:pt idx="1283">
                  <c:v>0.46800574074074075</c:v>
                </c:pt>
                <c:pt idx="1284">
                  <c:v>0.46801016203703699</c:v>
                </c:pt>
                <c:pt idx="1285">
                  <c:v>0.46801490740740742</c:v>
                </c:pt>
                <c:pt idx="1286">
                  <c:v>0.46801965277777779</c:v>
                </c:pt>
                <c:pt idx="1287">
                  <c:v>0.46802421296296298</c:v>
                </c:pt>
                <c:pt idx="1288">
                  <c:v>0.46802843749999995</c:v>
                </c:pt>
                <c:pt idx="1289">
                  <c:v>0.46803208333333335</c:v>
                </c:pt>
                <c:pt idx="1290">
                  <c:v>0.46803559027777775</c:v>
                </c:pt>
                <c:pt idx="1291">
                  <c:v>0.46803910879629629</c:v>
                </c:pt>
                <c:pt idx="1292">
                  <c:v>0.4680428240740741</c:v>
                </c:pt>
                <c:pt idx="1293">
                  <c:v>0.46804638888888889</c:v>
                </c:pt>
                <c:pt idx="1294">
                  <c:v>0.46804994212962964</c:v>
                </c:pt>
                <c:pt idx="1295">
                  <c:v>0.46805440972222218</c:v>
                </c:pt>
                <c:pt idx="1296">
                  <c:v>0.46805906250000001</c:v>
                </c:pt>
                <c:pt idx="1297">
                  <c:v>0.46806515046296293</c:v>
                </c:pt>
                <c:pt idx="1298">
                  <c:v>0.4680695601851852</c:v>
                </c:pt>
                <c:pt idx="1299">
                  <c:v>0.46807449074074076</c:v>
                </c:pt>
                <c:pt idx="1300">
                  <c:v>0.4680793055555556</c:v>
                </c:pt>
                <c:pt idx="1301">
                  <c:v>0.46808394675925924</c:v>
                </c:pt>
                <c:pt idx="1302">
                  <c:v>0.46808856481481481</c:v>
                </c:pt>
                <c:pt idx="1303">
                  <c:v>0.46809324074074077</c:v>
                </c:pt>
                <c:pt idx="1304">
                  <c:v>0.46809753472222221</c:v>
                </c:pt>
                <c:pt idx="1305">
                  <c:v>0.46810121527777776</c:v>
                </c:pt>
                <c:pt idx="1306">
                  <c:v>0.46810479166666669</c:v>
                </c:pt>
                <c:pt idx="1307">
                  <c:v>0.46810839120370368</c:v>
                </c:pt>
                <c:pt idx="1308">
                  <c:v>0.46811217592592591</c:v>
                </c:pt>
                <c:pt idx="1309">
                  <c:v>0.46811572916666666</c:v>
                </c:pt>
                <c:pt idx="1310">
                  <c:v>0.46811939814814818</c:v>
                </c:pt>
                <c:pt idx="1311">
                  <c:v>0.46812361111111112</c:v>
                </c:pt>
                <c:pt idx="1312">
                  <c:v>0.4681283912037037</c:v>
                </c:pt>
                <c:pt idx="1313">
                  <c:v>0.46813288194444441</c:v>
                </c:pt>
                <c:pt idx="1314">
                  <c:v>0.46813751157407407</c:v>
                </c:pt>
                <c:pt idx="1315">
                  <c:v>0.46814247685185184</c:v>
                </c:pt>
                <c:pt idx="1316">
                  <c:v>0.46814721064814813</c:v>
                </c:pt>
                <c:pt idx="1317">
                  <c:v>0.46815167824074072</c:v>
                </c:pt>
                <c:pt idx="1318">
                  <c:v>0.46815630787037038</c:v>
                </c:pt>
                <c:pt idx="1319">
                  <c:v>0.46816090277777778</c:v>
                </c:pt>
                <c:pt idx="1320">
                  <c:v>0.46816584490740737</c:v>
                </c:pt>
                <c:pt idx="1321">
                  <c:v>0.46816976851851849</c:v>
                </c:pt>
                <c:pt idx="1322">
                  <c:v>0.46817337962962963</c:v>
                </c:pt>
                <c:pt idx="1323">
                  <c:v>0.46817711805555556</c:v>
                </c:pt>
                <c:pt idx="1324">
                  <c:v>0.46818069444444443</c:v>
                </c:pt>
                <c:pt idx="1325">
                  <c:v>0.46818428240740739</c:v>
                </c:pt>
                <c:pt idx="1326">
                  <c:v>0.46818799768518521</c:v>
                </c:pt>
                <c:pt idx="1327">
                  <c:v>0.46819255787037034</c:v>
                </c:pt>
                <c:pt idx="1328">
                  <c:v>0.4681971875</c:v>
                </c:pt>
                <c:pt idx="1329">
                  <c:v>0.46820200231481479</c:v>
                </c:pt>
                <c:pt idx="1330">
                  <c:v>0.46820690972222218</c:v>
                </c:pt>
                <c:pt idx="1331">
                  <c:v>0.46821184027777779</c:v>
                </c:pt>
                <c:pt idx="1332">
                  <c:v>0.46821618055555558</c:v>
                </c:pt>
                <c:pt idx="1333">
                  <c:v>0.46822055555555558</c:v>
                </c:pt>
                <c:pt idx="1334">
                  <c:v>0.4682251273148148</c:v>
                </c:pt>
                <c:pt idx="1335">
                  <c:v>0.46822993055555556</c:v>
                </c:pt>
                <c:pt idx="1336">
                  <c:v>0.46823436342592589</c:v>
                </c:pt>
                <c:pt idx="1337">
                  <c:v>0.46823795138888885</c:v>
                </c:pt>
                <c:pt idx="1338">
                  <c:v>0.46824151620370369</c:v>
                </c:pt>
                <c:pt idx="1339">
                  <c:v>0.46824513888888886</c:v>
                </c:pt>
                <c:pt idx="1340">
                  <c:v>0.46824873842592596</c:v>
                </c:pt>
                <c:pt idx="1341">
                  <c:v>0.46825239583333333</c:v>
                </c:pt>
                <c:pt idx="1342">
                  <c:v>0.46825594907407408</c:v>
                </c:pt>
                <c:pt idx="1343">
                  <c:v>0.46825951388888892</c:v>
                </c:pt>
                <c:pt idx="1344">
                  <c:v>0.46826461805555558</c:v>
                </c:pt>
                <c:pt idx="1345">
                  <c:v>0.46826945601851855</c:v>
                </c:pt>
                <c:pt idx="1346">
                  <c:v>0.46827401620370374</c:v>
                </c:pt>
                <c:pt idx="1347">
                  <c:v>0.46827859953703704</c:v>
                </c:pt>
                <c:pt idx="1348">
                  <c:v>0.46828314814814814</c:v>
                </c:pt>
                <c:pt idx="1349">
                  <c:v>0.46828797453703702</c:v>
                </c:pt>
                <c:pt idx="1350">
                  <c:v>0.46829261574074077</c:v>
                </c:pt>
                <c:pt idx="1351">
                  <c:v>0.46829729166666662</c:v>
                </c:pt>
                <c:pt idx="1352">
                  <c:v>0.46830172453703706</c:v>
                </c:pt>
                <c:pt idx="1353">
                  <c:v>0.46830620370370374</c:v>
                </c:pt>
                <c:pt idx="1354">
                  <c:v>0.4683099652777778</c:v>
                </c:pt>
                <c:pt idx="1355">
                  <c:v>0.46831355324074075</c:v>
                </c:pt>
                <c:pt idx="1356">
                  <c:v>0.46831712962962962</c:v>
                </c:pt>
                <c:pt idx="1357">
                  <c:v>0.46832084490740744</c:v>
                </c:pt>
                <c:pt idx="1358">
                  <c:v>0.46832386574074075</c:v>
                </c:pt>
                <c:pt idx="1359">
                  <c:v>0.46832766203703707</c:v>
                </c:pt>
                <c:pt idx="1360">
                  <c:v>0.46833262731481479</c:v>
                </c:pt>
                <c:pt idx="1361">
                  <c:v>0.46833719907407406</c:v>
                </c:pt>
                <c:pt idx="1362">
                  <c:v>0.46834173611111113</c:v>
                </c:pt>
                <c:pt idx="1363">
                  <c:v>0.46834644675925929</c:v>
                </c:pt>
                <c:pt idx="1364">
                  <c:v>0.46835108796296293</c:v>
                </c:pt>
                <c:pt idx="1365">
                  <c:v>0.4683557523148148</c:v>
                </c:pt>
                <c:pt idx="1366">
                  <c:v>0.46836021990740745</c:v>
                </c:pt>
                <c:pt idx="1367">
                  <c:v>0.46836493055555556</c:v>
                </c:pt>
                <c:pt idx="1368">
                  <c:v>0.46836932870370368</c:v>
                </c:pt>
                <c:pt idx="1369">
                  <c:v>0.46837390046296296</c:v>
                </c:pt>
                <c:pt idx="1370">
                  <c:v>0.46837747685185183</c:v>
                </c:pt>
                <c:pt idx="1371">
                  <c:v>0.46838101851851849</c:v>
                </c:pt>
                <c:pt idx="1372">
                  <c:v>0.46838467592592598</c:v>
                </c:pt>
                <c:pt idx="1373">
                  <c:v>0.46838825231481485</c:v>
                </c:pt>
                <c:pt idx="1374">
                  <c:v>0.46839179398148145</c:v>
                </c:pt>
                <c:pt idx="1375">
                  <c:v>0.46839533564814811</c:v>
                </c:pt>
                <c:pt idx="1376">
                  <c:v>0.46839907407407405</c:v>
                </c:pt>
                <c:pt idx="1377">
                  <c:v>0.46840358796296294</c:v>
                </c:pt>
                <c:pt idx="1378">
                  <c:v>0.46840819444444443</c:v>
                </c:pt>
                <c:pt idx="1379">
                  <c:v>0.46841252314814819</c:v>
                </c:pt>
                <c:pt idx="1380">
                  <c:v>0.46841699074074072</c:v>
                </c:pt>
                <c:pt idx="1381">
                  <c:v>0.46842155092592591</c:v>
                </c:pt>
                <c:pt idx="1382">
                  <c:v>0.46842585648148144</c:v>
                </c:pt>
                <c:pt idx="1383">
                  <c:v>0.46843034722222221</c:v>
                </c:pt>
                <c:pt idx="1384">
                  <c:v>0.46843465277777779</c:v>
                </c:pt>
                <c:pt idx="1385">
                  <c:v>0.46843908564814818</c:v>
                </c:pt>
                <c:pt idx="1386">
                  <c:v>0.46844372685185182</c:v>
                </c:pt>
                <c:pt idx="1387">
                  <c:v>0.46844774305555559</c:v>
                </c:pt>
                <c:pt idx="1388">
                  <c:v>0.46845425925925926</c:v>
                </c:pt>
                <c:pt idx="1389">
                  <c:v>0.46845785879629626</c:v>
                </c:pt>
                <c:pt idx="1390">
                  <c:v>0.46846162037037037</c:v>
                </c:pt>
                <c:pt idx="1391">
                  <c:v>0.46846519675925924</c:v>
                </c:pt>
                <c:pt idx="1392">
                  <c:v>0.46846962962962962</c:v>
                </c:pt>
                <c:pt idx="1393">
                  <c:v>0.46847429398148149</c:v>
                </c:pt>
                <c:pt idx="1394">
                  <c:v>0.46847894675925922</c:v>
                </c:pt>
                <c:pt idx="1395">
                  <c:v>0.46848363425925926</c:v>
                </c:pt>
                <c:pt idx="1396">
                  <c:v>0.46848824074074075</c:v>
                </c:pt>
                <c:pt idx="1397">
                  <c:v>0.46849285879629626</c:v>
                </c:pt>
                <c:pt idx="1398">
                  <c:v>0.46849721064814814</c:v>
                </c:pt>
                <c:pt idx="1399">
                  <c:v>0.46850179398148151</c:v>
                </c:pt>
                <c:pt idx="1400">
                  <c:v>0.46850690972222225</c:v>
                </c:pt>
                <c:pt idx="1401">
                  <c:v>0.46851122685185187</c:v>
                </c:pt>
                <c:pt idx="1402">
                  <c:v>0.46851527777777774</c:v>
                </c:pt>
                <c:pt idx="1403">
                  <c:v>0.46851894675925926</c:v>
                </c:pt>
                <c:pt idx="1404">
                  <c:v>0.46852250000000001</c:v>
                </c:pt>
                <c:pt idx="1405">
                  <c:v>0.46852611111111114</c:v>
                </c:pt>
                <c:pt idx="1406">
                  <c:v>0.46852978009259255</c:v>
                </c:pt>
                <c:pt idx="1407">
                  <c:v>0.46853328703703706</c:v>
                </c:pt>
                <c:pt idx="1408">
                  <c:v>0.46853687500000002</c:v>
                </c:pt>
                <c:pt idx="1409">
                  <c:v>0.46854189814814817</c:v>
                </c:pt>
                <c:pt idx="1410">
                  <c:v>0.46854623842592596</c:v>
                </c:pt>
                <c:pt idx="1411">
                  <c:v>0.46855050925925923</c:v>
                </c:pt>
                <c:pt idx="1412">
                  <c:v>0.468555</c:v>
                </c:pt>
                <c:pt idx="1413">
                  <c:v>0.46856004629629627</c:v>
                </c:pt>
                <c:pt idx="1414">
                  <c:v>0.46856474537037035</c:v>
                </c:pt>
                <c:pt idx="1415">
                  <c:v>0.46856923611111112</c:v>
                </c:pt>
                <c:pt idx="1416">
                  <c:v>0.46857355324074074</c:v>
                </c:pt>
                <c:pt idx="1417">
                  <c:v>0.46857819444444443</c:v>
                </c:pt>
                <c:pt idx="1418">
                  <c:v>0.4685828125</c:v>
                </c:pt>
                <c:pt idx="1419">
                  <c:v>0.46858686342592587</c:v>
                </c:pt>
                <c:pt idx="1420">
                  <c:v>0.46859038194444441</c:v>
                </c:pt>
                <c:pt idx="1421">
                  <c:v>0.46859413194444444</c:v>
                </c:pt>
                <c:pt idx="1422">
                  <c:v>0.46859777777777772</c:v>
                </c:pt>
                <c:pt idx="1423">
                  <c:v>0.46860131944444444</c:v>
                </c:pt>
                <c:pt idx="1424">
                  <c:v>0.46860487268518519</c:v>
                </c:pt>
                <c:pt idx="1425">
                  <c:v>0.46860938657407408</c:v>
                </c:pt>
                <c:pt idx="1426">
                  <c:v>0.46861398148148153</c:v>
                </c:pt>
                <c:pt idx="1427">
                  <c:v>0.4686186805555555</c:v>
                </c:pt>
                <c:pt idx="1428">
                  <c:v>0.46862356481481476</c:v>
                </c:pt>
                <c:pt idx="1429">
                  <c:v>0.46862805555555553</c:v>
                </c:pt>
                <c:pt idx="1430">
                  <c:v>0.46863269675925928</c:v>
                </c:pt>
                <c:pt idx="1431">
                  <c:v>0.46863710648148144</c:v>
                </c:pt>
                <c:pt idx="1432">
                  <c:v>0.46864167824074077</c:v>
                </c:pt>
                <c:pt idx="1433">
                  <c:v>0.46864629629629628</c:v>
                </c:pt>
                <c:pt idx="1434">
                  <c:v>0.46865084490740738</c:v>
                </c:pt>
                <c:pt idx="1435">
                  <c:v>0.46865472222222221</c:v>
                </c:pt>
                <c:pt idx="1436">
                  <c:v>0.46865842592592594</c:v>
                </c:pt>
                <c:pt idx="1437">
                  <c:v>0.46866203703703707</c:v>
                </c:pt>
                <c:pt idx="1438">
                  <c:v>0.46866570601851848</c:v>
                </c:pt>
                <c:pt idx="1439">
                  <c:v>0.46866954861111115</c:v>
                </c:pt>
                <c:pt idx="1440">
                  <c:v>0.46867314814814814</c:v>
                </c:pt>
                <c:pt idx="1441">
                  <c:v>0.46867674768518519</c:v>
                </c:pt>
                <c:pt idx="1442">
                  <c:v>0.46868156250000004</c:v>
                </c:pt>
                <c:pt idx="1443">
                  <c:v>0.46868653935185184</c:v>
                </c:pt>
                <c:pt idx="1444">
                  <c:v>0.46869083333333333</c:v>
                </c:pt>
                <c:pt idx="1445">
                  <c:v>0.46869521990740742</c:v>
                </c:pt>
                <c:pt idx="1446">
                  <c:v>0.46869994212962962</c:v>
                </c:pt>
                <c:pt idx="1447">
                  <c:v>0.46870453703703707</c:v>
                </c:pt>
                <c:pt idx="1448">
                  <c:v>0.46870938657407407</c:v>
                </c:pt>
                <c:pt idx="1449">
                  <c:v>0.46871384259259258</c:v>
                </c:pt>
                <c:pt idx="1450">
                  <c:v>0.46871817129629628</c:v>
                </c:pt>
                <c:pt idx="1451">
                  <c:v>0.46872282407407412</c:v>
                </c:pt>
                <c:pt idx="1452">
                  <c:v>0.46872637731481487</c:v>
                </c:pt>
                <c:pt idx="1453">
                  <c:v>0.46872988425925927</c:v>
                </c:pt>
                <c:pt idx="1454">
                  <c:v>0.46873361111111111</c:v>
                </c:pt>
                <c:pt idx="1455">
                  <c:v>0.46873723379629628</c:v>
                </c:pt>
                <c:pt idx="1456">
                  <c:v>0.46874074074074074</c:v>
                </c:pt>
                <c:pt idx="1457">
                  <c:v>0.46874447916666667</c:v>
                </c:pt>
                <c:pt idx="1458">
                  <c:v>0.46874931712962958</c:v>
                </c:pt>
                <c:pt idx="1459">
                  <c:v>0.46875384259259256</c:v>
                </c:pt>
                <c:pt idx="1460">
                  <c:v>0.46875853009259255</c:v>
                </c:pt>
                <c:pt idx="1461">
                  <c:v>0.46876326388888884</c:v>
                </c:pt>
                <c:pt idx="1462">
                  <c:v>0.46876811342592589</c:v>
                </c:pt>
                <c:pt idx="1463">
                  <c:v>0.46877297453703703</c:v>
                </c:pt>
                <c:pt idx="1464">
                  <c:v>0.46877747685185184</c:v>
                </c:pt>
                <c:pt idx="1465">
                  <c:v>0.4687820138888889</c:v>
                </c:pt>
                <c:pt idx="1466">
                  <c:v>0.4687864351851852</c:v>
                </c:pt>
                <c:pt idx="1467">
                  <c:v>0.4687912037037037</c:v>
                </c:pt>
                <c:pt idx="1468">
                  <c:v>0.46879475694444445</c:v>
                </c:pt>
                <c:pt idx="1469">
                  <c:v>0.4687983449074074</c:v>
                </c:pt>
                <c:pt idx="1470">
                  <c:v>0.46880144675925922</c:v>
                </c:pt>
                <c:pt idx="1471">
                  <c:v>0.46880508101851853</c:v>
                </c:pt>
                <c:pt idx="1472">
                  <c:v>0.46880886574074077</c:v>
                </c:pt>
                <c:pt idx="1473">
                  <c:v>0.46881241898148152</c:v>
                </c:pt>
                <c:pt idx="1474">
                  <c:v>0.46881612268518519</c:v>
                </c:pt>
                <c:pt idx="1475">
                  <c:v>0.46882097222222224</c:v>
                </c:pt>
                <c:pt idx="1476">
                  <c:v>0.46882596064814813</c:v>
                </c:pt>
                <c:pt idx="1477">
                  <c:v>0.46883056712962962</c:v>
                </c:pt>
                <c:pt idx="1478">
                  <c:v>0.46883516203703701</c:v>
                </c:pt>
                <c:pt idx="1479">
                  <c:v>0.46883978009259258</c:v>
                </c:pt>
                <c:pt idx="1480">
                  <c:v>0.46884425925925927</c:v>
                </c:pt>
                <c:pt idx="1481">
                  <c:v>0.46884916666666671</c:v>
                </c:pt>
                <c:pt idx="1482">
                  <c:v>0.4688537152777778</c:v>
                </c:pt>
                <c:pt idx="1483">
                  <c:v>0.46885841435185188</c:v>
                </c:pt>
                <c:pt idx="1484">
                  <c:v>0.46886284722222221</c:v>
                </c:pt>
                <c:pt idx="1485">
                  <c:v>0.46886662037037036</c:v>
                </c:pt>
                <c:pt idx="1486">
                  <c:v>0.46887024305555558</c:v>
                </c:pt>
                <c:pt idx="1487">
                  <c:v>0.46887385416666666</c:v>
                </c:pt>
                <c:pt idx="1488">
                  <c:v>0.4688775</c:v>
                </c:pt>
                <c:pt idx="1489">
                  <c:v>0.46888105324074075</c:v>
                </c:pt>
                <c:pt idx="1490">
                  <c:v>0.46888501157407408</c:v>
                </c:pt>
                <c:pt idx="1491">
                  <c:v>0.46888982638888893</c:v>
                </c:pt>
                <c:pt idx="1492">
                  <c:v>0.46889427083333329</c:v>
                </c:pt>
                <c:pt idx="1493">
                  <c:v>0.46889869212962965</c:v>
                </c:pt>
                <c:pt idx="1494">
                  <c:v>0.46890355324074079</c:v>
                </c:pt>
                <c:pt idx="1495">
                  <c:v>0.46890815972222222</c:v>
                </c:pt>
                <c:pt idx="1496">
                  <c:v>0.46891273148148144</c:v>
                </c:pt>
                <c:pt idx="1497">
                  <c:v>0.46891734953703706</c:v>
                </c:pt>
                <c:pt idx="1498">
                  <c:v>0.46892188657407408</c:v>
                </c:pt>
                <c:pt idx="1499">
                  <c:v>0.46892664351851848</c:v>
                </c:pt>
                <c:pt idx="1500">
                  <c:v>0.46893126157407411</c:v>
                </c:pt>
                <c:pt idx="1501">
                  <c:v>0.4689348611111111</c:v>
                </c:pt>
                <c:pt idx="1502">
                  <c:v>0.46893848379629627</c:v>
                </c:pt>
                <c:pt idx="1503">
                  <c:v>0.4689422222222222</c:v>
                </c:pt>
                <c:pt idx="1504">
                  <c:v>0.46894583333333334</c:v>
                </c:pt>
                <c:pt idx="1505">
                  <c:v>0.46894883101851853</c:v>
                </c:pt>
                <c:pt idx="1506">
                  <c:v>0.46895243055555552</c:v>
                </c:pt>
                <c:pt idx="1507">
                  <c:v>0.46895615740740743</c:v>
                </c:pt>
                <c:pt idx="1508">
                  <c:v>0.46896106481481481</c:v>
                </c:pt>
                <c:pt idx="1509">
                  <c:v>0.46896616898148147</c:v>
                </c:pt>
                <c:pt idx="1510">
                  <c:v>0.46897068287037036</c:v>
                </c:pt>
                <c:pt idx="1511">
                  <c:v>0.46897516203703704</c:v>
                </c:pt>
                <c:pt idx="1512">
                  <c:v>0.46897964120370372</c:v>
                </c:pt>
                <c:pt idx="1513">
                  <c:v>0.46898437500000001</c:v>
                </c:pt>
                <c:pt idx="1514">
                  <c:v>0.4689891435185185</c:v>
                </c:pt>
                <c:pt idx="1515">
                  <c:v>0.46899381944444446</c:v>
                </c:pt>
                <c:pt idx="1516">
                  <c:v>0.46899840277777777</c:v>
                </c:pt>
                <c:pt idx="1517">
                  <c:v>0.46900277777777782</c:v>
                </c:pt>
                <c:pt idx="1518">
                  <c:v>0.46900657407407409</c:v>
                </c:pt>
                <c:pt idx="1519">
                  <c:v>0.46901015046296296</c:v>
                </c:pt>
                <c:pt idx="1520">
                  <c:v>0.46901383101851851</c:v>
                </c:pt>
                <c:pt idx="1521">
                  <c:v>0.46901751157407406</c:v>
                </c:pt>
                <c:pt idx="1522">
                  <c:v>0.46902111111111111</c:v>
                </c:pt>
                <c:pt idx="1523">
                  <c:v>0.46902517361111112</c:v>
                </c:pt>
                <c:pt idx="1524">
                  <c:v>0.46902997685185183</c:v>
                </c:pt>
                <c:pt idx="1525">
                  <c:v>0.46903471064814811</c:v>
                </c:pt>
                <c:pt idx="1526">
                  <c:v>0.46903989583333333</c:v>
                </c:pt>
                <c:pt idx="1527">
                  <c:v>0.46904444444444443</c:v>
                </c:pt>
                <c:pt idx="1528">
                  <c:v>0.46904892361111111</c:v>
                </c:pt>
                <c:pt idx="1529">
                  <c:v>0.46905355324074072</c:v>
                </c:pt>
                <c:pt idx="1530">
                  <c:v>0.46905834490740744</c:v>
                </c:pt>
                <c:pt idx="1531">
                  <c:v>0.46906263888888894</c:v>
                </c:pt>
                <c:pt idx="1532">
                  <c:v>0.46906744212962964</c:v>
                </c:pt>
                <c:pt idx="1533">
                  <c:v>0.46907467592592594</c:v>
                </c:pt>
                <c:pt idx="1534">
                  <c:v>0.46907824074074073</c:v>
                </c:pt>
                <c:pt idx="1535">
                  <c:v>0.46908203703703705</c:v>
                </c:pt>
                <c:pt idx="1536">
                  <c:v>0.46908570601851851</c:v>
                </c:pt>
                <c:pt idx="1537">
                  <c:v>0.46908927083333335</c:v>
                </c:pt>
                <c:pt idx="1538">
                  <c:v>0.46909300925925929</c:v>
                </c:pt>
                <c:pt idx="1539">
                  <c:v>0.46909777777777778</c:v>
                </c:pt>
                <c:pt idx="1540">
                  <c:v>0.469102349537037</c:v>
                </c:pt>
                <c:pt idx="1541">
                  <c:v>0.46910651620370375</c:v>
                </c:pt>
                <c:pt idx="1542">
                  <c:v>0.46911166666666665</c:v>
                </c:pt>
                <c:pt idx="1543">
                  <c:v>0.46911624999999996</c:v>
                </c:pt>
                <c:pt idx="1544">
                  <c:v>0.46912084490740741</c:v>
                </c:pt>
                <c:pt idx="1545">
                  <c:v>0.46912547453703701</c:v>
                </c:pt>
                <c:pt idx="1546">
                  <c:v>0.4691325925925926</c:v>
                </c:pt>
                <c:pt idx="1547">
                  <c:v>0.46913769675925926</c:v>
                </c:pt>
                <c:pt idx="1548">
                  <c:v>0.46914239583333334</c:v>
                </c:pt>
                <c:pt idx="1549">
                  <c:v>0.4691461921296296</c:v>
                </c:pt>
                <c:pt idx="1550">
                  <c:v>0.4691500115740741</c:v>
                </c:pt>
                <c:pt idx="1551">
                  <c:v>0.46915399305555555</c:v>
                </c:pt>
                <c:pt idx="1552">
                  <c:v>0.4691578472222222</c:v>
                </c:pt>
                <c:pt idx="1553">
                  <c:v>0.46916178240740741</c:v>
                </c:pt>
                <c:pt idx="1554">
                  <c:v>0.46916659722222226</c:v>
                </c:pt>
                <c:pt idx="1555">
                  <c:v>0.4691712384259259</c:v>
                </c:pt>
                <c:pt idx="1556">
                  <c:v>0.46917616898148151</c:v>
                </c:pt>
                <c:pt idx="1557">
                  <c:v>0.46918146990740744</c:v>
                </c:pt>
                <c:pt idx="1558">
                  <c:v>0.4691867013888889</c:v>
                </c:pt>
                <c:pt idx="1559">
                  <c:v>0.4691915509259259</c:v>
                </c:pt>
                <c:pt idx="1560">
                  <c:v>0.46919618055555556</c:v>
                </c:pt>
                <c:pt idx="1561">
                  <c:v>0.46920082175925931</c:v>
                </c:pt>
                <c:pt idx="1562">
                  <c:v>0.46920535879629632</c:v>
                </c:pt>
                <c:pt idx="1563">
                  <c:v>0.46920997685185184</c:v>
                </c:pt>
                <c:pt idx="1564">
                  <c:v>0.4692136111111111</c:v>
                </c:pt>
                <c:pt idx="1565">
                  <c:v>0.46921729166666665</c:v>
                </c:pt>
                <c:pt idx="1566">
                  <c:v>0.469221099537037</c:v>
                </c:pt>
                <c:pt idx="1567">
                  <c:v>0.46922468749999996</c:v>
                </c:pt>
                <c:pt idx="1568">
                  <c:v>0.46922831018518524</c:v>
                </c:pt>
                <c:pt idx="1569">
                  <c:v>0.46923206018518515</c:v>
                </c:pt>
                <c:pt idx="1570">
                  <c:v>0.46923664351851851</c:v>
                </c:pt>
                <c:pt idx="1571">
                  <c:v>0.46924127314814812</c:v>
                </c:pt>
                <c:pt idx="1572">
                  <c:v>0.46924582175925927</c:v>
                </c:pt>
                <c:pt idx="1573">
                  <c:v>0.46925077546296295</c:v>
                </c:pt>
                <c:pt idx="1574">
                  <c:v>0.46925568287037039</c:v>
                </c:pt>
                <c:pt idx="1575">
                  <c:v>0.46926019675925928</c:v>
                </c:pt>
                <c:pt idx="1576">
                  <c:v>0.46926575231481477</c:v>
                </c:pt>
                <c:pt idx="1577">
                  <c:v>0.46927086805555557</c:v>
                </c:pt>
                <c:pt idx="1578">
                  <c:v>0.46927525462962966</c:v>
                </c:pt>
                <c:pt idx="1579">
                  <c:v>0.46927996527777777</c:v>
                </c:pt>
                <c:pt idx="1580">
                  <c:v>0.46928355324074073</c:v>
                </c:pt>
                <c:pt idx="1581">
                  <c:v>0.46928715277777777</c:v>
                </c:pt>
                <c:pt idx="1582">
                  <c:v>0.4692909027777778</c:v>
                </c:pt>
                <c:pt idx="1583">
                  <c:v>0.46929462962962964</c:v>
                </c:pt>
                <c:pt idx="1584">
                  <c:v>0.46929858796296298</c:v>
                </c:pt>
                <c:pt idx="1585">
                  <c:v>0.46930357638888887</c:v>
                </c:pt>
                <c:pt idx="1586">
                  <c:v>0.46930839120370371</c:v>
                </c:pt>
                <c:pt idx="1587">
                  <c:v>0.4693129050925926</c:v>
                </c:pt>
                <c:pt idx="1588">
                  <c:v>0.46931736111111116</c:v>
                </c:pt>
                <c:pt idx="1589">
                  <c:v>0.46932196759259259</c:v>
                </c:pt>
                <c:pt idx="1590">
                  <c:v>0.46932706018518516</c:v>
                </c:pt>
                <c:pt idx="1591">
                  <c:v>0.46933195601851851</c:v>
                </c:pt>
                <c:pt idx="1592">
                  <c:v>0.46933694444444446</c:v>
                </c:pt>
                <c:pt idx="1593">
                  <c:v>0.46934181712962958</c:v>
                </c:pt>
                <c:pt idx="1594">
                  <c:v>0.46934656250000001</c:v>
                </c:pt>
                <c:pt idx="1595">
                  <c:v>0.46935025462962959</c:v>
                </c:pt>
                <c:pt idx="1596">
                  <c:v>0.46935400462962962</c:v>
                </c:pt>
                <c:pt idx="1597">
                  <c:v>0.46935771990740743</c:v>
                </c:pt>
                <c:pt idx="1598">
                  <c:v>0.46936153935185182</c:v>
                </c:pt>
                <c:pt idx="1599">
                  <c:v>0.46936527777777776</c:v>
                </c:pt>
                <c:pt idx="1600">
                  <c:v>0.46936893518518513</c:v>
                </c:pt>
                <c:pt idx="1601">
                  <c:v>0.46937287037037034</c:v>
                </c:pt>
                <c:pt idx="1602">
                  <c:v>0.46937809027777777</c:v>
                </c:pt>
                <c:pt idx="1603">
                  <c:v>0.46938273148148152</c:v>
                </c:pt>
                <c:pt idx="1604">
                  <c:v>0.46938734953703704</c:v>
                </c:pt>
                <c:pt idx="1605">
                  <c:v>0.46939207175925923</c:v>
                </c:pt>
                <c:pt idx="1606">
                  <c:v>0.46939692129629629</c:v>
                </c:pt>
                <c:pt idx="1607">
                  <c:v>0.46940185185185185</c:v>
                </c:pt>
                <c:pt idx="1608">
                  <c:v>0.46940664351851852</c:v>
                </c:pt>
                <c:pt idx="1609">
                  <c:v>0.46941131944444447</c:v>
                </c:pt>
                <c:pt idx="1610">
                  <c:v>0.4694159259259259</c:v>
                </c:pt>
                <c:pt idx="1611">
                  <c:v>0.46942042824074076</c:v>
                </c:pt>
                <c:pt idx="1612">
                  <c:v>0.46942364583333335</c:v>
                </c:pt>
                <c:pt idx="1613">
                  <c:v>0.46942734953703708</c:v>
                </c:pt>
                <c:pt idx="1614">
                  <c:v>0.46943114583333334</c:v>
                </c:pt>
                <c:pt idx="1615">
                  <c:v>0.46943484953703707</c:v>
                </c:pt>
                <c:pt idx="1616">
                  <c:v>0.46943797453703701</c:v>
                </c:pt>
                <c:pt idx="1617">
                  <c:v>0.46944289351851848</c:v>
                </c:pt>
                <c:pt idx="1618">
                  <c:v>0.46944740740740737</c:v>
                </c:pt>
                <c:pt idx="1619">
                  <c:v>0.46945238425925928</c:v>
                </c:pt>
                <c:pt idx="1620">
                  <c:v>0.46945740740740738</c:v>
                </c:pt>
                <c:pt idx="1621">
                  <c:v>0.46946240740740741</c:v>
                </c:pt>
                <c:pt idx="1622">
                  <c:v>0.46946758101851849</c:v>
                </c:pt>
                <c:pt idx="1623">
                  <c:v>0.46947253472222222</c:v>
                </c:pt>
                <c:pt idx="1624">
                  <c:v>0.46947739583333337</c:v>
                </c:pt>
                <c:pt idx="1625">
                  <c:v>0.46948232638888893</c:v>
                </c:pt>
                <c:pt idx="1626">
                  <c:v>0.46948701388888892</c:v>
                </c:pt>
                <c:pt idx="1627">
                  <c:v>0.46949024305555559</c:v>
                </c:pt>
                <c:pt idx="1628">
                  <c:v>0.46949417824074074</c:v>
                </c:pt>
                <c:pt idx="1629">
                  <c:v>0.4694980671296296</c:v>
                </c:pt>
                <c:pt idx="1630">
                  <c:v>0.46950181712962963</c:v>
                </c:pt>
                <c:pt idx="1631">
                  <c:v>0.46950575231481478</c:v>
                </c:pt>
                <c:pt idx="1632">
                  <c:v>0.46950967592592591</c:v>
                </c:pt>
                <c:pt idx="1633">
                  <c:v>0.46951457175925926</c:v>
                </c:pt>
                <c:pt idx="1634">
                  <c:v>0.46951930555555554</c:v>
                </c:pt>
                <c:pt idx="1635">
                  <c:v>0.46952425925925922</c:v>
                </c:pt>
                <c:pt idx="1636">
                  <c:v>0.46952915509259258</c:v>
                </c:pt>
                <c:pt idx="1637">
                  <c:v>0.46953415509259261</c:v>
                </c:pt>
                <c:pt idx="1638">
                  <c:v>0.4695387962962963</c:v>
                </c:pt>
                <c:pt idx="1639">
                  <c:v>0.46954406250000003</c:v>
                </c:pt>
                <c:pt idx="1640">
                  <c:v>0.46954881944444443</c:v>
                </c:pt>
                <c:pt idx="1641">
                  <c:v>0.46955391203703706</c:v>
                </c:pt>
                <c:pt idx="1642">
                  <c:v>0.46955879629629632</c:v>
                </c:pt>
                <c:pt idx="1643">
                  <c:v>0.46956251157407408</c:v>
                </c:pt>
                <c:pt idx="1644">
                  <c:v>0.46956621527777775</c:v>
                </c:pt>
                <c:pt idx="1645">
                  <c:v>0.46957015046296297</c:v>
                </c:pt>
                <c:pt idx="1646">
                  <c:v>0.46957381944444448</c:v>
                </c:pt>
                <c:pt idx="1647">
                  <c:v>0.46957731481481479</c:v>
                </c:pt>
                <c:pt idx="1648">
                  <c:v>0.46958284722222227</c:v>
                </c:pt>
                <c:pt idx="1649">
                  <c:v>0.46958834490740742</c:v>
                </c:pt>
                <c:pt idx="1650">
                  <c:v>0.46959401620370372</c:v>
                </c:pt>
                <c:pt idx="1651">
                  <c:v>0.46959929398148148</c:v>
                </c:pt>
                <c:pt idx="1652">
                  <c:v>0.4696047337962963</c:v>
                </c:pt>
                <c:pt idx="1653">
                  <c:v>0.46961006944444444</c:v>
                </c:pt>
                <c:pt idx="1654">
                  <c:v>0.46961447916666671</c:v>
                </c:pt>
                <c:pt idx="1655">
                  <c:v>0.46961883101851853</c:v>
                </c:pt>
                <c:pt idx="1656">
                  <c:v>0.46962378472222222</c:v>
                </c:pt>
                <c:pt idx="1657">
                  <c:v>0.46962802083333338</c:v>
                </c:pt>
                <c:pt idx="1658">
                  <c:v>0.46963162037037037</c:v>
                </c:pt>
                <c:pt idx="1659">
                  <c:v>0.46963476851851849</c:v>
                </c:pt>
                <c:pt idx="1660">
                  <c:v>0.46963847222222221</c:v>
                </c:pt>
                <c:pt idx="1661">
                  <c:v>0.4696421180555555</c:v>
                </c:pt>
                <c:pt idx="1662">
                  <c:v>0.46964584490740741</c:v>
                </c:pt>
                <c:pt idx="1663">
                  <c:v>0.46964956018518517</c:v>
                </c:pt>
                <c:pt idx="1664">
                  <c:v>0.46965439814814819</c:v>
                </c:pt>
                <c:pt idx="1665">
                  <c:v>0.46966371527777778</c:v>
                </c:pt>
                <c:pt idx="1666">
                  <c:v>0.46966831018518523</c:v>
                </c:pt>
                <c:pt idx="1667">
                  <c:v>0.46967288194444445</c:v>
                </c:pt>
                <c:pt idx="1668">
                  <c:v>0.4696779513888889</c:v>
                </c:pt>
                <c:pt idx="1669">
                  <c:v>0.46968276620370369</c:v>
                </c:pt>
                <c:pt idx="1670">
                  <c:v>0.46968781249999997</c:v>
                </c:pt>
                <c:pt idx="1671">
                  <c:v>0.4696929398148148</c:v>
                </c:pt>
                <c:pt idx="1672">
                  <c:v>0.46969745370370369</c:v>
                </c:pt>
                <c:pt idx="1673">
                  <c:v>0.46970114583333333</c:v>
                </c:pt>
                <c:pt idx="1674">
                  <c:v>0.46970436342592592</c:v>
                </c:pt>
                <c:pt idx="1675">
                  <c:v>0.46970820601851848</c:v>
                </c:pt>
                <c:pt idx="1676">
                  <c:v>0.4697119212962963</c:v>
                </c:pt>
                <c:pt idx="1677">
                  <c:v>0.46971586805555554</c:v>
                </c:pt>
                <c:pt idx="1678">
                  <c:v>0.46972043981481476</c:v>
                </c:pt>
                <c:pt idx="1679">
                  <c:v>0.46972518518518519</c:v>
                </c:pt>
                <c:pt idx="1680">
                  <c:v>0.46973005787037042</c:v>
                </c:pt>
                <c:pt idx="1681">
                  <c:v>0.46973509259259255</c:v>
                </c:pt>
                <c:pt idx="1682">
                  <c:v>0.46974027777777777</c:v>
                </c:pt>
                <c:pt idx="1683">
                  <c:v>0.46974541666666664</c:v>
                </c:pt>
                <c:pt idx="1684">
                  <c:v>0.46975039351851855</c:v>
                </c:pt>
                <c:pt idx="1685">
                  <c:v>0.46975513888888892</c:v>
                </c:pt>
                <c:pt idx="1686">
                  <c:v>0.46975973379629626</c:v>
                </c:pt>
                <c:pt idx="1687">
                  <c:v>0.46976442129629631</c:v>
                </c:pt>
                <c:pt idx="1688">
                  <c:v>0.46976829861111113</c:v>
                </c:pt>
                <c:pt idx="1689">
                  <c:v>0.46977207175925928</c:v>
                </c:pt>
                <c:pt idx="1690">
                  <c:v>0.46977577546296295</c:v>
                </c:pt>
                <c:pt idx="1691">
                  <c:v>0.4697795486111111</c:v>
                </c:pt>
                <c:pt idx="1692">
                  <c:v>0.46978333333333339</c:v>
                </c:pt>
                <c:pt idx="1693">
                  <c:v>0.46978707175925921</c:v>
                </c:pt>
                <c:pt idx="1694">
                  <c:v>0.46979186342592594</c:v>
                </c:pt>
                <c:pt idx="1695">
                  <c:v>0.4697965740740741</c:v>
                </c:pt>
                <c:pt idx="1696">
                  <c:v>0.46980138888888884</c:v>
                </c:pt>
                <c:pt idx="1697">
                  <c:v>0.469806099537037</c:v>
                </c:pt>
                <c:pt idx="1698">
                  <c:v>0.46981096064814815</c:v>
                </c:pt>
                <c:pt idx="1699">
                  <c:v>0.46981599537037039</c:v>
                </c:pt>
                <c:pt idx="1700">
                  <c:v>0.46982122685185185</c:v>
                </c:pt>
                <c:pt idx="1701">
                  <c:v>0.46982678240740738</c:v>
                </c:pt>
                <c:pt idx="1702">
                  <c:v>0.46983164351851853</c:v>
                </c:pt>
                <c:pt idx="1703">
                  <c:v>0.46983612268518521</c:v>
                </c:pt>
                <c:pt idx="1704">
                  <c:v>0.46983986111111115</c:v>
                </c:pt>
                <c:pt idx="1705">
                  <c:v>0.46984372685185183</c:v>
                </c:pt>
                <c:pt idx="1706">
                  <c:v>0.46984747685185185</c:v>
                </c:pt>
                <c:pt idx="1707">
                  <c:v>0.46985122685185182</c:v>
                </c:pt>
                <c:pt idx="1708">
                  <c:v>0.46985513888888891</c:v>
                </c:pt>
                <c:pt idx="1709">
                  <c:v>0.4698597800925926</c:v>
                </c:pt>
                <c:pt idx="1710">
                  <c:v>0.46986428240740735</c:v>
                </c:pt>
                <c:pt idx="1711">
                  <c:v>0.46986924768518518</c:v>
                </c:pt>
                <c:pt idx="1712">
                  <c:v>0.46987413194444444</c:v>
                </c:pt>
                <c:pt idx="1713">
                  <c:v>0.46987938657407408</c:v>
                </c:pt>
                <c:pt idx="1714">
                  <c:v>0.46988459490740736</c:v>
                </c:pt>
                <c:pt idx="1715">
                  <c:v>0.46988912037037034</c:v>
                </c:pt>
                <c:pt idx="1716">
                  <c:v>0.46989384259259265</c:v>
                </c:pt>
                <c:pt idx="1717">
                  <c:v>0.46989877314814815</c:v>
                </c:pt>
                <c:pt idx="1718">
                  <c:v>0.46990361111111106</c:v>
                </c:pt>
                <c:pt idx="1719">
                  <c:v>0.46990770833333334</c:v>
                </c:pt>
                <c:pt idx="1720">
                  <c:v>0.46991140046296298</c:v>
                </c:pt>
                <c:pt idx="1721">
                  <c:v>0.46991504629629627</c:v>
                </c:pt>
                <c:pt idx="1722">
                  <c:v>0.46991881944444441</c:v>
                </c:pt>
                <c:pt idx="1723">
                  <c:v>0.46992252314814814</c:v>
                </c:pt>
                <c:pt idx="1724">
                  <c:v>0.46992625000000005</c:v>
                </c:pt>
                <c:pt idx="1725">
                  <c:v>0.46993096064814815</c:v>
                </c:pt>
                <c:pt idx="1726">
                  <c:v>0.46993555555555555</c:v>
                </c:pt>
                <c:pt idx="1727">
                  <c:v>0.46994033564814813</c:v>
                </c:pt>
                <c:pt idx="1728">
                  <c:v>0.46994505787037039</c:v>
                </c:pt>
                <c:pt idx="1729">
                  <c:v>0.46994990740740739</c:v>
                </c:pt>
                <c:pt idx="1730">
                  <c:v>0.4699550578703704</c:v>
                </c:pt>
                <c:pt idx="1731">
                  <c:v>0.46995995370370375</c:v>
                </c:pt>
                <c:pt idx="1732">
                  <c:v>0.46996464120370374</c:v>
                </c:pt>
                <c:pt idx="1733">
                  <c:v>0.46996931712962958</c:v>
                </c:pt>
                <c:pt idx="1734">
                  <c:v>0.46997399305555554</c:v>
                </c:pt>
                <c:pt idx="1735">
                  <c:v>0.46997783564814816</c:v>
                </c:pt>
                <c:pt idx="1736">
                  <c:v>0.46998152777777774</c:v>
                </c:pt>
                <c:pt idx="1737">
                  <c:v>0.46998526620370368</c:v>
                </c:pt>
                <c:pt idx="1738">
                  <c:v>0.4699890625</c:v>
                </c:pt>
                <c:pt idx="1739">
                  <c:v>0.46999271990740743</c:v>
                </c:pt>
                <c:pt idx="1740">
                  <c:v>0.46999656249999999</c:v>
                </c:pt>
                <c:pt idx="1741">
                  <c:v>0.47000164351851853</c:v>
                </c:pt>
                <c:pt idx="1742">
                  <c:v>0.4700067824074074</c:v>
                </c:pt>
                <c:pt idx="1743">
                  <c:v>0.47001187499999997</c:v>
                </c:pt>
                <c:pt idx="1744">
                  <c:v>0.47001675925925923</c:v>
                </c:pt>
                <c:pt idx="1745">
                  <c:v>0.47002130787037039</c:v>
                </c:pt>
                <c:pt idx="1746">
                  <c:v>0.47002613425925927</c:v>
                </c:pt>
                <c:pt idx="1747">
                  <c:v>0.47003118055555554</c:v>
                </c:pt>
                <c:pt idx="1748">
                  <c:v>0.47003618055555557</c:v>
                </c:pt>
                <c:pt idx="1749">
                  <c:v>0.47004136574074074</c:v>
                </c:pt>
                <c:pt idx="1750">
                  <c:v>0.47004517361111109</c:v>
                </c:pt>
                <c:pt idx="1751">
                  <c:v>0.47004886574074073</c:v>
                </c:pt>
                <c:pt idx="1752">
                  <c:v>0.47005263888888887</c:v>
                </c:pt>
                <c:pt idx="1753">
                  <c:v>0.47005644675925923</c:v>
                </c:pt>
                <c:pt idx="1754">
                  <c:v>0.47006020833333334</c:v>
                </c:pt>
                <c:pt idx="1755">
                  <c:v>0.47006398148148149</c:v>
                </c:pt>
                <c:pt idx="1756">
                  <c:v>0.47006783564814819</c:v>
                </c:pt>
                <c:pt idx="1757">
                  <c:v>0.47007271990740745</c:v>
                </c:pt>
                <c:pt idx="1758">
                  <c:v>0.47007770833333334</c:v>
                </c:pt>
                <c:pt idx="1759">
                  <c:v>0.47008250000000001</c:v>
                </c:pt>
                <c:pt idx="1760">
                  <c:v>0.47008726851851851</c:v>
                </c:pt>
                <c:pt idx="1761">
                  <c:v>0.47009216435185186</c:v>
                </c:pt>
                <c:pt idx="1762">
                  <c:v>0.4700972453703704</c:v>
                </c:pt>
                <c:pt idx="1763">
                  <c:v>0.47010211805555557</c:v>
                </c:pt>
                <c:pt idx="1764">
                  <c:v>0.47010723379629632</c:v>
                </c:pt>
                <c:pt idx="1765">
                  <c:v>0.4701121875</c:v>
                </c:pt>
                <c:pt idx="1766">
                  <c:v>0.47011612268518516</c:v>
                </c:pt>
                <c:pt idx="1767">
                  <c:v>0.47011990740740739</c:v>
                </c:pt>
                <c:pt idx="1768">
                  <c:v>0.47012681712962961</c:v>
                </c:pt>
                <c:pt idx="1769">
                  <c:v>0.47013053240740743</c:v>
                </c:pt>
                <c:pt idx="1770">
                  <c:v>0.47013442129629629</c:v>
                </c:pt>
                <c:pt idx="1771">
                  <c:v>0.47013908564814816</c:v>
                </c:pt>
                <c:pt idx="1772">
                  <c:v>0.47014393518518521</c:v>
                </c:pt>
                <c:pt idx="1773">
                  <c:v>0.47014861111111111</c:v>
                </c:pt>
                <c:pt idx="1774">
                  <c:v>0.47015368055555556</c:v>
                </c:pt>
                <c:pt idx="1775">
                  <c:v>0.47015895833333338</c:v>
                </c:pt>
                <c:pt idx="1776">
                  <c:v>0.47016388888888888</c:v>
                </c:pt>
                <c:pt idx="1777">
                  <c:v>0.47016877314814814</c:v>
                </c:pt>
                <c:pt idx="1778">
                  <c:v>0.47017376157407403</c:v>
                </c:pt>
                <c:pt idx="1779">
                  <c:v>0.47017848379629629</c:v>
                </c:pt>
                <c:pt idx="1780">
                  <c:v>0.47018310185185186</c:v>
                </c:pt>
                <c:pt idx="1781">
                  <c:v>0.47018696759259254</c:v>
                </c:pt>
                <c:pt idx="1782">
                  <c:v>0.47019070601851848</c:v>
                </c:pt>
                <c:pt idx="1783">
                  <c:v>0.47019457175925927</c:v>
                </c:pt>
                <c:pt idx="1784">
                  <c:v>0.47019841435185183</c:v>
                </c:pt>
                <c:pt idx="1785">
                  <c:v>0.47020214120370368</c:v>
                </c:pt>
                <c:pt idx="1786">
                  <c:v>0.47020620370370375</c:v>
                </c:pt>
                <c:pt idx="1787">
                  <c:v>0.47021131944444444</c:v>
                </c:pt>
                <c:pt idx="1788">
                  <c:v>0.47021655092592596</c:v>
                </c:pt>
                <c:pt idx="1789">
                  <c:v>0.47022159722222218</c:v>
                </c:pt>
                <c:pt idx="1790">
                  <c:v>0.47022663194444442</c:v>
                </c:pt>
                <c:pt idx="1791">
                  <c:v>0.47023171296296296</c:v>
                </c:pt>
                <c:pt idx="1792">
                  <c:v>0.47023677083333332</c:v>
                </c:pt>
                <c:pt idx="1793">
                  <c:v>0.47024144675925927</c:v>
                </c:pt>
                <c:pt idx="1794">
                  <c:v>0.47024637731481483</c:v>
                </c:pt>
                <c:pt idx="1795">
                  <c:v>0.47025155092592591</c:v>
                </c:pt>
                <c:pt idx="1796">
                  <c:v>0.47025543981481482</c:v>
                </c:pt>
                <c:pt idx="1797">
                  <c:v>0.470259224537037</c:v>
                </c:pt>
                <c:pt idx="1798">
                  <c:v>0.47026313657407409</c:v>
                </c:pt>
                <c:pt idx="1799">
                  <c:v>0.47026687500000003</c:v>
                </c:pt>
                <c:pt idx="1800">
                  <c:v>0.47027057870370376</c:v>
                </c:pt>
                <c:pt idx="1801">
                  <c:v>0.47027465277777775</c:v>
                </c:pt>
                <c:pt idx="1802">
                  <c:v>0.47027961805555557</c:v>
                </c:pt>
                <c:pt idx="1803">
                  <c:v>0.47028450231481483</c:v>
                </c:pt>
                <c:pt idx="1804">
                  <c:v>0.47028942129629631</c:v>
                </c:pt>
                <c:pt idx="1805">
                  <c:v>0.47029437499999999</c:v>
                </c:pt>
                <c:pt idx="1806">
                  <c:v>0.47029973379629625</c:v>
                </c:pt>
                <c:pt idx="1807">
                  <c:v>0.47030504629629633</c:v>
                </c:pt>
                <c:pt idx="1808">
                  <c:v>0.47031031250000005</c:v>
                </c:pt>
                <c:pt idx="1809">
                  <c:v>0.47031533564814815</c:v>
                </c:pt>
                <c:pt idx="1810">
                  <c:v>0.47032063657407402</c:v>
                </c:pt>
                <c:pt idx="1811">
                  <c:v>0.4703246064814815</c:v>
                </c:pt>
                <c:pt idx="1812">
                  <c:v>0.47032869212962963</c:v>
                </c:pt>
                <c:pt idx="1813">
                  <c:v>0.47033276620370373</c:v>
                </c:pt>
                <c:pt idx="1814">
                  <c:v>0.4703367361111111</c:v>
                </c:pt>
                <c:pt idx="1815">
                  <c:v>0.47034064814814819</c:v>
                </c:pt>
                <c:pt idx="1816">
                  <c:v>0.47034413194444441</c:v>
                </c:pt>
                <c:pt idx="1817">
                  <c:v>0.47034960648148144</c:v>
                </c:pt>
                <c:pt idx="1818">
                  <c:v>0.47035491898148152</c:v>
                </c:pt>
                <c:pt idx="1819">
                  <c:v>0.47036010416666668</c:v>
                </c:pt>
                <c:pt idx="1820">
                  <c:v>0.47036534722222223</c:v>
                </c:pt>
                <c:pt idx="1821">
                  <c:v>0.4703704398148148</c:v>
                </c:pt>
                <c:pt idx="1822">
                  <c:v>0.47037553240740743</c:v>
                </c:pt>
                <c:pt idx="1823">
                  <c:v>0.47038025462962962</c:v>
                </c:pt>
                <c:pt idx="1824">
                  <c:v>0.47038569444444445</c:v>
                </c:pt>
                <c:pt idx="1825">
                  <c:v>0.47039082175925923</c:v>
                </c:pt>
                <c:pt idx="1826">
                  <c:v>0.47039480324074073</c:v>
                </c:pt>
                <c:pt idx="1827">
                  <c:v>0.47039879629629633</c:v>
                </c:pt>
                <c:pt idx="1828">
                  <c:v>0.47040297453703706</c:v>
                </c:pt>
                <c:pt idx="1829">
                  <c:v>0.47040693287037039</c:v>
                </c:pt>
                <c:pt idx="1830">
                  <c:v>0.47041092592592593</c:v>
                </c:pt>
                <c:pt idx="1831">
                  <c:v>0.47041624999999998</c:v>
                </c:pt>
                <c:pt idx="1832">
                  <c:v>0.47042171296296292</c:v>
                </c:pt>
                <c:pt idx="1833">
                  <c:v>0.47042689814814814</c:v>
                </c:pt>
                <c:pt idx="1834">
                  <c:v>0.47043234953703705</c:v>
                </c:pt>
                <c:pt idx="1835">
                  <c:v>0.47043758101851857</c:v>
                </c:pt>
                <c:pt idx="1836">
                  <c:v>0.47044310185185184</c:v>
                </c:pt>
                <c:pt idx="1837">
                  <c:v>0.47044844907407407</c:v>
                </c:pt>
                <c:pt idx="1838">
                  <c:v>0.47045361111111111</c:v>
                </c:pt>
                <c:pt idx="1839">
                  <c:v>0.47045894675925926</c:v>
                </c:pt>
                <c:pt idx="1840">
                  <c:v>0.47046299768518524</c:v>
                </c:pt>
                <c:pt idx="1841">
                  <c:v>0.47046710648148143</c:v>
                </c:pt>
                <c:pt idx="1842">
                  <c:v>0.47047111111111112</c:v>
                </c:pt>
                <c:pt idx="1843">
                  <c:v>0.47047518518518516</c:v>
                </c:pt>
                <c:pt idx="1844">
                  <c:v>0.47047917824074076</c:v>
                </c:pt>
                <c:pt idx="1845">
                  <c:v>0.47048327546296292</c:v>
                </c:pt>
                <c:pt idx="1846">
                  <c:v>0.47048831018518517</c:v>
                </c:pt>
                <c:pt idx="1847">
                  <c:v>0.47049373842592596</c:v>
                </c:pt>
                <c:pt idx="1848">
                  <c:v>0.47049890046296294</c:v>
                </c:pt>
                <c:pt idx="1849">
                  <c:v>0.4705037037037037</c:v>
                </c:pt>
                <c:pt idx="1850">
                  <c:v>0.47050866898148147</c:v>
                </c:pt>
                <c:pt idx="1851">
                  <c:v>0.47051383101851857</c:v>
                </c:pt>
                <c:pt idx="1852">
                  <c:v>0.47051881944444446</c:v>
                </c:pt>
                <c:pt idx="1853">
                  <c:v>0.47052364583333334</c:v>
                </c:pt>
                <c:pt idx="1854">
                  <c:v>0.47052827546296294</c:v>
                </c:pt>
                <c:pt idx="1855">
                  <c:v>0.47053287037037039</c:v>
                </c:pt>
                <c:pt idx="1856">
                  <c:v>0.47053681712962964</c:v>
                </c:pt>
                <c:pt idx="1857">
                  <c:v>0.47054060185185187</c:v>
                </c:pt>
                <c:pt idx="1858">
                  <c:v>0.47054443287037034</c:v>
                </c:pt>
                <c:pt idx="1859">
                  <c:v>0.47054827546296302</c:v>
                </c:pt>
                <c:pt idx="1860">
                  <c:v>0.47055216435185182</c:v>
                </c:pt>
                <c:pt idx="1861">
                  <c:v>0.47055695601851855</c:v>
                </c:pt>
                <c:pt idx="1862">
                  <c:v>0.47056189814814814</c:v>
                </c:pt>
                <c:pt idx="1863">
                  <c:v>0.47056690972222226</c:v>
                </c:pt>
                <c:pt idx="1864">
                  <c:v>0.47057209490740742</c:v>
                </c:pt>
                <c:pt idx="1865">
                  <c:v>0.47057726851851855</c:v>
                </c:pt>
                <c:pt idx="1866">
                  <c:v>0.47058216435185191</c:v>
                </c:pt>
                <c:pt idx="1867">
                  <c:v>0.47058680555555554</c:v>
                </c:pt>
                <c:pt idx="1868">
                  <c:v>0.4705919097222222</c:v>
                </c:pt>
                <c:pt idx="1869">
                  <c:v>0.47059678240740738</c:v>
                </c:pt>
                <c:pt idx="1870">
                  <c:v>0.47060114583333329</c:v>
                </c:pt>
                <c:pt idx="1871">
                  <c:v>0.47060481481481481</c:v>
                </c:pt>
                <c:pt idx="1872">
                  <c:v>0.47060847222222218</c:v>
                </c:pt>
                <c:pt idx="1873">
                  <c:v>0.47061226851851851</c:v>
                </c:pt>
                <c:pt idx="1874">
                  <c:v>0.47061592592592594</c:v>
                </c:pt>
                <c:pt idx="1875">
                  <c:v>0.47061961805555552</c:v>
                </c:pt>
                <c:pt idx="1876">
                  <c:v>0.47062354166666664</c:v>
                </c:pt>
                <c:pt idx="1877">
                  <c:v>0.47062822916666663</c:v>
                </c:pt>
                <c:pt idx="1878">
                  <c:v>0.47063297453703701</c:v>
                </c:pt>
                <c:pt idx="1879">
                  <c:v>0.47063768518518517</c:v>
                </c:pt>
                <c:pt idx="1880">
                  <c:v>0.47064219907407406</c:v>
                </c:pt>
                <c:pt idx="1881">
                  <c:v>0.47064725694444443</c:v>
                </c:pt>
                <c:pt idx="1882">
                  <c:v>0.47065228009259258</c:v>
                </c:pt>
                <c:pt idx="1883">
                  <c:v>0.47065675925925926</c:v>
                </c:pt>
                <c:pt idx="1884">
                  <c:v>0.47066196759259255</c:v>
                </c:pt>
                <c:pt idx="1885">
                  <c:v>0.47066722222222218</c:v>
                </c:pt>
                <c:pt idx="1886">
                  <c:v>0.47067170138888886</c:v>
                </c:pt>
                <c:pt idx="1887">
                  <c:v>0.4706756944444444</c:v>
                </c:pt>
                <c:pt idx="1888">
                  <c:v>0.47068375000000001</c:v>
                </c:pt>
                <c:pt idx="1889">
                  <c:v>0.47068781250000002</c:v>
                </c:pt>
                <c:pt idx="1890">
                  <c:v>0.47069297453703701</c:v>
                </c:pt>
                <c:pt idx="1891">
                  <c:v>0.47069803240740743</c:v>
                </c:pt>
                <c:pt idx="1892">
                  <c:v>0.47070297453703702</c:v>
                </c:pt>
                <c:pt idx="1893">
                  <c:v>0.47070806712962959</c:v>
                </c:pt>
                <c:pt idx="1894">
                  <c:v>0.47071298611111106</c:v>
                </c:pt>
                <c:pt idx="1895">
                  <c:v>0.47071768518518514</c:v>
                </c:pt>
                <c:pt idx="1896">
                  <c:v>0.47072304398148151</c:v>
                </c:pt>
                <c:pt idx="1897">
                  <c:v>0.47072785879629625</c:v>
                </c:pt>
                <c:pt idx="1898">
                  <c:v>0.47073241898148149</c:v>
                </c:pt>
                <c:pt idx="1899">
                  <c:v>0.47073711805555557</c:v>
                </c:pt>
                <c:pt idx="1900">
                  <c:v>0.47074083333333333</c:v>
                </c:pt>
                <c:pt idx="1901">
                  <c:v>0.47074460648148148</c:v>
                </c:pt>
                <c:pt idx="1902">
                  <c:v>0.47074835648148144</c:v>
                </c:pt>
                <c:pt idx="1903">
                  <c:v>0.47075212962962959</c:v>
                </c:pt>
                <c:pt idx="1904">
                  <c:v>0.47075621527777778</c:v>
                </c:pt>
                <c:pt idx="1905">
                  <c:v>0.47076003472222222</c:v>
                </c:pt>
                <c:pt idx="1906">
                  <c:v>0.47076396990740738</c:v>
                </c:pt>
                <c:pt idx="1907">
                  <c:v>0.47076887731481482</c:v>
                </c:pt>
                <c:pt idx="1908">
                  <c:v>0.47077434027777776</c:v>
                </c:pt>
                <c:pt idx="1909">
                  <c:v>0.4707795486111111</c:v>
                </c:pt>
                <c:pt idx="1910">
                  <c:v>0.47078434027777777</c:v>
                </c:pt>
                <c:pt idx="1911">
                  <c:v>0.47078912037037041</c:v>
                </c:pt>
                <c:pt idx="1912">
                  <c:v>0.47079381944444448</c:v>
                </c:pt>
                <c:pt idx="1913">
                  <c:v>0.47079858796296298</c:v>
                </c:pt>
                <c:pt idx="1914">
                  <c:v>0.47080353009259257</c:v>
                </c:pt>
                <c:pt idx="1915">
                  <c:v>0.47080866898148149</c:v>
                </c:pt>
                <c:pt idx="1916">
                  <c:v>0.47081238425925925</c:v>
                </c:pt>
                <c:pt idx="1917">
                  <c:v>0.47081606481481481</c:v>
                </c:pt>
                <c:pt idx="1918">
                  <c:v>0.47082017361111111</c:v>
                </c:pt>
                <c:pt idx="1919">
                  <c:v>0.47082392361111114</c:v>
                </c:pt>
                <c:pt idx="1920">
                  <c:v>0.47082703703703704</c:v>
                </c:pt>
                <c:pt idx="1921">
                  <c:v>0.4708307986111111</c:v>
                </c:pt>
                <c:pt idx="1922">
                  <c:v>0.47083582175925925</c:v>
                </c:pt>
                <c:pt idx="1923">
                  <c:v>0.47084083333333332</c:v>
                </c:pt>
                <c:pt idx="1924">
                  <c:v>0.47084584490740738</c:v>
                </c:pt>
                <c:pt idx="1925">
                  <c:v>0.47085098379629625</c:v>
                </c:pt>
                <c:pt idx="1926">
                  <c:v>0.47085609953703705</c:v>
                </c:pt>
                <c:pt idx="1927">
                  <c:v>0.4708612152777778</c:v>
                </c:pt>
                <c:pt idx="1928">
                  <c:v>0.47086621527777778</c:v>
                </c:pt>
                <c:pt idx="1929">
                  <c:v>0.47087097222222224</c:v>
                </c:pt>
                <c:pt idx="1930">
                  <c:v>0.47087612268518519</c:v>
                </c:pt>
                <c:pt idx="1931">
                  <c:v>0.47087993055555555</c:v>
                </c:pt>
                <c:pt idx="1932">
                  <c:v>0.47088380787037037</c:v>
                </c:pt>
                <c:pt idx="1933">
                  <c:v>0.47088762731481482</c:v>
                </c:pt>
                <c:pt idx="1934">
                  <c:v>0.47089142361111108</c:v>
                </c:pt>
                <c:pt idx="1935">
                  <c:v>0.4708953472222222</c:v>
                </c:pt>
                <c:pt idx="1936">
                  <c:v>0.47089910879629632</c:v>
                </c:pt>
                <c:pt idx="1937">
                  <c:v>0.4709031481481481</c:v>
                </c:pt>
                <c:pt idx="1938">
                  <c:v>0.4709082638888889</c:v>
                </c:pt>
                <c:pt idx="1939">
                  <c:v>0.47091363425925925</c:v>
                </c:pt>
                <c:pt idx="1940">
                  <c:v>0.470918275462963</c:v>
                </c:pt>
                <c:pt idx="1941">
                  <c:v>0.47092332175925927</c:v>
                </c:pt>
                <c:pt idx="1942">
                  <c:v>0.47092839120370372</c:v>
                </c:pt>
                <c:pt idx="1943">
                  <c:v>0.47093319444444443</c:v>
                </c:pt>
                <c:pt idx="1944">
                  <c:v>0.47093832175925926</c:v>
                </c:pt>
                <c:pt idx="1945">
                  <c:v>0.47094329861111112</c:v>
                </c:pt>
                <c:pt idx="1946">
                  <c:v>0.47094847222222219</c:v>
                </c:pt>
                <c:pt idx="1947">
                  <c:v>0.47095229166666663</c:v>
                </c:pt>
                <c:pt idx="1948">
                  <c:v>0.47095618055555555</c:v>
                </c:pt>
                <c:pt idx="1949">
                  <c:v>0.47096012731481479</c:v>
                </c:pt>
                <c:pt idx="1950">
                  <c:v>0.47096387731481482</c:v>
                </c:pt>
                <c:pt idx="1951">
                  <c:v>0.47096776620370373</c:v>
                </c:pt>
                <c:pt idx="1952">
                  <c:v>0.4709729050925926</c:v>
                </c:pt>
                <c:pt idx="1953">
                  <c:v>0.47097792824074075</c:v>
                </c:pt>
                <c:pt idx="1954">
                  <c:v>0.47098313657407403</c:v>
                </c:pt>
                <c:pt idx="1955">
                  <c:v>0.47098835648148146</c:v>
                </c:pt>
                <c:pt idx="1956">
                  <c:v>0.47099328703703702</c:v>
                </c:pt>
                <c:pt idx="1957">
                  <c:v>0.4709984143518518</c:v>
                </c:pt>
                <c:pt idx="1958">
                  <c:v>0.47100326388888886</c:v>
                </c:pt>
                <c:pt idx="1959">
                  <c:v>0.47100831018518519</c:v>
                </c:pt>
                <c:pt idx="1960">
                  <c:v>0.47101337962962964</c:v>
                </c:pt>
                <c:pt idx="1961">
                  <c:v>0.47101787037037041</c:v>
                </c:pt>
                <c:pt idx="1962">
                  <c:v>0.47102160879629634</c:v>
                </c:pt>
                <c:pt idx="1963">
                  <c:v>0.47102538194444449</c:v>
                </c:pt>
                <c:pt idx="1964">
                  <c:v>0.47102947916666665</c:v>
                </c:pt>
                <c:pt idx="1965">
                  <c:v>0.47103328703703706</c:v>
                </c:pt>
                <c:pt idx="1966">
                  <c:v>0.47103711805555554</c:v>
                </c:pt>
                <c:pt idx="1967">
                  <c:v>0.47104122685185185</c:v>
                </c:pt>
                <c:pt idx="1968">
                  <c:v>0.47104611111111111</c:v>
                </c:pt>
                <c:pt idx="1969">
                  <c:v>0.4710508796296296</c:v>
                </c:pt>
                <c:pt idx="1970">
                  <c:v>0.47105571759259263</c:v>
                </c:pt>
                <c:pt idx="1971">
                  <c:v>0.47106057870370371</c:v>
                </c:pt>
                <c:pt idx="1972">
                  <c:v>0.47106565972222225</c:v>
                </c:pt>
                <c:pt idx="1973">
                  <c:v>0.47107063657407405</c:v>
                </c:pt>
                <c:pt idx="1974">
                  <c:v>0.4710757060185185</c:v>
                </c:pt>
                <c:pt idx="1975">
                  <c:v>0.47108085648148146</c:v>
                </c:pt>
                <c:pt idx="1976">
                  <c:v>0.47108568287037039</c:v>
                </c:pt>
                <c:pt idx="1977">
                  <c:v>0.47108982638888891</c:v>
                </c:pt>
                <c:pt idx="1978">
                  <c:v>0.47109375000000003</c:v>
                </c:pt>
                <c:pt idx="1979">
                  <c:v>0.47109763888888884</c:v>
                </c:pt>
                <c:pt idx="1980">
                  <c:v>0.47110164351851852</c:v>
                </c:pt>
                <c:pt idx="1981">
                  <c:v>0.47110540509259263</c:v>
                </c:pt>
                <c:pt idx="1982">
                  <c:v>0.47110978009259258</c:v>
                </c:pt>
                <c:pt idx="1983">
                  <c:v>0.47111457175925925</c:v>
                </c:pt>
                <c:pt idx="1984">
                  <c:v>0.4711194212962963</c:v>
                </c:pt>
                <c:pt idx="1985">
                  <c:v>0.47112878472222225</c:v>
                </c:pt>
                <c:pt idx="1986">
                  <c:v>0.47113368055555555</c:v>
                </c:pt>
                <c:pt idx="1987">
                  <c:v>0.47113844907407404</c:v>
                </c:pt>
                <c:pt idx="1988">
                  <c:v>0.47114365740740743</c:v>
                </c:pt>
                <c:pt idx="1989">
                  <c:v>0.4711484953703704</c:v>
                </c:pt>
                <c:pt idx="1990">
                  <c:v>0.47115343749999999</c:v>
                </c:pt>
                <c:pt idx="1991">
                  <c:v>0.47115753472222227</c:v>
                </c:pt>
                <c:pt idx="1992">
                  <c:v>0.47116134259259262</c:v>
                </c:pt>
                <c:pt idx="1993">
                  <c:v>0.47116515046296298</c:v>
                </c:pt>
                <c:pt idx="1994">
                  <c:v>0.47116908564814813</c:v>
                </c:pt>
                <c:pt idx="1995">
                  <c:v>0.47117291666666666</c:v>
                </c:pt>
                <c:pt idx="1996">
                  <c:v>0.47117672453703707</c:v>
                </c:pt>
                <c:pt idx="1997">
                  <c:v>0.47118099537037034</c:v>
                </c:pt>
                <c:pt idx="1998">
                  <c:v>0.47118624999999997</c:v>
                </c:pt>
                <c:pt idx="1999">
                  <c:v>0.47119127314814818</c:v>
                </c:pt>
                <c:pt idx="2000">
                  <c:v>0.47119638888888887</c:v>
                </c:pt>
                <c:pt idx="2001">
                  <c:v>0.47120151620370371</c:v>
                </c:pt>
                <c:pt idx="2002">
                  <c:v>0.47120650462962965</c:v>
                </c:pt>
                <c:pt idx="2003">
                  <c:v>0.4712117939814815</c:v>
                </c:pt>
                <c:pt idx="2004">
                  <c:v>0.47121728009259262</c:v>
                </c:pt>
                <c:pt idx="2005">
                  <c:v>0.47122248842592596</c:v>
                </c:pt>
                <c:pt idx="2006">
                  <c:v>0.47122766203703703</c:v>
                </c:pt>
                <c:pt idx="2007">
                  <c:v>0.47123152777777783</c:v>
                </c:pt>
                <c:pt idx="2008">
                  <c:v>0.47123534722222221</c:v>
                </c:pt>
                <c:pt idx="2009">
                  <c:v>0.47123932870370372</c:v>
                </c:pt>
                <c:pt idx="2010">
                  <c:v>0.47124327546296296</c:v>
                </c:pt>
                <c:pt idx="2011">
                  <c:v>0.47124714120370376</c:v>
                </c:pt>
                <c:pt idx="2012">
                  <c:v>0.47125256944444444</c:v>
                </c:pt>
                <c:pt idx="2013">
                  <c:v>0.47125750000000005</c:v>
                </c:pt>
                <c:pt idx="2014">
                  <c:v>0.47126273148148146</c:v>
                </c:pt>
                <c:pt idx="2015">
                  <c:v>0.4712675462962963</c:v>
                </c:pt>
                <c:pt idx="2016">
                  <c:v>0.47127247685185186</c:v>
                </c:pt>
                <c:pt idx="2017">
                  <c:v>0.47127741898148146</c:v>
                </c:pt>
                <c:pt idx="2018">
                  <c:v>0.47128219907407409</c:v>
                </c:pt>
                <c:pt idx="2019">
                  <c:v>0.47128726851851854</c:v>
                </c:pt>
                <c:pt idx="2020">
                  <c:v>0.47129258101851851</c:v>
                </c:pt>
                <c:pt idx="2021">
                  <c:v>0.47129658564814814</c:v>
                </c:pt>
                <c:pt idx="2022">
                  <c:v>0.47130042824074075</c:v>
                </c:pt>
                <c:pt idx="2023">
                  <c:v>0.4713042013888889</c:v>
                </c:pt>
                <c:pt idx="2024">
                  <c:v>0.47130746527777778</c:v>
                </c:pt>
                <c:pt idx="2025">
                  <c:v>0.47131119212962963</c:v>
                </c:pt>
                <c:pt idx="2026">
                  <c:v>0.47131508101851849</c:v>
                </c:pt>
                <c:pt idx="2027">
                  <c:v>0.47131899305555552</c:v>
                </c:pt>
                <c:pt idx="2028">
                  <c:v>0.47132408564814815</c:v>
                </c:pt>
                <c:pt idx="2029">
                  <c:v>0.47132895833333333</c:v>
                </c:pt>
                <c:pt idx="2030">
                  <c:v>0.47133398148148148</c:v>
                </c:pt>
                <c:pt idx="2031">
                  <c:v>0.47133939814814818</c:v>
                </c:pt>
                <c:pt idx="2032">
                  <c:v>0.47134454861111114</c:v>
                </c:pt>
                <c:pt idx="2033">
                  <c:v>0.47134999999999999</c:v>
                </c:pt>
                <c:pt idx="2034">
                  <c:v>0.47135496527777776</c:v>
                </c:pt>
                <c:pt idx="2035">
                  <c:v>0.4713595717592593</c:v>
                </c:pt>
                <c:pt idx="2036">
                  <c:v>0.47136428240740741</c:v>
                </c:pt>
                <c:pt idx="2037">
                  <c:v>0.47136793981481478</c:v>
                </c:pt>
                <c:pt idx="2038">
                  <c:v>0.47137157407407404</c:v>
                </c:pt>
                <c:pt idx="2039">
                  <c:v>0.47137518518518523</c:v>
                </c:pt>
                <c:pt idx="2040">
                  <c:v>0.47137895833333338</c:v>
                </c:pt>
                <c:pt idx="2041">
                  <c:v>0.47138253472222225</c:v>
                </c:pt>
                <c:pt idx="2042">
                  <c:v>0.47138618055555553</c:v>
                </c:pt>
                <c:pt idx="2043">
                  <c:v>0.47139061342592598</c:v>
                </c:pt>
                <c:pt idx="2044">
                  <c:v>0.47139497685185189</c:v>
                </c:pt>
                <c:pt idx="2045">
                  <c:v>0.47139954861111111</c:v>
                </c:pt>
                <c:pt idx="2046">
                  <c:v>0.47140412037037033</c:v>
                </c:pt>
                <c:pt idx="2047">
                  <c:v>0.47140893518518517</c:v>
                </c:pt>
                <c:pt idx="2048">
                  <c:v>0.4714137731481482</c:v>
                </c:pt>
                <c:pt idx="2049">
                  <c:v>0.47141814814814814</c:v>
                </c:pt>
                <c:pt idx="2050">
                  <c:v>0.47142287037037039</c:v>
                </c:pt>
                <c:pt idx="2051">
                  <c:v>0.47142789351851855</c:v>
                </c:pt>
                <c:pt idx="2052">
                  <c:v>0.47143262731481483</c:v>
                </c:pt>
                <c:pt idx="2053">
                  <c:v>0.47143653935185187</c:v>
                </c:pt>
                <c:pt idx="2054">
                  <c:v>0.47144018518518521</c:v>
                </c:pt>
                <c:pt idx="2055">
                  <c:v>0.47144376157407408</c:v>
                </c:pt>
                <c:pt idx="2056">
                  <c:v>0.47144732638888892</c:v>
                </c:pt>
                <c:pt idx="2057">
                  <c:v>0.4714509375</c:v>
                </c:pt>
                <c:pt idx="2058">
                  <c:v>0.47145467592592594</c:v>
                </c:pt>
                <c:pt idx="2059">
                  <c:v>0.4714584722222222</c:v>
                </c:pt>
                <c:pt idx="2060">
                  <c:v>0.47146304398148148</c:v>
                </c:pt>
                <c:pt idx="2061">
                  <c:v>0.47146760416666672</c:v>
                </c:pt>
                <c:pt idx="2062">
                  <c:v>0.47147256944444443</c:v>
                </c:pt>
                <c:pt idx="2063">
                  <c:v>0.47147760416666668</c:v>
                </c:pt>
                <c:pt idx="2064">
                  <c:v>0.47148230324074075</c:v>
                </c:pt>
                <c:pt idx="2065">
                  <c:v>0.47148692129629627</c:v>
                </c:pt>
                <c:pt idx="2066">
                  <c:v>0.47149131944444439</c:v>
                </c:pt>
                <c:pt idx="2067">
                  <c:v>0.471496087962963</c:v>
                </c:pt>
                <c:pt idx="2068">
                  <c:v>0.47150092592592596</c:v>
                </c:pt>
                <c:pt idx="2069">
                  <c:v>0.47150476851851852</c:v>
                </c:pt>
                <c:pt idx="2070">
                  <c:v>0.47150835648148148</c:v>
                </c:pt>
                <c:pt idx="2071">
                  <c:v>0.47151211805555554</c:v>
                </c:pt>
                <c:pt idx="2072">
                  <c:v>0.47151572916666668</c:v>
                </c:pt>
                <c:pt idx="2073">
                  <c:v>0.47151929398148146</c:v>
                </c:pt>
                <c:pt idx="2074">
                  <c:v>0.47152287037037038</c:v>
                </c:pt>
                <c:pt idx="2075">
                  <c:v>0.47152667824074074</c:v>
                </c:pt>
                <c:pt idx="2076">
                  <c:v>0.47153152777777779</c:v>
                </c:pt>
                <c:pt idx="2077">
                  <c:v>0.47153640046296297</c:v>
                </c:pt>
                <c:pt idx="2078">
                  <c:v>0.47154109953703705</c:v>
                </c:pt>
                <c:pt idx="2079">
                  <c:v>0.47154571759259256</c:v>
                </c:pt>
                <c:pt idx="2080">
                  <c:v>0.47155034722222222</c:v>
                </c:pt>
                <c:pt idx="2081">
                  <c:v>0.47155491898148144</c:v>
                </c:pt>
                <c:pt idx="2082">
                  <c:v>0.47155975694444446</c:v>
                </c:pt>
                <c:pt idx="2083">
                  <c:v>0.47156442129629633</c:v>
                </c:pt>
                <c:pt idx="2084">
                  <c:v>0.47156924768518516</c:v>
                </c:pt>
                <c:pt idx="2085">
                  <c:v>0.47157354166666665</c:v>
                </c:pt>
                <c:pt idx="2086">
                  <c:v>0.47157725694444447</c:v>
                </c:pt>
                <c:pt idx="2087">
                  <c:v>0.47158092592592588</c:v>
                </c:pt>
                <c:pt idx="2088">
                  <c:v>0.47158464120370369</c:v>
                </c:pt>
                <c:pt idx="2089">
                  <c:v>0.47158851851851852</c:v>
                </c:pt>
                <c:pt idx="2090">
                  <c:v>0.47159218749999998</c:v>
                </c:pt>
                <c:pt idx="2091">
                  <c:v>0.47159591435185183</c:v>
                </c:pt>
                <c:pt idx="2092">
                  <c:v>0.47160119212962964</c:v>
                </c:pt>
                <c:pt idx="2093">
                  <c:v>0.47160612268518515</c:v>
                </c:pt>
                <c:pt idx="2094">
                  <c:v>0.47161128472222225</c:v>
                </c:pt>
                <c:pt idx="2095">
                  <c:v>0.4716157407407407</c:v>
                </c:pt>
                <c:pt idx="2096">
                  <c:v>0.47162049768518521</c:v>
                </c:pt>
                <c:pt idx="2097">
                  <c:v>0.47162509259259261</c:v>
                </c:pt>
                <c:pt idx="2098">
                  <c:v>0.47162993055555558</c:v>
                </c:pt>
                <c:pt idx="2099">
                  <c:v>0.47163981481481482</c:v>
                </c:pt>
                <c:pt idx="2100">
                  <c:v>0.47164461805555558</c:v>
                </c:pt>
                <c:pt idx="2101">
                  <c:v>0.47164831018518516</c:v>
                </c:pt>
                <c:pt idx="2102">
                  <c:v>0.47165210648148143</c:v>
                </c:pt>
                <c:pt idx="2103">
                  <c:v>0.47165587962962968</c:v>
                </c:pt>
                <c:pt idx="2104">
                  <c:v>0.47165949074074076</c:v>
                </c:pt>
                <c:pt idx="2105">
                  <c:v>0.47166314814814814</c:v>
                </c:pt>
                <c:pt idx="2106">
                  <c:v>0.47166819444444447</c:v>
                </c:pt>
                <c:pt idx="2107">
                  <c:v>0.47167273148148148</c:v>
                </c:pt>
                <c:pt idx="2108">
                  <c:v>0.47167771990740742</c:v>
                </c:pt>
                <c:pt idx="2109">
                  <c:v>0.47168255787037033</c:v>
                </c:pt>
                <c:pt idx="2110">
                  <c:v>0.47168749999999998</c:v>
                </c:pt>
                <c:pt idx="2111">
                  <c:v>0.47169305555555557</c:v>
                </c:pt>
                <c:pt idx="2112">
                  <c:v>0.47169791666666666</c:v>
                </c:pt>
                <c:pt idx="2113">
                  <c:v>0.47170266203703703</c:v>
                </c:pt>
                <c:pt idx="2114">
                  <c:v>0.47170752314814818</c:v>
                </c:pt>
                <c:pt idx="2115">
                  <c:v>0.47171218750000005</c:v>
                </c:pt>
                <c:pt idx="2116">
                  <c:v>0.47171611111111106</c:v>
                </c:pt>
                <c:pt idx="2117">
                  <c:v>0.47172010416666671</c:v>
                </c:pt>
                <c:pt idx="2118">
                  <c:v>0.47172412037037037</c:v>
                </c:pt>
                <c:pt idx="2119">
                  <c:v>0.47172824074074077</c:v>
                </c:pt>
                <c:pt idx="2120">
                  <c:v>0.47173206018518515</c:v>
                </c:pt>
                <c:pt idx="2121">
                  <c:v>0.47173615740740743</c:v>
                </c:pt>
                <c:pt idx="2122">
                  <c:v>0.47174104166666669</c:v>
                </c:pt>
                <c:pt idx="2123">
                  <c:v>0.47174611111111114</c:v>
                </c:pt>
                <c:pt idx="2124">
                  <c:v>0.47175133101851857</c:v>
                </c:pt>
                <c:pt idx="2125">
                  <c:v>0.47175643518518523</c:v>
                </c:pt>
                <c:pt idx="2126">
                  <c:v>0.47176141203703703</c:v>
                </c:pt>
                <c:pt idx="2127">
                  <c:v>0.47176581018518515</c:v>
                </c:pt>
                <c:pt idx="2128">
                  <c:v>0.47177094907407408</c:v>
                </c:pt>
                <c:pt idx="2129">
                  <c:v>0.47177587962962964</c:v>
                </c:pt>
                <c:pt idx="2130">
                  <c:v>0.47178057870370371</c:v>
                </c:pt>
                <c:pt idx="2131">
                  <c:v>0.47178454861111113</c:v>
                </c:pt>
                <c:pt idx="2132">
                  <c:v>0.47178833333333331</c:v>
                </c:pt>
                <c:pt idx="2133">
                  <c:v>0.47179228009259261</c:v>
                </c:pt>
                <c:pt idx="2134">
                  <c:v>0.47179608796296296</c:v>
                </c:pt>
                <c:pt idx="2135">
                  <c:v>0.47179929398148146</c:v>
                </c:pt>
                <c:pt idx="2136">
                  <c:v>0.47180336805555556</c:v>
                </c:pt>
                <c:pt idx="2137">
                  <c:v>0.47180832175925924</c:v>
                </c:pt>
                <c:pt idx="2138">
                  <c:v>0.47181320601851851</c:v>
                </c:pt>
                <c:pt idx="2139">
                  <c:v>0.47181841435185184</c:v>
                </c:pt>
                <c:pt idx="2140">
                  <c:v>0.47182320601851852</c:v>
                </c:pt>
                <c:pt idx="2141">
                  <c:v>0.47182829861111109</c:v>
                </c:pt>
                <c:pt idx="2142">
                  <c:v>0.47183325231481482</c:v>
                </c:pt>
                <c:pt idx="2143">
                  <c:v>0.47183839120370369</c:v>
                </c:pt>
                <c:pt idx="2144">
                  <c:v>0.47184326388888892</c:v>
                </c:pt>
                <c:pt idx="2145">
                  <c:v>0.47184829861111116</c:v>
                </c:pt>
                <c:pt idx="2146">
                  <c:v>0.4718525462962963</c:v>
                </c:pt>
                <c:pt idx="2147">
                  <c:v>0.47185649305555555</c:v>
                </c:pt>
                <c:pt idx="2148">
                  <c:v>0.47186034722222225</c:v>
                </c:pt>
                <c:pt idx="2149">
                  <c:v>0.4718641666666667</c:v>
                </c:pt>
                <c:pt idx="2150">
                  <c:v>0.47186813657407406</c:v>
                </c:pt>
                <c:pt idx="2151">
                  <c:v>0.47187204861111115</c:v>
                </c:pt>
                <c:pt idx="2152">
                  <c:v>0.47187671296296302</c:v>
                </c:pt>
                <c:pt idx="2153">
                  <c:v>0.47188167824074073</c:v>
                </c:pt>
                <c:pt idx="2154">
                  <c:v>0.47188655092592596</c:v>
                </c:pt>
                <c:pt idx="2155">
                  <c:v>0.47189149305555556</c:v>
                </c:pt>
                <c:pt idx="2156">
                  <c:v>0.4718965277777778</c:v>
                </c:pt>
                <c:pt idx="2157">
                  <c:v>0.47190141203703706</c:v>
                </c:pt>
                <c:pt idx="2158">
                  <c:v>0.47190636574074074</c:v>
                </c:pt>
                <c:pt idx="2159">
                  <c:v>0.47191136574074077</c:v>
                </c:pt>
                <c:pt idx="2160">
                  <c:v>0.47191627314814816</c:v>
                </c:pt>
                <c:pt idx="2161">
                  <c:v>0.4719213888888889</c:v>
                </c:pt>
                <c:pt idx="2162">
                  <c:v>0.47192526620370367</c:v>
                </c:pt>
                <c:pt idx="2163">
                  <c:v>0.4719290162037037</c:v>
                </c:pt>
                <c:pt idx="2164">
                  <c:v>0.47193302083333338</c:v>
                </c:pt>
                <c:pt idx="2165">
                  <c:v>0.47193714120370367</c:v>
                </c:pt>
                <c:pt idx="2166">
                  <c:v>0.47194085648148149</c:v>
                </c:pt>
                <c:pt idx="2167">
                  <c:v>0.47194561342592589</c:v>
                </c:pt>
                <c:pt idx="2168">
                  <c:v>0.4719505902777778</c:v>
                </c:pt>
                <c:pt idx="2169">
                  <c:v>0.4719553125</c:v>
                </c:pt>
                <c:pt idx="2170">
                  <c:v>0.4719600347222222</c:v>
                </c:pt>
                <c:pt idx="2171">
                  <c:v>0.47196481481481478</c:v>
                </c:pt>
                <c:pt idx="2172">
                  <c:v>0.47196952546296295</c:v>
                </c:pt>
                <c:pt idx="2173">
                  <c:v>0.47197425925925929</c:v>
                </c:pt>
                <c:pt idx="2174">
                  <c:v>0.47197924768518518</c:v>
                </c:pt>
                <c:pt idx="2175">
                  <c:v>0.47198450231481481</c:v>
                </c:pt>
                <c:pt idx="2176">
                  <c:v>0.47198909722222221</c:v>
                </c:pt>
                <c:pt idx="2177">
                  <c:v>0.47199291666666671</c:v>
                </c:pt>
                <c:pt idx="2178">
                  <c:v>0.47199597222222223</c:v>
                </c:pt>
                <c:pt idx="2179">
                  <c:v>0.47199967592592595</c:v>
                </c:pt>
                <c:pt idx="2180">
                  <c:v>0.47200347222222222</c:v>
                </c:pt>
                <c:pt idx="2181">
                  <c:v>0.47201021990740744</c:v>
                </c:pt>
                <c:pt idx="2182">
                  <c:v>0.47201342592592593</c:v>
                </c:pt>
                <c:pt idx="2183">
                  <c:v>0.47201836805555558</c:v>
                </c:pt>
                <c:pt idx="2184">
                  <c:v>0.47202281249999994</c:v>
                </c:pt>
                <c:pt idx="2185">
                  <c:v>0.47202751157407402</c:v>
                </c:pt>
                <c:pt idx="2186">
                  <c:v>0.47203212962962965</c:v>
                </c:pt>
                <c:pt idx="2187">
                  <c:v>0.47203709490740736</c:v>
                </c:pt>
                <c:pt idx="2188">
                  <c:v>0.4720416550925926</c:v>
                </c:pt>
                <c:pt idx="2189">
                  <c:v>0.47204613425925923</c:v>
                </c:pt>
                <c:pt idx="2190">
                  <c:v>0.47205072916666668</c:v>
                </c:pt>
                <c:pt idx="2191">
                  <c:v>0.47205501157407409</c:v>
                </c:pt>
                <c:pt idx="2192">
                  <c:v>0.47205962962962961</c:v>
                </c:pt>
                <c:pt idx="2193">
                  <c:v>0.47206329861111113</c:v>
                </c:pt>
                <c:pt idx="2194">
                  <c:v>0.47206689814814817</c:v>
                </c:pt>
                <c:pt idx="2195">
                  <c:v>0.4720706481481482</c:v>
                </c:pt>
                <c:pt idx="2196">
                  <c:v>0.47207429398148149</c:v>
                </c:pt>
                <c:pt idx="2197">
                  <c:v>0.47207799768518521</c:v>
                </c:pt>
                <c:pt idx="2198">
                  <c:v>0.47208177083333336</c:v>
                </c:pt>
                <c:pt idx="2199">
                  <c:v>0.47208640046296296</c:v>
                </c:pt>
                <c:pt idx="2200">
                  <c:v>0.47209113425925925</c:v>
                </c:pt>
                <c:pt idx="2201">
                  <c:v>0.47209628472222226</c:v>
                </c:pt>
                <c:pt idx="2202">
                  <c:v>0.47210136574074074</c:v>
                </c:pt>
                <c:pt idx="2203">
                  <c:v>0.47210702546296296</c:v>
                </c:pt>
                <c:pt idx="2204">
                  <c:v>0.47211195601851852</c:v>
                </c:pt>
                <c:pt idx="2205">
                  <c:v>0.47211701388888888</c:v>
                </c:pt>
                <c:pt idx="2206">
                  <c:v>0.47212182870370367</c:v>
                </c:pt>
                <c:pt idx="2207">
                  <c:v>0.4721266203703704</c:v>
                </c:pt>
                <c:pt idx="2208">
                  <c:v>0.47213081018518516</c:v>
                </c:pt>
                <c:pt idx="2209">
                  <c:v>0.47213487268518523</c:v>
                </c:pt>
                <c:pt idx="2210">
                  <c:v>0.47213890046296297</c:v>
                </c:pt>
                <c:pt idx="2211">
                  <c:v>0.47214263888888891</c:v>
                </c:pt>
                <c:pt idx="2212">
                  <c:v>0.47214674768518522</c:v>
                </c:pt>
                <c:pt idx="2213">
                  <c:v>0.4721506134259259</c:v>
                </c:pt>
                <c:pt idx="2214">
                  <c:v>0.47215480324074077</c:v>
                </c:pt>
                <c:pt idx="2215">
                  <c:v>0.47215969907407412</c:v>
                </c:pt>
                <c:pt idx="2216">
                  <c:v>0.47216495370370365</c:v>
                </c:pt>
                <c:pt idx="2217">
                  <c:v>0.47216981481481479</c:v>
                </c:pt>
                <c:pt idx="2218">
                  <c:v>0.47217452546296296</c:v>
                </c:pt>
                <c:pt idx="2219">
                  <c:v>0.4721793402777778</c:v>
                </c:pt>
                <c:pt idx="2220">
                  <c:v>0.4721842824074074</c:v>
                </c:pt>
                <c:pt idx="2221">
                  <c:v>0.47218943287037041</c:v>
                </c:pt>
                <c:pt idx="2222">
                  <c:v>0.47219440972222221</c:v>
                </c:pt>
                <c:pt idx="2223">
                  <c:v>0.47219920138888888</c:v>
                </c:pt>
                <c:pt idx="2224">
                  <c:v>0.472203125</c:v>
                </c:pt>
                <c:pt idx="2225">
                  <c:v>0.47220709490740737</c:v>
                </c:pt>
                <c:pt idx="2226">
                  <c:v>0.47221052083333337</c:v>
                </c:pt>
                <c:pt idx="2227">
                  <c:v>0.47221438657407405</c:v>
                </c:pt>
                <c:pt idx="2228">
                  <c:v>0.47221840277777777</c:v>
                </c:pt>
                <c:pt idx="2229">
                  <c:v>0.47222302083333334</c:v>
                </c:pt>
                <c:pt idx="2230">
                  <c:v>0.47222806712962967</c:v>
                </c:pt>
                <c:pt idx="2231">
                  <c:v>0.47223317129629633</c:v>
                </c:pt>
                <c:pt idx="2232">
                  <c:v>0.47223832175925923</c:v>
                </c:pt>
                <c:pt idx="2233">
                  <c:v>0.47224350694444445</c:v>
                </c:pt>
                <c:pt idx="2234">
                  <c:v>0.47224859953703707</c:v>
                </c:pt>
                <c:pt idx="2235">
                  <c:v>0.47225395833333333</c:v>
                </c:pt>
                <c:pt idx="2236">
                  <c:v>0.47225898148148149</c:v>
                </c:pt>
                <c:pt idx="2237">
                  <c:v>0.47226378472222219</c:v>
                </c:pt>
                <c:pt idx="2238">
                  <c:v>0.47226848379629627</c:v>
                </c:pt>
                <c:pt idx="2239">
                  <c:v>0.47227240740740739</c:v>
                </c:pt>
                <c:pt idx="2240">
                  <c:v>0.47227652777777779</c:v>
                </c:pt>
                <c:pt idx="2241">
                  <c:v>0.47228057870370371</c:v>
                </c:pt>
                <c:pt idx="2242">
                  <c:v>0.47228453703703704</c:v>
                </c:pt>
                <c:pt idx="2243">
                  <c:v>0.47228869212962965</c:v>
                </c:pt>
                <c:pt idx="2244">
                  <c:v>0.47229282407407408</c:v>
                </c:pt>
                <c:pt idx="2245">
                  <c:v>0.47229787037037035</c:v>
                </c:pt>
                <c:pt idx="2246">
                  <c:v>0.47230302083333336</c:v>
                </c:pt>
                <c:pt idx="2247">
                  <c:v>0.47230817129629626</c:v>
                </c:pt>
                <c:pt idx="2248">
                  <c:v>0.4723131712962963</c:v>
                </c:pt>
                <c:pt idx="2249">
                  <c:v>0.47231820601851848</c:v>
                </c:pt>
                <c:pt idx="2250">
                  <c:v>0.47232347222222221</c:v>
                </c:pt>
                <c:pt idx="2251">
                  <c:v>0.47232943287037038</c:v>
                </c:pt>
                <c:pt idx="2252">
                  <c:v>0.47233460648148151</c:v>
                </c:pt>
                <c:pt idx="2253">
                  <c:v>0.47234342592592587</c:v>
                </c:pt>
                <c:pt idx="2254">
                  <c:v>0.47234741898148153</c:v>
                </c:pt>
                <c:pt idx="2255">
                  <c:v>0.47235144675925927</c:v>
                </c:pt>
                <c:pt idx="2256">
                  <c:v>0.47235535879629631</c:v>
                </c:pt>
                <c:pt idx="2257">
                  <c:v>0.47235936342592594</c:v>
                </c:pt>
                <c:pt idx="2258">
                  <c:v>0.47236471064814811</c:v>
                </c:pt>
                <c:pt idx="2259">
                  <c:v>0.47237011574074073</c:v>
                </c:pt>
                <c:pt idx="2260">
                  <c:v>0.47237521990740738</c:v>
                </c:pt>
                <c:pt idx="2261">
                  <c:v>0.47238046296296293</c:v>
                </c:pt>
                <c:pt idx="2262">
                  <c:v>0.47238545138888893</c:v>
                </c:pt>
                <c:pt idx="2263">
                  <c:v>0.4723903356481482</c:v>
                </c:pt>
                <c:pt idx="2264">
                  <c:v>0.47239553240740739</c:v>
                </c:pt>
                <c:pt idx="2265">
                  <c:v>0.47240096064814813</c:v>
                </c:pt>
                <c:pt idx="2266">
                  <c:v>0.4724056597222222</c:v>
                </c:pt>
                <c:pt idx="2267">
                  <c:v>0.47240967592592592</c:v>
                </c:pt>
                <c:pt idx="2268">
                  <c:v>0.47241357638888887</c:v>
                </c:pt>
                <c:pt idx="2269">
                  <c:v>0.47241749999999999</c:v>
                </c:pt>
                <c:pt idx="2270">
                  <c:v>0.47242151620370371</c:v>
                </c:pt>
                <c:pt idx="2271">
                  <c:v>0.47242542824074074</c:v>
                </c:pt>
                <c:pt idx="2272">
                  <c:v>0.47242932870370374</c:v>
                </c:pt>
                <c:pt idx="2273">
                  <c:v>0.47243464120370371</c:v>
                </c:pt>
                <c:pt idx="2274">
                  <c:v>0.47243993055555555</c:v>
                </c:pt>
                <c:pt idx="2275">
                  <c:v>0.4724450462962963</c:v>
                </c:pt>
                <c:pt idx="2276">
                  <c:v>0.47245006944444445</c:v>
                </c:pt>
                <c:pt idx="2277">
                  <c:v>0.4724551388888889</c:v>
                </c:pt>
                <c:pt idx="2278">
                  <c:v>0.47246034722222219</c:v>
                </c:pt>
                <c:pt idx="2279">
                  <c:v>0.4724652777777778</c:v>
                </c:pt>
                <c:pt idx="2280">
                  <c:v>0.47247039351851855</c:v>
                </c:pt>
                <c:pt idx="2281">
                  <c:v>0.47247575231481481</c:v>
                </c:pt>
                <c:pt idx="2282">
                  <c:v>0.4724800115740741</c:v>
                </c:pt>
                <c:pt idx="2283">
                  <c:v>0.47248391203703705</c:v>
                </c:pt>
                <c:pt idx="2284">
                  <c:v>0.47248773148148149</c:v>
                </c:pt>
                <c:pt idx="2285">
                  <c:v>0.47249173611111112</c:v>
                </c:pt>
                <c:pt idx="2286">
                  <c:v>0.47249554398148147</c:v>
                </c:pt>
                <c:pt idx="2287">
                  <c:v>0.47249943287037038</c:v>
                </c:pt>
                <c:pt idx="2288">
                  <c:v>0.47250486111111112</c:v>
                </c:pt>
                <c:pt idx="2289">
                  <c:v>0.47251010416666667</c:v>
                </c:pt>
                <c:pt idx="2290">
                  <c:v>0.47251512731481476</c:v>
                </c:pt>
                <c:pt idx="2291">
                  <c:v>0.47252010416666668</c:v>
                </c:pt>
                <c:pt idx="2292">
                  <c:v>0.47252502314814815</c:v>
                </c:pt>
                <c:pt idx="2293">
                  <c:v>0.4725301388888889</c:v>
                </c:pt>
                <c:pt idx="2294">
                  <c:v>0.47253523148148147</c:v>
                </c:pt>
                <c:pt idx="2295">
                  <c:v>0.47254013888888885</c:v>
                </c:pt>
                <c:pt idx="2296">
                  <c:v>0.47254519675925927</c:v>
                </c:pt>
                <c:pt idx="2297">
                  <c:v>0.47254907407407409</c:v>
                </c:pt>
                <c:pt idx="2298">
                  <c:v>0.47255293981481478</c:v>
                </c:pt>
                <c:pt idx="2299">
                  <c:v>0.47255675925925927</c:v>
                </c:pt>
                <c:pt idx="2300">
                  <c:v>0.47256074074074078</c:v>
                </c:pt>
                <c:pt idx="2301">
                  <c:v>0.47256467592592594</c:v>
                </c:pt>
                <c:pt idx="2302">
                  <c:v>0.4725685648148148</c:v>
                </c:pt>
                <c:pt idx="2303">
                  <c:v>0.4725735069444445</c:v>
                </c:pt>
                <c:pt idx="2304">
                  <c:v>0.47257849537037039</c:v>
                </c:pt>
                <c:pt idx="2305">
                  <c:v>0.47258329861111115</c:v>
                </c:pt>
                <c:pt idx="2306">
                  <c:v>0.47258831018518516</c:v>
                </c:pt>
                <c:pt idx="2307">
                  <c:v>0.47259319444444442</c:v>
                </c:pt>
                <c:pt idx="2308">
                  <c:v>0.47259839120370373</c:v>
                </c:pt>
                <c:pt idx="2309">
                  <c:v>0.47260369212962966</c:v>
                </c:pt>
                <c:pt idx="2310">
                  <c:v>0.4726089814814815</c:v>
                </c:pt>
                <c:pt idx="2311">
                  <c:v>0.47261391203703701</c:v>
                </c:pt>
                <c:pt idx="2312">
                  <c:v>0.4726181712962963</c:v>
                </c:pt>
                <c:pt idx="2313">
                  <c:v>0.47262524305555553</c:v>
                </c:pt>
                <c:pt idx="2314">
                  <c:v>0.47262923611111107</c:v>
                </c:pt>
                <c:pt idx="2315">
                  <c:v>0.47263327546296297</c:v>
                </c:pt>
                <c:pt idx="2316">
                  <c:v>0.47263749999999999</c:v>
                </c:pt>
                <c:pt idx="2317">
                  <c:v>0.47264289351851851</c:v>
                </c:pt>
                <c:pt idx="2318">
                  <c:v>0.47264797453703705</c:v>
                </c:pt>
                <c:pt idx="2319">
                  <c:v>0.47265409722222224</c:v>
                </c:pt>
                <c:pt idx="2320">
                  <c:v>0.4726584143518518</c:v>
                </c:pt>
                <c:pt idx="2321">
                  <c:v>0.4726640046296296</c:v>
                </c:pt>
                <c:pt idx="2322">
                  <c:v>0.47266872685185185</c:v>
                </c:pt>
                <c:pt idx="2323">
                  <c:v>0.47267363425925923</c:v>
                </c:pt>
                <c:pt idx="2324">
                  <c:v>0.47267857638888894</c:v>
                </c:pt>
                <c:pt idx="2325">
                  <c:v>0.47268299768518518</c:v>
                </c:pt>
                <c:pt idx="2326">
                  <c:v>0.47268678240740741</c:v>
                </c:pt>
                <c:pt idx="2327">
                  <c:v>0.47269059027777777</c:v>
                </c:pt>
                <c:pt idx="2328">
                  <c:v>0.47269446759259259</c:v>
                </c:pt>
                <c:pt idx="2329">
                  <c:v>0.47269824074074074</c:v>
                </c:pt>
                <c:pt idx="2330">
                  <c:v>0.47270189814814811</c:v>
                </c:pt>
                <c:pt idx="2331">
                  <c:v>0.47270554398148151</c:v>
                </c:pt>
                <c:pt idx="2332">
                  <c:v>0.47270944444444446</c:v>
                </c:pt>
                <c:pt idx="2333">
                  <c:v>0.47271421296296295</c:v>
                </c:pt>
                <c:pt idx="2334">
                  <c:v>0.47271927083333337</c:v>
                </c:pt>
                <c:pt idx="2335">
                  <c:v>0.47272413194444446</c:v>
                </c:pt>
                <c:pt idx="2336">
                  <c:v>0.47272847222222225</c:v>
                </c:pt>
                <c:pt idx="2337">
                  <c:v>0.47273353009259256</c:v>
                </c:pt>
                <c:pt idx="2338">
                  <c:v>0.47273807870370371</c:v>
                </c:pt>
                <c:pt idx="2339">
                  <c:v>0.4727428935185185</c:v>
                </c:pt>
                <c:pt idx="2340">
                  <c:v>0.47274775462962965</c:v>
                </c:pt>
                <c:pt idx="2341">
                  <c:v>0.4727530324074074</c:v>
                </c:pt>
                <c:pt idx="2342">
                  <c:v>0.47275711805555559</c:v>
                </c:pt>
                <c:pt idx="2343">
                  <c:v>0.47276075231481479</c:v>
                </c:pt>
                <c:pt idx="2344">
                  <c:v>0.4727644791666667</c:v>
                </c:pt>
                <c:pt idx="2345">
                  <c:v>0.47276826388888887</c:v>
                </c:pt>
                <c:pt idx="2346">
                  <c:v>0.47277189814814813</c:v>
                </c:pt>
                <c:pt idx="2347">
                  <c:v>0.47277571759259263</c:v>
                </c:pt>
                <c:pt idx="2348">
                  <c:v>0.47278037037037035</c:v>
                </c:pt>
                <c:pt idx="2349">
                  <c:v>0.47278503472222222</c:v>
                </c:pt>
                <c:pt idx="2350">
                  <c:v>0.4727896875</c:v>
                </c:pt>
                <c:pt idx="2351">
                  <c:v>0.47279483796296295</c:v>
                </c:pt>
                <c:pt idx="2352">
                  <c:v>0.47279976851851852</c:v>
                </c:pt>
                <c:pt idx="2353">
                  <c:v>0.47280439814814818</c:v>
                </c:pt>
                <c:pt idx="2354">
                  <c:v>0.47280899305555552</c:v>
                </c:pt>
                <c:pt idx="2355">
                  <c:v>0.47281349537037037</c:v>
                </c:pt>
                <c:pt idx="2356">
                  <c:v>0.47281839120370367</c:v>
                </c:pt>
                <c:pt idx="2357">
                  <c:v>0.47282293981481477</c:v>
                </c:pt>
                <c:pt idx="2358">
                  <c:v>0.47282657407407408</c:v>
                </c:pt>
                <c:pt idx="2359">
                  <c:v>0.47283028935185184</c:v>
                </c:pt>
                <c:pt idx="2360">
                  <c:v>0.4728340509259259</c:v>
                </c:pt>
                <c:pt idx="2361">
                  <c:v>0.47283781249999995</c:v>
                </c:pt>
                <c:pt idx="2362">
                  <c:v>0.47284087962962967</c:v>
                </c:pt>
                <c:pt idx="2363">
                  <c:v>0.47284446759259263</c:v>
                </c:pt>
                <c:pt idx="2364">
                  <c:v>0.47284822916666669</c:v>
                </c:pt>
                <c:pt idx="2365">
                  <c:v>0.47285322916666667</c:v>
                </c:pt>
                <c:pt idx="2366">
                  <c:v>0.47286314814814817</c:v>
                </c:pt>
                <c:pt idx="2367">
                  <c:v>0.47286782407407407</c:v>
                </c:pt>
                <c:pt idx="2368">
                  <c:v>0.47287240740740738</c:v>
                </c:pt>
                <c:pt idx="2369">
                  <c:v>0.47287715277777775</c:v>
                </c:pt>
                <c:pt idx="2370">
                  <c:v>0.4728819212962963</c:v>
                </c:pt>
                <c:pt idx="2371">
                  <c:v>0.47288670138888889</c:v>
                </c:pt>
                <c:pt idx="2372">
                  <c:v>0.47289158564814815</c:v>
                </c:pt>
                <c:pt idx="2373">
                  <c:v>0.47289581018518517</c:v>
                </c:pt>
                <c:pt idx="2374">
                  <c:v>0.47289950231481481</c:v>
                </c:pt>
                <c:pt idx="2375">
                  <c:v>0.47290335648148146</c:v>
                </c:pt>
                <c:pt idx="2376">
                  <c:v>0.4729072222222222</c:v>
                </c:pt>
                <c:pt idx="2377">
                  <c:v>0.47291090277777781</c:v>
                </c:pt>
                <c:pt idx="2378">
                  <c:v>0.47291461805555551</c:v>
                </c:pt>
                <c:pt idx="2379">
                  <c:v>0.47291972222222217</c:v>
                </c:pt>
                <c:pt idx="2380">
                  <c:v>0.47292449074074078</c:v>
                </c:pt>
                <c:pt idx="2381">
                  <c:v>0.47292929398148148</c:v>
                </c:pt>
                <c:pt idx="2382">
                  <c:v>0.47293424768518522</c:v>
                </c:pt>
                <c:pt idx="2383">
                  <c:v>0.4729389814814815</c:v>
                </c:pt>
                <c:pt idx="2384">
                  <c:v>0.47294377314814812</c:v>
                </c:pt>
                <c:pt idx="2385">
                  <c:v>0.47294861111111114</c:v>
                </c:pt>
                <c:pt idx="2386">
                  <c:v>0.47295369212962962</c:v>
                </c:pt>
                <c:pt idx="2387">
                  <c:v>0.47295818287037039</c:v>
                </c:pt>
                <c:pt idx="2388">
                  <c:v>0.47296306712962966</c:v>
                </c:pt>
                <c:pt idx="2389">
                  <c:v>0.47296678240740736</c:v>
                </c:pt>
                <c:pt idx="2390">
                  <c:v>0.4729705208333333</c:v>
                </c:pt>
                <c:pt idx="2391">
                  <c:v>0.47297435185185188</c:v>
                </c:pt>
                <c:pt idx="2392">
                  <c:v>0.47297805555555555</c:v>
                </c:pt>
                <c:pt idx="2393">
                  <c:v>0.47298185185185182</c:v>
                </c:pt>
                <c:pt idx="2394">
                  <c:v>0.47298581018518515</c:v>
                </c:pt>
                <c:pt idx="2395">
                  <c:v>0.47299112268518523</c:v>
                </c:pt>
                <c:pt idx="2396">
                  <c:v>0.47299634259259254</c:v>
                </c:pt>
                <c:pt idx="2397">
                  <c:v>0.47300103009259259</c:v>
                </c:pt>
                <c:pt idx="2398">
                  <c:v>0.47300596064814809</c:v>
                </c:pt>
                <c:pt idx="2399">
                  <c:v>0.47301087962962968</c:v>
                </c:pt>
                <c:pt idx="2400">
                  <c:v>0.4730158796296296</c:v>
                </c:pt>
                <c:pt idx="2401">
                  <c:v>0.47302127314814818</c:v>
                </c:pt>
                <c:pt idx="2402">
                  <c:v>0.47302640046296296</c:v>
                </c:pt>
                <c:pt idx="2403">
                  <c:v>0.47303120370370372</c:v>
                </c:pt>
                <c:pt idx="2404">
                  <c:v>0.47303520833333335</c:v>
                </c:pt>
                <c:pt idx="2405">
                  <c:v>0.47303916666666668</c:v>
                </c:pt>
                <c:pt idx="2406">
                  <c:v>0.47304296296296294</c:v>
                </c:pt>
                <c:pt idx="2407">
                  <c:v>0.47304673611111109</c:v>
                </c:pt>
                <c:pt idx="2408">
                  <c:v>0.47305043981481482</c:v>
                </c:pt>
                <c:pt idx="2409">
                  <c:v>0.47305424768518517</c:v>
                </c:pt>
                <c:pt idx="2410">
                  <c:v>0.47305903935185184</c:v>
                </c:pt>
                <c:pt idx="2411">
                  <c:v>0.47306359953703708</c:v>
                </c:pt>
                <c:pt idx="2412">
                  <c:v>0.47306793981481482</c:v>
                </c:pt>
                <c:pt idx="2413">
                  <c:v>0.47307291666666668</c:v>
                </c:pt>
                <c:pt idx="2414">
                  <c:v>0.47307770833333335</c:v>
                </c:pt>
                <c:pt idx="2415">
                  <c:v>0.47308251157407405</c:v>
                </c:pt>
                <c:pt idx="2416">
                  <c:v>0.47308726851851851</c:v>
                </c:pt>
                <c:pt idx="2417">
                  <c:v>0.47309258101851853</c:v>
                </c:pt>
                <c:pt idx="2418">
                  <c:v>0.47309704861111107</c:v>
                </c:pt>
                <c:pt idx="2419">
                  <c:v>0.47310221064814817</c:v>
                </c:pt>
                <c:pt idx="2420">
                  <c:v>0.47310601851851852</c:v>
                </c:pt>
                <c:pt idx="2421">
                  <c:v>0.47310981481481479</c:v>
                </c:pt>
                <c:pt idx="2422">
                  <c:v>0.47311388888888889</c:v>
                </c:pt>
                <c:pt idx="2423">
                  <c:v>0.47311756944444444</c:v>
                </c:pt>
                <c:pt idx="2424">
                  <c:v>0.4731212847222222</c:v>
                </c:pt>
                <c:pt idx="2425">
                  <c:v>0.47312479166666671</c:v>
                </c:pt>
                <c:pt idx="2426">
                  <c:v>0.4731294791666667</c:v>
                </c:pt>
                <c:pt idx="2427">
                  <c:v>0.47313422453703707</c:v>
                </c:pt>
                <c:pt idx="2428">
                  <c:v>0.47313902777777778</c:v>
                </c:pt>
                <c:pt idx="2429">
                  <c:v>0.47314407407407405</c:v>
                </c:pt>
                <c:pt idx="2430">
                  <c:v>0.47314894675925928</c:v>
                </c:pt>
                <c:pt idx="2431">
                  <c:v>0.47315417824074074</c:v>
                </c:pt>
                <c:pt idx="2432">
                  <c:v>0.47315876157407405</c:v>
                </c:pt>
                <c:pt idx="2433">
                  <c:v>0.47316369212962961</c:v>
                </c:pt>
                <c:pt idx="2434">
                  <c:v>0.47317239583333331</c:v>
                </c:pt>
                <c:pt idx="2435">
                  <c:v>0.47317606481481483</c:v>
                </c:pt>
                <c:pt idx="2436">
                  <c:v>0.47317975694444447</c:v>
                </c:pt>
                <c:pt idx="2437">
                  <c:v>0.47318363425925924</c:v>
                </c:pt>
                <c:pt idx="2438">
                  <c:v>0.47318743055555551</c:v>
                </c:pt>
                <c:pt idx="2439">
                  <c:v>0.47319113425925924</c:v>
                </c:pt>
                <c:pt idx="2440">
                  <c:v>0.47319530092592593</c:v>
                </c:pt>
                <c:pt idx="2441">
                  <c:v>0.47320011574074078</c:v>
                </c:pt>
                <c:pt idx="2442">
                  <c:v>0.47320503472222225</c:v>
                </c:pt>
                <c:pt idx="2443">
                  <c:v>0.47320983796296295</c:v>
                </c:pt>
                <c:pt idx="2444">
                  <c:v>0.47321450231481482</c:v>
                </c:pt>
                <c:pt idx="2445">
                  <c:v>0.47321966435185187</c:v>
                </c:pt>
                <c:pt idx="2446">
                  <c:v>0.47322490740740736</c:v>
                </c:pt>
                <c:pt idx="2447">
                  <c:v>0.47322983796296297</c:v>
                </c:pt>
                <c:pt idx="2448">
                  <c:v>0.47323464120370368</c:v>
                </c:pt>
                <c:pt idx="2449">
                  <c:v>0.47323957175925924</c:v>
                </c:pt>
                <c:pt idx="2450">
                  <c:v>0.47324340277777782</c:v>
                </c:pt>
                <c:pt idx="2451">
                  <c:v>0.47324710648148144</c:v>
                </c:pt>
                <c:pt idx="2452">
                  <c:v>0.47325086805555555</c:v>
                </c:pt>
                <c:pt idx="2453">
                  <c:v>0.47325462962962961</c:v>
                </c:pt>
                <c:pt idx="2454">
                  <c:v>0.47325841435185184</c:v>
                </c:pt>
                <c:pt idx="2455">
                  <c:v>0.47326219907407402</c:v>
                </c:pt>
                <c:pt idx="2456">
                  <c:v>0.47326678240740744</c:v>
                </c:pt>
                <c:pt idx="2457">
                  <c:v>0.47327189814814813</c:v>
                </c:pt>
                <c:pt idx="2458">
                  <c:v>0.47327660879629629</c:v>
                </c:pt>
                <c:pt idx="2459">
                  <c:v>0.47328151620370368</c:v>
                </c:pt>
                <c:pt idx="2460">
                  <c:v>0.47328622685185184</c:v>
                </c:pt>
                <c:pt idx="2461">
                  <c:v>0.47329136574074071</c:v>
                </c:pt>
                <c:pt idx="2462">
                  <c:v>0.47329657407407405</c:v>
                </c:pt>
                <c:pt idx="2463">
                  <c:v>0.47330155092592596</c:v>
                </c:pt>
                <c:pt idx="2464">
                  <c:v>0.47330665509259262</c:v>
                </c:pt>
                <c:pt idx="2465">
                  <c:v>0.47331133101851847</c:v>
                </c:pt>
                <c:pt idx="2466">
                  <c:v>0.47331515046296296</c:v>
                </c:pt>
                <c:pt idx="2467">
                  <c:v>0.47331887731481487</c:v>
                </c:pt>
                <c:pt idx="2468">
                  <c:v>0.47332263888888892</c:v>
                </c:pt>
                <c:pt idx="2469">
                  <c:v>0.47332636574074072</c:v>
                </c:pt>
                <c:pt idx="2470">
                  <c:v>0.47333018518518521</c:v>
                </c:pt>
                <c:pt idx="2471">
                  <c:v>0.47333452546296301</c:v>
                </c:pt>
                <c:pt idx="2472">
                  <c:v>0.47333927083333333</c:v>
                </c:pt>
                <c:pt idx="2473">
                  <c:v>0.47334430555555557</c:v>
                </c:pt>
                <c:pt idx="2474">
                  <c:v>0.47334953703703703</c:v>
                </c:pt>
                <c:pt idx="2475">
                  <c:v>0.47335465277777783</c:v>
                </c:pt>
                <c:pt idx="2476">
                  <c:v>0.4733595717592593</c:v>
                </c:pt>
                <c:pt idx="2477">
                  <c:v>0.4733645486111111</c:v>
                </c:pt>
                <c:pt idx="2478">
                  <c:v>0.4733693171296296</c:v>
                </c:pt>
                <c:pt idx="2479">
                  <c:v>0.47337415509259256</c:v>
                </c:pt>
                <c:pt idx="2480">
                  <c:v>0.47337886574074073</c:v>
                </c:pt>
                <c:pt idx="2481">
                  <c:v>0.47338278935185185</c:v>
                </c:pt>
                <c:pt idx="2482">
                  <c:v>0.47338670138888889</c:v>
                </c:pt>
                <c:pt idx="2483">
                  <c:v>0.47339055555555554</c:v>
                </c:pt>
                <c:pt idx="2484">
                  <c:v>0.47339431712962959</c:v>
                </c:pt>
                <c:pt idx="2485">
                  <c:v>0.47339802083333332</c:v>
                </c:pt>
                <c:pt idx="2486">
                  <c:v>0.47340179398148147</c:v>
                </c:pt>
                <c:pt idx="2487">
                  <c:v>0.47340645833333334</c:v>
                </c:pt>
                <c:pt idx="2488">
                  <c:v>0.47341163194444441</c:v>
                </c:pt>
                <c:pt idx="2489">
                  <c:v>0.47341634259259258</c:v>
                </c:pt>
                <c:pt idx="2490">
                  <c:v>0.47342570601851852</c:v>
                </c:pt>
                <c:pt idx="2491">
                  <c:v>0.47343060185185187</c:v>
                </c:pt>
                <c:pt idx="2492">
                  <c:v>0.47343530092592595</c:v>
                </c:pt>
                <c:pt idx="2493">
                  <c:v>0.47344019675925925</c:v>
                </c:pt>
                <c:pt idx="2494">
                  <c:v>0.47344506944444448</c:v>
                </c:pt>
                <c:pt idx="2495">
                  <c:v>0.47345019675925926</c:v>
                </c:pt>
                <c:pt idx="2496">
                  <c:v>0.47345395833333331</c:v>
                </c:pt>
                <c:pt idx="2497">
                  <c:v>0.47345775462962963</c:v>
                </c:pt>
                <c:pt idx="2498">
                  <c:v>0.47346168981481479</c:v>
                </c:pt>
                <c:pt idx="2499">
                  <c:v>0.4734653703703704</c:v>
                </c:pt>
                <c:pt idx="2500">
                  <c:v>0.47346917824074075</c:v>
                </c:pt>
                <c:pt idx="2501">
                  <c:v>0.47347331018518518</c:v>
                </c:pt>
                <c:pt idx="2502">
                  <c:v>0.47347861111111111</c:v>
                </c:pt>
                <c:pt idx="2503">
                  <c:v>0.47348337962962961</c:v>
                </c:pt>
                <c:pt idx="2504">
                  <c:v>0.47348796296296297</c:v>
                </c:pt>
                <c:pt idx="2505">
                  <c:v>0.47349258101851849</c:v>
                </c:pt>
                <c:pt idx="2506">
                  <c:v>0.47349759259259261</c:v>
                </c:pt>
                <c:pt idx="2507">
                  <c:v>0.47350269675925927</c:v>
                </c:pt>
                <c:pt idx="2508">
                  <c:v>0.47350747685185185</c:v>
                </c:pt>
                <c:pt idx="2509">
                  <c:v>0.47351203703703709</c:v>
                </c:pt>
                <c:pt idx="2510">
                  <c:v>0.47351675925925929</c:v>
                </c:pt>
                <c:pt idx="2511">
                  <c:v>0.4735206944444445</c:v>
                </c:pt>
                <c:pt idx="2512">
                  <c:v>0.47352461805555551</c:v>
                </c:pt>
                <c:pt idx="2513">
                  <c:v>0.47352831018518521</c:v>
                </c:pt>
                <c:pt idx="2514">
                  <c:v>0.47353212962962959</c:v>
                </c:pt>
                <c:pt idx="2515">
                  <c:v>0.47353591435185183</c:v>
                </c:pt>
                <c:pt idx="2516">
                  <c:v>0.47353965277777776</c:v>
                </c:pt>
                <c:pt idx="2517">
                  <c:v>0.47354344907407403</c:v>
                </c:pt>
                <c:pt idx="2518">
                  <c:v>0.47354859953703704</c:v>
                </c:pt>
                <c:pt idx="2519">
                  <c:v>0.47355333333333333</c:v>
                </c:pt>
                <c:pt idx="2520">
                  <c:v>0.47355797453703702</c:v>
                </c:pt>
                <c:pt idx="2521">
                  <c:v>0.47356290509259263</c:v>
                </c:pt>
                <c:pt idx="2522">
                  <c:v>0.47356769675925925</c:v>
                </c:pt>
                <c:pt idx="2523">
                  <c:v>0.4735725462962963</c:v>
                </c:pt>
                <c:pt idx="2524">
                  <c:v>0.47357766203703705</c:v>
                </c:pt>
                <c:pt idx="2525">
                  <c:v>0.47358237268518516</c:v>
                </c:pt>
                <c:pt idx="2526">
                  <c:v>0.47358714120370365</c:v>
                </c:pt>
                <c:pt idx="2527">
                  <c:v>0.47359126157407405</c:v>
                </c:pt>
                <c:pt idx="2528">
                  <c:v>0.47359516203703705</c:v>
                </c:pt>
                <c:pt idx="2529">
                  <c:v>0.47359894675925923</c:v>
                </c:pt>
                <c:pt idx="2530">
                  <c:v>0.47360283564814815</c:v>
                </c:pt>
                <c:pt idx="2531">
                  <c:v>0.47360670138888888</c:v>
                </c:pt>
                <c:pt idx="2532">
                  <c:v>0.47361057870370371</c:v>
                </c:pt>
                <c:pt idx="2533">
                  <c:v>0.47361568287037037</c:v>
                </c:pt>
                <c:pt idx="2534">
                  <c:v>0.47362079861111112</c:v>
                </c:pt>
                <c:pt idx="2535">
                  <c:v>0.47362569444444441</c:v>
                </c:pt>
                <c:pt idx="2536">
                  <c:v>0.47363077546296295</c:v>
                </c:pt>
                <c:pt idx="2537">
                  <c:v>0.47363548611111111</c:v>
                </c:pt>
                <c:pt idx="2538">
                  <c:v>0.47364016203703702</c:v>
                </c:pt>
                <c:pt idx="2539">
                  <c:v>0.4736492708333333</c:v>
                </c:pt>
                <c:pt idx="2540">
                  <c:v>0.47365432870370366</c:v>
                </c:pt>
                <c:pt idx="2541">
                  <c:v>0.47365887731481476</c:v>
                </c:pt>
                <c:pt idx="2542">
                  <c:v>0.47366258101851849</c:v>
                </c:pt>
                <c:pt idx="2543">
                  <c:v>0.47366650462962961</c:v>
                </c:pt>
                <c:pt idx="2544">
                  <c:v>0.47367032407407406</c:v>
                </c:pt>
                <c:pt idx="2545">
                  <c:v>0.4736740972222222</c:v>
                </c:pt>
                <c:pt idx="2546">
                  <c:v>0.47367781250000002</c:v>
                </c:pt>
                <c:pt idx="2547">
                  <c:v>0.47368172453703705</c:v>
                </c:pt>
                <c:pt idx="2548">
                  <c:v>0.4736865856481482</c:v>
                </c:pt>
                <c:pt idx="2549">
                  <c:v>0.47369166666666668</c:v>
                </c:pt>
                <c:pt idx="2550">
                  <c:v>0.47369667824074074</c:v>
                </c:pt>
                <c:pt idx="2551">
                  <c:v>0.47370151620370371</c:v>
                </c:pt>
                <c:pt idx="2552">
                  <c:v>0.4737063310185185</c:v>
                </c:pt>
                <c:pt idx="2553">
                  <c:v>0.47371119212962959</c:v>
                </c:pt>
                <c:pt idx="2554">
                  <c:v>0.47371612268518515</c:v>
                </c:pt>
                <c:pt idx="2555">
                  <c:v>0.4737211458333333</c:v>
                </c:pt>
                <c:pt idx="2556">
                  <c:v>0.47372634259259261</c:v>
                </c:pt>
                <c:pt idx="2557">
                  <c:v>0.47372990740740745</c:v>
                </c:pt>
                <c:pt idx="2558">
                  <c:v>0.47373377314814813</c:v>
                </c:pt>
                <c:pt idx="2559">
                  <c:v>0.47373797453703709</c:v>
                </c:pt>
                <c:pt idx="2560">
                  <c:v>0.473741724537037</c:v>
                </c:pt>
                <c:pt idx="2561">
                  <c:v>0.47374548611111106</c:v>
                </c:pt>
                <c:pt idx="2562">
                  <c:v>0.47374954861111113</c:v>
                </c:pt>
                <c:pt idx="2563">
                  <c:v>0.47375461805555558</c:v>
                </c:pt>
                <c:pt idx="2564">
                  <c:v>0.47375928240740744</c:v>
                </c:pt>
                <c:pt idx="2565">
                  <c:v>0.47376415509259262</c:v>
                </c:pt>
                <c:pt idx="2566">
                  <c:v>0.47376873842592593</c:v>
                </c:pt>
                <c:pt idx="2567">
                  <c:v>0.47377373842592596</c:v>
                </c:pt>
                <c:pt idx="2568">
                  <c:v>0.47377910879629631</c:v>
                </c:pt>
                <c:pt idx="2569">
                  <c:v>0.47378402777777778</c:v>
                </c:pt>
                <c:pt idx="2570">
                  <c:v>0.47378934027777775</c:v>
                </c:pt>
                <c:pt idx="2571">
                  <c:v>0.47379431712962966</c:v>
                </c:pt>
                <c:pt idx="2572">
                  <c:v>0.4737985648148148</c:v>
                </c:pt>
                <c:pt idx="2573">
                  <c:v>0.47380237268518521</c:v>
                </c:pt>
                <c:pt idx="2574">
                  <c:v>0.47380615740740745</c:v>
                </c:pt>
                <c:pt idx="2575">
                  <c:v>0.47380998842592592</c:v>
                </c:pt>
                <c:pt idx="2576">
                  <c:v>0.4738132523148148</c:v>
                </c:pt>
                <c:pt idx="2577">
                  <c:v>0.47381701388888886</c:v>
                </c:pt>
                <c:pt idx="2578">
                  <c:v>0.47382084490740745</c:v>
                </c:pt>
                <c:pt idx="2579">
                  <c:v>0.47382614583333332</c:v>
                </c:pt>
                <c:pt idx="2580">
                  <c:v>0.47383137731481484</c:v>
                </c:pt>
                <c:pt idx="2581">
                  <c:v>0.47383645833333338</c:v>
                </c:pt>
                <c:pt idx="2582">
                  <c:v>0.47384130787037032</c:v>
                </c:pt>
                <c:pt idx="2583">
                  <c:v>0.47384625000000002</c:v>
                </c:pt>
                <c:pt idx="2584">
                  <c:v>0.47385098379629631</c:v>
                </c:pt>
                <c:pt idx="2585">
                  <c:v>0.4738561458333333</c:v>
                </c:pt>
                <c:pt idx="2586">
                  <c:v>0.47386140046296293</c:v>
                </c:pt>
                <c:pt idx="2587">
                  <c:v>0.47386633101851849</c:v>
                </c:pt>
                <c:pt idx="2588">
                  <c:v>0.47387010416666664</c:v>
                </c:pt>
                <c:pt idx="2589">
                  <c:v>0.47387387731481478</c:v>
                </c:pt>
                <c:pt idx="2590">
                  <c:v>0.47387765046296293</c:v>
                </c:pt>
                <c:pt idx="2591">
                  <c:v>0.47388159722222217</c:v>
                </c:pt>
                <c:pt idx="2592">
                  <c:v>0.47388538194444446</c:v>
                </c:pt>
                <c:pt idx="2593">
                  <c:v>0.47388923611111111</c:v>
                </c:pt>
                <c:pt idx="2594">
                  <c:v>0.47389440972222219</c:v>
                </c:pt>
                <c:pt idx="2595">
                  <c:v>0.47389923611111112</c:v>
                </c:pt>
                <c:pt idx="2596">
                  <c:v>0.47390402777777779</c:v>
                </c:pt>
                <c:pt idx="2597">
                  <c:v>0.47390870370370369</c:v>
                </c:pt>
                <c:pt idx="2598">
                  <c:v>0.47391394675925924</c:v>
                </c:pt>
                <c:pt idx="2599">
                  <c:v>0.47391914351851855</c:v>
                </c:pt>
                <c:pt idx="2600">
                  <c:v>0.47392444444444443</c:v>
                </c:pt>
                <c:pt idx="2601">
                  <c:v>0.47392952546296296</c:v>
                </c:pt>
                <c:pt idx="2602">
                  <c:v>0.47393458333333333</c:v>
                </c:pt>
                <c:pt idx="2603">
                  <c:v>0.4739407986111111</c:v>
                </c:pt>
                <c:pt idx="2604">
                  <c:v>0.47394462962962963</c:v>
                </c:pt>
                <c:pt idx="2605">
                  <c:v>0.47394844907407413</c:v>
                </c:pt>
                <c:pt idx="2606">
                  <c:v>0.47395241898148149</c:v>
                </c:pt>
                <c:pt idx="2607">
                  <c:v>0.47395625000000002</c:v>
                </c:pt>
                <c:pt idx="2608">
                  <c:v>0.47396013888888894</c:v>
                </c:pt>
                <c:pt idx="2609">
                  <c:v>0.47396506944444444</c:v>
                </c:pt>
                <c:pt idx="2610">
                  <c:v>0.47397011574074077</c:v>
                </c:pt>
                <c:pt idx="2611">
                  <c:v>0.47397521990740743</c:v>
                </c:pt>
                <c:pt idx="2612">
                  <c:v>0.47398059027777778</c:v>
                </c:pt>
                <c:pt idx="2613">
                  <c:v>0.47398531249999998</c:v>
                </c:pt>
                <c:pt idx="2614">
                  <c:v>0.47399031250000001</c:v>
                </c:pt>
                <c:pt idx="2615">
                  <c:v>0.47399521990740739</c:v>
                </c:pt>
                <c:pt idx="2616">
                  <c:v>0.474000462962963</c:v>
                </c:pt>
                <c:pt idx="2617">
                  <c:v>0.4740056134259259</c:v>
                </c:pt>
                <c:pt idx="2618">
                  <c:v>0.47400935185185183</c:v>
                </c:pt>
                <c:pt idx="2619">
                  <c:v>0.47401322916666672</c:v>
                </c:pt>
                <c:pt idx="2620">
                  <c:v>0.47401717592592596</c:v>
                </c:pt>
                <c:pt idx="2621">
                  <c:v>0.47402092592592587</c:v>
                </c:pt>
                <c:pt idx="2622">
                  <c:v>0.47402464120370369</c:v>
                </c:pt>
                <c:pt idx="2623">
                  <c:v>0.47402881944444442</c:v>
                </c:pt>
                <c:pt idx="2624">
                  <c:v>0.47403361111111114</c:v>
                </c:pt>
                <c:pt idx="2625">
                  <c:v>0.47403844907407411</c:v>
                </c:pt>
                <c:pt idx="2626">
                  <c:v>0.47404310185185183</c:v>
                </c:pt>
                <c:pt idx="2627">
                  <c:v>0.47404807870370375</c:v>
                </c:pt>
                <c:pt idx="2628">
                  <c:v>0.47405287037037036</c:v>
                </c:pt>
                <c:pt idx="2629">
                  <c:v>0.47405800925925923</c:v>
                </c:pt>
                <c:pt idx="2630">
                  <c:v>0.47406293981481484</c:v>
                </c:pt>
                <c:pt idx="2631">
                  <c:v>0.47406781249999996</c:v>
                </c:pt>
                <c:pt idx="2632">
                  <c:v>0.47407273148148149</c:v>
                </c:pt>
                <c:pt idx="2633">
                  <c:v>0.47407701388888884</c:v>
                </c:pt>
                <c:pt idx="2634">
                  <c:v>0.47408086805555555</c:v>
                </c:pt>
                <c:pt idx="2635">
                  <c:v>0.47408480324074076</c:v>
                </c:pt>
                <c:pt idx="2636">
                  <c:v>0.47408866898148144</c:v>
                </c:pt>
                <c:pt idx="2637">
                  <c:v>0.47409253472222224</c:v>
                </c:pt>
                <c:pt idx="2638">
                  <c:v>0.4740963310185185</c:v>
                </c:pt>
                <c:pt idx="2639">
                  <c:v>0.47410050925925923</c:v>
                </c:pt>
                <c:pt idx="2640">
                  <c:v>0.47410547453703705</c:v>
                </c:pt>
                <c:pt idx="2641">
                  <c:v>0.47411042824074073</c:v>
                </c:pt>
                <c:pt idx="2642">
                  <c:v>0.47411550925925927</c:v>
                </c:pt>
                <c:pt idx="2643">
                  <c:v>0.47412052083333328</c:v>
                </c:pt>
                <c:pt idx="2644">
                  <c:v>0.47412534722222222</c:v>
                </c:pt>
                <c:pt idx="2645">
                  <c:v>0.4741299074074074</c:v>
                </c:pt>
                <c:pt idx="2646">
                  <c:v>0.47413542824074079</c:v>
                </c:pt>
                <c:pt idx="2647">
                  <c:v>0.47414054398148148</c:v>
                </c:pt>
                <c:pt idx="2648">
                  <c:v>0.47414524305555555</c:v>
                </c:pt>
                <c:pt idx="2649">
                  <c:v>0.47414896990740746</c:v>
                </c:pt>
                <c:pt idx="2650">
                  <c:v>0.47415277777777781</c:v>
                </c:pt>
                <c:pt idx="2651">
                  <c:v>0.47415670138888893</c:v>
                </c:pt>
                <c:pt idx="2652">
                  <c:v>0.47416043981481487</c:v>
                </c:pt>
                <c:pt idx="2653">
                  <c:v>0.47416416666666666</c:v>
                </c:pt>
                <c:pt idx="2654">
                  <c:v>0.47416857638888893</c:v>
                </c:pt>
                <c:pt idx="2655">
                  <c:v>0.47417340277777775</c:v>
                </c:pt>
                <c:pt idx="2656">
                  <c:v>0.4741779976851852</c:v>
                </c:pt>
                <c:pt idx="2657">
                  <c:v>0.47418298611111109</c:v>
                </c:pt>
                <c:pt idx="2658">
                  <c:v>0.47418758101851854</c:v>
                </c:pt>
                <c:pt idx="2659">
                  <c:v>0.47419747685185182</c:v>
                </c:pt>
                <c:pt idx="2660">
                  <c:v>0.47420224537037042</c:v>
                </c:pt>
                <c:pt idx="2661">
                  <c:v>0.47420711805555554</c:v>
                </c:pt>
                <c:pt idx="2662">
                  <c:v>0.47421215277777778</c:v>
                </c:pt>
                <c:pt idx="2663">
                  <c:v>0.47421622685185189</c:v>
                </c:pt>
                <c:pt idx="2664">
                  <c:v>0.47422012731481483</c:v>
                </c:pt>
                <c:pt idx="2665">
                  <c:v>0.47422390046296298</c:v>
                </c:pt>
                <c:pt idx="2666">
                  <c:v>0.47422773148148151</c:v>
                </c:pt>
                <c:pt idx="2667">
                  <c:v>0.47423172453703705</c:v>
                </c:pt>
                <c:pt idx="2668">
                  <c:v>0.47423562499999999</c:v>
                </c:pt>
                <c:pt idx="2669">
                  <c:v>0.47424018518518518</c:v>
                </c:pt>
                <c:pt idx="2670">
                  <c:v>0.47424538194444449</c:v>
                </c:pt>
                <c:pt idx="2671">
                  <c:v>0.47425082175925931</c:v>
                </c:pt>
                <c:pt idx="2672">
                  <c:v>0.47425600694444442</c:v>
                </c:pt>
                <c:pt idx="2673">
                  <c:v>0.47426131944444444</c:v>
                </c:pt>
                <c:pt idx="2674">
                  <c:v>0.47426605324074073</c:v>
                </c:pt>
                <c:pt idx="2675">
                  <c:v>0.47427116898148153</c:v>
                </c:pt>
                <c:pt idx="2676">
                  <c:v>0.47427628472222222</c:v>
                </c:pt>
                <c:pt idx="2677">
                  <c:v>0.4742811111111111</c:v>
                </c:pt>
                <c:pt idx="2678">
                  <c:v>0.47428581018518517</c:v>
                </c:pt>
                <c:pt idx="2679">
                  <c:v>0.47428988425925928</c:v>
                </c:pt>
                <c:pt idx="2680">
                  <c:v>0.4742938078703704</c:v>
                </c:pt>
                <c:pt idx="2681">
                  <c:v>0.47429771990740743</c:v>
                </c:pt>
                <c:pt idx="2682">
                  <c:v>0.47430172453703706</c:v>
                </c:pt>
                <c:pt idx="2683">
                  <c:v>0.47430581018518519</c:v>
                </c:pt>
                <c:pt idx="2684">
                  <c:v>0.47431106481481483</c:v>
                </c:pt>
                <c:pt idx="2685">
                  <c:v>0.47431604166666669</c:v>
                </c:pt>
                <c:pt idx="2686">
                  <c:v>0.47432109953703705</c:v>
                </c:pt>
                <c:pt idx="2687">
                  <c:v>0.47432666666666662</c:v>
                </c:pt>
                <c:pt idx="2688">
                  <c:v>0.47433204861111111</c:v>
                </c:pt>
                <c:pt idx="2689">
                  <c:v>0.47433743055555561</c:v>
                </c:pt>
                <c:pt idx="2690">
                  <c:v>0.47434273148148148</c:v>
                </c:pt>
                <c:pt idx="2691">
                  <c:v>0.47434758101851848</c:v>
                </c:pt>
                <c:pt idx="2692">
                  <c:v>0.4743525925925926</c:v>
                </c:pt>
                <c:pt idx="2693">
                  <c:v>0.47435653935185185</c:v>
                </c:pt>
                <c:pt idx="2694">
                  <c:v>0.47436049768518518</c:v>
                </c:pt>
                <c:pt idx="2695">
                  <c:v>0.4743644675925926</c:v>
                </c:pt>
                <c:pt idx="2696">
                  <c:v>0.47436840277777775</c:v>
                </c:pt>
                <c:pt idx="2697">
                  <c:v>0.47437226851851855</c:v>
                </c:pt>
                <c:pt idx="2698">
                  <c:v>0.47437627314814818</c:v>
                </c:pt>
                <c:pt idx="2699">
                  <c:v>0.47438146990740737</c:v>
                </c:pt>
                <c:pt idx="2700">
                  <c:v>0.47438663194444447</c:v>
                </c:pt>
                <c:pt idx="2701">
                  <c:v>0.47439175925925925</c:v>
                </c:pt>
                <c:pt idx="2702">
                  <c:v>0.47439662037037039</c:v>
                </c:pt>
                <c:pt idx="2703">
                  <c:v>0.47440168981481484</c:v>
                </c:pt>
                <c:pt idx="2704">
                  <c:v>0.47440685185185183</c:v>
                </c:pt>
                <c:pt idx="2705">
                  <c:v>0.4744116898148148</c:v>
                </c:pt>
                <c:pt idx="2706">
                  <c:v>0.47441675925925925</c:v>
                </c:pt>
                <c:pt idx="2707">
                  <c:v>0.4744221296296296</c:v>
                </c:pt>
                <c:pt idx="2708">
                  <c:v>0.47442913194444447</c:v>
                </c:pt>
                <c:pt idx="2709">
                  <c:v>0.47443319444444443</c:v>
                </c:pt>
                <c:pt idx="2710">
                  <c:v>0.47443723379629632</c:v>
                </c:pt>
                <c:pt idx="2711">
                  <c:v>0.47444129629629628</c:v>
                </c:pt>
                <c:pt idx="2712">
                  <c:v>0.47444531250000005</c:v>
                </c:pt>
                <c:pt idx="2713">
                  <c:v>0.47445079861111111</c:v>
                </c:pt>
                <c:pt idx="2714">
                  <c:v>0.47445603009259257</c:v>
                </c:pt>
                <c:pt idx="2715">
                  <c:v>0.47446128472222221</c:v>
                </c:pt>
                <c:pt idx="2716">
                  <c:v>0.47446626157407407</c:v>
                </c:pt>
                <c:pt idx="2717">
                  <c:v>0.47447166666666668</c:v>
                </c:pt>
                <c:pt idx="2718">
                  <c:v>0.47447721064814813</c:v>
                </c:pt>
                <c:pt idx="2719">
                  <c:v>0.47448274305555554</c:v>
                </c:pt>
                <c:pt idx="2720">
                  <c:v>0.47448822916666672</c:v>
                </c:pt>
                <c:pt idx="2721">
                  <c:v>0.47449346064814812</c:v>
                </c:pt>
                <c:pt idx="2722">
                  <c:v>0.47449739583333334</c:v>
                </c:pt>
                <c:pt idx="2723">
                  <c:v>0.47450127314814816</c:v>
                </c:pt>
                <c:pt idx="2724">
                  <c:v>0.47450541666666668</c:v>
                </c:pt>
                <c:pt idx="2725">
                  <c:v>0.47450929398148145</c:v>
                </c:pt>
                <c:pt idx="2726">
                  <c:v>0.47451318287037036</c:v>
                </c:pt>
                <c:pt idx="2727">
                  <c:v>0.47451715277777778</c:v>
                </c:pt>
                <c:pt idx="2728">
                  <c:v>0.47452240740740742</c:v>
                </c:pt>
                <c:pt idx="2729">
                  <c:v>0.47452738425925922</c:v>
                </c:pt>
                <c:pt idx="2730">
                  <c:v>0.47453239583333334</c:v>
                </c:pt>
                <c:pt idx="2731">
                  <c:v>0.47453731481481481</c:v>
                </c:pt>
                <c:pt idx="2732">
                  <c:v>0.47454225694444441</c:v>
                </c:pt>
                <c:pt idx="2733">
                  <c:v>0.47454771990740746</c:v>
                </c:pt>
                <c:pt idx="2734">
                  <c:v>0.47455298611111107</c:v>
                </c:pt>
                <c:pt idx="2735">
                  <c:v>0.47455807870370376</c:v>
                </c:pt>
                <c:pt idx="2736">
                  <c:v>0.47456299768518523</c:v>
                </c:pt>
                <c:pt idx="2737">
                  <c:v>0.47456695601851856</c:v>
                </c:pt>
                <c:pt idx="2738">
                  <c:v>0.47457089120370372</c:v>
                </c:pt>
                <c:pt idx="2739">
                  <c:v>0.47457493055555555</c:v>
                </c:pt>
                <c:pt idx="2740">
                  <c:v>0.47457884259259259</c:v>
                </c:pt>
                <c:pt idx="2741">
                  <c:v>0.47458274305555559</c:v>
                </c:pt>
                <c:pt idx="2742">
                  <c:v>0.47458811342592594</c:v>
                </c:pt>
                <c:pt idx="2743">
                  <c:v>0.47459313657407409</c:v>
                </c:pt>
                <c:pt idx="2744">
                  <c:v>0.47459833333333329</c:v>
                </c:pt>
                <c:pt idx="2745">
                  <c:v>0.47460347222222227</c:v>
                </c:pt>
                <c:pt idx="2746">
                  <c:v>0.47460884259259256</c:v>
                </c:pt>
                <c:pt idx="2747">
                  <c:v>0.4746136226851852</c:v>
                </c:pt>
                <c:pt idx="2748">
                  <c:v>0.47461872685185186</c:v>
                </c:pt>
                <c:pt idx="2749">
                  <c:v>0.47462415509259265</c:v>
                </c:pt>
                <c:pt idx="2750">
                  <c:v>0.47462945601851853</c:v>
                </c:pt>
                <c:pt idx="2751">
                  <c:v>0.47463370370370367</c:v>
                </c:pt>
                <c:pt idx="2752">
                  <c:v>0.47463771990740744</c:v>
                </c:pt>
                <c:pt idx="2753">
                  <c:v>0.47464103009259256</c:v>
                </c:pt>
                <c:pt idx="2754">
                  <c:v>0.47464511574074075</c:v>
                </c:pt>
                <c:pt idx="2755">
                  <c:v>0.47464903935185188</c:v>
                </c:pt>
                <c:pt idx="2756">
                  <c:v>0.4746530092592593</c:v>
                </c:pt>
                <c:pt idx="2757">
                  <c:v>0.47465828703703705</c:v>
                </c:pt>
                <c:pt idx="2758">
                  <c:v>0.4746638773148148</c:v>
                </c:pt>
                <c:pt idx="2759">
                  <c:v>0.4746689930555556</c:v>
                </c:pt>
                <c:pt idx="2760">
                  <c:v>0.4746741898148148</c:v>
                </c:pt>
                <c:pt idx="2761">
                  <c:v>0.47467949074074073</c:v>
                </c:pt>
                <c:pt idx="2762">
                  <c:v>0.47468452546296297</c:v>
                </c:pt>
                <c:pt idx="2763">
                  <c:v>0.47468946759259256</c:v>
                </c:pt>
                <c:pt idx="2764">
                  <c:v>0.47469475694444441</c:v>
                </c:pt>
                <c:pt idx="2765">
                  <c:v>0.4747000578703704</c:v>
                </c:pt>
                <c:pt idx="2766">
                  <c:v>0.47470417824074079</c:v>
                </c:pt>
                <c:pt idx="2767">
                  <c:v>0.47470755787037033</c:v>
                </c:pt>
                <c:pt idx="2768">
                  <c:v>0.47471152777777781</c:v>
                </c:pt>
                <c:pt idx="2769">
                  <c:v>0.47471572916666666</c:v>
                </c:pt>
                <c:pt idx="2770">
                  <c:v>0.47471961805555557</c:v>
                </c:pt>
                <c:pt idx="2771">
                  <c:v>0.47472361111111111</c:v>
                </c:pt>
                <c:pt idx="2772">
                  <c:v>0.47473400462962961</c:v>
                </c:pt>
                <c:pt idx="2773">
                  <c:v>0.47473888888888888</c:v>
                </c:pt>
                <c:pt idx="2774">
                  <c:v>0.47474400462962962</c:v>
                </c:pt>
                <c:pt idx="2775">
                  <c:v>0.47474899305555557</c:v>
                </c:pt>
                <c:pt idx="2776">
                  <c:v>0.47475386574074069</c:v>
                </c:pt>
                <c:pt idx="2777">
                  <c:v>0.47475890046296293</c:v>
                </c:pt>
                <c:pt idx="2778">
                  <c:v>0.47476371527777778</c:v>
                </c:pt>
                <c:pt idx="2779">
                  <c:v>0.47476877314814819</c:v>
                </c:pt>
                <c:pt idx="2780">
                  <c:v>0.47477288194444439</c:v>
                </c:pt>
                <c:pt idx="2781">
                  <c:v>0.47477668981481486</c:v>
                </c:pt>
                <c:pt idx="2782">
                  <c:v>0.47478076388888885</c:v>
                </c:pt>
                <c:pt idx="2783">
                  <c:v>0.47478458333333334</c:v>
                </c:pt>
                <c:pt idx="2784">
                  <c:v>0.47478843749999999</c:v>
                </c:pt>
                <c:pt idx="2785">
                  <c:v>0.47479253472222221</c:v>
                </c:pt>
                <c:pt idx="2786">
                  <c:v>0.47479749999999998</c:v>
                </c:pt>
                <c:pt idx="2787">
                  <c:v>0.47480246527777781</c:v>
                </c:pt>
                <c:pt idx="2788">
                  <c:v>0.47480736111111116</c:v>
                </c:pt>
                <c:pt idx="2789">
                  <c:v>0.47481209490740744</c:v>
                </c:pt>
                <c:pt idx="2790">
                  <c:v>0.47481723379629631</c:v>
                </c:pt>
                <c:pt idx="2791">
                  <c:v>0.47482231481481479</c:v>
                </c:pt>
                <c:pt idx="2792">
                  <c:v>0.4748277314814815</c:v>
                </c:pt>
                <c:pt idx="2793">
                  <c:v>0.47483287037037036</c:v>
                </c:pt>
                <c:pt idx="2794">
                  <c:v>0.47483777777777775</c:v>
                </c:pt>
                <c:pt idx="2795">
                  <c:v>0.47484231481481481</c:v>
                </c:pt>
                <c:pt idx="2796">
                  <c:v>0.47484614583333334</c:v>
                </c:pt>
                <c:pt idx="2797">
                  <c:v>0.47485006944444441</c:v>
                </c:pt>
                <c:pt idx="2798">
                  <c:v>0.47485393518518521</c:v>
                </c:pt>
                <c:pt idx="2799">
                  <c:v>0.47485773148148147</c:v>
                </c:pt>
                <c:pt idx="2800">
                  <c:v>0.4748618634259259</c:v>
                </c:pt>
                <c:pt idx="2801">
                  <c:v>0.47486723379629631</c:v>
                </c:pt>
                <c:pt idx="2802">
                  <c:v>0.47487219907407408</c:v>
                </c:pt>
                <c:pt idx="2803">
                  <c:v>0.47487701388888892</c:v>
                </c:pt>
                <c:pt idx="2804">
                  <c:v>0.47488222222222221</c:v>
                </c:pt>
                <c:pt idx="2805">
                  <c:v>0.47488726851851853</c:v>
                </c:pt>
                <c:pt idx="2806">
                  <c:v>0.47489239583333331</c:v>
                </c:pt>
                <c:pt idx="2807">
                  <c:v>0.47489756944444445</c:v>
                </c:pt>
                <c:pt idx="2808">
                  <c:v>0.47490263888888889</c:v>
                </c:pt>
                <c:pt idx="2809">
                  <c:v>0.47490746527777777</c:v>
                </c:pt>
                <c:pt idx="2810">
                  <c:v>0.47491137731481481</c:v>
                </c:pt>
                <c:pt idx="2811">
                  <c:v>0.47491535879629626</c:v>
                </c:pt>
                <c:pt idx="2812">
                  <c:v>0.47491873842592591</c:v>
                </c:pt>
                <c:pt idx="2813">
                  <c:v>0.4749225694444445</c:v>
                </c:pt>
                <c:pt idx="2814">
                  <c:v>0.47492652777777783</c:v>
                </c:pt>
                <c:pt idx="2815">
                  <c:v>0.47493038194444442</c:v>
                </c:pt>
                <c:pt idx="2816">
                  <c:v>0.47493438657407405</c:v>
                </c:pt>
                <c:pt idx="2817">
                  <c:v>0.47493940972222221</c:v>
                </c:pt>
                <c:pt idx="2818">
                  <c:v>0.47494469907407405</c:v>
                </c:pt>
                <c:pt idx="2819">
                  <c:v>0.47494958333333331</c:v>
                </c:pt>
                <c:pt idx="2820">
                  <c:v>0.47495451388888887</c:v>
                </c:pt>
                <c:pt idx="2821">
                  <c:v>0.47495943287037035</c:v>
                </c:pt>
                <c:pt idx="2822">
                  <c:v>0.47496452546296292</c:v>
                </c:pt>
                <c:pt idx="2823">
                  <c:v>0.47496986111111111</c:v>
                </c:pt>
                <c:pt idx="2824">
                  <c:v>0.47497513888888893</c:v>
                </c:pt>
                <c:pt idx="2825">
                  <c:v>0.47498025462962962</c:v>
                </c:pt>
                <c:pt idx="2826">
                  <c:v>0.47498420138888892</c:v>
                </c:pt>
                <c:pt idx="2827">
                  <c:v>0.47498813657407407</c:v>
                </c:pt>
                <c:pt idx="2828">
                  <c:v>0.47499202546296293</c:v>
                </c:pt>
                <c:pt idx="2829">
                  <c:v>0.47499583333333334</c:v>
                </c:pt>
                <c:pt idx="2830">
                  <c:v>0.4749996759259259</c:v>
                </c:pt>
                <c:pt idx="2831">
                  <c:v>0.47500469907407411</c:v>
                </c:pt>
                <c:pt idx="2832">
                  <c:v>0.47501468750000003</c:v>
                </c:pt>
                <c:pt idx="2833">
                  <c:v>0.47501975694444448</c:v>
                </c:pt>
                <c:pt idx="2834">
                  <c:v>0.47502456018518519</c:v>
                </c:pt>
                <c:pt idx="2835">
                  <c:v>0.47502964120370367</c:v>
                </c:pt>
                <c:pt idx="2836">
                  <c:v>0.47503481481481485</c:v>
                </c:pt>
                <c:pt idx="2837">
                  <c:v>0.47503983796296295</c:v>
                </c:pt>
                <c:pt idx="2838">
                  <c:v>0.47504518518518518</c:v>
                </c:pt>
                <c:pt idx="2839">
                  <c:v>0.47505027777777781</c:v>
                </c:pt>
                <c:pt idx="2840">
                  <c:v>0.47505417824074075</c:v>
                </c:pt>
                <c:pt idx="2841">
                  <c:v>0.47505813657407409</c:v>
                </c:pt>
                <c:pt idx="2842">
                  <c:v>0.47506224537037034</c:v>
                </c:pt>
                <c:pt idx="2843">
                  <c:v>0.47506633101851853</c:v>
                </c:pt>
                <c:pt idx="2844">
                  <c:v>0.47507032407407407</c:v>
                </c:pt>
                <c:pt idx="2845">
                  <c:v>0.47507543981481487</c:v>
                </c:pt>
                <c:pt idx="2846">
                  <c:v>0.47508120370370371</c:v>
                </c:pt>
                <c:pt idx="2847">
                  <c:v>0.47508630787037037</c:v>
                </c:pt>
                <c:pt idx="2848">
                  <c:v>0.4750916550925926</c:v>
                </c:pt>
                <c:pt idx="2849">
                  <c:v>0.47509682870370368</c:v>
                </c:pt>
                <c:pt idx="2850">
                  <c:v>0.47510228009259259</c:v>
                </c:pt>
                <c:pt idx="2851">
                  <c:v>0.47510781249999995</c:v>
                </c:pt>
                <c:pt idx="2852">
                  <c:v>0.47511321759259256</c:v>
                </c:pt>
                <c:pt idx="2853">
                  <c:v>0.47511842592592596</c:v>
                </c:pt>
                <c:pt idx="2854">
                  <c:v>0.47512265046296293</c:v>
                </c:pt>
                <c:pt idx="2855">
                  <c:v>0.47512659722222222</c:v>
                </c:pt>
                <c:pt idx="2856">
                  <c:v>0.47513068287037036</c:v>
                </c:pt>
                <c:pt idx="2857">
                  <c:v>0.47513505787037036</c:v>
                </c:pt>
                <c:pt idx="2858">
                  <c:v>0.47513914351851855</c:v>
                </c:pt>
                <c:pt idx="2859">
                  <c:v>0.4751444212962963</c:v>
                </c:pt>
                <c:pt idx="2860">
                  <c:v>0.47514978009259257</c:v>
                </c:pt>
                <c:pt idx="2861">
                  <c:v>0.47515468749999995</c:v>
                </c:pt>
                <c:pt idx="2862">
                  <c:v>0.4751597569444444</c:v>
                </c:pt>
                <c:pt idx="2863">
                  <c:v>0.47516523148148143</c:v>
                </c:pt>
                <c:pt idx="2864">
                  <c:v>0.47517012731481478</c:v>
                </c:pt>
                <c:pt idx="2865">
                  <c:v>0.47517503472222228</c:v>
                </c:pt>
                <c:pt idx="2866">
                  <c:v>0.47518041666666666</c:v>
                </c:pt>
                <c:pt idx="2867">
                  <c:v>0.47518555555555553</c:v>
                </c:pt>
                <c:pt idx="2868">
                  <c:v>0.47518964120370372</c:v>
                </c:pt>
                <c:pt idx="2869">
                  <c:v>0.47519379629629627</c:v>
                </c:pt>
                <c:pt idx="2870">
                  <c:v>0.47520065972222225</c:v>
                </c:pt>
                <c:pt idx="2871">
                  <c:v>0.47520449074074073</c:v>
                </c:pt>
                <c:pt idx="2872">
                  <c:v>0.47520835648148146</c:v>
                </c:pt>
                <c:pt idx="2873">
                  <c:v>0.47521295138888892</c:v>
                </c:pt>
                <c:pt idx="2874">
                  <c:v>0.47521791666666663</c:v>
                </c:pt>
                <c:pt idx="2875">
                  <c:v>0.475223275462963</c:v>
                </c:pt>
                <c:pt idx="2876">
                  <c:v>0.47522850694444446</c:v>
                </c:pt>
                <c:pt idx="2877">
                  <c:v>0.47523351851851853</c:v>
                </c:pt>
                <c:pt idx="2878">
                  <c:v>0.47523858796296298</c:v>
                </c:pt>
                <c:pt idx="2879">
                  <c:v>0.47524351851851848</c:v>
                </c:pt>
                <c:pt idx="2880">
                  <c:v>0.47524862268518514</c:v>
                </c:pt>
                <c:pt idx="2881">
                  <c:v>0.47525396990740743</c:v>
                </c:pt>
                <c:pt idx="2882">
                  <c:v>0.47525903935185188</c:v>
                </c:pt>
                <c:pt idx="2883">
                  <c:v>0.47526292824074073</c:v>
                </c:pt>
                <c:pt idx="2884">
                  <c:v>0.47526684027777777</c:v>
                </c:pt>
                <c:pt idx="2885">
                  <c:v>0.47527083333333331</c:v>
                </c:pt>
                <c:pt idx="2886">
                  <c:v>0.47527483796296299</c:v>
                </c:pt>
                <c:pt idx="2887">
                  <c:v>0.47527885416666665</c:v>
                </c:pt>
                <c:pt idx="2888">
                  <c:v>0.47528424768518523</c:v>
                </c:pt>
                <c:pt idx="2889">
                  <c:v>0.47528925925925924</c:v>
                </c:pt>
                <c:pt idx="2890">
                  <c:v>0.47529432870370369</c:v>
                </c:pt>
                <c:pt idx="2891">
                  <c:v>0.47529964120370366</c:v>
                </c:pt>
                <c:pt idx="2892">
                  <c:v>0.47530504629629627</c:v>
                </c:pt>
                <c:pt idx="2893">
                  <c:v>0.47531020833333332</c:v>
                </c:pt>
                <c:pt idx="2894">
                  <c:v>0.47531513888888893</c:v>
                </c:pt>
                <c:pt idx="2895">
                  <c:v>0.4753202777777778</c:v>
                </c:pt>
                <c:pt idx="2896">
                  <c:v>0.47532513888888889</c:v>
                </c:pt>
                <c:pt idx="2897">
                  <c:v>0.47532902777777775</c:v>
                </c:pt>
                <c:pt idx="2898">
                  <c:v>0.47533321759259262</c:v>
                </c:pt>
                <c:pt idx="2899">
                  <c:v>0.47533723379629628</c:v>
                </c:pt>
                <c:pt idx="2900">
                  <c:v>0.47534118055555558</c:v>
                </c:pt>
                <c:pt idx="2901">
                  <c:v>0.47534525462962968</c:v>
                </c:pt>
                <c:pt idx="2902">
                  <c:v>0.47534916666666666</c:v>
                </c:pt>
                <c:pt idx="2903">
                  <c:v>0.4753542013888889</c:v>
                </c:pt>
                <c:pt idx="2904">
                  <c:v>0.47535907407407407</c:v>
                </c:pt>
                <c:pt idx="2905">
                  <c:v>0.4753644675925926</c:v>
                </c:pt>
                <c:pt idx="2906">
                  <c:v>0.47536950231481478</c:v>
                </c:pt>
                <c:pt idx="2907">
                  <c:v>0.4753746875</c:v>
                </c:pt>
                <c:pt idx="2908">
                  <c:v>0.47537971064814816</c:v>
                </c:pt>
                <c:pt idx="2909">
                  <c:v>0.47538457175925924</c:v>
                </c:pt>
                <c:pt idx="2910">
                  <c:v>0.4753895949074074</c:v>
                </c:pt>
                <c:pt idx="2911">
                  <c:v>0.47539467592592594</c:v>
                </c:pt>
                <c:pt idx="2912">
                  <c:v>0.47539881944444445</c:v>
                </c:pt>
                <c:pt idx="2913">
                  <c:v>0.47540280092592591</c:v>
                </c:pt>
                <c:pt idx="2914">
                  <c:v>0.47540668981481482</c:v>
                </c:pt>
                <c:pt idx="2915">
                  <c:v>0.47541368055555555</c:v>
                </c:pt>
                <c:pt idx="2916">
                  <c:v>0.475417662037037</c:v>
                </c:pt>
                <c:pt idx="2917">
                  <c:v>0.47542274305555554</c:v>
                </c:pt>
                <c:pt idx="2918">
                  <c:v>0.47542783564814811</c:v>
                </c:pt>
                <c:pt idx="2919">
                  <c:v>0.47543265046296296</c:v>
                </c:pt>
                <c:pt idx="2920">
                  <c:v>0.4754378125</c:v>
                </c:pt>
                <c:pt idx="2921">
                  <c:v>0.47544325231481482</c:v>
                </c:pt>
                <c:pt idx="2922">
                  <c:v>0.47544827546296298</c:v>
                </c:pt>
                <c:pt idx="2923">
                  <c:v>0.47545328703703699</c:v>
                </c:pt>
                <c:pt idx="2924">
                  <c:v>0.47545814814814813</c:v>
                </c:pt>
                <c:pt idx="2925">
                  <c:v>0.47546339120370368</c:v>
                </c:pt>
                <c:pt idx="2926">
                  <c:v>0.47546773148148147</c:v>
                </c:pt>
                <c:pt idx="2927">
                  <c:v>0.47547167824074071</c:v>
                </c:pt>
                <c:pt idx="2928">
                  <c:v>0.47547557870370372</c:v>
                </c:pt>
                <c:pt idx="2929">
                  <c:v>0.47547958333333334</c:v>
                </c:pt>
                <c:pt idx="2930">
                  <c:v>0.47548373842592589</c:v>
                </c:pt>
                <c:pt idx="2931">
                  <c:v>0.4754877199074074</c:v>
                </c:pt>
                <c:pt idx="2932">
                  <c:v>0.4754928356481482</c:v>
                </c:pt>
                <c:pt idx="2933">
                  <c:v>0.475498287037037</c:v>
                </c:pt>
                <c:pt idx="2934">
                  <c:v>0.47550324074074074</c:v>
                </c:pt>
                <c:pt idx="2935">
                  <c:v>0.47550884259259263</c:v>
                </c:pt>
                <c:pt idx="2936">
                  <c:v>0.47551439814814817</c:v>
                </c:pt>
                <c:pt idx="2937">
                  <c:v>0.47551959490740742</c:v>
                </c:pt>
                <c:pt idx="2938">
                  <c:v>0.47552469907407408</c:v>
                </c:pt>
                <c:pt idx="2939">
                  <c:v>0.47552998842592592</c:v>
                </c:pt>
                <c:pt idx="2940">
                  <c:v>0.47553482638888894</c:v>
                </c:pt>
                <c:pt idx="2941">
                  <c:v>0.47553862268518521</c:v>
                </c:pt>
                <c:pt idx="2942">
                  <c:v>0.47554268518518517</c:v>
                </c:pt>
                <c:pt idx="2943">
                  <c:v>0.47554663194444441</c:v>
                </c:pt>
                <c:pt idx="2944">
                  <c:v>0.47555046296296299</c:v>
                </c:pt>
                <c:pt idx="2945">
                  <c:v>0.47555454861111107</c:v>
                </c:pt>
                <c:pt idx="2946">
                  <c:v>0.4755585069444444</c:v>
                </c:pt>
                <c:pt idx="2947">
                  <c:v>0.47556364583333338</c:v>
                </c:pt>
                <c:pt idx="2948">
                  <c:v>0.47556871527777783</c:v>
                </c:pt>
                <c:pt idx="2949">
                  <c:v>0.47557399305555559</c:v>
                </c:pt>
                <c:pt idx="2950">
                  <c:v>0.47557885416666662</c:v>
                </c:pt>
                <c:pt idx="2951">
                  <c:v>0.47558396990740742</c:v>
                </c:pt>
                <c:pt idx="2952">
                  <c:v>0.47558937499999998</c:v>
                </c:pt>
                <c:pt idx="2953">
                  <c:v>0.47559444444444443</c:v>
                </c:pt>
                <c:pt idx="2954">
                  <c:v>0.47560380787037038</c:v>
                </c:pt>
                <c:pt idx="2955">
                  <c:v>0.47560767361111106</c:v>
                </c:pt>
                <c:pt idx="2956">
                  <c:v>0.47561156249999997</c:v>
                </c:pt>
                <c:pt idx="2957">
                  <c:v>0.47561554398148148</c:v>
                </c:pt>
                <c:pt idx="2958">
                  <c:v>0.47561937500000001</c:v>
                </c:pt>
                <c:pt idx="2959">
                  <c:v>0.47562333333333334</c:v>
                </c:pt>
                <c:pt idx="2960">
                  <c:v>0.47562733796296297</c:v>
                </c:pt>
                <c:pt idx="2961">
                  <c:v>0.47563230324074074</c:v>
                </c:pt>
                <c:pt idx="2962">
                  <c:v>0.47563751157407408</c:v>
                </c:pt>
                <c:pt idx="2963">
                  <c:v>0.47564268518518515</c:v>
                </c:pt>
                <c:pt idx="2964">
                  <c:v>0.47564766203703707</c:v>
                </c:pt>
                <c:pt idx="2965">
                  <c:v>0.4756529166666667</c:v>
                </c:pt>
                <c:pt idx="2966">
                  <c:v>0.47565780092592597</c:v>
                </c:pt>
                <c:pt idx="2967">
                  <c:v>0.47566252314814816</c:v>
                </c:pt>
                <c:pt idx="2968">
                  <c:v>0.47566766203703703</c:v>
                </c:pt>
                <c:pt idx="2969">
                  <c:v>0.47567319444444439</c:v>
                </c:pt>
                <c:pt idx="2970">
                  <c:v>0.47567748842592589</c:v>
                </c:pt>
                <c:pt idx="2971">
                  <c:v>0.47568140046296298</c:v>
                </c:pt>
                <c:pt idx="2972">
                  <c:v>0.47568542824074073</c:v>
                </c:pt>
                <c:pt idx="2973">
                  <c:v>0.47568942129629632</c:v>
                </c:pt>
                <c:pt idx="2974">
                  <c:v>0.475693287037037</c:v>
                </c:pt>
                <c:pt idx="2975">
                  <c:v>0.47569744212962961</c:v>
                </c:pt>
                <c:pt idx="2976">
                  <c:v>0.47570287037037035</c:v>
                </c:pt>
                <c:pt idx="2977">
                  <c:v>0.47570813657407407</c:v>
                </c:pt>
                <c:pt idx="2978">
                  <c:v>0.47571341435185183</c:v>
                </c:pt>
                <c:pt idx="2979">
                  <c:v>0.47571857638888887</c:v>
                </c:pt>
                <c:pt idx="2980">
                  <c:v>0.47572348379629631</c:v>
                </c:pt>
                <c:pt idx="2981">
                  <c:v>0.47572857638888894</c:v>
                </c:pt>
                <c:pt idx="2982">
                  <c:v>0.47573368055555559</c:v>
                </c:pt>
                <c:pt idx="2983">
                  <c:v>0.47573879629629628</c:v>
                </c:pt>
                <c:pt idx="2984">
                  <c:v>0.47574393518518515</c:v>
                </c:pt>
                <c:pt idx="2985">
                  <c:v>0.47574800925925925</c:v>
                </c:pt>
                <c:pt idx="2986">
                  <c:v>0.47575190972222225</c:v>
                </c:pt>
                <c:pt idx="2987">
                  <c:v>0.47575902777777773</c:v>
                </c:pt>
                <c:pt idx="2988">
                  <c:v>0.47576292824074073</c:v>
                </c:pt>
                <c:pt idx="2989">
                  <c:v>0.47576682870370374</c:v>
                </c:pt>
                <c:pt idx="2990">
                  <c:v>0.4757721412037037</c:v>
                </c:pt>
                <c:pt idx="2991">
                  <c:v>0.47577740740740743</c:v>
                </c:pt>
                <c:pt idx="2992">
                  <c:v>0.47578253472222221</c:v>
                </c:pt>
                <c:pt idx="2993">
                  <c:v>0.47578806712962968</c:v>
                </c:pt>
                <c:pt idx="2994">
                  <c:v>0.47579292824074071</c:v>
                </c:pt>
                <c:pt idx="2995">
                  <c:v>0.47579809027777781</c:v>
                </c:pt>
                <c:pt idx="2996">
                  <c:v>0.47580335648148148</c:v>
                </c:pt>
                <c:pt idx="2997">
                  <c:v>0.47580835648148145</c:v>
                </c:pt>
                <c:pt idx="2998">
                  <c:v>0.47581329861111116</c:v>
                </c:pt>
                <c:pt idx="2999">
                  <c:v>0.4758174189814815</c:v>
                </c:pt>
                <c:pt idx="3000">
                  <c:v>0.47582129629629627</c:v>
                </c:pt>
                <c:pt idx="3001">
                  <c:v>0.47582516203703706</c:v>
                </c:pt>
                <c:pt idx="3002">
                  <c:v>0.47582927083333332</c:v>
                </c:pt>
                <c:pt idx="3003">
                  <c:v>0.47583317129629626</c:v>
                </c:pt>
                <c:pt idx="3004">
                  <c:v>0.47583760416666671</c:v>
                </c:pt>
                <c:pt idx="3005">
                  <c:v>0.47584287037037037</c:v>
                </c:pt>
                <c:pt idx="3006">
                  <c:v>0.47584815972222222</c:v>
                </c:pt>
                <c:pt idx="3007">
                  <c:v>0.47585353009259257</c:v>
                </c:pt>
                <c:pt idx="3008">
                  <c:v>0.47585903935185186</c:v>
                </c:pt>
                <c:pt idx="3009">
                  <c:v>0.47586410879629631</c:v>
                </c:pt>
                <c:pt idx="3010">
                  <c:v>0.47586962962962964</c:v>
                </c:pt>
                <c:pt idx="3011">
                  <c:v>0.47587512731481479</c:v>
                </c:pt>
                <c:pt idx="3012">
                  <c:v>0.47588039351851852</c:v>
                </c:pt>
                <c:pt idx="3013">
                  <c:v>0.4758848263888889</c:v>
                </c:pt>
                <c:pt idx="3014">
                  <c:v>0.47588832175925927</c:v>
                </c:pt>
                <c:pt idx="3015">
                  <c:v>0.47589233796296293</c:v>
                </c:pt>
                <c:pt idx="3016">
                  <c:v>0.47589646990740736</c:v>
                </c:pt>
                <c:pt idx="3017">
                  <c:v>0.47590057870370367</c:v>
                </c:pt>
                <c:pt idx="3018">
                  <c:v>0.47590471064814815</c:v>
                </c:pt>
                <c:pt idx="3019">
                  <c:v>0.47590990740740741</c:v>
                </c:pt>
                <c:pt idx="3020">
                  <c:v>0.47591521990740743</c:v>
                </c:pt>
                <c:pt idx="3021">
                  <c:v>0.47592474537037038</c:v>
                </c:pt>
                <c:pt idx="3022">
                  <c:v>0.47593011574074073</c:v>
                </c:pt>
                <c:pt idx="3023">
                  <c:v>0.47593516203703706</c:v>
                </c:pt>
                <c:pt idx="3024">
                  <c:v>0.4759403703703704</c:v>
                </c:pt>
                <c:pt idx="3025">
                  <c:v>0.47594562499999998</c:v>
                </c:pt>
                <c:pt idx="3026">
                  <c:v>0.47595091435185188</c:v>
                </c:pt>
                <c:pt idx="3027">
                  <c:v>0.47595538194444442</c:v>
                </c:pt>
                <c:pt idx="3028">
                  <c:v>0.47595936342592587</c:v>
                </c:pt>
                <c:pt idx="3029">
                  <c:v>0.47596359953703704</c:v>
                </c:pt>
                <c:pt idx="3030">
                  <c:v>0.47596771990740744</c:v>
                </c:pt>
                <c:pt idx="3031">
                  <c:v>0.47597203703703705</c:v>
                </c:pt>
                <c:pt idx="3032">
                  <c:v>0.47597618055555557</c:v>
                </c:pt>
                <c:pt idx="3033">
                  <c:v>0.47598157407407404</c:v>
                </c:pt>
                <c:pt idx="3034">
                  <c:v>0.47598658564814816</c:v>
                </c:pt>
                <c:pt idx="3035">
                  <c:v>0.47599175925925929</c:v>
                </c:pt>
                <c:pt idx="3036">
                  <c:v>0.47599747685185184</c:v>
                </c:pt>
                <c:pt idx="3037">
                  <c:v>0.47600307870370373</c:v>
                </c:pt>
                <c:pt idx="3038">
                  <c:v>0.47600840277777778</c:v>
                </c:pt>
                <c:pt idx="3039">
                  <c:v>0.47601400462962967</c:v>
                </c:pt>
                <c:pt idx="3040">
                  <c:v>0.47601949074074074</c:v>
                </c:pt>
                <c:pt idx="3041">
                  <c:v>0.47602399305555559</c:v>
                </c:pt>
                <c:pt idx="3042">
                  <c:v>0.47602809027777776</c:v>
                </c:pt>
                <c:pt idx="3043">
                  <c:v>0.47603219907407407</c:v>
                </c:pt>
                <c:pt idx="3044">
                  <c:v>0.47603629629629629</c:v>
                </c:pt>
                <c:pt idx="3045">
                  <c:v>0.47604033564814818</c:v>
                </c:pt>
                <c:pt idx="3046">
                  <c:v>0.47604436342592593</c:v>
                </c:pt>
                <c:pt idx="3047">
                  <c:v>0.4760495486111111</c:v>
                </c:pt>
                <c:pt idx="3048">
                  <c:v>0.47605468750000002</c:v>
                </c:pt>
                <c:pt idx="3049">
                  <c:v>0.47606019675925926</c:v>
                </c:pt>
                <c:pt idx="3050">
                  <c:v>0.47606532407407404</c:v>
                </c:pt>
                <c:pt idx="3051">
                  <c:v>0.47607063657407406</c:v>
                </c:pt>
                <c:pt idx="3052">
                  <c:v>0.47607556712962967</c:v>
                </c:pt>
                <c:pt idx="3053">
                  <c:v>0.47608068287037036</c:v>
                </c:pt>
                <c:pt idx="3054">
                  <c:v>0.47608585648148144</c:v>
                </c:pt>
                <c:pt idx="3055">
                  <c:v>0.47609090277777777</c:v>
                </c:pt>
                <c:pt idx="3056">
                  <c:v>0.4760948611111111</c:v>
                </c:pt>
                <c:pt idx="3057">
                  <c:v>0.47609900462962962</c:v>
                </c:pt>
                <c:pt idx="3058">
                  <c:v>0.47610254629629628</c:v>
                </c:pt>
                <c:pt idx="3059">
                  <c:v>0.47610650462962961</c:v>
                </c:pt>
                <c:pt idx="3060">
                  <c:v>0.47611071759259255</c:v>
                </c:pt>
                <c:pt idx="3061">
                  <c:v>0.47611504629629625</c:v>
                </c:pt>
                <c:pt idx="3062">
                  <c:v>0.47612045138888887</c:v>
                </c:pt>
                <c:pt idx="3063">
                  <c:v>0.47613010416666662</c:v>
                </c:pt>
                <c:pt idx="3064">
                  <c:v>0.47613545138888891</c:v>
                </c:pt>
                <c:pt idx="3065">
                  <c:v>0.47614053240740745</c:v>
                </c:pt>
                <c:pt idx="3066">
                  <c:v>0.47614565972222223</c:v>
                </c:pt>
                <c:pt idx="3067">
                  <c:v>0.47615085648148153</c:v>
                </c:pt>
                <c:pt idx="3068">
                  <c:v>0.47615614583333338</c:v>
                </c:pt>
                <c:pt idx="3069">
                  <c:v>0.47616135416666666</c:v>
                </c:pt>
                <c:pt idx="3070">
                  <c:v>0.47616543981481479</c:v>
                </c:pt>
                <c:pt idx="3071">
                  <c:v>0.47616887731481478</c:v>
                </c:pt>
                <c:pt idx="3072">
                  <c:v>0.47617289351851855</c:v>
                </c:pt>
                <c:pt idx="3073">
                  <c:v>0.47617699074074071</c:v>
                </c:pt>
                <c:pt idx="3074">
                  <c:v>0.47618091435185184</c:v>
                </c:pt>
                <c:pt idx="3075">
                  <c:v>0.47618505787037035</c:v>
                </c:pt>
                <c:pt idx="3076">
                  <c:v>0.47619010416666668</c:v>
                </c:pt>
                <c:pt idx="3077">
                  <c:v>0.47619527777777781</c:v>
                </c:pt>
                <c:pt idx="3078">
                  <c:v>0.47620079861111114</c:v>
                </c:pt>
                <c:pt idx="3079">
                  <c:v>0.4762059027777778</c:v>
                </c:pt>
                <c:pt idx="3080">
                  <c:v>0.47621090277777772</c:v>
                </c:pt>
                <c:pt idx="3081">
                  <c:v>0.47621603009259261</c:v>
                </c:pt>
                <c:pt idx="3082">
                  <c:v>0.47622108796296297</c:v>
                </c:pt>
                <c:pt idx="3083">
                  <c:v>0.47622598379629633</c:v>
                </c:pt>
                <c:pt idx="3084">
                  <c:v>0.4762312037037037</c:v>
                </c:pt>
                <c:pt idx="3085">
                  <c:v>0.4762352314814815</c:v>
                </c:pt>
                <c:pt idx="3086">
                  <c:v>0.47623922453703704</c:v>
                </c:pt>
                <c:pt idx="3087">
                  <c:v>0.47624333333333335</c:v>
                </c:pt>
                <c:pt idx="3088">
                  <c:v>0.47624724537037039</c:v>
                </c:pt>
                <c:pt idx="3089">
                  <c:v>0.47625114583333333</c:v>
                </c:pt>
                <c:pt idx="3090">
                  <c:v>0.47625649305555556</c:v>
                </c:pt>
                <c:pt idx="3091">
                  <c:v>0.47626148148148145</c:v>
                </c:pt>
                <c:pt idx="3092">
                  <c:v>0.47626657407407408</c:v>
                </c:pt>
                <c:pt idx="3093">
                  <c:v>0.47627173611111112</c:v>
                </c:pt>
                <c:pt idx="3094">
                  <c:v>0.47627730324074075</c:v>
                </c:pt>
                <c:pt idx="3095">
                  <c:v>0.4762826273148148</c:v>
                </c:pt>
                <c:pt idx="3096">
                  <c:v>0.47628789351851847</c:v>
                </c:pt>
                <c:pt idx="3097">
                  <c:v>0.47629329861111108</c:v>
                </c:pt>
                <c:pt idx="3098">
                  <c:v>0.4762986111111111</c:v>
                </c:pt>
                <c:pt idx="3099">
                  <c:v>0.47630556712962963</c:v>
                </c:pt>
                <c:pt idx="3100">
                  <c:v>0.47630950231481478</c:v>
                </c:pt>
                <c:pt idx="3101">
                  <c:v>0.47631341435185187</c:v>
                </c:pt>
                <c:pt idx="3102">
                  <c:v>0.4763174652777778</c:v>
                </c:pt>
                <c:pt idx="3103">
                  <c:v>0.47632136574074074</c:v>
                </c:pt>
                <c:pt idx="3104">
                  <c:v>0.4763263888888889</c:v>
                </c:pt>
                <c:pt idx="3105">
                  <c:v>0.47633158564814809</c:v>
                </c:pt>
                <c:pt idx="3106">
                  <c:v>0.47633651620370371</c:v>
                </c:pt>
                <c:pt idx="3107">
                  <c:v>0.4763412847222222</c:v>
                </c:pt>
                <c:pt idx="3108">
                  <c:v>0.47634664351851846</c:v>
                </c:pt>
                <c:pt idx="3109">
                  <c:v>0.47635186342592589</c:v>
                </c:pt>
                <c:pt idx="3110">
                  <c:v>0.4763572337962963</c:v>
                </c:pt>
                <c:pt idx="3111">
                  <c:v>0.47636263888888886</c:v>
                </c:pt>
                <c:pt idx="3112">
                  <c:v>0.47636787037037037</c:v>
                </c:pt>
                <c:pt idx="3113">
                  <c:v>0.47637223379629628</c:v>
                </c:pt>
                <c:pt idx="3114">
                  <c:v>0.47637621527777779</c:v>
                </c:pt>
                <c:pt idx="3115">
                  <c:v>0.47638027777777775</c:v>
                </c:pt>
                <c:pt idx="3116">
                  <c:v>0.47638424768518517</c:v>
                </c:pt>
                <c:pt idx="3117">
                  <c:v>0.47638835648148148</c:v>
                </c:pt>
                <c:pt idx="3118">
                  <c:v>0.47639236111111111</c:v>
                </c:pt>
                <c:pt idx="3119">
                  <c:v>0.47639782407407405</c:v>
                </c:pt>
                <c:pt idx="3120">
                  <c:v>0.47640331018518517</c:v>
                </c:pt>
                <c:pt idx="3121">
                  <c:v>0.47640863425925928</c:v>
                </c:pt>
                <c:pt idx="3122">
                  <c:v>0.47641388888888891</c:v>
                </c:pt>
                <c:pt idx="3123">
                  <c:v>0.47641932870370374</c:v>
                </c:pt>
                <c:pt idx="3124">
                  <c:v>0.47642469907407409</c:v>
                </c:pt>
                <c:pt idx="3125">
                  <c:v>0.47642976851851854</c:v>
                </c:pt>
                <c:pt idx="3126">
                  <c:v>0.47643511574074071</c:v>
                </c:pt>
                <c:pt idx="3127">
                  <c:v>0.47644032407407405</c:v>
                </c:pt>
                <c:pt idx="3128">
                  <c:v>0.47644429398148147</c:v>
                </c:pt>
                <c:pt idx="3129">
                  <c:v>0.47644849537037032</c:v>
                </c:pt>
                <c:pt idx="3130">
                  <c:v>0.47645258101851851</c:v>
                </c:pt>
                <c:pt idx="3131">
                  <c:v>0.47645668981481482</c:v>
                </c:pt>
                <c:pt idx="3132">
                  <c:v>0.47646584490740745</c:v>
                </c:pt>
                <c:pt idx="3133">
                  <c:v>0.47647108796296295</c:v>
                </c:pt>
                <c:pt idx="3134">
                  <c:v>0.47647616898148143</c:v>
                </c:pt>
                <c:pt idx="3135">
                  <c:v>0.47648159722222222</c:v>
                </c:pt>
                <c:pt idx="3136">
                  <c:v>0.47648685185185186</c:v>
                </c:pt>
                <c:pt idx="3137">
                  <c:v>0.47649237268518524</c:v>
                </c:pt>
                <c:pt idx="3138">
                  <c:v>0.47649780092592592</c:v>
                </c:pt>
                <c:pt idx="3139">
                  <c:v>0.47650315972222224</c:v>
                </c:pt>
                <c:pt idx="3140">
                  <c:v>0.47650856481481485</c:v>
                </c:pt>
                <c:pt idx="3141">
                  <c:v>0.47651277777777779</c:v>
                </c:pt>
                <c:pt idx="3142">
                  <c:v>0.47651616898148147</c:v>
                </c:pt>
                <c:pt idx="3143">
                  <c:v>0.4765201273148148</c:v>
                </c:pt>
                <c:pt idx="3144">
                  <c:v>0.47652435185185182</c:v>
                </c:pt>
                <c:pt idx="3145">
                  <c:v>0.4765283680555556</c:v>
                </c:pt>
                <c:pt idx="3146">
                  <c:v>0.47653289351851852</c:v>
                </c:pt>
                <c:pt idx="3147">
                  <c:v>0.47653822916666666</c:v>
                </c:pt>
                <c:pt idx="3148">
                  <c:v>0.4765434837962963</c:v>
                </c:pt>
                <c:pt idx="3149">
                  <c:v>0.47654884259259256</c:v>
                </c:pt>
                <c:pt idx="3150">
                  <c:v>0.47655443287037036</c:v>
                </c:pt>
                <c:pt idx="3151">
                  <c:v>0.47655950231481481</c:v>
                </c:pt>
                <c:pt idx="3152">
                  <c:v>0.47656457175925926</c:v>
                </c:pt>
                <c:pt idx="3153">
                  <c:v>0.4765700810185185</c:v>
                </c:pt>
                <c:pt idx="3154">
                  <c:v>0.47657525462962963</c:v>
                </c:pt>
                <c:pt idx="3155">
                  <c:v>0.47657965277777775</c:v>
                </c:pt>
                <c:pt idx="3156">
                  <c:v>0.47658370370370373</c:v>
                </c:pt>
                <c:pt idx="3157">
                  <c:v>0.4765878009259259</c:v>
                </c:pt>
                <c:pt idx="3158">
                  <c:v>0.47659193287037033</c:v>
                </c:pt>
                <c:pt idx="3159">
                  <c:v>0.47659601851851852</c:v>
                </c:pt>
                <c:pt idx="3160">
                  <c:v>0.47660015046296295</c:v>
                </c:pt>
                <c:pt idx="3161">
                  <c:v>0.47660559027777777</c:v>
                </c:pt>
                <c:pt idx="3162">
                  <c:v>0.47661087962962961</c:v>
                </c:pt>
                <c:pt idx="3163">
                  <c:v>0.47661585648148147</c:v>
                </c:pt>
                <c:pt idx="3164">
                  <c:v>0.47662101851851851</c:v>
                </c:pt>
                <c:pt idx="3165">
                  <c:v>0.4766262268518518</c:v>
                </c:pt>
                <c:pt idx="3166">
                  <c:v>0.47663609953703706</c:v>
                </c:pt>
                <c:pt idx="3167">
                  <c:v>0.47664144675925924</c:v>
                </c:pt>
                <c:pt idx="3168">
                  <c:v>0.47664638888888894</c:v>
                </c:pt>
                <c:pt idx="3169">
                  <c:v>0.47665059027777779</c:v>
                </c:pt>
                <c:pt idx="3170">
                  <c:v>0.47665458333333333</c:v>
                </c:pt>
                <c:pt idx="3171">
                  <c:v>0.47665853009259257</c:v>
                </c:pt>
                <c:pt idx="3172">
                  <c:v>0.47666258101851855</c:v>
                </c:pt>
                <c:pt idx="3173">
                  <c:v>0.47666652777777779</c:v>
                </c:pt>
                <c:pt idx="3174">
                  <c:v>0.47667081018518515</c:v>
                </c:pt>
                <c:pt idx="3175">
                  <c:v>0.47667611111111108</c:v>
                </c:pt>
                <c:pt idx="3176">
                  <c:v>0.47668125</c:v>
                </c:pt>
                <c:pt idx="3177">
                  <c:v>0.47668641203703704</c:v>
                </c:pt>
                <c:pt idx="3178">
                  <c:v>0.47669155092592591</c:v>
                </c:pt>
                <c:pt idx="3179">
                  <c:v>0.47669681712962958</c:v>
                </c:pt>
                <c:pt idx="3180">
                  <c:v>0.47670173611111116</c:v>
                </c:pt>
                <c:pt idx="3181">
                  <c:v>0.47670712962962963</c:v>
                </c:pt>
                <c:pt idx="3182">
                  <c:v>0.47671273148148147</c:v>
                </c:pt>
                <c:pt idx="3183">
                  <c:v>0.47671790509259254</c:v>
                </c:pt>
                <c:pt idx="3184">
                  <c:v>0.47672195601851852</c:v>
                </c:pt>
                <c:pt idx="3185">
                  <c:v>0.47672600694444439</c:v>
                </c:pt>
                <c:pt idx="3186">
                  <c:v>0.47673030092592589</c:v>
                </c:pt>
                <c:pt idx="3187">
                  <c:v>0.4767344097222222</c:v>
                </c:pt>
                <c:pt idx="3188">
                  <c:v>0.47673837962962962</c:v>
                </c:pt>
                <c:pt idx="3189">
                  <c:v>0.47674282407407409</c:v>
                </c:pt>
                <c:pt idx="3190">
                  <c:v>0.47674837962962963</c:v>
                </c:pt>
                <c:pt idx="3191">
                  <c:v>0.47675380787037036</c:v>
                </c:pt>
                <c:pt idx="3192">
                  <c:v>0.47675886574074072</c:v>
                </c:pt>
                <c:pt idx="3193">
                  <c:v>0.47676434027777775</c:v>
                </c:pt>
                <c:pt idx="3194">
                  <c:v>0.4767696759259259</c:v>
                </c:pt>
                <c:pt idx="3195">
                  <c:v>0.47677486111111111</c:v>
                </c:pt>
                <c:pt idx="3196">
                  <c:v>0.4767798148148148</c:v>
                </c:pt>
                <c:pt idx="3197">
                  <c:v>0.47678490740740737</c:v>
                </c:pt>
                <c:pt idx="3198">
                  <c:v>0.47678844907407408</c:v>
                </c:pt>
                <c:pt idx="3199">
                  <c:v>0.47679258101851851</c:v>
                </c:pt>
                <c:pt idx="3200">
                  <c:v>0.47679663194444449</c:v>
                </c:pt>
                <c:pt idx="3201">
                  <c:v>0.47680061342592595</c:v>
                </c:pt>
                <c:pt idx="3202">
                  <c:v>0.47680474537037038</c:v>
                </c:pt>
                <c:pt idx="3203">
                  <c:v>0.47680877314814812</c:v>
                </c:pt>
                <c:pt idx="3204">
                  <c:v>0.47681387731481478</c:v>
                </c:pt>
                <c:pt idx="3205">
                  <c:v>0.47681896990740741</c:v>
                </c:pt>
                <c:pt idx="3206">
                  <c:v>0.47682437500000002</c:v>
                </c:pt>
                <c:pt idx="3207">
                  <c:v>0.47682964120370369</c:v>
                </c:pt>
                <c:pt idx="3208">
                  <c:v>0.47684016203703705</c:v>
                </c:pt>
                <c:pt idx="3209">
                  <c:v>0.47684525462962962</c:v>
                </c:pt>
                <c:pt idx="3210">
                  <c:v>0.47685037037037037</c:v>
                </c:pt>
                <c:pt idx="3211">
                  <c:v>0.4768554166666667</c:v>
                </c:pt>
                <c:pt idx="3212">
                  <c:v>0.47685934027777782</c:v>
                </c:pt>
                <c:pt idx="3213">
                  <c:v>0.47686346064814816</c:v>
                </c:pt>
                <c:pt idx="3214">
                  <c:v>0.47686753472222221</c:v>
                </c:pt>
                <c:pt idx="3215">
                  <c:v>0.47687143518518521</c:v>
                </c:pt>
                <c:pt idx="3216">
                  <c:v>0.47687554398148152</c:v>
                </c:pt>
                <c:pt idx="3217">
                  <c:v>0.47687976851851849</c:v>
                </c:pt>
                <c:pt idx="3218">
                  <c:v>0.47688468749999996</c:v>
                </c:pt>
                <c:pt idx="3219">
                  <c:v>0.47688964120370375</c:v>
                </c:pt>
                <c:pt idx="3220">
                  <c:v>0.47689490740740742</c:v>
                </c:pt>
                <c:pt idx="3221">
                  <c:v>0.47690064814814814</c:v>
                </c:pt>
                <c:pt idx="3222">
                  <c:v>0.47690603009259264</c:v>
                </c:pt>
                <c:pt idx="3223">
                  <c:v>0.47691121527777774</c:v>
                </c:pt>
                <c:pt idx="3224">
                  <c:v>0.47691645833333335</c:v>
                </c:pt>
                <c:pt idx="3225">
                  <c:v>0.47692184027777779</c:v>
                </c:pt>
                <c:pt idx="3226">
                  <c:v>0.47692680555555556</c:v>
                </c:pt>
                <c:pt idx="3227">
                  <c:v>0.47693074074074077</c:v>
                </c:pt>
                <c:pt idx="3228">
                  <c:v>0.47693464120370371</c:v>
                </c:pt>
                <c:pt idx="3229">
                  <c:v>0.47693883101851853</c:v>
                </c:pt>
                <c:pt idx="3230">
                  <c:v>0.47694273148148153</c:v>
                </c:pt>
                <c:pt idx="3231">
                  <c:v>0.47694665509259254</c:v>
                </c:pt>
                <c:pt idx="3232">
                  <c:v>0.47695244212962962</c:v>
                </c:pt>
                <c:pt idx="3233">
                  <c:v>0.47695773148148146</c:v>
                </c:pt>
                <c:pt idx="3234">
                  <c:v>0.47696356481481478</c:v>
                </c:pt>
                <c:pt idx="3235">
                  <c:v>0.47696913194444446</c:v>
                </c:pt>
                <c:pt idx="3236">
                  <c:v>0.47697452546296293</c:v>
                </c:pt>
                <c:pt idx="3237">
                  <c:v>0.47697962962962964</c:v>
                </c:pt>
                <c:pt idx="3238">
                  <c:v>0.47698479166666669</c:v>
                </c:pt>
                <c:pt idx="3239">
                  <c:v>0.47699027777777775</c:v>
                </c:pt>
                <c:pt idx="3240">
                  <c:v>0.47699518518518519</c:v>
                </c:pt>
                <c:pt idx="3241">
                  <c:v>0.47699932870370371</c:v>
                </c:pt>
                <c:pt idx="3242">
                  <c:v>0.47700344907407405</c:v>
                </c:pt>
                <c:pt idx="3243">
                  <c:v>0.47700746527777776</c:v>
                </c:pt>
                <c:pt idx="3244">
                  <c:v>0.47701401620370371</c:v>
                </c:pt>
                <c:pt idx="3245">
                  <c:v>0.4770180555555556</c:v>
                </c:pt>
                <c:pt idx="3246">
                  <c:v>0.47702297453703707</c:v>
                </c:pt>
                <c:pt idx="3247">
                  <c:v>0.47702807870370373</c:v>
                </c:pt>
                <c:pt idx="3248">
                  <c:v>0.47703314814814818</c:v>
                </c:pt>
                <c:pt idx="3249">
                  <c:v>0.47703849537037035</c:v>
                </c:pt>
                <c:pt idx="3250">
                  <c:v>0.47704410879629627</c:v>
                </c:pt>
                <c:pt idx="3251">
                  <c:v>0.47704944444444441</c:v>
                </c:pt>
                <c:pt idx="3252">
                  <c:v>0.47705502314814813</c:v>
                </c:pt>
                <c:pt idx="3253">
                  <c:v>0.47706001157407413</c:v>
                </c:pt>
                <c:pt idx="3254">
                  <c:v>0.47706483796296295</c:v>
                </c:pt>
                <c:pt idx="3255">
                  <c:v>0.47706888888888893</c:v>
                </c:pt>
                <c:pt idx="3256">
                  <c:v>0.47707342592592594</c:v>
                </c:pt>
                <c:pt idx="3257">
                  <c:v>0.47707752314814816</c:v>
                </c:pt>
                <c:pt idx="3258">
                  <c:v>0.47708162037037033</c:v>
                </c:pt>
                <c:pt idx="3259">
                  <c:v>0.47708578703703702</c:v>
                </c:pt>
                <c:pt idx="3260">
                  <c:v>0.47709136574074074</c:v>
                </c:pt>
                <c:pt idx="3261">
                  <c:v>0.47709695601851854</c:v>
                </c:pt>
                <c:pt idx="3262">
                  <c:v>0.47710283564814815</c:v>
                </c:pt>
                <c:pt idx="3263">
                  <c:v>0.47710831018518518</c:v>
                </c:pt>
                <c:pt idx="3264">
                  <c:v>0.47711371527777779</c:v>
                </c:pt>
                <c:pt idx="3265">
                  <c:v>0.47711925925925924</c:v>
                </c:pt>
                <c:pt idx="3266">
                  <c:v>0.47712429398148148</c:v>
                </c:pt>
                <c:pt idx="3267">
                  <c:v>0.47712937500000002</c:v>
                </c:pt>
                <c:pt idx="3268">
                  <c:v>0.47713449074074071</c:v>
                </c:pt>
                <c:pt idx="3269">
                  <c:v>0.47713858796296299</c:v>
                </c:pt>
                <c:pt idx="3270">
                  <c:v>0.47714280092592593</c:v>
                </c:pt>
                <c:pt idx="3271">
                  <c:v>0.47714696759259256</c:v>
                </c:pt>
                <c:pt idx="3272">
                  <c:v>0.47715104166666666</c:v>
                </c:pt>
                <c:pt idx="3273">
                  <c:v>0.47715506944444441</c:v>
                </c:pt>
                <c:pt idx="3274">
                  <c:v>0.47716027777777775</c:v>
                </c:pt>
                <c:pt idx="3275">
                  <c:v>0.47716568287037037</c:v>
                </c:pt>
                <c:pt idx="3276">
                  <c:v>0.47717089120370365</c:v>
                </c:pt>
                <c:pt idx="3277">
                  <c:v>0.47718050925925931</c:v>
                </c:pt>
                <c:pt idx="3278">
                  <c:v>0.47718570601851851</c:v>
                </c:pt>
                <c:pt idx="3279">
                  <c:v>0.47719077546296296</c:v>
                </c:pt>
                <c:pt idx="3280">
                  <c:v>0.47719608796296292</c:v>
                </c:pt>
                <c:pt idx="3281">
                  <c:v>0.47720114583333334</c:v>
                </c:pt>
                <c:pt idx="3282">
                  <c:v>0.4772057291666667</c:v>
                </c:pt>
                <c:pt idx="3283">
                  <c:v>0.47721004629629626</c:v>
                </c:pt>
                <c:pt idx="3284">
                  <c:v>0.47721403935185186</c:v>
                </c:pt>
                <c:pt idx="3285">
                  <c:v>0.47721806712962961</c:v>
                </c:pt>
                <c:pt idx="3286">
                  <c:v>0.47722231481481486</c:v>
                </c:pt>
                <c:pt idx="3287">
                  <c:v>0.47722660879629625</c:v>
                </c:pt>
                <c:pt idx="3288">
                  <c:v>0.47723181712962964</c:v>
                </c:pt>
                <c:pt idx="3289">
                  <c:v>0.4772372685185185</c:v>
                </c:pt>
                <c:pt idx="3290">
                  <c:v>0.47724269675925929</c:v>
                </c:pt>
                <c:pt idx="3291">
                  <c:v>0.47724809027777776</c:v>
                </c:pt>
                <c:pt idx="3292">
                  <c:v>0.47725380787037036</c:v>
                </c:pt>
                <c:pt idx="3293">
                  <c:v>0.47725907407407409</c:v>
                </c:pt>
                <c:pt idx="3294">
                  <c:v>0.47726467592592597</c:v>
                </c:pt>
                <c:pt idx="3295">
                  <c:v>0.47727052083333338</c:v>
                </c:pt>
                <c:pt idx="3296">
                  <c:v>0.47727502314814818</c:v>
                </c:pt>
                <c:pt idx="3297">
                  <c:v>0.47727903935185184</c:v>
                </c:pt>
                <c:pt idx="3298">
                  <c:v>0.47728326388888886</c:v>
                </c:pt>
                <c:pt idx="3299">
                  <c:v>0.47728725694444446</c:v>
                </c:pt>
                <c:pt idx="3300">
                  <c:v>0.47729148148148148</c:v>
                </c:pt>
                <c:pt idx="3301">
                  <c:v>0.47729593750000004</c:v>
                </c:pt>
                <c:pt idx="3302">
                  <c:v>0.47730113425925924</c:v>
                </c:pt>
                <c:pt idx="3303">
                  <c:v>0.47730670138888892</c:v>
                </c:pt>
                <c:pt idx="3304">
                  <c:v>0.47731214120370374</c:v>
                </c:pt>
                <c:pt idx="3305">
                  <c:v>0.47731756944444448</c:v>
                </c:pt>
                <c:pt idx="3306">
                  <c:v>0.47732267361111114</c:v>
                </c:pt>
                <c:pt idx="3307">
                  <c:v>0.47732849537037042</c:v>
                </c:pt>
                <c:pt idx="3308">
                  <c:v>0.4773339236111111</c:v>
                </c:pt>
                <c:pt idx="3309">
                  <c:v>0.477339212962963</c:v>
                </c:pt>
                <c:pt idx="3310">
                  <c:v>0.47734456018518517</c:v>
                </c:pt>
                <c:pt idx="3311">
                  <c:v>0.47735149305555558</c:v>
                </c:pt>
                <c:pt idx="3312">
                  <c:v>0.4773557175925926</c:v>
                </c:pt>
                <c:pt idx="3313">
                  <c:v>0.47735972222222217</c:v>
                </c:pt>
                <c:pt idx="3314">
                  <c:v>0.47736403935185184</c:v>
                </c:pt>
                <c:pt idx="3315">
                  <c:v>0.47736973379629632</c:v>
                </c:pt>
                <c:pt idx="3316">
                  <c:v>0.47737531249999998</c:v>
                </c:pt>
                <c:pt idx="3317">
                  <c:v>0.47738033564814814</c:v>
                </c:pt>
                <c:pt idx="3318">
                  <c:v>0.47738583333333334</c:v>
                </c:pt>
                <c:pt idx="3319">
                  <c:v>0.4773909375</c:v>
                </c:pt>
                <c:pt idx="3320">
                  <c:v>0.47739640046296294</c:v>
                </c:pt>
                <c:pt idx="3321">
                  <c:v>0.4774016782407407</c:v>
                </c:pt>
                <c:pt idx="3322">
                  <c:v>0.47740743055555557</c:v>
                </c:pt>
                <c:pt idx="3323">
                  <c:v>0.47741256944444443</c:v>
                </c:pt>
                <c:pt idx="3324">
                  <c:v>0.4774165856481481</c:v>
                </c:pt>
                <c:pt idx="3325">
                  <c:v>0.47742062499999999</c:v>
                </c:pt>
                <c:pt idx="3326">
                  <c:v>0.47742490740740745</c:v>
                </c:pt>
                <c:pt idx="3327">
                  <c:v>0.47742952546296297</c:v>
                </c:pt>
                <c:pt idx="3328">
                  <c:v>0.47743375000000005</c:v>
                </c:pt>
                <c:pt idx="3329">
                  <c:v>0.47743934027777774</c:v>
                </c:pt>
                <c:pt idx="3330">
                  <c:v>0.47744451388888892</c:v>
                </c:pt>
                <c:pt idx="3331">
                  <c:v>0.47744974537037038</c:v>
                </c:pt>
                <c:pt idx="3332">
                  <c:v>0.47745528935185183</c:v>
                </c:pt>
                <c:pt idx="3333">
                  <c:v>0.47746074074074074</c:v>
                </c:pt>
                <c:pt idx="3334">
                  <c:v>0.47746633101851854</c:v>
                </c:pt>
                <c:pt idx="3335">
                  <c:v>0.47747179398148148</c:v>
                </c:pt>
                <c:pt idx="3336">
                  <c:v>0.47747702546296295</c:v>
                </c:pt>
                <c:pt idx="3337">
                  <c:v>0.47748193287037038</c:v>
                </c:pt>
                <c:pt idx="3338">
                  <c:v>0.47748609953703708</c:v>
                </c:pt>
                <c:pt idx="3339">
                  <c:v>0.47749008101851853</c:v>
                </c:pt>
                <c:pt idx="3340">
                  <c:v>0.47749425925925926</c:v>
                </c:pt>
                <c:pt idx="3341">
                  <c:v>0.47749837962962965</c:v>
                </c:pt>
                <c:pt idx="3342">
                  <c:v>0.47750239583333332</c:v>
                </c:pt>
                <c:pt idx="3343">
                  <c:v>0.47750781250000002</c:v>
                </c:pt>
                <c:pt idx="3344">
                  <c:v>0.47751353009259256</c:v>
                </c:pt>
                <c:pt idx="3345">
                  <c:v>0.47751896990740739</c:v>
                </c:pt>
                <c:pt idx="3346">
                  <c:v>0.47752423611111111</c:v>
                </c:pt>
                <c:pt idx="3347">
                  <c:v>0.47752968749999997</c:v>
                </c:pt>
                <c:pt idx="3348">
                  <c:v>0.47753515046296297</c:v>
                </c:pt>
                <c:pt idx="3349">
                  <c:v>0.4775403587962963</c:v>
                </c:pt>
                <c:pt idx="3350">
                  <c:v>0.47754563657407406</c:v>
                </c:pt>
                <c:pt idx="3351">
                  <c:v>0.47755064814814818</c:v>
                </c:pt>
                <c:pt idx="3352">
                  <c:v>0.47755464120370372</c:v>
                </c:pt>
                <c:pt idx="3353">
                  <c:v>0.47756216435185189</c:v>
                </c:pt>
                <c:pt idx="3354">
                  <c:v>0.47756614583333334</c:v>
                </c:pt>
                <c:pt idx="3355">
                  <c:v>0.47757031249999998</c:v>
                </c:pt>
                <c:pt idx="3356">
                  <c:v>0.47757473379629628</c:v>
                </c:pt>
                <c:pt idx="3357">
                  <c:v>0.47757988425925929</c:v>
                </c:pt>
                <c:pt idx="3358">
                  <c:v>0.47758511574074075</c:v>
                </c:pt>
                <c:pt idx="3359">
                  <c:v>0.4775907060185185</c:v>
                </c:pt>
                <c:pt idx="3360">
                  <c:v>0.47759589120370372</c:v>
                </c:pt>
                <c:pt idx="3361">
                  <c:v>0.47760101851851849</c:v>
                </c:pt>
                <c:pt idx="3362">
                  <c:v>0.47760657407407409</c:v>
                </c:pt>
                <c:pt idx="3363">
                  <c:v>0.47761215277777774</c:v>
                </c:pt>
                <c:pt idx="3364">
                  <c:v>0.47761752314814815</c:v>
                </c:pt>
                <c:pt idx="3365">
                  <c:v>0.4776225925925926</c:v>
                </c:pt>
                <c:pt idx="3366">
                  <c:v>0.47762663194444444</c:v>
                </c:pt>
                <c:pt idx="3367">
                  <c:v>0.47763070601851854</c:v>
                </c:pt>
                <c:pt idx="3368">
                  <c:v>0.47763480324074076</c:v>
                </c:pt>
                <c:pt idx="3369">
                  <c:v>0.47763883101851851</c:v>
                </c:pt>
                <c:pt idx="3370">
                  <c:v>0.47764313657407409</c:v>
                </c:pt>
                <c:pt idx="3371">
                  <c:v>0.47764857638888891</c:v>
                </c:pt>
                <c:pt idx="3372">
                  <c:v>0.47765416666666666</c:v>
                </c:pt>
                <c:pt idx="3373">
                  <c:v>0.47765944444444441</c:v>
                </c:pt>
                <c:pt idx="3374">
                  <c:v>0.47766466435185184</c:v>
                </c:pt>
                <c:pt idx="3375">
                  <c:v>0.47767005787037037</c:v>
                </c:pt>
                <c:pt idx="3376">
                  <c:v>0.47768753472222225</c:v>
                </c:pt>
                <c:pt idx="3377">
                  <c:v>0.47769184027777772</c:v>
                </c:pt>
                <c:pt idx="3378">
                  <c:v>0.47769579861111106</c:v>
                </c:pt>
                <c:pt idx="3379">
                  <c:v>0.47769997685185189</c:v>
                </c:pt>
                <c:pt idx="3380">
                  <c:v>0.47770427083333339</c:v>
                </c:pt>
                <c:pt idx="3381">
                  <c:v>0.47770824074074075</c:v>
                </c:pt>
                <c:pt idx="3382">
                  <c:v>0.47771243055555557</c:v>
                </c:pt>
                <c:pt idx="3383">
                  <c:v>0.47771715277777776</c:v>
                </c:pt>
                <c:pt idx="3384">
                  <c:v>0.47772219907407409</c:v>
                </c:pt>
                <c:pt idx="3385">
                  <c:v>0.47772709490740745</c:v>
                </c:pt>
                <c:pt idx="3386">
                  <c:v>0.47773197916666671</c:v>
                </c:pt>
                <c:pt idx="3387">
                  <c:v>0.47773652777777781</c:v>
                </c:pt>
                <c:pt idx="3388">
                  <c:v>0.47774111111111112</c:v>
                </c:pt>
                <c:pt idx="3389">
                  <c:v>0.47774934027777777</c:v>
                </c:pt>
                <c:pt idx="3390">
                  <c:v>0.47775362268518523</c:v>
                </c:pt>
                <c:pt idx="3391">
                  <c:v>0.47775797453703706</c:v>
                </c:pt>
                <c:pt idx="3392">
                  <c:v>0.4777623958333333</c:v>
                </c:pt>
                <c:pt idx="3393">
                  <c:v>0.4777664699074074</c:v>
                </c:pt>
                <c:pt idx="3394">
                  <c:v>0.47777039351851852</c:v>
                </c:pt>
                <c:pt idx="3395">
                  <c:v>0.47777449074074069</c:v>
                </c:pt>
                <c:pt idx="3396">
                  <c:v>0.47777888888888892</c:v>
                </c:pt>
                <c:pt idx="3397">
                  <c:v>0.47778317129629633</c:v>
                </c:pt>
                <c:pt idx="3398">
                  <c:v>0.47778792824074073</c:v>
                </c:pt>
                <c:pt idx="3399">
                  <c:v>0.4777927199074074</c:v>
                </c:pt>
                <c:pt idx="3400">
                  <c:v>0.47779773148148147</c:v>
                </c:pt>
                <c:pt idx="3401">
                  <c:v>0.47780246527777775</c:v>
                </c:pt>
                <c:pt idx="3402">
                  <c:v>0.47781827546296296</c:v>
                </c:pt>
                <c:pt idx="3403">
                  <c:v>0.47782369212962966</c:v>
                </c:pt>
                <c:pt idx="3404">
                  <c:v>0.47782892361111112</c:v>
                </c:pt>
                <c:pt idx="3405">
                  <c:v>0.47783309027777782</c:v>
                </c:pt>
                <c:pt idx="3406">
                  <c:v>0.47783722222222225</c:v>
                </c:pt>
                <c:pt idx="3407">
                  <c:v>0.47784175925925926</c:v>
                </c:pt>
                <c:pt idx="3408">
                  <c:v>0.47784618055555556</c:v>
                </c:pt>
                <c:pt idx="3409">
                  <c:v>0.47785057870370373</c:v>
                </c:pt>
                <c:pt idx="3410">
                  <c:v>0.47785709490740741</c:v>
                </c:pt>
              </c:numCache>
            </c:numRef>
          </c:xVal>
          <c:yVal>
            <c:numRef>
              <c:f>'2015_10_30-11_06_51'!$B$2:$B$3419</c:f>
              <c:numCache>
                <c:formatCode>General</c:formatCode>
                <c:ptCount val="3418"/>
                <c:pt idx="0">
                  <c:v>33.01</c:v>
                </c:pt>
                <c:pt idx="1">
                  <c:v>33.020000000000003</c:v>
                </c:pt>
                <c:pt idx="2">
                  <c:v>33.020000000000003</c:v>
                </c:pt>
                <c:pt idx="3">
                  <c:v>33.020000000000003</c:v>
                </c:pt>
                <c:pt idx="4">
                  <c:v>33.020000000000003</c:v>
                </c:pt>
                <c:pt idx="5">
                  <c:v>33.020000000000003</c:v>
                </c:pt>
                <c:pt idx="6">
                  <c:v>33.020000000000003</c:v>
                </c:pt>
                <c:pt idx="7">
                  <c:v>33.020000000000003</c:v>
                </c:pt>
                <c:pt idx="8">
                  <c:v>33.020000000000003</c:v>
                </c:pt>
                <c:pt idx="9">
                  <c:v>33.020000000000003</c:v>
                </c:pt>
                <c:pt idx="10">
                  <c:v>33.020000000000003</c:v>
                </c:pt>
                <c:pt idx="11">
                  <c:v>33.01</c:v>
                </c:pt>
                <c:pt idx="12">
                  <c:v>33.01</c:v>
                </c:pt>
                <c:pt idx="13">
                  <c:v>33.01</c:v>
                </c:pt>
                <c:pt idx="14">
                  <c:v>33.01</c:v>
                </c:pt>
                <c:pt idx="15">
                  <c:v>33.01</c:v>
                </c:pt>
                <c:pt idx="16">
                  <c:v>33.01</c:v>
                </c:pt>
                <c:pt idx="17">
                  <c:v>33.01</c:v>
                </c:pt>
                <c:pt idx="18">
                  <c:v>33.01</c:v>
                </c:pt>
                <c:pt idx="19">
                  <c:v>33.01</c:v>
                </c:pt>
                <c:pt idx="20">
                  <c:v>33</c:v>
                </c:pt>
                <c:pt idx="21">
                  <c:v>33</c:v>
                </c:pt>
                <c:pt idx="22">
                  <c:v>33</c:v>
                </c:pt>
                <c:pt idx="23">
                  <c:v>33</c:v>
                </c:pt>
                <c:pt idx="24">
                  <c:v>33</c:v>
                </c:pt>
                <c:pt idx="25">
                  <c:v>33</c:v>
                </c:pt>
                <c:pt idx="26">
                  <c:v>33</c:v>
                </c:pt>
                <c:pt idx="27">
                  <c:v>33</c:v>
                </c:pt>
                <c:pt idx="28">
                  <c:v>33</c:v>
                </c:pt>
                <c:pt idx="29">
                  <c:v>33</c:v>
                </c:pt>
                <c:pt idx="30">
                  <c:v>33</c:v>
                </c:pt>
                <c:pt idx="31">
                  <c:v>33</c:v>
                </c:pt>
                <c:pt idx="32">
                  <c:v>33.01</c:v>
                </c:pt>
                <c:pt idx="33">
                  <c:v>33.01</c:v>
                </c:pt>
                <c:pt idx="34">
                  <c:v>33</c:v>
                </c:pt>
                <c:pt idx="35">
                  <c:v>33</c:v>
                </c:pt>
                <c:pt idx="36">
                  <c:v>33</c:v>
                </c:pt>
                <c:pt idx="37">
                  <c:v>33</c:v>
                </c:pt>
                <c:pt idx="38">
                  <c:v>33</c:v>
                </c:pt>
                <c:pt idx="39">
                  <c:v>33</c:v>
                </c:pt>
                <c:pt idx="40">
                  <c:v>33</c:v>
                </c:pt>
                <c:pt idx="41">
                  <c:v>33</c:v>
                </c:pt>
                <c:pt idx="42">
                  <c:v>33</c:v>
                </c:pt>
                <c:pt idx="43">
                  <c:v>33</c:v>
                </c:pt>
                <c:pt idx="44">
                  <c:v>33</c:v>
                </c:pt>
                <c:pt idx="45">
                  <c:v>33</c:v>
                </c:pt>
                <c:pt idx="46">
                  <c:v>33</c:v>
                </c:pt>
                <c:pt idx="47">
                  <c:v>33</c:v>
                </c:pt>
                <c:pt idx="48">
                  <c:v>33</c:v>
                </c:pt>
                <c:pt idx="49">
                  <c:v>33</c:v>
                </c:pt>
                <c:pt idx="50">
                  <c:v>33</c:v>
                </c:pt>
                <c:pt idx="51">
                  <c:v>33</c:v>
                </c:pt>
                <c:pt idx="52">
                  <c:v>33</c:v>
                </c:pt>
                <c:pt idx="53">
                  <c:v>33</c:v>
                </c:pt>
                <c:pt idx="54">
                  <c:v>33</c:v>
                </c:pt>
                <c:pt idx="55">
                  <c:v>33</c:v>
                </c:pt>
                <c:pt idx="56">
                  <c:v>33</c:v>
                </c:pt>
                <c:pt idx="57">
                  <c:v>33</c:v>
                </c:pt>
                <c:pt idx="58">
                  <c:v>33</c:v>
                </c:pt>
                <c:pt idx="59">
                  <c:v>33</c:v>
                </c:pt>
                <c:pt idx="60">
                  <c:v>33</c:v>
                </c:pt>
                <c:pt idx="61">
                  <c:v>33</c:v>
                </c:pt>
                <c:pt idx="62">
                  <c:v>33</c:v>
                </c:pt>
                <c:pt idx="63">
                  <c:v>33</c:v>
                </c:pt>
                <c:pt idx="64">
                  <c:v>33</c:v>
                </c:pt>
                <c:pt idx="65">
                  <c:v>33</c:v>
                </c:pt>
                <c:pt idx="66">
                  <c:v>33</c:v>
                </c:pt>
                <c:pt idx="67">
                  <c:v>33</c:v>
                </c:pt>
                <c:pt idx="68">
                  <c:v>33</c:v>
                </c:pt>
                <c:pt idx="69">
                  <c:v>33</c:v>
                </c:pt>
                <c:pt idx="70">
                  <c:v>33</c:v>
                </c:pt>
                <c:pt idx="71">
                  <c:v>33</c:v>
                </c:pt>
                <c:pt idx="72">
                  <c:v>33</c:v>
                </c:pt>
                <c:pt idx="73">
                  <c:v>33</c:v>
                </c:pt>
                <c:pt idx="74">
                  <c:v>33</c:v>
                </c:pt>
                <c:pt idx="75">
                  <c:v>33</c:v>
                </c:pt>
                <c:pt idx="76">
                  <c:v>33</c:v>
                </c:pt>
                <c:pt idx="77">
                  <c:v>33</c:v>
                </c:pt>
                <c:pt idx="78">
                  <c:v>33</c:v>
                </c:pt>
                <c:pt idx="79">
                  <c:v>33</c:v>
                </c:pt>
                <c:pt idx="80">
                  <c:v>33</c:v>
                </c:pt>
                <c:pt idx="81">
                  <c:v>33</c:v>
                </c:pt>
                <c:pt idx="82">
                  <c:v>33</c:v>
                </c:pt>
                <c:pt idx="83">
                  <c:v>33</c:v>
                </c:pt>
                <c:pt idx="84">
                  <c:v>33</c:v>
                </c:pt>
                <c:pt idx="85">
                  <c:v>33</c:v>
                </c:pt>
                <c:pt idx="86">
                  <c:v>33</c:v>
                </c:pt>
                <c:pt idx="87">
                  <c:v>33</c:v>
                </c:pt>
                <c:pt idx="88">
                  <c:v>33</c:v>
                </c:pt>
                <c:pt idx="89">
                  <c:v>33</c:v>
                </c:pt>
                <c:pt idx="90">
                  <c:v>33</c:v>
                </c:pt>
                <c:pt idx="91">
                  <c:v>33</c:v>
                </c:pt>
                <c:pt idx="92">
                  <c:v>33</c:v>
                </c:pt>
                <c:pt idx="93">
                  <c:v>33</c:v>
                </c:pt>
                <c:pt idx="94">
                  <c:v>33</c:v>
                </c:pt>
                <c:pt idx="95">
                  <c:v>33</c:v>
                </c:pt>
                <c:pt idx="96">
                  <c:v>33</c:v>
                </c:pt>
                <c:pt idx="97">
                  <c:v>33</c:v>
                </c:pt>
                <c:pt idx="98">
                  <c:v>33</c:v>
                </c:pt>
                <c:pt idx="99">
                  <c:v>33</c:v>
                </c:pt>
                <c:pt idx="100">
                  <c:v>33</c:v>
                </c:pt>
                <c:pt idx="101">
                  <c:v>33</c:v>
                </c:pt>
                <c:pt idx="102">
                  <c:v>33</c:v>
                </c:pt>
                <c:pt idx="103">
                  <c:v>33</c:v>
                </c:pt>
                <c:pt idx="104">
                  <c:v>33</c:v>
                </c:pt>
                <c:pt idx="105">
                  <c:v>33</c:v>
                </c:pt>
                <c:pt idx="106">
                  <c:v>33</c:v>
                </c:pt>
                <c:pt idx="107">
                  <c:v>33</c:v>
                </c:pt>
                <c:pt idx="108">
                  <c:v>33</c:v>
                </c:pt>
                <c:pt idx="109">
                  <c:v>33</c:v>
                </c:pt>
                <c:pt idx="110">
                  <c:v>33</c:v>
                </c:pt>
                <c:pt idx="111">
                  <c:v>33</c:v>
                </c:pt>
                <c:pt idx="112">
                  <c:v>33</c:v>
                </c:pt>
                <c:pt idx="113">
                  <c:v>33</c:v>
                </c:pt>
                <c:pt idx="114">
                  <c:v>33</c:v>
                </c:pt>
                <c:pt idx="115">
                  <c:v>33</c:v>
                </c:pt>
                <c:pt idx="116">
                  <c:v>33</c:v>
                </c:pt>
                <c:pt idx="117">
                  <c:v>33</c:v>
                </c:pt>
                <c:pt idx="118">
                  <c:v>33</c:v>
                </c:pt>
                <c:pt idx="119">
                  <c:v>33</c:v>
                </c:pt>
                <c:pt idx="120">
                  <c:v>33</c:v>
                </c:pt>
                <c:pt idx="121">
                  <c:v>33</c:v>
                </c:pt>
                <c:pt idx="122">
                  <c:v>33</c:v>
                </c:pt>
                <c:pt idx="123">
                  <c:v>33</c:v>
                </c:pt>
                <c:pt idx="124">
                  <c:v>33</c:v>
                </c:pt>
                <c:pt idx="125">
                  <c:v>33</c:v>
                </c:pt>
                <c:pt idx="126">
                  <c:v>33</c:v>
                </c:pt>
                <c:pt idx="127">
                  <c:v>33</c:v>
                </c:pt>
                <c:pt idx="128">
                  <c:v>33</c:v>
                </c:pt>
                <c:pt idx="129">
                  <c:v>33</c:v>
                </c:pt>
                <c:pt idx="130">
                  <c:v>33</c:v>
                </c:pt>
                <c:pt idx="131">
                  <c:v>33</c:v>
                </c:pt>
                <c:pt idx="132">
                  <c:v>33</c:v>
                </c:pt>
                <c:pt idx="133">
                  <c:v>33</c:v>
                </c:pt>
                <c:pt idx="134">
                  <c:v>33</c:v>
                </c:pt>
                <c:pt idx="135">
                  <c:v>33</c:v>
                </c:pt>
                <c:pt idx="136">
                  <c:v>33</c:v>
                </c:pt>
                <c:pt idx="137">
                  <c:v>33</c:v>
                </c:pt>
                <c:pt idx="138">
                  <c:v>33</c:v>
                </c:pt>
                <c:pt idx="139">
                  <c:v>33</c:v>
                </c:pt>
                <c:pt idx="140">
                  <c:v>33</c:v>
                </c:pt>
                <c:pt idx="141">
                  <c:v>33</c:v>
                </c:pt>
                <c:pt idx="142">
                  <c:v>33</c:v>
                </c:pt>
                <c:pt idx="143">
                  <c:v>33</c:v>
                </c:pt>
                <c:pt idx="144">
                  <c:v>33</c:v>
                </c:pt>
                <c:pt idx="145">
                  <c:v>33</c:v>
                </c:pt>
                <c:pt idx="146">
                  <c:v>33</c:v>
                </c:pt>
                <c:pt idx="147">
                  <c:v>33</c:v>
                </c:pt>
                <c:pt idx="148">
                  <c:v>33</c:v>
                </c:pt>
                <c:pt idx="149">
                  <c:v>33</c:v>
                </c:pt>
                <c:pt idx="150">
                  <c:v>33</c:v>
                </c:pt>
                <c:pt idx="151">
                  <c:v>33</c:v>
                </c:pt>
                <c:pt idx="152">
                  <c:v>33</c:v>
                </c:pt>
                <c:pt idx="153">
                  <c:v>33</c:v>
                </c:pt>
                <c:pt idx="154">
                  <c:v>33</c:v>
                </c:pt>
                <c:pt idx="155">
                  <c:v>33</c:v>
                </c:pt>
                <c:pt idx="156">
                  <c:v>33</c:v>
                </c:pt>
                <c:pt idx="157">
                  <c:v>33</c:v>
                </c:pt>
                <c:pt idx="158">
                  <c:v>33</c:v>
                </c:pt>
                <c:pt idx="159">
                  <c:v>33</c:v>
                </c:pt>
                <c:pt idx="160">
                  <c:v>33</c:v>
                </c:pt>
                <c:pt idx="161">
                  <c:v>33</c:v>
                </c:pt>
                <c:pt idx="162">
                  <c:v>33</c:v>
                </c:pt>
                <c:pt idx="163">
                  <c:v>33</c:v>
                </c:pt>
                <c:pt idx="164">
                  <c:v>33</c:v>
                </c:pt>
                <c:pt idx="165">
                  <c:v>33</c:v>
                </c:pt>
                <c:pt idx="166">
                  <c:v>33</c:v>
                </c:pt>
                <c:pt idx="167">
                  <c:v>33</c:v>
                </c:pt>
                <c:pt idx="168">
                  <c:v>33</c:v>
                </c:pt>
                <c:pt idx="169">
                  <c:v>33</c:v>
                </c:pt>
                <c:pt idx="170">
                  <c:v>33</c:v>
                </c:pt>
                <c:pt idx="171">
                  <c:v>33</c:v>
                </c:pt>
                <c:pt idx="172">
                  <c:v>33</c:v>
                </c:pt>
                <c:pt idx="173">
                  <c:v>33</c:v>
                </c:pt>
                <c:pt idx="174">
                  <c:v>33</c:v>
                </c:pt>
                <c:pt idx="175">
                  <c:v>33.01</c:v>
                </c:pt>
                <c:pt idx="176">
                  <c:v>33.020000000000003</c:v>
                </c:pt>
                <c:pt idx="177">
                  <c:v>33.049999999999997</c:v>
                </c:pt>
                <c:pt idx="178">
                  <c:v>33.08</c:v>
                </c:pt>
                <c:pt idx="179">
                  <c:v>33.119999999999997</c:v>
                </c:pt>
                <c:pt idx="180">
                  <c:v>33.159999999999997</c:v>
                </c:pt>
                <c:pt idx="181">
                  <c:v>33.21</c:v>
                </c:pt>
                <c:pt idx="182">
                  <c:v>33.26</c:v>
                </c:pt>
                <c:pt idx="183">
                  <c:v>33.31</c:v>
                </c:pt>
                <c:pt idx="184">
                  <c:v>33.369999999999997</c:v>
                </c:pt>
                <c:pt idx="185">
                  <c:v>33.42</c:v>
                </c:pt>
                <c:pt idx="186">
                  <c:v>33.47</c:v>
                </c:pt>
                <c:pt idx="187">
                  <c:v>33.520000000000003</c:v>
                </c:pt>
                <c:pt idx="188">
                  <c:v>33.57</c:v>
                </c:pt>
                <c:pt idx="189">
                  <c:v>33.619999999999997</c:v>
                </c:pt>
                <c:pt idx="190">
                  <c:v>33.700000000000003</c:v>
                </c:pt>
                <c:pt idx="191">
                  <c:v>33.75</c:v>
                </c:pt>
                <c:pt idx="192">
                  <c:v>33.799999999999997</c:v>
                </c:pt>
                <c:pt idx="193">
                  <c:v>33.869999999999997</c:v>
                </c:pt>
                <c:pt idx="194">
                  <c:v>33.94</c:v>
                </c:pt>
                <c:pt idx="195">
                  <c:v>34</c:v>
                </c:pt>
                <c:pt idx="196">
                  <c:v>34.090000000000003</c:v>
                </c:pt>
                <c:pt idx="197">
                  <c:v>34.18</c:v>
                </c:pt>
                <c:pt idx="198">
                  <c:v>34.29</c:v>
                </c:pt>
                <c:pt idx="199">
                  <c:v>34.380000000000003</c:v>
                </c:pt>
                <c:pt idx="200">
                  <c:v>34.47</c:v>
                </c:pt>
                <c:pt idx="201">
                  <c:v>34.58</c:v>
                </c:pt>
                <c:pt idx="202">
                  <c:v>34.68</c:v>
                </c:pt>
                <c:pt idx="203">
                  <c:v>34.770000000000003</c:v>
                </c:pt>
                <c:pt idx="204">
                  <c:v>34.869999999999997</c:v>
                </c:pt>
                <c:pt idx="205">
                  <c:v>34.99</c:v>
                </c:pt>
                <c:pt idx="206">
                  <c:v>35.08</c:v>
                </c:pt>
                <c:pt idx="207">
                  <c:v>35.15</c:v>
                </c:pt>
                <c:pt idx="208">
                  <c:v>35.25</c:v>
                </c:pt>
                <c:pt idx="209">
                  <c:v>35.36</c:v>
                </c:pt>
                <c:pt idx="210">
                  <c:v>35.46</c:v>
                </c:pt>
                <c:pt idx="211">
                  <c:v>35.590000000000003</c:v>
                </c:pt>
                <c:pt idx="212">
                  <c:v>35.74</c:v>
                </c:pt>
                <c:pt idx="213">
                  <c:v>35.85</c:v>
                </c:pt>
                <c:pt idx="214">
                  <c:v>35.96</c:v>
                </c:pt>
                <c:pt idx="215">
                  <c:v>36.119999999999997</c:v>
                </c:pt>
                <c:pt idx="216">
                  <c:v>36.25</c:v>
                </c:pt>
                <c:pt idx="217">
                  <c:v>36.4</c:v>
                </c:pt>
                <c:pt idx="218">
                  <c:v>36.549999999999997</c:v>
                </c:pt>
                <c:pt idx="219">
                  <c:v>36.71</c:v>
                </c:pt>
                <c:pt idx="220">
                  <c:v>36.85</c:v>
                </c:pt>
                <c:pt idx="221">
                  <c:v>37</c:v>
                </c:pt>
                <c:pt idx="222">
                  <c:v>37.15</c:v>
                </c:pt>
                <c:pt idx="223">
                  <c:v>37.33</c:v>
                </c:pt>
                <c:pt idx="224">
                  <c:v>37.479999999999997</c:v>
                </c:pt>
                <c:pt idx="225">
                  <c:v>37.64</c:v>
                </c:pt>
                <c:pt idx="226">
                  <c:v>37.79</c:v>
                </c:pt>
                <c:pt idx="227">
                  <c:v>37.950000000000003</c:v>
                </c:pt>
                <c:pt idx="228">
                  <c:v>38.090000000000003</c:v>
                </c:pt>
                <c:pt idx="229">
                  <c:v>38.26</c:v>
                </c:pt>
                <c:pt idx="230">
                  <c:v>38.42</c:v>
                </c:pt>
                <c:pt idx="231">
                  <c:v>38.590000000000003</c:v>
                </c:pt>
                <c:pt idx="232">
                  <c:v>38.770000000000003</c:v>
                </c:pt>
                <c:pt idx="233">
                  <c:v>38.94</c:v>
                </c:pt>
                <c:pt idx="234">
                  <c:v>39.119999999999997</c:v>
                </c:pt>
                <c:pt idx="235">
                  <c:v>39.299999999999997</c:v>
                </c:pt>
                <c:pt idx="236">
                  <c:v>39.49</c:v>
                </c:pt>
                <c:pt idx="237">
                  <c:v>39.659999999999997</c:v>
                </c:pt>
                <c:pt idx="238">
                  <c:v>39.840000000000003</c:v>
                </c:pt>
                <c:pt idx="239">
                  <c:v>40</c:v>
                </c:pt>
                <c:pt idx="240">
                  <c:v>40.15</c:v>
                </c:pt>
                <c:pt idx="241">
                  <c:v>40.29</c:v>
                </c:pt>
                <c:pt idx="242">
                  <c:v>40.43</c:v>
                </c:pt>
                <c:pt idx="243">
                  <c:v>40.6</c:v>
                </c:pt>
                <c:pt idx="244">
                  <c:v>40.75</c:v>
                </c:pt>
                <c:pt idx="245">
                  <c:v>40.909999999999997</c:v>
                </c:pt>
                <c:pt idx="246">
                  <c:v>41.08</c:v>
                </c:pt>
                <c:pt idx="247">
                  <c:v>41.25</c:v>
                </c:pt>
                <c:pt idx="248">
                  <c:v>41.4</c:v>
                </c:pt>
                <c:pt idx="249">
                  <c:v>41.58</c:v>
                </c:pt>
                <c:pt idx="250">
                  <c:v>41.74</c:v>
                </c:pt>
                <c:pt idx="251">
                  <c:v>41.9</c:v>
                </c:pt>
                <c:pt idx="252">
                  <c:v>42.06</c:v>
                </c:pt>
                <c:pt idx="253">
                  <c:v>42.23</c:v>
                </c:pt>
                <c:pt idx="254">
                  <c:v>42.38</c:v>
                </c:pt>
                <c:pt idx="255">
                  <c:v>42.54</c:v>
                </c:pt>
                <c:pt idx="256">
                  <c:v>42.73</c:v>
                </c:pt>
                <c:pt idx="257">
                  <c:v>42.88</c:v>
                </c:pt>
                <c:pt idx="258">
                  <c:v>43.04</c:v>
                </c:pt>
                <c:pt idx="259">
                  <c:v>43.22</c:v>
                </c:pt>
                <c:pt idx="260">
                  <c:v>43.36</c:v>
                </c:pt>
                <c:pt idx="261">
                  <c:v>43.49</c:v>
                </c:pt>
                <c:pt idx="262">
                  <c:v>43.64</c:v>
                </c:pt>
                <c:pt idx="263">
                  <c:v>43.76</c:v>
                </c:pt>
                <c:pt idx="264">
                  <c:v>43.9</c:v>
                </c:pt>
                <c:pt idx="265">
                  <c:v>44.07</c:v>
                </c:pt>
                <c:pt idx="266">
                  <c:v>44.23</c:v>
                </c:pt>
                <c:pt idx="267">
                  <c:v>44.36</c:v>
                </c:pt>
                <c:pt idx="268">
                  <c:v>44.51</c:v>
                </c:pt>
                <c:pt idx="269">
                  <c:v>44.66</c:v>
                </c:pt>
                <c:pt idx="270">
                  <c:v>44.8</c:v>
                </c:pt>
                <c:pt idx="271">
                  <c:v>44.94</c:v>
                </c:pt>
                <c:pt idx="272">
                  <c:v>45.1</c:v>
                </c:pt>
                <c:pt idx="273">
                  <c:v>45.25</c:v>
                </c:pt>
                <c:pt idx="274">
                  <c:v>45.37</c:v>
                </c:pt>
                <c:pt idx="275">
                  <c:v>45.49</c:v>
                </c:pt>
                <c:pt idx="276">
                  <c:v>45.61</c:v>
                </c:pt>
                <c:pt idx="277">
                  <c:v>45.7</c:v>
                </c:pt>
                <c:pt idx="278">
                  <c:v>45.8</c:v>
                </c:pt>
                <c:pt idx="279">
                  <c:v>45.91</c:v>
                </c:pt>
                <c:pt idx="280">
                  <c:v>46.02</c:v>
                </c:pt>
                <c:pt idx="281">
                  <c:v>46.13</c:v>
                </c:pt>
                <c:pt idx="282">
                  <c:v>46.23</c:v>
                </c:pt>
                <c:pt idx="283">
                  <c:v>46.31</c:v>
                </c:pt>
                <c:pt idx="284">
                  <c:v>46.41</c:v>
                </c:pt>
                <c:pt idx="285">
                  <c:v>46.48</c:v>
                </c:pt>
                <c:pt idx="286">
                  <c:v>46.56</c:v>
                </c:pt>
                <c:pt idx="287">
                  <c:v>46.66</c:v>
                </c:pt>
                <c:pt idx="288">
                  <c:v>46.77</c:v>
                </c:pt>
                <c:pt idx="289">
                  <c:v>46.85</c:v>
                </c:pt>
                <c:pt idx="290">
                  <c:v>46.92</c:v>
                </c:pt>
                <c:pt idx="291">
                  <c:v>46.98</c:v>
                </c:pt>
                <c:pt idx="292">
                  <c:v>47.03</c:v>
                </c:pt>
                <c:pt idx="293">
                  <c:v>47.09</c:v>
                </c:pt>
                <c:pt idx="294">
                  <c:v>47.14</c:v>
                </c:pt>
                <c:pt idx="295">
                  <c:v>47.19</c:v>
                </c:pt>
                <c:pt idx="296">
                  <c:v>47.25</c:v>
                </c:pt>
                <c:pt idx="297">
                  <c:v>47.29</c:v>
                </c:pt>
                <c:pt idx="298">
                  <c:v>47.32</c:v>
                </c:pt>
                <c:pt idx="299">
                  <c:v>47.36</c:v>
                </c:pt>
                <c:pt idx="300">
                  <c:v>47.41</c:v>
                </c:pt>
                <c:pt idx="301">
                  <c:v>47.45</c:v>
                </c:pt>
                <c:pt idx="302">
                  <c:v>47.47</c:v>
                </c:pt>
                <c:pt idx="303">
                  <c:v>47.5</c:v>
                </c:pt>
                <c:pt idx="304">
                  <c:v>47.51</c:v>
                </c:pt>
                <c:pt idx="305">
                  <c:v>47.51</c:v>
                </c:pt>
                <c:pt idx="306">
                  <c:v>47.52</c:v>
                </c:pt>
                <c:pt idx="307">
                  <c:v>47.53</c:v>
                </c:pt>
                <c:pt idx="308">
                  <c:v>47.54</c:v>
                </c:pt>
                <c:pt idx="309">
                  <c:v>47.56</c:v>
                </c:pt>
                <c:pt idx="310">
                  <c:v>47.58</c:v>
                </c:pt>
                <c:pt idx="311">
                  <c:v>47.59</c:v>
                </c:pt>
                <c:pt idx="312">
                  <c:v>47.6</c:v>
                </c:pt>
                <c:pt idx="313">
                  <c:v>47.61</c:v>
                </c:pt>
                <c:pt idx="314">
                  <c:v>47.62</c:v>
                </c:pt>
                <c:pt idx="315">
                  <c:v>47.62</c:v>
                </c:pt>
                <c:pt idx="316">
                  <c:v>47.62</c:v>
                </c:pt>
                <c:pt idx="317">
                  <c:v>47.62</c:v>
                </c:pt>
                <c:pt idx="318">
                  <c:v>47.62</c:v>
                </c:pt>
                <c:pt idx="319">
                  <c:v>47.62</c:v>
                </c:pt>
                <c:pt idx="320">
                  <c:v>47.62</c:v>
                </c:pt>
                <c:pt idx="321">
                  <c:v>47.61</c:v>
                </c:pt>
                <c:pt idx="322">
                  <c:v>47.6</c:v>
                </c:pt>
                <c:pt idx="323">
                  <c:v>47.59</c:v>
                </c:pt>
                <c:pt idx="324">
                  <c:v>47.58</c:v>
                </c:pt>
                <c:pt idx="325">
                  <c:v>47.56</c:v>
                </c:pt>
                <c:pt idx="326">
                  <c:v>47.55</c:v>
                </c:pt>
                <c:pt idx="327">
                  <c:v>47.53</c:v>
                </c:pt>
                <c:pt idx="328">
                  <c:v>47.52</c:v>
                </c:pt>
                <c:pt idx="329">
                  <c:v>47.52</c:v>
                </c:pt>
                <c:pt idx="330">
                  <c:v>47.51</c:v>
                </c:pt>
                <c:pt idx="331">
                  <c:v>47.51</c:v>
                </c:pt>
                <c:pt idx="332">
                  <c:v>47.51</c:v>
                </c:pt>
                <c:pt idx="333">
                  <c:v>47.51</c:v>
                </c:pt>
                <c:pt idx="334">
                  <c:v>47.5</c:v>
                </c:pt>
                <c:pt idx="335">
                  <c:v>47.49</c:v>
                </c:pt>
                <c:pt idx="336">
                  <c:v>47.47</c:v>
                </c:pt>
                <c:pt idx="337">
                  <c:v>47.45</c:v>
                </c:pt>
                <c:pt idx="338">
                  <c:v>47.42</c:v>
                </c:pt>
                <c:pt idx="339">
                  <c:v>47.4</c:v>
                </c:pt>
                <c:pt idx="340">
                  <c:v>47.39</c:v>
                </c:pt>
                <c:pt idx="341">
                  <c:v>47.36</c:v>
                </c:pt>
                <c:pt idx="342">
                  <c:v>47.34</c:v>
                </c:pt>
                <c:pt idx="343">
                  <c:v>47.31</c:v>
                </c:pt>
                <c:pt idx="344">
                  <c:v>47.29</c:v>
                </c:pt>
                <c:pt idx="345">
                  <c:v>47.27</c:v>
                </c:pt>
                <c:pt idx="346">
                  <c:v>47.24</c:v>
                </c:pt>
                <c:pt idx="347">
                  <c:v>47.22</c:v>
                </c:pt>
                <c:pt idx="348">
                  <c:v>47.19</c:v>
                </c:pt>
                <c:pt idx="349">
                  <c:v>47.15</c:v>
                </c:pt>
                <c:pt idx="350">
                  <c:v>47.1</c:v>
                </c:pt>
                <c:pt idx="351">
                  <c:v>47.06</c:v>
                </c:pt>
                <c:pt idx="352">
                  <c:v>47.04</c:v>
                </c:pt>
                <c:pt idx="353">
                  <c:v>47.02</c:v>
                </c:pt>
                <c:pt idx="354">
                  <c:v>47</c:v>
                </c:pt>
                <c:pt idx="355">
                  <c:v>47</c:v>
                </c:pt>
                <c:pt idx="356">
                  <c:v>46.99</c:v>
                </c:pt>
                <c:pt idx="357">
                  <c:v>46.97</c:v>
                </c:pt>
                <c:pt idx="358">
                  <c:v>46.95</c:v>
                </c:pt>
                <c:pt idx="359">
                  <c:v>46.92</c:v>
                </c:pt>
                <c:pt idx="360">
                  <c:v>46.89</c:v>
                </c:pt>
                <c:pt idx="361">
                  <c:v>46.84</c:v>
                </c:pt>
                <c:pt idx="362">
                  <c:v>46.8</c:v>
                </c:pt>
                <c:pt idx="363">
                  <c:v>46.75</c:v>
                </c:pt>
                <c:pt idx="364">
                  <c:v>46.7</c:v>
                </c:pt>
                <c:pt idx="365">
                  <c:v>46.66</c:v>
                </c:pt>
                <c:pt idx="366">
                  <c:v>46.62</c:v>
                </c:pt>
                <c:pt idx="367">
                  <c:v>46.58</c:v>
                </c:pt>
                <c:pt idx="368">
                  <c:v>46.54</c:v>
                </c:pt>
                <c:pt idx="369">
                  <c:v>46.49</c:v>
                </c:pt>
                <c:pt idx="370">
                  <c:v>46.45</c:v>
                </c:pt>
                <c:pt idx="371">
                  <c:v>46.42</c:v>
                </c:pt>
                <c:pt idx="372">
                  <c:v>46.39</c:v>
                </c:pt>
                <c:pt idx="373">
                  <c:v>46.38</c:v>
                </c:pt>
                <c:pt idx="374">
                  <c:v>46.38</c:v>
                </c:pt>
                <c:pt idx="375">
                  <c:v>46.38</c:v>
                </c:pt>
                <c:pt idx="376">
                  <c:v>46.38</c:v>
                </c:pt>
                <c:pt idx="377">
                  <c:v>46.37</c:v>
                </c:pt>
                <c:pt idx="378">
                  <c:v>46.34</c:v>
                </c:pt>
                <c:pt idx="379">
                  <c:v>46.31</c:v>
                </c:pt>
                <c:pt idx="380">
                  <c:v>46.28</c:v>
                </c:pt>
                <c:pt idx="381">
                  <c:v>46.25</c:v>
                </c:pt>
                <c:pt idx="382">
                  <c:v>46.2</c:v>
                </c:pt>
                <c:pt idx="383">
                  <c:v>46.16</c:v>
                </c:pt>
                <c:pt idx="384">
                  <c:v>46.11</c:v>
                </c:pt>
                <c:pt idx="385">
                  <c:v>46.06</c:v>
                </c:pt>
                <c:pt idx="386">
                  <c:v>46.01</c:v>
                </c:pt>
                <c:pt idx="387">
                  <c:v>45.97</c:v>
                </c:pt>
                <c:pt idx="388">
                  <c:v>45.94</c:v>
                </c:pt>
                <c:pt idx="389">
                  <c:v>45.92</c:v>
                </c:pt>
                <c:pt idx="390">
                  <c:v>45.9</c:v>
                </c:pt>
                <c:pt idx="391">
                  <c:v>45.9</c:v>
                </c:pt>
                <c:pt idx="392">
                  <c:v>45.88</c:v>
                </c:pt>
                <c:pt idx="393">
                  <c:v>45.85</c:v>
                </c:pt>
                <c:pt idx="394">
                  <c:v>45.82</c:v>
                </c:pt>
                <c:pt idx="395">
                  <c:v>45.77</c:v>
                </c:pt>
                <c:pt idx="396">
                  <c:v>45.73</c:v>
                </c:pt>
                <c:pt idx="397">
                  <c:v>45.7</c:v>
                </c:pt>
                <c:pt idx="398">
                  <c:v>45.67</c:v>
                </c:pt>
                <c:pt idx="399">
                  <c:v>45.64</c:v>
                </c:pt>
                <c:pt idx="400">
                  <c:v>45.61</c:v>
                </c:pt>
                <c:pt idx="401">
                  <c:v>45.58</c:v>
                </c:pt>
                <c:pt idx="402">
                  <c:v>45.56</c:v>
                </c:pt>
                <c:pt idx="403">
                  <c:v>45.54</c:v>
                </c:pt>
                <c:pt idx="404">
                  <c:v>45.53</c:v>
                </c:pt>
                <c:pt idx="405">
                  <c:v>45.52</c:v>
                </c:pt>
                <c:pt idx="406">
                  <c:v>45.5</c:v>
                </c:pt>
                <c:pt idx="407">
                  <c:v>45.48</c:v>
                </c:pt>
                <c:pt idx="408">
                  <c:v>45.45</c:v>
                </c:pt>
                <c:pt idx="409">
                  <c:v>45.41</c:v>
                </c:pt>
                <c:pt idx="410">
                  <c:v>45.37</c:v>
                </c:pt>
                <c:pt idx="411">
                  <c:v>45.34</c:v>
                </c:pt>
                <c:pt idx="412">
                  <c:v>45.31</c:v>
                </c:pt>
                <c:pt idx="413">
                  <c:v>45.28</c:v>
                </c:pt>
                <c:pt idx="414">
                  <c:v>45.26</c:v>
                </c:pt>
                <c:pt idx="415">
                  <c:v>45.23</c:v>
                </c:pt>
                <c:pt idx="416">
                  <c:v>45.19</c:v>
                </c:pt>
                <c:pt idx="417">
                  <c:v>45.14</c:v>
                </c:pt>
                <c:pt idx="418">
                  <c:v>45.11</c:v>
                </c:pt>
                <c:pt idx="419">
                  <c:v>45.08</c:v>
                </c:pt>
                <c:pt idx="420">
                  <c:v>45.06</c:v>
                </c:pt>
                <c:pt idx="421">
                  <c:v>45.05</c:v>
                </c:pt>
                <c:pt idx="422">
                  <c:v>45.04</c:v>
                </c:pt>
                <c:pt idx="423">
                  <c:v>45.01</c:v>
                </c:pt>
                <c:pt idx="424">
                  <c:v>44.99</c:v>
                </c:pt>
                <c:pt idx="425">
                  <c:v>44.96</c:v>
                </c:pt>
                <c:pt idx="426">
                  <c:v>44.93</c:v>
                </c:pt>
                <c:pt idx="427">
                  <c:v>44.89</c:v>
                </c:pt>
                <c:pt idx="428">
                  <c:v>44.85</c:v>
                </c:pt>
                <c:pt idx="429">
                  <c:v>44.8</c:v>
                </c:pt>
                <c:pt idx="430">
                  <c:v>44.76</c:v>
                </c:pt>
                <c:pt idx="431">
                  <c:v>44.72</c:v>
                </c:pt>
                <c:pt idx="432">
                  <c:v>44.7</c:v>
                </c:pt>
                <c:pt idx="433">
                  <c:v>44.68</c:v>
                </c:pt>
                <c:pt idx="434">
                  <c:v>44.65</c:v>
                </c:pt>
                <c:pt idx="435">
                  <c:v>44.63</c:v>
                </c:pt>
                <c:pt idx="436">
                  <c:v>44.61</c:v>
                </c:pt>
                <c:pt idx="437">
                  <c:v>44.59</c:v>
                </c:pt>
                <c:pt idx="438">
                  <c:v>44.58</c:v>
                </c:pt>
                <c:pt idx="439">
                  <c:v>44.58</c:v>
                </c:pt>
                <c:pt idx="440">
                  <c:v>44.58</c:v>
                </c:pt>
                <c:pt idx="441">
                  <c:v>44.57</c:v>
                </c:pt>
                <c:pt idx="442">
                  <c:v>44.55</c:v>
                </c:pt>
                <c:pt idx="443">
                  <c:v>44.53</c:v>
                </c:pt>
                <c:pt idx="444">
                  <c:v>44.5</c:v>
                </c:pt>
                <c:pt idx="445">
                  <c:v>44.47</c:v>
                </c:pt>
                <c:pt idx="446">
                  <c:v>44.43</c:v>
                </c:pt>
                <c:pt idx="447">
                  <c:v>44.41</c:v>
                </c:pt>
                <c:pt idx="448">
                  <c:v>44.38</c:v>
                </c:pt>
                <c:pt idx="449">
                  <c:v>44.35</c:v>
                </c:pt>
                <c:pt idx="450">
                  <c:v>44.34</c:v>
                </c:pt>
                <c:pt idx="451">
                  <c:v>44.31</c:v>
                </c:pt>
                <c:pt idx="452">
                  <c:v>44.28</c:v>
                </c:pt>
                <c:pt idx="453">
                  <c:v>44.24</c:v>
                </c:pt>
                <c:pt idx="454">
                  <c:v>44.2</c:v>
                </c:pt>
                <c:pt idx="455">
                  <c:v>44.16</c:v>
                </c:pt>
                <c:pt idx="456">
                  <c:v>44.13</c:v>
                </c:pt>
                <c:pt idx="457">
                  <c:v>44.1</c:v>
                </c:pt>
                <c:pt idx="458">
                  <c:v>44.08</c:v>
                </c:pt>
                <c:pt idx="459">
                  <c:v>44.05</c:v>
                </c:pt>
                <c:pt idx="460">
                  <c:v>44.03</c:v>
                </c:pt>
                <c:pt idx="461">
                  <c:v>44.01</c:v>
                </c:pt>
                <c:pt idx="462">
                  <c:v>44</c:v>
                </c:pt>
                <c:pt idx="463">
                  <c:v>44</c:v>
                </c:pt>
                <c:pt idx="464">
                  <c:v>44</c:v>
                </c:pt>
                <c:pt idx="465">
                  <c:v>43.99</c:v>
                </c:pt>
                <c:pt idx="466">
                  <c:v>43.98</c:v>
                </c:pt>
                <c:pt idx="467">
                  <c:v>43.95</c:v>
                </c:pt>
                <c:pt idx="468">
                  <c:v>43.92</c:v>
                </c:pt>
                <c:pt idx="469">
                  <c:v>43.89</c:v>
                </c:pt>
                <c:pt idx="470">
                  <c:v>43.85</c:v>
                </c:pt>
                <c:pt idx="471">
                  <c:v>43.82</c:v>
                </c:pt>
                <c:pt idx="472">
                  <c:v>43.8</c:v>
                </c:pt>
                <c:pt idx="473">
                  <c:v>43.78</c:v>
                </c:pt>
                <c:pt idx="474">
                  <c:v>43.77</c:v>
                </c:pt>
                <c:pt idx="475">
                  <c:v>43.75</c:v>
                </c:pt>
                <c:pt idx="476">
                  <c:v>43.73</c:v>
                </c:pt>
                <c:pt idx="477">
                  <c:v>43.7</c:v>
                </c:pt>
                <c:pt idx="478">
                  <c:v>43.66</c:v>
                </c:pt>
                <c:pt idx="479">
                  <c:v>43.62</c:v>
                </c:pt>
                <c:pt idx="480">
                  <c:v>43.58</c:v>
                </c:pt>
                <c:pt idx="481">
                  <c:v>43.56</c:v>
                </c:pt>
                <c:pt idx="482">
                  <c:v>43.55</c:v>
                </c:pt>
                <c:pt idx="483">
                  <c:v>43.54</c:v>
                </c:pt>
                <c:pt idx="484">
                  <c:v>43.54</c:v>
                </c:pt>
                <c:pt idx="485">
                  <c:v>43.54</c:v>
                </c:pt>
                <c:pt idx="486">
                  <c:v>43.54</c:v>
                </c:pt>
                <c:pt idx="487">
                  <c:v>43.54</c:v>
                </c:pt>
                <c:pt idx="488">
                  <c:v>43.53</c:v>
                </c:pt>
                <c:pt idx="489">
                  <c:v>43.53</c:v>
                </c:pt>
                <c:pt idx="490">
                  <c:v>43.51</c:v>
                </c:pt>
                <c:pt idx="491">
                  <c:v>43.49</c:v>
                </c:pt>
                <c:pt idx="492">
                  <c:v>43.47</c:v>
                </c:pt>
                <c:pt idx="493">
                  <c:v>43.45</c:v>
                </c:pt>
                <c:pt idx="494">
                  <c:v>43.43</c:v>
                </c:pt>
                <c:pt idx="495">
                  <c:v>43.42</c:v>
                </c:pt>
                <c:pt idx="496">
                  <c:v>43.41</c:v>
                </c:pt>
                <c:pt idx="497">
                  <c:v>43.39</c:v>
                </c:pt>
                <c:pt idx="498">
                  <c:v>43.36</c:v>
                </c:pt>
                <c:pt idx="499">
                  <c:v>43.34</c:v>
                </c:pt>
                <c:pt idx="500">
                  <c:v>43.3</c:v>
                </c:pt>
                <c:pt idx="501">
                  <c:v>43.27</c:v>
                </c:pt>
                <c:pt idx="502">
                  <c:v>43.24</c:v>
                </c:pt>
                <c:pt idx="503">
                  <c:v>43.22</c:v>
                </c:pt>
                <c:pt idx="504">
                  <c:v>43.21</c:v>
                </c:pt>
                <c:pt idx="505">
                  <c:v>43.2</c:v>
                </c:pt>
                <c:pt idx="506">
                  <c:v>43.2</c:v>
                </c:pt>
                <c:pt idx="507">
                  <c:v>43.2</c:v>
                </c:pt>
                <c:pt idx="508">
                  <c:v>43.2</c:v>
                </c:pt>
                <c:pt idx="509">
                  <c:v>43.19</c:v>
                </c:pt>
                <c:pt idx="510">
                  <c:v>43.18</c:v>
                </c:pt>
                <c:pt idx="511">
                  <c:v>43.16</c:v>
                </c:pt>
                <c:pt idx="512">
                  <c:v>43.14</c:v>
                </c:pt>
                <c:pt idx="513">
                  <c:v>43.12</c:v>
                </c:pt>
                <c:pt idx="514">
                  <c:v>43.1</c:v>
                </c:pt>
                <c:pt idx="515">
                  <c:v>43.09</c:v>
                </c:pt>
                <c:pt idx="516">
                  <c:v>43.07</c:v>
                </c:pt>
                <c:pt idx="517">
                  <c:v>43.05</c:v>
                </c:pt>
                <c:pt idx="518">
                  <c:v>43.03</c:v>
                </c:pt>
                <c:pt idx="519">
                  <c:v>43</c:v>
                </c:pt>
                <c:pt idx="520">
                  <c:v>42.96</c:v>
                </c:pt>
                <c:pt idx="521">
                  <c:v>42.93</c:v>
                </c:pt>
                <c:pt idx="522">
                  <c:v>42.9</c:v>
                </c:pt>
                <c:pt idx="523">
                  <c:v>42.88</c:v>
                </c:pt>
                <c:pt idx="524">
                  <c:v>42.87</c:v>
                </c:pt>
                <c:pt idx="525">
                  <c:v>42.85</c:v>
                </c:pt>
                <c:pt idx="526">
                  <c:v>42.85</c:v>
                </c:pt>
                <c:pt idx="527">
                  <c:v>42.83</c:v>
                </c:pt>
                <c:pt idx="528">
                  <c:v>42.81</c:v>
                </c:pt>
                <c:pt idx="529">
                  <c:v>42.78</c:v>
                </c:pt>
                <c:pt idx="530">
                  <c:v>42.76</c:v>
                </c:pt>
                <c:pt idx="531">
                  <c:v>42.73</c:v>
                </c:pt>
                <c:pt idx="532">
                  <c:v>42.7</c:v>
                </c:pt>
                <c:pt idx="533">
                  <c:v>42.68</c:v>
                </c:pt>
                <c:pt idx="534">
                  <c:v>42.66</c:v>
                </c:pt>
                <c:pt idx="535">
                  <c:v>42.64</c:v>
                </c:pt>
                <c:pt idx="536">
                  <c:v>42.64</c:v>
                </c:pt>
                <c:pt idx="537">
                  <c:v>42.63</c:v>
                </c:pt>
                <c:pt idx="538">
                  <c:v>42.63</c:v>
                </c:pt>
                <c:pt idx="539">
                  <c:v>42.63</c:v>
                </c:pt>
                <c:pt idx="540">
                  <c:v>42.63</c:v>
                </c:pt>
                <c:pt idx="541">
                  <c:v>42.63</c:v>
                </c:pt>
                <c:pt idx="542">
                  <c:v>42.63</c:v>
                </c:pt>
                <c:pt idx="543">
                  <c:v>42.63</c:v>
                </c:pt>
                <c:pt idx="544">
                  <c:v>42.63</c:v>
                </c:pt>
                <c:pt idx="545">
                  <c:v>42.63</c:v>
                </c:pt>
                <c:pt idx="546">
                  <c:v>42.63</c:v>
                </c:pt>
                <c:pt idx="547">
                  <c:v>42.62</c:v>
                </c:pt>
                <c:pt idx="548">
                  <c:v>42.61</c:v>
                </c:pt>
                <c:pt idx="549">
                  <c:v>42.59</c:v>
                </c:pt>
                <c:pt idx="550">
                  <c:v>42.57</c:v>
                </c:pt>
                <c:pt idx="551">
                  <c:v>42.55</c:v>
                </c:pt>
                <c:pt idx="552">
                  <c:v>42.54</c:v>
                </c:pt>
                <c:pt idx="553">
                  <c:v>42.53</c:v>
                </c:pt>
                <c:pt idx="554">
                  <c:v>42.52</c:v>
                </c:pt>
                <c:pt idx="555">
                  <c:v>42.51</c:v>
                </c:pt>
                <c:pt idx="556">
                  <c:v>42.5</c:v>
                </c:pt>
                <c:pt idx="557">
                  <c:v>42.48</c:v>
                </c:pt>
                <c:pt idx="558">
                  <c:v>42.46</c:v>
                </c:pt>
                <c:pt idx="559">
                  <c:v>42.43</c:v>
                </c:pt>
                <c:pt idx="560">
                  <c:v>42.4</c:v>
                </c:pt>
                <c:pt idx="561">
                  <c:v>42.38</c:v>
                </c:pt>
                <c:pt idx="562">
                  <c:v>42.35</c:v>
                </c:pt>
                <c:pt idx="563">
                  <c:v>42.33</c:v>
                </c:pt>
                <c:pt idx="564">
                  <c:v>42.31</c:v>
                </c:pt>
                <c:pt idx="565">
                  <c:v>42.3</c:v>
                </c:pt>
                <c:pt idx="566">
                  <c:v>42.29</c:v>
                </c:pt>
                <c:pt idx="567">
                  <c:v>42.29</c:v>
                </c:pt>
                <c:pt idx="568">
                  <c:v>42.28</c:v>
                </c:pt>
                <c:pt idx="569">
                  <c:v>42.27</c:v>
                </c:pt>
                <c:pt idx="570">
                  <c:v>42.25</c:v>
                </c:pt>
                <c:pt idx="571">
                  <c:v>42.24</c:v>
                </c:pt>
                <c:pt idx="572">
                  <c:v>42.22</c:v>
                </c:pt>
                <c:pt idx="573">
                  <c:v>42.2</c:v>
                </c:pt>
                <c:pt idx="574">
                  <c:v>42.2</c:v>
                </c:pt>
                <c:pt idx="575">
                  <c:v>42.19</c:v>
                </c:pt>
                <c:pt idx="576">
                  <c:v>42.19</c:v>
                </c:pt>
                <c:pt idx="577">
                  <c:v>42.19</c:v>
                </c:pt>
                <c:pt idx="578">
                  <c:v>42.19</c:v>
                </c:pt>
                <c:pt idx="579">
                  <c:v>42.19</c:v>
                </c:pt>
                <c:pt idx="580">
                  <c:v>42.18</c:v>
                </c:pt>
                <c:pt idx="581">
                  <c:v>42.18</c:v>
                </c:pt>
                <c:pt idx="582">
                  <c:v>42.17</c:v>
                </c:pt>
                <c:pt idx="583">
                  <c:v>42.16</c:v>
                </c:pt>
                <c:pt idx="584">
                  <c:v>42.15</c:v>
                </c:pt>
                <c:pt idx="585">
                  <c:v>42.13</c:v>
                </c:pt>
                <c:pt idx="586">
                  <c:v>42.11</c:v>
                </c:pt>
                <c:pt idx="587">
                  <c:v>42.09</c:v>
                </c:pt>
                <c:pt idx="588">
                  <c:v>42.06</c:v>
                </c:pt>
                <c:pt idx="589">
                  <c:v>42.04</c:v>
                </c:pt>
                <c:pt idx="590">
                  <c:v>42.02</c:v>
                </c:pt>
                <c:pt idx="591">
                  <c:v>42</c:v>
                </c:pt>
                <c:pt idx="592">
                  <c:v>41.99</c:v>
                </c:pt>
                <c:pt idx="593">
                  <c:v>41.98</c:v>
                </c:pt>
                <c:pt idx="594">
                  <c:v>41.98</c:v>
                </c:pt>
                <c:pt idx="595">
                  <c:v>41.97</c:v>
                </c:pt>
                <c:pt idx="596">
                  <c:v>41.97</c:v>
                </c:pt>
                <c:pt idx="597">
                  <c:v>41.97</c:v>
                </c:pt>
                <c:pt idx="598">
                  <c:v>41.96</c:v>
                </c:pt>
                <c:pt idx="599">
                  <c:v>41.96</c:v>
                </c:pt>
                <c:pt idx="600">
                  <c:v>41.95</c:v>
                </c:pt>
                <c:pt idx="601">
                  <c:v>41.93</c:v>
                </c:pt>
                <c:pt idx="602">
                  <c:v>41.91</c:v>
                </c:pt>
                <c:pt idx="603">
                  <c:v>41.9</c:v>
                </c:pt>
                <c:pt idx="604">
                  <c:v>41.88</c:v>
                </c:pt>
                <c:pt idx="605">
                  <c:v>41.87</c:v>
                </c:pt>
                <c:pt idx="606">
                  <c:v>41.87</c:v>
                </c:pt>
                <c:pt idx="607">
                  <c:v>41.86</c:v>
                </c:pt>
                <c:pt idx="608">
                  <c:v>41.86</c:v>
                </c:pt>
                <c:pt idx="609">
                  <c:v>41.86</c:v>
                </c:pt>
                <c:pt idx="610">
                  <c:v>41.86</c:v>
                </c:pt>
                <c:pt idx="611">
                  <c:v>41.86</c:v>
                </c:pt>
                <c:pt idx="612">
                  <c:v>41.86</c:v>
                </c:pt>
                <c:pt idx="613">
                  <c:v>41.86</c:v>
                </c:pt>
                <c:pt idx="614">
                  <c:v>41.86</c:v>
                </c:pt>
                <c:pt idx="615">
                  <c:v>41.86</c:v>
                </c:pt>
                <c:pt idx="616">
                  <c:v>41.85</c:v>
                </c:pt>
                <c:pt idx="617">
                  <c:v>41.85</c:v>
                </c:pt>
                <c:pt idx="618">
                  <c:v>41.84</c:v>
                </c:pt>
                <c:pt idx="619">
                  <c:v>41.83</c:v>
                </c:pt>
                <c:pt idx="620">
                  <c:v>41.81</c:v>
                </c:pt>
                <c:pt idx="621">
                  <c:v>41.8</c:v>
                </c:pt>
                <c:pt idx="622">
                  <c:v>41.78</c:v>
                </c:pt>
                <c:pt idx="623">
                  <c:v>41.77</c:v>
                </c:pt>
                <c:pt idx="624">
                  <c:v>41.76</c:v>
                </c:pt>
                <c:pt idx="625">
                  <c:v>41.75</c:v>
                </c:pt>
                <c:pt idx="626">
                  <c:v>41.74</c:v>
                </c:pt>
                <c:pt idx="627">
                  <c:v>41.73</c:v>
                </c:pt>
                <c:pt idx="628">
                  <c:v>41.71</c:v>
                </c:pt>
                <c:pt idx="629">
                  <c:v>41.69</c:v>
                </c:pt>
                <c:pt idx="630">
                  <c:v>41.68</c:v>
                </c:pt>
                <c:pt idx="631">
                  <c:v>41.66</c:v>
                </c:pt>
                <c:pt idx="632">
                  <c:v>41.65</c:v>
                </c:pt>
                <c:pt idx="633">
                  <c:v>41.64</c:v>
                </c:pt>
                <c:pt idx="634">
                  <c:v>41.64</c:v>
                </c:pt>
                <c:pt idx="635">
                  <c:v>41.64</c:v>
                </c:pt>
                <c:pt idx="636">
                  <c:v>41.64</c:v>
                </c:pt>
                <c:pt idx="637">
                  <c:v>41.63</c:v>
                </c:pt>
                <c:pt idx="638">
                  <c:v>41.63</c:v>
                </c:pt>
                <c:pt idx="639">
                  <c:v>41.63</c:v>
                </c:pt>
                <c:pt idx="640">
                  <c:v>41.62</c:v>
                </c:pt>
                <c:pt idx="641">
                  <c:v>41.61</c:v>
                </c:pt>
                <c:pt idx="642">
                  <c:v>41.6</c:v>
                </c:pt>
                <c:pt idx="643">
                  <c:v>41.59</c:v>
                </c:pt>
                <c:pt idx="644">
                  <c:v>41.57</c:v>
                </c:pt>
                <c:pt idx="645">
                  <c:v>41.55</c:v>
                </c:pt>
                <c:pt idx="646">
                  <c:v>41.53</c:v>
                </c:pt>
                <c:pt idx="647">
                  <c:v>41.51</c:v>
                </c:pt>
                <c:pt idx="648">
                  <c:v>41.5</c:v>
                </c:pt>
                <c:pt idx="649">
                  <c:v>41.48</c:v>
                </c:pt>
                <c:pt idx="650">
                  <c:v>41.47</c:v>
                </c:pt>
                <c:pt idx="651">
                  <c:v>41.46</c:v>
                </c:pt>
                <c:pt idx="652">
                  <c:v>41.45</c:v>
                </c:pt>
                <c:pt idx="653">
                  <c:v>41.44</c:v>
                </c:pt>
                <c:pt idx="654">
                  <c:v>41.44</c:v>
                </c:pt>
                <c:pt idx="655">
                  <c:v>41.43</c:v>
                </c:pt>
                <c:pt idx="656">
                  <c:v>41.43</c:v>
                </c:pt>
                <c:pt idx="657">
                  <c:v>41.42</c:v>
                </c:pt>
                <c:pt idx="658">
                  <c:v>41.42</c:v>
                </c:pt>
                <c:pt idx="659">
                  <c:v>41.42</c:v>
                </c:pt>
                <c:pt idx="660">
                  <c:v>41.42</c:v>
                </c:pt>
                <c:pt idx="661">
                  <c:v>41.42</c:v>
                </c:pt>
                <c:pt idx="662">
                  <c:v>41.42</c:v>
                </c:pt>
                <c:pt idx="663">
                  <c:v>41.42</c:v>
                </c:pt>
                <c:pt idx="664">
                  <c:v>41.42</c:v>
                </c:pt>
                <c:pt idx="665">
                  <c:v>41.42</c:v>
                </c:pt>
                <c:pt idx="666">
                  <c:v>41.42</c:v>
                </c:pt>
                <c:pt idx="667">
                  <c:v>41.42</c:v>
                </c:pt>
                <c:pt idx="668">
                  <c:v>41.41</c:v>
                </c:pt>
                <c:pt idx="669">
                  <c:v>41.41</c:v>
                </c:pt>
                <c:pt idx="670">
                  <c:v>41.41</c:v>
                </c:pt>
                <c:pt idx="671">
                  <c:v>41.4</c:v>
                </c:pt>
                <c:pt idx="672">
                  <c:v>41.39</c:v>
                </c:pt>
                <c:pt idx="673">
                  <c:v>41.38</c:v>
                </c:pt>
                <c:pt idx="674">
                  <c:v>41.37</c:v>
                </c:pt>
                <c:pt idx="675">
                  <c:v>41.36</c:v>
                </c:pt>
                <c:pt idx="676">
                  <c:v>41.35</c:v>
                </c:pt>
                <c:pt idx="677">
                  <c:v>41.35</c:v>
                </c:pt>
                <c:pt idx="678">
                  <c:v>41.34</c:v>
                </c:pt>
                <c:pt idx="679">
                  <c:v>41.33</c:v>
                </c:pt>
                <c:pt idx="680">
                  <c:v>41.32</c:v>
                </c:pt>
                <c:pt idx="681">
                  <c:v>41.32</c:v>
                </c:pt>
                <c:pt idx="682">
                  <c:v>41.31</c:v>
                </c:pt>
                <c:pt idx="683">
                  <c:v>41.31</c:v>
                </c:pt>
                <c:pt idx="684">
                  <c:v>41.31</c:v>
                </c:pt>
                <c:pt idx="685">
                  <c:v>41.3</c:v>
                </c:pt>
                <c:pt idx="686">
                  <c:v>41.29</c:v>
                </c:pt>
                <c:pt idx="687">
                  <c:v>41.28</c:v>
                </c:pt>
                <c:pt idx="688">
                  <c:v>41.27</c:v>
                </c:pt>
                <c:pt idx="689">
                  <c:v>41.26</c:v>
                </c:pt>
                <c:pt idx="690">
                  <c:v>41.24</c:v>
                </c:pt>
                <c:pt idx="691">
                  <c:v>41.23</c:v>
                </c:pt>
                <c:pt idx="692">
                  <c:v>41.21</c:v>
                </c:pt>
                <c:pt idx="693">
                  <c:v>41.19</c:v>
                </c:pt>
                <c:pt idx="694">
                  <c:v>41.16</c:v>
                </c:pt>
                <c:pt idx="695">
                  <c:v>41.14</c:v>
                </c:pt>
                <c:pt idx="696">
                  <c:v>41.13</c:v>
                </c:pt>
                <c:pt idx="697">
                  <c:v>41.12</c:v>
                </c:pt>
                <c:pt idx="698">
                  <c:v>41.11</c:v>
                </c:pt>
                <c:pt idx="699">
                  <c:v>41.1</c:v>
                </c:pt>
                <c:pt idx="700">
                  <c:v>41.1</c:v>
                </c:pt>
                <c:pt idx="701">
                  <c:v>41.1</c:v>
                </c:pt>
                <c:pt idx="702">
                  <c:v>41.09</c:v>
                </c:pt>
                <c:pt idx="703">
                  <c:v>41.09</c:v>
                </c:pt>
                <c:pt idx="704">
                  <c:v>41.09</c:v>
                </c:pt>
                <c:pt idx="705">
                  <c:v>41.09</c:v>
                </c:pt>
                <c:pt idx="706">
                  <c:v>41.09</c:v>
                </c:pt>
                <c:pt idx="707">
                  <c:v>41.09</c:v>
                </c:pt>
                <c:pt idx="708">
                  <c:v>41.09</c:v>
                </c:pt>
                <c:pt idx="709">
                  <c:v>41.08</c:v>
                </c:pt>
                <c:pt idx="710">
                  <c:v>41.07</c:v>
                </c:pt>
                <c:pt idx="711">
                  <c:v>41.06</c:v>
                </c:pt>
                <c:pt idx="712">
                  <c:v>41.05</c:v>
                </c:pt>
                <c:pt idx="713">
                  <c:v>41.04</c:v>
                </c:pt>
                <c:pt idx="714">
                  <c:v>41.03</c:v>
                </c:pt>
                <c:pt idx="715">
                  <c:v>41.03</c:v>
                </c:pt>
                <c:pt idx="716">
                  <c:v>41.02</c:v>
                </c:pt>
                <c:pt idx="717">
                  <c:v>41.01</c:v>
                </c:pt>
                <c:pt idx="718">
                  <c:v>41.01</c:v>
                </c:pt>
                <c:pt idx="719">
                  <c:v>41</c:v>
                </c:pt>
                <c:pt idx="720">
                  <c:v>41</c:v>
                </c:pt>
                <c:pt idx="721">
                  <c:v>40.99</c:v>
                </c:pt>
                <c:pt idx="722">
                  <c:v>40.99</c:v>
                </c:pt>
                <c:pt idx="723">
                  <c:v>40.99</c:v>
                </c:pt>
                <c:pt idx="724">
                  <c:v>40.99</c:v>
                </c:pt>
                <c:pt idx="725">
                  <c:v>40.99</c:v>
                </c:pt>
                <c:pt idx="726">
                  <c:v>40.99</c:v>
                </c:pt>
                <c:pt idx="727">
                  <c:v>40.99</c:v>
                </c:pt>
                <c:pt idx="728">
                  <c:v>40.99</c:v>
                </c:pt>
                <c:pt idx="729">
                  <c:v>40.99</c:v>
                </c:pt>
                <c:pt idx="730">
                  <c:v>40.99</c:v>
                </c:pt>
                <c:pt idx="731">
                  <c:v>40.99</c:v>
                </c:pt>
                <c:pt idx="732">
                  <c:v>40.99</c:v>
                </c:pt>
                <c:pt idx="733">
                  <c:v>40.99</c:v>
                </c:pt>
                <c:pt idx="734">
                  <c:v>40.99</c:v>
                </c:pt>
                <c:pt idx="735">
                  <c:v>40.99</c:v>
                </c:pt>
                <c:pt idx="736">
                  <c:v>40.99</c:v>
                </c:pt>
                <c:pt idx="737">
                  <c:v>40.99</c:v>
                </c:pt>
                <c:pt idx="738">
                  <c:v>40.99</c:v>
                </c:pt>
                <c:pt idx="739">
                  <c:v>40.99</c:v>
                </c:pt>
                <c:pt idx="740">
                  <c:v>40.99</c:v>
                </c:pt>
                <c:pt idx="741">
                  <c:v>40.99</c:v>
                </c:pt>
                <c:pt idx="742">
                  <c:v>40.99</c:v>
                </c:pt>
                <c:pt idx="743">
                  <c:v>40.99</c:v>
                </c:pt>
                <c:pt idx="744">
                  <c:v>40.99</c:v>
                </c:pt>
                <c:pt idx="745">
                  <c:v>40.99</c:v>
                </c:pt>
                <c:pt idx="746">
                  <c:v>40.99</c:v>
                </c:pt>
                <c:pt idx="747">
                  <c:v>40.99</c:v>
                </c:pt>
                <c:pt idx="748">
                  <c:v>40.99</c:v>
                </c:pt>
                <c:pt idx="749">
                  <c:v>40.99</c:v>
                </c:pt>
                <c:pt idx="750">
                  <c:v>40.98</c:v>
                </c:pt>
                <c:pt idx="751">
                  <c:v>40.98</c:v>
                </c:pt>
                <c:pt idx="752">
                  <c:v>40.98</c:v>
                </c:pt>
                <c:pt idx="753">
                  <c:v>40.98</c:v>
                </c:pt>
                <c:pt idx="754">
                  <c:v>40.98</c:v>
                </c:pt>
                <c:pt idx="755">
                  <c:v>40.97</c:v>
                </c:pt>
                <c:pt idx="756">
                  <c:v>40.97</c:v>
                </c:pt>
                <c:pt idx="757">
                  <c:v>40.97</c:v>
                </c:pt>
                <c:pt idx="758">
                  <c:v>40.96</c:v>
                </c:pt>
                <c:pt idx="759">
                  <c:v>40.950000000000003</c:v>
                </c:pt>
                <c:pt idx="760">
                  <c:v>40.94</c:v>
                </c:pt>
                <c:pt idx="761">
                  <c:v>40.92</c:v>
                </c:pt>
                <c:pt idx="762">
                  <c:v>40.909999999999997</c:v>
                </c:pt>
                <c:pt idx="763">
                  <c:v>40.9</c:v>
                </c:pt>
                <c:pt idx="764">
                  <c:v>40.89</c:v>
                </c:pt>
                <c:pt idx="765">
                  <c:v>40.89</c:v>
                </c:pt>
                <c:pt idx="766">
                  <c:v>40.880000000000003</c:v>
                </c:pt>
                <c:pt idx="767">
                  <c:v>40.880000000000003</c:v>
                </c:pt>
                <c:pt idx="768">
                  <c:v>40.869999999999997</c:v>
                </c:pt>
                <c:pt idx="769">
                  <c:v>40.86</c:v>
                </c:pt>
                <c:pt idx="770">
                  <c:v>40.85</c:v>
                </c:pt>
                <c:pt idx="771">
                  <c:v>40.840000000000003</c:v>
                </c:pt>
                <c:pt idx="772">
                  <c:v>40.83</c:v>
                </c:pt>
                <c:pt idx="773">
                  <c:v>40.82</c:v>
                </c:pt>
                <c:pt idx="774">
                  <c:v>40.81</c:v>
                </c:pt>
                <c:pt idx="775">
                  <c:v>40.799999999999997</c:v>
                </c:pt>
                <c:pt idx="776">
                  <c:v>40.799999999999997</c:v>
                </c:pt>
                <c:pt idx="777">
                  <c:v>40.79</c:v>
                </c:pt>
                <c:pt idx="778">
                  <c:v>40.79</c:v>
                </c:pt>
                <c:pt idx="779">
                  <c:v>40.78</c:v>
                </c:pt>
                <c:pt idx="780">
                  <c:v>40.78</c:v>
                </c:pt>
                <c:pt idx="781">
                  <c:v>40.770000000000003</c:v>
                </c:pt>
                <c:pt idx="782">
                  <c:v>40.770000000000003</c:v>
                </c:pt>
                <c:pt idx="783">
                  <c:v>40.770000000000003</c:v>
                </c:pt>
                <c:pt idx="784">
                  <c:v>40.770000000000003</c:v>
                </c:pt>
                <c:pt idx="785">
                  <c:v>40.770000000000003</c:v>
                </c:pt>
                <c:pt idx="786">
                  <c:v>40.770000000000003</c:v>
                </c:pt>
                <c:pt idx="787">
                  <c:v>40.770000000000003</c:v>
                </c:pt>
                <c:pt idx="788">
                  <c:v>40.76</c:v>
                </c:pt>
                <c:pt idx="789">
                  <c:v>40.76</c:v>
                </c:pt>
                <c:pt idx="790">
                  <c:v>40.75</c:v>
                </c:pt>
                <c:pt idx="791">
                  <c:v>40.75</c:v>
                </c:pt>
                <c:pt idx="792">
                  <c:v>40.74</c:v>
                </c:pt>
                <c:pt idx="793">
                  <c:v>40.729999999999997</c:v>
                </c:pt>
                <c:pt idx="794">
                  <c:v>40.72</c:v>
                </c:pt>
                <c:pt idx="795">
                  <c:v>40.71</c:v>
                </c:pt>
                <c:pt idx="796">
                  <c:v>40.700000000000003</c:v>
                </c:pt>
                <c:pt idx="797">
                  <c:v>40.69</c:v>
                </c:pt>
                <c:pt idx="798">
                  <c:v>40.67</c:v>
                </c:pt>
                <c:pt idx="799">
                  <c:v>40.659999999999997</c:v>
                </c:pt>
                <c:pt idx="800">
                  <c:v>40.64</c:v>
                </c:pt>
                <c:pt idx="801">
                  <c:v>40.630000000000003</c:v>
                </c:pt>
                <c:pt idx="802">
                  <c:v>40.61</c:v>
                </c:pt>
                <c:pt idx="803">
                  <c:v>40.6</c:v>
                </c:pt>
                <c:pt idx="804">
                  <c:v>40.590000000000003</c:v>
                </c:pt>
                <c:pt idx="805">
                  <c:v>40.58</c:v>
                </c:pt>
                <c:pt idx="806">
                  <c:v>40.58</c:v>
                </c:pt>
                <c:pt idx="807">
                  <c:v>40.57</c:v>
                </c:pt>
                <c:pt idx="808">
                  <c:v>40.57</c:v>
                </c:pt>
                <c:pt idx="809">
                  <c:v>40.57</c:v>
                </c:pt>
                <c:pt idx="810">
                  <c:v>40.56</c:v>
                </c:pt>
                <c:pt idx="811">
                  <c:v>40.56</c:v>
                </c:pt>
                <c:pt idx="812">
                  <c:v>40.56</c:v>
                </c:pt>
                <c:pt idx="813">
                  <c:v>40.56</c:v>
                </c:pt>
                <c:pt idx="814">
                  <c:v>40.56</c:v>
                </c:pt>
                <c:pt idx="815">
                  <c:v>40.56</c:v>
                </c:pt>
                <c:pt idx="816">
                  <c:v>40.56</c:v>
                </c:pt>
                <c:pt idx="817">
                  <c:v>40.56</c:v>
                </c:pt>
                <c:pt idx="818">
                  <c:v>40.549999999999997</c:v>
                </c:pt>
                <c:pt idx="819">
                  <c:v>40.549999999999997</c:v>
                </c:pt>
                <c:pt idx="820">
                  <c:v>40.54</c:v>
                </c:pt>
                <c:pt idx="821">
                  <c:v>40.54</c:v>
                </c:pt>
                <c:pt idx="822">
                  <c:v>40.53</c:v>
                </c:pt>
                <c:pt idx="823">
                  <c:v>40.53</c:v>
                </c:pt>
                <c:pt idx="824">
                  <c:v>40.520000000000003</c:v>
                </c:pt>
                <c:pt idx="825">
                  <c:v>40.51</c:v>
                </c:pt>
                <c:pt idx="826">
                  <c:v>40.51</c:v>
                </c:pt>
                <c:pt idx="827">
                  <c:v>40.5</c:v>
                </c:pt>
                <c:pt idx="828">
                  <c:v>40.49</c:v>
                </c:pt>
                <c:pt idx="829">
                  <c:v>40.479999999999997</c:v>
                </c:pt>
                <c:pt idx="830">
                  <c:v>40.479999999999997</c:v>
                </c:pt>
                <c:pt idx="831">
                  <c:v>40.479999999999997</c:v>
                </c:pt>
                <c:pt idx="832">
                  <c:v>40.479999999999997</c:v>
                </c:pt>
                <c:pt idx="833">
                  <c:v>40.47</c:v>
                </c:pt>
                <c:pt idx="834">
                  <c:v>40.47</c:v>
                </c:pt>
                <c:pt idx="835">
                  <c:v>40.46</c:v>
                </c:pt>
                <c:pt idx="836">
                  <c:v>40.450000000000003</c:v>
                </c:pt>
                <c:pt idx="837">
                  <c:v>40.450000000000003</c:v>
                </c:pt>
                <c:pt idx="838">
                  <c:v>40.450000000000003</c:v>
                </c:pt>
                <c:pt idx="839">
                  <c:v>40.450000000000003</c:v>
                </c:pt>
                <c:pt idx="840">
                  <c:v>40.450000000000003</c:v>
                </c:pt>
                <c:pt idx="841">
                  <c:v>40.450000000000003</c:v>
                </c:pt>
                <c:pt idx="842">
                  <c:v>40.450000000000003</c:v>
                </c:pt>
                <c:pt idx="843">
                  <c:v>40.450000000000003</c:v>
                </c:pt>
                <c:pt idx="844">
                  <c:v>40.450000000000003</c:v>
                </c:pt>
                <c:pt idx="845">
                  <c:v>40.450000000000003</c:v>
                </c:pt>
                <c:pt idx="846">
                  <c:v>40.450000000000003</c:v>
                </c:pt>
                <c:pt idx="847">
                  <c:v>40.450000000000003</c:v>
                </c:pt>
                <c:pt idx="848">
                  <c:v>40.450000000000003</c:v>
                </c:pt>
                <c:pt idx="849">
                  <c:v>40.450000000000003</c:v>
                </c:pt>
                <c:pt idx="850">
                  <c:v>40.450000000000003</c:v>
                </c:pt>
                <c:pt idx="851">
                  <c:v>40.450000000000003</c:v>
                </c:pt>
                <c:pt idx="852">
                  <c:v>40.450000000000003</c:v>
                </c:pt>
                <c:pt idx="853">
                  <c:v>40.450000000000003</c:v>
                </c:pt>
                <c:pt idx="854">
                  <c:v>40.450000000000003</c:v>
                </c:pt>
                <c:pt idx="855">
                  <c:v>40.450000000000003</c:v>
                </c:pt>
                <c:pt idx="856">
                  <c:v>40.450000000000003</c:v>
                </c:pt>
                <c:pt idx="857">
                  <c:v>40.450000000000003</c:v>
                </c:pt>
                <c:pt idx="858">
                  <c:v>40.450000000000003</c:v>
                </c:pt>
                <c:pt idx="859">
                  <c:v>40.450000000000003</c:v>
                </c:pt>
                <c:pt idx="860">
                  <c:v>40.450000000000003</c:v>
                </c:pt>
                <c:pt idx="861">
                  <c:v>40.450000000000003</c:v>
                </c:pt>
                <c:pt idx="862">
                  <c:v>40.450000000000003</c:v>
                </c:pt>
                <c:pt idx="863">
                  <c:v>40.450000000000003</c:v>
                </c:pt>
                <c:pt idx="864">
                  <c:v>40.450000000000003</c:v>
                </c:pt>
                <c:pt idx="865">
                  <c:v>40.450000000000003</c:v>
                </c:pt>
                <c:pt idx="866">
                  <c:v>40.44</c:v>
                </c:pt>
                <c:pt idx="867">
                  <c:v>40.44</c:v>
                </c:pt>
                <c:pt idx="868">
                  <c:v>40.44</c:v>
                </c:pt>
                <c:pt idx="869">
                  <c:v>40.44</c:v>
                </c:pt>
                <c:pt idx="870">
                  <c:v>40.44</c:v>
                </c:pt>
                <c:pt idx="871">
                  <c:v>40.43</c:v>
                </c:pt>
                <c:pt idx="872">
                  <c:v>40.43</c:v>
                </c:pt>
                <c:pt idx="873">
                  <c:v>40.409999999999997</c:v>
                </c:pt>
                <c:pt idx="874">
                  <c:v>40.4</c:v>
                </c:pt>
                <c:pt idx="875">
                  <c:v>40.4</c:v>
                </c:pt>
                <c:pt idx="876">
                  <c:v>40.39</c:v>
                </c:pt>
                <c:pt idx="877">
                  <c:v>40.380000000000003</c:v>
                </c:pt>
                <c:pt idx="878">
                  <c:v>40.369999999999997</c:v>
                </c:pt>
                <c:pt idx="879">
                  <c:v>40.36</c:v>
                </c:pt>
                <c:pt idx="880">
                  <c:v>40.35</c:v>
                </c:pt>
                <c:pt idx="881">
                  <c:v>40.35</c:v>
                </c:pt>
                <c:pt idx="882">
                  <c:v>40.340000000000003</c:v>
                </c:pt>
                <c:pt idx="883">
                  <c:v>40.340000000000003</c:v>
                </c:pt>
                <c:pt idx="884">
                  <c:v>40.33</c:v>
                </c:pt>
                <c:pt idx="885">
                  <c:v>40.32</c:v>
                </c:pt>
                <c:pt idx="886">
                  <c:v>40.31</c:v>
                </c:pt>
                <c:pt idx="887">
                  <c:v>40.299999999999997</c:v>
                </c:pt>
                <c:pt idx="888">
                  <c:v>40.299999999999997</c:v>
                </c:pt>
                <c:pt idx="889">
                  <c:v>40.29</c:v>
                </c:pt>
                <c:pt idx="890">
                  <c:v>40.28</c:v>
                </c:pt>
                <c:pt idx="891">
                  <c:v>40.270000000000003</c:v>
                </c:pt>
                <c:pt idx="892">
                  <c:v>40.270000000000003</c:v>
                </c:pt>
                <c:pt idx="893">
                  <c:v>40.26</c:v>
                </c:pt>
                <c:pt idx="894">
                  <c:v>40.26</c:v>
                </c:pt>
                <c:pt idx="895">
                  <c:v>40.26</c:v>
                </c:pt>
                <c:pt idx="896">
                  <c:v>40.25</c:v>
                </c:pt>
                <c:pt idx="897">
                  <c:v>40.25</c:v>
                </c:pt>
                <c:pt idx="898">
                  <c:v>40.25</c:v>
                </c:pt>
                <c:pt idx="899">
                  <c:v>40.25</c:v>
                </c:pt>
                <c:pt idx="900">
                  <c:v>40.24</c:v>
                </c:pt>
                <c:pt idx="901">
                  <c:v>40.24</c:v>
                </c:pt>
                <c:pt idx="902">
                  <c:v>40.24</c:v>
                </c:pt>
                <c:pt idx="903">
                  <c:v>40.24</c:v>
                </c:pt>
                <c:pt idx="904">
                  <c:v>40.24</c:v>
                </c:pt>
                <c:pt idx="905">
                  <c:v>40.24</c:v>
                </c:pt>
                <c:pt idx="906">
                  <c:v>40.24</c:v>
                </c:pt>
                <c:pt idx="907">
                  <c:v>40.229999999999997</c:v>
                </c:pt>
                <c:pt idx="908">
                  <c:v>40.229999999999997</c:v>
                </c:pt>
                <c:pt idx="909">
                  <c:v>40.229999999999997</c:v>
                </c:pt>
                <c:pt idx="910">
                  <c:v>40.22</c:v>
                </c:pt>
                <c:pt idx="911">
                  <c:v>40.22</c:v>
                </c:pt>
                <c:pt idx="912">
                  <c:v>40.22</c:v>
                </c:pt>
                <c:pt idx="913">
                  <c:v>40.21</c:v>
                </c:pt>
                <c:pt idx="914">
                  <c:v>40.21</c:v>
                </c:pt>
                <c:pt idx="915">
                  <c:v>40.21</c:v>
                </c:pt>
                <c:pt idx="916">
                  <c:v>40.200000000000003</c:v>
                </c:pt>
                <c:pt idx="917">
                  <c:v>40.19</c:v>
                </c:pt>
                <c:pt idx="918">
                  <c:v>40.18</c:v>
                </c:pt>
                <c:pt idx="919">
                  <c:v>40.18</c:v>
                </c:pt>
                <c:pt idx="920">
                  <c:v>40.17</c:v>
                </c:pt>
                <c:pt idx="921">
                  <c:v>40.159999999999997</c:v>
                </c:pt>
                <c:pt idx="922">
                  <c:v>40.159999999999997</c:v>
                </c:pt>
                <c:pt idx="923">
                  <c:v>40.15</c:v>
                </c:pt>
                <c:pt idx="924">
                  <c:v>40.15</c:v>
                </c:pt>
                <c:pt idx="925">
                  <c:v>40.14</c:v>
                </c:pt>
                <c:pt idx="926">
                  <c:v>40.14</c:v>
                </c:pt>
                <c:pt idx="927">
                  <c:v>40.14</c:v>
                </c:pt>
                <c:pt idx="928">
                  <c:v>40.14</c:v>
                </c:pt>
                <c:pt idx="929">
                  <c:v>40.130000000000003</c:v>
                </c:pt>
                <c:pt idx="930">
                  <c:v>40.130000000000003</c:v>
                </c:pt>
                <c:pt idx="931">
                  <c:v>40.130000000000003</c:v>
                </c:pt>
                <c:pt idx="932">
                  <c:v>40.130000000000003</c:v>
                </c:pt>
                <c:pt idx="933">
                  <c:v>40.130000000000003</c:v>
                </c:pt>
                <c:pt idx="934">
                  <c:v>40.130000000000003</c:v>
                </c:pt>
                <c:pt idx="935">
                  <c:v>40.130000000000003</c:v>
                </c:pt>
                <c:pt idx="936">
                  <c:v>40.130000000000003</c:v>
                </c:pt>
                <c:pt idx="937">
                  <c:v>40.130000000000003</c:v>
                </c:pt>
                <c:pt idx="938">
                  <c:v>40.130000000000003</c:v>
                </c:pt>
                <c:pt idx="939">
                  <c:v>40.130000000000003</c:v>
                </c:pt>
                <c:pt idx="940">
                  <c:v>40.130000000000003</c:v>
                </c:pt>
                <c:pt idx="941">
                  <c:v>40.130000000000003</c:v>
                </c:pt>
                <c:pt idx="942">
                  <c:v>40.130000000000003</c:v>
                </c:pt>
                <c:pt idx="943">
                  <c:v>40.130000000000003</c:v>
                </c:pt>
                <c:pt idx="944">
                  <c:v>40.130000000000003</c:v>
                </c:pt>
                <c:pt idx="945">
                  <c:v>40.130000000000003</c:v>
                </c:pt>
                <c:pt idx="946">
                  <c:v>40.130000000000003</c:v>
                </c:pt>
                <c:pt idx="947">
                  <c:v>40.130000000000003</c:v>
                </c:pt>
                <c:pt idx="948">
                  <c:v>40.130000000000003</c:v>
                </c:pt>
                <c:pt idx="949">
                  <c:v>40.130000000000003</c:v>
                </c:pt>
                <c:pt idx="950">
                  <c:v>40.130000000000003</c:v>
                </c:pt>
                <c:pt idx="951">
                  <c:v>40.130000000000003</c:v>
                </c:pt>
                <c:pt idx="952">
                  <c:v>40.130000000000003</c:v>
                </c:pt>
                <c:pt idx="953">
                  <c:v>40.130000000000003</c:v>
                </c:pt>
                <c:pt idx="954">
                  <c:v>40.130000000000003</c:v>
                </c:pt>
                <c:pt idx="955">
                  <c:v>40.130000000000003</c:v>
                </c:pt>
                <c:pt idx="956">
                  <c:v>40.130000000000003</c:v>
                </c:pt>
                <c:pt idx="957">
                  <c:v>40.119999999999997</c:v>
                </c:pt>
                <c:pt idx="958">
                  <c:v>40.119999999999997</c:v>
                </c:pt>
                <c:pt idx="959">
                  <c:v>40.119999999999997</c:v>
                </c:pt>
                <c:pt idx="960">
                  <c:v>40.11</c:v>
                </c:pt>
                <c:pt idx="961">
                  <c:v>40.11</c:v>
                </c:pt>
                <c:pt idx="962">
                  <c:v>40.1</c:v>
                </c:pt>
                <c:pt idx="963">
                  <c:v>40.1</c:v>
                </c:pt>
                <c:pt idx="964">
                  <c:v>40.1</c:v>
                </c:pt>
                <c:pt idx="965">
                  <c:v>40.090000000000003</c:v>
                </c:pt>
                <c:pt idx="966">
                  <c:v>40.08</c:v>
                </c:pt>
                <c:pt idx="967">
                  <c:v>40.08</c:v>
                </c:pt>
                <c:pt idx="968">
                  <c:v>40.07</c:v>
                </c:pt>
                <c:pt idx="969">
                  <c:v>40.06</c:v>
                </c:pt>
                <c:pt idx="970">
                  <c:v>40.049999999999997</c:v>
                </c:pt>
                <c:pt idx="971">
                  <c:v>40.049999999999997</c:v>
                </c:pt>
                <c:pt idx="972">
                  <c:v>40.04</c:v>
                </c:pt>
                <c:pt idx="973">
                  <c:v>40.04</c:v>
                </c:pt>
                <c:pt idx="974">
                  <c:v>40.03</c:v>
                </c:pt>
                <c:pt idx="975">
                  <c:v>40.03</c:v>
                </c:pt>
                <c:pt idx="976">
                  <c:v>40.03</c:v>
                </c:pt>
                <c:pt idx="977">
                  <c:v>40.03</c:v>
                </c:pt>
                <c:pt idx="978">
                  <c:v>40.03</c:v>
                </c:pt>
                <c:pt idx="979">
                  <c:v>40.03</c:v>
                </c:pt>
                <c:pt idx="980">
                  <c:v>40.03</c:v>
                </c:pt>
                <c:pt idx="981">
                  <c:v>40.020000000000003</c:v>
                </c:pt>
                <c:pt idx="982">
                  <c:v>40.020000000000003</c:v>
                </c:pt>
                <c:pt idx="983">
                  <c:v>40.020000000000003</c:v>
                </c:pt>
                <c:pt idx="984">
                  <c:v>40.020000000000003</c:v>
                </c:pt>
                <c:pt idx="985">
                  <c:v>40.020000000000003</c:v>
                </c:pt>
                <c:pt idx="986">
                  <c:v>40.01</c:v>
                </c:pt>
                <c:pt idx="987">
                  <c:v>40.01</c:v>
                </c:pt>
                <c:pt idx="988">
                  <c:v>40</c:v>
                </c:pt>
                <c:pt idx="989">
                  <c:v>40</c:v>
                </c:pt>
                <c:pt idx="990">
                  <c:v>39.99</c:v>
                </c:pt>
                <c:pt idx="991">
                  <c:v>39.99</c:v>
                </c:pt>
                <c:pt idx="992">
                  <c:v>39.979999999999997</c:v>
                </c:pt>
                <c:pt idx="993">
                  <c:v>39.979999999999997</c:v>
                </c:pt>
                <c:pt idx="994">
                  <c:v>39.97</c:v>
                </c:pt>
                <c:pt idx="995">
                  <c:v>39.96</c:v>
                </c:pt>
                <c:pt idx="996">
                  <c:v>39.96</c:v>
                </c:pt>
                <c:pt idx="997">
                  <c:v>39.950000000000003</c:v>
                </c:pt>
                <c:pt idx="998">
                  <c:v>39.94</c:v>
                </c:pt>
                <c:pt idx="999">
                  <c:v>39.94</c:v>
                </c:pt>
                <c:pt idx="1000">
                  <c:v>39.94</c:v>
                </c:pt>
                <c:pt idx="1001">
                  <c:v>39.93</c:v>
                </c:pt>
                <c:pt idx="1002">
                  <c:v>39.93</c:v>
                </c:pt>
                <c:pt idx="1003">
                  <c:v>39.93</c:v>
                </c:pt>
                <c:pt idx="1004">
                  <c:v>39.93</c:v>
                </c:pt>
                <c:pt idx="1005">
                  <c:v>39.92</c:v>
                </c:pt>
                <c:pt idx="1006">
                  <c:v>39.92</c:v>
                </c:pt>
                <c:pt idx="1007">
                  <c:v>39.92</c:v>
                </c:pt>
                <c:pt idx="1008">
                  <c:v>39.92</c:v>
                </c:pt>
                <c:pt idx="1009">
                  <c:v>39.92</c:v>
                </c:pt>
                <c:pt idx="1010">
                  <c:v>39.92</c:v>
                </c:pt>
                <c:pt idx="1011">
                  <c:v>39.92</c:v>
                </c:pt>
                <c:pt idx="1012">
                  <c:v>39.92</c:v>
                </c:pt>
                <c:pt idx="1013">
                  <c:v>39.92</c:v>
                </c:pt>
                <c:pt idx="1014">
                  <c:v>39.92</c:v>
                </c:pt>
                <c:pt idx="1015">
                  <c:v>39.92</c:v>
                </c:pt>
                <c:pt idx="1016">
                  <c:v>39.92</c:v>
                </c:pt>
                <c:pt idx="1017">
                  <c:v>39.909999999999997</c:v>
                </c:pt>
                <c:pt idx="1018">
                  <c:v>39.909999999999997</c:v>
                </c:pt>
                <c:pt idx="1019">
                  <c:v>39.909999999999997</c:v>
                </c:pt>
                <c:pt idx="1020">
                  <c:v>39.9</c:v>
                </c:pt>
                <c:pt idx="1021">
                  <c:v>39.89</c:v>
                </c:pt>
                <c:pt idx="1022">
                  <c:v>39.880000000000003</c:v>
                </c:pt>
                <c:pt idx="1023">
                  <c:v>39.880000000000003</c:v>
                </c:pt>
                <c:pt idx="1024">
                  <c:v>39.869999999999997</c:v>
                </c:pt>
                <c:pt idx="1025">
                  <c:v>39.869999999999997</c:v>
                </c:pt>
                <c:pt idx="1026">
                  <c:v>39.86</c:v>
                </c:pt>
                <c:pt idx="1027">
                  <c:v>39.86</c:v>
                </c:pt>
                <c:pt idx="1028">
                  <c:v>39.85</c:v>
                </c:pt>
                <c:pt idx="1029">
                  <c:v>39.840000000000003</c:v>
                </c:pt>
                <c:pt idx="1030">
                  <c:v>39.83</c:v>
                </c:pt>
                <c:pt idx="1031">
                  <c:v>39.83</c:v>
                </c:pt>
                <c:pt idx="1032">
                  <c:v>39.82</c:v>
                </c:pt>
                <c:pt idx="1033">
                  <c:v>39.82</c:v>
                </c:pt>
                <c:pt idx="1034">
                  <c:v>39.81</c:v>
                </c:pt>
                <c:pt idx="1035">
                  <c:v>39.81</c:v>
                </c:pt>
                <c:pt idx="1036">
                  <c:v>39.799999999999997</c:v>
                </c:pt>
                <c:pt idx="1037">
                  <c:v>39.799999999999997</c:v>
                </c:pt>
                <c:pt idx="1038">
                  <c:v>39.79</c:v>
                </c:pt>
                <c:pt idx="1039">
                  <c:v>39.78</c:v>
                </c:pt>
                <c:pt idx="1040">
                  <c:v>39.78</c:v>
                </c:pt>
                <c:pt idx="1041">
                  <c:v>39.770000000000003</c:v>
                </c:pt>
                <c:pt idx="1042">
                  <c:v>39.770000000000003</c:v>
                </c:pt>
                <c:pt idx="1043">
                  <c:v>39.76</c:v>
                </c:pt>
                <c:pt idx="1044">
                  <c:v>39.75</c:v>
                </c:pt>
                <c:pt idx="1045">
                  <c:v>39.74</c:v>
                </c:pt>
                <c:pt idx="1046">
                  <c:v>39.74</c:v>
                </c:pt>
                <c:pt idx="1047">
                  <c:v>39.729999999999997</c:v>
                </c:pt>
                <c:pt idx="1048">
                  <c:v>39.729999999999997</c:v>
                </c:pt>
                <c:pt idx="1049">
                  <c:v>39.72</c:v>
                </c:pt>
                <c:pt idx="1050">
                  <c:v>39.72</c:v>
                </c:pt>
                <c:pt idx="1051">
                  <c:v>39.72</c:v>
                </c:pt>
                <c:pt idx="1052">
                  <c:v>39.72</c:v>
                </c:pt>
                <c:pt idx="1053">
                  <c:v>39.71</c:v>
                </c:pt>
                <c:pt idx="1054">
                  <c:v>39.71</c:v>
                </c:pt>
                <c:pt idx="1055">
                  <c:v>39.71</c:v>
                </c:pt>
                <c:pt idx="1056">
                  <c:v>39.71</c:v>
                </c:pt>
                <c:pt idx="1057">
                  <c:v>39.71</c:v>
                </c:pt>
                <c:pt idx="1058">
                  <c:v>39.71</c:v>
                </c:pt>
                <c:pt idx="1059">
                  <c:v>39.71</c:v>
                </c:pt>
                <c:pt idx="1060">
                  <c:v>39.71</c:v>
                </c:pt>
                <c:pt idx="1061">
                  <c:v>39.71</c:v>
                </c:pt>
                <c:pt idx="1062">
                  <c:v>39.71</c:v>
                </c:pt>
                <c:pt idx="1063">
                  <c:v>39.71</c:v>
                </c:pt>
                <c:pt idx="1064">
                  <c:v>39.71</c:v>
                </c:pt>
                <c:pt idx="1065">
                  <c:v>39.71</c:v>
                </c:pt>
                <c:pt idx="1066">
                  <c:v>39.71</c:v>
                </c:pt>
                <c:pt idx="1067">
                  <c:v>39.71</c:v>
                </c:pt>
                <c:pt idx="1068">
                  <c:v>39.71</c:v>
                </c:pt>
                <c:pt idx="1069">
                  <c:v>39.71</c:v>
                </c:pt>
                <c:pt idx="1070">
                  <c:v>39.71</c:v>
                </c:pt>
                <c:pt idx="1071">
                  <c:v>39.71</c:v>
                </c:pt>
                <c:pt idx="1072">
                  <c:v>39.71</c:v>
                </c:pt>
                <c:pt idx="1073">
                  <c:v>39.71</c:v>
                </c:pt>
                <c:pt idx="1074">
                  <c:v>39.71</c:v>
                </c:pt>
                <c:pt idx="1075">
                  <c:v>39.71</c:v>
                </c:pt>
                <c:pt idx="1076">
                  <c:v>39.71</c:v>
                </c:pt>
                <c:pt idx="1077">
                  <c:v>39.71</c:v>
                </c:pt>
                <c:pt idx="1078">
                  <c:v>39.71</c:v>
                </c:pt>
                <c:pt idx="1079">
                  <c:v>39.71</c:v>
                </c:pt>
                <c:pt idx="1080">
                  <c:v>39.71</c:v>
                </c:pt>
                <c:pt idx="1081">
                  <c:v>39.71</c:v>
                </c:pt>
                <c:pt idx="1082">
                  <c:v>39.71</c:v>
                </c:pt>
                <c:pt idx="1083">
                  <c:v>39.71</c:v>
                </c:pt>
                <c:pt idx="1084">
                  <c:v>39.71</c:v>
                </c:pt>
                <c:pt idx="1085">
                  <c:v>39.71</c:v>
                </c:pt>
                <c:pt idx="1086">
                  <c:v>39.71</c:v>
                </c:pt>
                <c:pt idx="1087">
                  <c:v>39.71</c:v>
                </c:pt>
                <c:pt idx="1088">
                  <c:v>39.71</c:v>
                </c:pt>
                <c:pt idx="1089">
                  <c:v>39.71</c:v>
                </c:pt>
                <c:pt idx="1090">
                  <c:v>39.71</c:v>
                </c:pt>
                <c:pt idx="1091">
                  <c:v>39.71</c:v>
                </c:pt>
                <c:pt idx="1092">
                  <c:v>39.71</c:v>
                </c:pt>
                <c:pt idx="1093">
                  <c:v>39.71</c:v>
                </c:pt>
                <c:pt idx="1094">
                  <c:v>39.71</c:v>
                </c:pt>
                <c:pt idx="1095">
                  <c:v>39.71</c:v>
                </c:pt>
                <c:pt idx="1096">
                  <c:v>39.71</c:v>
                </c:pt>
                <c:pt idx="1097">
                  <c:v>39.71</c:v>
                </c:pt>
                <c:pt idx="1098">
                  <c:v>39.71</c:v>
                </c:pt>
                <c:pt idx="1099">
                  <c:v>39.71</c:v>
                </c:pt>
                <c:pt idx="1100">
                  <c:v>39.71</c:v>
                </c:pt>
                <c:pt idx="1101">
                  <c:v>39.71</c:v>
                </c:pt>
                <c:pt idx="1102">
                  <c:v>39.71</c:v>
                </c:pt>
                <c:pt idx="1103">
                  <c:v>39.71</c:v>
                </c:pt>
                <c:pt idx="1104">
                  <c:v>39.71</c:v>
                </c:pt>
                <c:pt idx="1105">
                  <c:v>39.71</c:v>
                </c:pt>
                <c:pt idx="1106">
                  <c:v>39.71</c:v>
                </c:pt>
                <c:pt idx="1107">
                  <c:v>39.71</c:v>
                </c:pt>
                <c:pt idx="1108">
                  <c:v>39.71</c:v>
                </c:pt>
                <c:pt idx="1109">
                  <c:v>39.71</c:v>
                </c:pt>
                <c:pt idx="1110">
                  <c:v>39.71</c:v>
                </c:pt>
                <c:pt idx="1111">
                  <c:v>39.71</c:v>
                </c:pt>
                <c:pt idx="1112">
                  <c:v>39.71</c:v>
                </c:pt>
                <c:pt idx="1113">
                  <c:v>39.71</c:v>
                </c:pt>
                <c:pt idx="1114">
                  <c:v>39.71</c:v>
                </c:pt>
                <c:pt idx="1115">
                  <c:v>39.71</c:v>
                </c:pt>
                <c:pt idx="1116">
                  <c:v>39.71</c:v>
                </c:pt>
                <c:pt idx="1117">
                  <c:v>39.700000000000003</c:v>
                </c:pt>
                <c:pt idx="1118">
                  <c:v>39.700000000000003</c:v>
                </c:pt>
                <c:pt idx="1119">
                  <c:v>39.700000000000003</c:v>
                </c:pt>
                <c:pt idx="1120">
                  <c:v>39.700000000000003</c:v>
                </c:pt>
                <c:pt idx="1121">
                  <c:v>39.69</c:v>
                </c:pt>
                <c:pt idx="1122">
                  <c:v>39.69</c:v>
                </c:pt>
                <c:pt idx="1123">
                  <c:v>39.69</c:v>
                </c:pt>
                <c:pt idx="1124">
                  <c:v>39.69</c:v>
                </c:pt>
                <c:pt idx="1125">
                  <c:v>39.68</c:v>
                </c:pt>
                <c:pt idx="1126">
                  <c:v>39.68</c:v>
                </c:pt>
                <c:pt idx="1127">
                  <c:v>39.67</c:v>
                </c:pt>
                <c:pt idx="1128">
                  <c:v>39.659999999999997</c:v>
                </c:pt>
                <c:pt idx="1129">
                  <c:v>39.659999999999997</c:v>
                </c:pt>
                <c:pt idx="1130">
                  <c:v>39.65</c:v>
                </c:pt>
                <c:pt idx="1131">
                  <c:v>39.65</c:v>
                </c:pt>
                <c:pt idx="1132">
                  <c:v>39.659999999999997</c:v>
                </c:pt>
                <c:pt idx="1133">
                  <c:v>39.65</c:v>
                </c:pt>
                <c:pt idx="1134">
                  <c:v>39.64</c:v>
                </c:pt>
                <c:pt idx="1135">
                  <c:v>39.64</c:v>
                </c:pt>
                <c:pt idx="1136">
                  <c:v>39.630000000000003</c:v>
                </c:pt>
                <c:pt idx="1137">
                  <c:v>39.630000000000003</c:v>
                </c:pt>
                <c:pt idx="1138">
                  <c:v>39.630000000000003</c:v>
                </c:pt>
                <c:pt idx="1139">
                  <c:v>39.630000000000003</c:v>
                </c:pt>
                <c:pt idx="1140">
                  <c:v>39.630000000000003</c:v>
                </c:pt>
                <c:pt idx="1141">
                  <c:v>39.630000000000003</c:v>
                </c:pt>
                <c:pt idx="1142">
                  <c:v>39.619999999999997</c:v>
                </c:pt>
                <c:pt idx="1143">
                  <c:v>39.619999999999997</c:v>
                </c:pt>
                <c:pt idx="1144">
                  <c:v>39.619999999999997</c:v>
                </c:pt>
                <c:pt idx="1145">
                  <c:v>39.619999999999997</c:v>
                </c:pt>
                <c:pt idx="1146">
                  <c:v>39.61</c:v>
                </c:pt>
                <c:pt idx="1147">
                  <c:v>39.61</c:v>
                </c:pt>
                <c:pt idx="1148">
                  <c:v>39.61</c:v>
                </c:pt>
                <c:pt idx="1149">
                  <c:v>39.61</c:v>
                </c:pt>
                <c:pt idx="1150">
                  <c:v>39.61</c:v>
                </c:pt>
                <c:pt idx="1151">
                  <c:v>39.61</c:v>
                </c:pt>
                <c:pt idx="1152">
                  <c:v>39.61</c:v>
                </c:pt>
                <c:pt idx="1153">
                  <c:v>39.61</c:v>
                </c:pt>
                <c:pt idx="1154">
                  <c:v>39.61</c:v>
                </c:pt>
                <c:pt idx="1155">
                  <c:v>39.61</c:v>
                </c:pt>
                <c:pt idx="1156">
                  <c:v>39.61</c:v>
                </c:pt>
                <c:pt idx="1157">
                  <c:v>39.61</c:v>
                </c:pt>
                <c:pt idx="1158">
                  <c:v>39.61</c:v>
                </c:pt>
                <c:pt idx="1159">
                  <c:v>39.61</c:v>
                </c:pt>
                <c:pt idx="1160">
                  <c:v>39.61</c:v>
                </c:pt>
                <c:pt idx="1161">
                  <c:v>39.61</c:v>
                </c:pt>
                <c:pt idx="1162">
                  <c:v>39.61</c:v>
                </c:pt>
                <c:pt idx="1163">
                  <c:v>39.61</c:v>
                </c:pt>
                <c:pt idx="1164">
                  <c:v>39.61</c:v>
                </c:pt>
                <c:pt idx="1165">
                  <c:v>39.6</c:v>
                </c:pt>
                <c:pt idx="1166">
                  <c:v>39.6</c:v>
                </c:pt>
                <c:pt idx="1167">
                  <c:v>39.6</c:v>
                </c:pt>
                <c:pt idx="1168">
                  <c:v>39.6</c:v>
                </c:pt>
                <c:pt idx="1169">
                  <c:v>39.6</c:v>
                </c:pt>
                <c:pt idx="1170">
                  <c:v>39.6</c:v>
                </c:pt>
                <c:pt idx="1171">
                  <c:v>39.6</c:v>
                </c:pt>
                <c:pt idx="1172">
                  <c:v>39.6</c:v>
                </c:pt>
                <c:pt idx="1173">
                  <c:v>39.6</c:v>
                </c:pt>
                <c:pt idx="1174">
                  <c:v>39.590000000000003</c:v>
                </c:pt>
                <c:pt idx="1175">
                  <c:v>39.590000000000003</c:v>
                </c:pt>
                <c:pt idx="1176">
                  <c:v>39.590000000000003</c:v>
                </c:pt>
                <c:pt idx="1177">
                  <c:v>39.58</c:v>
                </c:pt>
                <c:pt idx="1178">
                  <c:v>39.58</c:v>
                </c:pt>
                <c:pt idx="1179">
                  <c:v>39.57</c:v>
                </c:pt>
                <c:pt idx="1180">
                  <c:v>39.57</c:v>
                </c:pt>
                <c:pt idx="1181">
                  <c:v>39.56</c:v>
                </c:pt>
                <c:pt idx="1182">
                  <c:v>39.549999999999997</c:v>
                </c:pt>
                <c:pt idx="1183">
                  <c:v>39.549999999999997</c:v>
                </c:pt>
                <c:pt idx="1184">
                  <c:v>39.549999999999997</c:v>
                </c:pt>
                <c:pt idx="1185">
                  <c:v>39.54</c:v>
                </c:pt>
                <c:pt idx="1186">
                  <c:v>39.53</c:v>
                </c:pt>
                <c:pt idx="1187">
                  <c:v>39.53</c:v>
                </c:pt>
                <c:pt idx="1188">
                  <c:v>39.520000000000003</c:v>
                </c:pt>
                <c:pt idx="1189">
                  <c:v>39.51</c:v>
                </c:pt>
                <c:pt idx="1190">
                  <c:v>39.51</c:v>
                </c:pt>
                <c:pt idx="1191">
                  <c:v>39.51</c:v>
                </c:pt>
                <c:pt idx="1192">
                  <c:v>39.51</c:v>
                </c:pt>
                <c:pt idx="1193">
                  <c:v>39.5</c:v>
                </c:pt>
                <c:pt idx="1194">
                  <c:v>39.5</c:v>
                </c:pt>
                <c:pt idx="1195">
                  <c:v>39.49</c:v>
                </c:pt>
                <c:pt idx="1196">
                  <c:v>39.47</c:v>
                </c:pt>
                <c:pt idx="1197">
                  <c:v>39.46</c:v>
                </c:pt>
                <c:pt idx="1198">
                  <c:v>39.450000000000003</c:v>
                </c:pt>
                <c:pt idx="1199">
                  <c:v>39.450000000000003</c:v>
                </c:pt>
                <c:pt idx="1200">
                  <c:v>39.44</c:v>
                </c:pt>
                <c:pt idx="1201">
                  <c:v>39.44</c:v>
                </c:pt>
                <c:pt idx="1202">
                  <c:v>39.44</c:v>
                </c:pt>
                <c:pt idx="1203">
                  <c:v>39.44</c:v>
                </c:pt>
                <c:pt idx="1204">
                  <c:v>39.44</c:v>
                </c:pt>
                <c:pt idx="1205">
                  <c:v>39.44</c:v>
                </c:pt>
                <c:pt idx="1206">
                  <c:v>39.44</c:v>
                </c:pt>
                <c:pt idx="1207">
                  <c:v>39.44</c:v>
                </c:pt>
                <c:pt idx="1208">
                  <c:v>39.44</c:v>
                </c:pt>
                <c:pt idx="1209">
                  <c:v>39.44</c:v>
                </c:pt>
                <c:pt idx="1210">
                  <c:v>39.44</c:v>
                </c:pt>
                <c:pt idx="1211">
                  <c:v>39.43</c:v>
                </c:pt>
                <c:pt idx="1212">
                  <c:v>39.43</c:v>
                </c:pt>
                <c:pt idx="1213">
                  <c:v>39.43</c:v>
                </c:pt>
                <c:pt idx="1214">
                  <c:v>39.43</c:v>
                </c:pt>
                <c:pt idx="1215">
                  <c:v>39.43</c:v>
                </c:pt>
                <c:pt idx="1216">
                  <c:v>39.43</c:v>
                </c:pt>
                <c:pt idx="1217">
                  <c:v>39.43</c:v>
                </c:pt>
                <c:pt idx="1218">
                  <c:v>39.43</c:v>
                </c:pt>
                <c:pt idx="1219">
                  <c:v>39.43</c:v>
                </c:pt>
                <c:pt idx="1220">
                  <c:v>39.43</c:v>
                </c:pt>
                <c:pt idx="1221">
                  <c:v>39.43</c:v>
                </c:pt>
                <c:pt idx="1222">
                  <c:v>39.43</c:v>
                </c:pt>
                <c:pt idx="1223">
                  <c:v>39.43</c:v>
                </c:pt>
                <c:pt idx="1224">
                  <c:v>39.43</c:v>
                </c:pt>
                <c:pt idx="1225">
                  <c:v>39.43</c:v>
                </c:pt>
                <c:pt idx="1226">
                  <c:v>39.43</c:v>
                </c:pt>
                <c:pt idx="1227">
                  <c:v>39.43</c:v>
                </c:pt>
                <c:pt idx="1228">
                  <c:v>39.43</c:v>
                </c:pt>
                <c:pt idx="1229">
                  <c:v>39.43</c:v>
                </c:pt>
                <c:pt idx="1230">
                  <c:v>39.44</c:v>
                </c:pt>
                <c:pt idx="1231">
                  <c:v>39.44</c:v>
                </c:pt>
                <c:pt idx="1232">
                  <c:v>39.44</c:v>
                </c:pt>
                <c:pt idx="1233">
                  <c:v>39.44</c:v>
                </c:pt>
                <c:pt idx="1234">
                  <c:v>39.450000000000003</c:v>
                </c:pt>
                <c:pt idx="1235">
                  <c:v>39.450000000000003</c:v>
                </c:pt>
                <c:pt idx="1236">
                  <c:v>39.46</c:v>
                </c:pt>
                <c:pt idx="1237">
                  <c:v>39.47</c:v>
                </c:pt>
                <c:pt idx="1238">
                  <c:v>39.47</c:v>
                </c:pt>
                <c:pt idx="1239">
                  <c:v>39.479999999999997</c:v>
                </c:pt>
                <c:pt idx="1240">
                  <c:v>39.479999999999997</c:v>
                </c:pt>
                <c:pt idx="1241">
                  <c:v>39.479999999999997</c:v>
                </c:pt>
                <c:pt idx="1242">
                  <c:v>39.479999999999997</c:v>
                </c:pt>
                <c:pt idx="1243">
                  <c:v>39.479999999999997</c:v>
                </c:pt>
                <c:pt idx="1244">
                  <c:v>39.49</c:v>
                </c:pt>
                <c:pt idx="1245">
                  <c:v>39.49</c:v>
                </c:pt>
                <c:pt idx="1246">
                  <c:v>39.479999999999997</c:v>
                </c:pt>
                <c:pt idx="1247">
                  <c:v>39.49</c:v>
                </c:pt>
                <c:pt idx="1248">
                  <c:v>39.49</c:v>
                </c:pt>
                <c:pt idx="1249">
                  <c:v>39.49</c:v>
                </c:pt>
                <c:pt idx="1250">
                  <c:v>39.5</c:v>
                </c:pt>
                <c:pt idx="1251">
                  <c:v>39.5</c:v>
                </c:pt>
                <c:pt idx="1252">
                  <c:v>39.5</c:v>
                </c:pt>
                <c:pt idx="1253">
                  <c:v>39.5</c:v>
                </c:pt>
                <c:pt idx="1254">
                  <c:v>39.5</c:v>
                </c:pt>
                <c:pt idx="1255">
                  <c:v>39.5</c:v>
                </c:pt>
                <c:pt idx="1256">
                  <c:v>39.520000000000003</c:v>
                </c:pt>
                <c:pt idx="1257">
                  <c:v>39.53</c:v>
                </c:pt>
                <c:pt idx="1258">
                  <c:v>39.549999999999997</c:v>
                </c:pt>
                <c:pt idx="1259">
                  <c:v>39.56</c:v>
                </c:pt>
                <c:pt idx="1260">
                  <c:v>39.58</c:v>
                </c:pt>
                <c:pt idx="1261">
                  <c:v>39.590000000000003</c:v>
                </c:pt>
                <c:pt idx="1262">
                  <c:v>39.590000000000003</c:v>
                </c:pt>
                <c:pt idx="1263">
                  <c:v>39.590000000000003</c:v>
                </c:pt>
                <c:pt idx="1264">
                  <c:v>39.590000000000003</c:v>
                </c:pt>
                <c:pt idx="1265">
                  <c:v>39.6</c:v>
                </c:pt>
                <c:pt idx="1266">
                  <c:v>39.6</c:v>
                </c:pt>
                <c:pt idx="1267">
                  <c:v>39.6</c:v>
                </c:pt>
                <c:pt idx="1268">
                  <c:v>39.61</c:v>
                </c:pt>
                <c:pt idx="1269">
                  <c:v>39.61</c:v>
                </c:pt>
                <c:pt idx="1270">
                  <c:v>39.61</c:v>
                </c:pt>
                <c:pt idx="1271">
                  <c:v>39.61</c:v>
                </c:pt>
                <c:pt idx="1272">
                  <c:v>39.619999999999997</c:v>
                </c:pt>
                <c:pt idx="1273">
                  <c:v>39.619999999999997</c:v>
                </c:pt>
                <c:pt idx="1274">
                  <c:v>39.619999999999997</c:v>
                </c:pt>
                <c:pt idx="1275">
                  <c:v>39.619999999999997</c:v>
                </c:pt>
                <c:pt idx="1276">
                  <c:v>39.619999999999997</c:v>
                </c:pt>
                <c:pt idx="1277">
                  <c:v>39.630000000000003</c:v>
                </c:pt>
                <c:pt idx="1278">
                  <c:v>39.630000000000003</c:v>
                </c:pt>
                <c:pt idx="1279">
                  <c:v>39.630000000000003</c:v>
                </c:pt>
                <c:pt idx="1280">
                  <c:v>39.64</c:v>
                </c:pt>
                <c:pt idx="1281">
                  <c:v>39.64</c:v>
                </c:pt>
                <c:pt idx="1282">
                  <c:v>39.65</c:v>
                </c:pt>
                <c:pt idx="1283">
                  <c:v>39.65</c:v>
                </c:pt>
                <c:pt idx="1284">
                  <c:v>39.659999999999997</c:v>
                </c:pt>
                <c:pt idx="1285">
                  <c:v>39.659999999999997</c:v>
                </c:pt>
                <c:pt idx="1286">
                  <c:v>39.659999999999997</c:v>
                </c:pt>
                <c:pt idx="1287">
                  <c:v>39.67</c:v>
                </c:pt>
                <c:pt idx="1288">
                  <c:v>39.68</c:v>
                </c:pt>
                <c:pt idx="1289">
                  <c:v>39.69</c:v>
                </c:pt>
                <c:pt idx="1290">
                  <c:v>39.69</c:v>
                </c:pt>
                <c:pt idx="1291">
                  <c:v>39.700000000000003</c:v>
                </c:pt>
                <c:pt idx="1292">
                  <c:v>39.700000000000003</c:v>
                </c:pt>
                <c:pt idx="1293">
                  <c:v>39.700000000000003</c:v>
                </c:pt>
                <c:pt idx="1294">
                  <c:v>39.700000000000003</c:v>
                </c:pt>
                <c:pt idx="1295">
                  <c:v>39.700000000000003</c:v>
                </c:pt>
                <c:pt idx="1296">
                  <c:v>39.71</c:v>
                </c:pt>
                <c:pt idx="1297">
                  <c:v>39.71</c:v>
                </c:pt>
                <c:pt idx="1298">
                  <c:v>39.71</c:v>
                </c:pt>
                <c:pt idx="1299">
                  <c:v>39.71</c:v>
                </c:pt>
                <c:pt idx="1300">
                  <c:v>39.71</c:v>
                </c:pt>
                <c:pt idx="1301">
                  <c:v>39.71</c:v>
                </c:pt>
                <c:pt idx="1302">
                  <c:v>39.71</c:v>
                </c:pt>
                <c:pt idx="1303">
                  <c:v>39.71</c:v>
                </c:pt>
                <c:pt idx="1304">
                  <c:v>39.71</c:v>
                </c:pt>
                <c:pt idx="1305">
                  <c:v>39.71</c:v>
                </c:pt>
                <c:pt idx="1306">
                  <c:v>39.71</c:v>
                </c:pt>
                <c:pt idx="1307">
                  <c:v>39.71</c:v>
                </c:pt>
                <c:pt idx="1308">
                  <c:v>39.71</c:v>
                </c:pt>
                <c:pt idx="1309">
                  <c:v>39.71</c:v>
                </c:pt>
                <c:pt idx="1310">
                  <c:v>39.71</c:v>
                </c:pt>
                <c:pt idx="1311">
                  <c:v>39.71</c:v>
                </c:pt>
                <c:pt idx="1312">
                  <c:v>39.71</c:v>
                </c:pt>
                <c:pt idx="1313">
                  <c:v>39.71</c:v>
                </c:pt>
                <c:pt idx="1314">
                  <c:v>39.71</c:v>
                </c:pt>
                <c:pt idx="1315">
                  <c:v>39.71</c:v>
                </c:pt>
                <c:pt idx="1316">
                  <c:v>39.71</c:v>
                </c:pt>
                <c:pt idx="1317">
                  <c:v>39.71</c:v>
                </c:pt>
                <c:pt idx="1318">
                  <c:v>39.71</c:v>
                </c:pt>
                <c:pt idx="1319">
                  <c:v>39.71</c:v>
                </c:pt>
                <c:pt idx="1320">
                  <c:v>39.71</c:v>
                </c:pt>
                <c:pt idx="1321">
                  <c:v>39.71</c:v>
                </c:pt>
                <c:pt idx="1322">
                  <c:v>39.71</c:v>
                </c:pt>
                <c:pt idx="1323">
                  <c:v>39.71</c:v>
                </c:pt>
                <c:pt idx="1324">
                  <c:v>39.71</c:v>
                </c:pt>
                <c:pt idx="1325">
                  <c:v>39.71</c:v>
                </c:pt>
                <c:pt idx="1326">
                  <c:v>39.71</c:v>
                </c:pt>
                <c:pt idx="1327">
                  <c:v>39.71</c:v>
                </c:pt>
                <c:pt idx="1328">
                  <c:v>39.71</c:v>
                </c:pt>
                <c:pt idx="1329">
                  <c:v>39.71</c:v>
                </c:pt>
                <c:pt idx="1330">
                  <c:v>39.71</c:v>
                </c:pt>
                <c:pt idx="1331">
                  <c:v>39.71</c:v>
                </c:pt>
                <c:pt idx="1332">
                  <c:v>39.71</c:v>
                </c:pt>
                <c:pt idx="1333">
                  <c:v>39.71</c:v>
                </c:pt>
                <c:pt idx="1334">
                  <c:v>39.71</c:v>
                </c:pt>
                <c:pt idx="1335">
                  <c:v>39.71</c:v>
                </c:pt>
                <c:pt idx="1336">
                  <c:v>39.71</c:v>
                </c:pt>
                <c:pt idx="1337">
                  <c:v>39.71</c:v>
                </c:pt>
                <c:pt idx="1338">
                  <c:v>39.71</c:v>
                </c:pt>
                <c:pt idx="1339">
                  <c:v>39.71</c:v>
                </c:pt>
                <c:pt idx="1340">
                  <c:v>39.71</c:v>
                </c:pt>
                <c:pt idx="1341">
                  <c:v>39.71</c:v>
                </c:pt>
                <c:pt idx="1342">
                  <c:v>39.71</c:v>
                </c:pt>
                <c:pt idx="1343">
                  <c:v>39.71</c:v>
                </c:pt>
                <c:pt idx="1344">
                  <c:v>39.71</c:v>
                </c:pt>
                <c:pt idx="1345">
                  <c:v>39.71</c:v>
                </c:pt>
                <c:pt idx="1346">
                  <c:v>39.71</c:v>
                </c:pt>
                <c:pt idx="1347">
                  <c:v>39.71</c:v>
                </c:pt>
                <c:pt idx="1348">
                  <c:v>39.71</c:v>
                </c:pt>
                <c:pt idx="1349">
                  <c:v>39.71</c:v>
                </c:pt>
                <c:pt idx="1350">
                  <c:v>39.71</c:v>
                </c:pt>
                <c:pt idx="1351">
                  <c:v>39.71</c:v>
                </c:pt>
                <c:pt idx="1352">
                  <c:v>39.71</c:v>
                </c:pt>
                <c:pt idx="1353">
                  <c:v>39.71</c:v>
                </c:pt>
                <c:pt idx="1354">
                  <c:v>39.71</c:v>
                </c:pt>
                <c:pt idx="1355">
                  <c:v>39.700000000000003</c:v>
                </c:pt>
                <c:pt idx="1356">
                  <c:v>39.700000000000003</c:v>
                </c:pt>
                <c:pt idx="1357">
                  <c:v>39.69</c:v>
                </c:pt>
                <c:pt idx="1358">
                  <c:v>39.69</c:v>
                </c:pt>
                <c:pt idx="1359">
                  <c:v>39.68</c:v>
                </c:pt>
                <c:pt idx="1360">
                  <c:v>39.68</c:v>
                </c:pt>
                <c:pt idx="1361">
                  <c:v>39.68</c:v>
                </c:pt>
                <c:pt idx="1362">
                  <c:v>39.68</c:v>
                </c:pt>
                <c:pt idx="1363">
                  <c:v>39.67</c:v>
                </c:pt>
                <c:pt idx="1364">
                  <c:v>39.67</c:v>
                </c:pt>
                <c:pt idx="1365">
                  <c:v>39.67</c:v>
                </c:pt>
                <c:pt idx="1366">
                  <c:v>39.67</c:v>
                </c:pt>
                <c:pt idx="1367">
                  <c:v>39.67</c:v>
                </c:pt>
                <c:pt idx="1368">
                  <c:v>39.67</c:v>
                </c:pt>
                <c:pt idx="1369">
                  <c:v>39.659999999999997</c:v>
                </c:pt>
                <c:pt idx="1370">
                  <c:v>39.659999999999997</c:v>
                </c:pt>
                <c:pt idx="1371">
                  <c:v>39.65</c:v>
                </c:pt>
                <c:pt idx="1372">
                  <c:v>39.65</c:v>
                </c:pt>
                <c:pt idx="1373">
                  <c:v>39.65</c:v>
                </c:pt>
                <c:pt idx="1374">
                  <c:v>39.64</c:v>
                </c:pt>
                <c:pt idx="1375">
                  <c:v>39.64</c:v>
                </c:pt>
                <c:pt idx="1376">
                  <c:v>39.64</c:v>
                </c:pt>
                <c:pt idx="1377">
                  <c:v>39.64</c:v>
                </c:pt>
                <c:pt idx="1378">
                  <c:v>39.64</c:v>
                </c:pt>
                <c:pt idx="1379">
                  <c:v>39.64</c:v>
                </c:pt>
                <c:pt idx="1380">
                  <c:v>39.64</c:v>
                </c:pt>
                <c:pt idx="1381">
                  <c:v>39.64</c:v>
                </c:pt>
                <c:pt idx="1382">
                  <c:v>39.630000000000003</c:v>
                </c:pt>
                <c:pt idx="1383">
                  <c:v>39.630000000000003</c:v>
                </c:pt>
                <c:pt idx="1384">
                  <c:v>39.630000000000003</c:v>
                </c:pt>
                <c:pt idx="1385">
                  <c:v>39.630000000000003</c:v>
                </c:pt>
                <c:pt idx="1386">
                  <c:v>39.619999999999997</c:v>
                </c:pt>
                <c:pt idx="1387">
                  <c:v>39.619999999999997</c:v>
                </c:pt>
                <c:pt idx="1388">
                  <c:v>39.619999999999997</c:v>
                </c:pt>
                <c:pt idx="1389">
                  <c:v>39.619999999999997</c:v>
                </c:pt>
                <c:pt idx="1390">
                  <c:v>39.619999999999997</c:v>
                </c:pt>
                <c:pt idx="1391">
                  <c:v>39.619999999999997</c:v>
                </c:pt>
                <c:pt idx="1392">
                  <c:v>39.619999999999997</c:v>
                </c:pt>
                <c:pt idx="1393">
                  <c:v>39.619999999999997</c:v>
                </c:pt>
                <c:pt idx="1394">
                  <c:v>39.619999999999997</c:v>
                </c:pt>
                <c:pt idx="1395">
                  <c:v>39.619999999999997</c:v>
                </c:pt>
                <c:pt idx="1396">
                  <c:v>39.619999999999997</c:v>
                </c:pt>
                <c:pt idx="1397">
                  <c:v>39.61</c:v>
                </c:pt>
                <c:pt idx="1398">
                  <c:v>39.61</c:v>
                </c:pt>
                <c:pt idx="1399">
                  <c:v>39.61</c:v>
                </c:pt>
                <c:pt idx="1400">
                  <c:v>39.61</c:v>
                </c:pt>
                <c:pt idx="1401">
                  <c:v>39.61</c:v>
                </c:pt>
                <c:pt idx="1402">
                  <c:v>39.61</c:v>
                </c:pt>
                <c:pt idx="1403">
                  <c:v>39.61</c:v>
                </c:pt>
                <c:pt idx="1404">
                  <c:v>39.61</c:v>
                </c:pt>
                <c:pt idx="1405">
                  <c:v>39.61</c:v>
                </c:pt>
                <c:pt idx="1406">
                  <c:v>39.61</c:v>
                </c:pt>
                <c:pt idx="1407">
                  <c:v>39.61</c:v>
                </c:pt>
                <c:pt idx="1408">
                  <c:v>39.61</c:v>
                </c:pt>
                <c:pt idx="1409">
                  <c:v>39.61</c:v>
                </c:pt>
                <c:pt idx="1410">
                  <c:v>39.61</c:v>
                </c:pt>
                <c:pt idx="1411">
                  <c:v>39.61</c:v>
                </c:pt>
                <c:pt idx="1412">
                  <c:v>39.61</c:v>
                </c:pt>
                <c:pt idx="1413">
                  <c:v>39.61</c:v>
                </c:pt>
                <c:pt idx="1414">
                  <c:v>39.61</c:v>
                </c:pt>
                <c:pt idx="1415">
                  <c:v>39.61</c:v>
                </c:pt>
                <c:pt idx="1416">
                  <c:v>39.6</c:v>
                </c:pt>
                <c:pt idx="1417">
                  <c:v>39.6</c:v>
                </c:pt>
                <c:pt idx="1418">
                  <c:v>39.6</c:v>
                </c:pt>
                <c:pt idx="1419">
                  <c:v>39.6</c:v>
                </c:pt>
                <c:pt idx="1420">
                  <c:v>39.6</c:v>
                </c:pt>
                <c:pt idx="1421">
                  <c:v>39.6</c:v>
                </c:pt>
                <c:pt idx="1422">
                  <c:v>39.6</c:v>
                </c:pt>
                <c:pt idx="1423">
                  <c:v>39.6</c:v>
                </c:pt>
                <c:pt idx="1424">
                  <c:v>39.6</c:v>
                </c:pt>
                <c:pt idx="1425">
                  <c:v>39.590000000000003</c:v>
                </c:pt>
                <c:pt idx="1426">
                  <c:v>39.58</c:v>
                </c:pt>
                <c:pt idx="1427">
                  <c:v>39.58</c:v>
                </c:pt>
                <c:pt idx="1428">
                  <c:v>39.58</c:v>
                </c:pt>
                <c:pt idx="1429">
                  <c:v>39.57</c:v>
                </c:pt>
                <c:pt idx="1430">
                  <c:v>39.57</c:v>
                </c:pt>
                <c:pt idx="1431">
                  <c:v>39.56</c:v>
                </c:pt>
                <c:pt idx="1432">
                  <c:v>39.57</c:v>
                </c:pt>
                <c:pt idx="1433">
                  <c:v>39.56</c:v>
                </c:pt>
                <c:pt idx="1434">
                  <c:v>39.56</c:v>
                </c:pt>
                <c:pt idx="1435">
                  <c:v>39.56</c:v>
                </c:pt>
                <c:pt idx="1436">
                  <c:v>39.56</c:v>
                </c:pt>
                <c:pt idx="1437">
                  <c:v>39.549999999999997</c:v>
                </c:pt>
                <c:pt idx="1438">
                  <c:v>39.54</c:v>
                </c:pt>
                <c:pt idx="1439">
                  <c:v>39.54</c:v>
                </c:pt>
                <c:pt idx="1440">
                  <c:v>39.54</c:v>
                </c:pt>
                <c:pt idx="1441">
                  <c:v>39.53</c:v>
                </c:pt>
                <c:pt idx="1442">
                  <c:v>39.520000000000003</c:v>
                </c:pt>
                <c:pt idx="1443">
                  <c:v>39.51</c:v>
                </c:pt>
                <c:pt idx="1444">
                  <c:v>39.51</c:v>
                </c:pt>
                <c:pt idx="1445">
                  <c:v>39.51</c:v>
                </c:pt>
                <c:pt idx="1446">
                  <c:v>39.51</c:v>
                </c:pt>
                <c:pt idx="1447">
                  <c:v>39.5</c:v>
                </c:pt>
                <c:pt idx="1448">
                  <c:v>39.5</c:v>
                </c:pt>
                <c:pt idx="1449">
                  <c:v>39.51</c:v>
                </c:pt>
                <c:pt idx="1450">
                  <c:v>39.51</c:v>
                </c:pt>
                <c:pt idx="1451">
                  <c:v>39.51</c:v>
                </c:pt>
                <c:pt idx="1452">
                  <c:v>39.520000000000003</c:v>
                </c:pt>
                <c:pt idx="1453">
                  <c:v>39.51</c:v>
                </c:pt>
                <c:pt idx="1454">
                  <c:v>39.520000000000003</c:v>
                </c:pt>
                <c:pt idx="1455">
                  <c:v>39.51</c:v>
                </c:pt>
                <c:pt idx="1456">
                  <c:v>39.520000000000003</c:v>
                </c:pt>
                <c:pt idx="1457">
                  <c:v>39.51</c:v>
                </c:pt>
                <c:pt idx="1458">
                  <c:v>39.51</c:v>
                </c:pt>
                <c:pt idx="1459">
                  <c:v>39.520000000000003</c:v>
                </c:pt>
                <c:pt idx="1460">
                  <c:v>39.520000000000003</c:v>
                </c:pt>
                <c:pt idx="1461">
                  <c:v>39.520000000000003</c:v>
                </c:pt>
                <c:pt idx="1462">
                  <c:v>39.51</c:v>
                </c:pt>
                <c:pt idx="1463">
                  <c:v>39.51</c:v>
                </c:pt>
                <c:pt idx="1464">
                  <c:v>39.520000000000003</c:v>
                </c:pt>
                <c:pt idx="1465">
                  <c:v>39.51</c:v>
                </c:pt>
                <c:pt idx="1466">
                  <c:v>39.51</c:v>
                </c:pt>
                <c:pt idx="1467">
                  <c:v>39.51</c:v>
                </c:pt>
                <c:pt idx="1468">
                  <c:v>39.51</c:v>
                </c:pt>
                <c:pt idx="1469">
                  <c:v>39.520000000000003</c:v>
                </c:pt>
                <c:pt idx="1470">
                  <c:v>39.520000000000003</c:v>
                </c:pt>
                <c:pt idx="1471">
                  <c:v>39.53</c:v>
                </c:pt>
                <c:pt idx="1472">
                  <c:v>39.54</c:v>
                </c:pt>
                <c:pt idx="1473">
                  <c:v>39.54</c:v>
                </c:pt>
                <c:pt idx="1474">
                  <c:v>39.54</c:v>
                </c:pt>
                <c:pt idx="1475">
                  <c:v>39.549999999999997</c:v>
                </c:pt>
                <c:pt idx="1476">
                  <c:v>39.549999999999997</c:v>
                </c:pt>
                <c:pt idx="1477">
                  <c:v>39.549999999999997</c:v>
                </c:pt>
                <c:pt idx="1478">
                  <c:v>39.56</c:v>
                </c:pt>
                <c:pt idx="1479">
                  <c:v>39.56</c:v>
                </c:pt>
                <c:pt idx="1480">
                  <c:v>39.57</c:v>
                </c:pt>
                <c:pt idx="1481">
                  <c:v>39.58</c:v>
                </c:pt>
                <c:pt idx="1482">
                  <c:v>39.58</c:v>
                </c:pt>
                <c:pt idx="1483">
                  <c:v>39.58</c:v>
                </c:pt>
                <c:pt idx="1484">
                  <c:v>39.590000000000003</c:v>
                </c:pt>
                <c:pt idx="1485">
                  <c:v>39.590000000000003</c:v>
                </c:pt>
                <c:pt idx="1486">
                  <c:v>39.590000000000003</c:v>
                </c:pt>
                <c:pt idx="1487">
                  <c:v>39.590000000000003</c:v>
                </c:pt>
                <c:pt idx="1488">
                  <c:v>39.6</c:v>
                </c:pt>
                <c:pt idx="1489">
                  <c:v>39.6</c:v>
                </c:pt>
                <c:pt idx="1490">
                  <c:v>39.6</c:v>
                </c:pt>
                <c:pt idx="1491">
                  <c:v>39.6</c:v>
                </c:pt>
                <c:pt idx="1492">
                  <c:v>39.6</c:v>
                </c:pt>
                <c:pt idx="1493">
                  <c:v>39.61</c:v>
                </c:pt>
                <c:pt idx="1494">
                  <c:v>39.61</c:v>
                </c:pt>
                <c:pt idx="1495">
                  <c:v>39.61</c:v>
                </c:pt>
                <c:pt idx="1496">
                  <c:v>39.61</c:v>
                </c:pt>
                <c:pt idx="1497">
                  <c:v>39.61</c:v>
                </c:pt>
                <c:pt idx="1498">
                  <c:v>39.61</c:v>
                </c:pt>
                <c:pt idx="1499">
                  <c:v>39.61</c:v>
                </c:pt>
                <c:pt idx="1500">
                  <c:v>39.61</c:v>
                </c:pt>
                <c:pt idx="1501">
                  <c:v>39.61</c:v>
                </c:pt>
                <c:pt idx="1502">
                  <c:v>39.61</c:v>
                </c:pt>
                <c:pt idx="1503">
                  <c:v>39.61</c:v>
                </c:pt>
                <c:pt idx="1504">
                  <c:v>39.61</c:v>
                </c:pt>
                <c:pt idx="1505">
                  <c:v>39.61</c:v>
                </c:pt>
                <c:pt idx="1506">
                  <c:v>39.61</c:v>
                </c:pt>
                <c:pt idx="1507">
                  <c:v>39.61</c:v>
                </c:pt>
                <c:pt idx="1508">
                  <c:v>39.61</c:v>
                </c:pt>
                <c:pt idx="1509">
                  <c:v>39.61</c:v>
                </c:pt>
                <c:pt idx="1510">
                  <c:v>39.61</c:v>
                </c:pt>
                <c:pt idx="1511">
                  <c:v>39.61</c:v>
                </c:pt>
                <c:pt idx="1512">
                  <c:v>39.61</c:v>
                </c:pt>
                <c:pt idx="1513">
                  <c:v>39.61</c:v>
                </c:pt>
                <c:pt idx="1514">
                  <c:v>39.61</c:v>
                </c:pt>
                <c:pt idx="1515">
                  <c:v>39.61</c:v>
                </c:pt>
                <c:pt idx="1516">
                  <c:v>39.61</c:v>
                </c:pt>
                <c:pt idx="1517">
                  <c:v>39.61</c:v>
                </c:pt>
                <c:pt idx="1518">
                  <c:v>39.61</c:v>
                </c:pt>
                <c:pt idx="1519">
                  <c:v>39.61</c:v>
                </c:pt>
                <c:pt idx="1520">
                  <c:v>39.61</c:v>
                </c:pt>
                <c:pt idx="1521">
                  <c:v>39.61</c:v>
                </c:pt>
                <c:pt idx="1522">
                  <c:v>39.61</c:v>
                </c:pt>
                <c:pt idx="1523">
                  <c:v>39.61</c:v>
                </c:pt>
                <c:pt idx="1524">
                  <c:v>39.61</c:v>
                </c:pt>
                <c:pt idx="1525">
                  <c:v>39.61</c:v>
                </c:pt>
                <c:pt idx="1526">
                  <c:v>39.61</c:v>
                </c:pt>
                <c:pt idx="1527">
                  <c:v>39.61</c:v>
                </c:pt>
                <c:pt idx="1528">
                  <c:v>39.61</c:v>
                </c:pt>
                <c:pt idx="1529">
                  <c:v>39.61</c:v>
                </c:pt>
                <c:pt idx="1530">
                  <c:v>39.61</c:v>
                </c:pt>
                <c:pt idx="1531">
                  <c:v>39.61</c:v>
                </c:pt>
                <c:pt idx="1532">
                  <c:v>39.61</c:v>
                </c:pt>
                <c:pt idx="1533">
                  <c:v>39.61</c:v>
                </c:pt>
                <c:pt idx="1534">
                  <c:v>39.61</c:v>
                </c:pt>
                <c:pt idx="1535">
                  <c:v>39.6</c:v>
                </c:pt>
                <c:pt idx="1536">
                  <c:v>39.6</c:v>
                </c:pt>
                <c:pt idx="1537">
                  <c:v>39.6</c:v>
                </c:pt>
                <c:pt idx="1538">
                  <c:v>39.6</c:v>
                </c:pt>
                <c:pt idx="1539">
                  <c:v>39.590000000000003</c:v>
                </c:pt>
                <c:pt idx="1540">
                  <c:v>39.6</c:v>
                </c:pt>
                <c:pt idx="1541">
                  <c:v>39.6</c:v>
                </c:pt>
                <c:pt idx="1542">
                  <c:v>39.590000000000003</c:v>
                </c:pt>
                <c:pt idx="1543">
                  <c:v>39.590000000000003</c:v>
                </c:pt>
                <c:pt idx="1544">
                  <c:v>39.590000000000003</c:v>
                </c:pt>
                <c:pt idx="1545">
                  <c:v>39.590000000000003</c:v>
                </c:pt>
                <c:pt idx="1546">
                  <c:v>39.590000000000003</c:v>
                </c:pt>
                <c:pt idx="1547">
                  <c:v>39.58</c:v>
                </c:pt>
                <c:pt idx="1548">
                  <c:v>39.58</c:v>
                </c:pt>
                <c:pt idx="1549">
                  <c:v>39.58</c:v>
                </c:pt>
                <c:pt idx="1550">
                  <c:v>39.58</c:v>
                </c:pt>
                <c:pt idx="1551">
                  <c:v>39.58</c:v>
                </c:pt>
                <c:pt idx="1552">
                  <c:v>39.58</c:v>
                </c:pt>
                <c:pt idx="1553">
                  <c:v>39.58</c:v>
                </c:pt>
                <c:pt idx="1554">
                  <c:v>39.58</c:v>
                </c:pt>
                <c:pt idx="1555">
                  <c:v>39.58</c:v>
                </c:pt>
                <c:pt idx="1556">
                  <c:v>39.590000000000003</c:v>
                </c:pt>
                <c:pt idx="1557">
                  <c:v>39.590000000000003</c:v>
                </c:pt>
                <c:pt idx="1558">
                  <c:v>39.590000000000003</c:v>
                </c:pt>
                <c:pt idx="1559">
                  <c:v>39.590000000000003</c:v>
                </c:pt>
                <c:pt idx="1560">
                  <c:v>39.58</c:v>
                </c:pt>
                <c:pt idx="1561">
                  <c:v>39.58</c:v>
                </c:pt>
                <c:pt idx="1562">
                  <c:v>39.590000000000003</c:v>
                </c:pt>
                <c:pt idx="1563">
                  <c:v>39.58</c:v>
                </c:pt>
                <c:pt idx="1564">
                  <c:v>39.58</c:v>
                </c:pt>
                <c:pt idx="1565">
                  <c:v>39.58</c:v>
                </c:pt>
                <c:pt idx="1566">
                  <c:v>39.590000000000003</c:v>
                </c:pt>
                <c:pt idx="1567">
                  <c:v>39.58</c:v>
                </c:pt>
                <c:pt idx="1568">
                  <c:v>39.58</c:v>
                </c:pt>
                <c:pt idx="1569">
                  <c:v>39.58</c:v>
                </c:pt>
                <c:pt idx="1570">
                  <c:v>39.58</c:v>
                </c:pt>
                <c:pt idx="1571">
                  <c:v>39.58</c:v>
                </c:pt>
                <c:pt idx="1572">
                  <c:v>39.58</c:v>
                </c:pt>
                <c:pt idx="1573">
                  <c:v>39.590000000000003</c:v>
                </c:pt>
                <c:pt idx="1574">
                  <c:v>39.58</c:v>
                </c:pt>
                <c:pt idx="1575">
                  <c:v>39.58</c:v>
                </c:pt>
                <c:pt idx="1576">
                  <c:v>39.57</c:v>
                </c:pt>
                <c:pt idx="1577">
                  <c:v>39.57</c:v>
                </c:pt>
                <c:pt idx="1578">
                  <c:v>39.57</c:v>
                </c:pt>
                <c:pt idx="1579">
                  <c:v>39.56</c:v>
                </c:pt>
                <c:pt idx="1580">
                  <c:v>39.56</c:v>
                </c:pt>
                <c:pt idx="1581">
                  <c:v>39.56</c:v>
                </c:pt>
                <c:pt idx="1582">
                  <c:v>39.56</c:v>
                </c:pt>
                <c:pt idx="1583">
                  <c:v>39.56</c:v>
                </c:pt>
                <c:pt idx="1584">
                  <c:v>39.549999999999997</c:v>
                </c:pt>
                <c:pt idx="1585">
                  <c:v>39.54</c:v>
                </c:pt>
                <c:pt idx="1586">
                  <c:v>39.54</c:v>
                </c:pt>
                <c:pt idx="1587">
                  <c:v>39.54</c:v>
                </c:pt>
                <c:pt idx="1588">
                  <c:v>39.54</c:v>
                </c:pt>
                <c:pt idx="1589">
                  <c:v>39.53</c:v>
                </c:pt>
                <c:pt idx="1590">
                  <c:v>39.53</c:v>
                </c:pt>
                <c:pt idx="1591">
                  <c:v>39.53</c:v>
                </c:pt>
                <c:pt idx="1592">
                  <c:v>39.53</c:v>
                </c:pt>
                <c:pt idx="1593">
                  <c:v>39.520000000000003</c:v>
                </c:pt>
                <c:pt idx="1594">
                  <c:v>39.520000000000003</c:v>
                </c:pt>
                <c:pt idx="1595">
                  <c:v>39.51</c:v>
                </c:pt>
                <c:pt idx="1596">
                  <c:v>39.5</c:v>
                </c:pt>
                <c:pt idx="1597">
                  <c:v>39.5</c:v>
                </c:pt>
                <c:pt idx="1598">
                  <c:v>39.49</c:v>
                </c:pt>
                <c:pt idx="1599">
                  <c:v>39.479999999999997</c:v>
                </c:pt>
                <c:pt idx="1600">
                  <c:v>39.479999999999997</c:v>
                </c:pt>
                <c:pt idx="1601">
                  <c:v>39.47</c:v>
                </c:pt>
                <c:pt idx="1602">
                  <c:v>39.46</c:v>
                </c:pt>
                <c:pt idx="1603">
                  <c:v>39.46</c:v>
                </c:pt>
                <c:pt idx="1604">
                  <c:v>39.450000000000003</c:v>
                </c:pt>
                <c:pt idx="1605">
                  <c:v>39.450000000000003</c:v>
                </c:pt>
                <c:pt idx="1606">
                  <c:v>39.450000000000003</c:v>
                </c:pt>
                <c:pt idx="1607">
                  <c:v>39.450000000000003</c:v>
                </c:pt>
                <c:pt idx="1608">
                  <c:v>39.450000000000003</c:v>
                </c:pt>
                <c:pt idx="1609">
                  <c:v>39.450000000000003</c:v>
                </c:pt>
                <c:pt idx="1610">
                  <c:v>39.450000000000003</c:v>
                </c:pt>
                <c:pt idx="1611">
                  <c:v>39.450000000000003</c:v>
                </c:pt>
                <c:pt idx="1612">
                  <c:v>39.44</c:v>
                </c:pt>
                <c:pt idx="1613">
                  <c:v>39.450000000000003</c:v>
                </c:pt>
                <c:pt idx="1614">
                  <c:v>39.450000000000003</c:v>
                </c:pt>
                <c:pt idx="1615">
                  <c:v>39.44</c:v>
                </c:pt>
                <c:pt idx="1616">
                  <c:v>39.44</c:v>
                </c:pt>
                <c:pt idx="1617">
                  <c:v>39.44</c:v>
                </c:pt>
                <c:pt idx="1618">
                  <c:v>39.44</c:v>
                </c:pt>
                <c:pt idx="1619">
                  <c:v>39.44</c:v>
                </c:pt>
                <c:pt idx="1620">
                  <c:v>39.44</c:v>
                </c:pt>
                <c:pt idx="1621">
                  <c:v>39.43</c:v>
                </c:pt>
                <c:pt idx="1622">
                  <c:v>39.43</c:v>
                </c:pt>
                <c:pt idx="1623">
                  <c:v>39.43</c:v>
                </c:pt>
                <c:pt idx="1624">
                  <c:v>39.43</c:v>
                </c:pt>
                <c:pt idx="1625">
                  <c:v>39.42</c:v>
                </c:pt>
                <c:pt idx="1626">
                  <c:v>39.42</c:v>
                </c:pt>
                <c:pt idx="1627">
                  <c:v>39.42</c:v>
                </c:pt>
                <c:pt idx="1628">
                  <c:v>39.409999999999997</c:v>
                </c:pt>
                <c:pt idx="1629">
                  <c:v>39.409999999999997</c:v>
                </c:pt>
                <c:pt idx="1630">
                  <c:v>39.409999999999997</c:v>
                </c:pt>
                <c:pt idx="1631">
                  <c:v>39.409999999999997</c:v>
                </c:pt>
                <c:pt idx="1632">
                  <c:v>39.409999999999997</c:v>
                </c:pt>
                <c:pt idx="1633">
                  <c:v>39.409999999999997</c:v>
                </c:pt>
                <c:pt idx="1634">
                  <c:v>39.409999999999997</c:v>
                </c:pt>
                <c:pt idx="1635">
                  <c:v>39.409999999999997</c:v>
                </c:pt>
                <c:pt idx="1636">
                  <c:v>39.42</c:v>
                </c:pt>
                <c:pt idx="1637">
                  <c:v>39.42</c:v>
                </c:pt>
                <c:pt idx="1638">
                  <c:v>39.42</c:v>
                </c:pt>
                <c:pt idx="1639">
                  <c:v>39.43</c:v>
                </c:pt>
                <c:pt idx="1640">
                  <c:v>39.43</c:v>
                </c:pt>
                <c:pt idx="1641">
                  <c:v>39.43</c:v>
                </c:pt>
                <c:pt idx="1642">
                  <c:v>39.43</c:v>
                </c:pt>
                <c:pt idx="1643">
                  <c:v>39.43</c:v>
                </c:pt>
                <c:pt idx="1644">
                  <c:v>39.43</c:v>
                </c:pt>
                <c:pt idx="1645">
                  <c:v>39.43</c:v>
                </c:pt>
                <c:pt idx="1646">
                  <c:v>39.43</c:v>
                </c:pt>
                <c:pt idx="1647">
                  <c:v>39.43</c:v>
                </c:pt>
                <c:pt idx="1648">
                  <c:v>39.43</c:v>
                </c:pt>
                <c:pt idx="1649">
                  <c:v>39.44</c:v>
                </c:pt>
                <c:pt idx="1650">
                  <c:v>39.44</c:v>
                </c:pt>
                <c:pt idx="1651">
                  <c:v>39.44</c:v>
                </c:pt>
                <c:pt idx="1652">
                  <c:v>39.450000000000003</c:v>
                </c:pt>
                <c:pt idx="1653">
                  <c:v>39.450000000000003</c:v>
                </c:pt>
                <c:pt idx="1654">
                  <c:v>39.46</c:v>
                </c:pt>
                <c:pt idx="1655">
                  <c:v>39.46</c:v>
                </c:pt>
                <c:pt idx="1656">
                  <c:v>39.47</c:v>
                </c:pt>
                <c:pt idx="1657">
                  <c:v>39.47</c:v>
                </c:pt>
                <c:pt idx="1658">
                  <c:v>39.47</c:v>
                </c:pt>
                <c:pt idx="1659">
                  <c:v>39.479999999999997</c:v>
                </c:pt>
                <c:pt idx="1660">
                  <c:v>39.49</c:v>
                </c:pt>
                <c:pt idx="1661">
                  <c:v>39.49</c:v>
                </c:pt>
                <c:pt idx="1662">
                  <c:v>39.49</c:v>
                </c:pt>
                <c:pt idx="1663">
                  <c:v>39.5</c:v>
                </c:pt>
                <c:pt idx="1664">
                  <c:v>39.51</c:v>
                </c:pt>
                <c:pt idx="1665">
                  <c:v>39.520000000000003</c:v>
                </c:pt>
                <c:pt idx="1666">
                  <c:v>39.520000000000003</c:v>
                </c:pt>
                <c:pt idx="1667">
                  <c:v>39.53</c:v>
                </c:pt>
                <c:pt idx="1668">
                  <c:v>39.53</c:v>
                </c:pt>
                <c:pt idx="1669">
                  <c:v>39.54</c:v>
                </c:pt>
                <c:pt idx="1670">
                  <c:v>39.54</c:v>
                </c:pt>
                <c:pt idx="1671">
                  <c:v>39.549999999999997</c:v>
                </c:pt>
                <c:pt idx="1672">
                  <c:v>39.56</c:v>
                </c:pt>
                <c:pt idx="1673">
                  <c:v>39.57</c:v>
                </c:pt>
                <c:pt idx="1674">
                  <c:v>39.57</c:v>
                </c:pt>
                <c:pt idx="1675">
                  <c:v>39.57</c:v>
                </c:pt>
                <c:pt idx="1676">
                  <c:v>39.57</c:v>
                </c:pt>
                <c:pt idx="1677">
                  <c:v>39.58</c:v>
                </c:pt>
                <c:pt idx="1678">
                  <c:v>39.58</c:v>
                </c:pt>
                <c:pt idx="1679">
                  <c:v>39.58</c:v>
                </c:pt>
                <c:pt idx="1680">
                  <c:v>39.590000000000003</c:v>
                </c:pt>
                <c:pt idx="1681">
                  <c:v>39.590000000000003</c:v>
                </c:pt>
                <c:pt idx="1682">
                  <c:v>39.590000000000003</c:v>
                </c:pt>
                <c:pt idx="1683">
                  <c:v>39.6</c:v>
                </c:pt>
                <c:pt idx="1684">
                  <c:v>39.6</c:v>
                </c:pt>
                <c:pt idx="1685">
                  <c:v>39.6</c:v>
                </c:pt>
                <c:pt idx="1686">
                  <c:v>39.61</c:v>
                </c:pt>
                <c:pt idx="1687">
                  <c:v>39.61</c:v>
                </c:pt>
                <c:pt idx="1688">
                  <c:v>39.61</c:v>
                </c:pt>
                <c:pt idx="1689">
                  <c:v>39.61</c:v>
                </c:pt>
                <c:pt idx="1690">
                  <c:v>39.61</c:v>
                </c:pt>
                <c:pt idx="1691">
                  <c:v>39.619999999999997</c:v>
                </c:pt>
                <c:pt idx="1692">
                  <c:v>39.619999999999997</c:v>
                </c:pt>
                <c:pt idx="1693">
                  <c:v>39.619999999999997</c:v>
                </c:pt>
                <c:pt idx="1694">
                  <c:v>39.619999999999997</c:v>
                </c:pt>
                <c:pt idx="1695">
                  <c:v>39.630000000000003</c:v>
                </c:pt>
                <c:pt idx="1696">
                  <c:v>39.630000000000003</c:v>
                </c:pt>
                <c:pt idx="1697">
                  <c:v>39.64</c:v>
                </c:pt>
                <c:pt idx="1698">
                  <c:v>39.65</c:v>
                </c:pt>
                <c:pt idx="1699">
                  <c:v>39.659999999999997</c:v>
                </c:pt>
                <c:pt idx="1700">
                  <c:v>39.67</c:v>
                </c:pt>
                <c:pt idx="1701">
                  <c:v>39.68</c:v>
                </c:pt>
                <c:pt idx="1702">
                  <c:v>39.68</c:v>
                </c:pt>
                <c:pt idx="1703">
                  <c:v>39.69</c:v>
                </c:pt>
                <c:pt idx="1704">
                  <c:v>39.69</c:v>
                </c:pt>
                <c:pt idx="1705">
                  <c:v>39.69</c:v>
                </c:pt>
                <c:pt idx="1706">
                  <c:v>39.69</c:v>
                </c:pt>
                <c:pt idx="1707">
                  <c:v>39.69</c:v>
                </c:pt>
                <c:pt idx="1708">
                  <c:v>39.69</c:v>
                </c:pt>
                <c:pt idx="1709">
                  <c:v>39.700000000000003</c:v>
                </c:pt>
                <c:pt idx="1710">
                  <c:v>39.700000000000003</c:v>
                </c:pt>
                <c:pt idx="1711">
                  <c:v>39.700000000000003</c:v>
                </c:pt>
                <c:pt idx="1712">
                  <c:v>39.700000000000003</c:v>
                </c:pt>
                <c:pt idx="1713">
                  <c:v>39.71</c:v>
                </c:pt>
                <c:pt idx="1714">
                  <c:v>39.71</c:v>
                </c:pt>
                <c:pt idx="1715">
                  <c:v>39.71</c:v>
                </c:pt>
                <c:pt idx="1716">
                  <c:v>39.71</c:v>
                </c:pt>
                <c:pt idx="1717">
                  <c:v>39.71</c:v>
                </c:pt>
                <c:pt idx="1718">
                  <c:v>39.71</c:v>
                </c:pt>
                <c:pt idx="1719">
                  <c:v>39.71</c:v>
                </c:pt>
                <c:pt idx="1720">
                  <c:v>39.71</c:v>
                </c:pt>
                <c:pt idx="1721">
                  <c:v>39.71</c:v>
                </c:pt>
                <c:pt idx="1722">
                  <c:v>39.71</c:v>
                </c:pt>
                <c:pt idx="1723">
                  <c:v>39.71</c:v>
                </c:pt>
                <c:pt idx="1724">
                  <c:v>39.71</c:v>
                </c:pt>
                <c:pt idx="1725">
                  <c:v>39.71</c:v>
                </c:pt>
                <c:pt idx="1726">
                  <c:v>39.71</c:v>
                </c:pt>
                <c:pt idx="1727">
                  <c:v>39.71</c:v>
                </c:pt>
                <c:pt idx="1728">
                  <c:v>39.71</c:v>
                </c:pt>
                <c:pt idx="1729">
                  <c:v>39.71</c:v>
                </c:pt>
                <c:pt idx="1730">
                  <c:v>39.71</c:v>
                </c:pt>
                <c:pt idx="1731">
                  <c:v>39.71</c:v>
                </c:pt>
                <c:pt idx="1732">
                  <c:v>39.71</c:v>
                </c:pt>
                <c:pt idx="1733">
                  <c:v>39.71</c:v>
                </c:pt>
                <c:pt idx="1734">
                  <c:v>39.71</c:v>
                </c:pt>
                <c:pt idx="1735">
                  <c:v>39.71</c:v>
                </c:pt>
                <c:pt idx="1736">
                  <c:v>39.71</c:v>
                </c:pt>
                <c:pt idx="1737">
                  <c:v>39.71</c:v>
                </c:pt>
                <c:pt idx="1738">
                  <c:v>39.71</c:v>
                </c:pt>
                <c:pt idx="1739">
                  <c:v>39.71</c:v>
                </c:pt>
                <c:pt idx="1740">
                  <c:v>39.71</c:v>
                </c:pt>
                <c:pt idx="1741">
                  <c:v>39.700000000000003</c:v>
                </c:pt>
                <c:pt idx="1742">
                  <c:v>39.700000000000003</c:v>
                </c:pt>
                <c:pt idx="1743">
                  <c:v>39.700000000000003</c:v>
                </c:pt>
                <c:pt idx="1744">
                  <c:v>39.700000000000003</c:v>
                </c:pt>
                <c:pt idx="1745">
                  <c:v>39.700000000000003</c:v>
                </c:pt>
                <c:pt idx="1746">
                  <c:v>39.700000000000003</c:v>
                </c:pt>
                <c:pt idx="1747">
                  <c:v>39.700000000000003</c:v>
                </c:pt>
                <c:pt idx="1748">
                  <c:v>39.700000000000003</c:v>
                </c:pt>
                <c:pt idx="1749">
                  <c:v>39.700000000000003</c:v>
                </c:pt>
                <c:pt idx="1750">
                  <c:v>39.700000000000003</c:v>
                </c:pt>
                <c:pt idx="1751">
                  <c:v>39.69</c:v>
                </c:pt>
                <c:pt idx="1752">
                  <c:v>39.69</c:v>
                </c:pt>
                <c:pt idx="1753">
                  <c:v>39.69</c:v>
                </c:pt>
                <c:pt idx="1754">
                  <c:v>39.69</c:v>
                </c:pt>
                <c:pt idx="1755">
                  <c:v>39.69</c:v>
                </c:pt>
                <c:pt idx="1756">
                  <c:v>39.69</c:v>
                </c:pt>
                <c:pt idx="1757">
                  <c:v>39.69</c:v>
                </c:pt>
                <c:pt idx="1758">
                  <c:v>39.69</c:v>
                </c:pt>
                <c:pt idx="1759">
                  <c:v>39.69</c:v>
                </c:pt>
                <c:pt idx="1760">
                  <c:v>39.69</c:v>
                </c:pt>
                <c:pt idx="1761">
                  <c:v>39.69</c:v>
                </c:pt>
                <c:pt idx="1762">
                  <c:v>39.68</c:v>
                </c:pt>
                <c:pt idx="1763">
                  <c:v>39.67</c:v>
                </c:pt>
                <c:pt idx="1764">
                  <c:v>39.659999999999997</c:v>
                </c:pt>
                <c:pt idx="1765">
                  <c:v>39.65</c:v>
                </c:pt>
                <c:pt idx="1766">
                  <c:v>39.65</c:v>
                </c:pt>
                <c:pt idx="1767">
                  <c:v>39.65</c:v>
                </c:pt>
                <c:pt idx="1768">
                  <c:v>39.65</c:v>
                </c:pt>
                <c:pt idx="1769">
                  <c:v>39.64</c:v>
                </c:pt>
                <c:pt idx="1770">
                  <c:v>39.64</c:v>
                </c:pt>
                <c:pt idx="1771">
                  <c:v>39.64</c:v>
                </c:pt>
                <c:pt idx="1772">
                  <c:v>39.64</c:v>
                </c:pt>
                <c:pt idx="1773">
                  <c:v>39.64</c:v>
                </c:pt>
                <c:pt idx="1774">
                  <c:v>39.630000000000003</c:v>
                </c:pt>
                <c:pt idx="1775">
                  <c:v>39.630000000000003</c:v>
                </c:pt>
                <c:pt idx="1776">
                  <c:v>39.630000000000003</c:v>
                </c:pt>
                <c:pt idx="1777">
                  <c:v>39.630000000000003</c:v>
                </c:pt>
                <c:pt idx="1778">
                  <c:v>39.630000000000003</c:v>
                </c:pt>
                <c:pt idx="1779">
                  <c:v>39.630000000000003</c:v>
                </c:pt>
                <c:pt idx="1780">
                  <c:v>39.619999999999997</c:v>
                </c:pt>
                <c:pt idx="1781">
                  <c:v>39.619999999999997</c:v>
                </c:pt>
                <c:pt idx="1782">
                  <c:v>39.619999999999997</c:v>
                </c:pt>
                <c:pt idx="1783">
                  <c:v>39.61</c:v>
                </c:pt>
                <c:pt idx="1784">
                  <c:v>39.61</c:v>
                </c:pt>
                <c:pt idx="1785">
                  <c:v>39.61</c:v>
                </c:pt>
                <c:pt idx="1786">
                  <c:v>39.61</c:v>
                </c:pt>
                <c:pt idx="1787">
                  <c:v>39.61</c:v>
                </c:pt>
                <c:pt idx="1788">
                  <c:v>39.61</c:v>
                </c:pt>
                <c:pt idx="1789">
                  <c:v>39.61</c:v>
                </c:pt>
                <c:pt idx="1790">
                  <c:v>39.6</c:v>
                </c:pt>
                <c:pt idx="1791">
                  <c:v>39.6</c:v>
                </c:pt>
                <c:pt idx="1792">
                  <c:v>39.6</c:v>
                </c:pt>
                <c:pt idx="1793">
                  <c:v>39.6</c:v>
                </c:pt>
                <c:pt idx="1794">
                  <c:v>39.6</c:v>
                </c:pt>
                <c:pt idx="1795">
                  <c:v>39.590000000000003</c:v>
                </c:pt>
                <c:pt idx="1796">
                  <c:v>39.590000000000003</c:v>
                </c:pt>
                <c:pt idx="1797">
                  <c:v>39.58</c:v>
                </c:pt>
                <c:pt idx="1798">
                  <c:v>39.57</c:v>
                </c:pt>
                <c:pt idx="1799">
                  <c:v>39.57</c:v>
                </c:pt>
                <c:pt idx="1800">
                  <c:v>39.56</c:v>
                </c:pt>
                <c:pt idx="1801">
                  <c:v>39.56</c:v>
                </c:pt>
                <c:pt idx="1802">
                  <c:v>39.549999999999997</c:v>
                </c:pt>
                <c:pt idx="1803">
                  <c:v>39.54</c:v>
                </c:pt>
                <c:pt idx="1804">
                  <c:v>39.54</c:v>
                </c:pt>
                <c:pt idx="1805">
                  <c:v>39.53</c:v>
                </c:pt>
                <c:pt idx="1806">
                  <c:v>39.520000000000003</c:v>
                </c:pt>
                <c:pt idx="1807">
                  <c:v>39.51</c:v>
                </c:pt>
                <c:pt idx="1808">
                  <c:v>39.51</c:v>
                </c:pt>
                <c:pt idx="1809">
                  <c:v>39.5</c:v>
                </c:pt>
                <c:pt idx="1810">
                  <c:v>39.49</c:v>
                </c:pt>
                <c:pt idx="1811">
                  <c:v>39.47</c:v>
                </c:pt>
                <c:pt idx="1812">
                  <c:v>39.47</c:v>
                </c:pt>
                <c:pt idx="1813">
                  <c:v>39.46</c:v>
                </c:pt>
                <c:pt idx="1814">
                  <c:v>39.46</c:v>
                </c:pt>
                <c:pt idx="1815">
                  <c:v>39.46</c:v>
                </c:pt>
                <c:pt idx="1816">
                  <c:v>39.46</c:v>
                </c:pt>
                <c:pt idx="1817">
                  <c:v>39.47</c:v>
                </c:pt>
                <c:pt idx="1818">
                  <c:v>39.47</c:v>
                </c:pt>
                <c:pt idx="1819">
                  <c:v>39.479999999999997</c:v>
                </c:pt>
                <c:pt idx="1820">
                  <c:v>39.49</c:v>
                </c:pt>
                <c:pt idx="1821">
                  <c:v>39.5</c:v>
                </c:pt>
                <c:pt idx="1822">
                  <c:v>39.5</c:v>
                </c:pt>
                <c:pt idx="1823">
                  <c:v>39.5</c:v>
                </c:pt>
                <c:pt idx="1824">
                  <c:v>39.5</c:v>
                </c:pt>
                <c:pt idx="1825">
                  <c:v>39.5</c:v>
                </c:pt>
                <c:pt idx="1826">
                  <c:v>39.5</c:v>
                </c:pt>
                <c:pt idx="1827">
                  <c:v>39.5</c:v>
                </c:pt>
                <c:pt idx="1828">
                  <c:v>39.5</c:v>
                </c:pt>
                <c:pt idx="1829">
                  <c:v>39.5</c:v>
                </c:pt>
                <c:pt idx="1830">
                  <c:v>39.5</c:v>
                </c:pt>
                <c:pt idx="1831">
                  <c:v>39.49</c:v>
                </c:pt>
                <c:pt idx="1832">
                  <c:v>39.49</c:v>
                </c:pt>
                <c:pt idx="1833">
                  <c:v>39.5</c:v>
                </c:pt>
                <c:pt idx="1834">
                  <c:v>39.51</c:v>
                </c:pt>
                <c:pt idx="1835">
                  <c:v>39.51</c:v>
                </c:pt>
                <c:pt idx="1836">
                  <c:v>39.520000000000003</c:v>
                </c:pt>
                <c:pt idx="1837">
                  <c:v>39.53</c:v>
                </c:pt>
                <c:pt idx="1838">
                  <c:v>39.53</c:v>
                </c:pt>
                <c:pt idx="1839">
                  <c:v>39.54</c:v>
                </c:pt>
                <c:pt idx="1840">
                  <c:v>39.54</c:v>
                </c:pt>
                <c:pt idx="1841">
                  <c:v>39.549999999999997</c:v>
                </c:pt>
                <c:pt idx="1842">
                  <c:v>39.549999999999997</c:v>
                </c:pt>
                <c:pt idx="1843">
                  <c:v>39.56</c:v>
                </c:pt>
                <c:pt idx="1844">
                  <c:v>39.57</c:v>
                </c:pt>
                <c:pt idx="1845">
                  <c:v>39.58</c:v>
                </c:pt>
                <c:pt idx="1846">
                  <c:v>39.590000000000003</c:v>
                </c:pt>
                <c:pt idx="1847">
                  <c:v>39.590000000000003</c:v>
                </c:pt>
                <c:pt idx="1848">
                  <c:v>39.6</c:v>
                </c:pt>
                <c:pt idx="1849">
                  <c:v>39.6</c:v>
                </c:pt>
                <c:pt idx="1850">
                  <c:v>39.6</c:v>
                </c:pt>
                <c:pt idx="1851">
                  <c:v>39.6</c:v>
                </c:pt>
                <c:pt idx="1852">
                  <c:v>39.6</c:v>
                </c:pt>
                <c:pt idx="1853">
                  <c:v>39.61</c:v>
                </c:pt>
                <c:pt idx="1854">
                  <c:v>39.61</c:v>
                </c:pt>
                <c:pt idx="1855">
                  <c:v>39.61</c:v>
                </c:pt>
                <c:pt idx="1856">
                  <c:v>39.61</c:v>
                </c:pt>
                <c:pt idx="1857">
                  <c:v>39.61</c:v>
                </c:pt>
                <c:pt idx="1858">
                  <c:v>39.61</c:v>
                </c:pt>
                <c:pt idx="1859">
                  <c:v>39.61</c:v>
                </c:pt>
                <c:pt idx="1860">
                  <c:v>39.61</c:v>
                </c:pt>
                <c:pt idx="1861">
                  <c:v>39.61</c:v>
                </c:pt>
                <c:pt idx="1862">
                  <c:v>39.61</c:v>
                </c:pt>
                <c:pt idx="1863">
                  <c:v>39.619999999999997</c:v>
                </c:pt>
                <c:pt idx="1864">
                  <c:v>39.619999999999997</c:v>
                </c:pt>
                <c:pt idx="1865">
                  <c:v>39.619999999999997</c:v>
                </c:pt>
                <c:pt idx="1866">
                  <c:v>39.619999999999997</c:v>
                </c:pt>
                <c:pt idx="1867">
                  <c:v>39.619999999999997</c:v>
                </c:pt>
                <c:pt idx="1868">
                  <c:v>39.619999999999997</c:v>
                </c:pt>
                <c:pt idx="1869">
                  <c:v>39.619999999999997</c:v>
                </c:pt>
                <c:pt idx="1870">
                  <c:v>39.619999999999997</c:v>
                </c:pt>
                <c:pt idx="1871">
                  <c:v>39.619999999999997</c:v>
                </c:pt>
                <c:pt idx="1872">
                  <c:v>39.619999999999997</c:v>
                </c:pt>
                <c:pt idx="1873">
                  <c:v>39.619999999999997</c:v>
                </c:pt>
                <c:pt idx="1874">
                  <c:v>39.630000000000003</c:v>
                </c:pt>
                <c:pt idx="1875">
                  <c:v>39.630000000000003</c:v>
                </c:pt>
                <c:pt idx="1876">
                  <c:v>39.619999999999997</c:v>
                </c:pt>
                <c:pt idx="1877">
                  <c:v>39.619999999999997</c:v>
                </c:pt>
                <c:pt idx="1878">
                  <c:v>39.619999999999997</c:v>
                </c:pt>
                <c:pt idx="1879">
                  <c:v>39.619999999999997</c:v>
                </c:pt>
                <c:pt idx="1880">
                  <c:v>39.619999999999997</c:v>
                </c:pt>
                <c:pt idx="1881">
                  <c:v>39.619999999999997</c:v>
                </c:pt>
                <c:pt idx="1882">
                  <c:v>39.619999999999997</c:v>
                </c:pt>
                <c:pt idx="1883">
                  <c:v>39.619999999999997</c:v>
                </c:pt>
                <c:pt idx="1884">
                  <c:v>39.619999999999997</c:v>
                </c:pt>
                <c:pt idx="1885">
                  <c:v>39.619999999999997</c:v>
                </c:pt>
                <c:pt idx="1886">
                  <c:v>39.619999999999997</c:v>
                </c:pt>
                <c:pt idx="1887">
                  <c:v>39.61</c:v>
                </c:pt>
                <c:pt idx="1888">
                  <c:v>39.61</c:v>
                </c:pt>
                <c:pt idx="1889">
                  <c:v>39.61</c:v>
                </c:pt>
                <c:pt idx="1890">
                  <c:v>39.61</c:v>
                </c:pt>
                <c:pt idx="1891">
                  <c:v>39.61</c:v>
                </c:pt>
                <c:pt idx="1892">
                  <c:v>39.61</c:v>
                </c:pt>
                <c:pt idx="1893">
                  <c:v>39.61</c:v>
                </c:pt>
                <c:pt idx="1894">
                  <c:v>39.61</c:v>
                </c:pt>
                <c:pt idx="1895">
                  <c:v>39.61</c:v>
                </c:pt>
                <c:pt idx="1896">
                  <c:v>39.61</c:v>
                </c:pt>
                <c:pt idx="1897">
                  <c:v>39.61</c:v>
                </c:pt>
                <c:pt idx="1898">
                  <c:v>39.61</c:v>
                </c:pt>
                <c:pt idx="1899">
                  <c:v>39.6</c:v>
                </c:pt>
                <c:pt idx="1900">
                  <c:v>39.6</c:v>
                </c:pt>
                <c:pt idx="1901">
                  <c:v>39.6</c:v>
                </c:pt>
                <c:pt idx="1902">
                  <c:v>39.6</c:v>
                </c:pt>
                <c:pt idx="1903">
                  <c:v>39.590000000000003</c:v>
                </c:pt>
                <c:pt idx="1904">
                  <c:v>39.590000000000003</c:v>
                </c:pt>
                <c:pt idx="1905">
                  <c:v>39.590000000000003</c:v>
                </c:pt>
                <c:pt idx="1906">
                  <c:v>39.58</c:v>
                </c:pt>
                <c:pt idx="1907">
                  <c:v>39.58</c:v>
                </c:pt>
                <c:pt idx="1908">
                  <c:v>39.57</c:v>
                </c:pt>
                <c:pt idx="1909">
                  <c:v>39.57</c:v>
                </c:pt>
                <c:pt idx="1910">
                  <c:v>39.56</c:v>
                </c:pt>
                <c:pt idx="1911">
                  <c:v>39.56</c:v>
                </c:pt>
                <c:pt idx="1912">
                  <c:v>39.549999999999997</c:v>
                </c:pt>
                <c:pt idx="1913">
                  <c:v>39.54</c:v>
                </c:pt>
                <c:pt idx="1914">
                  <c:v>39.53</c:v>
                </c:pt>
                <c:pt idx="1915">
                  <c:v>39.520000000000003</c:v>
                </c:pt>
                <c:pt idx="1916">
                  <c:v>39.51</c:v>
                </c:pt>
                <c:pt idx="1917">
                  <c:v>39.5</c:v>
                </c:pt>
                <c:pt idx="1918">
                  <c:v>39.49</c:v>
                </c:pt>
                <c:pt idx="1919">
                  <c:v>39.47</c:v>
                </c:pt>
                <c:pt idx="1920">
                  <c:v>39.46</c:v>
                </c:pt>
                <c:pt idx="1921">
                  <c:v>39.46</c:v>
                </c:pt>
                <c:pt idx="1922">
                  <c:v>39.450000000000003</c:v>
                </c:pt>
                <c:pt idx="1923">
                  <c:v>39.450000000000003</c:v>
                </c:pt>
                <c:pt idx="1924">
                  <c:v>39.450000000000003</c:v>
                </c:pt>
                <c:pt idx="1925">
                  <c:v>39.44</c:v>
                </c:pt>
                <c:pt idx="1926">
                  <c:v>39.43</c:v>
                </c:pt>
                <c:pt idx="1927">
                  <c:v>39.43</c:v>
                </c:pt>
                <c:pt idx="1928">
                  <c:v>39.42</c:v>
                </c:pt>
                <c:pt idx="1929">
                  <c:v>39.42</c:v>
                </c:pt>
                <c:pt idx="1930">
                  <c:v>39.409999999999997</c:v>
                </c:pt>
                <c:pt idx="1931">
                  <c:v>39.409999999999997</c:v>
                </c:pt>
                <c:pt idx="1932">
                  <c:v>39.409999999999997</c:v>
                </c:pt>
                <c:pt idx="1933">
                  <c:v>39.409999999999997</c:v>
                </c:pt>
                <c:pt idx="1934">
                  <c:v>39.409999999999997</c:v>
                </c:pt>
                <c:pt idx="1935">
                  <c:v>39.4</c:v>
                </c:pt>
                <c:pt idx="1936">
                  <c:v>39.4</c:v>
                </c:pt>
                <c:pt idx="1937">
                  <c:v>39.4</c:v>
                </c:pt>
                <c:pt idx="1938">
                  <c:v>39.4</c:v>
                </c:pt>
                <c:pt idx="1939">
                  <c:v>39.4</c:v>
                </c:pt>
                <c:pt idx="1940">
                  <c:v>39.4</c:v>
                </c:pt>
                <c:pt idx="1941">
                  <c:v>39.4</c:v>
                </c:pt>
                <c:pt idx="1942">
                  <c:v>39.4</c:v>
                </c:pt>
                <c:pt idx="1943">
                  <c:v>39.4</c:v>
                </c:pt>
                <c:pt idx="1944">
                  <c:v>39.4</c:v>
                </c:pt>
                <c:pt idx="1945">
                  <c:v>39.4</c:v>
                </c:pt>
                <c:pt idx="1946">
                  <c:v>39.4</c:v>
                </c:pt>
                <c:pt idx="1947">
                  <c:v>39.4</c:v>
                </c:pt>
                <c:pt idx="1948">
                  <c:v>39.4</c:v>
                </c:pt>
                <c:pt idx="1949">
                  <c:v>39.39</c:v>
                </c:pt>
                <c:pt idx="1950">
                  <c:v>39.39</c:v>
                </c:pt>
                <c:pt idx="1951">
                  <c:v>39.39</c:v>
                </c:pt>
                <c:pt idx="1952">
                  <c:v>39.39</c:v>
                </c:pt>
                <c:pt idx="1953">
                  <c:v>39.39</c:v>
                </c:pt>
                <c:pt idx="1954">
                  <c:v>39.39</c:v>
                </c:pt>
                <c:pt idx="1955">
                  <c:v>39.39</c:v>
                </c:pt>
                <c:pt idx="1956">
                  <c:v>39.39</c:v>
                </c:pt>
                <c:pt idx="1957">
                  <c:v>39.39</c:v>
                </c:pt>
                <c:pt idx="1958">
                  <c:v>39.39</c:v>
                </c:pt>
                <c:pt idx="1959">
                  <c:v>39.380000000000003</c:v>
                </c:pt>
                <c:pt idx="1960">
                  <c:v>39.380000000000003</c:v>
                </c:pt>
                <c:pt idx="1961">
                  <c:v>39.380000000000003</c:v>
                </c:pt>
                <c:pt idx="1962">
                  <c:v>39.380000000000003</c:v>
                </c:pt>
                <c:pt idx="1963">
                  <c:v>39.380000000000003</c:v>
                </c:pt>
                <c:pt idx="1964">
                  <c:v>39.369999999999997</c:v>
                </c:pt>
                <c:pt idx="1965">
                  <c:v>39.369999999999997</c:v>
                </c:pt>
                <c:pt idx="1966">
                  <c:v>39.369999999999997</c:v>
                </c:pt>
                <c:pt idx="1967">
                  <c:v>39.369999999999997</c:v>
                </c:pt>
                <c:pt idx="1968">
                  <c:v>39.380000000000003</c:v>
                </c:pt>
                <c:pt idx="1969">
                  <c:v>39.380000000000003</c:v>
                </c:pt>
                <c:pt idx="1970">
                  <c:v>39.380000000000003</c:v>
                </c:pt>
                <c:pt idx="1971">
                  <c:v>39.380000000000003</c:v>
                </c:pt>
                <c:pt idx="1972">
                  <c:v>39.380000000000003</c:v>
                </c:pt>
                <c:pt idx="1973">
                  <c:v>39.380000000000003</c:v>
                </c:pt>
                <c:pt idx="1974">
                  <c:v>39.380000000000003</c:v>
                </c:pt>
                <c:pt idx="1975">
                  <c:v>39.380000000000003</c:v>
                </c:pt>
                <c:pt idx="1976">
                  <c:v>39.380000000000003</c:v>
                </c:pt>
                <c:pt idx="1977">
                  <c:v>39.380000000000003</c:v>
                </c:pt>
                <c:pt idx="1978">
                  <c:v>39.380000000000003</c:v>
                </c:pt>
                <c:pt idx="1979">
                  <c:v>39.380000000000003</c:v>
                </c:pt>
                <c:pt idx="1980">
                  <c:v>39.380000000000003</c:v>
                </c:pt>
                <c:pt idx="1981">
                  <c:v>39.380000000000003</c:v>
                </c:pt>
                <c:pt idx="1982">
                  <c:v>39.380000000000003</c:v>
                </c:pt>
                <c:pt idx="1983">
                  <c:v>39.380000000000003</c:v>
                </c:pt>
                <c:pt idx="1984">
                  <c:v>39.39</c:v>
                </c:pt>
                <c:pt idx="1985">
                  <c:v>39.39</c:v>
                </c:pt>
                <c:pt idx="1986">
                  <c:v>39.39</c:v>
                </c:pt>
                <c:pt idx="1987">
                  <c:v>39.4</c:v>
                </c:pt>
                <c:pt idx="1988">
                  <c:v>39.4</c:v>
                </c:pt>
                <c:pt idx="1989">
                  <c:v>39.4</c:v>
                </c:pt>
                <c:pt idx="1990">
                  <c:v>39.4</c:v>
                </c:pt>
                <c:pt idx="1991">
                  <c:v>39.4</c:v>
                </c:pt>
                <c:pt idx="1992">
                  <c:v>39.4</c:v>
                </c:pt>
                <c:pt idx="1993">
                  <c:v>39.409999999999997</c:v>
                </c:pt>
                <c:pt idx="1994">
                  <c:v>39.409999999999997</c:v>
                </c:pt>
                <c:pt idx="1995">
                  <c:v>39.409999999999997</c:v>
                </c:pt>
                <c:pt idx="1996">
                  <c:v>39.42</c:v>
                </c:pt>
                <c:pt idx="1997">
                  <c:v>39.43</c:v>
                </c:pt>
                <c:pt idx="1998">
                  <c:v>39.43</c:v>
                </c:pt>
                <c:pt idx="1999">
                  <c:v>39.44</c:v>
                </c:pt>
                <c:pt idx="2000">
                  <c:v>39.44</c:v>
                </c:pt>
                <c:pt idx="2001">
                  <c:v>39.450000000000003</c:v>
                </c:pt>
                <c:pt idx="2002">
                  <c:v>39.450000000000003</c:v>
                </c:pt>
                <c:pt idx="2003">
                  <c:v>39.47</c:v>
                </c:pt>
                <c:pt idx="2004">
                  <c:v>39.479999999999997</c:v>
                </c:pt>
                <c:pt idx="2005">
                  <c:v>39.5</c:v>
                </c:pt>
                <c:pt idx="2006">
                  <c:v>39.520000000000003</c:v>
                </c:pt>
                <c:pt idx="2007">
                  <c:v>39.549999999999997</c:v>
                </c:pt>
                <c:pt idx="2008">
                  <c:v>39.56</c:v>
                </c:pt>
                <c:pt idx="2009">
                  <c:v>39.58</c:v>
                </c:pt>
                <c:pt idx="2010">
                  <c:v>39.590000000000003</c:v>
                </c:pt>
                <c:pt idx="2011">
                  <c:v>39.6</c:v>
                </c:pt>
                <c:pt idx="2012">
                  <c:v>39.61</c:v>
                </c:pt>
                <c:pt idx="2013">
                  <c:v>39.61</c:v>
                </c:pt>
                <c:pt idx="2014">
                  <c:v>39.619999999999997</c:v>
                </c:pt>
                <c:pt idx="2015">
                  <c:v>39.630000000000003</c:v>
                </c:pt>
                <c:pt idx="2016">
                  <c:v>39.65</c:v>
                </c:pt>
                <c:pt idx="2017">
                  <c:v>39.68</c:v>
                </c:pt>
                <c:pt idx="2018">
                  <c:v>39.69</c:v>
                </c:pt>
                <c:pt idx="2019">
                  <c:v>39.71</c:v>
                </c:pt>
                <c:pt idx="2020">
                  <c:v>39.71</c:v>
                </c:pt>
                <c:pt idx="2021">
                  <c:v>39.71</c:v>
                </c:pt>
                <c:pt idx="2022">
                  <c:v>39.71</c:v>
                </c:pt>
                <c:pt idx="2023">
                  <c:v>39.72</c:v>
                </c:pt>
                <c:pt idx="2024">
                  <c:v>39.72</c:v>
                </c:pt>
                <c:pt idx="2025">
                  <c:v>39.729999999999997</c:v>
                </c:pt>
                <c:pt idx="2026">
                  <c:v>39.74</c:v>
                </c:pt>
                <c:pt idx="2027">
                  <c:v>39.76</c:v>
                </c:pt>
                <c:pt idx="2028">
                  <c:v>39.770000000000003</c:v>
                </c:pt>
                <c:pt idx="2029">
                  <c:v>39.79</c:v>
                </c:pt>
                <c:pt idx="2030">
                  <c:v>39.81</c:v>
                </c:pt>
                <c:pt idx="2031">
                  <c:v>39.83</c:v>
                </c:pt>
                <c:pt idx="2032">
                  <c:v>39.85</c:v>
                </c:pt>
                <c:pt idx="2033">
                  <c:v>39.869999999999997</c:v>
                </c:pt>
                <c:pt idx="2034">
                  <c:v>39.89</c:v>
                </c:pt>
                <c:pt idx="2035">
                  <c:v>39.909999999999997</c:v>
                </c:pt>
                <c:pt idx="2036">
                  <c:v>39.92</c:v>
                </c:pt>
                <c:pt idx="2037">
                  <c:v>39.93</c:v>
                </c:pt>
                <c:pt idx="2038">
                  <c:v>39.94</c:v>
                </c:pt>
                <c:pt idx="2039">
                  <c:v>39.950000000000003</c:v>
                </c:pt>
                <c:pt idx="2040">
                  <c:v>39.96</c:v>
                </c:pt>
                <c:pt idx="2041">
                  <c:v>39.979999999999997</c:v>
                </c:pt>
                <c:pt idx="2042">
                  <c:v>39.99</c:v>
                </c:pt>
                <c:pt idx="2043">
                  <c:v>40.01</c:v>
                </c:pt>
                <c:pt idx="2044">
                  <c:v>40.01</c:v>
                </c:pt>
                <c:pt idx="2045">
                  <c:v>40.020000000000003</c:v>
                </c:pt>
                <c:pt idx="2046">
                  <c:v>40.03</c:v>
                </c:pt>
                <c:pt idx="2047">
                  <c:v>40.04</c:v>
                </c:pt>
                <c:pt idx="2048">
                  <c:v>40.04</c:v>
                </c:pt>
                <c:pt idx="2049">
                  <c:v>40.06</c:v>
                </c:pt>
                <c:pt idx="2050">
                  <c:v>40.07</c:v>
                </c:pt>
                <c:pt idx="2051">
                  <c:v>40.090000000000003</c:v>
                </c:pt>
                <c:pt idx="2052">
                  <c:v>40.1</c:v>
                </c:pt>
                <c:pt idx="2053">
                  <c:v>40.119999999999997</c:v>
                </c:pt>
                <c:pt idx="2054">
                  <c:v>40.130000000000003</c:v>
                </c:pt>
                <c:pt idx="2055">
                  <c:v>40.130000000000003</c:v>
                </c:pt>
                <c:pt idx="2056">
                  <c:v>40.130000000000003</c:v>
                </c:pt>
                <c:pt idx="2057">
                  <c:v>40.130000000000003</c:v>
                </c:pt>
                <c:pt idx="2058">
                  <c:v>40.130000000000003</c:v>
                </c:pt>
                <c:pt idx="2059">
                  <c:v>40.130000000000003</c:v>
                </c:pt>
                <c:pt idx="2060">
                  <c:v>40.130000000000003</c:v>
                </c:pt>
                <c:pt idx="2061">
                  <c:v>40.130000000000003</c:v>
                </c:pt>
                <c:pt idx="2062">
                  <c:v>40.130000000000003</c:v>
                </c:pt>
                <c:pt idx="2063">
                  <c:v>40.130000000000003</c:v>
                </c:pt>
                <c:pt idx="2064">
                  <c:v>40.130000000000003</c:v>
                </c:pt>
                <c:pt idx="2065">
                  <c:v>40.130000000000003</c:v>
                </c:pt>
                <c:pt idx="2066">
                  <c:v>40.130000000000003</c:v>
                </c:pt>
                <c:pt idx="2067">
                  <c:v>40.130000000000003</c:v>
                </c:pt>
                <c:pt idx="2068">
                  <c:v>40.130000000000003</c:v>
                </c:pt>
                <c:pt idx="2069">
                  <c:v>40.14</c:v>
                </c:pt>
                <c:pt idx="2070">
                  <c:v>40.14</c:v>
                </c:pt>
                <c:pt idx="2071">
                  <c:v>40.14</c:v>
                </c:pt>
                <c:pt idx="2072">
                  <c:v>40.14</c:v>
                </c:pt>
                <c:pt idx="2073">
                  <c:v>40.15</c:v>
                </c:pt>
                <c:pt idx="2074">
                  <c:v>40.15</c:v>
                </c:pt>
                <c:pt idx="2075">
                  <c:v>40.15</c:v>
                </c:pt>
                <c:pt idx="2076">
                  <c:v>40.15</c:v>
                </c:pt>
                <c:pt idx="2077">
                  <c:v>40.15</c:v>
                </c:pt>
                <c:pt idx="2078">
                  <c:v>40.15</c:v>
                </c:pt>
                <c:pt idx="2079">
                  <c:v>40.15</c:v>
                </c:pt>
                <c:pt idx="2080">
                  <c:v>40.159999999999997</c:v>
                </c:pt>
                <c:pt idx="2081">
                  <c:v>40.159999999999997</c:v>
                </c:pt>
                <c:pt idx="2082">
                  <c:v>40.159999999999997</c:v>
                </c:pt>
                <c:pt idx="2083">
                  <c:v>40.159999999999997</c:v>
                </c:pt>
                <c:pt idx="2084">
                  <c:v>40.159999999999997</c:v>
                </c:pt>
                <c:pt idx="2085">
                  <c:v>40.17</c:v>
                </c:pt>
                <c:pt idx="2086">
                  <c:v>40.17</c:v>
                </c:pt>
                <c:pt idx="2087">
                  <c:v>40.17</c:v>
                </c:pt>
                <c:pt idx="2088">
                  <c:v>40.17</c:v>
                </c:pt>
                <c:pt idx="2089">
                  <c:v>40.17</c:v>
                </c:pt>
                <c:pt idx="2090">
                  <c:v>40.17</c:v>
                </c:pt>
                <c:pt idx="2091">
                  <c:v>40.17</c:v>
                </c:pt>
                <c:pt idx="2092">
                  <c:v>40.17</c:v>
                </c:pt>
                <c:pt idx="2093">
                  <c:v>40.17</c:v>
                </c:pt>
                <c:pt idx="2094">
                  <c:v>40.17</c:v>
                </c:pt>
                <c:pt idx="2095">
                  <c:v>40.17</c:v>
                </c:pt>
                <c:pt idx="2096">
                  <c:v>40.18</c:v>
                </c:pt>
                <c:pt idx="2097">
                  <c:v>40.18</c:v>
                </c:pt>
                <c:pt idx="2098">
                  <c:v>40.18</c:v>
                </c:pt>
                <c:pt idx="2099">
                  <c:v>40.17</c:v>
                </c:pt>
                <c:pt idx="2100">
                  <c:v>40.17</c:v>
                </c:pt>
                <c:pt idx="2101">
                  <c:v>40.17</c:v>
                </c:pt>
                <c:pt idx="2102">
                  <c:v>40.17</c:v>
                </c:pt>
                <c:pt idx="2103">
                  <c:v>40.17</c:v>
                </c:pt>
                <c:pt idx="2104">
                  <c:v>40.17</c:v>
                </c:pt>
                <c:pt idx="2105">
                  <c:v>40.159999999999997</c:v>
                </c:pt>
                <c:pt idx="2106">
                  <c:v>40.159999999999997</c:v>
                </c:pt>
                <c:pt idx="2107">
                  <c:v>40.159999999999997</c:v>
                </c:pt>
                <c:pt idx="2108">
                  <c:v>40.159999999999997</c:v>
                </c:pt>
                <c:pt idx="2109">
                  <c:v>40.15</c:v>
                </c:pt>
                <c:pt idx="2110">
                  <c:v>40.15</c:v>
                </c:pt>
                <c:pt idx="2111">
                  <c:v>40.15</c:v>
                </c:pt>
                <c:pt idx="2112">
                  <c:v>40.15</c:v>
                </c:pt>
                <c:pt idx="2113">
                  <c:v>40.15</c:v>
                </c:pt>
                <c:pt idx="2114">
                  <c:v>40.14</c:v>
                </c:pt>
                <c:pt idx="2115">
                  <c:v>40.14</c:v>
                </c:pt>
                <c:pt idx="2116">
                  <c:v>40.14</c:v>
                </c:pt>
                <c:pt idx="2117">
                  <c:v>40.14</c:v>
                </c:pt>
                <c:pt idx="2118">
                  <c:v>40.14</c:v>
                </c:pt>
                <c:pt idx="2119">
                  <c:v>40.14</c:v>
                </c:pt>
                <c:pt idx="2120">
                  <c:v>40.130000000000003</c:v>
                </c:pt>
                <c:pt idx="2121">
                  <c:v>40.130000000000003</c:v>
                </c:pt>
                <c:pt idx="2122">
                  <c:v>40.130000000000003</c:v>
                </c:pt>
                <c:pt idx="2123">
                  <c:v>40.130000000000003</c:v>
                </c:pt>
                <c:pt idx="2124">
                  <c:v>40.130000000000003</c:v>
                </c:pt>
                <c:pt idx="2125">
                  <c:v>40.130000000000003</c:v>
                </c:pt>
                <c:pt idx="2126">
                  <c:v>40.130000000000003</c:v>
                </c:pt>
                <c:pt idx="2127">
                  <c:v>40.130000000000003</c:v>
                </c:pt>
                <c:pt idx="2128">
                  <c:v>40.130000000000003</c:v>
                </c:pt>
                <c:pt idx="2129">
                  <c:v>40.130000000000003</c:v>
                </c:pt>
                <c:pt idx="2130">
                  <c:v>40.130000000000003</c:v>
                </c:pt>
                <c:pt idx="2131">
                  <c:v>40.130000000000003</c:v>
                </c:pt>
                <c:pt idx="2132">
                  <c:v>40.130000000000003</c:v>
                </c:pt>
                <c:pt idx="2133">
                  <c:v>40.130000000000003</c:v>
                </c:pt>
                <c:pt idx="2134">
                  <c:v>40.130000000000003</c:v>
                </c:pt>
                <c:pt idx="2135">
                  <c:v>40.130000000000003</c:v>
                </c:pt>
                <c:pt idx="2136">
                  <c:v>40.130000000000003</c:v>
                </c:pt>
                <c:pt idx="2137">
                  <c:v>40.130000000000003</c:v>
                </c:pt>
                <c:pt idx="2138">
                  <c:v>40.130000000000003</c:v>
                </c:pt>
                <c:pt idx="2139">
                  <c:v>40.130000000000003</c:v>
                </c:pt>
                <c:pt idx="2140">
                  <c:v>40.130000000000003</c:v>
                </c:pt>
                <c:pt idx="2141">
                  <c:v>40.130000000000003</c:v>
                </c:pt>
                <c:pt idx="2142">
                  <c:v>40.130000000000003</c:v>
                </c:pt>
                <c:pt idx="2143">
                  <c:v>40.130000000000003</c:v>
                </c:pt>
                <c:pt idx="2144">
                  <c:v>40.119999999999997</c:v>
                </c:pt>
                <c:pt idx="2145">
                  <c:v>40.119999999999997</c:v>
                </c:pt>
                <c:pt idx="2146">
                  <c:v>40.11</c:v>
                </c:pt>
                <c:pt idx="2147">
                  <c:v>40.11</c:v>
                </c:pt>
                <c:pt idx="2148">
                  <c:v>40.11</c:v>
                </c:pt>
                <c:pt idx="2149">
                  <c:v>40.1</c:v>
                </c:pt>
                <c:pt idx="2150">
                  <c:v>40.1</c:v>
                </c:pt>
                <c:pt idx="2151">
                  <c:v>40.090000000000003</c:v>
                </c:pt>
                <c:pt idx="2152">
                  <c:v>40.08</c:v>
                </c:pt>
                <c:pt idx="2153">
                  <c:v>40.07</c:v>
                </c:pt>
                <c:pt idx="2154">
                  <c:v>40.06</c:v>
                </c:pt>
                <c:pt idx="2155">
                  <c:v>40.06</c:v>
                </c:pt>
                <c:pt idx="2156">
                  <c:v>40.049999999999997</c:v>
                </c:pt>
                <c:pt idx="2157">
                  <c:v>40.04</c:v>
                </c:pt>
                <c:pt idx="2158">
                  <c:v>40.04</c:v>
                </c:pt>
                <c:pt idx="2159">
                  <c:v>40.04</c:v>
                </c:pt>
                <c:pt idx="2160">
                  <c:v>40.04</c:v>
                </c:pt>
                <c:pt idx="2161">
                  <c:v>40.03</c:v>
                </c:pt>
                <c:pt idx="2162">
                  <c:v>40.03</c:v>
                </c:pt>
                <c:pt idx="2163">
                  <c:v>40.03</c:v>
                </c:pt>
                <c:pt idx="2164">
                  <c:v>40.020000000000003</c:v>
                </c:pt>
                <c:pt idx="2165">
                  <c:v>40.020000000000003</c:v>
                </c:pt>
                <c:pt idx="2166">
                  <c:v>40.020000000000003</c:v>
                </c:pt>
                <c:pt idx="2167">
                  <c:v>40.01</c:v>
                </c:pt>
                <c:pt idx="2168">
                  <c:v>40.01</c:v>
                </c:pt>
                <c:pt idx="2169">
                  <c:v>40</c:v>
                </c:pt>
                <c:pt idx="2170">
                  <c:v>39.99</c:v>
                </c:pt>
                <c:pt idx="2171">
                  <c:v>39.99</c:v>
                </c:pt>
                <c:pt idx="2172">
                  <c:v>39.979999999999997</c:v>
                </c:pt>
                <c:pt idx="2173">
                  <c:v>39.97</c:v>
                </c:pt>
                <c:pt idx="2174">
                  <c:v>39.97</c:v>
                </c:pt>
                <c:pt idx="2175">
                  <c:v>39.96</c:v>
                </c:pt>
                <c:pt idx="2176">
                  <c:v>39.96</c:v>
                </c:pt>
                <c:pt idx="2177">
                  <c:v>39.950000000000003</c:v>
                </c:pt>
                <c:pt idx="2178">
                  <c:v>39.94</c:v>
                </c:pt>
                <c:pt idx="2179">
                  <c:v>39.94</c:v>
                </c:pt>
                <c:pt idx="2180">
                  <c:v>39.94</c:v>
                </c:pt>
                <c:pt idx="2181">
                  <c:v>39.93</c:v>
                </c:pt>
                <c:pt idx="2182">
                  <c:v>39.93</c:v>
                </c:pt>
                <c:pt idx="2183">
                  <c:v>39.93</c:v>
                </c:pt>
                <c:pt idx="2184">
                  <c:v>39.93</c:v>
                </c:pt>
                <c:pt idx="2185">
                  <c:v>39.92</c:v>
                </c:pt>
                <c:pt idx="2186">
                  <c:v>39.92</c:v>
                </c:pt>
                <c:pt idx="2187">
                  <c:v>39.92</c:v>
                </c:pt>
                <c:pt idx="2188">
                  <c:v>39.92</c:v>
                </c:pt>
                <c:pt idx="2189">
                  <c:v>39.92</c:v>
                </c:pt>
                <c:pt idx="2190">
                  <c:v>39.92</c:v>
                </c:pt>
                <c:pt idx="2191">
                  <c:v>39.92</c:v>
                </c:pt>
                <c:pt idx="2192">
                  <c:v>39.92</c:v>
                </c:pt>
                <c:pt idx="2193">
                  <c:v>39.92</c:v>
                </c:pt>
                <c:pt idx="2194">
                  <c:v>39.92</c:v>
                </c:pt>
                <c:pt idx="2195">
                  <c:v>39.909999999999997</c:v>
                </c:pt>
                <c:pt idx="2196">
                  <c:v>39.909999999999997</c:v>
                </c:pt>
                <c:pt idx="2197">
                  <c:v>39.9</c:v>
                </c:pt>
                <c:pt idx="2198">
                  <c:v>39.89</c:v>
                </c:pt>
                <c:pt idx="2199">
                  <c:v>39.880000000000003</c:v>
                </c:pt>
                <c:pt idx="2200">
                  <c:v>39.880000000000003</c:v>
                </c:pt>
                <c:pt idx="2201">
                  <c:v>39.869999999999997</c:v>
                </c:pt>
                <c:pt idx="2202">
                  <c:v>39.86</c:v>
                </c:pt>
                <c:pt idx="2203">
                  <c:v>39.86</c:v>
                </c:pt>
                <c:pt idx="2204">
                  <c:v>39.86</c:v>
                </c:pt>
                <c:pt idx="2205">
                  <c:v>39.86</c:v>
                </c:pt>
                <c:pt idx="2206">
                  <c:v>39.85</c:v>
                </c:pt>
                <c:pt idx="2207">
                  <c:v>39.840000000000003</c:v>
                </c:pt>
                <c:pt idx="2208">
                  <c:v>39.83</c:v>
                </c:pt>
                <c:pt idx="2209">
                  <c:v>39.82</c:v>
                </c:pt>
                <c:pt idx="2210">
                  <c:v>39.81</c:v>
                </c:pt>
                <c:pt idx="2211">
                  <c:v>39.81</c:v>
                </c:pt>
                <c:pt idx="2212">
                  <c:v>39.799999999999997</c:v>
                </c:pt>
                <c:pt idx="2213">
                  <c:v>39.79</c:v>
                </c:pt>
                <c:pt idx="2214">
                  <c:v>39.78</c:v>
                </c:pt>
                <c:pt idx="2215">
                  <c:v>39.770000000000003</c:v>
                </c:pt>
                <c:pt idx="2216">
                  <c:v>39.770000000000003</c:v>
                </c:pt>
                <c:pt idx="2217">
                  <c:v>39.770000000000003</c:v>
                </c:pt>
                <c:pt idx="2218">
                  <c:v>39.76</c:v>
                </c:pt>
                <c:pt idx="2219">
                  <c:v>39.76</c:v>
                </c:pt>
                <c:pt idx="2220">
                  <c:v>39.76</c:v>
                </c:pt>
                <c:pt idx="2221">
                  <c:v>39.75</c:v>
                </c:pt>
                <c:pt idx="2222">
                  <c:v>39.75</c:v>
                </c:pt>
                <c:pt idx="2223">
                  <c:v>39.74</c:v>
                </c:pt>
                <c:pt idx="2224">
                  <c:v>39.729999999999997</c:v>
                </c:pt>
                <c:pt idx="2225">
                  <c:v>39.729999999999997</c:v>
                </c:pt>
                <c:pt idx="2226">
                  <c:v>39.72</c:v>
                </c:pt>
                <c:pt idx="2227">
                  <c:v>39.72</c:v>
                </c:pt>
                <c:pt idx="2228">
                  <c:v>39.72</c:v>
                </c:pt>
                <c:pt idx="2229">
                  <c:v>39.71</c:v>
                </c:pt>
                <c:pt idx="2230">
                  <c:v>39.71</c:v>
                </c:pt>
                <c:pt idx="2231">
                  <c:v>39.71</c:v>
                </c:pt>
                <c:pt idx="2232">
                  <c:v>39.71</c:v>
                </c:pt>
                <c:pt idx="2233">
                  <c:v>39.71</c:v>
                </c:pt>
                <c:pt idx="2234">
                  <c:v>39.71</c:v>
                </c:pt>
                <c:pt idx="2235">
                  <c:v>39.71</c:v>
                </c:pt>
                <c:pt idx="2236">
                  <c:v>39.71</c:v>
                </c:pt>
                <c:pt idx="2237">
                  <c:v>39.71</c:v>
                </c:pt>
                <c:pt idx="2238">
                  <c:v>39.71</c:v>
                </c:pt>
                <c:pt idx="2239">
                  <c:v>39.71</c:v>
                </c:pt>
                <c:pt idx="2240">
                  <c:v>39.71</c:v>
                </c:pt>
                <c:pt idx="2241">
                  <c:v>39.71</c:v>
                </c:pt>
                <c:pt idx="2242">
                  <c:v>39.71</c:v>
                </c:pt>
                <c:pt idx="2243">
                  <c:v>39.71</c:v>
                </c:pt>
                <c:pt idx="2244">
                  <c:v>39.71</c:v>
                </c:pt>
                <c:pt idx="2245">
                  <c:v>39.71</c:v>
                </c:pt>
                <c:pt idx="2246">
                  <c:v>39.71</c:v>
                </c:pt>
                <c:pt idx="2247">
                  <c:v>39.71</c:v>
                </c:pt>
                <c:pt idx="2248">
                  <c:v>39.71</c:v>
                </c:pt>
                <c:pt idx="2249">
                  <c:v>39.71</c:v>
                </c:pt>
                <c:pt idx="2250">
                  <c:v>39.71</c:v>
                </c:pt>
                <c:pt idx="2251">
                  <c:v>39.71</c:v>
                </c:pt>
                <c:pt idx="2252">
                  <c:v>39.71</c:v>
                </c:pt>
                <c:pt idx="2253">
                  <c:v>39.71</c:v>
                </c:pt>
                <c:pt idx="2254">
                  <c:v>39.71</c:v>
                </c:pt>
                <c:pt idx="2255">
                  <c:v>39.71</c:v>
                </c:pt>
                <c:pt idx="2256">
                  <c:v>39.71</c:v>
                </c:pt>
                <c:pt idx="2257">
                  <c:v>39.71</c:v>
                </c:pt>
                <c:pt idx="2258">
                  <c:v>39.71</c:v>
                </c:pt>
                <c:pt idx="2259">
                  <c:v>39.71</c:v>
                </c:pt>
                <c:pt idx="2260">
                  <c:v>39.71</c:v>
                </c:pt>
                <c:pt idx="2261">
                  <c:v>39.71</c:v>
                </c:pt>
                <c:pt idx="2262">
                  <c:v>39.71</c:v>
                </c:pt>
                <c:pt idx="2263">
                  <c:v>39.71</c:v>
                </c:pt>
                <c:pt idx="2264">
                  <c:v>39.71</c:v>
                </c:pt>
                <c:pt idx="2265">
                  <c:v>39.71</c:v>
                </c:pt>
                <c:pt idx="2266">
                  <c:v>39.71</c:v>
                </c:pt>
                <c:pt idx="2267">
                  <c:v>39.71</c:v>
                </c:pt>
                <c:pt idx="2268">
                  <c:v>39.71</c:v>
                </c:pt>
                <c:pt idx="2269">
                  <c:v>39.71</c:v>
                </c:pt>
                <c:pt idx="2270">
                  <c:v>39.71</c:v>
                </c:pt>
                <c:pt idx="2271">
                  <c:v>39.71</c:v>
                </c:pt>
                <c:pt idx="2272">
                  <c:v>39.700000000000003</c:v>
                </c:pt>
                <c:pt idx="2273">
                  <c:v>39.700000000000003</c:v>
                </c:pt>
                <c:pt idx="2274">
                  <c:v>39.69</c:v>
                </c:pt>
                <c:pt idx="2275">
                  <c:v>39.69</c:v>
                </c:pt>
                <c:pt idx="2276">
                  <c:v>39.68</c:v>
                </c:pt>
                <c:pt idx="2277">
                  <c:v>39.68</c:v>
                </c:pt>
                <c:pt idx="2278">
                  <c:v>39.67</c:v>
                </c:pt>
                <c:pt idx="2279">
                  <c:v>39.67</c:v>
                </c:pt>
                <c:pt idx="2280">
                  <c:v>39.67</c:v>
                </c:pt>
                <c:pt idx="2281">
                  <c:v>39.67</c:v>
                </c:pt>
                <c:pt idx="2282">
                  <c:v>39.659999999999997</c:v>
                </c:pt>
                <c:pt idx="2283">
                  <c:v>39.659999999999997</c:v>
                </c:pt>
                <c:pt idx="2284">
                  <c:v>39.659999999999997</c:v>
                </c:pt>
                <c:pt idx="2285">
                  <c:v>39.65</c:v>
                </c:pt>
                <c:pt idx="2286">
                  <c:v>39.65</c:v>
                </c:pt>
                <c:pt idx="2287">
                  <c:v>39.64</c:v>
                </c:pt>
                <c:pt idx="2288">
                  <c:v>39.64</c:v>
                </c:pt>
                <c:pt idx="2289">
                  <c:v>39.64</c:v>
                </c:pt>
                <c:pt idx="2290">
                  <c:v>39.630000000000003</c:v>
                </c:pt>
                <c:pt idx="2291">
                  <c:v>39.630000000000003</c:v>
                </c:pt>
                <c:pt idx="2292">
                  <c:v>39.630000000000003</c:v>
                </c:pt>
                <c:pt idx="2293">
                  <c:v>39.630000000000003</c:v>
                </c:pt>
                <c:pt idx="2294">
                  <c:v>39.630000000000003</c:v>
                </c:pt>
                <c:pt idx="2295">
                  <c:v>39.630000000000003</c:v>
                </c:pt>
                <c:pt idx="2296">
                  <c:v>39.630000000000003</c:v>
                </c:pt>
                <c:pt idx="2297">
                  <c:v>39.630000000000003</c:v>
                </c:pt>
                <c:pt idx="2298">
                  <c:v>39.630000000000003</c:v>
                </c:pt>
                <c:pt idx="2299">
                  <c:v>39.630000000000003</c:v>
                </c:pt>
                <c:pt idx="2300">
                  <c:v>39.630000000000003</c:v>
                </c:pt>
                <c:pt idx="2301">
                  <c:v>39.630000000000003</c:v>
                </c:pt>
                <c:pt idx="2302">
                  <c:v>39.630000000000003</c:v>
                </c:pt>
                <c:pt idx="2303">
                  <c:v>39.630000000000003</c:v>
                </c:pt>
                <c:pt idx="2304">
                  <c:v>39.619999999999997</c:v>
                </c:pt>
                <c:pt idx="2305">
                  <c:v>39.619999999999997</c:v>
                </c:pt>
                <c:pt idx="2306">
                  <c:v>39.619999999999997</c:v>
                </c:pt>
                <c:pt idx="2307">
                  <c:v>39.619999999999997</c:v>
                </c:pt>
                <c:pt idx="2308">
                  <c:v>39.619999999999997</c:v>
                </c:pt>
                <c:pt idx="2309">
                  <c:v>39.619999999999997</c:v>
                </c:pt>
                <c:pt idx="2310">
                  <c:v>39.61</c:v>
                </c:pt>
                <c:pt idx="2311">
                  <c:v>39.61</c:v>
                </c:pt>
                <c:pt idx="2312">
                  <c:v>39.61</c:v>
                </c:pt>
                <c:pt idx="2313">
                  <c:v>39.61</c:v>
                </c:pt>
                <c:pt idx="2314">
                  <c:v>39.61</c:v>
                </c:pt>
                <c:pt idx="2315">
                  <c:v>39.61</c:v>
                </c:pt>
                <c:pt idx="2316">
                  <c:v>39.61</c:v>
                </c:pt>
                <c:pt idx="2317">
                  <c:v>39.61</c:v>
                </c:pt>
                <c:pt idx="2318">
                  <c:v>39.61</c:v>
                </c:pt>
                <c:pt idx="2319">
                  <c:v>39.61</c:v>
                </c:pt>
                <c:pt idx="2320">
                  <c:v>39.61</c:v>
                </c:pt>
                <c:pt idx="2321">
                  <c:v>39.61</c:v>
                </c:pt>
                <c:pt idx="2322">
                  <c:v>39.61</c:v>
                </c:pt>
                <c:pt idx="2323">
                  <c:v>39.61</c:v>
                </c:pt>
                <c:pt idx="2324">
                  <c:v>39.61</c:v>
                </c:pt>
                <c:pt idx="2325">
                  <c:v>39.61</c:v>
                </c:pt>
                <c:pt idx="2326">
                  <c:v>39.61</c:v>
                </c:pt>
                <c:pt idx="2327">
                  <c:v>39.61</c:v>
                </c:pt>
                <c:pt idx="2328">
                  <c:v>39.61</c:v>
                </c:pt>
                <c:pt idx="2329">
                  <c:v>39.61</c:v>
                </c:pt>
                <c:pt idx="2330">
                  <c:v>39.61</c:v>
                </c:pt>
                <c:pt idx="2331">
                  <c:v>39.61</c:v>
                </c:pt>
                <c:pt idx="2332">
                  <c:v>39.61</c:v>
                </c:pt>
                <c:pt idx="2333">
                  <c:v>39.61</c:v>
                </c:pt>
                <c:pt idx="2334">
                  <c:v>39.61</c:v>
                </c:pt>
                <c:pt idx="2335">
                  <c:v>39.61</c:v>
                </c:pt>
                <c:pt idx="2336">
                  <c:v>39.61</c:v>
                </c:pt>
                <c:pt idx="2337">
                  <c:v>39.61</c:v>
                </c:pt>
                <c:pt idx="2338">
                  <c:v>39.61</c:v>
                </c:pt>
                <c:pt idx="2339">
                  <c:v>39.61</c:v>
                </c:pt>
                <c:pt idx="2340">
                  <c:v>39.61</c:v>
                </c:pt>
                <c:pt idx="2341">
                  <c:v>39.61</c:v>
                </c:pt>
                <c:pt idx="2342">
                  <c:v>39.61</c:v>
                </c:pt>
                <c:pt idx="2343">
                  <c:v>39.61</c:v>
                </c:pt>
                <c:pt idx="2344">
                  <c:v>39.61</c:v>
                </c:pt>
                <c:pt idx="2345">
                  <c:v>39.61</c:v>
                </c:pt>
                <c:pt idx="2346">
                  <c:v>39.61</c:v>
                </c:pt>
                <c:pt idx="2347">
                  <c:v>39.61</c:v>
                </c:pt>
                <c:pt idx="2348">
                  <c:v>39.61</c:v>
                </c:pt>
                <c:pt idx="2349">
                  <c:v>39.61</c:v>
                </c:pt>
                <c:pt idx="2350">
                  <c:v>39.61</c:v>
                </c:pt>
                <c:pt idx="2351">
                  <c:v>39.61</c:v>
                </c:pt>
                <c:pt idx="2352">
                  <c:v>39.61</c:v>
                </c:pt>
                <c:pt idx="2353">
                  <c:v>39.61</c:v>
                </c:pt>
                <c:pt idx="2354">
                  <c:v>39.61</c:v>
                </c:pt>
                <c:pt idx="2355">
                  <c:v>39.61</c:v>
                </c:pt>
                <c:pt idx="2356">
                  <c:v>39.61</c:v>
                </c:pt>
                <c:pt idx="2357">
                  <c:v>39.61</c:v>
                </c:pt>
                <c:pt idx="2358">
                  <c:v>39.61</c:v>
                </c:pt>
                <c:pt idx="2359">
                  <c:v>39.61</c:v>
                </c:pt>
                <c:pt idx="2360">
                  <c:v>39.61</c:v>
                </c:pt>
                <c:pt idx="2361">
                  <c:v>39.61</c:v>
                </c:pt>
                <c:pt idx="2362">
                  <c:v>39.61</c:v>
                </c:pt>
                <c:pt idx="2363">
                  <c:v>39.61</c:v>
                </c:pt>
                <c:pt idx="2364">
                  <c:v>39.61</c:v>
                </c:pt>
                <c:pt idx="2365">
                  <c:v>39.61</c:v>
                </c:pt>
                <c:pt idx="2366">
                  <c:v>39.61</c:v>
                </c:pt>
                <c:pt idx="2367">
                  <c:v>39.61</c:v>
                </c:pt>
                <c:pt idx="2368">
                  <c:v>39.61</c:v>
                </c:pt>
                <c:pt idx="2369">
                  <c:v>39.61</c:v>
                </c:pt>
                <c:pt idx="2370">
                  <c:v>39.61</c:v>
                </c:pt>
                <c:pt idx="2371">
                  <c:v>39.61</c:v>
                </c:pt>
                <c:pt idx="2372">
                  <c:v>39.61</c:v>
                </c:pt>
                <c:pt idx="2373">
                  <c:v>39.61</c:v>
                </c:pt>
                <c:pt idx="2374">
                  <c:v>39.61</c:v>
                </c:pt>
                <c:pt idx="2375">
                  <c:v>39.61</c:v>
                </c:pt>
                <c:pt idx="2376">
                  <c:v>39.61</c:v>
                </c:pt>
                <c:pt idx="2377">
                  <c:v>39.61</c:v>
                </c:pt>
                <c:pt idx="2378">
                  <c:v>39.61</c:v>
                </c:pt>
                <c:pt idx="2379">
                  <c:v>39.619999999999997</c:v>
                </c:pt>
                <c:pt idx="2380">
                  <c:v>39.619999999999997</c:v>
                </c:pt>
                <c:pt idx="2381">
                  <c:v>39.619999999999997</c:v>
                </c:pt>
                <c:pt idx="2382">
                  <c:v>39.630000000000003</c:v>
                </c:pt>
                <c:pt idx="2383">
                  <c:v>39.630000000000003</c:v>
                </c:pt>
                <c:pt idx="2384">
                  <c:v>39.630000000000003</c:v>
                </c:pt>
                <c:pt idx="2385">
                  <c:v>39.630000000000003</c:v>
                </c:pt>
                <c:pt idx="2386">
                  <c:v>39.630000000000003</c:v>
                </c:pt>
                <c:pt idx="2387">
                  <c:v>39.630000000000003</c:v>
                </c:pt>
                <c:pt idx="2388">
                  <c:v>39.619999999999997</c:v>
                </c:pt>
                <c:pt idx="2389">
                  <c:v>39.619999999999997</c:v>
                </c:pt>
                <c:pt idx="2390">
                  <c:v>39.619999999999997</c:v>
                </c:pt>
                <c:pt idx="2391">
                  <c:v>39.619999999999997</c:v>
                </c:pt>
                <c:pt idx="2392">
                  <c:v>39.619999999999997</c:v>
                </c:pt>
                <c:pt idx="2393">
                  <c:v>39.619999999999997</c:v>
                </c:pt>
                <c:pt idx="2394">
                  <c:v>39.619999999999997</c:v>
                </c:pt>
                <c:pt idx="2395">
                  <c:v>39.619999999999997</c:v>
                </c:pt>
                <c:pt idx="2396">
                  <c:v>39.619999999999997</c:v>
                </c:pt>
                <c:pt idx="2397">
                  <c:v>39.619999999999997</c:v>
                </c:pt>
                <c:pt idx="2398">
                  <c:v>39.619999999999997</c:v>
                </c:pt>
                <c:pt idx="2399">
                  <c:v>39.619999999999997</c:v>
                </c:pt>
                <c:pt idx="2400">
                  <c:v>39.619999999999997</c:v>
                </c:pt>
                <c:pt idx="2401">
                  <c:v>39.619999999999997</c:v>
                </c:pt>
                <c:pt idx="2402">
                  <c:v>39.619999999999997</c:v>
                </c:pt>
                <c:pt idx="2403">
                  <c:v>39.619999999999997</c:v>
                </c:pt>
                <c:pt idx="2404">
                  <c:v>39.619999999999997</c:v>
                </c:pt>
                <c:pt idx="2405">
                  <c:v>39.619999999999997</c:v>
                </c:pt>
                <c:pt idx="2406">
                  <c:v>39.619999999999997</c:v>
                </c:pt>
                <c:pt idx="2407">
                  <c:v>39.619999999999997</c:v>
                </c:pt>
                <c:pt idx="2408">
                  <c:v>39.619999999999997</c:v>
                </c:pt>
                <c:pt idx="2409">
                  <c:v>39.619999999999997</c:v>
                </c:pt>
                <c:pt idx="2410">
                  <c:v>39.61</c:v>
                </c:pt>
                <c:pt idx="2411">
                  <c:v>39.61</c:v>
                </c:pt>
                <c:pt idx="2412">
                  <c:v>39.61</c:v>
                </c:pt>
                <c:pt idx="2413">
                  <c:v>39.61</c:v>
                </c:pt>
                <c:pt idx="2414">
                  <c:v>39.61</c:v>
                </c:pt>
                <c:pt idx="2415">
                  <c:v>39.61</c:v>
                </c:pt>
                <c:pt idx="2416">
                  <c:v>39.61</c:v>
                </c:pt>
                <c:pt idx="2417">
                  <c:v>39.61</c:v>
                </c:pt>
                <c:pt idx="2418">
                  <c:v>39.6</c:v>
                </c:pt>
                <c:pt idx="2419">
                  <c:v>39.6</c:v>
                </c:pt>
                <c:pt idx="2420">
                  <c:v>39.6</c:v>
                </c:pt>
                <c:pt idx="2421">
                  <c:v>39.6</c:v>
                </c:pt>
                <c:pt idx="2422">
                  <c:v>39.6</c:v>
                </c:pt>
                <c:pt idx="2423">
                  <c:v>39.6</c:v>
                </c:pt>
                <c:pt idx="2424">
                  <c:v>39.590000000000003</c:v>
                </c:pt>
                <c:pt idx="2425">
                  <c:v>39.590000000000003</c:v>
                </c:pt>
                <c:pt idx="2426">
                  <c:v>39.58</c:v>
                </c:pt>
                <c:pt idx="2427">
                  <c:v>39.58</c:v>
                </c:pt>
                <c:pt idx="2428">
                  <c:v>39.57</c:v>
                </c:pt>
                <c:pt idx="2429">
                  <c:v>39.58</c:v>
                </c:pt>
                <c:pt idx="2430">
                  <c:v>39.57</c:v>
                </c:pt>
                <c:pt idx="2431">
                  <c:v>39.57</c:v>
                </c:pt>
                <c:pt idx="2432">
                  <c:v>39.56</c:v>
                </c:pt>
                <c:pt idx="2433">
                  <c:v>39.56</c:v>
                </c:pt>
                <c:pt idx="2434">
                  <c:v>39.54</c:v>
                </c:pt>
                <c:pt idx="2435">
                  <c:v>39.54</c:v>
                </c:pt>
                <c:pt idx="2436">
                  <c:v>39.520000000000003</c:v>
                </c:pt>
                <c:pt idx="2437">
                  <c:v>39.520000000000003</c:v>
                </c:pt>
                <c:pt idx="2438">
                  <c:v>39.51</c:v>
                </c:pt>
                <c:pt idx="2439">
                  <c:v>39.51</c:v>
                </c:pt>
                <c:pt idx="2440">
                  <c:v>39.51</c:v>
                </c:pt>
                <c:pt idx="2441">
                  <c:v>39.5</c:v>
                </c:pt>
                <c:pt idx="2442">
                  <c:v>39.5</c:v>
                </c:pt>
                <c:pt idx="2443">
                  <c:v>39.5</c:v>
                </c:pt>
                <c:pt idx="2444">
                  <c:v>39.49</c:v>
                </c:pt>
                <c:pt idx="2445">
                  <c:v>39.49</c:v>
                </c:pt>
                <c:pt idx="2446">
                  <c:v>39.49</c:v>
                </c:pt>
                <c:pt idx="2447">
                  <c:v>39.49</c:v>
                </c:pt>
                <c:pt idx="2448">
                  <c:v>39.479999999999997</c:v>
                </c:pt>
                <c:pt idx="2449">
                  <c:v>39.479999999999997</c:v>
                </c:pt>
                <c:pt idx="2450">
                  <c:v>39.47</c:v>
                </c:pt>
                <c:pt idx="2451">
                  <c:v>39.47</c:v>
                </c:pt>
                <c:pt idx="2452">
                  <c:v>39.47</c:v>
                </c:pt>
                <c:pt idx="2453">
                  <c:v>39.47</c:v>
                </c:pt>
                <c:pt idx="2454">
                  <c:v>39.46</c:v>
                </c:pt>
                <c:pt idx="2455">
                  <c:v>39.47</c:v>
                </c:pt>
                <c:pt idx="2456">
                  <c:v>39.46</c:v>
                </c:pt>
                <c:pt idx="2457">
                  <c:v>39.47</c:v>
                </c:pt>
                <c:pt idx="2458">
                  <c:v>39.479999999999997</c:v>
                </c:pt>
                <c:pt idx="2459">
                  <c:v>39.479999999999997</c:v>
                </c:pt>
                <c:pt idx="2460">
                  <c:v>39.47</c:v>
                </c:pt>
                <c:pt idx="2461">
                  <c:v>39.479999999999997</c:v>
                </c:pt>
                <c:pt idx="2462">
                  <c:v>39.49</c:v>
                </c:pt>
                <c:pt idx="2463">
                  <c:v>39.479999999999997</c:v>
                </c:pt>
                <c:pt idx="2464">
                  <c:v>39.47</c:v>
                </c:pt>
                <c:pt idx="2465">
                  <c:v>39.47</c:v>
                </c:pt>
                <c:pt idx="2466">
                  <c:v>39.47</c:v>
                </c:pt>
                <c:pt idx="2467">
                  <c:v>39.47</c:v>
                </c:pt>
                <c:pt idx="2468">
                  <c:v>39.47</c:v>
                </c:pt>
                <c:pt idx="2469">
                  <c:v>39.47</c:v>
                </c:pt>
                <c:pt idx="2470">
                  <c:v>39.47</c:v>
                </c:pt>
                <c:pt idx="2471">
                  <c:v>39.47</c:v>
                </c:pt>
                <c:pt idx="2472">
                  <c:v>39.47</c:v>
                </c:pt>
                <c:pt idx="2473">
                  <c:v>39.47</c:v>
                </c:pt>
                <c:pt idx="2474">
                  <c:v>39.479999999999997</c:v>
                </c:pt>
                <c:pt idx="2475">
                  <c:v>39.49</c:v>
                </c:pt>
                <c:pt idx="2476">
                  <c:v>39.49</c:v>
                </c:pt>
                <c:pt idx="2477">
                  <c:v>39.49</c:v>
                </c:pt>
                <c:pt idx="2478">
                  <c:v>39.5</c:v>
                </c:pt>
                <c:pt idx="2479">
                  <c:v>39.51</c:v>
                </c:pt>
                <c:pt idx="2480">
                  <c:v>39.53</c:v>
                </c:pt>
                <c:pt idx="2481">
                  <c:v>39.54</c:v>
                </c:pt>
                <c:pt idx="2482">
                  <c:v>39.549999999999997</c:v>
                </c:pt>
                <c:pt idx="2483">
                  <c:v>39.56</c:v>
                </c:pt>
                <c:pt idx="2484">
                  <c:v>39.57</c:v>
                </c:pt>
                <c:pt idx="2485">
                  <c:v>39.57</c:v>
                </c:pt>
                <c:pt idx="2486">
                  <c:v>39.58</c:v>
                </c:pt>
                <c:pt idx="2487">
                  <c:v>39.58</c:v>
                </c:pt>
                <c:pt idx="2488">
                  <c:v>39.58</c:v>
                </c:pt>
                <c:pt idx="2489">
                  <c:v>39.58</c:v>
                </c:pt>
                <c:pt idx="2490">
                  <c:v>39.590000000000003</c:v>
                </c:pt>
                <c:pt idx="2491">
                  <c:v>39.590000000000003</c:v>
                </c:pt>
                <c:pt idx="2492">
                  <c:v>39.590000000000003</c:v>
                </c:pt>
                <c:pt idx="2493">
                  <c:v>39.6</c:v>
                </c:pt>
                <c:pt idx="2494">
                  <c:v>39.6</c:v>
                </c:pt>
                <c:pt idx="2495">
                  <c:v>39.61</c:v>
                </c:pt>
                <c:pt idx="2496">
                  <c:v>39.61</c:v>
                </c:pt>
                <c:pt idx="2497">
                  <c:v>39.61</c:v>
                </c:pt>
                <c:pt idx="2498">
                  <c:v>39.61</c:v>
                </c:pt>
                <c:pt idx="2499">
                  <c:v>39.61</c:v>
                </c:pt>
                <c:pt idx="2500">
                  <c:v>39.61</c:v>
                </c:pt>
                <c:pt idx="2501">
                  <c:v>39.61</c:v>
                </c:pt>
                <c:pt idx="2502">
                  <c:v>39.61</c:v>
                </c:pt>
                <c:pt idx="2503">
                  <c:v>39.61</c:v>
                </c:pt>
                <c:pt idx="2504">
                  <c:v>39.61</c:v>
                </c:pt>
                <c:pt idx="2505">
                  <c:v>39.61</c:v>
                </c:pt>
                <c:pt idx="2506">
                  <c:v>39.61</c:v>
                </c:pt>
                <c:pt idx="2507">
                  <c:v>39.61</c:v>
                </c:pt>
                <c:pt idx="2508">
                  <c:v>39.61</c:v>
                </c:pt>
                <c:pt idx="2509">
                  <c:v>39.619999999999997</c:v>
                </c:pt>
                <c:pt idx="2510">
                  <c:v>39.619999999999997</c:v>
                </c:pt>
                <c:pt idx="2511">
                  <c:v>39.619999999999997</c:v>
                </c:pt>
                <c:pt idx="2512">
                  <c:v>39.619999999999997</c:v>
                </c:pt>
                <c:pt idx="2513">
                  <c:v>39.619999999999997</c:v>
                </c:pt>
                <c:pt idx="2514">
                  <c:v>39.619999999999997</c:v>
                </c:pt>
                <c:pt idx="2515">
                  <c:v>39.619999999999997</c:v>
                </c:pt>
                <c:pt idx="2516">
                  <c:v>39.619999999999997</c:v>
                </c:pt>
                <c:pt idx="2517">
                  <c:v>39.619999999999997</c:v>
                </c:pt>
                <c:pt idx="2518">
                  <c:v>39.619999999999997</c:v>
                </c:pt>
                <c:pt idx="2519">
                  <c:v>39.619999999999997</c:v>
                </c:pt>
                <c:pt idx="2520">
                  <c:v>39.619999999999997</c:v>
                </c:pt>
                <c:pt idx="2521">
                  <c:v>39.619999999999997</c:v>
                </c:pt>
                <c:pt idx="2522">
                  <c:v>39.619999999999997</c:v>
                </c:pt>
                <c:pt idx="2523">
                  <c:v>39.619999999999997</c:v>
                </c:pt>
                <c:pt idx="2524">
                  <c:v>39.619999999999997</c:v>
                </c:pt>
                <c:pt idx="2525">
                  <c:v>39.619999999999997</c:v>
                </c:pt>
                <c:pt idx="2526">
                  <c:v>39.619999999999997</c:v>
                </c:pt>
                <c:pt idx="2527">
                  <c:v>39.619999999999997</c:v>
                </c:pt>
                <c:pt idx="2528">
                  <c:v>39.619999999999997</c:v>
                </c:pt>
                <c:pt idx="2529">
                  <c:v>39.630000000000003</c:v>
                </c:pt>
                <c:pt idx="2530">
                  <c:v>39.630000000000003</c:v>
                </c:pt>
                <c:pt idx="2531">
                  <c:v>39.619999999999997</c:v>
                </c:pt>
                <c:pt idx="2532">
                  <c:v>39.619999999999997</c:v>
                </c:pt>
                <c:pt idx="2533">
                  <c:v>39.619999999999997</c:v>
                </c:pt>
                <c:pt idx="2534">
                  <c:v>39.619999999999997</c:v>
                </c:pt>
                <c:pt idx="2535">
                  <c:v>39.619999999999997</c:v>
                </c:pt>
                <c:pt idx="2536">
                  <c:v>39.619999999999997</c:v>
                </c:pt>
                <c:pt idx="2537">
                  <c:v>39.61</c:v>
                </c:pt>
                <c:pt idx="2538">
                  <c:v>39.61</c:v>
                </c:pt>
                <c:pt idx="2539">
                  <c:v>39.61</c:v>
                </c:pt>
                <c:pt idx="2540">
                  <c:v>39.61</c:v>
                </c:pt>
                <c:pt idx="2541">
                  <c:v>39.61</c:v>
                </c:pt>
                <c:pt idx="2542">
                  <c:v>39.61</c:v>
                </c:pt>
                <c:pt idx="2543">
                  <c:v>39.61</c:v>
                </c:pt>
                <c:pt idx="2544">
                  <c:v>39.61</c:v>
                </c:pt>
                <c:pt idx="2545">
                  <c:v>39.61</c:v>
                </c:pt>
                <c:pt idx="2546">
                  <c:v>39.61</c:v>
                </c:pt>
                <c:pt idx="2547">
                  <c:v>39.61</c:v>
                </c:pt>
                <c:pt idx="2548">
                  <c:v>39.61</c:v>
                </c:pt>
                <c:pt idx="2549">
                  <c:v>39.61</c:v>
                </c:pt>
                <c:pt idx="2550">
                  <c:v>39.61</c:v>
                </c:pt>
                <c:pt idx="2551">
                  <c:v>39.61</c:v>
                </c:pt>
                <c:pt idx="2552">
                  <c:v>39.61</c:v>
                </c:pt>
                <c:pt idx="2553">
                  <c:v>39.6</c:v>
                </c:pt>
                <c:pt idx="2554">
                  <c:v>39.6</c:v>
                </c:pt>
                <c:pt idx="2555">
                  <c:v>39.61</c:v>
                </c:pt>
                <c:pt idx="2556">
                  <c:v>39.6</c:v>
                </c:pt>
                <c:pt idx="2557">
                  <c:v>39.6</c:v>
                </c:pt>
                <c:pt idx="2558">
                  <c:v>39.6</c:v>
                </c:pt>
                <c:pt idx="2559">
                  <c:v>39.6</c:v>
                </c:pt>
                <c:pt idx="2560">
                  <c:v>39.6</c:v>
                </c:pt>
                <c:pt idx="2561">
                  <c:v>39.6</c:v>
                </c:pt>
                <c:pt idx="2562">
                  <c:v>39.6</c:v>
                </c:pt>
                <c:pt idx="2563">
                  <c:v>39.6</c:v>
                </c:pt>
                <c:pt idx="2564">
                  <c:v>39.6</c:v>
                </c:pt>
                <c:pt idx="2565">
                  <c:v>39.6</c:v>
                </c:pt>
                <c:pt idx="2566">
                  <c:v>39.6</c:v>
                </c:pt>
                <c:pt idx="2567">
                  <c:v>39.6</c:v>
                </c:pt>
                <c:pt idx="2568">
                  <c:v>39.6</c:v>
                </c:pt>
                <c:pt idx="2569">
                  <c:v>39.6</c:v>
                </c:pt>
                <c:pt idx="2570">
                  <c:v>39.590000000000003</c:v>
                </c:pt>
                <c:pt idx="2571">
                  <c:v>39.590000000000003</c:v>
                </c:pt>
                <c:pt idx="2572">
                  <c:v>39.58</c:v>
                </c:pt>
                <c:pt idx="2573">
                  <c:v>39.57</c:v>
                </c:pt>
                <c:pt idx="2574">
                  <c:v>39.56</c:v>
                </c:pt>
                <c:pt idx="2575">
                  <c:v>39.549999999999997</c:v>
                </c:pt>
                <c:pt idx="2576">
                  <c:v>39.54</c:v>
                </c:pt>
                <c:pt idx="2577">
                  <c:v>39.54</c:v>
                </c:pt>
                <c:pt idx="2578">
                  <c:v>39.54</c:v>
                </c:pt>
                <c:pt idx="2579">
                  <c:v>39.54</c:v>
                </c:pt>
                <c:pt idx="2580">
                  <c:v>39.54</c:v>
                </c:pt>
                <c:pt idx="2581">
                  <c:v>39.53</c:v>
                </c:pt>
                <c:pt idx="2582">
                  <c:v>39.520000000000003</c:v>
                </c:pt>
                <c:pt idx="2583">
                  <c:v>39.520000000000003</c:v>
                </c:pt>
                <c:pt idx="2584">
                  <c:v>39.51</c:v>
                </c:pt>
                <c:pt idx="2585">
                  <c:v>39.51</c:v>
                </c:pt>
                <c:pt idx="2586">
                  <c:v>39.5</c:v>
                </c:pt>
                <c:pt idx="2587">
                  <c:v>39.49</c:v>
                </c:pt>
                <c:pt idx="2588">
                  <c:v>39.479999999999997</c:v>
                </c:pt>
                <c:pt idx="2589">
                  <c:v>39.47</c:v>
                </c:pt>
                <c:pt idx="2590">
                  <c:v>39.46</c:v>
                </c:pt>
                <c:pt idx="2591">
                  <c:v>39.450000000000003</c:v>
                </c:pt>
                <c:pt idx="2592">
                  <c:v>39.450000000000003</c:v>
                </c:pt>
                <c:pt idx="2593">
                  <c:v>39.450000000000003</c:v>
                </c:pt>
                <c:pt idx="2594">
                  <c:v>39.450000000000003</c:v>
                </c:pt>
                <c:pt idx="2595">
                  <c:v>39.450000000000003</c:v>
                </c:pt>
                <c:pt idx="2596">
                  <c:v>39.450000000000003</c:v>
                </c:pt>
                <c:pt idx="2597">
                  <c:v>39.450000000000003</c:v>
                </c:pt>
                <c:pt idx="2598">
                  <c:v>39.450000000000003</c:v>
                </c:pt>
                <c:pt idx="2599">
                  <c:v>39.44</c:v>
                </c:pt>
                <c:pt idx="2600">
                  <c:v>39.44</c:v>
                </c:pt>
                <c:pt idx="2601">
                  <c:v>39.44</c:v>
                </c:pt>
                <c:pt idx="2602">
                  <c:v>39.44</c:v>
                </c:pt>
                <c:pt idx="2603">
                  <c:v>39.44</c:v>
                </c:pt>
                <c:pt idx="2604">
                  <c:v>39.43</c:v>
                </c:pt>
                <c:pt idx="2605">
                  <c:v>39.43</c:v>
                </c:pt>
                <c:pt idx="2606">
                  <c:v>39.43</c:v>
                </c:pt>
                <c:pt idx="2607">
                  <c:v>39.43</c:v>
                </c:pt>
                <c:pt idx="2608">
                  <c:v>39.43</c:v>
                </c:pt>
                <c:pt idx="2609">
                  <c:v>39.43</c:v>
                </c:pt>
                <c:pt idx="2610">
                  <c:v>39.43</c:v>
                </c:pt>
                <c:pt idx="2611">
                  <c:v>39.43</c:v>
                </c:pt>
                <c:pt idx="2612">
                  <c:v>39.43</c:v>
                </c:pt>
                <c:pt idx="2613">
                  <c:v>39.43</c:v>
                </c:pt>
                <c:pt idx="2614">
                  <c:v>39.43</c:v>
                </c:pt>
                <c:pt idx="2615">
                  <c:v>39.43</c:v>
                </c:pt>
                <c:pt idx="2616">
                  <c:v>39.42</c:v>
                </c:pt>
                <c:pt idx="2617">
                  <c:v>39.42</c:v>
                </c:pt>
                <c:pt idx="2618">
                  <c:v>39.42</c:v>
                </c:pt>
                <c:pt idx="2619">
                  <c:v>39.42</c:v>
                </c:pt>
                <c:pt idx="2620">
                  <c:v>39.43</c:v>
                </c:pt>
                <c:pt idx="2621">
                  <c:v>39.43</c:v>
                </c:pt>
                <c:pt idx="2622">
                  <c:v>39.43</c:v>
                </c:pt>
                <c:pt idx="2623">
                  <c:v>39.43</c:v>
                </c:pt>
                <c:pt idx="2624">
                  <c:v>39.44</c:v>
                </c:pt>
                <c:pt idx="2625">
                  <c:v>39.44</c:v>
                </c:pt>
                <c:pt idx="2626">
                  <c:v>39.450000000000003</c:v>
                </c:pt>
                <c:pt idx="2627">
                  <c:v>39.46</c:v>
                </c:pt>
                <c:pt idx="2628">
                  <c:v>39.46</c:v>
                </c:pt>
                <c:pt idx="2629">
                  <c:v>39.47</c:v>
                </c:pt>
                <c:pt idx="2630">
                  <c:v>39.479999999999997</c:v>
                </c:pt>
                <c:pt idx="2631">
                  <c:v>39.49</c:v>
                </c:pt>
                <c:pt idx="2632">
                  <c:v>39.49</c:v>
                </c:pt>
                <c:pt idx="2633">
                  <c:v>39.5</c:v>
                </c:pt>
                <c:pt idx="2634">
                  <c:v>39.51</c:v>
                </c:pt>
                <c:pt idx="2635">
                  <c:v>39.51</c:v>
                </c:pt>
                <c:pt idx="2636">
                  <c:v>39.520000000000003</c:v>
                </c:pt>
                <c:pt idx="2637">
                  <c:v>39.53</c:v>
                </c:pt>
                <c:pt idx="2638">
                  <c:v>39.53</c:v>
                </c:pt>
                <c:pt idx="2639">
                  <c:v>39.54</c:v>
                </c:pt>
                <c:pt idx="2640">
                  <c:v>39.549999999999997</c:v>
                </c:pt>
                <c:pt idx="2641">
                  <c:v>39.549999999999997</c:v>
                </c:pt>
                <c:pt idx="2642">
                  <c:v>39.56</c:v>
                </c:pt>
                <c:pt idx="2643">
                  <c:v>39.56</c:v>
                </c:pt>
                <c:pt idx="2644">
                  <c:v>39.57</c:v>
                </c:pt>
                <c:pt idx="2645">
                  <c:v>39.58</c:v>
                </c:pt>
                <c:pt idx="2646">
                  <c:v>39.58</c:v>
                </c:pt>
                <c:pt idx="2647">
                  <c:v>39.590000000000003</c:v>
                </c:pt>
                <c:pt idx="2648">
                  <c:v>39.590000000000003</c:v>
                </c:pt>
                <c:pt idx="2649">
                  <c:v>39.6</c:v>
                </c:pt>
                <c:pt idx="2650">
                  <c:v>39.6</c:v>
                </c:pt>
                <c:pt idx="2651">
                  <c:v>39.6</c:v>
                </c:pt>
                <c:pt idx="2652">
                  <c:v>39.61</c:v>
                </c:pt>
                <c:pt idx="2653">
                  <c:v>39.61</c:v>
                </c:pt>
                <c:pt idx="2654">
                  <c:v>39.61</c:v>
                </c:pt>
                <c:pt idx="2655">
                  <c:v>39.61</c:v>
                </c:pt>
                <c:pt idx="2656">
                  <c:v>39.619999999999997</c:v>
                </c:pt>
                <c:pt idx="2657">
                  <c:v>39.619999999999997</c:v>
                </c:pt>
                <c:pt idx="2658">
                  <c:v>39.619999999999997</c:v>
                </c:pt>
                <c:pt idx="2659">
                  <c:v>39.619999999999997</c:v>
                </c:pt>
                <c:pt idx="2660">
                  <c:v>39.630000000000003</c:v>
                </c:pt>
                <c:pt idx="2661">
                  <c:v>39.630000000000003</c:v>
                </c:pt>
                <c:pt idx="2662">
                  <c:v>39.64</c:v>
                </c:pt>
                <c:pt idx="2663">
                  <c:v>39.65</c:v>
                </c:pt>
                <c:pt idx="2664">
                  <c:v>39.65</c:v>
                </c:pt>
                <c:pt idx="2665">
                  <c:v>39.659999999999997</c:v>
                </c:pt>
                <c:pt idx="2666">
                  <c:v>39.67</c:v>
                </c:pt>
                <c:pt idx="2667">
                  <c:v>39.67</c:v>
                </c:pt>
                <c:pt idx="2668">
                  <c:v>39.68</c:v>
                </c:pt>
                <c:pt idx="2669">
                  <c:v>39.68</c:v>
                </c:pt>
                <c:pt idx="2670">
                  <c:v>39.69</c:v>
                </c:pt>
                <c:pt idx="2671">
                  <c:v>39.69</c:v>
                </c:pt>
                <c:pt idx="2672">
                  <c:v>39.700000000000003</c:v>
                </c:pt>
                <c:pt idx="2673">
                  <c:v>39.71</c:v>
                </c:pt>
                <c:pt idx="2674">
                  <c:v>39.71</c:v>
                </c:pt>
                <c:pt idx="2675">
                  <c:v>39.71</c:v>
                </c:pt>
                <c:pt idx="2676">
                  <c:v>39.71</c:v>
                </c:pt>
                <c:pt idx="2677">
                  <c:v>39.71</c:v>
                </c:pt>
                <c:pt idx="2678">
                  <c:v>39.71</c:v>
                </c:pt>
                <c:pt idx="2679">
                  <c:v>39.71</c:v>
                </c:pt>
                <c:pt idx="2680">
                  <c:v>39.71</c:v>
                </c:pt>
                <c:pt idx="2681">
                  <c:v>39.71</c:v>
                </c:pt>
                <c:pt idx="2682">
                  <c:v>39.71</c:v>
                </c:pt>
                <c:pt idx="2683">
                  <c:v>39.71</c:v>
                </c:pt>
                <c:pt idx="2684">
                  <c:v>39.71</c:v>
                </c:pt>
                <c:pt idx="2685">
                  <c:v>39.71</c:v>
                </c:pt>
                <c:pt idx="2686">
                  <c:v>39.71</c:v>
                </c:pt>
                <c:pt idx="2687">
                  <c:v>39.71</c:v>
                </c:pt>
                <c:pt idx="2688">
                  <c:v>39.71</c:v>
                </c:pt>
                <c:pt idx="2689">
                  <c:v>39.71</c:v>
                </c:pt>
                <c:pt idx="2690">
                  <c:v>39.71</c:v>
                </c:pt>
                <c:pt idx="2691">
                  <c:v>39.71</c:v>
                </c:pt>
                <c:pt idx="2692">
                  <c:v>39.71</c:v>
                </c:pt>
                <c:pt idx="2693">
                  <c:v>39.71</c:v>
                </c:pt>
                <c:pt idx="2694">
                  <c:v>39.71</c:v>
                </c:pt>
                <c:pt idx="2695">
                  <c:v>39.71</c:v>
                </c:pt>
                <c:pt idx="2696">
                  <c:v>39.71</c:v>
                </c:pt>
                <c:pt idx="2697">
                  <c:v>39.71</c:v>
                </c:pt>
                <c:pt idx="2698">
                  <c:v>39.71</c:v>
                </c:pt>
                <c:pt idx="2699">
                  <c:v>39.71</c:v>
                </c:pt>
                <c:pt idx="2700">
                  <c:v>39.71</c:v>
                </c:pt>
                <c:pt idx="2701">
                  <c:v>39.71</c:v>
                </c:pt>
                <c:pt idx="2702">
                  <c:v>39.71</c:v>
                </c:pt>
                <c:pt idx="2703">
                  <c:v>39.71</c:v>
                </c:pt>
                <c:pt idx="2704">
                  <c:v>39.71</c:v>
                </c:pt>
                <c:pt idx="2705">
                  <c:v>39.71</c:v>
                </c:pt>
                <c:pt idx="2706">
                  <c:v>39.71</c:v>
                </c:pt>
                <c:pt idx="2707">
                  <c:v>39.71</c:v>
                </c:pt>
                <c:pt idx="2708">
                  <c:v>39.71</c:v>
                </c:pt>
                <c:pt idx="2709">
                  <c:v>39.71</c:v>
                </c:pt>
                <c:pt idx="2710">
                  <c:v>39.71</c:v>
                </c:pt>
                <c:pt idx="2711">
                  <c:v>39.71</c:v>
                </c:pt>
                <c:pt idx="2712">
                  <c:v>39.71</c:v>
                </c:pt>
                <c:pt idx="2713">
                  <c:v>39.71</c:v>
                </c:pt>
                <c:pt idx="2714">
                  <c:v>39.71</c:v>
                </c:pt>
                <c:pt idx="2715">
                  <c:v>39.71</c:v>
                </c:pt>
                <c:pt idx="2716">
                  <c:v>39.71</c:v>
                </c:pt>
                <c:pt idx="2717">
                  <c:v>39.71</c:v>
                </c:pt>
                <c:pt idx="2718">
                  <c:v>39.71</c:v>
                </c:pt>
                <c:pt idx="2719">
                  <c:v>39.71</c:v>
                </c:pt>
                <c:pt idx="2720">
                  <c:v>39.71</c:v>
                </c:pt>
                <c:pt idx="2721">
                  <c:v>39.71</c:v>
                </c:pt>
                <c:pt idx="2722">
                  <c:v>39.71</c:v>
                </c:pt>
                <c:pt idx="2723">
                  <c:v>39.71</c:v>
                </c:pt>
                <c:pt idx="2724">
                  <c:v>39.71</c:v>
                </c:pt>
                <c:pt idx="2725">
                  <c:v>39.71</c:v>
                </c:pt>
                <c:pt idx="2726">
                  <c:v>39.71</c:v>
                </c:pt>
                <c:pt idx="2727">
                  <c:v>39.71</c:v>
                </c:pt>
                <c:pt idx="2728">
                  <c:v>39.71</c:v>
                </c:pt>
                <c:pt idx="2729">
                  <c:v>39.71</c:v>
                </c:pt>
                <c:pt idx="2730">
                  <c:v>39.71</c:v>
                </c:pt>
                <c:pt idx="2731">
                  <c:v>39.71</c:v>
                </c:pt>
                <c:pt idx="2732">
                  <c:v>39.71</c:v>
                </c:pt>
                <c:pt idx="2733">
                  <c:v>39.71</c:v>
                </c:pt>
                <c:pt idx="2734">
                  <c:v>39.71</c:v>
                </c:pt>
                <c:pt idx="2735">
                  <c:v>39.71</c:v>
                </c:pt>
                <c:pt idx="2736">
                  <c:v>39.71</c:v>
                </c:pt>
                <c:pt idx="2737">
                  <c:v>39.71</c:v>
                </c:pt>
                <c:pt idx="2738">
                  <c:v>39.71</c:v>
                </c:pt>
                <c:pt idx="2739">
                  <c:v>39.71</c:v>
                </c:pt>
                <c:pt idx="2740">
                  <c:v>39.71</c:v>
                </c:pt>
                <c:pt idx="2741">
                  <c:v>39.71</c:v>
                </c:pt>
                <c:pt idx="2742">
                  <c:v>39.71</c:v>
                </c:pt>
                <c:pt idx="2743">
                  <c:v>39.71</c:v>
                </c:pt>
                <c:pt idx="2744">
                  <c:v>39.71</c:v>
                </c:pt>
                <c:pt idx="2745">
                  <c:v>39.71</c:v>
                </c:pt>
                <c:pt idx="2746">
                  <c:v>39.71</c:v>
                </c:pt>
                <c:pt idx="2747">
                  <c:v>39.71</c:v>
                </c:pt>
                <c:pt idx="2748">
                  <c:v>39.71</c:v>
                </c:pt>
                <c:pt idx="2749">
                  <c:v>39.71</c:v>
                </c:pt>
                <c:pt idx="2750">
                  <c:v>39.71</c:v>
                </c:pt>
                <c:pt idx="2751">
                  <c:v>39.71</c:v>
                </c:pt>
                <c:pt idx="2752">
                  <c:v>39.71</c:v>
                </c:pt>
                <c:pt idx="2753">
                  <c:v>39.71</c:v>
                </c:pt>
                <c:pt idx="2754">
                  <c:v>39.71</c:v>
                </c:pt>
                <c:pt idx="2755">
                  <c:v>39.71</c:v>
                </c:pt>
                <c:pt idx="2756">
                  <c:v>39.71</c:v>
                </c:pt>
                <c:pt idx="2757">
                  <c:v>39.71</c:v>
                </c:pt>
                <c:pt idx="2758">
                  <c:v>39.700000000000003</c:v>
                </c:pt>
                <c:pt idx="2759">
                  <c:v>39.700000000000003</c:v>
                </c:pt>
                <c:pt idx="2760">
                  <c:v>39.700000000000003</c:v>
                </c:pt>
                <c:pt idx="2761">
                  <c:v>39.700000000000003</c:v>
                </c:pt>
                <c:pt idx="2762">
                  <c:v>39.69</c:v>
                </c:pt>
                <c:pt idx="2763">
                  <c:v>39.69</c:v>
                </c:pt>
                <c:pt idx="2764">
                  <c:v>39.68</c:v>
                </c:pt>
                <c:pt idx="2765">
                  <c:v>39.68</c:v>
                </c:pt>
                <c:pt idx="2766">
                  <c:v>39.68</c:v>
                </c:pt>
                <c:pt idx="2767">
                  <c:v>39.69</c:v>
                </c:pt>
                <c:pt idx="2768">
                  <c:v>39.68</c:v>
                </c:pt>
                <c:pt idx="2769">
                  <c:v>39.68</c:v>
                </c:pt>
                <c:pt idx="2770">
                  <c:v>39.68</c:v>
                </c:pt>
                <c:pt idx="2771">
                  <c:v>39.68</c:v>
                </c:pt>
                <c:pt idx="2772">
                  <c:v>39.68</c:v>
                </c:pt>
                <c:pt idx="2773">
                  <c:v>39.68</c:v>
                </c:pt>
                <c:pt idx="2774">
                  <c:v>39.67</c:v>
                </c:pt>
                <c:pt idx="2775">
                  <c:v>39.67</c:v>
                </c:pt>
                <c:pt idx="2776">
                  <c:v>39.67</c:v>
                </c:pt>
                <c:pt idx="2777">
                  <c:v>39.659999999999997</c:v>
                </c:pt>
                <c:pt idx="2778">
                  <c:v>39.67</c:v>
                </c:pt>
                <c:pt idx="2779">
                  <c:v>39.659999999999997</c:v>
                </c:pt>
                <c:pt idx="2780">
                  <c:v>39.67</c:v>
                </c:pt>
                <c:pt idx="2781">
                  <c:v>39.67</c:v>
                </c:pt>
                <c:pt idx="2782">
                  <c:v>39.67</c:v>
                </c:pt>
                <c:pt idx="2783">
                  <c:v>39.67</c:v>
                </c:pt>
                <c:pt idx="2784">
                  <c:v>39.67</c:v>
                </c:pt>
                <c:pt idx="2785">
                  <c:v>39.67</c:v>
                </c:pt>
                <c:pt idx="2786">
                  <c:v>39.67</c:v>
                </c:pt>
                <c:pt idx="2787">
                  <c:v>39.659999999999997</c:v>
                </c:pt>
                <c:pt idx="2788">
                  <c:v>39.659999999999997</c:v>
                </c:pt>
                <c:pt idx="2789">
                  <c:v>39.659999999999997</c:v>
                </c:pt>
                <c:pt idx="2790">
                  <c:v>39.659999999999997</c:v>
                </c:pt>
                <c:pt idx="2791">
                  <c:v>39.659999999999997</c:v>
                </c:pt>
                <c:pt idx="2792">
                  <c:v>39.659999999999997</c:v>
                </c:pt>
                <c:pt idx="2793">
                  <c:v>39.659999999999997</c:v>
                </c:pt>
                <c:pt idx="2794">
                  <c:v>39.67</c:v>
                </c:pt>
                <c:pt idx="2795">
                  <c:v>39.67</c:v>
                </c:pt>
                <c:pt idx="2796">
                  <c:v>39.67</c:v>
                </c:pt>
                <c:pt idx="2797">
                  <c:v>39.67</c:v>
                </c:pt>
                <c:pt idx="2798">
                  <c:v>39.67</c:v>
                </c:pt>
                <c:pt idx="2799">
                  <c:v>39.659999999999997</c:v>
                </c:pt>
                <c:pt idx="2800">
                  <c:v>39.659999999999997</c:v>
                </c:pt>
                <c:pt idx="2801">
                  <c:v>39.65</c:v>
                </c:pt>
                <c:pt idx="2802">
                  <c:v>39.65</c:v>
                </c:pt>
                <c:pt idx="2803">
                  <c:v>39.65</c:v>
                </c:pt>
                <c:pt idx="2804">
                  <c:v>39.65</c:v>
                </c:pt>
                <c:pt idx="2805">
                  <c:v>39.65</c:v>
                </c:pt>
                <c:pt idx="2806">
                  <c:v>39.65</c:v>
                </c:pt>
                <c:pt idx="2807">
                  <c:v>39.65</c:v>
                </c:pt>
                <c:pt idx="2808">
                  <c:v>39.65</c:v>
                </c:pt>
                <c:pt idx="2809">
                  <c:v>39.65</c:v>
                </c:pt>
                <c:pt idx="2810">
                  <c:v>39.65</c:v>
                </c:pt>
                <c:pt idx="2811">
                  <c:v>39.65</c:v>
                </c:pt>
                <c:pt idx="2812">
                  <c:v>39.65</c:v>
                </c:pt>
                <c:pt idx="2813">
                  <c:v>39.65</c:v>
                </c:pt>
                <c:pt idx="2814">
                  <c:v>39.65</c:v>
                </c:pt>
                <c:pt idx="2815">
                  <c:v>39.64</c:v>
                </c:pt>
                <c:pt idx="2816">
                  <c:v>39.64</c:v>
                </c:pt>
                <c:pt idx="2817">
                  <c:v>39.64</c:v>
                </c:pt>
                <c:pt idx="2818">
                  <c:v>39.64</c:v>
                </c:pt>
                <c:pt idx="2819">
                  <c:v>39.65</c:v>
                </c:pt>
                <c:pt idx="2820">
                  <c:v>39.65</c:v>
                </c:pt>
                <c:pt idx="2821">
                  <c:v>39.65</c:v>
                </c:pt>
                <c:pt idx="2822">
                  <c:v>39.65</c:v>
                </c:pt>
                <c:pt idx="2823">
                  <c:v>39.65</c:v>
                </c:pt>
                <c:pt idx="2824">
                  <c:v>39.65</c:v>
                </c:pt>
                <c:pt idx="2825">
                  <c:v>39.65</c:v>
                </c:pt>
                <c:pt idx="2826">
                  <c:v>39.65</c:v>
                </c:pt>
                <c:pt idx="2827">
                  <c:v>39.65</c:v>
                </c:pt>
                <c:pt idx="2828">
                  <c:v>39.65</c:v>
                </c:pt>
                <c:pt idx="2829">
                  <c:v>39.65</c:v>
                </c:pt>
                <c:pt idx="2830">
                  <c:v>39.659999999999997</c:v>
                </c:pt>
                <c:pt idx="2831">
                  <c:v>39.659999999999997</c:v>
                </c:pt>
                <c:pt idx="2832">
                  <c:v>39.659999999999997</c:v>
                </c:pt>
                <c:pt idx="2833">
                  <c:v>39.67</c:v>
                </c:pt>
                <c:pt idx="2834">
                  <c:v>39.67</c:v>
                </c:pt>
                <c:pt idx="2835">
                  <c:v>39.67</c:v>
                </c:pt>
                <c:pt idx="2836">
                  <c:v>39.67</c:v>
                </c:pt>
                <c:pt idx="2837">
                  <c:v>39.68</c:v>
                </c:pt>
                <c:pt idx="2838">
                  <c:v>39.68</c:v>
                </c:pt>
                <c:pt idx="2839">
                  <c:v>39.68</c:v>
                </c:pt>
                <c:pt idx="2840">
                  <c:v>39.68</c:v>
                </c:pt>
                <c:pt idx="2841">
                  <c:v>39.68</c:v>
                </c:pt>
                <c:pt idx="2842">
                  <c:v>39.68</c:v>
                </c:pt>
                <c:pt idx="2843">
                  <c:v>39.68</c:v>
                </c:pt>
                <c:pt idx="2844">
                  <c:v>39.68</c:v>
                </c:pt>
                <c:pt idx="2845">
                  <c:v>39.69</c:v>
                </c:pt>
                <c:pt idx="2846">
                  <c:v>39.69</c:v>
                </c:pt>
                <c:pt idx="2847">
                  <c:v>39.69</c:v>
                </c:pt>
                <c:pt idx="2848">
                  <c:v>39.69</c:v>
                </c:pt>
                <c:pt idx="2849">
                  <c:v>39.69</c:v>
                </c:pt>
                <c:pt idx="2850">
                  <c:v>39.69</c:v>
                </c:pt>
                <c:pt idx="2851">
                  <c:v>39.69</c:v>
                </c:pt>
                <c:pt idx="2852">
                  <c:v>39.69</c:v>
                </c:pt>
                <c:pt idx="2853">
                  <c:v>39.69</c:v>
                </c:pt>
                <c:pt idx="2854">
                  <c:v>39.68</c:v>
                </c:pt>
                <c:pt idx="2855">
                  <c:v>39.68</c:v>
                </c:pt>
                <c:pt idx="2856">
                  <c:v>39.68</c:v>
                </c:pt>
                <c:pt idx="2857">
                  <c:v>39.68</c:v>
                </c:pt>
                <c:pt idx="2858">
                  <c:v>39.68</c:v>
                </c:pt>
                <c:pt idx="2859">
                  <c:v>39.68</c:v>
                </c:pt>
                <c:pt idx="2860">
                  <c:v>39.67</c:v>
                </c:pt>
                <c:pt idx="2861">
                  <c:v>39.67</c:v>
                </c:pt>
                <c:pt idx="2862">
                  <c:v>39.67</c:v>
                </c:pt>
                <c:pt idx="2863">
                  <c:v>39.67</c:v>
                </c:pt>
                <c:pt idx="2864">
                  <c:v>39.67</c:v>
                </c:pt>
                <c:pt idx="2865">
                  <c:v>39.659999999999997</c:v>
                </c:pt>
                <c:pt idx="2866">
                  <c:v>39.67</c:v>
                </c:pt>
                <c:pt idx="2867">
                  <c:v>39.67</c:v>
                </c:pt>
                <c:pt idx="2868">
                  <c:v>39.659999999999997</c:v>
                </c:pt>
                <c:pt idx="2869">
                  <c:v>39.659999999999997</c:v>
                </c:pt>
                <c:pt idx="2870">
                  <c:v>39.659999999999997</c:v>
                </c:pt>
                <c:pt idx="2871">
                  <c:v>39.659999999999997</c:v>
                </c:pt>
                <c:pt idx="2872">
                  <c:v>39.659999999999997</c:v>
                </c:pt>
                <c:pt idx="2873">
                  <c:v>39.659999999999997</c:v>
                </c:pt>
                <c:pt idx="2874">
                  <c:v>39.659999999999997</c:v>
                </c:pt>
                <c:pt idx="2875">
                  <c:v>39.659999999999997</c:v>
                </c:pt>
                <c:pt idx="2876">
                  <c:v>39.659999999999997</c:v>
                </c:pt>
                <c:pt idx="2877">
                  <c:v>39.659999999999997</c:v>
                </c:pt>
                <c:pt idx="2878">
                  <c:v>39.65</c:v>
                </c:pt>
                <c:pt idx="2879">
                  <c:v>39.65</c:v>
                </c:pt>
                <c:pt idx="2880">
                  <c:v>39.64</c:v>
                </c:pt>
                <c:pt idx="2881">
                  <c:v>39.64</c:v>
                </c:pt>
                <c:pt idx="2882">
                  <c:v>39.630000000000003</c:v>
                </c:pt>
                <c:pt idx="2883">
                  <c:v>39.630000000000003</c:v>
                </c:pt>
                <c:pt idx="2884">
                  <c:v>39.630000000000003</c:v>
                </c:pt>
                <c:pt idx="2885">
                  <c:v>39.630000000000003</c:v>
                </c:pt>
                <c:pt idx="2886">
                  <c:v>39.619999999999997</c:v>
                </c:pt>
                <c:pt idx="2887">
                  <c:v>39.619999999999997</c:v>
                </c:pt>
                <c:pt idx="2888">
                  <c:v>39.619999999999997</c:v>
                </c:pt>
                <c:pt idx="2889">
                  <c:v>39.61</c:v>
                </c:pt>
                <c:pt idx="2890">
                  <c:v>39.61</c:v>
                </c:pt>
                <c:pt idx="2891">
                  <c:v>39.61</c:v>
                </c:pt>
                <c:pt idx="2892">
                  <c:v>39.61</c:v>
                </c:pt>
                <c:pt idx="2893">
                  <c:v>39.61</c:v>
                </c:pt>
                <c:pt idx="2894">
                  <c:v>39.61</c:v>
                </c:pt>
                <c:pt idx="2895">
                  <c:v>39.61</c:v>
                </c:pt>
                <c:pt idx="2896">
                  <c:v>39.61</c:v>
                </c:pt>
                <c:pt idx="2897">
                  <c:v>39.61</c:v>
                </c:pt>
                <c:pt idx="2898">
                  <c:v>39.61</c:v>
                </c:pt>
                <c:pt idx="2899">
                  <c:v>39.61</c:v>
                </c:pt>
                <c:pt idx="2900">
                  <c:v>39.61</c:v>
                </c:pt>
                <c:pt idx="2901">
                  <c:v>39.61</c:v>
                </c:pt>
                <c:pt idx="2902">
                  <c:v>39.61</c:v>
                </c:pt>
                <c:pt idx="2903">
                  <c:v>39.61</c:v>
                </c:pt>
                <c:pt idx="2904">
                  <c:v>39.61</c:v>
                </c:pt>
                <c:pt idx="2905">
                  <c:v>39.61</c:v>
                </c:pt>
                <c:pt idx="2906">
                  <c:v>39.61</c:v>
                </c:pt>
                <c:pt idx="2907">
                  <c:v>39.61</c:v>
                </c:pt>
                <c:pt idx="2908">
                  <c:v>39.6</c:v>
                </c:pt>
                <c:pt idx="2909">
                  <c:v>39.6</c:v>
                </c:pt>
                <c:pt idx="2910">
                  <c:v>39.6</c:v>
                </c:pt>
                <c:pt idx="2911">
                  <c:v>39.6</c:v>
                </c:pt>
                <c:pt idx="2912">
                  <c:v>39.6</c:v>
                </c:pt>
                <c:pt idx="2913">
                  <c:v>39.6</c:v>
                </c:pt>
                <c:pt idx="2914">
                  <c:v>39.6</c:v>
                </c:pt>
                <c:pt idx="2915">
                  <c:v>39.6</c:v>
                </c:pt>
                <c:pt idx="2916">
                  <c:v>39.6</c:v>
                </c:pt>
                <c:pt idx="2917">
                  <c:v>39.6</c:v>
                </c:pt>
                <c:pt idx="2918">
                  <c:v>39.6</c:v>
                </c:pt>
                <c:pt idx="2919">
                  <c:v>39.590000000000003</c:v>
                </c:pt>
                <c:pt idx="2920">
                  <c:v>39.590000000000003</c:v>
                </c:pt>
                <c:pt idx="2921">
                  <c:v>39.590000000000003</c:v>
                </c:pt>
                <c:pt idx="2922">
                  <c:v>39.590000000000003</c:v>
                </c:pt>
                <c:pt idx="2923">
                  <c:v>39.58</c:v>
                </c:pt>
                <c:pt idx="2924">
                  <c:v>39.58</c:v>
                </c:pt>
                <c:pt idx="2925">
                  <c:v>39.58</c:v>
                </c:pt>
                <c:pt idx="2926">
                  <c:v>39.57</c:v>
                </c:pt>
                <c:pt idx="2927">
                  <c:v>39.57</c:v>
                </c:pt>
                <c:pt idx="2928">
                  <c:v>39.57</c:v>
                </c:pt>
                <c:pt idx="2929">
                  <c:v>39.57</c:v>
                </c:pt>
                <c:pt idx="2930">
                  <c:v>39.57</c:v>
                </c:pt>
                <c:pt idx="2931">
                  <c:v>39.57</c:v>
                </c:pt>
                <c:pt idx="2932">
                  <c:v>39.57</c:v>
                </c:pt>
                <c:pt idx="2933">
                  <c:v>39.57</c:v>
                </c:pt>
                <c:pt idx="2934">
                  <c:v>39.57</c:v>
                </c:pt>
                <c:pt idx="2935">
                  <c:v>39.57</c:v>
                </c:pt>
                <c:pt idx="2936">
                  <c:v>39.56</c:v>
                </c:pt>
                <c:pt idx="2937">
                  <c:v>39.549999999999997</c:v>
                </c:pt>
                <c:pt idx="2938">
                  <c:v>39.54</c:v>
                </c:pt>
                <c:pt idx="2939">
                  <c:v>39.54</c:v>
                </c:pt>
                <c:pt idx="2940">
                  <c:v>39.53</c:v>
                </c:pt>
                <c:pt idx="2941">
                  <c:v>39.520000000000003</c:v>
                </c:pt>
                <c:pt idx="2942">
                  <c:v>39.53</c:v>
                </c:pt>
                <c:pt idx="2943">
                  <c:v>39.53</c:v>
                </c:pt>
                <c:pt idx="2944">
                  <c:v>39.53</c:v>
                </c:pt>
                <c:pt idx="2945">
                  <c:v>39.53</c:v>
                </c:pt>
                <c:pt idx="2946">
                  <c:v>39.520000000000003</c:v>
                </c:pt>
                <c:pt idx="2947">
                  <c:v>39.520000000000003</c:v>
                </c:pt>
                <c:pt idx="2948">
                  <c:v>39.51</c:v>
                </c:pt>
                <c:pt idx="2949">
                  <c:v>39.51</c:v>
                </c:pt>
                <c:pt idx="2950">
                  <c:v>39.51</c:v>
                </c:pt>
                <c:pt idx="2951">
                  <c:v>39.51</c:v>
                </c:pt>
                <c:pt idx="2952">
                  <c:v>39.51</c:v>
                </c:pt>
                <c:pt idx="2953">
                  <c:v>39.51</c:v>
                </c:pt>
                <c:pt idx="2954">
                  <c:v>39.51</c:v>
                </c:pt>
                <c:pt idx="2955">
                  <c:v>39.51</c:v>
                </c:pt>
                <c:pt idx="2956">
                  <c:v>39.51</c:v>
                </c:pt>
                <c:pt idx="2957">
                  <c:v>39.51</c:v>
                </c:pt>
                <c:pt idx="2958">
                  <c:v>39.51</c:v>
                </c:pt>
                <c:pt idx="2959">
                  <c:v>39.51</c:v>
                </c:pt>
                <c:pt idx="2960">
                  <c:v>39.5</c:v>
                </c:pt>
                <c:pt idx="2961">
                  <c:v>39.5</c:v>
                </c:pt>
                <c:pt idx="2962">
                  <c:v>39.49</c:v>
                </c:pt>
                <c:pt idx="2963">
                  <c:v>39.49</c:v>
                </c:pt>
                <c:pt idx="2964">
                  <c:v>39.49</c:v>
                </c:pt>
                <c:pt idx="2965">
                  <c:v>39.479999999999997</c:v>
                </c:pt>
                <c:pt idx="2966">
                  <c:v>39.479999999999997</c:v>
                </c:pt>
                <c:pt idx="2967">
                  <c:v>39.479999999999997</c:v>
                </c:pt>
                <c:pt idx="2968">
                  <c:v>39.479999999999997</c:v>
                </c:pt>
                <c:pt idx="2969">
                  <c:v>39.49</c:v>
                </c:pt>
                <c:pt idx="2970">
                  <c:v>39.5</c:v>
                </c:pt>
                <c:pt idx="2971">
                  <c:v>39.51</c:v>
                </c:pt>
                <c:pt idx="2972">
                  <c:v>39.51</c:v>
                </c:pt>
                <c:pt idx="2973">
                  <c:v>39.53</c:v>
                </c:pt>
                <c:pt idx="2974">
                  <c:v>39.54</c:v>
                </c:pt>
                <c:pt idx="2975">
                  <c:v>39.56</c:v>
                </c:pt>
                <c:pt idx="2976">
                  <c:v>39.56</c:v>
                </c:pt>
                <c:pt idx="2977">
                  <c:v>39.56</c:v>
                </c:pt>
                <c:pt idx="2978">
                  <c:v>39.56</c:v>
                </c:pt>
                <c:pt idx="2979">
                  <c:v>39.57</c:v>
                </c:pt>
                <c:pt idx="2980">
                  <c:v>39.57</c:v>
                </c:pt>
                <c:pt idx="2981">
                  <c:v>39.57</c:v>
                </c:pt>
                <c:pt idx="2982">
                  <c:v>39.58</c:v>
                </c:pt>
                <c:pt idx="2983">
                  <c:v>39.58</c:v>
                </c:pt>
                <c:pt idx="2984">
                  <c:v>39.590000000000003</c:v>
                </c:pt>
                <c:pt idx="2985">
                  <c:v>39.590000000000003</c:v>
                </c:pt>
                <c:pt idx="2986">
                  <c:v>39.590000000000003</c:v>
                </c:pt>
                <c:pt idx="2987">
                  <c:v>39.590000000000003</c:v>
                </c:pt>
                <c:pt idx="2988">
                  <c:v>39.6</c:v>
                </c:pt>
                <c:pt idx="2989">
                  <c:v>39.6</c:v>
                </c:pt>
                <c:pt idx="2990">
                  <c:v>39.6</c:v>
                </c:pt>
                <c:pt idx="2991">
                  <c:v>39.6</c:v>
                </c:pt>
                <c:pt idx="2992">
                  <c:v>39.6</c:v>
                </c:pt>
                <c:pt idx="2993">
                  <c:v>39.6</c:v>
                </c:pt>
                <c:pt idx="2994">
                  <c:v>39.61</c:v>
                </c:pt>
                <c:pt idx="2995">
                  <c:v>39.61</c:v>
                </c:pt>
                <c:pt idx="2996">
                  <c:v>39.61</c:v>
                </c:pt>
                <c:pt idx="2997">
                  <c:v>39.619999999999997</c:v>
                </c:pt>
                <c:pt idx="2998">
                  <c:v>39.619999999999997</c:v>
                </c:pt>
                <c:pt idx="2999">
                  <c:v>39.619999999999997</c:v>
                </c:pt>
                <c:pt idx="3000">
                  <c:v>39.619999999999997</c:v>
                </c:pt>
                <c:pt idx="3001">
                  <c:v>39.619999999999997</c:v>
                </c:pt>
                <c:pt idx="3002">
                  <c:v>39.619999999999997</c:v>
                </c:pt>
                <c:pt idx="3003">
                  <c:v>39.630000000000003</c:v>
                </c:pt>
                <c:pt idx="3004">
                  <c:v>39.630000000000003</c:v>
                </c:pt>
                <c:pt idx="3005">
                  <c:v>39.64</c:v>
                </c:pt>
                <c:pt idx="3006">
                  <c:v>39.64</c:v>
                </c:pt>
                <c:pt idx="3007">
                  <c:v>39.65</c:v>
                </c:pt>
                <c:pt idx="3008">
                  <c:v>39.659999999999997</c:v>
                </c:pt>
                <c:pt idx="3009">
                  <c:v>39.659999999999997</c:v>
                </c:pt>
                <c:pt idx="3010">
                  <c:v>39.67</c:v>
                </c:pt>
                <c:pt idx="3011">
                  <c:v>39.68</c:v>
                </c:pt>
                <c:pt idx="3012">
                  <c:v>39.68</c:v>
                </c:pt>
                <c:pt idx="3013">
                  <c:v>39.69</c:v>
                </c:pt>
                <c:pt idx="3014">
                  <c:v>39.69</c:v>
                </c:pt>
                <c:pt idx="3015">
                  <c:v>39.700000000000003</c:v>
                </c:pt>
                <c:pt idx="3016">
                  <c:v>39.700000000000003</c:v>
                </c:pt>
                <c:pt idx="3017">
                  <c:v>39.71</c:v>
                </c:pt>
                <c:pt idx="3018">
                  <c:v>39.71</c:v>
                </c:pt>
                <c:pt idx="3019">
                  <c:v>39.71</c:v>
                </c:pt>
                <c:pt idx="3020">
                  <c:v>39.71</c:v>
                </c:pt>
                <c:pt idx="3021">
                  <c:v>39.71</c:v>
                </c:pt>
                <c:pt idx="3022">
                  <c:v>39.71</c:v>
                </c:pt>
                <c:pt idx="3023">
                  <c:v>39.71</c:v>
                </c:pt>
                <c:pt idx="3024">
                  <c:v>39.71</c:v>
                </c:pt>
                <c:pt idx="3025">
                  <c:v>39.71</c:v>
                </c:pt>
                <c:pt idx="3026">
                  <c:v>39.71</c:v>
                </c:pt>
                <c:pt idx="3027">
                  <c:v>39.71</c:v>
                </c:pt>
                <c:pt idx="3028">
                  <c:v>39.71</c:v>
                </c:pt>
                <c:pt idx="3029">
                  <c:v>39.71</c:v>
                </c:pt>
                <c:pt idx="3030">
                  <c:v>39.71</c:v>
                </c:pt>
                <c:pt idx="3031">
                  <c:v>39.71</c:v>
                </c:pt>
                <c:pt idx="3032">
                  <c:v>39.71</c:v>
                </c:pt>
                <c:pt idx="3033">
                  <c:v>39.71</c:v>
                </c:pt>
                <c:pt idx="3034">
                  <c:v>39.71</c:v>
                </c:pt>
                <c:pt idx="3035">
                  <c:v>39.71</c:v>
                </c:pt>
                <c:pt idx="3036">
                  <c:v>39.71</c:v>
                </c:pt>
                <c:pt idx="3037">
                  <c:v>39.71</c:v>
                </c:pt>
                <c:pt idx="3038">
                  <c:v>39.71</c:v>
                </c:pt>
                <c:pt idx="3039">
                  <c:v>39.71</c:v>
                </c:pt>
                <c:pt idx="3040">
                  <c:v>39.71</c:v>
                </c:pt>
                <c:pt idx="3041">
                  <c:v>39.71</c:v>
                </c:pt>
                <c:pt idx="3042">
                  <c:v>39.71</c:v>
                </c:pt>
                <c:pt idx="3043">
                  <c:v>39.71</c:v>
                </c:pt>
                <c:pt idx="3044">
                  <c:v>39.71</c:v>
                </c:pt>
                <c:pt idx="3045">
                  <c:v>39.71</c:v>
                </c:pt>
                <c:pt idx="3046">
                  <c:v>39.71</c:v>
                </c:pt>
                <c:pt idx="3047">
                  <c:v>39.71</c:v>
                </c:pt>
                <c:pt idx="3048">
                  <c:v>39.71</c:v>
                </c:pt>
                <c:pt idx="3049">
                  <c:v>39.71</c:v>
                </c:pt>
                <c:pt idx="3050">
                  <c:v>39.71</c:v>
                </c:pt>
                <c:pt idx="3051">
                  <c:v>39.71</c:v>
                </c:pt>
                <c:pt idx="3052">
                  <c:v>39.71</c:v>
                </c:pt>
                <c:pt idx="3053">
                  <c:v>39.71</c:v>
                </c:pt>
                <c:pt idx="3054">
                  <c:v>39.71</c:v>
                </c:pt>
                <c:pt idx="3055">
                  <c:v>39.71</c:v>
                </c:pt>
                <c:pt idx="3056">
                  <c:v>39.71</c:v>
                </c:pt>
                <c:pt idx="3057">
                  <c:v>39.71</c:v>
                </c:pt>
                <c:pt idx="3058">
                  <c:v>39.71</c:v>
                </c:pt>
                <c:pt idx="3059">
                  <c:v>39.71</c:v>
                </c:pt>
                <c:pt idx="3060">
                  <c:v>39.71</c:v>
                </c:pt>
                <c:pt idx="3061">
                  <c:v>39.71</c:v>
                </c:pt>
                <c:pt idx="3062">
                  <c:v>39.71</c:v>
                </c:pt>
                <c:pt idx="3063">
                  <c:v>39.71</c:v>
                </c:pt>
                <c:pt idx="3064">
                  <c:v>39.72</c:v>
                </c:pt>
                <c:pt idx="3065">
                  <c:v>39.72</c:v>
                </c:pt>
                <c:pt idx="3066">
                  <c:v>39.72</c:v>
                </c:pt>
                <c:pt idx="3067">
                  <c:v>39.72</c:v>
                </c:pt>
                <c:pt idx="3068">
                  <c:v>39.72</c:v>
                </c:pt>
                <c:pt idx="3069">
                  <c:v>39.72</c:v>
                </c:pt>
                <c:pt idx="3070">
                  <c:v>39.72</c:v>
                </c:pt>
                <c:pt idx="3071">
                  <c:v>39.72</c:v>
                </c:pt>
                <c:pt idx="3072">
                  <c:v>39.72</c:v>
                </c:pt>
                <c:pt idx="3073">
                  <c:v>39.72</c:v>
                </c:pt>
                <c:pt idx="3074">
                  <c:v>39.72</c:v>
                </c:pt>
                <c:pt idx="3075">
                  <c:v>39.72</c:v>
                </c:pt>
                <c:pt idx="3076">
                  <c:v>39.72</c:v>
                </c:pt>
                <c:pt idx="3077">
                  <c:v>39.72</c:v>
                </c:pt>
                <c:pt idx="3078">
                  <c:v>39.72</c:v>
                </c:pt>
                <c:pt idx="3079">
                  <c:v>39.71</c:v>
                </c:pt>
                <c:pt idx="3080">
                  <c:v>39.71</c:v>
                </c:pt>
                <c:pt idx="3081">
                  <c:v>39.71</c:v>
                </c:pt>
                <c:pt idx="3082">
                  <c:v>39.71</c:v>
                </c:pt>
                <c:pt idx="3083">
                  <c:v>39.71</c:v>
                </c:pt>
                <c:pt idx="3084">
                  <c:v>39.71</c:v>
                </c:pt>
                <c:pt idx="3085">
                  <c:v>39.71</c:v>
                </c:pt>
                <c:pt idx="3086">
                  <c:v>39.71</c:v>
                </c:pt>
                <c:pt idx="3087">
                  <c:v>39.71</c:v>
                </c:pt>
                <c:pt idx="3088">
                  <c:v>39.71</c:v>
                </c:pt>
                <c:pt idx="3089">
                  <c:v>39.71</c:v>
                </c:pt>
                <c:pt idx="3090">
                  <c:v>39.71</c:v>
                </c:pt>
                <c:pt idx="3091">
                  <c:v>39.71</c:v>
                </c:pt>
                <c:pt idx="3092">
                  <c:v>39.71</c:v>
                </c:pt>
                <c:pt idx="3093">
                  <c:v>39.71</c:v>
                </c:pt>
                <c:pt idx="3094">
                  <c:v>39.71</c:v>
                </c:pt>
                <c:pt idx="3095">
                  <c:v>39.71</c:v>
                </c:pt>
                <c:pt idx="3096">
                  <c:v>39.71</c:v>
                </c:pt>
                <c:pt idx="3097">
                  <c:v>39.71</c:v>
                </c:pt>
                <c:pt idx="3098">
                  <c:v>39.71</c:v>
                </c:pt>
                <c:pt idx="3099">
                  <c:v>39.71</c:v>
                </c:pt>
                <c:pt idx="3100">
                  <c:v>39.71</c:v>
                </c:pt>
                <c:pt idx="3101">
                  <c:v>39.71</c:v>
                </c:pt>
                <c:pt idx="3102">
                  <c:v>39.71</c:v>
                </c:pt>
                <c:pt idx="3103">
                  <c:v>39.71</c:v>
                </c:pt>
                <c:pt idx="3104">
                  <c:v>39.71</c:v>
                </c:pt>
                <c:pt idx="3105">
                  <c:v>39.71</c:v>
                </c:pt>
                <c:pt idx="3106">
                  <c:v>39.71</c:v>
                </c:pt>
                <c:pt idx="3107">
                  <c:v>39.71</c:v>
                </c:pt>
                <c:pt idx="3108">
                  <c:v>39.71</c:v>
                </c:pt>
                <c:pt idx="3109">
                  <c:v>39.71</c:v>
                </c:pt>
                <c:pt idx="3110">
                  <c:v>39.71</c:v>
                </c:pt>
                <c:pt idx="3111">
                  <c:v>39.71</c:v>
                </c:pt>
                <c:pt idx="3112">
                  <c:v>39.71</c:v>
                </c:pt>
                <c:pt idx="3113">
                  <c:v>39.71</c:v>
                </c:pt>
                <c:pt idx="3114">
                  <c:v>39.71</c:v>
                </c:pt>
                <c:pt idx="3115">
                  <c:v>39.71</c:v>
                </c:pt>
                <c:pt idx="3116">
                  <c:v>39.71</c:v>
                </c:pt>
                <c:pt idx="3117">
                  <c:v>39.71</c:v>
                </c:pt>
                <c:pt idx="3118">
                  <c:v>39.71</c:v>
                </c:pt>
                <c:pt idx="3119">
                  <c:v>39.71</c:v>
                </c:pt>
                <c:pt idx="3120">
                  <c:v>39.71</c:v>
                </c:pt>
                <c:pt idx="3121">
                  <c:v>39.71</c:v>
                </c:pt>
                <c:pt idx="3122">
                  <c:v>39.71</c:v>
                </c:pt>
                <c:pt idx="3123">
                  <c:v>39.71</c:v>
                </c:pt>
                <c:pt idx="3124">
                  <c:v>39.71</c:v>
                </c:pt>
                <c:pt idx="3125">
                  <c:v>39.71</c:v>
                </c:pt>
                <c:pt idx="3126">
                  <c:v>39.71</c:v>
                </c:pt>
                <c:pt idx="3127">
                  <c:v>39.71</c:v>
                </c:pt>
                <c:pt idx="3128">
                  <c:v>39.71</c:v>
                </c:pt>
                <c:pt idx="3129">
                  <c:v>39.71</c:v>
                </c:pt>
                <c:pt idx="3130">
                  <c:v>39.71</c:v>
                </c:pt>
                <c:pt idx="3131">
                  <c:v>39.71</c:v>
                </c:pt>
                <c:pt idx="3132">
                  <c:v>39.71</c:v>
                </c:pt>
                <c:pt idx="3133">
                  <c:v>39.71</c:v>
                </c:pt>
                <c:pt idx="3134">
                  <c:v>39.71</c:v>
                </c:pt>
                <c:pt idx="3135">
                  <c:v>39.71</c:v>
                </c:pt>
                <c:pt idx="3136">
                  <c:v>39.71</c:v>
                </c:pt>
                <c:pt idx="3137">
                  <c:v>39.71</c:v>
                </c:pt>
                <c:pt idx="3138">
                  <c:v>39.700000000000003</c:v>
                </c:pt>
                <c:pt idx="3139">
                  <c:v>39.700000000000003</c:v>
                </c:pt>
                <c:pt idx="3140">
                  <c:v>39.700000000000003</c:v>
                </c:pt>
                <c:pt idx="3141">
                  <c:v>39.700000000000003</c:v>
                </c:pt>
                <c:pt idx="3142">
                  <c:v>39.69</c:v>
                </c:pt>
                <c:pt idx="3143">
                  <c:v>39.69</c:v>
                </c:pt>
                <c:pt idx="3144">
                  <c:v>39.68</c:v>
                </c:pt>
                <c:pt idx="3145">
                  <c:v>39.68</c:v>
                </c:pt>
                <c:pt idx="3146">
                  <c:v>39.68</c:v>
                </c:pt>
                <c:pt idx="3147">
                  <c:v>39.67</c:v>
                </c:pt>
                <c:pt idx="3148">
                  <c:v>39.659999999999997</c:v>
                </c:pt>
                <c:pt idx="3149">
                  <c:v>39.659999999999997</c:v>
                </c:pt>
                <c:pt idx="3150">
                  <c:v>39.65</c:v>
                </c:pt>
                <c:pt idx="3151">
                  <c:v>39.65</c:v>
                </c:pt>
                <c:pt idx="3152">
                  <c:v>39.64</c:v>
                </c:pt>
                <c:pt idx="3153">
                  <c:v>39.64</c:v>
                </c:pt>
                <c:pt idx="3154">
                  <c:v>39.630000000000003</c:v>
                </c:pt>
                <c:pt idx="3155">
                  <c:v>39.630000000000003</c:v>
                </c:pt>
                <c:pt idx="3156">
                  <c:v>39.619999999999997</c:v>
                </c:pt>
                <c:pt idx="3157">
                  <c:v>39.619999999999997</c:v>
                </c:pt>
                <c:pt idx="3158">
                  <c:v>39.619999999999997</c:v>
                </c:pt>
                <c:pt idx="3159">
                  <c:v>39.619999999999997</c:v>
                </c:pt>
                <c:pt idx="3160">
                  <c:v>39.619999999999997</c:v>
                </c:pt>
                <c:pt idx="3161">
                  <c:v>39.619999999999997</c:v>
                </c:pt>
                <c:pt idx="3162">
                  <c:v>39.619999999999997</c:v>
                </c:pt>
                <c:pt idx="3163">
                  <c:v>39.619999999999997</c:v>
                </c:pt>
                <c:pt idx="3164">
                  <c:v>39.619999999999997</c:v>
                </c:pt>
                <c:pt idx="3165">
                  <c:v>39.61</c:v>
                </c:pt>
                <c:pt idx="3166">
                  <c:v>39.61</c:v>
                </c:pt>
                <c:pt idx="3167">
                  <c:v>39.61</c:v>
                </c:pt>
                <c:pt idx="3168">
                  <c:v>39.61</c:v>
                </c:pt>
                <c:pt idx="3169">
                  <c:v>39.61</c:v>
                </c:pt>
                <c:pt idx="3170">
                  <c:v>39.6</c:v>
                </c:pt>
                <c:pt idx="3171">
                  <c:v>39.6</c:v>
                </c:pt>
                <c:pt idx="3172">
                  <c:v>39.6</c:v>
                </c:pt>
                <c:pt idx="3173">
                  <c:v>39.6</c:v>
                </c:pt>
                <c:pt idx="3174">
                  <c:v>39.6</c:v>
                </c:pt>
                <c:pt idx="3175">
                  <c:v>39.6</c:v>
                </c:pt>
                <c:pt idx="3176">
                  <c:v>39.6</c:v>
                </c:pt>
                <c:pt idx="3177">
                  <c:v>39.6</c:v>
                </c:pt>
                <c:pt idx="3178">
                  <c:v>39.6</c:v>
                </c:pt>
                <c:pt idx="3179">
                  <c:v>39.6</c:v>
                </c:pt>
                <c:pt idx="3180">
                  <c:v>39.590000000000003</c:v>
                </c:pt>
                <c:pt idx="3181">
                  <c:v>39.590000000000003</c:v>
                </c:pt>
                <c:pt idx="3182">
                  <c:v>39.590000000000003</c:v>
                </c:pt>
                <c:pt idx="3183">
                  <c:v>39.58</c:v>
                </c:pt>
                <c:pt idx="3184">
                  <c:v>39.57</c:v>
                </c:pt>
                <c:pt idx="3185">
                  <c:v>39.549999999999997</c:v>
                </c:pt>
                <c:pt idx="3186">
                  <c:v>39.54</c:v>
                </c:pt>
                <c:pt idx="3187">
                  <c:v>39.54</c:v>
                </c:pt>
                <c:pt idx="3188">
                  <c:v>39.53</c:v>
                </c:pt>
                <c:pt idx="3189">
                  <c:v>39.53</c:v>
                </c:pt>
                <c:pt idx="3190">
                  <c:v>39.520000000000003</c:v>
                </c:pt>
                <c:pt idx="3191">
                  <c:v>39.520000000000003</c:v>
                </c:pt>
                <c:pt idx="3192">
                  <c:v>39.51</c:v>
                </c:pt>
                <c:pt idx="3193">
                  <c:v>39.51</c:v>
                </c:pt>
                <c:pt idx="3194">
                  <c:v>39.51</c:v>
                </c:pt>
                <c:pt idx="3195">
                  <c:v>39.5</c:v>
                </c:pt>
                <c:pt idx="3196">
                  <c:v>39.49</c:v>
                </c:pt>
                <c:pt idx="3197">
                  <c:v>39.479999999999997</c:v>
                </c:pt>
                <c:pt idx="3198">
                  <c:v>39.47</c:v>
                </c:pt>
                <c:pt idx="3199">
                  <c:v>39.46</c:v>
                </c:pt>
                <c:pt idx="3200">
                  <c:v>39.46</c:v>
                </c:pt>
                <c:pt idx="3201">
                  <c:v>39.450000000000003</c:v>
                </c:pt>
                <c:pt idx="3202">
                  <c:v>39.450000000000003</c:v>
                </c:pt>
                <c:pt idx="3203">
                  <c:v>39.44</c:v>
                </c:pt>
                <c:pt idx="3204">
                  <c:v>39.44</c:v>
                </c:pt>
                <c:pt idx="3205">
                  <c:v>39.43</c:v>
                </c:pt>
                <c:pt idx="3206">
                  <c:v>39.43</c:v>
                </c:pt>
                <c:pt idx="3207">
                  <c:v>39.43</c:v>
                </c:pt>
                <c:pt idx="3208">
                  <c:v>39.43</c:v>
                </c:pt>
                <c:pt idx="3209">
                  <c:v>39.43</c:v>
                </c:pt>
                <c:pt idx="3210">
                  <c:v>39.43</c:v>
                </c:pt>
                <c:pt idx="3211">
                  <c:v>39.43</c:v>
                </c:pt>
                <c:pt idx="3212">
                  <c:v>39.43</c:v>
                </c:pt>
                <c:pt idx="3213">
                  <c:v>39.43</c:v>
                </c:pt>
                <c:pt idx="3214">
                  <c:v>39.43</c:v>
                </c:pt>
                <c:pt idx="3215">
                  <c:v>39.43</c:v>
                </c:pt>
                <c:pt idx="3216">
                  <c:v>39.43</c:v>
                </c:pt>
                <c:pt idx="3217">
                  <c:v>39.43</c:v>
                </c:pt>
                <c:pt idx="3218">
                  <c:v>39.43</c:v>
                </c:pt>
                <c:pt idx="3219">
                  <c:v>39.43</c:v>
                </c:pt>
                <c:pt idx="3220">
                  <c:v>39.42</c:v>
                </c:pt>
                <c:pt idx="3221">
                  <c:v>39.42</c:v>
                </c:pt>
                <c:pt idx="3222">
                  <c:v>39.42</c:v>
                </c:pt>
                <c:pt idx="3223">
                  <c:v>39.42</c:v>
                </c:pt>
                <c:pt idx="3224">
                  <c:v>39.42</c:v>
                </c:pt>
                <c:pt idx="3225">
                  <c:v>39.42</c:v>
                </c:pt>
                <c:pt idx="3226">
                  <c:v>39.43</c:v>
                </c:pt>
                <c:pt idx="3227">
                  <c:v>39.43</c:v>
                </c:pt>
                <c:pt idx="3228">
                  <c:v>39.44</c:v>
                </c:pt>
                <c:pt idx="3229">
                  <c:v>39.44</c:v>
                </c:pt>
                <c:pt idx="3230">
                  <c:v>39.450000000000003</c:v>
                </c:pt>
                <c:pt idx="3231">
                  <c:v>39.46</c:v>
                </c:pt>
                <c:pt idx="3232">
                  <c:v>39.47</c:v>
                </c:pt>
                <c:pt idx="3233">
                  <c:v>39.479999999999997</c:v>
                </c:pt>
                <c:pt idx="3234">
                  <c:v>39.49</c:v>
                </c:pt>
                <c:pt idx="3235">
                  <c:v>39.5</c:v>
                </c:pt>
                <c:pt idx="3236">
                  <c:v>39.51</c:v>
                </c:pt>
                <c:pt idx="3237">
                  <c:v>39.520000000000003</c:v>
                </c:pt>
                <c:pt idx="3238">
                  <c:v>39.54</c:v>
                </c:pt>
                <c:pt idx="3239">
                  <c:v>39.549999999999997</c:v>
                </c:pt>
                <c:pt idx="3240">
                  <c:v>39.56</c:v>
                </c:pt>
                <c:pt idx="3241">
                  <c:v>39.57</c:v>
                </c:pt>
                <c:pt idx="3242">
                  <c:v>39.58</c:v>
                </c:pt>
                <c:pt idx="3243">
                  <c:v>39.58</c:v>
                </c:pt>
                <c:pt idx="3244">
                  <c:v>39.58</c:v>
                </c:pt>
                <c:pt idx="3245">
                  <c:v>39.590000000000003</c:v>
                </c:pt>
                <c:pt idx="3246">
                  <c:v>39.590000000000003</c:v>
                </c:pt>
                <c:pt idx="3247">
                  <c:v>39.590000000000003</c:v>
                </c:pt>
                <c:pt idx="3248">
                  <c:v>39.6</c:v>
                </c:pt>
                <c:pt idx="3249">
                  <c:v>39.6</c:v>
                </c:pt>
                <c:pt idx="3250">
                  <c:v>39.6</c:v>
                </c:pt>
                <c:pt idx="3251">
                  <c:v>39.61</c:v>
                </c:pt>
                <c:pt idx="3252">
                  <c:v>39.61</c:v>
                </c:pt>
                <c:pt idx="3253">
                  <c:v>39.619999999999997</c:v>
                </c:pt>
                <c:pt idx="3254">
                  <c:v>39.619999999999997</c:v>
                </c:pt>
                <c:pt idx="3255">
                  <c:v>39.619999999999997</c:v>
                </c:pt>
                <c:pt idx="3256">
                  <c:v>39.619999999999997</c:v>
                </c:pt>
                <c:pt idx="3257">
                  <c:v>39.630000000000003</c:v>
                </c:pt>
                <c:pt idx="3258">
                  <c:v>39.630000000000003</c:v>
                </c:pt>
                <c:pt idx="3259">
                  <c:v>39.64</c:v>
                </c:pt>
                <c:pt idx="3260">
                  <c:v>39.65</c:v>
                </c:pt>
                <c:pt idx="3261">
                  <c:v>39.659999999999997</c:v>
                </c:pt>
                <c:pt idx="3262">
                  <c:v>39.659999999999997</c:v>
                </c:pt>
                <c:pt idx="3263">
                  <c:v>39.659999999999997</c:v>
                </c:pt>
                <c:pt idx="3264">
                  <c:v>39.67</c:v>
                </c:pt>
                <c:pt idx="3265">
                  <c:v>39.67</c:v>
                </c:pt>
                <c:pt idx="3266">
                  <c:v>39.68</c:v>
                </c:pt>
                <c:pt idx="3267">
                  <c:v>39.68</c:v>
                </c:pt>
                <c:pt idx="3268">
                  <c:v>39.68</c:v>
                </c:pt>
                <c:pt idx="3269">
                  <c:v>39.69</c:v>
                </c:pt>
                <c:pt idx="3270">
                  <c:v>39.69</c:v>
                </c:pt>
                <c:pt idx="3271">
                  <c:v>39.700000000000003</c:v>
                </c:pt>
                <c:pt idx="3272">
                  <c:v>39.700000000000003</c:v>
                </c:pt>
                <c:pt idx="3273">
                  <c:v>39.700000000000003</c:v>
                </c:pt>
                <c:pt idx="3274">
                  <c:v>39.700000000000003</c:v>
                </c:pt>
                <c:pt idx="3275">
                  <c:v>39.700000000000003</c:v>
                </c:pt>
                <c:pt idx="3276">
                  <c:v>39.700000000000003</c:v>
                </c:pt>
                <c:pt idx="3277">
                  <c:v>39.71</c:v>
                </c:pt>
                <c:pt idx="3278">
                  <c:v>39.71</c:v>
                </c:pt>
                <c:pt idx="3279">
                  <c:v>39.71</c:v>
                </c:pt>
                <c:pt idx="3280">
                  <c:v>39.71</c:v>
                </c:pt>
                <c:pt idx="3281">
                  <c:v>39.71</c:v>
                </c:pt>
                <c:pt idx="3282">
                  <c:v>39.71</c:v>
                </c:pt>
                <c:pt idx="3283">
                  <c:v>39.71</c:v>
                </c:pt>
                <c:pt idx="3284">
                  <c:v>39.71</c:v>
                </c:pt>
                <c:pt idx="3285">
                  <c:v>39.71</c:v>
                </c:pt>
                <c:pt idx="3286">
                  <c:v>39.71</c:v>
                </c:pt>
                <c:pt idx="3287">
                  <c:v>39.71</c:v>
                </c:pt>
                <c:pt idx="3288">
                  <c:v>39.71</c:v>
                </c:pt>
                <c:pt idx="3289">
                  <c:v>39.71</c:v>
                </c:pt>
                <c:pt idx="3290">
                  <c:v>39.71</c:v>
                </c:pt>
                <c:pt idx="3291">
                  <c:v>39.71</c:v>
                </c:pt>
                <c:pt idx="3292">
                  <c:v>39.71</c:v>
                </c:pt>
                <c:pt idx="3293">
                  <c:v>39.71</c:v>
                </c:pt>
                <c:pt idx="3294">
                  <c:v>39.71</c:v>
                </c:pt>
                <c:pt idx="3295">
                  <c:v>39.71</c:v>
                </c:pt>
                <c:pt idx="3296">
                  <c:v>39.71</c:v>
                </c:pt>
                <c:pt idx="3297">
                  <c:v>39.71</c:v>
                </c:pt>
                <c:pt idx="3298">
                  <c:v>39.71</c:v>
                </c:pt>
                <c:pt idx="3299">
                  <c:v>39.71</c:v>
                </c:pt>
                <c:pt idx="3300">
                  <c:v>39.71</c:v>
                </c:pt>
                <c:pt idx="3301">
                  <c:v>39.71</c:v>
                </c:pt>
                <c:pt idx="3302">
                  <c:v>39.71</c:v>
                </c:pt>
                <c:pt idx="3303">
                  <c:v>39.71</c:v>
                </c:pt>
                <c:pt idx="3304">
                  <c:v>39.71</c:v>
                </c:pt>
                <c:pt idx="3305">
                  <c:v>39.71</c:v>
                </c:pt>
                <c:pt idx="3306">
                  <c:v>39.71</c:v>
                </c:pt>
                <c:pt idx="3307">
                  <c:v>39.71</c:v>
                </c:pt>
                <c:pt idx="3308">
                  <c:v>39.71</c:v>
                </c:pt>
                <c:pt idx="3309">
                  <c:v>39.71</c:v>
                </c:pt>
                <c:pt idx="3310">
                  <c:v>39.71</c:v>
                </c:pt>
                <c:pt idx="3311">
                  <c:v>39.71</c:v>
                </c:pt>
                <c:pt idx="3312">
                  <c:v>39.71</c:v>
                </c:pt>
                <c:pt idx="3313">
                  <c:v>39.71</c:v>
                </c:pt>
                <c:pt idx="3314">
                  <c:v>39.71</c:v>
                </c:pt>
                <c:pt idx="3315">
                  <c:v>39.71</c:v>
                </c:pt>
                <c:pt idx="3316">
                  <c:v>39.71</c:v>
                </c:pt>
                <c:pt idx="3317">
                  <c:v>39.71</c:v>
                </c:pt>
                <c:pt idx="3318">
                  <c:v>39.71</c:v>
                </c:pt>
                <c:pt idx="3319">
                  <c:v>39.71</c:v>
                </c:pt>
                <c:pt idx="3320">
                  <c:v>39.71</c:v>
                </c:pt>
                <c:pt idx="3321">
                  <c:v>39.71</c:v>
                </c:pt>
                <c:pt idx="3322">
                  <c:v>39.71</c:v>
                </c:pt>
                <c:pt idx="3323">
                  <c:v>39.71</c:v>
                </c:pt>
                <c:pt idx="3324">
                  <c:v>39.71</c:v>
                </c:pt>
                <c:pt idx="3325">
                  <c:v>39.71</c:v>
                </c:pt>
                <c:pt idx="3326">
                  <c:v>39.71</c:v>
                </c:pt>
                <c:pt idx="3327">
                  <c:v>39.71</c:v>
                </c:pt>
                <c:pt idx="3328">
                  <c:v>39.71</c:v>
                </c:pt>
                <c:pt idx="3329">
                  <c:v>39.71</c:v>
                </c:pt>
                <c:pt idx="3330">
                  <c:v>39.71</c:v>
                </c:pt>
                <c:pt idx="3331">
                  <c:v>39.71</c:v>
                </c:pt>
                <c:pt idx="3332">
                  <c:v>39.71</c:v>
                </c:pt>
                <c:pt idx="3333">
                  <c:v>39.71</c:v>
                </c:pt>
                <c:pt idx="3334">
                  <c:v>39.71</c:v>
                </c:pt>
                <c:pt idx="3335">
                  <c:v>39.71</c:v>
                </c:pt>
                <c:pt idx="3336">
                  <c:v>39.71</c:v>
                </c:pt>
                <c:pt idx="3337">
                  <c:v>39.71</c:v>
                </c:pt>
                <c:pt idx="3338">
                  <c:v>39.71</c:v>
                </c:pt>
                <c:pt idx="3339">
                  <c:v>39.71</c:v>
                </c:pt>
                <c:pt idx="3340">
                  <c:v>39.71</c:v>
                </c:pt>
                <c:pt idx="3341">
                  <c:v>39.71</c:v>
                </c:pt>
                <c:pt idx="3342">
                  <c:v>39.71</c:v>
                </c:pt>
                <c:pt idx="3343">
                  <c:v>39.71</c:v>
                </c:pt>
                <c:pt idx="3344">
                  <c:v>39.71</c:v>
                </c:pt>
                <c:pt idx="3345">
                  <c:v>39.700000000000003</c:v>
                </c:pt>
                <c:pt idx="3346">
                  <c:v>39.700000000000003</c:v>
                </c:pt>
                <c:pt idx="3347">
                  <c:v>39.69</c:v>
                </c:pt>
                <c:pt idx="3348">
                  <c:v>39.69</c:v>
                </c:pt>
                <c:pt idx="3349">
                  <c:v>39.69</c:v>
                </c:pt>
                <c:pt idx="3350">
                  <c:v>39.68</c:v>
                </c:pt>
                <c:pt idx="3351">
                  <c:v>39.68</c:v>
                </c:pt>
                <c:pt idx="3352">
                  <c:v>39.67</c:v>
                </c:pt>
                <c:pt idx="3353">
                  <c:v>39.67</c:v>
                </c:pt>
                <c:pt idx="3354">
                  <c:v>39.67</c:v>
                </c:pt>
                <c:pt idx="3355">
                  <c:v>39.67</c:v>
                </c:pt>
                <c:pt idx="3356">
                  <c:v>39.659999999999997</c:v>
                </c:pt>
                <c:pt idx="3357">
                  <c:v>39.659999999999997</c:v>
                </c:pt>
                <c:pt idx="3358">
                  <c:v>39.659999999999997</c:v>
                </c:pt>
                <c:pt idx="3359">
                  <c:v>39.65</c:v>
                </c:pt>
                <c:pt idx="3360">
                  <c:v>39.65</c:v>
                </c:pt>
                <c:pt idx="3361">
                  <c:v>39.64</c:v>
                </c:pt>
                <c:pt idx="3362">
                  <c:v>39.64</c:v>
                </c:pt>
                <c:pt idx="3363">
                  <c:v>39.64</c:v>
                </c:pt>
                <c:pt idx="3364">
                  <c:v>39.64</c:v>
                </c:pt>
                <c:pt idx="3365">
                  <c:v>39.64</c:v>
                </c:pt>
                <c:pt idx="3366">
                  <c:v>39.64</c:v>
                </c:pt>
                <c:pt idx="3367">
                  <c:v>39.64</c:v>
                </c:pt>
                <c:pt idx="3368">
                  <c:v>39.64</c:v>
                </c:pt>
                <c:pt idx="3369">
                  <c:v>39.64</c:v>
                </c:pt>
                <c:pt idx="3370">
                  <c:v>39.64</c:v>
                </c:pt>
                <c:pt idx="3371">
                  <c:v>39.630000000000003</c:v>
                </c:pt>
                <c:pt idx="3372">
                  <c:v>39.630000000000003</c:v>
                </c:pt>
                <c:pt idx="3373">
                  <c:v>39.630000000000003</c:v>
                </c:pt>
                <c:pt idx="3374">
                  <c:v>39.630000000000003</c:v>
                </c:pt>
                <c:pt idx="3375">
                  <c:v>39.630000000000003</c:v>
                </c:pt>
                <c:pt idx="3376">
                  <c:v>39.630000000000003</c:v>
                </c:pt>
                <c:pt idx="3377">
                  <c:v>39.630000000000003</c:v>
                </c:pt>
                <c:pt idx="3378">
                  <c:v>39.630000000000003</c:v>
                </c:pt>
                <c:pt idx="3379">
                  <c:v>39.630000000000003</c:v>
                </c:pt>
                <c:pt idx="3380">
                  <c:v>39.630000000000003</c:v>
                </c:pt>
                <c:pt idx="3381">
                  <c:v>39.630000000000003</c:v>
                </c:pt>
                <c:pt idx="3382">
                  <c:v>39.630000000000003</c:v>
                </c:pt>
                <c:pt idx="3383">
                  <c:v>39.619999999999997</c:v>
                </c:pt>
                <c:pt idx="3384">
                  <c:v>39.619999999999997</c:v>
                </c:pt>
                <c:pt idx="3385">
                  <c:v>39.619999999999997</c:v>
                </c:pt>
                <c:pt idx="3386">
                  <c:v>39.619999999999997</c:v>
                </c:pt>
                <c:pt idx="3387">
                  <c:v>39.619999999999997</c:v>
                </c:pt>
                <c:pt idx="3388">
                  <c:v>39.619999999999997</c:v>
                </c:pt>
                <c:pt idx="3389">
                  <c:v>39.619999999999997</c:v>
                </c:pt>
                <c:pt idx="3390">
                  <c:v>39.619999999999997</c:v>
                </c:pt>
                <c:pt idx="3391">
                  <c:v>39.619999999999997</c:v>
                </c:pt>
                <c:pt idx="3392">
                  <c:v>39.619999999999997</c:v>
                </c:pt>
                <c:pt idx="3393">
                  <c:v>39.619999999999997</c:v>
                </c:pt>
                <c:pt idx="3394">
                  <c:v>39.619999999999997</c:v>
                </c:pt>
                <c:pt idx="3395">
                  <c:v>39.61</c:v>
                </c:pt>
                <c:pt idx="3396">
                  <c:v>39.61</c:v>
                </c:pt>
                <c:pt idx="3397">
                  <c:v>39.61</c:v>
                </c:pt>
                <c:pt idx="3398">
                  <c:v>39.61</c:v>
                </c:pt>
                <c:pt idx="3399">
                  <c:v>39.61</c:v>
                </c:pt>
                <c:pt idx="3400">
                  <c:v>39.61</c:v>
                </c:pt>
                <c:pt idx="3401">
                  <c:v>39.6</c:v>
                </c:pt>
                <c:pt idx="3402">
                  <c:v>39.6</c:v>
                </c:pt>
                <c:pt idx="3403">
                  <c:v>39.6</c:v>
                </c:pt>
                <c:pt idx="3404">
                  <c:v>39.590000000000003</c:v>
                </c:pt>
                <c:pt idx="3405">
                  <c:v>39.590000000000003</c:v>
                </c:pt>
                <c:pt idx="3406">
                  <c:v>39.590000000000003</c:v>
                </c:pt>
                <c:pt idx="3407">
                  <c:v>39.590000000000003</c:v>
                </c:pt>
                <c:pt idx="3408">
                  <c:v>39.58</c:v>
                </c:pt>
                <c:pt idx="3409">
                  <c:v>39.58</c:v>
                </c:pt>
                <c:pt idx="3410">
                  <c:v>39.58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17008"/>
        <c:axId val="289608384"/>
      </c:scatterChart>
      <c:valAx>
        <c:axId val="28961700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08384"/>
        <c:crosses val="autoZero"/>
        <c:crossBetween val="midCat"/>
      </c:valAx>
      <c:valAx>
        <c:axId val="289608384"/>
        <c:scaling>
          <c:orientation val="minMax"/>
          <c:max val="41"/>
          <c:min val="3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700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'2015_10_30-11_32_31'!$B$1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'2015_10_30-11_32_31'!$A$2:$A$3744</c:f>
              <c:numCache>
                <c:formatCode>mm:ss.0</c:formatCode>
                <c:ptCount val="3743"/>
                <c:pt idx="0">
                  <c:v>0.48105731481481478</c:v>
                </c:pt>
                <c:pt idx="1">
                  <c:v>0.48106032407407406</c:v>
                </c:pt>
                <c:pt idx="2">
                  <c:v>0.4810638888888889</c:v>
                </c:pt>
                <c:pt idx="3">
                  <c:v>0.48106746527777777</c:v>
                </c:pt>
                <c:pt idx="4">
                  <c:v>0.48107115740740741</c:v>
                </c:pt>
                <c:pt idx="5">
                  <c:v>0.4810741550925926</c:v>
                </c:pt>
                <c:pt idx="6">
                  <c:v>0.48107804398148146</c:v>
                </c:pt>
                <c:pt idx="7">
                  <c:v>0.48108111111111113</c:v>
                </c:pt>
                <c:pt idx="8">
                  <c:v>0.48108483796296292</c:v>
                </c:pt>
                <c:pt idx="9">
                  <c:v>0.48108907407407409</c:v>
                </c:pt>
                <c:pt idx="10">
                  <c:v>0.48109215277777778</c:v>
                </c:pt>
                <c:pt idx="11">
                  <c:v>0.48109593749999996</c:v>
                </c:pt>
                <c:pt idx="12">
                  <c:v>0.48109936342592591</c:v>
                </c:pt>
                <c:pt idx="13">
                  <c:v>0.48110261574074076</c:v>
                </c:pt>
                <c:pt idx="14">
                  <c:v>0.48110531249999999</c:v>
                </c:pt>
                <c:pt idx="15">
                  <c:v>0.4811085532407407</c:v>
                </c:pt>
                <c:pt idx="16">
                  <c:v>0.4811113310185185</c:v>
                </c:pt>
                <c:pt idx="17">
                  <c:v>0.48111460648148147</c:v>
                </c:pt>
                <c:pt idx="18">
                  <c:v>0.48111776620370367</c:v>
                </c:pt>
                <c:pt idx="19">
                  <c:v>0.48112149305555557</c:v>
                </c:pt>
                <c:pt idx="20">
                  <c:v>0.48112479166666672</c:v>
                </c:pt>
                <c:pt idx="21">
                  <c:v>0.48112837962962968</c:v>
                </c:pt>
                <c:pt idx="22">
                  <c:v>0.48113174768518524</c:v>
                </c:pt>
                <c:pt idx="23">
                  <c:v>0.48113457175925928</c:v>
                </c:pt>
                <c:pt idx="24">
                  <c:v>0.48113827546296295</c:v>
                </c:pt>
                <c:pt idx="25">
                  <c:v>0.48114150462962962</c:v>
                </c:pt>
                <c:pt idx="26">
                  <c:v>0.48114512731481485</c:v>
                </c:pt>
                <c:pt idx="27">
                  <c:v>0.48114906249999995</c:v>
                </c:pt>
                <c:pt idx="28">
                  <c:v>0.48115315972222222</c:v>
                </c:pt>
                <c:pt idx="29">
                  <c:v>0.48115696759259258</c:v>
                </c:pt>
                <c:pt idx="30">
                  <c:v>0.48116170138888892</c:v>
                </c:pt>
                <c:pt idx="31">
                  <c:v>0.48116609953703704</c:v>
                </c:pt>
                <c:pt idx="32">
                  <c:v>0.48117027777777777</c:v>
                </c:pt>
                <c:pt idx="33">
                  <c:v>0.48117353009259256</c:v>
                </c:pt>
                <c:pt idx="34">
                  <c:v>0.48117746527777777</c:v>
                </c:pt>
                <c:pt idx="35">
                  <c:v>0.48118127314814818</c:v>
                </c:pt>
                <c:pt idx="36">
                  <c:v>0.48118449074074077</c:v>
                </c:pt>
                <c:pt idx="37">
                  <c:v>0.48118842592592598</c:v>
                </c:pt>
                <c:pt idx="38">
                  <c:v>0.48119699074074074</c:v>
                </c:pt>
                <c:pt idx="39">
                  <c:v>0.48120063657407403</c:v>
                </c:pt>
                <c:pt idx="40">
                  <c:v>0.48120415509259257</c:v>
                </c:pt>
                <c:pt idx="41">
                  <c:v>0.48120721064814814</c:v>
                </c:pt>
                <c:pt idx="42">
                  <c:v>0.48121083333333337</c:v>
                </c:pt>
                <c:pt idx="43">
                  <c:v>0.48121392361111109</c:v>
                </c:pt>
                <c:pt idx="44">
                  <c:v>0.48121745370370372</c:v>
                </c:pt>
                <c:pt idx="45">
                  <c:v>0.48122097222222221</c:v>
                </c:pt>
                <c:pt idx="46">
                  <c:v>0.48122476851851853</c:v>
                </c:pt>
                <c:pt idx="47">
                  <c:v>0.48122780092592593</c:v>
                </c:pt>
                <c:pt idx="48">
                  <c:v>0.48123164351851849</c:v>
                </c:pt>
                <c:pt idx="49">
                  <c:v>0.48123524305555554</c:v>
                </c:pt>
                <c:pt idx="50">
                  <c:v>0.4812386574074074</c:v>
                </c:pt>
                <c:pt idx="51">
                  <c:v>0.48124141203703702</c:v>
                </c:pt>
                <c:pt idx="52">
                  <c:v>0.48124473379629634</c:v>
                </c:pt>
                <c:pt idx="53">
                  <c:v>0.48124759259259259</c:v>
                </c:pt>
                <c:pt idx="54">
                  <c:v>0.48125089120370368</c:v>
                </c:pt>
                <c:pt idx="55">
                  <c:v>0.48125376157407412</c:v>
                </c:pt>
                <c:pt idx="56">
                  <c:v>0.48125703703703704</c:v>
                </c:pt>
                <c:pt idx="57">
                  <c:v>0.4812601967592593</c:v>
                </c:pt>
                <c:pt idx="58">
                  <c:v>0.48126379629629629</c:v>
                </c:pt>
                <c:pt idx="59">
                  <c:v>0.48126737268518521</c:v>
                </c:pt>
                <c:pt idx="60">
                  <c:v>0.48127113425925927</c:v>
                </c:pt>
                <c:pt idx="61">
                  <c:v>0.48127412037037037</c:v>
                </c:pt>
                <c:pt idx="62">
                  <c:v>0.48127790509259261</c:v>
                </c:pt>
                <c:pt idx="63">
                  <c:v>0.48128144675925927</c:v>
                </c:pt>
                <c:pt idx="64">
                  <c:v>0.48128497685185184</c:v>
                </c:pt>
                <c:pt idx="65">
                  <c:v>0.48128811342592592</c:v>
                </c:pt>
                <c:pt idx="66">
                  <c:v>0.48129179398148153</c:v>
                </c:pt>
                <c:pt idx="67">
                  <c:v>0.48129504629629632</c:v>
                </c:pt>
                <c:pt idx="68">
                  <c:v>0.48129863425925928</c:v>
                </c:pt>
                <c:pt idx="69">
                  <c:v>0.48130232638888892</c:v>
                </c:pt>
                <c:pt idx="70">
                  <c:v>0.48130545138888886</c:v>
                </c:pt>
                <c:pt idx="71">
                  <c:v>0.48130870370370366</c:v>
                </c:pt>
                <c:pt idx="72">
                  <c:v>0.48131151620370366</c:v>
                </c:pt>
                <c:pt idx="73">
                  <c:v>0.48131475694444448</c:v>
                </c:pt>
                <c:pt idx="74">
                  <c:v>0.48131754629629625</c:v>
                </c:pt>
                <c:pt idx="75">
                  <c:v>0.48132079861111116</c:v>
                </c:pt>
                <c:pt idx="76">
                  <c:v>0.48132359953703707</c:v>
                </c:pt>
                <c:pt idx="77">
                  <c:v>0.48132687499999999</c:v>
                </c:pt>
                <c:pt idx="78">
                  <c:v>0.48132966435185187</c:v>
                </c:pt>
                <c:pt idx="79">
                  <c:v>0.48133322916666671</c:v>
                </c:pt>
                <c:pt idx="80">
                  <c:v>0.48133686342592591</c:v>
                </c:pt>
                <c:pt idx="81">
                  <c:v>0.48134064814814814</c:v>
                </c:pt>
                <c:pt idx="82">
                  <c:v>0.48134363425925925</c:v>
                </c:pt>
                <c:pt idx="83">
                  <c:v>0.48134743055555557</c:v>
                </c:pt>
                <c:pt idx="84">
                  <c:v>0.48135092592592593</c:v>
                </c:pt>
                <c:pt idx="85">
                  <c:v>0.48135446759259254</c:v>
                </c:pt>
                <c:pt idx="86">
                  <c:v>0.48135769675925927</c:v>
                </c:pt>
                <c:pt idx="87">
                  <c:v>0.48136133101851852</c:v>
                </c:pt>
                <c:pt idx="88">
                  <c:v>0.48136438657407404</c:v>
                </c:pt>
                <c:pt idx="89">
                  <c:v>0.48136799768518518</c:v>
                </c:pt>
                <c:pt idx="90">
                  <c:v>0.48137157407407405</c:v>
                </c:pt>
                <c:pt idx="91">
                  <c:v>0.4813751273148148</c:v>
                </c:pt>
                <c:pt idx="92">
                  <c:v>0.48137778935185183</c:v>
                </c:pt>
                <c:pt idx="93">
                  <c:v>0.48138126157407407</c:v>
                </c:pt>
                <c:pt idx="94">
                  <c:v>0.4813839236111111</c:v>
                </c:pt>
                <c:pt idx="95">
                  <c:v>0.48138733796296296</c:v>
                </c:pt>
                <c:pt idx="96">
                  <c:v>0.48139004629629628</c:v>
                </c:pt>
                <c:pt idx="97">
                  <c:v>0.48139343749999997</c:v>
                </c:pt>
                <c:pt idx="98">
                  <c:v>0.48139616898148146</c:v>
                </c:pt>
                <c:pt idx="99">
                  <c:v>0.48139982638888884</c:v>
                </c:pt>
                <c:pt idx="100">
                  <c:v>0.48140354166666666</c:v>
                </c:pt>
                <c:pt idx="101">
                  <c:v>0.48140658564814814</c:v>
                </c:pt>
                <c:pt idx="102">
                  <c:v>0.48141050925925927</c:v>
                </c:pt>
                <c:pt idx="103">
                  <c:v>0.48141354166666667</c:v>
                </c:pt>
                <c:pt idx="104">
                  <c:v>0.48141726851851852</c:v>
                </c:pt>
                <c:pt idx="105">
                  <c:v>0.48142096064814816</c:v>
                </c:pt>
                <c:pt idx="106">
                  <c:v>0.48142398148148152</c:v>
                </c:pt>
                <c:pt idx="107">
                  <c:v>0.48142775462962967</c:v>
                </c:pt>
                <c:pt idx="108">
                  <c:v>0.48143078703703707</c:v>
                </c:pt>
                <c:pt idx="109">
                  <c:v>0.48143462962962963</c:v>
                </c:pt>
                <c:pt idx="110">
                  <c:v>0.48143821759259259</c:v>
                </c:pt>
                <c:pt idx="111">
                  <c:v>0.48144189814814814</c:v>
                </c:pt>
                <c:pt idx="112">
                  <c:v>0.48144491898148151</c:v>
                </c:pt>
                <c:pt idx="113">
                  <c:v>0.48144825231481486</c:v>
                </c:pt>
                <c:pt idx="114">
                  <c:v>0.48145119212962961</c:v>
                </c:pt>
                <c:pt idx="115">
                  <c:v>0.48145449074074076</c:v>
                </c:pt>
                <c:pt idx="116">
                  <c:v>0.4814578356481482</c:v>
                </c:pt>
                <c:pt idx="117">
                  <c:v>0.48146114583333333</c:v>
                </c:pt>
                <c:pt idx="118">
                  <c:v>0.4814645023148148</c:v>
                </c:pt>
                <c:pt idx="119">
                  <c:v>0.48146741898148143</c:v>
                </c:pt>
                <c:pt idx="120">
                  <c:v>0.48147108796296295</c:v>
                </c:pt>
                <c:pt idx="121">
                  <c:v>0.48147416666666665</c:v>
                </c:pt>
                <c:pt idx="122">
                  <c:v>0.48147785879629629</c:v>
                </c:pt>
                <c:pt idx="123">
                  <c:v>0.48148138888888892</c:v>
                </c:pt>
                <c:pt idx="124">
                  <c:v>0.48148493055555552</c:v>
                </c:pt>
                <c:pt idx="125">
                  <c:v>0.48148810185185181</c:v>
                </c:pt>
                <c:pt idx="126">
                  <c:v>0.48149188657407405</c:v>
                </c:pt>
                <c:pt idx="127">
                  <c:v>0.48149546296296292</c:v>
                </c:pt>
                <c:pt idx="128">
                  <c:v>0.48149898148148146</c:v>
                </c:pt>
                <c:pt idx="129">
                  <c:v>0.48150276620370369</c:v>
                </c:pt>
                <c:pt idx="130">
                  <c:v>0.48150591435185186</c:v>
                </c:pt>
                <c:pt idx="131">
                  <c:v>0.4815096527777778</c:v>
                </c:pt>
                <c:pt idx="132">
                  <c:v>0.48151332175925926</c:v>
                </c:pt>
                <c:pt idx="133">
                  <c:v>0.48151678240740742</c:v>
                </c:pt>
                <c:pt idx="134">
                  <c:v>0.48151965277777781</c:v>
                </c:pt>
                <c:pt idx="135">
                  <c:v>0.48152300925925928</c:v>
                </c:pt>
                <c:pt idx="136">
                  <c:v>0.48152584490740741</c:v>
                </c:pt>
                <c:pt idx="137">
                  <c:v>0.48152916666666662</c:v>
                </c:pt>
                <c:pt idx="138">
                  <c:v>0.48153204861111115</c:v>
                </c:pt>
                <c:pt idx="139">
                  <c:v>0.48153539351851848</c:v>
                </c:pt>
                <c:pt idx="140">
                  <c:v>0.48153917824074077</c:v>
                </c:pt>
                <c:pt idx="141">
                  <c:v>0.48154285879629627</c:v>
                </c:pt>
                <c:pt idx="142">
                  <c:v>0.48154605324074073</c:v>
                </c:pt>
                <c:pt idx="143">
                  <c:v>0.48154998842592595</c:v>
                </c:pt>
                <c:pt idx="144">
                  <c:v>0.48155364583333332</c:v>
                </c:pt>
                <c:pt idx="145">
                  <c:v>0.48155725694444446</c:v>
                </c:pt>
                <c:pt idx="146">
                  <c:v>0.48156040509259257</c:v>
                </c:pt>
                <c:pt idx="147">
                  <c:v>0.48156413194444442</c:v>
                </c:pt>
                <c:pt idx="148">
                  <c:v>0.48156730324074076</c:v>
                </c:pt>
                <c:pt idx="149">
                  <c:v>0.48157087962962963</c:v>
                </c:pt>
                <c:pt idx="150">
                  <c:v>0.48157453703703701</c:v>
                </c:pt>
                <c:pt idx="151">
                  <c:v>0.48157777777777783</c:v>
                </c:pt>
                <c:pt idx="152">
                  <c:v>0.48158144675925924</c:v>
                </c:pt>
                <c:pt idx="153">
                  <c:v>0.48158444444444443</c:v>
                </c:pt>
                <c:pt idx="154">
                  <c:v>0.48158777777777778</c:v>
                </c:pt>
                <c:pt idx="155">
                  <c:v>0.48159121527777776</c:v>
                </c:pt>
                <c:pt idx="156">
                  <c:v>0.48159453703703708</c:v>
                </c:pt>
                <c:pt idx="157">
                  <c:v>0.48159728009259256</c:v>
                </c:pt>
                <c:pt idx="158">
                  <c:v>0.4816005902777778</c:v>
                </c:pt>
                <c:pt idx="159">
                  <c:v>0.48160333333333333</c:v>
                </c:pt>
                <c:pt idx="160">
                  <c:v>0.48160662037037039</c:v>
                </c:pt>
                <c:pt idx="161">
                  <c:v>0.48160965277777779</c:v>
                </c:pt>
                <c:pt idx="162">
                  <c:v>0.48161342592592593</c:v>
                </c:pt>
                <c:pt idx="163">
                  <c:v>0.4816170486111111</c:v>
                </c:pt>
                <c:pt idx="164">
                  <c:v>0.48162060185185185</c:v>
                </c:pt>
                <c:pt idx="165">
                  <c:v>0.48162369212962958</c:v>
                </c:pt>
                <c:pt idx="166">
                  <c:v>0.48162731481481486</c:v>
                </c:pt>
                <c:pt idx="167">
                  <c:v>0.48163059027777777</c:v>
                </c:pt>
                <c:pt idx="168">
                  <c:v>0.48163431712962962</c:v>
                </c:pt>
                <c:pt idx="169">
                  <c:v>0.48163810185185185</c:v>
                </c:pt>
                <c:pt idx="170">
                  <c:v>0.48164130787037035</c:v>
                </c:pt>
                <c:pt idx="171">
                  <c:v>0.48164506944444446</c:v>
                </c:pt>
                <c:pt idx="172">
                  <c:v>0.48164827546296296</c:v>
                </c:pt>
                <c:pt idx="173">
                  <c:v>0.48165206018518519</c:v>
                </c:pt>
                <c:pt idx="174">
                  <c:v>0.48165548611111109</c:v>
                </c:pt>
                <c:pt idx="175">
                  <c:v>0.48165826388888888</c:v>
                </c:pt>
                <c:pt idx="176">
                  <c:v>0.48166155092592594</c:v>
                </c:pt>
                <c:pt idx="177">
                  <c:v>0.48166428240740738</c:v>
                </c:pt>
                <c:pt idx="178">
                  <c:v>0.48166761574074074</c:v>
                </c:pt>
                <c:pt idx="179">
                  <c:v>0.48167047453703704</c:v>
                </c:pt>
                <c:pt idx="180">
                  <c:v>0.48167376157407404</c:v>
                </c:pt>
                <c:pt idx="181">
                  <c:v>0.48167722222222226</c:v>
                </c:pt>
                <c:pt idx="182">
                  <c:v>0.48168087962962963</c:v>
                </c:pt>
                <c:pt idx="183">
                  <c:v>0.4816846296296296</c:v>
                </c:pt>
                <c:pt idx="184">
                  <c:v>0.48168792824074075</c:v>
                </c:pt>
                <c:pt idx="185">
                  <c:v>0.48169170138888889</c:v>
                </c:pt>
                <c:pt idx="186">
                  <c:v>0.48169549768518521</c:v>
                </c:pt>
                <c:pt idx="187">
                  <c:v>0.48169925925925927</c:v>
                </c:pt>
                <c:pt idx="188">
                  <c:v>0.48170253472222219</c:v>
                </c:pt>
                <c:pt idx="189">
                  <c:v>0.48170630787037033</c:v>
                </c:pt>
                <c:pt idx="190">
                  <c:v>0.48171017361111113</c:v>
                </c:pt>
                <c:pt idx="191">
                  <c:v>0.48171392361111115</c:v>
                </c:pt>
                <c:pt idx="192">
                  <c:v>0.48171724537037036</c:v>
                </c:pt>
                <c:pt idx="193">
                  <c:v>0.4817209375</c:v>
                </c:pt>
                <c:pt idx="194">
                  <c:v>0.48172446759259263</c:v>
                </c:pt>
                <c:pt idx="195">
                  <c:v>0.48172785879629632</c:v>
                </c:pt>
                <c:pt idx="196">
                  <c:v>0.48173085648148151</c:v>
                </c:pt>
                <c:pt idx="197">
                  <c:v>0.4817342824074074</c:v>
                </c:pt>
                <c:pt idx="198">
                  <c:v>0.4817370949074074</c:v>
                </c:pt>
                <c:pt idx="199">
                  <c:v>0.48174049768518518</c:v>
                </c:pt>
                <c:pt idx="200">
                  <c:v>0.48174327546296297</c:v>
                </c:pt>
                <c:pt idx="201">
                  <c:v>0.48174679398148146</c:v>
                </c:pt>
                <c:pt idx="202">
                  <c:v>0.48175037037037033</c:v>
                </c:pt>
                <c:pt idx="203">
                  <c:v>0.48175420138888891</c:v>
                </c:pt>
                <c:pt idx="204">
                  <c:v>0.48175736111111106</c:v>
                </c:pt>
                <c:pt idx="205">
                  <c:v>0.48176103009259258</c:v>
                </c:pt>
                <c:pt idx="206">
                  <c:v>0.48176486111111111</c:v>
                </c:pt>
                <c:pt idx="207">
                  <c:v>0.48176854166666666</c:v>
                </c:pt>
                <c:pt idx="208">
                  <c:v>0.48177165509259257</c:v>
                </c:pt>
                <c:pt idx="209">
                  <c:v>0.48177607638888892</c:v>
                </c:pt>
                <c:pt idx="210">
                  <c:v>0.48177969907407409</c:v>
                </c:pt>
                <c:pt idx="211">
                  <c:v>0.48178283564814817</c:v>
                </c:pt>
                <c:pt idx="212">
                  <c:v>0.48178650462962963</c:v>
                </c:pt>
                <c:pt idx="213">
                  <c:v>0.48178969907407404</c:v>
                </c:pt>
                <c:pt idx="214">
                  <c:v>0.48179363425925925</c:v>
                </c:pt>
                <c:pt idx="215">
                  <c:v>0.48179709490740735</c:v>
                </c:pt>
                <c:pt idx="216">
                  <c:v>0.48179998842592592</c:v>
                </c:pt>
                <c:pt idx="217">
                  <c:v>0.48180332175925927</c:v>
                </c:pt>
                <c:pt idx="218">
                  <c:v>0.48180612268518513</c:v>
                </c:pt>
                <c:pt idx="219">
                  <c:v>0.48180951388888887</c:v>
                </c:pt>
                <c:pt idx="220">
                  <c:v>0.48181231481481479</c:v>
                </c:pt>
                <c:pt idx="221">
                  <c:v>0.48181621527777779</c:v>
                </c:pt>
                <c:pt idx="222">
                  <c:v>0.48181994212962964</c:v>
                </c:pt>
                <c:pt idx="223">
                  <c:v>0.4818235763888889</c:v>
                </c:pt>
                <c:pt idx="224">
                  <c:v>0.4818266435185185</c:v>
                </c:pt>
                <c:pt idx="225">
                  <c:v>0.48183045138888891</c:v>
                </c:pt>
                <c:pt idx="226">
                  <c:v>0.48183395833333331</c:v>
                </c:pt>
                <c:pt idx="227">
                  <c:v>0.48183784722222223</c:v>
                </c:pt>
                <c:pt idx="228">
                  <c:v>0.48184077546296294</c:v>
                </c:pt>
                <c:pt idx="229">
                  <c:v>0.48184456018518523</c:v>
                </c:pt>
                <c:pt idx="230">
                  <c:v>0.48184788194444444</c:v>
                </c:pt>
                <c:pt idx="231">
                  <c:v>0.48185182870370369</c:v>
                </c:pt>
                <c:pt idx="232">
                  <c:v>0.48185572916666669</c:v>
                </c:pt>
                <c:pt idx="233">
                  <c:v>0.48185876157407409</c:v>
                </c:pt>
                <c:pt idx="234">
                  <c:v>0.48186247685185185</c:v>
                </c:pt>
                <c:pt idx="235">
                  <c:v>0.48186576388888885</c:v>
                </c:pt>
                <c:pt idx="236">
                  <c:v>0.48186921296296298</c:v>
                </c:pt>
                <c:pt idx="237">
                  <c:v>0.4818725694444444</c:v>
                </c:pt>
                <c:pt idx="238">
                  <c:v>0.48187533564814816</c:v>
                </c:pt>
                <c:pt idx="239">
                  <c:v>0.48187868055555555</c:v>
                </c:pt>
                <c:pt idx="240">
                  <c:v>0.48188141203703699</c:v>
                </c:pt>
                <c:pt idx="241">
                  <c:v>0.48188473379629632</c:v>
                </c:pt>
                <c:pt idx="242">
                  <c:v>0.48188775462962963</c:v>
                </c:pt>
                <c:pt idx="243">
                  <c:v>0.48189159722222219</c:v>
                </c:pt>
                <c:pt idx="244">
                  <c:v>0.4818952314814815</c:v>
                </c:pt>
                <c:pt idx="245">
                  <c:v>0.48189888888888888</c:v>
                </c:pt>
                <c:pt idx="246">
                  <c:v>0.48190215277777781</c:v>
                </c:pt>
                <c:pt idx="247">
                  <c:v>0.48190578703703707</c:v>
                </c:pt>
                <c:pt idx="248">
                  <c:v>0.48190968750000002</c:v>
                </c:pt>
                <c:pt idx="249">
                  <c:v>0.48191334490740739</c:v>
                </c:pt>
                <c:pt idx="250">
                  <c:v>0.48191646990740744</c:v>
                </c:pt>
                <c:pt idx="251">
                  <c:v>0.48192068287037038</c:v>
                </c:pt>
                <c:pt idx="252">
                  <c:v>0.4819245601851852</c:v>
                </c:pt>
                <c:pt idx="253">
                  <c:v>0.4819276851851852</c:v>
                </c:pt>
                <c:pt idx="254">
                  <c:v>0.48193131944444439</c:v>
                </c:pt>
                <c:pt idx="255">
                  <c:v>0.4819341319444444</c:v>
                </c:pt>
                <c:pt idx="256">
                  <c:v>0.48193753472222217</c:v>
                </c:pt>
                <c:pt idx="257">
                  <c:v>0.48194085648148149</c:v>
                </c:pt>
                <c:pt idx="258">
                  <c:v>0.48194434027777783</c:v>
                </c:pt>
                <c:pt idx="259">
                  <c:v>0.48194767361111107</c:v>
                </c:pt>
                <c:pt idx="260">
                  <c:v>0.48195049768518516</c:v>
                </c:pt>
                <c:pt idx="261">
                  <c:v>0.48195391203703702</c:v>
                </c:pt>
                <c:pt idx="262">
                  <c:v>0.48195714120370375</c:v>
                </c:pt>
                <c:pt idx="263">
                  <c:v>0.48196123842592592</c:v>
                </c:pt>
                <c:pt idx="264">
                  <c:v>0.48196494212962965</c:v>
                </c:pt>
                <c:pt idx="265">
                  <c:v>0.48196817129629627</c:v>
                </c:pt>
                <c:pt idx="266">
                  <c:v>0.4819719097222222</c:v>
                </c:pt>
                <c:pt idx="267">
                  <c:v>0.48197511574074076</c:v>
                </c:pt>
                <c:pt idx="268">
                  <c:v>0.48197907407407409</c:v>
                </c:pt>
                <c:pt idx="269">
                  <c:v>0.48198288194444444</c:v>
                </c:pt>
                <c:pt idx="270">
                  <c:v>0.48198601851851852</c:v>
                </c:pt>
                <c:pt idx="271">
                  <c:v>0.48199027777777781</c:v>
                </c:pt>
                <c:pt idx="272">
                  <c:v>0.48199401620370369</c:v>
                </c:pt>
                <c:pt idx="273">
                  <c:v>0.48199734953703705</c:v>
                </c:pt>
                <c:pt idx="274">
                  <c:v>0.48200120370370375</c:v>
                </c:pt>
                <c:pt idx="275">
                  <c:v>0.48200459490740744</c:v>
                </c:pt>
                <c:pt idx="276">
                  <c:v>0.48200807870370371</c:v>
                </c:pt>
                <c:pt idx="277">
                  <c:v>0.48201149305555552</c:v>
                </c:pt>
                <c:pt idx="278">
                  <c:v>0.48201430555555552</c:v>
                </c:pt>
                <c:pt idx="279">
                  <c:v>0.4820177430555555</c:v>
                </c:pt>
                <c:pt idx="280">
                  <c:v>0.48202055555555551</c:v>
                </c:pt>
                <c:pt idx="281">
                  <c:v>0.48202393518518516</c:v>
                </c:pt>
                <c:pt idx="282">
                  <c:v>0.48202703703703703</c:v>
                </c:pt>
                <c:pt idx="283">
                  <c:v>0.48203112268518522</c:v>
                </c:pt>
                <c:pt idx="284">
                  <c:v>0.48203482638888889</c:v>
                </c:pt>
                <c:pt idx="285">
                  <c:v>0.48203797453703706</c:v>
                </c:pt>
                <c:pt idx="286">
                  <c:v>0.4820418865740741</c:v>
                </c:pt>
                <c:pt idx="287">
                  <c:v>0.48204565972222224</c:v>
                </c:pt>
                <c:pt idx="288">
                  <c:v>0.48204935185185183</c:v>
                </c:pt>
                <c:pt idx="289">
                  <c:v>0.48205276620370369</c:v>
                </c:pt>
                <c:pt idx="290">
                  <c:v>0.48205648148148145</c:v>
                </c:pt>
                <c:pt idx="291">
                  <c:v>0.48206037037037036</c:v>
                </c:pt>
                <c:pt idx="292">
                  <c:v>0.48206358796296295</c:v>
                </c:pt>
                <c:pt idx="293">
                  <c:v>0.48206736111111109</c:v>
                </c:pt>
                <c:pt idx="294">
                  <c:v>0.48207063657407406</c:v>
                </c:pt>
                <c:pt idx="295">
                  <c:v>0.48207398148148145</c:v>
                </c:pt>
                <c:pt idx="296">
                  <c:v>0.48207747685185187</c:v>
                </c:pt>
                <c:pt idx="297">
                  <c:v>0.48208100694444439</c:v>
                </c:pt>
                <c:pt idx="298">
                  <c:v>0.48208376157407407</c:v>
                </c:pt>
                <c:pt idx="299">
                  <c:v>0.4820870717592593</c:v>
                </c:pt>
                <c:pt idx="300">
                  <c:v>0.48208982638888886</c:v>
                </c:pt>
                <c:pt idx="301">
                  <c:v>0.48209318287037034</c:v>
                </c:pt>
                <c:pt idx="302">
                  <c:v>0.48209631944444448</c:v>
                </c:pt>
                <c:pt idx="303">
                  <c:v>0.48210021990740742</c:v>
                </c:pt>
                <c:pt idx="304">
                  <c:v>0.48210388888888889</c:v>
                </c:pt>
                <c:pt idx="305">
                  <c:v>0.4821069907407407</c:v>
                </c:pt>
                <c:pt idx="306">
                  <c:v>0.48211096064814818</c:v>
                </c:pt>
                <c:pt idx="307">
                  <c:v>0.48211407407407408</c:v>
                </c:pt>
                <c:pt idx="308">
                  <c:v>0.48211803240740742</c:v>
                </c:pt>
                <c:pt idx="309">
                  <c:v>0.48212167824074076</c:v>
                </c:pt>
                <c:pt idx="310">
                  <c:v>0.48212484953703699</c:v>
                </c:pt>
                <c:pt idx="311">
                  <c:v>0.48212859953703702</c:v>
                </c:pt>
                <c:pt idx="312">
                  <c:v>0.48213246527777781</c:v>
                </c:pt>
                <c:pt idx="313">
                  <c:v>0.48213630787037037</c:v>
                </c:pt>
                <c:pt idx="314">
                  <c:v>0.48213960648148152</c:v>
                </c:pt>
                <c:pt idx="315">
                  <c:v>0.48214303240740741</c:v>
                </c:pt>
                <c:pt idx="316">
                  <c:v>0.48214655092592595</c:v>
                </c:pt>
                <c:pt idx="317">
                  <c:v>0.48214991898148152</c:v>
                </c:pt>
                <c:pt idx="318">
                  <c:v>0.48215333333333338</c:v>
                </c:pt>
                <c:pt idx="319">
                  <c:v>0.48215614583333338</c:v>
                </c:pt>
                <c:pt idx="320">
                  <c:v>0.48215952546296298</c:v>
                </c:pt>
                <c:pt idx="321">
                  <c:v>0.48216237268518519</c:v>
                </c:pt>
                <c:pt idx="322">
                  <c:v>0.48216611111111113</c:v>
                </c:pt>
                <c:pt idx="323">
                  <c:v>0.48217004629629628</c:v>
                </c:pt>
                <c:pt idx="324">
                  <c:v>0.48217362268518515</c:v>
                </c:pt>
                <c:pt idx="325">
                  <c:v>0.48217667824074079</c:v>
                </c:pt>
                <c:pt idx="326">
                  <c:v>0.48218032407407407</c:v>
                </c:pt>
                <c:pt idx="327">
                  <c:v>0.48218346064814815</c:v>
                </c:pt>
                <c:pt idx="328">
                  <c:v>0.48218747685185187</c:v>
                </c:pt>
                <c:pt idx="329">
                  <c:v>0.48219141203703703</c:v>
                </c:pt>
                <c:pt idx="330">
                  <c:v>0.48219449074074072</c:v>
                </c:pt>
                <c:pt idx="331">
                  <c:v>0.48219827546296296</c:v>
                </c:pt>
                <c:pt idx="332">
                  <c:v>0.4822020023148148</c:v>
                </c:pt>
                <c:pt idx="333">
                  <c:v>0.48220563657407406</c:v>
                </c:pt>
                <c:pt idx="334">
                  <c:v>0.48220902777777774</c:v>
                </c:pt>
                <c:pt idx="335">
                  <c:v>0.48221234953703701</c:v>
                </c:pt>
                <c:pt idx="336">
                  <c:v>0.48221525462962966</c:v>
                </c:pt>
                <c:pt idx="337">
                  <c:v>0.4822186342592592</c:v>
                </c:pt>
                <c:pt idx="338">
                  <c:v>0.48222215277777775</c:v>
                </c:pt>
                <c:pt idx="339">
                  <c:v>0.48222555555555552</c:v>
                </c:pt>
                <c:pt idx="340">
                  <c:v>0.48222835648148149</c:v>
                </c:pt>
                <c:pt idx="341">
                  <c:v>0.48223181712962965</c:v>
                </c:pt>
                <c:pt idx="342">
                  <c:v>0.48223515046296295</c:v>
                </c:pt>
                <c:pt idx="343">
                  <c:v>0.48223918981481484</c:v>
                </c:pt>
                <c:pt idx="344">
                  <c:v>0.48224300925925928</c:v>
                </c:pt>
                <c:pt idx="345">
                  <c:v>0.48224624999999999</c:v>
                </c:pt>
                <c:pt idx="346">
                  <c:v>0.48225037037037038</c:v>
                </c:pt>
                <c:pt idx="347">
                  <c:v>0.48225410879629632</c:v>
                </c:pt>
                <c:pt idx="348">
                  <c:v>0.48225813657407407</c:v>
                </c:pt>
                <c:pt idx="349">
                  <c:v>0.48226160879629631</c:v>
                </c:pt>
                <c:pt idx="350">
                  <c:v>0.48226549768518517</c:v>
                </c:pt>
                <c:pt idx="351">
                  <c:v>0.48226931712962967</c:v>
                </c:pt>
                <c:pt idx="352">
                  <c:v>0.48227262731481479</c:v>
                </c:pt>
                <c:pt idx="353">
                  <c:v>0.48227640046296294</c:v>
                </c:pt>
                <c:pt idx="354">
                  <c:v>0.48228018518518517</c:v>
                </c:pt>
                <c:pt idx="355">
                  <c:v>0.48228362268518521</c:v>
                </c:pt>
                <c:pt idx="356">
                  <c:v>0.48228641203703698</c:v>
                </c:pt>
                <c:pt idx="357">
                  <c:v>0.4822899537037037</c:v>
                </c:pt>
                <c:pt idx="358">
                  <c:v>0.48229277777777774</c:v>
                </c:pt>
                <c:pt idx="359">
                  <c:v>0.48229616898148148</c:v>
                </c:pt>
                <c:pt idx="360">
                  <c:v>0.48229894675925927</c:v>
                </c:pt>
                <c:pt idx="361">
                  <c:v>0.48230247685185185</c:v>
                </c:pt>
                <c:pt idx="362">
                  <c:v>0.48230629629629629</c:v>
                </c:pt>
                <c:pt idx="363">
                  <c:v>0.48230996527777781</c:v>
                </c:pt>
                <c:pt idx="364">
                  <c:v>0.4823132175925926</c:v>
                </c:pt>
                <c:pt idx="365">
                  <c:v>0.48231694444444445</c:v>
                </c:pt>
                <c:pt idx="366">
                  <c:v>0.48232069444444448</c:v>
                </c:pt>
                <c:pt idx="367">
                  <c:v>0.48232440972222218</c:v>
                </c:pt>
                <c:pt idx="368">
                  <c:v>0.48232751157407411</c:v>
                </c:pt>
                <c:pt idx="369">
                  <c:v>0.48233173611111108</c:v>
                </c:pt>
                <c:pt idx="370">
                  <c:v>0.4823354050925926</c:v>
                </c:pt>
                <c:pt idx="371">
                  <c:v>0.48233872685185181</c:v>
                </c:pt>
                <c:pt idx="372">
                  <c:v>0.48234243055555553</c:v>
                </c:pt>
                <c:pt idx="373">
                  <c:v>0.48234593750000004</c:v>
                </c:pt>
                <c:pt idx="374">
                  <c:v>0.48234976851851852</c:v>
                </c:pt>
                <c:pt idx="375">
                  <c:v>0.48235260416666664</c:v>
                </c:pt>
                <c:pt idx="376">
                  <c:v>0.48235614583333336</c:v>
                </c:pt>
                <c:pt idx="377">
                  <c:v>0.48235899305555557</c:v>
                </c:pt>
                <c:pt idx="378">
                  <c:v>0.48236243055555555</c:v>
                </c:pt>
                <c:pt idx="379">
                  <c:v>0.48236527777777777</c:v>
                </c:pt>
                <c:pt idx="380">
                  <c:v>0.48236870370370372</c:v>
                </c:pt>
                <c:pt idx="381">
                  <c:v>0.48237292824074074</c:v>
                </c:pt>
                <c:pt idx="382">
                  <c:v>0.4823761226851852</c:v>
                </c:pt>
                <c:pt idx="383">
                  <c:v>0.48238002314814815</c:v>
                </c:pt>
                <c:pt idx="384">
                  <c:v>0.48238346064814813</c:v>
                </c:pt>
                <c:pt idx="385">
                  <c:v>0.48238729166666666</c:v>
                </c:pt>
                <c:pt idx="386">
                  <c:v>0.48239140046296297</c:v>
                </c:pt>
                <c:pt idx="387">
                  <c:v>0.48239469907407412</c:v>
                </c:pt>
                <c:pt idx="388">
                  <c:v>0.48239862268518513</c:v>
                </c:pt>
                <c:pt idx="389">
                  <c:v>0.48240259259259261</c:v>
                </c:pt>
                <c:pt idx="390">
                  <c:v>0.48240612268518518</c:v>
                </c:pt>
                <c:pt idx="391">
                  <c:v>0.48240993055555559</c:v>
                </c:pt>
                <c:pt idx="392">
                  <c:v>0.48241386574074069</c:v>
                </c:pt>
                <c:pt idx="393">
                  <c:v>0.48241718750000001</c:v>
                </c:pt>
                <c:pt idx="394">
                  <c:v>0.48242063657407402</c:v>
                </c:pt>
                <c:pt idx="395">
                  <c:v>0.4824235648148148</c:v>
                </c:pt>
                <c:pt idx="396">
                  <c:v>0.48242704861111108</c:v>
                </c:pt>
                <c:pt idx="397">
                  <c:v>0.4824307175925926</c:v>
                </c:pt>
                <c:pt idx="398">
                  <c:v>0.48243355324074072</c:v>
                </c:pt>
                <c:pt idx="399">
                  <c:v>0.48243711805555556</c:v>
                </c:pt>
                <c:pt idx="400">
                  <c:v>0.48243993055555556</c:v>
                </c:pt>
                <c:pt idx="401">
                  <c:v>0.48244378472222221</c:v>
                </c:pt>
                <c:pt idx="402">
                  <c:v>0.48244704861111115</c:v>
                </c:pt>
                <c:pt idx="403">
                  <c:v>0.48245084490740742</c:v>
                </c:pt>
                <c:pt idx="404">
                  <c:v>0.48245481481481484</c:v>
                </c:pt>
                <c:pt idx="405">
                  <c:v>0.48245802083333333</c:v>
                </c:pt>
                <c:pt idx="406">
                  <c:v>0.48246184027777778</c:v>
                </c:pt>
                <c:pt idx="407">
                  <c:v>0.48246565972222227</c:v>
                </c:pt>
                <c:pt idx="408">
                  <c:v>0.48246884259259254</c:v>
                </c:pt>
                <c:pt idx="409">
                  <c:v>0.48247270833333333</c:v>
                </c:pt>
                <c:pt idx="410">
                  <c:v>0.48247605324074078</c:v>
                </c:pt>
                <c:pt idx="411">
                  <c:v>0.48247983796296295</c:v>
                </c:pt>
                <c:pt idx="412">
                  <c:v>0.48248372685185187</c:v>
                </c:pt>
                <c:pt idx="413">
                  <c:v>0.48248697916666666</c:v>
                </c:pt>
                <c:pt idx="414">
                  <c:v>0.4824903703703704</c:v>
                </c:pt>
                <c:pt idx="415">
                  <c:v>0.48249376157407409</c:v>
                </c:pt>
                <c:pt idx="416">
                  <c:v>0.48249711805555556</c:v>
                </c:pt>
                <c:pt idx="417">
                  <c:v>0.48250064814814814</c:v>
                </c:pt>
                <c:pt idx="418">
                  <c:v>0.48250342592592593</c:v>
                </c:pt>
                <c:pt idx="419">
                  <c:v>0.4825069212962963</c:v>
                </c:pt>
                <c:pt idx="420">
                  <c:v>0.48250975694444448</c:v>
                </c:pt>
                <c:pt idx="421">
                  <c:v>0.4825136805555556</c:v>
                </c:pt>
                <c:pt idx="422">
                  <c:v>0.48251782407407412</c:v>
                </c:pt>
                <c:pt idx="423">
                  <c:v>0.48252103009259262</c:v>
                </c:pt>
                <c:pt idx="424">
                  <c:v>0.48252496527777783</c:v>
                </c:pt>
                <c:pt idx="425">
                  <c:v>0.48252871527777774</c:v>
                </c:pt>
                <c:pt idx="426">
                  <c:v>0.48253244212962959</c:v>
                </c:pt>
                <c:pt idx="427">
                  <c:v>0.48253564814814814</c:v>
                </c:pt>
                <c:pt idx="428">
                  <c:v>0.48253927083333337</c:v>
                </c:pt>
                <c:pt idx="429">
                  <c:v>0.48254224537037033</c:v>
                </c:pt>
                <c:pt idx="430">
                  <c:v>0.48254582175925925</c:v>
                </c:pt>
                <c:pt idx="431">
                  <c:v>0.48254975694444441</c:v>
                </c:pt>
                <c:pt idx="432">
                  <c:v>0.48255318287037036</c:v>
                </c:pt>
                <c:pt idx="433">
                  <c:v>0.48255710648148148</c:v>
                </c:pt>
                <c:pt idx="434">
                  <c:v>0.48256061342592593</c:v>
                </c:pt>
                <c:pt idx="435">
                  <c:v>0.48256410879629624</c:v>
                </c:pt>
                <c:pt idx="436">
                  <c:v>0.48256692129629625</c:v>
                </c:pt>
                <c:pt idx="437">
                  <c:v>0.482570474537037</c:v>
                </c:pt>
                <c:pt idx="438">
                  <c:v>0.48257334490740744</c:v>
                </c:pt>
                <c:pt idx="439">
                  <c:v>0.48257673611111113</c:v>
                </c:pt>
                <c:pt idx="440">
                  <c:v>0.48257958333333334</c:v>
                </c:pt>
                <c:pt idx="441">
                  <c:v>0.4825834722222222</c:v>
                </c:pt>
                <c:pt idx="442">
                  <c:v>0.48258728009259261</c:v>
                </c:pt>
                <c:pt idx="443">
                  <c:v>0.48259055555555558</c:v>
                </c:pt>
                <c:pt idx="444">
                  <c:v>0.48259439814814814</c:v>
                </c:pt>
                <c:pt idx="445">
                  <c:v>0.48259841435185186</c:v>
                </c:pt>
                <c:pt idx="446">
                  <c:v>0.48260229166666663</c:v>
                </c:pt>
                <c:pt idx="447">
                  <c:v>0.48260548611111109</c:v>
                </c:pt>
                <c:pt idx="448">
                  <c:v>0.48260939814814813</c:v>
                </c:pt>
                <c:pt idx="449">
                  <c:v>0.48261306712962965</c:v>
                </c:pt>
                <c:pt idx="450">
                  <c:v>0.48261638888888886</c:v>
                </c:pt>
                <c:pt idx="451">
                  <c:v>0.48262011574074076</c:v>
                </c:pt>
                <c:pt idx="452">
                  <c:v>0.4826231944444444</c:v>
                </c:pt>
                <c:pt idx="453">
                  <c:v>0.48262700231481487</c:v>
                </c:pt>
                <c:pt idx="454">
                  <c:v>0.48263040509259264</c:v>
                </c:pt>
                <c:pt idx="455">
                  <c:v>0.4826333796296296</c:v>
                </c:pt>
                <c:pt idx="456">
                  <c:v>0.48263678240740737</c:v>
                </c:pt>
                <c:pt idx="457">
                  <c:v>0.48263967592592594</c:v>
                </c:pt>
                <c:pt idx="458">
                  <c:v>0.48264312500000001</c:v>
                </c:pt>
                <c:pt idx="459">
                  <c:v>0.48264598379629625</c:v>
                </c:pt>
                <c:pt idx="460">
                  <c:v>0.48264961805555556</c:v>
                </c:pt>
                <c:pt idx="461">
                  <c:v>0.48265329861111111</c:v>
                </c:pt>
                <c:pt idx="462">
                  <c:v>0.48265724537037036</c:v>
                </c:pt>
                <c:pt idx="463">
                  <c:v>0.48266045138888886</c:v>
                </c:pt>
                <c:pt idx="464">
                  <c:v>0.48266437499999998</c:v>
                </c:pt>
                <c:pt idx="465">
                  <c:v>0.48266840277777773</c:v>
                </c:pt>
                <c:pt idx="466">
                  <c:v>0.48267177083333329</c:v>
                </c:pt>
                <c:pt idx="467">
                  <c:v>0.4826758796296296</c:v>
                </c:pt>
                <c:pt idx="468">
                  <c:v>0.48268011574074077</c:v>
                </c:pt>
                <c:pt idx="469">
                  <c:v>0.48268370370370373</c:v>
                </c:pt>
                <c:pt idx="470">
                  <c:v>0.48268761574074071</c:v>
                </c:pt>
                <c:pt idx="471">
                  <c:v>0.48269162037037039</c:v>
                </c:pt>
                <c:pt idx="472">
                  <c:v>0.4826949421296296</c:v>
                </c:pt>
                <c:pt idx="473">
                  <c:v>0.48269856481481482</c:v>
                </c:pt>
                <c:pt idx="474">
                  <c:v>0.48270214120370375</c:v>
                </c:pt>
                <c:pt idx="475">
                  <c:v>0.48270562499999997</c:v>
                </c:pt>
                <c:pt idx="476">
                  <c:v>0.48270858796296295</c:v>
                </c:pt>
                <c:pt idx="477">
                  <c:v>0.4827120138888889</c:v>
                </c:pt>
                <c:pt idx="478">
                  <c:v>0.48271500000000001</c:v>
                </c:pt>
                <c:pt idx="479">
                  <c:v>0.48271847222222219</c:v>
                </c:pt>
                <c:pt idx="480">
                  <c:v>0.48272166666666666</c:v>
                </c:pt>
                <c:pt idx="481">
                  <c:v>0.48272556712962961</c:v>
                </c:pt>
                <c:pt idx="482">
                  <c:v>0.48272927083333333</c:v>
                </c:pt>
                <c:pt idx="483">
                  <c:v>0.4827327199074074</c:v>
                </c:pt>
                <c:pt idx="484">
                  <c:v>0.48273651620370367</c:v>
                </c:pt>
                <c:pt idx="485">
                  <c:v>0.48274039351851855</c:v>
                </c:pt>
                <c:pt idx="486">
                  <c:v>0.48274359953703705</c:v>
                </c:pt>
                <c:pt idx="487">
                  <c:v>0.48274739583333331</c:v>
                </c:pt>
                <c:pt idx="488">
                  <c:v>0.4827506134259259</c:v>
                </c:pt>
                <c:pt idx="489">
                  <c:v>0.48275450231481482</c:v>
                </c:pt>
                <c:pt idx="490">
                  <c:v>0.48275825231481484</c:v>
                </c:pt>
                <c:pt idx="491">
                  <c:v>0.48276171296296294</c:v>
                </c:pt>
                <c:pt idx="492">
                  <c:v>0.48276554398148147</c:v>
                </c:pt>
                <c:pt idx="493">
                  <c:v>0.4827689930555556</c:v>
                </c:pt>
                <c:pt idx="494">
                  <c:v>0.48277243055555558</c:v>
                </c:pt>
                <c:pt idx="495">
                  <c:v>0.4827753125</c:v>
                </c:pt>
                <c:pt idx="496">
                  <c:v>0.48277895833333334</c:v>
                </c:pt>
                <c:pt idx="497">
                  <c:v>0.48278181712962964</c:v>
                </c:pt>
                <c:pt idx="498">
                  <c:v>0.4827854050925926</c:v>
                </c:pt>
                <c:pt idx="499">
                  <c:v>0.48278902777777777</c:v>
                </c:pt>
                <c:pt idx="500">
                  <c:v>0.48279280092592591</c:v>
                </c:pt>
                <c:pt idx="501">
                  <c:v>0.48279638888888887</c:v>
                </c:pt>
                <c:pt idx="502">
                  <c:v>0.4828003935185185</c:v>
                </c:pt>
                <c:pt idx="503">
                  <c:v>0.48280425925925924</c:v>
                </c:pt>
                <c:pt idx="504">
                  <c:v>0.48280787037037037</c:v>
                </c:pt>
                <c:pt idx="505">
                  <c:v>0.48281172453703708</c:v>
                </c:pt>
                <c:pt idx="506">
                  <c:v>0.48281582175925924</c:v>
                </c:pt>
                <c:pt idx="507">
                  <c:v>0.48281938657407403</c:v>
                </c:pt>
                <c:pt idx="508">
                  <c:v>0.4828231828703704</c:v>
                </c:pt>
                <c:pt idx="509">
                  <c:v>0.48282694444444446</c:v>
                </c:pt>
                <c:pt idx="510">
                  <c:v>0.4828309837962963</c:v>
                </c:pt>
                <c:pt idx="511">
                  <c:v>0.48283406249999999</c:v>
                </c:pt>
                <c:pt idx="512">
                  <c:v>0.48283756944444445</c:v>
                </c:pt>
                <c:pt idx="513">
                  <c:v>0.48284100694444443</c:v>
                </c:pt>
                <c:pt idx="514">
                  <c:v>0.48284439814814811</c:v>
                </c:pt>
                <c:pt idx="515">
                  <c:v>0.48284780092592589</c:v>
                </c:pt>
                <c:pt idx="516">
                  <c:v>0.48285057870370368</c:v>
                </c:pt>
                <c:pt idx="517">
                  <c:v>0.48285396990740742</c:v>
                </c:pt>
                <c:pt idx="518">
                  <c:v>0.48285678240740743</c:v>
                </c:pt>
                <c:pt idx="519">
                  <c:v>0.48286064814814816</c:v>
                </c:pt>
                <c:pt idx="520">
                  <c:v>0.48286435185185184</c:v>
                </c:pt>
                <c:pt idx="521">
                  <c:v>0.48286822916666666</c:v>
                </c:pt>
                <c:pt idx="522">
                  <c:v>0.4828716203703704</c:v>
                </c:pt>
                <c:pt idx="523">
                  <c:v>0.48287543981481479</c:v>
                </c:pt>
                <c:pt idx="524">
                  <c:v>0.48287928240740746</c:v>
                </c:pt>
                <c:pt idx="525">
                  <c:v>0.48288238425925928</c:v>
                </c:pt>
                <c:pt idx="526">
                  <c:v>0.48288620370370366</c:v>
                </c:pt>
                <c:pt idx="527">
                  <c:v>0.48288942129629625</c:v>
                </c:pt>
                <c:pt idx="528">
                  <c:v>0.48289312499999998</c:v>
                </c:pt>
                <c:pt idx="529">
                  <c:v>0.48289680555555559</c:v>
                </c:pt>
                <c:pt idx="530">
                  <c:v>0.48289994212962961</c:v>
                </c:pt>
                <c:pt idx="531">
                  <c:v>0.48290373842592588</c:v>
                </c:pt>
                <c:pt idx="532">
                  <c:v>0.48290665509259262</c:v>
                </c:pt>
                <c:pt idx="533">
                  <c:v>0.48290997685185189</c:v>
                </c:pt>
                <c:pt idx="534">
                  <c:v>0.48291337962962966</c:v>
                </c:pt>
                <c:pt idx="535">
                  <c:v>0.48291674768518522</c:v>
                </c:pt>
                <c:pt idx="536">
                  <c:v>0.48292010416666664</c:v>
                </c:pt>
                <c:pt idx="537">
                  <c:v>0.48292295138888885</c:v>
                </c:pt>
                <c:pt idx="538">
                  <c:v>0.48292648148148148</c:v>
                </c:pt>
                <c:pt idx="539">
                  <c:v>0.48293002314814815</c:v>
                </c:pt>
                <c:pt idx="540">
                  <c:v>0.48293407407407413</c:v>
                </c:pt>
                <c:pt idx="541">
                  <c:v>0.48293797453703702</c:v>
                </c:pt>
                <c:pt idx="542">
                  <c:v>0.48294162037037042</c:v>
                </c:pt>
                <c:pt idx="543">
                  <c:v>0.4829455324074074</c:v>
                </c:pt>
                <c:pt idx="544">
                  <c:v>0.48294937500000001</c:v>
                </c:pt>
                <c:pt idx="545">
                  <c:v>0.48295275462962967</c:v>
                </c:pt>
                <c:pt idx="546">
                  <c:v>0.48295663194444444</c:v>
                </c:pt>
                <c:pt idx="547">
                  <c:v>0.48296042824074076</c:v>
                </c:pt>
                <c:pt idx="548">
                  <c:v>0.48296406250000001</c:v>
                </c:pt>
                <c:pt idx="549">
                  <c:v>0.48296787037037037</c:v>
                </c:pt>
                <c:pt idx="550">
                  <c:v>0.48297177083333337</c:v>
                </c:pt>
                <c:pt idx="551">
                  <c:v>0.48297523148148147</c:v>
                </c:pt>
                <c:pt idx="552">
                  <c:v>0.48297802083333335</c:v>
                </c:pt>
                <c:pt idx="553">
                  <c:v>0.48298142361111113</c:v>
                </c:pt>
                <c:pt idx="554">
                  <c:v>0.48298424768518516</c:v>
                </c:pt>
                <c:pt idx="555">
                  <c:v>0.48298774305555559</c:v>
                </c:pt>
                <c:pt idx="556">
                  <c:v>0.48299055555555559</c:v>
                </c:pt>
                <c:pt idx="557">
                  <c:v>0.48299408564814811</c:v>
                </c:pt>
                <c:pt idx="558">
                  <c:v>0.48299749999999997</c:v>
                </c:pt>
                <c:pt idx="559">
                  <c:v>0.48300116898148149</c:v>
                </c:pt>
                <c:pt idx="560">
                  <c:v>0.48300430555555557</c:v>
                </c:pt>
                <c:pt idx="561">
                  <c:v>0.48300833333333332</c:v>
                </c:pt>
                <c:pt idx="562">
                  <c:v>0.48301236111111107</c:v>
                </c:pt>
                <c:pt idx="563">
                  <c:v>0.48301599537037038</c:v>
                </c:pt>
                <c:pt idx="564">
                  <c:v>0.48301983796296294</c:v>
                </c:pt>
                <c:pt idx="565">
                  <c:v>0.48302364583333329</c:v>
                </c:pt>
                <c:pt idx="566">
                  <c:v>0.48302767361111115</c:v>
                </c:pt>
                <c:pt idx="567">
                  <c:v>0.48303094907407407</c:v>
                </c:pt>
                <c:pt idx="568">
                  <c:v>0.48303493055555552</c:v>
                </c:pt>
                <c:pt idx="569">
                  <c:v>0.48303881944444443</c:v>
                </c:pt>
                <c:pt idx="570">
                  <c:v>0.48304203703703702</c:v>
                </c:pt>
                <c:pt idx="571">
                  <c:v>0.48304592592592593</c:v>
                </c:pt>
                <c:pt idx="572">
                  <c:v>0.483049375</c:v>
                </c:pt>
                <c:pt idx="573">
                  <c:v>0.48305278935185186</c:v>
                </c:pt>
                <c:pt idx="574">
                  <c:v>0.48305623842592588</c:v>
                </c:pt>
                <c:pt idx="575">
                  <c:v>0.48305931712962963</c:v>
                </c:pt>
                <c:pt idx="576">
                  <c:v>0.48306282407407403</c:v>
                </c:pt>
                <c:pt idx="577">
                  <c:v>0.48306563657407403</c:v>
                </c:pt>
                <c:pt idx="578">
                  <c:v>0.48306967592592592</c:v>
                </c:pt>
                <c:pt idx="579">
                  <c:v>0.48307344907407407</c:v>
                </c:pt>
                <c:pt idx="580">
                  <c:v>0.48307659722222224</c:v>
                </c:pt>
                <c:pt idx="581">
                  <c:v>0.48308078703703705</c:v>
                </c:pt>
                <c:pt idx="582">
                  <c:v>0.48308452546296299</c:v>
                </c:pt>
                <c:pt idx="583">
                  <c:v>0.48308831018518522</c:v>
                </c:pt>
                <c:pt idx="584">
                  <c:v>0.48309167824074079</c:v>
                </c:pt>
                <c:pt idx="585">
                  <c:v>0.48309555555555556</c:v>
                </c:pt>
                <c:pt idx="586">
                  <c:v>0.48309938657407409</c:v>
                </c:pt>
                <c:pt idx="587">
                  <c:v>0.48310303240740743</c:v>
                </c:pt>
                <c:pt idx="588">
                  <c:v>0.48310688657407402</c:v>
                </c:pt>
                <c:pt idx="589">
                  <c:v>0.48311077546296294</c:v>
                </c:pt>
                <c:pt idx="590">
                  <c:v>0.48311365740740736</c:v>
                </c:pt>
                <c:pt idx="591">
                  <c:v>0.48311703703703701</c:v>
                </c:pt>
                <c:pt idx="592">
                  <c:v>0.48311989583333337</c:v>
                </c:pt>
                <c:pt idx="593">
                  <c:v>0.48312326388888888</c:v>
                </c:pt>
                <c:pt idx="594">
                  <c:v>0.48312622685185186</c:v>
                </c:pt>
                <c:pt idx="595">
                  <c:v>0.48312959490740742</c:v>
                </c:pt>
                <c:pt idx="596">
                  <c:v>0.48313247685185184</c:v>
                </c:pt>
                <c:pt idx="597">
                  <c:v>0.48313585648148144</c:v>
                </c:pt>
                <c:pt idx="598">
                  <c:v>0.48313997685185184</c:v>
                </c:pt>
                <c:pt idx="599">
                  <c:v>0.48314347222222226</c:v>
                </c:pt>
                <c:pt idx="600">
                  <c:v>0.48314744212962962</c:v>
                </c:pt>
                <c:pt idx="601">
                  <c:v>0.48315129629629627</c:v>
                </c:pt>
                <c:pt idx="602">
                  <c:v>0.48315472222222228</c:v>
                </c:pt>
                <c:pt idx="603">
                  <c:v>0.48315859953703705</c:v>
                </c:pt>
                <c:pt idx="604">
                  <c:v>0.48316243055555552</c:v>
                </c:pt>
                <c:pt idx="605">
                  <c:v>0.48316619212962958</c:v>
                </c:pt>
                <c:pt idx="606">
                  <c:v>0.48316934027777775</c:v>
                </c:pt>
                <c:pt idx="607">
                  <c:v>0.48317355324074079</c:v>
                </c:pt>
                <c:pt idx="608">
                  <c:v>0.48317730324074071</c:v>
                </c:pt>
                <c:pt idx="609">
                  <c:v>0.48318085648148146</c:v>
                </c:pt>
                <c:pt idx="610">
                  <c:v>0.48318452546296298</c:v>
                </c:pt>
                <c:pt idx="611">
                  <c:v>0.48318739583333331</c:v>
                </c:pt>
                <c:pt idx="612">
                  <c:v>0.48319099537037036</c:v>
                </c:pt>
                <c:pt idx="613">
                  <c:v>0.48319444444444443</c:v>
                </c:pt>
                <c:pt idx="614">
                  <c:v>0.48319799768518518</c:v>
                </c:pt>
                <c:pt idx="615">
                  <c:v>0.48320092592592595</c:v>
                </c:pt>
                <c:pt idx="616">
                  <c:v>0.48320439814814814</c:v>
                </c:pt>
                <c:pt idx="617">
                  <c:v>0.4832079398148148</c:v>
                </c:pt>
                <c:pt idx="618">
                  <c:v>0.48321186342592592</c:v>
                </c:pt>
                <c:pt idx="619">
                  <c:v>0.48321579861111114</c:v>
                </c:pt>
                <c:pt idx="620">
                  <c:v>0.48321920138888891</c:v>
                </c:pt>
                <c:pt idx="621">
                  <c:v>0.48322311342592594</c:v>
                </c:pt>
                <c:pt idx="622">
                  <c:v>0.4832270949074074</c:v>
                </c:pt>
                <c:pt idx="623">
                  <c:v>0.48323067129629632</c:v>
                </c:pt>
                <c:pt idx="624">
                  <c:v>0.48323456018518524</c:v>
                </c:pt>
                <c:pt idx="625">
                  <c:v>0.48323855324074078</c:v>
                </c:pt>
                <c:pt idx="626">
                  <c:v>0.48324189814814816</c:v>
                </c:pt>
                <c:pt idx="627">
                  <c:v>0.48324592592592591</c:v>
                </c:pt>
                <c:pt idx="628">
                  <c:v>0.48324966435185185</c:v>
                </c:pt>
                <c:pt idx="629">
                  <c:v>0.48325254629629627</c:v>
                </c:pt>
                <c:pt idx="630">
                  <c:v>0.48325608796296299</c:v>
                </c:pt>
                <c:pt idx="631">
                  <c:v>0.48325891203703703</c:v>
                </c:pt>
                <c:pt idx="632">
                  <c:v>0.48326245370370374</c:v>
                </c:pt>
                <c:pt idx="633">
                  <c:v>0.48326541666666661</c:v>
                </c:pt>
                <c:pt idx="634">
                  <c:v>0.48326888888888891</c:v>
                </c:pt>
                <c:pt idx="635">
                  <c:v>0.48327238425925922</c:v>
                </c:pt>
                <c:pt idx="636">
                  <c:v>0.48327583333333335</c:v>
                </c:pt>
                <c:pt idx="637">
                  <c:v>0.48327905092592593</c:v>
                </c:pt>
                <c:pt idx="638">
                  <c:v>0.4832828935185185</c:v>
                </c:pt>
                <c:pt idx="639">
                  <c:v>0.48328597222222225</c:v>
                </c:pt>
                <c:pt idx="640">
                  <c:v>0.48328988425925923</c:v>
                </c:pt>
                <c:pt idx="641">
                  <c:v>0.48329363425925925</c:v>
                </c:pt>
                <c:pt idx="642">
                  <c:v>0.48329714120370371</c:v>
                </c:pt>
                <c:pt idx="643">
                  <c:v>0.48330098379629627</c:v>
                </c:pt>
                <c:pt idx="644">
                  <c:v>0.48330486111111109</c:v>
                </c:pt>
                <c:pt idx="645">
                  <c:v>0.48330805555555556</c:v>
                </c:pt>
                <c:pt idx="646">
                  <c:v>0.48331185185185183</c:v>
                </c:pt>
                <c:pt idx="647">
                  <c:v>0.4833150347222222</c:v>
                </c:pt>
                <c:pt idx="648">
                  <c:v>0.48331902777777774</c:v>
                </c:pt>
                <c:pt idx="649">
                  <c:v>0.48332278935185186</c:v>
                </c:pt>
                <c:pt idx="650">
                  <c:v>0.48332576388888887</c:v>
                </c:pt>
                <c:pt idx="651">
                  <c:v>0.48332916666666664</c:v>
                </c:pt>
                <c:pt idx="652">
                  <c:v>0.48333199074074074</c:v>
                </c:pt>
                <c:pt idx="653">
                  <c:v>0.48333549768518519</c:v>
                </c:pt>
                <c:pt idx="654">
                  <c:v>0.48333894675925926</c:v>
                </c:pt>
                <c:pt idx="655">
                  <c:v>0.48334248842592592</c:v>
                </c:pt>
                <c:pt idx="656">
                  <c:v>0.48334590277777778</c:v>
                </c:pt>
                <c:pt idx="657">
                  <c:v>0.48334981481481482</c:v>
                </c:pt>
                <c:pt idx="658">
                  <c:v>0.48335384259259256</c:v>
                </c:pt>
                <c:pt idx="659">
                  <c:v>0.48335704861111112</c:v>
                </c:pt>
                <c:pt idx="660">
                  <c:v>0.48336109953703704</c:v>
                </c:pt>
                <c:pt idx="661">
                  <c:v>0.48336442129629625</c:v>
                </c:pt>
                <c:pt idx="662">
                  <c:v>0.48336832175925926</c:v>
                </c:pt>
                <c:pt idx="663">
                  <c:v>0.4833716203703704</c:v>
                </c:pt>
                <c:pt idx="664">
                  <c:v>0.48337549768518517</c:v>
                </c:pt>
                <c:pt idx="665">
                  <c:v>0.48337891203703703</c:v>
                </c:pt>
                <c:pt idx="666">
                  <c:v>0.48338267361111109</c:v>
                </c:pt>
                <c:pt idx="667">
                  <c:v>0.48338655092592592</c:v>
                </c:pt>
                <c:pt idx="668">
                  <c:v>0.48338984953703701</c:v>
                </c:pt>
                <c:pt idx="669">
                  <c:v>0.48339329861111113</c:v>
                </c:pt>
                <c:pt idx="670">
                  <c:v>0.48339675925925923</c:v>
                </c:pt>
                <c:pt idx="671">
                  <c:v>0.48340021990740739</c:v>
                </c:pt>
                <c:pt idx="672">
                  <c:v>0.48340311342592596</c:v>
                </c:pt>
                <c:pt idx="673">
                  <c:v>0.48340667824074074</c:v>
                </c:pt>
                <c:pt idx="674">
                  <c:v>0.48340958333333334</c:v>
                </c:pt>
                <c:pt idx="675">
                  <c:v>0.48341313657407409</c:v>
                </c:pt>
                <c:pt idx="676">
                  <c:v>0.48341652777777777</c:v>
                </c:pt>
                <c:pt idx="677">
                  <c:v>0.48342034722222221</c:v>
                </c:pt>
                <c:pt idx="678">
                  <c:v>0.48342383101851855</c:v>
                </c:pt>
                <c:pt idx="679">
                  <c:v>0.48342768518518514</c:v>
                </c:pt>
                <c:pt idx="680">
                  <c:v>0.48343091435185187</c:v>
                </c:pt>
                <c:pt idx="681">
                  <c:v>0.48343480324074073</c:v>
                </c:pt>
                <c:pt idx="682">
                  <c:v>0.48343858796296296</c:v>
                </c:pt>
                <c:pt idx="683">
                  <c:v>0.48344197916666665</c:v>
                </c:pt>
                <c:pt idx="684">
                  <c:v>0.483445787037037</c:v>
                </c:pt>
                <c:pt idx="685">
                  <c:v>0.48344966435185183</c:v>
                </c:pt>
                <c:pt idx="686">
                  <c:v>0.48345318287037037</c:v>
                </c:pt>
                <c:pt idx="687">
                  <c:v>0.4834571875</c:v>
                </c:pt>
                <c:pt idx="688">
                  <c:v>0.48346101851851847</c:v>
                </c:pt>
                <c:pt idx="689">
                  <c:v>0.48346401620370366</c:v>
                </c:pt>
                <c:pt idx="690">
                  <c:v>0.48346747685185187</c:v>
                </c:pt>
                <c:pt idx="691">
                  <c:v>0.48347048611111115</c:v>
                </c:pt>
                <c:pt idx="692">
                  <c:v>0.48347402777777776</c:v>
                </c:pt>
                <c:pt idx="693">
                  <c:v>0.48347770833333331</c:v>
                </c:pt>
                <c:pt idx="694">
                  <c:v>0.48348120370370373</c:v>
                </c:pt>
                <c:pt idx="695">
                  <c:v>0.48348436342592588</c:v>
                </c:pt>
                <c:pt idx="696">
                  <c:v>0.48348843749999998</c:v>
                </c:pt>
                <c:pt idx="697">
                  <c:v>0.48349162037037036</c:v>
                </c:pt>
                <c:pt idx="698">
                  <c:v>0.48349574074074075</c:v>
                </c:pt>
                <c:pt idx="699">
                  <c:v>0.48349906249999997</c:v>
                </c:pt>
                <c:pt idx="700">
                  <c:v>0.48350293981481479</c:v>
                </c:pt>
                <c:pt idx="701">
                  <c:v>0.48350674768518515</c:v>
                </c:pt>
                <c:pt idx="702">
                  <c:v>0.48351075231481483</c:v>
                </c:pt>
                <c:pt idx="703">
                  <c:v>0.48351392361111106</c:v>
                </c:pt>
                <c:pt idx="704">
                  <c:v>0.48351792824074075</c:v>
                </c:pt>
                <c:pt idx="705">
                  <c:v>0.48352186342592596</c:v>
                </c:pt>
                <c:pt idx="706">
                  <c:v>0.48352511574074075</c:v>
                </c:pt>
                <c:pt idx="707">
                  <c:v>0.48352905092592596</c:v>
                </c:pt>
                <c:pt idx="708">
                  <c:v>0.48353246527777777</c:v>
                </c:pt>
                <c:pt idx="709">
                  <c:v>0.48353589120370372</c:v>
                </c:pt>
                <c:pt idx="710">
                  <c:v>0.48353942129629629</c:v>
                </c:pt>
                <c:pt idx="711">
                  <c:v>0.48354229166666668</c:v>
                </c:pt>
                <c:pt idx="712">
                  <c:v>0.48354587962962964</c:v>
                </c:pt>
                <c:pt idx="713">
                  <c:v>0.4835487731481482</c:v>
                </c:pt>
                <c:pt idx="714">
                  <c:v>0.48355276620370374</c:v>
                </c:pt>
                <c:pt idx="715">
                  <c:v>0.48355668981481487</c:v>
                </c:pt>
                <c:pt idx="716">
                  <c:v>0.48355984953703701</c:v>
                </c:pt>
                <c:pt idx="717">
                  <c:v>0.48356377314814813</c:v>
                </c:pt>
                <c:pt idx="718">
                  <c:v>0.48356761574074075</c:v>
                </c:pt>
                <c:pt idx="719">
                  <c:v>0.48357130787037034</c:v>
                </c:pt>
                <c:pt idx="720">
                  <c:v>0.48357486111111109</c:v>
                </c:pt>
                <c:pt idx="721">
                  <c:v>0.48357868055555553</c:v>
                </c:pt>
                <c:pt idx="722">
                  <c:v>0.48358251157407411</c:v>
                </c:pt>
                <c:pt idx="723">
                  <c:v>0.48358599537037034</c:v>
                </c:pt>
                <c:pt idx="724">
                  <c:v>0.48358980324074069</c:v>
                </c:pt>
                <c:pt idx="725">
                  <c:v>0.48359355324074071</c:v>
                </c:pt>
                <c:pt idx="726">
                  <c:v>0.4835975578703704</c:v>
                </c:pt>
                <c:pt idx="727">
                  <c:v>0.48360068287037034</c:v>
                </c:pt>
                <c:pt idx="728">
                  <c:v>0.48360424768518517</c:v>
                </c:pt>
                <c:pt idx="729">
                  <c:v>0.48360767361111107</c:v>
                </c:pt>
                <c:pt idx="730">
                  <c:v>0.48361109953703707</c:v>
                </c:pt>
                <c:pt idx="731">
                  <c:v>0.48361454861111114</c:v>
                </c:pt>
                <c:pt idx="732">
                  <c:v>0.48361739583333335</c:v>
                </c:pt>
                <c:pt idx="733">
                  <c:v>0.48362096064814813</c:v>
                </c:pt>
                <c:pt idx="734">
                  <c:v>0.48362431712962967</c:v>
                </c:pt>
                <c:pt idx="735">
                  <c:v>0.48362820601851847</c:v>
                </c:pt>
                <c:pt idx="736">
                  <c:v>0.48363207175925926</c:v>
                </c:pt>
                <c:pt idx="737">
                  <c:v>0.48363524305555555</c:v>
                </c:pt>
                <c:pt idx="738">
                  <c:v>0.48363917824074076</c:v>
                </c:pt>
                <c:pt idx="739">
                  <c:v>0.4836429166666667</c:v>
                </c:pt>
                <c:pt idx="740">
                  <c:v>0.48364668981481485</c:v>
                </c:pt>
                <c:pt idx="741">
                  <c:v>0.48364998842592594</c:v>
                </c:pt>
                <c:pt idx="742">
                  <c:v>0.48365379629629629</c:v>
                </c:pt>
                <c:pt idx="743">
                  <c:v>0.48365770833333332</c:v>
                </c:pt>
                <c:pt idx="744">
                  <c:v>0.48366114583333331</c:v>
                </c:pt>
                <c:pt idx="745">
                  <c:v>0.48366498842592592</c:v>
                </c:pt>
                <c:pt idx="746">
                  <c:v>0.48366868055555551</c:v>
                </c:pt>
                <c:pt idx="747">
                  <c:v>0.48367214120370372</c:v>
                </c:pt>
                <c:pt idx="748">
                  <c:v>0.48367502314814814</c:v>
                </c:pt>
                <c:pt idx="749">
                  <c:v>0.48367857638888889</c:v>
                </c:pt>
                <c:pt idx="750">
                  <c:v>0.48368142361111111</c:v>
                </c:pt>
                <c:pt idx="751">
                  <c:v>0.48368505787037036</c:v>
                </c:pt>
                <c:pt idx="752">
                  <c:v>0.48368789351851849</c:v>
                </c:pt>
                <c:pt idx="753">
                  <c:v>0.48369148148148144</c:v>
                </c:pt>
                <c:pt idx="754">
                  <c:v>0.48369518518518517</c:v>
                </c:pt>
                <c:pt idx="755">
                  <c:v>0.48369902777777779</c:v>
                </c:pt>
                <c:pt idx="756">
                  <c:v>0.48370229166666667</c:v>
                </c:pt>
                <c:pt idx="757">
                  <c:v>0.48370609953703703</c:v>
                </c:pt>
                <c:pt idx="758">
                  <c:v>0.48370983796296296</c:v>
                </c:pt>
                <c:pt idx="759">
                  <c:v>0.48371336805555559</c:v>
                </c:pt>
                <c:pt idx="760">
                  <c:v>0.48371715277777777</c:v>
                </c:pt>
                <c:pt idx="761">
                  <c:v>0.48372087962962967</c:v>
                </c:pt>
                <c:pt idx="762">
                  <c:v>0.48372496527777775</c:v>
                </c:pt>
                <c:pt idx="763">
                  <c:v>0.48372814814814813</c:v>
                </c:pt>
                <c:pt idx="764">
                  <c:v>0.48373197916666671</c:v>
                </c:pt>
                <c:pt idx="765">
                  <c:v>0.48373592592592596</c:v>
                </c:pt>
                <c:pt idx="766">
                  <c:v>0.4837390509259259</c:v>
                </c:pt>
                <c:pt idx="767">
                  <c:v>0.4837425578703704</c:v>
                </c:pt>
                <c:pt idx="768">
                  <c:v>0.48374539351851853</c:v>
                </c:pt>
                <c:pt idx="769">
                  <c:v>0.4837489699074074</c:v>
                </c:pt>
                <c:pt idx="770">
                  <c:v>0.48375243055555556</c:v>
                </c:pt>
                <c:pt idx="771">
                  <c:v>0.48375589120370371</c:v>
                </c:pt>
                <c:pt idx="772">
                  <c:v>0.48375945601851855</c:v>
                </c:pt>
                <c:pt idx="773">
                  <c:v>0.48376290509259262</c:v>
                </c:pt>
                <c:pt idx="774">
                  <c:v>0.48376678240740739</c:v>
                </c:pt>
                <c:pt idx="775">
                  <c:v>0.48377074074074072</c:v>
                </c:pt>
                <c:pt idx="776">
                  <c:v>0.48377399305555557</c:v>
                </c:pt>
                <c:pt idx="777">
                  <c:v>0.48377787037037034</c:v>
                </c:pt>
                <c:pt idx="778">
                  <c:v>0.48378164351851849</c:v>
                </c:pt>
                <c:pt idx="779">
                  <c:v>0.48378540509259255</c:v>
                </c:pt>
                <c:pt idx="780">
                  <c:v>0.48378888888888888</c:v>
                </c:pt>
                <c:pt idx="781">
                  <c:v>0.48379271990740741</c:v>
                </c:pt>
                <c:pt idx="782">
                  <c:v>0.48379659722222224</c:v>
                </c:pt>
                <c:pt idx="783">
                  <c:v>0.48380016203703707</c:v>
                </c:pt>
                <c:pt idx="784">
                  <c:v>0.48380412037037041</c:v>
                </c:pt>
                <c:pt idx="785">
                  <c:v>0.48380791666666667</c:v>
                </c:pt>
                <c:pt idx="786">
                  <c:v>0.48381136574074074</c:v>
                </c:pt>
                <c:pt idx="787">
                  <c:v>0.48381421296296295</c:v>
                </c:pt>
                <c:pt idx="788">
                  <c:v>0.48381777777777774</c:v>
                </c:pt>
                <c:pt idx="789">
                  <c:v>0.48382063657407409</c:v>
                </c:pt>
                <c:pt idx="790">
                  <c:v>0.48382418981481479</c:v>
                </c:pt>
                <c:pt idx="791">
                  <c:v>0.48382769675925924</c:v>
                </c:pt>
                <c:pt idx="792">
                  <c:v>0.48383114583333331</c:v>
                </c:pt>
                <c:pt idx="793">
                  <c:v>0.4838351388888889</c:v>
                </c:pt>
                <c:pt idx="794">
                  <c:v>0.48383855324074077</c:v>
                </c:pt>
                <c:pt idx="795">
                  <c:v>0.48384231481481482</c:v>
                </c:pt>
                <c:pt idx="796">
                  <c:v>0.48384614583333335</c:v>
                </c:pt>
                <c:pt idx="797">
                  <c:v>0.48384929398148152</c:v>
                </c:pt>
                <c:pt idx="798">
                  <c:v>0.48385329861111109</c:v>
                </c:pt>
                <c:pt idx="799">
                  <c:v>0.48385706018518521</c:v>
                </c:pt>
                <c:pt idx="800">
                  <c:v>0.48386089120370368</c:v>
                </c:pt>
                <c:pt idx="801">
                  <c:v>0.48386424768518516</c:v>
                </c:pt>
                <c:pt idx="802">
                  <c:v>0.48386820601851849</c:v>
                </c:pt>
                <c:pt idx="803">
                  <c:v>0.48387233796296297</c:v>
                </c:pt>
                <c:pt idx="804">
                  <c:v>0.48387565972222224</c:v>
                </c:pt>
                <c:pt idx="805">
                  <c:v>0.48387939814814818</c:v>
                </c:pt>
                <c:pt idx="806">
                  <c:v>0.48388285879629628</c:v>
                </c:pt>
                <c:pt idx="807">
                  <c:v>0.48388629629629626</c:v>
                </c:pt>
                <c:pt idx="808">
                  <c:v>0.48388988425925922</c:v>
                </c:pt>
                <c:pt idx="809">
                  <c:v>0.48389349537037035</c:v>
                </c:pt>
                <c:pt idx="810">
                  <c:v>0.48389640046296295</c:v>
                </c:pt>
                <c:pt idx="811">
                  <c:v>0.48389989583333332</c:v>
                </c:pt>
                <c:pt idx="812">
                  <c:v>0.48390420138888884</c:v>
                </c:pt>
                <c:pt idx="813">
                  <c:v>0.48390734953703701</c:v>
                </c:pt>
                <c:pt idx="814">
                  <c:v>0.48391129629629631</c:v>
                </c:pt>
                <c:pt idx="815">
                  <c:v>0.48391509259259258</c:v>
                </c:pt>
                <c:pt idx="816">
                  <c:v>0.48391898148148149</c:v>
                </c:pt>
                <c:pt idx="817">
                  <c:v>0.48392234953703706</c:v>
                </c:pt>
                <c:pt idx="818">
                  <c:v>0.48392630787037039</c:v>
                </c:pt>
                <c:pt idx="819">
                  <c:v>0.48393012731481483</c:v>
                </c:pt>
                <c:pt idx="820">
                  <c:v>0.48393364583333337</c:v>
                </c:pt>
                <c:pt idx="821">
                  <c:v>0.4839376041666667</c:v>
                </c:pt>
                <c:pt idx="822">
                  <c:v>0.48394143518518518</c:v>
                </c:pt>
                <c:pt idx="823">
                  <c:v>0.48394481481481483</c:v>
                </c:pt>
                <c:pt idx="824">
                  <c:v>0.48394851851851856</c:v>
                </c:pt>
                <c:pt idx="825">
                  <c:v>0.48395138888888889</c:v>
                </c:pt>
                <c:pt idx="826">
                  <c:v>0.48395480324074075</c:v>
                </c:pt>
                <c:pt idx="827">
                  <c:v>0.48395822916666664</c:v>
                </c:pt>
                <c:pt idx="828">
                  <c:v>0.48396170138888889</c:v>
                </c:pt>
                <c:pt idx="829">
                  <c:v>0.48396457175925928</c:v>
                </c:pt>
                <c:pt idx="830">
                  <c:v>0.48396812500000003</c:v>
                </c:pt>
                <c:pt idx="831">
                  <c:v>0.48397107638888892</c:v>
                </c:pt>
                <c:pt idx="832">
                  <c:v>0.48397511574074076</c:v>
                </c:pt>
                <c:pt idx="833">
                  <c:v>0.48397893518518514</c:v>
                </c:pt>
                <c:pt idx="834">
                  <c:v>0.48398223379629629</c:v>
                </c:pt>
                <c:pt idx="835">
                  <c:v>0.48398630787037034</c:v>
                </c:pt>
                <c:pt idx="836">
                  <c:v>0.48399015046296295</c:v>
                </c:pt>
                <c:pt idx="837">
                  <c:v>0.48399394675925927</c:v>
                </c:pt>
                <c:pt idx="838">
                  <c:v>0.48399754629629627</c:v>
                </c:pt>
                <c:pt idx="839">
                  <c:v>0.48400135416666662</c:v>
                </c:pt>
                <c:pt idx="840">
                  <c:v>0.48400520833333333</c:v>
                </c:pt>
                <c:pt idx="841">
                  <c:v>0.4840085185185185</c:v>
                </c:pt>
                <c:pt idx="842">
                  <c:v>0.48401240740740742</c:v>
                </c:pt>
                <c:pt idx="843">
                  <c:v>0.48401612268518518</c:v>
                </c:pt>
                <c:pt idx="844">
                  <c:v>0.48401961805555554</c:v>
                </c:pt>
                <c:pt idx="845">
                  <c:v>0.48402246527777781</c:v>
                </c:pt>
                <c:pt idx="846">
                  <c:v>0.48402600694444442</c:v>
                </c:pt>
                <c:pt idx="847">
                  <c:v>0.48402887731481486</c:v>
                </c:pt>
                <c:pt idx="848">
                  <c:v>0.48403250000000003</c:v>
                </c:pt>
                <c:pt idx="849">
                  <c:v>0.48403598379629625</c:v>
                </c:pt>
                <c:pt idx="850">
                  <c:v>0.4840395023148148</c:v>
                </c:pt>
                <c:pt idx="851">
                  <c:v>0.48404355324074078</c:v>
                </c:pt>
                <c:pt idx="852">
                  <c:v>0.48404695601851855</c:v>
                </c:pt>
                <c:pt idx="853">
                  <c:v>0.48405109953703707</c:v>
                </c:pt>
                <c:pt idx="854">
                  <c:v>0.4840551388888889</c:v>
                </c:pt>
                <c:pt idx="855">
                  <c:v>0.48405841435185182</c:v>
                </c:pt>
                <c:pt idx="856">
                  <c:v>0.48406232638888885</c:v>
                </c:pt>
                <c:pt idx="857">
                  <c:v>0.48406645833333334</c:v>
                </c:pt>
                <c:pt idx="858">
                  <c:v>0.48406969907407404</c:v>
                </c:pt>
                <c:pt idx="859">
                  <c:v>0.48407381944444444</c:v>
                </c:pt>
                <c:pt idx="860">
                  <c:v>0.48407785879629633</c:v>
                </c:pt>
                <c:pt idx="861">
                  <c:v>0.48408112268518516</c:v>
                </c:pt>
                <c:pt idx="862">
                  <c:v>0.48408509259259258</c:v>
                </c:pt>
                <c:pt idx="863">
                  <c:v>0.48408866898148145</c:v>
                </c:pt>
                <c:pt idx="864">
                  <c:v>0.48409214120370375</c:v>
                </c:pt>
                <c:pt idx="865">
                  <c:v>0.48409516203703706</c:v>
                </c:pt>
                <c:pt idx="866">
                  <c:v>0.48409940972222221</c:v>
                </c:pt>
                <c:pt idx="867">
                  <c:v>0.48410245370370369</c:v>
                </c:pt>
                <c:pt idx="868">
                  <c:v>0.48410598379629627</c:v>
                </c:pt>
                <c:pt idx="869">
                  <c:v>0.4841095138888889</c:v>
                </c:pt>
                <c:pt idx="870">
                  <c:v>0.48411289351851855</c:v>
                </c:pt>
                <c:pt idx="871">
                  <c:v>0.48411675925925923</c:v>
                </c:pt>
                <c:pt idx="872">
                  <c:v>0.48412063657407406</c:v>
                </c:pt>
                <c:pt idx="873">
                  <c:v>0.48412407407407404</c:v>
                </c:pt>
                <c:pt idx="874">
                  <c:v>0.48412792824074075</c:v>
                </c:pt>
                <c:pt idx="875">
                  <c:v>0.48413145833333332</c:v>
                </c:pt>
                <c:pt idx="876">
                  <c:v>0.48413535879629627</c:v>
                </c:pt>
                <c:pt idx="877">
                  <c:v>0.48413869212962962</c:v>
                </c:pt>
                <c:pt idx="878">
                  <c:v>0.48414274305555555</c:v>
                </c:pt>
                <c:pt idx="879">
                  <c:v>0.48414670138888888</c:v>
                </c:pt>
                <c:pt idx="880">
                  <c:v>0.48415005787037035</c:v>
                </c:pt>
                <c:pt idx="881">
                  <c:v>0.48415428240740743</c:v>
                </c:pt>
                <c:pt idx="882">
                  <c:v>0.4841579513888889</c:v>
                </c:pt>
                <c:pt idx="883">
                  <c:v>0.48416156249999998</c:v>
                </c:pt>
                <c:pt idx="884">
                  <c:v>0.48416453703703705</c:v>
                </c:pt>
                <c:pt idx="885">
                  <c:v>0.48416803240740741</c:v>
                </c:pt>
                <c:pt idx="886">
                  <c:v>0.48417096064814813</c:v>
                </c:pt>
                <c:pt idx="887">
                  <c:v>0.48417468749999998</c:v>
                </c:pt>
                <c:pt idx="888">
                  <c:v>0.48417841435185188</c:v>
                </c:pt>
                <c:pt idx="889">
                  <c:v>0.48418246527777775</c:v>
                </c:pt>
                <c:pt idx="890">
                  <c:v>0.48418575231481481</c:v>
                </c:pt>
                <c:pt idx="891">
                  <c:v>0.48418994212962962</c:v>
                </c:pt>
                <c:pt idx="892">
                  <c:v>0.48419384259259263</c:v>
                </c:pt>
                <c:pt idx="893">
                  <c:v>0.48419710648148145</c:v>
                </c:pt>
                <c:pt idx="894">
                  <c:v>0.48420107638888887</c:v>
                </c:pt>
                <c:pt idx="895">
                  <c:v>0.48420496527777779</c:v>
                </c:pt>
                <c:pt idx="896">
                  <c:v>0.48420844907407407</c:v>
                </c:pt>
                <c:pt idx="897">
                  <c:v>0.4842123148148148</c:v>
                </c:pt>
                <c:pt idx="898">
                  <c:v>0.48421612268518516</c:v>
                </c:pt>
                <c:pt idx="899">
                  <c:v>0.48421949074074072</c:v>
                </c:pt>
                <c:pt idx="900">
                  <c:v>0.48422335648148151</c:v>
                </c:pt>
                <c:pt idx="901">
                  <c:v>0.48422625000000002</c:v>
                </c:pt>
                <c:pt idx="902">
                  <c:v>0.48422972222222221</c:v>
                </c:pt>
                <c:pt idx="903">
                  <c:v>0.48423318287037037</c:v>
                </c:pt>
                <c:pt idx="904">
                  <c:v>0.48423680555555554</c:v>
                </c:pt>
                <c:pt idx="905">
                  <c:v>0.48423966435185184</c:v>
                </c:pt>
                <c:pt idx="906">
                  <c:v>0.48424321759259259</c:v>
                </c:pt>
                <c:pt idx="907">
                  <c:v>0.48424613425925928</c:v>
                </c:pt>
                <c:pt idx="908">
                  <c:v>0.48424973379629632</c:v>
                </c:pt>
                <c:pt idx="909">
                  <c:v>0.48425366898148153</c:v>
                </c:pt>
                <c:pt idx="910">
                  <c:v>0.4842575115740741</c:v>
                </c:pt>
                <c:pt idx="911">
                  <c:v>0.48426072916666668</c:v>
                </c:pt>
                <c:pt idx="912">
                  <c:v>0.48426480324074078</c:v>
                </c:pt>
                <c:pt idx="913">
                  <c:v>0.48426859953703705</c:v>
                </c:pt>
                <c:pt idx="914">
                  <c:v>0.48427211805555559</c:v>
                </c:pt>
                <c:pt idx="915">
                  <c:v>0.48427612268518522</c:v>
                </c:pt>
                <c:pt idx="916">
                  <c:v>0.48427997685185181</c:v>
                </c:pt>
                <c:pt idx="917">
                  <c:v>0.48428326388888893</c:v>
                </c:pt>
                <c:pt idx="918">
                  <c:v>0.48428716435185182</c:v>
                </c:pt>
                <c:pt idx="919">
                  <c:v>0.48429092592592587</c:v>
                </c:pt>
                <c:pt idx="920">
                  <c:v>0.484294849537037</c:v>
                </c:pt>
                <c:pt idx="921">
                  <c:v>0.48429771990740744</c:v>
                </c:pt>
                <c:pt idx="922">
                  <c:v>0.4843013078703704</c:v>
                </c:pt>
                <c:pt idx="923">
                  <c:v>0.48430422453703703</c:v>
                </c:pt>
                <c:pt idx="924">
                  <c:v>0.48430771990740745</c:v>
                </c:pt>
                <c:pt idx="925">
                  <c:v>0.48431133101851853</c:v>
                </c:pt>
                <c:pt idx="926">
                  <c:v>0.48431479166666663</c:v>
                </c:pt>
                <c:pt idx="927">
                  <c:v>0.48431807870370375</c:v>
                </c:pt>
                <c:pt idx="928">
                  <c:v>0.48432208333333332</c:v>
                </c:pt>
                <c:pt idx="929">
                  <c:v>0.48432587962962964</c:v>
                </c:pt>
                <c:pt idx="930">
                  <c:v>0.48432988425925921</c:v>
                </c:pt>
                <c:pt idx="931">
                  <c:v>0.48433320601851854</c:v>
                </c:pt>
                <c:pt idx="932">
                  <c:v>0.48433703703703701</c:v>
                </c:pt>
                <c:pt idx="933">
                  <c:v>0.48434109953703702</c:v>
                </c:pt>
                <c:pt idx="934">
                  <c:v>0.48434444444444447</c:v>
                </c:pt>
                <c:pt idx="935">
                  <c:v>0.48434836805555559</c:v>
                </c:pt>
                <c:pt idx="936">
                  <c:v>0.48435232638888892</c:v>
                </c:pt>
                <c:pt idx="937">
                  <c:v>0.48435575231481481</c:v>
                </c:pt>
                <c:pt idx="938">
                  <c:v>0.4843596643518519</c:v>
                </c:pt>
                <c:pt idx="939">
                  <c:v>0.48436388888888887</c:v>
                </c:pt>
                <c:pt idx="940">
                  <c:v>0.48436673611111108</c:v>
                </c:pt>
                <c:pt idx="941">
                  <c:v>0.48437037037037034</c:v>
                </c:pt>
                <c:pt idx="942">
                  <c:v>0.48437329861111111</c:v>
                </c:pt>
                <c:pt idx="943">
                  <c:v>0.48437679398148153</c:v>
                </c:pt>
                <c:pt idx="944">
                  <c:v>0.48438023148148152</c:v>
                </c:pt>
                <c:pt idx="945">
                  <c:v>0.48438368055555553</c:v>
                </c:pt>
                <c:pt idx="946">
                  <c:v>0.4843873032407407</c:v>
                </c:pt>
                <c:pt idx="947">
                  <c:v>0.48439056712962963</c:v>
                </c:pt>
                <c:pt idx="948">
                  <c:v>0.48439444444444441</c:v>
                </c:pt>
                <c:pt idx="949">
                  <c:v>0.48439858796296292</c:v>
                </c:pt>
                <c:pt idx="950">
                  <c:v>0.48440190972222225</c:v>
                </c:pt>
                <c:pt idx="951">
                  <c:v>0.48440587962962961</c:v>
                </c:pt>
                <c:pt idx="952">
                  <c:v>0.48440969907407405</c:v>
                </c:pt>
                <c:pt idx="953">
                  <c:v>0.4844134259259259</c:v>
                </c:pt>
                <c:pt idx="954">
                  <c:v>0.48441664351851849</c:v>
                </c:pt>
                <c:pt idx="955">
                  <c:v>0.48442063657407403</c:v>
                </c:pt>
                <c:pt idx="956">
                  <c:v>0.48442437499999996</c:v>
                </c:pt>
                <c:pt idx="957">
                  <c:v>0.48442865740740743</c:v>
                </c:pt>
                <c:pt idx="958">
                  <c:v>0.4844320138888889</c:v>
                </c:pt>
                <c:pt idx="959">
                  <c:v>0.48443572916666672</c:v>
                </c:pt>
                <c:pt idx="960">
                  <c:v>0.48443932870370371</c:v>
                </c:pt>
                <c:pt idx="961">
                  <c:v>0.48444218750000001</c:v>
                </c:pt>
                <c:pt idx="962">
                  <c:v>0.48444577546296297</c:v>
                </c:pt>
                <c:pt idx="963">
                  <c:v>0.48444877314814816</c:v>
                </c:pt>
                <c:pt idx="964">
                  <c:v>0.48445223379629626</c:v>
                </c:pt>
                <c:pt idx="965">
                  <c:v>0.48445571759259259</c:v>
                </c:pt>
                <c:pt idx="966">
                  <c:v>0.48445956018518516</c:v>
                </c:pt>
                <c:pt idx="967">
                  <c:v>0.48446276620370371</c:v>
                </c:pt>
                <c:pt idx="968">
                  <c:v>0.48446668981481483</c:v>
                </c:pt>
                <c:pt idx="969">
                  <c:v>0.48447050925925922</c:v>
                </c:pt>
                <c:pt idx="970">
                  <c:v>0.48447440972222222</c:v>
                </c:pt>
                <c:pt idx="971">
                  <c:v>0.48447783564814811</c:v>
                </c:pt>
                <c:pt idx="972">
                  <c:v>0.48448165509259256</c:v>
                </c:pt>
                <c:pt idx="973">
                  <c:v>0.48448561342592594</c:v>
                </c:pt>
                <c:pt idx="974">
                  <c:v>0.48448892361111112</c:v>
                </c:pt>
                <c:pt idx="975">
                  <c:v>0.48449280092592595</c:v>
                </c:pt>
                <c:pt idx="976">
                  <c:v>0.48449662037037039</c:v>
                </c:pt>
                <c:pt idx="977">
                  <c:v>0.48450042824074074</c:v>
                </c:pt>
                <c:pt idx="978">
                  <c:v>0.48450356481481482</c:v>
                </c:pt>
                <c:pt idx="979">
                  <c:v>0.48450703703703701</c:v>
                </c:pt>
                <c:pt idx="980">
                  <c:v>0.48451048611111114</c:v>
                </c:pt>
                <c:pt idx="981">
                  <c:v>0.48451408564814819</c:v>
                </c:pt>
                <c:pt idx="982">
                  <c:v>0.4845175347222222</c:v>
                </c:pt>
                <c:pt idx="983">
                  <c:v>0.48452052083333336</c:v>
                </c:pt>
                <c:pt idx="984">
                  <c:v>0.48452410879629632</c:v>
                </c:pt>
                <c:pt idx="985">
                  <c:v>0.4845270717592593</c:v>
                </c:pt>
                <c:pt idx="986">
                  <c:v>0.48453115740740738</c:v>
                </c:pt>
                <c:pt idx="987">
                  <c:v>0.48453489583333331</c:v>
                </c:pt>
                <c:pt idx="988">
                  <c:v>0.48453827546296296</c:v>
                </c:pt>
                <c:pt idx="989">
                  <c:v>0.48454210648148149</c:v>
                </c:pt>
                <c:pt idx="990">
                  <c:v>0.48454596064814814</c:v>
                </c:pt>
                <c:pt idx="991">
                  <c:v>0.48454922453703703</c:v>
                </c:pt>
                <c:pt idx="992">
                  <c:v>0.48455307870370373</c:v>
                </c:pt>
                <c:pt idx="993">
                  <c:v>0.48455635416666665</c:v>
                </c:pt>
                <c:pt idx="994">
                  <c:v>0.48456062500000002</c:v>
                </c:pt>
                <c:pt idx="995">
                  <c:v>0.48456407407407404</c:v>
                </c:pt>
                <c:pt idx="996">
                  <c:v>0.48456797453703704</c:v>
                </c:pt>
                <c:pt idx="997">
                  <c:v>0.48457190972222225</c:v>
                </c:pt>
                <c:pt idx="998">
                  <c:v>0.48457553240740742</c:v>
                </c:pt>
                <c:pt idx="999">
                  <c:v>0.48457916666666662</c:v>
                </c:pt>
                <c:pt idx="1000">
                  <c:v>0.48458265046296295</c:v>
                </c:pt>
                <c:pt idx="1001">
                  <c:v>0.48458612268518514</c:v>
                </c:pt>
                <c:pt idx="1002">
                  <c:v>0.48458967592592589</c:v>
                </c:pt>
                <c:pt idx="1003">
                  <c:v>0.48459258101851854</c:v>
                </c:pt>
                <c:pt idx="1004">
                  <c:v>0.48459626157407404</c:v>
                </c:pt>
                <c:pt idx="1005">
                  <c:v>0.48459971064814816</c:v>
                </c:pt>
                <c:pt idx="1006">
                  <c:v>0.4846035763888889</c:v>
                </c:pt>
                <c:pt idx="1007">
                  <c:v>0.48460767361111112</c:v>
                </c:pt>
                <c:pt idx="1008">
                  <c:v>0.48461100694444448</c:v>
                </c:pt>
                <c:pt idx="1009">
                  <c:v>0.48461489583333334</c:v>
                </c:pt>
                <c:pt idx="1010">
                  <c:v>0.48461875000000004</c:v>
                </c:pt>
                <c:pt idx="1011">
                  <c:v>0.48462211805555561</c:v>
                </c:pt>
                <c:pt idx="1012">
                  <c:v>0.48462600694444441</c:v>
                </c:pt>
                <c:pt idx="1013">
                  <c:v>0.48463005787037039</c:v>
                </c:pt>
                <c:pt idx="1014">
                  <c:v>0.4846333333333333</c:v>
                </c:pt>
                <c:pt idx="1015">
                  <c:v>0.48463726851851852</c:v>
                </c:pt>
                <c:pt idx="1016">
                  <c:v>0.48464106481481478</c:v>
                </c:pt>
                <c:pt idx="1017">
                  <c:v>0.48464451388888891</c:v>
                </c:pt>
                <c:pt idx="1018">
                  <c:v>0.48464749999999995</c:v>
                </c:pt>
                <c:pt idx="1019">
                  <c:v>0.48465099537037037</c:v>
                </c:pt>
                <c:pt idx="1020">
                  <c:v>0.48465405092592589</c:v>
                </c:pt>
                <c:pt idx="1021">
                  <c:v>0.48465749999999996</c:v>
                </c:pt>
                <c:pt idx="1022">
                  <c:v>0.4846609375</c:v>
                </c:pt>
                <c:pt idx="1023">
                  <c:v>0.48466450231481484</c:v>
                </c:pt>
                <c:pt idx="1024">
                  <c:v>0.48466843750000005</c:v>
                </c:pt>
                <c:pt idx="1025">
                  <c:v>0.48467165509259263</c:v>
                </c:pt>
                <c:pt idx="1026">
                  <c:v>0.48467579861111115</c:v>
                </c:pt>
                <c:pt idx="1027">
                  <c:v>0.4846795717592593</c:v>
                </c:pt>
                <c:pt idx="1028">
                  <c:v>0.4846829861111111</c:v>
                </c:pt>
                <c:pt idx="1029">
                  <c:v>0.48468692129629631</c:v>
                </c:pt>
                <c:pt idx="1030">
                  <c:v>0.48469093749999997</c:v>
                </c:pt>
                <c:pt idx="1031">
                  <c:v>0.48469429398148151</c:v>
                </c:pt>
                <c:pt idx="1032">
                  <c:v>0.48469840277777781</c:v>
                </c:pt>
                <c:pt idx="1033">
                  <c:v>0.48470219907407408</c:v>
                </c:pt>
                <c:pt idx="1034">
                  <c:v>0.48470563657407406</c:v>
                </c:pt>
                <c:pt idx="1035">
                  <c:v>0.48470944444444442</c:v>
                </c:pt>
                <c:pt idx="1036">
                  <c:v>0.48471271990740744</c:v>
                </c:pt>
                <c:pt idx="1037">
                  <c:v>0.48471619212962963</c:v>
                </c:pt>
                <c:pt idx="1038">
                  <c:v>0.48471965277777779</c:v>
                </c:pt>
                <c:pt idx="1039">
                  <c:v>0.48472259259259259</c:v>
                </c:pt>
                <c:pt idx="1040">
                  <c:v>0.4847262268518519</c:v>
                </c:pt>
                <c:pt idx="1041">
                  <c:v>0.48472915509259257</c:v>
                </c:pt>
                <c:pt idx="1042">
                  <c:v>0.48473266203703708</c:v>
                </c:pt>
                <c:pt idx="1043">
                  <c:v>0.48473607638888888</c:v>
                </c:pt>
                <c:pt idx="1044">
                  <c:v>0.48474010416666663</c:v>
                </c:pt>
                <c:pt idx="1045">
                  <c:v>0.48474343749999999</c:v>
                </c:pt>
                <c:pt idx="1046">
                  <c:v>0.48474741898148149</c:v>
                </c:pt>
                <c:pt idx="1047">
                  <c:v>0.48475151620370371</c:v>
                </c:pt>
                <c:pt idx="1048">
                  <c:v>0.48475488425925928</c:v>
                </c:pt>
                <c:pt idx="1049">
                  <c:v>0.48475893518518515</c:v>
                </c:pt>
                <c:pt idx="1050">
                  <c:v>0.48476305555555554</c:v>
                </c:pt>
                <c:pt idx="1051">
                  <c:v>0.48476645833333332</c:v>
                </c:pt>
                <c:pt idx="1052">
                  <c:v>0.48477042824074074</c:v>
                </c:pt>
                <c:pt idx="1053">
                  <c:v>0.48477456018518517</c:v>
                </c:pt>
                <c:pt idx="1054">
                  <c:v>0.48477798611111106</c:v>
                </c:pt>
                <c:pt idx="1055">
                  <c:v>0.48478193287037036</c:v>
                </c:pt>
                <c:pt idx="1056">
                  <c:v>0.48478575231481486</c:v>
                </c:pt>
                <c:pt idx="1057">
                  <c:v>0.48478929398148152</c:v>
                </c:pt>
                <c:pt idx="1058">
                  <c:v>0.48479240740740742</c:v>
                </c:pt>
                <c:pt idx="1059">
                  <c:v>0.48479592592592596</c:v>
                </c:pt>
                <c:pt idx="1060">
                  <c:v>0.48479884259259259</c:v>
                </c:pt>
                <c:pt idx="1061">
                  <c:v>0.48480232638888893</c:v>
                </c:pt>
                <c:pt idx="1062">
                  <c:v>0.48480594907407409</c:v>
                </c:pt>
                <c:pt idx="1063">
                  <c:v>0.48480999999999996</c:v>
                </c:pt>
                <c:pt idx="1064">
                  <c:v>0.4848134375</c:v>
                </c:pt>
                <c:pt idx="1065">
                  <c:v>0.48481736111111112</c:v>
                </c:pt>
                <c:pt idx="1066">
                  <c:v>0.48482155092592594</c:v>
                </c:pt>
                <c:pt idx="1067">
                  <c:v>0.48482483796296294</c:v>
                </c:pt>
                <c:pt idx="1068">
                  <c:v>0.48482876157407406</c:v>
                </c:pt>
                <c:pt idx="1069">
                  <c:v>0.48483284722222225</c:v>
                </c:pt>
                <c:pt idx="1070">
                  <c:v>0.48483619212962964</c:v>
                </c:pt>
                <c:pt idx="1071">
                  <c:v>0.48484023148148148</c:v>
                </c:pt>
                <c:pt idx="1072">
                  <c:v>0.48484424768518514</c:v>
                </c:pt>
                <c:pt idx="1073">
                  <c:v>0.48484775462962965</c:v>
                </c:pt>
                <c:pt idx="1074">
                  <c:v>0.4848516898148148</c:v>
                </c:pt>
                <c:pt idx="1075">
                  <c:v>0.48485535879629627</c:v>
                </c:pt>
                <c:pt idx="1076">
                  <c:v>0.48485885416666669</c:v>
                </c:pt>
                <c:pt idx="1077">
                  <c:v>0.48486190972222221</c:v>
                </c:pt>
                <c:pt idx="1078">
                  <c:v>0.48486547453703704</c:v>
                </c:pt>
                <c:pt idx="1079">
                  <c:v>0.48486846064814815</c:v>
                </c:pt>
                <c:pt idx="1080">
                  <c:v>0.48487215277777779</c:v>
                </c:pt>
                <c:pt idx="1081">
                  <c:v>0.48487629629629631</c:v>
                </c:pt>
                <c:pt idx="1082">
                  <c:v>0.48487968750000005</c:v>
                </c:pt>
                <c:pt idx="1083">
                  <c:v>0.48488378472222221</c:v>
                </c:pt>
                <c:pt idx="1084">
                  <c:v>0.48488769675925925</c:v>
                </c:pt>
                <c:pt idx="1085">
                  <c:v>0.48489123842592591</c:v>
                </c:pt>
                <c:pt idx="1086">
                  <c:v>0.48489520833333333</c:v>
                </c:pt>
                <c:pt idx="1087">
                  <c:v>0.48489906250000003</c:v>
                </c:pt>
                <c:pt idx="1088">
                  <c:v>0.4849027314814815</c:v>
                </c:pt>
                <c:pt idx="1089">
                  <c:v>0.48490670138888886</c:v>
                </c:pt>
                <c:pt idx="1090">
                  <c:v>0.48491103009259257</c:v>
                </c:pt>
                <c:pt idx="1091">
                  <c:v>0.4849145138888889</c:v>
                </c:pt>
                <c:pt idx="1092">
                  <c:v>0.48491853009259261</c:v>
                </c:pt>
                <c:pt idx="1093">
                  <c:v>0.48492210648148149</c:v>
                </c:pt>
                <c:pt idx="1094">
                  <c:v>0.48492513888888888</c:v>
                </c:pt>
                <c:pt idx="1095">
                  <c:v>0.48492864583333334</c:v>
                </c:pt>
                <c:pt idx="1096">
                  <c:v>0.48493179398148145</c:v>
                </c:pt>
                <c:pt idx="1097">
                  <c:v>0.48493527777777778</c:v>
                </c:pt>
                <c:pt idx="1098">
                  <c:v>0.48493879629629633</c:v>
                </c:pt>
                <c:pt idx="1099">
                  <c:v>0.48494233796296293</c:v>
                </c:pt>
                <c:pt idx="1100">
                  <c:v>0.48494550925925922</c:v>
                </c:pt>
                <c:pt idx="1101">
                  <c:v>0.48494947916666664</c:v>
                </c:pt>
                <c:pt idx="1102">
                  <c:v>0.48495296296296297</c:v>
                </c:pt>
                <c:pt idx="1103">
                  <c:v>0.48495685185185183</c:v>
                </c:pt>
                <c:pt idx="1104">
                  <c:v>0.48496038194444441</c:v>
                </c:pt>
                <c:pt idx="1105">
                  <c:v>0.48496430555555553</c:v>
                </c:pt>
                <c:pt idx="1106">
                  <c:v>0.48496747685185188</c:v>
                </c:pt>
                <c:pt idx="1107">
                  <c:v>0.48497123842592593</c:v>
                </c:pt>
                <c:pt idx="1108">
                  <c:v>0.48497516203703706</c:v>
                </c:pt>
                <c:pt idx="1109">
                  <c:v>0.48497879629629631</c:v>
                </c:pt>
                <c:pt idx="1110">
                  <c:v>0.48498292824074074</c:v>
                </c:pt>
                <c:pt idx="1111">
                  <c:v>0.48498680555555557</c:v>
                </c:pt>
                <c:pt idx="1112">
                  <c:v>0.48499134259259263</c:v>
                </c:pt>
                <c:pt idx="1113">
                  <c:v>0.48499589120370373</c:v>
                </c:pt>
                <c:pt idx="1114">
                  <c:v>0.48499917824074074</c:v>
                </c:pt>
                <c:pt idx="1115">
                  <c:v>0.48500283564814817</c:v>
                </c:pt>
                <c:pt idx="1116">
                  <c:v>0.48500670138888885</c:v>
                </c:pt>
                <c:pt idx="1117">
                  <c:v>0.48500994212962961</c:v>
                </c:pt>
                <c:pt idx="1118">
                  <c:v>0.48501446759259265</c:v>
                </c:pt>
                <c:pt idx="1119">
                  <c:v>0.48501906249999999</c:v>
                </c:pt>
                <c:pt idx="1120">
                  <c:v>0.48502230324074075</c:v>
                </c:pt>
                <c:pt idx="1121">
                  <c:v>0.48502655092592595</c:v>
                </c:pt>
                <c:pt idx="1122">
                  <c:v>0.4850303125</c:v>
                </c:pt>
                <c:pt idx="1123">
                  <c:v>0.48503422453703698</c:v>
                </c:pt>
                <c:pt idx="1124">
                  <c:v>0.48503817129629628</c:v>
                </c:pt>
                <c:pt idx="1125">
                  <c:v>0.48504233796296298</c:v>
                </c:pt>
                <c:pt idx="1126">
                  <c:v>0.48504664351851851</c:v>
                </c:pt>
                <c:pt idx="1127">
                  <c:v>0.48505015046296296</c:v>
                </c:pt>
                <c:pt idx="1128">
                  <c:v>0.48505466435185185</c:v>
                </c:pt>
                <c:pt idx="1129">
                  <c:v>0.48505876157407407</c:v>
                </c:pt>
                <c:pt idx="1130">
                  <c:v>0.48506178240740744</c:v>
                </c:pt>
                <c:pt idx="1131">
                  <c:v>0.48506565972222221</c:v>
                </c:pt>
                <c:pt idx="1132">
                  <c:v>0.48506997685185183</c:v>
                </c:pt>
                <c:pt idx="1133">
                  <c:v>0.48507363425925926</c:v>
                </c:pt>
                <c:pt idx="1134">
                  <c:v>0.48507709490740741</c:v>
                </c:pt>
                <c:pt idx="1135">
                  <c:v>0.48508081018518517</c:v>
                </c:pt>
                <c:pt idx="1136">
                  <c:v>0.48508476851851851</c:v>
                </c:pt>
                <c:pt idx="1137">
                  <c:v>0.48508821759259257</c:v>
                </c:pt>
                <c:pt idx="1138">
                  <c:v>0.48509233796296297</c:v>
                </c:pt>
                <c:pt idx="1139">
                  <c:v>0.48509653935185182</c:v>
                </c:pt>
                <c:pt idx="1140">
                  <c:v>0.48510049768518515</c:v>
                </c:pt>
                <c:pt idx="1141">
                  <c:v>0.48510440972222219</c:v>
                </c:pt>
                <c:pt idx="1142">
                  <c:v>0.48510805555555558</c:v>
                </c:pt>
                <c:pt idx="1143">
                  <c:v>0.48511184027777782</c:v>
                </c:pt>
                <c:pt idx="1144">
                  <c:v>0.48511638888888892</c:v>
                </c:pt>
                <c:pt idx="1145">
                  <c:v>0.4851211226851852</c:v>
                </c:pt>
                <c:pt idx="1146">
                  <c:v>0.48512534722222217</c:v>
                </c:pt>
                <c:pt idx="1147">
                  <c:v>0.4851288773148148</c:v>
                </c:pt>
                <c:pt idx="1148">
                  <c:v>0.48513241898148146</c:v>
                </c:pt>
                <c:pt idx="1149">
                  <c:v>0.48513591435185188</c:v>
                </c:pt>
                <c:pt idx="1150">
                  <c:v>0.48513942129629628</c:v>
                </c:pt>
                <c:pt idx="1151">
                  <c:v>0.48514237268518517</c:v>
                </c:pt>
                <c:pt idx="1152">
                  <c:v>0.48514597222222222</c:v>
                </c:pt>
                <c:pt idx="1153">
                  <c:v>0.48514887731481476</c:v>
                </c:pt>
                <c:pt idx="1154">
                  <c:v>0.48515270833333335</c:v>
                </c:pt>
                <c:pt idx="1155">
                  <c:v>0.48515686342592595</c:v>
                </c:pt>
                <c:pt idx="1156">
                  <c:v>0.48516024305555555</c:v>
                </c:pt>
                <c:pt idx="1157">
                  <c:v>0.48516424768518518</c:v>
                </c:pt>
                <c:pt idx="1158">
                  <c:v>0.48516825231481481</c:v>
                </c:pt>
                <c:pt idx="1159">
                  <c:v>0.48517165509259258</c:v>
                </c:pt>
                <c:pt idx="1160">
                  <c:v>0.4851757986111111</c:v>
                </c:pt>
                <c:pt idx="1161">
                  <c:v>0.48517973379629625</c:v>
                </c:pt>
                <c:pt idx="1162">
                  <c:v>0.48518312499999999</c:v>
                </c:pt>
                <c:pt idx="1163">
                  <c:v>0.48518716435185189</c:v>
                </c:pt>
                <c:pt idx="1164">
                  <c:v>0.48519107638888892</c:v>
                </c:pt>
                <c:pt idx="1165">
                  <c:v>0.4851949421296296</c:v>
                </c:pt>
                <c:pt idx="1166">
                  <c:v>0.48519840277777776</c:v>
                </c:pt>
                <c:pt idx="1167">
                  <c:v>0.48520188657407409</c:v>
                </c:pt>
                <c:pt idx="1168">
                  <c:v>0.48520538194444446</c:v>
                </c:pt>
                <c:pt idx="1169">
                  <c:v>0.48520888888888886</c:v>
                </c:pt>
                <c:pt idx="1170">
                  <c:v>0.48521177083333328</c:v>
                </c:pt>
                <c:pt idx="1171">
                  <c:v>0.4852153125</c:v>
                </c:pt>
                <c:pt idx="1172">
                  <c:v>0.48521822916666668</c:v>
                </c:pt>
                <c:pt idx="1173">
                  <c:v>0.48522201388888891</c:v>
                </c:pt>
                <c:pt idx="1174">
                  <c:v>0.48522590277777783</c:v>
                </c:pt>
                <c:pt idx="1175">
                  <c:v>0.48522984953703707</c:v>
                </c:pt>
                <c:pt idx="1176">
                  <c:v>0.48523327546296297</c:v>
                </c:pt>
                <c:pt idx="1177">
                  <c:v>0.48523726851851851</c:v>
                </c:pt>
                <c:pt idx="1178">
                  <c:v>0.48524111111111107</c:v>
                </c:pt>
                <c:pt idx="1179">
                  <c:v>0.48524457175925928</c:v>
                </c:pt>
                <c:pt idx="1180">
                  <c:v>0.48524843749999996</c:v>
                </c:pt>
                <c:pt idx="1181">
                  <c:v>0.48525224537037032</c:v>
                </c:pt>
                <c:pt idx="1182">
                  <c:v>0.48525593750000001</c:v>
                </c:pt>
                <c:pt idx="1183">
                  <c:v>0.48525976851851849</c:v>
                </c:pt>
                <c:pt idx="1184">
                  <c:v>0.48526378472222226</c:v>
                </c:pt>
                <c:pt idx="1185">
                  <c:v>0.48526715277777782</c:v>
                </c:pt>
                <c:pt idx="1186">
                  <c:v>0.48527075231481481</c:v>
                </c:pt>
                <c:pt idx="1187">
                  <c:v>0.48527383101851851</c:v>
                </c:pt>
                <c:pt idx="1188">
                  <c:v>0.48527734953703705</c:v>
                </c:pt>
                <c:pt idx="1189">
                  <c:v>0.48528084490740736</c:v>
                </c:pt>
                <c:pt idx="1190">
                  <c:v>0.48528431712962966</c:v>
                </c:pt>
                <c:pt idx="1191">
                  <c:v>0.48528718749999999</c:v>
                </c:pt>
                <c:pt idx="1192">
                  <c:v>0.48529069444444445</c:v>
                </c:pt>
                <c:pt idx="1193">
                  <c:v>0.48529427083333337</c:v>
                </c:pt>
                <c:pt idx="1194">
                  <c:v>0.48529825231481483</c:v>
                </c:pt>
                <c:pt idx="1195">
                  <c:v>0.48530216435185186</c:v>
                </c:pt>
                <c:pt idx="1196">
                  <c:v>0.48530543981481483</c:v>
                </c:pt>
                <c:pt idx="1197">
                  <c:v>0.48530935185185187</c:v>
                </c:pt>
                <c:pt idx="1198">
                  <c:v>0.48531324074074073</c:v>
                </c:pt>
                <c:pt idx="1199">
                  <c:v>0.48531652777777778</c:v>
                </c:pt>
                <c:pt idx="1200">
                  <c:v>0.48532065972222221</c:v>
                </c:pt>
                <c:pt idx="1201">
                  <c:v>0.4853245717592593</c:v>
                </c:pt>
                <c:pt idx="1202">
                  <c:v>0.48532793981481487</c:v>
                </c:pt>
                <c:pt idx="1203">
                  <c:v>0.48533202546296295</c:v>
                </c:pt>
                <c:pt idx="1204">
                  <c:v>0.48533598379629628</c:v>
                </c:pt>
                <c:pt idx="1205">
                  <c:v>0.48533884259259258</c:v>
                </c:pt>
                <c:pt idx="1206">
                  <c:v>0.48534231481481482</c:v>
                </c:pt>
                <c:pt idx="1207">
                  <c:v>0.48534518518518516</c:v>
                </c:pt>
                <c:pt idx="1208">
                  <c:v>0.48534869212962967</c:v>
                </c:pt>
                <c:pt idx="1209">
                  <c:v>0.4853515625</c:v>
                </c:pt>
                <c:pt idx="1210">
                  <c:v>0.48535516203703705</c:v>
                </c:pt>
                <c:pt idx="1211">
                  <c:v>0.48535863425925929</c:v>
                </c:pt>
                <c:pt idx="1212">
                  <c:v>0.48536209490740739</c:v>
                </c:pt>
                <c:pt idx="1213">
                  <c:v>0.48536523148148153</c:v>
                </c:pt>
                <c:pt idx="1214">
                  <c:v>0.48536888888888891</c:v>
                </c:pt>
                <c:pt idx="1215">
                  <c:v>0.48537218750000005</c:v>
                </c:pt>
                <c:pt idx="1216">
                  <c:v>0.48537606481481482</c:v>
                </c:pt>
                <c:pt idx="1217">
                  <c:v>0.48537994212962965</c:v>
                </c:pt>
                <c:pt idx="1218">
                  <c:v>0.4853833217592593</c:v>
                </c:pt>
                <c:pt idx="1219">
                  <c:v>0.48538715277777778</c:v>
                </c:pt>
                <c:pt idx="1220">
                  <c:v>0.48539122685185188</c:v>
                </c:pt>
                <c:pt idx="1221">
                  <c:v>0.48539478009259263</c:v>
                </c:pt>
                <c:pt idx="1222">
                  <c:v>0.48539870370370369</c:v>
                </c:pt>
                <c:pt idx="1223">
                  <c:v>0.48540254629629631</c:v>
                </c:pt>
                <c:pt idx="1224">
                  <c:v>0.48540596064814817</c:v>
                </c:pt>
                <c:pt idx="1225">
                  <c:v>0.48540965277777781</c:v>
                </c:pt>
                <c:pt idx="1226">
                  <c:v>0.48541268518518521</c:v>
                </c:pt>
                <c:pt idx="1227">
                  <c:v>0.48541618055555552</c:v>
                </c:pt>
                <c:pt idx="1228">
                  <c:v>0.48541972222222224</c:v>
                </c:pt>
                <c:pt idx="1229">
                  <c:v>0.48542325231481481</c:v>
                </c:pt>
                <c:pt idx="1230">
                  <c:v>0.48542618055555553</c:v>
                </c:pt>
                <c:pt idx="1231">
                  <c:v>0.48542983796296296</c:v>
                </c:pt>
                <c:pt idx="1232">
                  <c:v>0.48543336805555559</c:v>
                </c:pt>
                <c:pt idx="1233">
                  <c:v>0.48543758101851853</c:v>
                </c:pt>
                <c:pt idx="1234">
                  <c:v>0.48544113425925928</c:v>
                </c:pt>
                <c:pt idx="1235">
                  <c:v>0.4854452314814815</c:v>
                </c:pt>
                <c:pt idx="1236">
                  <c:v>0.48544916666666665</c:v>
                </c:pt>
                <c:pt idx="1237">
                  <c:v>0.48545266203703702</c:v>
                </c:pt>
                <c:pt idx="1238">
                  <c:v>0.4854567592592593</c:v>
                </c:pt>
                <c:pt idx="1239">
                  <c:v>0.48546069444444445</c:v>
                </c:pt>
                <c:pt idx="1240">
                  <c:v>0.48546418981481482</c:v>
                </c:pt>
                <c:pt idx="1241">
                  <c:v>0.48546821759259262</c:v>
                </c:pt>
                <c:pt idx="1242">
                  <c:v>0.48547209490740739</c:v>
                </c:pt>
                <c:pt idx="1243">
                  <c:v>0.48547553240740737</c:v>
                </c:pt>
                <c:pt idx="1244">
                  <c:v>0.4854790625</c:v>
                </c:pt>
                <c:pt idx="1245">
                  <c:v>0.48548216435185187</c:v>
                </c:pt>
                <c:pt idx="1246">
                  <c:v>0.48548570601851854</c:v>
                </c:pt>
                <c:pt idx="1247">
                  <c:v>0.4854892939814815</c:v>
                </c:pt>
                <c:pt idx="1248">
                  <c:v>0.48549229166666663</c:v>
                </c:pt>
                <c:pt idx="1249">
                  <c:v>0.48549579861111108</c:v>
                </c:pt>
                <c:pt idx="1250">
                  <c:v>0.48549892361111113</c:v>
                </c:pt>
                <c:pt idx="1251">
                  <c:v>0.48550293981481479</c:v>
                </c:pt>
                <c:pt idx="1252">
                  <c:v>0.4855069212962963</c:v>
                </c:pt>
                <c:pt idx="1253">
                  <c:v>0.48551027777777778</c:v>
                </c:pt>
                <c:pt idx="1254">
                  <c:v>0.48551434027777779</c:v>
                </c:pt>
                <c:pt idx="1255">
                  <c:v>0.48551826388888886</c:v>
                </c:pt>
                <c:pt idx="1256">
                  <c:v>0.48552168981481486</c:v>
                </c:pt>
                <c:pt idx="1257">
                  <c:v>0.48552567129629631</c:v>
                </c:pt>
                <c:pt idx="1258">
                  <c:v>0.485529537037037</c:v>
                </c:pt>
                <c:pt idx="1259">
                  <c:v>0.48553346064814812</c:v>
                </c:pt>
                <c:pt idx="1260">
                  <c:v>0.48553673611111114</c:v>
                </c:pt>
                <c:pt idx="1261">
                  <c:v>0.48554081018518519</c:v>
                </c:pt>
                <c:pt idx="1262">
                  <c:v>0.48554468750000002</c:v>
                </c:pt>
                <c:pt idx="1263">
                  <c:v>0.48554791666666669</c:v>
                </c:pt>
                <c:pt idx="1264">
                  <c:v>0.48555184027777781</c:v>
                </c:pt>
                <c:pt idx="1265">
                  <c:v>0.48555626157407406</c:v>
                </c:pt>
                <c:pt idx="1266">
                  <c:v>0.48555981481481481</c:v>
                </c:pt>
                <c:pt idx="1267">
                  <c:v>0.48556292824074077</c:v>
                </c:pt>
                <c:pt idx="1268">
                  <c:v>0.48556651620370372</c:v>
                </c:pt>
                <c:pt idx="1269">
                  <c:v>0.48557048611111114</c:v>
                </c:pt>
                <c:pt idx="1270">
                  <c:v>0.4855742013888889</c:v>
                </c:pt>
                <c:pt idx="1271">
                  <c:v>0.48557822916666665</c:v>
                </c:pt>
                <c:pt idx="1272">
                  <c:v>0.48558212962962966</c:v>
                </c:pt>
                <c:pt idx="1273">
                  <c:v>0.4855859490740741</c:v>
                </c:pt>
                <c:pt idx="1274">
                  <c:v>0.48558995370370367</c:v>
                </c:pt>
                <c:pt idx="1275">
                  <c:v>0.48559383101851855</c:v>
                </c:pt>
                <c:pt idx="1276">
                  <c:v>0.48559730324074074</c:v>
                </c:pt>
                <c:pt idx="1277">
                  <c:v>0.48560133101851854</c:v>
                </c:pt>
                <c:pt idx="1278">
                  <c:v>0.4856053935185185</c:v>
                </c:pt>
                <c:pt idx="1279">
                  <c:v>0.48560891203703704</c:v>
                </c:pt>
                <c:pt idx="1280">
                  <c:v>0.48561281250000005</c:v>
                </c:pt>
                <c:pt idx="1281">
                  <c:v>0.48561670138888885</c:v>
                </c:pt>
                <c:pt idx="1282">
                  <c:v>0.48561973379629625</c:v>
                </c:pt>
                <c:pt idx="1283">
                  <c:v>0.48562325231481479</c:v>
                </c:pt>
                <c:pt idx="1284">
                  <c:v>0.48562641203703705</c:v>
                </c:pt>
                <c:pt idx="1285">
                  <c:v>0.48562994212962968</c:v>
                </c:pt>
                <c:pt idx="1286">
                  <c:v>0.48563353009259264</c:v>
                </c:pt>
                <c:pt idx="1287">
                  <c:v>0.48563704861111107</c:v>
                </c:pt>
                <c:pt idx="1288">
                  <c:v>0.48564024305555553</c:v>
                </c:pt>
                <c:pt idx="1289">
                  <c:v>0.48564444444444449</c:v>
                </c:pt>
                <c:pt idx="1290">
                  <c:v>0.48564841435185185</c:v>
                </c:pt>
                <c:pt idx="1291">
                  <c:v>0.48565222222222221</c:v>
                </c:pt>
                <c:pt idx="1292">
                  <c:v>0.48565565972222219</c:v>
                </c:pt>
                <c:pt idx="1293">
                  <c:v>0.48565960648148149</c:v>
                </c:pt>
                <c:pt idx="1294">
                  <c:v>0.48566356481481482</c:v>
                </c:pt>
                <c:pt idx="1295">
                  <c:v>0.48566706018518518</c:v>
                </c:pt>
                <c:pt idx="1296">
                  <c:v>0.48567094907407404</c:v>
                </c:pt>
                <c:pt idx="1297">
                  <c:v>0.48567500000000002</c:v>
                </c:pt>
                <c:pt idx="1298">
                  <c:v>0.48567859953703701</c:v>
                </c:pt>
                <c:pt idx="1299">
                  <c:v>0.48568248842592593</c:v>
                </c:pt>
                <c:pt idx="1300">
                  <c:v>0.48568635416666667</c:v>
                </c:pt>
                <c:pt idx="1301">
                  <c:v>0.48568932870370368</c:v>
                </c:pt>
                <c:pt idx="1302">
                  <c:v>0.48569289351851852</c:v>
                </c:pt>
                <c:pt idx="1303">
                  <c:v>0.48569598379629625</c:v>
                </c:pt>
                <c:pt idx="1304">
                  <c:v>0.48569960648148153</c:v>
                </c:pt>
                <c:pt idx="1305">
                  <c:v>0.48570315972222228</c:v>
                </c:pt>
                <c:pt idx="1306">
                  <c:v>0.48570666666666668</c:v>
                </c:pt>
                <c:pt idx="1307">
                  <c:v>0.48571017361111113</c:v>
                </c:pt>
                <c:pt idx="1308">
                  <c:v>0.48571430555555556</c:v>
                </c:pt>
                <c:pt idx="1309">
                  <c:v>0.48571818287037033</c:v>
                </c:pt>
                <c:pt idx="1310">
                  <c:v>0.48572153935185186</c:v>
                </c:pt>
                <c:pt idx="1311">
                  <c:v>0.48572578703703706</c:v>
                </c:pt>
                <c:pt idx="1312">
                  <c:v>0.4857297800925926</c:v>
                </c:pt>
                <c:pt idx="1313">
                  <c:v>0.48573313657407408</c:v>
                </c:pt>
                <c:pt idx="1314">
                  <c:v>0.48573729166666668</c:v>
                </c:pt>
                <c:pt idx="1315">
                  <c:v>0.48574115740740736</c:v>
                </c:pt>
                <c:pt idx="1316">
                  <c:v>0.48574444444444448</c:v>
                </c:pt>
                <c:pt idx="1317">
                  <c:v>0.48574875000000001</c:v>
                </c:pt>
                <c:pt idx="1318">
                  <c:v>0.48575267361111107</c:v>
                </c:pt>
                <c:pt idx="1319">
                  <c:v>0.48575560185185185</c:v>
                </c:pt>
                <c:pt idx="1320">
                  <c:v>0.48575914351851851</c:v>
                </c:pt>
                <c:pt idx="1321">
                  <c:v>0.48576210648148149</c:v>
                </c:pt>
                <c:pt idx="1322">
                  <c:v>0.48576575231481484</c:v>
                </c:pt>
                <c:pt idx="1323">
                  <c:v>0.48576931712962962</c:v>
                </c:pt>
                <c:pt idx="1324">
                  <c:v>0.48577283564814816</c:v>
                </c:pt>
                <c:pt idx="1325">
                  <c:v>0.485775787037037</c:v>
                </c:pt>
                <c:pt idx="1326">
                  <c:v>0.48577942129629631</c:v>
                </c:pt>
                <c:pt idx="1327">
                  <c:v>0.48578292824074071</c:v>
                </c:pt>
                <c:pt idx="1328">
                  <c:v>0.48578681712962962</c:v>
                </c:pt>
                <c:pt idx="1329">
                  <c:v>0.48579084490740737</c:v>
                </c:pt>
                <c:pt idx="1330">
                  <c:v>0.48579428240740746</c:v>
                </c:pt>
                <c:pt idx="1331">
                  <c:v>0.48579817129629627</c:v>
                </c:pt>
                <c:pt idx="1332">
                  <c:v>0.48580206018518518</c:v>
                </c:pt>
                <c:pt idx="1333">
                  <c:v>0.48580531249999998</c:v>
                </c:pt>
                <c:pt idx="1334">
                  <c:v>0.48580932870370369</c:v>
                </c:pt>
                <c:pt idx="1335">
                  <c:v>0.4858133564814815</c:v>
                </c:pt>
                <c:pt idx="1336">
                  <c:v>0.48581760416666664</c:v>
                </c:pt>
                <c:pt idx="1337">
                  <c:v>0.4858208912037037</c:v>
                </c:pt>
                <c:pt idx="1338">
                  <c:v>0.485824837962963</c:v>
                </c:pt>
                <c:pt idx="1339">
                  <c:v>0.48582843749999999</c:v>
                </c:pt>
                <c:pt idx="1340">
                  <c:v>0.48583179398148152</c:v>
                </c:pt>
                <c:pt idx="1341">
                  <c:v>0.48583607638888887</c:v>
                </c:pt>
                <c:pt idx="1342">
                  <c:v>0.48583994212962961</c:v>
                </c:pt>
                <c:pt idx="1343">
                  <c:v>0.48584394675925924</c:v>
                </c:pt>
                <c:pt idx="1344">
                  <c:v>0.48584793981481483</c:v>
                </c:pt>
                <c:pt idx="1345">
                  <c:v>0.48585201388888888</c:v>
                </c:pt>
                <c:pt idx="1346">
                  <c:v>0.48585543981481477</c:v>
                </c:pt>
                <c:pt idx="1347">
                  <c:v>0.48585927083333336</c:v>
                </c:pt>
                <c:pt idx="1348">
                  <c:v>0.48586354166666662</c:v>
                </c:pt>
                <c:pt idx="1349">
                  <c:v>0.48586684027777777</c:v>
                </c:pt>
                <c:pt idx="1350">
                  <c:v>0.48587083333333331</c:v>
                </c:pt>
                <c:pt idx="1351">
                  <c:v>0.48587498842592591</c:v>
                </c:pt>
                <c:pt idx="1352">
                  <c:v>0.48587834490740739</c:v>
                </c:pt>
                <c:pt idx="1353">
                  <c:v>0.48588244212962967</c:v>
                </c:pt>
                <c:pt idx="1354">
                  <c:v>0.48588658564814818</c:v>
                </c:pt>
                <c:pt idx="1355">
                  <c:v>0.48589008101851849</c:v>
                </c:pt>
                <c:pt idx="1356">
                  <c:v>0.48589399305555553</c:v>
                </c:pt>
                <c:pt idx="1357">
                  <c:v>0.48589751157407407</c:v>
                </c:pt>
                <c:pt idx="1358">
                  <c:v>0.48590043981481479</c:v>
                </c:pt>
                <c:pt idx="1359">
                  <c:v>0.4859040740740741</c:v>
                </c:pt>
                <c:pt idx="1360">
                  <c:v>0.48590699074074073</c:v>
                </c:pt>
                <c:pt idx="1361">
                  <c:v>0.48591063657407413</c:v>
                </c:pt>
                <c:pt idx="1362">
                  <c:v>0.48591415509259256</c:v>
                </c:pt>
                <c:pt idx="1363">
                  <c:v>0.48591770833333331</c:v>
                </c:pt>
                <c:pt idx="1364">
                  <c:v>0.48592113425925926</c:v>
                </c:pt>
                <c:pt idx="1365">
                  <c:v>0.48592513888888894</c:v>
                </c:pt>
                <c:pt idx="1366">
                  <c:v>0.48592895833333333</c:v>
                </c:pt>
                <c:pt idx="1367">
                  <c:v>0.48593307870370372</c:v>
                </c:pt>
                <c:pt idx="1368">
                  <c:v>0.4859364351851852</c:v>
                </c:pt>
                <c:pt idx="1369">
                  <c:v>0.48594042824074074</c:v>
                </c:pt>
                <c:pt idx="1370">
                  <c:v>0.48594450231481479</c:v>
                </c:pt>
                <c:pt idx="1371">
                  <c:v>0.48594788194444444</c:v>
                </c:pt>
                <c:pt idx="1372">
                  <c:v>0.48595181712962959</c:v>
                </c:pt>
                <c:pt idx="1373">
                  <c:v>0.48595605324074076</c:v>
                </c:pt>
                <c:pt idx="1374">
                  <c:v>0.48595932870370367</c:v>
                </c:pt>
                <c:pt idx="1375">
                  <c:v>0.48596327546296297</c:v>
                </c:pt>
                <c:pt idx="1376">
                  <c:v>0.4859669328703704</c:v>
                </c:pt>
                <c:pt idx="1377">
                  <c:v>0.48596984953703704</c:v>
                </c:pt>
                <c:pt idx="1378">
                  <c:v>0.48597350694444441</c:v>
                </c:pt>
                <c:pt idx="1379">
                  <c:v>0.48597644675925927</c:v>
                </c:pt>
                <c:pt idx="1380">
                  <c:v>0.48598003472222223</c:v>
                </c:pt>
                <c:pt idx="1381">
                  <c:v>0.4859835300925926</c:v>
                </c:pt>
                <c:pt idx="1382">
                  <c:v>0.48598722222222218</c:v>
                </c:pt>
                <c:pt idx="1383">
                  <c:v>0.48599065972222227</c:v>
                </c:pt>
                <c:pt idx="1384">
                  <c:v>0.48599465277777781</c:v>
                </c:pt>
                <c:pt idx="1385">
                  <c:v>0.48599859953703706</c:v>
                </c:pt>
                <c:pt idx="1386">
                  <c:v>0.48600217592592593</c:v>
                </c:pt>
                <c:pt idx="1387">
                  <c:v>0.48600614583333335</c:v>
                </c:pt>
                <c:pt idx="1388">
                  <c:v>0.48601001157407403</c:v>
                </c:pt>
                <c:pt idx="1389">
                  <c:v>0.48601403935185189</c:v>
                </c:pt>
                <c:pt idx="1390">
                  <c:v>0.48601766203703706</c:v>
                </c:pt>
                <c:pt idx="1391">
                  <c:v>0.48602164351851851</c:v>
                </c:pt>
                <c:pt idx="1392">
                  <c:v>0.48602557870370372</c:v>
                </c:pt>
                <c:pt idx="1393">
                  <c:v>0.48602898148148149</c:v>
                </c:pt>
                <c:pt idx="1394">
                  <c:v>0.48603287037037041</c:v>
                </c:pt>
                <c:pt idx="1395">
                  <c:v>0.48603642361111116</c:v>
                </c:pt>
                <c:pt idx="1396">
                  <c:v>0.48603931712962961</c:v>
                </c:pt>
                <c:pt idx="1397">
                  <c:v>0.48604299768518522</c:v>
                </c:pt>
                <c:pt idx="1398">
                  <c:v>0.48604677083333336</c:v>
                </c:pt>
                <c:pt idx="1399">
                  <c:v>0.48605028935185185</c:v>
                </c:pt>
                <c:pt idx="1400">
                  <c:v>0.48605378472222222</c:v>
                </c:pt>
                <c:pt idx="1401">
                  <c:v>0.48605681712962961</c:v>
                </c:pt>
                <c:pt idx="1402">
                  <c:v>0.48606089120370372</c:v>
                </c:pt>
                <c:pt idx="1403">
                  <c:v>0.48606474537037037</c:v>
                </c:pt>
                <c:pt idx="1404">
                  <c:v>0.48606862268518519</c:v>
                </c:pt>
                <c:pt idx="1405">
                  <c:v>0.48607179398148154</c:v>
                </c:pt>
                <c:pt idx="1406">
                  <c:v>0.48607550925925924</c:v>
                </c:pt>
                <c:pt idx="1407">
                  <c:v>0.48607937500000004</c:v>
                </c:pt>
                <c:pt idx="1408">
                  <c:v>0.48608346064814811</c:v>
                </c:pt>
                <c:pt idx="1409">
                  <c:v>0.48608682870370368</c:v>
                </c:pt>
                <c:pt idx="1410">
                  <c:v>0.48609083333333336</c:v>
                </c:pt>
                <c:pt idx="1411">
                  <c:v>0.48609510416666663</c:v>
                </c:pt>
                <c:pt idx="1412">
                  <c:v>0.4860985069444444</c:v>
                </c:pt>
                <c:pt idx="1413">
                  <c:v>0.48610267361111115</c:v>
                </c:pt>
                <c:pt idx="1414">
                  <c:v>0.48610657407407404</c:v>
                </c:pt>
                <c:pt idx="1415">
                  <c:v>0.4861098148148148</c:v>
                </c:pt>
                <c:pt idx="1416">
                  <c:v>0.48611350694444444</c:v>
                </c:pt>
                <c:pt idx="1417">
                  <c:v>0.48611739583333335</c:v>
                </c:pt>
                <c:pt idx="1418">
                  <c:v>0.48612038194444446</c:v>
                </c:pt>
                <c:pt idx="1419">
                  <c:v>0.48612413194444443</c:v>
                </c:pt>
                <c:pt idx="1420">
                  <c:v>0.48612769675925921</c:v>
                </c:pt>
                <c:pt idx="1421">
                  <c:v>0.48613165509259254</c:v>
                </c:pt>
                <c:pt idx="1422">
                  <c:v>0.48613543981481483</c:v>
                </c:pt>
                <c:pt idx="1423">
                  <c:v>0.48613944444444446</c:v>
                </c:pt>
                <c:pt idx="1424">
                  <c:v>0.48614340277777779</c:v>
                </c:pt>
                <c:pt idx="1425">
                  <c:v>0.48614707175925925</c:v>
                </c:pt>
                <c:pt idx="1426">
                  <c:v>0.48615100694444441</c:v>
                </c:pt>
                <c:pt idx="1427">
                  <c:v>0.4861550925925926</c:v>
                </c:pt>
                <c:pt idx="1428">
                  <c:v>0.48615868055555556</c:v>
                </c:pt>
                <c:pt idx="1429">
                  <c:v>0.48616261574074077</c:v>
                </c:pt>
                <c:pt idx="1430">
                  <c:v>0.48616667824074072</c:v>
                </c:pt>
                <c:pt idx="1431">
                  <c:v>0.48617028935185186</c:v>
                </c:pt>
                <c:pt idx="1432">
                  <c:v>0.48617407407407409</c:v>
                </c:pt>
                <c:pt idx="1433">
                  <c:v>0.48617765046296296</c:v>
                </c:pt>
                <c:pt idx="1434">
                  <c:v>0.48618125000000001</c:v>
                </c:pt>
                <c:pt idx="1435">
                  <c:v>0.4861842476851852</c:v>
                </c:pt>
                <c:pt idx="1436">
                  <c:v>0.48618795138888887</c:v>
                </c:pt>
                <c:pt idx="1437">
                  <c:v>0.48619097222222224</c:v>
                </c:pt>
                <c:pt idx="1438">
                  <c:v>0.48619466435185182</c:v>
                </c:pt>
                <c:pt idx="1439">
                  <c:v>0.48619875000000001</c:v>
                </c:pt>
                <c:pt idx="1440">
                  <c:v>0.48620211805555558</c:v>
                </c:pt>
                <c:pt idx="1441">
                  <c:v>0.48620631944444442</c:v>
                </c:pt>
                <c:pt idx="1442">
                  <c:v>0.48621055555555559</c:v>
                </c:pt>
                <c:pt idx="1443">
                  <c:v>0.4862140509259259</c:v>
                </c:pt>
                <c:pt idx="1444">
                  <c:v>0.48621809027777779</c:v>
                </c:pt>
                <c:pt idx="1445">
                  <c:v>0.48622226851851852</c:v>
                </c:pt>
                <c:pt idx="1446">
                  <c:v>0.48622571759259259</c:v>
                </c:pt>
                <c:pt idx="1447">
                  <c:v>0.4862299074074074</c:v>
                </c:pt>
                <c:pt idx="1448">
                  <c:v>0.48623403935185183</c:v>
                </c:pt>
                <c:pt idx="1449">
                  <c:v>0.48623753472222225</c:v>
                </c:pt>
                <c:pt idx="1450">
                  <c:v>0.48624153935185183</c:v>
                </c:pt>
                <c:pt idx="1451">
                  <c:v>0.48624520833333335</c:v>
                </c:pt>
                <c:pt idx="1452">
                  <c:v>0.48624819444444439</c:v>
                </c:pt>
                <c:pt idx="1453">
                  <c:v>0.48625188657407409</c:v>
                </c:pt>
                <c:pt idx="1454">
                  <c:v>0.48625547453703705</c:v>
                </c:pt>
                <c:pt idx="1455">
                  <c:v>0.48625906250000001</c:v>
                </c:pt>
                <c:pt idx="1456">
                  <c:v>0.4862621875</c:v>
                </c:pt>
                <c:pt idx="1457">
                  <c:v>0.48626627314814813</c:v>
                </c:pt>
                <c:pt idx="1458">
                  <c:v>0.48626971064814817</c:v>
                </c:pt>
                <c:pt idx="1459">
                  <c:v>0.4862741435185185</c:v>
                </c:pt>
                <c:pt idx="1460">
                  <c:v>0.48627759259259262</c:v>
                </c:pt>
                <c:pt idx="1461">
                  <c:v>0.48628178240740744</c:v>
                </c:pt>
                <c:pt idx="1462">
                  <c:v>0.48628586805555557</c:v>
                </c:pt>
                <c:pt idx="1463">
                  <c:v>0.48628945601851853</c:v>
                </c:pt>
                <c:pt idx="1464">
                  <c:v>0.48629356481481478</c:v>
                </c:pt>
                <c:pt idx="1465">
                  <c:v>0.486297662037037</c:v>
                </c:pt>
                <c:pt idx="1466">
                  <c:v>0.48630118055555555</c:v>
                </c:pt>
                <c:pt idx="1467">
                  <c:v>0.48630517361111109</c:v>
                </c:pt>
                <c:pt idx="1468">
                  <c:v>0.48630917824074071</c:v>
                </c:pt>
                <c:pt idx="1469">
                  <c:v>0.48631225694444447</c:v>
                </c:pt>
                <c:pt idx="1470">
                  <c:v>0.48631592592592593</c:v>
                </c:pt>
                <c:pt idx="1471">
                  <c:v>0.4863195023148148</c:v>
                </c:pt>
                <c:pt idx="1472">
                  <c:v>0.48632310185185185</c:v>
                </c:pt>
                <c:pt idx="1473">
                  <c:v>0.48632621527777781</c:v>
                </c:pt>
                <c:pt idx="1474">
                  <c:v>0.48632980324074077</c:v>
                </c:pt>
                <c:pt idx="1475">
                  <c:v>0.48633273148148143</c:v>
                </c:pt>
                <c:pt idx="1476">
                  <c:v>0.48633667824074073</c:v>
                </c:pt>
                <c:pt idx="1477">
                  <c:v>0.48634062499999997</c:v>
                </c:pt>
                <c:pt idx="1478">
                  <c:v>0.48634399305555553</c:v>
                </c:pt>
                <c:pt idx="1479">
                  <c:v>0.48634795138888887</c:v>
                </c:pt>
                <c:pt idx="1480">
                  <c:v>0.4863518634259259</c:v>
                </c:pt>
                <c:pt idx="1481">
                  <c:v>0.48635521990740743</c:v>
                </c:pt>
                <c:pt idx="1482">
                  <c:v>0.48635917824074076</c:v>
                </c:pt>
                <c:pt idx="1483">
                  <c:v>0.48636305555555559</c:v>
                </c:pt>
                <c:pt idx="1484">
                  <c:v>0.48636737268518515</c:v>
                </c:pt>
                <c:pt idx="1485">
                  <c:v>0.48637070601851851</c:v>
                </c:pt>
                <c:pt idx="1486">
                  <c:v>0.48637462962962963</c:v>
                </c:pt>
                <c:pt idx="1487">
                  <c:v>0.48637876157407406</c:v>
                </c:pt>
                <c:pt idx="1488">
                  <c:v>0.48638199074074073</c:v>
                </c:pt>
                <c:pt idx="1489">
                  <c:v>0.48638554398148148</c:v>
                </c:pt>
                <c:pt idx="1490">
                  <c:v>0.48638978009259254</c:v>
                </c:pt>
                <c:pt idx="1491">
                  <c:v>0.48639331018518517</c:v>
                </c:pt>
                <c:pt idx="1492">
                  <c:v>0.48639628472222224</c:v>
                </c:pt>
                <c:pt idx="1493">
                  <c:v>0.48639981481481481</c:v>
                </c:pt>
                <c:pt idx="1494">
                  <c:v>0.48640346064814816</c:v>
                </c:pt>
                <c:pt idx="1495">
                  <c:v>0.48640768518518523</c:v>
                </c:pt>
                <c:pt idx="1496">
                  <c:v>0.48641103009259257</c:v>
                </c:pt>
                <c:pt idx="1497">
                  <c:v>0.48641511574074076</c:v>
                </c:pt>
                <c:pt idx="1498">
                  <c:v>0.48641944444444446</c:v>
                </c:pt>
                <c:pt idx="1499">
                  <c:v>0.48642281250000002</c:v>
                </c:pt>
                <c:pt idx="1500">
                  <c:v>0.4864268171296296</c:v>
                </c:pt>
                <c:pt idx="1501">
                  <c:v>0.48643041666666664</c:v>
                </c:pt>
                <c:pt idx="1502">
                  <c:v>0.48643456018518516</c:v>
                </c:pt>
                <c:pt idx="1503">
                  <c:v>0.48643840277777778</c:v>
                </c:pt>
                <c:pt idx="1504">
                  <c:v>0.48644195601851853</c:v>
                </c:pt>
                <c:pt idx="1505">
                  <c:v>0.48644601851851849</c:v>
                </c:pt>
                <c:pt idx="1506">
                  <c:v>0.48644991898148149</c:v>
                </c:pt>
                <c:pt idx="1507">
                  <c:v>0.48645302083333331</c:v>
                </c:pt>
                <c:pt idx="1508">
                  <c:v>0.48645675925925924</c:v>
                </c:pt>
                <c:pt idx="1509">
                  <c:v>0.48645986111111111</c:v>
                </c:pt>
                <c:pt idx="1510">
                  <c:v>0.48646336805555551</c:v>
                </c:pt>
                <c:pt idx="1511">
                  <c:v>0.48646690972222223</c:v>
                </c:pt>
                <c:pt idx="1512">
                  <c:v>0.48647045138888889</c:v>
                </c:pt>
                <c:pt idx="1513">
                  <c:v>0.48647346064814817</c:v>
                </c:pt>
                <c:pt idx="1514">
                  <c:v>0.48647762731481481</c:v>
                </c:pt>
                <c:pt idx="1515">
                  <c:v>0.48648153935185184</c:v>
                </c:pt>
                <c:pt idx="1516">
                  <c:v>0.48648543981481485</c:v>
                </c:pt>
                <c:pt idx="1517">
                  <c:v>0.48648885416666671</c:v>
                </c:pt>
                <c:pt idx="1518">
                  <c:v>0.48649277777777783</c:v>
                </c:pt>
                <c:pt idx="1519">
                  <c:v>0.48649666666666663</c:v>
                </c:pt>
                <c:pt idx="1520">
                  <c:v>0.48650024305555556</c:v>
                </c:pt>
                <c:pt idx="1521">
                  <c:v>0.48650427083333336</c:v>
                </c:pt>
                <c:pt idx="1522">
                  <c:v>0.48650813657407405</c:v>
                </c:pt>
                <c:pt idx="1523">
                  <c:v>0.48651159722222226</c:v>
                </c:pt>
                <c:pt idx="1524">
                  <c:v>0.48651557870370371</c:v>
                </c:pt>
                <c:pt idx="1525">
                  <c:v>0.48651939814814815</c:v>
                </c:pt>
                <c:pt idx="1526">
                  <c:v>0.48652249999999997</c:v>
                </c:pt>
                <c:pt idx="1527">
                  <c:v>0.48652604166666663</c:v>
                </c:pt>
                <c:pt idx="1528">
                  <c:v>0.48652910879629635</c:v>
                </c:pt>
                <c:pt idx="1529">
                  <c:v>0.48653270833333334</c:v>
                </c:pt>
                <c:pt idx="1530">
                  <c:v>0.48653626157407409</c:v>
                </c:pt>
                <c:pt idx="1531">
                  <c:v>0.4865398032407407</c:v>
                </c:pt>
                <c:pt idx="1532">
                  <c:v>0.48654313657407405</c:v>
                </c:pt>
                <c:pt idx="1533">
                  <c:v>0.48654721064814815</c:v>
                </c:pt>
                <c:pt idx="1534">
                  <c:v>0.48655126157407408</c:v>
                </c:pt>
                <c:pt idx="1535">
                  <c:v>0.48655464120370367</c:v>
                </c:pt>
                <c:pt idx="1536">
                  <c:v>0.48655879629629628</c:v>
                </c:pt>
                <c:pt idx="1537">
                  <c:v>0.48656270833333332</c:v>
                </c:pt>
                <c:pt idx="1538">
                  <c:v>0.48656665509259261</c:v>
                </c:pt>
                <c:pt idx="1539">
                  <c:v>0.48657010416666663</c:v>
                </c:pt>
                <c:pt idx="1540">
                  <c:v>0.48657414351851852</c:v>
                </c:pt>
                <c:pt idx="1541">
                  <c:v>0.48657809027777782</c:v>
                </c:pt>
                <c:pt idx="1542">
                  <c:v>0.48658162037037034</c:v>
                </c:pt>
                <c:pt idx="1543">
                  <c:v>0.48658556712962958</c:v>
                </c:pt>
                <c:pt idx="1544">
                  <c:v>0.48658946759259258</c:v>
                </c:pt>
                <c:pt idx="1545">
                  <c:v>0.48659255787037042</c:v>
                </c:pt>
                <c:pt idx="1546">
                  <c:v>0.48659613425925929</c:v>
                </c:pt>
                <c:pt idx="1547">
                  <c:v>0.48659913194444443</c:v>
                </c:pt>
                <c:pt idx="1548">
                  <c:v>0.48660274305555556</c:v>
                </c:pt>
                <c:pt idx="1549">
                  <c:v>0.48660629629629631</c:v>
                </c:pt>
                <c:pt idx="1550">
                  <c:v>0.48660944444444443</c:v>
                </c:pt>
                <c:pt idx="1551">
                  <c:v>0.48661304398148147</c:v>
                </c:pt>
                <c:pt idx="1552">
                  <c:v>0.48661656250000002</c:v>
                </c:pt>
                <c:pt idx="1553">
                  <c:v>0.48662052083333335</c:v>
                </c:pt>
                <c:pt idx="1554">
                  <c:v>0.4866244560185185</c:v>
                </c:pt>
                <c:pt idx="1555">
                  <c:v>0.48662802083333334</c:v>
                </c:pt>
                <c:pt idx="1556">
                  <c:v>0.48663283564814813</c:v>
                </c:pt>
                <c:pt idx="1557">
                  <c:v>0.48663692129629627</c:v>
                </c:pt>
                <c:pt idx="1558">
                  <c:v>0.48664082175925927</c:v>
                </c:pt>
                <c:pt idx="1559">
                  <c:v>0.4866448263888889</c:v>
                </c:pt>
                <c:pt idx="1560">
                  <c:v>0.48664814814814816</c:v>
                </c:pt>
                <c:pt idx="1561">
                  <c:v>0.48665232638888889</c:v>
                </c:pt>
                <c:pt idx="1562">
                  <c:v>0.48665646990740741</c:v>
                </c:pt>
                <c:pt idx="1563">
                  <c:v>0.48665979166666667</c:v>
                </c:pt>
                <c:pt idx="1564">
                  <c:v>0.48666347222222223</c:v>
                </c:pt>
                <c:pt idx="1565">
                  <c:v>0.48666702546296298</c:v>
                </c:pt>
                <c:pt idx="1566">
                  <c:v>0.48666995370370375</c:v>
                </c:pt>
                <c:pt idx="1567">
                  <c:v>0.48667353009259262</c:v>
                </c:pt>
                <c:pt idx="1568">
                  <c:v>0.48667652777777781</c:v>
                </c:pt>
                <c:pt idx="1569">
                  <c:v>0.4866802199074074</c:v>
                </c:pt>
                <c:pt idx="1570">
                  <c:v>0.48668405092592587</c:v>
                </c:pt>
                <c:pt idx="1571">
                  <c:v>0.48668798611111108</c:v>
                </c:pt>
                <c:pt idx="1572">
                  <c:v>0.48669163194444448</c:v>
                </c:pt>
                <c:pt idx="1573">
                  <c:v>0.48669552083333328</c:v>
                </c:pt>
                <c:pt idx="1574">
                  <c:v>0.48669956018518518</c:v>
                </c:pt>
                <c:pt idx="1575">
                  <c:v>0.4867033101851852</c:v>
                </c:pt>
                <c:pt idx="1576">
                  <c:v>0.48670726851851853</c:v>
                </c:pt>
                <c:pt idx="1577">
                  <c:v>0.48671123842592595</c:v>
                </c:pt>
                <c:pt idx="1578">
                  <c:v>0.48671476851851853</c:v>
                </c:pt>
                <c:pt idx="1579">
                  <c:v>0.48671878472222224</c:v>
                </c:pt>
                <c:pt idx="1580">
                  <c:v>0.48672275462962961</c:v>
                </c:pt>
                <c:pt idx="1581">
                  <c:v>0.48672633101851853</c:v>
                </c:pt>
                <c:pt idx="1582">
                  <c:v>0.48672987268518519</c:v>
                </c:pt>
                <c:pt idx="1583">
                  <c:v>0.48673344907407406</c:v>
                </c:pt>
                <c:pt idx="1584">
                  <c:v>0.4867370138888889</c:v>
                </c:pt>
                <c:pt idx="1585">
                  <c:v>0.48674000000000001</c:v>
                </c:pt>
                <c:pt idx="1586">
                  <c:v>0.48674355324074076</c:v>
                </c:pt>
                <c:pt idx="1587">
                  <c:v>0.48674649305555556</c:v>
                </c:pt>
                <c:pt idx="1588">
                  <c:v>0.48675015046296299</c:v>
                </c:pt>
                <c:pt idx="1589">
                  <c:v>0.48675394675925926</c:v>
                </c:pt>
                <c:pt idx="1590">
                  <c:v>0.48675732638888891</c:v>
                </c:pt>
                <c:pt idx="1591">
                  <c:v>0.48676157407407405</c:v>
                </c:pt>
                <c:pt idx="1592">
                  <c:v>0.48676554398148147</c:v>
                </c:pt>
                <c:pt idx="1593">
                  <c:v>0.48676901620370372</c:v>
                </c:pt>
                <c:pt idx="1594">
                  <c:v>0.48677315972222224</c:v>
                </c:pt>
                <c:pt idx="1595">
                  <c:v>0.48677699074074071</c:v>
                </c:pt>
                <c:pt idx="1596">
                  <c:v>0.48678028935185186</c:v>
                </c:pt>
                <c:pt idx="1597">
                  <c:v>0.48678479166666672</c:v>
                </c:pt>
                <c:pt idx="1598">
                  <c:v>0.48678862268518519</c:v>
                </c:pt>
                <c:pt idx="1599">
                  <c:v>0.48679190972222219</c:v>
                </c:pt>
                <c:pt idx="1600">
                  <c:v>0.48679600694444441</c:v>
                </c:pt>
                <c:pt idx="1601">
                  <c:v>0.48679976851851853</c:v>
                </c:pt>
                <c:pt idx="1602">
                  <c:v>0.48680325231481486</c:v>
                </c:pt>
                <c:pt idx="1603">
                  <c:v>0.48680638888888889</c:v>
                </c:pt>
                <c:pt idx="1604">
                  <c:v>0.48681006944444444</c:v>
                </c:pt>
                <c:pt idx="1605">
                  <c:v>0.48681317129629625</c:v>
                </c:pt>
                <c:pt idx="1606">
                  <c:v>0.4868167708333333</c:v>
                </c:pt>
                <c:pt idx="1607">
                  <c:v>0.48682040509259261</c:v>
                </c:pt>
                <c:pt idx="1608">
                  <c:v>0.48682399305555557</c:v>
                </c:pt>
                <c:pt idx="1609">
                  <c:v>0.48682806712962962</c:v>
                </c:pt>
                <c:pt idx="1610">
                  <c:v>0.48683218749999996</c:v>
                </c:pt>
                <c:pt idx="1611">
                  <c:v>0.4868357060185185</c:v>
                </c:pt>
                <c:pt idx="1612">
                  <c:v>0.48683966435185183</c:v>
                </c:pt>
                <c:pt idx="1613">
                  <c:v>0.48684401620370371</c:v>
                </c:pt>
                <c:pt idx="1614">
                  <c:v>0.48684756944444446</c:v>
                </c:pt>
                <c:pt idx="1615">
                  <c:v>0.48685162037037039</c:v>
                </c:pt>
                <c:pt idx="1616">
                  <c:v>0.4868558101851852</c:v>
                </c:pt>
                <c:pt idx="1617">
                  <c:v>0.48685930555555551</c:v>
                </c:pt>
                <c:pt idx="1618">
                  <c:v>0.48686336805555558</c:v>
                </c:pt>
                <c:pt idx="1619">
                  <c:v>0.48686734953703703</c:v>
                </c:pt>
                <c:pt idx="1620">
                  <c:v>0.4868703240740741</c:v>
                </c:pt>
                <c:pt idx="1621">
                  <c:v>0.48687386574074076</c:v>
                </c:pt>
                <c:pt idx="1622">
                  <c:v>0.4868769907407407</c:v>
                </c:pt>
                <c:pt idx="1623">
                  <c:v>0.48688130787037037</c:v>
                </c:pt>
                <c:pt idx="1624">
                  <c:v>0.48688484953703703</c:v>
                </c:pt>
                <c:pt idx="1625">
                  <c:v>0.48688783564814814</c:v>
                </c:pt>
                <c:pt idx="1626">
                  <c:v>0.48689138888888889</c:v>
                </c:pt>
                <c:pt idx="1627">
                  <c:v>0.48689535879629631</c:v>
                </c:pt>
                <c:pt idx="1628">
                  <c:v>0.48689928240740743</c:v>
                </c:pt>
                <c:pt idx="1629">
                  <c:v>0.48690261574074073</c:v>
                </c:pt>
                <c:pt idx="1630">
                  <c:v>0.48690673611111107</c:v>
                </c:pt>
                <c:pt idx="1631">
                  <c:v>0.48691065972222219</c:v>
                </c:pt>
                <c:pt idx="1632">
                  <c:v>0.48691396990740743</c:v>
                </c:pt>
                <c:pt idx="1633">
                  <c:v>0.48691815972222224</c:v>
                </c:pt>
                <c:pt idx="1634">
                  <c:v>0.48692225694444446</c:v>
                </c:pt>
                <c:pt idx="1635">
                  <c:v>0.48692561342592594</c:v>
                </c:pt>
                <c:pt idx="1636">
                  <c:v>0.48692978009259263</c:v>
                </c:pt>
                <c:pt idx="1637">
                  <c:v>0.48693378472222221</c:v>
                </c:pt>
                <c:pt idx="1638">
                  <c:v>0.48693706018518518</c:v>
                </c:pt>
                <c:pt idx="1639">
                  <c:v>0.48694062499999996</c:v>
                </c:pt>
                <c:pt idx="1640">
                  <c:v>0.48694420138888889</c:v>
                </c:pt>
                <c:pt idx="1641">
                  <c:v>0.48694789351851853</c:v>
                </c:pt>
                <c:pt idx="1642">
                  <c:v>0.48695094907407405</c:v>
                </c:pt>
                <c:pt idx="1643">
                  <c:v>0.4869545023148148</c:v>
                </c:pt>
                <c:pt idx="1644">
                  <c:v>0.4869577893518518</c:v>
                </c:pt>
                <c:pt idx="1645">
                  <c:v>0.48696179398148148</c:v>
                </c:pt>
                <c:pt idx="1646">
                  <c:v>0.48696577546296299</c:v>
                </c:pt>
                <c:pt idx="1647">
                  <c:v>0.48696943287037037</c:v>
                </c:pt>
                <c:pt idx="1648">
                  <c:v>0.48697344907407408</c:v>
                </c:pt>
                <c:pt idx="1649">
                  <c:v>0.48697744212962962</c:v>
                </c:pt>
                <c:pt idx="1650">
                  <c:v>0.48698100694444446</c:v>
                </c:pt>
                <c:pt idx="1651">
                  <c:v>0.48698503472222221</c:v>
                </c:pt>
                <c:pt idx="1652">
                  <c:v>0.4869890740740741</c:v>
                </c:pt>
                <c:pt idx="1653">
                  <c:v>0.4869927546296296</c:v>
                </c:pt>
                <c:pt idx="1654">
                  <c:v>0.48699681712962967</c:v>
                </c:pt>
                <c:pt idx="1655">
                  <c:v>0.48700026620370368</c:v>
                </c:pt>
                <c:pt idx="1656">
                  <c:v>0.48700430555555557</c:v>
                </c:pt>
                <c:pt idx="1657">
                  <c:v>0.48700791666666671</c:v>
                </c:pt>
                <c:pt idx="1658">
                  <c:v>0.48701150462962967</c:v>
                </c:pt>
                <c:pt idx="1659">
                  <c:v>0.48701457175925927</c:v>
                </c:pt>
                <c:pt idx="1660">
                  <c:v>0.48701814814814814</c:v>
                </c:pt>
                <c:pt idx="1661">
                  <c:v>0.48702109953703704</c:v>
                </c:pt>
                <c:pt idx="1662">
                  <c:v>0.48702464120370376</c:v>
                </c:pt>
                <c:pt idx="1663">
                  <c:v>0.48702829861111113</c:v>
                </c:pt>
                <c:pt idx="1664">
                  <c:v>0.4870322685185185</c:v>
                </c:pt>
                <c:pt idx="1665">
                  <c:v>0.48703570601851848</c:v>
                </c:pt>
                <c:pt idx="1666">
                  <c:v>0.48703981481481479</c:v>
                </c:pt>
                <c:pt idx="1667">
                  <c:v>0.48704371527777779</c:v>
                </c:pt>
                <c:pt idx="1668">
                  <c:v>0.48704709490740744</c:v>
                </c:pt>
                <c:pt idx="1669">
                  <c:v>0.48705122685185187</c:v>
                </c:pt>
                <c:pt idx="1670">
                  <c:v>0.48705506944444443</c:v>
                </c:pt>
                <c:pt idx="1671">
                  <c:v>0.48705841435185188</c:v>
                </c:pt>
                <c:pt idx="1672">
                  <c:v>0.48706239583333333</c:v>
                </c:pt>
                <c:pt idx="1673">
                  <c:v>0.48706633101851854</c:v>
                </c:pt>
                <c:pt idx="1674">
                  <c:v>0.48707026620370369</c:v>
                </c:pt>
                <c:pt idx="1675">
                  <c:v>0.48707400462962963</c:v>
                </c:pt>
                <c:pt idx="1676">
                  <c:v>0.48707781249999998</c:v>
                </c:pt>
                <c:pt idx="1677">
                  <c:v>0.48708141203703703</c:v>
                </c:pt>
                <c:pt idx="1678">
                  <c:v>0.48708443287037034</c:v>
                </c:pt>
                <c:pt idx="1679">
                  <c:v>0.48708795138888888</c:v>
                </c:pt>
                <c:pt idx="1680">
                  <c:v>0.48709101851851849</c:v>
                </c:pt>
                <c:pt idx="1681">
                  <c:v>0.48709458333333333</c:v>
                </c:pt>
                <c:pt idx="1682">
                  <c:v>0.48709824074074071</c:v>
                </c:pt>
                <c:pt idx="1683">
                  <c:v>0.48710165509259262</c:v>
                </c:pt>
                <c:pt idx="1684">
                  <c:v>0.48710557870370369</c:v>
                </c:pt>
                <c:pt idx="1685">
                  <c:v>0.4871096412037037</c:v>
                </c:pt>
                <c:pt idx="1686">
                  <c:v>0.48711353009259262</c:v>
                </c:pt>
                <c:pt idx="1687">
                  <c:v>0.48711685185185183</c:v>
                </c:pt>
                <c:pt idx="1688">
                  <c:v>0.48712101851851847</c:v>
                </c:pt>
                <c:pt idx="1689">
                  <c:v>0.48712577546296298</c:v>
                </c:pt>
                <c:pt idx="1690">
                  <c:v>0.48712922453703705</c:v>
                </c:pt>
                <c:pt idx="1691">
                  <c:v>0.48713335648148148</c:v>
                </c:pt>
                <c:pt idx="1692">
                  <c:v>0.48713721064814813</c:v>
                </c:pt>
                <c:pt idx="1693">
                  <c:v>0.48714128472222223</c:v>
                </c:pt>
                <c:pt idx="1694">
                  <c:v>0.48714523148148148</c:v>
                </c:pt>
                <c:pt idx="1695">
                  <c:v>0.48714825231481479</c:v>
                </c:pt>
                <c:pt idx="1696">
                  <c:v>0.48715184027777775</c:v>
                </c:pt>
                <c:pt idx="1697">
                  <c:v>0.48715568287037042</c:v>
                </c:pt>
                <c:pt idx="1698">
                  <c:v>0.48715923611111106</c:v>
                </c:pt>
                <c:pt idx="1699">
                  <c:v>0.48716223379629625</c:v>
                </c:pt>
                <c:pt idx="1700">
                  <c:v>0.48716575231481479</c:v>
                </c:pt>
                <c:pt idx="1701">
                  <c:v>0.4871688194444444</c:v>
                </c:pt>
                <c:pt idx="1702">
                  <c:v>0.48717297453703701</c:v>
                </c:pt>
                <c:pt idx="1703">
                  <c:v>0.48717693287037034</c:v>
                </c:pt>
                <c:pt idx="1704">
                  <c:v>0.48718033564814817</c:v>
                </c:pt>
                <c:pt idx="1705">
                  <c:v>0.48718444444444442</c:v>
                </c:pt>
                <c:pt idx="1706">
                  <c:v>0.48718833333333333</c:v>
                </c:pt>
                <c:pt idx="1707">
                  <c:v>0.4871917013888889</c:v>
                </c:pt>
                <c:pt idx="1708">
                  <c:v>0.48719594907407404</c:v>
                </c:pt>
                <c:pt idx="1709">
                  <c:v>0.48719998842592593</c:v>
                </c:pt>
                <c:pt idx="1710">
                  <c:v>0.4872033564814815</c:v>
                </c:pt>
                <c:pt idx="1711">
                  <c:v>0.48720755787037034</c:v>
                </c:pt>
                <c:pt idx="1712">
                  <c:v>0.48721151620370368</c:v>
                </c:pt>
                <c:pt idx="1713">
                  <c:v>0.48721488425925924</c:v>
                </c:pt>
                <c:pt idx="1714">
                  <c:v>0.48721846064814817</c:v>
                </c:pt>
                <c:pt idx="1715">
                  <c:v>0.48722202546296295</c:v>
                </c:pt>
                <c:pt idx="1716">
                  <c:v>0.48722568287037032</c:v>
                </c:pt>
                <c:pt idx="1717">
                  <c:v>0.48722864583333331</c:v>
                </c:pt>
                <c:pt idx="1718">
                  <c:v>0.48723221064814815</c:v>
                </c:pt>
                <c:pt idx="1719">
                  <c:v>0.48723527777777775</c:v>
                </c:pt>
                <c:pt idx="1720">
                  <c:v>0.48723929398148152</c:v>
                </c:pt>
                <c:pt idx="1721">
                  <c:v>0.48724340277777772</c:v>
                </c:pt>
                <c:pt idx="1722">
                  <c:v>0.487247025462963</c:v>
                </c:pt>
                <c:pt idx="1723">
                  <c:v>0.48725106481481478</c:v>
                </c:pt>
                <c:pt idx="1724">
                  <c:v>0.48725506944444441</c:v>
                </c:pt>
                <c:pt idx="1725">
                  <c:v>0.48725872685185184</c:v>
                </c:pt>
                <c:pt idx="1726">
                  <c:v>0.48726268518518517</c:v>
                </c:pt>
                <c:pt idx="1727">
                  <c:v>0.48726670138888889</c:v>
                </c:pt>
                <c:pt idx="1728">
                  <c:v>0.48727018518518522</c:v>
                </c:pt>
                <c:pt idx="1729">
                  <c:v>0.48727461805555555</c:v>
                </c:pt>
                <c:pt idx="1730">
                  <c:v>0.48727795138888891</c:v>
                </c:pt>
                <c:pt idx="1731">
                  <c:v>0.48728231481481482</c:v>
                </c:pt>
                <c:pt idx="1732">
                  <c:v>0.48728590277777778</c:v>
                </c:pt>
                <c:pt idx="1733">
                  <c:v>0.48728959490740742</c:v>
                </c:pt>
                <c:pt idx="1734">
                  <c:v>0.48729259259259261</c:v>
                </c:pt>
                <c:pt idx="1735">
                  <c:v>0.48729621527777778</c:v>
                </c:pt>
                <c:pt idx="1736">
                  <c:v>0.48729934027777783</c:v>
                </c:pt>
                <c:pt idx="1737">
                  <c:v>0.48730296296296299</c:v>
                </c:pt>
                <c:pt idx="1738">
                  <c:v>0.48730665509259258</c:v>
                </c:pt>
                <c:pt idx="1739">
                  <c:v>0.48731020833333333</c:v>
                </c:pt>
                <c:pt idx="1740">
                  <c:v>0.48731430555555555</c:v>
                </c:pt>
                <c:pt idx="1741">
                  <c:v>0.48731826388888888</c:v>
                </c:pt>
                <c:pt idx="1742">
                  <c:v>0.48732165509259256</c:v>
                </c:pt>
                <c:pt idx="1743">
                  <c:v>0.48732571759259263</c:v>
                </c:pt>
                <c:pt idx="1744">
                  <c:v>0.48732999999999999</c:v>
                </c:pt>
                <c:pt idx="1745">
                  <c:v>0.48733343750000002</c:v>
                </c:pt>
                <c:pt idx="1746">
                  <c:v>0.48733749999999998</c:v>
                </c:pt>
                <c:pt idx="1747">
                  <c:v>0.48734165509259258</c:v>
                </c:pt>
                <c:pt idx="1748">
                  <c:v>0.48734504629629627</c:v>
                </c:pt>
                <c:pt idx="1749">
                  <c:v>0.48734909722222225</c:v>
                </c:pt>
                <c:pt idx="1750">
                  <c:v>0.48735321759259259</c:v>
                </c:pt>
                <c:pt idx="1751">
                  <c:v>0.4873562847222222</c:v>
                </c:pt>
                <c:pt idx="1752">
                  <c:v>0.48735989583333333</c:v>
                </c:pt>
                <c:pt idx="1753">
                  <c:v>0.48736292824074073</c:v>
                </c:pt>
                <c:pt idx="1754">
                  <c:v>0.48736652777777772</c:v>
                </c:pt>
                <c:pt idx="1755">
                  <c:v>0.48737034722222222</c:v>
                </c:pt>
                <c:pt idx="1756">
                  <c:v>0.48737417824074075</c:v>
                </c:pt>
                <c:pt idx="1757">
                  <c:v>0.48737826388888889</c:v>
                </c:pt>
                <c:pt idx="1758">
                  <c:v>0.48738239583333337</c:v>
                </c:pt>
                <c:pt idx="1759">
                  <c:v>0.48738593750000003</c:v>
                </c:pt>
                <c:pt idx="1760">
                  <c:v>0.48739008101851855</c:v>
                </c:pt>
                <c:pt idx="1761">
                  <c:v>0.4873940625</c:v>
                </c:pt>
                <c:pt idx="1762">
                  <c:v>0.4873975694444444</c:v>
                </c:pt>
                <c:pt idx="1763">
                  <c:v>0.48740158564814817</c:v>
                </c:pt>
                <c:pt idx="1764">
                  <c:v>0.48740578703703702</c:v>
                </c:pt>
                <c:pt idx="1765">
                  <c:v>0.48740939814814815</c:v>
                </c:pt>
                <c:pt idx="1766">
                  <c:v>0.48741346064814817</c:v>
                </c:pt>
                <c:pt idx="1767">
                  <c:v>0.48741761574074077</c:v>
                </c:pt>
                <c:pt idx="1768">
                  <c:v>0.48742122685185185</c:v>
                </c:pt>
                <c:pt idx="1769">
                  <c:v>0.48742481481481481</c:v>
                </c:pt>
                <c:pt idx="1770">
                  <c:v>0.48742856481481484</c:v>
                </c:pt>
                <c:pt idx="1771">
                  <c:v>0.48743173611111112</c:v>
                </c:pt>
                <c:pt idx="1772">
                  <c:v>0.48743538194444441</c:v>
                </c:pt>
                <c:pt idx="1773">
                  <c:v>0.48743902777777781</c:v>
                </c:pt>
                <c:pt idx="1774">
                  <c:v>0.48744263888888889</c:v>
                </c:pt>
                <c:pt idx="1775">
                  <c:v>0.48744579861111115</c:v>
                </c:pt>
                <c:pt idx="1776">
                  <c:v>0.48744994212962967</c:v>
                </c:pt>
                <c:pt idx="1777">
                  <c:v>0.48745406249999995</c:v>
                </c:pt>
                <c:pt idx="1778">
                  <c:v>0.48745759259259258</c:v>
                </c:pt>
                <c:pt idx="1779">
                  <c:v>0.4874616898148148</c:v>
                </c:pt>
                <c:pt idx="1780">
                  <c:v>0.4874657638888889</c:v>
                </c:pt>
                <c:pt idx="1781">
                  <c:v>0.48746915509259264</c:v>
                </c:pt>
                <c:pt idx="1782">
                  <c:v>0.4874731365740741</c:v>
                </c:pt>
                <c:pt idx="1783">
                  <c:v>0.48747719907407405</c:v>
                </c:pt>
                <c:pt idx="1784">
                  <c:v>0.48748064814814818</c:v>
                </c:pt>
                <c:pt idx="1785">
                  <c:v>0.48748456018518516</c:v>
                </c:pt>
                <c:pt idx="1786">
                  <c:v>0.4874882523148148</c:v>
                </c:pt>
                <c:pt idx="1787">
                  <c:v>0.4874923263888889</c:v>
                </c:pt>
                <c:pt idx="1788">
                  <c:v>0.48749585648148147</c:v>
                </c:pt>
                <c:pt idx="1789">
                  <c:v>0.48749983796296298</c:v>
                </c:pt>
                <c:pt idx="1790">
                  <c:v>0.48750379629629631</c:v>
                </c:pt>
                <c:pt idx="1791">
                  <c:v>0.48750703703703707</c:v>
                </c:pt>
                <c:pt idx="1792">
                  <c:v>0.48751074074074069</c:v>
                </c:pt>
                <c:pt idx="1793">
                  <c:v>0.48751443287037038</c:v>
                </c:pt>
                <c:pt idx="1794">
                  <c:v>0.48751854166666669</c:v>
                </c:pt>
                <c:pt idx="1795">
                  <c:v>0.48752217592592589</c:v>
                </c:pt>
                <c:pt idx="1796">
                  <c:v>0.48752664351851854</c:v>
                </c:pt>
                <c:pt idx="1797">
                  <c:v>0.48753021990740741</c:v>
                </c:pt>
                <c:pt idx="1798">
                  <c:v>0.48753435185185184</c:v>
                </c:pt>
                <c:pt idx="1799">
                  <c:v>0.48753865740740743</c:v>
                </c:pt>
                <c:pt idx="1800">
                  <c:v>0.4875422337962963</c:v>
                </c:pt>
                <c:pt idx="1801">
                  <c:v>0.48754626157407405</c:v>
                </c:pt>
                <c:pt idx="1802">
                  <c:v>0.4875505092592593</c:v>
                </c:pt>
                <c:pt idx="1803">
                  <c:v>0.48755395833333331</c:v>
                </c:pt>
                <c:pt idx="1804">
                  <c:v>0.48755803240740742</c:v>
                </c:pt>
                <c:pt idx="1805">
                  <c:v>0.48756215277777781</c:v>
                </c:pt>
                <c:pt idx="1806">
                  <c:v>0.48756521990740742</c:v>
                </c:pt>
                <c:pt idx="1807">
                  <c:v>0.4875688310185185</c:v>
                </c:pt>
                <c:pt idx="1808">
                  <c:v>0.48757248842592588</c:v>
                </c:pt>
                <c:pt idx="1809">
                  <c:v>0.4875761921296296</c:v>
                </c:pt>
                <c:pt idx="1810">
                  <c:v>0.48757928240740744</c:v>
                </c:pt>
                <c:pt idx="1811">
                  <c:v>0.48758288194444449</c:v>
                </c:pt>
                <c:pt idx="1812">
                  <c:v>0.48758652777777778</c:v>
                </c:pt>
                <c:pt idx="1813">
                  <c:v>0.48759053240740741</c:v>
                </c:pt>
                <c:pt idx="1814">
                  <c:v>0.48759402777777777</c:v>
                </c:pt>
                <c:pt idx="1815">
                  <c:v>0.48759812500000005</c:v>
                </c:pt>
                <c:pt idx="1816">
                  <c:v>0.48760225694444448</c:v>
                </c:pt>
                <c:pt idx="1817">
                  <c:v>0.48760582175925921</c:v>
                </c:pt>
                <c:pt idx="1818">
                  <c:v>0.48760993055555552</c:v>
                </c:pt>
                <c:pt idx="1819">
                  <c:v>0.48761407407407403</c:v>
                </c:pt>
                <c:pt idx="1820">
                  <c:v>0.48761758101851854</c:v>
                </c:pt>
                <c:pt idx="1821">
                  <c:v>0.48762163194444441</c:v>
                </c:pt>
                <c:pt idx="1822">
                  <c:v>0.48762656250000003</c:v>
                </c:pt>
                <c:pt idx="1823">
                  <c:v>0.4876304398148148</c:v>
                </c:pt>
                <c:pt idx="1824">
                  <c:v>0.48763427083333338</c:v>
                </c:pt>
                <c:pt idx="1825">
                  <c:v>0.48763733796296299</c:v>
                </c:pt>
                <c:pt idx="1826">
                  <c:v>0.48764094907407407</c:v>
                </c:pt>
                <c:pt idx="1827">
                  <c:v>0.48764461805555559</c:v>
                </c:pt>
                <c:pt idx="1828">
                  <c:v>0.48764840277777782</c:v>
                </c:pt>
                <c:pt idx="1829">
                  <c:v>0.48765148148148146</c:v>
                </c:pt>
                <c:pt idx="1830">
                  <c:v>0.48765563657407407</c:v>
                </c:pt>
                <c:pt idx="1831">
                  <c:v>0.48765989583333336</c:v>
                </c:pt>
                <c:pt idx="1832">
                  <c:v>0.48766334490740743</c:v>
                </c:pt>
                <c:pt idx="1833">
                  <c:v>0.48766743055555556</c:v>
                </c:pt>
                <c:pt idx="1834">
                  <c:v>0.48767164351851849</c:v>
                </c:pt>
                <c:pt idx="1835">
                  <c:v>0.48767523148148145</c:v>
                </c:pt>
                <c:pt idx="1836">
                  <c:v>0.48767929398148152</c:v>
                </c:pt>
                <c:pt idx="1837">
                  <c:v>0.4876833796296296</c:v>
                </c:pt>
                <c:pt idx="1838">
                  <c:v>0.48768674768518516</c:v>
                </c:pt>
                <c:pt idx="1839">
                  <c:v>0.48769068287037037</c:v>
                </c:pt>
                <c:pt idx="1840">
                  <c:v>0.48769504629629629</c:v>
                </c:pt>
                <c:pt idx="1841">
                  <c:v>0.48769861111111107</c:v>
                </c:pt>
                <c:pt idx="1842">
                  <c:v>0.48770238425925921</c:v>
                </c:pt>
                <c:pt idx="1843">
                  <c:v>0.48770614583333333</c:v>
                </c:pt>
                <c:pt idx="1844">
                  <c:v>0.48770922453703708</c:v>
                </c:pt>
                <c:pt idx="1845">
                  <c:v>0.48771290509259257</c:v>
                </c:pt>
                <c:pt idx="1846">
                  <c:v>0.48771601851851853</c:v>
                </c:pt>
                <c:pt idx="1847">
                  <c:v>0.48771959490740741</c:v>
                </c:pt>
                <c:pt idx="1848">
                  <c:v>0.48772331018518522</c:v>
                </c:pt>
                <c:pt idx="1849">
                  <c:v>0.48772681712962962</c:v>
                </c:pt>
                <c:pt idx="1850">
                  <c:v>0.48773082175925925</c:v>
                </c:pt>
                <c:pt idx="1851">
                  <c:v>0.48773508101851853</c:v>
                </c:pt>
                <c:pt idx="1852">
                  <c:v>0.48773856481481487</c:v>
                </c:pt>
                <c:pt idx="1853">
                  <c:v>0.48774263888888886</c:v>
                </c:pt>
                <c:pt idx="1854">
                  <c:v>0.4877468518518519</c:v>
                </c:pt>
                <c:pt idx="1855">
                  <c:v>0.4877502777777778</c:v>
                </c:pt>
                <c:pt idx="1856">
                  <c:v>0.48775438657407411</c:v>
                </c:pt>
                <c:pt idx="1857">
                  <c:v>0.48775851851851854</c:v>
                </c:pt>
                <c:pt idx="1858">
                  <c:v>0.48776197916666669</c:v>
                </c:pt>
                <c:pt idx="1859">
                  <c:v>0.48776605324074079</c:v>
                </c:pt>
                <c:pt idx="1860">
                  <c:v>0.48777025462962964</c:v>
                </c:pt>
                <c:pt idx="1861">
                  <c:v>0.48777333333333334</c:v>
                </c:pt>
                <c:pt idx="1862">
                  <c:v>0.48777697916666668</c:v>
                </c:pt>
                <c:pt idx="1863">
                  <c:v>0.48778067129629626</c:v>
                </c:pt>
                <c:pt idx="1864">
                  <c:v>0.48778439814814817</c:v>
                </c:pt>
                <c:pt idx="1865">
                  <c:v>0.48778747685185181</c:v>
                </c:pt>
                <c:pt idx="1866">
                  <c:v>0.48779109953703709</c:v>
                </c:pt>
                <c:pt idx="1867">
                  <c:v>0.48779475694444446</c:v>
                </c:pt>
                <c:pt idx="1868">
                  <c:v>0.48779895833333331</c:v>
                </c:pt>
                <c:pt idx="1869">
                  <c:v>0.48780253472222218</c:v>
                </c:pt>
                <c:pt idx="1870">
                  <c:v>0.48780656250000004</c:v>
                </c:pt>
                <c:pt idx="1871">
                  <c:v>0.48781078703703701</c:v>
                </c:pt>
                <c:pt idx="1872">
                  <c:v>0.48781445601851853</c:v>
                </c:pt>
                <c:pt idx="1873">
                  <c:v>0.48781844907407407</c:v>
                </c:pt>
                <c:pt idx="1874">
                  <c:v>0.48782277777777777</c:v>
                </c:pt>
                <c:pt idx="1875">
                  <c:v>0.48782657407407409</c:v>
                </c:pt>
                <c:pt idx="1876">
                  <c:v>0.48783084490740741</c:v>
                </c:pt>
                <c:pt idx="1877">
                  <c:v>0.48783444444444446</c:v>
                </c:pt>
                <c:pt idx="1878">
                  <c:v>0.48783844907407409</c:v>
                </c:pt>
                <c:pt idx="1879">
                  <c:v>0.48784209490740738</c:v>
                </c:pt>
                <c:pt idx="1880">
                  <c:v>0.48784523148148146</c:v>
                </c:pt>
                <c:pt idx="1881">
                  <c:v>0.48784881944444441</c:v>
                </c:pt>
                <c:pt idx="1882">
                  <c:v>0.48785194444444446</c:v>
                </c:pt>
                <c:pt idx="1883">
                  <c:v>0.48785565972222217</c:v>
                </c:pt>
                <c:pt idx="1884">
                  <c:v>0.48785928240740745</c:v>
                </c:pt>
                <c:pt idx="1885">
                  <c:v>0.48786241898148147</c:v>
                </c:pt>
                <c:pt idx="1886">
                  <c:v>0.48786653935185181</c:v>
                </c:pt>
                <c:pt idx="1887">
                  <c:v>0.48787057870370371</c:v>
                </c:pt>
                <c:pt idx="1888">
                  <c:v>0.48787484953703703</c:v>
                </c:pt>
                <c:pt idx="1889">
                  <c:v>0.48787917824074073</c:v>
                </c:pt>
                <c:pt idx="1890">
                  <c:v>0.48788317129629633</c:v>
                </c:pt>
                <c:pt idx="1891">
                  <c:v>0.4878866550925926</c:v>
                </c:pt>
                <c:pt idx="1892">
                  <c:v>0.48789081018518515</c:v>
                </c:pt>
                <c:pt idx="1893">
                  <c:v>0.48789475694444445</c:v>
                </c:pt>
                <c:pt idx="1894">
                  <c:v>0.48789818287037034</c:v>
                </c:pt>
                <c:pt idx="1895">
                  <c:v>0.48790236111111113</c:v>
                </c:pt>
                <c:pt idx="1896">
                  <c:v>0.48790641203703705</c:v>
                </c:pt>
                <c:pt idx="1897">
                  <c:v>0.48790988425925924</c:v>
                </c:pt>
                <c:pt idx="1898">
                  <c:v>0.48791351851851855</c:v>
                </c:pt>
                <c:pt idx="1899">
                  <c:v>0.48791714120370372</c:v>
                </c:pt>
                <c:pt idx="1900">
                  <c:v>0.48792026620370371</c:v>
                </c:pt>
                <c:pt idx="1901">
                  <c:v>0.48792394675925926</c:v>
                </c:pt>
                <c:pt idx="1902">
                  <c:v>0.48792696759259258</c:v>
                </c:pt>
                <c:pt idx="1903">
                  <c:v>0.48793056712962962</c:v>
                </c:pt>
                <c:pt idx="1904">
                  <c:v>0.48793472222222217</c:v>
                </c:pt>
                <c:pt idx="1905">
                  <c:v>0.4879382986111111</c:v>
                </c:pt>
                <c:pt idx="1906">
                  <c:v>0.48794236111111111</c:v>
                </c:pt>
                <c:pt idx="1907">
                  <c:v>0.48794638888888886</c:v>
                </c:pt>
                <c:pt idx="1908">
                  <c:v>0.48794993055555552</c:v>
                </c:pt>
                <c:pt idx="1909">
                  <c:v>0.48795405092592592</c:v>
                </c:pt>
                <c:pt idx="1910">
                  <c:v>0.4879581018518519</c:v>
                </c:pt>
                <c:pt idx="1911">
                  <c:v>0.4879618171296296</c:v>
                </c:pt>
                <c:pt idx="1912">
                  <c:v>0.48796631944444441</c:v>
                </c:pt>
                <c:pt idx="1913">
                  <c:v>0.48797020833333332</c:v>
                </c:pt>
                <c:pt idx="1914">
                  <c:v>0.48797427083333328</c:v>
                </c:pt>
                <c:pt idx="1915">
                  <c:v>0.48797849537037036</c:v>
                </c:pt>
                <c:pt idx="1916">
                  <c:v>0.48798155092592593</c:v>
                </c:pt>
                <c:pt idx="1917">
                  <c:v>0.48798528935185187</c:v>
                </c:pt>
                <c:pt idx="1918">
                  <c:v>0.48798888888888886</c:v>
                </c:pt>
                <c:pt idx="1919">
                  <c:v>0.48799255787037038</c:v>
                </c:pt>
                <c:pt idx="1920">
                  <c:v>0.48799572916666661</c:v>
                </c:pt>
                <c:pt idx="1921">
                  <c:v>0.48799937500000001</c:v>
                </c:pt>
                <c:pt idx="1922">
                  <c:v>0.48800248842592592</c:v>
                </c:pt>
                <c:pt idx="1923">
                  <c:v>0.48800667824074079</c:v>
                </c:pt>
                <c:pt idx="1924">
                  <c:v>0.48801072916666666</c:v>
                </c:pt>
                <c:pt idx="1925">
                  <c:v>0.48801418981481487</c:v>
                </c:pt>
                <c:pt idx="1926">
                  <c:v>0.48801828703703704</c:v>
                </c:pt>
                <c:pt idx="1927">
                  <c:v>0.48802238425925926</c:v>
                </c:pt>
                <c:pt idx="1928">
                  <c:v>0.48802599537037034</c:v>
                </c:pt>
                <c:pt idx="1929">
                  <c:v>0.48803004629629632</c:v>
                </c:pt>
                <c:pt idx="1930">
                  <c:v>0.48803346064814818</c:v>
                </c:pt>
                <c:pt idx="1931">
                  <c:v>0.48803769675925923</c:v>
                </c:pt>
                <c:pt idx="1932">
                  <c:v>0.48804186342592598</c:v>
                </c:pt>
                <c:pt idx="1933">
                  <c:v>0.48804540509259259</c:v>
                </c:pt>
                <c:pt idx="1934">
                  <c:v>0.48804936342592592</c:v>
                </c:pt>
                <c:pt idx="1935">
                  <c:v>0.48805297453703705</c:v>
                </c:pt>
                <c:pt idx="1936">
                  <c:v>0.48805601851851854</c:v>
                </c:pt>
                <c:pt idx="1937">
                  <c:v>0.48805976851851857</c:v>
                </c:pt>
                <c:pt idx="1938">
                  <c:v>0.48806280092592597</c:v>
                </c:pt>
                <c:pt idx="1939">
                  <c:v>0.48806655092592593</c:v>
                </c:pt>
                <c:pt idx="1940">
                  <c:v>0.48807024305555552</c:v>
                </c:pt>
                <c:pt idx="1941">
                  <c:v>0.48807457175925922</c:v>
                </c:pt>
                <c:pt idx="1942">
                  <c:v>0.48807821759259262</c:v>
                </c:pt>
                <c:pt idx="1943">
                  <c:v>0.48808255787037041</c:v>
                </c:pt>
                <c:pt idx="1944">
                  <c:v>0.48808649305555557</c:v>
                </c:pt>
                <c:pt idx="1945">
                  <c:v>0.48810084490740741</c:v>
                </c:pt>
                <c:pt idx="1946">
                  <c:v>0.48810468749999997</c:v>
                </c:pt>
                <c:pt idx="1947">
                  <c:v>0.48810854166666667</c:v>
                </c:pt>
                <c:pt idx="1948">
                  <c:v>0.48811247685185188</c:v>
                </c:pt>
                <c:pt idx="1949">
                  <c:v>0.48811634259259257</c:v>
                </c:pt>
                <c:pt idx="1950">
                  <c:v>0.4881200810185185</c:v>
                </c:pt>
                <c:pt idx="1951">
                  <c:v>0.48812370370370367</c:v>
                </c:pt>
                <c:pt idx="1952">
                  <c:v>0.48812733796296293</c:v>
                </c:pt>
                <c:pt idx="1953">
                  <c:v>0.48813112268518521</c:v>
                </c:pt>
                <c:pt idx="1954">
                  <c:v>0.48813473379629629</c:v>
                </c:pt>
                <c:pt idx="1955">
                  <c:v>0.48813909722222221</c:v>
                </c:pt>
                <c:pt idx="1956">
                  <c:v>0.48814289351851853</c:v>
                </c:pt>
                <c:pt idx="1957">
                  <c:v>0.48814681712962965</c:v>
                </c:pt>
                <c:pt idx="1958">
                  <c:v>0.48815064814814813</c:v>
                </c:pt>
                <c:pt idx="1959">
                  <c:v>0.48815460648148146</c:v>
                </c:pt>
                <c:pt idx="1960">
                  <c:v>0.48815850694444446</c:v>
                </c:pt>
                <c:pt idx="1961">
                  <c:v>0.48816234953703702</c:v>
                </c:pt>
                <c:pt idx="1962">
                  <c:v>0.48816623842592594</c:v>
                </c:pt>
                <c:pt idx="1963">
                  <c:v>0.48817009259259264</c:v>
                </c:pt>
                <c:pt idx="1964">
                  <c:v>0.48817387731481482</c:v>
                </c:pt>
                <c:pt idx="1965">
                  <c:v>0.48817780092592594</c:v>
                </c:pt>
                <c:pt idx="1966">
                  <c:v>0.48818163194444447</c:v>
                </c:pt>
                <c:pt idx="1967">
                  <c:v>0.48818540509259262</c:v>
                </c:pt>
                <c:pt idx="1968">
                  <c:v>0.488189224537037</c:v>
                </c:pt>
                <c:pt idx="1969">
                  <c:v>0.48819282407407405</c:v>
                </c:pt>
                <c:pt idx="1970">
                  <c:v>0.48819643518518524</c:v>
                </c:pt>
                <c:pt idx="1971">
                  <c:v>0.48820028935185183</c:v>
                </c:pt>
                <c:pt idx="1972">
                  <c:v>0.48820410879629628</c:v>
                </c:pt>
                <c:pt idx="1973">
                  <c:v>0.48820782407407409</c:v>
                </c:pt>
                <c:pt idx="1974">
                  <c:v>0.4882119328703704</c:v>
                </c:pt>
                <c:pt idx="1975">
                  <c:v>0.48821581018518517</c:v>
                </c:pt>
                <c:pt idx="1976">
                  <c:v>0.48821967592592591</c:v>
                </c:pt>
                <c:pt idx="1977">
                  <c:v>0.48822372685185184</c:v>
                </c:pt>
                <c:pt idx="1978">
                  <c:v>0.48822761574074075</c:v>
                </c:pt>
                <c:pt idx="1979">
                  <c:v>0.48823152777777779</c:v>
                </c:pt>
                <c:pt idx="1980">
                  <c:v>0.48823547453703703</c:v>
                </c:pt>
                <c:pt idx="1981">
                  <c:v>0.48823934027777777</c:v>
                </c:pt>
                <c:pt idx="1982">
                  <c:v>0.48824318287037038</c:v>
                </c:pt>
                <c:pt idx="1983">
                  <c:v>0.48824710648148151</c:v>
                </c:pt>
                <c:pt idx="1984">
                  <c:v>0.48825106481481484</c:v>
                </c:pt>
                <c:pt idx="1985">
                  <c:v>0.48825503472222226</c:v>
                </c:pt>
                <c:pt idx="1986">
                  <c:v>0.48825890046296294</c:v>
                </c:pt>
                <c:pt idx="1987">
                  <c:v>0.48826260416666667</c:v>
                </c:pt>
                <c:pt idx="1988">
                  <c:v>0.48826627314814813</c:v>
                </c:pt>
                <c:pt idx="1989">
                  <c:v>0.48827010416666666</c:v>
                </c:pt>
                <c:pt idx="1990">
                  <c:v>0.48827378472222221</c:v>
                </c:pt>
                <c:pt idx="1991">
                  <c:v>0.48827749999999998</c:v>
                </c:pt>
                <c:pt idx="1992">
                  <c:v>0.48828130787037033</c:v>
                </c:pt>
                <c:pt idx="1993">
                  <c:v>0.48828512731481483</c:v>
                </c:pt>
                <c:pt idx="1994">
                  <c:v>0.48828898148148148</c:v>
                </c:pt>
                <c:pt idx="1995">
                  <c:v>0.48829293981481481</c:v>
                </c:pt>
                <c:pt idx="1996">
                  <c:v>0.48829682870370372</c:v>
                </c:pt>
                <c:pt idx="1997">
                  <c:v>0.48830071759259258</c:v>
                </c:pt>
                <c:pt idx="1998">
                  <c:v>0.48830476851851851</c:v>
                </c:pt>
                <c:pt idx="1999">
                  <c:v>0.48830863425925924</c:v>
                </c:pt>
                <c:pt idx="2000">
                  <c:v>0.48831249999999998</c:v>
                </c:pt>
                <c:pt idx="2001">
                  <c:v>0.48831657407407408</c:v>
                </c:pt>
                <c:pt idx="2002">
                  <c:v>0.4883205902777778</c:v>
                </c:pt>
                <c:pt idx="2003">
                  <c:v>0.48832456018518516</c:v>
                </c:pt>
                <c:pt idx="2004">
                  <c:v>0.48832858796296291</c:v>
                </c:pt>
                <c:pt idx="2005">
                  <c:v>0.48833231481481482</c:v>
                </c:pt>
                <c:pt idx="2006">
                  <c:v>0.48833601851851854</c:v>
                </c:pt>
                <c:pt idx="2007">
                  <c:v>0.48833989583333332</c:v>
                </c:pt>
                <c:pt idx="2008">
                  <c:v>0.48834362268518516</c:v>
                </c:pt>
                <c:pt idx="2009">
                  <c:v>0.48834739583333331</c:v>
                </c:pt>
                <c:pt idx="2010">
                  <c:v>0.48835157407407409</c:v>
                </c:pt>
                <c:pt idx="2011">
                  <c:v>0.48835556712962963</c:v>
                </c:pt>
                <c:pt idx="2012">
                  <c:v>0.48835947916666672</c:v>
                </c:pt>
                <c:pt idx="2013">
                  <c:v>0.48836347222222226</c:v>
                </c:pt>
                <c:pt idx="2014">
                  <c:v>0.48836756944444443</c:v>
                </c:pt>
                <c:pt idx="2015">
                  <c:v>0.48837156250000002</c:v>
                </c:pt>
                <c:pt idx="2016">
                  <c:v>0.48837549768518523</c:v>
                </c:pt>
                <c:pt idx="2017">
                  <c:v>0.48837960648148143</c:v>
                </c:pt>
                <c:pt idx="2018">
                  <c:v>0.48838350694444443</c:v>
                </c:pt>
                <c:pt idx="2019">
                  <c:v>0.48838746527777777</c:v>
                </c:pt>
                <c:pt idx="2020">
                  <c:v>0.48839151620370375</c:v>
                </c:pt>
                <c:pt idx="2021">
                  <c:v>0.4883954513888889</c:v>
                </c:pt>
                <c:pt idx="2022">
                  <c:v>0.4883998726851852</c:v>
                </c:pt>
                <c:pt idx="2023">
                  <c:v>0.48840363425925926</c:v>
                </c:pt>
                <c:pt idx="2024">
                  <c:v>0.4884074074074074</c:v>
                </c:pt>
                <c:pt idx="2025">
                  <c:v>0.48841112268518522</c:v>
                </c:pt>
                <c:pt idx="2026">
                  <c:v>0.48841493055555557</c:v>
                </c:pt>
                <c:pt idx="2027">
                  <c:v>0.4884186342592593</c:v>
                </c:pt>
                <c:pt idx="2028">
                  <c:v>0.4884225231481481</c:v>
                </c:pt>
                <c:pt idx="2029">
                  <c:v>0.48842655092592596</c:v>
                </c:pt>
                <c:pt idx="2030">
                  <c:v>0.48843038194444444</c:v>
                </c:pt>
                <c:pt idx="2031">
                  <c:v>0.48843421296296291</c:v>
                </c:pt>
                <c:pt idx="2032">
                  <c:v>0.48843817129629624</c:v>
                </c:pt>
                <c:pt idx="2033">
                  <c:v>0.48844203703703704</c:v>
                </c:pt>
                <c:pt idx="2034">
                  <c:v>0.48844589120370369</c:v>
                </c:pt>
                <c:pt idx="2035">
                  <c:v>0.48844984953703707</c:v>
                </c:pt>
                <c:pt idx="2036">
                  <c:v>0.48845371527777776</c:v>
                </c:pt>
                <c:pt idx="2037">
                  <c:v>0.4884575347222222</c:v>
                </c:pt>
                <c:pt idx="2038">
                  <c:v>0.48846150462962962</c:v>
                </c:pt>
                <c:pt idx="2039">
                  <c:v>0.48846535879629632</c:v>
                </c:pt>
                <c:pt idx="2040">
                  <c:v>0.48846906250000005</c:v>
                </c:pt>
                <c:pt idx="2041">
                  <c:v>0.48847284722222223</c:v>
                </c:pt>
                <c:pt idx="2042">
                  <c:v>0.48847653935185181</c:v>
                </c:pt>
                <c:pt idx="2043">
                  <c:v>0.48848018518518521</c:v>
                </c:pt>
                <c:pt idx="2044">
                  <c:v>0.4884838773148148</c:v>
                </c:pt>
                <c:pt idx="2045">
                  <c:v>0.48848765046296294</c:v>
                </c:pt>
                <c:pt idx="2046">
                  <c:v>0.48849159722222218</c:v>
                </c:pt>
                <c:pt idx="2047">
                  <c:v>0.48849554398148148</c:v>
                </c:pt>
                <c:pt idx="2048">
                  <c:v>0.48849947916666664</c:v>
                </c:pt>
                <c:pt idx="2049">
                  <c:v>0.48850335648148152</c:v>
                </c:pt>
                <c:pt idx="2050">
                  <c:v>0.48850730324074076</c:v>
                </c:pt>
                <c:pt idx="2051">
                  <c:v>0.48851120370370366</c:v>
                </c:pt>
                <c:pt idx="2052">
                  <c:v>0.48851511574074075</c:v>
                </c:pt>
                <c:pt idx="2053">
                  <c:v>0.48851917824074076</c:v>
                </c:pt>
                <c:pt idx="2054">
                  <c:v>0.48852310185185188</c:v>
                </c:pt>
                <c:pt idx="2055">
                  <c:v>0.48852693287037036</c:v>
                </c:pt>
                <c:pt idx="2056">
                  <c:v>0.48853099537037042</c:v>
                </c:pt>
                <c:pt idx="2057">
                  <c:v>0.48853483796296299</c:v>
                </c:pt>
                <c:pt idx="2058">
                  <c:v>0.48853855324074075</c:v>
                </c:pt>
                <c:pt idx="2059">
                  <c:v>0.48854234953703707</c:v>
                </c:pt>
                <c:pt idx="2060">
                  <c:v>0.48854606481481483</c:v>
                </c:pt>
                <c:pt idx="2061">
                  <c:v>0.4885497685185185</c:v>
                </c:pt>
                <c:pt idx="2062">
                  <c:v>0.48855372685185183</c:v>
                </c:pt>
                <c:pt idx="2063">
                  <c:v>0.48855744212962965</c:v>
                </c:pt>
                <c:pt idx="2064">
                  <c:v>0.48856135416666668</c:v>
                </c:pt>
                <c:pt idx="2065">
                  <c:v>0.48856537037037034</c:v>
                </c:pt>
                <c:pt idx="2066">
                  <c:v>0.48856925925925926</c:v>
                </c:pt>
                <c:pt idx="2067">
                  <c:v>0.48857314814814812</c:v>
                </c:pt>
                <c:pt idx="2068">
                  <c:v>0.4885771527777778</c:v>
                </c:pt>
                <c:pt idx="2069">
                  <c:v>0.48858101851851848</c:v>
                </c:pt>
                <c:pt idx="2070">
                  <c:v>0.48858496527777778</c:v>
                </c:pt>
                <c:pt idx="2071">
                  <c:v>0.48858915509259254</c:v>
                </c:pt>
                <c:pt idx="2072">
                  <c:v>0.48859300925925925</c:v>
                </c:pt>
                <c:pt idx="2073">
                  <c:v>0.48859682870370369</c:v>
                </c:pt>
                <c:pt idx="2074">
                  <c:v>0.48860085648148149</c:v>
                </c:pt>
                <c:pt idx="2075">
                  <c:v>0.48860472222222223</c:v>
                </c:pt>
                <c:pt idx="2076">
                  <c:v>0.48860844907407408</c:v>
                </c:pt>
                <c:pt idx="2077">
                  <c:v>0.48861225694444443</c:v>
                </c:pt>
                <c:pt idx="2078">
                  <c:v>0.48861593750000004</c:v>
                </c:pt>
                <c:pt idx="2079">
                  <c:v>0.48861960648148145</c:v>
                </c:pt>
                <c:pt idx="2080">
                  <c:v>0.4886234143518518</c:v>
                </c:pt>
                <c:pt idx="2081">
                  <c:v>0.48862712962962962</c:v>
                </c:pt>
                <c:pt idx="2082">
                  <c:v>0.48863108796296295</c:v>
                </c:pt>
                <c:pt idx="2083">
                  <c:v>0.48863515046296296</c:v>
                </c:pt>
                <c:pt idx="2084">
                  <c:v>0.48863907407407409</c:v>
                </c:pt>
                <c:pt idx="2085">
                  <c:v>0.48864291666666665</c:v>
                </c:pt>
                <c:pt idx="2086">
                  <c:v>0.48864695601851849</c:v>
                </c:pt>
                <c:pt idx="2087">
                  <c:v>0.48865082175925928</c:v>
                </c:pt>
                <c:pt idx="2088">
                  <c:v>0.48865572916666666</c:v>
                </c:pt>
                <c:pt idx="2089">
                  <c:v>0.48865957175925923</c:v>
                </c:pt>
                <c:pt idx="2090">
                  <c:v>0.4886635416666667</c:v>
                </c:pt>
                <c:pt idx="2091">
                  <c:v>0.48866741898148147</c:v>
                </c:pt>
                <c:pt idx="2092">
                  <c:v>0.48867130787037039</c:v>
                </c:pt>
                <c:pt idx="2093">
                  <c:v>0.48867525462962963</c:v>
                </c:pt>
                <c:pt idx="2094">
                  <c:v>0.48867908564814816</c:v>
                </c:pt>
                <c:pt idx="2095">
                  <c:v>0.48868275462962968</c:v>
                </c:pt>
                <c:pt idx="2096">
                  <c:v>0.48868648148148147</c:v>
                </c:pt>
                <c:pt idx="2097">
                  <c:v>0.48869017361111111</c:v>
                </c:pt>
                <c:pt idx="2098">
                  <c:v>0.48869395833333334</c:v>
                </c:pt>
                <c:pt idx="2099">
                  <c:v>0.48869766203703707</c:v>
                </c:pt>
                <c:pt idx="2100">
                  <c:v>0.48870156249999996</c:v>
                </c:pt>
                <c:pt idx="2101">
                  <c:v>0.48870555555555556</c:v>
                </c:pt>
                <c:pt idx="2102">
                  <c:v>0.48870960648148148</c:v>
                </c:pt>
                <c:pt idx="2103">
                  <c:v>0.4887134953703704</c:v>
                </c:pt>
                <c:pt idx="2104">
                  <c:v>0.48871741898148152</c:v>
                </c:pt>
                <c:pt idx="2105">
                  <c:v>0.48872134259259264</c:v>
                </c:pt>
                <c:pt idx="2106">
                  <c:v>0.48872527777777774</c:v>
                </c:pt>
                <c:pt idx="2107">
                  <c:v>0.48872913194444445</c:v>
                </c:pt>
                <c:pt idx="2108">
                  <c:v>0.4887331597222222</c:v>
                </c:pt>
                <c:pt idx="2109">
                  <c:v>0.48873704861111111</c:v>
                </c:pt>
                <c:pt idx="2110">
                  <c:v>0.48874097222222224</c:v>
                </c:pt>
                <c:pt idx="2111">
                  <c:v>0.48874496527777778</c:v>
                </c:pt>
                <c:pt idx="2112">
                  <c:v>0.48874868055555559</c:v>
                </c:pt>
                <c:pt idx="2113">
                  <c:v>0.48875236111111109</c:v>
                </c:pt>
                <c:pt idx="2114">
                  <c:v>0.4887560763888889</c:v>
                </c:pt>
                <c:pt idx="2115">
                  <c:v>0.48875980324074075</c:v>
                </c:pt>
                <c:pt idx="2116">
                  <c:v>0.48876349537037034</c:v>
                </c:pt>
                <c:pt idx="2117">
                  <c:v>0.48876781249999995</c:v>
                </c:pt>
                <c:pt idx="2118">
                  <c:v>0.48877172453703704</c:v>
                </c:pt>
                <c:pt idx="2119">
                  <c:v>0.48877564814814817</c:v>
                </c:pt>
                <c:pt idx="2120">
                  <c:v>0.4887797800925926</c:v>
                </c:pt>
                <c:pt idx="2121">
                  <c:v>0.48878380787037035</c:v>
                </c:pt>
                <c:pt idx="2122">
                  <c:v>0.48878769675925926</c:v>
                </c:pt>
                <c:pt idx="2123">
                  <c:v>0.4887917361111111</c:v>
                </c:pt>
                <c:pt idx="2124">
                  <c:v>0.48879564814814813</c:v>
                </c:pt>
                <c:pt idx="2125">
                  <c:v>0.48879960648148146</c:v>
                </c:pt>
                <c:pt idx="2126">
                  <c:v>0.48880353009259259</c:v>
                </c:pt>
                <c:pt idx="2127">
                  <c:v>0.48880752314814813</c:v>
                </c:pt>
                <c:pt idx="2128">
                  <c:v>0.48881137731481483</c:v>
                </c:pt>
                <c:pt idx="2129">
                  <c:v>0.48881521990740739</c:v>
                </c:pt>
                <c:pt idx="2130">
                  <c:v>0.48881894675925924</c:v>
                </c:pt>
                <c:pt idx="2131">
                  <c:v>0.48882267361111115</c:v>
                </c:pt>
                <c:pt idx="2132">
                  <c:v>0.48882656249999995</c:v>
                </c:pt>
                <c:pt idx="2133">
                  <c:v>0.48883031249999997</c:v>
                </c:pt>
                <c:pt idx="2134">
                  <c:v>0.4888340162037037</c:v>
                </c:pt>
                <c:pt idx="2135">
                  <c:v>0.48883806712962968</c:v>
                </c:pt>
                <c:pt idx="2136">
                  <c:v>0.48884204861111114</c:v>
                </c:pt>
                <c:pt idx="2137">
                  <c:v>0.48884586805555558</c:v>
                </c:pt>
                <c:pt idx="2138">
                  <c:v>0.48884984953703703</c:v>
                </c:pt>
                <c:pt idx="2139">
                  <c:v>0.48885373842592594</c:v>
                </c:pt>
                <c:pt idx="2140">
                  <c:v>0.48885760416666663</c:v>
                </c:pt>
                <c:pt idx="2141">
                  <c:v>0.48886167824074073</c:v>
                </c:pt>
                <c:pt idx="2142">
                  <c:v>0.48886556712962964</c:v>
                </c:pt>
                <c:pt idx="2143">
                  <c:v>0.48886949074074071</c:v>
                </c:pt>
                <c:pt idx="2144">
                  <c:v>0.48887336805555553</c:v>
                </c:pt>
                <c:pt idx="2145">
                  <c:v>0.48887729166666666</c:v>
                </c:pt>
                <c:pt idx="2146">
                  <c:v>0.48888119212962966</c:v>
                </c:pt>
                <c:pt idx="2147">
                  <c:v>0.48888519675925929</c:v>
                </c:pt>
                <c:pt idx="2148">
                  <c:v>0.48888891203703705</c:v>
                </c:pt>
                <c:pt idx="2149">
                  <c:v>0.48889268518518519</c:v>
                </c:pt>
                <c:pt idx="2150">
                  <c:v>0.48889658564814814</c:v>
                </c:pt>
                <c:pt idx="2151">
                  <c:v>0.48890033564814811</c:v>
                </c:pt>
                <c:pt idx="2152">
                  <c:v>0.4889050694444444</c:v>
                </c:pt>
                <c:pt idx="2153">
                  <c:v>0.48890923611111115</c:v>
                </c:pt>
                <c:pt idx="2154">
                  <c:v>0.48891327546296298</c:v>
                </c:pt>
                <c:pt idx="2155">
                  <c:v>0.48891723379629631</c:v>
                </c:pt>
                <c:pt idx="2156">
                  <c:v>0.48892120370370368</c:v>
                </c:pt>
                <c:pt idx="2157">
                  <c:v>0.48892527777777778</c:v>
                </c:pt>
                <c:pt idx="2158">
                  <c:v>0.48892928240740741</c:v>
                </c:pt>
                <c:pt idx="2159">
                  <c:v>0.48893319444444444</c:v>
                </c:pt>
                <c:pt idx="2160">
                  <c:v>0.48893737268518517</c:v>
                </c:pt>
                <c:pt idx="2161">
                  <c:v>0.4889413310185185</c:v>
                </c:pt>
                <c:pt idx="2162">
                  <c:v>0.4889452777777778</c:v>
                </c:pt>
                <c:pt idx="2163">
                  <c:v>0.48894929398148146</c:v>
                </c:pt>
                <c:pt idx="2164">
                  <c:v>0.48895319444444446</c:v>
                </c:pt>
                <c:pt idx="2165">
                  <c:v>0.48895697916666664</c:v>
                </c:pt>
                <c:pt idx="2166">
                  <c:v>0.48896082175925931</c:v>
                </c:pt>
                <c:pt idx="2167">
                  <c:v>0.48896467592592591</c:v>
                </c:pt>
                <c:pt idx="2168">
                  <c:v>0.48896844907407405</c:v>
                </c:pt>
                <c:pt idx="2169">
                  <c:v>0.48897237268518517</c:v>
                </c:pt>
                <c:pt idx="2170">
                  <c:v>0.48897621527777774</c:v>
                </c:pt>
                <c:pt idx="2171">
                  <c:v>0.48898030092592593</c:v>
                </c:pt>
                <c:pt idx="2172">
                  <c:v>0.48898440972222224</c:v>
                </c:pt>
                <c:pt idx="2173">
                  <c:v>0.48898856481481484</c:v>
                </c:pt>
                <c:pt idx="2174">
                  <c:v>0.48899259259259259</c:v>
                </c:pt>
                <c:pt idx="2175">
                  <c:v>0.48899656249999995</c:v>
                </c:pt>
                <c:pt idx="2176">
                  <c:v>0.48900074074074079</c:v>
                </c:pt>
                <c:pt idx="2177">
                  <c:v>0.48900483796296296</c:v>
                </c:pt>
                <c:pt idx="2178">
                  <c:v>0.48900880787037032</c:v>
                </c:pt>
                <c:pt idx="2179">
                  <c:v>0.48901299768518519</c:v>
                </c:pt>
                <c:pt idx="2180">
                  <c:v>0.4890171527777778</c:v>
                </c:pt>
                <c:pt idx="2181">
                  <c:v>0.48902126157407411</c:v>
                </c:pt>
                <c:pt idx="2182">
                  <c:v>0.48902518518518517</c:v>
                </c:pt>
                <c:pt idx="2183">
                  <c:v>0.48902916666666668</c:v>
                </c:pt>
                <c:pt idx="2184">
                  <c:v>0.48903309027777775</c:v>
                </c:pt>
                <c:pt idx="2185">
                  <c:v>0.48903694444444445</c:v>
                </c:pt>
                <c:pt idx="2186">
                  <c:v>0.48904090277777779</c:v>
                </c:pt>
                <c:pt idx="2187">
                  <c:v>0.489044837962963</c:v>
                </c:pt>
                <c:pt idx="2188">
                  <c:v>0.48904894675925931</c:v>
                </c:pt>
                <c:pt idx="2189">
                  <c:v>0.48905314814814815</c:v>
                </c:pt>
                <c:pt idx="2190">
                  <c:v>0.48905723379629634</c:v>
                </c:pt>
                <c:pt idx="2191">
                  <c:v>0.48906138888888889</c:v>
                </c:pt>
                <c:pt idx="2192">
                  <c:v>0.48906567129629624</c:v>
                </c:pt>
                <c:pt idx="2193">
                  <c:v>0.48906995370370371</c:v>
                </c:pt>
                <c:pt idx="2194">
                  <c:v>0.48907429398148144</c:v>
                </c:pt>
                <c:pt idx="2195">
                  <c:v>0.48907848379629626</c:v>
                </c:pt>
                <c:pt idx="2196">
                  <c:v>0.48908288194444444</c:v>
                </c:pt>
                <c:pt idx="2197">
                  <c:v>0.48908797453703706</c:v>
                </c:pt>
                <c:pt idx="2198">
                  <c:v>0.48909211805555558</c:v>
                </c:pt>
                <c:pt idx="2199">
                  <c:v>0.48909603009259262</c:v>
                </c:pt>
                <c:pt idx="2200">
                  <c:v>0.48910006944444445</c:v>
                </c:pt>
                <c:pt idx="2201">
                  <c:v>0.48910387731481481</c:v>
                </c:pt>
                <c:pt idx="2202">
                  <c:v>0.48910761574074074</c:v>
                </c:pt>
                <c:pt idx="2203">
                  <c:v>0.48911149305555557</c:v>
                </c:pt>
                <c:pt idx="2204">
                  <c:v>0.48911526620370371</c:v>
                </c:pt>
                <c:pt idx="2205">
                  <c:v>0.48911921296296296</c:v>
                </c:pt>
                <c:pt idx="2206">
                  <c:v>0.4891232060185185</c:v>
                </c:pt>
                <c:pt idx="2207">
                  <c:v>0.4891271527777778</c:v>
                </c:pt>
                <c:pt idx="2208">
                  <c:v>0.48913108796296295</c:v>
                </c:pt>
                <c:pt idx="2209">
                  <c:v>0.48913520833333335</c:v>
                </c:pt>
                <c:pt idx="2210">
                  <c:v>0.48913915509259259</c:v>
                </c:pt>
                <c:pt idx="2211">
                  <c:v>0.48914303240740736</c:v>
                </c:pt>
                <c:pt idx="2212">
                  <c:v>0.48914700231481478</c:v>
                </c:pt>
                <c:pt idx="2213">
                  <c:v>0.48915101851851855</c:v>
                </c:pt>
                <c:pt idx="2214">
                  <c:v>0.48915491898148145</c:v>
                </c:pt>
                <c:pt idx="2215">
                  <c:v>0.48915898148148146</c:v>
                </c:pt>
                <c:pt idx="2216">
                  <c:v>0.48916287037037037</c:v>
                </c:pt>
                <c:pt idx="2217">
                  <c:v>0.48916664351851852</c:v>
                </c:pt>
                <c:pt idx="2218">
                  <c:v>0.48917052083333329</c:v>
                </c:pt>
                <c:pt idx="2219">
                  <c:v>0.48917424768518519</c:v>
                </c:pt>
                <c:pt idx="2220">
                  <c:v>0.48917798611111113</c:v>
                </c:pt>
                <c:pt idx="2221">
                  <c:v>0.48918189814814816</c:v>
                </c:pt>
                <c:pt idx="2222">
                  <c:v>0.48918586805555558</c:v>
                </c:pt>
                <c:pt idx="2223">
                  <c:v>0.48918974537037035</c:v>
                </c:pt>
                <c:pt idx="2224">
                  <c:v>0.48919378472222225</c:v>
                </c:pt>
                <c:pt idx="2225">
                  <c:v>0.48919780092592591</c:v>
                </c:pt>
                <c:pt idx="2226">
                  <c:v>0.48920172453703703</c:v>
                </c:pt>
                <c:pt idx="2227">
                  <c:v>0.48920579861111113</c:v>
                </c:pt>
                <c:pt idx="2228">
                  <c:v>0.48920969907407402</c:v>
                </c:pt>
                <c:pt idx="2229">
                  <c:v>0.48921376157407409</c:v>
                </c:pt>
                <c:pt idx="2230">
                  <c:v>0.48921781250000002</c:v>
                </c:pt>
                <c:pt idx="2231">
                  <c:v>0.48922202546296295</c:v>
                </c:pt>
                <c:pt idx="2232">
                  <c:v>0.48922599537037037</c:v>
                </c:pt>
                <c:pt idx="2233">
                  <c:v>0.4892299537037037</c:v>
                </c:pt>
                <c:pt idx="2234">
                  <c:v>0.4892338194444445</c:v>
                </c:pt>
                <c:pt idx="2235">
                  <c:v>0.48923756944444441</c:v>
                </c:pt>
                <c:pt idx="2236">
                  <c:v>0.48924133101851847</c:v>
                </c:pt>
                <c:pt idx="2237">
                  <c:v>0.48924509259259258</c:v>
                </c:pt>
                <c:pt idx="2238">
                  <c:v>0.48924906250000005</c:v>
                </c:pt>
                <c:pt idx="2239">
                  <c:v>0.48925299768518515</c:v>
                </c:pt>
                <c:pt idx="2240">
                  <c:v>0.48925722222222223</c:v>
                </c:pt>
                <c:pt idx="2241">
                  <c:v>0.48926215277777779</c:v>
                </c:pt>
                <c:pt idx="2242">
                  <c:v>0.48926623842592593</c:v>
                </c:pt>
                <c:pt idx="2243">
                  <c:v>0.48927040509259262</c:v>
                </c:pt>
                <c:pt idx="2244">
                  <c:v>0.48927473379629632</c:v>
                </c:pt>
                <c:pt idx="2245">
                  <c:v>0.48927893518518517</c:v>
                </c:pt>
                <c:pt idx="2246">
                  <c:v>0.48928307870370369</c:v>
                </c:pt>
                <c:pt idx="2247">
                  <c:v>0.48928734953703706</c:v>
                </c:pt>
                <c:pt idx="2248">
                  <c:v>0.48929144675925929</c:v>
                </c:pt>
                <c:pt idx="2249">
                  <c:v>0.48929567129629631</c:v>
                </c:pt>
                <c:pt idx="2250">
                  <c:v>0.48929978009259262</c:v>
                </c:pt>
                <c:pt idx="2251">
                  <c:v>0.48930384259259257</c:v>
                </c:pt>
                <c:pt idx="2252">
                  <c:v>0.48930780092592596</c:v>
                </c:pt>
                <c:pt idx="2253">
                  <c:v>0.48931175925925929</c:v>
                </c:pt>
                <c:pt idx="2254">
                  <c:v>0.48931581018518516</c:v>
                </c:pt>
                <c:pt idx="2255">
                  <c:v>0.48931973379629629</c:v>
                </c:pt>
                <c:pt idx="2256">
                  <c:v>0.48932395833333331</c:v>
                </c:pt>
                <c:pt idx="2257">
                  <c:v>0.48932826388888889</c:v>
                </c:pt>
                <c:pt idx="2258">
                  <c:v>0.48933273148148149</c:v>
                </c:pt>
                <c:pt idx="2259">
                  <c:v>0.48933689814814813</c:v>
                </c:pt>
                <c:pt idx="2260">
                  <c:v>0.48934119212962962</c:v>
                </c:pt>
                <c:pt idx="2261">
                  <c:v>0.48934553240740741</c:v>
                </c:pt>
                <c:pt idx="2262">
                  <c:v>0.48934989583333333</c:v>
                </c:pt>
                <c:pt idx="2263">
                  <c:v>0.48935407407407405</c:v>
                </c:pt>
                <c:pt idx="2264">
                  <c:v>0.48935824074074069</c:v>
                </c:pt>
                <c:pt idx="2265">
                  <c:v>0.48936266203703704</c:v>
                </c:pt>
                <c:pt idx="2266">
                  <c:v>0.48936686342592589</c:v>
                </c:pt>
                <c:pt idx="2267">
                  <c:v>0.48937096064814817</c:v>
                </c:pt>
                <c:pt idx="2268">
                  <c:v>0.48938347222222217</c:v>
                </c:pt>
                <c:pt idx="2269">
                  <c:v>0.48938780092592588</c:v>
                </c:pt>
                <c:pt idx="2270">
                  <c:v>0.48939202546296295</c:v>
                </c:pt>
                <c:pt idx="2271">
                  <c:v>0.48939665509259256</c:v>
                </c:pt>
                <c:pt idx="2272">
                  <c:v>0.48940118055555554</c:v>
                </c:pt>
                <c:pt idx="2273">
                  <c:v>0.48940578703703702</c:v>
                </c:pt>
                <c:pt idx="2274">
                  <c:v>0.4894103587962963</c:v>
                </c:pt>
                <c:pt idx="2275">
                  <c:v>0.48941489583333331</c:v>
                </c:pt>
                <c:pt idx="2276">
                  <c:v>0.4894200231481482</c:v>
                </c:pt>
                <c:pt idx="2277">
                  <c:v>0.48942509259259265</c:v>
                </c:pt>
                <c:pt idx="2278">
                  <c:v>0.4894312731481481</c:v>
                </c:pt>
                <c:pt idx="2279">
                  <c:v>0.48943706018518518</c:v>
                </c:pt>
                <c:pt idx="2280">
                  <c:v>0.48944194444444444</c:v>
                </c:pt>
                <c:pt idx="2281">
                  <c:v>0.48944583333333336</c:v>
                </c:pt>
                <c:pt idx="2282">
                  <c:v>0.48944986111111111</c:v>
                </c:pt>
                <c:pt idx="2283">
                  <c:v>0.48945376157407411</c:v>
                </c:pt>
                <c:pt idx="2284">
                  <c:v>0.48945762731481479</c:v>
                </c:pt>
                <c:pt idx="2285">
                  <c:v>0.48946297453703708</c:v>
                </c:pt>
                <c:pt idx="2286">
                  <c:v>0.48946833333333334</c:v>
                </c:pt>
                <c:pt idx="2287">
                  <c:v>0.48947347222222221</c:v>
                </c:pt>
                <c:pt idx="2288">
                  <c:v>0.48947835648148147</c:v>
                </c:pt>
                <c:pt idx="2289">
                  <c:v>0.48948337962962962</c:v>
                </c:pt>
                <c:pt idx="2290">
                  <c:v>0.48948832175925922</c:v>
                </c:pt>
                <c:pt idx="2291">
                  <c:v>0.48949311342592594</c:v>
                </c:pt>
                <c:pt idx="2292">
                  <c:v>0.48949788194444444</c:v>
                </c:pt>
                <c:pt idx="2293">
                  <c:v>0.48950299768518518</c:v>
                </c:pt>
                <c:pt idx="2294">
                  <c:v>0.48950797453703704</c:v>
                </c:pt>
                <c:pt idx="2295">
                  <c:v>0.4895118171296296</c:v>
                </c:pt>
                <c:pt idx="2296">
                  <c:v>0.48951552083333333</c:v>
                </c:pt>
                <c:pt idx="2297">
                  <c:v>0.48951944444444445</c:v>
                </c:pt>
                <c:pt idx="2298">
                  <c:v>0.48952320601851856</c:v>
                </c:pt>
                <c:pt idx="2299">
                  <c:v>0.48952686342592594</c:v>
                </c:pt>
                <c:pt idx="2300">
                  <c:v>0.48953075231481485</c:v>
                </c:pt>
                <c:pt idx="2301">
                  <c:v>0.48953577546296295</c:v>
                </c:pt>
                <c:pt idx="2302">
                  <c:v>0.48954049768518515</c:v>
                </c:pt>
                <c:pt idx="2303">
                  <c:v>0.4895452662037037</c:v>
                </c:pt>
                <c:pt idx="2304">
                  <c:v>0.48954994212962966</c:v>
                </c:pt>
                <c:pt idx="2305">
                  <c:v>0.48955480324074069</c:v>
                </c:pt>
                <c:pt idx="2306">
                  <c:v>0.48955965277777774</c:v>
                </c:pt>
                <c:pt idx="2307">
                  <c:v>0.48956449074074077</c:v>
                </c:pt>
                <c:pt idx="2308">
                  <c:v>0.48956916666666667</c:v>
                </c:pt>
                <c:pt idx="2309">
                  <c:v>0.48957380787037036</c:v>
                </c:pt>
                <c:pt idx="2310">
                  <c:v>0.48957840277777781</c:v>
                </c:pt>
                <c:pt idx="2311">
                  <c:v>0.48958230324074076</c:v>
                </c:pt>
                <c:pt idx="2312">
                  <c:v>0.48958606481481487</c:v>
                </c:pt>
                <c:pt idx="2313">
                  <c:v>0.48958990740740743</c:v>
                </c:pt>
                <c:pt idx="2314">
                  <c:v>0.48959378472222226</c:v>
                </c:pt>
                <c:pt idx="2315">
                  <c:v>0.48959754629629626</c:v>
                </c:pt>
                <c:pt idx="2316">
                  <c:v>0.48960263888888894</c:v>
                </c:pt>
                <c:pt idx="2317">
                  <c:v>0.48960760416666665</c:v>
                </c:pt>
                <c:pt idx="2318">
                  <c:v>0.4896127199074074</c:v>
                </c:pt>
                <c:pt idx="2319">
                  <c:v>0.48961782407407406</c:v>
                </c:pt>
                <c:pt idx="2320">
                  <c:v>0.48962271990740741</c:v>
                </c:pt>
                <c:pt idx="2321">
                  <c:v>0.4896275810185185</c:v>
                </c:pt>
                <c:pt idx="2322">
                  <c:v>0.48963230324074075</c:v>
                </c:pt>
                <c:pt idx="2323">
                  <c:v>0.48963693287037041</c:v>
                </c:pt>
                <c:pt idx="2324">
                  <c:v>0.48964216435185182</c:v>
                </c:pt>
                <c:pt idx="2325">
                  <c:v>0.48964721064814815</c:v>
                </c:pt>
                <c:pt idx="2326">
                  <c:v>0.4896509722222222</c:v>
                </c:pt>
                <c:pt idx="2327">
                  <c:v>0.48965475694444444</c:v>
                </c:pt>
                <c:pt idx="2328">
                  <c:v>0.48965869212962959</c:v>
                </c:pt>
                <c:pt idx="2329">
                  <c:v>0.48966255787037039</c:v>
                </c:pt>
                <c:pt idx="2330">
                  <c:v>0.48966716435185181</c:v>
                </c:pt>
                <c:pt idx="2331">
                  <c:v>0.48967094907407405</c:v>
                </c:pt>
                <c:pt idx="2332">
                  <c:v>0.48967581018518519</c:v>
                </c:pt>
                <c:pt idx="2333">
                  <c:v>0.48968079861111113</c:v>
                </c:pt>
                <c:pt idx="2334">
                  <c:v>0.48968549768518521</c:v>
                </c:pt>
                <c:pt idx="2335">
                  <c:v>0.48969052083333331</c:v>
                </c:pt>
                <c:pt idx="2336">
                  <c:v>0.48969552083333334</c:v>
                </c:pt>
                <c:pt idx="2337">
                  <c:v>0.48970031249999996</c:v>
                </c:pt>
                <c:pt idx="2338">
                  <c:v>0.48970543981481485</c:v>
                </c:pt>
                <c:pt idx="2339">
                  <c:v>0.48971052083333338</c:v>
                </c:pt>
                <c:pt idx="2340">
                  <c:v>0.48971561342592596</c:v>
                </c:pt>
                <c:pt idx="2341">
                  <c:v>0.48971962962962962</c:v>
                </c:pt>
                <c:pt idx="2342">
                  <c:v>0.48972342592592594</c:v>
                </c:pt>
                <c:pt idx="2343">
                  <c:v>0.48972734953703706</c:v>
                </c:pt>
                <c:pt idx="2344">
                  <c:v>0.48973115740740741</c:v>
                </c:pt>
                <c:pt idx="2345">
                  <c:v>0.48973490740740738</c:v>
                </c:pt>
                <c:pt idx="2346">
                  <c:v>0.48973891203703701</c:v>
                </c:pt>
                <c:pt idx="2347">
                  <c:v>0.48974378472222219</c:v>
                </c:pt>
                <c:pt idx="2348">
                  <c:v>0.4897488078703704</c:v>
                </c:pt>
                <c:pt idx="2349">
                  <c:v>0.4897537847222222</c:v>
                </c:pt>
                <c:pt idx="2350">
                  <c:v>0.48975846064814815</c:v>
                </c:pt>
                <c:pt idx="2351">
                  <c:v>0.48976349537037039</c:v>
                </c:pt>
                <c:pt idx="2352">
                  <c:v>0.48976835648148148</c:v>
                </c:pt>
                <c:pt idx="2353">
                  <c:v>0.48977328703703704</c:v>
                </c:pt>
                <c:pt idx="2354">
                  <c:v>0.48977833333333337</c:v>
                </c:pt>
                <c:pt idx="2355">
                  <c:v>0.48978309027777778</c:v>
                </c:pt>
                <c:pt idx="2356">
                  <c:v>0.48978753472222225</c:v>
                </c:pt>
                <c:pt idx="2357">
                  <c:v>0.48979146990740746</c:v>
                </c:pt>
                <c:pt idx="2358">
                  <c:v>0.48979528935185185</c:v>
                </c:pt>
                <c:pt idx="2359">
                  <c:v>0.48979915509259259</c:v>
                </c:pt>
                <c:pt idx="2360">
                  <c:v>0.48980309027777774</c:v>
                </c:pt>
                <c:pt idx="2361">
                  <c:v>0.48980690972222224</c:v>
                </c:pt>
                <c:pt idx="2362">
                  <c:v>0.48981084490740739</c:v>
                </c:pt>
                <c:pt idx="2363">
                  <c:v>0.48981570601851848</c:v>
                </c:pt>
                <c:pt idx="2364">
                  <c:v>0.48982069444444448</c:v>
                </c:pt>
                <c:pt idx="2365">
                  <c:v>0.48982583333333335</c:v>
                </c:pt>
                <c:pt idx="2366">
                  <c:v>0.48983074074074073</c:v>
                </c:pt>
                <c:pt idx="2367">
                  <c:v>0.48983565972222221</c:v>
                </c:pt>
                <c:pt idx="2368">
                  <c:v>0.48984050925925926</c:v>
                </c:pt>
                <c:pt idx="2369">
                  <c:v>0.48984540509259261</c:v>
                </c:pt>
                <c:pt idx="2370">
                  <c:v>0.48985065972222225</c:v>
                </c:pt>
                <c:pt idx="2371">
                  <c:v>0.48985578703703703</c:v>
                </c:pt>
                <c:pt idx="2372">
                  <c:v>0.48985965277777782</c:v>
                </c:pt>
                <c:pt idx="2373">
                  <c:v>0.48986349537037038</c:v>
                </c:pt>
                <c:pt idx="2374">
                  <c:v>0.48986825231481479</c:v>
                </c:pt>
                <c:pt idx="2375">
                  <c:v>0.48987217592592591</c:v>
                </c:pt>
                <c:pt idx="2376">
                  <c:v>0.48987612268518516</c:v>
                </c:pt>
                <c:pt idx="2377">
                  <c:v>0.48988054398148151</c:v>
                </c:pt>
                <c:pt idx="2378">
                  <c:v>0.48988562500000005</c:v>
                </c:pt>
                <c:pt idx="2379">
                  <c:v>0.48989071759259262</c:v>
                </c:pt>
                <c:pt idx="2380">
                  <c:v>0.48989579861111116</c:v>
                </c:pt>
                <c:pt idx="2381">
                  <c:v>0.48990065972222219</c:v>
                </c:pt>
                <c:pt idx="2382">
                  <c:v>0.48990562500000001</c:v>
                </c:pt>
                <c:pt idx="2383">
                  <c:v>0.4899106134259259</c:v>
                </c:pt>
                <c:pt idx="2384">
                  <c:v>0.48991560185185185</c:v>
                </c:pt>
                <c:pt idx="2385">
                  <c:v>0.48992071759259259</c:v>
                </c:pt>
                <c:pt idx="2386">
                  <c:v>0.48992568287037036</c:v>
                </c:pt>
                <c:pt idx="2387">
                  <c:v>0.48992947916666668</c:v>
                </c:pt>
                <c:pt idx="2388">
                  <c:v>0.489933275462963</c:v>
                </c:pt>
                <c:pt idx="2389">
                  <c:v>0.48993724537037037</c:v>
                </c:pt>
                <c:pt idx="2390">
                  <c:v>0.48994112268518514</c:v>
                </c:pt>
                <c:pt idx="2391">
                  <c:v>0.48994498842592593</c:v>
                </c:pt>
                <c:pt idx="2392">
                  <c:v>0.48994884259259258</c:v>
                </c:pt>
                <c:pt idx="2393">
                  <c:v>0.48995414351851857</c:v>
                </c:pt>
                <c:pt idx="2394">
                  <c:v>0.48995931712962965</c:v>
                </c:pt>
                <c:pt idx="2395">
                  <c:v>0.48996444444444442</c:v>
                </c:pt>
                <c:pt idx="2396">
                  <c:v>0.48996961805555556</c:v>
                </c:pt>
                <c:pt idx="2397">
                  <c:v>0.48997457175925924</c:v>
                </c:pt>
                <c:pt idx="2398">
                  <c:v>0.48997942129629629</c:v>
                </c:pt>
                <c:pt idx="2399">
                  <c:v>0.48998434027777776</c:v>
                </c:pt>
                <c:pt idx="2400">
                  <c:v>0.48998943287037039</c:v>
                </c:pt>
                <c:pt idx="2401">
                  <c:v>0.48999446759259263</c:v>
                </c:pt>
                <c:pt idx="2402">
                  <c:v>0.4899983449074074</c:v>
                </c:pt>
                <c:pt idx="2403">
                  <c:v>0.49000211805555555</c:v>
                </c:pt>
                <c:pt idx="2404">
                  <c:v>0.49000604166666667</c:v>
                </c:pt>
                <c:pt idx="2405">
                  <c:v>0.49000984953703702</c:v>
                </c:pt>
                <c:pt idx="2406">
                  <c:v>0.49001370370370373</c:v>
                </c:pt>
                <c:pt idx="2407">
                  <c:v>0.49001769675925927</c:v>
                </c:pt>
                <c:pt idx="2408">
                  <c:v>0.49002288194444449</c:v>
                </c:pt>
                <c:pt idx="2409">
                  <c:v>0.4900277199074074</c:v>
                </c:pt>
                <c:pt idx="2410">
                  <c:v>0.49003262731481478</c:v>
                </c:pt>
                <c:pt idx="2411">
                  <c:v>0.49003748842592593</c:v>
                </c:pt>
                <c:pt idx="2412">
                  <c:v>0.49004229166666669</c:v>
                </c:pt>
                <c:pt idx="2413">
                  <c:v>0.49004725694444445</c:v>
                </c:pt>
                <c:pt idx="2414">
                  <c:v>0.49005221064814813</c:v>
                </c:pt>
                <c:pt idx="2415">
                  <c:v>0.49005718749999999</c:v>
                </c:pt>
                <c:pt idx="2416">
                  <c:v>0.49006204861111113</c:v>
                </c:pt>
                <c:pt idx="2417">
                  <c:v>0.49006613425925921</c:v>
                </c:pt>
                <c:pt idx="2418">
                  <c:v>0.49007085648148146</c:v>
                </c:pt>
                <c:pt idx="2419">
                  <c:v>0.49007478009259259</c:v>
                </c:pt>
                <c:pt idx="2420">
                  <c:v>0.49007862268518521</c:v>
                </c:pt>
                <c:pt idx="2421">
                  <c:v>0.49008247685185186</c:v>
                </c:pt>
                <c:pt idx="2422">
                  <c:v>0.49008651620370375</c:v>
                </c:pt>
                <c:pt idx="2423">
                  <c:v>0.49009172453703703</c:v>
                </c:pt>
                <c:pt idx="2424">
                  <c:v>0.49009653935185188</c:v>
                </c:pt>
                <c:pt idx="2425">
                  <c:v>0.49010155092592594</c:v>
                </c:pt>
                <c:pt idx="2426">
                  <c:v>0.49010651620370371</c:v>
                </c:pt>
                <c:pt idx="2427">
                  <c:v>0.49011137731481486</c:v>
                </c:pt>
                <c:pt idx="2428">
                  <c:v>0.49011620370370368</c:v>
                </c:pt>
                <c:pt idx="2429">
                  <c:v>0.49012086805555555</c:v>
                </c:pt>
                <c:pt idx="2430">
                  <c:v>0.49012583333333332</c:v>
                </c:pt>
                <c:pt idx="2431">
                  <c:v>0.49013097222222224</c:v>
                </c:pt>
                <c:pt idx="2432">
                  <c:v>0.49013565972222223</c:v>
                </c:pt>
                <c:pt idx="2433">
                  <c:v>0.49013962962962965</c:v>
                </c:pt>
                <c:pt idx="2434">
                  <c:v>0.49014350694444442</c:v>
                </c:pt>
                <c:pt idx="2435">
                  <c:v>0.49014748842592598</c:v>
                </c:pt>
                <c:pt idx="2436">
                  <c:v>0.49015131944444446</c:v>
                </c:pt>
                <c:pt idx="2437">
                  <c:v>0.49015515046296293</c:v>
                </c:pt>
                <c:pt idx="2438">
                  <c:v>0.49016019675925926</c:v>
                </c:pt>
                <c:pt idx="2439">
                  <c:v>0.49016506944444443</c:v>
                </c:pt>
                <c:pt idx="2440">
                  <c:v>0.4901698263888889</c:v>
                </c:pt>
                <c:pt idx="2441">
                  <c:v>0.49017521990740742</c:v>
                </c:pt>
                <c:pt idx="2442">
                  <c:v>0.49018038194444441</c:v>
                </c:pt>
                <c:pt idx="2443">
                  <c:v>0.49018521990740743</c:v>
                </c:pt>
                <c:pt idx="2444">
                  <c:v>0.49019024305555559</c:v>
                </c:pt>
                <c:pt idx="2445">
                  <c:v>0.49019491898148143</c:v>
                </c:pt>
                <c:pt idx="2446">
                  <c:v>0.49019987268518522</c:v>
                </c:pt>
                <c:pt idx="2447">
                  <c:v>0.49020443287037035</c:v>
                </c:pt>
                <c:pt idx="2448">
                  <c:v>0.49020836805555557</c:v>
                </c:pt>
                <c:pt idx="2449">
                  <c:v>0.49021230324074078</c:v>
                </c:pt>
                <c:pt idx="2450">
                  <c:v>0.49021619212962958</c:v>
                </c:pt>
                <c:pt idx="2451">
                  <c:v>0.49022012731481479</c:v>
                </c:pt>
                <c:pt idx="2452">
                  <c:v>0.49022395833333338</c:v>
                </c:pt>
                <c:pt idx="2453">
                  <c:v>0.49022793981481483</c:v>
                </c:pt>
                <c:pt idx="2454">
                  <c:v>0.49023310185185182</c:v>
                </c:pt>
                <c:pt idx="2455">
                  <c:v>0.49023799768518517</c:v>
                </c:pt>
                <c:pt idx="2456">
                  <c:v>0.49024306712962962</c:v>
                </c:pt>
                <c:pt idx="2457">
                  <c:v>0.49024777777777778</c:v>
                </c:pt>
                <c:pt idx="2458">
                  <c:v>0.49025261574074075</c:v>
                </c:pt>
                <c:pt idx="2459">
                  <c:v>0.49025741898148145</c:v>
                </c:pt>
                <c:pt idx="2460">
                  <c:v>0.49026214120370365</c:v>
                </c:pt>
                <c:pt idx="2461">
                  <c:v>0.49026714120370368</c:v>
                </c:pt>
                <c:pt idx="2462">
                  <c:v>0.49027210648148145</c:v>
                </c:pt>
                <c:pt idx="2463">
                  <c:v>0.49027667824074078</c:v>
                </c:pt>
                <c:pt idx="2464">
                  <c:v>0.49028045138888893</c:v>
                </c:pt>
                <c:pt idx="2465">
                  <c:v>0.49028437500000005</c:v>
                </c:pt>
                <c:pt idx="2466">
                  <c:v>0.49028821759259261</c:v>
                </c:pt>
                <c:pt idx="2467">
                  <c:v>0.49029229166666671</c:v>
                </c:pt>
                <c:pt idx="2468">
                  <c:v>0.49029629629629629</c:v>
                </c:pt>
                <c:pt idx="2469">
                  <c:v>0.49030148148148145</c:v>
                </c:pt>
                <c:pt idx="2470">
                  <c:v>0.49030651620370369</c:v>
                </c:pt>
                <c:pt idx="2471">
                  <c:v>0.49031100694444446</c:v>
                </c:pt>
                <c:pt idx="2472">
                  <c:v>0.49031616898148145</c:v>
                </c:pt>
                <c:pt idx="2473">
                  <c:v>0.4903210648148148</c:v>
                </c:pt>
                <c:pt idx="2474">
                  <c:v>0.49032589120370368</c:v>
                </c:pt>
                <c:pt idx="2475">
                  <c:v>0.49033101851851851</c:v>
                </c:pt>
                <c:pt idx="2476">
                  <c:v>0.49033612268518517</c:v>
                </c:pt>
                <c:pt idx="2477">
                  <c:v>0.49034122685185189</c:v>
                </c:pt>
                <c:pt idx="2478">
                  <c:v>0.49034512731481478</c:v>
                </c:pt>
                <c:pt idx="2479">
                  <c:v>0.49034894675925927</c:v>
                </c:pt>
                <c:pt idx="2480">
                  <c:v>0.49035288194444443</c:v>
                </c:pt>
                <c:pt idx="2481">
                  <c:v>0.49035673611111114</c:v>
                </c:pt>
                <c:pt idx="2482">
                  <c:v>0.49036052083333331</c:v>
                </c:pt>
                <c:pt idx="2483">
                  <c:v>0.49036449074074073</c:v>
                </c:pt>
                <c:pt idx="2484">
                  <c:v>0.49036952546296297</c:v>
                </c:pt>
                <c:pt idx="2485">
                  <c:v>0.49037438657407412</c:v>
                </c:pt>
                <c:pt idx="2486">
                  <c:v>0.49037961805555552</c:v>
                </c:pt>
                <c:pt idx="2487">
                  <c:v>0.49038454861111114</c:v>
                </c:pt>
                <c:pt idx="2488">
                  <c:v>0.49038932870370372</c:v>
                </c:pt>
                <c:pt idx="2489">
                  <c:v>0.4903944097222222</c:v>
                </c:pt>
                <c:pt idx="2490">
                  <c:v>0.49039943287037041</c:v>
                </c:pt>
                <c:pt idx="2491">
                  <c:v>0.49040445601851851</c:v>
                </c:pt>
                <c:pt idx="2492">
                  <c:v>0.49040927083333336</c:v>
                </c:pt>
                <c:pt idx="2493">
                  <c:v>0.49041388888888887</c:v>
                </c:pt>
                <c:pt idx="2494">
                  <c:v>0.49041769675925928</c:v>
                </c:pt>
                <c:pt idx="2495">
                  <c:v>0.49042152777777775</c:v>
                </c:pt>
                <c:pt idx="2496">
                  <c:v>0.49042548611111109</c:v>
                </c:pt>
                <c:pt idx="2497">
                  <c:v>0.49042931712962962</c:v>
                </c:pt>
                <c:pt idx="2498">
                  <c:v>0.4904333217592593</c:v>
                </c:pt>
                <c:pt idx="2499">
                  <c:v>0.49043841435185187</c:v>
                </c:pt>
                <c:pt idx="2500">
                  <c:v>0.49044315972222224</c:v>
                </c:pt>
                <c:pt idx="2501">
                  <c:v>0.49044796296296295</c:v>
                </c:pt>
                <c:pt idx="2502">
                  <c:v>0.49045292824074077</c:v>
                </c:pt>
                <c:pt idx="2503">
                  <c:v>0.49045783564814815</c:v>
                </c:pt>
                <c:pt idx="2504">
                  <c:v>0.49046305555555558</c:v>
                </c:pt>
                <c:pt idx="2505">
                  <c:v>0.49046785879629629</c:v>
                </c:pt>
                <c:pt idx="2506">
                  <c:v>0.49047293981481482</c:v>
                </c:pt>
                <c:pt idx="2507">
                  <c:v>0.49047925925925928</c:v>
                </c:pt>
                <c:pt idx="2508">
                  <c:v>0.4904834490740741</c:v>
                </c:pt>
                <c:pt idx="2509">
                  <c:v>0.49048725694444445</c:v>
                </c:pt>
                <c:pt idx="2510">
                  <c:v>0.49049107638888884</c:v>
                </c:pt>
                <c:pt idx="2511">
                  <c:v>0.4904950578703704</c:v>
                </c:pt>
                <c:pt idx="2512">
                  <c:v>0.49049885416666666</c:v>
                </c:pt>
                <c:pt idx="2513">
                  <c:v>0.49050268518518519</c:v>
                </c:pt>
                <c:pt idx="2514">
                  <c:v>0.49050722222222221</c:v>
                </c:pt>
                <c:pt idx="2515">
                  <c:v>0.49051209490740738</c:v>
                </c:pt>
                <c:pt idx="2516">
                  <c:v>0.49051716435185183</c:v>
                </c:pt>
                <c:pt idx="2517">
                  <c:v>0.4905221296296296</c:v>
                </c:pt>
                <c:pt idx="2518">
                  <c:v>0.49052716435185184</c:v>
                </c:pt>
                <c:pt idx="2519">
                  <c:v>0.49053237268518518</c:v>
                </c:pt>
                <c:pt idx="2520">
                  <c:v>0.49053745370370372</c:v>
                </c:pt>
                <c:pt idx="2521">
                  <c:v>0.49054233796296298</c:v>
                </c:pt>
                <c:pt idx="2522">
                  <c:v>0.49054730324074075</c:v>
                </c:pt>
                <c:pt idx="2523">
                  <c:v>0.49055206018518516</c:v>
                </c:pt>
                <c:pt idx="2524">
                  <c:v>0.49055605324074075</c:v>
                </c:pt>
                <c:pt idx="2525">
                  <c:v>0.49056000000000005</c:v>
                </c:pt>
                <c:pt idx="2526">
                  <c:v>0.49056399305555559</c:v>
                </c:pt>
                <c:pt idx="2527">
                  <c:v>0.4905681018518519</c:v>
                </c:pt>
                <c:pt idx="2528">
                  <c:v>0.49057206018518523</c:v>
                </c:pt>
                <c:pt idx="2529">
                  <c:v>0.49057717592592592</c:v>
                </c:pt>
                <c:pt idx="2530">
                  <c:v>0.49058210648148148</c:v>
                </c:pt>
                <c:pt idx="2531">
                  <c:v>0.49058747685185183</c:v>
                </c:pt>
                <c:pt idx="2532">
                  <c:v>0.49059249999999999</c:v>
                </c:pt>
                <c:pt idx="2533">
                  <c:v>0.49059743055555555</c:v>
                </c:pt>
                <c:pt idx="2534">
                  <c:v>0.49060248842592591</c:v>
                </c:pt>
                <c:pt idx="2535">
                  <c:v>0.49060767361111113</c:v>
                </c:pt>
                <c:pt idx="2536">
                  <c:v>0.49061296296296297</c:v>
                </c:pt>
                <c:pt idx="2537">
                  <c:v>0.49061804398148151</c:v>
                </c:pt>
                <c:pt idx="2538">
                  <c:v>0.49062229166666665</c:v>
                </c:pt>
                <c:pt idx="2539">
                  <c:v>0.49062615740740739</c:v>
                </c:pt>
                <c:pt idx="2540">
                  <c:v>0.49063010416666669</c:v>
                </c:pt>
                <c:pt idx="2541">
                  <c:v>0.49063400462962964</c:v>
                </c:pt>
                <c:pt idx="2542">
                  <c:v>0.4906378472222222</c:v>
                </c:pt>
                <c:pt idx="2543">
                  <c:v>0.49064185185185183</c:v>
                </c:pt>
                <c:pt idx="2544">
                  <c:v>0.49064665509259259</c:v>
                </c:pt>
                <c:pt idx="2545">
                  <c:v>0.4906516782407408</c:v>
                </c:pt>
                <c:pt idx="2546">
                  <c:v>0.49065650462962962</c:v>
                </c:pt>
                <c:pt idx="2547">
                  <c:v>0.49066144675925921</c:v>
                </c:pt>
                <c:pt idx="2548">
                  <c:v>0.490666400462963</c:v>
                </c:pt>
                <c:pt idx="2549">
                  <c:v>0.49067130787037039</c:v>
                </c:pt>
                <c:pt idx="2550">
                  <c:v>0.49067629629629628</c:v>
                </c:pt>
                <c:pt idx="2551">
                  <c:v>0.49068273148148145</c:v>
                </c:pt>
                <c:pt idx="2552">
                  <c:v>0.49068767361111115</c:v>
                </c:pt>
                <c:pt idx="2553">
                  <c:v>0.49069211805555552</c:v>
                </c:pt>
                <c:pt idx="2554">
                  <c:v>0.49069590277777775</c:v>
                </c:pt>
                <c:pt idx="2555">
                  <c:v>0.49069988425925931</c:v>
                </c:pt>
                <c:pt idx="2556">
                  <c:v>0.49070376157407408</c:v>
                </c:pt>
                <c:pt idx="2557">
                  <c:v>0.49070752314814814</c:v>
                </c:pt>
                <c:pt idx="2558">
                  <c:v>0.49071144675925926</c:v>
                </c:pt>
                <c:pt idx="2559">
                  <c:v>0.49071675925925923</c:v>
                </c:pt>
                <c:pt idx="2560">
                  <c:v>0.49072160879629628</c:v>
                </c:pt>
                <c:pt idx="2561">
                  <c:v>0.49072635416666666</c:v>
                </c:pt>
                <c:pt idx="2562">
                  <c:v>0.49073160879629629</c:v>
                </c:pt>
                <c:pt idx="2563">
                  <c:v>0.49073668981481483</c:v>
                </c:pt>
                <c:pt idx="2564">
                  <c:v>0.4907417013888889</c:v>
                </c:pt>
                <c:pt idx="2565">
                  <c:v>0.49074653935185181</c:v>
                </c:pt>
                <c:pt idx="2566">
                  <c:v>0.49075130787037041</c:v>
                </c:pt>
                <c:pt idx="2567">
                  <c:v>0.4907562962962963</c:v>
                </c:pt>
                <c:pt idx="2568">
                  <c:v>0.49076068287037033</c:v>
                </c:pt>
                <c:pt idx="2569">
                  <c:v>0.49076464120370372</c:v>
                </c:pt>
                <c:pt idx="2570">
                  <c:v>0.49076848379629628</c:v>
                </c:pt>
                <c:pt idx="2571">
                  <c:v>0.49077239583333337</c:v>
                </c:pt>
                <c:pt idx="2572">
                  <c:v>0.49077635416666671</c:v>
                </c:pt>
                <c:pt idx="2573">
                  <c:v>0.49078016203703706</c:v>
                </c:pt>
                <c:pt idx="2574">
                  <c:v>0.49078449074074076</c:v>
                </c:pt>
                <c:pt idx="2575">
                  <c:v>0.49078945601851848</c:v>
                </c:pt>
                <c:pt idx="2576">
                  <c:v>0.49079465277777778</c:v>
                </c:pt>
                <c:pt idx="2577">
                  <c:v>0.49079997685185184</c:v>
                </c:pt>
                <c:pt idx="2578">
                  <c:v>0.49080496527777778</c:v>
                </c:pt>
                <c:pt idx="2579">
                  <c:v>0.49081016203703703</c:v>
                </c:pt>
                <c:pt idx="2580">
                  <c:v>0.4908151736111111</c:v>
                </c:pt>
                <c:pt idx="2581">
                  <c:v>0.49082012731481478</c:v>
                </c:pt>
                <c:pt idx="2582">
                  <c:v>0.49082498842592592</c:v>
                </c:pt>
                <c:pt idx="2583">
                  <c:v>0.49082993055555552</c:v>
                </c:pt>
                <c:pt idx="2584">
                  <c:v>0.49083383101851852</c:v>
                </c:pt>
                <c:pt idx="2585">
                  <c:v>0.49083771990740743</c:v>
                </c:pt>
                <c:pt idx="2586">
                  <c:v>0.49084156249999999</c:v>
                </c:pt>
                <c:pt idx="2587">
                  <c:v>0.49084561342592598</c:v>
                </c:pt>
                <c:pt idx="2588">
                  <c:v>0.49084943287037036</c:v>
                </c:pt>
                <c:pt idx="2589">
                  <c:v>0.49085390046296301</c:v>
                </c:pt>
                <c:pt idx="2590">
                  <c:v>0.49085874999999995</c:v>
                </c:pt>
                <c:pt idx="2591">
                  <c:v>0.49086349537037038</c:v>
                </c:pt>
                <c:pt idx="2592">
                  <c:v>0.49086844907407406</c:v>
                </c:pt>
                <c:pt idx="2593">
                  <c:v>0.49087341435185183</c:v>
                </c:pt>
                <c:pt idx="2594">
                  <c:v>0.49087811342592591</c:v>
                </c:pt>
                <c:pt idx="2595">
                  <c:v>0.49088299768518517</c:v>
                </c:pt>
                <c:pt idx="2596">
                  <c:v>0.49088936342592593</c:v>
                </c:pt>
                <c:pt idx="2597">
                  <c:v>0.49089444444444447</c:v>
                </c:pt>
                <c:pt idx="2598">
                  <c:v>0.49089921296296296</c:v>
                </c:pt>
                <c:pt idx="2599">
                  <c:v>0.49090313657407408</c:v>
                </c:pt>
                <c:pt idx="2600">
                  <c:v>0.490907025462963</c:v>
                </c:pt>
                <c:pt idx="2601">
                  <c:v>0.49091090277777777</c:v>
                </c:pt>
                <c:pt idx="2602">
                  <c:v>0.49091493055555557</c:v>
                </c:pt>
                <c:pt idx="2603">
                  <c:v>0.49091881944444443</c:v>
                </c:pt>
                <c:pt idx="2604">
                  <c:v>0.49092302083333333</c:v>
                </c:pt>
                <c:pt idx="2605">
                  <c:v>0.49092795138888889</c:v>
                </c:pt>
                <c:pt idx="2606">
                  <c:v>0.49093304398148147</c:v>
                </c:pt>
                <c:pt idx="2607">
                  <c:v>0.49093826388888889</c:v>
                </c:pt>
                <c:pt idx="2608">
                  <c:v>0.49094295138888894</c:v>
                </c:pt>
                <c:pt idx="2609">
                  <c:v>0.49094789351851853</c:v>
                </c:pt>
                <c:pt idx="2610">
                  <c:v>0.49095249999999996</c:v>
                </c:pt>
                <c:pt idx="2611">
                  <c:v>0.49095741898148143</c:v>
                </c:pt>
                <c:pt idx="2612">
                  <c:v>0.49096241898148146</c:v>
                </c:pt>
                <c:pt idx="2613">
                  <c:v>0.49096760416666668</c:v>
                </c:pt>
                <c:pt idx="2614">
                  <c:v>0.49097166666666664</c:v>
                </c:pt>
                <c:pt idx="2615">
                  <c:v>0.49097560185185185</c:v>
                </c:pt>
                <c:pt idx="2616">
                  <c:v>0.49097973379629628</c:v>
                </c:pt>
                <c:pt idx="2617">
                  <c:v>0.49098364583333337</c:v>
                </c:pt>
                <c:pt idx="2618">
                  <c:v>0.49098761574074073</c:v>
                </c:pt>
                <c:pt idx="2619">
                  <c:v>0.49099175925925925</c:v>
                </c:pt>
                <c:pt idx="2620">
                  <c:v>0.4909971296296296</c:v>
                </c:pt>
                <c:pt idx="2621">
                  <c:v>0.49100225694444449</c:v>
                </c:pt>
                <c:pt idx="2622">
                  <c:v>0.49100768518518517</c:v>
                </c:pt>
                <c:pt idx="2623">
                  <c:v>0.49101281250000001</c:v>
                </c:pt>
                <c:pt idx="2624">
                  <c:v>0.49101747685185182</c:v>
                </c:pt>
                <c:pt idx="2625">
                  <c:v>0.491022349537037</c:v>
                </c:pt>
                <c:pt idx="2626">
                  <c:v>0.49102740740740741</c:v>
                </c:pt>
                <c:pt idx="2627">
                  <c:v>0.49103267361111108</c:v>
                </c:pt>
                <c:pt idx="2628">
                  <c:v>0.49103791666666669</c:v>
                </c:pt>
                <c:pt idx="2629">
                  <c:v>0.49104201388888891</c:v>
                </c:pt>
                <c:pt idx="2630">
                  <c:v>0.49104596064814815</c:v>
                </c:pt>
                <c:pt idx="2631">
                  <c:v>0.49104994212962966</c:v>
                </c:pt>
                <c:pt idx="2632">
                  <c:v>0.49105403935185188</c:v>
                </c:pt>
                <c:pt idx="2633">
                  <c:v>0.49105802083333333</c:v>
                </c:pt>
                <c:pt idx="2634">
                  <c:v>0.49106225694444444</c:v>
                </c:pt>
                <c:pt idx="2635">
                  <c:v>0.49106744212962966</c:v>
                </c:pt>
                <c:pt idx="2636">
                  <c:v>0.49107266203703709</c:v>
                </c:pt>
                <c:pt idx="2637">
                  <c:v>0.49107799768518517</c:v>
                </c:pt>
                <c:pt idx="2638">
                  <c:v>0.49108319444444443</c:v>
                </c:pt>
                <c:pt idx="2639">
                  <c:v>0.49108843749999997</c:v>
                </c:pt>
                <c:pt idx="2640">
                  <c:v>0.49109465277777775</c:v>
                </c:pt>
                <c:pt idx="2641">
                  <c:v>0.49109986111111109</c:v>
                </c:pt>
                <c:pt idx="2642">
                  <c:v>0.49110493055555554</c:v>
                </c:pt>
                <c:pt idx="2643">
                  <c:v>0.49110937500000001</c:v>
                </c:pt>
                <c:pt idx="2644">
                  <c:v>0.49111332175925931</c:v>
                </c:pt>
                <c:pt idx="2645">
                  <c:v>0.49111740740740739</c:v>
                </c:pt>
                <c:pt idx="2646">
                  <c:v>0.49112138888888884</c:v>
                </c:pt>
                <c:pt idx="2647">
                  <c:v>0.49112527777777776</c:v>
                </c:pt>
                <c:pt idx="2648">
                  <c:v>0.49112954861111113</c:v>
                </c:pt>
                <c:pt idx="2649">
                  <c:v>0.49113508101851849</c:v>
                </c:pt>
                <c:pt idx="2650">
                  <c:v>0.49113997685185184</c:v>
                </c:pt>
                <c:pt idx="2651">
                  <c:v>0.49114491898148144</c:v>
                </c:pt>
                <c:pt idx="2652">
                  <c:v>0.49115004629629633</c:v>
                </c:pt>
                <c:pt idx="2653">
                  <c:v>0.49115525462962961</c:v>
                </c:pt>
                <c:pt idx="2654">
                  <c:v>0.4911601967592592</c:v>
                </c:pt>
                <c:pt idx="2655">
                  <c:v>0.49116563657407403</c:v>
                </c:pt>
                <c:pt idx="2656">
                  <c:v>0.49117107638888885</c:v>
                </c:pt>
                <c:pt idx="2657">
                  <c:v>0.49117609953703706</c:v>
                </c:pt>
                <c:pt idx="2658">
                  <c:v>0.49118006944444442</c:v>
                </c:pt>
                <c:pt idx="2659">
                  <c:v>0.49118407407407405</c:v>
                </c:pt>
                <c:pt idx="2660">
                  <c:v>0.49118809027777782</c:v>
                </c:pt>
                <c:pt idx="2661">
                  <c:v>0.49119214120370369</c:v>
                </c:pt>
                <c:pt idx="2662">
                  <c:v>0.49119612268518514</c:v>
                </c:pt>
                <c:pt idx="2663">
                  <c:v>0.49120013888888892</c:v>
                </c:pt>
                <c:pt idx="2664">
                  <c:v>0.49120548611111109</c:v>
                </c:pt>
                <c:pt idx="2665">
                  <c:v>0.49121063657407404</c:v>
                </c:pt>
                <c:pt idx="2666">
                  <c:v>0.49121611111111108</c:v>
                </c:pt>
                <c:pt idx="2667">
                  <c:v>0.49122141203703706</c:v>
                </c:pt>
                <c:pt idx="2668">
                  <c:v>0.49122678240740741</c:v>
                </c:pt>
                <c:pt idx="2669">
                  <c:v>0.49123187499999998</c:v>
                </c:pt>
                <c:pt idx="2670">
                  <c:v>0.49123688657407411</c:v>
                </c:pt>
                <c:pt idx="2671">
                  <c:v>0.4912417824074074</c:v>
                </c:pt>
                <c:pt idx="2672">
                  <c:v>0.49124668981481484</c:v>
                </c:pt>
                <c:pt idx="2673">
                  <c:v>0.49125064814814817</c:v>
                </c:pt>
                <c:pt idx="2674">
                  <c:v>0.49125465277777774</c:v>
                </c:pt>
                <c:pt idx="2675">
                  <c:v>0.49125847222222219</c:v>
                </c:pt>
                <c:pt idx="2676">
                  <c:v>0.49126247685185187</c:v>
                </c:pt>
                <c:pt idx="2677">
                  <c:v>0.49126634259259255</c:v>
                </c:pt>
                <c:pt idx="2678">
                  <c:v>0.49127085648148144</c:v>
                </c:pt>
                <c:pt idx="2679">
                  <c:v>0.49127572916666667</c:v>
                </c:pt>
                <c:pt idx="2680">
                  <c:v>0.49128077546296295</c:v>
                </c:pt>
                <c:pt idx="2681">
                  <c:v>0.4912858912037037</c:v>
                </c:pt>
                <c:pt idx="2682">
                  <c:v>0.49129101851851847</c:v>
                </c:pt>
                <c:pt idx="2683">
                  <c:v>0.49129612268518513</c:v>
                </c:pt>
                <c:pt idx="2684">
                  <c:v>0.49130229166666667</c:v>
                </c:pt>
                <c:pt idx="2685">
                  <c:v>0.49130745370370371</c:v>
                </c:pt>
                <c:pt idx="2686">
                  <c:v>0.49131239583333336</c:v>
                </c:pt>
                <c:pt idx="2687">
                  <c:v>0.49131679398148148</c:v>
                </c:pt>
                <c:pt idx="2688">
                  <c:v>0.4913208912037037</c:v>
                </c:pt>
                <c:pt idx="2689">
                  <c:v>0.49132480324074074</c:v>
                </c:pt>
                <c:pt idx="2690">
                  <c:v>0.49132868055555551</c:v>
                </c:pt>
                <c:pt idx="2691">
                  <c:v>0.4913327199074074</c:v>
                </c:pt>
                <c:pt idx="2692">
                  <c:v>0.49133672453703703</c:v>
                </c:pt>
                <c:pt idx="2693">
                  <c:v>0.49134143518518519</c:v>
                </c:pt>
                <c:pt idx="2694">
                  <c:v>0.49134631944444446</c:v>
                </c:pt>
                <c:pt idx="2695">
                  <c:v>0.49135157407407409</c:v>
                </c:pt>
                <c:pt idx="2696">
                  <c:v>0.49135665509259258</c:v>
                </c:pt>
                <c:pt idx="2697">
                  <c:v>0.49136201388888884</c:v>
                </c:pt>
                <c:pt idx="2698">
                  <c:v>0.49136756944444443</c:v>
                </c:pt>
                <c:pt idx="2699">
                  <c:v>0.49137280092592595</c:v>
                </c:pt>
                <c:pt idx="2700">
                  <c:v>0.49137792824074072</c:v>
                </c:pt>
                <c:pt idx="2701">
                  <c:v>0.49138282407407408</c:v>
                </c:pt>
                <c:pt idx="2702">
                  <c:v>0.49138750000000003</c:v>
                </c:pt>
                <c:pt idx="2703">
                  <c:v>0.49139141203703707</c:v>
                </c:pt>
                <c:pt idx="2704">
                  <c:v>0.4913953703703704</c:v>
                </c:pt>
                <c:pt idx="2705">
                  <c:v>0.49139930555555561</c:v>
                </c:pt>
                <c:pt idx="2706">
                  <c:v>0.49140318287037038</c:v>
                </c:pt>
                <c:pt idx="2707">
                  <c:v>0.49140723379629631</c:v>
                </c:pt>
                <c:pt idx="2708">
                  <c:v>0.49141233796296296</c:v>
                </c:pt>
                <c:pt idx="2709">
                  <c:v>0.49141719907407411</c:v>
                </c:pt>
                <c:pt idx="2710">
                  <c:v>0.49142207175925923</c:v>
                </c:pt>
                <c:pt idx="2711">
                  <c:v>0.49142700231481484</c:v>
                </c:pt>
                <c:pt idx="2712">
                  <c:v>0.49143192129629631</c:v>
                </c:pt>
                <c:pt idx="2713">
                  <c:v>0.49143706018518518</c:v>
                </c:pt>
                <c:pt idx="2714">
                  <c:v>0.49144226851851852</c:v>
                </c:pt>
                <c:pt idx="2715">
                  <c:v>0.49144711805555552</c:v>
                </c:pt>
                <c:pt idx="2716">
                  <c:v>0.49145211805555555</c:v>
                </c:pt>
                <c:pt idx="2717">
                  <c:v>0.49145624999999998</c:v>
                </c:pt>
                <c:pt idx="2718">
                  <c:v>0.4914602662037037</c:v>
                </c:pt>
                <c:pt idx="2719">
                  <c:v>0.49146418981481482</c:v>
                </c:pt>
                <c:pt idx="2720">
                  <c:v>0.49146817129629627</c:v>
                </c:pt>
                <c:pt idx="2721">
                  <c:v>0.49147215277777773</c:v>
                </c:pt>
                <c:pt idx="2722">
                  <c:v>0.49147600694444443</c:v>
                </c:pt>
                <c:pt idx="2723">
                  <c:v>0.4914807986111111</c:v>
                </c:pt>
                <c:pt idx="2724">
                  <c:v>0.49148564814814816</c:v>
                </c:pt>
                <c:pt idx="2725">
                  <c:v>0.4914906365740741</c:v>
                </c:pt>
                <c:pt idx="2726">
                  <c:v>0.49149578703703706</c:v>
                </c:pt>
                <c:pt idx="2727">
                  <c:v>0.49150085648148151</c:v>
                </c:pt>
                <c:pt idx="2728">
                  <c:v>0.49150572916666668</c:v>
                </c:pt>
                <c:pt idx="2729">
                  <c:v>0.49151182870370369</c:v>
                </c:pt>
                <c:pt idx="2730">
                  <c:v>0.49151682870370372</c:v>
                </c:pt>
                <c:pt idx="2731">
                  <c:v>0.49152186342592591</c:v>
                </c:pt>
                <c:pt idx="2732">
                  <c:v>0.49152628472222221</c:v>
                </c:pt>
                <c:pt idx="2733">
                  <c:v>0.49153035879629631</c:v>
                </c:pt>
                <c:pt idx="2734">
                  <c:v>0.49153431712962964</c:v>
                </c:pt>
                <c:pt idx="2735">
                  <c:v>0.49153825231481485</c:v>
                </c:pt>
                <c:pt idx="2736">
                  <c:v>0.49154233796296293</c:v>
                </c:pt>
                <c:pt idx="2737">
                  <c:v>0.49154630787037035</c:v>
                </c:pt>
                <c:pt idx="2738">
                  <c:v>0.49155165509259263</c:v>
                </c:pt>
                <c:pt idx="2739">
                  <c:v>0.49155675925925929</c:v>
                </c:pt>
                <c:pt idx="2740">
                  <c:v>0.49156210648148146</c:v>
                </c:pt>
                <c:pt idx="2741">
                  <c:v>0.49156730324074077</c:v>
                </c:pt>
                <c:pt idx="2742">
                  <c:v>0.49157238425925925</c:v>
                </c:pt>
                <c:pt idx="2743">
                  <c:v>0.49157768518518519</c:v>
                </c:pt>
                <c:pt idx="2744">
                  <c:v>0.49158290509259261</c:v>
                </c:pt>
                <c:pt idx="2745">
                  <c:v>0.49158798611111115</c:v>
                </c:pt>
                <c:pt idx="2746">
                  <c:v>0.4915930555555556</c:v>
                </c:pt>
                <c:pt idx="2747">
                  <c:v>0.49159693287037037</c:v>
                </c:pt>
                <c:pt idx="2748">
                  <c:v>0.49160086805555553</c:v>
                </c:pt>
                <c:pt idx="2749">
                  <c:v>0.49160494212962963</c:v>
                </c:pt>
                <c:pt idx="2750">
                  <c:v>0.49160884259259258</c:v>
                </c:pt>
                <c:pt idx="2751">
                  <c:v>0.49161261574074078</c:v>
                </c:pt>
                <c:pt idx="2752">
                  <c:v>0.49161670138888885</c:v>
                </c:pt>
                <c:pt idx="2753">
                  <c:v>0.49162145833333332</c:v>
                </c:pt>
                <c:pt idx="2754">
                  <c:v>0.49162635416666661</c:v>
                </c:pt>
                <c:pt idx="2755">
                  <c:v>0.49163149305555559</c:v>
                </c:pt>
                <c:pt idx="2756">
                  <c:v>0.49163637731481485</c:v>
                </c:pt>
                <c:pt idx="2757">
                  <c:v>0.49164142361111113</c:v>
                </c:pt>
                <c:pt idx="2758">
                  <c:v>0.49164649305555552</c:v>
                </c:pt>
                <c:pt idx="2759">
                  <c:v>0.49165179398148151</c:v>
                </c:pt>
                <c:pt idx="2760">
                  <c:v>0.49165649305555559</c:v>
                </c:pt>
                <c:pt idx="2761">
                  <c:v>0.49166144675925927</c:v>
                </c:pt>
                <c:pt idx="2762">
                  <c:v>0.49166539351851851</c:v>
                </c:pt>
                <c:pt idx="2763">
                  <c:v>0.49166937500000002</c:v>
                </c:pt>
                <c:pt idx="2764">
                  <c:v>0.49167340277777777</c:v>
                </c:pt>
                <c:pt idx="2765">
                  <c:v>0.49167724537037039</c:v>
                </c:pt>
                <c:pt idx="2766">
                  <c:v>0.49168116898148151</c:v>
                </c:pt>
                <c:pt idx="2767">
                  <c:v>0.49168510416666672</c:v>
                </c:pt>
                <c:pt idx="2768">
                  <c:v>0.49169030092592592</c:v>
                </c:pt>
                <c:pt idx="2769">
                  <c:v>0.49169533564814816</c:v>
                </c:pt>
                <c:pt idx="2770">
                  <c:v>0.49170034722222217</c:v>
                </c:pt>
                <c:pt idx="2771">
                  <c:v>0.49170513888888889</c:v>
                </c:pt>
                <c:pt idx="2772">
                  <c:v>0.49171032407407406</c:v>
                </c:pt>
                <c:pt idx="2773">
                  <c:v>0.49171721064814816</c:v>
                </c:pt>
                <c:pt idx="2774">
                  <c:v>0.49172274305555552</c:v>
                </c:pt>
                <c:pt idx="2775">
                  <c:v>0.49172796296296295</c:v>
                </c:pt>
                <c:pt idx="2776">
                  <c:v>0.4917329861111111</c:v>
                </c:pt>
                <c:pt idx="2777">
                  <c:v>0.49173697916666664</c:v>
                </c:pt>
                <c:pt idx="2778">
                  <c:v>0.49174085648148153</c:v>
                </c:pt>
                <c:pt idx="2779">
                  <c:v>0.49174488425925927</c:v>
                </c:pt>
                <c:pt idx="2780">
                  <c:v>0.49174879629629631</c:v>
                </c:pt>
                <c:pt idx="2781">
                  <c:v>0.49175259259259257</c:v>
                </c:pt>
                <c:pt idx="2782">
                  <c:v>0.49175668981481485</c:v>
                </c:pt>
                <c:pt idx="2783">
                  <c:v>0.49176157407407411</c:v>
                </c:pt>
                <c:pt idx="2784">
                  <c:v>0.49176679398148143</c:v>
                </c:pt>
                <c:pt idx="2785">
                  <c:v>0.49177172453703705</c:v>
                </c:pt>
                <c:pt idx="2786">
                  <c:v>0.49177653935185184</c:v>
                </c:pt>
                <c:pt idx="2787">
                  <c:v>0.49178152777777778</c:v>
                </c:pt>
                <c:pt idx="2788">
                  <c:v>0.49178687500000001</c:v>
                </c:pt>
                <c:pt idx="2789">
                  <c:v>0.49179202546296291</c:v>
                </c:pt>
                <c:pt idx="2790">
                  <c:v>0.49179710648148145</c:v>
                </c:pt>
                <c:pt idx="2791">
                  <c:v>0.49180204861111115</c:v>
                </c:pt>
                <c:pt idx="2792">
                  <c:v>0.49180600694444448</c:v>
                </c:pt>
                <c:pt idx="2793">
                  <c:v>0.49180978009259263</c:v>
                </c:pt>
                <c:pt idx="2794">
                  <c:v>0.49181376157407408</c:v>
                </c:pt>
                <c:pt idx="2795">
                  <c:v>0.49181756944444444</c:v>
                </c:pt>
                <c:pt idx="2796">
                  <c:v>0.49182145833333335</c:v>
                </c:pt>
                <c:pt idx="2797">
                  <c:v>0.49182582175925926</c:v>
                </c:pt>
                <c:pt idx="2798">
                  <c:v>0.4918310300925926</c:v>
                </c:pt>
                <c:pt idx="2799">
                  <c:v>0.49183582175925927</c:v>
                </c:pt>
                <c:pt idx="2800">
                  <c:v>0.49184079861111107</c:v>
                </c:pt>
                <c:pt idx="2801">
                  <c:v>0.49184591435185188</c:v>
                </c:pt>
                <c:pt idx="2802">
                  <c:v>0.49185091435185185</c:v>
                </c:pt>
                <c:pt idx="2803">
                  <c:v>0.49185596064814813</c:v>
                </c:pt>
                <c:pt idx="2804">
                  <c:v>0.49186099537037037</c:v>
                </c:pt>
                <c:pt idx="2805">
                  <c:v>0.49186608796296299</c:v>
                </c:pt>
                <c:pt idx="2806">
                  <c:v>0.49187071759259254</c:v>
                </c:pt>
                <c:pt idx="2807">
                  <c:v>0.49187464120370367</c:v>
                </c:pt>
                <c:pt idx="2808">
                  <c:v>0.49187853009259258</c:v>
                </c:pt>
                <c:pt idx="2809">
                  <c:v>0.49188244212962967</c:v>
                </c:pt>
                <c:pt idx="2810">
                  <c:v>0.49188634259259256</c:v>
                </c:pt>
                <c:pt idx="2811">
                  <c:v>0.49189015046296297</c:v>
                </c:pt>
                <c:pt idx="2812">
                  <c:v>0.49189416666666669</c:v>
                </c:pt>
                <c:pt idx="2813">
                  <c:v>0.49189914351851849</c:v>
                </c:pt>
                <c:pt idx="2814">
                  <c:v>0.49190395833333334</c:v>
                </c:pt>
                <c:pt idx="2815">
                  <c:v>0.49190891203703702</c:v>
                </c:pt>
                <c:pt idx="2816">
                  <c:v>0.49191400462962959</c:v>
                </c:pt>
                <c:pt idx="2817">
                  <c:v>0.49192024305555554</c:v>
                </c:pt>
                <c:pt idx="2818">
                  <c:v>0.4919251273148148</c:v>
                </c:pt>
                <c:pt idx="2819">
                  <c:v>0.49193045138888891</c:v>
                </c:pt>
                <c:pt idx="2820">
                  <c:v>0.49193567129629628</c:v>
                </c:pt>
                <c:pt idx="2821">
                  <c:v>0.49194061342592593</c:v>
                </c:pt>
                <c:pt idx="2822">
                  <c:v>0.49194454861111114</c:v>
                </c:pt>
                <c:pt idx="2823">
                  <c:v>0.49194837962962962</c:v>
                </c:pt>
                <c:pt idx="2824">
                  <c:v>0.49195247685185189</c:v>
                </c:pt>
                <c:pt idx="2825">
                  <c:v>0.49195638888888887</c:v>
                </c:pt>
                <c:pt idx="2826">
                  <c:v>0.49196019675925928</c:v>
                </c:pt>
                <c:pt idx="2827">
                  <c:v>0.49196449074074072</c:v>
                </c:pt>
                <c:pt idx="2828">
                  <c:v>0.49196995370370372</c:v>
                </c:pt>
                <c:pt idx="2829">
                  <c:v>0.49197496527777779</c:v>
                </c:pt>
                <c:pt idx="2830">
                  <c:v>0.49197989583333329</c:v>
                </c:pt>
                <c:pt idx="2831">
                  <c:v>0.49198494212962962</c:v>
                </c:pt>
                <c:pt idx="2832">
                  <c:v>0.49198987268518518</c:v>
                </c:pt>
                <c:pt idx="2833">
                  <c:v>0.49199482638888892</c:v>
                </c:pt>
                <c:pt idx="2834">
                  <c:v>0.49200019675925927</c:v>
                </c:pt>
                <c:pt idx="2835">
                  <c:v>0.49200542824074073</c:v>
                </c:pt>
                <c:pt idx="2836">
                  <c:v>0.49201062500000003</c:v>
                </c:pt>
                <c:pt idx="2837">
                  <c:v>0.49201452546296293</c:v>
                </c:pt>
                <c:pt idx="2838">
                  <c:v>0.49201837962962963</c:v>
                </c:pt>
                <c:pt idx="2839">
                  <c:v>0.49202246527777777</c:v>
                </c:pt>
                <c:pt idx="2840">
                  <c:v>0.4920263773148148</c:v>
                </c:pt>
                <c:pt idx="2841">
                  <c:v>0.49203024305555559</c:v>
                </c:pt>
                <c:pt idx="2842">
                  <c:v>0.4920343518518519</c:v>
                </c:pt>
                <c:pt idx="2843">
                  <c:v>0.49203969907407408</c:v>
                </c:pt>
                <c:pt idx="2844">
                  <c:v>0.49204484953703703</c:v>
                </c:pt>
                <c:pt idx="2845">
                  <c:v>0.49204981481481486</c:v>
                </c:pt>
                <c:pt idx="2846">
                  <c:v>0.49205489583333334</c:v>
                </c:pt>
                <c:pt idx="2847">
                  <c:v>0.49205994212962961</c:v>
                </c:pt>
                <c:pt idx="2848">
                  <c:v>0.49206503472222224</c:v>
                </c:pt>
                <c:pt idx="2849">
                  <c:v>0.49207005787037034</c:v>
                </c:pt>
                <c:pt idx="2850">
                  <c:v>0.49207538194444439</c:v>
                </c:pt>
                <c:pt idx="2851">
                  <c:v>0.49208082175925921</c:v>
                </c:pt>
                <c:pt idx="2852">
                  <c:v>0.49208484953703707</c:v>
                </c:pt>
                <c:pt idx="2853">
                  <c:v>0.49208878472222223</c:v>
                </c:pt>
                <c:pt idx="2854">
                  <c:v>0.49209293981481483</c:v>
                </c:pt>
                <c:pt idx="2855">
                  <c:v>0.4920969907407407</c:v>
                </c:pt>
                <c:pt idx="2856">
                  <c:v>0.49210092592592591</c:v>
                </c:pt>
                <c:pt idx="2857">
                  <c:v>0.49210628472222223</c:v>
                </c:pt>
                <c:pt idx="2858">
                  <c:v>0.49211252314814818</c:v>
                </c:pt>
                <c:pt idx="2859">
                  <c:v>0.49211754629629628</c:v>
                </c:pt>
                <c:pt idx="2860">
                  <c:v>0.49212236111111113</c:v>
                </c:pt>
                <c:pt idx="2861">
                  <c:v>0.49212739583333337</c:v>
                </c:pt>
                <c:pt idx="2862">
                  <c:v>0.49213237268518517</c:v>
                </c:pt>
                <c:pt idx="2863">
                  <c:v>0.49213740740740741</c:v>
                </c:pt>
                <c:pt idx="2864">
                  <c:v>0.49214233796296297</c:v>
                </c:pt>
                <c:pt idx="2865">
                  <c:v>0.49214739583333333</c:v>
                </c:pt>
                <c:pt idx="2866">
                  <c:v>0.49215136574074075</c:v>
                </c:pt>
                <c:pt idx="2867">
                  <c:v>0.49215540509259265</c:v>
                </c:pt>
                <c:pt idx="2868">
                  <c:v>0.49215924768518521</c:v>
                </c:pt>
                <c:pt idx="2869">
                  <c:v>0.49216305555555556</c:v>
                </c:pt>
                <c:pt idx="2870">
                  <c:v>0.49216711805555557</c:v>
                </c:pt>
                <c:pt idx="2871">
                  <c:v>0.49217094907407405</c:v>
                </c:pt>
                <c:pt idx="2872">
                  <c:v>0.49217593750000005</c:v>
                </c:pt>
                <c:pt idx="2873">
                  <c:v>0.49218079861111108</c:v>
                </c:pt>
                <c:pt idx="2874">
                  <c:v>0.4921858101851852</c:v>
                </c:pt>
                <c:pt idx="2875">
                  <c:v>0.49219087962962965</c:v>
                </c:pt>
                <c:pt idx="2876">
                  <c:v>0.49219597222222222</c:v>
                </c:pt>
                <c:pt idx="2877">
                  <c:v>0.49220096064814811</c:v>
                </c:pt>
                <c:pt idx="2878">
                  <c:v>0.49220581018518517</c:v>
                </c:pt>
                <c:pt idx="2879">
                  <c:v>0.4922108912037037</c:v>
                </c:pt>
                <c:pt idx="2880">
                  <c:v>0.49221581018518518</c:v>
                </c:pt>
                <c:pt idx="2881">
                  <c:v>0.49222025462962965</c:v>
                </c:pt>
                <c:pt idx="2882">
                  <c:v>0.49222422453703701</c:v>
                </c:pt>
                <c:pt idx="2883">
                  <c:v>0.49222798611111113</c:v>
                </c:pt>
                <c:pt idx="2884">
                  <c:v>0.49223182870370369</c:v>
                </c:pt>
                <c:pt idx="2885">
                  <c:v>0.4922357175925926</c:v>
                </c:pt>
                <c:pt idx="2886">
                  <c:v>0.49223950231481478</c:v>
                </c:pt>
                <c:pt idx="2887">
                  <c:v>0.49224423611111107</c:v>
                </c:pt>
                <c:pt idx="2888">
                  <c:v>0.4922492361111111</c:v>
                </c:pt>
                <c:pt idx="2889">
                  <c:v>0.49225410879629633</c:v>
                </c:pt>
                <c:pt idx="2890">
                  <c:v>0.49225887731481482</c:v>
                </c:pt>
                <c:pt idx="2891">
                  <c:v>0.49226467592592593</c:v>
                </c:pt>
                <c:pt idx="2892">
                  <c:v>0.49226971064814817</c:v>
                </c:pt>
                <c:pt idx="2893">
                  <c:v>0.49227466435185185</c:v>
                </c:pt>
                <c:pt idx="2894">
                  <c:v>0.49227957175925924</c:v>
                </c:pt>
                <c:pt idx="2895">
                  <c:v>0.49228431712962961</c:v>
                </c:pt>
                <c:pt idx="2896">
                  <c:v>0.49228906249999999</c:v>
                </c:pt>
                <c:pt idx="2897">
                  <c:v>0.49229288194444448</c:v>
                </c:pt>
                <c:pt idx="2898">
                  <c:v>0.49229657407407407</c:v>
                </c:pt>
                <c:pt idx="2899">
                  <c:v>0.4923005324074074</c:v>
                </c:pt>
                <c:pt idx="2900">
                  <c:v>0.49230444444444443</c:v>
                </c:pt>
                <c:pt idx="2901">
                  <c:v>0.49230826388888888</c:v>
                </c:pt>
                <c:pt idx="2902">
                  <c:v>0.49231215277777779</c:v>
                </c:pt>
                <c:pt idx="2903">
                  <c:v>0.49231730324074069</c:v>
                </c:pt>
                <c:pt idx="2904">
                  <c:v>0.49232200231481477</c:v>
                </c:pt>
                <c:pt idx="2905">
                  <c:v>0.49232681712962961</c:v>
                </c:pt>
                <c:pt idx="2906">
                  <c:v>0.49233197916666666</c:v>
                </c:pt>
                <c:pt idx="2907">
                  <c:v>0.49233681712962962</c:v>
                </c:pt>
                <c:pt idx="2908">
                  <c:v>0.49234193287037037</c:v>
                </c:pt>
                <c:pt idx="2909">
                  <c:v>0.49234681712962963</c:v>
                </c:pt>
                <c:pt idx="2910">
                  <c:v>0.49235179398148149</c:v>
                </c:pt>
                <c:pt idx="2911">
                  <c:v>0.4923564583333333</c:v>
                </c:pt>
                <c:pt idx="2912">
                  <c:v>0.49236065972222226</c:v>
                </c:pt>
                <c:pt idx="2913">
                  <c:v>0.492365</c:v>
                </c:pt>
                <c:pt idx="2914">
                  <c:v>0.49236896990740742</c:v>
                </c:pt>
                <c:pt idx="2915">
                  <c:v>0.49237288194444445</c:v>
                </c:pt>
                <c:pt idx="2916">
                  <c:v>0.49237663194444448</c:v>
                </c:pt>
                <c:pt idx="2917">
                  <c:v>0.49238070601851852</c:v>
                </c:pt>
                <c:pt idx="2918">
                  <c:v>0.49238569444444447</c:v>
                </c:pt>
                <c:pt idx="2919">
                  <c:v>0.49239049768518517</c:v>
                </c:pt>
                <c:pt idx="2920">
                  <c:v>0.49239550925925929</c:v>
                </c:pt>
                <c:pt idx="2921">
                  <c:v>0.49240042824074076</c:v>
                </c:pt>
                <c:pt idx="2922">
                  <c:v>0.49240535879629627</c:v>
                </c:pt>
                <c:pt idx="2923">
                  <c:v>0.49241028935185183</c:v>
                </c:pt>
                <c:pt idx="2924">
                  <c:v>0.49241550925925925</c:v>
                </c:pt>
                <c:pt idx="2925">
                  <c:v>0.49242126157407412</c:v>
                </c:pt>
                <c:pt idx="2926">
                  <c:v>0.49242556712962959</c:v>
                </c:pt>
                <c:pt idx="2927">
                  <c:v>0.4924295949074074</c:v>
                </c:pt>
                <c:pt idx="2928">
                  <c:v>0.49243356481481482</c:v>
                </c:pt>
                <c:pt idx="2929">
                  <c:v>0.49243737268518517</c:v>
                </c:pt>
                <c:pt idx="2930">
                  <c:v>0.49244114583333332</c:v>
                </c:pt>
                <c:pt idx="2931">
                  <c:v>0.49244512731481477</c:v>
                </c:pt>
                <c:pt idx="2932">
                  <c:v>0.49244892361111114</c:v>
                </c:pt>
                <c:pt idx="2933">
                  <c:v>0.49245371527777776</c:v>
                </c:pt>
                <c:pt idx="2934">
                  <c:v>0.49245855324074078</c:v>
                </c:pt>
                <c:pt idx="2935">
                  <c:v>0.49246364583333335</c:v>
                </c:pt>
                <c:pt idx="2936">
                  <c:v>0.49246865740740736</c:v>
                </c:pt>
                <c:pt idx="2937">
                  <c:v>0.49247366898148148</c:v>
                </c:pt>
                <c:pt idx="2938">
                  <c:v>0.49247905092592598</c:v>
                </c:pt>
                <c:pt idx="2939">
                  <c:v>0.49248399305555557</c:v>
                </c:pt>
                <c:pt idx="2940">
                  <c:v>0.49248901620370367</c:v>
                </c:pt>
                <c:pt idx="2941">
                  <c:v>0.49249392361111116</c:v>
                </c:pt>
                <c:pt idx="2942">
                  <c:v>0.49249846064814817</c:v>
                </c:pt>
                <c:pt idx="2943">
                  <c:v>0.49250244212962963</c:v>
                </c:pt>
                <c:pt idx="2944">
                  <c:v>0.49250622685185186</c:v>
                </c:pt>
                <c:pt idx="2945">
                  <c:v>0.49251002314814812</c:v>
                </c:pt>
                <c:pt idx="2946">
                  <c:v>0.49251400462962963</c:v>
                </c:pt>
                <c:pt idx="2947">
                  <c:v>0.49251782407407413</c:v>
                </c:pt>
                <c:pt idx="2948">
                  <c:v>0.49252269675925925</c:v>
                </c:pt>
                <c:pt idx="2949">
                  <c:v>0.49252781250000005</c:v>
                </c:pt>
                <c:pt idx="2950">
                  <c:v>0.49253287037037036</c:v>
                </c:pt>
                <c:pt idx="2951">
                  <c:v>0.49253802083333337</c:v>
                </c:pt>
                <c:pt idx="2952">
                  <c:v>0.49254314814814815</c:v>
                </c:pt>
                <c:pt idx="2953">
                  <c:v>0.49254820601851851</c:v>
                </c:pt>
                <c:pt idx="2954">
                  <c:v>0.49255327546296296</c:v>
                </c:pt>
                <c:pt idx="2955">
                  <c:v>0.4925581365740741</c:v>
                </c:pt>
                <c:pt idx="2956">
                  <c:v>0.49256314814814811</c:v>
                </c:pt>
                <c:pt idx="2957">
                  <c:v>0.49256761574074076</c:v>
                </c:pt>
                <c:pt idx="2958">
                  <c:v>0.49257244212962964</c:v>
                </c:pt>
                <c:pt idx="2959">
                  <c:v>0.49257634259259259</c:v>
                </c:pt>
                <c:pt idx="2960">
                  <c:v>0.49258037037037039</c:v>
                </c:pt>
                <c:pt idx="2961">
                  <c:v>0.49258431712962963</c:v>
                </c:pt>
                <c:pt idx="2962">
                  <c:v>0.49258817129629628</c:v>
                </c:pt>
                <c:pt idx="2963">
                  <c:v>0.4925935763888889</c:v>
                </c:pt>
                <c:pt idx="2964">
                  <c:v>0.49259874999999997</c:v>
                </c:pt>
                <c:pt idx="2965">
                  <c:v>0.4926039699074074</c:v>
                </c:pt>
                <c:pt idx="2966">
                  <c:v>0.49260905092592594</c:v>
                </c:pt>
                <c:pt idx="2967">
                  <c:v>0.49261407407407409</c:v>
                </c:pt>
                <c:pt idx="2968">
                  <c:v>0.49261913194444445</c:v>
                </c:pt>
                <c:pt idx="2969">
                  <c:v>0.49262421296296299</c:v>
                </c:pt>
                <c:pt idx="2970">
                  <c:v>0.49262964120370367</c:v>
                </c:pt>
                <c:pt idx="2971">
                  <c:v>0.49263480324074077</c:v>
                </c:pt>
                <c:pt idx="2972">
                  <c:v>0.49263887731481476</c:v>
                </c:pt>
                <c:pt idx="2973">
                  <c:v>0.4926428356481482</c:v>
                </c:pt>
                <c:pt idx="2974">
                  <c:v>0.49264686342592595</c:v>
                </c:pt>
                <c:pt idx="2975">
                  <c:v>0.4926507638888889</c:v>
                </c:pt>
                <c:pt idx="2976">
                  <c:v>0.49265466435185185</c:v>
                </c:pt>
                <c:pt idx="2977">
                  <c:v>0.49265879629629628</c:v>
                </c:pt>
                <c:pt idx="2978">
                  <c:v>0.4926640162037037</c:v>
                </c:pt>
                <c:pt idx="2979">
                  <c:v>0.4926689583333333</c:v>
                </c:pt>
                <c:pt idx="2980">
                  <c:v>0.49267400462962962</c:v>
                </c:pt>
                <c:pt idx="2981">
                  <c:v>0.49267894675925922</c:v>
                </c:pt>
                <c:pt idx="2982">
                  <c:v>0.49268416666666665</c:v>
                </c:pt>
                <c:pt idx="2983">
                  <c:v>0.49268924768518518</c:v>
                </c:pt>
                <c:pt idx="2984">
                  <c:v>0.49269452546296294</c:v>
                </c:pt>
                <c:pt idx="2985">
                  <c:v>0.49269966435185181</c:v>
                </c:pt>
                <c:pt idx="2986">
                  <c:v>0.49270489583333332</c:v>
                </c:pt>
                <c:pt idx="2987">
                  <c:v>0.49270886574074074</c:v>
                </c:pt>
                <c:pt idx="2988">
                  <c:v>0.4927128009259259</c:v>
                </c:pt>
                <c:pt idx="2989">
                  <c:v>0.49271684027777779</c:v>
                </c:pt>
                <c:pt idx="2990">
                  <c:v>0.49272072916666665</c:v>
                </c:pt>
                <c:pt idx="2991">
                  <c:v>0.49272556712962962</c:v>
                </c:pt>
                <c:pt idx="2992">
                  <c:v>0.49272952546296295</c:v>
                </c:pt>
                <c:pt idx="2993">
                  <c:v>0.49273486111111109</c:v>
                </c:pt>
                <c:pt idx="2994">
                  <c:v>0.49274024305555558</c:v>
                </c:pt>
                <c:pt idx="2995">
                  <c:v>0.49274550925925925</c:v>
                </c:pt>
                <c:pt idx="2996">
                  <c:v>0.49275031249999995</c:v>
                </c:pt>
                <c:pt idx="2997">
                  <c:v>0.49275562500000003</c:v>
                </c:pt>
                <c:pt idx="2998">
                  <c:v>0.49276090277777779</c:v>
                </c:pt>
                <c:pt idx="2999">
                  <c:v>0.49276604166666665</c:v>
                </c:pt>
                <c:pt idx="3000">
                  <c:v>0.49277109953703707</c:v>
                </c:pt>
                <c:pt idx="3001">
                  <c:v>0.49277609953703699</c:v>
                </c:pt>
                <c:pt idx="3002">
                  <c:v>0.49278015046296297</c:v>
                </c:pt>
                <c:pt idx="3003">
                  <c:v>0.49278429398148149</c:v>
                </c:pt>
                <c:pt idx="3004">
                  <c:v>0.49278829861111112</c:v>
                </c:pt>
                <c:pt idx="3005">
                  <c:v>0.49279230324074069</c:v>
                </c:pt>
                <c:pt idx="3006">
                  <c:v>0.49279627314814811</c:v>
                </c:pt>
                <c:pt idx="3007">
                  <c:v>0.49280152777777775</c:v>
                </c:pt>
                <c:pt idx="3008">
                  <c:v>0.49280656249999999</c:v>
                </c:pt>
                <c:pt idx="3009">
                  <c:v>0.49281165509259256</c:v>
                </c:pt>
                <c:pt idx="3010">
                  <c:v>0.49281660879629635</c:v>
                </c:pt>
                <c:pt idx="3011">
                  <c:v>0.49282178240740743</c:v>
                </c:pt>
                <c:pt idx="3012">
                  <c:v>0.49282699074074077</c:v>
                </c:pt>
                <c:pt idx="3013">
                  <c:v>0.49283221064814814</c:v>
                </c:pt>
                <c:pt idx="3014">
                  <c:v>0.4928371875</c:v>
                </c:pt>
                <c:pt idx="3015">
                  <c:v>0.49284222222222224</c:v>
                </c:pt>
                <c:pt idx="3016">
                  <c:v>0.49284624999999999</c:v>
                </c:pt>
                <c:pt idx="3017">
                  <c:v>0.4928502662037037</c:v>
                </c:pt>
                <c:pt idx="3018">
                  <c:v>0.49285423611111107</c:v>
                </c:pt>
                <c:pt idx="3019">
                  <c:v>0.49285842592592594</c:v>
                </c:pt>
                <c:pt idx="3020">
                  <c:v>0.49286238425925927</c:v>
                </c:pt>
                <c:pt idx="3021">
                  <c:v>0.4928664236111111</c:v>
                </c:pt>
                <c:pt idx="3022">
                  <c:v>0.49287146990740743</c:v>
                </c:pt>
                <c:pt idx="3023">
                  <c:v>0.49287688657407408</c:v>
                </c:pt>
                <c:pt idx="3024">
                  <c:v>0.49288319444444445</c:v>
                </c:pt>
                <c:pt idx="3025">
                  <c:v>0.49288822916666669</c:v>
                </c:pt>
                <c:pt idx="3026">
                  <c:v>0.49289317129629628</c:v>
                </c:pt>
                <c:pt idx="3027">
                  <c:v>0.49289821759259261</c:v>
                </c:pt>
                <c:pt idx="3028">
                  <c:v>0.49290334490740739</c:v>
                </c:pt>
                <c:pt idx="3029">
                  <c:v>0.49290826388888886</c:v>
                </c:pt>
                <c:pt idx="3030">
                  <c:v>0.49291341435185188</c:v>
                </c:pt>
                <c:pt idx="3031">
                  <c:v>0.492917337962963</c:v>
                </c:pt>
                <c:pt idx="3032">
                  <c:v>0.49292123842592589</c:v>
                </c:pt>
                <c:pt idx="3033">
                  <c:v>0.49292533564814817</c:v>
                </c:pt>
                <c:pt idx="3034">
                  <c:v>0.49292917824074073</c:v>
                </c:pt>
                <c:pt idx="3035">
                  <c:v>0.49293305555555555</c:v>
                </c:pt>
                <c:pt idx="3036">
                  <c:v>0.49293745370370368</c:v>
                </c:pt>
                <c:pt idx="3037">
                  <c:v>0.49294262731481481</c:v>
                </c:pt>
                <c:pt idx="3038">
                  <c:v>0.49294762731481478</c:v>
                </c:pt>
                <c:pt idx="3039">
                  <c:v>0.49295267361111111</c:v>
                </c:pt>
                <c:pt idx="3040">
                  <c:v>0.49295770833333336</c:v>
                </c:pt>
                <c:pt idx="3041">
                  <c:v>0.49296287037037034</c:v>
                </c:pt>
                <c:pt idx="3042">
                  <c:v>0.49296809027777777</c:v>
                </c:pt>
                <c:pt idx="3043">
                  <c:v>0.49297303240740736</c:v>
                </c:pt>
                <c:pt idx="3044">
                  <c:v>0.49297858796296296</c:v>
                </c:pt>
                <c:pt idx="3045">
                  <c:v>0.49298396990740739</c:v>
                </c:pt>
                <c:pt idx="3046">
                  <c:v>0.49298793981481487</c:v>
                </c:pt>
                <c:pt idx="3047">
                  <c:v>0.49299188657407406</c:v>
                </c:pt>
                <c:pt idx="3048">
                  <c:v>0.49299590277777777</c:v>
                </c:pt>
                <c:pt idx="3049">
                  <c:v>0.49299991898148149</c:v>
                </c:pt>
                <c:pt idx="3050">
                  <c:v>0.49300387731481482</c:v>
                </c:pt>
                <c:pt idx="3051">
                  <c:v>0.49300807870370367</c:v>
                </c:pt>
                <c:pt idx="3052">
                  <c:v>0.49301321759259259</c:v>
                </c:pt>
                <c:pt idx="3053">
                  <c:v>0.49301840277777775</c:v>
                </c:pt>
                <c:pt idx="3054">
                  <c:v>0.49302343749999999</c:v>
                </c:pt>
                <c:pt idx="3055">
                  <c:v>0.49302853009259257</c:v>
                </c:pt>
                <c:pt idx="3056">
                  <c:v>0.4930334375</c:v>
                </c:pt>
                <c:pt idx="3057">
                  <c:v>0.49303862268518522</c:v>
                </c:pt>
                <c:pt idx="3058">
                  <c:v>0.49304461805555561</c:v>
                </c:pt>
                <c:pt idx="3059">
                  <c:v>0.4930496412037037</c:v>
                </c:pt>
                <c:pt idx="3060">
                  <c:v>0.49305452546296297</c:v>
                </c:pt>
                <c:pt idx="3061">
                  <c:v>0.49305857638888889</c:v>
                </c:pt>
                <c:pt idx="3062">
                  <c:v>0.49306250000000001</c:v>
                </c:pt>
                <c:pt idx="3063">
                  <c:v>0.49306653935185185</c:v>
                </c:pt>
                <c:pt idx="3064">
                  <c:v>0.49307050925925927</c:v>
                </c:pt>
                <c:pt idx="3065">
                  <c:v>0.49307445601851851</c:v>
                </c:pt>
                <c:pt idx="3066">
                  <c:v>0.49307946759259264</c:v>
                </c:pt>
                <c:pt idx="3067">
                  <c:v>0.49308465277777774</c:v>
                </c:pt>
                <c:pt idx="3068">
                  <c:v>0.49309004629629632</c:v>
                </c:pt>
                <c:pt idx="3069">
                  <c:v>0.49309523148148143</c:v>
                </c:pt>
                <c:pt idx="3070">
                  <c:v>0.49310024305555555</c:v>
                </c:pt>
                <c:pt idx="3071">
                  <c:v>0.49310591435185186</c:v>
                </c:pt>
                <c:pt idx="3072">
                  <c:v>0.49311118055555553</c:v>
                </c:pt>
                <c:pt idx="3073">
                  <c:v>0.49311635416666671</c:v>
                </c:pt>
                <c:pt idx="3074">
                  <c:v>0.49312149305555558</c:v>
                </c:pt>
                <c:pt idx="3075">
                  <c:v>0.4931256365740741</c:v>
                </c:pt>
                <c:pt idx="3076">
                  <c:v>0.49312957175925926</c:v>
                </c:pt>
                <c:pt idx="3077">
                  <c:v>0.49313373842592595</c:v>
                </c:pt>
                <c:pt idx="3078">
                  <c:v>0.49313783564814817</c:v>
                </c:pt>
                <c:pt idx="3079">
                  <c:v>0.49314206018518519</c:v>
                </c:pt>
                <c:pt idx="3080">
                  <c:v>0.49314606481481477</c:v>
                </c:pt>
                <c:pt idx="3081">
                  <c:v>0.49315133101851849</c:v>
                </c:pt>
                <c:pt idx="3082">
                  <c:v>0.49315663194444448</c:v>
                </c:pt>
                <c:pt idx="3083">
                  <c:v>0.49316194444444444</c:v>
                </c:pt>
                <c:pt idx="3084">
                  <c:v>0.49316703703703707</c:v>
                </c:pt>
                <c:pt idx="3085">
                  <c:v>0.49317222222222218</c:v>
                </c:pt>
                <c:pt idx="3086">
                  <c:v>0.49317737268518519</c:v>
                </c:pt>
                <c:pt idx="3087">
                  <c:v>0.49318251157407406</c:v>
                </c:pt>
                <c:pt idx="3088">
                  <c:v>0.49318775462962966</c:v>
                </c:pt>
                <c:pt idx="3089">
                  <c:v>0.49319271990740737</c:v>
                </c:pt>
                <c:pt idx="3090">
                  <c:v>0.49319687499999998</c:v>
                </c:pt>
                <c:pt idx="3091">
                  <c:v>0.49320171296296295</c:v>
                </c:pt>
                <c:pt idx="3092">
                  <c:v>0.49320579861111113</c:v>
                </c:pt>
                <c:pt idx="3093">
                  <c:v>0.49320969907407403</c:v>
                </c:pt>
                <c:pt idx="3094">
                  <c:v>0.49321386574074078</c:v>
                </c:pt>
                <c:pt idx="3095">
                  <c:v>0.4932195601851852</c:v>
                </c:pt>
                <c:pt idx="3096">
                  <c:v>0.49322476851851849</c:v>
                </c:pt>
                <c:pt idx="3097">
                  <c:v>0.49323005787037039</c:v>
                </c:pt>
                <c:pt idx="3098">
                  <c:v>0.49323518518518522</c:v>
                </c:pt>
                <c:pt idx="3099">
                  <c:v>0.49324042824074077</c:v>
                </c:pt>
                <c:pt idx="3100">
                  <c:v>0.49324539351851854</c:v>
                </c:pt>
                <c:pt idx="3101">
                  <c:v>0.49325056712962961</c:v>
                </c:pt>
                <c:pt idx="3102">
                  <c:v>0.49325583333333328</c:v>
                </c:pt>
                <c:pt idx="3103">
                  <c:v>0.49326078703703707</c:v>
                </c:pt>
                <c:pt idx="3104">
                  <c:v>0.49326469907407411</c:v>
                </c:pt>
                <c:pt idx="3105">
                  <c:v>0.49326861111111109</c:v>
                </c:pt>
                <c:pt idx="3106">
                  <c:v>0.49327275462962961</c:v>
                </c:pt>
                <c:pt idx="3107">
                  <c:v>0.49327670138888885</c:v>
                </c:pt>
                <c:pt idx="3108">
                  <c:v>0.49328068287037036</c:v>
                </c:pt>
                <c:pt idx="3109">
                  <c:v>0.49328473379629628</c:v>
                </c:pt>
                <c:pt idx="3110">
                  <c:v>0.49329009259259254</c:v>
                </c:pt>
                <c:pt idx="3111">
                  <c:v>0.4932958564814815</c:v>
                </c:pt>
                <c:pt idx="3112">
                  <c:v>0.49330128472222223</c:v>
                </c:pt>
                <c:pt idx="3113">
                  <c:v>0.49330652777777778</c:v>
                </c:pt>
                <c:pt idx="3114">
                  <c:v>0.49331148148148146</c:v>
                </c:pt>
                <c:pt idx="3115">
                  <c:v>0.49331643518518514</c:v>
                </c:pt>
                <c:pt idx="3116">
                  <c:v>0.49332156250000003</c:v>
                </c:pt>
                <c:pt idx="3117">
                  <c:v>0.49332660879629625</c:v>
                </c:pt>
                <c:pt idx="3118">
                  <c:v>0.49333173611111114</c:v>
                </c:pt>
                <c:pt idx="3119">
                  <c:v>0.49333582175925922</c:v>
                </c:pt>
                <c:pt idx="3120">
                  <c:v>0.49333979166666664</c:v>
                </c:pt>
                <c:pt idx="3121">
                  <c:v>0.49334381944444444</c:v>
                </c:pt>
                <c:pt idx="3122">
                  <c:v>0.4933478819444444</c:v>
                </c:pt>
                <c:pt idx="3123">
                  <c:v>0.49335184027777773</c:v>
                </c:pt>
                <c:pt idx="3124">
                  <c:v>0.49335844907407406</c:v>
                </c:pt>
                <c:pt idx="3125">
                  <c:v>0.49336346064814812</c:v>
                </c:pt>
                <c:pt idx="3126">
                  <c:v>0.49336851851851854</c:v>
                </c:pt>
                <c:pt idx="3127">
                  <c:v>0.49337370370370376</c:v>
                </c:pt>
                <c:pt idx="3128">
                  <c:v>0.49337885416666666</c:v>
                </c:pt>
                <c:pt idx="3129">
                  <c:v>0.49338381944444443</c:v>
                </c:pt>
                <c:pt idx="3130">
                  <c:v>0.49338910879629627</c:v>
                </c:pt>
                <c:pt idx="3131">
                  <c:v>0.49339422453703707</c:v>
                </c:pt>
                <c:pt idx="3132">
                  <c:v>0.49339918981481484</c:v>
                </c:pt>
                <c:pt idx="3133">
                  <c:v>0.49340321759259259</c:v>
                </c:pt>
                <c:pt idx="3134">
                  <c:v>0.49340714120370371</c:v>
                </c:pt>
                <c:pt idx="3135">
                  <c:v>0.49341121527777781</c:v>
                </c:pt>
                <c:pt idx="3136">
                  <c:v>0.49341523148148148</c:v>
                </c:pt>
                <c:pt idx="3137">
                  <c:v>0.4934191550925926</c:v>
                </c:pt>
                <c:pt idx="3138">
                  <c:v>0.49342333333333332</c:v>
                </c:pt>
                <c:pt idx="3139">
                  <c:v>0.49342861111111108</c:v>
                </c:pt>
                <c:pt idx="3140">
                  <c:v>0.49343393518518514</c:v>
                </c:pt>
                <c:pt idx="3141">
                  <c:v>0.49343905092592594</c:v>
                </c:pt>
                <c:pt idx="3142">
                  <c:v>0.49344417824074077</c:v>
                </c:pt>
                <c:pt idx="3143">
                  <c:v>0.49344940972222223</c:v>
                </c:pt>
                <c:pt idx="3144">
                  <c:v>0.49345440972222221</c:v>
                </c:pt>
                <c:pt idx="3145">
                  <c:v>0.49345959490740743</c:v>
                </c:pt>
                <c:pt idx="3146">
                  <c:v>0.4934647337962963</c:v>
                </c:pt>
                <c:pt idx="3147">
                  <c:v>0.49346988425925925</c:v>
                </c:pt>
                <c:pt idx="3148">
                  <c:v>0.49347402777777777</c:v>
                </c:pt>
                <c:pt idx="3149">
                  <c:v>0.4934779861111111</c:v>
                </c:pt>
                <c:pt idx="3150">
                  <c:v>0.49348196759259261</c:v>
                </c:pt>
                <c:pt idx="3151">
                  <c:v>0.49348619212962963</c:v>
                </c:pt>
                <c:pt idx="3152">
                  <c:v>0.49349030092592594</c:v>
                </c:pt>
                <c:pt idx="3153">
                  <c:v>0.49349545138888889</c:v>
                </c:pt>
                <c:pt idx="3154">
                  <c:v>0.49350071759259256</c:v>
                </c:pt>
                <c:pt idx="3155">
                  <c:v>0.49350553240740741</c:v>
                </c:pt>
                <c:pt idx="3156">
                  <c:v>0.49351069444444445</c:v>
                </c:pt>
                <c:pt idx="3157">
                  <c:v>0.49351703703703703</c:v>
                </c:pt>
                <c:pt idx="3158">
                  <c:v>0.49352247685185185</c:v>
                </c:pt>
                <c:pt idx="3159">
                  <c:v>0.49352767361111111</c:v>
                </c:pt>
                <c:pt idx="3160">
                  <c:v>0.49353304398148151</c:v>
                </c:pt>
                <c:pt idx="3161">
                  <c:v>0.49353805555555552</c:v>
                </c:pt>
                <c:pt idx="3162">
                  <c:v>0.49354201388888885</c:v>
                </c:pt>
                <c:pt idx="3163">
                  <c:v>0.49354594907407406</c:v>
                </c:pt>
                <c:pt idx="3164">
                  <c:v>0.49354999999999999</c:v>
                </c:pt>
                <c:pt idx="3165">
                  <c:v>0.4935538888888889</c:v>
                </c:pt>
                <c:pt idx="3166">
                  <c:v>0.49355787037037041</c:v>
                </c:pt>
                <c:pt idx="3167">
                  <c:v>0.49356200231481484</c:v>
                </c:pt>
                <c:pt idx="3168">
                  <c:v>0.49356743055555552</c:v>
                </c:pt>
                <c:pt idx="3169">
                  <c:v>0.49357276620370372</c:v>
                </c:pt>
                <c:pt idx="3170">
                  <c:v>0.49357766203703707</c:v>
                </c:pt>
                <c:pt idx="3171">
                  <c:v>0.49358268518518522</c:v>
                </c:pt>
                <c:pt idx="3172">
                  <c:v>0.49358796296296298</c:v>
                </c:pt>
                <c:pt idx="3173">
                  <c:v>0.49359306712962964</c:v>
                </c:pt>
                <c:pt idx="3174">
                  <c:v>0.49359784722222222</c:v>
                </c:pt>
                <c:pt idx="3175">
                  <c:v>0.49360324074074075</c:v>
                </c:pt>
                <c:pt idx="3176">
                  <c:v>0.4936084375</c:v>
                </c:pt>
                <c:pt idx="3177">
                  <c:v>0.49361237268518515</c:v>
                </c:pt>
                <c:pt idx="3178">
                  <c:v>0.49361646990740743</c:v>
                </c:pt>
                <c:pt idx="3179">
                  <c:v>0.49362038194444446</c:v>
                </c:pt>
                <c:pt idx="3180">
                  <c:v>0.49362439814814812</c:v>
                </c:pt>
                <c:pt idx="3181">
                  <c:v>0.49362837962962963</c:v>
                </c:pt>
                <c:pt idx="3182">
                  <c:v>0.49363265046296295</c:v>
                </c:pt>
                <c:pt idx="3183">
                  <c:v>0.49363789351851856</c:v>
                </c:pt>
                <c:pt idx="3184">
                  <c:v>0.49364319444444443</c:v>
                </c:pt>
                <c:pt idx="3185">
                  <c:v>0.49364851851851849</c:v>
                </c:pt>
                <c:pt idx="3186">
                  <c:v>0.49365363425925923</c:v>
                </c:pt>
                <c:pt idx="3187">
                  <c:v>0.49365870370370368</c:v>
                </c:pt>
                <c:pt idx="3188">
                  <c:v>0.49366403935185188</c:v>
                </c:pt>
                <c:pt idx="3189">
                  <c:v>0.4936690856481481</c:v>
                </c:pt>
                <c:pt idx="3190">
                  <c:v>0.4936742476851852</c:v>
                </c:pt>
                <c:pt idx="3191">
                  <c:v>0.49367987268518521</c:v>
                </c:pt>
                <c:pt idx="3192">
                  <c:v>0.49368381944444445</c:v>
                </c:pt>
                <c:pt idx="3193">
                  <c:v>0.4936877199074074</c:v>
                </c:pt>
                <c:pt idx="3194">
                  <c:v>0.49369175925925929</c:v>
                </c:pt>
                <c:pt idx="3195">
                  <c:v>0.49369565972222224</c:v>
                </c:pt>
                <c:pt idx="3196">
                  <c:v>0.49369971064814816</c:v>
                </c:pt>
                <c:pt idx="3197">
                  <c:v>0.49370453703703704</c:v>
                </c:pt>
                <c:pt idx="3198">
                  <c:v>0.49370965277777779</c:v>
                </c:pt>
                <c:pt idx="3199">
                  <c:v>0.49371483796296295</c:v>
                </c:pt>
                <c:pt idx="3200">
                  <c:v>0.49371967592592592</c:v>
                </c:pt>
                <c:pt idx="3201">
                  <c:v>0.49372482638888887</c:v>
                </c:pt>
                <c:pt idx="3202">
                  <c:v>0.49373020833333331</c:v>
                </c:pt>
                <c:pt idx="3203">
                  <c:v>0.49373561342592592</c:v>
                </c:pt>
                <c:pt idx="3204">
                  <c:v>0.49374109953703704</c:v>
                </c:pt>
                <c:pt idx="3205">
                  <c:v>0.49374665509259258</c:v>
                </c:pt>
                <c:pt idx="3206">
                  <c:v>0.49375096064814811</c:v>
                </c:pt>
                <c:pt idx="3207">
                  <c:v>0.4937550810185185</c:v>
                </c:pt>
                <c:pt idx="3208">
                  <c:v>0.49375918981481481</c:v>
                </c:pt>
                <c:pt idx="3209">
                  <c:v>0.49376336805555554</c:v>
                </c:pt>
                <c:pt idx="3210">
                  <c:v>0.49376746527777776</c:v>
                </c:pt>
                <c:pt idx="3211">
                  <c:v>0.49377174768518522</c:v>
                </c:pt>
                <c:pt idx="3212">
                  <c:v>0.49377703703703707</c:v>
                </c:pt>
                <c:pt idx="3213">
                  <c:v>0.49378163194444441</c:v>
                </c:pt>
                <c:pt idx="3214">
                  <c:v>0.4937861458333333</c:v>
                </c:pt>
                <c:pt idx="3215">
                  <c:v>0.49379060185185186</c:v>
                </c:pt>
                <c:pt idx="3216">
                  <c:v>0.49379516203703705</c:v>
                </c:pt>
                <c:pt idx="3217">
                  <c:v>0.49379965277777776</c:v>
                </c:pt>
                <c:pt idx="3218">
                  <c:v>0.49380442129629626</c:v>
                </c:pt>
                <c:pt idx="3219">
                  <c:v>0.49380884259259261</c:v>
                </c:pt>
                <c:pt idx="3220">
                  <c:v>0.49381336805555559</c:v>
                </c:pt>
                <c:pt idx="3221">
                  <c:v>0.49381783564814818</c:v>
                </c:pt>
                <c:pt idx="3222">
                  <c:v>0.49382188657407405</c:v>
                </c:pt>
                <c:pt idx="3223">
                  <c:v>0.49382581018518518</c:v>
                </c:pt>
                <c:pt idx="3224">
                  <c:v>0.49383068287037041</c:v>
                </c:pt>
                <c:pt idx="3225">
                  <c:v>0.49383459490740744</c:v>
                </c:pt>
                <c:pt idx="3226">
                  <c:v>0.49383869212962961</c:v>
                </c:pt>
                <c:pt idx="3227">
                  <c:v>0.49384310185185187</c:v>
                </c:pt>
                <c:pt idx="3228">
                  <c:v>0.49384754629629629</c:v>
                </c:pt>
                <c:pt idx="3229">
                  <c:v>0.4938520023148148</c:v>
                </c:pt>
                <c:pt idx="3230">
                  <c:v>0.49385650462962966</c:v>
                </c:pt>
                <c:pt idx="3231">
                  <c:v>0.49386118055555556</c:v>
                </c:pt>
                <c:pt idx="3232">
                  <c:v>0.49386575231481483</c:v>
                </c:pt>
                <c:pt idx="3233">
                  <c:v>0.49387021990740743</c:v>
                </c:pt>
                <c:pt idx="3234">
                  <c:v>0.49387486111111106</c:v>
                </c:pt>
                <c:pt idx="3235">
                  <c:v>0.4938796412037037</c:v>
                </c:pt>
                <c:pt idx="3236">
                  <c:v>0.49388420138888889</c:v>
                </c:pt>
                <c:pt idx="3237">
                  <c:v>0.49388869212962966</c:v>
                </c:pt>
                <c:pt idx="3238">
                  <c:v>0.49389270833333332</c:v>
                </c:pt>
                <c:pt idx="3239">
                  <c:v>0.49389673611111112</c:v>
                </c:pt>
                <c:pt idx="3240">
                  <c:v>0.49390071759259263</c:v>
                </c:pt>
                <c:pt idx="3241">
                  <c:v>0.49390466435185187</c:v>
                </c:pt>
                <c:pt idx="3242">
                  <c:v>0.49390886574074072</c:v>
                </c:pt>
                <c:pt idx="3243">
                  <c:v>0.49391337962962961</c:v>
                </c:pt>
                <c:pt idx="3244">
                  <c:v>0.49391804398148148</c:v>
                </c:pt>
                <c:pt idx="3245">
                  <c:v>0.493922662037037</c:v>
                </c:pt>
                <c:pt idx="3246">
                  <c:v>0.49392716435185186</c:v>
                </c:pt>
                <c:pt idx="3247">
                  <c:v>0.49393165509259257</c:v>
                </c:pt>
                <c:pt idx="3248">
                  <c:v>0.49393630787037041</c:v>
                </c:pt>
                <c:pt idx="3249">
                  <c:v>0.49394084490740742</c:v>
                </c:pt>
                <c:pt idx="3250">
                  <c:v>0.49394534722222222</c:v>
                </c:pt>
                <c:pt idx="3251">
                  <c:v>0.49395010416666668</c:v>
                </c:pt>
                <c:pt idx="3252">
                  <c:v>0.49395453703703707</c:v>
                </c:pt>
                <c:pt idx="3253">
                  <c:v>0.49395853009259261</c:v>
                </c:pt>
                <c:pt idx="3254">
                  <c:v>0.49396258101851848</c:v>
                </c:pt>
                <c:pt idx="3255">
                  <c:v>0.49396657407407413</c:v>
                </c:pt>
                <c:pt idx="3256">
                  <c:v>0.49397052083333332</c:v>
                </c:pt>
                <c:pt idx="3257">
                  <c:v>0.49397535879629628</c:v>
                </c:pt>
                <c:pt idx="3258">
                  <c:v>0.49397940972222226</c:v>
                </c:pt>
                <c:pt idx="3259">
                  <c:v>0.4939838310185185</c:v>
                </c:pt>
                <c:pt idx="3260">
                  <c:v>0.49398844907407408</c:v>
                </c:pt>
                <c:pt idx="3261">
                  <c:v>0.49399287037037037</c:v>
                </c:pt>
                <c:pt idx="3262">
                  <c:v>0.49399724537037032</c:v>
                </c:pt>
                <c:pt idx="3263">
                  <c:v>0.49400196759259263</c:v>
                </c:pt>
                <c:pt idx="3264">
                  <c:v>0.49400638888888887</c:v>
                </c:pt>
                <c:pt idx="3265">
                  <c:v>0.49401083333333334</c:v>
                </c:pt>
                <c:pt idx="3266">
                  <c:v>0.49401552083333339</c:v>
                </c:pt>
                <c:pt idx="3267">
                  <c:v>0.49402011574074073</c:v>
                </c:pt>
                <c:pt idx="3268">
                  <c:v>0.49402454861111106</c:v>
                </c:pt>
                <c:pt idx="3269">
                  <c:v>0.49402891203703708</c:v>
                </c:pt>
                <c:pt idx="3270">
                  <c:v>0.49403289351851853</c:v>
                </c:pt>
                <c:pt idx="3271">
                  <c:v>0.49403687499999999</c:v>
                </c:pt>
                <c:pt idx="3272">
                  <c:v>0.49404092592592591</c:v>
                </c:pt>
                <c:pt idx="3273">
                  <c:v>0.49404488425925924</c:v>
                </c:pt>
                <c:pt idx="3274">
                  <c:v>0.49404900462962958</c:v>
                </c:pt>
                <c:pt idx="3275">
                  <c:v>0.49405353009259256</c:v>
                </c:pt>
                <c:pt idx="3276">
                  <c:v>0.49405799768518516</c:v>
                </c:pt>
                <c:pt idx="3277">
                  <c:v>0.49406244212962963</c:v>
                </c:pt>
                <c:pt idx="3278">
                  <c:v>0.49406712962962968</c:v>
                </c:pt>
                <c:pt idx="3279">
                  <c:v>0.49407167824074077</c:v>
                </c:pt>
                <c:pt idx="3280">
                  <c:v>0.49407609953703702</c:v>
                </c:pt>
                <c:pt idx="3281">
                  <c:v>0.49408067129629635</c:v>
                </c:pt>
                <c:pt idx="3282">
                  <c:v>0.49408521990740745</c:v>
                </c:pt>
                <c:pt idx="3283">
                  <c:v>0.49408995370370373</c:v>
                </c:pt>
                <c:pt idx="3284">
                  <c:v>0.49409451388888886</c:v>
                </c:pt>
                <c:pt idx="3285">
                  <c:v>0.49409846064814816</c:v>
                </c:pt>
                <c:pt idx="3286">
                  <c:v>0.49410247685185182</c:v>
                </c:pt>
                <c:pt idx="3287">
                  <c:v>0.49410655092592592</c:v>
                </c:pt>
                <c:pt idx="3288">
                  <c:v>0.49411062500000003</c:v>
                </c:pt>
                <c:pt idx="3289">
                  <c:v>0.49411459490740745</c:v>
                </c:pt>
                <c:pt idx="3290">
                  <c:v>0.49411982638888891</c:v>
                </c:pt>
                <c:pt idx="3291">
                  <c:v>0.49412423611111111</c:v>
                </c:pt>
                <c:pt idx="3292">
                  <c:v>0.49412872685185188</c:v>
                </c:pt>
                <c:pt idx="3293">
                  <c:v>0.49413336805555552</c:v>
                </c:pt>
                <c:pt idx="3294">
                  <c:v>0.49413788194444441</c:v>
                </c:pt>
                <c:pt idx="3295">
                  <c:v>0.49414253472222219</c:v>
                </c:pt>
                <c:pt idx="3296">
                  <c:v>0.49414707175925926</c:v>
                </c:pt>
                <c:pt idx="3297">
                  <c:v>0.49415163194444439</c:v>
                </c:pt>
                <c:pt idx="3298">
                  <c:v>0.49415612268518516</c:v>
                </c:pt>
                <c:pt idx="3299">
                  <c:v>0.49416087962962968</c:v>
                </c:pt>
                <c:pt idx="3300">
                  <c:v>0.4941652777777778</c:v>
                </c:pt>
                <c:pt idx="3301">
                  <c:v>0.49416922453703704</c:v>
                </c:pt>
                <c:pt idx="3302">
                  <c:v>0.49417325231481479</c:v>
                </c:pt>
                <c:pt idx="3303">
                  <c:v>0.49417734953703701</c:v>
                </c:pt>
                <c:pt idx="3304">
                  <c:v>0.49418128472222222</c:v>
                </c:pt>
                <c:pt idx="3305">
                  <c:v>0.49418528935185185</c:v>
                </c:pt>
                <c:pt idx="3306">
                  <c:v>0.49418967592592594</c:v>
                </c:pt>
                <c:pt idx="3307">
                  <c:v>0.49419410879629627</c:v>
                </c:pt>
                <c:pt idx="3308">
                  <c:v>0.49419868055555555</c:v>
                </c:pt>
                <c:pt idx="3309">
                  <c:v>0.49420332175925924</c:v>
                </c:pt>
                <c:pt idx="3310">
                  <c:v>0.49420781250000001</c:v>
                </c:pt>
                <c:pt idx="3311">
                  <c:v>0.49421239583333332</c:v>
                </c:pt>
                <c:pt idx="3312">
                  <c:v>0.49421693287037033</c:v>
                </c:pt>
                <c:pt idx="3313">
                  <c:v>0.49422158564814817</c:v>
                </c:pt>
                <c:pt idx="3314">
                  <c:v>0.49422619212962959</c:v>
                </c:pt>
                <c:pt idx="3315">
                  <c:v>0.49423072916666672</c:v>
                </c:pt>
                <c:pt idx="3316">
                  <c:v>0.49423525462962964</c:v>
                </c:pt>
                <c:pt idx="3317">
                  <c:v>0.49423928240740739</c:v>
                </c:pt>
                <c:pt idx="3318">
                  <c:v>0.49424324074074072</c:v>
                </c:pt>
                <c:pt idx="3319">
                  <c:v>0.49424725694444444</c:v>
                </c:pt>
                <c:pt idx="3320">
                  <c:v>0.49425129629629633</c:v>
                </c:pt>
                <c:pt idx="3321">
                  <c:v>0.49425525462962966</c:v>
                </c:pt>
                <c:pt idx="3322">
                  <c:v>0.49425939814814818</c:v>
                </c:pt>
                <c:pt idx="3323">
                  <c:v>0.49426386574074077</c:v>
                </c:pt>
                <c:pt idx="3324">
                  <c:v>0.4942691319444445</c:v>
                </c:pt>
                <c:pt idx="3325">
                  <c:v>0.49427361111111107</c:v>
                </c:pt>
                <c:pt idx="3326">
                  <c:v>0.49427810185185184</c:v>
                </c:pt>
                <c:pt idx="3327">
                  <c:v>0.49428283564814812</c:v>
                </c:pt>
                <c:pt idx="3328">
                  <c:v>0.49428743055555557</c:v>
                </c:pt>
                <c:pt idx="3329">
                  <c:v>0.49429194444444446</c:v>
                </c:pt>
                <c:pt idx="3330">
                  <c:v>0.49429649305555556</c:v>
                </c:pt>
                <c:pt idx="3331">
                  <c:v>0.49430098379629633</c:v>
                </c:pt>
                <c:pt idx="3332">
                  <c:v>0.49430552083333335</c:v>
                </c:pt>
                <c:pt idx="3333">
                  <c:v>0.49430952546296297</c:v>
                </c:pt>
                <c:pt idx="3334">
                  <c:v>0.49431347222222222</c:v>
                </c:pt>
                <c:pt idx="3335">
                  <c:v>0.49431756944444444</c:v>
                </c:pt>
                <c:pt idx="3336">
                  <c:v>0.49432155092592595</c:v>
                </c:pt>
                <c:pt idx="3337">
                  <c:v>0.49432550925925928</c:v>
                </c:pt>
                <c:pt idx="3338">
                  <c:v>0.49433011574074071</c:v>
                </c:pt>
                <c:pt idx="3339">
                  <c:v>0.49433469907407407</c:v>
                </c:pt>
                <c:pt idx="3340">
                  <c:v>0.49433910879629628</c:v>
                </c:pt>
                <c:pt idx="3341">
                  <c:v>0.49434347222222219</c:v>
                </c:pt>
                <c:pt idx="3342">
                  <c:v>0.49434795138888887</c:v>
                </c:pt>
                <c:pt idx="3343">
                  <c:v>0.49435243055555556</c:v>
                </c:pt>
                <c:pt idx="3344">
                  <c:v>0.49435690972222224</c:v>
                </c:pt>
                <c:pt idx="3345">
                  <c:v>0.49436149305555555</c:v>
                </c:pt>
                <c:pt idx="3346">
                  <c:v>0.49436593750000002</c:v>
                </c:pt>
                <c:pt idx="3347">
                  <c:v>0.49437043981481482</c:v>
                </c:pt>
                <c:pt idx="3348">
                  <c:v>0.49437475694444449</c:v>
                </c:pt>
                <c:pt idx="3349">
                  <c:v>0.49437873842592595</c:v>
                </c:pt>
                <c:pt idx="3350">
                  <c:v>0.49438268518518519</c:v>
                </c:pt>
                <c:pt idx="3351">
                  <c:v>0.49438681712962967</c:v>
                </c:pt>
                <c:pt idx="3352">
                  <c:v>0.49439074074074069</c:v>
                </c:pt>
                <c:pt idx="3353">
                  <c:v>0.49439468749999999</c:v>
                </c:pt>
                <c:pt idx="3354">
                  <c:v>0.49439893518518518</c:v>
                </c:pt>
                <c:pt idx="3355">
                  <c:v>0.49440328703703701</c:v>
                </c:pt>
                <c:pt idx="3356">
                  <c:v>0.49440766203703701</c:v>
                </c:pt>
                <c:pt idx="3357">
                  <c:v>0.49441306712962962</c:v>
                </c:pt>
                <c:pt idx="3358">
                  <c:v>0.49441753472222222</c:v>
                </c:pt>
                <c:pt idx="3359">
                  <c:v>0.4944222337962963</c:v>
                </c:pt>
                <c:pt idx="3360">
                  <c:v>0.49442673611111115</c:v>
                </c:pt>
                <c:pt idx="3361">
                  <c:v>0.4944311574074074</c:v>
                </c:pt>
                <c:pt idx="3362">
                  <c:v>0.49443560185185187</c:v>
                </c:pt>
                <c:pt idx="3363">
                  <c:v>0.49444025462962959</c:v>
                </c:pt>
                <c:pt idx="3364">
                  <c:v>0.49444466435185186</c:v>
                </c:pt>
                <c:pt idx="3365">
                  <c:v>0.49444869212962961</c:v>
                </c:pt>
                <c:pt idx="3366">
                  <c:v>0.49445274305555559</c:v>
                </c:pt>
                <c:pt idx="3367">
                  <c:v>0.49445686342592593</c:v>
                </c:pt>
                <c:pt idx="3368">
                  <c:v>0.49446083333333335</c:v>
                </c:pt>
                <c:pt idx="3369">
                  <c:v>0.49446495370370375</c:v>
                </c:pt>
                <c:pt idx="3370">
                  <c:v>0.49446949074074076</c:v>
                </c:pt>
                <c:pt idx="3371">
                  <c:v>0.49447414351851848</c:v>
                </c:pt>
                <c:pt idx="3372">
                  <c:v>0.49447881944444444</c:v>
                </c:pt>
                <c:pt idx="3373">
                  <c:v>0.49448339120370371</c:v>
                </c:pt>
                <c:pt idx="3374">
                  <c:v>0.49448785879629625</c:v>
                </c:pt>
                <c:pt idx="3375">
                  <c:v>0.49449268518518519</c:v>
                </c:pt>
                <c:pt idx="3376">
                  <c:v>0.49449729166666662</c:v>
                </c:pt>
                <c:pt idx="3377">
                  <c:v>0.49450179398148147</c:v>
                </c:pt>
                <c:pt idx="3378">
                  <c:v>0.49450645833333334</c:v>
                </c:pt>
                <c:pt idx="3379">
                  <c:v>0.49451098379629627</c:v>
                </c:pt>
                <c:pt idx="3380">
                  <c:v>0.49451503472222225</c:v>
                </c:pt>
                <c:pt idx="3381">
                  <c:v>0.4945190972222222</c:v>
                </c:pt>
                <c:pt idx="3382">
                  <c:v>0.49452309027777774</c:v>
                </c:pt>
                <c:pt idx="3383">
                  <c:v>0.49452715277777776</c:v>
                </c:pt>
                <c:pt idx="3384">
                  <c:v>0.49453119212962959</c:v>
                </c:pt>
                <c:pt idx="3385">
                  <c:v>0.4945352199074074</c:v>
                </c:pt>
                <c:pt idx="3386">
                  <c:v>0.49453966435185182</c:v>
                </c:pt>
                <c:pt idx="3387">
                  <c:v>0.49454418981481485</c:v>
                </c:pt>
                <c:pt idx="3388">
                  <c:v>0.49454848379629629</c:v>
                </c:pt>
                <c:pt idx="3389">
                  <c:v>0.49455295138888888</c:v>
                </c:pt>
                <c:pt idx="3390">
                  <c:v>0.49455863425925922</c:v>
                </c:pt>
                <c:pt idx="3391">
                  <c:v>0.49456312499999999</c:v>
                </c:pt>
                <c:pt idx="3392">
                  <c:v>0.49456763888888888</c:v>
                </c:pt>
                <c:pt idx="3393">
                  <c:v>0.49457209490740744</c:v>
                </c:pt>
                <c:pt idx="3394">
                  <c:v>0.49457649305555557</c:v>
                </c:pt>
                <c:pt idx="3395">
                  <c:v>0.49458097222222225</c:v>
                </c:pt>
                <c:pt idx="3396">
                  <c:v>0.49458524305555557</c:v>
                </c:pt>
                <c:pt idx="3397">
                  <c:v>0.49458923611111111</c:v>
                </c:pt>
                <c:pt idx="3398">
                  <c:v>0.49459324074074074</c:v>
                </c:pt>
                <c:pt idx="3399">
                  <c:v>0.49459741898148146</c:v>
                </c:pt>
                <c:pt idx="3400">
                  <c:v>0.49460140046296291</c:v>
                </c:pt>
                <c:pt idx="3401">
                  <c:v>0.49460552083333331</c:v>
                </c:pt>
                <c:pt idx="3402">
                  <c:v>0.49460999999999999</c:v>
                </c:pt>
                <c:pt idx="3403">
                  <c:v>0.49461449074074076</c:v>
                </c:pt>
                <c:pt idx="3404">
                  <c:v>0.49461912037037042</c:v>
                </c:pt>
                <c:pt idx="3405">
                  <c:v>0.49462366898148152</c:v>
                </c:pt>
                <c:pt idx="3406">
                  <c:v>0.49462822916666666</c:v>
                </c:pt>
                <c:pt idx="3407">
                  <c:v>0.49463280092592593</c:v>
                </c:pt>
                <c:pt idx="3408">
                  <c:v>0.49463755787037034</c:v>
                </c:pt>
                <c:pt idx="3409">
                  <c:v>0.4946420138888889</c:v>
                </c:pt>
                <c:pt idx="3410">
                  <c:v>0.49464644675925928</c:v>
                </c:pt>
                <c:pt idx="3411">
                  <c:v>0.49465087962962961</c:v>
                </c:pt>
                <c:pt idx="3412">
                  <c:v>0.49465489583333339</c:v>
                </c:pt>
                <c:pt idx="3413">
                  <c:v>0.49465879629629628</c:v>
                </c:pt>
                <c:pt idx="3414">
                  <c:v>0.49466277777777773</c:v>
                </c:pt>
                <c:pt idx="3415">
                  <c:v>0.4946667939814815</c:v>
                </c:pt>
                <c:pt idx="3416">
                  <c:v>0.49467075231481483</c:v>
                </c:pt>
                <c:pt idx="3417">
                  <c:v>0.49467481481481479</c:v>
                </c:pt>
                <c:pt idx="3418">
                  <c:v>0.49467940972222224</c:v>
                </c:pt>
                <c:pt idx="3419">
                  <c:v>0.49468401620370367</c:v>
                </c:pt>
                <c:pt idx="3420">
                  <c:v>0.49468842592592593</c:v>
                </c:pt>
                <c:pt idx="3421">
                  <c:v>0.49469281250000002</c:v>
                </c:pt>
                <c:pt idx="3422">
                  <c:v>0.49469718749999997</c:v>
                </c:pt>
                <c:pt idx="3423">
                  <c:v>0.49470254629629634</c:v>
                </c:pt>
                <c:pt idx="3424">
                  <c:v>0.494707037037037</c:v>
                </c:pt>
                <c:pt idx="3425">
                  <c:v>0.49471142361111115</c:v>
                </c:pt>
                <c:pt idx="3426">
                  <c:v>0.49471604166666666</c:v>
                </c:pt>
                <c:pt idx="3427">
                  <c:v>0.49472047453703705</c:v>
                </c:pt>
                <c:pt idx="3428">
                  <c:v>0.49472459490740744</c:v>
                </c:pt>
                <c:pt idx="3429">
                  <c:v>0.49472858796296298</c:v>
                </c:pt>
                <c:pt idx="3430">
                  <c:v>0.49473248842592593</c:v>
                </c:pt>
                <c:pt idx="3431">
                  <c:v>0.49473643518518523</c:v>
                </c:pt>
                <c:pt idx="3432">
                  <c:v>0.49474047453703701</c:v>
                </c:pt>
                <c:pt idx="3433">
                  <c:v>0.49474446759259255</c:v>
                </c:pt>
                <c:pt idx="3434">
                  <c:v>0.4947488541666667</c:v>
                </c:pt>
                <c:pt idx="3435">
                  <c:v>0.49475372685185182</c:v>
                </c:pt>
                <c:pt idx="3436">
                  <c:v>0.49475811342592596</c:v>
                </c:pt>
                <c:pt idx="3437">
                  <c:v>0.49476259259259264</c:v>
                </c:pt>
                <c:pt idx="3438">
                  <c:v>0.49476717592592595</c:v>
                </c:pt>
                <c:pt idx="3439">
                  <c:v>0.49477171296296296</c:v>
                </c:pt>
                <c:pt idx="3440">
                  <c:v>0.49477608796296296</c:v>
                </c:pt>
                <c:pt idx="3441">
                  <c:v>0.49478072916666666</c:v>
                </c:pt>
                <c:pt idx="3442">
                  <c:v>0.49478520833333334</c:v>
                </c:pt>
                <c:pt idx="3443">
                  <c:v>0.4947899652777778</c:v>
                </c:pt>
                <c:pt idx="3444">
                  <c:v>0.49479395833333334</c:v>
                </c:pt>
                <c:pt idx="3445">
                  <c:v>0.49479785879629629</c:v>
                </c:pt>
                <c:pt idx="3446">
                  <c:v>0.49480178240740741</c:v>
                </c:pt>
                <c:pt idx="3447">
                  <c:v>0.49480574074074074</c:v>
                </c:pt>
                <c:pt idx="3448">
                  <c:v>0.49480967592592595</c:v>
                </c:pt>
                <c:pt idx="3449">
                  <c:v>0.49481356481481481</c:v>
                </c:pt>
                <c:pt idx="3450">
                  <c:v>0.49481805555555552</c:v>
                </c:pt>
                <c:pt idx="3451">
                  <c:v>0.49482245370370376</c:v>
                </c:pt>
                <c:pt idx="3452">
                  <c:v>0.49482690972222221</c:v>
                </c:pt>
                <c:pt idx="3453">
                  <c:v>0.49483150462962966</c:v>
                </c:pt>
                <c:pt idx="3454">
                  <c:v>0.49483600694444446</c:v>
                </c:pt>
                <c:pt idx="3455">
                  <c:v>0.49484056712962965</c:v>
                </c:pt>
                <c:pt idx="3456">
                  <c:v>0.49484600694444447</c:v>
                </c:pt>
                <c:pt idx="3457">
                  <c:v>0.49485030092592591</c:v>
                </c:pt>
                <c:pt idx="3458">
                  <c:v>0.49485449074074078</c:v>
                </c:pt>
                <c:pt idx="3459">
                  <c:v>0.49485903935185188</c:v>
                </c:pt>
                <c:pt idx="3460">
                  <c:v>0.49486315972222222</c:v>
                </c:pt>
                <c:pt idx="3461">
                  <c:v>0.49486708333333335</c:v>
                </c:pt>
                <c:pt idx="3462">
                  <c:v>0.49487118055555551</c:v>
                </c:pt>
                <c:pt idx="3463">
                  <c:v>0.49487515046296293</c:v>
                </c:pt>
                <c:pt idx="3464">
                  <c:v>0.49487903935185185</c:v>
                </c:pt>
                <c:pt idx="3465">
                  <c:v>0.49488312500000003</c:v>
                </c:pt>
                <c:pt idx="3466">
                  <c:v>0.49488760416666672</c:v>
                </c:pt>
                <c:pt idx="3467">
                  <c:v>0.49489184027777777</c:v>
                </c:pt>
                <c:pt idx="3468">
                  <c:v>0.49489637731481478</c:v>
                </c:pt>
                <c:pt idx="3469">
                  <c:v>0.49490078703703705</c:v>
                </c:pt>
                <c:pt idx="3470">
                  <c:v>0.49490510416666672</c:v>
                </c:pt>
                <c:pt idx="3471">
                  <c:v>0.49490954861111108</c:v>
                </c:pt>
                <c:pt idx="3472">
                  <c:v>0.49491399305555556</c:v>
                </c:pt>
                <c:pt idx="3473">
                  <c:v>0.49491850694444445</c:v>
                </c:pt>
                <c:pt idx="3474">
                  <c:v>0.49492332175925924</c:v>
                </c:pt>
                <c:pt idx="3475">
                  <c:v>0.49492781250000001</c:v>
                </c:pt>
                <c:pt idx="3476">
                  <c:v>0.49493172453703704</c:v>
                </c:pt>
                <c:pt idx="3477">
                  <c:v>0.49493567129629629</c:v>
                </c:pt>
                <c:pt idx="3478">
                  <c:v>0.4949395601851852</c:v>
                </c:pt>
                <c:pt idx="3479">
                  <c:v>0.49494348379629627</c:v>
                </c:pt>
                <c:pt idx="3480">
                  <c:v>0.49494747685185186</c:v>
                </c:pt>
                <c:pt idx="3481">
                  <c:v>0.49495152777777779</c:v>
                </c:pt>
                <c:pt idx="3482">
                  <c:v>0.49495578703703708</c:v>
                </c:pt>
                <c:pt idx="3483">
                  <c:v>0.49496030092592597</c:v>
                </c:pt>
                <c:pt idx="3484">
                  <c:v>0.4949646412037037</c:v>
                </c:pt>
                <c:pt idx="3485">
                  <c:v>0.4949692824074074</c:v>
                </c:pt>
                <c:pt idx="3486">
                  <c:v>0.49497374999999999</c:v>
                </c:pt>
                <c:pt idx="3487">
                  <c:v>0.49497815972222226</c:v>
                </c:pt>
                <c:pt idx="3488">
                  <c:v>0.49498254629629629</c:v>
                </c:pt>
                <c:pt idx="3489">
                  <c:v>0.49498810185185182</c:v>
                </c:pt>
                <c:pt idx="3490">
                  <c:v>0.49499273148148148</c:v>
                </c:pt>
                <c:pt idx="3491">
                  <c:v>0.49499716435185181</c:v>
                </c:pt>
                <c:pt idx="3492">
                  <c:v>0.4950018171296296</c:v>
                </c:pt>
                <c:pt idx="3493">
                  <c:v>0.49500581018518514</c:v>
                </c:pt>
                <c:pt idx="3494">
                  <c:v>0.49500993055555553</c:v>
                </c:pt>
                <c:pt idx="3495">
                  <c:v>0.49501401620370372</c:v>
                </c:pt>
                <c:pt idx="3496">
                  <c:v>0.49501798611111109</c:v>
                </c:pt>
                <c:pt idx="3497">
                  <c:v>0.4950221296296296</c:v>
                </c:pt>
                <c:pt idx="3498">
                  <c:v>0.49502700231481483</c:v>
                </c:pt>
                <c:pt idx="3499">
                  <c:v>0.49503156249999997</c:v>
                </c:pt>
                <c:pt idx="3500">
                  <c:v>0.49503622685185183</c:v>
                </c:pt>
                <c:pt idx="3501">
                  <c:v>0.4950411574074074</c:v>
                </c:pt>
                <c:pt idx="3502">
                  <c:v>0.49504601851851854</c:v>
                </c:pt>
                <c:pt idx="3503">
                  <c:v>0.49505055555555555</c:v>
                </c:pt>
                <c:pt idx="3504">
                  <c:v>0.49505520833333333</c:v>
                </c:pt>
                <c:pt idx="3505">
                  <c:v>0.4950596990740741</c:v>
                </c:pt>
                <c:pt idx="3506">
                  <c:v>0.49506427083333332</c:v>
                </c:pt>
                <c:pt idx="3507">
                  <c:v>0.4950688773148148</c:v>
                </c:pt>
                <c:pt idx="3508">
                  <c:v>0.4950728703703704</c:v>
                </c:pt>
                <c:pt idx="3509">
                  <c:v>0.49507685185185185</c:v>
                </c:pt>
                <c:pt idx="3510">
                  <c:v>0.49508103009259258</c:v>
                </c:pt>
                <c:pt idx="3511">
                  <c:v>0.49508501157407409</c:v>
                </c:pt>
                <c:pt idx="3512">
                  <c:v>0.49508900462962963</c:v>
                </c:pt>
                <c:pt idx="3513">
                  <c:v>0.49509318287037041</c:v>
                </c:pt>
                <c:pt idx="3514">
                  <c:v>0.49509778935185184</c:v>
                </c:pt>
                <c:pt idx="3515">
                  <c:v>0.49510221064814813</c:v>
                </c:pt>
                <c:pt idx="3516">
                  <c:v>0.49510688657407403</c:v>
                </c:pt>
                <c:pt idx="3517">
                  <c:v>0.49511145833333337</c:v>
                </c:pt>
                <c:pt idx="3518">
                  <c:v>0.49511608796296297</c:v>
                </c:pt>
                <c:pt idx="3519">
                  <c:v>0.49512067129629633</c:v>
                </c:pt>
                <c:pt idx="3520">
                  <c:v>0.49512528935185185</c:v>
                </c:pt>
                <c:pt idx="3521">
                  <c:v>0.49512975694444444</c:v>
                </c:pt>
                <c:pt idx="3522">
                  <c:v>0.49513530092592589</c:v>
                </c:pt>
                <c:pt idx="3523">
                  <c:v>0.49513991898148152</c:v>
                </c:pt>
                <c:pt idx="3524">
                  <c:v>0.49514416666666666</c:v>
                </c:pt>
                <c:pt idx="3525">
                  <c:v>0.49514826388888888</c:v>
                </c:pt>
                <c:pt idx="3526">
                  <c:v>0.49515234953703707</c:v>
                </c:pt>
                <c:pt idx="3527">
                  <c:v>0.49515649305555559</c:v>
                </c:pt>
                <c:pt idx="3528">
                  <c:v>0.49516061342592593</c:v>
                </c:pt>
                <c:pt idx="3529">
                  <c:v>0.49516530092592598</c:v>
                </c:pt>
                <c:pt idx="3530">
                  <c:v>0.49516996527777773</c:v>
                </c:pt>
                <c:pt idx="3531">
                  <c:v>0.49517452546296298</c:v>
                </c:pt>
                <c:pt idx="3532">
                  <c:v>0.49517924768518523</c:v>
                </c:pt>
                <c:pt idx="3533">
                  <c:v>0.49518403935185185</c:v>
                </c:pt>
                <c:pt idx="3534">
                  <c:v>0.49518869212962963</c:v>
                </c:pt>
                <c:pt idx="3535">
                  <c:v>0.49519314814814813</c:v>
                </c:pt>
                <c:pt idx="3536">
                  <c:v>0.49519778935185182</c:v>
                </c:pt>
                <c:pt idx="3537">
                  <c:v>0.49520234953703701</c:v>
                </c:pt>
                <c:pt idx="3538">
                  <c:v>0.49520680555555557</c:v>
                </c:pt>
                <c:pt idx="3539">
                  <c:v>0.49521063657407405</c:v>
                </c:pt>
                <c:pt idx="3540">
                  <c:v>0.49521464120370373</c:v>
                </c:pt>
                <c:pt idx="3541">
                  <c:v>0.49521850694444441</c:v>
                </c:pt>
                <c:pt idx="3542">
                  <c:v>0.49522234953703709</c:v>
                </c:pt>
                <c:pt idx="3543">
                  <c:v>0.49522628472222219</c:v>
                </c:pt>
                <c:pt idx="3544">
                  <c:v>0.49523011574074077</c:v>
                </c:pt>
                <c:pt idx="3545">
                  <c:v>0.49523432870370371</c:v>
                </c:pt>
                <c:pt idx="3546">
                  <c:v>0.49523883101851851</c:v>
                </c:pt>
                <c:pt idx="3547">
                  <c:v>0.49524362268518524</c:v>
                </c:pt>
                <c:pt idx="3548">
                  <c:v>0.4952477199074074</c:v>
                </c:pt>
                <c:pt idx="3549">
                  <c:v>0.49525172453703709</c:v>
                </c:pt>
                <c:pt idx="3550">
                  <c:v>0.49525591435185184</c:v>
                </c:pt>
                <c:pt idx="3551">
                  <c:v>0.49526024305555555</c:v>
                </c:pt>
                <c:pt idx="3552">
                  <c:v>0.49526461805555555</c:v>
                </c:pt>
                <c:pt idx="3553">
                  <c:v>0.49526888888888893</c:v>
                </c:pt>
                <c:pt idx="3554">
                  <c:v>0.49527424768518519</c:v>
                </c:pt>
                <c:pt idx="3555">
                  <c:v>0.49527871527777778</c:v>
                </c:pt>
                <c:pt idx="3556">
                  <c:v>0.49528254629629626</c:v>
                </c:pt>
                <c:pt idx="3557">
                  <c:v>0.49528643518518517</c:v>
                </c:pt>
                <c:pt idx="3558">
                  <c:v>0.49529034722222226</c:v>
                </c:pt>
                <c:pt idx="3559">
                  <c:v>0.49529424768518515</c:v>
                </c:pt>
                <c:pt idx="3560">
                  <c:v>0.49529809027777777</c:v>
                </c:pt>
                <c:pt idx="3561">
                  <c:v>0.49530244212962965</c:v>
                </c:pt>
                <c:pt idx="3562">
                  <c:v>0.49530716435185185</c:v>
                </c:pt>
                <c:pt idx="3563">
                  <c:v>0.49531146990740743</c:v>
                </c:pt>
                <c:pt idx="3564">
                  <c:v>0.49531607638888886</c:v>
                </c:pt>
                <c:pt idx="3565">
                  <c:v>0.49532050925925925</c:v>
                </c:pt>
                <c:pt idx="3566">
                  <c:v>0.49532504629629631</c:v>
                </c:pt>
                <c:pt idx="3567">
                  <c:v>0.49532944444444443</c:v>
                </c:pt>
                <c:pt idx="3568">
                  <c:v>0.49533378472222217</c:v>
                </c:pt>
                <c:pt idx="3569">
                  <c:v>0.49533827546296294</c:v>
                </c:pt>
                <c:pt idx="3570">
                  <c:v>0.49534276620370371</c:v>
                </c:pt>
                <c:pt idx="3571">
                  <c:v>0.49534711805555554</c:v>
                </c:pt>
                <c:pt idx="3572">
                  <c:v>0.49535092592592589</c:v>
                </c:pt>
                <c:pt idx="3573">
                  <c:v>0.49535484953703701</c:v>
                </c:pt>
                <c:pt idx="3574">
                  <c:v>0.49535877314814813</c:v>
                </c:pt>
                <c:pt idx="3575">
                  <c:v>0.49536259259259258</c:v>
                </c:pt>
                <c:pt idx="3576">
                  <c:v>0.49536660879629629</c:v>
                </c:pt>
                <c:pt idx="3577">
                  <c:v>0.49537072916666669</c:v>
                </c:pt>
                <c:pt idx="3578">
                  <c:v>0.49537525462962967</c:v>
                </c:pt>
                <c:pt idx="3579">
                  <c:v>0.49537965277777779</c:v>
                </c:pt>
                <c:pt idx="3580">
                  <c:v>0.49538415509259259</c:v>
                </c:pt>
                <c:pt idx="3581">
                  <c:v>0.495389525462963</c:v>
                </c:pt>
                <c:pt idx="3582">
                  <c:v>0.49539386574074079</c:v>
                </c:pt>
                <c:pt idx="3583">
                  <c:v>0.4953982291666667</c:v>
                </c:pt>
                <c:pt idx="3584">
                  <c:v>0.49540273148148151</c:v>
                </c:pt>
                <c:pt idx="3585">
                  <c:v>0.4954073263888889</c:v>
                </c:pt>
                <c:pt idx="3586">
                  <c:v>0.49541177083333338</c:v>
                </c:pt>
                <c:pt idx="3587">
                  <c:v>0.4954161689814815</c:v>
                </c:pt>
                <c:pt idx="3588">
                  <c:v>0.49542013888888886</c:v>
                </c:pt>
                <c:pt idx="3589">
                  <c:v>0.49542410879629628</c:v>
                </c:pt>
                <c:pt idx="3590">
                  <c:v>0.49542798611111111</c:v>
                </c:pt>
                <c:pt idx="3591">
                  <c:v>0.49543187499999997</c:v>
                </c:pt>
                <c:pt idx="3592">
                  <c:v>0.49543584490740744</c:v>
                </c:pt>
                <c:pt idx="3593">
                  <c:v>0.495440162037037</c:v>
                </c:pt>
                <c:pt idx="3594">
                  <c:v>0.49544464120370368</c:v>
                </c:pt>
                <c:pt idx="3595">
                  <c:v>0.49544910879629628</c:v>
                </c:pt>
                <c:pt idx="3596">
                  <c:v>0.49545385416666665</c:v>
                </c:pt>
                <c:pt idx="3597">
                  <c:v>0.49545821759259256</c:v>
                </c:pt>
                <c:pt idx="3598">
                  <c:v>0.49546267361111113</c:v>
                </c:pt>
                <c:pt idx="3599">
                  <c:v>0.49546723379629626</c:v>
                </c:pt>
                <c:pt idx="3600">
                  <c:v>0.4954718402777778</c:v>
                </c:pt>
                <c:pt idx="3601">
                  <c:v>0.49547620370370371</c:v>
                </c:pt>
                <c:pt idx="3602">
                  <c:v>0.49548049768518521</c:v>
                </c:pt>
                <c:pt idx="3603">
                  <c:v>0.49548497685185189</c:v>
                </c:pt>
                <c:pt idx="3604">
                  <c:v>0.49548894675925931</c:v>
                </c:pt>
                <c:pt idx="3605">
                  <c:v>0.49549288194444441</c:v>
                </c:pt>
                <c:pt idx="3606">
                  <c:v>0.49549675925925923</c:v>
                </c:pt>
                <c:pt idx="3607">
                  <c:v>0.49550078703703698</c:v>
                </c:pt>
                <c:pt idx="3608">
                  <c:v>0.49550545138888885</c:v>
                </c:pt>
                <c:pt idx="3609">
                  <c:v>0.49550942129629627</c:v>
                </c:pt>
                <c:pt idx="3610">
                  <c:v>0.49551383101851854</c:v>
                </c:pt>
                <c:pt idx="3611">
                  <c:v>0.49551834490740743</c:v>
                </c:pt>
                <c:pt idx="3612">
                  <c:v>0.49552268518518522</c:v>
                </c:pt>
                <c:pt idx="3613">
                  <c:v>0.49552702546296296</c:v>
                </c:pt>
                <c:pt idx="3614">
                  <c:v>0.49553142361111108</c:v>
                </c:pt>
                <c:pt idx="3615">
                  <c:v>0.49553586805555555</c:v>
                </c:pt>
                <c:pt idx="3616">
                  <c:v>0.49554019675925925</c:v>
                </c:pt>
                <c:pt idx="3617">
                  <c:v>0.49554461805555555</c:v>
                </c:pt>
                <c:pt idx="3618">
                  <c:v>0.49554906250000003</c:v>
                </c:pt>
                <c:pt idx="3619">
                  <c:v>0.49555361111111113</c:v>
                </c:pt>
                <c:pt idx="3620">
                  <c:v>0.49555791666666665</c:v>
                </c:pt>
                <c:pt idx="3621">
                  <c:v>0.49556184027777778</c:v>
                </c:pt>
                <c:pt idx="3622">
                  <c:v>0.49556599537037038</c:v>
                </c:pt>
                <c:pt idx="3623">
                  <c:v>0.49556993055555559</c:v>
                </c:pt>
                <c:pt idx="3624">
                  <c:v>0.49557398148148146</c:v>
                </c:pt>
                <c:pt idx="3625">
                  <c:v>0.49557806712962965</c:v>
                </c:pt>
                <c:pt idx="3626">
                  <c:v>0.49558250000000004</c:v>
                </c:pt>
                <c:pt idx="3627">
                  <c:v>0.49558708333333334</c:v>
                </c:pt>
                <c:pt idx="3628">
                  <c:v>0.49559165509259256</c:v>
                </c:pt>
                <c:pt idx="3629">
                  <c:v>0.49559622685185184</c:v>
                </c:pt>
                <c:pt idx="3630">
                  <c:v>0.49560074074074073</c:v>
                </c:pt>
                <c:pt idx="3631">
                  <c:v>0.49560509259259261</c:v>
                </c:pt>
                <c:pt idx="3632">
                  <c:v>0.49560961805555559</c:v>
                </c:pt>
                <c:pt idx="3633">
                  <c:v>0.49561421296296299</c:v>
                </c:pt>
                <c:pt idx="3634">
                  <c:v>0.49562013888888884</c:v>
                </c:pt>
                <c:pt idx="3635">
                  <c:v>0.49562468750000005</c:v>
                </c:pt>
                <c:pt idx="3636">
                  <c:v>0.4956286689814815</c:v>
                </c:pt>
                <c:pt idx="3637">
                  <c:v>0.49563270833333334</c:v>
                </c:pt>
                <c:pt idx="3638">
                  <c:v>0.49563671296296291</c:v>
                </c:pt>
                <c:pt idx="3639">
                  <c:v>0.4956408449074074</c:v>
                </c:pt>
                <c:pt idx="3640">
                  <c:v>0.49564481481481476</c:v>
                </c:pt>
                <c:pt idx="3641">
                  <c:v>0.49564892361111107</c:v>
                </c:pt>
                <c:pt idx="3642">
                  <c:v>0.49565341435185184</c:v>
                </c:pt>
                <c:pt idx="3643">
                  <c:v>0.49565803240740741</c:v>
                </c:pt>
                <c:pt idx="3644">
                  <c:v>0.49566255787037039</c:v>
                </c:pt>
                <c:pt idx="3645">
                  <c:v>0.49566704861111116</c:v>
                </c:pt>
                <c:pt idx="3646">
                  <c:v>0.49567159722222226</c:v>
                </c:pt>
                <c:pt idx="3647">
                  <c:v>0.49567614583333336</c:v>
                </c:pt>
                <c:pt idx="3648">
                  <c:v>0.49568063657407407</c:v>
                </c:pt>
                <c:pt idx="3649">
                  <c:v>0.49568521990740738</c:v>
                </c:pt>
                <c:pt idx="3650">
                  <c:v>0.49568962962962965</c:v>
                </c:pt>
                <c:pt idx="3651">
                  <c:v>0.49569416666666671</c:v>
                </c:pt>
                <c:pt idx="3652">
                  <c:v>0.49569810185185187</c:v>
                </c:pt>
                <c:pt idx="3653">
                  <c:v>0.49570214120370371</c:v>
                </c:pt>
                <c:pt idx="3654">
                  <c:v>0.49570616898148145</c:v>
                </c:pt>
                <c:pt idx="3655">
                  <c:v>0.4957101157407407</c:v>
                </c:pt>
                <c:pt idx="3656">
                  <c:v>0.4957141898148148</c:v>
                </c:pt>
                <c:pt idx="3657">
                  <c:v>0.49571876157407407</c:v>
                </c:pt>
                <c:pt idx="3658">
                  <c:v>0.49572335648148153</c:v>
                </c:pt>
                <c:pt idx="3659">
                  <c:v>0.49572789351851854</c:v>
                </c:pt>
                <c:pt idx="3660">
                  <c:v>0.49573246527777776</c:v>
                </c:pt>
                <c:pt idx="3661">
                  <c:v>0.49573793981481479</c:v>
                </c:pt>
                <c:pt idx="3662">
                  <c:v>0.49574260416666666</c:v>
                </c:pt>
                <c:pt idx="3663">
                  <c:v>0.49574730324074073</c:v>
                </c:pt>
                <c:pt idx="3664">
                  <c:v>0.49575181712962962</c:v>
                </c:pt>
                <c:pt idx="3665">
                  <c:v>0.49575633101851851</c:v>
                </c:pt>
                <c:pt idx="3666">
                  <c:v>0.49576091435185182</c:v>
                </c:pt>
                <c:pt idx="3667">
                  <c:v>0.49576510416666664</c:v>
                </c:pt>
                <c:pt idx="3668">
                  <c:v>0.49576917824074074</c:v>
                </c:pt>
                <c:pt idx="3669">
                  <c:v>0.49577317129629628</c:v>
                </c:pt>
                <c:pt idx="3670">
                  <c:v>0.49577722222222226</c:v>
                </c:pt>
                <c:pt idx="3671">
                  <c:v>0.49578122685185183</c:v>
                </c:pt>
                <c:pt idx="3672">
                  <c:v>0.49578519675925925</c:v>
                </c:pt>
                <c:pt idx="3673">
                  <c:v>0.49578940972222224</c:v>
                </c:pt>
                <c:pt idx="3674">
                  <c:v>0.49579384259259257</c:v>
                </c:pt>
                <c:pt idx="3675">
                  <c:v>0.49579858796296294</c:v>
                </c:pt>
                <c:pt idx="3676">
                  <c:v>0.49580304398148151</c:v>
                </c:pt>
                <c:pt idx="3677">
                  <c:v>0.49580744212962963</c:v>
                </c:pt>
                <c:pt idx="3678">
                  <c:v>0.4958118865740741</c:v>
                </c:pt>
                <c:pt idx="3679">
                  <c:v>0.4958163541666667</c:v>
                </c:pt>
                <c:pt idx="3680">
                  <c:v>0.49582083333333332</c:v>
                </c:pt>
                <c:pt idx="3681">
                  <c:v>0.49582541666666669</c:v>
                </c:pt>
                <c:pt idx="3682">
                  <c:v>0.49583008101851855</c:v>
                </c:pt>
                <c:pt idx="3683">
                  <c:v>0.49583446759259259</c:v>
                </c:pt>
                <c:pt idx="3684">
                  <c:v>0.49583850694444442</c:v>
                </c:pt>
                <c:pt idx="3685">
                  <c:v>0.49584260416666665</c:v>
                </c:pt>
                <c:pt idx="3686">
                  <c:v>0.49584662037037036</c:v>
                </c:pt>
                <c:pt idx="3687">
                  <c:v>0.49585164351851851</c:v>
                </c:pt>
                <c:pt idx="3688">
                  <c:v>0.49585571759259262</c:v>
                </c:pt>
                <c:pt idx="3689">
                  <c:v>0.49586039351851857</c:v>
                </c:pt>
                <c:pt idx="3690">
                  <c:v>0.49586503472222221</c:v>
                </c:pt>
                <c:pt idx="3691">
                  <c:v>0.49586969907407408</c:v>
                </c:pt>
                <c:pt idx="3692">
                  <c:v>0.49587436342592595</c:v>
                </c:pt>
                <c:pt idx="3693">
                  <c:v>0.49587895833333334</c:v>
                </c:pt>
                <c:pt idx="3694">
                  <c:v>0.49588355324074079</c:v>
                </c:pt>
                <c:pt idx="3695">
                  <c:v>0.49588819444444443</c:v>
                </c:pt>
                <c:pt idx="3696">
                  <c:v>0.49589287037037039</c:v>
                </c:pt>
                <c:pt idx="3697">
                  <c:v>0.49589769675925927</c:v>
                </c:pt>
                <c:pt idx="3698">
                  <c:v>0.49590211805555556</c:v>
                </c:pt>
                <c:pt idx="3699">
                  <c:v>0.4959062384259259</c:v>
                </c:pt>
                <c:pt idx="3700">
                  <c:v>0.49591033564814818</c:v>
                </c:pt>
                <c:pt idx="3701">
                  <c:v>0.49591442129629626</c:v>
                </c:pt>
                <c:pt idx="3702">
                  <c:v>0.49591851851851848</c:v>
                </c:pt>
                <c:pt idx="3703">
                  <c:v>0.49592260416666667</c:v>
                </c:pt>
                <c:pt idx="3704">
                  <c:v>0.4959267361111111</c:v>
                </c:pt>
                <c:pt idx="3705">
                  <c:v>0.49593126157407408</c:v>
                </c:pt>
                <c:pt idx="3706">
                  <c:v>0.49593572916666667</c:v>
                </c:pt>
                <c:pt idx="3707">
                  <c:v>0.49594034722222219</c:v>
                </c:pt>
                <c:pt idx="3708">
                  <c:v>0.49594495370370373</c:v>
                </c:pt>
                <c:pt idx="3709">
                  <c:v>0.49594962962962968</c:v>
                </c:pt>
                <c:pt idx="3710">
                  <c:v>0.49595393518518516</c:v>
                </c:pt>
                <c:pt idx="3711">
                  <c:v>0.49595820601851853</c:v>
                </c:pt>
                <c:pt idx="3712">
                  <c:v>0.49596256944444445</c:v>
                </c:pt>
                <c:pt idx="3713">
                  <c:v>0.49596707175925925</c:v>
                </c:pt>
                <c:pt idx="3714">
                  <c:v>0.49597263888888893</c:v>
                </c:pt>
                <c:pt idx="3715">
                  <c:v>0.49597696759259263</c:v>
                </c:pt>
                <c:pt idx="3716">
                  <c:v>0.49598109953703706</c:v>
                </c:pt>
                <c:pt idx="3717">
                  <c:v>0.49598520833333332</c:v>
                </c:pt>
                <c:pt idx="3718">
                  <c:v>0.49598925925925924</c:v>
                </c:pt>
                <c:pt idx="3719">
                  <c:v>0.49599348379629626</c:v>
                </c:pt>
                <c:pt idx="3720">
                  <c:v>0.49599800925925924</c:v>
                </c:pt>
                <c:pt idx="3721">
                  <c:v>0.4960028125</c:v>
                </c:pt>
                <c:pt idx="3722">
                  <c:v>0.49600747685185187</c:v>
                </c:pt>
                <c:pt idx="3723">
                  <c:v>0.49601214120370374</c:v>
                </c:pt>
                <c:pt idx="3724">
                  <c:v>0.49601665509259263</c:v>
                </c:pt>
                <c:pt idx="3725">
                  <c:v>0.49602118055555561</c:v>
                </c:pt>
                <c:pt idx="3726">
                  <c:v>0.49602597222222222</c:v>
                </c:pt>
                <c:pt idx="3727">
                  <c:v>0.49603050925925923</c:v>
                </c:pt>
                <c:pt idx="3728">
                  <c:v>0.49603537037037038</c:v>
                </c:pt>
                <c:pt idx="3729">
                  <c:v>0.49603998842592589</c:v>
                </c:pt>
                <c:pt idx="3730">
                  <c:v>0.49604476851851853</c:v>
                </c:pt>
                <c:pt idx="3731">
                  <c:v>0.49604901620370367</c:v>
                </c:pt>
                <c:pt idx="3732">
                  <c:v>0.4960531481481481</c:v>
                </c:pt>
                <c:pt idx="3733">
                  <c:v>0.49605728009259259</c:v>
                </c:pt>
                <c:pt idx="3734">
                  <c:v>0.49606148148148149</c:v>
                </c:pt>
              </c:numCache>
            </c:numRef>
          </c:xVal>
          <c:yVal>
            <c:numRef>
              <c:f>'2015_10_30-11_32_31'!$B$2:$B$3744</c:f>
              <c:numCache>
                <c:formatCode>General</c:formatCode>
                <c:ptCount val="3743"/>
                <c:pt idx="0">
                  <c:v>39.130000000000003</c:v>
                </c:pt>
                <c:pt idx="1">
                  <c:v>39.130000000000003</c:v>
                </c:pt>
                <c:pt idx="2">
                  <c:v>39.130000000000003</c:v>
                </c:pt>
                <c:pt idx="3">
                  <c:v>39.130000000000003</c:v>
                </c:pt>
                <c:pt idx="4">
                  <c:v>39.119999999999997</c:v>
                </c:pt>
                <c:pt idx="5">
                  <c:v>39.119999999999997</c:v>
                </c:pt>
                <c:pt idx="6">
                  <c:v>39.119999999999997</c:v>
                </c:pt>
                <c:pt idx="7">
                  <c:v>39.119999999999997</c:v>
                </c:pt>
                <c:pt idx="8">
                  <c:v>39.11</c:v>
                </c:pt>
                <c:pt idx="9">
                  <c:v>39.11</c:v>
                </c:pt>
                <c:pt idx="10">
                  <c:v>39.11</c:v>
                </c:pt>
                <c:pt idx="11">
                  <c:v>39.1</c:v>
                </c:pt>
                <c:pt idx="12">
                  <c:v>39.1</c:v>
                </c:pt>
                <c:pt idx="13">
                  <c:v>39.1</c:v>
                </c:pt>
                <c:pt idx="14">
                  <c:v>39.1</c:v>
                </c:pt>
                <c:pt idx="15">
                  <c:v>39.1</c:v>
                </c:pt>
                <c:pt idx="16">
                  <c:v>39.090000000000003</c:v>
                </c:pt>
                <c:pt idx="17">
                  <c:v>39.090000000000003</c:v>
                </c:pt>
                <c:pt idx="18">
                  <c:v>39.090000000000003</c:v>
                </c:pt>
                <c:pt idx="19">
                  <c:v>39.090000000000003</c:v>
                </c:pt>
                <c:pt idx="20">
                  <c:v>39.090000000000003</c:v>
                </c:pt>
                <c:pt idx="21">
                  <c:v>39.090000000000003</c:v>
                </c:pt>
                <c:pt idx="22">
                  <c:v>39.090000000000003</c:v>
                </c:pt>
                <c:pt idx="23">
                  <c:v>39.090000000000003</c:v>
                </c:pt>
                <c:pt idx="24">
                  <c:v>39.090000000000003</c:v>
                </c:pt>
                <c:pt idx="25">
                  <c:v>39.090000000000003</c:v>
                </c:pt>
                <c:pt idx="26">
                  <c:v>39.090000000000003</c:v>
                </c:pt>
                <c:pt idx="27">
                  <c:v>39.090000000000003</c:v>
                </c:pt>
                <c:pt idx="28">
                  <c:v>39.090000000000003</c:v>
                </c:pt>
                <c:pt idx="29">
                  <c:v>39.090000000000003</c:v>
                </c:pt>
                <c:pt idx="30">
                  <c:v>39.090000000000003</c:v>
                </c:pt>
                <c:pt idx="31">
                  <c:v>39.090000000000003</c:v>
                </c:pt>
                <c:pt idx="32">
                  <c:v>39.090000000000003</c:v>
                </c:pt>
                <c:pt idx="33">
                  <c:v>39.090000000000003</c:v>
                </c:pt>
                <c:pt idx="34">
                  <c:v>39.090000000000003</c:v>
                </c:pt>
                <c:pt idx="35">
                  <c:v>39.090000000000003</c:v>
                </c:pt>
                <c:pt idx="36">
                  <c:v>39.090000000000003</c:v>
                </c:pt>
                <c:pt idx="37">
                  <c:v>39.090000000000003</c:v>
                </c:pt>
                <c:pt idx="38">
                  <c:v>39.090000000000003</c:v>
                </c:pt>
                <c:pt idx="39">
                  <c:v>39.090000000000003</c:v>
                </c:pt>
                <c:pt idx="40">
                  <c:v>39.090000000000003</c:v>
                </c:pt>
                <c:pt idx="41">
                  <c:v>39.090000000000003</c:v>
                </c:pt>
                <c:pt idx="42">
                  <c:v>39.090000000000003</c:v>
                </c:pt>
                <c:pt idx="43">
                  <c:v>39.090000000000003</c:v>
                </c:pt>
                <c:pt idx="44">
                  <c:v>39.090000000000003</c:v>
                </c:pt>
                <c:pt idx="45">
                  <c:v>39.090000000000003</c:v>
                </c:pt>
                <c:pt idx="46">
                  <c:v>39.090000000000003</c:v>
                </c:pt>
                <c:pt idx="47">
                  <c:v>39.090000000000003</c:v>
                </c:pt>
                <c:pt idx="48">
                  <c:v>39.090000000000003</c:v>
                </c:pt>
                <c:pt idx="49">
                  <c:v>39.1</c:v>
                </c:pt>
                <c:pt idx="50">
                  <c:v>39.11</c:v>
                </c:pt>
                <c:pt idx="51">
                  <c:v>39.130000000000003</c:v>
                </c:pt>
                <c:pt idx="52">
                  <c:v>39.15</c:v>
                </c:pt>
                <c:pt idx="53">
                  <c:v>39.159999999999997</c:v>
                </c:pt>
                <c:pt idx="54">
                  <c:v>39.18</c:v>
                </c:pt>
                <c:pt idx="55">
                  <c:v>39.19</c:v>
                </c:pt>
                <c:pt idx="56">
                  <c:v>39.19</c:v>
                </c:pt>
                <c:pt idx="57">
                  <c:v>39.19</c:v>
                </c:pt>
                <c:pt idx="58">
                  <c:v>39.200000000000003</c:v>
                </c:pt>
                <c:pt idx="59">
                  <c:v>39.21</c:v>
                </c:pt>
                <c:pt idx="60">
                  <c:v>39.24</c:v>
                </c:pt>
                <c:pt idx="61">
                  <c:v>39.28</c:v>
                </c:pt>
                <c:pt idx="62">
                  <c:v>39.35</c:v>
                </c:pt>
                <c:pt idx="63">
                  <c:v>39.409999999999997</c:v>
                </c:pt>
                <c:pt idx="64">
                  <c:v>39.49</c:v>
                </c:pt>
                <c:pt idx="65">
                  <c:v>39.56</c:v>
                </c:pt>
                <c:pt idx="66">
                  <c:v>39.619999999999997</c:v>
                </c:pt>
                <c:pt idx="67">
                  <c:v>39.659999999999997</c:v>
                </c:pt>
                <c:pt idx="68">
                  <c:v>39.74</c:v>
                </c:pt>
                <c:pt idx="69">
                  <c:v>39.799999999999997</c:v>
                </c:pt>
                <c:pt idx="70">
                  <c:v>39.86</c:v>
                </c:pt>
                <c:pt idx="71">
                  <c:v>39.950000000000003</c:v>
                </c:pt>
                <c:pt idx="72">
                  <c:v>40.03</c:v>
                </c:pt>
                <c:pt idx="73">
                  <c:v>40.090000000000003</c:v>
                </c:pt>
                <c:pt idx="74">
                  <c:v>40.159999999999997</c:v>
                </c:pt>
                <c:pt idx="75">
                  <c:v>40.24</c:v>
                </c:pt>
                <c:pt idx="76">
                  <c:v>40.299999999999997</c:v>
                </c:pt>
                <c:pt idx="77">
                  <c:v>40.380000000000003</c:v>
                </c:pt>
                <c:pt idx="78">
                  <c:v>40.44</c:v>
                </c:pt>
                <c:pt idx="79">
                  <c:v>40.54</c:v>
                </c:pt>
                <c:pt idx="80">
                  <c:v>40.61</c:v>
                </c:pt>
                <c:pt idx="81">
                  <c:v>40.72</c:v>
                </c:pt>
                <c:pt idx="82">
                  <c:v>40.81</c:v>
                </c:pt>
                <c:pt idx="83">
                  <c:v>40.92</c:v>
                </c:pt>
                <c:pt idx="84">
                  <c:v>40.98</c:v>
                </c:pt>
                <c:pt idx="85">
                  <c:v>41.11</c:v>
                </c:pt>
                <c:pt idx="86">
                  <c:v>41.19</c:v>
                </c:pt>
                <c:pt idx="87">
                  <c:v>41.32</c:v>
                </c:pt>
                <c:pt idx="88">
                  <c:v>41.42</c:v>
                </c:pt>
                <c:pt idx="89">
                  <c:v>41.57</c:v>
                </c:pt>
                <c:pt idx="90">
                  <c:v>41.66</c:v>
                </c:pt>
                <c:pt idx="91">
                  <c:v>41.77</c:v>
                </c:pt>
                <c:pt idx="92">
                  <c:v>41.89</c:v>
                </c:pt>
                <c:pt idx="93">
                  <c:v>42.01</c:v>
                </c:pt>
                <c:pt idx="94">
                  <c:v>42.08</c:v>
                </c:pt>
                <c:pt idx="95">
                  <c:v>42.21</c:v>
                </c:pt>
                <c:pt idx="96">
                  <c:v>42.32</c:v>
                </c:pt>
                <c:pt idx="97">
                  <c:v>42.42</c:v>
                </c:pt>
                <c:pt idx="98">
                  <c:v>42.5</c:v>
                </c:pt>
                <c:pt idx="99">
                  <c:v>42.64</c:v>
                </c:pt>
                <c:pt idx="100">
                  <c:v>42.71</c:v>
                </c:pt>
                <c:pt idx="101">
                  <c:v>42.84</c:v>
                </c:pt>
                <c:pt idx="102">
                  <c:v>42.98</c:v>
                </c:pt>
                <c:pt idx="103">
                  <c:v>43.12</c:v>
                </c:pt>
                <c:pt idx="104">
                  <c:v>43.25</c:v>
                </c:pt>
                <c:pt idx="105">
                  <c:v>43.38</c:v>
                </c:pt>
                <c:pt idx="106">
                  <c:v>43.51</c:v>
                </c:pt>
                <c:pt idx="107">
                  <c:v>43.64</c:v>
                </c:pt>
                <c:pt idx="108">
                  <c:v>43.78</c:v>
                </c:pt>
                <c:pt idx="109">
                  <c:v>43.92</c:v>
                </c:pt>
                <c:pt idx="110">
                  <c:v>44.07</c:v>
                </c:pt>
                <c:pt idx="111">
                  <c:v>44.23</c:v>
                </c:pt>
                <c:pt idx="112">
                  <c:v>44.35</c:v>
                </c:pt>
                <c:pt idx="113">
                  <c:v>44.51</c:v>
                </c:pt>
                <c:pt idx="114">
                  <c:v>44.61</c:v>
                </c:pt>
                <c:pt idx="115">
                  <c:v>44.77</c:v>
                </c:pt>
                <c:pt idx="116">
                  <c:v>44.86</c:v>
                </c:pt>
                <c:pt idx="117">
                  <c:v>45</c:v>
                </c:pt>
                <c:pt idx="118">
                  <c:v>45.15</c:v>
                </c:pt>
                <c:pt idx="119">
                  <c:v>45.3</c:v>
                </c:pt>
                <c:pt idx="120">
                  <c:v>45.43</c:v>
                </c:pt>
                <c:pt idx="121">
                  <c:v>45.55</c:v>
                </c:pt>
                <c:pt idx="122">
                  <c:v>45.68</c:v>
                </c:pt>
                <c:pt idx="123">
                  <c:v>45.77</c:v>
                </c:pt>
                <c:pt idx="124">
                  <c:v>45.92</c:v>
                </c:pt>
                <c:pt idx="125">
                  <c:v>46.06</c:v>
                </c:pt>
                <c:pt idx="126">
                  <c:v>46.22</c:v>
                </c:pt>
                <c:pt idx="127">
                  <c:v>46.32</c:v>
                </c:pt>
                <c:pt idx="128">
                  <c:v>46.51</c:v>
                </c:pt>
                <c:pt idx="129">
                  <c:v>46.64</c:v>
                </c:pt>
                <c:pt idx="130">
                  <c:v>46.81</c:v>
                </c:pt>
                <c:pt idx="131">
                  <c:v>46.98</c:v>
                </c:pt>
                <c:pt idx="132">
                  <c:v>47.16</c:v>
                </c:pt>
                <c:pt idx="133">
                  <c:v>47.29</c:v>
                </c:pt>
                <c:pt idx="134">
                  <c:v>47.43</c:v>
                </c:pt>
                <c:pt idx="135">
                  <c:v>47.57</c:v>
                </c:pt>
                <c:pt idx="136">
                  <c:v>47.68</c:v>
                </c:pt>
                <c:pt idx="137">
                  <c:v>47.84</c:v>
                </c:pt>
                <c:pt idx="138">
                  <c:v>47.97</c:v>
                </c:pt>
                <c:pt idx="139">
                  <c:v>48.12</c:v>
                </c:pt>
                <c:pt idx="140">
                  <c:v>48.25</c:v>
                </c:pt>
                <c:pt idx="141">
                  <c:v>48.39</c:v>
                </c:pt>
                <c:pt idx="142">
                  <c:v>48.52</c:v>
                </c:pt>
                <c:pt idx="143">
                  <c:v>48.7</c:v>
                </c:pt>
                <c:pt idx="144">
                  <c:v>48.8</c:v>
                </c:pt>
                <c:pt idx="145">
                  <c:v>48.96</c:v>
                </c:pt>
                <c:pt idx="146">
                  <c:v>49.15</c:v>
                </c:pt>
                <c:pt idx="147">
                  <c:v>49.3</c:v>
                </c:pt>
                <c:pt idx="148">
                  <c:v>49.42</c:v>
                </c:pt>
                <c:pt idx="149">
                  <c:v>49.58</c:v>
                </c:pt>
                <c:pt idx="150">
                  <c:v>49.68</c:v>
                </c:pt>
                <c:pt idx="151">
                  <c:v>49.79</c:v>
                </c:pt>
                <c:pt idx="152">
                  <c:v>49.92</c:v>
                </c:pt>
                <c:pt idx="153">
                  <c:v>50.06</c:v>
                </c:pt>
                <c:pt idx="154">
                  <c:v>50.2</c:v>
                </c:pt>
                <c:pt idx="155">
                  <c:v>50.34</c:v>
                </c:pt>
                <c:pt idx="156">
                  <c:v>50.49</c:v>
                </c:pt>
                <c:pt idx="157">
                  <c:v>50.62</c:v>
                </c:pt>
                <c:pt idx="158">
                  <c:v>50.79</c:v>
                </c:pt>
                <c:pt idx="159">
                  <c:v>50.91</c:v>
                </c:pt>
                <c:pt idx="160">
                  <c:v>51.06</c:v>
                </c:pt>
                <c:pt idx="161">
                  <c:v>51.16</c:v>
                </c:pt>
                <c:pt idx="162">
                  <c:v>51.3</c:v>
                </c:pt>
                <c:pt idx="163">
                  <c:v>51.39</c:v>
                </c:pt>
                <c:pt idx="164">
                  <c:v>51.51</c:v>
                </c:pt>
                <c:pt idx="165">
                  <c:v>51.64</c:v>
                </c:pt>
                <c:pt idx="166">
                  <c:v>51.81</c:v>
                </c:pt>
                <c:pt idx="167">
                  <c:v>51.92</c:v>
                </c:pt>
                <c:pt idx="168">
                  <c:v>52.07</c:v>
                </c:pt>
                <c:pt idx="169">
                  <c:v>52.2</c:v>
                </c:pt>
                <c:pt idx="170">
                  <c:v>52.35</c:v>
                </c:pt>
                <c:pt idx="171">
                  <c:v>52.51</c:v>
                </c:pt>
                <c:pt idx="172">
                  <c:v>52.67</c:v>
                </c:pt>
                <c:pt idx="173">
                  <c:v>52.8</c:v>
                </c:pt>
                <c:pt idx="174">
                  <c:v>52.93</c:v>
                </c:pt>
                <c:pt idx="175">
                  <c:v>53.07</c:v>
                </c:pt>
                <c:pt idx="176">
                  <c:v>53.19</c:v>
                </c:pt>
                <c:pt idx="177">
                  <c:v>53.3</c:v>
                </c:pt>
                <c:pt idx="178">
                  <c:v>53.43</c:v>
                </c:pt>
                <c:pt idx="179">
                  <c:v>53.56</c:v>
                </c:pt>
                <c:pt idx="180">
                  <c:v>53.66</c:v>
                </c:pt>
                <c:pt idx="181">
                  <c:v>53.74</c:v>
                </c:pt>
                <c:pt idx="182">
                  <c:v>53.84</c:v>
                </c:pt>
                <c:pt idx="183">
                  <c:v>53.91</c:v>
                </c:pt>
                <c:pt idx="184">
                  <c:v>54.03</c:v>
                </c:pt>
                <c:pt idx="185">
                  <c:v>54.14</c:v>
                </c:pt>
                <c:pt idx="186">
                  <c:v>54.24</c:v>
                </c:pt>
                <c:pt idx="187">
                  <c:v>54.36</c:v>
                </c:pt>
                <c:pt idx="188">
                  <c:v>54.51</c:v>
                </c:pt>
                <c:pt idx="189">
                  <c:v>54.63</c:v>
                </c:pt>
                <c:pt idx="190">
                  <c:v>54.72</c:v>
                </c:pt>
                <c:pt idx="191">
                  <c:v>54.87</c:v>
                </c:pt>
                <c:pt idx="192">
                  <c:v>54.99</c:v>
                </c:pt>
                <c:pt idx="193">
                  <c:v>55.09</c:v>
                </c:pt>
                <c:pt idx="194">
                  <c:v>55.16</c:v>
                </c:pt>
                <c:pt idx="195">
                  <c:v>55.29</c:v>
                </c:pt>
                <c:pt idx="196">
                  <c:v>55.37</c:v>
                </c:pt>
                <c:pt idx="197">
                  <c:v>55.47</c:v>
                </c:pt>
                <c:pt idx="198">
                  <c:v>55.56</c:v>
                </c:pt>
                <c:pt idx="199">
                  <c:v>55.71</c:v>
                </c:pt>
                <c:pt idx="200">
                  <c:v>55.8</c:v>
                </c:pt>
                <c:pt idx="201">
                  <c:v>55.9</c:v>
                </c:pt>
                <c:pt idx="202">
                  <c:v>55.96</c:v>
                </c:pt>
                <c:pt idx="203">
                  <c:v>56.06</c:v>
                </c:pt>
                <c:pt idx="204">
                  <c:v>56.13</c:v>
                </c:pt>
                <c:pt idx="205">
                  <c:v>56.22</c:v>
                </c:pt>
                <c:pt idx="206">
                  <c:v>56.29</c:v>
                </c:pt>
                <c:pt idx="207">
                  <c:v>56.38</c:v>
                </c:pt>
                <c:pt idx="208">
                  <c:v>56.47</c:v>
                </c:pt>
                <c:pt idx="209">
                  <c:v>56.54</c:v>
                </c:pt>
                <c:pt idx="210">
                  <c:v>56.6</c:v>
                </c:pt>
                <c:pt idx="211">
                  <c:v>56.66</c:v>
                </c:pt>
                <c:pt idx="212">
                  <c:v>56.7</c:v>
                </c:pt>
                <c:pt idx="213">
                  <c:v>56.73</c:v>
                </c:pt>
                <c:pt idx="214">
                  <c:v>56.76</c:v>
                </c:pt>
                <c:pt idx="215">
                  <c:v>56.79</c:v>
                </c:pt>
                <c:pt idx="216">
                  <c:v>56.83</c:v>
                </c:pt>
                <c:pt idx="217">
                  <c:v>56.87</c:v>
                </c:pt>
                <c:pt idx="218">
                  <c:v>56.9</c:v>
                </c:pt>
                <c:pt idx="219">
                  <c:v>56.93</c:v>
                </c:pt>
                <c:pt idx="220">
                  <c:v>56.96</c:v>
                </c:pt>
                <c:pt idx="221">
                  <c:v>56.99</c:v>
                </c:pt>
                <c:pt idx="222">
                  <c:v>57.02</c:v>
                </c:pt>
                <c:pt idx="223">
                  <c:v>57.06</c:v>
                </c:pt>
                <c:pt idx="224">
                  <c:v>57.09</c:v>
                </c:pt>
                <c:pt idx="225">
                  <c:v>57.12</c:v>
                </c:pt>
                <c:pt idx="226">
                  <c:v>57.15</c:v>
                </c:pt>
                <c:pt idx="227">
                  <c:v>57.18</c:v>
                </c:pt>
                <c:pt idx="228">
                  <c:v>57.18</c:v>
                </c:pt>
                <c:pt idx="229">
                  <c:v>57.19</c:v>
                </c:pt>
                <c:pt idx="230">
                  <c:v>57.2</c:v>
                </c:pt>
                <c:pt idx="231">
                  <c:v>57.21</c:v>
                </c:pt>
                <c:pt idx="232">
                  <c:v>57.21</c:v>
                </c:pt>
                <c:pt idx="233">
                  <c:v>57.21</c:v>
                </c:pt>
                <c:pt idx="234">
                  <c:v>57.21</c:v>
                </c:pt>
                <c:pt idx="235">
                  <c:v>57.21</c:v>
                </c:pt>
                <c:pt idx="236">
                  <c:v>57.21</c:v>
                </c:pt>
                <c:pt idx="237">
                  <c:v>57.21</c:v>
                </c:pt>
                <c:pt idx="238">
                  <c:v>57.2</c:v>
                </c:pt>
                <c:pt idx="239">
                  <c:v>57.2</c:v>
                </c:pt>
                <c:pt idx="240">
                  <c:v>57.19</c:v>
                </c:pt>
                <c:pt idx="241">
                  <c:v>57.18</c:v>
                </c:pt>
                <c:pt idx="242">
                  <c:v>57.17</c:v>
                </c:pt>
                <c:pt idx="243">
                  <c:v>57.14</c:v>
                </c:pt>
                <c:pt idx="244">
                  <c:v>57.12</c:v>
                </c:pt>
                <c:pt idx="245">
                  <c:v>57.08</c:v>
                </c:pt>
                <c:pt idx="246">
                  <c:v>57.05</c:v>
                </c:pt>
                <c:pt idx="247">
                  <c:v>57.01</c:v>
                </c:pt>
                <c:pt idx="248">
                  <c:v>56.99</c:v>
                </c:pt>
                <c:pt idx="249">
                  <c:v>56.95</c:v>
                </c:pt>
                <c:pt idx="250">
                  <c:v>56.92</c:v>
                </c:pt>
                <c:pt idx="251">
                  <c:v>56.9</c:v>
                </c:pt>
                <c:pt idx="252">
                  <c:v>56.89</c:v>
                </c:pt>
                <c:pt idx="253">
                  <c:v>56.87</c:v>
                </c:pt>
                <c:pt idx="254">
                  <c:v>56.84</c:v>
                </c:pt>
                <c:pt idx="255">
                  <c:v>56.81</c:v>
                </c:pt>
                <c:pt idx="256">
                  <c:v>56.78</c:v>
                </c:pt>
                <c:pt idx="257">
                  <c:v>56.75</c:v>
                </c:pt>
                <c:pt idx="258">
                  <c:v>56.72</c:v>
                </c:pt>
                <c:pt idx="259">
                  <c:v>56.72</c:v>
                </c:pt>
                <c:pt idx="260">
                  <c:v>56.7</c:v>
                </c:pt>
                <c:pt idx="261">
                  <c:v>56.69</c:v>
                </c:pt>
                <c:pt idx="262">
                  <c:v>56.68</c:v>
                </c:pt>
                <c:pt idx="263">
                  <c:v>56.65</c:v>
                </c:pt>
                <c:pt idx="264">
                  <c:v>56.62</c:v>
                </c:pt>
                <c:pt idx="265">
                  <c:v>56.59</c:v>
                </c:pt>
                <c:pt idx="266">
                  <c:v>56.56</c:v>
                </c:pt>
                <c:pt idx="267">
                  <c:v>56.54</c:v>
                </c:pt>
                <c:pt idx="268">
                  <c:v>56.5</c:v>
                </c:pt>
                <c:pt idx="269">
                  <c:v>56.46</c:v>
                </c:pt>
                <c:pt idx="270">
                  <c:v>56.43</c:v>
                </c:pt>
                <c:pt idx="271">
                  <c:v>56.39</c:v>
                </c:pt>
                <c:pt idx="272">
                  <c:v>56.35</c:v>
                </c:pt>
                <c:pt idx="273">
                  <c:v>56.31</c:v>
                </c:pt>
                <c:pt idx="274">
                  <c:v>56.25</c:v>
                </c:pt>
                <c:pt idx="275">
                  <c:v>56.2</c:v>
                </c:pt>
                <c:pt idx="276">
                  <c:v>56.15</c:v>
                </c:pt>
                <c:pt idx="277">
                  <c:v>56.1</c:v>
                </c:pt>
                <c:pt idx="278">
                  <c:v>56.07</c:v>
                </c:pt>
                <c:pt idx="279">
                  <c:v>56.05</c:v>
                </c:pt>
                <c:pt idx="280">
                  <c:v>56.03</c:v>
                </c:pt>
                <c:pt idx="281">
                  <c:v>56.01</c:v>
                </c:pt>
                <c:pt idx="282">
                  <c:v>55.98</c:v>
                </c:pt>
                <c:pt idx="283">
                  <c:v>55.95</c:v>
                </c:pt>
                <c:pt idx="284">
                  <c:v>55.93</c:v>
                </c:pt>
                <c:pt idx="285">
                  <c:v>55.88</c:v>
                </c:pt>
                <c:pt idx="286">
                  <c:v>55.82</c:v>
                </c:pt>
                <c:pt idx="287">
                  <c:v>55.76</c:v>
                </c:pt>
                <c:pt idx="288">
                  <c:v>55.7</c:v>
                </c:pt>
                <c:pt idx="289">
                  <c:v>55.63</c:v>
                </c:pt>
                <c:pt idx="290">
                  <c:v>55.58</c:v>
                </c:pt>
                <c:pt idx="291">
                  <c:v>55.54</c:v>
                </c:pt>
                <c:pt idx="292">
                  <c:v>55.48</c:v>
                </c:pt>
                <c:pt idx="293">
                  <c:v>55.42</c:v>
                </c:pt>
                <c:pt idx="294">
                  <c:v>55.37</c:v>
                </c:pt>
                <c:pt idx="295">
                  <c:v>55.33</c:v>
                </c:pt>
                <c:pt idx="296">
                  <c:v>55.29</c:v>
                </c:pt>
                <c:pt idx="297">
                  <c:v>55.27</c:v>
                </c:pt>
                <c:pt idx="298">
                  <c:v>55.27</c:v>
                </c:pt>
                <c:pt idx="299">
                  <c:v>55.25</c:v>
                </c:pt>
                <c:pt idx="300">
                  <c:v>55.25</c:v>
                </c:pt>
                <c:pt idx="301">
                  <c:v>55.23</c:v>
                </c:pt>
                <c:pt idx="302">
                  <c:v>55.21</c:v>
                </c:pt>
                <c:pt idx="303">
                  <c:v>55.18</c:v>
                </c:pt>
                <c:pt idx="304">
                  <c:v>55.15</c:v>
                </c:pt>
                <c:pt idx="305">
                  <c:v>55.11</c:v>
                </c:pt>
                <c:pt idx="306">
                  <c:v>55.07</c:v>
                </c:pt>
                <c:pt idx="307">
                  <c:v>55.03</c:v>
                </c:pt>
                <c:pt idx="308">
                  <c:v>54.97</c:v>
                </c:pt>
                <c:pt idx="309">
                  <c:v>54.91</c:v>
                </c:pt>
                <c:pt idx="310">
                  <c:v>54.85</c:v>
                </c:pt>
                <c:pt idx="311">
                  <c:v>54.8</c:v>
                </c:pt>
                <c:pt idx="312">
                  <c:v>54.75</c:v>
                </c:pt>
                <c:pt idx="313">
                  <c:v>54.71</c:v>
                </c:pt>
                <c:pt idx="314">
                  <c:v>54.68</c:v>
                </c:pt>
                <c:pt idx="315">
                  <c:v>54.66</c:v>
                </c:pt>
                <c:pt idx="316">
                  <c:v>54.64</c:v>
                </c:pt>
                <c:pt idx="317">
                  <c:v>54.62</c:v>
                </c:pt>
                <c:pt idx="318">
                  <c:v>54.59</c:v>
                </c:pt>
                <c:pt idx="319">
                  <c:v>54.54</c:v>
                </c:pt>
                <c:pt idx="320">
                  <c:v>54.49</c:v>
                </c:pt>
                <c:pt idx="321">
                  <c:v>54.43</c:v>
                </c:pt>
                <c:pt idx="322">
                  <c:v>54.39</c:v>
                </c:pt>
                <c:pt idx="323">
                  <c:v>54.36</c:v>
                </c:pt>
                <c:pt idx="324">
                  <c:v>54.32</c:v>
                </c:pt>
                <c:pt idx="325">
                  <c:v>54.28</c:v>
                </c:pt>
                <c:pt idx="326">
                  <c:v>54.22</c:v>
                </c:pt>
                <c:pt idx="327">
                  <c:v>54.16</c:v>
                </c:pt>
                <c:pt idx="328">
                  <c:v>54.1</c:v>
                </c:pt>
                <c:pt idx="329">
                  <c:v>54.06</c:v>
                </c:pt>
                <c:pt idx="330">
                  <c:v>54.03</c:v>
                </c:pt>
                <c:pt idx="331">
                  <c:v>54.03</c:v>
                </c:pt>
                <c:pt idx="332">
                  <c:v>54.02</c:v>
                </c:pt>
                <c:pt idx="333">
                  <c:v>54.02</c:v>
                </c:pt>
                <c:pt idx="334">
                  <c:v>54</c:v>
                </c:pt>
                <c:pt idx="335">
                  <c:v>53.97</c:v>
                </c:pt>
                <c:pt idx="336">
                  <c:v>53.94</c:v>
                </c:pt>
                <c:pt idx="337">
                  <c:v>53.91</c:v>
                </c:pt>
                <c:pt idx="338">
                  <c:v>53.89</c:v>
                </c:pt>
                <c:pt idx="339">
                  <c:v>53.86</c:v>
                </c:pt>
                <c:pt idx="340">
                  <c:v>53.83</c:v>
                </c:pt>
                <c:pt idx="341">
                  <c:v>53.79</c:v>
                </c:pt>
                <c:pt idx="342">
                  <c:v>53.75</c:v>
                </c:pt>
                <c:pt idx="343">
                  <c:v>53.7</c:v>
                </c:pt>
                <c:pt idx="344">
                  <c:v>53.67</c:v>
                </c:pt>
                <c:pt idx="345">
                  <c:v>53.63</c:v>
                </c:pt>
                <c:pt idx="346">
                  <c:v>53.6</c:v>
                </c:pt>
                <c:pt idx="347">
                  <c:v>53.58</c:v>
                </c:pt>
                <c:pt idx="348">
                  <c:v>53.57</c:v>
                </c:pt>
                <c:pt idx="349">
                  <c:v>53.53</c:v>
                </c:pt>
                <c:pt idx="350">
                  <c:v>53.5</c:v>
                </c:pt>
                <c:pt idx="351">
                  <c:v>53.47</c:v>
                </c:pt>
                <c:pt idx="352">
                  <c:v>53.43</c:v>
                </c:pt>
                <c:pt idx="353">
                  <c:v>53.37</c:v>
                </c:pt>
                <c:pt idx="354">
                  <c:v>53.33</c:v>
                </c:pt>
                <c:pt idx="355">
                  <c:v>53.27</c:v>
                </c:pt>
                <c:pt idx="356">
                  <c:v>53.21</c:v>
                </c:pt>
                <c:pt idx="357">
                  <c:v>53.17</c:v>
                </c:pt>
                <c:pt idx="358">
                  <c:v>53.15</c:v>
                </c:pt>
                <c:pt idx="359">
                  <c:v>53.11</c:v>
                </c:pt>
                <c:pt idx="360">
                  <c:v>53.09</c:v>
                </c:pt>
                <c:pt idx="361">
                  <c:v>53.06</c:v>
                </c:pt>
                <c:pt idx="362">
                  <c:v>53.04</c:v>
                </c:pt>
                <c:pt idx="363">
                  <c:v>53.01</c:v>
                </c:pt>
                <c:pt idx="364">
                  <c:v>52.99</c:v>
                </c:pt>
                <c:pt idx="365">
                  <c:v>52.98</c:v>
                </c:pt>
                <c:pt idx="366">
                  <c:v>52.97</c:v>
                </c:pt>
                <c:pt idx="367">
                  <c:v>52.97</c:v>
                </c:pt>
                <c:pt idx="368">
                  <c:v>52.96</c:v>
                </c:pt>
                <c:pt idx="369">
                  <c:v>52.94</c:v>
                </c:pt>
                <c:pt idx="370">
                  <c:v>52.93</c:v>
                </c:pt>
                <c:pt idx="371">
                  <c:v>52.9</c:v>
                </c:pt>
                <c:pt idx="372">
                  <c:v>52.86</c:v>
                </c:pt>
                <c:pt idx="373">
                  <c:v>52.82</c:v>
                </c:pt>
                <c:pt idx="374">
                  <c:v>52.79</c:v>
                </c:pt>
                <c:pt idx="375">
                  <c:v>52.75</c:v>
                </c:pt>
                <c:pt idx="376">
                  <c:v>52.72</c:v>
                </c:pt>
                <c:pt idx="377">
                  <c:v>52.69</c:v>
                </c:pt>
                <c:pt idx="378">
                  <c:v>52.65</c:v>
                </c:pt>
                <c:pt idx="379">
                  <c:v>52.63</c:v>
                </c:pt>
                <c:pt idx="380">
                  <c:v>52.59</c:v>
                </c:pt>
                <c:pt idx="381">
                  <c:v>52.56</c:v>
                </c:pt>
                <c:pt idx="382">
                  <c:v>52.51</c:v>
                </c:pt>
                <c:pt idx="383">
                  <c:v>52.47</c:v>
                </c:pt>
                <c:pt idx="384">
                  <c:v>52.43</c:v>
                </c:pt>
                <c:pt idx="385">
                  <c:v>52.39</c:v>
                </c:pt>
                <c:pt idx="386">
                  <c:v>52.36</c:v>
                </c:pt>
                <c:pt idx="387">
                  <c:v>52.33</c:v>
                </c:pt>
                <c:pt idx="388">
                  <c:v>52.31</c:v>
                </c:pt>
                <c:pt idx="389">
                  <c:v>52.28</c:v>
                </c:pt>
                <c:pt idx="390">
                  <c:v>52.26</c:v>
                </c:pt>
                <c:pt idx="391">
                  <c:v>52.24</c:v>
                </c:pt>
                <c:pt idx="392">
                  <c:v>52.24</c:v>
                </c:pt>
                <c:pt idx="393">
                  <c:v>52.23</c:v>
                </c:pt>
                <c:pt idx="394">
                  <c:v>52.21</c:v>
                </c:pt>
                <c:pt idx="395">
                  <c:v>52.18</c:v>
                </c:pt>
                <c:pt idx="396">
                  <c:v>52.14</c:v>
                </c:pt>
                <c:pt idx="397">
                  <c:v>52.1</c:v>
                </c:pt>
                <c:pt idx="398">
                  <c:v>52.06</c:v>
                </c:pt>
                <c:pt idx="399">
                  <c:v>52.03</c:v>
                </c:pt>
                <c:pt idx="400">
                  <c:v>52</c:v>
                </c:pt>
                <c:pt idx="401">
                  <c:v>51.98</c:v>
                </c:pt>
                <c:pt idx="402">
                  <c:v>51.97</c:v>
                </c:pt>
                <c:pt idx="403">
                  <c:v>51.95</c:v>
                </c:pt>
                <c:pt idx="404">
                  <c:v>51.94</c:v>
                </c:pt>
                <c:pt idx="405">
                  <c:v>51.9</c:v>
                </c:pt>
                <c:pt idx="406">
                  <c:v>51.86</c:v>
                </c:pt>
                <c:pt idx="407">
                  <c:v>51.81</c:v>
                </c:pt>
                <c:pt idx="408">
                  <c:v>51.76</c:v>
                </c:pt>
                <c:pt idx="409">
                  <c:v>51.71</c:v>
                </c:pt>
                <c:pt idx="410">
                  <c:v>51.69</c:v>
                </c:pt>
                <c:pt idx="411">
                  <c:v>51.68</c:v>
                </c:pt>
                <c:pt idx="412">
                  <c:v>51.67</c:v>
                </c:pt>
                <c:pt idx="413">
                  <c:v>51.67</c:v>
                </c:pt>
                <c:pt idx="414">
                  <c:v>51.67</c:v>
                </c:pt>
                <c:pt idx="415">
                  <c:v>51.67</c:v>
                </c:pt>
                <c:pt idx="416">
                  <c:v>51.66</c:v>
                </c:pt>
                <c:pt idx="417">
                  <c:v>51.66</c:v>
                </c:pt>
                <c:pt idx="418">
                  <c:v>51.65</c:v>
                </c:pt>
                <c:pt idx="419">
                  <c:v>51.62</c:v>
                </c:pt>
                <c:pt idx="420">
                  <c:v>51.6</c:v>
                </c:pt>
                <c:pt idx="421">
                  <c:v>51.58</c:v>
                </c:pt>
                <c:pt idx="422">
                  <c:v>51.56</c:v>
                </c:pt>
                <c:pt idx="423">
                  <c:v>51.54</c:v>
                </c:pt>
                <c:pt idx="424">
                  <c:v>51.53</c:v>
                </c:pt>
                <c:pt idx="425">
                  <c:v>51.52</c:v>
                </c:pt>
                <c:pt idx="426">
                  <c:v>51.5</c:v>
                </c:pt>
                <c:pt idx="427">
                  <c:v>51.48</c:v>
                </c:pt>
                <c:pt idx="428">
                  <c:v>51.45</c:v>
                </c:pt>
                <c:pt idx="429">
                  <c:v>51.43</c:v>
                </c:pt>
                <c:pt idx="430">
                  <c:v>51.39</c:v>
                </c:pt>
                <c:pt idx="431">
                  <c:v>51.36</c:v>
                </c:pt>
                <c:pt idx="432">
                  <c:v>51.33</c:v>
                </c:pt>
                <c:pt idx="433">
                  <c:v>51.3</c:v>
                </c:pt>
                <c:pt idx="434">
                  <c:v>51.27</c:v>
                </c:pt>
                <c:pt idx="435">
                  <c:v>51.26</c:v>
                </c:pt>
                <c:pt idx="436">
                  <c:v>51.25</c:v>
                </c:pt>
                <c:pt idx="437">
                  <c:v>51.24</c:v>
                </c:pt>
                <c:pt idx="438">
                  <c:v>51.24</c:v>
                </c:pt>
                <c:pt idx="439">
                  <c:v>51.24</c:v>
                </c:pt>
                <c:pt idx="440">
                  <c:v>51.24</c:v>
                </c:pt>
                <c:pt idx="441">
                  <c:v>51.23</c:v>
                </c:pt>
                <c:pt idx="442">
                  <c:v>51.22</c:v>
                </c:pt>
                <c:pt idx="443">
                  <c:v>51.2</c:v>
                </c:pt>
                <c:pt idx="444">
                  <c:v>51.18</c:v>
                </c:pt>
                <c:pt idx="445">
                  <c:v>51.16</c:v>
                </c:pt>
                <c:pt idx="446">
                  <c:v>51.14</c:v>
                </c:pt>
                <c:pt idx="447">
                  <c:v>51.11</c:v>
                </c:pt>
                <c:pt idx="448">
                  <c:v>51.1</c:v>
                </c:pt>
                <c:pt idx="449">
                  <c:v>51.09</c:v>
                </c:pt>
                <c:pt idx="450">
                  <c:v>51.06</c:v>
                </c:pt>
                <c:pt idx="451">
                  <c:v>51.02</c:v>
                </c:pt>
                <c:pt idx="452">
                  <c:v>50.99</c:v>
                </c:pt>
                <c:pt idx="453">
                  <c:v>50.95</c:v>
                </c:pt>
                <c:pt idx="454">
                  <c:v>50.91</c:v>
                </c:pt>
                <c:pt idx="455">
                  <c:v>50.88</c:v>
                </c:pt>
                <c:pt idx="456">
                  <c:v>50.86</c:v>
                </c:pt>
                <c:pt idx="457">
                  <c:v>50.84</c:v>
                </c:pt>
                <c:pt idx="458">
                  <c:v>50.83</c:v>
                </c:pt>
                <c:pt idx="459">
                  <c:v>50.82</c:v>
                </c:pt>
                <c:pt idx="460">
                  <c:v>50.81</c:v>
                </c:pt>
                <c:pt idx="461">
                  <c:v>50.81</c:v>
                </c:pt>
                <c:pt idx="462">
                  <c:v>50.79</c:v>
                </c:pt>
                <c:pt idx="463">
                  <c:v>50.76</c:v>
                </c:pt>
                <c:pt idx="464">
                  <c:v>50.74</c:v>
                </c:pt>
                <c:pt idx="465">
                  <c:v>50.72</c:v>
                </c:pt>
                <c:pt idx="466">
                  <c:v>50.68</c:v>
                </c:pt>
                <c:pt idx="467">
                  <c:v>50.65</c:v>
                </c:pt>
                <c:pt idx="468">
                  <c:v>50.63</c:v>
                </c:pt>
                <c:pt idx="469">
                  <c:v>50.61</c:v>
                </c:pt>
                <c:pt idx="470">
                  <c:v>50.58</c:v>
                </c:pt>
                <c:pt idx="471">
                  <c:v>50.56</c:v>
                </c:pt>
                <c:pt idx="472">
                  <c:v>50.56</c:v>
                </c:pt>
                <c:pt idx="473">
                  <c:v>50.55</c:v>
                </c:pt>
                <c:pt idx="474">
                  <c:v>50.55</c:v>
                </c:pt>
                <c:pt idx="475">
                  <c:v>50.55</c:v>
                </c:pt>
                <c:pt idx="476">
                  <c:v>50.55</c:v>
                </c:pt>
                <c:pt idx="477">
                  <c:v>50.55</c:v>
                </c:pt>
                <c:pt idx="478">
                  <c:v>50.55</c:v>
                </c:pt>
                <c:pt idx="479">
                  <c:v>50.55</c:v>
                </c:pt>
                <c:pt idx="480">
                  <c:v>50.55</c:v>
                </c:pt>
                <c:pt idx="481">
                  <c:v>50.55</c:v>
                </c:pt>
                <c:pt idx="482">
                  <c:v>50.55</c:v>
                </c:pt>
                <c:pt idx="483">
                  <c:v>50.54</c:v>
                </c:pt>
                <c:pt idx="484">
                  <c:v>50.53</c:v>
                </c:pt>
                <c:pt idx="485">
                  <c:v>50.53</c:v>
                </c:pt>
                <c:pt idx="486">
                  <c:v>50.52</c:v>
                </c:pt>
                <c:pt idx="487">
                  <c:v>50.5</c:v>
                </c:pt>
                <c:pt idx="488">
                  <c:v>50.48</c:v>
                </c:pt>
                <c:pt idx="489">
                  <c:v>50.46</c:v>
                </c:pt>
                <c:pt idx="490">
                  <c:v>50.44</c:v>
                </c:pt>
                <c:pt idx="491">
                  <c:v>50.42</c:v>
                </c:pt>
                <c:pt idx="492">
                  <c:v>50.42</c:v>
                </c:pt>
                <c:pt idx="493">
                  <c:v>50.41</c:v>
                </c:pt>
                <c:pt idx="494">
                  <c:v>50.41</c:v>
                </c:pt>
                <c:pt idx="495">
                  <c:v>50.4</c:v>
                </c:pt>
                <c:pt idx="496">
                  <c:v>50.38</c:v>
                </c:pt>
                <c:pt idx="497">
                  <c:v>50.37</c:v>
                </c:pt>
                <c:pt idx="498">
                  <c:v>50.35</c:v>
                </c:pt>
                <c:pt idx="499">
                  <c:v>50.33</c:v>
                </c:pt>
                <c:pt idx="500">
                  <c:v>50.32</c:v>
                </c:pt>
                <c:pt idx="501">
                  <c:v>50.31</c:v>
                </c:pt>
                <c:pt idx="502">
                  <c:v>50.28</c:v>
                </c:pt>
                <c:pt idx="503">
                  <c:v>50.26</c:v>
                </c:pt>
                <c:pt idx="504">
                  <c:v>50.23</c:v>
                </c:pt>
                <c:pt idx="505">
                  <c:v>50.2</c:v>
                </c:pt>
                <c:pt idx="506">
                  <c:v>50.17</c:v>
                </c:pt>
                <c:pt idx="507">
                  <c:v>50.16</c:v>
                </c:pt>
                <c:pt idx="508">
                  <c:v>50.14</c:v>
                </c:pt>
                <c:pt idx="509">
                  <c:v>50.14</c:v>
                </c:pt>
                <c:pt idx="510">
                  <c:v>50.13</c:v>
                </c:pt>
                <c:pt idx="511">
                  <c:v>50.12</c:v>
                </c:pt>
                <c:pt idx="512">
                  <c:v>50.11</c:v>
                </c:pt>
                <c:pt idx="513">
                  <c:v>50.1</c:v>
                </c:pt>
                <c:pt idx="514">
                  <c:v>50.09</c:v>
                </c:pt>
                <c:pt idx="515">
                  <c:v>50.08</c:v>
                </c:pt>
                <c:pt idx="516">
                  <c:v>50.06</c:v>
                </c:pt>
                <c:pt idx="517">
                  <c:v>50.05</c:v>
                </c:pt>
                <c:pt idx="518">
                  <c:v>50.03</c:v>
                </c:pt>
                <c:pt idx="519">
                  <c:v>50.02</c:v>
                </c:pt>
                <c:pt idx="520">
                  <c:v>50.02</c:v>
                </c:pt>
                <c:pt idx="521">
                  <c:v>50.01</c:v>
                </c:pt>
                <c:pt idx="522">
                  <c:v>50.01</c:v>
                </c:pt>
                <c:pt idx="523">
                  <c:v>50.01</c:v>
                </c:pt>
                <c:pt idx="524">
                  <c:v>50</c:v>
                </c:pt>
                <c:pt idx="525">
                  <c:v>50</c:v>
                </c:pt>
                <c:pt idx="526">
                  <c:v>50</c:v>
                </c:pt>
                <c:pt idx="527">
                  <c:v>50</c:v>
                </c:pt>
                <c:pt idx="528">
                  <c:v>50</c:v>
                </c:pt>
                <c:pt idx="529">
                  <c:v>50</c:v>
                </c:pt>
                <c:pt idx="530">
                  <c:v>50</c:v>
                </c:pt>
                <c:pt idx="531">
                  <c:v>50</c:v>
                </c:pt>
                <c:pt idx="532">
                  <c:v>50</c:v>
                </c:pt>
                <c:pt idx="533">
                  <c:v>50</c:v>
                </c:pt>
                <c:pt idx="534">
                  <c:v>50</c:v>
                </c:pt>
                <c:pt idx="535">
                  <c:v>50</c:v>
                </c:pt>
                <c:pt idx="536">
                  <c:v>50</c:v>
                </c:pt>
                <c:pt idx="537">
                  <c:v>50</c:v>
                </c:pt>
                <c:pt idx="538">
                  <c:v>50</c:v>
                </c:pt>
                <c:pt idx="539">
                  <c:v>50</c:v>
                </c:pt>
                <c:pt idx="540">
                  <c:v>50</c:v>
                </c:pt>
                <c:pt idx="541">
                  <c:v>50</c:v>
                </c:pt>
                <c:pt idx="542">
                  <c:v>50</c:v>
                </c:pt>
                <c:pt idx="543">
                  <c:v>50</c:v>
                </c:pt>
                <c:pt idx="544">
                  <c:v>49.99</c:v>
                </c:pt>
                <c:pt idx="545">
                  <c:v>49.98</c:v>
                </c:pt>
                <c:pt idx="546">
                  <c:v>49.97</c:v>
                </c:pt>
                <c:pt idx="547">
                  <c:v>49.96</c:v>
                </c:pt>
                <c:pt idx="548">
                  <c:v>49.95</c:v>
                </c:pt>
                <c:pt idx="549">
                  <c:v>49.94</c:v>
                </c:pt>
                <c:pt idx="550">
                  <c:v>49.94</c:v>
                </c:pt>
                <c:pt idx="551">
                  <c:v>49.93</c:v>
                </c:pt>
                <c:pt idx="552">
                  <c:v>49.91</c:v>
                </c:pt>
                <c:pt idx="553">
                  <c:v>49.9</c:v>
                </c:pt>
                <c:pt idx="554">
                  <c:v>49.88</c:v>
                </c:pt>
                <c:pt idx="555">
                  <c:v>49.86</c:v>
                </c:pt>
                <c:pt idx="556">
                  <c:v>49.85</c:v>
                </c:pt>
                <c:pt idx="557">
                  <c:v>49.84</c:v>
                </c:pt>
                <c:pt idx="558">
                  <c:v>49.83</c:v>
                </c:pt>
                <c:pt idx="559">
                  <c:v>49.82</c:v>
                </c:pt>
                <c:pt idx="560">
                  <c:v>49.81</c:v>
                </c:pt>
                <c:pt idx="561">
                  <c:v>49.79</c:v>
                </c:pt>
                <c:pt idx="562">
                  <c:v>49.78</c:v>
                </c:pt>
                <c:pt idx="563">
                  <c:v>49.77</c:v>
                </c:pt>
                <c:pt idx="564">
                  <c:v>49.76</c:v>
                </c:pt>
                <c:pt idx="565">
                  <c:v>49.76</c:v>
                </c:pt>
                <c:pt idx="566">
                  <c:v>49.75</c:v>
                </c:pt>
                <c:pt idx="567">
                  <c:v>49.74</c:v>
                </c:pt>
                <c:pt idx="568">
                  <c:v>49.74</c:v>
                </c:pt>
                <c:pt idx="569">
                  <c:v>49.73</c:v>
                </c:pt>
                <c:pt idx="570">
                  <c:v>49.73</c:v>
                </c:pt>
                <c:pt idx="571">
                  <c:v>49.73</c:v>
                </c:pt>
                <c:pt idx="572">
                  <c:v>49.73</c:v>
                </c:pt>
                <c:pt idx="573">
                  <c:v>49.73</c:v>
                </c:pt>
                <c:pt idx="574">
                  <c:v>49.72</c:v>
                </c:pt>
                <c:pt idx="575">
                  <c:v>49.71</c:v>
                </c:pt>
                <c:pt idx="576">
                  <c:v>49.7</c:v>
                </c:pt>
                <c:pt idx="577">
                  <c:v>49.68</c:v>
                </c:pt>
                <c:pt idx="578">
                  <c:v>49.67</c:v>
                </c:pt>
                <c:pt idx="579">
                  <c:v>49.65</c:v>
                </c:pt>
                <c:pt idx="580">
                  <c:v>49.64</c:v>
                </c:pt>
                <c:pt idx="581">
                  <c:v>49.63</c:v>
                </c:pt>
                <c:pt idx="582">
                  <c:v>49.63</c:v>
                </c:pt>
                <c:pt idx="583">
                  <c:v>49.62</c:v>
                </c:pt>
                <c:pt idx="584">
                  <c:v>49.61</c:v>
                </c:pt>
                <c:pt idx="585">
                  <c:v>49.6</c:v>
                </c:pt>
                <c:pt idx="586">
                  <c:v>49.6</c:v>
                </c:pt>
                <c:pt idx="587">
                  <c:v>49.6</c:v>
                </c:pt>
                <c:pt idx="588">
                  <c:v>49.6</c:v>
                </c:pt>
                <c:pt idx="589">
                  <c:v>49.6</c:v>
                </c:pt>
                <c:pt idx="590">
                  <c:v>49.6</c:v>
                </c:pt>
                <c:pt idx="591">
                  <c:v>49.6</c:v>
                </c:pt>
                <c:pt idx="592">
                  <c:v>49.6</c:v>
                </c:pt>
                <c:pt idx="593">
                  <c:v>49.6</c:v>
                </c:pt>
                <c:pt idx="594">
                  <c:v>49.6</c:v>
                </c:pt>
                <c:pt idx="595">
                  <c:v>49.6</c:v>
                </c:pt>
                <c:pt idx="596">
                  <c:v>49.6</c:v>
                </c:pt>
                <c:pt idx="597">
                  <c:v>49.6</c:v>
                </c:pt>
                <c:pt idx="598">
                  <c:v>49.6</c:v>
                </c:pt>
                <c:pt idx="599">
                  <c:v>49.6</c:v>
                </c:pt>
                <c:pt idx="600">
                  <c:v>49.6</c:v>
                </c:pt>
                <c:pt idx="601">
                  <c:v>49.6</c:v>
                </c:pt>
                <c:pt idx="602">
                  <c:v>49.6</c:v>
                </c:pt>
                <c:pt idx="603">
                  <c:v>49.6</c:v>
                </c:pt>
                <c:pt idx="604">
                  <c:v>49.59</c:v>
                </c:pt>
                <c:pt idx="605">
                  <c:v>49.59</c:v>
                </c:pt>
                <c:pt idx="606">
                  <c:v>49.59</c:v>
                </c:pt>
                <c:pt idx="607">
                  <c:v>49.58</c:v>
                </c:pt>
                <c:pt idx="608">
                  <c:v>49.58</c:v>
                </c:pt>
                <c:pt idx="609">
                  <c:v>49.57</c:v>
                </c:pt>
                <c:pt idx="610">
                  <c:v>49.56</c:v>
                </c:pt>
                <c:pt idx="611">
                  <c:v>49.55</c:v>
                </c:pt>
                <c:pt idx="612">
                  <c:v>49.53</c:v>
                </c:pt>
                <c:pt idx="613">
                  <c:v>49.51</c:v>
                </c:pt>
                <c:pt idx="614">
                  <c:v>49.49</c:v>
                </c:pt>
                <c:pt idx="615">
                  <c:v>49.47</c:v>
                </c:pt>
                <c:pt idx="616">
                  <c:v>49.45</c:v>
                </c:pt>
                <c:pt idx="617">
                  <c:v>49.43</c:v>
                </c:pt>
                <c:pt idx="618">
                  <c:v>49.42</c:v>
                </c:pt>
                <c:pt idx="619">
                  <c:v>49.4</c:v>
                </c:pt>
                <c:pt idx="620">
                  <c:v>49.39</c:v>
                </c:pt>
                <c:pt idx="621">
                  <c:v>49.38</c:v>
                </c:pt>
                <c:pt idx="622">
                  <c:v>49.36</c:v>
                </c:pt>
                <c:pt idx="623">
                  <c:v>49.35</c:v>
                </c:pt>
                <c:pt idx="624">
                  <c:v>49.34</c:v>
                </c:pt>
                <c:pt idx="625">
                  <c:v>49.34</c:v>
                </c:pt>
                <c:pt idx="626">
                  <c:v>49.33</c:v>
                </c:pt>
                <c:pt idx="627">
                  <c:v>49.32</c:v>
                </c:pt>
                <c:pt idx="628">
                  <c:v>49.32</c:v>
                </c:pt>
                <c:pt idx="629">
                  <c:v>49.31</c:v>
                </c:pt>
                <c:pt idx="630">
                  <c:v>49.3</c:v>
                </c:pt>
                <c:pt idx="631">
                  <c:v>49.3</c:v>
                </c:pt>
                <c:pt idx="632">
                  <c:v>49.29</c:v>
                </c:pt>
                <c:pt idx="633">
                  <c:v>49.28</c:v>
                </c:pt>
                <c:pt idx="634">
                  <c:v>49.28</c:v>
                </c:pt>
                <c:pt idx="635">
                  <c:v>49.27</c:v>
                </c:pt>
                <c:pt idx="636">
                  <c:v>49.25</c:v>
                </c:pt>
                <c:pt idx="637">
                  <c:v>49.24</c:v>
                </c:pt>
                <c:pt idx="638">
                  <c:v>49.22</c:v>
                </c:pt>
                <c:pt idx="639">
                  <c:v>49.21</c:v>
                </c:pt>
                <c:pt idx="640">
                  <c:v>49.19</c:v>
                </c:pt>
                <c:pt idx="641">
                  <c:v>49.18</c:v>
                </c:pt>
                <c:pt idx="642">
                  <c:v>49.17</c:v>
                </c:pt>
                <c:pt idx="643">
                  <c:v>49.15</c:v>
                </c:pt>
                <c:pt idx="644">
                  <c:v>49.14</c:v>
                </c:pt>
                <c:pt idx="645">
                  <c:v>49.12</c:v>
                </c:pt>
                <c:pt idx="646">
                  <c:v>49.11</c:v>
                </c:pt>
                <c:pt idx="647">
                  <c:v>49.1</c:v>
                </c:pt>
                <c:pt idx="648">
                  <c:v>49.1</c:v>
                </c:pt>
                <c:pt idx="649">
                  <c:v>49.09</c:v>
                </c:pt>
                <c:pt idx="650">
                  <c:v>49.09</c:v>
                </c:pt>
                <c:pt idx="651">
                  <c:v>49.08</c:v>
                </c:pt>
                <c:pt idx="652">
                  <c:v>49.07</c:v>
                </c:pt>
                <c:pt idx="653">
                  <c:v>49.07</c:v>
                </c:pt>
                <c:pt idx="654">
                  <c:v>49.07</c:v>
                </c:pt>
                <c:pt idx="655">
                  <c:v>49.06</c:v>
                </c:pt>
                <c:pt idx="656">
                  <c:v>49.06</c:v>
                </c:pt>
                <c:pt idx="657">
                  <c:v>49.06</c:v>
                </c:pt>
                <c:pt idx="658">
                  <c:v>49.06</c:v>
                </c:pt>
                <c:pt idx="659">
                  <c:v>49.06</c:v>
                </c:pt>
                <c:pt idx="660">
                  <c:v>49.06</c:v>
                </c:pt>
                <c:pt idx="661">
                  <c:v>49.06</c:v>
                </c:pt>
                <c:pt idx="662">
                  <c:v>49.06</c:v>
                </c:pt>
                <c:pt idx="663">
                  <c:v>49.06</c:v>
                </c:pt>
                <c:pt idx="664">
                  <c:v>49.06</c:v>
                </c:pt>
                <c:pt idx="665">
                  <c:v>49.06</c:v>
                </c:pt>
                <c:pt idx="666">
                  <c:v>49.06</c:v>
                </c:pt>
                <c:pt idx="667">
                  <c:v>49.06</c:v>
                </c:pt>
                <c:pt idx="668">
                  <c:v>49.06</c:v>
                </c:pt>
                <c:pt idx="669">
                  <c:v>49.06</c:v>
                </c:pt>
                <c:pt idx="670">
                  <c:v>49.06</c:v>
                </c:pt>
                <c:pt idx="671">
                  <c:v>49.06</c:v>
                </c:pt>
                <c:pt idx="672">
                  <c:v>49.06</c:v>
                </c:pt>
                <c:pt idx="673">
                  <c:v>49.06</c:v>
                </c:pt>
                <c:pt idx="674">
                  <c:v>49.06</c:v>
                </c:pt>
                <c:pt idx="675">
                  <c:v>49.06</c:v>
                </c:pt>
                <c:pt idx="676">
                  <c:v>49.06</c:v>
                </c:pt>
                <c:pt idx="677">
                  <c:v>49.06</c:v>
                </c:pt>
                <c:pt idx="678">
                  <c:v>49.06</c:v>
                </c:pt>
                <c:pt idx="679">
                  <c:v>49.06</c:v>
                </c:pt>
                <c:pt idx="680">
                  <c:v>49.06</c:v>
                </c:pt>
                <c:pt idx="681">
                  <c:v>49.06</c:v>
                </c:pt>
                <c:pt idx="682">
                  <c:v>49.06</c:v>
                </c:pt>
                <c:pt idx="683">
                  <c:v>49.06</c:v>
                </c:pt>
                <c:pt idx="684">
                  <c:v>49.06</c:v>
                </c:pt>
                <c:pt idx="685">
                  <c:v>49.06</c:v>
                </c:pt>
                <c:pt idx="686">
                  <c:v>49.06</c:v>
                </c:pt>
                <c:pt idx="687">
                  <c:v>49.06</c:v>
                </c:pt>
                <c:pt idx="688">
                  <c:v>49.06</c:v>
                </c:pt>
                <c:pt idx="689">
                  <c:v>49.06</c:v>
                </c:pt>
                <c:pt idx="690">
                  <c:v>49.06</c:v>
                </c:pt>
                <c:pt idx="691">
                  <c:v>49.06</c:v>
                </c:pt>
                <c:pt idx="692">
                  <c:v>49.07</c:v>
                </c:pt>
                <c:pt idx="693">
                  <c:v>49.07</c:v>
                </c:pt>
                <c:pt idx="694">
                  <c:v>49.07</c:v>
                </c:pt>
                <c:pt idx="695">
                  <c:v>49.08</c:v>
                </c:pt>
                <c:pt idx="696">
                  <c:v>49.08</c:v>
                </c:pt>
                <c:pt idx="697">
                  <c:v>49.08</c:v>
                </c:pt>
                <c:pt idx="698">
                  <c:v>49.08</c:v>
                </c:pt>
                <c:pt idx="699">
                  <c:v>49.09</c:v>
                </c:pt>
                <c:pt idx="700">
                  <c:v>49.09</c:v>
                </c:pt>
                <c:pt idx="701">
                  <c:v>49.1</c:v>
                </c:pt>
                <c:pt idx="702">
                  <c:v>49.11</c:v>
                </c:pt>
                <c:pt idx="703">
                  <c:v>49.12</c:v>
                </c:pt>
                <c:pt idx="704">
                  <c:v>49.13</c:v>
                </c:pt>
                <c:pt idx="705">
                  <c:v>49.14</c:v>
                </c:pt>
                <c:pt idx="706">
                  <c:v>49.14</c:v>
                </c:pt>
                <c:pt idx="707">
                  <c:v>49.14</c:v>
                </c:pt>
                <c:pt idx="708">
                  <c:v>49.14</c:v>
                </c:pt>
                <c:pt idx="709">
                  <c:v>49.16</c:v>
                </c:pt>
                <c:pt idx="710">
                  <c:v>49.17</c:v>
                </c:pt>
                <c:pt idx="711">
                  <c:v>49.18</c:v>
                </c:pt>
                <c:pt idx="712">
                  <c:v>49.2</c:v>
                </c:pt>
                <c:pt idx="713">
                  <c:v>49.21</c:v>
                </c:pt>
                <c:pt idx="714">
                  <c:v>49.22</c:v>
                </c:pt>
                <c:pt idx="715">
                  <c:v>49.24</c:v>
                </c:pt>
                <c:pt idx="716">
                  <c:v>49.25</c:v>
                </c:pt>
                <c:pt idx="717">
                  <c:v>49.27</c:v>
                </c:pt>
                <c:pt idx="718">
                  <c:v>49.29</c:v>
                </c:pt>
                <c:pt idx="719">
                  <c:v>49.3</c:v>
                </c:pt>
                <c:pt idx="720">
                  <c:v>49.31</c:v>
                </c:pt>
                <c:pt idx="721">
                  <c:v>49.32</c:v>
                </c:pt>
                <c:pt idx="722">
                  <c:v>49.33</c:v>
                </c:pt>
                <c:pt idx="723">
                  <c:v>49.34</c:v>
                </c:pt>
                <c:pt idx="724">
                  <c:v>49.35</c:v>
                </c:pt>
                <c:pt idx="725">
                  <c:v>49.37</c:v>
                </c:pt>
                <c:pt idx="726">
                  <c:v>49.39</c:v>
                </c:pt>
                <c:pt idx="727">
                  <c:v>49.43</c:v>
                </c:pt>
                <c:pt idx="728">
                  <c:v>49.46</c:v>
                </c:pt>
                <c:pt idx="729">
                  <c:v>49.49</c:v>
                </c:pt>
                <c:pt idx="730">
                  <c:v>49.53</c:v>
                </c:pt>
                <c:pt idx="731">
                  <c:v>49.56</c:v>
                </c:pt>
                <c:pt idx="732">
                  <c:v>49.57</c:v>
                </c:pt>
                <c:pt idx="733">
                  <c:v>49.58</c:v>
                </c:pt>
                <c:pt idx="734">
                  <c:v>49.59</c:v>
                </c:pt>
                <c:pt idx="735">
                  <c:v>49.6</c:v>
                </c:pt>
                <c:pt idx="736">
                  <c:v>49.6</c:v>
                </c:pt>
                <c:pt idx="737">
                  <c:v>49.6</c:v>
                </c:pt>
                <c:pt idx="738">
                  <c:v>49.6</c:v>
                </c:pt>
                <c:pt idx="739">
                  <c:v>49.6</c:v>
                </c:pt>
                <c:pt idx="740">
                  <c:v>49.6</c:v>
                </c:pt>
                <c:pt idx="741">
                  <c:v>49.6</c:v>
                </c:pt>
                <c:pt idx="742">
                  <c:v>49.6</c:v>
                </c:pt>
                <c:pt idx="743">
                  <c:v>49.6</c:v>
                </c:pt>
                <c:pt idx="744">
                  <c:v>49.6</c:v>
                </c:pt>
                <c:pt idx="745">
                  <c:v>49.6</c:v>
                </c:pt>
                <c:pt idx="746">
                  <c:v>49.61</c:v>
                </c:pt>
                <c:pt idx="747">
                  <c:v>49.62</c:v>
                </c:pt>
                <c:pt idx="748">
                  <c:v>49.64</c:v>
                </c:pt>
                <c:pt idx="749">
                  <c:v>49.67</c:v>
                </c:pt>
                <c:pt idx="750">
                  <c:v>49.69</c:v>
                </c:pt>
                <c:pt idx="751">
                  <c:v>49.71</c:v>
                </c:pt>
                <c:pt idx="752">
                  <c:v>49.72</c:v>
                </c:pt>
                <c:pt idx="753">
                  <c:v>49.74</c:v>
                </c:pt>
                <c:pt idx="754">
                  <c:v>49.74</c:v>
                </c:pt>
                <c:pt idx="755">
                  <c:v>49.76</c:v>
                </c:pt>
                <c:pt idx="756">
                  <c:v>49.79</c:v>
                </c:pt>
                <c:pt idx="757">
                  <c:v>49.83</c:v>
                </c:pt>
                <c:pt idx="758">
                  <c:v>49.86</c:v>
                </c:pt>
                <c:pt idx="759">
                  <c:v>49.9</c:v>
                </c:pt>
                <c:pt idx="760">
                  <c:v>49.93</c:v>
                </c:pt>
                <c:pt idx="761">
                  <c:v>49.96</c:v>
                </c:pt>
                <c:pt idx="762">
                  <c:v>49.98</c:v>
                </c:pt>
                <c:pt idx="763">
                  <c:v>49.99</c:v>
                </c:pt>
                <c:pt idx="764">
                  <c:v>50</c:v>
                </c:pt>
                <c:pt idx="765">
                  <c:v>50</c:v>
                </c:pt>
                <c:pt idx="766">
                  <c:v>50</c:v>
                </c:pt>
                <c:pt idx="767">
                  <c:v>50</c:v>
                </c:pt>
                <c:pt idx="768">
                  <c:v>50.01</c:v>
                </c:pt>
                <c:pt idx="769">
                  <c:v>50.01</c:v>
                </c:pt>
                <c:pt idx="770">
                  <c:v>50.02</c:v>
                </c:pt>
                <c:pt idx="771">
                  <c:v>50.04</c:v>
                </c:pt>
                <c:pt idx="772">
                  <c:v>50.06</c:v>
                </c:pt>
                <c:pt idx="773">
                  <c:v>50.08</c:v>
                </c:pt>
                <c:pt idx="774">
                  <c:v>50.1</c:v>
                </c:pt>
                <c:pt idx="775">
                  <c:v>50.12</c:v>
                </c:pt>
                <c:pt idx="776">
                  <c:v>50.13</c:v>
                </c:pt>
                <c:pt idx="777">
                  <c:v>50.15</c:v>
                </c:pt>
                <c:pt idx="778">
                  <c:v>50.17</c:v>
                </c:pt>
                <c:pt idx="779">
                  <c:v>50.2</c:v>
                </c:pt>
                <c:pt idx="780">
                  <c:v>50.24</c:v>
                </c:pt>
                <c:pt idx="781">
                  <c:v>50.29</c:v>
                </c:pt>
                <c:pt idx="782">
                  <c:v>50.32</c:v>
                </c:pt>
                <c:pt idx="783">
                  <c:v>50.35</c:v>
                </c:pt>
                <c:pt idx="784">
                  <c:v>50.38</c:v>
                </c:pt>
                <c:pt idx="785">
                  <c:v>50.4</c:v>
                </c:pt>
                <c:pt idx="786">
                  <c:v>50.41</c:v>
                </c:pt>
                <c:pt idx="787">
                  <c:v>50.42</c:v>
                </c:pt>
                <c:pt idx="788">
                  <c:v>50.44</c:v>
                </c:pt>
                <c:pt idx="789">
                  <c:v>50.45</c:v>
                </c:pt>
                <c:pt idx="790">
                  <c:v>50.47</c:v>
                </c:pt>
                <c:pt idx="791">
                  <c:v>50.49</c:v>
                </c:pt>
                <c:pt idx="792">
                  <c:v>50.51</c:v>
                </c:pt>
                <c:pt idx="793">
                  <c:v>50.53</c:v>
                </c:pt>
                <c:pt idx="794">
                  <c:v>50.54</c:v>
                </c:pt>
                <c:pt idx="795">
                  <c:v>50.54</c:v>
                </c:pt>
                <c:pt idx="796">
                  <c:v>50.55</c:v>
                </c:pt>
                <c:pt idx="797">
                  <c:v>50.55</c:v>
                </c:pt>
                <c:pt idx="798">
                  <c:v>50.55</c:v>
                </c:pt>
                <c:pt idx="799">
                  <c:v>50.55</c:v>
                </c:pt>
                <c:pt idx="800">
                  <c:v>50.55</c:v>
                </c:pt>
                <c:pt idx="801">
                  <c:v>50.55</c:v>
                </c:pt>
                <c:pt idx="802">
                  <c:v>50.55</c:v>
                </c:pt>
                <c:pt idx="803">
                  <c:v>50.55</c:v>
                </c:pt>
                <c:pt idx="804">
                  <c:v>50.55</c:v>
                </c:pt>
                <c:pt idx="805">
                  <c:v>50.55</c:v>
                </c:pt>
                <c:pt idx="806">
                  <c:v>50.55</c:v>
                </c:pt>
                <c:pt idx="807">
                  <c:v>50.55</c:v>
                </c:pt>
                <c:pt idx="808">
                  <c:v>50.55</c:v>
                </c:pt>
                <c:pt idx="809">
                  <c:v>50.55</c:v>
                </c:pt>
                <c:pt idx="810">
                  <c:v>50.55</c:v>
                </c:pt>
                <c:pt idx="811">
                  <c:v>50.55</c:v>
                </c:pt>
                <c:pt idx="812">
                  <c:v>50.55</c:v>
                </c:pt>
                <c:pt idx="813">
                  <c:v>50.55</c:v>
                </c:pt>
                <c:pt idx="814">
                  <c:v>50.55</c:v>
                </c:pt>
                <c:pt idx="815">
                  <c:v>50.55</c:v>
                </c:pt>
                <c:pt idx="816">
                  <c:v>50.55</c:v>
                </c:pt>
                <c:pt idx="817">
                  <c:v>50.55</c:v>
                </c:pt>
                <c:pt idx="818">
                  <c:v>50.55</c:v>
                </c:pt>
                <c:pt idx="819">
                  <c:v>50.55</c:v>
                </c:pt>
                <c:pt idx="820">
                  <c:v>50.55</c:v>
                </c:pt>
                <c:pt idx="821">
                  <c:v>50.55</c:v>
                </c:pt>
                <c:pt idx="822">
                  <c:v>50.55</c:v>
                </c:pt>
                <c:pt idx="823">
                  <c:v>50.55</c:v>
                </c:pt>
                <c:pt idx="824">
                  <c:v>50.55</c:v>
                </c:pt>
                <c:pt idx="825">
                  <c:v>50.55</c:v>
                </c:pt>
                <c:pt idx="826">
                  <c:v>50.55</c:v>
                </c:pt>
                <c:pt idx="827">
                  <c:v>50.55</c:v>
                </c:pt>
                <c:pt idx="828">
                  <c:v>50.55</c:v>
                </c:pt>
                <c:pt idx="829">
                  <c:v>50.55</c:v>
                </c:pt>
                <c:pt idx="830">
                  <c:v>50.55</c:v>
                </c:pt>
                <c:pt idx="831">
                  <c:v>50.55</c:v>
                </c:pt>
                <c:pt idx="832">
                  <c:v>50.55</c:v>
                </c:pt>
                <c:pt idx="833">
                  <c:v>50.55</c:v>
                </c:pt>
                <c:pt idx="834">
                  <c:v>50.55</c:v>
                </c:pt>
                <c:pt idx="835">
                  <c:v>50.55</c:v>
                </c:pt>
                <c:pt idx="836">
                  <c:v>50.55</c:v>
                </c:pt>
                <c:pt idx="837">
                  <c:v>50.55</c:v>
                </c:pt>
                <c:pt idx="838">
                  <c:v>50.55</c:v>
                </c:pt>
                <c:pt idx="839">
                  <c:v>50.55</c:v>
                </c:pt>
                <c:pt idx="840">
                  <c:v>50.55</c:v>
                </c:pt>
                <c:pt idx="841">
                  <c:v>50.55</c:v>
                </c:pt>
                <c:pt idx="842">
                  <c:v>50.55</c:v>
                </c:pt>
                <c:pt idx="843">
                  <c:v>50.55</c:v>
                </c:pt>
                <c:pt idx="844">
                  <c:v>50.55</c:v>
                </c:pt>
                <c:pt idx="845">
                  <c:v>50.55</c:v>
                </c:pt>
                <c:pt idx="846">
                  <c:v>50.55</c:v>
                </c:pt>
                <c:pt idx="847">
                  <c:v>50.55</c:v>
                </c:pt>
                <c:pt idx="848">
                  <c:v>50.55</c:v>
                </c:pt>
                <c:pt idx="849">
                  <c:v>50.55</c:v>
                </c:pt>
                <c:pt idx="850">
                  <c:v>50.55</c:v>
                </c:pt>
                <c:pt idx="851">
                  <c:v>50.55</c:v>
                </c:pt>
                <c:pt idx="852">
                  <c:v>50.55</c:v>
                </c:pt>
                <c:pt idx="853">
                  <c:v>50.55</c:v>
                </c:pt>
                <c:pt idx="854">
                  <c:v>50.55</c:v>
                </c:pt>
                <c:pt idx="855">
                  <c:v>50.55</c:v>
                </c:pt>
                <c:pt idx="856">
                  <c:v>50.55</c:v>
                </c:pt>
                <c:pt idx="857">
                  <c:v>50.55</c:v>
                </c:pt>
                <c:pt idx="858">
                  <c:v>50.55</c:v>
                </c:pt>
                <c:pt idx="859">
                  <c:v>50.55</c:v>
                </c:pt>
                <c:pt idx="860">
                  <c:v>50.55</c:v>
                </c:pt>
                <c:pt idx="861">
                  <c:v>50.54</c:v>
                </c:pt>
                <c:pt idx="862">
                  <c:v>50.54</c:v>
                </c:pt>
                <c:pt idx="863">
                  <c:v>50.53</c:v>
                </c:pt>
                <c:pt idx="864">
                  <c:v>50.51</c:v>
                </c:pt>
                <c:pt idx="865">
                  <c:v>50.5</c:v>
                </c:pt>
                <c:pt idx="866">
                  <c:v>50.48</c:v>
                </c:pt>
                <c:pt idx="867">
                  <c:v>50.47</c:v>
                </c:pt>
                <c:pt idx="868">
                  <c:v>50.45</c:v>
                </c:pt>
                <c:pt idx="869">
                  <c:v>50.44</c:v>
                </c:pt>
                <c:pt idx="870">
                  <c:v>50.44</c:v>
                </c:pt>
                <c:pt idx="871">
                  <c:v>50.43</c:v>
                </c:pt>
                <c:pt idx="872">
                  <c:v>50.42</c:v>
                </c:pt>
                <c:pt idx="873">
                  <c:v>50.42</c:v>
                </c:pt>
                <c:pt idx="874">
                  <c:v>50.41</c:v>
                </c:pt>
                <c:pt idx="875">
                  <c:v>50.41</c:v>
                </c:pt>
                <c:pt idx="876">
                  <c:v>50.41</c:v>
                </c:pt>
                <c:pt idx="877">
                  <c:v>50.4</c:v>
                </c:pt>
                <c:pt idx="878">
                  <c:v>50.39</c:v>
                </c:pt>
                <c:pt idx="879">
                  <c:v>50.38</c:v>
                </c:pt>
                <c:pt idx="880">
                  <c:v>50.36</c:v>
                </c:pt>
                <c:pt idx="881">
                  <c:v>50.34</c:v>
                </c:pt>
                <c:pt idx="882">
                  <c:v>50.32</c:v>
                </c:pt>
                <c:pt idx="883">
                  <c:v>50.3</c:v>
                </c:pt>
                <c:pt idx="884">
                  <c:v>50.28</c:v>
                </c:pt>
                <c:pt idx="885">
                  <c:v>50.25</c:v>
                </c:pt>
                <c:pt idx="886">
                  <c:v>50.23</c:v>
                </c:pt>
                <c:pt idx="887">
                  <c:v>50.2</c:v>
                </c:pt>
                <c:pt idx="888">
                  <c:v>50.18</c:v>
                </c:pt>
                <c:pt idx="889">
                  <c:v>50.17</c:v>
                </c:pt>
                <c:pt idx="890">
                  <c:v>50.16</c:v>
                </c:pt>
                <c:pt idx="891">
                  <c:v>50.15</c:v>
                </c:pt>
                <c:pt idx="892">
                  <c:v>50.15</c:v>
                </c:pt>
                <c:pt idx="893">
                  <c:v>50.14</c:v>
                </c:pt>
                <c:pt idx="894">
                  <c:v>50.14</c:v>
                </c:pt>
                <c:pt idx="895">
                  <c:v>50.13</c:v>
                </c:pt>
                <c:pt idx="896">
                  <c:v>50.12</c:v>
                </c:pt>
                <c:pt idx="897">
                  <c:v>50.1</c:v>
                </c:pt>
                <c:pt idx="898">
                  <c:v>50.09</c:v>
                </c:pt>
                <c:pt idx="899">
                  <c:v>50.07</c:v>
                </c:pt>
                <c:pt idx="900">
                  <c:v>50.05</c:v>
                </c:pt>
                <c:pt idx="901">
                  <c:v>50.04</c:v>
                </c:pt>
                <c:pt idx="902">
                  <c:v>50.03</c:v>
                </c:pt>
                <c:pt idx="903">
                  <c:v>50.02</c:v>
                </c:pt>
                <c:pt idx="904">
                  <c:v>50.01</c:v>
                </c:pt>
                <c:pt idx="905">
                  <c:v>50.01</c:v>
                </c:pt>
                <c:pt idx="906">
                  <c:v>50</c:v>
                </c:pt>
                <c:pt idx="907">
                  <c:v>50</c:v>
                </c:pt>
                <c:pt idx="908">
                  <c:v>50</c:v>
                </c:pt>
                <c:pt idx="909">
                  <c:v>50</c:v>
                </c:pt>
                <c:pt idx="910">
                  <c:v>50</c:v>
                </c:pt>
                <c:pt idx="911">
                  <c:v>50</c:v>
                </c:pt>
                <c:pt idx="912">
                  <c:v>50</c:v>
                </c:pt>
                <c:pt idx="913">
                  <c:v>50</c:v>
                </c:pt>
                <c:pt idx="914">
                  <c:v>50</c:v>
                </c:pt>
                <c:pt idx="915">
                  <c:v>50</c:v>
                </c:pt>
                <c:pt idx="916">
                  <c:v>49.99</c:v>
                </c:pt>
                <c:pt idx="917">
                  <c:v>49.99</c:v>
                </c:pt>
                <c:pt idx="918">
                  <c:v>49.98</c:v>
                </c:pt>
                <c:pt idx="919">
                  <c:v>49.97</c:v>
                </c:pt>
                <c:pt idx="920">
                  <c:v>49.96</c:v>
                </c:pt>
                <c:pt idx="921">
                  <c:v>49.94</c:v>
                </c:pt>
                <c:pt idx="922">
                  <c:v>49.93</c:v>
                </c:pt>
                <c:pt idx="923">
                  <c:v>49.92</c:v>
                </c:pt>
                <c:pt idx="924">
                  <c:v>49.9</c:v>
                </c:pt>
                <c:pt idx="925">
                  <c:v>49.89</c:v>
                </c:pt>
                <c:pt idx="926">
                  <c:v>49.87</c:v>
                </c:pt>
                <c:pt idx="927">
                  <c:v>49.86</c:v>
                </c:pt>
                <c:pt idx="928">
                  <c:v>49.84</c:v>
                </c:pt>
                <c:pt idx="929">
                  <c:v>49.83</c:v>
                </c:pt>
                <c:pt idx="930">
                  <c:v>49.81</c:v>
                </c:pt>
                <c:pt idx="931">
                  <c:v>49.8</c:v>
                </c:pt>
                <c:pt idx="932">
                  <c:v>49.78</c:v>
                </c:pt>
                <c:pt idx="933">
                  <c:v>49.78</c:v>
                </c:pt>
                <c:pt idx="934">
                  <c:v>49.76</c:v>
                </c:pt>
                <c:pt idx="935">
                  <c:v>49.75</c:v>
                </c:pt>
                <c:pt idx="936">
                  <c:v>49.74</c:v>
                </c:pt>
                <c:pt idx="937">
                  <c:v>49.74</c:v>
                </c:pt>
                <c:pt idx="938">
                  <c:v>49.73</c:v>
                </c:pt>
                <c:pt idx="939">
                  <c:v>49.73</c:v>
                </c:pt>
                <c:pt idx="940">
                  <c:v>49.73</c:v>
                </c:pt>
                <c:pt idx="941">
                  <c:v>49.73</c:v>
                </c:pt>
                <c:pt idx="942">
                  <c:v>49.72</c:v>
                </c:pt>
                <c:pt idx="943">
                  <c:v>49.72</c:v>
                </c:pt>
                <c:pt idx="944">
                  <c:v>49.72</c:v>
                </c:pt>
                <c:pt idx="945">
                  <c:v>49.71</c:v>
                </c:pt>
                <c:pt idx="946">
                  <c:v>49.7</c:v>
                </c:pt>
                <c:pt idx="947">
                  <c:v>49.69</c:v>
                </c:pt>
                <c:pt idx="948">
                  <c:v>49.67</c:v>
                </c:pt>
                <c:pt idx="949">
                  <c:v>49.66</c:v>
                </c:pt>
                <c:pt idx="950">
                  <c:v>49.65</c:v>
                </c:pt>
                <c:pt idx="951">
                  <c:v>49.64</c:v>
                </c:pt>
                <c:pt idx="952">
                  <c:v>49.63</c:v>
                </c:pt>
                <c:pt idx="953">
                  <c:v>49.62</c:v>
                </c:pt>
                <c:pt idx="954">
                  <c:v>49.61</c:v>
                </c:pt>
                <c:pt idx="955">
                  <c:v>49.6</c:v>
                </c:pt>
                <c:pt idx="956">
                  <c:v>49.6</c:v>
                </c:pt>
                <c:pt idx="957">
                  <c:v>49.6</c:v>
                </c:pt>
                <c:pt idx="958">
                  <c:v>49.6</c:v>
                </c:pt>
                <c:pt idx="959">
                  <c:v>49.6</c:v>
                </c:pt>
                <c:pt idx="960">
                  <c:v>49.6</c:v>
                </c:pt>
                <c:pt idx="961">
                  <c:v>49.6</c:v>
                </c:pt>
                <c:pt idx="962">
                  <c:v>49.6</c:v>
                </c:pt>
                <c:pt idx="963">
                  <c:v>49.6</c:v>
                </c:pt>
                <c:pt idx="964">
                  <c:v>49.6</c:v>
                </c:pt>
                <c:pt idx="965">
                  <c:v>49.6</c:v>
                </c:pt>
                <c:pt idx="966">
                  <c:v>49.6</c:v>
                </c:pt>
                <c:pt idx="967">
                  <c:v>49.6</c:v>
                </c:pt>
                <c:pt idx="968">
                  <c:v>49.6</c:v>
                </c:pt>
                <c:pt idx="969">
                  <c:v>49.6</c:v>
                </c:pt>
                <c:pt idx="970">
                  <c:v>49.6</c:v>
                </c:pt>
                <c:pt idx="971">
                  <c:v>49.6</c:v>
                </c:pt>
                <c:pt idx="972">
                  <c:v>49.6</c:v>
                </c:pt>
                <c:pt idx="973">
                  <c:v>49.6</c:v>
                </c:pt>
                <c:pt idx="974">
                  <c:v>49.6</c:v>
                </c:pt>
                <c:pt idx="975">
                  <c:v>49.6</c:v>
                </c:pt>
                <c:pt idx="976">
                  <c:v>49.6</c:v>
                </c:pt>
                <c:pt idx="977">
                  <c:v>49.6</c:v>
                </c:pt>
                <c:pt idx="978">
                  <c:v>49.6</c:v>
                </c:pt>
                <c:pt idx="979">
                  <c:v>49.6</c:v>
                </c:pt>
                <c:pt idx="980">
                  <c:v>49.6</c:v>
                </c:pt>
                <c:pt idx="981">
                  <c:v>49.6</c:v>
                </c:pt>
                <c:pt idx="982">
                  <c:v>49.59</c:v>
                </c:pt>
                <c:pt idx="983">
                  <c:v>49.59</c:v>
                </c:pt>
                <c:pt idx="984">
                  <c:v>49.59</c:v>
                </c:pt>
                <c:pt idx="985">
                  <c:v>49.58</c:v>
                </c:pt>
                <c:pt idx="986">
                  <c:v>49.57</c:v>
                </c:pt>
                <c:pt idx="987">
                  <c:v>49.57</c:v>
                </c:pt>
                <c:pt idx="988">
                  <c:v>49.56</c:v>
                </c:pt>
                <c:pt idx="989">
                  <c:v>49.55</c:v>
                </c:pt>
                <c:pt idx="990">
                  <c:v>49.54</c:v>
                </c:pt>
                <c:pt idx="991">
                  <c:v>49.52</c:v>
                </c:pt>
                <c:pt idx="992">
                  <c:v>49.5</c:v>
                </c:pt>
                <c:pt idx="993">
                  <c:v>49.49</c:v>
                </c:pt>
                <c:pt idx="994">
                  <c:v>49.48</c:v>
                </c:pt>
                <c:pt idx="995">
                  <c:v>49.46</c:v>
                </c:pt>
                <c:pt idx="996">
                  <c:v>49.44</c:v>
                </c:pt>
                <c:pt idx="997">
                  <c:v>49.43</c:v>
                </c:pt>
                <c:pt idx="998">
                  <c:v>49.41</c:v>
                </c:pt>
                <c:pt idx="999">
                  <c:v>49.39</c:v>
                </c:pt>
                <c:pt idx="1000">
                  <c:v>49.38</c:v>
                </c:pt>
                <c:pt idx="1001">
                  <c:v>49.37</c:v>
                </c:pt>
                <c:pt idx="1002">
                  <c:v>49.36</c:v>
                </c:pt>
                <c:pt idx="1003">
                  <c:v>49.35</c:v>
                </c:pt>
                <c:pt idx="1004">
                  <c:v>49.35</c:v>
                </c:pt>
                <c:pt idx="1005">
                  <c:v>49.35</c:v>
                </c:pt>
                <c:pt idx="1006">
                  <c:v>49.34</c:v>
                </c:pt>
                <c:pt idx="1007">
                  <c:v>49.34</c:v>
                </c:pt>
                <c:pt idx="1008">
                  <c:v>49.34</c:v>
                </c:pt>
                <c:pt idx="1009">
                  <c:v>49.34</c:v>
                </c:pt>
                <c:pt idx="1010">
                  <c:v>49.34</c:v>
                </c:pt>
                <c:pt idx="1011">
                  <c:v>49.33</c:v>
                </c:pt>
                <c:pt idx="1012">
                  <c:v>49.33</c:v>
                </c:pt>
                <c:pt idx="1013">
                  <c:v>49.33</c:v>
                </c:pt>
                <c:pt idx="1014">
                  <c:v>49.33</c:v>
                </c:pt>
                <c:pt idx="1015">
                  <c:v>49.33</c:v>
                </c:pt>
                <c:pt idx="1016">
                  <c:v>49.33</c:v>
                </c:pt>
                <c:pt idx="1017">
                  <c:v>49.33</c:v>
                </c:pt>
                <c:pt idx="1018">
                  <c:v>49.33</c:v>
                </c:pt>
                <c:pt idx="1019">
                  <c:v>49.33</c:v>
                </c:pt>
                <c:pt idx="1020">
                  <c:v>49.33</c:v>
                </c:pt>
                <c:pt idx="1021">
                  <c:v>49.33</c:v>
                </c:pt>
                <c:pt idx="1022">
                  <c:v>49.32</c:v>
                </c:pt>
                <c:pt idx="1023">
                  <c:v>49.32</c:v>
                </c:pt>
                <c:pt idx="1024">
                  <c:v>49.32</c:v>
                </c:pt>
                <c:pt idx="1025">
                  <c:v>49.31</c:v>
                </c:pt>
                <c:pt idx="1026">
                  <c:v>49.31</c:v>
                </c:pt>
                <c:pt idx="1027">
                  <c:v>49.31</c:v>
                </c:pt>
                <c:pt idx="1028">
                  <c:v>49.31</c:v>
                </c:pt>
                <c:pt idx="1029">
                  <c:v>49.31</c:v>
                </c:pt>
                <c:pt idx="1030">
                  <c:v>49.31</c:v>
                </c:pt>
                <c:pt idx="1031">
                  <c:v>49.31</c:v>
                </c:pt>
                <c:pt idx="1032">
                  <c:v>49.3</c:v>
                </c:pt>
                <c:pt idx="1033">
                  <c:v>49.3</c:v>
                </c:pt>
                <c:pt idx="1034">
                  <c:v>49.3</c:v>
                </c:pt>
                <c:pt idx="1035">
                  <c:v>49.3</c:v>
                </c:pt>
                <c:pt idx="1036">
                  <c:v>49.3</c:v>
                </c:pt>
                <c:pt idx="1037">
                  <c:v>49.29</c:v>
                </c:pt>
                <c:pt idx="1038">
                  <c:v>49.29</c:v>
                </c:pt>
                <c:pt idx="1039">
                  <c:v>49.28</c:v>
                </c:pt>
                <c:pt idx="1040">
                  <c:v>49.28</c:v>
                </c:pt>
                <c:pt idx="1041">
                  <c:v>49.28</c:v>
                </c:pt>
                <c:pt idx="1042">
                  <c:v>49.28</c:v>
                </c:pt>
                <c:pt idx="1043">
                  <c:v>49.27</c:v>
                </c:pt>
                <c:pt idx="1044">
                  <c:v>49.27</c:v>
                </c:pt>
                <c:pt idx="1045">
                  <c:v>49.26</c:v>
                </c:pt>
                <c:pt idx="1046">
                  <c:v>49.26</c:v>
                </c:pt>
                <c:pt idx="1047">
                  <c:v>49.25</c:v>
                </c:pt>
                <c:pt idx="1048">
                  <c:v>49.24</c:v>
                </c:pt>
                <c:pt idx="1049">
                  <c:v>49.24</c:v>
                </c:pt>
                <c:pt idx="1050">
                  <c:v>49.24</c:v>
                </c:pt>
                <c:pt idx="1051">
                  <c:v>49.24</c:v>
                </c:pt>
                <c:pt idx="1052">
                  <c:v>49.24</c:v>
                </c:pt>
                <c:pt idx="1053">
                  <c:v>49.23</c:v>
                </c:pt>
                <c:pt idx="1054">
                  <c:v>49.23</c:v>
                </c:pt>
                <c:pt idx="1055">
                  <c:v>49.22</c:v>
                </c:pt>
                <c:pt idx="1056">
                  <c:v>49.21</c:v>
                </c:pt>
                <c:pt idx="1057">
                  <c:v>49.21</c:v>
                </c:pt>
                <c:pt idx="1058">
                  <c:v>49.21</c:v>
                </c:pt>
                <c:pt idx="1059">
                  <c:v>49.2</c:v>
                </c:pt>
                <c:pt idx="1060">
                  <c:v>49.2</c:v>
                </c:pt>
                <c:pt idx="1061">
                  <c:v>49.2</c:v>
                </c:pt>
                <c:pt idx="1062">
                  <c:v>49.2</c:v>
                </c:pt>
                <c:pt idx="1063">
                  <c:v>49.2</c:v>
                </c:pt>
                <c:pt idx="1064">
                  <c:v>49.19</c:v>
                </c:pt>
                <c:pt idx="1065">
                  <c:v>49.19</c:v>
                </c:pt>
                <c:pt idx="1066">
                  <c:v>49.19</c:v>
                </c:pt>
                <c:pt idx="1067">
                  <c:v>49.19</c:v>
                </c:pt>
                <c:pt idx="1068">
                  <c:v>49.19</c:v>
                </c:pt>
                <c:pt idx="1069">
                  <c:v>49.19</c:v>
                </c:pt>
                <c:pt idx="1070">
                  <c:v>49.19</c:v>
                </c:pt>
                <c:pt idx="1071">
                  <c:v>49.19</c:v>
                </c:pt>
                <c:pt idx="1072">
                  <c:v>49.19</c:v>
                </c:pt>
                <c:pt idx="1073">
                  <c:v>49.19</c:v>
                </c:pt>
                <c:pt idx="1074">
                  <c:v>49.19</c:v>
                </c:pt>
                <c:pt idx="1075">
                  <c:v>49.2</c:v>
                </c:pt>
                <c:pt idx="1076">
                  <c:v>49.2</c:v>
                </c:pt>
                <c:pt idx="1077">
                  <c:v>49.21</c:v>
                </c:pt>
                <c:pt idx="1078">
                  <c:v>49.21</c:v>
                </c:pt>
                <c:pt idx="1079">
                  <c:v>49.22</c:v>
                </c:pt>
                <c:pt idx="1080">
                  <c:v>49.22</c:v>
                </c:pt>
                <c:pt idx="1081">
                  <c:v>49.23</c:v>
                </c:pt>
                <c:pt idx="1082">
                  <c:v>49.24</c:v>
                </c:pt>
                <c:pt idx="1083">
                  <c:v>49.24</c:v>
                </c:pt>
                <c:pt idx="1084">
                  <c:v>49.25</c:v>
                </c:pt>
                <c:pt idx="1085">
                  <c:v>49.25</c:v>
                </c:pt>
                <c:pt idx="1086">
                  <c:v>49.26</c:v>
                </c:pt>
                <c:pt idx="1087">
                  <c:v>49.26</c:v>
                </c:pt>
                <c:pt idx="1088">
                  <c:v>49.26</c:v>
                </c:pt>
                <c:pt idx="1089">
                  <c:v>49.26</c:v>
                </c:pt>
                <c:pt idx="1090">
                  <c:v>49.26</c:v>
                </c:pt>
                <c:pt idx="1091">
                  <c:v>49.26</c:v>
                </c:pt>
                <c:pt idx="1092">
                  <c:v>49.26</c:v>
                </c:pt>
                <c:pt idx="1093">
                  <c:v>49.26</c:v>
                </c:pt>
                <c:pt idx="1094">
                  <c:v>49.26</c:v>
                </c:pt>
                <c:pt idx="1095">
                  <c:v>49.27</c:v>
                </c:pt>
                <c:pt idx="1096">
                  <c:v>49.27</c:v>
                </c:pt>
                <c:pt idx="1097">
                  <c:v>49.28</c:v>
                </c:pt>
                <c:pt idx="1098">
                  <c:v>49.28</c:v>
                </c:pt>
                <c:pt idx="1099">
                  <c:v>49.29</c:v>
                </c:pt>
                <c:pt idx="1100">
                  <c:v>49.3</c:v>
                </c:pt>
                <c:pt idx="1101">
                  <c:v>49.3</c:v>
                </c:pt>
                <c:pt idx="1102">
                  <c:v>49.31</c:v>
                </c:pt>
                <c:pt idx="1103">
                  <c:v>49.32</c:v>
                </c:pt>
                <c:pt idx="1104">
                  <c:v>49.32</c:v>
                </c:pt>
                <c:pt idx="1105">
                  <c:v>49.32</c:v>
                </c:pt>
                <c:pt idx="1106">
                  <c:v>49.32</c:v>
                </c:pt>
                <c:pt idx="1107">
                  <c:v>49.33</c:v>
                </c:pt>
                <c:pt idx="1108">
                  <c:v>49.33</c:v>
                </c:pt>
                <c:pt idx="1109">
                  <c:v>49.33</c:v>
                </c:pt>
                <c:pt idx="1110">
                  <c:v>49.33</c:v>
                </c:pt>
                <c:pt idx="1111">
                  <c:v>49.33</c:v>
                </c:pt>
                <c:pt idx="1112">
                  <c:v>49.34</c:v>
                </c:pt>
                <c:pt idx="1113">
                  <c:v>49.34</c:v>
                </c:pt>
                <c:pt idx="1114">
                  <c:v>49.35</c:v>
                </c:pt>
                <c:pt idx="1115">
                  <c:v>49.36</c:v>
                </c:pt>
                <c:pt idx="1116">
                  <c:v>49.38</c:v>
                </c:pt>
                <c:pt idx="1117">
                  <c:v>49.4</c:v>
                </c:pt>
                <c:pt idx="1118">
                  <c:v>49.42</c:v>
                </c:pt>
                <c:pt idx="1119">
                  <c:v>49.43</c:v>
                </c:pt>
                <c:pt idx="1120">
                  <c:v>49.44</c:v>
                </c:pt>
                <c:pt idx="1121">
                  <c:v>49.45</c:v>
                </c:pt>
                <c:pt idx="1122">
                  <c:v>49.47</c:v>
                </c:pt>
                <c:pt idx="1123">
                  <c:v>49.49</c:v>
                </c:pt>
                <c:pt idx="1124">
                  <c:v>49.5</c:v>
                </c:pt>
                <c:pt idx="1125">
                  <c:v>49.52</c:v>
                </c:pt>
                <c:pt idx="1126">
                  <c:v>49.53</c:v>
                </c:pt>
                <c:pt idx="1127">
                  <c:v>49.54</c:v>
                </c:pt>
                <c:pt idx="1128">
                  <c:v>49.56</c:v>
                </c:pt>
                <c:pt idx="1129">
                  <c:v>49.57</c:v>
                </c:pt>
                <c:pt idx="1130">
                  <c:v>49.58</c:v>
                </c:pt>
                <c:pt idx="1131">
                  <c:v>49.59</c:v>
                </c:pt>
                <c:pt idx="1132">
                  <c:v>49.6</c:v>
                </c:pt>
                <c:pt idx="1133">
                  <c:v>49.6</c:v>
                </c:pt>
                <c:pt idx="1134">
                  <c:v>49.6</c:v>
                </c:pt>
                <c:pt idx="1135">
                  <c:v>49.6</c:v>
                </c:pt>
                <c:pt idx="1136">
                  <c:v>49.6</c:v>
                </c:pt>
                <c:pt idx="1137">
                  <c:v>49.6</c:v>
                </c:pt>
                <c:pt idx="1138">
                  <c:v>49.6</c:v>
                </c:pt>
                <c:pt idx="1139">
                  <c:v>49.6</c:v>
                </c:pt>
                <c:pt idx="1140">
                  <c:v>49.6</c:v>
                </c:pt>
                <c:pt idx="1141">
                  <c:v>49.6</c:v>
                </c:pt>
                <c:pt idx="1142">
                  <c:v>49.6</c:v>
                </c:pt>
                <c:pt idx="1143">
                  <c:v>49.6</c:v>
                </c:pt>
                <c:pt idx="1144">
                  <c:v>49.6</c:v>
                </c:pt>
                <c:pt idx="1145">
                  <c:v>49.61</c:v>
                </c:pt>
                <c:pt idx="1146">
                  <c:v>49.61</c:v>
                </c:pt>
                <c:pt idx="1147">
                  <c:v>49.62</c:v>
                </c:pt>
                <c:pt idx="1148">
                  <c:v>49.64</c:v>
                </c:pt>
                <c:pt idx="1149">
                  <c:v>49.65</c:v>
                </c:pt>
                <c:pt idx="1150">
                  <c:v>49.68</c:v>
                </c:pt>
                <c:pt idx="1151">
                  <c:v>49.7</c:v>
                </c:pt>
                <c:pt idx="1152">
                  <c:v>49.72</c:v>
                </c:pt>
                <c:pt idx="1153">
                  <c:v>49.72</c:v>
                </c:pt>
                <c:pt idx="1154">
                  <c:v>49.73</c:v>
                </c:pt>
                <c:pt idx="1155">
                  <c:v>49.73</c:v>
                </c:pt>
                <c:pt idx="1156">
                  <c:v>49.74</c:v>
                </c:pt>
                <c:pt idx="1157">
                  <c:v>49.75</c:v>
                </c:pt>
                <c:pt idx="1158">
                  <c:v>49.76</c:v>
                </c:pt>
                <c:pt idx="1159">
                  <c:v>49.77</c:v>
                </c:pt>
                <c:pt idx="1160">
                  <c:v>49.79</c:v>
                </c:pt>
                <c:pt idx="1161">
                  <c:v>49.8</c:v>
                </c:pt>
                <c:pt idx="1162">
                  <c:v>49.81</c:v>
                </c:pt>
                <c:pt idx="1163">
                  <c:v>49.84</c:v>
                </c:pt>
                <c:pt idx="1164">
                  <c:v>49.87</c:v>
                </c:pt>
                <c:pt idx="1165">
                  <c:v>49.9</c:v>
                </c:pt>
                <c:pt idx="1166">
                  <c:v>49.94</c:v>
                </c:pt>
                <c:pt idx="1167">
                  <c:v>49.97</c:v>
                </c:pt>
                <c:pt idx="1168">
                  <c:v>49.98</c:v>
                </c:pt>
                <c:pt idx="1169">
                  <c:v>49.99</c:v>
                </c:pt>
                <c:pt idx="1170">
                  <c:v>50</c:v>
                </c:pt>
                <c:pt idx="1171">
                  <c:v>50</c:v>
                </c:pt>
                <c:pt idx="1172">
                  <c:v>50</c:v>
                </c:pt>
                <c:pt idx="1173">
                  <c:v>50</c:v>
                </c:pt>
                <c:pt idx="1174">
                  <c:v>50</c:v>
                </c:pt>
                <c:pt idx="1175">
                  <c:v>50</c:v>
                </c:pt>
                <c:pt idx="1176">
                  <c:v>50</c:v>
                </c:pt>
                <c:pt idx="1177">
                  <c:v>50.01</c:v>
                </c:pt>
                <c:pt idx="1178">
                  <c:v>50.01</c:v>
                </c:pt>
                <c:pt idx="1179">
                  <c:v>50.02</c:v>
                </c:pt>
                <c:pt idx="1180">
                  <c:v>50.03</c:v>
                </c:pt>
                <c:pt idx="1181">
                  <c:v>50.05</c:v>
                </c:pt>
                <c:pt idx="1182">
                  <c:v>50.06</c:v>
                </c:pt>
                <c:pt idx="1183">
                  <c:v>50.08</c:v>
                </c:pt>
                <c:pt idx="1184">
                  <c:v>50.09</c:v>
                </c:pt>
                <c:pt idx="1185">
                  <c:v>50.11</c:v>
                </c:pt>
                <c:pt idx="1186">
                  <c:v>50.12</c:v>
                </c:pt>
                <c:pt idx="1187">
                  <c:v>50.13</c:v>
                </c:pt>
                <c:pt idx="1188">
                  <c:v>50.14</c:v>
                </c:pt>
                <c:pt idx="1189">
                  <c:v>50.14</c:v>
                </c:pt>
                <c:pt idx="1190">
                  <c:v>50.15</c:v>
                </c:pt>
                <c:pt idx="1191">
                  <c:v>50.16</c:v>
                </c:pt>
                <c:pt idx="1192">
                  <c:v>50.16</c:v>
                </c:pt>
                <c:pt idx="1193">
                  <c:v>50.17</c:v>
                </c:pt>
                <c:pt idx="1194">
                  <c:v>50.19</c:v>
                </c:pt>
                <c:pt idx="1195">
                  <c:v>50.2</c:v>
                </c:pt>
                <c:pt idx="1196">
                  <c:v>50.22</c:v>
                </c:pt>
                <c:pt idx="1197">
                  <c:v>50.25</c:v>
                </c:pt>
                <c:pt idx="1198">
                  <c:v>50.28</c:v>
                </c:pt>
                <c:pt idx="1199">
                  <c:v>50.31</c:v>
                </c:pt>
                <c:pt idx="1200">
                  <c:v>50.33</c:v>
                </c:pt>
                <c:pt idx="1201">
                  <c:v>50.35</c:v>
                </c:pt>
                <c:pt idx="1202">
                  <c:v>50.37</c:v>
                </c:pt>
                <c:pt idx="1203">
                  <c:v>50.38</c:v>
                </c:pt>
                <c:pt idx="1204">
                  <c:v>50.39</c:v>
                </c:pt>
                <c:pt idx="1205">
                  <c:v>50.39</c:v>
                </c:pt>
                <c:pt idx="1206">
                  <c:v>50.4</c:v>
                </c:pt>
                <c:pt idx="1207">
                  <c:v>50.4</c:v>
                </c:pt>
                <c:pt idx="1208">
                  <c:v>50.4</c:v>
                </c:pt>
                <c:pt idx="1209">
                  <c:v>50.41</c:v>
                </c:pt>
                <c:pt idx="1210">
                  <c:v>50.41</c:v>
                </c:pt>
                <c:pt idx="1211">
                  <c:v>50.41</c:v>
                </c:pt>
                <c:pt idx="1212">
                  <c:v>50.41</c:v>
                </c:pt>
                <c:pt idx="1213">
                  <c:v>50.41</c:v>
                </c:pt>
                <c:pt idx="1214">
                  <c:v>50.41</c:v>
                </c:pt>
                <c:pt idx="1215">
                  <c:v>50.41</c:v>
                </c:pt>
                <c:pt idx="1216">
                  <c:v>50.41</c:v>
                </c:pt>
                <c:pt idx="1217">
                  <c:v>50.41</c:v>
                </c:pt>
                <c:pt idx="1218">
                  <c:v>50.41</c:v>
                </c:pt>
                <c:pt idx="1219">
                  <c:v>50.42</c:v>
                </c:pt>
                <c:pt idx="1220">
                  <c:v>50.42</c:v>
                </c:pt>
                <c:pt idx="1221">
                  <c:v>50.42</c:v>
                </c:pt>
                <c:pt idx="1222">
                  <c:v>50.43</c:v>
                </c:pt>
                <c:pt idx="1223">
                  <c:v>50.43</c:v>
                </c:pt>
                <c:pt idx="1224">
                  <c:v>50.43</c:v>
                </c:pt>
                <c:pt idx="1225">
                  <c:v>50.43</c:v>
                </c:pt>
                <c:pt idx="1226">
                  <c:v>50.43</c:v>
                </c:pt>
                <c:pt idx="1227">
                  <c:v>50.43</c:v>
                </c:pt>
                <c:pt idx="1228">
                  <c:v>50.43</c:v>
                </c:pt>
                <c:pt idx="1229">
                  <c:v>50.43</c:v>
                </c:pt>
                <c:pt idx="1230">
                  <c:v>50.43</c:v>
                </c:pt>
                <c:pt idx="1231">
                  <c:v>50.43</c:v>
                </c:pt>
                <c:pt idx="1232">
                  <c:v>50.43</c:v>
                </c:pt>
                <c:pt idx="1233">
                  <c:v>50.43</c:v>
                </c:pt>
                <c:pt idx="1234">
                  <c:v>50.43</c:v>
                </c:pt>
                <c:pt idx="1235">
                  <c:v>50.43</c:v>
                </c:pt>
                <c:pt idx="1236">
                  <c:v>50.43</c:v>
                </c:pt>
                <c:pt idx="1237">
                  <c:v>50.43</c:v>
                </c:pt>
                <c:pt idx="1238">
                  <c:v>50.43</c:v>
                </c:pt>
                <c:pt idx="1239">
                  <c:v>50.43</c:v>
                </c:pt>
                <c:pt idx="1240">
                  <c:v>50.43</c:v>
                </c:pt>
                <c:pt idx="1241">
                  <c:v>50.43</c:v>
                </c:pt>
                <c:pt idx="1242">
                  <c:v>50.42</c:v>
                </c:pt>
                <c:pt idx="1243">
                  <c:v>50.42</c:v>
                </c:pt>
                <c:pt idx="1244">
                  <c:v>50.42</c:v>
                </c:pt>
                <c:pt idx="1245">
                  <c:v>50.42</c:v>
                </c:pt>
                <c:pt idx="1246">
                  <c:v>50.41</c:v>
                </c:pt>
                <c:pt idx="1247">
                  <c:v>50.41</c:v>
                </c:pt>
                <c:pt idx="1248">
                  <c:v>50.41</c:v>
                </c:pt>
                <c:pt idx="1249">
                  <c:v>50.41</c:v>
                </c:pt>
                <c:pt idx="1250">
                  <c:v>50.41</c:v>
                </c:pt>
                <c:pt idx="1251">
                  <c:v>50.41</c:v>
                </c:pt>
                <c:pt idx="1252">
                  <c:v>50.41</c:v>
                </c:pt>
                <c:pt idx="1253">
                  <c:v>50.41</c:v>
                </c:pt>
                <c:pt idx="1254">
                  <c:v>50.41</c:v>
                </c:pt>
                <c:pt idx="1255">
                  <c:v>50.41</c:v>
                </c:pt>
                <c:pt idx="1256">
                  <c:v>50.41</c:v>
                </c:pt>
                <c:pt idx="1257">
                  <c:v>50.41</c:v>
                </c:pt>
                <c:pt idx="1258">
                  <c:v>50.4</c:v>
                </c:pt>
                <c:pt idx="1259">
                  <c:v>50.4</c:v>
                </c:pt>
                <c:pt idx="1260">
                  <c:v>50.4</c:v>
                </c:pt>
                <c:pt idx="1261">
                  <c:v>50.39</c:v>
                </c:pt>
                <c:pt idx="1262">
                  <c:v>50.38</c:v>
                </c:pt>
                <c:pt idx="1263">
                  <c:v>50.37</c:v>
                </c:pt>
                <c:pt idx="1264">
                  <c:v>50.37</c:v>
                </c:pt>
                <c:pt idx="1265">
                  <c:v>50.36</c:v>
                </c:pt>
                <c:pt idx="1266">
                  <c:v>50.35</c:v>
                </c:pt>
                <c:pt idx="1267">
                  <c:v>50.34</c:v>
                </c:pt>
                <c:pt idx="1268">
                  <c:v>50.32</c:v>
                </c:pt>
                <c:pt idx="1269">
                  <c:v>50.3</c:v>
                </c:pt>
                <c:pt idx="1270">
                  <c:v>50.28</c:v>
                </c:pt>
                <c:pt idx="1271">
                  <c:v>50.26</c:v>
                </c:pt>
                <c:pt idx="1272">
                  <c:v>50.26</c:v>
                </c:pt>
                <c:pt idx="1273">
                  <c:v>50.25</c:v>
                </c:pt>
                <c:pt idx="1274">
                  <c:v>50.24</c:v>
                </c:pt>
                <c:pt idx="1275">
                  <c:v>50.23</c:v>
                </c:pt>
                <c:pt idx="1276">
                  <c:v>50.21</c:v>
                </c:pt>
                <c:pt idx="1277">
                  <c:v>50.2</c:v>
                </c:pt>
                <c:pt idx="1278">
                  <c:v>50.18</c:v>
                </c:pt>
                <c:pt idx="1279">
                  <c:v>50.16</c:v>
                </c:pt>
                <c:pt idx="1280">
                  <c:v>50.15</c:v>
                </c:pt>
                <c:pt idx="1281">
                  <c:v>50.14</c:v>
                </c:pt>
                <c:pt idx="1282">
                  <c:v>50.14</c:v>
                </c:pt>
                <c:pt idx="1283">
                  <c:v>50.13</c:v>
                </c:pt>
                <c:pt idx="1284">
                  <c:v>50.13</c:v>
                </c:pt>
                <c:pt idx="1285">
                  <c:v>50.13</c:v>
                </c:pt>
                <c:pt idx="1286">
                  <c:v>50.13</c:v>
                </c:pt>
                <c:pt idx="1287">
                  <c:v>50.13</c:v>
                </c:pt>
                <c:pt idx="1288">
                  <c:v>50.12</c:v>
                </c:pt>
                <c:pt idx="1289">
                  <c:v>50.12</c:v>
                </c:pt>
                <c:pt idx="1290">
                  <c:v>50.12</c:v>
                </c:pt>
                <c:pt idx="1291">
                  <c:v>50.12</c:v>
                </c:pt>
                <c:pt idx="1292">
                  <c:v>50.11</c:v>
                </c:pt>
                <c:pt idx="1293">
                  <c:v>50.1</c:v>
                </c:pt>
                <c:pt idx="1294">
                  <c:v>50.09</c:v>
                </c:pt>
                <c:pt idx="1295">
                  <c:v>50.08</c:v>
                </c:pt>
                <c:pt idx="1296">
                  <c:v>50.06</c:v>
                </c:pt>
                <c:pt idx="1297">
                  <c:v>50.05</c:v>
                </c:pt>
                <c:pt idx="1298">
                  <c:v>50.04</c:v>
                </c:pt>
                <c:pt idx="1299">
                  <c:v>50.03</c:v>
                </c:pt>
                <c:pt idx="1300">
                  <c:v>50.02</c:v>
                </c:pt>
                <c:pt idx="1301">
                  <c:v>50.02</c:v>
                </c:pt>
                <c:pt idx="1302">
                  <c:v>50.02</c:v>
                </c:pt>
                <c:pt idx="1303">
                  <c:v>50.01</c:v>
                </c:pt>
                <c:pt idx="1304">
                  <c:v>50.01</c:v>
                </c:pt>
                <c:pt idx="1305">
                  <c:v>50.01</c:v>
                </c:pt>
                <c:pt idx="1306">
                  <c:v>50</c:v>
                </c:pt>
                <c:pt idx="1307">
                  <c:v>50</c:v>
                </c:pt>
                <c:pt idx="1308">
                  <c:v>50</c:v>
                </c:pt>
                <c:pt idx="1309">
                  <c:v>50</c:v>
                </c:pt>
                <c:pt idx="1310">
                  <c:v>50</c:v>
                </c:pt>
                <c:pt idx="1311">
                  <c:v>50</c:v>
                </c:pt>
                <c:pt idx="1312">
                  <c:v>50</c:v>
                </c:pt>
                <c:pt idx="1313">
                  <c:v>50</c:v>
                </c:pt>
                <c:pt idx="1314">
                  <c:v>50</c:v>
                </c:pt>
                <c:pt idx="1315">
                  <c:v>50</c:v>
                </c:pt>
                <c:pt idx="1316">
                  <c:v>50</c:v>
                </c:pt>
                <c:pt idx="1317">
                  <c:v>50</c:v>
                </c:pt>
                <c:pt idx="1318">
                  <c:v>50</c:v>
                </c:pt>
                <c:pt idx="1319">
                  <c:v>50</c:v>
                </c:pt>
                <c:pt idx="1320">
                  <c:v>50</c:v>
                </c:pt>
                <c:pt idx="1321">
                  <c:v>50</c:v>
                </c:pt>
                <c:pt idx="1322">
                  <c:v>50</c:v>
                </c:pt>
                <c:pt idx="1323">
                  <c:v>50</c:v>
                </c:pt>
                <c:pt idx="1324">
                  <c:v>50</c:v>
                </c:pt>
                <c:pt idx="1325">
                  <c:v>49.99</c:v>
                </c:pt>
                <c:pt idx="1326">
                  <c:v>49.99</c:v>
                </c:pt>
                <c:pt idx="1327">
                  <c:v>49.99</c:v>
                </c:pt>
                <c:pt idx="1328">
                  <c:v>49.98</c:v>
                </c:pt>
                <c:pt idx="1329">
                  <c:v>49.98</c:v>
                </c:pt>
                <c:pt idx="1330">
                  <c:v>49.97</c:v>
                </c:pt>
                <c:pt idx="1331">
                  <c:v>49.95</c:v>
                </c:pt>
                <c:pt idx="1332">
                  <c:v>49.94</c:v>
                </c:pt>
                <c:pt idx="1333">
                  <c:v>49.92</c:v>
                </c:pt>
                <c:pt idx="1334">
                  <c:v>49.9</c:v>
                </c:pt>
                <c:pt idx="1335">
                  <c:v>49.89</c:v>
                </c:pt>
                <c:pt idx="1336">
                  <c:v>49.88</c:v>
                </c:pt>
                <c:pt idx="1337">
                  <c:v>49.87</c:v>
                </c:pt>
                <c:pt idx="1338">
                  <c:v>49.86</c:v>
                </c:pt>
                <c:pt idx="1339">
                  <c:v>49.85</c:v>
                </c:pt>
                <c:pt idx="1340">
                  <c:v>49.84</c:v>
                </c:pt>
                <c:pt idx="1341">
                  <c:v>49.83</c:v>
                </c:pt>
                <c:pt idx="1342">
                  <c:v>49.81</c:v>
                </c:pt>
                <c:pt idx="1343">
                  <c:v>49.8</c:v>
                </c:pt>
                <c:pt idx="1344">
                  <c:v>49.79</c:v>
                </c:pt>
                <c:pt idx="1345">
                  <c:v>49.78</c:v>
                </c:pt>
                <c:pt idx="1346">
                  <c:v>49.78</c:v>
                </c:pt>
                <c:pt idx="1347">
                  <c:v>49.77</c:v>
                </c:pt>
                <c:pt idx="1348">
                  <c:v>49.76</c:v>
                </c:pt>
                <c:pt idx="1349">
                  <c:v>49.75</c:v>
                </c:pt>
                <c:pt idx="1350">
                  <c:v>49.74</c:v>
                </c:pt>
                <c:pt idx="1351">
                  <c:v>49.74</c:v>
                </c:pt>
                <c:pt idx="1352">
                  <c:v>49.73</c:v>
                </c:pt>
                <c:pt idx="1353">
                  <c:v>49.73</c:v>
                </c:pt>
                <c:pt idx="1354">
                  <c:v>49.73</c:v>
                </c:pt>
                <c:pt idx="1355">
                  <c:v>49.73</c:v>
                </c:pt>
                <c:pt idx="1356">
                  <c:v>49.73</c:v>
                </c:pt>
                <c:pt idx="1357">
                  <c:v>49.73</c:v>
                </c:pt>
                <c:pt idx="1358">
                  <c:v>49.73</c:v>
                </c:pt>
                <c:pt idx="1359">
                  <c:v>49.73</c:v>
                </c:pt>
                <c:pt idx="1360">
                  <c:v>49.73</c:v>
                </c:pt>
                <c:pt idx="1361">
                  <c:v>49.73</c:v>
                </c:pt>
                <c:pt idx="1362">
                  <c:v>49.73</c:v>
                </c:pt>
                <c:pt idx="1363">
                  <c:v>49.73</c:v>
                </c:pt>
                <c:pt idx="1364">
                  <c:v>49.73</c:v>
                </c:pt>
                <c:pt idx="1365">
                  <c:v>49.73</c:v>
                </c:pt>
                <c:pt idx="1366">
                  <c:v>49.73</c:v>
                </c:pt>
                <c:pt idx="1367">
                  <c:v>49.73</c:v>
                </c:pt>
                <c:pt idx="1368">
                  <c:v>49.73</c:v>
                </c:pt>
                <c:pt idx="1369">
                  <c:v>49.72</c:v>
                </c:pt>
                <c:pt idx="1370">
                  <c:v>49.72</c:v>
                </c:pt>
                <c:pt idx="1371">
                  <c:v>49.72</c:v>
                </c:pt>
                <c:pt idx="1372">
                  <c:v>49.72</c:v>
                </c:pt>
                <c:pt idx="1373">
                  <c:v>49.71</c:v>
                </c:pt>
                <c:pt idx="1374">
                  <c:v>49.7</c:v>
                </c:pt>
                <c:pt idx="1375">
                  <c:v>49.7</c:v>
                </c:pt>
                <c:pt idx="1376">
                  <c:v>49.69</c:v>
                </c:pt>
                <c:pt idx="1377">
                  <c:v>49.67</c:v>
                </c:pt>
                <c:pt idx="1378">
                  <c:v>49.66</c:v>
                </c:pt>
                <c:pt idx="1379">
                  <c:v>49.65</c:v>
                </c:pt>
                <c:pt idx="1380">
                  <c:v>49.64</c:v>
                </c:pt>
                <c:pt idx="1381">
                  <c:v>49.63</c:v>
                </c:pt>
                <c:pt idx="1382">
                  <c:v>49.63</c:v>
                </c:pt>
                <c:pt idx="1383">
                  <c:v>49.62</c:v>
                </c:pt>
                <c:pt idx="1384">
                  <c:v>49.62</c:v>
                </c:pt>
                <c:pt idx="1385">
                  <c:v>49.62</c:v>
                </c:pt>
                <c:pt idx="1386">
                  <c:v>49.61</c:v>
                </c:pt>
                <c:pt idx="1387">
                  <c:v>49.61</c:v>
                </c:pt>
                <c:pt idx="1388">
                  <c:v>49.61</c:v>
                </c:pt>
                <c:pt idx="1389">
                  <c:v>49.61</c:v>
                </c:pt>
                <c:pt idx="1390">
                  <c:v>49.6</c:v>
                </c:pt>
                <c:pt idx="1391">
                  <c:v>49.6</c:v>
                </c:pt>
                <c:pt idx="1392">
                  <c:v>49.6</c:v>
                </c:pt>
                <c:pt idx="1393">
                  <c:v>49.6</c:v>
                </c:pt>
                <c:pt idx="1394">
                  <c:v>49.6</c:v>
                </c:pt>
                <c:pt idx="1395">
                  <c:v>49.6</c:v>
                </c:pt>
                <c:pt idx="1396">
                  <c:v>49.6</c:v>
                </c:pt>
                <c:pt idx="1397">
                  <c:v>49.6</c:v>
                </c:pt>
                <c:pt idx="1398">
                  <c:v>49.6</c:v>
                </c:pt>
                <c:pt idx="1399">
                  <c:v>49.6</c:v>
                </c:pt>
                <c:pt idx="1400">
                  <c:v>49.6</c:v>
                </c:pt>
                <c:pt idx="1401">
                  <c:v>49.6</c:v>
                </c:pt>
                <c:pt idx="1402">
                  <c:v>49.6</c:v>
                </c:pt>
                <c:pt idx="1403">
                  <c:v>49.6</c:v>
                </c:pt>
                <c:pt idx="1404">
                  <c:v>49.6</c:v>
                </c:pt>
                <c:pt idx="1405">
                  <c:v>49.6</c:v>
                </c:pt>
                <c:pt idx="1406">
                  <c:v>49.6</c:v>
                </c:pt>
                <c:pt idx="1407">
                  <c:v>49.6</c:v>
                </c:pt>
                <c:pt idx="1408">
                  <c:v>49.6</c:v>
                </c:pt>
                <c:pt idx="1409">
                  <c:v>49.6</c:v>
                </c:pt>
                <c:pt idx="1410">
                  <c:v>49.6</c:v>
                </c:pt>
                <c:pt idx="1411">
                  <c:v>49.6</c:v>
                </c:pt>
                <c:pt idx="1412">
                  <c:v>49.6</c:v>
                </c:pt>
                <c:pt idx="1413">
                  <c:v>49.6</c:v>
                </c:pt>
                <c:pt idx="1414">
                  <c:v>49.6</c:v>
                </c:pt>
                <c:pt idx="1415">
                  <c:v>49.6</c:v>
                </c:pt>
                <c:pt idx="1416">
                  <c:v>49.6</c:v>
                </c:pt>
                <c:pt idx="1417">
                  <c:v>49.6</c:v>
                </c:pt>
                <c:pt idx="1418">
                  <c:v>49.6</c:v>
                </c:pt>
                <c:pt idx="1419">
                  <c:v>49.6</c:v>
                </c:pt>
                <c:pt idx="1420">
                  <c:v>49.6</c:v>
                </c:pt>
                <c:pt idx="1421">
                  <c:v>49.6</c:v>
                </c:pt>
                <c:pt idx="1422">
                  <c:v>49.6</c:v>
                </c:pt>
                <c:pt idx="1423">
                  <c:v>49.6</c:v>
                </c:pt>
                <c:pt idx="1424">
                  <c:v>49.6</c:v>
                </c:pt>
                <c:pt idx="1425">
                  <c:v>49.59</c:v>
                </c:pt>
                <c:pt idx="1426">
                  <c:v>49.59</c:v>
                </c:pt>
                <c:pt idx="1427">
                  <c:v>49.59</c:v>
                </c:pt>
                <c:pt idx="1428">
                  <c:v>49.58</c:v>
                </c:pt>
                <c:pt idx="1429">
                  <c:v>49.58</c:v>
                </c:pt>
                <c:pt idx="1430">
                  <c:v>49.57</c:v>
                </c:pt>
                <c:pt idx="1431">
                  <c:v>49.56</c:v>
                </c:pt>
                <c:pt idx="1432">
                  <c:v>49.55</c:v>
                </c:pt>
                <c:pt idx="1433">
                  <c:v>49.54</c:v>
                </c:pt>
                <c:pt idx="1434">
                  <c:v>49.53</c:v>
                </c:pt>
                <c:pt idx="1435">
                  <c:v>49.52</c:v>
                </c:pt>
                <c:pt idx="1436">
                  <c:v>49.5</c:v>
                </c:pt>
                <c:pt idx="1437">
                  <c:v>49.49</c:v>
                </c:pt>
                <c:pt idx="1438">
                  <c:v>49.48</c:v>
                </c:pt>
                <c:pt idx="1439">
                  <c:v>49.47</c:v>
                </c:pt>
                <c:pt idx="1440">
                  <c:v>49.45</c:v>
                </c:pt>
                <c:pt idx="1441">
                  <c:v>49.45</c:v>
                </c:pt>
                <c:pt idx="1442">
                  <c:v>49.44</c:v>
                </c:pt>
                <c:pt idx="1443">
                  <c:v>49.42</c:v>
                </c:pt>
                <c:pt idx="1444">
                  <c:v>49.4</c:v>
                </c:pt>
                <c:pt idx="1445">
                  <c:v>49.39</c:v>
                </c:pt>
                <c:pt idx="1446">
                  <c:v>49.38</c:v>
                </c:pt>
                <c:pt idx="1447">
                  <c:v>49.37</c:v>
                </c:pt>
                <c:pt idx="1448">
                  <c:v>49.36</c:v>
                </c:pt>
                <c:pt idx="1449">
                  <c:v>49.35</c:v>
                </c:pt>
                <c:pt idx="1450">
                  <c:v>49.34</c:v>
                </c:pt>
                <c:pt idx="1451">
                  <c:v>49.34</c:v>
                </c:pt>
                <c:pt idx="1452">
                  <c:v>49.34</c:v>
                </c:pt>
                <c:pt idx="1453">
                  <c:v>49.33</c:v>
                </c:pt>
                <c:pt idx="1454">
                  <c:v>49.33</c:v>
                </c:pt>
                <c:pt idx="1455">
                  <c:v>49.33</c:v>
                </c:pt>
                <c:pt idx="1456">
                  <c:v>49.33</c:v>
                </c:pt>
                <c:pt idx="1457">
                  <c:v>49.33</c:v>
                </c:pt>
                <c:pt idx="1458">
                  <c:v>49.33</c:v>
                </c:pt>
                <c:pt idx="1459">
                  <c:v>49.33</c:v>
                </c:pt>
                <c:pt idx="1460">
                  <c:v>49.33</c:v>
                </c:pt>
                <c:pt idx="1461">
                  <c:v>49.33</c:v>
                </c:pt>
                <c:pt idx="1462">
                  <c:v>49.33</c:v>
                </c:pt>
                <c:pt idx="1463">
                  <c:v>49.33</c:v>
                </c:pt>
                <c:pt idx="1464">
                  <c:v>49.33</c:v>
                </c:pt>
                <c:pt idx="1465">
                  <c:v>49.33</c:v>
                </c:pt>
                <c:pt idx="1466">
                  <c:v>49.32</c:v>
                </c:pt>
                <c:pt idx="1467">
                  <c:v>49.32</c:v>
                </c:pt>
                <c:pt idx="1468">
                  <c:v>49.32</c:v>
                </c:pt>
                <c:pt idx="1469">
                  <c:v>49.31</c:v>
                </c:pt>
                <c:pt idx="1470">
                  <c:v>49.3</c:v>
                </c:pt>
                <c:pt idx="1471">
                  <c:v>49.3</c:v>
                </c:pt>
                <c:pt idx="1472">
                  <c:v>49.3</c:v>
                </c:pt>
                <c:pt idx="1473">
                  <c:v>49.3</c:v>
                </c:pt>
                <c:pt idx="1474">
                  <c:v>49.29</c:v>
                </c:pt>
                <c:pt idx="1475">
                  <c:v>49.28</c:v>
                </c:pt>
                <c:pt idx="1476">
                  <c:v>49.28</c:v>
                </c:pt>
                <c:pt idx="1477">
                  <c:v>49.27</c:v>
                </c:pt>
                <c:pt idx="1478">
                  <c:v>49.27</c:v>
                </c:pt>
                <c:pt idx="1479">
                  <c:v>49.27</c:v>
                </c:pt>
                <c:pt idx="1480">
                  <c:v>49.26</c:v>
                </c:pt>
                <c:pt idx="1481">
                  <c:v>49.25</c:v>
                </c:pt>
                <c:pt idx="1482">
                  <c:v>49.25</c:v>
                </c:pt>
                <c:pt idx="1483">
                  <c:v>49.25</c:v>
                </c:pt>
                <c:pt idx="1484">
                  <c:v>49.25</c:v>
                </c:pt>
                <c:pt idx="1485">
                  <c:v>49.24</c:v>
                </c:pt>
                <c:pt idx="1486">
                  <c:v>49.24</c:v>
                </c:pt>
                <c:pt idx="1487">
                  <c:v>49.24</c:v>
                </c:pt>
                <c:pt idx="1488">
                  <c:v>49.24</c:v>
                </c:pt>
                <c:pt idx="1489">
                  <c:v>49.24</c:v>
                </c:pt>
                <c:pt idx="1490">
                  <c:v>49.24</c:v>
                </c:pt>
                <c:pt idx="1491">
                  <c:v>49.24</c:v>
                </c:pt>
                <c:pt idx="1492">
                  <c:v>49.23</c:v>
                </c:pt>
                <c:pt idx="1493">
                  <c:v>49.23</c:v>
                </c:pt>
                <c:pt idx="1494">
                  <c:v>49.22</c:v>
                </c:pt>
                <c:pt idx="1495">
                  <c:v>49.22</c:v>
                </c:pt>
                <c:pt idx="1496">
                  <c:v>49.22</c:v>
                </c:pt>
                <c:pt idx="1497">
                  <c:v>49.22</c:v>
                </c:pt>
                <c:pt idx="1498">
                  <c:v>49.21</c:v>
                </c:pt>
                <c:pt idx="1499">
                  <c:v>49.21</c:v>
                </c:pt>
                <c:pt idx="1500">
                  <c:v>49.21</c:v>
                </c:pt>
                <c:pt idx="1501">
                  <c:v>49.21</c:v>
                </c:pt>
                <c:pt idx="1502">
                  <c:v>49.21</c:v>
                </c:pt>
                <c:pt idx="1503">
                  <c:v>49.21</c:v>
                </c:pt>
                <c:pt idx="1504">
                  <c:v>49.21</c:v>
                </c:pt>
                <c:pt idx="1505">
                  <c:v>49.21</c:v>
                </c:pt>
                <c:pt idx="1506">
                  <c:v>49.21</c:v>
                </c:pt>
                <c:pt idx="1507">
                  <c:v>49.21</c:v>
                </c:pt>
                <c:pt idx="1508">
                  <c:v>49.21</c:v>
                </c:pt>
                <c:pt idx="1509">
                  <c:v>49.21</c:v>
                </c:pt>
                <c:pt idx="1510">
                  <c:v>49.22</c:v>
                </c:pt>
                <c:pt idx="1511">
                  <c:v>49.22</c:v>
                </c:pt>
                <c:pt idx="1512">
                  <c:v>49.23</c:v>
                </c:pt>
                <c:pt idx="1513">
                  <c:v>49.24</c:v>
                </c:pt>
                <c:pt idx="1514">
                  <c:v>49.24</c:v>
                </c:pt>
                <c:pt idx="1515">
                  <c:v>49.25</c:v>
                </c:pt>
                <c:pt idx="1516">
                  <c:v>49.26</c:v>
                </c:pt>
                <c:pt idx="1517">
                  <c:v>49.26</c:v>
                </c:pt>
                <c:pt idx="1518">
                  <c:v>49.28</c:v>
                </c:pt>
                <c:pt idx="1519">
                  <c:v>49.29</c:v>
                </c:pt>
                <c:pt idx="1520">
                  <c:v>49.3</c:v>
                </c:pt>
                <c:pt idx="1521">
                  <c:v>49.3</c:v>
                </c:pt>
                <c:pt idx="1522">
                  <c:v>49.31</c:v>
                </c:pt>
                <c:pt idx="1523">
                  <c:v>49.31</c:v>
                </c:pt>
                <c:pt idx="1524">
                  <c:v>49.31</c:v>
                </c:pt>
                <c:pt idx="1525">
                  <c:v>49.32</c:v>
                </c:pt>
                <c:pt idx="1526">
                  <c:v>49.32</c:v>
                </c:pt>
                <c:pt idx="1527">
                  <c:v>49.32</c:v>
                </c:pt>
                <c:pt idx="1528">
                  <c:v>49.32</c:v>
                </c:pt>
                <c:pt idx="1529">
                  <c:v>49.32</c:v>
                </c:pt>
                <c:pt idx="1530">
                  <c:v>49.33</c:v>
                </c:pt>
                <c:pt idx="1531">
                  <c:v>49.33</c:v>
                </c:pt>
                <c:pt idx="1532">
                  <c:v>49.33</c:v>
                </c:pt>
                <c:pt idx="1533">
                  <c:v>49.33</c:v>
                </c:pt>
                <c:pt idx="1534">
                  <c:v>49.33</c:v>
                </c:pt>
                <c:pt idx="1535">
                  <c:v>49.33</c:v>
                </c:pt>
                <c:pt idx="1536">
                  <c:v>49.33</c:v>
                </c:pt>
                <c:pt idx="1537">
                  <c:v>49.33</c:v>
                </c:pt>
                <c:pt idx="1538">
                  <c:v>49.33</c:v>
                </c:pt>
                <c:pt idx="1539">
                  <c:v>49.33</c:v>
                </c:pt>
                <c:pt idx="1540">
                  <c:v>49.34</c:v>
                </c:pt>
                <c:pt idx="1541">
                  <c:v>49.35</c:v>
                </c:pt>
                <c:pt idx="1542">
                  <c:v>49.35</c:v>
                </c:pt>
                <c:pt idx="1543">
                  <c:v>49.37</c:v>
                </c:pt>
                <c:pt idx="1544">
                  <c:v>49.39</c:v>
                </c:pt>
                <c:pt idx="1545">
                  <c:v>49.4</c:v>
                </c:pt>
                <c:pt idx="1546">
                  <c:v>49.43</c:v>
                </c:pt>
                <c:pt idx="1547">
                  <c:v>49.45</c:v>
                </c:pt>
                <c:pt idx="1548">
                  <c:v>49.46</c:v>
                </c:pt>
                <c:pt idx="1549">
                  <c:v>49.48</c:v>
                </c:pt>
                <c:pt idx="1550">
                  <c:v>49.49</c:v>
                </c:pt>
                <c:pt idx="1551">
                  <c:v>49.5</c:v>
                </c:pt>
                <c:pt idx="1552">
                  <c:v>49.52</c:v>
                </c:pt>
                <c:pt idx="1553">
                  <c:v>49.54</c:v>
                </c:pt>
                <c:pt idx="1554">
                  <c:v>49.55</c:v>
                </c:pt>
                <c:pt idx="1555">
                  <c:v>49.56</c:v>
                </c:pt>
                <c:pt idx="1556">
                  <c:v>49.57</c:v>
                </c:pt>
                <c:pt idx="1557">
                  <c:v>49.58</c:v>
                </c:pt>
                <c:pt idx="1558">
                  <c:v>49.58</c:v>
                </c:pt>
                <c:pt idx="1559">
                  <c:v>49.59</c:v>
                </c:pt>
                <c:pt idx="1560">
                  <c:v>49.59</c:v>
                </c:pt>
                <c:pt idx="1561">
                  <c:v>49.59</c:v>
                </c:pt>
                <c:pt idx="1562">
                  <c:v>49.59</c:v>
                </c:pt>
                <c:pt idx="1563">
                  <c:v>49.6</c:v>
                </c:pt>
                <c:pt idx="1564">
                  <c:v>49.6</c:v>
                </c:pt>
                <c:pt idx="1565">
                  <c:v>49.6</c:v>
                </c:pt>
                <c:pt idx="1566">
                  <c:v>49.6</c:v>
                </c:pt>
                <c:pt idx="1567">
                  <c:v>49.6</c:v>
                </c:pt>
                <c:pt idx="1568">
                  <c:v>49.6</c:v>
                </c:pt>
                <c:pt idx="1569">
                  <c:v>49.6</c:v>
                </c:pt>
                <c:pt idx="1570">
                  <c:v>49.6</c:v>
                </c:pt>
                <c:pt idx="1571">
                  <c:v>49.6</c:v>
                </c:pt>
                <c:pt idx="1572">
                  <c:v>49.6</c:v>
                </c:pt>
                <c:pt idx="1573">
                  <c:v>49.6</c:v>
                </c:pt>
                <c:pt idx="1574">
                  <c:v>49.6</c:v>
                </c:pt>
                <c:pt idx="1575">
                  <c:v>49.6</c:v>
                </c:pt>
                <c:pt idx="1576">
                  <c:v>49.6</c:v>
                </c:pt>
                <c:pt idx="1577">
                  <c:v>49.6</c:v>
                </c:pt>
                <c:pt idx="1578">
                  <c:v>49.61</c:v>
                </c:pt>
                <c:pt idx="1579">
                  <c:v>49.62</c:v>
                </c:pt>
                <c:pt idx="1580">
                  <c:v>49.63</c:v>
                </c:pt>
                <c:pt idx="1581">
                  <c:v>49.66</c:v>
                </c:pt>
                <c:pt idx="1582">
                  <c:v>49.68</c:v>
                </c:pt>
                <c:pt idx="1583">
                  <c:v>49.7</c:v>
                </c:pt>
                <c:pt idx="1584">
                  <c:v>49.71</c:v>
                </c:pt>
                <c:pt idx="1585">
                  <c:v>49.73</c:v>
                </c:pt>
                <c:pt idx="1586">
                  <c:v>49.73</c:v>
                </c:pt>
                <c:pt idx="1587">
                  <c:v>49.73</c:v>
                </c:pt>
                <c:pt idx="1588">
                  <c:v>49.73</c:v>
                </c:pt>
                <c:pt idx="1589">
                  <c:v>49.74</c:v>
                </c:pt>
                <c:pt idx="1590">
                  <c:v>49.74</c:v>
                </c:pt>
                <c:pt idx="1591">
                  <c:v>49.75</c:v>
                </c:pt>
                <c:pt idx="1592">
                  <c:v>49.76</c:v>
                </c:pt>
                <c:pt idx="1593">
                  <c:v>49.78</c:v>
                </c:pt>
                <c:pt idx="1594">
                  <c:v>49.79</c:v>
                </c:pt>
                <c:pt idx="1595">
                  <c:v>49.8</c:v>
                </c:pt>
                <c:pt idx="1596">
                  <c:v>49.82</c:v>
                </c:pt>
                <c:pt idx="1597">
                  <c:v>49.84</c:v>
                </c:pt>
                <c:pt idx="1598">
                  <c:v>49.86</c:v>
                </c:pt>
                <c:pt idx="1599">
                  <c:v>49.88</c:v>
                </c:pt>
                <c:pt idx="1600">
                  <c:v>49.91</c:v>
                </c:pt>
                <c:pt idx="1601">
                  <c:v>49.93</c:v>
                </c:pt>
                <c:pt idx="1602">
                  <c:v>49.95</c:v>
                </c:pt>
                <c:pt idx="1603">
                  <c:v>49.97</c:v>
                </c:pt>
                <c:pt idx="1604">
                  <c:v>49.98</c:v>
                </c:pt>
                <c:pt idx="1605">
                  <c:v>49.99</c:v>
                </c:pt>
                <c:pt idx="1606">
                  <c:v>50</c:v>
                </c:pt>
                <c:pt idx="1607">
                  <c:v>50</c:v>
                </c:pt>
                <c:pt idx="1608">
                  <c:v>50</c:v>
                </c:pt>
                <c:pt idx="1609">
                  <c:v>50</c:v>
                </c:pt>
                <c:pt idx="1610">
                  <c:v>50</c:v>
                </c:pt>
                <c:pt idx="1611">
                  <c:v>50</c:v>
                </c:pt>
                <c:pt idx="1612">
                  <c:v>50</c:v>
                </c:pt>
                <c:pt idx="1613">
                  <c:v>50.01</c:v>
                </c:pt>
                <c:pt idx="1614">
                  <c:v>50.01</c:v>
                </c:pt>
                <c:pt idx="1615">
                  <c:v>50.01</c:v>
                </c:pt>
                <c:pt idx="1616">
                  <c:v>50.02</c:v>
                </c:pt>
                <c:pt idx="1617">
                  <c:v>50.02</c:v>
                </c:pt>
                <c:pt idx="1618">
                  <c:v>50.02</c:v>
                </c:pt>
                <c:pt idx="1619">
                  <c:v>50.02</c:v>
                </c:pt>
                <c:pt idx="1620">
                  <c:v>50.03</c:v>
                </c:pt>
                <c:pt idx="1621">
                  <c:v>50.05</c:v>
                </c:pt>
                <c:pt idx="1622">
                  <c:v>50.06</c:v>
                </c:pt>
                <c:pt idx="1623">
                  <c:v>50.07</c:v>
                </c:pt>
                <c:pt idx="1624">
                  <c:v>50.08</c:v>
                </c:pt>
                <c:pt idx="1625">
                  <c:v>50.09</c:v>
                </c:pt>
                <c:pt idx="1626">
                  <c:v>50.09</c:v>
                </c:pt>
                <c:pt idx="1627">
                  <c:v>50.1</c:v>
                </c:pt>
                <c:pt idx="1628">
                  <c:v>50.11</c:v>
                </c:pt>
                <c:pt idx="1629">
                  <c:v>50.12</c:v>
                </c:pt>
                <c:pt idx="1630">
                  <c:v>50.13</c:v>
                </c:pt>
                <c:pt idx="1631">
                  <c:v>50.13</c:v>
                </c:pt>
                <c:pt idx="1632">
                  <c:v>50.13</c:v>
                </c:pt>
                <c:pt idx="1633">
                  <c:v>50.13</c:v>
                </c:pt>
                <c:pt idx="1634">
                  <c:v>50.13</c:v>
                </c:pt>
                <c:pt idx="1635">
                  <c:v>50.13</c:v>
                </c:pt>
                <c:pt idx="1636">
                  <c:v>50.14</c:v>
                </c:pt>
                <c:pt idx="1637">
                  <c:v>50.14</c:v>
                </c:pt>
                <c:pt idx="1638">
                  <c:v>50.14</c:v>
                </c:pt>
                <c:pt idx="1639">
                  <c:v>50.14</c:v>
                </c:pt>
                <c:pt idx="1640">
                  <c:v>50.14</c:v>
                </c:pt>
                <c:pt idx="1641">
                  <c:v>50.14</c:v>
                </c:pt>
                <c:pt idx="1642">
                  <c:v>50.14</c:v>
                </c:pt>
                <c:pt idx="1643">
                  <c:v>50.14</c:v>
                </c:pt>
                <c:pt idx="1644">
                  <c:v>50.14</c:v>
                </c:pt>
                <c:pt idx="1645">
                  <c:v>50.14</c:v>
                </c:pt>
                <c:pt idx="1646">
                  <c:v>50.14</c:v>
                </c:pt>
                <c:pt idx="1647">
                  <c:v>50.14</c:v>
                </c:pt>
                <c:pt idx="1648">
                  <c:v>50.14</c:v>
                </c:pt>
                <c:pt idx="1649">
                  <c:v>50.14</c:v>
                </c:pt>
                <c:pt idx="1650">
                  <c:v>50.14</c:v>
                </c:pt>
                <c:pt idx="1651">
                  <c:v>50.14</c:v>
                </c:pt>
                <c:pt idx="1652">
                  <c:v>50.13</c:v>
                </c:pt>
                <c:pt idx="1653">
                  <c:v>50.13</c:v>
                </c:pt>
                <c:pt idx="1654">
                  <c:v>50.13</c:v>
                </c:pt>
                <c:pt idx="1655">
                  <c:v>50.12</c:v>
                </c:pt>
                <c:pt idx="1656">
                  <c:v>50.12</c:v>
                </c:pt>
                <c:pt idx="1657">
                  <c:v>50.12</c:v>
                </c:pt>
                <c:pt idx="1658">
                  <c:v>50.12</c:v>
                </c:pt>
                <c:pt idx="1659">
                  <c:v>50.12</c:v>
                </c:pt>
                <c:pt idx="1660">
                  <c:v>50.12</c:v>
                </c:pt>
                <c:pt idx="1661">
                  <c:v>50.12</c:v>
                </c:pt>
                <c:pt idx="1662">
                  <c:v>50.12</c:v>
                </c:pt>
                <c:pt idx="1663">
                  <c:v>50.12</c:v>
                </c:pt>
                <c:pt idx="1664">
                  <c:v>50.11</c:v>
                </c:pt>
                <c:pt idx="1665">
                  <c:v>50.11</c:v>
                </c:pt>
                <c:pt idx="1666">
                  <c:v>50.11</c:v>
                </c:pt>
                <c:pt idx="1667">
                  <c:v>50.1</c:v>
                </c:pt>
                <c:pt idx="1668">
                  <c:v>50.09</c:v>
                </c:pt>
                <c:pt idx="1669">
                  <c:v>50.08</c:v>
                </c:pt>
                <c:pt idx="1670">
                  <c:v>50.07</c:v>
                </c:pt>
                <c:pt idx="1671">
                  <c:v>50.06</c:v>
                </c:pt>
                <c:pt idx="1672">
                  <c:v>50.05</c:v>
                </c:pt>
                <c:pt idx="1673">
                  <c:v>50.04</c:v>
                </c:pt>
                <c:pt idx="1674">
                  <c:v>50.04</c:v>
                </c:pt>
                <c:pt idx="1675">
                  <c:v>50.03</c:v>
                </c:pt>
                <c:pt idx="1676">
                  <c:v>50.03</c:v>
                </c:pt>
                <c:pt idx="1677">
                  <c:v>50.03</c:v>
                </c:pt>
                <c:pt idx="1678">
                  <c:v>50.03</c:v>
                </c:pt>
                <c:pt idx="1679">
                  <c:v>50.02</c:v>
                </c:pt>
                <c:pt idx="1680">
                  <c:v>50.01</c:v>
                </c:pt>
                <c:pt idx="1681">
                  <c:v>50.01</c:v>
                </c:pt>
                <c:pt idx="1682">
                  <c:v>50</c:v>
                </c:pt>
                <c:pt idx="1683">
                  <c:v>50</c:v>
                </c:pt>
                <c:pt idx="1684">
                  <c:v>50</c:v>
                </c:pt>
                <c:pt idx="1685">
                  <c:v>50</c:v>
                </c:pt>
                <c:pt idx="1686">
                  <c:v>50</c:v>
                </c:pt>
                <c:pt idx="1687">
                  <c:v>50</c:v>
                </c:pt>
                <c:pt idx="1688">
                  <c:v>50</c:v>
                </c:pt>
                <c:pt idx="1689">
                  <c:v>50</c:v>
                </c:pt>
                <c:pt idx="1690">
                  <c:v>50</c:v>
                </c:pt>
                <c:pt idx="1691">
                  <c:v>50</c:v>
                </c:pt>
                <c:pt idx="1692">
                  <c:v>50</c:v>
                </c:pt>
                <c:pt idx="1693">
                  <c:v>50</c:v>
                </c:pt>
                <c:pt idx="1694">
                  <c:v>50</c:v>
                </c:pt>
                <c:pt idx="1695">
                  <c:v>50</c:v>
                </c:pt>
                <c:pt idx="1696">
                  <c:v>50</c:v>
                </c:pt>
                <c:pt idx="1697">
                  <c:v>50</c:v>
                </c:pt>
                <c:pt idx="1698">
                  <c:v>50</c:v>
                </c:pt>
                <c:pt idx="1699">
                  <c:v>50</c:v>
                </c:pt>
                <c:pt idx="1700">
                  <c:v>50</c:v>
                </c:pt>
                <c:pt idx="1701">
                  <c:v>50</c:v>
                </c:pt>
                <c:pt idx="1702">
                  <c:v>50</c:v>
                </c:pt>
                <c:pt idx="1703">
                  <c:v>50</c:v>
                </c:pt>
                <c:pt idx="1704">
                  <c:v>50</c:v>
                </c:pt>
                <c:pt idx="1705">
                  <c:v>50</c:v>
                </c:pt>
                <c:pt idx="1706">
                  <c:v>50</c:v>
                </c:pt>
                <c:pt idx="1707">
                  <c:v>50</c:v>
                </c:pt>
                <c:pt idx="1708">
                  <c:v>50</c:v>
                </c:pt>
                <c:pt idx="1709">
                  <c:v>50</c:v>
                </c:pt>
                <c:pt idx="1710">
                  <c:v>49.99</c:v>
                </c:pt>
                <c:pt idx="1711">
                  <c:v>49.98</c:v>
                </c:pt>
                <c:pt idx="1712">
                  <c:v>49.98</c:v>
                </c:pt>
                <c:pt idx="1713">
                  <c:v>49.97</c:v>
                </c:pt>
                <c:pt idx="1714">
                  <c:v>49.97</c:v>
                </c:pt>
                <c:pt idx="1715">
                  <c:v>49.97</c:v>
                </c:pt>
                <c:pt idx="1716">
                  <c:v>49.96</c:v>
                </c:pt>
                <c:pt idx="1717">
                  <c:v>49.95</c:v>
                </c:pt>
                <c:pt idx="1718">
                  <c:v>49.94</c:v>
                </c:pt>
                <c:pt idx="1719">
                  <c:v>49.93</c:v>
                </c:pt>
                <c:pt idx="1720">
                  <c:v>49.91</c:v>
                </c:pt>
                <c:pt idx="1721">
                  <c:v>49.91</c:v>
                </c:pt>
                <c:pt idx="1722">
                  <c:v>49.91</c:v>
                </c:pt>
                <c:pt idx="1723">
                  <c:v>49.9</c:v>
                </c:pt>
                <c:pt idx="1724">
                  <c:v>49.9</c:v>
                </c:pt>
                <c:pt idx="1725">
                  <c:v>49.89</c:v>
                </c:pt>
                <c:pt idx="1726">
                  <c:v>49.89</c:v>
                </c:pt>
                <c:pt idx="1727">
                  <c:v>49.88</c:v>
                </c:pt>
                <c:pt idx="1728">
                  <c:v>49.87</c:v>
                </c:pt>
                <c:pt idx="1729">
                  <c:v>49.86</c:v>
                </c:pt>
                <c:pt idx="1730">
                  <c:v>49.85</c:v>
                </c:pt>
                <c:pt idx="1731">
                  <c:v>49.84</c:v>
                </c:pt>
                <c:pt idx="1732">
                  <c:v>49.84</c:v>
                </c:pt>
                <c:pt idx="1733">
                  <c:v>49.83</c:v>
                </c:pt>
                <c:pt idx="1734">
                  <c:v>49.82</c:v>
                </c:pt>
                <c:pt idx="1735">
                  <c:v>49.82</c:v>
                </c:pt>
                <c:pt idx="1736">
                  <c:v>49.81</c:v>
                </c:pt>
                <c:pt idx="1737">
                  <c:v>49.8</c:v>
                </c:pt>
                <c:pt idx="1738">
                  <c:v>49.8</c:v>
                </c:pt>
                <c:pt idx="1739">
                  <c:v>49.79</c:v>
                </c:pt>
                <c:pt idx="1740">
                  <c:v>49.78</c:v>
                </c:pt>
                <c:pt idx="1741">
                  <c:v>49.77</c:v>
                </c:pt>
                <c:pt idx="1742">
                  <c:v>49.77</c:v>
                </c:pt>
                <c:pt idx="1743">
                  <c:v>49.76</c:v>
                </c:pt>
                <c:pt idx="1744">
                  <c:v>49.75</c:v>
                </c:pt>
                <c:pt idx="1745">
                  <c:v>49.75</c:v>
                </c:pt>
                <c:pt idx="1746">
                  <c:v>49.74</c:v>
                </c:pt>
                <c:pt idx="1747">
                  <c:v>49.74</c:v>
                </c:pt>
                <c:pt idx="1748">
                  <c:v>49.73</c:v>
                </c:pt>
                <c:pt idx="1749">
                  <c:v>49.73</c:v>
                </c:pt>
                <c:pt idx="1750">
                  <c:v>49.73</c:v>
                </c:pt>
                <c:pt idx="1751">
                  <c:v>49.73</c:v>
                </c:pt>
                <c:pt idx="1752">
                  <c:v>49.73</c:v>
                </c:pt>
                <c:pt idx="1753">
                  <c:v>49.73</c:v>
                </c:pt>
                <c:pt idx="1754">
                  <c:v>49.73</c:v>
                </c:pt>
                <c:pt idx="1755">
                  <c:v>49.73</c:v>
                </c:pt>
                <c:pt idx="1756">
                  <c:v>49.73</c:v>
                </c:pt>
                <c:pt idx="1757">
                  <c:v>49.73</c:v>
                </c:pt>
                <c:pt idx="1758">
                  <c:v>49.73</c:v>
                </c:pt>
                <c:pt idx="1759">
                  <c:v>49.73</c:v>
                </c:pt>
                <c:pt idx="1760">
                  <c:v>49.73</c:v>
                </c:pt>
                <c:pt idx="1761">
                  <c:v>49.73</c:v>
                </c:pt>
                <c:pt idx="1762">
                  <c:v>49.72</c:v>
                </c:pt>
                <c:pt idx="1763">
                  <c:v>49.72</c:v>
                </c:pt>
                <c:pt idx="1764">
                  <c:v>49.72</c:v>
                </c:pt>
                <c:pt idx="1765">
                  <c:v>49.71</c:v>
                </c:pt>
                <c:pt idx="1766">
                  <c:v>49.71</c:v>
                </c:pt>
                <c:pt idx="1767">
                  <c:v>49.71</c:v>
                </c:pt>
                <c:pt idx="1768">
                  <c:v>49.71</c:v>
                </c:pt>
                <c:pt idx="1769">
                  <c:v>49.71</c:v>
                </c:pt>
                <c:pt idx="1770">
                  <c:v>49.71</c:v>
                </c:pt>
                <c:pt idx="1771">
                  <c:v>49.71</c:v>
                </c:pt>
                <c:pt idx="1772">
                  <c:v>49.71</c:v>
                </c:pt>
                <c:pt idx="1773">
                  <c:v>49.71</c:v>
                </c:pt>
                <c:pt idx="1774">
                  <c:v>49.71</c:v>
                </c:pt>
                <c:pt idx="1775">
                  <c:v>49.71</c:v>
                </c:pt>
                <c:pt idx="1776">
                  <c:v>49.7</c:v>
                </c:pt>
                <c:pt idx="1777">
                  <c:v>49.7</c:v>
                </c:pt>
                <c:pt idx="1778">
                  <c:v>49.69</c:v>
                </c:pt>
                <c:pt idx="1779">
                  <c:v>49.69</c:v>
                </c:pt>
                <c:pt idx="1780">
                  <c:v>49.68</c:v>
                </c:pt>
                <c:pt idx="1781">
                  <c:v>49.68</c:v>
                </c:pt>
                <c:pt idx="1782">
                  <c:v>49.68</c:v>
                </c:pt>
                <c:pt idx="1783">
                  <c:v>49.68</c:v>
                </c:pt>
                <c:pt idx="1784">
                  <c:v>49.68</c:v>
                </c:pt>
                <c:pt idx="1785">
                  <c:v>49.67</c:v>
                </c:pt>
                <c:pt idx="1786">
                  <c:v>49.67</c:v>
                </c:pt>
                <c:pt idx="1787">
                  <c:v>49.66</c:v>
                </c:pt>
                <c:pt idx="1788">
                  <c:v>49.66</c:v>
                </c:pt>
                <c:pt idx="1789">
                  <c:v>49.65</c:v>
                </c:pt>
                <c:pt idx="1790">
                  <c:v>49.65</c:v>
                </c:pt>
                <c:pt idx="1791">
                  <c:v>49.64</c:v>
                </c:pt>
                <c:pt idx="1792">
                  <c:v>49.64</c:v>
                </c:pt>
                <c:pt idx="1793">
                  <c:v>49.64</c:v>
                </c:pt>
                <c:pt idx="1794">
                  <c:v>49.64</c:v>
                </c:pt>
                <c:pt idx="1795">
                  <c:v>49.64</c:v>
                </c:pt>
                <c:pt idx="1796">
                  <c:v>49.64</c:v>
                </c:pt>
                <c:pt idx="1797">
                  <c:v>49.64</c:v>
                </c:pt>
                <c:pt idx="1798">
                  <c:v>49.64</c:v>
                </c:pt>
                <c:pt idx="1799">
                  <c:v>49.64</c:v>
                </c:pt>
                <c:pt idx="1800">
                  <c:v>49.63</c:v>
                </c:pt>
                <c:pt idx="1801">
                  <c:v>49.63</c:v>
                </c:pt>
                <c:pt idx="1802">
                  <c:v>49.62</c:v>
                </c:pt>
                <c:pt idx="1803">
                  <c:v>49.62</c:v>
                </c:pt>
                <c:pt idx="1804">
                  <c:v>49.62</c:v>
                </c:pt>
                <c:pt idx="1805">
                  <c:v>49.61</c:v>
                </c:pt>
                <c:pt idx="1806">
                  <c:v>49.61</c:v>
                </c:pt>
                <c:pt idx="1807">
                  <c:v>49.61</c:v>
                </c:pt>
                <c:pt idx="1808">
                  <c:v>49.61</c:v>
                </c:pt>
                <c:pt idx="1809">
                  <c:v>49.61</c:v>
                </c:pt>
                <c:pt idx="1810">
                  <c:v>49.61</c:v>
                </c:pt>
                <c:pt idx="1811">
                  <c:v>49.61</c:v>
                </c:pt>
                <c:pt idx="1812">
                  <c:v>49.6</c:v>
                </c:pt>
                <c:pt idx="1813">
                  <c:v>49.6</c:v>
                </c:pt>
                <c:pt idx="1814">
                  <c:v>49.6</c:v>
                </c:pt>
                <c:pt idx="1815">
                  <c:v>49.6</c:v>
                </c:pt>
                <c:pt idx="1816">
                  <c:v>49.6</c:v>
                </c:pt>
                <c:pt idx="1817">
                  <c:v>49.6</c:v>
                </c:pt>
                <c:pt idx="1818">
                  <c:v>49.6</c:v>
                </c:pt>
                <c:pt idx="1819">
                  <c:v>49.6</c:v>
                </c:pt>
                <c:pt idx="1820">
                  <c:v>49.6</c:v>
                </c:pt>
                <c:pt idx="1821">
                  <c:v>49.6</c:v>
                </c:pt>
                <c:pt idx="1822">
                  <c:v>49.6</c:v>
                </c:pt>
                <c:pt idx="1823">
                  <c:v>49.6</c:v>
                </c:pt>
                <c:pt idx="1824">
                  <c:v>49.6</c:v>
                </c:pt>
                <c:pt idx="1825">
                  <c:v>49.6</c:v>
                </c:pt>
                <c:pt idx="1826">
                  <c:v>49.6</c:v>
                </c:pt>
                <c:pt idx="1827">
                  <c:v>49.6</c:v>
                </c:pt>
                <c:pt idx="1828">
                  <c:v>49.6</c:v>
                </c:pt>
                <c:pt idx="1829">
                  <c:v>49.6</c:v>
                </c:pt>
                <c:pt idx="1830">
                  <c:v>49.6</c:v>
                </c:pt>
                <c:pt idx="1831">
                  <c:v>49.6</c:v>
                </c:pt>
                <c:pt idx="1832">
                  <c:v>49.6</c:v>
                </c:pt>
                <c:pt idx="1833">
                  <c:v>49.6</c:v>
                </c:pt>
                <c:pt idx="1834">
                  <c:v>49.6</c:v>
                </c:pt>
                <c:pt idx="1835">
                  <c:v>49.6</c:v>
                </c:pt>
                <c:pt idx="1836">
                  <c:v>49.6</c:v>
                </c:pt>
                <c:pt idx="1837">
                  <c:v>49.6</c:v>
                </c:pt>
                <c:pt idx="1838">
                  <c:v>49.6</c:v>
                </c:pt>
                <c:pt idx="1839">
                  <c:v>49.6</c:v>
                </c:pt>
                <c:pt idx="1840">
                  <c:v>49.6</c:v>
                </c:pt>
                <c:pt idx="1841">
                  <c:v>49.6</c:v>
                </c:pt>
                <c:pt idx="1842">
                  <c:v>49.6</c:v>
                </c:pt>
                <c:pt idx="1843">
                  <c:v>49.6</c:v>
                </c:pt>
                <c:pt idx="1844">
                  <c:v>49.6</c:v>
                </c:pt>
                <c:pt idx="1845">
                  <c:v>49.6</c:v>
                </c:pt>
                <c:pt idx="1846">
                  <c:v>49.6</c:v>
                </c:pt>
                <c:pt idx="1847">
                  <c:v>49.6</c:v>
                </c:pt>
                <c:pt idx="1848">
                  <c:v>49.6</c:v>
                </c:pt>
                <c:pt idx="1849">
                  <c:v>49.6</c:v>
                </c:pt>
                <c:pt idx="1850">
                  <c:v>49.6</c:v>
                </c:pt>
                <c:pt idx="1851">
                  <c:v>49.6</c:v>
                </c:pt>
                <c:pt idx="1852">
                  <c:v>49.59</c:v>
                </c:pt>
                <c:pt idx="1853">
                  <c:v>49.59</c:v>
                </c:pt>
                <c:pt idx="1854">
                  <c:v>49.59</c:v>
                </c:pt>
                <c:pt idx="1855">
                  <c:v>49.58</c:v>
                </c:pt>
                <c:pt idx="1856">
                  <c:v>49.58</c:v>
                </c:pt>
                <c:pt idx="1857">
                  <c:v>49.57</c:v>
                </c:pt>
                <c:pt idx="1858">
                  <c:v>49.57</c:v>
                </c:pt>
                <c:pt idx="1859">
                  <c:v>49.57</c:v>
                </c:pt>
                <c:pt idx="1860">
                  <c:v>49.56</c:v>
                </c:pt>
                <c:pt idx="1861">
                  <c:v>49.55</c:v>
                </c:pt>
                <c:pt idx="1862">
                  <c:v>49.55</c:v>
                </c:pt>
                <c:pt idx="1863">
                  <c:v>49.54</c:v>
                </c:pt>
                <c:pt idx="1864">
                  <c:v>49.53</c:v>
                </c:pt>
                <c:pt idx="1865">
                  <c:v>49.52</c:v>
                </c:pt>
                <c:pt idx="1866">
                  <c:v>49.51</c:v>
                </c:pt>
                <c:pt idx="1867">
                  <c:v>49.5</c:v>
                </c:pt>
                <c:pt idx="1868">
                  <c:v>49.49</c:v>
                </c:pt>
                <c:pt idx="1869">
                  <c:v>49.49</c:v>
                </c:pt>
                <c:pt idx="1870">
                  <c:v>49.48</c:v>
                </c:pt>
                <c:pt idx="1871">
                  <c:v>49.47</c:v>
                </c:pt>
                <c:pt idx="1872">
                  <c:v>49.45</c:v>
                </c:pt>
                <c:pt idx="1873">
                  <c:v>49.44</c:v>
                </c:pt>
                <c:pt idx="1874">
                  <c:v>49.43</c:v>
                </c:pt>
                <c:pt idx="1875">
                  <c:v>49.42</c:v>
                </c:pt>
                <c:pt idx="1876">
                  <c:v>49.42</c:v>
                </c:pt>
                <c:pt idx="1877">
                  <c:v>49.41</c:v>
                </c:pt>
                <c:pt idx="1878">
                  <c:v>49.4</c:v>
                </c:pt>
                <c:pt idx="1879">
                  <c:v>49.39</c:v>
                </c:pt>
                <c:pt idx="1880">
                  <c:v>49.38</c:v>
                </c:pt>
                <c:pt idx="1881">
                  <c:v>49.37</c:v>
                </c:pt>
                <c:pt idx="1882">
                  <c:v>49.37</c:v>
                </c:pt>
                <c:pt idx="1883">
                  <c:v>49.37</c:v>
                </c:pt>
                <c:pt idx="1884">
                  <c:v>49.36</c:v>
                </c:pt>
                <c:pt idx="1885">
                  <c:v>49.36</c:v>
                </c:pt>
                <c:pt idx="1886">
                  <c:v>49.36</c:v>
                </c:pt>
                <c:pt idx="1887">
                  <c:v>49.36</c:v>
                </c:pt>
                <c:pt idx="1888">
                  <c:v>49.36</c:v>
                </c:pt>
                <c:pt idx="1889">
                  <c:v>49.36</c:v>
                </c:pt>
                <c:pt idx="1890">
                  <c:v>49.36</c:v>
                </c:pt>
                <c:pt idx="1891">
                  <c:v>49.36</c:v>
                </c:pt>
                <c:pt idx="1892">
                  <c:v>49.36</c:v>
                </c:pt>
                <c:pt idx="1893">
                  <c:v>49.36</c:v>
                </c:pt>
                <c:pt idx="1894">
                  <c:v>49.36</c:v>
                </c:pt>
                <c:pt idx="1895">
                  <c:v>49.36</c:v>
                </c:pt>
                <c:pt idx="1896">
                  <c:v>49.36</c:v>
                </c:pt>
                <c:pt idx="1897">
                  <c:v>49.36</c:v>
                </c:pt>
                <c:pt idx="1898">
                  <c:v>49.36</c:v>
                </c:pt>
                <c:pt idx="1899">
                  <c:v>49.35</c:v>
                </c:pt>
                <c:pt idx="1900">
                  <c:v>49.35</c:v>
                </c:pt>
                <c:pt idx="1901">
                  <c:v>49.35</c:v>
                </c:pt>
                <c:pt idx="1902">
                  <c:v>49.34</c:v>
                </c:pt>
                <c:pt idx="1903">
                  <c:v>49.34</c:v>
                </c:pt>
                <c:pt idx="1904">
                  <c:v>49.34</c:v>
                </c:pt>
                <c:pt idx="1905">
                  <c:v>49.34</c:v>
                </c:pt>
                <c:pt idx="1906">
                  <c:v>49.34</c:v>
                </c:pt>
                <c:pt idx="1907">
                  <c:v>49.34</c:v>
                </c:pt>
                <c:pt idx="1908">
                  <c:v>49.34</c:v>
                </c:pt>
                <c:pt idx="1909">
                  <c:v>49.34</c:v>
                </c:pt>
                <c:pt idx="1910">
                  <c:v>49.35</c:v>
                </c:pt>
                <c:pt idx="1911">
                  <c:v>49.36</c:v>
                </c:pt>
                <c:pt idx="1912">
                  <c:v>49.36</c:v>
                </c:pt>
                <c:pt idx="1913">
                  <c:v>49.36</c:v>
                </c:pt>
                <c:pt idx="1914">
                  <c:v>49.37</c:v>
                </c:pt>
                <c:pt idx="1915">
                  <c:v>49.37</c:v>
                </c:pt>
                <c:pt idx="1916">
                  <c:v>49.37</c:v>
                </c:pt>
                <c:pt idx="1917">
                  <c:v>49.38</c:v>
                </c:pt>
                <c:pt idx="1918">
                  <c:v>49.38</c:v>
                </c:pt>
                <c:pt idx="1919">
                  <c:v>49.39</c:v>
                </c:pt>
                <c:pt idx="1920">
                  <c:v>49.39</c:v>
                </c:pt>
                <c:pt idx="1921">
                  <c:v>49.4</c:v>
                </c:pt>
                <c:pt idx="1922">
                  <c:v>49.4</c:v>
                </c:pt>
                <c:pt idx="1923">
                  <c:v>49.4</c:v>
                </c:pt>
                <c:pt idx="1924">
                  <c:v>49.41</c:v>
                </c:pt>
                <c:pt idx="1925">
                  <c:v>49.42</c:v>
                </c:pt>
                <c:pt idx="1926">
                  <c:v>49.43</c:v>
                </c:pt>
                <c:pt idx="1927">
                  <c:v>49.44</c:v>
                </c:pt>
                <c:pt idx="1928">
                  <c:v>49.44</c:v>
                </c:pt>
                <c:pt idx="1929">
                  <c:v>49.44</c:v>
                </c:pt>
                <c:pt idx="1930">
                  <c:v>49.45</c:v>
                </c:pt>
                <c:pt idx="1931">
                  <c:v>49.45</c:v>
                </c:pt>
                <c:pt idx="1932">
                  <c:v>49.45</c:v>
                </c:pt>
                <c:pt idx="1933">
                  <c:v>49.45</c:v>
                </c:pt>
                <c:pt idx="1934">
                  <c:v>49.45</c:v>
                </c:pt>
                <c:pt idx="1935">
                  <c:v>49.45</c:v>
                </c:pt>
                <c:pt idx="1936">
                  <c:v>49.45</c:v>
                </c:pt>
                <c:pt idx="1937">
                  <c:v>49.46</c:v>
                </c:pt>
                <c:pt idx="1938">
                  <c:v>49.46</c:v>
                </c:pt>
                <c:pt idx="1939">
                  <c:v>49.47</c:v>
                </c:pt>
                <c:pt idx="1940">
                  <c:v>49.48</c:v>
                </c:pt>
                <c:pt idx="1941">
                  <c:v>49.49</c:v>
                </c:pt>
                <c:pt idx="1942">
                  <c:v>49.5</c:v>
                </c:pt>
                <c:pt idx="1943">
                  <c:v>49.51</c:v>
                </c:pt>
                <c:pt idx="1944">
                  <c:v>49.52</c:v>
                </c:pt>
                <c:pt idx="1945">
                  <c:v>49.54</c:v>
                </c:pt>
                <c:pt idx="1946">
                  <c:v>49.55</c:v>
                </c:pt>
                <c:pt idx="1947">
                  <c:v>49.57</c:v>
                </c:pt>
                <c:pt idx="1948">
                  <c:v>49.58</c:v>
                </c:pt>
                <c:pt idx="1949">
                  <c:v>49.59</c:v>
                </c:pt>
                <c:pt idx="1950">
                  <c:v>49.59</c:v>
                </c:pt>
                <c:pt idx="1951">
                  <c:v>49.59</c:v>
                </c:pt>
                <c:pt idx="1952">
                  <c:v>49.6</c:v>
                </c:pt>
                <c:pt idx="1953">
                  <c:v>49.6</c:v>
                </c:pt>
                <c:pt idx="1954">
                  <c:v>49.6</c:v>
                </c:pt>
                <c:pt idx="1955">
                  <c:v>49.6</c:v>
                </c:pt>
                <c:pt idx="1956">
                  <c:v>49.6</c:v>
                </c:pt>
                <c:pt idx="1957">
                  <c:v>49.6</c:v>
                </c:pt>
                <c:pt idx="1958">
                  <c:v>49.6</c:v>
                </c:pt>
                <c:pt idx="1959">
                  <c:v>49.6</c:v>
                </c:pt>
                <c:pt idx="1960">
                  <c:v>49.6</c:v>
                </c:pt>
                <c:pt idx="1961">
                  <c:v>49.6</c:v>
                </c:pt>
                <c:pt idx="1962">
                  <c:v>49.6</c:v>
                </c:pt>
                <c:pt idx="1963">
                  <c:v>49.6</c:v>
                </c:pt>
                <c:pt idx="1964">
                  <c:v>49.6</c:v>
                </c:pt>
                <c:pt idx="1965">
                  <c:v>49.6</c:v>
                </c:pt>
                <c:pt idx="1966">
                  <c:v>49.6</c:v>
                </c:pt>
                <c:pt idx="1967">
                  <c:v>49.6</c:v>
                </c:pt>
                <c:pt idx="1968">
                  <c:v>49.6</c:v>
                </c:pt>
                <c:pt idx="1969">
                  <c:v>49.6</c:v>
                </c:pt>
                <c:pt idx="1970">
                  <c:v>49.6</c:v>
                </c:pt>
                <c:pt idx="1971">
                  <c:v>49.6</c:v>
                </c:pt>
                <c:pt idx="1972">
                  <c:v>49.6</c:v>
                </c:pt>
                <c:pt idx="1973">
                  <c:v>49.6</c:v>
                </c:pt>
                <c:pt idx="1974">
                  <c:v>49.6</c:v>
                </c:pt>
                <c:pt idx="1975">
                  <c:v>49.6</c:v>
                </c:pt>
                <c:pt idx="1976">
                  <c:v>49.6</c:v>
                </c:pt>
                <c:pt idx="1977">
                  <c:v>49.6</c:v>
                </c:pt>
                <c:pt idx="1978">
                  <c:v>49.6</c:v>
                </c:pt>
                <c:pt idx="1979">
                  <c:v>49.6</c:v>
                </c:pt>
                <c:pt idx="1980">
                  <c:v>49.6</c:v>
                </c:pt>
                <c:pt idx="1981">
                  <c:v>49.6</c:v>
                </c:pt>
                <c:pt idx="1982">
                  <c:v>49.6</c:v>
                </c:pt>
                <c:pt idx="1983">
                  <c:v>49.61</c:v>
                </c:pt>
                <c:pt idx="1984">
                  <c:v>49.61</c:v>
                </c:pt>
                <c:pt idx="1985">
                  <c:v>49.61</c:v>
                </c:pt>
                <c:pt idx="1986">
                  <c:v>49.61</c:v>
                </c:pt>
                <c:pt idx="1987">
                  <c:v>49.61</c:v>
                </c:pt>
                <c:pt idx="1988">
                  <c:v>49.62</c:v>
                </c:pt>
                <c:pt idx="1989">
                  <c:v>49.62</c:v>
                </c:pt>
                <c:pt idx="1990">
                  <c:v>49.62</c:v>
                </c:pt>
                <c:pt idx="1991">
                  <c:v>49.63</c:v>
                </c:pt>
                <c:pt idx="1992">
                  <c:v>49.63</c:v>
                </c:pt>
                <c:pt idx="1993">
                  <c:v>49.63</c:v>
                </c:pt>
                <c:pt idx="1994">
                  <c:v>49.63</c:v>
                </c:pt>
                <c:pt idx="1995">
                  <c:v>49.64</c:v>
                </c:pt>
                <c:pt idx="1996">
                  <c:v>49.64</c:v>
                </c:pt>
                <c:pt idx="1997">
                  <c:v>49.64</c:v>
                </c:pt>
                <c:pt idx="1998">
                  <c:v>49.65</c:v>
                </c:pt>
                <c:pt idx="1999">
                  <c:v>49.65</c:v>
                </c:pt>
                <c:pt idx="2000">
                  <c:v>49.65</c:v>
                </c:pt>
                <c:pt idx="2001">
                  <c:v>49.66</c:v>
                </c:pt>
                <c:pt idx="2002">
                  <c:v>49.66</c:v>
                </c:pt>
                <c:pt idx="2003">
                  <c:v>49.66</c:v>
                </c:pt>
                <c:pt idx="2004">
                  <c:v>49.66</c:v>
                </c:pt>
                <c:pt idx="2005">
                  <c:v>49.67</c:v>
                </c:pt>
                <c:pt idx="2006">
                  <c:v>49.67</c:v>
                </c:pt>
                <c:pt idx="2007">
                  <c:v>49.67</c:v>
                </c:pt>
                <c:pt idx="2008">
                  <c:v>49.68</c:v>
                </c:pt>
                <c:pt idx="2009">
                  <c:v>49.67</c:v>
                </c:pt>
                <c:pt idx="2010">
                  <c:v>49.67</c:v>
                </c:pt>
                <c:pt idx="2011">
                  <c:v>49.68</c:v>
                </c:pt>
                <c:pt idx="2012">
                  <c:v>49.67</c:v>
                </c:pt>
                <c:pt idx="2013">
                  <c:v>49.67</c:v>
                </c:pt>
                <c:pt idx="2014">
                  <c:v>49.67</c:v>
                </c:pt>
                <c:pt idx="2015">
                  <c:v>49.67</c:v>
                </c:pt>
                <c:pt idx="2016">
                  <c:v>49.67</c:v>
                </c:pt>
                <c:pt idx="2017">
                  <c:v>49.66</c:v>
                </c:pt>
                <c:pt idx="2018">
                  <c:v>49.65</c:v>
                </c:pt>
                <c:pt idx="2019">
                  <c:v>49.65</c:v>
                </c:pt>
                <c:pt idx="2020">
                  <c:v>49.64</c:v>
                </c:pt>
                <c:pt idx="2021">
                  <c:v>49.63</c:v>
                </c:pt>
                <c:pt idx="2022">
                  <c:v>49.63</c:v>
                </c:pt>
                <c:pt idx="2023">
                  <c:v>49.63</c:v>
                </c:pt>
                <c:pt idx="2024">
                  <c:v>49.63</c:v>
                </c:pt>
                <c:pt idx="2025">
                  <c:v>49.63</c:v>
                </c:pt>
                <c:pt idx="2026">
                  <c:v>49.63</c:v>
                </c:pt>
                <c:pt idx="2027">
                  <c:v>49.63</c:v>
                </c:pt>
                <c:pt idx="2028">
                  <c:v>49.63</c:v>
                </c:pt>
                <c:pt idx="2029">
                  <c:v>49.63</c:v>
                </c:pt>
                <c:pt idx="2030">
                  <c:v>49.63</c:v>
                </c:pt>
                <c:pt idx="2031">
                  <c:v>49.62</c:v>
                </c:pt>
                <c:pt idx="2032">
                  <c:v>49.63</c:v>
                </c:pt>
                <c:pt idx="2033">
                  <c:v>49.63</c:v>
                </c:pt>
                <c:pt idx="2034">
                  <c:v>49.63</c:v>
                </c:pt>
                <c:pt idx="2035">
                  <c:v>49.62</c:v>
                </c:pt>
                <c:pt idx="2036">
                  <c:v>49.62</c:v>
                </c:pt>
                <c:pt idx="2037">
                  <c:v>49.62</c:v>
                </c:pt>
                <c:pt idx="2038">
                  <c:v>49.62</c:v>
                </c:pt>
                <c:pt idx="2039">
                  <c:v>49.62</c:v>
                </c:pt>
                <c:pt idx="2040">
                  <c:v>49.62</c:v>
                </c:pt>
                <c:pt idx="2041">
                  <c:v>49.62</c:v>
                </c:pt>
                <c:pt idx="2042">
                  <c:v>49.62</c:v>
                </c:pt>
                <c:pt idx="2043">
                  <c:v>49.61</c:v>
                </c:pt>
                <c:pt idx="2044">
                  <c:v>49.61</c:v>
                </c:pt>
                <c:pt idx="2045">
                  <c:v>49.61</c:v>
                </c:pt>
                <c:pt idx="2046">
                  <c:v>49.61</c:v>
                </c:pt>
                <c:pt idx="2047">
                  <c:v>49.61</c:v>
                </c:pt>
                <c:pt idx="2048">
                  <c:v>49.61</c:v>
                </c:pt>
                <c:pt idx="2049">
                  <c:v>49.61</c:v>
                </c:pt>
                <c:pt idx="2050">
                  <c:v>49.61</c:v>
                </c:pt>
                <c:pt idx="2051">
                  <c:v>49.6</c:v>
                </c:pt>
                <c:pt idx="2052">
                  <c:v>49.6</c:v>
                </c:pt>
                <c:pt idx="2053">
                  <c:v>49.6</c:v>
                </c:pt>
                <c:pt idx="2054">
                  <c:v>49.6</c:v>
                </c:pt>
                <c:pt idx="2055">
                  <c:v>49.6</c:v>
                </c:pt>
                <c:pt idx="2056">
                  <c:v>49.6</c:v>
                </c:pt>
                <c:pt idx="2057">
                  <c:v>49.6</c:v>
                </c:pt>
                <c:pt idx="2058">
                  <c:v>49.6</c:v>
                </c:pt>
                <c:pt idx="2059">
                  <c:v>49.6</c:v>
                </c:pt>
                <c:pt idx="2060">
                  <c:v>49.6</c:v>
                </c:pt>
                <c:pt idx="2061">
                  <c:v>49.6</c:v>
                </c:pt>
                <c:pt idx="2062">
                  <c:v>49.6</c:v>
                </c:pt>
                <c:pt idx="2063">
                  <c:v>49.6</c:v>
                </c:pt>
                <c:pt idx="2064">
                  <c:v>49.6</c:v>
                </c:pt>
                <c:pt idx="2065">
                  <c:v>49.6</c:v>
                </c:pt>
                <c:pt idx="2066">
                  <c:v>49.6</c:v>
                </c:pt>
                <c:pt idx="2067">
                  <c:v>49.6</c:v>
                </c:pt>
                <c:pt idx="2068">
                  <c:v>49.6</c:v>
                </c:pt>
                <c:pt idx="2069">
                  <c:v>49.6</c:v>
                </c:pt>
                <c:pt idx="2070">
                  <c:v>49.6</c:v>
                </c:pt>
                <c:pt idx="2071">
                  <c:v>49.6</c:v>
                </c:pt>
                <c:pt idx="2072">
                  <c:v>49.6</c:v>
                </c:pt>
                <c:pt idx="2073">
                  <c:v>49.6</c:v>
                </c:pt>
                <c:pt idx="2074">
                  <c:v>49.6</c:v>
                </c:pt>
                <c:pt idx="2075">
                  <c:v>49.6</c:v>
                </c:pt>
                <c:pt idx="2076">
                  <c:v>49.6</c:v>
                </c:pt>
                <c:pt idx="2077">
                  <c:v>49.6</c:v>
                </c:pt>
                <c:pt idx="2078">
                  <c:v>49.6</c:v>
                </c:pt>
                <c:pt idx="2079">
                  <c:v>49.6</c:v>
                </c:pt>
                <c:pt idx="2080">
                  <c:v>49.6</c:v>
                </c:pt>
                <c:pt idx="2081">
                  <c:v>49.6</c:v>
                </c:pt>
                <c:pt idx="2082">
                  <c:v>49.6</c:v>
                </c:pt>
                <c:pt idx="2083">
                  <c:v>49.6</c:v>
                </c:pt>
                <c:pt idx="2084">
                  <c:v>49.6</c:v>
                </c:pt>
                <c:pt idx="2085">
                  <c:v>49.6</c:v>
                </c:pt>
                <c:pt idx="2086">
                  <c:v>49.6</c:v>
                </c:pt>
                <c:pt idx="2087">
                  <c:v>49.6</c:v>
                </c:pt>
                <c:pt idx="2088">
                  <c:v>49.6</c:v>
                </c:pt>
                <c:pt idx="2089">
                  <c:v>49.6</c:v>
                </c:pt>
                <c:pt idx="2090">
                  <c:v>49.6</c:v>
                </c:pt>
                <c:pt idx="2091">
                  <c:v>49.6</c:v>
                </c:pt>
                <c:pt idx="2092">
                  <c:v>49.6</c:v>
                </c:pt>
                <c:pt idx="2093">
                  <c:v>49.6</c:v>
                </c:pt>
                <c:pt idx="2094">
                  <c:v>49.6</c:v>
                </c:pt>
                <c:pt idx="2095">
                  <c:v>49.6</c:v>
                </c:pt>
                <c:pt idx="2096">
                  <c:v>49.6</c:v>
                </c:pt>
                <c:pt idx="2097">
                  <c:v>49.6</c:v>
                </c:pt>
                <c:pt idx="2098">
                  <c:v>49.6</c:v>
                </c:pt>
                <c:pt idx="2099">
                  <c:v>49.6</c:v>
                </c:pt>
                <c:pt idx="2100">
                  <c:v>49.6</c:v>
                </c:pt>
                <c:pt idx="2101">
                  <c:v>49.6</c:v>
                </c:pt>
                <c:pt idx="2102">
                  <c:v>49.59</c:v>
                </c:pt>
                <c:pt idx="2103">
                  <c:v>49.59</c:v>
                </c:pt>
                <c:pt idx="2104">
                  <c:v>49.59</c:v>
                </c:pt>
                <c:pt idx="2105">
                  <c:v>49.58</c:v>
                </c:pt>
                <c:pt idx="2106">
                  <c:v>49.57</c:v>
                </c:pt>
                <c:pt idx="2107">
                  <c:v>49.56</c:v>
                </c:pt>
                <c:pt idx="2108">
                  <c:v>49.55</c:v>
                </c:pt>
                <c:pt idx="2109">
                  <c:v>49.54</c:v>
                </c:pt>
                <c:pt idx="2110">
                  <c:v>49.52</c:v>
                </c:pt>
                <c:pt idx="2111">
                  <c:v>49.51</c:v>
                </c:pt>
                <c:pt idx="2112">
                  <c:v>49.51</c:v>
                </c:pt>
                <c:pt idx="2113">
                  <c:v>49.5</c:v>
                </c:pt>
                <c:pt idx="2114">
                  <c:v>49.5</c:v>
                </c:pt>
                <c:pt idx="2115">
                  <c:v>49.48</c:v>
                </c:pt>
                <c:pt idx="2116">
                  <c:v>49.47</c:v>
                </c:pt>
                <c:pt idx="2117">
                  <c:v>49.46</c:v>
                </c:pt>
                <c:pt idx="2118">
                  <c:v>49.46</c:v>
                </c:pt>
                <c:pt idx="2119">
                  <c:v>49.45</c:v>
                </c:pt>
                <c:pt idx="2120">
                  <c:v>49.44</c:v>
                </c:pt>
                <c:pt idx="2121">
                  <c:v>49.44</c:v>
                </c:pt>
                <c:pt idx="2122">
                  <c:v>49.43</c:v>
                </c:pt>
                <c:pt idx="2123">
                  <c:v>49.42</c:v>
                </c:pt>
                <c:pt idx="2124">
                  <c:v>49.41</c:v>
                </c:pt>
                <c:pt idx="2125">
                  <c:v>49.41</c:v>
                </c:pt>
                <c:pt idx="2126">
                  <c:v>49.4</c:v>
                </c:pt>
                <c:pt idx="2127">
                  <c:v>49.4</c:v>
                </c:pt>
                <c:pt idx="2128">
                  <c:v>49.39</c:v>
                </c:pt>
                <c:pt idx="2129">
                  <c:v>49.39</c:v>
                </c:pt>
                <c:pt idx="2130">
                  <c:v>49.39</c:v>
                </c:pt>
                <c:pt idx="2131">
                  <c:v>49.38</c:v>
                </c:pt>
                <c:pt idx="2132">
                  <c:v>49.38</c:v>
                </c:pt>
                <c:pt idx="2133">
                  <c:v>49.38</c:v>
                </c:pt>
                <c:pt idx="2134">
                  <c:v>49.37</c:v>
                </c:pt>
                <c:pt idx="2135">
                  <c:v>49.37</c:v>
                </c:pt>
                <c:pt idx="2136">
                  <c:v>49.36</c:v>
                </c:pt>
                <c:pt idx="2137">
                  <c:v>49.35</c:v>
                </c:pt>
                <c:pt idx="2138">
                  <c:v>49.35</c:v>
                </c:pt>
                <c:pt idx="2139">
                  <c:v>49.34</c:v>
                </c:pt>
                <c:pt idx="2140">
                  <c:v>49.34</c:v>
                </c:pt>
                <c:pt idx="2141">
                  <c:v>49.34</c:v>
                </c:pt>
                <c:pt idx="2142">
                  <c:v>49.34</c:v>
                </c:pt>
                <c:pt idx="2143">
                  <c:v>49.34</c:v>
                </c:pt>
                <c:pt idx="2144">
                  <c:v>49.34</c:v>
                </c:pt>
                <c:pt idx="2145">
                  <c:v>49.34</c:v>
                </c:pt>
                <c:pt idx="2146">
                  <c:v>49.34</c:v>
                </c:pt>
                <c:pt idx="2147">
                  <c:v>49.34</c:v>
                </c:pt>
                <c:pt idx="2148">
                  <c:v>49.34</c:v>
                </c:pt>
                <c:pt idx="2149">
                  <c:v>49.34</c:v>
                </c:pt>
                <c:pt idx="2150">
                  <c:v>49.34</c:v>
                </c:pt>
                <c:pt idx="2151">
                  <c:v>49.34</c:v>
                </c:pt>
                <c:pt idx="2152">
                  <c:v>49.34</c:v>
                </c:pt>
                <c:pt idx="2153">
                  <c:v>49.34</c:v>
                </c:pt>
                <c:pt idx="2154">
                  <c:v>49.34</c:v>
                </c:pt>
                <c:pt idx="2155">
                  <c:v>49.35</c:v>
                </c:pt>
                <c:pt idx="2156">
                  <c:v>49.35</c:v>
                </c:pt>
                <c:pt idx="2157">
                  <c:v>49.34</c:v>
                </c:pt>
                <c:pt idx="2158">
                  <c:v>49.35</c:v>
                </c:pt>
                <c:pt idx="2159">
                  <c:v>49.35</c:v>
                </c:pt>
                <c:pt idx="2160">
                  <c:v>49.34</c:v>
                </c:pt>
                <c:pt idx="2161">
                  <c:v>49.34</c:v>
                </c:pt>
                <c:pt idx="2162">
                  <c:v>49.34</c:v>
                </c:pt>
                <c:pt idx="2163">
                  <c:v>49.34</c:v>
                </c:pt>
                <c:pt idx="2164">
                  <c:v>49.34</c:v>
                </c:pt>
                <c:pt idx="2165">
                  <c:v>49.34</c:v>
                </c:pt>
                <c:pt idx="2166">
                  <c:v>49.34</c:v>
                </c:pt>
                <c:pt idx="2167">
                  <c:v>49.35</c:v>
                </c:pt>
                <c:pt idx="2168">
                  <c:v>49.35</c:v>
                </c:pt>
                <c:pt idx="2169">
                  <c:v>49.35</c:v>
                </c:pt>
                <c:pt idx="2170">
                  <c:v>49.35</c:v>
                </c:pt>
                <c:pt idx="2171">
                  <c:v>49.35</c:v>
                </c:pt>
                <c:pt idx="2172">
                  <c:v>49.35</c:v>
                </c:pt>
                <c:pt idx="2173">
                  <c:v>49.34</c:v>
                </c:pt>
                <c:pt idx="2174">
                  <c:v>49.35</c:v>
                </c:pt>
                <c:pt idx="2175">
                  <c:v>49.35</c:v>
                </c:pt>
                <c:pt idx="2176">
                  <c:v>49.35</c:v>
                </c:pt>
                <c:pt idx="2177">
                  <c:v>49.35</c:v>
                </c:pt>
                <c:pt idx="2178">
                  <c:v>49.35</c:v>
                </c:pt>
                <c:pt idx="2179">
                  <c:v>49.36</c:v>
                </c:pt>
                <c:pt idx="2180">
                  <c:v>49.37</c:v>
                </c:pt>
                <c:pt idx="2181">
                  <c:v>49.37</c:v>
                </c:pt>
                <c:pt idx="2182">
                  <c:v>49.37</c:v>
                </c:pt>
                <c:pt idx="2183">
                  <c:v>49.37</c:v>
                </c:pt>
                <c:pt idx="2184">
                  <c:v>49.38</c:v>
                </c:pt>
                <c:pt idx="2185">
                  <c:v>49.38</c:v>
                </c:pt>
                <c:pt idx="2186">
                  <c:v>49.39</c:v>
                </c:pt>
                <c:pt idx="2187">
                  <c:v>49.39</c:v>
                </c:pt>
                <c:pt idx="2188">
                  <c:v>49.4</c:v>
                </c:pt>
                <c:pt idx="2189">
                  <c:v>49.41</c:v>
                </c:pt>
                <c:pt idx="2190">
                  <c:v>49.41</c:v>
                </c:pt>
                <c:pt idx="2191">
                  <c:v>49.42</c:v>
                </c:pt>
                <c:pt idx="2192">
                  <c:v>49.42</c:v>
                </c:pt>
                <c:pt idx="2193">
                  <c:v>49.42</c:v>
                </c:pt>
                <c:pt idx="2194">
                  <c:v>49.43</c:v>
                </c:pt>
                <c:pt idx="2195">
                  <c:v>49.43</c:v>
                </c:pt>
                <c:pt idx="2196">
                  <c:v>49.42</c:v>
                </c:pt>
                <c:pt idx="2197">
                  <c:v>49.42</c:v>
                </c:pt>
                <c:pt idx="2198">
                  <c:v>49.43</c:v>
                </c:pt>
                <c:pt idx="2199">
                  <c:v>49.42</c:v>
                </c:pt>
                <c:pt idx="2200">
                  <c:v>49.42</c:v>
                </c:pt>
                <c:pt idx="2201">
                  <c:v>49.43</c:v>
                </c:pt>
                <c:pt idx="2202">
                  <c:v>49.43</c:v>
                </c:pt>
                <c:pt idx="2203">
                  <c:v>49.44</c:v>
                </c:pt>
                <c:pt idx="2204">
                  <c:v>49.46</c:v>
                </c:pt>
                <c:pt idx="2205">
                  <c:v>49.47</c:v>
                </c:pt>
                <c:pt idx="2206">
                  <c:v>49.48</c:v>
                </c:pt>
                <c:pt idx="2207">
                  <c:v>49.49</c:v>
                </c:pt>
                <c:pt idx="2208">
                  <c:v>49.5</c:v>
                </c:pt>
                <c:pt idx="2209">
                  <c:v>49.51</c:v>
                </c:pt>
                <c:pt idx="2210">
                  <c:v>49.52</c:v>
                </c:pt>
                <c:pt idx="2211">
                  <c:v>49.54</c:v>
                </c:pt>
                <c:pt idx="2212">
                  <c:v>49.55</c:v>
                </c:pt>
                <c:pt idx="2213">
                  <c:v>49.55</c:v>
                </c:pt>
                <c:pt idx="2214">
                  <c:v>49.56</c:v>
                </c:pt>
                <c:pt idx="2215">
                  <c:v>49.57</c:v>
                </c:pt>
                <c:pt idx="2216">
                  <c:v>49.58</c:v>
                </c:pt>
                <c:pt idx="2217">
                  <c:v>49.59</c:v>
                </c:pt>
                <c:pt idx="2218">
                  <c:v>49.59</c:v>
                </c:pt>
                <c:pt idx="2219">
                  <c:v>49.6</c:v>
                </c:pt>
                <c:pt idx="2220">
                  <c:v>49.6</c:v>
                </c:pt>
                <c:pt idx="2221">
                  <c:v>49.6</c:v>
                </c:pt>
                <c:pt idx="2222">
                  <c:v>49.6</c:v>
                </c:pt>
                <c:pt idx="2223">
                  <c:v>49.6</c:v>
                </c:pt>
                <c:pt idx="2224">
                  <c:v>49.6</c:v>
                </c:pt>
                <c:pt idx="2225">
                  <c:v>49.6</c:v>
                </c:pt>
                <c:pt idx="2226">
                  <c:v>49.6</c:v>
                </c:pt>
                <c:pt idx="2227">
                  <c:v>49.6</c:v>
                </c:pt>
                <c:pt idx="2228">
                  <c:v>49.6</c:v>
                </c:pt>
                <c:pt idx="2229">
                  <c:v>49.6</c:v>
                </c:pt>
                <c:pt idx="2230">
                  <c:v>49.6</c:v>
                </c:pt>
                <c:pt idx="2231">
                  <c:v>49.6</c:v>
                </c:pt>
                <c:pt idx="2232">
                  <c:v>49.6</c:v>
                </c:pt>
                <c:pt idx="2233">
                  <c:v>49.6</c:v>
                </c:pt>
                <c:pt idx="2234">
                  <c:v>49.6</c:v>
                </c:pt>
                <c:pt idx="2235">
                  <c:v>49.6</c:v>
                </c:pt>
                <c:pt idx="2236">
                  <c:v>49.6</c:v>
                </c:pt>
                <c:pt idx="2237">
                  <c:v>49.6</c:v>
                </c:pt>
                <c:pt idx="2238">
                  <c:v>49.6</c:v>
                </c:pt>
                <c:pt idx="2239">
                  <c:v>49.6</c:v>
                </c:pt>
                <c:pt idx="2240">
                  <c:v>49.6</c:v>
                </c:pt>
                <c:pt idx="2241">
                  <c:v>49.6</c:v>
                </c:pt>
                <c:pt idx="2242">
                  <c:v>49.6</c:v>
                </c:pt>
                <c:pt idx="2243">
                  <c:v>49.6</c:v>
                </c:pt>
                <c:pt idx="2244">
                  <c:v>49.6</c:v>
                </c:pt>
                <c:pt idx="2245">
                  <c:v>49.61</c:v>
                </c:pt>
                <c:pt idx="2246">
                  <c:v>49.61</c:v>
                </c:pt>
                <c:pt idx="2247">
                  <c:v>49.62</c:v>
                </c:pt>
                <c:pt idx="2248">
                  <c:v>49.62</c:v>
                </c:pt>
                <c:pt idx="2249">
                  <c:v>49.63</c:v>
                </c:pt>
                <c:pt idx="2250">
                  <c:v>49.64</c:v>
                </c:pt>
                <c:pt idx="2251">
                  <c:v>49.64</c:v>
                </c:pt>
                <c:pt idx="2252">
                  <c:v>49.65</c:v>
                </c:pt>
                <c:pt idx="2253">
                  <c:v>49.66</c:v>
                </c:pt>
                <c:pt idx="2254">
                  <c:v>49.67</c:v>
                </c:pt>
                <c:pt idx="2255">
                  <c:v>49.68</c:v>
                </c:pt>
                <c:pt idx="2256">
                  <c:v>49.69</c:v>
                </c:pt>
                <c:pt idx="2257">
                  <c:v>49.7</c:v>
                </c:pt>
                <c:pt idx="2258">
                  <c:v>49.71</c:v>
                </c:pt>
                <c:pt idx="2259">
                  <c:v>49.71</c:v>
                </c:pt>
                <c:pt idx="2260">
                  <c:v>49.71</c:v>
                </c:pt>
                <c:pt idx="2261">
                  <c:v>49.72</c:v>
                </c:pt>
                <c:pt idx="2262">
                  <c:v>49.72</c:v>
                </c:pt>
                <c:pt idx="2263">
                  <c:v>49.72</c:v>
                </c:pt>
                <c:pt idx="2264">
                  <c:v>49.73</c:v>
                </c:pt>
                <c:pt idx="2265">
                  <c:v>49.73</c:v>
                </c:pt>
                <c:pt idx="2266">
                  <c:v>49.73</c:v>
                </c:pt>
                <c:pt idx="2267">
                  <c:v>49.73</c:v>
                </c:pt>
                <c:pt idx="2268">
                  <c:v>49.74</c:v>
                </c:pt>
                <c:pt idx="2269">
                  <c:v>49.74</c:v>
                </c:pt>
                <c:pt idx="2270">
                  <c:v>49.74</c:v>
                </c:pt>
                <c:pt idx="2271">
                  <c:v>49.75</c:v>
                </c:pt>
                <c:pt idx="2272">
                  <c:v>49.75</c:v>
                </c:pt>
                <c:pt idx="2273">
                  <c:v>49.76</c:v>
                </c:pt>
                <c:pt idx="2274">
                  <c:v>49.76</c:v>
                </c:pt>
                <c:pt idx="2275">
                  <c:v>49.77</c:v>
                </c:pt>
                <c:pt idx="2276">
                  <c:v>49.78</c:v>
                </c:pt>
                <c:pt idx="2277">
                  <c:v>49.79</c:v>
                </c:pt>
                <c:pt idx="2278">
                  <c:v>49.8</c:v>
                </c:pt>
                <c:pt idx="2279">
                  <c:v>49.81</c:v>
                </c:pt>
                <c:pt idx="2280">
                  <c:v>49.82</c:v>
                </c:pt>
                <c:pt idx="2281">
                  <c:v>49.82</c:v>
                </c:pt>
                <c:pt idx="2282">
                  <c:v>49.82</c:v>
                </c:pt>
                <c:pt idx="2283">
                  <c:v>49.82</c:v>
                </c:pt>
                <c:pt idx="2284">
                  <c:v>49.83</c:v>
                </c:pt>
                <c:pt idx="2285">
                  <c:v>49.83</c:v>
                </c:pt>
                <c:pt idx="2286">
                  <c:v>49.84</c:v>
                </c:pt>
                <c:pt idx="2287">
                  <c:v>49.84</c:v>
                </c:pt>
                <c:pt idx="2288">
                  <c:v>49.84</c:v>
                </c:pt>
                <c:pt idx="2289">
                  <c:v>49.85</c:v>
                </c:pt>
                <c:pt idx="2290">
                  <c:v>49.85</c:v>
                </c:pt>
                <c:pt idx="2291">
                  <c:v>49.86</c:v>
                </c:pt>
                <c:pt idx="2292">
                  <c:v>49.86</c:v>
                </c:pt>
                <c:pt idx="2293">
                  <c:v>49.86</c:v>
                </c:pt>
                <c:pt idx="2294">
                  <c:v>49.87</c:v>
                </c:pt>
                <c:pt idx="2295">
                  <c:v>49.87</c:v>
                </c:pt>
                <c:pt idx="2296">
                  <c:v>49.88</c:v>
                </c:pt>
                <c:pt idx="2297">
                  <c:v>49.88</c:v>
                </c:pt>
                <c:pt idx="2298">
                  <c:v>49.88</c:v>
                </c:pt>
                <c:pt idx="2299">
                  <c:v>49.88</c:v>
                </c:pt>
                <c:pt idx="2300">
                  <c:v>49.88</c:v>
                </c:pt>
                <c:pt idx="2301">
                  <c:v>49.88</c:v>
                </c:pt>
                <c:pt idx="2302">
                  <c:v>49.88</c:v>
                </c:pt>
                <c:pt idx="2303">
                  <c:v>49.88</c:v>
                </c:pt>
                <c:pt idx="2304">
                  <c:v>49.88</c:v>
                </c:pt>
                <c:pt idx="2305">
                  <c:v>49.87</c:v>
                </c:pt>
                <c:pt idx="2306">
                  <c:v>49.87</c:v>
                </c:pt>
                <c:pt idx="2307">
                  <c:v>49.87</c:v>
                </c:pt>
                <c:pt idx="2308">
                  <c:v>49.87</c:v>
                </c:pt>
                <c:pt idx="2309">
                  <c:v>49.87</c:v>
                </c:pt>
                <c:pt idx="2310">
                  <c:v>49.87</c:v>
                </c:pt>
                <c:pt idx="2311">
                  <c:v>49.87</c:v>
                </c:pt>
                <c:pt idx="2312">
                  <c:v>49.87</c:v>
                </c:pt>
                <c:pt idx="2313">
                  <c:v>49.87</c:v>
                </c:pt>
                <c:pt idx="2314">
                  <c:v>49.87</c:v>
                </c:pt>
                <c:pt idx="2315">
                  <c:v>49.87</c:v>
                </c:pt>
                <c:pt idx="2316">
                  <c:v>49.87</c:v>
                </c:pt>
                <c:pt idx="2317">
                  <c:v>49.88</c:v>
                </c:pt>
                <c:pt idx="2318">
                  <c:v>49.88</c:v>
                </c:pt>
                <c:pt idx="2319">
                  <c:v>49.88</c:v>
                </c:pt>
                <c:pt idx="2320">
                  <c:v>49.88</c:v>
                </c:pt>
                <c:pt idx="2321">
                  <c:v>49.89</c:v>
                </c:pt>
                <c:pt idx="2322">
                  <c:v>49.89</c:v>
                </c:pt>
                <c:pt idx="2323">
                  <c:v>49.89</c:v>
                </c:pt>
                <c:pt idx="2324">
                  <c:v>49.88</c:v>
                </c:pt>
                <c:pt idx="2325">
                  <c:v>49.88</c:v>
                </c:pt>
                <c:pt idx="2326">
                  <c:v>49.88</c:v>
                </c:pt>
                <c:pt idx="2327">
                  <c:v>49.87</c:v>
                </c:pt>
                <c:pt idx="2328">
                  <c:v>49.87</c:v>
                </c:pt>
                <c:pt idx="2329">
                  <c:v>49.87</c:v>
                </c:pt>
                <c:pt idx="2330">
                  <c:v>49.87</c:v>
                </c:pt>
                <c:pt idx="2331">
                  <c:v>49.87</c:v>
                </c:pt>
                <c:pt idx="2332">
                  <c:v>49.86</c:v>
                </c:pt>
                <c:pt idx="2333">
                  <c:v>49.86</c:v>
                </c:pt>
                <c:pt idx="2334">
                  <c:v>49.86</c:v>
                </c:pt>
                <c:pt idx="2335">
                  <c:v>49.87</c:v>
                </c:pt>
                <c:pt idx="2336">
                  <c:v>49.87</c:v>
                </c:pt>
                <c:pt idx="2337">
                  <c:v>49.86</c:v>
                </c:pt>
                <c:pt idx="2338">
                  <c:v>49.87</c:v>
                </c:pt>
                <c:pt idx="2339">
                  <c:v>49.87</c:v>
                </c:pt>
                <c:pt idx="2340">
                  <c:v>49.87</c:v>
                </c:pt>
                <c:pt idx="2341">
                  <c:v>49.87</c:v>
                </c:pt>
                <c:pt idx="2342">
                  <c:v>49.87</c:v>
                </c:pt>
                <c:pt idx="2343">
                  <c:v>49.87</c:v>
                </c:pt>
                <c:pt idx="2344">
                  <c:v>49.86</c:v>
                </c:pt>
                <c:pt idx="2345">
                  <c:v>49.86</c:v>
                </c:pt>
                <c:pt idx="2346">
                  <c:v>49.86</c:v>
                </c:pt>
                <c:pt idx="2347">
                  <c:v>49.86</c:v>
                </c:pt>
                <c:pt idx="2348">
                  <c:v>49.86</c:v>
                </c:pt>
                <c:pt idx="2349">
                  <c:v>49.86</c:v>
                </c:pt>
                <c:pt idx="2350">
                  <c:v>49.86</c:v>
                </c:pt>
                <c:pt idx="2351">
                  <c:v>49.86</c:v>
                </c:pt>
                <c:pt idx="2352">
                  <c:v>49.85</c:v>
                </c:pt>
                <c:pt idx="2353">
                  <c:v>49.85</c:v>
                </c:pt>
                <c:pt idx="2354">
                  <c:v>49.85</c:v>
                </c:pt>
                <c:pt idx="2355">
                  <c:v>49.84</c:v>
                </c:pt>
                <c:pt idx="2356">
                  <c:v>49.84</c:v>
                </c:pt>
                <c:pt idx="2357">
                  <c:v>49.84</c:v>
                </c:pt>
                <c:pt idx="2358">
                  <c:v>49.83</c:v>
                </c:pt>
                <c:pt idx="2359">
                  <c:v>49.83</c:v>
                </c:pt>
                <c:pt idx="2360">
                  <c:v>49.83</c:v>
                </c:pt>
                <c:pt idx="2361">
                  <c:v>49.83</c:v>
                </c:pt>
                <c:pt idx="2362">
                  <c:v>49.83</c:v>
                </c:pt>
                <c:pt idx="2363">
                  <c:v>49.83</c:v>
                </c:pt>
                <c:pt idx="2364">
                  <c:v>49.83</c:v>
                </c:pt>
                <c:pt idx="2365">
                  <c:v>49.83</c:v>
                </c:pt>
                <c:pt idx="2366">
                  <c:v>49.83</c:v>
                </c:pt>
                <c:pt idx="2367">
                  <c:v>49.82</c:v>
                </c:pt>
                <c:pt idx="2368">
                  <c:v>49.82</c:v>
                </c:pt>
                <c:pt idx="2369">
                  <c:v>49.83</c:v>
                </c:pt>
                <c:pt idx="2370">
                  <c:v>49.83</c:v>
                </c:pt>
                <c:pt idx="2371">
                  <c:v>49.82</c:v>
                </c:pt>
                <c:pt idx="2372">
                  <c:v>49.82</c:v>
                </c:pt>
                <c:pt idx="2373">
                  <c:v>49.82</c:v>
                </c:pt>
                <c:pt idx="2374">
                  <c:v>49.82</c:v>
                </c:pt>
                <c:pt idx="2375">
                  <c:v>49.82</c:v>
                </c:pt>
                <c:pt idx="2376">
                  <c:v>49.81</c:v>
                </c:pt>
                <c:pt idx="2377">
                  <c:v>49.8</c:v>
                </c:pt>
                <c:pt idx="2378">
                  <c:v>49.8</c:v>
                </c:pt>
                <c:pt idx="2379">
                  <c:v>49.79</c:v>
                </c:pt>
                <c:pt idx="2380">
                  <c:v>49.79</c:v>
                </c:pt>
                <c:pt idx="2381">
                  <c:v>49.78</c:v>
                </c:pt>
                <c:pt idx="2382">
                  <c:v>49.78</c:v>
                </c:pt>
                <c:pt idx="2383">
                  <c:v>49.78</c:v>
                </c:pt>
                <c:pt idx="2384">
                  <c:v>49.79</c:v>
                </c:pt>
                <c:pt idx="2385">
                  <c:v>49.79</c:v>
                </c:pt>
                <c:pt idx="2386">
                  <c:v>49.79</c:v>
                </c:pt>
                <c:pt idx="2387">
                  <c:v>49.79</c:v>
                </c:pt>
                <c:pt idx="2388">
                  <c:v>49.79</c:v>
                </c:pt>
                <c:pt idx="2389">
                  <c:v>49.79</c:v>
                </c:pt>
                <c:pt idx="2390">
                  <c:v>49.79</c:v>
                </c:pt>
                <c:pt idx="2391">
                  <c:v>49.79</c:v>
                </c:pt>
                <c:pt idx="2392">
                  <c:v>49.79</c:v>
                </c:pt>
                <c:pt idx="2393">
                  <c:v>49.79</c:v>
                </c:pt>
                <c:pt idx="2394">
                  <c:v>49.79</c:v>
                </c:pt>
                <c:pt idx="2395">
                  <c:v>49.79</c:v>
                </c:pt>
                <c:pt idx="2396">
                  <c:v>49.8</c:v>
                </c:pt>
                <c:pt idx="2397">
                  <c:v>49.8</c:v>
                </c:pt>
                <c:pt idx="2398">
                  <c:v>49.8</c:v>
                </c:pt>
                <c:pt idx="2399">
                  <c:v>49.81</c:v>
                </c:pt>
                <c:pt idx="2400">
                  <c:v>49.81</c:v>
                </c:pt>
                <c:pt idx="2401">
                  <c:v>49.81</c:v>
                </c:pt>
                <c:pt idx="2402">
                  <c:v>49.81</c:v>
                </c:pt>
                <c:pt idx="2403">
                  <c:v>49.81</c:v>
                </c:pt>
                <c:pt idx="2404">
                  <c:v>49.81</c:v>
                </c:pt>
                <c:pt idx="2405">
                  <c:v>49.81</c:v>
                </c:pt>
                <c:pt idx="2406">
                  <c:v>49.8</c:v>
                </c:pt>
                <c:pt idx="2407">
                  <c:v>49.8</c:v>
                </c:pt>
                <c:pt idx="2408">
                  <c:v>49.8</c:v>
                </c:pt>
                <c:pt idx="2409">
                  <c:v>49.8</c:v>
                </c:pt>
                <c:pt idx="2410">
                  <c:v>49.81</c:v>
                </c:pt>
                <c:pt idx="2411">
                  <c:v>49.8</c:v>
                </c:pt>
                <c:pt idx="2412">
                  <c:v>49.8</c:v>
                </c:pt>
                <c:pt idx="2413">
                  <c:v>49.8</c:v>
                </c:pt>
                <c:pt idx="2414">
                  <c:v>49.8</c:v>
                </c:pt>
                <c:pt idx="2415">
                  <c:v>49.81</c:v>
                </c:pt>
                <c:pt idx="2416">
                  <c:v>49.81</c:v>
                </c:pt>
                <c:pt idx="2417">
                  <c:v>49.8</c:v>
                </c:pt>
                <c:pt idx="2418">
                  <c:v>49.81</c:v>
                </c:pt>
                <c:pt idx="2419">
                  <c:v>49.8</c:v>
                </c:pt>
                <c:pt idx="2420">
                  <c:v>49.81</c:v>
                </c:pt>
                <c:pt idx="2421">
                  <c:v>49.81</c:v>
                </c:pt>
                <c:pt idx="2422">
                  <c:v>49.81</c:v>
                </c:pt>
                <c:pt idx="2423">
                  <c:v>49.81</c:v>
                </c:pt>
                <c:pt idx="2424">
                  <c:v>49.81</c:v>
                </c:pt>
                <c:pt idx="2425">
                  <c:v>49.81</c:v>
                </c:pt>
                <c:pt idx="2426">
                  <c:v>49.81</c:v>
                </c:pt>
                <c:pt idx="2427">
                  <c:v>49.8</c:v>
                </c:pt>
                <c:pt idx="2428">
                  <c:v>49.8</c:v>
                </c:pt>
                <c:pt idx="2429">
                  <c:v>49.8</c:v>
                </c:pt>
                <c:pt idx="2430">
                  <c:v>49.8</c:v>
                </c:pt>
                <c:pt idx="2431">
                  <c:v>49.8</c:v>
                </c:pt>
                <c:pt idx="2432">
                  <c:v>49.8</c:v>
                </c:pt>
                <c:pt idx="2433">
                  <c:v>49.8</c:v>
                </c:pt>
                <c:pt idx="2434">
                  <c:v>49.8</c:v>
                </c:pt>
                <c:pt idx="2435">
                  <c:v>49.8</c:v>
                </c:pt>
                <c:pt idx="2436">
                  <c:v>49.81</c:v>
                </c:pt>
                <c:pt idx="2437">
                  <c:v>49.81</c:v>
                </c:pt>
                <c:pt idx="2438">
                  <c:v>49.82</c:v>
                </c:pt>
                <c:pt idx="2439">
                  <c:v>49.82</c:v>
                </c:pt>
                <c:pt idx="2440">
                  <c:v>49.83</c:v>
                </c:pt>
                <c:pt idx="2441">
                  <c:v>49.83</c:v>
                </c:pt>
                <c:pt idx="2442">
                  <c:v>49.83</c:v>
                </c:pt>
                <c:pt idx="2443">
                  <c:v>49.83</c:v>
                </c:pt>
                <c:pt idx="2444">
                  <c:v>49.83</c:v>
                </c:pt>
                <c:pt idx="2445">
                  <c:v>49.84</c:v>
                </c:pt>
                <c:pt idx="2446">
                  <c:v>49.84</c:v>
                </c:pt>
                <c:pt idx="2447">
                  <c:v>49.85</c:v>
                </c:pt>
                <c:pt idx="2448">
                  <c:v>49.86</c:v>
                </c:pt>
                <c:pt idx="2449">
                  <c:v>49.86</c:v>
                </c:pt>
                <c:pt idx="2450">
                  <c:v>49.87</c:v>
                </c:pt>
                <c:pt idx="2451">
                  <c:v>49.87</c:v>
                </c:pt>
                <c:pt idx="2452">
                  <c:v>49.88</c:v>
                </c:pt>
                <c:pt idx="2453">
                  <c:v>49.88</c:v>
                </c:pt>
                <c:pt idx="2454">
                  <c:v>49.88</c:v>
                </c:pt>
                <c:pt idx="2455">
                  <c:v>49.88</c:v>
                </c:pt>
                <c:pt idx="2456">
                  <c:v>49.89</c:v>
                </c:pt>
                <c:pt idx="2457">
                  <c:v>49.89</c:v>
                </c:pt>
                <c:pt idx="2458">
                  <c:v>49.89</c:v>
                </c:pt>
                <c:pt idx="2459">
                  <c:v>49.89</c:v>
                </c:pt>
                <c:pt idx="2460">
                  <c:v>49.89</c:v>
                </c:pt>
                <c:pt idx="2461">
                  <c:v>49.89</c:v>
                </c:pt>
                <c:pt idx="2462">
                  <c:v>49.89</c:v>
                </c:pt>
                <c:pt idx="2463">
                  <c:v>49.89</c:v>
                </c:pt>
                <c:pt idx="2464">
                  <c:v>49.9</c:v>
                </c:pt>
                <c:pt idx="2465">
                  <c:v>49.9</c:v>
                </c:pt>
                <c:pt idx="2466">
                  <c:v>49.9</c:v>
                </c:pt>
                <c:pt idx="2467">
                  <c:v>49.9</c:v>
                </c:pt>
                <c:pt idx="2468">
                  <c:v>49.91</c:v>
                </c:pt>
                <c:pt idx="2469">
                  <c:v>49.91</c:v>
                </c:pt>
                <c:pt idx="2470">
                  <c:v>49.91</c:v>
                </c:pt>
                <c:pt idx="2471">
                  <c:v>49.91</c:v>
                </c:pt>
                <c:pt idx="2472">
                  <c:v>49.91</c:v>
                </c:pt>
                <c:pt idx="2473">
                  <c:v>49.91</c:v>
                </c:pt>
                <c:pt idx="2474">
                  <c:v>49.9</c:v>
                </c:pt>
                <c:pt idx="2475">
                  <c:v>49.9</c:v>
                </c:pt>
                <c:pt idx="2476">
                  <c:v>49.9</c:v>
                </c:pt>
                <c:pt idx="2477">
                  <c:v>49.9</c:v>
                </c:pt>
                <c:pt idx="2478">
                  <c:v>49.9</c:v>
                </c:pt>
                <c:pt idx="2479">
                  <c:v>49.89</c:v>
                </c:pt>
                <c:pt idx="2480">
                  <c:v>49.89</c:v>
                </c:pt>
                <c:pt idx="2481">
                  <c:v>49.89</c:v>
                </c:pt>
                <c:pt idx="2482">
                  <c:v>49.88</c:v>
                </c:pt>
                <c:pt idx="2483">
                  <c:v>49.88</c:v>
                </c:pt>
                <c:pt idx="2484">
                  <c:v>49.87</c:v>
                </c:pt>
                <c:pt idx="2485">
                  <c:v>49.87</c:v>
                </c:pt>
                <c:pt idx="2486">
                  <c:v>49.87</c:v>
                </c:pt>
                <c:pt idx="2487">
                  <c:v>49.87</c:v>
                </c:pt>
                <c:pt idx="2488">
                  <c:v>49.87</c:v>
                </c:pt>
                <c:pt idx="2489">
                  <c:v>49.87</c:v>
                </c:pt>
                <c:pt idx="2490">
                  <c:v>49.87</c:v>
                </c:pt>
                <c:pt idx="2491">
                  <c:v>49.87</c:v>
                </c:pt>
                <c:pt idx="2492">
                  <c:v>49.86</c:v>
                </c:pt>
                <c:pt idx="2493">
                  <c:v>49.86</c:v>
                </c:pt>
                <c:pt idx="2494">
                  <c:v>49.86</c:v>
                </c:pt>
                <c:pt idx="2495">
                  <c:v>49.86</c:v>
                </c:pt>
                <c:pt idx="2496">
                  <c:v>49.86</c:v>
                </c:pt>
                <c:pt idx="2497">
                  <c:v>49.86</c:v>
                </c:pt>
                <c:pt idx="2498">
                  <c:v>49.86</c:v>
                </c:pt>
                <c:pt idx="2499">
                  <c:v>49.87</c:v>
                </c:pt>
                <c:pt idx="2500">
                  <c:v>49.87</c:v>
                </c:pt>
                <c:pt idx="2501">
                  <c:v>49.87</c:v>
                </c:pt>
                <c:pt idx="2502">
                  <c:v>49.87</c:v>
                </c:pt>
                <c:pt idx="2503">
                  <c:v>49.87</c:v>
                </c:pt>
                <c:pt idx="2504">
                  <c:v>49.87</c:v>
                </c:pt>
                <c:pt idx="2505">
                  <c:v>49.86</c:v>
                </c:pt>
                <c:pt idx="2506">
                  <c:v>49.86</c:v>
                </c:pt>
                <c:pt idx="2507">
                  <c:v>49.86</c:v>
                </c:pt>
                <c:pt idx="2508">
                  <c:v>49.85</c:v>
                </c:pt>
                <c:pt idx="2509">
                  <c:v>49.85</c:v>
                </c:pt>
                <c:pt idx="2510">
                  <c:v>49.84</c:v>
                </c:pt>
                <c:pt idx="2511">
                  <c:v>49.84</c:v>
                </c:pt>
                <c:pt idx="2512">
                  <c:v>49.84</c:v>
                </c:pt>
                <c:pt idx="2513">
                  <c:v>49.84</c:v>
                </c:pt>
                <c:pt idx="2514">
                  <c:v>49.84</c:v>
                </c:pt>
                <c:pt idx="2515">
                  <c:v>49.83</c:v>
                </c:pt>
                <c:pt idx="2516">
                  <c:v>49.83</c:v>
                </c:pt>
                <c:pt idx="2517">
                  <c:v>49.83</c:v>
                </c:pt>
                <c:pt idx="2518">
                  <c:v>49.82</c:v>
                </c:pt>
                <c:pt idx="2519">
                  <c:v>49.82</c:v>
                </c:pt>
                <c:pt idx="2520">
                  <c:v>49.81</c:v>
                </c:pt>
                <c:pt idx="2521">
                  <c:v>49.81</c:v>
                </c:pt>
                <c:pt idx="2522">
                  <c:v>49.81</c:v>
                </c:pt>
                <c:pt idx="2523">
                  <c:v>49.8</c:v>
                </c:pt>
                <c:pt idx="2524">
                  <c:v>49.8</c:v>
                </c:pt>
                <c:pt idx="2525">
                  <c:v>49.79</c:v>
                </c:pt>
                <c:pt idx="2526">
                  <c:v>49.79</c:v>
                </c:pt>
                <c:pt idx="2527">
                  <c:v>49.79</c:v>
                </c:pt>
                <c:pt idx="2528">
                  <c:v>49.78</c:v>
                </c:pt>
                <c:pt idx="2529">
                  <c:v>49.77</c:v>
                </c:pt>
                <c:pt idx="2530">
                  <c:v>49.76</c:v>
                </c:pt>
                <c:pt idx="2531">
                  <c:v>49.76</c:v>
                </c:pt>
                <c:pt idx="2532">
                  <c:v>49.75</c:v>
                </c:pt>
                <c:pt idx="2533">
                  <c:v>49.74</c:v>
                </c:pt>
                <c:pt idx="2534">
                  <c:v>49.74</c:v>
                </c:pt>
                <c:pt idx="2535">
                  <c:v>49.73</c:v>
                </c:pt>
                <c:pt idx="2536">
                  <c:v>49.73</c:v>
                </c:pt>
                <c:pt idx="2537">
                  <c:v>49.73</c:v>
                </c:pt>
                <c:pt idx="2538">
                  <c:v>49.73</c:v>
                </c:pt>
                <c:pt idx="2539">
                  <c:v>49.73</c:v>
                </c:pt>
                <c:pt idx="2540">
                  <c:v>49.73</c:v>
                </c:pt>
                <c:pt idx="2541">
                  <c:v>49.73</c:v>
                </c:pt>
                <c:pt idx="2542">
                  <c:v>49.73</c:v>
                </c:pt>
                <c:pt idx="2543">
                  <c:v>49.73</c:v>
                </c:pt>
                <c:pt idx="2544">
                  <c:v>49.73</c:v>
                </c:pt>
                <c:pt idx="2545">
                  <c:v>49.73</c:v>
                </c:pt>
                <c:pt idx="2546">
                  <c:v>49.73</c:v>
                </c:pt>
                <c:pt idx="2547">
                  <c:v>49.73</c:v>
                </c:pt>
                <c:pt idx="2548">
                  <c:v>49.73</c:v>
                </c:pt>
                <c:pt idx="2549">
                  <c:v>49.73</c:v>
                </c:pt>
                <c:pt idx="2550">
                  <c:v>49.73</c:v>
                </c:pt>
                <c:pt idx="2551">
                  <c:v>49.73</c:v>
                </c:pt>
                <c:pt idx="2552">
                  <c:v>49.73</c:v>
                </c:pt>
                <c:pt idx="2553">
                  <c:v>49.73</c:v>
                </c:pt>
                <c:pt idx="2554">
                  <c:v>49.73</c:v>
                </c:pt>
                <c:pt idx="2555">
                  <c:v>49.73</c:v>
                </c:pt>
                <c:pt idx="2556">
                  <c:v>49.73</c:v>
                </c:pt>
                <c:pt idx="2557">
                  <c:v>49.73</c:v>
                </c:pt>
                <c:pt idx="2558">
                  <c:v>49.73</c:v>
                </c:pt>
                <c:pt idx="2559">
                  <c:v>49.73</c:v>
                </c:pt>
                <c:pt idx="2560">
                  <c:v>49.73</c:v>
                </c:pt>
                <c:pt idx="2561">
                  <c:v>49.73</c:v>
                </c:pt>
                <c:pt idx="2562">
                  <c:v>49.73</c:v>
                </c:pt>
                <c:pt idx="2563">
                  <c:v>49.73</c:v>
                </c:pt>
                <c:pt idx="2564">
                  <c:v>49.73</c:v>
                </c:pt>
                <c:pt idx="2565">
                  <c:v>49.72</c:v>
                </c:pt>
                <c:pt idx="2566">
                  <c:v>49.72</c:v>
                </c:pt>
                <c:pt idx="2567">
                  <c:v>49.71</c:v>
                </c:pt>
                <c:pt idx="2568">
                  <c:v>49.71</c:v>
                </c:pt>
                <c:pt idx="2569">
                  <c:v>49.7</c:v>
                </c:pt>
                <c:pt idx="2570">
                  <c:v>49.69</c:v>
                </c:pt>
                <c:pt idx="2571">
                  <c:v>49.68</c:v>
                </c:pt>
                <c:pt idx="2572">
                  <c:v>49.68</c:v>
                </c:pt>
                <c:pt idx="2573">
                  <c:v>49.67</c:v>
                </c:pt>
                <c:pt idx="2574">
                  <c:v>49.67</c:v>
                </c:pt>
                <c:pt idx="2575">
                  <c:v>49.67</c:v>
                </c:pt>
                <c:pt idx="2576">
                  <c:v>49.67</c:v>
                </c:pt>
                <c:pt idx="2577">
                  <c:v>49.66</c:v>
                </c:pt>
                <c:pt idx="2578">
                  <c:v>49.65</c:v>
                </c:pt>
                <c:pt idx="2579">
                  <c:v>49.64</c:v>
                </c:pt>
                <c:pt idx="2580">
                  <c:v>49.63</c:v>
                </c:pt>
                <c:pt idx="2581">
                  <c:v>49.62</c:v>
                </c:pt>
                <c:pt idx="2582">
                  <c:v>49.61</c:v>
                </c:pt>
                <c:pt idx="2583">
                  <c:v>49.61</c:v>
                </c:pt>
                <c:pt idx="2584">
                  <c:v>49.61</c:v>
                </c:pt>
                <c:pt idx="2585">
                  <c:v>49.6</c:v>
                </c:pt>
                <c:pt idx="2586">
                  <c:v>49.6</c:v>
                </c:pt>
                <c:pt idx="2587">
                  <c:v>49.6</c:v>
                </c:pt>
                <c:pt idx="2588">
                  <c:v>49.6</c:v>
                </c:pt>
                <c:pt idx="2589">
                  <c:v>49.6</c:v>
                </c:pt>
                <c:pt idx="2590">
                  <c:v>49.6</c:v>
                </c:pt>
                <c:pt idx="2591">
                  <c:v>49.6</c:v>
                </c:pt>
                <c:pt idx="2592">
                  <c:v>49.6</c:v>
                </c:pt>
                <c:pt idx="2593">
                  <c:v>49.6</c:v>
                </c:pt>
                <c:pt idx="2594">
                  <c:v>49.6</c:v>
                </c:pt>
                <c:pt idx="2595">
                  <c:v>49.6</c:v>
                </c:pt>
                <c:pt idx="2596">
                  <c:v>49.6</c:v>
                </c:pt>
                <c:pt idx="2597">
                  <c:v>49.6</c:v>
                </c:pt>
                <c:pt idx="2598">
                  <c:v>49.61</c:v>
                </c:pt>
                <c:pt idx="2599">
                  <c:v>49.61</c:v>
                </c:pt>
                <c:pt idx="2600">
                  <c:v>49.61</c:v>
                </c:pt>
                <c:pt idx="2601">
                  <c:v>49.61</c:v>
                </c:pt>
                <c:pt idx="2602">
                  <c:v>49.61</c:v>
                </c:pt>
                <c:pt idx="2603">
                  <c:v>49.62</c:v>
                </c:pt>
                <c:pt idx="2604">
                  <c:v>49.62</c:v>
                </c:pt>
                <c:pt idx="2605">
                  <c:v>49.62</c:v>
                </c:pt>
                <c:pt idx="2606">
                  <c:v>49.62</c:v>
                </c:pt>
                <c:pt idx="2607">
                  <c:v>49.63</c:v>
                </c:pt>
                <c:pt idx="2608">
                  <c:v>49.63</c:v>
                </c:pt>
                <c:pt idx="2609">
                  <c:v>49.64</c:v>
                </c:pt>
                <c:pt idx="2610">
                  <c:v>49.64</c:v>
                </c:pt>
                <c:pt idx="2611">
                  <c:v>49.64</c:v>
                </c:pt>
                <c:pt idx="2612">
                  <c:v>49.64</c:v>
                </c:pt>
                <c:pt idx="2613">
                  <c:v>49.64</c:v>
                </c:pt>
                <c:pt idx="2614">
                  <c:v>49.65</c:v>
                </c:pt>
                <c:pt idx="2615">
                  <c:v>49.65</c:v>
                </c:pt>
                <c:pt idx="2616">
                  <c:v>49.65</c:v>
                </c:pt>
                <c:pt idx="2617">
                  <c:v>49.65</c:v>
                </c:pt>
                <c:pt idx="2618">
                  <c:v>49.65</c:v>
                </c:pt>
                <c:pt idx="2619">
                  <c:v>49.65</c:v>
                </c:pt>
                <c:pt idx="2620">
                  <c:v>49.65</c:v>
                </c:pt>
                <c:pt idx="2621">
                  <c:v>49.65</c:v>
                </c:pt>
                <c:pt idx="2622">
                  <c:v>49.65</c:v>
                </c:pt>
                <c:pt idx="2623">
                  <c:v>49.65</c:v>
                </c:pt>
                <c:pt idx="2624">
                  <c:v>49.65</c:v>
                </c:pt>
                <c:pt idx="2625">
                  <c:v>49.65</c:v>
                </c:pt>
                <c:pt idx="2626">
                  <c:v>49.65</c:v>
                </c:pt>
                <c:pt idx="2627">
                  <c:v>49.64</c:v>
                </c:pt>
                <c:pt idx="2628">
                  <c:v>49.64</c:v>
                </c:pt>
                <c:pt idx="2629">
                  <c:v>49.64</c:v>
                </c:pt>
                <c:pt idx="2630">
                  <c:v>49.63</c:v>
                </c:pt>
                <c:pt idx="2631">
                  <c:v>49.63</c:v>
                </c:pt>
                <c:pt idx="2632">
                  <c:v>49.63</c:v>
                </c:pt>
                <c:pt idx="2633">
                  <c:v>49.63</c:v>
                </c:pt>
                <c:pt idx="2634">
                  <c:v>49.63</c:v>
                </c:pt>
                <c:pt idx="2635">
                  <c:v>49.63</c:v>
                </c:pt>
                <c:pt idx="2636">
                  <c:v>49.63</c:v>
                </c:pt>
                <c:pt idx="2637">
                  <c:v>49.63</c:v>
                </c:pt>
                <c:pt idx="2638">
                  <c:v>49.62</c:v>
                </c:pt>
                <c:pt idx="2639">
                  <c:v>49.62</c:v>
                </c:pt>
                <c:pt idx="2640">
                  <c:v>49.62</c:v>
                </c:pt>
                <c:pt idx="2641">
                  <c:v>49.62</c:v>
                </c:pt>
                <c:pt idx="2642">
                  <c:v>49.61</c:v>
                </c:pt>
                <c:pt idx="2643">
                  <c:v>49.61</c:v>
                </c:pt>
                <c:pt idx="2644">
                  <c:v>49.62</c:v>
                </c:pt>
                <c:pt idx="2645">
                  <c:v>49.61</c:v>
                </c:pt>
                <c:pt idx="2646">
                  <c:v>49.61</c:v>
                </c:pt>
                <c:pt idx="2647">
                  <c:v>49.61</c:v>
                </c:pt>
                <c:pt idx="2648">
                  <c:v>49.61</c:v>
                </c:pt>
                <c:pt idx="2649">
                  <c:v>49.61</c:v>
                </c:pt>
                <c:pt idx="2650">
                  <c:v>49.61</c:v>
                </c:pt>
                <c:pt idx="2651">
                  <c:v>49.61</c:v>
                </c:pt>
                <c:pt idx="2652">
                  <c:v>49.61</c:v>
                </c:pt>
                <c:pt idx="2653">
                  <c:v>49.61</c:v>
                </c:pt>
                <c:pt idx="2654">
                  <c:v>49.61</c:v>
                </c:pt>
                <c:pt idx="2655">
                  <c:v>49.61</c:v>
                </c:pt>
                <c:pt idx="2656">
                  <c:v>49.6</c:v>
                </c:pt>
                <c:pt idx="2657">
                  <c:v>49.61</c:v>
                </c:pt>
                <c:pt idx="2658">
                  <c:v>49.6</c:v>
                </c:pt>
                <c:pt idx="2659">
                  <c:v>49.6</c:v>
                </c:pt>
                <c:pt idx="2660">
                  <c:v>49.6</c:v>
                </c:pt>
                <c:pt idx="2661">
                  <c:v>49.6</c:v>
                </c:pt>
                <c:pt idx="2662">
                  <c:v>49.6</c:v>
                </c:pt>
                <c:pt idx="2663">
                  <c:v>49.6</c:v>
                </c:pt>
                <c:pt idx="2664">
                  <c:v>49.6</c:v>
                </c:pt>
                <c:pt idx="2665">
                  <c:v>49.6</c:v>
                </c:pt>
                <c:pt idx="2666">
                  <c:v>49.6</c:v>
                </c:pt>
                <c:pt idx="2667">
                  <c:v>49.6</c:v>
                </c:pt>
                <c:pt idx="2668">
                  <c:v>49.6</c:v>
                </c:pt>
                <c:pt idx="2669">
                  <c:v>49.6</c:v>
                </c:pt>
                <c:pt idx="2670">
                  <c:v>49.6</c:v>
                </c:pt>
                <c:pt idx="2671">
                  <c:v>49.6</c:v>
                </c:pt>
                <c:pt idx="2672">
                  <c:v>49.6</c:v>
                </c:pt>
                <c:pt idx="2673">
                  <c:v>49.6</c:v>
                </c:pt>
                <c:pt idx="2674">
                  <c:v>49.6</c:v>
                </c:pt>
                <c:pt idx="2675">
                  <c:v>49.6</c:v>
                </c:pt>
                <c:pt idx="2676">
                  <c:v>49.6</c:v>
                </c:pt>
                <c:pt idx="2677">
                  <c:v>49.6</c:v>
                </c:pt>
                <c:pt idx="2678">
                  <c:v>49.6</c:v>
                </c:pt>
                <c:pt idx="2679">
                  <c:v>49.6</c:v>
                </c:pt>
                <c:pt idx="2680">
                  <c:v>49.6</c:v>
                </c:pt>
                <c:pt idx="2681">
                  <c:v>49.6</c:v>
                </c:pt>
                <c:pt idx="2682">
                  <c:v>49.6</c:v>
                </c:pt>
                <c:pt idx="2683">
                  <c:v>49.6</c:v>
                </c:pt>
                <c:pt idx="2684">
                  <c:v>49.6</c:v>
                </c:pt>
                <c:pt idx="2685">
                  <c:v>49.6</c:v>
                </c:pt>
                <c:pt idx="2686">
                  <c:v>49.6</c:v>
                </c:pt>
                <c:pt idx="2687">
                  <c:v>49.6</c:v>
                </c:pt>
                <c:pt idx="2688">
                  <c:v>49.6</c:v>
                </c:pt>
                <c:pt idx="2689">
                  <c:v>49.6</c:v>
                </c:pt>
                <c:pt idx="2690">
                  <c:v>49.6</c:v>
                </c:pt>
                <c:pt idx="2691">
                  <c:v>49.6</c:v>
                </c:pt>
                <c:pt idx="2692">
                  <c:v>49.6</c:v>
                </c:pt>
                <c:pt idx="2693">
                  <c:v>49.6</c:v>
                </c:pt>
                <c:pt idx="2694">
                  <c:v>49.6</c:v>
                </c:pt>
                <c:pt idx="2695">
                  <c:v>49.6</c:v>
                </c:pt>
                <c:pt idx="2696">
                  <c:v>49.6</c:v>
                </c:pt>
                <c:pt idx="2697">
                  <c:v>49.6</c:v>
                </c:pt>
                <c:pt idx="2698">
                  <c:v>49.6</c:v>
                </c:pt>
                <c:pt idx="2699">
                  <c:v>49.6</c:v>
                </c:pt>
                <c:pt idx="2700">
                  <c:v>49.6</c:v>
                </c:pt>
                <c:pt idx="2701">
                  <c:v>49.6</c:v>
                </c:pt>
                <c:pt idx="2702">
                  <c:v>49.6</c:v>
                </c:pt>
                <c:pt idx="2703">
                  <c:v>49.6</c:v>
                </c:pt>
                <c:pt idx="2704">
                  <c:v>49.6</c:v>
                </c:pt>
                <c:pt idx="2705">
                  <c:v>49.6</c:v>
                </c:pt>
                <c:pt idx="2706">
                  <c:v>49.6</c:v>
                </c:pt>
                <c:pt idx="2707">
                  <c:v>49.6</c:v>
                </c:pt>
                <c:pt idx="2708">
                  <c:v>49.6</c:v>
                </c:pt>
                <c:pt idx="2709">
                  <c:v>49.6</c:v>
                </c:pt>
                <c:pt idx="2710">
                  <c:v>49.6</c:v>
                </c:pt>
                <c:pt idx="2711">
                  <c:v>49.6</c:v>
                </c:pt>
                <c:pt idx="2712">
                  <c:v>49.6</c:v>
                </c:pt>
                <c:pt idx="2713">
                  <c:v>49.6</c:v>
                </c:pt>
                <c:pt idx="2714">
                  <c:v>49.6</c:v>
                </c:pt>
                <c:pt idx="2715">
                  <c:v>49.6</c:v>
                </c:pt>
                <c:pt idx="2716">
                  <c:v>49.6</c:v>
                </c:pt>
                <c:pt idx="2717">
                  <c:v>49.6</c:v>
                </c:pt>
                <c:pt idx="2718">
                  <c:v>49.6</c:v>
                </c:pt>
                <c:pt idx="2719">
                  <c:v>49.6</c:v>
                </c:pt>
                <c:pt idx="2720">
                  <c:v>49.6</c:v>
                </c:pt>
                <c:pt idx="2721">
                  <c:v>49.6</c:v>
                </c:pt>
                <c:pt idx="2722">
                  <c:v>49.6</c:v>
                </c:pt>
                <c:pt idx="2723">
                  <c:v>49.6</c:v>
                </c:pt>
                <c:pt idx="2724">
                  <c:v>49.6</c:v>
                </c:pt>
                <c:pt idx="2725">
                  <c:v>49.6</c:v>
                </c:pt>
                <c:pt idx="2726">
                  <c:v>49.6</c:v>
                </c:pt>
                <c:pt idx="2727">
                  <c:v>49.6</c:v>
                </c:pt>
                <c:pt idx="2728">
                  <c:v>49.6</c:v>
                </c:pt>
                <c:pt idx="2729">
                  <c:v>49.6</c:v>
                </c:pt>
                <c:pt idx="2730">
                  <c:v>49.6</c:v>
                </c:pt>
                <c:pt idx="2731">
                  <c:v>49.6</c:v>
                </c:pt>
                <c:pt idx="2732">
                  <c:v>49.6</c:v>
                </c:pt>
                <c:pt idx="2733">
                  <c:v>49.6</c:v>
                </c:pt>
                <c:pt idx="2734">
                  <c:v>49.6</c:v>
                </c:pt>
                <c:pt idx="2735">
                  <c:v>49.6</c:v>
                </c:pt>
                <c:pt idx="2736">
                  <c:v>49.6</c:v>
                </c:pt>
                <c:pt idx="2737">
                  <c:v>49.6</c:v>
                </c:pt>
                <c:pt idx="2738">
                  <c:v>49.6</c:v>
                </c:pt>
                <c:pt idx="2739">
                  <c:v>49.6</c:v>
                </c:pt>
                <c:pt idx="2740">
                  <c:v>49.6</c:v>
                </c:pt>
                <c:pt idx="2741">
                  <c:v>49.6</c:v>
                </c:pt>
                <c:pt idx="2742">
                  <c:v>49.59</c:v>
                </c:pt>
                <c:pt idx="2743">
                  <c:v>49.59</c:v>
                </c:pt>
                <c:pt idx="2744">
                  <c:v>49.59</c:v>
                </c:pt>
                <c:pt idx="2745">
                  <c:v>49.58</c:v>
                </c:pt>
                <c:pt idx="2746">
                  <c:v>49.57</c:v>
                </c:pt>
                <c:pt idx="2747">
                  <c:v>49.56</c:v>
                </c:pt>
                <c:pt idx="2748">
                  <c:v>49.55</c:v>
                </c:pt>
                <c:pt idx="2749">
                  <c:v>49.54</c:v>
                </c:pt>
                <c:pt idx="2750">
                  <c:v>49.53</c:v>
                </c:pt>
                <c:pt idx="2751">
                  <c:v>49.52</c:v>
                </c:pt>
                <c:pt idx="2752">
                  <c:v>49.5</c:v>
                </c:pt>
                <c:pt idx="2753">
                  <c:v>49.49</c:v>
                </c:pt>
                <c:pt idx="2754">
                  <c:v>49.47</c:v>
                </c:pt>
                <c:pt idx="2755">
                  <c:v>49.46</c:v>
                </c:pt>
                <c:pt idx="2756">
                  <c:v>49.45</c:v>
                </c:pt>
                <c:pt idx="2757">
                  <c:v>49.43</c:v>
                </c:pt>
                <c:pt idx="2758">
                  <c:v>49.42</c:v>
                </c:pt>
                <c:pt idx="2759">
                  <c:v>49.41</c:v>
                </c:pt>
                <c:pt idx="2760">
                  <c:v>49.4</c:v>
                </c:pt>
                <c:pt idx="2761">
                  <c:v>49.39</c:v>
                </c:pt>
                <c:pt idx="2762">
                  <c:v>49.39</c:v>
                </c:pt>
                <c:pt idx="2763">
                  <c:v>49.38</c:v>
                </c:pt>
                <c:pt idx="2764">
                  <c:v>49.37</c:v>
                </c:pt>
                <c:pt idx="2765">
                  <c:v>49.36</c:v>
                </c:pt>
                <c:pt idx="2766">
                  <c:v>49.35</c:v>
                </c:pt>
                <c:pt idx="2767">
                  <c:v>49.35</c:v>
                </c:pt>
                <c:pt idx="2768">
                  <c:v>49.34</c:v>
                </c:pt>
                <c:pt idx="2769">
                  <c:v>49.34</c:v>
                </c:pt>
                <c:pt idx="2770">
                  <c:v>49.34</c:v>
                </c:pt>
                <c:pt idx="2771">
                  <c:v>49.34</c:v>
                </c:pt>
                <c:pt idx="2772">
                  <c:v>49.34</c:v>
                </c:pt>
                <c:pt idx="2773">
                  <c:v>49.34</c:v>
                </c:pt>
                <c:pt idx="2774">
                  <c:v>49.33</c:v>
                </c:pt>
                <c:pt idx="2775">
                  <c:v>49.33</c:v>
                </c:pt>
                <c:pt idx="2776">
                  <c:v>49.33</c:v>
                </c:pt>
                <c:pt idx="2777">
                  <c:v>49.33</c:v>
                </c:pt>
                <c:pt idx="2778">
                  <c:v>49.33</c:v>
                </c:pt>
                <c:pt idx="2779">
                  <c:v>49.33</c:v>
                </c:pt>
                <c:pt idx="2780">
                  <c:v>49.33</c:v>
                </c:pt>
                <c:pt idx="2781">
                  <c:v>49.33</c:v>
                </c:pt>
                <c:pt idx="2782">
                  <c:v>49.33</c:v>
                </c:pt>
                <c:pt idx="2783">
                  <c:v>49.33</c:v>
                </c:pt>
                <c:pt idx="2784">
                  <c:v>49.33</c:v>
                </c:pt>
                <c:pt idx="2785">
                  <c:v>49.33</c:v>
                </c:pt>
                <c:pt idx="2786">
                  <c:v>49.33</c:v>
                </c:pt>
                <c:pt idx="2787">
                  <c:v>49.33</c:v>
                </c:pt>
                <c:pt idx="2788">
                  <c:v>49.33</c:v>
                </c:pt>
                <c:pt idx="2789">
                  <c:v>49.33</c:v>
                </c:pt>
                <c:pt idx="2790">
                  <c:v>49.33</c:v>
                </c:pt>
                <c:pt idx="2791">
                  <c:v>49.33</c:v>
                </c:pt>
                <c:pt idx="2792">
                  <c:v>49.33</c:v>
                </c:pt>
                <c:pt idx="2793">
                  <c:v>49.33</c:v>
                </c:pt>
                <c:pt idx="2794">
                  <c:v>49.33</c:v>
                </c:pt>
                <c:pt idx="2795">
                  <c:v>49.33</c:v>
                </c:pt>
                <c:pt idx="2796">
                  <c:v>49.33</c:v>
                </c:pt>
                <c:pt idx="2797">
                  <c:v>49.33</c:v>
                </c:pt>
                <c:pt idx="2798">
                  <c:v>49.33</c:v>
                </c:pt>
                <c:pt idx="2799">
                  <c:v>49.33</c:v>
                </c:pt>
                <c:pt idx="2800">
                  <c:v>49.33</c:v>
                </c:pt>
                <c:pt idx="2801">
                  <c:v>49.33</c:v>
                </c:pt>
                <c:pt idx="2802">
                  <c:v>49.33</c:v>
                </c:pt>
                <c:pt idx="2803">
                  <c:v>49.33</c:v>
                </c:pt>
                <c:pt idx="2804">
                  <c:v>49.33</c:v>
                </c:pt>
                <c:pt idx="2805">
                  <c:v>49.33</c:v>
                </c:pt>
                <c:pt idx="2806">
                  <c:v>49.33</c:v>
                </c:pt>
                <c:pt idx="2807">
                  <c:v>49.33</c:v>
                </c:pt>
                <c:pt idx="2808">
                  <c:v>49.33</c:v>
                </c:pt>
                <c:pt idx="2809">
                  <c:v>49.33</c:v>
                </c:pt>
                <c:pt idx="2810">
                  <c:v>49.33</c:v>
                </c:pt>
                <c:pt idx="2811">
                  <c:v>49.33</c:v>
                </c:pt>
                <c:pt idx="2812">
                  <c:v>49.33</c:v>
                </c:pt>
                <c:pt idx="2813">
                  <c:v>49.33</c:v>
                </c:pt>
                <c:pt idx="2814">
                  <c:v>49.33</c:v>
                </c:pt>
                <c:pt idx="2815">
                  <c:v>49.33</c:v>
                </c:pt>
                <c:pt idx="2816">
                  <c:v>49.33</c:v>
                </c:pt>
                <c:pt idx="2817">
                  <c:v>49.33</c:v>
                </c:pt>
                <c:pt idx="2818">
                  <c:v>49.33</c:v>
                </c:pt>
                <c:pt idx="2819">
                  <c:v>49.34</c:v>
                </c:pt>
                <c:pt idx="2820">
                  <c:v>49.34</c:v>
                </c:pt>
                <c:pt idx="2821">
                  <c:v>49.34</c:v>
                </c:pt>
                <c:pt idx="2822">
                  <c:v>49.35</c:v>
                </c:pt>
                <c:pt idx="2823">
                  <c:v>49.35</c:v>
                </c:pt>
                <c:pt idx="2824">
                  <c:v>49.36</c:v>
                </c:pt>
                <c:pt idx="2825">
                  <c:v>49.37</c:v>
                </c:pt>
                <c:pt idx="2826">
                  <c:v>49.37</c:v>
                </c:pt>
                <c:pt idx="2827">
                  <c:v>49.38</c:v>
                </c:pt>
                <c:pt idx="2828">
                  <c:v>49.38</c:v>
                </c:pt>
                <c:pt idx="2829">
                  <c:v>49.39</c:v>
                </c:pt>
                <c:pt idx="2830">
                  <c:v>49.39</c:v>
                </c:pt>
                <c:pt idx="2831">
                  <c:v>49.4</c:v>
                </c:pt>
                <c:pt idx="2832">
                  <c:v>49.41</c:v>
                </c:pt>
                <c:pt idx="2833">
                  <c:v>49.42</c:v>
                </c:pt>
                <c:pt idx="2834">
                  <c:v>49.42</c:v>
                </c:pt>
                <c:pt idx="2835">
                  <c:v>49.43</c:v>
                </c:pt>
                <c:pt idx="2836">
                  <c:v>49.45</c:v>
                </c:pt>
                <c:pt idx="2837">
                  <c:v>49.47</c:v>
                </c:pt>
                <c:pt idx="2838">
                  <c:v>49.49</c:v>
                </c:pt>
                <c:pt idx="2839">
                  <c:v>49.51</c:v>
                </c:pt>
                <c:pt idx="2840">
                  <c:v>49.53</c:v>
                </c:pt>
                <c:pt idx="2841">
                  <c:v>49.55</c:v>
                </c:pt>
                <c:pt idx="2842">
                  <c:v>49.56</c:v>
                </c:pt>
                <c:pt idx="2843">
                  <c:v>49.57</c:v>
                </c:pt>
                <c:pt idx="2844">
                  <c:v>49.58</c:v>
                </c:pt>
                <c:pt idx="2845">
                  <c:v>49.59</c:v>
                </c:pt>
                <c:pt idx="2846">
                  <c:v>49.6</c:v>
                </c:pt>
                <c:pt idx="2847">
                  <c:v>49.6</c:v>
                </c:pt>
                <c:pt idx="2848">
                  <c:v>49.6</c:v>
                </c:pt>
                <c:pt idx="2849">
                  <c:v>49.6</c:v>
                </c:pt>
                <c:pt idx="2850">
                  <c:v>49.6</c:v>
                </c:pt>
                <c:pt idx="2851">
                  <c:v>49.6</c:v>
                </c:pt>
                <c:pt idx="2852">
                  <c:v>49.6</c:v>
                </c:pt>
                <c:pt idx="2853">
                  <c:v>49.6</c:v>
                </c:pt>
                <c:pt idx="2854">
                  <c:v>49.6</c:v>
                </c:pt>
                <c:pt idx="2855">
                  <c:v>49.6</c:v>
                </c:pt>
                <c:pt idx="2856">
                  <c:v>49.6</c:v>
                </c:pt>
                <c:pt idx="2857">
                  <c:v>49.6</c:v>
                </c:pt>
                <c:pt idx="2858">
                  <c:v>49.61</c:v>
                </c:pt>
                <c:pt idx="2859">
                  <c:v>49.61</c:v>
                </c:pt>
                <c:pt idx="2860">
                  <c:v>49.62</c:v>
                </c:pt>
                <c:pt idx="2861">
                  <c:v>49.63</c:v>
                </c:pt>
                <c:pt idx="2862">
                  <c:v>49.65</c:v>
                </c:pt>
                <c:pt idx="2863">
                  <c:v>49.67</c:v>
                </c:pt>
                <c:pt idx="2864">
                  <c:v>49.69</c:v>
                </c:pt>
                <c:pt idx="2865">
                  <c:v>49.71</c:v>
                </c:pt>
                <c:pt idx="2866">
                  <c:v>49.72</c:v>
                </c:pt>
                <c:pt idx="2867">
                  <c:v>49.72</c:v>
                </c:pt>
                <c:pt idx="2868">
                  <c:v>49.73</c:v>
                </c:pt>
                <c:pt idx="2869">
                  <c:v>49.73</c:v>
                </c:pt>
                <c:pt idx="2870">
                  <c:v>49.73</c:v>
                </c:pt>
                <c:pt idx="2871">
                  <c:v>49.74</c:v>
                </c:pt>
                <c:pt idx="2872">
                  <c:v>49.74</c:v>
                </c:pt>
                <c:pt idx="2873">
                  <c:v>49.75</c:v>
                </c:pt>
                <c:pt idx="2874">
                  <c:v>49.76</c:v>
                </c:pt>
                <c:pt idx="2875">
                  <c:v>49.77</c:v>
                </c:pt>
                <c:pt idx="2876">
                  <c:v>49.78</c:v>
                </c:pt>
                <c:pt idx="2877">
                  <c:v>49.8</c:v>
                </c:pt>
                <c:pt idx="2878">
                  <c:v>49.81</c:v>
                </c:pt>
                <c:pt idx="2879">
                  <c:v>49.82</c:v>
                </c:pt>
                <c:pt idx="2880">
                  <c:v>49.84</c:v>
                </c:pt>
                <c:pt idx="2881">
                  <c:v>49.85</c:v>
                </c:pt>
                <c:pt idx="2882">
                  <c:v>49.86</c:v>
                </c:pt>
                <c:pt idx="2883">
                  <c:v>49.88</c:v>
                </c:pt>
                <c:pt idx="2884">
                  <c:v>49.9</c:v>
                </c:pt>
                <c:pt idx="2885">
                  <c:v>49.91</c:v>
                </c:pt>
                <c:pt idx="2886">
                  <c:v>49.92</c:v>
                </c:pt>
                <c:pt idx="2887">
                  <c:v>49.92</c:v>
                </c:pt>
                <c:pt idx="2888">
                  <c:v>49.93</c:v>
                </c:pt>
                <c:pt idx="2889">
                  <c:v>49.94</c:v>
                </c:pt>
                <c:pt idx="2890">
                  <c:v>49.95</c:v>
                </c:pt>
                <c:pt idx="2891">
                  <c:v>49.96</c:v>
                </c:pt>
                <c:pt idx="2892">
                  <c:v>49.98</c:v>
                </c:pt>
                <c:pt idx="2893">
                  <c:v>49.98</c:v>
                </c:pt>
                <c:pt idx="2894">
                  <c:v>49.99</c:v>
                </c:pt>
                <c:pt idx="2895">
                  <c:v>50</c:v>
                </c:pt>
                <c:pt idx="2896">
                  <c:v>50</c:v>
                </c:pt>
                <c:pt idx="2897">
                  <c:v>50</c:v>
                </c:pt>
                <c:pt idx="2898">
                  <c:v>50</c:v>
                </c:pt>
                <c:pt idx="2899">
                  <c:v>50</c:v>
                </c:pt>
                <c:pt idx="2900">
                  <c:v>50</c:v>
                </c:pt>
                <c:pt idx="2901">
                  <c:v>50</c:v>
                </c:pt>
                <c:pt idx="2902">
                  <c:v>50</c:v>
                </c:pt>
                <c:pt idx="2903">
                  <c:v>50</c:v>
                </c:pt>
                <c:pt idx="2904">
                  <c:v>50</c:v>
                </c:pt>
                <c:pt idx="2905">
                  <c:v>50</c:v>
                </c:pt>
                <c:pt idx="2906">
                  <c:v>50</c:v>
                </c:pt>
                <c:pt idx="2907">
                  <c:v>50</c:v>
                </c:pt>
                <c:pt idx="2908">
                  <c:v>50</c:v>
                </c:pt>
                <c:pt idx="2909">
                  <c:v>50</c:v>
                </c:pt>
                <c:pt idx="2910">
                  <c:v>50</c:v>
                </c:pt>
                <c:pt idx="2911">
                  <c:v>50</c:v>
                </c:pt>
                <c:pt idx="2912">
                  <c:v>50</c:v>
                </c:pt>
                <c:pt idx="2913">
                  <c:v>50</c:v>
                </c:pt>
                <c:pt idx="2914">
                  <c:v>50</c:v>
                </c:pt>
                <c:pt idx="2915">
                  <c:v>50</c:v>
                </c:pt>
                <c:pt idx="2916">
                  <c:v>50</c:v>
                </c:pt>
                <c:pt idx="2917">
                  <c:v>50</c:v>
                </c:pt>
                <c:pt idx="2918">
                  <c:v>50</c:v>
                </c:pt>
                <c:pt idx="2919">
                  <c:v>50</c:v>
                </c:pt>
                <c:pt idx="2920">
                  <c:v>50</c:v>
                </c:pt>
                <c:pt idx="2921">
                  <c:v>50</c:v>
                </c:pt>
                <c:pt idx="2922">
                  <c:v>50</c:v>
                </c:pt>
                <c:pt idx="2923">
                  <c:v>50</c:v>
                </c:pt>
                <c:pt idx="2924">
                  <c:v>50</c:v>
                </c:pt>
                <c:pt idx="2925">
                  <c:v>50</c:v>
                </c:pt>
                <c:pt idx="2926">
                  <c:v>50</c:v>
                </c:pt>
                <c:pt idx="2927">
                  <c:v>50</c:v>
                </c:pt>
                <c:pt idx="2928">
                  <c:v>50</c:v>
                </c:pt>
                <c:pt idx="2929">
                  <c:v>50</c:v>
                </c:pt>
                <c:pt idx="2930">
                  <c:v>50</c:v>
                </c:pt>
                <c:pt idx="2931">
                  <c:v>50</c:v>
                </c:pt>
                <c:pt idx="2932">
                  <c:v>50</c:v>
                </c:pt>
                <c:pt idx="2933">
                  <c:v>50</c:v>
                </c:pt>
                <c:pt idx="2934">
                  <c:v>50</c:v>
                </c:pt>
                <c:pt idx="2935">
                  <c:v>50</c:v>
                </c:pt>
                <c:pt idx="2936">
                  <c:v>49.99</c:v>
                </c:pt>
                <c:pt idx="2937">
                  <c:v>49.99</c:v>
                </c:pt>
                <c:pt idx="2938">
                  <c:v>49.98</c:v>
                </c:pt>
                <c:pt idx="2939">
                  <c:v>49.97</c:v>
                </c:pt>
                <c:pt idx="2940">
                  <c:v>49.96</c:v>
                </c:pt>
                <c:pt idx="2941">
                  <c:v>49.95</c:v>
                </c:pt>
                <c:pt idx="2942">
                  <c:v>49.94</c:v>
                </c:pt>
                <c:pt idx="2943">
                  <c:v>49.93</c:v>
                </c:pt>
                <c:pt idx="2944">
                  <c:v>49.92</c:v>
                </c:pt>
                <c:pt idx="2945">
                  <c:v>49.91</c:v>
                </c:pt>
                <c:pt idx="2946">
                  <c:v>49.9</c:v>
                </c:pt>
                <c:pt idx="2947">
                  <c:v>49.89</c:v>
                </c:pt>
                <c:pt idx="2948">
                  <c:v>49.88</c:v>
                </c:pt>
                <c:pt idx="2949">
                  <c:v>49.86</c:v>
                </c:pt>
                <c:pt idx="2950">
                  <c:v>49.85</c:v>
                </c:pt>
                <c:pt idx="2951">
                  <c:v>49.84</c:v>
                </c:pt>
                <c:pt idx="2952">
                  <c:v>49.84</c:v>
                </c:pt>
                <c:pt idx="2953">
                  <c:v>49.82</c:v>
                </c:pt>
                <c:pt idx="2954">
                  <c:v>49.81</c:v>
                </c:pt>
                <c:pt idx="2955">
                  <c:v>49.8</c:v>
                </c:pt>
                <c:pt idx="2956">
                  <c:v>49.78</c:v>
                </c:pt>
                <c:pt idx="2957">
                  <c:v>49.76</c:v>
                </c:pt>
                <c:pt idx="2958">
                  <c:v>49.76</c:v>
                </c:pt>
                <c:pt idx="2959">
                  <c:v>49.75</c:v>
                </c:pt>
                <c:pt idx="2960">
                  <c:v>49.75</c:v>
                </c:pt>
                <c:pt idx="2961">
                  <c:v>49.75</c:v>
                </c:pt>
                <c:pt idx="2962">
                  <c:v>49.74</c:v>
                </c:pt>
                <c:pt idx="2963">
                  <c:v>49.74</c:v>
                </c:pt>
                <c:pt idx="2964">
                  <c:v>49.74</c:v>
                </c:pt>
                <c:pt idx="2965">
                  <c:v>49.73</c:v>
                </c:pt>
                <c:pt idx="2966">
                  <c:v>49.73</c:v>
                </c:pt>
                <c:pt idx="2967">
                  <c:v>49.73</c:v>
                </c:pt>
                <c:pt idx="2968">
                  <c:v>49.73</c:v>
                </c:pt>
                <c:pt idx="2969">
                  <c:v>49.73</c:v>
                </c:pt>
                <c:pt idx="2970">
                  <c:v>49.73</c:v>
                </c:pt>
                <c:pt idx="2971">
                  <c:v>49.73</c:v>
                </c:pt>
                <c:pt idx="2972">
                  <c:v>49.73</c:v>
                </c:pt>
                <c:pt idx="2973">
                  <c:v>49.73</c:v>
                </c:pt>
                <c:pt idx="2974">
                  <c:v>49.73</c:v>
                </c:pt>
                <c:pt idx="2975">
                  <c:v>49.73</c:v>
                </c:pt>
                <c:pt idx="2976">
                  <c:v>49.73</c:v>
                </c:pt>
                <c:pt idx="2977">
                  <c:v>49.73</c:v>
                </c:pt>
                <c:pt idx="2978">
                  <c:v>49.73</c:v>
                </c:pt>
                <c:pt idx="2979">
                  <c:v>49.73</c:v>
                </c:pt>
                <c:pt idx="2980">
                  <c:v>49.73</c:v>
                </c:pt>
                <c:pt idx="2981">
                  <c:v>49.73</c:v>
                </c:pt>
                <c:pt idx="2982">
                  <c:v>49.73</c:v>
                </c:pt>
                <c:pt idx="2983">
                  <c:v>49.73</c:v>
                </c:pt>
                <c:pt idx="2984">
                  <c:v>49.73</c:v>
                </c:pt>
                <c:pt idx="2985">
                  <c:v>49.73</c:v>
                </c:pt>
                <c:pt idx="2986">
                  <c:v>49.73</c:v>
                </c:pt>
                <c:pt idx="2987">
                  <c:v>49.72</c:v>
                </c:pt>
                <c:pt idx="2988">
                  <c:v>49.72</c:v>
                </c:pt>
                <c:pt idx="2989">
                  <c:v>49.71</c:v>
                </c:pt>
                <c:pt idx="2990">
                  <c:v>49.7</c:v>
                </c:pt>
                <c:pt idx="2991">
                  <c:v>49.7</c:v>
                </c:pt>
                <c:pt idx="2992">
                  <c:v>49.7</c:v>
                </c:pt>
                <c:pt idx="2993">
                  <c:v>49.69</c:v>
                </c:pt>
                <c:pt idx="2994">
                  <c:v>49.69</c:v>
                </c:pt>
                <c:pt idx="2995">
                  <c:v>49.69</c:v>
                </c:pt>
                <c:pt idx="2996">
                  <c:v>49.68</c:v>
                </c:pt>
                <c:pt idx="2997">
                  <c:v>49.67</c:v>
                </c:pt>
                <c:pt idx="2998">
                  <c:v>49.67</c:v>
                </c:pt>
                <c:pt idx="2999">
                  <c:v>49.66</c:v>
                </c:pt>
                <c:pt idx="3000">
                  <c:v>49.65</c:v>
                </c:pt>
                <c:pt idx="3001">
                  <c:v>49.65</c:v>
                </c:pt>
                <c:pt idx="3002">
                  <c:v>49.64</c:v>
                </c:pt>
                <c:pt idx="3003">
                  <c:v>49.63</c:v>
                </c:pt>
                <c:pt idx="3004">
                  <c:v>49.63</c:v>
                </c:pt>
                <c:pt idx="3005">
                  <c:v>49.62</c:v>
                </c:pt>
                <c:pt idx="3006">
                  <c:v>49.62</c:v>
                </c:pt>
                <c:pt idx="3007">
                  <c:v>49.61</c:v>
                </c:pt>
                <c:pt idx="3008">
                  <c:v>49.61</c:v>
                </c:pt>
                <c:pt idx="3009">
                  <c:v>49.61</c:v>
                </c:pt>
                <c:pt idx="3010">
                  <c:v>49.61</c:v>
                </c:pt>
                <c:pt idx="3011">
                  <c:v>49.61</c:v>
                </c:pt>
                <c:pt idx="3012">
                  <c:v>49.61</c:v>
                </c:pt>
                <c:pt idx="3013">
                  <c:v>49.61</c:v>
                </c:pt>
                <c:pt idx="3014">
                  <c:v>49.61</c:v>
                </c:pt>
                <c:pt idx="3015">
                  <c:v>49.6</c:v>
                </c:pt>
                <c:pt idx="3016">
                  <c:v>49.6</c:v>
                </c:pt>
                <c:pt idx="3017">
                  <c:v>49.6</c:v>
                </c:pt>
                <c:pt idx="3018">
                  <c:v>49.6</c:v>
                </c:pt>
                <c:pt idx="3019">
                  <c:v>49.6</c:v>
                </c:pt>
                <c:pt idx="3020">
                  <c:v>49.6</c:v>
                </c:pt>
                <c:pt idx="3021">
                  <c:v>49.6</c:v>
                </c:pt>
                <c:pt idx="3022">
                  <c:v>49.6</c:v>
                </c:pt>
                <c:pt idx="3023">
                  <c:v>49.6</c:v>
                </c:pt>
                <c:pt idx="3024">
                  <c:v>49.61</c:v>
                </c:pt>
                <c:pt idx="3025">
                  <c:v>49.61</c:v>
                </c:pt>
                <c:pt idx="3026">
                  <c:v>49.61</c:v>
                </c:pt>
                <c:pt idx="3027">
                  <c:v>49.61</c:v>
                </c:pt>
                <c:pt idx="3028">
                  <c:v>49.61</c:v>
                </c:pt>
                <c:pt idx="3029">
                  <c:v>49.6</c:v>
                </c:pt>
                <c:pt idx="3030">
                  <c:v>49.6</c:v>
                </c:pt>
                <c:pt idx="3031">
                  <c:v>49.6</c:v>
                </c:pt>
                <c:pt idx="3032">
                  <c:v>49.6</c:v>
                </c:pt>
                <c:pt idx="3033">
                  <c:v>49.6</c:v>
                </c:pt>
                <c:pt idx="3034">
                  <c:v>49.6</c:v>
                </c:pt>
                <c:pt idx="3035">
                  <c:v>49.61</c:v>
                </c:pt>
                <c:pt idx="3036">
                  <c:v>49.61</c:v>
                </c:pt>
                <c:pt idx="3037">
                  <c:v>49.61</c:v>
                </c:pt>
                <c:pt idx="3038">
                  <c:v>49.61</c:v>
                </c:pt>
                <c:pt idx="3039">
                  <c:v>49.61</c:v>
                </c:pt>
                <c:pt idx="3040">
                  <c:v>49.61</c:v>
                </c:pt>
                <c:pt idx="3041">
                  <c:v>49.61</c:v>
                </c:pt>
                <c:pt idx="3042">
                  <c:v>49.61</c:v>
                </c:pt>
                <c:pt idx="3043">
                  <c:v>49.61</c:v>
                </c:pt>
                <c:pt idx="3044">
                  <c:v>49.61</c:v>
                </c:pt>
                <c:pt idx="3045">
                  <c:v>49.61</c:v>
                </c:pt>
                <c:pt idx="3046">
                  <c:v>49.61</c:v>
                </c:pt>
                <c:pt idx="3047">
                  <c:v>49.61</c:v>
                </c:pt>
                <c:pt idx="3048">
                  <c:v>49.61</c:v>
                </c:pt>
                <c:pt idx="3049">
                  <c:v>49.61</c:v>
                </c:pt>
                <c:pt idx="3050">
                  <c:v>49.61</c:v>
                </c:pt>
                <c:pt idx="3051">
                  <c:v>49.61</c:v>
                </c:pt>
                <c:pt idx="3052">
                  <c:v>49.61</c:v>
                </c:pt>
                <c:pt idx="3053">
                  <c:v>49.62</c:v>
                </c:pt>
                <c:pt idx="3054">
                  <c:v>49.62</c:v>
                </c:pt>
                <c:pt idx="3055">
                  <c:v>49.62</c:v>
                </c:pt>
                <c:pt idx="3056">
                  <c:v>49.62</c:v>
                </c:pt>
                <c:pt idx="3057">
                  <c:v>49.62</c:v>
                </c:pt>
                <c:pt idx="3058">
                  <c:v>49.62</c:v>
                </c:pt>
                <c:pt idx="3059">
                  <c:v>49.63</c:v>
                </c:pt>
                <c:pt idx="3060">
                  <c:v>49.63</c:v>
                </c:pt>
                <c:pt idx="3061">
                  <c:v>49.63</c:v>
                </c:pt>
                <c:pt idx="3062">
                  <c:v>49.63</c:v>
                </c:pt>
                <c:pt idx="3063">
                  <c:v>49.63</c:v>
                </c:pt>
                <c:pt idx="3064">
                  <c:v>49.63</c:v>
                </c:pt>
                <c:pt idx="3065">
                  <c:v>49.63</c:v>
                </c:pt>
                <c:pt idx="3066">
                  <c:v>49.63</c:v>
                </c:pt>
                <c:pt idx="3067">
                  <c:v>49.63</c:v>
                </c:pt>
                <c:pt idx="3068">
                  <c:v>49.64</c:v>
                </c:pt>
                <c:pt idx="3069">
                  <c:v>49.65</c:v>
                </c:pt>
                <c:pt idx="3070">
                  <c:v>49.65</c:v>
                </c:pt>
                <c:pt idx="3071">
                  <c:v>49.66</c:v>
                </c:pt>
                <c:pt idx="3072">
                  <c:v>49.67</c:v>
                </c:pt>
                <c:pt idx="3073">
                  <c:v>49.67</c:v>
                </c:pt>
                <c:pt idx="3074">
                  <c:v>49.67</c:v>
                </c:pt>
                <c:pt idx="3075">
                  <c:v>49.67</c:v>
                </c:pt>
                <c:pt idx="3076">
                  <c:v>49.68</c:v>
                </c:pt>
                <c:pt idx="3077">
                  <c:v>49.68</c:v>
                </c:pt>
                <c:pt idx="3078">
                  <c:v>49.68</c:v>
                </c:pt>
                <c:pt idx="3079">
                  <c:v>49.68</c:v>
                </c:pt>
                <c:pt idx="3080">
                  <c:v>49.68</c:v>
                </c:pt>
                <c:pt idx="3081">
                  <c:v>49.69</c:v>
                </c:pt>
                <c:pt idx="3082">
                  <c:v>49.69</c:v>
                </c:pt>
                <c:pt idx="3083">
                  <c:v>49.69</c:v>
                </c:pt>
                <c:pt idx="3084">
                  <c:v>49.69</c:v>
                </c:pt>
                <c:pt idx="3085">
                  <c:v>49.69</c:v>
                </c:pt>
                <c:pt idx="3086">
                  <c:v>49.69</c:v>
                </c:pt>
                <c:pt idx="3087">
                  <c:v>49.69</c:v>
                </c:pt>
                <c:pt idx="3088">
                  <c:v>49.7</c:v>
                </c:pt>
                <c:pt idx="3089">
                  <c:v>49.7</c:v>
                </c:pt>
                <c:pt idx="3090">
                  <c:v>49.7</c:v>
                </c:pt>
                <c:pt idx="3091">
                  <c:v>49.71</c:v>
                </c:pt>
                <c:pt idx="3092">
                  <c:v>49.71</c:v>
                </c:pt>
                <c:pt idx="3093">
                  <c:v>49.71</c:v>
                </c:pt>
                <c:pt idx="3094">
                  <c:v>49.71</c:v>
                </c:pt>
                <c:pt idx="3095">
                  <c:v>49.71</c:v>
                </c:pt>
                <c:pt idx="3096">
                  <c:v>49.71</c:v>
                </c:pt>
                <c:pt idx="3097">
                  <c:v>49.71</c:v>
                </c:pt>
                <c:pt idx="3098">
                  <c:v>49.72</c:v>
                </c:pt>
                <c:pt idx="3099">
                  <c:v>49.72</c:v>
                </c:pt>
                <c:pt idx="3100">
                  <c:v>49.72</c:v>
                </c:pt>
                <c:pt idx="3101">
                  <c:v>49.72</c:v>
                </c:pt>
                <c:pt idx="3102">
                  <c:v>49.72</c:v>
                </c:pt>
                <c:pt idx="3103">
                  <c:v>49.72</c:v>
                </c:pt>
                <c:pt idx="3104">
                  <c:v>49.72</c:v>
                </c:pt>
                <c:pt idx="3105">
                  <c:v>49.72</c:v>
                </c:pt>
                <c:pt idx="3106">
                  <c:v>49.71</c:v>
                </c:pt>
                <c:pt idx="3107">
                  <c:v>49.71</c:v>
                </c:pt>
                <c:pt idx="3108">
                  <c:v>49.72</c:v>
                </c:pt>
                <c:pt idx="3109">
                  <c:v>49.72</c:v>
                </c:pt>
                <c:pt idx="3110">
                  <c:v>49.72</c:v>
                </c:pt>
                <c:pt idx="3111">
                  <c:v>49.72</c:v>
                </c:pt>
                <c:pt idx="3112">
                  <c:v>49.72</c:v>
                </c:pt>
                <c:pt idx="3113">
                  <c:v>49.72</c:v>
                </c:pt>
                <c:pt idx="3114">
                  <c:v>49.73</c:v>
                </c:pt>
                <c:pt idx="3115">
                  <c:v>49.73</c:v>
                </c:pt>
                <c:pt idx="3116">
                  <c:v>49.73</c:v>
                </c:pt>
                <c:pt idx="3117">
                  <c:v>49.73</c:v>
                </c:pt>
                <c:pt idx="3118">
                  <c:v>49.72</c:v>
                </c:pt>
                <c:pt idx="3119">
                  <c:v>49.72</c:v>
                </c:pt>
                <c:pt idx="3120">
                  <c:v>49.72</c:v>
                </c:pt>
                <c:pt idx="3121">
                  <c:v>49.72</c:v>
                </c:pt>
                <c:pt idx="3122">
                  <c:v>49.72</c:v>
                </c:pt>
                <c:pt idx="3123">
                  <c:v>49.72</c:v>
                </c:pt>
                <c:pt idx="3124">
                  <c:v>49.71</c:v>
                </c:pt>
                <c:pt idx="3125">
                  <c:v>49.71</c:v>
                </c:pt>
                <c:pt idx="3126">
                  <c:v>49.71</c:v>
                </c:pt>
                <c:pt idx="3127">
                  <c:v>49.71</c:v>
                </c:pt>
                <c:pt idx="3128">
                  <c:v>49.71</c:v>
                </c:pt>
                <c:pt idx="3129">
                  <c:v>49.71</c:v>
                </c:pt>
                <c:pt idx="3130">
                  <c:v>49.71</c:v>
                </c:pt>
                <c:pt idx="3131">
                  <c:v>49.71</c:v>
                </c:pt>
                <c:pt idx="3132">
                  <c:v>49.7</c:v>
                </c:pt>
                <c:pt idx="3133">
                  <c:v>49.7</c:v>
                </c:pt>
                <c:pt idx="3134">
                  <c:v>49.7</c:v>
                </c:pt>
                <c:pt idx="3135">
                  <c:v>49.69</c:v>
                </c:pt>
                <c:pt idx="3136">
                  <c:v>49.69</c:v>
                </c:pt>
                <c:pt idx="3137">
                  <c:v>49.68</c:v>
                </c:pt>
                <c:pt idx="3138">
                  <c:v>49.67</c:v>
                </c:pt>
                <c:pt idx="3139">
                  <c:v>49.66</c:v>
                </c:pt>
                <c:pt idx="3140">
                  <c:v>49.66</c:v>
                </c:pt>
                <c:pt idx="3141">
                  <c:v>49.65</c:v>
                </c:pt>
                <c:pt idx="3142">
                  <c:v>49.65</c:v>
                </c:pt>
                <c:pt idx="3143">
                  <c:v>49.64</c:v>
                </c:pt>
                <c:pt idx="3144">
                  <c:v>49.64</c:v>
                </c:pt>
                <c:pt idx="3145">
                  <c:v>49.64</c:v>
                </c:pt>
                <c:pt idx="3146">
                  <c:v>49.63</c:v>
                </c:pt>
                <c:pt idx="3147">
                  <c:v>49.63</c:v>
                </c:pt>
                <c:pt idx="3148">
                  <c:v>49.63</c:v>
                </c:pt>
                <c:pt idx="3149">
                  <c:v>49.62</c:v>
                </c:pt>
                <c:pt idx="3150">
                  <c:v>49.61</c:v>
                </c:pt>
                <c:pt idx="3151">
                  <c:v>49.61</c:v>
                </c:pt>
                <c:pt idx="3152">
                  <c:v>49.6</c:v>
                </c:pt>
                <c:pt idx="3153">
                  <c:v>49.6</c:v>
                </c:pt>
                <c:pt idx="3154">
                  <c:v>49.6</c:v>
                </c:pt>
                <c:pt idx="3155">
                  <c:v>49.6</c:v>
                </c:pt>
                <c:pt idx="3156">
                  <c:v>49.6</c:v>
                </c:pt>
                <c:pt idx="3157">
                  <c:v>49.6</c:v>
                </c:pt>
                <c:pt idx="3158">
                  <c:v>49.6</c:v>
                </c:pt>
                <c:pt idx="3159">
                  <c:v>49.6</c:v>
                </c:pt>
                <c:pt idx="3160">
                  <c:v>49.6</c:v>
                </c:pt>
                <c:pt idx="3161">
                  <c:v>49.6</c:v>
                </c:pt>
                <c:pt idx="3162">
                  <c:v>49.6</c:v>
                </c:pt>
                <c:pt idx="3163">
                  <c:v>49.6</c:v>
                </c:pt>
                <c:pt idx="3164">
                  <c:v>49.6</c:v>
                </c:pt>
                <c:pt idx="3165">
                  <c:v>49.6</c:v>
                </c:pt>
                <c:pt idx="3166">
                  <c:v>49.6</c:v>
                </c:pt>
                <c:pt idx="3167">
                  <c:v>49.6</c:v>
                </c:pt>
                <c:pt idx="3168">
                  <c:v>49.6</c:v>
                </c:pt>
                <c:pt idx="3169">
                  <c:v>49.6</c:v>
                </c:pt>
                <c:pt idx="3170">
                  <c:v>49.6</c:v>
                </c:pt>
                <c:pt idx="3171">
                  <c:v>49.6</c:v>
                </c:pt>
                <c:pt idx="3172">
                  <c:v>49.6</c:v>
                </c:pt>
                <c:pt idx="3173">
                  <c:v>49.6</c:v>
                </c:pt>
                <c:pt idx="3174">
                  <c:v>49.6</c:v>
                </c:pt>
                <c:pt idx="3175">
                  <c:v>49.6</c:v>
                </c:pt>
                <c:pt idx="3176">
                  <c:v>49.6</c:v>
                </c:pt>
                <c:pt idx="3177">
                  <c:v>49.6</c:v>
                </c:pt>
                <c:pt idx="3178">
                  <c:v>49.6</c:v>
                </c:pt>
                <c:pt idx="3179">
                  <c:v>49.6</c:v>
                </c:pt>
                <c:pt idx="3180">
                  <c:v>49.6</c:v>
                </c:pt>
                <c:pt idx="3181">
                  <c:v>49.6</c:v>
                </c:pt>
                <c:pt idx="3182">
                  <c:v>49.6</c:v>
                </c:pt>
                <c:pt idx="3183">
                  <c:v>49.6</c:v>
                </c:pt>
                <c:pt idx="3184">
                  <c:v>49.6</c:v>
                </c:pt>
                <c:pt idx="3185">
                  <c:v>49.6</c:v>
                </c:pt>
                <c:pt idx="3186">
                  <c:v>49.6</c:v>
                </c:pt>
                <c:pt idx="3187">
                  <c:v>49.6</c:v>
                </c:pt>
                <c:pt idx="3188">
                  <c:v>49.6</c:v>
                </c:pt>
                <c:pt idx="3189">
                  <c:v>49.6</c:v>
                </c:pt>
                <c:pt idx="3190">
                  <c:v>49.6</c:v>
                </c:pt>
                <c:pt idx="3191">
                  <c:v>49.6</c:v>
                </c:pt>
                <c:pt idx="3192">
                  <c:v>49.6</c:v>
                </c:pt>
                <c:pt idx="3193">
                  <c:v>49.6</c:v>
                </c:pt>
                <c:pt idx="3194">
                  <c:v>49.6</c:v>
                </c:pt>
                <c:pt idx="3195">
                  <c:v>49.6</c:v>
                </c:pt>
                <c:pt idx="3196">
                  <c:v>49.6</c:v>
                </c:pt>
                <c:pt idx="3197">
                  <c:v>49.6</c:v>
                </c:pt>
                <c:pt idx="3198">
                  <c:v>49.6</c:v>
                </c:pt>
                <c:pt idx="3199">
                  <c:v>49.6</c:v>
                </c:pt>
                <c:pt idx="3200">
                  <c:v>49.6</c:v>
                </c:pt>
                <c:pt idx="3201">
                  <c:v>49.6</c:v>
                </c:pt>
                <c:pt idx="3202">
                  <c:v>49.6</c:v>
                </c:pt>
                <c:pt idx="3203">
                  <c:v>49.6</c:v>
                </c:pt>
                <c:pt idx="3204">
                  <c:v>49.6</c:v>
                </c:pt>
                <c:pt idx="3205">
                  <c:v>49.6</c:v>
                </c:pt>
                <c:pt idx="3206">
                  <c:v>49.6</c:v>
                </c:pt>
                <c:pt idx="3207">
                  <c:v>49.6</c:v>
                </c:pt>
                <c:pt idx="3208">
                  <c:v>49.6</c:v>
                </c:pt>
                <c:pt idx="3209">
                  <c:v>49.6</c:v>
                </c:pt>
                <c:pt idx="3210">
                  <c:v>49.6</c:v>
                </c:pt>
                <c:pt idx="3211">
                  <c:v>49.6</c:v>
                </c:pt>
                <c:pt idx="3212">
                  <c:v>49.6</c:v>
                </c:pt>
                <c:pt idx="3213">
                  <c:v>49.6</c:v>
                </c:pt>
                <c:pt idx="3214">
                  <c:v>49.6</c:v>
                </c:pt>
                <c:pt idx="3215">
                  <c:v>49.6</c:v>
                </c:pt>
                <c:pt idx="3216">
                  <c:v>49.6</c:v>
                </c:pt>
                <c:pt idx="3217">
                  <c:v>49.6</c:v>
                </c:pt>
                <c:pt idx="3218">
                  <c:v>49.6</c:v>
                </c:pt>
                <c:pt idx="3219">
                  <c:v>49.6</c:v>
                </c:pt>
                <c:pt idx="3220">
                  <c:v>49.6</c:v>
                </c:pt>
                <c:pt idx="3221">
                  <c:v>49.6</c:v>
                </c:pt>
                <c:pt idx="3222">
                  <c:v>49.6</c:v>
                </c:pt>
                <c:pt idx="3223">
                  <c:v>49.6</c:v>
                </c:pt>
                <c:pt idx="3224">
                  <c:v>49.6</c:v>
                </c:pt>
                <c:pt idx="3225">
                  <c:v>49.6</c:v>
                </c:pt>
                <c:pt idx="3226">
                  <c:v>49.6</c:v>
                </c:pt>
                <c:pt idx="3227">
                  <c:v>49.6</c:v>
                </c:pt>
                <c:pt idx="3228">
                  <c:v>49.6</c:v>
                </c:pt>
                <c:pt idx="3229">
                  <c:v>49.6</c:v>
                </c:pt>
                <c:pt idx="3230">
                  <c:v>49.6</c:v>
                </c:pt>
                <c:pt idx="3231">
                  <c:v>49.6</c:v>
                </c:pt>
                <c:pt idx="3232">
                  <c:v>49.6</c:v>
                </c:pt>
                <c:pt idx="3233">
                  <c:v>49.6</c:v>
                </c:pt>
                <c:pt idx="3234">
                  <c:v>49.6</c:v>
                </c:pt>
                <c:pt idx="3235">
                  <c:v>49.6</c:v>
                </c:pt>
                <c:pt idx="3236">
                  <c:v>49.6</c:v>
                </c:pt>
                <c:pt idx="3237">
                  <c:v>49.6</c:v>
                </c:pt>
                <c:pt idx="3238">
                  <c:v>49.6</c:v>
                </c:pt>
                <c:pt idx="3239">
                  <c:v>49.6</c:v>
                </c:pt>
                <c:pt idx="3240">
                  <c:v>49.6</c:v>
                </c:pt>
                <c:pt idx="3241">
                  <c:v>49.6</c:v>
                </c:pt>
                <c:pt idx="3242">
                  <c:v>49.6</c:v>
                </c:pt>
                <c:pt idx="3243">
                  <c:v>49.6</c:v>
                </c:pt>
                <c:pt idx="3244">
                  <c:v>49.6</c:v>
                </c:pt>
                <c:pt idx="3245">
                  <c:v>49.6</c:v>
                </c:pt>
                <c:pt idx="3246">
                  <c:v>49.6</c:v>
                </c:pt>
                <c:pt idx="3247">
                  <c:v>49.6</c:v>
                </c:pt>
                <c:pt idx="3248">
                  <c:v>49.6</c:v>
                </c:pt>
                <c:pt idx="3249">
                  <c:v>49.6</c:v>
                </c:pt>
                <c:pt idx="3250">
                  <c:v>49.6</c:v>
                </c:pt>
                <c:pt idx="3251">
                  <c:v>49.59</c:v>
                </c:pt>
                <c:pt idx="3252">
                  <c:v>49.59</c:v>
                </c:pt>
                <c:pt idx="3253">
                  <c:v>49.59</c:v>
                </c:pt>
                <c:pt idx="3254">
                  <c:v>49.58</c:v>
                </c:pt>
                <c:pt idx="3255">
                  <c:v>49.58</c:v>
                </c:pt>
                <c:pt idx="3256">
                  <c:v>49.58</c:v>
                </c:pt>
                <c:pt idx="3257">
                  <c:v>49.58</c:v>
                </c:pt>
                <c:pt idx="3258">
                  <c:v>49.58</c:v>
                </c:pt>
                <c:pt idx="3259">
                  <c:v>49.58</c:v>
                </c:pt>
                <c:pt idx="3260">
                  <c:v>49.58</c:v>
                </c:pt>
                <c:pt idx="3261">
                  <c:v>49.58</c:v>
                </c:pt>
                <c:pt idx="3262">
                  <c:v>49.58</c:v>
                </c:pt>
                <c:pt idx="3263">
                  <c:v>49.58</c:v>
                </c:pt>
                <c:pt idx="3264">
                  <c:v>49.58</c:v>
                </c:pt>
                <c:pt idx="3265">
                  <c:v>49.58</c:v>
                </c:pt>
                <c:pt idx="3266">
                  <c:v>49.58</c:v>
                </c:pt>
                <c:pt idx="3267">
                  <c:v>49.58</c:v>
                </c:pt>
                <c:pt idx="3268">
                  <c:v>49.58</c:v>
                </c:pt>
                <c:pt idx="3269">
                  <c:v>49.58</c:v>
                </c:pt>
                <c:pt idx="3270">
                  <c:v>49.58</c:v>
                </c:pt>
                <c:pt idx="3271">
                  <c:v>49.58</c:v>
                </c:pt>
                <c:pt idx="3272">
                  <c:v>49.57</c:v>
                </c:pt>
                <c:pt idx="3273">
                  <c:v>49.57</c:v>
                </c:pt>
                <c:pt idx="3274">
                  <c:v>49.57</c:v>
                </c:pt>
                <c:pt idx="3275">
                  <c:v>49.57</c:v>
                </c:pt>
                <c:pt idx="3276">
                  <c:v>49.57</c:v>
                </c:pt>
                <c:pt idx="3277">
                  <c:v>49.57</c:v>
                </c:pt>
                <c:pt idx="3278">
                  <c:v>49.56</c:v>
                </c:pt>
                <c:pt idx="3279">
                  <c:v>49.56</c:v>
                </c:pt>
                <c:pt idx="3280">
                  <c:v>49.56</c:v>
                </c:pt>
                <c:pt idx="3281">
                  <c:v>49.57</c:v>
                </c:pt>
                <c:pt idx="3282">
                  <c:v>49.57</c:v>
                </c:pt>
                <c:pt idx="3283">
                  <c:v>49.57</c:v>
                </c:pt>
                <c:pt idx="3284">
                  <c:v>49.57</c:v>
                </c:pt>
                <c:pt idx="3285">
                  <c:v>49.57</c:v>
                </c:pt>
                <c:pt idx="3286">
                  <c:v>49.58</c:v>
                </c:pt>
                <c:pt idx="3287">
                  <c:v>49.58</c:v>
                </c:pt>
                <c:pt idx="3288">
                  <c:v>49.58</c:v>
                </c:pt>
                <c:pt idx="3289">
                  <c:v>49.58</c:v>
                </c:pt>
                <c:pt idx="3290">
                  <c:v>49.58</c:v>
                </c:pt>
                <c:pt idx="3291">
                  <c:v>49.57</c:v>
                </c:pt>
                <c:pt idx="3292">
                  <c:v>49.58</c:v>
                </c:pt>
                <c:pt idx="3293">
                  <c:v>49.58</c:v>
                </c:pt>
                <c:pt idx="3294">
                  <c:v>49.58</c:v>
                </c:pt>
                <c:pt idx="3295">
                  <c:v>49.57</c:v>
                </c:pt>
                <c:pt idx="3296">
                  <c:v>49.57</c:v>
                </c:pt>
                <c:pt idx="3297">
                  <c:v>49.57</c:v>
                </c:pt>
                <c:pt idx="3298">
                  <c:v>49.57</c:v>
                </c:pt>
                <c:pt idx="3299">
                  <c:v>49.57</c:v>
                </c:pt>
                <c:pt idx="3300">
                  <c:v>49.58</c:v>
                </c:pt>
                <c:pt idx="3301">
                  <c:v>49.58</c:v>
                </c:pt>
                <c:pt idx="3302">
                  <c:v>49.57</c:v>
                </c:pt>
                <c:pt idx="3303">
                  <c:v>49.57</c:v>
                </c:pt>
                <c:pt idx="3304">
                  <c:v>49.57</c:v>
                </c:pt>
                <c:pt idx="3305">
                  <c:v>49.58</c:v>
                </c:pt>
                <c:pt idx="3306">
                  <c:v>49.58</c:v>
                </c:pt>
                <c:pt idx="3307">
                  <c:v>49.58</c:v>
                </c:pt>
                <c:pt idx="3308">
                  <c:v>49.58</c:v>
                </c:pt>
                <c:pt idx="3309">
                  <c:v>49.58</c:v>
                </c:pt>
                <c:pt idx="3310">
                  <c:v>49.58</c:v>
                </c:pt>
                <c:pt idx="3311">
                  <c:v>49.58</c:v>
                </c:pt>
                <c:pt idx="3312">
                  <c:v>49.58</c:v>
                </c:pt>
                <c:pt idx="3313">
                  <c:v>49.58</c:v>
                </c:pt>
                <c:pt idx="3314">
                  <c:v>49.58</c:v>
                </c:pt>
                <c:pt idx="3315">
                  <c:v>49.58</c:v>
                </c:pt>
                <c:pt idx="3316">
                  <c:v>49.58</c:v>
                </c:pt>
                <c:pt idx="3317">
                  <c:v>49.58</c:v>
                </c:pt>
                <c:pt idx="3318">
                  <c:v>49.58</c:v>
                </c:pt>
                <c:pt idx="3319">
                  <c:v>49.58</c:v>
                </c:pt>
                <c:pt idx="3320">
                  <c:v>49.58</c:v>
                </c:pt>
                <c:pt idx="3321">
                  <c:v>49.58</c:v>
                </c:pt>
                <c:pt idx="3322">
                  <c:v>49.58</c:v>
                </c:pt>
                <c:pt idx="3323">
                  <c:v>49.59</c:v>
                </c:pt>
                <c:pt idx="3324">
                  <c:v>49.59</c:v>
                </c:pt>
                <c:pt idx="3325">
                  <c:v>49.59</c:v>
                </c:pt>
                <c:pt idx="3326">
                  <c:v>49.59</c:v>
                </c:pt>
                <c:pt idx="3327">
                  <c:v>49.59</c:v>
                </c:pt>
                <c:pt idx="3328">
                  <c:v>49.59</c:v>
                </c:pt>
                <c:pt idx="3329">
                  <c:v>49.6</c:v>
                </c:pt>
                <c:pt idx="3330">
                  <c:v>49.6</c:v>
                </c:pt>
                <c:pt idx="3331">
                  <c:v>49.6</c:v>
                </c:pt>
                <c:pt idx="3332">
                  <c:v>49.59</c:v>
                </c:pt>
                <c:pt idx="3333">
                  <c:v>49.59</c:v>
                </c:pt>
                <c:pt idx="3334">
                  <c:v>49.59</c:v>
                </c:pt>
                <c:pt idx="3335">
                  <c:v>49.59</c:v>
                </c:pt>
                <c:pt idx="3336">
                  <c:v>49.59</c:v>
                </c:pt>
                <c:pt idx="3337">
                  <c:v>49.6</c:v>
                </c:pt>
                <c:pt idx="3338">
                  <c:v>49.6</c:v>
                </c:pt>
                <c:pt idx="3339">
                  <c:v>49.6</c:v>
                </c:pt>
                <c:pt idx="3340">
                  <c:v>49.6</c:v>
                </c:pt>
                <c:pt idx="3341">
                  <c:v>49.6</c:v>
                </c:pt>
                <c:pt idx="3342">
                  <c:v>49.6</c:v>
                </c:pt>
                <c:pt idx="3343">
                  <c:v>49.6</c:v>
                </c:pt>
                <c:pt idx="3344">
                  <c:v>49.6</c:v>
                </c:pt>
                <c:pt idx="3345">
                  <c:v>49.6</c:v>
                </c:pt>
                <c:pt idx="3346">
                  <c:v>49.6</c:v>
                </c:pt>
                <c:pt idx="3347">
                  <c:v>49.6</c:v>
                </c:pt>
                <c:pt idx="3348">
                  <c:v>49.6</c:v>
                </c:pt>
                <c:pt idx="3349">
                  <c:v>49.6</c:v>
                </c:pt>
                <c:pt idx="3350">
                  <c:v>49.6</c:v>
                </c:pt>
                <c:pt idx="3351">
                  <c:v>49.6</c:v>
                </c:pt>
                <c:pt idx="3352">
                  <c:v>49.6</c:v>
                </c:pt>
                <c:pt idx="3353">
                  <c:v>49.6</c:v>
                </c:pt>
                <c:pt idx="3354">
                  <c:v>49.6</c:v>
                </c:pt>
                <c:pt idx="3355">
                  <c:v>49.6</c:v>
                </c:pt>
                <c:pt idx="3356">
                  <c:v>49.6</c:v>
                </c:pt>
                <c:pt idx="3357">
                  <c:v>49.6</c:v>
                </c:pt>
                <c:pt idx="3358">
                  <c:v>49.6</c:v>
                </c:pt>
                <c:pt idx="3359">
                  <c:v>49.6</c:v>
                </c:pt>
                <c:pt idx="3360">
                  <c:v>49.6</c:v>
                </c:pt>
                <c:pt idx="3361">
                  <c:v>49.6</c:v>
                </c:pt>
                <c:pt idx="3362">
                  <c:v>49.6</c:v>
                </c:pt>
                <c:pt idx="3363">
                  <c:v>49.6</c:v>
                </c:pt>
                <c:pt idx="3364">
                  <c:v>49.6</c:v>
                </c:pt>
                <c:pt idx="3365">
                  <c:v>49.6</c:v>
                </c:pt>
                <c:pt idx="3366">
                  <c:v>49.6</c:v>
                </c:pt>
                <c:pt idx="3367">
                  <c:v>49.6</c:v>
                </c:pt>
                <c:pt idx="3368">
                  <c:v>49.6</c:v>
                </c:pt>
                <c:pt idx="3369">
                  <c:v>49.6</c:v>
                </c:pt>
                <c:pt idx="3370">
                  <c:v>49.6</c:v>
                </c:pt>
                <c:pt idx="3371">
                  <c:v>49.6</c:v>
                </c:pt>
                <c:pt idx="3372">
                  <c:v>49.6</c:v>
                </c:pt>
                <c:pt idx="3373">
                  <c:v>49.6</c:v>
                </c:pt>
                <c:pt idx="3374">
                  <c:v>49.6</c:v>
                </c:pt>
                <c:pt idx="3375">
                  <c:v>49.6</c:v>
                </c:pt>
                <c:pt idx="3376">
                  <c:v>49.6</c:v>
                </c:pt>
                <c:pt idx="3377">
                  <c:v>49.6</c:v>
                </c:pt>
                <c:pt idx="3378">
                  <c:v>49.6</c:v>
                </c:pt>
                <c:pt idx="3379">
                  <c:v>49.6</c:v>
                </c:pt>
                <c:pt idx="3380">
                  <c:v>49.6</c:v>
                </c:pt>
                <c:pt idx="3381">
                  <c:v>49.6</c:v>
                </c:pt>
                <c:pt idx="3382">
                  <c:v>49.6</c:v>
                </c:pt>
                <c:pt idx="3383">
                  <c:v>49.6</c:v>
                </c:pt>
                <c:pt idx="3384">
                  <c:v>49.6</c:v>
                </c:pt>
                <c:pt idx="3385">
                  <c:v>49.6</c:v>
                </c:pt>
                <c:pt idx="3386">
                  <c:v>49.6</c:v>
                </c:pt>
                <c:pt idx="3387">
                  <c:v>49.6</c:v>
                </c:pt>
                <c:pt idx="3388">
                  <c:v>49.6</c:v>
                </c:pt>
                <c:pt idx="3389">
                  <c:v>49.6</c:v>
                </c:pt>
                <c:pt idx="3390">
                  <c:v>49.59</c:v>
                </c:pt>
                <c:pt idx="3391">
                  <c:v>49.59</c:v>
                </c:pt>
                <c:pt idx="3392">
                  <c:v>49.59</c:v>
                </c:pt>
                <c:pt idx="3393">
                  <c:v>49.58</c:v>
                </c:pt>
                <c:pt idx="3394">
                  <c:v>49.57</c:v>
                </c:pt>
                <c:pt idx="3395">
                  <c:v>49.57</c:v>
                </c:pt>
                <c:pt idx="3396">
                  <c:v>49.56</c:v>
                </c:pt>
                <c:pt idx="3397">
                  <c:v>49.55</c:v>
                </c:pt>
                <c:pt idx="3398">
                  <c:v>49.55</c:v>
                </c:pt>
                <c:pt idx="3399">
                  <c:v>49.55</c:v>
                </c:pt>
                <c:pt idx="3400">
                  <c:v>49.54</c:v>
                </c:pt>
                <c:pt idx="3401">
                  <c:v>49.54</c:v>
                </c:pt>
                <c:pt idx="3402">
                  <c:v>49.53</c:v>
                </c:pt>
                <c:pt idx="3403">
                  <c:v>49.52</c:v>
                </c:pt>
                <c:pt idx="3404">
                  <c:v>49.51</c:v>
                </c:pt>
                <c:pt idx="3405">
                  <c:v>49.5</c:v>
                </c:pt>
                <c:pt idx="3406">
                  <c:v>49.48</c:v>
                </c:pt>
                <c:pt idx="3407">
                  <c:v>49.47</c:v>
                </c:pt>
                <c:pt idx="3408">
                  <c:v>49.46</c:v>
                </c:pt>
                <c:pt idx="3409">
                  <c:v>49.45</c:v>
                </c:pt>
                <c:pt idx="3410">
                  <c:v>49.44</c:v>
                </c:pt>
                <c:pt idx="3411">
                  <c:v>49.43</c:v>
                </c:pt>
                <c:pt idx="3412">
                  <c:v>49.42</c:v>
                </c:pt>
                <c:pt idx="3413">
                  <c:v>49.41</c:v>
                </c:pt>
                <c:pt idx="3414">
                  <c:v>49.4</c:v>
                </c:pt>
                <c:pt idx="3415">
                  <c:v>49.39</c:v>
                </c:pt>
                <c:pt idx="3416">
                  <c:v>49.38</c:v>
                </c:pt>
                <c:pt idx="3417">
                  <c:v>49.37</c:v>
                </c:pt>
                <c:pt idx="3418">
                  <c:v>49.37</c:v>
                </c:pt>
                <c:pt idx="3419">
                  <c:v>49.36</c:v>
                </c:pt>
                <c:pt idx="3420">
                  <c:v>49.37</c:v>
                </c:pt>
                <c:pt idx="3421">
                  <c:v>49.36</c:v>
                </c:pt>
                <c:pt idx="3422">
                  <c:v>49.36</c:v>
                </c:pt>
                <c:pt idx="3423">
                  <c:v>49.35</c:v>
                </c:pt>
                <c:pt idx="3424">
                  <c:v>49.35</c:v>
                </c:pt>
                <c:pt idx="3425">
                  <c:v>49.35</c:v>
                </c:pt>
                <c:pt idx="3426">
                  <c:v>49.35</c:v>
                </c:pt>
                <c:pt idx="3427">
                  <c:v>49.35</c:v>
                </c:pt>
                <c:pt idx="3428">
                  <c:v>49.35</c:v>
                </c:pt>
                <c:pt idx="3429">
                  <c:v>49.34</c:v>
                </c:pt>
                <c:pt idx="3430">
                  <c:v>49.34</c:v>
                </c:pt>
                <c:pt idx="3431">
                  <c:v>49.34</c:v>
                </c:pt>
                <c:pt idx="3432">
                  <c:v>49.34</c:v>
                </c:pt>
                <c:pt idx="3433">
                  <c:v>49.34</c:v>
                </c:pt>
                <c:pt idx="3434">
                  <c:v>49.34</c:v>
                </c:pt>
                <c:pt idx="3435">
                  <c:v>49.33</c:v>
                </c:pt>
                <c:pt idx="3436">
                  <c:v>49.33</c:v>
                </c:pt>
                <c:pt idx="3437">
                  <c:v>49.33</c:v>
                </c:pt>
                <c:pt idx="3438">
                  <c:v>49.33</c:v>
                </c:pt>
                <c:pt idx="3439">
                  <c:v>49.33</c:v>
                </c:pt>
                <c:pt idx="3440">
                  <c:v>49.33</c:v>
                </c:pt>
                <c:pt idx="3441">
                  <c:v>49.33</c:v>
                </c:pt>
                <c:pt idx="3442">
                  <c:v>49.33</c:v>
                </c:pt>
                <c:pt idx="3443">
                  <c:v>49.33</c:v>
                </c:pt>
                <c:pt idx="3444">
                  <c:v>49.33</c:v>
                </c:pt>
                <c:pt idx="3445">
                  <c:v>49.33</c:v>
                </c:pt>
                <c:pt idx="3446">
                  <c:v>49.33</c:v>
                </c:pt>
                <c:pt idx="3447">
                  <c:v>49.33</c:v>
                </c:pt>
                <c:pt idx="3448">
                  <c:v>49.33</c:v>
                </c:pt>
                <c:pt idx="3449">
                  <c:v>49.33</c:v>
                </c:pt>
                <c:pt idx="3450">
                  <c:v>49.33</c:v>
                </c:pt>
                <c:pt idx="3451">
                  <c:v>49.33</c:v>
                </c:pt>
                <c:pt idx="3452">
                  <c:v>49.33</c:v>
                </c:pt>
                <c:pt idx="3453">
                  <c:v>49.33</c:v>
                </c:pt>
                <c:pt idx="3454">
                  <c:v>49.33</c:v>
                </c:pt>
                <c:pt idx="3455">
                  <c:v>49.33</c:v>
                </c:pt>
                <c:pt idx="3456">
                  <c:v>49.33</c:v>
                </c:pt>
                <c:pt idx="3457">
                  <c:v>49.33</c:v>
                </c:pt>
                <c:pt idx="3458">
                  <c:v>49.33</c:v>
                </c:pt>
                <c:pt idx="3459">
                  <c:v>49.33</c:v>
                </c:pt>
                <c:pt idx="3460">
                  <c:v>49.33</c:v>
                </c:pt>
                <c:pt idx="3461">
                  <c:v>49.33</c:v>
                </c:pt>
                <c:pt idx="3462">
                  <c:v>49.33</c:v>
                </c:pt>
                <c:pt idx="3463">
                  <c:v>49.33</c:v>
                </c:pt>
                <c:pt idx="3464">
                  <c:v>49.33</c:v>
                </c:pt>
                <c:pt idx="3465">
                  <c:v>49.33</c:v>
                </c:pt>
                <c:pt idx="3466">
                  <c:v>49.33</c:v>
                </c:pt>
                <c:pt idx="3467">
                  <c:v>49.33</c:v>
                </c:pt>
                <c:pt idx="3468">
                  <c:v>49.34</c:v>
                </c:pt>
                <c:pt idx="3469">
                  <c:v>49.34</c:v>
                </c:pt>
                <c:pt idx="3470">
                  <c:v>49.34</c:v>
                </c:pt>
                <c:pt idx="3471">
                  <c:v>49.34</c:v>
                </c:pt>
                <c:pt idx="3472">
                  <c:v>49.34</c:v>
                </c:pt>
                <c:pt idx="3473">
                  <c:v>49.35</c:v>
                </c:pt>
                <c:pt idx="3474">
                  <c:v>49.35</c:v>
                </c:pt>
                <c:pt idx="3475">
                  <c:v>49.35</c:v>
                </c:pt>
                <c:pt idx="3476">
                  <c:v>49.36</c:v>
                </c:pt>
                <c:pt idx="3477">
                  <c:v>49.37</c:v>
                </c:pt>
                <c:pt idx="3478">
                  <c:v>49.37</c:v>
                </c:pt>
                <c:pt idx="3479">
                  <c:v>49.38</c:v>
                </c:pt>
                <c:pt idx="3480">
                  <c:v>49.39</c:v>
                </c:pt>
                <c:pt idx="3481">
                  <c:v>49.4</c:v>
                </c:pt>
                <c:pt idx="3482">
                  <c:v>49.41</c:v>
                </c:pt>
                <c:pt idx="3483">
                  <c:v>49.43</c:v>
                </c:pt>
                <c:pt idx="3484">
                  <c:v>49.44</c:v>
                </c:pt>
                <c:pt idx="3485">
                  <c:v>49.45</c:v>
                </c:pt>
                <c:pt idx="3486">
                  <c:v>49.47</c:v>
                </c:pt>
                <c:pt idx="3487">
                  <c:v>49.49</c:v>
                </c:pt>
                <c:pt idx="3488">
                  <c:v>49.5</c:v>
                </c:pt>
                <c:pt idx="3489">
                  <c:v>49.51</c:v>
                </c:pt>
                <c:pt idx="3490">
                  <c:v>49.52</c:v>
                </c:pt>
                <c:pt idx="3491">
                  <c:v>49.52</c:v>
                </c:pt>
                <c:pt idx="3492">
                  <c:v>49.53</c:v>
                </c:pt>
                <c:pt idx="3493">
                  <c:v>49.54</c:v>
                </c:pt>
                <c:pt idx="3494">
                  <c:v>49.55</c:v>
                </c:pt>
                <c:pt idx="3495">
                  <c:v>49.56</c:v>
                </c:pt>
                <c:pt idx="3496">
                  <c:v>49.57</c:v>
                </c:pt>
                <c:pt idx="3497">
                  <c:v>49.58</c:v>
                </c:pt>
                <c:pt idx="3498">
                  <c:v>49.59</c:v>
                </c:pt>
                <c:pt idx="3499">
                  <c:v>49.59</c:v>
                </c:pt>
                <c:pt idx="3500">
                  <c:v>49.6</c:v>
                </c:pt>
                <c:pt idx="3501">
                  <c:v>49.6</c:v>
                </c:pt>
                <c:pt idx="3502">
                  <c:v>49.6</c:v>
                </c:pt>
                <c:pt idx="3503">
                  <c:v>49.6</c:v>
                </c:pt>
                <c:pt idx="3504">
                  <c:v>49.6</c:v>
                </c:pt>
                <c:pt idx="3505">
                  <c:v>49.6</c:v>
                </c:pt>
                <c:pt idx="3506">
                  <c:v>49.6</c:v>
                </c:pt>
                <c:pt idx="3507">
                  <c:v>49.6</c:v>
                </c:pt>
                <c:pt idx="3508">
                  <c:v>49.6</c:v>
                </c:pt>
                <c:pt idx="3509">
                  <c:v>49.6</c:v>
                </c:pt>
                <c:pt idx="3510">
                  <c:v>49.6</c:v>
                </c:pt>
                <c:pt idx="3511">
                  <c:v>49.6</c:v>
                </c:pt>
                <c:pt idx="3512">
                  <c:v>49.6</c:v>
                </c:pt>
                <c:pt idx="3513">
                  <c:v>49.6</c:v>
                </c:pt>
                <c:pt idx="3514">
                  <c:v>49.6</c:v>
                </c:pt>
                <c:pt idx="3515">
                  <c:v>49.61</c:v>
                </c:pt>
                <c:pt idx="3516">
                  <c:v>49.62</c:v>
                </c:pt>
                <c:pt idx="3517">
                  <c:v>49.64</c:v>
                </c:pt>
                <c:pt idx="3518">
                  <c:v>49.65</c:v>
                </c:pt>
                <c:pt idx="3519">
                  <c:v>49.67</c:v>
                </c:pt>
                <c:pt idx="3520">
                  <c:v>49.68</c:v>
                </c:pt>
                <c:pt idx="3521">
                  <c:v>49.7</c:v>
                </c:pt>
                <c:pt idx="3522">
                  <c:v>49.71</c:v>
                </c:pt>
                <c:pt idx="3523">
                  <c:v>49.72</c:v>
                </c:pt>
                <c:pt idx="3524">
                  <c:v>49.73</c:v>
                </c:pt>
                <c:pt idx="3525">
                  <c:v>49.73</c:v>
                </c:pt>
                <c:pt idx="3526">
                  <c:v>49.74</c:v>
                </c:pt>
                <c:pt idx="3527">
                  <c:v>49.74</c:v>
                </c:pt>
                <c:pt idx="3528">
                  <c:v>49.75</c:v>
                </c:pt>
                <c:pt idx="3529">
                  <c:v>49.76</c:v>
                </c:pt>
                <c:pt idx="3530">
                  <c:v>49.76</c:v>
                </c:pt>
                <c:pt idx="3531">
                  <c:v>49.77</c:v>
                </c:pt>
                <c:pt idx="3532">
                  <c:v>49.78</c:v>
                </c:pt>
                <c:pt idx="3533">
                  <c:v>49.79</c:v>
                </c:pt>
                <c:pt idx="3534">
                  <c:v>49.8</c:v>
                </c:pt>
                <c:pt idx="3535">
                  <c:v>49.81</c:v>
                </c:pt>
                <c:pt idx="3536">
                  <c:v>49.82</c:v>
                </c:pt>
                <c:pt idx="3537">
                  <c:v>49.83</c:v>
                </c:pt>
                <c:pt idx="3538">
                  <c:v>49.85</c:v>
                </c:pt>
                <c:pt idx="3539">
                  <c:v>49.86</c:v>
                </c:pt>
                <c:pt idx="3540">
                  <c:v>49.87</c:v>
                </c:pt>
                <c:pt idx="3541">
                  <c:v>49.88</c:v>
                </c:pt>
                <c:pt idx="3542">
                  <c:v>49.89</c:v>
                </c:pt>
                <c:pt idx="3543">
                  <c:v>49.89</c:v>
                </c:pt>
                <c:pt idx="3544">
                  <c:v>49.9</c:v>
                </c:pt>
                <c:pt idx="3545">
                  <c:v>49.91</c:v>
                </c:pt>
                <c:pt idx="3546">
                  <c:v>49.91</c:v>
                </c:pt>
                <c:pt idx="3547">
                  <c:v>49.91</c:v>
                </c:pt>
                <c:pt idx="3548">
                  <c:v>49.92</c:v>
                </c:pt>
                <c:pt idx="3549">
                  <c:v>49.92</c:v>
                </c:pt>
                <c:pt idx="3550">
                  <c:v>49.93</c:v>
                </c:pt>
                <c:pt idx="3551">
                  <c:v>49.94</c:v>
                </c:pt>
                <c:pt idx="3552">
                  <c:v>49.95</c:v>
                </c:pt>
                <c:pt idx="3553">
                  <c:v>49.96</c:v>
                </c:pt>
                <c:pt idx="3554">
                  <c:v>49.96</c:v>
                </c:pt>
                <c:pt idx="3555">
                  <c:v>49.97</c:v>
                </c:pt>
                <c:pt idx="3556">
                  <c:v>49.97</c:v>
                </c:pt>
                <c:pt idx="3557">
                  <c:v>49.98</c:v>
                </c:pt>
                <c:pt idx="3558">
                  <c:v>49.98</c:v>
                </c:pt>
                <c:pt idx="3559">
                  <c:v>49.99</c:v>
                </c:pt>
                <c:pt idx="3560">
                  <c:v>49.99</c:v>
                </c:pt>
                <c:pt idx="3561">
                  <c:v>49.99</c:v>
                </c:pt>
                <c:pt idx="3562">
                  <c:v>50</c:v>
                </c:pt>
                <c:pt idx="3563">
                  <c:v>50</c:v>
                </c:pt>
                <c:pt idx="3564">
                  <c:v>50</c:v>
                </c:pt>
                <c:pt idx="3565">
                  <c:v>50</c:v>
                </c:pt>
                <c:pt idx="3566">
                  <c:v>50</c:v>
                </c:pt>
                <c:pt idx="3567">
                  <c:v>50</c:v>
                </c:pt>
                <c:pt idx="3568">
                  <c:v>50</c:v>
                </c:pt>
                <c:pt idx="3569">
                  <c:v>50</c:v>
                </c:pt>
                <c:pt idx="3570">
                  <c:v>50</c:v>
                </c:pt>
                <c:pt idx="3571">
                  <c:v>50</c:v>
                </c:pt>
                <c:pt idx="3572">
                  <c:v>50</c:v>
                </c:pt>
                <c:pt idx="3573">
                  <c:v>50</c:v>
                </c:pt>
                <c:pt idx="3574">
                  <c:v>50</c:v>
                </c:pt>
                <c:pt idx="3575">
                  <c:v>50</c:v>
                </c:pt>
                <c:pt idx="3576">
                  <c:v>50</c:v>
                </c:pt>
                <c:pt idx="3577">
                  <c:v>50</c:v>
                </c:pt>
                <c:pt idx="3578">
                  <c:v>50</c:v>
                </c:pt>
                <c:pt idx="3579">
                  <c:v>50</c:v>
                </c:pt>
                <c:pt idx="3580">
                  <c:v>50</c:v>
                </c:pt>
                <c:pt idx="3581">
                  <c:v>50</c:v>
                </c:pt>
                <c:pt idx="3582">
                  <c:v>50</c:v>
                </c:pt>
                <c:pt idx="3583">
                  <c:v>50</c:v>
                </c:pt>
                <c:pt idx="3584">
                  <c:v>50</c:v>
                </c:pt>
                <c:pt idx="3585">
                  <c:v>50</c:v>
                </c:pt>
                <c:pt idx="3586">
                  <c:v>50</c:v>
                </c:pt>
                <c:pt idx="3587">
                  <c:v>50</c:v>
                </c:pt>
                <c:pt idx="3588">
                  <c:v>49.99</c:v>
                </c:pt>
                <c:pt idx="3589">
                  <c:v>49.99</c:v>
                </c:pt>
                <c:pt idx="3590">
                  <c:v>49.99</c:v>
                </c:pt>
                <c:pt idx="3591">
                  <c:v>49.98</c:v>
                </c:pt>
                <c:pt idx="3592">
                  <c:v>49.98</c:v>
                </c:pt>
                <c:pt idx="3593">
                  <c:v>49.96</c:v>
                </c:pt>
                <c:pt idx="3594">
                  <c:v>49.95</c:v>
                </c:pt>
                <c:pt idx="3595">
                  <c:v>49.94</c:v>
                </c:pt>
                <c:pt idx="3596">
                  <c:v>49.93</c:v>
                </c:pt>
                <c:pt idx="3597">
                  <c:v>49.93</c:v>
                </c:pt>
                <c:pt idx="3598">
                  <c:v>49.92</c:v>
                </c:pt>
                <c:pt idx="3599">
                  <c:v>49.92</c:v>
                </c:pt>
                <c:pt idx="3600">
                  <c:v>49.92</c:v>
                </c:pt>
                <c:pt idx="3601">
                  <c:v>49.91</c:v>
                </c:pt>
                <c:pt idx="3602">
                  <c:v>49.9</c:v>
                </c:pt>
                <c:pt idx="3603">
                  <c:v>49.89</c:v>
                </c:pt>
                <c:pt idx="3604">
                  <c:v>49.89</c:v>
                </c:pt>
                <c:pt idx="3605">
                  <c:v>49.87</c:v>
                </c:pt>
                <c:pt idx="3606">
                  <c:v>49.86</c:v>
                </c:pt>
                <c:pt idx="3607">
                  <c:v>49.86</c:v>
                </c:pt>
                <c:pt idx="3608">
                  <c:v>49.85</c:v>
                </c:pt>
                <c:pt idx="3609">
                  <c:v>49.85</c:v>
                </c:pt>
                <c:pt idx="3610">
                  <c:v>49.84</c:v>
                </c:pt>
                <c:pt idx="3611">
                  <c:v>49.84</c:v>
                </c:pt>
                <c:pt idx="3612">
                  <c:v>49.83</c:v>
                </c:pt>
                <c:pt idx="3613">
                  <c:v>49.83</c:v>
                </c:pt>
                <c:pt idx="3614">
                  <c:v>49.82</c:v>
                </c:pt>
                <c:pt idx="3615">
                  <c:v>49.82</c:v>
                </c:pt>
                <c:pt idx="3616">
                  <c:v>49.81</c:v>
                </c:pt>
                <c:pt idx="3617">
                  <c:v>49.8</c:v>
                </c:pt>
                <c:pt idx="3618">
                  <c:v>49.79</c:v>
                </c:pt>
                <c:pt idx="3619">
                  <c:v>49.78</c:v>
                </c:pt>
                <c:pt idx="3620">
                  <c:v>49.77</c:v>
                </c:pt>
                <c:pt idx="3621">
                  <c:v>49.76</c:v>
                </c:pt>
                <c:pt idx="3622">
                  <c:v>49.76</c:v>
                </c:pt>
                <c:pt idx="3623">
                  <c:v>49.75</c:v>
                </c:pt>
                <c:pt idx="3624">
                  <c:v>49.75</c:v>
                </c:pt>
                <c:pt idx="3625">
                  <c:v>49.75</c:v>
                </c:pt>
                <c:pt idx="3626">
                  <c:v>49.75</c:v>
                </c:pt>
                <c:pt idx="3627">
                  <c:v>49.74</c:v>
                </c:pt>
                <c:pt idx="3628">
                  <c:v>49.74</c:v>
                </c:pt>
                <c:pt idx="3629">
                  <c:v>49.74</c:v>
                </c:pt>
                <c:pt idx="3630">
                  <c:v>49.73</c:v>
                </c:pt>
                <c:pt idx="3631">
                  <c:v>49.73</c:v>
                </c:pt>
                <c:pt idx="3632">
                  <c:v>49.73</c:v>
                </c:pt>
                <c:pt idx="3633">
                  <c:v>49.73</c:v>
                </c:pt>
                <c:pt idx="3634">
                  <c:v>49.73</c:v>
                </c:pt>
                <c:pt idx="3635">
                  <c:v>49.73</c:v>
                </c:pt>
                <c:pt idx="3636">
                  <c:v>49.73</c:v>
                </c:pt>
                <c:pt idx="3637">
                  <c:v>49.73</c:v>
                </c:pt>
                <c:pt idx="3638">
                  <c:v>49.73</c:v>
                </c:pt>
                <c:pt idx="3639">
                  <c:v>49.73</c:v>
                </c:pt>
                <c:pt idx="3640">
                  <c:v>49.73</c:v>
                </c:pt>
                <c:pt idx="3641">
                  <c:v>49.73</c:v>
                </c:pt>
                <c:pt idx="3642">
                  <c:v>49.73</c:v>
                </c:pt>
                <c:pt idx="3643">
                  <c:v>49.73</c:v>
                </c:pt>
                <c:pt idx="3644">
                  <c:v>49.73</c:v>
                </c:pt>
                <c:pt idx="3645">
                  <c:v>49.73</c:v>
                </c:pt>
                <c:pt idx="3646">
                  <c:v>49.73</c:v>
                </c:pt>
                <c:pt idx="3647">
                  <c:v>49.73</c:v>
                </c:pt>
                <c:pt idx="3648">
                  <c:v>49.73</c:v>
                </c:pt>
                <c:pt idx="3649">
                  <c:v>49.73</c:v>
                </c:pt>
                <c:pt idx="3650">
                  <c:v>49.73</c:v>
                </c:pt>
                <c:pt idx="3651">
                  <c:v>49.73</c:v>
                </c:pt>
                <c:pt idx="3652">
                  <c:v>49.73</c:v>
                </c:pt>
                <c:pt idx="3653">
                  <c:v>49.73</c:v>
                </c:pt>
                <c:pt idx="3654">
                  <c:v>49.73</c:v>
                </c:pt>
                <c:pt idx="3655">
                  <c:v>49.73</c:v>
                </c:pt>
                <c:pt idx="3656">
                  <c:v>49.73</c:v>
                </c:pt>
                <c:pt idx="3657">
                  <c:v>49.72</c:v>
                </c:pt>
                <c:pt idx="3658">
                  <c:v>49.72</c:v>
                </c:pt>
                <c:pt idx="3659">
                  <c:v>49.72</c:v>
                </c:pt>
                <c:pt idx="3660">
                  <c:v>49.72</c:v>
                </c:pt>
                <c:pt idx="3661">
                  <c:v>49.72</c:v>
                </c:pt>
                <c:pt idx="3662">
                  <c:v>49.71</c:v>
                </c:pt>
                <c:pt idx="3663">
                  <c:v>49.71</c:v>
                </c:pt>
                <c:pt idx="3664">
                  <c:v>49.71</c:v>
                </c:pt>
                <c:pt idx="3665">
                  <c:v>49.71</c:v>
                </c:pt>
                <c:pt idx="3666">
                  <c:v>49.71</c:v>
                </c:pt>
                <c:pt idx="3667">
                  <c:v>49.71</c:v>
                </c:pt>
                <c:pt idx="3668">
                  <c:v>49.71</c:v>
                </c:pt>
                <c:pt idx="3669">
                  <c:v>49.71</c:v>
                </c:pt>
                <c:pt idx="3670">
                  <c:v>49.7</c:v>
                </c:pt>
                <c:pt idx="3671">
                  <c:v>49.69</c:v>
                </c:pt>
                <c:pt idx="3672">
                  <c:v>49.68</c:v>
                </c:pt>
                <c:pt idx="3673">
                  <c:v>49.68</c:v>
                </c:pt>
                <c:pt idx="3674">
                  <c:v>49.67</c:v>
                </c:pt>
                <c:pt idx="3675">
                  <c:v>49.66</c:v>
                </c:pt>
                <c:pt idx="3676">
                  <c:v>49.65</c:v>
                </c:pt>
                <c:pt idx="3677">
                  <c:v>49.65</c:v>
                </c:pt>
                <c:pt idx="3678">
                  <c:v>49.64</c:v>
                </c:pt>
                <c:pt idx="3679">
                  <c:v>49.64</c:v>
                </c:pt>
                <c:pt idx="3680">
                  <c:v>49.64</c:v>
                </c:pt>
                <c:pt idx="3681">
                  <c:v>49.63</c:v>
                </c:pt>
                <c:pt idx="3682">
                  <c:v>49.63</c:v>
                </c:pt>
                <c:pt idx="3683">
                  <c:v>49.63</c:v>
                </c:pt>
                <c:pt idx="3684">
                  <c:v>49.63</c:v>
                </c:pt>
                <c:pt idx="3685">
                  <c:v>49.62</c:v>
                </c:pt>
                <c:pt idx="3686">
                  <c:v>49.62</c:v>
                </c:pt>
                <c:pt idx="3687">
                  <c:v>49.62</c:v>
                </c:pt>
                <c:pt idx="3688">
                  <c:v>49.62</c:v>
                </c:pt>
                <c:pt idx="3689">
                  <c:v>49.62</c:v>
                </c:pt>
                <c:pt idx="3690">
                  <c:v>49.62</c:v>
                </c:pt>
                <c:pt idx="3691">
                  <c:v>49.62</c:v>
                </c:pt>
                <c:pt idx="3692">
                  <c:v>49.62</c:v>
                </c:pt>
                <c:pt idx="3693">
                  <c:v>49.61</c:v>
                </c:pt>
                <c:pt idx="3694">
                  <c:v>49.61</c:v>
                </c:pt>
                <c:pt idx="3695">
                  <c:v>49.61</c:v>
                </c:pt>
                <c:pt idx="3696">
                  <c:v>49.61</c:v>
                </c:pt>
                <c:pt idx="3697">
                  <c:v>49.61</c:v>
                </c:pt>
                <c:pt idx="3698">
                  <c:v>49.61</c:v>
                </c:pt>
                <c:pt idx="3699">
                  <c:v>49.61</c:v>
                </c:pt>
                <c:pt idx="3700">
                  <c:v>49.61</c:v>
                </c:pt>
                <c:pt idx="3701">
                  <c:v>49.61</c:v>
                </c:pt>
                <c:pt idx="3702">
                  <c:v>49.61</c:v>
                </c:pt>
                <c:pt idx="3703">
                  <c:v>49.61</c:v>
                </c:pt>
                <c:pt idx="3704">
                  <c:v>49.61</c:v>
                </c:pt>
                <c:pt idx="3705">
                  <c:v>49.61</c:v>
                </c:pt>
                <c:pt idx="3706">
                  <c:v>49.61</c:v>
                </c:pt>
                <c:pt idx="3707">
                  <c:v>49.61</c:v>
                </c:pt>
                <c:pt idx="3708">
                  <c:v>49.61</c:v>
                </c:pt>
                <c:pt idx="3709">
                  <c:v>49.61</c:v>
                </c:pt>
                <c:pt idx="3710">
                  <c:v>49.6</c:v>
                </c:pt>
                <c:pt idx="3711">
                  <c:v>49.6</c:v>
                </c:pt>
                <c:pt idx="3712">
                  <c:v>49.6</c:v>
                </c:pt>
                <c:pt idx="3713">
                  <c:v>49.6</c:v>
                </c:pt>
                <c:pt idx="3714">
                  <c:v>49.6</c:v>
                </c:pt>
                <c:pt idx="3715">
                  <c:v>49.6</c:v>
                </c:pt>
                <c:pt idx="3716">
                  <c:v>49.6</c:v>
                </c:pt>
                <c:pt idx="3717">
                  <c:v>49.6</c:v>
                </c:pt>
                <c:pt idx="3718">
                  <c:v>49.6</c:v>
                </c:pt>
                <c:pt idx="3719">
                  <c:v>49.6</c:v>
                </c:pt>
                <c:pt idx="3720">
                  <c:v>49.6</c:v>
                </c:pt>
                <c:pt idx="3721">
                  <c:v>49.6</c:v>
                </c:pt>
                <c:pt idx="3722">
                  <c:v>49.6</c:v>
                </c:pt>
                <c:pt idx="3723">
                  <c:v>49.6</c:v>
                </c:pt>
                <c:pt idx="3724">
                  <c:v>49.6</c:v>
                </c:pt>
                <c:pt idx="3725">
                  <c:v>49.6</c:v>
                </c:pt>
                <c:pt idx="3726">
                  <c:v>49.6</c:v>
                </c:pt>
                <c:pt idx="3727">
                  <c:v>49.6</c:v>
                </c:pt>
                <c:pt idx="3728">
                  <c:v>49.6</c:v>
                </c:pt>
                <c:pt idx="3729">
                  <c:v>49.6</c:v>
                </c:pt>
                <c:pt idx="3730">
                  <c:v>49.6</c:v>
                </c:pt>
                <c:pt idx="3731">
                  <c:v>49.6</c:v>
                </c:pt>
                <c:pt idx="3732">
                  <c:v>49.6</c:v>
                </c:pt>
                <c:pt idx="3733">
                  <c:v>49.6</c:v>
                </c:pt>
                <c:pt idx="3734">
                  <c:v>49.6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11128"/>
        <c:axId val="289613480"/>
      </c:scatterChart>
      <c:valAx>
        <c:axId val="2896111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3480"/>
        <c:crosses val="autoZero"/>
        <c:crossBetween val="midCat"/>
      </c:valAx>
      <c:valAx>
        <c:axId val="289613480"/>
        <c:scaling>
          <c:orientation val="minMax"/>
          <c:min val="4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11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'2015_10_30-11_32_31'!$B$1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'2015_10_30-11_32_31'!$A$2:$A$3744</c:f>
              <c:numCache>
                <c:formatCode>mm:ss.0</c:formatCode>
                <c:ptCount val="3743"/>
                <c:pt idx="0">
                  <c:v>0.48105731481481478</c:v>
                </c:pt>
                <c:pt idx="1">
                  <c:v>0.48106032407407406</c:v>
                </c:pt>
                <c:pt idx="2">
                  <c:v>0.4810638888888889</c:v>
                </c:pt>
                <c:pt idx="3">
                  <c:v>0.48106746527777777</c:v>
                </c:pt>
                <c:pt idx="4">
                  <c:v>0.48107115740740741</c:v>
                </c:pt>
                <c:pt idx="5">
                  <c:v>0.4810741550925926</c:v>
                </c:pt>
                <c:pt idx="6">
                  <c:v>0.48107804398148146</c:v>
                </c:pt>
                <c:pt idx="7">
                  <c:v>0.48108111111111113</c:v>
                </c:pt>
                <c:pt idx="8">
                  <c:v>0.48108483796296292</c:v>
                </c:pt>
                <c:pt idx="9">
                  <c:v>0.48108907407407409</c:v>
                </c:pt>
                <c:pt idx="10">
                  <c:v>0.48109215277777778</c:v>
                </c:pt>
                <c:pt idx="11">
                  <c:v>0.48109593749999996</c:v>
                </c:pt>
                <c:pt idx="12">
                  <c:v>0.48109936342592591</c:v>
                </c:pt>
                <c:pt idx="13">
                  <c:v>0.48110261574074076</c:v>
                </c:pt>
                <c:pt idx="14">
                  <c:v>0.48110531249999999</c:v>
                </c:pt>
                <c:pt idx="15">
                  <c:v>0.4811085532407407</c:v>
                </c:pt>
                <c:pt idx="16">
                  <c:v>0.4811113310185185</c:v>
                </c:pt>
                <c:pt idx="17">
                  <c:v>0.48111460648148147</c:v>
                </c:pt>
                <c:pt idx="18">
                  <c:v>0.48111776620370367</c:v>
                </c:pt>
                <c:pt idx="19">
                  <c:v>0.48112149305555557</c:v>
                </c:pt>
                <c:pt idx="20">
                  <c:v>0.48112479166666672</c:v>
                </c:pt>
                <c:pt idx="21">
                  <c:v>0.48112837962962968</c:v>
                </c:pt>
                <c:pt idx="22">
                  <c:v>0.48113174768518524</c:v>
                </c:pt>
                <c:pt idx="23">
                  <c:v>0.48113457175925928</c:v>
                </c:pt>
                <c:pt idx="24">
                  <c:v>0.48113827546296295</c:v>
                </c:pt>
                <c:pt idx="25">
                  <c:v>0.48114150462962962</c:v>
                </c:pt>
                <c:pt idx="26">
                  <c:v>0.48114512731481485</c:v>
                </c:pt>
                <c:pt idx="27">
                  <c:v>0.48114906249999995</c:v>
                </c:pt>
                <c:pt idx="28">
                  <c:v>0.48115315972222222</c:v>
                </c:pt>
                <c:pt idx="29">
                  <c:v>0.48115696759259258</c:v>
                </c:pt>
                <c:pt idx="30">
                  <c:v>0.48116170138888892</c:v>
                </c:pt>
                <c:pt idx="31">
                  <c:v>0.48116609953703704</c:v>
                </c:pt>
                <c:pt idx="32">
                  <c:v>0.48117027777777777</c:v>
                </c:pt>
                <c:pt idx="33">
                  <c:v>0.48117353009259256</c:v>
                </c:pt>
                <c:pt idx="34">
                  <c:v>0.48117746527777777</c:v>
                </c:pt>
                <c:pt idx="35">
                  <c:v>0.48118127314814818</c:v>
                </c:pt>
                <c:pt idx="36">
                  <c:v>0.48118449074074077</c:v>
                </c:pt>
                <c:pt idx="37">
                  <c:v>0.48118842592592598</c:v>
                </c:pt>
                <c:pt idx="38">
                  <c:v>0.48119699074074074</c:v>
                </c:pt>
                <c:pt idx="39">
                  <c:v>0.48120063657407403</c:v>
                </c:pt>
                <c:pt idx="40">
                  <c:v>0.48120415509259257</c:v>
                </c:pt>
                <c:pt idx="41">
                  <c:v>0.48120721064814814</c:v>
                </c:pt>
                <c:pt idx="42">
                  <c:v>0.48121083333333337</c:v>
                </c:pt>
                <c:pt idx="43">
                  <c:v>0.48121392361111109</c:v>
                </c:pt>
                <c:pt idx="44">
                  <c:v>0.48121745370370372</c:v>
                </c:pt>
                <c:pt idx="45">
                  <c:v>0.48122097222222221</c:v>
                </c:pt>
                <c:pt idx="46">
                  <c:v>0.48122476851851853</c:v>
                </c:pt>
                <c:pt idx="47">
                  <c:v>0.48122780092592593</c:v>
                </c:pt>
                <c:pt idx="48">
                  <c:v>0.48123164351851849</c:v>
                </c:pt>
                <c:pt idx="49">
                  <c:v>0.48123524305555554</c:v>
                </c:pt>
                <c:pt idx="50">
                  <c:v>0.4812386574074074</c:v>
                </c:pt>
                <c:pt idx="51">
                  <c:v>0.48124141203703702</c:v>
                </c:pt>
                <c:pt idx="52">
                  <c:v>0.48124473379629634</c:v>
                </c:pt>
                <c:pt idx="53">
                  <c:v>0.48124759259259259</c:v>
                </c:pt>
                <c:pt idx="54">
                  <c:v>0.48125089120370368</c:v>
                </c:pt>
                <c:pt idx="55">
                  <c:v>0.48125376157407412</c:v>
                </c:pt>
                <c:pt idx="56">
                  <c:v>0.48125703703703704</c:v>
                </c:pt>
                <c:pt idx="57">
                  <c:v>0.4812601967592593</c:v>
                </c:pt>
                <c:pt idx="58">
                  <c:v>0.48126379629629629</c:v>
                </c:pt>
                <c:pt idx="59">
                  <c:v>0.48126737268518521</c:v>
                </c:pt>
                <c:pt idx="60">
                  <c:v>0.48127113425925927</c:v>
                </c:pt>
                <c:pt idx="61">
                  <c:v>0.48127412037037037</c:v>
                </c:pt>
                <c:pt idx="62">
                  <c:v>0.48127790509259261</c:v>
                </c:pt>
                <c:pt idx="63">
                  <c:v>0.48128144675925927</c:v>
                </c:pt>
                <c:pt idx="64">
                  <c:v>0.48128497685185184</c:v>
                </c:pt>
                <c:pt idx="65">
                  <c:v>0.48128811342592592</c:v>
                </c:pt>
                <c:pt idx="66">
                  <c:v>0.48129179398148153</c:v>
                </c:pt>
                <c:pt idx="67">
                  <c:v>0.48129504629629632</c:v>
                </c:pt>
                <c:pt idx="68">
                  <c:v>0.48129863425925928</c:v>
                </c:pt>
                <c:pt idx="69">
                  <c:v>0.48130232638888892</c:v>
                </c:pt>
                <c:pt idx="70">
                  <c:v>0.48130545138888886</c:v>
                </c:pt>
                <c:pt idx="71">
                  <c:v>0.48130870370370366</c:v>
                </c:pt>
                <c:pt idx="72">
                  <c:v>0.48131151620370366</c:v>
                </c:pt>
                <c:pt idx="73">
                  <c:v>0.48131475694444448</c:v>
                </c:pt>
                <c:pt idx="74">
                  <c:v>0.48131754629629625</c:v>
                </c:pt>
                <c:pt idx="75">
                  <c:v>0.48132079861111116</c:v>
                </c:pt>
                <c:pt idx="76">
                  <c:v>0.48132359953703707</c:v>
                </c:pt>
                <c:pt idx="77">
                  <c:v>0.48132687499999999</c:v>
                </c:pt>
                <c:pt idx="78">
                  <c:v>0.48132966435185187</c:v>
                </c:pt>
                <c:pt idx="79">
                  <c:v>0.48133322916666671</c:v>
                </c:pt>
                <c:pt idx="80">
                  <c:v>0.48133686342592591</c:v>
                </c:pt>
                <c:pt idx="81">
                  <c:v>0.48134064814814814</c:v>
                </c:pt>
                <c:pt idx="82">
                  <c:v>0.48134363425925925</c:v>
                </c:pt>
                <c:pt idx="83">
                  <c:v>0.48134743055555557</c:v>
                </c:pt>
                <c:pt idx="84">
                  <c:v>0.48135092592592593</c:v>
                </c:pt>
                <c:pt idx="85">
                  <c:v>0.48135446759259254</c:v>
                </c:pt>
                <c:pt idx="86">
                  <c:v>0.48135769675925927</c:v>
                </c:pt>
                <c:pt idx="87">
                  <c:v>0.48136133101851852</c:v>
                </c:pt>
                <c:pt idx="88">
                  <c:v>0.48136438657407404</c:v>
                </c:pt>
                <c:pt idx="89">
                  <c:v>0.48136799768518518</c:v>
                </c:pt>
                <c:pt idx="90">
                  <c:v>0.48137157407407405</c:v>
                </c:pt>
                <c:pt idx="91">
                  <c:v>0.4813751273148148</c:v>
                </c:pt>
                <c:pt idx="92">
                  <c:v>0.48137778935185183</c:v>
                </c:pt>
                <c:pt idx="93">
                  <c:v>0.48138126157407407</c:v>
                </c:pt>
                <c:pt idx="94">
                  <c:v>0.4813839236111111</c:v>
                </c:pt>
                <c:pt idx="95">
                  <c:v>0.48138733796296296</c:v>
                </c:pt>
                <c:pt idx="96">
                  <c:v>0.48139004629629628</c:v>
                </c:pt>
                <c:pt idx="97">
                  <c:v>0.48139343749999997</c:v>
                </c:pt>
                <c:pt idx="98">
                  <c:v>0.48139616898148146</c:v>
                </c:pt>
                <c:pt idx="99">
                  <c:v>0.48139982638888884</c:v>
                </c:pt>
                <c:pt idx="100">
                  <c:v>0.48140354166666666</c:v>
                </c:pt>
                <c:pt idx="101">
                  <c:v>0.48140658564814814</c:v>
                </c:pt>
                <c:pt idx="102">
                  <c:v>0.48141050925925927</c:v>
                </c:pt>
                <c:pt idx="103">
                  <c:v>0.48141354166666667</c:v>
                </c:pt>
                <c:pt idx="104">
                  <c:v>0.48141726851851852</c:v>
                </c:pt>
                <c:pt idx="105">
                  <c:v>0.48142096064814816</c:v>
                </c:pt>
                <c:pt idx="106">
                  <c:v>0.48142398148148152</c:v>
                </c:pt>
                <c:pt idx="107">
                  <c:v>0.48142775462962967</c:v>
                </c:pt>
                <c:pt idx="108">
                  <c:v>0.48143078703703707</c:v>
                </c:pt>
                <c:pt idx="109">
                  <c:v>0.48143462962962963</c:v>
                </c:pt>
                <c:pt idx="110">
                  <c:v>0.48143821759259259</c:v>
                </c:pt>
                <c:pt idx="111">
                  <c:v>0.48144189814814814</c:v>
                </c:pt>
                <c:pt idx="112">
                  <c:v>0.48144491898148151</c:v>
                </c:pt>
                <c:pt idx="113">
                  <c:v>0.48144825231481486</c:v>
                </c:pt>
                <c:pt idx="114">
                  <c:v>0.48145119212962961</c:v>
                </c:pt>
                <c:pt idx="115">
                  <c:v>0.48145449074074076</c:v>
                </c:pt>
                <c:pt idx="116">
                  <c:v>0.4814578356481482</c:v>
                </c:pt>
                <c:pt idx="117">
                  <c:v>0.48146114583333333</c:v>
                </c:pt>
                <c:pt idx="118">
                  <c:v>0.4814645023148148</c:v>
                </c:pt>
                <c:pt idx="119">
                  <c:v>0.48146741898148143</c:v>
                </c:pt>
                <c:pt idx="120">
                  <c:v>0.48147108796296295</c:v>
                </c:pt>
                <c:pt idx="121">
                  <c:v>0.48147416666666665</c:v>
                </c:pt>
                <c:pt idx="122">
                  <c:v>0.48147785879629629</c:v>
                </c:pt>
                <c:pt idx="123">
                  <c:v>0.48148138888888892</c:v>
                </c:pt>
                <c:pt idx="124">
                  <c:v>0.48148493055555552</c:v>
                </c:pt>
                <c:pt idx="125">
                  <c:v>0.48148810185185181</c:v>
                </c:pt>
                <c:pt idx="126">
                  <c:v>0.48149188657407405</c:v>
                </c:pt>
                <c:pt idx="127">
                  <c:v>0.48149546296296292</c:v>
                </c:pt>
                <c:pt idx="128">
                  <c:v>0.48149898148148146</c:v>
                </c:pt>
                <c:pt idx="129">
                  <c:v>0.48150276620370369</c:v>
                </c:pt>
                <c:pt idx="130">
                  <c:v>0.48150591435185186</c:v>
                </c:pt>
                <c:pt idx="131">
                  <c:v>0.4815096527777778</c:v>
                </c:pt>
                <c:pt idx="132">
                  <c:v>0.48151332175925926</c:v>
                </c:pt>
                <c:pt idx="133">
                  <c:v>0.48151678240740742</c:v>
                </c:pt>
                <c:pt idx="134">
                  <c:v>0.48151965277777781</c:v>
                </c:pt>
                <c:pt idx="135">
                  <c:v>0.48152300925925928</c:v>
                </c:pt>
                <c:pt idx="136">
                  <c:v>0.48152584490740741</c:v>
                </c:pt>
                <c:pt idx="137">
                  <c:v>0.48152916666666662</c:v>
                </c:pt>
                <c:pt idx="138">
                  <c:v>0.48153204861111115</c:v>
                </c:pt>
                <c:pt idx="139">
                  <c:v>0.48153539351851848</c:v>
                </c:pt>
                <c:pt idx="140">
                  <c:v>0.48153917824074077</c:v>
                </c:pt>
                <c:pt idx="141">
                  <c:v>0.48154285879629627</c:v>
                </c:pt>
                <c:pt idx="142">
                  <c:v>0.48154605324074073</c:v>
                </c:pt>
                <c:pt idx="143">
                  <c:v>0.48154998842592595</c:v>
                </c:pt>
                <c:pt idx="144">
                  <c:v>0.48155364583333332</c:v>
                </c:pt>
                <c:pt idx="145">
                  <c:v>0.48155725694444446</c:v>
                </c:pt>
                <c:pt idx="146">
                  <c:v>0.48156040509259257</c:v>
                </c:pt>
                <c:pt idx="147">
                  <c:v>0.48156413194444442</c:v>
                </c:pt>
                <c:pt idx="148">
                  <c:v>0.48156730324074076</c:v>
                </c:pt>
                <c:pt idx="149">
                  <c:v>0.48157087962962963</c:v>
                </c:pt>
                <c:pt idx="150">
                  <c:v>0.48157453703703701</c:v>
                </c:pt>
                <c:pt idx="151">
                  <c:v>0.48157777777777783</c:v>
                </c:pt>
                <c:pt idx="152">
                  <c:v>0.48158144675925924</c:v>
                </c:pt>
                <c:pt idx="153">
                  <c:v>0.48158444444444443</c:v>
                </c:pt>
                <c:pt idx="154">
                  <c:v>0.48158777777777778</c:v>
                </c:pt>
                <c:pt idx="155">
                  <c:v>0.48159121527777776</c:v>
                </c:pt>
                <c:pt idx="156">
                  <c:v>0.48159453703703708</c:v>
                </c:pt>
                <c:pt idx="157">
                  <c:v>0.48159728009259256</c:v>
                </c:pt>
                <c:pt idx="158">
                  <c:v>0.4816005902777778</c:v>
                </c:pt>
                <c:pt idx="159">
                  <c:v>0.48160333333333333</c:v>
                </c:pt>
                <c:pt idx="160">
                  <c:v>0.48160662037037039</c:v>
                </c:pt>
                <c:pt idx="161">
                  <c:v>0.48160965277777779</c:v>
                </c:pt>
                <c:pt idx="162">
                  <c:v>0.48161342592592593</c:v>
                </c:pt>
                <c:pt idx="163">
                  <c:v>0.4816170486111111</c:v>
                </c:pt>
                <c:pt idx="164">
                  <c:v>0.48162060185185185</c:v>
                </c:pt>
                <c:pt idx="165">
                  <c:v>0.48162369212962958</c:v>
                </c:pt>
                <c:pt idx="166">
                  <c:v>0.48162731481481486</c:v>
                </c:pt>
                <c:pt idx="167">
                  <c:v>0.48163059027777777</c:v>
                </c:pt>
                <c:pt idx="168">
                  <c:v>0.48163431712962962</c:v>
                </c:pt>
                <c:pt idx="169">
                  <c:v>0.48163810185185185</c:v>
                </c:pt>
                <c:pt idx="170">
                  <c:v>0.48164130787037035</c:v>
                </c:pt>
                <c:pt idx="171">
                  <c:v>0.48164506944444446</c:v>
                </c:pt>
                <c:pt idx="172">
                  <c:v>0.48164827546296296</c:v>
                </c:pt>
                <c:pt idx="173">
                  <c:v>0.48165206018518519</c:v>
                </c:pt>
                <c:pt idx="174">
                  <c:v>0.48165548611111109</c:v>
                </c:pt>
                <c:pt idx="175">
                  <c:v>0.48165826388888888</c:v>
                </c:pt>
                <c:pt idx="176">
                  <c:v>0.48166155092592594</c:v>
                </c:pt>
                <c:pt idx="177">
                  <c:v>0.48166428240740738</c:v>
                </c:pt>
                <c:pt idx="178">
                  <c:v>0.48166761574074074</c:v>
                </c:pt>
                <c:pt idx="179">
                  <c:v>0.48167047453703704</c:v>
                </c:pt>
                <c:pt idx="180">
                  <c:v>0.48167376157407404</c:v>
                </c:pt>
                <c:pt idx="181">
                  <c:v>0.48167722222222226</c:v>
                </c:pt>
                <c:pt idx="182">
                  <c:v>0.48168087962962963</c:v>
                </c:pt>
                <c:pt idx="183">
                  <c:v>0.4816846296296296</c:v>
                </c:pt>
                <c:pt idx="184">
                  <c:v>0.48168792824074075</c:v>
                </c:pt>
                <c:pt idx="185">
                  <c:v>0.48169170138888889</c:v>
                </c:pt>
                <c:pt idx="186">
                  <c:v>0.48169549768518521</c:v>
                </c:pt>
                <c:pt idx="187">
                  <c:v>0.48169925925925927</c:v>
                </c:pt>
                <c:pt idx="188">
                  <c:v>0.48170253472222219</c:v>
                </c:pt>
                <c:pt idx="189">
                  <c:v>0.48170630787037033</c:v>
                </c:pt>
                <c:pt idx="190">
                  <c:v>0.48171017361111113</c:v>
                </c:pt>
                <c:pt idx="191">
                  <c:v>0.48171392361111115</c:v>
                </c:pt>
                <c:pt idx="192">
                  <c:v>0.48171724537037036</c:v>
                </c:pt>
                <c:pt idx="193">
                  <c:v>0.4817209375</c:v>
                </c:pt>
                <c:pt idx="194">
                  <c:v>0.48172446759259263</c:v>
                </c:pt>
                <c:pt idx="195">
                  <c:v>0.48172785879629632</c:v>
                </c:pt>
                <c:pt idx="196">
                  <c:v>0.48173085648148151</c:v>
                </c:pt>
                <c:pt idx="197">
                  <c:v>0.4817342824074074</c:v>
                </c:pt>
                <c:pt idx="198">
                  <c:v>0.4817370949074074</c:v>
                </c:pt>
                <c:pt idx="199">
                  <c:v>0.48174049768518518</c:v>
                </c:pt>
                <c:pt idx="200">
                  <c:v>0.48174327546296297</c:v>
                </c:pt>
                <c:pt idx="201">
                  <c:v>0.48174679398148146</c:v>
                </c:pt>
                <c:pt idx="202">
                  <c:v>0.48175037037037033</c:v>
                </c:pt>
                <c:pt idx="203">
                  <c:v>0.48175420138888891</c:v>
                </c:pt>
                <c:pt idx="204">
                  <c:v>0.48175736111111106</c:v>
                </c:pt>
                <c:pt idx="205">
                  <c:v>0.48176103009259258</c:v>
                </c:pt>
                <c:pt idx="206">
                  <c:v>0.48176486111111111</c:v>
                </c:pt>
                <c:pt idx="207">
                  <c:v>0.48176854166666666</c:v>
                </c:pt>
                <c:pt idx="208">
                  <c:v>0.48177165509259257</c:v>
                </c:pt>
                <c:pt idx="209">
                  <c:v>0.48177607638888892</c:v>
                </c:pt>
                <c:pt idx="210">
                  <c:v>0.48177969907407409</c:v>
                </c:pt>
                <c:pt idx="211">
                  <c:v>0.48178283564814817</c:v>
                </c:pt>
                <c:pt idx="212">
                  <c:v>0.48178650462962963</c:v>
                </c:pt>
                <c:pt idx="213">
                  <c:v>0.48178969907407404</c:v>
                </c:pt>
                <c:pt idx="214">
                  <c:v>0.48179363425925925</c:v>
                </c:pt>
                <c:pt idx="215">
                  <c:v>0.48179709490740735</c:v>
                </c:pt>
                <c:pt idx="216">
                  <c:v>0.48179998842592592</c:v>
                </c:pt>
                <c:pt idx="217">
                  <c:v>0.48180332175925927</c:v>
                </c:pt>
                <c:pt idx="218">
                  <c:v>0.48180612268518513</c:v>
                </c:pt>
                <c:pt idx="219">
                  <c:v>0.48180951388888887</c:v>
                </c:pt>
                <c:pt idx="220">
                  <c:v>0.48181231481481479</c:v>
                </c:pt>
                <c:pt idx="221">
                  <c:v>0.48181621527777779</c:v>
                </c:pt>
                <c:pt idx="222">
                  <c:v>0.48181994212962964</c:v>
                </c:pt>
                <c:pt idx="223">
                  <c:v>0.4818235763888889</c:v>
                </c:pt>
                <c:pt idx="224">
                  <c:v>0.4818266435185185</c:v>
                </c:pt>
                <c:pt idx="225">
                  <c:v>0.48183045138888891</c:v>
                </c:pt>
                <c:pt idx="226">
                  <c:v>0.48183395833333331</c:v>
                </c:pt>
                <c:pt idx="227">
                  <c:v>0.48183784722222223</c:v>
                </c:pt>
                <c:pt idx="228">
                  <c:v>0.48184077546296294</c:v>
                </c:pt>
                <c:pt idx="229">
                  <c:v>0.48184456018518523</c:v>
                </c:pt>
                <c:pt idx="230">
                  <c:v>0.48184788194444444</c:v>
                </c:pt>
                <c:pt idx="231">
                  <c:v>0.48185182870370369</c:v>
                </c:pt>
                <c:pt idx="232">
                  <c:v>0.48185572916666669</c:v>
                </c:pt>
                <c:pt idx="233">
                  <c:v>0.48185876157407409</c:v>
                </c:pt>
                <c:pt idx="234">
                  <c:v>0.48186247685185185</c:v>
                </c:pt>
                <c:pt idx="235">
                  <c:v>0.48186576388888885</c:v>
                </c:pt>
                <c:pt idx="236">
                  <c:v>0.48186921296296298</c:v>
                </c:pt>
                <c:pt idx="237">
                  <c:v>0.4818725694444444</c:v>
                </c:pt>
                <c:pt idx="238">
                  <c:v>0.48187533564814816</c:v>
                </c:pt>
                <c:pt idx="239">
                  <c:v>0.48187868055555555</c:v>
                </c:pt>
                <c:pt idx="240">
                  <c:v>0.48188141203703699</c:v>
                </c:pt>
                <c:pt idx="241">
                  <c:v>0.48188473379629632</c:v>
                </c:pt>
                <c:pt idx="242">
                  <c:v>0.48188775462962963</c:v>
                </c:pt>
                <c:pt idx="243">
                  <c:v>0.48189159722222219</c:v>
                </c:pt>
                <c:pt idx="244">
                  <c:v>0.4818952314814815</c:v>
                </c:pt>
                <c:pt idx="245">
                  <c:v>0.48189888888888888</c:v>
                </c:pt>
                <c:pt idx="246">
                  <c:v>0.48190215277777781</c:v>
                </c:pt>
                <c:pt idx="247">
                  <c:v>0.48190578703703707</c:v>
                </c:pt>
                <c:pt idx="248">
                  <c:v>0.48190968750000002</c:v>
                </c:pt>
                <c:pt idx="249">
                  <c:v>0.48191334490740739</c:v>
                </c:pt>
                <c:pt idx="250">
                  <c:v>0.48191646990740744</c:v>
                </c:pt>
                <c:pt idx="251">
                  <c:v>0.48192068287037038</c:v>
                </c:pt>
                <c:pt idx="252">
                  <c:v>0.4819245601851852</c:v>
                </c:pt>
                <c:pt idx="253">
                  <c:v>0.4819276851851852</c:v>
                </c:pt>
                <c:pt idx="254">
                  <c:v>0.48193131944444439</c:v>
                </c:pt>
                <c:pt idx="255">
                  <c:v>0.4819341319444444</c:v>
                </c:pt>
                <c:pt idx="256">
                  <c:v>0.48193753472222217</c:v>
                </c:pt>
                <c:pt idx="257">
                  <c:v>0.48194085648148149</c:v>
                </c:pt>
                <c:pt idx="258">
                  <c:v>0.48194434027777783</c:v>
                </c:pt>
                <c:pt idx="259">
                  <c:v>0.48194767361111107</c:v>
                </c:pt>
                <c:pt idx="260">
                  <c:v>0.48195049768518516</c:v>
                </c:pt>
                <c:pt idx="261">
                  <c:v>0.48195391203703702</c:v>
                </c:pt>
                <c:pt idx="262">
                  <c:v>0.48195714120370375</c:v>
                </c:pt>
                <c:pt idx="263">
                  <c:v>0.48196123842592592</c:v>
                </c:pt>
                <c:pt idx="264">
                  <c:v>0.48196494212962965</c:v>
                </c:pt>
                <c:pt idx="265">
                  <c:v>0.48196817129629627</c:v>
                </c:pt>
                <c:pt idx="266">
                  <c:v>0.4819719097222222</c:v>
                </c:pt>
                <c:pt idx="267">
                  <c:v>0.48197511574074076</c:v>
                </c:pt>
                <c:pt idx="268">
                  <c:v>0.48197907407407409</c:v>
                </c:pt>
                <c:pt idx="269">
                  <c:v>0.48198288194444444</c:v>
                </c:pt>
                <c:pt idx="270">
                  <c:v>0.48198601851851852</c:v>
                </c:pt>
                <c:pt idx="271">
                  <c:v>0.48199027777777781</c:v>
                </c:pt>
                <c:pt idx="272">
                  <c:v>0.48199401620370369</c:v>
                </c:pt>
                <c:pt idx="273">
                  <c:v>0.48199734953703705</c:v>
                </c:pt>
                <c:pt idx="274">
                  <c:v>0.48200120370370375</c:v>
                </c:pt>
                <c:pt idx="275">
                  <c:v>0.48200459490740744</c:v>
                </c:pt>
                <c:pt idx="276">
                  <c:v>0.48200807870370371</c:v>
                </c:pt>
                <c:pt idx="277">
                  <c:v>0.48201149305555552</c:v>
                </c:pt>
                <c:pt idx="278">
                  <c:v>0.48201430555555552</c:v>
                </c:pt>
                <c:pt idx="279">
                  <c:v>0.4820177430555555</c:v>
                </c:pt>
                <c:pt idx="280">
                  <c:v>0.48202055555555551</c:v>
                </c:pt>
                <c:pt idx="281">
                  <c:v>0.48202393518518516</c:v>
                </c:pt>
                <c:pt idx="282">
                  <c:v>0.48202703703703703</c:v>
                </c:pt>
                <c:pt idx="283">
                  <c:v>0.48203112268518522</c:v>
                </c:pt>
                <c:pt idx="284">
                  <c:v>0.48203482638888889</c:v>
                </c:pt>
                <c:pt idx="285">
                  <c:v>0.48203797453703706</c:v>
                </c:pt>
                <c:pt idx="286">
                  <c:v>0.4820418865740741</c:v>
                </c:pt>
                <c:pt idx="287">
                  <c:v>0.48204565972222224</c:v>
                </c:pt>
                <c:pt idx="288">
                  <c:v>0.48204935185185183</c:v>
                </c:pt>
                <c:pt idx="289">
                  <c:v>0.48205276620370369</c:v>
                </c:pt>
                <c:pt idx="290">
                  <c:v>0.48205648148148145</c:v>
                </c:pt>
                <c:pt idx="291">
                  <c:v>0.48206037037037036</c:v>
                </c:pt>
                <c:pt idx="292">
                  <c:v>0.48206358796296295</c:v>
                </c:pt>
                <c:pt idx="293">
                  <c:v>0.48206736111111109</c:v>
                </c:pt>
                <c:pt idx="294">
                  <c:v>0.48207063657407406</c:v>
                </c:pt>
                <c:pt idx="295">
                  <c:v>0.48207398148148145</c:v>
                </c:pt>
                <c:pt idx="296">
                  <c:v>0.48207747685185187</c:v>
                </c:pt>
                <c:pt idx="297">
                  <c:v>0.48208100694444439</c:v>
                </c:pt>
                <c:pt idx="298">
                  <c:v>0.48208376157407407</c:v>
                </c:pt>
                <c:pt idx="299">
                  <c:v>0.4820870717592593</c:v>
                </c:pt>
                <c:pt idx="300">
                  <c:v>0.48208982638888886</c:v>
                </c:pt>
                <c:pt idx="301">
                  <c:v>0.48209318287037034</c:v>
                </c:pt>
                <c:pt idx="302">
                  <c:v>0.48209631944444448</c:v>
                </c:pt>
                <c:pt idx="303">
                  <c:v>0.48210021990740742</c:v>
                </c:pt>
                <c:pt idx="304">
                  <c:v>0.48210388888888889</c:v>
                </c:pt>
                <c:pt idx="305">
                  <c:v>0.4821069907407407</c:v>
                </c:pt>
                <c:pt idx="306">
                  <c:v>0.48211096064814818</c:v>
                </c:pt>
                <c:pt idx="307">
                  <c:v>0.48211407407407408</c:v>
                </c:pt>
                <c:pt idx="308">
                  <c:v>0.48211803240740742</c:v>
                </c:pt>
                <c:pt idx="309">
                  <c:v>0.48212167824074076</c:v>
                </c:pt>
                <c:pt idx="310">
                  <c:v>0.48212484953703699</c:v>
                </c:pt>
                <c:pt idx="311">
                  <c:v>0.48212859953703702</c:v>
                </c:pt>
                <c:pt idx="312">
                  <c:v>0.48213246527777781</c:v>
                </c:pt>
                <c:pt idx="313">
                  <c:v>0.48213630787037037</c:v>
                </c:pt>
                <c:pt idx="314">
                  <c:v>0.48213960648148152</c:v>
                </c:pt>
                <c:pt idx="315">
                  <c:v>0.48214303240740741</c:v>
                </c:pt>
                <c:pt idx="316">
                  <c:v>0.48214655092592595</c:v>
                </c:pt>
                <c:pt idx="317">
                  <c:v>0.48214991898148152</c:v>
                </c:pt>
                <c:pt idx="318">
                  <c:v>0.48215333333333338</c:v>
                </c:pt>
                <c:pt idx="319">
                  <c:v>0.48215614583333338</c:v>
                </c:pt>
                <c:pt idx="320">
                  <c:v>0.48215952546296298</c:v>
                </c:pt>
                <c:pt idx="321">
                  <c:v>0.48216237268518519</c:v>
                </c:pt>
                <c:pt idx="322">
                  <c:v>0.48216611111111113</c:v>
                </c:pt>
                <c:pt idx="323">
                  <c:v>0.48217004629629628</c:v>
                </c:pt>
                <c:pt idx="324">
                  <c:v>0.48217362268518515</c:v>
                </c:pt>
                <c:pt idx="325">
                  <c:v>0.48217667824074079</c:v>
                </c:pt>
                <c:pt idx="326">
                  <c:v>0.48218032407407407</c:v>
                </c:pt>
                <c:pt idx="327">
                  <c:v>0.48218346064814815</c:v>
                </c:pt>
                <c:pt idx="328">
                  <c:v>0.48218747685185187</c:v>
                </c:pt>
                <c:pt idx="329">
                  <c:v>0.48219141203703703</c:v>
                </c:pt>
                <c:pt idx="330">
                  <c:v>0.48219449074074072</c:v>
                </c:pt>
                <c:pt idx="331">
                  <c:v>0.48219827546296296</c:v>
                </c:pt>
                <c:pt idx="332">
                  <c:v>0.4822020023148148</c:v>
                </c:pt>
                <c:pt idx="333">
                  <c:v>0.48220563657407406</c:v>
                </c:pt>
                <c:pt idx="334">
                  <c:v>0.48220902777777774</c:v>
                </c:pt>
                <c:pt idx="335">
                  <c:v>0.48221234953703701</c:v>
                </c:pt>
                <c:pt idx="336">
                  <c:v>0.48221525462962966</c:v>
                </c:pt>
                <c:pt idx="337">
                  <c:v>0.4822186342592592</c:v>
                </c:pt>
                <c:pt idx="338">
                  <c:v>0.48222215277777775</c:v>
                </c:pt>
                <c:pt idx="339">
                  <c:v>0.48222555555555552</c:v>
                </c:pt>
                <c:pt idx="340">
                  <c:v>0.48222835648148149</c:v>
                </c:pt>
                <c:pt idx="341">
                  <c:v>0.48223181712962965</c:v>
                </c:pt>
                <c:pt idx="342">
                  <c:v>0.48223515046296295</c:v>
                </c:pt>
                <c:pt idx="343">
                  <c:v>0.48223918981481484</c:v>
                </c:pt>
                <c:pt idx="344">
                  <c:v>0.48224300925925928</c:v>
                </c:pt>
                <c:pt idx="345">
                  <c:v>0.48224624999999999</c:v>
                </c:pt>
                <c:pt idx="346">
                  <c:v>0.48225037037037038</c:v>
                </c:pt>
                <c:pt idx="347">
                  <c:v>0.48225410879629632</c:v>
                </c:pt>
                <c:pt idx="348">
                  <c:v>0.48225813657407407</c:v>
                </c:pt>
                <c:pt idx="349">
                  <c:v>0.48226160879629631</c:v>
                </c:pt>
                <c:pt idx="350">
                  <c:v>0.48226549768518517</c:v>
                </c:pt>
                <c:pt idx="351">
                  <c:v>0.48226931712962967</c:v>
                </c:pt>
                <c:pt idx="352">
                  <c:v>0.48227262731481479</c:v>
                </c:pt>
                <c:pt idx="353">
                  <c:v>0.48227640046296294</c:v>
                </c:pt>
                <c:pt idx="354">
                  <c:v>0.48228018518518517</c:v>
                </c:pt>
                <c:pt idx="355">
                  <c:v>0.48228362268518521</c:v>
                </c:pt>
                <c:pt idx="356">
                  <c:v>0.48228641203703698</c:v>
                </c:pt>
                <c:pt idx="357">
                  <c:v>0.4822899537037037</c:v>
                </c:pt>
                <c:pt idx="358">
                  <c:v>0.48229277777777774</c:v>
                </c:pt>
                <c:pt idx="359">
                  <c:v>0.48229616898148148</c:v>
                </c:pt>
                <c:pt idx="360">
                  <c:v>0.48229894675925927</c:v>
                </c:pt>
                <c:pt idx="361">
                  <c:v>0.48230247685185185</c:v>
                </c:pt>
                <c:pt idx="362">
                  <c:v>0.48230629629629629</c:v>
                </c:pt>
                <c:pt idx="363">
                  <c:v>0.48230996527777781</c:v>
                </c:pt>
                <c:pt idx="364">
                  <c:v>0.4823132175925926</c:v>
                </c:pt>
                <c:pt idx="365">
                  <c:v>0.48231694444444445</c:v>
                </c:pt>
                <c:pt idx="366">
                  <c:v>0.48232069444444448</c:v>
                </c:pt>
                <c:pt idx="367">
                  <c:v>0.48232440972222218</c:v>
                </c:pt>
                <c:pt idx="368">
                  <c:v>0.48232751157407411</c:v>
                </c:pt>
                <c:pt idx="369">
                  <c:v>0.48233173611111108</c:v>
                </c:pt>
                <c:pt idx="370">
                  <c:v>0.4823354050925926</c:v>
                </c:pt>
                <c:pt idx="371">
                  <c:v>0.48233872685185181</c:v>
                </c:pt>
                <c:pt idx="372">
                  <c:v>0.48234243055555553</c:v>
                </c:pt>
                <c:pt idx="373">
                  <c:v>0.48234593750000004</c:v>
                </c:pt>
                <c:pt idx="374">
                  <c:v>0.48234976851851852</c:v>
                </c:pt>
                <c:pt idx="375">
                  <c:v>0.48235260416666664</c:v>
                </c:pt>
                <c:pt idx="376">
                  <c:v>0.48235614583333336</c:v>
                </c:pt>
                <c:pt idx="377">
                  <c:v>0.48235899305555557</c:v>
                </c:pt>
                <c:pt idx="378">
                  <c:v>0.48236243055555555</c:v>
                </c:pt>
                <c:pt idx="379">
                  <c:v>0.48236527777777777</c:v>
                </c:pt>
                <c:pt idx="380">
                  <c:v>0.48236870370370372</c:v>
                </c:pt>
                <c:pt idx="381">
                  <c:v>0.48237292824074074</c:v>
                </c:pt>
                <c:pt idx="382">
                  <c:v>0.4823761226851852</c:v>
                </c:pt>
                <c:pt idx="383">
                  <c:v>0.48238002314814815</c:v>
                </c:pt>
                <c:pt idx="384">
                  <c:v>0.48238346064814813</c:v>
                </c:pt>
                <c:pt idx="385">
                  <c:v>0.48238729166666666</c:v>
                </c:pt>
                <c:pt idx="386">
                  <c:v>0.48239140046296297</c:v>
                </c:pt>
                <c:pt idx="387">
                  <c:v>0.48239469907407412</c:v>
                </c:pt>
                <c:pt idx="388">
                  <c:v>0.48239862268518513</c:v>
                </c:pt>
                <c:pt idx="389">
                  <c:v>0.48240259259259261</c:v>
                </c:pt>
                <c:pt idx="390">
                  <c:v>0.48240612268518518</c:v>
                </c:pt>
                <c:pt idx="391">
                  <c:v>0.48240993055555559</c:v>
                </c:pt>
                <c:pt idx="392">
                  <c:v>0.48241386574074069</c:v>
                </c:pt>
                <c:pt idx="393">
                  <c:v>0.48241718750000001</c:v>
                </c:pt>
                <c:pt idx="394">
                  <c:v>0.48242063657407402</c:v>
                </c:pt>
                <c:pt idx="395">
                  <c:v>0.4824235648148148</c:v>
                </c:pt>
                <c:pt idx="396">
                  <c:v>0.48242704861111108</c:v>
                </c:pt>
                <c:pt idx="397">
                  <c:v>0.4824307175925926</c:v>
                </c:pt>
                <c:pt idx="398">
                  <c:v>0.48243355324074072</c:v>
                </c:pt>
                <c:pt idx="399">
                  <c:v>0.48243711805555556</c:v>
                </c:pt>
                <c:pt idx="400">
                  <c:v>0.48243993055555556</c:v>
                </c:pt>
                <c:pt idx="401">
                  <c:v>0.48244378472222221</c:v>
                </c:pt>
                <c:pt idx="402">
                  <c:v>0.48244704861111115</c:v>
                </c:pt>
                <c:pt idx="403">
                  <c:v>0.48245084490740742</c:v>
                </c:pt>
                <c:pt idx="404">
                  <c:v>0.48245481481481484</c:v>
                </c:pt>
                <c:pt idx="405">
                  <c:v>0.48245802083333333</c:v>
                </c:pt>
                <c:pt idx="406">
                  <c:v>0.48246184027777778</c:v>
                </c:pt>
                <c:pt idx="407">
                  <c:v>0.48246565972222227</c:v>
                </c:pt>
                <c:pt idx="408">
                  <c:v>0.48246884259259254</c:v>
                </c:pt>
                <c:pt idx="409">
                  <c:v>0.48247270833333333</c:v>
                </c:pt>
                <c:pt idx="410">
                  <c:v>0.48247605324074078</c:v>
                </c:pt>
                <c:pt idx="411">
                  <c:v>0.48247983796296295</c:v>
                </c:pt>
                <c:pt idx="412">
                  <c:v>0.48248372685185187</c:v>
                </c:pt>
                <c:pt idx="413">
                  <c:v>0.48248697916666666</c:v>
                </c:pt>
                <c:pt idx="414">
                  <c:v>0.4824903703703704</c:v>
                </c:pt>
                <c:pt idx="415">
                  <c:v>0.48249376157407409</c:v>
                </c:pt>
                <c:pt idx="416">
                  <c:v>0.48249711805555556</c:v>
                </c:pt>
                <c:pt idx="417">
                  <c:v>0.48250064814814814</c:v>
                </c:pt>
                <c:pt idx="418">
                  <c:v>0.48250342592592593</c:v>
                </c:pt>
                <c:pt idx="419">
                  <c:v>0.4825069212962963</c:v>
                </c:pt>
                <c:pt idx="420">
                  <c:v>0.48250975694444448</c:v>
                </c:pt>
                <c:pt idx="421">
                  <c:v>0.4825136805555556</c:v>
                </c:pt>
                <c:pt idx="422">
                  <c:v>0.48251782407407412</c:v>
                </c:pt>
                <c:pt idx="423">
                  <c:v>0.48252103009259262</c:v>
                </c:pt>
                <c:pt idx="424">
                  <c:v>0.48252496527777783</c:v>
                </c:pt>
                <c:pt idx="425">
                  <c:v>0.48252871527777774</c:v>
                </c:pt>
                <c:pt idx="426">
                  <c:v>0.48253244212962959</c:v>
                </c:pt>
                <c:pt idx="427">
                  <c:v>0.48253564814814814</c:v>
                </c:pt>
                <c:pt idx="428">
                  <c:v>0.48253927083333337</c:v>
                </c:pt>
                <c:pt idx="429">
                  <c:v>0.48254224537037033</c:v>
                </c:pt>
                <c:pt idx="430">
                  <c:v>0.48254582175925925</c:v>
                </c:pt>
                <c:pt idx="431">
                  <c:v>0.48254975694444441</c:v>
                </c:pt>
                <c:pt idx="432">
                  <c:v>0.48255318287037036</c:v>
                </c:pt>
                <c:pt idx="433">
                  <c:v>0.48255710648148148</c:v>
                </c:pt>
                <c:pt idx="434">
                  <c:v>0.48256061342592593</c:v>
                </c:pt>
                <c:pt idx="435">
                  <c:v>0.48256410879629624</c:v>
                </c:pt>
                <c:pt idx="436">
                  <c:v>0.48256692129629625</c:v>
                </c:pt>
                <c:pt idx="437">
                  <c:v>0.482570474537037</c:v>
                </c:pt>
                <c:pt idx="438">
                  <c:v>0.48257334490740744</c:v>
                </c:pt>
                <c:pt idx="439">
                  <c:v>0.48257673611111113</c:v>
                </c:pt>
                <c:pt idx="440">
                  <c:v>0.48257958333333334</c:v>
                </c:pt>
                <c:pt idx="441">
                  <c:v>0.4825834722222222</c:v>
                </c:pt>
                <c:pt idx="442">
                  <c:v>0.48258728009259261</c:v>
                </c:pt>
                <c:pt idx="443">
                  <c:v>0.48259055555555558</c:v>
                </c:pt>
                <c:pt idx="444">
                  <c:v>0.48259439814814814</c:v>
                </c:pt>
                <c:pt idx="445">
                  <c:v>0.48259841435185186</c:v>
                </c:pt>
                <c:pt idx="446">
                  <c:v>0.48260229166666663</c:v>
                </c:pt>
                <c:pt idx="447">
                  <c:v>0.48260548611111109</c:v>
                </c:pt>
                <c:pt idx="448">
                  <c:v>0.48260939814814813</c:v>
                </c:pt>
                <c:pt idx="449">
                  <c:v>0.48261306712962965</c:v>
                </c:pt>
                <c:pt idx="450">
                  <c:v>0.48261638888888886</c:v>
                </c:pt>
                <c:pt idx="451">
                  <c:v>0.48262011574074076</c:v>
                </c:pt>
                <c:pt idx="452">
                  <c:v>0.4826231944444444</c:v>
                </c:pt>
                <c:pt idx="453">
                  <c:v>0.48262700231481487</c:v>
                </c:pt>
                <c:pt idx="454">
                  <c:v>0.48263040509259264</c:v>
                </c:pt>
                <c:pt idx="455">
                  <c:v>0.4826333796296296</c:v>
                </c:pt>
                <c:pt idx="456">
                  <c:v>0.48263678240740737</c:v>
                </c:pt>
                <c:pt idx="457">
                  <c:v>0.48263967592592594</c:v>
                </c:pt>
                <c:pt idx="458">
                  <c:v>0.48264312500000001</c:v>
                </c:pt>
                <c:pt idx="459">
                  <c:v>0.48264598379629625</c:v>
                </c:pt>
                <c:pt idx="460">
                  <c:v>0.48264961805555556</c:v>
                </c:pt>
                <c:pt idx="461">
                  <c:v>0.48265329861111111</c:v>
                </c:pt>
                <c:pt idx="462">
                  <c:v>0.48265724537037036</c:v>
                </c:pt>
                <c:pt idx="463">
                  <c:v>0.48266045138888886</c:v>
                </c:pt>
                <c:pt idx="464">
                  <c:v>0.48266437499999998</c:v>
                </c:pt>
                <c:pt idx="465">
                  <c:v>0.48266840277777773</c:v>
                </c:pt>
                <c:pt idx="466">
                  <c:v>0.48267177083333329</c:v>
                </c:pt>
                <c:pt idx="467">
                  <c:v>0.4826758796296296</c:v>
                </c:pt>
                <c:pt idx="468">
                  <c:v>0.48268011574074077</c:v>
                </c:pt>
                <c:pt idx="469">
                  <c:v>0.48268370370370373</c:v>
                </c:pt>
                <c:pt idx="470">
                  <c:v>0.48268761574074071</c:v>
                </c:pt>
                <c:pt idx="471">
                  <c:v>0.48269162037037039</c:v>
                </c:pt>
                <c:pt idx="472">
                  <c:v>0.4826949421296296</c:v>
                </c:pt>
                <c:pt idx="473">
                  <c:v>0.48269856481481482</c:v>
                </c:pt>
                <c:pt idx="474">
                  <c:v>0.48270214120370375</c:v>
                </c:pt>
                <c:pt idx="475">
                  <c:v>0.48270562499999997</c:v>
                </c:pt>
                <c:pt idx="476">
                  <c:v>0.48270858796296295</c:v>
                </c:pt>
                <c:pt idx="477">
                  <c:v>0.4827120138888889</c:v>
                </c:pt>
                <c:pt idx="478">
                  <c:v>0.48271500000000001</c:v>
                </c:pt>
                <c:pt idx="479">
                  <c:v>0.48271847222222219</c:v>
                </c:pt>
                <c:pt idx="480">
                  <c:v>0.48272166666666666</c:v>
                </c:pt>
                <c:pt idx="481">
                  <c:v>0.48272556712962961</c:v>
                </c:pt>
                <c:pt idx="482">
                  <c:v>0.48272927083333333</c:v>
                </c:pt>
                <c:pt idx="483">
                  <c:v>0.4827327199074074</c:v>
                </c:pt>
                <c:pt idx="484">
                  <c:v>0.48273651620370367</c:v>
                </c:pt>
                <c:pt idx="485">
                  <c:v>0.48274039351851855</c:v>
                </c:pt>
                <c:pt idx="486">
                  <c:v>0.48274359953703705</c:v>
                </c:pt>
                <c:pt idx="487">
                  <c:v>0.48274739583333331</c:v>
                </c:pt>
                <c:pt idx="488">
                  <c:v>0.4827506134259259</c:v>
                </c:pt>
                <c:pt idx="489">
                  <c:v>0.48275450231481482</c:v>
                </c:pt>
                <c:pt idx="490">
                  <c:v>0.48275825231481484</c:v>
                </c:pt>
                <c:pt idx="491">
                  <c:v>0.48276171296296294</c:v>
                </c:pt>
                <c:pt idx="492">
                  <c:v>0.48276554398148147</c:v>
                </c:pt>
                <c:pt idx="493">
                  <c:v>0.4827689930555556</c:v>
                </c:pt>
                <c:pt idx="494">
                  <c:v>0.48277243055555558</c:v>
                </c:pt>
                <c:pt idx="495">
                  <c:v>0.4827753125</c:v>
                </c:pt>
                <c:pt idx="496">
                  <c:v>0.48277895833333334</c:v>
                </c:pt>
                <c:pt idx="497">
                  <c:v>0.48278181712962964</c:v>
                </c:pt>
                <c:pt idx="498">
                  <c:v>0.4827854050925926</c:v>
                </c:pt>
                <c:pt idx="499">
                  <c:v>0.48278902777777777</c:v>
                </c:pt>
                <c:pt idx="500">
                  <c:v>0.48279280092592591</c:v>
                </c:pt>
                <c:pt idx="501">
                  <c:v>0.48279638888888887</c:v>
                </c:pt>
                <c:pt idx="502">
                  <c:v>0.4828003935185185</c:v>
                </c:pt>
                <c:pt idx="503">
                  <c:v>0.48280425925925924</c:v>
                </c:pt>
                <c:pt idx="504">
                  <c:v>0.48280787037037037</c:v>
                </c:pt>
                <c:pt idx="505">
                  <c:v>0.48281172453703708</c:v>
                </c:pt>
                <c:pt idx="506">
                  <c:v>0.48281582175925924</c:v>
                </c:pt>
                <c:pt idx="507">
                  <c:v>0.48281938657407403</c:v>
                </c:pt>
                <c:pt idx="508">
                  <c:v>0.4828231828703704</c:v>
                </c:pt>
                <c:pt idx="509">
                  <c:v>0.48282694444444446</c:v>
                </c:pt>
                <c:pt idx="510">
                  <c:v>0.4828309837962963</c:v>
                </c:pt>
                <c:pt idx="511">
                  <c:v>0.48283406249999999</c:v>
                </c:pt>
                <c:pt idx="512">
                  <c:v>0.48283756944444445</c:v>
                </c:pt>
                <c:pt idx="513">
                  <c:v>0.48284100694444443</c:v>
                </c:pt>
                <c:pt idx="514">
                  <c:v>0.48284439814814811</c:v>
                </c:pt>
                <c:pt idx="515">
                  <c:v>0.48284780092592589</c:v>
                </c:pt>
                <c:pt idx="516">
                  <c:v>0.48285057870370368</c:v>
                </c:pt>
                <c:pt idx="517">
                  <c:v>0.48285396990740742</c:v>
                </c:pt>
                <c:pt idx="518">
                  <c:v>0.48285678240740743</c:v>
                </c:pt>
                <c:pt idx="519">
                  <c:v>0.48286064814814816</c:v>
                </c:pt>
                <c:pt idx="520">
                  <c:v>0.48286435185185184</c:v>
                </c:pt>
                <c:pt idx="521">
                  <c:v>0.48286822916666666</c:v>
                </c:pt>
                <c:pt idx="522">
                  <c:v>0.4828716203703704</c:v>
                </c:pt>
                <c:pt idx="523">
                  <c:v>0.48287543981481479</c:v>
                </c:pt>
                <c:pt idx="524">
                  <c:v>0.48287928240740746</c:v>
                </c:pt>
                <c:pt idx="525">
                  <c:v>0.48288238425925928</c:v>
                </c:pt>
                <c:pt idx="526">
                  <c:v>0.48288620370370366</c:v>
                </c:pt>
                <c:pt idx="527">
                  <c:v>0.48288942129629625</c:v>
                </c:pt>
                <c:pt idx="528">
                  <c:v>0.48289312499999998</c:v>
                </c:pt>
                <c:pt idx="529">
                  <c:v>0.48289680555555559</c:v>
                </c:pt>
                <c:pt idx="530">
                  <c:v>0.48289994212962961</c:v>
                </c:pt>
                <c:pt idx="531">
                  <c:v>0.48290373842592588</c:v>
                </c:pt>
                <c:pt idx="532">
                  <c:v>0.48290665509259262</c:v>
                </c:pt>
                <c:pt idx="533">
                  <c:v>0.48290997685185189</c:v>
                </c:pt>
                <c:pt idx="534">
                  <c:v>0.48291337962962966</c:v>
                </c:pt>
                <c:pt idx="535">
                  <c:v>0.48291674768518522</c:v>
                </c:pt>
                <c:pt idx="536">
                  <c:v>0.48292010416666664</c:v>
                </c:pt>
                <c:pt idx="537">
                  <c:v>0.48292295138888885</c:v>
                </c:pt>
                <c:pt idx="538">
                  <c:v>0.48292648148148148</c:v>
                </c:pt>
                <c:pt idx="539">
                  <c:v>0.48293002314814815</c:v>
                </c:pt>
                <c:pt idx="540">
                  <c:v>0.48293407407407413</c:v>
                </c:pt>
                <c:pt idx="541">
                  <c:v>0.48293797453703702</c:v>
                </c:pt>
                <c:pt idx="542">
                  <c:v>0.48294162037037042</c:v>
                </c:pt>
                <c:pt idx="543">
                  <c:v>0.4829455324074074</c:v>
                </c:pt>
                <c:pt idx="544">
                  <c:v>0.48294937500000001</c:v>
                </c:pt>
                <c:pt idx="545">
                  <c:v>0.48295275462962967</c:v>
                </c:pt>
                <c:pt idx="546">
                  <c:v>0.48295663194444444</c:v>
                </c:pt>
                <c:pt idx="547">
                  <c:v>0.48296042824074076</c:v>
                </c:pt>
                <c:pt idx="548">
                  <c:v>0.48296406250000001</c:v>
                </c:pt>
                <c:pt idx="549">
                  <c:v>0.48296787037037037</c:v>
                </c:pt>
                <c:pt idx="550">
                  <c:v>0.48297177083333337</c:v>
                </c:pt>
                <c:pt idx="551">
                  <c:v>0.48297523148148147</c:v>
                </c:pt>
                <c:pt idx="552">
                  <c:v>0.48297802083333335</c:v>
                </c:pt>
                <c:pt idx="553">
                  <c:v>0.48298142361111113</c:v>
                </c:pt>
                <c:pt idx="554">
                  <c:v>0.48298424768518516</c:v>
                </c:pt>
                <c:pt idx="555">
                  <c:v>0.48298774305555559</c:v>
                </c:pt>
                <c:pt idx="556">
                  <c:v>0.48299055555555559</c:v>
                </c:pt>
                <c:pt idx="557">
                  <c:v>0.48299408564814811</c:v>
                </c:pt>
                <c:pt idx="558">
                  <c:v>0.48299749999999997</c:v>
                </c:pt>
                <c:pt idx="559">
                  <c:v>0.48300116898148149</c:v>
                </c:pt>
                <c:pt idx="560">
                  <c:v>0.48300430555555557</c:v>
                </c:pt>
                <c:pt idx="561">
                  <c:v>0.48300833333333332</c:v>
                </c:pt>
                <c:pt idx="562">
                  <c:v>0.48301236111111107</c:v>
                </c:pt>
                <c:pt idx="563">
                  <c:v>0.48301599537037038</c:v>
                </c:pt>
                <c:pt idx="564">
                  <c:v>0.48301983796296294</c:v>
                </c:pt>
                <c:pt idx="565">
                  <c:v>0.48302364583333329</c:v>
                </c:pt>
                <c:pt idx="566">
                  <c:v>0.48302767361111115</c:v>
                </c:pt>
                <c:pt idx="567">
                  <c:v>0.48303094907407407</c:v>
                </c:pt>
                <c:pt idx="568">
                  <c:v>0.48303493055555552</c:v>
                </c:pt>
                <c:pt idx="569">
                  <c:v>0.48303881944444443</c:v>
                </c:pt>
                <c:pt idx="570">
                  <c:v>0.48304203703703702</c:v>
                </c:pt>
                <c:pt idx="571">
                  <c:v>0.48304592592592593</c:v>
                </c:pt>
                <c:pt idx="572">
                  <c:v>0.483049375</c:v>
                </c:pt>
                <c:pt idx="573">
                  <c:v>0.48305278935185186</c:v>
                </c:pt>
                <c:pt idx="574">
                  <c:v>0.48305623842592588</c:v>
                </c:pt>
                <c:pt idx="575">
                  <c:v>0.48305931712962963</c:v>
                </c:pt>
                <c:pt idx="576">
                  <c:v>0.48306282407407403</c:v>
                </c:pt>
                <c:pt idx="577">
                  <c:v>0.48306563657407403</c:v>
                </c:pt>
                <c:pt idx="578">
                  <c:v>0.48306967592592592</c:v>
                </c:pt>
                <c:pt idx="579">
                  <c:v>0.48307344907407407</c:v>
                </c:pt>
                <c:pt idx="580">
                  <c:v>0.48307659722222224</c:v>
                </c:pt>
                <c:pt idx="581">
                  <c:v>0.48308078703703705</c:v>
                </c:pt>
                <c:pt idx="582">
                  <c:v>0.48308452546296299</c:v>
                </c:pt>
                <c:pt idx="583">
                  <c:v>0.48308831018518522</c:v>
                </c:pt>
                <c:pt idx="584">
                  <c:v>0.48309167824074079</c:v>
                </c:pt>
                <c:pt idx="585">
                  <c:v>0.48309555555555556</c:v>
                </c:pt>
                <c:pt idx="586">
                  <c:v>0.48309938657407409</c:v>
                </c:pt>
                <c:pt idx="587">
                  <c:v>0.48310303240740743</c:v>
                </c:pt>
                <c:pt idx="588">
                  <c:v>0.48310688657407402</c:v>
                </c:pt>
                <c:pt idx="589">
                  <c:v>0.48311077546296294</c:v>
                </c:pt>
                <c:pt idx="590">
                  <c:v>0.48311365740740736</c:v>
                </c:pt>
                <c:pt idx="591">
                  <c:v>0.48311703703703701</c:v>
                </c:pt>
                <c:pt idx="592">
                  <c:v>0.48311989583333337</c:v>
                </c:pt>
                <c:pt idx="593">
                  <c:v>0.48312326388888888</c:v>
                </c:pt>
                <c:pt idx="594">
                  <c:v>0.48312622685185186</c:v>
                </c:pt>
                <c:pt idx="595">
                  <c:v>0.48312959490740742</c:v>
                </c:pt>
                <c:pt idx="596">
                  <c:v>0.48313247685185184</c:v>
                </c:pt>
                <c:pt idx="597">
                  <c:v>0.48313585648148144</c:v>
                </c:pt>
                <c:pt idx="598">
                  <c:v>0.48313997685185184</c:v>
                </c:pt>
                <c:pt idx="599">
                  <c:v>0.48314347222222226</c:v>
                </c:pt>
                <c:pt idx="600">
                  <c:v>0.48314744212962962</c:v>
                </c:pt>
                <c:pt idx="601">
                  <c:v>0.48315129629629627</c:v>
                </c:pt>
                <c:pt idx="602">
                  <c:v>0.48315472222222228</c:v>
                </c:pt>
                <c:pt idx="603">
                  <c:v>0.48315859953703705</c:v>
                </c:pt>
                <c:pt idx="604">
                  <c:v>0.48316243055555552</c:v>
                </c:pt>
                <c:pt idx="605">
                  <c:v>0.48316619212962958</c:v>
                </c:pt>
                <c:pt idx="606">
                  <c:v>0.48316934027777775</c:v>
                </c:pt>
                <c:pt idx="607">
                  <c:v>0.48317355324074079</c:v>
                </c:pt>
                <c:pt idx="608">
                  <c:v>0.48317730324074071</c:v>
                </c:pt>
                <c:pt idx="609">
                  <c:v>0.48318085648148146</c:v>
                </c:pt>
                <c:pt idx="610">
                  <c:v>0.48318452546296298</c:v>
                </c:pt>
                <c:pt idx="611">
                  <c:v>0.48318739583333331</c:v>
                </c:pt>
                <c:pt idx="612">
                  <c:v>0.48319099537037036</c:v>
                </c:pt>
                <c:pt idx="613">
                  <c:v>0.48319444444444443</c:v>
                </c:pt>
                <c:pt idx="614">
                  <c:v>0.48319799768518518</c:v>
                </c:pt>
                <c:pt idx="615">
                  <c:v>0.48320092592592595</c:v>
                </c:pt>
                <c:pt idx="616">
                  <c:v>0.48320439814814814</c:v>
                </c:pt>
                <c:pt idx="617">
                  <c:v>0.4832079398148148</c:v>
                </c:pt>
                <c:pt idx="618">
                  <c:v>0.48321186342592592</c:v>
                </c:pt>
                <c:pt idx="619">
                  <c:v>0.48321579861111114</c:v>
                </c:pt>
                <c:pt idx="620">
                  <c:v>0.48321920138888891</c:v>
                </c:pt>
                <c:pt idx="621">
                  <c:v>0.48322311342592594</c:v>
                </c:pt>
                <c:pt idx="622">
                  <c:v>0.4832270949074074</c:v>
                </c:pt>
                <c:pt idx="623">
                  <c:v>0.48323067129629632</c:v>
                </c:pt>
                <c:pt idx="624">
                  <c:v>0.48323456018518524</c:v>
                </c:pt>
                <c:pt idx="625">
                  <c:v>0.48323855324074078</c:v>
                </c:pt>
                <c:pt idx="626">
                  <c:v>0.48324189814814816</c:v>
                </c:pt>
                <c:pt idx="627">
                  <c:v>0.48324592592592591</c:v>
                </c:pt>
                <c:pt idx="628">
                  <c:v>0.48324966435185185</c:v>
                </c:pt>
                <c:pt idx="629">
                  <c:v>0.48325254629629627</c:v>
                </c:pt>
                <c:pt idx="630">
                  <c:v>0.48325608796296299</c:v>
                </c:pt>
                <c:pt idx="631">
                  <c:v>0.48325891203703703</c:v>
                </c:pt>
                <c:pt idx="632">
                  <c:v>0.48326245370370374</c:v>
                </c:pt>
                <c:pt idx="633">
                  <c:v>0.48326541666666661</c:v>
                </c:pt>
                <c:pt idx="634">
                  <c:v>0.48326888888888891</c:v>
                </c:pt>
                <c:pt idx="635">
                  <c:v>0.48327238425925922</c:v>
                </c:pt>
                <c:pt idx="636">
                  <c:v>0.48327583333333335</c:v>
                </c:pt>
                <c:pt idx="637">
                  <c:v>0.48327905092592593</c:v>
                </c:pt>
                <c:pt idx="638">
                  <c:v>0.4832828935185185</c:v>
                </c:pt>
                <c:pt idx="639">
                  <c:v>0.48328597222222225</c:v>
                </c:pt>
                <c:pt idx="640">
                  <c:v>0.48328988425925923</c:v>
                </c:pt>
                <c:pt idx="641">
                  <c:v>0.48329363425925925</c:v>
                </c:pt>
                <c:pt idx="642">
                  <c:v>0.48329714120370371</c:v>
                </c:pt>
                <c:pt idx="643">
                  <c:v>0.48330098379629627</c:v>
                </c:pt>
                <c:pt idx="644">
                  <c:v>0.48330486111111109</c:v>
                </c:pt>
                <c:pt idx="645">
                  <c:v>0.48330805555555556</c:v>
                </c:pt>
                <c:pt idx="646">
                  <c:v>0.48331185185185183</c:v>
                </c:pt>
                <c:pt idx="647">
                  <c:v>0.4833150347222222</c:v>
                </c:pt>
                <c:pt idx="648">
                  <c:v>0.48331902777777774</c:v>
                </c:pt>
                <c:pt idx="649">
                  <c:v>0.48332278935185186</c:v>
                </c:pt>
                <c:pt idx="650">
                  <c:v>0.48332576388888887</c:v>
                </c:pt>
                <c:pt idx="651">
                  <c:v>0.48332916666666664</c:v>
                </c:pt>
                <c:pt idx="652">
                  <c:v>0.48333199074074074</c:v>
                </c:pt>
                <c:pt idx="653">
                  <c:v>0.48333549768518519</c:v>
                </c:pt>
                <c:pt idx="654">
                  <c:v>0.48333894675925926</c:v>
                </c:pt>
                <c:pt idx="655">
                  <c:v>0.48334248842592592</c:v>
                </c:pt>
                <c:pt idx="656">
                  <c:v>0.48334590277777778</c:v>
                </c:pt>
                <c:pt idx="657">
                  <c:v>0.48334981481481482</c:v>
                </c:pt>
                <c:pt idx="658">
                  <c:v>0.48335384259259256</c:v>
                </c:pt>
                <c:pt idx="659">
                  <c:v>0.48335704861111112</c:v>
                </c:pt>
                <c:pt idx="660">
                  <c:v>0.48336109953703704</c:v>
                </c:pt>
                <c:pt idx="661">
                  <c:v>0.48336442129629625</c:v>
                </c:pt>
                <c:pt idx="662">
                  <c:v>0.48336832175925926</c:v>
                </c:pt>
                <c:pt idx="663">
                  <c:v>0.4833716203703704</c:v>
                </c:pt>
                <c:pt idx="664">
                  <c:v>0.48337549768518517</c:v>
                </c:pt>
                <c:pt idx="665">
                  <c:v>0.48337891203703703</c:v>
                </c:pt>
                <c:pt idx="666">
                  <c:v>0.48338267361111109</c:v>
                </c:pt>
                <c:pt idx="667">
                  <c:v>0.48338655092592592</c:v>
                </c:pt>
                <c:pt idx="668">
                  <c:v>0.48338984953703701</c:v>
                </c:pt>
                <c:pt idx="669">
                  <c:v>0.48339329861111113</c:v>
                </c:pt>
                <c:pt idx="670">
                  <c:v>0.48339675925925923</c:v>
                </c:pt>
                <c:pt idx="671">
                  <c:v>0.48340021990740739</c:v>
                </c:pt>
                <c:pt idx="672">
                  <c:v>0.48340311342592596</c:v>
                </c:pt>
                <c:pt idx="673">
                  <c:v>0.48340667824074074</c:v>
                </c:pt>
                <c:pt idx="674">
                  <c:v>0.48340958333333334</c:v>
                </c:pt>
                <c:pt idx="675">
                  <c:v>0.48341313657407409</c:v>
                </c:pt>
                <c:pt idx="676">
                  <c:v>0.48341652777777777</c:v>
                </c:pt>
                <c:pt idx="677">
                  <c:v>0.48342034722222221</c:v>
                </c:pt>
                <c:pt idx="678">
                  <c:v>0.48342383101851855</c:v>
                </c:pt>
                <c:pt idx="679">
                  <c:v>0.48342768518518514</c:v>
                </c:pt>
                <c:pt idx="680">
                  <c:v>0.48343091435185187</c:v>
                </c:pt>
                <c:pt idx="681">
                  <c:v>0.48343480324074073</c:v>
                </c:pt>
                <c:pt idx="682">
                  <c:v>0.48343858796296296</c:v>
                </c:pt>
                <c:pt idx="683">
                  <c:v>0.48344197916666665</c:v>
                </c:pt>
                <c:pt idx="684">
                  <c:v>0.483445787037037</c:v>
                </c:pt>
                <c:pt idx="685">
                  <c:v>0.48344966435185183</c:v>
                </c:pt>
                <c:pt idx="686">
                  <c:v>0.48345318287037037</c:v>
                </c:pt>
                <c:pt idx="687">
                  <c:v>0.4834571875</c:v>
                </c:pt>
                <c:pt idx="688">
                  <c:v>0.48346101851851847</c:v>
                </c:pt>
                <c:pt idx="689">
                  <c:v>0.48346401620370366</c:v>
                </c:pt>
                <c:pt idx="690">
                  <c:v>0.48346747685185187</c:v>
                </c:pt>
                <c:pt idx="691">
                  <c:v>0.48347048611111115</c:v>
                </c:pt>
                <c:pt idx="692">
                  <c:v>0.48347402777777776</c:v>
                </c:pt>
                <c:pt idx="693">
                  <c:v>0.48347770833333331</c:v>
                </c:pt>
                <c:pt idx="694">
                  <c:v>0.48348120370370373</c:v>
                </c:pt>
                <c:pt idx="695">
                  <c:v>0.48348436342592588</c:v>
                </c:pt>
                <c:pt idx="696">
                  <c:v>0.48348843749999998</c:v>
                </c:pt>
                <c:pt idx="697">
                  <c:v>0.48349162037037036</c:v>
                </c:pt>
                <c:pt idx="698">
                  <c:v>0.48349574074074075</c:v>
                </c:pt>
                <c:pt idx="699">
                  <c:v>0.48349906249999997</c:v>
                </c:pt>
                <c:pt idx="700">
                  <c:v>0.48350293981481479</c:v>
                </c:pt>
                <c:pt idx="701">
                  <c:v>0.48350674768518515</c:v>
                </c:pt>
                <c:pt idx="702">
                  <c:v>0.48351075231481483</c:v>
                </c:pt>
                <c:pt idx="703">
                  <c:v>0.48351392361111106</c:v>
                </c:pt>
                <c:pt idx="704">
                  <c:v>0.48351792824074075</c:v>
                </c:pt>
                <c:pt idx="705">
                  <c:v>0.48352186342592596</c:v>
                </c:pt>
                <c:pt idx="706">
                  <c:v>0.48352511574074075</c:v>
                </c:pt>
                <c:pt idx="707">
                  <c:v>0.48352905092592596</c:v>
                </c:pt>
                <c:pt idx="708">
                  <c:v>0.48353246527777777</c:v>
                </c:pt>
                <c:pt idx="709">
                  <c:v>0.48353589120370372</c:v>
                </c:pt>
                <c:pt idx="710">
                  <c:v>0.48353942129629629</c:v>
                </c:pt>
                <c:pt idx="711">
                  <c:v>0.48354229166666668</c:v>
                </c:pt>
                <c:pt idx="712">
                  <c:v>0.48354587962962964</c:v>
                </c:pt>
                <c:pt idx="713">
                  <c:v>0.4835487731481482</c:v>
                </c:pt>
                <c:pt idx="714">
                  <c:v>0.48355276620370374</c:v>
                </c:pt>
                <c:pt idx="715">
                  <c:v>0.48355668981481487</c:v>
                </c:pt>
                <c:pt idx="716">
                  <c:v>0.48355984953703701</c:v>
                </c:pt>
                <c:pt idx="717">
                  <c:v>0.48356377314814813</c:v>
                </c:pt>
                <c:pt idx="718">
                  <c:v>0.48356761574074075</c:v>
                </c:pt>
                <c:pt idx="719">
                  <c:v>0.48357130787037034</c:v>
                </c:pt>
                <c:pt idx="720">
                  <c:v>0.48357486111111109</c:v>
                </c:pt>
                <c:pt idx="721">
                  <c:v>0.48357868055555553</c:v>
                </c:pt>
                <c:pt idx="722">
                  <c:v>0.48358251157407411</c:v>
                </c:pt>
                <c:pt idx="723">
                  <c:v>0.48358599537037034</c:v>
                </c:pt>
                <c:pt idx="724">
                  <c:v>0.48358980324074069</c:v>
                </c:pt>
                <c:pt idx="725">
                  <c:v>0.48359355324074071</c:v>
                </c:pt>
                <c:pt idx="726">
                  <c:v>0.4835975578703704</c:v>
                </c:pt>
                <c:pt idx="727">
                  <c:v>0.48360068287037034</c:v>
                </c:pt>
                <c:pt idx="728">
                  <c:v>0.48360424768518517</c:v>
                </c:pt>
                <c:pt idx="729">
                  <c:v>0.48360767361111107</c:v>
                </c:pt>
                <c:pt idx="730">
                  <c:v>0.48361109953703707</c:v>
                </c:pt>
                <c:pt idx="731">
                  <c:v>0.48361454861111114</c:v>
                </c:pt>
                <c:pt idx="732">
                  <c:v>0.48361739583333335</c:v>
                </c:pt>
                <c:pt idx="733">
                  <c:v>0.48362096064814813</c:v>
                </c:pt>
                <c:pt idx="734">
                  <c:v>0.48362431712962967</c:v>
                </c:pt>
                <c:pt idx="735">
                  <c:v>0.48362820601851847</c:v>
                </c:pt>
                <c:pt idx="736">
                  <c:v>0.48363207175925926</c:v>
                </c:pt>
                <c:pt idx="737">
                  <c:v>0.48363524305555555</c:v>
                </c:pt>
                <c:pt idx="738">
                  <c:v>0.48363917824074076</c:v>
                </c:pt>
                <c:pt idx="739">
                  <c:v>0.4836429166666667</c:v>
                </c:pt>
                <c:pt idx="740">
                  <c:v>0.48364668981481485</c:v>
                </c:pt>
                <c:pt idx="741">
                  <c:v>0.48364998842592594</c:v>
                </c:pt>
                <c:pt idx="742">
                  <c:v>0.48365379629629629</c:v>
                </c:pt>
                <c:pt idx="743">
                  <c:v>0.48365770833333332</c:v>
                </c:pt>
                <c:pt idx="744">
                  <c:v>0.48366114583333331</c:v>
                </c:pt>
                <c:pt idx="745">
                  <c:v>0.48366498842592592</c:v>
                </c:pt>
                <c:pt idx="746">
                  <c:v>0.48366868055555551</c:v>
                </c:pt>
                <c:pt idx="747">
                  <c:v>0.48367214120370372</c:v>
                </c:pt>
                <c:pt idx="748">
                  <c:v>0.48367502314814814</c:v>
                </c:pt>
                <c:pt idx="749">
                  <c:v>0.48367857638888889</c:v>
                </c:pt>
                <c:pt idx="750">
                  <c:v>0.48368142361111111</c:v>
                </c:pt>
                <c:pt idx="751">
                  <c:v>0.48368505787037036</c:v>
                </c:pt>
                <c:pt idx="752">
                  <c:v>0.48368789351851849</c:v>
                </c:pt>
                <c:pt idx="753">
                  <c:v>0.48369148148148144</c:v>
                </c:pt>
                <c:pt idx="754">
                  <c:v>0.48369518518518517</c:v>
                </c:pt>
                <c:pt idx="755">
                  <c:v>0.48369902777777779</c:v>
                </c:pt>
                <c:pt idx="756">
                  <c:v>0.48370229166666667</c:v>
                </c:pt>
                <c:pt idx="757">
                  <c:v>0.48370609953703703</c:v>
                </c:pt>
                <c:pt idx="758">
                  <c:v>0.48370983796296296</c:v>
                </c:pt>
                <c:pt idx="759">
                  <c:v>0.48371336805555559</c:v>
                </c:pt>
                <c:pt idx="760">
                  <c:v>0.48371715277777777</c:v>
                </c:pt>
                <c:pt idx="761">
                  <c:v>0.48372087962962967</c:v>
                </c:pt>
                <c:pt idx="762">
                  <c:v>0.48372496527777775</c:v>
                </c:pt>
                <c:pt idx="763">
                  <c:v>0.48372814814814813</c:v>
                </c:pt>
                <c:pt idx="764">
                  <c:v>0.48373197916666671</c:v>
                </c:pt>
                <c:pt idx="765">
                  <c:v>0.48373592592592596</c:v>
                </c:pt>
                <c:pt idx="766">
                  <c:v>0.4837390509259259</c:v>
                </c:pt>
                <c:pt idx="767">
                  <c:v>0.4837425578703704</c:v>
                </c:pt>
                <c:pt idx="768">
                  <c:v>0.48374539351851853</c:v>
                </c:pt>
                <c:pt idx="769">
                  <c:v>0.4837489699074074</c:v>
                </c:pt>
                <c:pt idx="770">
                  <c:v>0.48375243055555556</c:v>
                </c:pt>
                <c:pt idx="771">
                  <c:v>0.48375589120370371</c:v>
                </c:pt>
                <c:pt idx="772">
                  <c:v>0.48375945601851855</c:v>
                </c:pt>
                <c:pt idx="773">
                  <c:v>0.48376290509259262</c:v>
                </c:pt>
                <c:pt idx="774">
                  <c:v>0.48376678240740739</c:v>
                </c:pt>
                <c:pt idx="775">
                  <c:v>0.48377074074074072</c:v>
                </c:pt>
                <c:pt idx="776">
                  <c:v>0.48377399305555557</c:v>
                </c:pt>
                <c:pt idx="777">
                  <c:v>0.48377787037037034</c:v>
                </c:pt>
                <c:pt idx="778">
                  <c:v>0.48378164351851849</c:v>
                </c:pt>
                <c:pt idx="779">
                  <c:v>0.48378540509259255</c:v>
                </c:pt>
                <c:pt idx="780">
                  <c:v>0.48378888888888888</c:v>
                </c:pt>
                <c:pt idx="781">
                  <c:v>0.48379271990740741</c:v>
                </c:pt>
                <c:pt idx="782">
                  <c:v>0.48379659722222224</c:v>
                </c:pt>
                <c:pt idx="783">
                  <c:v>0.48380016203703707</c:v>
                </c:pt>
                <c:pt idx="784">
                  <c:v>0.48380412037037041</c:v>
                </c:pt>
                <c:pt idx="785">
                  <c:v>0.48380791666666667</c:v>
                </c:pt>
                <c:pt idx="786">
                  <c:v>0.48381136574074074</c:v>
                </c:pt>
                <c:pt idx="787">
                  <c:v>0.48381421296296295</c:v>
                </c:pt>
                <c:pt idx="788">
                  <c:v>0.48381777777777774</c:v>
                </c:pt>
                <c:pt idx="789">
                  <c:v>0.48382063657407409</c:v>
                </c:pt>
                <c:pt idx="790">
                  <c:v>0.48382418981481479</c:v>
                </c:pt>
                <c:pt idx="791">
                  <c:v>0.48382769675925924</c:v>
                </c:pt>
                <c:pt idx="792">
                  <c:v>0.48383114583333331</c:v>
                </c:pt>
                <c:pt idx="793">
                  <c:v>0.4838351388888889</c:v>
                </c:pt>
                <c:pt idx="794">
                  <c:v>0.48383855324074077</c:v>
                </c:pt>
                <c:pt idx="795">
                  <c:v>0.48384231481481482</c:v>
                </c:pt>
                <c:pt idx="796">
                  <c:v>0.48384614583333335</c:v>
                </c:pt>
                <c:pt idx="797">
                  <c:v>0.48384929398148152</c:v>
                </c:pt>
                <c:pt idx="798">
                  <c:v>0.48385329861111109</c:v>
                </c:pt>
                <c:pt idx="799">
                  <c:v>0.48385706018518521</c:v>
                </c:pt>
                <c:pt idx="800">
                  <c:v>0.48386089120370368</c:v>
                </c:pt>
                <c:pt idx="801">
                  <c:v>0.48386424768518516</c:v>
                </c:pt>
                <c:pt idx="802">
                  <c:v>0.48386820601851849</c:v>
                </c:pt>
                <c:pt idx="803">
                  <c:v>0.48387233796296297</c:v>
                </c:pt>
                <c:pt idx="804">
                  <c:v>0.48387565972222224</c:v>
                </c:pt>
                <c:pt idx="805">
                  <c:v>0.48387939814814818</c:v>
                </c:pt>
                <c:pt idx="806">
                  <c:v>0.48388285879629628</c:v>
                </c:pt>
                <c:pt idx="807">
                  <c:v>0.48388629629629626</c:v>
                </c:pt>
                <c:pt idx="808">
                  <c:v>0.48388988425925922</c:v>
                </c:pt>
                <c:pt idx="809">
                  <c:v>0.48389349537037035</c:v>
                </c:pt>
                <c:pt idx="810">
                  <c:v>0.48389640046296295</c:v>
                </c:pt>
                <c:pt idx="811">
                  <c:v>0.48389989583333332</c:v>
                </c:pt>
                <c:pt idx="812">
                  <c:v>0.48390420138888884</c:v>
                </c:pt>
                <c:pt idx="813">
                  <c:v>0.48390734953703701</c:v>
                </c:pt>
                <c:pt idx="814">
                  <c:v>0.48391129629629631</c:v>
                </c:pt>
                <c:pt idx="815">
                  <c:v>0.48391509259259258</c:v>
                </c:pt>
                <c:pt idx="816">
                  <c:v>0.48391898148148149</c:v>
                </c:pt>
                <c:pt idx="817">
                  <c:v>0.48392234953703706</c:v>
                </c:pt>
                <c:pt idx="818">
                  <c:v>0.48392630787037039</c:v>
                </c:pt>
                <c:pt idx="819">
                  <c:v>0.48393012731481483</c:v>
                </c:pt>
                <c:pt idx="820">
                  <c:v>0.48393364583333337</c:v>
                </c:pt>
                <c:pt idx="821">
                  <c:v>0.4839376041666667</c:v>
                </c:pt>
                <c:pt idx="822">
                  <c:v>0.48394143518518518</c:v>
                </c:pt>
                <c:pt idx="823">
                  <c:v>0.48394481481481483</c:v>
                </c:pt>
                <c:pt idx="824">
                  <c:v>0.48394851851851856</c:v>
                </c:pt>
                <c:pt idx="825">
                  <c:v>0.48395138888888889</c:v>
                </c:pt>
                <c:pt idx="826">
                  <c:v>0.48395480324074075</c:v>
                </c:pt>
                <c:pt idx="827">
                  <c:v>0.48395822916666664</c:v>
                </c:pt>
                <c:pt idx="828">
                  <c:v>0.48396170138888889</c:v>
                </c:pt>
                <c:pt idx="829">
                  <c:v>0.48396457175925928</c:v>
                </c:pt>
                <c:pt idx="830">
                  <c:v>0.48396812500000003</c:v>
                </c:pt>
                <c:pt idx="831">
                  <c:v>0.48397107638888892</c:v>
                </c:pt>
                <c:pt idx="832">
                  <c:v>0.48397511574074076</c:v>
                </c:pt>
                <c:pt idx="833">
                  <c:v>0.48397893518518514</c:v>
                </c:pt>
                <c:pt idx="834">
                  <c:v>0.48398223379629629</c:v>
                </c:pt>
                <c:pt idx="835">
                  <c:v>0.48398630787037034</c:v>
                </c:pt>
                <c:pt idx="836">
                  <c:v>0.48399015046296295</c:v>
                </c:pt>
                <c:pt idx="837">
                  <c:v>0.48399394675925927</c:v>
                </c:pt>
                <c:pt idx="838">
                  <c:v>0.48399754629629627</c:v>
                </c:pt>
                <c:pt idx="839">
                  <c:v>0.48400135416666662</c:v>
                </c:pt>
                <c:pt idx="840">
                  <c:v>0.48400520833333333</c:v>
                </c:pt>
                <c:pt idx="841">
                  <c:v>0.4840085185185185</c:v>
                </c:pt>
                <c:pt idx="842">
                  <c:v>0.48401240740740742</c:v>
                </c:pt>
                <c:pt idx="843">
                  <c:v>0.48401612268518518</c:v>
                </c:pt>
                <c:pt idx="844">
                  <c:v>0.48401961805555554</c:v>
                </c:pt>
                <c:pt idx="845">
                  <c:v>0.48402246527777781</c:v>
                </c:pt>
                <c:pt idx="846">
                  <c:v>0.48402600694444442</c:v>
                </c:pt>
                <c:pt idx="847">
                  <c:v>0.48402887731481486</c:v>
                </c:pt>
                <c:pt idx="848">
                  <c:v>0.48403250000000003</c:v>
                </c:pt>
                <c:pt idx="849">
                  <c:v>0.48403598379629625</c:v>
                </c:pt>
                <c:pt idx="850">
                  <c:v>0.4840395023148148</c:v>
                </c:pt>
                <c:pt idx="851">
                  <c:v>0.48404355324074078</c:v>
                </c:pt>
                <c:pt idx="852">
                  <c:v>0.48404695601851855</c:v>
                </c:pt>
                <c:pt idx="853">
                  <c:v>0.48405109953703707</c:v>
                </c:pt>
                <c:pt idx="854">
                  <c:v>0.4840551388888889</c:v>
                </c:pt>
                <c:pt idx="855">
                  <c:v>0.48405841435185182</c:v>
                </c:pt>
                <c:pt idx="856">
                  <c:v>0.48406232638888885</c:v>
                </c:pt>
                <c:pt idx="857">
                  <c:v>0.48406645833333334</c:v>
                </c:pt>
                <c:pt idx="858">
                  <c:v>0.48406969907407404</c:v>
                </c:pt>
                <c:pt idx="859">
                  <c:v>0.48407381944444444</c:v>
                </c:pt>
                <c:pt idx="860">
                  <c:v>0.48407785879629633</c:v>
                </c:pt>
                <c:pt idx="861">
                  <c:v>0.48408112268518516</c:v>
                </c:pt>
                <c:pt idx="862">
                  <c:v>0.48408509259259258</c:v>
                </c:pt>
                <c:pt idx="863">
                  <c:v>0.48408866898148145</c:v>
                </c:pt>
                <c:pt idx="864">
                  <c:v>0.48409214120370375</c:v>
                </c:pt>
                <c:pt idx="865">
                  <c:v>0.48409516203703706</c:v>
                </c:pt>
                <c:pt idx="866">
                  <c:v>0.48409940972222221</c:v>
                </c:pt>
                <c:pt idx="867">
                  <c:v>0.48410245370370369</c:v>
                </c:pt>
                <c:pt idx="868">
                  <c:v>0.48410598379629627</c:v>
                </c:pt>
                <c:pt idx="869">
                  <c:v>0.4841095138888889</c:v>
                </c:pt>
                <c:pt idx="870">
                  <c:v>0.48411289351851855</c:v>
                </c:pt>
                <c:pt idx="871">
                  <c:v>0.48411675925925923</c:v>
                </c:pt>
                <c:pt idx="872">
                  <c:v>0.48412063657407406</c:v>
                </c:pt>
                <c:pt idx="873">
                  <c:v>0.48412407407407404</c:v>
                </c:pt>
                <c:pt idx="874">
                  <c:v>0.48412792824074075</c:v>
                </c:pt>
                <c:pt idx="875">
                  <c:v>0.48413145833333332</c:v>
                </c:pt>
                <c:pt idx="876">
                  <c:v>0.48413535879629627</c:v>
                </c:pt>
                <c:pt idx="877">
                  <c:v>0.48413869212962962</c:v>
                </c:pt>
                <c:pt idx="878">
                  <c:v>0.48414274305555555</c:v>
                </c:pt>
                <c:pt idx="879">
                  <c:v>0.48414670138888888</c:v>
                </c:pt>
                <c:pt idx="880">
                  <c:v>0.48415005787037035</c:v>
                </c:pt>
                <c:pt idx="881">
                  <c:v>0.48415428240740743</c:v>
                </c:pt>
                <c:pt idx="882">
                  <c:v>0.4841579513888889</c:v>
                </c:pt>
                <c:pt idx="883">
                  <c:v>0.48416156249999998</c:v>
                </c:pt>
                <c:pt idx="884">
                  <c:v>0.48416453703703705</c:v>
                </c:pt>
                <c:pt idx="885">
                  <c:v>0.48416803240740741</c:v>
                </c:pt>
                <c:pt idx="886">
                  <c:v>0.48417096064814813</c:v>
                </c:pt>
                <c:pt idx="887">
                  <c:v>0.48417468749999998</c:v>
                </c:pt>
                <c:pt idx="888">
                  <c:v>0.48417841435185188</c:v>
                </c:pt>
                <c:pt idx="889">
                  <c:v>0.48418246527777775</c:v>
                </c:pt>
                <c:pt idx="890">
                  <c:v>0.48418575231481481</c:v>
                </c:pt>
                <c:pt idx="891">
                  <c:v>0.48418994212962962</c:v>
                </c:pt>
                <c:pt idx="892">
                  <c:v>0.48419384259259263</c:v>
                </c:pt>
                <c:pt idx="893">
                  <c:v>0.48419710648148145</c:v>
                </c:pt>
                <c:pt idx="894">
                  <c:v>0.48420107638888887</c:v>
                </c:pt>
                <c:pt idx="895">
                  <c:v>0.48420496527777779</c:v>
                </c:pt>
                <c:pt idx="896">
                  <c:v>0.48420844907407407</c:v>
                </c:pt>
                <c:pt idx="897">
                  <c:v>0.4842123148148148</c:v>
                </c:pt>
                <c:pt idx="898">
                  <c:v>0.48421612268518516</c:v>
                </c:pt>
                <c:pt idx="899">
                  <c:v>0.48421949074074072</c:v>
                </c:pt>
                <c:pt idx="900">
                  <c:v>0.48422335648148151</c:v>
                </c:pt>
                <c:pt idx="901">
                  <c:v>0.48422625000000002</c:v>
                </c:pt>
                <c:pt idx="902">
                  <c:v>0.48422972222222221</c:v>
                </c:pt>
                <c:pt idx="903">
                  <c:v>0.48423318287037037</c:v>
                </c:pt>
                <c:pt idx="904">
                  <c:v>0.48423680555555554</c:v>
                </c:pt>
                <c:pt idx="905">
                  <c:v>0.48423966435185184</c:v>
                </c:pt>
                <c:pt idx="906">
                  <c:v>0.48424321759259259</c:v>
                </c:pt>
                <c:pt idx="907">
                  <c:v>0.48424613425925928</c:v>
                </c:pt>
                <c:pt idx="908">
                  <c:v>0.48424973379629632</c:v>
                </c:pt>
                <c:pt idx="909">
                  <c:v>0.48425366898148153</c:v>
                </c:pt>
                <c:pt idx="910">
                  <c:v>0.4842575115740741</c:v>
                </c:pt>
                <c:pt idx="911">
                  <c:v>0.48426072916666668</c:v>
                </c:pt>
                <c:pt idx="912">
                  <c:v>0.48426480324074078</c:v>
                </c:pt>
                <c:pt idx="913">
                  <c:v>0.48426859953703705</c:v>
                </c:pt>
                <c:pt idx="914">
                  <c:v>0.48427211805555559</c:v>
                </c:pt>
                <c:pt idx="915">
                  <c:v>0.48427612268518522</c:v>
                </c:pt>
                <c:pt idx="916">
                  <c:v>0.48427997685185181</c:v>
                </c:pt>
                <c:pt idx="917">
                  <c:v>0.48428326388888893</c:v>
                </c:pt>
                <c:pt idx="918">
                  <c:v>0.48428716435185182</c:v>
                </c:pt>
                <c:pt idx="919">
                  <c:v>0.48429092592592587</c:v>
                </c:pt>
                <c:pt idx="920">
                  <c:v>0.484294849537037</c:v>
                </c:pt>
                <c:pt idx="921">
                  <c:v>0.48429771990740744</c:v>
                </c:pt>
                <c:pt idx="922">
                  <c:v>0.4843013078703704</c:v>
                </c:pt>
                <c:pt idx="923">
                  <c:v>0.48430422453703703</c:v>
                </c:pt>
                <c:pt idx="924">
                  <c:v>0.48430771990740745</c:v>
                </c:pt>
                <c:pt idx="925">
                  <c:v>0.48431133101851853</c:v>
                </c:pt>
                <c:pt idx="926">
                  <c:v>0.48431479166666663</c:v>
                </c:pt>
                <c:pt idx="927">
                  <c:v>0.48431807870370375</c:v>
                </c:pt>
                <c:pt idx="928">
                  <c:v>0.48432208333333332</c:v>
                </c:pt>
                <c:pt idx="929">
                  <c:v>0.48432587962962964</c:v>
                </c:pt>
                <c:pt idx="930">
                  <c:v>0.48432988425925921</c:v>
                </c:pt>
                <c:pt idx="931">
                  <c:v>0.48433320601851854</c:v>
                </c:pt>
                <c:pt idx="932">
                  <c:v>0.48433703703703701</c:v>
                </c:pt>
                <c:pt idx="933">
                  <c:v>0.48434109953703702</c:v>
                </c:pt>
                <c:pt idx="934">
                  <c:v>0.48434444444444447</c:v>
                </c:pt>
                <c:pt idx="935">
                  <c:v>0.48434836805555559</c:v>
                </c:pt>
                <c:pt idx="936">
                  <c:v>0.48435232638888892</c:v>
                </c:pt>
                <c:pt idx="937">
                  <c:v>0.48435575231481481</c:v>
                </c:pt>
                <c:pt idx="938">
                  <c:v>0.4843596643518519</c:v>
                </c:pt>
                <c:pt idx="939">
                  <c:v>0.48436388888888887</c:v>
                </c:pt>
                <c:pt idx="940">
                  <c:v>0.48436673611111108</c:v>
                </c:pt>
                <c:pt idx="941">
                  <c:v>0.48437037037037034</c:v>
                </c:pt>
                <c:pt idx="942">
                  <c:v>0.48437329861111111</c:v>
                </c:pt>
                <c:pt idx="943">
                  <c:v>0.48437679398148153</c:v>
                </c:pt>
                <c:pt idx="944">
                  <c:v>0.48438023148148152</c:v>
                </c:pt>
                <c:pt idx="945">
                  <c:v>0.48438368055555553</c:v>
                </c:pt>
                <c:pt idx="946">
                  <c:v>0.4843873032407407</c:v>
                </c:pt>
                <c:pt idx="947">
                  <c:v>0.48439056712962963</c:v>
                </c:pt>
                <c:pt idx="948">
                  <c:v>0.48439444444444441</c:v>
                </c:pt>
                <c:pt idx="949">
                  <c:v>0.48439858796296292</c:v>
                </c:pt>
                <c:pt idx="950">
                  <c:v>0.48440190972222225</c:v>
                </c:pt>
                <c:pt idx="951">
                  <c:v>0.48440587962962961</c:v>
                </c:pt>
                <c:pt idx="952">
                  <c:v>0.48440969907407405</c:v>
                </c:pt>
                <c:pt idx="953">
                  <c:v>0.4844134259259259</c:v>
                </c:pt>
                <c:pt idx="954">
                  <c:v>0.48441664351851849</c:v>
                </c:pt>
                <c:pt idx="955">
                  <c:v>0.48442063657407403</c:v>
                </c:pt>
                <c:pt idx="956">
                  <c:v>0.48442437499999996</c:v>
                </c:pt>
                <c:pt idx="957">
                  <c:v>0.48442865740740743</c:v>
                </c:pt>
                <c:pt idx="958">
                  <c:v>0.4844320138888889</c:v>
                </c:pt>
                <c:pt idx="959">
                  <c:v>0.48443572916666672</c:v>
                </c:pt>
                <c:pt idx="960">
                  <c:v>0.48443932870370371</c:v>
                </c:pt>
                <c:pt idx="961">
                  <c:v>0.48444218750000001</c:v>
                </c:pt>
                <c:pt idx="962">
                  <c:v>0.48444577546296297</c:v>
                </c:pt>
                <c:pt idx="963">
                  <c:v>0.48444877314814816</c:v>
                </c:pt>
                <c:pt idx="964">
                  <c:v>0.48445223379629626</c:v>
                </c:pt>
                <c:pt idx="965">
                  <c:v>0.48445571759259259</c:v>
                </c:pt>
                <c:pt idx="966">
                  <c:v>0.48445956018518516</c:v>
                </c:pt>
                <c:pt idx="967">
                  <c:v>0.48446276620370371</c:v>
                </c:pt>
                <c:pt idx="968">
                  <c:v>0.48446668981481483</c:v>
                </c:pt>
                <c:pt idx="969">
                  <c:v>0.48447050925925922</c:v>
                </c:pt>
                <c:pt idx="970">
                  <c:v>0.48447440972222222</c:v>
                </c:pt>
                <c:pt idx="971">
                  <c:v>0.48447783564814811</c:v>
                </c:pt>
                <c:pt idx="972">
                  <c:v>0.48448165509259256</c:v>
                </c:pt>
                <c:pt idx="973">
                  <c:v>0.48448561342592594</c:v>
                </c:pt>
                <c:pt idx="974">
                  <c:v>0.48448892361111112</c:v>
                </c:pt>
                <c:pt idx="975">
                  <c:v>0.48449280092592595</c:v>
                </c:pt>
                <c:pt idx="976">
                  <c:v>0.48449662037037039</c:v>
                </c:pt>
                <c:pt idx="977">
                  <c:v>0.48450042824074074</c:v>
                </c:pt>
                <c:pt idx="978">
                  <c:v>0.48450356481481482</c:v>
                </c:pt>
                <c:pt idx="979">
                  <c:v>0.48450703703703701</c:v>
                </c:pt>
                <c:pt idx="980">
                  <c:v>0.48451048611111114</c:v>
                </c:pt>
                <c:pt idx="981">
                  <c:v>0.48451408564814819</c:v>
                </c:pt>
                <c:pt idx="982">
                  <c:v>0.4845175347222222</c:v>
                </c:pt>
                <c:pt idx="983">
                  <c:v>0.48452052083333336</c:v>
                </c:pt>
                <c:pt idx="984">
                  <c:v>0.48452410879629632</c:v>
                </c:pt>
                <c:pt idx="985">
                  <c:v>0.4845270717592593</c:v>
                </c:pt>
                <c:pt idx="986">
                  <c:v>0.48453115740740738</c:v>
                </c:pt>
                <c:pt idx="987">
                  <c:v>0.48453489583333331</c:v>
                </c:pt>
                <c:pt idx="988">
                  <c:v>0.48453827546296296</c:v>
                </c:pt>
                <c:pt idx="989">
                  <c:v>0.48454210648148149</c:v>
                </c:pt>
                <c:pt idx="990">
                  <c:v>0.48454596064814814</c:v>
                </c:pt>
                <c:pt idx="991">
                  <c:v>0.48454922453703703</c:v>
                </c:pt>
                <c:pt idx="992">
                  <c:v>0.48455307870370373</c:v>
                </c:pt>
                <c:pt idx="993">
                  <c:v>0.48455635416666665</c:v>
                </c:pt>
                <c:pt idx="994">
                  <c:v>0.48456062500000002</c:v>
                </c:pt>
                <c:pt idx="995">
                  <c:v>0.48456407407407404</c:v>
                </c:pt>
                <c:pt idx="996">
                  <c:v>0.48456797453703704</c:v>
                </c:pt>
                <c:pt idx="997">
                  <c:v>0.48457190972222225</c:v>
                </c:pt>
                <c:pt idx="998">
                  <c:v>0.48457553240740742</c:v>
                </c:pt>
                <c:pt idx="999">
                  <c:v>0.48457916666666662</c:v>
                </c:pt>
                <c:pt idx="1000">
                  <c:v>0.48458265046296295</c:v>
                </c:pt>
                <c:pt idx="1001">
                  <c:v>0.48458612268518514</c:v>
                </c:pt>
                <c:pt idx="1002">
                  <c:v>0.48458967592592589</c:v>
                </c:pt>
                <c:pt idx="1003">
                  <c:v>0.48459258101851854</c:v>
                </c:pt>
                <c:pt idx="1004">
                  <c:v>0.48459626157407404</c:v>
                </c:pt>
                <c:pt idx="1005">
                  <c:v>0.48459971064814816</c:v>
                </c:pt>
                <c:pt idx="1006">
                  <c:v>0.4846035763888889</c:v>
                </c:pt>
                <c:pt idx="1007">
                  <c:v>0.48460767361111112</c:v>
                </c:pt>
                <c:pt idx="1008">
                  <c:v>0.48461100694444448</c:v>
                </c:pt>
                <c:pt idx="1009">
                  <c:v>0.48461489583333334</c:v>
                </c:pt>
                <c:pt idx="1010">
                  <c:v>0.48461875000000004</c:v>
                </c:pt>
                <c:pt idx="1011">
                  <c:v>0.48462211805555561</c:v>
                </c:pt>
                <c:pt idx="1012">
                  <c:v>0.48462600694444441</c:v>
                </c:pt>
                <c:pt idx="1013">
                  <c:v>0.48463005787037039</c:v>
                </c:pt>
                <c:pt idx="1014">
                  <c:v>0.4846333333333333</c:v>
                </c:pt>
                <c:pt idx="1015">
                  <c:v>0.48463726851851852</c:v>
                </c:pt>
                <c:pt idx="1016">
                  <c:v>0.48464106481481478</c:v>
                </c:pt>
                <c:pt idx="1017">
                  <c:v>0.48464451388888891</c:v>
                </c:pt>
                <c:pt idx="1018">
                  <c:v>0.48464749999999995</c:v>
                </c:pt>
                <c:pt idx="1019">
                  <c:v>0.48465099537037037</c:v>
                </c:pt>
                <c:pt idx="1020">
                  <c:v>0.48465405092592589</c:v>
                </c:pt>
                <c:pt idx="1021">
                  <c:v>0.48465749999999996</c:v>
                </c:pt>
                <c:pt idx="1022">
                  <c:v>0.4846609375</c:v>
                </c:pt>
                <c:pt idx="1023">
                  <c:v>0.48466450231481484</c:v>
                </c:pt>
                <c:pt idx="1024">
                  <c:v>0.48466843750000005</c:v>
                </c:pt>
                <c:pt idx="1025">
                  <c:v>0.48467165509259263</c:v>
                </c:pt>
                <c:pt idx="1026">
                  <c:v>0.48467579861111115</c:v>
                </c:pt>
                <c:pt idx="1027">
                  <c:v>0.4846795717592593</c:v>
                </c:pt>
                <c:pt idx="1028">
                  <c:v>0.4846829861111111</c:v>
                </c:pt>
                <c:pt idx="1029">
                  <c:v>0.48468692129629631</c:v>
                </c:pt>
                <c:pt idx="1030">
                  <c:v>0.48469093749999997</c:v>
                </c:pt>
                <c:pt idx="1031">
                  <c:v>0.48469429398148151</c:v>
                </c:pt>
                <c:pt idx="1032">
                  <c:v>0.48469840277777781</c:v>
                </c:pt>
                <c:pt idx="1033">
                  <c:v>0.48470219907407408</c:v>
                </c:pt>
                <c:pt idx="1034">
                  <c:v>0.48470563657407406</c:v>
                </c:pt>
                <c:pt idx="1035">
                  <c:v>0.48470944444444442</c:v>
                </c:pt>
                <c:pt idx="1036">
                  <c:v>0.48471271990740744</c:v>
                </c:pt>
                <c:pt idx="1037">
                  <c:v>0.48471619212962963</c:v>
                </c:pt>
                <c:pt idx="1038">
                  <c:v>0.48471965277777779</c:v>
                </c:pt>
                <c:pt idx="1039">
                  <c:v>0.48472259259259259</c:v>
                </c:pt>
                <c:pt idx="1040">
                  <c:v>0.4847262268518519</c:v>
                </c:pt>
                <c:pt idx="1041">
                  <c:v>0.48472915509259257</c:v>
                </c:pt>
                <c:pt idx="1042">
                  <c:v>0.48473266203703708</c:v>
                </c:pt>
                <c:pt idx="1043">
                  <c:v>0.48473607638888888</c:v>
                </c:pt>
                <c:pt idx="1044">
                  <c:v>0.48474010416666663</c:v>
                </c:pt>
                <c:pt idx="1045">
                  <c:v>0.48474343749999999</c:v>
                </c:pt>
                <c:pt idx="1046">
                  <c:v>0.48474741898148149</c:v>
                </c:pt>
                <c:pt idx="1047">
                  <c:v>0.48475151620370371</c:v>
                </c:pt>
                <c:pt idx="1048">
                  <c:v>0.48475488425925928</c:v>
                </c:pt>
                <c:pt idx="1049">
                  <c:v>0.48475893518518515</c:v>
                </c:pt>
                <c:pt idx="1050">
                  <c:v>0.48476305555555554</c:v>
                </c:pt>
                <c:pt idx="1051">
                  <c:v>0.48476645833333332</c:v>
                </c:pt>
                <c:pt idx="1052">
                  <c:v>0.48477042824074074</c:v>
                </c:pt>
                <c:pt idx="1053">
                  <c:v>0.48477456018518517</c:v>
                </c:pt>
                <c:pt idx="1054">
                  <c:v>0.48477798611111106</c:v>
                </c:pt>
                <c:pt idx="1055">
                  <c:v>0.48478193287037036</c:v>
                </c:pt>
                <c:pt idx="1056">
                  <c:v>0.48478575231481486</c:v>
                </c:pt>
                <c:pt idx="1057">
                  <c:v>0.48478929398148152</c:v>
                </c:pt>
                <c:pt idx="1058">
                  <c:v>0.48479240740740742</c:v>
                </c:pt>
                <c:pt idx="1059">
                  <c:v>0.48479592592592596</c:v>
                </c:pt>
                <c:pt idx="1060">
                  <c:v>0.48479884259259259</c:v>
                </c:pt>
                <c:pt idx="1061">
                  <c:v>0.48480232638888893</c:v>
                </c:pt>
                <c:pt idx="1062">
                  <c:v>0.48480594907407409</c:v>
                </c:pt>
                <c:pt idx="1063">
                  <c:v>0.48480999999999996</c:v>
                </c:pt>
                <c:pt idx="1064">
                  <c:v>0.4848134375</c:v>
                </c:pt>
                <c:pt idx="1065">
                  <c:v>0.48481736111111112</c:v>
                </c:pt>
                <c:pt idx="1066">
                  <c:v>0.48482155092592594</c:v>
                </c:pt>
                <c:pt idx="1067">
                  <c:v>0.48482483796296294</c:v>
                </c:pt>
                <c:pt idx="1068">
                  <c:v>0.48482876157407406</c:v>
                </c:pt>
                <c:pt idx="1069">
                  <c:v>0.48483284722222225</c:v>
                </c:pt>
                <c:pt idx="1070">
                  <c:v>0.48483619212962964</c:v>
                </c:pt>
                <c:pt idx="1071">
                  <c:v>0.48484023148148148</c:v>
                </c:pt>
                <c:pt idx="1072">
                  <c:v>0.48484424768518514</c:v>
                </c:pt>
                <c:pt idx="1073">
                  <c:v>0.48484775462962965</c:v>
                </c:pt>
                <c:pt idx="1074">
                  <c:v>0.4848516898148148</c:v>
                </c:pt>
                <c:pt idx="1075">
                  <c:v>0.48485535879629627</c:v>
                </c:pt>
                <c:pt idx="1076">
                  <c:v>0.48485885416666669</c:v>
                </c:pt>
                <c:pt idx="1077">
                  <c:v>0.48486190972222221</c:v>
                </c:pt>
                <c:pt idx="1078">
                  <c:v>0.48486547453703704</c:v>
                </c:pt>
                <c:pt idx="1079">
                  <c:v>0.48486846064814815</c:v>
                </c:pt>
                <c:pt idx="1080">
                  <c:v>0.48487215277777779</c:v>
                </c:pt>
                <c:pt idx="1081">
                  <c:v>0.48487629629629631</c:v>
                </c:pt>
                <c:pt idx="1082">
                  <c:v>0.48487968750000005</c:v>
                </c:pt>
                <c:pt idx="1083">
                  <c:v>0.48488378472222221</c:v>
                </c:pt>
                <c:pt idx="1084">
                  <c:v>0.48488769675925925</c:v>
                </c:pt>
                <c:pt idx="1085">
                  <c:v>0.48489123842592591</c:v>
                </c:pt>
                <c:pt idx="1086">
                  <c:v>0.48489520833333333</c:v>
                </c:pt>
                <c:pt idx="1087">
                  <c:v>0.48489906250000003</c:v>
                </c:pt>
                <c:pt idx="1088">
                  <c:v>0.4849027314814815</c:v>
                </c:pt>
                <c:pt idx="1089">
                  <c:v>0.48490670138888886</c:v>
                </c:pt>
                <c:pt idx="1090">
                  <c:v>0.48491103009259257</c:v>
                </c:pt>
                <c:pt idx="1091">
                  <c:v>0.4849145138888889</c:v>
                </c:pt>
                <c:pt idx="1092">
                  <c:v>0.48491853009259261</c:v>
                </c:pt>
                <c:pt idx="1093">
                  <c:v>0.48492210648148149</c:v>
                </c:pt>
                <c:pt idx="1094">
                  <c:v>0.48492513888888888</c:v>
                </c:pt>
                <c:pt idx="1095">
                  <c:v>0.48492864583333334</c:v>
                </c:pt>
                <c:pt idx="1096">
                  <c:v>0.48493179398148145</c:v>
                </c:pt>
                <c:pt idx="1097">
                  <c:v>0.48493527777777778</c:v>
                </c:pt>
                <c:pt idx="1098">
                  <c:v>0.48493879629629633</c:v>
                </c:pt>
                <c:pt idx="1099">
                  <c:v>0.48494233796296293</c:v>
                </c:pt>
                <c:pt idx="1100">
                  <c:v>0.48494550925925922</c:v>
                </c:pt>
                <c:pt idx="1101">
                  <c:v>0.48494947916666664</c:v>
                </c:pt>
                <c:pt idx="1102">
                  <c:v>0.48495296296296297</c:v>
                </c:pt>
                <c:pt idx="1103">
                  <c:v>0.48495685185185183</c:v>
                </c:pt>
                <c:pt idx="1104">
                  <c:v>0.48496038194444441</c:v>
                </c:pt>
                <c:pt idx="1105">
                  <c:v>0.48496430555555553</c:v>
                </c:pt>
                <c:pt idx="1106">
                  <c:v>0.48496747685185188</c:v>
                </c:pt>
                <c:pt idx="1107">
                  <c:v>0.48497123842592593</c:v>
                </c:pt>
                <c:pt idx="1108">
                  <c:v>0.48497516203703706</c:v>
                </c:pt>
                <c:pt idx="1109">
                  <c:v>0.48497879629629631</c:v>
                </c:pt>
                <c:pt idx="1110">
                  <c:v>0.48498292824074074</c:v>
                </c:pt>
                <c:pt idx="1111">
                  <c:v>0.48498680555555557</c:v>
                </c:pt>
                <c:pt idx="1112">
                  <c:v>0.48499134259259263</c:v>
                </c:pt>
                <c:pt idx="1113">
                  <c:v>0.48499589120370373</c:v>
                </c:pt>
                <c:pt idx="1114">
                  <c:v>0.48499917824074074</c:v>
                </c:pt>
                <c:pt idx="1115">
                  <c:v>0.48500283564814817</c:v>
                </c:pt>
                <c:pt idx="1116">
                  <c:v>0.48500670138888885</c:v>
                </c:pt>
                <c:pt idx="1117">
                  <c:v>0.48500994212962961</c:v>
                </c:pt>
                <c:pt idx="1118">
                  <c:v>0.48501446759259265</c:v>
                </c:pt>
                <c:pt idx="1119">
                  <c:v>0.48501906249999999</c:v>
                </c:pt>
                <c:pt idx="1120">
                  <c:v>0.48502230324074075</c:v>
                </c:pt>
                <c:pt idx="1121">
                  <c:v>0.48502655092592595</c:v>
                </c:pt>
                <c:pt idx="1122">
                  <c:v>0.4850303125</c:v>
                </c:pt>
                <c:pt idx="1123">
                  <c:v>0.48503422453703698</c:v>
                </c:pt>
                <c:pt idx="1124">
                  <c:v>0.48503817129629628</c:v>
                </c:pt>
                <c:pt idx="1125">
                  <c:v>0.48504233796296298</c:v>
                </c:pt>
                <c:pt idx="1126">
                  <c:v>0.48504664351851851</c:v>
                </c:pt>
                <c:pt idx="1127">
                  <c:v>0.48505015046296296</c:v>
                </c:pt>
                <c:pt idx="1128">
                  <c:v>0.48505466435185185</c:v>
                </c:pt>
                <c:pt idx="1129">
                  <c:v>0.48505876157407407</c:v>
                </c:pt>
                <c:pt idx="1130">
                  <c:v>0.48506178240740744</c:v>
                </c:pt>
                <c:pt idx="1131">
                  <c:v>0.48506565972222221</c:v>
                </c:pt>
                <c:pt idx="1132">
                  <c:v>0.48506997685185183</c:v>
                </c:pt>
                <c:pt idx="1133">
                  <c:v>0.48507363425925926</c:v>
                </c:pt>
                <c:pt idx="1134">
                  <c:v>0.48507709490740741</c:v>
                </c:pt>
                <c:pt idx="1135">
                  <c:v>0.48508081018518517</c:v>
                </c:pt>
                <c:pt idx="1136">
                  <c:v>0.48508476851851851</c:v>
                </c:pt>
                <c:pt idx="1137">
                  <c:v>0.48508821759259257</c:v>
                </c:pt>
                <c:pt idx="1138">
                  <c:v>0.48509233796296297</c:v>
                </c:pt>
                <c:pt idx="1139">
                  <c:v>0.48509653935185182</c:v>
                </c:pt>
                <c:pt idx="1140">
                  <c:v>0.48510049768518515</c:v>
                </c:pt>
                <c:pt idx="1141">
                  <c:v>0.48510440972222219</c:v>
                </c:pt>
                <c:pt idx="1142">
                  <c:v>0.48510805555555558</c:v>
                </c:pt>
                <c:pt idx="1143">
                  <c:v>0.48511184027777782</c:v>
                </c:pt>
                <c:pt idx="1144">
                  <c:v>0.48511638888888892</c:v>
                </c:pt>
                <c:pt idx="1145">
                  <c:v>0.4851211226851852</c:v>
                </c:pt>
                <c:pt idx="1146">
                  <c:v>0.48512534722222217</c:v>
                </c:pt>
                <c:pt idx="1147">
                  <c:v>0.4851288773148148</c:v>
                </c:pt>
                <c:pt idx="1148">
                  <c:v>0.48513241898148146</c:v>
                </c:pt>
                <c:pt idx="1149">
                  <c:v>0.48513591435185188</c:v>
                </c:pt>
                <c:pt idx="1150">
                  <c:v>0.48513942129629628</c:v>
                </c:pt>
                <c:pt idx="1151">
                  <c:v>0.48514237268518517</c:v>
                </c:pt>
                <c:pt idx="1152">
                  <c:v>0.48514597222222222</c:v>
                </c:pt>
                <c:pt idx="1153">
                  <c:v>0.48514887731481476</c:v>
                </c:pt>
                <c:pt idx="1154">
                  <c:v>0.48515270833333335</c:v>
                </c:pt>
                <c:pt idx="1155">
                  <c:v>0.48515686342592595</c:v>
                </c:pt>
                <c:pt idx="1156">
                  <c:v>0.48516024305555555</c:v>
                </c:pt>
                <c:pt idx="1157">
                  <c:v>0.48516424768518518</c:v>
                </c:pt>
                <c:pt idx="1158">
                  <c:v>0.48516825231481481</c:v>
                </c:pt>
                <c:pt idx="1159">
                  <c:v>0.48517165509259258</c:v>
                </c:pt>
                <c:pt idx="1160">
                  <c:v>0.4851757986111111</c:v>
                </c:pt>
                <c:pt idx="1161">
                  <c:v>0.48517973379629625</c:v>
                </c:pt>
                <c:pt idx="1162">
                  <c:v>0.48518312499999999</c:v>
                </c:pt>
                <c:pt idx="1163">
                  <c:v>0.48518716435185189</c:v>
                </c:pt>
                <c:pt idx="1164">
                  <c:v>0.48519107638888892</c:v>
                </c:pt>
                <c:pt idx="1165">
                  <c:v>0.4851949421296296</c:v>
                </c:pt>
                <c:pt idx="1166">
                  <c:v>0.48519840277777776</c:v>
                </c:pt>
                <c:pt idx="1167">
                  <c:v>0.48520188657407409</c:v>
                </c:pt>
                <c:pt idx="1168">
                  <c:v>0.48520538194444446</c:v>
                </c:pt>
                <c:pt idx="1169">
                  <c:v>0.48520888888888886</c:v>
                </c:pt>
                <c:pt idx="1170">
                  <c:v>0.48521177083333328</c:v>
                </c:pt>
                <c:pt idx="1171">
                  <c:v>0.4852153125</c:v>
                </c:pt>
                <c:pt idx="1172">
                  <c:v>0.48521822916666668</c:v>
                </c:pt>
                <c:pt idx="1173">
                  <c:v>0.48522201388888891</c:v>
                </c:pt>
                <c:pt idx="1174">
                  <c:v>0.48522590277777783</c:v>
                </c:pt>
                <c:pt idx="1175">
                  <c:v>0.48522984953703707</c:v>
                </c:pt>
                <c:pt idx="1176">
                  <c:v>0.48523327546296297</c:v>
                </c:pt>
                <c:pt idx="1177">
                  <c:v>0.48523726851851851</c:v>
                </c:pt>
                <c:pt idx="1178">
                  <c:v>0.48524111111111107</c:v>
                </c:pt>
                <c:pt idx="1179">
                  <c:v>0.48524457175925928</c:v>
                </c:pt>
                <c:pt idx="1180">
                  <c:v>0.48524843749999996</c:v>
                </c:pt>
                <c:pt idx="1181">
                  <c:v>0.48525224537037032</c:v>
                </c:pt>
                <c:pt idx="1182">
                  <c:v>0.48525593750000001</c:v>
                </c:pt>
                <c:pt idx="1183">
                  <c:v>0.48525976851851849</c:v>
                </c:pt>
                <c:pt idx="1184">
                  <c:v>0.48526378472222226</c:v>
                </c:pt>
                <c:pt idx="1185">
                  <c:v>0.48526715277777782</c:v>
                </c:pt>
                <c:pt idx="1186">
                  <c:v>0.48527075231481481</c:v>
                </c:pt>
                <c:pt idx="1187">
                  <c:v>0.48527383101851851</c:v>
                </c:pt>
                <c:pt idx="1188">
                  <c:v>0.48527734953703705</c:v>
                </c:pt>
                <c:pt idx="1189">
                  <c:v>0.48528084490740736</c:v>
                </c:pt>
                <c:pt idx="1190">
                  <c:v>0.48528431712962966</c:v>
                </c:pt>
                <c:pt idx="1191">
                  <c:v>0.48528718749999999</c:v>
                </c:pt>
                <c:pt idx="1192">
                  <c:v>0.48529069444444445</c:v>
                </c:pt>
                <c:pt idx="1193">
                  <c:v>0.48529427083333337</c:v>
                </c:pt>
                <c:pt idx="1194">
                  <c:v>0.48529825231481483</c:v>
                </c:pt>
                <c:pt idx="1195">
                  <c:v>0.48530216435185186</c:v>
                </c:pt>
                <c:pt idx="1196">
                  <c:v>0.48530543981481483</c:v>
                </c:pt>
                <c:pt idx="1197">
                  <c:v>0.48530935185185187</c:v>
                </c:pt>
                <c:pt idx="1198">
                  <c:v>0.48531324074074073</c:v>
                </c:pt>
                <c:pt idx="1199">
                  <c:v>0.48531652777777778</c:v>
                </c:pt>
                <c:pt idx="1200">
                  <c:v>0.48532065972222221</c:v>
                </c:pt>
                <c:pt idx="1201">
                  <c:v>0.4853245717592593</c:v>
                </c:pt>
                <c:pt idx="1202">
                  <c:v>0.48532793981481487</c:v>
                </c:pt>
                <c:pt idx="1203">
                  <c:v>0.48533202546296295</c:v>
                </c:pt>
                <c:pt idx="1204">
                  <c:v>0.48533598379629628</c:v>
                </c:pt>
                <c:pt idx="1205">
                  <c:v>0.48533884259259258</c:v>
                </c:pt>
                <c:pt idx="1206">
                  <c:v>0.48534231481481482</c:v>
                </c:pt>
                <c:pt idx="1207">
                  <c:v>0.48534518518518516</c:v>
                </c:pt>
                <c:pt idx="1208">
                  <c:v>0.48534869212962967</c:v>
                </c:pt>
                <c:pt idx="1209">
                  <c:v>0.4853515625</c:v>
                </c:pt>
                <c:pt idx="1210">
                  <c:v>0.48535516203703705</c:v>
                </c:pt>
                <c:pt idx="1211">
                  <c:v>0.48535863425925929</c:v>
                </c:pt>
                <c:pt idx="1212">
                  <c:v>0.48536209490740739</c:v>
                </c:pt>
                <c:pt idx="1213">
                  <c:v>0.48536523148148153</c:v>
                </c:pt>
                <c:pt idx="1214">
                  <c:v>0.48536888888888891</c:v>
                </c:pt>
                <c:pt idx="1215">
                  <c:v>0.48537218750000005</c:v>
                </c:pt>
                <c:pt idx="1216">
                  <c:v>0.48537606481481482</c:v>
                </c:pt>
                <c:pt idx="1217">
                  <c:v>0.48537994212962965</c:v>
                </c:pt>
                <c:pt idx="1218">
                  <c:v>0.4853833217592593</c:v>
                </c:pt>
                <c:pt idx="1219">
                  <c:v>0.48538715277777778</c:v>
                </c:pt>
                <c:pt idx="1220">
                  <c:v>0.48539122685185188</c:v>
                </c:pt>
                <c:pt idx="1221">
                  <c:v>0.48539478009259263</c:v>
                </c:pt>
                <c:pt idx="1222">
                  <c:v>0.48539870370370369</c:v>
                </c:pt>
                <c:pt idx="1223">
                  <c:v>0.48540254629629631</c:v>
                </c:pt>
                <c:pt idx="1224">
                  <c:v>0.48540596064814817</c:v>
                </c:pt>
                <c:pt idx="1225">
                  <c:v>0.48540965277777781</c:v>
                </c:pt>
                <c:pt idx="1226">
                  <c:v>0.48541268518518521</c:v>
                </c:pt>
                <c:pt idx="1227">
                  <c:v>0.48541618055555552</c:v>
                </c:pt>
                <c:pt idx="1228">
                  <c:v>0.48541972222222224</c:v>
                </c:pt>
                <c:pt idx="1229">
                  <c:v>0.48542325231481481</c:v>
                </c:pt>
                <c:pt idx="1230">
                  <c:v>0.48542618055555553</c:v>
                </c:pt>
                <c:pt idx="1231">
                  <c:v>0.48542983796296296</c:v>
                </c:pt>
                <c:pt idx="1232">
                  <c:v>0.48543336805555559</c:v>
                </c:pt>
                <c:pt idx="1233">
                  <c:v>0.48543758101851853</c:v>
                </c:pt>
                <c:pt idx="1234">
                  <c:v>0.48544113425925928</c:v>
                </c:pt>
                <c:pt idx="1235">
                  <c:v>0.4854452314814815</c:v>
                </c:pt>
                <c:pt idx="1236">
                  <c:v>0.48544916666666665</c:v>
                </c:pt>
                <c:pt idx="1237">
                  <c:v>0.48545266203703702</c:v>
                </c:pt>
                <c:pt idx="1238">
                  <c:v>0.4854567592592593</c:v>
                </c:pt>
                <c:pt idx="1239">
                  <c:v>0.48546069444444445</c:v>
                </c:pt>
                <c:pt idx="1240">
                  <c:v>0.48546418981481482</c:v>
                </c:pt>
                <c:pt idx="1241">
                  <c:v>0.48546821759259262</c:v>
                </c:pt>
                <c:pt idx="1242">
                  <c:v>0.48547209490740739</c:v>
                </c:pt>
                <c:pt idx="1243">
                  <c:v>0.48547553240740737</c:v>
                </c:pt>
                <c:pt idx="1244">
                  <c:v>0.4854790625</c:v>
                </c:pt>
                <c:pt idx="1245">
                  <c:v>0.48548216435185187</c:v>
                </c:pt>
                <c:pt idx="1246">
                  <c:v>0.48548570601851854</c:v>
                </c:pt>
                <c:pt idx="1247">
                  <c:v>0.4854892939814815</c:v>
                </c:pt>
                <c:pt idx="1248">
                  <c:v>0.48549229166666663</c:v>
                </c:pt>
                <c:pt idx="1249">
                  <c:v>0.48549579861111108</c:v>
                </c:pt>
                <c:pt idx="1250">
                  <c:v>0.48549892361111113</c:v>
                </c:pt>
                <c:pt idx="1251">
                  <c:v>0.48550293981481479</c:v>
                </c:pt>
                <c:pt idx="1252">
                  <c:v>0.4855069212962963</c:v>
                </c:pt>
                <c:pt idx="1253">
                  <c:v>0.48551027777777778</c:v>
                </c:pt>
                <c:pt idx="1254">
                  <c:v>0.48551434027777779</c:v>
                </c:pt>
                <c:pt idx="1255">
                  <c:v>0.48551826388888886</c:v>
                </c:pt>
                <c:pt idx="1256">
                  <c:v>0.48552168981481486</c:v>
                </c:pt>
                <c:pt idx="1257">
                  <c:v>0.48552567129629631</c:v>
                </c:pt>
                <c:pt idx="1258">
                  <c:v>0.485529537037037</c:v>
                </c:pt>
                <c:pt idx="1259">
                  <c:v>0.48553346064814812</c:v>
                </c:pt>
                <c:pt idx="1260">
                  <c:v>0.48553673611111114</c:v>
                </c:pt>
                <c:pt idx="1261">
                  <c:v>0.48554081018518519</c:v>
                </c:pt>
                <c:pt idx="1262">
                  <c:v>0.48554468750000002</c:v>
                </c:pt>
                <c:pt idx="1263">
                  <c:v>0.48554791666666669</c:v>
                </c:pt>
                <c:pt idx="1264">
                  <c:v>0.48555184027777781</c:v>
                </c:pt>
                <c:pt idx="1265">
                  <c:v>0.48555626157407406</c:v>
                </c:pt>
                <c:pt idx="1266">
                  <c:v>0.48555981481481481</c:v>
                </c:pt>
                <c:pt idx="1267">
                  <c:v>0.48556292824074077</c:v>
                </c:pt>
                <c:pt idx="1268">
                  <c:v>0.48556651620370372</c:v>
                </c:pt>
                <c:pt idx="1269">
                  <c:v>0.48557048611111114</c:v>
                </c:pt>
                <c:pt idx="1270">
                  <c:v>0.4855742013888889</c:v>
                </c:pt>
                <c:pt idx="1271">
                  <c:v>0.48557822916666665</c:v>
                </c:pt>
                <c:pt idx="1272">
                  <c:v>0.48558212962962966</c:v>
                </c:pt>
                <c:pt idx="1273">
                  <c:v>0.4855859490740741</c:v>
                </c:pt>
                <c:pt idx="1274">
                  <c:v>0.48558995370370367</c:v>
                </c:pt>
                <c:pt idx="1275">
                  <c:v>0.48559383101851855</c:v>
                </c:pt>
                <c:pt idx="1276">
                  <c:v>0.48559730324074074</c:v>
                </c:pt>
                <c:pt idx="1277">
                  <c:v>0.48560133101851854</c:v>
                </c:pt>
                <c:pt idx="1278">
                  <c:v>0.4856053935185185</c:v>
                </c:pt>
                <c:pt idx="1279">
                  <c:v>0.48560891203703704</c:v>
                </c:pt>
                <c:pt idx="1280">
                  <c:v>0.48561281250000005</c:v>
                </c:pt>
                <c:pt idx="1281">
                  <c:v>0.48561670138888885</c:v>
                </c:pt>
                <c:pt idx="1282">
                  <c:v>0.48561973379629625</c:v>
                </c:pt>
                <c:pt idx="1283">
                  <c:v>0.48562325231481479</c:v>
                </c:pt>
                <c:pt idx="1284">
                  <c:v>0.48562641203703705</c:v>
                </c:pt>
                <c:pt idx="1285">
                  <c:v>0.48562994212962968</c:v>
                </c:pt>
                <c:pt idx="1286">
                  <c:v>0.48563353009259264</c:v>
                </c:pt>
                <c:pt idx="1287">
                  <c:v>0.48563704861111107</c:v>
                </c:pt>
                <c:pt idx="1288">
                  <c:v>0.48564024305555553</c:v>
                </c:pt>
                <c:pt idx="1289">
                  <c:v>0.48564444444444449</c:v>
                </c:pt>
                <c:pt idx="1290">
                  <c:v>0.48564841435185185</c:v>
                </c:pt>
                <c:pt idx="1291">
                  <c:v>0.48565222222222221</c:v>
                </c:pt>
                <c:pt idx="1292">
                  <c:v>0.48565565972222219</c:v>
                </c:pt>
                <c:pt idx="1293">
                  <c:v>0.48565960648148149</c:v>
                </c:pt>
                <c:pt idx="1294">
                  <c:v>0.48566356481481482</c:v>
                </c:pt>
                <c:pt idx="1295">
                  <c:v>0.48566706018518518</c:v>
                </c:pt>
                <c:pt idx="1296">
                  <c:v>0.48567094907407404</c:v>
                </c:pt>
                <c:pt idx="1297">
                  <c:v>0.48567500000000002</c:v>
                </c:pt>
                <c:pt idx="1298">
                  <c:v>0.48567859953703701</c:v>
                </c:pt>
                <c:pt idx="1299">
                  <c:v>0.48568248842592593</c:v>
                </c:pt>
                <c:pt idx="1300">
                  <c:v>0.48568635416666667</c:v>
                </c:pt>
                <c:pt idx="1301">
                  <c:v>0.48568932870370368</c:v>
                </c:pt>
                <c:pt idx="1302">
                  <c:v>0.48569289351851852</c:v>
                </c:pt>
                <c:pt idx="1303">
                  <c:v>0.48569598379629625</c:v>
                </c:pt>
                <c:pt idx="1304">
                  <c:v>0.48569960648148153</c:v>
                </c:pt>
                <c:pt idx="1305">
                  <c:v>0.48570315972222228</c:v>
                </c:pt>
                <c:pt idx="1306">
                  <c:v>0.48570666666666668</c:v>
                </c:pt>
                <c:pt idx="1307">
                  <c:v>0.48571017361111113</c:v>
                </c:pt>
                <c:pt idx="1308">
                  <c:v>0.48571430555555556</c:v>
                </c:pt>
                <c:pt idx="1309">
                  <c:v>0.48571818287037033</c:v>
                </c:pt>
                <c:pt idx="1310">
                  <c:v>0.48572153935185186</c:v>
                </c:pt>
                <c:pt idx="1311">
                  <c:v>0.48572578703703706</c:v>
                </c:pt>
                <c:pt idx="1312">
                  <c:v>0.4857297800925926</c:v>
                </c:pt>
                <c:pt idx="1313">
                  <c:v>0.48573313657407408</c:v>
                </c:pt>
                <c:pt idx="1314">
                  <c:v>0.48573729166666668</c:v>
                </c:pt>
                <c:pt idx="1315">
                  <c:v>0.48574115740740736</c:v>
                </c:pt>
                <c:pt idx="1316">
                  <c:v>0.48574444444444448</c:v>
                </c:pt>
                <c:pt idx="1317">
                  <c:v>0.48574875000000001</c:v>
                </c:pt>
                <c:pt idx="1318">
                  <c:v>0.48575267361111107</c:v>
                </c:pt>
                <c:pt idx="1319">
                  <c:v>0.48575560185185185</c:v>
                </c:pt>
                <c:pt idx="1320">
                  <c:v>0.48575914351851851</c:v>
                </c:pt>
                <c:pt idx="1321">
                  <c:v>0.48576210648148149</c:v>
                </c:pt>
                <c:pt idx="1322">
                  <c:v>0.48576575231481484</c:v>
                </c:pt>
                <c:pt idx="1323">
                  <c:v>0.48576931712962962</c:v>
                </c:pt>
                <c:pt idx="1324">
                  <c:v>0.48577283564814816</c:v>
                </c:pt>
                <c:pt idx="1325">
                  <c:v>0.485775787037037</c:v>
                </c:pt>
                <c:pt idx="1326">
                  <c:v>0.48577942129629631</c:v>
                </c:pt>
                <c:pt idx="1327">
                  <c:v>0.48578292824074071</c:v>
                </c:pt>
                <c:pt idx="1328">
                  <c:v>0.48578681712962962</c:v>
                </c:pt>
                <c:pt idx="1329">
                  <c:v>0.48579084490740737</c:v>
                </c:pt>
                <c:pt idx="1330">
                  <c:v>0.48579428240740746</c:v>
                </c:pt>
                <c:pt idx="1331">
                  <c:v>0.48579817129629627</c:v>
                </c:pt>
                <c:pt idx="1332">
                  <c:v>0.48580206018518518</c:v>
                </c:pt>
                <c:pt idx="1333">
                  <c:v>0.48580531249999998</c:v>
                </c:pt>
                <c:pt idx="1334">
                  <c:v>0.48580932870370369</c:v>
                </c:pt>
                <c:pt idx="1335">
                  <c:v>0.4858133564814815</c:v>
                </c:pt>
                <c:pt idx="1336">
                  <c:v>0.48581760416666664</c:v>
                </c:pt>
                <c:pt idx="1337">
                  <c:v>0.4858208912037037</c:v>
                </c:pt>
                <c:pt idx="1338">
                  <c:v>0.485824837962963</c:v>
                </c:pt>
                <c:pt idx="1339">
                  <c:v>0.48582843749999999</c:v>
                </c:pt>
                <c:pt idx="1340">
                  <c:v>0.48583179398148152</c:v>
                </c:pt>
                <c:pt idx="1341">
                  <c:v>0.48583607638888887</c:v>
                </c:pt>
                <c:pt idx="1342">
                  <c:v>0.48583994212962961</c:v>
                </c:pt>
                <c:pt idx="1343">
                  <c:v>0.48584394675925924</c:v>
                </c:pt>
                <c:pt idx="1344">
                  <c:v>0.48584793981481483</c:v>
                </c:pt>
                <c:pt idx="1345">
                  <c:v>0.48585201388888888</c:v>
                </c:pt>
                <c:pt idx="1346">
                  <c:v>0.48585543981481477</c:v>
                </c:pt>
                <c:pt idx="1347">
                  <c:v>0.48585927083333336</c:v>
                </c:pt>
                <c:pt idx="1348">
                  <c:v>0.48586354166666662</c:v>
                </c:pt>
                <c:pt idx="1349">
                  <c:v>0.48586684027777777</c:v>
                </c:pt>
                <c:pt idx="1350">
                  <c:v>0.48587083333333331</c:v>
                </c:pt>
                <c:pt idx="1351">
                  <c:v>0.48587498842592591</c:v>
                </c:pt>
                <c:pt idx="1352">
                  <c:v>0.48587834490740739</c:v>
                </c:pt>
                <c:pt idx="1353">
                  <c:v>0.48588244212962967</c:v>
                </c:pt>
                <c:pt idx="1354">
                  <c:v>0.48588658564814818</c:v>
                </c:pt>
                <c:pt idx="1355">
                  <c:v>0.48589008101851849</c:v>
                </c:pt>
                <c:pt idx="1356">
                  <c:v>0.48589399305555553</c:v>
                </c:pt>
                <c:pt idx="1357">
                  <c:v>0.48589751157407407</c:v>
                </c:pt>
                <c:pt idx="1358">
                  <c:v>0.48590043981481479</c:v>
                </c:pt>
                <c:pt idx="1359">
                  <c:v>0.4859040740740741</c:v>
                </c:pt>
                <c:pt idx="1360">
                  <c:v>0.48590699074074073</c:v>
                </c:pt>
                <c:pt idx="1361">
                  <c:v>0.48591063657407413</c:v>
                </c:pt>
                <c:pt idx="1362">
                  <c:v>0.48591415509259256</c:v>
                </c:pt>
                <c:pt idx="1363">
                  <c:v>0.48591770833333331</c:v>
                </c:pt>
                <c:pt idx="1364">
                  <c:v>0.48592113425925926</c:v>
                </c:pt>
                <c:pt idx="1365">
                  <c:v>0.48592513888888894</c:v>
                </c:pt>
                <c:pt idx="1366">
                  <c:v>0.48592895833333333</c:v>
                </c:pt>
                <c:pt idx="1367">
                  <c:v>0.48593307870370372</c:v>
                </c:pt>
                <c:pt idx="1368">
                  <c:v>0.4859364351851852</c:v>
                </c:pt>
                <c:pt idx="1369">
                  <c:v>0.48594042824074074</c:v>
                </c:pt>
                <c:pt idx="1370">
                  <c:v>0.48594450231481479</c:v>
                </c:pt>
                <c:pt idx="1371">
                  <c:v>0.48594788194444444</c:v>
                </c:pt>
                <c:pt idx="1372">
                  <c:v>0.48595181712962959</c:v>
                </c:pt>
                <c:pt idx="1373">
                  <c:v>0.48595605324074076</c:v>
                </c:pt>
                <c:pt idx="1374">
                  <c:v>0.48595932870370367</c:v>
                </c:pt>
                <c:pt idx="1375">
                  <c:v>0.48596327546296297</c:v>
                </c:pt>
                <c:pt idx="1376">
                  <c:v>0.4859669328703704</c:v>
                </c:pt>
                <c:pt idx="1377">
                  <c:v>0.48596984953703704</c:v>
                </c:pt>
                <c:pt idx="1378">
                  <c:v>0.48597350694444441</c:v>
                </c:pt>
                <c:pt idx="1379">
                  <c:v>0.48597644675925927</c:v>
                </c:pt>
                <c:pt idx="1380">
                  <c:v>0.48598003472222223</c:v>
                </c:pt>
                <c:pt idx="1381">
                  <c:v>0.4859835300925926</c:v>
                </c:pt>
                <c:pt idx="1382">
                  <c:v>0.48598722222222218</c:v>
                </c:pt>
                <c:pt idx="1383">
                  <c:v>0.48599065972222227</c:v>
                </c:pt>
                <c:pt idx="1384">
                  <c:v>0.48599465277777781</c:v>
                </c:pt>
                <c:pt idx="1385">
                  <c:v>0.48599859953703706</c:v>
                </c:pt>
                <c:pt idx="1386">
                  <c:v>0.48600217592592593</c:v>
                </c:pt>
                <c:pt idx="1387">
                  <c:v>0.48600614583333335</c:v>
                </c:pt>
                <c:pt idx="1388">
                  <c:v>0.48601001157407403</c:v>
                </c:pt>
                <c:pt idx="1389">
                  <c:v>0.48601403935185189</c:v>
                </c:pt>
                <c:pt idx="1390">
                  <c:v>0.48601766203703706</c:v>
                </c:pt>
                <c:pt idx="1391">
                  <c:v>0.48602164351851851</c:v>
                </c:pt>
                <c:pt idx="1392">
                  <c:v>0.48602557870370372</c:v>
                </c:pt>
                <c:pt idx="1393">
                  <c:v>0.48602898148148149</c:v>
                </c:pt>
                <c:pt idx="1394">
                  <c:v>0.48603287037037041</c:v>
                </c:pt>
                <c:pt idx="1395">
                  <c:v>0.48603642361111116</c:v>
                </c:pt>
                <c:pt idx="1396">
                  <c:v>0.48603931712962961</c:v>
                </c:pt>
                <c:pt idx="1397">
                  <c:v>0.48604299768518522</c:v>
                </c:pt>
                <c:pt idx="1398">
                  <c:v>0.48604677083333336</c:v>
                </c:pt>
                <c:pt idx="1399">
                  <c:v>0.48605028935185185</c:v>
                </c:pt>
                <c:pt idx="1400">
                  <c:v>0.48605378472222222</c:v>
                </c:pt>
                <c:pt idx="1401">
                  <c:v>0.48605681712962961</c:v>
                </c:pt>
                <c:pt idx="1402">
                  <c:v>0.48606089120370372</c:v>
                </c:pt>
                <c:pt idx="1403">
                  <c:v>0.48606474537037037</c:v>
                </c:pt>
                <c:pt idx="1404">
                  <c:v>0.48606862268518519</c:v>
                </c:pt>
                <c:pt idx="1405">
                  <c:v>0.48607179398148154</c:v>
                </c:pt>
                <c:pt idx="1406">
                  <c:v>0.48607550925925924</c:v>
                </c:pt>
                <c:pt idx="1407">
                  <c:v>0.48607937500000004</c:v>
                </c:pt>
                <c:pt idx="1408">
                  <c:v>0.48608346064814811</c:v>
                </c:pt>
                <c:pt idx="1409">
                  <c:v>0.48608682870370368</c:v>
                </c:pt>
                <c:pt idx="1410">
                  <c:v>0.48609083333333336</c:v>
                </c:pt>
                <c:pt idx="1411">
                  <c:v>0.48609510416666663</c:v>
                </c:pt>
                <c:pt idx="1412">
                  <c:v>0.4860985069444444</c:v>
                </c:pt>
                <c:pt idx="1413">
                  <c:v>0.48610267361111115</c:v>
                </c:pt>
                <c:pt idx="1414">
                  <c:v>0.48610657407407404</c:v>
                </c:pt>
                <c:pt idx="1415">
                  <c:v>0.4861098148148148</c:v>
                </c:pt>
                <c:pt idx="1416">
                  <c:v>0.48611350694444444</c:v>
                </c:pt>
                <c:pt idx="1417">
                  <c:v>0.48611739583333335</c:v>
                </c:pt>
                <c:pt idx="1418">
                  <c:v>0.48612038194444446</c:v>
                </c:pt>
                <c:pt idx="1419">
                  <c:v>0.48612413194444443</c:v>
                </c:pt>
                <c:pt idx="1420">
                  <c:v>0.48612769675925921</c:v>
                </c:pt>
                <c:pt idx="1421">
                  <c:v>0.48613165509259254</c:v>
                </c:pt>
                <c:pt idx="1422">
                  <c:v>0.48613543981481483</c:v>
                </c:pt>
                <c:pt idx="1423">
                  <c:v>0.48613944444444446</c:v>
                </c:pt>
                <c:pt idx="1424">
                  <c:v>0.48614340277777779</c:v>
                </c:pt>
                <c:pt idx="1425">
                  <c:v>0.48614707175925925</c:v>
                </c:pt>
                <c:pt idx="1426">
                  <c:v>0.48615100694444441</c:v>
                </c:pt>
                <c:pt idx="1427">
                  <c:v>0.4861550925925926</c:v>
                </c:pt>
                <c:pt idx="1428">
                  <c:v>0.48615868055555556</c:v>
                </c:pt>
                <c:pt idx="1429">
                  <c:v>0.48616261574074077</c:v>
                </c:pt>
                <c:pt idx="1430">
                  <c:v>0.48616667824074072</c:v>
                </c:pt>
                <c:pt idx="1431">
                  <c:v>0.48617028935185186</c:v>
                </c:pt>
                <c:pt idx="1432">
                  <c:v>0.48617407407407409</c:v>
                </c:pt>
                <c:pt idx="1433">
                  <c:v>0.48617765046296296</c:v>
                </c:pt>
                <c:pt idx="1434">
                  <c:v>0.48618125000000001</c:v>
                </c:pt>
                <c:pt idx="1435">
                  <c:v>0.4861842476851852</c:v>
                </c:pt>
                <c:pt idx="1436">
                  <c:v>0.48618795138888887</c:v>
                </c:pt>
                <c:pt idx="1437">
                  <c:v>0.48619097222222224</c:v>
                </c:pt>
                <c:pt idx="1438">
                  <c:v>0.48619466435185182</c:v>
                </c:pt>
                <c:pt idx="1439">
                  <c:v>0.48619875000000001</c:v>
                </c:pt>
                <c:pt idx="1440">
                  <c:v>0.48620211805555558</c:v>
                </c:pt>
                <c:pt idx="1441">
                  <c:v>0.48620631944444442</c:v>
                </c:pt>
                <c:pt idx="1442">
                  <c:v>0.48621055555555559</c:v>
                </c:pt>
                <c:pt idx="1443">
                  <c:v>0.4862140509259259</c:v>
                </c:pt>
                <c:pt idx="1444">
                  <c:v>0.48621809027777779</c:v>
                </c:pt>
                <c:pt idx="1445">
                  <c:v>0.48622226851851852</c:v>
                </c:pt>
                <c:pt idx="1446">
                  <c:v>0.48622571759259259</c:v>
                </c:pt>
                <c:pt idx="1447">
                  <c:v>0.4862299074074074</c:v>
                </c:pt>
                <c:pt idx="1448">
                  <c:v>0.48623403935185183</c:v>
                </c:pt>
                <c:pt idx="1449">
                  <c:v>0.48623753472222225</c:v>
                </c:pt>
                <c:pt idx="1450">
                  <c:v>0.48624153935185183</c:v>
                </c:pt>
                <c:pt idx="1451">
                  <c:v>0.48624520833333335</c:v>
                </c:pt>
                <c:pt idx="1452">
                  <c:v>0.48624819444444439</c:v>
                </c:pt>
                <c:pt idx="1453">
                  <c:v>0.48625188657407409</c:v>
                </c:pt>
                <c:pt idx="1454">
                  <c:v>0.48625547453703705</c:v>
                </c:pt>
                <c:pt idx="1455">
                  <c:v>0.48625906250000001</c:v>
                </c:pt>
                <c:pt idx="1456">
                  <c:v>0.4862621875</c:v>
                </c:pt>
                <c:pt idx="1457">
                  <c:v>0.48626627314814813</c:v>
                </c:pt>
                <c:pt idx="1458">
                  <c:v>0.48626971064814817</c:v>
                </c:pt>
                <c:pt idx="1459">
                  <c:v>0.4862741435185185</c:v>
                </c:pt>
                <c:pt idx="1460">
                  <c:v>0.48627759259259262</c:v>
                </c:pt>
                <c:pt idx="1461">
                  <c:v>0.48628178240740744</c:v>
                </c:pt>
                <c:pt idx="1462">
                  <c:v>0.48628586805555557</c:v>
                </c:pt>
                <c:pt idx="1463">
                  <c:v>0.48628945601851853</c:v>
                </c:pt>
                <c:pt idx="1464">
                  <c:v>0.48629356481481478</c:v>
                </c:pt>
                <c:pt idx="1465">
                  <c:v>0.486297662037037</c:v>
                </c:pt>
                <c:pt idx="1466">
                  <c:v>0.48630118055555555</c:v>
                </c:pt>
                <c:pt idx="1467">
                  <c:v>0.48630517361111109</c:v>
                </c:pt>
                <c:pt idx="1468">
                  <c:v>0.48630917824074071</c:v>
                </c:pt>
                <c:pt idx="1469">
                  <c:v>0.48631225694444447</c:v>
                </c:pt>
                <c:pt idx="1470">
                  <c:v>0.48631592592592593</c:v>
                </c:pt>
                <c:pt idx="1471">
                  <c:v>0.4863195023148148</c:v>
                </c:pt>
                <c:pt idx="1472">
                  <c:v>0.48632310185185185</c:v>
                </c:pt>
                <c:pt idx="1473">
                  <c:v>0.48632621527777781</c:v>
                </c:pt>
                <c:pt idx="1474">
                  <c:v>0.48632980324074077</c:v>
                </c:pt>
                <c:pt idx="1475">
                  <c:v>0.48633273148148143</c:v>
                </c:pt>
                <c:pt idx="1476">
                  <c:v>0.48633667824074073</c:v>
                </c:pt>
                <c:pt idx="1477">
                  <c:v>0.48634062499999997</c:v>
                </c:pt>
                <c:pt idx="1478">
                  <c:v>0.48634399305555553</c:v>
                </c:pt>
                <c:pt idx="1479">
                  <c:v>0.48634795138888887</c:v>
                </c:pt>
                <c:pt idx="1480">
                  <c:v>0.4863518634259259</c:v>
                </c:pt>
                <c:pt idx="1481">
                  <c:v>0.48635521990740743</c:v>
                </c:pt>
                <c:pt idx="1482">
                  <c:v>0.48635917824074076</c:v>
                </c:pt>
                <c:pt idx="1483">
                  <c:v>0.48636305555555559</c:v>
                </c:pt>
                <c:pt idx="1484">
                  <c:v>0.48636737268518515</c:v>
                </c:pt>
                <c:pt idx="1485">
                  <c:v>0.48637070601851851</c:v>
                </c:pt>
                <c:pt idx="1486">
                  <c:v>0.48637462962962963</c:v>
                </c:pt>
                <c:pt idx="1487">
                  <c:v>0.48637876157407406</c:v>
                </c:pt>
                <c:pt idx="1488">
                  <c:v>0.48638199074074073</c:v>
                </c:pt>
                <c:pt idx="1489">
                  <c:v>0.48638554398148148</c:v>
                </c:pt>
                <c:pt idx="1490">
                  <c:v>0.48638978009259254</c:v>
                </c:pt>
                <c:pt idx="1491">
                  <c:v>0.48639331018518517</c:v>
                </c:pt>
                <c:pt idx="1492">
                  <c:v>0.48639628472222224</c:v>
                </c:pt>
                <c:pt idx="1493">
                  <c:v>0.48639981481481481</c:v>
                </c:pt>
                <c:pt idx="1494">
                  <c:v>0.48640346064814816</c:v>
                </c:pt>
                <c:pt idx="1495">
                  <c:v>0.48640768518518523</c:v>
                </c:pt>
                <c:pt idx="1496">
                  <c:v>0.48641103009259257</c:v>
                </c:pt>
                <c:pt idx="1497">
                  <c:v>0.48641511574074076</c:v>
                </c:pt>
                <c:pt idx="1498">
                  <c:v>0.48641944444444446</c:v>
                </c:pt>
                <c:pt idx="1499">
                  <c:v>0.48642281250000002</c:v>
                </c:pt>
                <c:pt idx="1500">
                  <c:v>0.4864268171296296</c:v>
                </c:pt>
                <c:pt idx="1501">
                  <c:v>0.48643041666666664</c:v>
                </c:pt>
                <c:pt idx="1502">
                  <c:v>0.48643456018518516</c:v>
                </c:pt>
                <c:pt idx="1503">
                  <c:v>0.48643840277777778</c:v>
                </c:pt>
                <c:pt idx="1504">
                  <c:v>0.48644195601851853</c:v>
                </c:pt>
                <c:pt idx="1505">
                  <c:v>0.48644601851851849</c:v>
                </c:pt>
                <c:pt idx="1506">
                  <c:v>0.48644991898148149</c:v>
                </c:pt>
                <c:pt idx="1507">
                  <c:v>0.48645302083333331</c:v>
                </c:pt>
                <c:pt idx="1508">
                  <c:v>0.48645675925925924</c:v>
                </c:pt>
                <c:pt idx="1509">
                  <c:v>0.48645986111111111</c:v>
                </c:pt>
                <c:pt idx="1510">
                  <c:v>0.48646336805555551</c:v>
                </c:pt>
                <c:pt idx="1511">
                  <c:v>0.48646690972222223</c:v>
                </c:pt>
                <c:pt idx="1512">
                  <c:v>0.48647045138888889</c:v>
                </c:pt>
                <c:pt idx="1513">
                  <c:v>0.48647346064814817</c:v>
                </c:pt>
                <c:pt idx="1514">
                  <c:v>0.48647762731481481</c:v>
                </c:pt>
                <c:pt idx="1515">
                  <c:v>0.48648153935185184</c:v>
                </c:pt>
                <c:pt idx="1516">
                  <c:v>0.48648543981481485</c:v>
                </c:pt>
                <c:pt idx="1517">
                  <c:v>0.48648885416666671</c:v>
                </c:pt>
                <c:pt idx="1518">
                  <c:v>0.48649277777777783</c:v>
                </c:pt>
                <c:pt idx="1519">
                  <c:v>0.48649666666666663</c:v>
                </c:pt>
                <c:pt idx="1520">
                  <c:v>0.48650024305555556</c:v>
                </c:pt>
                <c:pt idx="1521">
                  <c:v>0.48650427083333336</c:v>
                </c:pt>
                <c:pt idx="1522">
                  <c:v>0.48650813657407405</c:v>
                </c:pt>
                <c:pt idx="1523">
                  <c:v>0.48651159722222226</c:v>
                </c:pt>
                <c:pt idx="1524">
                  <c:v>0.48651557870370371</c:v>
                </c:pt>
                <c:pt idx="1525">
                  <c:v>0.48651939814814815</c:v>
                </c:pt>
                <c:pt idx="1526">
                  <c:v>0.48652249999999997</c:v>
                </c:pt>
                <c:pt idx="1527">
                  <c:v>0.48652604166666663</c:v>
                </c:pt>
                <c:pt idx="1528">
                  <c:v>0.48652910879629635</c:v>
                </c:pt>
                <c:pt idx="1529">
                  <c:v>0.48653270833333334</c:v>
                </c:pt>
                <c:pt idx="1530">
                  <c:v>0.48653626157407409</c:v>
                </c:pt>
                <c:pt idx="1531">
                  <c:v>0.4865398032407407</c:v>
                </c:pt>
                <c:pt idx="1532">
                  <c:v>0.48654313657407405</c:v>
                </c:pt>
                <c:pt idx="1533">
                  <c:v>0.48654721064814815</c:v>
                </c:pt>
                <c:pt idx="1534">
                  <c:v>0.48655126157407408</c:v>
                </c:pt>
                <c:pt idx="1535">
                  <c:v>0.48655464120370367</c:v>
                </c:pt>
                <c:pt idx="1536">
                  <c:v>0.48655879629629628</c:v>
                </c:pt>
                <c:pt idx="1537">
                  <c:v>0.48656270833333332</c:v>
                </c:pt>
                <c:pt idx="1538">
                  <c:v>0.48656665509259261</c:v>
                </c:pt>
                <c:pt idx="1539">
                  <c:v>0.48657010416666663</c:v>
                </c:pt>
                <c:pt idx="1540">
                  <c:v>0.48657414351851852</c:v>
                </c:pt>
                <c:pt idx="1541">
                  <c:v>0.48657809027777782</c:v>
                </c:pt>
                <c:pt idx="1542">
                  <c:v>0.48658162037037034</c:v>
                </c:pt>
                <c:pt idx="1543">
                  <c:v>0.48658556712962958</c:v>
                </c:pt>
                <c:pt idx="1544">
                  <c:v>0.48658946759259258</c:v>
                </c:pt>
                <c:pt idx="1545">
                  <c:v>0.48659255787037042</c:v>
                </c:pt>
                <c:pt idx="1546">
                  <c:v>0.48659613425925929</c:v>
                </c:pt>
                <c:pt idx="1547">
                  <c:v>0.48659913194444443</c:v>
                </c:pt>
                <c:pt idx="1548">
                  <c:v>0.48660274305555556</c:v>
                </c:pt>
                <c:pt idx="1549">
                  <c:v>0.48660629629629631</c:v>
                </c:pt>
                <c:pt idx="1550">
                  <c:v>0.48660944444444443</c:v>
                </c:pt>
                <c:pt idx="1551">
                  <c:v>0.48661304398148147</c:v>
                </c:pt>
                <c:pt idx="1552">
                  <c:v>0.48661656250000002</c:v>
                </c:pt>
                <c:pt idx="1553">
                  <c:v>0.48662052083333335</c:v>
                </c:pt>
                <c:pt idx="1554">
                  <c:v>0.4866244560185185</c:v>
                </c:pt>
                <c:pt idx="1555">
                  <c:v>0.48662802083333334</c:v>
                </c:pt>
                <c:pt idx="1556">
                  <c:v>0.48663283564814813</c:v>
                </c:pt>
                <c:pt idx="1557">
                  <c:v>0.48663692129629627</c:v>
                </c:pt>
                <c:pt idx="1558">
                  <c:v>0.48664082175925927</c:v>
                </c:pt>
                <c:pt idx="1559">
                  <c:v>0.4866448263888889</c:v>
                </c:pt>
                <c:pt idx="1560">
                  <c:v>0.48664814814814816</c:v>
                </c:pt>
                <c:pt idx="1561">
                  <c:v>0.48665232638888889</c:v>
                </c:pt>
                <c:pt idx="1562">
                  <c:v>0.48665646990740741</c:v>
                </c:pt>
                <c:pt idx="1563">
                  <c:v>0.48665979166666667</c:v>
                </c:pt>
                <c:pt idx="1564">
                  <c:v>0.48666347222222223</c:v>
                </c:pt>
                <c:pt idx="1565">
                  <c:v>0.48666702546296298</c:v>
                </c:pt>
                <c:pt idx="1566">
                  <c:v>0.48666995370370375</c:v>
                </c:pt>
                <c:pt idx="1567">
                  <c:v>0.48667353009259262</c:v>
                </c:pt>
                <c:pt idx="1568">
                  <c:v>0.48667652777777781</c:v>
                </c:pt>
                <c:pt idx="1569">
                  <c:v>0.4866802199074074</c:v>
                </c:pt>
                <c:pt idx="1570">
                  <c:v>0.48668405092592587</c:v>
                </c:pt>
                <c:pt idx="1571">
                  <c:v>0.48668798611111108</c:v>
                </c:pt>
                <c:pt idx="1572">
                  <c:v>0.48669163194444448</c:v>
                </c:pt>
                <c:pt idx="1573">
                  <c:v>0.48669552083333328</c:v>
                </c:pt>
                <c:pt idx="1574">
                  <c:v>0.48669956018518518</c:v>
                </c:pt>
                <c:pt idx="1575">
                  <c:v>0.4867033101851852</c:v>
                </c:pt>
                <c:pt idx="1576">
                  <c:v>0.48670726851851853</c:v>
                </c:pt>
                <c:pt idx="1577">
                  <c:v>0.48671123842592595</c:v>
                </c:pt>
                <c:pt idx="1578">
                  <c:v>0.48671476851851853</c:v>
                </c:pt>
                <c:pt idx="1579">
                  <c:v>0.48671878472222224</c:v>
                </c:pt>
                <c:pt idx="1580">
                  <c:v>0.48672275462962961</c:v>
                </c:pt>
                <c:pt idx="1581">
                  <c:v>0.48672633101851853</c:v>
                </c:pt>
                <c:pt idx="1582">
                  <c:v>0.48672987268518519</c:v>
                </c:pt>
                <c:pt idx="1583">
                  <c:v>0.48673344907407406</c:v>
                </c:pt>
                <c:pt idx="1584">
                  <c:v>0.4867370138888889</c:v>
                </c:pt>
                <c:pt idx="1585">
                  <c:v>0.48674000000000001</c:v>
                </c:pt>
                <c:pt idx="1586">
                  <c:v>0.48674355324074076</c:v>
                </c:pt>
                <c:pt idx="1587">
                  <c:v>0.48674649305555556</c:v>
                </c:pt>
                <c:pt idx="1588">
                  <c:v>0.48675015046296299</c:v>
                </c:pt>
                <c:pt idx="1589">
                  <c:v>0.48675394675925926</c:v>
                </c:pt>
                <c:pt idx="1590">
                  <c:v>0.48675732638888891</c:v>
                </c:pt>
                <c:pt idx="1591">
                  <c:v>0.48676157407407405</c:v>
                </c:pt>
                <c:pt idx="1592">
                  <c:v>0.48676554398148147</c:v>
                </c:pt>
                <c:pt idx="1593">
                  <c:v>0.48676901620370372</c:v>
                </c:pt>
                <c:pt idx="1594">
                  <c:v>0.48677315972222224</c:v>
                </c:pt>
                <c:pt idx="1595">
                  <c:v>0.48677699074074071</c:v>
                </c:pt>
                <c:pt idx="1596">
                  <c:v>0.48678028935185186</c:v>
                </c:pt>
                <c:pt idx="1597">
                  <c:v>0.48678479166666672</c:v>
                </c:pt>
                <c:pt idx="1598">
                  <c:v>0.48678862268518519</c:v>
                </c:pt>
                <c:pt idx="1599">
                  <c:v>0.48679190972222219</c:v>
                </c:pt>
                <c:pt idx="1600">
                  <c:v>0.48679600694444441</c:v>
                </c:pt>
                <c:pt idx="1601">
                  <c:v>0.48679976851851853</c:v>
                </c:pt>
                <c:pt idx="1602">
                  <c:v>0.48680325231481486</c:v>
                </c:pt>
                <c:pt idx="1603">
                  <c:v>0.48680638888888889</c:v>
                </c:pt>
                <c:pt idx="1604">
                  <c:v>0.48681006944444444</c:v>
                </c:pt>
                <c:pt idx="1605">
                  <c:v>0.48681317129629625</c:v>
                </c:pt>
                <c:pt idx="1606">
                  <c:v>0.4868167708333333</c:v>
                </c:pt>
                <c:pt idx="1607">
                  <c:v>0.48682040509259261</c:v>
                </c:pt>
                <c:pt idx="1608">
                  <c:v>0.48682399305555557</c:v>
                </c:pt>
                <c:pt idx="1609">
                  <c:v>0.48682806712962962</c:v>
                </c:pt>
                <c:pt idx="1610">
                  <c:v>0.48683218749999996</c:v>
                </c:pt>
                <c:pt idx="1611">
                  <c:v>0.4868357060185185</c:v>
                </c:pt>
                <c:pt idx="1612">
                  <c:v>0.48683966435185183</c:v>
                </c:pt>
                <c:pt idx="1613">
                  <c:v>0.48684401620370371</c:v>
                </c:pt>
                <c:pt idx="1614">
                  <c:v>0.48684756944444446</c:v>
                </c:pt>
                <c:pt idx="1615">
                  <c:v>0.48685162037037039</c:v>
                </c:pt>
                <c:pt idx="1616">
                  <c:v>0.4868558101851852</c:v>
                </c:pt>
                <c:pt idx="1617">
                  <c:v>0.48685930555555551</c:v>
                </c:pt>
                <c:pt idx="1618">
                  <c:v>0.48686336805555558</c:v>
                </c:pt>
                <c:pt idx="1619">
                  <c:v>0.48686734953703703</c:v>
                </c:pt>
                <c:pt idx="1620">
                  <c:v>0.4868703240740741</c:v>
                </c:pt>
                <c:pt idx="1621">
                  <c:v>0.48687386574074076</c:v>
                </c:pt>
                <c:pt idx="1622">
                  <c:v>0.4868769907407407</c:v>
                </c:pt>
                <c:pt idx="1623">
                  <c:v>0.48688130787037037</c:v>
                </c:pt>
                <c:pt idx="1624">
                  <c:v>0.48688484953703703</c:v>
                </c:pt>
                <c:pt idx="1625">
                  <c:v>0.48688783564814814</c:v>
                </c:pt>
                <c:pt idx="1626">
                  <c:v>0.48689138888888889</c:v>
                </c:pt>
                <c:pt idx="1627">
                  <c:v>0.48689535879629631</c:v>
                </c:pt>
                <c:pt idx="1628">
                  <c:v>0.48689928240740743</c:v>
                </c:pt>
                <c:pt idx="1629">
                  <c:v>0.48690261574074073</c:v>
                </c:pt>
                <c:pt idx="1630">
                  <c:v>0.48690673611111107</c:v>
                </c:pt>
                <c:pt idx="1631">
                  <c:v>0.48691065972222219</c:v>
                </c:pt>
                <c:pt idx="1632">
                  <c:v>0.48691396990740743</c:v>
                </c:pt>
                <c:pt idx="1633">
                  <c:v>0.48691815972222224</c:v>
                </c:pt>
                <c:pt idx="1634">
                  <c:v>0.48692225694444446</c:v>
                </c:pt>
                <c:pt idx="1635">
                  <c:v>0.48692561342592594</c:v>
                </c:pt>
                <c:pt idx="1636">
                  <c:v>0.48692978009259263</c:v>
                </c:pt>
                <c:pt idx="1637">
                  <c:v>0.48693378472222221</c:v>
                </c:pt>
                <c:pt idx="1638">
                  <c:v>0.48693706018518518</c:v>
                </c:pt>
                <c:pt idx="1639">
                  <c:v>0.48694062499999996</c:v>
                </c:pt>
                <c:pt idx="1640">
                  <c:v>0.48694420138888889</c:v>
                </c:pt>
                <c:pt idx="1641">
                  <c:v>0.48694789351851853</c:v>
                </c:pt>
                <c:pt idx="1642">
                  <c:v>0.48695094907407405</c:v>
                </c:pt>
                <c:pt idx="1643">
                  <c:v>0.4869545023148148</c:v>
                </c:pt>
                <c:pt idx="1644">
                  <c:v>0.4869577893518518</c:v>
                </c:pt>
                <c:pt idx="1645">
                  <c:v>0.48696179398148148</c:v>
                </c:pt>
                <c:pt idx="1646">
                  <c:v>0.48696577546296299</c:v>
                </c:pt>
                <c:pt idx="1647">
                  <c:v>0.48696943287037037</c:v>
                </c:pt>
                <c:pt idx="1648">
                  <c:v>0.48697344907407408</c:v>
                </c:pt>
                <c:pt idx="1649">
                  <c:v>0.48697744212962962</c:v>
                </c:pt>
                <c:pt idx="1650">
                  <c:v>0.48698100694444446</c:v>
                </c:pt>
                <c:pt idx="1651">
                  <c:v>0.48698503472222221</c:v>
                </c:pt>
                <c:pt idx="1652">
                  <c:v>0.4869890740740741</c:v>
                </c:pt>
                <c:pt idx="1653">
                  <c:v>0.4869927546296296</c:v>
                </c:pt>
                <c:pt idx="1654">
                  <c:v>0.48699681712962967</c:v>
                </c:pt>
                <c:pt idx="1655">
                  <c:v>0.48700026620370368</c:v>
                </c:pt>
                <c:pt idx="1656">
                  <c:v>0.48700430555555557</c:v>
                </c:pt>
                <c:pt idx="1657">
                  <c:v>0.48700791666666671</c:v>
                </c:pt>
                <c:pt idx="1658">
                  <c:v>0.48701150462962967</c:v>
                </c:pt>
                <c:pt idx="1659">
                  <c:v>0.48701457175925927</c:v>
                </c:pt>
                <c:pt idx="1660">
                  <c:v>0.48701814814814814</c:v>
                </c:pt>
                <c:pt idx="1661">
                  <c:v>0.48702109953703704</c:v>
                </c:pt>
                <c:pt idx="1662">
                  <c:v>0.48702464120370376</c:v>
                </c:pt>
                <c:pt idx="1663">
                  <c:v>0.48702829861111113</c:v>
                </c:pt>
                <c:pt idx="1664">
                  <c:v>0.4870322685185185</c:v>
                </c:pt>
                <c:pt idx="1665">
                  <c:v>0.48703570601851848</c:v>
                </c:pt>
                <c:pt idx="1666">
                  <c:v>0.48703981481481479</c:v>
                </c:pt>
                <c:pt idx="1667">
                  <c:v>0.48704371527777779</c:v>
                </c:pt>
                <c:pt idx="1668">
                  <c:v>0.48704709490740744</c:v>
                </c:pt>
                <c:pt idx="1669">
                  <c:v>0.48705122685185187</c:v>
                </c:pt>
                <c:pt idx="1670">
                  <c:v>0.48705506944444443</c:v>
                </c:pt>
                <c:pt idx="1671">
                  <c:v>0.48705841435185188</c:v>
                </c:pt>
                <c:pt idx="1672">
                  <c:v>0.48706239583333333</c:v>
                </c:pt>
                <c:pt idx="1673">
                  <c:v>0.48706633101851854</c:v>
                </c:pt>
                <c:pt idx="1674">
                  <c:v>0.48707026620370369</c:v>
                </c:pt>
                <c:pt idx="1675">
                  <c:v>0.48707400462962963</c:v>
                </c:pt>
                <c:pt idx="1676">
                  <c:v>0.48707781249999998</c:v>
                </c:pt>
                <c:pt idx="1677">
                  <c:v>0.48708141203703703</c:v>
                </c:pt>
                <c:pt idx="1678">
                  <c:v>0.48708443287037034</c:v>
                </c:pt>
                <c:pt idx="1679">
                  <c:v>0.48708795138888888</c:v>
                </c:pt>
                <c:pt idx="1680">
                  <c:v>0.48709101851851849</c:v>
                </c:pt>
                <c:pt idx="1681">
                  <c:v>0.48709458333333333</c:v>
                </c:pt>
                <c:pt idx="1682">
                  <c:v>0.48709824074074071</c:v>
                </c:pt>
                <c:pt idx="1683">
                  <c:v>0.48710165509259262</c:v>
                </c:pt>
                <c:pt idx="1684">
                  <c:v>0.48710557870370369</c:v>
                </c:pt>
                <c:pt idx="1685">
                  <c:v>0.4871096412037037</c:v>
                </c:pt>
                <c:pt idx="1686">
                  <c:v>0.48711353009259262</c:v>
                </c:pt>
                <c:pt idx="1687">
                  <c:v>0.48711685185185183</c:v>
                </c:pt>
                <c:pt idx="1688">
                  <c:v>0.48712101851851847</c:v>
                </c:pt>
                <c:pt idx="1689">
                  <c:v>0.48712577546296298</c:v>
                </c:pt>
                <c:pt idx="1690">
                  <c:v>0.48712922453703705</c:v>
                </c:pt>
                <c:pt idx="1691">
                  <c:v>0.48713335648148148</c:v>
                </c:pt>
                <c:pt idx="1692">
                  <c:v>0.48713721064814813</c:v>
                </c:pt>
                <c:pt idx="1693">
                  <c:v>0.48714128472222223</c:v>
                </c:pt>
                <c:pt idx="1694">
                  <c:v>0.48714523148148148</c:v>
                </c:pt>
                <c:pt idx="1695">
                  <c:v>0.48714825231481479</c:v>
                </c:pt>
                <c:pt idx="1696">
                  <c:v>0.48715184027777775</c:v>
                </c:pt>
                <c:pt idx="1697">
                  <c:v>0.48715568287037042</c:v>
                </c:pt>
                <c:pt idx="1698">
                  <c:v>0.48715923611111106</c:v>
                </c:pt>
                <c:pt idx="1699">
                  <c:v>0.48716223379629625</c:v>
                </c:pt>
                <c:pt idx="1700">
                  <c:v>0.48716575231481479</c:v>
                </c:pt>
                <c:pt idx="1701">
                  <c:v>0.4871688194444444</c:v>
                </c:pt>
                <c:pt idx="1702">
                  <c:v>0.48717297453703701</c:v>
                </c:pt>
                <c:pt idx="1703">
                  <c:v>0.48717693287037034</c:v>
                </c:pt>
                <c:pt idx="1704">
                  <c:v>0.48718033564814817</c:v>
                </c:pt>
                <c:pt idx="1705">
                  <c:v>0.48718444444444442</c:v>
                </c:pt>
                <c:pt idx="1706">
                  <c:v>0.48718833333333333</c:v>
                </c:pt>
                <c:pt idx="1707">
                  <c:v>0.4871917013888889</c:v>
                </c:pt>
                <c:pt idx="1708">
                  <c:v>0.48719594907407404</c:v>
                </c:pt>
                <c:pt idx="1709">
                  <c:v>0.48719998842592593</c:v>
                </c:pt>
                <c:pt idx="1710">
                  <c:v>0.4872033564814815</c:v>
                </c:pt>
                <c:pt idx="1711">
                  <c:v>0.48720755787037034</c:v>
                </c:pt>
                <c:pt idx="1712">
                  <c:v>0.48721151620370368</c:v>
                </c:pt>
                <c:pt idx="1713">
                  <c:v>0.48721488425925924</c:v>
                </c:pt>
                <c:pt idx="1714">
                  <c:v>0.48721846064814817</c:v>
                </c:pt>
                <c:pt idx="1715">
                  <c:v>0.48722202546296295</c:v>
                </c:pt>
                <c:pt idx="1716">
                  <c:v>0.48722568287037032</c:v>
                </c:pt>
                <c:pt idx="1717">
                  <c:v>0.48722864583333331</c:v>
                </c:pt>
                <c:pt idx="1718">
                  <c:v>0.48723221064814815</c:v>
                </c:pt>
                <c:pt idx="1719">
                  <c:v>0.48723527777777775</c:v>
                </c:pt>
                <c:pt idx="1720">
                  <c:v>0.48723929398148152</c:v>
                </c:pt>
                <c:pt idx="1721">
                  <c:v>0.48724340277777772</c:v>
                </c:pt>
                <c:pt idx="1722">
                  <c:v>0.487247025462963</c:v>
                </c:pt>
                <c:pt idx="1723">
                  <c:v>0.48725106481481478</c:v>
                </c:pt>
                <c:pt idx="1724">
                  <c:v>0.48725506944444441</c:v>
                </c:pt>
                <c:pt idx="1725">
                  <c:v>0.48725872685185184</c:v>
                </c:pt>
                <c:pt idx="1726">
                  <c:v>0.48726268518518517</c:v>
                </c:pt>
                <c:pt idx="1727">
                  <c:v>0.48726670138888889</c:v>
                </c:pt>
                <c:pt idx="1728">
                  <c:v>0.48727018518518522</c:v>
                </c:pt>
                <c:pt idx="1729">
                  <c:v>0.48727461805555555</c:v>
                </c:pt>
                <c:pt idx="1730">
                  <c:v>0.48727795138888891</c:v>
                </c:pt>
                <c:pt idx="1731">
                  <c:v>0.48728231481481482</c:v>
                </c:pt>
                <c:pt idx="1732">
                  <c:v>0.48728590277777778</c:v>
                </c:pt>
                <c:pt idx="1733">
                  <c:v>0.48728959490740742</c:v>
                </c:pt>
                <c:pt idx="1734">
                  <c:v>0.48729259259259261</c:v>
                </c:pt>
                <c:pt idx="1735">
                  <c:v>0.48729621527777778</c:v>
                </c:pt>
                <c:pt idx="1736">
                  <c:v>0.48729934027777783</c:v>
                </c:pt>
                <c:pt idx="1737">
                  <c:v>0.48730296296296299</c:v>
                </c:pt>
                <c:pt idx="1738">
                  <c:v>0.48730665509259258</c:v>
                </c:pt>
                <c:pt idx="1739">
                  <c:v>0.48731020833333333</c:v>
                </c:pt>
                <c:pt idx="1740">
                  <c:v>0.48731430555555555</c:v>
                </c:pt>
                <c:pt idx="1741">
                  <c:v>0.48731826388888888</c:v>
                </c:pt>
                <c:pt idx="1742">
                  <c:v>0.48732165509259256</c:v>
                </c:pt>
                <c:pt idx="1743">
                  <c:v>0.48732571759259263</c:v>
                </c:pt>
                <c:pt idx="1744">
                  <c:v>0.48732999999999999</c:v>
                </c:pt>
                <c:pt idx="1745">
                  <c:v>0.48733343750000002</c:v>
                </c:pt>
                <c:pt idx="1746">
                  <c:v>0.48733749999999998</c:v>
                </c:pt>
                <c:pt idx="1747">
                  <c:v>0.48734165509259258</c:v>
                </c:pt>
                <c:pt idx="1748">
                  <c:v>0.48734504629629627</c:v>
                </c:pt>
                <c:pt idx="1749">
                  <c:v>0.48734909722222225</c:v>
                </c:pt>
                <c:pt idx="1750">
                  <c:v>0.48735321759259259</c:v>
                </c:pt>
                <c:pt idx="1751">
                  <c:v>0.4873562847222222</c:v>
                </c:pt>
                <c:pt idx="1752">
                  <c:v>0.48735989583333333</c:v>
                </c:pt>
                <c:pt idx="1753">
                  <c:v>0.48736292824074073</c:v>
                </c:pt>
                <c:pt idx="1754">
                  <c:v>0.48736652777777772</c:v>
                </c:pt>
                <c:pt idx="1755">
                  <c:v>0.48737034722222222</c:v>
                </c:pt>
                <c:pt idx="1756">
                  <c:v>0.48737417824074075</c:v>
                </c:pt>
                <c:pt idx="1757">
                  <c:v>0.48737826388888889</c:v>
                </c:pt>
                <c:pt idx="1758">
                  <c:v>0.48738239583333337</c:v>
                </c:pt>
                <c:pt idx="1759">
                  <c:v>0.48738593750000003</c:v>
                </c:pt>
                <c:pt idx="1760">
                  <c:v>0.48739008101851855</c:v>
                </c:pt>
                <c:pt idx="1761">
                  <c:v>0.4873940625</c:v>
                </c:pt>
                <c:pt idx="1762">
                  <c:v>0.4873975694444444</c:v>
                </c:pt>
                <c:pt idx="1763">
                  <c:v>0.48740158564814817</c:v>
                </c:pt>
                <c:pt idx="1764">
                  <c:v>0.48740578703703702</c:v>
                </c:pt>
                <c:pt idx="1765">
                  <c:v>0.48740939814814815</c:v>
                </c:pt>
                <c:pt idx="1766">
                  <c:v>0.48741346064814817</c:v>
                </c:pt>
                <c:pt idx="1767">
                  <c:v>0.48741761574074077</c:v>
                </c:pt>
                <c:pt idx="1768">
                  <c:v>0.48742122685185185</c:v>
                </c:pt>
                <c:pt idx="1769">
                  <c:v>0.48742481481481481</c:v>
                </c:pt>
                <c:pt idx="1770">
                  <c:v>0.48742856481481484</c:v>
                </c:pt>
                <c:pt idx="1771">
                  <c:v>0.48743173611111112</c:v>
                </c:pt>
                <c:pt idx="1772">
                  <c:v>0.48743538194444441</c:v>
                </c:pt>
                <c:pt idx="1773">
                  <c:v>0.48743902777777781</c:v>
                </c:pt>
                <c:pt idx="1774">
                  <c:v>0.48744263888888889</c:v>
                </c:pt>
                <c:pt idx="1775">
                  <c:v>0.48744579861111115</c:v>
                </c:pt>
                <c:pt idx="1776">
                  <c:v>0.48744994212962967</c:v>
                </c:pt>
                <c:pt idx="1777">
                  <c:v>0.48745406249999995</c:v>
                </c:pt>
                <c:pt idx="1778">
                  <c:v>0.48745759259259258</c:v>
                </c:pt>
                <c:pt idx="1779">
                  <c:v>0.4874616898148148</c:v>
                </c:pt>
                <c:pt idx="1780">
                  <c:v>0.4874657638888889</c:v>
                </c:pt>
                <c:pt idx="1781">
                  <c:v>0.48746915509259264</c:v>
                </c:pt>
                <c:pt idx="1782">
                  <c:v>0.4874731365740741</c:v>
                </c:pt>
                <c:pt idx="1783">
                  <c:v>0.48747719907407405</c:v>
                </c:pt>
                <c:pt idx="1784">
                  <c:v>0.48748064814814818</c:v>
                </c:pt>
                <c:pt idx="1785">
                  <c:v>0.48748456018518516</c:v>
                </c:pt>
                <c:pt idx="1786">
                  <c:v>0.4874882523148148</c:v>
                </c:pt>
                <c:pt idx="1787">
                  <c:v>0.4874923263888889</c:v>
                </c:pt>
                <c:pt idx="1788">
                  <c:v>0.48749585648148147</c:v>
                </c:pt>
                <c:pt idx="1789">
                  <c:v>0.48749983796296298</c:v>
                </c:pt>
                <c:pt idx="1790">
                  <c:v>0.48750379629629631</c:v>
                </c:pt>
                <c:pt idx="1791">
                  <c:v>0.48750703703703707</c:v>
                </c:pt>
                <c:pt idx="1792">
                  <c:v>0.48751074074074069</c:v>
                </c:pt>
                <c:pt idx="1793">
                  <c:v>0.48751443287037038</c:v>
                </c:pt>
                <c:pt idx="1794">
                  <c:v>0.48751854166666669</c:v>
                </c:pt>
                <c:pt idx="1795">
                  <c:v>0.48752217592592589</c:v>
                </c:pt>
                <c:pt idx="1796">
                  <c:v>0.48752664351851854</c:v>
                </c:pt>
                <c:pt idx="1797">
                  <c:v>0.48753021990740741</c:v>
                </c:pt>
                <c:pt idx="1798">
                  <c:v>0.48753435185185184</c:v>
                </c:pt>
                <c:pt idx="1799">
                  <c:v>0.48753865740740743</c:v>
                </c:pt>
                <c:pt idx="1800">
                  <c:v>0.4875422337962963</c:v>
                </c:pt>
                <c:pt idx="1801">
                  <c:v>0.48754626157407405</c:v>
                </c:pt>
                <c:pt idx="1802">
                  <c:v>0.4875505092592593</c:v>
                </c:pt>
                <c:pt idx="1803">
                  <c:v>0.48755395833333331</c:v>
                </c:pt>
                <c:pt idx="1804">
                  <c:v>0.48755803240740742</c:v>
                </c:pt>
                <c:pt idx="1805">
                  <c:v>0.48756215277777781</c:v>
                </c:pt>
                <c:pt idx="1806">
                  <c:v>0.48756521990740742</c:v>
                </c:pt>
                <c:pt idx="1807">
                  <c:v>0.4875688310185185</c:v>
                </c:pt>
                <c:pt idx="1808">
                  <c:v>0.48757248842592588</c:v>
                </c:pt>
                <c:pt idx="1809">
                  <c:v>0.4875761921296296</c:v>
                </c:pt>
                <c:pt idx="1810">
                  <c:v>0.48757928240740744</c:v>
                </c:pt>
                <c:pt idx="1811">
                  <c:v>0.48758288194444449</c:v>
                </c:pt>
                <c:pt idx="1812">
                  <c:v>0.48758652777777778</c:v>
                </c:pt>
                <c:pt idx="1813">
                  <c:v>0.48759053240740741</c:v>
                </c:pt>
                <c:pt idx="1814">
                  <c:v>0.48759402777777777</c:v>
                </c:pt>
                <c:pt idx="1815">
                  <c:v>0.48759812500000005</c:v>
                </c:pt>
                <c:pt idx="1816">
                  <c:v>0.48760225694444448</c:v>
                </c:pt>
                <c:pt idx="1817">
                  <c:v>0.48760582175925921</c:v>
                </c:pt>
                <c:pt idx="1818">
                  <c:v>0.48760993055555552</c:v>
                </c:pt>
                <c:pt idx="1819">
                  <c:v>0.48761407407407403</c:v>
                </c:pt>
                <c:pt idx="1820">
                  <c:v>0.48761758101851854</c:v>
                </c:pt>
                <c:pt idx="1821">
                  <c:v>0.48762163194444441</c:v>
                </c:pt>
                <c:pt idx="1822">
                  <c:v>0.48762656250000003</c:v>
                </c:pt>
                <c:pt idx="1823">
                  <c:v>0.4876304398148148</c:v>
                </c:pt>
                <c:pt idx="1824">
                  <c:v>0.48763427083333338</c:v>
                </c:pt>
                <c:pt idx="1825">
                  <c:v>0.48763733796296299</c:v>
                </c:pt>
                <c:pt idx="1826">
                  <c:v>0.48764094907407407</c:v>
                </c:pt>
                <c:pt idx="1827">
                  <c:v>0.48764461805555559</c:v>
                </c:pt>
                <c:pt idx="1828">
                  <c:v>0.48764840277777782</c:v>
                </c:pt>
                <c:pt idx="1829">
                  <c:v>0.48765148148148146</c:v>
                </c:pt>
                <c:pt idx="1830">
                  <c:v>0.48765563657407407</c:v>
                </c:pt>
                <c:pt idx="1831">
                  <c:v>0.48765989583333336</c:v>
                </c:pt>
                <c:pt idx="1832">
                  <c:v>0.48766334490740743</c:v>
                </c:pt>
                <c:pt idx="1833">
                  <c:v>0.48766743055555556</c:v>
                </c:pt>
                <c:pt idx="1834">
                  <c:v>0.48767164351851849</c:v>
                </c:pt>
                <c:pt idx="1835">
                  <c:v>0.48767523148148145</c:v>
                </c:pt>
                <c:pt idx="1836">
                  <c:v>0.48767929398148152</c:v>
                </c:pt>
                <c:pt idx="1837">
                  <c:v>0.4876833796296296</c:v>
                </c:pt>
                <c:pt idx="1838">
                  <c:v>0.48768674768518516</c:v>
                </c:pt>
                <c:pt idx="1839">
                  <c:v>0.48769068287037037</c:v>
                </c:pt>
                <c:pt idx="1840">
                  <c:v>0.48769504629629629</c:v>
                </c:pt>
                <c:pt idx="1841">
                  <c:v>0.48769861111111107</c:v>
                </c:pt>
                <c:pt idx="1842">
                  <c:v>0.48770238425925921</c:v>
                </c:pt>
                <c:pt idx="1843">
                  <c:v>0.48770614583333333</c:v>
                </c:pt>
                <c:pt idx="1844">
                  <c:v>0.48770922453703708</c:v>
                </c:pt>
                <c:pt idx="1845">
                  <c:v>0.48771290509259257</c:v>
                </c:pt>
                <c:pt idx="1846">
                  <c:v>0.48771601851851853</c:v>
                </c:pt>
                <c:pt idx="1847">
                  <c:v>0.48771959490740741</c:v>
                </c:pt>
                <c:pt idx="1848">
                  <c:v>0.48772331018518522</c:v>
                </c:pt>
                <c:pt idx="1849">
                  <c:v>0.48772681712962962</c:v>
                </c:pt>
                <c:pt idx="1850">
                  <c:v>0.48773082175925925</c:v>
                </c:pt>
                <c:pt idx="1851">
                  <c:v>0.48773508101851853</c:v>
                </c:pt>
                <c:pt idx="1852">
                  <c:v>0.48773856481481487</c:v>
                </c:pt>
                <c:pt idx="1853">
                  <c:v>0.48774263888888886</c:v>
                </c:pt>
                <c:pt idx="1854">
                  <c:v>0.4877468518518519</c:v>
                </c:pt>
                <c:pt idx="1855">
                  <c:v>0.4877502777777778</c:v>
                </c:pt>
                <c:pt idx="1856">
                  <c:v>0.48775438657407411</c:v>
                </c:pt>
                <c:pt idx="1857">
                  <c:v>0.48775851851851854</c:v>
                </c:pt>
                <c:pt idx="1858">
                  <c:v>0.48776197916666669</c:v>
                </c:pt>
                <c:pt idx="1859">
                  <c:v>0.48776605324074079</c:v>
                </c:pt>
                <c:pt idx="1860">
                  <c:v>0.48777025462962964</c:v>
                </c:pt>
                <c:pt idx="1861">
                  <c:v>0.48777333333333334</c:v>
                </c:pt>
                <c:pt idx="1862">
                  <c:v>0.48777697916666668</c:v>
                </c:pt>
                <c:pt idx="1863">
                  <c:v>0.48778067129629626</c:v>
                </c:pt>
                <c:pt idx="1864">
                  <c:v>0.48778439814814817</c:v>
                </c:pt>
                <c:pt idx="1865">
                  <c:v>0.48778747685185181</c:v>
                </c:pt>
                <c:pt idx="1866">
                  <c:v>0.48779109953703709</c:v>
                </c:pt>
                <c:pt idx="1867">
                  <c:v>0.48779475694444446</c:v>
                </c:pt>
                <c:pt idx="1868">
                  <c:v>0.48779895833333331</c:v>
                </c:pt>
                <c:pt idx="1869">
                  <c:v>0.48780253472222218</c:v>
                </c:pt>
                <c:pt idx="1870">
                  <c:v>0.48780656250000004</c:v>
                </c:pt>
                <c:pt idx="1871">
                  <c:v>0.48781078703703701</c:v>
                </c:pt>
                <c:pt idx="1872">
                  <c:v>0.48781445601851853</c:v>
                </c:pt>
                <c:pt idx="1873">
                  <c:v>0.48781844907407407</c:v>
                </c:pt>
                <c:pt idx="1874">
                  <c:v>0.48782277777777777</c:v>
                </c:pt>
                <c:pt idx="1875">
                  <c:v>0.48782657407407409</c:v>
                </c:pt>
                <c:pt idx="1876">
                  <c:v>0.48783084490740741</c:v>
                </c:pt>
                <c:pt idx="1877">
                  <c:v>0.48783444444444446</c:v>
                </c:pt>
                <c:pt idx="1878">
                  <c:v>0.48783844907407409</c:v>
                </c:pt>
                <c:pt idx="1879">
                  <c:v>0.48784209490740738</c:v>
                </c:pt>
                <c:pt idx="1880">
                  <c:v>0.48784523148148146</c:v>
                </c:pt>
                <c:pt idx="1881">
                  <c:v>0.48784881944444441</c:v>
                </c:pt>
                <c:pt idx="1882">
                  <c:v>0.48785194444444446</c:v>
                </c:pt>
                <c:pt idx="1883">
                  <c:v>0.48785565972222217</c:v>
                </c:pt>
                <c:pt idx="1884">
                  <c:v>0.48785928240740745</c:v>
                </c:pt>
                <c:pt idx="1885">
                  <c:v>0.48786241898148147</c:v>
                </c:pt>
                <c:pt idx="1886">
                  <c:v>0.48786653935185181</c:v>
                </c:pt>
                <c:pt idx="1887">
                  <c:v>0.48787057870370371</c:v>
                </c:pt>
                <c:pt idx="1888">
                  <c:v>0.48787484953703703</c:v>
                </c:pt>
                <c:pt idx="1889">
                  <c:v>0.48787917824074073</c:v>
                </c:pt>
                <c:pt idx="1890">
                  <c:v>0.48788317129629633</c:v>
                </c:pt>
                <c:pt idx="1891">
                  <c:v>0.4878866550925926</c:v>
                </c:pt>
                <c:pt idx="1892">
                  <c:v>0.48789081018518515</c:v>
                </c:pt>
                <c:pt idx="1893">
                  <c:v>0.48789475694444445</c:v>
                </c:pt>
                <c:pt idx="1894">
                  <c:v>0.48789818287037034</c:v>
                </c:pt>
                <c:pt idx="1895">
                  <c:v>0.48790236111111113</c:v>
                </c:pt>
                <c:pt idx="1896">
                  <c:v>0.48790641203703705</c:v>
                </c:pt>
                <c:pt idx="1897">
                  <c:v>0.48790988425925924</c:v>
                </c:pt>
                <c:pt idx="1898">
                  <c:v>0.48791351851851855</c:v>
                </c:pt>
                <c:pt idx="1899">
                  <c:v>0.48791714120370372</c:v>
                </c:pt>
                <c:pt idx="1900">
                  <c:v>0.48792026620370371</c:v>
                </c:pt>
                <c:pt idx="1901">
                  <c:v>0.48792394675925926</c:v>
                </c:pt>
                <c:pt idx="1902">
                  <c:v>0.48792696759259258</c:v>
                </c:pt>
                <c:pt idx="1903">
                  <c:v>0.48793056712962962</c:v>
                </c:pt>
                <c:pt idx="1904">
                  <c:v>0.48793472222222217</c:v>
                </c:pt>
                <c:pt idx="1905">
                  <c:v>0.4879382986111111</c:v>
                </c:pt>
                <c:pt idx="1906">
                  <c:v>0.48794236111111111</c:v>
                </c:pt>
                <c:pt idx="1907">
                  <c:v>0.48794638888888886</c:v>
                </c:pt>
                <c:pt idx="1908">
                  <c:v>0.48794993055555552</c:v>
                </c:pt>
                <c:pt idx="1909">
                  <c:v>0.48795405092592592</c:v>
                </c:pt>
                <c:pt idx="1910">
                  <c:v>0.4879581018518519</c:v>
                </c:pt>
                <c:pt idx="1911">
                  <c:v>0.4879618171296296</c:v>
                </c:pt>
                <c:pt idx="1912">
                  <c:v>0.48796631944444441</c:v>
                </c:pt>
                <c:pt idx="1913">
                  <c:v>0.48797020833333332</c:v>
                </c:pt>
                <c:pt idx="1914">
                  <c:v>0.48797427083333328</c:v>
                </c:pt>
                <c:pt idx="1915">
                  <c:v>0.48797849537037036</c:v>
                </c:pt>
                <c:pt idx="1916">
                  <c:v>0.48798155092592593</c:v>
                </c:pt>
                <c:pt idx="1917">
                  <c:v>0.48798528935185187</c:v>
                </c:pt>
                <c:pt idx="1918">
                  <c:v>0.48798888888888886</c:v>
                </c:pt>
                <c:pt idx="1919">
                  <c:v>0.48799255787037038</c:v>
                </c:pt>
                <c:pt idx="1920">
                  <c:v>0.48799572916666661</c:v>
                </c:pt>
                <c:pt idx="1921">
                  <c:v>0.48799937500000001</c:v>
                </c:pt>
                <c:pt idx="1922">
                  <c:v>0.48800248842592592</c:v>
                </c:pt>
                <c:pt idx="1923">
                  <c:v>0.48800667824074079</c:v>
                </c:pt>
                <c:pt idx="1924">
                  <c:v>0.48801072916666666</c:v>
                </c:pt>
                <c:pt idx="1925">
                  <c:v>0.48801418981481487</c:v>
                </c:pt>
                <c:pt idx="1926">
                  <c:v>0.48801828703703704</c:v>
                </c:pt>
                <c:pt idx="1927">
                  <c:v>0.48802238425925926</c:v>
                </c:pt>
                <c:pt idx="1928">
                  <c:v>0.48802599537037034</c:v>
                </c:pt>
                <c:pt idx="1929">
                  <c:v>0.48803004629629632</c:v>
                </c:pt>
                <c:pt idx="1930">
                  <c:v>0.48803346064814818</c:v>
                </c:pt>
                <c:pt idx="1931">
                  <c:v>0.48803769675925923</c:v>
                </c:pt>
                <c:pt idx="1932">
                  <c:v>0.48804186342592598</c:v>
                </c:pt>
                <c:pt idx="1933">
                  <c:v>0.48804540509259259</c:v>
                </c:pt>
                <c:pt idx="1934">
                  <c:v>0.48804936342592592</c:v>
                </c:pt>
                <c:pt idx="1935">
                  <c:v>0.48805297453703705</c:v>
                </c:pt>
                <c:pt idx="1936">
                  <c:v>0.48805601851851854</c:v>
                </c:pt>
                <c:pt idx="1937">
                  <c:v>0.48805976851851857</c:v>
                </c:pt>
                <c:pt idx="1938">
                  <c:v>0.48806280092592597</c:v>
                </c:pt>
                <c:pt idx="1939">
                  <c:v>0.48806655092592593</c:v>
                </c:pt>
                <c:pt idx="1940">
                  <c:v>0.48807024305555552</c:v>
                </c:pt>
                <c:pt idx="1941">
                  <c:v>0.48807457175925922</c:v>
                </c:pt>
                <c:pt idx="1942">
                  <c:v>0.48807821759259262</c:v>
                </c:pt>
                <c:pt idx="1943">
                  <c:v>0.48808255787037041</c:v>
                </c:pt>
                <c:pt idx="1944">
                  <c:v>0.48808649305555557</c:v>
                </c:pt>
                <c:pt idx="1945">
                  <c:v>0.48810084490740741</c:v>
                </c:pt>
                <c:pt idx="1946">
                  <c:v>0.48810468749999997</c:v>
                </c:pt>
                <c:pt idx="1947">
                  <c:v>0.48810854166666667</c:v>
                </c:pt>
                <c:pt idx="1948">
                  <c:v>0.48811247685185188</c:v>
                </c:pt>
                <c:pt idx="1949">
                  <c:v>0.48811634259259257</c:v>
                </c:pt>
                <c:pt idx="1950">
                  <c:v>0.4881200810185185</c:v>
                </c:pt>
                <c:pt idx="1951">
                  <c:v>0.48812370370370367</c:v>
                </c:pt>
                <c:pt idx="1952">
                  <c:v>0.48812733796296293</c:v>
                </c:pt>
                <c:pt idx="1953">
                  <c:v>0.48813112268518521</c:v>
                </c:pt>
                <c:pt idx="1954">
                  <c:v>0.48813473379629629</c:v>
                </c:pt>
                <c:pt idx="1955">
                  <c:v>0.48813909722222221</c:v>
                </c:pt>
                <c:pt idx="1956">
                  <c:v>0.48814289351851853</c:v>
                </c:pt>
                <c:pt idx="1957">
                  <c:v>0.48814681712962965</c:v>
                </c:pt>
                <c:pt idx="1958">
                  <c:v>0.48815064814814813</c:v>
                </c:pt>
                <c:pt idx="1959">
                  <c:v>0.48815460648148146</c:v>
                </c:pt>
                <c:pt idx="1960">
                  <c:v>0.48815850694444446</c:v>
                </c:pt>
                <c:pt idx="1961">
                  <c:v>0.48816234953703702</c:v>
                </c:pt>
                <c:pt idx="1962">
                  <c:v>0.48816623842592594</c:v>
                </c:pt>
                <c:pt idx="1963">
                  <c:v>0.48817009259259264</c:v>
                </c:pt>
                <c:pt idx="1964">
                  <c:v>0.48817387731481482</c:v>
                </c:pt>
                <c:pt idx="1965">
                  <c:v>0.48817780092592594</c:v>
                </c:pt>
                <c:pt idx="1966">
                  <c:v>0.48818163194444447</c:v>
                </c:pt>
                <c:pt idx="1967">
                  <c:v>0.48818540509259262</c:v>
                </c:pt>
                <c:pt idx="1968">
                  <c:v>0.488189224537037</c:v>
                </c:pt>
                <c:pt idx="1969">
                  <c:v>0.48819282407407405</c:v>
                </c:pt>
                <c:pt idx="1970">
                  <c:v>0.48819643518518524</c:v>
                </c:pt>
                <c:pt idx="1971">
                  <c:v>0.48820028935185183</c:v>
                </c:pt>
                <c:pt idx="1972">
                  <c:v>0.48820410879629628</c:v>
                </c:pt>
                <c:pt idx="1973">
                  <c:v>0.48820782407407409</c:v>
                </c:pt>
                <c:pt idx="1974">
                  <c:v>0.4882119328703704</c:v>
                </c:pt>
                <c:pt idx="1975">
                  <c:v>0.48821581018518517</c:v>
                </c:pt>
                <c:pt idx="1976">
                  <c:v>0.48821967592592591</c:v>
                </c:pt>
                <c:pt idx="1977">
                  <c:v>0.48822372685185184</c:v>
                </c:pt>
                <c:pt idx="1978">
                  <c:v>0.48822761574074075</c:v>
                </c:pt>
                <c:pt idx="1979">
                  <c:v>0.48823152777777779</c:v>
                </c:pt>
                <c:pt idx="1980">
                  <c:v>0.48823547453703703</c:v>
                </c:pt>
                <c:pt idx="1981">
                  <c:v>0.48823934027777777</c:v>
                </c:pt>
                <c:pt idx="1982">
                  <c:v>0.48824318287037038</c:v>
                </c:pt>
                <c:pt idx="1983">
                  <c:v>0.48824710648148151</c:v>
                </c:pt>
                <c:pt idx="1984">
                  <c:v>0.48825106481481484</c:v>
                </c:pt>
                <c:pt idx="1985">
                  <c:v>0.48825503472222226</c:v>
                </c:pt>
                <c:pt idx="1986">
                  <c:v>0.48825890046296294</c:v>
                </c:pt>
                <c:pt idx="1987">
                  <c:v>0.48826260416666667</c:v>
                </c:pt>
                <c:pt idx="1988">
                  <c:v>0.48826627314814813</c:v>
                </c:pt>
                <c:pt idx="1989">
                  <c:v>0.48827010416666666</c:v>
                </c:pt>
                <c:pt idx="1990">
                  <c:v>0.48827378472222221</c:v>
                </c:pt>
                <c:pt idx="1991">
                  <c:v>0.48827749999999998</c:v>
                </c:pt>
                <c:pt idx="1992">
                  <c:v>0.48828130787037033</c:v>
                </c:pt>
                <c:pt idx="1993">
                  <c:v>0.48828512731481483</c:v>
                </c:pt>
                <c:pt idx="1994">
                  <c:v>0.48828898148148148</c:v>
                </c:pt>
                <c:pt idx="1995">
                  <c:v>0.48829293981481481</c:v>
                </c:pt>
                <c:pt idx="1996">
                  <c:v>0.48829682870370372</c:v>
                </c:pt>
                <c:pt idx="1997">
                  <c:v>0.48830071759259258</c:v>
                </c:pt>
                <c:pt idx="1998">
                  <c:v>0.48830476851851851</c:v>
                </c:pt>
                <c:pt idx="1999">
                  <c:v>0.48830863425925924</c:v>
                </c:pt>
                <c:pt idx="2000">
                  <c:v>0.48831249999999998</c:v>
                </c:pt>
                <c:pt idx="2001">
                  <c:v>0.48831657407407408</c:v>
                </c:pt>
                <c:pt idx="2002">
                  <c:v>0.4883205902777778</c:v>
                </c:pt>
                <c:pt idx="2003">
                  <c:v>0.48832456018518516</c:v>
                </c:pt>
                <c:pt idx="2004">
                  <c:v>0.48832858796296291</c:v>
                </c:pt>
                <c:pt idx="2005">
                  <c:v>0.48833231481481482</c:v>
                </c:pt>
                <c:pt idx="2006">
                  <c:v>0.48833601851851854</c:v>
                </c:pt>
                <c:pt idx="2007">
                  <c:v>0.48833989583333332</c:v>
                </c:pt>
                <c:pt idx="2008">
                  <c:v>0.48834362268518516</c:v>
                </c:pt>
                <c:pt idx="2009">
                  <c:v>0.48834739583333331</c:v>
                </c:pt>
                <c:pt idx="2010">
                  <c:v>0.48835157407407409</c:v>
                </c:pt>
                <c:pt idx="2011">
                  <c:v>0.48835556712962963</c:v>
                </c:pt>
                <c:pt idx="2012">
                  <c:v>0.48835947916666672</c:v>
                </c:pt>
                <c:pt idx="2013">
                  <c:v>0.48836347222222226</c:v>
                </c:pt>
                <c:pt idx="2014">
                  <c:v>0.48836756944444443</c:v>
                </c:pt>
                <c:pt idx="2015">
                  <c:v>0.48837156250000002</c:v>
                </c:pt>
                <c:pt idx="2016">
                  <c:v>0.48837549768518523</c:v>
                </c:pt>
                <c:pt idx="2017">
                  <c:v>0.48837960648148143</c:v>
                </c:pt>
                <c:pt idx="2018">
                  <c:v>0.48838350694444443</c:v>
                </c:pt>
                <c:pt idx="2019">
                  <c:v>0.48838746527777777</c:v>
                </c:pt>
                <c:pt idx="2020">
                  <c:v>0.48839151620370375</c:v>
                </c:pt>
                <c:pt idx="2021">
                  <c:v>0.4883954513888889</c:v>
                </c:pt>
                <c:pt idx="2022">
                  <c:v>0.4883998726851852</c:v>
                </c:pt>
                <c:pt idx="2023">
                  <c:v>0.48840363425925926</c:v>
                </c:pt>
                <c:pt idx="2024">
                  <c:v>0.4884074074074074</c:v>
                </c:pt>
                <c:pt idx="2025">
                  <c:v>0.48841112268518522</c:v>
                </c:pt>
                <c:pt idx="2026">
                  <c:v>0.48841493055555557</c:v>
                </c:pt>
                <c:pt idx="2027">
                  <c:v>0.4884186342592593</c:v>
                </c:pt>
                <c:pt idx="2028">
                  <c:v>0.4884225231481481</c:v>
                </c:pt>
                <c:pt idx="2029">
                  <c:v>0.48842655092592596</c:v>
                </c:pt>
                <c:pt idx="2030">
                  <c:v>0.48843038194444444</c:v>
                </c:pt>
                <c:pt idx="2031">
                  <c:v>0.48843421296296291</c:v>
                </c:pt>
                <c:pt idx="2032">
                  <c:v>0.48843817129629624</c:v>
                </c:pt>
                <c:pt idx="2033">
                  <c:v>0.48844203703703704</c:v>
                </c:pt>
                <c:pt idx="2034">
                  <c:v>0.48844589120370369</c:v>
                </c:pt>
                <c:pt idx="2035">
                  <c:v>0.48844984953703707</c:v>
                </c:pt>
                <c:pt idx="2036">
                  <c:v>0.48845371527777776</c:v>
                </c:pt>
                <c:pt idx="2037">
                  <c:v>0.4884575347222222</c:v>
                </c:pt>
                <c:pt idx="2038">
                  <c:v>0.48846150462962962</c:v>
                </c:pt>
                <c:pt idx="2039">
                  <c:v>0.48846535879629632</c:v>
                </c:pt>
                <c:pt idx="2040">
                  <c:v>0.48846906250000005</c:v>
                </c:pt>
                <c:pt idx="2041">
                  <c:v>0.48847284722222223</c:v>
                </c:pt>
                <c:pt idx="2042">
                  <c:v>0.48847653935185181</c:v>
                </c:pt>
                <c:pt idx="2043">
                  <c:v>0.48848018518518521</c:v>
                </c:pt>
                <c:pt idx="2044">
                  <c:v>0.4884838773148148</c:v>
                </c:pt>
                <c:pt idx="2045">
                  <c:v>0.48848765046296294</c:v>
                </c:pt>
                <c:pt idx="2046">
                  <c:v>0.48849159722222218</c:v>
                </c:pt>
                <c:pt idx="2047">
                  <c:v>0.48849554398148148</c:v>
                </c:pt>
                <c:pt idx="2048">
                  <c:v>0.48849947916666664</c:v>
                </c:pt>
                <c:pt idx="2049">
                  <c:v>0.48850335648148152</c:v>
                </c:pt>
                <c:pt idx="2050">
                  <c:v>0.48850730324074076</c:v>
                </c:pt>
                <c:pt idx="2051">
                  <c:v>0.48851120370370366</c:v>
                </c:pt>
                <c:pt idx="2052">
                  <c:v>0.48851511574074075</c:v>
                </c:pt>
                <c:pt idx="2053">
                  <c:v>0.48851917824074076</c:v>
                </c:pt>
                <c:pt idx="2054">
                  <c:v>0.48852310185185188</c:v>
                </c:pt>
                <c:pt idx="2055">
                  <c:v>0.48852693287037036</c:v>
                </c:pt>
                <c:pt idx="2056">
                  <c:v>0.48853099537037042</c:v>
                </c:pt>
                <c:pt idx="2057">
                  <c:v>0.48853483796296299</c:v>
                </c:pt>
                <c:pt idx="2058">
                  <c:v>0.48853855324074075</c:v>
                </c:pt>
                <c:pt idx="2059">
                  <c:v>0.48854234953703707</c:v>
                </c:pt>
                <c:pt idx="2060">
                  <c:v>0.48854606481481483</c:v>
                </c:pt>
                <c:pt idx="2061">
                  <c:v>0.4885497685185185</c:v>
                </c:pt>
                <c:pt idx="2062">
                  <c:v>0.48855372685185183</c:v>
                </c:pt>
                <c:pt idx="2063">
                  <c:v>0.48855744212962965</c:v>
                </c:pt>
                <c:pt idx="2064">
                  <c:v>0.48856135416666668</c:v>
                </c:pt>
                <c:pt idx="2065">
                  <c:v>0.48856537037037034</c:v>
                </c:pt>
                <c:pt idx="2066">
                  <c:v>0.48856925925925926</c:v>
                </c:pt>
                <c:pt idx="2067">
                  <c:v>0.48857314814814812</c:v>
                </c:pt>
                <c:pt idx="2068">
                  <c:v>0.4885771527777778</c:v>
                </c:pt>
                <c:pt idx="2069">
                  <c:v>0.48858101851851848</c:v>
                </c:pt>
                <c:pt idx="2070">
                  <c:v>0.48858496527777778</c:v>
                </c:pt>
                <c:pt idx="2071">
                  <c:v>0.48858915509259254</c:v>
                </c:pt>
                <c:pt idx="2072">
                  <c:v>0.48859300925925925</c:v>
                </c:pt>
                <c:pt idx="2073">
                  <c:v>0.48859682870370369</c:v>
                </c:pt>
                <c:pt idx="2074">
                  <c:v>0.48860085648148149</c:v>
                </c:pt>
                <c:pt idx="2075">
                  <c:v>0.48860472222222223</c:v>
                </c:pt>
                <c:pt idx="2076">
                  <c:v>0.48860844907407408</c:v>
                </c:pt>
                <c:pt idx="2077">
                  <c:v>0.48861225694444443</c:v>
                </c:pt>
                <c:pt idx="2078">
                  <c:v>0.48861593750000004</c:v>
                </c:pt>
                <c:pt idx="2079">
                  <c:v>0.48861960648148145</c:v>
                </c:pt>
                <c:pt idx="2080">
                  <c:v>0.4886234143518518</c:v>
                </c:pt>
                <c:pt idx="2081">
                  <c:v>0.48862712962962962</c:v>
                </c:pt>
                <c:pt idx="2082">
                  <c:v>0.48863108796296295</c:v>
                </c:pt>
                <c:pt idx="2083">
                  <c:v>0.48863515046296296</c:v>
                </c:pt>
                <c:pt idx="2084">
                  <c:v>0.48863907407407409</c:v>
                </c:pt>
                <c:pt idx="2085">
                  <c:v>0.48864291666666665</c:v>
                </c:pt>
                <c:pt idx="2086">
                  <c:v>0.48864695601851849</c:v>
                </c:pt>
                <c:pt idx="2087">
                  <c:v>0.48865082175925928</c:v>
                </c:pt>
                <c:pt idx="2088">
                  <c:v>0.48865572916666666</c:v>
                </c:pt>
                <c:pt idx="2089">
                  <c:v>0.48865957175925923</c:v>
                </c:pt>
                <c:pt idx="2090">
                  <c:v>0.4886635416666667</c:v>
                </c:pt>
                <c:pt idx="2091">
                  <c:v>0.48866741898148147</c:v>
                </c:pt>
                <c:pt idx="2092">
                  <c:v>0.48867130787037039</c:v>
                </c:pt>
                <c:pt idx="2093">
                  <c:v>0.48867525462962963</c:v>
                </c:pt>
                <c:pt idx="2094">
                  <c:v>0.48867908564814816</c:v>
                </c:pt>
                <c:pt idx="2095">
                  <c:v>0.48868275462962968</c:v>
                </c:pt>
                <c:pt idx="2096">
                  <c:v>0.48868648148148147</c:v>
                </c:pt>
                <c:pt idx="2097">
                  <c:v>0.48869017361111111</c:v>
                </c:pt>
                <c:pt idx="2098">
                  <c:v>0.48869395833333334</c:v>
                </c:pt>
                <c:pt idx="2099">
                  <c:v>0.48869766203703707</c:v>
                </c:pt>
                <c:pt idx="2100">
                  <c:v>0.48870156249999996</c:v>
                </c:pt>
                <c:pt idx="2101">
                  <c:v>0.48870555555555556</c:v>
                </c:pt>
                <c:pt idx="2102">
                  <c:v>0.48870960648148148</c:v>
                </c:pt>
                <c:pt idx="2103">
                  <c:v>0.4887134953703704</c:v>
                </c:pt>
                <c:pt idx="2104">
                  <c:v>0.48871741898148152</c:v>
                </c:pt>
                <c:pt idx="2105">
                  <c:v>0.48872134259259264</c:v>
                </c:pt>
                <c:pt idx="2106">
                  <c:v>0.48872527777777774</c:v>
                </c:pt>
                <c:pt idx="2107">
                  <c:v>0.48872913194444445</c:v>
                </c:pt>
                <c:pt idx="2108">
                  <c:v>0.4887331597222222</c:v>
                </c:pt>
                <c:pt idx="2109">
                  <c:v>0.48873704861111111</c:v>
                </c:pt>
                <c:pt idx="2110">
                  <c:v>0.48874097222222224</c:v>
                </c:pt>
                <c:pt idx="2111">
                  <c:v>0.48874496527777778</c:v>
                </c:pt>
                <c:pt idx="2112">
                  <c:v>0.48874868055555559</c:v>
                </c:pt>
                <c:pt idx="2113">
                  <c:v>0.48875236111111109</c:v>
                </c:pt>
                <c:pt idx="2114">
                  <c:v>0.4887560763888889</c:v>
                </c:pt>
                <c:pt idx="2115">
                  <c:v>0.48875980324074075</c:v>
                </c:pt>
                <c:pt idx="2116">
                  <c:v>0.48876349537037034</c:v>
                </c:pt>
                <c:pt idx="2117">
                  <c:v>0.48876781249999995</c:v>
                </c:pt>
                <c:pt idx="2118">
                  <c:v>0.48877172453703704</c:v>
                </c:pt>
                <c:pt idx="2119">
                  <c:v>0.48877564814814817</c:v>
                </c:pt>
                <c:pt idx="2120">
                  <c:v>0.4887797800925926</c:v>
                </c:pt>
                <c:pt idx="2121">
                  <c:v>0.48878380787037035</c:v>
                </c:pt>
                <c:pt idx="2122">
                  <c:v>0.48878769675925926</c:v>
                </c:pt>
                <c:pt idx="2123">
                  <c:v>0.4887917361111111</c:v>
                </c:pt>
                <c:pt idx="2124">
                  <c:v>0.48879564814814813</c:v>
                </c:pt>
                <c:pt idx="2125">
                  <c:v>0.48879960648148146</c:v>
                </c:pt>
                <c:pt idx="2126">
                  <c:v>0.48880353009259259</c:v>
                </c:pt>
                <c:pt idx="2127">
                  <c:v>0.48880752314814813</c:v>
                </c:pt>
                <c:pt idx="2128">
                  <c:v>0.48881137731481483</c:v>
                </c:pt>
                <c:pt idx="2129">
                  <c:v>0.48881521990740739</c:v>
                </c:pt>
                <c:pt idx="2130">
                  <c:v>0.48881894675925924</c:v>
                </c:pt>
                <c:pt idx="2131">
                  <c:v>0.48882267361111115</c:v>
                </c:pt>
                <c:pt idx="2132">
                  <c:v>0.48882656249999995</c:v>
                </c:pt>
                <c:pt idx="2133">
                  <c:v>0.48883031249999997</c:v>
                </c:pt>
                <c:pt idx="2134">
                  <c:v>0.4888340162037037</c:v>
                </c:pt>
                <c:pt idx="2135">
                  <c:v>0.48883806712962968</c:v>
                </c:pt>
                <c:pt idx="2136">
                  <c:v>0.48884204861111114</c:v>
                </c:pt>
                <c:pt idx="2137">
                  <c:v>0.48884586805555558</c:v>
                </c:pt>
                <c:pt idx="2138">
                  <c:v>0.48884984953703703</c:v>
                </c:pt>
                <c:pt idx="2139">
                  <c:v>0.48885373842592594</c:v>
                </c:pt>
                <c:pt idx="2140">
                  <c:v>0.48885760416666663</c:v>
                </c:pt>
                <c:pt idx="2141">
                  <c:v>0.48886167824074073</c:v>
                </c:pt>
                <c:pt idx="2142">
                  <c:v>0.48886556712962964</c:v>
                </c:pt>
                <c:pt idx="2143">
                  <c:v>0.48886949074074071</c:v>
                </c:pt>
                <c:pt idx="2144">
                  <c:v>0.48887336805555553</c:v>
                </c:pt>
                <c:pt idx="2145">
                  <c:v>0.48887729166666666</c:v>
                </c:pt>
                <c:pt idx="2146">
                  <c:v>0.48888119212962966</c:v>
                </c:pt>
                <c:pt idx="2147">
                  <c:v>0.48888519675925929</c:v>
                </c:pt>
                <c:pt idx="2148">
                  <c:v>0.48888891203703705</c:v>
                </c:pt>
                <c:pt idx="2149">
                  <c:v>0.48889268518518519</c:v>
                </c:pt>
                <c:pt idx="2150">
                  <c:v>0.48889658564814814</c:v>
                </c:pt>
                <c:pt idx="2151">
                  <c:v>0.48890033564814811</c:v>
                </c:pt>
                <c:pt idx="2152">
                  <c:v>0.4889050694444444</c:v>
                </c:pt>
                <c:pt idx="2153">
                  <c:v>0.48890923611111115</c:v>
                </c:pt>
                <c:pt idx="2154">
                  <c:v>0.48891327546296298</c:v>
                </c:pt>
                <c:pt idx="2155">
                  <c:v>0.48891723379629631</c:v>
                </c:pt>
                <c:pt idx="2156">
                  <c:v>0.48892120370370368</c:v>
                </c:pt>
                <c:pt idx="2157">
                  <c:v>0.48892527777777778</c:v>
                </c:pt>
                <c:pt idx="2158">
                  <c:v>0.48892928240740741</c:v>
                </c:pt>
                <c:pt idx="2159">
                  <c:v>0.48893319444444444</c:v>
                </c:pt>
                <c:pt idx="2160">
                  <c:v>0.48893737268518517</c:v>
                </c:pt>
                <c:pt idx="2161">
                  <c:v>0.4889413310185185</c:v>
                </c:pt>
                <c:pt idx="2162">
                  <c:v>0.4889452777777778</c:v>
                </c:pt>
                <c:pt idx="2163">
                  <c:v>0.48894929398148146</c:v>
                </c:pt>
                <c:pt idx="2164">
                  <c:v>0.48895319444444446</c:v>
                </c:pt>
                <c:pt idx="2165">
                  <c:v>0.48895697916666664</c:v>
                </c:pt>
                <c:pt idx="2166">
                  <c:v>0.48896082175925931</c:v>
                </c:pt>
                <c:pt idx="2167">
                  <c:v>0.48896467592592591</c:v>
                </c:pt>
                <c:pt idx="2168">
                  <c:v>0.48896844907407405</c:v>
                </c:pt>
                <c:pt idx="2169">
                  <c:v>0.48897237268518517</c:v>
                </c:pt>
                <c:pt idx="2170">
                  <c:v>0.48897621527777774</c:v>
                </c:pt>
                <c:pt idx="2171">
                  <c:v>0.48898030092592593</c:v>
                </c:pt>
                <c:pt idx="2172">
                  <c:v>0.48898440972222224</c:v>
                </c:pt>
                <c:pt idx="2173">
                  <c:v>0.48898856481481484</c:v>
                </c:pt>
                <c:pt idx="2174">
                  <c:v>0.48899259259259259</c:v>
                </c:pt>
                <c:pt idx="2175">
                  <c:v>0.48899656249999995</c:v>
                </c:pt>
                <c:pt idx="2176">
                  <c:v>0.48900074074074079</c:v>
                </c:pt>
                <c:pt idx="2177">
                  <c:v>0.48900483796296296</c:v>
                </c:pt>
                <c:pt idx="2178">
                  <c:v>0.48900880787037032</c:v>
                </c:pt>
                <c:pt idx="2179">
                  <c:v>0.48901299768518519</c:v>
                </c:pt>
                <c:pt idx="2180">
                  <c:v>0.4890171527777778</c:v>
                </c:pt>
                <c:pt idx="2181">
                  <c:v>0.48902126157407411</c:v>
                </c:pt>
                <c:pt idx="2182">
                  <c:v>0.48902518518518517</c:v>
                </c:pt>
                <c:pt idx="2183">
                  <c:v>0.48902916666666668</c:v>
                </c:pt>
                <c:pt idx="2184">
                  <c:v>0.48903309027777775</c:v>
                </c:pt>
                <c:pt idx="2185">
                  <c:v>0.48903694444444445</c:v>
                </c:pt>
                <c:pt idx="2186">
                  <c:v>0.48904090277777779</c:v>
                </c:pt>
                <c:pt idx="2187">
                  <c:v>0.489044837962963</c:v>
                </c:pt>
                <c:pt idx="2188">
                  <c:v>0.48904894675925931</c:v>
                </c:pt>
                <c:pt idx="2189">
                  <c:v>0.48905314814814815</c:v>
                </c:pt>
                <c:pt idx="2190">
                  <c:v>0.48905723379629634</c:v>
                </c:pt>
                <c:pt idx="2191">
                  <c:v>0.48906138888888889</c:v>
                </c:pt>
                <c:pt idx="2192">
                  <c:v>0.48906567129629624</c:v>
                </c:pt>
                <c:pt idx="2193">
                  <c:v>0.48906995370370371</c:v>
                </c:pt>
                <c:pt idx="2194">
                  <c:v>0.48907429398148144</c:v>
                </c:pt>
                <c:pt idx="2195">
                  <c:v>0.48907848379629626</c:v>
                </c:pt>
                <c:pt idx="2196">
                  <c:v>0.48908288194444444</c:v>
                </c:pt>
                <c:pt idx="2197">
                  <c:v>0.48908797453703706</c:v>
                </c:pt>
                <c:pt idx="2198">
                  <c:v>0.48909211805555558</c:v>
                </c:pt>
                <c:pt idx="2199">
                  <c:v>0.48909603009259262</c:v>
                </c:pt>
                <c:pt idx="2200">
                  <c:v>0.48910006944444445</c:v>
                </c:pt>
                <c:pt idx="2201">
                  <c:v>0.48910387731481481</c:v>
                </c:pt>
                <c:pt idx="2202">
                  <c:v>0.48910761574074074</c:v>
                </c:pt>
                <c:pt idx="2203">
                  <c:v>0.48911149305555557</c:v>
                </c:pt>
                <c:pt idx="2204">
                  <c:v>0.48911526620370371</c:v>
                </c:pt>
                <c:pt idx="2205">
                  <c:v>0.48911921296296296</c:v>
                </c:pt>
                <c:pt idx="2206">
                  <c:v>0.4891232060185185</c:v>
                </c:pt>
                <c:pt idx="2207">
                  <c:v>0.4891271527777778</c:v>
                </c:pt>
                <c:pt idx="2208">
                  <c:v>0.48913108796296295</c:v>
                </c:pt>
                <c:pt idx="2209">
                  <c:v>0.48913520833333335</c:v>
                </c:pt>
                <c:pt idx="2210">
                  <c:v>0.48913915509259259</c:v>
                </c:pt>
                <c:pt idx="2211">
                  <c:v>0.48914303240740736</c:v>
                </c:pt>
                <c:pt idx="2212">
                  <c:v>0.48914700231481478</c:v>
                </c:pt>
                <c:pt idx="2213">
                  <c:v>0.48915101851851855</c:v>
                </c:pt>
                <c:pt idx="2214">
                  <c:v>0.48915491898148145</c:v>
                </c:pt>
                <c:pt idx="2215">
                  <c:v>0.48915898148148146</c:v>
                </c:pt>
                <c:pt idx="2216">
                  <c:v>0.48916287037037037</c:v>
                </c:pt>
                <c:pt idx="2217">
                  <c:v>0.48916664351851852</c:v>
                </c:pt>
                <c:pt idx="2218">
                  <c:v>0.48917052083333329</c:v>
                </c:pt>
                <c:pt idx="2219">
                  <c:v>0.48917424768518519</c:v>
                </c:pt>
                <c:pt idx="2220">
                  <c:v>0.48917798611111113</c:v>
                </c:pt>
                <c:pt idx="2221">
                  <c:v>0.48918189814814816</c:v>
                </c:pt>
                <c:pt idx="2222">
                  <c:v>0.48918586805555558</c:v>
                </c:pt>
                <c:pt idx="2223">
                  <c:v>0.48918974537037035</c:v>
                </c:pt>
                <c:pt idx="2224">
                  <c:v>0.48919378472222225</c:v>
                </c:pt>
                <c:pt idx="2225">
                  <c:v>0.48919780092592591</c:v>
                </c:pt>
                <c:pt idx="2226">
                  <c:v>0.48920172453703703</c:v>
                </c:pt>
                <c:pt idx="2227">
                  <c:v>0.48920579861111113</c:v>
                </c:pt>
                <c:pt idx="2228">
                  <c:v>0.48920969907407402</c:v>
                </c:pt>
                <c:pt idx="2229">
                  <c:v>0.48921376157407409</c:v>
                </c:pt>
                <c:pt idx="2230">
                  <c:v>0.48921781250000002</c:v>
                </c:pt>
                <c:pt idx="2231">
                  <c:v>0.48922202546296295</c:v>
                </c:pt>
                <c:pt idx="2232">
                  <c:v>0.48922599537037037</c:v>
                </c:pt>
                <c:pt idx="2233">
                  <c:v>0.4892299537037037</c:v>
                </c:pt>
                <c:pt idx="2234">
                  <c:v>0.4892338194444445</c:v>
                </c:pt>
                <c:pt idx="2235">
                  <c:v>0.48923756944444441</c:v>
                </c:pt>
                <c:pt idx="2236">
                  <c:v>0.48924133101851847</c:v>
                </c:pt>
                <c:pt idx="2237">
                  <c:v>0.48924509259259258</c:v>
                </c:pt>
                <c:pt idx="2238">
                  <c:v>0.48924906250000005</c:v>
                </c:pt>
                <c:pt idx="2239">
                  <c:v>0.48925299768518515</c:v>
                </c:pt>
                <c:pt idx="2240">
                  <c:v>0.48925722222222223</c:v>
                </c:pt>
                <c:pt idx="2241">
                  <c:v>0.48926215277777779</c:v>
                </c:pt>
                <c:pt idx="2242">
                  <c:v>0.48926623842592593</c:v>
                </c:pt>
                <c:pt idx="2243">
                  <c:v>0.48927040509259262</c:v>
                </c:pt>
                <c:pt idx="2244">
                  <c:v>0.48927473379629632</c:v>
                </c:pt>
                <c:pt idx="2245">
                  <c:v>0.48927893518518517</c:v>
                </c:pt>
                <c:pt idx="2246">
                  <c:v>0.48928307870370369</c:v>
                </c:pt>
                <c:pt idx="2247">
                  <c:v>0.48928734953703706</c:v>
                </c:pt>
                <c:pt idx="2248">
                  <c:v>0.48929144675925929</c:v>
                </c:pt>
                <c:pt idx="2249">
                  <c:v>0.48929567129629631</c:v>
                </c:pt>
                <c:pt idx="2250">
                  <c:v>0.48929978009259262</c:v>
                </c:pt>
                <c:pt idx="2251">
                  <c:v>0.48930384259259257</c:v>
                </c:pt>
                <c:pt idx="2252">
                  <c:v>0.48930780092592596</c:v>
                </c:pt>
                <c:pt idx="2253">
                  <c:v>0.48931175925925929</c:v>
                </c:pt>
                <c:pt idx="2254">
                  <c:v>0.48931581018518516</c:v>
                </c:pt>
                <c:pt idx="2255">
                  <c:v>0.48931973379629629</c:v>
                </c:pt>
                <c:pt idx="2256">
                  <c:v>0.48932395833333331</c:v>
                </c:pt>
                <c:pt idx="2257">
                  <c:v>0.48932826388888889</c:v>
                </c:pt>
                <c:pt idx="2258">
                  <c:v>0.48933273148148149</c:v>
                </c:pt>
                <c:pt idx="2259">
                  <c:v>0.48933689814814813</c:v>
                </c:pt>
                <c:pt idx="2260">
                  <c:v>0.48934119212962962</c:v>
                </c:pt>
                <c:pt idx="2261">
                  <c:v>0.48934553240740741</c:v>
                </c:pt>
                <c:pt idx="2262">
                  <c:v>0.48934989583333333</c:v>
                </c:pt>
                <c:pt idx="2263">
                  <c:v>0.48935407407407405</c:v>
                </c:pt>
                <c:pt idx="2264">
                  <c:v>0.48935824074074069</c:v>
                </c:pt>
                <c:pt idx="2265">
                  <c:v>0.48936266203703704</c:v>
                </c:pt>
                <c:pt idx="2266">
                  <c:v>0.48936686342592589</c:v>
                </c:pt>
                <c:pt idx="2267">
                  <c:v>0.48937096064814817</c:v>
                </c:pt>
                <c:pt idx="2268">
                  <c:v>0.48938347222222217</c:v>
                </c:pt>
                <c:pt idx="2269">
                  <c:v>0.48938780092592588</c:v>
                </c:pt>
                <c:pt idx="2270">
                  <c:v>0.48939202546296295</c:v>
                </c:pt>
                <c:pt idx="2271">
                  <c:v>0.48939665509259256</c:v>
                </c:pt>
                <c:pt idx="2272">
                  <c:v>0.48940118055555554</c:v>
                </c:pt>
                <c:pt idx="2273">
                  <c:v>0.48940578703703702</c:v>
                </c:pt>
                <c:pt idx="2274">
                  <c:v>0.4894103587962963</c:v>
                </c:pt>
                <c:pt idx="2275">
                  <c:v>0.48941489583333331</c:v>
                </c:pt>
                <c:pt idx="2276">
                  <c:v>0.4894200231481482</c:v>
                </c:pt>
                <c:pt idx="2277">
                  <c:v>0.48942509259259265</c:v>
                </c:pt>
                <c:pt idx="2278">
                  <c:v>0.4894312731481481</c:v>
                </c:pt>
                <c:pt idx="2279">
                  <c:v>0.48943706018518518</c:v>
                </c:pt>
                <c:pt idx="2280">
                  <c:v>0.48944194444444444</c:v>
                </c:pt>
                <c:pt idx="2281">
                  <c:v>0.48944583333333336</c:v>
                </c:pt>
                <c:pt idx="2282">
                  <c:v>0.48944986111111111</c:v>
                </c:pt>
                <c:pt idx="2283">
                  <c:v>0.48945376157407411</c:v>
                </c:pt>
                <c:pt idx="2284">
                  <c:v>0.48945762731481479</c:v>
                </c:pt>
                <c:pt idx="2285">
                  <c:v>0.48946297453703708</c:v>
                </c:pt>
                <c:pt idx="2286">
                  <c:v>0.48946833333333334</c:v>
                </c:pt>
                <c:pt idx="2287">
                  <c:v>0.48947347222222221</c:v>
                </c:pt>
                <c:pt idx="2288">
                  <c:v>0.48947835648148147</c:v>
                </c:pt>
                <c:pt idx="2289">
                  <c:v>0.48948337962962962</c:v>
                </c:pt>
                <c:pt idx="2290">
                  <c:v>0.48948832175925922</c:v>
                </c:pt>
                <c:pt idx="2291">
                  <c:v>0.48949311342592594</c:v>
                </c:pt>
                <c:pt idx="2292">
                  <c:v>0.48949788194444444</c:v>
                </c:pt>
                <c:pt idx="2293">
                  <c:v>0.48950299768518518</c:v>
                </c:pt>
                <c:pt idx="2294">
                  <c:v>0.48950797453703704</c:v>
                </c:pt>
                <c:pt idx="2295">
                  <c:v>0.4895118171296296</c:v>
                </c:pt>
                <c:pt idx="2296">
                  <c:v>0.48951552083333333</c:v>
                </c:pt>
                <c:pt idx="2297">
                  <c:v>0.48951944444444445</c:v>
                </c:pt>
                <c:pt idx="2298">
                  <c:v>0.48952320601851856</c:v>
                </c:pt>
                <c:pt idx="2299">
                  <c:v>0.48952686342592594</c:v>
                </c:pt>
                <c:pt idx="2300">
                  <c:v>0.48953075231481485</c:v>
                </c:pt>
                <c:pt idx="2301">
                  <c:v>0.48953577546296295</c:v>
                </c:pt>
                <c:pt idx="2302">
                  <c:v>0.48954049768518515</c:v>
                </c:pt>
                <c:pt idx="2303">
                  <c:v>0.4895452662037037</c:v>
                </c:pt>
                <c:pt idx="2304">
                  <c:v>0.48954994212962966</c:v>
                </c:pt>
                <c:pt idx="2305">
                  <c:v>0.48955480324074069</c:v>
                </c:pt>
                <c:pt idx="2306">
                  <c:v>0.48955965277777774</c:v>
                </c:pt>
                <c:pt idx="2307">
                  <c:v>0.48956449074074077</c:v>
                </c:pt>
                <c:pt idx="2308">
                  <c:v>0.48956916666666667</c:v>
                </c:pt>
                <c:pt idx="2309">
                  <c:v>0.48957380787037036</c:v>
                </c:pt>
                <c:pt idx="2310">
                  <c:v>0.48957840277777781</c:v>
                </c:pt>
                <c:pt idx="2311">
                  <c:v>0.48958230324074076</c:v>
                </c:pt>
                <c:pt idx="2312">
                  <c:v>0.48958606481481487</c:v>
                </c:pt>
                <c:pt idx="2313">
                  <c:v>0.48958990740740743</c:v>
                </c:pt>
                <c:pt idx="2314">
                  <c:v>0.48959378472222226</c:v>
                </c:pt>
                <c:pt idx="2315">
                  <c:v>0.48959754629629626</c:v>
                </c:pt>
                <c:pt idx="2316">
                  <c:v>0.48960263888888894</c:v>
                </c:pt>
                <c:pt idx="2317">
                  <c:v>0.48960760416666665</c:v>
                </c:pt>
                <c:pt idx="2318">
                  <c:v>0.4896127199074074</c:v>
                </c:pt>
                <c:pt idx="2319">
                  <c:v>0.48961782407407406</c:v>
                </c:pt>
                <c:pt idx="2320">
                  <c:v>0.48962271990740741</c:v>
                </c:pt>
                <c:pt idx="2321">
                  <c:v>0.4896275810185185</c:v>
                </c:pt>
                <c:pt idx="2322">
                  <c:v>0.48963230324074075</c:v>
                </c:pt>
                <c:pt idx="2323">
                  <c:v>0.48963693287037041</c:v>
                </c:pt>
                <c:pt idx="2324">
                  <c:v>0.48964216435185182</c:v>
                </c:pt>
                <c:pt idx="2325">
                  <c:v>0.48964721064814815</c:v>
                </c:pt>
                <c:pt idx="2326">
                  <c:v>0.4896509722222222</c:v>
                </c:pt>
                <c:pt idx="2327">
                  <c:v>0.48965475694444444</c:v>
                </c:pt>
                <c:pt idx="2328">
                  <c:v>0.48965869212962959</c:v>
                </c:pt>
                <c:pt idx="2329">
                  <c:v>0.48966255787037039</c:v>
                </c:pt>
                <c:pt idx="2330">
                  <c:v>0.48966716435185181</c:v>
                </c:pt>
                <c:pt idx="2331">
                  <c:v>0.48967094907407405</c:v>
                </c:pt>
                <c:pt idx="2332">
                  <c:v>0.48967581018518519</c:v>
                </c:pt>
                <c:pt idx="2333">
                  <c:v>0.48968079861111113</c:v>
                </c:pt>
                <c:pt idx="2334">
                  <c:v>0.48968549768518521</c:v>
                </c:pt>
                <c:pt idx="2335">
                  <c:v>0.48969052083333331</c:v>
                </c:pt>
                <c:pt idx="2336">
                  <c:v>0.48969552083333334</c:v>
                </c:pt>
                <c:pt idx="2337">
                  <c:v>0.48970031249999996</c:v>
                </c:pt>
                <c:pt idx="2338">
                  <c:v>0.48970543981481485</c:v>
                </c:pt>
                <c:pt idx="2339">
                  <c:v>0.48971052083333338</c:v>
                </c:pt>
                <c:pt idx="2340">
                  <c:v>0.48971561342592596</c:v>
                </c:pt>
                <c:pt idx="2341">
                  <c:v>0.48971962962962962</c:v>
                </c:pt>
                <c:pt idx="2342">
                  <c:v>0.48972342592592594</c:v>
                </c:pt>
                <c:pt idx="2343">
                  <c:v>0.48972734953703706</c:v>
                </c:pt>
                <c:pt idx="2344">
                  <c:v>0.48973115740740741</c:v>
                </c:pt>
                <c:pt idx="2345">
                  <c:v>0.48973490740740738</c:v>
                </c:pt>
                <c:pt idx="2346">
                  <c:v>0.48973891203703701</c:v>
                </c:pt>
                <c:pt idx="2347">
                  <c:v>0.48974378472222219</c:v>
                </c:pt>
                <c:pt idx="2348">
                  <c:v>0.4897488078703704</c:v>
                </c:pt>
                <c:pt idx="2349">
                  <c:v>0.4897537847222222</c:v>
                </c:pt>
                <c:pt idx="2350">
                  <c:v>0.48975846064814815</c:v>
                </c:pt>
                <c:pt idx="2351">
                  <c:v>0.48976349537037039</c:v>
                </c:pt>
                <c:pt idx="2352">
                  <c:v>0.48976835648148148</c:v>
                </c:pt>
                <c:pt idx="2353">
                  <c:v>0.48977328703703704</c:v>
                </c:pt>
                <c:pt idx="2354">
                  <c:v>0.48977833333333337</c:v>
                </c:pt>
                <c:pt idx="2355">
                  <c:v>0.48978309027777778</c:v>
                </c:pt>
                <c:pt idx="2356">
                  <c:v>0.48978753472222225</c:v>
                </c:pt>
                <c:pt idx="2357">
                  <c:v>0.48979146990740746</c:v>
                </c:pt>
                <c:pt idx="2358">
                  <c:v>0.48979528935185185</c:v>
                </c:pt>
                <c:pt idx="2359">
                  <c:v>0.48979915509259259</c:v>
                </c:pt>
                <c:pt idx="2360">
                  <c:v>0.48980309027777774</c:v>
                </c:pt>
                <c:pt idx="2361">
                  <c:v>0.48980690972222224</c:v>
                </c:pt>
                <c:pt idx="2362">
                  <c:v>0.48981084490740739</c:v>
                </c:pt>
                <c:pt idx="2363">
                  <c:v>0.48981570601851848</c:v>
                </c:pt>
                <c:pt idx="2364">
                  <c:v>0.48982069444444448</c:v>
                </c:pt>
                <c:pt idx="2365">
                  <c:v>0.48982583333333335</c:v>
                </c:pt>
                <c:pt idx="2366">
                  <c:v>0.48983074074074073</c:v>
                </c:pt>
                <c:pt idx="2367">
                  <c:v>0.48983565972222221</c:v>
                </c:pt>
                <c:pt idx="2368">
                  <c:v>0.48984050925925926</c:v>
                </c:pt>
                <c:pt idx="2369">
                  <c:v>0.48984540509259261</c:v>
                </c:pt>
                <c:pt idx="2370">
                  <c:v>0.48985065972222225</c:v>
                </c:pt>
                <c:pt idx="2371">
                  <c:v>0.48985578703703703</c:v>
                </c:pt>
                <c:pt idx="2372">
                  <c:v>0.48985965277777782</c:v>
                </c:pt>
                <c:pt idx="2373">
                  <c:v>0.48986349537037038</c:v>
                </c:pt>
                <c:pt idx="2374">
                  <c:v>0.48986825231481479</c:v>
                </c:pt>
                <c:pt idx="2375">
                  <c:v>0.48987217592592591</c:v>
                </c:pt>
                <c:pt idx="2376">
                  <c:v>0.48987612268518516</c:v>
                </c:pt>
                <c:pt idx="2377">
                  <c:v>0.48988054398148151</c:v>
                </c:pt>
                <c:pt idx="2378">
                  <c:v>0.48988562500000005</c:v>
                </c:pt>
                <c:pt idx="2379">
                  <c:v>0.48989071759259262</c:v>
                </c:pt>
                <c:pt idx="2380">
                  <c:v>0.48989579861111116</c:v>
                </c:pt>
                <c:pt idx="2381">
                  <c:v>0.48990065972222219</c:v>
                </c:pt>
                <c:pt idx="2382">
                  <c:v>0.48990562500000001</c:v>
                </c:pt>
                <c:pt idx="2383">
                  <c:v>0.4899106134259259</c:v>
                </c:pt>
                <c:pt idx="2384">
                  <c:v>0.48991560185185185</c:v>
                </c:pt>
                <c:pt idx="2385">
                  <c:v>0.48992071759259259</c:v>
                </c:pt>
                <c:pt idx="2386">
                  <c:v>0.48992568287037036</c:v>
                </c:pt>
                <c:pt idx="2387">
                  <c:v>0.48992947916666668</c:v>
                </c:pt>
                <c:pt idx="2388">
                  <c:v>0.489933275462963</c:v>
                </c:pt>
                <c:pt idx="2389">
                  <c:v>0.48993724537037037</c:v>
                </c:pt>
                <c:pt idx="2390">
                  <c:v>0.48994112268518514</c:v>
                </c:pt>
                <c:pt idx="2391">
                  <c:v>0.48994498842592593</c:v>
                </c:pt>
                <c:pt idx="2392">
                  <c:v>0.48994884259259258</c:v>
                </c:pt>
                <c:pt idx="2393">
                  <c:v>0.48995414351851857</c:v>
                </c:pt>
                <c:pt idx="2394">
                  <c:v>0.48995931712962965</c:v>
                </c:pt>
                <c:pt idx="2395">
                  <c:v>0.48996444444444442</c:v>
                </c:pt>
                <c:pt idx="2396">
                  <c:v>0.48996961805555556</c:v>
                </c:pt>
                <c:pt idx="2397">
                  <c:v>0.48997457175925924</c:v>
                </c:pt>
                <c:pt idx="2398">
                  <c:v>0.48997942129629629</c:v>
                </c:pt>
                <c:pt idx="2399">
                  <c:v>0.48998434027777776</c:v>
                </c:pt>
                <c:pt idx="2400">
                  <c:v>0.48998943287037039</c:v>
                </c:pt>
                <c:pt idx="2401">
                  <c:v>0.48999446759259263</c:v>
                </c:pt>
                <c:pt idx="2402">
                  <c:v>0.4899983449074074</c:v>
                </c:pt>
                <c:pt idx="2403">
                  <c:v>0.49000211805555555</c:v>
                </c:pt>
                <c:pt idx="2404">
                  <c:v>0.49000604166666667</c:v>
                </c:pt>
                <c:pt idx="2405">
                  <c:v>0.49000984953703702</c:v>
                </c:pt>
                <c:pt idx="2406">
                  <c:v>0.49001370370370373</c:v>
                </c:pt>
                <c:pt idx="2407">
                  <c:v>0.49001769675925927</c:v>
                </c:pt>
                <c:pt idx="2408">
                  <c:v>0.49002288194444449</c:v>
                </c:pt>
                <c:pt idx="2409">
                  <c:v>0.4900277199074074</c:v>
                </c:pt>
                <c:pt idx="2410">
                  <c:v>0.49003262731481478</c:v>
                </c:pt>
                <c:pt idx="2411">
                  <c:v>0.49003748842592593</c:v>
                </c:pt>
                <c:pt idx="2412">
                  <c:v>0.49004229166666669</c:v>
                </c:pt>
                <c:pt idx="2413">
                  <c:v>0.49004725694444445</c:v>
                </c:pt>
                <c:pt idx="2414">
                  <c:v>0.49005221064814813</c:v>
                </c:pt>
                <c:pt idx="2415">
                  <c:v>0.49005718749999999</c:v>
                </c:pt>
                <c:pt idx="2416">
                  <c:v>0.49006204861111113</c:v>
                </c:pt>
                <c:pt idx="2417">
                  <c:v>0.49006613425925921</c:v>
                </c:pt>
                <c:pt idx="2418">
                  <c:v>0.49007085648148146</c:v>
                </c:pt>
                <c:pt idx="2419">
                  <c:v>0.49007478009259259</c:v>
                </c:pt>
                <c:pt idx="2420">
                  <c:v>0.49007862268518521</c:v>
                </c:pt>
                <c:pt idx="2421">
                  <c:v>0.49008247685185186</c:v>
                </c:pt>
                <c:pt idx="2422">
                  <c:v>0.49008651620370375</c:v>
                </c:pt>
                <c:pt idx="2423">
                  <c:v>0.49009172453703703</c:v>
                </c:pt>
                <c:pt idx="2424">
                  <c:v>0.49009653935185188</c:v>
                </c:pt>
                <c:pt idx="2425">
                  <c:v>0.49010155092592594</c:v>
                </c:pt>
                <c:pt idx="2426">
                  <c:v>0.49010651620370371</c:v>
                </c:pt>
                <c:pt idx="2427">
                  <c:v>0.49011137731481486</c:v>
                </c:pt>
                <c:pt idx="2428">
                  <c:v>0.49011620370370368</c:v>
                </c:pt>
                <c:pt idx="2429">
                  <c:v>0.49012086805555555</c:v>
                </c:pt>
                <c:pt idx="2430">
                  <c:v>0.49012583333333332</c:v>
                </c:pt>
                <c:pt idx="2431">
                  <c:v>0.49013097222222224</c:v>
                </c:pt>
                <c:pt idx="2432">
                  <c:v>0.49013565972222223</c:v>
                </c:pt>
                <c:pt idx="2433">
                  <c:v>0.49013962962962965</c:v>
                </c:pt>
                <c:pt idx="2434">
                  <c:v>0.49014350694444442</c:v>
                </c:pt>
                <c:pt idx="2435">
                  <c:v>0.49014748842592598</c:v>
                </c:pt>
                <c:pt idx="2436">
                  <c:v>0.49015131944444446</c:v>
                </c:pt>
                <c:pt idx="2437">
                  <c:v>0.49015515046296293</c:v>
                </c:pt>
                <c:pt idx="2438">
                  <c:v>0.49016019675925926</c:v>
                </c:pt>
                <c:pt idx="2439">
                  <c:v>0.49016506944444443</c:v>
                </c:pt>
                <c:pt idx="2440">
                  <c:v>0.4901698263888889</c:v>
                </c:pt>
                <c:pt idx="2441">
                  <c:v>0.49017521990740742</c:v>
                </c:pt>
                <c:pt idx="2442">
                  <c:v>0.49018038194444441</c:v>
                </c:pt>
                <c:pt idx="2443">
                  <c:v>0.49018521990740743</c:v>
                </c:pt>
                <c:pt idx="2444">
                  <c:v>0.49019024305555559</c:v>
                </c:pt>
                <c:pt idx="2445">
                  <c:v>0.49019491898148143</c:v>
                </c:pt>
                <c:pt idx="2446">
                  <c:v>0.49019987268518522</c:v>
                </c:pt>
                <c:pt idx="2447">
                  <c:v>0.49020443287037035</c:v>
                </c:pt>
                <c:pt idx="2448">
                  <c:v>0.49020836805555557</c:v>
                </c:pt>
                <c:pt idx="2449">
                  <c:v>0.49021230324074078</c:v>
                </c:pt>
                <c:pt idx="2450">
                  <c:v>0.49021619212962958</c:v>
                </c:pt>
                <c:pt idx="2451">
                  <c:v>0.49022012731481479</c:v>
                </c:pt>
                <c:pt idx="2452">
                  <c:v>0.49022395833333338</c:v>
                </c:pt>
                <c:pt idx="2453">
                  <c:v>0.49022793981481483</c:v>
                </c:pt>
                <c:pt idx="2454">
                  <c:v>0.49023310185185182</c:v>
                </c:pt>
                <c:pt idx="2455">
                  <c:v>0.49023799768518517</c:v>
                </c:pt>
                <c:pt idx="2456">
                  <c:v>0.49024306712962962</c:v>
                </c:pt>
                <c:pt idx="2457">
                  <c:v>0.49024777777777778</c:v>
                </c:pt>
                <c:pt idx="2458">
                  <c:v>0.49025261574074075</c:v>
                </c:pt>
                <c:pt idx="2459">
                  <c:v>0.49025741898148145</c:v>
                </c:pt>
                <c:pt idx="2460">
                  <c:v>0.49026214120370365</c:v>
                </c:pt>
                <c:pt idx="2461">
                  <c:v>0.49026714120370368</c:v>
                </c:pt>
                <c:pt idx="2462">
                  <c:v>0.49027210648148145</c:v>
                </c:pt>
                <c:pt idx="2463">
                  <c:v>0.49027667824074078</c:v>
                </c:pt>
                <c:pt idx="2464">
                  <c:v>0.49028045138888893</c:v>
                </c:pt>
                <c:pt idx="2465">
                  <c:v>0.49028437500000005</c:v>
                </c:pt>
                <c:pt idx="2466">
                  <c:v>0.49028821759259261</c:v>
                </c:pt>
                <c:pt idx="2467">
                  <c:v>0.49029229166666671</c:v>
                </c:pt>
                <c:pt idx="2468">
                  <c:v>0.49029629629629629</c:v>
                </c:pt>
                <c:pt idx="2469">
                  <c:v>0.49030148148148145</c:v>
                </c:pt>
                <c:pt idx="2470">
                  <c:v>0.49030651620370369</c:v>
                </c:pt>
                <c:pt idx="2471">
                  <c:v>0.49031100694444446</c:v>
                </c:pt>
                <c:pt idx="2472">
                  <c:v>0.49031616898148145</c:v>
                </c:pt>
                <c:pt idx="2473">
                  <c:v>0.4903210648148148</c:v>
                </c:pt>
                <c:pt idx="2474">
                  <c:v>0.49032589120370368</c:v>
                </c:pt>
                <c:pt idx="2475">
                  <c:v>0.49033101851851851</c:v>
                </c:pt>
                <c:pt idx="2476">
                  <c:v>0.49033612268518517</c:v>
                </c:pt>
                <c:pt idx="2477">
                  <c:v>0.49034122685185189</c:v>
                </c:pt>
                <c:pt idx="2478">
                  <c:v>0.49034512731481478</c:v>
                </c:pt>
                <c:pt idx="2479">
                  <c:v>0.49034894675925927</c:v>
                </c:pt>
                <c:pt idx="2480">
                  <c:v>0.49035288194444443</c:v>
                </c:pt>
                <c:pt idx="2481">
                  <c:v>0.49035673611111114</c:v>
                </c:pt>
                <c:pt idx="2482">
                  <c:v>0.49036052083333331</c:v>
                </c:pt>
                <c:pt idx="2483">
                  <c:v>0.49036449074074073</c:v>
                </c:pt>
                <c:pt idx="2484">
                  <c:v>0.49036952546296297</c:v>
                </c:pt>
                <c:pt idx="2485">
                  <c:v>0.49037438657407412</c:v>
                </c:pt>
                <c:pt idx="2486">
                  <c:v>0.49037961805555552</c:v>
                </c:pt>
                <c:pt idx="2487">
                  <c:v>0.49038454861111114</c:v>
                </c:pt>
                <c:pt idx="2488">
                  <c:v>0.49038932870370372</c:v>
                </c:pt>
                <c:pt idx="2489">
                  <c:v>0.4903944097222222</c:v>
                </c:pt>
                <c:pt idx="2490">
                  <c:v>0.49039943287037041</c:v>
                </c:pt>
                <c:pt idx="2491">
                  <c:v>0.49040445601851851</c:v>
                </c:pt>
                <c:pt idx="2492">
                  <c:v>0.49040927083333336</c:v>
                </c:pt>
                <c:pt idx="2493">
                  <c:v>0.49041388888888887</c:v>
                </c:pt>
                <c:pt idx="2494">
                  <c:v>0.49041769675925928</c:v>
                </c:pt>
                <c:pt idx="2495">
                  <c:v>0.49042152777777775</c:v>
                </c:pt>
                <c:pt idx="2496">
                  <c:v>0.49042548611111109</c:v>
                </c:pt>
                <c:pt idx="2497">
                  <c:v>0.49042931712962962</c:v>
                </c:pt>
                <c:pt idx="2498">
                  <c:v>0.4904333217592593</c:v>
                </c:pt>
                <c:pt idx="2499">
                  <c:v>0.49043841435185187</c:v>
                </c:pt>
                <c:pt idx="2500">
                  <c:v>0.49044315972222224</c:v>
                </c:pt>
                <c:pt idx="2501">
                  <c:v>0.49044796296296295</c:v>
                </c:pt>
                <c:pt idx="2502">
                  <c:v>0.49045292824074077</c:v>
                </c:pt>
                <c:pt idx="2503">
                  <c:v>0.49045783564814815</c:v>
                </c:pt>
                <c:pt idx="2504">
                  <c:v>0.49046305555555558</c:v>
                </c:pt>
                <c:pt idx="2505">
                  <c:v>0.49046785879629629</c:v>
                </c:pt>
                <c:pt idx="2506">
                  <c:v>0.49047293981481482</c:v>
                </c:pt>
                <c:pt idx="2507">
                  <c:v>0.49047925925925928</c:v>
                </c:pt>
                <c:pt idx="2508">
                  <c:v>0.4904834490740741</c:v>
                </c:pt>
                <c:pt idx="2509">
                  <c:v>0.49048725694444445</c:v>
                </c:pt>
                <c:pt idx="2510">
                  <c:v>0.49049107638888884</c:v>
                </c:pt>
                <c:pt idx="2511">
                  <c:v>0.4904950578703704</c:v>
                </c:pt>
                <c:pt idx="2512">
                  <c:v>0.49049885416666666</c:v>
                </c:pt>
                <c:pt idx="2513">
                  <c:v>0.49050268518518519</c:v>
                </c:pt>
                <c:pt idx="2514">
                  <c:v>0.49050722222222221</c:v>
                </c:pt>
                <c:pt idx="2515">
                  <c:v>0.49051209490740738</c:v>
                </c:pt>
                <c:pt idx="2516">
                  <c:v>0.49051716435185183</c:v>
                </c:pt>
                <c:pt idx="2517">
                  <c:v>0.4905221296296296</c:v>
                </c:pt>
                <c:pt idx="2518">
                  <c:v>0.49052716435185184</c:v>
                </c:pt>
                <c:pt idx="2519">
                  <c:v>0.49053237268518518</c:v>
                </c:pt>
                <c:pt idx="2520">
                  <c:v>0.49053745370370372</c:v>
                </c:pt>
                <c:pt idx="2521">
                  <c:v>0.49054233796296298</c:v>
                </c:pt>
                <c:pt idx="2522">
                  <c:v>0.49054730324074075</c:v>
                </c:pt>
                <c:pt idx="2523">
                  <c:v>0.49055206018518516</c:v>
                </c:pt>
                <c:pt idx="2524">
                  <c:v>0.49055605324074075</c:v>
                </c:pt>
                <c:pt idx="2525">
                  <c:v>0.49056000000000005</c:v>
                </c:pt>
                <c:pt idx="2526">
                  <c:v>0.49056399305555559</c:v>
                </c:pt>
                <c:pt idx="2527">
                  <c:v>0.4905681018518519</c:v>
                </c:pt>
                <c:pt idx="2528">
                  <c:v>0.49057206018518523</c:v>
                </c:pt>
                <c:pt idx="2529">
                  <c:v>0.49057717592592592</c:v>
                </c:pt>
                <c:pt idx="2530">
                  <c:v>0.49058210648148148</c:v>
                </c:pt>
                <c:pt idx="2531">
                  <c:v>0.49058747685185183</c:v>
                </c:pt>
                <c:pt idx="2532">
                  <c:v>0.49059249999999999</c:v>
                </c:pt>
                <c:pt idx="2533">
                  <c:v>0.49059743055555555</c:v>
                </c:pt>
                <c:pt idx="2534">
                  <c:v>0.49060248842592591</c:v>
                </c:pt>
                <c:pt idx="2535">
                  <c:v>0.49060767361111113</c:v>
                </c:pt>
                <c:pt idx="2536">
                  <c:v>0.49061296296296297</c:v>
                </c:pt>
                <c:pt idx="2537">
                  <c:v>0.49061804398148151</c:v>
                </c:pt>
                <c:pt idx="2538">
                  <c:v>0.49062229166666665</c:v>
                </c:pt>
                <c:pt idx="2539">
                  <c:v>0.49062615740740739</c:v>
                </c:pt>
                <c:pt idx="2540">
                  <c:v>0.49063010416666669</c:v>
                </c:pt>
                <c:pt idx="2541">
                  <c:v>0.49063400462962964</c:v>
                </c:pt>
                <c:pt idx="2542">
                  <c:v>0.4906378472222222</c:v>
                </c:pt>
                <c:pt idx="2543">
                  <c:v>0.49064185185185183</c:v>
                </c:pt>
                <c:pt idx="2544">
                  <c:v>0.49064665509259259</c:v>
                </c:pt>
                <c:pt idx="2545">
                  <c:v>0.4906516782407408</c:v>
                </c:pt>
                <c:pt idx="2546">
                  <c:v>0.49065650462962962</c:v>
                </c:pt>
                <c:pt idx="2547">
                  <c:v>0.49066144675925921</c:v>
                </c:pt>
                <c:pt idx="2548">
                  <c:v>0.490666400462963</c:v>
                </c:pt>
                <c:pt idx="2549">
                  <c:v>0.49067130787037039</c:v>
                </c:pt>
                <c:pt idx="2550">
                  <c:v>0.49067629629629628</c:v>
                </c:pt>
                <c:pt idx="2551">
                  <c:v>0.49068273148148145</c:v>
                </c:pt>
                <c:pt idx="2552">
                  <c:v>0.49068767361111115</c:v>
                </c:pt>
                <c:pt idx="2553">
                  <c:v>0.49069211805555552</c:v>
                </c:pt>
                <c:pt idx="2554">
                  <c:v>0.49069590277777775</c:v>
                </c:pt>
                <c:pt idx="2555">
                  <c:v>0.49069988425925931</c:v>
                </c:pt>
                <c:pt idx="2556">
                  <c:v>0.49070376157407408</c:v>
                </c:pt>
                <c:pt idx="2557">
                  <c:v>0.49070752314814814</c:v>
                </c:pt>
                <c:pt idx="2558">
                  <c:v>0.49071144675925926</c:v>
                </c:pt>
                <c:pt idx="2559">
                  <c:v>0.49071675925925923</c:v>
                </c:pt>
                <c:pt idx="2560">
                  <c:v>0.49072160879629628</c:v>
                </c:pt>
                <c:pt idx="2561">
                  <c:v>0.49072635416666666</c:v>
                </c:pt>
                <c:pt idx="2562">
                  <c:v>0.49073160879629629</c:v>
                </c:pt>
                <c:pt idx="2563">
                  <c:v>0.49073668981481483</c:v>
                </c:pt>
                <c:pt idx="2564">
                  <c:v>0.4907417013888889</c:v>
                </c:pt>
                <c:pt idx="2565">
                  <c:v>0.49074653935185181</c:v>
                </c:pt>
                <c:pt idx="2566">
                  <c:v>0.49075130787037041</c:v>
                </c:pt>
                <c:pt idx="2567">
                  <c:v>0.4907562962962963</c:v>
                </c:pt>
                <c:pt idx="2568">
                  <c:v>0.49076068287037033</c:v>
                </c:pt>
                <c:pt idx="2569">
                  <c:v>0.49076464120370372</c:v>
                </c:pt>
                <c:pt idx="2570">
                  <c:v>0.49076848379629628</c:v>
                </c:pt>
                <c:pt idx="2571">
                  <c:v>0.49077239583333337</c:v>
                </c:pt>
                <c:pt idx="2572">
                  <c:v>0.49077635416666671</c:v>
                </c:pt>
                <c:pt idx="2573">
                  <c:v>0.49078016203703706</c:v>
                </c:pt>
                <c:pt idx="2574">
                  <c:v>0.49078449074074076</c:v>
                </c:pt>
                <c:pt idx="2575">
                  <c:v>0.49078945601851848</c:v>
                </c:pt>
                <c:pt idx="2576">
                  <c:v>0.49079465277777778</c:v>
                </c:pt>
                <c:pt idx="2577">
                  <c:v>0.49079997685185184</c:v>
                </c:pt>
                <c:pt idx="2578">
                  <c:v>0.49080496527777778</c:v>
                </c:pt>
                <c:pt idx="2579">
                  <c:v>0.49081016203703703</c:v>
                </c:pt>
                <c:pt idx="2580">
                  <c:v>0.4908151736111111</c:v>
                </c:pt>
                <c:pt idx="2581">
                  <c:v>0.49082012731481478</c:v>
                </c:pt>
                <c:pt idx="2582">
                  <c:v>0.49082498842592592</c:v>
                </c:pt>
                <c:pt idx="2583">
                  <c:v>0.49082993055555552</c:v>
                </c:pt>
                <c:pt idx="2584">
                  <c:v>0.49083383101851852</c:v>
                </c:pt>
                <c:pt idx="2585">
                  <c:v>0.49083771990740743</c:v>
                </c:pt>
                <c:pt idx="2586">
                  <c:v>0.49084156249999999</c:v>
                </c:pt>
                <c:pt idx="2587">
                  <c:v>0.49084561342592598</c:v>
                </c:pt>
                <c:pt idx="2588">
                  <c:v>0.49084943287037036</c:v>
                </c:pt>
                <c:pt idx="2589">
                  <c:v>0.49085390046296301</c:v>
                </c:pt>
                <c:pt idx="2590">
                  <c:v>0.49085874999999995</c:v>
                </c:pt>
                <c:pt idx="2591">
                  <c:v>0.49086349537037038</c:v>
                </c:pt>
                <c:pt idx="2592">
                  <c:v>0.49086844907407406</c:v>
                </c:pt>
                <c:pt idx="2593">
                  <c:v>0.49087341435185183</c:v>
                </c:pt>
                <c:pt idx="2594">
                  <c:v>0.49087811342592591</c:v>
                </c:pt>
                <c:pt idx="2595">
                  <c:v>0.49088299768518517</c:v>
                </c:pt>
                <c:pt idx="2596">
                  <c:v>0.49088936342592593</c:v>
                </c:pt>
                <c:pt idx="2597">
                  <c:v>0.49089444444444447</c:v>
                </c:pt>
                <c:pt idx="2598">
                  <c:v>0.49089921296296296</c:v>
                </c:pt>
                <c:pt idx="2599">
                  <c:v>0.49090313657407408</c:v>
                </c:pt>
                <c:pt idx="2600">
                  <c:v>0.490907025462963</c:v>
                </c:pt>
                <c:pt idx="2601">
                  <c:v>0.49091090277777777</c:v>
                </c:pt>
                <c:pt idx="2602">
                  <c:v>0.49091493055555557</c:v>
                </c:pt>
                <c:pt idx="2603">
                  <c:v>0.49091881944444443</c:v>
                </c:pt>
                <c:pt idx="2604">
                  <c:v>0.49092302083333333</c:v>
                </c:pt>
                <c:pt idx="2605">
                  <c:v>0.49092795138888889</c:v>
                </c:pt>
                <c:pt idx="2606">
                  <c:v>0.49093304398148147</c:v>
                </c:pt>
                <c:pt idx="2607">
                  <c:v>0.49093826388888889</c:v>
                </c:pt>
                <c:pt idx="2608">
                  <c:v>0.49094295138888894</c:v>
                </c:pt>
                <c:pt idx="2609">
                  <c:v>0.49094789351851853</c:v>
                </c:pt>
                <c:pt idx="2610">
                  <c:v>0.49095249999999996</c:v>
                </c:pt>
                <c:pt idx="2611">
                  <c:v>0.49095741898148143</c:v>
                </c:pt>
                <c:pt idx="2612">
                  <c:v>0.49096241898148146</c:v>
                </c:pt>
                <c:pt idx="2613">
                  <c:v>0.49096760416666668</c:v>
                </c:pt>
                <c:pt idx="2614">
                  <c:v>0.49097166666666664</c:v>
                </c:pt>
                <c:pt idx="2615">
                  <c:v>0.49097560185185185</c:v>
                </c:pt>
                <c:pt idx="2616">
                  <c:v>0.49097973379629628</c:v>
                </c:pt>
                <c:pt idx="2617">
                  <c:v>0.49098364583333337</c:v>
                </c:pt>
                <c:pt idx="2618">
                  <c:v>0.49098761574074073</c:v>
                </c:pt>
                <c:pt idx="2619">
                  <c:v>0.49099175925925925</c:v>
                </c:pt>
                <c:pt idx="2620">
                  <c:v>0.4909971296296296</c:v>
                </c:pt>
                <c:pt idx="2621">
                  <c:v>0.49100225694444449</c:v>
                </c:pt>
                <c:pt idx="2622">
                  <c:v>0.49100768518518517</c:v>
                </c:pt>
                <c:pt idx="2623">
                  <c:v>0.49101281250000001</c:v>
                </c:pt>
                <c:pt idx="2624">
                  <c:v>0.49101747685185182</c:v>
                </c:pt>
                <c:pt idx="2625">
                  <c:v>0.491022349537037</c:v>
                </c:pt>
                <c:pt idx="2626">
                  <c:v>0.49102740740740741</c:v>
                </c:pt>
                <c:pt idx="2627">
                  <c:v>0.49103267361111108</c:v>
                </c:pt>
                <c:pt idx="2628">
                  <c:v>0.49103791666666669</c:v>
                </c:pt>
                <c:pt idx="2629">
                  <c:v>0.49104201388888891</c:v>
                </c:pt>
                <c:pt idx="2630">
                  <c:v>0.49104596064814815</c:v>
                </c:pt>
                <c:pt idx="2631">
                  <c:v>0.49104994212962966</c:v>
                </c:pt>
                <c:pt idx="2632">
                  <c:v>0.49105403935185188</c:v>
                </c:pt>
                <c:pt idx="2633">
                  <c:v>0.49105802083333333</c:v>
                </c:pt>
                <c:pt idx="2634">
                  <c:v>0.49106225694444444</c:v>
                </c:pt>
                <c:pt idx="2635">
                  <c:v>0.49106744212962966</c:v>
                </c:pt>
                <c:pt idx="2636">
                  <c:v>0.49107266203703709</c:v>
                </c:pt>
                <c:pt idx="2637">
                  <c:v>0.49107799768518517</c:v>
                </c:pt>
                <c:pt idx="2638">
                  <c:v>0.49108319444444443</c:v>
                </c:pt>
                <c:pt idx="2639">
                  <c:v>0.49108843749999997</c:v>
                </c:pt>
                <c:pt idx="2640">
                  <c:v>0.49109465277777775</c:v>
                </c:pt>
                <c:pt idx="2641">
                  <c:v>0.49109986111111109</c:v>
                </c:pt>
                <c:pt idx="2642">
                  <c:v>0.49110493055555554</c:v>
                </c:pt>
                <c:pt idx="2643">
                  <c:v>0.49110937500000001</c:v>
                </c:pt>
                <c:pt idx="2644">
                  <c:v>0.49111332175925931</c:v>
                </c:pt>
                <c:pt idx="2645">
                  <c:v>0.49111740740740739</c:v>
                </c:pt>
                <c:pt idx="2646">
                  <c:v>0.49112138888888884</c:v>
                </c:pt>
                <c:pt idx="2647">
                  <c:v>0.49112527777777776</c:v>
                </c:pt>
                <c:pt idx="2648">
                  <c:v>0.49112954861111113</c:v>
                </c:pt>
                <c:pt idx="2649">
                  <c:v>0.49113508101851849</c:v>
                </c:pt>
                <c:pt idx="2650">
                  <c:v>0.49113997685185184</c:v>
                </c:pt>
                <c:pt idx="2651">
                  <c:v>0.49114491898148144</c:v>
                </c:pt>
                <c:pt idx="2652">
                  <c:v>0.49115004629629633</c:v>
                </c:pt>
                <c:pt idx="2653">
                  <c:v>0.49115525462962961</c:v>
                </c:pt>
                <c:pt idx="2654">
                  <c:v>0.4911601967592592</c:v>
                </c:pt>
                <c:pt idx="2655">
                  <c:v>0.49116563657407403</c:v>
                </c:pt>
                <c:pt idx="2656">
                  <c:v>0.49117107638888885</c:v>
                </c:pt>
                <c:pt idx="2657">
                  <c:v>0.49117609953703706</c:v>
                </c:pt>
                <c:pt idx="2658">
                  <c:v>0.49118006944444442</c:v>
                </c:pt>
                <c:pt idx="2659">
                  <c:v>0.49118407407407405</c:v>
                </c:pt>
                <c:pt idx="2660">
                  <c:v>0.49118809027777782</c:v>
                </c:pt>
                <c:pt idx="2661">
                  <c:v>0.49119214120370369</c:v>
                </c:pt>
                <c:pt idx="2662">
                  <c:v>0.49119612268518514</c:v>
                </c:pt>
                <c:pt idx="2663">
                  <c:v>0.49120013888888892</c:v>
                </c:pt>
                <c:pt idx="2664">
                  <c:v>0.49120548611111109</c:v>
                </c:pt>
                <c:pt idx="2665">
                  <c:v>0.49121063657407404</c:v>
                </c:pt>
                <c:pt idx="2666">
                  <c:v>0.49121611111111108</c:v>
                </c:pt>
                <c:pt idx="2667">
                  <c:v>0.49122141203703706</c:v>
                </c:pt>
                <c:pt idx="2668">
                  <c:v>0.49122678240740741</c:v>
                </c:pt>
                <c:pt idx="2669">
                  <c:v>0.49123187499999998</c:v>
                </c:pt>
                <c:pt idx="2670">
                  <c:v>0.49123688657407411</c:v>
                </c:pt>
                <c:pt idx="2671">
                  <c:v>0.4912417824074074</c:v>
                </c:pt>
                <c:pt idx="2672">
                  <c:v>0.49124668981481484</c:v>
                </c:pt>
                <c:pt idx="2673">
                  <c:v>0.49125064814814817</c:v>
                </c:pt>
                <c:pt idx="2674">
                  <c:v>0.49125465277777774</c:v>
                </c:pt>
                <c:pt idx="2675">
                  <c:v>0.49125847222222219</c:v>
                </c:pt>
                <c:pt idx="2676">
                  <c:v>0.49126247685185187</c:v>
                </c:pt>
                <c:pt idx="2677">
                  <c:v>0.49126634259259255</c:v>
                </c:pt>
                <c:pt idx="2678">
                  <c:v>0.49127085648148144</c:v>
                </c:pt>
                <c:pt idx="2679">
                  <c:v>0.49127572916666667</c:v>
                </c:pt>
                <c:pt idx="2680">
                  <c:v>0.49128077546296295</c:v>
                </c:pt>
                <c:pt idx="2681">
                  <c:v>0.4912858912037037</c:v>
                </c:pt>
                <c:pt idx="2682">
                  <c:v>0.49129101851851847</c:v>
                </c:pt>
                <c:pt idx="2683">
                  <c:v>0.49129612268518513</c:v>
                </c:pt>
                <c:pt idx="2684">
                  <c:v>0.49130229166666667</c:v>
                </c:pt>
                <c:pt idx="2685">
                  <c:v>0.49130745370370371</c:v>
                </c:pt>
                <c:pt idx="2686">
                  <c:v>0.49131239583333336</c:v>
                </c:pt>
                <c:pt idx="2687">
                  <c:v>0.49131679398148148</c:v>
                </c:pt>
                <c:pt idx="2688">
                  <c:v>0.4913208912037037</c:v>
                </c:pt>
                <c:pt idx="2689">
                  <c:v>0.49132480324074074</c:v>
                </c:pt>
                <c:pt idx="2690">
                  <c:v>0.49132868055555551</c:v>
                </c:pt>
                <c:pt idx="2691">
                  <c:v>0.4913327199074074</c:v>
                </c:pt>
                <c:pt idx="2692">
                  <c:v>0.49133672453703703</c:v>
                </c:pt>
                <c:pt idx="2693">
                  <c:v>0.49134143518518519</c:v>
                </c:pt>
                <c:pt idx="2694">
                  <c:v>0.49134631944444446</c:v>
                </c:pt>
                <c:pt idx="2695">
                  <c:v>0.49135157407407409</c:v>
                </c:pt>
                <c:pt idx="2696">
                  <c:v>0.49135665509259258</c:v>
                </c:pt>
                <c:pt idx="2697">
                  <c:v>0.49136201388888884</c:v>
                </c:pt>
                <c:pt idx="2698">
                  <c:v>0.49136756944444443</c:v>
                </c:pt>
                <c:pt idx="2699">
                  <c:v>0.49137280092592595</c:v>
                </c:pt>
                <c:pt idx="2700">
                  <c:v>0.49137792824074072</c:v>
                </c:pt>
                <c:pt idx="2701">
                  <c:v>0.49138282407407408</c:v>
                </c:pt>
                <c:pt idx="2702">
                  <c:v>0.49138750000000003</c:v>
                </c:pt>
                <c:pt idx="2703">
                  <c:v>0.49139141203703707</c:v>
                </c:pt>
                <c:pt idx="2704">
                  <c:v>0.4913953703703704</c:v>
                </c:pt>
                <c:pt idx="2705">
                  <c:v>0.49139930555555561</c:v>
                </c:pt>
                <c:pt idx="2706">
                  <c:v>0.49140318287037038</c:v>
                </c:pt>
                <c:pt idx="2707">
                  <c:v>0.49140723379629631</c:v>
                </c:pt>
                <c:pt idx="2708">
                  <c:v>0.49141233796296296</c:v>
                </c:pt>
                <c:pt idx="2709">
                  <c:v>0.49141719907407411</c:v>
                </c:pt>
                <c:pt idx="2710">
                  <c:v>0.49142207175925923</c:v>
                </c:pt>
                <c:pt idx="2711">
                  <c:v>0.49142700231481484</c:v>
                </c:pt>
                <c:pt idx="2712">
                  <c:v>0.49143192129629631</c:v>
                </c:pt>
                <c:pt idx="2713">
                  <c:v>0.49143706018518518</c:v>
                </c:pt>
                <c:pt idx="2714">
                  <c:v>0.49144226851851852</c:v>
                </c:pt>
                <c:pt idx="2715">
                  <c:v>0.49144711805555552</c:v>
                </c:pt>
                <c:pt idx="2716">
                  <c:v>0.49145211805555555</c:v>
                </c:pt>
                <c:pt idx="2717">
                  <c:v>0.49145624999999998</c:v>
                </c:pt>
                <c:pt idx="2718">
                  <c:v>0.4914602662037037</c:v>
                </c:pt>
                <c:pt idx="2719">
                  <c:v>0.49146418981481482</c:v>
                </c:pt>
                <c:pt idx="2720">
                  <c:v>0.49146817129629627</c:v>
                </c:pt>
                <c:pt idx="2721">
                  <c:v>0.49147215277777773</c:v>
                </c:pt>
                <c:pt idx="2722">
                  <c:v>0.49147600694444443</c:v>
                </c:pt>
                <c:pt idx="2723">
                  <c:v>0.4914807986111111</c:v>
                </c:pt>
                <c:pt idx="2724">
                  <c:v>0.49148564814814816</c:v>
                </c:pt>
                <c:pt idx="2725">
                  <c:v>0.4914906365740741</c:v>
                </c:pt>
                <c:pt idx="2726">
                  <c:v>0.49149578703703706</c:v>
                </c:pt>
                <c:pt idx="2727">
                  <c:v>0.49150085648148151</c:v>
                </c:pt>
                <c:pt idx="2728">
                  <c:v>0.49150572916666668</c:v>
                </c:pt>
                <c:pt idx="2729">
                  <c:v>0.49151182870370369</c:v>
                </c:pt>
                <c:pt idx="2730">
                  <c:v>0.49151682870370372</c:v>
                </c:pt>
                <c:pt idx="2731">
                  <c:v>0.49152186342592591</c:v>
                </c:pt>
                <c:pt idx="2732">
                  <c:v>0.49152628472222221</c:v>
                </c:pt>
                <c:pt idx="2733">
                  <c:v>0.49153035879629631</c:v>
                </c:pt>
                <c:pt idx="2734">
                  <c:v>0.49153431712962964</c:v>
                </c:pt>
                <c:pt idx="2735">
                  <c:v>0.49153825231481485</c:v>
                </c:pt>
                <c:pt idx="2736">
                  <c:v>0.49154233796296293</c:v>
                </c:pt>
                <c:pt idx="2737">
                  <c:v>0.49154630787037035</c:v>
                </c:pt>
                <c:pt idx="2738">
                  <c:v>0.49155165509259263</c:v>
                </c:pt>
                <c:pt idx="2739">
                  <c:v>0.49155675925925929</c:v>
                </c:pt>
                <c:pt idx="2740">
                  <c:v>0.49156210648148146</c:v>
                </c:pt>
                <c:pt idx="2741">
                  <c:v>0.49156730324074077</c:v>
                </c:pt>
                <c:pt idx="2742">
                  <c:v>0.49157238425925925</c:v>
                </c:pt>
                <c:pt idx="2743">
                  <c:v>0.49157768518518519</c:v>
                </c:pt>
                <c:pt idx="2744">
                  <c:v>0.49158290509259261</c:v>
                </c:pt>
                <c:pt idx="2745">
                  <c:v>0.49158798611111115</c:v>
                </c:pt>
                <c:pt idx="2746">
                  <c:v>0.4915930555555556</c:v>
                </c:pt>
                <c:pt idx="2747">
                  <c:v>0.49159693287037037</c:v>
                </c:pt>
                <c:pt idx="2748">
                  <c:v>0.49160086805555553</c:v>
                </c:pt>
                <c:pt idx="2749">
                  <c:v>0.49160494212962963</c:v>
                </c:pt>
                <c:pt idx="2750">
                  <c:v>0.49160884259259258</c:v>
                </c:pt>
                <c:pt idx="2751">
                  <c:v>0.49161261574074078</c:v>
                </c:pt>
                <c:pt idx="2752">
                  <c:v>0.49161670138888885</c:v>
                </c:pt>
                <c:pt idx="2753">
                  <c:v>0.49162145833333332</c:v>
                </c:pt>
                <c:pt idx="2754">
                  <c:v>0.49162635416666661</c:v>
                </c:pt>
                <c:pt idx="2755">
                  <c:v>0.49163149305555559</c:v>
                </c:pt>
                <c:pt idx="2756">
                  <c:v>0.49163637731481485</c:v>
                </c:pt>
                <c:pt idx="2757">
                  <c:v>0.49164142361111113</c:v>
                </c:pt>
                <c:pt idx="2758">
                  <c:v>0.49164649305555552</c:v>
                </c:pt>
                <c:pt idx="2759">
                  <c:v>0.49165179398148151</c:v>
                </c:pt>
                <c:pt idx="2760">
                  <c:v>0.49165649305555559</c:v>
                </c:pt>
                <c:pt idx="2761">
                  <c:v>0.49166144675925927</c:v>
                </c:pt>
                <c:pt idx="2762">
                  <c:v>0.49166539351851851</c:v>
                </c:pt>
                <c:pt idx="2763">
                  <c:v>0.49166937500000002</c:v>
                </c:pt>
                <c:pt idx="2764">
                  <c:v>0.49167340277777777</c:v>
                </c:pt>
                <c:pt idx="2765">
                  <c:v>0.49167724537037039</c:v>
                </c:pt>
                <c:pt idx="2766">
                  <c:v>0.49168116898148151</c:v>
                </c:pt>
                <c:pt idx="2767">
                  <c:v>0.49168510416666672</c:v>
                </c:pt>
                <c:pt idx="2768">
                  <c:v>0.49169030092592592</c:v>
                </c:pt>
                <c:pt idx="2769">
                  <c:v>0.49169533564814816</c:v>
                </c:pt>
                <c:pt idx="2770">
                  <c:v>0.49170034722222217</c:v>
                </c:pt>
                <c:pt idx="2771">
                  <c:v>0.49170513888888889</c:v>
                </c:pt>
                <c:pt idx="2772">
                  <c:v>0.49171032407407406</c:v>
                </c:pt>
                <c:pt idx="2773">
                  <c:v>0.49171721064814816</c:v>
                </c:pt>
                <c:pt idx="2774">
                  <c:v>0.49172274305555552</c:v>
                </c:pt>
                <c:pt idx="2775">
                  <c:v>0.49172796296296295</c:v>
                </c:pt>
                <c:pt idx="2776">
                  <c:v>0.4917329861111111</c:v>
                </c:pt>
                <c:pt idx="2777">
                  <c:v>0.49173697916666664</c:v>
                </c:pt>
                <c:pt idx="2778">
                  <c:v>0.49174085648148153</c:v>
                </c:pt>
                <c:pt idx="2779">
                  <c:v>0.49174488425925927</c:v>
                </c:pt>
                <c:pt idx="2780">
                  <c:v>0.49174879629629631</c:v>
                </c:pt>
                <c:pt idx="2781">
                  <c:v>0.49175259259259257</c:v>
                </c:pt>
                <c:pt idx="2782">
                  <c:v>0.49175668981481485</c:v>
                </c:pt>
                <c:pt idx="2783">
                  <c:v>0.49176157407407411</c:v>
                </c:pt>
                <c:pt idx="2784">
                  <c:v>0.49176679398148143</c:v>
                </c:pt>
                <c:pt idx="2785">
                  <c:v>0.49177172453703705</c:v>
                </c:pt>
                <c:pt idx="2786">
                  <c:v>0.49177653935185184</c:v>
                </c:pt>
                <c:pt idx="2787">
                  <c:v>0.49178152777777778</c:v>
                </c:pt>
                <c:pt idx="2788">
                  <c:v>0.49178687500000001</c:v>
                </c:pt>
                <c:pt idx="2789">
                  <c:v>0.49179202546296291</c:v>
                </c:pt>
                <c:pt idx="2790">
                  <c:v>0.49179710648148145</c:v>
                </c:pt>
                <c:pt idx="2791">
                  <c:v>0.49180204861111115</c:v>
                </c:pt>
                <c:pt idx="2792">
                  <c:v>0.49180600694444448</c:v>
                </c:pt>
                <c:pt idx="2793">
                  <c:v>0.49180978009259263</c:v>
                </c:pt>
                <c:pt idx="2794">
                  <c:v>0.49181376157407408</c:v>
                </c:pt>
                <c:pt idx="2795">
                  <c:v>0.49181756944444444</c:v>
                </c:pt>
                <c:pt idx="2796">
                  <c:v>0.49182145833333335</c:v>
                </c:pt>
                <c:pt idx="2797">
                  <c:v>0.49182582175925926</c:v>
                </c:pt>
                <c:pt idx="2798">
                  <c:v>0.4918310300925926</c:v>
                </c:pt>
                <c:pt idx="2799">
                  <c:v>0.49183582175925927</c:v>
                </c:pt>
                <c:pt idx="2800">
                  <c:v>0.49184079861111107</c:v>
                </c:pt>
                <c:pt idx="2801">
                  <c:v>0.49184591435185188</c:v>
                </c:pt>
                <c:pt idx="2802">
                  <c:v>0.49185091435185185</c:v>
                </c:pt>
                <c:pt idx="2803">
                  <c:v>0.49185596064814813</c:v>
                </c:pt>
                <c:pt idx="2804">
                  <c:v>0.49186099537037037</c:v>
                </c:pt>
                <c:pt idx="2805">
                  <c:v>0.49186608796296299</c:v>
                </c:pt>
                <c:pt idx="2806">
                  <c:v>0.49187071759259254</c:v>
                </c:pt>
                <c:pt idx="2807">
                  <c:v>0.49187464120370367</c:v>
                </c:pt>
                <c:pt idx="2808">
                  <c:v>0.49187853009259258</c:v>
                </c:pt>
                <c:pt idx="2809">
                  <c:v>0.49188244212962967</c:v>
                </c:pt>
                <c:pt idx="2810">
                  <c:v>0.49188634259259256</c:v>
                </c:pt>
                <c:pt idx="2811">
                  <c:v>0.49189015046296297</c:v>
                </c:pt>
                <c:pt idx="2812">
                  <c:v>0.49189416666666669</c:v>
                </c:pt>
                <c:pt idx="2813">
                  <c:v>0.49189914351851849</c:v>
                </c:pt>
                <c:pt idx="2814">
                  <c:v>0.49190395833333334</c:v>
                </c:pt>
                <c:pt idx="2815">
                  <c:v>0.49190891203703702</c:v>
                </c:pt>
                <c:pt idx="2816">
                  <c:v>0.49191400462962959</c:v>
                </c:pt>
                <c:pt idx="2817">
                  <c:v>0.49192024305555554</c:v>
                </c:pt>
                <c:pt idx="2818">
                  <c:v>0.4919251273148148</c:v>
                </c:pt>
                <c:pt idx="2819">
                  <c:v>0.49193045138888891</c:v>
                </c:pt>
                <c:pt idx="2820">
                  <c:v>0.49193567129629628</c:v>
                </c:pt>
                <c:pt idx="2821">
                  <c:v>0.49194061342592593</c:v>
                </c:pt>
                <c:pt idx="2822">
                  <c:v>0.49194454861111114</c:v>
                </c:pt>
                <c:pt idx="2823">
                  <c:v>0.49194837962962962</c:v>
                </c:pt>
                <c:pt idx="2824">
                  <c:v>0.49195247685185189</c:v>
                </c:pt>
                <c:pt idx="2825">
                  <c:v>0.49195638888888887</c:v>
                </c:pt>
                <c:pt idx="2826">
                  <c:v>0.49196019675925928</c:v>
                </c:pt>
                <c:pt idx="2827">
                  <c:v>0.49196449074074072</c:v>
                </c:pt>
                <c:pt idx="2828">
                  <c:v>0.49196995370370372</c:v>
                </c:pt>
                <c:pt idx="2829">
                  <c:v>0.49197496527777779</c:v>
                </c:pt>
                <c:pt idx="2830">
                  <c:v>0.49197989583333329</c:v>
                </c:pt>
                <c:pt idx="2831">
                  <c:v>0.49198494212962962</c:v>
                </c:pt>
                <c:pt idx="2832">
                  <c:v>0.49198987268518518</c:v>
                </c:pt>
                <c:pt idx="2833">
                  <c:v>0.49199482638888892</c:v>
                </c:pt>
                <c:pt idx="2834">
                  <c:v>0.49200019675925927</c:v>
                </c:pt>
                <c:pt idx="2835">
                  <c:v>0.49200542824074073</c:v>
                </c:pt>
                <c:pt idx="2836">
                  <c:v>0.49201062500000003</c:v>
                </c:pt>
                <c:pt idx="2837">
                  <c:v>0.49201452546296293</c:v>
                </c:pt>
                <c:pt idx="2838">
                  <c:v>0.49201837962962963</c:v>
                </c:pt>
                <c:pt idx="2839">
                  <c:v>0.49202246527777777</c:v>
                </c:pt>
                <c:pt idx="2840">
                  <c:v>0.4920263773148148</c:v>
                </c:pt>
                <c:pt idx="2841">
                  <c:v>0.49203024305555559</c:v>
                </c:pt>
                <c:pt idx="2842">
                  <c:v>0.4920343518518519</c:v>
                </c:pt>
                <c:pt idx="2843">
                  <c:v>0.49203969907407408</c:v>
                </c:pt>
                <c:pt idx="2844">
                  <c:v>0.49204484953703703</c:v>
                </c:pt>
                <c:pt idx="2845">
                  <c:v>0.49204981481481486</c:v>
                </c:pt>
                <c:pt idx="2846">
                  <c:v>0.49205489583333334</c:v>
                </c:pt>
                <c:pt idx="2847">
                  <c:v>0.49205994212962961</c:v>
                </c:pt>
                <c:pt idx="2848">
                  <c:v>0.49206503472222224</c:v>
                </c:pt>
                <c:pt idx="2849">
                  <c:v>0.49207005787037034</c:v>
                </c:pt>
                <c:pt idx="2850">
                  <c:v>0.49207538194444439</c:v>
                </c:pt>
                <c:pt idx="2851">
                  <c:v>0.49208082175925921</c:v>
                </c:pt>
                <c:pt idx="2852">
                  <c:v>0.49208484953703707</c:v>
                </c:pt>
                <c:pt idx="2853">
                  <c:v>0.49208878472222223</c:v>
                </c:pt>
                <c:pt idx="2854">
                  <c:v>0.49209293981481483</c:v>
                </c:pt>
                <c:pt idx="2855">
                  <c:v>0.4920969907407407</c:v>
                </c:pt>
                <c:pt idx="2856">
                  <c:v>0.49210092592592591</c:v>
                </c:pt>
                <c:pt idx="2857">
                  <c:v>0.49210628472222223</c:v>
                </c:pt>
                <c:pt idx="2858">
                  <c:v>0.49211252314814818</c:v>
                </c:pt>
                <c:pt idx="2859">
                  <c:v>0.49211754629629628</c:v>
                </c:pt>
                <c:pt idx="2860">
                  <c:v>0.49212236111111113</c:v>
                </c:pt>
                <c:pt idx="2861">
                  <c:v>0.49212739583333337</c:v>
                </c:pt>
                <c:pt idx="2862">
                  <c:v>0.49213237268518517</c:v>
                </c:pt>
                <c:pt idx="2863">
                  <c:v>0.49213740740740741</c:v>
                </c:pt>
                <c:pt idx="2864">
                  <c:v>0.49214233796296297</c:v>
                </c:pt>
                <c:pt idx="2865">
                  <c:v>0.49214739583333333</c:v>
                </c:pt>
                <c:pt idx="2866">
                  <c:v>0.49215136574074075</c:v>
                </c:pt>
                <c:pt idx="2867">
                  <c:v>0.49215540509259265</c:v>
                </c:pt>
                <c:pt idx="2868">
                  <c:v>0.49215924768518521</c:v>
                </c:pt>
                <c:pt idx="2869">
                  <c:v>0.49216305555555556</c:v>
                </c:pt>
                <c:pt idx="2870">
                  <c:v>0.49216711805555557</c:v>
                </c:pt>
                <c:pt idx="2871">
                  <c:v>0.49217094907407405</c:v>
                </c:pt>
                <c:pt idx="2872">
                  <c:v>0.49217593750000005</c:v>
                </c:pt>
                <c:pt idx="2873">
                  <c:v>0.49218079861111108</c:v>
                </c:pt>
                <c:pt idx="2874">
                  <c:v>0.4921858101851852</c:v>
                </c:pt>
                <c:pt idx="2875">
                  <c:v>0.49219087962962965</c:v>
                </c:pt>
                <c:pt idx="2876">
                  <c:v>0.49219597222222222</c:v>
                </c:pt>
                <c:pt idx="2877">
                  <c:v>0.49220096064814811</c:v>
                </c:pt>
                <c:pt idx="2878">
                  <c:v>0.49220581018518517</c:v>
                </c:pt>
                <c:pt idx="2879">
                  <c:v>0.4922108912037037</c:v>
                </c:pt>
                <c:pt idx="2880">
                  <c:v>0.49221581018518518</c:v>
                </c:pt>
                <c:pt idx="2881">
                  <c:v>0.49222025462962965</c:v>
                </c:pt>
                <c:pt idx="2882">
                  <c:v>0.49222422453703701</c:v>
                </c:pt>
                <c:pt idx="2883">
                  <c:v>0.49222798611111113</c:v>
                </c:pt>
                <c:pt idx="2884">
                  <c:v>0.49223182870370369</c:v>
                </c:pt>
                <c:pt idx="2885">
                  <c:v>0.4922357175925926</c:v>
                </c:pt>
                <c:pt idx="2886">
                  <c:v>0.49223950231481478</c:v>
                </c:pt>
                <c:pt idx="2887">
                  <c:v>0.49224423611111107</c:v>
                </c:pt>
                <c:pt idx="2888">
                  <c:v>0.4922492361111111</c:v>
                </c:pt>
                <c:pt idx="2889">
                  <c:v>0.49225410879629633</c:v>
                </c:pt>
                <c:pt idx="2890">
                  <c:v>0.49225887731481482</c:v>
                </c:pt>
                <c:pt idx="2891">
                  <c:v>0.49226467592592593</c:v>
                </c:pt>
                <c:pt idx="2892">
                  <c:v>0.49226971064814817</c:v>
                </c:pt>
                <c:pt idx="2893">
                  <c:v>0.49227466435185185</c:v>
                </c:pt>
                <c:pt idx="2894">
                  <c:v>0.49227957175925924</c:v>
                </c:pt>
                <c:pt idx="2895">
                  <c:v>0.49228431712962961</c:v>
                </c:pt>
                <c:pt idx="2896">
                  <c:v>0.49228906249999999</c:v>
                </c:pt>
                <c:pt idx="2897">
                  <c:v>0.49229288194444448</c:v>
                </c:pt>
                <c:pt idx="2898">
                  <c:v>0.49229657407407407</c:v>
                </c:pt>
                <c:pt idx="2899">
                  <c:v>0.4923005324074074</c:v>
                </c:pt>
                <c:pt idx="2900">
                  <c:v>0.49230444444444443</c:v>
                </c:pt>
                <c:pt idx="2901">
                  <c:v>0.49230826388888888</c:v>
                </c:pt>
                <c:pt idx="2902">
                  <c:v>0.49231215277777779</c:v>
                </c:pt>
                <c:pt idx="2903">
                  <c:v>0.49231730324074069</c:v>
                </c:pt>
                <c:pt idx="2904">
                  <c:v>0.49232200231481477</c:v>
                </c:pt>
                <c:pt idx="2905">
                  <c:v>0.49232681712962961</c:v>
                </c:pt>
                <c:pt idx="2906">
                  <c:v>0.49233197916666666</c:v>
                </c:pt>
                <c:pt idx="2907">
                  <c:v>0.49233681712962962</c:v>
                </c:pt>
                <c:pt idx="2908">
                  <c:v>0.49234193287037037</c:v>
                </c:pt>
                <c:pt idx="2909">
                  <c:v>0.49234681712962963</c:v>
                </c:pt>
                <c:pt idx="2910">
                  <c:v>0.49235179398148149</c:v>
                </c:pt>
                <c:pt idx="2911">
                  <c:v>0.4923564583333333</c:v>
                </c:pt>
                <c:pt idx="2912">
                  <c:v>0.49236065972222226</c:v>
                </c:pt>
                <c:pt idx="2913">
                  <c:v>0.492365</c:v>
                </c:pt>
                <c:pt idx="2914">
                  <c:v>0.49236896990740742</c:v>
                </c:pt>
                <c:pt idx="2915">
                  <c:v>0.49237288194444445</c:v>
                </c:pt>
                <c:pt idx="2916">
                  <c:v>0.49237663194444448</c:v>
                </c:pt>
                <c:pt idx="2917">
                  <c:v>0.49238070601851852</c:v>
                </c:pt>
                <c:pt idx="2918">
                  <c:v>0.49238569444444447</c:v>
                </c:pt>
                <c:pt idx="2919">
                  <c:v>0.49239049768518517</c:v>
                </c:pt>
                <c:pt idx="2920">
                  <c:v>0.49239550925925929</c:v>
                </c:pt>
                <c:pt idx="2921">
                  <c:v>0.49240042824074076</c:v>
                </c:pt>
                <c:pt idx="2922">
                  <c:v>0.49240535879629627</c:v>
                </c:pt>
                <c:pt idx="2923">
                  <c:v>0.49241028935185183</c:v>
                </c:pt>
                <c:pt idx="2924">
                  <c:v>0.49241550925925925</c:v>
                </c:pt>
                <c:pt idx="2925">
                  <c:v>0.49242126157407412</c:v>
                </c:pt>
                <c:pt idx="2926">
                  <c:v>0.49242556712962959</c:v>
                </c:pt>
                <c:pt idx="2927">
                  <c:v>0.4924295949074074</c:v>
                </c:pt>
                <c:pt idx="2928">
                  <c:v>0.49243356481481482</c:v>
                </c:pt>
                <c:pt idx="2929">
                  <c:v>0.49243737268518517</c:v>
                </c:pt>
                <c:pt idx="2930">
                  <c:v>0.49244114583333332</c:v>
                </c:pt>
                <c:pt idx="2931">
                  <c:v>0.49244512731481477</c:v>
                </c:pt>
                <c:pt idx="2932">
                  <c:v>0.49244892361111114</c:v>
                </c:pt>
                <c:pt idx="2933">
                  <c:v>0.49245371527777776</c:v>
                </c:pt>
                <c:pt idx="2934">
                  <c:v>0.49245855324074078</c:v>
                </c:pt>
                <c:pt idx="2935">
                  <c:v>0.49246364583333335</c:v>
                </c:pt>
                <c:pt idx="2936">
                  <c:v>0.49246865740740736</c:v>
                </c:pt>
                <c:pt idx="2937">
                  <c:v>0.49247366898148148</c:v>
                </c:pt>
                <c:pt idx="2938">
                  <c:v>0.49247905092592598</c:v>
                </c:pt>
                <c:pt idx="2939">
                  <c:v>0.49248399305555557</c:v>
                </c:pt>
                <c:pt idx="2940">
                  <c:v>0.49248901620370367</c:v>
                </c:pt>
                <c:pt idx="2941">
                  <c:v>0.49249392361111116</c:v>
                </c:pt>
                <c:pt idx="2942">
                  <c:v>0.49249846064814817</c:v>
                </c:pt>
                <c:pt idx="2943">
                  <c:v>0.49250244212962963</c:v>
                </c:pt>
                <c:pt idx="2944">
                  <c:v>0.49250622685185186</c:v>
                </c:pt>
                <c:pt idx="2945">
                  <c:v>0.49251002314814812</c:v>
                </c:pt>
                <c:pt idx="2946">
                  <c:v>0.49251400462962963</c:v>
                </c:pt>
                <c:pt idx="2947">
                  <c:v>0.49251782407407413</c:v>
                </c:pt>
                <c:pt idx="2948">
                  <c:v>0.49252269675925925</c:v>
                </c:pt>
                <c:pt idx="2949">
                  <c:v>0.49252781250000005</c:v>
                </c:pt>
                <c:pt idx="2950">
                  <c:v>0.49253287037037036</c:v>
                </c:pt>
                <c:pt idx="2951">
                  <c:v>0.49253802083333337</c:v>
                </c:pt>
                <c:pt idx="2952">
                  <c:v>0.49254314814814815</c:v>
                </c:pt>
                <c:pt idx="2953">
                  <c:v>0.49254820601851851</c:v>
                </c:pt>
                <c:pt idx="2954">
                  <c:v>0.49255327546296296</c:v>
                </c:pt>
                <c:pt idx="2955">
                  <c:v>0.4925581365740741</c:v>
                </c:pt>
                <c:pt idx="2956">
                  <c:v>0.49256314814814811</c:v>
                </c:pt>
                <c:pt idx="2957">
                  <c:v>0.49256761574074076</c:v>
                </c:pt>
                <c:pt idx="2958">
                  <c:v>0.49257244212962964</c:v>
                </c:pt>
                <c:pt idx="2959">
                  <c:v>0.49257634259259259</c:v>
                </c:pt>
                <c:pt idx="2960">
                  <c:v>0.49258037037037039</c:v>
                </c:pt>
                <c:pt idx="2961">
                  <c:v>0.49258431712962963</c:v>
                </c:pt>
                <c:pt idx="2962">
                  <c:v>0.49258817129629628</c:v>
                </c:pt>
                <c:pt idx="2963">
                  <c:v>0.4925935763888889</c:v>
                </c:pt>
                <c:pt idx="2964">
                  <c:v>0.49259874999999997</c:v>
                </c:pt>
                <c:pt idx="2965">
                  <c:v>0.4926039699074074</c:v>
                </c:pt>
                <c:pt idx="2966">
                  <c:v>0.49260905092592594</c:v>
                </c:pt>
                <c:pt idx="2967">
                  <c:v>0.49261407407407409</c:v>
                </c:pt>
                <c:pt idx="2968">
                  <c:v>0.49261913194444445</c:v>
                </c:pt>
                <c:pt idx="2969">
                  <c:v>0.49262421296296299</c:v>
                </c:pt>
                <c:pt idx="2970">
                  <c:v>0.49262964120370367</c:v>
                </c:pt>
                <c:pt idx="2971">
                  <c:v>0.49263480324074077</c:v>
                </c:pt>
                <c:pt idx="2972">
                  <c:v>0.49263887731481476</c:v>
                </c:pt>
                <c:pt idx="2973">
                  <c:v>0.4926428356481482</c:v>
                </c:pt>
                <c:pt idx="2974">
                  <c:v>0.49264686342592595</c:v>
                </c:pt>
                <c:pt idx="2975">
                  <c:v>0.4926507638888889</c:v>
                </c:pt>
                <c:pt idx="2976">
                  <c:v>0.49265466435185185</c:v>
                </c:pt>
                <c:pt idx="2977">
                  <c:v>0.49265879629629628</c:v>
                </c:pt>
                <c:pt idx="2978">
                  <c:v>0.4926640162037037</c:v>
                </c:pt>
                <c:pt idx="2979">
                  <c:v>0.4926689583333333</c:v>
                </c:pt>
                <c:pt idx="2980">
                  <c:v>0.49267400462962962</c:v>
                </c:pt>
                <c:pt idx="2981">
                  <c:v>0.49267894675925922</c:v>
                </c:pt>
                <c:pt idx="2982">
                  <c:v>0.49268416666666665</c:v>
                </c:pt>
                <c:pt idx="2983">
                  <c:v>0.49268924768518518</c:v>
                </c:pt>
                <c:pt idx="2984">
                  <c:v>0.49269452546296294</c:v>
                </c:pt>
                <c:pt idx="2985">
                  <c:v>0.49269966435185181</c:v>
                </c:pt>
                <c:pt idx="2986">
                  <c:v>0.49270489583333332</c:v>
                </c:pt>
                <c:pt idx="2987">
                  <c:v>0.49270886574074074</c:v>
                </c:pt>
                <c:pt idx="2988">
                  <c:v>0.4927128009259259</c:v>
                </c:pt>
                <c:pt idx="2989">
                  <c:v>0.49271684027777779</c:v>
                </c:pt>
                <c:pt idx="2990">
                  <c:v>0.49272072916666665</c:v>
                </c:pt>
                <c:pt idx="2991">
                  <c:v>0.49272556712962962</c:v>
                </c:pt>
                <c:pt idx="2992">
                  <c:v>0.49272952546296295</c:v>
                </c:pt>
                <c:pt idx="2993">
                  <c:v>0.49273486111111109</c:v>
                </c:pt>
                <c:pt idx="2994">
                  <c:v>0.49274024305555558</c:v>
                </c:pt>
                <c:pt idx="2995">
                  <c:v>0.49274550925925925</c:v>
                </c:pt>
                <c:pt idx="2996">
                  <c:v>0.49275031249999995</c:v>
                </c:pt>
                <c:pt idx="2997">
                  <c:v>0.49275562500000003</c:v>
                </c:pt>
                <c:pt idx="2998">
                  <c:v>0.49276090277777779</c:v>
                </c:pt>
                <c:pt idx="2999">
                  <c:v>0.49276604166666665</c:v>
                </c:pt>
                <c:pt idx="3000">
                  <c:v>0.49277109953703707</c:v>
                </c:pt>
                <c:pt idx="3001">
                  <c:v>0.49277609953703699</c:v>
                </c:pt>
                <c:pt idx="3002">
                  <c:v>0.49278015046296297</c:v>
                </c:pt>
                <c:pt idx="3003">
                  <c:v>0.49278429398148149</c:v>
                </c:pt>
                <c:pt idx="3004">
                  <c:v>0.49278829861111112</c:v>
                </c:pt>
                <c:pt idx="3005">
                  <c:v>0.49279230324074069</c:v>
                </c:pt>
                <c:pt idx="3006">
                  <c:v>0.49279627314814811</c:v>
                </c:pt>
                <c:pt idx="3007">
                  <c:v>0.49280152777777775</c:v>
                </c:pt>
                <c:pt idx="3008">
                  <c:v>0.49280656249999999</c:v>
                </c:pt>
                <c:pt idx="3009">
                  <c:v>0.49281165509259256</c:v>
                </c:pt>
                <c:pt idx="3010">
                  <c:v>0.49281660879629635</c:v>
                </c:pt>
                <c:pt idx="3011">
                  <c:v>0.49282178240740743</c:v>
                </c:pt>
                <c:pt idx="3012">
                  <c:v>0.49282699074074077</c:v>
                </c:pt>
                <c:pt idx="3013">
                  <c:v>0.49283221064814814</c:v>
                </c:pt>
                <c:pt idx="3014">
                  <c:v>0.4928371875</c:v>
                </c:pt>
                <c:pt idx="3015">
                  <c:v>0.49284222222222224</c:v>
                </c:pt>
                <c:pt idx="3016">
                  <c:v>0.49284624999999999</c:v>
                </c:pt>
                <c:pt idx="3017">
                  <c:v>0.4928502662037037</c:v>
                </c:pt>
                <c:pt idx="3018">
                  <c:v>0.49285423611111107</c:v>
                </c:pt>
                <c:pt idx="3019">
                  <c:v>0.49285842592592594</c:v>
                </c:pt>
                <c:pt idx="3020">
                  <c:v>0.49286238425925927</c:v>
                </c:pt>
                <c:pt idx="3021">
                  <c:v>0.4928664236111111</c:v>
                </c:pt>
                <c:pt idx="3022">
                  <c:v>0.49287146990740743</c:v>
                </c:pt>
                <c:pt idx="3023">
                  <c:v>0.49287688657407408</c:v>
                </c:pt>
                <c:pt idx="3024">
                  <c:v>0.49288319444444445</c:v>
                </c:pt>
                <c:pt idx="3025">
                  <c:v>0.49288822916666669</c:v>
                </c:pt>
                <c:pt idx="3026">
                  <c:v>0.49289317129629628</c:v>
                </c:pt>
                <c:pt idx="3027">
                  <c:v>0.49289821759259261</c:v>
                </c:pt>
                <c:pt idx="3028">
                  <c:v>0.49290334490740739</c:v>
                </c:pt>
                <c:pt idx="3029">
                  <c:v>0.49290826388888886</c:v>
                </c:pt>
                <c:pt idx="3030">
                  <c:v>0.49291341435185188</c:v>
                </c:pt>
                <c:pt idx="3031">
                  <c:v>0.492917337962963</c:v>
                </c:pt>
                <c:pt idx="3032">
                  <c:v>0.49292123842592589</c:v>
                </c:pt>
                <c:pt idx="3033">
                  <c:v>0.49292533564814817</c:v>
                </c:pt>
                <c:pt idx="3034">
                  <c:v>0.49292917824074073</c:v>
                </c:pt>
                <c:pt idx="3035">
                  <c:v>0.49293305555555555</c:v>
                </c:pt>
                <c:pt idx="3036">
                  <c:v>0.49293745370370368</c:v>
                </c:pt>
                <c:pt idx="3037">
                  <c:v>0.49294262731481481</c:v>
                </c:pt>
                <c:pt idx="3038">
                  <c:v>0.49294762731481478</c:v>
                </c:pt>
                <c:pt idx="3039">
                  <c:v>0.49295267361111111</c:v>
                </c:pt>
                <c:pt idx="3040">
                  <c:v>0.49295770833333336</c:v>
                </c:pt>
                <c:pt idx="3041">
                  <c:v>0.49296287037037034</c:v>
                </c:pt>
                <c:pt idx="3042">
                  <c:v>0.49296809027777777</c:v>
                </c:pt>
                <c:pt idx="3043">
                  <c:v>0.49297303240740736</c:v>
                </c:pt>
                <c:pt idx="3044">
                  <c:v>0.49297858796296296</c:v>
                </c:pt>
                <c:pt idx="3045">
                  <c:v>0.49298396990740739</c:v>
                </c:pt>
                <c:pt idx="3046">
                  <c:v>0.49298793981481487</c:v>
                </c:pt>
                <c:pt idx="3047">
                  <c:v>0.49299188657407406</c:v>
                </c:pt>
                <c:pt idx="3048">
                  <c:v>0.49299590277777777</c:v>
                </c:pt>
                <c:pt idx="3049">
                  <c:v>0.49299991898148149</c:v>
                </c:pt>
                <c:pt idx="3050">
                  <c:v>0.49300387731481482</c:v>
                </c:pt>
                <c:pt idx="3051">
                  <c:v>0.49300807870370367</c:v>
                </c:pt>
                <c:pt idx="3052">
                  <c:v>0.49301321759259259</c:v>
                </c:pt>
                <c:pt idx="3053">
                  <c:v>0.49301840277777775</c:v>
                </c:pt>
                <c:pt idx="3054">
                  <c:v>0.49302343749999999</c:v>
                </c:pt>
                <c:pt idx="3055">
                  <c:v>0.49302853009259257</c:v>
                </c:pt>
                <c:pt idx="3056">
                  <c:v>0.4930334375</c:v>
                </c:pt>
                <c:pt idx="3057">
                  <c:v>0.49303862268518522</c:v>
                </c:pt>
                <c:pt idx="3058">
                  <c:v>0.49304461805555561</c:v>
                </c:pt>
                <c:pt idx="3059">
                  <c:v>0.4930496412037037</c:v>
                </c:pt>
                <c:pt idx="3060">
                  <c:v>0.49305452546296297</c:v>
                </c:pt>
                <c:pt idx="3061">
                  <c:v>0.49305857638888889</c:v>
                </c:pt>
                <c:pt idx="3062">
                  <c:v>0.49306250000000001</c:v>
                </c:pt>
                <c:pt idx="3063">
                  <c:v>0.49306653935185185</c:v>
                </c:pt>
                <c:pt idx="3064">
                  <c:v>0.49307050925925927</c:v>
                </c:pt>
                <c:pt idx="3065">
                  <c:v>0.49307445601851851</c:v>
                </c:pt>
                <c:pt idx="3066">
                  <c:v>0.49307946759259264</c:v>
                </c:pt>
                <c:pt idx="3067">
                  <c:v>0.49308465277777774</c:v>
                </c:pt>
                <c:pt idx="3068">
                  <c:v>0.49309004629629632</c:v>
                </c:pt>
                <c:pt idx="3069">
                  <c:v>0.49309523148148143</c:v>
                </c:pt>
                <c:pt idx="3070">
                  <c:v>0.49310024305555555</c:v>
                </c:pt>
                <c:pt idx="3071">
                  <c:v>0.49310591435185186</c:v>
                </c:pt>
                <c:pt idx="3072">
                  <c:v>0.49311118055555553</c:v>
                </c:pt>
                <c:pt idx="3073">
                  <c:v>0.49311635416666671</c:v>
                </c:pt>
                <c:pt idx="3074">
                  <c:v>0.49312149305555558</c:v>
                </c:pt>
                <c:pt idx="3075">
                  <c:v>0.4931256365740741</c:v>
                </c:pt>
                <c:pt idx="3076">
                  <c:v>0.49312957175925926</c:v>
                </c:pt>
                <c:pt idx="3077">
                  <c:v>0.49313373842592595</c:v>
                </c:pt>
                <c:pt idx="3078">
                  <c:v>0.49313783564814817</c:v>
                </c:pt>
                <c:pt idx="3079">
                  <c:v>0.49314206018518519</c:v>
                </c:pt>
                <c:pt idx="3080">
                  <c:v>0.49314606481481477</c:v>
                </c:pt>
                <c:pt idx="3081">
                  <c:v>0.49315133101851849</c:v>
                </c:pt>
                <c:pt idx="3082">
                  <c:v>0.49315663194444448</c:v>
                </c:pt>
                <c:pt idx="3083">
                  <c:v>0.49316194444444444</c:v>
                </c:pt>
                <c:pt idx="3084">
                  <c:v>0.49316703703703707</c:v>
                </c:pt>
                <c:pt idx="3085">
                  <c:v>0.49317222222222218</c:v>
                </c:pt>
                <c:pt idx="3086">
                  <c:v>0.49317737268518519</c:v>
                </c:pt>
                <c:pt idx="3087">
                  <c:v>0.49318251157407406</c:v>
                </c:pt>
                <c:pt idx="3088">
                  <c:v>0.49318775462962966</c:v>
                </c:pt>
                <c:pt idx="3089">
                  <c:v>0.49319271990740737</c:v>
                </c:pt>
                <c:pt idx="3090">
                  <c:v>0.49319687499999998</c:v>
                </c:pt>
                <c:pt idx="3091">
                  <c:v>0.49320171296296295</c:v>
                </c:pt>
                <c:pt idx="3092">
                  <c:v>0.49320579861111113</c:v>
                </c:pt>
                <c:pt idx="3093">
                  <c:v>0.49320969907407403</c:v>
                </c:pt>
                <c:pt idx="3094">
                  <c:v>0.49321386574074078</c:v>
                </c:pt>
                <c:pt idx="3095">
                  <c:v>0.4932195601851852</c:v>
                </c:pt>
                <c:pt idx="3096">
                  <c:v>0.49322476851851849</c:v>
                </c:pt>
                <c:pt idx="3097">
                  <c:v>0.49323005787037039</c:v>
                </c:pt>
                <c:pt idx="3098">
                  <c:v>0.49323518518518522</c:v>
                </c:pt>
                <c:pt idx="3099">
                  <c:v>0.49324042824074077</c:v>
                </c:pt>
                <c:pt idx="3100">
                  <c:v>0.49324539351851854</c:v>
                </c:pt>
                <c:pt idx="3101">
                  <c:v>0.49325056712962961</c:v>
                </c:pt>
                <c:pt idx="3102">
                  <c:v>0.49325583333333328</c:v>
                </c:pt>
                <c:pt idx="3103">
                  <c:v>0.49326078703703707</c:v>
                </c:pt>
                <c:pt idx="3104">
                  <c:v>0.49326469907407411</c:v>
                </c:pt>
                <c:pt idx="3105">
                  <c:v>0.49326861111111109</c:v>
                </c:pt>
                <c:pt idx="3106">
                  <c:v>0.49327275462962961</c:v>
                </c:pt>
                <c:pt idx="3107">
                  <c:v>0.49327670138888885</c:v>
                </c:pt>
                <c:pt idx="3108">
                  <c:v>0.49328068287037036</c:v>
                </c:pt>
                <c:pt idx="3109">
                  <c:v>0.49328473379629628</c:v>
                </c:pt>
                <c:pt idx="3110">
                  <c:v>0.49329009259259254</c:v>
                </c:pt>
                <c:pt idx="3111">
                  <c:v>0.4932958564814815</c:v>
                </c:pt>
                <c:pt idx="3112">
                  <c:v>0.49330128472222223</c:v>
                </c:pt>
                <c:pt idx="3113">
                  <c:v>0.49330652777777778</c:v>
                </c:pt>
                <c:pt idx="3114">
                  <c:v>0.49331148148148146</c:v>
                </c:pt>
                <c:pt idx="3115">
                  <c:v>0.49331643518518514</c:v>
                </c:pt>
                <c:pt idx="3116">
                  <c:v>0.49332156250000003</c:v>
                </c:pt>
                <c:pt idx="3117">
                  <c:v>0.49332660879629625</c:v>
                </c:pt>
                <c:pt idx="3118">
                  <c:v>0.49333173611111114</c:v>
                </c:pt>
                <c:pt idx="3119">
                  <c:v>0.49333582175925922</c:v>
                </c:pt>
                <c:pt idx="3120">
                  <c:v>0.49333979166666664</c:v>
                </c:pt>
                <c:pt idx="3121">
                  <c:v>0.49334381944444444</c:v>
                </c:pt>
                <c:pt idx="3122">
                  <c:v>0.4933478819444444</c:v>
                </c:pt>
                <c:pt idx="3123">
                  <c:v>0.49335184027777773</c:v>
                </c:pt>
                <c:pt idx="3124">
                  <c:v>0.49335844907407406</c:v>
                </c:pt>
                <c:pt idx="3125">
                  <c:v>0.49336346064814812</c:v>
                </c:pt>
                <c:pt idx="3126">
                  <c:v>0.49336851851851854</c:v>
                </c:pt>
                <c:pt idx="3127">
                  <c:v>0.49337370370370376</c:v>
                </c:pt>
                <c:pt idx="3128">
                  <c:v>0.49337885416666666</c:v>
                </c:pt>
                <c:pt idx="3129">
                  <c:v>0.49338381944444443</c:v>
                </c:pt>
                <c:pt idx="3130">
                  <c:v>0.49338910879629627</c:v>
                </c:pt>
                <c:pt idx="3131">
                  <c:v>0.49339422453703707</c:v>
                </c:pt>
                <c:pt idx="3132">
                  <c:v>0.49339918981481484</c:v>
                </c:pt>
                <c:pt idx="3133">
                  <c:v>0.49340321759259259</c:v>
                </c:pt>
                <c:pt idx="3134">
                  <c:v>0.49340714120370371</c:v>
                </c:pt>
                <c:pt idx="3135">
                  <c:v>0.49341121527777781</c:v>
                </c:pt>
                <c:pt idx="3136">
                  <c:v>0.49341523148148148</c:v>
                </c:pt>
                <c:pt idx="3137">
                  <c:v>0.4934191550925926</c:v>
                </c:pt>
                <c:pt idx="3138">
                  <c:v>0.49342333333333332</c:v>
                </c:pt>
                <c:pt idx="3139">
                  <c:v>0.49342861111111108</c:v>
                </c:pt>
                <c:pt idx="3140">
                  <c:v>0.49343393518518514</c:v>
                </c:pt>
                <c:pt idx="3141">
                  <c:v>0.49343905092592594</c:v>
                </c:pt>
                <c:pt idx="3142">
                  <c:v>0.49344417824074077</c:v>
                </c:pt>
                <c:pt idx="3143">
                  <c:v>0.49344940972222223</c:v>
                </c:pt>
                <c:pt idx="3144">
                  <c:v>0.49345440972222221</c:v>
                </c:pt>
                <c:pt idx="3145">
                  <c:v>0.49345959490740743</c:v>
                </c:pt>
                <c:pt idx="3146">
                  <c:v>0.4934647337962963</c:v>
                </c:pt>
                <c:pt idx="3147">
                  <c:v>0.49346988425925925</c:v>
                </c:pt>
                <c:pt idx="3148">
                  <c:v>0.49347402777777777</c:v>
                </c:pt>
                <c:pt idx="3149">
                  <c:v>0.4934779861111111</c:v>
                </c:pt>
                <c:pt idx="3150">
                  <c:v>0.49348196759259261</c:v>
                </c:pt>
                <c:pt idx="3151">
                  <c:v>0.49348619212962963</c:v>
                </c:pt>
                <c:pt idx="3152">
                  <c:v>0.49349030092592594</c:v>
                </c:pt>
                <c:pt idx="3153">
                  <c:v>0.49349545138888889</c:v>
                </c:pt>
                <c:pt idx="3154">
                  <c:v>0.49350071759259256</c:v>
                </c:pt>
                <c:pt idx="3155">
                  <c:v>0.49350553240740741</c:v>
                </c:pt>
                <c:pt idx="3156">
                  <c:v>0.49351069444444445</c:v>
                </c:pt>
                <c:pt idx="3157">
                  <c:v>0.49351703703703703</c:v>
                </c:pt>
                <c:pt idx="3158">
                  <c:v>0.49352247685185185</c:v>
                </c:pt>
                <c:pt idx="3159">
                  <c:v>0.49352767361111111</c:v>
                </c:pt>
                <c:pt idx="3160">
                  <c:v>0.49353304398148151</c:v>
                </c:pt>
                <c:pt idx="3161">
                  <c:v>0.49353805555555552</c:v>
                </c:pt>
                <c:pt idx="3162">
                  <c:v>0.49354201388888885</c:v>
                </c:pt>
                <c:pt idx="3163">
                  <c:v>0.49354594907407406</c:v>
                </c:pt>
                <c:pt idx="3164">
                  <c:v>0.49354999999999999</c:v>
                </c:pt>
                <c:pt idx="3165">
                  <c:v>0.4935538888888889</c:v>
                </c:pt>
                <c:pt idx="3166">
                  <c:v>0.49355787037037041</c:v>
                </c:pt>
                <c:pt idx="3167">
                  <c:v>0.49356200231481484</c:v>
                </c:pt>
                <c:pt idx="3168">
                  <c:v>0.49356743055555552</c:v>
                </c:pt>
                <c:pt idx="3169">
                  <c:v>0.49357276620370372</c:v>
                </c:pt>
                <c:pt idx="3170">
                  <c:v>0.49357766203703707</c:v>
                </c:pt>
                <c:pt idx="3171">
                  <c:v>0.49358268518518522</c:v>
                </c:pt>
                <c:pt idx="3172">
                  <c:v>0.49358796296296298</c:v>
                </c:pt>
                <c:pt idx="3173">
                  <c:v>0.49359306712962964</c:v>
                </c:pt>
                <c:pt idx="3174">
                  <c:v>0.49359784722222222</c:v>
                </c:pt>
                <c:pt idx="3175">
                  <c:v>0.49360324074074075</c:v>
                </c:pt>
                <c:pt idx="3176">
                  <c:v>0.4936084375</c:v>
                </c:pt>
                <c:pt idx="3177">
                  <c:v>0.49361237268518515</c:v>
                </c:pt>
                <c:pt idx="3178">
                  <c:v>0.49361646990740743</c:v>
                </c:pt>
                <c:pt idx="3179">
                  <c:v>0.49362038194444446</c:v>
                </c:pt>
                <c:pt idx="3180">
                  <c:v>0.49362439814814812</c:v>
                </c:pt>
                <c:pt idx="3181">
                  <c:v>0.49362837962962963</c:v>
                </c:pt>
                <c:pt idx="3182">
                  <c:v>0.49363265046296295</c:v>
                </c:pt>
                <c:pt idx="3183">
                  <c:v>0.49363789351851856</c:v>
                </c:pt>
                <c:pt idx="3184">
                  <c:v>0.49364319444444443</c:v>
                </c:pt>
                <c:pt idx="3185">
                  <c:v>0.49364851851851849</c:v>
                </c:pt>
                <c:pt idx="3186">
                  <c:v>0.49365363425925923</c:v>
                </c:pt>
                <c:pt idx="3187">
                  <c:v>0.49365870370370368</c:v>
                </c:pt>
                <c:pt idx="3188">
                  <c:v>0.49366403935185188</c:v>
                </c:pt>
                <c:pt idx="3189">
                  <c:v>0.4936690856481481</c:v>
                </c:pt>
                <c:pt idx="3190">
                  <c:v>0.4936742476851852</c:v>
                </c:pt>
                <c:pt idx="3191">
                  <c:v>0.49367987268518521</c:v>
                </c:pt>
                <c:pt idx="3192">
                  <c:v>0.49368381944444445</c:v>
                </c:pt>
                <c:pt idx="3193">
                  <c:v>0.4936877199074074</c:v>
                </c:pt>
                <c:pt idx="3194">
                  <c:v>0.49369175925925929</c:v>
                </c:pt>
                <c:pt idx="3195">
                  <c:v>0.49369565972222224</c:v>
                </c:pt>
                <c:pt idx="3196">
                  <c:v>0.49369971064814816</c:v>
                </c:pt>
                <c:pt idx="3197">
                  <c:v>0.49370453703703704</c:v>
                </c:pt>
                <c:pt idx="3198">
                  <c:v>0.49370965277777779</c:v>
                </c:pt>
                <c:pt idx="3199">
                  <c:v>0.49371483796296295</c:v>
                </c:pt>
                <c:pt idx="3200">
                  <c:v>0.49371967592592592</c:v>
                </c:pt>
                <c:pt idx="3201">
                  <c:v>0.49372482638888887</c:v>
                </c:pt>
                <c:pt idx="3202">
                  <c:v>0.49373020833333331</c:v>
                </c:pt>
                <c:pt idx="3203">
                  <c:v>0.49373561342592592</c:v>
                </c:pt>
                <c:pt idx="3204">
                  <c:v>0.49374109953703704</c:v>
                </c:pt>
                <c:pt idx="3205">
                  <c:v>0.49374665509259258</c:v>
                </c:pt>
                <c:pt idx="3206">
                  <c:v>0.49375096064814811</c:v>
                </c:pt>
                <c:pt idx="3207">
                  <c:v>0.4937550810185185</c:v>
                </c:pt>
                <c:pt idx="3208">
                  <c:v>0.49375918981481481</c:v>
                </c:pt>
                <c:pt idx="3209">
                  <c:v>0.49376336805555554</c:v>
                </c:pt>
                <c:pt idx="3210">
                  <c:v>0.49376746527777776</c:v>
                </c:pt>
                <c:pt idx="3211">
                  <c:v>0.49377174768518522</c:v>
                </c:pt>
                <c:pt idx="3212">
                  <c:v>0.49377703703703707</c:v>
                </c:pt>
                <c:pt idx="3213">
                  <c:v>0.49378163194444441</c:v>
                </c:pt>
                <c:pt idx="3214">
                  <c:v>0.4937861458333333</c:v>
                </c:pt>
                <c:pt idx="3215">
                  <c:v>0.49379060185185186</c:v>
                </c:pt>
                <c:pt idx="3216">
                  <c:v>0.49379516203703705</c:v>
                </c:pt>
                <c:pt idx="3217">
                  <c:v>0.49379965277777776</c:v>
                </c:pt>
                <c:pt idx="3218">
                  <c:v>0.49380442129629626</c:v>
                </c:pt>
                <c:pt idx="3219">
                  <c:v>0.49380884259259261</c:v>
                </c:pt>
                <c:pt idx="3220">
                  <c:v>0.49381336805555559</c:v>
                </c:pt>
                <c:pt idx="3221">
                  <c:v>0.49381783564814818</c:v>
                </c:pt>
                <c:pt idx="3222">
                  <c:v>0.49382188657407405</c:v>
                </c:pt>
                <c:pt idx="3223">
                  <c:v>0.49382581018518518</c:v>
                </c:pt>
                <c:pt idx="3224">
                  <c:v>0.49383068287037041</c:v>
                </c:pt>
                <c:pt idx="3225">
                  <c:v>0.49383459490740744</c:v>
                </c:pt>
                <c:pt idx="3226">
                  <c:v>0.49383869212962961</c:v>
                </c:pt>
                <c:pt idx="3227">
                  <c:v>0.49384310185185187</c:v>
                </c:pt>
                <c:pt idx="3228">
                  <c:v>0.49384754629629629</c:v>
                </c:pt>
                <c:pt idx="3229">
                  <c:v>0.4938520023148148</c:v>
                </c:pt>
                <c:pt idx="3230">
                  <c:v>0.49385650462962966</c:v>
                </c:pt>
                <c:pt idx="3231">
                  <c:v>0.49386118055555556</c:v>
                </c:pt>
                <c:pt idx="3232">
                  <c:v>0.49386575231481483</c:v>
                </c:pt>
                <c:pt idx="3233">
                  <c:v>0.49387021990740743</c:v>
                </c:pt>
                <c:pt idx="3234">
                  <c:v>0.49387486111111106</c:v>
                </c:pt>
                <c:pt idx="3235">
                  <c:v>0.4938796412037037</c:v>
                </c:pt>
                <c:pt idx="3236">
                  <c:v>0.49388420138888889</c:v>
                </c:pt>
                <c:pt idx="3237">
                  <c:v>0.49388869212962966</c:v>
                </c:pt>
                <c:pt idx="3238">
                  <c:v>0.49389270833333332</c:v>
                </c:pt>
                <c:pt idx="3239">
                  <c:v>0.49389673611111112</c:v>
                </c:pt>
                <c:pt idx="3240">
                  <c:v>0.49390071759259263</c:v>
                </c:pt>
                <c:pt idx="3241">
                  <c:v>0.49390466435185187</c:v>
                </c:pt>
                <c:pt idx="3242">
                  <c:v>0.49390886574074072</c:v>
                </c:pt>
                <c:pt idx="3243">
                  <c:v>0.49391337962962961</c:v>
                </c:pt>
                <c:pt idx="3244">
                  <c:v>0.49391804398148148</c:v>
                </c:pt>
                <c:pt idx="3245">
                  <c:v>0.493922662037037</c:v>
                </c:pt>
                <c:pt idx="3246">
                  <c:v>0.49392716435185186</c:v>
                </c:pt>
                <c:pt idx="3247">
                  <c:v>0.49393165509259257</c:v>
                </c:pt>
                <c:pt idx="3248">
                  <c:v>0.49393630787037041</c:v>
                </c:pt>
                <c:pt idx="3249">
                  <c:v>0.49394084490740742</c:v>
                </c:pt>
                <c:pt idx="3250">
                  <c:v>0.49394534722222222</c:v>
                </c:pt>
                <c:pt idx="3251">
                  <c:v>0.49395010416666668</c:v>
                </c:pt>
                <c:pt idx="3252">
                  <c:v>0.49395453703703707</c:v>
                </c:pt>
                <c:pt idx="3253">
                  <c:v>0.49395853009259261</c:v>
                </c:pt>
                <c:pt idx="3254">
                  <c:v>0.49396258101851848</c:v>
                </c:pt>
                <c:pt idx="3255">
                  <c:v>0.49396657407407413</c:v>
                </c:pt>
                <c:pt idx="3256">
                  <c:v>0.49397052083333332</c:v>
                </c:pt>
                <c:pt idx="3257">
                  <c:v>0.49397535879629628</c:v>
                </c:pt>
                <c:pt idx="3258">
                  <c:v>0.49397940972222226</c:v>
                </c:pt>
                <c:pt idx="3259">
                  <c:v>0.4939838310185185</c:v>
                </c:pt>
                <c:pt idx="3260">
                  <c:v>0.49398844907407408</c:v>
                </c:pt>
                <c:pt idx="3261">
                  <c:v>0.49399287037037037</c:v>
                </c:pt>
                <c:pt idx="3262">
                  <c:v>0.49399724537037032</c:v>
                </c:pt>
                <c:pt idx="3263">
                  <c:v>0.49400196759259263</c:v>
                </c:pt>
                <c:pt idx="3264">
                  <c:v>0.49400638888888887</c:v>
                </c:pt>
                <c:pt idx="3265">
                  <c:v>0.49401083333333334</c:v>
                </c:pt>
                <c:pt idx="3266">
                  <c:v>0.49401552083333339</c:v>
                </c:pt>
                <c:pt idx="3267">
                  <c:v>0.49402011574074073</c:v>
                </c:pt>
                <c:pt idx="3268">
                  <c:v>0.49402454861111106</c:v>
                </c:pt>
                <c:pt idx="3269">
                  <c:v>0.49402891203703708</c:v>
                </c:pt>
                <c:pt idx="3270">
                  <c:v>0.49403289351851853</c:v>
                </c:pt>
                <c:pt idx="3271">
                  <c:v>0.49403687499999999</c:v>
                </c:pt>
                <c:pt idx="3272">
                  <c:v>0.49404092592592591</c:v>
                </c:pt>
                <c:pt idx="3273">
                  <c:v>0.49404488425925924</c:v>
                </c:pt>
                <c:pt idx="3274">
                  <c:v>0.49404900462962958</c:v>
                </c:pt>
                <c:pt idx="3275">
                  <c:v>0.49405353009259256</c:v>
                </c:pt>
                <c:pt idx="3276">
                  <c:v>0.49405799768518516</c:v>
                </c:pt>
                <c:pt idx="3277">
                  <c:v>0.49406244212962963</c:v>
                </c:pt>
                <c:pt idx="3278">
                  <c:v>0.49406712962962968</c:v>
                </c:pt>
                <c:pt idx="3279">
                  <c:v>0.49407167824074077</c:v>
                </c:pt>
                <c:pt idx="3280">
                  <c:v>0.49407609953703702</c:v>
                </c:pt>
                <c:pt idx="3281">
                  <c:v>0.49408067129629635</c:v>
                </c:pt>
                <c:pt idx="3282">
                  <c:v>0.49408521990740745</c:v>
                </c:pt>
                <c:pt idx="3283">
                  <c:v>0.49408995370370373</c:v>
                </c:pt>
                <c:pt idx="3284">
                  <c:v>0.49409451388888886</c:v>
                </c:pt>
                <c:pt idx="3285">
                  <c:v>0.49409846064814816</c:v>
                </c:pt>
                <c:pt idx="3286">
                  <c:v>0.49410247685185182</c:v>
                </c:pt>
                <c:pt idx="3287">
                  <c:v>0.49410655092592592</c:v>
                </c:pt>
                <c:pt idx="3288">
                  <c:v>0.49411062500000003</c:v>
                </c:pt>
                <c:pt idx="3289">
                  <c:v>0.49411459490740745</c:v>
                </c:pt>
                <c:pt idx="3290">
                  <c:v>0.49411982638888891</c:v>
                </c:pt>
                <c:pt idx="3291">
                  <c:v>0.49412423611111111</c:v>
                </c:pt>
                <c:pt idx="3292">
                  <c:v>0.49412872685185188</c:v>
                </c:pt>
                <c:pt idx="3293">
                  <c:v>0.49413336805555552</c:v>
                </c:pt>
                <c:pt idx="3294">
                  <c:v>0.49413788194444441</c:v>
                </c:pt>
                <c:pt idx="3295">
                  <c:v>0.49414253472222219</c:v>
                </c:pt>
                <c:pt idx="3296">
                  <c:v>0.49414707175925926</c:v>
                </c:pt>
                <c:pt idx="3297">
                  <c:v>0.49415163194444439</c:v>
                </c:pt>
                <c:pt idx="3298">
                  <c:v>0.49415612268518516</c:v>
                </c:pt>
                <c:pt idx="3299">
                  <c:v>0.49416087962962968</c:v>
                </c:pt>
                <c:pt idx="3300">
                  <c:v>0.4941652777777778</c:v>
                </c:pt>
                <c:pt idx="3301">
                  <c:v>0.49416922453703704</c:v>
                </c:pt>
                <c:pt idx="3302">
                  <c:v>0.49417325231481479</c:v>
                </c:pt>
                <c:pt idx="3303">
                  <c:v>0.49417734953703701</c:v>
                </c:pt>
                <c:pt idx="3304">
                  <c:v>0.49418128472222222</c:v>
                </c:pt>
                <c:pt idx="3305">
                  <c:v>0.49418528935185185</c:v>
                </c:pt>
                <c:pt idx="3306">
                  <c:v>0.49418967592592594</c:v>
                </c:pt>
                <c:pt idx="3307">
                  <c:v>0.49419410879629627</c:v>
                </c:pt>
                <c:pt idx="3308">
                  <c:v>0.49419868055555555</c:v>
                </c:pt>
                <c:pt idx="3309">
                  <c:v>0.49420332175925924</c:v>
                </c:pt>
                <c:pt idx="3310">
                  <c:v>0.49420781250000001</c:v>
                </c:pt>
                <c:pt idx="3311">
                  <c:v>0.49421239583333332</c:v>
                </c:pt>
                <c:pt idx="3312">
                  <c:v>0.49421693287037033</c:v>
                </c:pt>
                <c:pt idx="3313">
                  <c:v>0.49422158564814817</c:v>
                </c:pt>
                <c:pt idx="3314">
                  <c:v>0.49422619212962959</c:v>
                </c:pt>
                <c:pt idx="3315">
                  <c:v>0.49423072916666672</c:v>
                </c:pt>
                <c:pt idx="3316">
                  <c:v>0.49423525462962964</c:v>
                </c:pt>
                <c:pt idx="3317">
                  <c:v>0.49423928240740739</c:v>
                </c:pt>
                <c:pt idx="3318">
                  <c:v>0.49424324074074072</c:v>
                </c:pt>
                <c:pt idx="3319">
                  <c:v>0.49424725694444444</c:v>
                </c:pt>
                <c:pt idx="3320">
                  <c:v>0.49425129629629633</c:v>
                </c:pt>
                <c:pt idx="3321">
                  <c:v>0.49425525462962966</c:v>
                </c:pt>
                <c:pt idx="3322">
                  <c:v>0.49425939814814818</c:v>
                </c:pt>
                <c:pt idx="3323">
                  <c:v>0.49426386574074077</c:v>
                </c:pt>
                <c:pt idx="3324">
                  <c:v>0.4942691319444445</c:v>
                </c:pt>
                <c:pt idx="3325">
                  <c:v>0.49427361111111107</c:v>
                </c:pt>
                <c:pt idx="3326">
                  <c:v>0.49427810185185184</c:v>
                </c:pt>
                <c:pt idx="3327">
                  <c:v>0.49428283564814812</c:v>
                </c:pt>
                <c:pt idx="3328">
                  <c:v>0.49428743055555557</c:v>
                </c:pt>
                <c:pt idx="3329">
                  <c:v>0.49429194444444446</c:v>
                </c:pt>
                <c:pt idx="3330">
                  <c:v>0.49429649305555556</c:v>
                </c:pt>
                <c:pt idx="3331">
                  <c:v>0.49430098379629633</c:v>
                </c:pt>
                <c:pt idx="3332">
                  <c:v>0.49430552083333335</c:v>
                </c:pt>
                <c:pt idx="3333">
                  <c:v>0.49430952546296297</c:v>
                </c:pt>
                <c:pt idx="3334">
                  <c:v>0.49431347222222222</c:v>
                </c:pt>
                <c:pt idx="3335">
                  <c:v>0.49431756944444444</c:v>
                </c:pt>
                <c:pt idx="3336">
                  <c:v>0.49432155092592595</c:v>
                </c:pt>
                <c:pt idx="3337">
                  <c:v>0.49432550925925928</c:v>
                </c:pt>
                <c:pt idx="3338">
                  <c:v>0.49433011574074071</c:v>
                </c:pt>
                <c:pt idx="3339">
                  <c:v>0.49433469907407407</c:v>
                </c:pt>
                <c:pt idx="3340">
                  <c:v>0.49433910879629628</c:v>
                </c:pt>
                <c:pt idx="3341">
                  <c:v>0.49434347222222219</c:v>
                </c:pt>
                <c:pt idx="3342">
                  <c:v>0.49434795138888887</c:v>
                </c:pt>
                <c:pt idx="3343">
                  <c:v>0.49435243055555556</c:v>
                </c:pt>
                <c:pt idx="3344">
                  <c:v>0.49435690972222224</c:v>
                </c:pt>
                <c:pt idx="3345">
                  <c:v>0.49436149305555555</c:v>
                </c:pt>
                <c:pt idx="3346">
                  <c:v>0.49436593750000002</c:v>
                </c:pt>
                <c:pt idx="3347">
                  <c:v>0.49437043981481482</c:v>
                </c:pt>
                <c:pt idx="3348">
                  <c:v>0.49437475694444449</c:v>
                </c:pt>
                <c:pt idx="3349">
                  <c:v>0.49437873842592595</c:v>
                </c:pt>
                <c:pt idx="3350">
                  <c:v>0.49438268518518519</c:v>
                </c:pt>
                <c:pt idx="3351">
                  <c:v>0.49438681712962967</c:v>
                </c:pt>
                <c:pt idx="3352">
                  <c:v>0.49439074074074069</c:v>
                </c:pt>
                <c:pt idx="3353">
                  <c:v>0.49439468749999999</c:v>
                </c:pt>
                <c:pt idx="3354">
                  <c:v>0.49439893518518518</c:v>
                </c:pt>
                <c:pt idx="3355">
                  <c:v>0.49440328703703701</c:v>
                </c:pt>
                <c:pt idx="3356">
                  <c:v>0.49440766203703701</c:v>
                </c:pt>
                <c:pt idx="3357">
                  <c:v>0.49441306712962962</c:v>
                </c:pt>
                <c:pt idx="3358">
                  <c:v>0.49441753472222222</c:v>
                </c:pt>
                <c:pt idx="3359">
                  <c:v>0.4944222337962963</c:v>
                </c:pt>
                <c:pt idx="3360">
                  <c:v>0.49442673611111115</c:v>
                </c:pt>
                <c:pt idx="3361">
                  <c:v>0.4944311574074074</c:v>
                </c:pt>
                <c:pt idx="3362">
                  <c:v>0.49443560185185187</c:v>
                </c:pt>
                <c:pt idx="3363">
                  <c:v>0.49444025462962959</c:v>
                </c:pt>
                <c:pt idx="3364">
                  <c:v>0.49444466435185186</c:v>
                </c:pt>
                <c:pt idx="3365">
                  <c:v>0.49444869212962961</c:v>
                </c:pt>
                <c:pt idx="3366">
                  <c:v>0.49445274305555559</c:v>
                </c:pt>
                <c:pt idx="3367">
                  <c:v>0.49445686342592593</c:v>
                </c:pt>
                <c:pt idx="3368">
                  <c:v>0.49446083333333335</c:v>
                </c:pt>
                <c:pt idx="3369">
                  <c:v>0.49446495370370375</c:v>
                </c:pt>
                <c:pt idx="3370">
                  <c:v>0.49446949074074076</c:v>
                </c:pt>
                <c:pt idx="3371">
                  <c:v>0.49447414351851848</c:v>
                </c:pt>
                <c:pt idx="3372">
                  <c:v>0.49447881944444444</c:v>
                </c:pt>
                <c:pt idx="3373">
                  <c:v>0.49448339120370371</c:v>
                </c:pt>
                <c:pt idx="3374">
                  <c:v>0.49448785879629625</c:v>
                </c:pt>
                <c:pt idx="3375">
                  <c:v>0.49449268518518519</c:v>
                </c:pt>
                <c:pt idx="3376">
                  <c:v>0.49449729166666662</c:v>
                </c:pt>
                <c:pt idx="3377">
                  <c:v>0.49450179398148147</c:v>
                </c:pt>
                <c:pt idx="3378">
                  <c:v>0.49450645833333334</c:v>
                </c:pt>
                <c:pt idx="3379">
                  <c:v>0.49451098379629627</c:v>
                </c:pt>
                <c:pt idx="3380">
                  <c:v>0.49451503472222225</c:v>
                </c:pt>
                <c:pt idx="3381">
                  <c:v>0.4945190972222222</c:v>
                </c:pt>
                <c:pt idx="3382">
                  <c:v>0.49452309027777774</c:v>
                </c:pt>
                <c:pt idx="3383">
                  <c:v>0.49452715277777776</c:v>
                </c:pt>
                <c:pt idx="3384">
                  <c:v>0.49453119212962959</c:v>
                </c:pt>
                <c:pt idx="3385">
                  <c:v>0.4945352199074074</c:v>
                </c:pt>
                <c:pt idx="3386">
                  <c:v>0.49453966435185182</c:v>
                </c:pt>
                <c:pt idx="3387">
                  <c:v>0.49454418981481485</c:v>
                </c:pt>
                <c:pt idx="3388">
                  <c:v>0.49454848379629629</c:v>
                </c:pt>
                <c:pt idx="3389">
                  <c:v>0.49455295138888888</c:v>
                </c:pt>
                <c:pt idx="3390">
                  <c:v>0.49455863425925922</c:v>
                </c:pt>
                <c:pt idx="3391">
                  <c:v>0.49456312499999999</c:v>
                </c:pt>
                <c:pt idx="3392">
                  <c:v>0.49456763888888888</c:v>
                </c:pt>
                <c:pt idx="3393">
                  <c:v>0.49457209490740744</c:v>
                </c:pt>
                <c:pt idx="3394">
                  <c:v>0.49457649305555557</c:v>
                </c:pt>
                <c:pt idx="3395">
                  <c:v>0.49458097222222225</c:v>
                </c:pt>
                <c:pt idx="3396">
                  <c:v>0.49458524305555557</c:v>
                </c:pt>
                <c:pt idx="3397">
                  <c:v>0.49458923611111111</c:v>
                </c:pt>
                <c:pt idx="3398">
                  <c:v>0.49459324074074074</c:v>
                </c:pt>
                <c:pt idx="3399">
                  <c:v>0.49459741898148146</c:v>
                </c:pt>
                <c:pt idx="3400">
                  <c:v>0.49460140046296291</c:v>
                </c:pt>
                <c:pt idx="3401">
                  <c:v>0.49460552083333331</c:v>
                </c:pt>
                <c:pt idx="3402">
                  <c:v>0.49460999999999999</c:v>
                </c:pt>
                <c:pt idx="3403">
                  <c:v>0.49461449074074076</c:v>
                </c:pt>
                <c:pt idx="3404">
                  <c:v>0.49461912037037042</c:v>
                </c:pt>
                <c:pt idx="3405">
                  <c:v>0.49462366898148152</c:v>
                </c:pt>
                <c:pt idx="3406">
                  <c:v>0.49462822916666666</c:v>
                </c:pt>
                <c:pt idx="3407">
                  <c:v>0.49463280092592593</c:v>
                </c:pt>
                <c:pt idx="3408">
                  <c:v>0.49463755787037034</c:v>
                </c:pt>
                <c:pt idx="3409">
                  <c:v>0.4946420138888889</c:v>
                </c:pt>
                <c:pt idx="3410">
                  <c:v>0.49464644675925928</c:v>
                </c:pt>
                <c:pt idx="3411">
                  <c:v>0.49465087962962961</c:v>
                </c:pt>
                <c:pt idx="3412">
                  <c:v>0.49465489583333339</c:v>
                </c:pt>
                <c:pt idx="3413">
                  <c:v>0.49465879629629628</c:v>
                </c:pt>
                <c:pt idx="3414">
                  <c:v>0.49466277777777773</c:v>
                </c:pt>
                <c:pt idx="3415">
                  <c:v>0.4946667939814815</c:v>
                </c:pt>
                <c:pt idx="3416">
                  <c:v>0.49467075231481483</c:v>
                </c:pt>
                <c:pt idx="3417">
                  <c:v>0.49467481481481479</c:v>
                </c:pt>
                <c:pt idx="3418">
                  <c:v>0.49467940972222224</c:v>
                </c:pt>
                <c:pt idx="3419">
                  <c:v>0.49468401620370367</c:v>
                </c:pt>
                <c:pt idx="3420">
                  <c:v>0.49468842592592593</c:v>
                </c:pt>
                <c:pt idx="3421">
                  <c:v>0.49469281250000002</c:v>
                </c:pt>
                <c:pt idx="3422">
                  <c:v>0.49469718749999997</c:v>
                </c:pt>
                <c:pt idx="3423">
                  <c:v>0.49470254629629634</c:v>
                </c:pt>
                <c:pt idx="3424">
                  <c:v>0.494707037037037</c:v>
                </c:pt>
                <c:pt idx="3425">
                  <c:v>0.49471142361111115</c:v>
                </c:pt>
                <c:pt idx="3426">
                  <c:v>0.49471604166666666</c:v>
                </c:pt>
                <c:pt idx="3427">
                  <c:v>0.49472047453703705</c:v>
                </c:pt>
                <c:pt idx="3428">
                  <c:v>0.49472459490740744</c:v>
                </c:pt>
                <c:pt idx="3429">
                  <c:v>0.49472858796296298</c:v>
                </c:pt>
                <c:pt idx="3430">
                  <c:v>0.49473248842592593</c:v>
                </c:pt>
                <c:pt idx="3431">
                  <c:v>0.49473643518518523</c:v>
                </c:pt>
                <c:pt idx="3432">
                  <c:v>0.49474047453703701</c:v>
                </c:pt>
                <c:pt idx="3433">
                  <c:v>0.49474446759259255</c:v>
                </c:pt>
                <c:pt idx="3434">
                  <c:v>0.4947488541666667</c:v>
                </c:pt>
                <c:pt idx="3435">
                  <c:v>0.49475372685185182</c:v>
                </c:pt>
                <c:pt idx="3436">
                  <c:v>0.49475811342592596</c:v>
                </c:pt>
                <c:pt idx="3437">
                  <c:v>0.49476259259259264</c:v>
                </c:pt>
                <c:pt idx="3438">
                  <c:v>0.49476717592592595</c:v>
                </c:pt>
                <c:pt idx="3439">
                  <c:v>0.49477171296296296</c:v>
                </c:pt>
                <c:pt idx="3440">
                  <c:v>0.49477608796296296</c:v>
                </c:pt>
                <c:pt idx="3441">
                  <c:v>0.49478072916666666</c:v>
                </c:pt>
                <c:pt idx="3442">
                  <c:v>0.49478520833333334</c:v>
                </c:pt>
                <c:pt idx="3443">
                  <c:v>0.4947899652777778</c:v>
                </c:pt>
                <c:pt idx="3444">
                  <c:v>0.49479395833333334</c:v>
                </c:pt>
                <c:pt idx="3445">
                  <c:v>0.49479785879629629</c:v>
                </c:pt>
                <c:pt idx="3446">
                  <c:v>0.49480178240740741</c:v>
                </c:pt>
                <c:pt idx="3447">
                  <c:v>0.49480574074074074</c:v>
                </c:pt>
                <c:pt idx="3448">
                  <c:v>0.49480967592592595</c:v>
                </c:pt>
                <c:pt idx="3449">
                  <c:v>0.49481356481481481</c:v>
                </c:pt>
                <c:pt idx="3450">
                  <c:v>0.49481805555555552</c:v>
                </c:pt>
                <c:pt idx="3451">
                  <c:v>0.49482245370370376</c:v>
                </c:pt>
                <c:pt idx="3452">
                  <c:v>0.49482690972222221</c:v>
                </c:pt>
                <c:pt idx="3453">
                  <c:v>0.49483150462962966</c:v>
                </c:pt>
                <c:pt idx="3454">
                  <c:v>0.49483600694444446</c:v>
                </c:pt>
                <c:pt idx="3455">
                  <c:v>0.49484056712962965</c:v>
                </c:pt>
                <c:pt idx="3456">
                  <c:v>0.49484600694444447</c:v>
                </c:pt>
                <c:pt idx="3457">
                  <c:v>0.49485030092592591</c:v>
                </c:pt>
                <c:pt idx="3458">
                  <c:v>0.49485449074074078</c:v>
                </c:pt>
                <c:pt idx="3459">
                  <c:v>0.49485903935185188</c:v>
                </c:pt>
                <c:pt idx="3460">
                  <c:v>0.49486315972222222</c:v>
                </c:pt>
                <c:pt idx="3461">
                  <c:v>0.49486708333333335</c:v>
                </c:pt>
                <c:pt idx="3462">
                  <c:v>0.49487118055555551</c:v>
                </c:pt>
                <c:pt idx="3463">
                  <c:v>0.49487515046296293</c:v>
                </c:pt>
                <c:pt idx="3464">
                  <c:v>0.49487903935185185</c:v>
                </c:pt>
                <c:pt idx="3465">
                  <c:v>0.49488312500000003</c:v>
                </c:pt>
                <c:pt idx="3466">
                  <c:v>0.49488760416666672</c:v>
                </c:pt>
                <c:pt idx="3467">
                  <c:v>0.49489184027777777</c:v>
                </c:pt>
                <c:pt idx="3468">
                  <c:v>0.49489637731481478</c:v>
                </c:pt>
                <c:pt idx="3469">
                  <c:v>0.49490078703703705</c:v>
                </c:pt>
                <c:pt idx="3470">
                  <c:v>0.49490510416666672</c:v>
                </c:pt>
                <c:pt idx="3471">
                  <c:v>0.49490954861111108</c:v>
                </c:pt>
                <c:pt idx="3472">
                  <c:v>0.49491399305555556</c:v>
                </c:pt>
                <c:pt idx="3473">
                  <c:v>0.49491850694444445</c:v>
                </c:pt>
                <c:pt idx="3474">
                  <c:v>0.49492332175925924</c:v>
                </c:pt>
                <c:pt idx="3475">
                  <c:v>0.49492781250000001</c:v>
                </c:pt>
                <c:pt idx="3476">
                  <c:v>0.49493172453703704</c:v>
                </c:pt>
                <c:pt idx="3477">
                  <c:v>0.49493567129629629</c:v>
                </c:pt>
                <c:pt idx="3478">
                  <c:v>0.4949395601851852</c:v>
                </c:pt>
                <c:pt idx="3479">
                  <c:v>0.49494348379629627</c:v>
                </c:pt>
                <c:pt idx="3480">
                  <c:v>0.49494747685185186</c:v>
                </c:pt>
                <c:pt idx="3481">
                  <c:v>0.49495152777777779</c:v>
                </c:pt>
                <c:pt idx="3482">
                  <c:v>0.49495578703703708</c:v>
                </c:pt>
                <c:pt idx="3483">
                  <c:v>0.49496030092592597</c:v>
                </c:pt>
                <c:pt idx="3484">
                  <c:v>0.4949646412037037</c:v>
                </c:pt>
                <c:pt idx="3485">
                  <c:v>0.4949692824074074</c:v>
                </c:pt>
                <c:pt idx="3486">
                  <c:v>0.49497374999999999</c:v>
                </c:pt>
                <c:pt idx="3487">
                  <c:v>0.49497815972222226</c:v>
                </c:pt>
                <c:pt idx="3488">
                  <c:v>0.49498254629629629</c:v>
                </c:pt>
                <c:pt idx="3489">
                  <c:v>0.49498810185185182</c:v>
                </c:pt>
                <c:pt idx="3490">
                  <c:v>0.49499273148148148</c:v>
                </c:pt>
                <c:pt idx="3491">
                  <c:v>0.49499716435185181</c:v>
                </c:pt>
                <c:pt idx="3492">
                  <c:v>0.4950018171296296</c:v>
                </c:pt>
                <c:pt idx="3493">
                  <c:v>0.49500581018518514</c:v>
                </c:pt>
                <c:pt idx="3494">
                  <c:v>0.49500993055555553</c:v>
                </c:pt>
                <c:pt idx="3495">
                  <c:v>0.49501401620370372</c:v>
                </c:pt>
                <c:pt idx="3496">
                  <c:v>0.49501798611111109</c:v>
                </c:pt>
                <c:pt idx="3497">
                  <c:v>0.4950221296296296</c:v>
                </c:pt>
                <c:pt idx="3498">
                  <c:v>0.49502700231481483</c:v>
                </c:pt>
                <c:pt idx="3499">
                  <c:v>0.49503156249999997</c:v>
                </c:pt>
                <c:pt idx="3500">
                  <c:v>0.49503622685185183</c:v>
                </c:pt>
                <c:pt idx="3501">
                  <c:v>0.4950411574074074</c:v>
                </c:pt>
                <c:pt idx="3502">
                  <c:v>0.49504601851851854</c:v>
                </c:pt>
                <c:pt idx="3503">
                  <c:v>0.49505055555555555</c:v>
                </c:pt>
                <c:pt idx="3504">
                  <c:v>0.49505520833333333</c:v>
                </c:pt>
                <c:pt idx="3505">
                  <c:v>0.4950596990740741</c:v>
                </c:pt>
                <c:pt idx="3506">
                  <c:v>0.49506427083333332</c:v>
                </c:pt>
                <c:pt idx="3507">
                  <c:v>0.4950688773148148</c:v>
                </c:pt>
                <c:pt idx="3508">
                  <c:v>0.4950728703703704</c:v>
                </c:pt>
                <c:pt idx="3509">
                  <c:v>0.49507685185185185</c:v>
                </c:pt>
                <c:pt idx="3510">
                  <c:v>0.49508103009259258</c:v>
                </c:pt>
                <c:pt idx="3511">
                  <c:v>0.49508501157407409</c:v>
                </c:pt>
                <c:pt idx="3512">
                  <c:v>0.49508900462962963</c:v>
                </c:pt>
                <c:pt idx="3513">
                  <c:v>0.49509318287037041</c:v>
                </c:pt>
                <c:pt idx="3514">
                  <c:v>0.49509778935185184</c:v>
                </c:pt>
                <c:pt idx="3515">
                  <c:v>0.49510221064814813</c:v>
                </c:pt>
                <c:pt idx="3516">
                  <c:v>0.49510688657407403</c:v>
                </c:pt>
                <c:pt idx="3517">
                  <c:v>0.49511145833333337</c:v>
                </c:pt>
                <c:pt idx="3518">
                  <c:v>0.49511608796296297</c:v>
                </c:pt>
                <c:pt idx="3519">
                  <c:v>0.49512067129629633</c:v>
                </c:pt>
                <c:pt idx="3520">
                  <c:v>0.49512528935185185</c:v>
                </c:pt>
                <c:pt idx="3521">
                  <c:v>0.49512975694444444</c:v>
                </c:pt>
                <c:pt idx="3522">
                  <c:v>0.49513530092592589</c:v>
                </c:pt>
                <c:pt idx="3523">
                  <c:v>0.49513991898148152</c:v>
                </c:pt>
                <c:pt idx="3524">
                  <c:v>0.49514416666666666</c:v>
                </c:pt>
                <c:pt idx="3525">
                  <c:v>0.49514826388888888</c:v>
                </c:pt>
                <c:pt idx="3526">
                  <c:v>0.49515234953703707</c:v>
                </c:pt>
                <c:pt idx="3527">
                  <c:v>0.49515649305555559</c:v>
                </c:pt>
                <c:pt idx="3528">
                  <c:v>0.49516061342592593</c:v>
                </c:pt>
                <c:pt idx="3529">
                  <c:v>0.49516530092592598</c:v>
                </c:pt>
                <c:pt idx="3530">
                  <c:v>0.49516996527777773</c:v>
                </c:pt>
                <c:pt idx="3531">
                  <c:v>0.49517452546296298</c:v>
                </c:pt>
                <c:pt idx="3532">
                  <c:v>0.49517924768518523</c:v>
                </c:pt>
                <c:pt idx="3533">
                  <c:v>0.49518403935185185</c:v>
                </c:pt>
                <c:pt idx="3534">
                  <c:v>0.49518869212962963</c:v>
                </c:pt>
                <c:pt idx="3535">
                  <c:v>0.49519314814814813</c:v>
                </c:pt>
                <c:pt idx="3536">
                  <c:v>0.49519778935185182</c:v>
                </c:pt>
                <c:pt idx="3537">
                  <c:v>0.49520234953703701</c:v>
                </c:pt>
                <c:pt idx="3538">
                  <c:v>0.49520680555555557</c:v>
                </c:pt>
                <c:pt idx="3539">
                  <c:v>0.49521063657407405</c:v>
                </c:pt>
                <c:pt idx="3540">
                  <c:v>0.49521464120370373</c:v>
                </c:pt>
                <c:pt idx="3541">
                  <c:v>0.49521850694444441</c:v>
                </c:pt>
                <c:pt idx="3542">
                  <c:v>0.49522234953703709</c:v>
                </c:pt>
                <c:pt idx="3543">
                  <c:v>0.49522628472222219</c:v>
                </c:pt>
                <c:pt idx="3544">
                  <c:v>0.49523011574074077</c:v>
                </c:pt>
                <c:pt idx="3545">
                  <c:v>0.49523432870370371</c:v>
                </c:pt>
                <c:pt idx="3546">
                  <c:v>0.49523883101851851</c:v>
                </c:pt>
                <c:pt idx="3547">
                  <c:v>0.49524362268518524</c:v>
                </c:pt>
                <c:pt idx="3548">
                  <c:v>0.4952477199074074</c:v>
                </c:pt>
                <c:pt idx="3549">
                  <c:v>0.49525172453703709</c:v>
                </c:pt>
                <c:pt idx="3550">
                  <c:v>0.49525591435185184</c:v>
                </c:pt>
                <c:pt idx="3551">
                  <c:v>0.49526024305555555</c:v>
                </c:pt>
                <c:pt idx="3552">
                  <c:v>0.49526461805555555</c:v>
                </c:pt>
                <c:pt idx="3553">
                  <c:v>0.49526888888888893</c:v>
                </c:pt>
                <c:pt idx="3554">
                  <c:v>0.49527424768518519</c:v>
                </c:pt>
                <c:pt idx="3555">
                  <c:v>0.49527871527777778</c:v>
                </c:pt>
                <c:pt idx="3556">
                  <c:v>0.49528254629629626</c:v>
                </c:pt>
                <c:pt idx="3557">
                  <c:v>0.49528643518518517</c:v>
                </c:pt>
                <c:pt idx="3558">
                  <c:v>0.49529034722222226</c:v>
                </c:pt>
                <c:pt idx="3559">
                  <c:v>0.49529424768518515</c:v>
                </c:pt>
                <c:pt idx="3560">
                  <c:v>0.49529809027777777</c:v>
                </c:pt>
                <c:pt idx="3561">
                  <c:v>0.49530244212962965</c:v>
                </c:pt>
                <c:pt idx="3562">
                  <c:v>0.49530716435185185</c:v>
                </c:pt>
                <c:pt idx="3563">
                  <c:v>0.49531146990740743</c:v>
                </c:pt>
                <c:pt idx="3564">
                  <c:v>0.49531607638888886</c:v>
                </c:pt>
                <c:pt idx="3565">
                  <c:v>0.49532050925925925</c:v>
                </c:pt>
                <c:pt idx="3566">
                  <c:v>0.49532504629629631</c:v>
                </c:pt>
                <c:pt idx="3567">
                  <c:v>0.49532944444444443</c:v>
                </c:pt>
                <c:pt idx="3568">
                  <c:v>0.49533378472222217</c:v>
                </c:pt>
                <c:pt idx="3569">
                  <c:v>0.49533827546296294</c:v>
                </c:pt>
                <c:pt idx="3570">
                  <c:v>0.49534276620370371</c:v>
                </c:pt>
                <c:pt idx="3571">
                  <c:v>0.49534711805555554</c:v>
                </c:pt>
                <c:pt idx="3572">
                  <c:v>0.49535092592592589</c:v>
                </c:pt>
                <c:pt idx="3573">
                  <c:v>0.49535484953703701</c:v>
                </c:pt>
                <c:pt idx="3574">
                  <c:v>0.49535877314814813</c:v>
                </c:pt>
                <c:pt idx="3575">
                  <c:v>0.49536259259259258</c:v>
                </c:pt>
                <c:pt idx="3576">
                  <c:v>0.49536660879629629</c:v>
                </c:pt>
                <c:pt idx="3577">
                  <c:v>0.49537072916666669</c:v>
                </c:pt>
                <c:pt idx="3578">
                  <c:v>0.49537525462962967</c:v>
                </c:pt>
                <c:pt idx="3579">
                  <c:v>0.49537965277777779</c:v>
                </c:pt>
                <c:pt idx="3580">
                  <c:v>0.49538415509259259</c:v>
                </c:pt>
                <c:pt idx="3581">
                  <c:v>0.495389525462963</c:v>
                </c:pt>
                <c:pt idx="3582">
                  <c:v>0.49539386574074079</c:v>
                </c:pt>
                <c:pt idx="3583">
                  <c:v>0.4953982291666667</c:v>
                </c:pt>
                <c:pt idx="3584">
                  <c:v>0.49540273148148151</c:v>
                </c:pt>
                <c:pt idx="3585">
                  <c:v>0.4954073263888889</c:v>
                </c:pt>
                <c:pt idx="3586">
                  <c:v>0.49541177083333338</c:v>
                </c:pt>
                <c:pt idx="3587">
                  <c:v>0.4954161689814815</c:v>
                </c:pt>
                <c:pt idx="3588">
                  <c:v>0.49542013888888886</c:v>
                </c:pt>
                <c:pt idx="3589">
                  <c:v>0.49542410879629628</c:v>
                </c:pt>
                <c:pt idx="3590">
                  <c:v>0.49542798611111111</c:v>
                </c:pt>
                <c:pt idx="3591">
                  <c:v>0.49543187499999997</c:v>
                </c:pt>
                <c:pt idx="3592">
                  <c:v>0.49543584490740744</c:v>
                </c:pt>
                <c:pt idx="3593">
                  <c:v>0.495440162037037</c:v>
                </c:pt>
                <c:pt idx="3594">
                  <c:v>0.49544464120370368</c:v>
                </c:pt>
                <c:pt idx="3595">
                  <c:v>0.49544910879629628</c:v>
                </c:pt>
                <c:pt idx="3596">
                  <c:v>0.49545385416666665</c:v>
                </c:pt>
                <c:pt idx="3597">
                  <c:v>0.49545821759259256</c:v>
                </c:pt>
                <c:pt idx="3598">
                  <c:v>0.49546267361111113</c:v>
                </c:pt>
                <c:pt idx="3599">
                  <c:v>0.49546723379629626</c:v>
                </c:pt>
                <c:pt idx="3600">
                  <c:v>0.4954718402777778</c:v>
                </c:pt>
                <c:pt idx="3601">
                  <c:v>0.49547620370370371</c:v>
                </c:pt>
                <c:pt idx="3602">
                  <c:v>0.49548049768518521</c:v>
                </c:pt>
                <c:pt idx="3603">
                  <c:v>0.49548497685185189</c:v>
                </c:pt>
                <c:pt idx="3604">
                  <c:v>0.49548894675925931</c:v>
                </c:pt>
                <c:pt idx="3605">
                  <c:v>0.49549288194444441</c:v>
                </c:pt>
                <c:pt idx="3606">
                  <c:v>0.49549675925925923</c:v>
                </c:pt>
                <c:pt idx="3607">
                  <c:v>0.49550078703703698</c:v>
                </c:pt>
                <c:pt idx="3608">
                  <c:v>0.49550545138888885</c:v>
                </c:pt>
                <c:pt idx="3609">
                  <c:v>0.49550942129629627</c:v>
                </c:pt>
                <c:pt idx="3610">
                  <c:v>0.49551383101851854</c:v>
                </c:pt>
                <c:pt idx="3611">
                  <c:v>0.49551834490740743</c:v>
                </c:pt>
                <c:pt idx="3612">
                  <c:v>0.49552268518518522</c:v>
                </c:pt>
                <c:pt idx="3613">
                  <c:v>0.49552702546296296</c:v>
                </c:pt>
                <c:pt idx="3614">
                  <c:v>0.49553142361111108</c:v>
                </c:pt>
                <c:pt idx="3615">
                  <c:v>0.49553586805555555</c:v>
                </c:pt>
                <c:pt idx="3616">
                  <c:v>0.49554019675925925</c:v>
                </c:pt>
                <c:pt idx="3617">
                  <c:v>0.49554461805555555</c:v>
                </c:pt>
                <c:pt idx="3618">
                  <c:v>0.49554906250000003</c:v>
                </c:pt>
                <c:pt idx="3619">
                  <c:v>0.49555361111111113</c:v>
                </c:pt>
                <c:pt idx="3620">
                  <c:v>0.49555791666666665</c:v>
                </c:pt>
                <c:pt idx="3621">
                  <c:v>0.49556184027777778</c:v>
                </c:pt>
                <c:pt idx="3622">
                  <c:v>0.49556599537037038</c:v>
                </c:pt>
                <c:pt idx="3623">
                  <c:v>0.49556993055555559</c:v>
                </c:pt>
                <c:pt idx="3624">
                  <c:v>0.49557398148148146</c:v>
                </c:pt>
                <c:pt idx="3625">
                  <c:v>0.49557806712962965</c:v>
                </c:pt>
                <c:pt idx="3626">
                  <c:v>0.49558250000000004</c:v>
                </c:pt>
                <c:pt idx="3627">
                  <c:v>0.49558708333333334</c:v>
                </c:pt>
                <c:pt idx="3628">
                  <c:v>0.49559165509259256</c:v>
                </c:pt>
                <c:pt idx="3629">
                  <c:v>0.49559622685185184</c:v>
                </c:pt>
                <c:pt idx="3630">
                  <c:v>0.49560074074074073</c:v>
                </c:pt>
                <c:pt idx="3631">
                  <c:v>0.49560509259259261</c:v>
                </c:pt>
                <c:pt idx="3632">
                  <c:v>0.49560961805555559</c:v>
                </c:pt>
                <c:pt idx="3633">
                  <c:v>0.49561421296296299</c:v>
                </c:pt>
                <c:pt idx="3634">
                  <c:v>0.49562013888888884</c:v>
                </c:pt>
                <c:pt idx="3635">
                  <c:v>0.49562468750000005</c:v>
                </c:pt>
                <c:pt idx="3636">
                  <c:v>0.4956286689814815</c:v>
                </c:pt>
                <c:pt idx="3637">
                  <c:v>0.49563270833333334</c:v>
                </c:pt>
                <c:pt idx="3638">
                  <c:v>0.49563671296296291</c:v>
                </c:pt>
                <c:pt idx="3639">
                  <c:v>0.4956408449074074</c:v>
                </c:pt>
                <c:pt idx="3640">
                  <c:v>0.49564481481481476</c:v>
                </c:pt>
                <c:pt idx="3641">
                  <c:v>0.49564892361111107</c:v>
                </c:pt>
                <c:pt idx="3642">
                  <c:v>0.49565341435185184</c:v>
                </c:pt>
                <c:pt idx="3643">
                  <c:v>0.49565803240740741</c:v>
                </c:pt>
                <c:pt idx="3644">
                  <c:v>0.49566255787037039</c:v>
                </c:pt>
                <c:pt idx="3645">
                  <c:v>0.49566704861111116</c:v>
                </c:pt>
                <c:pt idx="3646">
                  <c:v>0.49567159722222226</c:v>
                </c:pt>
                <c:pt idx="3647">
                  <c:v>0.49567614583333336</c:v>
                </c:pt>
                <c:pt idx="3648">
                  <c:v>0.49568063657407407</c:v>
                </c:pt>
                <c:pt idx="3649">
                  <c:v>0.49568521990740738</c:v>
                </c:pt>
                <c:pt idx="3650">
                  <c:v>0.49568962962962965</c:v>
                </c:pt>
                <c:pt idx="3651">
                  <c:v>0.49569416666666671</c:v>
                </c:pt>
                <c:pt idx="3652">
                  <c:v>0.49569810185185187</c:v>
                </c:pt>
                <c:pt idx="3653">
                  <c:v>0.49570214120370371</c:v>
                </c:pt>
                <c:pt idx="3654">
                  <c:v>0.49570616898148145</c:v>
                </c:pt>
                <c:pt idx="3655">
                  <c:v>0.4957101157407407</c:v>
                </c:pt>
                <c:pt idx="3656">
                  <c:v>0.4957141898148148</c:v>
                </c:pt>
                <c:pt idx="3657">
                  <c:v>0.49571876157407407</c:v>
                </c:pt>
                <c:pt idx="3658">
                  <c:v>0.49572335648148153</c:v>
                </c:pt>
                <c:pt idx="3659">
                  <c:v>0.49572789351851854</c:v>
                </c:pt>
                <c:pt idx="3660">
                  <c:v>0.49573246527777776</c:v>
                </c:pt>
                <c:pt idx="3661">
                  <c:v>0.49573793981481479</c:v>
                </c:pt>
                <c:pt idx="3662">
                  <c:v>0.49574260416666666</c:v>
                </c:pt>
                <c:pt idx="3663">
                  <c:v>0.49574730324074073</c:v>
                </c:pt>
                <c:pt idx="3664">
                  <c:v>0.49575181712962962</c:v>
                </c:pt>
                <c:pt idx="3665">
                  <c:v>0.49575633101851851</c:v>
                </c:pt>
                <c:pt idx="3666">
                  <c:v>0.49576091435185182</c:v>
                </c:pt>
                <c:pt idx="3667">
                  <c:v>0.49576510416666664</c:v>
                </c:pt>
                <c:pt idx="3668">
                  <c:v>0.49576917824074074</c:v>
                </c:pt>
                <c:pt idx="3669">
                  <c:v>0.49577317129629628</c:v>
                </c:pt>
                <c:pt idx="3670">
                  <c:v>0.49577722222222226</c:v>
                </c:pt>
                <c:pt idx="3671">
                  <c:v>0.49578122685185183</c:v>
                </c:pt>
                <c:pt idx="3672">
                  <c:v>0.49578519675925925</c:v>
                </c:pt>
                <c:pt idx="3673">
                  <c:v>0.49578940972222224</c:v>
                </c:pt>
                <c:pt idx="3674">
                  <c:v>0.49579384259259257</c:v>
                </c:pt>
                <c:pt idx="3675">
                  <c:v>0.49579858796296294</c:v>
                </c:pt>
                <c:pt idx="3676">
                  <c:v>0.49580304398148151</c:v>
                </c:pt>
                <c:pt idx="3677">
                  <c:v>0.49580744212962963</c:v>
                </c:pt>
                <c:pt idx="3678">
                  <c:v>0.4958118865740741</c:v>
                </c:pt>
                <c:pt idx="3679">
                  <c:v>0.4958163541666667</c:v>
                </c:pt>
                <c:pt idx="3680">
                  <c:v>0.49582083333333332</c:v>
                </c:pt>
                <c:pt idx="3681">
                  <c:v>0.49582541666666669</c:v>
                </c:pt>
                <c:pt idx="3682">
                  <c:v>0.49583008101851855</c:v>
                </c:pt>
                <c:pt idx="3683">
                  <c:v>0.49583446759259259</c:v>
                </c:pt>
                <c:pt idx="3684">
                  <c:v>0.49583850694444442</c:v>
                </c:pt>
                <c:pt idx="3685">
                  <c:v>0.49584260416666665</c:v>
                </c:pt>
                <c:pt idx="3686">
                  <c:v>0.49584662037037036</c:v>
                </c:pt>
                <c:pt idx="3687">
                  <c:v>0.49585164351851851</c:v>
                </c:pt>
                <c:pt idx="3688">
                  <c:v>0.49585571759259262</c:v>
                </c:pt>
                <c:pt idx="3689">
                  <c:v>0.49586039351851857</c:v>
                </c:pt>
                <c:pt idx="3690">
                  <c:v>0.49586503472222221</c:v>
                </c:pt>
                <c:pt idx="3691">
                  <c:v>0.49586969907407408</c:v>
                </c:pt>
                <c:pt idx="3692">
                  <c:v>0.49587436342592595</c:v>
                </c:pt>
                <c:pt idx="3693">
                  <c:v>0.49587895833333334</c:v>
                </c:pt>
                <c:pt idx="3694">
                  <c:v>0.49588355324074079</c:v>
                </c:pt>
                <c:pt idx="3695">
                  <c:v>0.49588819444444443</c:v>
                </c:pt>
                <c:pt idx="3696">
                  <c:v>0.49589287037037039</c:v>
                </c:pt>
                <c:pt idx="3697">
                  <c:v>0.49589769675925927</c:v>
                </c:pt>
                <c:pt idx="3698">
                  <c:v>0.49590211805555556</c:v>
                </c:pt>
                <c:pt idx="3699">
                  <c:v>0.4959062384259259</c:v>
                </c:pt>
                <c:pt idx="3700">
                  <c:v>0.49591033564814818</c:v>
                </c:pt>
                <c:pt idx="3701">
                  <c:v>0.49591442129629626</c:v>
                </c:pt>
                <c:pt idx="3702">
                  <c:v>0.49591851851851848</c:v>
                </c:pt>
                <c:pt idx="3703">
                  <c:v>0.49592260416666667</c:v>
                </c:pt>
                <c:pt idx="3704">
                  <c:v>0.4959267361111111</c:v>
                </c:pt>
                <c:pt idx="3705">
                  <c:v>0.49593126157407408</c:v>
                </c:pt>
                <c:pt idx="3706">
                  <c:v>0.49593572916666667</c:v>
                </c:pt>
                <c:pt idx="3707">
                  <c:v>0.49594034722222219</c:v>
                </c:pt>
                <c:pt idx="3708">
                  <c:v>0.49594495370370373</c:v>
                </c:pt>
                <c:pt idx="3709">
                  <c:v>0.49594962962962968</c:v>
                </c:pt>
                <c:pt idx="3710">
                  <c:v>0.49595393518518516</c:v>
                </c:pt>
                <c:pt idx="3711">
                  <c:v>0.49595820601851853</c:v>
                </c:pt>
                <c:pt idx="3712">
                  <c:v>0.49596256944444445</c:v>
                </c:pt>
                <c:pt idx="3713">
                  <c:v>0.49596707175925925</c:v>
                </c:pt>
                <c:pt idx="3714">
                  <c:v>0.49597263888888893</c:v>
                </c:pt>
                <c:pt idx="3715">
                  <c:v>0.49597696759259263</c:v>
                </c:pt>
                <c:pt idx="3716">
                  <c:v>0.49598109953703706</c:v>
                </c:pt>
                <c:pt idx="3717">
                  <c:v>0.49598520833333332</c:v>
                </c:pt>
                <c:pt idx="3718">
                  <c:v>0.49598925925925924</c:v>
                </c:pt>
                <c:pt idx="3719">
                  <c:v>0.49599348379629626</c:v>
                </c:pt>
                <c:pt idx="3720">
                  <c:v>0.49599800925925924</c:v>
                </c:pt>
                <c:pt idx="3721">
                  <c:v>0.4960028125</c:v>
                </c:pt>
                <c:pt idx="3722">
                  <c:v>0.49600747685185187</c:v>
                </c:pt>
                <c:pt idx="3723">
                  <c:v>0.49601214120370374</c:v>
                </c:pt>
                <c:pt idx="3724">
                  <c:v>0.49601665509259263</c:v>
                </c:pt>
                <c:pt idx="3725">
                  <c:v>0.49602118055555561</c:v>
                </c:pt>
                <c:pt idx="3726">
                  <c:v>0.49602597222222222</c:v>
                </c:pt>
                <c:pt idx="3727">
                  <c:v>0.49603050925925923</c:v>
                </c:pt>
                <c:pt idx="3728">
                  <c:v>0.49603537037037038</c:v>
                </c:pt>
                <c:pt idx="3729">
                  <c:v>0.49603998842592589</c:v>
                </c:pt>
                <c:pt idx="3730">
                  <c:v>0.49604476851851853</c:v>
                </c:pt>
                <c:pt idx="3731">
                  <c:v>0.49604901620370367</c:v>
                </c:pt>
                <c:pt idx="3732">
                  <c:v>0.4960531481481481</c:v>
                </c:pt>
                <c:pt idx="3733">
                  <c:v>0.49605728009259259</c:v>
                </c:pt>
                <c:pt idx="3734">
                  <c:v>0.49606148148148149</c:v>
                </c:pt>
              </c:numCache>
            </c:numRef>
          </c:xVal>
          <c:yVal>
            <c:numRef>
              <c:f>'2015_10_30-11_32_31'!$B$2:$B$3744</c:f>
              <c:numCache>
                <c:formatCode>General</c:formatCode>
                <c:ptCount val="3743"/>
                <c:pt idx="0">
                  <c:v>39.130000000000003</c:v>
                </c:pt>
                <c:pt idx="1">
                  <c:v>39.130000000000003</c:v>
                </c:pt>
                <c:pt idx="2">
                  <c:v>39.130000000000003</c:v>
                </c:pt>
                <c:pt idx="3">
                  <c:v>39.130000000000003</c:v>
                </c:pt>
                <c:pt idx="4">
                  <c:v>39.119999999999997</c:v>
                </c:pt>
                <c:pt idx="5">
                  <c:v>39.119999999999997</c:v>
                </c:pt>
                <c:pt idx="6">
                  <c:v>39.119999999999997</c:v>
                </c:pt>
                <c:pt idx="7">
                  <c:v>39.119999999999997</c:v>
                </c:pt>
                <c:pt idx="8">
                  <c:v>39.11</c:v>
                </c:pt>
                <c:pt idx="9">
                  <c:v>39.11</c:v>
                </c:pt>
                <c:pt idx="10">
                  <c:v>39.11</c:v>
                </c:pt>
                <c:pt idx="11">
                  <c:v>39.1</c:v>
                </c:pt>
                <c:pt idx="12">
                  <c:v>39.1</c:v>
                </c:pt>
                <c:pt idx="13">
                  <c:v>39.1</c:v>
                </c:pt>
                <c:pt idx="14">
                  <c:v>39.1</c:v>
                </c:pt>
                <c:pt idx="15">
                  <c:v>39.1</c:v>
                </c:pt>
                <c:pt idx="16">
                  <c:v>39.090000000000003</c:v>
                </c:pt>
                <c:pt idx="17">
                  <c:v>39.090000000000003</c:v>
                </c:pt>
                <c:pt idx="18">
                  <c:v>39.090000000000003</c:v>
                </c:pt>
                <c:pt idx="19">
                  <c:v>39.090000000000003</c:v>
                </c:pt>
                <c:pt idx="20">
                  <c:v>39.090000000000003</c:v>
                </c:pt>
                <c:pt idx="21">
                  <c:v>39.090000000000003</c:v>
                </c:pt>
                <c:pt idx="22">
                  <c:v>39.090000000000003</c:v>
                </c:pt>
                <c:pt idx="23">
                  <c:v>39.090000000000003</c:v>
                </c:pt>
                <c:pt idx="24">
                  <c:v>39.090000000000003</c:v>
                </c:pt>
                <c:pt idx="25">
                  <c:v>39.090000000000003</c:v>
                </c:pt>
                <c:pt idx="26">
                  <c:v>39.090000000000003</c:v>
                </c:pt>
                <c:pt idx="27">
                  <c:v>39.090000000000003</c:v>
                </c:pt>
                <c:pt idx="28">
                  <c:v>39.090000000000003</c:v>
                </c:pt>
                <c:pt idx="29">
                  <c:v>39.090000000000003</c:v>
                </c:pt>
                <c:pt idx="30">
                  <c:v>39.090000000000003</c:v>
                </c:pt>
                <c:pt idx="31">
                  <c:v>39.090000000000003</c:v>
                </c:pt>
                <c:pt idx="32">
                  <c:v>39.090000000000003</c:v>
                </c:pt>
                <c:pt idx="33">
                  <c:v>39.090000000000003</c:v>
                </c:pt>
                <c:pt idx="34">
                  <c:v>39.090000000000003</c:v>
                </c:pt>
                <c:pt idx="35">
                  <c:v>39.090000000000003</c:v>
                </c:pt>
                <c:pt idx="36">
                  <c:v>39.090000000000003</c:v>
                </c:pt>
                <c:pt idx="37">
                  <c:v>39.090000000000003</c:v>
                </c:pt>
                <c:pt idx="38">
                  <c:v>39.090000000000003</c:v>
                </c:pt>
                <c:pt idx="39">
                  <c:v>39.090000000000003</c:v>
                </c:pt>
                <c:pt idx="40">
                  <c:v>39.090000000000003</c:v>
                </c:pt>
                <c:pt idx="41">
                  <c:v>39.090000000000003</c:v>
                </c:pt>
                <c:pt idx="42">
                  <c:v>39.090000000000003</c:v>
                </c:pt>
                <c:pt idx="43">
                  <c:v>39.090000000000003</c:v>
                </c:pt>
                <c:pt idx="44">
                  <c:v>39.090000000000003</c:v>
                </c:pt>
                <c:pt idx="45">
                  <c:v>39.090000000000003</c:v>
                </c:pt>
                <c:pt idx="46">
                  <c:v>39.090000000000003</c:v>
                </c:pt>
                <c:pt idx="47">
                  <c:v>39.090000000000003</c:v>
                </c:pt>
                <c:pt idx="48">
                  <c:v>39.090000000000003</c:v>
                </c:pt>
                <c:pt idx="49">
                  <c:v>39.1</c:v>
                </c:pt>
                <c:pt idx="50">
                  <c:v>39.11</c:v>
                </c:pt>
                <c:pt idx="51">
                  <c:v>39.130000000000003</c:v>
                </c:pt>
                <c:pt idx="52">
                  <c:v>39.15</c:v>
                </c:pt>
                <c:pt idx="53">
                  <c:v>39.159999999999997</c:v>
                </c:pt>
                <c:pt idx="54">
                  <c:v>39.18</c:v>
                </c:pt>
                <c:pt idx="55">
                  <c:v>39.19</c:v>
                </c:pt>
                <c:pt idx="56">
                  <c:v>39.19</c:v>
                </c:pt>
                <c:pt idx="57">
                  <c:v>39.19</c:v>
                </c:pt>
                <c:pt idx="58">
                  <c:v>39.200000000000003</c:v>
                </c:pt>
                <c:pt idx="59">
                  <c:v>39.21</c:v>
                </c:pt>
                <c:pt idx="60">
                  <c:v>39.24</c:v>
                </c:pt>
                <c:pt idx="61">
                  <c:v>39.28</c:v>
                </c:pt>
                <c:pt idx="62">
                  <c:v>39.35</c:v>
                </c:pt>
                <c:pt idx="63">
                  <c:v>39.409999999999997</c:v>
                </c:pt>
                <c:pt idx="64">
                  <c:v>39.49</c:v>
                </c:pt>
                <c:pt idx="65">
                  <c:v>39.56</c:v>
                </c:pt>
                <c:pt idx="66">
                  <c:v>39.619999999999997</c:v>
                </c:pt>
                <c:pt idx="67">
                  <c:v>39.659999999999997</c:v>
                </c:pt>
                <c:pt idx="68">
                  <c:v>39.74</c:v>
                </c:pt>
                <c:pt idx="69">
                  <c:v>39.799999999999997</c:v>
                </c:pt>
                <c:pt idx="70">
                  <c:v>39.86</c:v>
                </c:pt>
                <c:pt idx="71">
                  <c:v>39.950000000000003</c:v>
                </c:pt>
                <c:pt idx="72">
                  <c:v>40.03</c:v>
                </c:pt>
                <c:pt idx="73">
                  <c:v>40.090000000000003</c:v>
                </c:pt>
                <c:pt idx="74">
                  <c:v>40.159999999999997</c:v>
                </c:pt>
                <c:pt idx="75">
                  <c:v>40.24</c:v>
                </c:pt>
                <c:pt idx="76">
                  <c:v>40.299999999999997</c:v>
                </c:pt>
                <c:pt idx="77">
                  <c:v>40.380000000000003</c:v>
                </c:pt>
                <c:pt idx="78">
                  <c:v>40.44</c:v>
                </c:pt>
                <c:pt idx="79">
                  <c:v>40.54</c:v>
                </c:pt>
                <c:pt idx="80">
                  <c:v>40.61</c:v>
                </c:pt>
                <c:pt idx="81">
                  <c:v>40.72</c:v>
                </c:pt>
                <c:pt idx="82">
                  <c:v>40.81</c:v>
                </c:pt>
                <c:pt idx="83">
                  <c:v>40.92</c:v>
                </c:pt>
                <c:pt idx="84">
                  <c:v>40.98</c:v>
                </c:pt>
                <c:pt idx="85">
                  <c:v>41.11</c:v>
                </c:pt>
                <c:pt idx="86">
                  <c:v>41.19</c:v>
                </c:pt>
                <c:pt idx="87">
                  <c:v>41.32</c:v>
                </c:pt>
                <c:pt idx="88">
                  <c:v>41.42</c:v>
                </c:pt>
                <c:pt idx="89">
                  <c:v>41.57</c:v>
                </c:pt>
                <c:pt idx="90">
                  <c:v>41.66</c:v>
                </c:pt>
                <c:pt idx="91">
                  <c:v>41.77</c:v>
                </c:pt>
                <c:pt idx="92">
                  <c:v>41.89</c:v>
                </c:pt>
                <c:pt idx="93">
                  <c:v>42.01</c:v>
                </c:pt>
                <c:pt idx="94">
                  <c:v>42.08</c:v>
                </c:pt>
                <c:pt idx="95">
                  <c:v>42.21</c:v>
                </c:pt>
                <c:pt idx="96">
                  <c:v>42.32</c:v>
                </c:pt>
                <c:pt idx="97">
                  <c:v>42.42</c:v>
                </c:pt>
                <c:pt idx="98">
                  <c:v>42.5</c:v>
                </c:pt>
                <c:pt idx="99">
                  <c:v>42.64</c:v>
                </c:pt>
                <c:pt idx="100">
                  <c:v>42.71</c:v>
                </c:pt>
                <c:pt idx="101">
                  <c:v>42.84</c:v>
                </c:pt>
                <c:pt idx="102">
                  <c:v>42.98</c:v>
                </c:pt>
                <c:pt idx="103">
                  <c:v>43.12</c:v>
                </c:pt>
                <c:pt idx="104">
                  <c:v>43.25</c:v>
                </c:pt>
                <c:pt idx="105">
                  <c:v>43.38</c:v>
                </c:pt>
                <c:pt idx="106">
                  <c:v>43.51</c:v>
                </c:pt>
                <c:pt idx="107">
                  <c:v>43.64</c:v>
                </c:pt>
                <c:pt idx="108">
                  <c:v>43.78</c:v>
                </c:pt>
                <c:pt idx="109">
                  <c:v>43.92</c:v>
                </c:pt>
                <c:pt idx="110">
                  <c:v>44.07</c:v>
                </c:pt>
                <c:pt idx="111">
                  <c:v>44.23</c:v>
                </c:pt>
                <c:pt idx="112">
                  <c:v>44.35</c:v>
                </c:pt>
                <c:pt idx="113">
                  <c:v>44.51</c:v>
                </c:pt>
                <c:pt idx="114">
                  <c:v>44.61</c:v>
                </c:pt>
                <c:pt idx="115">
                  <c:v>44.77</c:v>
                </c:pt>
                <c:pt idx="116">
                  <c:v>44.86</c:v>
                </c:pt>
                <c:pt idx="117">
                  <c:v>45</c:v>
                </c:pt>
                <c:pt idx="118">
                  <c:v>45.15</c:v>
                </c:pt>
                <c:pt idx="119">
                  <c:v>45.3</c:v>
                </c:pt>
                <c:pt idx="120">
                  <c:v>45.43</c:v>
                </c:pt>
                <c:pt idx="121">
                  <c:v>45.55</c:v>
                </c:pt>
                <c:pt idx="122">
                  <c:v>45.68</c:v>
                </c:pt>
                <c:pt idx="123">
                  <c:v>45.77</c:v>
                </c:pt>
                <c:pt idx="124">
                  <c:v>45.92</c:v>
                </c:pt>
                <c:pt idx="125">
                  <c:v>46.06</c:v>
                </c:pt>
                <c:pt idx="126">
                  <c:v>46.22</c:v>
                </c:pt>
                <c:pt idx="127">
                  <c:v>46.32</c:v>
                </c:pt>
                <c:pt idx="128">
                  <c:v>46.51</c:v>
                </c:pt>
                <c:pt idx="129">
                  <c:v>46.64</c:v>
                </c:pt>
                <c:pt idx="130">
                  <c:v>46.81</c:v>
                </c:pt>
                <c:pt idx="131">
                  <c:v>46.98</c:v>
                </c:pt>
                <c:pt idx="132">
                  <c:v>47.16</c:v>
                </c:pt>
                <c:pt idx="133">
                  <c:v>47.29</c:v>
                </c:pt>
                <c:pt idx="134">
                  <c:v>47.43</c:v>
                </c:pt>
                <c:pt idx="135">
                  <c:v>47.57</c:v>
                </c:pt>
                <c:pt idx="136">
                  <c:v>47.68</c:v>
                </c:pt>
                <c:pt idx="137">
                  <c:v>47.84</c:v>
                </c:pt>
                <c:pt idx="138">
                  <c:v>47.97</c:v>
                </c:pt>
                <c:pt idx="139">
                  <c:v>48.12</c:v>
                </c:pt>
                <c:pt idx="140">
                  <c:v>48.25</c:v>
                </c:pt>
                <c:pt idx="141">
                  <c:v>48.39</c:v>
                </c:pt>
                <c:pt idx="142">
                  <c:v>48.52</c:v>
                </c:pt>
                <c:pt idx="143">
                  <c:v>48.7</c:v>
                </c:pt>
                <c:pt idx="144">
                  <c:v>48.8</c:v>
                </c:pt>
                <c:pt idx="145">
                  <c:v>48.96</c:v>
                </c:pt>
                <c:pt idx="146">
                  <c:v>49.15</c:v>
                </c:pt>
                <c:pt idx="147">
                  <c:v>49.3</c:v>
                </c:pt>
                <c:pt idx="148">
                  <c:v>49.42</c:v>
                </c:pt>
                <c:pt idx="149">
                  <c:v>49.58</c:v>
                </c:pt>
                <c:pt idx="150">
                  <c:v>49.68</c:v>
                </c:pt>
                <c:pt idx="151">
                  <c:v>49.79</c:v>
                </c:pt>
                <c:pt idx="152">
                  <c:v>49.92</c:v>
                </c:pt>
                <c:pt idx="153">
                  <c:v>50.06</c:v>
                </c:pt>
                <c:pt idx="154">
                  <c:v>50.2</c:v>
                </c:pt>
                <c:pt idx="155">
                  <c:v>50.34</c:v>
                </c:pt>
                <c:pt idx="156">
                  <c:v>50.49</c:v>
                </c:pt>
                <c:pt idx="157">
                  <c:v>50.62</c:v>
                </c:pt>
                <c:pt idx="158">
                  <c:v>50.79</c:v>
                </c:pt>
                <c:pt idx="159">
                  <c:v>50.91</c:v>
                </c:pt>
                <c:pt idx="160">
                  <c:v>51.06</c:v>
                </c:pt>
                <c:pt idx="161">
                  <c:v>51.16</c:v>
                </c:pt>
                <c:pt idx="162">
                  <c:v>51.3</c:v>
                </c:pt>
                <c:pt idx="163">
                  <c:v>51.39</c:v>
                </c:pt>
                <c:pt idx="164">
                  <c:v>51.51</c:v>
                </c:pt>
                <c:pt idx="165">
                  <c:v>51.64</c:v>
                </c:pt>
                <c:pt idx="166">
                  <c:v>51.81</c:v>
                </c:pt>
                <c:pt idx="167">
                  <c:v>51.92</c:v>
                </c:pt>
                <c:pt idx="168">
                  <c:v>52.07</c:v>
                </c:pt>
                <c:pt idx="169">
                  <c:v>52.2</c:v>
                </c:pt>
                <c:pt idx="170">
                  <c:v>52.35</c:v>
                </c:pt>
                <c:pt idx="171">
                  <c:v>52.51</c:v>
                </c:pt>
                <c:pt idx="172">
                  <c:v>52.67</c:v>
                </c:pt>
                <c:pt idx="173">
                  <c:v>52.8</c:v>
                </c:pt>
                <c:pt idx="174">
                  <c:v>52.93</c:v>
                </c:pt>
                <c:pt idx="175">
                  <c:v>53.07</c:v>
                </c:pt>
                <c:pt idx="176">
                  <c:v>53.19</c:v>
                </c:pt>
                <c:pt idx="177">
                  <c:v>53.3</c:v>
                </c:pt>
                <c:pt idx="178">
                  <c:v>53.43</c:v>
                </c:pt>
                <c:pt idx="179">
                  <c:v>53.56</c:v>
                </c:pt>
                <c:pt idx="180">
                  <c:v>53.66</c:v>
                </c:pt>
                <c:pt idx="181">
                  <c:v>53.74</c:v>
                </c:pt>
                <c:pt idx="182">
                  <c:v>53.84</c:v>
                </c:pt>
                <c:pt idx="183">
                  <c:v>53.91</c:v>
                </c:pt>
                <c:pt idx="184">
                  <c:v>54.03</c:v>
                </c:pt>
                <c:pt idx="185">
                  <c:v>54.14</c:v>
                </c:pt>
                <c:pt idx="186">
                  <c:v>54.24</c:v>
                </c:pt>
                <c:pt idx="187">
                  <c:v>54.36</c:v>
                </c:pt>
                <c:pt idx="188">
                  <c:v>54.51</c:v>
                </c:pt>
                <c:pt idx="189">
                  <c:v>54.63</c:v>
                </c:pt>
                <c:pt idx="190">
                  <c:v>54.72</c:v>
                </c:pt>
                <c:pt idx="191">
                  <c:v>54.87</c:v>
                </c:pt>
                <c:pt idx="192">
                  <c:v>54.99</c:v>
                </c:pt>
                <c:pt idx="193">
                  <c:v>55.09</c:v>
                </c:pt>
                <c:pt idx="194">
                  <c:v>55.16</c:v>
                </c:pt>
                <c:pt idx="195">
                  <c:v>55.29</c:v>
                </c:pt>
                <c:pt idx="196">
                  <c:v>55.37</c:v>
                </c:pt>
                <c:pt idx="197">
                  <c:v>55.47</c:v>
                </c:pt>
                <c:pt idx="198">
                  <c:v>55.56</c:v>
                </c:pt>
                <c:pt idx="199">
                  <c:v>55.71</c:v>
                </c:pt>
                <c:pt idx="200">
                  <c:v>55.8</c:v>
                </c:pt>
                <c:pt idx="201">
                  <c:v>55.9</c:v>
                </c:pt>
                <c:pt idx="202">
                  <c:v>55.96</c:v>
                </c:pt>
                <c:pt idx="203">
                  <c:v>56.06</c:v>
                </c:pt>
                <c:pt idx="204">
                  <c:v>56.13</c:v>
                </c:pt>
                <c:pt idx="205">
                  <c:v>56.22</c:v>
                </c:pt>
                <c:pt idx="206">
                  <c:v>56.29</c:v>
                </c:pt>
                <c:pt idx="207">
                  <c:v>56.38</c:v>
                </c:pt>
                <c:pt idx="208">
                  <c:v>56.47</c:v>
                </c:pt>
                <c:pt idx="209">
                  <c:v>56.54</c:v>
                </c:pt>
                <c:pt idx="210">
                  <c:v>56.6</c:v>
                </c:pt>
                <c:pt idx="211">
                  <c:v>56.66</c:v>
                </c:pt>
                <c:pt idx="212">
                  <c:v>56.7</c:v>
                </c:pt>
                <c:pt idx="213">
                  <c:v>56.73</c:v>
                </c:pt>
                <c:pt idx="214">
                  <c:v>56.76</c:v>
                </c:pt>
                <c:pt idx="215">
                  <c:v>56.79</c:v>
                </c:pt>
                <c:pt idx="216">
                  <c:v>56.83</c:v>
                </c:pt>
                <c:pt idx="217">
                  <c:v>56.87</c:v>
                </c:pt>
                <c:pt idx="218">
                  <c:v>56.9</c:v>
                </c:pt>
                <c:pt idx="219">
                  <c:v>56.93</c:v>
                </c:pt>
                <c:pt idx="220">
                  <c:v>56.96</c:v>
                </c:pt>
                <c:pt idx="221">
                  <c:v>56.99</c:v>
                </c:pt>
                <c:pt idx="222">
                  <c:v>57.02</c:v>
                </c:pt>
                <c:pt idx="223">
                  <c:v>57.06</c:v>
                </c:pt>
                <c:pt idx="224">
                  <c:v>57.09</c:v>
                </c:pt>
                <c:pt idx="225">
                  <c:v>57.12</c:v>
                </c:pt>
                <c:pt idx="226">
                  <c:v>57.15</c:v>
                </c:pt>
                <c:pt idx="227">
                  <c:v>57.18</c:v>
                </c:pt>
                <c:pt idx="228">
                  <c:v>57.18</c:v>
                </c:pt>
                <c:pt idx="229">
                  <c:v>57.19</c:v>
                </c:pt>
                <c:pt idx="230">
                  <c:v>57.2</c:v>
                </c:pt>
                <c:pt idx="231">
                  <c:v>57.21</c:v>
                </c:pt>
                <c:pt idx="232">
                  <c:v>57.21</c:v>
                </c:pt>
                <c:pt idx="233">
                  <c:v>57.21</c:v>
                </c:pt>
                <c:pt idx="234">
                  <c:v>57.21</c:v>
                </c:pt>
                <c:pt idx="235">
                  <c:v>57.21</c:v>
                </c:pt>
                <c:pt idx="236">
                  <c:v>57.21</c:v>
                </c:pt>
                <c:pt idx="237">
                  <c:v>57.21</c:v>
                </c:pt>
                <c:pt idx="238">
                  <c:v>57.2</c:v>
                </c:pt>
                <c:pt idx="239">
                  <c:v>57.2</c:v>
                </c:pt>
                <c:pt idx="240">
                  <c:v>57.19</c:v>
                </c:pt>
                <c:pt idx="241">
                  <c:v>57.18</c:v>
                </c:pt>
                <c:pt idx="242">
                  <c:v>57.17</c:v>
                </c:pt>
                <c:pt idx="243">
                  <c:v>57.14</c:v>
                </c:pt>
                <c:pt idx="244">
                  <c:v>57.12</c:v>
                </c:pt>
                <c:pt idx="245">
                  <c:v>57.08</c:v>
                </c:pt>
                <c:pt idx="246">
                  <c:v>57.05</c:v>
                </c:pt>
                <c:pt idx="247">
                  <c:v>57.01</c:v>
                </c:pt>
                <c:pt idx="248">
                  <c:v>56.99</c:v>
                </c:pt>
                <c:pt idx="249">
                  <c:v>56.95</c:v>
                </c:pt>
                <c:pt idx="250">
                  <c:v>56.92</c:v>
                </c:pt>
                <c:pt idx="251">
                  <c:v>56.9</c:v>
                </c:pt>
                <c:pt idx="252">
                  <c:v>56.89</c:v>
                </c:pt>
                <c:pt idx="253">
                  <c:v>56.87</c:v>
                </c:pt>
                <c:pt idx="254">
                  <c:v>56.84</c:v>
                </c:pt>
                <c:pt idx="255">
                  <c:v>56.81</c:v>
                </c:pt>
                <c:pt idx="256">
                  <c:v>56.78</c:v>
                </c:pt>
                <c:pt idx="257">
                  <c:v>56.75</c:v>
                </c:pt>
                <c:pt idx="258">
                  <c:v>56.72</c:v>
                </c:pt>
                <c:pt idx="259">
                  <c:v>56.72</c:v>
                </c:pt>
                <c:pt idx="260">
                  <c:v>56.7</c:v>
                </c:pt>
                <c:pt idx="261">
                  <c:v>56.69</c:v>
                </c:pt>
                <c:pt idx="262">
                  <c:v>56.68</c:v>
                </c:pt>
                <c:pt idx="263">
                  <c:v>56.65</c:v>
                </c:pt>
                <c:pt idx="264">
                  <c:v>56.62</c:v>
                </c:pt>
                <c:pt idx="265">
                  <c:v>56.59</c:v>
                </c:pt>
                <c:pt idx="266">
                  <c:v>56.56</c:v>
                </c:pt>
                <c:pt idx="267">
                  <c:v>56.54</c:v>
                </c:pt>
                <c:pt idx="268">
                  <c:v>56.5</c:v>
                </c:pt>
                <c:pt idx="269">
                  <c:v>56.46</c:v>
                </c:pt>
                <c:pt idx="270">
                  <c:v>56.43</c:v>
                </c:pt>
                <c:pt idx="271">
                  <c:v>56.39</c:v>
                </c:pt>
                <c:pt idx="272">
                  <c:v>56.35</c:v>
                </c:pt>
                <c:pt idx="273">
                  <c:v>56.31</c:v>
                </c:pt>
                <c:pt idx="274">
                  <c:v>56.25</c:v>
                </c:pt>
                <c:pt idx="275">
                  <c:v>56.2</c:v>
                </c:pt>
                <c:pt idx="276">
                  <c:v>56.15</c:v>
                </c:pt>
                <c:pt idx="277">
                  <c:v>56.1</c:v>
                </c:pt>
                <c:pt idx="278">
                  <c:v>56.07</c:v>
                </c:pt>
                <c:pt idx="279">
                  <c:v>56.05</c:v>
                </c:pt>
                <c:pt idx="280">
                  <c:v>56.03</c:v>
                </c:pt>
                <c:pt idx="281">
                  <c:v>56.01</c:v>
                </c:pt>
                <c:pt idx="282">
                  <c:v>55.98</c:v>
                </c:pt>
                <c:pt idx="283">
                  <c:v>55.95</c:v>
                </c:pt>
                <c:pt idx="284">
                  <c:v>55.93</c:v>
                </c:pt>
                <c:pt idx="285">
                  <c:v>55.88</c:v>
                </c:pt>
                <c:pt idx="286">
                  <c:v>55.82</c:v>
                </c:pt>
                <c:pt idx="287">
                  <c:v>55.76</c:v>
                </c:pt>
                <c:pt idx="288">
                  <c:v>55.7</c:v>
                </c:pt>
                <c:pt idx="289">
                  <c:v>55.63</c:v>
                </c:pt>
                <c:pt idx="290">
                  <c:v>55.58</c:v>
                </c:pt>
                <c:pt idx="291">
                  <c:v>55.54</c:v>
                </c:pt>
                <c:pt idx="292">
                  <c:v>55.48</c:v>
                </c:pt>
                <c:pt idx="293">
                  <c:v>55.42</c:v>
                </c:pt>
                <c:pt idx="294">
                  <c:v>55.37</c:v>
                </c:pt>
                <c:pt idx="295">
                  <c:v>55.33</c:v>
                </c:pt>
                <c:pt idx="296">
                  <c:v>55.29</c:v>
                </c:pt>
                <c:pt idx="297">
                  <c:v>55.27</c:v>
                </c:pt>
                <c:pt idx="298">
                  <c:v>55.27</c:v>
                </c:pt>
                <c:pt idx="299">
                  <c:v>55.25</c:v>
                </c:pt>
                <c:pt idx="300">
                  <c:v>55.25</c:v>
                </c:pt>
                <c:pt idx="301">
                  <c:v>55.23</c:v>
                </c:pt>
                <c:pt idx="302">
                  <c:v>55.21</c:v>
                </c:pt>
                <c:pt idx="303">
                  <c:v>55.18</c:v>
                </c:pt>
                <c:pt idx="304">
                  <c:v>55.15</c:v>
                </c:pt>
                <c:pt idx="305">
                  <c:v>55.11</c:v>
                </c:pt>
                <c:pt idx="306">
                  <c:v>55.07</c:v>
                </c:pt>
                <c:pt idx="307">
                  <c:v>55.03</c:v>
                </c:pt>
                <c:pt idx="308">
                  <c:v>54.97</c:v>
                </c:pt>
                <c:pt idx="309">
                  <c:v>54.91</c:v>
                </c:pt>
                <c:pt idx="310">
                  <c:v>54.85</c:v>
                </c:pt>
                <c:pt idx="311">
                  <c:v>54.8</c:v>
                </c:pt>
                <c:pt idx="312">
                  <c:v>54.75</c:v>
                </c:pt>
                <c:pt idx="313">
                  <c:v>54.71</c:v>
                </c:pt>
                <c:pt idx="314">
                  <c:v>54.68</c:v>
                </c:pt>
                <c:pt idx="315">
                  <c:v>54.66</c:v>
                </c:pt>
                <c:pt idx="316">
                  <c:v>54.64</c:v>
                </c:pt>
                <c:pt idx="317">
                  <c:v>54.62</c:v>
                </c:pt>
                <c:pt idx="318">
                  <c:v>54.59</c:v>
                </c:pt>
                <c:pt idx="319">
                  <c:v>54.54</c:v>
                </c:pt>
                <c:pt idx="320">
                  <c:v>54.49</c:v>
                </c:pt>
                <c:pt idx="321">
                  <c:v>54.43</c:v>
                </c:pt>
                <c:pt idx="322">
                  <c:v>54.39</c:v>
                </c:pt>
                <c:pt idx="323">
                  <c:v>54.36</c:v>
                </c:pt>
                <c:pt idx="324">
                  <c:v>54.32</c:v>
                </c:pt>
                <c:pt idx="325">
                  <c:v>54.28</c:v>
                </c:pt>
                <c:pt idx="326">
                  <c:v>54.22</c:v>
                </c:pt>
                <c:pt idx="327">
                  <c:v>54.16</c:v>
                </c:pt>
                <c:pt idx="328">
                  <c:v>54.1</c:v>
                </c:pt>
                <c:pt idx="329">
                  <c:v>54.06</c:v>
                </c:pt>
                <c:pt idx="330">
                  <c:v>54.03</c:v>
                </c:pt>
                <c:pt idx="331">
                  <c:v>54.03</c:v>
                </c:pt>
                <c:pt idx="332">
                  <c:v>54.02</c:v>
                </c:pt>
                <c:pt idx="333">
                  <c:v>54.02</c:v>
                </c:pt>
                <c:pt idx="334">
                  <c:v>54</c:v>
                </c:pt>
                <c:pt idx="335">
                  <c:v>53.97</c:v>
                </c:pt>
                <c:pt idx="336">
                  <c:v>53.94</c:v>
                </c:pt>
                <c:pt idx="337">
                  <c:v>53.91</c:v>
                </c:pt>
                <c:pt idx="338">
                  <c:v>53.89</c:v>
                </c:pt>
                <c:pt idx="339">
                  <c:v>53.86</c:v>
                </c:pt>
                <c:pt idx="340">
                  <c:v>53.83</c:v>
                </c:pt>
                <c:pt idx="341">
                  <c:v>53.79</c:v>
                </c:pt>
                <c:pt idx="342">
                  <c:v>53.75</c:v>
                </c:pt>
                <c:pt idx="343">
                  <c:v>53.7</c:v>
                </c:pt>
                <c:pt idx="344">
                  <c:v>53.67</c:v>
                </c:pt>
                <c:pt idx="345">
                  <c:v>53.63</c:v>
                </c:pt>
                <c:pt idx="346">
                  <c:v>53.6</c:v>
                </c:pt>
                <c:pt idx="347">
                  <c:v>53.58</c:v>
                </c:pt>
                <c:pt idx="348">
                  <c:v>53.57</c:v>
                </c:pt>
                <c:pt idx="349">
                  <c:v>53.53</c:v>
                </c:pt>
                <c:pt idx="350">
                  <c:v>53.5</c:v>
                </c:pt>
                <c:pt idx="351">
                  <c:v>53.47</c:v>
                </c:pt>
                <c:pt idx="352">
                  <c:v>53.43</c:v>
                </c:pt>
                <c:pt idx="353">
                  <c:v>53.37</c:v>
                </c:pt>
                <c:pt idx="354">
                  <c:v>53.33</c:v>
                </c:pt>
                <c:pt idx="355">
                  <c:v>53.27</c:v>
                </c:pt>
                <c:pt idx="356">
                  <c:v>53.21</c:v>
                </c:pt>
                <c:pt idx="357">
                  <c:v>53.17</c:v>
                </c:pt>
                <c:pt idx="358">
                  <c:v>53.15</c:v>
                </c:pt>
                <c:pt idx="359">
                  <c:v>53.11</c:v>
                </c:pt>
                <c:pt idx="360">
                  <c:v>53.09</c:v>
                </c:pt>
                <c:pt idx="361">
                  <c:v>53.06</c:v>
                </c:pt>
                <c:pt idx="362">
                  <c:v>53.04</c:v>
                </c:pt>
                <c:pt idx="363">
                  <c:v>53.01</c:v>
                </c:pt>
                <c:pt idx="364">
                  <c:v>52.99</c:v>
                </c:pt>
                <c:pt idx="365">
                  <c:v>52.98</c:v>
                </c:pt>
                <c:pt idx="366">
                  <c:v>52.97</c:v>
                </c:pt>
                <c:pt idx="367">
                  <c:v>52.97</c:v>
                </c:pt>
                <c:pt idx="368">
                  <c:v>52.96</c:v>
                </c:pt>
                <c:pt idx="369">
                  <c:v>52.94</c:v>
                </c:pt>
                <c:pt idx="370">
                  <c:v>52.93</c:v>
                </c:pt>
                <c:pt idx="371">
                  <c:v>52.9</c:v>
                </c:pt>
                <c:pt idx="372">
                  <c:v>52.86</c:v>
                </c:pt>
                <c:pt idx="373">
                  <c:v>52.82</c:v>
                </c:pt>
                <c:pt idx="374">
                  <c:v>52.79</c:v>
                </c:pt>
                <c:pt idx="375">
                  <c:v>52.75</c:v>
                </c:pt>
                <c:pt idx="376">
                  <c:v>52.72</c:v>
                </c:pt>
                <c:pt idx="377">
                  <c:v>52.69</c:v>
                </c:pt>
                <c:pt idx="378">
                  <c:v>52.65</c:v>
                </c:pt>
                <c:pt idx="379">
                  <c:v>52.63</c:v>
                </c:pt>
                <c:pt idx="380">
                  <c:v>52.59</c:v>
                </c:pt>
                <c:pt idx="381">
                  <c:v>52.56</c:v>
                </c:pt>
                <c:pt idx="382">
                  <c:v>52.51</c:v>
                </c:pt>
                <c:pt idx="383">
                  <c:v>52.47</c:v>
                </c:pt>
                <c:pt idx="384">
                  <c:v>52.43</c:v>
                </c:pt>
                <c:pt idx="385">
                  <c:v>52.39</c:v>
                </c:pt>
                <c:pt idx="386">
                  <c:v>52.36</c:v>
                </c:pt>
                <c:pt idx="387">
                  <c:v>52.33</c:v>
                </c:pt>
                <c:pt idx="388">
                  <c:v>52.31</c:v>
                </c:pt>
                <c:pt idx="389">
                  <c:v>52.28</c:v>
                </c:pt>
                <c:pt idx="390">
                  <c:v>52.26</c:v>
                </c:pt>
                <c:pt idx="391">
                  <c:v>52.24</c:v>
                </c:pt>
                <c:pt idx="392">
                  <c:v>52.24</c:v>
                </c:pt>
                <c:pt idx="393">
                  <c:v>52.23</c:v>
                </c:pt>
                <c:pt idx="394">
                  <c:v>52.21</c:v>
                </c:pt>
                <c:pt idx="395">
                  <c:v>52.18</c:v>
                </c:pt>
                <c:pt idx="396">
                  <c:v>52.14</c:v>
                </c:pt>
                <c:pt idx="397">
                  <c:v>52.1</c:v>
                </c:pt>
                <c:pt idx="398">
                  <c:v>52.06</c:v>
                </c:pt>
                <c:pt idx="399">
                  <c:v>52.03</c:v>
                </c:pt>
                <c:pt idx="400">
                  <c:v>52</c:v>
                </c:pt>
                <c:pt idx="401">
                  <c:v>51.98</c:v>
                </c:pt>
                <c:pt idx="402">
                  <c:v>51.97</c:v>
                </c:pt>
                <c:pt idx="403">
                  <c:v>51.95</c:v>
                </c:pt>
                <c:pt idx="404">
                  <c:v>51.94</c:v>
                </c:pt>
                <c:pt idx="405">
                  <c:v>51.9</c:v>
                </c:pt>
                <c:pt idx="406">
                  <c:v>51.86</c:v>
                </c:pt>
                <c:pt idx="407">
                  <c:v>51.81</c:v>
                </c:pt>
                <c:pt idx="408">
                  <c:v>51.76</c:v>
                </c:pt>
                <c:pt idx="409">
                  <c:v>51.71</c:v>
                </c:pt>
                <c:pt idx="410">
                  <c:v>51.69</c:v>
                </c:pt>
                <c:pt idx="411">
                  <c:v>51.68</c:v>
                </c:pt>
                <c:pt idx="412">
                  <c:v>51.67</c:v>
                </c:pt>
                <c:pt idx="413">
                  <c:v>51.67</c:v>
                </c:pt>
                <c:pt idx="414">
                  <c:v>51.67</c:v>
                </c:pt>
                <c:pt idx="415">
                  <c:v>51.67</c:v>
                </c:pt>
                <c:pt idx="416">
                  <c:v>51.66</c:v>
                </c:pt>
                <c:pt idx="417">
                  <c:v>51.66</c:v>
                </c:pt>
                <c:pt idx="418">
                  <c:v>51.65</c:v>
                </c:pt>
                <c:pt idx="419">
                  <c:v>51.62</c:v>
                </c:pt>
                <c:pt idx="420">
                  <c:v>51.6</c:v>
                </c:pt>
                <c:pt idx="421">
                  <c:v>51.58</c:v>
                </c:pt>
                <c:pt idx="422">
                  <c:v>51.56</c:v>
                </c:pt>
                <c:pt idx="423">
                  <c:v>51.54</c:v>
                </c:pt>
                <c:pt idx="424">
                  <c:v>51.53</c:v>
                </c:pt>
                <c:pt idx="425">
                  <c:v>51.52</c:v>
                </c:pt>
                <c:pt idx="426">
                  <c:v>51.5</c:v>
                </c:pt>
                <c:pt idx="427">
                  <c:v>51.48</c:v>
                </c:pt>
                <c:pt idx="428">
                  <c:v>51.45</c:v>
                </c:pt>
                <c:pt idx="429">
                  <c:v>51.43</c:v>
                </c:pt>
                <c:pt idx="430">
                  <c:v>51.39</c:v>
                </c:pt>
                <c:pt idx="431">
                  <c:v>51.36</c:v>
                </c:pt>
                <c:pt idx="432">
                  <c:v>51.33</c:v>
                </c:pt>
                <c:pt idx="433">
                  <c:v>51.3</c:v>
                </c:pt>
                <c:pt idx="434">
                  <c:v>51.27</c:v>
                </c:pt>
                <c:pt idx="435">
                  <c:v>51.26</c:v>
                </c:pt>
                <c:pt idx="436">
                  <c:v>51.25</c:v>
                </c:pt>
                <c:pt idx="437">
                  <c:v>51.24</c:v>
                </c:pt>
                <c:pt idx="438">
                  <c:v>51.24</c:v>
                </c:pt>
                <c:pt idx="439">
                  <c:v>51.24</c:v>
                </c:pt>
                <c:pt idx="440">
                  <c:v>51.24</c:v>
                </c:pt>
                <c:pt idx="441">
                  <c:v>51.23</c:v>
                </c:pt>
                <c:pt idx="442">
                  <c:v>51.22</c:v>
                </c:pt>
                <c:pt idx="443">
                  <c:v>51.2</c:v>
                </c:pt>
                <c:pt idx="444">
                  <c:v>51.18</c:v>
                </c:pt>
                <c:pt idx="445">
                  <c:v>51.16</c:v>
                </c:pt>
                <c:pt idx="446">
                  <c:v>51.14</c:v>
                </c:pt>
                <c:pt idx="447">
                  <c:v>51.11</c:v>
                </c:pt>
                <c:pt idx="448">
                  <c:v>51.1</c:v>
                </c:pt>
                <c:pt idx="449">
                  <c:v>51.09</c:v>
                </c:pt>
                <c:pt idx="450">
                  <c:v>51.06</c:v>
                </c:pt>
                <c:pt idx="451">
                  <c:v>51.02</c:v>
                </c:pt>
                <c:pt idx="452">
                  <c:v>50.99</c:v>
                </c:pt>
                <c:pt idx="453">
                  <c:v>50.95</c:v>
                </c:pt>
                <c:pt idx="454">
                  <c:v>50.91</c:v>
                </c:pt>
                <c:pt idx="455">
                  <c:v>50.88</c:v>
                </c:pt>
                <c:pt idx="456">
                  <c:v>50.86</c:v>
                </c:pt>
                <c:pt idx="457">
                  <c:v>50.84</c:v>
                </c:pt>
                <c:pt idx="458">
                  <c:v>50.83</c:v>
                </c:pt>
                <c:pt idx="459">
                  <c:v>50.82</c:v>
                </c:pt>
                <c:pt idx="460">
                  <c:v>50.81</c:v>
                </c:pt>
                <c:pt idx="461">
                  <c:v>50.81</c:v>
                </c:pt>
                <c:pt idx="462">
                  <c:v>50.79</c:v>
                </c:pt>
                <c:pt idx="463">
                  <c:v>50.76</c:v>
                </c:pt>
                <c:pt idx="464">
                  <c:v>50.74</c:v>
                </c:pt>
                <c:pt idx="465">
                  <c:v>50.72</c:v>
                </c:pt>
                <c:pt idx="466">
                  <c:v>50.68</c:v>
                </c:pt>
                <c:pt idx="467">
                  <c:v>50.65</c:v>
                </c:pt>
                <c:pt idx="468">
                  <c:v>50.63</c:v>
                </c:pt>
                <c:pt idx="469">
                  <c:v>50.61</c:v>
                </c:pt>
                <c:pt idx="470">
                  <c:v>50.58</c:v>
                </c:pt>
                <c:pt idx="471">
                  <c:v>50.56</c:v>
                </c:pt>
                <c:pt idx="472">
                  <c:v>50.56</c:v>
                </c:pt>
                <c:pt idx="473">
                  <c:v>50.55</c:v>
                </c:pt>
                <c:pt idx="474">
                  <c:v>50.55</c:v>
                </c:pt>
                <c:pt idx="475">
                  <c:v>50.55</c:v>
                </c:pt>
                <c:pt idx="476">
                  <c:v>50.55</c:v>
                </c:pt>
                <c:pt idx="477">
                  <c:v>50.55</c:v>
                </c:pt>
                <c:pt idx="478">
                  <c:v>50.55</c:v>
                </c:pt>
                <c:pt idx="479">
                  <c:v>50.55</c:v>
                </c:pt>
                <c:pt idx="480">
                  <c:v>50.55</c:v>
                </c:pt>
                <c:pt idx="481">
                  <c:v>50.55</c:v>
                </c:pt>
                <c:pt idx="482">
                  <c:v>50.55</c:v>
                </c:pt>
                <c:pt idx="483">
                  <c:v>50.54</c:v>
                </c:pt>
                <c:pt idx="484">
                  <c:v>50.53</c:v>
                </c:pt>
                <c:pt idx="485">
                  <c:v>50.53</c:v>
                </c:pt>
                <c:pt idx="486">
                  <c:v>50.52</c:v>
                </c:pt>
                <c:pt idx="487">
                  <c:v>50.5</c:v>
                </c:pt>
                <c:pt idx="488">
                  <c:v>50.48</c:v>
                </c:pt>
                <c:pt idx="489">
                  <c:v>50.46</c:v>
                </c:pt>
                <c:pt idx="490">
                  <c:v>50.44</c:v>
                </c:pt>
                <c:pt idx="491">
                  <c:v>50.42</c:v>
                </c:pt>
                <c:pt idx="492">
                  <c:v>50.42</c:v>
                </c:pt>
                <c:pt idx="493">
                  <c:v>50.41</c:v>
                </c:pt>
                <c:pt idx="494">
                  <c:v>50.41</c:v>
                </c:pt>
                <c:pt idx="495">
                  <c:v>50.4</c:v>
                </c:pt>
                <c:pt idx="496">
                  <c:v>50.38</c:v>
                </c:pt>
                <c:pt idx="497">
                  <c:v>50.37</c:v>
                </c:pt>
                <c:pt idx="498">
                  <c:v>50.35</c:v>
                </c:pt>
                <c:pt idx="499">
                  <c:v>50.33</c:v>
                </c:pt>
                <c:pt idx="500">
                  <c:v>50.32</c:v>
                </c:pt>
                <c:pt idx="501">
                  <c:v>50.31</c:v>
                </c:pt>
                <c:pt idx="502">
                  <c:v>50.28</c:v>
                </c:pt>
                <c:pt idx="503">
                  <c:v>50.26</c:v>
                </c:pt>
                <c:pt idx="504">
                  <c:v>50.23</c:v>
                </c:pt>
                <c:pt idx="505">
                  <c:v>50.2</c:v>
                </c:pt>
                <c:pt idx="506">
                  <c:v>50.17</c:v>
                </c:pt>
                <c:pt idx="507">
                  <c:v>50.16</c:v>
                </c:pt>
                <c:pt idx="508">
                  <c:v>50.14</c:v>
                </c:pt>
                <c:pt idx="509">
                  <c:v>50.14</c:v>
                </c:pt>
                <c:pt idx="510">
                  <c:v>50.13</c:v>
                </c:pt>
                <c:pt idx="511">
                  <c:v>50.12</c:v>
                </c:pt>
                <c:pt idx="512">
                  <c:v>50.11</c:v>
                </c:pt>
                <c:pt idx="513">
                  <c:v>50.1</c:v>
                </c:pt>
                <c:pt idx="514">
                  <c:v>50.09</c:v>
                </c:pt>
                <c:pt idx="515">
                  <c:v>50.08</c:v>
                </c:pt>
                <c:pt idx="516">
                  <c:v>50.06</c:v>
                </c:pt>
                <c:pt idx="517">
                  <c:v>50.05</c:v>
                </c:pt>
                <c:pt idx="518">
                  <c:v>50.03</c:v>
                </c:pt>
                <c:pt idx="519">
                  <c:v>50.02</c:v>
                </c:pt>
                <c:pt idx="520">
                  <c:v>50.02</c:v>
                </c:pt>
                <c:pt idx="521">
                  <c:v>50.01</c:v>
                </c:pt>
                <c:pt idx="522">
                  <c:v>50.01</c:v>
                </c:pt>
                <c:pt idx="523">
                  <c:v>50.01</c:v>
                </c:pt>
                <c:pt idx="524">
                  <c:v>50</c:v>
                </c:pt>
                <c:pt idx="525">
                  <c:v>50</c:v>
                </c:pt>
                <c:pt idx="526">
                  <c:v>50</c:v>
                </c:pt>
                <c:pt idx="527">
                  <c:v>50</c:v>
                </c:pt>
                <c:pt idx="528">
                  <c:v>50</c:v>
                </c:pt>
                <c:pt idx="529">
                  <c:v>50</c:v>
                </c:pt>
                <c:pt idx="530">
                  <c:v>50</c:v>
                </c:pt>
                <c:pt idx="531">
                  <c:v>50</c:v>
                </c:pt>
                <c:pt idx="532">
                  <c:v>50</c:v>
                </c:pt>
                <c:pt idx="533">
                  <c:v>50</c:v>
                </c:pt>
                <c:pt idx="534">
                  <c:v>50</c:v>
                </c:pt>
                <c:pt idx="535">
                  <c:v>50</c:v>
                </c:pt>
                <c:pt idx="536">
                  <c:v>50</c:v>
                </c:pt>
                <c:pt idx="537">
                  <c:v>50</c:v>
                </c:pt>
                <c:pt idx="538">
                  <c:v>50</c:v>
                </c:pt>
                <c:pt idx="539">
                  <c:v>50</c:v>
                </c:pt>
                <c:pt idx="540">
                  <c:v>50</c:v>
                </c:pt>
                <c:pt idx="541">
                  <c:v>50</c:v>
                </c:pt>
                <c:pt idx="542">
                  <c:v>50</c:v>
                </c:pt>
                <c:pt idx="543">
                  <c:v>50</c:v>
                </c:pt>
                <c:pt idx="544">
                  <c:v>49.99</c:v>
                </c:pt>
                <c:pt idx="545">
                  <c:v>49.98</c:v>
                </c:pt>
                <c:pt idx="546">
                  <c:v>49.97</c:v>
                </c:pt>
                <c:pt idx="547">
                  <c:v>49.96</c:v>
                </c:pt>
                <c:pt idx="548">
                  <c:v>49.95</c:v>
                </c:pt>
                <c:pt idx="549">
                  <c:v>49.94</c:v>
                </c:pt>
                <c:pt idx="550">
                  <c:v>49.94</c:v>
                </c:pt>
                <c:pt idx="551">
                  <c:v>49.93</c:v>
                </c:pt>
                <c:pt idx="552">
                  <c:v>49.91</c:v>
                </c:pt>
                <c:pt idx="553">
                  <c:v>49.9</c:v>
                </c:pt>
                <c:pt idx="554">
                  <c:v>49.88</c:v>
                </c:pt>
                <c:pt idx="555">
                  <c:v>49.86</c:v>
                </c:pt>
                <c:pt idx="556">
                  <c:v>49.85</c:v>
                </c:pt>
                <c:pt idx="557">
                  <c:v>49.84</c:v>
                </c:pt>
                <c:pt idx="558">
                  <c:v>49.83</c:v>
                </c:pt>
                <c:pt idx="559">
                  <c:v>49.82</c:v>
                </c:pt>
                <c:pt idx="560">
                  <c:v>49.81</c:v>
                </c:pt>
                <c:pt idx="561">
                  <c:v>49.79</c:v>
                </c:pt>
                <c:pt idx="562">
                  <c:v>49.78</c:v>
                </c:pt>
                <c:pt idx="563">
                  <c:v>49.77</c:v>
                </c:pt>
                <c:pt idx="564">
                  <c:v>49.76</c:v>
                </c:pt>
                <c:pt idx="565">
                  <c:v>49.76</c:v>
                </c:pt>
                <c:pt idx="566">
                  <c:v>49.75</c:v>
                </c:pt>
                <c:pt idx="567">
                  <c:v>49.74</c:v>
                </c:pt>
                <c:pt idx="568">
                  <c:v>49.74</c:v>
                </c:pt>
                <c:pt idx="569">
                  <c:v>49.73</c:v>
                </c:pt>
                <c:pt idx="570">
                  <c:v>49.73</c:v>
                </c:pt>
                <c:pt idx="571">
                  <c:v>49.73</c:v>
                </c:pt>
                <c:pt idx="572">
                  <c:v>49.73</c:v>
                </c:pt>
                <c:pt idx="573">
                  <c:v>49.73</c:v>
                </c:pt>
                <c:pt idx="574">
                  <c:v>49.72</c:v>
                </c:pt>
                <c:pt idx="575">
                  <c:v>49.71</c:v>
                </c:pt>
                <c:pt idx="576">
                  <c:v>49.7</c:v>
                </c:pt>
                <c:pt idx="577">
                  <c:v>49.68</c:v>
                </c:pt>
                <c:pt idx="578">
                  <c:v>49.67</c:v>
                </c:pt>
                <c:pt idx="579">
                  <c:v>49.65</c:v>
                </c:pt>
                <c:pt idx="580">
                  <c:v>49.64</c:v>
                </c:pt>
                <c:pt idx="581">
                  <c:v>49.63</c:v>
                </c:pt>
                <c:pt idx="582">
                  <c:v>49.63</c:v>
                </c:pt>
                <c:pt idx="583">
                  <c:v>49.62</c:v>
                </c:pt>
                <c:pt idx="584">
                  <c:v>49.61</c:v>
                </c:pt>
                <c:pt idx="585">
                  <c:v>49.6</c:v>
                </c:pt>
                <c:pt idx="586">
                  <c:v>49.6</c:v>
                </c:pt>
                <c:pt idx="587">
                  <c:v>49.6</c:v>
                </c:pt>
                <c:pt idx="588">
                  <c:v>49.6</c:v>
                </c:pt>
                <c:pt idx="589">
                  <c:v>49.6</c:v>
                </c:pt>
                <c:pt idx="590">
                  <c:v>49.6</c:v>
                </c:pt>
                <c:pt idx="591">
                  <c:v>49.6</c:v>
                </c:pt>
                <c:pt idx="592">
                  <c:v>49.6</c:v>
                </c:pt>
                <c:pt idx="593">
                  <c:v>49.6</c:v>
                </c:pt>
                <c:pt idx="594">
                  <c:v>49.6</c:v>
                </c:pt>
                <c:pt idx="595">
                  <c:v>49.6</c:v>
                </c:pt>
                <c:pt idx="596">
                  <c:v>49.6</c:v>
                </c:pt>
                <c:pt idx="597">
                  <c:v>49.6</c:v>
                </c:pt>
                <c:pt idx="598">
                  <c:v>49.6</c:v>
                </c:pt>
                <c:pt idx="599">
                  <c:v>49.6</c:v>
                </c:pt>
                <c:pt idx="600">
                  <c:v>49.6</c:v>
                </c:pt>
                <c:pt idx="601">
                  <c:v>49.6</c:v>
                </c:pt>
                <c:pt idx="602">
                  <c:v>49.6</c:v>
                </c:pt>
                <c:pt idx="603">
                  <c:v>49.6</c:v>
                </c:pt>
                <c:pt idx="604">
                  <c:v>49.59</c:v>
                </c:pt>
                <c:pt idx="605">
                  <c:v>49.59</c:v>
                </c:pt>
                <c:pt idx="606">
                  <c:v>49.59</c:v>
                </c:pt>
                <c:pt idx="607">
                  <c:v>49.58</c:v>
                </c:pt>
                <c:pt idx="608">
                  <c:v>49.58</c:v>
                </c:pt>
                <c:pt idx="609">
                  <c:v>49.57</c:v>
                </c:pt>
                <c:pt idx="610">
                  <c:v>49.56</c:v>
                </c:pt>
                <c:pt idx="611">
                  <c:v>49.55</c:v>
                </c:pt>
                <c:pt idx="612">
                  <c:v>49.53</c:v>
                </c:pt>
                <c:pt idx="613">
                  <c:v>49.51</c:v>
                </c:pt>
                <c:pt idx="614">
                  <c:v>49.49</c:v>
                </c:pt>
                <c:pt idx="615">
                  <c:v>49.47</c:v>
                </c:pt>
                <c:pt idx="616">
                  <c:v>49.45</c:v>
                </c:pt>
                <c:pt idx="617">
                  <c:v>49.43</c:v>
                </c:pt>
                <c:pt idx="618">
                  <c:v>49.42</c:v>
                </c:pt>
                <c:pt idx="619">
                  <c:v>49.4</c:v>
                </c:pt>
                <c:pt idx="620">
                  <c:v>49.39</c:v>
                </c:pt>
                <c:pt idx="621">
                  <c:v>49.38</c:v>
                </c:pt>
                <c:pt idx="622">
                  <c:v>49.36</c:v>
                </c:pt>
                <c:pt idx="623">
                  <c:v>49.35</c:v>
                </c:pt>
                <c:pt idx="624">
                  <c:v>49.34</c:v>
                </c:pt>
                <c:pt idx="625">
                  <c:v>49.34</c:v>
                </c:pt>
                <c:pt idx="626">
                  <c:v>49.33</c:v>
                </c:pt>
                <c:pt idx="627">
                  <c:v>49.32</c:v>
                </c:pt>
                <c:pt idx="628">
                  <c:v>49.32</c:v>
                </c:pt>
                <c:pt idx="629">
                  <c:v>49.31</c:v>
                </c:pt>
                <c:pt idx="630">
                  <c:v>49.3</c:v>
                </c:pt>
                <c:pt idx="631">
                  <c:v>49.3</c:v>
                </c:pt>
                <c:pt idx="632">
                  <c:v>49.29</c:v>
                </c:pt>
                <c:pt idx="633">
                  <c:v>49.28</c:v>
                </c:pt>
                <c:pt idx="634">
                  <c:v>49.28</c:v>
                </c:pt>
                <c:pt idx="635">
                  <c:v>49.27</c:v>
                </c:pt>
                <c:pt idx="636">
                  <c:v>49.25</c:v>
                </c:pt>
                <c:pt idx="637">
                  <c:v>49.24</c:v>
                </c:pt>
                <c:pt idx="638">
                  <c:v>49.22</c:v>
                </c:pt>
                <c:pt idx="639">
                  <c:v>49.21</c:v>
                </c:pt>
                <c:pt idx="640">
                  <c:v>49.19</c:v>
                </c:pt>
                <c:pt idx="641">
                  <c:v>49.18</c:v>
                </c:pt>
                <c:pt idx="642">
                  <c:v>49.17</c:v>
                </c:pt>
                <c:pt idx="643">
                  <c:v>49.15</c:v>
                </c:pt>
                <c:pt idx="644">
                  <c:v>49.14</c:v>
                </c:pt>
                <c:pt idx="645">
                  <c:v>49.12</c:v>
                </c:pt>
                <c:pt idx="646">
                  <c:v>49.11</c:v>
                </c:pt>
                <c:pt idx="647">
                  <c:v>49.1</c:v>
                </c:pt>
                <c:pt idx="648">
                  <c:v>49.1</c:v>
                </c:pt>
                <c:pt idx="649">
                  <c:v>49.09</c:v>
                </c:pt>
                <c:pt idx="650">
                  <c:v>49.09</c:v>
                </c:pt>
                <c:pt idx="651">
                  <c:v>49.08</c:v>
                </c:pt>
                <c:pt idx="652">
                  <c:v>49.07</c:v>
                </c:pt>
                <c:pt idx="653">
                  <c:v>49.07</c:v>
                </c:pt>
                <c:pt idx="654">
                  <c:v>49.07</c:v>
                </c:pt>
                <c:pt idx="655">
                  <c:v>49.06</c:v>
                </c:pt>
                <c:pt idx="656">
                  <c:v>49.06</c:v>
                </c:pt>
                <c:pt idx="657">
                  <c:v>49.06</c:v>
                </c:pt>
                <c:pt idx="658">
                  <c:v>49.06</c:v>
                </c:pt>
                <c:pt idx="659">
                  <c:v>49.06</c:v>
                </c:pt>
                <c:pt idx="660">
                  <c:v>49.06</c:v>
                </c:pt>
                <c:pt idx="661">
                  <c:v>49.06</c:v>
                </c:pt>
                <c:pt idx="662">
                  <c:v>49.06</c:v>
                </c:pt>
                <c:pt idx="663">
                  <c:v>49.06</c:v>
                </c:pt>
                <c:pt idx="664">
                  <c:v>49.06</c:v>
                </c:pt>
                <c:pt idx="665">
                  <c:v>49.06</c:v>
                </c:pt>
                <c:pt idx="666">
                  <c:v>49.06</c:v>
                </c:pt>
                <c:pt idx="667">
                  <c:v>49.06</c:v>
                </c:pt>
                <c:pt idx="668">
                  <c:v>49.06</c:v>
                </c:pt>
                <c:pt idx="669">
                  <c:v>49.06</c:v>
                </c:pt>
                <c:pt idx="670">
                  <c:v>49.06</c:v>
                </c:pt>
                <c:pt idx="671">
                  <c:v>49.06</c:v>
                </c:pt>
                <c:pt idx="672">
                  <c:v>49.06</c:v>
                </c:pt>
                <c:pt idx="673">
                  <c:v>49.06</c:v>
                </c:pt>
                <c:pt idx="674">
                  <c:v>49.06</c:v>
                </c:pt>
                <c:pt idx="675">
                  <c:v>49.06</c:v>
                </c:pt>
                <c:pt idx="676">
                  <c:v>49.06</c:v>
                </c:pt>
                <c:pt idx="677">
                  <c:v>49.06</c:v>
                </c:pt>
                <c:pt idx="678">
                  <c:v>49.06</c:v>
                </c:pt>
                <c:pt idx="679">
                  <c:v>49.06</c:v>
                </c:pt>
                <c:pt idx="680">
                  <c:v>49.06</c:v>
                </c:pt>
                <c:pt idx="681">
                  <c:v>49.06</c:v>
                </c:pt>
                <c:pt idx="682">
                  <c:v>49.06</c:v>
                </c:pt>
                <c:pt idx="683">
                  <c:v>49.06</c:v>
                </c:pt>
                <c:pt idx="684">
                  <c:v>49.06</c:v>
                </c:pt>
                <c:pt idx="685">
                  <c:v>49.06</c:v>
                </c:pt>
                <c:pt idx="686">
                  <c:v>49.06</c:v>
                </c:pt>
                <c:pt idx="687">
                  <c:v>49.06</c:v>
                </c:pt>
                <c:pt idx="688">
                  <c:v>49.06</c:v>
                </c:pt>
                <c:pt idx="689">
                  <c:v>49.06</c:v>
                </c:pt>
                <c:pt idx="690">
                  <c:v>49.06</c:v>
                </c:pt>
                <c:pt idx="691">
                  <c:v>49.06</c:v>
                </c:pt>
                <c:pt idx="692">
                  <c:v>49.07</c:v>
                </c:pt>
                <c:pt idx="693">
                  <c:v>49.07</c:v>
                </c:pt>
                <c:pt idx="694">
                  <c:v>49.07</c:v>
                </c:pt>
                <c:pt idx="695">
                  <c:v>49.08</c:v>
                </c:pt>
                <c:pt idx="696">
                  <c:v>49.08</c:v>
                </c:pt>
                <c:pt idx="697">
                  <c:v>49.08</c:v>
                </c:pt>
                <c:pt idx="698">
                  <c:v>49.08</c:v>
                </c:pt>
                <c:pt idx="699">
                  <c:v>49.09</c:v>
                </c:pt>
                <c:pt idx="700">
                  <c:v>49.09</c:v>
                </c:pt>
                <c:pt idx="701">
                  <c:v>49.1</c:v>
                </c:pt>
                <c:pt idx="702">
                  <c:v>49.11</c:v>
                </c:pt>
                <c:pt idx="703">
                  <c:v>49.12</c:v>
                </c:pt>
                <c:pt idx="704">
                  <c:v>49.13</c:v>
                </c:pt>
                <c:pt idx="705">
                  <c:v>49.14</c:v>
                </c:pt>
                <c:pt idx="706">
                  <c:v>49.14</c:v>
                </c:pt>
                <c:pt idx="707">
                  <c:v>49.14</c:v>
                </c:pt>
                <c:pt idx="708">
                  <c:v>49.14</c:v>
                </c:pt>
                <c:pt idx="709">
                  <c:v>49.16</c:v>
                </c:pt>
                <c:pt idx="710">
                  <c:v>49.17</c:v>
                </c:pt>
                <c:pt idx="711">
                  <c:v>49.18</c:v>
                </c:pt>
                <c:pt idx="712">
                  <c:v>49.2</c:v>
                </c:pt>
                <c:pt idx="713">
                  <c:v>49.21</c:v>
                </c:pt>
                <c:pt idx="714">
                  <c:v>49.22</c:v>
                </c:pt>
                <c:pt idx="715">
                  <c:v>49.24</c:v>
                </c:pt>
                <c:pt idx="716">
                  <c:v>49.25</c:v>
                </c:pt>
                <c:pt idx="717">
                  <c:v>49.27</c:v>
                </c:pt>
                <c:pt idx="718">
                  <c:v>49.29</c:v>
                </c:pt>
                <c:pt idx="719">
                  <c:v>49.3</c:v>
                </c:pt>
                <c:pt idx="720">
                  <c:v>49.31</c:v>
                </c:pt>
                <c:pt idx="721">
                  <c:v>49.32</c:v>
                </c:pt>
                <c:pt idx="722">
                  <c:v>49.33</c:v>
                </c:pt>
                <c:pt idx="723">
                  <c:v>49.34</c:v>
                </c:pt>
                <c:pt idx="724">
                  <c:v>49.35</c:v>
                </c:pt>
                <c:pt idx="725">
                  <c:v>49.37</c:v>
                </c:pt>
                <c:pt idx="726">
                  <c:v>49.39</c:v>
                </c:pt>
                <c:pt idx="727">
                  <c:v>49.43</c:v>
                </c:pt>
                <c:pt idx="728">
                  <c:v>49.46</c:v>
                </c:pt>
                <c:pt idx="729">
                  <c:v>49.49</c:v>
                </c:pt>
                <c:pt idx="730">
                  <c:v>49.53</c:v>
                </c:pt>
                <c:pt idx="731">
                  <c:v>49.56</c:v>
                </c:pt>
                <c:pt idx="732">
                  <c:v>49.57</c:v>
                </c:pt>
                <c:pt idx="733">
                  <c:v>49.58</c:v>
                </c:pt>
                <c:pt idx="734">
                  <c:v>49.59</c:v>
                </c:pt>
                <c:pt idx="735">
                  <c:v>49.6</c:v>
                </c:pt>
                <c:pt idx="736">
                  <c:v>49.6</c:v>
                </c:pt>
                <c:pt idx="737">
                  <c:v>49.6</c:v>
                </c:pt>
                <c:pt idx="738">
                  <c:v>49.6</c:v>
                </c:pt>
                <c:pt idx="739">
                  <c:v>49.6</c:v>
                </c:pt>
                <c:pt idx="740">
                  <c:v>49.6</c:v>
                </c:pt>
                <c:pt idx="741">
                  <c:v>49.6</c:v>
                </c:pt>
                <c:pt idx="742">
                  <c:v>49.6</c:v>
                </c:pt>
                <c:pt idx="743">
                  <c:v>49.6</c:v>
                </c:pt>
                <c:pt idx="744">
                  <c:v>49.6</c:v>
                </c:pt>
                <c:pt idx="745">
                  <c:v>49.6</c:v>
                </c:pt>
                <c:pt idx="746">
                  <c:v>49.61</c:v>
                </c:pt>
                <c:pt idx="747">
                  <c:v>49.62</c:v>
                </c:pt>
                <c:pt idx="748">
                  <c:v>49.64</c:v>
                </c:pt>
                <c:pt idx="749">
                  <c:v>49.67</c:v>
                </c:pt>
                <c:pt idx="750">
                  <c:v>49.69</c:v>
                </c:pt>
                <c:pt idx="751">
                  <c:v>49.71</c:v>
                </c:pt>
                <c:pt idx="752">
                  <c:v>49.72</c:v>
                </c:pt>
                <c:pt idx="753">
                  <c:v>49.74</c:v>
                </c:pt>
                <c:pt idx="754">
                  <c:v>49.74</c:v>
                </c:pt>
                <c:pt idx="755">
                  <c:v>49.76</c:v>
                </c:pt>
                <c:pt idx="756">
                  <c:v>49.79</c:v>
                </c:pt>
                <c:pt idx="757">
                  <c:v>49.83</c:v>
                </c:pt>
                <c:pt idx="758">
                  <c:v>49.86</c:v>
                </c:pt>
                <c:pt idx="759">
                  <c:v>49.9</c:v>
                </c:pt>
                <c:pt idx="760">
                  <c:v>49.93</c:v>
                </c:pt>
                <c:pt idx="761">
                  <c:v>49.96</c:v>
                </c:pt>
                <c:pt idx="762">
                  <c:v>49.98</c:v>
                </c:pt>
                <c:pt idx="763">
                  <c:v>49.99</c:v>
                </c:pt>
                <c:pt idx="764">
                  <c:v>50</c:v>
                </c:pt>
                <c:pt idx="765">
                  <c:v>50</c:v>
                </c:pt>
                <c:pt idx="766">
                  <c:v>50</c:v>
                </c:pt>
                <c:pt idx="767">
                  <c:v>50</c:v>
                </c:pt>
                <c:pt idx="768">
                  <c:v>50.01</c:v>
                </c:pt>
                <c:pt idx="769">
                  <c:v>50.01</c:v>
                </c:pt>
                <c:pt idx="770">
                  <c:v>50.02</c:v>
                </c:pt>
                <c:pt idx="771">
                  <c:v>50.04</c:v>
                </c:pt>
                <c:pt idx="772">
                  <c:v>50.06</c:v>
                </c:pt>
                <c:pt idx="773">
                  <c:v>50.08</c:v>
                </c:pt>
                <c:pt idx="774">
                  <c:v>50.1</c:v>
                </c:pt>
                <c:pt idx="775">
                  <c:v>50.12</c:v>
                </c:pt>
                <c:pt idx="776">
                  <c:v>50.13</c:v>
                </c:pt>
                <c:pt idx="777">
                  <c:v>50.15</c:v>
                </c:pt>
                <c:pt idx="778">
                  <c:v>50.17</c:v>
                </c:pt>
                <c:pt idx="779">
                  <c:v>50.2</c:v>
                </c:pt>
                <c:pt idx="780">
                  <c:v>50.24</c:v>
                </c:pt>
                <c:pt idx="781">
                  <c:v>50.29</c:v>
                </c:pt>
                <c:pt idx="782">
                  <c:v>50.32</c:v>
                </c:pt>
                <c:pt idx="783">
                  <c:v>50.35</c:v>
                </c:pt>
                <c:pt idx="784">
                  <c:v>50.38</c:v>
                </c:pt>
                <c:pt idx="785">
                  <c:v>50.4</c:v>
                </c:pt>
                <c:pt idx="786">
                  <c:v>50.41</c:v>
                </c:pt>
                <c:pt idx="787">
                  <c:v>50.42</c:v>
                </c:pt>
                <c:pt idx="788">
                  <c:v>50.44</c:v>
                </c:pt>
                <c:pt idx="789">
                  <c:v>50.45</c:v>
                </c:pt>
                <c:pt idx="790">
                  <c:v>50.47</c:v>
                </c:pt>
                <c:pt idx="791">
                  <c:v>50.49</c:v>
                </c:pt>
                <c:pt idx="792">
                  <c:v>50.51</c:v>
                </c:pt>
                <c:pt idx="793">
                  <c:v>50.53</c:v>
                </c:pt>
                <c:pt idx="794">
                  <c:v>50.54</c:v>
                </c:pt>
                <c:pt idx="795">
                  <c:v>50.54</c:v>
                </c:pt>
                <c:pt idx="796">
                  <c:v>50.55</c:v>
                </c:pt>
                <c:pt idx="797">
                  <c:v>50.55</c:v>
                </c:pt>
                <c:pt idx="798">
                  <c:v>50.55</c:v>
                </c:pt>
                <c:pt idx="799">
                  <c:v>50.55</c:v>
                </c:pt>
                <c:pt idx="800">
                  <c:v>50.55</c:v>
                </c:pt>
                <c:pt idx="801">
                  <c:v>50.55</c:v>
                </c:pt>
                <c:pt idx="802">
                  <c:v>50.55</c:v>
                </c:pt>
                <c:pt idx="803">
                  <c:v>50.55</c:v>
                </c:pt>
                <c:pt idx="804">
                  <c:v>50.55</c:v>
                </c:pt>
                <c:pt idx="805">
                  <c:v>50.55</c:v>
                </c:pt>
                <c:pt idx="806">
                  <c:v>50.55</c:v>
                </c:pt>
                <c:pt idx="807">
                  <c:v>50.55</c:v>
                </c:pt>
                <c:pt idx="808">
                  <c:v>50.55</c:v>
                </c:pt>
                <c:pt idx="809">
                  <c:v>50.55</c:v>
                </c:pt>
                <c:pt idx="810">
                  <c:v>50.55</c:v>
                </c:pt>
                <c:pt idx="811">
                  <c:v>50.55</c:v>
                </c:pt>
                <c:pt idx="812">
                  <c:v>50.55</c:v>
                </c:pt>
                <c:pt idx="813">
                  <c:v>50.55</c:v>
                </c:pt>
                <c:pt idx="814">
                  <c:v>50.55</c:v>
                </c:pt>
                <c:pt idx="815">
                  <c:v>50.55</c:v>
                </c:pt>
                <c:pt idx="816">
                  <c:v>50.55</c:v>
                </c:pt>
                <c:pt idx="817">
                  <c:v>50.55</c:v>
                </c:pt>
                <c:pt idx="818">
                  <c:v>50.55</c:v>
                </c:pt>
                <c:pt idx="819">
                  <c:v>50.55</c:v>
                </c:pt>
                <c:pt idx="820">
                  <c:v>50.55</c:v>
                </c:pt>
                <c:pt idx="821">
                  <c:v>50.55</c:v>
                </c:pt>
                <c:pt idx="822">
                  <c:v>50.55</c:v>
                </c:pt>
                <c:pt idx="823">
                  <c:v>50.55</c:v>
                </c:pt>
                <c:pt idx="824">
                  <c:v>50.55</c:v>
                </c:pt>
                <c:pt idx="825">
                  <c:v>50.55</c:v>
                </c:pt>
                <c:pt idx="826">
                  <c:v>50.55</c:v>
                </c:pt>
                <c:pt idx="827">
                  <c:v>50.55</c:v>
                </c:pt>
                <c:pt idx="828">
                  <c:v>50.55</c:v>
                </c:pt>
                <c:pt idx="829">
                  <c:v>50.55</c:v>
                </c:pt>
                <c:pt idx="830">
                  <c:v>50.55</c:v>
                </c:pt>
                <c:pt idx="831">
                  <c:v>50.55</c:v>
                </c:pt>
                <c:pt idx="832">
                  <c:v>50.55</c:v>
                </c:pt>
                <c:pt idx="833">
                  <c:v>50.55</c:v>
                </c:pt>
                <c:pt idx="834">
                  <c:v>50.55</c:v>
                </c:pt>
                <c:pt idx="835">
                  <c:v>50.55</c:v>
                </c:pt>
                <c:pt idx="836">
                  <c:v>50.55</c:v>
                </c:pt>
                <c:pt idx="837">
                  <c:v>50.55</c:v>
                </c:pt>
                <c:pt idx="838">
                  <c:v>50.55</c:v>
                </c:pt>
                <c:pt idx="839">
                  <c:v>50.55</c:v>
                </c:pt>
                <c:pt idx="840">
                  <c:v>50.55</c:v>
                </c:pt>
                <c:pt idx="841">
                  <c:v>50.55</c:v>
                </c:pt>
                <c:pt idx="842">
                  <c:v>50.55</c:v>
                </c:pt>
                <c:pt idx="843">
                  <c:v>50.55</c:v>
                </c:pt>
                <c:pt idx="844">
                  <c:v>50.55</c:v>
                </c:pt>
                <c:pt idx="845">
                  <c:v>50.55</c:v>
                </c:pt>
                <c:pt idx="846">
                  <c:v>50.55</c:v>
                </c:pt>
                <c:pt idx="847">
                  <c:v>50.55</c:v>
                </c:pt>
                <c:pt idx="848">
                  <c:v>50.55</c:v>
                </c:pt>
                <c:pt idx="849">
                  <c:v>50.55</c:v>
                </c:pt>
                <c:pt idx="850">
                  <c:v>50.55</c:v>
                </c:pt>
                <c:pt idx="851">
                  <c:v>50.55</c:v>
                </c:pt>
                <c:pt idx="852">
                  <c:v>50.55</c:v>
                </c:pt>
                <c:pt idx="853">
                  <c:v>50.55</c:v>
                </c:pt>
                <c:pt idx="854">
                  <c:v>50.55</c:v>
                </c:pt>
                <c:pt idx="855">
                  <c:v>50.55</c:v>
                </c:pt>
                <c:pt idx="856">
                  <c:v>50.55</c:v>
                </c:pt>
                <c:pt idx="857">
                  <c:v>50.55</c:v>
                </c:pt>
                <c:pt idx="858">
                  <c:v>50.55</c:v>
                </c:pt>
                <c:pt idx="859">
                  <c:v>50.55</c:v>
                </c:pt>
                <c:pt idx="860">
                  <c:v>50.55</c:v>
                </c:pt>
                <c:pt idx="861">
                  <c:v>50.54</c:v>
                </c:pt>
                <c:pt idx="862">
                  <c:v>50.54</c:v>
                </c:pt>
                <c:pt idx="863">
                  <c:v>50.53</c:v>
                </c:pt>
                <c:pt idx="864">
                  <c:v>50.51</c:v>
                </c:pt>
                <c:pt idx="865">
                  <c:v>50.5</c:v>
                </c:pt>
                <c:pt idx="866">
                  <c:v>50.48</c:v>
                </c:pt>
                <c:pt idx="867">
                  <c:v>50.47</c:v>
                </c:pt>
                <c:pt idx="868">
                  <c:v>50.45</c:v>
                </c:pt>
                <c:pt idx="869">
                  <c:v>50.44</c:v>
                </c:pt>
                <c:pt idx="870">
                  <c:v>50.44</c:v>
                </c:pt>
                <c:pt idx="871">
                  <c:v>50.43</c:v>
                </c:pt>
                <c:pt idx="872">
                  <c:v>50.42</c:v>
                </c:pt>
                <c:pt idx="873">
                  <c:v>50.42</c:v>
                </c:pt>
                <c:pt idx="874">
                  <c:v>50.41</c:v>
                </c:pt>
                <c:pt idx="875">
                  <c:v>50.41</c:v>
                </c:pt>
                <c:pt idx="876">
                  <c:v>50.41</c:v>
                </c:pt>
                <c:pt idx="877">
                  <c:v>50.4</c:v>
                </c:pt>
                <c:pt idx="878">
                  <c:v>50.39</c:v>
                </c:pt>
                <c:pt idx="879">
                  <c:v>50.38</c:v>
                </c:pt>
                <c:pt idx="880">
                  <c:v>50.36</c:v>
                </c:pt>
                <c:pt idx="881">
                  <c:v>50.34</c:v>
                </c:pt>
                <c:pt idx="882">
                  <c:v>50.32</c:v>
                </c:pt>
                <c:pt idx="883">
                  <c:v>50.3</c:v>
                </c:pt>
                <c:pt idx="884">
                  <c:v>50.28</c:v>
                </c:pt>
                <c:pt idx="885">
                  <c:v>50.25</c:v>
                </c:pt>
                <c:pt idx="886">
                  <c:v>50.23</c:v>
                </c:pt>
                <c:pt idx="887">
                  <c:v>50.2</c:v>
                </c:pt>
                <c:pt idx="888">
                  <c:v>50.18</c:v>
                </c:pt>
                <c:pt idx="889">
                  <c:v>50.17</c:v>
                </c:pt>
                <c:pt idx="890">
                  <c:v>50.16</c:v>
                </c:pt>
                <c:pt idx="891">
                  <c:v>50.15</c:v>
                </c:pt>
                <c:pt idx="892">
                  <c:v>50.15</c:v>
                </c:pt>
                <c:pt idx="893">
                  <c:v>50.14</c:v>
                </c:pt>
                <c:pt idx="894">
                  <c:v>50.14</c:v>
                </c:pt>
                <c:pt idx="895">
                  <c:v>50.13</c:v>
                </c:pt>
                <c:pt idx="896">
                  <c:v>50.12</c:v>
                </c:pt>
                <c:pt idx="897">
                  <c:v>50.1</c:v>
                </c:pt>
                <c:pt idx="898">
                  <c:v>50.09</c:v>
                </c:pt>
                <c:pt idx="899">
                  <c:v>50.07</c:v>
                </c:pt>
                <c:pt idx="900">
                  <c:v>50.05</c:v>
                </c:pt>
                <c:pt idx="901">
                  <c:v>50.04</c:v>
                </c:pt>
                <c:pt idx="902">
                  <c:v>50.03</c:v>
                </c:pt>
                <c:pt idx="903">
                  <c:v>50.02</c:v>
                </c:pt>
                <c:pt idx="904">
                  <c:v>50.01</c:v>
                </c:pt>
                <c:pt idx="905">
                  <c:v>50.01</c:v>
                </c:pt>
                <c:pt idx="906">
                  <c:v>50</c:v>
                </c:pt>
                <c:pt idx="907">
                  <c:v>50</c:v>
                </c:pt>
                <c:pt idx="908">
                  <c:v>50</c:v>
                </c:pt>
                <c:pt idx="909">
                  <c:v>50</c:v>
                </c:pt>
                <c:pt idx="910">
                  <c:v>50</c:v>
                </c:pt>
                <c:pt idx="911">
                  <c:v>50</c:v>
                </c:pt>
                <c:pt idx="912">
                  <c:v>50</c:v>
                </c:pt>
                <c:pt idx="913">
                  <c:v>50</c:v>
                </c:pt>
                <c:pt idx="914">
                  <c:v>50</c:v>
                </c:pt>
                <c:pt idx="915">
                  <c:v>50</c:v>
                </c:pt>
                <c:pt idx="916">
                  <c:v>49.99</c:v>
                </c:pt>
                <c:pt idx="917">
                  <c:v>49.99</c:v>
                </c:pt>
                <c:pt idx="918">
                  <c:v>49.98</c:v>
                </c:pt>
                <c:pt idx="919">
                  <c:v>49.97</c:v>
                </c:pt>
                <c:pt idx="920">
                  <c:v>49.96</c:v>
                </c:pt>
                <c:pt idx="921">
                  <c:v>49.94</c:v>
                </c:pt>
                <c:pt idx="922">
                  <c:v>49.93</c:v>
                </c:pt>
                <c:pt idx="923">
                  <c:v>49.92</c:v>
                </c:pt>
                <c:pt idx="924">
                  <c:v>49.9</c:v>
                </c:pt>
                <c:pt idx="925">
                  <c:v>49.89</c:v>
                </c:pt>
                <c:pt idx="926">
                  <c:v>49.87</c:v>
                </c:pt>
                <c:pt idx="927">
                  <c:v>49.86</c:v>
                </c:pt>
                <c:pt idx="928">
                  <c:v>49.84</c:v>
                </c:pt>
                <c:pt idx="929">
                  <c:v>49.83</c:v>
                </c:pt>
                <c:pt idx="930">
                  <c:v>49.81</c:v>
                </c:pt>
                <c:pt idx="931">
                  <c:v>49.8</c:v>
                </c:pt>
                <c:pt idx="932">
                  <c:v>49.78</c:v>
                </c:pt>
                <c:pt idx="933">
                  <c:v>49.78</c:v>
                </c:pt>
                <c:pt idx="934">
                  <c:v>49.76</c:v>
                </c:pt>
                <c:pt idx="935">
                  <c:v>49.75</c:v>
                </c:pt>
                <c:pt idx="936">
                  <c:v>49.74</c:v>
                </c:pt>
                <c:pt idx="937">
                  <c:v>49.74</c:v>
                </c:pt>
                <c:pt idx="938">
                  <c:v>49.73</c:v>
                </c:pt>
                <c:pt idx="939">
                  <c:v>49.73</c:v>
                </c:pt>
                <c:pt idx="940">
                  <c:v>49.73</c:v>
                </c:pt>
                <c:pt idx="941">
                  <c:v>49.73</c:v>
                </c:pt>
                <c:pt idx="942">
                  <c:v>49.72</c:v>
                </c:pt>
                <c:pt idx="943">
                  <c:v>49.72</c:v>
                </c:pt>
                <c:pt idx="944">
                  <c:v>49.72</c:v>
                </c:pt>
                <c:pt idx="945">
                  <c:v>49.71</c:v>
                </c:pt>
                <c:pt idx="946">
                  <c:v>49.7</c:v>
                </c:pt>
                <c:pt idx="947">
                  <c:v>49.69</c:v>
                </c:pt>
                <c:pt idx="948">
                  <c:v>49.67</c:v>
                </c:pt>
                <c:pt idx="949">
                  <c:v>49.66</c:v>
                </c:pt>
                <c:pt idx="950">
                  <c:v>49.65</c:v>
                </c:pt>
                <c:pt idx="951">
                  <c:v>49.64</c:v>
                </c:pt>
                <c:pt idx="952">
                  <c:v>49.63</c:v>
                </c:pt>
                <c:pt idx="953">
                  <c:v>49.62</c:v>
                </c:pt>
                <c:pt idx="954">
                  <c:v>49.61</c:v>
                </c:pt>
                <c:pt idx="955">
                  <c:v>49.6</c:v>
                </c:pt>
                <c:pt idx="956">
                  <c:v>49.6</c:v>
                </c:pt>
                <c:pt idx="957">
                  <c:v>49.6</c:v>
                </c:pt>
                <c:pt idx="958">
                  <c:v>49.6</c:v>
                </c:pt>
                <c:pt idx="959">
                  <c:v>49.6</c:v>
                </c:pt>
                <c:pt idx="960">
                  <c:v>49.6</c:v>
                </c:pt>
                <c:pt idx="961">
                  <c:v>49.6</c:v>
                </c:pt>
                <c:pt idx="962">
                  <c:v>49.6</c:v>
                </c:pt>
                <c:pt idx="963">
                  <c:v>49.6</c:v>
                </c:pt>
                <c:pt idx="964">
                  <c:v>49.6</c:v>
                </c:pt>
                <c:pt idx="965">
                  <c:v>49.6</c:v>
                </c:pt>
                <c:pt idx="966">
                  <c:v>49.6</c:v>
                </c:pt>
                <c:pt idx="967">
                  <c:v>49.6</c:v>
                </c:pt>
                <c:pt idx="968">
                  <c:v>49.6</c:v>
                </c:pt>
                <c:pt idx="969">
                  <c:v>49.6</c:v>
                </c:pt>
                <c:pt idx="970">
                  <c:v>49.6</c:v>
                </c:pt>
                <c:pt idx="971">
                  <c:v>49.6</c:v>
                </c:pt>
                <c:pt idx="972">
                  <c:v>49.6</c:v>
                </c:pt>
                <c:pt idx="973">
                  <c:v>49.6</c:v>
                </c:pt>
                <c:pt idx="974">
                  <c:v>49.6</c:v>
                </c:pt>
                <c:pt idx="975">
                  <c:v>49.6</c:v>
                </c:pt>
                <c:pt idx="976">
                  <c:v>49.6</c:v>
                </c:pt>
                <c:pt idx="977">
                  <c:v>49.6</c:v>
                </c:pt>
                <c:pt idx="978">
                  <c:v>49.6</c:v>
                </c:pt>
                <c:pt idx="979">
                  <c:v>49.6</c:v>
                </c:pt>
                <c:pt idx="980">
                  <c:v>49.6</c:v>
                </c:pt>
                <c:pt idx="981">
                  <c:v>49.6</c:v>
                </c:pt>
                <c:pt idx="982">
                  <c:v>49.59</c:v>
                </c:pt>
                <c:pt idx="983">
                  <c:v>49.59</c:v>
                </c:pt>
                <c:pt idx="984">
                  <c:v>49.59</c:v>
                </c:pt>
                <c:pt idx="985">
                  <c:v>49.58</c:v>
                </c:pt>
                <c:pt idx="986">
                  <c:v>49.57</c:v>
                </c:pt>
                <c:pt idx="987">
                  <c:v>49.57</c:v>
                </c:pt>
                <c:pt idx="988">
                  <c:v>49.56</c:v>
                </c:pt>
                <c:pt idx="989">
                  <c:v>49.55</c:v>
                </c:pt>
                <c:pt idx="990">
                  <c:v>49.54</c:v>
                </c:pt>
                <c:pt idx="991">
                  <c:v>49.52</c:v>
                </c:pt>
                <c:pt idx="992">
                  <c:v>49.5</c:v>
                </c:pt>
                <c:pt idx="993">
                  <c:v>49.49</c:v>
                </c:pt>
                <c:pt idx="994">
                  <c:v>49.48</c:v>
                </c:pt>
                <c:pt idx="995">
                  <c:v>49.46</c:v>
                </c:pt>
                <c:pt idx="996">
                  <c:v>49.44</c:v>
                </c:pt>
                <c:pt idx="997">
                  <c:v>49.43</c:v>
                </c:pt>
                <c:pt idx="998">
                  <c:v>49.41</c:v>
                </c:pt>
                <c:pt idx="999">
                  <c:v>49.39</c:v>
                </c:pt>
                <c:pt idx="1000">
                  <c:v>49.38</c:v>
                </c:pt>
                <c:pt idx="1001">
                  <c:v>49.37</c:v>
                </c:pt>
                <c:pt idx="1002">
                  <c:v>49.36</c:v>
                </c:pt>
                <c:pt idx="1003">
                  <c:v>49.35</c:v>
                </c:pt>
                <c:pt idx="1004">
                  <c:v>49.35</c:v>
                </c:pt>
                <c:pt idx="1005">
                  <c:v>49.35</c:v>
                </c:pt>
                <c:pt idx="1006">
                  <c:v>49.34</c:v>
                </c:pt>
                <c:pt idx="1007">
                  <c:v>49.34</c:v>
                </c:pt>
                <c:pt idx="1008">
                  <c:v>49.34</c:v>
                </c:pt>
                <c:pt idx="1009">
                  <c:v>49.34</c:v>
                </c:pt>
                <c:pt idx="1010">
                  <c:v>49.34</c:v>
                </c:pt>
                <c:pt idx="1011">
                  <c:v>49.33</c:v>
                </c:pt>
                <c:pt idx="1012">
                  <c:v>49.33</c:v>
                </c:pt>
                <c:pt idx="1013">
                  <c:v>49.33</c:v>
                </c:pt>
                <c:pt idx="1014">
                  <c:v>49.33</c:v>
                </c:pt>
                <c:pt idx="1015">
                  <c:v>49.33</c:v>
                </c:pt>
                <c:pt idx="1016">
                  <c:v>49.33</c:v>
                </c:pt>
                <c:pt idx="1017">
                  <c:v>49.33</c:v>
                </c:pt>
                <c:pt idx="1018">
                  <c:v>49.33</c:v>
                </c:pt>
                <c:pt idx="1019">
                  <c:v>49.33</c:v>
                </c:pt>
                <c:pt idx="1020">
                  <c:v>49.33</c:v>
                </c:pt>
                <c:pt idx="1021">
                  <c:v>49.33</c:v>
                </c:pt>
                <c:pt idx="1022">
                  <c:v>49.32</c:v>
                </c:pt>
                <c:pt idx="1023">
                  <c:v>49.32</c:v>
                </c:pt>
                <c:pt idx="1024">
                  <c:v>49.32</c:v>
                </c:pt>
                <c:pt idx="1025">
                  <c:v>49.31</c:v>
                </c:pt>
                <c:pt idx="1026">
                  <c:v>49.31</c:v>
                </c:pt>
                <c:pt idx="1027">
                  <c:v>49.31</c:v>
                </c:pt>
                <c:pt idx="1028">
                  <c:v>49.31</c:v>
                </c:pt>
                <c:pt idx="1029">
                  <c:v>49.31</c:v>
                </c:pt>
                <c:pt idx="1030">
                  <c:v>49.31</c:v>
                </c:pt>
                <c:pt idx="1031">
                  <c:v>49.31</c:v>
                </c:pt>
                <c:pt idx="1032">
                  <c:v>49.3</c:v>
                </c:pt>
                <c:pt idx="1033">
                  <c:v>49.3</c:v>
                </c:pt>
                <c:pt idx="1034">
                  <c:v>49.3</c:v>
                </c:pt>
                <c:pt idx="1035">
                  <c:v>49.3</c:v>
                </c:pt>
                <c:pt idx="1036">
                  <c:v>49.3</c:v>
                </c:pt>
                <c:pt idx="1037">
                  <c:v>49.29</c:v>
                </c:pt>
                <c:pt idx="1038">
                  <c:v>49.29</c:v>
                </c:pt>
                <c:pt idx="1039">
                  <c:v>49.28</c:v>
                </c:pt>
                <c:pt idx="1040">
                  <c:v>49.28</c:v>
                </c:pt>
                <c:pt idx="1041">
                  <c:v>49.28</c:v>
                </c:pt>
                <c:pt idx="1042">
                  <c:v>49.28</c:v>
                </c:pt>
                <c:pt idx="1043">
                  <c:v>49.27</c:v>
                </c:pt>
                <c:pt idx="1044">
                  <c:v>49.27</c:v>
                </c:pt>
                <c:pt idx="1045">
                  <c:v>49.26</c:v>
                </c:pt>
                <c:pt idx="1046">
                  <c:v>49.26</c:v>
                </c:pt>
                <c:pt idx="1047">
                  <c:v>49.25</c:v>
                </c:pt>
                <c:pt idx="1048">
                  <c:v>49.24</c:v>
                </c:pt>
                <c:pt idx="1049">
                  <c:v>49.24</c:v>
                </c:pt>
                <c:pt idx="1050">
                  <c:v>49.24</c:v>
                </c:pt>
                <c:pt idx="1051">
                  <c:v>49.24</c:v>
                </c:pt>
                <c:pt idx="1052">
                  <c:v>49.24</c:v>
                </c:pt>
                <c:pt idx="1053">
                  <c:v>49.23</c:v>
                </c:pt>
                <c:pt idx="1054">
                  <c:v>49.23</c:v>
                </c:pt>
                <c:pt idx="1055">
                  <c:v>49.22</c:v>
                </c:pt>
                <c:pt idx="1056">
                  <c:v>49.21</c:v>
                </c:pt>
                <c:pt idx="1057">
                  <c:v>49.21</c:v>
                </c:pt>
                <c:pt idx="1058">
                  <c:v>49.21</c:v>
                </c:pt>
                <c:pt idx="1059">
                  <c:v>49.2</c:v>
                </c:pt>
                <c:pt idx="1060">
                  <c:v>49.2</c:v>
                </c:pt>
                <c:pt idx="1061">
                  <c:v>49.2</c:v>
                </c:pt>
                <c:pt idx="1062">
                  <c:v>49.2</c:v>
                </c:pt>
                <c:pt idx="1063">
                  <c:v>49.2</c:v>
                </c:pt>
                <c:pt idx="1064">
                  <c:v>49.19</c:v>
                </c:pt>
                <c:pt idx="1065">
                  <c:v>49.19</c:v>
                </c:pt>
                <c:pt idx="1066">
                  <c:v>49.19</c:v>
                </c:pt>
                <c:pt idx="1067">
                  <c:v>49.19</c:v>
                </c:pt>
                <c:pt idx="1068">
                  <c:v>49.19</c:v>
                </c:pt>
                <c:pt idx="1069">
                  <c:v>49.19</c:v>
                </c:pt>
                <c:pt idx="1070">
                  <c:v>49.19</c:v>
                </c:pt>
                <c:pt idx="1071">
                  <c:v>49.19</c:v>
                </c:pt>
                <c:pt idx="1072">
                  <c:v>49.19</c:v>
                </c:pt>
                <c:pt idx="1073">
                  <c:v>49.19</c:v>
                </c:pt>
                <c:pt idx="1074">
                  <c:v>49.19</c:v>
                </c:pt>
                <c:pt idx="1075">
                  <c:v>49.2</c:v>
                </c:pt>
                <c:pt idx="1076">
                  <c:v>49.2</c:v>
                </c:pt>
                <c:pt idx="1077">
                  <c:v>49.21</c:v>
                </c:pt>
                <c:pt idx="1078">
                  <c:v>49.21</c:v>
                </c:pt>
                <c:pt idx="1079">
                  <c:v>49.22</c:v>
                </c:pt>
                <c:pt idx="1080">
                  <c:v>49.22</c:v>
                </c:pt>
                <c:pt idx="1081">
                  <c:v>49.23</c:v>
                </c:pt>
                <c:pt idx="1082">
                  <c:v>49.24</c:v>
                </c:pt>
                <c:pt idx="1083">
                  <c:v>49.24</c:v>
                </c:pt>
                <c:pt idx="1084">
                  <c:v>49.25</c:v>
                </c:pt>
                <c:pt idx="1085">
                  <c:v>49.25</c:v>
                </c:pt>
                <c:pt idx="1086">
                  <c:v>49.26</c:v>
                </c:pt>
                <c:pt idx="1087">
                  <c:v>49.26</c:v>
                </c:pt>
                <c:pt idx="1088">
                  <c:v>49.26</c:v>
                </c:pt>
                <c:pt idx="1089">
                  <c:v>49.26</c:v>
                </c:pt>
                <c:pt idx="1090">
                  <c:v>49.26</c:v>
                </c:pt>
                <c:pt idx="1091">
                  <c:v>49.26</c:v>
                </c:pt>
                <c:pt idx="1092">
                  <c:v>49.26</c:v>
                </c:pt>
                <c:pt idx="1093">
                  <c:v>49.26</c:v>
                </c:pt>
                <c:pt idx="1094">
                  <c:v>49.26</c:v>
                </c:pt>
                <c:pt idx="1095">
                  <c:v>49.27</c:v>
                </c:pt>
                <c:pt idx="1096">
                  <c:v>49.27</c:v>
                </c:pt>
                <c:pt idx="1097">
                  <c:v>49.28</c:v>
                </c:pt>
                <c:pt idx="1098">
                  <c:v>49.28</c:v>
                </c:pt>
                <c:pt idx="1099">
                  <c:v>49.29</c:v>
                </c:pt>
                <c:pt idx="1100">
                  <c:v>49.3</c:v>
                </c:pt>
                <c:pt idx="1101">
                  <c:v>49.3</c:v>
                </c:pt>
                <c:pt idx="1102">
                  <c:v>49.31</c:v>
                </c:pt>
                <c:pt idx="1103">
                  <c:v>49.32</c:v>
                </c:pt>
                <c:pt idx="1104">
                  <c:v>49.32</c:v>
                </c:pt>
                <c:pt idx="1105">
                  <c:v>49.32</c:v>
                </c:pt>
                <c:pt idx="1106">
                  <c:v>49.32</c:v>
                </c:pt>
                <c:pt idx="1107">
                  <c:v>49.33</c:v>
                </c:pt>
                <c:pt idx="1108">
                  <c:v>49.33</c:v>
                </c:pt>
                <c:pt idx="1109">
                  <c:v>49.33</c:v>
                </c:pt>
                <c:pt idx="1110">
                  <c:v>49.33</c:v>
                </c:pt>
                <c:pt idx="1111">
                  <c:v>49.33</c:v>
                </c:pt>
                <c:pt idx="1112">
                  <c:v>49.34</c:v>
                </c:pt>
                <c:pt idx="1113">
                  <c:v>49.34</c:v>
                </c:pt>
                <c:pt idx="1114">
                  <c:v>49.35</c:v>
                </c:pt>
                <c:pt idx="1115">
                  <c:v>49.36</c:v>
                </c:pt>
                <c:pt idx="1116">
                  <c:v>49.38</c:v>
                </c:pt>
                <c:pt idx="1117">
                  <c:v>49.4</c:v>
                </c:pt>
                <c:pt idx="1118">
                  <c:v>49.42</c:v>
                </c:pt>
                <c:pt idx="1119">
                  <c:v>49.43</c:v>
                </c:pt>
                <c:pt idx="1120">
                  <c:v>49.44</c:v>
                </c:pt>
                <c:pt idx="1121">
                  <c:v>49.45</c:v>
                </c:pt>
                <c:pt idx="1122">
                  <c:v>49.47</c:v>
                </c:pt>
                <c:pt idx="1123">
                  <c:v>49.49</c:v>
                </c:pt>
                <c:pt idx="1124">
                  <c:v>49.5</c:v>
                </c:pt>
                <c:pt idx="1125">
                  <c:v>49.52</c:v>
                </c:pt>
                <c:pt idx="1126">
                  <c:v>49.53</c:v>
                </c:pt>
                <c:pt idx="1127">
                  <c:v>49.54</c:v>
                </c:pt>
                <c:pt idx="1128">
                  <c:v>49.56</c:v>
                </c:pt>
                <c:pt idx="1129">
                  <c:v>49.57</c:v>
                </c:pt>
                <c:pt idx="1130">
                  <c:v>49.58</c:v>
                </c:pt>
                <c:pt idx="1131">
                  <c:v>49.59</c:v>
                </c:pt>
                <c:pt idx="1132">
                  <c:v>49.6</c:v>
                </c:pt>
                <c:pt idx="1133">
                  <c:v>49.6</c:v>
                </c:pt>
                <c:pt idx="1134">
                  <c:v>49.6</c:v>
                </c:pt>
                <c:pt idx="1135">
                  <c:v>49.6</c:v>
                </c:pt>
                <c:pt idx="1136">
                  <c:v>49.6</c:v>
                </c:pt>
                <c:pt idx="1137">
                  <c:v>49.6</c:v>
                </c:pt>
                <c:pt idx="1138">
                  <c:v>49.6</c:v>
                </c:pt>
                <c:pt idx="1139">
                  <c:v>49.6</c:v>
                </c:pt>
                <c:pt idx="1140">
                  <c:v>49.6</c:v>
                </c:pt>
                <c:pt idx="1141">
                  <c:v>49.6</c:v>
                </c:pt>
                <c:pt idx="1142">
                  <c:v>49.6</c:v>
                </c:pt>
                <c:pt idx="1143">
                  <c:v>49.6</c:v>
                </c:pt>
                <c:pt idx="1144">
                  <c:v>49.6</c:v>
                </c:pt>
                <c:pt idx="1145">
                  <c:v>49.61</c:v>
                </c:pt>
                <c:pt idx="1146">
                  <c:v>49.61</c:v>
                </c:pt>
                <c:pt idx="1147">
                  <c:v>49.62</c:v>
                </c:pt>
                <c:pt idx="1148">
                  <c:v>49.64</c:v>
                </c:pt>
                <c:pt idx="1149">
                  <c:v>49.65</c:v>
                </c:pt>
                <c:pt idx="1150">
                  <c:v>49.68</c:v>
                </c:pt>
                <c:pt idx="1151">
                  <c:v>49.7</c:v>
                </c:pt>
                <c:pt idx="1152">
                  <c:v>49.72</c:v>
                </c:pt>
                <c:pt idx="1153">
                  <c:v>49.72</c:v>
                </c:pt>
                <c:pt idx="1154">
                  <c:v>49.73</c:v>
                </c:pt>
                <c:pt idx="1155">
                  <c:v>49.73</c:v>
                </c:pt>
                <c:pt idx="1156">
                  <c:v>49.74</c:v>
                </c:pt>
                <c:pt idx="1157">
                  <c:v>49.75</c:v>
                </c:pt>
                <c:pt idx="1158">
                  <c:v>49.76</c:v>
                </c:pt>
                <c:pt idx="1159">
                  <c:v>49.77</c:v>
                </c:pt>
                <c:pt idx="1160">
                  <c:v>49.79</c:v>
                </c:pt>
                <c:pt idx="1161">
                  <c:v>49.8</c:v>
                </c:pt>
                <c:pt idx="1162">
                  <c:v>49.81</c:v>
                </c:pt>
                <c:pt idx="1163">
                  <c:v>49.84</c:v>
                </c:pt>
                <c:pt idx="1164">
                  <c:v>49.87</c:v>
                </c:pt>
                <c:pt idx="1165">
                  <c:v>49.9</c:v>
                </c:pt>
                <c:pt idx="1166">
                  <c:v>49.94</c:v>
                </c:pt>
                <c:pt idx="1167">
                  <c:v>49.97</c:v>
                </c:pt>
                <c:pt idx="1168">
                  <c:v>49.98</c:v>
                </c:pt>
                <c:pt idx="1169">
                  <c:v>49.99</c:v>
                </c:pt>
                <c:pt idx="1170">
                  <c:v>50</c:v>
                </c:pt>
                <c:pt idx="1171">
                  <c:v>50</c:v>
                </c:pt>
                <c:pt idx="1172">
                  <c:v>50</c:v>
                </c:pt>
                <c:pt idx="1173">
                  <c:v>50</c:v>
                </c:pt>
                <c:pt idx="1174">
                  <c:v>50</c:v>
                </c:pt>
                <c:pt idx="1175">
                  <c:v>50</c:v>
                </c:pt>
                <c:pt idx="1176">
                  <c:v>50</c:v>
                </c:pt>
                <c:pt idx="1177">
                  <c:v>50.01</c:v>
                </c:pt>
                <c:pt idx="1178">
                  <c:v>50.01</c:v>
                </c:pt>
                <c:pt idx="1179">
                  <c:v>50.02</c:v>
                </c:pt>
                <c:pt idx="1180">
                  <c:v>50.03</c:v>
                </c:pt>
                <c:pt idx="1181">
                  <c:v>50.05</c:v>
                </c:pt>
                <c:pt idx="1182">
                  <c:v>50.06</c:v>
                </c:pt>
                <c:pt idx="1183">
                  <c:v>50.08</c:v>
                </c:pt>
                <c:pt idx="1184">
                  <c:v>50.09</c:v>
                </c:pt>
                <c:pt idx="1185">
                  <c:v>50.11</c:v>
                </c:pt>
                <c:pt idx="1186">
                  <c:v>50.12</c:v>
                </c:pt>
                <c:pt idx="1187">
                  <c:v>50.13</c:v>
                </c:pt>
                <c:pt idx="1188">
                  <c:v>50.14</c:v>
                </c:pt>
                <c:pt idx="1189">
                  <c:v>50.14</c:v>
                </c:pt>
                <c:pt idx="1190">
                  <c:v>50.15</c:v>
                </c:pt>
                <c:pt idx="1191">
                  <c:v>50.16</c:v>
                </c:pt>
                <c:pt idx="1192">
                  <c:v>50.16</c:v>
                </c:pt>
                <c:pt idx="1193">
                  <c:v>50.17</c:v>
                </c:pt>
                <c:pt idx="1194">
                  <c:v>50.19</c:v>
                </c:pt>
                <c:pt idx="1195">
                  <c:v>50.2</c:v>
                </c:pt>
                <c:pt idx="1196">
                  <c:v>50.22</c:v>
                </c:pt>
                <c:pt idx="1197">
                  <c:v>50.25</c:v>
                </c:pt>
                <c:pt idx="1198">
                  <c:v>50.28</c:v>
                </c:pt>
                <c:pt idx="1199">
                  <c:v>50.31</c:v>
                </c:pt>
                <c:pt idx="1200">
                  <c:v>50.33</c:v>
                </c:pt>
                <c:pt idx="1201">
                  <c:v>50.35</c:v>
                </c:pt>
                <c:pt idx="1202">
                  <c:v>50.37</c:v>
                </c:pt>
                <c:pt idx="1203">
                  <c:v>50.38</c:v>
                </c:pt>
                <c:pt idx="1204">
                  <c:v>50.39</c:v>
                </c:pt>
                <c:pt idx="1205">
                  <c:v>50.39</c:v>
                </c:pt>
                <c:pt idx="1206">
                  <c:v>50.4</c:v>
                </c:pt>
                <c:pt idx="1207">
                  <c:v>50.4</c:v>
                </c:pt>
                <c:pt idx="1208">
                  <c:v>50.4</c:v>
                </c:pt>
                <c:pt idx="1209">
                  <c:v>50.41</c:v>
                </c:pt>
                <c:pt idx="1210">
                  <c:v>50.41</c:v>
                </c:pt>
                <c:pt idx="1211">
                  <c:v>50.41</c:v>
                </c:pt>
                <c:pt idx="1212">
                  <c:v>50.41</c:v>
                </c:pt>
                <c:pt idx="1213">
                  <c:v>50.41</c:v>
                </c:pt>
                <c:pt idx="1214">
                  <c:v>50.41</c:v>
                </c:pt>
                <c:pt idx="1215">
                  <c:v>50.41</c:v>
                </c:pt>
                <c:pt idx="1216">
                  <c:v>50.41</c:v>
                </c:pt>
                <c:pt idx="1217">
                  <c:v>50.41</c:v>
                </c:pt>
                <c:pt idx="1218">
                  <c:v>50.41</c:v>
                </c:pt>
                <c:pt idx="1219">
                  <c:v>50.42</c:v>
                </c:pt>
                <c:pt idx="1220">
                  <c:v>50.42</c:v>
                </c:pt>
                <c:pt idx="1221">
                  <c:v>50.42</c:v>
                </c:pt>
                <c:pt idx="1222">
                  <c:v>50.43</c:v>
                </c:pt>
                <c:pt idx="1223">
                  <c:v>50.43</c:v>
                </c:pt>
                <c:pt idx="1224">
                  <c:v>50.43</c:v>
                </c:pt>
                <c:pt idx="1225">
                  <c:v>50.43</c:v>
                </c:pt>
                <c:pt idx="1226">
                  <c:v>50.43</c:v>
                </c:pt>
                <c:pt idx="1227">
                  <c:v>50.43</c:v>
                </c:pt>
                <c:pt idx="1228">
                  <c:v>50.43</c:v>
                </c:pt>
                <c:pt idx="1229">
                  <c:v>50.43</c:v>
                </c:pt>
                <c:pt idx="1230">
                  <c:v>50.43</c:v>
                </c:pt>
                <c:pt idx="1231">
                  <c:v>50.43</c:v>
                </c:pt>
                <c:pt idx="1232">
                  <c:v>50.43</c:v>
                </c:pt>
                <c:pt idx="1233">
                  <c:v>50.43</c:v>
                </c:pt>
                <c:pt idx="1234">
                  <c:v>50.43</c:v>
                </c:pt>
                <c:pt idx="1235">
                  <c:v>50.43</c:v>
                </c:pt>
                <c:pt idx="1236">
                  <c:v>50.43</c:v>
                </c:pt>
                <c:pt idx="1237">
                  <c:v>50.43</c:v>
                </c:pt>
                <c:pt idx="1238">
                  <c:v>50.43</c:v>
                </c:pt>
                <c:pt idx="1239">
                  <c:v>50.43</c:v>
                </c:pt>
                <c:pt idx="1240">
                  <c:v>50.43</c:v>
                </c:pt>
                <c:pt idx="1241">
                  <c:v>50.43</c:v>
                </c:pt>
                <c:pt idx="1242">
                  <c:v>50.42</c:v>
                </c:pt>
                <c:pt idx="1243">
                  <c:v>50.42</c:v>
                </c:pt>
                <c:pt idx="1244">
                  <c:v>50.42</c:v>
                </c:pt>
                <c:pt idx="1245">
                  <c:v>50.42</c:v>
                </c:pt>
                <c:pt idx="1246">
                  <c:v>50.41</c:v>
                </c:pt>
                <c:pt idx="1247">
                  <c:v>50.41</c:v>
                </c:pt>
                <c:pt idx="1248">
                  <c:v>50.41</c:v>
                </c:pt>
                <c:pt idx="1249">
                  <c:v>50.41</c:v>
                </c:pt>
                <c:pt idx="1250">
                  <c:v>50.41</c:v>
                </c:pt>
                <c:pt idx="1251">
                  <c:v>50.41</c:v>
                </c:pt>
                <c:pt idx="1252">
                  <c:v>50.41</c:v>
                </c:pt>
                <c:pt idx="1253">
                  <c:v>50.41</c:v>
                </c:pt>
                <c:pt idx="1254">
                  <c:v>50.41</c:v>
                </c:pt>
                <c:pt idx="1255">
                  <c:v>50.41</c:v>
                </c:pt>
                <c:pt idx="1256">
                  <c:v>50.41</c:v>
                </c:pt>
                <c:pt idx="1257">
                  <c:v>50.41</c:v>
                </c:pt>
                <c:pt idx="1258">
                  <c:v>50.4</c:v>
                </c:pt>
                <c:pt idx="1259">
                  <c:v>50.4</c:v>
                </c:pt>
                <c:pt idx="1260">
                  <c:v>50.4</c:v>
                </c:pt>
                <c:pt idx="1261">
                  <c:v>50.39</c:v>
                </c:pt>
                <c:pt idx="1262">
                  <c:v>50.38</c:v>
                </c:pt>
                <c:pt idx="1263">
                  <c:v>50.37</c:v>
                </c:pt>
                <c:pt idx="1264">
                  <c:v>50.37</c:v>
                </c:pt>
                <c:pt idx="1265">
                  <c:v>50.36</c:v>
                </c:pt>
                <c:pt idx="1266">
                  <c:v>50.35</c:v>
                </c:pt>
                <c:pt idx="1267">
                  <c:v>50.34</c:v>
                </c:pt>
                <c:pt idx="1268">
                  <c:v>50.32</c:v>
                </c:pt>
                <c:pt idx="1269">
                  <c:v>50.3</c:v>
                </c:pt>
                <c:pt idx="1270">
                  <c:v>50.28</c:v>
                </c:pt>
                <c:pt idx="1271">
                  <c:v>50.26</c:v>
                </c:pt>
                <c:pt idx="1272">
                  <c:v>50.26</c:v>
                </c:pt>
                <c:pt idx="1273">
                  <c:v>50.25</c:v>
                </c:pt>
                <c:pt idx="1274">
                  <c:v>50.24</c:v>
                </c:pt>
                <c:pt idx="1275">
                  <c:v>50.23</c:v>
                </c:pt>
                <c:pt idx="1276">
                  <c:v>50.21</c:v>
                </c:pt>
                <c:pt idx="1277">
                  <c:v>50.2</c:v>
                </c:pt>
                <c:pt idx="1278">
                  <c:v>50.18</c:v>
                </c:pt>
                <c:pt idx="1279">
                  <c:v>50.16</c:v>
                </c:pt>
                <c:pt idx="1280">
                  <c:v>50.15</c:v>
                </c:pt>
                <c:pt idx="1281">
                  <c:v>50.14</c:v>
                </c:pt>
                <c:pt idx="1282">
                  <c:v>50.14</c:v>
                </c:pt>
                <c:pt idx="1283">
                  <c:v>50.13</c:v>
                </c:pt>
                <c:pt idx="1284">
                  <c:v>50.13</c:v>
                </c:pt>
                <c:pt idx="1285">
                  <c:v>50.13</c:v>
                </c:pt>
                <c:pt idx="1286">
                  <c:v>50.13</c:v>
                </c:pt>
                <c:pt idx="1287">
                  <c:v>50.13</c:v>
                </c:pt>
                <c:pt idx="1288">
                  <c:v>50.12</c:v>
                </c:pt>
                <c:pt idx="1289">
                  <c:v>50.12</c:v>
                </c:pt>
                <c:pt idx="1290">
                  <c:v>50.12</c:v>
                </c:pt>
                <c:pt idx="1291">
                  <c:v>50.12</c:v>
                </c:pt>
                <c:pt idx="1292">
                  <c:v>50.11</c:v>
                </c:pt>
                <c:pt idx="1293">
                  <c:v>50.1</c:v>
                </c:pt>
                <c:pt idx="1294">
                  <c:v>50.09</c:v>
                </c:pt>
                <c:pt idx="1295">
                  <c:v>50.08</c:v>
                </c:pt>
                <c:pt idx="1296">
                  <c:v>50.06</c:v>
                </c:pt>
                <c:pt idx="1297">
                  <c:v>50.05</c:v>
                </c:pt>
                <c:pt idx="1298">
                  <c:v>50.04</c:v>
                </c:pt>
                <c:pt idx="1299">
                  <c:v>50.03</c:v>
                </c:pt>
                <c:pt idx="1300">
                  <c:v>50.02</c:v>
                </c:pt>
                <c:pt idx="1301">
                  <c:v>50.02</c:v>
                </c:pt>
                <c:pt idx="1302">
                  <c:v>50.02</c:v>
                </c:pt>
                <c:pt idx="1303">
                  <c:v>50.01</c:v>
                </c:pt>
                <c:pt idx="1304">
                  <c:v>50.01</c:v>
                </c:pt>
                <c:pt idx="1305">
                  <c:v>50.01</c:v>
                </c:pt>
                <c:pt idx="1306">
                  <c:v>50</c:v>
                </c:pt>
                <c:pt idx="1307">
                  <c:v>50</c:v>
                </c:pt>
                <c:pt idx="1308">
                  <c:v>50</c:v>
                </c:pt>
                <c:pt idx="1309">
                  <c:v>50</c:v>
                </c:pt>
                <c:pt idx="1310">
                  <c:v>50</c:v>
                </c:pt>
                <c:pt idx="1311">
                  <c:v>50</c:v>
                </c:pt>
                <c:pt idx="1312">
                  <c:v>50</c:v>
                </c:pt>
                <c:pt idx="1313">
                  <c:v>50</c:v>
                </c:pt>
                <c:pt idx="1314">
                  <c:v>50</c:v>
                </c:pt>
                <c:pt idx="1315">
                  <c:v>50</c:v>
                </c:pt>
                <c:pt idx="1316">
                  <c:v>50</c:v>
                </c:pt>
                <c:pt idx="1317">
                  <c:v>50</c:v>
                </c:pt>
                <c:pt idx="1318">
                  <c:v>50</c:v>
                </c:pt>
                <c:pt idx="1319">
                  <c:v>50</c:v>
                </c:pt>
                <c:pt idx="1320">
                  <c:v>50</c:v>
                </c:pt>
                <c:pt idx="1321">
                  <c:v>50</c:v>
                </c:pt>
                <c:pt idx="1322">
                  <c:v>50</c:v>
                </c:pt>
                <c:pt idx="1323">
                  <c:v>50</c:v>
                </c:pt>
                <c:pt idx="1324">
                  <c:v>50</c:v>
                </c:pt>
                <c:pt idx="1325">
                  <c:v>49.99</c:v>
                </c:pt>
                <c:pt idx="1326">
                  <c:v>49.99</c:v>
                </c:pt>
                <c:pt idx="1327">
                  <c:v>49.99</c:v>
                </c:pt>
                <c:pt idx="1328">
                  <c:v>49.98</c:v>
                </c:pt>
                <c:pt idx="1329">
                  <c:v>49.98</c:v>
                </c:pt>
                <c:pt idx="1330">
                  <c:v>49.97</c:v>
                </c:pt>
                <c:pt idx="1331">
                  <c:v>49.95</c:v>
                </c:pt>
                <c:pt idx="1332">
                  <c:v>49.94</c:v>
                </c:pt>
                <c:pt idx="1333">
                  <c:v>49.92</c:v>
                </c:pt>
                <c:pt idx="1334">
                  <c:v>49.9</c:v>
                </c:pt>
                <c:pt idx="1335">
                  <c:v>49.89</c:v>
                </c:pt>
                <c:pt idx="1336">
                  <c:v>49.88</c:v>
                </c:pt>
                <c:pt idx="1337">
                  <c:v>49.87</c:v>
                </c:pt>
                <c:pt idx="1338">
                  <c:v>49.86</c:v>
                </c:pt>
                <c:pt idx="1339">
                  <c:v>49.85</c:v>
                </c:pt>
                <c:pt idx="1340">
                  <c:v>49.84</c:v>
                </c:pt>
                <c:pt idx="1341">
                  <c:v>49.83</c:v>
                </c:pt>
                <c:pt idx="1342">
                  <c:v>49.81</c:v>
                </c:pt>
                <c:pt idx="1343">
                  <c:v>49.8</c:v>
                </c:pt>
                <c:pt idx="1344">
                  <c:v>49.79</c:v>
                </c:pt>
                <c:pt idx="1345">
                  <c:v>49.78</c:v>
                </c:pt>
                <c:pt idx="1346">
                  <c:v>49.78</c:v>
                </c:pt>
                <c:pt idx="1347">
                  <c:v>49.77</c:v>
                </c:pt>
                <c:pt idx="1348">
                  <c:v>49.76</c:v>
                </c:pt>
                <c:pt idx="1349">
                  <c:v>49.75</c:v>
                </c:pt>
                <c:pt idx="1350">
                  <c:v>49.74</c:v>
                </c:pt>
                <c:pt idx="1351">
                  <c:v>49.74</c:v>
                </c:pt>
                <c:pt idx="1352">
                  <c:v>49.73</c:v>
                </c:pt>
                <c:pt idx="1353">
                  <c:v>49.73</c:v>
                </c:pt>
                <c:pt idx="1354">
                  <c:v>49.73</c:v>
                </c:pt>
                <c:pt idx="1355">
                  <c:v>49.73</c:v>
                </c:pt>
                <c:pt idx="1356">
                  <c:v>49.73</c:v>
                </c:pt>
                <c:pt idx="1357">
                  <c:v>49.73</c:v>
                </c:pt>
                <c:pt idx="1358">
                  <c:v>49.73</c:v>
                </c:pt>
                <c:pt idx="1359">
                  <c:v>49.73</c:v>
                </c:pt>
                <c:pt idx="1360">
                  <c:v>49.73</c:v>
                </c:pt>
                <c:pt idx="1361">
                  <c:v>49.73</c:v>
                </c:pt>
                <c:pt idx="1362">
                  <c:v>49.73</c:v>
                </c:pt>
                <c:pt idx="1363">
                  <c:v>49.73</c:v>
                </c:pt>
                <c:pt idx="1364">
                  <c:v>49.73</c:v>
                </c:pt>
                <c:pt idx="1365">
                  <c:v>49.73</c:v>
                </c:pt>
                <c:pt idx="1366">
                  <c:v>49.73</c:v>
                </c:pt>
                <c:pt idx="1367">
                  <c:v>49.73</c:v>
                </c:pt>
                <c:pt idx="1368">
                  <c:v>49.73</c:v>
                </c:pt>
                <c:pt idx="1369">
                  <c:v>49.72</c:v>
                </c:pt>
                <c:pt idx="1370">
                  <c:v>49.72</c:v>
                </c:pt>
                <c:pt idx="1371">
                  <c:v>49.72</c:v>
                </c:pt>
                <c:pt idx="1372">
                  <c:v>49.72</c:v>
                </c:pt>
                <c:pt idx="1373">
                  <c:v>49.71</c:v>
                </c:pt>
                <c:pt idx="1374">
                  <c:v>49.7</c:v>
                </c:pt>
                <c:pt idx="1375">
                  <c:v>49.7</c:v>
                </c:pt>
                <c:pt idx="1376">
                  <c:v>49.69</c:v>
                </c:pt>
                <c:pt idx="1377">
                  <c:v>49.67</c:v>
                </c:pt>
                <c:pt idx="1378">
                  <c:v>49.66</c:v>
                </c:pt>
                <c:pt idx="1379">
                  <c:v>49.65</c:v>
                </c:pt>
                <c:pt idx="1380">
                  <c:v>49.64</c:v>
                </c:pt>
                <c:pt idx="1381">
                  <c:v>49.63</c:v>
                </c:pt>
                <c:pt idx="1382">
                  <c:v>49.63</c:v>
                </c:pt>
                <c:pt idx="1383">
                  <c:v>49.62</c:v>
                </c:pt>
                <c:pt idx="1384">
                  <c:v>49.62</c:v>
                </c:pt>
                <c:pt idx="1385">
                  <c:v>49.62</c:v>
                </c:pt>
                <c:pt idx="1386">
                  <c:v>49.61</c:v>
                </c:pt>
                <c:pt idx="1387">
                  <c:v>49.61</c:v>
                </c:pt>
                <c:pt idx="1388">
                  <c:v>49.61</c:v>
                </c:pt>
                <c:pt idx="1389">
                  <c:v>49.61</c:v>
                </c:pt>
                <c:pt idx="1390">
                  <c:v>49.6</c:v>
                </c:pt>
                <c:pt idx="1391">
                  <c:v>49.6</c:v>
                </c:pt>
                <c:pt idx="1392">
                  <c:v>49.6</c:v>
                </c:pt>
                <c:pt idx="1393">
                  <c:v>49.6</c:v>
                </c:pt>
                <c:pt idx="1394">
                  <c:v>49.6</c:v>
                </c:pt>
                <c:pt idx="1395">
                  <c:v>49.6</c:v>
                </c:pt>
                <c:pt idx="1396">
                  <c:v>49.6</c:v>
                </c:pt>
                <c:pt idx="1397">
                  <c:v>49.6</c:v>
                </c:pt>
                <c:pt idx="1398">
                  <c:v>49.6</c:v>
                </c:pt>
                <c:pt idx="1399">
                  <c:v>49.6</c:v>
                </c:pt>
                <c:pt idx="1400">
                  <c:v>49.6</c:v>
                </c:pt>
                <c:pt idx="1401">
                  <c:v>49.6</c:v>
                </c:pt>
                <c:pt idx="1402">
                  <c:v>49.6</c:v>
                </c:pt>
                <c:pt idx="1403">
                  <c:v>49.6</c:v>
                </c:pt>
                <c:pt idx="1404">
                  <c:v>49.6</c:v>
                </c:pt>
                <c:pt idx="1405">
                  <c:v>49.6</c:v>
                </c:pt>
                <c:pt idx="1406">
                  <c:v>49.6</c:v>
                </c:pt>
                <c:pt idx="1407">
                  <c:v>49.6</c:v>
                </c:pt>
                <c:pt idx="1408">
                  <c:v>49.6</c:v>
                </c:pt>
                <c:pt idx="1409">
                  <c:v>49.6</c:v>
                </c:pt>
                <c:pt idx="1410">
                  <c:v>49.6</c:v>
                </c:pt>
                <c:pt idx="1411">
                  <c:v>49.6</c:v>
                </c:pt>
                <c:pt idx="1412">
                  <c:v>49.6</c:v>
                </c:pt>
                <c:pt idx="1413">
                  <c:v>49.6</c:v>
                </c:pt>
                <c:pt idx="1414">
                  <c:v>49.6</c:v>
                </c:pt>
                <c:pt idx="1415">
                  <c:v>49.6</c:v>
                </c:pt>
                <c:pt idx="1416">
                  <c:v>49.6</c:v>
                </c:pt>
                <c:pt idx="1417">
                  <c:v>49.6</c:v>
                </c:pt>
                <c:pt idx="1418">
                  <c:v>49.6</c:v>
                </c:pt>
                <c:pt idx="1419">
                  <c:v>49.6</c:v>
                </c:pt>
                <c:pt idx="1420">
                  <c:v>49.6</c:v>
                </c:pt>
                <c:pt idx="1421">
                  <c:v>49.6</c:v>
                </c:pt>
                <c:pt idx="1422">
                  <c:v>49.6</c:v>
                </c:pt>
                <c:pt idx="1423">
                  <c:v>49.6</c:v>
                </c:pt>
                <c:pt idx="1424">
                  <c:v>49.6</c:v>
                </c:pt>
                <c:pt idx="1425">
                  <c:v>49.59</c:v>
                </c:pt>
                <c:pt idx="1426">
                  <c:v>49.59</c:v>
                </c:pt>
                <c:pt idx="1427">
                  <c:v>49.59</c:v>
                </c:pt>
                <c:pt idx="1428">
                  <c:v>49.58</c:v>
                </c:pt>
                <c:pt idx="1429">
                  <c:v>49.58</c:v>
                </c:pt>
                <c:pt idx="1430">
                  <c:v>49.57</c:v>
                </c:pt>
                <c:pt idx="1431">
                  <c:v>49.56</c:v>
                </c:pt>
                <c:pt idx="1432">
                  <c:v>49.55</c:v>
                </c:pt>
                <c:pt idx="1433">
                  <c:v>49.54</c:v>
                </c:pt>
                <c:pt idx="1434">
                  <c:v>49.53</c:v>
                </c:pt>
                <c:pt idx="1435">
                  <c:v>49.52</c:v>
                </c:pt>
                <c:pt idx="1436">
                  <c:v>49.5</c:v>
                </c:pt>
                <c:pt idx="1437">
                  <c:v>49.49</c:v>
                </c:pt>
                <c:pt idx="1438">
                  <c:v>49.48</c:v>
                </c:pt>
                <c:pt idx="1439">
                  <c:v>49.47</c:v>
                </c:pt>
                <c:pt idx="1440">
                  <c:v>49.45</c:v>
                </c:pt>
                <c:pt idx="1441">
                  <c:v>49.45</c:v>
                </c:pt>
                <c:pt idx="1442">
                  <c:v>49.44</c:v>
                </c:pt>
                <c:pt idx="1443">
                  <c:v>49.42</c:v>
                </c:pt>
                <c:pt idx="1444">
                  <c:v>49.4</c:v>
                </c:pt>
                <c:pt idx="1445">
                  <c:v>49.39</c:v>
                </c:pt>
                <c:pt idx="1446">
                  <c:v>49.38</c:v>
                </c:pt>
                <c:pt idx="1447">
                  <c:v>49.37</c:v>
                </c:pt>
                <c:pt idx="1448">
                  <c:v>49.36</c:v>
                </c:pt>
                <c:pt idx="1449">
                  <c:v>49.35</c:v>
                </c:pt>
                <c:pt idx="1450">
                  <c:v>49.34</c:v>
                </c:pt>
                <c:pt idx="1451">
                  <c:v>49.34</c:v>
                </c:pt>
                <c:pt idx="1452">
                  <c:v>49.34</c:v>
                </c:pt>
                <c:pt idx="1453">
                  <c:v>49.33</c:v>
                </c:pt>
                <c:pt idx="1454">
                  <c:v>49.33</c:v>
                </c:pt>
                <c:pt idx="1455">
                  <c:v>49.33</c:v>
                </c:pt>
                <c:pt idx="1456">
                  <c:v>49.33</c:v>
                </c:pt>
                <c:pt idx="1457">
                  <c:v>49.33</c:v>
                </c:pt>
                <c:pt idx="1458">
                  <c:v>49.33</c:v>
                </c:pt>
                <c:pt idx="1459">
                  <c:v>49.33</c:v>
                </c:pt>
                <c:pt idx="1460">
                  <c:v>49.33</c:v>
                </c:pt>
                <c:pt idx="1461">
                  <c:v>49.33</c:v>
                </c:pt>
                <c:pt idx="1462">
                  <c:v>49.33</c:v>
                </c:pt>
                <c:pt idx="1463">
                  <c:v>49.33</c:v>
                </c:pt>
                <c:pt idx="1464">
                  <c:v>49.33</c:v>
                </c:pt>
                <c:pt idx="1465">
                  <c:v>49.33</c:v>
                </c:pt>
                <c:pt idx="1466">
                  <c:v>49.32</c:v>
                </c:pt>
                <c:pt idx="1467">
                  <c:v>49.32</c:v>
                </c:pt>
                <c:pt idx="1468">
                  <c:v>49.32</c:v>
                </c:pt>
                <c:pt idx="1469">
                  <c:v>49.31</c:v>
                </c:pt>
                <c:pt idx="1470">
                  <c:v>49.3</c:v>
                </c:pt>
                <c:pt idx="1471">
                  <c:v>49.3</c:v>
                </c:pt>
                <c:pt idx="1472">
                  <c:v>49.3</c:v>
                </c:pt>
                <c:pt idx="1473">
                  <c:v>49.3</c:v>
                </c:pt>
                <c:pt idx="1474">
                  <c:v>49.29</c:v>
                </c:pt>
                <c:pt idx="1475">
                  <c:v>49.28</c:v>
                </c:pt>
                <c:pt idx="1476">
                  <c:v>49.28</c:v>
                </c:pt>
                <c:pt idx="1477">
                  <c:v>49.27</c:v>
                </c:pt>
                <c:pt idx="1478">
                  <c:v>49.27</c:v>
                </c:pt>
                <c:pt idx="1479">
                  <c:v>49.27</c:v>
                </c:pt>
                <c:pt idx="1480">
                  <c:v>49.26</c:v>
                </c:pt>
                <c:pt idx="1481">
                  <c:v>49.25</c:v>
                </c:pt>
                <c:pt idx="1482">
                  <c:v>49.25</c:v>
                </c:pt>
                <c:pt idx="1483">
                  <c:v>49.25</c:v>
                </c:pt>
                <c:pt idx="1484">
                  <c:v>49.25</c:v>
                </c:pt>
                <c:pt idx="1485">
                  <c:v>49.24</c:v>
                </c:pt>
                <c:pt idx="1486">
                  <c:v>49.24</c:v>
                </c:pt>
                <c:pt idx="1487">
                  <c:v>49.24</c:v>
                </c:pt>
                <c:pt idx="1488">
                  <c:v>49.24</c:v>
                </c:pt>
                <c:pt idx="1489">
                  <c:v>49.24</c:v>
                </c:pt>
                <c:pt idx="1490">
                  <c:v>49.24</c:v>
                </c:pt>
                <c:pt idx="1491">
                  <c:v>49.24</c:v>
                </c:pt>
                <c:pt idx="1492">
                  <c:v>49.23</c:v>
                </c:pt>
                <c:pt idx="1493">
                  <c:v>49.23</c:v>
                </c:pt>
                <c:pt idx="1494">
                  <c:v>49.22</c:v>
                </c:pt>
                <c:pt idx="1495">
                  <c:v>49.22</c:v>
                </c:pt>
                <c:pt idx="1496">
                  <c:v>49.22</c:v>
                </c:pt>
                <c:pt idx="1497">
                  <c:v>49.22</c:v>
                </c:pt>
                <c:pt idx="1498">
                  <c:v>49.21</c:v>
                </c:pt>
                <c:pt idx="1499">
                  <c:v>49.21</c:v>
                </c:pt>
                <c:pt idx="1500">
                  <c:v>49.21</c:v>
                </c:pt>
                <c:pt idx="1501">
                  <c:v>49.21</c:v>
                </c:pt>
                <c:pt idx="1502">
                  <c:v>49.21</c:v>
                </c:pt>
                <c:pt idx="1503">
                  <c:v>49.21</c:v>
                </c:pt>
                <c:pt idx="1504">
                  <c:v>49.21</c:v>
                </c:pt>
                <c:pt idx="1505">
                  <c:v>49.21</c:v>
                </c:pt>
                <c:pt idx="1506">
                  <c:v>49.21</c:v>
                </c:pt>
                <c:pt idx="1507">
                  <c:v>49.21</c:v>
                </c:pt>
                <c:pt idx="1508">
                  <c:v>49.21</c:v>
                </c:pt>
                <c:pt idx="1509">
                  <c:v>49.21</c:v>
                </c:pt>
                <c:pt idx="1510">
                  <c:v>49.22</c:v>
                </c:pt>
                <c:pt idx="1511">
                  <c:v>49.22</c:v>
                </c:pt>
                <c:pt idx="1512">
                  <c:v>49.23</c:v>
                </c:pt>
                <c:pt idx="1513">
                  <c:v>49.24</c:v>
                </c:pt>
                <c:pt idx="1514">
                  <c:v>49.24</c:v>
                </c:pt>
                <c:pt idx="1515">
                  <c:v>49.25</c:v>
                </c:pt>
                <c:pt idx="1516">
                  <c:v>49.26</c:v>
                </c:pt>
                <c:pt idx="1517">
                  <c:v>49.26</c:v>
                </c:pt>
                <c:pt idx="1518">
                  <c:v>49.28</c:v>
                </c:pt>
                <c:pt idx="1519">
                  <c:v>49.29</c:v>
                </c:pt>
                <c:pt idx="1520">
                  <c:v>49.3</c:v>
                </c:pt>
                <c:pt idx="1521">
                  <c:v>49.3</c:v>
                </c:pt>
                <c:pt idx="1522">
                  <c:v>49.31</c:v>
                </c:pt>
                <c:pt idx="1523">
                  <c:v>49.31</c:v>
                </c:pt>
                <c:pt idx="1524">
                  <c:v>49.31</c:v>
                </c:pt>
                <c:pt idx="1525">
                  <c:v>49.32</c:v>
                </c:pt>
                <c:pt idx="1526">
                  <c:v>49.32</c:v>
                </c:pt>
                <c:pt idx="1527">
                  <c:v>49.32</c:v>
                </c:pt>
                <c:pt idx="1528">
                  <c:v>49.32</c:v>
                </c:pt>
                <c:pt idx="1529">
                  <c:v>49.32</c:v>
                </c:pt>
                <c:pt idx="1530">
                  <c:v>49.33</c:v>
                </c:pt>
                <c:pt idx="1531">
                  <c:v>49.33</c:v>
                </c:pt>
                <c:pt idx="1532">
                  <c:v>49.33</c:v>
                </c:pt>
                <c:pt idx="1533">
                  <c:v>49.33</c:v>
                </c:pt>
                <c:pt idx="1534">
                  <c:v>49.33</c:v>
                </c:pt>
                <c:pt idx="1535">
                  <c:v>49.33</c:v>
                </c:pt>
                <c:pt idx="1536">
                  <c:v>49.33</c:v>
                </c:pt>
                <c:pt idx="1537">
                  <c:v>49.33</c:v>
                </c:pt>
                <c:pt idx="1538">
                  <c:v>49.33</c:v>
                </c:pt>
                <c:pt idx="1539">
                  <c:v>49.33</c:v>
                </c:pt>
                <c:pt idx="1540">
                  <c:v>49.34</c:v>
                </c:pt>
                <c:pt idx="1541">
                  <c:v>49.35</c:v>
                </c:pt>
                <c:pt idx="1542">
                  <c:v>49.35</c:v>
                </c:pt>
                <c:pt idx="1543">
                  <c:v>49.37</c:v>
                </c:pt>
                <c:pt idx="1544">
                  <c:v>49.39</c:v>
                </c:pt>
                <c:pt idx="1545">
                  <c:v>49.4</c:v>
                </c:pt>
                <c:pt idx="1546">
                  <c:v>49.43</c:v>
                </c:pt>
                <c:pt idx="1547">
                  <c:v>49.45</c:v>
                </c:pt>
                <c:pt idx="1548">
                  <c:v>49.46</c:v>
                </c:pt>
                <c:pt idx="1549">
                  <c:v>49.48</c:v>
                </c:pt>
                <c:pt idx="1550">
                  <c:v>49.49</c:v>
                </c:pt>
                <c:pt idx="1551">
                  <c:v>49.5</c:v>
                </c:pt>
                <c:pt idx="1552">
                  <c:v>49.52</c:v>
                </c:pt>
                <c:pt idx="1553">
                  <c:v>49.54</c:v>
                </c:pt>
                <c:pt idx="1554">
                  <c:v>49.55</c:v>
                </c:pt>
                <c:pt idx="1555">
                  <c:v>49.56</c:v>
                </c:pt>
                <c:pt idx="1556">
                  <c:v>49.57</c:v>
                </c:pt>
                <c:pt idx="1557">
                  <c:v>49.58</c:v>
                </c:pt>
                <c:pt idx="1558">
                  <c:v>49.58</c:v>
                </c:pt>
                <c:pt idx="1559">
                  <c:v>49.59</c:v>
                </c:pt>
                <c:pt idx="1560">
                  <c:v>49.59</c:v>
                </c:pt>
                <c:pt idx="1561">
                  <c:v>49.59</c:v>
                </c:pt>
                <c:pt idx="1562">
                  <c:v>49.59</c:v>
                </c:pt>
                <c:pt idx="1563">
                  <c:v>49.6</c:v>
                </c:pt>
                <c:pt idx="1564">
                  <c:v>49.6</c:v>
                </c:pt>
                <c:pt idx="1565">
                  <c:v>49.6</c:v>
                </c:pt>
                <c:pt idx="1566">
                  <c:v>49.6</c:v>
                </c:pt>
                <c:pt idx="1567">
                  <c:v>49.6</c:v>
                </c:pt>
                <c:pt idx="1568">
                  <c:v>49.6</c:v>
                </c:pt>
                <c:pt idx="1569">
                  <c:v>49.6</c:v>
                </c:pt>
                <c:pt idx="1570">
                  <c:v>49.6</c:v>
                </c:pt>
                <c:pt idx="1571">
                  <c:v>49.6</c:v>
                </c:pt>
                <c:pt idx="1572">
                  <c:v>49.6</c:v>
                </c:pt>
                <c:pt idx="1573">
                  <c:v>49.6</c:v>
                </c:pt>
                <c:pt idx="1574">
                  <c:v>49.6</c:v>
                </c:pt>
                <c:pt idx="1575">
                  <c:v>49.6</c:v>
                </c:pt>
                <c:pt idx="1576">
                  <c:v>49.6</c:v>
                </c:pt>
                <c:pt idx="1577">
                  <c:v>49.6</c:v>
                </c:pt>
                <c:pt idx="1578">
                  <c:v>49.61</c:v>
                </c:pt>
                <c:pt idx="1579">
                  <c:v>49.62</c:v>
                </c:pt>
                <c:pt idx="1580">
                  <c:v>49.63</c:v>
                </c:pt>
                <c:pt idx="1581">
                  <c:v>49.66</c:v>
                </c:pt>
                <c:pt idx="1582">
                  <c:v>49.68</c:v>
                </c:pt>
                <c:pt idx="1583">
                  <c:v>49.7</c:v>
                </c:pt>
                <c:pt idx="1584">
                  <c:v>49.71</c:v>
                </c:pt>
                <c:pt idx="1585">
                  <c:v>49.73</c:v>
                </c:pt>
                <c:pt idx="1586">
                  <c:v>49.73</c:v>
                </c:pt>
                <c:pt idx="1587">
                  <c:v>49.73</c:v>
                </c:pt>
                <c:pt idx="1588">
                  <c:v>49.73</c:v>
                </c:pt>
                <c:pt idx="1589">
                  <c:v>49.74</c:v>
                </c:pt>
                <c:pt idx="1590">
                  <c:v>49.74</c:v>
                </c:pt>
                <c:pt idx="1591">
                  <c:v>49.75</c:v>
                </c:pt>
                <c:pt idx="1592">
                  <c:v>49.76</c:v>
                </c:pt>
                <c:pt idx="1593">
                  <c:v>49.78</c:v>
                </c:pt>
                <c:pt idx="1594">
                  <c:v>49.79</c:v>
                </c:pt>
                <c:pt idx="1595">
                  <c:v>49.8</c:v>
                </c:pt>
                <c:pt idx="1596">
                  <c:v>49.82</c:v>
                </c:pt>
                <c:pt idx="1597">
                  <c:v>49.84</c:v>
                </c:pt>
                <c:pt idx="1598">
                  <c:v>49.86</c:v>
                </c:pt>
                <c:pt idx="1599">
                  <c:v>49.88</c:v>
                </c:pt>
                <c:pt idx="1600">
                  <c:v>49.91</c:v>
                </c:pt>
                <c:pt idx="1601">
                  <c:v>49.93</c:v>
                </c:pt>
                <c:pt idx="1602">
                  <c:v>49.95</c:v>
                </c:pt>
                <c:pt idx="1603">
                  <c:v>49.97</c:v>
                </c:pt>
                <c:pt idx="1604">
                  <c:v>49.98</c:v>
                </c:pt>
                <c:pt idx="1605">
                  <c:v>49.99</c:v>
                </c:pt>
                <c:pt idx="1606">
                  <c:v>50</c:v>
                </c:pt>
                <c:pt idx="1607">
                  <c:v>50</c:v>
                </c:pt>
                <c:pt idx="1608">
                  <c:v>50</c:v>
                </c:pt>
                <c:pt idx="1609">
                  <c:v>50</c:v>
                </c:pt>
                <c:pt idx="1610">
                  <c:v>50</c:v>
                </c:pt>
                <c:pt idx="1611">
                  <c:v>50</c:v>
                </c:pt>
                <c:pt idx="1612">
                  <c:v>50</c:v>
                </c:pt>
                <c:pt idx="1613">
                  <c:v>50.01</c:v>
                </c:pt>
                <c:pt idx="1614">
                  <c:v>50.01</c:v>
                </c:pt>
                <c:pt idx="1615">
                  <c:v>50.01</c:v>
                </c:pt>
                <c:pt idx="1616">
                  <c:v>50.02</c:v>
                </c:pt>
                <c:pt idx="1617">
                  <c:v>50.02</c:v>
                </c:pt>
                <c:pt idx="1618">
                  <c:v>50.02</c:v>
                </c:pt>
                <c:pt idx="1619">
                  <c:v>50.02</c:v>
                </c:pt>
                <c:pt idx="1620">
                  <c:v>50.03</c:v>
                </c:pt>
                <c:pt idx="1621">
                  <c:v>50.05</c:v>
                </c:pt>
                <c:pt idx="1622">
                  <c:v>50.06</c:v>
                </c:pt>
                <c:pt idx="1623">
                  <c:v>50.07</c:v>
                </c:pt>
                <c:pt idx="1624">
                  <c:v>50.08</c:v>
                </c:pt>
                <c:pt idx="1625">
                  <c:v>50.09</c:v>
                </c:pt>
                <c:pt idx="1626">
                  <c:v>50.09</c:v>
                </c:pt>
                <c:pt idx="1627">
                  <c:v>50.1</c:v>
                </c:pt>
                <c:pt idx="1628">
                  <c:v>50.11</c:v>
                </c:pt>
                <c:pt idx="1629">
                  <c:v>50.12</c:v>
                </c:pt>
                <c:pt idx="1630">
                  <c:v>50.13</c:v>
                </c:pt>
                <c:pt idx="1631">
                  <c:v>50.13</c:v>
                </c:pt>
                <c:pt idx="1632">
                  <c:v>50.13</c:v>
                </c:pt>
                <c:pt idx="1633">
                  <c:v>50.13</c:v>
                </c:pt>
                <c:pt idx="1634">
                  <c:v>50.13</c:v>
                </c:pt>
                <c:pt idx="1635">
                  <c:v>50.13</c:v>
                </c:pt>
                <c:pt idx="1636">
                  <c:v>50.14</c:v>
                </c:pt>
                <c:pt idx="1637">
                  <c:v>50.14</c:v>
                </c:pt>
                <c:pt idx="1638">
                  <c:v>50.14</c:v>
                </c:pt>
                <c:pt idx="1639">
                  <c:v>50.14</c:v>
                </c:pt>
                <c:pt idx="1640">
                  <c:v>50.14</c:v>
                </c:pt>
                <c:pt idx="1641">
                  <c:v>50.14</c:v>
                </c:pt>
                <c:pt idx="1642">
                  <c:v>50.14</c:v>
                </c:pt>
                <c:pt idx="1643">
                  <c:v>50.14</c:v>
                </c:pt>
                <c:pt idx="1644">
                  <c:v>50.14</c:v>
                </c:pt>
                <c:pt idx="1645">
                  <c:v>50.14</c:v>
                </c:pt>
                <c:pt idx="1646">
                  <c:v>50.14</c:v>
                </c:pt>
                <c:pt idx="1647">
                  <c:v>50.14</c:v>
                </c:pt>
                <c:pt idx="1648">
                  <c:v>50.14</c:v>
                </c:pt>
                <c:pt idx="1649">
                  <c:v>50.14</c:v>
                </c:pt>
                <c:pt idx="1650">
                  <c:v>50.14</c:v>
                </c:pt>
                <c:pt idx="1651">
                  <c:v>50.14</c:v>
                </c:pt>
                <c:pt idx="1652">
                  <c:v>50.13</c:v>
                </c:pt>
                <c:pt idx="1653">
                  <c:v>50.13</c:v>
                </c:pt>
                <c:pt idx="1654">
                  <c:v>50.13</c:v>
                </c:pt>
                <c:pt idx="1655">
                  <c:v>50.12</c:v>
                </c:pt>
                <c:pt idx="1656">
                  <c:v>50.12</c:v>
                </c:pt>
                <c:pt idx="1657">
                  <c:v>50.12</c:v>
                </c:pt>
                <c:pt idx="1658">
                  <c:v>50.12</c:v>
                </c:pt>
                <c:pt idx="1659">
                  <c:v>50.12</c:v>
                </c:pt>
                <c:pt idx="1660">
                  <c:v>50.12</c:v>
                </c:pt>
                <c:pt idx="1661">
                  <c:v>50.12</c:v>
                </c:pt>
                <c:pt idx="1662">
                  <c:v>50.12</c:v>
                </c:pt>
                <c:pt idx="1663">
                  <c:v>50.12</c:v>
                </c:pt>
                <c:pt idx="1664">
                  <c:v>50.11</c:v>
                </c:pt>
                <c:pt idx="1665">
                  <c:v>50.11</c:v>
                </c:pt>
                <c:pt idx="1666">
                  <c:v>50.11</c:v>
                </c:pt>
                <c:pt idx="1667">
                  <c:v>50.1</c:v>
                </c:pt>
                <c:pt idx="1668">
                  <c:v>50.09</c:v>
                </c:pt>
                <c:pt idx="1669">
                  <c:v>50.08</c:v>
                </c:pt>
                <c:pt idx="1670">
                  <c:v>50.07</c:v>
                </c:pt>
                <c:pt idx="1671">
                  <c:v>50.06</c:v>
                </c:pt>
                <c:pt idx="1672">
                  <c:v>50.05</c:v>
                </c:pt>
                <c:pt idx="1673">
                  <c:v>50.04</c:v>
                </c:pt>
                <c:pt idx="1674">
                  <c:v>50.04</c:v>
                </c:pt>
                <c:pt idx="1675">
                  <c:v>50.03</c:v>
                </c:pt>
                <c:pt idx="1676">
                  <c:v>50.03</c:v>
                </c:pt>
                <c:pt idx="1677">
                  <c:v>50.03</c:v>
                </c:pt>
                <c:pt idx="1678">
                  <c:v>50.03</c:v>
                </c:pt>
                <c:pt idx="1679">
                  <c:v>50.02</c:v>
                </c:pt>
                <c:pt idx="1680">
                  <c:v>50.01</c:v>
                </c:pt>
                <c:pt idx="1681">
                  <c:v>50.01</c:v>
                </c:pt>
                <c:pt idx="1682">
                  <c:v>50</c:v>
                </c:pt>
                <c:pt idx="1683">
                  <c:v>50</c:v>
                </c:pt>
                <c:pt idx="1684">
                  <c:v>50</c:v>
                </c:pt>
                <c:pt idx="1685">
                  <c:v>50</c:v>
                </c:pt>
                <c:pt idx="1686">
                  <c:v>50</c:v>
                </c:pt>
                <c:pt idx="1687">
                  <c:v>50</c:v>
                </c:pt>
                <c:pt idx="1688">
                  <c:v>50</c:v>
                </c:pt>
                <c:pt idx="1689">
                  <c:v>50</c:v>
                </c:pt>
                <c:pt idx="1690">
                  <c:v>50</c:v>
                </c:pt>
                <c:pt idx="1691">
                  <c:v>50</c:v>
                </c:pt>
                <c:pt idx="1692">
                  <c:v>50</c:v>
                </c:pt>
                <c:pt idx="1693">
                  <c:v>50</c:v>
                </c:pt>
                <c:pt idx="1694">
                  <c:v>50</c:v>
                </c:pt>
                <c:pt idx="1695">
                  <c:v>50</c:v>
                </c:pt>
                <c:pt idx="1696">
                  <c:v>50</c:v>
                </c:pt>
                <c:pt idx="1697">
                  <c:v>50</c:v>
                </c:pt>
                <c:pt idx="1698">
                  <c:v>50</c:v>
                </c:pt>
                <c:pt idx="1699">
                  <c:v>50</c:v>
                </c:pt>
                <c:pt idx="1700">
                  <c:v>50</c:v>
                </c:pt>
                <c:pt idx="1701">
                  <c:v>50</c:v>
                </c:pt>
                <c:pt idx="1702">
                  <c:v>50</c:v>
                </c:pt>
                <c:pt idx="1703">
                  <c:v>50</c:v>
                </c:pt>
                <c:pt idx="1704">
                  <c:v>50</c:v>
                </c:pt>
                <c:pt idx="1705">
                  <c:v>50</c:v>
                </c:pt>
                <c:pt idx="1706">
                  <c:v>50</c:v>
                </c:pt>
                <c:pt idx="1707">
                  <c:v>50</c:v>
                </c:pt>
                <c:pt idx="1708">
                  <c:v>50</c:v>
                </c:pt>
                <c:pt idx="1709">
                  <c:v>50</c:v>
                </c:pt>
                <c:pt idx="1710">
                  <c:v>49.99</c:v>
                </c:pt>
                <c:pt idx="1711">
                  <c:v>49.98</c:v>
                </c:pt>
                <c:pt idx="1712">
                  <c:v>49.98</c:v>
                </c:pt>
                <c:pt idx="1713">
                  <c:v>49.97</c:v>
                </c:pt>
                <c:pt idx="1714">
                  <c:v>49.97</c:v>
                </c:pt>
                <c:pt idx="1715">
                  <c:v>49.97</c:v>
                </c:pt>
                <c:pt idx="1716">
                  <c:v>49.96</c:v>
                </c:pt>
                <c:pt idx="1717">
                  <c:v>49.95</c:v>
                </c:pt>
                <c:pt idx="1718">
                  <c:v>49.94</c:v>
                </c:pt>
                <c:pt idx="1719">
                  <c:v>49.93</c:v>
                </c:pt>
                <c:pt idx="1720">
                  <c:v>49.91</c:v>
                </c:pt>
                <c:pt idx="1721">
                  <c:v>49.91</c:v>
                </c:pt>
                <c:pt idx="1722">
                  <c:v>49.91</c:v>
                </c:pt>
                <c:pt idx="1723">
                  <c:v>49.9</c:v>
                </c:pt>
                <c:pt idx="1724">
                  <c:v>49.9</c:v>
                </c:pt>
                <c:pt idx="1725">
                  <c:v>49.89</c:v>
                </c:pt>
                <c:pt idx="1726">
                  <c:v>49.89</c:v>
                </c:pt>
                <c:pt idx="1727">
                  <c:v>49.88</c:v>
                </c:pt>
                <c:pt idx="1728">
                  <c:v>49.87</c:v>
                </c:pt>
                <c:pt idx="1729">
                  <c:v>49.86</c:v>
                </c:pt>
                <c:pt idx="1730">
                  <c:v>49.85</c:v>
                </c:pt>
                <c:pt idx="1731">
                  <c:v>49.84</c:v>
                </c:pt>
                <c:pt idx="1732">
                  <c:v>49.84</c:v>
                </c:pt>
                <c:pt idx="1733">
                  <c:v>49.83</c:v>
                </c:pt>
                <c:pt idx="1734">
                  <c:v>49.82</c:v>
                </c:pt>
                <c:pt idx="1735">
                  <c:v>49.82</c:v>
                </c:pt>
                <c:pt idx="1736">
                  <c:v>49.81</c:v>
                </c:pt>
                <c:pt idx="1737">
                  <c:v>49.8</c:v>
                </c:pt>
                <c:pt idx="1738">
                  <c:v>49.8</c:v>
                </c:pt>
                <c:pt idx="1739">
                  <c:v>49.79</c:v>
                </c:pt>
                <c:pt idx="1740">
                  <c:v>49.78</c:v>
                </c:pt>
                <c:pt idx="1741">
                  <c:v>49.77</c:v>
                </c:pt>
                <c:pt idx="1742">
                  <c:v>49.77</c:v>
                </c:pt>
                <c:pt idx="1743">
                  <c:v>49.76</c:v>
                </c:pt>
                <c:pt idx="1744">
                  <c:v>49.75</c:v>
                </c:pt>
                <c:pt idx="1745">
                  <c:v>49.75</c:v>
                </c:pt>
                <c:pt idx="1746">
                  <c:v>49.74</c:v>
                </c:pt>
                <c:pt idx="1747">
                  <c:v>49.74</c:v>
                </c:pt>
                <c:pt idx="1748">
                  <c:v>49.73</c:v>
                </c:pt>
                <c:pt idx="1749">
                  <c:v>49.73</c:v>
                </c:pt>
                <c:pt idx="1750">
                  <c:v>49.73</c:v>
                </c:pt>
                <c:pt idx="1751">
                  <c:v>49.73</c:v>
                </c:pt>
                <c:pt idx="1752">
                  <c:v>49.73</c:v>
                </c:pt>
                <c:pt idx="1753">
                  <c:v>49.73</c:v>
                </c:pt>
                <c:pt idx="1754">
                  <c:v>49.73</c:v>
                </c:pt>
                <c:pt idx="1755">
                  <c:v>49.73</c:v>
                </c:pt>
                <c:pt idx="1756">
                  <c:v>49.73</c:v>
                </c:pt>
                <c:pt idx="1757">
                  <c:v>49.73</c:v>
                </c:pt>
                <c:pt idx="1758">
                  <c:v>49.73</c:v>
                </c:pt>
                <c:pt idx="1759">
                  <c:v>49.73</c:v>
                </c:pt>
                <c:pt idx="1760">
                  <c:v>49.73</c:v>
                </c:pt>
                <c:pt idx="1761">
                  <c:v>49.73</c:v>
                </c:pt>
                <c:pt idx="1762">
                  <c:v>49.72</c:v>
                </c:pt>
                <c:pt idx="1763">
                  <c:v>49.72</c:v>
                </c:pt>
                <c:pt idx="1764">
                  <c:v>49.72</c:v>
                </c:pt>
                <c:pt idx="1765">
                  <c:v>49.71</c:v>
                </c:pt>
                <c:pt idx="1766">
                  <c:v>49.71</c:v>
                </c:pt>
                <c:pt idx="1767">
                  <c:v>49.71</c:v>
                </c:pt>
                <c:pt idx="1768">
                  <c:v>49.71</c:v>
                </c:pt>
                <c:pt idx="1769">
                  <c:v>49.71</c:v>
                </c:pt>
                <c:pt idx="1770">
                  <c:v>49.71</c:v>
                </c:pt>
                <c:pt idx="1771">
                  <c:v>49.71</c:v>
                </c:pt>
                <c:pt idx="1772">
                  <c:v>49.71</c:v>
                </c:pt>
                <c:pt idx="1773">
                  <c:v>49.71</c:v>
                </c:pt>
                <c:pt idx="1774">
                  <c:v>49.71</c:v>
                </c:pt>
                <c:pt idx="1775">
                  <c:v>49.71</c:v>
                </c:pt>
                <c:pt idx="1776">
                  <c:v>49.7</c:v>
                </c:pt>
                <c:pt idx="1777">
                  <c:v>49.7</c:v>
                </c:pt>
                <c:pt idx="1778">
                  <c:v>49.69</c:v>
                </c:pt>
                <c:pt idx="1779">
                  <c:v>49.69</c:v>
                </c:pt>
                <c:pt idx="1780">
                  <c:v>49.68</c:v>
                </c:pt>
                <c:pt idx="1781">
                  <c:v>49.68</c:v>
                </c:pt>
                <c:pt idx="1782">
                  <c:v>49.68</c:v>
                </c:pt>
                <c:pt idx="1783">
                  <c:v>49.68</c:v>
                </c:pt>
                <c:pt idx="1784">
                  <c:v>49.68</c:v>
                </c:pt>
                <c:pt idx="1785">
                  <c:v>49.67</c:v>
                </c:pt>
                <c:pt idx="1786">
                  <c:v>49.67</c:v>
                </c:pt>
                <c:pt idx="1787">
                  <c:v>49.66</c:v>
                </c:pt>
                <c:pt idx="1788">
                  <c:v>49.66</c:v>
                </c:pt>
                <c:pt idx="1789">
                  <c:v>49.65</c:v>
                </c:pt>
                <c:pt idx="1790">
                  <c:v>49.65</c:v>
                </c:pt>
                <c:pt idx="1791">
                  <c:v>49.64</c:v>
                </c:pt>
                <c:pt idx="1792">
                  <c:v>49.64</c:v>
                </c:pt>
                <c:pt idx="1793">
                  <c:v>49.64</c:v>
                </c:pt>
                <c:pt idx="1794">
                  <c:v>49.64</c:v>
                </c:pt>
                <c:pt idx="1795">
                  <c:v>49.64</c:v>
                </c:pt>
                <c:pt idx="1796">
                  <c:v>49.64</c:v>
                </c:pt>
                <c:pt idx="1797">
                  <c:v>49.64</c:v>
                </c:pt>
                <c:pt idx="1798">
                  <c:v>49.64</c:v>
                </c:pt>
                <c:pt idx="1799">
                  <c:v>49.64</c:v>
                </c:pt>
                <c:pt idx="1800">
                  <c:v>49.63</c:v>
                </c:pt>
                <c:pt idx="1801">
                  <c:v>49.63</c:v>
                </c:pt>
                <c:pt idx="1802">
                  <c:v>49.62</c:v>
                </c:pt>
                <c:pt idx="1803">
                  <c:v>49.62</c:v>
                </c:pt>
                <c:pt idx="1804">
                  <c:v>49.62</c:v>
                </c:pt>
                <c:pt idx="1805">
                  <c:v>49.61</c:v>
                </c:pt>
                <c:pt idx="1806">
                  <c:v>49.61</c:v>
                </c:pt>
                <c:pt idx="1807">
                  <c:v>49.61</c:v>
                </c:pt>
                <c:pt idx="1808">
                  <c:v>49.61</c:v>
                </c:pt>
                <c:pt idx="1809">
                  <c:v>49.61</c:v>
                </c:pt>
                <c:pt idx="1810">
                  <c:v>49.61</c:v>
                </c:pt>
                <c:pt idx="1811">
                  <c:v>49.61</c:v>
                </c:pt>
                <c:pt idx="1812">
                  <c:v>49.6</c:v>
                </c:pt>
                <c:pt idx="1813">
                  <c:v>49.6</c:v>
                </c:pt>
                <c:pt idx="1814">
                  <c:v>49.6</c:v>
                </c:pt>
                <c:pt idx="1815">
                  <c:v>49.6</c:v>
                </c:pt>
                <c:pt idx="1816">
                  <c:v>49.6</c:v>
                </c:pt>
                <c:pt idx="1817">
                  <c:v>49.6</c:v>
                </c:pt>
                <c:pt idx="1818">
                  <c:v>49.6</c:v>
                </c:pt>
                <c:pt idx="1819">
                  <c:v>49.6</c:v>
                </c:pt>
                <c:pt idx="1820">
                  <c:v>49.6</c:v>
                </c:pt>
                <c:pt idx="1821">
                  <c:v>49.6</c:v>
                </c:pt>
                <c:pt idx="1822">
                  <c:v>49.6</c:v>
                </c:pt>
                <c:pt idx="1823">
                  <c:v>49.6</c:v>
                </c:pt>
                <c:pt idx="1824">
                  <c:v>49.6</c:v>
                </c:pt>
                <c:pt idx="1825">
                  <c:v>49.6</c:v>
                </c:pt>
                <c:pt idx="1826">
                  <c:v>49.6</c:v>
                </c:pt>
                <c:pt idx="1827">
                  <c:v>49.6</c:v>
                </c:pt>
                <c:pt idx="1828">
                  <c:v>49.6</c:v>
                </c:pt>
                <c:pt idx="1829">
                  <c:v>49.6</c:v>
                </c:pt>
                <c:pt idx="1830">
                  <c:v>49.6</c:v>
                </c:pt>
                <c:pt idx="1831">
                  <c:v>49.6</c:v>
                </c:pt>
                <c:pt idx="1832">
                  <c:v>49.6</c:v>
                </c:pt>
                <c:pt idx="1833">
                  <c:v>49.6</c:v>
                </c:pt>
                <c:pt idx="1834">
                  <c:v>49.6</c:v>
                </c:pt>
                <c:pt idx="1835">
                  <c:v>49.6</c:v>
                </c:pt>
                <c:pt idx="1836">
                  <c:v>49.6</c:v>
                </c:pt>
                <c:pt idx="1837">
                  <c:v>49.6</c:v>
                </c:pt>
                <c:pt idx="1838">
                  <c:v>49.6</c:v>
                </c:pt>
                <c:pt idx="1839">
                  <c:v>49.6</c:v>
                </c:pt>
                <c:pt idx="1840">
                  <c:v>49.6</c:v>
                </c:pt>
                <c:pt idx="1841">
                  <c:v>49.6</c:v>
                </c:pt>
                <c:pt idx="1842">
                  <c:v>49.6</c:v>
                </c:pt>
                <c:pt idx="1843">
                  <c:v>49.6</c:v>
                </c:pt>
                <c:pt idx="1844">
                  <c:v>49.6</c:v>
                </c:pt>
                <c:pt idx="1845">
                  <c:v>49.6</c:v>
                </c:pt>
                <c:pt idx="1846">
                  <c:v>49.6</c:v>
                </c:pt>
                <c:pt idx="1847">
                  <c:v>49.6</c:v>
                </c:pt>
                <c:pt idx="1848">
                  <c:v>49.6</c:v>
                </c:pt>
                <c:pt idx="1849">
                  <c:v>49.6</c:v>
                </c:pt>
                <c:pt idx="1850">
                  <c:v>49.6</c:v>
                </c:pt>
                <c:pt idx="1851">
                  <c:v>49.6</c:v>
                </c:pt>
                <c:pt idx="1852">
                  <c:v>49.59</c:v>
                </c:pt>
                <c:pt idx="1853">
                  <c:v>49.59</c:v>
                </c:pt>
                <c:pt idx="1854">
                  <c:v>49.59</c:v>
                </c:pt>
                <c:pt idx="1855">
                  <c:v>49.58</c:v>
                </c:pt>
                <c:pt idx="1856">
                  <c:v>49.58</c:v>
                </c:pt>
                <c:pt idx="1857">
                  <c:v>49.57</c:v>
                </c:pt>
                <c:pt idx="1858">
                  <c:v>49.57</c:v>
                </c:pt>
                <c:pt idx="1859">
                  <c:v>49.57</c:v>
                </c:pt>
                <c:pt idx="1860">
                  <c:v>49.56</c:v>
                </c:pt>
                <c:pt idx="1861">
                  <c:v>49.55</c:v>
                </c:pt>
                <c:pt idx="1862">
                  <c:v>49.55</c:v>
                </c:pt>
                <c:pt idx="1863">
                  <c:v>49.54</c:v>
                </c:pt>
                <c:pt idx="1864">
                  <c:v>49.53</c:v>
                </c:pt>
                <c:pt idx="1865">
                  <c:v>49.52</c:v>
                </c:pt>
                <c:pt idx="1866">
                  <c:v>49.51</c:v>
                </c:pt>
                <c:pt idx="1867">
                  <c:v>49.5</c:v>
                </c:pt>
                <c:pt idx="1868">
                  <c:v>49.49</c:v>
                </c:pt>
                <c:pt idx="1869">
                  <c:v>49.49</c:v>
                </c:pt>
                <c:pt idx="1870">
                  <c:v>49.48</c:v>
                </c:pt>
                <c:pt idx="1871">
                  <c:v>49.47</c:v>
                </c:pt>
                <c:pt idx="1872">
                  <c:v>49.45</c:v>
                </c:pt>
                <c:pt idx="1873">
                  <c:v>49.44</c:v>
                </c:pt>
                <c:pt idx="1874">
                  <c:v>49.43</c:v>
                </c:pt>
                <c:pt idx="1875">
                  <c:v>49.42</c:v>
                </c:pt>
                <c:pt idx="1876">
                  <c:v>49.42</c:v>
                </c:pt>
                <c:pt idx="1877">
                  <c:v>49.41</c:v>
                </c:pt>
                <c:pt idx="1878">
                  <c:v>49.4</c:v>
                </c:pt>
                <c:pt idx="1879">
                  <c:v>49.39</c:v>
                </c:pt>
                <c:pt idx="1880">
                  <c:v>49.38</c:v>
                </c:pt>
                <c:pt idx="1881">
                  <c:v>49.37</c:v>
                </c:pt>
                <c:pt idx="1882">
                  <c:v>49.37</c:v>
                </c:pt>
                <c:pt idx="1883">
                  <c:v>49.37</c:v>
                </c:pt>
                <c:pt idx="1884">
                  <c:v>49.36</c:v>
                </c:pt>
                <c:pt idx="1885">
                  <c:v>49.36</c:v>
                </c:pt>
                <c:pt idx="1886">
                  <c:v>49.36</c:v>
                </c:pt>
                <c:pt idx="1887">
                  <c:v>49.36</c:v>
                </c:pt>
                <c:pt idx="1888">
                  <c:v>49.36</c:v>
                </c:pt>
                <c:pt idx="1889">
                  <c:v>49.36</c:v>
                </c:pt>
                <c:pt idx="1890">
                  <c:v>49.36</c:v>
                </c:pt>
                <c:pt idx="1891">
                  <c:v>49.36</c:v>
                </c:pt>
                <c:pt idx="1892">
                  <c:v>49.36</c:v>
                </c:pt>
                <c:pt idx="1893">
                  <c:v>49.36</c:v>
                </c:pt>
                <c:pt idx="1894">
                  <c:v>49.36</c:v>
                </c:pt>
                <c:pt idx="1895">
                  <c:v>49.36</c:v>
                </c:pt>
                <c:pt idx="1896">
                  <c:v>49.36</c:v>
                </c:pt>
                <c:pt idx="1897">
                  <c:v>49.36</c:v>
                </c:pt>
                <c:pt idx="1898">
                  <c:v>49.36</c:v>
                </c:pt>
                <c:pt idx="1899">
                  <c:v>49.35</c:v>
                </c:pt>
                <c:pt idx="1900">
                  <c:v>49.35</c:v>
                </c:pt>
                <c:pt idx="1901">
                  <c:v>49.35</c:v>
                </c:pt>
                <c:pt idx="1902">
                  <c:v>49.34</c:v>
                </c:pt>
                <c:pt idx="1903">
                  <c:v>49.34</c:v>
                </c:pt>
                <c:pt idx="1904">
                  <c:v>49.34</c:v>
                </c:pt>
                <c:pt idx="1905">
                  <c:v>49.34</c:v>
                </c:pt>
                <c:pt idx="1906">
                  <c:v>49.34</c:v>
                </c:pt>
                <c:pt idx="1907">
                  <c:v>49.34</c:v>
                </c:pt>
                <c:pt idx="1908">
                  <c:v>49.34</c:v>
                </c:pt>
                <c:pt idx="1909">
                  <c:v>49.34</c:v>
                </c:pt>
                <c:pt idx="1910">
                  <c:v>49.35</c:v>
                </c:pt>
                <c:pt idx="1911">
                  <c:v>49.36</c:v>
                </c:pt>
                <c:pt idx="1912">
                  <c:v>49.36</c:v>
                </c:pt>
                <c:pt idx="1913">
                  <c:v>49.36</c:v>
                </c:pt>
                <c:pt idx="1914">
                  <c:v>49.37</c:v>
                </c:pt>
                <c:pt idx="1915">
                  <c:v>49.37</c:v>
                </c:pt>
                <c:pt idx="1916">
                  <c:v>49.37</c:v>
                </c:pt>
                <c:pt idx="1917">
                  <c:v>49.38</c:v>
                </c:pt>
                <c:pt idx="1918">
                  <c:v>49.38</c:v>
                </c:pt>
                <c:pt idx="1919">
                  <c:v>49.39</c:v>
                </c:pt>
                <c:pt idx="1920">
                  <c:v>49.39</c:v>
                </c:pt>
                <c:pt idx="1921">
                  <c:v>49.4</c:v>
                </c:pt>
                <c:pt idx="1922">
                  <c:v>49.4</c:v>
                </c:pt>
                <c:pt idx="1923">
                  <c:v>49.4</c:v>
                </c:pt>
                <c:pt idx="1924">
                  <c:v>49.41</c:v>
                </c:pt>
                <c:pt idx="1925">
                  <c:v>49.42</c:v>
                </c:pt>
                <c:pt idx="1926">
                  <c:v>49.43</c:v>
                </c:pt>
                <c:pt idx="1927">
                  <c:v>49.44</c:v>
                </c:pt>
                <c:pt idx="1928">
                  <c:v>49.44</c:v>
                </c:pt>
                <c:pt idx="1929">
                  <c:v>49.44</c:v>
                </c:pt>
                <c:pt idx="1930">
                  <c:v>49.45</c:v>
                </c:pt>
                <c:pt idx="1931">
                  <c:v>49.45</c:v>
                </c:pt>
                <c:pt idx="1932">
                  <c:v>49.45</c:v>
                </c:pt>
                <c:pt idx="1933">
                  <c:v>49.45</c:v>
                </c:pt>
                <c:pt idx="1934">
                  <c:v>49.45</c:v>
                </c:pt>
                <c:pt idx="1935">
                  <c:v>49.45</c:v>
                </c:pt>
                <c:pt idx="1936">
                  <c:v>49.45</c:v>
                </c:pt>
                <c:pt idx="1937">
                  <c:v>49.46</c:v>
                </c:pt>
                <c:pt idx="1938">
                  <c:v>49.46</c:v>
                </c:pt>
                <c:pt idx="1939">
                  <c:v>49.47</c:v>
                </c:pt>
                <c:pt idx="1940">
                  <c:v>49.48</c:v>
                </c:pt>
                <c:pt idx="1941">
                  <c:v>49.49</c:v>
                </c:pt>
                <c:pt idx="1942">
                  <c:v>49.5</c:v>
                </c:pt>
                <c:pt idx="1943">
                  <c:v>49.51</c:v>
                </c:pt>
                <c:pt idx="1944">
                  <c:v>49.52</c:v>
                </c:pt>
                <c:pt idx="1945">
                  <c:v>49.54</c:v>
                </c:pt>
                <c:pt idx="1946">
                  <c:v>49.55</c:v>
                </c:pt>
                <c:pt idx="1947">
                  <c:v>49.57</c:v>
                </c:pt>
                <c:pt idx="1948">
                  <c:v>49.58</c:v>
                </c:pt>
                <c:pt idx="1949">
                  <c:v>49.59</c:v>
                </c:pt>
                <c:pt idx="1950">
                  <c:v>49.59</c:v>
                </c:pt>
                <c:pt idx="1951">
                  <c:v>49.59</c:v>
                </c:pt>
                <c:pt idx="1952">
                  <c:v>49.6</c:v>
                </c:pt>
                <c:pt idx="1953">
                  <c:v>49.6</c:v>
                </c:pt>
                <c:pt idx="1954">
                  <c:v>49.6</c:v>
                </c:pt>
                <c:pt idx="1955">
                  <c:v>49.6</c:v>
                </c:pt>
                <c:pt idx="1956">
                  <c:v>49.6</c:v>
                </c:pt>
                <c:pt idx="1957">
                  <c:v>49.6</c:v>
                </c:pt>
                <c:pt idx="1958">
                  <c:v>49.6</c:v>
                </c:pt>
                <c:pt idx="1959">
                  <c:v>49.6</c:v>
                </c:pt>
                <c:pt idx="1960">
                  <c:v>49.6</c:v>
                </c:pt>
                <c:pt idx="1961">
                  <c:v>49.6</c:v>
                </c:pt>
                <c:pt idx="1962">
                  <c:v>49.6</c:v>
                </c:pt>
                <c:pt idx="1963">
                  <c:v>49.6</c:v>
                </c:pt>
                <c:pt idx="1964">
                  <c:v>49.6</c:v>
                </c:pt>
                <c:pt idx="1965">
                  <c:v>49.6</c:v>
                </c:pt>
                <c:pt idx="1966">
                  <c:v>49.6</c:v>
                </c:pt>
                <c:pt idx="1967">
                  <c:v>49.6</c:v>
                </c:pt>
                <c:pt idx="1968">
                  <c:v>49.6</c:v>
                </c:pt>
                <c:pt idx="1969">
                  <c:v>49.6</c:v>
                </c:pt>
                <c:pt idx="1970">
                  <c:v>49.6</c:v>
                </c:pt>
                <c:pt idx="1971">
                  <c:v>49.6</c:v>
                </c:pt>
                <c:pt idx="1972">
                  <c:v>49.6</c:v>
                </c:pt>
                <c:pt idx="1973">
                  <c:v>49.6</c:v>
                </c:pt>
                <c:pt idx="1974">
                  <c:v>49.6</c:v>
                </c:pt>
                <c:pt idx="1975">
                  <c:v>49.6</c:v>
                </c:pt>
                <c:pt idx="1976">
                  <c:v>49.6</c:v>
                </c:pt>
                <c:pt idx="1977">
                  <c:v>49.6</c:v>
                </c:pt>
                <c:pt idx="1978">
                  <c:v>49.6</c:v>
                </c:pt>
                <c:pt idx="1979">
                  <c:v>49.6</c:v>
                </c:pt>
                <c:pt idx="1980">
                  <c:v>49.6</c:v>
                </c:pt>
                <c:pt idx="1981">
                  <c:v>49.6</c:v>
                </c:pt>
                <c:pt idx="1982">
                  <c:v>49.6</c:v>
                </c:pt>
                <c:pt idx="1983">
                  <c:v>49.61</c:v>
                </c:pt>
                <c:pt idx="1984">
                  <c:v>49.61</c:v>
                </c:pt>
                <c:pt idx="1985">
                  <c:v>49.61</c:v>
                </c:pt>
                <c:pt idx="1986">
                  <c:v>49.61</c:v>
                </c:pt>
                <c:pt idx="1987">
                  <c:v>49.61</c:v>
                </c:pt>
                <c:pt idx="1988">
                  <c:v>49.62</c:v>
                </c:pt>
                <c:pt idx="1989">
                  <c:v>49.62</c:v>
                </c:pt>
                <c:pt idx="1990">
                  <c:v>49.62</c:v>
                </c:pt>
                <c:pt idx="1991">
                  <c:v>49.63</c:v>
                </c:pt>
                <c:pt idx="1992">
                  <c:v>49.63</c:v>
                </c:pt>
                <c:pt idx="1993">
                  <c:v>49.63</c:v>
                </c:pt>
                <c:pt idx="1994">
                  <c:v>49.63</c:v>
                </c:pt>
                <c:pt idx="1995">
                  <c:v>49.64</c:v>
                </c:pt>
                <c:pt idx="1996">
                  <c:v>49.64</c:v>
                </c:pt>
                <c:pt idx="1997">
                  <c:v>49.64</c:v>
                </c:pt>
                <c:pt idx="1998">
                  <c:v>49.65</c:v>
                </c:pt>
                <c:pt idx="1999">
                  <c:v>49.65</c:v>
                </c:pt>
                <c:pt idx="2000">
                  <c:v>49.65</c:v>
                </c:pt>
                <c:pt idx="2001">
                  <c:v>49.66</c:v>
                </c:pt>
                <c:pt idx="2002">
                  <c:v>49.66</c:v>
                </c:pt>
                <c:pt idx="2003">
                  <c:v>49.66</c:v>
                </c:pt>
                <c:pt idx="2004">
                  <c:v>49.66</c:v>
                </c:pt>
                <c:pt idx="2005">
                  <c:v>49.67</c:v>
                </c:pt>
                <c:pt idx="2006">
                  <c:v>49.67</c:v>
                </c:pt>
                <c:pt idx="2007">
                  <c:v>49.67</c:v>
                </c:pt>
                <c:pt idx="2008">
                  <c:v>49.68</c:v>
                </c:pt>
                <c:pt idx="2009">
                  <c:v>49.67</c:v>
                </c:pt>
                <c:pt idx="2010">
                  <c:v>49.67</c:v>
                </c:pt>
                <c:pt idx="2011">
                  <c:v>49.68</c:v>
                </c:pt>
                <c:pt idx="2012">
                  <c:v>49.67</c:v>
                </c:pt>
                <c:pt idx="2013">
                  <c:v>49.67</c:v>
                </c:pt>
                <c:pt idx="2014">
                  <c:v>49.67</c:v>
                </c:pt>
                <c:pt idx="2015">
                  <c:v>49.67</c:v>
                </c:pt>
                <c:pt idx="2016">
                  <c:v>49.67</c:v>
                </c:pt>
                <c:pt idx="2017">
                  <c:v>49.66</c:v>
                </c:pt>
                <c:pt idx="2018">
                  <c:v>49.65</c:v>
                </c:pt>
                <c:pt idx="2019">
                  <c:v>49.65</c:v>
                </c:pt>
                <c:pt idx="2020">
                  <c:v>49.64</c:v>
                </c:pt>
                <c:pt idx="2021">
                  <c:v>49.63</c:v>
                </c:pt>
                <c:pt idx="2022">
                  <c:v>49.63</c:v>
                </c:pt>
                <c:pt idx="2023">
                  <c:v>49.63</c:v>
                </c:pt>
                <c:pt idx="2024">
                  <c:v>49.63</c:v>
                </c:pt>
                <c:pt idx="2025">
                  <c:v>49.63</c:v>
                </c:pt>
                <c:pt idx="2026">
                  <c:v>49.63</c:v>
                </c:pt>
                <c:pt idx="2027">
                  <c:v>49.63</c:v>
                </c:pt>
                <c:pt idx="2028">
                  <c:v>49.63</c:v>
                </c:pt>
                <c:pt idx="2029">
                  <c:v>49.63</c:v>
                </c:pt>
                <c:pt idx="2030">
                  <c:v>49.63</c:v>
                </c:pt>
                <c:pt idx="2031">
                  <c:v>49.62</c:v>
                </c:pt>
                <c:pt idx="2032">
                  <c:v>49.63</c:v>
                </c:pt>
                <c:pt idx="2033">
                  <c:v>49.63</c:v>
                </c:pt>
                <c:pt idx="2034">
                  <c:v>49.63</c:v>
                </c:pt>
                <c:pt idx="2035">
                  <c:v>49.62</c:v>
                </c:pt>
                <c:pt idx="2036">
                  <c:v>49.62</c:v>
                </c:pt>
                <c:pt idx="2037">
                  <c:v>49.62</c:v>
                </c:pt>
                <c:pt idx="2038">
                  <c:v>49.62</c:v>
                </c:pt>
                <c:pt idx="2039">
                  <c:v>49.62</c:v>
                </c:pt>
                <c:pt idx="2040">
                  <c:v>49.62</c:v>
                </c:pt>
                <c:pt idx="2041">
                  <c:v>49.62</c:v>
                </c:pt>
                <c:pt idx="2042">
                  <c:v>49.62</c:v>
                </c:pt>
                <c:pt idx="2043">
                  <c:v>49.61</c:v>
                </c:pt>
                <c:pt idx="2044">
                  <c:v>49.61</c:v>
                </c:pt>
                <c:pt idx="2045">
                  <c:v>49.61</c:v>
                </c:pt>
                <c:pt idx="2046">
                  <c:v>49.61</c:v>
                </c:pt>
                <c:pt idx="2047">
                  <c:v>49.61</c:v>
                </c:pt>
                <c:pt idx="2048">
                  <c:v>49.61</c:v>
                </c:pt>
                <c:pt idx="2049">
                  <c:v>49.61</c:v>
                </c:pt>
                <c:pt idx="2050">
                  <c:v>49.61</c:v>
                </c:pt>
                <c:pt idx="2051">
                  <c:v>49.6</c:v>
                </c:pt>
                <c:pt idx="2052">
                  <c:v>49.6</c:v>
                </c:pt>
                <c:pt idx="2053">
                  <c:v>49.6</c:v>
                </c:pt>
                <c:pt idx="2054">
                  <c:v>49.6</c:v>
                </c:pt>
                <c:pt idx="2055">
                  <c:v>49.6</c:v>
                </c:pt>
                <c:pt idx="2056">
                  <c:v>49.6</c:v>
                </c:pt>
                <c:pt idx="2057">
                  <c:v>49.6</c:v>
                </c:pt>
                <c:pt idx="2058">
                  <c:v>49.6</c:v>
                </c:pt>
                <c:pt idx="2059">
                  <c:v>49.6</c:v>
                </c:pt>
                <c:pt idx="2060">
                  <c:v>49.6</c:v>
                </c:pt>
                <c:pt idx="2061">
                  <c:v>49.6</c:v>
                </c:pt>
                <c:pt idx="2062">
                  <c:v>49.6</c:v>
                </c:pt>
                <c:pt idx="2063">
                  <c:v>49.6</c:v>
                </c:pt>
                <c:pt idx="2064">
                  <c:v>49.6</c:v>
                </c:pt>
                <c:pt idx="2065">
                  <c:v>49.6</c:v>
                </c:pt>
                <c:pt idx="2066">
                  <c:v>49.6</c:v>
                </c:pt>
                <c:pt idx="2067">
                  <c:v>49.6</c:v>
                </c:pt>
                <c:pt idx="2068">
                  <c:v>49.6</c:v>
                </c:pt>
                <c:pt idx="2069">
                  <c:v>49.6</c:v>
                </c:pt>
                <c:pt idx="2070">
                  <c:v>49.6</c:v>
                </c:pt>
                <c:pt idx="2071">
                  <c:v>49.6</c:v>
                </c:pt>
                <c:pt idx="2072">
                  <c:v>49.6</c:v>
                </c:pt>
                <c:pt idx="2073">
                  <c:v>49.6</c:v>
                </c:pt>
                <c:pt idx="2074">
                  <c:v>49.6</c:v>
                </c:pt>
                <c:pt idx="2075">
                  <c:v>49.6</c:v>
                </c:pt>
                <c:pt idx="2076">
                  <c:v>49.6</c:v>
                </c:pt>
                <c:pt idx="2077">
                  <c:v>49.6</c:v>
                </c:pt>
                <c:pt idx="2078">
                  <c:v>49.6</c:v>
                </c:pt>
                <c:pt idx="2079">
                  <c:v>49.6</c:v>
                </c:pt>
                <c:pt idx="2080">
                  <c:v>49.6</c:v>
                </c:pt>
                <c:pt idx="2081">
                  <c:v>49.6</c:v>
                </c:pt>
                <c:pt idx="2082">
                  <c:v>49.6</c:v>
                </c:pt>
                <c:pt idx="2083">
                  <c:v>49.6</c:v>
                </c:pt>
                <c:pt idx="2084">
                  <c:v>49.6</c:v>
                </c:pt>
                <c:pt idx="2085">
                  <c:v>49.6</c:v>
                </c:pt>
                <c:pt idx="2086">
                  <c:v>49.6</c:v>
                </c:pt>
                <c:pt idx="2087">
                  <c:v>49.6</c:v>
                </c:pt>
                <c:pt idx="2088">
                  <c:v>49.6</c:v>
                </c:pt>
                <c:pt idx="2089">
                  <c:v>49.6</c:v>
                </c:pt>
                <c:pt idx="2090">
                  <c:v>49.6</c:v>
                </c:pt>
                <c:pt idx="2091">
                  <c:v>49.6</c:v>
                </c:pt>
                <c:pt idx="2092">
                  <c:v>49.6</c:v>
                </c:pt>
                <c:pt idx="2093">
                  <c:v>49.6</c:v>
                </c:pt>
                <c:pt idx="2094">
                  <c:v>49.6</c:v>
                </c:pt>
                <c:pt idx="2095">
                  <c:v>49.6</c:v>
                </c:pt>
                <c:pt idx="2096">
                  <c:v>49.6</c:v>
                </c:pt>
                <c:pt idx="2097">
                  <c:v>49.6</c:v>
                </c:pt>
                <c:pt idx="2098">
                  <c:v>49.6</c:v>
                </c:pt>
                <c:pt idx="2099">
                  <c:v>49.6</c:v>
                </c:pt>
                <c:pt idx="2100">
                  <c:v>49.6</c:v>
                </c:pt>
                <c:pt idx="2101">
                  <c:v>49.6</c:v>
                </c:pt>
                <c:pt idx="2102">
                  <c:v>49.59</c:v>
                </c:pt>
                <c:pt idx="2103">
                  <c:v>49.59</c:v>
                </c:pt>
                <c:pt idx="2104">
                  <c:v>49.59</c:v>
                </c:pt>
                <c:pt idx="2105">
                  <c:v>49.58</c:v>
                </c:pt>
                <c:pt idx="2106">
                  <c:v>49.57</c:v>
                </c:pt>
                <c:pt idx="2107">
                  <c:v>49.56</c:v>
                </c:pt>
                <c:pt idx="2108">
                  <c:v>49.55</c:v>
                </c:pt>
                <c:pt idx="2109">
                  <c:v>49.54</c:v>
                </c:pt>
                <c:pt idx="2110">
                  <c:v>49.52</c:v>
                </c:pt>
                <c:pt idx="2111">
                  <c:v>49.51</c:v>
                </c:pt>
                <c:pt idx="2112">
                  <c:v>49.51</c:v>
                </c:pt>
                <c:pt idx="2113">
                  <c:v>49.5</c:v>
                </c:pt>
                <c:pt idx="2114">
                  <c:v>49.5</c:v>
                </c:pt>
                <c:pt idx="2115">
                  <c:v>49.48</c:v>
                </c:pt>
                <c:pt idx="2116">
                  <c:v>49.47</c:v>
                </c:pt>
                <c:pt idx="2117">
                  <c:v>49.46</c:v>
                </c:pt>
                <c:pt idx="2118">
                  <c:v>49.46</c:v>
                </c:pt>
                <c:pt idx="2119">
                  <c:v>49.45</c:v>
                </c:pt>
                <c:pt idx="2120">
                  <c:v>49.44</c:v>
                </c:pt>
                <c:pt idx="2121">
                  <c:v>49.44</c:v>
                </c:pt>
                <c:pt idx="2122">
                  <c:v>49.43</c:v>
                </c:pt>
                <c:pt idx="2123">
                  <c:v>49.42</c:v>
                </c:pt>
                <c:pt idx="2124">
                  <c:v>49.41</c:v>
                </c:pt>
                <c:pt idx="2125">
                  <c:v>49.41</c:v>
                </c:pt>
                <c:pt idx="2126">
                  <c:v>49.4</c:v>
                </c:pt>
                <c:pt idx="2127">
                  <c:v>49.4</c:v>
                </c:pt>
                <c:pt idx="2128">
                  <c:v>49.39</c:v>
                </c:pt>
                <c:pt idx="2129">
                  <c:v>49.39</c:v>
                </c:pt>
                <c:pt idx="2130">
                  <c:v>49.39</c:v>
                </c:pt>
                <c:pt idx="2131">
                  <c:v>49.38</c:v>
                </c:pt>
                <c:pt idx="2132">
                  <c:v>49.38</c:v>
                </c:pt>
                <c:pt idx="2133">
                  <c:v>49.38</c:v>
                </c:pt>
                <c:pt idx="2134">
                  <c:v>49.37</c:v>
                </c:pt>
                <c:pt idx="2135">
                  <c:v>49.37</c:v>
                </c:pt>
                <c:pt idx="2136">
                  <c:v>49.36</c:v>
                </c:pt>
                <c:pt idx="2137">
                  <c:v>49.35</c:v>
                </c:pt>
                <c:pt idx="2138">
                  <c:v>49.35</c:v>
                </c:pt>
                <c:pt idx="2139">
                  <c:v>49.34</c:v>
                </c:pt>
                <c:pt idx="2140">
                  <c:v>49.34</c:v>
                </c:pt>
                <c:pt idx="2141">
                  <c:v>49.34</c:v>
                </c:pt>
                <c:pt idx="2142">
                  <c:v>49.34</c:v>
                </c:pt>
                <c:pt idx="2143">
                  <c:v>49.34</c:v>
                </c:pt>
                <c:pt idx="2144">
                  <c:v>49.34</c:v>
                </c:pt>
                <c:pt idx="2145">
                  <c:v>49.34</c:v>
                </c:pt>
                <c:pt idx="2146">
                  <c:v>49.34</c:v>
                </c:pt>
                <c:pt idx="2147">
                  <c:v>49.34</c:v>
                </c:pt>
                <c:pt idx="2148">
                  <c:v>49.34</c:v>
                </c:pt>
                <c:pt idx="2149">
                  <c:v>49.34</c:v>
                </c:pt>
                <c:pt idx="2150">
                  <c:v>49.34</c:v>
                </c:pt>
                <c:pt idx="2151">
                  <c:v>49.34</c:v>
                </c:pt>
                <c:pt idx="2152">
                  <c:v>49.34</c:v>
                </c:pt>
                <c:pt idx="2153">
                  <c:v>49.34</c:v>
                </c:pt>
                <c:pt idx="2154">
                  <c:v>49.34</c:v>
                </c:pt>
                <c:pt idx="2155">
                  <c:v>49.35</c:v>
                </c:pt>
                <c:pt idx="2156">
                  <c:v>49.35</c:v>
                </c:pt>
                <c:pt idx="2157">
                  <c:v>49.34</c:v>
                </c:pt>
                <c:pt idx="2158">
                  <c:v>49.35</c:v>
                </c:pt>
                <c:pt idx="2159">
                  <c:v>49.35</c:v>
                </c:pt>
                <c:pt idx="2160">
                  <c:v>49.34</c:v>
                </c:pt>
                <c:pt idx="2161">
                  <c:v>49.34</c:v>
                </c:pt>
                <c:pt idx="2162">
                  <c:v>49.34</c:v>
                </c:pt>
                <c:pt idx="2163">
                  <c:v>49.34</c:v>
                </c:pt>
                <c:pt idx="2164">
                  <c:v>49.34</c:v>
                </c:pt>
                <c:pt idx="2165">
                  <c:v>49.34</c:v>
                </c:pt>
                <c:pt idx="2166">
                  <c:v>49.34</c:v>
                </c:pt>
                <c:pt idx="2167">
                  <c:v>49.35</c:v>
                </c:pt>
                <c:pt idx="2168">
                  <c:v>49.35</c:v>
                </c:pt>
                <c:pt idx="2169">
                  <c:v>49.35</c:v>
                </c:pt>
                <c:pt idx="2170">
                  <c:v>49.35</c:v>
                </c:pt>
                <c:pt idx="2171">
                  <c:v>49.35</c:v>
                </c:pt>
                <c:pt idx="2172">
                  <c:v>49.35</c:v>
                </c:pt>
                <c:pt idx="2173">
                  <c:v>49.34</c:v>
                </c:pt>
                <c:pt idx="2174">
                  <c:v>49.35</c:v>
                </c:pt>
                <c:pt idx="2175">
                  <c:v>49.35</c:v>
                </c:pt>
                <c:pt idx="2176">
                  <c:v>49.35</c:v>
                </c:pt>
                <c:pt idx="2177">
                  <c:v>49.35</c:v>
                </c:pt>
                <c:pt idx="2178">
                  <c:v>49.35</c:v>
                </c:pt>
                <c:pt idx="2179">
                  <c:v>49.36</c:v>
                </c:pt>
                <c:pt idx="2180">
                  <c:v>49.37</c:v>
                </c:pt>
                <c:pt idx="2181">
                  <c:v>49.37</c:v>
                </c:pt>
                <c:pt idx="2182">
                  <c:v>49.37</c:v>
                </c:pt>
                <c:pt idx="2183">
                  <c:v>49.37</c:v>
                </c:pt>
                <c:pt idx="2184">
                  <c:v>49.38</c:v>
                </c:pt>
                <c:pt idx="2185">
                  <c:v>49.38</c:v>
                </c:pt>
                <c:pt idx="2186">
                  <c:v>49.39</c:v>
                </c:pt>
                <c:pt idx="2187">
                  <c:v>49.39</c:v>
                </c:pt>
                <c:pt idx="2188">
                  <c:v>49.4</c:v>
                </c:pt>
                <c:pt idx="2189">
                  <c:v>49.41</c:v>
                </c:pt>
                <c:pt idx="2190">
                  <c:v>49.41</c:v>
                </c:pt>
                <c:pt idx="2191">
                  <c:v>49.42</c:v>
                </c:pt>
                <c:pt idx="2192">
                  <c:v>49.42</c:v>
                </c:pt>
                <c:pt idx="2193">
                  <c:v>49.42</c:v>
                </c:pt>
                <c:pt idx="2194">
                  <c:v>49.43</c:v>
                </c:pt>
                <c:pt idx="2195">
                  <c:v>49.43</c:v>
                </c:pt>
                <c:pt idx="2196">
                  <c:v>49.42</c:v>
                </c:pt>
                <c:pt idx="2197">
                  <c:v>49.42</c:v>
                </c:pt>
                <c:pt idx="2198">
                  <c:v>49.43</c:v>
                </c:pt>
                <c:pt idx="2199">
                  <c:v>49.42</c:v>
                </c:pt>
                <c:pt idx="2200">
                  <c:v>49.42</c:v>
                </c:pt>
                <c:pt idx="2201">
                  <c:v>49.43</c:v>
                </c:pt>
                <c:pt idx="2202">
                  <c:v>49.43</c:v>
                </c:pt>
                <c:pt idx="2203">
                  <c:v>49.44</c:v>
                </c:pt>
                <c:pt idx="2204">
                  <c:v>49.46</c:v>
                </c:pt>
                <c:pt idx="2205">
                  <c:v>49.47</c:v>
                </c:pt>
                <c:pt idx="2206">
                  <c:v>49.48</c:v>
                </c:pt>
                <c:pt idx="2207">
                  <c:v>49.49</c:v>
                </c:pt>
                <c:pt idx="2208">
                  <c:v>49.5</c:v>
                </c:pt>
                <c:pt idx="2209">
                  <c:v>49.51</c:v>
                </c:pt>
                <c:pt idx="2210">
                  <c:v>49.52</c:v>
                </c:pt>
                <c:pt idx="2211">
                  <c:v>49.54</c:v>
                </c:pt>
                <c:pt idx="2212">
                  <c:v>49.55</c:v>
                </c:pt>
                <c:pt idx="2213">
                  <c:v>49.55</c:v>
                </c:pt>
                <c:pt idx="2214">
                  <c:v>49.56</c:v>
                </c:pt>
                <c:pt idx="2215">
                  <c:v>49.57</c:v>
                </c:pt>
                <c:pt idx="2216">
                  <c:v>49.58</c:v>
                </c:pt>
                <c:pt idx="2217">
                  <c:v>49.59</c:v>
                </c:pt>
                <c:pt idx="2218">
                  <c:v>49.59</c:v>
                </c:pt>
                <c:pt idx="2219">
                  <c:v>49.6</c:v>
                </c:pt>
                <c:pt idx="2220">
                  <c:v>49.6</c:v>
                </c:pt>
                <c:pt idx="2221">
                  <c:v>49.6</c:v>
                </c:pt>
                <c:pt idx="2222">
                  <c:v>49.6</c:v>
                </c:pt>
                <c:pt idx="2223">
                  <c:v>49.6</c:v>
                </c:pt>
                <c:pt idx="2224">
                  <c:v>49.6</c:v>
                </c:pt>
                <c:pt idx="2225">
                  <c:v>49.6</c:v>
                </c:pt>
                <c:pt idx="2226">
                  <c:v>49.6</c:v>
                </c:pt>
                <c:pt idx="2227">
                  <c:v>49.6</c:v>
                </c:pt>
                <c:pt idx="2228">
                  <c:v>49.6</c:v>
                </c:pt>
                <c:pt idx="2229">
                  <c:v>49.6</c:v>
                </c:pt>
                <c:pt idx="2230">
                  <c:v>49.6</c:v>
                </c:pt>
                <c:pt idx="2231">
                  <c:v>49.6</c:v>
                </c:pt>
                <c:pt idx="2232">
                  <c:v>49.6</c:v>
                </c:pt>
                <c:pt idx="2233">
                  <c:v>49.6</c:v>
                </c:pt>
                <c:pt idx="2234">
                  <c:v>49.6</c:v>
                </c:pt>
                <c:pt idx="2235">
                  <c:v>49.6</c:v>
                </c:pt>
                <c:pt idx="2236">
                  <c:v>49.6</c:v>
                </c:pt>
                <c:pt idx="2237">
                  <c:v>49.6</c:v>
                </c:pt>
                <c:pt idx="2238">
                  <c:v>49.6</c:v>
                </c:pt>
                <c:pt idx="2239">
                  <c:v>49.6</c:v>
                </c:pt>
                <c:pt idx="2240">
                  <c:v>49.6</c:v>
                </c:pt>
                <c:pt idx="2241">
                  <c:v>49.6</c:v>
                </c:pt>
                <c:pt idx="2242">
                  <c:v>49.6</c:v>
                </c:pt>
                <c:pt idx="2243">
                  <c:v>49.6</c:v>
                </c:pt>
                <c:pt idx="2244">
                  <c:v>49.6</c:v>
                </c:pt>
                <c:pt idx="2245">
                  <c:v>49.61</c:v>
                </c:pt>
                <c:pt idx="2246">
                  <c:v>49.61</c:v>
                </c:pt>
                <c:pt idx="2247">
                  <c:v>49.62</c:v>
                </c:pt>
                <c:pt idx="2248">
                  <c:v>49.62</c:v>
                </c:pt>
                <c:pt idx="2249">
                  <c:v>49.63</c:v>
                </c:pt>
                <c:pt idx="2250">
                  <c:v>49.64</c:v>
                </c:pt>
                <c:pt idx="2251">
                  <c:v>49.64</c:v>
                </c:pt>
                <c:pt idx="2252">
                  <c:v>49.65</c:v>
                </c:pt>
                <c:pt idx="2253">
                  <c:v>49.66</c:v>
                </c:pt>
                <c:pt idx="2254">
                  <c:v>49.67</c:v>
                </c:pt>
                <c:pt idx="2255">
                  <c:v>49.68</c:v>
                </c:pt>
                <c:pt idx="2256">
                  <c:v>49.69</c:v>
                </c:pt>
                <c:pt idx="2257">
                  <c:v>49.7</c:v>
                </c:pt>
                <c:pt idx="2258">
                  <c:v>49.71</c:v>
                </c:pt>
                <c:pt idx="2259">
                  <c:v>49.71</c:v>
                </c:pt>
                <c:pt idx="2260">
                  <c:v>49.71</c:v>
                </c:pt>
                <c:pt idx="2261">
                  <c:v>49.72</c:v>
                </c:pt>
                <c:pt idx="2262">
                  <c:v>49.72</c:v>
                </c:pt>
                <c:pt idx="2263">
                  <c:v>49.72</c:v>
                </c:pt>
                <c:pt idx="2264">
                  <c:v>49.73</c:v>
                </c:pt>
                <c:pt idx="2265">
                  <c:v>49.73</c:v>
                </c:pt>
                <c:pt idx="2266">
                  <c:v>49.73</c:v>
                </c:pt>
                <c:pt idx="2267">
                  <c:v>49.73</c:v>
                </c:pt>
                <c:pt idx="2268">
                  <c:v>49.74</c:v>
                </c:pt>
                <c:pt idx="2269">
                  <c:v>49.74</c:v>
                </c:pt>
                <c:pt idx="2270">
                  <c:v>49.74</c:v>
                </c:pt>
                <c:pt idx="2271">
                  <c:v>49.75</c:v>
                </c:pt>
                <c:pt idx="2272">
                  <c:v>49.75</c:v>
                </c:pt>
                <c:pt idx="2273">
                  <c:v>49.76</c:v>
                </c:pt>
                <c:pt idx="2274">
                  <c:v>49.76</c:v>
                </c:pt>
                <c:pt idx="2275">
                  <c:v>49.77</c:v>
                </c:pt>
                <c:pt idx="2276">
                  <c:v>49.78</c:v>
                </c:pt>
                <c:pt idx="2277">
                  <c:v>49.79</c:v>
                </c:pt>
                <c:pt idx="2278">
                  <c:v>49.8</c:v>
                </c:pt>
                <c:pt idx="2279">
                  <c:v>49.81</c:v>
                </c:pt>
                <c:pt idx="2280">
                  <c:v>49.82</c:v>
                </c:pt>
                <c:pt idx="2281">
                  <c:v>49.82</c:v>
                </c:pt>
                <c:pt idx="2282">
                  <c:v>49.82</c:v>
                </c:pt>
                <c:pt idx="2283">
                  <c:v>49.82</c:v>
                </c:pt>
                <c:pt idx="2284">
                  <c:v>49.83</c:v>
                </c:pt>
                <c:pt idx="2285">
                  <c:v>49.83</c:v>
                </c:pt>
                <c:pt idx="2286">
                  <c:v>49.84</c:v>
                </c:pt>
                <c:pt idx="2287">
                  <c:v>49.84</c:v>
                </c:pt>
                <c:pt idx="2288">
                  <c:v>49.84</c:v>
                </c:pt>
                <c:pt idx="2289">
                  <c:v>49.85</c:v>
                </c:pt>
                <c:pt idx="2290">
                  <c:v>49.85</c:v>
                </c:pt>
                <c:pt idx="2291">
                  <c:v>49.86</c:v>
                </c:pt>
                <c:pt idx="2292">
                  <c:v>49.86</c:v>
                </c:pt>
                <c:pt idx="2293">
                  <c:v>49.86</c:v>
                </c:pt>
                <c:pt idx="2294">
                  <c:v>49.87</c:v>
                </c:pt>
                <c:pt idx="2295">
                  <c:v>49.87</c:v>
                </c:pt>
                <c:pt idx="2296">
                  <c:v>49.88</c:v>
                </c:pt>
                <c:pt idx="2297">
                  <c:v>49.88</c:v>
                </c:pt>
                <c:pt idx="2298">
                  <c:v>49.88</c:v>
                </c:pt>
                <c:pt idx="2299">
                  <c:v>49.88</c:v>
                </c:pt>
                <c:pt idx="2300">
                  <c:v>49.88</c:v>
                </c:pt>
                <c:pt idx="2301">
                  <c:v>49.88</c:v>
                </c:pt>
                <c:pt idx="2302">
                  <c:v>49.88</c:v>
                </c:pt>
                <c:pt idx="2303">
                  <c:v>49.88</c:v>
                </c:pt>
                <c:pt idx="2304">
                  <c:v>49.88</c:v>
                </c:pt>
                <c:pt idx="2305">
                  <c:v>49.87</c:v>
                </c:pt>
                <c:pt idx="2306">
                  <c:v>49.87</c:v>
                </c:pt>
                <c:pt idx="2307">
                  <c:v>49.87</c:v>
                </c:pt>
                <c:pt idx="2308">
                  <c:v>49.87</c:v>
                </c:pt>
                <c:pt idx="2309">
                  <c:v>49.87</c:v>
                </c:pt>
                <c:pt idx="2310">
                  <c:v>49.87</c:v>
                </c:pt>
                <c:pt idx="2311">
                  <c:v>49.87</c:v>
                </c:pt>
                <c:pt idx="2312">
                  <c:v>49.87</c:v>
                </c:pt>
                <c:pt idx="2313">
                  <c:v>49.87</c:v>
                </c:pt>
                <c:pt idx="2314">
                  <c:v>49.87</c:v>
                </c:pt>
                <c:pt idx="2315">
                  <c:v>49.87</c:v>
                </c:pt>
                <c:pt idx="2316">
                  <c:v>49.87</c:v>
                </c:pt>
                <c:pt idx="2317">
                  <c:v>49.88</c:v>
                </c:pt>
                <c:pt idx="2318">
                  <c:v>49.88</c:v>
                </c:pt>
                <c:pt idx="2319">
                  <c:v>49.88</c:v>
                </c:pt>
                <c:pt idx="2320">
                  <c:v>49.88</c:v>
                </c:pt>
                <c:pt idx="2321">
                  <c:v>49.89</c:v>
                </c:pt>
                <c:pt idx="2322">
                  <c:v>49.89</c:v>
                </c:pt>
                <c:pt idx="2323">
                  <c:v>49.89</c:v>
                </c:pt>
                <c:pt idx="2324">
                  <c:v>49.88</c:v>
                </c:pt>
                <c:pt idx="2325">
                  <c:v>49.88</c:v>
                </c:pt>
                <c:pt idx="2326">
                  <c:v>49.88</c:v>
                </c:pt>
                <c:pt idx="2327">
                  <c:v>49.87</c:v>
                </c:pt>
                <c:pt idx="2328">
                  <c:v>49.87</c:v>
                </c:pt>
                <c:pt idx="2329">
                  <c:v>49.87</c:v>
                </c:pt>
                <c:pt idx="2330">
                  <c:v>49.87</c:v>
                </c:pt>
                <c:pt idx="2331">
                  <c:v>49.87</c:v>
                </c:pt>
                <c:pt idx="2332">
                  <c:v>49.86</c:v>
                </c:pt>
                <c:pt idx="2333">
                  <c:v>49.86</c:v>
                </c:pt>
                <c:pt idx="2334">
                  <c:v>49.86</c:v>
                </c:pt>
                <c:pt idx="2335">
                  <c:v>49.87</c:v>
                </c:pt>
                <c:pt idx="2336">
                  <c:v>49.87</c:v>
                </c:pt>
                <c:pt idx="2337">
                  <c:v>49.86</c:v>
                </c:pt>
                <c:pt idx="2338">
                  <c:v>49.87</c:v>
                </c:pt>
                <c:pt idx="2339">
                  <c:v>49.87</c:v>
                </c:pt>
                <c:pt idx="2340">
                  <c:v>49.87</c:v>
                </c:pt>
                <c:pt idx="2341">
                  <c:v>49.87</c:v>
                </c:pt>
                <c:pt idx="2342">
                  <c:v>49.87</c:v>
                </c:pt>
                <c:pt idx="2343">
                  <c:v>49.87</c:v>
                </c:pt>
                <c:pt idx="2344">
                  <c:v>49.86</c:v>
                </c:pt>
                <c:pt idx="2345">
                  <c:v>49.86</c:v>
                </c:pt>
                <c:pt idx="2346">
                  <c:v>49.86</c:v>
                </c:pt>
                <c:pt idx="2347">
                  <c:v>49.86</c:v>
                </c:pt>
                <c:pt idx="2348">
                  <c:v>49.86</c:v>
                </c:pt>
                <c:pt idx="2349">
                  <c:v>49.86</c:v>
                </c:pt>
                <c:pt idx="2350">
                  <c:v>49.86</c:v>
                </c:pt>
                <c:pt idx="2351">
                  <c:v>49.86</c:v>
                </c:pt>
                <c:pt idx="2352">
                  <c:v>49.85</c:v>
                </c:pt>
                <c:pt idx="2353">
                  <c:v>49.85</c:v>
                </c:pt>
                <c:pt idx="2354">
                  <c:v>49.85</c:v>
                </c:pt>
                <c:pt idx="2355">
                  <c:v>49.84</c:v>
                </c:pt>
                <c:pt idx="2356">
                  <c:v>49.84</c:v>
                </c:pt>
                <c:pt idx="2357">
                  <c:v>49.84</c:v>
                </c:pt>
                <c:pt idx="2358">
                  <c:v>49.83</c:v>
                </c:pt>
                <c:pt idx="2359">
                  <c:v>49.83</c:v>
                </c:pt>
                <c:pt idx="2360">
                  <c:v>49.83</c:v>
                </c:pt>
                <c:pt idx="2361">
                  <c:v>49.83</c:v>
                </c:pt>
                <c:pt idx="2362">
                  <c:v>49.83</c:v>
                </c:pt>
                <c:pt idx="2363">
                  <c:v>49.83</c:v>
                </c:pt>
                <c:pt idx="2364">
                  <c:v>49.83</c:v>
                </c:pt>
                <c:pt idx="2365">
                  <c:v>49.83</c:v>
                </c:pt>
                <c:pt idx="2366">
                  <c:v>49.83</c:v>
                </c:pt>
                <c:pt idx="2367">
                  <c:v>49.82</c:v>
                </c:pt>
                <c:pt idx="2368">
                  <c:v>49.82</c:v>
                </c:pt>
                <c:pt idx="2369">
                  <c:v>49.83</c:v>
                </c:pt>
                <c:pt idx="2370">
                  <c:v>49.83</c:v>
                </c:pt>
                <c:pt idx="2371">
                  <c:v>49.82</c:v>
                </c:pt>
                <c:pt idx="2372">
                  <c:v>49.82</c:v>
                </c:pt>
                <c:pt idx="2373">
                  <c:v>49.82</c:v>
                </c:pt>
                <c:pt idx="2374">
                  <c:v>49.82</c:v>
                </c:pt>
                <c:pt idx="2375">
                  <c:v>49.82</c:v>
                </c:pt>
                <c:pt idx="2376">
                  <c:v>49.81</c:v>
                </c:pt>
                <c:pt idx="2377">
                  <c:v>49.8</c:v>
                </c:pt>
                <c:pt idx="2378">
                  <c:v>49.8</c:v>
                </c:pt>
                <c:pt idx="2379">
                  <c:v>49.79</c:v>
                </c:pt>
                <c:pt idx="2380">
                  <c:v>49.79</c:v>
                </c:pt>
                <c:pt idx="2381">
                  <c:v>49.78</c:v>
                </c:pt>
                <c:pt idx="2382">
                  <c:v>49.78</c:v>
                </c:pt>
                <c:pt idx="2383">
                  <c:v>49.78</c:v>
                </c:pt>
                <c:pt idx="2384">
                  <c:v>49.79</c:v>
                </c:pt>
                <c:pt idx="2385">
                  <c:v>49.79</c:v>
                </c:pt>
                <c:pt idx="2386">
                  <c:v>49.79</c:v>
                </c:pt>
                <c:pt idx="2387">
                  <c:v>49.79</c:v>
                </c:pt>
                <c:pt idx="2388">
                  <c:v>49.79</c:v>
                </c:pt>
                <c:pt idx="2389">
                  <c:v>49.79</c:v>
                </c:pt>
                <c:pt idx="2390">
                  <c:v>49.79</c:v>
                </c:pt>
                <c:pt idx="2391">
                  <c:v>49.79</c:v>
                </c:pt>
                <c:pt idx="2392">
                  <c:v>49.79</c:v>
                </c:pt>
                <c:pt idx="2393">
                  <c:v>49.79</c:v>
                </c:pt>
                <c:pt idx="2394">
                  <c:v>49.79</c:v>
                </c:pt>
                <c:pt idx="2395">
                  <c:v>49.79</c:v>
                </c:pt>
                <c:pt idx="2396">
                  <c:v>49.8</c:v>
                </c:pt>
                <c:pt idx="2397">
                  <c:v>49.8</c:v>
                </c:pt>
                <c:pt idx="2398">
                  <c:v>49.8</c:v>
                </c:pt>
                <c:pt idx="2399">
                  <c:v>49.81</c:v>
                </c:pt>
                <c:pt idx="2400">
                  <c:v>49.81</c:v>
                </c:pt>
                <c:pt idx="2401">
                  <c:v>49.81</c:v>
                </c:pt>
                <c:pt idx="2402">
                  <c:v>49.81</c:v>
                </c:pt>
                <c:pt idx="2403">
                  <c:v>49.81</c:v>
                </c:pt>
                <c:pt idx="2404">
                  <c:v>49.81</c:v>
                </c:pt>
                <c:pt idx="2405">
                  <c:v>49.81</c:v>
                </c:pt>
                <c:pt idx="2406">
                  <c:v>49.8</c:v>
                </c:pt>
                <c:pt idx="2407">
                  <c:v>49.8</c:v>
                </c:pt>
                <c:pt idx="2408">
                  <c:v>49.8</c:v>
                </c:pt>
                <c:pt idx="2409">
                  <c:v>49.8</c:v>
                </c:pt>
                <c:pt idx="2410">
                  <c:v>49.81</c:v>
                </c:pt>
                <c:pt idx="2411">
                  <c:v>49.8</c:v>
                </c:pt>
                <c:pt idx="2412">
                  <c:v>49.8</c:v>
                </c:pt>
                <c:pt idx="2413">
                  <c:v>49.8</c:v>
                </c:pt>
                <c:pt idx="2414">
                  <c:v>49.8</c:v>
                </c:pt>
                <c:pt idx="2415">
                  <c:v>49.81</c:v>
                </c:pt>
                <c:pt idx="2416">
                  <c:v>49.81</c:v>
                </c:pt>
                <c:pt idx="2417">
                  <c:v>49.8</c:v>
                </c:pt>
                <c:pt idx="2418">
                  <c:v>49.81</c:v>
                </c:pt>
                <c:pt idx="2419">
                  <c:v>49.8</c:v>
                </c:pt>
                <c:pt idx="2420">
                  <c:v>49.81</c:v>
                </c:pt>
                <c:pt idx="2421">
                  <c:v>49.81</c:v>
                </c:pt>
                <c:pt idx="2422">
                  <c:v>49.81</c:v>
                </c:pt>
                <c:pt idx="2423">
                  <c:v>49.81</c:v>
                </c:pt>
                <c:pt idx="2424">
                  <c:v>49.81</c:v>
                </c:pt>
                <c:pt idx="2425">
                  <c:v>49.81</c:v>
                </c:pt>
                <c:pt idx="2426">
                  <c:v>49.81</c:v>
                </c:pt>
                <c:pt idx="2427">
                  <c:v>49.8</c:v>
                </c:pt>
                <c:pt idx="2428">
                  <c:v>49.8</c:v>
                </c:pt>
                <c:pt idx="2429">
                  <c:v>49.8</c:v>
                </c:pt>
                <c:pt idx="2430">
                  <c:v>49.8</c:v>
                </c:pt>
                <c:pt idx="2431">
                  <c:v>49.8</c:v>
                </c:pt>
                <c:pt idx="2432">
                  <c:v>49.8</c:v>
                </c:pt>
                <c:pt idx="2433">
                  <c:v>49.8</c:v>
                </c:pt>
                <c:pt idx="2434">
                  <c:v>49.8</c:v>
                </c:pt>
                <c:pt idx="2435">
                  <c:v>49.8</c:v>
                </c:pt>
                <c:pt idx="2436">
                  <c:v>49.81</c:v>
                </c:pt>
                <c:pt idx="2437">
                  <c:v>49.81</c:v>
                </c:pt>
                <c:pt idx="2438">
                  <c:v>49.82</c:v>
                </c:pt>
                <c:pt idx="2439">
                  <c:v>49.82</c:v>
                </c:pt>
                <c:pt idx="2440">
                  <c:v>49.83</c:v>
                </c:pt>
                <c:pt idx="2441">
                  <c:v>49.83</c:v>
                </c:pt>
                <c:pt idx="2442">
                  <c:v>49.83</c:v>
                </c:pt>
                <c:pt idx="2443">
                  <c:v>49.83</c:v>
                </c:pt>
                <c:pt idx="2444">
                  <c:v>49.83</c:v>
                </c:pt>
                <c:pt idx="2445">
                  <c:v>49.84</c:v>
                </c:pt>
                <c:pt idx="2446">
                  <c:v>49.84</c:v>
                </c:pt>
                <c:pt idx="2447">
                  <c:v>49.85</c:v>
                </c:pt>
                <c:pt idx="2448">
                  <c:v>49.86</c:v>
                </c:pt>
                <c:pt idx="2449">
                  <c:v>49.86</c:v>
                </c:pt>
                <c:pt idx="2450">
                  <c:v>49.87</c:v>
                </c:pt>
                <c:pt idx="2451">
                  <c:v>49.87</c:v>
                </c:pt>
                <c:pt idx="2452">
                  <c:v>49.88</c:v>
                </c:pt>
                <c:pt idx="2453">
                  <c:v>49.88</c:v>
                </c:pt>
                <c:pt idx="2454">
                  <c:v>49.88</c:v>
                </c:pt>
                <c:pt idx="2455">
                  <c:v>49.88</c:v>
                </c:pt>
                <c:pt idx="2456">
                  <c:v>49.89</c:v>
                </c:pt>
                <c:pt idx="2457">
                  <c:v>49.89</c:v>
                </c:pt>
                <c:pt idx="2458">
                  <c:v>49.89</c:v>
                </c:pt>
                <c:pt idx="2459">
                  <c:v>49.89</c:v>
                </c:pt>
                <c:pt idx="2460">
                  <c:v>49.89</c:v>
                </c:pt>
                <c:pt idx="2461">
                  <c:v>49.89</c:v>
                </c:pt>
                <c:pt idx="2462">
                  <c:v>49.89</c:v>
                </c:pt>
                <c:pt idx="2463">
                  <c:v>49.89</c:v>
                </c:pt>
                <c:pt idx="2464">
                  <c:v>49.9</c:v>
                </c:pt>
                <c:pt idx="2465">
                  <c:v>49.9</c:v>
                </c:pt>
                <c:pt idx="2466">
                  <c:v>49.9</c:v>
                </c:pt>
                <c:pt idx="2467">
                  <c:v>49.9</c:v>
                </c:pt>
                <c:pt idx="2468">
                  <c:v>49.91</c:v>
                </c:pt>
                <c:pt idx="2469">
                  <c:v>49.91</c:v>
                </c:pt>
                <c:pt idx="2470">
                  <c:v>49.91</c:v>
                </c:pt>
                <c:pt idx="2471">
                  <c:v>49.91</c:v>
                </c:pt>
                <c:pt idx="2472">
                  <c:v>49.91</c:v>
                </c:pt>
                <c:pt idx="2473">
                  <c:v>49.91</c:v>
                </c:pt>
                <c:pt idx="2474">
                  <c:v>49.9</c:v>
                </c:pt>
                <c:pt idx="2475">
                  <c:v>49.9</c:v>
                </c:pt>
                <c:pt idx="2476">
                  <c:v>49.9</c:v>
                </c:pt>
                <c:pt idx="2477">
                  <c:v>49.9</c:v>
                </c:pt>
                <c:pt idx="2478">
                  <c:v>49.9</c:v>
                </c:pt>
                <c:pt idx="2479">
                  <c:v>49.89</c:v>
                </c:pt>
                <c:pt idx="2480">
                  <c:v>49.89</c:v>
                </c:pt>
                <c:pt idx="2481">
                  <c:v>49.89</c:v>
                </c:pt>
                <c:pt idx="2482">
                  <c:v>49.88</c:v>
                </c:pt>
                <c:pt idx="2483">
                  <c:v>49.88</c:v>
                </c:pt>
                <c:pt idx="2484">
                  <c:v>49.87</c:v>
                </c:pt>
                <c:pt idx="2485">
                  <c:v>49.87</c:v>
                </c:pt>
                <c:pt idx="2486">
                  <c:v>49.87</c:v>
                </c:pt>
                <c:pt idx="2487">
                  <c:v>49.87</c:v>
                </c:pt>
                <c:pt idx="2488">
                  <c:v>49.87</c:v>
                </c:pt>
                <c:pt idx="2489">
                  <c:v>49.87</c:v>
                </c:pt>
                <c:pt idx="2490">
                  <c:v>49.87</c:v>
                </c:pt>
                <c:pt idx="2491">
                  <c:v>49.87</c:v>
                </c:pt>
                <c:pt idx="2492">
                  <c:v>49.86</c:v>
                </c:pt>
                <c:pt idx="2493">
                  <c:v>49.86</c:v>
                </c:pt>
                <c:pt idx="2494">
                  <c:v>49.86</c:v>
                </c:pt>
                <c:pt idx="2495">
                  <c:v>49.86</c:v>
                </c:pt>
                <c:pt idx="2496">
                  <c:v>49.86</c:v>
                </c:pt>
                <c:pt idx="2497">
                  <c:v>49.86</c:v>
                </c:pt>
                <c:pt idx="2498">
                  <c:v>49.86</c:v>
                </c:pt>
                <c:pt idx="2499">
                  <c:v>49.87</c:v>
                </c:pt>
                <c:pt idx="2500">
                  <c:v>49.87</c:v>
                </c:pt>
                <c:pt idx="2501">
                  <c:v>49.87</c:v>
                </c:pt>
                <c:pt idx="2502">
                  <c:v>49.87</c:v>
                </c:pt>
                <c:pt idx="2503">
                  <c:v>49.87</c:v>
                </c:pt>
                <c:pt idx="2504">
                  <c:v>49.87</c:v>
                </c:pt>
                <c:pt idx="2505">
                  <c:v>49.86</c:v>
                </c:pt>
                <c:pt idx="2506">
                  <c:v>49.86</c:v>
                </c:pt>
                <c:pt idx="2507">
                  <c:v>49.86</c:v>
                </c:pt>
                <c:pt idx="2508">
                  <c:v>49.85</c:v>
                </c:pt>
                <c:pt idx="2509">
                  <c:v>49.85</c:v>
                </c:pt>
                <c:pt idx="2510">
                  <c:v>49.84</c:v>
                </c:pt>
                <c:pt idx="2511">
                  <c:v>49.84</c:v>
                </c:pt>
                <c:pt idx="2512">
                  <c:v>49.84</c:v>
                </c:pt>
                <c:pt idx="2513">
                  <c:v>49.84</c:v>
                </c:pt>
                <c:pt idx="2514">
                  <c:v>49.84</c:v>
                </c:pt>
                <c:pt idx="2515">
                  <c:v>49.83</c:v>
                </c:pt>
                <c:pt idx="2516">
                  <c:v>49.83</c:v>
                </c:pt>
                <c:pt idx="2517">
                  <c:v>49.83</c:v>
                </c:pt>
                <c:pt idx="2518">
                  <c:v>49.82</c:v>
                </c:pt>
                <c:pt idx="2519">
                  <c:v>49.82</c:v>
                </c:pt>
                <c:pt idx="2520">
                  <c:v>49.81</c:v>
                </c:pt>
                <c:pt idx="2521">
                  <c:v>49.81</c:v>
                </c:pt>
                <c:pt idx="2522">
                  <c:v>49.81</c:v>
                </c:pt>
                <c:pt idx="2523">
                  <c:v>49.8</c:v>
                </c:pt>
                <c:pt idx="2524">
                  <c:v>49.8</c:v>
                </c:pt>
                <c:pt idx="2525">
                  <c:v>49.79</c:v>
                </c:pt>
                <c:pt idx="2526">
                  <c:v>49.79</c:v>
                </c:pt>
                <c:pt idx="2527">
                  <c:v>49.79</c:v>
                </c:pt>
                <c:pt idx="2528">
                  <c:v>49.78</c:v>
                </c:pt>
                <c:pt idx="2529">
                  <c:v>49.77</c:v>
                </c:pt>
                <c:pt idx="2530">
                  <c:v>49.76</c:v>
                </c:pt>
                <c:pt idx="2531">
                  <c:v>49.76</c:v>
                </c:pt>
                <c:pt idx="2532">
                  <c:v>49.75</c:v>
                </c:pt>
                <c:pt idx="2533">
                  <c:v>49.74</c:v>
                </c:pt>
                <c:pt idx="2534">
                  <c:v>49.74</c:v>
                </c:pt>
                <c:pt idx="2535">
                  <c:v>49.73</c:v>
                </c:pt>
                <c:pt idx="2536">
                  <c:v>49.73</c:v>
                </c:pt>
                <c:pt idx="2537">
                  <c:v>49.73</c:v>
                </c:pt>
                <c:pt idx="2538">
                  <c:v>49.73</c:v>
                </c:pt>
                <c:pt idx="2539">
                  <c:v>49.73</c:v>
                </c:pt>
                <c:pt idx="2540">
                  <c:v>49.73</c:v>
                </c:pt>
                <c:pt idx="2541">
                  <c:v>49.73</c:v>
                </c:pt>
                <c:pt idx="2542">
                  <c:v>49.73</c:v>
                </c:pt>
                <c:pt idx="2543">
                  <c:v>49.73</c:v>
                </c:pt>
                <c:pt idx="2544">
                  <c:v>49.73</c:v>
                </c:pt>
                <c:pt idx="2545">
                  <c:v>49.73</c:v>
                </c:pt>
                <c:pt idx="2546">
                  <c:v>49.73</c:v>
                </c:pt>
                <c:pt idx="2547">
                  <c:v>49.73</c:v>
                </c:pt>
                <c:pt idx="2548">
                  <c:v>49.73</c:v>
                </c:pt>
                <c:pt idx="2549">
                  <c:v>49.73</c:v>
                </c:pt>
                <c:pt idx="2550">
                  <c:v>49.73</c:v>
                </c:pt>
                <c:pt idx="2551">
                  <c:v>49.73</c:v>
                </c:pt>
                <c:pt idx="2552">
                  <c:v>49.73</c:v>
                </c:pt>
                <c:pt idx="2553">
                  <c:v>49.73</c:v>
                </c:pt>
                <c:pt idx="2554">
                  <c:v>49.73</c:v>
                </c:pt>
                <c:pt idx="2555">
                  <c:v>49.73</c:v>
                </c:pt>
                <c:pt idx="2556">
                  <c:v>49.73</c:v>
                </c:pt>
                <c:pt idx="2557">
                  <c:v>49.73</c:v>
                </c:pt>
                <c:pt idx="2558">
                  <c:v>49.73</c:v>
                </c:pt>
                <c:pt idx="2559">
                  <c:v>49.73</c:v>
                </c:pt>
                <c:pt idx="2560">
                  <c:v>49.73</c:v>
                </c:pt>
                <c:pt idx="2561">
                  <c:v>49.73</c:v>
                </c:pt>
                <c:pt idx="2562">
                  <c:v>49.73</c:v>
                </c:pt>
                <c:pt idx="2563">
                  <c:v>49.73</c:v>
                </c:pt>
                <c:pt idx="2564">
                  <c:v>49.73</c:v>
                </c:pt>
                <c:pt idx="2565">
                  <c:v>49.72</c:v>
                </c:pt>
                <c:pt idx="2566">
                  <c:v>49.72</c:v>
                </c:pt>
                <c:pt idx="2567">
                  <c:v>49.71</c:v>
                </c:pt>
                <c:pt idx="2568">
                  <c:v>49.71</c:v>
                </c:pt>
                <c:pt idx="2569">
                  <c:v>49.7</c:v>
                </c:pt>
                <c:pt idx="2570">
                  <c:v>49.69</c:v>
                </c:pt>
                <c:pt idx="2571">
                  <c:v>49.68</c:v>
                </c:pt>
                <c:pt idx="2572">
                  <c:v>49.68</c:v>
                </c:pt>
                <c:pt idx="2573">
                  <c:v>49.67</c:v>
                </c:pt>
                <c:pt idx="2574">
                  <c:v>49.67</c:v>
                </c:pt>
                <c:pt idx="2575">
                  <c:v>49.67</c:v>
                </c:pt>
                <c:pt idx="2576">
                  <c:v>49.67</c:v>
                </c:pt>
                <c:pt idx="2577">
                  <c:v>49.66</c:v>
                </c:pt>
                <c:pt idx="2578">
                  <c:v>49.65</c:v>
                </c:pt>
                <c:pt idx="2579">
                  <c:v>49.64</c:v>
                </c:pt>
                <c:pt idx="2580">
                  <c:v>49.63</c:v>
                </c:pt>
                <c:pt idx="2581">
                  <c:v>49.62</c:v>
                </c:pt>
                <c:pt idx="2582">
                  <c:v>49.61</c:v>
                </c:pt>
                <c:pt idx="2583">
                  <c:v>49.61</c:v>
                </c:pt>
                <c:pt idx="2584">
                  <c:v>49.61</c:v>
                </c:pt>
                <c:pt idx="2585">
                  <c:v>49.6</c:v>
                </c:pt>
                <c:pt idx="2586">
                  <c:v>49.6</c:v>
                </c:pt>
                <c:pt idx="2587">
                  <c:v>49.6</c:v>
                </c:pt>
                <c:pt idx="2588">
                  <c:v>49.6</c:v>
                </c:pt>
                <c:pt idx="2589">
                  <c:v>49.6</c:v>
                </c:pt>
                <c:pt idx="2590">
                  <c:v>49.6</c:v>
                </c:pt>
                <c:pt idx="2591">
                  <c:v>49.6</c:v>
                </c:pt>
                <c:pt idx="2592">
                  <c:v>49.6</c:v>
                </c:pt>
                <c:pt idx="2593">
                  <c:v>49.6</c:v>
                </c:pt>
                <c:pt idx="2594">
                  <c:v>49.6</c:v>
                </c:pt>
                <c:pt idx="2595">
                  <c:v>49.6</c:v>
                </c:pt>
                <c:pt idx="2596">
                  <c:v>49.6</c:v>
                </c:pt>
                <c:pt idx="2597">
                  <c:v>49.6</c:v>
                </c:pt>
                <c:pt idx="2598">
                  <c:v>49.61</c:v>
                </c:pt>
                <c:pt idx="2599">
                  <c:v>49.61</c:v>
                </c:pt>
                <c:pt idx="2600">
                  <c:v>49.61</c:v>
                </c:pt>
                <c:pt idx="2601">
                  <c:v>49.61</c:v>
                </c:pt>
                <c:pt idx="2602">
                  <c:v>49.61</c:v>
                </c:pt>
                <c:pt idx="2603">
                  <c:v>49.62</c:v>
                </c:pt>
                <c:pt idx="2604">
                  <c:v>49.62</c:v>
                </c:pt>
                <c:pt idx="2605">
                  <c:v>49.62</c:v>
                </c:pt>
                <c:pt idx="2606">
                  <c:v>49.62</c:v>
                </c:pt>
                <c:pt idx="2607">
                  <c:v>49.63</c:v>
                </c:pt>
                <c:pt idx="2608">
                  <c:v>49.63</c:v>
                </c:pt>
                <c:pt idx="2609">
                  <c:v>49.64</c:v>
                </c:pt>
                <c:pt idx="2610">
                  <c:v>49.64</c:v>
                </c:pt>
                <c:pt idx="2611">
                  <c:v>49.64</c:v>
                </c:pt>
                <c:pt idx="2612">
                  <c:v>49.64</c:v>
                </c:pt>
                <c:pt idx="2613">
                  <c:v>49.64</c:v>
                </c:pt>
                <c:pt idx="2614">
                  <c:v>49.65</c:v>
                </c:pt>
                <c:pt idx="2615">
                  <c:v>49.65</c:v>
                </c:pt>
                <c:pt idx="2616">
                  <c:v>49.65</c:v>
                </c:pt>
                <c:pt idx="2617">
                  <c:v>49.65</c:v>
                </c:pt>
                <c:pt idx="2618">
                  <c:v>49.65</c:v>
                </c:pt>
                <c:pt idx="2619">
                  <c:v>49.65</c:v>
                </c:pt>
                <c:pt idx="2620">
                  <c:v>49.65</c:v>
                </c:pt>
                <c:pt idx="2621">
                  <c:v>49.65</c:v>
                </c:pt>
                <c:pt idx="2622">
                  <c:v>49.65</c:v>
                </c:pt>
                <c:pt idx="2623">
                  <c:v>49.65</c:v>
                </c:pt>
                <c:pt idx="2624">
                  <c:v>49.65</c:v>
                </c:pt>
                <c:pt idx="2625">
                  <c:v>49.65</c:v>
                </c:pt>
                <c:pt idx="2626">
                  <c:v>49.65</c:v>
                </c:pt>
                <c:pt idx="2627">
                  <c:v>49.64</c:v>
                </c:pt>
                <c:pt idx="2628">
                  <c:v>49.64</c:v>
                </c:pt>
                <c:pt idx="2629">
                  <c:v>49.64</c:v>
                </c:pt>
                <c:pt idx="2630">
                  <c:v>49.63</c:v>
                </c:pt>
                <c:pt idx="2631">
                  <c:v>49.63</c:v>
                </c:pt>
                <c:pt idx="2632">
                  <c:v>49.63</c:v>
                </c:pt>
                <c:pt idx="2633">
                  <c:v>49.63</c:v>
                </c:pt>
                <c:pt idx="2634">
                  <c:v>49.63</c:v>
                </c:pt>
                <c:pt idx="2635">
                  <c:v>49.63</c:v>
                </c:pt>
                <c:pt idx="2636">
                  <c:v>49.63</c:v>
                </c:pt>
                <c:pt idx="2637">
                  <c:v>49.63</c:v>
                </c:pt>
                <c:pt idx="2638">
                  <c:v>49.62</c:v>
                </c:pt>
                <c:pt idx="2639">
                  <c:v>49.62</c:v>
                </c:pt>
                <c:pt idx="2640">
                  <c:v>49.62</c:v>
                </c:pt>
                <c:pt idx="2641">
                  <c:v>49.62</c:v>
                </c:pt>
                <c:pt idx="2642">
                  <c:v>49.61</c:v>
                </c:pt>
                <c:pt idx="2643">
                  <c:v>49.61</c:v>
                </c:pt>
                <c:pt idx="2644">
                  <c:v>49.62</c:v>
                </c:pt>
                <c:pt idx="2645">
                  <c:v>49.61</c:v>
                </c:pt>
                <c:pt idx="2646">
                  <c:v>49.61</c:v>
                </c:pt>
                <c:pt idx="2647">
                  <c:v>49.61</c:v>
                </c:pt>
                <c:pt idx="2648">
                  <c:v>49.61</c:v>
                </c:pt>
                <c:pt idx="2649">
                  <c:v>49.61</c:v>
                </c:pt>
                <c:pt idx="2650">
                  <c:v>49.61</c:v>
                </c:pt>
                <c:pt idx="2651">
                  <c:v>49.61</c:v>
                </c:pt>
                <c:pt idx="2652">
                  <c:v>49.61</c:v>
                </c:pt>
                <c:pt idx="2653">
                  <c:v>49.61</c:v>
                </c:pt>
                <c:pt idx="2654">
                  <c:v>49.61</c:v>
                </c:pt>
                <c:pt idx="2655">
                  <c:v>49.61</c:v>
                </c:pt>
                <c:pt idx="2656">
                  <c:v>49.6</c:v>
                </c:pt>
                <c:pt idx="2657">
                  <c:v>49.61</c:v>
                </c:pt>
                <c:pt idx="2658">
                  <c:v>49.6</c:v>
                </c:pt>
                <c:pt idx="2659">
                  <c:v>49.6</c:v>
                </c:pt>
                <c:pt idx="2660">
                  <c:v>49.6</c:v>
                </c:pt>
                <c:pt idx="2661">
                  <c:v>49.6</c:v>
                </c:pt>
                <c:pt idx="2662">
                  <c:v>49.6</c:v>
                </c:pt>
                <c:pt idx="2663">
                  <c:v>49.6</c:v>
                </c:pt>
                <c:pt idx="2664">
                  <c:v>49.6</c:v>
                </c:pt>
                <c:pt idx="2665">
                  <c:v>49.6</c:v>
                </c:pt>
                <c:pt idx="2666">
                  <c:v>49.6</c:v>
                </c:pt>
                <c:pt idx="2667">
                  <c:v>49.6</c:v>
                </c:pt>
                <c:pt idx="2668">
                  <c:v>49.6</c:v>
                </c:pt>
                <c:pt idx="2669">
                  <c:v>49.6</c:v>
                </c:pt>
                <c:pt idx="2670">
                  <c:v>49.6</c:v>
                </c:pt>
                <c:pt idx="2671">
                  <c:v>49.6</c:v>
                </c:pt>
                <c:pt idx="2672">
                  <c:v>49.6</c:v>
                </c:pt>
                <c:pt idx="2673">
                  <c:v>49.6</c:v>
                </c:pt>
                <c:pt idx="2674">
                  <c:v>49.6</c:v>
                </c:pt>
                <c:pt idx="2675">
                  <c:v>49.6</c:v>
                </c:pt>
                <c:pt idx="2676">
                  <c:v>49.6</c:v>
                </c:pt>
                <c:pt idx="2677">
                  <c:v>49.6</c:v>
                </c:pt>
                <c:pt idx="2678">
                  <c:v>49.6</c:v>
                </c:pt>
                <c:pt idx="2679">
                  <c:v>49.6</c:v>
                </c:pt>
                <c:pt idx="2680">
                  <c:v>49.6</c:v>
                </c:pt>
                <c:pt idx="2681">
                  <c:v>49.6</c:v>
                </c:pt>
                <c:pt idx="2682">
                  <c:v>49.6</c:v>
                </c:pt>
                <c:pt idx="2683">
                  <c:v>49.6</c:v>
                </c:pt>
                <c:pt idx="2684">
                  <c:v>49.6</c:v>
                </c:pt>
                <c:pt idx="2685">
                  <c:v>49.6</c:v>
                </c:pt>
                <c:pt idx="2686">
                  <c:v>49.6</c:v>
                </c:pt>
                <c:pt idx="2687">
                  <c:v>49.6</c:v>
                </c:pt>
                <c:pt idx="2688">
                  <c:v>49.6</c:v>
                </c:pt>
                <c:pt idx="2689">
                  <c:v>49.6</c:v>
                </c:pt>
                <c:pt idx="2690">
                  <c:v>49.6</c:v>
                </c:pt>
                <c:pt idx="2691">
                  <c:v>49.6</c:v>
                </c:pt>
                <c:pt idx="2692">
                  <c:v>49.6</c:v>
                </c:pt>
                <c:pt idx="2693">
                  <c:v>49.6</c:v>
                </c:pt>
                <c:pt idx="2694">
                  <c:v>49.6</c:v>
                </c:pt>
                <c:pt idx="2695">
                  <c:v>49.6</c:v>
                </c:pt>
                <c:pt idx="2696">
                  <c:v>49.6</c:v>
                </c:pt>
                <c:pt idx="2697">
                  <c:v>49.6</c:v>
                </c:pt>
                <c:pt idx="2698">
                  <c:v>49.6</c:v>
                </c:pt>
                <c:pt idx="2699">
                  <c:v>49.6</c:v>
                </c:pt>
                <c:pt idx="2700">
                  <c:v>49.6</c:v>
                </c:pt>
                <c:pt idx="2701">
                  <c:v>49.6</c:v>
                </c:pt>
                <c:pt idx="2702">
                  <c:v>49.6</c:v>
                </c:pt>
                <c:pt idx="2703">
                  <c:v>49.6</c:v>
                </c:pt>
                <c:pt idx="2704">
                  <c:v>49.6</c:v>
                </c:pt>
                <c:pt idx="2705">
                  <c:v>49.6</c:v>
                </c:pt>
                <c:pt idx="2706">
                  <c:v>49.6</c:v>
                </c:pt>
                <c:pt idx="2707">
                  <c:v>49.6</c:v>
                </c:pt>
                <c:pt idx="2708">
                  <c:v>49.6</c:v>
                </c:pt>
                <c:pt idx="2709">
                  <c:v>49.6</c:v>
                </c:pt>
                <c:pt idx="2710">
                  <c:v>49.6</c:v>
                </c:pt>
                <c:pt idx="2711">
                  <c:v>49.6</c:v>
                </c:pt>
                <c:pt idx="2712">
                  <c:v>49.6</c:v>
                </c:pt>
                <c:pt idx="2713">
                  <c:v>49.6</c:v>
                </c:pt>
                <c:pt idx="2714">
                  <c:v>49.6</c:v>
                </c:pt>
                <c:pt idx="2715">
                  <c:v>49.6</c:v>
                </c:pt>
                <c:pt idx="2716">
                  <c:v>49.6</c:v>
                </c:pt>
                <c:pt idx="2717">
                  <c:v>49.6</c:v>
                </c:pt>
                <c:pt idx="2718">
                  <c:v>49.6</c:v>
                </c:pt>
                <c:pt idx="2719">
                  <c:v>49.6</c:v>
                </c:pt>
                <c:pt idx="2720">
                  <c:v>49.6</c:v>
                </c:pt>
                <c:pt idx="2721">
                  <c:v>49.6</c:v>
                </c:pt>
                <c:pt idx="2722">
                  <c:v>49.6</c:v>
                </c:pt>
                <c:pt idx="2723">
                  <c:v>49.6</c:v>
                </c:pt>
                <c:pt idx="2724">
                  <c:v>49.6</c:v>
                </c:pt>
                <c:pt idx="2725">
                  <c:v>49.6</c:v>
                </c:pt>
                <c:pt idx="2726">
                  <c:v>49.6</c:v>
                </c:pt>
                <c:pt idx="2727">
                  <c:v>49.6</c:v>
                </c:pt>
                <c:pt idx="2728">
                  <c:v>49.6</c:v>
                </c:pt>
                <c:pt idx="2729">
                  <c:v>49.6</c:v>
                </c:pt>
                <c:pt idx="2730">
                  <c:v>49.6</c:v>
                </c:pt>
                <c:pt idx="2731">
                  <c:v>49.6</c:v>
                </c:pt>
                <c:pt idx="2732">
                  <c:v>49.6</c:v>
                </c:pt>
                <c:pt idx="2733">
                  <c:v>49.6</c:v>
                </c:pt>
                <c:pt idx="2734">
                  <c:v>49.6</c:v>
                </c:pt>
                <c:pt idx="2735">
                  <c:v>49.6</c:v>
                </c:pt>
                <c:pt idx="2736">
                  <c:v>49.6</c:v>
                </c:pt>
                <c:pt idx="2737">
                  <c:v>49.6</c:v>
                </c:pt>
                <c:pt idx="2738">
                  <c:v>49.6</c:v>
                </c:pt>
                <c:pt idx="2739">
                  <c:v>49.6</c:v>
                </c:pt>
                <c:pt idx="2740">
                  <c:v>49.6</c:v>
                </c:pt>
                <c:pt idx="2741">
                  <c:v>49.6</c:v>
                </c:pt>
                <c:pt idx="2742">
                  <c:v>49.59</c:v>
                </c:pt>
                <c:pt idx="2743">
                  <c:v>49.59</c:v>
                </c:pt>
                <c:pt idx="2744">
                  <c:v>49.59</c:v>
                </c:pt>
                <c:pt idx="2745">
                  <c:v>49.58</c:v>
                </c:pt>
                <c:pt idx="2746">
                  <c:v>49.57</c:v>
                </c:pt>
                <c:pt idx="2747">
                  <c:v>49.56</c:v>
                </c:pt>
                <c:pt idx="2748">
                  <c:v>49.55</c:v>
                </c:pt>
                <c:pt idx="2749">
                  <c:v>49.54</c:v>
                </c:pt>
                <c:pt idx="2750">
                  <c:v>49.53</c:v>
                </c:pt>
                <c:pt idx="2751">
                  <c:v>49.52</c:v>
                </c:pt>
                <c:pt idx="2752">
                  <c:v>49.5</c:v>
                </c:pt>
                <c:pt idx="2753">
                  <c:v>49.49</c:v>
                </c:pt>
                <c:pt idx="2754">
                  <c:v>49.47</c:v>
                </c:pt>
                <c:pt idx="2755">
                  <c:v>49.46</c:v>
                </c:pt>
                <c:pt idx="2756">
                  <c:v>49.45</c:v>
                </c:pt>
                <c:pt idx="2757">
                  <c:v>49.43</c:v>
                </c:pt>
                <c:pt idx="2758">
                  <c:v>49.42</c:v>
                </c:pt>
                <c:pt idx="2759">
                  <c:v>49.41</c:v>
                </c:pt>
                <c:pt idx="2760">
                  <c:v>49.4</c:v>
                </c:pt>
                <c:pt idx="2761">
                  <c:v>49.39</c:v>
                </c:pt>
                <c:pt idx="2762">
                  <c:v>49.39</c:v>
                </c:pt>
                <c:pt idx="2763">
                  <c:v>49.38</c:v>
                </c:pt>
                <c:pt idx="2764">
                  <c:v>49.37</c:v>
                </c:pt>
                <c:pt idx="2765">
                  <c:v>49.36</c:v>
                </c:pt>
                <c:pt idx="2766">
                  <c:v>49.35</c:v>
                </c:pt>
                <c:pt idx="2767">
                  <c:v>49.35</c:v>
                </c:pt>
                <c:pt idx="2768">
                  <c:v>49.34</c:v>
                </c:pt>
                <c:pt idx="2769">
                  <c:v>49.34</c:v>
                </c:pt>
                <c:pt idx="2770">
                  <c:v>49.34</c:v>
                </c:pt>
                <c:pt idx="2771">
                  <c:v>49.34</c:v>
                </c:pt>
                <c:pt idx="2772">
                  <c:v>49.34</c:v>
                </c:pt>
                <c:pt idx="2773">
                  <c:v>49.34</c:v>
                </c:pt>
                <c:pt idx="2774">
                  <c:v>49.33</c:v>
                </c:pt>
                <c:pt idx="2775">
                  <c:v>49.33</c:v>
                </c:pt>
                <c:pt idx="2776">
                  <c:v>49.33</c:v>
                </c:pt>
                <c:pt idx="2777">
                  <c:v>49.33</c:v>
                </c:pt>
                <c:pt idx="2778">
                  <c:v>49.33</c:v>
                </c:pt>
                <c:pt idx="2779">
                  <c:v>49.33</c:v>
                </c:pt>
                <c:pt idx="2780">
                  <c:v>49.33</c:v>
                </c:pt>
                <c:pt idx="2781">
                  <c:v>49.33</c:v>
                </c:pt>
                <c:pt idx="2782">
                  <c:v>49.33</c:v>
                </c:pt>
                <c:pt idx="2783">
                  <c:v>49.33</c:v>
                </c:pt>
                <c:pt idx="2784">
                  <c:v>49.33</c:v>
                </c:pt>
                <c:pt idx="2785">
                  <c:v>49.33</c:v>
                </c:pt>
                <c:pt idx="2786">
                  <c:v>49.33</c:v>
                </c:pt>
                <c:pt idx="2787">
                  <c:v>49.33</c:v>
                </c:pt>
                <c:pt idx="2788">
                  <c:v>49.33</c:v>
                </c:pt>
                <c:pt idx="2789">
                  <c:v>49.33</c:v>
                </c:pt>
                <c:pt idx="2790">
                  <c:v>49.33</c:v>
                </c:pt>
                <c:pt idx="2791">
                  <c:v>49.33</c:v>
                </c:pt>
                <c:pt idx="2792">
                  <c:v>49.33</c:v>
                </c:pt>
                <c:pt idx="2793">
                  <c:v>49.33</c:v>
                </c:pt>
                <c:pt idx="2794">
                  <c:v>49.33</c:v>
                </c:pt>
                <c:pt idx="2795">
                  <c:v>49.33</c:v>
                </c:pt>
                <c:pt idx="2796">
                  <c:v>49.33</c:v>
                </c:pt>
                <c:pt idx="2797">
                  <c:v>49.33</c:v>
                </c:pt>
                <c:pt idx="2798">
                  <c:v>49.33</c:v>
                </c:pt>
                <c:pt idx="2799">
                  <c:v>49.33</c:v>
                </c:pt>
                <c:pt idx="2800">
                  <c:v>49.33</c:v>
                </c:pt>
                <c:pt idx="2801">
                  <c:v>49.33</c:v>
                </c:pt>
                <c:pt idx="2802">
                  <c:v>49.33</c:v>
                </c:pt>
                <c:pt idx="2803">
                  <c:v>49.33</c:v>
                </c:pt>
                <c:pt idx="2804">
                  <c:v>49.33</c:v>
                </c:pt>
                <c:pt idx="2805">
                  <c:v>49.33</c:v>
                </c:pt>
                <c:pt idx="2806">
                  <c:v>49.33</c:v>
                </c:pt>
                <c:pt idx="2807">
                  <c:v>49.33</c:v>
                </c:pt>
                <c:pt idx="2808">
                  <c:v>49.33</c:v>
                </c:pt>
                <c:pt idx="2809">
                  <c:v>49.33</c:v>
                </c:pt>
                <c:pt idx="2810">
                  <c:v>49.33</c:v>
                </c:pt>
                <c:pt idx="2811">
                  <c:v>49.33</c:v>
                </c:pt>
                <c:pt idx="2812">
                  <c:v>49.33</c:v>
                </c:pt>
                <c:pt idx="2813">
                  <c:v>49.33</c:v>
                </c:pt>
                <c:pt idx="2814">
                  <c:v>49.33</c:v>
                </c:pt>
                <c:pt idx="2815">
                  <c:v>49.33</c:v>
                </c:pt>
                <c:pt idx="2816">
                  <c:v>49.33</c:v>
                </c:pt>
                <c:pt idx="2817">
                  <c:v>49.33</c:v>
                </c:pt>
                <c:pt idx="2818">
                  <c:v>49.33</c:v>
                </c:pt>
                <c:pt idx="2819">
                  <c:v>49.34</c:v>
                </c:pt>
                <c:pt idx="2820">
                  <c:v>49.34</c:v>
                </c:pt>
                <c:pt idx="2821">
                  <c:v>49.34</c:v>
                </c:pt>
                <c:pt idx="2822">
                  <c:v>49.35</c:v>
                </c:pt>
                <c:pt idx="2823">
                  <c:v>49.35</c:v>
                </c:pt>
                <c:pt idx="2824">
                  <c:v>49.36</c:v>
                </c:pt>
                <c:pt idx="2825">
                  <c:v>49.37</c:v>
                </c:pt>
                <c:pt idx="2826">
                  <c:v>49.37</c:v>
                </c:pt>
                <c:pt idx="2827">
                  <c:v>49.38</c:v>
                </c:pt>
                <c:pt idx="2828">
                  <c:v>49.38</c:v>
                </c:pt>
                <c:pt idx="2829">
                  <c:v>49.39</c:v>
                </c:pt>
                <c:pt idx="2830">
                  <c:v>49.39</c:v>
                </c:pt>
                <c:pt idx="2831">
                  <c:v>49.4</c:v>
                </c:pt>
                <c:pt idx="2832">
                  <c:v>49.41</c:v>
                </c:pt>
                <c:pt idx="2833">
                  <c:v>49.42</c:v>
                </c:pt>
                <c:pt idx="2834">
                  <c:v>49.42</c:v>
                </c:pt>
                <c:pt idx="2835">
                  <c:v>49.43</c:v>
                </c:pt>
                <c:pt idx="2836">
                  <c:v>49.45</c:v>
                </c:pt>
                <c:pt idx="2837">
                  <c:v>49.47</c:v>
                </c:pt>
                <c:pt idx="2838">
                  <c:v>49.49</c:v>
                </c:pt>
                <c:pt idx="2839">
                  <c:v>49.51</c:v>
                </c:pt>
                <c:pt idx="2840">
                  <c:v>49.53</c:v>
                </c:pt>
                <c:pt idx="2841">
                  <c:v>49.55</c:v>
                </c:pt>
                <c:pt idx="2842">
                  <c:v>49.56</c:v>
                </c:pt>
                <c:pt idx="2843">
                  <c:v>49.57</c:v>
                </c:pt>
                <c:pt idx="2844">
                  <c:v>49.58</c:v>
                </c:pt>
                <c:pt idx="2845">
                  <c:v>49.59</c:v>
                </c:pt>
                <c:pt idx="2846">
                  <c:v>49.6</c:v>
                </c:pt>
                <c:pt idx="2847">
                  <c:v>49.6</c:v>
                </c:pt>
                <c:pt idx="2848">
                  <c:v>49.6</c:v>
                </c:pt>
                <c:pt idx="2849">
                  <c:v>49.6</c:v>
                </c:pt>
                <c:pt idx="2850">
                  <c:v>49.6</c:v>
                </c:pt>
                <c:pt idx="2851">
                  <c:v>49.6</c:v>
                </c:pt>
                <c:pt idx="2852">
                  <c:v>49.6</c:v>
                </c:pt>
                <c:pt idx="2853">
                  <c:v>49.6</c:v>
                </c:pt>
                <c:pt idx="2854">
                  <c:v>49.6</c:v>
                </c:pt>
                <c:pt idx="2855">
                  <c:v>49.6</c:v>
                </c:pt>
                <c:pt idx="2856">
                  <c:v>49.6</c:v>
                </c:pt>
                <c:pt idx="2857">
                  <c:v>49.6</c:v>
                </c:pt>
                <c:pt idx="2858">
                  <c:v>49.61</c:v>
                </c:pt>
                <c:pt idx="2859">
                  <c:v>49.61</c:v>
                </c:pt>
                <c:pt idx="2860">
                  <c:v>49.62</c:v>
                </c:pt>
                <c:pt idx="2861">
                  <c:v>49.63</c:v>
                </c:pt>
                <c:pt idx="2862">
                  <c:v>49.65</c:v>
                </c:pt>
                <c:pt idx="2863">
                  <c:v>49.67</c:v>
                </c:pt>
                <c:pt idx="2864">
                  <c:v>49.69</c:v>
                </c:pt>
                <c:pt idx="2865">
                  <c:v>49.71</c:v>
                </c:pt>
                <c:pt idx="2866">
                  <c:v>49.72</c:v>
                </c:pt>
                <c:pt idx="2867">
                  <c:v>49.72</c:v>
                </c:pt>
                <c:pt idx="2868">
                  <c:v>49.73</c:v>
                </c:pt>
                <c:pt idx="2869">
                  <c:v>49.73</c:v>
                </c:pt>
                <c:pt idx="2870">
                  <c:v>49.73</c:v>
                </c:pt>
                <c:pt idx="2871">
                  <c:v>49.74</c:v>
                </c:pt>
                <c:pt idx="2872">
                  <c:v>49.74</c:v>
                </c:pt>
                <c:pt idx="2873">
                  <c:v>49.75</c:v>
                </c:pt>
                <c:pt idx="2874">
                  <c:v>49.76</c:v>
                </c:pt>
                <c:pt idx="2875">
                  <c:v>49.77</c:v>
                </c:pt>
                <c:pt idx="2876">
                  <c:v>49.78</c:v>
                </c:pt>
                <c:pt idx="2877">
                  <c:v>49.8</c:v>
                </c:pt>
                <c:pt idx="2878">
                  <c:v>49.81</c:v>
                </c:pt>
                <c:pt idx="2879">
                  <c:v>49.82</c:v>
                </c:pt>
                <c:pt idx="2880">
                  <c:v>49.84</c:v>
                </c:pt>
                <c:pt idx="2881">
                  <c:v>49.85</c:v>
                </c:pt>
                <c:pt idx="2882">
                  <c:v>49.86</c:v>
                </c:pt>
                <c:pt idx="2883">
                  <c:v>49.88</c:v>
                </c:pt>
                <c:pt idx="2884">
                  <c:v>49.9</c:v>
                </c:pt>
                <c:pt idx="2885">
                  <c:v>49.91</c:v>
                </c:pt>
                <c:pt idx="2886">
                  <c:v>49.92</c:v>
                </c:pt>
                <c:pt idx="2887">
                  <c:v>49.92</c:v>
                </c:pt>
                <c:pt idx="2888">
                  <c:v>49.93</c:v>
                </c:pt>
                <c:pt idx="2889">
                  <c:v>49.94</c:v>
                </c:pt>
                <c:pt idx="2890">
                  <c:v>49.95</c:v>
                </c:pt>
                <c:pt idx="2891">
                  <c:v>49.96</c:v>
                </c:pt>
                <c:pt idx="2892">
                  <c:v>49.98</c:v>
                </c:pt>
                <c:pt idx="2893">
                  <c:v>49.98</c:v>
                </c:pt>
                <c:pt idx="2894">
                  <c:v>49.99</c:v>
                </c:pt>
                <c:pt idx="2895">
                  <c:v>50</c:v>
                </c:pt>
                <c:pt idx="2896">
                  <c:v>50</c:v>
                </c:pt>
                <c:pt idx="2897">
                  <c:v>50</c:v>
                </c:pt>
                <c:pt idx="2898">
                  <c:v>50</c:v>
                </c:pt>
                <c:pt idx="2899">
                  <c:v>50</c:v>
                </c:pt>
                <c:pt idx="2900">
                  <c:v>50</c:v>
                </c:pt>
                <c:pt idx="2901">
                  <c:v>50</c:v>
                </c:pt>
                <c:pt idx="2902">
                  <c:v>50</c:v>
                </c:pt>
                <c:pt idx="2903">
                  <c:v>50</c:v>
                </c:pt>
                <c:pt idx="2904">
                  <c:v>50</c:v>
                </c:pt>
                <c:pt idx="2905">
                  <c:v>50</c:v>
                </c:pt>
                <c:pt idx="2906">
                  <c:v>50</c:v>
                </c:pt>
                <c:pt idx="2907">
                  <c:v>50</c:v>
                </c:pt>
                <c:pt idx="2908">
                  <c:v>50</c:v>
                </c:pt>
                <c:pt idx="2909">
                  <c:v>50</c:v>
                </c:pt>
                <c:pt idx="2910">
                  <c:v>50</c:v>
                </c:pt>
                <c:pt idx="2911">
                  <c:v>50</c:v>
                </c:pt>
                <c:pt idx="2912">
                  <c:v>50</c:v>
                </c:pt>
                <c:pt idx="2913">
                  <c:v>50</c:v>
                </c:pt>
                <c:pt idx="2914">
                  <c:v>50</c:v>
                </c:pt>
                <c:pt idx="2915">
                  <c:v>50</c:v>
                </c:pt>
                <c:pt idx="2916">
                  <c:v>50</c:v>
                </c:pt>
                <c:pt idx="2917">
                  <c:v>50</c:v>
                </c:pt>
                <c:pt idx="2918">
                  <c:v>50</c:v>
                </c:pt>
                <c:pt idx="2919">
                  <c:v>50</c:v>
                </c:pt>
                <c:pt idx="2920">
                  <c:v>50</c:v>
                </c:pt>
                <c:pt idx="2921">
                  <c:v>50</c:v>
                </c:pt>
                <c:pt idx="2922">
                  <c:v>50</c:v>
                </c:pt>
                <c:pt idx="2923">
                  <c:v>50</c:v>
                </c:pt>
                <c:pt idx="2924">
                  <c:v>50</c:v>
                </c:pt>
                <c:pt idx="2925">
                  <c:v>50</c:v>
                </c:pt>
                <c:pt idx="2926">
                  <c:v>50</c:v>
                </c:pt>
                <c:pt idx="2927">
                  <c:v>50</c:v>
                </c:pt>
                <c:pt idx="2928">
                  <c:v>50</c:v>
                </c:pt>
                <c:pt idx="2929">
                  <c:v>50</c:v>
                </c:pt>
                <c:pt idx="2930">
                  <c:v>50</c:v>
                </c:pt>
                <c:pt idx="2931">
                  <c:v>50</c:v>
                </c:pt>
                <c:pt idx="2932">
                  <c:v>50</c:v>
                </c:pt>
                <c:pt idx="2933">
                  <c:v>50</c:v>
                </c:pt>
                <c:pt idx="2934">
                  <c:v>50</c:v>
                </c:pt>
                <c:pt idx="2935">
                  <c:v>50</c:v>
                </c:pt>
                <c:pt idx="2936">
                  <c:v>49.99</c:v>
                </c:pt>
                <c:pt idx="2937">
                  <c:v>49.99</c:v>
                </c:pt>
                <c:pt idx="2938">
                  <c:v>49.98</c:v>
                </c:pt>
                <c:pt idx="2939">
                  <c:v>49.97</c:v>
                </c:pt>
                <c:pt idx="2940">
                  <c:v>49.96</c:v>
                </c:pt>
                <c:pt idx="2941">
                  <c:v>49.95</c:v>
                </c:pt>
                <c:pt idx="2942">
                  <c:v>49.94</c:v>
                </c:pt>
                <c:pt idx="2943">
                  <c:v>49.93</c:v>
                </c:pt>
                <c:pt idx="2944">
                  <c:v>49.92</c:v>
                </c:pt>
                <c:pt idx="2945">
                  <c:v>49.91</c:v>
                </c:pt>
                <c:pt idx="2946">
                  <c:v>49.9</c:v>
                </c:pt>
                <c:pt idx="2947">
                  <c:v>49.89</c:v>
                </c:pt>
                <c:pt idx="2948">
                  <c:v>49.88</c:v>
                </c:pt>
                <c:pt idx="2949">
                  <c:v>49.86</c:v>
                </c:pt>
                <c:pt idx="2950">
                  <c:v>49.85</c:v>
                </c:pt>
                <c:pt idx="2951">
                  <c:v>49.84</c:v>
                </c:pt>
                <c:pt idx="2952">
                  <c:v>49.84</c:v>
                </c:pt>
                <c:pt idx="2953">
                  <c:v>49.82</c:v>
                </c:pt>
                <c:pt idx="2954">
                  <c:v>49.81</c:v>
                </c:pt>
                <c:pt idx="2955">
                  <c:v>49.8</c:v>
                </c:pt>
                <c:pt idx="2956">
                  <c:v>49.78</c:v>
                </c:pt>
                <c:pt idx="2957">
                  <c:v>49.76</c:v>
                </c:pt>
                <c:pt idx="2958">
                  <c:v>49.76</c:v>
                </c:pt>
                <c:pt idx="2959">
                  <c:v>49.75</c:v>
                </c:pt>
                <c:pt idx="2960">
                  <c:v>49.75</c:v>
                </c:pt>
                <c:pt idx="2961">
                  <c:v>49.75</c:v>
                </c:pt>
                <c:pt idx="2962">
                  <c:v>49.74</c:v>
                </c:pt>
                <c:pt idx="2963">
                  <c:v>49.74</c:v>
                </c:pt>
                <c:pt idx="2964">
                  <c:v>49.74</c:v>
                </c:pt>
                <c:pt idx="2965">
                  <c:v>49.73</c:v>
                </c:pt>
                <c:pt idx="2966">
                  <c:v>49.73</c:v>
                </c:pt>
                <c:pt idx="2967">
                  <c:v>49.73</c:v>
                </c:pt>
                <c:pt idx="2968">
                  <c:v>49.73</c:v>
                </c:pt>
                <c:pt idx="2969">
                  <c:v>49.73</c:v>
                </c:pt>
                <c:pt idx="2970">
                  <c:v>49.73</c:v>
                </c:pt>
                <c:pt idx="2971">
                  <c:v>49.73</c:v>
                </c:pt>
                <c:pt idx="2972">
                  <c:v>49.73</c:v>
                </c:pt>
                <c:pt idx="2973">
                  <c:v>49.73</c:v>
                </c:pt>
                <c:pt idx="2974">
                  <c:v>49.73</c:v>
                </c:pt>
                <c:pt idx="2975">
                  <c:v>49.73</c:v>
                </c:pt>
                <c:pt idx="2976">
                  <c:v>49.73</c:v>
                </c:pt>
                <c:pt idx="2977">
                  <c:v>49.73</c:v>
                </c:pt>
                <c:pt idx="2978">
                  <c:v>49.73</c:v>
                </c:pt>
                <c:pt idx="2979">
                  <c:v>49.73</c:v>
                </c:pt>
                <c:pt idx="2980">
                  <c:v>49.73</c:v>
                </c:pt>
                <c:pt idx="2981">
                  <c:v>49.73</c:v>
                </c:pt>
                <c:pt idx="2982">
                  <c:v>49.73</c:v>
                </c:pt>
                <c:pt idx="2983">
                  <c:v>49.73</c:v>
                </c:pt>
                <c:pt idx="2984">
                  <c:v>49.73</c:v>
                </c:pt>
                <c:pt idx="2985">
                  <c:v>49.73</c:v>
                </c:pt>
                <c:pt idx="2986">
                  <c:v>49.73</c:v>
                </c:pt>
                <c:pt idx="2987">
                  <c:v>49.72</c:v>
                </c:pt>
                <c:pt idx="2988">
                  <c:v>49.72</c:v>
                </c:pt>
                <c:pt idx="2989">
                  <c:v>49.71</c:v>
                </c:pt>
                <c:pt idx="2990">
                  <c:v>49.7</c:v>
                </c:pt>
                <c:pt idx="2991">
                  <c:v>49.7</c:v>
                </c:pt>
                <c:pt idx="2992">
                  <c:v>49.7</c:v>
                </c:pt>
                <c:pt idx="2993">
                  <c:v>49.69</c:v>
                </c:pt>
                <c:pt idx="2994">
                  <c:v>49.69</c:v>
                </c:pt>
                <c:pt idx="2995">
                  <c:v>49.69</c:v>
                </c:pt>
                <c:pt idx="2996">
                  <c:v>49.68</c:v>
                </c:pt>
                <c:pt idx="2997">
                  <c:v>49.67</c:v>
                </c:pt>
                <c:pt idx="2998">
                  <c:v>49.67</c:v>
                </c:pt>
                <c:pt idx="2999">
                  <c:v>49.66</c:v>
                </c:pt>
                <c:pt idx="3000">
                  <c:v>49.65</c:v>
                </c:pt>
                <c:pt idx="3001">
                  <c:v>49.65</c:v>
                </c:pt>
                <c:pt idx="3002">
                  <c:v>49.64</c:v>
                </c:pt>
                <c:pt idx="3003">
                  <c:v>49.63</c:v>
                </c:pt>
                <c:pt idx="3004">
                  <c:v>49.63</c:v>
                </c:pt>
                <c:pt idx="3005">
                  <c:v>49.62</c:v>
                </c:pt>
                <c:pt idx="3006">
                  <c:v>49.62</c:v>
                </c:pt>
                <c:pt idx="3007">
                  <c:v>49.61</c:v>
                </c:pt>
                <c:pt idx="3008">
                  <c:v>49.61</c:v>
                </c:pt>
                <c:pt idx="3009">
                  <c:v>49.61</c:v>
                </c:pt>
                <c:pt idx="3010">
                  <c:v>49.61</c:v>
                </c:pt>
                <c:pt idx="3011">
                  <c:v>49.61</c:v>
                </c:pt>
                <c:pt idx="3012">
                  <c:v>49.61</c:v>
                </c:pt>
                <c:pt idx="3013">
                  <c:v>49.61</c:v>
                </c:pt>
                <c:pt idx="3014">
                  <c:v>49.61</c:v>
                </c:pt>
                <c:pt idx="3015">
                  <c:v>49.6</c:v>
                </c:pt>
                <c:pt idx="3016">
                  <c:v>49.6</c:v>
                </c:pt>
                <c:pt idx="3017">
                  <c:v>49.6</c:v>
                </c:pt>
                <c:pt idx="3018">
                  <c:v>49.6</c:v>
                </c:pt>
                <c:pt idx="3019">
                  <c:v>49.6</c:v>
                </c:pt>
                <c:pt idx="3020">
                  <c:v>49.6</c:v>
                </c:pt>
                <c:pt idx="3021">
                  <c:v>49.6</c:v>
                </c:pt>
                <c:pt idx="3022">
                  <c:v>49.6</c:v>
                </c:pt>
                <c:pt idx="3023">
                  <c:v>49.6</c:v>
                </c:pt>
                <c:pt idx="3024">
                  <c:v>49.61</c:v>
                </c:pt>
                <c:pt idx="3025">
                  <c:v>49.61</c:v>
                </c:pt>
                <c:pt idx="3026">
                  <c:v>49.61</c:v>
                </c:pt>
                <c:pt idx="3027">
                  <c:v>49.61</c:v>
                </c:pt>
                <c:pt idx="3028">
                  <c:v>49.61</c:v>
                </c:pt>
                <c:pt idx="3029">
                  <c:v>49.6</c:v>
                </c:pt>
                <c:pt idx="3030">
                  <c:v>49.6</c:v>
                </c:pt>
                <c:pt idx="3031">
                  <c:v>49.6</c:v>
                </c:pt>
                <c:pt idx="3032">
                  <c:v>49.6</c:v>
                </c:pt>
                <c:pt idx="3033">
                  <c:v>49.6</c:v>
                </c:pt>
                <c:pt idx="3034">
                  <c:v>49.6</c:v>
                </c:pt>
                <c:pt idx="3035">
                  <c:v>49.61</c:v>
                </c:pt>
                <c:pt idx="3036">
                  <c:v>49.61</c:v>
                </c:pt>
                <c:pt idx="3037">
                  <c:v>49.61</c:v>
                </c:pt>
                <c:pt idx="3038">
                  <c:v>49.61</c:v>
                </c:pt>
                <c:pt idx="3039">
                  <c:v>49.61</c:v>
                </c:pt>
                <c:pt idx="3040">
                  <c:v>49.61</c:v>
                </c:pt>
                <c:pt idx="3041">
                  <c:v>49.61</c:v>
                </c:pt>
                <c:pt idx="3042">
                  <c:v>49.61</c:v>
                </c:pt>
                <c:pt idx="3043">
                  <c:v>49.61</c:v>
                </c:pt>
                <c:pt idx="3044">
                  <c:v>49.61</c:v>
                </c:pt>
                <c:pt idx="3045">
                  <c:v>49.61</c:v>
                </c:pt>
                <c:pt idx="3046">
                  <c:v>49.61</c:v>
                </c:pt>
                <c:pt idx="3047">
                  <c:v>49.61</c:v>
                </c:pt>
                <c:pt idx="3048">
                  <c:v>49.61</c:v>
                </c:pt>
                <c:pt idx="3049">
                  <c:v>49.61</c:v>
                </c:pt>
                <c:pt idx="3050">
                  <c:v>49.61</c:v>
                </c:pt>
                <c:pt idx="3051">
                  <c:v>49.61</c:v>
                </c:pt>
                <c:pt idx="3052">
                  <c:v>49.61</c:v>
                </c:pt>
                <c:pt idx="3053">
                  <c:v>49.62</c:v>
                </c:pt>
                <c:pt idx="3054">
                  <c:v>49.62</c:v>
                </c:pt>
                <c:pt idx="3055">
                  <c:v>49.62</c:v>
                </c:pt>
                <c:pt idx="3056">
                  <c:v>49.62</c:v>
                </c:pt>
                <c:pt idx="3057">
                  <c:v>49.62</c:v>
                </c:pt>
                <c:pt idx="3058">
                  <c:v>49.62</c:v>
                </c:pt>
                <c:pt idx="3059">
                  <c:v>49.63</c:v>
                </c:pt>
                <c:pt idx="3060">
                  <c:v>49.63</c:v>
                </c:pt>
                <c:pt idx="3061">
                  <c:v>49.63</c:v>
                </c:pt>
                <c:pt idx="3062">
                  <c:v>49.63</c:v>
                </c:pt>
                <c:pt idx="3063">
                  <c:v>49.63</c:v>
                </c:pt>
                <c:pt idx="3064">
                  <c:v>49.63</c:v>
                </c:pt>
                <c:pt idx="3065">
                  <c:v>49.63</c:v>
                </c:pt>
                <c:pt idx="3066">
                  <c:v>49.63</c:v>
                </c:pt>
                <c:pt idx="3067">
                  <c:v>49.63</c:v>
                </c:pt>
                <c:pt idx="3068">
                  <c:v>49.64</c:v>
                </c:pt>
                <c:pt idx="3069">
                  <c:v>49.65</c:v>
                </c:pt>
                <c:pt idx="3070">
                  <c:v>49.65</c:v>
                </c:pt>
                <c:pt idx="3071">
                  <c:v>49.66</c:v>
                </c:pt>
                <c:pt idx="3072">
                  <c:v>49.67</c:v>
                </c:pt>
                <c:pt idx="3073">
                  <c:v>49.67</c:v>
                </c:pt>
                <c:pt idx="3074">
                  <c:v>49.67</c:v>
                </c:pt>
                <c:pt idx="3075">
                  <c:v>49.67</c:v>
                </c:pt>
                <c:pt idx="3076">
                  <c:v>49.68</c:v>
                </c:pt>
                <c:pt idx="3077">
                  <c:v>49.68</c:v>
                </c:pt>
                <c:pt idx="3078">
                  <c:v>49.68</c:v>
                </c:pt>
                <c:pt idx="3079">
                  <c:v>49.68</c:v>
                </c:pt>
                <c:pt idx="3080">
                  <c:v>49.68</c:v>
                </c:pt>
                <c:pt idx="3081">
                  <c:v>49.69</c:v>
                </c:pt>
                <c:pt idx="3082">
                  <c:v>49.69</c:v>
                </c:pt>
                <c:pt idx="3083">
                  <c:v>49.69</c:v>
                </c:pt>
                <c:pt idx="3084">
                  <c:v>49.69</c:v>
                </c:pt>
                <c:pt idx="3085">
                  <c:v>49.69</c:v>
                </c:pt>
                <c:pt idx="3086">
                  <c:v>49.69</c:v>
                </c:pt>
                <c:pt idx="3087">
                  <c:v>49.69</c:v>
                </c:pt>
                <c:pt idx="3088">
                  <c:v>49.7</c:v>
                </c:pt>
                <c:pt idx="3089">
                  <c:v>49.7</c:v>
                </c:pt>
                <c:pt idx="3090">
                  <c:v>49.7</c:v>
                </c:pt>
                <c:pt idx="3091">
                  <c:v>49.71</c:v>
                </c:pt>
                <c:pt idx="3092">
                  <c:v>49.71</c:v>
                </c:pt>
                <c:pt idx="3093">
                  <c:v>49.71</c:v>
                </c:pt>
                <c:pt idx="3094">
                  <c:v>49.71</c:v>
                </c:pt>
                <c:pt idx="3095">
                  <c:v>49.71</c:v>
                </c:pt>
                <c:pt idx="3096">
                  <c:v>49.71</c:v>
                </c:pt>
                <c:pt idx="3097">
                  <c:v>49.71</c:v>
                </c:pt>
                <c:pt idx="3098">
                  <c:v>49.72</c:v>
                </c:pt>
                <c:pt idx="3099">
                  <c:v>49.72</c:v>
                </c:pt>
                <c:pt idx="3100">
                  <c:v>49.72</c:v>
                </c:pt>
                <c:pt idx="3101">
                  <c:v>49.72</c:v>
                </c:pt>
                <c:pt idx="3102">
                  <c:v>49.72</c:v>
                </c:pt>
                <c:pt idx="3103">
                  <c:v>49.72</c:v>
                </c:pt>
                <c:pt idx="3104">
                  <c:v>49.72</c:v>
                </c:pt>
                <c:pt idx="3105">
                  <c:v>49.72</c:v>
                </c:pt>
                <c:pt idx="3106">
                  <c:v>49.71</c:v>
                </c:pt>
                <c:pt idx="3107">
                  <c:v>49.71</c:v>
                </c:pt>
                <c:pt idx="3108">
                  <c:v>49.72</c:v>
                </c:pt>
                <c:pt idx="3109">
                  <c:v>49.72</c:v>
                </c:pt>
                <c:pt idx="3110">
                  <c:v>49.72</c:v>
                </c:pt>
                <c:pt idx="3111">
                  <c:v>49.72</c:v>
                </c:pt>
                <c:pt idx="3112">
                  <c:v>49.72</c:v>
                </c:pt>
                <c:pt idx="3113">
                  <c:v>49.72</c:v>
                </c:pt>
                <c:pt idx="3114">
                  <c:v>49.73</c:v>
                </c:pt>
                <c:pt idx="3115">
                  <c:v>49.73</c:v>
                </c:pt>
                <c:pt idx="3116">
                  <c:v>49.73</c:v>
                </c:pt>
                <c:pt idx="3117">
                  <c:v>49.73</c:v>
                </c:pt>
                <c:pt idx="3118">
                  <c:v>49.72</c:v>
                </c:pt>
                <c:pt idx="3119">
                  <c:v>49.72</c:v>
                </c:pt>
                <c:pt idx="3120">
                  <c:v>49.72</c:v>
                </c:pt>
                <c:pt idx="3121">
                  <c:v>49.72</c:v>
                </c:pt>
                <c:pt idx="3122">
                  <c:v>49.72</c:v>
                </c:pt>
                <c:pt idx="3123">
                  <c:v>49.72</c:v>
                </c:pt>
                <c:pt idx="3124">
                  <c:v>49.71</c:v>
                </c:pt>
                <c:pt idx="3125">
                  <c:v>49.71</c:v>
                </c:pt>
                <c:pt idx="3126">
                  <c:v>49.71</c:v>
                </c:pt>
                <c:pt idx="3127">
                  <c:v>49.71</c:v>
                </c:pt>
                <c:pt idx="3128">
                  <c:v>49.71</c:v>
                </c:pt>
                <c:pt idx="3129">
                  <c:v>49.71</c:v>
                </c:pt>
                <c:pt idx="3130">
                  <c:v>49.71</c:v>
                </c:pt>
                <c:pt idx="3131">
                  <c:v>49.71</c:v>
                </c:pt>
                <c:pt idx="3132">
                  <c:v>49.7</c:v>
                </c:pt>
                <c:pt idx="3133">
                  <c:v>49.7</c:v>
                </c:pt>
                <c:pt idx="3134">
                  <c:v>49.7</c:v>
                </c:pt>
                <c:pt idx="3135">
                  <c:v>49.69</c:v>
                </c:pt>
                <c:pt idx="3136">
                  <c:v>49.69</c:v>
                </c:pt>
                <c:pt idx="3137">
                  <c:v>49.68</c:v>
                </c:pt>
                <c:pt idx="3138">
                  <c:v>49.67</c:v>
                </c:pt>
                <c:pt idx="3139">
                  <c:v>49.66</c:v>
                </c:pt>
                <c:pt idx="3140">
                  <c:v>49.66</c:v>
                </c:pt>
                <c:pt idx="3141">
                  <c:v>49.65</c:v>
                </c:pt>
                <c:pt idx="3142">
                  <c:v>49.65</c:v>
                </c:pt>
                <c:pt idx="3143">
                  <c:v>49.64</c:v>
                </c:pt>
                <c:pt idx="3144">
                  <c:v>49.64</c:v>
                </c:pt>
                <c:pt idx="3145">
                  <c:v>49.64</c:v>
                </c:pt>
                <c:pt idx="3146">
                  <c:v>49.63</c:v>
                </c:pt>
                <c:pt idx="3147">
                  <c:v>49.63</c:v>
                </c:pt>
                <c:pt idx="3148">
                  <c:v>49.63</c:v>
                </c:pt>
                <c:pt idx="3149">
                  <c:v>49.62</c:v>
                </c:pt>
                <c:pt idx="3150">
                  <c:v>49.61</c:v>
                </c:pt>
                <c:pt idx="3151">
                  <c:v>49.61</c:v>
                </c:pt>
                <c:pt idx="3152">
                  <c:v>49.6</c:v>
                </c:pt>
                <c:pt idx="3153">
                  <c:v>49.6</c:v>
                </c:pt>
                <c:pt idx="3154">
                  <c:v>49.6</c:v>
                </c:pt>
                <c:pt idx="3155">
                  <c:v>49.6</c:v>
                </c:pt>
                <c:pt idx="3156">
                  <c:v>49.6</c:v>
                </c:pt>
                <c:pt idx="3157">
                  <c:v>49.6</c:v>
                </c:pt>
                <c:pt idx="3158">
                  <c:v>49.6</c:v>
                </c:pt>
                <c:pt idx="3159">
                  <c:v>49.6</c:v>
                </c:pt>
                <c:pt idx="3160">
                  <c:v>49.6</c:v>
                </c:pt>
                <c:pt idx="3161">
                  <c:v>49.6</c:v>
                </c:pt>
                <c:pt idx="3162">
                  <c:v>49.6</c:v>
                </c:pt>
                <c:pt idx="3163">
                  <c:v>49.6</c:v>
                </c:pt>
                <c:pt idx="3164">
                  <c:v>49.6</c:v>
                </c:pt>
                <c:pt idx="3165">
                  <c:v>49.6</c:v>
                </c:pt>
                <c:pt idx="3166">
                  <c:v>49.6</c:v>
                </c:pt>
                <c:pt idx="3167">
                  <c:v>49.6</c:v>
                </c:pt>
                <c:pt idx="3168">
                  <c:v>49.6</c:v>
                </c:pt>
                <c:pt idx="3169">
                  <c:v>49.6</c:v>
                </c:pt>
                <c:pt idx="3170">
                  <c:v>49.6</c:v>
                </c:pt>
                <c:pt idx="3171">
                  <c:v>49.6</c:v>
                </c:pt>
                <c:pt idx="3172">
                  <c:v>49.6</c:v>
                </c:pt>
                <c:pt idx="3173">
                  <c:v>49.6</c:v>
                </c:pt>
                <c:pt idx="3174">
                  <c:v>49.6</c:v>
                </c:pt>
                <c:pt idx="3175">
                  <c:v>49.6</c:v>
                </c:pt>
                <c:pt idx="3176">
                  <c:v>49.6</c:v>
                </c:pt>
                <c:pt idx="3177">
                  <c:v>49.6</c:v>
                </c:pt>
                <c:pt idx="3178">
                  <c:v>49.6</c:v>
                </c:pt>
                <c:pt idx="3179">
                  <c:v>49.6</c:v>
                </c:pt>
                <c:pt idx="3180">
                  <c:v>49.6</c:v>
                </c:pt>
                <c:pt idx="3181">
                  <c:v>49.6</c:v>
                </c:pt>
                <c:pt idx="3182">
                  <c:v>49.6</c:v>
                </c:pt>
                <c:pt idx="3183">
                  <c:v>49.6</c:v>
                </c:pt>
                <c:pt idx="3184">
                  <c:v>49.6</c:v>
                </c:pt>
                <c:pt idx="3185">
                  <c:v>49.6</c:v>
                </c:pt>
                <c:pt idx="3186">
                  <c:v>49.6</c:v>
                </c:pt>
                <c:pt idx="3187">
                  <c:v>49.6</c:v>
                </c:pt>
                <c:pt idx="3188">
                  <c:v>49.6</c:v>
                </c:pt>
                <c:pt idx="3189">
                  <c:v>49.6</c:v>
                </c:pt>
                <c:pt idx="3190">
                  <c:v>49.6</c:v>
                </c:pt>
                <c:pt idx="3191">
                  <c:v>49.6</c:v>
                </c:pt>
                <c:pt idx="3192">
                  <c:v>49.6</c:v>
                </c:pt>
                <c:pt idx="3193">
                  <c:v>49.6</c:v>
                </c:pt>
                <c:pt idx="3194">
                  <c:v>49.6</c:v>
                </c:pt>
                <c:pt idx="3195">
                  <c:v>49.6</c:v>
                </c:pt>
                <c:pt idx="3196">
                  <c:v>49.6</c:v>
                </c:pt>
                <c:pt idx="3197">
                  <c:v>49.6</c:v>
                </c:pt>
                <c:pt idx="3198">
                  <c:v>49.6</c:v>
                </c:pt>
                <c:pt idx="3199">
                  <c:v>49.6</c:v>
                </c:pt>
                <c:pt idx="3200">
                  <c:v>49.6</c:v>
                </c:pt>
                <c:pt idx="3201">
                  <c:v>49.6</c:v>
                </c:pt>
                <c:pt idx="3202">
                  <c:v>49.6</c:v>
                </c:pt>
                <c:pt idx="3203">
                  <c:v>49.6</c:v>
                </c:pt>
                <c:pt idx="3204">
                  <c:v>49.6</c:v>
                </c:pt>
                <c:pt idx="3205">
                  <c:v>49.6</c:v>
                </c:pt>
                <c:pt idx="3206">
                  <c:v>49.6</c:v>
                </c:pt>
                <c:pt idx="3207">
                  <c:v>49.6</c:v>
                </c:pt>
                <c:pt idx="3208">
                  <c:v>49.6</c:v>
                </c:pt>
                <c:pt idx="3209">
                  <c:v>49.6</c:v>
                </c:pt>
                <c:pt idx="3210">
                  <c:v>49.6</c:v>
                </c:pt>
                <c:pt idx="3211">
                  <c:v>49.6</c:v>
                </c:pt>
                <c:pt idx="3212">
                  <c:v>49.6</c:v>
                </c:pt>
                <c:pt idx="3213">
                  <c:v>49.6</c:v>
                </c:pt>
                <c:pt idx="3214">
                  <c:v>49.6</c:v>
                </c:pt>
                <c:pt idx="3215">
                  <c:v>49.6</c:v>
                </c:pt>
                <c:pt idx="3216">
                  <c:v>49.6</c:v>
                </c:pt>
                <c:pt idx="3217">
                  <c:v>49.6</c:v>
                </c:pt>
                <c:pt idx="3218">
                  <c:v>49.6</c:v>
                </c:pt>
                <c:pt idx="3219">
                  <c:v>49.6</c:v>
                </c:pt>
                <c:pt idx="3220">
                  <c:v>49.6</c:v>
                </c:pt>
                <c:pt idx="3221">
                  <c:v>49.6</c:v>
                </c:pt>
                <c:pt idx="3222">
                  <c:v>49.6</c:v>
                </c:pt>
                <c:pt idx="3223">
                  <c:v>49.6</c:v>
                </c:pt>
                <c:pt idx="3224">
                  <c:v>49.6</c:v>
                </c:pt>
                <c:pt idx="3225">
                  <c:v>49.6</c:v>
                </c:pt>
                <c:pt idx="3226">
                  <c:v>49.6</c:v>
                </c:pt>
                <c:pt idx="3227">
                  <c:v>49.6</c:v>
                </c:pt>
                <c:pt idx="3228">
                  <c:v>49.6</c:v>
                </c:pt>
                <c:pt idx="3229">
                  <c:v>49.6</c:v>
                </c:pt>
                <c:pt idx="3230">
                  <c:v>49.6</c:v>
                </c:pt>
                <c:pt idx="3231">
                  <c:v>49.6</c:v>
                </c:pt>
                <c:pt idx="3232">
                  <c:v>49.6</c:v>
                </c:pt>
                <c:pt idx="3233">
                  <c:v>49.6</c:v>
                </c:pt>
                <c:pt idx="3234">
                  <c:v>49.6</c:v>
                </c:pt>
                <c:pt idx="3235">
                  <c:v>49.6</c:v>
                </c:pt>
                <c:pt idx="3236">
                  <c:v>49.6</c:v>
                </c:pt>
                <c:pt idx="3237">
                  <c:v>49.6</c:v>
                </c:pt>
                <c:pt idx="3238">
                  <c:v>49.6</c:v>
                </c:pt>
                <c:pt idx="3239">
                  <c:v>49.6</c:v>
                </c:pt>
                <c:pt idx="3240">
                  <c:v>49.6</c:v>
                </c:pt>
                <c:pt idx="3241">
                  <c:v>49.6</c:v>
                </c:pt>
                <c:pt idx="3242">
                  <c:v>49.6</c:v>
                </c:pt>
                <c:pt idx="3243">
                  <c:v>49.6</c:v>
                </c:pt>
                <c:pt idx="3244">
                  <c:v>49.6</c:v>
                </c:pt>
                <c:pt idx="3245">
                  <c:v>49.6</c:v>
                </c:pt>
                <c:pt idx="3246">
                  <c:v>49.6</c:v>
                </c:pt>
                <c:pt idx="3247">
                  <c:v>49.6</c:v>
                </c:pt>
                <c:pt idx="3248">
                  <c:v>49.6</c:v>
                </c:pt>
                <c:pt idx="3249">
                  <c:v>49.6</c:v>
                </c:pt>
                <c:pt idx="3250">
                  <c:v>49.6</c:v>
                </c:pt>
                <c:pt idx="3251">
                  <c:v>49.59</c:v>
                </c:pt>
                <c:pt idx="3252">
                  <c:v>49.59</c:v>
                </c:pt>
                <c:pt idx="3253">
                  <c:v>49.59</c:v>
                </c:pt>
                <c:pt idx="3254">
                  <c:v>49.58</c:v>
                </c:pt>
                <c:pt idx="3255">
                  <c:v>49.58</c:v>
                </c:pt>
                <c:pt idx="3256">
                  <c:v>49.58</c:v>
                </c:pt>
                <c:pt idx="3257">
                  <c:v>49.58</c:v>
                </c:pt>
                <c:pt idx="3258">
                  <c:v>49.58</c:v>
                </c:pt>
                <c:pt idx="3259">
                  <c:v>49.58</c:v>
                </c:pt>
                <c:pt idx="3260">
                  <c:v>49.58</c:v>
                </c:pt>
                <c:pt idx="3261">
                  <c:v>49.58</c:v>
                </c:pt>
                <c:pt idx="3262">
                  <c:v>49.58</c:v>
                </c:pt>
                <c:pt idx="3263">
                  <c:v>49.58</c:v>
                </c:pt>
                <c:pt idx="3264">
                  <c:v>49.58</c:v>
                </c:pt>
                <c:pt idx="3265">
                  <c:v>49.58</c:v>
                </c:pt>
                <c:pt idx="3266">
                  <c:v>49.58</c:v>
                </c:pt>
                <c:pt idx="3267">
                  <c:v>49.58</c:v>
                </c:pt>
                <c:pt idx="3268">
                  <c:v>49.58</c:v>
                </c:pt>
                <c:pt idx="3269">
                  <c:v>49.58</c:v>
                </c:pt>
                <c:pt idx="3270">
                  <c:v>49.58</c:v>
                </c:pt>
                <c:pt idx="3271">
                  <c:v>49.58</c:v>
                </c:pt>
                <c:pt idx="3272">
                  <c:v>49.57</c:v>
                </c:pt>
                <c:pt idx="3273">
                  <c:v>49.57</c:v>
                </c:pt>
                <c:pt idx="3274">
                  <c:v>49.57</c:v>
                </c:pt>
                <c:pt idx="3275">
                  <c:v>49.57</c:v>
                </c:pt>
                <c:pt idx="3276">
                  <c:v>49.57</c:v>
                </c:pt>
                <c:pt idx="3277">
                  <c:v>49.57</c:v>
                </c:pt>
                <c:pt idx="3278">
                  <c:v>49.56</c:v>
                </c:pt>
                <c:pt idx="3279">
                  <c:v>49.56</c:v>
                </c:pt>
                <c:pt idx="3280">
                  <c:v>49.56</c:v>
                </c:pt>
                <c:pt idx="3281">
                  <c:v>49.57</c:v>
                </c:pt>
                <c:pt idx="3282">
                  <c:v>49.57</c:v>
                </c:pt>
                <c:pt idx="3283">
                  <c:v>49.57</c:v>
                </c:pt>
                <c:pt idx="3284">
                  <c:v>49.57</c:v>
                </c:pt>
                <c:pt idx="3285">
                  <c:v>49.57</c:v>
                </c:pt>
                <c:pt idx="3286">
                  <c:v>49.58</c:v>
                </c:pt>
                <c:pt idx="3287">
                  <c:v>49.58</c:v>
                </c:pt>
                <c:pt idx="3288">
                  <c:v>49.58</c:v>
                </c:pt>
                <c:pt idx="3289">
                  <c:v>49.58</c:v>
                </c:pt>
                <c:pt idx="3290">
                  <c:v>49.58</c:v>
                </c:pt>
                <c:pt idx="3291">
                  <c:v>49.57</c:v>
                </c:pt>
                <c:pt idx="3292">
                  <c:v>49.58</c:v>
                </c:pt>
                <c:pt idx="3293">
                  <c:v>49.58</c:v>
                </c:pt>
                <c:pt idx="3294">
                  <c:v>49.58</c:v>
                </c:pt>
                <c:pt idx="3295">
                  <c:v>49.57</c:v>
                </c:pt>
                <c:pt idx="3296">
                  <c:v>49.57</c:v>
                </c:pt>
                <c:pt idx="3297">
                  <c:v>49.57</c:v>
                </c:pt>
                <c:pt idx="3298">
                  <c:v>49.57</c:v>
                </c:pt>
                <c:pt idx="3299">
                  <c:v>49.57</c:v>
                </c:pt>
                <c:pt idx="3300">
                  <c:v>49.58</c:v>
                </c:pt>
                <c:pt idx="3301">
                  <c:v>49.58</c:v>
                </c:pt>
                <c:pt idx="3302">
                  <c:v>49.57</c:v>
                </c:pt>
                <c:pt idx="3303">
                  <c:v>49.57</c:v>
                </c:pt>
                <c:pt idx="3304">
                  <c:v>49.57</c:v>
                </c:pt>
                <c:pt idx="3305">
                  <c:v>49.58</c:v>
                </c:pt>
                <c:pt idx="3306">
                  <c:v>49.58</c:v>
                </c:pt>
                <c:pt idx="3307">
                  <c:v>49.58</c:v>
                </c:pt>
                <c:pt idx="3308">
                  <c:v>49.58</c:v>
                </c:pt>
                <c:pt idx="3309">
                  <c:v>49.58</c:v>
                </c:pt>
                <c:pt idx="3310">
                  <c:v>49.58</c:v>
                </c:pt>
                <c:pt idx="3311">
                  <c:v>49.58</c:v>
                </c:pt>
                <c:pt idx="3312">
                  <c:v>49.58</c:v>
                </c:pt>
                <c:pt idx="3313">
                  <c:v>49.58</c:v>
                </c:pt>
                <c:pt idx="3314">
                  <c:v>49.58</c:v>
                </c:pt>
                <c:pt idx="3315">
                  <c:v>49.58</c:v>
                </c:pt>
                <c:pt idx="3316">
                  <c:v>49.58</c:v>
                </c:pt>
                <c:pt idx="3317">
                  <c:v>49.58</c:v>
                </c:pt>
                <c:pt idx="3318">
                  <c:v>49.58</c:v>
                </c:pt>
                <c:pt idx="3319">
                  <c:v>49.58</c:v>
                </c:pt>
                <c:pt idx="3320">
                  <c:v>49.58</c:v>
                </c:pt>
                <c:pt idx="3321">
                  <c:v>49.58</c:v>
                </c:pt>
                <c:pt idx="3322">
                  <c:v>49.58</c:v>
                </c:pt>
                <c:pt idx="3323">
                  <c:v>49.59</c:v>
                </c:pt>
                <c:pt idx="3324">
                  <c:v>49.59</c:v>
                </c:pt>
                <c:pt idx="3325">
                  <c:v>49.59</c:v>
                </c:pt>
                <c:pt idx="3326">
                  <c:v>49.59</c:v>
                </c:pt>
                <c:pt idx="3327">
                  <c:v>49.59</c:v>
                </c:pt>
                <c:pt idx="3328">
                  <c:v>49.59</c:v>
                </c:pt>
                <c:pt idx="3329">
                  <c:v>49.6</c:v>
                </c:pt>
                <c:pt idx="3330">
                  <c:v>49.6</c:v>
                </c:pt>
                <c:pt idx="3331">
                  <c:v>49.6</c:v>
                </c:pt>
                <c:pt idx="3332">
                  <c:v>49.59</c:v>
                </c:pt>
                <c:pt idx="3333">
                  <c:v>49.59</c:v>
                </c:pt>
                <c:pt idx="3334">
                  <c:v>49.59</c:v>
                </c:pt>
                <c:pt idx="3335">
                  <c:v>49.59</c:v>
                </c:pt>
                <c:pt idx="3336">
                  <c:v>49.59</c:v>
                </c:pt>
                <c:pt idx="3337">
                  <c:v>49.6</c:v>
                </c:pt>
                <c:pt idx="3338">
                  <c:v>49.6</c:v>
                </c:pt>
                <c:pt idx="3339">
                  <c:v>49.6</c:v>
                </c:pt>
                <c:pt idx="3340">
                  <c:v>49.6</c:v>
                </c:pt>
                <c:pt idx="3341">
                  <c:v>49.6</c:v>
                </c:pt>
                <c:pt idx="3342">
                  <c:v>49.6</c:v>
                </c:pt>
                <c:pt idx="3343">
                  <c:v>49.6</c:v>
                </c:pt>
                <c:pt idx="3344">
                  <c:v>49.6</c:v>
                </c:pt>
                <c:pt idx="3345">
                  <c:v>49.6</c:v>
                </c:pt>
                <c:pt idx="3346">
                  <c:v>49.6</c:v>
                </c:pt>
                <c:pt idx="3347">
                  <c:v>49.6</c:v>
                </c:pt>
                <c:pt idx="3348">
                  <c:v>49.6</c:v>
                </c:pt>
                <c:pt idx="3349">
                  <c:v>49.6</c:v>
                </c:pt>
                <c:pt idx="3350">
                  <c:v>49.6</c:v>
                </c:pt>
                <c:pt idx="3351">
                  <c:v>49.6</c:v>
                </c:pt>
                <c:pt idx="3352">
                  <c:v>49.6</c:v>
                </c:pt>
                <c:pt idx="3353">
                  <c:v>49.6</c:v>
                </c:pt>
                <c:pt idx="3354">
                  <c:v>49.6</c:v>
                </c:pt>
                <c:pt idx="3355">
                  <c:v>49.6</c:v>
                </c:pt>
                <c:pt idx="3356">
                  <c:v>49.6</c:v>
                </c:pt>
                <c:pt idx="3357">
                  <c:v>49.6</c:v>
                </c:pt>
                <c:pt idx="3358">
                  <c:v>49.6</c:v>
                </c:pt>
                <c:pt idx="3359">
                  <c:v>49.6</c:v>
                </c:pt>
                <c:pt idx="3360">
                  <c:v>49.6</c:v>
                </c:pt>
                <c:pt idx="3361">
                  <c:v>49.6</c:v>
                </c:pt>
                <c:pt idx="3362">
                  <c:v>49.6</c:v>
                </c:pt>
                <c:pt idx="3363">
                  <c:v>49.6</c:v>
                </c:pt>
                <c:pt idx="3364">
                  <c:v>49.6</c:v>
                </c:pt>
                <c:pt idx="3365">
                  <c:v>49.6</c:v>
                </c:pt>
                <c:pt idx="3366">
                  <c:v>49.6</c:v>
                </c:pt>
                <c:pt idx="3367">
                  <c:v>49.6</c:v>
                </c:pt>
                <c:pt idx="3368">
                  <c:v>49.6</c:v>
                </c:pt>
                <c:pt idx="3369">
                  <c:v>49.6</c:v>
                </c:pt>
                <c:pt idx="3370">
                  <c:v>49.6</c:v>
                </c:pt>
                <c:pt idx="3371">
                  <c:v>49.6</c:v>
                </c:pt>
                <c:pt idx="3372">
                  <c:v>49.6</c:v>
                </c:pt>
                <c:pt idx="3373">
                  <c:v>49.6</c:v>
                </c:pt>
                <c:pt idx="3374">
                  <c:v>49.6</c:v>
                </c:pt>
                <c:pt idx="3375">
                  <c:v>49.6</c:v>
                </c:pt>
                <c:pt idx="3376">
                  <c:v>49.6</c:v>
                </c:pt>
                <c:pt idx="3377">
                  <c:v>49.6</c:v>
                </c:pt>
                <c:pt idx="3378">
                  <c:v>49.6</c:v>
                </c:pt>
                <c:pt idx="3379">
                  <c:v>49.6</c:v>
                </c:pt>
                <c:pt idx="3380">
                  <c:v>49.6</c:v>
                </c:pt>
                <c:pt idx="3381">
                  <c:v>49.6</c:v>
                </c:pt>
                <c:pt idx="3382">
                  <c:v>49.6</c:v>
                </c:pt>
                <c:pt idx="3383">
                  <c:v>49.6</c:v>
                </c:pt>
                <c:pt idx="3384">
                  <c:v>49.6</c:v>
                </c:pt>
                <c:pt idx="3385">
                  <c:v>49.6</c:v>
                </c:pt>
                <c:pt idx="3386">
                  <c:v>49.6</c:v>
                </c:pt>
                <c:pt idx="3387">
                  <c:v>49.6</c:v>
                </c:pt>
                <c:pt idx="3388">
                  <c:v>49.6</c:v>
                </c:pt>
                <c:pt idx="3389">
                  <c:v>49.6</c:v>
                </c:pt>
                <c:pt idx="3390">
                  <c:v>49.59</c:v>
                </c:pt>
                <c:pt idx="3391">
                  <c:v>49.59</c:v>
                </c:pt>
                <c:pt idx="3392">
                  <c:v>49.59</c:v>
                </c:pt>
                <c:pt idx="3393">
                  <c:v>49.58</c:v>
                </c:pt>
                <c:pt idx="3394">
                  <c:v>49.57</c:v>
                </c:pt>
                <c:pt idx="3395">
                  <c:v>49.57</c:v>
                </c:pt>
                <c:pt idx="3396">
                  <c:v>49.56</c:v>
                </c:pt>
                <c:pt idx="3397">
                  <c:v>49.55</c:v>
                </c:pt>
                <c:pt idx="3398">
                  <c:v>49.55</c:v>
                </c:pt>
                <c:pt idx="3399">
                  <c:v>49.55</c:v>
                </c:pt>
                <c:pt idx="3400">
                  <c:v>49.54</c:v>
                </c:pt>
                <c:pt idx="3401">
                  <c:v>49.54</c:v>
                </c:pt>
                <c:pt idx="3402">
                  <c:v>49.53</c:v>
                </c:pt>
                <c:pt idx="3403">
                  <c:v>49.52</c:v>
                </c:pt>
                <c:pt idx="3404">
                  <c:v>49.51</c:v>
                </c:pt>
                <c:pt idx="3405">
                  <c:v>49.5</c:v>
                </c:pt>
                <c:pt idx="3406">
                  <c:v>49.48</c:v>
                </c:pt>
                <c:pt idx="3407">
                  <c:v>49.47</c:v>
                </c:pt>
                <c:pt idx="3408">
                  <c:v>49.46</c:v>
                </c:pt>
                <c:pt idx="3409">
                  <c:v>49.45</c:v>
                </c:pt>
                <c:pt idx="3410">
                  <c:v>49.44</c:v>
                </c:pt>
                <c:pt idx="3411">
                  <c:v>49.43</c:v>
                </c:pt>
                <c:pt idx="3412">
                  <c:v>49.42</c:v>
                </c:pt>
                <c:pt idx="3413">
                  <c:v>49.41</c:v>
                </c:pt>
                <c:pt idx="3414">
                  <c:v>49.4</c:v>
                </c:pt>
                <c:pt idx="3415">
                  <c:v>49.39</c:v>
                </c:pt>
                <c:pt idx="3416">
                  <c:v>49.38</c:v>
                </c:pt>
                <c:pt idx="3417">
                  <c:v>49.37</c:v>
                </c:pt>
                <c:pt idx="3418">
                  <c:v>49.37</c:v>
                </c:pt>
                <c:pt idx="3419">
                  <c:v>49.36</c:v>
                </c:pt>
                <c:pt idx="3420">
                  <c:v>49.37</c:v>
                </c:pt>
                <c:pt idx="3421">
                  <c:v>49.36</c:v>
                </c:pt>
                <c:pt idx="3422">
                  <c:v>49.36</c:v>
                </c:pt>
                <c:pt idx="3423">
                  <c:v>49.35</c:v>
                </c:pt>
                <c:pt idx="3424">
                  <c:v>49.35</c:v>
                </c:pt>
                <c:pt idx="3425">
                  <c:v>49.35</c:v>
                </c:pt>
                <c:pt idx="3426">
                  <c:v>49.35</c:v>
                </c:pt>
                <c:pt idx="3427">
                  <c:v>49.35</c:v>
                </c:pt>
                <c:pt idx="3428">
                  <c:v>49.35</c:v>
                </c:pt>
                <c:pt idx="3429">
                  <c:v>49.34</c:v>
                </c:pt>
                <c:pt idx="3430">
                  <c:v>49.34</c:v>
                </c:pt>
                <c:pt idx="3431">
                  <c:v>49.34</c:v>
                </c:pt>
                <c:pt idx="3432">
                  <c:v>49.34</c:v>
                </c:pt>
                <c:pt idx="3433">
                  <c:v>49.34</c:v>
                </c:pt>
                <c:pt idx="3434">
                  <c:v>49.34</c:v>
                </c:pt>
                <c:pt idx="3435">
                  <c:v>49.33</c:v>
                </c:pt>
                <c:pt idx="3436">
                  <c:v>49.33</c:v>
                </c:pt>
                <c:pt idx="3437">
                  <c:v>49.33</c:v>
                </c:pt>
                <c:pt idx="3438">
                  <c:v>49.33</c:v>
                </c:pt>
                <c:pt idx="3439">
                  <c:v>49.33</c:v>
                </c:pt>
                <c:pt idx="3440">
                  <c:v>49.33</c:v>
                </c:pt>
                <c:pt idx="3441">
                  <c:v>49.33</c:v>
                </c:pt>
                <c:pt idx="3442">
                  <c:v>49.33</c:v>
                </c:pt>
                <c:pt idx="3443">
                  <c:v>49.33</c:v>
                </c:pt>
                <c:pt idx="3444">
                  <c:v>49.33</c:v>
                </c:pt>
                <c:pt idx="3445">
                  <c:v>49.33</c:v>
                </c:pt>
                <c:pt idx="3446">
                  <c:v>49.33</c:v>
                </c:pt>
                <c:pt idx="3447">
                  <c:v>49.33</c:v>
                </c:pt>
                <c:pt idx="3448">
                  <c:v>49.33</c:v>
                </c:pt>
                <c:pt idx="3449">
                  <c:v>49.33</c:v>
                </c:pt>
                <c:pt idx="3450">
                  <c:v>49.33</c:v>
                </c:pt>
                <c:pt idx="3451">
                  <c:v>49.33</c:v>
                </c:pt>
                <c:pt idx="3452">
                  <c:v>49.33</c:v>
                </c:pt>
                <c:pt idx="3453">
                  <c:v>49.33</c:v>
                </c:pt>
                <c:pt idx="3454">
                  <c:v>49.33</c:v>
                </c:pt>
                <c:pt idx="3455">
                  <c:v>49.33</c:v>
                </c:pt>
                <c:pt idx="3456">
                  <c:v>49.33</c:v>
                </c:pt>
                <c:pt idx="3457">
                  <c:v>49.33</c:v>
                </c:pt>
                <c:pt idx="3458">
                  <c:v>49.33</c:v>
                </c:pt>
                <c:pt idx="3459">
                  <c:v>49.33</c:v>
                </c:pt>
                <c:pt idx="3460">
                  <c:v>49.33</c:v>
                </c:pt>
                <c:pt idx="3461">
                  <c:v>49.33</c:v>
                </c:pt>
                <c:pt idx="3462">
                  <c:v>49.33</c:v>
                </c:pt>
                <c:pt idx="3463">
                  <c:v>49.33</c:v>
                </c:pt>
                <c:pt idx="3464">
                  <c:v>49.33</c:v>
                </c:pt>
                <c:pt idx="3465">
                  <c:v>49.33</c:v>
                </c:pt>
                <c:pt idx="3466">
                  <c:v>49.33</c:v>
                </c:pt>
                <c:pt idx="3467">
                  <c:v>49.33</c:v>
                </c:pt>
                <c:pt idx="3468">
                  <c:v>49.34</c:v>
                </c:pt>
                <c:pt idx="3469">
                  <c:v>49.34</c:v>
                </c:pt>
                <c:pt idx="3470">
                  <c:v>49.34</c:v>
                </c:pt>
                <c:pt idx="3471">
                  <c:v>49.34</c:v>
                </c:pt>
                <c:pt idx="3472">
                  <c:v>49.34</c:v>
                </c:pt>
                <c:pt idx="3473">
                  <c:v>49.35</c:v>
                </c:pt>
                <c:pt idx="3474">
                  <c:v>49.35</c:v>
                </c:pt>
                <c:pt idx="3475">
                  <c:v>49.35</c:v>
                </c:pt>
                <c:pt idx="3476">
                  <c:v>49.36</c:v>
                </c:pt>
                <c:pt idx="3477">
                  <c:v>49.37</c:v>
                </c:pt>
                <c:pt idx="3478">
                  <c:v>49.37</c:v>
                </c:pt>
                <c:pt idx="3479">
                  <c:v>49.38</c:v>
                </c:pt>
                <c:pt idx="3480">
                  <c:v>49.39</c:v>
                </c:pt>
                <c:pt idx="3481">
                  <c:v>49.4</c:v>
                </c:pt>
                <c:pt idx="3482">
                  <c:v>49.41</c:v>
                </c:pt>
                <c:pt idx="3483">
                  <c:v>49.43</c:v>
                </c:pt>
                <c:pt idx="3484">
                  <c:v>49.44</c:v>
                </c:pt>
                <c:pt idx="3485">
                  <c:v>49.45</c:v>
                </c:pt>
                <c:pt idx="3486">
                  <c:v>49.47</c:v>
                </c:pt>
                <c:pt idx="3487">
                  <c:v>49.49</c:v>
                </c:pt>
                <c:pt idx="3488">
                  <c:v>49.5</c:v>
                </c:pt>
                <c:pt idx="3489">
                  <c:v>49.51</c:v>
                </c:pt>
                <c:pt idx="3490">
                  <c:v>49.52</c:v>
                </c:pt>
                <c:pt idx="3491">
                  <c:v>49.52</c:v>
                </c:pt>
                <c:pt idx="3492">
                  <c:v>49.53</c:v>
                </c:pt>
                <c:pt idx="3493">
                  <c:v>49.54</c:v>
                </c:pt>
                <c:pt idx="3494">
                  <c:v>49.55</c:v>
                </c:pt>
                <c:pt idx="3495">
                  <c:v>49.56</c:v>
                </c:pt>
                <c:pt idx="3496">
                  <c:v>49.57</c:v>
                </c:pt>
                <c:pt idx="3497">
                  <c:v>49.58</c:v>
                </c:pt>
                <c:pt idx="3498">
                  <c:v>49.59</c:v>
                </c:pt>
                <c:pt idx="3499">
                  <c:v>49.59</c:v>
                </c:pt>
                <c:pt idx="3500">
                  <c:v>49.6</c:v>
                </c:pt>
                <c:pt idx="3501">
                  <c:v>49.6</c:v>
                </c:pt>
                <c:pt idx="3502">
                  <c:v>49.6</c:v>
                </c:pt>
                <c:pt idx="3503">
                  <c:v>49.6</c:v>
                </c:pt>
                <c:pt idx="3504">
                  <c:v>49.6</c:v>
                </c:pt>
                <c:pt idx="3505">
                  <c:v>49.6</c:v>
                </c:pt>
                <c:pt idx="3506">
                  <c:v>49.6</c:v>
                </c:pt>
                <c:pt idx="3507">
                  <c:v>49.6</c:v>
                </c:pt>
                <c:pt idx="3508">
                  <c:v>49.6</c:v>
                </c:pt>
                <c:pt idx="3509">
                  <c:v>49.6</c:v>
                </c:pt>
                <c:pt idx="3510">
                  <c:v>49.6</c:v>
                </c:pt>
                <c:pt idx="3511">
                  <c:v>49.6</c:v>
                </c:pt>
                <c:pt idx="3512">
                  <c:v>49.6</c:v>
                </c:pt>
                <c:pt idx="3513">
                  <c:v>49.6</c:v>
                </c:pt>
                <c:pt idx="3514">
                  <c:v>49.6</c:v>
                </c:pt>
                <c:pt idx="3515">
                  <c:v>49.61</c:v>
                </c:pt>
                <c:pt idx="3516">
                  <c:v>49.62</c:v>
                </c:pt>
                <c:pt idx="3517">
                  <c:v>49.64</c:v>
                </c:pt>
                <c:pt idx="3518">
                  <c:v>49.65</c:v>
                </c:pt>
                <c:pt idx="3519">
                  <c:v>49.67</c:v>
                </c:pt>
                <c:pt idx="3520">
                  <c:v>49.68</c:v>
                </c:pt>
                <c:pt idx="3521">
                  <c:v>49.7</c:v>
                </c:pt>
                <c:pt idx="3522">
                  <c:v>49.71</c:v>
                </c:pt>
                <c:pt idx="3523">
                  <c:v>49.72</c:v>
                </c:pt>
                <c:pt idx="3524">
                  <c:v>49.73</c:v>
                </c:pt>
                <c:pt idx="3525">
                  <c:v>49.73</c:v>
                </c:pt>
                <c:pt idx="3526">
                  <c:v>49.74</c:v>
                </c:pt>
                <c:pt idx="3527">
                  <c:v>49.74</c:v>
                </c:pt>
                <c:pt idx="3528">
                  <c:v>49.75</c:v>
                </c:pt>
                <c:pt idx="3529">
                  <c:v>49.76</c:v>
                </c:pt>
                <c:pt idx="3530">
                  <c:v>49.76</c:v>
                </c:pt>
                <c:pt idx="3531">
                  <c:v>49.77</c:v>
                </c:pt>
                <c:pt idx="3532">
                  <c:v>49.78</c:v>
                </c:pt>
                <c:pt idx="3533">
                  <c:v>49.79</c:v>
                </c:pt>
                <c:pt idx="3534">
                  <c:v>49.8</c:v>
                </c:pt>
                <c:pt idx="3535">
                  <c:v>49.81</c:v>
                </c:pt>
                <c:pt idx="3536">
                  <c:v>49.82</c:v>
                </c:pt>
                <c:pt idx="3537">
                  <c:v>49.83</c:v>
                </c:pt>
                <c:pt idx="3538">
                  <c:v>49.85</c:v>
                </c:pt>
                <c:pt idx="3539">
                  <c:v>49.86</c:v>
                </c:pt>
                <c:pt idx="3540">
                  <c:v>49.87</c:v>
                </c:pt>
                <c:pt idx="3541">
                  <c:v>49.88</c:v>
                </c:pt>
                <c:pt idx="3542">
                  <c:v>49.89</c:v>
                </c:pt>
                <c:pt idx="3543">
                  <c:v>49.89</c:v>
                </c:pt>
                <c:pt idx="3544">
                  <c:v>49.9</c:v>
                </c:pt>
                <c:pt idx="3545">
                  <c:v>49.91</c:v>
                </c:pt>
                <c:pt idx="3546">
                  <c:v>49.91</c:v>
                </c:pt>
                <c:pt idx="3547">
                  <c:v>49.91</c:v>
                </c:pt>
                <c:pt idx="3548">
                  <c:v>49.92</c:v>
                </c:pt>
                <c:pt idx="3549">
                  <c:v>49.92</c:v>
                </c:pt>
                <c:pt idx="3550">
                  <c:v>49.93</c:v>
                </c:pt>
                <c:pt idx="3551">
                  <c:v>49.94</c:v>
                </c:pt>
                <c:pt idx="3552">
                  <c:v>49.95</c:v>
                </c:pt>
                <c:pt idx="3553">
                  <c:v>49.96</c:v>
                </c:pt>
                <c:pt idx="3554">
                  <c:v>49.96</c:v>
                </c:pt>
                <c:pt idx="3555">
                  <c:v>49.97</c:v>
                </c:pt>
                <c:pt idx="3556">
                  <c:v>49.97</c:v>
                </c:pt>
                <c:pt idx="3557">
                  <c:v>49.98</c:v>
                </c:pt>
                <c:pt idx="3558">
                  <c:v>49.98</c:v>
                </c:pt>
                <c:pt idx="3559">
                  <c:v>49.99</c:v>
                </c:pt>
                <c:pt idx="3560">
                  <c:v>49.99</c:v>
                </c:pt>
                <c:pt idx="3561">
                  <c:v>49.99</c:v>
                </c:pt>
                <c:pt idx="3562">
                  <c:v>50</c:v>
                </c:pt>
                <c:pt idx="3563">
                  <c:v>50</c:v>
                </c:pt>
                <c:pt idx="3564">
                  <c:v>50</c:v>
                </c:pt>
                <c:pt idx="3565">
                  <c:v>50</c:v>
                </c:pt>
                <c:pt idx="3566">
                  <c:v>50</c:v>
                </c:pt>
                <c:pt idx="3567">
                  <c:v>50</c:v>
                </c:pt>
                <c:pt idx="3568">
                  <c:v>50</c:v>
                </c:pt>
                <c:pt idx="3569">
                  <c:v>50</c:v>
                </c:pt>
                <c:pt idx="3570">
                  <c:v>50</c:v>
                </c:pt>
                <c:pt idx="3571">
                  <c:v>50</c:v>
                </c:pt>
                <c:pt idx="3572">
                  <c:v>50</c:v>
                </c:pt>
                <c:pt idx="3573">
                  <c:v>50</c:v>
                </c:pt>
                <c:pt idx="3574">
                  <c:v>50</c:v>
                </c:pt>
                <c:pt idx="3575">
                  <c:v>50</c:v>
                </c:pt>
                <c:pt idx="3576">
                  <c:v>50</c:v>
                </c:pt>
                <c:pt idx="3577">
                  <c:v>50</c:v>
                </c:pt>
                <c:pt idx="3578">
                  <c:v>50</c:v>
                </c:pt>
                <c:pt idx="3579">
                  <c:v>50</c:v>
                </c:pt>
                <c:pt idx="3580">
                  <c:v>50</c:v>
                </c:pt>
                <c:pt idx="3581">
                  <c:v>50</c:v>
                </c:pt>
                <c:pt idx="3582">
                  <c:v>50</c:v>
                </c:pt>
                <c:pt idx="3583">
                  <c:v>50</c:v>
                </c:pt>
                <c:pt idx="3584">
                  <c:v>50</c:v>
                </c:pt>
                <c:pt idx="3585">
                  <c:v>50</c:v>
                </c:pt>
                <c:pt idx="3586">
                  <c:v>50</c:v>
                </c:pt>
                <c:pt idx="3587">
                  <c:v>50</c:v>
                </c:pt>
                <c:pt idx="3588">
                  <c:v>49.99</c:v>
                </c:pt>
                <c:pt idx="3589">
                  <c:v>49.99</c:v>
                </c:pt>
                <c:pt idx="3590">
                  <c:v>49.99</c:v>
                </c:pt>
                <c:pt idx="3591">
                  <c:v>49.98</c:v>
                </c:pt>
                <c:pt idx="3592">
                  <c:v>49.98</c:v>
                </c:pt>
                <c:pt idx="3593">
                  <c:v>49.96</c:v>
                </c:pt>
                <c:pt idx="3594">
                  <c:v>49.95</c:v>
                </c:pt>
                <c:pt idx="3595">
                  <c:v>49.94</c:v>
                </c:pt>
                <c:pt idx="3596">
                  <c:v>49.93</c:v>
                </c:pt>
                <c:pt idx="3597">
                  <c:v>49.93</c:v>
                </c:pt>
                <c:pt idx="3598">
                  <c:v>49.92</c:v>
                </c:pt>
                <c:pt idx="3599">
                  <c:v>49.92</c:v>
                </c:pt>
                <c:pt idx="3600">
                  <c:v>49.92</c:v>
                </c:pt>
                <c:pt idx="3601">
                  <c:v>49.91</c:v>
                </c:pt>
                <c:pt idx="3602">
                  <c:v>49.9</c:v>
                </c:pt>
                <c:pt idx="3603">
                  <c:v>49.89</c:v>
                </c:pt>
                <c:pt idx="3604">
                  <c:v>49.89</c:v>
                </c:pt>
                <c:pt idx="3605">
                  <c:v>49.87</c:v>
                </c:pt>
                <c:pt idx="3606">
                  <c:v>49.86</c:v>
                </c:pt>
                <c:pt idx="3607">
                  <c:v>49.86</c:v>
                </c:pt>
                <c:pt idx="3608">
                  <c:v>49.85</c:v>
                </c:pt>
                <c:pt idx="3609">
                  <c:v>49.85</c:v>
                </c:pt>
                <c:pt idx="3610">
                  <c:v>49.84</c:v>
                </c:pt>
                <c:pt idx="3611">
                  <c:v>49.84</c:v>
                </c:pt>
                <c:pt idx="3612">
                  <c:v>49.83</c:v>
                </c:pt>
                <c:pt idx="3613">
                  <c:v>49.83</c:v>
                </c:pt>
                <c:pt idx="3614">
                  <c:v>49.82</c:v>
                </c:pt>
                <c:pt idx="3615">
                  <c:v>49.82</c:v>
                </c:pt>
                <c:pt idx="3616">
                  <c:v>49.81</c:v>
                </c:pt>
                <c:pt idx="3617">
                  <c:v>49.8</c:v>
                </c:pt>
                <c:pt idx="3618">
                  <c:v>49.79</c:v>
                </c:pt>
                <c:pt idx="3619">
                  <c:v>49.78</c:v>
                </c:pt>
                <c:pt idx="3620">
                  <c:v>49.77</c:v>
                </c:pt>
                <c:pt idx="3621">
                  <c:v>49.76</c:v>
                </c:pt>
                <c:pt idx="3622">
                  <c:v>49.76</c:v>
                </c:pt>
                <c:pt idx="3623">
                  <c:v>49.75</c:v>
                </c:pt>
                <c:pt idx="3624">
                  <c:v>49.75</c:v>
                </c:pt>
                <c:pt idx="3625">
                  <c:v>49.75</c:v>
                </c:pt>
                <c:pt idx="3626">
                  <c:v>49.75</c:v>
                </c:pt>
                <c:pt idx="3627">
                  <c:v>49.74</c:v>
                </c:pt>
                <c:pt idx="3628">
                  <c:v>49.74</c:v>
                </c:pt>
                <c:pt idx="3629">
                  <c:v>49.74</c:v>
                </c:pt>
                <c:pt idx="3630">
                  <c:v>49.73</c:v>
                </c:pt>
                <c:pt idx="3631">
                  <c:v>49.73</c:v>
                </c:pt>
                <c:pt idx="3632">
                  <c:v>49.73</c:v>
                </c:pt>
                <c:pt idx="3633">
                  <c:v>49.73</c:v>
                </c:pt>
                <c:pt idx="3634">
                  <c:v>49.73</c:v>
                </c:pt>
                <c:pt idx="3635">
                  <c:v>49.73</c:v>
                </c:pt>
                <c:pt idx="3636">
                  <c:v>49.73</c:v>
                </c:pt>
                <c:pt idx="3637">
                  <c:v>49.73</c:v>
                </c:pt>
                <c:pt idx="3638">
                  <c:v>49.73</c:v>
                </c:pt>
                <c:pt idx="3639">
                  <c:v>49.73</c:v>
                </c:pt>
                <c:pt idx="3640">
                  <c:v>49.73</c:v>
                </c:pt>
                <c:pt idx="3641">
                  <c:v>49.73</c:v>
                </c:pt>
                <c:pt idx="3642">
                  <c:v>49.73</c:v>
                </c:pt>
                <c:pt idx="3643">
                  <c:v>49.73</c:v>
                </c:pt>
                <c:pt idx="3644">
                  <c:v>49.73</c:v>
                </c:pt>
                <c:pt idx="3645">
                  <c:v>49.73</c:v>
                </c:pt>
                <c:pt idx="3646">
                  <c:v>49.73</c:v>
                </c:pt>
                <c:pt idx="3647">
                  <c:v>49.73</c:v>
                </c:pt>
                <c:pt idx="3648">
                  <c:v>49.73</c:v>
                </c:pt>
                <c:pt idx="3649">
                  <c:v>49.73</c:v>
                </c:pt>
                <c:pt idx="3650">
                  <c:v>49.73</c:v>
                </c:pt>
                <c:pt idx="3651">
                  <c:v>49.73</c:v>
                </c:pt>
                <c:pt idx="3652">
                  <c:v>49.73</c:v>
                </c:pt>
                <c:pt idx="3653">
                  <c:v>49.73</c:v>
                </c:pt>
                <c:pt idx="3654">
                  <c:v>49.73</c:v>
                </c:pt>
                <c:pt idx="3655">
                  <c:v>49.73</c:v>
                </c:pt>
                <c:pt idx="3656">
                  <c:v>49.73</c:v>
                </c:pt>
                <c:pt idx="3657">
                  <c:v>49.72</c:v>
                </c:pt>
                <c:pt idx="3658">
                  <c:v>49.72</c:v>
                </c:pt>
                <c:pt idx="3659">
                  <c:v>49.72</c:v>
                </c:pt>
                <c:pt idx="3660">
                  <c:v>49.72</c:v>
                </c:pt>
                <c:pt idx="3661">
                  <c:v>49.72</c:v>
                </c:pt>
                <c:pt idx="3662">
                  <c:v>49.71</c:v>
                </c:pt>
                <c:pt idx="3663">
                  <c:v>49.71</c:v>
                </c:pt>
                <c:pt idx="3664">
                  <c:v>49.71</c:v>
                </c:pt>
                <c:pt idx="3665">
                  <c:v>49.71</c:v>
                </c:pt>
                <c:pt idx="3666">
                  <c:v>49.71</c:v>
                </c:pt>
                <c:pt idx="3667">
                  <c:v>49.71</c:v>
                </c:pt>
                <c:pt idx="3668">
                  <c:v>49.71</c:v>
                </c:pt>
                <c:pt idx="3669">
                  <c:v>49.71</c:v>
                </c:pt>
                <c:pt idx="3670">
                  <c:v>49.7</c:v>
                </c:pt>
                <c:pt idx="3671">
                  <c:v>49.69</c:v>
                </c:pt>
                <c:pt idx="3672">
                  <c:v>49.68</c:v>
                </c:pt>
                <c:pt idx="3673">
                  <c:v>49.68</c:v>
                </c:pt>
                <c:pt idx="3674">
                  <c:v>49.67</c:v>
                </c:pt>
                <c:pt idx="3675">
                  <c:v>49.66</c:v>
                </c:pt>
                <c:pt idx="3676">
                  <c:v>49.65</c:v>
                </c:pt>
                <c:pt idx="3677">
                  <c:v>49.65</c:v>
                </c:pt>
                <c:pt idx="3678">
                  <c:v>49.64</c:v>
                </c:pt>
                <c:pt idx="3679">
                  <c:v>49.64</c:v>
                </c:pt>
                <c:pt idx="3680">
                  <c:v>49.64</c:v>
                </c:pt>
                <c:pt idx="3681">
                  <c:v>49.63</c:v>
                </c:pt>
                <c:pt idx="3682">
                  <c:v>49.63</c:v>
                </c:pt>
                <c:pt idx="3683">
                  <c:v>49.63</c:v>
                </c:pt>
                <c:pt idx="3684">
                  <c:v>49.63</c:v>
                </c:pt>
                <c:pt idx="3685">
                  <c:v>49.62</c:v>
                </c:pt>
                <c:pt idx="3686">
                  <c:v>49.62</c:v>
                </c:pt>
                <c:pt idx="3687">
                  <c:v>49.62</c:v>
                </c:pt>
                <c:pt idx="3688">
                  <c:v>49.62</c:v>
                </c:pt>
                <c:pt idx="3689">
                  <c:v>49.62</c:v>
                </c:pt>
                <c:pt idx="3690">
                  <c:v>49.62</c:v>
                </c:pt>
                <c:pt idx="3691">
                  <c:v>49.62</c:v>
                </c:pt>
                <c:pt idx="3692">
                  <c:v>49.62</c:v>
                </c:pt>
                <c:pt idx="3693">
                  <c:v>49.61</c:v>
                </c:pt>
                <c:pt idx="3694">
                  <c:v>49.61</c:v>
                </c:pt>
                <c:pt idx="3695">
                  <c:v>49.61</c:v>
                </c:pt>
                <c:pt idx="3696">
                  <c:v>49.61</c:v>
                </c:pt>
                <c:pt idx="3697">
                  <c:v>49.61</c:v>
                </c:pt>
                <c:pt idx="3698">
                  <c:v>49.61</c:v>
                </c:pt>
                <c:pt idx="3699">
                  <c:v>49.61</c:v>
                </c:pt>
                <c:pt idx="3700">
                  <c:v>49.61</c:v>
                </c:pt>
                <c:pt idx="3701">
                  <c:v>49.61</c:v>
                </c:pt>
                <c:pt idx="3702">
                  <c:v>49.61</c:v>
                </c:pt>
                <c:pt idx="3703">
                  <c:v>49.61</c:v>
                </c:pt>
                <c:pt idx="3704">
                  <c:v>49.61</c:v>
                </c:pt>
                <c:pt idx="3705">
                  <c:v>49.61</c:v>
                </c:pt>
                <c:pt idx="3706">
                  <c:v>49.61</c:v>
                </c:pt>
                <c:pt idx="3707">
                  <c:v>49.61</c:v>
                </c:pt>
                <c:pt idx="3708">
                  <c:v>49.61</c:v>
                </c:pt>
                <c:pt idx="3709">
                  <c:v>49.61</c:v>
                </c:pt>
                <c:pt idx="3710">
                  <c:v>49.6</c:v>
                </c:pt>
                <c:pt idx="3711">
                  <c:v>49.6</c:v>
                </c:pt>
                <c:pt idx="3712">
                  <c:v>49.6</c:v>
                </c:pt>
                <c:pt idx="3713">
                  <c:v>49.6</c:v>
                </c:pt>
                <c:pt idx="3714">
                  <c:v>49.6</c:v>
                </c:pt>
                <c:pt idx="3715">
                  <c:v>49.6</c:v>
                </c:pt>
                <c:pt idx="3716">
                  <c:v>49.6</c:v>
                </c:pt>
                <c:pt idx="3717">
                  <c:v>49.6</c:v>
                </c:pt>
                <c:pt idx="3718">
                  <c:v>49.6</c:v>
                </c:pt>
                <c:pt idx="3719">
                  <c:v>49.6</c:v>
                </c:pt>
                <c:pt idx="3720">
                  <c:v>49.6</c:v>
                </c:pt>
                <c:pt idx="3721">
                  <c:v>49.6</c:v>
                </c:pt>
                <c:pt idx="3722">
                  <c:v>49.6</c:v>
                </c:pt>
                <c:pt idx="3723">
                  <c:v>49.6</c:v>
                </c:pt>
                <c:pt idx="3724">
                  <c:v>49.6</c:v>
                </c:pt>
                <c:pt idx="3725">
                  <c:v>49.6</c:v>
                </c:pt>
                <c:pt idx="3726">
                  <c:v>49.6</c:v>
                </c:pt>
                <c:pt idx="3727">
                  <c:v>49.6</c:v>
                </c:pt>
                <c:pt idx="3728">
                  <c:v>49.6</c:v>
                </c:pt>
                <c:pt idx="3729">
                  <c:v>49.6</c:v>
                </c:pt>
                <c:pt idx="3730">
                  <c:v>49.6</c:v>
                </c:pt>
                <c:pt idx="3731">
                  <c:v>49.6</c:v>
                </c:pt>
                <c:pt idx="3732">
                  <c:v>49.6</c:v>
                </c:pt>
                <c:pt idx="3733">
                  <c:v>49.6</c:v>
                </c:pt>
                <c:pt idx="3734">
                  <c:v>49.6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11520"/>
        <c:axId val="289609168"/>
      </c:scatterChart>
      <c:valAx>
        <c:axId val="28961152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09168"/>
        <c:crosses val="autoZero"/>
        <c:crossBetween val="midCat"/>
      </c:valAx>
      <c:valAx>
        <c:axId val="289609168"/>
        <c:scaling>
          <c:orientation val="minMax"/>
          <c:max val="51"/>
          <c:min val="4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152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'2015_10_30-11_57_10'!$B$1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'2015_10_30-11_57_10'!$A$2:$A$4444</c:f>
              <c:numCache>
                <c:formatCode>mm:ss.0</c:formatCode>
                <c:ptCount val="4443"/>
                <c:pt idx="0">
                  <c:v>0.49818026620370376</c:v>
                </c:pt>
                <c:pt idx="1">
                  <c:v>0.49819109953703705</c:v>
                </c:pt>
                <c:pt idx="2">
                  <c:v>0.49821629629629632</c:v>
                </c:pt>
                <c:pt idx="3">
                  <c:v>0.49822320601851855</c:v>
                </c:pt>
                <c:pt idx="4">
                  <c:v>0.49822931712962965</c:v>
                </c:pt>
                <c:pt idx="5">
                  <c:v>0.49823690972222218</c:v>
                </c:pt>
                <c:pt idx="6">
                  <c:v>0.49824126157407406</c:v>
                </c:pt>
                <c:pt idx="7">
                  <c:v>0.49824824074074076</c:v>
                </c:pt>
                <c:pt idx="8">
                  <c:v>0.49825751157407411</c:v>
                </c:pt>
                <c:pt idx="9">
                  <c:v>0.49826368055555559</c:v>
                </c:pt>
                <c:pt idx="10">
                  <c:v>0.49826915509259262</c:v>
                </c:pt>
                <c:pt idx="11">
                  <c:v>0.49827327546296302</c:v>
                </c:pt>
                <c:pt idx="12">
                  <c:v>0.4982798726851852</c:v>
                </c:pt>
                <c:pt idx="13">
                  <c:v>0.49828766203703706</c:v>
                </c:pt>
                <c:pt idx="14">
                  <c:v>0.49829578703703703</c:v>
                </c:pt>
                <c:pt idx="15">
                  <c:v>0.49829983796296301</c:v>
                </c:pt>
                <c:pt idx="16">
                  <c:v>0.49830387731481479</c:v>
                </c:pt>
                <c:pt idx="17">
                  <c:v>0.49830777777777779</c:v>
                </c:pt>
                <c:pt idx="18">
                  <c:v>0.49831189814814819</c:v>
                </c:pt>
                <c:pt idx="19">
                  <c:v>0.49831594907407406</c:v>
                </c:pt>
                <c:pt idx="20">
                  <c:v>0.49832041666666665</c:v>
                </c:pt>
                <c:pt idx="21">
                  <c:v>0.49832474537037036</c:v>
                </c:pt>
                <c:pt idx="22">
                  <c:v>0.4983286111111111</c:v>
                </c:pt>
                <c:pt idx="23">
                  <c:v>0.49833305555555557</c:v>
                </c:pt>
                <c:pt idx="24">
                  <c:v>0.49833666666666665</c:v>
                </c:pt>
                <c:pt idx="25">
                  <c:v>0.49834079861111108</c:v>
                </c:pt>
                <c:pt idx="26">
                  <c:v>0.49834361111111108</c:v>
                </c:pt>
                <c:pt idx="27">
                  <c:v>0.49834681712962964</c:v>
                </c:pt>
                <c:pt idx="28">
                  <c:v>0.49835001157407405</c:v>
                </c:pt>
                <c:pt idx="29">
                  <c:v>0.49835337962962961</c:v>
                </c:pt>
                <c:pt idx="30">
                  <c:v>0.49835665509259258</c:v>
                </c:pt>
                <c:pt idx="31">
                  <c:v>0.49836164351851853</c:v>
                </c:pt>
                <c:pt idx="32">
                  <c:v>0.49836557870370374</c:v>
                </c:pt>
                <c:pt idx="33">
                  <c:v>0.49836962962962961</c:v>
                </c:pt>
                <c:pt idx="34">
                  <c:v>0.49837387731481481</c:v>
                </c:pt>
                <c:pt idx="35">
                  <c:v>0.49837853009259264</c:v>
                </c:pt>
                <c:pt idx="36">
                  <c:v>0.49838296296296297</c:v>
                </c:pt>
                <c:pt idx="37">
                  <c:v>0.49838721064814817</c:v>
                </c:pt>
                <c:pt idx="38">
                  <c:v>0.49839217592592594</c:v>
                </c:pt>
                <c:pt idx="39">
                  <c:v>0.49839756944444447</c:v>
                </c:pt>
                <c:pt idx="40">
                  <c:v>0.49840201388888888</c:v>
                </c:pt>
                <c:pt idx="41">
                  <c:v>0.49840533564814815</c:v>
                </c:pt>
                <c:pt idx="42">
                  <c:v>0.49840864583333339</c:v>
                </c:pt>
                <c:pt idx="43">
                  <c:v>0.49841236111111109</c:v>
                </c:pt>
                <c:pt idx="44">
                  <c:v>0.49841628472222221</c:v>
                </c:pt>
                <c:pt idx="45">
                  <c:v>0.49841918981481487</c:v>
                </c:pt>
                <c:pt idx="46">
                  <c:v>0.49842258101851855</c:v>
                </c:pt>
                <c:pt idx="47">
                  <c:v>0.49842537037037032</c:v>
                </c:pt>
                <c:pt idx="48">
                  <c:v>0.49842863425925926</c:v>
                </c:pt>
                <c:pt idx="49">
                  <c:v>0.49843137731481479</c:v>
                </c:pt>
                <c:pt idx="50">
                  <c:v>0.49844010416666668</c:v>
                </c:pt>
                <c:pt idx="51">
                  <c:v>0.49845526620370367</c:v>
                </c:pt>
                <c:pt idx="52">
                  <c:v>0.49846116898148152</c:v>
                </c:pt>
                <c:pt idx="53">
                  <c:v>0.49846575231481483</c:v>
                </c:pt>
                <c:pt idx="54">
                  <c:v>0.4984708449074074</c:v>
                </c:pt>
                <c:pt idx="55">
                  <c:v>0.49847567129629633</c:v>
                </c:pt>
                <c:pt idx="56">
                  <c:v>0.49848107638888889</c:v>
                </c:pt>
                <c:pt idx="57">
                  <c:v>0.49848475694444444</c:v>
                </c:pt>
                <c:pt idx="58">
                  <c:v>0.49848847222222226</c:v>
                </c:pt>
                <c:pt idx="59">
                  <c:v>0.49849226851851852</c:v>
                </c:pt>
                <c:pt idx="60">
                  <c:v>0.49849597222222219</c:v>
                </c:pt>
                <c:pt idx="61">
                  <c:v>0.49850106481481476</c:v>
                </c:pt>
                <c:pt idx="62">
                  <c:v>0.49850487268518523</c:v>
                </c:pt>
                <c:pt idx="63">
                  <c:v>0.49851245370370373</c:v>
                </c:pt>
                <c:pt idx="64">
                  <c:v>0.49852540509259263</c:v>
                </c:pt>
                <c:pt idx="65">
                  <c:v>0.49853035879629631</c:v>
                </c:pt>
                <c:pt idx="66">
                  <c:v>0.4985346180555556</c:v>
                </c:pt>
                <c:pt idx="67">
                  <c:v>0.49853999999999998</c:v>
                </c:pt>
                <c:pt idx="68">
                  <c:v>0.49854575231481485</c:v>
                </c:pt>
                <c:pt idx="69">
                  <c:v>0.49855111111111111</c:v>
                </c:pt>
                <c:pt idx="70">
                  <c:v>0.4985541087962963</c:v>
                </c:pt>
                <c:pt idx="71">
                  <c:v>0.49855798611111113</c:v>
                </c:pt>
                <c:pt idx="72">
                  <c:v>0.49856090277777776</c:v>
                </c:pt>
                <c:pt idx="73">
                  <c:v>0.49856432870370365</c:v>
                </c:pt>
                <c:pt idx="74">
                  <c:v>0.49856711805555554</c:v>
                </c:pt>
                <c:pt idx="75">
                  <c:v>0.49857042824074077</c:v>
                </c:pt>
                <c:pt idx="76">
                  <c:v>0.49857429398148145</c:v>
                </c:pt>
                <c:pt idx="77">
                  <c:v>0.49858024305555554</c:v>
                </c:pt>
                <c:pt idx="78">
                  <c:v>0.49858700231481484</c:v>
                </c:pt>
                <c:pt idx="79">
                  <c:v>0.49859178240740737</c:v>
                </c:pt>
                <c:pt idx="80">
                  <c:v>0.49860040509259257</c:v>
                </c:pt>
                <c:pt idx="81">
                  <c:v>0.49860586805555557</c:v>
                </c:pt>
                <c:pt idx="82">
                  <c:v>0.49861070601851853</c:v>
                </c:pt>
                <c:pt idx="83">
                  <c:v>0.49861469907407407</c:v>
                </c:pt>
                <c:pt idx="84">
                  <c:v>0.49861906249999999</c:v>
                </c:pt>
                <c:pt idx="85">
                  <c:v>0.4986221296296296</c:v>
                </c:pt>
                <c:pt idx="86">
                  <c:v>0.49862543981481483</c:v>
                </c:pt>
                <c:pt idx="87">
                  <c:v>0.49862866898148145</c:v>
                </c:pt>
                <c:pt idx="88">
                  <c:v>0.49863195601851856</c:v>
                </c:pt>
                <c:pt idx="89">
                  <c:v>0.49863540509259258</c:v>
                </c:pt>
                <c:pt idx="90">
                  <c:v>0.49863978009259258</c:v>
                </c:pt>
                <c:pt idx="91">
                  <c:v>0.49864356481481481</c:v>
                </c:pt>
                <c:pt idx="92">
                  <c:v>0.4986503819444445</c:v>
                </c:pt>
                <c:pt idx="93">
                  <c:v>0.49865548611111116</c:v>
                </c:pt>
                <c:pt idx="94">
                  <c:v>0.4986611226851852</c:v>
                </c:pt>
                <c:pt idx="95">
                  <c:v>0.49866682870370371</c:v>
                </c:pt>
                <c:pt idx="96">
                  <c:v>0.49867109953703709</c:v>
                </c:pt>
                <c:pt idx="97">
                  <c:v>0.49867505787037042</c:v>
                </c:pt>
                <c:pt idx="98">
                  <c:v>0.49867924768518518</c:v>
                </c:pt>
                <c:pt idx="99">
                  <c:v>0.49868538194444439</c:v>
                </c:pt>
                <c:pt idx="100">
                  <c:v>0.49868839120370367</c:v>
                </c:pt>
                <c:pt idx="101">
                  <c:v>0.49869175925925924</c:v>
                </c:pt>
                <c:pt idx="102">
                  <c:v>0.49869466435185189</c:v>
                </c:pt>
                <c:pt idx="103">
                  <c:v>0.49869800925925922</c:v>
                </c:pt>
                <c:pt idx="104">
                  <c:v>0.49870156249999997</c:v>
                </c:pt>
                <c:pt idx="105">
                  <c:v>0.4987054398148148</c:v>
                </c:pt>
                <c:pt idx="106">
                  <c:v>0.49870883101851854</c:v>
                </c:pt>
                <c:pt idx="107">
                  <c:v>0.49871334490740743</c:v>
                </c:pt>
                <c:pt idx="108">
                  <c:v>0.49871776620370367</c:v>
                </c:pt>
                <c:pt idx="109">
                  <c:v>0.49872086805555554</c:v>
                </c:pt>
                <c:pt idx="110">
                  <c:v>0.49872443287037038</c:v>
                </c:pt>
                <c:pt idx="111">
                  <c:v>0.49872795138888892</c:v>
                </c:pt>
                <c:pt idx="112">
                  <c:v>0.49873159722222221</c:v>
                </c:pt>
                <c:pt idx="113">
                  <c:v>0.49873467592592591</c:v>
                </c:pt>
                <c:pt idx="114">
                  <c:v>0.49873828703703699</c:v>
                </c:pt>
                <c:pt idx="115">
                  <c:v>0.4987418287037037</c:v>
                </c:pt>
                <c:pt idx="116">
                  <c:v>0.49874537037037037</c:v>
                </c:pt>
                <c:pt idx="117">
                  <c:v>0.49874898148148145</c:v>
                </c:pt>
                <c:pt idx="118">
                  <c:v>0.49875208333333337</c:v>
                </c:pt>
                <c:pt idx="119">
                  <c:v>0.49875578703703699</c:v>
                </c:pt>
                <c:pt idx="120">
                  <c:v>0.49875928240740741</c:v>
                </c:pt>
                <c:pt idx="121">
                  <c:v>0.49876253472222221</c:v>
                </c:pt>
                <c:pt idx="122">
                  <c:v>0.49876592592592589</c:v>
                </c:pt>
                <c:pt idx="123">
                  <c:v>0.49876920138888892</c:v>
                </c:pt>
                <c:pt idx="124">
                  <c:v>0.49877199074074069</c:v>
                </c:pt>
                <c:pt idx="125">
                  <c:v>0.49877530092592592</c:v>
                </c:pt>
                <c:pt idx="126">
                  <c:v>0.49877855324074072</c:v>
                </c:pt>
                <c:pt idx="127">
                  <c:v>0.49878219907407412</c:v>
                </c:pt>
                <c:pt idx="128">
                  <c:v>0.49878583333333332</c:v>
                </c:pt>
                <c:pt idx="129">
                  <c:v>0.49878964120370367</c:v>
                </c:pt>
                <c:pt idx="130">
                  <c:v>0.49879271990740742</c:v>
                </c:pt>
                <c:pt idx="131">
                  <c:v>0.49879701388888886</c:v>
                </c:pt>
                <c:pt idx="132">
                  <c:v>0.49880068287037038</c:v>
                </c:pt>
                <c:pt idx="133">
                  <c:v>0.49880491898148144</c:v>
                </c:pt>
                <c:pt idx="134">
                  <c:v>0.49880907407407404</c:v>
                </c:pt>
                <c:pt idx="135">
                  <c:v>0.49881413194444441</c:v>
                </c:pt>
                <c:pt idx="136">
                  <c:v>0.49881870370370374</c:v>
                </c:pt>
                <c:pt idx="137">
                  <c:v>0.49882219907407405</c:v>
                </c:pt>
                <c:pt idx="138">
                  <c:v>0.49882643518518521</c:v>
                </c:pt>
                <c:pt idx="139">
                  <c:v>0.49883032407407407</c:v>
                </c:pt>
                <c:pt idx="140">
                  <c:v>0.49883353009259257</c:v>
                </c:pt>
                <c:pt idx="141">
                  <c:v>0.49883736111111115</c:v>
                </c:pt>
                <c:pt idx="142">
                  <c:v>0.49884063657407407</c:v>
                </c:pt>
                <c:pt idx="143">
                  <c:v>0.49884392361111113</c:v>
                </c:pt>
                <c:pt idx="144">
                  <c:v>0.49884716435185189</c:v>
                </c:pt>
                <c:pt idx="145">
                  <c:v>0.49885046296296293</c:v>
                </c:pt>
                <c:pt idx="146">
                  <c:v>0.49885342592592591</c:v>
                </c:pt>
                <c:pt idx="147">
                  <c:v>0.49885700231481483</c:v>
                </c:pt>
                <c:pt idx="148">
                  <c:v>0.49886063657407403</c:v>
                </c:pt>
                <c:pt idx="149">
                  <c:v>0.49886425925925931</c:v>
                </c:pt>
                <c:pt idx="150">
                  <c:v>0.49886782407407404</c:v>
                </c:pt>
                <c:pt idx="151">
                  <c:v>0.49887090277777779</c:v>
                </c:pt>
                <c:pt idx="152">
                  <c:v>0.49887451388888887</c:v>
                </c:pt>
                <c:pt idx="153">
                  <c:v>0.49887824074074077</c:v>
                </c:pt>
                <c:pt idx="154">
                  <c:v>0.49888181712962965</c:v>
                </c:pt>
                <c:pt idx="155">
                  <c:v>0.49888539351851852</c:v>
                </c:pt>
                <c:pt idx="156">
                  <c:v>0.4988886111111111</c:v>
                </c:pt>
                <c:pt idx="157">
                  <c:v>0.49889221064814815</c:v>
                </c:pt>
                <c:pt idx="158">
                  <c:v>0.49889583333333332</c:v>
                </c:pt>
                <c:pt idx="159">
                  <c:v>0.49889914351851855</c:v>
                </c:pt>
                <c:pt idx="160">
                  <c:v>0.49890244212962959</c:v>
                </c:pt>
                <c:pt idx="161">
                  <c:v>0.49890513888888893</c:v>
                </c:pt>
                <c:pt idx="162">
                  <c:v>0.49890847222222218</c:v>
                </c:pt>
                <c:pt idx="163">
                  <c:v>0.49891118055555556</c:v>
                </c:pt>
                <c:pt idx="164">
                  <c:v>0.49891446759259256</c:v>
                </c:pt>
                <c:pt idx="165">
                  <c:v>0.49891787037037033</c:v>
                </c:pt>
                <c:pt idx="166">
                  <c:v>0.49892150462962964</c:v>
                </c:pt>
                <c:pt idx="167">
                  <c:v>0.49892519675925923</c:v>
                </c:pt>
                <c:pt idx="168">
                  <c:v>0.49892893518518516</c:v>
                </c:pt>
                <c:pt idx="169">
                  <c:v>0.49893204861111112</c:v>
                </c:pt>
                <c:pt idx="170">
                  <c:v>0.49893615740740738</c:v>
                </c:pt>
                <c:pt idx="171">
                  <c:v>0.49893969907407404</c:v>
                </c:pt>
                <c:pt idx="172">
                  <c:v>0.49894344907407406</c:v>
                </c:pt>
                <c:pt idx="173">
                  <c:v>0.49894656250000002</c:v>
                </c:pt>
                <c:pt idx="174">
                  <c:v>0.49895034722222226</c:v>
                </c:pt>
                <c:pt idx="175">
                  <c:v>0.49895408564814819</c:v>
                </c:pt>
                <c:pt idx="176">
                  <c:v>0.49895761574074071</c:v>
                </c:pt>
                <c:pt idx="177">
                  <c:v>0.49896062499999999</c:v>
                </c:pt>
                <c:pt idx="178">
                  <c:v>0.49896413194444444</c:v>
                </c:pt>
                <c:pt idx="179">
                  <c:v>0.49896737268518515</c:v>
                </c:pt>
                <c:pt idx="180">
                  <c:v>0.49897063657407409</c:v>
                </c:pt>
                <c:pt idx="181">
                  <c:v>0.49897392361111109</c:v>
                </c:pt>
                <c:pt idx="182">
                  <c:v>0.49897736111111107</c:v>
                </c:pt>
                <c:pt idx="183">
                  <c:v>0.49898062500000001</c:v>
                </c:pt>
                <c:pt idx="184">
                  <c:v>0.49898334490740742</c:v>
                </c:pt>
                <c:pt idx="185">
                  <c:v>0.49898658564814813</c:v>
                </c:pt>
                <c:pt idx="186">
                  <c:v>0.49898943287037034</c:v>
                </c:pt>
                <c:pt idx="187">
                  <c:v>0.49899312499999998</c:v>
                </c:pt>
                <c:pt idx="188">
                  <c:v>0.49899673611111112</c:v>
                </c:pt>
                <c:pt idx="189">
                  <c:v>0.49900046296296297</c:v>
                </c:pt>
                <c:pt idx="190">
                  <c:v>0.49900408564814813</c:v>
                </c:pt>
                <c:pt idx="191">
                  <c:v>0.49900702546296299</c:v>
                </c:pt>
                <c:pt idx="192">
                  <c:v>0.49901056712962966</c:v>
                </c:pt>
                <c:pt idx="193">
                  <c:v>0.49901427083333333</c:v>
                </c:pt>
                <c:pt idx="194">
                  <c:v>0.4990180208333333</c:v>
                </c:pt>
                <c:pt idx="195">
                  <c:v>0.49902111111111114</c:v>
                </c:pt>
                <c:pt idx="196">
                  <c:v>0.49902475694444443</c:v>
                </c:pt>
                <c:pt idx="197">
                  <c:v>0.49902836805555556</c:v>
                </c:pt>
                <c:pt idx="198">
                  <c:v>0.49903193287037034</c:v>
                </c:pt>
                <c:pt idx="199">
                  <c:v>0.49903560185185186</c:v>
                </c:pt>
                <c:pt idx="200">
                  <c:v>0.49903828703703706</c:v>
                </c:pt>
                <c:pt idx="201">
                  <c:v>0.49904163194444445</c:v>
                </c:pt>
                <c:pt idx="202">
                  <c:v>0.49904430555555557</c:v>
                </c:pt>
                <c:pt idx="203">
                  <c:v>0.49904766203703704</c:v>
                </c:pt>
                <c:pt idx="204">
                  <c:v>0.49905038194444445</c:v>
                </c:pt>
                <c:pt idx="205">
                  <c:v>0.49905369212962963</c:v>
                </c:pt>
                <c:pt idx="206">
                  <c:v>0.49905723379629635</c:v>
                </c:pt>
                <c:pt idx="207">
                  <c:v>0.49906094907407406</c:v>
                </c:pt>
                <c:pt idx="208">
                  <c:v>0.49906456018518514</c:v>
                </c:pt>
                <c:pt idx="209">
                  <c:v>0.4990675810185185</c:v>
                </c:pt>
                <c:pt idx="210">
                  <c:v>0.49907152777777775</c:v>
                </c:pt>
                <c:pt idx="211">
                  <c:v>0.49907505787037038</c:v>
                </c:pt>
                <c:pt idx="212">
                  <c:v>0.49907858796296295</c:v>
                </c:pt>
                <c:pt idx="213">
                  <c:v>0.49908248842592595</c:v>
                </c:pt>
                <c:pt idx="214">
                  <c:v>0.49908543981481479</c:v>
                </c:pt>
                <c:pt idx="215">
                  <c:v>0.49908940972222221</c:v>
                </c:pt>
                <c:pt idx="216">
                  <c:v>0.49909318287037036</c:v>
                </c:pt>
                <c:pt idx="217">
                  <c:v>0.49909689814814812</c:v>
                </c:pt>
                <c:pt idx="218">
                  <c:v>0.49910005787037037</c:v>
                </c:pt>
                <c:pt idx="219">
                  <c:v>0.49910357638888891</c:v>
                </c:pt>
                <c:pt idx="220">
                  <c:v>0.49910682870370371</c:v>
                </c:pt>
                <c:pt idx="221">
                  <c:v>0.49911004629629629</c:v>
                </c:pt>
                <c:pt idx="222">
                  <c:v>0.499113287037037</c:v>
                </c:pt>
                <c:pt idx="223">
                  <c:v>0.49911658564814815</c:v>
                </c:pt>
                <c:pt idx="224">
                  <c:v>0.49911927083333335</c:v>
                </c:pt>
                <c:pt idx="225">
                  <c:v>0.49912262731481483</c:v>
                </c:pt>
                <c:pt idx="226">
                  <c:v>0.49912528935185185</c:v>
                </c:pt>
                <c:pt idx="227">
                  <c:v>0.49912879629629631</c:v>
                </c:pt>
                <c:pt idx="228">
                  <c:v>0.49913182870370371</c:v>
                </c:pt>
                <c:pt idx="229">
                  <c:v>0.49913550925925926</c:v>
                </c:pt>
                <c:pt idx="230">
                  <c:v>0.49913906250000001</c:v>
                </c:pt>
                <c:pt idx="231">
                  <c:v>0.49914278935185186</c:v>
                </c:pt>
                <c:pt idx="232">
                  <c:v>0.49914605324074074</c:v>
                </c:pt>
                <c:pt idx="233">
                  <c:v>0.49914978009259259</c:v>
                </c:pt>
                <c:pt idx="234">
                  <c:v>0.49915341435185184</c:v>
                </c:pt>
                <c:pt idx="235">
                  <c:v>0.49915695601851851</c:v>
                </c:pt>
                <c:pt idx="236">
                  <c:v>0.49916055555555555</c:v>
                </c:pt>
                <c:pt idx="237">
                  <c:v>0.49916354166666665</c:v>
                </c:pt>
                <c:pt idx="238">
                  <c:v>0.49916718750000005</c:v>
                </c:pt>
                <c:pt idx="239">
                  <c:v>0.49917071759259257</c:v>
                </c:pt>
                <c:pt idx="240">
                  <c:v>0.49917422453703703</c:v>
                </c:pt>
                <c:pt idx="241">
                  <c:v>0.49917751157407403</c:v>
                </c:pt>
                <c:pt idx="242">
                  <c:v>0.4991803125</c:v>
                </c:pt>
                <c:pt idx="243">
                  <c:v>0.49918359953703706</c:v>
                </c:pt>
                <c:pt idx="244">
                  <c:v>0.4991863310185185</c:v>
                </c:pt>
                <c:pt idx="245">
                  <c:v>0.4991895833333333</c:v>
                </c:pt>
                <c:pt idx="246">
                  <c:v>0.49919290509259256</c:v>
                </c:pt>
                <c:pt idx="247">
                  <c:v>0.49919641203703707</c:v>
                </c:pt>
                <c:pt idx="248">
                  <c:v>0.49920015046296301</c:v>
                </c:pt>
                <c:pt idx="249">
                  <c:v>0.49920378472222221</c:v>
                </c:pt>
                <c:pt idx="250">
                  <c:v>0.49920687499999999</c:v>
                </c:pt>
                <c:pt idx="251">
                  <c:v>0.49921087962962968</c:v>
                </c:pt>
                <c:pt idx="252">
                  <c:v>0.49921445601851855</c:v>
                </c:pt>
                <c:pt idx="253">
                  <c:v>0.49921815972222222</c:v>
                </c:pt>
                <c:pt idx="254">
                  <c:v>0.49922135416666663</c:v>
                </c:pt>
                <c:pt idx="255">
                  <c:v>0.4992249768518518</c:v>
                </c:pt>
                <c:pt idx="256">
                  <c:v>0.4992286226851852</c:v>
                </c:pt>
                <c:pt idx="257">
                  <c:v>0.49923225694444445</c:v>
                </c:pt>
                <c:pt idx="258">
                  <c:v>0.49923531249999997</c:v>
                </c:pt>
                <c:pt idx="259">
                  <c:v>0.49923888888888884</c:v>
                </c:pt>
                <c:pt idx="260">
                  <c:v>0.49924246527777777</c:v>
                </c:pt>
                <c:pt idx="261">
                  <c:v>0.49924570601851853</c:v>
                </c:pt>
                <c:pt idx="262">
                  <c:v>0.49924895833333333</c:v>
                </c:pt>
                <c:pt idx="263">
                  <c:v>0.49925228009259254</c:v>
                </c:pt>
                <c:pt idx="264">
                  <c:v>0.49925550925925927</c:v>
                </c:pt>
                <c:pt idx="265">
                  <c:v>0.49925826388888889</c:v>
                </c:pt>
                <c:pt idx="266">
                  <c:v>0.49926156250000003</c:v>
                </c:pt>
                <c:pt idx="267">
                  <c:v>0.49926423611111109</c:v>
                </c:pt>
                <c:pt idx="268">
                  <c:v>0.49926749999999998</c:v>
                </c:pt>
                <c:pt idx="269">
                  <c:v>0.49927057870370373</c:v>
                </c:pt>
                <c:pt idx="270">
                  <c:v>0.49927417824074077</c:v>
                </c:pt>
                <c:pt idx="271">
                  <c:v>0.49927770833333335</c:v>
                </c:pt>
                <c:pt idx="272">
                  <c:v>0.49928141203703702</c:v>
                </c:pt>
                <c:pt idx="273">
                  <c:v>0.4992844212962963</c:v>
                </c:pt>
                <c:pt idx="274">
                  <c:v>0.49928802083333329</c:v>
                </c:pt>
                <c:pt idx="275">
                  <c:v>0.4992916550925926</c:v>
                </c:pt>
                <c:pt idx="276">
                  <c:v>0.49929524305555556</c:v>
                </c:pt>
                <c:pt idx="277">
                  <c:v>0.49929881944444449</c:v>
                </c:pt>
                <c:pt idx="278">
                  <c:v>0.49930189814814813</c:v>
                </c:pt>
                <c:pt idx="279">
                  <c:v>0.49930562500000003</c:v>
                </c:pt>
                <c:pt idx="280">
                  <c:v>0.49930959490740739</c:v>
                </c:pt>
                <c:pt idx="281">
                  <c:v>0.49931334490740742</c:v>
                </c:pt>
                <c:pt idx="282">
                  <c:v>0.49931629629629631</c:v>
                </c:pt>
                <c:pt idx="283">
                  <c:v>0.49931965277777773</c:v>
                </c:pt>
                <c:pt idx="284">
                  <c:v>0.49932247685185183</c:v>
                </c:pt>
                <c:pt idx="285">
                  <c:v>0.49932590277777783</c:v>
                </c:pt>
                <c:pt idx="286">
                  <c:v>0.49932923611111107</c:v>
                </c:pt>
                <c:pt idx="287">
                  <c:v>0.49933263888888885</c:v>
                </c:pt>
                <c:pt idx="288">
                  <c:v>0.49933633101851854</c:v>
                </c:pt>
                <c:pt idx="289">
                  <c:v>0.49934032407407408</c:v>
                </c:pt>
                <c:pt idx="290">
                  <c:v>0.49934398148148151</c:v>
                </c:pt>
                <c:pt idx="291">
                  <c:v>0.49934780092592596</c:v>
                </c:pt>
                <c:pt idx="292">
                  <c:v>0.49935150462962968</c:v>
                </c:pt>
                <c:pt idx="293">
                  <c:v>0.49935469907407404</c:v>
                </c:pt>
                <c:pt idx="294">
                  <c:v>0.49935851851851853</c:v>
                </c:pt>
                <c:pt idx="295">
                  <c:v>0.49936238425925922</c:v>
                </c:pt>
                <c:pt idx="296">
                  <c:v>0.49936550925925927</c:v>
                </c:pt>
                <c:pt idx="297">
                  <c:v>0.49936939814814818</c:v>
                </c:pt>
                <c:pt idx="298">
                  <c:v>0.49937314814814809</c:v>
                </c:pt>
                <c:pt idx="299">
                  <c:v>0.49937695601851856</c:v>
                </c:pt>
                <c:pt idx="300">
                  <c:v>0.49938023148148147</c:v>
                </c:pt>
                <c:pt idx="301">
                  <c:v>0.49938362268518516</c:v>
                </c:pt>
                <c:pt idx="302">
                  <c:v>0.49938716435185188</c:v>
                </c:pt>
                <c:pt idx="303">
                  <c:v>0.49939056712962965</c:v>
                </c:pt>
                <c:pt idx="304">
                  <c:v>0.49939398148148145</c:v>
                </c:pt>
                <c:pt idx="305">
                  <c:v>0.49939741898148143</c:v>
                </c:pt>
                <c:pt idx="306">
                  <c:v>0.49940021990740741</c:v>
                </c:pt>
                <c:pt idx="307">
                  <c:v>0.49940376157407407</c:v>
                </c:pt>
                <c:pt idx="308">
                  <c:v>0.49940728009259261</c:v>
                </c:pt>
                <c:pt idx="309">
                  <c:v>0.49941099537037043</c:v>
                </c:pt>
                <c:pt idx="310">
                  <c:v>0.49941489583333332</c:v>
                </c:pt>
                <c:pt idx="311">
                  <c:v>0.49941796296296298</c:v>
                </c:pt>
                <c:pt idx="312">
                  <c:v>0.49942180555555554</c:v>
                </c:pt>
                <c:pt idx="313">
                  <c:v>0.49942572916666667</c:v>
                </c:pt>
                <c:pt idx="314">
                  <c:v>0.49942935185185183</c:v>
                </c:pt>
                <c:pt idx="315">
                  <c:v>0.49943248842592597</c:v>
                </c:pt>
                <c:pt idx="316">
                  <c:v>0.49943627314814815</c:v>
                </c:pt>
                <c:pt idx="317">
                  <c:v>0.49943997685185182</c:v>
                </c:pt>
                <c:pt idx="318">
                  <c:v>0.49944393518518515</c:v>
                </c:pt>
                <c:pt idx="319">
                  <c:v>0.49944699074074078</c:v>
                </c:pt>
                <c:pt idx="320">
                  <c:v>0.49945090277777776</c:v>
                </c:pt>
                <c:pt idx="321">
                  <c:v>0.49945447916666663</c:v>
                </c:pt>
                <c:pt idx="322">
                  <c:v>0.4994578009259259</c:v>
                </c:pt>
                <c:pt idx="323">
                  <c:v>0.49946047453703701</c:v>
                </c:pt>
                <c:pt idx="324">
                  <c:v>0.49946377314814816</c:v>
                </c:pt>
                <c:pt idx="325">
                  <c:v>0.49946655092592596</c:v>
                </c:pt>
                <c:pt idx="326">
                  <c:v>0.49946989583333329</c:v>
                </c:pt>
                <c:pt idx="327">
                  <c:v>0.49947276620370373</c:v>
                </c:pt>
                <c:pt idx="328">
                  <c:v>0.49947658564814817</c:v>
                </c:pt>
                <c:pt idx="329">
                  <c:v>0.49948025462962958</c:v>
                </c:pt>
                <c:pt idx="330">
                  <c:v>0.49948372685185188</c:v>
                </c:pt>
                <c:pt idx="331">
                  <c:v>0.49948732638888887</c:v>
                </c:pt>
                <c:pt idx="332">
                  <c:v>0.4994906481481482</c:v>
                </c:pt>
                <c:pt idx="333">
                  <c:v>0.49949437499999999</c:v>
                </c:pt>
                <c:pt idx="334">
                  <c:v>0.49949810185185184</c:v>
                </c:pt>
                <c:pt idx="335">
                  <c:v>0.49950174768518524</c:v>
                </c:pt>
                <c:pt idx="336">
                  <c:v>0.4995049305555555</c:v>
                </c:pt>
                <c:pt idx="337">
                  <c:v>0.49950886574074072</c:v>
                </c:pt>
                <c:pt idx="338">
                  <c:v>0.49951271990740742</c:v>
                </c:pt>
                <c:pt idx="339">
                  <c:v>0.49951651620370369</c:v>
                </c:pt>
                <c:pt idx="340">
                  <c:v>0.49951968750000003</c:v>
                </c:pt>
                <c:pt idx="341">
                  <c:v>0.49952303240740742</c:v>
                </c:pt>
                <c:pt idx="342">
                  <c:v>0.49952645833333337</c:v>
                </c:pt>
                <c:pt idx="343">
                  <c:v>0.49952991898148147</c:v>
                </c:pt>
                <c:pt idx="344">
                  <c:v>0.49953324074074074</c:v>
                </c:pt>
                <c:pt idx="345">
                  <c:v>0.4995360069444445</c:v>
                </c:pt>
                <c:pt idx="346">
                  <c:v>0.49953931712962962</c:v>
                </c:pt>
                <c:pt idx="347">
                  <c:v>0.49954212962962963</c:v>
                </c:pt>
                <c:pt idx="348">
                  <c:v>0.49954556712962961</c:v>
                </c:pt>
                <c:pt idx="349">
                  <c:v>0.49954947916666664</c:v>
                </c:pt>
                <c:pt idx="350">
                  <c:v>0.49955317129629634</c:v>
                </c:pt>
                <c:pt idx="351">
                  <c:v>0.49955687499999996</c:v>
                </c:pt>
                <c:pt idx="352">
                  <c:v>0.4995599652777778</c:v>
                </c:pt>
                <c:pt idx="353">
                  <c:v>0.49956369212962964</c:v>
                </c:pt>
                <c:pt idx="354">
                  <c:v>0.4995676273148148</c:v>
                </c:pt>
                <c:pt idx="355">
                  <c:v>0.49957128472222223</c:v>
                </c:pt>
                <c:pt idx="356">
                  <c:v>0.49957432870370372</c:v>
                </c:pt>
                <c:pt idx="357">
                  <c:v>0.49957829861111108</c:v>
                </c:pt>
                <c:pt idx="358">
                  <c:v>0.49958194444444448</c:v>
                </c:pt>
                <c:pt idx="359">
                  <c:v>0.49958574074074075</c:v>
                </c:pt>
                <c:pt idx="360">
                  <c:v>0.49958892361111112</c:v>
                </c:pt>
                <c:pt idx="361">
                  <c:v>0.49959265046296292</c:v>
                </c:pt>
                <c:pt idx="362">
                  <c:v>0.49959608796296301</c:v>
                </c:pt>
                <c:pt idx="363">
                  <c:v>0.49959947916666669</c:v>
                </c:pt>
                <c:pt idx="364">
                  <c:v>0.49960285879629635</c:v>
                </c:pt>
                <c:pt idx="365">
                  <c:v>0.499605625</c:v>
                </c:pt>
                <c:pt idx="366">
                  <c:v>0.49960891203703706</c:v>
                </c:pt>
                <c:pt idx="367">
                  <c:v>0.4996116435185185</c:v>
                </c:pt>
                <c:pt idx="368">
                  <c:v>0.49961530092592593</c:v>
                </c:pt>
                <c:pt idx="369">
                  <c:v>0.49961885416666668</c:v>
                </c:pt>
                <c:pt idx="370">
                  <c:v>0.49962252314814815</c:v>
                </c:pt>
                <c:pt idx="371">
                  <c:v>0.49962623842592596</c:v>
                </c:pt>
                <c:pt idx="372">
                  <c:v>0.49962934027777778</c:v>
                </c:pt>
                <c:pt idx="373">
                  <c:v>0.49963311342592592</c:v>
                </c:pt>
                <c:pt idx="374">
                  <c:v>0.49963679398148148</c:v>
                </c:pt>
                <c:pt idx="375">
                  <c:v>0.49964047453703703</c:v>
                </c:pt>
                <c:pt idx="376">
                  <c:v>0.49964364583333332</c:v>
                </c:pt>
                <c:pt idx="377">
                  <c:v>0.49964746527777781</c:v>
                </c:pt>
                <c:pt idx="378">
                  <c:v>0.49965105324074077</c:v>
                </c:pt>
                <c:pt idx="379">
                  <c:v>0.49965465277777782</c:v>
                </c:pt>
                <c:pt idx="380">
                  <c:v>0.49965818287037034</c:v>
                </c:pt>
                <c:pt idx="381">
                  <c:v>0.49966087962962963</c:v>
                </c:pt>
                <c:pt idx="382">
                  <c:v>0.49966418981481481</c:v>
                </c:pt>
                <c:pt idx="383">
                  <c:v>0.49966685185185183</c:v>
                </c:pt>
                <c:pt idx="384">
                  <c:v>0.49967015046296298</c:v>
                </c:pt>
                <c:pt idx="385">
                  <c:v>0.49967349537037037</c:v>
                </c:pt>
                <c:pt idx="386">
                  <c:v>0.49967687500000002</c:v>
                </c:pt>
                <c:pt idx="387">
                  <c:v>0.49968024305555558</c:v>
                </c:pt>
                <c:pt idx="388">
                  <c:v>0.49968371527777777</c:v>
                </c:pt>
                <c:pt idx="389">
                  <c:v>0.49968677083333329</c:v>
                </c:pt>
                <c:pt idx="390">
                  <c:v>0.49969053240740741</c:v>
                </c:pt>
                <c:pt idx="391">
                  <c:v>0.49969431712962958</c:v>
                </c:pt>
                <c:pt idx="392">
                  <c:v>0.49969791666666663</c:v>
                </c:pt>
                <c:pt idx="393">
                  <c:v>0.49970160879629627</c:v>
                </c:pt>
                <c:pt idx="394">
                  <c:v>0.49970465277777776</c:v>
                </c:pt>
                <c:pt idx="395">
                  <c:v>0.4997083449074074</c:v>
                </c:pt>
                <c:pt idx="396">
                  <c:v>0.49971196759259257</c:v>
                </c:pt>
                <c:pt idx="397">
                  <c:v>0.49971556712962961</c:v>
                </c:pt>
                <c:pt idx="398">
                  <c:v>0.49971868055555557</c:v>
                </c:pt>
                <c:pt idx="399">
                  <c:v>0.49972237268518516</c:v>
                </c:pt>
                <c:pt idx="400">
                  <c:v>0.49972593749999999</c:v>
                </c:pt>
                <c:pt idx="401">
                  <c:v>0.49972953703703699</c:v>
                </c:pt>
                <c:pt idx="402">
                  <c:v>0.49973288194444443</c:v>
                </c:pt>
                <c:pt idx="403">
                  <c:v>0.49973579861111111</c:v>
                </c:pt>
                <c:pt idx="404">
                  <c:v>0.4997390625</c:v>
                </c:pt>
                <c:pt idx="405">
                  <c:v>0.49974185185185188</c:v>
                </c:pt>
                <c:pt idx="406">
                  <c:v>0.49974517361111109</c:v>
                </c:pt>
                <c:pt idx="407">
                  <c:v>0.49974791666666668</c:v>
                </c:pt>
                <c:pt idx="408">
                  <c:v>0.49975122685185186</c:v>
                </c:pt>
                <c:pt idx="409">
                  <c:v>0.49975478009259261</c:v>
                </c:pt>
                <c:pt idx="410">
                  <c:v>0.49975858796296296</c:v>
                </c:pt>
                <c:pt idx="411">
                  <c:v>0.49976208333333333</c:v>
                </c:pt>
                <c:pt idx="412">
                  <c:v>0.49976525462962962</c:v>
                </c:pt>
                <c:pt idx="413">
                  <c:v>0.4997688657407407</c:v>
                </c:pt>
                <c:pt idx="414">
                  <c:v>0.49977253472222222</c:v>
                </c:pt>
                <c:pt idx="415">
                  <c:v>0.49977633101851854</c:v>
                </c:pt>
                <c:pt idx="416">
                  <c:v>0.49977940972222218</c:v>
                </c:pt>
                <c:pt idx="417">
                  <c:v>0.49978299768518514</c:v>
                </c:pt>
                <c:pt idx="418">
                  <c:v>0.49978655092592589</c:v>
                </c:pt>
                <c:pt idx="419">
                  <c:v>0.49979024305555558</c:v>
                </c:pt>
                <c:pt idx="420">
                  <c:v>0.49979376157407412</c:v>
                </c:pt>
                <c:pt idx="421">
                  <c:v>0.499796724537037</c:v>
                </c:pt>
                <c:pt idx="422">
                  <c:v>0.49980003472222223</c:v>
                </c:pt>
                <c:pt idx="423">
                  <c:v>0.49980271990740738</c:v>
                </c:pt>
                <c:pt idx="424">
                  <c:v>0.49980601851851852</c:v>
                </c:pt>
                <c:pt idx="425">
                  <c:v>0.4998092939814815</c:v>
                </c:pt>
                <c:pt idx="426">
                  <c:v>0.49981271990740739</c:v>
                </c:pt>
                <c:pt idx="427">
                  <c:v>0.49981601851851853</c:v>
                </c:pt>
                <c:pt idx="428">
                  <c:v>0.4998193865740741</c:v>
                </c:pt>
                <c:pt idx="429">
                  <c:v>0.49982270833333331</c:v>
                </c:pt>
                <c:pt idx="430">
                  <c:v>0.49982582175925927</c:v>
                </c:pt>
                <c:pt idx="431">
                  <c:v>0.49982987268518514</c:v>
                </c:pt>
                <c:pt idx="432">
                  <c:v>0.49983375000000002</c:v>
                </c:pt>
                <c:pt idx="433">
                  <c:v>0.49983762731481485</c:v>
                </c:pt>
                <c:pt idx="434">
                  <c:v>0.49984093749999997</c:v>
                </c:pt>
                <c:pt idx="435">
                  <c:v>0.49984456018518514</c:v>
                </c:pt>
                <c:pt idx="436">
                  <c:v>0.49984817129629633</c:v>
                </c:pt>
                <c:pt idx="437">
                  <c:v>0.49985184027777779</c:v>
                </c:pt>
                <c:pt idx="438">
                  <c:v>0.49985502314814817</c:v>
                </c:pt>
                <c:pt idx="439">
                  <c:v>0.49985875000000002</c:v>
                </c:pt>
                <c:pt idx="440">
                  <c:v>0.49986233796296298</c:v>
                </c:pt>
                <c:pt idx="441">
                  <c:v>0.49986583333333329</c:v>
                </c:pt>
                <c:pt idx="442">
                  <c:v>0.49986951388888889</c:v>
                </c:pt>
                <c:pt idx="443">
                  <c:v>0.49987223379629625</c:v>
                </c:pt>
                <c:pt idx="444">
                  <c:v>0.49987554398148148</c:v>
                </c:pt>
                <c:pt idx="445">
                  <c:v>0.49987885416666672</c:v>
                </c:pt>
                <c:pt idx="446">
                  <c:v>0.49988217592592593</c:v>
                </c:pt>
                <c:pt idx="447">
                  <c:v>0.49988547453703708</c:v>
                </c:pt>
                <c:pt idx="448">
                  <c:v>0.49988887731481485</c:v>
                </c:pt>
                <c:pt idx="449">
                  <c:v>0.49989263888888891</c:v>
                </c:pt>
                <c:pt idx="450">
                  <c:v>0.49989574074074072</c:v>
                </c:pt>
                <c:pt idx="451">
                  <c:v>0.49989972222222218</c:v>
                </c:pt>
                <c:pt idx="452">
                  <c:v>0.49990332175925922</c:v>
                </c:pt>
                <c:pt idx="453">
                  <c:v>0.49990703703703704</c:v>
                </c:pt>
                <c:pt idx="454">
                  <c:v>0.49991003472222223</c:v>
                </c:pt>
                <c:pt idx="455">
                  <c:v>0.49991381944444441</c:v>
                </c:pt>
                <c:pt idx="456">
                  <c:v>0.49991747685185189</c:v>
                </c:pt>
                <c:pt idx="457">
                  <c:v>0.49992120370370369</c:v>
                </c:pt>
                <c:pt idx="458">
                  <c:v>0.49992430555555556</c:v>
                </c:pt>
                <c:pt idx="459">
                  <c:v>0.49992802083333338</c:v>
                </c:pt>
                <c:pt idx="460">
                  <c:v>0.49993177083333334</c:v>
                </c:pt>
                <c:pt idx="461">
                  <c:v>0.4999356597222222</c:v>
                </c:pt>
                <c:pt idx="462">
                  <c:v>0.49993836805555558</c:v>
                </c:pt>
                <c:pt idx="463">
                  <c:v>0.49994177083333335</c:v>
                </c:pt>
                <c:pt idx="464">
                  <c:v>0.4999444560185185</c:v>
                </c:pt>
                <c:pt idx="465">
                  <c:v>0.49994782407407407</c:v>
                </c:pt>
                <c:pt idx="466">
                  <c:v>0.49995109953703704</c:v>
                </c:pt>
                <c:pt idx="467">
                  <c:v>0.49995444444444442</c:v>
                </c:pt>
                <c:pt idx="468">
                  <c:v>0.49995771990740739</c:v>
                </c:pt>
                <c:pt idx="469">
                  <c:v>0.49996104166666666</c:v>
                </c:pt>
                <c:pt idx="470">
                  <c:v>0.49996505787037032</c:v>
                </c:pt>
                <c:pt idx="471">
                  <c:v>0.49996803240740739</c:v>
                </c:pt>
                <c:pt idx="472">
                  <c:v>0.49997173611111112</c:v>
                </c:pt>
                <c:pt idx="473">
                  <c:v>0.49997548611111114</c:v>
                </c:pt>
                <c:pt idx="474">
                  <c:v>0.49997902777777781</c:v>
                </c:pt>
                <c:pt idx="475">
                  <c:v>0.49998224537037039</c:v>
                </c:pt>
                <c:pt idx="476">
                  <c:v>0.49998593749999998</c:v>
                </c:pt>
                <c:pt idx="477">
                  <c:v>0.49998946759259261</c:v>
                </c:pt>
                <c:pt idx="478">
                  <c:v>0.49999326388888887</c:v>
                </c:pt>
                <c:pt idx="479">
                  <c:v>0.49999636574074074</c:v>
                </c:pt>
                <c:pt idx="480">
                  <c:v>0.50000001157407403</c:v>
                </c:pt>
                <c:pt idx="481">
                  <c:v>0.50000371527777776</c:v>
                </c:pt>
                <c:pt idx="482">
                  <c:v>0.50000740740740734</c:v>
                </c:pt>
                <c:pt idx="483">
                  <c:v>0.5000110532407408</c:v>
                </c:pt>
                <c:pt idx="484">
                  <c:v>0.50001387731481484</c:v>
                </c:pt>
                <c:pt idx="485">
                  <c:v>0.50001736111111106</c:v>
                </c:pt>
                <c:pt idx="486">
                  <c:v>0.50002071759259259</c:v>
                </c:pt>
                <c:pt idx="487">
                  <c:v>0.50002417824074075</c:v>
                </c:pt>
                <c:pt idx="488">
                  <c:v>0.50002761574074073</c:v>
                </c:pt>
                <c:pt idx="489">
                  <c:v>0.50003150462962964</c:v>
                </c:pt>
                <c:pt idx="490">
                  <c:v>0.50003471064814808</c:v>
                </c:pt>
                <c:pt idx="491">
                  <c:v>0.50003853009259258</c:v>
                </c:pt>
                <c:pt idx="492">
                  <c:v>0.50004225694444437</c:v>
                </c:pt>
                <c:pt idx="493">
                  <c:v>0.50004615740740743</c:v>
                </c:pt>
                <c:pt idx="494">
                  <c:v>0.50004983796296298</c:v>
                </c:pt>
                <c:pt idx="495">
                  <c:v>0.50005350694444439</c:v>
                </c:pt>
                <c:pt idx="496">
                  <c:v>0.50005729166666668</c:v>
                </c:pt>
                <c:pt idx="497">
                  <c:v>0.50006046296296291</c:v>
                </c:pt>
                <c:pt idx="498">
                  <c:v>0.50006431712962962</c:v>
                </c:pt>
                <c:pt idx="499">
                  <c:v>0.50006811342592594</c:v>
                </c:pt>
                <c:pt idx="500">
                  <c:v>0.50007189814814812</c:v>
                </c:pt>
                <c:pt idx="501">
                  <c:v>0.50007509259259264</c:v>
                </c:pt>
                <c:pt idx="502">
                  <c:v>0.5000784606481482</c:v>
                </c:pt>
                <c:pt idx="503">
                  <c:v>0.50008185185185183</c:v>
                </c:pt>
                <c:pt idx="504">
                  <c:v>0.50008541666666673</c:v>
                </c:pt>
                <c:pt idx="505">
                  <c:v>0.50008899305555554</c:v>
                </c:pt>
                <c:pt idx="506">
                  <c:v>0.50009201388888891</c:v>
                </c:pt>
                <c:pt idx="507">
                  <c:v>0.50009575231481485</c:v>
                </c:pt>
                <c:pt idx="508">
                  <c:v>0.50009910879629627</c:v>
                </c:pt>
                <c:pt idx="509">
                  <c:v>0.5001024652777778</c:v>
                </c:pt>
                <c:pt idx="510">
                  <c:v>0.50010609953703711</c:v>
                </c:pt>
                <c:pt idx="511">
                  <c:v>0.50010918981481478</c:v>
                </c:pt>
                <c:pt idx="512">
                  <c:v>0.50011287037037044</c:v>
                </c:pt>
                <c:pt idx="513">
                  <c:v>0.5001166203703703</c:v>
                </c:pt>
                <c:pt idx="514">
                  <c:v>0.50012030092592596</c:v>
                </c:pt>
                <c:pt idx="515">
                  <c:v>0.50012400462962969</c:v>
                </c:pt>
                <c:pt idx="516">
                  <c:v>0.50012711805555554</c:v>
                </c:pt>
                <c:pt idx="517">
                  <c:v>0.50013094907407407</c:v>
                </c:pt>
                <c:pt idx="518">
                  <c:v>0.50013467592592586</c:v>
                </c:pt>
                <c:pt idx="519">
                  <c:v>0.50013847222222219</c:v>
                </c:pt>
                <c:pt idx="520">
                  <c:v>0.50014164351851853</c:v>
                </c:pt>
                <c:pt idx="521">
                  <c:v>0.5001453935185185</c:v>
                </c:pt>
                <c:pt idx="522">
                  <c:v>0.50014916666666664</c:v>
                </c:pt>
                <c:pt idx="523">
                  <c:v>0.50015265046296298</c:v>
                </c:pt>
                <c:pt idx="524">
                  <c:v>0.5001555324074074</c:v>
                </c:pt>
                <c:pt idx="525">
                  <c:v>0.50015896990740738</c:v>
                </c:pt>
                <c:pt idx="526">
                  <c:v>0.50016185185185191</c:v>
                </c:pt>
                <c:pt idx="527">
                  <c:v>0.50016523148148151</c:v>
                </c:pt>
                <c:pt idx="528">
                  <c:v>0.50016884259259264</c:v>
                </c:pt>
                <c:pt idx="529">
                  <c:v>0.50017258101851858</c:v>
                </c:pt>
                <c:pt idx="530">
                  <c:v>0.50017575231481481</c:v>
                </c:pt>
                <c:pt idx="531">
                  <c:v>0.50017957175925931</c:v>
                </c:pt>
                <c:pt idx="532">
                  <c:v>0.50018321759259254</c:v>
                </c:pt>
                <c:pt idx="533">
                  <c:v>0.50018685185185185</c:v>
                </c:pt>
                <c:pt idx="534">
                  <c:v>0.50019024305555548</c:v>
                </c:pt>
                <c:pt idx="535">
                  <c:v>0.5001931828703704</c:v>
                </c:pt>
                <c:pt idx="536">
                  <c:v>0.50019695601851855</c:v>
                </c:pt>
                <c:pt idx="537">
                  <c:v>0.50020061342592592</c:v>
                </c:pt>
                <c:pt idx="538">
                  <c:v>0.50020434027777771</c:v>
                </c:pt>
                <c:pt idx="539">
                  <c:v>0.50020796296296299</c:v>
                </c:pt>
                <c:pt idx="540">
                  <c:v>0.50021099537037039</c:v>
                </c:pt>
                <c:pt idx="541">
                  <c:v>0.50021475694444451</c:v>
                </c:pt>
                <c:pt idx="542">
                  <c:v>0.50021818287037034</c:v>
                </c:pt>
                <c:pt idx="543">
                  <c:v>0.50022160879629629</c:v>
                </c:pt>
                <c:pt idx="544">
                  <c:v>0.50022504629629627</c:v>
                </c:pt>
                <c:pt idx="545">
                  <c:v>0.50022791666666666</c:v>
                </c:pt>
                <c:pt idx="546">
                  <c:v>0.50023135416666664</c:v>
                </c:pt>
                <c:pt idx="547">
                  <c:v>0.50023476851851856</c:v>
                </c:pt>
                <c:pt idx="548">
                  <c:v>0.5002381944444444</c:v>
                </c:pt>
                <c:pt idx="549">
                  <c:v>0.50024155092592593</c:v>
                </c:pt>
                <c:pt idx="550">
                  <c:v>0.50024515046296292</c:v>
                </c:pt>
                <c:pt idx="551">
                  <c:v>0.50024828703703705</c:v>
                </c:pt>
                <c:pt idx="552">
                  <c:v>0.50025203703703702</c:v>
                </c:pt>
                <c:pt idx="553">
                  <c:v>0.50025571759259257</c:v>
                </c:pt>
                <c:pt idx="554">
                  <c:v>0.50025932870370371</c:v>
                </c:pt>
                <c:pt idx="555">
                  <c:v>0.5002624537037037</c:v>
                </c:pt>
                <c:pt idx="556">
                  <c:v>0.5002663078703703</c:v>
                </c:pt>
                <c:pt idx="557">
                  <c:v>0.50026984953703701</c:v>
                </c:pt>
                <c:pt idx="558">
                  <c:v>0.50027361111111113</c:v>
                </c:pt>
                <c:pt idx="559">
                  <c:v>0.50027731481481486</c:v>
                </c:pt>
                <c:pt idx="560">
                  <c:v>0.50028056712962965</c:v>
                </c:pt>
                <c:pt idx="561">
                  <c:v>0.50028435185185183</c:v>
                </c:pt>
                <c:pt idx="562">
                  <c:v>0.50028807870370373</c:v>
                </c:pt>
                <c:pt idx="563">
                  <c:v>0.50029137731481488</c:v>
                </c:pt>
                <c:pt idx="564">
                  <c:v>0.50029409722222218</c:v>
                </c:pt>
                <c:pt idx="565">
                  <c:v>0.50029740740740747</c:v>
                </c:pt>
                <c:pt idx="566">
                  <c:v>0.50030016203703698</c:v>
                </c:pt>
                <c:pt idx="567">
                  <c:v>0.50030349537037033</c:v>
                </c:pt>
                <c:pt idx="568">
                  <c:v>0.50030623842592592</c:v>
                </c:pt>
                <c:pt idx="569">
                  <c:v>0.50031010416666666</c:v>
                </c:pt>
                <c:pt idx="570">
                  <c:v>0.50031390046296298</c:v>
                </c:pt>
                <c:pt idx="571">
                  <c:v>0.50031755787037036</c:v>
                </c:pt>
                <c:pt idx="572">
                  <c:v>0.50032062499999996</c:v>
                </c:pt>
                <c:pt idx="573">
                  <c:v>0.50032439814814811</c:v>
                </c:pt>
                <c:pt idx="574">
                  <c:v>0.50032806712962963</c:v>
                </c:pt>
                <c:pt idx="575">
                  <c:v>0.50033170138888894</c:v>
                </c:pt>
                <c:pt idx="576">
                  <c:v>0.50033534722222217</c:v>
                </c:pt>
                <c:pt idx="577">
                  <c:v>0.50033840277777775</c:v>
                </c:pt>
                <c:pt idx="578">
                  <c:v>0.50034226851851848</c:v>
                </c:pt>
                <c:pt idx="579">
                  <c:v>0.50034579861111117</c:v>
                </c:pt>
                <c:pt idx="580">
                  <c:v>0.5003496643518518</c:v>
                </c:pt>
                <c:pt idx="581">
                  <c:v>0.5003526967592592</c:v>
                </c:pt>
                <c:pt idx="582">
                  <c:v>0.50035600694444449</c:v>
                </c:pt>
                <c:pt idx="583">
                  <c:v>0.50035936342592591</c:v>
                </c:pt>
                <c:pt idx="584">
                  <c:v>0.50036267361111109</c:v>
                </c:pt>
                <c:pt idx="585">
                  <c:v>0.50036608796296289</c:v>
                </c:pt>
                <c:pt idx="586">
                  <c:v>0.50036943287037039</c:v>
                </c:pt>
                <c:pt idx="587">
                  <c:v>0.50037223379629625</c:v>
                </c:pt>
                <c:pt idx="588">
                  <c:v>0.50037556712962961</c:v>
                </c:pt>
                <c:pt idx="589">
                  <c:v>0.50037833333333337</c:v>
                </c:pt>
                <c:pt idx="590">
                  <c:v>0.50038214120370372</c:v>
                </c:pt>
                <c:pt idx="591">
                  <c:v>0.50038571759259265</c:v>
                </c:pt>
                <c:pt idx="592">
                  <c:v>0.50038959490740742</c:v>
                </c:pt>
                <c:pt idx="593">
                  <c:v>0.50039312499999999</c:v>
                </c:pt>
                <c:pt idx="594">
                  <c:v>0.5003961921296296</c:v>
                </c:pt>
                <c:pt idx="595">
                  <c:v>0.50039993055555554</c:v>
                </c:pt>
                <c:pt idx="596">
                  <c:v>0.50040350694444446</c:v>
                </c:pt>
                <c:pt idx="597">
                  <c:v>0.5004073726851852</c:v>
                </c:pt>
                <c:pt idx="598">
                  <c:v>0.50041039351851857</c:v>
                </c:pt>
                <c:pt idx="599">
                  <c:v>0.50041431712962969</c:v>
                </c:pt>
                <c:pt idx="600">
                  <c:v>0.50041796296296293</c:v>
                </c:pt>
                <c:pt idx="601">
                  <c:v>0.50042156250000003</c:v>
                </c:pt>
                <c:pt idx="602">
                  <c:v>0.50042456018518522</c:v>
                </c:pt>
                <c:pt idx="603">
                  <c:v>0.50042807870370376</c:v>
                </c:pt>
                <c:pt idx="604">
                  <c:v>0.50043142361111115</c:v>
                </c:pt>
                <c:pt idx="605">
                  <c:v>0.50043493055555555</c:v>
                </c:pt>
                <c:pt idx="606">
                  <c:v>0.50043832175925929</c:v>
                </c:pt>
                <c:pt idx="607">
                  <c:v>0.50044175925925927</c:v>
                </c:pt>
                <c:pt idx="608">
                  <c:v>0.50044449074074071</c:v>
                </c:pt>
                <c:pt idx="609">
                  <c:v>0.50044877314814817</c:v>
                </c:pt>
                <c:pt idx="610">
                  <c:v>0.50045243055555555</c:v>
                </c:pt>
                <c:pt idx="611">
                  <c:v>0.50045608796296304</c:v>
                </c:pt>
                <c:pt idx="612">
                  <c:v>0.50045975694444444</c:v>
                </c:pt>
                <c:pt idx="613">
                  <c:v>0.50046287037037041</c:v>
                </c:pt>
                <c:pt idx="614">
                  <c:v>0.50046667824074076</c:v>
                </c:pt>
                <c:pt idx="615">
                  <c:v>0.5004703240740741</c:v>
                </c:pt>
                <c:pt idx="616">
                  <c:v>0.5004740856481481</c:v>
                </c:pt>
                <c:pt idx="617">
                  <c:v>0.50047719907407406</c:v>
                </c:pt>
                <c:pt idx="618">
                  <c:v>0.50048113425925933</c:v>
                </c:pt>
                <c:pt idx="619">
                  <c:v>0.50048478009259256</c:v>
                </c:pt>
                <c:pt idx="620">
                  <c:v>0.5004886458333333</c:v>
                </c:pt>
                <c:pt idx="621">
                  <c:v>0.50049167824074081</c:v>
                </c:pt>
                <c:pt idx="622">
                  <c:v>0.50049510416666665</c:v>
                </c:pt>
                <c:pt idx="623">
                  <c:v>0.50049841435185183</c:v>
                </c:pt>
                <c:pt idx="624">
                  <c:v>0.50050175925925922</c:v>
                </c:pt>
                <c:pt idx="625">
                  <c:v>0.50050511574074075</c:v>
                </c:pt>
                <c:pt idx="626">
                  <c:v>0.50050843750000007</c:v>
                </c:pt>
                <c:pt idx="627">
                  <c:v>0.50051128472222228</c:v>
                </c:pt>
                <c:pt idx="628">
                  <c:v>0.50051462962962956</c:v>
                </c:pt>
                <c:pt idx="629">
                  <c:v>0.50051745370370371</c:v>
                </c:pt>
                <c:pt idx="630">
                  <c:v>0.50052122685185185</c:v>
                </c:pt>
                <c:pt idx="631">
                  <c:v>0.50052509259259259</c:v>
                </c:pt>
                <c:pt idx="632">
                  <c:v>0.50052915509259266</c:v>
                </c:pt>
                <c:pt idx="633">
                  <c:v>0.50053216435185188</c:v>
                </c:pt>
                <c:pt idx="634">
                  <c:v>0.50053597222222224</c:v>
                </c:pt>
                <c:pt idx="635">
                  <c:v>0.50053954861111116</c:v>
                </c:pt>
                <c:pt idx="636">
                  <c:v>0.5005432291666666</c:v>
                </c:pt>
                <c:pt idx="637">
                  <c:v>0.50054638888888892</c:v>
                </c:pt>
                <c:pt idx="638">
                  <c:v>0.50055013888888888</c:v>
                </c:pt>
                <c:pt idx="639">
                  <c:v>0.50055386574074079</c:v>
                </c:pt>
                <c:pt idx="640">
                  <c:v>0.50055746527777778</c:v>
                </c:pt>
                <c:pt idx="641">
                  <c:v>0.50056054398148142</c:v>
                </c:pt>
                <c:pt idx="642">
                  <c:v>0.50056439814814813</c:v>
                </c:pt>
                <c:pt idx="643">
                  <c:v>0.50056778935185187</c:v>
                </c:pt>
                <c:pt idx="644">
                  <c:v>0.50057119212962964</c:v>
                </c:pt>
                <c:pt idx="645">
                  <c:v>0.50057451388888896</c:v>
                </c:pt>
                <c:pt idx="646">
                  <c:v>0.50057792824074077</c:v>
                </c:pt>
                <c:pt idx="647">
                  <c:v>0.50058069444444442</c:v>
                </c:pt>
                <c:pt idx="648">
                  <c:v>0.50058402777777777</c:v>
                </c:pt>
                <c:pt idx="649">
                  <c:v>0.50058723379629633</c:v>
                </c:pt>
                <c:pt idx="650">
                  <c:v>0.5005909837962963</c:v>
                </c:pt>
                <c:pt idx="651">
                  <c:v>0.50059474537037041</c:v>
                </c:pt>
                <c:pt idx="652">
                  <c:v>0.50059858796296297</c:v>
                </c:pt>
                <c:pt idx="653">
                  <c:v>0.50060180555555556</c:v>
                </c:pt>
                <c:pt idx="654">
                  <c:v>0.50060556712962956</c:v>
                </c:pt>
                <c:pt idx="655">
                  <c:v>0.50060927083333329</c:v>
                </c:pt>
                <c:pt idx="656">
                  <c:v>0.5006129050925926</c:v>
                </c:pt>
                <c:pt idx="657">
                  <c:v>0.50061600694444441</c:v>
                </c:pt>
                <c:pt idx="658">
                  <c:v>0.50061966435185179</c:v>
                </c:pt>
                <c:pt idx="659">
                  <c:v>0.50062350694444446</c:v>
                </c:pt>
                <c:pt idx="660">
                  <c:v>0.50062714120370366</c:v>
                </c:pt>
                <c:pt idx="661">
                  <c:v>0.50063023148148145</c:v>
                </c:pt>
                <c:pt idx="662">
                  <c:v>0.50063385416666673</c:v>
                </c:pt>
                <c:pt idx="663">
                  <c:v>0.50063734953703698</c:v>
                </c:pt>
                <c:pt idx="664">
                  <c:v>0.50064081018518525</c:v>
                </c:pt>
                <c:pt idx="665">
                  <c:v>0.50064417824074081</c:v>
                </c:pt>
                <c:pt idx="666">
                  <c:v>0.5006469560185185</c:v>
                </c:pt>
                <c:pt idx="667">
                  <c:v>0.50065027777777782</c:v>
                </c:pt>
                <c:pt idx="668">
                  <c:v>0.50065305555555562</c:v>
                </c:pt>
                <c:pt idx="669">
                  <c:v>0.50065642361111118</c:v>
                </c:pt>
                <c:pt idx="670">
                  <c:v>0.50065954861111106</c:v>
                </c:pt>
                <c:pt idx="671">
                  <c:v>0.500663287037037</c:v>
                </c:pt>
                <c:pt idx="672">
                  <c:v>0.5006668865740741</c:v>
                </c:pt>
                <c:pt idx="673">
                  <c:v>0.50067055555555562</c:v>
                </c:pt>
                <c:pt idx="674">
                  <c:v>0.50067357638888887</c:v>
                </c:pt>
                <c:pt idx="675">
                  <c:v>0.50067736111111116</c:v>
                </c:pt>
                <c:pt idx="676">
                  <c:v>0.50068092592592595</c:v>
                </c:pt>
                <c:pt idx="677">
                  <c:v>0.5006846064814815</c:v>
                </c:pt>
                <c:pt idx="678">
                  <c:v>0.50068825231481484</c:v>
                </c:pt>
                <c:pt idx="679">
                  <c:v>0.50069163194444444</c:v>
                </c:pt>
                <c:pt idx="680">
                  <c:v>0.50069530092592596</c:v>
                </c:pt>
                <c:pt idx="681">
                  <c:v>0.50069903935185189</c:v>
                </c:pt>
                <c:pt idx="682">
                  <c:v>0.50070288194444446</c:v>
                </c:pt>
                <c:pt idx="683">
                  <c:v>0.50070577546296302</c:v>
                </c:pt>
                <c:pt idx="684">
                  <c:v>0.5007091203703703</c:v>
                </c:pt>
                <c:pt idx="685">
                  <c:v>0.50071247685185183</c:v>
                </c:pt>
                <c:pt idx="686">
                  <c:v>0.50071597222222219</c:v>
                </c:pt>
                <c:pt idx="687">
                  <c:v>0.50071934027777776</c:v>
                </c:pt>
                <c:pt idx="688">
                  <c:v>0.50072274305555553</c:v>
                </c:pt>
                <c:pt idx="689">
                  <c:v>0.50072607638888889</c:v>
                </c:pt>
                <c:pt idx="690">
                  <c:v>0.50072988425925924</c:v>
                </c:pt>
                <c:pt idx="691">
                  <c:v>0.50073358796296297</c:v>
                </c:pt>
                <c:pt idx="692">
                  <c:v>0.5007373263888889</c:v>
                </c:pt>
                <c:pt idx="693">
                  <c:v>0.5007404861111111</c:v>
                </c:pt>
                <c:pt idx="694">
                  <c:v>0.50074473379629636</c:v>
                </c:pt>
                <c:pt idx="695">
                  <c:v>0.50074849537037036</c:v>
                </c:pt>
                <c:pt idx="696">
                  <c:v>0.50075174768518516</c:v>
                </c:pt>
                <c:pt idx="697">
                  <c:v>0.50075567129629628</c:v>
                </c:pt>
                <c:pt idx="698">
                  <c:v>0.50075951388888884</c:v>
                </c:pt>
                <c:pt idx="699">
                  <c:v>0.50076326388888892</c:v>
                </c:pt>
                <c:pt idx="700">
                  <c:v>0.50076638888888891</c:v>
                </c:pt>
                <c:pt idx="701">
                  <c:v>0.50077015046296303</c:v>
                </c:pt>
                <c:pt idx="702">
                  <c:v>0.50077357638888886</c:v>
                </c:pt>
                <c:pt idx="703">
                  <c:v>0.5007769675925926</c:v>
                </c:pt>
                <c:pt idx="704">
                  <c:v>0.50078035879629634</c:v>
                </c:pt>
                <c:pt idx="705">
                  <c:v>0.50078339120370374</c:v>
                </c:pt>
                <c:pt idx="706">
                  <c:v>0.50078685185185179</c:v>
                </c:pt>
                <c:pt idx="707">
                  <c:v>0.50078962962962958</c:v>
                </c:pt>
                <c:pt idx="708">
                  <c:v>0.50079297453703708</c:v>
                </c:pt>
                <c:pt idx="709">
                  <c:v>0.5007964236111111</c:v>
                </c:pt>
                <c:pt idx="710">
                  <c:v>0.50080016203703703</c:v>
                </c:pt>
                <c:pt idx="711">
                  <c:v>0.50080383101851855</c:v>
                </c:pt>
                <c:pt idx="712">
                  <c:v>0.50080710648148152</c:v>
                </c:pt>
                <c:pt idx="713">
                  <c:v>0.50081084490740746</c:v>
                </c:pt>
                <c:pt idx="714">
                  <c:v>0.50081476851851858</c:v>
                </c:pt>
                <c:pt idx="715">
                  <c:v>0.50081835648148154</c:v>
                </c:pt>
                <c:pt idx="716">
                  <c:v>0.50082146990740739</c:v>
                </c:pt>
                <c:pt idx="717">
                  <c:v>0.50082524305555554</c:v>
                </c:pt>
                <c:pt idx="718">
                  <c:v>0.50082890046296302</c:v>
                </c:pt>
                <c:pt idx="719">
                  <c:v>0.50083258101851846</c:v>
                </c:pt>
                <c:pt idx="720">
                  <c:v>0.50083569444444442</c:v>
                </c:pt>
                <c:pt idx="721">
                  <c:v>0.5008394097222223</c:v>
                </c:pt>
                <c:pt idx="722">
                  <c:v>0.50084299768518525</c:v>
                </c:pt>
                <c:pt idx="723">
                  <c:v>0.50084630787037032</c:v>
                </c:pt>
                <c:pt idx="724">
                  <c:v>0.50084971064814809</c:v>
                </c:pt>
                <c:pt idx="725">
                  <c:v>0.50085245370370368</c:v>
                </c:pt>
                <c:pt idx="726">
                  <c:v>0.50085591435185184</c:v>
                </c:pt>
                <c:pt idx="727">
                  <c:v>0.5008586805555556</c:v>
                </c:pt>
                <c:pt idx="728">
                  <c:v>0.50086209490740741</c:v>
                </c:pt>
                <c:pt idx="729">
                  <c:v>0.50086586805555555</c:v>
                </c:pt>
                <c:pt idx="730">
                  <c:v>0.50086953703703707</c:v>
                </c:pt>
                <c:pt idx="731">
                  <c:v>0.5008732754629629</c:v>
                </c:pt>
                <c:pt idx="732">
                  <c:v>0.50087635416666665</c:v>
                </c:pt>
                <c:pt idx="733">
                  <c:v>0.500880162037037</c:v>
                </c:pt>
                <c:pt idx="734">
                  <c:v>0.50088391203703708</c:v>
                </c:pt>
                <c:pt idx="735">
                  <c:v>0.50088777777777771</c:v>
                </c:pt>
                <c:pt idx="736">
                  <c:v>0.50089097222222223</c:v>
                </c:pt>
                <c:pt idx="737">
                  <c:v>0.50089461805555557</c:v>
                </c:pt>
                <c:pt idx="738">
                  <c:v>0.50089799768518517</c:v>
                </c:pt>
                <c:pt idx="739">
                  <c:v>0.50090143518518515</c:v>
                </c:pt>
                <c:pt idx="740">
                  <c:v>0.50090503472222225</c:v>
                </c:pt>
                <c:pt idx="741">
                  <c:v>0.50090809027777772</c:v>
                </c:pt>
                <c:pt idx="742">
                  <c:v>0.50091145833333328</c:v>
                </c:pt>
                <c:pt idx="743">
                  <c:v>0.50091494212962961</c:v>
                </c:pt>
                <c:pt idx="744">
                  <c:v>0.50091826388888883</c:v>
                </c:pt>
                <c:pt idx="745">
                  <c:v>0.50092162037037036</c:v>
                </c:pt>
                <c:pt idx="746">
                  <c:v>0.50092498842592592</c:v>
                </c:pt>
                <c:pt idx="747">
                  <c:v>0.50092775462962968</c:v>
                </c:pt>
                <c:pt idx="748">
                  <c:v>0.50093108796296293</c:v>
                </c:pt>
                <c:pt idx="749">
                  <c:v>0.50093387731481476</c:v>
                </c:pt>
                <c:pt idx="750">
                  <c:v>0.50093753472222224</c:v>
                </c:pt>
                <c:pt idx="751">
                  <c:v>0.50094122685185183</c:v>
                </c:pt>
                <c:pt idx="752">
                  <c:v>0.50094491898148152</c:v>
                </c:pt>
                <c:pt idx="753">
                  <c:v>0.50094862268518525</c:v>
                </c:pt>
                <c:pt idx="754">
                  <c:v>0.50095171296296293</c:v>
                </c:pt>
                <c:pt idx="755">
                  <c:v>0.50095564814814819</c:v>
                </c:pt>
                <c:pt idx="756">
                  <c:v>0.50095930555555557</c:v>
                </c:pt>
                <c:pt idx="757">
                  <c:v>0.50096299768518515</c:v>
                </c:pt>
                <c:pt idx="758">
                  <c:v>0.50096628472222215</c:v>
                </c:pt>
                <c:pt idx="759">
                  <c:v>0.50097002314814809</c:v>
                </c:pt>
                <c:pt idx="760">
                  <c:v>0.50097377314814817</c:v>
                </c:pt>
                <c:pt idx="761">
                  <c:v>0.50097752314814814</c:v>
                </c:pt>
                <c:pt idx="762">
                  <c:v>0.50098069444444449</c:v>
                </c:pt>
                <c:pt idx="763">
                  <c:v>0.50098435185185186</c:v>
                </c:pt>
                <c:pt idx="764">
                  <c:v>0.50098774305555549</c:v>
                </c:pt>
                <c:pt idx="765">
                  <c:v>0.50099113425925923</c:v>
                </c:pt>
                <c:pt idx="766">
                  <c:v>0.50099450231481479</c:v>
                </c:pt>
                <c:pt idx="767">
                  <c:v>0.50099725694444441</c:v>
                </c:pt>
                <c:pt idx="768">
                  <c:v>0.50100063657407412</c:v>
                </c:pt>
                <c:pt idx="769">
                  <c:v>0.50100378472222229</c:v>
                </c:pt>
                <c:pt idx="770">
                  <c:v>0.50100768518518513</c:v>
                </c:pt>
                <c:pt idx="771">
                  <c:v>0.50101135416666664</c:v>
                </c:pt>
                <c:pt idx="772">
                  <c:v>0.50101506944444452</c:v>
                </c:pt>
                <c:pt idx="773">
                  <c:v>0.50101814814814816</c:v>
                </c:pt>
                <c:pt idx="774">
                  <c:v>0.50102193287037033</c:v>
                </c:pt>
                <c:pt idx="775">
                  <c:v>0.501025613425926</c:v>
                </c:pt>
                <c:pt idx="776">
                  <c:v>0.5010296296296296</c:v>
                </c:pt>
                <c:pt idx="777">
                  <c:v>0.50103282407407412</c:v>
                </c:pt>
                <c:pt idx="778">
                  <c:v>0.50103671296296293</c:v>
                </c:pt>
                <c:pt idx="779">
                  <c:v>0.50104042824074069</c:v>
                </c:pt>
                <c:pt idx="780">
                  <c:v>0.5010441898148148</c:v>
                </c:pt>
                <c:pt idx="781">
                  <c:v>0.50104725694444441</c:v>
                </c:pt>
                <c:pt idx="782">
                  <c:v>0.5010506018518518</c:v>
                </c:pt>
                <c:pt idx="783">
                  <c:v>0.50105402777777774</c:v>
                </c:pt>
                <c:pt idx="784">
                  <c:v>0.50105741898148148</c:v>
                </c:pt>
                <c:pt idx="785">
                  <c:v>0.50106081018518511</c:v>
                </c:pt>
                <c:pt idx="786">
                  <c:v>0.50106417824074068</c:v>
                </c:pt>
                <c:pt idx="787">
                  <c:v>0.50106697916666665</c:v>
                </c:pt>
                <c:pt idx="788">
                  <c:v>0.50107034722222221</c:v>
                </c:pt>
                <c:pt idx="789">
                  <c:v>0.5010730902777778</c:v>
                </c:pt>
                <c:pt idx="790">
                  <c:v>0.50107675925925921</c:v>
                </c:pt>
                <c:pt idx="791">
                  <c:v>0.50108043981481487</c:v>
                </c:pt>
                <c:pt idx="792">
                  <c:v>0.50108420138888887</c:v>
                </c:pt>
                <c:pt idx="793">
                  <c:v>0.50108748842592588</c:v>
                </c:pt>
                <c:pt idx="794">
                  <c:v>0.50109120370370375</c:v>
                </c:pt>
                <c:pt idx="795">
                  <c:v>0.50109490740740747</c:v>
                </c:pt>
                <c:pt idx="796">
                  <c:v>0.50109861111111109</c:v>
                </c:pt>
                <c:pt idx="797">
                  <c:v>0.50110170138888888</c:v>
                </c:pt>
                <c:pt idx="798">
                  <c:v>0.50110574074074077</c:v>
                </c:pt>
                <c:pt idx="799">
                  <c:v>0.50110934027777776</c:v>
                </c:pt>
                <c:pt idx="800">
                  <c:v>0.50111299768518525</c:v>
                </c:pt>
                <c:pt idx="801">
                  <c:v>0.5011160185185185</c:v>
                </c:pt>
                <c:pt idx="802">
                  <c:v>0.50111994212962963</c:v>
                </c:pt>
                <c:pt idx="803">
                  <c:v>0.50112354166666673</c:v>
                </c:pt>
                <c:pt idx="804">
                  <c:v>0.50112689814814815</c:v>
                </c:pt>
                <c:pt idx="805">
                  <c:v>0.50113027777777774</c:v>
                </c:pt>
                <c:pt idx="806">
                  <c:v>0.50113384259259253</c:v>
                </c:pt>
                <c:pt idx="807">
                  <c:v>0.50113663194444447</c:v>
                </c:pt>
                <c:pt idx="808">
                  <c:v>0.5011400578703703</c:v>
                </c:pt>
                <c:pt idx="809">
                  <c:v>0.50114388888888894</c:v>
                </c:pt>
                <c:pt idx="810">
                  <c:v>0.50114761574074074</c:v>
                </c:pt>
                <c:pt idx="811">
                  <c:v>0.50115140046296303</c:v>
                </c:pt>
                <c:pt idx="812">
                  <c:v>0.5011544907407407</c:v>
                </c:pt>
                <c:pt idx="813">
                  <c:v>0.50115844907407403</c:v>
                </c:pt>
                <c:pt idx="814">
                  <c:v>0.50116208333333334</c:v>
                </c:pt>
                <c:pt idx="815">
                  <c:v>0.50116585648148149</c:v>
                </c:pt>
                <c:pt idx="816">
                  <c:v>0.50116898148148148</c:v>
                </c:pt>
                <c:pt idx="817">
                  <c:v>0.50117270833333338</c:v>
                </c:pt>
                <c:pt idx="818">
                  <c:v>0.501176412037037</c:v>
                </c:pt>
                <c:pt idx="819">
                  <c:v>0.50118017361111111</c:v>
                </c:pt>
                <c:pt idx="820">
                  <c:v>0.50118328703703707</c:v>
                </c:pt>
                <c:pt idx="821">
                  <c:v>0.50118707175925925</c:v>
                </c:pt>
                <c:pt idx="822">
                  <c:v>0.50119047453703702</c:v>
                </c:pt>
                <c:pt idx="823">
                  <c:v>0.50119393518518518</c:v>
                </c:pt>
                <c:pt idx="824">
                  <c:v>0.50119731481481489</c:v>
                </c:pt>
                <c:pt idx="825">
                  <c:v>0.50120017361111113</c:v>
                </c:pt>
                <c:pt idx="826">
                  <c:v>0.50120355324074073</c:v>
                </c:pt>
                <c:pt idx="827">
                  <c:v>0.50120637731481488</c:v>
                </c:pt>
                <c:pt idx="828">
                  <c:v>0.50120972222222215</c:v>
                </c:pt>
                <c:pt idx="829">
                  <c:v>0.50121305555555551</c:v>
                </c:pt>
                <c:pt idx="830">
                  <c:v>0.50121702546296298</c:v>
                </c:pt>
                <c:pt idx="831">
                  <c:v>0.50122065972222229</c:v>
                </c:pt>
                <c:pt idx="832">
                  <c:v>0.50122387731481488</c:v>
                </c:pt>
                <c:pt idx="833">
                  <c:v>0.50122785879629628</c:v>
                </c:pt>
                <c:pt idx="834">
                  <c:v>0.50123151620370365</c:v>
                </c:pt>
                <c:pt idx="835">
                  <c:v>0.50123521990740738</c:v>
                </c:pt>
                <c:pt idx="836">
                  <c:v>0.50123848379629632</c:v>
                </c:pt>
                <c:pt idx="837">
                  <c:v>0.50124222222222226</c:v>
                </c:pt>
                <c:pt idx="838">
                  <c:v>0.50124596064814819</c:v>
                </c:pt>
                <c:pt idx="839">
                  <c:v>0.5012497569444444</c:v>
                </c:pt>
                <c:pt idx="840">
                  <c:v>0.50125285879629633</c:v>
                </c:pt>
                <c:pt idx="841">
                  <c:v>0.50125689814814811</c:v>
                </c:pt>
                <c:pt idx="842">
                  <c:v>0.50126055555555549</c:v>
                </c:pt>
                <c:pt idx="843">
                  <c:v>0.50126337962962964</c:v>
                </c:pt>
                <c:pt idx="844">
                  <c:v>0.50126678240740741</c:v>
                </c:pt>
                <c:pt idx="845">
                  <c:v>0.50126957175925924</c:v>
                </c:pt>
                <c:pt idx="846">
                  <c:v>0.50127295138888883</c:v>
                </c:pt>
                <c:pt idx="847">
                  <c:v>0.5012763194444444</c:v>
                </c:pt>
                <c:pt idx="848">
                  <c:v>0.50127981481481487</c:v>
                </c:pt>
                <c:pt idx="849">
                  <c:v>0.50128358796296302</c:v>
                </c:pt>
                <c:pt idx="850">
                  <c:v>0.50128736111111116</c:v>
                </c:pt>
                <c:pt idx="851">
                  <c:v>0.50129050925925933</c:v>
                </c:pt>
                <c:pt idx="852">
                  <c:v>0.50129427083333333</c:v>
                </c:pt>
                <c:pt idx="853">
                  <c:v>0.50129825231481484</c:v>
                </c:pt>
                <c:pt idx="854">
                  <c:v>0.50130159722222223</c:v>
                </c:pt>
                <c:pt idx="855">
                  <c:v>0.50130533564814816</c:v>
                </c:pt>
                <c:pt idx="856">
                  <c:v>0.50130899305555554</c:v>
                </c:pt>
                <c:pt idx="857">
                  <c:v>0.50131276620370369</c:v>
                </c:pt>
                <c:pt idx="858">
                  <c:v>0.50131585648148147</c:v>
                </c:pt>
                <c:pt idx="859">
                  <c:v>0.50131967592592586</c:v>
                </c:pt>
                <c:pt idx="860">
                  <c:v>0.50132332175925931</c:v>
                </c:pt>
                <c:pt idx="861">
                  <c:v>0.50132785879629627</c:v>
                </c:pt>
                <c:pt idx="862">
                  <c:v>0.50133119212962962</c:v>
                </c:pt>
                <c:pt idx="863">
                  <c:v>0.50133457175925933</c:v>
                </c:pt>
                <c:pt idx="864">
                  <c:v>0.50133798611111113</c:v>
                </c:pt>
                <c:pt idx="865">
                  <c:v>0.50134134259259266</c:v>
                </c:pt>
                <c:pt idx="866">
                  <c:v>0.50134479166666668</c:v>
                </c:pt>
                <c:pt idx="867">
                  <c:v>0.50134755787037044</c:v>
                </c:pt>
                <c:pt idx="868">
                  <c:v>0.50135101851851849</c:v>
                </c:pt>
                <c:pt idx="869">
                  <c:v>0.50135403935185185</c:v>
                </c:pt>
                <c:pt idx="870">
                  <c:v>0.50135775462962962</c:v>
                </c:pt>
                <c:pt idx="871">
                  <c:v>0.50136151620370373</c:v>
                </c:pt>
                <c:pt idx="872">
                  <c:v>0.50136524305555552</c:v>
                </c:pt>
                <c:pt idx="873">
                  <c:v>0.50136837962962966</c:v>
                </c:pt>
                <c:pt idx="874">
                  <c:v>0.50137200231481482</c:v>
                </c:pt>
                <c:pt idx="875">
                  <c:v>0.50137570601851855</c:v>
                </c:pt>
                <c:pt idx="876">
                  <c:v>0.5013793865740741</c:v>
                </c:pt>
                <c:pt idx="877">
                  <c:v>0.50138246527777774</c:v>
                </c:pt>
                <c:pt idx="878">
                  <c:v>0.50138635416666666</c:v>
                </c:pt>
                <c:pt idx="879">
                  <c:v>0.50138998842592597</c:v>
                </c:pt>
                <c:pt idx="880">
                  <c:v>0.50139381944444439</c:v>
                </c:pt>
                <c:pt idx="881">
                  <c:v>0.50139699074074073</c:v>
                </c:pt>
                <c:pt idx="882">
                  <c:v>0.50140084490740744</c:v>
                </c:pt>
                <c:pt idx="883">
                  <c:v>0.50140437500000001</c:v>
                </c:pt>
                <c:pt idx="884">
                  <c:v>0.50140777777777779</c:v>
                </c:pt>
                <c:pt idx="885">
                  <c:v>0.50141123842592594</c:v>
                </c:pt>
                <c:pt idx="886">
                  <c:v>0.50141420138888892</c:v>
                </c:pt>
                <c:pt idx="887">
                  <c:v>0.50141763888888891</c:v>
                </c:pt>
                <c:pt idx="888">
                  <c:v>0.50142118055555562</c:v>
                </c:pt>
                <c:pt idx="889">
                  <c:v>0.50142545138888883</c:v>
                </c:pt>
                <c:pt idx="890">
                  <c:v>0.50142924768518515</c:v>
                </c:pt>
                <c:pt idx="891">
                  <c:v>0.50143315972222224</c:v>
                </c:pt>
                <c:pt idx="892">
                  <c:v>0.50143694444444442</c:v>
                </c:pt>
                <c:pt idx="893">
                  <c:v>0.50144070601851853</c:v>
                </c:pt>
                <c:pt idx="894">
                  <c:v>0.50144401620370371</c:v>
                </c:pt>
                <c:pt idx="895">
                  <c:v>0.50144785879629628</c:v>
                </c:pt>
                <c:pt idx="896">
                  <c:v>0.50145171296296298</c:v>
                </c:pt>
                <c:pt idx="897">
                  <c:v>0.50145493055555557</c:v>
                </c:pt>
                <c:pt idx="898">
                  <c:v>0.50145887731481487</c:v>
                </c:pt>
                <c:pt idx="899">
                  <c:v>0.50146260416666666</c:v>
                </c:pt>
                <c:pt idx="900">
                  <c:v>0.50146631944444442</c:v>
                </c:pt>
                <c:pt idx="901">
                  <c:v>0.50146918981481481</c:v>
                </c:pt>
                <c:pt idx="902">
                  <c:v>0.50147260416666672</c:v>
                </c:pt>
                <c:pt idx="903">
                  <c:v>0.50147545138888894</c:v>
                </c:pt>
                <c:pt idx="904">
                  <c:v>0.50147890046296295</c:v>
                </c:pt>
                <c:pt idx="905">
                  <c:v>0.50148253472222215</c:v>
                </c:pt>
                <c:pt idx="906">
                  <c:v>0.50148607638888887</c:v>
                </c:pt>
                <c:pt idx="907">
                  <c:v>0.50148949074074067</c:v>
                </c:pt>
                <c:pt idx="908">
                  <c:v>0.50149232638888885</c:v>
                </c:pt>
                <c:pt idx="909">
                  <c:v>0.50149643518518516</c:v>
                </c:pt>
                <c:pt idx="910">
                  <c:v>0.50150013888888889</c:v>
                </c:pt>
                <c:pt idx="911">
                  <c:v>0.50150409722222222</c:v>
                </c:pt>
                <c:pt idx="912">
                  <c:v>0.50150736111111105</c:v>
                </c:pt>
                <c:pt idx="913">
                  <c:v>0.50151115740740737</c:v>
                </c:pt>
                <c:pt idx="914">
                  <c:v>0.50151489583333331</c:v>
                </c:pt>
                <c:pt idx="915">
                  <c:v>0.50151868055555548</c:v>
                </c:pt>
                <c:pt idx="916">
                  <c:v>0.50152188657407404</c:v>
                </c:pt>
                <c:pt idx="917">
                  <c:v>0.50152577546296295</c:v>
                </c:pt>
                <c:pt idx="918">
                  <c:v>0.50152962962962966</c:v>
                </c:pt>
                <c:pt idx="919">
                  <c:v>0.50153334490740742</c:v>
                </c:pt>
                <c:pt idx="920">
                  <c:v>0.50153679398148154</c:v>
                </c:pt>
                <c:pt idx="921">
                  <c:v>0.50154046296296295</c:v>
                </c:pt>
                <c:pt idx="922">
                  <c:v>0.50154398148148149</c:v>
                </c:pt>
                <c:pt idx="923">
                  <c:v>0.50154734953703706</c:v>
                </c:pt>
                <c:pt idx="924">
                  <c:v>0.50155015046296303</c:v>
                </c:pt>
                <c:pt idx="925">
                  <c:v>0.50155353009259263</c:v>
                </c:pt>
                <c:pt idx="926">
                  <c:v>0.50155634259259252</c:v>
                </c:pt>
                <c:pt idx="927">
                  <c:v>0.50156015046296298</c:v>
                </c:pt>
                <c:pt idx="928">
                  <c:v>0.50156387731481489</c:v>
                </c:pt>
                <c:pt idx="929">
                  <c:v>0.50156766203703707</c:v>
                </c:pt>
                <c:pt idx="930">
                  <c:v>0.50157075231481485</c:v>
                </c:pt>
                <c:pt idx="931">
                  <c:v>0.5015745601851852</c:v>
                </c:pt>
                <c:pt idx="932">
                  <c:v>0.50157842592592594</c:v>
                </c:pt>
                <c:pt idx="933">
                  <c:v>0.50158218750000005</c:v>
                </c:pt>
                <c:pt idx="934">
                  <c:v>0.50158540509259264</c:v>
                </c:pt>
                <c:pt idx="935">
                  <c:v>0.50158942129629625</c:v>
                </c:pt>
                <c:pt idx="936">
                  <c:v>0.50159314814814815</c:v>
                </c:pt>
                <c:pt idx="937">
                  <c:v>0.50159707175925927</c:v>
                </c:pt>
                <c:pt idx="938">
                  <c:v>0.50160061342592599</c:v>
                </c:pt>
                <c:pt idx="939">
                  <c:v>0.50160407407407404</c:v>
                </c:pt>
                <c:pt idx="940">
                  <c:v>0.50160753472222219</c:v>
                </c:pt>
                <c:pt idx="941">
                  <c:v>0.50161087962962958</c:v>
                </c:pt>
                <c:pt idx="942">
                  <c:v>0.50161377314814815</c:v>
                </c:pt>
                <c:pt idx="943">
                  <c:v>0.50161719907407409</c:v>
                </c:pt>
                <c:pt idx="944">
                  <c:v>0.50162000000000007</c:v>
                </c:pt>
                <c:pt idx="945">
                  <c:v>0.50162339120370369</c:v>
                </c:pt>
                <c:pt idx="946">
                  <c:v>0.50162674768518511</c:v>
                </c:pt>
                <c:pt idx="947">
                  <c:v>0.50163021990740742</c:v>
                </c:pt>
                <c:pt idx="948">
                  <c:v>0.50163406249999998</c:v>
                </c:pt>
                <c:pt idx="949">
                  <c:v>0.5016372916666666</c:v>
                </c:pt>
                <c:pt idx="950">
                  <c:v>0.50164113425925927</c:v>
                </c:pt>
                <c:pt idx="951">
                  <c:v>0.50164478009259261</c:v>
                </c:pt>
                <c:pt idx="952">
                  <c:v>0.50164851851851855</c:v>
                </c:pt>
                <c:pt idx="953">
                  <c:v>0.50165163194444451</c:v>
                </c:pt>
                <c:pt idx="954">
                  <c:v>0.5016554861111111</c:v>
                </c:pt>
                <c:pt idx="955">
                  <c:v>0.50165925925925925</c:v>
                </c:pt>
                <c:pt idx="956">
                  <c:v>0.50166290509259259</c:v>
                </c:pt>
                <c:pt idx="957">
                  <c:v>0.50166627314814816</c:v>
                </c:pt>
                <c:pt idx="958">
                  <c:v>0.50167005787037033</c:v>
                </c:pt>
                <c:pt idx="959">
                  <c:v>0.50167385416666666</c:v>
                </c:pt>
                <c:pt idx="960">
                  <c:v>0.50167770833333336</c:v>
                </c:pt>
                <c:pt idx="961">
                  <c:v>0.50168050925925922</c:v>
                </c:pt>
                <c:pt idx="962">
                  <c:v>0.50168403935185191</c:v>
                </c:pt>
                <c:pt idx="963">
                  <c:v>0.50168743055555554</c:v>
                </c:pt>
                <c:pt idx="964">
                  <c:v>0.50169083333333331</c:v>
                </c:pt>
                <c:pt idx="965">
                  <c:v>0.50169421296296302</c:v>
                </c:pt>
                <c:pt idx="966">
                  <c:v>0.50169774305555559</c:v>
                </c:pt>
                <c:pt idx="967">
                  <c:v>0.50170108796296298</c:v>
                </c:pt>
                <c:pt idx="968">
                  <c:v>0.50170491898148151</c:v>
                </c:pt>
                <c:pt idx="969">
                  <c:v>0.50170866898148148</c:v>
                </c:pt>
                <c:pt idx="970">
                  <c:v>0.50171261574074077</c:v>
                </c:pt>
                <c:pt idx="971">
                  <c:v>0.50171568287037038</c:v>
                </c:pt>
                <c:pt idx="972">
                  <c:v>0.50171956018518515</c:v>
                </c:pt>
                <c:pt idx="973">
                  <c:v>0.50172327546296291</c:v>
                </c:pt>
                <c:pt idx="974">
                  <c:v>0.50172709490740741</c:v>
                </c:pt>
                <c:pt idx="975">
                  <c:v>0.50173030092592585</c:v>
                </c:pt>
                <c:pt idx="976">
                  <c:v>0.50173417824074074</c:v>
                </c:pt>
                <c:pt idx="977">
                  <c:v>0.5017378935185185</c:v>
                </c:pt>
                <c:pt idx="978">
                  <c:v>0.50174160879629637</c:v>
                </c:pt>
                <c:pt idx="979">
                  <c:v>0.50174454861111106</c:v>
                </c:pt>
                <c:pt idx="980">
                  <c:v>0.50174800925925933</c:v>
                </c:pt>
                <c:pt idx="981">
                  <c:v>0.50175140046296296</c:v>
                </c:pt>
                <c:pt idx="982">
                  <c:v>0.50175489583333333</c:v>
                </c:pt>
                <c:pt idx="983">
                  <c:v>0.50175828703703707</c:v>
                </c:pt>
                <c:pt idx="984">
                  <c:v>0.50176107638888889</c:v>
                </c:pt>
                <c:pt idx="985">
                  <c:v>0.50176447916666667</c:v>
                </c:pt>
                <c:pt idx="986">
                  <c:v>0.5017673032407407</c:v>
                </c:pt>
                <c:pt idx="987">
                  <c:v>0.50177070601851848</c:v>
                </c:pt>
                <c:pt idx="988">
                  <c:v>0.50177373842592587</c:v>
                </c:pt>
                <c:pt idx="989">
                  <c:v>0.5017777546296297</c:v>
                </c:pt>
                <c:pt idx="990">
                  <c:v>0.5017815162037037</c:v>
                </c:pt>
                <c:pt idx="991">
                  <c:v>0.50178466435185187</c:v>
                </c:pt>
                <c:pt idx="992">
                  <c:v>0.50178864583333327</c:v>
                </c:pt>
                <c:pt idx="993">
                  <c:v>0.50179245370370373</c:v>
                </c:pt>
                <c:pt idx="994">
                  <c:v>0.50179622685185188</c:v>
                </c:pt>
                <c:pt idx="995">
                  <c:v>0.50179939814814811</c:v>
                </c:pt>
                <c:pt idx="996">
                  <c:v>0.50180315972222223</c:v>
                </c:pt>
                <c:pt idx="997">
                  <c:v>0.50180687499999999</c:v>
                </c:pt>
                <c:pt idx="998">
                  <c:v>0.50181053240740747</c:v>
                </c:pt>
                <c:pt idx="999">
                  <c:v>0.50181376157407409</c:v>
                </c:pt>
                <c:pt idx="1000">
                  <c:v>0.50181741898148147</c:v>
                </c:pt>
                <c:pt idx="1001">
                  <c:v>0.50182082175925924</c:v>
                </c:pt>
                <c:pt idx="1002">
                  <c:v>0.5018242824074074</c:v>
                </c:pt>
                <c:pt idx="1003">
                  <c:v>0.50182769675925931</c:v>
                </c:pt>
                <c:pt idx="1004">
                  <c:v>0.50183079861111113</c:v>
                </c:pt>
                <c:pt idx="1005">
                  <c:v>0.50183424768518525</c:v>
                </c:pt>
                <c:pt idx="1006">
                  <c:v>0.50183866898148144</c:v>
                </c:pt>
                <c:pt idx="1007">
                  <c:v>0.50184252314814815</c:v>
                </c:pt>
                <c:pt idx="1008">
                  <c:v>0.50184576388888891</c:v>
                </c:pt>
                <c:pt idx="1009">
                  <c:v>0.50184956018518523</c:v>
                </c:pt>
                <c:pt idx="1010">
                  <c:v>0.50185362268518519</c:v>
                </c:pt>
                <c:pt idx="1011">
                  <c:v>0.5018572916666667</c:v>
                </c:pt>
                <c:pt idx="1012">
                  <c:v>0.50186062500000006</c:v>
                </c:pt>
                <c:pt idx="1013">
                  <c:v>0.50186445601851848</c:v>
                </c:pt>
                <c:pt idx="1014">
                  <c:v>0.5018682523148148</c:v>
                </c:pt>
                <c:pt idx="1015">
                  <c:v>0.50187143518518518</c:v>
                </c:pt>
                <c:pt idx="1016">
                  <c:v>0.5018753587962963</c:v>
                </c:pt>
                <c:pt idx="1017">
                  <c:v>0.50187909722222224</c:v>
                </c:pt>
                <c:pt idx="1018">
                  <c:v>0.50188302083333336</c:v>
                </c:pt>
                <c:pt idx="1019">
                  <c:v>0.50188582175925933</c:v>
                </c:pt>
                <c:pt idx="1020">
                  <c:v>0.50188929398148152</c:v>
                </c:pt>
                <c:pt idx="1021">
                  <c:v>0.50189268518518515</c:v>
                </c:pt>
                <c:pt idx="1022">
                  <c:v>0.50189607638888889</c:v>
                </c:pt>
                <c:pt idx="1023">
                  <c:v>0.5018995254629629</c:v>
                </c:pt>
                <c:pt idx="1024">
                  <c:v>0.50190292824074068</c:v>
                </c:pt>
                <c:pt idx="1025">
                  <c:v>0.50190587962962963</c:v>
                </c:pt>
                <c:pt idx="1026">
                  <c:v>0.50190934027777778</c:v>
                </c:pt>
                <c:pt idx="1027">
                  <c:v>0.50191256944444451</c:v>
                </c:pt>
                <c:pt idx="1028">
                  <c:v>0.50191627314814813</c:v>
                </c:pt>
                <c:pt idx="1029">
                  <c:v>0.50192003472222224</c:v>
                </c:pt>
                <c:pt idx="1030">
                  <c:v>0.50192390046296298</c:v>
                </c:pt>
                <c:pt idx="1031">
                  <c:v>0.50192709490740739</c:v>
                </c:pt>
                <c:pt idx="1032">
                  <c:v>0.50193113425925928</c:v>
                </c:pt>
                <c:pt idx="1033">
                  <c:v>0.50193508101851847</c:v>
                </c:pt>
                <c:pt idx="1034">
                  <c:v>0.50193829861111106</c:v>
                </c:pt>
                <c:pt idx="1035">
                  <c:v>0.50194236111111112</c:v>
                </c:pt>
                <c:pt idx="1036">
                  <c:v>0.50194619212962965</c:v>
                </c:pt>
                <c:pt idx="1037">
                  <c:v>0.50194986111111117</c:v>
                </c:pt>
                <c:pt idx="1038">
                  <c:v>0.50195313657407403</c:v>
                </c:pt>
                <c:pt idx="1039">
                  <c:v>0.50195687499999997</c:v>
                </c:pt>
                <c:pt idx="1040">
                  <c:v>0.50196030092592592</c:v>
                </c:pt>
                <c:pt idx="1041">
                  <c:v>0.50196372685185187</c:v>
                </c:pt>
                <c:pt idx="1042">
                  <c:v>0.50196658564814811</c:v>
                </c:pt>
                <c:pt idx="1043">
                  <c:v>0.50197009259259262</c:v>
                </c:pt>
                <c:pt idx="1044">
                  <c:v>0.50197295138888887</c:v>
                </c:pt>
                <c:pt idx="1045">
                  <c:v>0.50197689814814817</c:v>
                </c:pt>
                <c:pt idx="1046">
                  <c:v>0.50198079861111111</c:v>
                </c:pt>
                <c:pt idx="1047">
                  <c:v>0.50198466435185185</c:v>
                </c:pt>
                <c:pt idx="1048">
                  <c:v>0.50198792824074079</c:v>
                </c:pt>
                <c:pt idx="1049">
                  <c:v>0.50199175925925921</c:v>
                </c:pt>
                <c:pt idx="1050">
                  <c:v>0.50199553240740735</c:v>
                </c:pt>
                <c:pt idx="1051">
                  <c:v>0.5019996180555556</c:v>
                </c:pt>
                <c:pt idx="1052">
                  <c:v>0.50200339120370374</c:v>
                </c:pt>
                <c:pt idx="1053">
                  <c:v>0.50200728009259266</c:v>
                </c:pt>
                <c:pt idx="1054">
                  <c:v>0.50201052083333331</c:v>
                </c:pt>
                <c:pt idx="1055">
                  <c:v>0.5020143055555556</c:v>
                </c:pt>
                <c:pt idx="1056">
                  <c:v>0.50201821759259257</c:v>
                </c:pt>
                <c:pt idx="1057">
                  <c:v>0.50202194444444448</c:v>
                </c:pt>
                <c:pt idx="1058">
                  <c:v>0.50202473379629631</c:v>
                </c:pt>
                <c:pt idx="1059">
                  <c:v>0.50202814814814811</c:v>
                </c:pt>
                <c:pt idx="1060">
                  <c:v>0.50203100694444447</c:v>
                </c:pt>
                <c:pt idx="1061">
                  <c:v>0.5020345833333334</c:v>
                </c:pt>
                <c:pt idx="1062">
                  <c:v>0.50203802083333338</c:v>
                </c:pt>
                <c:pt idx="1063">
                  <c:v>0.5020415046296296</c:v>
                </c:pt>
                <c:pt idx="1064">
                  <c:v>0.50204489583333334</c:v>
                </c:pt>
                <c:pt idx="1065">
                  <c:v>0.50204785879629632</c:v>
                </c:pt>
                <c:pt idx="1066">
                  <c:v>0.50205194444444445</c:v>
                </c:pt>
                <c:pt idx="1067">
                  <c:v>0.50205574074074077</c:v>
                </c:pt>
                <c:pt idx="1068">
                  <c:v>0.50205953703703698</c:v>
                </c:pt>
                <c:pt idx="1069">
                  <c:v>0.50206273148148151</c:v>
                </c:pt>
                <c:pt idx="1070">
                  <c:v>0.50206655092592589</c:v>
                </c:pt>
                <c:pt idx="1071">
                  <c:v>0.50207030092592586</c:v>
                </c:pt>
                <c:pt idx="1072">
                  <c:v>0.50207392361111114</c:v>
                </c:pt>
                <c:pt idx="1073">
                  <c:v>0.50207722222222217</c:v>
                </c:pt>
                <c:pt idx="1074">
                  <c:v>0.50208096064814811</c:v>
                </c:pt>
                <c:pt idx="1075">
                  <c:v>0.50208469907407405</c:v>
                </c:pt>
                <c:pt idx="1076">
                  <c:v>0.50208851851851855</c:v>
                </c:pt>
                <c:pt idx="1077">
                  <c:v>0.50209179398148152</c:v>
                </c:pt>
                <c:pt idx="1078">
                  <c:v>0.50209563657407408</c:v>
                </c:pt>
                <c:pt idx="1079">
                  <c:v>0.50209923611111107</c:v>
                </c:pt>
                <c:pt idx="1080">
                  <c:v>0.50210305555555557</c:v>
                </c:pt>
                <c:pt idx="1081">
                  <c:v>0.50210611111111114</c:v>
                </c:pt>
                <c:pt idx="1082">
                  <c:v>0.50210960648148151</c:v>
                </c:pt>
                <c:pt idx="1083">
                  <c:v>0.50211306712962966</c:v>
                </c:pt>
                <c:pt idx="1084">
                  <c:v>0.50211731481481481</c:v>
                </c:pt>
                <c:pt idx="1085">
                  <c:v>0.5021205671296296</c:v>
                </c:pt>
                <c:pt idx="1086">
                  <c:v>0.50212447916666669</c:v>
                </c:pt>
                <c:pt idx="1087">
                  <c:v>0.50212836805555561</c:v>
                </c:pt>
                <c:pt idx="1088">
                  <c:v>0.50213216435185182</c:v>
                </c:pt>
                <c:pt idx="1089">
                  <c:v>0.50213539351851855</c:v>
                </c:pt>
                <c:pt idx="1090">
                  <c:v>0.50213917824074072</c:v>
                </c:pt>
                <c:pt idx="1091">
                  <c:v>0.5021429629629629</c:v>
                </c:pt>
                <c:pt idx="1092">
                  <c:v>0.50214674768518519</c:v>
                </c:pt>
                <c:pt idx="1093">
                  <c:v>0.50215004629629634</c:v>
                </c:pt>
                <c:pt idx="1094">
                  <c:v>0.50215385416666669</c:v>
                </c:pt>
                <c:pt idx="1095">
                  <c:v>0.50215777777777781</c:v>
                </c:pt>
                <c:pt idx="1096">
                  <c:v>0.50216113425925923</c:v>
                </c:pt>
                <c:pt idx="1097">
                  <c:v>0.50216461805555557</c:v>
                </c:pt>
                <c:pt idx="1098">
                  <c:v>0.50216807870370372</c:v>
                </c:pt>
                <c:pt idx="1099">
                  <c:v>0.50217155092592591</c:v>
                </c:pt>
                <c:pt idx="1100">
                  <c:v>0.50217506944444446</c:v>
                </c:pt>
                <c:pt idx="1101">
                  <c:v>0.50217796296296291</c:v>
                </c:pt>
                <c:pt idx="1102">
                  <c:v>0.50218153935185184</c:v>
                </c:pt>
                <c:pt idx="1103">
                  <c:v>0.50218440972222222</c:v>
                </c:pt>
                <c:pt idx="1104">
                  <c:v>0.5021879398148148</c:v>
                </c:pt>
                <c:pt idx="1105">
                  <c:v>0.50219209490740735</c:v>
                </c:pt>
                <c:pt idx="1106">
                  <c:v>0.50219587962962964</c:v>
                </c:pt>
                <c:pt idx="1107">
                  <c:v>0.50219902777777781</c:v>
                </c:pt>
                <c:pt idx="1108">
                  <c:v>0.50220291666666672</c:v>
                </c:pt>
                <c:pt idx="1109">
                  <c:v>0.5022067013888889</c:v>
                </c:pt>
                <c:pt idx="1110">
                  <c:v>0.50221079861111118</c:v>
                </c:pt>
                <c:pt idx="1111">
                  <c:v>0.50221452546296297</c:v>
                </c:pt>
                <c:pt idx="1112">
                  <c:v>0.50221831018518526</c:v>
                </c:pt>
                <c:pt idx="1113">
                  <c:v>0.5022220833333334</c:v>
                </c:pt>
                <c:pt idx="1114">
                  <c:v>0.50222539351851847</c:v>
                </c:pt>
                <c:pt idx="1115">
                  <c:v>0.50222943287037036</c:v>
                </c:pt>
                <c:pt idx="1116">
                  <c:v>0.50223337962962966</c:v>
                </c:pt>
                <c:pt idx="1117">
                  <c:v>0.50223625000000005</c:v>
                </c:pt>
                <c:pt idx="1118">
                  <c:v>0.50223974537037031</c:v>
                </c:pt>
                <c:pt idx="1119">
                  <c:v>0.50224315972222222</c:v>
                </c:pt>
                <c:pt idx="1120">
                  <c:v>0.50224660879629635</c:v>
                </c:pt>
                <c:pt idx="1121">
                  <c:v>0.50225013888888892</c:v>
                </c:pt>
                <c:pt idx="1122">
                  <c:v>0.50225305555555555</c:v>
                </c:pt>
                <c:pt idx="1123">
                  <c:v>0.50225681712962966</c:v>
                </c:pt>
                <c:pt idx="1124">
                  <c:v>0.50226069444444443</c:v>
                </c:pt>
                <c:pt idx="1125">
                  <c:v>0.50226452546296296</c:v>
                </c:pt>
                <c:pt idx="1126">
                  <c:v>0.50226836805555553</c:v>
                </c:pt>
                <c:pt idx="1127">
                  <c:v>0.50227156249999994</c:v>
                </c:pt>
                <c:pt idx="1128">
                  <c:v>0.50227528935185184</c:v>
                </c:pt>
                <c:pt idx="1129">
                  <c:v>0.50227909722222219</c:v>
                </c:pt>
                <c:pt idx="1130">
                  <c:v>0.50228281249999995</c:v>
                </c:pt>
                <c:pt idx="1131">
                  <c:v>0.50228612268518524</c:v>
                </c:pt>
                <c:pt idx="1132">
                  <c:v>0.50228994212962963</c:v>
                </c:pt>
                <c:pt idx="1133">
                  <c:v>0.50229381944444451</c:v>
                </c:pt>
                <c:pt idx="1134">
                  <c:v>0.50229707175925931</c:v>
                </c:pt>
                <c:pt idx="1135">
                  <c:v>0.50230082175925928</c:v>
                </c:pt>
                <c:pt idx="1136">
                  <c:v>0.50230425925925926</c:v>
                </c:pt>
                <c:pt idx="1137">
                  <c:v>0.50230769675925924</c:v>
                </c:pt>
                <c:pt idx="1138">
                  <c:v>0.50231109953703701</c:v>
                </c:pt>
                <c:pt idx="1139">
                  <c:v>0.50231408564814817</c:v>
                </c:pt>
                <c:pt idx="1140">
                  <c:v>0.50231748842592594</c:v>
                </c:pt>
                <c:pt idx="1141">
                  <c:v>0.50232039351851854</c:v>
                </c:pt>
                <c:pt idx="1142">
                  <c:v>0.50232381944444449</c:v>
                </c:pt>
                <c:pt idx="1143">
                  <c:v>0.50232731481481485</c:v>
                </c:pt>
                <c:pt idx="1144">
                  <c:v>0.50233120370370365</c:v>
                </c:pt>
                <c:pt idx="1145">
                  <c:v>0.50233494212962959</c:v>
                </c:pt>
                <c:pt idx="1146">
                  <c:v>0.50233820601851853</c:v>
                </c:pt>
                <c:pt idx="1147">
                  <c:v>0.50234196759259253</c:v>
                </c:pt>
                <c:pt idx="1148">
                  <c:v>0.50234578703703703</c:v>
                </c:pt>
                <c:pt idx="1149">
                  <c:v>0.50234901620370376</c:v>
                </c:pt>
                <c:pt idx="1150">
                  <c:v>0.5023527893518519</c:v>
                </c:pt>
                <c:pt idx="1151">
                  <c:v>0.50235754629629625</c:v>
                </c:pt>
                <c:pt idx="1152">
                  <c:v>0.50236136574074075</c:v>
                </c:pt>
                <c:pt idx="1153">
                  <c:v>0.5023651388888889</c:v>
                </c:pt>
                <c:pt idx="1154">
                  <c:v>0.5023689004629629</c:v>
                </c:pt>
                <c:pt idx="1155">
                  <c:v>0.50237230324074067</c:v>
                </c:pt>
                <c:pt idx="1156">
                  <c:v>0.50237571759259259</c:v>
                </c:pt>
                <c:pt idx="1157">
                  <c:v>0.50237923611111113</c:v>
                </c:pt>
                <c:pt idx="1158">
                  <c:v>0.50238268518518525</c:v>
                </c:pt>
                <c:pt idx="1159">
                  <c:v>0.50238613425925926</c:v>
                </c:pt>
                <c:pt idx="1160">
                  <c:v>0.50238954861111107</c:v>
                </c:pt>
                <c:pt idx="1161">
                  <c:v>0.5023925578703704</c:v>
                </c:pt>
                <c:pt idx="1162">
                  <c:v>0.50239643518518518</c:v>
                </c:pt>
                <c:pt idx="1163">
                  <c:v>0.50240028935185188</c:v>
                </c:pt>
                <c:pt idx="1164">
                  <c:v>0.50240409722222223</c:v>
                </c:pt>
                <c:pt idx="1165">
                  <c:v>0.50240747685185183</c:v>
                </c:pt>
                <c:pt idx="1166">
                  <c:v>0.50241138888888892</c:v>
                </c:pt>
                <c:pt idx="1167">
                  <c:v>0.50241532407407408</c:v>
                </c:pt>
                <c:pt idx="1168">
                  <c:v>0.50241875000000003</c:v>
                </c:pt>
                <c:pt idx="1169">
                  <c:v>0.50242260416666673</c:v>
                </c:pt>
                <c:pt idx="1170">
                  <c:v>0.50242645833333333</c:v>
                </c:pt>
                <c:pt idx="1171">
                  <c:v>0.50243018518518523</c:v>
                </c:pt>
                <c:pt idx="1172">
                  <c:v>0.50243353009259262</c:v>
                </c:pt>
                <c:pt idx="1173">
                  <c:v>0.5024374421296296</c:v>
                </c:pt>
                <c:pt idx="1174">
                  <c:v>0.50244087962962969</c:v>
                </c:pt>
                <c:pt idx="1175">
                  <c:v>0.50244431712962967</c:v>
                </c:pt>
                <c:pt idx="1176">
                  <c:v>0.50244717592592592</c:v>
                </c:pt>
                <c:pt idx="1177">
                  <c:v>0.50245064814814822</c:v>
                </c:pt>
                <c:pt idx="1178">
                  <c:v>0.50245365740740744</c:v>
                </c:pt>
                <c:pt idx="1179">
                  <c:v>0.50245723379629637</c:v>
                </c:pt>
                <c:pt idx="1180">
                  <c:v>0.5024607523148148</c:v>
                </c:pt>
                <c:pt idx="1181">
                  <c:v>0.50246421296296295</c:v>
                </c:pt>
                <c:pt idx="1182">
                  <c:v>0.50246796296296303</c:v>
                </c:pt>
                <c:pt idx="1183">
                  <c:v>0.50247144675925925</c:v>
                </c:pt>
                <c:pt idx="1184">
                  <c:v>0.50247542824074076</c:v>
                </c:pt>
                <c:pt idx="1185">
                  <c:v>0.50247924768518515</c:v>
                </c:pt>
                <c:pt idx="1186">
                  <c:v>0.5024824537037037</c:v>
                </c:pt>
                <c:pt idx="1187">
                  <c:v>0.50248640046296289</c:v>
                </c:pt>
                <c:pt idx="1188">
                  <c:v>0.50249026620370374</c:v>
                </c:pt>
                <c:pt idx="1189">
                  <c:v>0.50249401620370371</c:v>
                </c:pt>
                <c:pt idx="1190">
                  <c:v>0.50249728009259254</c:v>
                </c:pt>
                <c:pt idx="1191">
                  <c:v>0.50250135416666664</c:v>
                </c:pt>
                <c:pt idx="1192">
                  <c:v>0.50250512731481478</c:v>
                </c:pt>
                <c:pt idx="1193">
                  <c:v>0.50250842592592593</c:v>
                </c:pt>
                <c:pt idx="1194">
                  <c:v>0.50251221064814822</c:v>
                </c:pt>
                <c:pt idx="1195">
                  <c:v>0.50251565972222223</c:v>
                </c:pt>
                <c:pt idx="1196">
                  <c:v>0.5025191898148148</c:v>
                </c:pt>
                <c:pt idx="1197">
                  <c:v>0.50252263888888893</c:v>
                </c:pt>
                <c:pt idx="1198">
                  <c:v>0.50252550925925921</c:v>
                </c:pt>
                <c:pt idx="1199">
                  <c:v>0.50252909722222217</c:v>
                </c:pt>
                <c:pt idx="1200">
                  <c:v>0.50253320601851847</c:v>
                </c:pt>
                <c:pt idx="1201">
                  <c:v>0.50253715277777777</c:v>
                </c:pt>
                <c:pt idx="1202">
                  <c:v>0.50254043981481489</c:v>
                </c:pt>
                <c:pt idx="1203">
                  <c:v>0.50254431712962966</c:v>
                </c:pt>
                <c:pt idx="1204">
                  <c:v>0.50254837962962962</c:v>
                </c:pt>
                <c:pt idx="1205">
                  <c:v>0.50255174768518518</c:v>
                </c:pt>
                <c:pt idx="1206">
                  <c:v>0.50255559027777774</c:v>
                </c:pt>
                <c:pt idx="1207">
                  <c:v>0.50255942129629627</c:v>
                </c:pt>
                <c:pt idx="1208">
                  <c:v>0.50256317129629624</c:v>
                </c:pt>
                <c:pt idx="1209">
                  <c:v>0.50256642361111115</c:v>
                </c:pt>
                <c:pt idx="1210">
                  <c:v>0.50257032407407409</c:v>
                </c:pt>
                <c:pt idx="1211">
                  <c:v>0.50257415509259262</c:v>
                </c:pt>
                <c:pt idx="1212">
                  <c:v>0.50257813657407413</c:v>
                </c:pt>
                <c:pt idx="1213">
                  <c:v>0.50258157407407411</c:v>
                </c:pt>
                <c:pt idx="1214">
                  <c:v>0.50258505787037044</c:v>
                </c:pt>
                <c:pt idx="1215">
                  <c:v>0.50258851851851849</c:v>
                </c:pt>
                <c:pt idx="1216">
                  <c:v>0.50259194444444444</c:v>
                </c:pt>
                <c:pt idx="1217">
                  <c:v>0.50259490740740742</c:v>
                </c:pt>
                <c:pt idx="1218">
                  <c:v>0.50259833333333337</c:v>
                </c:pt>
                <c:pt idx="1219">
                  <c:v>0.50260182870370373</c:v>
                </c:pt>
                <c:pt idx="1220">
                  <c:v>0.50260534722222217</c:v>
                </c:pt>
                <c:pt idx="1221">
                  <c:v>0.50260910879629628</c:v>
                </c:pt>
                <c:pt idx="1222">
                  <c:v>0.50261231481481483</c:v>
                </c:pt>
                <c:pt idx="1223">
                  <c:v>0.50261607638888883</c:v>
                </c:pt>
                <c:pt idx="1224">
                  <c:v>0.50261988425925919</c:v>
                </c:pt>
                <c:pt idx="1225">
                  <c:v>0.50262388888888887</c:v>
                </c:pt>
                <c:pt idx="1226">
                  <c:v>0.50262707175925925</c:v>
                </c:pt>
                <c:pt idx="1227">
                  <c:v>0.50263093749999999</c:v>
                </c:pt>
                <c:pt idx="1228">
                  <c:v>0.50263488425925928</c:v>
                </c:pt>
                <c:pt idx="1229">
                  <c:v>0.50263864583333329</c:v>
                </c:pt>
                <c:pt idx="1230">
                  <c:v>0.50264190972222222</c:v>
                </c:pt>
                <c:pt idx="1231">
                  <c:v>0.50264576388888893</c:v>
                </c:pt>
                <c:pt idx="1232">
                  <c:v>0.50264959490740735</c:v>
                </c:pt>
                <c:pt idx="1233">
                  <c:v>0.50265253472222227</c:v>
                </c:pt>
                <c:pt idx="1234">
                  <c:v>0.50265597222222225</c:v>
                </c:pt>
                <c:pt idx="1235">
                  <c:v>0.50265894675925926</c:v>
                </c:pt>
                <c:pt idx="1236">
                  <c:v>0.50266244212962963</c:v>
                </c:pt>
                <c:pt idx="1237">
                  <c:v>0.50266589120370375</c:v>
                </c:pt>
                <c:pt idx="1238">
                  <c:v>0.50266951388888892</c:v>
                </c:pt>
                <c:pt idx="1239">
                  <c:v>0.50267333333333331</c:v>
                </c:pt>
                <c:pt idx="1240">
                  <c:v>0.50267658564814821</c:v>
                </c:pt>
                <c:pt idx="1241">
                  <c:v>0.50268043981481481</c:v>
                </c:pt>
                <c:pt idx="1242">
                  <c:v>0.50268434027777775</c:v>
                </c:pt>
                <c:pt idx="1243">
                  <c:v>0.50268761574074072</c:v>
                </c:pt>
                <c:pt idx="1244">
                  <c:v>0.5026914583333334</c:v>
                </c:pt>
                <c:pt idx="1245">
                  <c:v>0.50269535879629623</c:v>
                </c:pt>
                <c:pt idx="1246">
                  <c:v>0.50269914351851852</c:v>
                </c:pt>
                <c:pt idx="1247">
                  <c:v>0.50270243055555552</c:v>
                </c:pt>
                <c:pt idx="1248">
                  <c:v>0.50270649305555559</c:v>
                </c:pt>
                <c:pt idx="1249">
                  <c:v>0.50271030092592595</c:v>
                </c:pt>
                <c:pt idx="1250">
                  <c:v>0.50271353009259256</c:v>
                </c:pt>
                <c:pt idx="1251">
                  <c:v>0.50271743055555562</c:v>
                </c:pt>
                <c:pt idx="1252">
                  <c:v>0.50272090277777781</c:v>
                </c:pt>
                <c:pt idx="1253">
                  <c:v>0.50272435185185183</c:v>
                </c:pt>
                <c:pt idx="1254">
                  <c:v>0.50272783564814816</c:v>
                </c:pt>
                <c:pt idx="1255">
                  <c:v>0.50273070601851855</c:v>
                </c:pt>
                <c:pt idx="1256">
                  <c:v>0.50273428240740736</c:v>
                </c:pt>
                <c:pt idx="1257">
                  <c:v>0.50273771990740734</c:v>
                </c:pt>
                <c:pt idx="1258">
                  <c:v>0.50274126157407406</c:v>
                </c:pt>
                <c:pt idx="1259">
                  <c:v>0.50274494212962961</c:v>
                </c:pt>
                <c:pt idx="1260">
                  <c:v>0.50274868055555555</c:v>
                </c:pt>
                <c:pt idx="1261">
                  <c:v>0.50275208333333332</c:v>
                </c:pt>
                <c:pt idx="1262">
                  <c:v>0.50275594907407406</c:v>
                </c:pt>
                <c:pt idx="1263">
                  <c:v>0.50275978009259259</c:v>
                </c:pt>
                <c:pt idx="1264">
                  <c:v>0.50276302083333335</c:v>
                </c:pt>
                <c:pt idx="1265">
                  <c:v>0.50276681712962967</c:v>
                </c:pt>
                <c:pt idx="1266">
                  <c:v>0.50277060185185185</c:v>
                </c:pt>
                <c:pt idx="1267">
                  <c:v>0.50277436342592596</c:v>
                </c:pt>
                <c:pt idx="1268">
                  <c:v>0.50277773148148153</c:v>
                </c:pt>
                <c:pt idx="1269">
                  <c:v>0.50278181712962966</c:v>
                </c:pt>
                <c:pt idx="1270">
                  <c:v>0.50278579861111117</c:v>
                </c:pt>
                <c:pt idx="1271">
                  <c:v>0.50278908564814817</c:v>
                </c:pt>
                <c:pt idx="1272">
                  <c:v>0.50279260416666671</c:v>
                </c:pt>
                <c:pt idx="1273">
                  <c:v>0.50279609953703697</c:v>
                </c:pt>
                <c:pt idx="1274">
                  <c:v>0.50279967592592589</c:v>
                </c:pt>
                <c:pt idx="1275">
                  <c:v>0.50280321759259261</c:v>
                </c:pt>
                <c:pt idx="1276">
                  <c:v>0.50280616898148145</c:v>
                </c:pt>
                <c:pt idx="1277">
                  <c:v>0.50280976851851855</c:v>
                </c:pt>
                <c:pt idx="1278">
                  <c:v>0.50281372685185188</c:v>
                </c:pt>
                <c:pt idx="1279">
                  <c:v>0.50281769675925925</c:v>
                </c:pt>
                <c:pt idx="1280">
                  <c:v>0.50282107638888884</c:v>
                </c:pt>
                <c:pt idx="1281">
                  <c:v>0.50282494212962969</c:v>
                </c:pt>
                <c:pt idx="1282">
                  <c:v>0.50282892361111109</c:v>
                </c:pt>
                <c:pt idx="1283">
                  <c:v>0.50283278935185183</c:v>
                </c:pt>
                <c:pt idx="1284">
                  <c:v>0.50283767361111109</c:v>
                </c:pt>
                <c:pt idx="1285">
                  <c:v>0.50284164351851846</c:v>
                </c:pt>
                <c:pt idx="1286">
                  <c:v>0.50284569444444449</c:v>
                </c:pt>
                <c:pt idx="1287">
                  <c:v>0.50284957175925926</c:v>
                </c:pt>
                <c:pt idx="1288">
                  <c:v>0.50285288194444444</c:v>
                </c:pt>
                <c:pt idx="1289">
                  <c:v>0.50285694444444451</c:v>
                </c:pt>
                <c:pt idx="1290">
                  <c:v>0.50286046296296294</c:v>
                </c:pt>
                <c:pt idx="1291">
                  <c:v>0.50286402777777772</c:v>
                </c:pt>
                <c:pt idx="1292">
                  <c:v>0.50286702546296291</c:v>
                </c:pt>
                <c:pt idx="1293">
                  <c:v>0.50287054398148145</c:v>
                </c:pt>
                <c:pt idx="1294">
                  <c:v>0.50287408564814817</c:v>
                </c:pt>
                <c:pt idx="1295">
                  <c:v>0.50287783564814814</c:v>
                </c:pt>
                <c:pt idx="1296">
                  <c:v>0.50288145833333331</c:v>
                </c:pt>
                <c:pt idx="1297">
                  <c:v>0.50288479166666666</c:v>
                </c:pt>
                <c:pt idx="1298">
                  <c:v>0.50288871527777779</c:v>
                </c:pt>
                <c:pt idx="1299">
                  <c:v>0.50289263888888891</c:v>
                </c:pt>
                <c:pt idx="1300">
                  <c:v>0.50289594907407409</c:v>
                </c:pt>
                <c:pt idx="1301">
                  <c:v>0.50289988425925924</c:v>
                </c:pt>
                <c:pt idx="1302">
                  <c:v>0.50290399305555555</c:v>
                </c:pt>
                <c:pt idx="1303">
                  <c:v>0.50290784722222226</c:v>
                </c:pt>
                <c:pt idx="1304">
                  <c:v>0.50291114583333341</c:v>
                </c:pt>
                <c:pt idx="1305">
                  <c:v>0.5029152546296296</c:v>
                </c:pt>
                <c:pt idx="1306">
                  <c:v>0.50291917824074073</c:v>
                </c:pt>
                <c:pt idx="1307">
                  <c:v>0.5029224537037037</c:v>
                </c:pt>
                <c:pt idx="1308">
                  <c:v>0.50292629629629626</c:v>
                </c:pt>
                <c:pt idx="1309">
                  <c:v>0.50292998842592596</c:v>
                </c:pt>
                <c:pt idx="1310">
                  <c:v>0.50293406249999995</c:v>
                </c:pt>
                <c:pt idx="1311">
                  <c:v>0.50293788194444444</c:v>
                </c:pt>
                <c:pt idx="1312">
                  <c:v>0.50294171296296297</c:v>
                </c:pt>
                <c:pt idx="1313">
                  <c:v>0.5029456365740741</c:v>
                </c:pt>
                <c:pt idx="1314">
                  <c:v>0.50294925925925926</c:v>
                </c:pt>
                <c:pt idx="1315">
                  <c:v>0.50295328703703701</c:v>
                </c:pt>
                <c:pt idx="1316">
                  <c:v>0.5029575462962963</c:v>
                </c:pt>
                <c:pt idx="1317">
                  <c:v>0.50296206018518519</c:v>
                </c:pt>
                <c:pt idx="1318">
                  <c:v>0.5029651273148148</c:v>
                </c:pt>
                <c:pt idx="1319">
                  <c:v>0.50296956018518524</c:v>
                </c:pt>
                <c:pt idx="1320">
                  <c:v>0.50297401620370363</c:v>
                </c:pt>
                <c:pt idx="1321">
                  <c:v>0.50297777777777775</c:v>
                </c:pt>
                <c:pt idx="1322">
                  <c:v>0.5029823726851852</c:v>
                </c:pt>
                <c:pt idx="1323">
                  <c:v>0.50298592592592595</c:v>
                </c:pt>
                <c:pt idx="1324">
                  <c:v>0.50299054398148146</c:v>
                </c:pt>
                <c:pt idx="1325">
                  <c:v>0.50299483796296296</c:v>
                </c:pt>
                <c:pt idx="1326">
                  <c:v>0.50299864583333331</c:v>
                </c:pt>
                <c:pt idx="1327">
                  <c:v>0.50300266203703703</c:v>
                </c:pt>
                <c:pt idx="1328">
                  <c:v>0.50300572916666664</c:v>
                </c:pt>
                <c:pt idx="1329">
                  <c:v>0.50300937499999998</c:v>
                </c:pt>
                <c:pt idx="1330">
                  <c:v>0.50301325231481486</c:v>
                </c:pt>
                <c:pt idx="1331">
                  <c:v>0.50301721064814819</c:v>
                </c:pt>
                <c:pt idx="1332">
                  <c:v>0.50302060185185182</c:v>
                </c:pt>
                <c:pt idx="1333">
                  <c:v>0.50302467592592592</c:v>
                </c:pt>
                <c:pt idx="1334">
                  <c:v>0.50302842592592589</c:v>
                </c:pt>
                <c:pt idx="1335">
                  <c:v>0.50303306712962959</c:v>
                </c:pt>
                <c:pt idx="1336">
                  <c:v>0.50303699074074071</c:v>
                </c:pt>
                <c:pt idx="1337">
                  <c:v>0.50304081018518521</c:v>
                </c:pt>
                <c:pt idx="1338">
                  <c:v>0.50304447916666672</c:v>
                </c:pt>
                <c:pt idx="1339">
                  <c:v>0.50304942129629626</c:v>
                </c:pt>
                <c:pt idx="1340">
                  <c:v>0.50305326388888882</c:v>
                </c:pt>
                <c:pt idx="1341">
                  <c:v>0.50305832175925924</c:v>
                </c:pt>
                <c:pt idx="1342">
                  <c:v>0.50306177083333337</c:v>
                </c:pt>
                <c:pt idx="1343">
                  <c:v>0.50306555555555554</c:v>
                </c:pt>
                <c:pt idx="1344">
                  <c:v>0.50307016203703703</c:v>
                </c:pt>
                <c:pt idx="1345">
                  <c:v>0.50307380787037037</c:v>
                </c:pt>
                <c:pt idx="1346">
                  <c:v>0.50307818287037043</c:v>
                </c:pt>
                <c:pt idx="1347">
                  <c:v>0.50308173611111118</c:v>
                </c:pt>
                <c:pt idx="1348">
                  <c:v>0.50308519675925922</c:v>
                </c:pt>
                <c:pt idx="1349">
                  <c:v>0.50308876157407412</c:v>
                </c:pt>
                <c:pt idx="1350">
                  <c:v>0.50309268518518524</c:v>
                </c:pt>
                <c:pt idx="1351">
                  <c:v>0.50309615740740743</c:v>
                </c:pt>
                <c:pt idx="1352">
                  <c:v>0.50310019675925932</c:v>
                </c:pt>
                <c:pt idx="1353">
                  <c:v>0.50310417824074072</c:v>
                </c:pt>
                <c:pt idx="1354">
                  <c:v>0.50310759259259263</c:v>
                </c:pt>
                <c:pt idx="1355">
                  <c:v>0.50311148148148155</c:v>
                </c:pt>
                <c:pt idx="1356">
                  <c:v>0.50311546296296294</c:v>
                </c:pt>
                <c:pt idx="1357">
                  <c:v>0.50311874999999995</c:v>
                </c:pt>
                <c:pt idx="1358">
                  <c:v>0.5031226157407408</c:v>
                </c:pt>
                <c:pt idx="1359">
                  <c:v>0.50312636574074077</c:v>
                </c:pt>
                <c:pt idx="1360">
                  <c:v>0.5031301967592593</c:v>
                </c:pt>
                <c:pt idx="1361">
                  <c:v>0.50313337962962967</c:v>
                </c:pt>
                <c:pt idx="1362">
                  <c:v>0.50313711805555561</c:v>
                </c:pt>
                <c:pt idx="1363">
                  <c:v>0.50314077546296299</c:v>
                </c:pt>
                <c:pt idx="1364">
                  <c:v>0.50314432870370374</c:v>
                </c:pt>
                <c:pt idx="1365">
                  <c:v>0.50314725694444451</c:v>
                </c:pt>
                <c:pt idx="1366">
                  <c:v>0.50315067129629631</c:v>
                </c:pt>
                <c:pt idx="1367">
                  <c:v>0.50315353009259256</c:v>
                </c:pt>
                <c:pt idx="1368">
                  <c:v>0.50315696759259254</c:v>
                </c:pt>
                <c:pt idx="1369">
                  <c:v>0.503160613425926</c:v>
                </c:pt>
                <c:pt idx="1370">
                  <c:v>0.50316435185185182</c:v>
                </c:pt>
                <c:pt idx="1371">
                  <c:v>0.50316803240740737</c:v>
                </c:pt>
                <c:pt idx="1372">
                  <c:v>0.50317140046296294</c:v>
                </c:pt>
                <c:pt idx="1373">
                  <c:v>0.50317523148148147</c:v>
                </c:pt>
                <c:pt idx="1374">
                  <c:v>0.5031789699074074</c:v>
                </c:pt>
                <c:pt idx="1375">
                  <c:v>0.50318218749999999</c:v>
                </c:pt>
                <c:pt idx="1376">
                  <c:v>0.50318596064814813</c:v>
                </c:pt>
                <c:pt idx="1377">
                  <c:v>0.50318975694444446</c:v>
                </c:pt>
                <c:pt idx="1378">
                  <c:v>0.50319356481481481</c:v>
                </c:pt>
                <c:pt idx="1379">
                  <c:v>0.5031966898148148</c:v>
                </c:pt>
                <c:pt idx="1380">
                  <c:v>0.50320074074074073</c:v>
                </c:pt>
                <c:pt idx="1381">
                  <c:v>0.50320436342592589</c:v>
                </c:pt>
                <c:pt idx="1382">
                  <c:v>0.50320802083333327</c:v>
                </c:pt>
                <c:pt idx="1383">
                  <c:v>0.5032109027777778</c:v>
                </c:pt>
                <c:pt idx="1384">
                  <c:v>0.50321442129629623</c:v>
                </c:pt>
                <c:pt idx="1385">
                  <c:v>0.50321729166666673</c:v>
                </c:pt>
                <c:pt idx="1386">
                  <c:v>0.50322067129629633</c:v>
                </c:pt>
                <c:pt idx="1387">
                  <c:v>0.50322423611111111</c:v>
                </c:pt>
                <c:pt idx="1388">
                  <c:v>0.50322800925925926</c:v>
                </c:pt>
                <c:pt idx="1389">
                  <c:v>0.50323184027777779</c:v>
                </c:pt>
                <c:pt idx="1390">
                  <c:v>0.50323504629629634</c:v>
                </c:pt>
                <c:pt idx="1391">
                  <c:v>0.50323887731481476</c:v>
                </c:pt>
                <c:pt idx="1392">
                  <c:v>0.50324267361111108</c:v>
                </c:pt>
                <c:pt idx="1393">
                  <c:v>0.50324638888888884</c:v>
                </c:pt>
                <c:pt idx="1394">
                  <c:v>0.50324979166666661</c:v>
                </c:pt>
                <c:pt idx="1395">
                  <c:v>0.50325377314814812</c:v>
                </c:pt>
                <c:pt idx="1396">
                  <c:v>0.50325751157407406</c:v>
                </c:pt>
                <c:pt idx="1397">
                  <c:v>0.50326076388888896</c:v>
                </c:pt>
                <c:pt idx="1398">
                  <c:v>0.50326464120370373</c:v>
                </c:pt>
                <c:pt idx="1399">
                  <c:v>0.50326843749999994</c:v>
                </c:pt>
                <c:pt idx="1400">
                  <c:v>0.50327230324074079</c:v>
                </c:pt>
                <c:pt idx="1401">
                  <c:v>0.50327513888888886</c:v>
                </c:pt>
                <c:pt idx="1402">
                  <c:v>0.50327855324074078</c:v>
                </c:pt>
                <c:pt idx="1403">
                  <c:v>0.50328199074074076</c:v>
                </c:pt>
                <c:pt idx="1404">
                  <c:v>0.50328548611111112</c:v>
                </c:pt>
                <c:pt idx="1405">
                  <c:v>0.50328899305555552</c:v>
                </c:pt>
                <c:pt idx="1406">
                  <c:v>0.50329181712962956</c:v>
                </c:pt>
                <c:pt idx="1407">
                  <c:v>0.50329541666666666</c:v>
                </c:pt>
                <c:pt idx="1408">
                  <c:v>0.50329827546296302</c:v>
                </c:pt>
                <c:pt idx="1409">
                  <c:v>0.50330214120370365</c:v>
                </c:pt>
                <c:pt idx="1410">
                  <c:v>0.50330607638888891</c:v>
                </c:pt>
                <c:pt idx="1411">
                  <c:v>0.5033097685185185</c:v>
                </c:pt>
                <c:pt idx="1412">
                  <c:v>0.50331312500000003</c:v>
                </c:pt>
                <c:pt idx="1413">
                  <c:v>0.50331686342592585</c:v>
                </c:pt>
                <c:pt idx="1414">
                  <c:v>0.50332063657407411</c:v>
                </c:pt>
                <c:pt idx="1415">
                  <c:v>0.50332439814814822</c:v>
                </c:pt>
                <c:pt idx="1416">
                  <c:v>0.50332762731481484</c:v>
                </c:pt>
                <c:pt idx="1417">
                  <c:v>0.50333243055555554</c:v>
                </c:pt>
                <c:pt idx="1418">
                  <c:v>0.50333629629629628</c:v>
                </c:pt>
                <c:pt idx="1419">
                  <c:v>0.50334000000000001</c:v>
                </c:pt>
                <c:pt idx="1420">
                  <c:v>0.50334378472222219</c:v>
                </c:pt>
                <c:pt idx="1421">
                  <c:v>0.50334747685185188</c:v>
                </c:pt>
                <c:pt idx="1422">
                  <c:v>0.50335031249999995</c:v>
                </c:pt>
                <c:pt idx="1423">
                  <c:v>0.50335378472222225</c:v>
                </c:pt>
                <c:pt idx="1424">
                  <c:v>0.5033572106481482</c:v>
                </c:pt>
                <c:pt idx="1425">
                  <c:v>0.50336063657407404</c:v>
                </c:pt>
                <c:pt idx="1426">
                  <c:v>0.50336405092592595</c:v>
                </c:pt>
                <c:pt idx="1427">
                  <c:v>0.5033679513888889</c:v>
                </c:pt>
                <c:pt idx="1428">
                  <c:v>0.50337166666666666</c:v>
                </c:pt>
                <c:pt idx="1429">
                  <c:v>0.50337539351851845</c:v>
                </c:pt>
                <c:pt idx="1430">
                  <c:v>0.5033792245370371</c:v>
                </c:pt>
                <c:pt idx="1431">
                  <c:v>0.50338269675925928</c:v>
                </c:pt>
                <c:pt idx="1432">
                  <c:v>0.50338655092592599</c:v>
                </c:pt>
                <c:pt idx="1433">
                  <c:v>0.50339045138888883</c:v>
                </c:pt>
                <c:pt idx="1434">
                  <c:v>0.50339364583333335</c:v>
                </c:pt>
                <c:pt idx="1435">
                  <c:v>0.50339741898148149</c:v>
                </c:pt>
                <c:pt idx="1436">
                  <c:v>0.50340122685185185</c:v>
                </c:pt>
                <c:pt idx="1437">
                  <c:v>0.50340513888888883</c:v>
                </c:pt>
                <c:pt idx="1438">
                  <c:v>0.50340836805555556</c:v>
                </c:pt>
                <c:pt idx="1439">
                  <c:v>0.50341238425925927</c:v>
                </c:pt>
                <c:pt idx="1440">
                  <c:v>0.50341584490740743</c:v>
                </c:pt>
                <c:pt idx="1441">
                  <c:v>0.50341928240740741</c:v>
                </c:pt>
                <c:pt idx="1442">
                  <c:v>0.50342230324074078</c:v>
                </c:pt>
                <c:pt idx="1443">
                  <c:v>0.50342574074074076</c:v>
                </c:pt>
                <c:pt idx="1444">
                  <c:v>0.50342879629629633</c:v>
                </c:pt>
                <c:pt idx="1445">
                  <c:v>0.50343222222222217</c:v>
                </c:pt>
                <c:pt idx="1446">
                  <c:v>0.50343577546296292</c:v>
                </c:pt>
                <c:pt idx="1447">
                  <c:v>0.50343925925925925</c:v>
                </c:pt>
                <c:pt idx="1448">
                  <c:v>0.50344297453703701</c:v>
                </c:pt>
                <c:pt idx="1449">
                  <c:v>0.50344629629629634</c:v>
                </c:pt>
                <c:pt idx="1450">
                  <c:v>0.50345004629629631</c:v>
                </c:pt>
                <c:pt idx="1451">
                  <c:v>0.50345378472222224</c:v>
                </c:pt>
                <c:pt idx="1452">
                  <c:v>0.5034577199074074</c:v>
                </c:pt>
                <c:pt idx="1453">
                  <c:v>0.50346138888888892</c:v>
                </c:pt>
                <c:pt idx="1454">
                  <c:v>0.50346510416666668</c:v>
                </c:pt>
                <c:pt idx="1455">
                  <c:v>0.50346887731481482</c:v>
                </c:pt>
                <c:pt idx="1456">
                  <c:v>0.50347200231481481</c:v>
                </c:pt>
                <c:pt idx="1457">
                  <c:v>0.50347593749999997</c:v>
                </c:pt>
                <c:pt idx="1458">
                  <c:v>0.50347978009259264</c:v>
                </c:pt>
                <c:pt idx="1459">
                  <c:v>0.50348361111111106</c:v>
                </c:pt>
                <c:pt idx="1460">
                  <c:v>0.50348657407407404</c:v>
                </c:pt>
                <c:pt idx="1461">
                  <c:v>0.50349002314814817</c:v>
                </c:pt>
                <c:pt idx="1462">
                  <c:v>0.50349354166666671</c:v>
                </c:pt>
                <c:pt idx="1463">
                  <c:v>0.50349708333333332</c:v>
                </c:pt>
                <c:pt idx="1464">
                  <c:v>0.50350057870370368</c:v>
                </c:pt>
                <c:pt idx="1465">
                  <c:v>0.50350348379629628</c:v>
                </c:pt>
                <c:pt idx="1466">
                  <c:v>0.50350763888888894</c:v>
                </c:pt>
                <c:pt idx="1467">
                  <c:v>0.50351168981481476</c:v>
                </c:pt>
                <c:pt idx="1468">
                  <c:v>0.50351568287037041</c:v>
                </c:pt>
                <c:pt idx="1469">
                  <c:v>0.50351952546296297</c:v>
                </c:pt>
                <c:pt idx="1470">
                  <c:v>0.50352344907407409</c:v>
                </c:pt>
                <c:pt idx="1471">
                  <c:v>0.5035267361111111</c:v>
                </c:pt>
                <c:pt idx="1472">
                  <c:v>0.5035305902777778</c:v>
                </c:pt>
                <c:pt idx="1473">
                  <c:v>0.50353442129629633</c:v>
                </c:pt>
                <c:pt idx="1474">
                  <c:v>0.50353835648148149</c:v>
                </c:pt>
                <c:pt idx="1475">
                  <c:v>0.50354174768518523</c:v>
                </c:pt>
                <c:pt idx="1476">
                  <c:v>0.50354579861111104</c:v>
                </c:pt>
                <c:pt idx="1477">
                  <c:v>0.50354974537037034</c:v>
                </c:pt>
                <c:pt idx="1478">
                  <c:v>0.50355271990740735</c:v>
                </c:pt>
                <c:pt idx="1479">
                  <c:v>0.5035562731481481</c:v>
                </c:pt>
                <c:pt idx="1480">
                  <c:v>0.50355972222222223</c:v>
                </c:pt>
                <c:pt idx="1481">
                  <c:v>0.5035633796296296</c:v>
                </c:pt>
                <c:pt idx="1482">
                  <c:v>0.50356686342592594</c:v>
                </c:pt>
                <c:pt idx="1483">
                  <c:v>0.50356986111111113</c:v>
                </c:pt>
                <c:pt idx="1484">
                  <c:v>0.50357336805555553</c:v>
                </c:pt>
                <c:pt idx="1485">
                  <c:v>0.50357701388888887</c:v>
                </c:pt>
                <c:pt idx="1486">
                  <c:v>0.50358098379629623</c:v>
                </c:pt>
                <c:pt idx="1487">
                  <c:v>0.50358478009259267</c:v>
                </c:pt>
                <c:pt idx="1488">
                  <c:v>0.50358809027777773</c:v>
                </c:pt>
                <c:pt idx="1489">
                  <c:v>0.50359192129629626</c:v>
                </c:pt>
                <c:pt idx="1490">
                  <c:v>0.50359579861111115</c:v>
                </c:pt>
                <c:pt idx="1491">
                  <c:v>0.50359916666666671</c:v>
                </c:pt>
                <c:pt idx="1492">
                  <c:v>0.50360304398148148</c:v>
                </c:pt>
                <c:pt idx="1493">
                  <c:v>0.50360692129629625</c:v>
                </c:pt>
                <c:pt idx="1494">
                  <c:v>0.5036107870370371</c:v>
                </c:pt>
                <c:pt idx="1495">
                  <c:v>0.50361398148148151</c:v>
                </c:pt>
                <c:pt idx="1496">
                  <c:v>0.50361799768518523</c:v>
                </c:pt>
                <c:pt idx="1497">
                  <c:v>0.50362203703703701</c:v>
                </c:pt>
                <c:pt idx="1498">
                  <c:v>0.503625162037037</c:v>
                </c:pt>
                <c:pt idx="1499">
                  <c:v>0.50362895833333332</c:v>
                </c:pt>
                <c:pt idx="1500">
                  <c:v>0.50363326388888885</c:v>
                </c:pt>
                <c:pt idx="1501">
                  <c:v>0.50363678240740739</c:v>
                </c:pt>
                <c:pt idx="1502">
                  <c:v>0.50363993055555556</c:v>
                </c:pt>
                <c:pt idx="1503">
                  <c:v>0.50364365740740735</c:v>
                </c:pt>
                <c:pt idx="1504">
                  <c:v>0.50364745370370367</c:v>
                </c:pt>
                <c:pt idx="1505">
                  <c:v>0.50365155092592595</c:v>
                </c:pt>
                <c:pt idx="1506">
                  <c:v>0.50365503472222228</c:v>
                </c:pt>
                <c:pt idx="1507">
                  <c:v>0.50365894675925926</c:v>
                </c:pt>
                <c:pt idx="1508">
                  <c:v>0.50366287037037039</c:v>
                </c:pt>
                <c:pt idx="1509">
                  <c:v>0.50366627314814816</c:v>
                </c:pt>
                <c:pt idx="1510">
                  <c:v>0.50367011574074072</c:v>
                </c:pt>
                <c:pt idx="1511">
                  <c:v>0.50367394675925925</c:v>
                </c:pt>
                <c:pt idx="1512">
                  <c:v>0.50367732638888885</c:v>
                </c:pt>
                <c:pt idx="1513">
                  <c:v>0.50368143518518516</c:v>
                </c:pt>
                <c:pt idx="1514">
                  <c:v>0.5036854282407407</c:v>
                </c:pt>
                <c:pt idx="1515">
                  <c:v>0.50368871527777781</c:v>
                </c:pt>
                <c:pt idx="1516">
                  <c:v>0.50369241898148143</c:v>
                </c:pt>
                <c:pt idx="1517">
                  <c:v>0.50369592592592594</c:v>
                </c:pt>
                <c:pt idx="1518">
                  <c:v>0.50369940972222216</c:v>
                </c:pt>
                <c:pt idx="1519">
                  <c:v>0.50370298611111108</c:v>
                </c:pt>
                <c:pt idx="1520">
                  <c:v>0.50370581018518512</c:v>
                </c:pt>
                <c:pt idx="1521">
                  <c:v>0.50370936342592587</c:v>
                </c:pt>
                <c:pt idx="1522">
                  <c:v>0.50371278935185182</c:v>
                </c:pt>
                <c:pt idx="1523">
                  <c:v>0.50371624999999998</c:v>
                </c:pt>
                <c:pt idx="1524">
                  <c:v>0.50372053240740744</c:v>
                </c:pt>
                <c:pt idx="1525">
                  <c:v>0.50372342592592589</c:v>
                </c:pt>
                <c:pt idx="1526">
                  <c:v>0.50372733796296298</c:v>
                </c:pt>
                <c:pt idx="1527">
                  <c:v>0.50373107638888892</c:v>
                </c:pt>
                <c:pt idx="1528">
                  <c:v>0.50373489583333331</c:v>
                </c:pt>
                <c:pt idx="1529">
                  <c:v>0.50373815972222225</c:v>
                </c:pt>
                <c:pt idx="1530">
                  <c:v>0.50374207175925922</c:v>
                </c:pt>
                <c:pt idx="1531">
                  <c:v>0.50374574074074074</c:v>
                </c:pt>
                <c:pt idx="1532">
                  <c:v>0.50374969907407408</c:v>
                </c:pt>
                <c:pt idx="1533">
                  <c:v>0.50375290509259263</c:v>
                </c:pt>
                <c:pt idx="1534">
                  <c:v>0.50375684027777778</c:v>
                </c:pt>
                <c:pt idx="1535">
                  <c:v>0.50376087962962968</c:v>
                </c:pt>
                <c:pt idx="1536">
                  <c:v>0.50376393518518514</c:v>
                </c:pt>
                <c:pt idx="1537">
                  <c:v>0.50376748842592589</c:v>
                </c:pt>
                <c:pt idx="1538">
                  <c:v>0.50377090277777781</c:v>
                </c:pt>
                <c:pt idx="1539">
                  <c:v>0.50377436342592585</c:v>
                </c:pt>
                <c:pt idx="1540">
                  <c:v>0.50377778935185191</c:v>
                </c:pt>
                <c:pt idx="1541">
                  <c:v>0.50378121527777775</c:v>
                </c:pt>
                <c:pt idx="1542">
                  <c:v>0.50378457175925928</c:v>
                </c:pt>
                <c:pt idx="1543">
                  <c:v>0.5037883680555556</c:v>
                </c:pt>
                <c:pt idx="1544">
                  <c:v>0.50379221064814816</c:v>
                </c:pt>
                <c:pt idx="1545">
                  <c:v>0.50379593749999996</c:v>
                </c:pt>
                <c:pt idx="1546">
                  <c:v>0.50379917824074072</c:v>
                </c:pt>
                <c:pt idx="1547">
                  <c:v>0.50380311342592587</c:v>
                </c:pt>
                <c:pt idx="1548">
                  <c:v>0.50380695601851855</c:v>
                </c:pt>
                <c:pt idx="1549">
                  <c:v>0.50381025462962958</c:v>
                </c:pt>
                <c:pt idx="1550">
                  <c:v>0.50381428240740744</c:v>
                </c:pt>
                <c:pt idx="1551">
                  <c:v>0.50381820601851846</c:v>
                </c:pt>
                <c:pt idx="1552">
                  <c:v>0.50382194444444439</c:v>
                </c:pt>
                <c:pt idx="1553">
                  <c:v>0.50382568287037033</c:v>
                </c:pt>
                <c:pt idx="1554">
                  <c:v>0.50382947916666665</c:v>
                </c:pt>
                <c:pt idx="1555">
                  <c:v>0.50383291666666663</c:v>
                </c:pt>
                <c:pt idx="1556">
                  <c:v>0.50383579861111116</c:v>
                </c:pt>
                <c:pt idx="1557">
                  <c:v>0.50383927083333335</c:v>
                </c:pt>
                <c:pt idx="1558">
                  <c:v>0.50384223379629633</c:v>
                </c:pt>
                <c:pt idx="1559">
                  <c:v>0.50384568287037035</c:v>
                </c:pt>
                <c:pt idx="1560">
                  <c:v>0.50384920138888889</c:v>
                </c:pt>
                <c:pt idx="1561">
                  <c:v>0.50385263888888887</c:v>
                </c:pt>
                <c:pt idx="1562">
                  <c:v>0.50385611111111117</c:v>
                </c:pt>
                <c:pt idx="1563">
                  <c:v>0.50385947916666673</c:v>
                </c:pt>
                <c:pt idx="1564">
                  <c:v>0.50386327546296295</c:v>
                </c:pt>
                <c:pt idx="1565">
                  <c:v>0.50386707175925927</c:v>
                </c:pt>
                <c:pt idx="1566">
                  <c:v>0.50387189814814815</c:v>
                </c:pt>
                <c:pt idx="1567">
                  <c:v>0.50387541666666669</c:v>
                </c:pt>
                <c:pt idx="1568">
                  <c:v>0.50387918981481483</c:v>
                </c:pt>
                <c:pt idx="1569">
                  <c:v>0.50388320601851855</c:v>
                </c:pt>
                <c:pt idx="1570">
                  <c:v>0.50388697916666669</c:v>
                </c:pt>
                <c:pt idx="1571">
                  <c:v>0.50389072916666666</c:v>
                </c:pt>
                <c:pt idx="1572">
                  <c:v>0.50389489583333336</c:v>
                </c:pt>
                <c:pt idx="1573">
                  <c:v>0.50389859953703697</c:v>
                </c:pt>
                <c:pt idx="1574">
                  <c:v>0.50390240740740744</c:v>
                </c:pt>
                <c:pt idx="1575">
                  <c:v>0.50390527777777783</c:v>
                </c:pt>
                <c:pt idx="1576">
                  <c:v>0.50390873842592587</c:v>
                </c:pt>
                <c:pt idx="1577">
                  <c:v>0.50391166666666665</c:v>
                </c:pt>
                <c:pt idx="1578">
                  <c:v>0.50391520833333336</c:v>
                </c:pt>
                <c:pt idx="1579">
                  <c:v>0.50391871527777776</c:v>
                </c:pt>
                <c:pt idx="1580">
                  <c:v>0.50392231481481475</c:v>
                </c:pt>
                <c:pt idx="1581">
                  <c:v>0.50392615740740743</c:v>
                </c:pt>
                <c:pt idx="1582">
                  <c:v>0.50392958333333338</c:v>
                </c:pt>
                <c:pt idx="1583">
                  <c:v>0.503933449074074</c:v>
                </c:pt>
                <c:pt idx="1584">
                  <c:v>0.50393743055555562</c:v>
                </c:pt>
                <c:pt idx="1585">
                  <c:v>0.50394083333333339</c:v>
                </c:pt>
                <c:pt idx="1586">
                  <c:v>0.50394464120370375</c:v>
                </c:pt>
                <c:pt idx="1587">
                  <c:v>0.50394848379629631</c:v>
                </c:pt>
                <c:pt idx="1588">
                  <c:v>0.50395224537037031</c:v>
                </c:pt>
                <c:pt idx="1589">
                  <c:v>0.50395549768518522</c:v>
                </c:pt>
                <c:pt idx="1590">
                  <c:v>0.50395944444444452</c:v>
                </c:pt>
                <c:pt idx="1591">
                  <c:v>0.50396331018518514</c:v>
                </c:pt>
                <c:pt idx="1592">
                  <c:v>0.5039665509259259</c:v>
                </c:pt>
                <c:pt idx="1593">
                  <c:v>0.50397021990740742</c:v>
                </c:pt>
                <c:pt idx="1594">
                  <c:v>0.50397371527777779</c:v>
                </c:pt>
                <c:pt idx="1595">
                  <c:v>0.5039772569444444</c:v>
                </c:pt>
                <c:pt idx="1596">
                  <c:v>0.50398082175925929</c:v>
                </c:pt>
                <c:pt idx="1597">
                  <c:v>0.50398364583333333</c:v>
                </c:pt>
                <c:pt idx="1598">
                  <c:v>0.50398708333333331</c:v>
                </c:pt>
                <c:pt idx="1599">
                  <c:v>0.5039899537037037</c:v>
                </c:pt>
                <c:pt idx="1600">
                  <c:v>0.50399353009259262</c:v>
                </c:pt>
                <c:pt idx="1601">
                  <c:v>0.50399728009259259</c:v>
                </c:pt>
                <c:pt idx="1602">
                  <c:v>0.50400109953703709</c:v>
                </c:pt>
                <c:pt idx="1603">
                  <c:v>0.50400446759259265</c:v>
                </c:pt>
                <c:pt idx="1604">
                  <c:v>0.50400835648148146</c:v>
                </c:pt>
                <c:pt idx="1605">
                  <c:v>0.50401215277777778</c:v>
                </c:pt>
                <c:pt idx="1606">
                  <c:v>0.50401616898148149</c:v>
                </c:pt>
                <c:pt idx="1607">
                  <c:v>0.5040200578703703</c:v>
                </c:pt>
                <c:pt idx="1608">
                  <c:v>0.50402392361111115</c:v>
                </c:pt>
                <c:pt idx="1609">
                  <c:v>0.50402774305555553</c:v>
                </c:pt>
                <c:pt idx="1610">
                  <c:v>0.50403090277777773</c:v>
                </c:pt>
                <c:pt idx="1611">
                  <c:v>0.50403502314814819</c:v>
                </c:pt>
                <c:pt idx="1612">
                  <c:v>0.50403887731481478</c:v>
                </c:pt>
                <c:pt idx="1613">
                  <c:v>0.50404193287037036</c:v>
                </c:pt>
                <c:pt idx="1614">
                  <c:v>0.50404542824074072</c:v>
                </c:pt>
                <c:pt idx="1615">
                  <c:v>0.50404892361111109</c:v>
                </c:pt>
                <c:pt idx="1616">
                  <c:v>0.50405250000000001</c:v>
                </c:pt>
                <c:pt idx="1617">
                  <c:v>0.5040559375</c:v>
                </c:pt>
                <c:pt idx="1618">
                  <c:v>0.50405879629629624</c:v>
                </c:pt>
                <c:pt idx="1619">
                  <c:v>0.50406283564814813</c:v>
                </c:pt>
                <c:pt idx="1620">
                  <c:v>0.5040667129629629</c:v>
                </c:pt>
                <c:pt idx="1621">
                  <c:v>0.50407050925925923</c:v>
                </c:pt>
                <c:pt idx="1622">
                  <c:v>0.50407377314814816</c:v>
                </c:pt>
                <c:pt idx="1623">
                  <c:v>0.50407760416666669</c:v>
                </c:pt>
                <c:pt idx="1624">
                  <c:v>0.50408152777777782</c:v>
                </c:pt>
                <c:pt idx="1625">
                  <c:v>0.50408524305555558</c:v>
                </c:pt>
                <c:pt idx="1626">
                  <c:v>0.50408863425925932</c:v>
                </c:pt>
                <c:pt idx="1627">
                  <c:v>0.50409256944444447</c:v>
                </c:pt>
                <c:pt idx="1628">
                  <c:v>0.50409637731481483</c:v>
                </c:pt>
                <c:pt idx="1629">
                  <c:v>0.50410023148148142</c:v>
                </c:pt>
                <c:pt idx="1630">
                  <c:v>0.50410412037037033</c:v>
                </c:pt>
                <c:pt idx="1631">
                  <c:v>0.5041079629629629</c:v>
                </c:pt>
                <c:pt idx="1632">
                  <c:v>0.50411085648148146</c:v>
                </c:pt>
                <c:pt idx="1633">
                  <c:v>0.50411513888888893</c:v>
                </c:pt>
                <c:pt idx="1634">
                  <c:v>0.50411799768518517</c:v>
                </c:pt>
                <c:pt idx="1635">
                  <c:v>0.5041215740740741</c:v>
                </c:pt>
                <c:pt idx="1636">
                  <c:v>0.50412501157407408</c:v>
                </c:pt>
                <c:pt idx="1637">
                  <c:v>0.50412853009259262</c:v>
                </c:pt>
                <c:pt idx="1638">
                  <c:v>0.5041313657407408</c:v>
                </c:pt>
                <c:pt idx="1639">
                  <c:v>0.50413513888888895</c:v>
                </c:pt>
                <c:pt idx="1640">
                  <c:v>0.50413925925925929</c:v>
                </c:pt>
                <c:pt idx="1641">
                  <c:v>0.50414300925925926</c:v>
                </c:pt>
                <c:pt idx="1642">
                  <c:v>0.50414635416666664</c:v>
                </c:pt>
                <c:pt idx="1643">
                  <c:v>0.50415013888888882</c:v>
                </c:pt>
                <c:pt idx="1644">
                  <c:v>0.50415399305555553</c:v>
                </c:pt>
                <c:pt idx="1645">
                  <c:v>0.50415777777777782</c:v>
                </c:pt>
                <c:pt idx="1646">
                  <c:v>0.50416122685185183</c:v>
                </c:pt>
                <c:pt idx="1647">
                  <c:v>0.50416508101851853</c:v>
                </c:pt>
                <c:pt idx="1648">
                  <c:v>0.50416896990740734</c:v>
                </c:pt>
                <c:pt idx="1649">
                  <c:v>0.50417248842592588</c:v>
                </c:pt>
                <c:pt idx="1650">
                  <c:v>0.50417658564814816</c:v>
                </c:pt>
                <c:pt idx="1651">
                  <c:v>0.50418052083333331</c:v>
                </c:pt>
                <c:pt idx="1652">
                  <c:v>0.50418344907407409</c:v>
                </c:pt>
                <c:pt idx="1653">
                  <c:v>0.50418695601851848</c:v>
                </c:pt>
                <c:pt idx="1654">
                  <c:v>0.50419047453703703</c:v>
                </c:pt>
                <c:pt idx="1655">
                  <c:v>0.50419396990740739</c:v>
                </c:pt>
                <c:pt idx="1656">
                  <c:v>0.50419756944444438</c:v>
                </c:pt>
                <c:pt idx="1657">
                  <c:v>0.50420144675925926</c:v>
                </c:pt>
                <c:pt idx="1658">
                  <c:v>0.5042053125</c:v>
                </c:pt>
                <c:pt idx="1659">
                  <c:v>0.50420935185185189</c:v>
                </c:pt>
                <c:pt idx="1660">
                  <c:v>0.50421270833333331</c:v>
                </c:pt>
                <c:pt idx="1661">
                  <c:v>0.50421690972222222</c:v>
                </c:pt>
                <c:pt idx="1662">
                  <c:v>0.50422083333333334</c:v>
                </c:pt>
                <c:pt idx="1663">
                  <c:v>0.50422440972222227</c:v>
                </c:pt>
                <c:pt idx="1664">
                  <c:v>0.50422842592592587</c:v>
                </c:pt>
                <c:pt idx="1665">
                  <c:v>0.50423248842592594</c:v>
                </c:pt>
                <c:pt idx="1666">
                  <c:v>0.50423575231481477</c:v>
                </c:pt>
                <c:pt idx="1667">
                  <c:v>0.5042397106481481</c:v>
                </c:pt>
                <c:pt idx="1668">
                  <c:v>0.50424373842592596</c:v>
                </c:pt>
                <c:pt idx="1669">
                  <c:v>0.50424756944444449</c:v>
                </c:pt>
                <c:pt idx="1670">
                  <c:v>0.50425053240740747</c:v>
                </c:pt>
                <c:pt idx="1671">
                  <c:v>0.50425406249999993</c:v>
                </c:pt>
                <c:pt idx="1672">
                  <c:v>0.50425756944444444</c:v>
                </c:pt>
                <c:pt idx="1673">
                  <c:v>0.50426121527777779</c:v>
                </c:pt>
                <c:pt idx="1674">
                  <c:v>0.50426412037037038</c:v>
                </c:pt>
                <c:pt idx="1675">
                  <c:v>0.50426773148148152</c:v>
                </c:pt>
                <c:pt idx="1676">
                  <c:v>0.50427067129629632</c:v>
                </c:pt>
                <c:pt idx="1677">
                  <c:v>0.50427447916666668</c:v>
                </c:pt>
                <c:pt idx="1678">
                  <c:v>0.50427843750000001</c:v>
                </c:pt>
                <c:pt idx="1679">
                  <c:v>0.50428232638888892</c:v>
                </c:pt>
                <c:pt idx="1680">
                  <c:v>0.5042862384259259</c:v>
                </c:pt>
                <c:pt idx="1681">
                  <c:v>0.50429012731481482</c:v>
                </c:pt>
                <c:pt idx="1682">
                  <c:v>0.50429399305555556</c:v>
                </c:pt>
                <c:pt idx="1683">
                  <c:v>0.50429791666666668</c:v>
                </c:pt>
                <c:pt idx="1684">
                  <c:v>0.5043019675925926</c:v>
                </c:pt>
                <c:pt idx="1685">
                  <c:v>0.50430539351851855</c:v>
                </c:pt>
                <c:pt idx="1686">
                  <c:v>0.50430943287037033</c:v>
                </c:pt>
                <c:pt idx="1687">
                  <c:v>0.50431332175925925</c:v>
                </c:pt>
                <c:pt idx="1688">
                  <c:v>0.5043165277777778</c:v>
                </c:pt>
                <c:pt idx="1689">
                  <c:v>0.50432040509259257</c:v>
                </c:pt>
                <c:pt idx="1690">
                  <c:v>0.5043241087962963</c:v>
                </c:pt>
                <c:pt idx="1691">
                  <c:v>0.5043276157407407</c:v>
                </c:pt>
                <c:pt idx="1692">
                  <c:v>0.50433118055555559</c:v>
                </c:pt>
                <c:pt idx="1693">
                  <c:v>0.50433415509259261</c:v>
                </c:pt>
                <c:pt idx="1694">
                  <c:v>0.5043377546296296</c:v>
                </c:pt>
                <c:pt idx="1695">
                  <c:v>0.50434179398148149</c:v>
                </c:pt>
                <c:pt idx="1696">
                  <c:v>0.50434575231481482</c:v>
                </c:pt>
                <c:pt idx="1697">
                  <c:v>0.5043493171296296</c:v>
                </c:pt>
                <c:pt idx="1698">
                  <c:v>0.50435318287037034</c:v>
                </c:pt>
                <c:pt idx="1699">
                  <c:v>0.50435809027777778</c:v>
                </c:pt>
                <c:pt idx="1700">
                  <c:v>0.50436162037037036</c:v>
                </c:pt>
                <c:pt idx="1701">
                  <c:v>0.50436550925925927</c:v>
                </c:pt>
                <c:pt idx="1702">
                  <c:v>0.50436883101851848</c:v>
                </c:pt>
                <c:pt idx="1703">
                  <c:v>0.5043727546296296</c:v>
                </c:pt>
                <c:pt idx="1704">
                  <c:v>0.50437672453703708</c:v>
                </c:pt>
                <c:pt idx="1705">
                  <c:v>0.50438075231481483</c:v>
                </c:pt>
                <c:pt idx="1706">
                  <c:v>0.50438425925925923</c:v>
                </c:pt>
                <c:pt idx="1707">
                  <c:v>0.50438773148148142</c:v>
                </c:pt>
                <c:pt idx="1708">
                  <c:v>0.50439127314814813</c:v>
                </c:pt>
                <c:pt idx="1709">
                  <c:v>0.50439475694444447</c:v>
                </c:pt>
                <c:pt idx="1710">
                  <c:v>0.5043976736111111</c:v>
                </c:pt>
                <c:pt idx="1711">
                  <c:v>0.50440120370370367</c:v>
                </c:pt>
                <c:pt idx="1712">
                  <c:v>0.50440466435185183</c:v>
                </c:pt>
                <c:pt idx="1713">
                  <c:v>0.50440825231481479</c:v>
                </c:pt>
                <c:pt idx="1714">
                  <c:v>0.50441173611111112</c:v>
                </c:pt>
                <c:pt idx="1715">
                  <c:v>0.50441509259259265</c:v>
                </c:pt>
                <c:pt idx="1716">
                  <c:v>0.50441920138888896</c:v>
                </c:pt>
                <c:pt idx="1717">
                  <c:v>0.50442305555555556</c:v>
                </c:pt>
                <c:pt idx="1718">
                  <c:v>0.50442680555555552</c:v>
                </c:pt>
                <c:pt idx="1719">
                  <c:v>0.50443027777777771</c:v>
                </c:pt>
                <c:pt idx="1720">
                  <c:v>0.50443405092592586</c:v>
                </c:pt>
                <c:pt idx="1721">
                  <c:v>0.50443795138888892</c:v>
                </c:pt>
                <c:pt idx="1722">
                  <c:v>0.50444141203703707</c:v>
                </c:pt>
                <c:pt idx="1723">
                  <c:v>0.50444539351851858</c:v>
                </c:pt>
                <c:pt idx="1724">
                  <c:v>0.50444925925925921</c:v>
                </c:pt>
                <c:pt idx="1725">
                  <c:v>0.50445314814814812</c:v>
                </c:pt>
                <c:pt idx="1726">
                  <c:v>0.50445694444444444</c:v>
                </c:pt>
                <c:pt idx="1727">
                  <c:v>0.50446052083333337</c:v>
                </c:pt>
                <c:pt idx="1728">
                  <c:v>0.50446401620370374</c:v>
                </c:pt>
                <c:pt idx="1729">
                  <c:v>0.50446695601851854</c:v>
                </c:pt>
                <c:pt idx="1730">
                  <c:v>0.50447048611111112</c:v>
                </c:pt>
                <c:pt idx="1731">
                  <c:v>0.50447396990740734</c:v>
                </c:pt>
                <c:pt idx="1732">
                  <c:v>0.50447761574074079</c:v>
                </c:pt>
                <c:pt idx="1733">
                  <c:v>0.50448158564814816</c:v>
                </c:pt>
                <c:pt idx="1734">
                  <c:v>0.50448487268518516</c:v>
                </c:pt>
                <c:pt idx="1735">
                  <c:v>0.50448898148148147</c:v>
                </c:pt>
                <c:pt idx="1736">
                  <c:v>0.50449298611111104</c:v>
                </c:pt>
                <c:pt idx="1737">
                  <c:v>0.50449621527777777</c:v>
                </c:pt>
                <c:pt idx="1738">
                  <c:v>0.50450002314814812</c:v>
                </c:pt>
                <c:pt idx="1739">
                  <c:v>0.50450386574074069</c:v>
                </c:pt>
                <c:pt idx="1740">
                  <c:v>0.50450761574074077</c:v>
                </c:pt>
                <c:pt idx="1741">
                  <c:v>0.50451099537037036</c:v>
                </c:pt>
                <c:pt idx="1742">
                  <c:v>0.50451487268518524</c:v>
                </c:pt>
                <c:pt idx="1743">
                  <c:v>0.50451873842592587</c:v>
                </c:pt>
                <c:pt idx="1744">
                  <c:v>0.50452199074074067</c:v>
                </c:pt>
                <c:pt idx="1745">
                  <c:v>0.50452577546296296</c:v>
                </c:pt>
                <c:pt idx="1746">
                  <c:v>0.50452924768518514</c:v>
                </c:pt>
                <c:pt idx="1747">
                  <c:v>0.50453271990740733</c:v>
                </c:pt>
                <c:pt idx="1748">
                  <c:v>0.50453626157407405</c:v>
                </c:pt>
                <c:pt idx="1749">
                  <c:v>0.50453914351851858</c:v>
                </c:pt>
                <c:pt idx="1750">
                  <c:v>0.5045425925925926</c:v>
                </c:pt>
                <c:pt idx="1751">
                  <c:v>0.50454548611111105</c:v>
                </c:pt>
                <c:pt idx="1752">
                  <c:v>0.50454898148148153</c:v>
                </c:pt>
                <c:pt idx="1753">
                  <c:v>0.5045529861111111</c:v>
                </c:pt>
                <c:pt idx="1754">
                  <c:v>0.50455690972222222</c:v>
                </c:pt>
                <c:pt idx="1755">
                  <c:v>0.50456018518518519</c:v>
                </c:pt>
                <c:pt idx="1756">
                  <c:v>0.50456445601851851</c:v>
                </c:pt>
                <c:pt idx="1757">
                  <c:v>0.50456839120370367</c:v>
                </c:pt>
                <c:pt idx="1758">
                  <c:v>0.50457160879629626</c:v>
                </c:pt>
                <c:pt idx="1759">
                  <c:v>0.50457545138888882</c:v>
                </c:pt>
                <c:pt idx="1760">
                  <c:v>0.50457929398148149</c:v>
                </c:pt>
                <c:pt idx="1761">
                  <c:v>0.50458315972222223</c:v>
                </c:pt>
                <c:pt idx="1762">
                  <c:v>0.5045864351851852</c:v>
                </c:pt>
                <c:pt idx="1763">
                  <c:v>0.50459039351851853</c:v>
                </c:pt>
                <c:pt idx="1764">
                  <c:v>0.50459417824074071</c:v>
                </c:pt>
                <c:pt idx="1765">
                  <c:v>0.50459746527777771</c:v>
                </c:pt>
                <c:pt idx="1766">
                  <c:v>0.50460179398148142</c:v>
                </c:pt>
                <c:pt idx="1767">
                  <c:v>0.50460539351851852</c:v>
                </c:pt>
                <c:pt idx="1768">
                  <c:v>0.50460890046296292</c:v>
                </c:pt>
                <c:pt idx="1769">
                  <c:v>0.50461180555555563</c:v>
                </c:pt>
                <c:pt idx="1770">
                  <c:v>0.50461528935185185</c:v>
                </c:pt>
                <c:pt idx="1771">
                  <c:v>0.50461923611111115</c:v>
                </c:pt>
                <c:pt idx="1772">
                  <c:v>0.50462341435185187</c:v>
                </c:pt>
                <c:pt idx="1773">
                  <c:v>0.50462675925925926</c:v>
                </c:pt>
                <c:pt idx="1774">
                  <c:v>0.50463071759259259</c:v>
                </c:pt>
                <c:pt idx="1775">
                  <c:v>0.50463478009259266</c:v>
                </c:pt>
                <c:pt idx="1776">
                  <c:v>0.50463803240740746</c:v>
                </c:pt>
                <c:pt idx="1777">
                  <c:v>0.50464212962962962</c:v>
                </c:pt>
                <c:pt idx="1778">
                  <c:v>0.50464601851851854</c:v>
                </c:pt>
                <c:pt idx="1779">
                  <c:v>0.50464991898148148</c:v>
                </c:pt>
                <c:pt idx="1780">
                  <c:v>0.50465376157407404</c:v>
                </c:pt>
                <c:pt idx="1781">
                  <c:v>0.50465773148148141</c:v>
                </c:pt>
                <c:pt idx="1782">
                  <c:v>0.50466100694444449</c:v>
                </c:pt>
                <c:pt idx="1783">
                  <c:v>0.50466487268518512</c:v>
                </c:pt>
                <c:pt idx="1784">
                  <c:v>0.50466837962962963</c:v>
                </c:pt>
                <c:pt idx="1785">
                  <c:v>0.50467186342592596</c:v>
                </c:pt>
                <c:pt idx="1786">
                  <c:v>0.50467555555555554</c:v>
                </c:pt>
                <c:pt idx="1787">
                  <c:v>0.50467844907407411</c:v>
                </c:pt>
                <c:pt idx="1788">
                  <c:v>0.5046820486111111</c:v>
                </c:pt>
                <c:pt idx="1789">
                  <c:v>0.50468559027777771</c:v>
                </c:pt>
                <c:pt idx="1790">
                  <c:v>0.50468917824074078</c:v>
                </c:pt>
                <c:pt idx="1791">
                  <c:v>0.50469307870370372</c:v>
                </c:pt>
                <c:pt idx="1792">
                  <c:v>0.5046965162037037</c:v>
                </c:pt>
                <c:pt idx="1793">
                  <c:v>0.50470042824074068</c:v>
                </c:pt>
                <c:pt idx="1794">
                  <c:v>0.50470427083333336</c:v>
                </c:pt>
                <c:pt idx="1795">
                  <c:v>0.50470758101851854</c:v>
                </c:pt>
                <c:pt idx="1796">
                  <c:v>0.50471157407407408</c:v>
                </c:pt>
                <c:pt idx="1797">
                  <c:v>0.50471534722222222</c:v>
                </c:pt>
                <c:pt idx="1798">
                  <c:v>0.50471916666666672</c:v>
                </c:pt>
                <c:pt idx="1799">
                  <c:v>0.50472262731481476</c:v>
                </c:pt>
                <c:pt idx="1800">
                  <c:v>0.50472653935185186</c:v>
                </c:pt>
                <c:pt idx="1801">
                  <c:v>0.50473040509259259</c:v>
                </c:pt>
                <c:pt idx="1802">
                  <c:v>0.50473377314814816</c:v>
                </c:pt>
                <c:pt idx="1803">
                  <c:v>0.5047375462962963</c:v>
                </c:pt>
                <c:pt idx="1804">
                  <c:v>0.50474099537037043</c:v>
                </c:pt>
                <c:pt idx="1805">
                  <c:v>0.50474451388888886</c:v>
                </c:pt>
                <c:pt idx="1806">
                  <c:v>0.50474739583333339</c:v>
                </c:pt>
                <c:pt idx="1807">
                  <c:v>0.50475097222222221</c:v>
                </c:pt>
                <c:pt idx="1808">
                  <c:v>0.50475393518518519</c:v>
                </c:pt>
                <c:pt idx="1809">
                  <c:v>0.50475807870370371</c:v>
                </c:pt>
                <c:pt idx="1810">
                  <c:v>0.50476232638888885</c:v>
                </c:pt>
                <c:pt idx="1811">
                  <c:v>0.50476563657407414</c:v>
                </c:pt>
                <c:pt idx="1812">
                  <c:v>0.50476952546296294</c:v>
                </c:pt>
                <c:pt idx="1813">
                  <c:v>0.50477366898148146</c:v>
                </c:pt>
                <c:pt idx="1814">
                  <c:v>0.50477700231481482</c:v>
                </c:pt>
                <c:pt idx="1815">
                  <c:v>0.50478092592592594</c:v>
                </c:pt>
                <c:pt idx="1816">
                  <c:v>0.50478502314814822</c:v>
                </c:pt>
                <c:pt idx="1817">
                  <c:v>0.50478843750000002</c:v>
                </c:pt>
                <c:pt idx="1818">
                  <c:v>0.50479251157407401</c:v>
                </c:pt>
                <c:pt idx="1819">
                  <c:v>0.50479657407407408</c:v>
                </c:pt>
                <c:pt idx="1820">
                  <c:v>0.50480068287037039</c:v>
                </c:pt>
                <c:pt idx="1821">
                  <c:v>0.50480439814814815</c:v>
                </c:pt>
                <c:pt idx="1822">
                  <c:v>0.50480793981481475</c:v>
                </c:pt>
                <c:pt idx="1823">
                  <c:v>0.50481150462962965</c:v>
                </c:pt>
                <c:pt idx="1824">
                  <c:v>0.50481451388888887</c:v>
                </c:pt>
                <c:pt idx="1825">
                  <c:v>0.50481802083333338</c:v>
                </c:pt>
                <c:pt idx="1826">
                  <c:v>0.50482158564814816</c:v>
                </c:pt>
                <c:pt idx="1827">
                  <c:v>0.50482509259259256</c:v>
                </c:pt>
                <c:pt idx="1828">
                  <c:v>0.50482866898148149</c:v>
                </c:pt>
                <c:pt idx="1829">
                  <c:v>0.50483194444444446</c:v>
                </c:pt>
                <c:pt idx="1830">
                  <c:v>0.5048359375</c:v>
                </c:pt>
                <c:pt idx="1831">
                  <c:v>0.50483979166666659</c:v>
                </c:pt>
                <c:pt idx="1832">
                  <c:v>0.50484480324074077</c:v>
                </c:pt>
                <c:pt idx="1833">
                  <c:v>0.50484884259259266</c:v>
                </c:pt>
                <c:pt idx="1834">
                  <c:v>0.50485210648148149</c:v>
                </c:pt>
                <c:pt idx="1835">
                  <c:v>0.50485598379629637</c:v>
                </c:pt>
                <c:pt idx="1836">
                  <c:v>0.50485982638888893</c:v>
                </c:pt>
                <c:pt idx="1837">
                  <c:v>0.50486368055555553</c:v>
                </c:pt>
                <c:pt idx="1838">
                  <c:v>0.5048670833333333</c:v>
                </c:pt>
                <c:pt idx="1839">
                  <c:v>0.50487122685185182</c:v>
                </c:pt>
                <c:pt idx="1840">
                  <c:v>0.50487501157407411</c:v>
                </c:pt>
                <c:pt idx="1841">
                  <c:v>0.50487811342592592</c:v>
                </c:pt>
                <c:pt idx="1842">
                  <c:v>0.50488167824074071</c:v>
                </c:pt>
                <c:pt idx="1843">
                  <c:v>0.50488532407407405</c:v>
                </c:pt>
                <c:pt idx="1844">
                  <c:v>0.50488920138888893</c:v>
                </c:pt>
                <c:pt idx="1845">
                  <c:v>0.50489216435185191</c:v>
                </c:pt>
                <c:pt idx="1846">
                  <c:v>0.5048961111111111</c:v>
                </c:pt>
                <c:pt idx="1847">
                  <c:v>0.50490010416666664</c:v>
                </c:pt>
                <c:pt idx="1848">
                  <c:v>0.50490417824074074</c:v>
                </c:pt>
                <c:pt idx="1849">
                  <c:v>0.50490771990740735</c:v>
                </c:pt>
                <c:pt idx="1850">
                  <c:v>0.50491182870370366</c:v>
                </c:pt>
                <c:pt idx="1851">
                  <c:v>0.50491575231481478</c:v>
                </c:pt>
                <c:pt idx="1852">
                  <c:v>0.50491910879629631</c:v>
                </c:pt>
                <c:pt idx="1853">
                  <c:v>0.50492304398148147</c:v>
                </c:pt>
                <c:pt idx="1854">
                  <c:v>0.50492715277777778</c:v>
                </c:pt>
                <c:pt idx="1855">
                  <c:v>0.50493065972222217</c:v>
                </c:pt>
                <c:pt idx="1856">
                  <c:v>0.50493476851851848</c:v>
                </c:pt>
                <c:pt idx="1857">
                  <c:v>0.5049387847222222</c:v>
                </c:pt>
                <c:pt idx="1858">
                  <c:v>0.50494218749999997</c:v>
                </c:pt>
                <c:pt idx="1859">
                  <c:v>0.50494575231481476</c:v>
                </c:pt>
                <c:pt idx="1860">
                  <c:v>0.50494939814814821</c:v>
                </c:pt>
                <c:pt idx="1861">
                  <c:v>0.5049529976851852</c:v>
                </c:pt>
                <c:pt idx="1862">
                  <c:v>0.5049560300925926</c:v>
                </c:pt>
                <c:pt idx="1863">
                  <c:v>0.50495959490740738</c:v>
                </c:pt>
                <c:pt idx="1864">
                  <c:v>0.50496315972222228</c:v>
                </c:pt>
                <c:pt idx="1865">
                  <c:v>0.50496695601851849</c:v>
                </c:pt>
                <c:pt idx="1866">
                  <c:v>0.50497094907407403</c:v>
                </c:pt>
                <c:pt idx="1867">
                  <c:v>0.50497443287037036</c:v>
                </c:pt>
                <c:pt idx="1868">
                  <c:v>0.50497871527777771</c:v>
                </c:pt>
                <c:pt idx="1869">
                  <c:v>0.50498270833333336</c:v>
                </c:pt>
                <c:pt idx="1870">
                  <c:v>0.50498667824074073</c:v>
                </c:pt>
                <c:pt idx="1871">
                  <c:v>0.50499065972222223</c:v>
                </c:pt>
                <c:pt idx="1872">
                  <c:v>0.50499427083333337</c:v>
                </c:pt>
                <c:pt idx="1873">
                  <c:v>0.50499829861111112</c:v>
                </c:pt>
                <c:pt idx="1874">
                  <c:v>0.50500241898148146</c:v>
                </c:pt>
                <c:pt idx="1875">
                  <c:v>0.50500592592592597</c:v>
                </c:pt>
                <c:pt idx="1876">
                  <c:v>0.50501000000000007</c:v>
                </c:pt>
                <c:pt idx="1877">
                  <c:v>0.50501400462962964</c:v>
                </c:pt>
                <c:pt idx="1878">
                  <c:v>0.50501703703703704</c:v>
                </c:pt>
                <c:pt idx="1879">
                  <c:v>0.5050207523148148</c:v>
                </c:pt>
                <c:pt idx="1880">
                  <c:v>0.50502449074074074</c:v>
                </c:pt>
                <c:pt idx="1881">
                  <c:v>0.50502813657407408</c:v>
                </c:pt>
                <c:pt idx="1882">
                  <c:v>0.50503124999999993</c:v>
                </c:pt>
                <c:pt idx="1883">
                  <c:v>0.50503491898148145</c:v>
                </c:pt>
                <c:pt idx="1884">
                  <c:v>0.50503901620370373</c:v>
                </c:pt>
                <c:pt idx="1885">
                  <c:v>0.50504311342592589</c:v>
                </c:pt>
                <c:pt idx="1886">
                  <c:v>0.5050467476851852</c:v>
                </c:pt>
                <c:pt idx="1887">
                  <c:v>0.50505082175925919</c:v>
                </c:pt>
                <c:pt idx="1888">
                  <c:v>0.50505495370370368</c:v>
                </c:pt>
                <c:pt idx="1889">
                  <c:v>0.50505835648148145</c:v>
                </c:pt>
                <c:pt idx="1890">
                  <c:v>0.5050623495370371</c:v>
                </c:pt>
                <c:pt idx="1891">
                  <c:v>0.50506644675925927</c:v>
                </c:pt>
                <c:pt idx="1892">
                  <c:v>0.50507011574074079</c:v>
                </c:pt>
                <c:pt idx="1893">
                  <c:v>0.50507424768518516</c:v>
                </c:pt>
                <c:pt idx="1894">
                  <c:v>0.50507822916666667</c:v>
                </c:pt>
                <c:pt idx="1895">
                  <c:v>0.50508208333333326</c:v>
                </c:pt>
                <c:pt idx="1896">
                  <c:v>0.50508568287037037</c:v>
                </c:pt>
                <c:pt idx="1897">
                  <c:v>0.50508931712962968</c:v>
                </c:pt>
                <c:pt idx="1898">
                  <c:v>0.50509250000000006</c:v>
                </c:pt>
                <c:pt idx="1899">
                  <c:v>0.50509695601851845</c:v>
                </c:pt>
                <c:pt idx="1900">
                  <c:v>0.50510065972222218</c:v>
                </c:pt>
                <c:pt idx="1901">
                  <c:v>0.50510365740740737</c:v>
                </c:pt>
                <c:pt idx="1902">
                  <c:v>0.50510733796296303</c:v>
                </c:pt>
                <c:pt idx="1903">
                  <c:v>0.50511128472222222</c:v>
                </c:pt>
                <c:pt idx="1904">
                  <c:v>0.50511534722222218</c:v>
                </c:pt>
                <c:pt idx="1905">
                  <c:v>0.50511883101851851</c:v>
                </c:pt>
                <c:pt idx="1906">
                  <c:v>0.50512281250000002</c:v>
                </c:pt>
                <c:pt idx="1907">
                  <c:v>0.50512693287037036</c:v>
                </c:pt>
                <c:pt idx="1908">
                  <c:v>0.50513046296296293</c:v>
                </c:pt>
                <c:pt idx="1909">
                  <c:v>0.50513471064814819</c:v>
                </c:pt>
                <c:pt idx="1910">
                  <c:v>0.50513874999999997</c:v>
                </c:pt>
                <c:pt idx="1911">
                  <c:v>0.50514224537037034</c:v>
                </c:pt>
                <c:pt idx="1912">
                  <c:v>0.50514628472222223</c:v>
                </c:pt>
                <c:pt idx="1913">
                  <c:v>0.50515019675925921</c:v>
                </c:pt>
                <c:pt idx="1914">
                  <c:v>0.50515359953703698</c:v>
                </c:pt>
                <c:pt idx="1915">
                  <c:v>0.50515719907407408</c:v>
                </c:pt>
                <c:pt idx="1916">
                  <c:v>0.50516078703703704</c:v>
                </c:pt>
                <c:pt idx="1917">
                  <c:v>0.50516447916666662</c:v>
                </c:pt>
                <c:pt idx="1918">
                  <c:v>0.50516748842592596</c:v>
                </c:pt>
                <c:pt idx="1919">
                  <c:v>0.50517120370370372</c:v>
                </c:pt>
                <c:pt idx="1920">
                  <c:v>0.50517554398148146</c:v>
                </c:pt>
                <c:pt idx="1921">
                  <c:v>0.50517944444444451</c:v>
                </c:pt>
                <c:pt idx="1922">
                  <c:v>0.50518343750000005</c:v>
                </c:pt>
                <c:pt idx="1923">
                  <c:v>0.50518778935185182</c:v>
                </c:pt>
                <c:pt idx="1924">
                  <c:v>0.50519124999999998</c:v>
                </c:pt>
                <c:pt idx="1925">
                  <c:v>0.50519542824074071</c:v>
                </c:pt>
                <c:pt idx="1926">
                  <c:v>0.50519950231481481</c:v>
                </c:pt>
                <c:pt idx="1927">
                  <c:v>0.50520290509259258</c:v>
                </c:pt>
                <c:pt idx="1928">
                  <c:v>0.50520707175925927</c:v>
                </c:pt>
                <c:pt idx="1929">
                  <c:v>0.50521121527777779</c:v>
                </c:pt>
                <c:pt idx="1930">
                  <c:v>0.50521528935185189</c:v>
                </c:pt>
                <c:pt idx="1931">
                  <c:v>0.50521923611111108</c:v>
                </c:pt>
                <c:pt idx="1932">
                  <c:v>0.50522239583333339</c:v>
                </c:pt>
                <c:pt idx="1933">
                  <c:v>0.50522600694444442</c:v>
                </c:pt>
                <c:pt idx="1934">
                  <c:v>0.50522962962962958</c:v>
                </c:pt>
                <c:pt idx="1935">
                  <c:v>0.5052332986111111</c:v>
                </c:pt>
                <c:pt idx="1936">
                  <c:v>0.505236863425926</c:v>
                </c:pt>
                <c:pt idx="1937">
                  <c:v>0.50523994212962964</c:v>
                </c:pt>
                <c:pt idx="1938">
                  <c:v>0.50524348379629636</c:v>
                </c:pt>
                <c:pt idx="1939">
                  <c:v>0.5052472569444445</c:v>
                </c:pt>
                <c:pt idx="1940">
                  <c:v>0.50525131944444446</c:v>
                </c:pt>
                <c:pt idx="1941">
                  <c:v>0.50525488425925924</c:v>
                </c:pt>
                <c:pt idx="1942">
                  <c:v>0.50525896990740737</c:v>
                </c:pt>
                <c:pt idx="1943">
                  <c:v>0.50526298611111109</c:v>
                </c:pt>
                <c:pt idx="1944">
                  <c:v>0.50526629629629627</c:v>
                </c:pt>
                <c:pt idx="1945">
                  <c:v>0.50527019675925933</c:v>
                </c:pt>
                <c:pt idx="1946">
                  <c:v>0.50527461805555551</c:v>
                </c:pt>
                <c:pt idx="1947">
                  <c:v>0.50527821759259262</c:v>
                </c:pt>
                <c:pt idx="1948">
                  <c:v>0.50528219907407401</c:v>
                </c:pt>
                <c:pt idx="1949">
                  <c:v>0.50528614583333331</c:v>
                </c:pt>
                <c:pt idx="1950">
                  <c:v>0.50528950231481484</c:v>
                </c:pt>
                <c:pt idx="1951">
                  <c:v>0.50529351851851845</c:v>
                </c:pt>
                <c:pt idx="1952">
                  <c:v>0.5052970717592592</c:v>
                </c:pt>
                <c:pt idx="1953">
                  <c:v>0.50530011574074074</c:v>
                </c:pt>
                <c:pt idx="1954">
                  <c:v>0.50530381944444447</c:v>
                </c:pt>
                <c:pt idx="1955">
                  <c:v>0.50530741898148146</c:v>
                </c:pt>
                <c:pt idx="1956">
                  <c:v>0.50531099537037039</c:v>
                </c:pt>
                <c:pt idx="1957">
                  <c:v>0.50531541666666668</c:v>
                </c:pt>
                <c:pt idx="1958">
                  <c:v>0.50531932870370377</c:v>
                </c:pt>
                <c:pt idx="1959">
                  <c:v>0.50532335648148152</c:v>
                </c:pt>
                <c:pt idx="1960">
                  <c:v>0.5053267939814815</c:v>
                </c:pt>
                <c:pt idx="1961">
                  <c:v>0.5053308680555556</c:v>
                </c:pt>
                <c:pt idx="1962">
                  <c:v>0.50533488425925921</c:v>
                </c:pt>
                <c:pt idx="1963">
                  <c:v>0.50533824074074074</c:v>
                </c:pt>
                <c:pt idx="1964">
                  <c:v>0.50534224537037031</c:v>
                </c:pt>
                <c:pt idx="1965">
                  <c:v>0.50534734953703697</c:v>
                </c:pt>
                <c:pt idx="1966">
                  <c:v>0.50535081018518524</c:v>
                </c:pt>
                <c:pt idx="1967">
                  <c:v>0.50535496527777779</c:v>
                </c:pt>
                <c:pt idx="1968">
                  <c:v>0.50535886574074074</c:v>
                </c:pt>
                <c:pt idx="1969">
                  <c:v>0.50536246527777784</c:v>
                </c:pt>
                <c:pt idx="1970">
                  <c:v>0.5053659953703703</c:v>
                </c:pt>
                <c:pt idx="1971">
                  <c:v>0.50536976851851845</c:v>
                </c:pt>
                <c:pt idx="1972">
                  <c:v>0.50537289351851855</c:v>
                </c:pt>
                <c:pt idx="1973">
                  <c:v>0.50537645833333333</c:v>
                </c:pt>
                <c:pt idx="1974">
                  <c:v>0.50538003472222226</c:v>
                </c:pt>
                <c:pt idx="1975">
                  <c:v>0.50538361111111108</c:v>
                </c:pt>
                <c:pt idx="1976">
                  <c:v>0.50538756944444441</c:v>
                </c:pt>
                <c:pt idx="1977">
                  <c:v>0.50539111111111112</c:v>
                </c:pt>
                <c:pt idx="1978">
                  <c:v>0.50539518518518511</c:v>
                </c:pt>
                <c:pt idx="1979">
                  <c:v>0.50539905092592596</c:v>
                </c:pt>
                <c:pt idx="1980">
                  <c:v>0.50540244212962959</c:v>
                </c:pt>
                <c:pt idx="1981">
                  <c:v>0.50540630787037044</c:v>
                </c:pt>
                <c:pt idx="1982">
                  <c:v>0.50541024305555549</c:v>
                </c:pt>
                <c:pt idx="1983">
                  <c:v>0.50541381944444441</c:v>
                </c:pt>
                <c:pt idx="1984">
                  <c:v>0.50541776620370371</c:v>
                </c:pt>
                <c:pt idx="1985">
                  <c:v>0.50542168981481483</c:v>
                </c:pt>
                <c:pt idx="1986">
                  <c:v>0.50542532407407414</c:v>
                </c:pt>
                <c:pt idx="1987">
                  <c:v>0.50542937499999996</c:v>
                </c:pt>
                <c:pt idx="1988">
                  <c:v>0.50543309027777783</c:v>
                </c:pt>
                <c:pt idx="1989">
                  <c:v>0.50543619212962965</c:v>
                </c:pt>
                <c:pt idx="1990">
                  <c:v>0.50543979166666664</c:v>
                </c:pt>
                <c:pt idx="1991">
                  <c:v>0.50544347222222219</c:v>
                </c:pt>
                <c:pt idx="1992">
                  <c:v>0.50544704861111112</c:v>
                </c:pt>
                <c:pt idx="1993">
                  <c:v>0.50545065972222225</c:v>
                </c:pt>
                <c:pt idx="1994">
                  <c:v>0.50545408564814809</c:v>
                </c:pt>
                <c:pt idx="1995">
                  <c:v>0.50545827546296296</c:v>
                </c:pt>
                <c:pt idx="1996">
                  <c:v>0.50546224537037043</c:v>
                </c:pt>
                <c:pt idx="1997">
                  <c:v>0.50546587962962963</c:v>
                </c:pt>
                <c:pt idx="1998">
                  <c:v>0.50546991898148141</c:v>
                </c:pt>
                <c:pt idx="1999">
                  <c:v>0.50547391203703707</c:v>
                </c:pt>
                <c:pt idx="2000">
                  <c:v>0.50547741898148146</c:v>
                </c:pt>
                <c:pt idx="2001">
                  <c:v>0.50548160879629622</c:v>
                </c:pt>
                <c:pt idx="2002">
                  <c:v>0.50548561342592591</c:v>
                </c:pt>
                <c:pt idx="2003">
                  <c:v>0.50548932870370367</c:v>
                </c:pt>
                <c:pt idx="2004">
                  <c:v>0.50549349537037036</c:v>
                </c:pt>
                <c:pt idx="2005">
                  <c:v>0.50549746527777784</c:v>
                </c:pt>
                <c:pt idx="2006">
                  <c:v>0.50550046296296303</c:v>
                </c:pt>
                <c:pt idx="2007">
                  <c:v>0.5055041203703704</c:v>
                </c:pt>
                <c:pt idx="2008">
                  <c:v>0.50550790509259258</c:v>
                </c:pt>
                <c:pt idx="2009">
                  <c:v>0.50551149305555554</c:v>
                </c:pt>
                <c:pt idx="2010">
                  <c:v>0.5055144791666667</c:v>
                </c:pt>
                <c:pt idx="2011">
                  <c:v>0.50551810185185186</c:v>
                </c:pt>
                <c:pt idx="2012">
                  <c:v>0.50552165509259261</c:v>
                </c:pt>
                <c:pt idx="2013">
                  <c:v>0.50552559027777777</c:v>
                </c:pt>
                <c:pt idx="2014">
                  <c:v>0.50552971064814811</c:v>
                </c:pt>
                <c:pt idx="2015">
                  <c:v>0.50553375</c:v>
                </c:pt>
                <c:pt idx="2016">
                  <c:v>0.50553790509259267</c:v>
                </c:pt>
                <c:pt idx="2017">
                  <c:v>0.5055414583333333</c:v>
                </c:pt>
                <c:pt idx="2018">
                  <c:v>0.50554539351851846</c:v>
                </c:pt>
                <c:pt idx="2019">
                  <c:v>0.5055494791666667</c:v>
                </c:pt>
                <c:pt idx="2020">
                  <c:v>0.50555326388888888</c:v>
                </c:pt>
                <c:pt idx="2021">
                  <c:v>0.50555738425925922</c:v>
                </c:pt>
                <c:pt idx="2022">
                  <c:v>0.50556144675925929</c:v>
                </c:pt>
                <c:pt idx="2023">
                  <c:v>0.50556579861111117</c:v>
                </c:pt>
                <c:pt idx="2024">
                  <c:v>0.50556980324074074</c:v>
                </c:pt>
                <c:pt idx="2025">
                  <c:v>0.50557291666666659</c:v>
                </c:pt>
                <c:pt idx="2026">
                  <c:v>0.50557657407407408</c:v>
                </c:pt>
                <c:pt idx="2027">
                  <c:v>0.50558019675925925</c:v>
                </c:pt>
                <c:pt idx="2028">
                  <c:v>0.50558390046296298</c:v>
                </c:pt>
                <c:pt idx="2029">
                  <c:v>0.50558701388888883</c:v>
                </c:pt>
                <c:pt idx="2030">
                  <c:v>0.5055907291666667</c:v>
                </c:pt>
                <c:pt idx="2031">
                  <c:v>0.50559509259259261</c:v>
                </c:pt>
                <c:pt idx="2032">
                  <c:v>0.50560011574074071</c:v>
                </c:pt>
                <c:pt idx="2033">
                  <c:v>0.50560421296296298</c:v>
                </c:pt>
                <c:pt idx="2034">
                  <c:v>0.50560782407407412</c:v>
                </c:pt>
                <c:pt idx="2035">
                  <c:v>0.50561223379629627</c:v>
                </c:pt>
                <c:pt idx="2036">
                  <c:v>0.50561622685185192</c:v>
                </c:pt>
                <c:pt idx="2037">
                  <c:v>0.50561980324074074</c:v>
                </c:pt>
                <c:pt idx="2038">
                  <c:v>0.50562403935185185</c:v>
                </c:pt>
                <c:pt idx="2039">
                  <c:v>0.50562807870370363</c:v>
                </c:pt>
                <c:pt idx="2040">
                  <c:v>0.50563217592592591</c:v>
                </c:pt>
                <c:pt idx="2041">
                  <c:v>0.50563642361111116</c:v>
                </c:pt>
                <c:pt idx="2042">
                  <c:v>0.50563957175925933</c:v>
                </c:pt>
                <c:pt idx="2043">
                  <c:v>0.50564334490740748</c:v>
                </c:pt>
                <c:pt idx="2044">
                  <c:v>0.50564718750000004</c:v>
                </c:pt>
                <c:pt idx="2045">
                  <c:v>0.5056509027777778</c:v>
                </c:pt>
                <c:pt idx="2046">
                  <c:v>0.5056540625</c:v>
                </c:pt>
                <c:pt idx="2047">
                  <c:v>0.50565776620370373</c:v>
                </c:pt>
                <c:pt idx="2048">
                  <c:v>0.50566148148148149</c:v>
                </c:pt>
                <c:pt idx="2049">
                  <c:v>0.50566561342592597</c:v>
                </c:pt>
                <c:pt idx="2050">
                  <c:v>0.50566988425925929</c:v>
                </c:pt>
                <c:pt idx="2051">
                  <c:v>0.50567407407407405</c:v>
                </c:pt>
                <c:pt idx="2052">
                  <c:v>0.50567768518518519</c:v>
                </c:pt>
                <c:pt idx="2053">
                  <c:v>0.50568221064814811</c:v>
                </c:pt>
                <c:pt idx="2054">
                  <c:v>0.5056861226851852</c:v>
                </c:pt>
                <c:pt idx="2055">
                  <c:v>0.50569030092592593</c:v>
                </c:pt>
                <c:pt idx="2056">
                  <c:v>0.50569451388888886</c:v>
                </c:pt>
                <c:pt idx="2057">
                  <c:v>0.50569857638888893</c:v>
                </c:pt>
                <c:pt idx="2058">
                  <c:v>0.50571449074074071</c:v>
                </c:pt>
                <c:pt idx="2059">
                  <c:v>0.50571788194444445</c:v>
                </c:pt>
                <c:pt idx="2060">
                  <c:v>0.50572157407407403</c:v>
                </c:pt>
                <c:pt idx="2061">
                  <c:v>0.50572537037037035</c:v>
                </c:pt>
                <c:pt idx="2062">
                  <c:v>0.50572916666666667</c:v>
                </c:pt>
                <c:pt idx="2063">
                  <c:v>0.50573319444444442</c:v>
                </c:pt>
                <c:pt idx="2064">
                  <c:v>0.50573730324074073</c:v>
                </c:pt>
                <c:pt idx="2065">
                  <c:v>0.50574120370370368</c:v>
                </c:pt>
                <c:pt idx="2066">
                  <c:v>0.50574516203703701</c:v>
                </c:pt>
                <c:pt idx="2067">
                  <c:v>0.50574921296296294</c:v>
                </c:pt>
                <c:pt idx="2068">
                  <c:v>0.50575315972222223</c:v>
                </c:pt>
                <c:pt idx="2069">
                  <c:v>0.50575707175925932</c:v>
                </c:pt>
                <c:pt idx="2070">
                  <c:v>0.50576103009259266</c:v>
                </c:pt>
                <c:pt idx="2071">
                  <c:v>0.50576498842592599</c:v>
                </c:pt>
                <c:pt idx="2072">
                  <c:v>0.50576886574074076</c:v>
                </c:pt>
                <c:pt idx="2073">
                  <c:v>0.50577303240740734</c:v>
                </c:pt>
                <c:pt idx="2074">
                  <c:v>0.5057769328703704</c:v>
                </c:pt>
                <c:pt idx="2075">
                  <c:v>0.50578064814814816</c:v>
                </c:pt>
                <c:pt idx="2076">
                  <c:v>0.50578444444444448</c:v>
                </c:pt>
                <c:pt idx="2077">
                  <c:v>0.50578814814814821</c:v>
                </c:pt>
                <c:pt idx="2078">
                  <c:v>0.50579180555555558</c:v>
                </c:pt>
                <c:pt idx="2079">
                  <c:v>0.505795636574074</c:v>
                </c:pt>
                <c:pt idx="2080">
                  <c:v>0.50579930555555552</c:v>
                </c:pt>
                <c:pt idx="2081">
                  <c:v>0.50580309027777781</c:v>
                </c:pt>
                <c:pt idx="2082">
                  <c:v>0.505807037037037</c:v>
                </c:pt>
                <c:pt idx="2083">
                  <c:v>0.50581094907407409</c:v>
                </c:pt>
                <c:pt idx="2084">
                  <c:v>0.50581482638888886</c:v>
                </c:pt>
                <c:pt idx="2085">
                  <c:v>0.50581890046296296</c:v>
                </c:pt>
                <c:pt idx="2086">
                  <c:v>0.50582275462962956</c:v>
                </c:pt>
                <c:pt idx="2087">
                  <c:v>0.50582659722222223</c:v>
                </c:pt>
                <c:pt idx="2088">
                  <c:v>0.50583057870370374</c:v>
                </c:pt>
                <c:pt idx="2089">
                  <c:v>0.50583438657407409</c:v>
                </c:pt>
                <c:pt idx="2090">
                  <c:v>0.50583815972222224</c:v>
                </c:pt>
                <c:pt idx="2091">
                  <c:v>0.50584216435185192</c:v>
                </c:pt>
                <c:pt idx="2092">
                  <c:v>0.50584597222222227</c:v>
                </c:pt>
                <c:pt idx="2093">
                  <c:v>0.50584978009259263</c:v>
                </c:pt>
                <c:pt idx="2094">
                  <c:v>0.50585354166666663</c:v>
                </c:pt>
                <c:pt idx="2095">
                  <c:v>0.50585722222222229</c:v>
                </c:pt>
                <c:pt idx="2096">
                  <c:v>0.50586092592592591</c:v>
                </c:pt>
                <c:pt idx="2097">
                  <c:v>0.50586468750000002</c:v>
                </c:pt>
                <c:pt idx="2098">
                  <c:v>0.50586931712962968</c:v>
                </c:pt>
                <c:pt idx="2099">
                  <c:v>0.50587325231481484</c:v>
                </c:pt>
                <c:pt idx="2100">
                  <c:v>0.5058772222222222</c:v>
                </c:pt>
                <c:pt idx="2101">
                  <c:v>0.5058811689814815</c:v>
                </c:pt>
                <c:pt idx="2102">
                  <c:v>0.50588512731481483</c:v>
                </c:pt>
                <c:pt idx="2103">
                  <c:v>0.50588910879629634</c:v>
                </c:pt>
                <c:pt idx="2104">
                  <c:v>0.50589300925925929</c:v>
                </c:pt>
                <c:pt idx="2105">
                  <c:v>0.50589692129629626</c:v>
                </c:pt>
                <c:pt idx="2106">
                  <c:v>0.50590086805555556</c:v>
                </c:pt>
                <c:pt idx="2107">
                  <c:v>0.50590474537037033</c:v>
                </c:pt>
                <c:pt idx="2108">
                  <c:v>0.50590861111111118</c:v>
                </c:pt>
                <c:pt idx="2109">
                  <c:v>0.50591283564814815</c:v>
                </c:pt>
                <c:pt idx="2110">
                  <c:v>0.50591663194444447</c:v>
                </c:pt>
                <c:pt idx="2111">
                  <c:v>0.50592035879629627</c:v>
                </c:pt>
                <c:pt idx="2112">
                  <c:v>0.50592416666666662</c:v>
                </c:pt>
                <c:pt idx="2113">
                  <c:v>0.5059279166666667</c:v>
                </c:pt>
                <c:pt idx="2114">
                  <c:v>0.50593165509259264</c:v>
                </c:pt>
                <c:pt idx="2115">
                  <c:v>0.50593550925925923</c:v>
                </c:pt>
                <c:pt idx="2116">
                  <c:v>0.50593922453703699</c:v>
                </c:pt>
                <c:pt idx="2117">
                  <c:v>0.50594314814814811</c:v>
                </c:pt>
                <c:pt idx="2118">
                  <c:v>0.50594712962962962</c:v>
                </c:pt>
                <c:pt idx="2119">
                  <c:v>0.5059510069444445</c:v>
                </c:pt>
                <c:pt idx="2120">
                  <c:v>0.50595484953703707</c:v>
                </c:pt>
                <c:pt idx="2121">
                  <c:v>0.50595899305555558</c:v>
                </c:pt>
                <c:pt idx="2122">
                  <c:v>0.50596285879629632</c:v>
                </c:pt>
                <c:pt idx="2123">
                  <c:v>0.50596673611111109</c:v>
                </c:pt>
                <c:pt idx="2124">
                  <c:v>0.50597070601851846</c:v>
                </c:pt>
                <c:pt idx="2125">
                  <c:v>0.50597454861111113</c:v>
                </c:pt>
                <c:pt idx="2126">
                  <c:v>0.50597835648148148</c:v>
                </c:pt>
                <c:pt idx="2127">
                  <c:v>0.50598243055555558</c:v>
                </c:pt>
                <c:pt idx="2128">
                  <c:v>0.50598631944444439</c:v>
                </c:pt>
                <c:pt idx="2129">
                  <c:v>0.50599003472222226</c:v>
                </c:pt>
                <c:pt idx="2130">
                  <c:v>0.5059938078703704</c:v>
                </c:pt>
                <c:pt idx="2131">
                  <c:v>0.50599751157407413</c:v>
                </c:pt>
                <c:pt idx="2132">
                  <c:v>0.50600123842592593</c:v>
                </c:pt>
                <c:pt idx="2133">
                  <c:v>0.50600506944444446</c:v>
                </c:pt>
                <c:pt idx="2134">
                  <c:v>0.50600899305555558</c:v>
                </c:pt>
                <c:pt idx="2135">
                  <c:v>0.50601295138888891</c:v>
                </c:pt>
                <c:pt idx="2136">
                  <c:v>0.50601703703703704</c:v>
                </c:pt>
                <c:pt idx="2137">
                  <c:v>0.50602099537037037</c:v>
                </c:pt>
                <c:pt idx="2138">
                  <c:v>0.50602489583333332</c:v>
                </c:pt>
                <c:pt idx="2139">
                  <c:v>0.50602890046296289</c:v>
                </c:pt>
                <c:pt idx="2140">
                  <c:v>0.50603277777777778</c:v>
                </c:pt>
                <c:pt idx="2141">
                  <c:v>0.50603666666666669</c:v>
                </c:pt>
                <c:pt idx="2142">
                  <c:v>0.50604068287037041</c:v>
                </c:pt>
                <c:pt idx="2143">
                  <c:v>0.50604458333333335</c:v>
                </c:pt>
                <c:pt idx="2144">
                  <c:v>0.50604853009259265</c:v>
                </c:pt>
                <c:pt idx="2145">
                  <c:v>0.50605253472222222</c:v>
                </c:pt>
                <c:pt idx="2146">
                  <c:v>0.50605637731481479</c:v>
                </c:pt>
                <c:pt idx="2147">
                  <c:v>0.50606012731481476</c:v>
                </c:pt>
                <c:pt idx="2148">
                  <c:v>0.50606396990740743</c:v>
                </c:pt>
                <c:pt idx="2149">
                  <c:v>0.50606788194444441</c:v>
                </c:pt>
                <c:pt idx="2150">
                  <c:v>0.50607151620370372</c:v>
                </c:pt>
                <c:pt idx="2151">
                  <c:v>0.50607535879629628</c:v>
                </c:pt>
                <c:pt idx="2152">
                  <c:v>0.50607900462962963</c:v>
                </c:pt>
                <c:pt idx="2153">
                  <c:v>0.50608287037037036</c:v>
                </c:pt>
                <c:pt idx="2154">
                  <c:v>0.50608668981481475</c:v>
                </c:pt>
                <c:pt idx="2155">
                  <c:v>0.50609057870370366</c:v>
                </c:pt>
                <c:pt idx="2156">
                  <c:v>0.50609436342592595</c:v>
                </c:pt>
                <c:pt idx="2157">
                  <c:v>0.50609817129629631</c:v>
                </c:pt>
                <c:pt idx="2158">
                  <c:v>0.50610206018518522</c:v>
                </c:pt>
                <c:pt idx="2159">
                  <c:v>0.5061068865740741</c:v>
                </c:pt>
                <c:pt idx="2160">
                  <c:v>0.50611085648148146</c:v>
                </c:pt>
                <c:pt idx="2161">
                  <c:v>0.5061147222222222</c:v>
                </c:pt>
                <c:pt idx="2162">
                  <c:v>0.50611851851851852</c:v>
                </c:pt>
                <c:pt idx="2163">
                  <c:v>0.50612255787037042</c:v>
                </c:pt>
                <c:pt idx="2164">
                  <c:v>0.50612631944444442</c:v>
                </c:pt>
                <c:pt idx="2165">
                  <c:v>0.50612995370370373</c:v>
                </c:pt>
                <c:pt idx="2166">
                  <c:v>0.50613369212962966</c:v>
                </c:pt>
                <c:pt idx="2167">
                  <c:v>0.50613738425925925</c:v>
                </c:pt>
                <c:pt idx="2168">
                  <c:v>0.50614101851851856</c:v>
                </c:pt>
                <c:pt idx="2169">
                  <c:v>0.50614465277777776</c:v>
                </c:pt>
                <c:pt idx="2170">
                  <c:v>0.50614865740740744</c:v>
                </c:pt>
                <c:pt idx="2171">
                  <c:v>0.50615261574074077</c:v>
                </c:pt>
                <c:pt idx="2172">
                  <c:v>0.50615708333333331</c:v>
                </c:pt>
                <c:pt idx="2173">
                  <c:v>0.50616131944444442</c:v>
                </c:pt>
                <c:pt idx="2174">
                  <c:v>0.50616560185185189</c:v>
                </c:pt>
                <c:pt idx="2175">
                  <c:v>0.50616998842592598</c:v>
                </c:pt>
                <c:pt idx="2176">
                  <c:v>0.50617435185185189</c:v>
                </c:pt>
                <c:pt idx="2177">
                  <c:v>0.50617857638888886</c:v>
                </c:pt>
                <c:pt idx="2178">
                  <c:v>0.50618287037037035</c:v>
                </c:pt>
                <c:pt idx="2179">
                  <c:v>0.50618741898148145</c:v>
                </c:pt>
                <c:pt idx="2180">
                  <c:v>0.50619212962962956</c:v>
                </c:pt>
                <c:pt idx="2181">
                  <c:v>0.50619611111111118</c:v>
                </c:pt>
                <c:pt idx="2182">
                  <c:v>0.50620008101851854</c:v>
                </c:pt>
                <c:pt idx="2183">
                  <c:v>0.50620418981481474</c:v>
                </c:pt>
                <c:pt idx="2184">
                  <c:v>0.50620817129629636</c:v>
                </c:pt>
                <c:pt idx="2185">
                  <c:v>0.50621215277777776</c:v>
                </c:pt>
                <c:pt idx="2186">
                  <c:v>0.50621627314814821</c:v>
                </c:pt>
                <c:pt idx="2187">
                  <c:v>0.50622050925925921</c:v>
                </c:pt>
                <c:pt idx="2188">
                  <c:v>0.50622473379629629</c:v>
                </c:pt>
                <c:pt idx="2189">
                  <c:v>0.50622895833333337</c:v>
                </c:pt>
                <c:pt idx="2190">
                  <c:v>0.50623331018518514</c:v>
                </c:pt>
                <c:pt idx="2191">
                  <c:v>0.50623769675925923</c:v>
                </c:pt>
                <c:pt idx="2192">
                  <c:v>0.50624187500000006</c:v>
                </c:pt>
                <c:pt idx="2193">
                  <c:v>0.50624619212962962</c:v>
                </c:pt>
                <c:pt idx="2194">
                  <c:v>0.50625057870370371</c:v>
                </c:pt>
                <c:pt idx="2195">
                  <c:v>0.50625490740740742</c:v>
                </c:pt>
                <c:pt idx="2196">
                  <c:v>0.50625920138888891</c:v>
                </c:pt>
                <c:pt idx="2197">
                  <c:v>0.50626356481481483</c:v>
                </c:pt>
                <c:pt idx="2198">
                  <c:v>0.50626781249999997</c:v>
                </c:pt>
                <c:pt idx="2199">
                  <c:v>0.50628108796296301</c:v>
                </c:pt>
                <c:pt idx="2200">
                  <c:v>0.5062852893518518</c:v>
                </c:pt>
                <c:pt idx="2201">
                  <c:v>0.50629034722222221</c:v>
                </c:pt>
                <c:pt idx="2202">
                  <c:v>0.50629512731481485</c:v>
                </c:pt>
                <c:pt idx="2203">
                  <c:v>0.50629991898148152</c:v>
                </c:pt>
                <c:pt idx="2204">
                  <c:v>0.50630616898148151</c:v>
                </c:pt>
                <c:pt idx="2205">
                  <c:v>0.50631140046296297</c:v>
                </c:pt>
                <c:pt idx="2206">
                  <c:v>0.5063195601851852</c:v>
                </c:pt>
                <c:pt idx="2207">
                  <c:v>0.50632681712962968</c:v>
                </c:pt>
                <c:pt idx="2208">
                  <c:v>0.50633258101851852</c:v>
                </c:pt>
                <c:pt idx="2209">
                  <c:v>0.50633662037037042</c:v>
                </c:pt>
                <c:pt idx="2210">
                  <c:v>0.50634074074074076</c:v>
                </c:pt>
                <c:pt idx="2211">
                  <c:v>0.5063449884259259</c:v>
                </c:pt>
                <c:pt idx="2212">
                  <c:v>0.50634917824074077</c:v>
                </c:pt>
                <c:pt idx="2213">
                  <c:v>0.5063532291666667</c:v>
                </c:pt>
                <c:pt idx="2214">
                  <c:v>0.50635753472222222</c:v>
                </c:pt>
                <c:pt idx="2215">
                  <c:v>0.50636306712962964</c:v>
                </c:pt>
                <c:pt idx="2216">
                  <c:v>0.50636868055555551</c:v>
                </c:pt>
                <c:pt idx="2217">
                  <c:v>0.50637391203703708</c:v>
                </c:pt>
                <c:pt idx="2218">
                  <c:v>0.50637928240740737</c:v>
                </c:pt>
                <c:pt idx="2219">
                  <c:v>0.50638435185185182</c:v>
                </c:pt>
                <c:pt idx="2220">
                  <c:v>0.50638980324074068</c:v>
                </c:pt>
                <c:pt idx="2221">
                  <c:v>0.50639496527777783</c:v>
                </c:pt>
                <c:pt idx="2222">
                  <c:v>0.50640013888888891</c:v>
                </c:pt>
                <c:pt idx="2223">
                  <c:v>0.50640534722222219</c:v>
                </c:pt>
                <c:pt idx="2224">
                  <c:v>0.50640964120370369</c:v>
                </c:pt>
                <c:pt idx="2225">
                  <c:v>0.50641380787037038</c:v>
                </c:pt>
                <c:pt idx="2226">
                  <c:v>0.50641825231481474</c:v>
                </c:pt>
                <c:pt idx="2227">
                  <c:v>0.50642238425925923</c:v>
                </c:pt>
                <c:pt idx="2228">
                  <c:v>0.50642785879629626</c:v>
                </c:pt>
                <c:pt idx="2229">
                  <c:v>0.50643337962962964</c:v>
                </c:pt>
                <c:pt idx="2230">
                  <c:v>0.50643894675925927</c:v>
                </c:pt>
                <c:pt idx="2231">
                  <c:v>0.50644456018518513</c:v>
                </c:pt>
                <c:pt idx="2232">
                  <c:v>0.50644974537037035</c:v>
                </c:pt>
                <c:pt idx="2233">
                  <c:v>0.5064552893518518</c:v>
                </c:pt>
                <c:pt idx="2234">
                  <c:v>0.50646033564814819</c:v>
                </c:pt>
                <c:pt idx="2235">
                  <c:v>0.50646549768518512</c:v>
                </c:pt>
                <c:pt idx="2236">
                  <c:v>0.50647065972222227</c:v>
                </c:pt>
                <c:pt idx="2237">
                  <c:v>0.50647473379629626</c:v>
                </c:pt>
                <c:pt idx="2238">
                  <c:v>0.50647896990740737</c:v>
                </c:pt>
                <c:pt idx="2239">
                  <c:v>0.50648307870370368</c:v>
                </c:pt>
                <c:pt idx="2240">
                  <c:v>0.506487349537037</c:v>
                </c:pt>
                <c:pt idx="2241">
                  <c:v>0.50649144675925928</c:v>
                </c:pt>
                <c:pt idx="2242">
                  <c:v>0.50649563657407404</c:v>
                </c:pt>
                <c:pt idx="2243">
                  <c:v>0.50650083333333329</c:v>
                </c:pt>
                <c:pt idx="2244">
                  <c:v>0.50650600694444448</c:v>
                </c:pt>
                <c:pt idx="2245">
                  <c:v>0.50651122685185179</c:v>
                </c:pt>
                <c:pt idx="2246">
                  <c:v>0.50651644675925922</c:v>
                </c:pt>
                <c:pt idx="2247">
                  <c:v>0.50652174768518521</c:v>
                </c:pt>
                <c:pt idx="2248">
                  <c:v>0.50652866898148152</c:v>
                </c:pt>
                <c:pt idx="2249">
                  <c:v>0.50653399305555558</c:v>
                </c:pt>
                <c:pt idx="2250">
                  <c:v>0.50653906250000003</c:v>
                </c:pt>
                <c:pt idx="2251">
                  <c:v>0.50654489583333329</c:v>
                </c:pt>
                <c:pt idx="2252">
                  <c:v>0.50654923611111113</c:v>
                </c:pt>
                <c:pt idx="2253">
                  <c:v>0.50655365740740743</c:v>
                </c:pt>
                <c:pt idx="2254">
                  <c:v>0.50655783564814816</c:v>
                </c:pt>
                <c:pt idx="2255">
                  <c:v>0.50656206018518513</c:v>
                </c:pt>
                <c:pt idx="2256">
                  <c:v>0.50656765046296293</c:v>
                </c:pt>
                <c:pt idx="2257">
                  <c:v>0.50657332175925929</c:v>
                </c:pt>
                <c:pt idx="2258">
                  <c:v>0.50657891203703709</c:v>
                </c:pt>
                <c:pt idx="2259">
                  <c:v>0.50658438657407412</c:v>
                </c:pt>
                <c:pt idx="2260">
                  <c:v>0.50659030092592594</c:v>
                </c:pt>
                <c:pt idx="2261">
                  <c:v>0.50659584490740739</c:v>
                </c:pt>
                <c:pt idx="2262">
                  <c:v>0.50660153935185182</c:v>
                </c:pt>
                <c:pt idx="2263">
                  <c:v>0.50660729166666674</c:v>
                </c:pt>
                <c:pt idx="2264">
                  <c:v>0.50661238425925925</c:v>
                </c:pt>
                <c:pt idx="2265">
                  <c:v>0.50661649305555556</c:v>
                </c:pt>
                <c:pt idx="2266">
                  <c:v>0.50662064814814822</c:v>
                </c:pt>
                <c:pt idx="2267">
                  <c:v>0.5066247800925926</c:v>
                </c:pt>
                <c:pt idx="2268">
                  <c:v>0.50662906249999995</c:v>
                </c:pt>
                <c:pt idx="2269">
                  <c:v>0.50663315972222223</c:v>
                </c:pt>
                <c:pt idx="2270">
                  <c:v>0.50663780092592592</c:v>
                </c:pt>
                <c:pt idx="2271">
                  <c:v>0.50664298611111114</c:v>
                </c:pt>
                <c:pt idx="2272">
                  <c:v>0.50664866898148142</c:v>
                </c:pt>
                <c:pt idx="2273">
                  <c:v>0.50665420138888895</c:v>
                </c:pt>
                <c:pt idx="2274">
                  <c:v>0.50665939814814809</c:v>
                </c:pt>
                <c:pt idx="2275">
                  <c:v>0.50666460648148148</c:v>
                </c:pt>
                <c:pt idx="2276">
                  <c:v>0.5066698842592593</c:v>
                </c:pt>
                <c:pt idx="2277">
                  <c:v>0.50667524305555556</c:v>
                </c:pt>
                <c:pt idx="2278">
                  <c:v>0.50668052083333326</c:v>
                </c:pt>
                <c:pt idx="2279">
                  <c:v>0.50668474537037034</c:v>
                </c:pt>
                <c:pt idx="2280">
                  <c:v>0.50668884259259261</c:v>
                </c:pt>
                <c:pt idx="2281">
                  <c:v>0.50669300925925931</c:v>
                </c:pt>
                <c:pt idx="2282">
                  <c:v>0.50669711805555562</c:v>
                </c:pt>
                <c:pt idx="2283">
                  <c:v>0.50670111111111116</c:v>
                </c:pt>
                <c:pt idx="2284">
                  <c:v>0.50670616898148146</c:v>
                </c:pt>
                <c:pt idx="2285">
                  <c:v>0.5067115509259259</c:v>
                </c:pt>
                <c:pt idx="2286">
                  <c:v>0.50671700231481476</c:v>
                </c:pt>
                <c:pt idx="2287">
                  <c:v>0.50672239583333334</c:v>
                </c:pt>
                <c:pt idx="2288">
                  <c:v>0.5067277546296296</c:v>
                </c:pt>
                <c:pt idx="2289">
                  <c:v>0.506732962962963</c:v>
                </c:pt>
                <c:pt idx="2290">
                  <c:v>0.50673792824074071</c:v>
                </c:pt>
                <c:pt idx="2291">
                  <c:v>0.50674289351851853</c:v>
                </c:pt>
                <c:pt idx="2292">
                  <c:v>0.5067490740740741</c:v>
                </c:pt>
                <c:pt idx="2293">
                  <c:v>0.50675305555555561</c:v>
                </c:pt>
                <c:pt idx="2294">
                  <c:v>0.50675715277777778</c:v>
                </c:pt>
                <c:pt idx="2295">
                  <c:v>0.50676118055555552</c:v>
                </c:pt>
                <c:pt idx="2296">
                  <c:v>0.50676546296296299</c:v>
                </c:pt>
                <c:pt idx="2297">
                  <c:v>0.50676943287037035</c:v>
                </c:pt>
                <c:pt idx="2298">
                  <c:v>0.50677358796296301</c:v>
                </c:pt>
                <c:pt idx="2299">
                  <c:v>0.50677887731481486</c:v>
                </c:pt>
                <c:pt idx="2300">
                  <c:v>0.50678378472222219</c:v>
                </c:pt>
                <c:pt idx="2301">
                  <c:v>0.50678891203703702</c:v>
                </c:pt>
                <c:pt idx="2302">
                  <c:v>0.50679409722222224</c:v>
                </c:pt>
                <c:pt idx="2303">
                  <c:v>0.5067990740740741</c:v>
                </c:pt>
                <c:pt idx="2304">
                  <c:v>0.50680424768518517</c:v>
                </c:pt>
                <c:pt idx="2305">
                  <c:v>0.50680961805555558</c:v>
                </c:pt>
                <c:pt idx="2306">
                  <c:v>0.50681508101851847</c:v>
                </c:pt>
                <c:pt idx="2307">
                  <c:v>0.50682069444444444</c:v>
                </c:pt>
                <c:pt idx="2308">
                  <c:v>0.50682474537037037</c:v>
                </c:pt>
                <c:pt idx="2309">
                  <c:v>0.50682887731481474</c:v>
                </c:pt>
                <c:pt idx="2310">
                  <c:v>0.50683284722222222</c:v>
                </c:pt>
                <c:pt idx="2311">
                  <c:v>0.50683695601851853</c:v>
                </c:pt>
                <c:pt idx="2312">
                  <c:v>0.50684113425925925</c:v>
                </c:pt>
                <c:pt idx="2313">
                  <c:v>0.50684637731481474</c:v>
                </c:pt>
                <c:pt idx="2314">
                  <c:v>0.50685167824074073</c:v>
                </c:pt>
                <c:pt idx="2315">
                  <c:v>0.50685688657407402</c:v>
                </c:pt>
                <c:pt idx="2316">
                  <c:v>0.50686225694444442</c:v>
                </c:pt>
                <c:pt idx="2317">
                  <c:v>0.50686736111111108</c:v>
                </c:pt>
                <c:pt idx="2318">
                  <c:v>0.50687271990740734</c:v>
                </c:pt>
                <c:pt idx="2319">
                  <c:v>0.50687817129629631</c:v>
                </c:pt>
                <c:pt idx="2320">
                  <c:v>0.50688353009259257</c:v>
                </c:pt>
                <c:pt idx="2321">
                  <c:v>0.50688890046296298</c:v>
                </c:pt>
                <c:pt idx="2322">
                  <c:v>0.50689292824074073</c:v>
                </c:pt>
                <c:pt idx="2323">
                  <c:v>0.50689690972222223</c:v>
                </c:pt>
                <c:pt idx="2324">
                  <c:v>0.5069011921296297</c:v>
                </c:pt>
                <c:pt idx="2325">
                  <c:v>0.50690517361111109</c:v>
                </c:pt>
                <c:pt idx="2326">
                  <c:v>0.5069091550925926</c:v>
                </c:pt>
                <c:pt idx="2327">
                  <c:v>0.50691329861111112</c:v>
                </c:pt>
                <c:pt idx="2328">
                  <c:v>0.5069189467592593</c:v>
                </c:pt>
                <c:pt idx="2329">
                  <c:v>0.50692439814814816</c:v>
                </c:pt>
                <c:pt idx="2330">
                  <c:v>0.50692924768518521</c:v>
                </c:pt>
                <c:pt idx="2331">
                  <c:v>0.5069344560185185</c:v>
                </c:pt>
                <c:pt idx="2332">
                  <c:v>0.5069401736111111</c:v>
                </c:pt>
                <c:pt idx="2333">
                  <c:v>0.50694568287037034</c:v>
                </c:pt>
                <c:pt idx="2334">
                  <c:v>0.50695090277777777</c:v>
                </c:pt>
                <c:pt idx="2335">
                  <c:v>0.50695626157407403</c:v>
                </c:pt>
                <c:pt idx="2336">
                  <c:v>0.5069614004629629</c:v>
                </c:pt>
                <c:pt idx="2337">
                  <c:v>0.50696644675925928</c:v>
                </c:pt>
                <c:pt idx="2338">
                  <c:v>0.50697062500000001</c:v>
                </c:pt>
                <c:pt idx="2339">
                  <c:v>0.5069747916666667</c:v>
                </c:pt>
                <c:pt idx="2340">
                  <c:v>0.50697885416666666</c:v>
                </c:pt>
                <c:pt idx="2341">
                  <c:v>0.50698413194444447</c:v>
                </c:pt>
                <c:pt idx="2342">
                  <c:v>0.50698942129629632</c:v>
                </c:pt>
                <c:pt idx="2343">
                  <c:v>0.50699499999999997</c:v>
                </c:pt>
                <c:pt idx="2344">
                  <c:v>0.50700053240740739</c:v>
                </c:pt>
                <c:pt idx="2345">
                  <c:v>0.50700567129629637</c:v>
                </c:pt>
                <c:pt idx="2346">
                  <c:v>0.50701106481481484</c:v>
                </c:pt>
                <c:pt idx="2347">
                  <c:v>0.50701631944444447</c:v>
                </c:pt>
                <c:pt idx="2348">
                  <c:v>0.50702159722222218</c:v>
                </c:pt>
                <c:pt idx="2349">
                  <c:v>0.5070268171296296</c:v>
                </c:pt>
                <c:pt idx="2350">
                  <c:v>0.5070308564814815</c:v>
                </c:pt>
                <c:pt idx="2351">
                  <c:v>0.50703504629629637</c:v>
                </c:pt>
                <c:pt idx="2352">
                  <c:v>0.50703912037037036</c:v>
                </c:pt>
                <c:pt idx="2353">
                  <c:v>0.50704350694444444</c:v>
                </c:pt>
                <c:pt idx="2354">
                  <c:v>0.50704770833333335</c:v>
                </c:pt>
                <c:pt idx="2355">
                  <c:v>0.50705197916666667</c:v>
                </c:pt>
                <c:pt idx="2356">
                  <c:v>0.50705747685185187</c:v>
                </c:pt>
                <c:pt idx="2357">
                  <c:v>0.50706274305555554</c:v>
                </c:pt>
                <c:pt idx="2358">
                  <c:v>0.5070680671296296</c:v>
                </c:pt>
                <c:pt idx="2359">
                  <c:v>0.50707322916666664</c:v>
                </c:pt>
                <c:pt idx="2360">
                  <c:v>0.50707829861111109</c:v>
                </c:pt>
                <c:pt idx="2361">
                  <c:v>0.50708361111111111</c:v>
                </c:pt>
                <c:pt idx="2362">
                  <c:v>0.50708870370370374</c:v>
                </c:pt>
                <c:pt idx="2363">
                  <c:v>0.50709421296296298</c:v>
                </c:pt>
                <c:pt idx="2364">
                  <c:v>0.50709946759259261</c:v>
                </c:pt>
                <c:pt idx="2365">
                  <c:v>0.50710370370370372</c:v>
                </c:pt>
                <c:pt idx="2366">
                  <c:v>0.50710775462962965</c:v>
                </c:pt>
                <c:pt idx="2367">
                  <c:v>0.50711184027777778</c:v>
                </c:pt>
                <c:pt idx="2368">
                  <c:v>0.50711601851851851</c:v>
                </c:pt>
                <c:pt idx="2369">
                  <c:v>0.50712026620370365</c:v>
                </c:pt>
                <c:pt idx="2370">
                  <c:v>0.50712560185185185</c:v>
                </c:pt>
                <c:pt idx="2371">
                  <c:v>0.50713086805555563</c:v>
                </c:pt>
                <c:pt idx="2372">
                  <c:v>0.5071360416666667</c:v>
                </c:pt>
                <c:pt idx="2373">
                  <c:v>0.50714146990740738</c:v>
                </c:pt>
                <c:pt idx="2374">
                  <c:v>0.50714682870370364</c:v>
                </c:pt>
                <c:pt idx="2375">
                  <c:v>0.50715206018518522</c:v>
                </c:pt>
                <c:pt idx="2376">
                  <c:v>0.50715751157407407</c:v>
                </c:pt>
                <c:pt idx="2377">
                  <c:v>0.5071633333333333</c:v>
                </c:pt>
                <c:pt idx="2378">
                  <c:v>0.50716872685185188</c:v>
                </c:pt>
                <c:pt idx="2379">
                  <c:v>0.50717302083333327</c:v>
                </c:pt>
                <c:pt idx="2380">
                  <c:v>0.50717717592592593</c:v>
                </c:pt>
                <c:pt idx="2381">
                  <c:v>0.50718247685185192</c:v>
                </c:pt>
                <c:pt idx="2382">
                  <c:v>0.50718660879629629</c:v>
                </c:pt>
                <c:pt idx="2383">
                  <c:v>0.507191099537037</c:v>
                </c:pt>
                <c:pt idx="2384">
                  <c:v>0.50719681712962961</c:v>
                </c:pt>
                <c:pt idx="2385">
                  <c:v>0.5072025</c:v>
                </c:pt>
                <c:pt idx="2386">
                  <c:v>0.50720822916666664</c:v>
                </c:pt>
                <c:pt idx="2387">
                  <c:v>0.50721365740740743</c:v>
                </c:pt>
                <c:pt idx="2388">
                  <c:v>0.50721944444444444</c:v>
                </c:pt>
                <c:pt idx="2389">
                  <c:v>0.50722494212962965</c:v>
                </c:pt>
                <c:pt idx="2390">
                  <c:v>0.50723043981481475</c:v>
                </c:pt>
                <c:pt idx="2391">
                  <c:v>0.5072356018518519</c:v>
                </c:pt>
                <c:pt idx="2392">
                  <c:v>0.50724031250000001</c:v>
                </c:pt>
                <c:pt idx="2393">
                  <c:v>0.50724451388888891</c:v>
                </c:pt>
                <c:pt idx="2394">
                  <c:v>0.50724885416666665</c:v>
                </c:pt>
                <c:pt idx="2395">
                  <c:v>0.50725313657407411</c:v>
                </c:pt>
                <c:pt idx="2396">
                  <c:v>0.50725737268518512</c:v>
                </c:pt>
                <c:pt idx="2397">
                  <c:v>0.50726287037037043</c:v>
                </c:pt>
                <c:pt idx="2398">
                  <c:v>0.50726828703703697</c:v>
                </c:pt>
                <c:pt idx="2399">
                  <c:v>0.50727374999999997</c:v>
                </c:pt>
                <c:pt idx="2400">
                  <c:v>0.50727918981481479</c:v>
                </c:pt>
                <c:pt idx="2401">
                  <c:v>0.50728469907407414</c:v>
                </c:pt>
                <c:pt idx="2402">
                  <c:v>0.50729035879629636</c:v>
                </c:pt>
                <c:pt idx="2403">
                  <c:v>0.50729590277777781</c:v>
                </c:pt>
                <c:pt idx="2404">
                  <c:v>0.50730151620370367</c:v>
                </c:pt>
                <c:pt idx="2405">
                  <c:v>0.50730688657407408</c:v>
                </c:pt>
                <c:pt idx="2406">
                  <c:v>0.50731111111111116</c:v>
                </c:pt>
                <c:pt idx="2407">
                  <c:v>0.50731539351851851</c:v>
                </c:pt>
                <c:pt idx="2408">
                  <c:v>0.50731961805555559</c:v>
                </c:pt>
                <c:pt idx="2409">
                  <c:v>0.50732401620370371</c:v>
                </c:pt>
                <c:pt idx="2410">
                  <c:v>0.50732824074074079</c:v>
                </c:pt>
                <c:pt idx="2411">
                  <c:v>0.50733302083333331</c:v>
                </c:pt>
                <c:pt idx="2412">
                  <c:v>0.50733836805555554</c:v>
                </c:pt>
                <c:pt idx="2413">
                  <c:v>0.50734387731481478</c:v>
                </c:pt>
                <c:pt idx="2414">
                  <c:v>0.50734960648148142</c:v>
                </c:pt>
                <c:pt idx="2415">
                  <c:v>0.50735491898148155</c:v>
                </c:pt>
                <c:pt idx="2416">
                  <c:v>0.50736033564814809</c:v>
                </c:pt>
                <c:pt idx="2417">
                  <c:v>0.50736592592592589</c:v>
                </c:pt>
                <c:pt idx="2418">
                  <c:v>0.50737149305555562</c:v>
                </c:pt>
                <c:pt idx="2419">
                  <c:v>0.50737696759259265</c:v>
                </c:pt>
                <c:pt idx="2420">
                  <c:v>0.50738126157407404</c:v>
                </c:pt>
                <c:pt idx="2421">
                  <c:v>0.50738553240740736</c:v>
                </c:pt>
                <c:pt idx="2422">
                  <c:v>0.50738973379629626</c:v>
                </c:pt>
                <c:pt idx="2423">
                  <c:v>0.50739406249999996</c:v>
                </c:pt>
                <c:pt idx="2424">
                  <c:v>0.5073984606481482</c:v>
                </c:pt>
                <c:pt idx="2425">
                  <c:v>0.50740549768518517</c:v>
                </c:pt>
                <c:pt idx="2426">
                  <c:v>0.50741120370370374</c:v>
                </c:pt>
                <c:pt idx="2427">
                  <c:v>0.50741650462962962</c:v>
                </c:pt>
                <c:pt idx="2428">
                  <c:v>0.50742199074074079</c:v>
                </c:pt>
                <c:pt idx="2429">
                  <c:v>0.50742778935185184</c:v>
                </c:pt>
                <c:pt idx="2430">
                  <c:v>0.50743313657407407</c:v>
                </c:pt>
                <c:pt idx="2431">
                  <c:v>0.50743866898148149</c:v>
                </c:pt>
                <c:pt idx="2432">
                  <c:v>0.50744421296296294</c:v>
                </c:pt>
                <c:pt idx="2433">
                  <c:v>0.50744850694444443</c:v>
                </c:pt>
                <c:pt idx="2434">
                  <c:v>0.50745274305555554</c:v>
                </c:pt>
                <c:pt idx="2435">
                  <c:v>0.50745708333333328</c:v>
                </c:pt>
                <c:pt idx="2436">
                  <c:v>0.50746130787037036</c:v>
                </c:pt>
                <c:pt idx="2437">
                  <c:v>0.50746556712962965</c:v>
                </c:pt>
                <c:pt idx="2438">
                  <c:v>0.50746973379629623</c:v>
                </c:pt>
                <c:pt idx="2439">
                  <c:v>0.50747541666666673</c:v>
                </c:pt>
                <c:pt idx="2440">
                  <c:v>0.50748085648148145</c:v>
                </c:pt>
                <c:pt idx="2441">
                  <c:v>0.50748629629629627</c:v>
                </c:pt>
                <c:pt idx="2442">
                  <c:v>0.50749171296296292</c:v>
                </c:pt>
                <c:pt idx="2443">
                  <c:v>0.50749722222222216</c:v>
                </c:pt>
                <c:pt idx="2444">
                  <c:v>0.50750270833333333</c:v>
                </c:pt>
                <c:pt idx="2445">
                  <c:v>0.50750811342592594</c:v>
                </c:pt>
                <c:pt idx="2446">
                  <c:v>0.50751374999999999</c:v>
                </c:pt>
                <c:pt idx="2447">
                  <c:v>0.50751851851851859</c:v>
                </c:pt>
                <c:pt idx="2448">
                  <c:v>0.50752265046296297</c:v>
                </c:pt>
                <c:pt idx="2449">
                  <c:v>0.50752685185185187</c:v>
                </c:pt>
                <c:pt idx="2450">
                  <c:v>0.50753089120370365</c:v>
                </c:pt>
                <c:pt idx="2451">
                  <c:v>0.50753498842592593</c:v>
                </c:pt>
                <c:pt idx="2452">
                  <c:v>0.50753980324074077</c:v>
                </c:pt>
                <c:pt idx="2453">
                  <c:v>0.50754545138888896</c:v>
                </c:pt>
                <c:pt idx="2454">
                  <c:v>0.50755068287037031</c:v>
                </c:pt>
                <c:pt idx="2455">
                  <c:v>0.50755575231481476</c:v>
                </c:pt>
                <c:pt idx="2456">
                  <c:v>0.50756070601851855</c:v>
                </c:pt>
                <c:pt idx="2457">
                  <c:v>0.50756611111111105</c:v>
                </c:pt>
                <c:pt idx="2458">
                  <c:v>0.50757109953703705</c:v>
                </c:pt>
                <c:pt idx="2459">
                  <c:v>0.50757624999999995</c:v>
                </c:pt>
                <c:pt idx="2460">
                  <c:v>0.50758135416666661</c:v>
                </c:pt>
                <c:pt idx="2461">
                  <c:v>0.50758584490740744</c:v>
                </c:pt>
                <c:pt idx="2462">
                  <c:v>0.50758999999999999</c:v>
                </c:pt>
                <c:pt idx="2463">
                  <c:v>0.50759400462962956</c:v>
                </c:pt>
                <c:pt idx="2464">
                  <c:v>0.50759803240740742</c:v>
                </c:pt>
                <c:pt idx="2465">
                  <c:v>0.50760225694444439</c:v>
                </c:pt>
                <c:pt idx="2466">
                  <c:v>0.50760627314814821</c:v>
                </c:pt>
                <c:pt idx="2467">
                  <c:v>0.50761103009259256</c:v>
                </c:pt>
                <c:pt idx="2468">
                  <c:v>0.5076160648148148</c:v>
                </c:pt>
                <c:pt idx="2469">
                  <c:v>0.50762166666666664</c:v>
                </c:pt>
                <c:pt idx="2470">
                  <c:v>0.50762834490740738</c:v>
                </c:pt>
                <c:pt idx="2471">
                  <c:v>0.50763370370370364</c:v>
                </c:pt>
                <c:pt idx="2472">
                  <c:v>0.50763901620370377</c:v>
                </c:pt>
                <c:pt idx="2473">
                  <c:v>0.50764468750000002</c:v>
                </c:pt>
                <c:pt idx="2474">
                  <c:v>0.50765006944444446</c:v>
                </c:pt>
                <c:pt idx="2475">
                  <c:v>0.50765537037037034</c:v>
                </c:pt>
                <c:pt idx="2476">
                  <c:v>0.50765971064814808</c:v>
                </c:pt>
                <c:pt idx="2477">
                  <c:v>0.50766378472222218</c:v>
                </c:pt>
                <c:pt idx="2478">
                  <c:v>0.50766799768518511</c:v>
                </c:pt>
                <c:pt idx="2479">
                  <c:v>0.50767211805555557</c:v>
                </c:pt>
                <c:pt idx="2480">
                  <c:v>0.50767634259259264</c:v>
                </c:pt>
                <c:pt idx="2481">
                  <c:v>0.50768196759259265</c:v>
                </c:pt>
                <c:pt idx="2482">
                  <c:v>0.50768734953703698</c:v>
                </c:pt>
                <c:pt idx="2483">
                  <c:v>0.50769273148148153</c:v>
                </c:pt>
                <c:pt idx="2484">
                  <c:v>0.50769811342592586</c:v>
                </c:pt>
                <c:pt idx="2485">
                  <c:v>0.50770369212962962</c:v>
                </c:pt>
                <c:pt idx="2486">
                  <c:v>0.50770896990740744</c:v>
                </c:pt>
                <c:pt idx="2487">
                  <c:v>0.50771431712962967</c:v>
                </c:pt>
                <c:pt idx="2488">
                  <c:v>0.50771959490740748</c:v>
                </c:pt>
                <c:pt idx="2489">
                  <c:v>0.50772443287037039</c:v>
                </c:pt>
                <c:pt idx="2490">
                  <c:v>0.5077286689814815</c:v>
                </c:pt>
                <c:pt idx="2491">
                  <c:v>0.50773275462962963</c:v>
                </c:pt>
                <c:pt idx="2492">
                  <c:v>0.50773681712962959</c:v>
                </c:pt>
                <c:pt idx="2493">
                  <c:v>0.50774099537037032</c:v>
                </c:pt>
                <c:pt idx="2494">
                  <c:v>0.50774520833333336</c:v>
                </c:pt>
                <c:pt idx="2495">
                  <c:v>0.5077505902777778</c:v>
                </c:pt>
                <c:pt idx="2496">
                  <c:v>0.50775567129629628</c:v>
                </c:pt>
                <c:pt idx="2497">
                  <c:v>0.50776098379629631</c:v>
                </c:pt>
                <c:pt idx="2498">
                  <c:v>0.50776650462962969</c:v>
                </c:pt>
                <c:pt idx="2499">
                  <c:v>0.50777167824074076</c:v>
                </c:pt>
                <c:pt idx="2500">
                  <c:v>0.50777717592592586</c:v>
                </c:pt>
                <c:pt idx="2501">
                  <c:v>0.50778254629629627</c:v>
                </c:pt>
                <c:pt idx="2502">
                  <c:v>0.50778822916666666</c:v>
                </c:pt>
                <c:pt idx="2503">
                  <c:v>0.50779355324074071</c:v>
                </c:pt>
                <c:pt idx="2504">
                  <c:v>0.50779774305555558</c:v>
                </c:pt>
                <c:pt idx="2505">
                  <c:v>0.50780181712962957</c:v>
                </c:pt>
                <c:pt idx="2506">
                  <c:v>0.50780592592592588</c:v>
                </c:pt>
                <c:pt idx="2507">
                  <c:v>0.50781021990740738</c:v>
                </c:pt>
                <c:pt idx="2508">
                  <c:v>0.5078143634259259</c:v>
                </c:pt>
                <c:pt idx="2509">
                  <c:v>0.50781962962962968</c:v>
                </c:pt>
                <c:pt idx="2510">
                  <c:v>0.50782497685185179</c:v>
                </c:pt>
                <c:pt idx="2511">
                  <c:v>0.50783039351851855</c:v>
                </c:pt>
                <c:pt idx="2512">
                  <c:v>0.50783591435185182</c:v>
                </c:pt>
                <c:pt idx="2513">
                  <c:v>0.50784128472222223</c:v>
                </c:pt>
                <c:pt idx="2514">
                  <c:v>0.50784821759259258</c:v>
                </c:pt>
                <c:pt idx="2515">
                  <c:v>0.50785348379629636</c:v>
                </c:pt>
                <c:pt idx="2516">
                  <c:v>0.50785878472222223</c:v>
                </c:pt>
                <c:pt idx="2517">
                  <c:v>0.50786343750000007</c:v>
                </c:pt>
                <c:pt idx="2518">
                  <c:v>0.50786771990740742</c:v>
                </c:pt>
                <c:pt idx="2519">
                  <c:v>0.50787184027777776</c:v>
                </c:pt>
                <c:pt idx="2520">
                  <c:v>0.50787591435185186</c:v>
                </c:pt>
                <c:pt idx="2521">
                  <c:v>0.50788010416666662</c:v>
                </c:pt>
                <c:pt idx="2522">
                  <c:v>0.50788437500000005</c:v>
                </c:pt>
                <c:pt idx="2523">
                  <c:v>0.50788928240740738</c:v>
                </c:pt>
                <c:pt idx="2524">
                  <c:v>0.5078946875</c:v>
                </c:pt>
                <c:pt idx="2525">
                  <c:v>0.50790011574074068</c:v>
                </c:pt>
                <c:pt idx="2526">
                  <c:v>0.50790578703703704</c:v>
                </c:pt>
                <c:pt idx="2527">
                  <c:v>0.50791130787037042</c:v>
                </c:pt>
                <c:pt idx="2528">
                  <c:v>0.50791680555555552</c:v>
                </c:pt>
                <c:pt idx="2529">
                  <c:v>0.5079220717592593</c:v>
                </c:pt>
                <c:pt idx="2530">
                  <c:v>0.50792762731481478</c:v>
                </c:pt>
                <c:pt idx="2531">
                  <c:v>0.50793314814814816</c:v>
                </c:pt>
                <c:pt idx="2532">
                  <c:v>0.50793747685185187</c:v>
                </c:pt>
                <c:pt idx="2533">
                  <c:v>0.50794170138888883</c:v>
                </c:pt>
                <c:pt idx="2534">
                  <c:v>0.50794609953703707</c:v>
                </c:pt>
                <c:pt idx="2535">
                  <c:v>0.50795032407407403</c:v>
                </c:pt>
                <c:pt idx="2536">
                  <c:v>0.5079555208333334</c:v>
                </c:pt>
                <c:pt idx="2537">
                  <c:v>0.50796125000000003</c:v>
                </c:pt>
                <c:pt idx="2538">
                  <c:v>0.50796694444444446</c:v>
                </c:pt>
                <c:pt idx="2539">
                  <c:v>0.50797254629629629</c:v>
                </c:pt>
                <c:pt idx="2540">
                  <c:v>0.5079781712962963</c:v>
                </c:pt>
                <c:pt idx="2541">
                  <c:v>0.50798383101851852</c:v>
                </c:pt>
                <c:pt idx="2542">
                  <c:v>0.50798962962962968</c:v>
                </c:pt>
                <c:pt idx="2543">
                  <c:v>0.50799516203703698</c:v>
                </c:pt>
                <c:pt idx="2544">
                  <c:v>0.5080003472222222</c:v>
                </c:pt>
                <c:pt idx="2545">
                  <c:v>0.50800453703703707</c:v>
                </c:pt>
                <c:pt idx="2546">
                  <c:v>0.50800890046296299</c:v>
                </c:pt>
                <c:pt idx="2547">
                  <c:v>0.50801329861111111</c:v>
                </c:pt>
                <c:pt idx="2548">
                  <c:v>0.50801766203703702</c:v>
                </c:pt>
                <c:pt idx="2549">
                  <c:v>0.5080218865740741</c:v>
                </c:pt>
                <c:pt idx="2550">
                  <c:v>0.50802634259259261</c:v>
                </c:pt>
                <c:pt idx="2551">
                  <c:v>0.50803194444444444</c:v>
                </c:pt>
                <c:pt idx="2552">
                  <c:v>0.50803722222222225</c:v>
                </c:pt>
                <c:pt idx="2553">
                  <c:v>0.50804305555555562</c:v>
                </c:pt>
                <c:pt idx="2554">
                  <c:v>0.50804880787037032</c:v>
                </c:pt>
                <c:pt idx="2555">
                  <c:v>0.50805451388888889</c:v>
                </c:pt>
                <c:pt idx="2556">
                  <c:v>0.50805997685185178</c:v>
                </c:pt>
                <c:pt idx="2557">
                  <c:v>0.50806550925925931</c:v>
                </c:pt>
                <c:pt idx="2558">
                  <c:v>0.50807222222222226</c:v>
                </c:pt>
                <c:pt idx="2559">
                  <c:v>0.50807662037037038</c:v>
                </c:pt>
                <c:pt idx="2560">
                  <c:v>0.50808081018518514</c:v>
                </c:pt>
                <c:pt idx="2561">
                  <c:v>0.50808510416666663</c:v>
                </c:pt>
                <c:pt idx="2562">
                  <c:v>0.50808940972222227</c:v>
                </c:pt>
                <c:pt idx="2563">
                  <c:v>0.50809407407407414</c:v>
                </c:pt>
                <c:pt idx="2564">
                  <c:v>0.50809975694444443</c:v>
                </c:pt>
                <c:pt idx="2565">
                  <c:v>0.50810528935185184</c:v>
                </c:pt>
                <c:pt idx="2566">
                  <c:v>0.50811090277777782</c:v>
                </c:pt>
                <c:pt idx="2567">
                  <c:v>0.50811657407407407</c:v>
                </c:pt>
                <c:pt idx="2568">
                  <c:v>0.50812201388888889</c:v>
                </c:pt>
                <c:pt idx="2569">
                  <c:v>0.5081272916666667</c:v>
                </c:pt>
                <c:pt idx="2570">
                  <c:v>0.50813291666666671</c:v>
                </c:pt>
                <c:pt idx="2571">
                  <c:v>0.50813828703703701</c:v>
                </c:pt>
                <c:pt idx="2572">
                  <c:v>0.50814247685185188</c:v>
                </c:pt>
                <c:pt idx="2573">
                  <c:v>0.50814662037037039</c:v>
                </c:pt>
                <c:pt idx="2574">
                  <c:v>0.50815091435185178</c:v>
                </c:pt>
                <c:pt idx="2575">
                  <c:v>0.50815504629629626</c:v>
                </c:pt>
                <c:pt idx="2576">
                  <c:v>0.50815914351851854</c:v>
                </c:pt>
                <c:pt idx="2577">
                  <c:v>0.50816344907407407</c:v>
                </c:pt>
                <c:pt idx="2578">
                  <c:v>0.50816895833333331</c:v>
                </c:pt>
                <c:pt idx="2579">
                  <c:v>0.50817499999999993</c:v>
                </c:pt>
                <c:pt idx="2580">
                  <c:v>0.50818131944444445</c:v>
                </c:pt>
                <c:pt idx="2581">
                  <c:v>0.50818759259259261</c:v>
                </c:pt>
                <c:pt idx="2582">
                  <c:v>0.50819359953703702</c:v>
                </c:pt>
                <c:pt idx="2583">
                  <c:v>0.50819942129629625</c:v>
                </c:pt>
                <c:pt idx="2584">
                  <c:v>0.50820569444444441</c:v>
                </c:pt>
                <c:pt idx="2585">
                  <c:v>0.50821156249999999</c:v>
                </c:pt>
                <c:pt idx="2586">
                  <c:v>0.50821761574074076</c:v>
                </c:pt>
                <c:pt idx="2587">
                  <c:v>0.5082218634259259</c:v>
                </c:pt>
                <c:pt idx="2588">
                  <c:v>0.50822664351851854</c:v>
                </c:pt>
                <c:pt idx="2589">
                  <c:v>0.50823092592592589</c:v>
                </c:pt>
                <c:pt idx="2590">
                  <c:v>0.50823670138888888</c:v>
                </c:pt>
                <c:pt idx="2591">
                  <c:v>0.5082422685185185</c:v>
                </c:pt>
                <c:pt idx="2592">
                  <c:v>0.50824752314814814</c:v>
                </c:pt>
                <c:pt idx="2593">
                  <c:v>0.50825278935185192</c:v>
                </c:pt>
                <c:pt idx="2594">
                  <c:v>0.508258599537037</c:v>
                </c:pt>
                <c:pt idx="2595">
                  <c:v>0.50826435185185181</c:v>
                </c:pt>
                <c:pt idx="2596">
                  <c:v>0.50826991898148155</c:v>
                </c:pt>
                <c:pt idx="2597">
                  <c:v>0.50827539351851858</c:v>
                </c:pt>
                <c:pt idx="2598">
                  <c:v>0.50828054398148148</c:v>
                </c:pt>
                <c:pt idx="2599">
                  <c:v>0.50828469907407403</c:v>
                </c:pt>
                <c:pt idx="2600">
                  <c:v>0.50828896990740746</c:v>
                </c:pt>
                <c:pt idx="2601">
                  <c:v>0.50829324074074067</c:v>
                </c:pt>
                <c:pt idx="2602">
                  <c:v>0.50829756944444437</c:v>
                </c:pt>
                <c:pt idx="2603">
                  <c:v>0.50830276620370374</c:v>
                </c:pt>
                <c:pt idx="2604">
                  <c:v>0.50830828703703701</c:v>
                </c:pt>
                <c:pt idx="2605">
                  <c:v>0.50831357638888885</c:v>
                </c:pt>
                <c:pt idx="2606">
                  <c:v>0.50831890046296302</c:v>
                </c:pt>
                <c:pt idx="2607">
                  <c:v>0.50832449074074071</c:v>
                </c:pt>
                <c:pt idx="2608">
                  <c:v>0.50832964120370372</c:v>
                </c:pt>
                <c:pt idx="2609">
                  <c:v>0.50833498842592595</c:v>
                </c:pt>
                <c:pt idx="2610">
                  <c:v>0.50834048611111105</c:v>
                </c:pt>
                <c:pt idx="2611">
                  <c:v>0.50834607638888885</c:v>
                </c:pt>
                <c:pt idx="2612">
                  <c:v>0.50835157407407405</c:v>
                </c:pt>
                <c:pt idx="2613">
                  <c:v>0.50835609953703698</c:v>
                </c:pt>
                <c:pt idx="2614">
                  <c:v>0.50836026620370367</c:v>
                </c:pt>
                <c:pt idx="2615">
                  <c:v>0.50836465277777776</c:v>
                </c:pt>
                <c:pt idx="2616">
                  <c:v>0.50836883101851849</c:v>
                </c:pt>
                <c:pt idx="2617">
                  <c:v>0.50837421296296303</c:v>
                </c:pt>
                <c:pt idx="2618">
                  <c:v>0.5083796990740741</c:v>
                </c:pt>
                <c:pt idx="2619">
                  <c:v>0.50838513888888892</c:v>
                </c:pt>
                <c:pt idx="2620">
                  <c:v>0.50839054398148142</c:v>
                </c:pt>
                <c:pt idx="2621">
                  <c:v>0.50839582175925924</c:v>
                </c:pt>
                <c:pt idx="2622">
                  <c:v>0.5084011458333334</c:v>
                </c:pt>
                <c:pt idx="2623">
                  <c:v>0.5084065509259259</c:v>
                </c:pt>
                <c:pt idx="2624">
                  <c:v>0.50841187500000007</c:v>
                </c:pt>
                <c:pt idx="2625">
                  <c:v>0.50841723379629633</c:v>
                </c:pt>
                <c:pt idx="2626">
                  <c:v>0.50842141203703706</c:v>
                </c:pt>
                <c:pt idx="2627">
                  <c:v>0.50842569444444441</c:v>
                </c:pt>
                <c:pt idx="2628">
                  <c:v>0.50842988425925928</c:v>
                </c:pt>
                <c:pt idx="2629">
                  <c:v>0.50843409722222221</c:v>
                </c:pt>
                <c:pt idx="2630">
                  <c:v>0.50843824074074073</c:v>
                </c:pt>
                <c:pt idx="2631">
                  <c:v>0.50844254629629626</c:v>
                </c:pt>
                <c:pt idx="2632">
                  <c:v>0.50844762731481474</c:v>
                </c:pt>
                <c:pt idx="2633">
                  <c:v>0.50845282407407411</c:v>
                </c:pt>
                <c:pt idx="2634">
                  <c:v>0.50845817129629622</c:v>
                </c:pt>
                <c:pt idx="2635">
                  <c:v>0.50846351851851856</c:v>
                </c:pt>
                <c:pt idx="2636">
                  <c:v>0.50846885416666665</c:v>
                </c:pt>
                <c:pt idx="2637">
                  <c:v>0.5084742708333333</c:v>
                </c:pt>
                <c:pt idx="2638">
                  <c:v>0.50847974537037033</c:v>
                </c:pt>
                <c:pt idx="2639">
                  <c:v>0.50848505787037035</c:v>
                </c:pt>
                <c:pt idx="2640">
                  <c:v>0.50849043981481479</c:v>
                </c:pt>
                <c:pt idx="2641">
                  <c:v>0.50849474537037043</c:v>
                </c:pt>
                <c:pt idx="2642">
                  <c:v>0.50849883101851845</c:v>
                </c:pt>
                <c:pt idx="2643">
                  <c:v>0.50850306712962967</c:v>
                </c:pt>
                <c:pt idx="2644">
                  <c:v>0.50850736111111117</c:v>
                </c:pt>
                <c:pt idx="2645">
                  <c:v>0.50851222222222225</c:v>
                </c:pt>
                <c:pt idx="2646">
                  <c:v>0.50851774305555553</c:v>
                </c:pt>
                <c:pt idx="2647">
                  <c:v>0.50852458333333328</c:v>
                </c:pt>
                <c:pt idx="2648">
                  <c:v>0.5085302430555555</c:v>
                </c:pt>
                <c:pt idx="2649">
                  <c:v>0.5085357407407407</c:v>
                </c:pt>
                <c:pt idx="2650">
                  <c:v>0.5085412962962963</c:v>
                </c:pt>
                <c:pt idx="2651">
                  <c:v>0.50854706018518525</c:v>
                </c:pt>
                <c:pt idx="2652">
                  <c:v>0.50855251157407411</c:v>
                </c:pt>
                <c:pt idx="2653">
                  <c:v>0.50855783564814816</c:v>
                </c:pt>
                <c:pt idx="2654">
                  <c:v>0.50856197916666668</c:v>
                </c:pt>
                <c:pt idx="2655">
                  <c:v>0.50856618055555558</c:v>
                </c:pt>
                <c:pt idx="2656">
                  <c:v>0.50857047453703708</c:v>
                </c:pt>
                <c:pt idx="2657">
                  <c:v>0.50857459490740742</c:v>
                </c:pt>
                <c:pt idx="2658">
                  <c:v>0.50857880787037035</c:v>
                </c:pt>
                <c:pt idx="2659">
                  <c:v>0.50858329861111107</c:v>
                </c:pt>
                <c:pt idx="2660">
                  <c:v>0.50858871527777783</c:v>
                </c:pt>
                <c:pt idx="2661">
                  <c:v>0.50859415509259265</c:v>
                </c:pt>
                <c:pt idx="2662">
                  <c:v>0.50859961805555554</c:v>
                </c:pt>
                <c:pt idx="2663">
                  <c:v>0.50860508101851853</c:v>
                </c:pt>
                <c:pt idx="2664">
                  <c:v>0.50861047453703701</c:v>
                </c:pt>
                <c:pt idx="2665">
                  <c:v>0.50861619212962961</c:v>
                </c:pt>
                <c:pt idx="2666">
                  <c:v>0.50862181712962962</c:v>
                </c:pt>
                <c:pt idx="2667">
                  <c:v>0.50862718750000002</c:v>
                </c:pt>
                <c:pt idx="2668">
                  <c:v>0.50863144675925931</c:v>
                </c:pt>
                <c:pt idx="2669">
                  <c:v>0.50863555555555562</c:v>
                </c:pt>
                <c:pt idx="2670">
                  <c:v>0.50863980324074076</c:v>
                </c:pt>
                <c:pt idx="2671">
                  <c:v>0.50864399305555552</c:v>
                </c:pt>
                <c:pt idx="2672">
                  <c:v>0.50864824074074078</c:v>
                </c:pt>
                <c:pt idx="2673">
                  <c:v>0.50865377314814808</c:v>
                </c:pt>
                <c:pt idx="2674">
                  <c:v>0.50865907407407407</c:v>
                </c:pt>
                <c:pt idx="2675">
                  <c:v>0.50866482638888888</c:v>
                </c:pt>
                <c:pt idx="2676">
                  <c:v>0.50867033564814812</c:v>
                </c:pt>
                <c:pt idx="2677">
                  <c:v>0.50867584490740747</c:v>
                </c:pt>
                <c:pt idx="2678">
                  <c:v>0.50868126157407401</c:v>
                </c:pt>
                <c:pt idx="2679">
                  <c:v>0.50868686342592595</c:v>
                </c:pt>
                <c:pt idx="2680">
                  <c:v>0.50869256944444441</c:v>
                </c:pt>
                <c:pt idx="2681">
                  <c:v>0.50869748842592599</c:v>
                </c:pt>
                <c:pt idx="2682">
                  <c:v>0.50870166666666672</c:v>
                </c:pt>
                <c:pt idx="2683">
                  <c:v>0.50870622685185185</c:v>
                </c:pt>
                <c:pt idx="2684">
                  <c:v>0.50871035879629634</c:v>
                </c:pt>
                <c:pt idx="2685">
                  <c:v>0.50871475694444446</c:v>
                </c:pt>
                <c:pt idx="2686">
                  <c:v>0.50871888888888883</c:v>
                </c:pt>
                <c:pt idx="2687">
                  <c:v>0.50872415509259261</c:v>
                </c:pt>
                <c:pt idx="2688">
                  <c:v>0.50872956018518523</c:v>
                </c:pt>
                <c:pt idx="2689">
                  <c:v>0.5087349537037037</c:v>
                </c:pt>
                <c:pt idx="2690">
                  <c:v>0.50874028935185189</c:v>
                </c:pt>
                <c:pt idx="2691">
                  <c:v>0.50874732638888887</c:v>
                </c:pt>
                <c:pt idx="2692">
                  <c:v>0.50875252314814812</c:v>
                </c:pt>
                <c:pt idx="2693">
                  <c:v>0.5087575694444445</c:v>
                </c:pt>
                <c:pt idx="2694">
                  <c:v>0.50876298611111104</c:v>
                </c:pt>
                <c:pt idx="2695">
                  <c:v>0.50876828703703703</c:v>
                </c:pt>
                <c:pt idx="2696">
                  <c:v>0.50877255787037035</c:v>
                </c:pt>
                <c:pt idx="2697">
                  <c:v>0.50877674768518522</c:v>
                </c:pt>
                <c:pt idx="2698">
                  <c:v>0.50878093749999997</c:v>
                </c:pt>
                <c:pt idx="2699">
                  <c:v>0.50878531250000003</c:v>
                </c:pt>
                <c:pt idx="2700">
                  <c:v>0.50879041666666669</c:v>
                </c:pt>
                <c:pt idx="2701">
                  <c:v>0.50879599537037035</c:v>
                </c:pt>
                <c:pt idx="2702">
                  <c:v>0.50880138888888882</c:v>
                </c:pt>
                <c:pt idx="2703">
                  <c:v>0.50880685185185182</c:v>
                </c:pt>
                <c:pt idx="2704">
                  <c:v>0.50881244212962962</c:v>
                </c:pt>
                <c:pt idx="2705">
                  <c:v>0.50881798611111118</c:v>
                </c:pt>
                <c:pt idx="2706">
                  <c:v>0.50882318287037032</c:v>
                </c:pt>
                <c:pt idx="2707">
                  <c:v>0.50882865740740735</c:v>
                </c:pt>
                <c:pt idx="2708">
                  <c:v>0.50883400462962969</c:v>
                </c:pt>
                <c:pt idx="2709">
                  <c:v>0.50883812500000003</c:v>
                </c:pt>
                <c:pt idx="2710">
                  <c:v>0.50884246527777777</c:v>
                </c:pt>
                <c:pt idx="2711">
                  <c:v>0.5088466782407407</c:v>
                </c:pt>
                <c:pt idx="2712">
                  <c:v>0.5088508796296296</c:v>
                </c:pt>
                <c:pt idx="2713">
                  <c:v>0.50885498842592591</c:v>
                </c:pt>
                <c:pt idx="2714">
                  <c:v>0.5088592476851852</c:v>
                </c:pt>
                <c:pt idx="2715">
                  <c:v>0.50886526620370376</c:v>
                </c:pt>
                <c:pt idx="2716">
                  <c:v>0.50887082175925924</c:v>
                </c:pt>
                <c:pt idx="2717">
                  <c:v>0.50887658564814819</c:v>
                </c:pt>
                <c:pt idx="2718">
                  <c:v>0.50888168981481485</c:v>
                </c:pt>
                <c:pt idx="2719">
                  <c:v>0.50888700231481476</c:v>
                </c:pt>
                <c:pt idx="2720">
                  <c:v>0.50889219907407413</c:v>
                </c:pt>
                <c:pt idx="2721">
                  <c:v>0.5088976273148148</c:v>
                </c:pt>
                <c:pt idx="2722">
                  <c:v>0.50890292824074079</c:v>
                </c:pt>
                <c:pt idx="2723">
                  <c:v>0.50890799768518524</c:v>
                </c:pt>
                <c:pt idx="2724">
                  <c:v>0.50891234953703701</c:v>
                </c:pt>
                <c:pt idx="2725">
                  <c:v>0.50891664351851851</c:v>
                </c:pt>
                <c:pt idx="2726">
                  <c:v>0.50892087962962962</c:v>
                </c:pt>
                <c:pt idx="2727">
                  <c:v>0.50892511574074073</c:v>
                </c:pt>
                <c:pt idx="2728">
                  <c:v>0.50893041666666672</c:v>
                </c:pt>
                <c:pt idx="2729">
                  <c:v>0.50893621527777777</c:v>
                </c:pt>
                <c:pt idx="2730">
                  <c:v>0.5089416898148148</c:v>
                </c:pt>
                <c:pt idx="2731">
                  <c:v>0.50894746527777779</c:v>
                </c:pt>
                <c:pt idx="2732">
                  <c:v>0.5089529976851852</c:v>
                </c:pt>
                <c:pt idx="2733">
                  <c:v>0.50895878472222222</c:v>
                </c:pt>
                <c:pt idx="2734">
                  <c:v>0.50896422453703705</c:v>
                </c:pt>
                <c:pt idx="2735">
                  <c:v>0.50896986111111109</c:v>
                </c:pt>
                <c:pt idx="2736">
                  <c:v>0.5089760879629629</c:v>
                </c:pt>
                <c:pt idx="2737">
                  <c:v>0.50898039351851854</c:v>
                </c:pt>
                <c:pt idx="2738">
                  <c:v>0.50898457175925926</c:v>
                </c:pt>
                <c:pt idx="2739">
                  <c:v>0.50898879629629634</c:v>
                </c:pt>
                <c:pt idx="2740">
                  <c:v>0.50899314814814811</c:v>
                </c:pt>
                <c:pt idx="2741">
                  <c:v>0.50899736111111105</c:v>
                </c:pt>
                <c:pt idx="2742">
                  <c:v>0.5090027777777778</c:v>
                </c:pt>
                <c:pt idx="2743">
                  <c:v>0.50900829861111108</c:v>
                </c:pt>
                <c:pt idx="2744">
                  <c:v>0.50901387731481484</c:v>
                </c:pt>
                <c:pt idx="2745">
                  <c:v>0.50901934027777773</c:v>
                </c:pt>
                <c:pt idx="2746">
                  <c:v>0.5090247916666667</c:v>
                </c:pt>
                <c:pt idx="2747">
                  <c:v>0.50903034722222229</c:v>
                </c:pt>
                <c:pt idx="2748">
                  <c:v>0.50903597222222219</c:v>
                </c:pt>
                <c:pt idx="2749">
                  <c:v>0.50904136574074077</c:v>
                </c:pt>
                <c:pt idx="2750">
                  <c:v>0.50904657407407405</c:v>
                </c:pt>
                <c:pt idx="2751">
                  <c:v>0.50905103009259256</c:v>
                </c:pt>
                <c:pt idx="2752">
                  <c:v>0.50905554398148145</c:v>
                </c:pt>
                <c:pt idx="2753">
                  <c:v>0.50905981481481477</c:v>
                </c:pt>
                <c:pt idx="2754">
                  <c:v>0.50906400462962964</c:v>
                </c:pt>
                <c:pt idx="2755">
                  <c:v>0.50906986111111108</c:v>
                </c:pt>
                <c:pt idx="2756">
                  <c:v>0.5090754282407407</c:v>
                </c:pt>
                <c:pt idx="2757">
                  <c:v>0.50908118055555562</c:v>
                </c:pt>
                <c:pt idx="2758">
                  <c:v>0.50908694444444447</c:v>
                </c:pt>
                <c:pt idx="2759">
                  <c:v>0.50909319444444445</c:v>
                </c:pt>
                <c:pt idx="2760">
                  <c:v>0.50909862268518513</c:v>
                </c:pt>
                <c:pt idx="2761">
                  <c:v>0.50910371527777776</c:v>
                </c:pt>
                <c:pt idx="2762">
                  <c:v>0.50910893518518519</c:v>
                </c:pt>
                <c:pt idx="2763">
                  <c:v>0.50911405092592588</c:v>
                </c:pt>
                <c:pt idx="2764">
                  <c:v>0.5091182291666666</c:v>
                </c:pt>
                <c:pt idx="2765">
                  <c:v>0.50912232638888888</c:v>
                </c:pt>
                <c:pt idx="2766">
                  <c:v>0.50912657407407413</c:v>
                </c:pt>
                <c:pt idx="2767">
                  <c:v>0.50913093750000005</c:v>
                </c:pt>
                <c:pt idx="2768">
                  <c:v>0.5091350925925926</c:v>
                </c:pt>
                <c:pt idx="2769">
                  <c:v>0.50913956018518525</c:v>
                </c:pt>
                <c:pt idx="2770">
                  <c:v>0.50914506944444449</c:v>
                </c:pt>
                <c:pt idx="2771">
                  <c:v>0.50915048611111113</c:v>
                </c:pt>
                <c:pt idx="2772">
                  <c:v>0.50915611111111114</c:v>
                </c:pt>
                <c:pt idx="2773">
                  <c:v>0.50916164351851856</c:v>
                </c:pt>
                <c:pt idx="2774">
                  <c:v>0.50916699074074068</c:v>
                </c:pt>
                <c:pt idx="2775">
                  <c:v>0.50917267361111118</c:v>
                </c:pt>
                <c:pt idx="2776">
                  <c:v>0.50917818287037042</c:v>
                </c:pt>
                <c:pt idx="2777">
                  <c:v>0.50918349537037033</c:v>
                </c:pt>
                <c:pt idx="2778">
                  <c:v>0.50918759259259261</c:v>
                </c:pt>
                <c:pt idx="2779">
                  <c:v>0.50919189814814814</c:v>
                </c:pt>
                <c:pt idx="2780">
                  <c:v>0.50919686342592596</c:v>
                </c:pt>
                <c:pt idx="2781">
                  <c:v>0.5092011111111111</c:v>
                </c:pt>
                <c:pt idx="2782">
                  <c:v>0.50920520833333327</c:v>
                </c:pt>
                <c:pt idx="2783">
                  <c:v>0.5092105208333334</c:v>
                </c:pt>
                <c:pt idx="2784">
                  <c:v>0.50921629629629628</c:v>
                </c:pt>
                <c:pt idx="2785">
                  <c:v>0.50922224537037042</c:v>
                </c:pt>
                <c:pt idx="2786">
                  <c:v>0.5092279282407407</c:v>
                </c:pt>
                <c:pt idx="2787">
                  <c:v>0.50923409722222224</c:v>
                </c:pt>
                <c:pt idx="2788">
                  <c:v>0.50924000000000003</c:v>
                </c:pt>
                <c:pt idx="2789">
                  <c:v>0.50924548611111109</c:v>
                </c:pt>
                <c:pt idx="2790">
                  <c:v>0.50925078703703697</c:v>
                </c:pt>
                <c:pt idx="2791">
                  <c:v>0.50925535879629635</c:v>
                </c:pt>
                <c:pt idx="2792">
                  <c:v>0.50925991898148149</c:v>
                </c:pt>
                <c:pt idx="2793">
                  <c:v>0.5092641898148148</c:v>
                </c:pt>
                <c:pt idx="2794">
                  <c:v>0.50926839120370371</c:v>
                </c:pt>
                <c:pt idx="2795">
                  <c:v>0.50927253472222223</c:v>
                </c:pt>
                <c:pt idx="2796">
                  <c:v>0.50927686342592593</c:v>
                </c:pt>
                <c:pt idx="2797">
                  <c:v>0.50928255787037036</c:v>
                </c:pt>
                <c:pt idx="2798">
                  <c:v>0.50928770833333337</c:v>
                </c:pt>
                <c:pt idx="2799">
                  <c:v>0.50929350694444442</c:v>
                </c:pt>
                <c:pt idx="2800">
                  <c:v>0.50929895833333327</c:v>
                </c:pt>
                <c:pt idx="2801">
                  <c:v>0.50930406249999993</c:v>
                </c:pt>
                <c:pt idx="2802">
                  <c:v>0.50930914351851853</c:v>
                </c:pt>
                <c:pt idx="2803">
                  <c:v>0.50931440972222219</c:v>
                </c:pt>
                <c:pt idx="2804">
                  <c:v>0.50931968750000001</c:v>
                </c:pt>
                <c:pt idx="2805">
                  <c:v>0.50932472222222225</c:v>
                </c:pt>
                <c:pt idx="2806">
                  <c:v>0.50932891203703701</c:v>
                </c:pt>
                <c:pt idx="2807">
                  <c:v>0.50933315972222226</c:v>
                </c:pt>
                <c:pt idx="2808">
                  <c:v>0.50933739583333326</c:v>
                </c:pt>
                <c:pt idx="2809">
                  <c:v>0.50934146990740736</c:v>
                </c:pt>
                <c:pt idx="2810">
                  <c:v>0.50934666666666673</c:v>
                </c:pt>
                <c:pt idx="2811">
                  <c:v>0.50935238425925922</c:v>
                </c:pt>
                <c:pt idx="2812">
                  <c:v>0.50935775462962962</c:v>
                </c:pt>
                <c:pt idx="2813">
                  <c:v>0.50936307870370368</c:v>
                </c:pt>
                <c:pt idx="2814">
                  <c:v>0.50936776620370372</c:v>
                </c:pt>
                <c:pt idx="2815">
                  <c:v>0.50937331018518517</c:v>
                </c:pt>
                <c:pt idx="2816">
                  <c:v>0.50937896990740739</c:v>
                </c:pt>
                <c:pt idx="2817">
                  <c:v>0.5093842476851852</c:v>
                </c:pt>
                <c:pt idx="2818">
                  <c:v>0.5093896180555556</c:v>
                </c:pt>
                <c:pt idx="2819">
                  <c:v>0.50939378472222219</c:v>
                </c:pt>
                <c:pt idx="2820">
                  <c:v>0.50939805555555562</c:v>
                </c:pt>
                <c:pt idx="2821">
                  <c:v>0.50940219907407414</c:v>
                </c:pt>
                <c:pt idx="2822">
                  <c:v>0.50940637731481486</c:v>
                </c:pt>
                <c:pt idx="2823">
                  <c:v>0.50941064814814818</c:v>
                </c:pt>
                <c:pt idx="2824">
                  <c:v>0.50941613425925925</c:v>
                </c:pt>
                <c:pt idx="2825">
                  <c:v>0.50942164351851849</c:v>
                </c:pt>
                <c:pt idx="2826">
                  <c:v>0.5094270486111111</c:v>
                </c:pt>
                <c:pt idx="2827">
                  <c:v>0.50943250000000007</c:v>
                </c:pt>
                <c:pt idx="2828">
                  <c:v>0.50943807870370372</c:v>
                </c:pt>
                <c:pt idx="2829">
                  <c:v>0.50944334490740739</c:v>
                </c:pt>
                <c:pt idx="2830">
                  <c:v>0.50944835648148146</c:v>
                </c:pt>
                <c:pt idx="2831">
                  <c:v>0.50945372685185186</c:v>
                </c:pt>
                <c:pt idx="2832">
                  <c:v>0.5094592361111111</c:v>
                </c:pt>
                <c:pt idx="2833">
                  <c:v>0.5094642592592592</c:v>
                </c:pt>
                <c:pt idx="2834">
                  <c:v>0.50946839120370369</c:v>
                </c:pt>
                <c:pt idx="2835">
                  <c:v>0.50947277777777777</c:v>
                </c:pt>
                <c:pt idx="2836">
                  <c:v>0.50947689814814812</c:v>
                </c:pt>
                <c:pt idx="2837">
                  <c:v>0.50948104166666663</c:v>
                </c:pt>
                <c:pt idx="2838">
                  <c:v>0.50948603009259263</c:v>
                </c:pt>
                <c:pt idx="2839">
                  <c:v>0.50949143518518525</c:v>
                </c:pt>
                <c:pt idx="2840">
                  <c:v>0.50949684027777775</c:v>
                </c:pt>
                <c:pt idx="2841">
                  <c:v>0.50950232638888882</c:v>
                </c:pt>
                <c:pt idx="2842">
                  <c:v>0.50950781249999999</c:v>
                </c:pt>
                <c:pt idx="2843">
                  <c:v>0.50951350694444442</c:v>
                </c:pt>
                <c:pt idx="2844">
                  <c:v>0.50951901620370366</c:v>
                </c:pt>
                <c:pt idx="2845">
                  <c:v>0.50952458333333339</c:v>
                </c:pt>
                <c:pt idx="2846">
                  <c:v>0.50952968750000005</c:v>
                </c:pt>
                <c:pt idx="2847">
                  <c:v>0.50953395833333337</c:v>
                </c:pt>
                <c:pt idx="2848">
                  <c:v>0.50953805555555554</c:v>
                </c:pt>
                <c:pt idx="2849">
                  <c:v>0.50954230324074079</c:v>
                </c:pt>
                <c:pt idx="2850">
                  <c:v>0.5095464120370371</c:v>
                </c:pt>
                <c:pt idx="2851">
                  <c:v>0.50955067129629628</c:v>
                </c:pt>
                <c:pt idx="2852">
                  <c:v>0.50955493055555556</c:v>
                </c:pt>
                <c:pt idx="2853">
                  <c:v>0.50956020833333338</c:v>
                </c:pt>
                <c:pt idx="2854">
                  <c:v>0.50956567129629626</c:v>
                </c:pt>
                <c:pt idx="2855">
                  <c:v>0.509571238425926</c:v>
                </c:pt>
                <c:pt idx="2856">
                  <c:v>0.50957672453703706</c:v>
                </c:pt>
                <c:pt idx="2857">
                  <c:v>0.50958196759259256</c:v>
                </c:pt>
                <c:pt idx="2858">
                  <c:v>0.5095870023148148</c:v>
                </c:pt>
                <c:pt idx="2859">
                  <c:v>0.5095923726851852</c:v>
                </c:pt>
                <c:pt idx="2860">
                  <c:v>0.50959798611111118</c:v>
                </c:pt>
                <c:pt idx="2861">
                  <c:v>0.50960306712962966</c:v>
                </c:pt>
                <c:pt idx="2862">
                  <c:v>0.50960712962962962</c:v>
                </c:pt>
                <c:pt idx="2863">
                  <c:v>0.50961141203703708</c:v>
                </c:pt>
                <c:pt idx="2864">
                  <c:v>0.50961645833333336</c:v>
                </c:pt>
                <c:pt idx="2865">
                  <c:v>0.50962060185185187</c:v>
                </c:pt>
                <c:pt idx="2866">
                  <c:v>0.50962608796296294</c:v>
                </c:pt>
                <c:pt idx="2867">
                  <c:v>0.50963145833333334</c:v>
                </c:pt>
                <c:pt idx="2868">
                  <c:v>0.50963693287037037</c:v>
                </c:pt>
                <c:pt idx="2869">
                  <c:v>0.50964243055555558</c:v>
                </c:pt>
                <c:pt idx="2870">
                  <c:v>0.50964793981481482</c:v>
                </c:pt>
                <c:pt idx="2871">
                  <c:v>0.5096532407407407</c:v>
                </c:pt>
                <c:pt idx="2872">
                  <c:v>0.50965855324074072</c:v>
                </c:pt>
                <c:pt idx="2873">
                  <c:v>0.50966395833333333</c:v>
                </c:pt>
                <c:pt idx="2874">
                  <c:v>0.50966940972222219</c:v>
                </c:pt>
                <c:pt idx="2875">
                  <c:v>0.50967350694444447</c:v>
                </c:pt>
                <c:pt idx="2876">
                  <c:v>0.50967763888888895</c:v>
                </c:pt>
                <c:pt idx="2877">
                  <c:v>0.5096819212962963</c:v>
                </c:pt>
                <c:pt idx="2878">
                  <c:v>0.50968611111111117</c:v>
                </c:pt>
                <c:pt idx="2879">
                  <c:v>0.50969026620370372</c:v>
                </c:pt>
                <c:pt idx="2880">
                  <c:v>0.50969442129629627</c:v>
                </c:pt>
                <c:pt idx="2881">
                  <c:v>0.50969967592592591</c:v>
                </c:pt>
                <c:pt idx="2882">
                  <c:v>0.50970505787037035</c:v>
                </c:pt>
                <c:pt idx="2883">
                  <c:v>0.50971046296296296</c:v>
                </c:pt>
                <c:pt idx="2884">
                  <c:v>0.5097160648148148</c:v>
                </c:pt>
                <c:pt idx="2885">
                  <c:v>0.50972159722222221</c:v>
                </c:pt>
                <c:pt idx="2886">
                  <c:v>0.5097276273148148</c:v>
                </c:pt>
                <c:pt idx="2887">
                  <c:v>0.50973399305555556</c:v>
                </c:pt>
                <c:pt idx="2888">
                  <c:v>0.509739537037037</c:v>
                </c:pt>
                <c:pt idx="2889">
                  <c:v>0.50974368055555552</c:v>
                </c:pt>
                <c:pt idx="2890">
                  <c:v>0.50974781250000001</c:v>
                </c:pt>
                <c:pt idx="2891">
                  <c:v>0.50975226851851851</c:v>
                </c:pt>
                <c:pt idx="2892">
                  <c:v>0.50975671296296299</c:v>
                </c:pt>
                <c:pt idx="2893">
                  <c:v>0.50976096064814813</c:v>
                </c:pt>
                <c:pt idx="2894">
                  <c:v>0.50976651620370372</c:v>
                </c:pt>
                <c:pt idx="2895">
                  <c:v>0.50977211805555556</c:v>
                </c:pt>
                <c:pt idx="2896">
                  <c:v>0.50977776620370363</c:v>
                </c:pt>
                <c:pt idx="2897">
                  <c:v>0.50978452546296293</c:v>
                </c:pt>
                <c:pt idx="2898">
                  <c:v>0.50978991898148152</c:v>
                </c:pt>
                <c:pt idx="2899">
                  <c:v>0.5097951273148148</c:v>
                </c:pt>
                <c:pt idx="2900">
                  <c:v>0.50980078703703702</c:v>
                </c:pt>
                <c:pt idx="2901">
                  <c:v>0.50980621527777781</c:v>
                </c:pt>
                <c:pt idx="2902">
                  <c:v>0.50981053240740748</c:v>
                </c:pt>
                <c:pt idx="2903">
                  <c:v>0.50981498842592587</c:v>
                </c:pt>
                <c:pt idx="2904">
                  <c:v>0.50981923611111113</c:v>
                </c:pt>
                <c:pt idx="2905">
                  <c:v>0.50982347222222224</c:v>
                </c:pt>
                <c:pt idx="2906">
                  <c:v>0.50982773148148153</c:v>
                </c:pt>
                <c:pt idx="2907">
                  <c:v>0.50983211805555551</c:v>
                </c:pt>
                <c:pt idx="2908">
                  <c:v>0.50983770833333331</c:v>
                </c:pt>
                <c:pt idx="2909">
                  <c:v>0.5098435185185185</c:v>
                </c:pt>
                <c:pt idx="2910">
                  <c:v>0.5098492361111111</c:v>
                </c:pt>
                <c:pt idx="2911">
                  <c:v>0.5098550462962963</c:v>
                </c:pt>
                <c:pt idx="2912">
                  <c:v>0.50986053240740736</c:v>
                </c:pt>
                <c:pt idx="2913">
                  <c:v>0.50986605324074075</c:v>
                </c:pt>
                <c:pt idx="2914">
                  <c:v>0.50987166666666661</c:v>
                </c:pt>
                <c:pt idx="2915">
                  <c:v>0.50987712962962961</c:v>
                </c:pt>
                <c:pt idx="2916">
                  <c:v>0.50988190972222225</c:v>
                </c:pt>
                <c:pt idx="2917">
                  <c:v>0.50988600694444441</c:v>
                </c:pt>
                <c:pt idx="2918">
                  <c:v>0.50989032407407409</c:v>
                </c:pt>
                <c:pt idx="2919">
                  <c:v>0.50989452546296299</c:v>
                </c:pt>
                <c:pt idx="2920">
                  <c:v>0.50989870370370372</c:v>
                </c:pt>
                <c:pt idx="2921">
                  <c:v>0.5099040972222223</c:v>
                </c:pt>
                <c:pt idx="2922">
                  <c:v>0.5099096296296296</c:v>
                </c:pt>
                <c:pt idx="2923">
                  <c:v>0.50991468750000002</c:v>
                </c:pt>
                <c:pt idx="2924">
                  <c:v>0.50992037037037041</c:v>
                </c:pt>
                <c:pt idx="2925">
                  <c:v>0.50992561342592591</c:v>
                </c:pt>
                <c:pt idx="2926">
                  <c:v>0.50993114583333332</c:v>
                </c:pt>
                <c:pt idx="2927">
                  <c:v>0.50993646990740737</c:v>
                </c:pt>
                <c:pt idx="2928">
                  <c:v>0.50994185185185181</c:v>
                </c:pt>
                <c:pt idx="2929">
                  <c:v>0.50994710648148145</c:v>
                </c:pt>
                <c:pt idx="2930">
                  <c:v>0.50995225694444446</c:v>
                </c:pt>
                <c:pt idx="2931">
                  <c:v>0.50995645833333336</c:v>
                </c:pt>
                <c:pt idx="2932">
                  <c:v>0.5099605787037037</c:v>
                </c:pt>
                <c:pt idx="2933">
                  <c:v>0.50996494212962962</c:v>
                </c:pt>
                <c:pt idx="2934">
                  <c:v>0.50996906250000007</c:v>
                </c:pt>
                <c:pt idx="2935">
                  <c:v>0.50997342592592598</c:v>
                </c:pt>
                <c:pt idx="2936">
                  <c:v>0.50997876157407407</c:v>
                </c:pt>
                <c:pt idx="2937">
                  <c:v>0.50998412037037044</c:v>
                </c:pt>
                <c:pt idx="2938">
                  <c:v>0.50998949074074074</c:v>
                </c:pt>
                <c:pt idx="2939">
                  <c:v>0.50999480324074076</c:v>
                </c:pt>
                <c:pt idx="2940">
                  <c:v>0.51000033564814817</c:v>
                </c:pt>
                <c:pt idx="2941">
                  <c:v>0.510005775462963</c:v>
                </c:pt>
                <c:pt idx="2942">
                  <c:v>0.51001140046296289</c:v>
                </c:pt>
                <c:pt idx="2943">
                  <c:v>0.51001709490740743</c:v>
                </c:pt>
                <c:pt idx="2944">
                  <c:v>0.51002137731481478</c:v>
                </c:pt>
                <c:pt idx="2945">
                  <c:v>0.51002567129629628</c:v>
                </c:pt>
                <c:pt idx="2946">
                  <c:v>0.51002976851851856</c:v>
                </c:pt>
                <c:pt idx="2947">
                  <c:v>0.51003402777777784</c:v>
                </c:pt>
                <c:pt idx="2948">
                  <c:v>0.51003825231481481</c:v>
                </c:pt>
                <c:pt idx="2949">
                  <c:v>0.51004399305555559</c:v>
                </c:pt>
                <c:pt idx="2950">
                  <c:v>0.51004928240740743</c:v>
                </c:pt>
                <c:pt idx="2951">
                  <c:v>0.51005498842592589</c:v>
                </c:pt>
                <c:pt idx="2952">
                  <c:v>0.51006024305555553</c:v>
                </c:pt>
                <c:pt idx="2953">
                  <c:v>0.51006545138888892</c:v>
                </c:pt>
                <c:pt idx="2954">
                  <c:v>0.51007070601851845</c:v>
                </c:pt>
                <c:pt idx="2955">
                  <c:v>0.51007672453703701</c:v>
                </c:pt>
                <c:pt idx="2956">
                  <c:v>0.51008244212962961</c:v>
                </c:pt>
                <c:pt idx="2957">
                  <c:v>0.51008768518518521</c:v>
                </c:pt>
                <c:pt idx="2958">
                  <c:v>0.5100919791666666</c:v>
                </c:pt>
                <c:pt idx="2959">
                  <c:v>0.51009608796296291</c:v>
                </c:pt>
                <c:pt idx="2960">
                  <c:v>0.51010050925925932</c:v>
                </c:pt>
                <c:pt idx="2961">
                  <c:v>0.51010464120370369</c:v>
                </c:pt>
                <c:pt idx="2962">
                  <c:v>0.51010888888888883</c:v>
                </c:pt>
                <c:pt idx="2963">
                  <c:v>0.51011516203703711</c:v>
                </c:pt>
                <c:pt idx="2964">
                  <c:v>0.51012043981481481</c:v>
                </c:pt>
                <c:pt idx="2965">
                  <c:v>0.51012560185185185</c:v>
                </c:pt>
                <c:pt idx="2966">
                  <c:v>0.51013115740740744</c:v>
                </c:pt>
                <c:pt idx="2967">
                  <c:v>0.51013666666666668</c:v>
                </c:pt>
                <c:pt idx="2968">
                  <c:v>0.51014204861111112</c:v>
                </c:pt>
                <c:pt idx="2969">
                  <c:v>0.5101474768518518</c:v>
                </c:pt>
                <c:pt idx="2970">
                  <c:v>0.51015285879629635</c:v>
                </c:pt>
                <c:pt idx="2971">
                  <c:v>0.51015822916666664</c:v>
                </c:pt>
                <c:pt idx="2972">
                  <c:v>0.51016259259259256</c:v>
                </c:pt>
                <c:pt idx="2973">
                  <c:v>0.51016677083333339</c:v>
                </c:pt>
                <c:pt idx="2974">
                  <c:v>0.51017091435185191</c:v>
                </c:pt>
                <c:pt idx="2975">
                  <c:v>0.51017524305555562</c:v>
                </c:pt>
                <c:pt idx="2976">
                  <c:v>0.5101799768518519</c:v>
                </c:pt>
                <c:pt idx="2977">
                  <c:v>0.51018540509259258</c:v>
                </c:pt>
                <c:pt idx="2978">
                  <c:v>0.51019072916666663</c:v>
                </c:pt>
                <c:pt idx="2979">
                  <c:v>0.5101961805555556</c:v>
                </c:pt>
                <c:pt idx="2980">
                  <c:v>0.51020140046296303</c:v>
                </c:pt>
                <c:pt idx="2981">
                  <c:v>0.51020712962962966</c:v>
                </c:pt>
                <c:pt idx="2982">
                  <c:v>0.51021260416666669</c:v>
                </c:pt>
                <c:pt idx="2983">
                  <c:v>0.51021827546296294</c:v>
                </c:pt>
                <c:pt idx="2984">
                  <c:v>0.51022385416666671</c:v>
                </c:pt>
                <c:pt idx="2985">
                  <c:v>0.51022797453703705</c:v>
                </c:pt>
                <c:pt idx="2986">
                  <c:v>0.51023226851851855</c:v>
                </c:pt>
                <c:pt idx="2987">
                  <c:v>0.51023644675925928</c:v>
                </c:pt>
                <c:pt idx="2988">
                  <c:v>0.51024050925925923</c:v>
                </c:pt>
                <c:pt idx="2989">
                  <c:v>0.5102446990740741</c:v>
                </c:pt>
                <c:pt idx="2990">
                  <c:v>0.51024890046296301</c:v>
                </c:pt>
                <c:pt idx="2991">
                  <c:v>0.51025430555555562</c:v>
                </c:pt>
                <c:pt idx="2992">
                  <c:v>0.51025940972222228</c:v>
                </c:pt>
                <c:pt idx="2993">
                  <c:v>0.51026476851851854</c:v>
                </c:pt>
                <c:pt idx="2994">
                  <c:v>0.51027010416666674</c:v>
                </c:pt>
                <c:pt idx="2995">
                  <c:v>0.51027539351851858</c:v>
                </c:pt>
                <c:pt idx="2996">
                  <c:v>0.51028064814814822</c:v>
                </c:pt>
                <c:pt idx="2997">
                  <c:v>0.51028748842592597</c:v>
                </c:pt>
                <c:pt idx="2998">
                  <c:v>0.5102929282407408</c:v>
                </c:pt>
                <c:pt idx="2999">
                  <c:v>0.51029783564814812</c:v>
                </c:pt>
                <c:pt idx="3000">
                  <c:v>0.51030210648148155</c:v>
                </c:pt>
                <c:pt idx="3001">
                  <c:v>0.51030620370370372</c:v>
                </c:pt>
                <c:pt idx="3002">
                  <c:v>0.51031026620370368</c:v>
                </c:pt>
                <c:pt idx="3003">
                  <c:v>0.51031446759259258</c:v>
                </c:pt>
                <c:pt idx="3004">
                  <c:v>0.51031910879629627</c:v>
                </c:pt>
                <c:pt idx="3005">
                  <c:v>0.51032423611111111</c:v>
                </c:pt>
                <c:pt idx="3006">
                  <c:v>0.51032959490740748</c:v>
                </c:pt>
                <c:pt idx="3007">
                  <c:v>0.51033480324074076</c:v>
                </c:pt>
                <c:pt idx="3008">
                  <c:v>0.51034010416666664</c:v>
                </c:pt>
                <c:pt idx="3009">
                  <c:v>0.51034540509259252</c:v>
                </c:pt>
                <c:pt idx="3010">
                  <c:v>0.51035059027777774</c:v>
                </c:pt>
                <c:pt idx="3011">
                  <c:v>0.51035591435185179</c:v>
                </c:pt>
                <c:pt idx="3012">
                  <c:v>0.51036130787037037</c:v>
                </c:pt>
                <c:pt idx="3013">
                  <c:v>0.5103660879629629</c:v>
                </c:pt>
                <c:pt idx="3014">
                  <c:v>0.51037017361111114</c:v>
                </c:pt>
                <c:pt idx="3015">
                  <c:v>0.51037434027777773</c:v>
                </c:pt>
                <c:pt idx="3016">
                  <c:v>0.5103784375</c:v>
                </c:pt>
                <c:pt idx="3017">
                  <c:v>0.51038266203703697</c:v>
                </c:pt>
                <c:pt idx="3018">
                  <c:v>0.51038677083333328</c:v>
                </c:pt>
                <c:pt idx="3019">
                  <c:v>0.51039171296296293</c:v>
                </c:pt>
                <c:pt idx="3020">
                  <c:v>0.51039686342592594</c:v>
                </c:pt>
                <c:pt idx="3021">
                  <c:v>0.51040211805555558</c:v>
                </c:pt>
                <c:pt idx="3022">
                  <c:v>0.51040734953703704</c:v>
                </c:pt>
                <c:pt idx="3023">
                  <c:v>0.51041289351851848</c:v>
                </c:pt>
                <c:pt idx="3024">
                  <c:v>0.51041848379629629</c:v>
                </c:pt>
                <c:pt idx="3025">
                  <c:v>0.51042413194444447</c:v>
                </c:pt>
                <c:pt idx="3026">
                  <c:v>0.51042953703703697</c:v>
                </c:pt>
                <c:pt idx="3027">
                  <c:v>0.5104350694444445</c:v>
                </c:pt>
                <c:pt idx="3028">
                  <c:v>0.51043916666666667</c:v>
                </c:pt>
                <c:pt idx="3029">
                  <c:v>0.51044343749999999</c:v>
                </c:pt>
                <c:pt idx="3030">
                  <c:v>0.51044855324074068</c:v>
                </c:pt>
                <c:pt idx="3031">
                  <c:v>0.51045284722222217</c:v>
                </c:pt>
                <c:pt idx="3032">
                  <c:v>0.51045708333333339</c:v>
                </c:pt>
                <c:pt idx="3033">
                  <c:v>0.51046247685185187</c:v>
                </c:pt>
                <c:pt idx="3034">
                  <c:v>0.51046774305555553</c:v>
                </c:pt>
                <c:pt idx="3035">
                  <c:v>0.51047319444444439</c:v>
                </c:pt>
                <c:pt idx="3036">
                  <c:v>0.51047853009259259</c:v>
                </c:pt>
                <c:pt idx="3037">
                  <c:v>0.5104838078703704</c:v>
                </c:pt>
                <c:pt idx="3038">
                  <c:v>0.51048923611111108</c:v>
                </c:pt>
                <c:pt idx="3039">
                  <c:v>0.51049472222222225</c:v>
                </c:pt>
                <c:pt idx="3040">
                  <c:v>0.51050011574074072</c:v>
                </c:pt>
                <c:pt idx="3041">
                  <c:v>0.51050513888888893</c:v>
                </c:pt>
                <c:pt idx="3042">
                  <c:v>0.51050946759259264</c:v>
                </c:pt>
                <c:pt idx="3043">
                  <c:v>0.51051364583333336</c:v>
                </c:pt>
                <c:pt idx="3044">
                  <c:v>0.5105177662037037</c:v>
                </c:pt>
                <c:pt idx="3045">
                  <c:v>0.51052221064814818</c:v>
                </c:pt>
                <c:pt idx="3046">
                  <c:v>0.51052645833333332</c:v>
                </c:pt>
                <c:pt idx="3047">
                  <c:v>0.51053168981481478</c:v>
                </c:pt>
                <c:pt idx="3048">
                  <c:v>0.51053736111111114</c:v>
                </c:pt>
                <c:pt idx="3049">
                  <c:v>0.51054267361111105</c:v>
                </c:pt>
                <c:pt idx="3050">
                  <c:v>0.51054807870370367</c:v>
                </c:pt>
                <c:pt idx="3051">
                  <c:v>0.51055340277777772</c:v>
                </c:pt>
                <c:pt idx="3052">
                  <c:v>0.51055868055555553</c:v>
                </c:pt>
                <c:pt idx="3053">
                  <c:v>0.51056405092592594</c:v>
                </c:pt>
                <c:pt idx="3054">
                  <c:v>0.51056952546296297</c:v>
                </c:pt>
                <c:pt idx="3055">
                  <c:v>0.51057476851851857</c:v>
                </c:pt>
                <c:pt idx="3056">
                  <c:v>0.51057901620370372</c:v>
                </c:pt>
                <c:pt idx="3057">
                  <c:v>0.51058322916666665</c:v>
                </c:pt>
                <c:pt idx="3058">
                  <c:v>0.51058765046296295</c:v>
                </c:pt>
                <c:pt idx="3059">
                  <c:v>0.5105918981481482</c:v>
                </c:pt>
                <c:pt idx="3060">
                  <c:v>0.51059656250000007</c:v>
                </c:pt>
                <c:pt idx="3061">
                  <c:v>0.51060248842592593</c:v>
                </c:pt>
                <c:pt idx="3062">
                  <c:v>0.51060762731481479</c:v>
                </c:pt>
                <c:pt idx="3063">
                  <c:v>0.51061440972222216</c:v>
                </c:pt>
                <c:pt idx="3064">
                  <c:v>0.51061982638888892</c:v>
                </c:pt>
                <c:pt idx="3065">
                  <c:v>0.51062511574074076</c:v>
                </c:pt>
                <c:pt idx="3066">
                  <c:v>0.51063060185185183</c:v>
                </c:pt>
                <c:pt idx="3067">
                  <c:v>0.51063606481481483</c:v>
                </c:pt>
                <c:pt idx="3068">
                  <c:v>0.51064143518518523</c:v>
                </c:pt>
                <c:pt idx="3069">
                  <c:v>0.51064597222222219</c:v>
                </c:pt>
                <c:pt idx="3070">
                  <c:v>0.51065038194444445</c:v>
                </c:pt>
                <c:pt idx="3071">
                  <c:v>0.51065474537037037</c:v>
                </c:pt>
                <c:pt idx="3072">
                  <c:v>0.51065906249999993</c:v>
                </c:pt>
                <c:pt idx="3073">
                  <c:v>0.51066320601851845</c:v>
                </c:pt>
                <c:pt idx="3074">
                  <c:v>0.51066787037037031</c:v>
                </c:pt>
                <c:pt idx="3075">
                  <c:v>0.51067340277777784</c:v>
                </c:pt>
                <c:pt idx="3076">
                  <c:v>0.51067894675925929</c:v>
                </c:pt>
                <c:pt idx="3077">
                  <c:v>0.51068415509259257</c:v>
                </c:pt>
                <c:pt idx="3078">
                  <c:v>0.51068958333333336</c:v>
                </c:pt>
                <c:pt idx="3079">
                  <c:v>0.51069500000000001</c:v>
                </c:pt>
                <c:pt idx="3080">
                  <c:v>0.51070035879629627</c:v>
                </c:pt>
                <c:pt idx="3081">
                  <c:v>0.51070599537037042</c:v>
                </c:pt>
                <c:pt idx="3082">
                  <c:v>0.51071155092592591</c:v>
                </c:pt>
                <c:pt idx="3083">
                  <c:v>0.5107159722222222</c:v>
                </c:pt>
                <c:pt idx="3084">
                  <c:v>0.51072042824074071</c:v>
                </c:pt>
                <c:pt idx="3085">
                  <c:v>0.51072457175925923</c:v>
                </c:pt>
                <c:pt idx="3086">
                  <c:v>0.51072885416666669</c:v>
                </c:pt>
                <c:pt idx="3087">
                  <c:v>0.51073305555555548</c:v>
                </c:pt>
                <c:pt idx="3088">
                  <c:v>0.51073898148148145</c:v>
                </c:pt>
                <c:pt idx="3089">
                  <c:v>0.51074458333333339</c:v>
                </c:pt>
                <c:pt idx="3090">
                  <c:v>0.51075003472222225</c:v>
                </c:pt>
                <c:pt idx="3091">
                  <c:v>0.5107554861111111</c:v>
                </c:pt>
                <c:pt idx="3092">
                  <c:v>0.5107610763888889</c:v>
                </c:pt>
                <c:pt idx="3093">
                  <c:v>0.51076649305555555</c:v>
                </c:pt>
                <c:pt idx="3094">
                  <c:v>0.5107719444444444</c:v>
                </c:pt>
                <c:pt idx="3095">
                  <c:v>0.51077760416666662</c:v>
                </c:pt>
                <c:pt idx="3096">
                  <c:v>0.51078402777777776</c:v>
                </c:pt>
                <c:pt idx="3097">
                  <c:v>0.51078819444444445</c:v>
                </c:pt>
                <c:pt idx="3098">
                  <c:v>0.51079254629629622</c:v>
                </c:pt>
                <c:pt idx="3099">
                  <c:v>0.51079694444444446</c:v>
                </c:pt>
                <c:pt idx="3100">
                  <c:v>0.51080134259259258</c:v>
                </c:pt>
                <c:pt idx="3101">
                  <c:v>0.51080568287037031</c:v>
                </c:pt>
                <c:pt idx="3102">
                  <c:v>0.51081123842592591</c:v>
                </c:pt>
                <c:pt idx="3103">
                  <c:v>0.51081678240740735</c:v>
                </c:pt>
                <c:pt idx="3104">
                  <c:v>0.51082214120370373</c:v>
                </c:pt>
                <c:pt idx="3105">
                  <c:v>0.51082767361111114</c:v>
                </c:pt>
                <c:pt idx="3106">
                  <c:v>0.51083343749999999</c:v>
                </c:pt>
                <c:pt idx="3107">
                  <c:v>0.51083885416666663</c:v>
                </c:pt>
                <c:pt idx="3108">
                  <c:v>0.51084451388888885</c:v>
                </c:pt>
                <c:pt idx="3109">
                  <c:v>0.51085020833333339</c:v>
                </c:pt>
                <c:pt idx="3110">
                  <c:v>0.51085495370370371</c:v>
                </c:pt>
                <c:pt idx="3111">
                  <c:v>0.51085949074074077</c:v>
                </c:pt>
                <c:pt idx="3112">
                  <c:v>0.51086391203703707</c:v>
                </c:pt>
                <c:pt idx="3113">
                  <c:v>0.51086819444444442</c:v>
                </c:pt>
                <c:pt idx="3114">
                  <c:v>0.51087255787037034</c:v>
                </c:pt>
                <c:pt idx="3115">
                  <c:v>0.5108781018518519</c:v>
                </c:pt>
                <c:pt idx="3116">
                  <c:v>0.51088347222222219</c:v>
                </c:pt>
                <c:pt idx="3117">
                  <c:v>0.51088917824074076</c:v>
                </c:pt>
                <c:pt idx="3118">
                  <c:v>0.51089461805555558</c:v>
                </c:pt>
                <c:pt idx="3119">
                  <c:v>0.51090008101851858</c:v>
                </c:pt>
                <c:pt idx="3120">
                  <c:v>0.51090576388888886</c:v>
                </c:pt>
                <c:pt idx="3121">
                  <c:v>0.5109112384259259</c:v>
                </c:pt>
                <c:pt idx="3122">
                  <c:v>0.51091684027777784</c:v>
                </c:pt>
                <c:pt idx="3123">
                  <c:v>0.51092202546296295</c:v>
                </c:pt>
                <c:pt idx="3124">
                  <c:v>0.51092622685185185</c:v>
                </c:pt>
                <c:pt idx="3125">
                  <c:v>0.51093046296296296</c:v>
                </c:pt>
                <c:pt idx="3126">
                  <c:v>0.51093488425925926</c:v>
                </c:pt>
                <c:pt idx="3127">
                  <c:v>0.51093917824074075</c:v>
                </c:pt>
                <c:pt idx="3128">
                  <c:v>0.51094344907407407</c:v>
                </c:pt>
                <c:pt idx="3129">
                  <c:v>0.51094907407407408</c:v>
                </c:pt>
                <c:pt idx="3130">
                  <c:v>0.51095570601851847</c:v>
                </c:pt>
                <c:pt idx="3131">
                  <c:v>0.51096100694444446</c:v>
                </c:pt>
                <c:pt idx="3132">
                  <c:v>0.51096594907407411</c:v>
                </c:pt>
                <c:pt idx="3133">
                  <c:v>0.51097131944444441</c:v>
                </c:pt>
                <c:pt idx="3134">
                  <c:v>0.51097651620370377</c:v>
                </c:pt>
                <c:pt idx="3135">
                  <c:v>0.51098215277777781</c:v>
                </c:pt>
                <c:pt idx="3136">
                  <c:v>0.51098763888888887</c:v>
                </c:pt>
                <c:pt idx="3137">
                  <c:v>0.51099281249999995</c:v>
                </c:pt>
                <c:pt idx="3138">
                  <c:v>0.51099701388888885</c:v>
                </c:pt>
                <c:pt idx="3139">
                  <c:v>0.51100123842592593</c:v>
                </c:pt>
                <c:pt idx="3140">
                  <c:v>0.51100537037037042</c:v>
                </c:pt>
                <c:pt idx="3141">
                  <c:v>0.51100986111111113</c:v>
                </c:pt>
                <c:pt idx="3142">
                  <c:v>0.51101491898148155</c:v>
                </c:pt>
                <c:pt idx="3143">
                  <c:v>0.5110203703703704</c:v>
                </c:pt>
                <c:pt idx="3144">
                  <c:v>0.51102557870370369</c:v>
                </c:pt>
                <c:pt idx="3145">
                  <c:v>0.51103091435185188</c:v>
                </c:pt>
                <c:pt idx="3146">
                  <c:v>0.51103620370370373</c:v>
                </c:pt>
                <c:pt idx="3147">
                  <c:v>0.51104163194444441</c:v>
                </c:pt>
                <c:pt idx="3148">
                  <c:v>0.51104688657407404</c:v>
                </c:pt>
                <c:pt idx="3149">
                  <c:v>0.51105218750000003</c:v>
                </c:pt>
                <c:pt idx="3150">
                  <c:v>0.51105759259259254</c:v>
                </c:pt>
                <c:pt idx="3151">
                  <c:v>0.51106217592592595</c:v>
                </c:pt>
                <c:pt idx="3152">
                  <c:v>0.51106637731481486</c:v>
                </c:pt>
                <c:pt idx="3153">
                  <c:v>0.511070625</c:v>
                </c:pt>
                <c:pt idx="3154">
                  <c:v>0.51107475694444437</c:v>
                </c:pt>
                <c:pt idx="3155">
                  <c:v>0.51107905092592587</c:v>
                </c:pt>
                <c:pt idx="3156">
                  <c:v>0.51108325231481488</c:v>
                </c:pt>
                <c:pt idx="3157">
                  <c:v>0.51108865740740739</c:v>
                </c:pt>
                <c:pt idx="3158">
                  <c:v>0.51109392361111106</c:v>
                </c:pt>
                <c:pt idx="3159">
                  <c:v>0.51109950231481482</c:v>
                </c:pt>
                <c:pt idx="3160">
                  <c:v>0.5111050231481481</c:v>
                </c:pt>
                <c:pt idx="3161">
                  <c:v>0.51111023148148149</c:v>
                </c:pt>
                <c:pt idx="3162">
                  <c:v>0.51111581018518526</c:v>
                </c:pt>
                <c:pt idx="3163">
                  <c:v>0.51112328703703702</c:v>
                </c:pt>
                <c:pt idx="3164">
                  <c:v>0.51112883101851858</c:v>
                </c:pt>
                <c:pt idx="3165">
                  <c:v>0.51113313657407411</c:v>
                </c:pt>
                <c:pt idx="3166">
                  <c:v>0.51113751157407405</c:v>
                </c:pt>
                <c:pt idx="3167">
                  <c:v>0.51114180555555555</c:v>
                </c:pt>
                <c:pt idx="3168">
                  <c:v>0.51114606481481484</c:v>
                </c:pt>
                <c:pt idx="3169">
                  <c:v>0.51115030092592595</c:v>
                </c:pt>
                <c:pt idx="3170">
                  <c:v>0.51115590277777778</c:v>
                </c:pt>
                <c:pt idx="3171">
                  <c:v>0.51116164351851856</c:v>
                </c:pt>
                <c:pt idx="3172">
                  <c:v>0.51116745370370376</c:v>
                </c:pt>
                <c:pt idx="3173">
                  <c:v>0.51117306712962962</c:v>
                </c:pt>
                <c:pt idx="3174">
                  <c:v>0.51117856481481483</c:v>
                </c:pt>
                <c:pt idx="3175">
                  <c:v>0.51118403935185186</c:v>
                </c:pt>
                <c:pt idx="3176">
                  <c:v>0.51118937499999995</c:v>
                </c:pt>
                <c:pt idx="3177">
                  <c:v>0.5111948842592593</c:v>
                </c:pt>
                <c:pt idx="3178">
                  <c:v>0.51120009259259258</c:v>
                </c:pt>
                <c:pt idx="3179">
                  <c:v>0.51120425925925927</c:v>
                </c:pt>
                <c:pt idx="3180">
                  <c:v>0.51120844907407414</c:v>
                </c:pt>
                <c:pt idx="3181">
                  <c:v>0.51121275462962956</c:v>
                </c:pt>
                <c:pt idx="3182">
                  <c:v>0.51121702546296299</c:v>
                </c:pt>
                <c:pt idx="3183">
                  <c:v>0.51122121527777775</c:v>
                </c:pt>
                <c:pt idx="3184">
                  <c:v>0.51122659722222219</c:v>
                </c:pt>
                <c:pt idx="3185">
                  <c:v>0.51123238425925932</c:v>
                </c:pt>
                <c:pt idx="3186">
                  <c:v>0.5112375925925926</c:v>
                </c:pt>
                <c:pt idx="3187">
                  <c:v>0.51124326388888885</c:v>
                </c:pt>
                <c:pt idx="3188">
                  <c:v>0.51124865740740744</c:v>
                </c:pt>
                <c:pt idx="3189">
                  <c:v>0.51125418981481474</c:v>
                </c:pt>
                <c:pt idx="3190">
                  <c:v>0.5112599884259259</c:v>
                </c:pt>
                <c:pt idx="3191">
                  <c:v>0.51126535879629631</c:v>
                </c:pt>
                <c:pt idx="3192">
                  <c:v>0.51127064814814815</c:v>
                </c:pt>
                <c:pt idx="3193">
                  <c:v>0.51127494212962965</c:v>
                </c:pt>
                <c:pt idx="3194">
                  <c:v>0.51127914351851855</c:v>
                </c:pt>
                <c:pt idx="3195">
                  <c:v>0.51128328703703707</c:v>
                </c:pt>
                <c:pt idx="3196">
                  <c:v>0.51128856481481477</c:v>
                </c:pt>
                <c:pt idx="3197">
                  <c:v>0.5112937847222222</c:v>
                </c:pt>
                <c:pt idx="3198">
                  <c:v>0.51129957175925933</c:v>
                </c:pt>
                <c:pt idx="3199">
                  <c:v>0.51130526620370376</c:v>
                </c:pt>
                <c:pt idx="3200">
                  <c:v>0.5113105555555556</c:v>
                </c:pt>
                <c:pt idx="3201">
                  <c:v>0.51131616898148147</c:v>
                </c:pt>
                <c:pt idx="3202">
                  <c:v>0.51132197916666666</c:v>
                </c:pt>
                <c:pt idx="3203">
                  <c:v>0.51132762731481485</c:v>
                </c:pt>
                <c:pt idx="3204">
                  <c:v>0.51133314814814812</c:v>
                </c:pt>
                <c:pt idx="3205">
                  <c:v>0.51133864583333333</c:v>
                </c:pt>
                <c:pt idx="3206">
                  <c:v>0.51134285879629626</c:v>
                </c:pt>
                <c:pt idx="3207">
                  <c:v>0.51134699074074075</c:v>
                </c:pt>
                <c:pt idx="3208">
                  <c:v>0.51135144675925925</c:v>
                </c:pt>
                <c:pt idx="3209">
                  <c:v>0.51135571759259257</c:v>
                </c:pt>
                <c:pt idx="3210">
                  <c:v>0.5113598958333333</c:v>
                </c:pt>
                <c:pt idx="3211">
                  <c:v>0.51136498842592593</c:v>
                </c:pt>
                <c:pt idx="3212">
                  <c:v>0.51137048611111113</c:v>
                </c:pt>
                <c:pt idx="3213">
                  <c:v>0.51137585648148154</c:v>
                </c:pt>
                <c:pt idx="3214">
                  <c:v>0.51138144675925923</c:v>
                </c:pt>
                <c:pt idx="3215">
                  <c:v>0.51138692129629637</c:v>
                </c:pt>
                <c:pt idx="3216">
                  <c:v>0.51139244212962964</c:v>
                </c:pt>
                <c:pt idx="3217">
                  <c:v>0.51139812500000004</c:v>
                </c:pt>
                <c:pt idx="3218">
                  <c:v>0.51140365740740734</c:v>
                </c:pt>
                <c:pt idx="3219">
                  <c:v>0.51140922453703708</c:v>
                </c:pt>
                <c:pt idx="3220">
                  <c:v>0.51141364583333326</c:v>
                </c:pt>
                <c:pt idx="3221">
                  <c:v>0.51141788194444449</c:v>
                </c:pt>
                <c:pt idx="3222">
                  <c:v>0.51142212962962963</c:v>
                </c:pt>
                <c:pt idx="3223">
                  <c:v>0.51142653935185189</c:v>
                </c:pt>
                <c:pt idx="3224">
                  <c:v>0.51143100694444443</c:v>
                </c:pt>
                <c:pt idx="3225">
                  <c:v>0.5114366203703703</c:v>
                </c:pt>
                <c:pt idx="3226">
                  <c:v>0.51144214120370368</c:v>
                </c:pt>
                <c:pt idx="3227">
                  <c:v>0.51144766203703707</c:v>
                </c:pt>
                <c:pt idx="3228">
                  <c:v>0.51145324074074072</c:v>
                </c:pt>
                <c:pt idx="3229">
                  <c:v>0.5114600231481482</c:v>
                </c:pt>
                <c:pt idx="3230">
                  <c:v>0.5114655208333333</c:v>
                </c:pt>
                <c:pt idx="3231">
                  <c:v>0.51147096064814812</c:v>
                </c:pt>
                <c:pt idx="3232">
                  <c:v>0.51147649305555554</c:v>
                </c:pt>
                <c:pt idx="3233">
                  <c:v>0.51148078703703703</c:v>
                </c:pt>
                <c:pt idx="3234">
                  <c:v>0.51148520833333333</c:v>
                </c:pt>
                <c:pt idx="3235">
                  <c:v>0.51148981481481481</c:v>
                </c:pt>
                <c:pt idx="3236">
                  <c:v>0.51149412037037034</c:v>
                </c:pt>
                <c:pt idx="3237">
                  <c:v>0.51149846064814819</c:v>
                </c:pt>
                <c:pt idx="3238">
                  <c:v>0.51150375000000003</c:v>
                </c:pt>
                <c:pt idx="3239">
                  <c:v>0.511509675925926</c:v>
                </c:pt>
                <c:pt idx="3240">
                  <c:v>0.51151535879629628</c:v>
                </c:pt>
                <c:pt idx="3241">
                  <c:v>0.5115211458333333</c:v>
                </c:pt>
                <c:pt idx="3242">
                  <c:v>0.51152687500000005</c:v>
                </c:pt>
                <c:pt idx="3243">
                  <c:v>0.51153244212962956</c:v>
                </c:pt>
                <c:pt idx="3244">
                  <c:v>0.51153835648148149</c:v>
                </c:pt>
                <c:pt idx="3245">
                  <c:v>0.5115439814814815</c:v>
                </c:pt>
                <c:pt idx="3246">
                  <c:v>0.51154923611111114</c:v>
                </c:pt>
                <c:pt idx="3247">
                  <c:v>0.51155369212962964</c:v>
                </c:pt>
                <c:pt idx="3248">
                  <c:v>0.51155793981481479</c:v>
                </c:pt>
                <c:pt idx="3249">
                  <c:v>0.51156216435185187</c:v>
                </c:pt>
                <c:pt idx="3250">
                  <c:v>0.51156656249999999</c:v>
                </c:pt>
                <c:pt idx="3251">
                  <c:v>0.51157157407407405</c:v>
                </c:pt>
                <c:pt idx="3252">
                  <c:v>0.51157725694444445</c:v>
                </c:pt>
                <c:pt idx="3253">
                  <c:v>0.51158300925925926</c:v>
                </c:pt>
                <c:pt idx="3254">
                  <c:v>0.51158858796296303</c:v>
                </c:pt>
                <c:pt idx="3255">
                  <c:v>0.51159425925925928</c:v>
                </c:pt>
                <c:pt idx="3256">
                  <c:v>0.51159991898148149</c:v>
                </c:pt>
                <c:pt idx="3257">
                  <c:v>0.51160582175925928</c:v>
                </c:pt>
                <c:pt idx="3258">
                  <c:v>0.51161165509259254</c:v>
                </c:pt>
                <c:pt idx="3259">
                  <c:v>0.51161709490740737</c:v>
                </c:pt>
                <c:pt idx="3260">
                  <c:v>0.51162138888888886</c:v>
                </c:pt>
                <c:pt idx="3261">
                  <c:v>0.51162561342592594</c:v>
                </c:pt>
                <c:pt idx="3262">
                  <c:v>0.51163003472222224</c:v>
                </c:pt>
                <c:pt idx="3263">
                  <c:v>0.51163520833333331</c:v>
                </c:pt>
                <c:pt idx="3264">
                  <c:v>0.51163940972222222</c:v>
                </c:pt>
                <c:pt idx="3265">
                  <c:v>0.5116446180555555</c:v>
                </c:pt>
                <c:pt idx="3266">
                  <c:v>0.51164990740740734</c:v>
                </c:pt>
                <c:pt idx="3267">
                  <c:v>0.51165550925925929</c:v>
                </c:pt>
                <c:pt idx="3268">
                  <c:v>0.51166116898148151</c:v>
                </c:pt>
                <c:pt idx="3269">
                  <c:v>0.51166673611111113</c:v>
                </c:pt>
                <c:pt idx="3270">
                  <c:v>0.51167186342592597</c:v>
                </c:pt>
                <c:pt idx="3271">
                  <c:v>0.51167744212962962</c:v>
                </c:pt>
                <c:pt idx="3272">
                  <c:v>0.51168305555555549</c:v>
                </c:pt>
                <c:pt idx="3273">
                  <c:v>0.51168817129629629</c:v>
                </c:pt>
                <c:pt idx="3274">
                  <c:v>0.51169244212962961</c:v>
                </c:pt>
                <c:pt idx="3275">
                  <c:v>0.51169668981481486</c:v>
                </c:pt>
                <c:pt idx="3276">
                  <c:v>0.51170079861111117</c:v>
                </c:pt>
                <c:pt idx="3277">
                  <c:v>0.51170512731481488</c:v>
                </c:pt>
                <c:pt idx="3278">
                  <c:v>0.51171067129629633</c:v>
                </c:pt>
                <c:pt idx="3279">
                  <c:v>0.51171626157407413</c:v>
                </c:pt>
                <c:pt idx="3280">
                  <c:v>0.51172171296296298</c:v>
                </c:pt>
                <c:pt idx="3281">
                  <c:v>0.51172744212962962</c:v>
                </c:pt>
                <c:pt idx="3282">
                  <c:v>0.51173325231481481</c:v>
                </c:pt>
                <c:pt idx="3283">
                  <c:v>0.51173891203703703</c:v>
                </c:pt>
                <c:pt idx="3284">
                  <c:v>0.51174465277777781</c:v>
                </c:pt>
                <c:pt idx="3285">
                  <c:v>0.51175026620370367</c:v>
                </c:pt>
                <c:pt idx="3286">
                  <c:v>0.51175533564814812</c:v>
                </c:pt>
                <c:pt idx="3287">
                  <c:v>0.5117596527777778</c:v>
                </c:pt>
                <c:pt idx="3288">
                  <c:v>0.51176387731481487</c:v>
                </c:pt>
                <c:pt idx="3289">
                  <c:v>0.51176821759259261</c:v>
                </c:pt>
                <c:pt idx="3290">
                  <c:v>0.51177244212962958</c:v>
                </c:pt>
                <c:pt idx="3291">
                  <c:v>0.51177664351851859</c:v>
                </c:pt>
                <c:pt idx="3292">
                  <c:v>0.51178160879629631</c:v>
                </c:pt>
                <c:pt idx="3293">
                  <c:v>0.51178726851851852</c:v>
                </c:pt>
                <c:pt idx="3294">
                  <c:v>0.51179291666666671</c:v>
                </c:pt>
                <c:pt idx="3295">
                  <c:v>0.5117983796296296</c:v>
                </c:pt>
                <c:pt idx="3296">
                  <c:v>0.51180542824074071</c:v>
                </c:pt>
                <c:pt idx="3297">
                  <c:v>0.51181099537037034</c:v>
                </c:pt>
                <c:pt idx="3298">
                  <c:v>0.51181645833333334</c:v>
                </c:pt>
                <c:pt idx="3299">
                  <c:v>0.51182204861111114</c:v>
                </c:pt>
                <c:pt idx="3300">
                  <c:v>0.51182724537037039</c:v>
                </c:pt>
                <c:pt idx="3301">
                  <c:v>0.51183162037037044</c:v>
                </c:pt>
                <c:pt idx="3302">
                  <c:v>0.51183594907407404</c:v>
                </c:pt>
                <c:pt idx="3303">
                  <c:v>0.51184018518518515</c:v>
                </c:pt>
                <c:pt idx="3304">
                  <c:v>0.51184454861111106</c:v>
                </c:pt>
                <c:pt idx="3305">
                  <c:v>0.51184998842592588</c:v>
                </c:pt>
                <c:pt idx="3306">
                  <c:v>0.51185592592592599</c:v>
                </c:pt>
                <c:pt idx="3307">
                  <c:v>0.51186165509259263</c:v>
                </c:pt>
                <c:pt idx="3308">
                  <c:v>0.51186722222222225</c:v>
                </c:pt>
                <c:pt idx="3309">
                  <c:v>0.5118730208333333</c:v>
                </c:pt>
                <c:pt idx="3310">
                  <c:v>0.51187859953703707</c:v>
                </c:pt>
                <c:pt idx="3311">
                  <c:v>0.51188428240740735</c:v>
                </c:pt>
                <c:pt idx="3312">
                  <c:v>0.51188972222222218</c:v>
                </c:pt>
                <c:pt idx="3313">
                  <c:v>0.51189511574074076</c:v>
                </c:pt>
                <c:pt idx="3314">
                  <c:v>0.51189935185185187</c:v>
                </c:pt>
                <c:pt idx="3315">
                  <c:v>0.51190350694444442</c:v>
                </c:pt>
                <c:pt idx="3316">
                  <c:v>0.51190776620370371</c:v>
                </c:pt>
                <c:pt idx="3317">
                  <c:v>0.51191209490740741</c:v>
                </c:pt>
                <c:pt idx="3318">
                  <c:v>0.51191631944444438</c:v>
                </c:pt>
                <c:pt idx="3319">
                  <c:v>0.51192164351851854</c:v>
                </c:pt>
                <c:pt idx="3320">
                  <c:v>0.51192737268518518</c:v>
                </c:pt>
                <c:pt idx="3321">
                  <c:v>0.51193259259259261</c:v>
                </c:pt>
                <c:pt idx="3322">
                  <c:v>0.51193813657407405</c:v>
                </c:pt>
                <c:pt idx="3323">
                  <c:v>0.51194364583333341</c:v>
                </c:pt>
                <c:pt idx="3324">
                  <c:v>0.51194906249999994</c:v>
                </c:pt>
                <c:pt idx="3325">
                  <c:v>0.51195430555555554</c:v>
                </c:pt>
                <c:pt idx="3326">
                  <c:v>0.51195980324074075</c:v>
                </c:pt>
                <c:pt idx="3327">
                  <c:v>0.5119652199074074</c:v>
                </c:pt>
                <c:pt idx="3328">
                  <c:v>0.51196936342592592</c:v>
                </c:pt>
                <c:pt idx="3329">
                  <c:v>0.51197473379629632</c:v>
                </c:pt>
                <c:pt idx="3330">
                  <c:v>0.51197898148148147</c:v>
                </c:pt>
                <c:pt idx="3331">
                  <c:v>0.51198329861111114</c:v>
                </c:pt>
                <c:pt idx="3332">
                  <c:v>0.51198876157407402</c:v>
                </c:pt>
                <c:pt idx="3333">
                  <c:v>0.51199422453703702</c:v>
                </c:pt>
                <c:pt idx="3334">
                  <c:v>0.51199981481481482</c:v>
                </c:pt>
                <c:pt idx="3335">
                  <c:v>0.51200555555555549</c:v>
                </c:pt>
                <c:pt idx="3336">
                  <c:v>0.51201113425925926</c:v>
                </c:pt>
                <c:pt idx="3337">
                  <c:v>0.51201665509259253</c:v>
                </c:pt>
                <c:pt idx="3338">
                  <c:v>0.51202224537037033</c:v>
                </c:pt>
                <c:pt idx="3339">
                  <c:v>0.51202763888888891</c:v>
                </c:pt>
                <c:pt idx="3340">
                  <c:v>0.51203300925925921</c:v>
                </c:pt>
                <c:pt idx="3341">
                  <c:v>0.51203732638888888</c:v>
                </c:pt>
                <c:pt idx="3342">
                  <c:v>0.51204144675925922</c:v>
                </c:pt>
                <c:pt idx="3343">
                  <c:v>0.51204578703703707</c:v>
                </c:pt>
                <c:pt idx="3344">
                  <c:v>0.51205004629629636</c:v>
                </c:pt>
                <c:pt idx="3345">
                  <c:v>0.51205424768518515</c:v>
                </c:pt>
                <c:pt idx="3346">
                  <c:v>0.51205922453703701</c:v>
                </c:pt>
                <c:pt idx="3347">
                  <c:v>0.51206489583333337</c:v>
                </c:pt>
                <c:pt idx="3348">
                  <c:v>0.51207040509259261</c:v>
                </c:pt>
                <c:pt idx="3349">
                  <c:v>0.51207584490740743</c:v>
                </c:pt>
                <c:pt idx="3350">
                  <c:v>0.51208140046296291</c:v>
                </c:pt>
                <c:pt idx="3351">
                  <c:v>0.51208665509259255</c:v>
                </c:pt>
                <c:pt idx="3352">
                  <c:v>0.51209209490740737</c:v>
                </c:pt>
                <c:pt idx="3353">
                  <c:v>0.51209768518518517</c:v>
                </c:pt>
                <c:pt idx="3354">
                  <c:v>0.51210334490740739</c:v>
                </c:pt>
                <c:pt idx="3355">
                  <c:v>0.51210756944444447</c:v>
                </c:pt>
                <c:pt idx="3356">
                  <c:v>0.51211189814814817</c:v>
                </c:pt>
                <c:pt idx="3357">
                  <c:v>0.51211627314814812</c:v>
                </c:pt>
                <c:pt idx="3358">
                  <c:v>0.51212054398148144</c:v>
                </c:pt>
                <c:pt idx="3359">
                  <c:v>0.51212493055555552</c:v>
                </c:pt>
                <c:pt idx="3360">
                  <c:v>0.51213053240740736</c:v>
                </c:pt>
                <c:pt idx="3361">
                  <c:v>0.51213621527777775</c:v>
                </c:pt>
                <c:pt idx="3362">
                  <c:v>0.51214329861111108</c:v>
                </c:pt>
                <c:pt idx="3363">
                  <c:v>0.51214872685185187</c:v>
                </c:pt>
                <c:pt idx="3364">
                  <c:v>0.51215423611111111</c:v>
                </c:pt>
                <c:pt idx="3365">
                  <c:v>0.5121596990740741</c:v>
                </c:pt>
                <c:pt idx="3366">
                  <c:v>0.5121652893518519</c:v>
                </c:pt>
                <c:pt idx="3367">
                  <c:v>0.51217072916666673</c:v>
                </c:pt>
                <c:pt idx="3368">
                  <c:v>0.51217496527777773</c:v>
                </c:pt>
                <c:pt idx="3369">
                  <c:v>0.5121792824074074</c:v>
                </c:pt>
                <c:pt idx="3370">
                  <c:v>0.51218350694444448</c:v>
                </c:pt>
                <c:pt idx="3371">
                  <c:v>0.51218783564814818</c:v>
                </c:pt>
                <c:pt idx="3372">
                  <c:v>0.51219201388888891</c:v>
                </c:pt>
                <c:pt idx="3373">
                  <c:v>0.51219653935185183</c:v>
                </c:pt>
                <c:pt idx="3374">
                  <c:v>0.51220233796296299</c:v>
                </c:pt>
                <c:pt idx="3375">
                  <c:v>0.51220802083333339</c:v>
                </c:pt>
                <c:pt idx="3376">
                  <c:v>0.51221368055555561</c:v>
                </c:pt>
                <c:pt idx="3377">
                  <c:v>0.51221913194444446</c:v>
                </c:pt>
                <c:pt idx="3378">
                  <c:v>0.51222439814814813</c:v>
                </c:pt>
                <c:pt idx="3379">
                  <c:v>0.51223005787037035</c:v>
                </c:pt>
                <c:pt idx="3380">
                  <c:v>0.51223549768518517</c:v>
                </c:pt>
                <c:pt idx="3381">
                  <c:v>0.51224107638888883</c:v>
                </c:pt>
                <c:pt idx="3382">
                  <c:v>0.51224541666666668</c:v>
                </c:pt>
                <c:pt idx="3383">
                  <c:v>0.51224968749999999</c:v>
                </c:pt>
                <c:pt idx="3384">
                  <c:v>0.51225394675925928</c:v>
                </c:pt>
                <c:pt idx="3385">
                  <c:v>0.51225813657407404</c:v>
                </c:pt>
                <c:pt idx="3386">
                  <c:v>0.51226244212962968</c:v>
                </c:pt>
                <c:pt idx="3387">
                  <c:v>0.51226827546296294</c:v>
                </c:pt>
                <c:pt idx="3388">
                  <c:v>0.51227402777777775</c:v>
                </c:pt>
                <c:pt idx="3389">
                  <c:v>0.51227976851851853</c:v>
                </c:pt>
                <c:pt idx="3390">
                  <c:v>0.51228523148148153</c:v>
                </c:pt>
                <c:pt idx="3391">
                  <c:v>0.51229071759259259</c:v>
                </c:pt>
                <c:pt idx="3392">
                  <c:v>0.51229613425925924</c:v>
                </c:pt>
                <c:pt idx="3393">
                  <c:v>0.51230158564814821</c:v>
                </c:pt>
                <c:pt idx="3394">
                  <c:v>0.51230704861111109</c:v>
                </c:pt>
                <c:pt idx="3395">
                  <c:v>0.51231239583333332</c:v>
                </c:pt>
                <c:pt idx="3396">
                  <c:v>0.5123174421296296</c:v>
                </c:pt>
                <c:pt idx="3397">
                  <c:v>0.51232171296296303</c:v>
                </c:pt>
                <c:pt idx="3398">
                  <c:v>0.5123258449074074</c:v>
                </c:pt>
                <c:pt idx="3399">
                  <c:v>0.51233023148148149</c:v>
                </c:pt>
                <c:pt idx="3400">
                  <c:v>0.51233460648148144</c:v>
                </c:pt>
                <c:pt idx="3401">
                  <c:v>0.51234046296296298</c:v>
                </c:pt>
                <c:pt idx="3402">
                  <c:v>0.51234592592592587</c:v>
                </c:pt>
                <c:pt idx="3403">
                  <c:v>0.5123511458333333</c:v>
                </c:pt>
                <c:pt idx="3404">
                  <c:v>0.5123566087962963</c:v>
                </c:pt>
                <c:pt idx="3405">
                  <c:v>0.51236203703703709</c:v>
                </c:pt>
                <c:pt idx="3406">
                  <c:v>0.5123676041666666</c:v>
                </c:pt>
                <c:pt idx="3407">
                  <c:v>0.51237298611111115</c:v>
                </c:pt>
                <c:pt idx="3408">
                  <c:v>0.5123784027777778</c:v>
                </c:pt>
                <c:pt idx="3409">
                  <c:v>0.51238321759259253</c:v>
                </c:pt>
                <c:pt idx="3410">
                  <c:v>0.5123875347222222</c:v>
                </c:pt>
                <c:pt idx="3411">
                  <c:v>0.51239185185185188</c:v>
                </c:pt>
                <c:pt idx="3412">
                  <c:v>0.51239611111111116</c:v>
                </c:pt>
                <c:pt idx="3413">
                  <c:v>0.51240034722222216</c:v>
                </c:pt>
                <c:pt idx="3414">
                  <c:v>0.51240561342592594</c:v>
                </c:pt>
                <c:pt idx="3415">
                  <c:v>0.512411412037037</c:v>
                </c:pt>
                <c:pt idx="3416">
                  <c:v>0.51241672453703702</c:v>
                </c:pt>
                <c:pt idx="3417">
                  <c:v>0.51242241898148155</c:v>
                </c:pt>
                <c:pt idx="3418">
                  <c:v>0.5124280902777778</c:v>
                </c:pt>
                <c:pt idx="3419">
                  <c:v>0.51243343750000003</c:v>
                </c:pt>
                <c:pt idx="3420">
                  <c:v>0.51243880787037044</c:v>
                </c:pt>
                <c:pt idx="3421">
                  <c:v>0.51244430555555553</c:v>
                </c:pt>
                <c:pt idx="3422">
                  <c:v>0.51244979166666671</c:v>
                </c:pt>
                <c:pt idx="3423">
                  <c:v>0.51245410879629627</c:v>
                </c:pt>
                <c:pt idx="3424">
                  <c:v>0.51245858796296295</c:v>
                </c:pt>
                <c:pt idx="3425">
                  <c:v>0.51246296296296301</c:v>
                </c:pt>
                <c:pt idx="3426">
                  <c:v>0.51246723379629633</c:v>
                </c:pt>
                <c:pt idx="3427">
                  <c:v>0.51247144675925926</c:v>
                </c:pt>
                <c:pt idx="3428">
                  <c:v>0.51247655092592592</c:v>
                </c:pt>
                <c:pt idx="3429">
                  <c:v>0.51248387731481482</c:v>
                </c:pt>
                <c:pt idx="3430">
                  <c:v>0.51248944444444444</c:v>
                </c:pt>
                <c:pt idx="3431">
                  <c:v>0.51249519675925925</c:v>
                </c:pt>
                <c:pt idx="3432">
                  <c:v>0.51250067129629628</c:v>
                </c:pt>
                <c:pt idx="3433">
                  <c:v>0.51250668981481484</c:v>
                </c:pt>
                <c:pt idx="3434">
                  <c:v>0.5125121412037037</c:v>
                </c:pt>
                <c:pt idx="3435">
                  <c:v>0.51251784722222216</c:v>
                </c:pt>
                <c:pt idx="3436">
                  <c:v>0.51252262731481479</c:v>
                </c:pt>
                <c:pt idx="3437">
                  <c:v>0.51252710648148148</c:v>
                </c:pt>
                <c:pt idx="3438">
                  <c:v>0.51253188657407411</c:v>
                </c:pt>
                <c:pt idx="3439">
                  <c:v>0.51253634259259262</c:v>
                </c:pt>
                <c:pt idx="3440">
                  <c:v>0.51254064814814815</c:v>
                </c:pt>
                <c:pt idx="3441">
                  <c:v>0.51254640046296296</c:v>
                </c:pt>
                <c:pt idx="3442">
                  <c:v>0.51255216435185191</c:v>
                </c:pt>
                <c:pt idx="3443">
                  <c:v>0.51255780092592595</c:v>
                </c:pt>
                <c:pt idx="3444">
                  <c:v>0.51256348379629635</c:v>
                </c:pt>
                <c:pt idx="3445">
                  <c:v>0.51256910879629636</c:v>
                </c:pt>
                <c:pt idx="3446">
                  <c:v>0.51257473379629637</c:v>
                </c:pt>
                <c:pt idx="3447">
                  <c:v>0.51258028935185185</c:v>
                </c:pt>
                <c:pt idx="3448">
                  <c:v>0.51258593750000003</c:v>
                </c:pt>
                <c:pt idx="3449">
                  <c:v>0.51259061342592593</c:v>
                </c:pt>
                <c:pt idx="3450">
                  <c:v>0.51259481481481484</c:v>
                </c:pt>
                <c:pt idx="3451">
                  <c:v>0.5125991319444444</c:v>
                </c:pt>
                <c:pt idx="3452">
                  <c:v>0.51260329861111109</c:v>
                </c:pt>
                <c:pt idx="3453">
                  <c:v>0.51260759259259259</c:v>
                </c:pt>
                <c:pt idx="3454">
                  <c:v>0.51261188657407408</c:v>
                </c:pt>
                <c:pt idx="3455">
                  <c:v>0.51261743055555553</c:v>
                </c:pt>
                <c:pt idx="3456">
                  <c:v>0.51262306712962957</c:v>
                </c:pt>
                <c:pt idx="3457">
                  <c:v>0.51262847222222219</c:v>
                </c:pt>
                <c:pt idx="3458">
                  <c:v>0.51263371527777779</c:v>
                </c:pt>
                <c:pt idx="3459">
                  <c:v>0.51263964120370364</c:v>
                </c:pt>
                <c:pt idx="3460">
                  <c:v>0.51264502314814819</c:v>
                </c:pt>
                <c:pt idx="3461">
                  <c:v>0.51265076388888886</c:v>
                </c:pt>
                <c:pt idx="3462">
                  <c:v>0.51265788194444439</c:v>
                </c:pt>
                <c:pt idx="3463">
                  <c:v>0.5126623032407408</c:v>
                </c:pt>
                <c:pt idx="3464">
                  <c:v>0.51266657407407401</c:v>
                </c:pt>
                <c:pt idx="3465">
                  <c:v>0.51267086805555551</c:v>
                </c:pt>
                <c:pt idx="3466">
                  <c:v>0.51267508101851855</c:v>
                </c:pt>
                <c:pt idx="3467">
                  <c:v>0.51267921296296304</c:v>
                </c:pt>
                <c:pt idx="3468">
                  <c:v>0.51268548611111109</c:v>
                </c:pt>
                <c:pt idx="3469">
                  <c:v>0.5126909837962963</c:v>
                </c:pt>
                <c:pt idx="3470">
                  <c:v>0.51269651620370371</c:v>
                </c:pt>
                <c:pt idx="3471">
                  <c:v>0.51270212962962958</c:v>
                </c:pt>
                <c:pt idx="3472">
                  <c:v>0.51270754629629633</c:v>
                </c:pt>
                <c:pt idx="3473">
                  <c:v>0.51271309027777778</c:v>
                </c:pt>
                <c:pt idx="3474">
                  <c:v>0.51271868055555558</c:v>
                </c:pt>
                <c:pt idx="3475">
                  <c:v>0.51272414351851847</c:v>
                </c:pt>
                <c:pt idx="3476">
                  <c:v>0.51272905092592591</c:v>
                </c:pt>
                <c:pt idx="3477">
                  <c:v>0.51273329861111117</c:v>
                </c:pt>
                <c:pt idx="3478">
                  <c:v>0.51273747685185189</c:v>
                </c:pt>
                <c:pt idx="3479">
                  <c:v>0.51274179398148145</c:v>
                </c:pt>
                <c:pt idx="3480">
                  <c:v>0.51274611111111112</c:v>
                </c:pt>
                <c:pt idx="3481">
                  <c:v>0.51275049768518521</c:v>
                </c:pt>
                <c:pt idx="3482">
                  <c:v>0.51275600694444445</c:v>
                </c:pt>
                <c:pt idx="3483">
                  <c:v>0.51276162037037032</c:v>
                </c:pt>
                <c:pt idx="3484">
                  <c:v>0.5127672685185185</c:v>
                </c:pt>
                <c:pt idx="3485">
                  <c:v>0.51277259259259256</c:v>
                </c:pt>
                <c:pt idx="3486">
                  <c:v>0.51277811342592594</c:v>
                </c:pt>
                <c:pt idx="3487">
                  <c:v>0.51278354166666673</c:v>
                </c:pt>
                <c:pt idx="3488">
                  <c:v>0.51278908564814818</c:v>
                </c:pt>
                <c:pt idx="3489">
                  <c:v>0.51279489583333338</c:v>
                </c:pt>
                <c:pt idx="3490">
                  <c:v>0.51280008101851848</c:v>
                </c:pt>
                <c:pt idx="3491">
                  <c:v>0.51280434027777777</c:v>
                </c:pt>
                <c:pt idx="3492">
                  <c:v>0.51280858796296303</c:v>
                </c:pt>
                <c:pt idx="3493">
                  <c:v>0.51281275462962961</c:v>
                </c:pt>
                <c:pt idx="3494">
                  <c:v>0.5128170138888889</c:v>
                </c:pt>
                <c:pt idx="3495">
                  <c:v>0.5128235879629629</c:v>
                </c:pt>
                <c:pt idx="3496">
                  <c:v>0.51282945601851848</c:v>
                </c:pt>
                <c:pt idx="3497">
                  <c:v>0.51283479166666668</c:v>
                </c:pt>
                <c:pt idx="3498">
                  <c:v>0.51284038194444448</c:v>
                </c:pt>
                <c:pt idx="3499">
                  <c:v>0.51284578703703698</c:v>
                </c:pt>
                <c:pt idx="3500">
                  <c:v>0.51285089120370364</c:v>
                </c:pt>
                <c:pt idx="3501">
                  <c:v>0.51285605324074079</c:v>
                </c:pt>
                <c:pt idx="3502">
                  <c:v>0.51286148148148147</c:v>
                </c:pt>
                <c:pt idx="3503">
                  <c:v>0.51286688657407409</c:v>
                </c:pt>
                <c:pt idx="3504">
                  <c:v>0.51287127314814818</c:v>
                </c:pt>
                <c:pt idx="3505">
                  <c:v>0.5128754513888889</c:v>
                </c:pt>
                <c:pt idx="3506">
                  <c:v>0.51287984953703702</c:v>
                </c:pt>
                <c:pt idx="3507">
                  <c:v>0.51288406250000007</c:v>
                </c:pt>
                <c:pt idx="3508">
                  <c:v>0.51288820601851859</c:v>
                </c:pt>
                <c:pt idx="3509">
                  <c:v>0.51289303240740736</c:v>
                </c:pt>
                <c:pt idx="3510">
                  <c:v>0.51289868055555554</c:v>
                </c:pt>
                <c:pt idx="3511">
                  <c:v>0.51290421296296296</c:v>
                </c:pt>
                <c:pt idx="3512">
                  <c:v>0.51290993055555556</c:v>
                </c:pt>
                <c:pt idx="3513">
                  <c:v>0.51291555555555557</c:v>
                </c:pt>
                <c:pt idx="3514">
                  <c:v>0.51292097222222222</c:v>
                </c:pt>
                <c:pt idx="3515">
                  <c:v>0.51292640046296289</c:v>
                </c:pt>
                <c:pt idx="3516">
                  <c:v>0.51293175925925927</c:v>
                </c:pt>
                <c:pt idx="3517">
                  <c:v>0.51293708333333332</c:v>
                </c:pt>
                <c:pt idx="3518">
                  <c:v>0.51294127314814808</c:v>
                </c:pt>
                <c:pt idx="3519">
                  <c:v>0.51294553240740737</c:v>
                </c:pt>
                <c:pt idx="3520">
                  <c:v>0.51294986111111107</c:v>
                </c:pt>
                <c:pt idx="3521">
                  <c:v>0.51295401620370373</c:v>
                </c:pt>
                <c:pt idx="3522">
                  <c:v>0.51295834490740744</c:v>
                </c:pt>
                <c:pt idx="3523">
                  <c:v>0.51296401620370369</c:v>
                </c:pt>
                <c:pt idx="3524">
                  <c:v>0.51296956018518525</c:v>
                </c:pt>
                <c:pt idx="3525">
                  <c:v>0.51297518518518526</c:v>
                </c:pt>
                <c:pt idx="3526">
                  <c:v>0.51298074074074074</c:v>
                </c:pt>
                <c:pt idx="3527">
                  <c:v>0.51298643518518516</c:v>
                </c:pt>
                <c:pt idx="3528">
                  <c:v>0.51299349537037042</c:v>
                </c:pt>
                <c:pt idx="3529">
                  <c:v>0.51299929398148147</c:v>
                </c:pt>
                <c:pt idx="3530">
                  <c:v>0.51300458333333332</c:v>
                </c:pt>
                <c:pt idx="3531">
                  <c:v>0.51300886574074067</c:v>
                </c:pt>
                <c:pt idx="3532">
                  <c:v>0.51301317129629631</c:v>
                </c:pt>
                <c:pt idx="3533">
                  <c:v>0.51301737268518521</c:v>
                </c:pt>
                <c:pt idx="3534">
                  <c:v>0.51302168981481489</c:v>
                </c:pt>
                <c:pt idx="3535">
                  <c:v>0.51302586805555561</c:v>
                </c:pt>
                <c:pt idx="3536">
                  <c:v>0.5130302893518518</c:v>
                </c:pt>
                <c:pt idx="3537">
                  <c:v>0.51303572916666662</c:v>
                </c:pt>
                <c:pt idx="3538">
                  <c:v>0.51304093750000002</c:v>
                </c:pt>
                <c:pt idx="3539">
                  <c:v>0.51304621527777783</c:v>
                </c:pt>
                <c:pt idx="3540">
                  <c:v>0.51305181712962966</c:v>
                </c:pt>
                <c:pt idx="3541">
                  <c:v>0.51305737268518514</c:v>
                </c:pt>
                <c:pt idx="3542">
                  <c:v>0.51306273148148152</c:v>
                </c:pt>
                <c:pt idx="3543">
                  <c:v>0.51306813657407402</c:v>
                </c:pt>
                <c:pt idx="3544">
                  <c:v>0.51307361111111105</c:v>
                </c:pt>
                <c:pt idx="3545">
                  <c:v>0.51307836805555562</c:v>
                </c:pt>
                <c:pt idx="3546">
                  <c:v>0.51308268518518518</c:v>
                </c:pt>
                <c:pt idx="3547">
                  <c:v>0.51308685185185188</c:v>
                </c:pt>
                <c:pt idx="3548">
                  <c:v>0.51309096064814808</c:v>
                </c:pt>
                <c:pt idx="3549">
                  <c:v>0.51309527777777775</c:v>
                </c:pt>
                <c:pt idx="3550">
                  <c:v>0.51310037037037037</c:v>
                </c:pt>
                <c:pt idx="3551">
                  <c:v>0.51310587962962961</c:v>
                </c:pt>
                <c:pt idx="3552">
                  <c:v>0.51311157407407404</c:v>
                </c:pt>
                <c:pt idx="3553">
                  <c:v>0.51311709490740742</c:v>
                </c:pt>
                <c:pt idx="3554">
                  <c:v>0.5131225231481481</c:v>
                </c:pt>
                <c:pt idx="3555">
                  <c:v>0.51312792824074072</c:v>
                </c:pt>
                <c:pt idx="3556">
                  <c:v>0.51313314814814814</c:v>
                </c:pt>
                <c:pt idx="3557">
                  <c:v>0.51313864583333335</c:v>
                </c:pt>
                <c:pt idx="3558">
                  <c:v>0.51314386574074078</c:v>
                </c:pt>
                <c:pt idx="3559">
                  <c:v>0.5131491203703703</c:v>
                </c:pt>
                <c:pt idx="3560">
                  <c:v>0.51315324074074076</c:v>
                </c:pt>
                <c:pt idx="3561">
                  <c:v>0.51315758101851849</c:v>
                </c:pt>
                <c:pt idx="3562">
                  <c:v>0.51316194444444452</c:v>
                </c:pt>
                <c:pt idx="3563">
                  <c:v>0.51316621527777773</c:v>
                </c:pt>
                <c:pt idx="3564">
                  <c:v>0.51317109953703699</c:v>
                </c:pt>
                <c:pt idx="3565">
                  <c:v>0.51317658564814816</c:v>
                </c:pt>
                <c:pt idx="3566">
                  <c:v>0.51318225694444441</c:v>
                </c:pt>
                <c:pt idx="3567">
                  <c:v>0.51318768518518521</c:v>
                </c:pt>
                <c:pt idx="3568">
                  <c:v>0.51319339120370377</c:v>
                </c:pt>
                <c:pt idx="3569">
                  <c:v>0.51319962962962962</c:v>
                </c:pt>
                <c:pt idx="3570">
                  <c:v>0.51320548611111116</c:v>
                </c:pt>
                <c:pt idx="3571">
                  <c:v>0.51321123842592586</c:v>
                </c:pt>
                <c:pt idx="3572">
                  <c:v>0.51321670138888886</c:v>
                </c:pt>
                <c:pt idx="3573">
                  <c:v>0.51322112268518516</c:v>
                </c:pt>
                <c:pt idx="3574">
                  <c:v>0.51323701388888887</c:v>
                </c:pt>
                <c:pt idx="3575">
                  <c:v>0.51324189814814813</c:v>
                </c:pt>
                <c:pt idx="3576">
                  <c:v>0.51324670138888895</c:v>
                </c:pt>
                <c:pt idx="3577">
                  <c:v>0.51325151620370368</c:v>
                </c:pt>
                <c:pt idx="3578">
                  <c:v>0.51325628472222229</c:v>
                </c:pt>
                <c:pt idx="3579">
                  <c:v>0.51326111111111106</c:v>
                </c:pt>
                <c:pt idx="3580">
                  <c:v>0.51326630787037042</c:v>
                </c:pt>
                <c:pt idx="3581">
                  <c:v>0.51327134259259266</c:v>
                </c:pt>
                <c:pt idx="3582">
                  <c:v>0.51327635416666662</c:v>
                </c:pt>
                <c:pt idx="3583">
                  <c:v>0.51328149305555559</c:v>
                </c:pt>
                <c:pt idx="3584">
                  <c:v>0.51328615740740735</c:v>
                </c:pt>
                <c:pt idx="3585">
                  <c:v>0.51329056712962962</c:v>
                </c:pt>
                <c:pt idx="3586">
                  <c:v>0.5132958333333334</c:v>
                </c:pt>
                <c:pt idx="3587">
                  <c:v>0.5133001620370371</c:v>
                </c:pt>
                <c:pt idx="3588">
                  <c:v>0.51330469907407406</c:v>
                </c:pt>
                <c:pt idx="3589">
                  <c:v>0.51330909722222218</c:v>
                </c:pt>
                <c:pt idx="3590">
                  <c:v>0.51331390046296299</c:v>
                </c:pt>
                <c:pt idx="3591">
                  <c:v>0.51331874999999993</c:v>
                </c:pt>
                <c:pt idx="3592">
                  <c:v>0.51332355324074075</c:v>
                </c:pt>
                <c:pt idx="3593">
                  <c:v>0.51332844907407404</c:v>
                </c:pt>
                <c:pt idx="3594">
                  <c:v>0.51333328703703707</c:v>
                </c:pt>
                <c:pt idx="3595">
                  <c:v>0.51333815972222219</c:v>
                </c:pt>
                <c:pt idx="3596">
                  <c:v>0.51334305555555548</c:v>
                </c:pt>
                <c:pt idx="3597">
                  <c:v>0.51334799768518524</c:v>
                </c:pt>
                <c:pt idx="3598">
                  <c:v>0.51335274305555556</c:v>
                </c:pt>
                <c:pt idx="3599">
                  <c:v>0.51335719907407407</c:v>
                </c:pt>
                <c:pt idx="3600">
                  <c:v>0.51336159722222219</c:v>
                </c:pt>
                <c:pt idx="3601">
                  <c:v>0.51336605324074081</c:v>
                </c:pt>
                <c:pt idx="3602">
                  <c:v>0.51337054398148141</c:v>
                </c:pt>
                <c:pt idx="3603">
                  <c:v>0.513375150462963</c:v>
                </c:pt>
                <c:pt idx="3604">
                  <c:v>0.51338003472222227</c:v>
                </c:pt>
                <c:pt idx="3605">
                  <c:v>0.51338495370370374</c:v>
                </c:pt>
                <c:pt idx="3606">
                  <c:v>0.51338976851851859</c:v>
                </c:pt>
                <c:pt idx="3607">
                  <c:v>0.51339481481481475</c:v>
                </c:pt>
                <c:pt idx="3608">
                  <c:v>0.51339978009259257</c:v>
                </c:pt>
                <c:pt idx="3609">
                  <c:v>0.51340453703703703</c:v>
                </c:pt>
                <c:pt idx="3610">
                  <c:v>0.51340937500000006</c:v>
                </c:pt>
                <c:pt idx="3611">
                  <c:v>0.51341418981481479</c:v>
                </c:pt>
                <c:pt idx="3612">
                  <c:v>0.51342037037037036</c:v>
                </c:pt>
                <c:pt idx="3613">
                  <c:v>0.51342487268518522</c:v>
                </c:pt>
                <c:pt idx="3614">
                  <c:v>0.51342928240740737</c:v>
                </c:pt>
                <c:pt idx="3615">
                  <c:v>0.51343372685185185</c:v>
                </c:pt>
                <c:pt idx="3616">
                  <c:v>0.51343807870370373</c:v>
                </c:pt>
                <c:pt idx="3617">
                  <c:v>0.51344245370370367</c:v>
                </c:pt>
                <c:pt idx="3618">
                  <c:v>0.51344687499999997</c:v>
                </c:pt>
                <c:pt idx="3619">
                  <c:v>0.51345168981481482</c:v>
                </c:pt>
                <c:pt idx="3620">
                  <c:v>0.51345650462962966</c:v>
                </c:pt>
                <c:pt idx="3621">
                  <c:v>0.51346138888888893</c:v>
                </c:pt>
                <c:pt idx="3622">
                  <c:v>0.51346629629629625</c:v>
                </c:pt>
                <c:pt idx="3623">
                  <c:v>0.51347108796296304</c:v>
                </c:pt>
                <c:pt idx="3624">
                  <c:v>0.51347615740740737</c:v>
                </c:pt>
                <c:pt idx="3625">
                  <c:v>0.51348098379629625</c:v>
                </c:pt>
                <c:pt idx="3626">
                  <c:v>0.51348565972222227</c:v>
                </c:pt>
                <c:pt idx="3627">
                  <c:v>0.51349067129629633</c:v>
                </c:pt>
                <c:pt idx="3628">
                  <c:v>0.51349547453703703</c:v>
                </c:pt>
                <c:pt idx="3629">
                  <c:v>0.51349995370370372</c:v>
                </c:pt>
                <c:pt idx="3630">
                  <c:v>0.51350438657407405</c:v>
                </c:pt>
                <c:pt idx="3631">
                  <c:v>0.51350868055555554</c:v>
                </c:pt>
                <c:pt idx="3632">
                  <c:v>0.51351306712962963</c:v>
                </c:pt>
                <c:pt idx="3633">
                  <c:v>0.51351782407407409</c:v>
                </c:pt>
                <c:pt idx="3634">
                  <c:v>0.51352274305555556</c:v>
                </c:pt>
                <c:pt idx="3635">
                  <c:v>0.51352780092592598</c:v>
                </c:pt>
                <c:pt idx="3636">
                  <c:v>0.51353277777777773</c:v>
                </c:pt>
                <c:pt idx="3637">
                  <c:v>0.51353761574074075</c:v>
                </c:pt>
                <c:pt idx="3638">
                  <c:v>0.51354250000000001</c:v>
                </c:pt>
                <c:pt idx="3639">
                  <c:v>0.51354844907407404</c:v>
                </c:pt>
                <c:pt idx="3640">
                  <c:v>0.51355326388888889</c:v>
                </c:pt>
                <c:pt idx="3641">
                  <c:v>0.51355798611111114</c:v>
                </c:pt>
                <c:pt idx="3642">
                  <c:v>0.51356268518518522</c:v>
                </c:pt>
                <c:pt idx="3643">
                  <c:v>0.51356693287037036</c:v>
                </c:pt>
                <c:pt idx="3644">
                  <c:v>0.51357122685185186</c:v>
                </c:pt>
                <c:pt idx="3645">
                  <c:v>0.51357539351851855</c:v>
                </c:pt>
                <c:pt idx="3646">
                  <c:v>0.51357974537037043</c:v>
                </c:pt>
                <c:pt idx="3647">
                  <c:v>0.51358390046296298</c:v>
                </c:pt>
                <c:pt idx="3648">
                  <c:v>0.51358859953703706</c:v>
                </c:pt>
                <c:pt idx="3649">
                  <c:v>0.51359320601851854</c:v>
                </c:pt>
                <c:pt idx="3650">
                  <c:v>0.51359785879629627</c:v>
                </c:pt>
                <c:pt idx="3651">
                  <c:v>0.51360271990740747</c:v>
                </c:pt>
                <c:pt idx="3652">
                  <c:v>0.51360776620370363</c:v>
                </c:pt>
                <c:pt idx="3653">
                  <c:v>0.51361250000000003</c:v>
                </c:pt>
                <c:pt idx="3654">
                  <c:v>0.51361730324074073</c:v>
                </c:pt>
                <c:pt idx="3655">
                  <c:v>0.51362204861111105</c:v>
                </c:pt>
                <c:pt idx="3656">
                  <c:v>0.51362692129629628</c:v>
                </c:pt>
                <c:pt idx="3657">
                  <c:v>0.51363173611111113</c:v>
                </c:pt>
                <c:pt idx="3658">
                  <c:v>0.51363601851851859</c:v>
                </c:pt>
                <c:pt idx="3659">
                  <c:v>0.51364021990740738</c:v>
                </c:pt>
                <c:pt idx="3660">
                  <c:v>0.5136443634259259</c:v>
                </c:pt>
                <c:pt idx="3661">
                  <c:v>0.51364866898148154</c:v>
                </c:pt>
                <c:pt idx="3662">
                  <c:v>0.51365299768518524</c:v>
                </c:pt>
                <c:pt idx="3663">
                  <c:v>0.51365798611111113</c:v>
                </c:pt>
                <c:pt idx="3664">
                  <c:v>0.51366259259259262</c:v>
                </c:pt>
                <c:pt idx="3665">
                  <c:v>0.51366740740740735</c:v>
                </c:pt>
                <c:pt idx="3666">
                  <c:v>0.51367319444444448</c:v>
                </c:pt>
                <c:pt idx="3667">
                  <c:v>0.51367799768518518</c:v>
                </c:pt>
                <c:pt idx="3668">
                  <c:v>0.51368278935185185</c:v>
                </c:pt>
                <c:pt idx="3669">
                  <c:v>0.51368748842592593</c:v>
                </c:pt>
                <c:pt idx="3670">
                  <c:v>0.51369225694444443</c:v>
                </c:pt>
                <c:pt idx="3671">
                  <c:v>0.51369679398148149</c:v>
                </c:pt>
                <c:pt idx="3672">
                  <c:v>0.51370141203703701</c:v>
                </c:pt>
                <c:pt idx="3673">
                  <c:v>0.51370562499999994</c:v>
                </c:pt>
                <c:pt idx="3674">
                  <c:v>0.51370983796296299</c:v>
                </c:pt>
                <c:pt idx="3675">
                  <c:v>0.51371409722222217</c:v>
                </c:pt>
                <c:pt idx="3676">
                  <c:v>0.51371835648148145</c:v>
                </c:pt>
                <c:pt idx="3677">
                  <c:v>0.51372245370370373</c:v>
                </c:pt>
                <c:pt idx="3678">
                  <c:v>0.51372706018518521</c:v>
                </c:pt>
                <c:pt idx="3679">
                  <c:v>0.51373156249999996</c:v>
                </c:pt>
                <c:pt idx="3680">
                  <c:v>0.51373655092592596</c:v>
                </c:pt>
                <c:pt idx="3681">
                  <c:v>0.51374126157407407</c:v>
                </c:pt>
                <c:pt idx="3682">
                  <c:v>0.51374589120370373</c:v>
                </c:pt>
                <c:pt idx="3683">
                  <c:v>0.51375061342592587</c:v>
                </c:pt>
                <c:pt idx="3684">
                  <c:v>0.51375501157407411</c:v>
                </c:pt>
                <c:pt idx="3685">
                  <c:v>0.51375971064814818</c:v>
                </c:pt>
                <c:pt idx="3686">
                  <c:v>0.51376429398148149</c:v>
                </c:pt>
                <c:pt idx="3687">
                  <c:v>0.51376895833333336</c:v>
                </c:pt>
                <c:pt idx="3688">
                  <c:v>0.51377335648148148</c:v>
                </c:pt>
                <c:pt idx="3689">
                  <c:v>0.51377746527777779</c:v>
                </c:pt>
                <c:pt idx="3690">
                  <c:v>0.51378180555555553</c:v>
                </c:pt>
                <c:pt idx="3691">
                  <c:v>0.51378591435185184</c:v>
                </c:pt>
                <c:pt idx="3692">
                  <c:v>0.51379116898148147</c:v>
                </c:pt>
                <c:pt idx="3693">
                  <c:v>0.51379598379629632</c:v>
                </c:pt>
                <c:pt idx="3694">
                  <c:v>0.51380070601851846</c:v>
                </c:pt>
                <c:pt idx="3695">
                  <c:v>0.51380538194444447</c:v>
                </c:pt>
                <c:pt idx="3696">
                  <c:v>0.51381006944444441</c:v>
                </c:pt>
                <c:pt idx="3697">
                  <c:v>0.51381482638888887</c:v>
                </c:pt>
                <c:pt idx="3698">
                  <c:v>0.513819386574074</c:v>
                </c:pt>
                <c:pt idx="3699">
                  <c:v>0.51382405092592587</c:v>
                </c:pt>
                <c:pt idx="3700">
                  <c:v>0.51382878472222215</c:v>
                </c:pt>
                <c:pt idx="3701">
                  <c:v>0.51383358796296297</c:v>
                </c:pt>
                <c:pt idx="3702">
                  <c:v>0.51383829861111108</c:v>
                </c:pt>
                <c:pt idx="3703">
                  <c:v>0.51384254629629633</c:v>
                </c:pt>
                <c:pt idx="3704">
                  <c:v>0.51384675925925927</c:v>
                </c:pt>
                <c:pt idx="3705">
                  <c:v>0.51385101851851855</c:v>
                </c:pt>
                <c:pt idx="3706">
                  <c:v>0.51385516203703707</c:v>
                </c:pt>
                <c:pt idx="3707">
                  <c:v>0.51385935185185183</c:v>
                </c:pt>
                <c:pt idx="3708">
                  <c:v>0.5138636689814815</c:v>
                </c:pt>
                <c:pt idx="3709">
                  <c:v>0.51386853009259259</c:v>
                </c:pt>
                <c:pt idx="3710">
                  <c:v>0.51387306712962966</c:v>
                </c:pt>
                <c:pt idx="3711">
                  <c:v>0.51387784722222218</c:v>
                </c:pt>
                <c:pt idx="3712">
                  <c:v>0.51388234953703704</c:v>
                </c:pt>
                <c:pt idx="3713">
                  <c:v>0.51388716435185178</c:v>
                </c:pt>
                <c:pt idx="3714">
                  <c:v>0.51389199074074077</c:v>
                </c:pt>
                <c:pt idx="3715">
                  <c:v>0.51389672453703705</c:v>
                </c:pt>
                <c:pt idx="3716">
                  <c:v>0.5139015393518519</c:v>
                </c:pt>
                <c:pt idx="3717">
                  <c:v>0.51390614583333327</c:v>
                </c:pt>
                <c:pt idx="3718">
                  <c:v>0.51391068287037034</c:v>
                </c:pt>
                <c:pt idx="3719">
                  <c:v>0.51391592592592594</c:v>
                </c:pt>
                <c:pt idx="3720">
                  <c:v>0.51392020833333329</c:v>
                </c:pt>
                <c:pt idx="3721">
                  <c:v>0.51392459490740738</c:v>
                </c:pt>
                <c:pt idx="3722">
                  <c:v>0.51392884259259264</c:v>
                </c:pt>
                <c:pt idx="3723">
                  <c:v>0.51393342592592595</c:v>
                </c:pt>
                <c:pt idx="3724">
                  <c:v>0.51393831018518521</c:v>
                </c:pt>
                <c:pt idx="3725">
                  <c:v>0.51394296296296293</c:v>
                </c:pt>
                <c:pt idx="3726">
                  <c:v>0.51394765046296298</c:v>
                </c:pt>
                <c:pt idx="3727">
                  <c:v>0.51395245370370368</c:v>
                </c:pt>
                <c:pt idx="3728">
                  <c:v>0.51395724537037035</c:v>
                </c:pt>
                <c:pt idx="3729">
                  <c:v>0.51396217592592597</c:v>
                </c:pt>
                <c:pt idx="3730">
                  <c:v>0.51396724537037042</c:v>
                </c:pt>
                <c:pt idx="3731">
                  <c:v>0.51397216435185189</c:v>
                </c:pt>
                <c:pt idx="3732">
                  <c:v>0.51397678240740741</c:v>
                </c:pt>
                <c:pt idx="3733">
                  <c:v>0.51398136574074071</c:v>
                </c:pt>
                <c:pt idx="3734">
                  <c:v>0.51398554398148144</c:v>
                </c:pt>
                <c:pt idx="3735">
                  <c:v>0.51398983796296294</c:v>
                </c:pt>
                <c:pt idx="3736">
                  <c:v>0.51399422453703703</c:v>
                </c:pt>
                <c:pt idx="3737">
                  <c:v>0.51399872685185188</c:v>
                </c:pt>
                <c:pt idx="3738">
                  <c:v>0.51400306712962962</c:v>
                </c:pt>
                <c:pt idx="3739">
                  <c:v>0.51400783564814811</c:v>
                </c:pt>
                <c:pt idx="3740">
                  <c:v>0.51401268518518517</c:v>
                </c:pt>
                <c:pt idx="3741">
                  <c:v>0.51401748842592598</c:v>
                </c:pt>
                <c:pt idx="3742">
                  <c:v>0.51402208333333332</c:v>
                </c:pt>
                <c:pt idx="3743">
                  <c:v>0.51402673611111116</c:v>
                </c:pt>
                <c:pt idx="3744">
                  <c:v>0.51403153935185186</c:v>
                </c:pt>
                <c:pt idx="3745">
                  <c:v>0.51403759259259252</c:v>
                </c:pt>
                <c:pt idx="3746">
                  <c:v>0.51404230324074074</c:v>
                </c:pt>
                <c:pt idx="3747">
                  <c:v>0.51404694444444443</c:v>
                </c:pt>
                <c:pt idx="3748">
                  <c:v>0.51405146990740735</c:v>
                </c:pt>
                <c:pt idx="3749">
                  <c:v>0.51405562500000002</c:v>
                </c:pt>
                <c:pt idx="3750">
                  <c:v>0.51406005787037035</c:v>
                </c:pt>
                <c:pt idx="3751">
                  <c:v>0.51406423611111107</c:v>
                </c:pt>
                <c:pt idx="3752">
                  <c:v>0.51406862268518516</c:v>
                </c:pt>
                <c:pt idx="3753">
                  <c:v>0.51407383101851856</c:v>
                </c:pt>
                <c:pt idx="3754">
                  <c:v>0.51407898148148146</c:v>
                </c:pt>
                <c:pt idx="3755">
                  <c:v>0.51408445601851849</c:v>
                </c:pt>
                <c:pt idx="3756">
                  <c:v>0.51408914351851853</c:v>
                </c:pt>
                <c:pt idx="3757">
                  <c:v>0.51409398148148144</c:v>
                </c:pt>
                <c:pt idx="3758">
                  <c:v>0.51409857638888889</c:v>
                </c:pt>
                <c:pt idx="3759">
                  <c:v>0.51410335648148153</c:v>
                </c:pt>
                <c:pt idx="3760">
                  <c:v>0.51410821759259262</c:v>
                </c:pt>
                <c:pt idx="3761">
                  <c:v>0.51411295138888891</c:v>
                </c:pt>
                <c:pt idx="3762">
                  <c:v>0.51411793981481479</c:v>
                </c:pt>
                <c:pt idx="3763">
                  <c:v>0.5141221412037037</c:v>
                </c:pt>
                <c:pt idx="3764">
                  <c:v>0.51412643518518519</c:v>
                </c:pt>
                <c:pt idx="3765">
                  <c:v>0.51413072916666669</c:v>
                </c:pt>
                <c:pt idx="3766">
                  <c:v>0.51413505787037039</c:v>
                </c:pt>
                <c:pt idx="3767">
                  <c:v>0.51413931712962968</c:v>
                </c:pt>
                <c:pt idx="3768">
                  <c:v>0.51414381944444443</c:v>
                </c:pt>
                <c:pt idx="3769">
                  <c:v>0.51414846064814812</c:v>
                </c:pt>
                <c:pt idx="3770">
                  <c:v>0.5141531597222222</c:v>
                </c:pt>
                <c:pt idx="3771">
                  <c:v>0.51415778935185186</c:v>
                </c:pt>
                <c:pt idx="3772">
                  <c:v>0.51416347222222225</c:v>
                </c:pt>
                <c:pt idx="3773">
                  <c:v>0.51416802083333335</c:v>
                </c:pt>
                <c:pt idx="3774">
                  <c:v>0.51417289351851847</c:v>
                </c:pt>
                <c:pt idx="3775">
                  <c:v>0.51417771990740746</c:v>
                </c:pt>
                <c:pt idx="3776">
                  <c:v>0.51418259259259258</c:v>
                </c:pt>
                <c:pt idx="3777">
                  <c:v>0.51418775462962962</c:v>
                </c:pt>
                <c:pt idx="3778">
                  <c:v>0.51419204861111112</c:v>
                </c:pt>
                <c:pt idx="3779">
                  <c:v>0.51419634259259261</c:v>
                </c:pt>
                <c:pt idx="3780">
                  <c:v>0.51420062499999997</c:v>
                </c:pt>
                <c:pt idx="3781">
                  <c:v>0.51420581018518519</c:v>
                </c:pt>
                <c:pt idx="3782">
                  <c:v>0.51421031250000004</c:v>
                </c:pt>
                <c:pt idx="3783">
                  <c:v>0.51421504629629633</c:v>
                </c:pt>
                <c:pt idx="3784">
                  <c:v>0.51421984953703703</c:v>
                </c:pt>
                <c:pt idx="3785">
                  <c:v>0.51422466435185188</c:v>
                </c:pt>
                <c:pt idx="3786">
                  <c:v>0.51422949074074076</c:v>
                </c:pt>
                <c:pt idx="3787">
                  <c:v>0.51423428240740743</c:v>
                </c:pt>
                <c:pt idx="3788">
                  <c:v>0.51423893518518515</c:v>
                </c:pt>
                <c:pt idx="3789">
                  <c:v>0.51424381944444442</c:v>
                </c:pt>
                <c:pt idx="3790">
                  <c:v>0.5142486458333333</c:v>
                </c:pt>
                <c:pt idx="3791">
                  <c:v>0.51425346064814814</c:v>
                </c:pt>
                <c:pt idx="3792">
                  <c:v>0.5142580902777778</c:v>
                </c:pt>
                <c:pt idx="3793">
                  <c:v>0.51426239583333333</c:v>
                </c:pt>
                <c:pt idx="3794">
                  <c:v>0.51426663194444444</c:v>
                </c:pt>
                <c:pt idx="3795">
                  <c:v>0.51427085648148141</c:v>
                </c:pt>
                <c:pt idx="3796">
                  <c:v>0.51427531250000003</c:v>
                </c:pt>
                <c:pt idx="3797">
                  <c:v>0.5142795370370371</c:v>
                </c:pt>
                <c:pt idx="3798">
                  <c:v>0.51428454861111106</c:v>
                </c:pt>
                <c:pt idx="3799">
                  <c:v>0.51429030092592598</c:v>
                </c:pt>
                <c:pt idx="3800">
                  <c:v>0.51429506944444447</c:v>
                </c:pt>
                <c:pt idx="3801">
                  <c:v>0.51429983796296297</c:v>
                </c:pt>
                <c:pt idx="3802">
                  <c:v>0.51430471064814809</c:v>
                </c:pt>
                <c:pt idx="3803">
                  <c:v>0.51430979166666668</c:v>
                </c:pt>
                <c:pt idx="3804">
                  <c:v>0.51431504629629632</c:v>
                </c:pt>
                <c:pt idx="3805">
                  <c:v>0.51431993055555558</c:v>
                </c:pt>
                <c:pt idx="3806">
                  <c:v>0.51432476851851849</c:v>
                </c:pt>
                <c:pt idx="3807">
                  <c:v>0.51432923611111114</c:v>
                </c:pt>
                <c:pt idx="3808">
                  <c:v>0.51433373842592589</c:v>
                </c:pt>
                <c:pt idx="3809">
                  <c:v>0.51433790509259258</c:v>
                </c:pt>
                <c:pt idx="3810">
                  <c:v>0.51434215277777773</c:v>
                </c:pt>
                <c:pt idx="3811">
                  <c:v>0.51434638888888895</c:v>
                </c:pt>
                <c:pt idx="3812">
                  <c:v>0.51435130787037042</c:v>
                </c:pt>
                <c:pt idx="3813">
                  <c:v>0.51435623842592593</c:v>
                </c:pt>
                <c:pt idx="3814">
                  <c:v>0.51436098379629624</c:v>
                </c:pt>
                <c:pt idx="3815">
                  <c:v>0.51436579861111109</c:v>
                </c:pt>
                <c:pt idx="3816">
                  <c:v>0.51437049768518517</c:v>
                </c:pt>
                <c:pt idx="3817">
                  <c:v>0.51437526620370366</c:v>
                </c:pt>
                <c:pt idx="3818">
                  <c:v>0.51438028935185187</c:v>
                </c:pt>
                <c:pt idx="3819">
                  <c:v>0.51438503472222219</c:v>
                </c:pt>
                <c:pt idx="3820">
                  <c:v>0.51438981481481483</c:v>
                </c:pt>
                <c:pt idx="3821">
                  <c:v>0.51439459490740747</c:v>
                </c:pt>
                <c:pt idx="3822">
                  <c:v>0.51439884259259261</c:v>
                </c:pt>
                <c:pt idx="3823">
                  <c:v>0.51440317129629631</c:v>
                </c:pt>
                <c:pt idx="3824">
                  <c:v>0.51440753472222223</c:v>
                </c:pt>
                <c:pt idx="3825">
                  <c:v>0.51441295138888887</c:v>
                </c:pt>
                <c:pt idx="3826">
                  <c:v>0.51441714120370363</c:v>
                </c:pt>
                <c:pt idx="3827">
                  <c:v>0.5144218055555555</c:v>
                </c:pt>
                <c:pt idx="3828">
                  <c:v>0.51442670138888891</c:v>
                </c:pt>
                <c:pt idx="3829">
                  <c:v>0.51443156249999999</c:v>
                </c:pt>
                <c:pt idx="3830">
                  <c:v>0.51443645833333329</c:v>
                </c:pt>
                <c:pt idx="3831">
                  <c:v>0.51444127314814814</c:v>
                </c:pt>
                <c:pt idx="3832">
                  <c:v>0.51444614583333337</c:v>
                </c:pt>
                <c:pt idx="3833">
                  <c:v>0.51445094907407407</c:v>
                </c:pt>
                <c:pt idx="3834">
                  <c:v>0.51445568287037036</c:v>
                </c:pt>
                <c:pt idx="3835">
                  <c:v>0.51446038194444443</c:v>
                </c:pt>
                <c:pt idx="3836">
                  <c:v>0.51446528935185187</c:v>
                </c:pt>
                <c:pt idx="3837">
                  <c:v>0.51446990740740739</c:v>
                </c:pt>
                <c:pt idx="3838">
                  <c:v>0.51447424768518524</c:v>
                </c:pt>
                <c:pt idx="3839">
                  <c:v>0.51447870370370363</c:v>
                </c:pt>
                <c:pt idx="3840">
                  <c:v>0.51448309027777783</c:v>
                </c:pt>
                <c:pt idx="3841">
                  <c:v>0.51448758101851855</c:v>
                </c:pt>
                <c:pt idx="3842">
                  <c:v>0.51449254629629626</c:v>
                </c:pt>
                <c:pt idx="3843">
                  <c:v>0.51449749999999994</c:v>
                </c:pt>
                <c:pt idx="3844">
                  <c:v>0.51450258101851853</c:v>
                </c:pt>
                <c:pt idx="3845">
                  <c:v>0.51450743055555559</c:v>
                </c:pt>
                <c:pt idx="3846">
                  <c:v>0.51451212962962967</c:v>
                </c:pt>
                <c:pt idx="3847">
                  <c:v>0.51451701388888893</c:v>
                </c:pt>
                <c:pt idx="3848">
                  <c:v>0.51452157407407406</c:v>
                </c:pt>
                <c:pt idx="3849">
                  <c:v>0.51452641203703708</c:v>
                </c:pt>
                <c:pt idx="3850">
                  <c:v>0.51453111111111116</c:v>
                </c:pt>
                <c:pt idx="3851">
                  <c:v>0.5145355787037037</c:v>
                </c:pt>
                <c:pt idx="3852">
                  <c:v>0.51454077546296295</c:v>
                </c:pt>
                <c:pt idx="3853">
                  <c:v>0.51454490740740744</c:v>
                </c:pt>
                <c:pt idx="3854">
                  <c:v>0.51454925925925921</c:v>
                </c:pt>
                <c:pt idx="3855">
                  <c:v>0.51455343749999993</c:v>
                </c:pt>
                <c:pt idx="3856">
                  <c:v>0.51455766203703701</c:v>
                </c:pt>
                <c:pt idx="3857">
                  <c:v>0.51456240740740744</c:v>
                </c:pt>
                <c:pt idx="3858">
                  <c:v>0.5145670370370371</c:v>
                </c:pt>
                <c:pt idx="3859">
                  <c:v>0.51457174768518521</c:v>
                </c:pt>
                <c:pt idx="3860">
                  <c:v>0.51457629629629631</c:v>
                </c:pt>
                <c:pt idx="3861">
                  <c:v>0.51458085648148144</c:v>
                </c:pt>
                <c:pt idx="3862">
                  <c:v>0.51458537037037033</c:v>
                </c:pt>
                <c:pt idx="3863">
                  <c:v>0.51459004629629634</c:v>
                </c:pt>
                <c:pt idx="3864">
                  <c:v>0.51459506944444444</c:v>
                </c:pt>
                <c:pt idx="3865">
                  <c:v>0.51459957175925919</c:v>
                </c:pt>
                <c:pt idx="3866">
                  <c:v>0.51460423611111106</c:v>
                </c:pt>
                <c:pt idx="3867">
                  <c:v>0.51460850694444449</c:v>
                </c:pt>
                <c:pt idx="3868">
                  <c:v>0.51461282407407405</c:v>
                </c:pt>
                <c:pt idx="3869">
                  <c:v>0.51461711805555554</c:v>
                </c:pt>
                <c:pt idx="3870">
                  <c:v>0.51462136574074069</c:v>
                </c:pt>
                <c:pt idx="3871">
                  <c:v>0.51462568287037036</c:v>
                </c:pt>
                <c:pt idx="3872">
                  <c:v>0.51463076388888884</c:v>
                </c:pt>
                <c:pt idx="3873">
                  <c:v>0.51463557870370369</c:v>
                </c:pt>
                <c:pt idx="3874">
                  <c:v>0.51464024305555556</c:v>
                </c:pt>
                <c:pt idx="3875">
                  <c:v>0.51464495370370367</c:v>
                </c:pt>
                <c:pt idx="3876">
                  <c:v>0.51464961805555554</c:v>
                </c:pt>
                <c:pt idx="3877">
                  <c:v>0.51465443287037038</c:v>
                </c:pt>
                <c:pt idx="3878">
                  <c:v>0.51466053240740739</c:v>
                </c:pt>
                <c:pt idx="3879">
                  <c:v>0.51466540509259262</c:v>
                </c:pt>
                <c:pt idx="3880">
                  <c:v>0.51467046296296293</c:v>
                </c:pt>
                <c:pt idx="3881">
                  <c:v>0.51467524305555556</c:v>
                </c:pt>
                <c:pt idx="3882">
                  <c:v>0.51467949074074071</c:v>
                </c:pt>
                <c:pt idx="3883">
                  <c:v>0.51468375</c:v>
                </c:pt>
                <c:pt idx="3884">
                  <c:v>0.5146880787037037</c:v>
                </c:pt>
                <c:pt idx="3885">
                  <c:v>0.51469224537037039</c:v>
                </c:pt>
                <c:pt idx="3886">
                  <c:v>0.51469651620370371</c:v>
                </c:pt>
                <c:pt idx="3887">
                  <c:v>0.51470118055555558</c:v>
                </c:pt>
                <c:pt idx="3888">
                  <c:v>0.5147060532407407</c:v>
                </c:pt>
                <c:pt idx="3889">
                  <c:v>0.51471072916666671</c:v>
                </c:pt>
                <c:pt idx="3890">
                  <c:v>0.51471557870370377</c:v>
                </c:pt>
                <c:pt idx="3891">
                  <c:v>0.51472020833333332</c:v>
                </c:pt>
                <c:pt idx="3892">
                  <c:v>0.51472480324074077</c:v>
                </c:pt>
                <c:pt idx="3893">
                  <c:v>0.51472954861111109</c:v>
                </c:pt>
                <c:pt idx="3894">
                  <c:v>0.51473423611111113</c:v>
                </c:pt>
                <c:pt idx="3895">
                  <c:v>0.51473895833333339</c:v>
                </c:pt>
                <c:pt idx="3896">
                  <c:v>0.51474377314814812</c:v>
                </c:pt>
                <c:pt idx="3897">
                  <c:v>0.51474793981481481</c:v>
                </c:pt>
                <c:pt idx="3898">
                  <c:v>0.51475229166666669</c:v>
                </c:pt>
                <c:pt idx="3899">
                  <c:v>0.51475660879629637</c:v>
                </c:pt>
                <c:pt idx="3900">
                  <c:v>0.51476092592592593</c:v>
                </c:pt>
                <c:pt idx="3901">
                  <c:v>0.51476534722222222</c:v>
                </c:pt>
                <c:pt idx="3902">
                  <c:v>0.51477018518518525</c:v>
                </c:pt>
                <c:pt idx="3903">
                  <c:v>0.51477497685185181</c:v>
                </c:pt>
                <c:pt idx="3904">
                  <c:v>0.51477981481481483</c:v>
                </c:pt>
                <c:pt idx="3905">
                  <c:v>0.51478554398148146</c:v>
                </c:pt>
                <c:pt idx="3906">
                  <c:v>0.51479018518518516</c:v>
                </c:pt>
                <c:pt idx="3907">
                  <c:v>0.51479516203703701</c:v>
                </c:pt>
                <c:pt idx="3908">
                  <c:v>0.51479983796296291</c:v>
                </c:pt>
                <c:pt idx="3909">
                  <c:v>0.51480459490740738</c:v>
                </c:pt>
                <c:pt idx="3910">
                  <c:v>0.51480953703703702</c:v>
                </c:pt>
                <c:pt idx="3911">
                  <c:v>0.51481428240740745</c:v>
                </c:pt>
                <c:pt idx="3912">
                  <c:v>0.51481864583333337</c:v>
                </c:pt>
                <c:pt idx="3913">
                  <c:v>0.51482284722222216</c:v>
                </c:pt>
                <c:pt idx="3914">
                  <c:v>0.51482717592592586</c:v>
                </c:pt>
                <c:pt idx="3915">
                  <c:v>0.51483157407407409</c:v>
                </c:pt>
                <c:pt idx="3916">
                  <c:v>0.5148360300925926</c:v>
                </c:pt>
                <c:pt idx="3917">
                  <c:v>0.51484129629629627</c:v>
                </c:pt>
                <c:pt idx="3918">
                  <c:v>0.51484614583333332</c:v>
                </c:pt>
                <c:pt idx="3919">
                  <c:v>0.51485142361111114</c:v>
                </c:pt>
                <c:pt idx="3920">
                  <c:v>0.51485635416666664</c:v>
                </c:pt>
                <c:pt idx="3921">
                  <c:v>0.51486134259259264</c:v>
                </c:pt>
                <c:pt idx="3922">
                  <c:v>0.5148662268518519</c:v>
                </c:pt>
                <c:pt idx="3923">
                  <c:v>0.51487101851851846</c:v>
                </c:pt>
                <c:pt idx="3924">
                  <c:v>0.51487604166666667</c:v>
                </c:pt>
                <c:pt idx="3925">
                  <c:v>0.51488081018518517</c:v>
                </c:pt>
                <c:pt idx="3926">
                  <c:v>0.51488563657407405</c:v>
                </c:pt>
                <c:pt idx="3927">
                  <c:v>0.5148901388888889</c:v>
                </c:pt>
                <c:pt idx="3928">
                  <c:v>0.51489466435185183</c:v>
                </c:pt>
                <c:pt idx="3929">
                  <c:v>0.51489908564814812</c:v>
                </c:pt>
                <c:pt idx="3930">
                  <c:v>0.51490357638888884</c:v>
                </c:pt>
                <c:pt idx="3931">
                  <c:v>0.51490883101851848</c:v>
                </c:pt>
                <c:pt idx="3932">
                  <c:v>0.51491487268518521</c:v>
                </c:pt>
                <c:pt idx="3933">
                  <c:v>0.51491978009259254</c:v>
                </c:pt>
                <c:pt idx="3934">
                  <c:v>0.51492469907407401</c:v>
                </c:pt>
                <c:pt idx="3935">
                  <c:v>0.51492950231481482</c:v>
                </c:pt>
                <c:pt idx="3936">
                  <c:v>0.51493449074074071</c:v>
                </c:pt>
                <c:pt idx="3937">
                  <c:v>0.51493908564814816</c:v>
                </c:pt>
                <c:pt idx="3938">
                  <c:v>0.51494406250000002</c:v>
                </c:pt>
                <c:pt idx="3939">
                  <c:v>0.51494934027777772</c:v>
                </c:pt>
                <c:pt idx="3940">
                  <c:v>0.5149537847222222</c:v>
                </c:pt>
                <c:pt idx="3941">
                  <c:v>0.51495819444444446</c:v>
                </c:pt>
                <c:pt idx="3942">
                  <c:v>0.51496241898148154</c:v>
                </c:pt>
                <c:pt idx="3943">
                  <c:v>0.51496684027777773</c:v>
                </c:pt>
                <c:pt idx="3944">
                  <c:v>0.51497131944444441</c:v>
                </c:pt>
                <c:pt idx="3945">
                  <c:v>0.51497572916666667</c:v>
                </c:pt>
                <c:pt idx="3946">
                  <c:v>0.51498070601851853</c:v>
                </c:pt>
                <c:pt idx="3947">
                  <c:v>0.51498546296296299</c:v>
                </c:pt>
                <c:pt idx="3948">
                  <c:v>0.51499031250000005</c:v>
                </c:pt>
                <c:pt idx="3949">
                  <c:v>0.51499499999999998</c:v>
                </c:pt>
                <c:pt idx="3950">
                  <c:v>0.51499976851851847</c:v>
                </c:pt>
                <c:pt idx="3951">
                  <c:v>0.51500459490740746</c:v>
                </c:pt>
                <c:pt idx="3952">
                  <c:v>0.51500920138888884</c:v>
                </c:pt>
                <c:pt idx="3953">
                  <c:v>0.51501403935185186</c:v>
                </c:pt>
                <c:pt idx="3954">
                  <c:v>0.51501888888888891</c:v>
                </c:pt>
                <c:pt idx="3955">
                  <c:v>0.51502372685185183</c:v>
                </c:pt>
                <c:pt idx="3956">
                  <c:v>0.5150280439814815</c:v>
                </c:pt>
                <c:pt idx="3957">
                  <c:v>0.51503225694444443</c:v>
                </c:pt>
                <c:pt idx="3958">
                  <c:v>0.51503771990740743</c:v>
                </c:pt>
                <c:pt idx="3959">
                  <c:v>0.51504204861111114</c:v>
                </c:pt>
                <c:pt idx="3960">
                  <c:v>0.51504688657407405</c:v>
                </c:pt>
                <c:pt idx="3961">
                  <c:v>0.51505162037037033</c:v>
                </c:pt>
                <c:pt idx="3962">
                  <c:v>0.5150563773148148</c:v>
                </c:pt>
                <c:pt idx="3963">
                  <c:v>0.51506115740740743</c:v>
                </c:pt>
                <c:pt idx="3964">
                  <c:v>0.51506603009259255</c:v>
                </c:pt>
                <c:pt idx="3965">
                  <c:v>0.51507092592592596</c:v>
                </c:pt>
                <c:pt idx="3966">
                  <c:v>0.51507568287037031</c:v>
                </c:pt>
                <c:pt idx="3967">
                  <c:v>0.51508046296296295</c:v>
                </c:pt>
                <c:pt idx="3968">
                  <c:v>0.51508524305555559</c:v>
                </c:pt>
                <c:pt idx="3969">
                  <c:v>0.5150900810185185</c:v>
                </c:pt>
                <c:pt idx="3970">
                  <c:v>0.51509454861111115</c:v>
                </c:pt>
                <c:pt idx="3971">
                  <c:v>0.51509878472222226</c:v>
                </c:pt>
                <c:pt idx="3972">
                  <c:v>0.5151031597222222</c:v>
                </c:pt>
                <c:pt idx="3973">
                  <c:v>0.5151074537037037</c:v>
                </c:pt>
                <c:pt idx="3974">
                  <c:v>0.51511181712962961</c:v>
                </c:pt>
                <c:pt idx="3975">
                  <c:v>0.51511671296296291</c:v>
                </c:pt>
                <c:pt idx="3976">
                  <c:v>0.51512135416666671</c:v>
                </c:pt>
                <c:pt idx="3977">
                  <c:v>0.51512616898148145</c:v>
                </c:pt>
                <c:pt idx="3978">
                  <c:v>0.51513082175925928</c:v>
                </c:pt>
                <c:pt idx="3979">
                  <c:v>0.51513559027777778</c:v>
                </c:pt>
                <c:pt idx="3980">
                  <c:v>0.51514045138888886</c:v>
                </c:pt>
                <c:pt idx="3981">
                  <c:v>0.51514519675925929</c:v>
                </c:pt>
                <c:pt idx="3982">
                  <c:v>0.51514988425925923</c:v>
                </c:pt>
                <c:pt idx="3983">
                  <c:v>0.51515447916666668</c:v>
                </c:pt>
                <c:pt idx="3984">
                  <c:v>0.51515913194444451</c:v>
                </c:pt>
                <c:pt idx="3985">
                  <c:v>0.51516466435185182</c:v>
                </c:pt>
                <c:pt idx="3986">
                  <c:v>0.5151690162037037</c:v>
                </c:pt>
                <c:pt idx="3987">
                  <c:v>0.51517337962962961</c:v>
                </c:pt>
                <c:pt idx="3988">
                  <c:v>0.51517767361111111</c:v>
                </c:pt>
                <c:pt idx="3989">
                  <c:v>0.51518200231481481</c:v>
                </c:pt>
                <c:pt idx="3990">
                  <c:v>0.51518699074074081</c:v>
                </c:pt>
                <c:pt idx="3991">
                  <c:v>0.51519188657407411</c:v>
                </c:pt>
                <c:pt idx="3992">
                  <c:v>0.51519671296296299</c:v>
                </c:pt>
                <c:pt idx="3993">
                  <c:v>0.51520151620370369</c:v>
                </c:pt>
                <c:pt idx="3994">
                  <c:v>0.51520622685185191</c:v>
                </c:pt>
                <c:pt idx="3995">
                  <c:v>0.51521103009259261</c:v>
                </c:pt>
                <c:pt idx="3996">
                  <c:v>0.51521587962962967</c:v>
                </c:pt>
                <c:pt idx="3997">
                  <c:v>0.51522074074074076</c:v>
                </c:pt>
                <c:pt idx="3998">
                  <c:v>0.51522552083333328</c:v>
                </c:pt>
                <c:pt idx="3999">
                  <c:v>0.51523025462962957</c:v>
                </c:pt>
                <c:pt idx="4000">
                  <c:v>0.51523447916666665</c:v>
                </c:pt>
                <c:pt idx="4001">
                  <c:v>0.51523879629629632</c:v>
                </c:pt>
                <c:pt idx="4002">
                  <c:v>0.51524315972222223</c:v>
                </c:pt>
                <c:pt idx="4003">
                  <c:v>0.51524751157407411</c:v>
                </c:pt>
                <c:pt idx="4004">
                  <c:v>0.51525185185185185</c:v>
                </c:pt>
                <c:pt idx="4005">
                  <c:v>0.51525674768518515</c:v>
                </c:pt>
                <c:pt idx="4006">
                  <c:v>0.51526174768518518</c:v>
                </c:pt>
                <c:pt idx="4007">
                  <c:v>0.51526653935185185</c:v>
                </c:pt>
                <c:pt idx="4008">
                  <c:v>0.51527142361111111</c:v>
                </c:pt>
                <c:pt idx="4009">
                  <c:v>0.51527630787037038</c:v>
                </c:pt>
                <c:pt idx="4010">
                  <c:v>0.51528092592592589</c:v>
                </c:pt>
                <c:pt idx="4011">
                  <c:v>0.51528692129629627</c:v>
                </c:pt>
                <c:pt idx="4012">
                  <c:v>0.51529172453703709</c:v>
                </c:pt>
                <c:pt idx="4013">
                  <c:v>0.51529659722222221</c:v>
                </c:pt>
                <c:pt idx="4014">
                  <c:v>0.51530129629629629</c:v>
                </c:pt>
                <c:pt idx="4015">
                  <c:v>0.51530561342592596</c:v>
                </c:pt>
                <c:pt idx="4016">
                  <c:v>0.51531000000000005</c:v>
                </c:pt>
                <c:pt idx="4017">
                  <c:v>0.5153144097222222</c:v>
                </c:pt>
                <c:pt idx="4018">
                  <c:v>0.51531869212962966</c:v>
                </c:pt>
                <c:pt idx="4019">
                  <c:v>0.51532333333333336</c:v>
                </c:pt>
                <c:pt idx="4020">
                  <c:v>0.51532812500000003</c:v>
                </c:pt>
                <c:pt idx="4021">
                  <c:v>0.5153330439814815</c:v>
                </c:pt>
                <c:pt idx="4022">
                  <c:v>0.51533807870370374</c:v>
                </c:pt>
                <c:pt idx="4023">
                  <c:v>0.51534311342592598</c:v>
                </c:pt>
                <c:pt idx="4024">
                  <c:v>0.5153478587962963</c:v>
                </c:pt>
                <c:pt idx="4025">
                  <c:v>0.51535260416666662</c:v>
                </c:pt>
                <c:pt idx="4026">
                  <c:v>0.51535754629629626</c:v>
                </c:pt>
                <c:pt idx="4027">
                  <c:v>0.51536224537037034</c:v>
                </c:pt>
                <c:pt idx="4028">
                  <c:v>0.51536726851851855</c:v>
                </c:pt>
                <c:pt idx="4029">
                  <c:v>0.51537173611111109</c:v>
                </c:pt>
                <c:pt idx="4030">
                  <c:v>0.51537606481481479</c:v>
                </c:pt>
                <c:pt idx="4031">
                  <c:v>0.51538054398148148</c:v>
                </c:pt>
                <c:pt idx="4032">
                  <c:v>0.5153848148148148</c:v>
                </c:pt>
                <c:pt idx="4033">
                  <c:v>0.51538928240740745</c:v>
                </c:pt>
                <c:pt idx="4034">
                  <c:v>0.51539366898148142</c:v>
                </c:pt>
                <c:pt idx="4035">
                  <c:v>0.5153986805555556</c:v>
                </c:pt>
                <c:pt idx="4036">
                  <c:v>0.51540353009259265</c:v>
                </c:pt>
                <c:pt idx="4037">
                  <c:v>0.51540821759259259</c:v>
                </c:pt>
                <c:pt idx="4038">
                  <c:v>0.515414224537037</c:v>
                </c:pt>
                <c:pt idx="4039">
                  <c:v>0.5154191203703703</c:v>
                </c:pt>
                <c:pt idx="4040">
                  <c:v>0.5154241087962963</c:v>
                </c:pt>
                <c:pt idx="4041">
                  <c:v>0.51542887731481479</c:v>
                </c:pt>
                <c:pt idx="4042">
                  <c:v>0.51543361111111108</c:v>
                </c:pt>
                <c:pt idx="4043">
                  <c:v>0.51543841435185189</c:v>
                </c:pt>
                <c:pt idx="4044">
                  <c:v>0.51544271990740742</c:v>
                </c:pt>
                <c:pt idx="4045">
                  <c:v>0.51544730324074073</c:v>
                </c:pt>
                <c:pt idx="4046">
                  <c:v>0.51545160879629626</c:v>
                </c:pt>
                <c:pt idx="4047">
                  <c:v>0.51545599537037035</c:v>
                </c:pt>
                <c:pt idx="4048">
                  <c:v>0.51546039351851858</c:v>
                </c:pt>
                <c:pt idx="4049">
                  <c:v>0.51546563657407407</c:v>
                </c:pt>
                <c:pt idx="4050">
                  <c:v>0.51547076388888891</c:v>
                </c:pt>
                <c:pt idx="4051">
                  <c:v>0.51547561342592596</c:v>
                </c:pt>
                <c:pt idx="4052">
                  <c:v>0.51548055555555561</c:v>
                </c:pt>
                <c:pt idx="4053">
                  <c:v>0.51548539351851852</c:v>
                </c:pt>
                <c:pt idx="4054">
                  <c:v>0.51549010416666663</c:v>
                </c:pt>
                <c:pt idx="4055">
                  <c:v>0.51549512731481484</c:v>
                </c:pt>
                <c:pt idx="4056">
                  <c:v>0.51550010416666669</c:v>
                </c:pt>
                <c:pt idx="4057">
                  <c:v>0.51550530092592595</c:v>
                </c:pt>
                <c:pt idx="4058">
                  <c:v>0.51550981481481484</c:v>
                </c:pt>
                <c:pt idx="4059">
                  <c:v>0.51551408564814816</c:v>
                </c:pt>
                <c:pt idx="4060">
                  <c:v>0.5155184606481481</c:v>
                </c:pt>
                <c:pt idx="4061">
                  <c:v>0.51552285879629622</c:v>
                </c:pt>
                <c:pt idx="4062">
                  <c:v>0.51552724537037042</c:v>
                </c:pt>
                <c:pt idx="4063">
                  <c:v>0.51553158564814816</c:v>
                </c:pt>
                <c:pt idx="4064">
                  <c:v>0.51553643518518522</c:v>
                </c:pt>
                <c:pt idx="4065">
                  <c:v>0.51554243055555549</c:v>
                </c:pt>
                <c:pt idx="4066">
                  <c:v>0.51554712962962956</c:v>
                </c:pt>
                <c:pt idx="4067">
                  <c:v>0.51555217592592595</c:v>
                </c:pt>
                <c:pt idx="4068">
                  <c:v>0.51555710648148145</c:v>
                </c:pt>
                <c:pt idx="4069">
                  <c:v>0.51556193287037033</c:v>
                </c:pt>
                <c:pt idx="4070">
                  <c:v>0.51556663194444441</c:v>
                </c:pt>
                <c:pt idx="4071">
                  <c:v>0.5155714583333334</c:v>
                </c:pt>
                <c:pt idx="4072">
                  <c:v>0.51557636574074073</c:v>
                </c:pt>
                <c:pt idx="4073">
                  <c:v>0.51558121527777778</c:v>
                </c:pt>
                <c:pt idx="4074">
                  <c:v>0.51558575231481485</c:v>
                </c:pt>
                <c:pt idx="4075">
                  <c:v>0.51559031249999998</c:v>
                </c:pt>
                <c:pt idx="4076">
                  <c:v>0.51559511574074068</c:v>
                </c:pt>
                <c:pt idx="4077">
                  <c:v>0.51559956018518516</c:v>
                </c:pt>
                <c:pt idx="4078">
                  <c:v>0.51560450231481481</c:v>
                </c:pt>
                <c:pt idx="4079">
                  <c:v>0.51560954861111108</c:v>
                </c:pt>
                <c:pt idx="4080">
                  <c:v>0.51561464120370371</c:v>
                </c:pt>
                <c:pt idx="4081">
                  <c:v>0.51561961805555556</c:v>
                </c:pt>
                <c:pt idx="4082">
                  <c:v>0.51562449074074068</c:v>
                </c:pt>
                <c:pt idx="4083">
                  <c:v>0.51562944444444447</c:v>
                </c:pt>
                <c:pt idx="4084">
                  <c:v>0.51563439814814815</c:v>
                </c:pt>
                <c:pt idx="4085">
                  <c:v>0.51563937500000001</c:v>
                </c:pt>
                <c:pt idx="4086">
                  <c:v>0.51564438657407408</c:v>
                </c:pt>
                <c:pt idx="4087">
                  <c:v>0.51564885416666673</c:v>
                </c:pt>
                <c:pt idx="4088">
                  <c:v>0.51565327546296291</c:v>
                </c:pt>
                <c:pt idx="4089">
                  <c:v>0.51565767361111114</c:v>
                </c:pt>
                <c:pt idx="4090">
                  <c:v>0.51566226851851849</c:v>
                </c:pt>
                <c:pt idx="4091">
                  <c:v>0.51566765046296303</c:v>
                </c:pt>
                <c:pt idx="4092">
                  <c:v>0.51567211805555557</c:v>
                </c:pt>
                <c:pt idx="4093">
                  <c:v>0.51567695601851848</c:v>
                </c:pt>
                <c:pt idx="4094">
                  <c:v>0.51568170138888891</c:v>
                </c:pt>
                <c:pt idx="4095">
                  <c:v>0.51568657407407403</c:v>
                </c:pt>
                <c:pt idx="4096">
                  <c:v>0.51569164351851848</c:v>
                </c:pt>
                <c:pt idx="4097">
                  <c:v>0.51569649305555554</c:v>
                </c:pt>
                <c:pt idx="4098">
                  <c:v>0.5157015046296296</c:v>
                </c:pt>
                <c:pt idx="4099">
                  <c:v>0.51570650462962964</c:v>
                </c:pt>
                <c:pt idx="4100">
                  <c:v>0.5157113888888889</c:v>
                </c:pt>
                <c:pt idx="4101">
                  <c:v>0.51571630787037037</c:v>
                </c:pt>
                <c:pt idx="4102">
                  <c:v>0.51572082175925926</c:v>
                </c:pt>
                <c:pt idx="4103">
                  <c:v>0.51572555555555555</c:v>
                </c:pt>
                <c:pt idx="4104">
                  <c:v>0.51573000000000002</c:v>
                </c:pt>
                <c:pt idx="4105">
                  <c:v>0.51573445601851853</c:v>
                </c:pt>
                <c:pt idx="4106">
                  <c:v>0.51573900462962963</c:v>
                </c:pt>
                <c:pt idx="4107">
                  <c:v>0.51574388888888889</c:v>
                </c:pt>
                <c:pt idx="4108">
                  <c:v>0.51574892361111113</c:v>
                </c:pt>
                <c:pt idx="4109">
                  <c:v>0.51575402777777779</c:v>
                </c:pt>
                <c:pt idx="4110">
                  <c:v>0.51575907407407406</c:v>
                </c:pt>
                <c:pt idx="4111">
                  <c:v>0.51576399305555554</c:v>
                </c:pt>
                <c:pt idx="4112">
                  <c:v>0.51576899305555557</c:v>
                </c:pt>
                <c:pt idx="4113">
                  <c:v>0.51577392361111107</c:v>
                </c:pt>
                <c:pt idx="4114">
                  <c:v>0.51577894675925928</c:v>
                </c:pt>
                <c:pt idx="4115">
                  <c:v>0.51578414351851853</c:v>
                </c:pt>
                <c:pt idx="4116">
                  <c:v>0.51578871527777781</c:v>
                </c:pt>
                <c:pt idx="4117">
                  <c:v>0.51579313657407411</c:v>
                </c:pt>
                <c:pt idx="4118">
                  <c:v>0.51579859953703699</c:v>
                </c:pt>
                <c:pt idx="4119">
                  <c:v>0.51580293981481484</c:v>
                </c:pt>
                <c:pt idx="4120">
                  <c:v>0.51580752314814815</c:v>
                </c:pt>
                <c:pt idx="4121">
                  <c:v>0.51581248842592597</c:v>
                </c:pt>
                <c:pt idx="4122">
                  <c:v>0.51581729166666668</c:v>
                </c:pt>
                <c:pt idx="4123">
                  <c:v>0.51582214120370373</c:v>
                </c:pt>
                <c:pt idx="4124">
                  <c:v>0.51582712962962962</c:v>
                </c:pt>
                <c:pt idx="4125">
                  <c:v>0.51583203703703706</c:v>
                </c:pt>
                <c:pt idx="4126">
                  <c:v>0.51583696759259257</c:v>
                </c:pt>
                <c:pt idx="4127">
                  <c:v>0.5158419675925926</c:v>
                </c:pt>
                <c:pt idx="4128">
                  <c:v>0.51584693287037042</c:v>
                </c:pt>
                <c:pt idx="4129">
                  <c:v>0.5158516319444445</c:v>
                </c:pt>
                <c:pt idx="4130">
                  <c:v>0.5158565277777778</c:v>
                </c:pt>
                <c:pt idx="4131">
                  <c:v>0.51586083333333332</c:v>
                </c:pt>
                <c:pt idx="4132">
                  <c:v>0.51586542824074078</c:v>
                </c:pt>
                <c:pt idx="4133">
                  <c:v>0.51586994212962967</c:v>
                </c:pt>
                <c:pt idx="4134">
                  <c:v>0.51587432870370364</c:v>
                </c:pt>
                <c:pt idx="4135">
                  <c:v>0.51587910879629628</c:v>
                </c:pt>
                <c:pt idx="4136">
                  <c:v>0.51588383101851853</c:v>
                </c:pt>
                <c:pt idx="4137">
                  <c:v>0.51588883101851846</c:v>
                </c:pt>
                <c:pt idx="4138">
                  <c:v>0.51589380787037042</c:v>
                </c:pt>
                <c:pt idx="4139">
                  <c:v>0.51589879629629631</c:v>
                </c:pt>
                <c:pt idx="4140">
                  <c:v>0.5159036574074074</c:v>
                </c:pt>
                <c:pt idx="4141">
                  <c:v>0.51590850694444446</c:v>
                </c:pt>
                <c:pt idx="4142">
                  <c:v>0.51591332175925919</c:v>
                </c:pt>
                <c:pt idx="4143">
                  <c:v>0.51591818287037039</c:v>
                </c:pt>
                <c:pt idx="4144">
                  <c:v>0.5159242824074074</c:v>
                </c:pt>
                <c:pt idx="4145">
                  <c:v>0.51592865740740745</c:v>
                </c:pt>
                <c:pt idx="4146">
                  <c:v>0.51593291666666674</c:v>
                </c:pt>
                <c:pt idx="4147">
                  <c:v>0.51593739583333331</c:v>
                </c:pt>
                <c:pt idx="4148">
                  <c:v>0.5159416550925926</c:v>
                </c:pt>
                <c:pt idx="4149">
                  <c:v>0.51594612268518525</c:v>
                </c:pt>
                <c:pt idx="4150">
                  <c:v>0.51595085648148153</c:v>
                </c:pt>
                <c:pt idx="4151">
                  <c:v>0.5159557407407408</c:v>
                </c:pt>
                <c:pt idx="4152">
                  <c:v>0.51596061342592592</c:v>
                </c:pt>
                <c:pt idx="4153">
                  <c:v>0.51596524305555558</c:v>
                </c:pt>
                <c:pt idx="4154">
                  <c:v>0.51597030092592588</c:v>
                </c:pt>
                <c:pt idx="4155">
                  <c:v>0.51597528935185188</c:v>
                </c:pt>
                <c:pt idx="4156">
                  <c:v>0.51598027777777777</c:v>
                </c:pt>
                <c:pt idx="4157">
                  <c:v>0.51598494212962964</c:v>
                </c:pt>
                <c:pt idx="4158">
                  <c:v>0.51598959490740748</c:v>
                </c:pt>
                <c:pt idx="4159">
                  <c:v>0.51599438657407404</c:v>
                </c:pt>
                <c:pt idx="4160">
                  <c:v>0.51599891203703707</c:v>
                </c:pt>
                <c:pt idx="4161">
                  <c:v>0.5160034722222222</c:v>
                </c:pt>
                <c:pt idx="4162">
                  <c:v>0.51600788194444447</c:v>
                </c:pt>
                <c:pt idx="4163">
                  <c:v>0.51601239583333336</c:v>
                </c:pt>
                <c:pt idx="4164">
                  <c:v>0.51601679398148148</c:v>
                </c:pt>
                <c:pt idx="4165">
                  <c:v>0.51602186342592593</c:v>
                </c:pt>
                <c:pt idx="4166">
                  <c:v>0.51602680555555558</c:v>
                </c:pt>
                <c:pt idx="4167">
                  <c:v>0.51603165509259263</c:v>
                </c:pt>
                <c:pt idx="4168">
                  <c:v>0.51603660879629631</c:v>
                </c:pt>
                <c:pt idx="4169">
                  <c:v>0.51604166666666662</c:v>
                </c:pt>
                <c:pt idx="4170">
                  <c:v>0.5160464583333334</c:v>
                </c:pt>
                <c:pt idx="4171">
                  <c:v>0.51605268518518521</c:v>
                </c:pt>
                <c:pt idx="4172">
                  <c:v>0.51605751157407409</c:v>
                </c:pt>
                <c:pt idx="4173">
                  <c:v>0.51606241898148142</c:v>
                </c:pt>
                <c:pt idx="4174">
                  <c:v>0.5160667708333333</c:v>
                </c:pt>
                <c:pt idx="4175">
                  <c:v>0.51607133101851854</c:v>
                </c:pt>
                <c:pt idx="4176">
                  <c:v>0.51607590277777782</c:v>
                </c:pt>
                <c:pt idx="4177">
                  <c:v>0.51608037037037036</c:v>
                </c:pt>
                <c:pt idx="4178">
                  <c:v>0.51608484953703704</c:v>
                </c:pt>
                <c:pt idx="4179">
                  <c:v>0.51608949074074073</c:v>
                </c:pt>
                <c:pt idx="4180">
                  <c:v>0.51609446759259259</c:v>
                </c:pt>
                <c:pt idx="4181">
                  <c:v>0.51609925925925926</c:v>
                </c:pt>
                <c:pt idx="4182">
                  <c:v>0.51610415509259255</c:v>
                </c:pt>
                <c:pt idx="4183">
                  <c:v>0.51610913194444441</c:v>
                </c:pt>
                <c:pt idx="4184">
                  <c:v>0.51611401620370367</c:v>
                </c:pt>
                <c:pt idx="4185">
                  <c:v>0.51611893518518526</c:v>
                </c:pt>
                <c:pt idx="4186">
                  <c:v>0.51612371527777778</c:v>
                </c:pt>
                <c:pt idx="4187">
                  <c:v>0.51612862268518522</c:v>
                </c:pt>
                <c:pt idx="4188">
                  <c:v>0.51613340277777775</c:v>
                </c:pt>
                <c:pt idx="4189">
                  <c:v>0.51613791666666664</c:v>
                </c:pt>
                <c:pt idx="4190">
                  <c:v>0.51614234953703708</c:v>
                </c:pt>
                <c:pt idx="4191">
                  <c:v>0.51614675925925924</c:v>
                </c:pt>
                <c:pt idx="4192">
                  <c:v>0.51615114583333332</c:v>
                </c:pt>
                <c:pt idx="4193">
                  <c:v>0.51615569444444442</c:v>
                </c:pt>
                <c:pt idx="4194">
                  <c:v>0.51616067129629628</c:v>
                </c:pt>
                <c:pt idx="4195">
                  <c:v>0.51616561342592593</c:v>
                </c:pt>
                <c:pt idx="4196">
                  <c:v>0.51617060185185182</c:v>
                </c:pt>
                <c:pt idx="4197">
                  <c:v>0.51617670138888883</c:v>
                </c:pt>
                <c:pt idx="4198">
                  <c:v>0.51618163194444444</c:v>
                </c:pt>
                <c:pt idx="4199">
                  <c:v>0.51618655092592591</c:v>
                </c:pt>
                <c:pt idx="4200">
                  <c:v>0.51619140046296297</c:v>
                </c:pt>
                <c:pt idx="4201">
                  <c:v>0.51619636574074079</c:v>
                </c:pt>
                <c:pt idx="4202">
                  <c:v>0.5162014236111111</c:v>
                </c:pt>
                <c:pt idx="4203">
                  <c:v>0.51620577546296298</c:v>
                </c:pt>
                <c:pt idx="4204">
                  <c:v>0.51621028935185187</c:v>
                </c:pt>
                <c:pt idx="4205">
                  <c:v>0.51621465277777778</c:v>
                </c:pt>
                <c:pt idx="4206">
                  <c:v>0.51621908564814811</c:v>
                </c:pt>
                <c:pt idx="4207">
                  <c:v>0.51622349537037038</c:v>
                </c:pt>
                <c:pt idx="4208">
                  <c:v>0.51622804398148148</c:v>
                </c:pt>
                <c:pt idx="4209">
                  <c:v>0.51623297453703698</c:v>
                </c:pt>
                <c:pt idx="4210">
                  <c:v>0.51623788194444442</c:v>
                </c:pt>
                <c:pt idx="4211">
                  <c:v>0.51624288194444445</c:v>
                </c:pt>
                <c:pt idx="4212">
                  <c:v>0.51624789351851852</c:v>
                </c:pt>
                <c:pt idx="4213">
                  <c:v>0.51625276620370364</c:v>
                </c:pt>
                <c:pt idx="4214">
                  <c:v>0.5162576504629629</c:v>
                </c:pt>
                <c:pt idx="4215">
                  <c:v>0.51626259259259266</c:v>
                </c:pt>
                <c:pt idx="4216">
                  <c:v>0.51626738425925922</c:v>
                </c:pt>
                <c:pt idx="4217">
                  <c:v>0.51627222222222224</c:v>
                </c:pt>
                <c:pt idx="4218">
                  <c:v>0.51627667824074075</c:v>
                </c:pt>
                <c:pt idx="4219">
                  <c:v>0.51628113425925926</c:v>
                </c:pt>
                <c:pt idx="4220">
                  <c:v>0.51628546296296296</c:v>
                </c:pt>
                <c:pt idx="4221">
                  <c:v>0.51628984953703705</c:v>
                </c:pt>
                <c:pt idx="4222">
                  <c:v>0.51629429398148152</c:v>
                </c:pt>
                <c:pt idx="4223">
                  <c:v>0.51629938657407404</c:v>
                </c:pt>
                <c:pt idx="4224">
                  <c:v>0.51630513888888896</c:v>
                </c:pt>
                <c:pt idx="4225">
                  <c:v>0.51630994212962966</c:v>
                </c:pt>
                <c:pt idx="4226">
                  <c:v>0.51631479166666672</c:v>
                </c:pt>
                <c:pt idx="4227">
                  <c:v>0.51631953703703704</c:v>
                </c:pt>
                <c:pt idx="4228">
                  <c:v>0.51632445601851851</c:v>
                </c:pt>
                <c:pt idx="4229">
                  <c:v>0.51632939814814816</c:v>
                </c:pt>
                <c:pt idx="4230">
                  <c:v>0.51633429398148145</c:v>
                </c:pt>
                <c:pt idx="4231">
                  <c:v>0.5163391087962963</c:v>
                </c:pt>
                <c:pt idx="4232">
                  <c:v>0.51634370370370364</c:v>
                </c:pt>
                <c:pt idx="4233">
                  <c:v>0.51634802083333331</c:v>
                </c:pt>
                <c:pt idx="4234">
                  <c:v>0.51635241898148154</c:v>
                </c:pt>
                <c:pt idx="4235">
                  <c:v>0.5163568287037037</c:v>
                </c:pt>
                <c:pt idx="4236">
                  <c:v>0.51636114583333337</c:v>
                </c:pt>
                <c:pt idx="4237">
                  <c:v>0.51636540509259266</c:v>
                </c:pt>
                <c:pt idx="4238">
                  <c:v>0.51637034722222219</c:v>
                </c:pt>
                <c:pt idx="4239">
                  <c:v>0.51637526620370366</c:v>
                </c:pt>
                <c:pt idx="4240">
                  <c:v>0.51638005787037033</c:v>
                </c:pt>
                <c:pt idx="4241">
                  <c:v>0.51638471064814817</c:v>
                </c:pt>
                <c:pt idx="4242">
                  <c:v>0.51638954861111108</c:v>
                </c:pt>
                <c:pt idx="4243">
                  <c:v>0.51639467592592592</c:v>
                </c:pt>
                <c:pt idx="4244">
                  <c:v>0.5163995023148148</c:v>
                </c:pt>
                <c:pt idx="4245">
                  <c:v>0.51640436342592599</c:v>
                </c:pt>
                <c:pt idx="4246">
                  <c:v>0.51640909722222228</c:v>
                </c:pt>
                <c:pt idx="4247">
                  <c:v>0.51641383101851857</c:v>
                </c:pt>
                <c:pt idx="4248">
                  <c:v>0.51641810185185189</c:v>
                </c:pt>
                <c:pt idx="4249">
                  <c:v>0.51642261574074078</c:v>
                </c:pt>
                <c:pt idx="4250">
                  <c:v>0.51642802083333328</c:v>
                </c:pt>
                <c:pt idx="4251">
                  <c:v>0.51643244212962969</c:v>
                </c:pt>
                <c:pt idx="4252">
                  <c:v>0.51643767361111115</c:v>
                </c:pt>
                <c:pt idx="4253">
                  <c:v>0.51644233796296291</c:v>
                </c:pt>
                <c:pt idx="4254">
                  <c:v>0.51644721064814814</c:v>
                </c:pt>
                <c:pt idx="4255">
                  <c:v>0.51645189814814818</c:v>
                </c:pt>
                <c:pt idx="4256">
                  <c:v>0.5164569907407407</c:v>
                </c:pt>
                <c:pt idx="4257">
                  <c:v>0.51646167824074074</c:v>
                </c:pt>
                <c:pt idx="4258">
                  <c:v>0.51646646990740741</c:v>
                </c:pt>
                <c:pt idx="4259">
                  <c:v>0.5164711111111111</c:v>
                </c:pt>
                <c:pt idx="4260">
                  <c:v>0.51647593749999998</c:v>
                </c:pt>
                <c:pt idx="4261">
                  <c:v>0.51648082175925925</c:v>
                </c:pt>
                <c:pt idx="4262">
                  <c:v>0.51648525462962958</c:v>
                </c:pt>
                <c:pt idx="4263">
                  <c:v>0.51648952546296301</c:v>
                </c:pt>
                <c:pt idx="4264">
                  <c:v>0.51649398148148151</c:v>
                </c:pt>
                <c:pt idx="4265">
                  <c:v>0.51649834490740743</c:v>
                </c:pt>
                <c:pt idx="4266">
                  <c:v>0.51650282407407411</c:v>
                </c:pt>
                <c:pt idx="4267">
                  <c:v>0.51650753472222222</c:v>
                </c:pt>
                <c:pt idx="4268">
                  <c:v>0.51651238425925927</c:v>
                </c:pt>
                <c:pt idx="4269">
                  <c:v>0.5165171296296297</c:v>
                </c:pt>
                <c:pt idx="4270">
                  <c:v>0.51652204861111117</c:v>
                </c:pt>
                <c:pt idx="4271">
                  <c:v>0.51652687499999994</c:v>
                </c:pt>
                <c:pt idx="4272">
                  <c:v>0.51653187499999997</c:v>
                </c:pt>
                <c:pt idx="4273">
                  <c:v>0.51653778935185179</c:v>
                </c:pt>
                <c:pt idx="4274">
                  <c:v>0.51654244212962963</c:v>
                </c:pt>
                <c:pt idx="4275">
                  <c:v>0.51654716435185188</c:v>
                </c:pt>
                <c:pt idx="4276">
                  <c:v>0.51655196759259259</c:v>
                </c:pt>
                <c:pt idx="4277">
                  <c:v>0.51655651620370369</c:v>
                </c:pt>
                <c:pt idx="4278">
                  <c:v>0.51656097222222219</c:v>
                </c:pt>
                <c:pt idx="4279">
                  <c:v>0.51656537037037042</c:v>
                </c:pt>
                <c:pt idx="4280">
                  <c:v>0.51656967592592595</c:v>
                </c:pt>
                <c:pt idx="4281">
                  <c:v>0.51657414351851849</c:v>
                </c:pt>
                <c:pt idx="4282">
                  <c:v>0.51657910879629632</c:v>
                </c:pt>
                <c:pt idx="4283">
                  <c:v>0.51658416666666673</c:v>
                </c:pt>
                <c:pt idx="4284">
                  <c:v>0.51658888888888888</c:v>
                </c:pt>
                <c:pt idx="4285">
                  <c:v>0.51659378472222228</c:v>
                </c:pt>
                <c:pt idx="4286">
                  <c:v>0.51659851851851857</c:v>
                </c:pt>
                <c:pt idx="4287">
                  <c:v>0.51660324074074071</c:v>
                </c:pt>
                <c:pt idx="4288">
                  <c:v>0.51660817129629633</c:v>
                </c:pt>
                <c:pt idx="4289">
                  <c:v>0.51661298611111117</c:v>
                </c:pt>
                <c:pt idx="4290">
                  <c:v>0.51661777777777773</c:v>
                </c:pt>
                <c:pt idx="4291">
                  <c:v>0.51662247685185181</c:v>
                </c:pt>
                <c:pt idx="4292">
                  <c:v>0.51662679398148148</c:v>
                </c:pt>
                <c:pt idx="4293">
                  <c:v>0.51663137731481479</c:v>
                </c:pt>
                <c:pt idx="4294">
                  <c:v>0.51663565972222225</c:v>
                </c:pt>
                <c:pt idx="4295">
                  <c:v>0.51664105324074072</c:v>
                </c:pt>
                <c:pt idx="4296">
                  <c:v>0.5166457523148148</c:v>
                </c:pt>
                <c:pt idx="4297">
                  <c:v>0.51665050925925926</c:v>
                </c:pt>
                <c:pt idx="4298">
                  <c:v>0.5166555439814815</c:v>
                </c:pt>
                <c:pt idx="4299">
                  <c:v>0.51666059027777778</c:v>
                </c:pt>
                <c:pt idx="4300">
                  <c:v>0.51666549768518522</c:v>
                </c:pt>
                <c:pt idx="4301">
                  <c:v>0.51667039351851851</c:v>
                </c:pt>
                <c:pt idx="4302">
                  <c:v>0.5166751273148148</c:v>
                </c:pt>
                <c:pt idx="4303">
                  <c:v>0.51668006944444445</c:v>
                </c:pt>
                <c:pt idx="4304">
                  <c:v>0.51668493055555553</c:v>
                </c:pt>
                <c:pt idx="4305">
                  <c:v>0.51669003472222219</c:v>
                </c:pt>
                <c:pt idx="4306">
                  <c:v>0.51669449074074081</c:v>
                </c:pt>
                <c:pt idx="4307">
                  <c:v>0.5166990046296297</c:v>
                </c:pt>
                <c:pt idx="4308">
                  <c:v>0.51670347222222224</c:v>
                </c:pt>
                <c:pt idx="4309">
                  <c:v>0.51670790509259257</c:v>
                </c:pt>
                <c:pt idx="4310">
                  <c:v>0.5167124305555556</c:v>
                </c:pt>
                <c:pt idx="4311">
                  <c:v>0.51671738425925928</c:v>
                </c:pt>
                <c:pt idx="4312">
                  <c:v>0.51672218749999999</c:v>
                </c:pt>
                <c:pt idx="4313">
                  <c:v>0.51672729166666664</c:v>
                </c:pt>
                <c:pt idx="4314">
                  <c:v>0.51673211805555552</c:v>
                </c:pt>
                <c:pt idx="4315">
                  <c:v>0.5167371643518518</c:v>
                </c:pt>
                <c:pt idx="4316">
                  <c:v>0.51674224537037039</c:v>
                </c:pt>
                <c:pt idx="4317">
                  <c:v>0.5167484722222222</c:v>
                </c:pt>
                <c:pt idx="4318">
                  <c:v>0.51675358796296289</c:v>
                </c:pt>
                <c:pt idx="4319">
                  <c:v>0.51675862268518513</c:v>
                </c:pt>
                <c:pt idx="4320">
                  <c:v>0.51676302083333336</c:v>
                </c:pt>
                <c:pt idx="4321">
                  <c:v>0.51676762731481485</c:v>
                </c:pt>
                <c:pt idx="4322">
                  <c:v>0.51677217592592595</c:v>
                </c:pt>
                <c:pt idx="4323">
                  <c:v>0.51677672453703705</c:v>
                </c:pt>
                <c:pt idx="4324">
                  <c:v>0.51678121527777776</c:v>
                </c:pt>
                <c:pt idx="4325">
                  <c:v>0.51678615740740741</c:v>
                </c:pt>
                <c:pt idx="4326">
                  <c:v>0.51679099537037032</c:v>
                </c:pt>
                <c:pt idx="4327">
                  <c:v>0.51679587962962958</c:v>
                </c:pt>
                <c:pt idx="4328">
                  <c:v>0.5168008101851852</c:v>
                </c:pt>
                <c:pt idx="4329">
                  <c:v>0.51680581018518523</c:v>
                </c:pt>
                <c:pt idx="4330">
                  <c:v>0.51681075231481477</c:v>
                </c:pt>
                <c:pt idx="4331">
                  <c:v>0.51681564814814818</c:v>
                </c:pt>
                <c:pt idx="4332">
                  <c:v>0.5168205208333333</c:v>
                </c:pt>
                <c:pt idx="4333">
                  <c:v>0.51682557870370371</c:v>
                </c:pt>
                <c:pt idx="4334">
                  <c:v>0.51683021990740741</c:v>
                </c:pt>
                <c:pt idx="4335">
                  <c:v>0.51683474537037044</c:v>
                </c:pt>
                <c:pt idx="4336">
                  <c:v>0.51683902777777779</c:v>
                </c:pt>
                <c:pt idx="4337">
                  <c:v>0.51684347222222227</c:v>
                </c:pt>
                <c:pt idx="4338">
                  <c:v>0.51684773148148155</c:v>
                </c:pt>
                <c:pt idx="4339">
                  <c:v>0.51685364583333337</c:v>
                </c:pt>
                <c:pt idx="4340">
                  <c:v>0.51685870370370368</c:v>
                </c:pt>
                <c:pt idx="4341">
                  <c:v>0.51686370370370371</c:v>
                </c:pt>
                <c:pt idx="4342">
                  <c:v>0.51686854166666663</c:v>
                </c:pt>
                <c:pt idx="4343">
                  <c:v>0.51687353009259263</c:v>
                </c:pt>
                <c:pt idx="4344">
                  <c:v>0.5168783564814815</c:v>
                </c:pt>
                <c:pt idx="4345">
                  <c:v>0.51688358796296296</c:v>
                </c:pt>
                <c:pt idx="4346">
                  <c:v>0.51688832175925925</c:v>
                </c:pt>
                <c:pt idx="4347">
                  <c:v>0.51689341435185188</c:v>
                </c:pt>
                <c:pt idx="4348">
                  <c:v>0.51689821759259258</c:v>
                </c:pt>
                <c:pt idx="4349">
                  <c:v>0.51690255787037043</c:v>
                </c:pt>
                <c:pt idx="4350">
                  <c:v>0.51690688657407413</c:v>
                </c:pt>
                <c:pt idx="4351">
                  <c:v>0.51691125000000004</c:v>
                </c:pt>
                <c:pt idx="4352">
                  <c:v>0.51691560185185181</c:v>
                </c:pt>
                <c:pt idx="4353">
                  <c:v>0.51691990740740745</c:v>
                </c:pt>
                <c:pt idx="4354">
                  <c:v>0.5169246296296296</c:v>
                </c:pt>
                <c:pt idx="4355">
                  <c:v>0.51692930555555561</c:v>
                </c:pt>
                <c:pt idx="4356">
                  <c:v>0.51693412037037034</c:v>
                </c:pt>
                <c:pt idx="4357">
                  <c:v>0.51693903935185181</c:v>
                </c:pt>
                <c:pt idx="4358">
                  <c:v>0.51694370370370368</c:v>
                </c:pt>
                <c:pt idx="4359">
                  <c:v>0.51694847222222229</c:v>
                </c:pt>
                <c:pt idx="4360">
                  <c:v>0.51695327546296299</c:v>
                </c:pt>
                <c:pt idx="4361">
                  <c:v>0.5169592476851852</c:v>
                </c:pt>
                <c:pt idx="4362">
                  <c:v>0.51696375000000006</c:v>
                </c:pt>
                <c:pt idx="4363">
                  <c:v>0.51696874999999998</c:v>
                </c:pt>
                <c:pt idx="4364">
                  <c:v>0.51697305555555551</c:v>
                </c:pt>
                <c:pt idx="4365">
                  <c:v>0.51697746527777777</c:v>
                </c:pt>
                <c:pt idx="4366">
                  <c:v>0.51698173611111109</c:v>
                </c:pt>
                <c:pt idx="4367">
                  <c:v>0.51698616898148153</c:v>
                </c:pt>
                <c:pt idx="4368">
                  <c:v>0.51699056712962965</c:v>
                </c:pt>
                <c:pt idx="4369">
                  <c:v>0.51699534722222229</c:v>
                </c:pt>
                <c:pt idx="4370">
                  <c:v>0.51700013888888885</c:v>
                </c:pt>
                <c:pt idx="4371">
                  <c:v>0.51700511574074071</c:v>
                </c:pt>
                <c:pt idx="4372">
                  <c:v>0.51700982638888882</c:v>
                </c:pt>
                <c:pt idx="4373">
                  <c:v>0.51701483796296299</c:v>
                </c:pt>
                <c:pt idx="4374">
                  <c:v>0.51701962962962966</c:v>
                </c:pt>
                <c:pt idx="4375">
                  <c:v>0.51702445601851854</c:v>
                </c:pt>
                <c:pt idx="4376">
                  <c:v>0.51702920138888886</c:v>
                </c:pt>
                <c:pt idx="4377">
                  <c:v>0.51703420138888889</c:v>
                </c:pt>
                <c:pt idx="4378">
                  <c:v>0.51703861111111105</c:v>
                </c:pt>
                <c:pt idx="4379">
                  <c:v>0.51704310185185187</c:v>
                </c:pt>
                <c:pt idx="4380">
                  <c:v>0.51704734953703702</c:v>
                </c:pt>
                <c:pt idx="4381">
                  <c:v>0.51705181712962967</c:v>
                </c:pt>
                <c:pt idx="4382">
                  <c:v>0.51705604166666663</c:v>
                </c:pt>
                <c:pt idx="4383">
                  <c:v>0.5170617476851852</c:v>
                </c:pt>
                <c:pt idx="4384">
                  <c:v>0.51706653935185187</c:v>
                </c:pt>
                <c:pt idx="4385">
                  <c:v>0.51707152777777776</c:v>
                </c:pt>
                <c:pt idx="4386">
                  <c:v>0.51707631944444443</c:v>
                </c:pt>
                <c:pt idx="4387">
                  <c:v>0.51708121527777784</c:v>
                </c:pt>
                <c:pt idx="4388">
                  <c:v>0.5170858796296296</c:v>
                </c:pt>
                <c:pt idx="4389">
                  <c:v>0.51709078703703704</c:v>
                </c:pt>
                <c:pt idx="4390">
                  <c:v>0.51709556712962967</c:v>
                </c:pt>
                <c:pt idx="4391">
                  <c:v>0.5171003472222222</c:v>
                </c:pt>
                <c:pt idx="4392">
                  <c:v>0.51710517361111108</c:v>
                </c:pt>
                <c:pt idx="4393">
                  <c:v>0.5171098842592593</c:v>
                </c:pt>
                <c:pt idx="4394">
                  <c:v>0.51711410879629627</c:v>
                </c:pt>
                <c:pt idx="4395">
                  <c:v>0.51711859953703698</c:v>
                </c:pt>
                <c:pt idx="4396">
                  <c:v>0.5171229629629629</c:v>
                </c:pt>
                <c:pt idx="4397">
                  <c:v>0.51712759259259256</c:v>
                </c:pt>
                <c:pt idx="4398">
                  <c:v>0.51713266203703701</c:v>
                </c:pt>
                <c:pt idx="4399">
                  <c:v>0.51713741898148147</c:v>
                </c:pt>
                <c:pt idx="4400">
                  <c:v>0.51714292824074071</c:v>
                </c:pt>
                <c:pt idx="4401">
                  <c:v>0.51714793981481477</c:v>
                </c:pt>
                <c:pt idx="4402">
                  <c:v>0.5171525578703704</c:v>
                </c:pt>
                <c:pt idx="4403">
                  <c:v>0.51716982638888886</c:v>
                </c:pt>
                <c:pt idx="4404">
                  <c:v>0.51717562500000003</c:v>
                </c:pt>
                <c:pt idx="4405">
                  <c:v>0.5171802893518519</c:v>
                </c:pt>
                <c:pt idx="4406">
                  <c:v>0.5171860416666666</c:v>
                </c:pt>
                <c:pt idx="4407">
                  <c:v>0.51719055555555549</c:v>
                </c:pt>
                <c:pt idx="4408">
                  <c:v>0.51719530092592592</c:v>
                </c:pt>
                <c:pt idx="4409">
                  <c:v>0.51720133101851851</c:v>
                </c:pt>
                <c:pt idx="4410">
                  <c:v>0.51720898148148142</c:v>
                </c:pt>
                <c:pt idx="4411">
                  <c:v>0.51721458333333337</c:v>
                </c:pt>
                <c:pt idx="4412">
                  <c:v>0.51722023148148144</c:v>
                </c:pt>
                <c:pt idx="4413">
                  <c:v>0.51722641203703701</c:v>
                </c:pt>
                <c:pt idx="4414">
                  <c:v>0.51723261574074075</c:v>
                </c:pt>
                <c:pt idx="4415">
                  <c:v>0.51723848379629633</c:v>
                </c:pt>
                <c:pt idx="4416">
                  <c:v>0.51724452546296296</c:v>
                </c:pt>
                <c:pt idx="4417">
                  <c:v>0.51725010416666672</c:v>
                </c:pt>
                <c:pt idx="4418">
                  <c:v>0.51725474537037031</c:v>
                </c:pt>
                <c:pt idx="4419">
                  <c:v>0.5172595717592593</c:v>
                </c:pt>
                <c:pt idx="4420">
                  <c:v>0.51726410879629625</c:v>
                </c:pt>
                <c:pt idx="4421">
                  <c:v>0.51726952546296301</c:v>
                </c:pt>
                <c:pt idx="4422">
                  <c:v>0.51727552083333339</c:v>
                </c:pt>
                <c:pt idx="4423">
                  <c:v>0.5172822222222222</c:v>
                </c:pt>
                <c:pt idx="4424">
                  <c:v>0.51729012731481483</c:v>
                </c:pt>
                <c:pt idx="4425">
                  <c:v>0.51729671296296298</c:v>
                </c:pt>
                <c:pt idx="4426">
                  <c:v>0.51730195601851847</c:v>
                </c:pt>
                <c:pt idx="4427">
                  <c:v>0.51730710648148148</c:v>
                </c:pt>
                <c:pt idx="4428">
                  <c:v>0.51731362268518521</c:v>
                </c:pt>
                <c:pt idx="4429">
                  <c:v>0.51731797453703698</c:v>
                </c:pt>
                <c:pt idx="4430">
                  <c:v>0.51732252314814808</c:v>
                </c:pt>
                <c:pt idx="4431">
                  <c:v>0.51732707175925929</c:v>
                </c:pt>
                <c:pt idx="4432">
                  <c:v>0.51733197916666673</c:v>
                </c:pt>
                <c:pt idx="4433">
                  <c:v>0.51733640046296292</c:v>
                </c:pt>
                <c:pt idx="4434">
                  <c:v>0.51734140046296295</c:v>
                </c:pt>
                <c:pt idx="4435">
                  <c:v>0.51734642361111105</c:v>
                </c:pt>
              </c:numCache>
            </c:numRef>
          </c:xVal>
          <c:yVal>
            <c:numRef>
              <c:f>'2015_10_30-11_57_10'!$B$2:$B$4444</c:f>
              <c:numCache>
                <c:formatCode>General</c:formatCode>
                <c:ptCount val="4443"/>
                <c:pt idx="0">
                  <c:v>42.31</c:v>
                </c:pt>
                <c:pt idx="1">
                  <c:v>47.88</c:v>
                </c:pt>
                <c:pt idx="2">
                  <c:v>47.88</c:v>
                </c:pt>
                <c:pt idx="3">
                  <c:v>47.88</c:v>
                </c:pt>
                <c:pt idx="4">
                  <c:v>47.88</c:v>
                </c:pt>
                <c:pt idx="5">
                  <c:v>47.86</c:v>
                </c:pt>
                <c:pt idx="6">
                  <c:v>47.85</c:v>
                </c:pt>
                <c:pt idx="7">
                  <c:v>47.84</c:v>
                </c:pt>
                <c:pt idx="8">
                  <c:v>47.82</c:v>
                </c:pt>
                <c:pt idx="9">
                  <c:v>47.8</c:v>
                </c:pt>
                <c:pt idx="10">
                  <c:v>47.8</c:v>
                </c:pt>
                <c:pt idx="11">
                  <c:v>47.79</c:v>
                </c:pt>
                <c:pt idx="12">
                  <c:v>47.78</c:v>
                </c:pt>
                <c:pt idx="13">
                  <c:v>47.77</c:v>
                </c:pt>
                <c:pt idx="14">
                  <c:v>47.76</c:v>
                </c:pt>
                <c:pt idx="15">
                  <c:v>47.75</c:v>
                </c:pt>
                <c:pt idx="16">
                  <c:v>47.75</c:v>
                </c:pt>
                <c:pt idx="17">
                  <c:v>47.74</c:v>
                </c:pt>
                <c:pt idx="18">
                  <c:v>47.74</c:v>
                </c:pt>
                <c:pt idx="19">
                  <c:v>47.74</c:v>
                </c:pt>
                <c:pt idx="20">
                  <c:v>47.73</c:v>
                </c:pt>
                <c:pt idx="21">
                  <c:v>47.72</c:v>
                </c:pt>
                <c:pt idx="22">
                  <c:v>47.72</c:v>
                </c:pt>
                <c:pt idx="23">
                  <c:v>47.72</c:v>
                </c:pt>
                <c:pt idx="24">
                  <c:v>47.72</c:v>
                </c:pt>
                <c:pt idx="25">
                  <c:v>47.71</c:v>
                </c:pt>
                <c:pt idx="26">
                  <c:v>47.71</c:v>
                </c:pt>
                <c:pt idx="27">
                  <c:v>47.7</c:v>
                </c:pt>
                <c:pt idx="28">
                  <c:v>47.7</c:v>
                </c:pt>
                <c:pt idx="29">
                  <c:v>47.69</c:v>
                </c:pt>
                <c:pt idx="30">
                  <c:v>47.68</c:v>
                </c:pt>
                <c:pt idx="31">
                  <c:v>47.67</c:v>
                </c:pt>
                <c:pt idx="32">
                  <c:v>47.67</c:v>
                </c:pt>
                <c:pt idx="33">
                  <c:v>47.67</c:v>
                </c:pt>
                <c:pt idx="34">
                  <c:v>47.66</c:v>
                </c:pt>
                <c:pt idx="35">
                  <c:v>47.66</c:v>
                </c:pt>
                <c:pt idx="36">
                  <c:v>47.66</c:v>
                </c:pt>
                <c:pt idx="37">
                  <c:v>47.65</c:v>
                </c:pt>
                <c:pt idx="38">
                  <c:v>47.65</c:v>
                </c:pt>
                <c:pt idx="39">
                  <c:v>47.65</c:v>
                </c:pt>
                <c:pt idx="40">
                  <c:v>47.65</c:v>
                </c:pt>
                <c:pt idx="41">
                  <c:v>47.65</c:v>
                </c:pt>
                <c:pt idx="42">
                  <c:v>47.65</c:v>
                </c:pt>
                <c:pt idx="43">
                  <c:v>47.65</c:v>
                </c:pt>
                <c:pt idx="44">
                  <c:v>47.65</c:v>
                </c:pt>
                <c:pt idx="45">
                  <c:v>47.65</c:v>
                </c:pt>
                <c:pt idx="46">
                  <c:v>47.64</c:v>
                </c:pt>
                <c:pt idx="47">
                  <c:v>47.64</c:v>
                </c:pt>
                <c:pt idx="48">
                  <c:v>47.64</c:v>
                </c:pt>
                <c:pt idx="49">
                  <c:v>47.64</c:v>
                </c:pt>
                <c:pt idx="50">
                  <c:v>47.64</c:v>
                </c:pt>
                <c:pt idx="51">
                  <c:v>47.64</c:v>
                </c:pt>
                <c:pt idx="52">
                  <c:v>47.64</c:v>
                </c:pt>
                <c:pt idx="53">
                  <c:v>47.64</c:v>
                </c:pt>
                <c:pt idx="54">
                  <c:v>47.64</c:v>
                </c:pt>
                <c:pt idx="55">
                  <c:v>47.64</c:v>
                </c:pt>
                <c:pt idx="56">
                  <c:v>47.64</c:v>
                </c:pt>
                <c:pt idx="57">
                  <c:v>47.64</c:v>
                </c:pt>
                <c:pt idx="58">
                  <c:v>47.63</c:v>
                </c:pt>
                <c:pt idx="59">
                  <c:v>47.63</c:v>
                </c:pt>
                <c:pt idx="60">
                  <c:v>47.63</c:v>
                </c:pt>
                <c:pt idx="61">
                  <c:v>47.63</c:v>
                </c:pt>
                <c:pt idx="62">
                  <c:v>47.62</c:v>
                </c:pt>
                <c:pt idx="63">
                  <c:v>47.62</c:v>
                </c:pt>
                <c:pt idx="64">
                  <c:v>47.62</c:v>
                </c:pt>
                <c:pt idx="65">
                  <c:v>47.62</c:v>
                </c:pt>
                <c:pt idx="66">
                  <c:v>47.61</c:v>
                </c:pt>
                <c:pt idx="67">
                  <c:v>47.61</c:v>
                </c:pt>
                <c:pt idx="68">
                  <c:v>47.61</c:v>
                </c:pt>
                <c:pt idx="69">
                  <c:v>47.6</c:v>
                </c:pt>
                <c:pt idx="70">
                  <c:v>47.6</c:v>
                </c:pt>
                <c:pt idx="71">
                  <c:v>47.59</c:v>
                </c:pt>
                <c:pt idx="72">
                  <c:v>47.59</c:v>
                </c:pt>
                <c:pt idx="73">
                  <c:v>47.58</c:v>
                </c:pt>
                <c:pt idx="74">
                  <c:v>47.57</c:v>
                </c:pt>
                <c:pt idx="75">
                  <c:v>47.57</c:v>
                </c:pt>
                <c:pt idx="76">
                  <c:v>47.57</c:v>
                </c:pt>
                <c:pt idx="77">
                  <c:v>47.56</c:v>
                </c:pt>
                <c:pt idx="78">
                  <c:v>47.55</c:v>
                </c:pt>
                <c:pt idx="79">
                  <c:v>47.55</c:v>
                </c:pt>
                <c:pt idx="80">
                  <c:v>47.54</c:v>
                </c:pt>
                <c:pt idx="81">
                  <c:v>47.54</c:v>
                </c:pt>
                <c:pt idx="82">
                  <c:v>47.54</c:v>
                </c:pt>
                <c:pt idx="83">
                  <c:v>47.53</c:v>
                </c:pt>
                <c:pt idx="84">
                  <c:v>47.53</c:v>
                </c:pt>
                <c:pt idx="85">
                  <c:v>47.53</c:v>
                </c:pt>
                <c:pt idx="86">
                  <c:v>47.52</c:v>
                </c:pt>
                <c:pt idx="87">
                  <c:v>47.52</c:v>
                </c:pt>
                <c:pt idx="88">
                  <c:v>47.52</c:v>
                </c:pt>
                <c:pt idx="89">
                  <c:v>47.52</c:v>
                </c:pt>
                <c:pt idx="90">
                  <c:v>47.52</c:v>
                </c:pt>
                <c:pt idx="91">
                  <c:v>47.52</c:v>
                </c:pt>
                <c:pt idx="92">
                  <c:v>47.52</c:v>
                </c:pt>
                <c:pt idx="93">
                  <c:v>47.51</c:v>
                </c:pt>
                <c:pt idx="94">
                  <c:v>47.51</c:v>
                </c:pt>
                <c:pt idx="95">
                  <c:v>47.51</c:v>
                </c:pt>
                <c:pt idx="96">
                  <c:v>47.51</c:v>
                </c:pt>
                <c:pt idx="97">
                  <c:v>47.51</c:v>
                </c:pt>
                <c:pt idx="98">
                  <c:v>47.51</c:v>
                </c:pt>
                <c:pt idx="99">
                  <c:v>47.51</c:v>
                </c:pt>
                <c:pt idx="100">
                  <c:v>47.51</c:v>
                </c:pt>
                <c:pt idx="101">
                  <c:v>47.51</c:v>
                </c:pt>
                <c:pt idx="102">
                  <c:v>47.51</c:v>
                </c:pt>
                <c:pt idx="103">
                  <c:v>47.51</c:v>
                </c:pt>
                <c:pt idx="104">
                  <c:v>47.51</c:v>
                </c:pt>
                <c:pt idx="105">
                  <c:v>47.51</c:v>
                </c:pt>
                <c:pt idx="106">
                  <c:v>47.51</c:v>
                </c:pt>
                <c:pt idx="107">
                  <c:v>47.51</c:v>
                </c:pt>
                <c:pt idx="108">
                  <c:v>47.51</c:v>
                </c:pt>
                <c:pt idx="109">
                  <c:v>47.51</c:v>
                </c:pt>
                <c:pt idx="110">
                  <c:v>47.51</c:v>
                </c:pt>
                <c:pt idx="111">
                  <c:v>47.51</c:v>
                </c:pt>
                <c:pt idx="112">
                  <c:v>47.51</c:v>
                </c:pt>
                <c:pt idx="113">
                  <c:v>47.51</c:v>
                </c:pt>
                <c:pt idx="114">
                  <c:v>47.51</c:v>
                </c:pt>
                <c:pt idx="115">
                  <c:v>47.51</c:v>
                </c:pt>
                <c:pt idx="116">
                  <c:v>47.51</c:v>
                </c:pt>
                <c:pt idx="117">
                  <c:v>47.51</c:v>
                </c:pt>
                <c:pt idx="118">
                  <c:v>47.51</c:v>
                </c:pt>
                <c:pt idx="119">
                  <c:v>47.51</c:v>
                </c:pt>
                <c:pt idx="120">
                  <c:v>47.51</c:v>
                </c:pt>
                <c:pt idx="121">
                  <c:v>47.51</c:v>
                </c:pt>
                <c:pt idx="122">
                  <c:v>47.51</c:v>
                </c:pt>
                <c:pt idx="123">
                  <c:v>47.51</c:v>
                </c:pt>
                <c:pt idx="124">
                  <c:v>47.51</c:v>
                </c:pt>
                <c:pt idx="125">
                  <c:v>47.51</c:v>
                </c:pt>
                <c:pt idx="126">
                  <c:v>47.51</c:v>
                </c:pt>
                <c:pt idx="127">
                  <c:v>47.51</c:v>
                </c:pt>
                <c:pt idx="128">
                  <c:v>47.51</c:v>
                </c:pt>
                <c:pt idx="129">
                  <c:v>47.51</c:v>
                </c:pt>
                <c:pt idx="130">
                  <c:v>47.51</c:v>
                </c:pt>
                <c:pt idx="131">
                  <c:v>47.51</c:v>
                </c:pt>
                <c:pt idx="132">
                  <c:v>47.51</c:v>
                </c:pt>
                <c:pt idx="133">
                  <c:v>47.51</c:v>
                </c:pt>
                <c:pt idx="134">
                  <c:v>47.51</c:v>
                </c:pt>
                <c:pt idx="135">
                  <c:v>47.5</c:v>
                </c:pt>
                <c:pt idx="136">
                  <c:v>47.5</c:v>
                </c:pt>
                <c:pt idx="137">
                  <c:v>47.5</c:v>
                </c:pt>
                <c:pt idx="138">
                  <c:v>47.5</c:v>
                </c:pt>
                <c:pt idx="139">
                  <c:v>47.5</c:v>
                </c:pt>
                <c:pt idx="140">
                  <c:v>47.49</c:v>
                </c:pt>
                <c:pt idx="141">
                  <c:v>47.49</c:v>
                </c:pt>
                <c:pt idx="142">
                  <c:v>47.49</c:v>
                </c:pt>
                <c:pt idx="143">
                  <c:v>47.49</c:v>
                </c:pt>
                <c:pt idx="144">
                  <c:v>47.49</c:v>
                </c:pt>
                <c:pt idx="145">
                  <c:v>47.49</c:v>
                </c:pt>
                <c:pt idx="146">
                  <c:v>47.49</c:v>
                </c:pt>
                <c:pt idx="147">
                  <c:v>47.49</c:v>
                </c:pt>
                <c:pt idx="148">
                  <c:v>47.49</c:v>
                </c:pt>
                <c:pt idx="149">
                  <c:v>47.5</c:v>
                </c:pt>
                <c:pt idx="150">
                  <c:v>47.5</c:v>
                </c:pt>
                <c:pt idx="151">
                  <c:v>47.5</c:v>
                </c:pt>
                <c:pt idx="152">
                  <c:v>47.51</c:v>
                </c:pt>
                <c:pt idx="153">
                  <c:v>47.51</c:v>
                </c:pt>
                <c:pt idx="154">
                  <c:v>47.51</c:v>
                </c:pt>
                <c:pt idx="155">
                  <c:v>47.51</c:v>
                </c:pt>
                <c:pt idx="156">
                  <c:v>47.51</c:v>
                </c:pt>
                <c:pt idx="157">
                  <c:v>47.51</c:v>
                </c:pt>
                <c:pt idx="158">
                  <c:v>47.51</c:v>
                </c:pt>
                <c:pt idx="159">
                  <c:v>47.53</c:v>
                </c:pt>
                <c:pt idx="160">
                  <c:v>47.56</c:v>
                </c:pt>
                <c:pt idx="161">
                  <c:v>47.58</c:v>
                </c:pt>
                <c:pt idx="162">
                  <c:v>47.61</c:v>
                </c:pt>
                <c:pt idx="163">
                  <c:v>47.64</c:v>
                </c:pt>
                <c:pt idx="164">
                  <c:v>47.67</c:v>
                </c:pt>
                <c:pt idx="165">
                  <c:v>47.71</c:v>
                </c:pt>
                <c:pt idx="166">
                  <c:v>47.76</c:v>
                </c:pt>
                <c:pt idx="167">
                  <c:v>47.8</c:v>
                </c:pt>
                <c:pt idx="168">
                  <c:v>47.86</c:v>
                </c:pt>
                <c:pt idx="169">
                  <c:v>47.9</c:v>
                </c:pt>
                <c:pt idx="170">
                  <c:v>47.95</c:v>
                </c:pt>
                <c:pt idx="171">
                  <c:v>47.98</c:v>
                </c:pt>
                <c:pt idx="172">
                  <c:v>48.06</c:v>
                </c:pt>
                <c:pt idx="173">
                  <c:v>48.15</c:v>
                </c:pt>
                <c:pt idx="174">
                  <c:v>48.24</c:v>
                </c:pt>
                <c:pt idx="175">
                  <c:v>48.33</c:v>
                </c:pt>
                <c:pt idx="176">
                  <c:v>48.43</c:v>
                </c:pt>
                <c:pt idx="177">
                  <c:v>48.49</c:v>
                </c:pt>
                <c:pt idx="178">
                  <c:v>48.55</c:v>
                </c:pt>
                <c:pt idx="179">
                  <c:v>48.59</c:v>
                </c:pt>
                <c:pt idx="180">
                  <c:v>48.68</c:v>
                </c:pt>
                <c:pt idx="181">
                  <c:v>48.78</c:v>
                </c:pt>
                <c:pt idx="182">
                  <c:v>48.87</c:v>
                </c:pt>
                <c:pt idx="183">
                  <c:v>48.97</c:v>
                </c:pt>
                <c:pt idx="184">
                  <c:v>49.1</c:v>
                </c:pt>
                <c:pt idx="185">
                  <c:v>49.19</c:v>
                </c:pt>
                <c:pt idx="186">
                  <c:v>49.25</c:v>
                </c:pt>
                <c:pt idx="187">
                  <c:v>49.35</c:v>
                </c:pt>
                <c:pt idx="188">
                  <c:v>49.44</c:v>
                </c:pt>
                <c:pt idx="189">
                  <c:v>49.53</c:v>
                </c:pt>
                <c:pt idx="190">
                  <c:v>49.62</c:v>
                </c:pt>
                <c:pt idx="191">
                  <c:v>49.75</c:v>
                </c:pt>
                <c:pt idx="192">
                  <c:v>49.83</c:v>
                </c:pt>
                <c:pt idx="193">
                  <c:v>49.92</c:v>
                </c:pt>
                <c:pt idx="194">
                  <c:v>50.05</c:v>
                </c:pt>
                <c:pt idx="195">
                  <c:v>50.18</c:v>
                </c:pt>
                <c:pt idx="196">
                  <c:v>50.29</c:v>
                </c:pt>
                <c:pt idx="197">
                  <c:v>50.39</c:v>
                </c:pt>
                <c:pt idx="198">
                  <c:v>50.54</c:v>
                </c:pt>
                <c:pt idx="199">
                  <c:v>50.64</c:v>
                </c:pt>
                <c:pt idx="200">
                  <c:v>50.77</c:v>
                </c:pt>
                <c:pt idx="201">
                  <c:v>50.9</c:v>
                </c:pt>
                <c:pt idx="202">
                  <c:v>51.04</c:v>
                </c:pt>
                <c:pt idx="203">
                  <c:v>51.18</c:v>
                </c:pt>
                <c:pt idx="204">
                  <c:v>51.31</c:v>
                </c:pt>
                <c:pt idx="205">
                  <c:v>51.42</c:v>
                </c:pt>
                <c:pt idx="206">
                  <c:v>51.5</c:v>
                </c:pt>
                <c:pt idx="207">
                  <c:v>51.62</c:v>
                </c:pt>
                <c:pt idx="208">
                  <c:v>51.72</c:v>
                </c:pt>
                <c:pt idx="209">
                  <c:v>51.87</c:v>
                </c:pt>
                <c:pt idx="210">
                  <c:v>51.99</c:v>
                </c:pt>
                <c:pt idx="211">
                  <c:v>52.11</c:v>
                </c:pt>
                <c:pt idx="212">
                  <c:v>52.27</c:v>
                </c:pt>
                <c:pt idx="213">
                  <c:v>52.43</c:v>
                </c:pt>
                <c:pt idx="214">
                  <c:v>52.58</c:v>
                </c:pt>
                <c:pt idx="215">
                  <c:v>52.72</c:v>
                </c:pt>
                <c:pt idx="216">
                  <c:v>52.86</c:v>
                </c:pt>
                <c:pt idx="217">
                  <c:v>52.99</c:v>
                </c:pt>
                <c:pt idx="218">
                  <c:v>53.14</c:v>
                </c:pt>
                <c:pt idx="219">
                  <c:v>53.26</c:v>
                </c:pt>
                <c:pt idx="220">
                  <c:v>53.38</c:v>
                </c:pt>
                <c:pt idx="221">
                  <c:v>53.57</c:v>
                </c:pt>
                <c:pt idx="222">
                  <c:v>53.71</c:v>
                </c:pt>
                <c:pt idx="223">
                  <c:v>53.81</c:v>
                </c:pt>
                <c:pt idx="224">
                  <c:v>53.94</c:v>
                </c:pt>
                <c:pt idx="225">
                  <c:v>54.09</c:v>
                </c:pt>
                <c:pt idx="226">
                  <c:v>54.18</c:v>
                </c:pt>
                <c:pt idx="227">
                  <c:v>54.3</c:v>
                </c:pt>
                <c:pt idx="228">
                  <c:v>54.42</c:v>
                </c:pt>
                <c:pt idx="229">
                  <c:v>54.55</c:v>
                </c:pt>
                <c:pt idx="230">
                  <c:v>54.66</c:v>
                </c:pt>
                <c:pt idx="231">
                  <c:v>54.84</c:v>
                </c:pt>
                <c:pt idx="232">
                  <c:v>54.96</c:v>
                </c:pt>
                <c:pt idx="233">
                  <c:v>55.1</c:v>
                </c:pt>
                <c:pt idx="234">
                  <c:v>55.2</c:v>
                </c:pt>
                <c:pt idx="235">
                  <c:v>55.38</c:v>
                </c:pt>
                <c:pt idx="236">
                  <c:v>55.53</c:v>
                </c:pt>
                <c:pt idx="237">
                  <c:v>55.69</c:v>
                </c:pt>
                <c:pt idx="238">
                  <c:v>55.86</c:v>
                </c:pt>
                <c:pt idx="239">
                  <c:v>56.04</c:v>
                </c:pt>
                <c:pt idx="240">
                  <c:v>56.19</c:v>
                </c:pt>
                <c:pt idx="241">
                  <c:v>56.34</c:v>
                </c:pt>
                <c:pt idx="242">
                  <c:v>56.48</c:v>
                </c:pt>
                <c:pt idx="243">
                  <c:v>56.61</c:v>
                </c:pt>
                <c:pt idx="244">
                  <c:v>56.74</c:v>
                </c:pt>
                <c:pt idx="245">
                  <c:v>56.88</c:v>
                </c:pt>
                <c:pt idx="246">
                  <c:v>56.98</c:v>
                </c:pt>
                <c:pt idx="247">
                  <c:v>57.1</c:v>
                </c:pt>
                <c:pt idx="248">
                  <c:v>57.22</c:v>
                </c:pt>
                <c:pt idx="249">
                  <c:v>57.39</c:v>
                </c:pt>
                <c:pt idx="250">
                  <c:v>57.52</c:v>
                </c:pt>
                <c:pt idx="251">
                  <c:v>57.69</c:v>
                </c:pt>
                <c:pt idx="252">
                  <c:v>57.83</c:v>
                </c:pt>
                <c:pt idx="253">
                  <c:v>57.97</c:v>
                </c:pt>
                <c:pt idx="254">
                  <c:v>58.1</c:v>
                </c:pt>
                <c:pt idx="255">
                  <c:v>58.24</c:v>
                </c:pt>
                <c:pt idx="256">
                  <c:v>58.34</c:v>
                </c:pt>
                <c:pt idx="257">
                  <c:v>58.48</c:v>
                </c:pt>
                <c:pt idx="258">
                  <c:v>58.63</c:v>
                </c:pt>
                <c:pt idx="259">
                  <c:v>58.78</c:v>
                </c:pt>
                <c:pt idx="260">
                  <c:v>58.89</c:v>
                </c:pt>
                <c:pt idx="261">
                  <c:v>59.03</c:v>
                </c:pt>
                <c:pt idx="262">
                  <c:v>59.14</c:v>
                </c:pt>
                <c:pt idx="263">
                  <c:v>59.25</c:v>
                </c:pt>
                <c:pt idx="264">
                  <c:v>59.36</c:v>
                </c:pt>
                <c:pt idx="265">
                  <c:v>59.5</c:v>
                </c:pt>
                <c:pt idx="266">
                  <c:v>59.64</c:v>
                </c:pt>
                <c:pt idx="267">
                  <c:v>59.78</c:v>
                </c:pt>
                <c:pt idx="268">
                  <c:v>59.9</c:v>
                </c:pt>
                <c:pt idx="269">
                  <c:v>59.99</c:v>
                </c:pt>
                <c:pt idx="270">
                  <c:v>60.11</c:v>
                </c:pt>
                <c:pt idx="271">
                  <c:v>60.18</c:v>
                </c:pt>
                <c:pt idx="272">
                  <c:v>60.31</c:v>
                </c:pt>
                <c:pt idx="273">
                  <c:v>60.44</c:v>
                </c:pt>
                <c:pt idx="274">
                  <c:v>60.57</c:v>
                </c:pt>
                <c:pt idx="275">
                  <c:v>60.64</c:v>
                </c:pt>
                <c:pt idx="276">
                  <c:v>60.75</c:v>
                </c:pt>
                <c:pt idx="277">
                  <c:v>60.83</c:v>
                </c:pt>
                <c:pt idx="278">
                  <c:v>60.91</c:v>
                </c:pt>
                <c:pt idx="279">
                  <c:v>61.02</c:v>
                </c:pt>
                <c:pt idx="280">
                  <c:v>61.13</c:v>
                </c:pt>
                <c:pt idx="281">
                  <c:v>61.25</c:v>
                </c:pt>
                <c:pt idx="282">
                  <c:v>61.37</c:v>
                </c:pt>
                <c:pt idx="283">
                  <c:v>61.47</c:v>
                </c:pt>
                <c:pt idx="284">
                  <c:v>61.55</c:v>
                </c:pt>
                <c:pt idx="285">
                  <c:v>61.64</c:v>
                </c:pt>
                <c:pt idx="286">
                  <c:v>61.69</c:v>
                </c:pt>
                <c:pt idx="287">
                  <c:v>61.76</c:v>
                </c:pt>
                <c:pt idx="288">
                  <c:v>61.83</c:v>
                </c:pt>
                <c:pt idx="289">
                  <c:v>61.91</c:v>
                </c:pt>
                <c:pt idx="290">
                  <c:v>61.98</c:v>
                </c:pt>
                <c:pt idx="291">
                  <c:v>62.07</c:v>
                </c:pt>
                <c:pt idx="292">
                  <c:v>62.13</c:v>
                </c:pt>
                <c:pt idx="293">
                  <c:v>62.17</c:v>
                </c:pt>
                <c:pt idx="294">
                  <c:v>62.21</c:v>
                </c:pt>
                <c:pt idx="295">
                  <c:v>62.24</c:v>
                </c:pt>
                <c:pt idx="296">
                  <c:v>62.25</c:v>
                </c:pt>
                <c:pt idx="297">
                  <c:v>62.25</c:v>
                </c:pt>
                <c:pt idx="298">
                  <c:v>62.25</c:v>
                </c:pt>
                <c:pt idx="299">
                  <c:v>62.28</c:v>
                </c:pt>
                <c:pt idx="300">
                  <c:v>62.34</c:v>
                </c:pt>
                <c:pt idx="301">
                  <c:v>62.4</c:v>
                </c:pt>
                <c:pt idx="302">
                  <c:v>62.46</c:v>
                </c:pt>
                <c:pt idx="303">
                  <c:v>62.54</c:v>
                </c:pt>
                <c:pt idx="304">
                  <c:v>62.58</c:v>
                </c:pt>
                <c:pt idx="305">
                  <c:v>62.61</c:v>
                </c:pt>
                <c:pt idx="306">
                  <c:v>62.63</c:v>
                </c:pt>
                <c:pt idx="307">
                  <c:v>62.65</c:v>
                </c:pt>
                <c:pt idx="308">
                  <c:v>62.66</c:v>
                </c:pt>
                <c:pt idx="309">
                  <c:v>62.67</c:v>
                </c:pt>
                <c:pt idx="310">
                  <c:v>62.67</c:v>
                </c:pt>
                <c:pt idx="311">
                  <c:v>62.68</c:v>
                </c:pt>
                <c:pt idx="312">
                  <c:v>62.69</c:v>
                </c:pt>
                <c:pt idx="313">
                  <c:v>62.7</c:v>
                </c:pt>
                <c:pt idx="314">
                  <c:v>62.71</c:v>
                </c:pt>
                <c:pt idx="315">
                  <c:v>62.71</c:v>
                </c:pt>
                <c:pt idx="316">
                  <c:v>62.71</c:v>
                </c:pt>
                <c:pt idx="317">
                  <c:v>62.71</c:v>
                </c:pt>
                <c:pt idx="318">
                  <c:v>62.71</c:v>
                </c:pt>
                <c:pt idx="319">
                  <c:v>62.71</c:v>
                </c:pt>
                <c:pt idx="320">
                  <c:v>62.71</c:v>
                </c:pt>
                <c:pt idx="321">
                  <c:v>62.71</c:v>
                </c:pt>
                <c:pt idx="322">
                  <c:v>62.71</c:v>
                </c:pt>
                <c:pt idx="323">
                  <c:v>62.7</c:v>
                </c:pt>
                <c:pt idx="324">
                  <c:v>62.69</c:v>
                </c:pt>
                <c:pt idx="325">
                  <c:v>62.68</c:v>
                </c:pt>
                <c:pt idx="326">
                  <c:v>62.67</c:v>
                </c:pt>
                <c:pt idx="327">
                  <c:v>62.67</c:v>
                </c:pt>
                <c:pt idx="328">
                  <c:v>62.66</c:v>
                </c:pt>
                <c:pt idx="329">
                  <c:v>62.66</c:v>
                </c:pt>
                <c:pt idx="330">
                  <c:v>62.65</c:v>
                </c:pt>
                <c:pt idx="331">
                  <c:v>62.64</c:v>
                </c:pt>
                <c:pt idx="332">
                  <c:v>62.62</c:v>
                </c:pt>
                <c:pt idx="333">
                  <c:v>62.6</c:v>
                </c:pt>
                <c:pt idx="334">
                  <c:v>62.58</c:v>
                </c:pt>
                <c:pt idx="335">
                  <c:v>62.54</c:v>
                </c:pt>
                <c:pt idx="336">
                  <c:v>62.49</c:v>
                </c:pt>
                <c:pt idx="337">
                  <c:v>62.44</c:v>
                </c:pt>
                <c:pt idx="338">
                  <c:v>62.4</c:v>
                </c:pt>
                <c:pt idx="339">
                  <c:v>62.34</c:v>
                </c:pt>
                <c:pt idx="340">
                  <c:v>62.3</c:v>
                </c:pt>
                <c:pt idx="341">
                  <c:v>62.28</c:v>
                </c:pt>
                <c:pt idx="342">
                  <c:v>62.26</c:v>
                </c:pt>
                <c:pt idx="343">
                  <c:v>62.25</c:v>
                </c:pt>
                <c:pt idx="344">
                  <c:v>62.25</c:v>
                </c:pt>
                <c:pt idx="345">
                  <c:v>62.25</c:v>
                </c:pt>
                <c:pt idx="346">
                  <c:v>62.25</c:v>
                </c:pt>
                <c:pt idx="347">
                  <c:v>62.25</c:v>
                </c:pt>
                <c:pt idx="348">
                  <c:v>62.25</c:v>
                </c:pt>
                <c:pt idx="349">
                  <c:v>62.25</c:v>
                </c:pt>
                <c:pt idx="350">
                  <c:v>62.24</c:v>
                </c:pt>
                <c:pt idx="351">
                  <c:v>62.23</c:v>
                </c:pt>
                <c:pt idx="352">
                  <c:v>62.21</c:v>
                </c:pt>
                <c:pt idx="353">
                  <c:v>62.17</c:v>
                </c:pt>
                <c:pt idx="354">
                  <c:v>62.13</c:v>
                </c:pt>
                <c:pt idx="355">
                  <c:v>62.09</c:v>
                </c:pt>
                <c:pt idx="356">
                  <c:v>62.07</c:v>
                </c:pt>
                <c:pt idx="357">
                  <c:v>62.04</c:v>
                </c:pt>
                <c:pt idx="358">
                  <c:v>62.03</c:v>
                </c:pt>
                <c:pt idx="359">
                  <c:v>61.99</c:v>
                </c:pt>
                <c:pt idx="360">
                  <c:v>61.94</c:v>
                </c:pt>
                <c:pt idx="361">
                  <c:v>61.89</c:v>
                </c:pt>
                <c:pt idx="362">
                  <c:v>61.85</c:v>
                </c:pt>
                <c:pt idx="363">
                  <c:v>61.79</c:v>
                </c:pt>
                <c:pt idx="364">
                  <c:v>61.76</c:v>
                </c:pt>
                <c:pt idx="365">
                  <c:v>61.72</c:v>
                </c:pt>
                <c:pt idx="366">
                  <c:v>61.7</c:v>
                </c:pt>
                <c:pt idx="367">
                  <c:v>61.67</c:v>
                </c:pt>
                <c:pt idx="368">
                  <c:v>61.67</c:v>
                </c:pt>
                <c:pt idx="369">
                  <c:v>61.66</c:v>
                </c:pt>
                <c:pt idx="370">
                  <c:v>61.65</c:v>
                </c:pt>
                <c:pt idx="371">
                  <c:v>61.62</c:v>
                </c:pt>
                <c:pt idx="372">
                  <c:v>61.58</c:v>
                </c:pt>
                <c:pt idx="373">
                  <c:v>61.55</c:v>
                </c:pt>
                <c:pt idx="374">
                  <c:v>61.51</c:v>
                </c:pt>
                <c:pt idx="375">
                  <c:v>61.47</c:v>
                </c:pt>
                <c:pt idx="376">
                  <c:v>61.42</c:v>
                </c:pt>
                <c:pt idx="377">
                  <c:v>61.37</c:v>
                </c:pt>
                <c:pt idx="378">
                  <c:v>61.31</c:v>
                </c:pt>
                <c:pt idx="379">
                  <c:v>61.24</c:v>
                </c:pt>
                <c:pt idx="380">
                  <c:v>61.18</c:v>
                </c:pt>
                <c:pt idx="381">
                  <c:v>61.14</c:v>
                </c:pt>
                <c:pt idx="382">
                  <c:v>61.12</c:v>
                </c:pt>
                <c:pt idx="383">
                  <c:v>61.1</c:v>
                </c:pt>
                <c:pt idx="384">
                  <c:v>61.06</c:v>
                </c:pt>
                <c:pt idx="385">
                  <c:v>61.04</c:v>
                </c:pt>
                <c:pt idx="386">
                  <c:v>60.98</c:v>
                </c:pt>
                <c:pt idx="387">
                  <c:v>60.93</c:v>
                </c:pt>
                <c:pt idx="388">
                  <c:v>60.87</c:v>
                </c:pt>
                <c:pt idx="389">
                  <c:v>60.82</c:v>
                </c:pt>
                <c:pt idx="390">
                  <c:v>60.77</c:v>
                </c:pt>
                <c:pt idx="391">
                  <c:v>60.75</c:v>
                </c:pt>
                <c:pt idx="392">
                  <c:v>60.73</c:v>
                </c:pt>
                <c:pt idx="393">
                  <c:v>60.73</c:v>
                </c:pt>
                <c:pt idx="394">
                  <c:v>60.73</c:v>
                </c:pt>
                <c:pt idx="395">
                  <c:v>60.73</c:v>
                </c:pt>
                <c:pt idx="396">
                  <c:v>60.73</c:v>
                </c:pt>
                <c:pt idx="397">
                  <c:v>60.71</c:v>
                </c:pt>
                <c:pt idx="398">
                  <c:v>60.69</c:v>
                </c:pt>
                <c:pt idx="399">
                  <c:v>60.66</c:v>
                </c:pt>
                <c:pt idx="400">
                  <c:v>60.63</c:v>
                </c:pt>
                <c:pt idx="401">
                  <c:v>60.59</c:v>
                </c:pt>
                <c:pt idx="402">
                  <c:v>60.57</c:v>
                </c:pt>
                <c:pt idx="403">
                  <c:v>60.54</c:v>
                </c:pt>
                <c:pt idx="404">
                  <c:v>60.51</c:v>
                </c:pt>
                <c:pt idx="405">
                  <c:v>60.47</c:v>
                </c:pt>
                <c:pt idx="406">
                  <c:v>60.42</c:v>
                </c:pt>
                <c:pt idx="407">
                  <c:v>60.38</c:v>
                </c:pt>
                <c:pt idx="408">
                  <c:v>60.32</c:v>
                </c:pt>
                <c:pt idx="409">
                  <c:v>60.28</c:v>
                </c:pt>
                <c:pt idx="410">
                  <c:v>60.23</c:v>
                </c:pt>
                <c:pt idx="411">
                  <c:v>60.21</c:v>
                </c:pt>
                <c:pt idx="412">
                  <c:v>60.17</c:v>
                </c:pt>
                <c:pt idx="413">
                  <c:v>60.13</c:v>
                </c:pt>
                <c:pt idx="414">
                  <c:v>60.1</c:v>
                </c:pt>
                <c:pt idx="415">
                  <c:v>60.07</c:v>
                </c:pt>
                <c:pt idx="416">
                  <c:v>60.03</c:v>
                </c:pt>
                <c:pt idx="417">
                  <c:v>60.01</c:v>
                </c:pt>
                <c:pt idx="418">
                  <c:v>60</c:v>
                </c:pt>
                <c:pt idx="419">
                  <c:v>59.99</c:v>
                </c:pt>
                <c:pt idx="420">
                  <c:v>59.98</c:v>
                </c:pt>
                <c:pt idx="421">
                  <c:v>59.96</c:v>
                </c:pt>
                <c:pt idx="422">
                  <c:v>59.93</c:v>
                </c:pt>
                <c:pt idx="423">
                  <c:v>59.9</c:v>
                </c:pt>
                <c:pt idx="424">
                  <c:v>59.85</c:v>
                </c:pt>
                <c:pt idx="425">
                  <c:v>59.81</c:v>
                </c:pt>
                <c:pt idx="426">
                  <c:v>59.77</c:v>
                </c:pt>
                <c:pt idx="427">
                  <c:v>59.73</c:v>
                </c:pt>
                <c:pt idx="428">
                  <c:v>59.69</c:v>
                </c:pt>
                <c:pt idx="429">
                  <c:v>59.67</c:v>
                </c:pt>
                <c:pt idx="430">
                  <c:v>59.64</c:v>
                </c:pt>
                <c:pt idx="431">
                  <c:v>59.63</c:v>
                </c:pt>
                <c:pt idx="432">
                  <c:v>59.62</c:v>
                </c:pt>
                <c:pt idx="433">
                  <c:v>59.58</c:v>
                </c:pt>
                <c:pt idx="434">
                  <c:v>59.52</c:v>
                </c:pt>
                <c:pt idx="435">
                  <c:v>59.46</c:v>
                </c:pt>
                <c:pt idx="436">
                  <c:v>59.39</c:v>
                </c:pt>
                <c:pt idx="437">
                  <c:v>59.33</c:v>
                </c:pt>
                <c:pt idx="438">
                  <c:v>59.3</c:v>
                </c:pt>
                <c:pt idx="439">
                  <c:v>59.28</c:v>
                </c:pt>
                <c:pt idx="440">
                  <c:v>59.28</c:v>
                </c:pt>
                <c:pt idx="441">
                  <c:v>59.27</c:v>
                </c:pt>
                <c:pt idx="442">
                  <c:v>59.27</c:v>
                </c:pt>
                <c:pt idx="443">
                  <c:v>59.27</c:v>
                </c:pt>
                <c:pt idx="444">
                  <c:v>59.27</c:v>
                </c:pt>
                <c:pt idx="445">
                  <c:v>59.26</c:v>
                </c:pt>
                <c:pt idx="446">
                  <c:v>59.26</c:v>
                </c:pt>
                <c:pt idx="447">
                  <c:v>59.24</c:v>
                </c:pt>
                <c:pt idx="448">
                  <c:v>59.21</c:v>
                </c:pt>
                <c:pt idx="449">
                  <c:v>59.18</c:v>
                </c:pt>
                <c:pt idx="450">
                  <c:v>59.15</c:v>
                </c:pt>
                <c:pt idx="451">
                  <c:v>59.12</c:v>
                </c:pt>
                <c:pt idx="452">
                  <c:v>59.11</c:v>
                </c:pt>
                <c:pt idx="453">
                  <c:v>59.09</c:v>
                </c:pt>
                <c:pt idx="454">
                  <c:v>59.07</c:v>
                </c:pt>
                <c:pt idx="455">
                  <c:v>59.05</c:v>
                </c:pt>
                <c:pt idx="456">
                  <c:v>59.03</c:v>
                </c:pt>
                <c:pt idx="457">
                  <c:v>58.99</c:v>
                </c:pt>
                <c:pt idx="458">
                  <c:v>58.95</c:v>
                </c:pt>
                <c:pt idx="459">
                  <c:v>58.91</c:v>
                </c:pt>
                <c:pt idx="460">
                  <c:v>58.87</c:v>
                </c:pt>
                <c:pt idx="461">
                  <c:v>58.82</c:v>
                </c:pt>
                <c:pt idx="462">
                  <c:v>58.79</c:v>
                </c:pt>
                <c:pt idx="463">
                  <c:v>58.77</c:v>
                </c:pt>
                <c:pt idx="464">
                  <c:v>58.76</c:v>
                </c:pt>
                <c:pt idx="465">
                  <c:v>58.74</c:v>
                </c:pt>
                <c:pt idx="466">
                  <c:v>58.74</c:v>
                </c:pt>
                <c:pt idx="467">
                  <c:v>58.74</c:v>
                </c:pt>
                <c:pt idx="468">
                  <c:v>58.73</c:v>
                </c:pt>
                <c:pt idx="469">
                  <c:v>58.71</c:v>
                </c:pt>
                <c:pt idx="470">
                  <c:v>58.69</c:v>
                </c:pt>
                <c:pt idx="471">
                  <c:v>58.66</c:v>
                </c:pt>
                <c:pt idx="472">
                  <c:v>58.64</c:v>
                </c:pt>
                <c:pt idx="473">
                  <c:v>58.62</c:v>
                </c:pt>
                <c:pt idx="474">
                  <c:v>58.6</c:v>
                </c:pt>
                <c:pt idx="475">
                  <c:v>58.58</c:v>
                </c:pt>
                <c:pt idx="476">
                  <c:v>58.55</c:v>
                </c:pt>
                <c:pt idx="477">
                  <c:v>58.53</c:v>
                </c:pt>
                <c:pt idx="478">
                  <c:v>58.49</c:v>
                </c:pt>
                <c:pt idx="479">
                  <c:v>58.44</c:v>
                </c:pt>
                <c:pt idx="480">
                  <c:v>58.38</c:v>
                </c:pt>
                <c:pt idx="481">
                  <c:v>58.34</c:v>
                </c:pt>
                <c:pt idx="482">
                  <c:v>58.3</c:v>
                </c:pt>
                <c:pt idx="483">
                  <c:v>58.27</c:v>
                </c:pt>
                <c:pt idx="484">
                  <c:v>58.25</c:v>
                </c:pt>
                <c:pt idx="485">
                  <c:v>58.24</c:v>
                </c:pt>
                <c:pt idx="486">
                  <c:v>58.23</c:v>
                </c:pt>
                <c:pt idx="487">
                  <c:v>58.21</c:v>
                </c:pt>
                <c:pt idx="488">
                  <c:v>58.18</c:v>
                </c:pt>
                <c:pt idx="489">
                  <c:v>58.16</c:v>
                </c:pt>
                <c:pt idx="490">
                  <c:v>58.13</c:v>
                </c:pt>
                <c:pt idx="491">
                  <c:v>58.1</c:v>
                </c:pt>
                <c:pt idx="492">
                  <c:v>58.08</c:v>
                </c:pt>
                <c:pt idx="493">
                  <c:v>58.07</c:v>
                </c:pt>
                <c:pt idx="494">
                  <c:v>58.06</c:v>
                </c:pt>
                <c:pt idx="495">
                  <c:v>58.06</c:v>
                </c:pt>
                <c:pt idx="496">
                  <c:v>58.05</c:v>
                </c:pt>
                <c:pt idx="497">
                  <c:v>58.05</c:v>
                </c:pt>
                <c:pt idx="498">
                  <c:v>58.05</c:v>
                </c:pt>
                <c:pt idx="499">
                  <c:v>58.05</c:v>
                </c:pt>
                <c:pt idx="500">
                  <c:v>58.05</c:v>
                </c:pt>
                <c:pt idx="501">
                  <c:v>58.04</c:v>
                </c:pt>
                <c:pt idx="502">
                  <c:v>58.02</c:v>
                </c:pt>
                <c:pt idx="503">
                  <c:v>58</c:v>
                </c:pt>
                <c:pt idx="504">
                  <c:v>57.97</c:v>
                </c:pt>
                <c:pt idx="505">
                  <c:v>57.94</c:v>
                </c:pt>
                <c:pt idx="506">
                  <c:v>57.91</c:v>
                </c:pt>
                <c:pt idx="507">
                  <c:v>57.89</c:v>
                </c:pt>
                <c:pt idx="508">
                  <c:v>57.87</c:v>
                </c:pt>
                <c:pt idx="509">
                  <c:v>57.84</c:v>
                </c:pt>
                <c:pt idx="510">
                  <c:v>57.81</c:v>
                </c:pt>
                <c:pt idx="511">
                  <c:v>57.78</c:v>
                </c:pt>
                <c:pt idx="512">
                  <c:v>57.75</c:v>
                </c:pt>
                <c:pt idx="513">
                  <c:v>57.73</c:v>
                </c:pt>
                <c:pt idx="514">
                  <c:v>57.72</c:v>
                </c:pt>
                <c:pt idx="515">
                  <c:v>57.71</c:v>
                </c:pt>
                <c:pt idx="516">
                  <c:v>57.7</c:v>
                </c:pt>
                <c:pt idx="517">
                  <c:v>57.68</c:v>
                </c:pt>
                <c:pt idx="518">
                  <c:v>57.66</c:v>
                </c:pt>
                <c:pt idx="519">
                  <c:v>57.64</c:v>
                </c:pt>
                <c:pt idx="520">
                  <c:v>57.61</c:v>
                </c:pt>
                <c:pt idx="521">
                  <c:v>57.57</c:v>
                </c:pt>
                <c:pt idx="522">
                  <c:v>57.53</c:v>
                </c:pt>
                <c:pt idx="523">
                  <c:v>57.49</c:v>
                </c:pt>
                <c:pt idx="524">
                  <c:v>57.45</c:v>
                </c:pt>
                <c:pt idx="525">
                  <c:v>57.42</c:v>
                </c:pt>
                <c:pt idx="526">
                  <c:v>57.41</c:v>
                </c:pt>
                <c:pt idx="527">
                  <c:v>57.39</c:v>
                </c:pt>
                <c:pt idx="528">
                  <c:v>57.39</c:v>
                </c:pt>
                <c:pt idx="529">
                  <c:v>57.37</c:v>
                </c:pt>
                <c:pt idx="530">
                  <c:v>57.35</c:v>
                </c:pt>
                <c:pt idx="531">
                  <c:v>57.33</c:v>
                </c:pt>
                <c:pt idx="532">
                  <c:v>57.31</c:v>
                </c:pt>
                <c:pt idx="533">
                  <c:v>57.29</c:v>
                </c:pt>
                <c:pt idx="534">
                  <c:v>57.27</c:v>
                </c:pt>
                <c:pt idx="535">
                  <c:v>57.25</c:v>
                </c:pt>
                <c:pt idx="536">
                  <c:v>57.24</c:v>
                </c:pt>
                <c:pt idx="537">
                  <c:v>57.22</c:v>
                </c:pt>
                <c:pt idx="538">
                  <c:v>57.21</c:v>
                </c:pt>
                <c:pt idx="539">
                  <c:v>57.21</c:v>
                </c:pt>
                <c:pt idx="540">
                  <c:v>57.21</c:v>
                </c:pt>
                <c:pt idx="541">
                  <c:v>57.21</c:v>
                </c:pt>
                <c:pt idx="542">
                  <c:v>57.21</c:v>
                </c:pt>
                <c:pt idx="543">
                  <c:v>57.21</c:v>
                </c:pt>
                <c:pt idx="544">
                  <c:v>57.2</c:v>
                </c:pt>
                <c:pt idx="545">
                  <c:v>57.19</c:v>
                </c:pt>
                <c:pt idx="546">
                  <c:v>57.18</c:v>
                </c:pt>
                <c:pt idx="547">
                  <c:v>57.17</c:v>
                </c:pt>
                <c:pt idx="548">
                  <c:v>57.15</c:v>
                </c:pt>
                <c:pt idx="549">
                  <c:v>57.13</c:v>
                </c:pt>
                <c:pt idx="550">
                  <c:v>57.1</c:v>
                </c:pt>
                <c:pt idx="551">
                  <c:v>57.08</c:v>
                </c:pt>
                <c:pt idx="552">
                  <c:v>57.04</c:v>
                </c:pt>
                <c:pt idx="553">
                  <c:v>57.01</c:v>
                </c:pt>
                <c:pt idx="554">
                  <c:v>57</c:v>
                </c:pt>
                <c:pt idx="555">
                  <c:v>56.98</c:v>
                </c:pt>
                <c:pt idx="556">
                  <c:v>56.96</c:v>
                </c:pt>
                <c:pt idx="557">
                  <c:v>56.94</c:v>
                </c:pt>
                <c:pt idx="558">
                  <c:v>56.92</c:v>
                </c:pt>
                <c:pt idx="559">
                  <c:v>56.9</c:v>
                </c:pt>
                <c:pt idx="560">
                  <c:v>56.89</c:v>
                </c:pt>
                <c:pt idx="561">
                  <c:v>56.88</c:v>
                </c:pt>
                <c:pt idx="562">
                  <c:v>56.87</c:v>
                </c:pt>
                <c:pt idx="563">
                  <c:v>56.87</c:v>
                </c:pt>
                <c:pt idx="564">
                  <c:v>56.86</c:v>
                </c:pt>
                <c:pt idx="565">
                  <c:v>56.85</c:v>
                </c:pt>
                <c:pt idx="566">
                  <c:v>56.84</c:v>
                </c:pt>
                <c:pt idx="567">
                  <c:v>56.81</c:v>
                </c:pt>
                <c:pt idx="568">
                  <c:v>56.79</c:v>
                </c:pt>
                <c:pt idx="569">
                  <c:v>56.77</c:v>
                </c:pt>
                <c:pt idx="570">
                  <c:v>56.75</c:v>
                </c:pt>
                <c:pt idx="571">
                  <c:v>56.73</c:v>
                </c:pt>
                <c:pt idx="572">
                  <c:v>56.72</c:v>
                </c:pt>
                <c:pt idx="573">
                  <c:v>56.72</c:v>
                </c:pt>
                <c:pt idx="574">
                  <c:v>56.71</c:v>
                </c:pt>
                <c:pt idx="575">
                  <c:v>56.71</c:v>
                </c:pt>
                <c:pt idx="576">
                  <c:v>56.71</c:v>
                </c:pt>
                <c:pt idx="577">
                  <c:v>56.71</c:v>
                </c:pt>
                <c:pt idx="578">
                  <c:v>56.71</c:v>
                </c:pt>
                <c:pt idx="579">
                  <c:v>56.71</c:v>
                </c:pt>
                <c:pt idx="580">
                  <c:v>56.7</c:v>
                </c:pt>
                <c:pt idx="581">
                  <c:v>56.7</c:v>
                </c:pt>
                <c:pt idx="582">
                  <c:v>56.69</c:v>
                </c:pt>
                <c:pt idx="583">
                  <c:v>56.68</c:v>
                </c:pt>
                <c:pt idx="584">
                  <c:v>56.67</c:v>
                </c:pt>
                <c:pt idx="585">
                  <c:v>56.64</c:v>
                </c:pt>
                <c:pt idx="586">
                  <c:v>56.62</c:v>
                </c:pt>
                <c:pt idx="587">
                  <c:v>56.59</c:v>
                </c:pt>
                <c:pt idx="588">
                  <c:v>56.57</c:v>
                </c:pt>
                <c:pt idx="589">
                  <c:v>56.55</c:v>
                </c:pt>
                <c:pt idx="590">
                  <c:v>56.55</c:v>
                </c:pt>
                <c:pt idx="591">
                  <c:v>56.54</c:v>
                </c:pt>
                <c:pt idx="592">
                  <c:v>56.54</c:v>
                </c:pt>
                <c:pt idx="593">
                  <c:v>56.53</c:v>
                </c:pt>
                <c:pt idx="594">
                  <c:v>56.52</c:v>
                </c:pt>
                <c:pt idx="595">
                  <c:v>56.51</c:v>
                </c:pt>
                <c:pt idx="596">
                  <c:v>56.49</c:v>
                </c:pt>
                <c:pt idx="597">
                  <c:v>56.47</c:v>
                </c:pt>
                <c:pt idx="598">
                  <c:v>56.45</c:v>
                </c:pt>
                <c:pt idx="599">
                  <c:v>56.43</c:v>
                </c:pt>
                <c:pt idx="600">
                  <c:v>56.41</c:v>
                </c:pt>
                <c:pt idx="601">
                  <c:v>56.4</c:v>
                </c:pt>
                <c:pt idx="602">
                  <c:v>56.39</c:v>
                </c:pt>
                <c:pt idx="603">
                  <c:v>56.39</c:v>
                </c:pt>
                <c:pt idx="604">
                  <c:v>56.38</c:v>
                </c:pt>
                <c:pt idx="605">
                  <c:v>56.38</c:v>
                </c:pt>
                <c:pt idx="606">
                  <c:v>56.37</c:v>
                </c:pt>
                <c:pt idx="607">
                  <c:v>56.37</c:v>
                </c:pt>
                <c:pt idx="608">
                  <c:v>56.35</c:v>
                </c:pt>
                <c:pt idx="609">
                  <c:v>56.33</c:v>
                </c:pt>
                <c:pt idx="610">
                  <c:v>56.32</c:v>
                </c:pt>
                <c:pt idx="611">
                  <c:v>56.3</c:v>
                </c:pt>
                <c:pt idx="612">
                  <c:v>56.27</c:v>
                </c:pt>
                <c:pt idx="613">
                  <c:v>56.25</c:v>
                </c:pt>
                <c:pt idx="614">
                  <c:v>56.24</c:v>
                </c:pt>
                <c:pt idx="615">
                  <c:v>56.22</c:v>
                </c:pt>
                <c:pt idx="616">
                  <c:v>56.21</c:v>
                </c:pt>
                <c:pt idx="617">
                  <c:v>56.19</c:v>
                </c:pt>
                <c:pt idx="618">
                  <c:v>56.18</c:v>
                </c:pt>
                <c:pt idx="619">
                  <c:v>56.17</c:v>
                </c:pt>
                <c:pt idx="620">
                  <c:v>56.15</c:v>
                </c:pt>
                <c:pt idx="621">
                  <c:v>56.12</c:v>
                </c:pt>
                <c:pt idx="622">
                  <c:v>56.1</c:v>
                </c:pt>
                <c:pt idx="623">
                  <c:v>56.09</c:v>
                </c:pt>
                <c:pt idx="624">
                  <c:v>56.08</c:v>
                </c:pt>
                <c:pt idx="625">
                  <c:v>56.07</c:v>
                </c:pt>
                <c:pt idx="626">
                  <c:v>56.06</c:v>
                </c:pt>
                <c:pt idx="627">
                  <c:v>56.06</c:v>
                </c:pt>
                <c:pt idx="628">
                  <c:v>56.06</c:v>
                </c:pt>
                <c:pt idx="629">
                  <c:v>56.06</c:v>
                </c:pt>
                <c:pt idx="630">
                  <c:v>56.06</c:v>
                </c:pt>
                <c:pt idx="631">
                  <c:v>56.06</c:v>
                </c:pt>
                <c:pt idx="632">
                  <c:v>56.06</c:v>
                </c:pt>
                <c:pt idx="633">
                  <c:v>56.06</c:v>
                </c:pt>
                <c:pt idx="634">
                  <c:v>56.06</c:v>
                </c:pt>
                <c:pt idx="635">
                  <c:v>56.06</c:v>
                </c:pt>
                <c:pt idx="636">
                  <c:v>56.05</c:v>
                </c:pt>
                <c:pt idx="637">
                  <c:v>56.04</c:v>
                </c:pt>
                <c:pt idx="638">
                  <c:v>56.04</c:v>
                </c:pt>
                <c:pt idx="639">
                  <c:v>56.02</c:v>
                </c:pt>
                <c:pt idx="640">
                  <c:v>56.01</c:v>
                </c:pt>
                <c:pt idx="641">
                  <c:v>56</c:v>
                </c:pt>
                <c:pt idx="642">
                  <c:v>55.98</c:v>
                </c:pt>
                <c:pt idx="643">
                  <c:v>55.97</c:v>
                </c:pt>
                <c:pt idx="644">
                  <c:v>55.95</c:v>
                </c:pt>
                <c:pt idx="645">
                  <c:v>55.93</c:v>
                </c:pt>
                <c:pt idx="646">
                  <c:v>55.92</c:v>
                </c:pt>
                <c:pt idx="647">
                  <c:v>55.91</c:v>
                </c:pt>
                <c:pt idx="648">
                  <c:v>55.9</c:v>
                </c:pt>
                <c:pt idx="649">
                  <c:v>55.9</c:v>
                </c:pt>
                <c:pt idx="650">
                  <c:v>55.89</c:v>
                </c:pt>
                <c:pt idx="651">
                  <c:v>55.89</c:v>
                </c:pt>
                <c:pt idx="652">
                  <c:v>55.88</c:v>
                </c:pt>
                <c:pt idx="653">
                  <c:v>55.86</c:v>
                </c:pt>
                <c:pt idx="654">
                  <c:v>55.84</c:v>
                </c:pt>
                <c:pt idx="655">
                  <c:v>55.82</c:v>
                </c:pt>
                <c:pt idx="656">
                  <c:v>55.8</c:v>
                </c:pt>
                <c:pt idx="657">
                  <c:v>55.79</c:v>
                </c:pt>
                <c:pt idx="658">
                  <c:v>55.78</c:v>
                </c:pt>
                <c:pt idx="659">
                  <c:v>55.77</c:v>
                </c:pt>
                <c:pt idx="660">
                  <c:v>55.76</c:v>
                </c:pt>
                <c:pt idx="661">
                  <c:v>55.73</c:v>
                </c:pt>
                <c:pt idx="662">
                  <c:v>55.71</c:v>
                </c:pt>
                <c:pt idx="663">
                  <c:v>55.69</c:v>
                </c:pt>
                <c:pt idx="664">
                  <c:v>55.66</c:v>
                </c:pt>
                <c:pt idx="665">
                  <c:v>55.63</c:v>
                </c:pt>
                <c:pt idx="666">
                  <c:v>55.62</c:v>
                </c:pt>
                <c:pt idx="667">
                  <c:v>55.61</c:v>
                </c:pt>
                <c:pt idx="668">
                  <c:v>55.6</c:v>
                </c:pt>
                <c:pt idx="669">
                  <c:v>55.6</c:v>
                </c:pt>
                <c:pt idx="670">
                  <c:v>55.59</c:v>
                </c:pt>
                <c:pt idx="671">
                  <c:v>55.58</c:v>
                </c:pt>
                <c:pt idx="672">
                  <c:v>55.58</c:v>
                </c:pt>
                <c:pt idx="673">
                  <c:v>55.58</c:v>
                </c:pt>
                <c:pt idx="674">
                  <c:v>55.58</c:v>
                </c:pt>
                <c:pt idx="675">
                  <c:v>55.58</c:v>
                </c:pt>
                <c:pt idx="676">
                  <c:v>55.58</c:v>
                </c:pt>
                <c:pt idx="677">
                  <c:v>55.58</c:v>
                </c:pt>
                <c:pt idx="678">
                  <c:v>55.57</c:v>
                </c:pt>
                <c:pt idx="679">
                  <c:v>55.56</c:v>
                </c:pt>
                <c:pt idx="680">
                  <c:v>55.55</c:v>
                </c:pt>
                <c:pt idx="681">
                  <c:v>55.54</c:v>
                </c:pt>
                <c:pt idx="682">
                  <c:v>55.52</c:v>
                </c:pt>
                <c:pt idx="683">
                  <c:v>55.5</c:v>
                </c:pt>
                <c:pt idx="684">
                  <c:v>55.49</c:v>
                </c:pt>
                <c:pt idx="685">
                  <c:v>55.48</c:v>
                </c:pt>
                <c:pt idx="686">
                  <c:v>55.46</c:v>
                </c:pt>
                <c:pt idx="687">
                  <c:v>55.44</c:v>
                </c:pt>
                <c:pt idx="688">
                  <c:v>55.43</c:v>
                </c:pt>
                <c:pt idx="689">
                  <c:v>55.42</c:v>
                </c:pt>
                <c:pt idx="690">
                  <c:v>55.4</c:v>
                </c:pt>
                <c:pt idx="691">
                  <c:v>55.39</c:v>
                </c:pt>
                <c:pt idx="692">
                  <c:v>55.37</c:v>
                </c:pt>
                <c:pt idx="693">
                  <c:v>55.36</c:v>
                </c:pt>
                <c:pt idx="694">
                  <c:v>55.35</c:v>
                </c:pt>
                <c:pt idx="695">
                  <c:v>55.33</c:v>
                </c:pt>
                <c:pt idx="696">
                  <c:v>55.31</c:v>
                </c:pt>
                <c:pt idx="697">
                  <c:v>55.3</c:v>
                </c:pt>
                <c:pt idx="698">
                  <c:v>55.29</c:v>
                </c:pt>
                <c:pt idx="699">
                  <c:v>55.29</c:v>
                </c:pt>
                <c:pt idx="700">
                  <c:v>55.27</c:v>
                </c:pt>
                <c:pt idx="701">
                  <c:v>55.27</c:v>
                </c:pt>
                <c:pt idx="702">
                  <c:v>55.27</c:v>
                </c:pt>
                <c:pt idx="703">
                  <c:v>55.26</c:v>
                </c:pt>
                <c:pt idx="704">
                  <c:v>55.26</c:v>
                </c:pt>
                <c:pt idx="705">
                  <c:v>55.26</c:v>
                </c:pt>
                <c:pt idx="706">
                  <c:v>55.26</c:v>
                </c:pt>
                <c:pt idx="707">
                  <c:v>55.26</c:v>
                </c:pt>
                <c:pt idx="708">
                  <c:v>55.26</c:v>
                </c:pt>
                <c:pt idx="709">
                  <c:v>55.26</c:v>
                </c:pt>
                <c:pt idx="710">
                  <c:v>55.26</c:v>
                </c:pt>
                <c:pt idx="711">
                  <c:v>55.26</c:v>
                </c:pt>
                <c:pt idx="712">
                  <c:v>55.26</c:v>
                </c:pt>
                <c:pt idx="713">
                  <c:v>55.26</c:v>
                </c:pt>
                <c:pt idx="714">
                  <c:v>55.26</c:v>
                </c:pt>
                <c:pt idx="715">
                  <c:v>55.26</c:v>
                </c:pt>
                <c:pt idx="716">
                  <c:v>55.26</c:v>
                </c:pt>
                <c:pt idx="717">
                  <c:v>55.26</c:v>
                </c:pt>
                <c:pt idx="718">
                  <c:v>55.26</c:v>
                </c:pt>
                <c:pt idx="719">
                  <c:v>55.26</c:v>
                </c:pt>
                <c:pt idx="720">
                  <c:v>55.26</c:v>
                </c:pt>
                <c:pt idx="721">
                  <c:v>55.26</c:v>
                </c:pt>
                <c:pt idx="722">
                  <c:v>55.26</c:v>
                </c:pt>
                <c:pt idx="723">
                  <c:v>55.26</c:v>
                </c:pt>
                <c:pt idx="724">
                  <c:v>55.26</c:v>
                </c:pt>
                <c:pt idx="725">
                  <c:v>55.26</c:v>
                </c:pt>
                <c:pt idx="726">
                  <c:v>55.25</c:v>
                </c:pt>
                <c:pt idx="727">
                  <c:v>55.25</c:v>
                </c:pt>
                <c:pt idx="728">
                  <c:v>55.25</c:v>
                </c:pt>
                <c:pt idx="729">
                  <c:v>55.24</c:v>
                </c:pt>
                <c:pt idx="730">
                  <c:v>55.24</c:v>
                </c:pt>
                <c:pt idx="731">
                  <c:v>55.24</c:v>
                </c:pt>
                <c:pt idx="732">
                  <c:v>55.23</c:v>
                </c:pt>
                <c:pt idx="733">
                  <c:v>55.22</c:v>
                </c:pt>
                <c:pt idx="734">
                  <c:v>55.21</c:v>
                </c:pt>
                <c:pt idx="735">
                  <c:v>55.2</c:v>
                </c:pt>
                <c:pt idx="736">
                  <c:v>55.18</c:v>
                </c:pt>
                <c:pt idx="737">
                  <c:v>55.16</c:v>
                </c:pt>
                <c:pt idx="738">
                  <c:v>55.15</c:v>
                </c:pt>
                <c:pt idx="739">
                  <c:v>55.14</c:v>
                </c:pt>
                <c:pt idx="740">
                  <c:v>55.12</c:v>
                </c:pt>
                <c:pt idx="741">
                  <c:v>55.12</c:v>
                </c:pt>
                <c:pt idx="742">
                  <c:v>55.11</c:v>
                </c:pt>
                <c:pt idx="743">
                  <c:v>55.11</c:v>
                </c:pt>
                <c:pt idx="744">
                  <c:v>55.1</c:v>
                </c:pt>
                <c:pt idx="745">
                  <c:v>55.1</c:v>
                </c:pt>
                <c:pt idx="746">
                  <c:v>55.1</c:v>
                </c:pt>
                <c:pt idx="747">
                  <c:v>55.1</c:v>
                </c:pt>
                <c:pt idx="748">
                  <c:v>55.1</c:v>
                </c:pt>
                <c:pt idx="749">
                  <c:v>55.1</c:v>
                </c:pt>
                <c:pt idx="750">
                  <c:v>55.1</c:v>
                </c:pt>
                <c:pt idx="751">
                  <c:v>55.09</c:v>
                </c:pt>
                <c:pt idx="752">
                  <c:v>55.09</c:v>
                </c:pt>
                <c:pt idx="753">
                  <c:v>55.07</c:v>
                </c:pt>
                <c:pt idx="754">
                  <c:v>55.06</c:v>
                </c:pt>
                <c:pt idx="755">
                  <c:v>55.05</c:v>
                </c:pt>
                <c:pt idx="756">
                  <c:v>55.05</c:v>
                </c:pt>
                <c:pt idx="757">
                  <c:v>55.04</c:v>
                </c:pt>
                <c:pt idx="758">
                  <c:v>55.03</c:v>
                </c:pt>
                <c:pt idx="759">
                  <c:v>55.02</c:v>
                </c:pt>
                <c:pt idx="760">
                  <c:v>55.01</c:v>
                </c:pt>
                <c:pt idx="761">
                  <c:v>55</c:v>
                </c:pt>
                <c:pt idx="762">
                  <c:v>54.99</c:v>
                </c:pt>
                <c:pt idx="763">
                  <c:v>54.98</c:v>
                </c:pt>
                <c:pt idx="764">
                  <c:v>54.96</c:v>
                </c:pt>
                <c:pt idx="765">
                  <c:v>54.95</c:v>
                </c:pt>
                <c:pt idx="766">
                  <c:v>54.92</c:v>
                </c:pt>
                <c:pt idx="767">
                  <c:v>54.91</c:v>
                </c:pt>
                <c:pt idx="768">
                  <c:v>54.89</c:v>
                </c:pt>
                <c:pt idx="769">
                  <c:v>54.88</c:v>
                </c:pt>
                <c:pt idx="770">
                  <c:v>54.87</c:v>
                </c:pt>
                <c:pt idx="771">
                  <c:v>54.85</c:v>
                </c:pt>
                <c:pt idx="772">
                  <c:v>54.85</c:v>
                </c:pt>
                <c:pt idx="773">
                  <c:v>54.85</c:v>
                </c:pt>
                <c:pt idx="774">
                  <c:v>54.84</c:v>
                </c:pt>
                <c:pt idx="775">
                  <c:v>54.83</c:v>
                </c:pt>
                <c:pt idx="776">
                  <c:v>54.82</c:v>
                </c:pt>
                <c:pt idx="777">
                  <c:v>54.82</c:v>
                </c:pt>
                <c:pt idx="778">
                  <c:v>54.81</c:v>
                </c:pt>
                <c:pt idx="779">
                  <c:v>54.8</c:v>
                </c:pt>
                <c:pt idx="780">
                  <c:v>54.79</c:v>
                </c:pt>
                <c:pt idx="781">
                  <c:v>54.79</c:v>
                </c:pt>
                <c:pt idx="782">
                  <c:v>54.79</c:v>
                </c:pt>
                <c:pt idx="783">
                  <c:v>54.79</c:v>
                </c:pt>
                <c:pt idx="784">
                  <c:v>54.79</c:v>
                </c:pt>
                <c:pt idx="785">
                  <c:v>54.78</c:v>
                </c:pt>
                <c:pt idx="786">
                  <c:v>54.78</c:v>
                </c:pt>
                <c:pt idx="787">
                  <c:v>54.78</c:v>
                </c:pt>
                <c:pt idx="788">
                  <c:v>54.77</c:v>
                </c:pt>
                <c:pt idx="789">
                  <c:v>54.77</c:v>
                </c:pt>
                <c:pt idx="790">
                  <c:v>54.77</c:v>
                </c:pt>
                <c:pt idx="791">
                  <c:v>54.77</c:v>
                </c:pt>
                <c:pt idx="792">
                  <c:v>54.77</c:v>
                </c:pt>
                <c:pt idx="793">
                  <c:v>54.77</c:v>
                </c:pt>
                <c:pt idx="794">
                  <c:v>54.77</c:v>
                </c:pt>
                <c:pt idx="795">
                  <c:v>54.76</c:v>
                </c:pt>
                <c:pt idx="796">
                  <c:v>54.76</c:v>
                </c:pt>
                <c:pt idx="797">
                  <c:v>54.76</c:v>
                </c:pt>
                <c:pt idx="798">
                  <c:v>54.76</c:v>
                </c:pt>
                <c:pt idx="799">
                  <c:v>54.76</c:v>
                </c:pt>
                <c:pt idx="800">
                  <c:v>54.75</c:v>
                </c:pt>
                <c:pt idx="801">
                  <c:v>54.75</c:v>
                </c:pt>
                <c:pt idx="802">
                  <c:v>54.74</c:v>
                </c:pt>
                <c:pt idx="803">
                  <c:v>54.73</c:v>
                </c:pt>
                <c:pt idx="804">
                  <c:v>54.73</c:v>
                </c:pt>
                <c:pt idx="805">
                  <c:v>54.72</c:v>
                </c:pt>
                <c:pt idx="806">
                  <c:v>54.72</c:v>
                </c:pt>
                <c:pt idx="807">
                  <c:v>54.71</c:v>
                </c:pt>
                <c:pt idx="808">
                  <c:v>54.71</c:v>
                </c:pt>
                <c:pt idx="809">
                  <c:v>54.71</c:v>
                </c:pt>
                <c:pt idx="810">
                  <c:v>54.71</c:v>
                </c:pt>
                <c:pt idx="811">
                  <c:v>54.71</c:v>
                </c:pt>
                <c:pt idx="812">
                  <c:v>54.71</c:v>
                </c:pt>
                <c:pt idx="813">
                  <c:v>54.7</c:v>
                </c:pt>
                <c:pt idx="814">
                  <c:v>54.7</c:v>
                </c:pt>
                <c:pt idx="815">
                  <c:v>54.7</c:v>
                </c:pt>
                <c:pt idx="816">
                  <c:v>54.69</c:v>
                </c:pt>
                <c:pt idx="817">
                  <c:v>54.69</c:v>
                </c:pt>
                <c:pt idx="818">
                  <c:v>54.68</c:v>
                </c:pt>
                <c:pt idx="819">
                  <c:v>54.68</c:v>
                </c:pt>
                <c:pt idx="820">
                  <c:v>54.68</c:v>
                </c:pt>
                <c:pt idx="821">
                  <c:v>54.67</c:v>
                </c:pt>
                <c:pt idx="822">
                  <c:v>54.67</c:v>
                </c:pt>
                <c:pt idx="823">
                  <c:v>54.67</c:v>
                </c:pt>
                <c:pt idx="824">
                  <c:v>54.67</c:v>
                </c:pt>
                <c:pt idx="825">
                  <c:v>54.67</c:v>
                </c:pt>
                <c:pt idx="826">
                  <c:v>54.67</c:v>
                </c:pt>
                <c:pt idx="827">
                  <c:v>54.67</c:v>
                </c:pt>
                <c:pt idx="828">
                  <c:v>54.67</c:v>
                </c:pt>
                <c:pt idx="829">
                  <c:v>54.67</c:v>
                </c:pt>
                <c:pt idx="830">
                  <c:v>54.67</c:v>
                </c:pt>
                <c:pt idx="831">
                  <c:v>54.67</c:v>
                </c:pt>
                <c:pt idx="832">
                  <c:v>54.67</c:v>
                </c:pt>
                <c:pt idx="833">
                  <c:v>54.67</c:v>
                </c:pt>
                <c:pt idx="834">
                  <c:v>54.67</c:v>
                </c:pt>
                <c:pt idx="835">
                  <c:v>54.67</c:v>
                </c:pt>
                <c:pt idx="836">
                  <c:v>54.67</c:v>
                </c:pt>
                <c:pt idx="837">
                  <c:v>54.67</c:v>
                </c:pt>
                <c:pt idx="838">
                  <c:v>54.67</c:v>
                </c:pt>
                <c:pt idx="839">
                  <c:v>54.67</c:v>
                </c:pt>
                <c:pt idx="840">
                  <c:v>54.67</c:v>
                </c:pt>
                <c:pt idx="841">
                  <c:v>54.67</c:v>
                </c:pt>
                <c:pt idx="842">
                  <c:v>54.67</c:v>
                </c:pt>
                <c:pt idx="843">
                  <c:v>54.67</c:v>
                </c:pt>
                <c:pt idx="844">
                  <c:v>54.67</c:v>
                </c:pt>
                <c:pt idx="845">
                  <c:v>54.67</c:v>
                </c:pt>
                <c:pt idx="846">
                  <c:v>54.67</c:v>
                </c:pt>
                <c:pt idx="847">
                  <c:v>54.67</c:v>
                </c:pt>
                <c:pt idx="848">
                  <c:v>54.67</c:v>
                </c:pt>
                <c:pt idx="849">
                  <c:v>54.67</c:v>
                </c:pt>
                <c:pt idx="850">
                  <c:v>54.67</c:v>
                </c:pt>
                <c:pt idx="851">
                  <c:v>54.67</c:v>
                </c:pt>
                <c:pt idx="852">
                  <c:v>54.67</c:v>
                </c:pt>
                <c:pt idx="853">
                  <c:v>54.67</c:v>
                </c:pt>
                <c:pt idx="854">
                  <c:v>54.67</c:v>
                </c:pt>
                <c:pt idx="855">
                  <c:v>54.67</c:v>
                </c:pt>
                <c:pt idx="856">
                  <c:v>54.66</c:v>
                </c:pt>
                <c:pt idx="857">
                  <c:v>54.66</c:v>
                </c:pt>
                <c:pt idx="858">
                  <c:v>54.66</c:v>
                </c:pt>
                <c:pt idx="859">
                  <c:v>54.66</c:v>
                </c:pt>
                <c:pt idx="860">
                  <c:v>54.66</c:v>
                </c:pt>
                <c:pt idx="861">
                  <c:v>54.65</c:v>
                </c:pt>
                <c:pt idx="862">
                  <c:v>54.65</c:v>
                </c:pt>
                <c:pt idx="863">
                  <c:v>54.65</c:v>
                </c:pt>
                <c:pt idx="864">
                  <c:v>54.65</c:v>
                </c:pt>
                <c:pt idx="865">
                  <c:v>54.65</c:v>
                </c:pt>
                <c:pt idx="866">
                  <c:v>54.65</c:v>
                </c:pt>
                <c:pt idx="867">
                  <c:v>54.65</c:v>
                </c:pt>
                <c:pt idx="868">
                  <c:v>54.65</c:v>
                </c:pt>
                <c:pt idx="869">
                  <c:v>54.65</c:v>
                </c:pt>
                <c:pt idx="870">
                  <c:v>54.64</c:v>
                </c:pt>
                <c:pt idx="871">
                  <c:v>54.64</c:v>
                </c:pt>
                <c:pt idx="872">
                  <c:v>54.64</c:v>
                </c:pt>
                <c:pt idx="873">
                  <c:v>54.63</c:v>
                </c:pt>
                <c:pt idx="874">
                  <c:v>54.63</c:v>
                </c:pt>
                <c:pt idx="875">
                  <c:v>54.63</c:v>
                </c:pt>
                <c:pt idx="876">
                  <c:v>54.63</c:v>
                </c:pt>
                <c:pt idx="877">
                  <c:v>54.63</c:v>
                </c:pt>
                <c:pt idx="878">
                  <c:v>54.63</c:v>
                </c:pt>
                <c:pt idx="879">
                  <c:v>54.63</c:v>
                </c:pt>
                <c:pt idx="880">
                  <c:v>54.63</c:v>
                </c:pt>
                <c:pt idx="881">
                  <c:v>54.63</c:v>
                </c:pt>
                <c:pt idx="882">
                  <c:v>54.63</c:v>
                </c:pt>
                <c:pt idx="883">
                  <c:v>54.63</c:v>
                </c:pt>
                <c:pt idx="884">
                  <c:v>54.63</c:v>
                </c:pt>
                <c:pt idx="885">
                  <c:v>54.63</c:v>
                </c:pt>
                <c:pt idx="886">
                  <c:v>54.63</c:v>
                </c:pt>
                <c:pt idx="887">
                  <c:v>54.63</c:v>
                </c:pt>
                <c:pt idx="888">
                  <c:v>54.63</c:v>
                </c:pt>
                <c:pt idx="889">
                  <c:v>54.63</c:v>
                </c:pt>
                <c:pt idx="890">
                  <c:v>54.63</c:v>
                </c:pt>
                <c:pt idx="891">
                  <c:v>54.63</c:v>
                </c:pt>
                <c:pt idx="892">
                  <c:v>54.63</c:v>
                </c:pt>
                <c:pt idx="893">
                  <c:v>54.63</c:v>
                </c:pt>
                <c:pt idx="894">
                  <c:v>54.63</c:v>
                </c:pt>
                <c:pt idx="895">
                  <c:v>54.63</c:v>
                </c:pt>
                <c:pt idx="896">
                  <c:v>54.63</c:v>
                </c:pt>
                <c:pt idx="897">
                  <c:v>54.63</c:v>
                </c:pt>
                <c:pt idx="898">
                  <c:v>54.63</c:v>
                </c:pt>
                <c:pt idx="899">
                  <c:v>54.63</c:v>
                </c:pt>
                <c:pt idx="900">
                  <c:v>54.63</c:v>
                </c:pt>
                <c:pt idx="901">
                  <c:v>54.63</c:v>
                </c:pt>
                <c:pt idx="902">
                  <c:v>54.62</c:v>
                </c:pt>
                <c:pt idx="903">
                  <c:v>54.62</c:v>
                </c:pt>
                <c:pt idx="904">
                  <c:v>54.61</c:v>
                </c:pt>
                <c:pt idx="905">
                  <c:v>54.6</c:v>
                </c:pt>
                <c:pt idx="906">
                  <c:v>54.59</c:v>
                </c:pt>
                <c:pt idx="907">
                  <c:v>54.58</c:v>
                </c:pt>
                <c:pt idx="908">
                  <c:v>54.57</c:v>
                </c:pt>
                <c:pt idx="909">
                  <c:v>54.57</c:v>
                </c:pt>
                <c:pt idx="910">
                  <c:v>54.56</c:v>
                </c:pt>
                <c:pt idx="911">
                  <c:v>54.55</c:v>
                </c:pt>
                <c:pt idx="912">
                  <c:v>54.54</c:v>
                </c:pt>
                <c:pt idx="913">
                  <c:v>54.52</c:v>
                </c:pt>
                <c:pt idx="914">
                  <c:v>54.51</c:v>
                </c:pt>
                <c:pt idx="915">
                  <c:v>54.5</c:v>
                </c:pt>
                <c:pt idx="916">
                  <c:v>54.49</c:v>
                </c:pt>
                <c:pt idx="917">
                  <c:v>54.47</c:v>
                </c:pt>
                <c:pt idx="918">
                  <c:v>54.47</c:v>
                </c:pt>
                <c:pt idx="919">
                  <c:v>54.46</c:v>
                </c:pt>
                <c:pt idx="920">
                  <c:v>54.46</c:v>
                </c:pt>
                <c:pt idx="921">
                  <c:v>54.46</c:v>
                </c:pt>
                <c:pt idx="922">
                  <c:v>54.46</c:v>
                </c:pt>
                <c:pt idx="923">
                  <c:v>54.45</c:v>
                </c:pt>
                <c:pt idx="924">
                  <c:v>54.45</c:v>
                </c:pt>
                <c:pt idx="925">
                  <c:v>54.45</c:v>
                </c:pt>
                <c:pt idx="926">
                  <c:v>54.44</c:v>
                </c:pt>
                <c:pt idx="927">
                  <c:v>54.44</c:v>
                </c:pt>
                <c:pt idx="928">
                  <c:v>54.43</c:v>
                </c:pt>
                <c:pt idx="929">
                  <c:v>54.42</c:v>
                </c:pt>
                <c:pt idx="930">
                  <c:v>54.42</c:v>
                </c:pt>
                <c:pt idx="931">
                  <c:v>54.42</c:v>
                </c:pt>
                <c:pt idx="932">
                  <c:v>54.42</c:v>
                </c:pt>
                <c:pt idx="933">
                  <c:v>54.41</c:v>
                </c:pt>
                <c:pt idx="934">
                  <c:v>54.41</c:v>
                </c:pt>
                <c:pt idx="935">
                  <c:v>54.41</c:v>
                </c:pt>
                <c:pt idx="936">
                  <c:v>54.4</c:v>
                </c:pt>
                <c:pt idx="937">
                  <c:v>54.4</c:v>
                </c:pt>
                <c:pt idx="938">
                  <c:v>54.39</c:v>
                </c:pt>
                <c:pt idx="939">
                  <c:v>54.39</c:v>
                </c:pt>
                <c:pt idx="940">
                  <c:v>54.39</c:v>
                </c:pt>
                <c:pt idx="941">
                  <c:v>54.39</c:v>
                </c:pt>
                <c:pt idx="942">
                  <c:v>54.38</c:v>
                </c:pt>
                <c:pt idx="943">
                  <c:v>54.38</c:v>
                </c:pt>
                <c:pt idx="944">
                  <c:v>54.38</c:v>
                </c:pt>
                <c:pt idx="945">
                  <c:v>54.37</c:v>
                </c:pt>
                <c:pt idx="946">
                  <c:v>54.37</c:v>
                </c:pt>
                <c:pt idx="947">
                  <c:v>54.36</c:v>
                </c:pt>
                <c:pt idx="948">
                  <c:v>54.36</c:v>
                </c:pt>
                <c:pt idx="949">
                  <c:v>54.35</c:v>
                </c:pt>
                <c:pt idx="950">
                  <c:v>54.35</c:v>
                </c:pt>
                <c:pt idx="951">
                  <c:v>54.36</c:v>
                </c:pt>
                <c:pt idx="952">
                  <c:v>54.35</c:v>
                </c:pt>
                <c:pt idx="953">
                  <c:v>54.35</c:v>
                </c:pt>
                <c:pt idx="954">
                  <c:v>54.35</c:v>
                </c:pt>
                <c:pt idx="955">
                  <c:v>54.35</c:v>
                </c:pt>
                <c:pt idx="956">
                  <c:v>54.35</c:v>
                </c:pt>
                <c:pt idx="957">
                  <c:v>54.35</c:v>
                </c:pt>
                <c:pt idx="958">
                  <c:v>54.35</c:v>
                </c:pt>
                <c:pt idx="959">
                  <c:v>54.35</c:v>
                </c:pt>
                <c:pt idx="960">
                  <c:v>54.34</c:v>
                </c:pt>
                <c:pt idx="961">
                  <c:v>54.34</c:v>
                </c:pt>
                <c:pt idx="962">
                  <c:v>54.34</c:v>
                </c:pt>
                <c:pt idx="963">
                  <c:v>54.34</c:v>
                </c:pt>
                <c:pt idx="964">
                  <c:v>54.34</c:v>
                </c:pt>
                <c:pt idx="965">
                  <c:v>54.35</c:v>
                </c:pt>
                <c:pt idx="966">
                  <c:v>54.35</c:v>
                </c:pt>
                <c:pt idx="967">
                  <c:v>54.35</c:v>
                </c:pt>
                <c:pt idx="968">
                  <c:v>54.34</c:v>
                </c:pt>
                <c:pt idx="969">
                  <c:v>54.34</c:v>
                </c:pt>
                <c:pt idx="970">
                  <c:v>54.34</c:v>
                </c:pt>
                <c:pt idx="971">
                  <c:v>54.34</c:v>
                </c:pt>
                <c:pt idx="972">
                  <c:v>54.34</c:v>
                </c:pt>
                <c:pt idx="973">
                  <c:v>54.34</c:v>
                </c:pt>
                <c:pt idx="974">
                  <c:v>54.34</c:v>
                </c:pt>
                <c:pt idx="975">
                  <c:v>54.34</c:v>
                </c:pt>
                <c:pt idx="976">
                  <c:v>54.34</c:v>
                </c:pt>
                <c:pt idx="977">
                  <c:v>54.34</c:v>
                </c:pt>
                <c:pt idx="978">
                  <c:v>54.34</c:v>
                </c:pt>
                <c:pt idx="979">
                  <c:v>54.34</c:v>
                </c:pt>
                <c:pt idx="980">
                  <c:v>54.34</c:v>
                </c:pt>
                <c:pt idx="981">
                  <c:v>54.34</c:v>
                </c:pt>
                <c:pt idx="982">
                  <c:v>54.35</c:v>
                </c:pt>
                <c:pt idx="983">
                  <c:v>54.35</c:v>
                </c:pt>
                <c:pt idx="984">
                  <c:v>54.35</c:v>
                </c:pt>
                <c:pt idx="985">
                  <c:v>54.34</c:v>
                </c:pt>
                <c:pt idx="986">
                  <c:v>54.34</c:v>
                </c:pt>
                <c:pt idx="987">
                  <c:v>54.34</c:v>
                </c:pt>
                <c:pt idx="988">
                  <c:v>54.34</c:v>
                </c:pt>
                <c:pt idx="989">
                  <c:v>54.34</c:v>
                </c:pt>
                <c:pt idx="990">
                  <c:v>54.34</c:v>
                </c:pt>
                <c:pt idx="991">
                  <c:v>54.34</c:v>
                </c:pt>
                <c:pt idx="992">
                  <c:v>54.34</c:v>
                </c:pt>
                <c:pt idx="993">
                  <c:v>54.35</c:v>
                </c:pt>
                <c:pt idx="994">
                  <c:v>54.36</c:v>
                </c:pt>
                <c:pt idx="995">
                  <c:v>54.37</c:v>
                </c:pt>
                <c:pt idx="996">
                  <c:v>54.37</c:v>
                </c:pt>
                <c:pt idx="997">
                  <c:v>54.38</c:v>
                </c:pt>
                <c:pt idx="998">
                  <c:v>54.38</c:v>
                </c:pt>
                <c:pt idx="999">
                  <c:v>54.39</c:v>
                </c:pt>
                <c:pt idx="1000">
                  <c:v>54.39</c:v>
                </c:pt>
                <c:pt idx="1001">
                  <c:v>54.39</c:v>
                </c:pt>
                <c:pt idx="1002">
                  <c:v>54.39</c:v>
                </c:pt>
                <c:pt idx="1003">
                  <c:v>54.4</c:v>
                </c:pt>
                <c:pt idx="1004">
                  <c:v>54.41</c:v>
                </c:pt>
                <c:pt idx="1005">
                  <c:v>54.41</c:v>
                </c:pt>
                <c:pt idx="1006">
                  <c:v>54.41</c:v>
                </c:pt>
                <c:pt idx="1007">
                  <c:v>54.41</c:v>
                </c:pt>
                <c:pt idx="1008">
                  <c:v>54.42</c:v>
                </c:pt>
                <c:pt idx="1009">
                  <c:v>54.42</c:v>
                </c:pt>
                <c:pt idx="1010">
                  <c:v>54.42</c:v>
                </c:pt>
                <c:pt idx="1011">
                  <c:v>54.42</c:v>
                </c:pt>
                <c:pt idx="1012">
                  <c:v>54.42</c:v>
                </c:pt>
                <c:pt idx="1013">
                  <c:v>54.42</c:v>
                </c:pt>
                <c:pt idx="1014">
                  <c:v>54.42</c:v>
                </c:pt>
                <c:pt idx="1015">
                  <c:v>54.43</c:v>
                </c:pt>
                <c:pt idx="1016">
                  <c:v>54.44</c:v>
                </c:pt>
                <c:pt idx="1017">
                  <c:v>54.45</c:v>
                </c:pt>
                <c:pt idx="1018">
                  <c:v>54.46</c:v>
                </c:pt>
                <c:pt idx="1019">
                  <c:v>54.46</c:v>
                </c:pt>
                <c:pt idx="1020">
                  <c:v>54.47</c:v>
                </c:pt>
                <c:pt idx="1021">
                  <c:v>54.47</c:v>
                </c:pt>
                <c:pt idx="1022">
                  <c:v>54.48</c:v>
                </c:pt>
                <c:pt idx="1023">
                  <c:v>54.49</c:v>
                </c:pt>
                <c:pt idx="1024">
                  <c:v>54.49</c:v>
                </c:pt>
                <c:pt idx="1025">
                  <c:v>54.49</c:v>
                </c:pt>
                <c:pt idx="1026">
                  <c:v>54.5</c:v>
                </c:pt>
                <c:pt idx="1027">
                  <c:v>54.51</c:v>
                </c:pt>
                <c:pt idx="1028">
                  <c:v>54.52</c:v>
                </c:pt>
                <c:pt idx="1029">
                  <c:v>54.52</c:v>
                </c:pt>
                <c:pt idx="1030">
                  <c:v>54.54</c:v>
                </c:pt>
                <c:pt idx="1031">
                  <c:v>54.54</c:v>
                </c:pt>
                <c:pt idx="1032">
                  <c:v>54.55</c:v>
                </c:pt>
                <c:pt idx="1033">
                  <c:v>54.56</c:v>
                </c:pt>
                <c:pt idx="1034">
                  <c:v>54.56</c:v>
                </c:pt>
                <c:pt idx="1035">
                  <c:v>54.57</c:v>
                </c:pt>
                <c:pt idx="1036">
                  <c:v>54.58</c:v>
                </c:pt>
                <c:pt idx="1037">
                  <c:v>54.58</c:v>
                </c:pt>
                <c:pt idx="1038">
                  <c:v>54.59</c:v>
                </c:pt>
                <c:pt idx="1039">
                  <c:v>54.6</c:v>
                </c:pt>
                <c:pt idx="1040">
                  <c:v>54.61</c:v>
                </c:pt>
                <c:pt idx="1041">
                  <c:v>54.61</c:v>
                </c:pt>
                <c:pt idx="1042">
                  <c:v>54.62</c:v>
                </c:pt>
                <c:pt idx="1043">
                  <c:v>54.62</c:v>
                </c:pt>
                <c:pt idx="1044">
                  <c:v>54.63</c:v>
                </c:pt>
                <c:pt idx="1045">
                  <c:v>54.63</c:v>
                </c:pt>
                <c:pt idx="1046">
                  <c:v>54.63</c:v>
                </c:pt>
                <c:pt idx="1047">
                  <c:v>54.63</c:v>
                </c:pt>
                <c:pt idx="1048">
                  <c:v>54.63</c:v>
                </c:pt>
                <c:pt idx="1049">
                  <c:v>54.63</c:v>
                </c:pt>
                <c:pt idx="1050">
                  <c:v>54.63</c:v>
                </c:pt>
                <c:pt idx="1051">
                  <c:v>54.63</c:v>
                </c:pt>
                <c:pt idx="1052">
                  <c:v>54.63</c:v>
                </c:pt>
                <c:pt idx="1053">
                  <c:v>54.63</c:v>
                </c:pt>
                <c:pt idx="1054">
                  <c:v>54.63</c:v>
                </c:pt>
                <c:pt idx="1055">
                  <c:v>54.63</c:v>
                </c:pt>
                <c:pt idx="1056">
                  <c:v>54.63</c:v>
                </c:pt>
                <c:pt idx="1057">
                  <c:v>54.63</c:v>
                </c:pt>
                <c:pt idx="1058">
                  <c:v>54.63</c:v>
                </c:pt>
                <c:pt idx="1059">
                  <c:v>54.63</c:v>
                </c:pt>
                <c:pt idx="1060">
                  <c:v>54.63</c:v>
                </c:pt>
                <c:pt idx="1061">
                  <c:v>54.63</c:v>
                </c:pt>
                <c:pt idx="1062">
                  <c:v>54.63</c:v>
                </c:pt>
                <c:pt idx="1063">
                  <c:v>54.63</c:v>
                </c:pt>
                <c:pt idx="1064">
                  <c:v>54.63</c:v>
                </c:pt>
                <c:pt idx="1065">
                  <c:v>54.63</c:v>
                </c:pt>
                <c:pt idx="1066">
                  <c:v>54.63</c:v>
                </c:pt>
                <c:pt idx="1067">
                  <c:v>54.63</c:v>
                </c:pt>
                <c:pt idx="1068">
                  <c:v>54.63</c:v>
                </c:pt>
                <c:pt idx="1069">
                  <c:v>54.63</c:v>
                </c:pt>
                <c:pt idx="1070">
                  <c:v>54.63</c:v>
                </c:pt>
                <c:pt idx="1071">
                  <c:v>54.63</c:v>
                </c:pt>
                <c:pt idx="1072">
                  <c:v>54.63</c:v>
                </c:pt>
                <c:pt idx="1073">
                  <c:v>54.64</c:v>
                </c:pt>
                <c:pt idx="1074">
                  <c:v>54.64</c:v>
                </c:pt>
                <c:pt idx="1075">
                  <c:v>54.64</c:v>
                </c:pt>
                <c:pt idx="1076">
                  <c:v>54.65</c:v>
                </c:pt>
                <c:pt idx="1077">
                  <c:v>54.65</c:v>
                </c:pt>
                <c:pt idx="1078">
                  <c:v>54.65</c:v>
                </c:pt>
                <c:pt idx="1079">
                  <c:v>54.65</c:v>
                </c:pt>
                <c:pt idx="1080">
                  <c:v>54.65</c:v>
                </c:pt>
                <c:pt idx="1081">
                  <c:v>54.66</c:v>
                </c:pt>
                <c:pt idx="1082">
                  <c:v>54.66</c:v>
                </c:pt>
                <c:pt idx="1083">
                  <c:v>54.66</c:v>
                </c:pt>
                <c:pt idx="1084">
                  <c:v>54.67</c:v>
                </c:pt>
                <c:pt idx="1085">
                  <c:v>54.67</c:v>
                </c:pt>
                <c:pt idx="1086">
                  <c:v>54.67</c:v>
                </c:pt>
                <c:pt idx="1087">
                  <c:v>54.67</c:v>
                </c:pt>
                <c:pt idx="1088">
                  <c:v>54.68</c:v>
                </c:pt>
                <c:pt idx="1089">
                  <c:v>54.68</c:v>
                </c:pt>
                <c:pt idx="1090">
                  <c:v>54.68</c:v>
                </c:pt>
                <c:pt idx="1091">
                  <c:v>54.68</c:v>
                </c:pt>
                <c:pt idx="1092">
                  <c:v>54.68</c:v>
                </c:pt>
                <c:pt idx="1093">
                  <c:v>54.68</c:v>
                </c:pt>
                <c:pt idx="1094">
                  <c:v>54.69</c:v>
                </c:pt>
                <c:pt idx="1095">
                  <c:v>54.69</c:v>
                </c:pt>
                <c:pt idx="1096">
                  <c:v>54.69</c:v>
                </c:pt>
                <c:pt idx="1097">
                  <c:v>54.69</c:v>
                </c:pt>
                <c:pt idx="1098">
                  <c:v>54.69</c:v>
                </c:pt>
                <c:pt idx="1099">
                  <c:v>54.69</c:v>
                </c:pt>
                <c:pt idx="1100">
                  <c:v>54.69</c:v>
                </c:pt>
                <c:pt idx="1101">
                  <c:v>54.69</c:v>
                </c:pt>
                <c:pt idx="1102">
                  <c:v>54.69</c:v>
                </c:pt>
                <c:pt idx="1103">
                  <c:v>54.69</c:v>
                </c:pt>
                <c:pt idx="1104">
                  <c:v>54.69</c:v>
                </c:pt>
                <c:pt idx="1105">
                  <c:v>54.69</c:v>
                </c:pt>
                <c:pt idx="1106">
                  <c:v>54.7</c:v>
                </c:pt>
                <c:pt idx="1107">
                  <c:v>54.7</c:v>
                </c:pt>
                <c:pt idx="1108">
                  <c:v>54.7</c:v>
                </c:pt>
                <c:pt idx="1109">
                  <c:v>54.7</c:v>
                </c:pt>
                <c:pt idx="1110">
                  <c:v>54.69</c:v>
                </c:pt>
                <c:pt idx="1111">
                  <c:v>54.69</c:v>
                </c:pt>
                <c:pt idx="1112">
                  <c:v>54.69</c:v>
                </c:pt>
                <c:pt idx="1113">
                  <c:v>54.69</c:v>
                </c:pt>
                <c:pt idx="1114">
                  <c:v>54.7</c:v>
                </c:pt>
                <c:pt idx="1115">
                  <c:v>54.69</c:v>
                </c:pt>
                <c:pt idx="1116">
                  <c:v>54.68</c:v>
                </c:pt>
                <c:pt idx="1117">
                  <c:v>54.68</c:v>
                </c:pt>
                <c:pt idx="1118">
                  <c:v>54.68</c:v>
                </c:pt>
                <c:pt idx="1119">
                  <c:v>54.68</c:v>
                </c:pt>
                <c:pt idx="1120">
                  <c:v>54.67</c:v>
                </c:pt>
                <c:pt idx="1121">
                  <c:v>54.67</c:v>
                </c:pt>
                <c:pt idx="1122">
                  <c:v>54.67</c:v>
                </c:pt>
                <c:pt idx="1123">
                  <c:v>54.67</c:v>
                </c:pt>
                <c:pt idx="1124">
                  <c:v>54.67</c:v>
                </c:pt>
                <c:pt idx="1125">
                  <c:v>54.67</c:v>
                </c:pt>
                <c:pt idx="1126">
                  <c:v>54.67</c:v>
                </c:pt>
                <c:pt idx="1127">
                  <c:v>54.67</c:v>
                </c:pt>
                <c:pt idx="1128">
                  <c:v>54.67</c:v>
                </c:pt>
                <c:pt idx="1129">
                  <c:v>54.67</c:v>
                </c:pt>
                <c:pt idx="1130">
                  <c:v>54.67</c:v>
                </c:pt>
                <c:pt idx="1131">
                  <c:v>54.67</c:v>
                </c:pt>
                <c:pt idx="1132">
                  <c:v>54.66</c:v>
                </c:pt>
                <c:pt idx="1133">
                  <c:v>54.66</c:v>
                </c:pt>
                <c:pt idx="1134">
                  <c:v>54.66</c:v>
                </c:pt>
                <c:pt idx="1135">
                  <c:v>54.66</c:v>
                </c:pt>
                <c:pt idx="1136">
                  <c:v>54.66</c:v>
                </c:pt>
                <c:pt idx="1137">
                  <c:v>54.66</c:v>
                </c:pt>
                <c:pt idx="1138">
                  <c:v>54.66</c:v>
                </c:pt>
                <c:pt idx="1139">
                  <c:v>54.66</c:v>
                </c:pt>
                <c:pt idx="1140">
                  <c:v>54.66</c:v>
                </c:pt>
                <c:pt idx="1141">
                  <c:v>54.66</c:v>
                </c:pt>
                <c:pt idx="1142">
                  <c:v>54.65</c:v>
                </c:pt>
                <c:pt idx="1143">
                  <c:v>54.65</c:v>
                </c:pt>
                <c:pt idx="1144">
                  <c:v>54.65</c:v>
                </c:pt>
                <c:pt idx="1145">
                  <c:v>54.65</c:v>
                </c:pt>
                <c:pt idx="1146">
                  <c:v>54.64</c:v>
                </c:pt>
                <c:pt idx="1147">
                  <c:v>54.64</c:v>
                </c:pt>
                <c:pt idx="1148">
                  <c:v>54.64</c:v>
                </c:pt>
                <c:pt idx="1149">
                  <c:v>54.63</c:v>
                </c:pt>
                <c:pt idx="1150">
                  <c:v>54.63</c:v>
                </c:pt>
                <c:pt idx="1151">
                  <c:v>54.63</c:v>
                </c:pt>
                <c:pt idx="1152">
                  <c:v>54.63</c:v>
                </c:pt>
                <c:pt idx="1153">
                  <c:v>54.63</c:v>
                </c:pt>
                <c:pt idx="1154">
                  <c:v>54.63</c:v>
                </c:pt>
                <c:pt idx="1155">
                  <c:v>54.63</c:v>
                </c:pt>
                <c:pt idx="1156">
                  <c:v>54.63</c:v>
                </c:pt>
                <c:pt idx="1157">
                  <c:v>54.63</c:v>
                </c:pt>
                <c:pt idx="1158">
                  <c:v>54.63</c:v>
                </c:pt>
                <c:pt idx="1159">
                  <c:v>54.63</c:v>
                </c:pt>
                <c:pt idx="1160">
                  <c:v>54.63</c:v>
                </c:pt>
                <c:pt idx="1161">
                  <c:v>54.63</c:v>
                </c:pt>
                <c:pt idx="1162">
                  <c:v>54.63</c:v>
                </c:pt>
                <c:pt idx="1163">
                  <c:v>54.63</c:v>
                </c:pt>
                <c:pt idx="1164">
                  <c:v>54.63</c:v>
                </c:pt>
                <c:pt idx="1165">
                  <c:v>54.63</c:v>
                </c:pt>
                <c:pt idx="1166">
                  <c:v>54.63</c:v>
                </c:pt>
                <c:pt idx="1167">
                  <c:v>54.63</c:v>
                </c:pt>
                <c:pt idx="1168">
                  <c:v>54.63</c:v>
                </c:pt>
                <c:pt idx="1169">
                  <c:v>54.63</c:v>
                </c:pt>
                <c:pt idx="1170">
                  <c:v>54.63</c:v>
                </c:pt>
                <c:pt idx="1171">
                  <c:v>54.63</c:v>
                </c:pt>
                <c:pt idx="1172">
                  <c:v>54.63</c:v>
                </c:pt>
                <c:pt idx="1173">
                  <c:v>54.63</c:v>
                </c:pt>
                <c:pt idx="1174">
                  <c:v>54.63</c:v>
                </c:pt>
                <c:pt idx="1175">
                  <c:v>54.63</c:v>
                </c:pt>
                <c:pt idx="1176">
                  <c:v>54.63</c:v>
                </c:pt>
                <c:pt idx="1177">
                  <c:v>54.63</c:v>
                </c:pt>
                <c:pt idx="1178">
                  <c:v>54.63</c:v>
                </c:pt>
                <c:pt idx="1179">
                  <c:v>54.63</c:v>
                </c:pt>
                <c:pt idx="1180">
                  <c:v>54.63</c:v>
                </c:pt>
                <c:pt idx="1181">
                  <c:v>54.63</c:v>
                </c:pt>
                <c:pt idx="1182">
                  <c:v>54.63</c:v>
                </c:pt>
                <c:pt idx="1183">
                  <c:v>54.62</c:v>
                </c:pt>
                <c:pt idx="1184">
                  <c:v>54.61</c:v>
                </c:pt>
                <c:pt idx="1185">
                  <c:v>54.61</c:v>
                </c:pt>
                <c:pt idx="1186">
                  <c:v>54.6</c:v>
                </c:pt>
                <c:pt idx="1187">
                  <c:v>54.59</c:v>
                </c:pt>
                <c:pt idx="1188">
                  <c:v>54.59</c:v>
                </c:pt>
                <c:pt idx="1189">
                  <c:v>54.59</c:v>
                </c:pt>
                <c:pt idx="1190">
                  <c:v>54.59</c:v>
                </c:pt>
                <c:pt idx="1191">
                  <c:v>54.58</c:v>
                </c:pt>
                <c:pt idx="1192">
                  <c:v>54.56</c:v>
                </c:pt>
                <c:pt idx="1193">
                  <c:v>54.54</c:v>
                </c:pt>
                <c:pt idx="1194">
                  <c:v>54.52</c:v>
                </c:pt>
                <c:pt idx="1195">
                  <c:v>54.51</c:v>
                </c:pt>
                <c:pt idx="1196">
                  <c:v>54.51</c:v>
                </c:pt>
                <c:pt idx="1197">
                  <c:v>54.49</c:v>
                </c:pt>
                <c:pt idx="1198">
                  <c:v>54.48</c:v>
                </c:pt>
                <c:pt idx="1199">
                  <c:v>54.48</c:v>
                </c:pt>
                <c:pt idx="1200">
                  <c:v>54.47</c:v>
                </c:pt>
                <c:pt idx="1201">
                  <c:v>54.46</c:v>
                </c:pt>
                <c:pt idx="1202">
                  <c:v>54.46</c:v>
                </c:pt>
                <c:pt idx="1203">
                  <c:v>54.45</c:v>
                </c:pt>
                <c:pt idx="1204">
                  <c:v>54.45</c:v>
                </c:pt>
                <c:pt idx="1205">
                  <c:v>54.44</c:v>
                </c:pt>
                <c:pt idx="1206">
                  <c:v>54.43</c:v>
                </c:pt>
                <c:pt idx="1207">
                  <c:v>54.42</c:v>
                </c:pt>
                <c:pt idx="1208">
                  <c:v>54.41</c:v>
                </c:pt>
                <c:pt idx="1209">
                  <c:v>54.39</c:v>
                </c:pt>
                <c:pt idx="1210">
                  <c:v>54.38</c:v>
                </c:pt>
                <c:pt idx="1211">
                  <c:v>54.37</c:v>
                </c:pt>
                <c:pt idx="1212">
                  <c:v>54.36</c:v>
                </c:pt>
                <c:pt idx="1213">
                  <c:v>54.36</c:v>
                </c:pt>
                <c:pt idx="1214">
                  <c:v>54.35</c:v>
                </c:pt>
                <c:pt idx="1215">
                  <c:v>54.35</c:v>
                </c:pt>
                <c:pt idx="1216">
                  <c:v>54.34</c:v>
                </c:pt>
                <c:pt idx="1217">
                  <c:v>54.34</c:v>
                </c:pt>
                <c:pt idx="1218">
                  <c:v>54.34</c:v>
                </c:pt>
                <c:pt idx="1219">
                  <c:v>54.34</c:v>
                </c:pt>
                <c:pt idx="1220">
                  <c:v>54.34</c:v>
                </c:pt>
                <c:pt idx="1221">
                  <c:v>54.34</c:v>
                </c:pt>
                <c:pt idx="1222">
                  <c:v>54.34</c:v>
                </c:pt>
                <c:pt idx="1223">
                  <c:v>54.34</c:v>
                </c:pt>
                <c:pt idx="1224">
                  <c:v>54.33</c:v>
                </c:pt>
                <c:pt idx="1225">
                  <c:v>54.33</c:v>
                </c:pt>
                <c:pt idx="1226">
                  <c:v>54.33</c:v>
                </c:pt>
                <c:pt idx="1227">
                  <c:v>54.33</c:v>
                </c:pt>
                <c:pt idx="1228">
                  <c:v>54.32</c:v>
                </c:pt>
                <c:pt idx="1229">
                  <c:v>54.32</c:v>
                </c:pt>
                <c:pt idx="1230">
                  <c:v>54.32</c:v>
                </c:pt>
                <c:pt idx="1231">
                  <c:v>54.32</c:v>
                </c:pt>
                <c:pt idx="1232">
                  <c:v>54.32</c:v>
                </c:pt>
                <c:pt idx="1233">
                  <c:v>54.32</c:v>
                </c:pt>
                <c:pt idx="1234">
                  <c:v>54.32</c:v>
                </c:pt>
                <c:pt idx="1235">
                  <c:v>54.32</c:v>
                </c:pt>
                <c:pt idx="1236">
                  <c:v>54.32</c:v>
                </c:pt>
                <c:pt idx="1237">
                  <c:v>54.32</c:v>
                </c:pt>
                <c:pt idx="1238">
                  <c:v>54.32</c:v>
                </c:pt>
                <c:pt idx="1239">
                  <c:v>54.32</c:v>
                </c:pt>
                <c:pt idx="1240">
                  <c:v>54.32</c:v>
                </c:pt>
                <c:pt idx="1241">
                  <c:v>54.32</c:v>
                </c:pt>
                <c:pt idx="1242">
                  <c:v>54.32</c:v>
                </c:pt>
                <c:pt idx="1243">
                  <c:v>54.32</c:v>
                </c:pt>
                <c:pt idx="1244">
                  <c:v>54.32</c:v>
                </c:pt>
                <c:pt idx="1245">
                  <c:v>54.32</c:v>
                </c:pt>
                <c:pt idx="1246">
                  <c:v>54.32</c:v>
                </c:pt>
                <c:pt idx="1247">
                  <c:v>54.32</c:v>
                </c:pt>
                <c:pt idx="1248">
                  <c:v>54.32</c:v>
                </c:pt>
                <c:pt idx="1249">
                  <c:v>54.32</c:v>
                </c:pt>
                <c:pt idx="1250">
                  <c:v>54.32</c:v>
                </c:pt>
                <c:pt idx="1251">
                  <c:v>54.32</c:v>
                </c:pt>
                <c:pt idx="1252">
                  <c:v>54.32</c:v>
                </c:pt>
                <c:pt idx="1253">
                  <c:v>54.32</c:v>
                </c:pt>
                <c:pt idx="1254">
                  <c:v>54.32</c:v>
                </c:pt>
                <c:pt idx="1255">
                  <c:v>54.32</c:v>
                </c:pt>
                <c:pt idx="1256">
                  <c:v>54.32</c:v>
                </c:pt>
                <c:pt idx="1257">
                  <c:v>54.32</c:v>
                </c:pt>
                <c:pt idx="1258">
                  <c:v>54.32</c:v>
                </c:pt>
                <c:pt idx="1259">
                  <c:v>54.31</c:v>
                </c:pt>
                <c:pt idx="1260">
                  <c:v>54.31</c:v>
                </c:pt>
                <c:pt idx="1261">
                  <c:v>54.31</c:v>
                </c:pt>
                <c:pt idx="1262">
                  <c:v>54.3</c:v>
                </c:pt>
                <c:pt idx="1263">
                  <c:v>54.3</c:v>
                </c:pt>
                <c:pt idx="1264">
                  <c:v>54.3</c:v>
                </c:pt>
                <c:pt idx="1265">
                  <c:v>54.3</c:v>
                </c:pt>
                <c:pt idx="1266">
                  <c:v>54.3</c:v>
                </c:pt>
                <c:pt idx="1267">
                  <c:v>54.29</c:v>
                </c:pt>
                <c:pt idx="1268">
                  <c:v>54.29</c:v>
                </c:pt>
                <c:pt idx="1269">
                  <c:v>54.29</c:v>
                </c:pt>
                <c:pt idx="1270">
                  <c:v>54.28</c:v>
                </c:pt>
                <c:pt idx="1271">
                  <c:v>54.28</c:v>
                </c:pt>
                <c:pt idx="1272">
                  <c:v>54.28</c:v>
                </c:pt>
                <c:pt idx="1273">
                  <c:v>54.28</c:v>
                </c:pt>
                <c:pt idx="1274">
                  <c:v>54.26</c:v>
                </c:pt>
                <c:pt idx="1275">
                  <c:v>54.25</c:v>
                </c:pt>
                <c:pt idx="1276">
                  <c:v>54.24</c:v>
                </c:pt>
                <c:pt idx="1277">
                  <c:v>54.24</c:v>
                </c:pt>
                <c:pt idx="1278">
                  <c:v>54.23</c:v>
                </c:pt>
                <c:pt idx="1279">
                  <c:v>54.23</c:v>
                </c:pt>
                <c:pt idx="1280">
                  <c:v>54.24</c:v>
                </c:pt>
                <c:pt idx="1281">
                  <c:v>54.23</c:v>
                </c:pt>
                <c:pt idx="1282">
                  <c:v>54.23</c:v>
                </c:pt>
                <c:pt idx="1283">
                  <c:v>54.23</c:v>
                </c:pt>
                <c:pt idx="1284">
                  <c:v>54.23</c:v>
                </c:pt>
                <c:pt idx="1285">
                  <c:v>54.23</c:v>
                </c:pt>
                <c:pt idx="1286">
                  <c:v>54.23</c:v>
                </c:pt>
                <c:pt idx="1287">
                  <c:v>54.24</c:v>
                </c:pt>
                <c:pt idx="1288">
                  <c:v>54.24</c:v>
                </c:pt>
                <c:pt idx="1289">
                  <c:v>54.23</c:v>
                </c:pt>
                <c:pt idx="1290">
                  <c:v>54.24</c:v>
                </c:pt>
                <c:pt idx="1291">
                  <c:v>54.24</c:v>
                </c:pt>
                <c:pt idx="1292">
                  <c:v>54.24</c:v>
                </c:pt>
                <c:pt idx="1293">
                  <c:v>54.24</c:v>
                </c:pt>
                <c:pt idx="1294">
                  <c:v>54.24</c:v>
                </c:pt>
                <c:pt idx="1295">
                  <c:v>54.24</c:v>
                </c:pt>
                <c:pt idx="1296">
                  <c:v>54.24</c:v>
                </c:pt>
                <c:pt idx="1297">
                  <c:v>54.24</c:v>
                </c:pt>
                <c:pt idx="1298">
                  <c:v>54.24</c:v>
                </c:pt>
                <c:pt idx="1299">
                  <c:v>54.24</c:v>
                </c:pt>
                <c:pt idx="1300">
                  <c:v>54.24</c:v>
                </c:pt>
                <c:pt idx="1301">
                  <c:v>54.23</c:v>
                </c:pt>
                <c:pt idx="1302">
                  <c:v>54.22</c:v>
                </c:pt>
                <c:pt idx="1303">
                  <c:v>54.23</c:v>
                </c:pt>
                <c:pt idx="1304">
                  <c:v>54.23</c:v>
                </c:pt>
                <c:pt idx="1305">
                  <c:v>54.23</c:v>
                </c:pt>
                <c:pt idx="1306">
                  <c:v>54.23</c:v>
                </c:pt>
                <c:pt idx="1307">
                  <c:v>54.23</c:v>
                </c:pt>
                <c:pt idx="1308">
                  <c:v>54.24</c:v>
                </c:pt>
                <c:pt idx="1309">
                  <c:v>54.24</c:v>
                </c:pt>
                <c:pt idx="1310">
                  <c:v>54.26</c:v>
                </c:pt>
                <c:pt idx="1311">
                  <c:v>54.26</c:v>
                </c:pt>
                <c:pt idx="1312">
                  <c:v>54.28</c:v>
                </c:pt>
                <c:pt idx="1313">
                  <c:v>54.29</c:v>
                </c:pt>
                <c:pt idx="1314">
                  <c:v>54.3</c:v>
                </c:pt>
                <c:pt idx="1315">
                  <c:v>54.31</c:v>
                </c:pt>
                <c:pt idx="1316">
                  <c:v>54.32</c:v>
                </c:pt>
                <c:pt idx="1317">
                  <c:v>54.32</c:v>
                </c:pt>
                <c:pt idx="1318">
                  <c:v>54.32</c:v>
                </c:pt>
                <c:pt idx="1319">
                  <c:v>54.32</c:v>
                </c:pt>
                <c:pt idx="1320">
                  <c:v>54.32</c:v>
                </c:pt>
                <c:pt idx="1321">
                  <c:v>54.32</c:v>
                </c:pt>
                <c:pt idx="1322">
                  <c:v>54.33</c:v>
                </c:pt>
                <c:pt idx="1323">
                  <c:v>54.33</c:v>
                </c:pt>
                <c:pt idx="1324">
                  <c:v>54.34</c:v>
                </c:pt>
                <c:pt idx="1325">
                  <c:v>54.36</c:v>
                </c:pt>
                <c:pt idx="1326">
                  <c:v>54.37</c:v>
                </c:pt>
                <c:pt idx="1327">
                  <c:v>54.39</c:v>
                </c:pt>
                <c:pt idx="1328">
                  <c:v>54.4</c:v>
                </c:pt>
                <c:pt idx="1329">
                  <c:v>54.41</c:v>
                </c:pt>
                <c:pt idx="1330">
                  <c:v>54.42</c:v>
                </c:pt>
                <c:pt idx="1331">
                  <c:v>54.44</c:v>
                </c:pt>
                <c:pt idx="1332">
                  <c:v>54.45</c:v>
                </c:pt>
                <c:pt idx="1333">
                  <c:v>54.46</c:v>
                </c:pt>
                <c:pt idx="1334">
                  <c:v>54.47</c:v>
                </c:pt>
                <c:pt idx="1335">
                  <c:v>54.49</c:v>
                </c:pt>
                <c:pt idx="1336">
                  <c:v>54.51</c:v>
                </c:pt>
                <c:pt idx="1337">
                  <c:v>54.53</c:v>
                </c:pt>
                <c:pt idx="1338">
                  <c:v>54.55</c:v>
                </c:pt>
                <c:pt idx="1339">
                  <c:v>54.58</c:v>
                </c:pt>
                <c:pt idx="1340">
                  <c:v>54.59</c:v>
                </c:pt>
                <c:pt idx="1341">
                  <c:v>54.61</c:v>
                </c:pt>
                <c:pt idx="1342">
                  <c:v>54.62</c:v>
                </c:pt>
                <c:pt idx="1343">
                  <c:v>54.63</c:v>
                </c:pt>
                <c:pt idx="1344">
                  <c:v>54.63</c:v>
                </c:pt>
                <c:pt idx="1345">
                  <c:v>54.63</c:v>
                </c:pt>
                <c:pt idx="1346">
                  <c:v>54.63</c:v>
                </c:pt>
                <c:pt idx="1347">
                  <c:v>54.63</c:v>
                </c:pt>
                <c:pt idx="1348">
                  <c:v>54.63</c:v>
                </c:pt>
                <c:pt idx="1349">
                  <c:v>54.63</c:v>
                </c:pt>
                <c:pt idx="1350">
                  <c:v>54.64</c:v>
                </c:pt>
                <c:pt idx="1351">
                  <c:v>54.66</c:v>
                </c:pt>
                <c:pt idx="1352">
                  <c:v>54.68</c:v>
                </c:pt>
                <c:pt idx="1353">
                  <c:v>54.7</c:v>
                </c:pt>
                <c:pt idx="1354">
                  <c:v>54.73</c:v>
                </c:pt>
                <c:pt idx="1355">
                  <c:v>54.75</c:v>
                </c:pt>
                <c:pt idx="1356">
                  <c:v>54.76</c:v>
                </c:pt>
                <c:pt idx="1357">
                  <c:v>54.77</c:v>
                </c:pt>
                <c:pt idx="1358">
                  <c:v>54.79</c:v>
                </c:pt>
                <c:pt idx="1359">
                  <c:v>54.8</c:v>
                </c:pt>
                <c:pt idx="1360">
                  <c:v>54.8</c:v>
                </c:pt>
                <c:pt idx="1361">
                  <c:v>54.8</c:v>
                </c:pt>
                <c:pt idx="1362">
                  <c:v>54.82</c:v>
                </c:pt>
                <c:pt idx="1363">
                  <c:v>54.83</c:v>
                </c:pt>
                <c:pt idx="1364">
                  <c:v>54.85</c:v>
                </c:pt>
                <c:pt idx="1365">
                  <c:v>54.88</c:v>
                </c:pt>
                <c:pt idx="1366">
                  <c:v>54.92</c:v>
                </c:pt>
                <c:pt idx="1367">
                  <c:v>54.94</c:v>
                </c:pt>
                <c:pt idx="1368">
                  <c:v>54.97</c:v>
                </c:pt>
                <c:pt idx="1369">
                  <c:v>54.99</c:v>
                </c:pt>
                <c:pt idx="1370">
                  <c:v>55.02</c:v>
                </c:pt>
                <c:pt idx="1371">
                  <c:v>55.04</c:v>
                </c:pt>
                <c:pt idx="1372">
                  <c:v>55.06</c:v>
                </c:pt>
                <c:pt idx="1373">
                  <c:v>55.07</c:v>
                </c:pt>
                <c:pt idx="1374">
                  <c:v>55.09</c:v>
                </c:pt>
                <c:pt idx="1375">
                  <c:v>55.09</c:v>
                </c:pt>
                <c:pt idx="1376">
                  <c:v>55.1</c:v>
                </c:pt>
                <c:pt idx="1377">
                  <c:v>55.11</c:v>
                </c:pt>
                <c:pt idx="1378">
                  <c:v>55.11</c:v>
                </c:pt>
                <c:pt idx="1379">
                  <c:v>55.12</c:v>
                </c:pt>
                <c:pt idx="1380">
                  <c:v>55.14</c:v>
                </c:pt>
                <c:pt idx="1381">
                  <c:v>55.15</c:v>
                </c:pt>
                <c:pt idx="1382">
                  <c:v>55.18</c:v>
                </c:pt>
                <c:pt idx="1383">
                  <c:v>55.2</c:v>
                </c:pt>
                <c:pt idx="1384">
                  <c:v>55.22</c:v>
                </c:pt>
                <c:pt idx="1385">
                  <c:v>55.23</c:v>
                </c:pt>
                <c:pt idx="1386">
                  <c:v>55.25</c:v>
                </c:pt>
                <c:pt idx="1387">
                  <c:v>55.25</c:v>
                </c:pt>
                <c:pt idx="1388">
                  <c:v>55.26</c:v>
                </c:pt>
                <c:pt idx="1389">
                  <c:v>55.26</c:v>
                </c:pt>
                <c:pt idx="1390">
                  <c:v>55.26</c:v>
                </c:pt>
                <c:pt idx="1391">
                  <c:v>55.26</c:v>
                </c:pt>
                <c:pt idx="1392">
                  <c:v>55.26</c:v>
                </c:pt>
                <c:pt idx="1393">
                  <c:v>55.26</c:v>
                </c:pt>
                <c:pt idx="1394">
                  <c:v>55.26</c:v>
                </c:pt>
                <c:pt idx="1395">
                  <c:v>55.26</c:v>
                </c:pt>
                <c:pt idx="1396">
                  <c:v>55.26</c:v>
                </c:pt>
                <c:pt idx="1397">
                  <c:v>55.26</c:v>
                </c:pt>
                <c:pt idx="1398">
                  <c:v>55.26</c:v>
                </c:pt>
                <c:pt idx="1399">
                  <c:v>55.26</c:v>
                </c:pt>
                <c:pt idx="1400">
                  <c:v>55.26</c:v>
                </c:pt>
                <c:pt idx="1401">
                  <c:v>55.26</c:v>
                </c:pt>
                <c:pt idx="1402">
                  <c:v>55.26</c:v>
                </c:pt>
                <c:pt idx="1403">
                  <c:v>55.26</c:v>
                </c:pt>
                <c:pt idx="1404">
                  <c:v>55.26</c:v>
                </c:pt>
                <c:pt idx="1405">
                  <c:v>55.26</c:v>
                </c:pt>
                <c:pt idx="1406">
                  <c:v>55.26</c:v>
                </c:pt>
                <c:pt idx="1407">
                  <c:v>55.26</c:v>
                </c:pt>
                <c:pt idx="1408">
                  <c:v>55.26</c:v>
                </c:pt>
                <c:pt idx="1409">
                  <c:v>55.26</c:v>
                </c:pt>
                <c:pt idx="1410">
                  <c:v>55.26</c:v>
                </c:pt>
                <c:pt idx="1411">
                  <c:v>55.26</c:v>
                </c:pt>
                <c:pt idx="1412">
                  <c:v>55.26</c:v>
                </c:pt>
                <c:pt idx="1413">
                  <c:v>55.26</c:v>
                </c:pt>
                <c:pt idx="1414">
                  <c:v>55.26</c:v>
                </c:pt>
                <c:pt idx="1415">
                  <c:v>55.26</c:v>
                </c:pt>
                <c:pt idx="1416">
                  <c:v>55.26</c:v>
                </c:pt>
                <c:pt idx="1417">
                  <c:v>55.26</c:v>
                </c:pt>
                <c:pt idx="1418">
                  <c:v>55.26</c:v>
                </c:pt>
                <c:pt idx="1419">
                  <c:v>55.26</c:v>
                </c:pt>
                <c:pt idx="1420">
                  <c:v>55.26</c:v>
                </c:pt>
                <c:pt idx="1421">
                  <c:v>55.26</c:v>
                </c:pt>
                <c:pt idx="1422">
                  <c:v>55.26</c:v>
                </c:pt>
                <c:pt idx="1423">
                  <c:v>55.26</c:v>
                </c:pt>
                <c:pt idx="1424">
                  <c:v>55.26</c:v>
                </c:pt>
                <c:pt idx="1425">
                  <c:v>55.26</c:v>
                </c:pt>
                <c:pt idx="1426">
                  <c:v>55.26</c:v>
                </c:pt>
                <c:pt idx="1427">
                  <c:v>55.26</c:v>
                </c:pt>
                <c:pt idx="1428">
                  <c:v>55.26</c:v>
                </c:pt>
                <c:pt idx="1429">
                  <c:v>55.26</c:v>
                </c:pt>
                <c:pt idx="1430">
                  <c:v>55.26</c:v>
                </c:pt>
                <c:pt idx="1431">
                  <c:v>55.26</c:v>
                </c:pt>
                <c:pt idx="1432">
                  <c:v>55.26</c:v>
                </c:pt>
                <c:pt idx="1433">
                  <c:v>55.26</c:v>
                </c:pt>
                <c:pt idx="1434">
                  <c:v>55.26</c:v>
                </c:pt>
                <c:pt idx="1435">
                  <c:v>55.26</c:v>
                </c:pt>
                <c:pt idx="1436">
                  <c:v>55.26</c:v>
                </c:pt>
                <c:pt idx="1437">
                  <c:v>55.26</c:v>
                </c:pt>
                <c:pt idx="1438">
                  <c:v>55.26</c:v>
                </c:pt>
                <c:pt idx="1439">
                  <c:v>55.26</c:v>
                </c:pt>
                <c:pt idx="1440">
                  <c:v>55.26</c:v>
                </c:pt>
                <c:pt idx="1441">
                  <c:v>55.26</c:v>
                </c:pt>
                <c:pt idx="1442">
                  <c:v>55.26</c:v>
                </c:pt>
                <c:pt idx="1443">
                  <c:v>55.26</c:v>
                </c:pt>
                <c:pt idx="1444">
                  <c:v>55.26</c:v>
                </c:pt>
                <c:pt idx="1445">
                  <c:v>55.26</c:v>
                </c:pt>
                <c:pt idx="1446">
                  <c:v>55.26</c:v>
                </c:pt>
                <c:pt idx="1447">
                  <c:v>55.26</c:v>
                </c:pt>
                <c:pt idx="1448">
                  <c:v>55.26</c:v>
                </c:pt>
                <c:pt idx="1449">
                  <c:v>55.26</c:v>
                </c:pt>
                <c:pt idx="1450">
                  <c:v>55.26</c:v>
                </c:pt>
                <c:pt idx="1451">
                  <c:v>55.26</c:v>
                </c:pt>
                <c:pt idx="1452">
                  <c:v>55.26</c:v>
                </c:pt>
                <c:pt idx="1453">
                  <c:v>55.26</c:v>
                </c:pt>
                <c:pt idx="1454">
                  <c:v>55.26</c:v>
                </c:pt>
                <c:pt idx="1455">
                  <c:v>55.26</c:v>
                </c:pt>
                <c:pt idx="1456">
                  <c:v>55.26</c:v>
                </c:pt>
                <c:pt idx="1457">
                  <c:v>55.26</c:v>
                </c:pt>
                <c:pt idx="1458">
                  <c:v>55.26</c:v>
                </c:pt>
                <c:pt idx="1459">
                  <c:v>55.26</c:v>
                </c:pt>
                <c:pt idx="1460">
                  <c:v>55.26</c:v>
                </c:pt>
                <c:pt idx="1461">
                  <c:v>55.26</c:v>
                </c:pt>
                <c:pt idx="1462">
                  <c:v>55.25</c:v>
                </c:pt>
                <c:pt idx="1463">
                  <c:v>55.25</c:v>
                </c:pt>
                <c:pt idx="1464">
                  <c:v>55.24</c:v>
                </c:pt>
                <c:pt idx="1465">
                  <c:v>55.23</c:v>
                </c:pt>
                <c:pt idx="1466">
                  <c:v>55.23</c:v>
                </c:pt>
                <c:pt idx="1467">
                  <c:v>55.22</c:v>
                </c:pt>
                <c:pt idx="1468">
                  <c:v>55.2</c:v>
                </c:pt>
                <c:pt idx="1469">
                  <c:v>55.19</c:v>
                </c:pt>
                <c:pt idx="1470">
                  <c:v>55.17</c:v>
                </c:pt>
                <c:pt idx="1471">
                  <c:v>55.15</c:v>
                </c:pt>
                <c:pt idx="1472">
                  <c:v>55.14</c:v>
                </c:pt>
                <c:pt idx="1473">
                  <c:v>55.13</c:v>
                </c:pt>
                <c:pt idx="1474">
                  <c:v>55.12</c:v>
                </c:pt>
                <c:pt idx="1475">
                  <c:v>55.11</c:v>
                </c:pt>
                <c:pt idx="1476">
                  <c:v>55.11</c:v>
                </c:pt>
                <c:pt idx="1477">
                  <c:v>55.1</c:v>
                </c:pt>
                <c:pt idx="1478">
                  <c:v>55.1</c:v>
                </c:pt>
                <c:pt idx="1479">
                  <c:v>55.1</c:v>
                </c:pt>
                <c:pt idx="1480">
                  <c:v>55.1</c:v>
                </c:pt>
                <c:pt idx="1481">
                  <c:v>55.1</c:v>
                </c:pt>
                <c:pt idx="1482">
                  <c:v>55.1</c:v>
                </c:pt>
                <c:pt idx="1483">
                  <c:v>55.1</c:v>
                </c:pt>
                <c:pt idx="1484">
                  <c:v>55.09</c:v>
                </c:pt>
                <c:pt idx="1485">
                  <c:v>55.09</c:v>
                </c:pt>
                <c:pt idx="1486">
                  <c:v>55.08</c:v>
                </c:pt>
                <c:pt idx="1487">
                  <c:v>55.07</c:v>
                </c:pt>
                <c:pt idx="1488">
                  <c:v>55.07</c:v>
                </c:pt>
                <c:pt idx="1489">
                  <c:v>55.06</c:v>
                </c:pt>
                <c:pt idx="1490">
                  <c:v>55.05</c:v>
                </c:pt>
                <c:pt idx="1491">
                  <c:v>55.03</c:v>
                </c:pt>
                <c:pt idx="1492">
                  <c:v>55.01</c:v>
                </c:pt>
                <c:pt idx="1493">
                  <c:v>55</c:v>
                </c:pt>
                <c:pt idx="1494">
                  <c:v>54.97</c:v>
                </c:pt>
                <c:pt idx="1495">
                  <c:v>54.95</c:v>
                </c:pt>
                <c:pt idx="1496">
                  <c:v>54.94</c:v>
                </c:pt>
                <c:pt idx="1497">
                  <c:v>54.92</c:v>
                </c:pt>
                <c:pt idx="1498">
                  <c:v>54.91</c:v>
                </c:pt>
                <c:pt idx="1499">
                  <c:v>54.89</c:v>
                </c:pt>
                <c:pt idx="1500">
                  <c:v>54.87</c:v>
                </c:pt>
                <c:pt idx="1501">
                  <c:v>54.85</c:v>
                </c:pt>
                <c:pt idx="1502">
                  <c:v>54.84</c:v>
                </c:pt>
                <c:pt idx="1503">
                  <c:v>54.82</c:v>
                </c:pt>
                <c:pt idx="1504">
                  <c:v>54.82</c:v>
                </c:pt>
                <c:pt idx="1505">
                  <c:v>54.82</c:v>
                </c:pt>
                <c:pt idx="1506">
                  <c:v>54.81</c:v>
                </c:pt>
                <c:pt idx="1507">
                  <c:v>54.8</c:v>
                </c:pt>
                <c:pt idx="1508">
                  <c:v>54.8</c:v>
                </c:pt>
                <c:pt idx="1509">
                  <c:v>54.79</c:v>
                </c:pt>
                <c:pt idx="1510">
                  <c:v>54.79</c:v>
                </c:pt>
                <c:pt idx="1511">
                  <c:v>54.79</c:v>
                </c:pt>
                <c:pt idx="1512">
                  <c:v>54.78</c:v>
                </c:pt>
                <c:pt idx="1513">
                  <c:v>54.78</c:v>
                </c:pt>
                <c:pt idx="1514">
                  <c:v>54.78</c:v>
                </c:pt>
                <c:pt idx="1515">
                  <c:v>54.77</c:v>
                </c:pt>
                <c:pt idx="1516">
                  <c:v>54.77</c:v>
                </c:pt>
                <c:pt idx="1517">
                  <c:v>54.76</c:v>
                </c:pt>
                <c:pt idx="1518">
                  <c:v>54.75</c:v>
                </c:pt>
                <c:pt idx="1519">
                  <c:v>54.74</c:v>
                </c:pt>
                <c:pt idx="1520">
                  <c:v>54.73</c:v>
                </c:pt>
                <c:pt idx="1521">
                  <c:v>54.71</c:v>
                </c:pt>
                <c:pt idx="1522">
                  <c:v>54.7</c:v>
                </c:pt>
                <c:pt idx="1523">
                  <c:v>54.69</c:v>
                </c:pt>
                <c:pt idx="1524">
                  <c:v>54.68</c:v>
                </c:pt>
                <c:pt idx="1525">
                  <c:v>54.68</c:v>
                </c:pt>
                <c:pt idx="1526">
                  <c:v>54.67</c:v>
                </c:pt>
                <c:pt idx="1527">
                  <c:v>54.66</c:v>
                </c:pt>
                <c:pt idx="1528">
                  <c:v>54.65</c:v>
                </c:pt>
                <c:pt idx="1529">
                  <c:v>54.64</c:v>
                </c:pt>
                <c:pt idx="1530">
                  <c:v>54.64</c:v>
                </c:pt>
                <c:pt idx="1531">
                  <c:v>54.64</c:v>
                </c:pt>
                <c:pt idx="1532">
                  <c:v>54.64</c:v>
                </c:pt>
                <c:pt idx="1533">
                  <c:v>54.63</c:v>
                </c:pt>
                <c:pt idx="1534">
                  <c:v>54.63</c:v>
                </c:pt>
                <c:pt idx="1535">
                  <c:v>54.63</c:v>
                </c:pt>
                <c:pt idx="1536">
                  <c:v>54.63</c:v>
                </c:pt>
                <c:pt idx="1537">
                  <c:v>54.63</c:v>
                </c:pt>
                <c:pt idx="1538">
                  <c:v>54.63</c:v>
                </c:pt>
                <c:pt idx="1539">
                  <c:v>54.63</c:v>
                </c:pt>
                <c:pt idx="1540">
                  <c:v>54.63</c:v>
                </c:pt>
                <c:pt idx="1541">
                  <c:v>54.63</c:v>
                </c:pt>
                <c:pt idx="1542">
                  <c:v>54.63</c:v>
                </c:pt>
                <c:pt idx="1543">
                  <c:v>54.63</c:v>
                </c:pt>
                <c:pt idx="1544">
                  <c:v>54.63</c:v>
                </c:pt>
                <c:pt idx="1545">
                  <c:v>54.63</c:v>
                </c:pt>
                <c:pt idx="1546">
                  <c:v>54.63</c:v>
                </c:pt>
                <c:pt idx="1547">
                  <c:v>54.63</c:v>
                </c:pt>
                <c:pt idx="1548">
                  <c:v>54.63</c:v>
                </c:pt>
                <c:pt idx="1549">
                  <c:v>54.63</c:v>
                </c:pt>
                <c:pt idx="1550">
                  <c:v>54.63</c:v>
                </c:pt>
                <c:pt idx="1551">
                  <c:v>54.63</c:v>
                </c:pt>
                <c:pt idx="1552">
                  <c:v>54.63</c:v>
                </c:pt>
                <c:pt idx="1553">
                  <c:v>54.63</c:v>
                </c:pt>
                <c:pt idx="1554">
                  <c:v>54.63</c:v>
                </c:pt>
                <c:pt idx="1555">
                  <c:v>54.63</c:v>
                </c:pt>
                <c:pt idx="1556">
                  <c:v>54.63</c:v>
                </c:pt>
                <c:pt idx="1557">
                  <c:v>54.63</c:v>
                </c:pt>
                <c:pt idx="1558">
                  <c:v>54.63</c:v>
                </c:pt>
                <c:pt idx="1559">
                  <c:v>54.62</c:v>
                </c:pt>
                <c:pt idx="1560">
                  <c:v>54.62</c:v>
                </c:pt>
                <c:pt idx="1561">
                  <c:v>54.61</c:v>
                </c:pt>
                <c:pt idx="1562">
                  <c:v>54.6</c:v>
                </c:pt>
                <c:pt idx="1563">
                  <c:v>54.59</c:v>
                </c:pt>
                <c:pt idx="1564">
                  <c:v>54.58</c:v>
                </c:pt>
                <c:pt idx="1565">
                  <c:v>54.56</c:v>
                </c:pt>
                <c:pt idx="1566">
                  <c:v>54.56</c:v>
                </c:pt>
                <c:pt idx="1567">
                  <c:v>54.55</c:v>
                </c:pt>
                <c:pt idx="1568">
                  <c:v>54.55</c:v>
                </c:pt>
                <c:pt idx="1569">
                  <c:v>54.54</c:v>
                </c:pt>
                <c:pt idx="1570">
                  <c:v>54.54</c:v>
                </c:pt>
                <c:pt idx="1571">
                  <c:v>54.53</c:v>
                </c:pt>
                <c:pt idx="1572">
                  <c:v>54.52</c:v>
                </c:pt>
                <c:pt idx="1573">
                  <c:v>54.5</c:v>
                </c:pt>
                <c:pt idx="1574">
                  <c:v>54.49</c:v>
                </c:pt>
                <c:pt idx="1575">
                  <c:v>54.47</c:v>
                </c:pt>
                <c:pt idx="1576">
                  <c:v>54.46</c:v>
                </c:pt>
                <c:pt idx="1577">
                  <c:v>54.45</c:v>
                </c:pt>
                <c:pt idx="1578">
                  <c:v>54.45</c:v>
                </c:pt>
                <c:pt idx="1579">
                  <c:v>54.44</c:v>
                </c:pt>
                <c:pt idx="1580">
                  <c:v>54.44</c:v>
                </c:pt>
                <c:pt idx="1581">
                  <c:v>54.43</c:v>
                </c:pt>
                <c:pt idx="1582">
                  <c:v>54.42</c:v>
                </c:pt>
                <c:pt idx="1583">
                  <c:v>54.41</c:v>
                </c:pt>
                <c:pt idx="1584">
                  <c:v>54.39</c:v>
                </c:pt>
                <c:pt idx="1585">
                  <c:v>54.39</c:v>
                </c:pt>
                <c:pt idx="1586">
                  <c:v>54.38</c:v>
                </c:pt>
                <c:pt idx="1587">
                  <c:v>54.37</c:v>
                </c:pt>
                <c:pt idx="1588">
                  <c:v>54.37</c:v>
                </c:pt>
                <c:pt idx="1589">
                  <c:v>54.36</c:v>
                </c:pt>
                <c:pt idx="1590">
                  <c:v>54.36</c:v>
                </c:pt>
                <c:pt idx="1591">
                  <c:v>54.36</c:v>
                </c:pt>
                <c:pt idx="1592">
                  <c:v>54.35</c:v>
                </c:pt>
                <c:pt idx="1593">
                  <c:v>54.34</c:v>
                </c:pt>
                <c:pt idx="1594">
                  <c:v>54.34</c:v>
                </c:pt>
                <c:pt idx="1595">
                  <c:v>54.33</c:v>
                </c:pt>
                <c:pt idx="1596">
                  <c:v>54.33</c:v>
                </c:pt>
                <c:pt idx="1597">
                  <c:v>54.33</c:v>
                </c:pt>
                <c:pt idx="1598">
                  <c:v>54.33</c:v>
                </c:pt>
                <c:pt idx="1599">
                  <c:v>54.32</c:v>
                </c:pt>
                <c:pt idx="1600">
                  <c:v>54.32</c:v>
                </c:pt>
                <c:pt idx="1601">
                  <c:v>54.32</c:v>
                </c:pt>
                <c:pt idx="1602">
                  <c:v>54.32</c:v>
                </c:pt>
                <c:pt idx="1603">
                  <c:v>54.32</c:v>
                </c:pt>
                <c:pt idx="1604">
                  <c:v>54.32</c:v>
                </c:pt>
                <c:pt idx="1605">
                  <c:v>54.32</c:v>
                </c:pt>
                <c:pt idx="1606">
                  <c:v>54.32</c:v>
                </c:pt>
                <c:pt idx="1607">
                  <c:v>54.32</c:v>
                </c:pt>
                <c:pt idx="1608">
                  <c:v>54.32</c:v>
                </c:pt>
                <c:pt idx="1609">
                  <c:v>54.32</c:v>
                </c:pt>
                <c:pt idx="1610">
                  <c:v>54.32</c:v>
                </c:pt>
                <c:pt idx="1611">
                  <c:v>54.31</c:v>
                </c:pt>
                <c:pt idx="1612">
                  <c:v>54.31</c:v>
                </c:pt>
                <c:pt idx="1613">
                  <c:v>54.31</c:v>
                </c:pt>
                <c:pt idx="1614">
                  <c:v>54.31</c:v>
                </c:pt>
                <c:pt idx="1615">
                  <c:v>54.31</c:v>
                </c:pt>
                <c:pt idx="1616">
                  <c:v>54.31</c:v>
                </c:pt>
                <c:pt idx="1617">
                  <c:v>54.31</c:v>
                </c:pt>
                <c:pt idx="1618">
                  <c:v>54.31</c:v>
                </c:pt>
                <c:pt idx="1619">
                  <c:v>54.31</c:v>
                </c:pt>
                <c:pt idx="1620">
                  <c:v>54.31</c:v>
                </c:pt>
                <c:pt idx="1621">
                  <c:v>54.3</c:v>
                </c:pt>
                <c:pt idx="1622">
                  <c:v>54.3</c:v>
                </c:pt>
                <c:pt idx="1623">
                  <c:v>54.29</c:v>
                </c:pt>
                <c:pt idx="1624">
                  <c:v>54.29</c:v>
                </c:pt>
                <c:pt idx="1625">
                  <c:v>54.29</c:v>
                </c:pt>
                <c:pt idx="1626">
                  <c:v>54.28</c:v>
                </c:pt>
                <c:pt idx="1627">
                  <c:v>54.28</c:v>
                </c:pt>
                <c:pt idx="1628">
                  <c:v>54.28</c:v>
                </c:pt>
                <c:pt idx="1629">
                  <c:v>54.28</c:v>
                </c:pt>
                <c:pt idx="1630">
                  <c:v>54.28</c:v>
                </c:pt>
                <c:pt idx="1631">
                  <c:v>54.27</c:v>
                </c:pt>
                <c:pt idx="1632">
                  <c:v>54.27</c:v>
                </c:pt>
                <c:pt idx="1633">
                  <c:v>54.27</c:v>
                </c:pt>
                <c:pt idx="1634">
                  <c:v>54.27</c:v>
                </c:pt>
                <c:pt idx="1635">
                  <c:v>54.27</c:v>
                </c:pt>
                <c:pt idx="1636">
                  <c:v>54.27</c:v>
                </c:pt>
                <c:pt idx="1637">
                  <c:v>54.27</c:v>
                </c:pt>
                <c:pt idx="1638">
                  <c:v>54.28</c:v>
                </c:pt>
                <c:pt idx="1639">
                  <c:v>54.28</c:v>
                </c:pt>
                <c:pt idx="1640">
                  <c:v>54.28</c:v>
                </c:pt>
                <c:pt idx="1641">
                  <c:v>54.28</c:v>
                </c:pt>
                <c:pt idx="1642">
                  <c:v>54.28</c:v>
                </c:pt>
                <c:pt idx="1643">
                  <c:v>54.29</c:v>
                </c:pt>
                <c:pt idx="1644">
                  <c:v>54.29</c:v>
                </c:pt>
                <c:pt idx="1645">
                  <c:v>54.29</c:v>
                </c:pt>
                <c:pt idx="1646">
                  <c:v>54.29</c:v>
                </c:pt>
                <c:pt idx="1647">
                  <c:v>54.28</c:v>
                </c:pt>
                <c:pt idx="1648">
                  <c:v>54.28</c:v>
                </c:pt>
                <c:pt idx="1649">
                  <c:v>54.28</c:v>
                </c:pt>
                <c:pt idx="1650">
                  <c:v>54.28</c:v>
                </c:pt>
                <c:pt idx="1651">
                  <c:v>54.28</c:v>
                </c:pt>
                <c:pt idx="1652">
                  <c:v>54.27</c:v>
                </c:pt>
                <c:pt idx="1653">
                  <c:v>54.27</c:v>
                </c:pt>
                <c:pt idx="1654">
                  <c:v>54.27</c:v>
                </c:pt>
                <c:pt idx="1655">
                  <c:v>54.27</c:v>
                </c:pt>
                <c:pt idx="1656">
                  <c:v>54.27</c:v>
                </c:pt>
                <c:pt idx="1657">
                  <c:v>54.27</c:v>
                </c:pt>
                <c:pt idx="1658">
                  <c:v>54.28</c:v>
                </c:pt>
                <c:pt idx="1659">
                  <c:v>54.29</c:v>
                </c:pt>
                <c:pt idx="1660">
                  <c:v>54.29</c:v>
                </c:pt>
                <c:pt idx="1661">
                  <c:v>54.3</c:v>
                </c:pt>
                <c:pt idx="1662">
                  <c:v>54.31</c:v>
                </c:pt>
                <c:pt idx="1663">
                  <c:v>54.31</c:v>
                </c:pt>
                <c:pt idx="1664">
                  <c:v>54.31</c:v>
                </c:pt>
                <c:pt idx="1665">
                  <c:v>54.32</c:v>
                </c:pt>
                <c:pt idx="1666">
                  <c:v>54.32</c:v>
                </c:pt>
                <c:pt idx="1667">
                  <c:v>54.32</c:v>
                </c:pt>
                <c:pt idx="1668">
                  <c:v>54.32</c:v>
                </c:pt>
                <c:pt idx="1669">
                  <c:v>54.32</c:v>
                </c:pt>
                <c:pt idx="1670">
                  <c:v>54.32</c:v>
                </c:pt>
                <c:pt idx="1671">
                  <c:v>54.32</c:v>
                </c:pt>
                <c:pt idx="1672">
                  <c:v>54.32</c:v>
                </c:pt>
                <c:pt idx="1673">
                  <c:v>54.32</c:v>
                </c:pt>
                <c:pt idx="1674">
                  <c:v>54.32</c:v>
                </c:pt>
                <c:pt idx="1675">
                  <c:v>54.32</c:v>
                </c:pt>
                <c:pt idx="1676">
                  <c:v>54.32</c:v>
                </c:pt>
                <c:pt idx="1677">
                  <c:v>54.33</c:v>
                </c:pt>
                <c:pt idx="1678">
                  <c:v>54.33</c:v>
                </c:pt>
                <c:pt idx="1679">
                  <c:v>54.34</c:v>
                </c:pt>
                <c:pt idx="1680">
                  <c:v>54.34</c:v>
                </c:pt>
                <c:pt idx="1681">
                  <c:v>54.34</c:v>
                </c:pt>
                <c:pt idx="1682">
                  <c:v>54.35</c:v>
                </c:pt>
                <c:pt idx="1683">
                  <c:v>54.35</c:v>
                </c:pt>
                <c:pt idx="1684">
                  <c:v>54.36</c:v>
                </c:pt>
                <c:pt idx="1685">
                  <c:v>54.36</c:v>
                </c:pt>
                <c:pt idx="1686">
                  <c:v>54.36</c:v>
                </c:pt>
                <c:pt idx="1687">
                  <c:v>54.37</c:v>
                </c:pt>
                <c:pt idx="1688">
                  <c:v>54.38</c:v>
                </c:pt>
                <c:pt idx="1689">
                  <c:v>54.4</c:v>
                </c:pt>
                <c:pt idx="1690">
                  <c:v>54.41</c:v>
                </c:pt>
                <c:pt idx="1691">
                  <c:v>54.44</c:v>
                </c:pt>
                <c:pt idx="1692">
                  <c:v>54.46</c:v>
                </c:pt>
                <c:pt idx="1693">
                  <c:v>54.47</c:v>
                </c:pt>
                <c:pt idx="1694">
                  <c:v>54.49</c:v>
                </c:pt>
                <c:pt idx="1695">
                  <c:v>54.51</c:v>
                </c:pt>
                <c:pt idx="1696">
                  <c:v>54.52</c:v>
                </c:pt>
                <c:pt idx="1697">
                  <c:v>54.53</c:v>
                </c:pt>
                <c:pt idx="1698">
                  <c:v>54.54</c:v>
                </c:pt>
                <c:pt idx="1699">
                  <c:v>54.54</c:v>
                </c:pt>
                <c:pt idx="1700">
                  <c:v>54.56</c:v>
                </c:pt>
                <c:pt idx="1701">
                  <c:v>54.58</c:v>
                </c:pt>
                <c:pt idx="1702">
                  <c:v>54.59</c:v>
                </c:pt>
                <c:pt idx="1703">
                  <c:v>54.61</c:v>
                </c:pt>
                <c:pt idx="1704">
                  <c:v>54.62</c:v>
                </c:pt>
                <c:pt idx="1705">
                  <c:v>54.63</c:v>
                </c:pt>
                <c:pt idx="1706">
                  <c:v>54.63</c:v>
                </c:pt>
                <c:pt idx="1707">
                  <c:v>54.63</c:v>
                </c:pt>
                <c:pt idx="1708">
                  <c:v>54.63</c:v>
                </c:pt>
                <c:pt idx="1709">
                  <c:v>54.63</c:v>
                </c:pt>
                <c:pt idx="1710">
                  <c:v>54.63</c:v>
                </c:pt>
                <c:pt idx="1711">
                  <c:v>54.63</c:v>
                </c:pt>
                <c:pt idx="1712">
                  <c:v>54.63</c:v>
                </c:pt>
                <c:pt idx="1713">
                  <c:v>54.63</c:v>
                </c:pt>
                <c:pt idx="1714">
                  <c:v>54.63</c:v>
                </c:pt>
                <c:pt idx="1715">
                  <c:v>54.63</c:v>
                </c:pt>
                <c:pt idx="1716">
                  <c:v>54.63</c:v>
                </c:pt>
                <c:pt idx="1717">
                  <c:v>54.63</c:v>
                </c:pt>
                <c:pt idx="1718">
                  <c:v>54.63</c:v>
                </c:pt>
                <c:pt idx="1719">
                  <c:v>54.63</c:v>
                </c:pt>
                <c:pt idx="1720">
                  <c:v>54.63</c:v>
                </c:pt>
                <c:pt idx="1721">
                  <c:v>54.64</c:v>
                </c:pt>
                <c:pt idx="1722">
                  <c:v>54.64</c:v>
                </c:pt>
                <c:pt idx="1723">
                  <c:v>54.64</c:v>
                </c:pt>
                <c:pt idx="1724">
                  <c:v>54.65</c:v>
                </c:pt>
                <c:pt idx="1725">
                  <c:v>54.66</c:v>
                </c:pt>
                <c:pt idx="1726">
                  <c:v>54.67</c:v>
                </c:pt>
                <c:pt idx="1727">
                  <c:v>54.68</c:v>
                </c:pt>
                <c:pt idx="1728">
                  <c:v>54.7</c:v>
                </c:pt>
                <c:pt idx="1729">
                  <c:v>54.71</c:v>
                </c:pt>
                <c:pt idx="1730">
                  <c:v>54.73</c:v>
                </c:pt>
                <c:pt idx="1731">
                  <c:v>54.73</c:v>
                </c:pt>
                <c:pt idx="1732">
                  <c:v>54.74</c:v>
                </c:pt>
                <c:pt idx="1733">
                  <c:v>54.75</c:v>
                </c:pt>
                <c:pt idx="1734">
                  <c:v>54.76</c:v>
                </c:pt>
                <c:pt idx="1735">
                  <c:v>54.77</c:v>
                </c:pt>
                <c:pt idx="1736">
                  <c:v>54.78</c:v>
                </c:pt>
                <c:pt idx="1737">
                  <c:v>54.78</c:v>
                </c:pt>
                <c:pt idx="1738">
                  <c:v>54.79</c:v>
                </c:pt>
                <c:pt idx="1739">
                  <c:v>54.79</c:v>
                </c:pt>
                <c:pt idx="1740">
                  <c:v>54.79</c:v>
                </c:pt>
                <c:pt idx="1741">
                  <c:v>54.79</c:v>
                </c:pt>
                <c:pt idx="1742">
                  <c:v>54.8</c:v>
                </c:pt>
                <c:pt idx="1743">
                  <c:v>54.8</c:v>
                </c:pt>
                <c:pt idx="1744">
                  <c:v>54.81</c:v>
                </c:pt>
                <c:pt idx="1745">
                  <c:v>54.82</c:v>
                </c:pt>
                <c:pt idx="1746">
                  <c:v>54.82</c:v>
                </c:pt>
                <c:pt idx="1747">
                  <c:v>54.84</c:v>
                </c:pt>
                <c:pt idx="1748">
                  <c:v>54.85</c:v>
                </c:pt>
                <c:pt idx="1749">
                  <c:v>54.87</c:v>
                </c:pt>
                <c:pt idx="1750">
                  <c:v>54.89</c:v>
                </c:pt>
                <c:pt idx="1751">
                  <c:v>54.91</c:v>
                </c:pt>
                <c:pt idx="1752">
                  <c:v>54.92</c:v>
                </c:pt>
                <c:pt idx="1753">
                  <c:v>54.92</c:v>
                </c:pt>
                <c:pt idx="1754">
                  <c:v>54.93</c:v>
                </c:pt>
                <c:pt idx="1755">
                  <c:v>54.94</c:v>
                </c:pt>
                <c:pt idx="1756">
                  <c:v>54.96</c:v>
                </c:pt>
                <c:pt idx="1757">
                  <c:v>54.98</c:v>
                </c:pt>
                <c:pt idx="1758">
                  <c:v>55</c:v>
                </c:pt>
                <c:pt idx="1759">
                  <c:v>55.01</c:v>
                </c:pt>
                <c:pt idx="1760">
                  <c:v>55.02</c:v>
                </c:pt>
                <c:pt idx="1761">
                  <c:v>55.03</c:v>
                </c:pt>
                <c:pt idx="1762">
                  <c:v>55.04</c:v>
                </c:pt>
                <c:pt idx="1763">
                  <c:v>55.05</c:v>
                </c:pt>
                <c:pt idx="1764">
                  <c:v>55.05</c:v>
                </c:pt>
                <c:pt idx="1765">
                  <c:v>55.06</c:v>
                </c:pt>
                <c:pt idx="1766">
                  <c:v>55.07</c:v>
                </c:pt>
                <c:pt idx="1767">
                  <c:v>55.07</c:v>
                </c:pt>
                <c:pt idx="1768">
                  <c:v>55.08</c:v>
                </c:pt>
                <c:pt idx="1769">
                  <c:v>55.09</c:v>
                </c:pt>
                <c:pt idx="1770">
                  <c:v>55.09</c:v>
                </c:pt>
                <c:pt idx="1771">
                  <c:v>55.1</c:v>
                </c:pt>
                <c:pt idx="1772">
                  <c:v>55.1</c:v>
                </c:pt>
                <c:pt idx="1773">
                  <c:v>55.1</c:v>
                </c:pt>
                <c:pt idx="1774">
                  <c:v>55.1</c:v>
                </c:pt>
                <c:pt idx="1775">
                  <c:v>55.1</c:v>
                </c:pt>
                <c:pt idx="1776">
                  <c:v>55.1</c:v>
                </c:pt>
                <c:pt idx="1777">
                  <c:v>55.1</c:v>
                </c:pt>
                <c:pt idx="1778">
                  <c:v>55.1</c:v>
                </c:pt>
                <c:pt idx="1779">
                  <c:v>55.1</c:v>
                </c:pt>
                <c:pt idx="1780">
                  <c:v>55.1</c:v>
                </c:pt>
                <c:pt idx="1781">
                  <c:v>55.1</c:v>
                </c:pt>
                <c:pt idx="1782">
                  <c:v>55.1</c:v>
                </c:pt>
                <c:pt idx="1783">
                  <c:v>55.1</c:v>
                </c:pt>
                <c:pt idx="1784">
                  <c:v>55.1</c:v>
                </c:pt>
                <c:pt idx="1785">
                  <c:v>55.1</c:v>
                </c:pt>
                <c:pt idx="1786">
                  <c:v>55.1</c:v>
                </c:pt>
                <c:pt idx="1787">
                  <c:v>55.1</c:v>
                </c:pt>
                <c:pt idx="1788">
                  <c:v>55.1</c:v>
                </c:pt>
                <c:pt idx="1789">
                  <c:v>55.1</c:v>
                </c:pt>
                <c:pt idx="1790">
                  <c:v>55.1</c:v>
                </c:pt>
                <c:pt idx="1791">
                  <c:v>55.1</c:v>
                </c:pt>
                <c:pt idx="1792">
                  <c:v>55.1</c:v>
                </c:pt>
                <c:pt idx="1793">
                  <c:v>55.1</c:v>
                </c:pt>
                <c:pt idx="1794">
                  <c:v>55.1</c:v>
                </c:pt>
                <c:pt idx="1795">
                  <c:v>55.1</c:v>
                </c:pt>
                <c:pt idx="1796">
                  <c:v>55.1</c:v>
                </c:pt>
                <c:pt idx="1797">
                  <c:v>55.1</c:v>
                </c:pt>
                <c:pt idx="1798">
                  <c:v>55.1</c:v>
                </c:pt>
                <c:pt idx="1799">
                  <c:v>55.1</c:v>
                </c:pt>
                <c:pt idx="1800">
                  <c:v>55.1</c:v>
                </c:pt>
                <c:pt idx="1801">
                  <c:v>55.1</c:v>
                </c:pt>
                <c:pt idx="1802">
                  <c:v>55.1</c:v>
                </c:pt>
                <c:pt idx="1803">
                  <c:v>55.1</c:v>
                </c:pt>
                <c:pt idx="1804">
                  <c:v>55.1</c:v>
                </c:pt>
                <c:pt idx="1805">
                  <c:v>55.1</c:v>
                </c:pt>
                <c:pt idx="1806">
                  <c:v>55.1</c:v>
                </c:pt>
                <c:pt idx="1807">
                  <c:v>55.1</c:v>
                </c:pt>
                <c:pt idx="1808">
                  <c:v>55.1</c:v>
                </c:pt>
                <c:pt idx="1809">
                  <c:v>55.1</c:v>
                </c:pt>
                <c:pt idx="1810">
                  <c:v>55.1</c:v>
                </c:pt>
                <c:pt idx="1811">
                  <c:v>55.1</c:v>
                </c:pt>
                <c:pt idx="1812">
                  <c:v>55.1</c:v>
                </c:pt>
                <c:pt idx="1813">
                  <c:v>55.1</c:v>
                </c:pt>
                <c:pt idx="1814">
                  <c:v>55.1</c:v>
                </c:pt>
                <c:pt idx="1815">
                  <c:v>55.09</c:v>
                </c:pt>
                <c:pt idx="1816">
                  <c:v>55.09</c:v>
                </c:pt>
                <c:pt idx="1817">
                  <c:v>55.09</c:v>
                </c:pt>
                <c:pt idx="1818">
                  <c:v>55.08</c:v>
                </c:pt>
                <c:pt idx="1819">
                  <c:v>55.08</c:v>
                </c:pt>
                <c:pt idx="1820">
                  <c:v>55.07</c:v>
                </c:pt>
                <c:pt idx="1821">
                  <c:v>55.07</c:v>
                </c:pt>
                <c:pt idx="1822">
                  <c:v>55.05</c:v>
                </c:pt>
                <c:pt idx="1823">
                  <c:v>55.04</c:v>
                </c:pt>
                <c:pt idx="1824">
                  <c:v>55.03</c:v>
                </c:pt>
                <c:pt idx="1825">
                  <c:v>55.02</c:v>
                </c:pt>
                <c:pt idx="1826">
                  <c:v>55.01</c:v>
                </c:pt>
                <c:pt idx="1827">
                  <c:v>55.01</c:v>
                </c:pt>
                <c:pt idx="1828">
                  <c:v>55.01</c:v>
                </c:pt>
                <c:pt idx="1829">
                  <c:v>55</c:v>
                </c:pt>
                <c:pt idx="1830">
                  <c:v>54.99</c:v>
                </c:pt>
                <c:pt idx="1831">
                  <c:v>54.98</c:v>
                </c:pt>
                <c:pt idx="1832">
                  <c:v>54.98</c:v>
                </c:pt>
                <c:pt idx="1833">
                  <c:v>54.96</c:v>
                </c:pt>
                <c:pt idx="1834">
                  <c:v>54.94</c:v>
                </c:pt>
                <c:pt idx="1835">
                  <c:v>54.93</c:v>
                </c:pt>
                <c:pt idx="1836">
                  <c:v>54.92</c:v>
                </c:pt>
                <c:pt idx="1837">
                  <c:v>54.9</c:v>
                </c:pt>
                <c:pt idx="1838">
                  <c:v>54.89</c:v>
                </c:pt>
                <c:pt idx="1839">
                  <c:v>54.87</c:v>
                </c:pt>
                <c:pt idx="1840">
                  <c:v>54.86</c:v>
                </c:pt>
                <c:pt idx="1841">
                  <c:v>54.84</c:v>
                </c:pt>
                <c:pt idx="1842">
                  <c:v>54.83</c:v>
                </c:pt>
                <c:pt idx="1843">
                  <c:v>54.82</c:v>
                </c:pt>
                <c:pt idx="1844">
                  <c:v>54.81</c:v>
                </c:pt>
                <c:pt idx="1845">
                  <c:v>54.81</c:v>
                </c:pt>
                <c:pt idx="1846">
                  <c:v>54.8</c:v>
                </c:pt>
                <c:pt idx="1847">
                  <c:v>54.8</c:v>
                </c:pt>
                <c:pt idx="1848">
                  <c:v>54.8</c:v>
                </c:pt>
                <c:pt idx="1849">
                  <c:v>54.79</c:v>
                </c:pt>
                <c:pt idx="1850">
                  <c:v>54.79</c:v>
                </c:pt>
                <c:pt idx="1851">
                  <c:v>54.79</c:v>
                </c:pt>
                <c:pt idx="1852">
                  <c:v>54.79</c:v>
                </c:pt>
                <c:pt idx="1853">
                  <c:v>54.79</c:v>
                </c:pt>
                <c:pt idx="1854">
                  <c:v>54.79</c:v>
                </c:pt>
                <c:pt idx="1855">
                  <c:v>54.79</c:v>
                </c:pt>
                <c:pt idx="1856">
                  <c:v>54.79</c:v>
                </c:pt>
                <c:pt idx="1857">
                  <c:v>54.79</c:v>
                </c:pt>
                <c:pt idx="1858">
                  <c:v>54.79</c:v>
                </c:pt>
                <c:pt idx="1859">
                  <c:v>54.79</c:v>
                </c:pt>
                <c:pt idx="1860">
                  <c:v>54.79</c:v>
                </c:pt>
                <c:pt idx="1861">
                  <c:v>54.78</c:v>
                </c:pt>
                <c:pt idx="1862">
                  <c:v>54.78</c:v>
                </c:pt>
                <c:pt idx="1863">
                  <c:v>54.78</c:v>
                </c:pt>
                <c:pt idx="1864">
                  <c:v>54.77</c:v>
                </c:pt>
                <c:pt idx="1865">
                  <c:v>54.77</c:v>
                </c:pt>
                <c:pt idx="1866">
                  <c:v>54.77</c:v>
                </c:pt>
                <c:pt idx="1867">
                  <c:v>54.76</c:v>
                </c:pt>
                <c:pt idx="1868">
                  <c:v>54.76</c:v>
                </c:pt>
                <c:pt idx="1869">
                  <c:v>54.75</c:v>
                </c:pt>
                <c:pt idx="1870">
                  <c:v>54.75</c:v>
                </c:pt>
                <c:pt idx="1871">
                  <c:v>54.74</c:v>
                </c:pt>
                <c:pt idx="1872">
                  <c:v>54.74</c:v>
                </c:pt>
                <c:pt idx="1873">
                  <c:v>54.73</c:v>
                </c:pt>
                <c:pt idx="1874">
                  <c:v>54.73</c:v>
                </c:pt>
                <c:pt idx="1875">
                  <c:v>54.72</c:v>
                </c:pt>
                <c:pt idx="1876">
                  <c:v>54.72</c:v>
                </c:pt>
                <c:pt idx="1877">
                  <c:v>54.71</c:v>
                </c:pt>
                <c:pt idx="1878">
                  <c:v>54.71</c:v>
                </c:pt>
                <c:pt idx="1879">
                  <c:v>54.71</c:v>
                </c:pt>
                <c:pt idx="1880">
                  <c:v>54.7</c:v>
                </c:pt>
                <c:pt idx="1881">
                  <c:v>54.7</c:v>
                </c:pt>
                <c:pt idx="1882">
                  <c:v>54.69</c:v>
                </c:pt>
                <c:pt idx="1883">
                  <c:v>54.68</c:v>
                </c:pt>
                <c:pt idx="1884">
                  <c:v>54.68</c:v>
                </c:pt>
                <c:pt idx="1885">
                  <c:v>54.68</c:v>
                </c:pt>
                <c:pt idx="1886">
                  <c:v>54.67</c:v>
                </c:pt>
                <c:pt idx="1887">
                  <c:v>54.66</c:v>
                </c:pt>
                <c:pt idx="1888">
                  <c:v>54.66</c:v>
                </c:pt>
                <c:pt idx="1889">
                  <c:v>54.66</c:v>
                </c:pt>
                <c:pt idx="1890">
                  <c:v>54.65</c:v>
                </c:pt>
                <c:pt idx="1891">
                  <c:v>54.65</c:v>
                </c:pt>
                <c:pt idx="1892">
                  <c:v>54.65</c:v>
                </c:pt>
                <c:pt idx="1893">
                  <c:v>54.65</c:v>
                </c:pt>
                <c:pt idx="1894">
                  <c:v>54.64</c:v>
                </c:pt>
                <c:pt idx="1895">
                  <c:v>54.64</c:v>
                </c:pt>
                <c:pt idx="1896">
                  <c:v>54.64</c:v>
                </c:pt>
                <c:pt idx="1897">
                  <c:v>54.63</c:v>
                </c:pt>
                <c:pt idx="1898">
                  <c:v>54.63</c:v>
                </c:pt>
                <c:pt idx="1899">
                  <c:v>54.63</c:v>
                </c:pt>
                <c:pt idx="1900">
                  <c:v>54.63</c:v>
                </c:pt>
                <c:pt idx="1901">
                  <c:v>54.63</c:v>
                </c:pt>
                <c:pt idx="1902">
                  <c:v>54.63</c:v>
                </c:pt>
                <c:pt idx="1903">
                  <c:v>54.63</c:v>
                </c:pt>
                <c:pt idx="1904">
                  <c:v>54.63</c:v>
                </c:pt>
                <c:pt idx="1905">
                  <c:v>54.63</c:v>
                </c:pt>
                <c:pt idx="1906">
                  <c:v>54.63</c:v>
                </c:pt>
                <c:pt idx="1907">
                  <c:v>54.63</c:v>
                </c:pt>
                <c:pt idx="1908">
                  <c:v>54.63</c:v>
                </c:pt>
                <c:pt idx="1909">
                  <c:v>54.63</c:v>
                </c:pt>
                <c:pt idx="1910">
                  <c:v>54.63</c:v>
                </c:pt>
                <c:pt idx="1911">
                  <c:v>54.63</c:v>
                </c:pt>
                <c:pt idx="1912">
                  <c:v>54.63</c:v>
                </c:pt>
                <c:pt idx="1913">
                  <c:v>54.63</c:v>
                </c:pt>
                <c:pt idx="1914">
                  <c:v>54.63</c:v>
                </c:pt>
                <c:pt idx="1915">
                  <c:v>54.63</c:v>
                </c:pt>
                <c:pt idx="1916">
                  <c:v>54.63</c:v>
                </c:pt>
                <c:pt idx="1917">
                  <c:v>54.63</c:v>
                </c:pt>
                <c:pt idx="1918">
                  <c:v>54.63</c:v>
                </c:pt>
                <c:pt idx="1919">
                  <c:v>54.63</c:v>
                </c:pt>
                <c:pt idx="1920">
                  <c:v>54.63</c:v>
                </c:pt>
                <c:pt idx="1921">
                  <c:v>54.63</c:v>
                </c:pt>
                <c:pt idx="1922">
                  <c:v>54.63</c:v>
                </c:pt>
                <c:pt idx="1923">
                  <c:v>54.63</c:v>
                </c:pt>
                <c:pt idx="1924">
                  <c:v>54.63</c:v>
                </c:pt>
                <c:pt idx="1925">
                  <c:v>54.63</c:v>
                </c:pt>
                <c:pt idx="1926">
                  <c:v>54.63</c:v>
                </c:pt>
                <c:pt idx="1927">
                  <c:v>54.63</c:v>
                </c:pt>
                <c:pt idx="1928">
                  <c:v>54.63</c:v>
                </c:pt>
                <c:pt idx="1929">
                  <c:v>54.63</c:v>
                </c:pt>
                <c:pt idx="1930">
                  <c:v>54.63</c:v>
                </c:pt>
                <c:pt idx="1931">
                  <c:v>54.63</c:v>
                </c:pt>
                <c:pt idx="1932">
                  <c:v>54.62</c:v>
                </c:pt>
                <c:pt idx="1933">
                  <c:v>54.61</c:v>
                </c:pt>
                <c:pt idx="1934">
                  <c:v>54.6</c:v>
                </c:pt>
                <c:pt idx="1935">
                  <c:v>54.59</c:v>
                </c:pt>
                <c:pt idx="1936">
                  <c:v>54.59</c:v>
                </c:pt>
                <c:pt idx="1937">
                  <c:v>54.59</c:v>
                </c:pt>
                <c:pt idx="1938">
                  <c:v>54.59</c:v>
                </c:pt>
                <c:pt idx="1939">
                  <c:v>54.58</c:v>
                </c:pt>
                <c:pt idx="1940">
                  <c:v>54.58</c:v>
                </c:pt>
                <c:pt idx="1941">
                  <c:v>54.58</c:v>
                </c:pt>
                <c:pt idx="1942">
                  <c:v>54.58</c:v>
                </c:pt>
                <c:pt idx="1943">
                  <c:v>54.57</c:v>
                </c:pt>
                <c:pt idx="1944">
                  <c:v>54.56</c:v>
                </c:pt>
                <c:pt idx="1945">
                  <c:v>54.54</c:v>
                </c:pt>
                <c:pt idx="1946">
                  <c:v>54.53</c:v>
                </c:pt>
                <c:pt idx="1947">
                  <c:v>54.52</c:v>
                </c:pt>
                <c:pt idx="1948">
                  <c:v>54.51</c:v>
                </c:pt>
                <c:pt idx="1949">
                  <c:v>54.5</c:v>
                </c:pt>
                <c:pt idx="1950">
                  <c:v>54.5</c:v>
                </c:pt>
                <c:pt idx="1951">
                  <c:v>54.49</c:v>
                </c:pt>
                <c:pt idx="1952">
                  <c:v>54.49</c:v>
                </c:pt>
                <c:pt idx="1953">
                  <c:v>54.48</c:v>
                </c:pt>
                <c:pt idx="1954">
                  <c:v>54.48</c:v>
                </c:pt>
                <c:pt idx="1955">
                  <c:v>54.47</c:v>
                </c:pt>
                <c:pt idx="1956">
                  <c:v>54.47</c:v>
                </c:pt>
                <c:pt idx="1957">
                  <c:v>54.46</c:v>
                </c:pt>
                <c:pt idx="1958">
                  <c:v>54.46</c:v>
                </c:pt>
                <c:pt idx="1959">
                  <c:v>54.45</c:v>
                </c:pt>
                <c:pt idx="1960">
                  <c:v>54.44</c:v>
                </c:pt>
                <c:pt idx="1961">
                  <c:v>54.43</c:v>
                </c:pt>
                <c:pt idx="1962">
                  <c:v>54.42</c:v>
                </c:pt>
                <c:pt idx="1963">
                  <c:v>54.41</c:v>
                </c:pt>
                <c:pt idx="1964">
                  <c:v>54.41</c:v>
                </c:pt>
                <c:pt idx="1965">
                  <c:v>54.41</c:v>
                </c:pt>
                <c:pt idx="1966">
                  <c:v>54.4</c:v>
                </c:pt>
                <c:pt idx="1967">
                  <c:v>54.4</c:v>
                </c:pt>
                <c:pt idx="1968">
                  <c:v>54.39</c:v>
                </c:pt>
                <c:pt idx="1969">
                  <c:v>54.39</c:v>
                </c:pt>
                <c:pt idx="1970">
                  <c:v>54.39</c:v>
                </c:pt>
                <c:pt idx="1971">
                  <c:v>54.38</c:v>
                </c:pt>
                <c:pt idx="1972">
                  <c:v>54.37</c:v>
                </c:pt>
                <c:pt idx="1973">
                  <c:v>54.37</c:v>
                </c:pt>
                <c:pt idx="1974">
                  <c:v>54.37</c:v>
                </c:pt>
                <c:pt idx="1975">
                  <c:v>54.37</c:v>
                </c:pt>
                <c:pt idx="1976">
                  <c:v>54.36</c:v>
                </c:pt>
                <c:pt idx="1977">
                  <c:v>54.36</c:v>
                </c:pt>
                <c:pt idx="1978">
                  <c:v>54.36</c:v>
                </c:pt>
                <c:pt idx="1979">
                  <c:v>54.36</c:v>
                </c:pt>
                <c:pt idx="1980">
                  <c:v>54.36</c:v>
                </c:pt>
                <c:pt idx="1981">
                  <c:v>54.36</c:v>
                </c:pt>
                <c:pt idx="1982">
                  <c:v>54.36</c:v>
                </c:pt>
                <c:pt idx="1983">
                  <c:v>54.35</c:v>
                </c:pt>
                <c:pt idx="1984">
                  <c:v>54.36</c:v>
                </c:pt>
                <c:pt idx="1985">
                  <c:v>54.35</c:v>
                </c:pt>
                <c:pt idx="1986">
                  <c:v>54.35</c:v>
                </c:pt>
                <c:pt idx="1987">
                  <c:v>54.34</c:v>
                </c:pt>
                <c:pt idx="1988">
                  <c:v>54.35</c:v>
                </c:pt>
                <c:pt idx="1989">
                  <c:v>54.36</c:v>
                </c:pt>
                <c:pt idx="1990">
                  <c:v>54.35</c:v>
                </c:pt>
                <c:pt idx="1991">
                  <c:v>54.35</c:v>
                </c:pt>
                <c:pt idx="1992">
                  <c:v>54.35</c:v>
                </c:pt>
                <c:pt idx="1993">
                  <c:v>54.35</c:v>
                </c:pt>
                <c:pt idx="1994">
                  <c:v>54.36</c:v>
                </c:pt>
                <c:pt idx="1995">
                  <c:v>54.36</c:v>
                </c:pt>
                <c:pt idx="1996">
                  <c:v>54.36</c:v>
                </c:pt>
                <c:pt idx="1997">
                  <c:v>54.36</c:v>
                </c:pt>
                <c:pt idx="1998">
                  <c:v>54.36</c:v>
                </c:pt>
                <c:pt idx="1999">
                  <c:v>54.36</c:v>
                </c:pt>
                <c:pt idx="2000">
                  <c:v>54.36</c:v>
                </c:pt>
                <c:pt idx="2001">
                  <c:v>54.36</c:v>
                </c:pt>
                <c:pt idx="2002">
                  <c:v>54.36</c:v>
                </c:pt>
                <c:pt idx="2003">
                  <c:v>54.36</c:v>
                </c:pt>
                <c:pt idx="2004">
                  <c:v>54.36</c:v>
                </c:pt>
                <c:pt idx="2005">
                  <c:v>54.37</c:v>
                </c:pt>
                <c:pt idx="2006">
                  <c:v>54.37</c:v>
                </c:pt>
                <c:pt idx="2007">
                  <c:v>54.37</c:v>
                </c:pt>
                <c:pt idx="2008">
                  <c:v>54.38</c:v>
                </c:pt>
                <c:pt idx="2009">
                  <c:v>54.38</c:v>
                </c:pt>
                <c:pt idx="2010">
                  <c:v>54.39</c:v>
                </c:pt>
                <c:pt idx="2011">
                  <c:v>54.39</c:v>
                </c:pt>
                <c:pt idx="2012">
                  <c:v>54.39</c:v>
                </c:pt>
                <c:pt idx="2013">
                  <c:v>54.39</c:v>
                </c:pt>
                <c:pt idx="2014">
                  <c:v>54.4</c:v>
                </c:pt>
                <c:pt idx="2015">
                  <c:v>54.41</c:v>
                </c:pt>
                <c:pt idx="2016">
                  <c:v>54.42</c:v>
                </c:pt>
                <c:pt idx="2017">
                  <c:v>54.43</c:v>
                </c:pt>
                <c:pt idx="2018">
                  <c:v>54.44</c:v>
                </c:pt>
                <c:pt idx="2019">
                  <c:v>54.44</c:v>
                </c:pt>
                <c:pt idx="2020">
                  <c:v>54.45</c:v>
                </c:pt>
                <c:pt idx="2021">
                  <c:v>54.46</c:v>
                </c:pt>
                <c:pt idx="2022">
                  <c:v>54.46</c:v>
                </c:pt>
                <c:pt idx="2023">
                  <c:v>54.46</c:v>
                </c:pt>
                <c:pt idx="2024">
                  <c:v>54.46</c:v>
                </c:pt>
                <c:pt idx="2025">
                  <c:v>54.46</c:v>
                </c:pt>
                <c:pt idx="2026">
                  <c:v>54.46</c:v>
                </c:pt>
                <c:pt idx="2027">
                  <c:v>54.46</c:v>
                </c:pt>
                <c:pt idx="2028">
                  <c:v>54.47</c:v>
                </c:pt>
                <c:pt idx="2029">
                  <c:v>54.47</c:v>
                </c:pt>
                <c:pt idx="2030">
                  <c:v>54.47</c:v>
                </c:pt>
                <c:pt idx="2031">
                  <c:v>54.48</c:v>
                </c:pt>
                <c:pt idx="2032">
                  <c:v>54.49</c:v>
                </c:pt>
                <c:pt idx="2033">
                  <c:v>54.5</c:v>
                </c:pt>
                <c:pt idx="2034">
                  <c:v>54.51</c:v>
                </c:pt>
                <c:pt idx="2035">
                  <c:v>54.52</c:v>
                </c:pt>
                <c:pt idx="2036">
                  <c:v>54.54</c:v>
                </c:pt>
                <c:pt idx="2037">
                  <c:v>54.56</c:v>
                </c:pt>
                <c:pt idx="2038">
                  <c:v>54.57</c:v>
                </c:pt>
                <c:pt idx="2039">
                  <c:v>54.58</c:v>
                </c:pt>
                <c:pt idx="2040">
                  <c:v>54.59</c:v>
                </c:pt>
                <c:pt idx="2041">
                  <c:v>54.61</c:v>
                </c:pt>
                <c:pt idx="2042">
                  <c:v>54.61</c:v>
                </c:pt>
                <c:pt idx="2043">
                  <c:v>54.62</c:v>
                </c:pt>
                <c:pt idx="2044">
                  <c:v>54.62</c:v>
                </c:pt>
                <c:pt idx="2045">
                  <c:v>54.63</c:v>
                </c:pt>
                <c:pt idx="2046">
                  <c:v>54.63</c:v>
                </c:pt>
                <c:pt idx="2047">
                  <c:v>54.63</c:v>
                </c:pt>
                <c:pt idx="2048">
                  <c:v>54.63</c:v>
                </c:pt>
                <c:pt idx="2049">
                  <c:v>54.63</c:v>
                </c:pt>
                <c:pt idx="2050">
                  <c:v>54.63</c:v>
                </c:pt>
                <c:pt idx="2051">
                  <c:v>54.63</c:v>
                </c:pt>
                <c:pt idx="2052">
                  <c:v>54.63</c:v>
                </c:pt>
                <c:pt idx="2053">
                  <c:v>54.63</c:v>
                </c:pt>
                <c:pt idx="2054">
                  <c:v>54.63</c:v>
                </c:pt>
                <c:pt idx="2055">
                  <c:v>54.63</c:v>
                </c:pt>
                <c:pt idx="2056">
                  <c:v>54.63</c:v>
                </c:pt>
                <c:pt idx="2057">
                  <c:v>54.63</c:v>
                </c:pt>
                <c:pt idx="2058">
                  <c:v>54.63</c:v>
                </c:pt>
                <c:pt idx="2059">
                  <c:v>54.63</c:v>
                </c:pt>
                <c:pt idx="2060">
                  <c:v>54.63</c:v>
                </c:pt>
                <c:pt idx="2061">
                  <c:v>54.63</c:v>
                </c:pt>
                <c:pt idx="2062">
                  <c:v>54.63</c:v>
                </c:pt>
                <c:pt idx="2063">
                  <c:v>54.63</c:v>
                </c:pt>
                <c:pt idx="2064">
                  <c:v>54.63</c:v>
                </c:pt>
                <c:pt idx="2065">
                  <c:v>54.64</c:v>
                </c:pt>
                <c:pt idx="2066">
                  <c:v>54.64</c:v>
                </c:pt>
                <c:pt idx="2067">
                  <c:v>54.64</c:v>
                </c:pt>
                <c:pt idx="2068">
                  <c:v>54.65</c:v>
                </c:pt>
                <c:pt idx="2069">
                  <c:v>54.66</c:v>
                </c:pt>
                <c:pt idx="2070">
                  <c:v>54.66</c:v>
                </c:pt>
                <c:pt idx="2071">
                  <c:v>54.66</c:v>
                </c:pt>
                <c:pt idx="2072">
                  <c:v>54.66</c:v>
                </c:pt>
                <c:pt idx="2073">
                  <c:v>54.66</c:v>
                </c:pt>
                <c:pt idx="2074">
                  <c:v>54.67</c:v>
                </c:pt>
                <c:pt idx="2075">
                  <c:v>54.67</c:v>
                </c:pt>
                <c:pt idx="2076">
                  <c:v>54.66</c:v>
                </c:pt>
                <c:pt idx="2077">
                  <c:v>54.66</c:v>
                </c:pt>
                <c:pt idx="2078">
                  <c:v>54.67</c:v>
                </c:pt>
                <c:pt idx="2079">
                  <c:v>54.66</c:v>
                </c:pt>
                <c:pt idx="2080">
                  <c:v>54.66</c:v>
                </c:pt>
                <c:pt idx="2081">
                  <c:v>54.66</c:v>
                </c:pt>
                <c:pt idx="2082">
                  <c:v>54.66</c:v>
                </c:pt>
                <c:pt idx="2083">
                  <c:v>54.66</c:v>
                </c:pt>
                <c:pt idx="2084">
                  <c:v>54.66</c:v>
                </c:pt>
                <c:pt idx="2085">
                  <c:v>54.66</c:v>
                </c:pt>
                <c:pt idx="2086">
                  <c:v>54.66</c:v>
                </c:pt>
                <c:pt idx="2087">
                  <c:v>54.66</c:v>
                </c:pt>
                <c:pt idx="2088">
                  <c:v>54.66</c:v>
                </c:pt>
                <c:pt idx="2089">
                  <c:v>54.66</c:v>
                </c:pt>
                <c:pt idx="2090">
                  <c:v>54.66</c:v>
                </c:pt>
                <c:pt idx="2091">
                  <c:v>54.66</c:v>
                </c:pt>
                <c:pt idx="2092">
                  <c:v>54.66</c:v>
                </c:pt>
                <c:pt idx="2093">
                  <c:v>54.66</c:v>
                </c:pt>
                <c:pt idx="2094">
                  <c:v>54.66</c:v>
                </c:pt>
                <c:pt idx="2095">
                  <c:v>54.66</c:v>
                </c:pt>
                <c:pt idx="2096">
                  <c:v>54.66</c:v>
                </c:pt>
                <c:pt idx="2097">
                  <c:v>54.65</c:v>
                </c:pt>
                <c:pt idx="2098">
                  <c:v>54.65</c:v>
                </c:pt>
                <c:pt idx="2099">
                  <c:v>54.65</c:v>
                </c:pt>
                <c:pt idx="2100">
                  <c:v>54.65</c:v>
                </c:pt>
                <c:pt idx="2101">
                  <c:v>54.65</c:v>
                </c:pt>
                <c:pt idx="2102">
                  <c:v>54.65</c:v>
                </c:pt>
                <c:pt idx="2103">
                  <c:v>54.65</c:v>
                </c:pt>
                <c:pt idx="2104">
                  <c:v>54.65</c:v>
                </c:pt>
                <c:pt idx="2105">
                  <c:v>54.65</c:v>
                </c:pt>
                <c:pt idx="2106">
                  <c:v>54.65</c:v>
                </c:pt>
                <c:pt idx="2107">
                  <c:v>54.65</c:v>
                </c:pt>
                <c:pt idx="2108">
                  <c:v>54.65</c:v>
                </c:pt>
                <c:pt idx="2109">
                  <c:v>54.65</c:v>
                </c:pt>
                <c:pt idx="2110">
                  <c:v>54.64</c:v>
                </c:pt>
                <c:pt idx="2111">
                  <c:v>54.64</c:v>
                </c:pt>
                <c:pt idx="2112">
                  <c:v>54.64</c:v>
                </c:pt>
                <c:pt idx="2113">
                  <c:v>54.64</c:v>
                </c:pt>
                <c:pt idx="2114">
                  <c:v>54.64</c:v>
                </c:pt>
                <c:pt idx="2115">
                  <c:v>54.63</c:v>
                </c:pt>
                <c:pt idx="2116">
                  <c:v>54.63</c:v>
                </c:pt>
                <c:pt idx="2117">
                  <c:v>54.63</c:v>
                </c:pt>
                <c:pt idx="2118">
                  <c:v>54.63</c:v>
                </c:pt>
                <c:pt idx="2119">
                  <c:v>54.63</c:v>
                </c:pt>
                <c:pt idx="2120">
                  <c:v>54.63</c:v>
                </c:pt>
                <c:pt idx="2121">
                  <c:v>54.63</c:v>
                </c:pt>
                <c:pt idx="2122">
                  <c:v>54.63</c:v>
                </c:pt>
                <c:pt idx="2123">
                  <c:v>54.63</c:v>
                </c:pt>
                <c:pt idx="2124">
                  <c:v>54.63</c:v>
                </c:pt>
                <c:pt idx="2125">
                  <c:v>54.63</c:v>
                </c:pt>
                <c:pt idx="2126">
                  <c:v>54.63</c:v>
                </c:pt>
                <c:pt idx="2127">
                  <c:v>54.63</c:v>
                </c:pt>
                <c:pt idx="2128">
                  <c:v>54.63</c:v>
                </c:pt>
                <c:pt idx="2129">
                  <c:v>54.63</c:v>
                </c:pt>
                <c:pt idx="2130">
                  <c:v>54.63</c:v>
                </c:pt>
                <c:pt idx="2131">
                  <c:v>54.63</c:v>
                </c:pt>
                <c:pt idx="2132">
                  <c:v>54.63</c:v>
                </c:pt>
                <c:pt idx="2133">
                  <c:v>54.63</c:v>
                </c:pt>
                <c:pt idx="2134">
                  <c:v>54.63</c:v>
                </c:pt>
                <c:pt idx="2135">
                  <c:v>54.63</c:v>
                </c:pt>
                <c:pt idx="2136">
                  <c:v>54.63</c:v>
                </c:pt>
                <c:pt idx="2137">
                  <c:v>54.63</c:v>
                </c:pt>
                <c:pt idx="2138">
                  <c:v>54.63</c:v>
                </c:pt>
                <c:pt idx="2139">
                  <c:v>54.63</c:v>
                </c:pt>
                <c:pt idx="2140">
                  <c:v>54.63</c:v>
                </c:pt>
                <c:pt idx="2141">
                  <c:v>54.63</c:v>
                </c:pt>
                <c:pt idx="2142">
                  <c:v>54.63</c:v>
                </c:pt>
                <c:pt idx="2143">
                  <c:v>54.63</c:v>
                </c:pt>
                <c:pt idx="2144">
                  <c:v>54.63</c:v>
                </c:pt>
                <c:pt idx="2145">
                  <c:v>54.62</c:v>
                </c:pt>
                <c:pt idx="2146">
                  <c:v>54.62</c:v>
                </c:pt>
                <c:pt idx="2147">
                  <c:v>54.61</c:v>
                </c:pt>
                <c:pt idx="2148">
                  <c:v>54.6</c:v>
                </c:pt>
                <c:pt idx="2149">
                  <c:v>54.59</c:v>
                </c:pt>
                <c:pt idx="2150">
                  <c:v>54.58</c:v>
                </c:pt>
                <c:pt idx="2151">
                  <c:v>54.57</c:v>
                </c:pt>
                <c:pt idx="2152">
                  <c:v>54.56</c:v>
                </c:pt>
                <c:pt idx="2153">
                  <c:v>54.56</c:v>
                </c:pt>
                <c:pt idx="2154">
                  <c:v>54.55</c:v>
                </c:pt>
                <c:pt idx="2155">
                  <c:v>54.55</c:v>
                </c:pt>
                <c:pt idx="2156">
                  <c:v>54.54</c:v>
                </c:pt>
                <c:pt idx="2157">
                  <c:v>54.54</c:v>
                </c:pt>
                <c:pt idx="2158">
                  <c:v>54.53</c:v>
                </c:pt>
                <c:pt idx="2159">
                  <c:v>54.52</c:v>
                </c:pt>
                <c:pt idx="2160">
                  <c:v>54.51</c:v>
                </c:pt>
                <c:pt idx="2161">
                  <c:v>54.5</c:v>
                </c:pt>
                <c:pt idx="2162">
                  <c:v>54.49</c:v>
                </c:pt>
                <c:pt idx="2163">
                  <c:v>54.48</c:v>
                </c:pt>
                <c:pt idx="2164">
                  <c:v>54.47</c:v>
                </c:pt>
                <c:pt idx="2165">
                  <c:v>54.46</c:v>
                </c:pt>
                <c:pt idx="2166">
                  <c:v>54.46</c:v>
                </c:pt>
                <c:pt idx="2167">
                  <c:v>54.45</c:v>
                </c:pt>
                <c:pt idx="2168">
                  <c:v>54.44</c:v>
                </c:pt>
                <c:pt idx="2169">
                  <c:v>54.44</c:v>
                </c:pt>
                <c:pt idx="2170">
                  <c:v>54.44</c:v>
                </c:pt>
                <c:pt idx="2171">
                  <c:v>54.44</c:v>
                </c:pt>
                <c:pt idx="2172">
                  <c:v>54.43</c:v>
                </c:pt>
                <c:pt idx="2173">
                  <c:v>54.42</c:v>
                </c:pt>
                <c:pt idx="2174">
                  <c:v>54.41</c:v>
                </c:pt>
                <c:pt idx="2175">
                  <c:v>54.39</c:v>
                </c:pt>
                <c:pt idx="2176">
                  <c:v>54.38</c:v>
                </c:pt>
                <c:pt idx="2177">
                  <c:v>54.37</c:v>
                </c:pt>
                <c:pt idx="2178">
                  <c:v>54.37</c:v>
                </c:pt>
                <c:pt idx="2179">
                  <c:v>54.36</c:v>
                </c:pt>
                <c:pt idx="2180">
                  <c:v>54.35</c:v>
                </c:pt>
                <c:pt idx="2181">
                  <c:v>54.35</c:v>
                </c:pt>
                <c:pt idx="2182">
                  <c:v>54.34</c:v>
                </c:pt>
                <c:pt idx="2183">
                  <c:v>54.34</c:v>
                </c:pt>
                <c:pt idx="2184">
                  <c:v>54.34</c:v>
                </c:pt>
                <c:pt idx="2185">
                  <c:v>54.34</c:v>
                </c:pt>
                <c:pt idx="2186">
                  <c:v>54.34</c:v>
                </c:pt>
                <c:pt idx="2187">
                  <c:v>54.34</c:v>
                </c:pt>
                <c:pt idx="2188">
                  <c:v>54.33</c:v>
                </c:pt>
                <c:pt idx="2189">
                  <c:v>54.33</c:v>
                </c:pt>
                <c:pt idx="2190">
                  <c:v>54.33</c:v>
                </c:pt>
                <c:pt idx="2191">
                  <c:v>54.32</c:v>
                </c:pt>
                <c:pt idx="2192">
                  <c:v>54.32</c:v>
                </c:pt>
                <c:pt idx="2193">
                  <c:v>54.32</c:v>
                </c:pt>
                <c:pt idx="2194">
                  <c:v>54.32</c:v>
                </c:pt>
                <c:pt idx="2195">
                  <c:v>54.32</c:v>
                </c:pt>
                <c:pt idx="2196">
                  <c:v>54.32</c:v>
                </c:pt>
                <c:pt idx="2197">
                  <c:v>54.32</c:v>
                </c:pt>
                <c:pt idx="2198">
                  <c:v>54.32</c:v>
                </c:pt>
                <c:pt idx="2199">
                  <c:v>54.32</c:v>
                </c:pt>
                <c:pt idx="2200">
                  <c:v>54.31</c:v>
                </c:pt>
                <c:pt idx="2201">
                  <c:v>54.31</c:v>
                </c:pt>
                <c:pt idx="2202">
                  <c:v>54.3</c:v>
                </c:pt>
                <c:pt idx="2203">
                  <c:v>54.3</c:v>
                </c:pt>
                <c:pt idx="2204">
                  <c:v>54.29</c:v>
                </c:pt>
                <c:pt idx="2205">
                  <c:v>54.29</c:v>
                </c:pt>
                <c:pt idx="2206">
                  <c:v>54.28</c:v>
                </c:pt>
                <c:pt idx="2207">
                  <c:v>54.28</c:v>
                </c:pt>
                <c:pt idx="2208">
                  <c:v>54.28</c:v>
                </c:pt>
                <c:pt idx="2209">
                  <c:v>54.29</c:v>
                </c:pt>
                <c:pt idx="2210">
                  <c:v>54.29</c:v>
                </c:pt>
                <c:pt idx="2211">
                  <c:v>54.28</c:v>
                </c:pt>
                <c:pt idx="2212">
                  <c:v>54.28</c:v>
                </c:pt>
                <c:pt idx="2213">
                  <c:v>54.28</c:v>
                </c:pt>
                <c:pt idx="2214">
                  <c:v>54.28</c:v>
                </c:pt>
                <c:pt idx="2215">
                  <c:v>54.28</c:v>
                </c:pt>
                <c:pt idx="2216">
                  <c:v>54.27</c:v>
                </c:pt>
                <c:pt idx="2217">
                  <c:v>54.26</c:v>
                </c:pt>
                <c:pt idx="2218">
                  <c:v>54.26</c:v>
                </c:pt>
                <c:pt idx="2219">
                  <c:v>54.26</c:v>
                </c:pt>
                <c:pt idx="2220">
                  <c:v>54.25</c:v>
                </c:pt>
                <c:pt idx="2221">
                  <c:v>54.25</c:v>
                </c:pt>
                <c:pt idx="2222">
                  <c:v>54.25</c:v>
                </c:pt>
                <c:pt idx="2223">
                  <c:v>54.26</c:v>
                </c:pt>
                <c:pt idx="2224">
                  <c:v>54.26</c:v>
                </c:pt>
                <c:pt idx="2225">
                  <c:v>54.28</c:v>
                </c:pt>
                <c:pt idx="2226">
                  <c:v>54.29</c:v>
                </c:pt>
                <c:pt idx="2227">
                  <c:v>54.3</c:v>
                </c:pt>
                <c:pt idx="2228">
                  <c:v>54.31</c:v>
                </c:pt>
                <c:pt idx="2229">
                  <c:v>54.32</c:v>
                </c:pt>
                <c:pt idx="2230">
                  <c:v>54.32</c:v>
                </c:pt>
                <c:pt idx="2231">
                  <c:v>54.32</c:v>
                </c:pt>
                <c:pt idx="2232">
                  <c:v>54.32</c:v>
                </c:pt>
                <c:pt idx="2233">
                  <c:v>54.32</c:v>
                </c:pt>
                <c:pt idx="2234">
                  <c:v>54.33</c:v>
                </c:pt>
                <c:pt idx="2235">
                  <c:v>54.33</c:v>
                </c:pt>
                <c:pt idx="2236">
                  <c:v>54.34</c:v>
                </c:pt>
                <c:pt idx="2237">
                  <c:v>54.34</c:v>
                </c:pt>
                <c:pt idx="2238">
                  <c:v>54.36</c:v>
                </c:pt>
                <c:pt idx="2239">
                  <c:v>54.37</c:v>
                </c:pt>
                <c:pt idx="2240">
                  <c:v>54.38</c:v>
                </c:pt>
                <c:pt idx="2241">
                  <c:v>54.39</c:v>
                </c:pt>
                <c:pt idx="2242">
                  <c:v>54.41</c:v>
                </c:pt>
                <c:pt idx="2243">
                  <c:v>54.42</c:v>
                </c:pt>
                <c:pt idx="2244">
                  <c:v>54.44</c:v>
                </c:pt>
                <c:pt idx="2245">
                  <c:v>54.46</c:v>
                </c:pt>
                <c:pt idx="2246">
                  <c:v>54.48</c:v>
                </c:pt>
                <c:pt idx="2247">
                  <c:v>54.5</c:v>
                </c:pt>
                <c:pt idx="2248">
                  <c:v>54.52</c:v>
                </c:pt>
                <c:pt idx="2249">
                  <c:v>54.54</c:v>
                </c:pt>
                <c:pt idx="2250">
                  <c:v>54.56</c:v>
                </c:pt>
                <c:pt idx="2251">
                  <c:v>54.58</c:v>
                </c:pt>
                <c:pt idx="2252">
                  <c:v>54.6</c:v>
                </c:pt>
                <c:pt idx="2253">
                  <c:v>54.62</c:v>
                </c:pt>
                <c:pt idx="2254">
                  <c:v>54.63</c:v>
                </c:pt>
                <c:pt idx="2255">
                  <c:v>54.63</c:v>
                </c:pt>
                <c:pt idx="2256">
                  <c:v>54.63</c:v>
                </c:pt>
                <c:pt idx="2257">
                  <c:v>54.63</c:v>
                </c:pt>
                <c:pt idx="2258">
                  <c:v>54.63</c:v>
                </c:pt>
                <c:pt idx="2259">
                  <c:v>54.63</c:v>
                </c:pt>
                <c:pt idx="2260">
                  <c:v>54.63</c:v>
                </c:pt>
                <c:pt idx="2261">
                  <c:v>54.64</c:v>
                </c:pt>
                <c:pt idx="2262">
                  <c:v>54.64</c:v>
                </c:pt>
                <c:pt idx="2263">
                  <c:v>54.65</c:v>
                </c:pt>
                <c:pt idx="2264">
                  <c:v>54.66</c:v>
                </c:pt>
                <c:pt idx="2265">
                  <c:v>54.67</c:v>
                </c:pt>
                <c:pt idx="2266">
                  <c:v>54.68</c:v>
                </c:pt>
                <c:pt idx="2267">
                  <c:v>54.69</c:v>
                </c:pt>
                <c:pt idx="2268">
                  <c:v>54.7</c:v>
                </c:pt>
                <c:pt idx="2269">
                  <c:v>54.71</c:v>
                </c:pt>
                <c:pt idx="2270">
                  <c:v>54.73</c:v>
                </c:pt>
                <c:pt idx="2271">
                  <c:v>54.74</c:v>
                </c:pt>
                <c:pt idx="2272">
                  <c:v>54.75</c:v>
                </c:pt>
                <c:pt idx="2273">
                  <c:v>54.76</c:v>
                </c:pt>
                <c:pt idx="2274">
                  <c:v>54.77</c:v>
                </c:pt>
                <c:pt idx="2275">
                  <c:v>54.78</c:v>
                </c:pt>
                <c:pt idx="2276">
                  <c:v>54.79</c:v>
                </c:pt>
                <c:pt idx="2277">
                  <c:v>54.8</c:v>
                </c:pt>
                <c:pt idx="2278">
                  <c:v>54.8</c:v>
                </c:pt>
                <c:pt idx="2279">
                  <c:v>54.81</c:v>
                </c:pt>
                <c:pt idx="2280">
                  <c:v>54.83</c:v>
                </c:pt>
                <c:pt idx="2281">
                  <c:v>54.84</c:v>
                </c:pt>
                <c:pt idx="2282">
                  <c:v>54.86</c:v>
                </c:pt>
                <c:pt idx="2283">
                  <c:v>54.88</c:v>
                </c:pt>
                <c:pt idx="2284">
                  <c:v>54.9</c:v>
                </c:pt>
                <c:pt idx="2285">
                  <c:v>54.91</c:v>
                </c:pt>
                <c:pt idx="2286">
                  <c:v>54.92</c:v>
                </c:pt>
                <c:pt idx="2287">
                  <c:v>54.94</c:v>
                </c:pt>
                <c:pt idx="2288">
                  <c:v>54.96</c:v>
                </c:pt>
                <c:pt idx="2289">
                  <c:v>54.97</c:v>
                </c:pt>
                <c:pt idx="2290">
                  <c:v>54.99</c:v>
                </c:pt>
                <c:pt idx="2291">
                  <c:v>55.01</c:v>
                </c:pt>
                <c:pt idx="2292">
                  <c:v>55.02</c:v>
                </c:pt>
                <c:pt idx="2293">
                  <c:v>55.03</c:v>
                </c:pt>
                <c:pt idx="2294">
                  <c:v>55.04</c:v>
                </c:pt>
                <c:pt idx="2295">
                  <c:v>55.05</c:v>
                </c:pt>
                <c:pt idx="2296">
                  <c:v>55.06</c:v>
                </c:pt>
                <c:pt idx="2297">
                  <c:v>55.07</c:v>
                </c:pt>
                <c:pt idx="2298">
                  <c:v>55.08</c:v>
                </c:pt>
                <c:pt idx="2299">
                  <c:v>55.08</c:v>
                </c:pt>
                <c:pt idx="2300">
                  <c:v>55.08</c:v>
                </c:pt>
                <c:pt idx="2301">
                  <c:v>55.09</c:v>
                </c:pt>
                <c:pt idx="2302">
                  <c:v>55.09</c:v>
                </c:pt>
                <c:pt idx="2303">
                  <c:v>55.09</c:v>
                </c:pt>
                <c:pt idx="2304">
                  <c:v>55.1</c:v>
                </c:pt>
                <c:pt idx="2305">
                  <c:v>55.1</c:v>
                </c:pt>
                <c:pt idx="2306">
                  <c:v>55.1</c:v>
                </c:pt>
                <c:pt idx="2307">
                  <c:v>55.1</c:v>
                </c:pt>
                <c:pt idx="2308">
                  <c:v>55.1</c:v>
                </c:pt>
                <c:pt idx="2309">
                  <c:v>55.1</c:v>
                </c:pt>
                <c:pt idx="2310">
                  <c:v>55.1</c:v>
                </c:pt>
                <c:pt idx="2311">
                  <c:v>55.1</c:v>
                </c:pt>
                <c:pt idx="2312">
                  <c:v>55.1</c:v>
                </c:pt>
                <c:pt idx="2313">
                  <c:v>55.1</c:v>
                </c:pt>
                <c:pt idx="2314">
                  <c:v>55.1</c:v>
                </c:pt>
                <c:pt idx="2315">
                  <c:v>55.1</c:v>
                </c:pt>
                <c:pt idx="2316">
                  <c:v>55.1</c:v>
                </c:pt>
                <c:pt idx="2317">
                  <c:v>55.1</c:v>
                </c:pt>
                <c:pt idx="2318">
                  <c:v>55.1</c:v>
                </c:pt>
                <c:pt idx="2319">
                  <c:v>55.1</c:v>
                </c:pt>
                <c:pt idx="2320">
                  <c:v>55.1</c:v>
                </c:pt>
                <c:pt idx="2321">
                  <c:v>55.11</c:v>
                </c:pt>
                <c:pt idx="2322">
                  <c:v>55.11</c:v>
                </c:pt>
                <c:pt idx="2323">
                  <c:v>55.11</c:v>
                </c:pt>
                <c:pt idx="2324">
                  <c:v>55.11</c:v>
                </c:pt>
                <c:pt idx="2325">
                  <c:v>55.1</c:v>
                </c:pt>
                <c:pt idx="2326">
                  <c:v>55.1</c:v>
                </c:pt>
                <c:pt idx="2327">
                  <c:v>55.1</c:v>
                </c:pt>
                <c:pt idx="2328">
                  <c:v>55.1</c:v>
                </c:pt>
                <c:pt idx="2329">
                  <c:v>55.1</c:v>
                </c:pt>
                <c:pt idx="2330">
                  <c:v>55.1</c:v>
                </c:pt>
                <c:pt idx="2331">
                  <c:v>55.1</c:v>
                </c:pt>
                <c:pt idx="2332">
                  <c:v>55.1</c:v>
                </c:pt>
                <c:pt idx="2333">
                  <c:v>55.1</c:v>
                </c:pt>
                <c:pt idx="2334">
                  <c:v>55.1</c:v>
                </c:pt>
                <c:pt idx="2335">
                  <c:v>55.09</c:v>
                </c:pt>
                <c:pt idx="2336">
                  <c:v>55.09</c:v>
                </c:pt>
                <c:pt idx="2337">
                  <c:v>55.09</c:v>
                </c:pt>
                <c:pt idx="2338">
                  <c:v>55.09</c:v>
                </c:pt>
                <c:pt idx="2339">
                  <c:v>55.08</c:v>
                </c:pt>
                <c:pt idx="2340">
                  <c:v>55.08</c:v>
                </c:pt>
                <c:pt idx="2341">
                  <c:v>55.07</c:v>
                </c:pt>
                <c:pt idx="2342">
                  <c:v>55.07</c:v>
                </c:pt>
                <c:pt idx="2343">
                  <c:v>55.06</c:v>
                </c:pt>
                <c:pt idx="2344">
                  <c:v>55.05</c:v>
                </c:pt>
                <c:pt idx="2345">
                  <c:v>55.04</c:v>
                </c:pt>
                <c:pt idx="2346">
                  <c:v>55.03</c:v>
                </c:pt>
                <c:pt idx="2347">
                  <c:v>55.02</c:v>
                </c:pt>
                <c:pt idx="2348">
                  <c:v>55</c:v>
                </c:pt>
                <c:pt idx="2349">
                  <c:v>54.99</c:v>
                </c:pt>
                <c:pt idx="2350">
                  <c:v>54.97</c:v>
                </c:pt>
                <c:pt idx="2351">
                  <c:v>54.95</c:v>
                </c:pt>
                <c:pt idx="2352">
                  <c:v>54.94</c:v>
                </c:pt>
                <c:pt idx="2353">
                  <c:v>54.92</c:v>
                </c:pt>
                <c:pt idx="2354">
                  <c:v>54.9</c:v>
                </c:pt>
                <c:pt idx="2355">
                  <c:v>54.88</c:v>
                </c:pt>
                <c:pt idx="2356">
                  <c:v>54.86</c:v>
                </c:pt>
                <c:pt idx="2357">
                  <c:v>54.85</c:v>
                </c:pt>
                <c:pt idx="2358">
                  <c:v>54.84</c:v>
                </c:pt>
                <c:pt idx="2359">
                  <c:v>54.84</c:v>
                </c:pt>
                <c:pt idx="2360">
                  <c:v>54.83</c:v>
                </c:pt>
                <c:pt idx="2361">
                  <c:v>54.82</c:v>
                </c:pt>
                <c:pt idx="2362">
                  <c:v>54.81</c:v>
                </c:pt>
                <c:pt idx="2363">
                  <c:v>54.8</c:v>
                </c:pt>
                <c:pt idx="2364">
                  <c:v>54.8</c:v>
                </c:pt>
                <c:pt idx="2365">
                  <c:v>54.79</c:v>
                </c:pt>
                <c:pt idx="2366">
                  <c:v>54.78</c:v>
                </c:pt>
                <c:pt idx="2367">
                  <c:v>54.78</c:v>
                </c:pt>
                <c:pt idx="2368">
                  <c:v>54.78</c:v>
                </c:pt>
                <c:pt idx="2369">
                  <c:v>54.78</c:v>
                </c:pt>
                <c:pt idx="2370">
                  <c:v>54.77</c:v>
                </c:pt>
                <c:pt idx="2371">
                  <c:v>54.77</c:v>
                </c:pt>
                <c:pt idx="2372">
                  <c:v>54.77</c:v>
                </c:pt>
                <c:pt idx="2373">
                  <c:v>54.77</c:v>
                </c:pt>
                <c:pt idx="2374">
                  <c:v>54.77</c:v>
                </c:pt>
                <c:pt idx="2375">
                  <c:v>54.76</c:v>
                </c:pt>
                <c:pt idx="2376">
                  <c:v>54.75</c:v>
                </c:pt>
                <c:pt idx="2377">
                  <c:v>54.75</c:v>
                </c:pt>
                <c:pt idx="2378">
                  <c:v>54.74</c:v>
                </c:pt>
                <c:pt idx="2379">
                  <c:v>54.73</c:v>
                </c:pt>
                <c:pt idx="2380">
                  <c:v>54.73</c:v>
                </c:pt>
                <c:pt idx="2381">
                  <c:v>54.73</c:v>
                </c:pt>
                <c:pt idx="2382">
                  <c:v>54.72</c:v>
                </c:pt>
                <c:pt idx="2383">
                  <c:v>54.71</c:v>
                </c:pt>
                <c:pt idx="2384">
                  <c:v>54.7</c:v>
                </c:pt>
                <c:pt idx="2385">
                  <c:v>54.7</c:v>
                </c:pt>
                <c:pt idx="2386">
                  <c:v>54.69</c:v>
                </c:pt>
                <c:pt idx="2387">
                  <c:v>54.69</c:v>
                </c:pt>
                <c:pt idx="2388">
                  <c:v>54.69</c:v>
                </c:pt>
                <c:pt idx="2389">
                  <c:v>54.69</c:v>
                </c:pt>
                <c:pt idx="2390">
                  <c:v>54.68</c:v>
                </c:pt>
                <c:pt idx="2391">
                  <c:v>54.68</c:v>
                </c:pt>
                <c:pt idx="2392">
                  <c:v>54.68</c:v>
                </c:pt>
                <c:pt idx="2393">
                  <c:v>54.67</c:v>
                </c:pt>
                <c:pt idx="2394">
                  <c:v>54.67</c:v>
                </c:pt>
                <c:pt idx="2395">
                  <c:v>54.67</c:v>
                </c:pt>
                <c:pt idx="2396">
                  <c:v>54.67</c:v>
                </c:pt>
                <c:pt idx="2397">
                  <c:v>54.67</c:v>
                </c:pt>
                <c:pt idx="2398">
                  <c:v>54.67</c:v>
                </c:pt>
                <c:pt idx="2399">
                  <c:v>54.66</c:v>
                </c:pt>
                <c:pt idx="2400">
                  <c:v>54.66</c:v>
                </c:pt>
                <c:pt idx="2401">
                  <c:v>54.66</c:v>
                </c:pt>
                <c:pt idx="2402">
                  <c:v>54.66</c:v>
                </c:pt>
                <c:pt idx="2403">
                  <c:v>54.66</c:v>
                </c:pt>
                <c:pt idx="2404">
                  <c:v>54.65</c:v>
                </c:pt>
                <c:pt idx="2405">
                  <c:v>54.65</c:v>
                </c:pt>
                <c:pt idx="2406">
                  <c:v>54.65</c:v>
                </c:pt>
                <c:pt idx="2407">
                  <c:v>54.65</c:v>
                </c:pt>
                <c:pt idx="2408">
                  <c:v>54.65</c:v>
                </c:pt>
                <c:pt idx="2409">
                  <c:v>54.65</c:v>
                </c:pt>
                <c:pt idx="2410">
                  <c:v>54.65</c:v>
                </c:pt>
                <c:pt idx="2411">
                  <c:v>54.65</c:v>
                </c:pt>
                <c:pt idx="2412">
                  <c:v>54.65</c:v>
                </c:pt>
                <c:pt idx="2413">
                  <c:v>54.65</c:v>
                </c:pt>
                <c:pt idx="2414">
                  <c:v>54.65</c:v>
                </c:pt>
                <c:pt idx="2415">
                  <c:v>54.65</c:v>
                </c:pt>
                <c:pt idx="2416">
                  <c:v>54.64</c:v>
                </c:pt>
                <c:pt idx="2417">
                  <c:v>54.64</c:v>
                </c:pt>
                <c:pt idx="2418">
                  <c:v>54.64</c:v>
                </c:pt>
                <c:pt idx="2419">
                  <c:v>54.64</c:v>
                </c:pt>
                <c:pt idx="2420">
                  <c:v>54.63</c:v>
                </c:pt>
                <c:pt idx="2421">
                  <c:v>54.63</c:v>
                </c:pt>
                <c:pt idx="2422">
                  <c:v>54.63</c:v>
                </c:pt>
                <c:pt idx="2423">
                  <c:v>54.63</c:v>
                </c:pt>
                <c:pt idx="2424">
                  <c:v>54.63</c:v>
                </c:pt>
                <c:pt idx="2425">
                  <c:v>54.63</c:v>
                </c:pt>
                <c:pt idx="2426">
                  <c:v>54.63</c:v>
                </c:pt>
                <c:pt idx="2427">
                  <c:v>54.63</c:v>
                </c:pt>
                <c:pt idx="2428">
                  <c:v>54.63</c:v>
                </c:pt>
                <c:pt idx="2429">
                  <c:v>54.63</c:v>
                </c:pt>
                <c:pt idx="2430">
                  <c:v>54.63</c:v>
                </c:pt>
                <c:pt idx="2431">
                  <c:v>54.63</c:v>
                </c:pt>
                <c:pt idx="2432">
                  <c:v>54.63</c:v>
                </c:pt>
                <c:pt idx="2433">
                  <c:v>54.63</c:v>
                </c:pt>
                <c:pt idx="2434">
                  <c:v>54.63</c:v>
                </c:pt>
                <c:pt idx="2435">
                  <c:v>54.63</c:v>
                </c:pt>
                <c:pt idx="2436">
                  <c:v>54.63</c:v>
                </c:pt>
                <c:pt idx="2437">
                  <c:v>54.63</c:v>
                </c:pt>
                <c:pt idx="2438">
                  <c:v>54.63</c:v>
                </c:pt>
                <c:pt idx="2439">
                  <c:v>54.63</c:v>
                </c:pt>
                <c:pt idx="2440">
                  <c:v>54.63</c:v>
                </c:pt>
                <c:pt idx="2441">
                  <c:v>54.63</c:v>
                </c:pt>
                <c:pt idx="2442">
                  <c:v>54.63</c:v>
                </c:pt>
                <c:pt idx="2443">
                  <c:v>54.63</c:v>
                </c:pt>
                <c:pt idx="2444">
                  <c:v>54.63</c:v>
                </c:pt>
                <c:pt idx="2445">
                  <c:v>54.62</c:v>
                </c:pt>
                <c:pt idx="2446">
                  <c:v>54.61</c:v>
                </c:pt>
                <c:pt idx="2447">
                  <c:v>54.61</c:v>
                </c:pt>
                <c:pt idx="2448">
                  <c:v>54.6</c:v>
                </c:pt>
                <c:pt idx="2449">
                  <c:v>54.59</c:v>
                </c:pt>
                <c:pt idx="2450">
                  <c:v>54.58</c:v>
                </c:pt>
                <c:pt idx="2451">
                  <c:v>54.56</c:v>
                </c:pt>
                <c:pt idx="2452">
                  <c:v>54.55</c:v>
                </c:pt>
                <c:pt idx="2453">
                  <c:v>54.54</c:v>
                </c:pt>
                <c:pt idx="2454">
                  <c:v>54.53</c:v>
                </c:pt>
                <c:pt idx="2455">
                  <c:v>54.52</c:v>
                </c:pt>
                <c:pt idx="2456">
                  <c:v>54.51</c:v>
                </c:pt>
                <c:pt idx="2457">
                  <c:v>54.49</c:v>
                </c:pt>
                <c:pt idx="2458">
                  <c:v>54.49</c:v>
                </c:pt>
                <c:pt idx="2459">
                  <c:v>54.47</c:v>
                </c:pt>
                <c:pt idx="2460">
                  <c:v>54.47</c:v>
                </c:pt>
                <c:pt idx="2461">
                  <c:v>54.46</c:v>
                </c:pt>
                <c:pt idx="2462">
                  <c:v>54.46</c:v>
                </c:pt>
                <c:pt idx="2463">
                  <c:v>54.45</c:v>
                </c:pt>
                <c:pt idx="2464">
                  <c:v>54.44</c:v>
                </c:pt>
                <c:pt idx="2465">
                  <c:v>54.44</c:v>
                </c:pt>
                <c:pt idx="2466">
                  <c:v>54.44</c:v>
                </c:pt>
                <c:pt idx="2467">
                  <c:v>54.44</c:v>
                </c:pt>
                <c:pt idx="2468">
                  <c:v>54.43</c:v>
                </c:pt>
                <c:pt idx="2469">
                  <c:v>54.43</c:v>
                </c:pt>
                <c:pt idx="2470">
                  <c:v>54.42</c:v>
                </c:pt>
                <c:pt idx="2471">
                  <c:v>54.41</c:v>
                </c:pt>
                <c:pt idx="2472">
                  <c:v>54.41</c:v>
                </c:pt>
                <c:pt idx="2473">
                  <c:v>54.4</c:v>
                </c:pt>
                <c:pt idx="2474">
                  <c:v>54.39</c:v>
                </c:pt>
                <c:pt idx="2475">
                  <c:v>54.38</c:v>
                </c:pt>
                <c:pt idx="2476">
                  <c:v>54.38</c:v>
                </c:pt>
                <c:pt idx="2477">
                  <c:v>54.38</c:v>
                </c:pt>
                <c:pt idx="2478">
                  <c:v>54.37</c:v>
                </c:pt>
                <c:pt idx="2479">
                  <c:v>54.37</c:v>
                </c:pt>
                <c:pt idx="2480">
                  <c:v>54.37</c:v>
                </c:pt>
                <c:pt idx="2481">
                  <c:v>54.37</c:v>
                </c:pt>
                <c:pt idx="2482">
                  <c:v>54.36</c:v>
                </c:pt>
                <c:pt idx="2483">
                  <c:v>54.37</c:v>
                </c:pt>
                <c:pt idx="2484">
                  <c:v>54.37</c:v>
                </c:pt>
                <c:pt idx="2485">
                  <c:v>54.37</c:v>
                </c:pt>
                <c:pt idx="2486">
                  <c:v>54.37</c:v>
                </c:pt>
                <c:pt idx="2487">
                  <c:v>54.37</c:v>
                </c:pt>
                <c:pt idx="2488">
                  <c:v>54.38</c:v>
                </c:pt>
                <c:pt idx="2489">
                  <c:v>54.38</c:v>
                </c:pt>
                <c:pt idx="2490">
                  <c:v>54.38</c:v>
                </c:pt>
                <c:pt idx="2491">
                  <c:v>54.38</c:v>
                </c:pt>
                <c:pt idx="2492">
                  <c:v>54.38</c:v>
                </c:pt>
                <c:pt idx="2493">
                  <c:v>54.38</c:v>
                </c:pt>
                <c:pt idx="2494">
                  <c:v>54.39</c:v>
                </c:pt>
                <c:pt idx="2495">
                  <c:v>54.39</c:v>
                </c:pt>
                <c:pt idx="2496">
                  <c:v>54.39</c:v>
                </c:pt>
                <c:pt idx="2497">
                  <c:v>54.4</c:v>
                </c:pt>
                <c:pt idx="2498">
                  <c:v>54.4</c:v>
                </c:pt>
                <c:pt idx="2499">
                  <c:v>54.41</c:v>
                </c:pt>
                <c:pt idx="2500">
                  <c:v>54.41</c:v>
                </c:pt>
                <c:pt idx="2501">
                  <c:v>54.41</c:v>
                </c:pt>
                <c:pt idx="2502">
                  <c:v>54.42</c:v>
                </c:pt>
                <c:pt idx="2503">
                  <c:v>54.42</c:v>
                </c:pt>
                <c:pt idx="2504">
                  <c:v>54.43</c:v>
                </c:pt>
                <c:pt idx="2505">
                  <c:v>54.44</c:v>
                </c:pt>
                <c:pt idx="2506">
                  <c:v>54.45</c:v>
                </c:pt>
                <c:pt idx="2507">
                  <c:v>54.46</c:v>
                </c:pt>
                <c:pt idx="2508">
                  <c:v>54.46</c:v>
                </c:pt>
                <c:pt idx="2509">
                  <c:v>54.47</c:v>
                </c:pt>
                <c:pt idx="2510">
                  <c:v>54.48</c:v>
                </c:pt>
                <c:pt idx="2511">
                  <c:v>54.49</c:v>
                </c:pt>
                <c:pt idx="2512">
                  <c:v>54.51</c:v>
                </c:pt>
                <c:pt idx="2513">
                  <c:v>54.52</c:v>
                </c:pt>
                <c:pt idx="2514">
                  <c:v>54.54</c:v>
                </c:pt>
                <c:pt idx="2515">
                  <c:v>54.55</c:v>
                </c:pt>
                <c:pt idx="2516">
                  <c:v>54.56</c:v>
                </c:pt>
                <c:pt idx="2517">
                  <c:v>54.58</c:v>
                </c:pt>
                <c:pt idx="2518">
                  <c:v>54.58</c:v>
                </c:pt>
                <c:pt idx="2519">
                  <c:v>54.59</c:v>
                </c:pt>
                <c:pt idx="2520">
                  <c:v>54.59</c:v>
                </c:pt>
                <c:pt idx="2521">
                  <c:v>54.6</c:v>
                </c:pt>
                <c:pt idx="2522">
                  <c:v>54.61</c:v>
                </c:pt>
                <c:pt idx="2523">
                  <c:v>54.62</c:v>
                </c:pt>
                <c:pt idx="2524">
                  <c:v>54.62</c:v>
                </c:pt>
                <c:pt idx="2525">
                  <c:v>54.63</c:v>
                </c:pt>
                <c:pt idx="2526">
                  <c:v>54.63</c:v>
                </c:pt>
                <c:pt idx="2527">
                  <c:v>54.63</c:v>
                </c:pt>
                <c:pt idx="2528">
                  <c:v>54.63</c:v>
                </c:pt>
                <c:pt idx="2529">
                  <c:v>54.63</c:v>
                </c:pt>
                <c:pt idx="2530">
                  <c:v>54.63</c:v>
                </c:pt>
                <c:pt idx="2531">
                  <c:v>54.63</c:v>
                </c:pt>
                <c:pt idx="2532">
                  <c:v>54.63</c:v>
                </c:pt>
                <c:pt idx="2533">
                  <c:v>54.63</c:v>
                </c:pt>
                <c:pt idx="2534">
                  <c:v>54.63</c:v>
                </c:pt>
                <c:pt idx="2535">
                  <c:v>54.63</c:v>
                </c:pt>
                <c:pt idx="2536">
                  <c:v>54.63</c:v>
                </c:pt>
                <c:pt idx="2537">
                  <c:v>54.63</c:v>
                </c:pt>
                <c:pt idx="2538">
                  <c:v>54.63</c:v>
                </c:pt>
                <c:pt idx="2539">
                  <c:v>54.64</c:v>
                </c:pt>
                <c:pt idx="2540">
                  <c:v>54.64</c:v>
                </c:pt>
                <c:pt idx="2541">
                  <c:v>54.64</c:v>
                </c:pt>
                <c:pt idx="2542">
                  <c:v>54.65</c:v>
                </c:pt>
                <c:pt idx="2543">
                  <c:v>54.66</c:v>
                </c:pt>
                <c:pt idx="2544">
                  <c:v>54.66</c:v>
                </c:pt>
                <c:pt idx="2545">
                  <c:v>54.67</c:v>
                </c:pt>
                <c:pt idx="2546">
                  <c:v>54.68</c:v>
                </c:pt>
                <c:pt idx="2547">
                  <c:v>54.69</c:v>
                </c:pt>
                <c:pt idx="2548">
                  <c:v>54.7</c:v>
                </c:pt>
                <c:pt idx="2549">
                  <c:v>54.7</c:v>
                </c:pt>
                <c:pt idx="2550">
                  <c:v>54.71</c:v>
                </c:pt>
                <c:pt idx="2551">
                  <c:v>54.71</c:v>
                </c:pt>
                <c:pt idx="2552">
                  <c:v>54.71</c:v>
                </c:pt>
                <c:pt idx="2553">
                  <c:v>54.71</c:v>
                </c:pt>
                <c:pt idx="2554">
                  <c:v>54.71</c:v>
                </c:pt>
                <c:pt idx="2555">
                  <c:v>54.71</c:v>
                </c:pt>
                <c:pt idx="2556">
                  <c:v>54.71</c:v>
                </c:pt>
                <c:pt idx="2557">
                  <c:v>54.71</c:v>
                </c:pt>
                <c:pt idx="2558">
                  <c:v>54.71</c:v>
                </c:pt>
                <c:pt idx="2559">
                  <c:v>54.71</c:v>
                </c:pt>
                <c:pt idx="2560">
                  <c:v>54.71</c:v>
                </c:pt>
                <c:pt idx="2561">
                  <c:v>54.71</c:v>
                </c:pt>
                <c:pt idx="2562">
                  <c:v>54.71</c:v>
                </c:pt>
                <c:pt idx="2563">
                  <c:v>54.71</c:v>
                </c:pt>
                <c:pt idx="2564">
                  <c:v>54.71</c:v>
                </c:pt>
                <c:pt idx="2565">
                  <c:v>54.71</c:v>
                </c:pt>
                <c:pt idx="2566">
                  <c:v>54.7</c:v>
                </c:pt>
                <c:pt idx="2567">
                  <c:v>54.7</c:v>
                </c:pt>
                <c:pt idx="2568">
                  <c:v>54.7</c:v>
                </c:pt>
                <c:pt idx="2569">
                  <c:v>54.69</c:v>
                </c:pt>
                <c:pt idx="2570">
                  <c:v>54.69</c:v>
                </c:pt>
                <c:pt idx="2571">
                  <c:v>54.69</c:v>
                </c:pt>
                <c:pt idx="2572">
                  <c:v>54.69</c:v>
                </c:pt>
                <c:pt idx="2573">
                  <c:v>54.68</c:v>
                </c:pt>
                <c:pt idx="2574">
                  <c:v>54.68</c:v>
                </c:pt>
                <c:pt idx="2575">
                  <c:v>54.68</c:v>
                </c:pt>
                <c:pt idx="2576">
                  <c:v>54.68</c:v>
                </c:pt>
                <c:pt idx="2577">
                  <c:v>54.67</c:v>
                </c:pt>
                <c:pt idx="2578">
                  <c:v>54.67</c:v>
                </c:pt>
                <c:pt idx="2579">
                  <c:v>54.67</c:v>
                </c:pt>
                <c:pt idx="2580">
                  <c:v>54.67</c:v>
                </c:pt>
                <c:pt idx="2581">
                  <c:v>54.67</c:v>
                </c:pt>
                <c:pt idx="2582">
                  <c:v>54.67</c:v>
                </c:pt>
                <c:pt idx="2583">
                  <c:v>54.66</c:v>
                </c:pt>
                <c:pt idx="2584">
                  <c:v>54.66</c:v>
                </c:pt>
                <c:pt idx="2585">
                  <c:v>54.66</c:v>
                </c:pt>
                <c:pt idx="2586">
                  <c:v>54.65</c:v>
                </c:pt>
                <c:pt idx="2587">
                  <c:v>54.65</c:v>
                </c:pt>
                <c:pt idx="2588">
                  <c:v>54.65</c:v>
                </c:pt>
                <c:pt idx="2589">
                  <c:v>54.64</c:v>
                </c:pt>
                <c:pt idx="2590">
                  <c:v>54.64</c:v>
                </c:pt>
                <c:pt idx="2591">
                  <c:v>54.64</c:v>
                </c:pt>
                <c:pt idx="2592">
                  <c:v>54.64</c:v>
                </c:pt>
                <c:pt idx="2593">
                  <c:v>54.64</c:v>
                </c:pt>
                <c:pt idx="2594">
                  <c:v>54.64</c:v>
                </c:pt>
                <c:pt idx="2595">
                  <c:v>54.63</c:v>
                </c:pt>
                <c:pt idx="2596">
                  <c:v>54.63</c:v>
                </c:pt>
                <c:pt idx="2597">
                  <c:v>54.63</c:v>
                </c:pt>
                <c:pt idx="2598">
                  <c:v>54.63</c:v>
                </c:pt>
                <c:pt idx="2599">
                  <c:v>54.63</c:v>
                </c:pt>
                <c:pt idx="2600">
                  <c:v>54.63</c:v>
                </c:pt>
                <c:pt idx="2601">
                  <c:v>54.63</c:v>
                </c:pt>
                <c:pt idx="2602">
                  <c:v>54.63</c:v>
                </c:pt>
                <c:pt idx="2603">
                  <c:v>54.63</c:v>
                </c:pt>
                <c:pt idx="2604">
                  <c:v>54.63</c:v>
                </c:pt>
                <c:pt idx="2605">
                  <c:v>54.63</c:v>
                </c:pt>
                <c:pt idx="2606">
                  <c:v>54.63</c:v>
                </c:pt>
                <c:pt idx="2607">
                  <c:v>54.63</c:v>
                </c:pt>
                <c:pt idx="2608">
                  <c:v>54.63</c:v>
                </c:pt>
                <c:pt idx="2609">
                  <c:v>54.63</c:v>
                </c:pt>
                <c:pt idx="2610">
                  <c:v>54.63</c:v>
                </c:pt>
                <c:pt idx="2611">
                  <c:v>54.63</c:v>
                </c:pt>
                <c:pt idx="2612">
                  <c:v>54.63</c:v>
                </c:pt>
                <c:pt idx="2613">
                  <c:v>54.63</c:v>
                </c:pt>
                <c:pt idx="2614">
                  <c:v>54.63</c:v>
                </c:pt>
                <c:pt idx="2615">
                  <c:v>54.63</c:v>
                </c:pt>
                <c:pt idx="2616">
                  <c:v>54.63</c:v>
                </c:pt>
                <c:pt idx="2617">
                  <c:v>54.63</c:v>
                </c:pt>
                <c:pt idx="2618">
                  <c:v>54.63</c:v>
                </c:pt>
                <c:pt idx="2619">
                  <c:v>54.63</c:v>
                </c:pt>
                <c:pt idx="2620">
                  <c:v>54.63</c:v>
                </c:pt>
                <c:pt idx="2621">
                  <c:v>54.63</c:v>
                </c:pt>
                <c:pt idx="2622">
                  <c:v>54.62</c:v>
                </c:pt>
                <c:pt idx="2623">
                  <c:v>54.61</c:v>
                </c:pt>
                <c:pt idx="2624">
                  <c:v>54.61</c:v>
                </c:pt>
                <c:pt idx="2625">
                  <c:v>54.6</c:v>
                </c:pt>
                <c:pt idx="2626">
                  <c:v>54.59</c:v>
                </c:pt>
                <c:pt idx="2627">
                  <c:v>54.58</c:v>
                </c:pt>
                <c:pt idx="2628">
                  <c:v>54.58</c:v>
                </c:pt>
                <c:pt idx="2629">
                  <c:v>54.56</c:v>
                </c:pt>
                <c:pt idx="2630">
                  <c:v>54.56</c:v>
                </c:pt>
                <c:pt idx="2631">
                  <c:v>54.54</c:v>
                </c:pt>
                <c:pt idx="2632">
                  <c:v>54.53</c:v>
                </c:pt>
                <c:pt idx="2633">
                  <c:v>54.52</c:v>
                </c:pt>
                <c:pt idx="2634">
                  <c:v>54.52</c:v>
                </c:pt>
                <c:pt idx="2635">
                  <c:v>54.51</c:v>
                </c:pt>
                <c:pt idx="2636">
                  <c:v>54.49</c:v>
                </c:pt>
                <c:pt idx="2637">
                  <c:v>54.48</c:v>
                </c:pt>
                <c:pt idx="2638">
                  <c:v>54.47</c:v>
                </c:pt>
                <c:pt idx="2639">
                  <c:v>54.45</c:v>
                </c:pt>
                <c:pt idx="2640">
                  <c:v>54.44</c:v>
                </c:pt>
                <c:pt idx="2641">
                  <c:v>54.42</c:v>
                </c:pt>
                <c:pt idx="2642">
                  <c:v>54.41</c:v>
                </c:pt>
                <c:pt idx="2643">
                  <c:v>54.4</c:v>
                </c:pt>
                <c:pt idx="2644">
                  <c:v>54.39</c:v>
                </c:pt>
                <c:pt idx="2645">
                  <c:v>54.39</c:v>
                </c:pt>
                <c:pt idx="2646">
                  <c:v>54.38</c:v>
                </c:pt>
                <c:pt idx="2647">
                  <c:v>54.37</c:v>
                </c:pt>
                <c:pt idx="2648">
                  <c:v>54.37</c:v>
                </c:pt>
                <c:pt idx="2649">
                  <c:v>54.36</c:v>
                </c:pt>
                <c:pt idx="2650">
                  <c:v>54.36</c:v>
                </c:pt>
                <c:pt idx="2651">
                  <c:v>54.35</c:v>
                </c:pt>
                <c:pt idx="2652">
                  <c:v>54.35</c:v>
                </c:pt>
                <c:pt idx="2653">
                  <c:v>54.34</c:v>
                </c:pt>
                <c:pt idx="2654">
                  <c:v>54.34</c:v>
                </c:pt>
                <c:pt idx="2655">
                  <c:v>54.34</c:v>
                </c:pt>
                <c:pt idx="2656">
                  <c:v>54.34</c:v>
                </c:pt>
                <c:pt idx="2657">
                  <c:v>54.34</c:v>
                </c:pt>
                <c:pt idx="2658">
                  <c:v>54.33</c:v>
                </c:pt>
                <c:pt idx="2659">
                  <c:v>54.33</c:v>
                </c:pt>
                <c:pt idx="2660">
                  <c:v>54.32</c:v>
                </c:pt>
                <c:pt idx="2661">
                  <c:v>54.32</c:v>
                </c:pt>
                <c:pt idx="2662">
                  <c:v>54.32</c:v>
                </c:pt>
                <c:pt idx="2663">
                  <c:v>54.32</c:v>
                </c:pt>
                <c:pt idx="2664">
                  <c:v>54.32</c:v>
                </c:pt>
                <c:pt idx="2665">
                  <c:v>54.32</c:v>
                </c:pt>
                <c:pt idx="2666">
                  <c:v>54.32</c:v>
                </c:pt>
                <c:pt idx="2667">
                  <c:v>54.32</c:v>
                </c:pt>
                <c:pt idx="2668">
                  <c:v>54.32</c:v>
                </c:pt>
                <c:pt idx="2669">
                  <c:v>54.32</c:v>
                </c:pt>
                <c:pt idx="2670">
                  <c:v>54.32</c:v>
                </c:pt>
                <c:pt idx="2671">
                  <c:v>54.32</c:v>
                </c:pt>
                <c:pt idx="2672">
                  <c:v>54.32</c:v>
                </c:pt>
                <c:pt idx="2673">
                  <c:v>54.32</c:v>
                </c:pt>
                <c:pt idx="2674">
                  <c:v>54.32</c:v>
                </c:pt>
                <c:pt idx="2675">
                  <c:v>54.32</c:v>
                </c:pt>
                <c:pt idx="2676">
                  <c:v>54.32</c:v>
                </c:pt>
                <c:pt idx="2677">
                  <c:v>54.32</c:v>
                </c:pt>
                <c:pt idx="2678">
                  <c:v>54.32</c:v>
                </c:pt>
                <c:pt idx="2679">
                  <c:v>54.32</c:v>
                </c:pt>
                <c:pt idx="2680">
                  <c:v>54.32</c:v>
                </c:pt>
                <c:pt idx="2681">
                  <c:v>54.31</c:v>
                </c:pt>
                <c:pt idx="2682">
                  <c:v>54.31</c:v>
                </c:pt>
                <c:pt idx="2683">
                  <c:v>54.32</c:v>
                </c:pt>
                <c:pt idx="2684">
                  <c:v>54.31</c:v>
                </c:pt>
                <c:pt idx="2685">
                  <c:v>54.31</c:v>
                </c:pt>
                <c:pt idx="2686">
                  <c:v>54.31</c:v>
                </c:pt>
                <c:pt idx="2687">
                  <c:v>54.31</c:v>
                </c:pt>
                <c:pt idx="2688">
                  <c:v>54.31</c:v>
                </c:pt>
                <c:pt idx="2689">
                  <c:v>54.32</c:v>
                </c:pt>
                <c:pt idx="2690">
                  <c:v>54.32</c:v>
                </c:pt>
                <c:pt idx="2691">
                  <c:v>54.32</c:v>
                </c:pt>
                <c:pt idx="2692">
                  <c:v>54.32</c:v>
                </c:pt>
                <c:pt idx="2693">
                  <c:v>54.32</c:v>
                </c:pt>
                <c:pt idx="2694">
                  <c:v>54.32</c:v>
                </c:pt>
                <c:pt idx="2695">
                  <c:v>54.32</c:v>
                </c:pt>
                <c:pt idx="2696">
                  <c:v>54.32</c:v>
                </c:pt>
                <c:pt idx="2697">
                  <c:v>54.32</c:v>
                </c:pt>
                <c:pt idx="2698">
                  <c:v>54.32</c:v>
                </c:pt>
                <c:pt idx="2699">
                  <c:v>54.32</c:v>
                </c:pt>
                <c:pt idx="2700">
                  <c:v>54.32</c:v>
                </c:pt>
                <c:pt idx="2701">
                  <c:v>54.33</c:v>
                </c:pt>
                <c:pt idx="2702">
                  <c:v>54.33</c:v>
                </c:pt>
                <c:pt idx="2703">
                  <c:v>54.34</c:v>
                </c:pt>
                <c:pt idx="2704">
                  <c:v>54.34</c:v>
                </c:pt>
                <c:pt idx="2705">
                  <c:v>54.35</c:v>
                </c:pt>
                <c:pt idx="2706">
                  <c:v>54.36</c:v>
                </c:pt>
                <c:pt idx="2707">
                  <c:v>54.36</c:v>
                </c:pt>
                <c:pt idx="2708">
                  <c:v>54.37</c:v>
                </c:pt>
                <c:pt idx="2709">
                  <c:v>54.37</c:v>
                </c:pt>
                <c:pt idx="2710">
                  <c:v>54.38</c:v>
                </c:pt>
                <c:pt idx="2711">
                  <c:v>54.4</c:v>
                </c:pt>
                <c:pt idx="2712">
                  <c:v>54.42</c:v>
                </c:pt>
                <c:pt idx="2713">
                  <c:v>54.44</c:v>
                </c:pt>
                <c:pt idx="2714">
                  <c:v>54.46</c:v>
                </c:pt>
                <c:pt idx="2715">
                  <c:v>54.47</c:v>
                </c:pt>
                <c:pt idx="2716">
                  <c:v>54.49</c:v>
                </c:pt>
                <c:pt idx="2717">
                  <c:v>54.51</c:v>
                </c:pt>
                <c:pt idx="2718">
                  <c:v>54.53</c:v>
                </c:pt>
                <c:pt idx="2719">
                  <c:v>54.55</c:v>
                </c:pt>
                <c:pt idx="2720">
                  <c:v>54.58</c:v>
                </c:pt>
                <c:pt idx="2721">
                  <c:v>54.6</c:v>
                </c:pt>
                <c:pt idx="2722">
                  <c:v>54.61</c:v>
                </c:pt>
                <c:pt idx="2723">
                  <c:v>54.63</c:v>
                </c:pt>
                <c:pt idx="2724">
                  <c:v>54.63</c:v>
                </c:pt>
                <c:pt idx="2725">
                  <c:v>54.63</c:v>
                </c:pt>
                <c:pt idx="2726">
                  <c:v>54.63</c:v>
                </c:pt>
                <c:pt idx="2727">
                  <c:v>54.63</c:v>
                </c:pt>
                <c:pt idx="2728">
                  <c:v>54.63</c:v>
                </c:pt>
                <c:pt idx="2729">
                  <c:v>54.63</c:v>
                </c:pt>
                <c:pt idx="2730">
                  <c:v>54.63</c:v>
                </c:pt>
                <c:pt idx="2731">
                  <c:v>54.63</c:v>
                </c:pt>
                <c:pt idx="2732">
                  <c:v>54.63</c:v>
                </c:pt>
                <c:pt idx="2733">
                  <c:v>54.63</c:v>
                </c:pt>
                <c:pt idx="2734">
                  <c:v>54.63</c:v>
                </c:pt>
                <c:pt idx="2735">
                  <c:v>54.63</c:v>
                </c:pt>
                <c:pt idx="2736">
                  <c:v>54.64</c:v>
                </c:pt>
                <c:pt idx="2737">
                  <c:v>54.64</c:v>
                </c:pt>
                <c:pt idx="2738">
                  <c:v>54.65</c:v>
                </c:pt>
                <c:pt idx="2739">
                  <c:v>54.66</c:v>
                </c:pt>
                <c:pt idx="2740">
                  <c:v>54.67</c:v>
                </c:pt>
                <c:pt idx="2741">
                  <c:v>54.69</c:v>
                </c:pt>
                <c:pt idx="2742">
                  <c:v>54.71</c:v>
                </c:pt>
                <c:pt idx="2743">
                  <c:v>54.73</c:v>
                </c:pt>
                <c:pt idx="2744">
                  <c:v>54.74</c:v>
                </c:pt>
                <c:pt idx="2745">
                  <c:v>54.76</c:v>
                </c:pt>
                <c:pt idx="2746">
                  <c:v>54.77</c:v>
                </c:pt>
                <c:pt idx="2747">
                  <c:v>54.77</c:v>
                </c:pt>
                <c:pt idx="2748">
                  <c:v>54.77</c:v>
                </c:pt>
                <c:pt idx="2749">
                  <c:v>54.78</c:v>
                </c:pt>
                <c:pt idx="2750">
                  <c:v>54.78</c:v>
                </c:pt>
                <c:pt idx="2751">
                  <c:v>54.78</c:v>
                </c:pt>
                <c:pt idx="2752">
                  <c:v>54.79</c:v>
                </c:pt>
                <c:pt idx="2753">
                  <c:v>54.8</c:v>
                </c:pt>
                <c:pt idx="2754">
                  <c:v>54.81</c:v>
                </c:pt>
                <c:pt idx="2755">
                  <c:v>54.82</c:v>
                </c:pt>
                <c:pt idx="2756">
                  <c:v>54.83</c:v>
                </c:pt>
                <c:pt idx="2757">
                  <c:v>54.84</c:v>
                </c:pt>
                <c:pt idx="2758">
                  <c:v>54.85</c:v>
                </c:pt>
                <c:pt idx="2759">
                  <c:v>54.88</c:v>
                </c:pt>
                <c:pt idx="2760">
                  <c:v>54.91</c:v>
                </c:pt>
                <c:pt idx="2761">
                  <c:v>54.94</c:v>
                </c:pt>
                <c:pt idx="2762">
                  <c:v>54.97</c:v>
                </c:pt>
                <c:pt idx="2763">
                  <c:v>55</c:v>
                </c:pt>
                <c:pt idx="2764">
                  <c:v>55.02</c:v>
                </c:pt>
                <c:pt idx="2765">
                  <c:v>55.04</c:v>
                </c:pt>
                <c:pt idx="2766">
                  <c:v>55.06</c:v>
                </c:pt>
                <c:pt idx="2767">
                  <c:v>55.07</c:v>
                </c:pt>
                <c:pt idx="2768">
                  <c:v>55.09</c:v>
                </c:pt>
                <c:pt idx="2769">
                  <c:v>55.09</c:v>
                </c:pt>
                <c:pt idx="2770">
                  <c:v>55.09</c:v>
                </c:pt>
                <c:pt idx="2771">
                  <c:v>55.1</c:v>
                </c:pt>
                <c:pt idx="2772">
                  <c:v>55.1</c:v>
                </c:pt>
                <c:pt idx="2773">
                  <c:v>55.1</c:v>
                </c:pt>
                <c:pt idx="2774">
                  <c:v>55.1</c:v>
                </c:pt>
                <c:pt idx="2775">
                  <c:v>55.1</c:v>
                </c:pt>
                <c:pt idx="2776">
                  <c:v>55.1</c:v>
                </c:pt>
                <c:pt idx="2777">
                  <c:v>55.11</c:v>
                </c:pt>
                <c:pt idx="2778">
                  <c:v>55.11</c:v>
                </c:pt>
                <c:pt idx="2779">
                  <c:v>55.12</c:v>
                </c:pt>
                <c:pt idx="2780">
                  <c:v>55.12</c:v>
                </c:pt>
                <c:pt idx="2781">
                  <c:v>55.13</c:v>
                </c:pt>
                <c:pt idx="2782">
                  <c:v>55.14</c:v>
                </c:pt>
                <c:pt idx="2783">
                  <c:v>55.14</c:v>
                </c:pt>
                <c:pt idx="2784">
                  <c:v>55.15</c:v>
                </c:pt>
                <c:pt idx="2785">
                  <c:v>55.15</c:v>
                </c:pt>
                <c:pt idx="2786">
                  <c:v>55.16</c:v>
                </c:pt>
                <c:pt idx="2787">
                  <c:v>55.16</c:v>
                </c:pt>
                <c:pt idx="2788">
                  <c:v>55.16</c:v>
                </c:pt>
                <c:pt idx="2789">
                  <c:v>55.17</c:v>
                </c:pt>
                <c:pt idx="2790">
                  <c:v>55.17</c:v>
                </c:pt>
                <c:pt idx="2791">
                  <c:v>55.17</c:v>
                </c:pt>
                <c:pt idx="2792">
                  <c:v>55.17</c:v>
                </c:pt>
                <c:pt idx="2793">
                  <c:v>55.18</c:v>
                </c:pt>
                <c:pt idx="2794">
                  <c:v>55.18</c:v>
                </c:pt>
                <c:pt idx="2795">
                  <c:v>55.18</c:v>
                </c:pt>
                <c:pt idx="2796">
                  <c:v>55.18</c:v>
                </c:pt>
                <c:pt idx="2797">
                  <c:v>55.18</c:v>
                </c:pt>
                <c:pt idx="2798">
                  <c:v>55.18</c:v>
                </c:pt>
                <c:pt idx="2799">
                  <c:v>55.18</c:v>
                </c:pt>
                <c:pt idx="2800">
                  <c:v>55.18</c:v>
                </c:pt>
                <c:pt idx="2801">
                  <c:v>55.19</c:v>
                </c:pt>
                <c:pt idx="2802">
                  <c:v>55.19</c:v>
                </c:pt>
                <c:pt idx="2803">
                  <c:v>55.19</c:v>
                </c:pt>
                <c:pt idx="2804">
                  <c:v>55.2</c:v>
                </c:pt>
                <c:pt idx="2805">
                  <c:v>55.2</c:v>
                </c:pt>
                <c:pt idx="2806">
                  <c:v>55.2</c:v>
                </c:pt>
                <c:pt idx="2807">
                  <c:v>55.2</c:v>
                </c:pt>
                <c:pt idx="2808">
                  <c:v>55.2</c:v>
                </c:pt>
                <c:pt idx="2809">
                  <c:v>55.2</c:v>
                </c:pt>
                <c:pt idx="2810">
                  <c:v>55.2</c:v>
                </c:pt>
                <c:pt idx="2811">
                  <c:v>55.21</c:v>
                </c:pt>
                <c:pt idx="2812">
                  <c:v>55.21</c:v>
                </c:pt>
                <c:pt idx="2813">
                  <c:v>55.21</c:v>
                </c:pt>
                <c:pt idx="2814">
                  <c:v>55.2</c:v>
                </c:pt>
                <c:pt idx="2815">
                  <c:v>55.21</c:v>
                </c:pt>
                <c:pt idx="2816">
                  <c:v>55.21</c:v>
                </c:pt>
                <c:pt idx="2817">
                  <c:v>55.21</c:v>
                </c:pt>
                <c:pt idx="2818">
                  <c:v>55.21</c:v>
                </c:pt>
                <c:pt idx="2819">
                  <c:v>55.21</c:v>
                </c:pt>
                <c:pt idx="2820">
                  <c:v>55.2</c:v>
                </c:pt>
                <c:pt idx="2821">
                  <c:v>55.2</c:v>
                </c:pt>
                <c:pt idx="2822">
                  <c:v>55.2</c:v>
                </c:pt>
                <c:pt idx="2823">
                  <c:v>55.2</c:v>
                </c:pt>
                <c:pt idx="2824">
                  <c:v>55.2</c:v>
                </c:pt>
                <c:pt idx="2825">
                  <c:v>55.2</c:v>
                </c:pt>
                <c:pt idx="2826">
                  <c:v>55.2</c:v>
                </c:pt>
                <c:pt idx="2827">
                  <c:v>55.19</c:v>
                </c:pt>
                <c:pt idx="2828">
                  <c:v>55.19</c:v>
                </c:pt>
                <c:pt idx="2829">
                  <c:v>55.19</c:v>
                </c:pt>
                <c:pt idx="2830">
                  <c:v>55.19</c:v>
                </c:pt>
                <c:pt idx="2831">
                  <c:v>55.19</c:v>
                </c:pt>
                <c:pt idx="2832">
                  <c:v>55.19</c:v>
                </c:pt>
                <c:pt idx="2833">
                  <c:v>55.18</c:v>
                </c:pt>
                <c:pt idx="2834">
                  <c:v>55.18</c:v>
                </c:pt>
                <c:pt idx="2835">
                  <c:v>55.17</c:v>
                </c:pt>
                <c:pt idx="2836">
                  <c:v>55.17</c:v>
                </c:pt>
                <c:pt idx="2837">
                  <c:v>55.16</c:v>
                </c:pt>
                <c:pt idx="2838">
                  <c:v>55.14</c:v>
                </c:pt>
                <c:pt idx="2839">
                  <c:v>55.14</c:v>
                </c:pt>
                <c:pt idx="2840">
                  <c:v>55.13</c:v>
                </c:pt>
                <c:pt idx="2841">
                  <c:v>55.12</c:v>
                </c:pt>
                <c:pt idx="2842">
                  <c:v>55.12</c:v>
                </c:pt>
                <c:pt idx="2843">
                  <c:v>55.12</c:v>
                </c:pt>
                <c:pt idx="2844">
                  <c:v>55.12</c:v>
                </c:pt>
                <c:pt idx="2845">
                  <c:v>55.12</c:v>
                </c:pt>
                <c:pt idx="2846">
                  <c:v>55.12</c:v>
                </c:pt>
                <c:pt idx="2847">
                  <c:v>55.12</c:v>
                </c:pt>
                <c:pt idx="2848">
                  <c:v>55.12</c:v>
                </c:pt>
                <c:pt idx="2849">
                  <c:v>55.12</c:v>
                </c:pt>
                <c:pt idx="2850">
                  <c:v>55.11</c:v>
                </c:pt>
                <c:pt idx="2851">
                  <c:v>55.11</c:v>
                </c:pt>
                <c:pt idx="2852">
                  <c:v>55.1</c:v>
                </c:pt>
                <c:pt idx="2853">
                  <c:v>55.1</c:v>
                </c:pt>
                <c:pt idx="2854">
                  <c:v>55.1</c:v>
                </c:pt>
                <c:pt idx="2855">
                  <c:v>55.1</c:v>
                </c:pt>
                <c:pt idx="2856">
                  <c:v>55.1</c:v>
                </c:pt>
                <c:pt idx="2857">
                  <c:v>55.1</c:v>
                </c:pt>
                <c:pt idx="2858">
                  <c:v>55.1</c:v>
                </c:pt>
                <c:pt idx="2859">
                  <c:v>55.1</c:v>
                </c:pt>
                <c:pt idx="2860">
                  <c:v>55.1</c:v>
                </c:pt>
                <c:pt idx="2861">
                  <c:v>55.1</c:v>
                </c:pt>
                <c:pt idx="2862">
                  <c:v>55.1</c:v>
                </c:pt>
                <c:pt idx="2863">
                  <c:v>55.1</c:v>
                </c:pt>
                <c:pt idx="2864">
                  <c:v>55.1</c:v>
                </c:pt>
                <c:pt idx="2865">
                  <c:v>55.09</c:v>
                </c:pt>
                <c:pt idx="2866">
                  <c:v>55.09</c:v>
                </c:pt>
                <c:pt idx="2867">
                  <c:v>55.09</c:v>
                </c:pt>
                <c:pt idx="2868">
                  <c:v>55.08</c:v>
                </c:pt>
                <c:pt idx="2869">
                  <c:v>55.07</c:v>
                </c:pt>
                <c:pt idx="2870">
                  <c:v>55.07</c:v>
                </c:pt>
                <c:pt idx="2871">
                  <c:v>55.06</c:v>
                </c:pt>
                <c:pt idx="2872">
                  <c:v>55.05</c:v>
                </c:pt>
                <c:pt idx="2873">
                  <c:v>55.04</c:v>
                </c:pt>
                <c:pt idx="2874">
                  <c:v>55.03</c:v>
                </c:pt>
                <c:pt idx="2875">
                  <c:v>55.01</c:v>
                </c:pt>
                <c:pt idx="2876">
                  <c:v>55</c:v>
                </c:pt>
                <c:pt idx="2877">
                  <c:v>54.99</c:v>
                </c:pt>
                <c:pt idx="2878">
                  <c:v>54.98</c:v>
                </c:pt>
                <c:pt idx="2879">
                  <c:v>54.96</c:v>
                </c:pt>
                <c:pt idx="2880">
                  <c:v>54.95</c:v>
                </c:pt>
                <c:pt idx="2881">
                  <c:v>54.94</c:v>
                </c:pt>
                <c:pt idx="2882">
                  <c:v>54.92</c:v>
                </c:pt>
                <c:pt idx="2883">
                  <c:v>54.91</c:v>
                </c:pt>
                <c:pt idx="2884">
                  <c:v>54.89</c:v>
                </c:pt>
                <c:pt idx="2885">
                  <c:v>54.87</c:v>
                </c:pt>
                <c:pt idx="2886">
                  <c:v>54.85</c:v>
                </c:pt>
                <c:pt idx="2887">
                  <c:v>54.84</c:v>
                </c:pt>
                <c:pt idx="2888">
                  <c:v>54.83</c:v>
                </c:pt>
                <c:pt idx="2889">
                  <c:v>54.82</c:v>
                </c:pt>
                <c:pt idx="2890">
                  <c:v>54.8</c:v>
                </c:pt>
                <c:pt idx="2891">
                  <c:v>54.8</c:v>
                </c:pt>
                <c:pt idx="2892">
                  <c:v>54.79</c:v>
                </c:pt>
                <c:pt idx="2893">
                  <c:v>54.79</c:v>
                </c:pt>
                <c:pt idx="2894">
                  <c:v>54.79</c:v>
                </c:pt>
                <c:pt idx="2895">
                  <c:v>54.79</c:v>
                </c:pt>
                <c:pt idx="2896">
                  <c:v>54.79</c:v>
                </c:pt>
                <c:pt idx="2897">
                  <c:v>54.79</c:v>
                </c:pt>
                <c:pt idx="2898">
                  <c:v>54.79</c:v>
                </c:pt>
                <c:pt idx="2899">
                  <c:v>54.78</c:v>
                </c:pt>
                <c:pt idx="2900">
                  <c:v>54.78</c:v>
                </c:pt>
                <c:pt idx="2901">
                  <c:v>54.78</c:v>
                </c:pt>
                <c:pt idx="2902">
                  <c:v>54.78</c:v>
                </c:pt>
                <c:pt idx="2903">
                  <c:v>54.77</c:v>
                </c:pt>
                <c:pt idx="2904">
                  <c:v>54.77</c:v>
                </c:pt>
                <c:pt idx="2905">
                  <c:v>54.77</c:v>
                </c:pt>
                <c:pt idx="2906">
                  <c:v>54.77</c:v>
                </c:pt>
                <c:pt idx="2907">
                  <c:v>54.76</c:v>
                </c:pt>
                <c:pt idx="2908">
                  <c:v>54.75</c:v>
                </c:pt>
                <c:pt idx="2909">
                  <c:v>54.75</c:v>
                </c:pt>
                <c:pt idx="2910">
                  <c:v>54.74</c:v>
                </c:pt>
                <c:pt idx="2911">
                  <c:v>54.73</c:v>
                </c:pt>
                <c:pt idx="2912">
                  <c:v>54.73</c:v>
                </c:pt>
                <c:pt idx="2913">
                  <c:v>54.72</c:v>
                </c:pt>
                <c:pt idx="2914">
                  <c:v>54.71</c:v>
                </c:pt>
                <c:pt idx="2915">
                  <c:v>54.71</c:v>
                </c:pt>
                <c:pt idx="2916">
                  <c:v>54.7</c:v>
                </c:pt>
                <c:pt idx="2917">
                  <c:v>54.7</c:v>
                </c:pt>
                <c:pt idx="2918">
                  <c:v>54.69</c:v>
                </c:pt>
                <c:pt idx="2919">
                  <c:v>54.69</c:v>
                </c:pt>
                <c:pt idx="2920">
                  <c:v>54.68</c:v>
                </c:pt>
                <c:pt idx="2921">
                  <c:v>54.68</c:v>
                </c:pt>
                <c:pt idx="2922">
                  <c:v>54.68</c:v>
                </c:pt>
                <c:pt idx="2923">
                  <c:v>54.68</c:v>
                </c:pt>
                <c:pt idx="2924">
                  <c:v>54.68</c:v>
                </c:pt>
                <c:pt idx="2925">
                  <c:v>54.68</c:v>
                </c:pt>
                <c:pt idx="2926">
                  <c:v>54.67</c:v>
                </c:pt>
                <c:pt idx="2927">
                  <c:v>54.67</c:v>
                </c:pt>
                <c:pt idx="2928">
                  <c:v>54.67</c:v>
                </c:pt>
                <c:pt idx="2929">
                  <c:v>54.67</c:v>
                </c:pt>
                <c:pt idx="2930">
                  <c:v>54.67</c:v>
                </c:pt>
                <c:pt idx="2931">
                  <c:v>54.67</c:v>
                </c:pt>
                <c:pt idx="2932">
                  <c:v>54.66</c:v>
                </c:pt>
                <c:pt idx="2933">
                  <c:v>54.66</c:v>
                </c:pt>
                <c:pt idx="2934">
                  <c:v>54.66</c:v>
                </c:pt>
                <c:pt idx="2935">
                  <c:v>54.66</c:v>
                </c:pt>
                <c:pt idx="2936">
                  <c:v>54.65</c:v>
                </c:pt>
                <c:pt idx="2937">
                  <c:v>54.65</c:v>
                </c:pt>
                <c:pt idx="2938">
                  <c:v>54.65</c:v>
                </c:pt>
                <c:pt idx="2939">
                  <c:v>54.65</c:v>
                </c:pt>
                <c:pt idx="2940">
                  <c:v>54.65</c:v>
                </c:pt>
                <c:pt idx="2941">
                  <c:v>54.65</c:v>
                </c:pt>
                <c:pt idx="2942">
                  <c:v>54.65</c:v>
                </c:pt>
                <c:pt idx="2943">
                  <c:v>54.64</c:v>
                </c:pt>
                <c:pt idx="2944">
                  <c:v>54.64</c:v>
                </c:pt>
                <c:pt idx="2945">
                  <c:v>54.64</c:v>
                </c:pt>
                <c:pt idx="2946">
                  <c:v>54.64</c:v>
                </c:pt>
                <c:pt idx="2947">
                  <c:v>54.64</c:v>
                </c:pt>
                <c:pt idx="2948">
                  <c:v>54.63</c:v>
                </c:pt>
                <c:pt idx="2949">
                  <c:v>54.63</c:v>
                </c:pt>
                <c:pt idx="2950">
                  <c:v>54.63</c:v>
                </c:pt>
                <c:pt idx="2951">
                  <c:v>54.63</c:v>
                </c:pt>
                <c:pt idx="2952">
                  <c:v>54.63</c:v>
                </c:pt>
                <c:pt idx="2953">
                  <c:v>54.63</c:v>
                </c:pt>
                <c:pt idx="2954">
                  <c:v>54.63</c:v>
                </c:pt>
                <c:pt idx="2955">
                  <c:v>54.63</c:v>
                </c:pt>
                <c:pt idx="2956">
                  <c:v>54.63</c:v>
                </c:pt>
                <c:pt idx="2957">
                  <c:v>54.63</c:v>
                </c:pt>
                <c:pt idx="2958">
                  <c:v>54.63</c:v>
                </c:pt>
                <c:pt idx="2959">
                  <c:v>54.63</c:v>
                </c:pt>
                <c:pt idx="2960">
                  <c:v>54.63</c:v>
                </c:pt>
                <c:pt idx="2961">
                  <c:v>54.63</c:v>
                </c:pt>
                <c:pt idx="2962">
                  <c:v>54.63</c:v>
                </c:pt>
                <c:pt idx="2963">
                  <c:v>54.63</c:v>
                </c:pt>
                <c:pt idx="2964">
                  <c:v>54.63</c:v>
                </c:pt>
                <c:pt idx="2965">
                  <c:v>54.63</c:v>
                </c:pt>
                <c:pt idx="2966">
                  <c:v>54.63</c:v>
                </c:pt>
                <c:pt idx="2967">
                  <c:v>54.63</c:v>
                </c:pt>
                <c:pt idx="2968">
                  <c:v>54.62</c:v>
                </c:pt>
                <c:pt idx="2969">
                  <c:v>54.61</c:v>
                </c:pt>
                <c:pt idx="2970">
                  <c:v>54.6</c:v>
                </c:pt>
                <c:pt idx="2971">
                  <c:v>54.59</c:v>
                </c:pt>
                <c:pt idx="2972">
                  <c:v>54.58</c:v>
                </c:pt>
                <c:pt idx="2973">
                  <c:v>54.58</c:v>
                </c:pt>
                <c:pt idx="2974">
                  <c:v>54.57</c:v>
                </c:pt>
                <c:pt idx="2975">
                  <c:v>54.56</c:v>
                </c:pt>
                <c:pt idx="2976">
                  <c:v>54.56</c:v>
                </c:pt>
                <c:pt idx="2977">
                  <c:v>54.54</c:v>
                </c:pt>
                <c:pt idx="2978">
                  <c:v>54.53</c:v>
                </c:pt>
                <c:pt idx="2979">
                  <c:v>54.52</c:v>
                </c:pt>
                <c:pt idx="2980">
                  <c:v>54.5</c:v>
                </c:pt>
                <c:pt idx="2981">
                  <c:v>54.49</c:v>
                </c:pt>
                <c:pt idx="2982">
                  <c:v>54.47</c:v>
                </c:pt>
                <c:pt idx="2983">
                  <c:v>54.47</c:v>
                </c:pt>
                <c:pt idx="2984">
                  <c:v>54.46</c:v>
                </c:pt>
                <c:pt idx="2985">
                  <c:v>54.45</c:v>
                </c:pt>
                <c:pt idx="2986">
                  <c:v>54.44</c:v>
                </c:pt>
                <c:pt idx="2987">
                  <c:v>54.43</c:v>
                </c:pt>
                <c:pt idx="2988">
                  <c:v>54.42</c:v>
                </c:pt>
                <c:pt idx="2989">
                  <c:v>54.42</c:v>
                </c:pt>
                <c:pt idx="2990">
                  <c:v>54.42</c:v>
                </c:pt>
                <c:pt idx="2991">
                  <c:v>54.41</c:v>
                </c:pt>
                <c:pt idx="2992">
                  <c:v>54.41</c:v>
                </c:pt>
                <c:pt idx="2993">
                  <c:v>54.4</c:v>
                </c:pt>
                <c:pt idx="2994">
                  <c:v>54.39</c:v>
                </c:pt>
                <c:pt idx="2995">
                  <c:v>54.39</c:v>
                </c:pt>
                <c:pt idx="2996">
                  <c:v>54.39</c:v>
                </c:pt>
                <c:pt idx="2997">
                  <c:v>54.39</c:v>
                </c:pt>
                <c:pt idx="2998">
                  <c:v>54.39</c:v>
                </c:pt>
                <c:pt idx="2999">
                  <c:v>54.38</c:v>
                </c:pt>
                <c:pt idx="3000">
                  <c:v>54.38</c:v>
                </c:pt>
                <c:pt idx="3001">
                  <c:v>54.38</c:v>
                </c:pt>
                <c:pt idx="3002">
                  <c:v>54.37</c:v>
                </c:pt>
                <c:pt idx="3003">
                  <c:v>54.37</c:v>
                </c:pt>
                <c:pt idx="3004">
                  <c:v>54.37</c:v>
                </c:pt>
                <c:pt idx="3005">
                  <c:v>54.37</c:v>
                </c:pt>
                <c:pt idx="3006">
                  <c:v>54.37</c:v>
                </c:pt>
                <c:pt idx="3007">
                  <c:v>54.37</c:v>
                </c:pt>
                <c:pt idx="3008">
                  <c:v>54.37</c:v>
                </c:pt>
                <c:pt idx="3009">
                  <c:v>54.36</c:v>
                </c:pt>
                <c:pt idx="3010">
                  <c:v>54.36</c:v>
                </c:pt>
                <c:pt idx="3011">
                  <c:v>54.36</c:v>
                </c:pt>
                <c:pt idx="3012">
                  <c:v>54.36</c:v>
                </c:pt>
                <c:pt idx="3013">
                  <c:v>54.36</c:v>
                </c:pt>
                <c:pt idx="3014">
                  <c:v>54.37</c:v>
                </c:pt>
                <c:pt idx="3015">
                  <c:v>54.37</c:v>
                </c:pt>
                <c:pt idx="3016">
                  <c:v>54.37</c:v>
                </c:pt>
                <c:pt idx="3017">
                  <c:v>54.37</c:v>
                </c:pt>
                <c:pt idx="3018">
                  <c:v>54.37</c:v>
                </c:pt>
                <c:pt idx="3019">
                  <c:v>54.37</c:v>
                </c:pt>
                <c:pt idx="3020">
                  <c:v>54.37</c:v>
                </c:pt>
                <c:pt idx="3021">
                  <c:v>54.37</c:v>
                </c:pt>
                <c:pt idx="3022">
                  <c:v>54.37</c:v>
                </c:pt>
                <c:pt idx="3023">
                  <c:v>54.37</c:v>
                </c:pt>
                <c:pt idx="3024">
                  <c:v>54.37</c:v>
                </c:pt>
                <c:pt idx="3025">
                  <c:v>54.37</c:v>
                </c:pt>
                <c:pt idx="3026">
                  <c:v>54.37</c:v>
                </c:pt>
                <c:pt idx="3027">
                  <c:v>54.37</c:v>
                </c:pt>
                <c:pt idx="3028">
                  <c:v>54.36</c:v>
                </c:pt>
                <c:pt idx="3029">
                  <c:v>54.36</c:v>
                </c:pt>
                <c:pt idx="3030">
                  <c:v>54.37</c:v>
                </c:pt>
                <c:pt idx="3031">
                  <c:v>54.36</c:v>
                </c:pt>
                <c:pt idx="3032">
                  <c:v>54.37</c:v>
                </c:pt>
                <c:pt idx="3033">
                  <c:v>54.37</c:v>
                </c:pt>
                <c:pt idx="3034">
                  <c:v>54.37</c:v>
                </c:pt>
                <c:pt idx="3035">
                  <c:v>54.37</c:v>
                </c:pt>
                <c:pt idx="3036">
                  <c:v>54.37</c:v>
                </c:pt>
                <c:pt idx="3037">
                  <c:v>54.37</c:v>
                </c:pt>
                <c:pt idx="3038">
                  <c:v>54.38</c:v>
                </c:pt>
                <c:pt idx="3039">
                  <c:v>54.38</c:v>
                </c:pt>
                <c:pt idx="3040">
                  <c:v>54.38</c:v>
                </c:pt>
                <c:pt idx="3041">
                  <c:v>54.38</c:v>
                </c:pt>
                <c:pt idx="3042">
                  <c:v>54.39</c:v>
                </c:pt>
                <c:pt idx="3043">
                  <c:v>54.39</c:v>
                </c:pt>
                <c:pt idx="3044">
                  <c:v>54.39</c:v>
                </c:pt>
                <c:pt idx="3045">
                  <c:v>54.39</c:v>
                </c:pt>
                <c:pt idx="3046">
                  <c:v>54.39</c:v>
                </c:pt>
                <c:pt idx="3047">
                  <c:v>54.4</c:v>
                </c:pt>
                <c:pt idx="3048">
                  <c:v>54.41</c:v>
                </c:pt>
                <c:pt idx="3049">
                  <c:v>54.41</c:v>
                </c:pt>
                <c:pt idx="3050">
                  <c:v>54.4</c:v>
                </c:pt>
                <c:pt idx="3051">
                  <c:v>54.4</c:v>
                </c:pt>
                <c:pt idx="3052">
                  <c:v>54.41</c:v>
                </c:pt>
                <c:pt idx="3053">
                  <c:v>54.41</c:v>
                </c:pt>
                <c:pt idx="3054">
                  <c:v>54.41</c:v>
                </c:pt>
                <c:pt idx="3055">
                  <c:v>54.42</c:v>
                </c:pt>
                <c:pt idx="3056">
                  <c:v>54.42</c:v>
                </c:pt>
                <c:pt idx="3057">
                  <c:v>54.43</c:v>
                </c:pt>
                <c:pt idx="3058">
                  <c:v>54.44</c:v>
                </c:pt>
                <c:pt idx="3059">
                  <c:v>54.46</c:v>
                </c:pt>
                <c:pt idx="3060">
                  <c:v>54.46</c:v>
                </c:pt>
                <c:pt idx="3061">
                  <c:v>54.48</c:v>
                </c:pt>
                <c:pt idx="3062">
                  <c:v>54.49</c:v>
                </c:pt>
                <c:pt idx="3063">
                  <c:v>54.51</c:v>
                </c:pt>
                <c:pt idx="3064">
                  <c:v>54.52</c:v>
                </c:pt>
                <c:pt idx="3065">
                  <c:v>54.53</c:v>
                </c:pt>
                <c:pt idx="3066">
                  <c:v>54.55</c:v>
                </c:pt>
                <c:pt idx="3067">
                  <c:v>54.57</c:v>
                </c:pt>
                <c:pt idx="3068">
                  <c:v>54.59</c:v>
                </c:pt>
                <c:pt idx="3069">
                  <c:v>54.61</c:v>
                </c:pt>
                <c:pt idx="3070">
                  <c:v>54.62</c:v>
                </c:pt>
                <c:pt idx="3071">
                  <c:v>54.63</c:v>
                </c:pt>
                <c:pt idx="3072">
                  <c:v>54.63</c:v>
                </c:pt>
                <c:pt idx="3073">
                  <c:v>54.63</c:v>
                </c:pt>
                <c:pt idx="3074">
                  <c:v>54.63</c:v>
                </c:pt>
                <c:pt idx="3075">
                  <c:v>54.63</c:v>
                </c:pt>
                <c:pt idx="3076">
                  <c:v>54.63</c:v>
                </c:pt>
                <c:pt idx="3077">
                  <c:v>54.63</c:v>
                </c:pt>
                <c:pt idx="3078">
                  <c:v>54.63</c:v>
                </c:pt>
                <c:pt idx="3079">
                  <c:v>54.63</c:v>
                </c:pt>
                <c:pt idx="3080">
                  <c:v>54.63</c:v>
                </c:pt>
                <c:pt idx="3081">
                  <c:v>54.63</c:v>
                </c:pt>
                <c:pt idx="3082">
                  <c:v>54.63</c:v>
                </c:pt>
                <c:pt idx="3083">
                  <c:v>54.63</c:v>
                </c:pt>
                <c:pt idx="3084">
                  <c:v>54.63</c:v>
                </c:pt>
                <c:pt idx="3085">
                  <c:v>54.63</c:v>
                </c:pt>
                <c:pt idx="3086">
                  <c:v>54.63</c:v>
                </c:pt>
                <c:pt idx="3087">
                  <c:v>54.64</c:v>
                </c:pt>
                <c:pt idx="3088">
                  <c:v>54.64</c:v>
                </c:pt>
                <c:pt idx="3089">
                  <c:v>54.64</c:v>
                </c:pt>
                <c:pt idx="3090">
                  <c:v>54.65</c:v>
                </c:pt>
                <c:pt idx="3091">
                  <c:v>54.66</c:v>
                </c:pt>
                <c:pt idx="3092">
                  <c:v>54.67</c:v>
                </c:pt>
                <c:pt idx="3093">
                  <c:v>54.68</c:v>
                </c:pt>
                <c:pt idx="3094">
                  <c:v>54.69</c:v>
                </c:pt>
                <c:pt idx="3095">
                  <c:v>54.7</c:v>
                </c:pt>
                <c:pt idx="3096">
                  <c:v>54.7</c:v>
                </c:pt>
                <c:pt idx="3097">
                  <c:v>54.71</c:v>
                </c:pt>
                <c:pt idx="3098">
                  <c:v>54.71</c:v>
                </c:pt>
                <c:pt idx="3099">
                  <c:v>54.72</c:v>
                </c:pt>
                <c:pt idx="3100">
                  <c:v>54.73</c:v>
                </c:pt>
                <c:pt idx="3101">
                  <c:v>54.74</c:v>
                </c:pt>
                <c:pt idx="3102">
                  <c:v>54.74</c:v>
                </c:pt>
                <c:pt idx="3103">
                  <c:v>54.75</c:v>
                </c:pt>
                <c:pt idx="3104">
                  <c:v>54.76</c:v>
                </c:pt>
                <c:pt idx="3105">
                  <c:v>54.76</c:v>
                </c:pt>
                <c:pt idx="3106">
                  <c:v>54.77</c:v>
                </c:pt>
                <c:pt idx="3107">
                  <c:v>54.77</c:v>
                </c:pt>
                <c:pt idx="3108">
                  <c:v>54.78</c:v>
                </c:pt>
                <c:pt idx="3109">
                  <c:v>54.78</c:v>
                </c:pt>
                <c:pt idx="3110">
                  <c:v>54.78</c:v>
                </c:pt>
                <c:pt idx="3111">
                  <c:v>54.79</c:v>
                </c:pt>
                <c:pt idx="3112">
                  <c:v>54.79</c:v>
                </c:pt>
                <c:pt idx="3113">
                  <c:v>54.79</c:v>
                </c:pt>
                <c:pt idx="3114">
                  <c:v>54.8</c:v>
                </c:pt>
                <c:pt idx="3115">
                  <c:v>54.8</c:v>
                </c:pt>
                <c:pt idx="3116">
                  <c:v>54.8</c:v>
                </c:pt>
                <c:pt idx="3117">
                  <c:v>54.81</c:v>
                </c:pt>
                <c:pt idx="3118">
                  <c:v>54.81</c:v>
                </c:pt>
                <c:pt idx="3119">
                  <c:v>54.81</c:v>
                </c:pt>
                <c:pt idx="3120">
                  <c:v>54.82</c:v>
                </c:pt>
                <c:pt idx="3121">
                  <c:v>54.82</c:v>
                </c:pt>
                <c:pt idx="3122">
                  <c:v>54.83</c:v>
                </c:pt>
                <c:pt idx="3123">
                  <c:v>54.84</c:v>
                </c:pt>
                <c:pt idx="3124">
                  <c:v>54.84</c:v>
                </c:pt>
                <c:pt idx="3125">
                  <c:v>54.84</c:v>
                </c:pt>
                <c:pt idx="3126">
                  <c:v>54.85</c:v>
                </c:pt>
                <c:pt idx="3127">
                  <c:v>54.85</c:v>
                </c:pt>
                <c:pt idx="3128">
                  <c:v>54.86</c:v>
                </c:pt>
                <c:pt idx="3129">
                  <c:v>54.87</c:v>
                </c:pt>
                <c:pt idx="3130">
                  <c:v>54.87</c:v>
                </c:pt>
                <c:pt idx="3131">
                  <c:v>54.88</c:v>
                </c:pt>
                <c:pt idx="3132">
                  <c:v>54.89</c:v>
                </c:pt>
                <c:pt idx="3133">
                  <c:v>54.89</c:v>
                </c:pt>
                <c:pt idx="3134">
                  <c:v>54.91</c:v>
                </c:pt>
                <c:pt idx="3135">
                  <c:v>54.92</c:v>
                </c:pt>
                <c:pt idx="3136">
                  <c:v>54.94</c:v>
                </c:pt>
                <c:pt idx="3137">
                  <c:v>54.95</c:v>
                </c:pt>
                <c:pt idx="3138">
                  <c:v>54.96</c:v>
                </c:pt>
                <c:pt idx="3139">
                  <c:v>54.96</c:v>
                </c:pt>
                <c:pt idx="3140">
                  <c:v>54.96</c:v>
                </c:pt>
                <c:pt idx="3141">
                  <c:v>54.96</c:v>
                </c:pt>
                <c:pt idx="3142">
                  <c:v>54.96</c:v>
                </c:pt>
                <c:pt idx="3143">
                  <c:v>54.96</c:v>
                </c:pt>
                <c:pt idx="3144">
                  <c:v>54.96</c:v>
                </c:pt>
                <c:pt idx="3145">
                  <c:v>54.96</c:v>
                </c:pt>
                <c:pt idx="3146">
                  <c:v>54.96</c:v>
                </c:pt>
                <c:pt idx="3147">
                  <c:v>54.96</c:v>
                </c:pt>
                <c:pt idx="3148">
                  <c:v>54.97</c:v>
                </c:pt>
                <c:pt idx="3149">
                  <c:v>54.97</c:v>
                </c:pt>
                <c:pt idx="3150">
                  <c:v>54.98</c:v>
                </c:pt>
                <c:pt idx="3151">
                  <c:v>54.98</c:v>
                </c:pt>
                <c:pt idx="3152">
                  <c:v>54.98</c:v>
                </c:pt>
                <c:pt idx="3153">
                  <c:v>54.98</c:v>
                </c:pt>
                <c:pt idx="3154">
                  <c:v>54.98</c:v>
                </c:pt>
                <c:pt idx="3155">
                  <c:v>54.98</c:v>
                </c:pt>
                <c:pt idx="3156">
                  <c:v>54.98</c:v>
                </c:pt>
                <c:pt idx="3157">
                  <c:v>54.99</c:v>
                </c:pt>
                <c:pt idx="3158">
                  <c:v>54.99</c:v>
                </c:pt>
                <c:pt idx="3159">
                  <c:v>54.99</c:v>
                </c:pt>
                <c:pt idx="3160">
                  <c:v>55</c:v>
                </c:pt>
                <c:pt idx="3161">
                  <c:v>55</c:v>
                </c:pt>
                <c:pt idx="3162">
                  <c:v>55.01</c:v>
                </c:pt>
                <c:pt idx="3163">
                  <c:v>55.01</c:v>
                </c:pt>
                <c:pt idx="3164">
                  <c:v>55.01</c:v>
                </c:pt>
                <c:pt idx="3165">
                  <c:v>55.02</c:v>
                </c:pt>
                <c:pt idx="3166">
                  <c:v>55.02</c:v>
                </c:pt>
                <c:pt idx="3167">
                  <c:v>55.02</c:v>
                </c:pt>
                <c:pt idx="3168">
                  <c:v>55.02</c:v>
                </c:pt>
                <c:pt idx="3169">
                  <c:v>55.02</c:v>
                </c:pt>
                <c:pt idx="3170">
                  <c:v>55.02</c:v>
                </c:pt>
                <c:pt idx="3171">
                  <c:v>55.02</c:v>
                </c:pt>
                <c:pt idx="3172">
                  <c:v>55.03</c:v>
                </c:pt>
                <c:pt idx="3173">
                  <c:v>55.03</c:v>
                </c:pt>
                <c:pt idx="3174">
                  <c:v>55.03</c:v>
                </c:pt>
                <c:pt idx="3175">
                  <c:v>55.02</c:v>
                </c:pt>
                <c:pt idx="3176">
                  <c:v>55.03</c:v>
                </c:pt>
                <c:pt idx="3177">
                  <c:v>55.03</c:v>
                </c:pt>
                <c:pt idx="3178">
                  <c:v>55.03</c:v>
                </c:pt>
                <c:pt idx="3179">
                  <c:v>55.03</c:v>
                </c:pt>
                <c:pt idx="3180">
                  <c:v>55.03</c:v>
                </c:pt>
                <c:pt idx="3181">
                  <c:v>55.03</c:v>
                </c:pt>
                <c:pt idx="3182">
                  <c:v>55.03</c:v>
                </c:pt>
                <c:pt idx="3183">
                  <c:v>55.04</c:v>
                </c:pt>
                <c:pt idx="3184">
                  <c:v>55.04</c:v>
                </c:pt>
                <c:pt idx="3185">
                  <c:v>55.03</c:v>
                </c:pt>
                <c:pt idx="3186">
                  <c:v>55.03</c:v>
                </c:pt>
                <c:pt idx="3187">
                  <c:v>55.02</c:v>
                </c:pt>
                <c:pt idx="3188">
                  <c:v>55.01</c:v>
                </c:pt>
                <c:pt idx="3189">
                  <c:v>55.01</c:v>
                </c:pt>
                <c:pt idx="3190">
                  <c:v>55</c:v>
                </c:pt>
                <c:pt idx="3191">
                  <c:v>55</c:v>
                </c:pt>
                <c:pt idx="3192">
                  <c:v>55</c:v>
                </c:pt>
                <c:pt idx="3193">
                  <c:v>54.99</c:v>
                </c:pt>
                <c:pt idx="3194">
                  <c:v>54.99</c:v>
                </c:pt>
                <c:pt idx="3195">
                  <c:v>54.99</c:v>
                </c:pt>
                <c:pt idx="3196">
                  <c:v>54.99</c:v>
                </c:pt>
                <c:pt idx="3197">
                  <c:v>54.99</c:v>
                </c:pt>
                <c:pt idx="3198">
                  <c:v>54.98</c:v>
                </c:pt>
                <c:pt idx="3199">
                  <c:v>54.98</c:v>
                </c:pt>
                <c:pt idx="3200">
                  <c:v>54.98</c:v>
                </c:pt>
                <c:pt idx="3201">
                  <c:v>54.97</c:v>
                </c:pt>
                <c:pt idx="3202">
                  <c:v>54.97</c:v>
                </c:pt>
                <c:pt idx="3203">
                  <c:v>54.96</c:v>
                </c:pt>
                <c:pt idx="3204">
                  <c:v>54.96</c:v>
                </c:pt>
                <c:pt idx="3205">
                  <c:v>54.95</c:v>
                </c:pt>
                <c:pt idx="3206">
                  <c:v>54.94</c:v>
                </c:pt>
                <c:pt idx="3207">
                  <c:v>54.93</c:v>
                </c:pt>
                <c:pt idx="3208">
                  <c:v>54.92</c:v>
                </c:pt>
                <c:pt idx="3209">
                  <c:v>54.91</c:v>
                </c:pt>
                <c:pt idx="3210">
                  <c:v>54.89</c:v>
                </c:pt>
                <c:pt idx="3211">
                  <c:v>54.88</c:v>
                </c:pt>
                <c:pt idx="3212">
                  <c:v>54.87</c:v>
                </c:pt>
                <c:pt idx="3213">
                  <c:v>54.85</c:v>
                </c:pt>
                <c:pt idx="3214">
                  <c:v>54.85</c:v>
                </c:pt>
                <c:pt idx="3215">
                  <c:v>54.84</c:v>
                </c:pt>
                <c:pt idx="3216">
                  <c:v>54.84</c:v>
                </c:pt>
                <c:pt idx="3217">
                  <c:v>54.84</c:v>
                </c:pt>
                <c:pt idx="3218">
                  <c:v>54.84</c:v>
                </c:pt>
                <c:pt idx="3219">
                  <c:v>54.84</c:v>
                </c:pt>
                <c:pt idx="3220">
                  <c:v>54.84</c:v>
                </c:pt>
                <c:pt idx="3221">
                  <c:v>54.83</c:v>
                </c:pt>
                <c:pt idx="3222">
                  <c:v>54.82</c:v>
                </c:pt>
                <c:pt idx="3223">
                  <c:v>54.82</c:v>
                </c:pt>
                <c:pt idx="3224">
                  <c:v>54.82</c:v>
                </c:pt>
                <c:pt idx="3225">
                  <c:v>54.81</c:v>
                </c:pt>
                <c:pt idx="3226">
                  <c:v>54.8</c:v>
                </c:pt>
                <c:pt idx="3227">
                  <c:v>54.8</c:v>
                </c:pt>
                <c:pt idx="3228">
                  <c:v>54.8</c:v>
                </c:pt>
                <c:pt idx="3229">
                  <c:v>54.79</c:v>
                </c:pt>
                <c:pt idx="3230">
                  <c:v>54.79</c:v>
                </c:pt>
                <c:pt idx="3231">
                  <c:v>54.79</c:v>
                </c:pt>
                <c:pt idx="3232">
                  <c:v>54.79</c:v>
                </c:pt>
                <c:pt idx="3233">
                  <c:v>54.78</c:v>
                </c:pt>
                <c:pt idx="3234">
                  <c:v>54.78</c:v>
                </c:pt>
                <c:pt idx="3235">
                  <c:v>54.78</c:v>
                </c:pt>
                <c:pt idx="3236">
                  <c:v>54.77</c:v>
                </c:pt>
                <c:pt idx="3237">
                  <c:v>54.77</c:v>
                </c:pt>
                <c:pt idx="3238">
                  <c:v>54.77</c:v>
                </c:pt>
                <c:pt idx="3239">
                  <c:v>54.76</c:v>
                </c:pt>
                <c:pt idx="3240">
                  <c:v>54.76</c:v>
                </c:pt>
                <c:pt idx="3241">
                  <c:v>54.75</c:v>
                </c:pt>
                <c:pt idx="3242">
                  <c:v>54.75</c:v>
                </c:pt>
                <c:pt idx="3243">
                  <c:v>54.74</c:v>
                </c:pt>
                <c:pt idx="3244">
                  <c:v>54.73</c:v>
                </c:pt>
                <c:pt idx="3245">
                  <c:v>54.72</c:v>
                </c:pt>
                <c:pt idx="3246">
                  <c:v>54.71</c:v>
                </c:pt>
                <c:pt idx="3247">
                  <c:v>54.7</c:v>
                </c:pt>
                <c:pt idx="3248">
                  <c:v>54.7</c:v>
                </c:pt>
                <c:pt idx="3249">
                  <c:v>54.7</c:v>
                </c:pt>
                <c:pt idx="3250">
                  <c:v>54.69</c:v>
                </c:pt>
                <c:pt idx="3251">
                  <c:v>54.69</c:v>
                </c:pt>
                <c:pt idx="3252">
                  <c:v>54.68</c:v>
                </c:pt>
                <c:pt idx="3253">
                  <c:v>54.68</c:v>
                </c:pt>
                <c:pt idx="3254">
                  <c:v>54.68</c:v>
                </c:pt>
                <c:pt idx="3255">
                  <c:v>54.68</c:v>
                </c:pt>
                <c:pt idx="3256">
                  <c:v>54.67</c:v>
                </c:pt>
                <c:pt idx="3257">
                  <c:v>54.66</c:v>
                </c:pt>
                <c:pt idx="3258">
                  <c:v>54.66</c:v>
                </c:pt>
                <c:pt idx="3259">
                  <c:v>54.66</c:v>
                </c:pt>
                <c:pt idx="3260">
                  <c:v>54.65</c:v>
                </c:pt>
                <c:pt idx="3261">
                  <c:v>54.65</c:v>
                </c:pt>
                <c:pt idx="3262">
                  <c:v>54.65</c:v>
                </c:pt>
                <c:pt idx="3263">
                  <c:v>54.65</c:v>
                </c:pt>
                <c:pt idx="3264">
                  <c:v>54.65</c:v>
                </c:pt>
                <c:pt idx="3265">
                  <c:v>54.65</c:v>
                </c:pt>
                <c:pt idx="3266">
                  <c:v>54.64</c:v>
                </c:pt>
                <c:pt idx="3267">
                  <c:v>54.64</c:v>
                </c:pt>
                <c:pt idx="3268">
                  <c:v>54.64</c:v>
                </c:pt>
                <c:pt idx="3269">
                  <c:v>54.64</c:v>
                </c:pt>
                <c:pt idx="3270">
                  <c:v>54.63</c:v>
                </c:pt>
                <c:pt idx="3271">
                  <c:v>54.63</c:v>
                </c:pt>
                <c:pt idx="3272">
                  <c:v>54.63</c:v>
                </c:pt>
                <c:pt idx="3273">
                  <c:v>54.63</c:v>
                </c:pt>
                <c:pt idx="3274">
                  <c:v>54.63</c:v>
                </c:pt>
                <c:pt idx="3275">
                  <c:v>54.63</c:v>
                </c:pt>
                <c:pt idx="3276">
                  <c:v>54.63</c:v>
                </c:pt>
                <c:pt idx="3277">
                  <c:v>54.63</c:v>
                </c:pt>
                <c:pt idx="3278">
                  <c:v>54.63</c:v>
                </c:pt>
                <c:pt idx="3279">
                  <c:v>54.63</c:v>
                </c:pt>
                <c:pt idx="3280">
                  <c:v>54.63</c:v>
                </c:pt>
                <c:pt idx="3281">
                  <c:v>54.63</c:v>
                </c:pt>
                <c:pt idx="3282">
                  <c:v>54.63</c:v>
                </c:pt>
                <c:pt idx="3283">
                  <c:v>54.63</c:v>
                </c:pt>
                <c:pt idx="3284">
                  <c:v>54.63</c:v>
                </c:pt>
                <c:pt idx="3285">
                  <c:v>54.63</c:v>
                </c:pt>
                <c:pt idx="3286">
                  <c:v>54.63</c:v>
                </c:pt>
                <c:pt idx="3287">
                  <c:v>54.63</c:v>
                </c:pt>
                <c:pt idx="3288">
                  <c:v>54.63</c:v>
                </c:pt>
                <c:pt idx="3289">
                  <c:v>54.63</c:v>
                </c:pt>
                <c:pt idx="3290">
                  <c:v>54.63</c:v>
                </c:pt>
                <c:pt idx="3291">
                  <c:v>54.63</c:v>
                </c:pt>
                <c:pt idx="3292">
                  <c:v>54.63</c:v>
                </c:pt>
                <c:pt idx="3293">
                  <c:v>54.63</c:v>
                </c:pt>
                <c:pt idx="3294">
                  <c:v>54.63</c:v>
                </c:pt>
                <c:pt idx="3295">
                  <c:v>54.63</c:v>
                </c:pt>
                <c:pt idx="3296">
                  <c:v>54.63</c:v>
                </c:pt>
                <c:pt idx="3297">
                  <c:v>54.63</c:v>
                </c:pt>
                <c:pt idx="3298">
                  <c:v>54.63</c:v>
                </c:pt>
                <c:pt idx="3299">
                  <c:v>54.63</c:v>
                </c:pt>
                <c:pt idx="3300">
                  <c:v>54.63</c:v>
                </c:pt>
                <c:pt idx="3301">
                  <c:v>54.63</c:v>
                </c:pt>
                <c:pt idx="3302">
                  <c:v>54.62</c:v>
                </c:pt>
                <c:pt idx="3303">
                  <c:v>54.61</c:v>
                </c:pt>
                <c:pt idx="3304">
                  <c:v>54.61</c:v>
                </c:pt>
                <c:pt idx="3305">
                  <c:v>54.6</c:v>
                </c:pt>
                <c:pt idx="3306">
                  <c:v>54.6</c:v>
                </c:pt>
                <c:pt idx="3307">
                  <c:v>54.59</c:v>
                </c:pt>
                <c:pt idx="3308">
                  <c:v>54.59</c:v>
                </c:pt>
                <c:pt idx="3309">
                  <c:v>54.58</c:v>
                </c:pt>
                <c:pt idx="3310">
                  <c:v>54.57</c:v>
                </c:pt>
                <c:pt idx="3311">
                  <c:v>54.56</c:v>
                </c:pt>
                <c:pt idx="3312">
                  <c:v>54.54</c:v>
                </c:pt>
                <c:pt idx="3313">
                  <c:v>54.53</c:v>
                </c:pt>
                <c:pt idx="3314">
                  <c:v>54.52</c:v>
                </c:pt>
                <c:pt idx="3315">
                  <c:v>54.52</c:v>
                </c:pt>
                <c:pt idx="3316">
                  <c:v>54.51</c:v>
                </c:pt>
                <c:pt idx="3317">
                  <c:v>54.5</c:v>
                </c:pt>
                <c:pt idx="3318">
                  <c:v>54.49</c:v>
                </c:pt>
                <c:pt idx="3319">
                  <c:v>54.48</c:v>
                </c:pt>
                <c:pt idx="3320">
                  <c:v>54.47</c:v>
                </c:pt>
                <c:pt idx="3321">
                  <c:v>54.47</c:v>
                </c:pt>
                <c:pt idx="3322">
                  <c:v>54.46</c:v>
                </c:pt>
                <c:pt idx="3323">
                  <c:v>54.44</c:v>
                </c:pt>
                <c:pt idx="3324">
                  <c:v>54.44</c:v>
                </c:pt>
                <c:pt idx="3325">
                  <c:v>54.42</c:v>
                </c:pt>
                <c:pt idx="3326">
                  <c:v>54.41</c:v>
                </c:pt>
                <c:pt idx="3327">
                  <c:v>54.41</c:v>
                </c:pt>
                <c:pt idx="3328">
                  <c:v>54.4</c:v>
                </c:pt>
                <c:pt idx="3329">
                  <c:v>54.39</c:v>
                </c:pt>
                <c:pt idx="3330">
                  <c:v>54.39</c:v>
                </c:pt>
                <c:pt idx="3331">
                  <c:v>54.38</c:v>
                </c:pt>
                <c:pt idx="3332">
                  <c:v>54.37</c:v>
                </c:pt>
                <c:pt idx="3333">
                  <c:v>54.37</c:v>
                </c:pt>
                <c:pt idx="3334">
                  <c:v>54.37</c:v>
                </c:pt>
                <c:pt idx="3335">
                  <c:v>54.36</c:v>
                </c:pt>
                <c:pt idx="3336">
                  <c:v>54.36</c:v>
                </c:pt>
                <c:pt idx="3337">
                  <c:v>54.35</c:v>
                </c:pt>
                <c:pt idx="3338">
                  <c:v>54.35</c:v>
                </c:pt>
                <c:pt idx="3339">
                  <c:v>54.34</c:v>
                </c:pt>
                <c:pt idx="3340">
                  <c:v>54.34</c:v>
                </c:pt>
                <c:pt idx="3341">
                  <c:v>54.34</c:v>
                </c:pt>
                <c:pt idx="3342">
                  <c:v>54.34</c:v>
                </c:pt>
                <c:pt idx="3343">
                  <c:v>54.34</c:v>
                </c:pt>
                <c:pt idx="3344">
                  <c:v>54.33</c:v>
                </c:pt>
                <c:pt idx="3345">
                  <c:v>54.33</c:v>
                </c:pt>
                <c:pt idx="3346">
                  <c:v>54.33</c:v>
                </c:pt>
                <c:pt idx="3347">
                  <c:v>54.32</c:v>
                </c:pt>
                <c:pt idx="3348">
                  <c:v>54.32</c:v>
                </c:pt>
                <c:pt idx="3349">
                  <c:v>54.32</c:v>
                </c:pt>
                <c:pt idx="3350">
                  <c:v>54.32</c:v>
                </c:pt>
                <c:pt idx="3351">
                  <c:v>54.32</c:v>
                </c:pt>
                <c:pt idx="3352">
                  <c:v>54.32</c:v>
                </c:pt>
                <c:pt idx="3353">
                  <c:v>54.32</c:v>
                </c:pt>
                <c:pt idx="3354">
                  <c:v>54.32</c:v>
                </c:pt>
                <c:pt idx="3355">
                  <c:v>54.32</c:v>
                </c:pt>
                <c:pt idx="3356">
                  <c:v>54.32</c:v>
                </c:pt>
                <c:pt idx="3357">
                  <c:v>54.32</c:v>
                </c:pt>
                <c:pt idx="3358">
                  <c:v>54.32</c:v>
                </c:pt>
                <c:pt idx="3359">
                  <c:v>54.32</c:v>
                </c:pt>
                <c:pt idx="3360">
                  <c:v>54.32</c:v>
                </c:pt>
                <c:pt idx="3361">
                  <c:v>54.32</c:v>
                </c:pt>
                <c:pt idx="3362">
                  <c:v>54.32</c:v>
                </c:pt>
                <c:pt idx="3363">
                  <c:v>54.32</c:v>
                </c:pt>
                <c:pt idx="3364">
                  <c:v>54.32</c:v>
                </c:pt>
                <c:pt idx="3365">
                  <c:v>54.32</c:v>
                </c:pt>
                <c:pt idx="3366">
                  <c:v>54.32</c:v>
                </c:pt>
                <c:pt idx="3367">
                  <c:v>54.32</c:v>
                </c:pt>
                <c:pt idx="3368">
                  <c:v>54.32</c:v>
                </c:pt>
                <c:pt idx="3369">
                  <c:v>54.32</c:v>
                </c:pt>
                <c:pt idx="3370">
                  <c:v>54.32</c:v>
                </c:pt>
                <c:pt idx="3371">
                  <c:v>54.32</c:v>
                </c:pt>
                <c:pt idx="3372">
                  <c:v>54.32</c:v>
                </c:pt>
                <c:pt idx="3373">
                  <c:v>54.32</c:v>
                </c:pt>
                <c:pt idx="3374">
                  <c:v>54.32</c:v>
                </c:pt>
                <c:pt idx="3375">
                  <c:v>54.32</c:v>
                </c:pt>
                <c:pt idx="3376">
                  <c:v>54.32</c:v>
                </c:pt>
                <c:pt idx="3377">
                  <c:v>54.32</c:v>
                </c:pt>
                <c:pt idx="3378">
                  <c:v>54.32</c:v>
                </c:pt>
                <c:pt idx="3379">
                  <c:v>54.32</c:v>
                </c:pt>
                <c:pt idx="3380">
                  <c:v>54.32</c:v>
                </c:pt>
                <c:pt idx="3381">
                  <c:v>54.32</c:v>
                </c:pt>
                <c:pt idx="3382">
                  <c:v>54.32</c:v>
                </c:pt>
                <c:pt idx="3383">
                  <c:v>54.32</c:v>
                </c:pt>
                <c:pt idx="3384">
                  <c:v>54.32</c:v>
                </c:pt>
                <c:pt idx="3385">
                  <c:v>54.32</c:v>
                </c:pt>
                <c:pt idx="3386">
                  <c:v>54.32</c:v>
                </c:pt>
                <c:pt idx="3387">
                  <c:v>54.32</c:v>
                </c:pt>
                <c:pt idx="3388">
                  <c:v>54.32</c:v>
                </c:pt>
                <c:pt idx="3389">
                  <c:v>54.33</c:v>
                </c:pt>
                <c:pt idx="3390">
                  <c:v>54.33</c:v>
                </c:pt>
                <c:pt idx="3391">
                  <c:v>54.34</c:v>
                </c:pt>
                <c:pt idx="3392">
                  <c:v>54.34</c:v>
                </c:pt>
                <c:pt idx="3393">
                  <c:v>54.34</c:v>
                </c:pt>
                <c:pt idx="3394">
                  <c:v>54.34</c:v>
                </c:pt>
                <c:pt idx="3395">
                  <c:v>54.35</c:v>
                </c:pt>
                <c:pt idx="3396">
                  <c:v>54.36</c:v>
                </c:pt>
                <c:pt idx="3397">
                  <c:v>54.36</c:v>
                </c:pt>
                <c:pt idx="3398">
                  <c:v>54.38</c:v>
                </c:pt>
                <c:pt idx="3399">
                  <c:v>54.39</c:v>
                </c:pt>
                <c:pt idx="3400">
                  <c:v>54.4</c:v>
                </c:pt>
                <c:pt idx="3401">
                  <c:v>54.42</c:v>
                </c:pt>
                <c:pt idx="3402">
                  <c:v>54.43</c:v>
                </c:pt>
                <c:pt idx="3403">
                  <c:v>54.45</c:v>
                </c:pt>
                <c:pt idx="3404">
                  <c:v>54.47</c:v>
                </c:pt>
                <c:pt idx="3405">
                  <c:v>54.49</c:v>
                </c:pt>
                <c:pt idx="3406">
                  <c:v>54.51</c:v>
                </c:pt>
                <c:pt idx="3407">
                  <c:v>54.53</c:v>
                </c:pt>
                <c:pt idx="3408">
                  <c:v>54.54</c:v>
                </c:pt>
                <c:pt idx="3409">
                  <c:v>54.56</c:v>
                </c:pt>
                <c:pt idx="3410">
                  <c:v>54.58</c:v>
                </c:pt>
                <c:pt idx="3411">
                  <c:v>54.59</c:v>
                </c:pt>
                <c:pt idx="3412">
                  <c:v>54.6</c:v>
                </c:pt>
                <c:pt idx="3413">
                  <c:v>54.62</c:v>
                </c:pt>
                <c:pt idx="3414">
                  <c:v>54.63</c:v>
                </c:pt>
                <c:pt idx="3415">
                  <c:v>54.63</c:v>
                </c:pt>
                <c:pt idx="3416">
                  <c:v>54.63</c:v>
                </c:pt>
                <c:pt idx="3417">
                  <c:v>54.63</c:v>
                </c:pt>
                <c:pt idx="3418">
                  <c:v>54.63</c:v>
                </c:pt>
                <c:pt idx="3419">
                  <c:v>54.63</c:v>
                </c:pt>
                <c:pt idx="3420">
                  <c:v>54.63</c:v>
                </c:pt>
                <c:pt idx="3421">
                  <c:v>54.63</c:v>
                </c:pt>
                <c:pt idx="3422">
                  <c:v>54.63</c:v>
                </c:pt>
                <c:pt idx="3423">
                  <c:v>54.63</c:v>
                </c:pt>
                <c:pt idx="3424">
                  <c:v>54.64</c:v>
                </c:pt>
                <c:pt idx="3425">
                  <c:v>54.64</c:v>
                </c:pt>
                <c:pt idx="3426">
                  <c:v>54.64</c:v>
                </c:pt>
                <c:pt idx="3427">
                  <c:v>54.65</c:v>
                </c:pt>
                <c:pt idx="3428">
                  <c:v>54.66</c:v>
                </c:pt>
                <c:pt idx="3429">
                  <c:v>54.68</c:v>
                </c:pt>
                <c:pt idx="3430">
                  <c:v>54.69</c:v>
                </c:pt>
                <c:pt idx="3431">
                  <c:v>54.71</c:v>
                </c:pt>
                <c:pt idx="3432">
                  <c:v>54.72</c:v>
                </c:pt>
                <c:pt idx="3433">
                  <c:v>54.74</c:v>
                </c:pt>
                <c:pt idx="3434">
                  <c:v>54.75</c:v>
                </c:pt>
                <c:pt idx="3435">
                  <c:v>54.77</c:v>
                </c:pt>
                <c:pt idx="3436">
                  <c:v>54.78</c:v>
                </c:pt>
                <c:pt idx="3437">
                  <c:v>54.78</c:v>
                </c:pt>
                <c:pt idx="3438">
                  <c:v>54.79</c:v>
                </c:pt>
                <c:pt idx="3439">
                  <c:v>54.79</c:v>
                </c:pt>
                <c:pt idx="3440">
                  <c:v>54.8</c:v>
                </c:pt>
                <c:pt idx="3441">
                  <c:v>54.81</c:v>
                </c:pt>
                <c:pt idx="3442">
                  <c:v>54.82</c:v>
                </c:pt>
                <c:pt idx="3443">
                  <c:v>54.84</c:v>
                </c:pt>
                <c:pt idx="3444">
                  <c:v>54.87</c:v>
                </c:pt>
                <c:pt idx="3445">
                  <c:v>54.9</c:v>
                </c:pt>
                <c:pt idx="3446">
                  <c:v>54.92</c:v>
                </c:pt>
                <c:pt idx="3447">
                  <c:v>54.96</c:v>
                </c:pt>
                <c:pt idx="3448">
                  <c:v>54.99</c:v>
                </c:pt>
                <c:pt idx="3449">
                  <c:v>55.01</c:v>
                </c:pt>
                <c:pt idx="3450">
                  <c:v>55.04</c:v>
                </c:pt>
                <c:pt idx="3451">
                  <c:v>55.06</c:v>
                </c:pt>
                <c:pt idx="3452">
                  <c:v>55.07</c:v>
                </c:pt>
                <c:pt idx="3453">
                  <c:v>55.08</c:v>
                </c:pt>
                <c:pt idx="3454">
                  <c:v>55.09</c:v>
                </c:pt>
                <c:pt idx="3455">
                  <c:v>55.09</c:v>
                </c:pt>
                <c:pt idx="3456">
                  <c:v>55.1</c:v>
                </c:pt>
                <c:pt idx="3457">
                  <c:v>55.1</c:v>
                </c:pt>
                <c:pt idx="3458">
                  <c:v>55.1</c:v>
                </c:pt>
                <c:pt idx="3459">
                  <c:v>55.1</c:v>
                </c:pt>
                <c:pt idx="3460">
                  <c:v>55.11</c:v>
                </c:pt>
                <c:pt idx="3461">
                  <c:v>55.11</c:v>
                </c:pt>
                <c:pt idx="3462">
                  <c:v>55.12</c:v>
                </c:pt>
                <c:pt idx="3463">
                  <c:v>55.12</c:v>
                </c:pt>
                <c:pt idx="3464">
                  <c:v>55.13</c:v>
                </c:pt>
                <c:pt idx="3465">
                  <c:v>55.14</c:v>
                </c:pt>
                <c:pt idx="3466">
                  <c:v>55.15</c:v>
                </c:pt>
                <c:pt idx="3467">
                  <c:v>55.17</c:v>
                </c:pt>
                <c:pt idx="3468">
                  <c:v>55.18</c:v>
                </c:pt>
                <c:pt idx="3469">
                  <c:v>55.19</c:v>
                </c:pt>
                <c:pt idx="3470">
                  <c:v>55.2</c:v>
                </c:pt>
                <c:pt idx="3471">
                  <c:v>55.21</c:v>
                </c:pt>
                <c:pt idx="3472">
                  <c:v>55.22</c:v>
                </c:pt>
                <c:pt idx="3473">
                  <c:v>55.23</c:v>
                </c:pt>
                <c:pt idx="3474">
                  <c:v>55.23</c:v>
                </c:pt>
                <c:pt idx="3475">
                  <c:v>55.24</c:v>
                </c:pt>
                <c:pt idx="3476">
                  <c:v>55.24</c:v>
                </c:pt>
                <c:pt idx="3477">
                  <c:v>55.24</c:v>
                </c:pt>
                <c:pt idx="3478">
                  <c:v>55.25</c:v>
                </c:pt>
                <c:pt idx="3479">
                  <c:v>55.25</c:v>
                </c:pt>
                <c:pt idx="3480">
                  <c:v>55.25</c:v>
                </c:pt>
                <c:pt idx="3481">
                  <c:v>55.25</c:v>
                </c:pt>
                <c:pt idx="3482">
                  <c:v>55.25</c:v>
                </c:pt>
                <c:pt idx="3483">
                  <c:v>55.25</c:v>
                </c:pt>
                <c:pt idx="3484">
                  <c:v>55.25</c:v>
                </c:pt>
                <c:pt idx="3485">
                  <c:v>55.25</c:v>
                </c:pt>
                <c:pt idx="3486">
                  <c:v>55.25</c:v>
                </c:pt>
                <c:pt idx="3487">
                  <c:v>55.25</c:v>
                </c:pt>
                <c:pt idx="3488">
                  <c:v>55.25</c:v>
                </c:pt>
                <c:pt idx="3489">
                  <c:v>55.25</c:v>
                </c:pt>
                <c:pt idx="3490">
                  <c:v>55.26</c:v>
                </c:pt>
                <c:pt idx="3491">
                  <c:v>55.26</c:v>
                </c:pt>
                <c:pt idx="3492">
                  <c:v>55.25</c:v>
                </c:pt>
                <c:pt idx="3493">
                  <c:v>55.25</c:v>
                </c:pt>
                <c:pt idx="3494">
                  <c:v>55.25</c:v>
                </c:pt>
                <c:pt idx="3495">
                  <c:v>55.25</c:v>
                </c:pt>
                <c:pt idx="3496">
                  <c:v>55.25</c:v>
                </c:pt>
                <c:pt idx="3497">
                  <c:v>55.25</c:v>
                </c:pt>
                <c:pt idx="3498">
                  <c:v>55.25</c:v>
                </c:pt>
                <c:pt idx="3499">
                  <c:v>55.24</c:v>
                </c:pt>
                <c:pt idx="3500">
                  <c:v>55.24</c:v>
                </c:pt>
                <c:pt idx="3501">
                  <c:v>55.23</c:v>
                </c:pt>
                <c:pt idx="3502">
                  <c:v>55.23</c:v>
                </c:pt>
                <c:pt idx="3503">
                  <c:v>55.23</c:v>
                </c:pt>
                <c:pt idx="3504">
                  <c:v>55.22</c:v>
                </c:pt>
                <c:pt idx="3505">
                  <c:v>55.22</c:v>
                </c:pt>
                <c:pt idx="3506">
                  <c:v>55.21</c:v>
                </c:pt>
                <c:pt idx="3507">
                  <c:v>55.2</c:v>
                </c:pt>
                <c:pt idx="3508">
                  <c:v>55.2</c:v>
                </c:pt>
                <c:pt idx="3509">
                  <c:v>55.18</c:v>
                </c:pt>
                <c:pt idx="3510">
                  <c:v>55.17</c:v>
                </c:pt>
                <c:pt idx="3511">
                  <c:v>55.16</c:v>
                </c:pt>
                <c:pt idx="3512">
                  <c:v>55.16</c:v>
                </c:pt>
                <c:pt idx="3513">
                  <c:v>55.15</c:v>
                </c:pt>
                <c:pt idx="3514">
                  <c:v>55.14</c:v>
                </c:pt>
                <c:pt idx="3515">
                  <c:v>55.14</c:v>
                </c:pt>
                <c:pt idx="3516">
                  <c:v>55.14</c:v>
                </c:pt>
                <c:pt idx="3517">
                  <c:v>55.13</c:v>
                </c:pt>
                <c:pt idx="3518">
                  <c:v>55.13</c:v>
                </c:pt>
                <c:pt idx="3519">
                  <c:v>55.12</c:v>
                </c:pt>
                <c:pt idx="3520">
                  <c:v>55.12</c:v>
                </c:pt>
                <c:pt idx="3521">
                  <c:v>55.12</c:v>
                </c:pt>
                <c:pt idx="3522">
                  <c:v>55.11</c:v>
                </c:pt>
                <c:pt idx="3523">
                  <c:v>55.11</c:v>
                </c:pt>
                <c:pt idx="3524">
                  <c:v>55.1</c:v>
                </c:pt>
                <c:pt idx="3525">
                  <c:v>55.1</c:v>
                </c:pt>
                <c:pt idx="3526">
                  <c:v>55.1</c:v>
                </c:pt>
                <c:pt idx="3527">
                  <c:v>55.1</c:v>
                </c:pt>
                <c:pt idx="3528">
                  <c:v>55.1</c:v>
                </c:pt>
                <c:pt idx="3529">
                  <c:v>55.1</c:v>
                </c:pt>
                <c:pt idx="3530">
                  <c:v>55.09</c:v>
                </c:pt>
                <c:pt idx="3531">
                  <c:v>55.09</c:v>
                </c:pt>
                <c:pt idx="3532">
                  <c:v>55.08</c:v>
                </c:pt>
                <c:pt idx="3533">
                  <c:v>55.07</c:v>
                </c:pt>
                <c:pt idx="3534">
                  <c:v>55.07</c:v>
                </c:pt>
                <c:pt idx="3535">
                  <c:v>55.06</c:v>
                </c:pt>
                <c:pt idx="3536">
                  <c:v>55.05</c:v>
                </c:pt>
                <c:pt idx="3537">
                  <c:v>55.05</c:v>
                </c:pt>
                <c:pt idx="3538">
                  <c:v>55.04</c:v>
                </c:pt>
                <c:pt idx="3539">
                  <c:v>55.03</c:v>
                </c:pt>
                <c:pt idx="3540">
                  <c:v>55.01</c:v>
                </c:pt>
                <c:pt idx="3541">
                  <c:v>55</c:v>
                </c:pt>
                <c:pt idx="3542">
                  <c:v>55</c:v>
                </c:pt>
                <c:pt idx="3543">
                  <c:v>54.98</c:v>
                </c:pt>
                <c:pt idx="3544">
                  <c:v>54.97</c:v>
                </c:pt>
                <c:pt idx="3545">
                  <c:v>54.96</c:v>
                </c:pt>
                <c:pt idx="3546">
                  <c:v>54.95</c:v>
                </c:pt>
                <c:pt idx="3547">
                  <c:v>54.93</c:v>
                </c:pt>
                <c:pt idx="3548">
                  <c:v>54.91</c:v>
                </c:pt>
                <c:pt idx="3549">
                  <c:v>54.9</c:v>
                </c:pt>
                <c:pt idx="3550">
                  <c:v>54.88</c:v>
                </c:pt>
                <c:pt idx="3551">
                  <c:v>54.87</c:v>
                </c:pt>
                <c:pt idx="3552">
                  <c:v>54.86</c:v>
                </c:pt>
                <c:pt idx="3553">
                  <c:v>54.85</c:v>
                </c:pt>
                <c:pt idx="3554">
                  <c:v>54.84</c:v>
                </c:pt>
                <c:pt idx="3555">
                  <c:v>54.84</c:v>
                </c:pt>
                <c:pt idx="3556">
                  <c:v>54.83</c:v>
                </c:pt>
                <c:pt idx="3557">
                  <c:v>54.83</c:v>
                </c:pt>
                <c:pt idx="3558">
                  <c:v>54.83</c:v>
                </c:pt>
                <c:pt idx="3559">
                  <c:v>54.83</c:v>
                </c:pt>
                <c:pt idx="3560">
                  <c:v>54.83</c:v>
                </c:pt>
                <c:pt idx="3561">
                  <c:v>54.82</c:v>
                </c:pt>
                <c:pt idx="3562">
                  <c:v>54.83</c:v>
                </c:pt>
                <c:pt idx="3563">
                  <c:v>54.83</c:v>
                </c:pt>
                <c:pt idx="3564">
                  <c:v>54.83</c:v>
                </c:pt>
                <c:pt idx="3565">
                  <c:v>54.82</c:v>
                </c:pt>
                <c:pt idx="3566">
                  <c:v>54.82</c:v>
                </c:pt>
                <c:pt idx="3567">
                  <c:v>54.82</c:v>
                </c:pt>
                <c:pt idx="3568">
                  <c:v>54.82</c:v>
                </c:pt>
                <c:pt idx="3569">
                  <c:v>54.82</c:v>
                </c:pt>
                <c:pt idx="3570">
                  <c:v>54.82</c:v>
                </c:pt>
                <c:pt idx="3571">
                  <c:v>54.82</c:v>
                </c:pt>
                <c:pt idx="3572">
                  <c:v>54.82</c:v>
                </c:pt>
                <c:pt idx="3573">
                  <c:v>54.82</c:v>
                </c:pt>
                <c:pt idx="3574">
                  <c:v>54.82</c:v>
                </c:pt>
                <c:pt idx="3575">
                  <c:v>54.82</c:v>
                </c:pt>
                <c:pt idx="3576">
                  <c:v>54.82</c:v>
                </c:pt>
                <c:pt idx="3577">
                  <c:v>54.83</c:v>
                </c:pt>
                <c:pt idx="3578">
                  <c:v>54.82</c:v>
                </c:pt>
                <c:pt idx="3579">
                  <c:v>54.82</c:v>
                </c:pt>
                <c:pt idx="3580">
                  <c:v>54.82</c:v>
                </c:pt>
                <c:pt idx="3581">
                  <c:v>54.82</c:v>
                </c:pt>
                <c:pt idx="3582">
                  <c:v>54.81</c:v>
                </c:pt>
                <c:pt idx="3583">
                  <c:v>54.81</c:v>
                </c:pt>
                <c:pt idx="3584">
                  <c:v>54.81</c:v>
                </c:pt>
                <c:pt idx="3585">
                  <c:v>54.81</c:v>
                </c:pt>
                <c:pt idx="3586">
                  <c:v>54.81</c:v>
                </c:pt>
                <c:pt idx="3587">
                  <c:v>54.81</c:v>
                </c:pt>
                <c:pt idx="3588">
                  <c:v>54.81</c:v>
                </c:pt>
                <c:pt idx="3589">
                  <c:v>54.82</c:v>
                </c:pt>
                <c:pt idx="3590">
                  <c:v>54.82</c:v>
                </c:pt>
                <c:pt idx="3591">
                  <c:v>54.82</c:v>
                </c:pt>
                <c:pt idx="3592">
                  <c:v>54.82</c:v>
                </c:pt>
                <c:pt idx="3593">
                  <c:v>54.81</c:v>
                </c:pt>
                <c:pt idx="3594">
                  <c:v>54.81</c:v>
                </c:pt>
                <c:pt idx="3595">
                  <c:v>54.81</c:v>
                </c:pt>
                <c:pt idx="3596">
                  <c:v>54.81</c:v>
                </c:pt>
                <c:pt idx="3597">
                  <c:v>54.8</c:v>
                </c:pt>
                <c:pt idx="3598">
                  <c:v>54.8</c:v>
                </c:pt>
                <c:pt idx="3599">
                  <c:v>54.8</c:v>
                </c:pt>
                <c:pt idx="3600">
                  <c:v>54.8</c:v>
                </c:pt>
                <c:pt idx="3601">
                  <c:v>54.8</c:v>
                </c:pt>
                <c:pt idx="3602">
                  <c:v>54.79</c:v>
                </c:pt>
                <c:pt idx="3603">
                  <c:v>54.79</c:v>
                </c:pt>
                <c:pt idx="3604">
                  <c:v>54.79</c:v>
                </c:pt>
                <c:pt idx="3605">
                  <c:v>54.79</c:v>
                </c:pt>
                <c:pt idx="3606">
                  <c:v>54.79</c:v>
                </c:pt>
                <c:pt idx="3607">
                  <c:v>54.79</c:v>
                </c:pt>
                <c:pt idx="3608">
                  <c:v>54.79</c:v>
                </c:pt>
                <c:pt idx="3609">
                  <c:v>54.79</c:v>
                </c:pt>
                <c:pt idx="3610">
                  <c:v>54.79</c:v>
                </c:pt>
                <c:pt idx="3611">
                  <c:v>54.79</c:v>
                </c:pt>
                <c:pt idx="3612">
                  <c:v>54.79</c:v>
                </c:pt>
                <c:pt idx="3613">
                  <c:v>54.79</c:v>
                </c:pt>
                <c:pt idx="3614">
                  <c:v>54.79</c:v>
                </c:pt>
                <c:pt idx="3615">
                  <c:v>54.79</c:v>
                </c:pt>
                <c:pt idx="3616">
                  <c:v>54.79</c:v>
                </c:pt>
                <c:pt idx="3617">
                  <c:v>54.79</c:v>
                </c:pt>
                <c:pt idx="3618">
                  <c:v>54.79</c:v>
                </c:pt>
                <c:pt idx="3619">
                  <c:v>54.78</c:v>
                </c:pt>
                <c:pt idx="3620">
                  <c:v>54.78</c:v>
                </c:pt>
                <c:pt idx="3621">
                  <c:v>54.78</c:v>
                </c:pt>
                <c:pt idx="3622">
                  <c:v>54.78</c:v>
                </c:pt>
                <c:pt idx="3623">
                  <c:v>54.78</c:v>
                </c:pt>
                <c:pt idx="3624">
                  <c:v>54.78</c:v>
                </c:pt>
                <c:pt idx="3625">
                  <c:v>54.77</c:v>
                </c:pt>
                <c:pt idx="3626">
                  <c:v>54.77</c:v>
                </c:pt>
                <c:pt idx="3627">
                  <c:v>54.77</c:v>
                </c:pt>
                <c:pt idx="3628">
                  <c:v>54.76</c:v>
                </c:pt>
                <c:pt idx="3629">
                  <c:v>54.76</c:v>
                </c:pt>
                <c:pt idx="3630">
                  <c:v>54.76</c:v>
                </c:pt>
                <c:pt idx="3631">
                  <c:v>54.76</c:v>
                </c:pt>
                <c:pt idx="3632">
                  <c:v>54.75</c:v>
                </c:pt>
                <c:pt idx="3633">
                  <c:v>54.75</c:v>
                </c:pt>
                <c:pt idx="3634">
                  <c:v>54.76</c:v>
                </c:pt>
                <c:pt idx="3635">
                  <c:v>54.76</c:v>
                </c:pt>
                <c:pt idx="3636">
                  <c:v>54.76</c:v>
                </c:pt>
                <c:pt idx="3637">
                  <c:v>54.76</c:v>
                </c:pt>
                <c:pt idx="3638">
                  <c:v>54.76</c:v>
                </c:pt>
                <c:pt idx="3639">
                  <c:v>54.75</c:v>
                </c:pt>
                <c:pt idx="3640">
                  <c:v>54.75</c:v>
                </c:pt>
                <c:pt idx="3641">
                  <c:v>54.74</c:v>
                </c:pt>
                <c:pt idx="3642">
                  <c:v>54.74</c:v>
                </c:pt>
                <c:pt idx="3643">
                  <c:v>54.73</c:v>
                </c:pt>
                <c:pt idx="3644">
                  <c:v>54.73</c:v>
                </c:pt>
                <c:pt idx="3645">
                  <c:v>54.72</c:v>
                </c:pt>
                <c:pt idx="3646">
                  <c:v>54.72</c:v>
                </c:pt>
                <c:pt idx="3647">
                  <c:v>54.71</c:v>
                </c:pt>
                <c:pt idx="3648">
                  <c:v>54.71</c:v>
                </c:pt>
                <c:pt idx="3649">
                  <c:v>54.71</c:v>
                </c:pt>
                <c:pt idx="3650">
                  <c:v>54.7</c:v>
                </c:pt>
                <c:pt idx="3651">
                  <c:v>54.7</c:v>
                </c:pt>
                <c:pt idx="3652">
                  <c:v>54.7</c:v>
                </c:pt>
                <c:pt idx="3653">
                  <c:v>54.69</c:v>
                </c:pt>
                <c:pt idx="3654">
                  <c:v>54.68</c:v>
                </c:pt>
                <c:pt idx="3655">
                  <c:v>54.68</c:v>
                </c:pt>
                <c:pt idx="3656">
                  <c:v>54.68</c:v>
                </c:pt>
                <c:pt idx="3657">
                  <c:v>54.67</c:v>
                </c:pt>
                <c:pt idx="3658">
                  <c:v>54.67</c:v>
                </c:pt>
                <c:pt idx="3659">
                  <c:v>54.67</c:v>
                </c:pt>
                <c:pt idx="3660">
                  <c:v>54.66</c:v>
                </c:pt>
                <c:pt idx="3661">
                  <c:v>54.66</c:v>
                </c:pt>
                <c:pt idx="3662">
                  <c:v>54.66</c:v>
                </c:pt>
                <c:pt idx="3663">
                  <c:v>54.65</c:v>
                </c:pt>
                <c:pt idx="3664">
                  <c:v>54.65</c:v>
                </c:pt>
                <c:pt idx="3665">
                  <c:v>54.65</c:v>
                </c:pt>
                <c:pt idx="3666">
                  <c:v>54.65</c:v>
                </c:pt>
                <c:pt idx="3667">
                  <c:v>54.65</c:v>
                </c:pt>
                <c:pt idx="3668">
                  <c:v>54.65</c:v>
                </c:pt>
                <c:pt idx="3669">
                  <c:v>54.65</c:v>
                </c:pt>
                <c:pt idx="3670">
                  <c:v>54.65</c:v>
                </c:pt>
                <c:pt idx="3671">
                  <c:v>54.65</c:v>
                </c:pt>
                <c:pt idx="3672">
                  <c:v>54.64</c:v>
                </c:pt>
                <c:pt idx="3673">
                  <c:v>54.64</c:v>
                </c:pt>
                <c:pt idx="3674">
                  <c:v>54.64</c:v>
                </c:pt>
                <c:pt idx="3675">
                  <c:v>54.64</c:v>
                </c:pt>
                <c:pt idx="3676">
                  <c:v>54.63</c:v>
                </c:pt>
                <c:pt idx="3677">
                  <c:v>54.63</c:v>
                </c:pt>
                <c:pt idx="3678">
                  <c:v>54.63</c:v>
                </c:pt>
                <c:pt idx="3679">
                  <c:v>54.63</c:v>
                </c:pt>
                <c:pt idx="3680">
                  <c:v>54.63</c:v>
                </c:pt>
                <c:pt idx="3681">
                  <c:v>54.63</c:v>
                </c:pt>
                <c:pt idx="3682">
                  <c:v>54.63</c:v>
                </c:pt>
                <c:pt idx="3683">
                  <c:v>54.63</c:v>
                </c:pt>
                <c:pt idx="3684">
                  <c:v>54.63</c:v>
                </c:pt>
                <c:pt idx="3685">
                  <c:v>54.63</c:v>
                </c:pt>
                <c:pt idx="3686">
                  <c:v>54.63</c:v>
                </c:pt>
                <c:pt idx="3687">
                  <c:v>54.63</c:v>
                </c:pt>
                <c:pt idx="3688">
                  <c:v>54.63</c:v>
                </c:pt>
                <c:pt idx="3689">
                  <c:v>54.63</c:v>
                </c:pt>
                <c:pt idx="3690">
                  <c:v>54.63</c:v>
                </c:pt>
                <c:pt idx="3691">
                  <c:v>54.63</c:v>
                </c:pt>
                <c:pt idx="3692">
                  <c:v>54.63</c:v>
                </c:pt>
                <c:pt idx="3693">
                  <c:v>54.63</c:v>
                </c:pt>
                <c:pt idx="3694">
                  <c:v>54.63</c:v>
                </c:pt>
                <c:pt idx="3695">
                  <c:v>54.63</c:v>
                </c:pt>
                <c:pt idx="3696">
                  <c:v>54.63</c:v>
                </c:pt>
                <c:pt idx="3697">
                  <c:v>54.63</c:v>
                </c:pt>
                <c:pt idx="3698">
                  <c:v>54.62</c:v>
                </c:pt>
                <c:pt idx="3699">
                  <c:v>54.62</c:v>
                </c:pt>
                <c:pt idx="3700">
                  <c:v>54.61</c:v>
                </c:pt>
                <c:pt idx="3701">
                  <c:v>54.61</c:v>
                </c:pt>
                <c:pt idx="3702">
                  <c:v>54.6</c:v>
                </c:pt>
                <c:pt idx="3703">
                  <c:v>54.59</c:v>
                </c:pt>
                <c:pt idx="3704">
                  <c:v>54.58</c:v>
                </c:pt>
                <c:pt idx="3705">
                  <c:v>54.57</c:v>
                </c:pt>
                <c:pt idx="3706">
                  <c:v>54.56</c:v>
                </c:pt>
                <c:pt idx="3707">
                  <c:v>54.54</c:v>
                </c:pt>
                <c:pt idx="3708">
                  <c:v>54.54</c:v>
                </c:pt>
                <c:pt idx="3709">
                  <c:v>54.53</c:v>
                </c:pt>
                <c:pt idx="3710">
                  <c:v>54.52</c:v>
                </c:pt>
                <c:pt idx="3711">
                  <c:v>54.51</c:v>
                </c:pt>
                <c:pt idx="3712">
                  <c:v>54.5</c:v>
                </c:pt>
                <c:pt idx="3713">
                  <c:v>54.49</c:v>
                </c:pt>
                <c:pt idx="3714">
                  <c:v>54.47</c:v>
                </c:pt>
                <c:pt idx="3715">
                  <c:v>54.46</c:v>
                </c:pt>
                <c:pt idx="3716">
                  <c:v>54.46</c:v>
                </c:pt>
                <c:pt idx="3717">
                  <c:v>54.44</c:v>
                </c:pt>
                <c:pt idx="3718">
                  <c:v>54.44</c:v>
                </c:pt>
                <c:pt idx="3719">
                  <c:v>54.42</c:v>
                </c:pt>
                <c:pt idx="3720">
                  <c:v>54.41</c:v>
                </c:pt>
                <c:pt idx="3721">
                  <c:v>54.4</c:v>
                </c:pt>
                <c:pt idx="3722">
                  <c:v>54.39</c:v>
                </c:pt>
                <c:pt idx="3723">
                  <c:v>54.39</c:v>
                </c:pt>
                <c:pt idx="3724">
                  <c:v>54.38</c:v>
                </c:pt>
                <c:pt idx="3725">
                  <c:v>54.37</c:v>
                </c:pt>
                <c:pt idx="3726">
                  <c:v>54.37</c:v>
                </c:pt>
                <c:pt idx="3727">
                  <c:v>54.36</c:v>
                </c:pt>
                <c:pt idx="3728">
                  <c:v>54.36</c:v>
                </c:pt>
                <c:pt idx="3729">
                  <c:v>54.35</c:v>
                </c:pt>
                <c:pt idx="3730">
                  <c:v>54.35</c:v>
                </c:pt>
                <c:pt idx="3731">
                  <c:v>54.35</c:v>
                </c:pt>
                <c:pt idx="3732">
                  <c:v>54.34</c:v>
                </c:pt>
                <c:pt idx="3733">
                  <c:v>54.34</c:v>
                </c:pt>
                <c:pt idx="3734">
                  <c:v>54.34</c:v>
                </c:pt>
                <c:pt idx="3735">
                  <c:v>54.34</c:v>
                </c:pt>
                <c:pt idx="3736">
                  <c:v>54.33</c:v>
                </c:pt>
                <c:pt idx="3737">
                  <c:v>54.33</c:v>
                </c:pt>
                <c:pt idx="3738">
                  <c:v>54.32</c:v>
                </c:pt>
                <c:pt idx="3739">
                  <c:v>54.32</c:v>
                </c:pt>
                <c:pt idx="3740">
                  <c:v>54.32</c:v>
                </c:pt>
                <c:pt idx="3741">
                  <c:v>54.32</c:v>
                </c:pt>
                <c:pt idx="3742">
                  <c:v>54.32</c:v>
                </c:pt>
                <c:pt idx="3743">
                  <c:v>54.32</c:v>
                </c:pt>
                <c:pt idx="3744">
                  <c:v>54.32</c:v>
                </c:pt>
                <c:pt idx="3745">
                  <c:v>54.32</c:v>
                </c:pt>
                <c:pt idx="3746">
                  <c:v>54.32</c:v>
                </c:pt>
                <c:pt idx="3747">
                  <c:v>54.32</c:v>
                </c:pt>
                <c:pt idx="3748">
                  <c:v>54.32</c:v>
                </c:pt>
                <c:pt idx="3749">
                  <c:v>54.32</c:v>
                </c:pt>
                <c:pt idx="3750">
                  <c:v>54.32</c:v>
                </c:pt>
                <c:pt idx="3751">
                  <c:v>54.32</c:v>
                </c:pt>
                <c:pt idx="3752">
                  <c:v>54.32</c:v>
                </c:pt>
                <c:pt idx="3753">
                  <c:v>54.32</c:v>
                </c:pt>
                <c:pt idx="3754">
                  <c:v>54.32</c:v>
                </c:pt>
                <c:pt idx="3755">
                  <c:v>54.32</c:v>
                </c:pt>
                <c:pt idx="3756">
                  <c:v>54.32</c:v>
                </c:pt>
                <c:pt idx="3757">
                  <c:v>54.32</c:v>
                </c:pt>
                <c:pt idx="3758">
                  <c:v>54.32</c:v>
                </c:pt>
                <c:pt idx="3759">
                  <c:v>54.32</c:v>
                </c:pt>
                <c:pt idx="3760">
                  <c:v>54.32</c:v>
                </c:pt>
                <c:pt idx="3761">
                  <c:v>54.32</c:v>
                </c:pt>
                <c:pt idx="3762">
                  <c:v>54.32</c:v>
                </c:pt>
                <c:pt idx="3763">
                  <c:v>54.32</c:v>
                </c:pt>
                <c:pt idx="3764">
                  <c:v>54.32</c:v>
                </c:pt>
                <c:pt idx="3765">
                  <c:v>54.32</c:v>
                </c:pt>
                <c:pt idx="3766">
                  <c:v>54.32</c:v>
                </c:pt>
                <c:pt idx="3767">
                  <c:v>54.32</c:v>
                </c:pt>
                <c:pt idx="3768">
                  <c:v>54.32</c:v>
                </c:pt>
                <c:pt idx="3769">
                  <c:v>54.32</c:v>
                </c:pt>
                <c:pt idx="3770">
                  <c:v>54.32</c:v>
                </c:pt>
                <c:pt idx="3771">
                  <c:v>54.32</c:v>
                </c:pt>
                <c:pt idx="3772">
                  <c:v>54.32</c:v>
                </c:pt>
                <c:pt idx="3773">
                  <c:v>54.32</c:v>
                </c:pt>
                <c:pt idx="3774">
                  <c:v>54.32</c:v>
                </c:pt>
                <c:pt idx="3775">
                  <c:v>54.32</c:v>
                </c:pt>
                <c:pt idx="3776">
                  <c:v>54.32</c:v>
                </c:pt>
                <c:pt idx="3777">
                  <c:v>54.32</c:v>
                </c:pt>
                <c:pt idx="3778">
                  <c:v>54.32</c:v>
                </c:pt>
                <c:pt idx="3779">
                  <c:v>54.32</c:v>
                </c:pt>
                <c:pt idx="3780">
                  <c:v>54.32</c:v>
                </c:pt>
                <c:pt idx="3781">
                  <c:v>54.32</c:v>
                </c:pt>
                <c:pt idx="3782">
                  <c:v>54.33</c:v>
                </c:pt>
                <c:pt idx="3783">
                  <c:v>54.33</c:v>
                </c:pt>
                <c:pt idx="3784">
                  <c:v>54.34</c:v>
                </c:pt>
                <c:pt idx="3785">
                  <c:v>54.34</c:v>
                </c:pt>
                <c:pt idx="3786">
                  <c:v>54.34</c:v>
                </c:pt>
                <c:pt idx="3787">
                  <c:v>54.34</c:v>
                </c:pt>
                <c:pt idx="3788">
                  <c:v>54.34</c:v>
                </c:pt>
                <c:pt idx="3789">
                  <c:v>54.34</c:v>
                </c:pt>
                <c:pt idx="3790">
                  <c:v>54.34</c:v>
                </c:pt>
                <c:pt idx="3791">
                  <c:v>54.35</c:v>
                </c:pt>
                <c:pt idx="3792">
                  <c:v>54.35</c:v>
                </c:pt>
                <c:pt idx="3793">
                  <c:v>54.36</c:v>
                </c:pt>
                <c:pt idx="3794">
                  <c:v>54.36</c:v>
                </c:pt>
                <c:pt idx="3795">
                  <c:v>54.37</c:v>
                </c:pt>
                <c:pt idx="3796">
                  <c:v>54.37</c:v>
                </c:pt>
                <c:pt idx="3797">
                  <c:v>54.38</c:v>
                </c:pt>
                <c:pt idx="3798">
                  <c:v>54.39</c:v>
                </c:pt>
                <c:pt idx="3799">
                  <c:v>54.41</c:v>
                </c:pt>
                <c:pt idx="3800">
                  <c:v>54.42</c:v>
                </c:pt>
                <c:pt idx="3801">
                  <c:v>54.43</c:v>
                </c:pt>
                <c:pt idx="3802">
                  <c:v>54.45</c:v>
                </c:pt>
                <c:pt idx="3803">
                  <c:v>54.47</c:v>
                </c:pt>
                <c:pt idx="3804">
                  <c:v>54.48</c:v>
                </c:pt>
                <c:pt idx="3805">
                  <c:v>54.5</c:v>
                </c:pt>
                <c:pt idx="3806">
                  <c:v>54.52</c:v>
                </c:pt>
                <c:pt idx="3807">
                  <c:v>54.54</c:v>
                </c:pt>
                <c:pt idx="3808">
                  <c:v>54.56</c:v>
                </c:pt>
                <c:pt idx="3809">
                  <c:v>54.58</c:v>
                </c:pt>
                <c:pt idx="3810">
                  <c:v>54.6</c:v>
                </c:pt>
                <c:pt idx="3811">
                  <c:v>54.61</c:v>
                </c:pt>
                <c:pt idx="3812">
                  <c:v>54.62</c:v>
                </c:pt>
                <c:pt idx="3813">
                  <c:v>54.63</c:v>
                </c:pt>
                <c:pt idx="3814">
                  <c:v>54.63</c:v>
                </c:pt>
                <c:pt idx="3815">
                  <c:v>54.63</c:v>
                </c:pt>
                <c:pt idx="3816">
                  <c:v>54.63</c:v>
                </c:pt>
                <c:pt idx="3817">
                  <c:v>54.63</c:v>
                </c:pt>
                <c:pt idx="3818">
                  <c:v>54.63</c:v>
                </c:pt>
                <c:pt idx="3819">
                  <c:v>54.63</c:v>
                </c:pt>
                <c:pt idx="3820">
                  <c:v>54.63</c:v>
                </c:pt>
                <c:pt idx="3821">
                  <c:v>54.63</c:v>
                </c:pt>
                <c:pt idx="3822">
                  <c:v>54.63</c:v>
                </c:pt>
                <c:pt idx="3823">
                  <c:v>54.63</c:v>
                </c:pt>
                <c:pt idx="3824">
                  <c:v>54.63</c:v>
                </c:pt>
                <c:pt idx="3825">
                  <c:v>54.64</c:v>
                </c:pt>
                <c:pt idx="3826">
                  <c:v>54.64</c:v>
                </c:pt>
                <c:pt idx="3827">
                  <c:v>54.65</c:v>
                </c:pt>
                <c:pt idx="3828">
                  <c:v>54.66</c:v>
                </c:pt>
                <c:pt idx="3829">
                  <c:v>54.68</c:v>
                </c:pt>
                <c:pt idx="3830">
                  <c:v>54.69</c:v>
                </c:pt>
                <c:pt idx="3831">
                  <c:v>54.71</c:v>
                </c:pt>
                <c:pt idx="3832">
                  <c:v>54.72</c:v>
                </c:pt>
                <c:pt idx="3833">
                  <c:v>54.73</c:v>
                </c:pt>
                <c:pt idx="3834">
                  <c:v>54.75</c:v>
                </c:pt>
                <c:pt idx="3835">
                  <c:v>54.76</c:v>
                </c:pt>
                <c:pt idx="3836">
                  <c:v>54.77</c:v>
                </c:pt>
                <c:pt idx="3837">
                  <c:v>54.78</c:v>
                </c:pt>
                <c:pt idx="3838">
                  <c:v>54.78</c:v>
                </c:pt>
                <c:pt idx="3839">
                  <c:v>54.79</c:v>
                </c:pt>
                <c:pt idx="3840">
                  <c:v>54.8</c:v>
                </c:pt>
                <c:pt idx="3841">
                  <c:v>54.82</c:v>
                </c:pt>
                <c:pt idx="3842">
                  <c:v>54.83</c:v>
                </c:pt>
                <c:pt idx="3843">
                  <c:v>54.84</c:v>
                </c:pt>
                <c:pt idx="3844">
                  <c:v>54.86</c:v>
                </c:pt>
                <c:pt idx="3845">
                  <c:v>54.88</c:v>
                </c:pt>
                <c:pt idx="3846">
                  <c:v>54.9</c:v>
                </c:pt>
                <c:pt idx="3847">
                  <c:v>54.92</c:v>
                </c:pt>
                <c:pt idx="3848">
                  <c:v>54.94</c:v>
                </c:pt>
                <c:pt idx="3849">
                  <c:v>54.96</c:v>
                </c:pt>
                <c:pt idx="3850">
                  <c:v>54.97</c:v>
                </c:pt>
                <c:pt idx="3851">
                  <c:v>54.99</c:v>
                </c:pt>
                <c:pt idx="3852">
                  <c:v>55</c:v>
                </c:pt>
                <c:pt idx="3853">
                  <c:v>55.02</c:v>
                </c:pt>
                <c:pt idx="3854">
                  <c:v>55.03</c:v>
                </c:pt>
                <c:pt idx="3855">
                  <c:v>55.05</c:v>
                </c:pt>
                <c:pt idx="3856">
                  <c:v>55.05</c:v>
                </c:pt>
                <c:pt idx="3857">
                  <c:v>55.06</c:v>
                </c:pt>
                <c:pt idx="3858">
                  <c:v>55.07</c:v>
                </c:pt>
                <c:pt idx="3859">
                  <c:v>55.07</c:v>
                </c:pt>
                <c:pt idx="3860">
                  <c:v>55.08</c:v>
                </c:pt>
                <c:pt idx="3861">
                  <c:v>55.09</c:v>
                </c:pt>
                <c:pt idx="3862">
                  <c:v>55.09</c:v>
                </c:pt>
                <c:pt idx="3863">
                  <c:v>55.09</c:v>
                </c:pt>
                <c:pt idx="3864">
                  <c:v>55.09</c:v>
                </c:pt>
                <c:pt idx="3865">
                  <c:v>55.09</c:v>
                </c:pt>
                <c:pt idx="3866">
                  <c:v>55.09</c:v>
                </c:pt>
                <c:pt idx="3867">
                  <c:v>55.09</c:v>
                </c:pt>
                <c:pt idx="3868">
                  <c:v>55.09</c:v>
                </c:pt>
                <c:pt idx="3869">
                  <c:v>55.09</c:v>
                </c:pt>
                <c:pt idx="3870">
                  <c:v>55.09</c:v>
                </c:pt>
                <c:pt idx="3871">
                  <c:v>55.09</c:v>
                </c:pt>
                <c:pt idx="3872">
                  <c:v>55.1</c:v>
                </c:pt>
                <c:pt idx="3873">
                  <c:v>55.1</c:v>
                </c:pt>
                <c:pt idx="3874">
                  <c:v>55.1</c:v>
                </c:pt>
                <c:pt idx="3875">
                  <c:v>55.09</c:v>
                </c:pt>
                <c:pt idx="3876">
                  <c:v>55.1</c:v>
                </c:pt>
                <c:pt idx="3877">
                  <c:v>55.1</c:v>
                </c:pt>
                <c:pt idx="3878">
                  <c:v>55.1</c:v>
                </c:pt>
                <c:pt idx="3879">
                  <c:v>55.09</c:v>
                </c:pt>
                <c:pt idx="3880">
                  <c:v>55.09</c:v>
                </c:pt>
                <c:pt idx="3881">
                  <c:v>55.09</c:v>
                </c:pt>
                <c:pt idx="3882">
                  <c:v>55.08</c:v>
                </c:pt>
                <c:pt idx="3883">
                  <c:v>55.08</c:v>
                </c:pt>
                <c:pt idx="3884">
                  <c:v>55.09</c:v>
                </c:pt>
                <c:pt idx="3885">
                  <c:v>55.08</c:v>
                </c:pt>
                <c:pt idx="3886">
                  <c:v>55.08</c:v>
                </c:pt>
                <c:pt idx="3887">
                  <c:v>55.08</c:v>
                </c:pt>
                <c:pt idx="3888">
                  <c:v>55.08</c:v>
                </c:pt>
                <c:pt idx="3889">
                  <c:v>55.08</c:v>
                </c:pt>
                <c:pt idx="3890">
                  <c:v>55.07</c:v>
                </c:pt>
                <c:pt idx="3891">
                  <c:v>55.07</c:v>
                </c:pt>
                <c:pt idx="3892">
                  <c:v>55.07</c:v>
                </c:pt>
                <c:pt idx="3893">
                  <c:v>55.06</c:v>
                </c:pt>
                <c:pt idx="3894">
                  <c:v>55.06</c:v>
                </c:pt>
                <c:pt idx="3895">
                  <c:v>55.05</c:v>
                </c:pt>
                <c:pt idx="3896">
                  <c:v>55.05</c:v>
                </c:pt>
                <c:pt idx="3897">
                  <c:v>55.04</c:v>
                </c:pt>
                <c:pt idx="3898">
                  <c:v>55.02</c:v>
                </c:pt>
                <c:pt idx="3899">
                  <c:v>55</c:v>
                </c:pt>
                <c:pt idx="3900">
                  <c:v>54.99</c:v>
                </c:pt>
                <c:pt idx="3901">
                  <c:v>54.98</c:v>
                </c:pt>
                <c:pt idx="3902">
                  <c:v>54.96</c:v>
                </c:pt>
                <c:pt idx="3903">
                  <c:v>54.96</c:v>
                </c:pt>
                <c:pt idx="3904">
                  <c:v>54.95</c:v>
                </c:pt>
                <c:pt idx="3905">
                  <c:v>54.95</c:v>
                </c:pt>
                <c:pt idx="3906">
                  <c:v>54.94</c:v>
                </c:pt>
                <c:pt idx="3907">
                  <c:v>54.93</c:v>
                </c:pt>
                <c:pt idx="3908">
                  <c:v>54.92</c:v>
                </c:pt>
                <c:pt idx="3909">
                  <c:v>54.91</c:v>
                </c:pt>
                <c:pt idx="3910">
                  <c:v>54.89</c:v>
                </c:pt>
                <c:pt idx="3911">
                  <c:v>54.86</c:v>
                </c:pt>
                <c:pt idx="3912">
                  <c:v>54.85</c:v>
                </c:pt>
                <c:pt idx="3913">
                  <c:v>54.84</c:v>
                </c:pt>
                <c:pt idx="3914">
                  <c:v>54.82</c:v>
                </c:pt>
                <c:pt idx="3915">
                  <c:v>54.82</c:v>
                </c:pt>
                <c:pt idx="3916">
                  <c:v>54.81</c:v>
                </c:pt>
                <c:pt idx="3917">
                  <c:v>54.8</c:v>
                </c:pt>
                <c:pt idx="3918">
                  <c:v>54.8</c:v>
                </c:pt>
                <c:pt idx="3919">
                  <c:v>54.8</c:v>
                </c:pt>
                <c:pt idx="3920">
                  <c:v>54.79</c:v>
                </c:pt>
                <c:pt idx="3921">
                  <c:v>54.79</c:v>
                </c:pt>
                <c:pt idx="3922">
                  <c:v>54.79</c:v>
                </c:pt>
                <c:pt idx="3923">
                  <c:v>54.79</c:v>
                </c:pt>
                <c:pt idx="3924">
                  <c:v>54.78</c:v>
                </c:pt>
                <c:pt idx="3925">
                  <c:v>54.78</c:v>
                </c:pt>
                <c:pt idx="3926">
                  <c:v>54.78</c:v>
                </c:pt>
                <c:pt idx="3927">
                  <c:v>54.78</c:v>
                </c:pt>
                <c:pt idx="3928">
                  <c:v>54.77</c:v>
                </c:pt>
                <c:pt idx="3929">
                  <c:v>54.77</c:v>
                </c:pt>
                <c:pt idx="3930">
                  <c:v>54.77</c:v>
                </c:pt>
                <c:pt idx="3931">
                  <c:v>54.77</c:v>
                </c:pt>
                <c:pt idx="3932">
                  <c:v>54.76</c:v>
                </c:pt>
                <c:pt idx="3933">
                  <c:v>54.76</c:v>
                </c:pt>
                <c:pt idx="3934">
                  <c:v>54.75</c:v>
                </c:pt>
                <c:pt idx="3935">
                  <c:v>54.74</c:v>
                </c:pt>
                <c:pt idx="3936">
                  <c:v>54.74</c:v>
                </c:pt>
                <c:pt idx="3937">
                  <c:v>54.73</c:v>
                </c:pt>
                <c:pt idx="3938">
                  <c:v>54.73</c:v>
                </c:pt>
                <c:pt idx="3939">
                  <c:v>54.73</c:v>
                </c:pt>
                <c:pt idx="3940">
                  <c:v>54.72</c:v>
                </c:pt>
                <c:pt idx="3941">
                  <c:v>54.72</c:v>
                </c:pt>
                <c:pt idx="3942">
                  <c:v>54.72</c:v>
                </c:pt>
                <c:pt idx="3943">
                  <c:v>54.71</c:v>
                </c:pt>
                <c:pt idx="3944">
                  <c:v>54.71</c:v>
                </c:pt>
                <c:pt idx="3945">
                  <c:v>54.71</c:v>
                </c:pt>
                <c:pt idx="3946">
                  <c:v>54.71</c:v>
                </c:pt>
                <c:pt idx="3947">
                  <c:v>54.71</c:v>
                </c:pt>
                <c:pt idx="3948">
                  <c:v>54.7</c:v>
                </c:pt>
                <c:pt idx="3949">
                  <c:v>54.7</c:v>
                </c:pt>
                <c:pt idx="3950">
                  <c:v>54.7</c:v>
                </c:pt>
                <c:pt idx="3951">
                  <c:v>54.7</c:v>
                </c:pt>
                <c:pt idx="3952">
                  <c:v>54.7</c:v>
                </c:pt>
                <c:pt idx="3953">
                  <c:v>54.7</c:v>
                </c:pt>
                <c:pt idx="3954">
                  <c:v>54.7</c:v>
                </c:pt>
                <c:pt idx="3955">
                  <c:v>54.7</c:v>
                </c:pt>
                <c:pt idx="3956">
                  <c:v>54.7</c:v>
                </c:pt>
                <c:pt idx="3957">
                  <c:v>54.71</c:v>
                </c:pt>
                <c:pt idx="3958">
                  <c:v>54.71</c:v>
                </c:pt>
                <c:pt idx="3959">
                  <c:v>54.71</c:v>
                </c:pt>
                <c:pt idx="3960">
                  <c:v>54.71</c:v>
                </c:pt>
                <c:pt idx="3961">
                  <c:v>54.71</c:v>
                </c:pt>
                <c:pt idx="3962">
                  <c:v>54.71</c:v>
                </c:pt>
                <c:pt idx="3963">
                  <c:v>54.71</c:v>
                </c:pt>
                <c:pt idx="3964">
                  <c:v>54.71</c:v>
                </c:pt>
                <c:pt idx="3965">
                  <c:v>54.71</c:v>
                </c:pt>
                <c:pt idx="3966">
                  <c:v>54.71</c:v>
                </c:pt>
                <c:pt idx="3967">
                  <c:v>54.71</c:v>
                </c:pt>
                <c:pt idx="3968">
                  <c:v>54.71</c:v>
                </c:pt>
                <c:pt idx="3969">
                  <c:v>54.71</c:v>
                </c:pt>
                <c:pt idx="3970">
                  <c:v>54.71</c:v>
                </c:pt>
                <c:pt idx="3971">
                  <c:v>54.71</c:v>
                </c:pt>
                <c:pt idx="3972">
                  <c:v>54.72</c:v>
                </c:pt>
                <c:pt idx="3973">
                  <c:v>54.72</c:v>
                </c:pt>
                <c:pt idx="3974">
                  <c:v>54.72</c:v>
                </c:pt>
                <c:pt idx="3975">
                  <c:v>54.71</c:v>
                </c:pt>
                <c:pt idx="3976">
                  <c:v>54.71</c:v>
                </c:pt>
                <c:pt idx="3977">
                  <c:v>54.72</c:v>
                </c:pt>
                <c:pt idx="3978">
                  <c:v>54.72</c:v>
                </c:pt>
                <c:pt idx="3979">
                  <c:v>54.72</c:v>
                </c:pt>
                <c:pt idx="3980">
                  <c:v>54.72</c:v>
                </c:pt>
                <c:pt idx="3981">
                  <c:v>54.72</c:v>
                </c:pt>
                <c:pt idx="3982">
                  <c:v>54.73</c:v>
                </c:pt>
                <c:pt idx="3983">
                  <c:v>54.73</c:v>
                </c:pt>
                <c:pt idx="3984">
                  <c:v>54.73</c:v>
                </c:pt>
                <c:pt idx="3985">
                  <c:v>54.73</c:v>
                </c:pt>
                <c:pt idx="3986">
                  <c:v>54.73</c:v>
                </c:pt>
                <c:pt idx="3987">
                  <c:v>54.73</c:v>
                </c:pt>
                <c:pt idx="3988">
                  <c:v>54.73</c:v>
                </c:pt>
                <c:pt idx="3989">
                  <c:v>54.73</c:v>
                </c:pt>
                <c:pt idx="3990">
                  <c:v>54.73</c:v>
                </c:pt>
                <c:pt idx="3991">
                  <c:v>54.73</c:v>
                </c:pt>
                <c:pt idx="3992">
                  <c:v>54.73</c:v>
                </c:pt>
                <c:pt idx="3993">
                  <c:v>54.73</c:v>
                </c:pt>
                <c:pt idx="3994">
                  <c:v>54.73</c:v>
                </c:pt>
                <c:pt idx="3995">
                  <c:v>54.73</c:v>
                </c:pt>
                <c:pt idx="3996">
                  <c:v>54.73</c:v>
                </c:pt>
                <c:pt idx="3997">
                  <c:v>54.73</c:v>
                </c:pt>
                <c:pt idx="3998">
                  <c:v>54.73</c:v>
                </c:pt>
                <c:pt idx="3999">
                  <c:v>54.73</c:v>
                </c:pt>
                <c:pt idx="4000">
                  <c:v>54.73</c:v>
                </c:pt>
                <c:pt idx="4001">
                  <c:v>54.73</c:v>
                </c:pt>
                <c:pt idx="4002">
                  <c:v>54.73</c:v>
                </c:pt>
                <c:pt idx="4003">
                  <c:v>54.73</c:v>
                </c:pt>
                <c:pt idx="4004">
                  <c:v>54.73</c:v>
                </c:pt>
                <c:pt idx="4005">
                  <c:v>54.73</c:v>
                </c:pt>
                <c:pt idx="4006">
                  <c:v>54.73</c:v>
                </c:pt>
                <c:pt idx="4007">
                  <c:v>54.73</c:v>
                </c:pt>
                <c:pt idx="4008">
                  <c:v>54.73</c:v>
                </c:pt>
                <c:pt idx="4009">
                  <c:v>54.73</c:v>
                </c:pt>
                <c:pt idx="4010">
                  <c:v>54.73</c:v>
                </c:pt>
                <c:pt idx="4011">
                  <c:v>54.73</c:v>
                </c:pt>
                <c:pt idx="4012">
                  <c:v>54.73</c:v>
                </c:pt>
                <c:pt idx="4013">
                  <c:v>54.73</c:v>
                </c:pt>
                <c:pt idx="4014">
                  <c:v>54.72</c:v>
                </c:pt>
                <c:pt idx="4015">
                  <c:v>54.72</c:v>
                </c:pt>
                <c:pt idx="4016">
                  <c:v>54.72</c:v>
                </c:pt>
                <c:pt idx="4017">
                  <c:v>54.72</c:v>
                </c:pt>
                <c:pt idx="4018">
                  <c:v>54.73</c:v>
                </c:pt>
                <c:pt idx="4019">
                  <c:v>54.73</c:v>
                </c:pt>
                <c:pt idx="4020">
                  <c:v>54.73</c:v>
                </c:pt>
                <c:pt idx="4021">
                  <c:v>54.73</c:v>
                </c:pt>
                <c:pt idx="4022">
                  <c:v>54.73</c:v>
                </c:pt>
                <c:pt idx="4023">
                  <c:v>54.73</c:v>
                </c:pt>
                <c:pt idx="4024">
                  <c:v>54.73</c:v>
                </c:pt>
                <c:pt idx="4025">
                  <c:v>54.73</c:v>
                </c:pt>
                <c:pt idx="4026">
                  <c:v>54.73</c:v>
                </c:pt>
                <c:pt idx="4027">
                  <c:v>54.73</c:v>
                </c:pt>
                <c:pt idx="4028">
                  <c:v>54.73</c:v>
                </c:pt>
                <c:pt idx="4029">
                  <c:v>54.73</c:v>
                </c:pt>
                <c:pt idx="4030">
                  <c:v>54.73</c:v>
                </c:pt>
                <c:pt idx="4031">
                  <c:v>54.73</c:v>
                </c:pt>
                <c:pt idx="4032">
                  <c:v>54.73</c:v>
                </c:pt>
                <c:pt idx="4033">
                  <c:v>54.73</c:v>
                </c:pt>
                <c:pt idx="4034">
                  <c:v>54.73</c:v>
                </c:pt>
                <c:pt idx="4035">
                  <c:v>54.72</c:v>
                </c:pt>
                <c:pt idx="4036">
                  <c:v>54.72</c:v>
                </c:pt>
                <c:pt idx="4037">
                  <c:v>54.73</c:v>
                </c:pt>
                <c:pt idx="4038">
                  <c:v>54.72</c:v>
                </c:pt>
                <c:pt idx="4039">
                  <c:v>54.72</c:v>
                </c:pt>
                <c:pt idx="4040">
                  <c:v>54.71</c:v>
                </c:pt>
                <c:pt idx="4041">
                  <c:v>54.71</c:v>
                </c:pt>
                <c:pt idx="4042">
                  <c:v>54.72</c:v>
                </c:pt>
                <c:pt idx="4043">
                  <c:v>54.71</c:v>
                </c:pt>
                <c:pt idx="4044">
                  <c:v>54.72</c:v>
                </c:pt>
                <c:pt idx="4045">
                  <c:v>54.72</c:v>
                </c:pt>
                <c:pt idx="4046">
                  <c:v>54.72</c:v>
                </c:pt>
                <c:pt idx="4047">
                  <c:v>54.72</c:v>
                </c:pt>
                <c:pt idx="4048">
                  <c:v>54.72</c:v>
                </c:pt>
                <c:pt idx="4049">
                  <c:v>54.73</c:v>
                </c:pt>
                <c:pt idx="4050">
                  <c:v>54.73</c:v>
                </c:pt>
                <c:pt idx="4051">
                  <c:v>54.73</c:v>
                </c:pt>
                <c:pt idx="4052">
                  <c:v>54.73</c:v>
                </c:pt>
                <c:pt idx="4053">
                  <c:v>54.73</c:v>
                </c:pt>
                <c:pt idx="4054">
                  <c:v>54.73</c:v>
                </c:pt>
                <c:pt idx="4055">
                  <c:v>54.73</c:v>
                </c:pt>
                <c:pt idx="4056">
                  <c:v>54.73</c:v>
                </c:pt>
                <c:pt idx="4057">
                  <c:v>54.73</c:v>
                </c:pt>
                <c:pt idx="4058">
                  <c:v>54.73</c:v>
                </c:pt>
                <c:pt idx="4059">
                  <c:v>54.72</c:v>
                </c:pt>
                <c:pt idx="4060">
                  <c:v>54.72</c:v>
                </c:pt>
                <c:pt idx="4061">
                  <c:v>54.72</c:v>
                </c:pt>
                <c:pt idx="4062">
                  <c:v>54.72</c:v>
                </c:pt>
                <c:pt idx="4063">
                  <c:v>54.72</c:v>
                </c:pt>
                <c:pt idx="4064">
                  <c:v>54.72</c:v>
                </c:pt>
                <c:pt idx="4065">
                  <c:v>54.72</c:v>
                </c:pt>
                <c:pt idx="4066">
                  <c:v>54.72</c:v>
                </c:pt>
                <c:pt idx="4067">
                  <c:v>54.72</c:v>
                </c:pt>
                <c:pt idx="4068">
                  <c:v>54.72</c:v>
                </c:pt>
                <c:pt idx="4069">
                  <c:v>54.72</c:v>
                </c:pt>
                <c:pt idx="4070">
                  <c:v>54.72</c:v>
                </c:pt>
                <c:pt idx="4071">
                  <c:v>54.72</c:v>
                </c:pt>
                <c:pt idx="4072">
                  <c:v>54.72</c:v>
                </c:pt>
                <c:pt idx="4073">
                  <c:v>54.72</c:v>
                </c:pt>
                <c:pt idx="4074">
                  <c:v>54.72</c:v>
                </c:pt>
                <c:pt idx="4075">
                  <c:v>54.72</c:v>
                </c:pt>
                <c:pt idx="4076">
                  <c:v>54.73</c:v>
                </c:pt>
                <c:pt idx="4077">
                  <c:v>54.73</c:v>
                </c:pt>
                <c:pt idx="4078">
                  <c:v>54.73</c:v>
                </c:pt>
                <c:pt idx="4079">
                  <c:v>54.73</c:v>
                </c:pt>
                <c:pt idx="4080">
                  <c:v>54.74</c:v>
                </c:pt>
                <c:pt idx="4081">
                  <c:v>54.74</c:v>
                </c:pt>
                <c:pt idx="4082">
                  <c:v>54.75</c:v>
                </c:pt>
                <c:pt idx="4083">
                  <c:v>54.75</c:v>
                </c:pt>
                <c:pt idx="4084">
                  <c:v>54.75</c:v>
                </c:pt>
                <c:pt idx="4085">
                  <c:v>54.75</c:v>
                </c:pt>
                <c:pt idx="4086">
                  <c:v>54.75</c:v>
                </c:pt>
                <c:pt idx="4087">
                  <c:v>54.74</c:v>
                </c:pt>
                <c:pt idx="4088">
                  <c:v>54.74</c:v>
                </c:pt>
                <c:pt idx="4089">
                  <c:v>54.74</c:v>
                </c:pt>
                <c:pt idx="4090">
                  <c:v>54.75</c:v>
                </c:pt>
                <c:pt idx="4091">
                  <c:v>54.74</c:v>
                </c:pt>
                <c:pt idx="4092">
                  <c:v>54.75</c:v>
                </c:pt>
                <c:pt idx="4093">
                  <c:v>54.74</c:v>
                </c:pt>
                <c:pt idx="4094">
                  <c:v>54.75</c:v>
                </c:pt>
                <c:pt idx="4095">
                  <c:v>54.75</c:v>
                </c:pt>
                <c:pt idx="4096">
                  <c:v>54.75</c:v>
                </c:pt>
                <c:pt idx="4097">
                  <c:v>54.75</c:v>
                </c:pt>
                <c:pt idx="4098">
                  <c:v>54.75</c:v>
                </c:pt>
                <c:pt idx="4099">
                  <c:v>54.76</c:v>
                </c:pt>
                <c:pt idx="4100">
                  <c:v>54.76</c:v>
                </c:pt>
                <c:pt idx="4101">
                  <c:v>54.76</c:v>
                </c:pt>
                <c:pt idx="4102">
                  <c:v>54.76</c:v>
                </c:pt>
                <c:pt idx="4103">
                  <c:v>54.76</c:v>
                </c:pt>
                <c:pt idx="4104">
                  <c:v>54.77</c:v>
                </c:pt>
                <c:pt idx="4105">
                  <c:v>54.77</c:v>
                </c:pt>
                <c:pt idx="4106">
                  <c:v>54.77</c:v>
                </c:pt>
                <c:pt idx="4107">
                  <c:v>54.77</c:v>
                </c:pt>
                <c:pt idx="4108">
                  <c:v>54.78</c:v>
                </c:pt>
                <c:pt idx="4109">
                  <c:v>54.78</c:v>
                </c:pt>
                <c:pt idx="4110">
                  <c:v>54.78</c:v>
                </c:pt>
                <c:pt idx="4111">
                  <c:v>54.78</c:v>
                </c:pt>
                <c:pt idx="4112">
                  <c:v>54.78</c:v>
                </c:pt>
                <c:pt idx="4113">
                  <c:v>54.79</c:v>
                </c:pt>
                <c:pt idx="4114">
                  <c:v>54.78</c:v>
                </c:pt>
                <c:pt idx="4115">
                  <c:v>54.79</c:v>
                </c:pt>
                <c:pt idx="4116">
                  <c:v>54.79</c:v>
                </c:pt>
                <c:pt idx="4117">
                  <c:v>54.78</c:v>
                </c:pt>
                <c:pt idx="4118">
                  <c:v>54.78</c:v>
                </c:pt>
                <c:pt idx="4119">
                  <c:v>54.78</c:v>
                </c:pt>
                <c:pt idx="4120">
                  <c:v>54.78</c:v>
                </c:pt>
                <c:pt idx="4121">
                  <c:v>54.78</c:v>
                </c:pt>
                <c:pt idx="4122">
                  <c:v>54.77</c:v>
                </c:pt>
                <c:pt idx="4123">
                  <c:v>54.77</c:v>
                </c:pt>
                <c:pt idx="4124">
                  <c:v>54.77</c:v>
                </c:pt>
                <c:pt idx="4125">
                  <c:v>54.77</c:v>
                </c:pt>
                <c:pt idx="4126">
                  <c:v>54.77</c:v>
                </c:pt>
                <c:pt idx="4127">
                  <c:v>54.78</c:v>
                </c:pt>
                <c:pt idx="4128">
                  <c:v>54.78</c:v>
                </c:pt>
                <c:pt idx="4129">
                  <c:v>54.77</c:v>
                </c:pt>
                <c:pt idx="4130">
                  <c:v>54.77</c:v>
                </c:pt>
                <c:pt idx="4131">
                  <c:v>54.77</c:v>
                </c:pt>
                <c:pt idx="4132">
                  <c:v>54.77</c:v>
                </c:pt>
                <c:pt idx="4133">
                  <c:v>54.77</c:v>
                </c:pt>
                <c:pt idx="4134">
                  <c:v>54.76</c:v>
                </c:pt>
                <c:pt idx="4135">
                  <c:v>54.76</c:v>
                </c:pt>
                <c:pt idx="4136">
                  <c:v>54.75</c:v>
                </c:pt>
                <c:pt idx="4137">
                  <c:v>54.75</c:v>
                </c:pt>
                <c:pt idx="4138">
                  <c:v>54.74</c:v>
                </c:pt>
                <c:pt idx="4139">
                  <c:v>54.74</c:v>
                </c:pt>
                <c:pt idx="4140">
                  <c:v>54.73</c:v>
                </c:pt>
                <c:pt idx="4141">
                  <c:v>54.73</c:v>
                </c:pt>
                <c:pt idx="4142">
                  <c:v>54.73</c:v>
                </c:pt>
                <c:pt idx="4143">
                  <c:v>54.73</c:v>
                </c:pt>
                <c:pt idx="4144">
                  <c:v>54.73</c:v>
                </c:pt>
                <c:pt idx="4145">
                  <c:v>54.73</c:v>
                </c:pt>
                <c:pt idx="4146">
                  <c:v>54.73</c:v>
                </c:pt>
                <c:pt idx="4147">
                  <c:v>54.73</c:v>
                </c:pt>
                <c:pt idx="4148">
                  <c:v>54.73</c:v>
                </c:pt>
                <c:pt idx="4149">
                  <c:v>54.72</c:v>
                </c:pt>
                <c:pt idx="4150">
                  <c:v>54.72</c:v>
                </c:pt>
                <c:pt idx="4151">
                  <c:v>54.71</c:v>
                </c:pt>
                <c:pt idx="4152">
                  <c:v>54.71</c:v>
                </c:pt>
                <c:pt idx="4153">
                  <c:v>54.71</c:v>
                </c:pt>
                <c:pt idx="4154">
                  <c:v>54.71</c:v>
                </c:pt>
                <c:pt idx="4155">
                  <c:v>54.7</c:v>
                </c:pt>
                <c:pt idx="4156">
                  <c:v>54.7</c:v>
                </c:pt>
                <c:pt idx="4157">
                  <c:v>54.7</c:v>
                </c:pt>
                <c:pt idx="4158">
                  <c:v>54.7</c:v>
                </c:pt>
                <c:pt idx="4159">
                  <c:v>54.7</c:v>
                </c:pt>
                <c:pt idx="4160">
                  <c:v>54.7</c:v>
                </c:pt>
                <c:pt idx="4161">
                  <c:v>54.7</c:v>
                </c:pt>
                <c:pt idx="4162">
                  <c:v>54.69</c:v>
                </c:pt>
                <c:pt idx="4163">
                  <c:v>54.69</c:v>
                </c:pt>
                <c:pt idx="4164">
                  <c:v>54.68</c:v>
                </c:pt>
                <c:pt idx="4165">
                  <c:v>54.68</c:v>
                </c:pt>
                <c:pt idx="4166">
                  <c:v>54.67</c:v>
                </c:pt>
                <c:pt idx="4167">
                  <c:v>54.66</c:v>
                </c:pt>
                <c:pt idx="4168">
                  <c:v>54.66</c:v>
                </c:pt>
                <c:pt idx="4169">
                  <c:v>54.66</c:v>
                </c:pt>
                <c:pt idx="4170">
                  <c:v>54.65</c:v>
                </c:pt>
                <c:pt idx="4171">
                  <c:v>54.65</c:v>
                </c:pt>
                <c:pt idx="4172">
                  <c:v>54.65</c:v>
                </c:pt>
                <c:pt idx="4173">
                  <c:v>54.65</c:v>
                </c:pt>
                <c:pt idx="4174">
                  <c:v>54.65</c:v>
                </c:pt>
                <c:pt idx="4175">
                  <c:v>54.65</c:v>
                </c:pt>
                <c:pt idx="4176">
                  <c:v>54.65</c:v>
                </c:pt>
                <c:pt idx="4177">
                  <c:v>54.65</c:v>
                </c:pt>
                <c:pt idx="4178">
                  <c:v>54.65</c:v>
                </c:pt>
                <c:pt idx="4179">
                  <c:v>54.64</c:v>
                </c:pt>
                <c:pt idx="4180">
                  <c:v>54.64</c:v>
                </c:pt>
                <c:pt idx="4181">
                  <c:v>54.64</c:v>
                </c:pt>
                <c:pt idx="4182">
                  <c:v>54.64</c:v>
                </c:pt>
                <c:pt idx="4183">
                  <c:v>54.63</c:v>
                </c:pt>
                <c:pt idx="4184">
                  <c:v>54.63</c:v>
                </c:pt>
                <c:pt idx="4185">
                  <c:v>54.63</c:v>
                </c:pt>
                <c:pt idx="4186">
                  <c:v>54.63</c:v>
                </c:pt>
                <c:pt idx="4187">
                  <c:v>54.63</c:v>
                </c:pt>
                <c:pt idx="4188">
                  <c:v>54.63</c:v>
                </c:pt>
                <c:pt idx="4189">
                  <c:v>54.63</c:v>
                </c:pt>
                <c:pt idx="4190">
                  <c:v>54.63</c:v>
                </c:pt>
                <c:pt idx="4191">
                  <c:v>54.63</c:v>
                </c:pt>
                <c:pt idx="4192">
                  <c:v>54.63</c:v>
                </c:pt>
                <c:pt idx="4193">
                  <c:v>54.63</c:v>
                </c:pt>
                <c:pt idx="4194">
                  <c:v>54.63</c:v>
                </c:pt>
                <c:pt idx="4195">
                  <c:v>54.63</c:v>
                </c:pt>
                <c:pt idx="4196">
                  <c:v>54.63</c:v>
                </c:pt>
                <c:pt idx="4197">
                  <c:v>54.63</c:v>
                </c:pt>
                <c:pt idx="4198">
                  <c:v>54.63</c:v>
                </c:pt>
                <c:pt idx="4199">
                  <c:v>54.63</c:v>
                </c:pt>
                <c:pt idx="4200">
                  <c:v>54.63</c:v>
                </c:pt>
                <c:pt idx="4201">
                  <c:v>54.63</c:v>
                </c:pt>
                <c:pt idx="4202">
                  <c:v>54.63</c:v>
                </c:pt>
                <c:pt idx="4203">
                  <c:v>54.63</c:v>
                </c:pt>
                <c:pt idx="4204">
                  <c:v>54.63</c:v>
                </c:pt>
                <c:pt idx="4205">
                  <c:v>54.63</c:v>
                </c:pt>
                <c:pt idx="4206">
                  <c:v>54.63</c:v>
                </c:pt>
                <c:pt idx="4207">
                  <c:v>54.63</c:v>
                </c:pt>
                <c:pt idx="4208">
                  <c:v>54.63</c:v>
                </c:pt>
                <c:pt idx="4209">
                  <c:v>54.63</c:v>
                </c:pt>
                <c:pt idx="4210">
                  <c:v>54.63</c:v>
                </c:pt>
                <c:pt idx="4211">
                  <c:v>54.62</c:v>
                </c:pt>
                <c:pt idx="4212">
                  <c:v>54.62</c:v>
                </c:pt>
                <c:pt idx="4213">
                  <c:v>54.61</c:v>
                </c:pt>
                <c:pt idx="4214">
                  <c:v>54.6</c:v>
                </c:pt>
                <c:pt idx="4215">
                  <c:v>54.59</c:v>
                </c:pt>
                <c:pt idx="4216">
                  <c:v>54.59</c:v>
                </c:pt>
                <c:pt idx="4217">
                  <c:v>54.58</c:v>
                </c:pt>
                <c:pt idx="4218">
                  <c:v>54.57</c:v>
                </c:pt>
                <c:pt idx="4219">
                  <c:v>54.56</c:v>
                </c:pt>
                <c:pt idx="4220">
                  <c:v>54.55</c:v>
                </c:pt>
                <c:pt idx="4221">
                  <c:v>54.54</c:v>
                </c:pt>
                <c:pt idx="4222">
                  <c:v>54.53</c:v>
                </c:pt>
                <c:pt idx="4223">
                  <c:v>54.52</c:v>
                </c:pt>
                <c:pt idx="4224">
                  <c:v>54.51</c:v>
                </c:pt>
                <c:pt idx="4225">
                  <c:v>54.5</c:v>
                </c:pt>
                <c:pt idx="4226">
                  <c:v>54.49</c:v>
                </c:pt>
                <c:pt idx="4227">
                  <c:v>54.49</c:v>
                </c:pt>
                <c:pt idx="4228">
                  <c:v>54.48</c:v>
                </c:pt>
                <c:pt idx="4229">
                  <c:v>54.48</c:v>
                </c:pt>
                <c:pt idx="4230">
                  <c:v>54.47</c:v>
                </c:pt>
                <c:pt idx="4231">
                  <c:v>54.46</c:v>
                </c:pt>
                <c:pt idx="4232">
                  <c:v>54.46</c:v>
                </c:pt>
                <c:pt idx="4233">
                  <c:v>54.45</c:v>
                </c:pt>
                <c:pt idx="4234">
                  <c:v>54.44</c:v>
                </c:pt>
                <c:pt idx="4235">
                  <c:v>54.43</c:v>
                </c:pt>
                <c:pt idx="4236">
                  <c:v>54.43</c:v>
                </c:pt>
                <c:pt idx="4237">
                  <c:v>54.42</c:v>
                </c:pt>
                <c:pt idx="4238">
                  <c:v>54.42</c:v>
                </c:pt>
                <c:pt idx="4239">
                  <c:v>54.42</c:v>
                </c:pt>
                <c:pt idx="4240">
                  <c:v>54.42</c:v>
                </c:pt>
                <c:pt idx="4241">
                  <c:v>54.42</c:v>
                </c:pt>
                <c:pt idx="4242">
                  <c:v>54.42</c:v>
                </c:pt>
                <c:pt idx="4243">
                  <c:v>54.42</c:v>
                </c:pt>
                <c:pt idx="4244">
                  <c:v>54.42</c:v>
                </c:pt>
                <c:pt idx="4245">
                  <c:v>54.42</c:v>
                </c:pt>
                <c:pt idx="4246">
                  <c:v>54.42</c:v>
                </c:pt>
                <c:pt idx="4247">
                  <c:v>54.43</c:v>
                </c:pt>
                <c:pt idx="4248">
                  <c:v>54.43</c:v>
                </c:pt>
                <c:pt idx="4249">
                  <c:v>54.43</c:v>
                </c:pt>
                <c:pt idx="4250">
                  <c:v>54.43</c:v>
                </c:pt>
                <c:pt idx="4251">
                  <c:v>54.43</c:v>
                </c:pt>
                <c:pt idx="4252">
                  <c:v>54.43</c:v>
                </c:pt>
                <c:pt idx="4253">
                  <c:v>54.43</c:v>
                </c:pt>
                <c:pt idx="4254">
                  <c:v>54.43</c:v>
                </c:pt>
                <c:pt idx="4255">
                  <c:v>54.43</c:v>
                </c:pt>
                <c:pt idx="4256">
                  <c:v>54.43</c:v>
                </c:pt>
                <c:pt idx="4257">
                  <c:v>54.43</c:v>
                </c:pt>
                <c:pt idx="4258">
                  <c:v>54.43</c:v>
                </c:pt>
                <c:pt idx="4259">
                  <c:v>54.44</c:v>
                </c:pt>
                <c:pt idx="4260">
                  <c:v>54.44</c:v>
                </c:pt>
                <c:pt idx="4261">
                  <c:v>54.44</c:v>
                </c:pt>
                <c:pt idx="4262">
                  <c:v>54.45</c:v>
                </c:pt>
                <c:pt idx="4263">
                  <c:v>54.45</c:v>
                </c:pt>
                <c:pt idx="4264">
                  <c:v>54.46</c:v>
                </c:pt>
                <c:pt idx="4265">
                  <c:v>54.47</c:v>
                </c:pt>
                <c:pt idx="4266">
                  <c:v>54.47</c:v>
                </c:pt>
                <c:pt idx="4267">
                  <c:v>54.47</c:v>
                </c:pt>
                <c:pt idx="4268">
                  <c:v>54.48</c:v>
                </c:pt>
                <c:pt idx="4269">
                  <c:v>54.49</c:v>
                </c:pt>
                <c:pt idx="4270">
                  <c:v>54.49</c:v>
                </c:pt>
                <c:pt idx="4271">
                  <c:v>54.49</c:v>
                </c:pt>
                <c:pt idx="4272">
                  <c:v>54.5</c:v>
                </c:pt>
                <c:pt idx="4273">
                  <c:v>54.51</c:v>
                </c:pt>
                <c:pt idx="4274">
                  <c:v>54.51</c:v>
                </c:pt>
                <c:pt idx="4275">
                  <c:v>54.52</c:v>
                </c:pt>
                <c:pt idx="4276">
                  <c:v>54.53</c:v>
                </c:pt>
                <c:pt idx="4277">
                  <c:v>54.54</c:v>
                </c:pt>
                <c:pt idx="4278">
                  <c:v>54.55</c:v>
                </c:pt>
                <c:pt idx="4279">
                  <c:v>54.56</c:v>
                </c:pt>
                <c:pt idx="4280">
                  <c:v>54.56</c:v>
                </c:pt>
                <c:pt idx="4281">
                  <c:v>54.57</c:v>
                </c:pt>
                <c:pt idx="4282">
                  <c:v>54.58</c:v>
                </c:pt>
                <c:pt idx="4283">
                  <c:v>54.58</c:v>
                </c:pt>
                <c:pt idx="4284">
                  <c:v>54.58</c:v>
                </c:pt>
                <c:pt idx="4285">
                  <c:v>54.58</c:v>
                </c:pt>
                <c:pt idx="4286">
                  <c:v>54.58</c:v>
                </c:pt>
                <c:pt idx="4287">
                  <c:v>54.59</c:v>
                </c:pt>
                <c:pt idx="4288">
                  <c:v>54.59</c:v>
                </c:pt>
                <c:pt idx="4289">
                  <c:v>54.6</c:v>
                </c:pt>
                <c:pt idx="4290">
                  <c:v>54.6</c:v>
                </c:pt>
                <c:pt idx="4291">
                  <c:v>54.61</c:v>
                </c:pt>
                <c:pt idx="4292">
                  <c:v>54.61</c:v>
                </c:pt>
                <c:pt idx="4293">
                  <c:v>54.61</c:v>
                </c:pt>
                <c:pt idx="4294">
                  <c:v>54.61</c:v>
                </c:pt>
                <c:pt idx="4295">
                  <c:v>54.62</c:v>
                </c:pt>
                <c:pt idx="4296">
                  <c:v>54.62</c:v>
                </c:pt>
                <c:pt idx="4297">
                  <c:v>54.63</c:v>
                </c:pt>
                <c:pt idx="4298">
                  <c:v>54.63</c:v>
                </c:pt>
                <c:pt idx="4299">
                  <c:v>54.63</c:v>
                </c:pt>
                <c:pt idx="4300">
                  <c:v>54.63</c:v>
                </c:pt>
                <c:pt idx="4301">
                  <c:v>54.63</c:v>
                </c:pt>
                <c:pt idx="4302">
                  <c:v>54.63</c:v>
                </c:pt>
                <c:pt idx="4303">
                  <c:v>54.63</c:v>
                </c:pt>
                <c:pt idx="4304">
                  <c:v>54.63</c:v>
                </c:pt>
                <c:pt idx="4305">
                  <c:v>54.63</c:v>
                </c:pt>
                <c:pt idx="4306">
                  <c:v>54.63</c:v>
                </c:pt>
                <c:pt idx="4307">
                  <c:v>54.63</c:v>
                </c:pt>
                <c:pt idx="4308">
                  <c:v>54.63</c:v>
                </c:pt>
                <c:pt idx="4309">
                  <c:v>54.63</c:v>
                </c:pt>
                <c:pt idx="4310">
                  <c:v>54.63</c:v>
                </c:pt>
                <c:pt idx="4311">
                  <c:v>54.63</c:v>
                </c:pt>
                <c:pt idx="4312">
                  <c:v>54.63</c:v>
                </c:pt>
                <c:pt idx="4313">
                  <c:v>54.63</c:v>
                </c:pt>
                <c:pt idx="4314">
                  <c:v>54.63</c:v>
                </c:pt>
                <c:pt idx="4315">
                  <c:v>54.63</c:v>
                </c:pt>
                <c:pt idx="4316">
                  <c:v>54.63</c:v>
                </c:pt>
                <c:pt idx="4317">
                  <c:v>54.63</c:v>
                </c:pt>
                <c:pt idx="4318">
                  <c:v>54.63</c:v>
                </c:pt>
                <c:pt idx="4319">
                  <c:v>54.63</c:v>
                </c:pt>
                <c:pt idx="4320">
                  <c:v>54.63</c:v>
                </c:pt>
                <c:pt idx="4321">
                  <c:v>54.63</c:v>
                </c:pt>
                <c:pt idx="4322">
                  <c:v>54.63</c:v>
                </c:pt>
                <c:pt idx="4323">
                  <c:v>54.63</c:v>
                </c:pt>
                <c:pt idx="4324">
                  <c:v>54.63</c:v>
                </c:pt>
                <c:pt idx="4325">
                  <c:v>54.62</c:v>
                </c:pt>
                <c:pt idx="4326">
                  <c:v>54.62</c:v>
                </c:pt>
                <c:pt idx="4327">
                  <c:v>54.62</c:v>
                </c:pt>
                <c:pt idx="4328">
                  <c:v>54.62</c:v>
                </c:pt>
                <c:pt idx="4329">
                  <c:v>54.61</c:v>
                </c:pt>
                <c:pt idx="4330">
                  <c:v>54.61</c:v>
                </c:pt>
                <c:pt idx="4331">
                  <c:v>54.61</c:v>
                </c:pt>
                <c:pt idx="4332">
                  <c:v>54.6</c:v>
                </c:pt>
                <c:pt idx="4333">
                  <c:v>54.59</c:v>
                </c:pt>
                <c:pt idx="4334">
                  <c:v>54.58</c:v>
                </c:pt>
                <c:pt idx="4335">
                  <c:v>54.57</c:v>
                </c:pt>
                <c:pt idx="4336">
                  <c:v>54.56</c:v>
                </c:pt>
                <c:pt idx="4337">
                  <c:v>54.54</c:v>
                </c:pt>
                <c:pt idx="4338">
                  <c:v>54.53</c:v>
                </c:pt>
                <c:pt idx="4339">
                  <c:v>54.52</c:v>
                </c:pt>
                <c:pt idx="4340">
                  <c:v>54.51</c:v>
                </c:pt>
                <c:pt idx="4341">
                  <c:v>54.5</c:v>
                </c:pt>
                <c:pt idx="4342">
                  <c:v>54.49</c:v>
                </c:pt>
                <c:pt idx="4343">
                  <c:v>54.49</c:v>
                </c:pt>
                <c:pt idx="4344">
                  <c:v>54.48</c:v>
                </c:pt>
                <c:pt idx="4345">
                  <c:v>54.47</c:v>
                </c:pt>
                <c:pt idx="4346">
                  <c:v>54.47</c:v>
                </c:pt>
                <c:pt idx="4347">
                  <c:v>54.46</c:v>
                </c:pt>
                <c:pt idx="4348">
                  <c:v>54.46</c:v>
                </c:pt>
                <c:pt idx="4349">
                  <c:v>54.45</c:v>
                </c:pt>
                <c:pt idx="4350">
                  <c:v>54.44</c:v>
                </c:pt>
                <c:pt idx="4351">
                  <c:v>54.42</c:v>
                </c:pt>
                <c:pt idx="4352">
                  <c:v>54.41</c:v>
                </c:pt>
                <c:pt idx="4353">
                  <c:v>54.4</c:v>
                </c:pt>
                <c:pt idx="4354">
                  <c:v>54.39</c:v>
                </c:pt>
                <c:pt idx="4355">
                  <c:v>54.39</c:v>
                </c:pt>
                <c:pt idx="4356">
                  <c:v>54.38</c:v>
                </c:pt>
                <c:pt idx="4357">
                  <c:v>54.37</c:v>
                </c:pt>
                <c:pt idx="4358">
                  <c:v>54.37</c:v>
                </c:pt>
                <c:pt idx="4359">
                  <c:v>54.36</c:v>
                </c:pt>
                <c:pt idx="4360">
                  <c:v>54.36</c:v>
                </c:pt>
                <c:pt idx="4361">
                  <c:v>54.36</c:v>
                </c:pt>
                <c:pt idx="4362">
                  <c:v>54.35</c:v>
                </c:pt>
                <c:pt idx="4363">
                  <c:v>54.36</c:v>
                </c:pt>
                <c:pt idx="4364">
                  <c:v>54.36</c:v>
                </c:pt>
                <c:pt idx="4365">
                  <c:v>54.36</c:v>
                </c:pt>
                <c:pt idx="4366">
                  <c:v>54.36</c:v>
                </c:pt>
                <c:pt idx="4367">
                  <c:v>54.36</c:v>
                </c:pt>
                <c:pt idx="4368">
                  <c:v>54.36</c:v>
                </c:pt>
                <c:pt idx="4369">
                  <c:v>54.36</c:v>
                </c:pt>
                <c:pt idx="4370">
                  <c:v>54.36</c:v>
                </c:pt>
                <c:pt idx="4371">
                  <c:v>54.36</c:v>
                </c:pt>
                <c:pt idx="4372">
                  <c:v>54.37</c:v>
                </c:pt>
                <c:pt idx="4373">
                  <c:v>54.37</c:v>
                </c:pt>
                <c:pt idx="4374">
                  <c:v>54.37</c:v>
                </c:pt>
                <c:pt idx="4375">
                  <c:v>54.38</c:v>
                </c:pt>
                <c:pt idx="4376">
                  <c:v>54.38</c:v>
                </c:pt>
                <c:pt idx="4377">
                  <c:v>54.38</c:v>
                </c:pt>
                <c:pt idx="4378">
                  <c:v>54.39</c:v>
                </c:pt>
                <c:pt idx="4379">
                  <c:v>54.39</c:v>
                </c:pt>
                <c:pt idx="4380">
                  <c:v>54.39</c:v>
                </c:pt>
                <c:pt idx="4381">
                  <c:v>54.4</c:v>
                </c:pt>
                <c:pt idx="4382">
                  <c:v>54.4</c:v>
                </c:pt>
                <c:pt idx="4383">
                  <c:v>54.4</c:v>
                </c:pt>
                <c:pt idx="4384">
                  <c:v>54.41</c:v>
                </c:pt>
                <c:pt idx="4385">
                  <c:v>54.41</c:v>
                </c:pt>
                <c:pt idx="4386">
                  <c:v>54.42</c:v>
                </c:pt>
                <c:pt idx="4387">
                  <c:v>54.43</c:v>
                </c:pt>
                <c:pt idx="4388">
                  <c:v>54.44</c:v>
                </c:pt>
                <c:pt idx="4389">
                  <c:v>54.45</c:v>
                </c:pt>
                <c:pt idx="4390">
                  <c:v>54.46</c:v>
                </c:pt>
                <c:pt idx="4391">
                  <c:v>54.47</c:v>
                </c:pt>
                <c:pt idx="4392">
                  <c:v>54.47</c:v>
                </c:pt>
                <c:pt idx="4393">
                  <c:v>54.49</c:v>
                </c:pt>
                <c:pt idx="4394">
                  <c:v>54.5</c:v>
                </c:pt>
                <c:pt idx="4395">
                  <c:v>54.51</c:v>
                </c:pt>
                <c:pt idx="4396">
                  <c:v>54.52</c:v>
                </c:pt>
                <c:pt idx="4397">
                  <c:v>54.53</c:v>
                </c:pt>
                <c:pt idx="4398">
                  <c:v>54.54</c:v>
                </c:pt>
                <c:pt idx="4399">
                  <c:v>54.55</c:v>
                </c:pt>
                <c:pt idx="4400">
                  <c:v>54.56</c:v>
                </c:pt>
                <c:pt idx="4401">
                  <c:v>54.57</c:v>
                </c:pt>
                <c:pt idx="4402">
                  <c:v>54.58</c:v>
                </c:pt>
                <c:pt idx="4403">
                  <c:v>54.59</c:v>
                </c:pt>
                <c:pt idx="4404">
                  <c:v>54.6</c:v>
                </c:pt>
                <c:pt idx="4405">
                  <c:v>54.61</c:v>
                </c:pt>
                <c:pt idx="4406">
                  <c:v>54.61</c:v>
                </c:pt>
                <c:pt idx="4407">
                  <c:v>54.62</c:v>
                </c:pt>
                <c:pt idx="4408">
                  <c:v>54.63</c:v>
                </c:pt>
                <c:pt idx="4409">
                  <c:v>54.63</c:v>
                </c:pt>
                <c:pt idx="4410">
                  <c:v>54.63</c:v>
                </c:pt>
                <c:pt idx="4411">
                  <c:v>54.63</c:v>
                </c:pt>
                <c:pt idx="4412">
                  <c:v>54.63</c:v>
                </c:pt>
                <c:pt idx="4413">
                  <c:v>54.63</c:v>
                </c:pt>
                <c:pt idx="4414">
                  <c:v>54.63</c:v>
                </c:pt>
                <c:pt idx="4415">
                  <c:v>54.63</c:v>
                </c:pt>
                <c:pt idx="4416">
                  <c:v>54.63</c:v>
                </c:pt>
                <c:pt idx="4417">
                  <c:v>54.63</c:v>
                </c:pt>
                <c:pt idx="4418">
                  <c:v>54.63</c:v>
                </c:pt>
                <c:pt idx="4419">
                  <c:v>54.63</c:v>
                </c:pt>
                <c:pt idx="4420">
                  <c:v>54.63</c:v>
                </c:pt>
                <c:pt idx="4421">
                  <c:v>54.63</c:v>
                </c:pt>
                <c:pt idx="4422">
                  <c:v>54.63</c:v>
                </c:pt>
                <c:pt idx="4423">
                  <c:v>54.63</c:v>
                </c:pt>
                <c:pt idx="4424">
                  <c:v>54.63</c:v>
                </c:pt>
                <c:pt idx="4425">
                  <c:v>54.63</c:v>
                </c:pt>
                <c:pt idx="4426">
                  <c:v>54.63</c:v>
                </c:pt>
                <c:pt idx="4427">
                  <c:v>54.63</c:v>
                </c:pt>
                <c:pt idx="4428">
                  <c:v>54.63</c:v>
                </c:pt>
                <c:pt idx="4429">
                  <c:v>54.63</c:v>
                </c:pt>
                <c:pt idx="4430">
                  <c:v>54.63</c:v>
                </c:pt>
                <c:pt idx="4431">
                  <c:v>54.63</c:v>
                </c:pt>
                <c:pt idx="4432">
                  <c:v>54.63</c:v>
                </c:pt>
                <c:pt idx="4433">
                  <c:v>54.63</c:v>
                </c:pt>
                <c:pt idx="4434">
                  <c:v>54.63</c:v>
                </c:pt>
                <c:pt idx="4435">
                  <c:v>54.63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17400"/>
        <c:axId val="289609560"/>
      </c:scatterChart>
      <c:valAx>
        <c:axId val="28961740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09560"/>
        <c:crosses val="autoZero"/>
        <c:crossBetween val="midCat"/>
      </c:valAx>
      <c:valAx>
        <c:axId val="289609560"/>
        <c:scaling>
          <c:orientation val="minMax"/>
          <c:min val="5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740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'2015_10_30-11_57_10'!$B$1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'2015_10_30-11_57_10'!$A$2:$A$4444</c:f>
              <c:numCache>
                <c:formatCode>mm:ss.0</c:formatCode>
                <c:ptCount val="4443"/>
                <c:pt idx="0">
                  <c:v>0.49818026620370376</c:v>
                </c:pt>
                <c:pt idx="1">
                  <c:v>0.49819109953703705</c:v>
                </c:pt>
                <c:pt idx="2">
                  <c:v>0.49821629629629632</c:v>
                </c:pt>
                <c:pt idx="3">
                  <c:v>0.49822320601851855</c:v>
                </c:pt>
                <c:pt idx="4">
                  <c:v>0.49822931712962965</c:v>
                </c:pt>
                <c:pt idx="5">
                  <c:v>0.49823690972222218</c:v>
                </c:pt>
                <c:pt idx="6">
                  <c:v>0.49824126157407406</c:v>
                </c:pt>
                <c:pt idx="7">
                  <c:v>0.49824824074074076</c:v>
                </c:pt>
                <c:pt idx="8">
                  <c:v>0.49825751157407411</c:v>
                </c:pt>
                <c:pt idx="9">
                  <c:v>0.49826368055555559</c:v>
                </c:pt>
                <c:pt idx="10">
                  <c:v>0.49826915509259262</c:v>
                </c:pt>
                <c:pt idx="11">
                  <c:v>0.49827327546296302</c:v>
                </c:pt>
                <c:pt idx="12">
                  <c:v>0.4982798726851852</c:v>
                </c:pt>
                <c:pt idx="13">
                  <c:v>0.49828766203703706</c:v>
                </c:pt>
                <c:pt idx="14">
                  <c:v>0.49829578703703703</c:v>
                </c:pt>
                <c:pt idx="15">
                  <c:v>0.49829983796296301</c:v>
                </c:pt>
                <c:pt idx="16">
                  <c:v>0.49830387731481479</c:v>
                </c:pt>
                <c:pt idx="17">
                  <c:v>0.49830777777777779</c:v>
                </c:pt>
                <c:pt idx="18">
                  <c:v>0.49831189814814819</c:v>
                </c:pt>
                <c:pt idx="19">
                  <c:v>0.49831594907407406</c:v>
                </c:pt>
                <c:pt idx="20">
                  <c:v>0.49832041666666665</c:v>
                </c:pt>
                <c:pt idx="21">
                  <c:v>0.49832474537037036</c:v>
                </c:pt>
                <c:pt idx="22">
                  <c:v>0.4983286111111111</c:v>
                </c:pt>
                <c:pt idx="23">
                  <c:v>0.49833305555555557</c:v>
                </c:pt>
                <c:pt idx="24">
                  <c:v>0.49833666666666665</c:v>
                </c:pt>
                <c:pt idx="25">
                  <c:v>0.49834079861111108</c:v>
                </c:pt>
                <c:pt idx="26">
                  <c:v>0.49834361111111108</c:v>
                </c:pt>
                <c:pt idx="27">
                  <c:v>0.49834681712962964</c:v>
                </c:pt>
                <c:pt idx="28">
                  <c:v>0.49835001157407405</c:v>
                </c:pt>
                <c:pt idx="29">
                  <c:v>0.49835337962962961</c:v>
                </c:pt>
                <c:pt idx="30">
                  <c:v>0.49835665509259258</c:v>
                </c:pt>
                <c:pt idx="31">
                  <c:v>0.49836164351851853</c:v>
                </c:pt>
                <c:pt idx="32">
                  <c:v>0.49836557870370374</c:v>
                </c:pt>
                <c:pt idx="33">
                  <c:v>0.49836962962962961</c:v>
                </c:pt>
                <c:pt idx="34">
                  <c:v>0.49837387731481481</c:v>
                </c:pt>
                <c:pt idx="35">
                  <c:v>0.49837853009259264</c:v>
                </c:pt>
                <c:pt idx="36">
                  <c:v>0.49838296296296297</c:v>
                </c:pt>
                <c:pt idx="37">
                  <c:v>0.49838721064814817</c:v>
                </c:pt>
                <c:pt idx="38">
                  <c:v>0.49839217592592594</c:v>
                </c:pt>
                <c:pt idx="39">
                  <c:v>0.49839756944444447</c:v>
                </c:pt>
                <c:pt idx="40">
                  <c:v>0.49840201388888888</c:v>
                </c:pt>
                <c:pt idx="41">
                  <c:v>0.49840533564814815</c:v>
                </c:pt>
                <c:pt idx="42">
                  <c:v>0.49840864583333339</c:v>
                </c:pt>
                <c:pt idx="43">
                  <c:v>0.49841236111111109</c:v>
                </c:pt>
                <c:pt idx="44">
                  <c:v>0.49841628472222221</c:v>
                </c:pt>
                <c:pt idx="45">
                  <c:v>0.49841918981481487</c:v>
                </c:pt>
                <c:pt idx="46">
                  <c:v>0.49842258101851855</c:v>
                </c:pt>
                <c:pt idx="47">
                  <c:v>0.49842537037037032</c:v>
                </c:pt>
                <c:pt idx="48">
                  <c:v>0.49842863425925926</c:v>
                </c:pt>
                <c:pt idx="49">
                  <c:v>0.49843137731481479</c:v>
                </c:pt>
                <c:pt idx="50">
                  <c:v>0.49844010416666668</c:v>
                </c:pt>
                <c:pt idx="51">
                  <c:v>0.49845526620370367</c:v>
                </c:pt>
                <c:pt idx="52">
                  <c:v>0.49846116898148152</c:v>
                </c:pt>
                <c:pt idx="53">
                  <c:v>0.49846575231481483</c:v>
                </c:pt>
                <c:pt idx="54">
                  <c:v>0.4984708449074074</c:v>
                </c:pt>
                <c:pt idx="55">
                  <c:v>0.49847567129629633</c:v>
                </c:pt>
                <c:pt idx="56">
                  <c:v>0.49848107638888889</c:v>
                </c:pt>
                <c:pt idx="57">
                  <c:v>0.49848475694444444</c:v>
                </c:pt>
                <c:pt idx="58">
                  <c:v>0.49848847222222226</c:v>
                </c:pt>
                <c:pt idx="59">
                  <c:v>0.49849226851851852</c:v>
                </c:pt>
                <c:pt idx="60">
                  <c:v>0.49849597222222219</c:v>
                </c:pt>
                <c:pt idx="61">
                  <c:v>0.49850106481481476</c:v>
                </c:pt>
                <c:pt idx="62">
                  <c:v>0.49850487268518523</c:v>
                </c:pt>
                <c:pt idx="63">
                  <c:v>0.49851245370370373</c:v>
                </c:pt>
                <c:pt idx="64">
                  <c:v>0.49852540509259263</c:v>
                </c:pt>
                <c:pt idx="65">
                  <c:v>0.49853035879629631</c:v>
                </c:pt>
                <c:pt idx="66">
                  <c:v>0.4985346180555556</c:v>
                </c:pt>
                <c:pt idx="67">
                  <c:v>0.49853999999999998</c:v>
                </c:pt>
                <c:pt idx="68">
                  <c:v>0.49854575231481485</c:v>
                </c:pt>
                <c:pt idx="69">
                  <c:v>0.49855111111111111</c:v>
                </c:pt>
                <c:pt idx="70">
                  <c:v>0.4985541087962963</c:v>
                </c:pt>
                <c:pt idx="71">
                  <c:v>0.49855798611111113</c:v>
                </c:pt>
                <c:pt idx="72">
                  <c:v>0.49856090277777776</c:v>
                </c:pt>
                <c:pt idx="73">
                  <c:v>0.49856432870370365</c:v>
                </c:pt>
                <c:pt idx="74">
                  <c:v>0.49856711805555554</c:v>
                </c:pt>
                <c:pt idx="75">
                  <c:v>0.49857042824074077</c:v>
                </c:pt>
                <c:pt idx="76">
                  <c:v>0.49857429398148145</c:v>
                </c:pt>
                <c:pt idx="77">
                  <c:v>0.49858024305555554</c:v>
                </c:pt>
                <c:pt idx="78">
                  <c:v>0.49858700231481484</c:v>
                </c:pt>
                <c:pt idx="79">
                  <c:v>0.49859178240740737</c:v>
                </c:pt>
                <c:pt idx="80">
                  <c:v>0.49860040509259257</c:v>
                </c:pt>
                <c:pt idx="81">
                  <c:v>0.49860586805555557</c:v>
                </c:pt>
                <c:pt idx="82">
                  <c:v>0.49861070601851853</c:v>
                </c:pt>
                <c:pt idx="83">
                  <c:v>0.49861469907407407</c:v>
                </c:pt>
                <c:pt idx="84">
                  <c:v>0.49861906249999999</c:v>
                </c:pt>
                <c:pt idx="85">
                  <c:v>0.4986221296296296</c:v>
                </c:pt>
                <c:pt idx="86">
                  <c:v>0.49862543981481483</c:v>
                </c:pt>
                <c:pt idx="87">
                  <c:v>0.49862866898148145</c:v>
                </c:pt>
                <c:pt idx="88">
                  <c:v>0.49863195601851856</c:v>
                </c:pt>
                <c:pt idx="89">
                  <c:v>0.49863540509259258</c:v>
                </c:pt>
                <c:pt idx="90">
                  <c:v>0.49863978009259258</c:v>
                </c:pt>
                <c:pt idx="91">
                  <c:v>0.49864356481481481</c:v>
                </c:pt>
                <c:pt idx="92">
                  <c:v>0.4986503819444445</c:v>
                </c:pt>
                <c:pt idx="93">
                  <c:v>0.49865548611111116</c:v>
                </c:pt>
                <c:pt idx="94">
                  <c:v>0.4986611226851852</c:v>
                </c:pt>
                <c:pt idx="95">
                  <c:v>0.49866682870370371</c:v>
                </c:pt>
                <c:pt idx="96">
                  <c:v>0.49867109953703709</c:v>
                </c:pt>
                <c:pt idx="97">
                  <c:v>0.49867505787037042</c:v>
                </c:pt>
                <c:pt idx="98">
                  <c:v>0.49867924768518518</c:v>
                </c:pt>
                <c:pt idx="99">
                  <c:v>0.49868538194444439</c:v>
                </c:pt>
                <c:pt idx="100">
                  <c:v>0.49868839120370367</c:v>
                </c:pt>
                <c:pt idx="101">
                  <c:v>0.49869175925925924</c:v>
                </c:pt>
                <c:pt idx="102">
                  <c:v>0.49869466435185189</c:v>
                </c:pt>
                <c:pt idx="103">
                  <c:v>0.49869800925925922</c:v>
                </c:pt>
                <c:pt idx="104">
                  <c:v>0.49870156249999997</c:v>
                </c:pt>
                <c:pt idx="105">
                  <c:v>0.4987054398148148</c:v>
                </c:pt>
                <c:pt idx="106">
                  <c:v>0.49870883101851854</c:v>
                </c:pt>
                <c:pt idx="107">
                  <c:v>0.49871334490740743</c:v>
                </c:pt>
                <c:pt idx="108">
                  <c:v>0.49871776620370367</c:v>
                </c:pt>
                <c:pt idx="109">
                  <c:v>0.49872086805555554</c:v>
                </c:pt>
                <c:pt idx="110">
                  <c:v>0.49872443287037038</c:v>
                </c:pt>
                <c:pt idx="111">
                  <c:v>0.49872795138888892</c:v>
                </c:pt>
                <c:pt idx="112">
                  <c:v>0.49873159722222221</c:v>
                </c:pt>
                <c:pt idx="113">
                  <c:v>0.49873467592592591</c:v>
                </c:pt>
                <c:pt idx="114">
                  <c:v>0.49873828703703699</c:v>
                </c:pt>
                <c:pt idx="115">
                  <c:v>0.4987418287037037</c:v>
                </c:pt>
                <c:pt idx="116">
                  <c:v>0.49874537037037037</c:v>
                </c:pt>
                <c:pt idx="117">
                  <c:v>0.49874898148148145</c:v>
                </c:pt>
                <c:pt idx="118">
                  <c:v>0.49875208333333337</c:v>
                </c:pt>
                <c:pt idx="119">
                  <c:v>0.49875578703703699</c:v>
                </c:pt>
                <c:pt idx="120">
                  <c:v>0.49875928240740741</c:v>
                </c:pt>
                <c:pt idx="121">
                  <c:v>0.49876253472222221</c:v>
                </c:pt>
                <c:pt idx="122">
                  <c:v>0.49876592592592589</c:v>
                </c:pt>
                <c:pt idx="123">
                  <c:v>0.49876920138888892</c:v>
                </c:pt>
                <c:pt idx="124">
                  <c:v>0.49877199074074069</c:v>
                </c:pt>
                <c:pt idx="125">
                  <c:v>0.49877530092592592</c:v>
                </c:pt>
                <c:pt idx="126">
                  <c:v>0.49877855324074072</c:v>
                </c:pt>
                <c:pt idx="127">
                  <c:v>0.49878219907407412</c:v>
                </c:pt>
                <c:pt idx="128">
                  <c:v>0.49878583333333332</c:v>
                </c:pt>
                <c:pt idx="129">
                  <c:v>0.49878964120370367</c:v>
                </c:pt>
                <c:pt idx="130">
                  <c:v>0.49879271990740742</c:v>
                </c:pt>
                <c:pt idx="131">
                  <c:v>0.49879701388888886</c:v>
                </c:pt>
                <c:pt idx="132">
                  <c:v>0.49880068287037038</c:v>
                </c:pt>
                <c:pt idx="133">
                  <c:v>0.49880491898148144</c:v>
                </c:pt>
                <c:pt idx="134">
                  <c:v>0.49880907407407404</c:v>
                </c:pt>
                <c:pt idx="135">
                  <c:v>0.49881413194444441</c:v>
                </c:pt>
                <c:pt idx="136">
                  <c:v>0.49881870370370374</c:v>
                </c:pt>
                <c:pt idx="137">
                  <c:v>0.49882219907407405</c:v>
                </c:pt>
                <c:pt idx="138">
                  <c:v>0.49882643518518521</c:v>
                </c:pt>
                <c:pt idx="139">
                  <c:v>0.49883032407407407</c:v>
                </c:pt>
                <c:pt idx="140">
                  <c:v>0.49883353009259257</c:v>
                </c:pt>
                <c:pt idx="141">
                  <c:v>0.49883736111111115</c:v>
                </c:pt>
                <c:pt idx="142">
                  <c:v>0.49884063657407407</c:v>
                </c:pt>
                <c:pt idx="143">
                  <c:v>0.49884392361111113</c:v>
                </c:pt>
                <c:pt idx="144">
                  <c:v>0.49884716435185189</c:v>
                </c:pt>
                <c:pt idx="145">
                  <c:v>0.49885046296296293</c:v>
                </c:pt>
                <c:pt idx="146">
                  <c:v>0.49885342592592591</c:v>
                </c:pt>
                <c:pt idx="147">
                  <c:v>0.49885700231481483</c:v>
                </c:pt>
                <c:pt idx="148">
                  <c:v>0.49886063657407403</c:v>
                </c:pt>
                <c:pt idx="149">
                  <c:v>0.49886425925925931</c:v>
                </c:pt>
                <c:pt idx="150">
                  <c:v>0.49886782407407404</c:v>
                </c:pt>
                <c:pt idx="151">
                  <c:v>0.49887090277777779</c:v>
                </c:pt>
                <c:pt idx="152">
                  <c:v>0.49887451388888887</c:v>
                </c:pt>
                <c:pt idx="153">
                  <c:v>0.49887824074074077</c:v>
                </c:pt>
                <c:pt idx="154">
                  <c:v>0.49888181712962965</c:v>
                </c:pt>
                <c:pt idx="155">
                  <c:v>0.49888539351851852</c:v>
                </c:pt>
                <c:pt idx="156">
                  <c:v>0.4988886111111111</c:v>
                </c:pt>
                <c:pt idx="157">
                  <c:v>0.49889221064814815</c:v>
                </c:pt>
                <c:pt idx="158">
                  <c:v>0.49889583333333332</c:v>
                </c:pt>
                <c:pt idx="159">
                  <c:v>0.49889914351851855</c:v>
                </c:pt>
                <c:pt idx="160">
                  <c:v>0.49890244212962959</c:v>
                </c:pt>
                <c:pt idx="161">
                  <c:v>0.49890513888888893</c:v>
                </c:pt>
                <c:pt idx="162">
                  <c:v>0.49890847222222218</c:v>
                </c:pt>
                <c:pt idx="163">
                  <c:v>0.49891118055555556</c:v>
                </c:pt>
                <c:pt idx="164">
                  <c:v>0.49891446759259256</c:v>
                </c:pt>
                <c:pt idx="165">
                  <c:v>0.49891787037037033</c:v>
                </c:pt>
                <c:pt idx="166">
                  <c:v>0.49892150462962964</c:v>
                </c:pt>
                <c:pt idx="167">
                  <c:v>0.49892519675925923</c:v>
                </c:pt>
                <c:pt idx="168">
                  <c:v>0.49892893518518516</c:v>
                </c:pt>
                <c:pt idx="169">
                  <c:v>0.49893204861111112</c:v>
                </c:pt>
                <c:pt idx="170">
                  <c:v>0.49893615740740738</c:v>
                </c:pt>
                <c:pt idx="171">
                  <c:v>0.49893969907407404</c:v>
                </c:pt>
                <c:pt idx="172">
                  <c:v>0.49894344907407406</c:v>
                </c:pt>
                <c:pt idx="173">
                  <c:v>0.49894656250000002</c:v>
                </c:pt>
                <c:pt idx="174">
                  <c:v>0.49895034722222226</c:v>
                </c:pt>
                <c:pt idx="175">
                  <c:v>0.49895408564814819</c:v>
                </c:pt>
                <c:pt idx="176">
                  <c:v>0.49895761574074071</c:v>
                </c:pt>
                <c:pt idx="177">
                  <c:v>0.49896062499999999</c:v>
                </c:pt>
                <c:pt idx="178">
                  <c:v>0.49896413194444444</c:v>
                </c:pt>
                <c:pt idx="179">
                  <c:v>0.49896737268518515</c:v>
                </c:pt>
                <c:pt idx="180">
                  <c:v>0.49897063657407409</c:v>
                </c:pt>
                <c:pt idx="181">
                  <c:v>0.49897392361111109</c:v>
                </c:pt>
                <c:pt idx="182">
                  <c:v>0.49897736111111107</c:v>
                </c:pt>
                <c:pt idx="183">
                  <c:v>0.49898062500000001</c:v>
                </c:pt>
                <c:pt idx="184">
                  <c:v>0.49898334490740742</c:v>
                </c:pt>
                <c:pt idx="185">
                  <c:v>0.49898658564814813</c:v>
                </c:pt>
                <c:pt idx="186">
                  <c:v>0.49898943287037034</c:v>
                </c:pt>
                <c:pt idx="187">
                  <c:v>0.49899312499999998</c:v>
                </c:pt>
                <c:pt idx="188">
                  <c:v>0.49899673611111112</c:v>
                </c:pt>
                <c:pt idx="189">
                  <c:v>0.49900046296296297</c:v>
                </c:pt>
                <c:pt idx="190">
                  <c:v>0.49900408564814813</c:v>
                </c:pt>
                <c:pt idx="191">
                  <c:v>0.49900702546296299</c:v>
                </c:pt>
                <c:pt idx="192">
                  <c:v>0.49901056712962966</c:v>
                </c:pt>
                <c:pt idx="193">
                  <c:v>0.49901427083333333</c:v>
                </c:pt>
                <c:pt idx="194">
                  <c:v>0.4990180208333333</c:v>
                </c:pt>
                <c:pt idx="195">
                  <c:v>0.49902111111111114</c:v>
                </c:pt>
                <c:pt idx="196">
                  <c:v>0.49902475694444443</c:v>
                </c:pt>
                <c:pt idx="197">
                  <c:v>0.49902836805555556</c:v>
                </c:pt>
                <c:pt idx="198">
                  <c:v>0.49903193287037034</c:v>
                </c:pt>
                <c:pt idx="199">
                  <c:v>0.49903560185185186</c:v>
                </c:pt>
                <c:pt idx="200">
                  <c:v>0.49903828703703706</c:v>
                </c:pt>
                <c:pt idx="201">
                  <c:v>0.49904163194444445</c:v>
                </c:pt>
                <c:pt idx="202">
                  <c:v>0.49904430555555557</c:v>
                </c:pt>
                <c:pt idx="203">
                  <c:v>0.49904766203703704</c:v>
                </c:pt>
                <c:pt idx="204">
                  <c:v>0.49905038194444445</c:v>
                </c:pt>
                <c:pt idx="205">
                  <c:v>0.49905369212962963</c:v>
                </c:pt>
                <c:pt idx="206">
                  <c:v>0.49905723379629635</c:v>
                </c:pt>
                <c:pt idx="207">
                  <c:v>0.49906094907407406</c:v>
                </c:pt>
                <c:pt idx="208">
                  <c:v>0.49906456018518514</c:v>
                </c:pt>
                <c:pt idx="209">
                  <c:v>0.4990675810185185</c:v>
                </c:pt>
                <c:pt idx="210">
                  <c:v>0.49907152777777775</c:v>
                </c:pt>
                <c:pt idx="211">
                  <c:v>0.49907505787037038</c:v>
                </c:pt>
                <c:pt idx="212">
                  <c:v>0.49907858796296295</c:v>
                </c:pt>
                <c:pt idx="213">
                  <c:v>0.49908248842592595</c:v>
                </c:pt>
                <c:pt idx="214">
                  <c:v>0.49908543981481479</c:v>
                </c:pt>
                <c:pt idx="215">
                  <c:v>0.49908940972222221</c:v>
                </c:pt>
                <c:pt idx="216">
                  <c:v>0.49909318287037036</c:v>
                </c:pt>
                <c:pt idx="217">
                  <c:v>0.49909689814814812</c:v>
                </c:pt>
                <c:pt idx="218">
                  <c:v>0.49910005787037037</c:v>
                </c:pt>
                <c:pt idx="219">
                  <c:v>0.49910357638888891</c:v>
                </c:pt>
                <c:pt idx="220">
                  <c:v>0.49910682870370371</c:v>
                </c:pt>
                <c:pt idx="221">
                  <c:v>0.49911004629629629</c:v>
                </c:pt>
                <c:pt idx="222">
                  <c:v>0.499113287037037</c:v>
                </c:pt>
                <c:pt idx="223">
                  <c:v>0.49911658564814815</c:v>
                </c:pt>
                <c:pt idx="224">
                  <c:v>0.49911927083333335</c:v>
                </c:pt>
                <c:pt idx="225">
                  <c:v>0.49912262731481483</c:v>
                </c:pt>
                <c:pt idx="226">
                  <c:v>0.49912528935185185</c:v>
                </c:pt>
                <c:pt idx="227">
                  <c:v>0.49912879629629631</c:v>
                </c:pt>
                <c:pt idx="228">
                  <c:v>0.49913182870370371</c:v>
                </c:pt>
                <c:pt idx="229">
                  <c:v>0.49913550925925926</c:v>
                </c:pt>
                <c:pt idx="230">
                  <c:v>0.49913906250000001</c:v>
                </c:pt>
                <c:pt idx="231">
                  <c:v>0.49914278935185186</c:v>
                </c:pt>
                <c:pt idx="232">
                  <c:v>0.49914605324074074</c:v>
                </c:pt>
                <c:pt idx="233">
                  <c:v>0.49914978009259259</c:v>
                </c:pt>
                <c:pt idx="234">
                  <c:v>0.49915341435185184</c:v>
                </c:pt>
                <c:pt idx="235">
                  <c:v>0.49915695601851851</c:v>
                </c:pt>
                <c:pt idx="236">
                  <c:v>0.49916055555555555</c:v>
                </c:pt>
                <c:pt idx="237">
                  <c:v>0.49916354166666665</c:v>
                </c:pt>
                <c:pt idx="238">
                  <c:v>0.49916718750000005</c:v>
                </c:pt>
                <c:pt idx="239">
                  <c:v>0.49917071759259257</c:v>
                </c:pt>
                <c:pt idx="240">
                  <c:v>0.49917422453703703</c:v>
                </c:pt>
                <c:pt idx="241">
                  <c:v>0.49917751157407403</c:v>
                </c:pt>
                <c:pt idx="242">
                  <c:v>0.4991803125</c:v>
                </c:pt>
                <c:pt idx="243">
                  <c:v>0.49918359953703706</c:v>
                </c:pt>
                <c:pt idx="244">
                  <c:v>0.4991863310185185</c:v>
                </c:pt>
                <c:pt idx="245">
                  <c:v>0.4991895833333333</c:v>
                </c:pt>
                <c:pt idx="246">
                  <c:v>0.49919290509259256</c:v>
                </c:pt>
                <c:pt idx="247">
                  <c:v>0.49919641203703707</c:v>
                </c:pt>
                <c:pt idx="248">
                  <c:v>0.49920015046296301</c:v>
                </c:pt>
                <c:pt idx="249">
                  <c:v>0.49920378472222221</c:v>
                </c:pt>
                <c:pt idx="250">
                  <c:v>0.49920687499999999</c:v>
                </c:pt>
                <c:pt idx="251">
                  <c:v>0.49921087962962968</c:v>
                </c:pt>
                <c:pt idx="252">
                  <c:v>0.49921445601851855</c:v>
                </c:pt>
                <c:pt idx="253">
                  <c:v>0.49921815972222222</c:v>
                </c:pt>
                <c:pt idx="254">
                  <c:v>0.49922135416666663</c:v>
                </c:pt>
                <c:pt idx="255">
                  <c:v>0.4992249768518518</c:v>
                </c:pt>
                <c:pt idx="256">
                  <c:v>0.4992286226851852</c:v>
                </c:pt>
                <c:pt idx="257">
                  <c:v>0.49923225694444445</c:v>
                </c:pt>
                <c:pt idx="258">
                  <c:v>0.49923531249999997</c:v>
                </c:pt>
                <c:pt idx="259">
                  <c:v>0.49923888888888884</c:v>
                </c:pt>
                <c:pt idx="260">
                  <c:v>0.49924246527777777</c:v>
                </c:pt>
                <c:pt idx="261">
                  <c:v>0.49924570601851853</c:v>
                </c:pt>
                <c:pt idx="262">
                  <c:v>0.49924895833333333</c:v>
                </c:pt>
                <c:pt idx="263">
                  <c:v>0.49925228009259254</c:v>
                </c:pt>
                <c:pt idx="264">
                  <c:v>0.49925550925925927</c:v>
                </c:pt>
                <c:pt idx="265">
                  <c:v>0.49925826388888889</c:v>
                </c:pt>
                <c:pt idx="266">
                  <c:v>0.49926156250000003</c:v>
                </c:pt>
                <c:pt idx="267">
                  <c:v>0.49926423611111109</c:v>
                </c:pt>
                <c:pt idx="268">
                  <c:v>0.49926749999999998</c:v>
                </c:pt>
                <c:pt idx="269">
                  <c:v>0.49927057870370373</c:v>
                </c:pt>
                <c:pt idx="270">
                  <c:v>0.49927417824074077</c:v>
                </c:pt>
                <c:pt idx="271">
                  <c:v>0.49927770833333335</c:v>
                </c:pt>
                <c:pt idx="272">
                  <c:v>0.49928141203703702</c:v>
                </c:pt>
                <c:pt idx="273">
                  <c:v>0.4992844212962963</c:v>
                </c:pt>
                <c:pt idx="274">
                  <c:v>0.49928802083333329</c:v>
                </c:pt>
                <c:pt idx="275">
                  <c:v>0.4992916550925926</c:v>
                </c:pt>
                <c:pt idx="276">
                  <c:v>0.49929524305555556</c:v>
                </c:pt>
                <c:pt idx="277">
                  <c:v>0.49929881944444449</c:v>
                </c:pt>
                <c:pt idx="278">
                  <c:v>0.49930189814814813</c:v>
                </c:pt>
                <c:pt idx="279">
                  <c:v>0.49930562500000003</c:v>
                </c:pt>
                <c:pt idx="280">
                  <c:v>0.49930959490740739</c:v>
                </c:pt>
                <c:pt idx="281">
                  <c:v>0.49931334490740742</c:v>
                </c:pt>
                <c:pt idx="282">
                  <c:v>0.49931629629629631</c:v>
                </c:pt>
                <c:pt idx="283">
                  <c:v>0.49931965277777773</c:v>
                </c:pt>
                <c:pt idx="284">
                  <c:v>0.49932247685185183</c:v>
                </c:pt>
                <c:pt idx="285">
                  <c:v>0.49932590277777783</c:v>
                </c:pt>
                <c:pt idx="286">
                  <c:v>0.49932923611111107</c:v>
                </c:pt>
                <c:pt idx="287">
                  <c:v>0.49933263888888885</c:v>
                </c:pt>
                <c:pt idx="288">
                  <c:v>0.49933633101851854</c:v>
                </c:pt>
                <c:pt idx="289">
                  <c:v>0.49934032407407408</c:v>
                </c:pt>
                <c:pt idx="290">
                  <c:v>0.49934398148148151</c:v>
                </c:pt>
                <c:pt idx="291">
                  <c:v>0.49934780092592596</c:v>
                </c:pt>
                <c:pt idx="292">
                  <c:v>0.49935150462962968</c:v>
                </c:pt>
                <c:pt idx="293">
                  <c:v>0.49935469907407404</c:v>
                </c:pt>
                <c:pt idx="294">
                  <c:v>0.49935851851851853</c:v>
                </c:pt>
                <c:pt idx="295">
                  <c:v>0.49936238425925922</c:v>
                </c:pt>
                <c:pt idx="296">
                  <c:v>0.49936550925925927</c:v>
                </c:pt>
                <c:pt idx="297">
                  <c:v>0.49936939814814818</c:v>
                </c:pt>
                <c:pt idx="298">
                  <c:v>0.49937314814814809</c:v>
                </c:pt>
                <c:pt idx="299">
                  <c:v>0.49937695601851856</c:v>
                </c:pt>
                <c:pt idx="300">
                  <c:v>0.49938023148148147</c:v>
                </c:pt>
                <c:pt idx="301">
                  <c:v>0.49938362268518516</c:v>
                </c:pt>
                <c:pt idx="302">
                  <c:v>0.49938716435185188</c:v>
                </c:pt>
                <c:pt idx="303">
                  <c:v>0.49939056712962965</c:v>
                </c:pt>
                <c:pt idx="304">
                  <c:v>0.49939398148148145</c:v>
                </c:pt>
                <c:pt idx="305">
                  <c:v>0.49939741898148143</c:v>
                </c:pt>
                <c:pt idx="306">
                  <c:v>0.49940021990740741</c:v>
                </c:pt>
                <c:pt idx="307">
                  <c:v>0.49940376157407407</c:v>
                </c:pt>
                <c:pt idx="308">
                  <c:v>0.49940728009259261</c:v>
                </c:pt>
                <c:pt idx="309">
                  <c:v>0.49941099537037043</c:v>
                </c:pt>
                <c:pt idx="310">
                  <c:v>0.49941489583333332</c:v>
                </c:pt>
                <c:pt idx="311">
                  <c:v>0.49941796296296298</c:v>
                </c:pt>
                <c:pt idx="312">
                  <c:v>0.49942180555555554</c:v>
                </c:pt>
                <c:pt idx="313">
                  <c:v>0.49942572916666667</c:v>
                </c:pt>
                <c:pt idx="314">
                  <c:v>0.49942935185185183</c:v>
                </c:pt>
                <c:pt idx="315">
                  <c:v>0.49943248842592597</c:v>
                </c:pt>
                <c:pt idx="316">
                  <c:v>0.49943627314814815</c:v>
                </c:pt>
                <c:pt idx="317">
                  <c:v>0.49943997685185182</c:v>
                </c:pt>
                <c:pt idx="318">
                  <c:v>0.49944393518518515</c:v>
                </c:pt>
                <c:pt idx="319">
                  <c:v>0.49944699074074078</c:v>
                </c:pt>
                <c:pt idx="320">
                  <c:v>0.49945090277777776</c:v>
                </c:pt>
                <c:pt idx="321">
                  <c:v>0.49945447916666663</c:v>
                </c:pt>
                <c:pt idx="322">
                  <c:v>0.4994578009259259</c:v>
                </c:pt>
                <c:pt idx="323">
                  <c:v>0.49946047453703701</c:v>
                </c:pt>
                <c:pt idx="324">
                  <c:v>0.49946377314814816</c:v>
                </c:pt>
                <c:pt idx="325">
                  <c:v>0.49946655092592596</c:v>
                </c:pt>
                <c:pt idx="326">
                  <c:v>0.49946989583333329</c:v>
                </c:pt>
                <c:pt idx="327">
                  <c:v>0.49947276620370373</c:v>
                </c:pt>
                <c:pt idx="328">
                  <c:v>0.49947658564814817</c:v>
                </c:pt>
                <c:pt idx="329">
                  <c:v>0.49948025462962958</c:v>
                </c:pt>
                <c:pt idx="330">
                  <c:v>0.49948372685185188</c:v>
                </c:pt>
                <c:pt idx="331">
                  <c:v>0.49948732638888887</c:v>
                </c:pt>
                <c:pt idx="332">
                  <c:v>0.4994906481481482</c:v>
                </c:pt>
                <c:pt idx="333">
                  <c:v>0.49949437499999999</c:v>
                </c:pt>
                <c:pt idx="334">
                  <c:v>0.49949810185185184</c:v>
                </c:pt>
                <c:pt idx="335">
                  <c:v>0.49950174768518524</c:v>
                </c:pt>
                <c:pt idx="336">
                  <c:v>0.4995049305555555</c:v>
                </c:pt>
                <c:pt idx="337">
                  <c:v>0.49950886574074072</c:v>
                </c:pt>
                <c:pt idx="338">
                  <c:v>0.49951271990740742</c:v>
                </c:pt>
                <c:pt idx="339">
                  <c:v>0.49951651620370369</c:v>
                </c:pt>
                <c:pt idx="340">
                  <c:v>0.49951968750000003</c:v>
                </c:pt>
                <c:pt idx="341">
                  <c:v>0.49952303240740742</c:v>
                </c:pt>
                <c:pt idx="342">
                  <c:v>0.49952645833333337</c:v>
                </c:pt>
                <c:pt idx="343">
                  <c:v>0.49952991898148147</c:v>
                </c:pt>
                <c:pt idx="344">
                  <c:v>0.49953324074074074</c:v>
                </c:pt>
                <c:pt idx="345">
                  <c:v>0.4995360069444445</c:v>
                </c:pt>
                <c:pt idx="346">
                  <c:v>0.49953931712962962</c:v>
                </c:pt>
                <c:pt idx="347">
                  <c:v>0.49954212962962963</c:v>
                </c:pt>
                <c:pt idx="348">
                  <c:v>0.49954556712962961</c:v>
                </c:pt>
                <c:pt idx="349">
                  <c:v>0.49954947916666664</c:v>
                </c:pt>
                <c:pt idx="350">
                  <c:v>0.49955317129629634</c:v>
                </c:pt>
                <c:pt idx="351">
                  <c:v>0.49955687499999996</c:v>
                </c:pt>
                <c:pt idx="352">
                  <c:v>0.4995599652777778</c:v>
                </c:pt>
                <c:pt idx="353">
                  <c:v>0.49956369212962964</c:v>
                </c:pt>
                <c:pt idx="354">
                  <c:v>0.4995676273148148</c:v>
                </c:pt>
                <c:pt idx="355">
                  <c:v>0.49957128472222223</c:v>
                </c:pt>
                <c:pt idx="356">
                  <c:v>0.49957432870370372</c:v>
                </c:pt>
                <c:pt idx="357">
                  <c:v>0.49957829861111108</c:v>
                </c:pt>
                <c:pt idx="358">
                  <c:v>0.49958194444444448</c:v>
                </c:pt>
                <c:pt idx="359">
                  <c:v>0.49958574074074075</c:v>
                </c:pt>
                <c:pt idx="360">
                  <c:v>0.49958892361111112</c:v>
                </c:pt>
                <c:pt idx="361">
                  <c:v>0.49959265046296292</c:v>
                </c:pt>
                <c:pt idx="362">
                  <c:v>0.49959608796296301</c:v>
                </c:pt>
                <c:pt idx="363">
                  <c:v>0.49959947916666669</c:v>
                </c:pt>
                <c:pt idx="364">
                  <c:v>0.49960285879629635</c:v>
                </c:pt>
                <c:pt idx="365">
                  <c:v>0.499605625</c:v>
                </c:pt>
                <c:pt idx="366">
                  <c:v>0.49960891203703706</c:v>
                </c:pt>
                <c:pt idx="367">
                  <c:v>0.4996116435185185</c:v>
                </c:pt>
                <c:pt idx="368">
                  <c:v>0.49961530092592593</c:v>
                </c:pt>
                <c:pt idx="369">
                  <c:v>0.49961885416666668</c:v>
                </c:pt>
                <c:pt idx="370">
                  <c:v>0.49962252314814815</c:v>
                </c:pt>
                <c:pt idx="371">
                  <c:v>0.49962623842592596</c:v>
                </c:pt>
                <c:pt idx="372">
                  <c:v>0.49962934027777778</c:v>
                </c:pt>
                <c:pt idx="373">
                  <c:v>0.49963311342592592</c:v>
                </c:pt>
                <c:pt idx="374">
                  <c:v>0.49963679398148148</c:v>
                </c:pt>
                <c:pt idx="375">
                  <c:v>0.49964047453703703</c:v>
                </c:pt>
                <c:pt idx="376">
                  <c:v>0.49964364583333332</c:v>
                </c:pt>
                <c:pt idx="377">
                  <c:v>0.49964746527777781</c:v>
                </c:pt>
                <c:pt idx="378">
                  <c:v>0.49965105324074077</c:v>
                </c:pt>
                <c:pt idx="379">
                  <c:v>0.49965465277777782</c:v>
                </c:pt>
                <c:pt idx="380">
                  <c:v>0.49965818287037034</c:v>
                </c:pt>
                <c:pt idx="381">
                  <c:v>0.49966087962962963</c:v>
                </c:pt>
                <c:pt idx="382">
                  <c:v>0.49966418981481481</c:v>
                </c:pt>
                <c:pt idx="383">
                  <c:v>0.49966685185185183</c:v>
                </c:pt>
                <c:pt idx="384">
                  <c:v>0.49967015046296298</c:v>
                </c:pt>
                <c:pt idx="385">
                  <c:v>0.49967349537037037</c:v>
                </c:pt>
                <c:pt idx="386">
                  <c:v>0.49967687500000002</c:v>
                </c:pt>
                <c:pt idx="387">
                  <c:v>0.49968024305555558</c:v>
                </c:pt>
                <c:pt idx="388">
                  <c:v>0.49968371527777777</c:v>
                </c:pt>
                <c:pt idx="389">
                  <c:v>0.49968677083333329</c:v>
                </c:pt>
                <c:pt idx="390">
                  <c:v>0.49969053240740741</c:v>
                </c:pt>
                <c:pt idx="391">
                  <c:v>0.49969431712962958</c:v>
                </c:pt>
                <c:pt idx="392">
                  <c:v>0.49969791666666663</c:v>
                </c:pt>
                <c:pt idx="393">
                  <c:v>0.49970160879629627</c:v>
                </c:pt>
                <c:pt idx="394">
                  <c:v>0.49970465277777776</c:v>
                </c:pt>
                <c:pt idx="395">
                  <c:v>0.4997083449074074</c:v>
                </c:pt>
                <c:pt idx="396">
                  <c:v>0.49971196759259257</c:v>
                </c:pt>
                <c:pt idx="397">
                  <c:v>0.49971556712962961</c:v>
                </c:pt>
                <c:pt idx="398">
                  <c:v>0.49971868055555557</c:v>
                </c:pt>
                <c:pt idx="399">
                  <c:v>0.49972237268518516</c:v>
                </c:pt>
                <c:pt idx="400">
                  <c:v>0.49972593749999999</c:v>
                </c:pt>
                <c:pt idx="401">
                  <c:v>0.49972953703703699</c:v>
                </c:pt>
                <c:pt idx="402">
                  <c:v>0.49973288194444443</c:v>
                </c:pt>
                <c:pt idx="403">
                  <c:v>0.49973579861111111</c:v>
                </c:pt>
                <c:pt idx="404">
                  <c:v>0.4997390625</c:v>
                </c:pt>
                <c:pt idx="405">
                  <c:v>0.49974185185185188</c:v>
                </c:pt>
                <c:pt idx="406">
                  <c:v>0.49974517361111109</c:v>
                </c:pt>
                <c:pt idx="407">
                  <c:v>0.49974791666666668</c:v>
                </c:pt>
                <c:pt idx="408">
                  <c:v>0.49975122685185186</c:v>
                </c:pt>
                <c:pt idx="409">
                  <c:v>0.49975478009259261</c:v>
                </c:pt>
                <c:pt idx="410">
                  <c:v>0.49975858796296296</c:v>
                </c:pt>
                <c:pt idx="411">
                  <c:v>0.49976208333333333</c:v>
                </c:pt>
                <c:pt idx="412">
                  <c:v>0.49976525462962962</c:v>
                </c:pt>
                <c:pt idx="413">
                  <c:v>0.4997688657407407</c:v>
                </c:pt>
                <c:pt idx="414">
                  <c:v>0.49977253472222222</c:v>
                </c:pt>
                <c:pt idx="415">
                  <c:v>0.49977633101851854</c:v>
                </c:pt>
                <c:pt idx="416">
                  <c:v>0.49977940972222218</c:v>
                </c:pt>
                <c:pt idx="417">
                  <c:v>0.49978299768518514</c:v>
                </c:pt>
                <c:pt idx="418">
                  <c:v>0.49978655092592589</c:v>
                </c:pt>
                <c:pt idx="419">
                  <c:v>0.49979024305555558</c:v>
                </c:pt>
                <c:pt idx="420">
                  <c:v>0.49979376157407412</c:v>
                </c:pt>
                <c:pt idx="421">
                  <c:v>0.499796724537037</c:v>
                </c:pt>
                <c:pt idx="422">
                  <c:v>0.49980003472222223</c:v>
                </c:pt>
                <c:pt idx="423">
                  <c:v>0.49980271990740738</c:v>
                </c:pt>
                <c:pt idx="424">
                  <c:v>0.49980601851851852</c:v>
                </c:pt>
                <c:pt idx="425">
                  <c:v>0.4998092939814815</c:v>
                </c:pt>
                <c:pt idx="426">
                  <c:v>0.49981271990740739</c:v>
                </c:pt>
                <c:pt idx="427">
                  <c:v>0.49981601851851853</c:v>
                </c:pt>
                <c:pt idx="428">
                  <c:v>0.4998193865740741</c:v>
                </c:pt>
                <c:pt idx="429">
                  <c:v>0.49982270833333331</c:v>
                </c:pt>
                <c:pt idx="430">
                  <c:v>0.49982582175925927</c:v>
                </c:pt>
                <c:pt idx="431">
                  <c:v>0.49982987268518514</c:v>
                </c:pt>
                <c:pt idx="432">
                  <c:v>0.49983375000000002</c:v>
                </c:pt>
                <c:pt idx="433">
                  <c:v>0.49983762731481485</c:v>
                </c:pt>
                <c:pt idx="434">
                  <c:v>0.49984093749999997</c:v>
                </c:pt>
                <c:pt idx="435">
                  <c:v>0.49984456018518514</c:v>
                </c:pt>
                <c:pt idx="436">
                  <c:v>0.49984817129629633</c:v>
                </c:pt>
                <c:pt idx="437">
                  <c:v>0.49985184027777779</c:v>
                </c:pt>
                <c:pt idx="438">
                  <c:v>0.49985502314814817</c:v>
                </c:pt>
                <c:pt idx="439">
                  <c:v>0.49985875000000002</c:v>
                </c:pt>
                <c:pt idx="440">
                  <c:v>0.49986233796296298</c:v>
                </c:pt>
                <c:pt idx="441">
                  <c:v>0.49986583333333329</c:v>
                </c:pt>
                <c:pt idx="442">
                  <c:v>0.49986951388888889</c:v>
                </c:pt>
                <c:pt idx="443">
                  <c:v>0.49987223379629625</c:v>
                </c:pt>
                <c:pt idx="444">
                  <c:v>0.49987554398148148</c:v>
                </c:pt>
                <c:pt idx="445">
                  <c:v>0.49987885416666672</c:v>
                </c:pt>
                <c:pt idx="446">
                  <c:v>0.49988217592592593</c:v>
                </c:pt>
                <c:pt idx="447">
                  <c:v>0.49988547453703708</c:v>
                </c:pt>
                <c:pt idx="448">
                  <c:v>0.49988887731481485</c:v>
                </c:pt>
                <c:pt idx="449">
                  <c:v>0.49989263888888891</c:v>
                </c:pt>
                <c:pt idx="450">
                  <c:v>0.49989574074074072</c:v>
                </c:pt>
                <c:pt idx="451">
                  <c:v>0.49989972222222218</c:v>
                </c:pt>
                <c:pt idx="452">
                  <c:v>0.49990332175925922</c:v>
                </c:pt>
                <c:pt idx="453">
                  <c:v>0.49990703703703704</c:v>
                </c:pt>
                <c:pt idx="454">
                  <c:v>0.49991003472222223</c:v>
                </c:pt>
                <c:pt idx="455">
                  <c:v>0.49991381944444441</c:v>
                </c:pt>
                <c:pt idx="456">
                  <c:v>0.49991747685185189</c:v>
                </c:pt>
                <c:pt idx="457">
                  <c:v>0.49992120370370369</c:v>
                </c:pt>
                <c:pt idx="458">
                  <c:v>0.49992430555555556</c:v>
                </c:pt>
                <c:pt idx="459">
                  <c:v>0.49992802083333338</c:v>
                </c:pt>
                <c:pt idx="460">
                  <c:v>0.49993177083333334</c:v>
                </c:pt>
                <c:pt idx="461">
                  <c:v>0.4999356597222222</c:v>
                </c:pt>
                <c:pt idx="462">
                  <c:v>0.49993836805555558</c:v>
                </c:pt>
                <c:pt idx="463">
                  <c:v>0.49994177083333335</c:v>
                </c:pt>
                <c:pt idx="464">
                  <c:v>0.4999444560185185</c:v>
                </c:pt>
                <c:pt idx="465">
                  <c:v>0.49994782407407407</c:v>
                </c:pt>
                <c:pt idx="466">
                  <c:v>0.49995109953703704</c:v>
                </c:pt>
                <c:pt idx="467">
                  <c:v>0.49995444444444442</c:v>
                </c:pt>
                <c:pt idx="468">
                  <c:v>0.49995771990740739</c:v>
                </c:pt>
                <c:pt idx="469">
                  <c:v>0.49996104166666666</c:v>
                </c:pt>
                <c:pt idx="470">
                  <c:v>0.49996505787037032</c:v>
                </c:pt>
                <c:pt idx="471">
                  <c:v>0.49996803240740739</c:v>
                </c:pt>
                <c:pt idx="472">
                  <c:v>0.49997173611111112</c:v>
                </c:pt>
                <c:pt idx="473">
                  <c:v>0.49997548611111114</c:v>
                </c:pt>
                <c:pt idx="474">
                  <c:v>0.49997902777777781</c:v>
                </c:pt>
                <c:pt idx="475">
                  <c:v>0.49998224537037039</c:v>
                </c:pt>
                <c:pt idx="476">
                  <c:v>0.49998593749999998</c:v>
                </c:pt>
                <c:pt idx="477">
                  <c:v>0.49998946759259261</c:v>
                </c:pt>
                <c:pt idx="478">
                  <c:v>0.49999326388888887</c:v>
                </c:pt>
                <c:pt idx="479">
                  <c:v>0.49999636574074074</c:v>
                </c:pt>
                <c:pt idx="480">
                  <c:v>0.50000001157407403</c:v>
                </c:pt>
                <c:pt idx="481">
                  <c:v>0.50000371527777776</c:v>
                </c:pt>
                <c:pt idx="482">
                  <c:v>0.50000740740740734</c:v>
                </c:pt>
                <c:pt idx="483">
                  <c:v>0.5000110532407408</c:v>
                </c:pt>
                <c:pt idx="484">
                  <c:v>0.50001387731481484</c:v>
                </c:pt>
                <c:pt idx="485">
                  <c:v>0.50001736111111106</c:v>
                </c:pt>
                <c:pt idx="486">
                  <c:v>0.50002071759259259</c:v>
                </c:pt>
                <c:pt idx="487">
                  <c:v>0.50002417824074075</c:v>
                </c:pt>
                <c:pt idx="488">
                  <c:v>0.50002761574074073</c:v>
                </c:pt>
                <c:pt idx="489">
                  <c:v>0.50003150462962964</c:v>
                </c:pt>
                <c:pt idx="490">
                  <c:v>0.50003471064814808</c:v>
                </c:pt>
                <c:pt idx="491">
                  <c:v>0.50003853009259258</c:v>
                </c:pt>
                <c:pt idx="492">
                  <c:v>0.50004225694444437</c:v>
                </c:pt>
                <c:pt idx="493">
                  <c:v>0.50004615740740743</c:v>
                </c:pt>
                <c:pt idx="494">
                  <c:v>0.50004983796296298</c:v>
                </c:pt>
                <c:pt idx="495">
                  <c:v>0.50005350694444439</c:v>
                </c:pt>
                <c:pt idx="496">
                  <c:v>0.50005729166666668</c:v>
                </c:pt>
                <c:pt idx="497">
                  <c:v>0.50006046296296291</c:v>
                </c:pt>
                <c:pt idx="498">
                  <c:v>0.50006431712962962</c:v>
                </c:pt>
                <c:pt idx="499">
                  <c:v>0.50006811342592594</c:v>
                </c:pt>
                <c:pt idx="500">
                  <c:v>0.50007189814814812</c:v>
                </c:pt>
                <c:pt idx="501">
                  <c:v>0.50007509259259264</c:v>
                </c:pt>
                <c:pt idx="502">
                  <c:v>0.5000784606481482</c:v>
                </c:pt>
                <c:pt idx="503">
                  <c:v>0.50008185185185183</c:v>
                </c:pt>
                <c:pt idx="504">
                  <c:v>0.50008541666666673</c:v>
                </c:pt>
                <c:pt idx="505">
                  <c:v>0.50008899305555554</c:v>
                </c:pt>
                <c:pt idx="506">
                  <c:v>0.50009201388888891</c:v>
                </c:pt>
                <c:pt idx="507">
                  <c:v>0.50009575231481485</c:v>
                </c:pt>
                <c:pt idx="508">
                  <c:v>0.50009910879629627</c:v>
                </c:pt>
                <c:pt idx="509">
                  <c:v>0.5001024652777778</c:v>
                </c:pt>
                <c:pt idx="510">
                  <c:v>0.50010609953703711</c:v>
                </c:pt>
                <c:pt idx="511">
                  <c:v>0.50010918981481478</c:v>
                </c:pt>
                <c:pt idx="512">
                  <c:v>0.50011287037037044</c:v>
                </c:pt>
                <c:pt idx="513">
                  <c:v>0.5001166203703703</c:v>
                </c:pt>
                <c:pt idx="514">
                  <c:v>0.50012030092592596</c:v>
                </c:pt>
                <c:pt idx="515">
                  <c:v>0.50012400462962969</c:v>
                </c:pt>
                <c:pt idx="516">
                  <c:v>0.50012711805555554</c:v>
                </c:pt>
                <c:pt idx="517">
                  <c:v>0.50013094907407407</c:v>
                </c:pt>
                <c:pt idx="518">
                  <c:v>0.50013467592592586</c:v>
                </c:pt>
                <c:pt idx="519">
                  <c:v>0.50013847222222219</c:v>
                </c:pt>
                <c:pt idx="520">
                  <c:v>0.50014164351851853</c:v>
                </c:pt>
                <c:pt idx="521">
                  <c:v>0.5001453935185185</c:v>
                </c:pt>
                <c:pt idx="522">
                  <c:v>0.50014916666666664</c:v>
                </c:pt>
                <c:pt idx="523">
                  <c:v>0.50015265046296298</c:v>
                </c:pt>
                <c:pt idx="524">
                  <c:v>0.5001555324074074</c:v>
                </c:pt>
                <c:pt idx="525">
                  <c:v>0.50015896990740738</c:v>
                </c:pt>
                <c:pt idx="526">
                  <c:v>0.50016185185185191</c:v>
                </c:pt>
                <c:pt idx="527">
                  <c:v>0.50016523148148151</c:v>
                </c:pt>
                <c:pt idx="528">
                  <c:v>0.50016884259259264</c:v>
                </c:pt>
                <c:pt idx="529">
                  <c:v>0.50017258101851858</c:v>
                </c:pt>
                <c:pt idx="530">
                  <c:v>0.50017575231481481</c:v>
                </c:pt>
                <c:pt idx="531">
                  <c:v>0.50017957175925931</c:v>
                </c:pt>
                <c:pt idx="532">
                  <c:v>0.50018321759259254</c:v>
                </c:pt>
                <c:pt idx="533">
                  <c:v>0.50018685185185185</c:v>
                </c:pt>
                <c:pt idx="534">
                  <c:v>0.50019024305555548</c:v>
                </c:pt>
                <c:pt idx="535">
                  <c:v>0.5001931828703704</c:v>
                </c:pt>
                <c:pt idx="536">
                  <c:v>0.50019695601851855</c:v>
                </c:pt>
                <c:pt idx="537">
                  <c:v>0.50020061342592592</c:v>
                </c:pt>
                <c:pt idx="538">
                  <c:v>0.50020434027777771</c:v>
                </c:pt>
                <c:pt idx="539">
                  <c:v>0.50020796296296299</c:v>
                </c:pt>
                <c:pt idx="540">
                  <c:v>0.50021099537037039</c:v>
                </c:pt>
                <c:pt idx="541">
                  <c:v>0.50021475694444451</c:v>
                </c:pt>
                <c:pt idx="542">
                  <c:v>0.50021818287037034</c:v>
                </c:pt>
                <c:pt idx="543">
                  <c:v>0.50022160879629629</c:v>
                </c:pt>
                <c:pt idx="544">
                  <c:v>0.50022504629629627</c:v>
                </c:pt>
                <c:pt idx="545">
                  <c:v>0.50022791666666666</c:v>
                </c:pt>
                <c:pt idx="546">
                  <c:v>0.50023135416666664</c:v>
                </c:pt>
                <c:pt idx="547">
                  <c:v>0.50023476851851856</c:v>
                </c:pt>
                <c:pt idx="548">
                  <c:v>0.5002381944444444</c:v>
                </c:pt>
                <c:pt idx="549">
                  <c:v>0.50024155092592593</c:v>
                </c:pt>
                <c:pt idx="550">
                  <c:v>0.50024515046296292</c:v>
                </c:pt>
                <c:pt idx="551">
                  <c:v>0.50024828703703705</c:v>
                </c:pt>
                <c:pt idx="552">
                  <c:v>0.50025203703703702</c:v>
                </c:pt>
                <c:pt idx="553">
                  <c:v>0.50025571759259257</c:v>
                </c:pt>
                <c:pt idx="554">
                  <c:v>0.50025932870370371</c:v>
                </c:pt>
                <c:pt idx="555">
                  <c:v>0.5002624537037037</c:v>
                </c:pt>
                <c:pt idx="556">
                  <c:v>0.5002663078703703</c:v>
                </c:pt>
                <c:pt idx="557">
                  <c:v>0.50026984953703701</c:v>
                </c:pt>
                <c:pt idx="558">
                  <c:v>0.50027361111111113</c:v>
                </c:pt>
                <c:pt idx="559">
                  <c:v>0.50027731481481486</c:v>
                </c:pt>
                <c:pt idx="560">
                  <c:v>0.50028056712962965</c:v>
                </c:pt>
                <c:pt idx="561">
                  <c:v>0.50028435185185183</c:v>
                </c:pt>
                <c:pt idx="562">
                  <c:v>0.50028807870370373</c:v>
                </c:pt>
                <c:pt idx="563">
                  <c:v>0.50029137731481488</c:v>
                </c:pt>
                <c:pt idx="564">
                  <c:v>0.50029409722222218</c:v>
                </c:pt>
                <c:pt idx="565">
                  <c:v>0.50029740740740747</c:v>
                </c:pt>
                <c:pt idx="566">
                  <c:v>0.50030016203703698</c:v>
                </c:pt>
                <c:pt idx="567">
                  <c:v>0.50030349537037033</c:v>
                </c:pt>
                <c:pt idx="568">
                  <c:v>0.50030623842592592</c:v>
                </c:pt>
                <c:pt idx="569">
                  <c:v>0.50031010416666666</c:v>
                </c:pt>
                <c:pt idx="570">
                  <c:v>0.50031390046296298</c:v>
                </c:pt>
                <c:pt idx="571">
                  <c:v>0.50031755787037036</c:v>
                </c:pt>
                <c:pt idx="572">
                  <c:v>0.50032062499999996</c:v>
                </c:pt>
                <c:pt idx="573">
                  <c:v>0.50032439814814811</c:v>
                </c:pt>
                <c:pt idx="574">
                  <c:v>0.50032806712962963</c:v>
                </c:pt>
                <c:pt idx="575">
                  <c:v>0.50033170138888894</c:v>
                </c:pt>
                <c:pt idx="576">
                  <c:v>0.50033534722222217</c:v>
                </c:pt>
                <c:pt idx="577">
                  <c:v>0.50033840277777775</c:v>
                </c:pt>
                <c:pt idx="578">
                  <c:v>0.50034226851851848</c:v>
                </c:pt>
                <c:pt idx="579">
                  <c:v>0.50034579861111117</c:v>
                </c:pt>
                <c:pt idx="580">
                  <c:v>0.5003496643518518</c:v>
                </c:pt>
                <c:pt idx="581">
                  <c:v>0.5003526967592592</c:v>
                </c:pt>
                <c:pt idx="582">
                  <c:v>0.50035600694444449</c:v>
                </c:pt>
                <c:pt idx="583">
                  <c:v>0.50035936342592591</c:v>
                </c:pt>
                <c:pt idx="584">
                  <c:v>0.50036267361111109</c:v>
                </c:pt>
                <c:pt idx="585">
                  <c:v>0.50036608796296289</c:v>
                </c:pt>
                <c:pt idx="586">
                  <c:v>0.50036943287037039</c:v>
                </c:pt>
                <c:pt idx="587">
                  <c:v>0.50037223379629625</c:v>
                </c:pt>
                <c:pt idx="588">
                  <c:v>0.50037556712962961</c:v>
                </c:pt>
                <c:pt idx="589">
                  <c:v>0.50037833333333337</c:v>
                </c:pt>
                <c:pt idx="590">
                  <c:v>0.50038214120370372</c:v>
                </c:pt>
                <c:pt idx="591">
                  <c:v>0.50038571759259265</c:v>
                </c:pt>
                <c:pt idx="592">
                  <c:v>0.50038959490740742</c:v>
                </c:pt>
                <c:pt idx="593">
                  <c:v>0.50039312499999999</c:v>
                </c:pt>
                <c:pt idx="594">
                  <c:v>0.5003961921296296</c:v>
                </c:pt>
                <c:pt idx="595">
                  <c:v>0.50039993055555554</c:v>
                </c:pt>
                <c:pt idx="596">
                  <c:v>0.50040350694444446</c:v>
                </c:pt>
                <c:pt idx="597">
                  <c:v>0.5004073726851852</c:v>
                </c:pt>
                <c:pt idx="598">
                  <c:v>0.50041039351851857</c:v>
                </c:pt>
                <c:pt idx="599">
                  <c:v>0.50041431712962969</c:v>
                </c:pt>
                <c:pt idx="600">
                  <c:v>0.50041796296296293</c:v>
                </c:pt>
                <c:pt idx="601">
                  <c:v>0.50042156250000003</c:v>
                </c:pt>
                <c:pt idx="602">
                  <c:v>0.50042456018518522</c:v>
                </c:pt>
                <c:pt idx="603">
                  <c:v>0.50042807870370376</c:v>
                </c:pt>
                <c:pt idx="604">
                  <c:v>0.50043142361111115</c:v>
                </c:pt>
                <c:pt idx="605">
                  <c:v>0.50043493055555555</c:v>
                </c:pt>
                <c:pt idx="606">
                  <c:v>0.50043832175925929</c:v>
                </c:pt>
                <c:pt idx="607">
                  <c:v>0.50044175925925927</c:v>
                </c:pt>
                <c:pt idx="608">
                  <c:v>0.50044449074074071</c:v>
                </c:pt>
                <c:pt idx="609">
                  <c:v>0.50044877314814817</c:v>
                </c:pt>
                <c:pt idx="610">
                  <c:v>0.50045243055555555</c:v>
                </c:pt>
                <c:pt idx="611">
                  <c:v>0.50045608796296304</c:v>
                </c:pt>
                <c:pt idx="612">
                  <c:v>0.50045975694444444</c:v>
                </c:pt>
                <c:pt idx="613">
                  <c:v>0.50046287037037041</c:v>
                </c:pt>
                <c:pt idx="614">
                  <c:v>0.50046667824074076</c:v>
                </c:pt>
                <c:pt idx="615">
                  <c:v>0.5004703240740741</c:v>
                </c:pt>
                <c:pt idx="616">
                  <c:v>0.5004740856481481</c:v>
                </c:pt>
                <c:pt idx="617">
                  <c:v>0.50047719907407406</c:v>
                </c:pt>
                <c:pt idx="618">
                  <c:v>0.50048113425925933</c:v>
                </c:pt>
                <c:pt idx="619">
                  <c:v>0.50048478009259256</c:v>
                </c:pt>
                <c:pt idx="620">
                  <c:v>0.5004886458333333</c:v>
                </c:pt>
                <c:pt idx="621">
                  <c:v>0.50049167824074081</c:v>
                </c:pt>
                <c:pt idx="622">
                  <c:v>0.50049510416666665</c:v>
                </c:pt>
                <c:pt idx="623">
                  <c:v>0.50049841435185183</c:v>
                </c:pt>
                <c:pt idx="624">
                  <c:v>0.50050175925925922</c:v>
                </c:pt>
                <c:pt idx="625">
                  <c:v>0.50050511574074075</c:v>
                </c:pt>
                <c:pt idx="626">
                  <c:v>0.50050843750000007</c:v>
                </c:pt>
                <c:pt idx="627">
                  <c:v>0.50051128472222228</c:v>
                </c:pt>
                <c:pt idx="628">
                  <c:v>0.50051462962962956</c:v>
                </c:pt>
                <c:pt idx="629">
                  <c:v>0.50051745370370371</c:v>
                </c:pt>
                <c:pt idx="630">
                  <c:v>0.50052122685185185</c:v>
                </c:pt>
                <c:pt idx="631">
                  <c:v>0.50052509259259259</c:v>
                </c:pt>
                <c:pt idx="632">
                  <c:v>0.50052915509259266</c:v>
                </c:pt>
                <c:pt idx="633">
                  <c:v>0.50053216435185188</c:v>
                </c:pt>
                <c:pt idx="634">
                  <c:v>0.50053597222222224</c:v>
                </c:pt>
                <c:pt idx="635">
                  <c:v>0.50053954861111116</c:v>
                </c:pt>
                <c:pt idx="636">
                  <c:v>0.5005432291666666</c:v>
                </c:pt>
                <c:pt idx="637">
                  <c:v>0.50054638888888892</c:v>
                </c:pt>
                <c:pt idx="638">
                  <c:v>0.50055013888888888</c:v>
                </c:pt>
                <c:pt idx="639">
                  <c:v>0.50055386574074079</c:v>
                </c:pt>
                <c:pt idx="640">
                  <c:v>0.50055746527777778</c:v>
                </c:pt>
                <c:pt idx="641">
                  <c:v>0.50056054398148142</c:v>
                </c:pt>
                <c:pt idx="642">
                  <c:v>0.50056439814814813</c:v>
                </c:pt>
                <c:pt idx="643">
                  <c:v>0.50056778935185187</c:v>
                </c:pt>
                <c:pt idx="644">
                  <c:v>0.50057119212962964</c:v>
                </c:pt>
                <c:pt idx="645">
                  <c:v>0.50057451388888896</c:v>
                </c:pt>
                <c:pt idx="646">
                  <c:v>0.50057792824074077</c:v>
                </c:pt>
                <c:pt idx="647">
                  <c:v>0.50058069444444442</c:v>
                </c:pt>
                <c:pt idx="648">
                  <c:v>0.50058402777777777</c:v>
                </c:pt>
                <c:pt idx="649">
                  <c:v>0.50058723379629633</c:v>
                </c:pt>
                <c:pt idx="650">
                  <c:v>0.5005909837962963</c:v>
                </c:pt>
                <c:pt idx="651">
                  <c:v>0.50059474537037041</c:v>
                </c:pt>
                <c:pt idx="652">
                  <c:v>0.50059858796296297</c:v>
                </c:pt>
                <c:pt idx="653">
                  <c:v>0.50060180555555556</c:v>
                </c:pt>
                <c:pt idx="654">
                  <c:v>0.50060556712962956</c:v>
                </c:pt>
                <c:pt idx="655">
                  <c:v>0.50060927083333329</c:v>
                </c:pt>
                <c:pt idx="656">
                  <c:v>0.5006129050925926</c:v>
                </c:pt>
                <c:pt idx="657">
                  <c:v>0.50061600694444441</c:v>
                </c:pt>
                <c:pt idx="658">
                  <c:v>0.50061966435185179</c:v>
                </c:pt>
                <c:pt idx="659">
                  <c:v>0.50062350694444446</c:v>
                </c:pt>
                <c:pt idx="660">
                  <c:v>0.50062714120370366</c:v>
                </c:pt>
                <c:pt idx="661">
                  <c:v>0.50063023148148145</c:v>
                </c:pt>
                <c:pt idx="662">
                  <c:v>0.50063385416666673</c:v>
                </c:pt>
                <c:pt idx="663">
                  <c:v>0.50063734953703698</c:v>
                </c:pt>
                <c:pt idx="664">
                  <c:v>0.50064081018518525</c:v>
                </c:pt>
                <c:pt idx="665">
                  <c:v>0.50064417824074081</c:v>
                </c:pt>
                <c:pt idx="666">
                  <c:v>0.5006469560185185</c:v>
                </c:pt>
                <c:pt idx="667">
                  <c:v>0.50065027777777782</c:v>
                </c:pt>
                <c:pt idx="668">
                  <c:v>0.50065305555555562</c:v>
                </c:pt>
                <c:pt idx="669">
                  <c:v>0.50065642361111118</c:v>
                </c:pt>
                <c:pt idx="670">
                  <c:v>0.50065954861111106</c:v>
                </c:pt>
                <c:pt idx="671">
                  <c:v>0.500663287037037</c:v>
                </c:pt>
                <c:pt idx="672">
                  <c:v>0.5006668865740741</c:v>
                </c:pt>
                <c:pt idx="673">
                  <c:v>0.50067055555555562</c:v>
                </c:pt>
                <c:pt idx="674">
                  <c:v>0.50067357638888887</c:v>
                </c:pt>
                <c:pt idx="675">
                  <c:v>0.50067736111111116</c:v>
                </c:pt>
                <c:pt idx="676">
                  <c:v>0.50068092592592595</c:v>
                </c:pt>
                <c:pt idx="677">
                  <c:v>0.5006846064814815</c:v>
                </c:pt>
                <c:pt idx="678">
                  <c:v>0.50068825231481484</c:v>
                </c:pt>
                <c:pt idx="679">
                  <c:v>0.50069163194444444</c:v>
                </c:pt>
                <c:pt idx="680">
                  <c:v>0.50069530092592596</c:v>
                </c:pt>
                <c:pt idx="681">
                  <c:v>0.50069903935185189</c:v>
                </c:pt>
                <c:pt idx="682">
                  <c:v>0.50070288194444446</c:v>
                </c:pt>
                <c:pt idx="683">
                  <c:v>0.50070577546296302</c:v>
                </c:pt>
                <c:pt idx="684">
                  <c:v>0.5007091203703703</c:v>
                </c:pt>
                <c:pt idx="685">
                  <c:v>0.50071247685185183</c:v>
                </c:pt>
                <c:pt idx="686">
                  <c:v>0.50071597222222219</c:v>
                </c:pt>
                <c:pt idx="687">
                  <c:v>0.50071934027777776</c:v>
                </c:pt>
                <c:pt idx="688">
                  <c:v>0.50072274305555553</c:v>
                </c:pt>
                <c:pt idx="689">
                  <c:v>0.50072607638888889</c:v>
                </c:pt>
                <c:pt idx="690">
                  <c:v>0.50072988425925924</c:v>
                </c:pt>
                <c:pt idx="691">
                  <c:v>0.50073358796296297</c:v>
                </c:pt>
                <c:pt idx="692">
                  <c:v>0.5007373263888889</c:v>
                </c:pt>
                <c:pt idx="693">
                  <c:v>0.5007404861111111</c:v>
                </c:pt>
                <c:pt idx="694">
                  <c:v>0.50074473379629636</c:v>
                </c:pt>
                <c:pt idx="695">
                  <c:v>0.50074849537037036</c:v>
                </c:pt>
                <c:pt idx="696">
                  <c:v>0.50075174768518516</c:v>
                </c:pt>
                <c:pt idx="697">
                  <c:v>0.50075567129629628</c:v>
                </c:pt>
                <c:pt idx="698">
                  <c:v>0.50075951388888884</c:v>
                </c:pt>
                <c:pt idx="699">
                  <c:v>0.50076326388888892</c:v>
                </c:pt>
                <c:pt idx="700">
                  <c:v>0.50076638888888891</c:v>
                </c:pt>
                <c:pt idx="701">
                  <c:v>0.50077015046296303</c:v>
                </c:pt>
                <c:pt idx="702">
                  <c:v>0.50077357638888886</c:v>
                </c:pt>
                <c:pt idx="703">
                  <c:v>0.5007769675925926</c:v>
                </c:pt>
                <c:pt idx="704">
                  <c:v>0.50078035879629634</c:v>
                </c:pt>
                <c:pt idx="705">
                  <c:v>0.50078339120370374</c:v>
                </c:pt>
                <c:pt idx="706">
                  <c:v>0.50078685185185179</c:v>
                </c:pt>
                <c:pt idx="707">
                  <c:v>0.50078962962962958</c:v>
                </c:pt>
                <c:pt idx="708">
                  <c:v>0.50079297453703708</c:v>
                </c:pt>
                <c:pt idx="709">
                  <c:v>0.5007964236111111</c:v>
                </c:pt>
                <c:pt idx="710">
                  <c:v>0.50080016203703703</c:v>
                </c:pt>
                <c:pt idx="711">
                  <c:v>0.50080383101851855</c:v>
                </c:pt>
                <c:pt idx="712">
                  <c:v>0.50080710648148152</c:v>
                </c:pt>
                <c:pt idx="713">
                  <c:v>0.50081084490740746</c:v>
                </c:pt>
                <c:pt idx="714">
                  <c:v>0.50081476851851858</c:v>
                </c:pt>
                <c:pt idx="715">
                  <c:v>0.50081835648148154</c:v>
                </c:pt>
                <c:pt idx="716">
                  <c:v>0.50082146990740739</c:v>
                </c:pt>
                <c:pt idx="717">
                  <c:v>0.50082524305555554</c:v>
                </c:pt>
                <c:pt idx="718">
                  <c:v>0.50082890046296302</c:v>
                </c:pt>
                <c:pt idx="719">
                  <c:v>0.50083258101851846</c:v>
                </c:pt>
                <c:pt idx="720">
                  <c:v>0.50083569444444442</c:v>
                </c:pt>
                <c:pt idx="721">
                  <c:v>0.5008394097222223</c:v>
                </c:pt>
                <c:pt idx="722">
                  <c:v>0.50084299768518525</c:v>
                </c:pt>
                <c:pt idx="723">
                  <c:v>0.50084630787037032</c:v>
                </c:pt>
                <c:pt idx="724">
                  <c:v>0.50084971064814809</c:v>
                </c:pt>
                <c:pt idx="725">
                  <c:v>0.50085245370370368</c:v>
                </c:pt>
                <c:pt idx="726">
                  <c:v>0.50085591435185184</c:v>
                </c:pt>
                <c:pt idx="727">
                  <c:v>0.5008586805555556</c:v>
                </c:pt>
                <c:pt idx="728">
                  <c:v>0.50086209490740741</c:v>
                </c:pt>
                <c:pt idx="729">
                  <c:v>0.50086586805555555</c:v>
                </c:pt>
                <c:pt idx="730">
                  <c:v>0.50086953703703707</c:v>
                </c:pt>
                <c:pt idx="731">
                  <c:v>0.5008732754629629</c:v>
                </c:pt>
                <c:pt idx="732">
                  <c:v>0.50087635416666665</c:v>
                </c:pt>
                <c:pt idx="733">
                  <c:v>0.500880162037037</c:v>
                </c:pt>
                <c:pt idx="734">
                  <c:v>0.50088391203703708</c:v>
                </c:pt>
                <c:pt idx="735">
                  <c:v>0.50088777777777771</c:v>
                </c:pt>
                <c:pt idx="736">
                  <c:v>0.50089097222222223</c:v>
                </c:pt>
                <c:pt idx="737">
                  <c:v>0.50089461805555557</c:v>
                </c:pt>
                <c:pt idx="738">
                  <c:v>0.50089799768518517</c:v>
                </c:pt>
                <c:pt idx="739">
                  <c:v>0.50090143518518515</c:v>
                </c:pt>
                <c:pt idx="740">
                  <c:v>0.50090503472222225</c:v>
                </c:pt>
                <c:pt idx="741">
                  <c:v>0.50090809027777772</c:v>
                </c:pt>
                <c:pt idx="742">
                  <c:v>0.50091145833333328</c:v>
                </c:pt>
                <c:pt idx="743">
                  <c:v>0.50091494212962961</c:v>
                </c:pt>
                <c:pt idx="744">
                  <c:v>0.50091826388888883</c:v>
                </c:pt>
                <c:pt idx="745">
                  <c:v>0.50092162037037036</c:v>
                </c:pt>
                <c:pt idx="746">
                  <c:v>0.50092498842592592</c:v>
                </c:pt>
                <c:pt idx="747">
                  <c:v>0.50092775462962968</c:v>
                </c:pt>
                <c:pt idx="748">
                  <c:v>0.50093108796296293</c:v>
                </c:pt>
                <c:pt idx="749">
                  <c:v>0.50093387731481476</c:v>
                </c:pt>
                <c:pt idx="750">
                  <c:v>0.50093753472222224</c:v>
                </c:pt>
                <c:pt idx="751">
                  <c:v>0.50094122685185183</c:v>
                </c:pt>
                <c:pt idx="752">
                  <c:v>0.50094491898148152</c:v>
                </c:pt>
                <c:pt idx="753">
                  <c:v>0.50094862268518525</c:v>
                </c:pt>
                <c:pt idx="754">
                  <c:v>0.50095171296296293</c:v>
                </c:pt>
                <c:pt idx="755">
                  <c:v>0.50095564814814819</c:v>
                </c:pt>
                <c:pt idx="756">
                  <c:v>0.50095930555555557</c:v>
                </c:pt>
                <c:pt idx="757">
                  <c:v>0.50096299768518515</c:v>
                </c:pt>
                <c:pt idx="758">
                  <c:v>0.50096628472222215</c:v>
                </c:pt>
                <c:pt idx="759">
                  <c:v>0.50097002314814809</c:v>
                </c:pt>
                <c:pt idx="760">
                  <c:v>0.50097377314814817</c:v>
                </c:pt>
                <c:pt idx="761">
                  <c:v>0.50097752314814814</c:v>
                </c:pt>
                <c:pt idx="762">
                  <c:v>0.50098069444444449</c:v>
                </c:pt>
                <c:pt idx="763">
                  <c:v>0.50098435185185186</c:v>
                </c:pt>
                <c:pt idx="764">
                  <c:v>0.50098774305555549</c:v>
                </c:pt>
                <c:pt idx="765">
                  <c:v>0.50099113425925923</c:v>
                </c:pt>
                <c:pt idx="766">
                  <c:v>0.50099450231481479</c:v>
                </c:pt>
                <c:pt idx="767">
                  <c:v>0.50099725694444441</c:v>
                </c:pt>
                <c:pt idx="768">
                  <c:v>0.50100063657407412</c:v>
                </c:pt>
                <c:pt idx="769">
                  <c:v>0.50100378472222229</c:v>
                </c:pt>
                <c:pt idx="770">
                  <c:v>0.50100768518518513</c:v>
                </c:pt>
                <c:pt idx="771">
                  <c:v>0.50101135416666664</c:v>
                </c:pt>
                <c:pt idx="772">
                  <c:v>0.50101506944444452</c:v>
                </c:pt>
                <c:pt idx="773">
                  <c:v>0.50101814814814816</c:v>
                </c:pt>
                <c:pt idx="774">
                  <c:v>0.50102193287037033</c:v>
                </c:pt>
                <c:pt idx="775">
                  <c:v>0.501025613425926</c:v>
                </c:pt>
                <c:pt idx="776">
                  <c:v>0.5010296296296296</c:v>
                </c:pt>
                <c:pt idx="777">
                  <c:v>0.50103282407407412</c:v>
                </c:pt>
                <c:pt idx="778">
                  <c:v>0.50103671296296293</c:v>
                </c:pt>
                <c:pt idx="779">
                  <c:v>0.50104042824074069</c:v>
                </c:pt>
                <c:pt idx="780">
                  <c:v>0.5010441898148148</c:v>
                </c:pt>
                <c:pt idx="781">
                  <c:v>0.50104725694444441</c:v>
                </c:pt>
                <c:pt idx="782">
                  <c:v>0.5010506018518518</c:v>
                </c:pt>
                <c:pt idx="783">
                  <c:v>0.50105402777777774</c:v>
                </c:pt>
                <c:pt idx="784">
                  <c:v>0.50105741898148148</c:v>
                </c:pt>
                <c:pt idx="785">
                  <c:v>0.50106081018518511</c:v>
                </c:pt>
                <c:pt idx="786">
                  <c:v>0.50106417824074068</c:v>
                </c:pt>
                <c:pt idx="787">
                  <c:v>0.50106697916666665</c:v>
                </c:pt>
                <c:pt idx="788">
                  <c:v>0.50107034722222221</c:v>
                </c:pt>
                <c:pt idx="789">
                  <c:v>0.5010730902777778</c:v>
                </c:pt>
                <c:pt idx="790">
                  <c:v>0.50107675925925921</c:v>
                </c:pt>
                <c:pt idx="791">
                  <c:v>0.50108043981481487</c:v>
                </c:pt>
                <c:pt idx="792">
                  <c:v>0.50108420138888887</c:v>
                </c:pt>
                <c:pt idx="793">
                  <c:v>0.50108748842592588</c:v>
                </c:pt>
                <c:pt idx="794">
                  <c:v>0.50109120370370375</c:v>
                </c:pt>
                <c:pt idx="795">
                  <c:v>0.50109490740740747</c:v>
                </c:pt>
                <c:pt idx="796">
                  <c:v>0.50109861111111109</c:v>
                </c:pt>
                <c:pt idx="797">
                  <c:v>0.50110170138888888</c:v>
                </c:pt>
                <c:pt idx="798">
                  <c:v>0.50110574074074077</c:v>
                </c:pt>
                <c:pt idx="799">
                  <c:v>0.50110934027777776</c:v>
                </c:pt>
                <c:pt idx="800">
                  <c:v>0.50111299768518525</c:v>
                </c:pt>
                <c:pt idx="801">
                  <c:v>0.5011160185185185</c:v>
                </c:pt>
                <c:pt idx="802">
                  <c:v>0.50111994212962963</c:v>
                </c:pt>
                <c:pt idx="803">
                  <c:v>0.50112354166666673</c:v>
                </c:pt>
                <c:pt idx="804">
                  <c:v>0.50112689814814815</c:v>
                </c:pt>
                <c:pt idx="805">
                  <c:v>0.50113027777777774</c:v>
                </c:pt>
                <c:pt idx="806">
                  <c:v>0.50113384259259253</c:v>
                </c:pt>
                <c:pt idx="807">
                  <c:v>0.50113663194444447</c:v>
                </c:pt>
                <c:pt idx="808">
                  <c:v>0.5011400578703703</c:v>
                </c:pt>
                <c:pt idx="809">
                  <c:v>0.50114388888888894</c:v>
                </c:pt>
                <c:pt idx="810">
                  <c:v>0.50114761574074074</c:v>
                </c:pt>
                <c:pt idx="811">
                  <c:v>0.50115140046296303</c:v>
                </c:pt>
                <c:pt idx="812">
                  <c:v>0.5011544907407407</c:v>
                </c:pt>
                <c:pt idx="813">
                  <c:v>0.50115844907407403</c:v>
                </c:pt>
                <c:pt idx="814">
                  <c:v>0.50116208333333334</c:v>
                </c:pt>
                <c:pt idx="815">
                  <c:v>0.50116585648148149</c:v>
                </c:pt>
                <c:pt idx="816">
                  <c:v>0.50116898148148148</c:v>
                </c:pt>
                <c:pt idx="817">
                  <c:v>0.50117270833333338</c:v>
                </c:pt>
                <c:pt idx="818">
                  <c:v>0.501176412037037</c:v>
                </c:pt>
                <c:pt idx="819">
                  <c:v>0.50118017361111111</c:v>
                </c:pt>
                <c:pt idx="820">
                  <c:v>0.50118328703703707</c:v>
                </c:pt>
                <c:pt idx="821">
                  <c:v>0.50118707175925925</c:v>
                </c:pt>
                <c:pt idx="822">
                  <c:v>0.50119047453703702</c:v>
                </c:pt>
                <c:pt idx="823">
                  <c:v>0.50119393518518518</c:v>
                </c:pt>
                <c:pt idx="824">
                  <c:v>0.50119731481481489</c:v>
                </c:pt>
                <c:pt idx="825">
                  <c:v>0.50120017361111113</c:v>
                </c:pt>
                <c:pt idx="826">
                  <c:v>0.50120355324074073</c:v>
                </c:pt>
                <c:pt idx="827">
                  <c:v>0.50120637731481488</c:v>
                </c:pt>
                <c:pt idx="828">
                  <c:v>0.50120972222222215</c:v>
                </c:pt>
                <c:pt idx="829">
                  <c:v>0.50121305555555551</c:v>
                </c:pt>
                <c:pt idx="830">
                  <c:v>0.50121702546296298</c:v>
                </c:pt>
                <c:pt idx="831">
                  <c:v>0.50122065972222229</c:v>
                </c:pt>
                <c:pt idx="832">
                  <c:v>0.50122387731481488</c:v>
                </c:pt>
                <c:pt idx="833">
                  <c:v>0.50122785879629628</c:v>
                </c:pt>
                <c:pt idx="834">
                  <c:v>0.50123151620370365</c:v>
                </c:pt>
                <c:pt idx="835">
                  <c:v>0.50123521990740738</c:v>
                </c:pt>
                <c:pt idx="836">
                  <c:v>0.50123848379629632</c:v>
                </c:pt>
                <c:pt idx="837">
                  <c:v>0.50124222222222226</c:v>
                </c:pt>
                <c:pt idx="838">
                  <c:v>0.50124596064814819</c:v>
                </c:pt>
                <c:pt idx="839">
                  <c:v>0.5012497569444444</c:v>
                </c:pt>
                <c:pt idx="840">
                  <c:v>0.50125285879629633</c:v>
                </c:pt>
                <c:pt idx="841">
                  <c:v>0.50125689814814811</c:v>
                </c:pt>
                <c:pt idx="842">
                  <c:v>0.50126055555555549</c:v>
                </c:pt>
                <c:pt idx="843">
                  <c:v>0.50126337962962964</c:v>
                </c:pt>
                <c:pt idx="844">
                  <c:v>0.50126678240740741</c:v>
                </c:pt>
                <c:pt idx="845">
                  <c:v>0.50126957175925924</c:v>
                </c:pt>
                <c:pt idx="846">
                  <c:v>0.50127295138888883</c:v>
                </c:pt>
                <c:pt idx="847">
                  <c:v>0.5012763194444444</c:v>
                </c:pt>
                <c:pt idx="848">
                  <c:v>0.50127981481481487</c:v>
                </c:pt>
                <c:pt idx="849">
                  <c:v>0.50128358796296302</c:v>
                </c:pt>
                <c:pt idx="850">
                  <c:v>0.50128736111111116</c:v>
                </c:pt>
                <c:pt idx="851">
                  <c:v>0.50129050925925933</c:v>
                </c:pt>
                <c:pt idx="852">
                  <c:v>0.50129427083333333</c:v>
                </c:pt>
                <c:pt idx="853">
                  <c:v>0.50129825231481484</c:v>
                </c:pt>
                <c:pt idx="854">
                  <c:v>0.50130159722222223</c:v>
                </c:pt>
                <c:pt idx="855">
                  <c:v>0.50130533564814816</c:v>
                </c:pt>
                <c:pt idx="856">
                  <c:v>0.50130899305555554</c:v>
                </c:pt>
                <c:pt idx="857">
                  <c:v>0.50131276620370369</c:v>
                </c:pt>
                <c:pt idx="858">
                  <c:v>0.50131585648148147</c:v>
                </c:pt>
                <c:pt idx="859">
                  <c:v>0.50131967592592586</c:v>
                </c:pt>
                <c:pt idx="860">
                  <c:v>0.50132332175925931</c:v>
                </c:pt>
                <c:pt idx="861">
                  <c:v>0.50132785879629627</c:v>
                </c:pt>
                <c:pt idx="862">
                  <c:v>0.50133119212962962</c:v>
                </c:pt>
                <c:pt idx="863">
                  <c:v>0.50133457175925933</c:v>
                </c:pt>
                <c:pt idx="864">
                  <c:v>0.50133798611111113</c:v>
                </c:pt>
                <c:pt idx="865">
                  <c:v>0.50134134259259266</c:v>
                </c:pt>
                <c:pt idx="866">
                  <c:v>0.50134479166666668</c:v>
                </c:pt>
                <c:pt idx="867">
                  <c:v>0.50134755787037044</c:v>
                </c:pt>
                <c:pt idx="868">
                  <c:v>0.50135101851851849</c:v>
                </c:pt>
                <c:pt idx="869">
                  <c:v>0.50135403935185185</c:v>
                </c:pt>
                <c:pt idx="870">
                  <c:v>0.50135775462962962</c:v>
                </c:pt>
                <c:pt idx="871">
                  <c:v>0.50136151620370373</c:v>
                </c:pt>
                <c:pt idx="872">
                  <c:v>0.50136524305555552</c:v>
                </c:pt>
                <c:pt idx="873">
                  <c:v>0.50136837962962966</c:v>
                </c:pt>
                <c:pt idx="874">
                  <c:v>0.50137200231481482</c:v>
                </c:pt>
                <c:pt idx="875">
                  <c:v>0.50137570601851855</c:v>
                </c:pt>
                <c:pt idx="876">
                  <c:v>0.5013793865740741</c:v>
                </c:pt>
                <c:pt idx="877">
                  <c:v>0.50138246527777774</c:v>
                </c:pt>
                <c:pt idx="878">
                  <c:v>0.50138635416666666</c:v>
                </c:pt>
                <c:pt idx="879">
                  <c:v>0.50138998842592597</c:v>
                </c:pt>
                <c:pt idx="880">
                  <c:v>0.50139381944444439</c:v>
                </c:pt>
                <c:pt idx="881">
                  <c:v>0.50139699074074073</c:v>
                </c:pt>
                <c:pt idx="882">
                  <c:v>0.50140084490740744</c:v>
                </c:pt>
                <c:pt idx="883">
                  <c:v>0.50140437500000001</c:v>
                </c:pt>
                <c:pt idx="884">
                  <c:v>0.50140777777777779</c:v>
                </c:pt>
                <c:pt idx="885">
                  <c:v>0.50141123842592594</c:v>
                </c:pt>
                <c:pt idx="886">
                  <c:v>0.50141420138888892</c:v>
                </c:pt>
                <c:pt idx="887">
                  <c:v>0.50141763888888891</c:v>
                </c:pt>
                <c:pt idx="888">
                  <c:v>0.50142118055555562</c:v>
                </c:pt>
                <c:pt idx="889">
                  <c:v>0.50142545138888883</c:v>
                </c:pt>
                <c:pt idx="890">
                  <c:v>0.50142924768518515</c:v>
                </c:pt>
                <c:pt idx="891">
                  <c:v>0.50143315972222224</c:v>
                </c:pt>
                <c:pt idx="892">
                  <c:v>0.50143694444444442</c:v>
                </c:pt>
                <c:pt idx="893">
                  <c:v>0.50144070601851853</c:v>
                </c:pt>
                <c:pt idx="894">
                  <c:v>0.50144401620370371</c:v>
                </c:pt>
                <c:pt idx="895">
                  <c:v>0.50144785879629628</c:v>
                </c:pt>
                <c:pt idx="896">
                  <c:v>0.50145171296296298</c:v>
                </c:pt>
                <c:pt idx="897">
                  <c:v>0.50145493055555557</c:v>
                </c:pt>
                <c:pt idx="898">
                  <c:v>0.50145887731481487</c:v>
                </c:pt>
                <c:pt idx="899">
                  <c:v>0.50146260416666666</c:v>
                </c:pt>
                <c:pt idx="900">
                  <c:v>0.50146631944444442</c:v>
                </c:pt>
                <c:pt idx="901">
                  <c:v>0.50146918981481481</c:v>
                </c:pt>
                <c:pt idx="902">
                  <c:v>0.50147260416666672</c:v>
                </c:pt>
                <c:pt idx="903">
                  <c:v>0.50147545138888894</c:v>
                </c:pt>
                <c:pt idx="904">
                  <c:v>0.50147890046296295</c:v>
                </c:pt>
                <c:pt idx="905">
                  <c:v>0.50148253472222215</c:v>
                </c:pt>
                <c:pt idx="906">
                  <c:v>0.50148607638888887</c:v>
                </c:pt>
                <c:pt idx="907">
                  <c:v>0.50148949074074067</c:v>
                </c:pt>
                <c:pt idx="908">
                  <c:v>0.50149232638888885</c:v>
                </c:pt>
                <c:pt idx="909">
                  <c:v>0.50149643518518516</c:v>
                </c:pt>
                <c:pt idx="910">
                  <c:v>0.50150013888888889</c:v>
                </c:pt>
                <c:pt idx="911">
                  <c:v>0.50150409722222222</c:v>
                </c:pt>
                <c:pt idx="912">
                  <c:v>0.50150736111111105</c:v>
                </c:pt>
                <c:pt idx="913">
                  <c:v>0.50151115740740737</c:v>
                </c:pt>
                <c:pt idx="914">
                  <c:v>0.50151489583333331</c:v>
                </c:pt>
                <c:pt idx="915">
                  <c:v>0.50151868055555548</c:v>
                </c:pt>
                <c:pt idx="916">
                  <c:v>0.50152188657407404</c:v>
                </c:pt>
                <c:pt idx="917">
                  <c:v>0.50152577546296295</c:v>
                </c:pt>
                <c:pt idx="918">
                  <c:v>0.50152962962962966</c:v>
                </c:pt>
                <c:pt idx="919">
                  <c:v>0.50153334490740742</c:v>
                </c:pt>
                <c:pt idx="920">
                  <c:v>0.50153679398148154</c:v>
                </c:pt>
                <c:pt idx="921">
                  <c:v>0.50154046296296295</c:v>
                </c:pt>
                <c:pt idx="922">
                  <c:v>0.50154398148148149</c:v>
                </c:pt>
                <c:pt idx="923">
                  <c:v>0.50154734953703706</c:v>
                </c:pt>
                <c:pt idx="924">
                  <c:v>0.50155015046296303</c:v>
                </c:pt>
                <c:pt idx="925">
                  <c:v>0.50155353009259263</c:v>
                </c:pt>
                <c:pt idx="926">
                  <c:v>0.50155634259259252</c:v>
                </c:pt>
                <c:pt idx="927">
                  <c:v>0.50156015046296298</c:v>
                </c:pt>
                <c:pt idx="928">
                  <c:v>0.50156387731481489</c:v>
                </c:pt>
                <c:pt idx="929">
                  <c:v>0.50156766203703707</c:v>
                </c:pt>
                <c:pt idx="930">
                  <c:v>0.50157075231481485</c:v>
                </c:pt>
                <c:pt idx="931">
                  <c:v>0.5015745601851852</c:v>
                </c:pt>
                <c:pt idx="932">
                  <c:v>0.50157842592592594</c:v>
                </c:pt>
                <c:pt idx="933">
                  <c:v>0.50158218750000005</c:v>
                </c:pt>
                <c:pt idx="934">
                  <c:v>0.50158540509259264</c:v>
                </c:pt>
                <c:pt idx="935">
                  <c:v>0.50158942129629625</c:v>
                </c:pt>
                <c:pt idx="936">
                  <c:v>0.50159314814814815</c:v>
                </c:pt>
                <c:pt idx="937">
                  <c:v>0.50159707175925927</c:v>
                </c:pt>
                <c:pt idx="938">
                  <c:v>0.50160061342592599</c:v>
                </c:pt>
                <c:pt idx="939">
                  <c:v>0.50160407407407404</c:v>
                </c:pt>
                <c:pt idx="940">
                  <c:v>0.50160753472222219</c:v>
                </c:pt>
                <c:pt idx="941">
                  <c:v>0.50161087962962958</c:v>
                </c:pt>
                <c:pt idx="942">
                  <c:v>0.50161377314814815</c:v>
                </c:pt>
                <c:pt idx="943">
                  <c:v>0.50161719907407409</c:v>
                </c:pt>
                <c:pt idx="944">
                  <c:v>0.50162000000000007</c:v>
                </c:pt>
                <c:pt idx="945">
                  <c:v>0.50162339120370369</c:v>
                </c:pt>
                <c:pt idx="946">
                  <c:v>0.50162674768518511</c:v>
                </c:pt>
                <c:pt idx="947">
                  <c:v>0.50163021990740742</c:v>
                </c:pt>
                <c:pt idx="948">
                  <c:v>0.50163406249999998</c:v>
                </c:pt>
                <c:pt idx="949">
                  <c:v>0.5016372916666666</c:v>
                </c:pt>
                <c:pt idx="950">
                  <c:v>0.50164113425925927</c:v>
                </c:pt>
                <c:pt idx="951">
                  <c:v>0.50164478009259261</c:v>
                </c:pt>
                <c:pt idx="952">
                  <c:v>0.50164851851851855</c:v>
                </c:pt>
                <c:pt idx="953">
                  <c:v>0.50165163194444451</c:v>
                </c:pt>
                <c:pt idx="954">
                  <c:v>0.5016554861111111</c:v>
                </c:pt>
                <c:pt idx="955">
                  <c:v>0.50165925925925925</c:v>
                </c:pt>
                <c:pt idx="956">
                  <c:v>0.50166290509259259</c:v>
                </c:pt>
                <c:pt idx="957">
                  <c:v>0.50166627314814816</c:v>
                </c:pt>
                <c:pt idx="958">
                  <c:v>0.50167005787037033</c:v>
                </c:pt>
                <c:pt idx="959">
                  <c:v>0.50167385416666666</c:v>
                </c:pt>
                <c:pt idx="960">
                  <c:v>0.50167770833333336</c:v>
                </c:pt>
                <c:pt idx="961">
                  <c:v>0.50168050925925922</c:v>
                </c:pt>
                <c:pt idx="962">
                  <c:v>0.50168403935185191</c:v>
                </c:pt>
                <c:pt idx="963">
                  <c:v>0.50168743055555554</c:v>
                </c:pt>
                <c:pt idx="964">
                  <c:v>0.50169083333333331</c:v>
                </c:pt>
                <c:pt idx="965">
                  <c:v>0.50169421296296302</c:v>
                </c:pt>
                <c:pt idx="966">
                  <c:v>0.50169774305555559</c:v>
                </c:pt>
                <c:pt idx="967">
                  <c:v>0.50170108796296298</c:v>
                </c:pt>
                <c:pt idx="968">
                  <c:v>0.50170491898148151</c:v>
                </c:pt>
                <c:pt idx="969">
                  <c:v>0.50170866898148148</c:v>
                </c:pt>
                <c:pt idx="970">
                  <c:v>0.50171261574074077</c:v>
                </c:pt>
                <c:pt idx="971">
                  <c:v>0.50171568287037038</c:v>
                </c:pt>
                <c:pt idx="972">
                  <c:v>0.50171956018518515</c:v>
                </c:pt>
                <c:pt idx="973">
                  <c:v>0.50172327546296291</c:v>
                </c:pt>
                <c:pt idx="974">
                  <c:v>0.50172709490740741</c:v>
                </c:pt>
                <c:pt idx="975">
                  <c:v>0.50173030092592585</c:v>
                </c:pt>
                <c:pt idx="976">
                  <c:v>0.50173417824074074</c:v>
                </c:pt>
                <c:pt idx="977">
                  <c:v>0.5017378935185185</c:v>
                </c:pt>
                <c:pt idx="978">
                  <c:v>0.50174160879629637</c:v>
                </c:pt>
                <c:pt idx="979">
                  <c:v>0.50174454861111106</c:v>
                </c:pt>
                <c:pt idx="980">
                  <c:v>0.50174800925925933</c:v>
                </c:pt>
                <c:pt idx="981">
                  <c:v>0.50175140046296296</c:v>
                </c:pt>
                <c:pt idx="982">
                  <c:v>0.50175489583333333</c:v>
                </c:pt>
                <c:pt idx="983">
                  <c:v>0.50175828703703707</c:v>
                </c:pt>
                <c:pt idx="984">
                  <c:v>0.50176107638888889</c:v>
                </c:pt>
                <c:pt idx="985">
                  <c:v>0.50176447916666667</c:v>
                </c:pt>
                <c:pt idx="986">
                  <c:v>0.5017673032407407</c:v>
                </c:pt>
                <c:pt idx="987">
                  <c:v>0.50177070601851848</c:v>
                </c:pt>
                <c:pt idx="988">
                  <c:v>0.50177373842592587</c:v>
                </c:pt>
                <c:pt idx="989">
                  <c:v>0.5017777546296297</c:v>
                </c:pt>
                <c:pt idx="990">
                  <c:v>0.5017815162037037</c:v>
                </c:pt>
                <c:pt idx="991">
                  <c:v>0.50178466435185187</c:v>
                </c:pt>
                <c:pt idx="992">
                  <c:v>0.50178864583333327</c:v>
                </c:pt>
                <c:pt idx="993">
                  <c:v>0.50179245370370373</c:v>
                </c:pt>
                <c:pt idx="994">
                  <c:v>0.50179622685185188</c:v>
                </c:pt>
                <c:pt idx="995">
                  <c:v>0.50179939814814811</c:v>
                </c:pt>
                <c:pt idx="996">
                  <c:v>0.50180315972222223</c:v>
                </c:pt>
                <c:pt idx="997">
                  <c:v>0.50180687499999999</c:v>
                </c:pt>
                <c:pt idx="998">
                  <c:v>0.50181053240740747</c:v>
                </c:pt>
                <c:pt idx="999">
                  <c:v>0.50181376157407409</c:v>
                </c:pt>
                <c:pt idx="1000">
                  <c:v>0.50181741898148147</c:v>
                </c:pt>
                <c:pt idx="1001">
                  <c:v>0.50182082175925924</c:v>
                </c:pt>
                <c:pt idx="1002">
                  <c:v>0.5018242824074074</c:v>
                </c:pt>
                <c:pt idx="1003">
                  <c:v>0.50182769675925931</c:v>
                </c:pt>
                <c:pt idx="1004">
                  <c:v>0.50183079861111113</c:v>
                </c:pt>
                <c:pt idx="1005">
                  <c:v>0.50183424768518525</c:v>
                </c:pt>
                <c:pt idx="1006">
                  <c:v>0.50183866898148144</c:v>
                </c:pt>
                <c:pt idx="1007">
                  <c:v>0.50184252314814815</c:v>
                </c:pt>
                <c:pt idx="1008">
                  <c:v>0.50184576388888891</c:v>
                </c:pt>
                <c:pt idx="1009">
                  <c:v>0.50184956018518523</c:v>
                </c:pt>
                <c:pt idx="1010">
                  <c:v>0.50185362268518519</c:v>
                </c:pt>
                <c:pt idx="1011">
                  <c:v>0.5018572916666667</c:v>
                </c:pt>
                <c:pt idx="1012">
                  <c:v>0.50186062500000006</c:v>
                </c:pt>
                <c:pt idx="1013">
                  <c:v>0.50186445601851848</c:v>
                </c:pt>
                <c:pt idx="1014">
                  <c:v>0.5018682523148148</c:v>
                </c:pt>
                <c:pt idx="1015">
                  <c:v>0.50187143518518518</c:v>
                </c:pt>
                <c:pt idx="1016">
                  <c:v>0.5018753587962963</c:v>
                </c:pt>
                <c:pt idx="1017">
                  <c:v>0.50187909722222224</c:v>
                </c:pt>
                <c:pt idx="1018">
                  <c:v>0.50188302083333336</c:v>
                </c:pt>
                <c:pt idx="1019">
                  <c:v>0.50188582175925933</c:v>
                </c:pt>
                <c:pt idx="1020">
                  <c:v>0.50188929398148152</c:v>
                </c:pt>
                <c:pt idx="1021">
                  <c:v>0.50189268518518515</c:v>
                </c:pt>
                <c:pt idx="1022">
                  <c:v>0.50189607638888889</c:v>
                </c:pt>
                <c:pt idx="1023">
                  <c:v>0.5018995254629629</c:v>
                </c:pt>
                <c:pt idx="1024">
                  <c:v>0.50190292824074068</c:v>
                </c:pt>
                <c:pt idx="1025">
                  <c:v>0.50190587962962963</c:v>
                </c:pt>
                <c:pt idx="1026">
                  <c:v>0.50190934027777778</c:v>
                </c:pt>
                <c:pt idx="1027">
                  <c:v>0.50191256944444451</c:v>
                </c:pt>
                <c:pt idx="1028">
                  <c:v>0.50191627314814813</c:v>
                </c:pt>
                <c:pt idx="1029">
                  <c:v>0.50192003472222224</c:v>
                </c:pt>
                <c:pt idx="1030">
                  <c:v>0.50192390046296298</c:v>
                </c:pt>
                <c:pt idx="1031">
                  <c:v>0.50192709490740739</c:v>
                </c:pt>
                <c:pt idx="1032">
                  <c:v>0.50193113425925928</c:v>
                </c:pt>
                <c:pt idx="1033">
                  <c:v>0.50193508101851847</c:v>
                </c:pt>
                <c:pt idx="1034">
                  <c:v>0.50193829861111106</c:v>
                </c:pt>
                <c:pt idx="1035">
                  <c:v>0.50194236111111112</c:v>
                </c:pt>
                <c:pt idx="1036">
                  <c:v>0.50194619212962965</c:v>
                </c:pt>
                <c:pt idx="1037">
                  <c:v>0.50194986111111117</c:v>
                </c:pt>
                <c:pt idx="1038">
                  <c:v>0.50195313657407403</c:v>
                </c:pt>
                <c:pt idx="1039">
                  <c:v>0.50195687499999997</c:v>
                </c:pt>
                <c:pt idx="1040">
                  <c:v>0.50196030092592592</c:v>
                </c:pt>
                <c:pt idx="1041">
                  <c:v>0.50196372685185187</c:v>
                </c:pt>
                <c:pt idx="1042">
                  <c:v>0.50196658564814811</c:v>
                </c:pt>
                <c:pt idx="1043">
                  <c:v>0.50197009259259262</c:v>
                </c:pt>
                <c:pt idx="1044">
                  <c:v>0.50197295138888887</c:v>
                </c:pt>
                <c:pt idx="1045">
                  <c:v>0.50197689814814817</c:v>
                </c:pt>
                <c:pt idx="1046">
                  <c:v>0.50198079861111111</c:v>
                </c:pt>
                <c:pt idx="1047">
                  <c:v>0.50198466435185185</c:v>
                </c:pt>
                <c:pt idx="1048">
                  <c:v>0.50198792824074079</c:v>
                </c:pt>
                <c:pt idx="1049">
                  <c:v>0.50199175925925921</c:v>
                </c:pt>
                <c:pt idx="1050">
                  <c:v>0.50199553240740735</c:v>
                </c:pt>
                <c:pt idx="1051">
                  <c:v>0.5019996180555556</c:v>
                </c:pt>
                <c:pt idx="1052">
                  <c:v>0.50200339120370374</c:v>
                </c:pt>
                <c:pt idx="1053">
                  <c:v>0.50200728009259266</c:v>
                </c:pt>
                <c:pt idx="1054">
                  <c:v>0.50201052083333331</c:v>
                </c:pt>
                <c:pt idx="1055">
                  <c:v>0.5020143055555556</c:v>
                </c:pt>
                <c:pt idx="1056">
                  <c:v>0.50201821759259257</c:v>
                </c:pt>
                <c:pt idx="1057">
                  <c:v>0.50202194444444448</c:v>
                </c:pt>
                <c:pt idx="1058">
                  <c:v>0.50202473379629631</c:v>
                </c:pt>
                <c:pt idx="1059">
                  <c:v>0.50202814814814811</c:v>
                </c:pt>
                <c:pt idx="1060">
                  <c:v>0.50203100694444447</c:v>
                </c:pt>
                <c:pt idx="1061">
                  <c:v>0.5020345833333334</c:v>
                </c:pt>
                <c:pt idx="1062">
                  <c:v>0.50203802083333338</c:v>
                </c:pt>
                <c:pt idx="1063">
                  <c:v>0.5020415046296296</c:v>
                </c:pt>
                <c:pt idx="1064">
                  <c:v>0.50204489583333334</c:v>
                </c:pt>
                <c:pt idx="1065">
                  <c:v>0.50204785879629632</c:v>
                </c:pt>
                <c:pt idx="1066">
                  <c:v>0.50205194444444445</c:v>
                </c:pt>
                <c:pt idx="1067">
                  <c:v>0.50205574074074077</c:v>
                </c:pt>
                <c:pt idx="1068">
                  <c:v>0.50205953703703698</c:v>
                </c:pt>
                <c:pt idx="1069">
                  <c:v>0.50206273148148151</c:v>
                </c:pt>
                <c:pt idx="1070">
                  <c:v>0.50206655092592589</c:v>
                </c:pt>
                <c:pt idx="1071">
                  <c:v>0.50207030092592586</c:v>
                </c:pt>
                <c:pt idx="1072">
                  <c:v>0.50207392361111114</c:v>
                </c:pt>
                <c:pt idx="1073">
                  <c:v>0.50207722222222217</c:v>
                </c:pt>
                <c:pt idx="1074">
                  <c:v>0.50208096064814811</c:v>
                </c:pt>
                <c:pt idx="1075">
                  <c:v>0.50208469907407405</c:v>
                </c:pt>
                <c:pt idx="1076">
                  <c:v>0.50208851851851855</c:v>
                </c:pt>
                <c:pt idx="1077">
                  <c:v>0.50209179398148152</c:v>
                </c:pt>
                <c:pt idx="1078">
                  <c:v>0.50209563657407408</c:v>
                </c:pt>
                <c:pt idx="1079">
                  <c:v>0.50209923611111107</c:v>
                </c:pt>
                <c:pt idx="1080">
                  <c:v>0.50210305555555557</c:v>
                </c:pt>
                <c:pt idx="1081">
                  <c:v>0.50210611111111114</c:v>
                </c:pt>
                <c:pt idx="1082">
                  <c:v>0.50210960648148151</c:v>
                </c:pt>
                <c:pt idx="1083">
                  <c:v>0.50211306712962966</c:v>
                </c:pt>
                <c:pt idx="1084">
                  <c:v>0.50211731481481481</c:v>
                </c:pt>
                <c:pt idx="1085">
                  <c:v>0.5021205671296296</c:v>
                </c:pt>
                <c:pt idx="1086">
                  <c:v>0.50212447916666669</c:v>
                </c:pt>
                <c:pt idx="1087">
                  <c:v>0.50212836805555561</c:v>
                </c:pt>
                <c:pt idx="1088">
                  <c:v>0.50213216435185182</c:v>
                </c:pt>
                <c:pt idx="1089">
                  <c:v>0.50213539351851855</c:v>
                </c:pt>
                <c:pt idx="1090">
                  <c:v>0.50213917824074072</c:v>
                </c:pt>
                <c:pt idx="1091">
                  <c:v>0.5021429629629629</c:v>
                </c:pt>
                <c:pt idx="1092">
                  <c:v>0.50214674768518519</c:v>
                </c:pt>
                <c:pt idx="1093">
                  <c:v>0.50215004629629634</c:v>
                </c:pt>
                <c:pt idx="1094">
                  <c:v>0.50215385416666669</c:v>
                </c:pt>
                <c:pt idx="1095">
                  <c:v>0.50215777777777781</c:v>
                </c:pt>
                <c:pt idx="1096">
                  <c:v>0.50216113425925923</c:v>
                </c:pt>
                <c:pt idx="1097">
                  <c:v>0.50216461805555557</c:v>
                </c:pt>
                <c:pt idx="1098">
                  <c:v>0.50216807870370372</c:v>
                </c:pt>
                <c:pt idx="1099">
                  <c:v>0.50217155092592591</c:v>
                </c:pt>
                <c:pt idx="1100">
                  <c:v>0.50217506944444446</c:v>
                </c:pt>
                <c:pt idx="1101">
                  <c:v>0.50217796296296291</c:v>
                </c:pt>
                <c:pt idx="1102">
                  <c:v>0.50218153935185184</c:v>
                </c:pt>
                <c:pt idx="1103">
                  <c:v>0.50218440972222222</c:v>
                </c:pt>
                <c:pt idx="1104">
                  <c:v>0.5021879398148148</c:v>
                </c:pt>
                <c:pt idx="1105">
                  <c:v>0.50219209490740735</c:v>
                </c:pt>
                <c:pt idx="1106">
                  <c:v>0.50219587962962964</c:v>
                </c:pt>
                <c:pt idx="1107">
                  <c:v>0.50219902777777781</c:v>
                </c:pt>
                <c:pt idx="1108">
                  <c:v>0.50220291666666672</c:v>
                </c:pt>
                <c:pt idx="1109">
                  <c:v>0.5022067013888889</c:v>
                </c:pt>
                <c:pt idx="1110">
                  <c:v>0.50221079861111118</c:v>
                </c:pt>
                <c:pt idx="1111">
                  <c:v>0.50221452546296297</c:v>
                </c:pt>
                <c:pt idx="1112">
                  <c:v>0.50221831018518526</c:v>
                </c:pt>
                <c:pt idx="1113">
                  <c:v>0.5022220833333334</c:v>
                </c:pt>
                <c:pt idx="1114">
                  <c:v>0.50222539351851847</c:v>
                </c:pt>
                <c:pt idx="1115">
                  <c:v>0.50222943287037036</c:v>
                </c:pt>
                <c:pt idx="1116">
                  <c:v>0.50223337962962966</c:v>
                </c:pt>
                <c:pt idx="1117">
                  <c:v>0.50223625000000005</c:v>
                </c:pt>
                <c:pt idx="1118">
                  <c:v>0.50223974537037031</c:v>
                </c:pt>
                <c:pt idx="1119">
                  <c:v>0.50224315972222222</c:v>
                </c:pt>
                <c:pt idx="1120">
                  <c:v>0.50224660879629635</c:v>
                </c:pt>
                <c:pt idx="1121">
                  <c:v>0.50225013888888892</c:v>
                </c:pt>
                <c:pt idx="1122">
                  <c:v>0.50225305555555555</c:v>
                </c:pt>
                <c:pt idx="1123">
                  <c:v>0.50225681712962966</c:v>
                </c:pt>
                <c:pt idx="1124">
                  <c:v>0.50226069444444443</c:v>
                </c:pt>
                <c:pt idx="1125">
                  <c:v>0.50226452546296296</c:v>
                </c:pt>
                <c:pt idx="1126">
                  <c:v>0.50226836805555553</c:v>
                </c:pt>
                <c:pt idx="1127">
                  <c:v>0.50227156249999994</c:v>
                </c:pt>
                <c:pt idx="1128">
                  <c:v>0.50227528935185184</c:v>
                </c:pt>
                <c:pt idx="1129">
                  <c:v>0.50227909722222219</c:v>
                </c:pt>
                <c:pt idx="1130">
                  <c:v>0.50228281249999995</c:v>
                </c:pt>
                <c:pt idx="1131">
                  <c:v>0.50228612268518524</c:v>
                </c:pt>
                <c:pt idx="1132">
                  <c:v>0.50228994212962963</c:v>
                </c:pt>
                <c:pt idx="1133">
                  <c:v>0.50229381944444451</c:v>
                </c:pt>
                <c:pt idx="1134">
                  <c:v>0.50229707175925931</c:v>
                </c:pt>
                <c:pt idx="1135">
                  <c:v>0.50230082175925928</c:v>
                </c:pt>
                <c:pt idx="1136">
                  <c:v>0.50230425925925926</c:v>
                </c:pt>
                <c:pt idx="1137">
                  <c:v>0.50230769675925924</c:v>
                </c:pt>
                <c:pt idx="1138">
                  <c:v>0.50231109953703701</c:v>
                </c:pt>
                <c:pt idx="1139">
                  <c:v>0.50231408564814817</c:v>
                </c:pt>
                <c:pt idx="1140">
                  <c:v>0.50231748842592594</c:v>
                </c:pt>
                <c:pt idx="1141">
                  <c:v>0.50232039351851854</c:v>
                </c:pt>
                <c:pt idx="1142">
                  <c:v>0.50232381944444449</c:v>
                </c:pt>
                <c:pt idx="1143">
                  <c:v>0.50232731481481485</c:v>
                </c:pt>
                <c:pt idx="1144">
                  <c:v>0.50233120370370365</c:v>
                </c:pt>
                <c:pt idx="1145">
                  <c:v>0.50233494212962959</c:v>
                </c:pt>
                <c:pt idx="1146">
                  <c:v>0.50233820601851853</c:v>
                </c:pt>
                <c:pt idx="1147">
                  <c:v>0.50234196759259253</c:v>
                </c:pt>
                <c:pt idx="1148">
                  <c:v>0.50234578703703703</c:v>
                </c:pt>
                <c:pt idx="1149">
                  <c:v>0.50234901620370376</c:v>
                </c:pt>
                <c:pt idx="1150">
                  <c:v>0.5023527893518519</c:v>
                </c:pt>
                <c:pt idx="1151">
                  <c:v>0.50235754629629625</c:v>
                </c:pt>
                <c:pt idx="1152">
                  <c:v>0.50236136574074075</c:v>
                </c:pt>
                <c:pt idx="1153">
                  <c:v>0.5023651388888889</c:v>
                </c:pt>
                <c:pt idx="1154">
                  <c:v>0.5023689004629629</c:v>
                </c:pt>
                <c:pt idx="1155">
                  <c:v>0.50237230324074067</c:v>
                </c:pt>
                <c:pt idx="1156">
                  <c:v>0.50237571759259259</c:v>
                </c:pt>
                <c:pt idx="1157">
                  <c:v>0.50237923611111113</c:v>
                </c:pt>
                <c:pt idx="1158">
                  <c:v>0.50238268518518525</c:v>
                </c:pt>
                <c:pt idx="1159">
                  <c:v>0.50238613425925926</c:v>
                </c:pt>
                <c:pt idx="1160">
                  <c:v>0.50238954861111107</c:v>
                </c:pt>
                <c:pt idx="1161">
                  <c:v>0.5023925578703704</c:v>
                </c:pt>
                <c:pt idx="1162">
                  <c:v>0.50239643518518518</c:v>
                </c:pt>
                <c:pt idx="1163">
                  <c:v>0.50240028935185188</c:v>
                </c:pt>
                <c:pt idx="1164">
                  <c:v>0.50240409722222223</c:v>
                </c:pt>
                <c:pt idx="1165">
                  <c:v>0.50240747685185183</c:v>
                </c:pt>
                <c:pt idx="1166">
                  <c:v>0.50241138888888892</c:v>
                </c:pt>
                <c:pt idx="1167">
                  <c:v>0.50241532407407408</c:v>
                </c:pt>
                <c:pt idx="1168">
                  <c:v>0.50241875000000003</c:v>
                </c:pt>
                <c:pt idx="1169">
                  <c:v>0.50242260416666673</c:v>
                </c:pt>
                <c:pt idx="1170">
                  <c:v>0.50242645833333333</c:v>
                </c:pt>
                <c:pt idx="1171">
                  <c:v>0.50243018518518523</c:v>
                </c:pt>
                <c:pt idx="1172">
                  <c:v>0.50243353009259262</c:v>
                </c:pt>
                <c:pt idx="1173">
                  <c:v>0.5024374421296296</c:v>
                </c:pt>
                <c:pt idx="1174">
                  <c:v>0.50244087962962969</c:v>
                </c:pt>
                <c:pt idx="1175">
                  <c:v>0.50244431712962967</c:v>
                </c:pt>
                <c:pt idx="1176">
                  <c:v>0.50244717592592592</c:v>
                </c:pt>
                <c:pt idx="1177">
                  <c:v>0.50245064814814822</c:v>
                </c:pt>
                <c:pt idx="1178">
                  <c:v>0.50245365740740744</c:v>
                </c:pt>
                <c:pt idx="1179">
                  <c:v>0.50245723379629637</c:v>
                </c:pt>
                <c:pt idx="1180">
                  <c:v>0.5024607523148148</c:v>
                </c:pt>
                <c:pt idx="1181">
                  <c:v>0.50246421296296295</c:v>
                </c:pt>
                <c:pt idx="1182">
                  <c:v>0.50246796296296303</c:v>
                </c:pt>
                <c:pt idx="1183">
                  <c:v>0.50247144675925925</c:v>
                </c:pt>
                <c:pt idx="1184">
                  <c:v>0.50247542824074076</c:v>
                </c:pt>
                <c:pt idx="1185">
                  <c:v>0.50247924768518515</c:v>
                </c:pt>
                <c:pt idx="1186">
                  <c:v>0.5024824537037037</c:v>
                </c:pt>
                <c:pt idx="1187">
                  <c:v>0.50248640046296289</c:v>
                </c:pt>
                <c:pt idx="1188">
                  <c:v>0.50249026620370374</c:v>
                </c:pt>
                <c:pt idx="1189">
                  <c:v>0.50249401620370371</c:v>
                </c:pt>
                <c:pt idx="1190">
                  <c:v>0.50249728009259254</c:v>
                </c:pt>
                <c:pt idx="1191">
                  <c:v>0.50250135416666664</c:v>
                </c:pt>
                <c:pt idx="1192">
                  <c:v>0.50250512731481478</c:v>
                </c:pt>
                <c:pt idx="1193">
                  <c:v>0.50250842592592593</c:v>
                </c:pt>
                <c:pt idx="1194">
                  <c:v>0.50251221064814822</c:v>
                </c:pt>
                <c:pt idx="1195">
                  <c:v>0.50251565972222223</c:v>
                </c:pt>
                <c:pt idx="1196">
                  <c:v>0.5025191898148148</c:v>
                </c:pt>
                <c:pt idx="1197">
                  <c:v>0.50252263888888893</c:v>
                </c:pt>
                <c:pt idx="1198">
                  <c:v>0.50252550925925921</c:v>
                </c:pt>
                <c:pt idx="1199">
                  <c:v>0.50252909722222217</c:v>
                </c:pt>
                <c:pt idx="1200">
                  <c:v>0.50253320601851847</c:v>
                </c:pt>
                <c:pt idx="1201">
                  <c:v>0.50253715277777777</c:v>
                </c:pt>
                <c:pt idx="1202">
                  <c:v>0.50254043981481489</c:v>
                </c:pt>
                <c:pt idx="1203">
                  <c:v>0.50254431712962966</c:v>
                </c:pt>
                <c:pt idx="1204">
                  <c:v>0.50254837962962962</c:v>
                </c:pt>
                <c:pt idx="1205">
                  <c:v>0.50255174768518518</c:v>
                </c:pt>
                <c:pt idx="1206">
                  <c:v>0.50255559027777774</c:v>
                </c:pt>
                <c:pt idx="1207">
                  <c:v>0.50255942129629627</c:v>
                </c:pt>
                <c:pt idx="1208">
                  <c:v>0.50256317129629624</c:v>
                </c:pt>
                <c:pt idx="1209">
                  <c:v>0.50256642361111115</c:v>
                </c:pt>
                <c:pt idx="1210">
                  <c:v>0.50257032407407409</c:v>
                </c:pt>
                <c:pt idx="1211">
                  <c:v>0.50257415509259262</c:v>
                </c:pt>
                <c:pt idx="1212">
                  <c:v>0.50257813657407413</c:v>
                </c:pt>
                <c:pt idx="1213">
                  <c:v>0.50258157407407411</c:v>
                </c:pt>
                <c:pt idx="1214">
                  <c:v>0.50258505787037044</c:v>
                </c:pt>
                <c:pt idx="1215">
                  <c:v>0.50258851851851849</c:v>
                </c:pt>
                <c:pt idx="1216">
                  <c:v>0.50259194444444444</c:v>
                </c:pt>
                <c:pt idx="1217">
                  <c:v>0.50259490740740742</c:v>
                </c:pt>
                <c:pt idx="1218">
                  <c:v>0.50259833333333337</c:v>
                </c:pt>
                <c:pt idx="1219">
                  <c:v>0.50260182870370373</c:v>
                </c:pt>
                <c:pt idx="1220">
                  <c:v>0.50260534722222217</c:v>
                </c:pt>
                <c:pt idx="1221">
                  <c:v>0.50260910879629628</c:v>
                </c:pt>
                <c:pt idx="1222">
                  <c:v>0.50261231481481483</c:v>
                </c:pt>
                <c:pt idx="1223">
                  <c:v>0.50261607638888883</c:v>
                </c:pt>
                <c:pt idx="1224">
                  <c:v>0.50261988425925919</c:v>
                </c:pt>
                <c:pt idx="1225">
                  <c:v>0.50262388888888887</c:v>
                </c:pt>
                <c:pt idx="1226">
                  <c:v>0.50262707175925925</c:v>
                </c:pt>
                <c:pt idx="1227">
                  <c:v>0.50263093749999999</c:v>
                </c:pt>
                <c:pt idx="1228">
                  <c:v>0.50263488425925928</c:v>
                </c:pt>
                <c:pt idx="1229">
                  <c:v>0.50263864583333329</c:v>
                </c:pt>
                <c:pt idx="1230">
                  <c:v>0.50264190972222222</c:v>
                </c:pt>
                <c:pt idx="1231">
                  <c:v>0.50264576388888893</c:v>
                </c:pt>
                <c:pt idx="1232">
                  <c:v>0.50264959490740735</c:v>
                </c:pt>
                <c:pt idx="1233">
                  <c:v>0.50265253472222227</c:v>
                </c:pt>
                <c:pt idx="1234">
                  <c:v>0.50265597222222225</c:v>
                </c:pt>
                <c:pt idx="1235">
                  <c:v>0.50265894675925926</c:v>
                </c:pt>
                <c:pt idx="1236">
                  <c:v>0.50266244212962963</c:v>
                </c:pt>
                <c:pt idx="1237">
                  <c:v>0.50266589120370375</c:v>
                </c:pt>
                <c:pt idx="1238">
                  <c:v>0.50266951388888892</c:v>
                </c:pt>
                <c:pt idx="1239">
                  <c:v>0.50267333333333331</c:v>
                </c:pt>
                <c:pt idx="1240">
                  <c:v>0.50267658564814821</c:v>
                </c:pt>
                <c:pt idx="1241">
                  <c:v>0.50268043981481481</c:v>
                </c:pt>
                <c:pt idx="1242">
                  <c:v>0.50268434027777775</c:v>
                </c:pt>
                <c:pt idx="1243">
                  <c:v>0.50268761574074072</c:v>
                </c:pt>
                <c:pt idx="1244">
                  <c:v>0.5026914583333334</c:v>
                </c:pt>
                <c:pt idx="1245">
                  <c:v>0.50269535879629623</c:v>
                </c:pt>
                <c:pt idx="1246">
                  <c:v>0.50269914351851852</c:v>
                </c:pt>
                <c:pt idx="1247">
                  <c:v>0.50270243055555552</c:v>
                </c:pt>
                <c:pt idx="1248">
                  <c:v>0.50270649305555559</c:v>
                </c:pt>
                <c:pt idx="1249">
                  <c:v>0.50271030092592595</c:v>
                </c:pt>
                <c:pt idx="1250">
                  <c:v>0.50271353009259256</c:v>
                </c:pt>
                <c:pt idx="1251">
                  <c:v>0.50271743055555562</c:v>
                </c:pt>
                <c:pt idx="1252">
                  <c:v>0.50272090277777781</c:v>
                </c:pt>
                <c:pt idx="1253">
                  <c:v>0.50272435185185183</c:v>
                </c:pt>
                <c:pt idx="1254">
                  <c:v>0.50272783564814816</c:v>
                </c:pt>
                <c:pt idx="1255">
                  <c:v>0.50273070601851855</c:v>
                </c:pt>
                <c:pt idx="1256">
                  <c:v>0.50273428240740736</c:v>
                </c:pt>
                <c:pt idx="1257">
                  <c:v>0.50273771990740734</c:v>
                </c:pt>
                <c:pt idx="1258">
                  <c:v>0.50274126157407406</c:v>
                </c:pt>
                <c:pt idx="1259">
                  <c:v>0.50274494212962961</c:v>
                </c:pt>
                <c:pt idx="1260">
                  <c:v>0.50274868055555555</c:v>
                </c:pt>
                <c:pt idx="1261">
                  <c:v>0.50275208333333332</c:v>
                </c:pt>
                <c:pt idx="1262">
                  <c:v>0.50275594907407406</c:v>
                </c:pt>
                <c:pt idx="1263">
                  <c:v>0.50275978009259259</c:v>
                </c:pt>
                <c:pt idx="1264">
                  <c:v>0.50276302083333335</c:v>
                </c:pt>
                <c:pt idx="1265">
                  <c:v>0.50276681712962967</c:v>
                </c:pt>
                <c:pt idx="1266">
                  <c:v>0.50277060185185185</c:v>
                </c:pt>
                <c:pt idx="1267">
                  <c:v>0.50277436342592596</c:v>
                </c:pt>
                <c:pt idx="1268">
                  <c:v>0.50277773148148153</c:v>
                </c:pt>
                <c:pt idx="1269">
                  <c:v>0.50278181712962966</c:v>
                </c:pt>
                <c:pt idx="1270">
                  <c:v>0.50278579861111117</c:v>
                </c:pt>
                <c:pt idx="1271">
                  <c:v>0.50278908564814817</c:v>
                </c:pt>
                <c:pt idx="1272">
                  <c:v>0.50279260416666671</c:v>
                </c:pt>
                <c:pt idx="1273">
                  <c:v>0.50279609953703697</c:v>
                </c:pt>
                <c:pt idx="1274">
                  <c:v>0.50279967592592589</c:v>
                </c:pt>
                <c:pt idx="1275">
                  <c:v>0.50280321759259261</c:v>
                </c:pt>
                <c:pt idx="1276">
                  <c:v>0.50280616898148145</c:v>
                </c:pt>
                <c:pt idx="1277">
                  <c:v>0.50280976851851855</c:v>
                </c:pt>
                <c:pt idx="1278">
                  <c:v>0.50281372685185188</c:v>
                </c:pt>
                <c:pt idx="1279">
                  <c:v>0.50281769675925925</c:v>
                </c:pt>
                <c:pt idx="1280">
                  <c:v>0.50282107638888884</c:v>
                </c:pt>
                <c:pt idx="1281">
                  <c:v>0.50282494212962969</c:v>
                </c:pt>
                <c:pt idx="1282">
                  <c:v>0.50282892361111109</c:v>
                </c:pt>
                <c:pt idx="1283">
                  <c:v>0.50283278935185183</c:v>
                </c:pt>
                <c:pt idx="1284">
                  <c:v>0.50283767361111109</c:v>
                </c:pt>
                <c:pt idx="1285">
                  <c:v>0.50284164351851846</c:v>
                </c:pt>
                <c:pt idx="1286">
                  <c:v>0.50284569444444449</c:v>
                </c:pt>
                <c:pt idx="1287">
                  <c:v>0.50284957175925926</c:v>
                </c:pt>
                <c:pt idx="1288">
                  <c:v>0.50285288194444444</c:v>
                </c:pt>
                <c:pt idx="1289">
                  <c:v>0.50285694444444451</c:v>
                </c:pt>
                <c:pt idx="1290">
                  <c:v>0.50286046296296294</c:v>
                </c:pt>
                <c:pt idx="1291">
                  <c:v>0.50286402777777772</c:v>
                </c:pt>
                <c:pt idx="1292">
                  <c:v>0.50286702546296291</c:v>
                </c:pt>
                <c:pt idx="1293">
                  <c:v>0.50287054398148145</c:v>
                </c:pt>
                <c:pt idx="1294">
                  <c:v>0.50287408564814817</c:v>
                </c:pt>
                <c:pt idx="1295">
                  <c:v>0.50287783564814814</c:v>
                </c:pt>
                <c:pt idx="1296">
                  <c:v>0.50288145833333331</c:v>
                </c:pt>
                <c:pt idx="1297">
                  <c:v>0.50288479166666666</c:v>
                </c:pt>
                <c:pt idx="1298">
                  <c:v>0.50288871527777779</c:v>
                </c:pt>
                <c:pt idx="1299">
                  <c:v>0.50289263888888891</c:v>
                </c:pt>
                <c:pt idx="1300">
                  <c:v>0.50289594907407409</c:v>
                </c:pt>
                <c:pt idx="1301">
                  <c:v>0.50289988425925924</c:v>
                </c:pt>
                <c:pt idx="1302">
                  <c:v>0.50290399305555555</c:v>
                </c:pt>
                <c:pt idx="1303">
                  <c:v>0.50290784722222226</c:v>
                </c:pt>
                <c:pt idx="1304">
                  <c:v>0.50291114583333341</c:v>
                </c:pt>
                <c:pt idx="1305">
                  <c:v>0.5029152546296296</c:v>
                </c:pt>
                <c:pt idx="1306">
                  <c:v>0.50291917824074073</c:v>
                </c:pt>
                <c:pt idx="1307">
                  <c:v>0.5029224537037037</c:v>
                </c:pt>
                <c:pt idx="1308">
                  <c:v>0.50292629629629626</c:v>
                </c:pt>
                <c:pt idx="1309">
                  <c:v>0.50292998842592596</c:v>
                </c:pt>
                <c:pt idx="1310">
                  <c:v>0.50293406249999995</c:v>
                </c:pt>
                <c:pt idx="1311">
                  <c:v>0.50293788194444444</c:v>
                </c:pt>
                <c:pt idx="1312">
                  <c:v>0.50294171296296297</c:v>
                </c:pt>
                <c:pt idx="1313">
                  <c:v>0.5029456365740741</c:v>
                </c:pt>
                <c:pt idx="1314">
                  <c:v>0.50294925925925926</c:v>
                </c:pt>
                <c:pt idx="1315">
                  <c:v>0.50295328703703701</c:v>
                </c:pt>
                <c:pt idx="1316">
                  <c:v>0.5029575462962963</c:v>
                </c:pt>
                <c:pt idx="1317">
                  <c:v>0.50296206018518519</c:v>
                </c:pt>
                <c:pt idx="1318">
                  <c:v>0.5029651273148148</c:v>
                </c:pt>
                <c:pt idx="1319">
                  <c:v>0.50296956018518524</c:v>
                </c:pt>
                <c:pt idx="1320">
                  <c:v>0.50297401620370363</c:v>
                </c:pt>
                <c:pt idx="1321">
                  <c:v>0.50297777777777775</c:v>
                </c:pt>
                <c:pt idx="1322">
                  <c:v>0.5029823726851852</c:v>
                </c:pt>
                <c:pt idx="1323">
                  <c:v>0.50298592592592595</c:v>
                </c:pt>
                <c:pt idx="1324">
                  <c:v>0.50299054398148146</c:v>
                </c:pt>
                <c:pt idx="1325">
                  <c:v>0.50299483796296296</c:v>
                </c:pt>
                <c:pt idx="1326">
                  <c:v>0.50299864583333331</c:v>
                </c:pt>
                <c:pt idx="1327">
                  <c:v>0.50300266203703703</c:v>
                </c:pt>
                <c:pt idx="1328">
                  <c:v>0.50300572916666664</c:v>
                </c:pt>
                <c:pt idx="1329">
                  <c:v>0.50300937499999998</c:v>
                </c:pt>
                <c:pt idx="1330">
                  <c:v>0.50301325231481486</c:v>
                </c:pt>
                <c:pt idx="1331">
                  <c:v>0.50301721064814819</c:v>
                </c:pt>
                <c:pt idx="1332">
                  <c:v>0.50302060185185182</c:v>
                </c:pt>
                <c:pt idx="1333">
                  <c:v>0.50302467592592592</c:v>
                </c:pt>
                <c:pt idx="1334">
                  <c:v>0.50302842592592589</c:v>
                </c:pt>
                <c:pt idx="1335">
                  <c:v>0.50303306712962959</c:v>
                </c:pt>
                <c:pt idx="1336">
                  <c:v>0.50303699074074071</c:v>
                </c:pt>
                <c:pt idx="1337">
                  <c:v>0.50304081018518521</c:v>
                </c:pt>
                <c:pt idx="1338">
                  <c:v>0.50304447916666672</c:v>
                </c:pt>
                <c:pt idx="1339">
                  <c:v>0.50304942129629626</c:v>
                </c:pt>
                <c:pt idx="1340">
                  <c:v>0.50305326388888882</c:v>
                </c:pt>
                <c:pt idx="1341">
                  <c:v>0.50305832175925924</c:v>
                </c:pt>
                <c:pt idx="1342">
                  <c:v>0.50306177083333337</c:v>
                </c:pt>
                <c:pt idx="1343">
                  <c:v>0.50306555555555554</c:v>
                </c:pt>
                <c:pt idx="1344">
                  <c:v>0.50307016203703703</c:v>
                </c:pt>
                <c:pt idx="1345">
                  <c:v>0.50307380787037037</c:v>
                </c:pt>
                <c:pt idx="1346">
                  <c:v>0.50307818287037043</c:v>
                </c:pt>
                <c:pt idx="1347">
                  <c:v>0.50308173611111118</c:v>
                </c:pt>
                <c:pt idx="1348">
                  <c:v>0.50308519675925922</c:v>
                </c:pt>
                <c:pt idx="1349">
                  <c:v>0.50308876157407412</c:v>
                </c:pt>
                <c:pt idx="1350">
                  <c:v>0.50309268518518524</c:v>
                </c:pt>
                <c:pt idx="1351">
                  <c:v>0.50309615740740743</c:v>
                </c:pt>
                <c:pt idx="1352">
                  <c:v>0.50310019675925932</c:v>
                </c:pt>
                <c:pt idx="1353">
                  <c:v>0.50310417824074072</c:v>
                </c:pt>
                <c:pt idx="1354">
                  <c:v>0.50310759259259263</c:v>
                </c:pt>
                <c:pt idx="1355">
                  <c:v>0.50311148148148155</c:v>
                </c:pt>
                <c:pt idx="1356">
                  <c:v>0.50311546296296294</c:v>
                </c:pt>
                <c:pt idx="1357">
                  <c:v>0.50311874999999995</c:v>
                </c:pt>
                <c:pt idx="1358">
                  <c:v>0.5031226157407408</c:v>
                </c:pt>
                <c:pt idx="1359">
                  <c:v>0.50312636574074077</c:v>
                </c:pt>
                <c:pt idx="1360">
                  <c:v>0.5031301967592593</c:v>
                </c:pt>
                <c:pt idx="1361">
                  <c:v>0.50313337962962967</c:v>
                </c:pt>
                <c:pt idx="1362">
                  <c:v>0.50313711805555561</c:v>
                </c:pt>
                <c:pt idx="1363">
                  <c:v>0.50314077546296299</c:v>
                </c:pt>
                <c:pt idx="1364">
                  <c:v>0.50314432870370374</c:v>
                </c:pt>
                <c:pt idx="1365">
                  <c:v>0.50314725694444451</c:v>
                </c:pt>
                <c:pt idx="1366">
                  <c:v>0.50315067129629631</c:v>
                </c:pt>
                <c:pt idx="1367">
                  <c:v>0.50315353009259256</c:v>
                </c:pt>
                <c:pt idx="1368">
                  <c:v>0.50315696759259254</c:v>
                </c:pt>
                <c:pt idx="1369">
                  <c:v>0.503160613425926</c:v>
                </c:pt>
                <c:pt idx="1370">
                  <c:v>0.50316435185185182</c:v>
                </c:pt>
                <c:pt idx="1371">
                  <c:v>0.50316803240740737</c:v>
                </c:pt>
                <c:pt idx="1372">
                  <c:v>0.50317140046296294</c:v>
                </c:pt>
                <c:pt idx="1373">
                  <c:v>0.50317523148148147</c:v>
                </c:pt>
                <c:pt idx="1374">
                  <c:v>0.5031789699074074</c:v>
                </c:pt>
                <c:pt idx="1375">
                  <c:v>0.50318218749999999</c:v>
                </c:pt>
                <c:pt idx="1376">
                  <c:v>0.50318596064814813</c:v>
                </c:pt>
                <c:pt idx="1377">
                  <c:v>0.50318975694444446</c:v>
                </c:pt>
                <c:pt idx="1378">
                  <c:v>0.50319356481481481</c:v>
                </c:pt>
                <c:pt idx="1379">
                  <c:v>0.5031966898148148</c:v>
                </c:pt>
                <c:pt idx="1380">
                  <c:v>0.50320074074074073</c:v>
                </c:pt>
                <c:pt idx="1381">
                  <c:v>0.50320436342592589</c:v>
                </c:pt>
                <c:pt idx="1382">
                  <c:v>0.50320802083333327</c:v>
                </c:pt>
                <c:pt idx="1383">
                  <c:v>0.5032109027777778</c:v>
                </c:pt>
                <c:pt idx="1384">
                  <c:v>0.50321442129629623</c:v>
                </c:pt>
                <c:pt idx="1385">
                  <c:v>0.50321729166666673</c:v>
                </c:pt>
                <c:pt idx="1386">
                  <c:v>0.50322067129629633</c:v>
                </c:pt>
                <c:pt idx="1387">
                  <c:v>0.50322423611111111</c:v>
                </c:pt>
                <c:pt idx="1388">
                  <c:v>0.50322800925925926</c:v>
                </c:pt>
                <c:pt idx="1389">
                  <c:v>0.50323184027777779</c:v>
                </c:pt>
                <c:pt idx="1390">
                  <c:v>0.50323504629629634</c:v>
                </c:pt>
                <c:pt idx="1391">
                  <c:v>0.50323887731481476</c:v>
                </c:pt>
                <c:pt idx="1392">
                  <c:v>0.50324267361111108</c:v>
                </c:pt>
                <c:pt idx="1393">
                  <c:v>0.50324638888888884</c:v>
                </c:pt>
                <c:pt idx="1394">
                  <c:v>0.50324979166666661</c:v>
                </c:pt>
                <c:pt idx="1395">
                  <c:v>0.50325377314814812</c:v>
                </c:pt>
                <c:pt idx="1396">
                  <c:v>0.50325751157407406</c:v>
                </c:pt>
                <c:pt idx="1397">
                  <c:v>0.50326076388888896</c:v>
                </c:pt>
                <c:pt idx="1398">
                  <c:v>0.50326464120370373</c:v>
                </c:pt>
                <c:pt idx="1399">
                  <c:v>0.50326843749999994</c:v>
                </c:pt>
                <c:pt idx="1400">
                  <c:v>0.50327230324074079</c:v>
                </c:pt>
                <c:pt idx="1401">
                  <c:v>0.50327513888888886</c:v>
                </c:pt>
                <c:pt idx="1402">
                  <c:v>0.50327855324074078</c:v>
                </c:pt>
                <c:pt idx="1403">
                  <c:v>0.50328199074074076</c:v>
                </c:pt>
                <c:pt idx="1404">
                  <c:v>0.50328548611111112</c:v>
                </c:pt>
                <c:pt idx="1405">
                  <c:v>0.50328899305555552</c:v>
                </c:pt>
                <c:pt idx="1406">
                  <c:v>0.50329181712962956</c:v>
                </c:pt>
                <c:pt idx="1407">
                  <c:v>0.50329541666666666</c:v>
                </c:pt>
                <c:pt idx="1408">
                  <c:v>0.50329827546296302</c:v>
                </c:pt>
                <c:pt idx="1409">
                  <c:v>0.50330214120370365</c:v>
                </c:pt>
                <c:pt idx="1410">
                  <c:v>0.50330607638888891</c:v>
                </c:pt>
                <c:pt idx="1411">
                  <c:v>0.5033097685185185</c:v>
                </c:pt>
                <c:pt idx="1412">
                  <c:v>0.50331312500000003</c:v>
                </c:pt>
                <c:pt idx="1413">
                  <c:v>0.50331686342592585</c:v>
                </c:pt>
                <c:pt idx="1414">
                  <c:v>0.50332063657407411</c:v>
                </c:pt>
                <c:pt idx="1415">
                  <c:v>0.50332439814814822</c:v>
                </c:pt>
                <c:pt idx="1416">
                  <c:v>0.50332762731481484</c:v>
                </c:pt>
                <c:pt idx="1417">
                  <c:v>0.50333243055555554</c:v>
                </c:pt>
                <c:pt idx="1418">
                  <c:v>0.50333629629629628</c:v>
                </c:pt>
                <c:pt idx="1419">
                  <c:v>0.50334000000000001</c:v>
                </c:pt>
                <c:pt idx="1420">
                  <c:v>0.50334378472222219</c:v>
                </c:pt>
                <c:pt idx="1421">
                  <c:v>0.50334747685185188</c:v>
                </c:pt>
                <c:pt idx="1422">
                  <c:v>0.50335031249999995</c:v>
                </c:pt>
                <c:pt idx="1423">
                  <c:v>0.50335378472222225</c:v>
                </c:pt>
                <c:pt idx="1424">
                  <c:v>0.5033572106481482</c:v>
                </c:pt>
                <c:pt idx="1425">
                  <c:v>0.50336063657407404</c:v>
                </c:pt>
                <c:pt idx="1426">
                  <c:v>0.50336405092592595</c:v>
                </c:pt>
                <c:pt idx="1427">
                  <c:v>0.5033679513888889</c:v>
                </c:pt>
                <c:pt idx="1428">
                  <c:v>0.50337166666666666</c:v>
                </c:pt>
                <c:pt idx="1429">
                  <c:v>0.50337539351851845</c:v>
                </c:pt>
                <c:pt idx="1430">
                  <c:v>0.5033792245370371</c:v>
                </c:pt>
                <c:pt idx="1431">
                  <c:v>0.50338269675925928</c:v>
                </c:pt>
                <c:pt idx="1432">
                  <c:v>0.50338655092592599</c:v>
                </c:pt>
                <c:pt idx="1433">
                  <c:v>0.50339045138888883</c:v>
                </c:pt>
                <c:pt idx="1434">
                  <c:v>0.50339364583333335</c:v>
                </c:pt>
                <c:pt idx="1435">
                  <c:v>0.50339741898148149</c:v>
                </c:pt>
                <c:pt idx="1436">
                  <c:v>0.50340122685185185</c:v>
                </c:pt>
                <c:pt idx="1437">
                  <c:v>0.50340513888888883</c:v>
                </c:pt>
                <c:pt idx="1438">
                  <c:v>0.50340836805555556</c:v>
                </c:pt>
                <c:pt idx="1439">
                  <c:v>0.50341238425925927</c:v>
                </c:pt>
                <c:pt idx="1440">
                  <c:v>0.50341584490740743</c:v>
                </c:pt>
                <c:pt idx="1441">
                  <c:v>0.50341928240740741</c:v>
                </c:pt>
                <c:pt idx="1442">
                  <c:v>0.50342230324074078</c:v>
                </c:pt>
                <c:pt idx="1443">
                  <c:v>0.50342574074074076</c:v>
                </c:pt>
                <c:pt idx="1444">
                  <c:v>0.50342879629629633</c:v>
                </c:pt>
                <c:pt idx="1445">
                  <c:v>0.50343222222222217</c:v>
                </c:pt>
                <c:pt idx="1446">
                  <c:v>0.50343577546296292</c:v>
                </c:pt>
                <c:pt idx="1447">
                  <c:v>0.50343925925925925</c:v>
                </c:pt>
                <c:pt idx="1448">
                  <c:v>0.50344297453703701</c:v>
                </c:pt>
                <c:pt idx="1449">
                  <c:v>0.50344629629629634</c:v>
                </c:pt>
                <c:pt idx="1450">
                  <c:v>0.50345004629629631</c:v>
                </c:pt>
                <c:pt idx="1451">
                  <c:v>0.50345378472222224</c:v>
                </c:pt>
                <c:pt idx="1452">
                  <c:v>0.5034577199074074</c:v>
                </c:pt>
                <c:pt idx="1453">
                  <c:v>0.50346138888888892</c:v>
                </c:pt>
                <c:pt idx="1454">
                  <c:v>0.50346510416666668</c:v>
                </c:pt>
                <c:pt idx="1455">
                  <c:v>0.50346887731481482</c:v>
                </c:pt>
                <c:pt idx="1456">
                  <c:v>0.50347200231481481</c:v>
                </c:pt>
                <c:pt idx="1457">
                  <c:v>0.50347593749999997</c:v>
                </c:pt>
                <c:pt idx="1458">
                  <c:v>0.50347978009259264</c:v>
                </c:pt>
                <c:pt idx="1459">
                  <c:v>0.50348361111111106</c:v>
                </c:pt>
                <c:pt idx="1460">
                  <c:v>0.50348657407407404</c:v>
                </c:pt>
                <c:pt idx="1461">
                  <c:v>0.50349002314814817</c:v>
                </c:pt>
                <c:pt idx="1462">
                  <c:v>0.50349354166666671</c:v>
                </c:pt>
                <c:pt idx="1463">
                  <c:v>0.50349708333333332</c:v>
                </c:pt>
                <c:pt idx="1464">
                  <c:v>0.50350057870370368</c:v>
                </c:pt>
                <c:pt idx="1465">
                  <c:v>0.50350348379629628</c:v>
                </c:pt>
                <c:pt idx="1466">
                  <c:v>0.50350763888888894</c:v>
                </c:pt>
                <c:pt idx="1467">
                  <c:v>0.50351168981481476</c:v>
                </c:pt>
                <c:pt idx="1468">
                  <c:v>0.50351568287037041</c:v>
                </c:pt>
                <c:pt idx="1469">
                  <c:v>0.50351952546296297</c:v>
                </c:pt>
                <c:pt idx="1470">
                  <c:v>0.50352344907407409</c:v>
                </c:pt>
                <c:pt idx="1471">
                  <c:v>0.5035267361111111</c:v>
                </c:pt>
                <c:pt idx="1472">
                  <c:v>0.5035305902777778</c:v>
                </c:pt>
                <c:pt idx="1473">
                  <c:v>0.50353442129629633</c:v>
                </c:pt>
                <c:pt idx="1474">
                  <c:v>0.50353835648148149</c:v>
                </c:pt>
                <c:pt idx="1475">
                  <c:v>0.50354174768518523</c:v>
                </c:pt>
                <c:pt idx="1476">
                  <c:v>0.50354579861111104</c:v>
                </c:pt>
                <c:pt idx="1477">
                  <c:v>0.50354974537037034</c:v>
                </c:pt>
                <c:pt idx="1478">
                  <c:v>0.50355271990740735</c:v>
                </c:pt>
                <c:pt idx="1479">
                  <c:v>0.5035562731481481</c:v>
                </c:pt>
                <c:pt idx="1480">
                  <c:v>0.50355972222222223</c:v>
                </c:pt>
                <c:pt idx="1481">
                  <c:v>0.5035633796296296</c:v>
                </c:pt>
                <c:pt idx="1482">
                  <c:v>0.50356686342592594</c:v>
                </c:pt>
                <c:pt idx="1483">
                  <c:v>0.50356986111111113</c:v>
                </c:pt>
                <c:pt idx="1484">
                  <c:v>0.50357336805555553</c:v>
                </c:pt>
                <c:pt idx="1485">
                  <c:v>0.50357701388888887</c:v>
                </c:pt>
                <c:pt idx="1486">
                  <c:v>0.50358098379629623</c:v>
                </c:pt>
                <c:pt idx="1487">
                  <c:v>0.50358478009259267</c:v>
                </c:pt>
                <c:pt idx="1488">
                  <c:v>0.50358809027777773</c:v>
                </c:pt>
                <c:pt idx="1489">
                  <c:v>0.50359192129629626</c:v>
                </c:pt>
                <c:pt idx="1490">
                  <c:v>0.50359579861111115</c:v>
                </c:pt>
                <c:pt idx="1491">
                  <c:v>0.50359916666666671</c:v>
                </c:pt>
                <c:pt idx="1492">
                  <c:v>0.50360304398148148</c:v>
                </c:pt>
                <c:pt idx="1493">
                  <c:v>0.50360692129629625</c:v>
                </c:pt>
                <c:pt idx="1494">
                  <c:v>0.5036107870370371</c:v>
                </c:pt>
                <c:pt idx="1495">
                  <c:v>0.50361398148148151</c:v>
                </c:pt>
                <c:pt idx="1496">
                  <c:v>0.50361799768518523</c:v>
                </c:pt>
                <c:pt idx="1497">
                  <c:v>0.50362203703703701</c:v>
                </c:pt>
                <c:pt idx="1498">
                  <c:v>0.503625162037037</c:v>
                </c:pt>
                <c:pt idx="1499">
                  <c:v>0.50362895833333332</c:v>
                </c:pt>
                <c:pt idx="1500">
                  <c:v>0.50363326388888885</c:v>
                </c:pt>
                <c:pt idx="1501">
                  <c:v>0.50363678240740739</c:v>
                </c:pt>
                <c:pt idx="1502">
                  <c:v>0.50363993055555556</c:v>
                </c:pt>
                <c:pt idx="1503">
                  <c:v>0.50364365740740735</c:v>
                </c:pt>
                <c:pt idx="1504">
                  <c:v>0.50364745370370367</c:v>
                </c:pt>
                <c:pt idx="1505">
                  <c:v>0.50365155092592595</c:v>
                </c:pt>
                <c:pt idx="1506">
                  <c:v>0.50365503472222228</c:v>
                </c:pt>
                <c:pt idx="1507">
                  <c:v>0.50365894675925926</c:v>
                </c:pt>
                <c:pt idx="1508">
                  <c:v>0.50366287037037039</c:v>
                </c:pt>
                <c:pt idx="1509">
                  <c:v>0.50366627314814816</c:v>
                </c:pt>
                <c:pt idx="1510">
                  <c:v>0.50367011574074072</c:v>
                </c:pt>
                <c:pt idx="1511">
                  <c:v>0.50367394675925925</c:v>
                </c:pt>
                <c:pt idx="1512">
                  <c:v>0.50367732638888885</c:v>
                </c:pt>
                <c:pt idx="1513">
                  <c:v>0.50368143518518516</c:v>
                </c:pt>
                <c:pt idx="1514">
                  <c:v>0.5036854282407407</c:v>
                </c:pt>
                <c:pt idx="1515">
                  <c:v>0.50368871527777781</c:v>
                </c:pt>
                <c:pt idx="1516">
                  <c:v>0.50369241898148143</c:v>
                </c:pt>
                <c:pt idx="1517">
                  <c:v>0.50369592592592594</c:v>
                </c:pt>
                <c:pt idx="1518">
                  <c:v>0.50369940972222216</c:v>
                </c:pt>
                <c:pt idx="1519">
                  <c:v>0.50370298611111108</c:v>
                </c:pt>
                <c:pt idx="1520">
                  <c:v>0.50370581018518512</c:v>
                </c:pt>
                <c:pt idx="1521">
                  <c:v>0.50370936342592587</c:v>
                </c:pt>
                <c:pt idx="1522">
                  <c:v>0.50371278935185182</c:v>
                </c:pt>
                <c:pt idx="1523">
                  <c:v>0.50371624999999998</c:v>
                </c:pt>
                <c:pt idx="1524">
                  <c:v>0.50372053240740744</c:v>
                </c:pt>
                <c:pt idx="1525">
                  <c:v>0.50372342592592589</c:v>
                </c:pt>
                <c:pt idx="1526">
                  <c:v>0.50372733796296298</c:v>
                </c:pt>
                <c:pt idx="1527">
                  <c:v>0.50373107638888892</c:v>
                </c:pt>
                <c:pt idx="1528">
                  <c:v>0.50373489583333331</c:v>
                </c:pt>
                <c:pt idx="1529">
                  <c:v>0.50373815972222225</c:v>
                </c:pt>
                <c:pt idx="1530">
                  <c:v>0.50374207175925922</c:v>
                </c:pt>
                <c:pt idx="1531">
                  <c:v>0.50374574074074074</c:v>
                </c:pt>
                <c:pt idx="1532">
                  <c:v>0.50374969907407408</c:v>
                </c:pt>
                <c:pt idx="1533">
                  <c:v>0.50375290509259263</c:v>
                </c:pt>
                <c:pt idx="1534">
                  <c:v>0.50375684027777778</c:v>
                </c:pt>
                <c:pt idx="1535">
                  <c:v>0.50376087962962968</c:v>
                </c:pt>
                <c:pt idx="1536">
                  <c:v>0.50376393518518514</c:v>
                </c:pt>
                <c:pt idx="1537">
                  <c:v>0.50376748842592589</c:v>
                </c:pt>
                <c:pt idx="1538">
                  <c:v>0.50377090277777781</c:v>
                </c:pt>
                <c:pt idx="1539">
                  <c:v>0.50377436342592585</c:v>
                </c:pt>
                <c:pt idx="1540">
                  <c:v>0.50377778935185191</c:v>
                </c:pt>
                <c:pt idx="1541">
                  <c:v>0.50378121527777775</c:v>
                </c:pt>
                <c:pt idx="1542">
                  <c:v>0.50378457175925928</c:v>
                </c:pt>
                <c:pt idx="1543">
                  <c:v>0.5037883680555556</c:v>
                </c:pt>
                <c:pt idx="1544">
                  <c:v>0.50379221064814816</c:v>
                </c:pt>
                <c:pt idx="1545">
                  <c:v>0.50379593749999996</c:v>
                </c:pt>
                <c:pt idx="1546">
                  <c:v>0.50379917824074072</c:v>
                </c:pt>
                <c:pt idx="1547">
                  <c:v>0.50380311342592587</c:v>
                </c:pt>
                <c:pt idx="1548">
                  <c:v>0.50380695601851855</c:v>
                </c:pt>
                <c:pt idx="1549">
                  <c:v>0.50381025462962958</c:v>
                </c:pt>
                <c:pt idx="1550">
                  <c:v>0.50381428240740744</c:v>
                </c:pt>
                <c:pt idx="1551">
                  <c:v>0.50381820601851846</c:v>
                </c:pt>
                <c:pt idx="1552">
                  <c:v>0.50382194444444439</c:v>
                </c:pt>
                <c:pt idx="1553">
                  <c:v>0.50382568287037033</c:v>
                </c:pt>
                <c:pt idx="1554">
                  <c:v>0.50382947916666665</c:v>
                </c:pt>
                <c:pt idx="1555">
                  <c:v>0.50383291666666663</c:v>
                </c:pt>
                <c:pt idx="1556">
                  <c:v>0.50383579861111116</c:v>
                </c:pt>
                <c:pt idx="1557">
                  <c:v>0.50383927083333335</c:v>
                </c:pt>
                <c:pt idx="1558">
                  <c:v>0.50384223379629633</c:v>
                </c:pt>
                <c:pt idx="1559">
                  <c:v>0.50384568287037035</c:v>
                </c:pt>
                <c:pt idx="1560">
                  <c:v>0.50384920138888889</c:v>
                </c:pt>
                <c:pt idx="1561">
                  <c:v>0.50385263888888887</c:v>
                </c:pt>
                <c:pt idx="1562">
                  <c:v>0.50385611111111117</c:v>
                </c:pt>
                <c:pt idx="1563">
                  <c:v>0.50385947916666673</c:v>
                </c:pt>
                <c:pt idx="1564">
                  <c:v>0.50386327546296295</c:v>
                </c:pt>
                <c:pt idx="1565">
                  <c:v>0.50386707175925927</c:v>
                </c:pt>
                <c:pt idx="1566">
                  <c:v>0.50387189814814815</c:v>
                </c:pt>
                <c:pt idx="1567">
                  <c:v>0.50387541666666669</c:v>
                </c:pt>
                <c:pt idx="1568">
                  <c:v>0.50387918981481483</c:v>
                </c:pt>
                <c:pt idx="1569">
                  <c:v>0.50388320601851855</c:v>
                </c:pt>
                <c:pt idx="1570">
                  <c:v>0.50388697916666669</c:v>
                </c:pt>
                <c:pt idx="1571">
                  <c:v>0.50389072916666666</c:v>
                </c:pt>
                <c:pt idx="1572">
                  <c:v>0.50389489583333336</c:v>
                </c:pt>
                <c:pt idx="1573">
                  <c:v>0.50389859953703697</c:v>
                </c:pt>
                <c:pt idx="1574">
                  <c:v>0.50390240740740744</c:v>
                </c:pt>
                <c:pt idx="1575">
                  <c:v>0.50390527777777783</c:v>
                </c:pt>
                <c:pt idx="1576">
                  <c:v>0.50390873842592587</c:v>
                </c:pt>
                <c:pt idx="1577">
                  <c:v>0.50391166666666665</c:v>
                </c:pt>
                <c:pt idx="1578">
                  <c:v>0.50391520833333336</c:v>
                </c:pt>
                <c:pt idx="1579">
                  <c:v>0.50391871527777776</c:v>
                </c:pt>
                <c:pt idx="1580">
                  <c:v>0.50392231481481475</c:v>
                </c:pt>
                <c:pt idx="1581">
                  <c:v>0.50392615740740743</c:v>
                </c:pt>
                <c:pt idx="1582">
                  <c:v>0.50392958333333338</c:v>
                </c:pt>
                <c:pt idx="1583">
                  <c:v>0.503933449074074</c:v>
                </c:pt>
                <c:pt idx="1584">
                  <c:v>0.50393743055555562</c:v>
                </c:pt>
                <c:pt idx="1585">
                  <c:v>0.50394083333333339</c:v>
                </c:pt>
                <c:pt idx="1586">
                  <c:v>0.50394464120370375</c:v>
                </c:pt>
                <c:pt idx="1587">
                  <c:v>0.50394848379629631</c:v>
                </c:pt>
                <c:pt idx="1588">
                  <c:v>0.50395224537037031</c:v>
                </c:pt>
                <c:pt idx="1589">
                  <c:v>0.50395549768518522</c:v>
                </c:pt>
                <c:pt idx="1590">
                  <c:v>0.50395944444444452</c:v>
                </c:pt>
                <c:pt idx="1591">
                  <c:v>0.50396331018518514</c:v>
                </c:pt>
                <c:pt idx="1592">
                  <c:v>0.5039665509259259</c:v>
                </c:pt>
                <c:pt idx="1593">
                  <c:v>0.50397021990740742</c:v>
                </c:pt>
                <c:pt idx="1594">
                  <c:v>0.50397371527777779</c:v>
                </c:pt>
                <c:pt idx="1595">
                  <c:v>0.5039772569444444</c:v>
                </c:pt>
                <c:pt idx="1596">
                  <c:v>0.50398082175925929</c:v>
                </c:pt>
                <c:pt idx="1597">
                  <c:v>0.50398364583333333</c:v>
                </c:pt>
                <c:pt idx="1598">
                  <c:v>0.50398708333333331</c:v>
                </c:pt>
                <c:pt idx="1599">
                  <c:v>0.5039899537037037</c:v>
                </c:pt>
                <c:pt idx="1600">
                  <c:v>0.50399353009259262</c:v>
                </c:pt>
                <c:pt idx="1601">
                  <c:v>0.50399728009259259</c:v>
                </c:pt>
                <c:pt idx="1602">
                  <c:v>0.50400109953703709</c:v>
                </c:pt>
                <c:pt idx="1603">
                  <c:v>0.50400446759259265</c:v>
                </c:pt>
                <c:pt idx="1604">
                  <c:v>0.50400835648148146</c:v>
                </c:pt>
                <c:pt idx="1605">
                  <c:v>0.50401215277777778</c:v>
                </c:pt>
                <c:pt idx="1606">
                  <c:v>0.50401616898148149</c:v>
                </c:pt>
                <c:pt idx="1607">
                  <c:v>0.5040200578703703</c:v>
                </c:pt>
                <c:pt idx="1608">
                  <c:v>0.50402392361111115</c:v>
                </c:pt>
                <c:pt idx="1609">
                  <c:v>0.50402774305555553</c:v>
                </c:pt>
                <c:pt idx="1610">
                  <c:v>0.50403090277777773</c:v>
                </c:pt>
                <c:pt idx="1611">
                  <c:v>0.50403502314814819</c:v>
                </c:pt>
                <c:pt idx="1612">
                  <c:v>0.50403887731481478</c:v>
                </c:pt>
                <c:pt idx="1613">
                  <c:v>0.50404193287037036</c:v>
                </c:pt>
                <c:pt idx="1614">
                  <c:v>0.50404542824074072</c:v>
                </c:pt>
                <c:pt idx="1615">
                  <c:v>0.50404892361111109</c:v>
                </c:pt>
                <c:pt idx="1616">
                  <c:v>0.50405250000000001</c:v>
                </c:pt>
                <c:pt idx="1617">
                  <c:v>0.5040559375</c:v>
                </c:pt>
                <c:pt idx="1618">
                  <c:v>0.50405879629629624</c:v>
                </c:pt>
                <c:pt idx="1619">
                  <c:v>0.50406283564814813</c:v>
                </c:pt>
                <c:pt idx="1620">
                  <c:v>0.5040667129629629</c:v>
                </c:pt>
                <c:pt idx="1621">
                  <c:v>0.50407050925925923</c:v>
                </c:pt>
                <c:pt idx="1622">
                  <c:v>0.50407377314814816</c:v>
                </c:pt>
                <c:pt idx="1623">
                  <c:v>0.50407760416666669</c:v>
                </c:pt>
                <c:pt idx="1624">
                  <c:v>0.50408152777777782</c:v>
                </c:pt>
                <c:pt idx="1625">
                  <c:v>0.50408524305555558</c:v>
                </c:pt>
                <c:pt idx="1626">
                  <c:v>0.50408863425925932</c:v>
                </c:pt>
                <c:pt idx="1627">
                  <c:v>0.50409256944444447</c:v>
                </c:pt>
                <c:pt idx="1628">
                  <c:v>0.50409637731481483</c:v>
                </c:pt>
                <c:pt idx="1629">
                  <c:v>0.50410023148148142</c:v>
                </c:pt>
                <c:pt idx="1630">
                  <c:v>0.50410412037037033</c:v>
                </c:pt>
                <c:pt idx="1631">
                  <c:v>0.5041079629629629</c:v>
                </c:pt>
                <c:pt idx="1632">
                  <c:v>0.50411085648148146</c:v>
                </c:pt>
                <c:pt idx="1633">
                  <c:v>0.50411513888888893</c:v>
                </c:pt>
                <c:pt idx="1634">
                  <c:v>0.50411799768518517</c:v>
                </c:pt>
                <c:pt idx="1635">
                  <c:v>0.5041215740740741</c:v>
                </c:pt>
                <c:pt idx="1636">
                  <c:v>0.50412501157407408</c:v>
                </c:pt>
                <c:pt idx="1637">
                  <c:v>0.50412853009259262</c:v>
                </c:pt>
                <c:pt idx="1638">
                  <c:v>0.5041313657407408</c:v>
                </c:pt>
                <c:pt idx="1639">
                  <c:v>0.50413513888888895</c:v>
                </c:pt>
                <c:pt idx="1640">
                  <c:v>0.50413925925925929</c:v>
                </c:pt>
                <c:pt idx="1641">
                  <c:v>0.50414300925925926</c:v>
                </c:pt>
                <c:pt idx="1642">
                  <c:v>0.50414635416666664</c:v>
                </c:pt>
                <c:pt idx="1643">
                  <c:v>0.50415013888888882</c:v>
                </c:pt>
                <c:pt idx="1644">
                  <c:v>0.50415399305555553</c:v>
                </c:pt>
                <c:pt idx="1645">
                  <c:v>0.50415777777777782</c:v>
                </c:pt>
                <c:pt idx="1646">
                  <c:v>0.50416122685185183</c:v>
                </c:pt>
                <c:pt idx="1647">
                  <c:v>0.50416508101851853</c:v>
                </c:pt>
                <c:pt idx="1648">
                  <c:v>0.50416896990740734</c:v>
                </c:pt>
                <c:pt idx="1649">
                  <c:v>0.50417248842592588</c:v>
                </c:pt>
                <c:pt idx="1650">
                  <c:v>0.50417658564814816</c:v>
                </c:pt>
                <c:pt idx="1651">
                  <c:v>0.50418052083333331</c:v>
                </c:pt>
                <c:pt idx="1652">
                  <c:v>0.50418344907407409</c:v>
                </c:pt>
                <c:pt idx="1653">
                  <c:v>0.50418695601851848</c:v>
                </c:pt>
                <c:pt idx="1654">
                  <c:v>0.50419047453703703</c:v>
                </c:pt>
                <c:pt idx="1655">
                  <c:v>0.50419396990740739</c:v>
                </c:pt>
                <c:pt idx="1656">
                  <c:v>0.50419756944444438</c:v>
                </c:pt>
                <c:pt idx="1657">
                  <c:v>0.50420144675925926</c:v>
                </c:pt>
                <c:pt idx="1658">
                  <c:v>0.5042053125</c:v>
                </c:pt>
                <c:pt idx="1659">
                  <c:v>0.50420935185185189</c:v>
                </c:pt>
                <c:pt idx="1660">
                  <c:v>0.50421270833333331</c:v>
                </c:pt>
                <c:pt idx="1661">
                  <c:v>0.50421690972222222</c:v>
                </c:pt>
                <c:pt idx="1662">
                  <c:v>0.50422083333333334</c:v>
                </c:pt>
                <c:pt idx="1663">
                  <c:v>0.50422440972222227</c:v>
                </c:pt>
                <c:pt idx="1664">
                  <c:v>0.50422842592592587</c:v>
                </c:pt>
                <c:pt idx="1665">
                  <c:v>0.50423248842592594</c:v>
                </c:pt>
                <c:pt idx="1666">
                  <c:v>0.50423575231481477</c:v>
                </c:pt>
                <c:pt idx="1667">
                  <c:v>0.5042397106481481</c:v>
                </c:pt>
                <c:pt idx="1668">
                  <c:v>0.50424373842592596</c:v>
                </c:pt>
                <c:pt idx="1669">
                  <c:v>0.50424756944444449</c:v>
                </c:pt>
                <c:pt idx="1670">
                  <c:v>0.50425053240740747</c:v>
                </c:pt>
                <c:pt idx="1671">
                  <c:v>0.50425406249999993</c:v>
                </c:pt>
                <c:pt idx="1672">
                  <c:v>0.50425756944444444</c:v>
                </c:pt>
                <c:pt idx="1673">
                  <c:v>0.50426121527777779</c:v>
                </c:pt>
                <c:pt idx="1674">
                  <c:v>0.50426412037037038</c:v>
                </c:pt>
                <c:pt idx="1675">
                  <c:v>0.50426773148148152</c:v>
                </c:pt>
                <c:pt idx="1676">
                  <c:v>0.50427067129629632</c:v>
                </c:pt>
                <c:pt idx="1677">
                  <c:v>0.50427447916666668</c:v>
                </c:pt>
                <c:pt idx="1678">
                  <c:v>0.50427843750000001</c:v>
                </c:pt>
                <c:pt idx="1679">
                  <c:v>0.50428232638888892</c:v>
                </c:pt>
                <c:pt idx="1680">
                  <c:v>0.5042862384259259</c:v>
                </c:pt>
                <c:pt idx="1681">
                  <c:v>0.50429012731481482</c:v>
                </c:pt>
                <c:pt idx="1682">
                  <c:v>0.50429399305555556</c:v>
                </c:pt>
                <c:pt idx="1683">
                  <c:v>0.50429791666666668</c:v>
                </c:pt>
                <c:pt idx="1684">
                  <c:v>0.5043019675925926</c:v>
                </c:pt>
                <c:pt idx="1685">
                  <c:v>0.50430539351851855</c:v>
                </c:pt>
                <c:pt idx="1686">
                  <c:v>0.50430943287037033</c:v>
                </c:pt>
                <c:pt idx="1687">
                  <c:v>0.50431332175925925</c:v>
                </c:pt>
                <c:pt idx="1688">
                  <c:v>0.5043165277777778</c:v>
                </c:pt>
                <c:pt idx="1689">
                  <c:v>0.50432040509259257</c:v>
                </c:pt>
                <c:pt idx="1690">
                  <c:v>0.5043241087962963</c:v>
                </c:pt>
                <c:pt idx="1691">
                  <c:v>0.5043276157407407</c:v>
                </c:pt>
                <c:pt idx="1692">
                  <c:v>0.50433118055555559</c:v>
                </c:pt>
                <c:pt idx="1693">
                  <c:v>0.50433415509259261</c:v>
                </c:pt>
                <c:pt idx="1694">
                  <c:v>0.5043377546296296</c:v>
                </c:pt>
                <c:pt idx="1695">
                  <c:v>0.50434179398148149</c:v>
                </c:pt>
                <c:pt idx="1696">
                  <c:v>0.50434575231481482</c:v>
                </c:pt>
                <c:pt idx="1697">
                  <c:v>0.5043493171296296</c:v>
                </c:pt>
                <c:pt idx="1698">
                  <c:v>0.50435318287037034</c:v>
                </c:pt>
                <c:pt idx="1699">
                  <c:v>0.50435809027777778</c:v>
                </c:pt>
                <c:pt idx="1700">
                  <c:v>0.50436162037037036</c:v>
                </c:pt>
                <c:pt idx="1701">
                  <c:v>0.50436550925925927</c:v>
                </c:pt>
                <c:pt idx="1702">
                  <c:v>0.50436883101851848</c:v>
                </c:pt>
                <c:pt idx="1703">
                  <c:v>0.5043727546296296</c:v>
                </c:pt>
                <c:pt idx="1704">
                  <c:v>0.50437672453703708</c:v>
                </c:pt>
                <c:pt idx="1705">
                  <c:v>0.50438075231481483</c:v>
                </c:pt>
                <c:pt idx="1706">
                  <c:v>0.50438425925925923</c:v>
                </c:pt>
                <c:pt idx="1707">
                  <c:v>0.50438773148148142</c:v>
                </c:pt>
                <c:pt idx="1708">
                  <c:v>0.50439127314814813</c:v>
                </c:pt>
                <c:pt idx="1709">
                  <c:v>0.50439475694444447</c:v>
                </c:pt>
                <c:pt idx="1710">
                  <c:v>0.5043976736111111</c:v>
                </c:pt>
                <c:pt idx="1711">
                  <c:v>0.50440120370370367</c:v>
                </c:pt>
                <c:pt idx="1712">
                  <c:v>0.50440466435185183</c:v>
                </c:pt>
                <c:pt idx="1713">
                  <c:v>0.50440825231481479</c:v>
                </c:pt>
                <c:pt idx="1714">
                  <c:v>0.50441173611111112</c:v>
                </c:pt>
                <c:pt idx="1715">
                  <c:v>0.50441509259259265</c:v>
                </c:pt>
                <c:pt idx="1716">
                  <c:v>0.50441920138888896</c:v>
                </c:pt>
                <c:pt idx="1717">
                  <c:v>0.50442305555555556</c:v>
                </c:pt>
                <c:pt idx="1718">
                  <c:v>0.50442680555555552</c:v>
                </c:pt>
                <c:pt idx="1719">
                  <c:v>0.50443027777777771</c:v>
                </c:pt>
                <c:pt idx="1720">
                  <c:v>0.50443405092592586</c:v>
                </c:pt>
                <c:pt idx="1721">
                  <c:v>0.50443795138888892</c:v>
                </c:pt>
                <c:pt idx="1722">
                  <c:v>0.50444141203703707</c:v>
                </c:pt>
                <c:pt idx="1723">
                  <c:v>0.50444539351851858</c:v>
                </c:pt>
                <c:pt idx="1724">
                  <c:v>0.50444925925925921</c:v>
                </c:pt>
                <c:pt idx="1725">
                  <c:v>0.50445314814814812</c:v>
                </c:pt>
                <c:pt idx="1726">
                  <c:v>0.50445694444444444</c:v>
                </c:pt>
                <c:pt idx="1727">
                  <c:v>0.50446052083333337</c:v>
                </c:pt>
                <c:pt idx="1728">
                  <c:v>0.50446401620370374</c:v>
                </c:pt>
                <c:pt idx="1729">
                  <c:v>0.50446695601851854</c:v>
                </c:pt>
                <c:pt idx="1730">
                  <c:v>0.50447048611111112</c:v>
                </c:pt>
                <c:pt idx="1731">
                  <c:v>0.50447396990740734</c:v>
                </c:pt>
                <c:pt idx="1732">
                  <c:v>0.50447761574074079</c:v>
                </c:pt>
                <c:pt idx="1733">
                  <c:v>0.50448158564814816</c:v>
                </c:pt>
                <c:pt idx="1734">
                  <c:v>0.50448487268518516</c:v>
                </c:pt>
                <c:pt idx="1735">
                  <c:v>0.50448898148148147</c:v>
                </c:pt>
                <c:pt idx="1736">
                  <c:v>0.50449298611111104</c:v>
                </c:pt>
                <c:pt idx="1737">
                  <c:v>0.50449621527777777</c:v>
                </c:pt>
                <c:pt idx="1738">
                  <c:v>0.50450002314814812</c:v>
                </c:pt>
                <c:pt idx="1739">
                  <c:v>0.50450386574074069</c:v>
                </c:pt>
                <c:pt idx="1740">
                  <c:v>0.50450761574074077</c:v>
                </c:pt>
                <c:pt idx="1741">
                  <c:v>0.50451099537037036</c:v>
                </c:pt>
                <c:pt idx="1742">
                  <c:v>0.50451487268518524</c:v>
                </c:pt>
                <c:pt idx="1743">
                  <c:v>0.50451873842592587</c:v>
                </c:pt>
                <c:pt idx="1744">
                  <c:v>0.50452199074074067</c:v>
                </c:pt>
                <c:pt idx="1745">
                  <c:v>0.50452577546296296</c:v>
                </c:pt>
                <c:pt idx="1746">
                  <c:v>0.50452924768518514</c:v>
                </c:pt>
                <c:pt idx="1747">
                  <c:v>0.50453271990740733</c:v>
                </c:pt>
                <c:pt idx="1748">
                  <c:v>0.50453626157407405</c:v>
                </c:pt>
                <c:pt idx="1749">
                  <c:v>0.50453914351851858</c:v>
                </c:pt>
                <c:pt idx="1750">
                  <c:v>0.5045425925925926</c:v>
                </c:pt>
                <c:pt idx="1751">
                  <c:v>0.50454548611111105</c:v>
                </c:pt>
                <c:pt idx="1752">
                  <c:v>0.50454898148148153</c:v>
                </c:pt>
                <c:pt idx="1753">
                  <c:v>0.5045529861111111</c:v>
                </c:pt>
                <c:pt idx="1754">
                  <c:v>0.50455690972222222</c:v>
                </c:pt>
                <c:pt idx="1755">
                  <c:v>0.50456018518518519</c:v>
                </c:pt>
                <c:pt idx="1756">
                  <c:v>0.50456445601851851</c:v>
                </c:pt>
                <c:pt idx="1757">
                  <c:v>0.50456839120370367</c:v>
                </c:pt>
                <c:pt idx="1758">
                  <c:v>0.50457160879629626</c:v>
                </c:pt>
                <c:pt idx="1759">
                  <c:v>0.50457545138888882</c:v>
                </c:pt>
                <c:pt idx="1760">
                  <c:v>0.50457929398148149</c:v>
                </c:pt>
                <c:pt idx="1761">
                  <c:v>0.50458315972222223</c:v>
                </c:pt>
                <c:pt idx="1762">
                  <c:v>0.5045864351851852</c:v>
                </c:pt>
                <c:pt idx="1763">
                  <c:v>0.50459039351851853</c:v>
                </c:pt>
                <c:pt idx="1764">
                  <c:v>0.50459417824074071</c:v>
                </c:pt>
                <c:pt idx="1765">
                  <c:v>0.50459746527777771</c:v>
                </c:pt>
                <c:pt idx="1766">
                  <c:v>0.50460179398148142</c:v>
                </c:pt>
                <c:pt idx="1767">
                  <c:v>0.50460539351851852</c:v>
                </c:pt>
                <c:pt idx="1768">
                  <c:v>0.50460890046296292</c:v>
                </c:pt>
                <c:pt idx="1769">
                  <c:v>0.50461180555555563</c:v>
                </c:pt>
                <c:pt idx="1770">
                  <c:v>0.50461528935185185</c:v>
                </c:pt>
                <c:pt idx="1771">
                  <c:v>0.50461923611111115</c:v>
                </c:pt>
                <c:pt idx="1772">
                  <c:v>0.50462341435185187</c:v>
                </c:pt>
                <c:pt idx="1773">
                  <c:v>0.50462675925925926</c:v>
                </c:pt>
                <c:pt idx="1774">
                  <c:v>0.50463071759259259</c:v>
                </c:pt>
                <c:pt idx="1775">
                  <c:v>0.50463478009259266</c:v>
                </c:pt>
                <c:pt idx="1776">
                  <c:v>0.50463803240740746</c:v>
                </c:pt>
                <c:pt idx="1777">
                  <c:v>0.50464212962962962</c:v>
                </c:pt>
                <c:pt idx="1778">
                  <c:v>0.50464601851851854</c:v>
                </c:pt>
                <c:pt idx="1779">
                  <c:v>0.50464991898148148</c:v>
                </c:pt>
                <c:pt idx="1780">
                  <c:v>0.50465376157407404</c:v>
                </c:pt>
                <c:pt idx="1781">
                  <c:v>0.50465773148148141</c:v>
                </c:pt>
                <c:pt idx="1782">
                  <c:v>0.50466100694444449</c:v>
                </c:pt>
                <c:pt idx="1783">
                  <c:v>0.50466487268518512</c:v>
                </c:pt>
                <c:pt idx="1784">
                  <c:v>0.50466837962962963</c:v>
                </c:pt>
                <c:pt idx="1785">
                  <c:v>0.50467186342592596</c:v>
                </c:pt>
                <c:pt idx="1786">
                  <c:v>0.50467555555555554</c:v>
                </c:pt>
                <c:pt idx="1787">
                  <c:v>0.50467844907407411</c:v>
                </c:pt>
                <c:pt idx="1788">
                  <c:v>0.5046820486111111</c:v>
                </c:pt>
                <c:pt idx="1789">
                  <c:v>0.50468559027777771</c:v>
                </c:pt>
                <c:pt idx="1790">
                  <c:v>0.50468917824074078</c:v>
                </c:pt>
                <c:pt idx="1791">
                  <c:v>0.50469307870370372</c:v>
                </c:pt>
                <c:pt idx="1792">
                  <c:v>0.5046965162037037</c:v>
                </c:pt>
                <c:pt idx="1793">
                  <c:v>0.50470042824074068</c:v>
                </c:pt>
                <c:pt idx="1794">
                  <c:v>0.50470427083333336</c:v>
                </c:pt>
                <c:pt idx="1795">
                  <c:v>0.50470758101851854</c:v>
                </c:pt>
                <c:pt idx="1796">
                  <c:v>0.50471157407407408</c:v>
                </c:pt>
                <c:pt idx="1797">
                  <c:v>0.50471534722222222</c:v>
                </c:pt>
                <c:pt idx="1798">
                  <c:v>0.50471916666666672</c:v>
                </c:pt>
                <c:pt idx="1799">
                  <c:v>0.50472262731481476</c:v>
                </c:pt>
                <c:pt idx="1800">
                  <c:v>0.50472653935185186</c:v>
                </c:pt>
                <c:pt idx="1801">
                  <c:v>0.50473040509259259</c:v>
                </c:pt>
                <c:pt idx="1802">
                  <c:v>0.50473377314814816</c:v>
                </c:pt>
                <c:pt idx="1803">
                  <c:v>0.5047375462962963</c:v>
                </c:pt>
                <c:pt idx="1804">
                  <c:v>0.50474099537037043</c:v>
                </c:pt>
                <c:pt idx="1805">
                  <c:v>0.50474451388888886</c:v>
                </c:pt>
                <c:pt idx="1806">
                  <c:v>0.50474739583333339</c:v>
                </c:pt>
                <c:pt idx="1807">
                  <c:v>0.50475097222222221</c:v>
                </c:pt>
                <c:pt idx="1808">
                  <c:v>0.50475393518518519</c:v>
                </c:pt>
                <c:pt idx="1809">
                  <c:v>0.50475807870370371</c:v>
                </c:pt>
                <c:pt idx="1810">
                  <c:v>0.50476232638888885</c:v>
                </c:pt>
                <c:pt idx="1811">
                  <c:v>0.50476563657407414</c:v>
                </c:pt>
                <c:pt idx="1812">
                  <c:v>0.50476952546296294</c:v>
                </c:pt>
                <c:pt idx="1813">
                  <c:v>0.50477366898148146</c:v>
                </c:pt>
                <c:pt idx="1814">
                  <c:v>0.50477700231481482</c:v>
                </c:pt>
                <c:pt idx="1815">
                  <c:v>0.50478092592592594</c:v>
                </c:pt>
                <c:pt idx="1816">
                  <c:v>0.50478502314814822</c:v>
                </c:pt>
                <c:pt idx="1817">
                  <c:v>0.50478843750000002</c:v>
                </c:pt>
                <c:pt idx="1818">
                  <c:v>0.50479251157407401</c:v>
                </c:pt>
                <c:pt idx="1819">
                  <c:v>0.50479657407407408</c:v>
                </c:pt>
                <c:pt idx="1820">
                  <c:v>0.50480068287037039</c:v>
                </c:pt>
                <c:pt idx="1821">
                  <c:v>0.50480439814814815</c:v>
                </c:pt>
                <c:pt idx="1822">
                  <c:v>0.50480793981481475</c:v>
                </c:pt>
                <c:pt idx="1823">
                  <c:v>0.50481150462962965</c:v>
                </c:pt>
                <c:pt idx="1824">
                  <c:v>0.50481451388888887</c:v>
                </c:pt>
                <c:pt idx="1825">
                  <c:v>0.50481802083333338</c:v>
                </c:pt>
                <c:pt idx="1826">
                  <c:v>0.50482158564814816</c:v>
                </c:pt>
                <c:pt idx="1827">
                  <c:v>0.50482509259259256</c:v>
                </c:pt>
                <c:pt idx="1828">
                  <c:v>0.50482866898148149</c:v>
                </c:pt>
                <c:pt idx="1829">
                  <c:v>0.50483194444444446</c:v>
                </c:pt>
                <c:pt idx="1830">
                  <c:v>0.5048359375</c:v>
                </c:pt>
                <c:pt idx="1831">
                  <c:v>0.50483979166666659</c:v>
                </c:pt>
                <c:pt idx="1832">
                  <c:v>0.50484480324074077</c:v>
                </c:pt>
                <c:pt idx="1833">
                  <c:v>0.50484884259259266</c:v>
                </c:pt>
                <c:pt idx="1834">
                  <c:v>0.50485210648148149</c:v>
                </c:pt>
                <c:pt idx="1835">
                  <c:v>0.50485598379629637</c:v>
                </c:pt>
                <c:pt idx="1836">
                  <c:v>0.50485982638888893</c:v>
                </c:pt>
                <c:pt idx="1837">
                  <c:v>0.50486368055555553</c:v>
                </c:pt>
                <c:pt idx="1838">
                  <c:v>0.5048670833333333</c:v>
                </c:pt>
                <c:pt idx="1839">
                  <c:v>0.50487122685185182</c:v>
                </c:pt>
                <c:pt idx="1840">
                  <c:v>0.50487501157407411</c:v>
                </c:pt>
                <c:pt idx="1841">
                  <c:v>0.50487811342592592</c:v>
                </c:pt>
                <c:pt idx="1842">
                  <c:v>0.50488167824074071</c:v>
                </c:pt>
                <c:pt idx="1843">
                  <c:v>0.50488532407407405</c:v>
                </c:pt>
                <c:pt idx="1844">
                  <c:v>0.50488920138888893</c:v>
                </c:pt>
                <c:pt idx="1845">
                  <c:v>0.50489216435185191</c:v>
                </c:pt>
                <c:pt idx="1846">
                  <c:v>0.5048961111111111</c:v>
                </c:pt>
                <c:pt idx="1847">
                  <c:v>0.50490010416666664</c:v>
                </c:pt>
                <c:pt idx="1848">
                  <c:v>0.50490417824074074</c:v>
                </c:pt>
                <c:pt idx="1849">
                  <c:v>0.50490771990740735</c:v>
                </c:pt>
                <c:pt idx="1850">
                  <c:v>0.50491182870370366</c:v>
                </c:pt>
                <c:pt idx="1851">
                  <c:v>0.50491575231481478</c:v>
                </c:pt>
                <c:pt idx="1852">
                  <c:v>0.50491910879629631</c:v>
                </c:pt>
                <c:pt idx="1853">
                  <c:v>0.50492304398148147</c:v>
                </c:pt>
                <c:pt idx="1854">
                  <c:v>0.50492715277777778</c:v>
                </c:pt>
                <c:pt idx="1855">
                  <c:v>0.50493065972222217</c:v>
                </c:pt>
                <c:pt idx="1856">
                  <c:v>0.50493476851851848</c:v>
                </c:pt>
                <c:pt idx="1857">
                  <c:v>0.5049387847222222</c:v>
                </c:pt>
                <c:pt idx="1858">
                  <c:v>0.50494218749999997</c:v>
                </c:pt>
                <c:pt idx="1859">
                  <c:v>0.50494575231481476</c:v>
                </c:pt>
                <c:pt idx="1860">
                  <c:v>0.50494939814814821</c:v>
                </c:pt>
                <c:pt idx="1861">
                  <c:v>0.5049529976851852</c:v>
                </c:pt>
                <c:pt idx="1862">
                  <c:v>0.5049560300925926</c:v>
                </c:pt>
                <c:pt idx="1863">
                  <c:v>0.50495959490740738</c:v>
                </c:pt>
                <c:pt idx="1864">
                  <c:v>0.50496315972222228</c:v>
                </c:pt>
                <c:pt idx="1865">
                  <c:v>0.50496695601851849</c:v>
                </c:pt>
                <c:pt idx="1866">
                  <c:v>0.50497094907407403</c:v>
                </c:pt>
                <c:pt idx="1867">
                  <c:v>0.50497443287037036</c:v>
                </c:pt>
                <c:pt idx="1868">
                  <c:v>0.50497871527777771</c:v>
                </c:pt>
                <c:pt idx="1869">
                  <c:v>0.50498270833333336</c:v>
                </c:pt>
                <c:pt idx="1870">
                  <c:v>0.50498667824074073</c:v>
                </c:pt>
                <c:pt idx="1871">
                  <c:v>0.50499065972222223</c:v>
                </c:pt>
                <c:pt idx="1872">
                  <c:v>0.50499427083333337</c:v>
                </c:pt>
                <c:pt idx="1873">
                  <c:v>0.50499829861111112</c:v>
                </c:pt>
                <c:pt idx="1874">
                  <c:v>0.50500241898148146</c:v>
                </c:pt>
                <c:pt idx="1875">
                  <c:v>0.50500592592592597</c:v>
                </c:pt>
                <c:pt idx="1876">
                  <c:v>0.50501000000000007</c:v>
                </c:pt>
                <c:pt idx="1877">
                  <c:v>0.50501400462962964</c:v>
                </c:pt>
                <c:pt idx="1878">
                  <c:v>0.50501703703703704</c:v>
                </c:pt>
                <c:pt idx="1879">
                  <c:v>0.5050207523148148</c:v>
                </c:pt>
                <c:pt idx="1880">
                  <c:v>0.50502449074074074</c:v>
                </c:pt>
                <c:pt idx="1881">
                  <c:v>0.50502813657407408</c:v>
                </c:pt>
                <c:pt idx="1882">
                  <c:v>0.50503124999999993</c:v>
                </c:pt>
                <c:pt idx="1883">
                  <c:v>0.50503491898148145</c:v>
                </c:pt>
                <c:pt idx="1884">
                  <c:v>0.50503901620370373</c:v>
                </c:pt>
                <c:pt idx="1885">
                  <c:v>0.50504311342592589</c:v>
                </c:pt>
                <c:pt idx="1886">
                  <c:v>0.5050467476851852</c:v>
                </c:pt>
                <c:pt idx="1887">
                  <c:v>0.50505082175925919</c:v>
                </c:pt>
                <c:pt idx="1888">
                  <c:v>0.50505495370370368</c:v>
                </c:pt>
                <c:pt idx="1889">
                  <c:v>0.50505835648148145</c:v>
                </c:pt>
                <c:pt idx="1890">
                  <c:v>0.5050623495370371</c:v>
                </c:pt>
                <c:pt idx="1891">
                  <c:v>0.50506644675925927</c:v>
                </c:pt>
                <c:pt idx="1892">
                  <c:v>0.50507011574074079</c:v>
                </c:pt>
                <c:pt idx="1893">
                  <c:v>0.50507424768518516</c:v>
                </c:pt>
                <c:pt idx="1894">
                  <c:v>0.50507822916666667</c:v>
                </c:pt>
                <c:pt idx="1895">
                  <c:v>0.50508208333333326</c:v>
                </c:pt>
                <c:pt idx="1896">
                  <c:v>0.50508568287037037</c:v>
                </c:pt>
                <c:pt idx="1897">
                  <c:v>0.50508931712962968</c:v>
                </c:pt>
                <c:pt idx="1898">
                  <c:v>0.50509250000000006</c:v>
                </c:pt>
                <c:pt idx="1899">
                  <c:v>0.50509695601851845</c:v>
                </c:pt>
                <c:pt idx="1900">
                  <c:v>0.50510065972222218</c:v>
                </c:pt>
                <c:pt idx="1901">
                  <c:v>0.50510365740740737</c:v>
                </c:pt>
                <c:pt idx="1902">
                  <c:v>0.50510733796296303</c:v>
                </c:pt>
                <c:pt idx="1903">
                  <c:v>0.50511128472222222</c:v>
                </c:pt>
                <c:pt idx="1904">
                  <c:v>0.50511534722222218</c:v>
                </c:pt>
                <c:pt idx="1905">
                  <c:v>0.50511883101851851</c:v>
                </c:pt>
                <c:pt idx="1906">
                  <c:v>0.50512281250000002</c:v>
                </c:pt>
                <c:pt idx="1907">
                  <c:v>0.50512693287037036</c:v>
                </c:pt>
                <c:pt idx="1908">
                  <c:v>0.50513046296296293</c:v>
                </c:pt>
                <c:pt idx="1909">
                  <c:v>0.50513471064814819</c:v>
                </c:pt>
                <c:pt idx="1910">
                  <c:v>0.50513874999999997</c:v>
                </c:pt>
                <c:pt idx="1911">
                  <c:v>0.50514224537037034</c:v>
                </c:pt>
                <c:pt idx="1912">
                  <c:v>0.50514628472222223</c:v>
                </c:pt>
                <c:pt idx="1913">
                  <c:v>0.50515019675925921</c:v>
                </c:pt>
                <c:pt idx="1914">
                  <c:v>0.50515359953703698</c:v>
                </c:pt>
                <c:pt idx="1915">
                  <c:v>0.50515719907407408</c:v>
                </c:pt>
                <c:pt idx="1916">
                  <c:v>0.50516078703703704</c:v>
                </c:pt>
                <c:pt idx="1917">
                  <c:v>0.50516447916666662</c:v>
                </c:pt>
                <c:pt idx="1918">
                  <c:v>0.50516748842592596</c:v>
                </c:pt>
                <c:pt idx="1919">
                  <c:v>0.50517120370370372</c:v>
                </c:pt>
                <c:pt idx="1920">
                  <c:v>0.50517554398148146</c:v>
                </c:pt>
                <c:pt idx="1921">
                  <c:v>0.50517944444444451</c:v>
                </c:pt>
                <c:pt idx="1922">
                  <c:v>0.50518343750000005</c:v>
                </c:pt>
                <c:pt idx="1923">
                  <c:v>0.50518778935185182</c:v>
                </c:pt>
                <c:pt idx="1924">
                  <c:v>0.50519124999999998</c:v>
                </c:pt>
                <c:pt idx="1925">
                  <c:v>0.50519542824074071</c:v>
                </c:pt>
                <c:pt idx="1926">
                  <c:v>0.50519950231481481</c:v>
                </c:pt>
                <c:pt idx="1927">
                  <c:v>0.50520290509259258</c:v>
                </c:pt>
                <c:pt idx="1928">
                  <c:v>0.50520707175925927</c:v>
                </c:pt>
                <c:pt idx="1929">
                  <c:v>0.50521121527777779</c:v>
                </c:pt>
                <c:pt idx="1930">
                  <c:v>0.50521528935185189</c:v>
                </c:pt>
                <c:pt idx="1931">
                  <c:v>0.50521923611111108</c:v>
                </c:pt>
                <c:pt idx="1932">
                  <c:v>0.50522239583333339</c:v>
                </c:pt>
                <c:pt idx="1933">
                  <c:v>0.50522600694444442</c:v>
                </c:pt>
                <c:pt idx="1934">
                  <c:v>0.50522962962962958</c:v>
                </c:pt>
                <c:pt idx="1935">
                  <c:v>0.5052332986111111</c:v>
                </c:pt>
                <c:pt idx="1936">
                  <c:v>0.505236863425926</c:v>
                </c:pt>
                <c:pt idx="1937">
                  <c:v>0.50523994212962964</c:v>
                </c:pt>
                <c:pt idx="1938">
                  <c:v>0.50524348379629636</c:v>
                </c:pt>
                <c:pt idx="1939">
                  <c:v>0.5052472569444445</c:v>
                </c:pt>
                <c:pt idx="1940">
                  <c:v>0.50525131944444446</c:v>
                </c:pt>
                <c:pt idx="1941">
                  <c:v>0.50525488425925924</c:v>
                </c:pt>
                <c:pt idx="1942">
                  <c:v>0.50525896990740737</c:v>
                </c:pt>
                <c:pt idx="1943">
                  <c:v>0.50526298611111109</c:v>
                </c:pt>
                <c:pt idx="1944">
                  <c:v>0.50526629629629627</c:v>
                </c:pt>
                <c:pt idx="1945">
                  <c:v>0.50527019675925933</c:v>
                </c:pt>
                <c:pt idx="1946">
                  <c:v>0.50527461805555551</c:v>
                </c:pt>
                <c:pt idx="1947">
                  <c:v>0.50527821759259262</c:v>
                </c:pt>
                <c:pt idx="1948">
                  <c:v>0.50528219907407401</c:v>
                </c:pt>
                <c:pt idx="1949">
                  <c:v>0.50528614583333331</c:v>
                </c:pt>
                <c:pt idx="1950">
                  <c:v>0.50528950231481484</c:v>
                </c:pt>
                <c:pt idx="1951">
                  <c:v>0.50529351851851845</c:v>
                </c:pt>
                <c:pt idx="1952">
                  <c:v>0.5052970717592592</c:v>
                </c:pt>
                <c:pt idx="1953">
                  <c:v>0.50530011574074074</c:v>
                </c:pt>
                <c:pt idx="1954">
                  <c:v>0.50530381944444447</c:v>
                </c:pt>
                <c:pt idx="1955">
                  <c:v>0.50530741898148146</c:v>
                </c:pt>
                <c:pt idx="1956">
                  <c:v>0.50531099537037039</c:v>
                </c:pt>
                <c:pt idx="1957">
                  <c:v>0.50531541666666668</c:v>
                </c:pt>
                <c:pt idx="1958">
                  <c:v>0.50531932870370377</c:v>
                </c:pt>
                <c:pt idx="1959">
                  <c:v>0.50532335648148152</c:v>
                </c:pt>
                <c:pt idx="1960">
                  <c:v>0.5053267939814815</c:v>
                </c:pt>
                <c:pt idx="1961">
                  <c:v>0.5053308680555556</c:v>
                </c:pt>
                <c:pt idx="1962">
                  <c:v>0.50533488425925921</c:v>
                </c:pt>
                <c:pt idx="1963">
                  <c:v>0.50533824074074074</c:v>
                </c:pt>
                <c:pt idx="1964">
                  <c:v>0.50534224537037031</c:v>
                </c:pt>
                <c:pt idx="1965">
                  <c:v>0.50534734953703697</c:v>
                </c:pt>
                <c:pt idx="1966">
                  <c:v>0.50535081018518524</c:v>
                </c:pt>
                <c:pt idx="1967">
                  <c:v>0.50535496527777779</c:v>
                </c:pt>
                <c:pt idx="1968">
                  <c:v>0.50535886574074074</c:v>
                </c:pt>
                <c:pt idx="1969">
                  <c:v>0.50536246527777784</c:v>
                </c:pt>
                <c:pt idx="1970">
                  <c:v>0.5053659953703703</c:v>
                </c:pt>
                <c:pt idx="1971">
                  <c:v>0.50536976851851845</c:v>
                </c:pt>
                <c:pt idx="1972">
                  <c:v>0.50537289351851855</c:v>
                </c:pt>
                <c:pt idx="1973">
                  <c:v>0.50537645833333333</c:v>
                </c:pt>
                <c:pt idx="1974">
                  <c:v>0.50538003472222226</c:v>
                </c:pt>
                <c:pt idx="1975">
                  <c:v>0.50538361111111108</c:v>
                </c:pt>
                <c:pt idx="1976">
                  <c:v>0.50538756944444441</c:v>
                </c:pt>
                <c:pt idx="1977">
                  <c:v>0.50539111111111112</c:v>
                </c:pt>
                <c:pt idx="1978">
                  <c:v>0.50539518518518511</c:v>
                </c:pt>
                <c:pt idx="1979">
                  <c:v>0.50539905092592596</c:v>
                </c:pt>
                <c:pt idx="1980">
                  <c:v>0.50540244212962959</c:v>
                </c:pt>
                <c:pt idx="1981">
                  <c:v>0.50540630787037044</c:v>
                </c:pt>
                <c:pt idx="1982">
                  <c:v>0.50541024305555549</c:v>
                </c:pt>
                <c:pt idx="1983">
                  <c:v>0.50541381944444441</c:v>
                </c:pt>
                <c:pt idx="1984">
                  <c:v>0.50541776620370371</c:v>
                </c:pt>
                <c:pt idx="1985">
                  <c:v>0.50542168981481483</c:v>
                </c:pt>
                <c:pt idx="1986">
                  <c:v>0.50542532407407414</c:v>
                </c:pt>
                <c:pt idx="1987">
                  <c:v>0.50542937499999996</c:v>
                </c:pt>
                <c:pt idx="1988">
                  <c:v>0.50543309027777783</c:v>
                </c:pt>
                <c:pt idx="1989">
                  <c:v>0.50543619212962965</c:v>
                </c:pt>
                <c:pt idx="1990">
                  <c:v>0.50543979166666664</c:v>
                </c:pt>
                <c:pt idx="1991">
                  <c:v>0.50544347222222219</c:v>
                </c:pt>
                <c:pt idx="1992">
                  <c:v>0.50544704861111112</c:v>
                </c:pt>
                <c:pt idx="1993">
                  <c:v>0.50545065972222225</c:v>
                </c:pt>
                <c:pt idx="1994">
                  <c:v>0.50545408564814809</c:v>
                </c:pt>
                <c:pt idx="1995">
                  <c:v>0.50545827546296296</c:v>
                </c:pt>
                <c:pt idx="1996">
                  <c:v>0.50546224537037043</c:v>
                </c:pt>
                <c:pt idx="1997">
                  <c:v>0.50546587962962963</c:v>
                </c:pt>
                <c:pt idx="1998">
                  <c:v>0.50546991898148141</c:v>
                </c:pt>
                <c:pt idx="1999">
                  <c:v>0.50547391203703707</c:v>
                </c:pt>
                <c:pt idx="2000">
                  <c:v>0.50547741898148146</c:v>
                </c:pt>
                <c:pt idx="2001">
                  <c:v>0.50548160879629622</c:v>
                </c:pt>
                <c:pt idx="2002">
                  <c:v>0.50548561342592591</c:v>
                </c:pt>
                <c:pt idx="2003">
                  <c:v>0.50548932870370367</c:v>
                </c:pt>
                <c:pt idx="2004">
                  <c:v>0.50549349537037036</c:v>
                </c:pt>
                <c:pt idx="2005">
                  <c:v>0.50549746527777784</c:v>
                </c:pt>
                <c:pt idx="2006">
                  <c:v>0.50550046296296303</c:v>
                </c:pt>
                <c:pt idx="2007">
                  <c:v>0.5055041203703704</c:v>
                </c:pt>
                <c:pt idx="2008">
                  <c:v>0.50550790509259258</c:v>
                </c:pt>
                <c:pt idx="2009">
                  <c:v>0.50551149305555554</c:v>
                </c:pt>
                <c:pt idx="2010">
                  <c:v>0.5055144791666667</c:v>
                </c:pt>
                <c:pt idx="2011">
                  <c:v>0.50551810185185186</c:v>
                </c:pt>
                <c:pt idx="2012">
                  <c:v>0.50552165509259261</c:v>
                </c:pt>
                <c:pt idx="2013">
                  <c:v>0.50552559027777777</c:v>
                </c:pt>
                <c:pt idx="2014">
                  <c:v>0.50552971064814811</c:v>
                </c:pt>
                <c:pt idx="2015">
                  <c:v>0.50553375</c:v>
                </c:pt>
                <c:pt idx="2016">
                  <c:v>0.50553790509259267</c:v>
                </c:pt>
                <c:pt idx="2017">
                  <c:v>0.5055414583333333</c:v>
                </c:pt>
                <c:pt idx="2018">
                  <c:v>0.50554539351851846</c:v>
                </c:pt>
                <c:pt idx="2019">
                  <c:v>0.5055494791666667</c:v>
                </c:pt>
                <c:pt idx="2020">
                  <c:v>0.50555326388888888</c:v>
                </c:pt>
                <c:pt idx="2021">
                  <c:v>0.50555738425925922</c:v>
                </c:pt>
                <c:pt idx="2022">
                  <c:v>0.50556144675925929</c:v>
                </c:pt>
                <c:pt idx="2023">
                  <c:v>0.50556579861111117</c:v>
                </c:pt>
                <c:pt idx="2024">
                  <c:v>0.50556980324074074</c:v>
                </c:pt>
                <c:pt idx="2025">
                  <c:v>0.50557291666666659</c:v>
                </c:pt>
                <c:pt idx="2026">
                  <c:v>0.50557657407407408</c:v>
                </c:pt>
                <c:pt idx="2027">
                  <c:v>0.50558019675925925</c:v>
                </c:pt>
                <c:pt idx="2028">
                  <c:v>0.50558390046296298</c:v>
                </c:pt>
                <c:pt idx="2029">
                  <c:v>0.50558701388888883</c:v>
                </c:pt>
                <c:pt idx="2030">
                  <c:v>0.5055907291666667</c:v>
                </c:pt>
                <c:pt idx="2031">
                  <c:v>0.50559509259259261</c:v>
                </c:pt>
                <c:pt idx="2032">
                  <c:v>0.50560011574074071</c:v>
                </c:pt>
                <c:pt idx="2033">
                  <c:v>0.50560421296296298</c:v>
                </c:pt>
                <c:pt idx="2034">
                  <c:v>0.50560782407407412</c:v>
                </c:pt>
                <c:pt idx="2035">
                  <c:v>0.50561223379629627</c:v>
                </c:pt>
                <c:pt idx="2036">
                  <c:v>0.50561622685185192</c:v>
                </c:pt>
                <c:pt idx="2037">
                  <c:v>0.50561980324074074</c:v>
                </c:pt>
                <c:pt idx="2038">
                  <c:v>0.50562403935185185</c:v>
                </c:pt>
                <c:pt idx="2039">
                  <c:v>0.50562807870370363</c:v>
                </c:pt>
                <c:pt idx="2040">
                  <c:v>0.50563217592592591</c:v>
                </c:pt>
                <c:pt idx="2041">
                  <c:v>0.50563642361111116</c:v>
                </c:pt>
                <c:pt idx="2042">
                  <c:v>0.50563957175925933</c:v>
                </c:pt>
                <c:pt idx="2043">
                  <c:v>0.50564334490740748</c:v>
                </c:pt>
                <c:pt idx="2044">
                  <c:v>0.50564718750000004</c:v>
                </c:pt>
                <c:pt idx="2045">
                  <c:v>0.5056509027777778</c:v>
                </c:pt>
                <c:pt idx="2046">
                  <c:v>0.5056540625</c:v>
                </c:pt>
                <c:pt idx="2047">
                  <c:v>0.50565776620370373</c:v>
                </c:pt>
                <c:pt idx="2048">
                  <c:v>0.50566148148148149</c:v>
                </c:pt>
                <c:pt idx="2049">
                  <c:v>0.50566561342592597</c:v>
                </c:pt>
                <c:pt idx="2050">
                  <c:v>0.50566988425925929</c:v>
                </c:pt>
                <c:pt idx="2051">
                  <c:v>0.50567407407407405</c:v>
                </c:pt>
                <c:pt idx="2052">
                  <c:v>0.50567768518518519</c:v>
                </c:pt>
                <c:pt idx="2053">
                  <c:v>0.50568221064814811</c:v>
                </c:pt>
                <c:pt idx="2054">
                  <c:v>0.5056861226851852</c:v>
                </c:pt>
                <c:pt idx="2055">
                  <c:v>0.50569030092592593</c:v>
                </c:pt>
                <c:pt idx="2056">
                  <c:v>0.50569451388888886</c:v>
                </c:pt>
                <c:pt idx="2057">
                  <c:v>0.50569857638888893</c:v>
                </c:pt>
                <c:pt idx="2058">
                  <c:v>0.50571449074074071</c:v>
                </c:pt>
                <c:pt idx="2059">
                  <c:v>0.50571788194444445</c:v>
                </c:pt>
                <c:pt idx="2060">
                  <c:v>0.50572157407407403</c:v>
                </c:pt>
                <c:pt idx="2061">
                  <c:v>0.50572537037037035</c:v>
                </c:pt>
                <c:pt idx="2062">
                  <c:v>0.50572916666666667</c:v>
                </c:pt>
                <c:pt idx="2063">
                  <c:v>0.50573319444444442</c:v>
                </c:pt>
                <c:pt idx="2064">
                  <c:v>0.50573730324074073</c:v>
                </c:pt>
                <c:pt idx="2065">
                  <c:v>0.50574120370370368</c:v>
                </c:pt>
                <c:pt idx="2066">
                  <c:v>0.50574516203703701</c:v>
                </c:pt>
                <c:pt idx="2067">
                  <c:v>0.50574921296296294</c:v>
                </c:pt>
                <c:pt idx="2068">
                  <c:v>0.50575315972222223</c:v>
                </c:pt>
                <c:pt idx="2069">
                  <c:v>0.50575707175925932</c:v>
                </c:pt>
                <c:pt idx="2070">
                  <c:v>0.50576103009259266</c:v>
                </c:pt>
                <c:pt idx="2071">
                  <c:v>0.50576498842592599</c:v>
                </c:pt>
                <c:pt idx="2072">
                  <c:v>0.50576886574074076</c:v>
                </c:pt>
                <c:pt idx="2073">
                  <c:v>0.50577303240740734</c:v>
                </c:pt>
                <c:pt idx="2074">
                  <c:v>0.5057769328703704</c:v>
                </c:pt>
                <c:pt idx="2075">
                  <c:v>0.50578064814814816</c:v>
                </c:pt>
                <c:pt idx="2076">
                  <c:v>0.50578444444444448</c:v>
                </c:pt>
                <c:pt idx="2077">
                  <c:v>0.50578814814814821</c:v>
                </c:pt>
                <c:pt idx="2078">
                  <c:v>0.50579180555555558</c:v>
                </c:pt>
                <c:pt idx="2079">
                  <c:v>0.505795636574074</c:v>
                </c:pt>
                <c:pt idx="2080">
                  <c:v>0.50579930555555552</c:v>
                </c:pt>
                <c:pt idx="2081">
                  <c:v>0.50580309027777781</c:v>
                </c:pt>
                <c:pt idx="2082">
                  <c:v>0.505807037037037</c:v>
                </c:pt>
                <c:pt idx="2083">
                  <c:v>0.50581094907407409</c:v>
                </c:pt>
                <c:pt idx="2084">
                  <c:v>0.50581482638888886</c:v>
                </c:pt>
                <c:pt idx="2085">
                  <c:v>0.50581890046296296</c:v>
                </c:pt>
                <c:pt idx="2086">
                  <c:v>0.50582275462962956</c:v>
                </c:pt>
                <c:pt idx="2087">
                  <c:v>0.50582659722222223</c:v>
                </c:pt>
                <c:pt idx="2088">
                  <c:v>0.50583057870370374</c:v>
                </c:pt>
                <c:pt idx="2089">
                  <c:v>0.50583438657407409</c:v>
                </c:pt>
                <c:pt idx="2090">
                  <c:v>0.50583815972222224</c:v>
                </c:pt>
                <c:pt idx="2091">
                  <c:v>0.50584216435185192</c:v>
                </c:pt>
                <c:pt idx="2092">
                  <c:v>0.50584597222222227</c:v>
                </c:pt>
                <c:pt idx="2093">
                  <c:v>0.50584978009259263</c:v>
                </c:pt>
                <c:pt idx="2094">
                  <c:v>0.50585354166666663</c:v>
                </c:pt>
                <c:pt idx="2095">
                  <c:v>0.50585722222222229</c:v>
                </c:pt>
                <c:pt idx="2096">
                  <c:v>0.50586092592592591</c:v>
                </c:pt>
                <c:pt idx="2097">
                  <c:v>0.50586468750000002</c:v>
                </c:pt>
                <c:pt idx="2098">
                  <c:v>0.50586931712962968</c:v>
                </c:pt>
                <c:pt idx="2099">
                  <c:v>0.50587325231481484</c:v>
                </c:pt>
                <c:pt idx="2100">
                  <c:v>0.5058772222222222</c:v>
                </c:pt>
                <c:pt idx="2101">
                  <c:v>0.5058811689814815</c:v>
                </c:pt>
                <c:pt idx="2102">
                  <c:v>0.50588512731481483</c:v>
                </c:pt>
                <c:pt idx="2103">
                  <c:v>0.50588910879629634</c:v>
                </c:pt>
                <c:pt idx="2104">
                  <c:v>0.50589300925925929</c:v>
                </c:pt>
                <c:pt idx="2105">
                  <c:v>0.50589692129629626</c:v>
                </c:pt>
                <c:pt idx="2106">
                  <c:v>0.50590086805555556</c:v>
                </c:pt>
                <c:pt idx="2107">
                  <c:v>0.50590474537037033</c:v>
                </c:pt>
                <c:pt idx="2108">
                  <c:v>0.50590861111111118</c:v>
                </c:pt>
                <c:pt idx="2109">
                  <c:v>0.50591283564814815</c:v>
                </c:pt>
                <c:pt idx="2110">
                  <c:v>0.50591663194444447</c:v>
                </c:pt>
                <c:pt idx="2111">
                  <c:v>0.50592035879629627</c:v>
                </c:pt>
                <c:pt idx="2112">
                  <c:v>0.50592416666666662</c:v>
                </c:pt>
                <c:pt idx="2113">
                  <c:v>0.5059279166666667</c:v>
                </c:pt>
                <c:pt idx="2114">
                  <c:v>0.50593165509259264</c:v>
                </c:pt>
                <c:pt idx="2115">
                  <c:v>0.50593550925925923</c:v>
                </c:pt>
                <c:pt idx="2116">
                  <c:v>0.50593922453703699</c:v>
                </c:pt>
                <c:pt idx="2117">
                  <c:v>0.50594314814814811</c:v>
                </c:pt>
                <c:pt idx="2118">
                  <c:v>0.50594712962962962</c:v>
                </c:pt>
                <c:pt idx="2119">
                  <c:v>0.5059510069444445</c:v>
                </c:pt>
                <c:pt idx="2120">
                  <c:v>0.50595484953703707</c:v>
                </c:pt>
                <c:pt idx="2121">
                  <c:v>0.50595899305555558</c:v>
                </c:pt>
                <c:pt idx="2122">
                  <c:v>0.50596285879629632</c:v>
                </c:pt>
                <c:pt idx="2123">
                  <c:v>0.50596673611111109</c:v>
                </c:pt>
                <c:pt idx="2124">
                  <c:v>0.50597070601851846</c:v>
                </c:pt>
                <c:pt idx="2125">
                  <c:v>0.50597454861111113</c:v>
                </c:pt>
                <c:pt idx="2126">
                  <c:v>0.50597835648148148</c:v>
                </c:pt>
                <c:pt idx="2127">
                  <c:v>0.50598243055555558</c:v>
                </c:pt>
                <c:pt idx="2128">
                  <c:v>0.50598631944444439</c:v>
                </c:pt>
                <c:pt idx="2129">
                  <c:v>0.50599003472222226</c:v>
                </c:pt>
                <c:pt idx="2130">
                  <c:v>0.5059938078703704</c:v>
                </c:pt>
                <c:pt idx="2131">
                  <c:v>0.50599751157407413</c:v>
                </c:pt>
                <c:pt idx="2132">
                  <c:v>0.50600123842592593</c:v>
                </c:pt>
                <c:pt idx="2133">
                  <c:v>0.50600506944444446</c:v>
                </c:pt>
                <c:pt idx="2134">
                  <c:v>0.50600899305555558</c:v>
                </c:pt>
                <c:pt idx="2135">
                  <c:v>0.50601295138888891</c:v>
                </c:pt>
                <c:pt idx="2136">
                  <c:v>0.50601703703703704</c:v>
                </c:pt>
                <c:pt idx="2137">
                  <c:v>0.50602099537037037</c:v>
                </c:pt>
                <c:pt idx="2138">
                  <c:v>0.50602489583333332</c:v>
                </c:pt>
                <c:pt idx="2139">
                  <c:v>0.50602890046296289</c:v>
                </c:pt>
                <c:pt idx="2140">
                  <c:v>0.50603277777777778</c:v>
                </c:pt>
                <c:pt idx="2141">
                  <c:v>0.50603666666666669</c:v>
                </c:pt>
                <c:pt idx="2142">
                  <c:v>0.50604068287037041</c:v>
                </c:pt>
                <c:pt idx="2143">
                  <c:v>0.50604458333333335</c:v>
                </c:pt>
                <c:pt idx="2144">
                  <c:v>0.50604853009259265</c:v>
                </c:pt>
                <c:pt idx="2145">
                  <c:v>0.50605253472222222</c:v>
                </c:pt>
                <c:pt idx="2146">
                  <c:v>0.50605637731481479</c:v>
                </c:pt>
                <c:pt idx="2147">
                  <c:v>0.50606012731481476</c:v>
                </c:pt>
                <c:pt idx="2148">
                  <c:v>0.50606396990740743</c:v>
                </c:pt>
                <c:pt idx="2149">
                  <c:v>0.50606788194444441</c:v>
                </c:pt>
                <c:pt idx="2150">
                  <c:v>0.50607151620370372</c:v>
                </c:pt>
                <c:pt idx="2151">
                  <c:v>0.50607535879629628</c:v>
                </c:pt>
                <c:pt idx="2152">
                  <c:v>0.50607900462962963</c:v>
                </c:pt>
                <c:pt idx="2153">
                  <c:v>0.50608287037037036</c:v>
                </c:pt>
                <c:pt idx="2154">
                  <c:v>0.50608668981481475</c:v>
                </c:pt>
                <c:pt idx="2155">
                  <c:v>0.50609057870370366</c:v>
                </c:pt>
                <c:pt idx="2156">
                  <c:v>0.50609436342592595</c:v>
                </c:pt>
                <c:pt idx="2157">
                  <c:v>0.50609817129629631</c:v>
                </c:pt>
                <c:pt idx="2158">
                  <c:v>0.50610206018518522</c:v>
                </c:pt>
                <c:pt idx="2159">
                  <c:v>0.5061068865740741</c:v>
                </c:pt>
                <c:pt idx="2160">
                  <c:v>0.50611085648148146</c:v>
                </c:pt>
                <c:pt idx="2161">
                  <c:v>0.5061147222222222</c:v>
                </c:pt>
                <c:pt idx="2162">
                  <c:v>0.50611851851851852</c:v>
                </c:pt>
                <c:pt idx="2163">
                  <c:v>0.50612255787037042</c:v>
                </c:pt>
                <c:pt idx="2164">
                  <c:v>0.50612631944444442</c:v>
                </c:pt>
                <c:pt idx="2165">
                  <c:v>0.50612995370370373</c:v>
                </c:pt>
                <c:pt idx="2166">
                  <c:v>0.50613369212962966</c:v>
                </c:pt>
                <c:pt idx="2167">
                  <c:v>0.50613738425925925</c:v>
                </c:pt>
                <c:pt idx="2168">
                  <c:v>0.50614101851851856</c:v>
                </c:pt>
                <c:pt idx="2169">
                  <c:v>0.50614465277777776</c:v>
                </c:pt>
                <c:pt idx="2170">
                  <c:v>0.50614865740740744</c:v>
                </c:pt>
                <c:pt idx="2171">
                  <c:v>0.50615261574074077</c:v>
                </c:pt>
                <c:pt idx="2172">
                  <c:v>0.50615708333333331</c:v>
                </c:pt>
                <c:pt idx="2173">
                  <c:v>0.50616131944444442</c:v>
                </c:pt>
                <c:pt idx="2174">
                  <c:v>0.50616560185185189</c:v>
                </c:pt>
                <c:pt idx="2175">
                  <c:v>0.50616998842592598</c:v>
                </c:pt>
                <c:pt idx="2176">
                  <c:v>0.50617435185185189</c:v>
                </c:pt>
                <c:pt idx="2177">
                  <c:v>0.50617857638888886</c:v>
                </c:pt>
                <c:pt idx="2178">
                  <c:v>0.50618287037037035</c:v>
                </c:pt>
                <c:pt idx="2179">
                  <c:v>0.50618741898148145</c:v>
                </c:pt>
                <c:pt idx="2180">
                  <c:v>0.50619212962962956</c:v>
                </c:pt>
                <c:pt idx="2181">
                  <c:v>0.50619611111111118</c:v>
                </c:pt>
                <c:pt idx="2182">
                  <c:v>0.50620008101851854</c:v>
                </c:pt>
                <c:pt idx="2183">
                  <c:v>0.50620418981481474</c:v>
                </c:pt>
                <c:pt idx="2184">
                  <c:v>0.50620817129629636</c:v>
                </c:pt>
                <c:pt idx="2185">
                  <c:v>0.50621215277777776</c:v>
                </c:pt>
                <c:pt idx="2186">
                  <c:v>0.50621627314814821</c:v>
                </c:pt>
                <c:pt idx="2187">
                  <c:v>0.50622050925925921</c:v>
                </c:pt>
                <c:pt idx="2188">
                  <c:v>0.50622473379629629</c:v>
                </c:pt>
                <c:pt idx="2189">
                  <c:v>0.50622895833333337</c:v>
                </c:pt>
                <c:pt idx="2190">
                  <c:v>0.50623331018518514</c:v>
                </c:pt>
                <c:pt idx="2191">
                  <c:v>0.50623769675925923</c:v>
                </c:pt>
                <c:pt idx="2192">
                  <c:v>0.50624187500000006</c:v>
                </c:pt>
                <c:pt idx="2193">
                  <c:v>0.50624619212962962</c:v>
                </c:pt>
                <c:pt idx="2194">
                  <c:v>0.50625057870370371</c:v>
                </c:pt>
                <c:pt idx="2195">
                  <c:v>0.50625490740740742</c:v>
                </c:pt>
                <c:pt idx="2196">
                  <c:v>0.50625920138888891</c:v>
                </c:pt>
                <c:pt idx="2197">
                  <c:v>0.50626356481481483</c:v>
                </c:pt>
                <c:pt idx="2198">
                  <c:v>0.50626781249999997</c:v>
                </c:pt>
                <c:pt idx="2199">
                  <c:v>0.50628108796296301</c:v>
                </c:pt>
                <c:pt idx="2200">
                  <c:v>0.5062852893518518</c:v>
                </c:pt>
                <c:pt idx="2201">
                  <c:v>0.50629034722222221</c:v>
                </c:pt>
                <c:pt idx="2202">
                  <c:v>0.50629512731481485</c:v>
                </c:pt>
                <c:pt idx="2203">
                  <c:v>0.50629991898148152</c:v>
                </c:pt>
                <c:pt idx="2204">
                  <c:v>0.50630616898148151</c:v>
                </c:pt>
                <c:pt idx="2205">
                  <c:v>0.50631140046296297</c:v>
                </c:pt>
                <c:pt idx="2206">
                  <c:v>0.5063195601851852</c:v>
                </c:pt>
                <c:pt idx="2207">
                  <c:v>0.50632681712962968</c:v>
                </c:pt>
                <c:pt idx="2208">
                  <c:v>0.50633258101851852</c:v>
                </c:pt>
                <c:pt idx="2209">
                  <c:v>0.50633662037037042</c:v>
                </c:pt>
                <c:pt idx="2210">
                  <c:v>0.50634074074074076</c:v>
                </c:pt>
                <c:pt idx="2211">
                  <c:v>0.5063449884259259</c:v>
                </c:pt>
                <c:pt idx="2212">
                  <c:v>0.50634917824074077</c:v>
                </c:pt>
                <c:pt idx="2213">
                  <c:v>0.5063532291666667</c:v>
                </c:pt>
                <c:pt idx="2214">
                  <c:v>0.50635753472222222</c:v>
                </c:pt>
                <c:pt idx="2215">
                  <c:v>0.50636306712962964</c:v>
                </c:pt>
                <c:pt idx="2216">
                  <c:v>0.50636868055555551</c:v>
                </c:pt>
                <c:pt idx="2217">
                  <c:v>0.50637391203703708</c:v>
                </c:pt>
                <c:pt idx="2218">
                  <c:v>0.50637928240740737</c:v>
                </c:pt>
                <c:pt idx="2219">
                  <c:v>0.50638435185185182</c:v>
                </c:pt>
                <c:pt idx="2220">
                  <c:v>0.50638980324074068</c:v>
                </c:pt>
                <c:pt idx="2221">
                  <c:v>0.50639496527777783</c:v>
                </c:pt>
                <c:pt idx="2222">
                  <c:v>0.50640013888888891</c:v>
                </c:pt>
                <c:pt idx="2223">
                  <c:v>0.50640534722222219</c:v>
                </c:pt>
                <c:pt idx="2224">
                  <c:v>0.50640964120370369</c:v>
                </c:pt>
                <c:pt idx="2225">
                  <c:v>0.50641380787037038</c:v>
                </c:pt>
                <c:pt idx="2226">
                  <c:v>0.50641825231481474</c:v>
                </c:pt>
                <c:pt idx="2227">
                  <c:v>0.50642238425925923</c:v>
                </c:pt>
                <c:pt idx="2228">
                  <c:v>0.50642785879629626</c:v>
                </c:pt>
                <c:pt idx="2229">
                  <c:v>0.50643337962962964</c:v>
                </c:pt>
                <c:pt idx="2230">
                  <c:v>0.50643894675925927</c:v>
                </c:pt>
                <c:pt idx="2231">
                  <c:v>0.50644456018518513</c:v>
                </c:pt>
                <c:pt idx="2232">
                  <c:v>0.50644974537037035</c:v>
                </c:pt>
                <c:pt idx="2233">
                  <c:v>0.5064552893518518</c:v>
                </c:pt>
                <c:pt idx="2234">
                  <c:v>0.50646033564814819</c:v>
                </c:pt>
                <c:pt idx="2235">
                  <c:v>0.50646549768518512</c:v>
                </c:pt>
                <c:pt idx="2236">
                  <c:v>0.50647065972222227</c:v>
                </c:pt>
                <c:pt idx="2237">
                  <c:v>0.50647473379629626</c:v>
                </c:pt>
                <c:pt idx="2238">
                  <c:v>0.50647896990740737</c:v>
                </c:pt>
                <c:pt idx="2239">
                  <c:v>0.50648307870370368</c:v>
                </c:pt>
                <c:pt idx="2240">
                  <c:v>0.506487349537037</c:v>
                </c:pt>
                <c:pt idx="2241">
                  <c:v>0.50649144675925928</c:v>
                </c:pt>
                <c:pt idx="2242">
                  <c:v>0.50649563657407404</c:v>
                </c:pt>
                <c:pt idx="2243">
                  <c:v>0.50650083333333329</c:v>
                </c:pt>
                <c:pt idx="2244">
                  <c:v>0.50650600694444448</c:v>
                </c:pt>
                <c:pt idx="2245">
                  <c:v>0.50651122685185179</c:v>
                </c:pt>
                <c:pt idx="2246">
                  <c:v>0.50651644675925922</c:v>
                </c:pt>
                <c:pt idx="2247">
                  <c:v>0.50652174768518521</c:v>
                </c:pt>
                <c:pt idx="2248">
                  <c:v>0.50652866898148152</c:v>
                </c:pt>
                <c:pt idx="2249">
                  <c:v>0.50653399305555558</c:v>
                </c:pt>
                <c:pt idx="2250">
                  <c:v>0.50653906250000003</c:v>
                </c:pt>
                <c:pt idx="2251">
                  <c:v>0.50654489583333329</c:v>
                </c:pt>
                <c:pt idx="2252">
                  <c:v>0.50654923611111113</c:v>
                </c:pt>
                <c:pt idx="2253">
                  <c:v>0.50655365740740743</c:v>
                </c:pt>
                <c:pt idx="2254">
                  <c:v>0.50655783564814816</c:v>
                </c:pt>
                <c:pt idx="2255">
                  <c:v>0.50656206018518513</c:v>
                </c:pt>
                <c:pt idx="2256">
                  <c:v>0.50656765046296293</c:v>
                </c:pt>
                <c:pt idx="2257">
                  <c:v>0.50657332175925929</c:v>
                </c:pt>
                <c:pt idx="2258">
                  <c:v>0.50657891203703709</c:v>
                </c:pt>
                <c:pt idx="2259">
                  <c:v>0.50658438657407412</c:v>
                </c:pt>
                <c:pt idx="2260">
                  <c:v>0.50659030092592594</c:v>
                </c:pt>
                <c:pt idx="2261">
                  <c:v>0.50659584490740739</c:v>
                </c:pt>
                <c:pt idx="2262">
                  <c:v>0.50660153935185182</c:v>
                </c:pt>
                <c:pt idx="2263">
                  <c:v>0.50660729166666674</c:v>
                </c:pt>
                <c:pt idx="2264">
                  <c:v>0.50661238425925925</c:v>
                </c:pt>
                <c:pt idx="2265">
                  <c:v>0.50661649305555556</c:v>
                </c:pt>
                <c:pt idx="2266">
                  <c:v>0.50662064814814822</c:v>
                </c:pt>
                <c:pt idx="2267">
                  <c:v>0.5066247800925926</c:v>
                </c:pt>
                <c:pt idx="2268">
                  <c:v>0.50662906249999995</c:v>
                </c:pt>
                <c:pt idx="2269">
                  <c:v>0.50663315972222223</c:v>
                </c:pt>
                <c:pt idx="2270">
                  <c:v>0.50663780092592592</c:v>
                </c:pt>
                <c:pt idx="2271">
                  <c:v>0.50664298611111114</c:v>
                </c:pt>
                <c:pt idx="2272">
                  <c:v>0.50664866898148142</c:v>
                </c:pt>
                <c:pt idx="2273">
                  <c:v>0.50665420138888895</c:v>
                </c:pt>
                <c:pt idx="2274">
                  <c:v>0.50665939814814809</c:v>
                </c:pt>
                <c:pt idx="2275">
                  <c:v>0.50666460648148148</c:v>
                </c:pt>
                <c:pt idx="2276">
                  <c:v>0.5066698842592593</c:v>
                </c:pt>
                <c:pt idx="2277">
                  <c:v>0.50667524305555556</c:v>
                </c:pt>
                <c:pt idx="2278">
                  <c:v>0.50668052083333326</c:v>
                </c:pt>
                <c:pt idx="2279">
                  <c:v>0.50668474537037034</c:v>
                </c:pt>
                <c:pt idx="2280">
                  <c:v>0.50668884259259261</c:v>
                </c:pt>
                <c:pt idx="2281">
                  <c:v>0.50669300925925931</c:v>
                </c:pt>
                <c:pt idx="2282">
                  <c:v>0.50669711805555562</c:v>
                </c:pt>
                <c:pt idx="2283">
                  <c:v>0.50670111111111116</c:v>
                </c:pt>
                <c:pt idx="2284">
                  <c:v>0.50670616898148146</c:v>
                </c:pt>
                <c:pt idx="2285">
                  <c:v>0.5067115509259259</c:v>
                </c:pt>
                <c:pt idx="2286">
                  <c:v>0.50671700231481476</c:v>
                </c:pt>
                <c:pt idx="2287">
                  <c:v>0.50672239583333334</c:v>
                </c:pt>
                <c:pt idx="2288">
                  <c:v>0.5067277546296296</c:v>
                </c:pt>
                <c:pt idx="2289">
                  <c:v>0.506732962962963</c:v>
                </c:pt>
                <c:pt idx="2290">
                  <c:v>0.50673792824074071</c:v>
                </c:pt>
                <c:pt idx="2291">
                  <c:v>0.50674289351851853</c:v>
                </c:pt>
                <c:pt idx="2292">
                  <c:v>0.5067490740740741</c:v>
                </c:pt>
                <c:pt idx="2293">
                  <c:v>0.50675305555555561</c:v>
                </c:pt>
                <c:pt idx="2294">
                  <c:v>0.50675715277777778</c:v>
                </c:pt>
                <c:pt idx="2295">
                  <c:v>0.50676118055555552</c:v>
                </c:pt>
                <c:pt idx="2296">
                  <c:v>0.50676546296296299</c:v>
                </c:pt>
                <c:pt idx="2297">
                  <c:v>0.50676943287037035</c:v>
                </c:pt>
                <c:pt idx="2298">
                  <c:v>0.50677358796296301</c:v>
                </c:pt>
                <c:pt idx="2299">
                  <c:v>0.50677887731481486</c:v>
                </c:pt>
                <c:pt idx="2300">
                  <c:v>0.50678378472222219</c:v>
                </c:pt>
                <c:pt idx="2301">
                  <c:v>0.50678891203703702</c:v>
                </c:pt>
                <c:pt idx="2302">
                  <c:v>0.50679409722222224</c:v>
                </c:pt>
                <c:pt idx="2303">
                  <c:v>0.5067990740740741</c:v>
                </c:pt>
                <c:pt idx="2304">
                  <c:v>0.50680424768518517</c:v>
                </c:pt>
                <c:pt idx="2305">
                  <c:v>0.50680961805555558</c:v>
                </c:pt>
                <c:pt idx="2306">
                  <c:v>0.50681508101851847</c:v>
                </c:pt>
                <c:pt idx="2307">
                  <c:v>0.50682069444444444</c:v>
                </c:pt>
                <c:pt idx="2308">
                  <c:v>0.50682474537037037</c:v>
                </c:pt>
                <c:pt idx="2309">
                  <c:v>0.50682887731481474</c:v>
                </c:pt>
                <c:pt idx="2310">
                  <c:v>0.50683284722222222</c:v>
                </c:pt>
                <c:pt idx="2311">
                  <c:v>0.50683695601851853</c:v>
                </c:pt>
                <c:pt idx="2312">
                  <c:v>0.50684113425925925</c:v>
                </c:pt>
                <c:pt idx="2313">
                  <c:v>0.50684637731481474</c:v>
                </c:pt>
                <c:pt idx="2314">
                  <c:v>0.50685167824074073</c:v>
                </c:pt>
                <c:pt idx="2315">
                  <c:v>0.50685688657407402</c:v>
                </c:pt>
                <c:pt idx="2316">
                  <c:v>0.50686225694444442</c:v>
                </c:pt>
                <c:pt idx="2317">
                  <c:v>0.50686736111111108</c:v>
                </c:pt>
                <c:pt idx="2318">
                  <c:v>0.50687271990740734</c:v>
                </c:pt>
                <c:pt idx="2319">
                  <c:v>0.50687817129629631</c:v>
                </c:pt>
                <c:pt idx="2320">
                  <c:v>0.50688353009259257</c:v>
                </c:pt>
                <c:pt idx="2321">
                  <c:v>0.50688890046296298</c:v>
                </c:pt>
                <c:pt idx="2322">
                  <c:v>0.50689292824074073</c:v>
                </c:pt>
                <c:pt idx="2323">
                  <c:v>0.50689690972222223</c:v>
                </c:pt>
                <c:pt idx="2324">
                  <c:v>0.5069011921296297</c:v>
                </c:pt>
                <c:pt idx="2325">
                  <c:v>0.50690517361111109</c:v>
                </c:pt>
                <c:pt idx="2326">
                  <c:v>0.5069091550925926</c:v>
                </c:pt>
                <c:pt idx="2327">
                  <c:v>0.50691329861111112</c:v>
                </c:pt>
                <c:pt idx="2328">
                  <c:v>0.5069189467592593</c:v>
                </c:pt>
                <c:pt idx="2329">
                  <c:v>0.50692439814814816</c:v>
                </c:pt>
                <c:pt idx="2330">
                  <c:v>0.50692924768518521</c:v>
                </c:pt>
                <c:pt idx="2331">
                  <c:v>0.5069344560185185</c:v>
                </c:pt>
                <c:pt idx="2332">
                  <c:v>0.5069401736111111</c:v>
                </c:pt>
                <c:pt idx="2333">
                  <c:v>0.50694568287037034</c:v>
                </c:pt>
                <c:pt idx="2334">
                  <c:v>0.50695090277777777</c:v>
                </c:pt>
                <c:pt idx="2335">
                  <c:v>0.50695626157407403</c:v>
                </c:pt>
                <c:pt idx="2336">
                  <c:v>0.5069614004629629</c:v>
                </c:pt>
                <c:pt idx="2337">
                  <c:v>0.50696644675925928</c:v>
                </c:pt>
                <c:pt idx="2338">
                  <c:v>0.50697062500000001</c:v>
                </c:pt>
                <c:pt idx="2339">
                  <c:v>0.5069747916666667</c:v>
                </c:pt>
                <c:pt idx="2340">
                  <c:v>0.50697885416666666</c:v>
                </c:pt>
                <c:pt idx="2341">
                  <c:v>0.50698413194444447</c:v>
                </c:pt>
                <c:pt idx="2342">
                  <c:v>0.50698942129629632</c:v>
                </c:pt>
                <c:pt idx="2343">
                  <c:v>0.50699499999999997</c:v>
                </c:pt>
                <c:pt idx="2344">
                  <c:v>0.50700053240740739</c:v>
                </c:pt>
                <c:pt idx="2345">
                  <c:v>0.50700567129629637</c:v>
                </c:pt>
                <c:pt idx="2346">
                  <c:v>0.50701106481481484</c:v>
                </c:pt>
                <c:pt idx="2347">
                  <c:v>0.50701631944444447</c:v>
                </c:pt>
                <c:pt idx="2348">
                  <c:v>0.50702159722222218</c:v>
                </c:pt>
                <c:pt idx="2349">
                  <c:v>0.5070268171296296</c:v>
                </c:pt>
                <c:pt idx="2350">
                  <c:v>0.5070308564814815</c:v>
                </c:pt>
                <c:pt idx="2351">
                  <c:v>0.50703504629629637</c:v>
                </c:pt>
                <c:pt idx="2352">
                  <c:v>0.50703912037037036</c:v>
                </c:pt>
                <c:pt idx="2353">
                  <c:v>0.50704350694444444</c:v>
                </c:pt>
                <c:pt idx="2354">
                  <c:v>0.50704770833333335</c:v>
                </c:pt>
                <c:pt idx="2355">
                  <c:v>0.50705197916666667</c:v>
                </c:pt>
                <c:pt idx="2356">
                  <c:v>0.50705747685185187</c:v>
                </c:pt>
                <c:pt idx="2357">
                  <c:v>0.50706274305555554</c:v>
                </c:pt>
                <c:pt idx="2358">
                  <c:v>0.5070680671296296</c:v>
                </c:pt>
                <c:pt idx="2359">
                  <c:v>0.50707322916666664</c:v>
                </c:pt>
                <c:pt idx="2360">
                  <c:v>0.50707829861111109</c:v>
                </c:pt>
                <c:pt idx="2361">
                  <c:v>0.50708361111111111</c:v>
                </c:pt>
                <c:pt idx="2362">
                  <c:v>0.50708870370370374</c:v>
                </c:pt>
                <c:pt idx="2363">
                  <c:v>0.50709421296296298</c:v>
                </c:pt>
                <c:pt idx="2364">
                  <c:v>0.50709946759259261</c:v>
                </c:pt>
                <c:pt idx="2365">
                  <c:v>0.50710370370370372</c:v>
                </c:pt>
                <c:pt idx="2366">
                  <c:v>0.50710775462962965</c:v>
                </c:pt>
                <c:pt idx="2367">
                  <c:v>0.50711184027777778</c:v>
                </c:pt>
                <c:pt idx="2368">
                  <c:v>0.50711601851851851</c:v>
                </c:pt>
                <c:pt idx="2369">
                  <c:v>0.50712026620370365</c:v>
                </c:pt>
                <c:pt idx="2370">
                  <c:v>0.50712560185185185</c:v>
                </c:pt>
                <c:pt idx="2371">
                  <c:v>0.50713086805555563</c:v>
                </c:pt>
                <c:pt idx="2372">
                  <c:v>0.5071360416666667</c:v>
                </c:pt>
                <c:pt idx="2373">
                  <c:v>0.50714146990740738</c:v>
                </c:pt>
                <c:pt idx="2374">
                  <c:v>0.50714682870370364</c:v>
                </c:pt>
                <c:pt idx="2375">
                  <c:v>0.50715206018518522</c:v>
                </c:pt>
                <c:pt idx="2376">
                  <c:v>0.50715751157407407</c:v>
                </c:pt>
                <c:pt idx="2377">
                  <c:v>0.5071633333333333</c:v>
                </c:pt>
                <c:pt idx="2378">
                  <c:v>0.50716872685185188</c:v>
                </c:pt>
                <c:pt idx="2379">
                  <c:v>0.50717302083333327</c:v>
                </c:pt>
                <c:pt idx="2380">
                  <c:v>0.50717717592592593</c:v>
                </c:pt>
                <c:pt idx="2381">
                  <c:v>0.50718247685185192</c:v>
                </c:pt>
                <c:pt idx="2382">
                  <c:v>0.50718660879629629</c:v>
                </c:pt>
                <c:pt idx="2383">
                  <c:v>0.507191099537037</c:v>
                </c:pt>
                <c:pt idx="2384">
                  <c:v>0.50719681712962961</c:v>
                </c:pt>
                <c:pt idx="2385">
                  <c:v>0.5072025</c:v>
                </c:pt>
                <c:pt idx="2386">
                  <c:v>0.50720822916666664</c:v>
                </c:pt>
                <c:pt idx="2387">
                  <c:v>0.50721365740740743</c:v>
                </c:pt>
                <c:pt idx="2388">
                  <c:v>0.50721944444444444</c:v>
                </c:pt>
                <c:pt idx="2389">
                  <c:v>0.50722494212962965</c:v>
                </c:pt>
                <c:pt idx="2390">
                  <c:v>0.50723043981481475</c:v>
                </c:pt>
                <c:pt idx="2391">
                  <c:v>0.5072356018518519</c:v>
                </c:pt>
                <c:pt idx="2392">
                  <c:v>0.50724031250000001</c:v>
                </c:pt>
                <c:pt idx="2393">
                  <c:v>0.50724451388888891</c:v>
                </c:pt>
                <c:pt idx="2394">
                  <c:v>0.50724885416666665</c:v>
                </c:pt>
                <c:pt idx="2395">
                  <c:v>0.50725313657407411</c:v>
                </c:pt>
                <c:pt idx="2396">
                  <c:v>0.50725737268518512</c:v>
                </c:pt>
                <c:pt idx="2397">
                  <c:v>0.50726287037037043</c:v>
                </c:pt>
                <c:pt idx="2398">
                  <c:v>0.50726828703703697</c:v>
                </c:pt>
                <c:pt idx="2399">
                  <c:v>0.50727374999999997</c:v>
                </c:pt>
                <c:pt idx="2400">
                  <c:v>0.50727918981481479</c:v>
                </c:pt>
                <c:pt idx="2401">
                  <c:v>0.50728469907407414</c:v>
                </c:pt>
                <c:pt idx="2402">
                  <c:v>0.50729035879629636</c:v>
                </c:pt>
                <c:pt idx="2403">
                  <c:v>0.50729590277777781</c:v>
                </c:pt>
                <c:pt idx="2404">
                  <c:v>0.50730151620370367</c:v>
                </c:pt>
                <c:pt idx="2405">
                  <c:v>0.50730688657407408</c:v>
                </c:pt>
                <c:pt idx="2406">
                  <c:v>0.50731111111111116</c:v>
                </c:pt>
                <c:pt idx="2407">
                  <c:v>0.50731539351851851</c:v>
                </c:pt>
                <c:pt idx="2408">
                  <c:v>0.50731961805555559</c:v>
                </c:pt>
                <c:pt idx="2409">
                  <c:v>0.50732401620370371</c:v>
                </c:pt>
                <c:pt idx="2410">
                  <c:v>0.50732824074074079</c:v>
                </c:pt>
                <c:pt idx="2411">
                  <c:v>0.50733302083333331</c:v>
                </c:pt>
                <c:pt idx="2412">
                  <c:v>0.50733836805555554</c:v>
                </c:pt>
                <c:pt idx="2413">
                  <c:v>0.50734387731481478</c:v>
                </c:pt>
                <c:pt idx="2414">
                  <c:v>0.50734960648148142</c:v>
                </c:pt>
                <c:pt idx="2415">
                  <c:v>0.50735491898148155</c:v>
                </c:pt>
                <c:pt idx="2416">
                  <c:v>0.50736033564814809</c:v>
                </c:pt>
                <c:pt idx="2417">
                  <c:v>0.50736592592592589</c:v>
                </c:pt>
                <c:pt idx="2418">
                  <c:v>0.50737149305555562</c:v>
                </c:pt>
                <c:pt idx="2419">
                  <c:v>0.50737696759259265</c:v>
                </c:pt>
                <c:pt idx="2420">
                  <c:v>0.50738126157407404</c:v>
                </c:pt>
                <c:pt idx="2421">
                  <c:v>0.50738553240740736</c:v>
                </c:pt>
                <c:pt idx="2422">
                  <c:v>0.50738973379629626</c:v>
                </c:pt>
                <c:pt idx="2423">
                  <c:v>0.50739406249999996</c:v>
                </c:pt>
                <c:pt idx="2424">
                  <c:v>0.5073984606481482</c:v>
                </c:pt>
                <c:pt idx="2425">
                  <c:v>0.50740549768518517</c:v>
                </c:pt>
                <c:pt idx="2426">
                  <c:v>0.50741120370370374</c:v>
                </c:pt>
                <c:pt idx="2427">
                  <c:v>0.50741650462962962</c:v>
                </c:pt>
                <c:pt idx="2428">
                  <c:v>0.50742199074074079</c:v>
                </c:pt>
                <c:pt idx="2429">
                  <c:v>0.50742778935185184</c:v>
                </c:pt>
                <c:pt idx="2430">
                  <c:v>0.50743313657407407</c:v>
                </c:pt>
                <c:pt idx="2431">
                  <c:v>0.50743866898148149</c:v>
                </c:pt>
                <c:pt idx="2432">
                  <c:v>0.50744421296296294</c:v>
                </c:pt>
                <c:pt idx="2433">
                  <c:v>0.50744850694444443</c:v>
                </c:pt>
                <c:pt idx="2434">
                  <c:v>0.50745274305555554</c:v>
                </c:pt>
                <c:pt idx="2435">
                  <c:v>0.50745708333333328</c:v>
                </c:pt>
                <c:pt idx="2436">
                  <c:v>0.50746130787037036</c:v>
                </c:pt>
                <c:pt idx="2437">
                  <c:v>0.50746556712962965</c:v>
                </c:pt>
                <c:pt idx="2438">
                  <c:v>0.50746973379629623</c:v>
                </c:pt>
                <c:pt idx="2439">
                  <c:v>0.50747541666666673</c:v>
                </c:pt>
                <c:pt idx="2440">
                  <c:v>0.50748085648148145</c:v>
                </c:pt>
                <c:pt idx="2441">
                  <c:v>0.50748629629629627</c:v>
                </c:pt>
                <c:pt idx="2442">
                  <c:v>0.50749171296296292</c:v>
                </c:pt>
                <c:pt idx="2443">
                  <c:v>0.50749722222222216</c:v>
                </c:pt>
                <c:pt idx="2444">
                  <c:v>0.50750270833333333</c:v>
                </c:pt>
                <c:pt idx="2445">
                  <c:v>0.50750811342592594</c:v>
                </c:pt>
                <c:pt idx="2446">
                  <c:v>0.50751374999999999</c:v>
                </c:pt>
                <c:pt idx="2447">
                  <c:v>0.50751851851851859</c:v>
                </c:pt>
                <c:pt idx="2448">
                  <c:v>0.50752265046296297</c:v>
                </c:pt>
                <c:pt idx="2449">
                  <c:v>0.50752685185185187</c:v>
                </c:pt>
                <c:pt idx="2450">
                  <c:v>0.50753089120370365</c:v>
                </c:pt>
                <c:pt idx="2451">
                  <c:v>0.50753498842592593</c:v>
                </c:pt>
                <c:pt idx="2452">
                  <c:v>0.50753980324074077</c:v>
                </c:pt>
                <c:pt idx="2453">
                  <c:v>0.50754545138888896</c:v>
                </c:pt>
                <c:pt idx="2454">
                  <c:v>0.50755068287037031</c:v>
                </c:pt>
                <c:pt idx="2455">
                  <c:v>0.50755575231481476</c:v>
                </c:pt>
                <c:pt idx="2456">
                  <c:v>0.50756070601851855</c:v>
                </c:pt>
                <c:pt idx="2457">
                  <c:v>0.50756611111111105</c:v>
                </c:pt>
                <c:pt idx="2458">
                  <c:v>0.50757109953703705</c:v>
                </c:pt>
                <c:pt idx="2459">
                  <c:v>0.50757624999999995</c:v>
                </c:pt>
                <c:pt idx="2460">
                  <c:v>0.50758135416666661</c:v>
                </c:pt>
                <c:pt idx="2461">
                  <c:v>0.50758584490740744</c:v>
                </c:pt>
                <c:pt idx="2462">
                  <c:v>0.50758999999999999</c:v>
                </c:pt>
                <c:pt idx="2463">
                  <c:v>0.50759400462962956</c:v>
                </c:pt>
                <c:pt idx="2464">
                  <c:v>0.50759803240740742</c:v>
                </c:pt>
                <c:pt idx="2465">
                  <c:v>0.50760225694444439</c:v>
                </c:pt>
                <c:pt idx="2466">
                  <c:v>0.50760627314814821</c:v>
                </c:pt>
                <c:pt idx="2467">
                  <c:v>0.50761103009259256</c:v>
                </c:pt>
                <c:pt idx="2468">
                  <c:v>0.5076160648148148</c:v>
                </c:pt>
                <c:pt idx="2469">
                  <c:v>0.50762166666666664</c:v>
                </c:pt>
                <c:pt idx="2470">
                  <c:v>0.50762834490740738</c:v>
                </c:pt>
                <c:pt idx="2471">
                  <c:v>0.50763370370370364</c:v>
                </c:pt>
                <c:pt idx="2472">
                  <c:v>0.50763901620370377</c:v>
                </c:pt>
                <c:pt idx="2473">
                  <c:v>0.50764468750000002</c:v>
                </c:pt>
                <c:pt idx="2474">
                  <c:v>0.50765006944444446</c:v>
                </c:pt>
                <c:pt idx="2475">
                  <c:v>0.50765537037037034</c:v>
                </c:pt>
                <c:pt idx="2476">
                  <c:v>0.50765971064814808</c:v>
                </c:pt>
                <c:pt idx="2477">
                  <c:v>0.50766378472222218</c:v>
                </c:pt>
                <c:pt idx="2478">
                  <c:v>0.50766799768518511</c:v>
                </c:pt>
                <c:pt idx="2479">
                  <c:v>0.50767211805555557</c:v>
                </c:pt>
                <c:pt idx="2480">
                  <c:v>0.50767634259259264</c:v>
                </c:pt>
                <c:pt idx="2481">
                  <c:v>0.50768196759259265</c:v>
                </c:pt>
                <c:pt idx="2482">
                  <c:v>0.50768734953703698</c:v>
                </c:pt>
                <c:pt idx="2483">
                  <c:v>0.50769273148148153</c:v>
                </c:pt>
                <c:pt idx="2484">
                  <c:v>0.50769811342592586</c:v>
                </c:pt>
                <c:pt idx="2485">
                  <c:v>0.50770369212962962</c:v>
                </c:pt>
                <c:pt idx="2486">
                  <c:v>0.50770896990740744</c:v>
                </c:pt>
                <c:pt idx="2487">
                  <c:v>0.50771431712962967</c:v>
                </c:pt>
                <c:pt idx="2488">
                  <c:v>0.50771959490740748</c:v>
                </c:pt>
                <c:pt idx="2489">
                  <c:v>0.50772443287037039</c:v>
                </c:pt>
                <c:pt idx="2490">
                  <c:v>0.5077286689814815</c:v>
                </c:pt>
                <c:pt idx="2491">
                  <c:v>0.50773275462962963</c:v>
                </c:pt>
                <c:pt idx="2492">
                  <c:v>0.50773681712962959</c:v>
                </c:pt>
                <c:pt idx="2493">
                  <c:v>0.50774099537037032</c:v>
                </c:pt>
                <c:pt idx="2494">
                  <c:v>0.50774520833333336</c:v>
                </c:pt>
                <c:pt idx="2495">
                  <c:v>0.5077505902777778</c:v>
                </c:pt>
                <c:pt idx="2496">
                  <c:v>0.50775567129629628</c:v>
                </c:pt>
                <c:pt idx="2497">
                  <c:v>0.50776098379629631</c:v>
                </c:pt>
                <c:pt idx="2498">
                  <c:v>0.50776650462962969</c:v>
                </c:pt>
                <c:pt idx="2499">
                  <c:v>0.50777167824074076</c:v>
                </c:pt>
                <c:pt idx="2500">
                  <c:v>0.50777717592592586</c:v>
                </c:pt>
                <c:pt idx="2501">
                  <c:v>0.50778254629629627</c:v>
                </c:pt>
                <c:pt idx="2502">
                  <c:v>0.50778822916666666</c:v>
                </c:pt>
                <c:pt idx="2503">
                  <c:v>0.50779355324074071</c:v>
                </c:pt>
                <c:pt idx="2504">
                  <c:v>0.50779774305555558</c:v>
                </c:pt>
                <c:pt idx="2505">
                  <c:v>0.50780181712962957</c:v>
                </c:pt>
                <c:pt idx="2506">
                  <c:v>0.50780592592592588</c:v>
                </c:pt>
                <c:pt idx="2507">
                  <c:v>0.50781021990740738</c:v>
                </c:pt>
                <c:pt idx="2508">
                  <c:v>0.5078143634259259</c:v>
                </c:pt>
                <c:pt idx="2509">
                  <c:v>0.50781962962962968</c:v>
                </c:pt>
                <c:pt idx="2510">
                  <c:v>0.50782497685185179</c:v>
                </c:pt>
                <c:pt idx="2511">
                  <c:v>0.50783039351851855</c:v>
                </c:pt>
                <c:pt idx="2512">
                  <c:v>0.50783591435185182</c:v>
                </c:pt>
                <c:pt idx="2513">
                  <c:v>0.50784128472222223</c:v>
                </c:pt>
                <c:pt idx="2514">
                  <c:v>0.50784821759259258</c:v>
                </c:pt>
                <c:pt idx="2515">
                  <c:v>0.50785348379629636</c:v>
                </c:pt>
                <c:pt idx="2516">
                  <c:v>0.50785878472222223</c:v>
                </c:pt>
                <c:pt idx="2517">
                  <c:v>0.50786343750000007</c:v>
                </c:pt>
                <c:pt idx="2518">
                  <c:v>0.50786771990740742</c:v>
                </c:pt>
                <c:pt idx="2519">
                  <c:v>0.50787184027777776</c:v>
                </c:pt>
                <c:pt idx="2520">
                  <c:v>0.50787591435185186</c:v>
                </c:pt>
                <c:pt idx="2521">
                  <c:v>0.50788010416666662</c:v>
                </c:pt>
                <c:pt idx="2522">
                  <c:v>0.50788437500000005</c:v>
                </c:pt>
                <c:pt idx="2523">
                  <c:v>0.50788928240740738</c:v>
                </c:pt>
                <c:pt idx="2524">
                  <c:v>0.5078946875</c:v>
                </c:pt>
                <c:pt idx="2525">
                  <c:v>0.50790011574074068</c:v>
                </c:pt>
                <c:pt idx="2526">
                  <c:v>0.50790578703703704</c:v>
                </c:pt>
                <c:pt idx="2527">
                  <c:v>0.50791130787037042</c:v>
                </c:pt>
                <c:pt idx="2528">
                  <c:v>0.50791680555555552</c:v>
                </c:pt>
                <c:pt idx="2529">
                  <c:v>0.5079220717592593</c:v>
                </c:pt>
                <c:pt idx="2530">
                  <c:v>0.50792762731481478</c:v>
                </c:pt>
                <c:pt idx="2531">
                  <c:v>0.50793314814814816</c:v>
                </c:pt>
                <c:pt idx="2532">
                  <c:v>0.50793747685185187</c:v>
                </c:pt>
                <c:pt idx="2533">
                  <c:v>0.50794170138888883</c:v>
                </c:pt>
                <c:pt idx="2534">
                  <c:v>0.50794609953703707</c:v>
                </c:pt>
                <c:pt idx="2535">
                  <c:v>0.50795032407407403</c:v>
                </c:pt>
                <c:pt idx="2536">
                  <c:v>0.5079555208333334</c:v>
                </c:pt>
                <c:pt idx="2537">
                  <c:v>0.50796125000000003</c:v>
                </c:pt>
                <c:pt idx="2538">
                  <c:v>0.50796694444444446</c:v>
                </c:pt>
                <c:pt idx="2539">
                  <c:v>0.50797254629629629</c:v>
                </c:pt>
                <c:pt idx="2540">
                  <c:v>0.5079781712962963</c:v>
                </c:pt>
                <c:pt idx="2541">
                  <c:v>0.50798383101851852</c:v>
                </c:pt>
                <c:pt idx="2542">
                  <c:v>0.50798962962962968</c:v>
                </c:pt>
                <c:pt idx="2543">
                  <c:v>0.50799516203703698</c:v>
                </c:pt>
                <c:pt idx="2544">
                  <c:v>0.5080003472222222</c:v>
                </c:pt>
                <c:pt idx="2545">
                  <c:v>0.50800453703703707</c:v>
                </c:pt>
                <c:pt idx="2546">
                  <c:v>0.50800890046296299</c:v>
                </c:pt>
                <c:pt idx="2547">
                  <c:v>0.50801329861111111</c:v>
                </c:pt>
                <c:pt idx="2548">
                  <c:v>0.50801766203703702</c:v>
                </c:pt>
                <c:pt idx="2549">
                  <c:v>0.5080218865740741</c:v>
                </c:pt>
                <c:pt idx="2550">
                  <c:v>0.50802634259259261</c:v>
                </c:pt>
                <c:pt idx="2551">
                  <c:v>0.50803194444444444</c:v>
                </c:pt>
                <c:pt idx="2552">
                  <c:v>0.50803722222222225</c:v>
                </c:pt>
                <c:pt idx="2553">
                  <c:v>0.50804305555555562</c:v>
                </c:pt>
                <c:pt idx="2554">
                  <c:v>0.50804880787037032</c:v>
                </c:pt>
                <c:pt idx="2555">
                  <c:v>0.50805451388888889</c:v>
                </c:pt>
                <c:pt idx="2556">
                  <c:v>0.50805997685185178</c:v>
                </c:pt>
                <c:pt idx="2557">
                  <c:v>0.50806550925925931</c:v>
                </c:pt>
                <c:pt idx="2558">
                  <c:v>0.50807222222222226</c:v>
                </c:pt>
                <c:pt idx="2559">
                  <c:v>0.50807662037037038</c:v>
                </c:pt>
                <c:pt idx="2560">
                  <c:v>0.50808081018518514</c:v>
                </c:pt>
                <c:pt idx="2561">
                  <c:v>0.50808510416666663</c:v>
                </c:pt>
                <c:pt idx="2562">
                  <c:v>0.50808940972222227</c:v>
                </c:pt>
                <c:pt idx="2563">
                  <c:v>0.50809407407407414</c:v>
                </c:pt>
                <c:pt idx="2564">
                  <c:v>0.50809975694444443</c:v>
                </c:pt>
                <c:pt idx="2565">
                  <c:v>0.50810528935185184</c:v>
                </c:pt>
                <c:pt idx="2566">
                  <c:v>0.50811090277777782</c:v>
                </c:pt>
                <c:pt idx="2567">
                  <c:v>0.50811657407407407</c:v>
                </c:pt>
                <c:pt idx="2568">
                  <c:v>0.50812201388888889</c:v>
                </c:pt>
                <c:pt idx="2569">
                  <c:v>0.5081272916666667</c:v>
                </c:pt>
                <c:pt idx="2570">
                  <c:v>0.50813291666666671</c:v>
                </c:pt>
                <c:pt idx="2571">
                  <c:v>0.50813828703703701</c:v>
                </c:pt>
                <c:pt idx="2572">
                  <c:v>0.50814247685185188</c:v>
                </c:pt>
                <c:pt idx="2573">
                  <c:v>0.50814662037037039</c:v>
                </c:pt>
                <c:pt idx="2574">
                  <c:v>0.50815091435185178</c:v>
                </c:pt>
                <c:pt idx="2575">
                  <c:v>0.50815504629629626</c:v>
                </c:pt>
                <c:pt idx="2576">
                  <c:v>0.50815914351851854</c:v>
                </c:pt>
                <c:pt idx="2577">
                  <c:v>0.50816344907407407</c:v>
                </c:pt>
                <c:pt idx="2578">
                  <c:v>0.50816895833333331</c:v>
                </c:pt>
                <c:pt idx="2579">
                  <c:v>0.50817499999999993</c:v>
                </c:pt>
                <c:pt idx="2580">
                  <c:v>0.50818131944444445</c:v>
                </c:pt>
                <c:pt idx="2581">
                  <c:v>0.50818759259259261</c:v>
                </c:pt>
                <c:pt idx="2582">
                  <c:v>0.50819359953703702</c:v>
                </c:pt>
                <c:pt idx="2583">
                  <c:v>0.50819942129629625</c:v>
                </c:pt>
                <c:pt idx="2584">
                  <c:v>0.50820569444444441</c:v>
                </c:pt>
                <c:pt idx="2585">
                  <c:v>0.50821156249999999</c:v>
                </c:pt>
                <c:pt idx="2586">
                  <c:v>0.50821761574074076</c:v>
                </c:pt>
                <c:pt idx="2587">
                  <c:v>0.5082218634259259</c:v>
                </c:pt>
                <c:pt idx="2588">
                  <c:v>0.50822664351851854</c:v>
                </c:pt>
                <c:pt idx="2589">
                  <c:v>0.50823092592592589</c:v>
                </c:pt>
                <c:pt idx="2590">
                  <c:v>0.50823670138888888</c:v>
                </c:pt>
                <c:pt idx="2591">
                  <c:v>0.5082422685185185</c:v>
                </c:pt>
                <c:pt idx="2592">
                  <c:v>0.50824752314814814</c:v>
                </c:pt>
                <c:pt idx="2593">
                  <c:v>0.50825278935185192</c:v>
                </c:pt>
                <c:pt idx="2594">
                  <c:v>0.508258599537037</c:v>
                </c:pt>
                <c:pt idx="2595">
                  <c:v>0.50826435185185181</c:v>
                </c:pt>
                <c:pt idx="2596">
                  <c:v>0.50826991898148155</c:v>
                </c:pt>
                <c:pt idx="2597">
                  <c:v>0.50827539351851858</c:v>
                </c:pt>
                <c:pt idx="2598">
                  <c:v>0.50828054398148148</c:v>
                </c:pt>
                <c:pt idx="2599">
                  <c:v>0.50828469907407403</c:v>
                </c:pt>
                <c:pt idx="2600">
                  <c:v>0.50828896990740746</c:v>
                </c:pt>
                <c:pt idx="2601">
                  <c:v>0.50829324074074067</c:v>
                </c:pt>
                <c:pt idx="2602">
                  <c:v>0.50829756944444437</c:v>
                </c:pt>
                <c:pt idx="2603">
                  <c:v>0.50830276620370374</c:v>
                </c:pt>
                <c:pt idx="2604">
                  <c:v>0.50830828703703701</c:v>
                </c:pt>
                <c:pt idx="2605">
                  <c:v>0.50831357638888885</c:v>
                </c:pt>
                <c:pt idx="2606">
                  <c:v>0.50831890046296302</c:v>
                </c:pt>
                <c:pt idx="2607">
                  <c:v>0.50832449074074071</c:v>
                </c:pt>
                <c:pt idx="2608">
                  <c:v>0.50832964120370372</c:v>
                </c:pt>
                <c:pt idx="2609">
                  <c:v>0.50833498842592595</c:v>
                </c:pt>
                <c:pt idx="2610">
                  <c:v>0.50834048611111105</c:v>
                </c:pt>
                <c:pt idx="2611">
                  <c:v>0.50834607638888885</c:v>
                </c:pt>
                <c:pt idx="2612">
                  <c:v>0.50835157407407405</c:v>
                </c:pt>
                <c:pt idx="2613">
                  <c:v>0.50835609953703698</c:v>
                </c:pt>
                <c:pt idx="2614">
                  <c:v>0.50836026620370367</c:v>
                </c:pt>
                <c:pt idx="2615">
                  <c:v>0.50836465277777776</c:v>
                </c:pt>
                <c:pt idx="2616">
                  <c:v>0.50836883101851849</c:v>
                </c:pt>
                <c:pt idx="2617">
                  <c:v>0.50837421296296303</c:v>
                </c:pt>
                <c:pt idx="2618">
                  <c:v>0.5083796990740741</c:v>
                </c:pt>
                <c:pt idx="2619">
                  <c:v>0.50838513888888892</c:v>
                </c:pt>
                <c:pt idx="2620">
                  <c:v>0.50839054398148142</c:v>
                </c:pt>
                <c:pt idx="2621">
                  <c:v>0.50839582175925924</c:v>
                </c:pt>
                <c:pt idx="2622">
                  <c:v>0.5084011458333334</c:v>
                </c:pt>
                <c:pt idx="2623">
                  <c:v>0.5084065509259259</c:v>
                </c:pt>
                <c:pt idx="2624">
                  <c:v>0.50841187500000007</c:v>
                </c:pt>
                <c:pt idx="2625">
                  <c:v>0.50841723379629633</c:v>
                </c:pt>
                <c:pt idx="2626">
                  <c:v>0.50842141203703706</c:v>
                </c:pt>
                <c:pt idx="2627">
                  <c:v>0.50842569444444441</c:v>
                </c:pt>
                <c:pt idx="2628">
                  <c:v>0.50842988425925928</c:v>
                </c:pt>
                <c:pt idx="2629">
                  <c:v>0.50843409722222221</c:v>
                </c:pt>
                <c:pt idx="2630">
                  <c:v>0.50843824074074073</c:v>
                </c:pt>
                <c:pt idx="2631">
                  <c:v>0.50844254629629626</c:v>
                </c:pt>
                <c:pt idx="2632">
                  <c:v>0.50844762731481474</c:v>
                </c:pt>
                <c:pt idx="2633">
                  <c:v>0.50845282407407411</c:v>
                </c:pt>
                <c:pt idx="2634">
                  <c:v>0.50845817129629622</c:v>
                </c:pt>
                <c:pt idx="2635">
                  <c:v>0.50846351851851856</c:v>
                </c:pt>
                <c:pt idx="2636">
                  <c:v>0.50846885416666665</c:v>
                </c:pt>
                <c:pt idx="2637">
                  <c:v>0.5084742708333333</c:v>
                </c:pt>
                <c:pt idx="2638">
                  <c:v>0.50847974537037033</c:v>
                </c:pt>
                <c:pt idx="2639">
                  <c:v>0.50848505787037035</c:v>
                </c:pt>
                <c:pt idx="2640">
                  <c:v>0.50849043981481479</c:v>
                </c:pt>
                <c:pt idx="2641">
                  <c:v>0.50849474537037043</c:v>
                </c:pt>
                <c:pt idx="2642">
                  <c:v>0.50849883101851845</c:v>
                </c:pt>
                <c:pt idx="2643">
                  <c:v>0.50850306712962967</c:v>
                </c:pt>
                <c:pt idx="2644">
                  <c:v>0.50850736111111117</c:v>
                </c:pt>
                <c:pt idx="2645">
                  <c:v>0.50851222222222225</c:v>
                </c:pt>
                <c:pt idx="2646">
                  <c:v>0.50851774305555553</c:v>
                </c:pt>
                <c:pt idx="2647">
                  <c:v>0.50852458333333328</c:v>
                </c:pt>
                <c:pt idx="2648">
                  <c:v>0.5085302430555555</c:v>
                </c:pt>
                <c:pt idx="2649">
                  <c:v>0.5085357407407407</c:v>
                </c:pt>
                <c:pt idx="2650">
                  <c:v>0.5085412962962963</c:v>
                </c:pt>
                <c:pt idx="2651">
                  <c:v>0.50854706018518525</c:v>
                </c:pt>
                <c:pt idx="2652">
                  <c:v>0.50855251157407411</c:v>
                </c:pt>
                <c:pt idx="2653">
                  <c:v>0.50855783564814816</c:v>
                </c:pt>
                <c:pt idx="2654">
                  <c:v>0.50856197916666668</c:v>
                </c:pt>
                <c:pt idx="2655">
                  <c:v>0.50856618055555558</c:v>
                </c:pt>
                <c:pt idx="2656">
                  <c:v>0.50857047453703708</c:v>
                </c:pt>
                <c:pt idx="2657">
                  <c:v>0.50857459490740742</c:v>
                </c:pt>
                <c:pt idx="2658">
                  <c:v>0.50857880787037035</c:v>
                </c:pt>
                <c:pt idx="2659">
                  <c:v>0.50858329861111107</c:v>
                </c:pt>
                <c:pt idx="2660">
                  <c:v>0.50858871527777783</c:v>
                </c:pt>
                <c:pt idx="2661">
                  <c:v>0.50859415509259265</c:v>
                </c:pt>
                <c:pt idx="2662">
                  <c:v>0.50859961805555554</c:v>
                </c:pt>
                <c:pt idx="2663">
                  <c:v>0.50860508101851853</c:v>
                </c:pt>
                <c:pt idx="2664">
                  <c:v>0.50861047453703701</c:v>
                </c:pt>
                <c:pt idx="2665">
                  <c:v>0.50861619212962961</c:v>
                </c:pt>
                <c:pt idx="2666">
                  <c:v>0.50862181712962962</c:v>
                </c:pt>
                <c:pt idx="2667">
                  <c:v>0.50862718750000002</c:v>
                </c:pt>
                <c:pt idx="2668">
                  <c:v>0.50863144675925931</c:v>
                </c:pt>
                <c:pt idx="2669">
                  <c:v>0.50863555555555562</c:v>
                </c:pt>
                <c:pt idx="2670">
                  <c:v>0.50863980324074076</c:v>
                </c:pt>
                <c:pt idx="2671">
                  <c:v>0.50864399305555552</c:v>
                </c:pt>
                <c:pt idx="2672">
                  <c:v>0.50864824074074078</c:v>
                </c:pt>
                <c:pt idx="2673">
                  <c:v>0.50865377314814808</c:v>
                </c:pt>
                <c:pt idx="2674">
                  <c:v>0.50865907407407407</c:v>
                </c:pt>
                <c:pt idx="2675">
                  <c:v>0.50866482638888888</c:v>
                </c:pt>
                <c:pt idx="2676">
                  <c:v>0.50867033564814812</c:v>
                </c:pt>
                <c:pt idx="2677">
                  <c:v>0.50867584490740747</c:v>
                </c:pt>
                <c:pt idx="2678">
                  <c:v>0.50868126157407401</c:v>
                </c:pt>
                <c:pt idx="2679">
                  <c:v>0.50868686342592595</c:v>
                </c:pt>
                <c:pt idx="2680">
                  <c:v>0.50869256944444441</c:v>
                </c:pt>
                <c:pt idx="2681">
                  <c:v>0.50869748842592599</c:v>
                </c:pt>
                <c:pt idx="2682">
                  <c:v>0.50870166666666672</c:v>
                </c:pt>
                <c:pt idx="2683">
                  <c:v>0.50870622685185185</c:v>
                </c:pt>
                <c:pt idx="2684">
                  <c:v>0.50871035879629634</c:v>
                </c:pt>
                <c:pt idx="2685">
                  <c:v>0.50871475694444446</c:v>
                </c:pt>
                <c:pt idx="2686">
                  <c:v>0.50871888888888883</c:v>
                </c:pt>
                <c:pt idx="2687">
                  <c:v>0.50872415509259261</c:v>
                </c:pt>
                <c:pt idx="2688">
                  <c:v>0.50872956018518523</c:v>
                </c:pt>
                <c:pt idx="2689">
                  <c:v>0.5087349537037037</c:v>
                </c:pt>
                <c:pt idx="2690">
                  <c:v>0.50874028935185189</c:v>
                </c:pt>
                <c:pt idx="2691">
                  <c:v>0.50874732638888887</c:v>
                </c:pt>
                <c:pt idx="2692">
                  <c:v>0.50875252314814812</c:v>
                </c:pt>
                <c:pt idx="2693">
                  <c:v>0.5087575694444445</c:v>
                </c:pt>
                <c:pt idx="2694">
                  <c:v>0.50876298611111104</c:v>
                </c:pt>
                <c:pt idx="2695">
                  <c:v>0.50876828703703703</c:v>
                </c:pt>
                <c:pt idx="2696">
                  <c:v>0.50877255787037035</c:v>
                </c:pt>
                <c:pt idx="2697">
                  <c:v>0.50877674768518522</c:v>
                </c:pt>
                <c:pt idx="2698">
                  <c:v>0.50878093749999997</c:v>
                </c:pt>
                <c:pt idx="2699">
                  <c:v>0.50878531250000003</c:v>
                </c:pt>
                <c:pt idx="2700">
                  <c:v>0.50879041666666669</c:v>
                </c:pt>
                <c:pt idx="2701">
                  <c:v>0.50879599537037035</c:v>
                </c:pt>
                <c:pt idx="2702">
                  <c:v>0.50880138888888882</c:v>
                </c:pt>
                <c:pt idx="2703">
                  <c:v>0.50880685185185182</c:v>
                </c:pt>
                <c:pt idx="2704">
                  <c:v>0.50881244212962962</c:v>
                </c:pt>
                <c:pt idx="2705">
                  <c:v>0.50881798611111118</c:v>
                </c:pt>
                <c:pt idx="2706">
                  <c:v>0.50882318287037032</c:v>
                </c:pt>
                <c:pt idx="2707">
                  <c:v>0.50882865740740735</c:v>
                </c:pt>
                <c:pt idx="2708">
                  <c:v>0.50883400462962969</c:v>
                </c:pt>
                <c:pt idx="2709">
                  <c:v>0.50883812500000003</c:v>
                </c:pt>
                <c:pt idx="2710">
                  <c:v>0.50884246527777777</c:v>
                </c:pt>
                <c:pt idx="2711">
                  <c:v>0.5088466782407407</c:v>
                </c:pt>
                <c:pt idx="2712">
                  <c:v>0.5088508796296296</c:v>
                </c:pt>
                <c:pt idx="2713">
                  <c:v>0.50885498842592591</c:v>
                </c:pt>
                <c:pt idx="2714">
                  <c:v>0.5088592476851852</c:v>
                </c:pt>
                <c:pt idx="2715">
                  <c:v>0.50886526620370376</c:v>
                </c:pt>
                <c:pt idx="2716">
                  <c:v>0.50887082175925924</c:v>
                </c:pt>
                <c:pt idx="2717">
                  <c:v>0.50887658564814819</c:v>
                </c:pt>
                <c:pt idx="2718">
                  <c:v>0.50888168981481485</c:v>
                </c:pt>
                <c:pt idx="2719">
                  <c:v>0.50888700231481476</c:v>
                </c:pt>
                <c:pt idx="2720">
                  <c:v>0.50889219907407413</c:v>
                </c:pt>
                <c:pt idx="2721">
                  <c:v>0.5088976273148148</c:v>
                </c:pt>
                <c:pt idx="2722">
                  <c:v>0.50890292824074079</c:v>
                </c:pt>
                <c:pt idx="2723">
                  <c:v>0.50890799768518524</c:v>
                </c:pt>
                <c:pt idx="2724">
                  <c:v>0.50891234953703701</c:v>
                </c:pt>
                <c:pt idx="2725">
                  <c:v>0.50891664351851851</c:v>
                </c:pt>
                <c:pt idx="2726">
                  <c:v>0.50892087962962962</c:v>
                </c:pt>
                <c:pt idx="2727">
                  <c:v>0.50892511574074073</c:v>
                </c:pt>
                <c:pt idx="2728">
                  <c:v>0.50893041666666672</c:v>
                </c:pt>
                <c:pt idx="2729">
                  <c:v>0.50893621527777777</c:v>
                </c:pt>
                <c:pt idx="2730">
                  <c:v>0.5089416898148148</c:v>
                </c:pt>
                <c:pt idx="2731">
                  <c:v>0.50894746527777779</c:v>
                </c:pt>
                <c:pt idx="2732">
                  <c:v>0.5089529976851852</c:v>
                </c:pt>
                <c:pt idx="2733">
                  <c:v>0.50895878472222222</c:v>
                </c:pt>
                <c:pt idx="2734">
                  <c:v>0.50896422453703705</c:v>
                </c:pt>
                <c:pt idx="2735">
                  <c:v>0.50896986111111109</c:v>
                </c:pt>
                <c:pt idx="2736">
                  <c:v>0.5089760879629629</c:v>
                </c:pt>
                <c:pt idx="2737">
                  <c:v>0.50898039351851854</c:v>
                </c:pt>
                <c:pt idx="2738">
                  <c:v>0.50898457175925926</c:v>
                </c:pt>
                <c:pt idx="2739">
                  <c:v>0.50898879629629634</c:v>
                </c:pt>
                <c:pt idx="2740">
                  <c:v>0.50899314814814811</c:v>
                </c:pt>
                <c:pt idx="2741">
                  <c:v>0.50899736111111105</c:v>
                </c:pt>
                <c:pt idx="2742">
                  <c:v>0.5090027777777778</c:v>
                </c:pt>
                <c:pt idx="2743">
                  <c:v>0.50900829861111108</c:v>
                </c:pt>
                <c:pt idx="2744">
                  <c:v>0.50901387731481484</c:v>
                </c:pt>
                <c:pt idx="2745">
                  <c:v>0.50901934027777773</c:v>
                </c:pt>
                <c:pt idx="2746">
                  <c:v>0.5090247916666667</c:v>
                </c:pt>
                <c:pt idx="2747">
                  <c:v>0.50903034722222229</c:v>
                </c:pt>
                <c:pt idx="2748">
                  <c:v>0.50903597222222219</c:v>
                </c:pt>
                <c:pt idx="2749">
                  <c:v>0.50904136574074077</c:v>
                </c:pt>
                <c:pt idx="2750">
                  <c:v>0.50904657407407405</c:v>
                </c:pt>
                <c:pt idx="2751">
                  <c:v>0.50905103009259256</c:v>
                </c:pt>
                <c:pt idx="2752">
                  <c:v>0.50905554398148145</c:v>
                </c:pt>
                <c:pt idx="2753">
                  <c:v>0.50905981481481477</c:v>
                </c:pt>
                <c:pt idx="2754">
                  <c:v>0.50906400462962964</c:v>
                </c:pt>
                <c:pt idx="2755">
                  <c:v>0.50906986111111108</c:v>
                </c:pt>
                <c:pt idx="2756">
                  <c:v>0.5090754282407407</c:v>
                </c:pt>
                <c:pt idx="2757">
                  <c:v>0.50908118055555562</c:v>
                </c:pt>
                <c:pt idx="2758">
                  <c:v>0.50908694444444447</c:v>
                </c:pt>
                <c:pt idx="2759">
                  <c:v>0.50909319444444445</c:v>
                </c:pt>
                <c:pt idx="2760">
                  <c:v>0.50909862268518513</c:v>
                </c:pt>
                <c:pt idx="2761">
                  <c:v>0.50910371527777776</c:v>
                </c:pt>
                <c:pt idx="2762">
                  <c:v>0.50910893518518519</c:v>
                </c:pt>
                <c:pt idx="2763">
                  <c:v>0.50911405092592588</c:v>
                </c:pt>
                <c:pt idx="2764">
                  <c:v>0.5091182291666666</c:v>
                </c:pt>
                <c:pt idx="2765">
                  <c:v>0.50912232638888888</c:v>
                </c:pt>
                <c:pt idx="2766">
                  <c:v>0.50912657407407413</c:v>
                </c:pt>
                <c:pt idx="2767">
                  <c:v>0.50913093750000005</c:v>
                </c:pt>
                <c:pt idx="2768">
                  <c:v>0.5091350925925926</c:v>
                </c:pt>
                <c:pt idx="2769">
                  <c:v>0.50913956018518525</c:v>
                </c:pt>
                <c:pt idx="2770">
                  <c:v>0.50914506944444449</c:v>
                </c:pt>
                <c:pt idx="2771">
                  <c:v>0.50915048611111113</c:v>
                </c:pt>
                <c:pt idx="2772">
                  <c:v>0.50915611111111114</c:v>
                </c:pt>
                <c:pt idx="2773">
                  <c:v>0.50916164351851856</c:v>
                </c:pt>
                <c:pt idx="2774">
                  <c:v>0.50916699074074068</c:v>
                </c:pt>
                <c:pt idx="2775">
                  <c:v>0.50917267361111118</c:v>
                </c:pt>
                <c:pt idx="2776">
                  <c:v>0.50917818287037042</c:v>
                </c:pt>
                <c:pt idx="2777">
                  <c:v>0.50918349537037033</c:v>
                </c:pt>
                <c:pt idx="2778">
                  <c:v>0.50918759259259261</c:v>
                </c:pt>
                <c:pt idx="2779">
                  <c:v>0.50919189814814814</c:v>
                </c:pt>
                <c:pt idx="2780">
                  <c:v>0.50919686342592596</c:v>
                </c:pt>
                <c:pt idx="2781">
                  <c:v>0.5092011111111111</c:v>
                </c:pt>
                <c:pt idx="2782">
                  <c:v>0.50920520833333327</c:v>
                </c:pt>
                <c:pt idx="2783">
                  <c:v>0.5092105208333334</c:v>
                </c:pt>
                <c:pt idx="2784">
                  <c:v>0.50921629629629628</c:v>
                </c:pt>
                <c:pt idx="2785">
                  <c:v>0.50922224537037042</c:v>
                </c:pt>
                <c:pt idx="2786">
                  <c:v>0.5092279282407407</c:v>
                </c:pt>
                <c:pt idx="2787">
                  <c:v>0.50923409722222224</c:v>
                </c:pt>
                <c:pt idx="2788">
                  <c:v>0.50924000000000003</c:v>
                </c:pt>
                <c:pt idx="2789">
                  <c:v>0.50924548611111109</c:v>
                </c:pt>
                <c:pt idx="2790">
                  <c:v>0.50925078703703697</c:v>
                </c:pt>
                <c:pt idx="2791">
                  <c:v>0.50925535879629635</c:v>
                </c:pt>
                <c:pt idx="2792">
                  <c:v>0.50925991898148149</c:v>
                </c:pt>
                <c:pt idx="2793">
                  <c:v>0.5092641898148148</c:v>
                </c:pt>
                <c:pt idx="2794">
                  <c:v>0.50926839120370371</c:v>
                </c:pt>
                <c:pt idx="2795">
                  <c:v>0.50927253472222223</c:v>
                </c:pt>
                <c:pt idx="2796">
                  <c:v>0.50927686342592593</c:v>
                </c:pt>
                <c:pt idx="2797">
                  <c:v>0.50928255787037036</c:v>
                </c:pt>
                <c:pt idx="2798">
                  <c:v>0.50928770833333337</c:v>
                </c:pt>
                <c:pt idx="2799">
                  <c:v>0.50929350694444442</c:v>
                </c:pt>
                <c:pt idx="2800">
                  <c:v>0.50929895833333327</c:v>
                </c:pt>
                <c:pt idx="2801">
                  <c:v>0.50930406249999993</c:v>
                </c:pt>
                <c:pt idx="2802">
                  <c:v>0.50930914351851853</c:v>
                </c:pt>
                <c:pt idx="2803">
                  <c:v>0.50931440972222219</c:v>
                </c:pt>
                <c:pt idx="2804">
                  <c:v>0.50931968750000001</c:v>
                </c:pt>
                <c:pt idx="2805">
                  <c:v>0.50932472222222225</c:v>
                </c:pt>
                <c:pt idx="2806">
                  <c:v>0.50932891203703701</c:v>
                </c:pt>
                <c:pt idx="2807">
                  <c:v>0.50933315972222226</c:v>
                </c:pt>
                <c:pt idx="2808">
                  <c:v>0.50933739583333326</c:v>
                </c:pt>
                <c:pt idx="2809">
                  <c:v>0.50934146990740736</c:v>
                </c:pt>
                <c:pt idx="2810">
                  <c:v>0.50934666666666673</c:v>
                </c:pt>
                <c:pt idx="2811">
                  <c:v>0.50935238425925922</c:v>
                </c:pt>
                <c:pt idx="2812">
                  <c:v>0.50935775462962962</c:v>
                </c:pt>
                <c:pt idx="2813">
                  <c:v>0.50936307870370368</c:v>
                </c:pt>
                <c:pt idx="2814">
                  <c:v>0.50936776620370372</c:v>
                </c:pt>
                <c:pt idx="2815">
                  <c:v>0.50937331018518517</c:v>
                </c:pt>
                <c:pt idx="2816">
                  <c:v>0.50937896990740739</c:v>
                </c:pt>
                <c:pt idx="2817">
                  <c:v>0.5093842476851852</c:v>
                </c:pt>
                <c:pt idx="2818">
                  <c:v>0.5093896180555556</c:v>
                </c:pt>
                <c:pt idx="2819">
                  <c:v>0.50939378472222219</c:v>
                </c:pt>
                <c:pt idx="2820">
                  <c:v>0.50939805555555562</c:v>
                </c:pt>
                <c:pt idx="2821">
                  <c:v>0.50940219907407414</c:v>
                </c:pt>
                <c:pt idx="2822">
                  <c:v>0.50940637731481486</c:v>
                </c:pt>
                <c:pt idx="2823">
                  <c:v>0.50941064814814818</c:v>
                </c:pt>
                <c:pt idx="2824">
                  <c:v>0.50941613425925925</c:v>
                </c:pt>
                <c:pt idx="2825">
                  <c:v>0.50942164351851849</c:v>
                </c:pt>
                <c:pt idx="2826">
                  <c:v>0.5094270486111111</c:v>
                </c:pt>
                <c:pt idx="2827">
                  <c:v>0.50943250000000007</c:v>
                </c:pt>
                <c:pt idx="2828">
                  <c:v>0.50943807870370372</c:v>
                </c:pt>
                <c:pt idx="2829">
                  <c:v>0.50944334490740739</c:v>
                </c:pt>
                <c:pt idx="2830">
                  <c:v>0.50944835648148146</c:v>
                </c:pt>
                <c:pt idx="2831">
                  <c:v>0.50945372685185186</c:v>
                </c:pt>
                <c:pt idx="2832">
                  <c:v>0.5094592361111111</c:v>
                </c:pt>
                <c:pt idx="2833">
                  <c:v>0.5094642592592592</c:v>
                </c:pt>
                <c:pt idx="2834">
                  <c:v>0.50946839120370369</c:v>
                </c:pt>
                <c:pt idx="2835">
                  <c:v>0.50947277777777777</c:v>
                </c:pt>
                <c:pt idx="2836">
                  <c:v>0.50947689814814812</c:v>
                </c:pt>
                <c:pt idx="2837">
                  <c:v>0.50948104166666663</c:v>
                </c:pt>
                <c:pt idx="2838">
                  <c:v>0.50948603009259263</c:v>
                </c:pt>
                <c:pt idx="2839">
                  <c:v>0.50949143518518525</c:v>
                </c:pt>
                <c:pt idx="2840">
                  <c:v>0.50949684027777775</c:v>
                </c:pt>
                <c:pt idx="2841">
                  <c:v>0.50950232638888882</c:v>
                </c:pt>
                <c:pt idx="2842">
                  <c:v>0.50950781249999999</c:v>
                </c:pt>
                <c:pt idx="2843">
                  <c:v>0.50951350694444442</c:v>
                </c:pt>
                <c:pt idx="2844">
                  <c:v>0.50951901620370366</c:v>
                </c:pt>
                <c:pt idx="2845">
                  <c:v>0.50952458333333339</c:v>
                </c:pt>
                <c:pt idx="2846">
                  <c:v>0.50952968750000005</c:v>
                </c:pt>
                <c:pt idx="2847">
                  <c:v>0.50953395833333337</c:v>
                </c:pt>
                <c:pt idx="2848">
                  <c:v>0.50953805555555554</c:v>
                </c:pt>
                <c:pt idx="2849">
                  <c:v>0.50954230324074079</c:v>
                </c:pt>
                <c:pt idx="2850">
                  <c:v>0.5095464120370371</c:v>
                </c:pt>
                <c:pt idx="2851">
                  <c:v>0.50955067129629628</c:v>
                </c:pt>
                <c:pt idx="2852">
                  <c:v>0.50955493055555556</c:v>
                </c:pt>
                <c:pt idx="2853">
                  <c:v>0.50956020833333338</c:v>
                </c:pt>
                <c:pt idx="2854">
                  <c:v>0.50956567129629626</c:v>
                </c:pt>
                <c:pt idx="2855">
                  <c:v>0.509571238425926</c:v>
                </c:pt>
                <c:pt idx="2856">
                  <c:v>0.50957672453703706</c:v>
                </c:pt>
                <c:pt idx="2857">
                  <c:v>0.50958196759259256</c:v>
                </c:pt>
                <c:pt idx="2858">
                  <c:v>0.5095870023148148</c:v>
                </c:pt>
                <c:pt idx="2859">
                  <c:v>0.5095923726851852</c:v>
                </c:pt>
                <c:pt idx="2860">
                  <c:v>0.50959798611111118</c:v>
                </c:pt>
                <c:pt idx="2861">
                  <c:v>0.50960306712962966</c:v>
                </c:pt>
                <c:pt idx="2862">
                  <c:v>0.50960712962962962</c:v>
                </c:pt>
                <c:pt idx="2863">
                  <c:v>0.50961141203703708</c:v>
                </c:pt>
                <c:pt idx="2864">
                  <c:v>0.50961645833333336</c:v>
                </c:pt>
                <c:pt idx="2865">
                  <c:v>0.50962060185185187</c:v>
                </c:pt>
                <c:pt idx="2866">
                  <c:v>0.50962608796296294</c:v>
                </c:pt>
                <c:pt idx="2867">
                  <c:v>0.50963145833333334</c:v>
                </c:pt>
                <c:pt idx="2868">
                  <c:v>0.50963693287037037</c:v>
                </c:pt>
                <c:pt idx="2869">
                  <c:v>0.50964243055555558</c:v>
                </c:pt>
                <c:pt idx="2870">
                  <c:v>0.50964793981481482</c:v>
                </c:pt>
                <c:pt idx="2871">
                  <c:v>0.5096532407407407</c:v>
                </c:pt>
                <c:pt idx="2872">
                  <c:v>0.50965855324074072</c:v>
                </c:pt>
                <c:pt idx="2873">
                  <c:v>0.50966395833333333</c:v>
                </c:pt>
                <c:pt idx="2874">
                  <c:v>0.50966940972222219</c:v>
                </c:pt>
                <c:pt idx="2875">
                  <c:v>0.50967350694444447</c:v>
                </c:pt>
                <c:pt idx="2876">
                  <c:v>0.50967763888888895</c:v>
                </c:pt>
                <c:pt idx="2877">
                  <c:v>0.5096819212962963</c:v>
                </c:pt>
                <c:pt idx="2878">
                  <c:v>0.50968611111111117</c:v>
                </c:pt>
                <c:pt idx="2879">
                  <c:v>0.50969026620370372</c:v>
                </c:pt>
                <c:pt idx="2880">
                  <c:v>0.50969442129629627</c:v>
                </c:pt>
                <c:pt idx="2881">
                  <c:v>0.50969967592592591</c:v>
                </c:pt>
                <c:pt idx="2882">
                  <c:v>0.50970505787037035</c:v>
                </c:pt>
                <c:pt idx="2883">
                  <c:v>0.50971046296296296</c:v>
                </c:pt>
                <c:pt idx="2884">
                  <c:v>0.5097160648148148</c:v>
                </c:pt>
                <c:pt idx="2885">
                  <c:v>0.50972159722222221</c:v>
                </c:pt>
                <c:pt idx="2886">
                  <c:v>0.5097276273148148</c:v>
                </c:pt>
                <c:pt idx="2887">
                  <c:v>0.50973399305555556</c:v>
                </c:pt>
                <c:pt idx="2888">
                  <c:v>0.509739537037037</c:v>
                </c:pt>
                <c:pt idx="2889">
                  <c:v>0.50974368055555552</c:v>
                </c:pt>
                <c:pt idx="2890">
                  <c:v>0.50974781250000001</c:v>
                </c:pt>
                <c:pt idx="2891">
                  <c:v>0.50975226851851851</c:v>
                </c:pt>
                <c:pt idx="2892">
                  <c:v>0.50975671296296299</c:v>
                </c:pt>
                <c:pt idx="2893">
                  <c:v>0.50976096064814813</c:v>
                </c:pt>
                <c:pt idx="2894">
                  <c:v>0.50976651620370372</c:v>
                </c:pt>
                <c:pt idx="2895">
                  <c:v>0.50977211805555556</c:v>
                </c:pt>
                <c:pt idx="2896">
                  <c:v>0.50977776620370363</c:v>
                </c:pt>
                <c:pt idx="2897">
                  <c:v>0.50978452546296293</c:v>
                </c:pt>
                <c:pt idx="2898">
                  <c:v>0.50978991898148152</c:v>
                </c:pt>
                <c:pt idx="2899">
                  <c:v>0.5097951273148148</c:v>
                </c:pt>
                <c:pt idx="2900">
                  <c:v>0.50980078703703702</c:v>
                </c:pt>
                <c:pt idx="2901">
                  <c:v>0.50980621527777781</c:v>
                </c:pt>
                <c:pt idx="2902">
                  <c:v>0.50981053240740748</c:v>
                </c:pt>
                <c:pt idx="2903">
                  <c:v>0.50981498842592587</c:v>
                </c:pt>
                <c:pt idx="2904">
                  <c:v>0.50981923611111113</c:v>
                </c:pt>
                <c:pt idx="2905">
                  <c:v>0.50982347222222224</c:v>
                </c:pt>
                <c:pt idx="2906">
                  <c:v>0.50982773148148153</c:v>
                </c:pt>
                <c:pt idx="2907">
                  <c:v>0.50983211805555551</c:v>
                </c:pt>
                <c:pt idx="2908">
                  <c:v>0.50983770833333331</c:v>
                </c:pt>
                <c:pt idx="2909">
                  <c:v>0.5098435185185185</c:v>
                </c:pt>
                <c:pt idx="2910">
                  <c:v>0.5098492361111111</c:v>
                </c:pt>
                <c:pt idx="2911">
                  <c:v>0.5098550462962963</c:v>
                </c:pt>
                <c:pt idx="2912">
                  <c:v>0.50986053240740736</c:v>
                </c:pt>
                <c:pt idx="2913">
                  <c:v>0.50986605324074075</c:v>
                </c:pt>
                <c:pt idx="2914">
                  <c:v>0.50987166666666661</c:v>
                </c:pt>
                <c:pt idx="2915">
                  <c:v>0.50987712962962961</c:v>
                </c:pt>
                <c:pt idx="2916">
                  <c:v>0.50988190972222225</c:v>
                </c:pt>
                <c:pt idx="2917">
                  <c:v>0.50988600694444441</c:v>
                </c:pt>
                <c:pt idx="2918">
                  <c:v>0.50989032407407409</c:v>
                </c:pt>
                <c:pt idx="2919">
                  <c:v>0.50989452546296299</c:v>
                </c:pt>
                <c:pt idx="2920">
                  <c:v>0.50989870370370372</c:v>
                </c:pt>
                <c:pt idx="2921">
                  <c:v>0.5099040972222223</c:v>
                </c:pt>
                <c:pt idx="2922">
                  <c:v>0.5099096296296296</c:v>
                </c:pt>
                <c:pt idx="2923">
                  <c:v>0.50991468750000002</c:v>
                </c:pt>
                <c:pt idx="2924">
                  <c:v>0.50992037037037041</c:v>
                </c:pt>
                <c:pt idx="2925">
                  <c:v>0.50992561342592591</c:v>
                </c:pt>
                <c:pt idx="2926">
                  <c:v>0.50993114583333332</c:v>
                </c:pt>
                <c:pt idx="2927">
                  <c:v>0.50993646990740737</c:v>
                </c:pt>
                <c:pt idx="2928">
                  <c:v>0.50994185185185181</c:v>
                </c:pt>
                <c:pt idx="2929">
                  <c:v>0.50994710648148145</c:v>
                </c:pt>
                <c:pt idx="2930">
                  <c:v>0.50995225694444446</c:v>
                </c:pt>
                <c:pt idx="2931">
                  <c:v>0.50995645833333336</c:v>
                </c:pt>
                <c:pt idx="2932">
                  <c:v>0.5099605787037037</c:v>
                </c:pt>
                <c:pt idx="2933">
                  <c:v>0.50996494212962962</c:v>
                </c:pt>
                <c:pt idx="2934">
                  <c:v>0.50996906250000007</c:v>
                </c:pt>
                <c:pt idx="2935">
                  <c:v>0.50997342592592598</c:v>
                </c:pt>
                <c:pt idx="2936">
                  <c:v>0.50997876157407407</c:v>
                </c:pt>
                <c:pt idx="2937">
                  <c:v>0.50998412037037044</c:v>
                </c:pt>
                <c:pt idx="2938">
                  <c:v>0.50998949074074074</c:v>
                </c:pt>
                <c:pt idx="2939">
                  <c:v>0.50999480324074076</c:v>
                </c:pt>
                <c:pt idx="2940">
                  <c:v>0.51000033564814817</c:v>
                </c:pt>
                <c:pt idx="2941">
                  <c:v>0.510005775462963</c:v>
                </c:pt>
                <c:pt idx="2942">
                  <c:v>0.51001140046296289</c:v>
                </c:pt>
                <c:pt idx="2943">
                  <c:v>0.51001709490740743</c:v>
                </c:pt>
                <c:pt idx="2944">
                  <c:v>0.51002137731481478</c:v>
                </c:pt>
                <c:pt idx="2945">
                  <c:v>0.51002567129629628</c:v>
                </c:pt>
                <c:pt idx="2946">
                  <c:v>0.51002976851851856</c:v>
                </c:pt>
                <c:pt idx="2947">
                  <c:v>0.51003402777777784</c:v>
                </c:pt>
                <c:pt idx="2948">
                  <c:v>0.51003825231481481</c:v>
                </c:pt>
                <c:pt idx="2949">
                  <c:v>0.51004399305555559</c:v>
                </c:pt>
                <c:pt idx="2950">
                  <c:v>0.51004928240740743</c:v>
                </c:pt>
                <c:pt idx="2951">
                  <c:v>0.51005498842592589</c:v>
                </c:pt>
                <c:pt idx="2952">
                  <c:v>0.51006024305555553</c:v>
                </c:pt>
                <c:pt idx="2953">
                  <c:v>0.51006545138888892</c:v>
                </c:pt>
                <c:pt idx="2954">
                  <c:v>0.51007070601851845</c:v>
                </c:pt>
                <c:pt idx="2955">
                  <c:v>0.51007672453703701</c:v>
                </c:pt>
                <c:pt idx="2956">
                  <c:v>0.51008244212962961</c:v>
                </c:pt>
                <c:pt idx="2957">
                  <c:v>0.51008768518518521</c:v>
                </c:pt>
                <c:pt idx="2958">
                  <c:v>0.5100919791666666</c:v>
                </c:pt>
                <c:pt idx="2959">
                  <c:v>0.51009608796296291</c:v>
                </c:pt>
                <c:pt idx="2960">
                  <c:v>0.51010050925925932</c:v>
                </c:pt>
                <c:pt idx="2961">
                  <c:v>0.51010464120370369</c:v>
                </c:pt>
                <c:pt idx="2962">
                  <c:v>0.51010888888888883</c:v>
                </c:pt>
                <c:pt idx="2963">
                  <c:v>0.51011516203703711</c:v>
                </c:pt>
                <c:pt idx="2964">
                  <c:v>0.51012043981481481</c:v>
                </c:pt>
                <c:pt idx="2965">
                  <c:v>0.51012560185185185</c:v>
                </c:pt>
                <c:pt idx="2966">
                  <c:v>0.51013115740740744</c:v>
                </c:pt>
                <c:pt idx="2967">
                  <c:v>0.51013666666666668</c:v>
                </c:pt>
                <c:pt idx="2968">
                  <c:v>0.51014204861111112</c:v>
                </c:pt>
                <c:pt idx="2969">
                  <c:v>0.5101474768518518</c:v>
                </c:pt>
                <c:pt idx="2970">
                  <c:v>0.51015285879629635</c:v>
                </c:pt>
                <c:pt idx="2971">
                  <c:v>0.51015822916666664</c:v>
                </c:pt>
                <c:pt idx="2972">
                  <c:v>0.51016259259259256</c:v>
                </c:pt>
                <c:pt idx="2973">
                  <c:v>0.51016677083333339</c:v>
                </c:pt>
                <c:pt idx="2974">
                  <c:v>0.51017091435185191</c:v>
                </c:pt>
                <c:pt idx="2975">
                  <c:v>0.51017524305555562</c:v>
                </c:pt>
                <c:pt idx="2976">
                  <c:v>0.5101799768518519</c:v>
                </c:pt>
                <c:pt idx="2977">
                  <c:v>0.51018540509259258</c:v>
                </c:pt>
                <c:pt idx="2978">
                  <c:v>0.51019072916666663</c:v>
                </c:pt>
                <c:pt idx="2979">
                  <c:v>0.5101961805555556</c:v>
                </c:pt>
                <c:pt idx="2980">
                  <c:v>0.51020140046296303</c:v>
                </c:pt>
                <c:pt idx="2981">
                  <c:v>0.51020712962962966</c:v>
                </c:pt>
                <c:pt idx="2982">
                  <c:v>0.51021260416666669</c:v>
                </c:pt>
                <c:pt idx="2983">
                  <c:v>0.51021827546296294</c:v>
                </c:pt>
                <c:pt idx="2984">
                  <c:v>0.51022385416666671</c:v>
                </c:pt>
                <c:pt idx="2985">
                  <c:v>0.51022797453703705</c:v>
                </c:pt>
                <c:pt idx="2986">
                  <c:v>0.51023226851851855</c:v>
                </c:pt>
                <c:pt idx="2987">
                  <c:v>0.51023644675925928</c:v>
                </c:pt>
                <c:pt idx="2988">
                  <c:v>0.51024050925925923</c:v>
                </c:pt>
                <c:pt idx="2989">
                  <c:v>0.5102446990740741</c:v>
                </c:pt>
                <c:pt idx="2990">
                  <c:v>0.51024890046296301</c:v>
                </c:pt>
                <c:pt idx="2991">
                  <c:v>0.51025430555555562</c:v>
                </c:pt>
                <c:pt idx="2992">
                  <c:v>0.51025940972222228</c:v>
                </c:pt>
                <c:pt idx="2993">
                  <c:v>0.51026476851851854</c:v>
                </c:pt>
                <c:pt idx="2994">
                  <c:v>0.51027010416666674</c:v>
                </c:pt>
                <c:pt idx="2995">
                  <c:v>0.51027539351851858</c:v>
                </c:pt>
                <c:pt idx="2996">
                  <c:v>0.51028064814814822</c:v>
                </c:pt>
                <c:pt idx="2997">
                  <c:v>0.51028748842592597</c:v>
                </c:pt>
                <c:pt idx="2998">
                  <c:v>0.5102929282407408</c:v>
                </c:pt>
                <c:pt idx="2999">
                  <c:v>0.51029783564814812</c:v>
                </c:pt>
                <c:pt idx="3000">
                  <c:v>0.51030210648148155</c:v>
                </c:pt>
                <c:pt idx="3001">
                  <c:v>0.51030620370370372</c:v>
                </c:pt>
                <c:pt idx="3002">
                  <c:v>0.51031026620370368</c:v>
                </c:pt>
                <c:pt idx="3003">
                  <c:v>0.51031446759259258</c:v>
                </c:pt>
                <c:pt idx="3004">
                  <c:v>0.51031910879629627</c:v>
                </c:pt>
                <c:pt idx="3005">
                  <c:v>0.51032423611111111</c:v>
                </c:pt>
                <c:pt idx="3006">
                  <c:v>0.51032959490740748</c:v>
                </c:pt>
                <c:pt idx="3007">
                  <c:v>0.51033480324074076</c:v>
                </c:pt>
                <c:pt idx="3008">
                  <c:v>0.51034010416666664</c:v>
                </c:pt>
                <c:pt idx="3009">
                  <c:v>0.51034540509259252</c:v>
                </c:pt>
                <c:pt idx="3010">
                  <c:v>0.51035059027777774</c:v>
                </c:pt>
                <c:pt idx="3011">
                  <c:v>0.51035591435185179</c:v>
                </c:pt>
                <c:pt idx="3012">
                  <c:v>0.51036130787037037</c:v>
                </c:pt>
                <c:pt idx="3013">
                  <c:v>0.5103660879629629</c:v>
                </c:pt>
                <c:pt idx="3014">
                  <c:v>0.51037017361111114</c:v>
                </c:pt>
                <c:pt idx="3015">
                  <c:v>0.51037434027777773</c:v>
                </c:pt>
                <c:pt idx="3016">
                  <c:v>0.5103784375</c:v>
                </c:pt>
                <c:pt idx="3017">
                  <c:v>0.51038266203703697</c:v>
                </c:pt>
                <c:pt idx="3018">
                  <c:v>0.51038677083333328</c:v>
                </c:pt>
                <c:pt idx="3019">
                  <c:v>0.51039171296296293</c:v>
                </c:pt>
                <c:pt idx="3020">
                  <c:v>0.51039686342592594</c:v>
                </c:pt>
                <c:pt idx="3021">
                  <c:v>0.51040211805555558</c:v>
                </c:pt>
                <c:pt idx="3022">
                  <c:v>0.51040734953703704</c:v>
                </c:pt>
                <c:pt idx="3023">
                  <c:v>0.51041289351851848</c:v>
                </c:pt>
                <c:pt idx="3024">
                  <c:v>0.51041848379629629</c:v>
                </c:pt>
                <c:pt idx="3025">
                  <c:v>0.51042413194444447</c:v>
                </c:pt>
                <c:pt idx="3026">
                  <c:v>0.51042953703703697</c:v>
                </c:pt>
                <c:pt idx="3027">
                  <c:v>0.5104350694444445</c:v>
                </c:pt>
                <c:pt idx="3028">
                  <c:v>0.51043916666666667</c:v>
                </c:pt>
                <c:pt idx="3029">
                  <c:v>0.51044343749999999</c:v>
                </c:pt>
                <c:pt idx="3030">
                  <c:v>0.51044855324074068</c:v>
                </c:pt>
                <c:pt idx="3031">
                  <c:v>0.51045284722222217</c:v>
                </c:pt>
                <c:pt idx="3032">
                  <c:v>0.51045708333333339</c:v>
                </c:pt>
                <c:pt idx="3033">
                  <c:v>0.51046247685185187</c:v>
                </c:pt>
                <c:pt idx="3034">
                  <c:v>0.51046774305555553</c:v>
                </c:pt>
                <c:pt idx="3035">
                  <c:v>0.51047319444444439</c:v>
                </c:pt>
                <c:pt idx="3036">
                  <c:v>0.51047853009259259</c:v>
                </c:pt>
                <c:pt idx="3037">
                  <c:v>0.5104838078703704</c:v>
                </c:pt>
                <c:pt idx="3038">
                  <c:v>0.51048923611111108</c:v>
                </c:pt>
                <c:pt idx="3039">
                  <c:v>0.51049472222222225</c:v>
                </c:pt>
                <c:pt idx="3040">
                  <c:v>0.51050011574074072</c:v>
                </c:pt>
                <c:pt idx="3041">
                  <c:v>0.51050513888888893</c:v>
                </c:pt>
                <c:pt idx="3042">
                  <c:v>0.51050946759259264</c:v>
                </c:pt>
                <c:pt idx="3043">
                  <c:v>0.51051364583333336</c:v>
                </c:pt>
                <c:pt idx="3044">
                  <c:v>0.5105177662037037</c:v>
                </c:pt>
                <c:pt idx="3045">
                  <c:v>0.51052221064814818</c:v>
                </c:pt>
                <c:pt idx="3046">
                  <c:v>0.51052645833333332</c:v>
                </c:pt>
                <c:pt idx="3047">
                  <c:v>0.51053168981481478</c:v>
                </c:pt>
                <c:pt idx="3048">
                  <c:v>0.51053736111111114</c:v>
                </c:pt>
                <c:pt idx="3049">
                  <c:v>0.51054267361111105</c:v>
                </c:pt>
                <c:pt idx="3050">
                  <c:v>0.51054807870370367</c:v>
                </c:pt>
                <c:pt idx="3051">
                  <c:v>0.51055340277777772</c:v>
                </c:pt>
                <c:pt idx="3052">
                  <c:v>0.51055868055555553</c:v>
                </c:pt>
                <c:pt idx="3053">
                  <c:v>0.51056405092592594</c:v>
                </c:pt>
                <c:pt idx="3054">
                  <c:v>0.51056952546296297</c:v>
                </c:pt>
                <c:pt idx="3055">
                  <c:v>0.51057476851851857</c:v>
                </c:pt>
                <c:pt idx="3056">
                  <c:v>0.51057901620370372</c:v>
                </c:pt>
                <c:pt idx="3057">
                  <c:v>0.51058322916666665</c:v>
                </c:pt>
                <c:pt idx="3058">
                  <c:v>0.51058765046296295</c:v>
                </c:pt>
                <c:pt idx="3059">
                  <c:v>0.5105918981481482</c:v>
                </c:pt>
                <c:pt idx="3060">
                  <c:v>0.51059656250000007</c:v>
                </c:pt>
                <c:pt idx="3061">
                  <c:v>0.51060248842592593</c:v>
                </c:pt>
                <c:pt idx="3062">
                  <c:v>0.51060762731481479</c:v>
                </c:pt>
                <c:pt idx="3063">
                  <c:v>0.51061440972222216</c:v>
                </c:pt>
                <c:pt idx="3064">
                  <c:v>0.51061982638888892</c:v>
                </c:pt>
                <c:pt idx="3065">
                  <c:v>0.51062511574074076</c:v>
                </c:pt>
                <c:pt idx="3066">
                  <c:v>0.51063060185185183</c:v>
                </c:pt>
                <c:pt idx="3067">
                  <c:v>0.51063606481481483</c:v>
                </c:pt>
                <c:pt idx="3068">
                  <c:v>0.51064143518518523</c:v>
                </c:pt>
                <c:pt idx="3069">
                  <c:v>0.51064597222222219</c:v>
                </c:pt>
                <c:pt idx="3070">
                  <c:v>0.51065038194444445</c:v>
                </c:pt>
                <c:pt idx="3071">
                  <c:v>0.51065474537037037</c:v>
                </c:pt>
                <c:pt idx="3072">
                  <c:v>0.51065906249999993</c:v>
                </c:pt>
                <c:pt idx="3073">
                  <c:v>0.51066320601851845</c:v>
                </c:pt>
                <c:pt idx="3074">
                  <c:v>0.51066787037037031</c:v>
                </c:pt>
                <c:pt idx="3075">
                  <c:v>0.51067340277777784</c:v>
                </c:pt>
                <c:pt idx="3076">
                  <c:v>0.51067894675925929</c:v>
                </c:pt>
                <c:pt idx="3077">
                  <c:v>0.51068415509259257</c:v>
                </c:pt>
                <c:pt idx="3078">
                  <c:v>0.51068958333333336</c:v>
                </c:pt>
                <c:pt idx="3079">
                  <c:v>0.51069500000000001</c:v>
                </c:pt>
                <c:pt idx="3080">
                  <c:v>0.51070035879629627</c:v>
                </c:pt>
                <c:pt idx="3081">
                  <c:v>0.51070599537037042</c:v>
                </c:pt>
                <c:pt idx="3082">
                  <c:v>0.51071155092592591</c:v>
                </c:pt>
                <c:pt idx="3083">
                  <c:v>0.5107159722222222</c:v>
                </c:pt>
                <c:pt idx="3084">
                  <c:v>0.51072042824074071</c:v>
                </c:pt>
                <c:pt idx="3085">
                  <c:v>0.51072457175925923</c:v>
                </c:pt>
                <c:pt idx="3086">
                  <c:v>0.51072885416666669</c:v>
                </c:pt>
                <c:pt idx="3087">
                  <c:v>0.51073305555555548</c:v>
                </c:pt>
                <c:pt idx="3088">
                  <c:v>0.51073898148148145</c:v>
                </c:pt>
                <c:pt idx="3089">
                  <c:v>0.51074458333333339</c:v>
                </c:pt>
                <c:pt idx="3090">
                  <c:v>0.51075003472222225</c:v>
                </c:pt>
                <c:pt idx="3091">
                  <c:v>0.5107554861111111</c:v>
                </c:pt>
                <c:pt idx="3092">
                  <c:v>0.5107610763888889</c:v>
                </c:pt>
                <c:pt idx="3093">
                  <c:v>0.51076649305555555</c:v>
                </c:pt>
                <c:pt idx="3094">
                  <c:v>0.5107719444444444</c:v>
                </c:pt>
                <c:pt idx="3095">
                  <c:v>0.51077760416666662</c:v>
                </c:pt>
                <c:pt idx="3096">
                  <c:v>0.51078402777777776</c:v>
                </c:pt>
                <c:pt idx="3097">
                  <c:v>0.51078819444444445</c:v>
                </c:pt>
                <c:pt idx="3098">
                  <c:v>0.51079254629629622</c:v>
                </c:pt>
                <c:pt idx="3099">
                  <c:v>0.51079694444444446</c:v>
                </c:pt>
                <c:pt idx="3100">
                  <c:v>0.51080134259259258</c:v>
                </c:pt>
                <c:pt idx="3101">
                  <c:v>0.51080568287037031</c:v>
                </c:pt>
                <c:pt idx="3102">
                  <c:v>0.51081123842592591</c:v>
                </c:pt>
                <c:pt idx="3103">
                  <c:v>0.51081678240740735</c:v>
                </c:pt>
                <c:pt idx="3104">
                  <c:v>0.51082214120370373</c:v>
                </c:pt>
                <c:pt idx="3105">
                  <c:v>0.51082767361111114</c:v>
                </c:pt>
                <c:pt idx="3106">
                  <c:v>0.51083343749999999</c:v>
                </c:pt>
                <c:pt idx="3107">
                  <c:v>0.51083885416666663</c:v>
                </c:pt>
                <c:pt idx="3108">
                  <c:v>0.51084451388888885</c:v>
                </c:pt>
                <c:pt idx="3109">
                  <c:v>0.51085020833333339</c:v>
                </c:pt>
                <c:pt idx="3110">
                  <c:v>0.51085495370370371</c:v>
                </c:pt>
                <c:pt idx="3111">
                  <c:v>0.51085949074074077</c:v>
                </c:pt>
                <c:pt idx="3112">
                  <c:v>0.51086391203703707</c:v>
                </c:pt>
                <c:pt idx="3113">
                  <c:v>0.51086819444444442</c:v>
                </c:pt>
                <c:pt idx="3114">
                  <c:v>0.51087255787037034</c:v>
                </c:pt>
                <c:pt idx="3115">
                  <c:v>0.5108781018518519</c:v>
                </c:pt>
                <c:pt idx="3116">
                  <c:v>0.51088347222222219</c:v>
                </c:pt>
                <c:pt idx="3117">
                  <c:v>0.51088917824074076</c:v>
                </c:pt>
                <c:pt idx="3118">
                  <c:v>0.51089461805555558</c:v>
                </c:pt>
                <c:pt idx="3119">
                  <c:v>0.51090008101851858</c:v>
                </c:pt>
                <c:pt idx="3120">
                  <c:v>0.51090576388888886</c:v>
                </c:pt>
                <c:pt idx="3121">
                  <c:v>0.5109112384259259</c:v>
                </c:pt>
                <c:pt idx="3122">
                  <c:v>0.51091684027777784</c:v>
                </c:pt>
                <c:pt idx="3123">
                  <c:v>0.51092202546296295</c:v>
                </c:pt>
                <c:pt idx="3124">
                  <c:v>0.51092622685185185</c:v>
                </c:pt>
                <c:pt idx="3125">
                  <c:v>0.51093046296296296</c:v>
                </c:pt>
                <c:pt idx="3126">
                  <c:v>0.51093488425925926</c:v>
                </c:pt>
                <c:pt idx="3127">
                  <c:v>0.51093917824074075</c:v>
                </c:pt>
                <c:pt idx="3128">
                  <c:v>0.51094344907407407</c:v>
                </c:pt>
                <c:pt idx="3129">
                  <c:v>0.51094907407407408</c:v>
                </c:pt>
                <c:pt idx="3130">
                  <c:v>0.51095570601851847</c:v>
                </c:pt>
                <c:pt idx="3131">
                  <c:v>0.51096100694444446</c:v>
                </c:pt>
                <c:pt idx="3132">
                  <c:v>0.51096594907407411</c:v>
                </c:pt>
                <c:pt idx="3133">
                  <c:v>0.51097131944444441</c:v>
                </c:pt>
                <c:pt idx="3134">
                  <c:v>0.51097651620370377</c:v>
                </c:pt>
                <c:pt idx="3135">
                  <c:v>0.51098215277777781</c:v>
                </c:pt>
                <c:pt idx="3136">
                  <c:v>0.51098763888888887</c:v>
                </c:pt>
                <c:pt idx="3137">
                  <c:v>0.51099281249999995</c:v>
                </c:pt>
                <c:pt idx="3138">
                  <c:v>0.51099701388888885</c:v>
                </c:pt>
                <c:pt idx="3139">
                  <c:v>0.51100123842592593</c:v>
                </c:pt>
                <c:pt idx="3140">
                  <c:v>0.51100537037037042</c:v>
                </c:pt>
                <c:pt idx="3141">
                  <c:v>0.51100986111111113</c:v>
                </c:pt>
                <c:pt idx="3142">
                  <c:v>0.51101491898148155</c:v>
                </c:pt>
                <c:pt idx="3143">
                  <c:v>0.5110203703703704</c:v>
                </c:pt>
                <c:pt idx="3144">
                  <c:v>0.51102557870370369</c:v>
                </c:pt>
                <c:pt idx="3145">
                  <c:v>0.51103091435185188</c:v>
                </c:pt>
                <c:pt idx="3146">
                  <c:v>0.51103620370370373</c:v>
                </c:pt>
                <c:pt idx="3147">
                  <c:v>0.51104163194444441</c:v>
                </c:pt>
                <c:pt idx="3148">
                  <c:v>0.51104688657407404</c:v>
                </c:pt>
                <c:pt idx="3149">
                  <c:v>0.51105218750000003</c:v>
                </c:pt>
                <c:pt idx="3150">
                  <c:v>0.51105759259259254</c:v>
                </c:pt>
                <c:pt idx="3151">
                  <c:v>0.51106217592592595</c:v>
                </c:pt>
                <c:pt idx="3152">
                  <c:v>0.51106637731481486</c:v>
                </c:pt>
                <c:pt idx="3153">
                  <c:v>0.511070625</c:v>
                </c:pt>
                <c:pt idx="3154">
                  <c:v>0.51107475694444437</c:v>
                </c:pt>
                <c:pt idx="3155">
                  <c:v>0.51107905092592587</c:v>
                </c:pt>
                <c:pt idx="3156">
                  <c:v>0.51108325231481488</c:v>
                </c:pt>
                <c:pt idx="3157">
                  <c:v>0.51108865740740739</c:v>
                </c:pt>
                <c:pt idx="3158">
                  <c:v>0.51109392361111106</c:v>
                </c:pt>
                <c:pt idx="3159">
                  <c:v>0.51109950231481482</c:v>
                </c:pt>
                <c:pt idx="3160">
                  <c:v>0.5111050231481481</c:v>
                </c:pt>
                <c:pt idx="3161">
                  <c:v>0.51111023148148149</c:v>
                </c:pt>
                <c:pt idx="3162">
                  <c:v>0.51111581018518526</c:v>
                </c:pt>
                <c:pt idx="3163">
                  <c:v>0.51112328703703702</c:v>
                </c:pt>
                <c:pt idx="3164">
                  <c:v>0.51112883101851858</c:v>
                </c:pt>
                <c:pt idx="3165">
                  <c:v>0.51113313657407411</c:v>
                </c:pt>
                <c:pt idx="3166">
                  <c:v>0.51113751157407405</c:v>
                </c:pt>
                <c:pt idx="3167">
                  <c:v>0.51114180555555555</c:v>
                </c:pt>
                <c:pt idx="3168">
                  <c:v>0.51114606481481484</c:v>
                </c:pt>
                <c:pt idx="3169">
                  <c:v>0.51115030092592595</c:v>
                </c:pt>
                <c:pt idx="3170">
                  <c:v>0.51115590277777778</c:v>
                </c:pt>
                <c:pt idx="3171">
                  <c:v>0.51116164351851856</c:v>
                </c:pt>
                <c:pt idx="3172">
                  <c:v>0.51116745370370376</c:v>
                </c:pt>
                <c:pt idx="3173">
                  <c:v>0.51117306712962962</c:v>
                </c:pt>
                <c:pt idx="3174">
                  <c:v>0.51117856481481483</c:v>
                </c:pt>
                <c:pt idx="3175">
                  <c:v>0.51118403935185186</c:v>
                </c:pt>
                <c:pt idx="3176">
                  <c:v>0.51118937499999995</c:v>
                </c:pt>
                <c:pt idx="3177">
                  <c:v>0.5111948842592593</c:v>
                </c:pt>
                <c:pt idx="3178">
                  <c:v>0.51120009259259258</c:v>
                </c:pt>
                <c:pt idx="3179">
                  <c:v>0.51120425925925927</c:v>
                </c:pt>
                <c:pt idx="3180">
                  <c:v>0.51120844907407414</c:v>
                </c:pt>
                <c:pt idx="3181">
                  <c:v>0.51121275462962956</c:v>
                </c:pt>
                <c:pt idx="3182">
                  <c:v>0.51121702546296299</c:v>
                </c:pt>
                <c:pt idx="3183">
                  <c:v>0.51122121527777775</c:v>
                </c:pt>
                <c:pt idx="3184">
                  <c:v>0.51122659722222219</c:v>
                </c:pt>
                <c:pt idx="3185">
                  <c:v>0.51123238425925932</c:v>
                </c:pt>
                <c:pt idx="3186">
                  <c:v>0.5112375925925926</c:v>
                </c:pt>
                <c:pt idx="3187">
                  <c:v>0.51124326388888885</c:v>
                </c:pt>
                <c:pt idx="3188">
                  <c:v>0.51124865740740744</c:v>
                </c:pt>
                <c:pt idx="3189">
                  <c:v>0.51125418981481474</c:v>
                </c:pt>
                <c:pt idx="3190">
                  <c:v>0.5112599884259259</c:v>
                </c:pt>
                <c:pt idx="3191">
                  <c:v>0.51126535879629631</c:v>
                </c:pt>
                <c:pt idx="3192">
                  <c:v>0.51127064814814815</c:v>
                </c:pt>
                <c:pt idx="3193">
                  <c:v>0.51127494212962965</c:v>
                </c:pt>
                <c:pt idx="3194">
                  <c:v>0.51127914351851855</c:v>
                </c:pt>
                <c:pt idx="3195">
                  <c:v>0.51128328703703707</c:v>
                </c:pt>
                <c:pt idx="3196">
                  <c:v>0.51128856481481477</c:v>
                </c:pt>
                <c:pt idx="3197">
                  <c:v>0.5112937847222222</c:v>
                </c:pt>
                <c:pt idx="3198">
                  <c:v>0.51129957175925933</c:v>
                </c:pt>
                <c:pt idx="3199">
                  <c:v>0.51130526620370376</c:v>
                </c:pt>
                <c:pt idx="3200">
                  <c:v>0.5113105555555556</c:v>
                </c:pt>
                <c:pt idx="3201">
                  <c:v>0.51131616898148147</c:v>
                </c:pt>
                <c:pt idx="3202">
                  <c:v>0.51132197916666666</c:v>
                </c:pt>
                <c:pt idx="3203">
                  <c:v>0.51132762731481485</c:v>
                </c:pt>
                <c:pt idx="3204">
                  <c:v>0.51133314814814812</c:v>
                </c:pt>
                <c:pt idx="3205">
                  <c:v>0.51133864583333333</c:v>
                </c:pt>
                <c:pt idx="3206">
                  <c:v>0.51134285879629626</c:v>
                </c:pt>
                <c:pt idx="3207">
                  <c:v>0.51134699074074075</c:v>
                </c:pt>
                <c:pt idx="3208">
                  <c:v>0.51135144675925925</c:v>
                </c:pt>
                <c:pt idx="3209">
                  <c:v>0.51135571759259257</c:v>
                </c:pt>
                <c:pt idx="3210">
                  <c:v>0.5113598958333333</c:v>
                </c:pt>
                <c:pt idx="3211">
                  <c:v>0.51136498842592593</c:v>
                </c:pt>
                <c:pt idx="3212">
                  <c:v>0.51137048611111113</c:v>
                </c:pt>
                <c:pt idx="3213">
                  <c:v>0.51137585648148154</c:v>
                </c:pt>
                <c:pt idx="3214">
                  <c:v>0.51138144675925923</c:v>
                </c:pt>
                <c:pt idx="3215">
                  <c:v>0.51138692129629637</c:v>
                </c:pt>
                <c:pt idx="3216">
                  <c:v>0.51139244212962964</c:v>
                </c:pt>
                <c:pt idx="3217">
                  <c:v>0.51139812500000004</c:v>
                </c:pt>
                <c:pt idx="3218">
                  <c:v>0.51140365740740734</c:v>
                </c:pt>
                <c:pt idx="3219">
                  <c:v>0.51140922453703708</c:v>
                </c:pt>
                <c:pt idx="3220">
                  <c:v>0.51141364583333326</c:v>
                </c:pt>
                <c:pt idx="3221">
                  <c:v>0.51141788194444449</c:v>
                </c:pt>
                <c:pt idx="3222">
                  <c:v>0.51142212962962963</c:v>
                </c:pt>
                <c:pt idx="3223">
                  <c:v>0.51142653935185189</c:v>
                </c:pt>
                <c:pt idx="3224">
                  <c:v>0.51143100694444443</c:v>
                </c:pt>
                <c:pt idx="3225">
                  <c:v>0.5114366203703703</c:v>
                </c:pt>
                <c:pt idx="3226">
                  <c:v>0.51144214120370368</c:v>
                </c:pt>
                <c:pt idx="3227">
                  <c:v>0.51144766203703707</c:v>
                </c:pt>
                <c:pt idx="3228">
                  <c:v>0.51145324074074072</c:v>
                </c:pt>
                <c:pt idx="3229">
                  <c:v>0.5114600231481482</c:v>
                </c:pt>
                <c:pt idx="3230">
                  <c:v>0.5114655208333333</c:v>
                </c:pt>
                <c:pt idx="3231">
                  <c:v>0.51147096064814812</c:v>
                </c:pt>
                <c:pt idx="3232">
                  <c:v>0.51147649305555554</c:v>
                </c:pt>
                <c:pt idx="3233">
                  <c:v>0.51148078703703703</c:v>
                </c:pt>
                <c:pt idx="3234">
                  <c:v>0.51148520833333333</c:v>
                </c:pt>
                <c:pt idx="3235">
                  <c:v>0.51148981481481481</c:v>
                </c:pt>
                <c:pt idx="3236">
                  <c:v>0.51149412037037034</c:v>
                </c:pt>
                <c:pt idx="3237">
                  <c:v>0.51149846064814819</c:v>
                </c:pt>
                <c:pt idx="3238">
                  <c:v>0.51150375000000003</c:v>
                </c:pt>
                <c:pt idx="3239">
                  <c:v>0.511509675925926</c:v>
                </c:pt>
                <c:pt idx="3240">
                  <c:v>0.51151535879629628</c:v>
                </c:pt>
                <c:pt idx="3241">
                  <c:v>0.5115211458333333</c:v>
                </c:pt>
                <c:pt idx="3242">
                  <c:v>0.51152687500000005</c:v>
                </c:pt>
                <c:pt idx="3243">
                  <c:v>0.51153244212962956</c:v>
                </c:pt>
                <c:pt idx="3244">
                  <c:v>0.51153835648148149</c:v>
                </c:pt>
                <c:pt idx="3245">
                  <c:v>0.5115439814814815</c:v>
                </c:pt>
                <c:pt idx="3246">
                  <c:v>0.51154923611111114</c:v>
                </c:pt>
                <c:pt idx="3247">
                  <c:v>0.51155369212962964</c:v>
                </c:pt>
                <c:pt idx="3248">
                  <c:v>0.51155793981481479</c:v>
                </c:pt>
                <c:pt idx="3249">
                  <c:v>0.51156216435185187</c:v>
                </c:pt>
                <c:pt idx="3250">
                  <c:v>0.51156656249999999</c:v>
                </c:pt>
                <c:pt idx="3251">
                  <c:v>0.51157157407407405</c:v>
                </c:pt>
                <c:pt idx="3252">
                  <c:v>0.51157725694444445</c:v>
                </c:pt>
                <c:pt idx="3253">
                  <c:v>0.51158300925925926</c:v>
                </c:pt>
                <c:pt idx="3254">
                  <c:v>0.51158858796296303</c:v>
                </c:pt>
                <c:pt idx="3255">
                  <c:v>0.51159425925925928</c:v>
                </c:pt>
                <c:pt idx="3256">
                  <c:v>0.51159991898148149</c:v>
                </c:pt>
                <c:pt idx="3257">
                  <c:v>0.51160582175925928</c:v>
                </c:pt>
                <c:pt idx="3258">
                  <c:v>0.51161165509259254</c:v>
                </c:pt>
                <c:pt idx="3259">
                  <c:v>0.51161709490740737</c:v>
                </c:pt>
                <c:pt idx="3260">
                  <c:v>0.51162138888888886</c:v>
                </c:pt>
                <c:pt idx="3261">
                  <c:v>0.51162561342592594</c:v>
                </c:pt>
                <c:pt idx="3262">
                  <c:v>0.51163003472222224</c:v>
                </c:pt>
                <c:pt idx="3263">
                  <c:v>0.51163520833333331</c:v>
                </c:pt>
                <c:pt idx="3264">
                  <c:v>0.51163940972222222</c:v>
                </c:pt>
                <c:pt idx="3265">
                  <c:v>0.5116446180555555</c:v>
                </c:pt>
                <c:pt idx="3266">
                  <c:v>0.51164990740740734</c:v>
                </c:pt>
                <c:pt idx="3267">
                  <c:v>0.51165550925925929</c:v>
                </c:pt>
                <c:pt idx="3268">
                  <c:v>0.51166116898148151</c:v>
                </c:pt>
                <c:pt idx="3269">
                  <c:v>0.51166673611111113</c:v>
                </c:pt>
                <c:pt idx="3270">
                  <c:v>0.51167186342592597</c:v>
                </c:pt>
                <c:pt idx="3271">
                  <c:v>0.51167744212962962</c:v>
                </c:pt>
                <c:pt idx="3272">
                  <c:v>0.51168305555555549</c:v>
                </c:pt>
                <c:pt idx="3273">
                  <c:v>0.51168817129629629</c:v>
                </c:pt>
                <c:pt idx="3274">
                  <c:v>0.51169244212962961</c:v>
                </c:pt>
                <c:pt idx="3275">
                  <c:v>0.51169668981481486</c:v>
                </c:pt>
                <c:pt idx="3276">
                  <c:v>0.51170079861111117</c:v>
                </c:pt>
                <c:pt idx="3277">
                  <c:v>0.51170512731481488</c:v>
                </c:pt>
                <c:pt idx="3278">
                  <c:v>0.51171067129629633</c:v>
                </c:pt>
                <c:pt idx="3279">
                  <c:v>0.51171626157407413</c:v>
                </c:pt>
                <c:pt idx="3280">
                  <c:v>0.51172171296296298</c:v>
                </c:pt>
                <c:pt idx="3281">
                  <c:v>0.51172744212962962</c:v>
                </c:pt>
                <c:pt idx="3282">
                  <c:v>0.51173325231481481</c:v>
                </c:pt>
                <c:pt idx="3283">
                  <c:v>0.51173891203703703</c:v>
                </c:pt>
                <c:pt idx="3284">
                  <c:v>0.51174465277777781</c:v>
                </c:pt>
                <c:pt idx="3285">
                  <c:v>0.51175026620370367</c:v>
                </c:pt>
                <c:pt idx="3286">
                  <c:v>0.51175533564814812</c:v>
                </c:pt>
                <c:pt idx="3287">
                  <c:v>0.5117596527777778</c:v>
                </c:pt>
                <c:pt idx="3288">
                  <c:v>0.51176387731481487</c:v>
                </c:pt>
                <c:pt idx="3289">
                  <c:v>0.51176821759259261</c:v>
                </c:pt>
                <c:pt idx="3290">
                  <c:v>0.51177244212962958</c:v>
                </c:pt>
                <c:pt idx="3291">
                  <c:v>0.51177664351851859</c:v>
                </c:pt>
                <c:pt idx="3292">
                  <c:v>0.51178160879629631</c:v>
                </c:pt>
                <c:pt idx="3293">
                  <c:v>0.51178726851851852</c:v>
                </c:pt>
                <c:pt idx="3294">
                  <c:v>0.51179291666666671</c:v>
                </c:pt>
                <c:pt idx="3295">
                  <c:v>0.5117983796296296</c:v>
                </c:pt>
                <c:pt idx="3296">
                  <c:v>0.51180542824074071</c:v>
                </c:pt>
                <c:pt idx="3297">
                  <c:v>0.51181099537037034</c:v>
                </c:pt>
                <c:pt idx="3298">
                  <c:v>0.51181645833333334</c:v>
                </c:pt>
                <c:pt idx="3299">
                  <c:v>0.51182204861111114</c:v>
                </c:pt>
                <c:pt idx="3300">
                  <c:v>0.51182724537037039</c:v>
                </c:pt>
                <c:pt idx="3301">
                  <c:v>0.51183162037037044</c:v>
                </c:pt>
                <c:pt idx="3302">
                  <c:v>0.51183594907407404</c:v>
                </c:pt>
                <c:pt idx="3303">
                  <c:v>0.51184018518518515</c:v>
                </c:pt>
                <c:pt idx="3304">
                  <c:v>0.51184454861111106</c:v>
                </c:pt>
                <c:pt idx="3305">
                  <c:v>0.51184998842592588</c:v>
                </c:pt>
                <c:pt idx="3306">
                  <c:v>0.51185592592592599</c:v>
                </c:pt>
                <c:pt idx="3307">
                  <c:v>0.51186165509259263</c:v>
                </c:pt>
                <c:pt idx="3308">
                  <c:v>0.51186722222222225</c:v>
                </c:pt>
                <c:pt idx="3309">
                  <c:v>0.5118730208333333</c:v>
                </c:pt>
                <c:pt idx="3310">
                  <c:v>0.51187859953703707</c:v>
                </c:pt>
                <c:pt idx="3311">
                  <c:v>0.51188428240740735</c:v>
                </c:pt>
                <c:pt idx="3312">
                  <c:v>0.51188972222222218</c:v>
                </c:pt>
                <c:pt idx="3313">
                  <c:v>0.51189511574074076</c:v>
                </c:pt>
                <c:pt idx="3314">
                  <c:v>0.51189935185185187</c:v>
                </c:pt>
                <c:pt idx="3315">
                  <c:v>0.51190350694444442</c:v>
                </c:pt>
                <c:pt idx="3316">
                  <c:v>0.51190776620370371</c:v>
                </c:pt>
                <c:pt idx="3317">
                  <c:v>0.51191209490740741</c:v>
                </c:pt>
                <c:pt idx="3318">
                  <c:v>0.51191631944444438</c:v>
                </c:pt>
                <c:pt idx="3319">
                  <c:v>0.51192164351851854</c:v>
                </c:pt>
                <c:pt idx="3320">
                  <c:v>0.51192737268518518</c:v>
                </c:pt>
                <c:pt idx="3321">
                  <c:v>0.51193259259259261</c:v>
                </c:pt>
                <c:pt idx="3322">
                  <c:v>0.51193813657407405</c:v>
                </c:pt>
                <c:pt idx="3323">
                  <c:v>0.51194364583333341</c:v>
                </c:pt>
                <c:pt idx="3324">
                  <c:v>0.51194906249999994</c:v>
                </c:pt>
                <c:pt idx="3325">
                  <c:v>0.51195430555555554</c:v>
                </c:pt>
                <c:pt idx="3326">
                  <c:v>0.51195980324074075</c:v>
                </c:pt>
                <c:pt idx="3327">
                  <c:v>0.5119652199074074</c:v>
                </c:pt>
                <c:pt idx="3328">
                  <c:v>0.51196936342592592</c:v>
                </c:pt>
                <c:pt idx="3329">
                  <c:v>0.51197473379629632</c:v>
                </c:pt>
                <c:pt idx="3330">
                  <c:v>0.51197898148148147</c:v>
                </c:pt>
                <c:pt idx="3331">
                  <c:v>0.51198329861111114</c:v>
                </c:pt>
                <c:pt idx="3332">
                  <c:v>0.51198876157407402</c:v>
                </c:pt>
                <c:pt idx="3333">
                  <c:v>0.51199422453703702</c:v>
                </c:pt>
                <c:pt idx="3334">
                  <c:v>0.51199981481481482</c:v>
                </c:pt>
                <c:pt idx="3335">
                  <c:v>0.51200555555555549</c:v>
                </c:pt>
                <c:pt idx="3336">
                  <c:v>0.51201113425925926</c:v>
                </c:pt>
                <c:pt idx="3337">
                  <c:v>0.51201665509259253</c:v>
                </c:pt>
                <c:pt idx="3338">
                  <c:v>0.51202224537037033</c:v>
                </c:pt>
                <c:pt idx="3339">
                  <c:v>0.51202763888888891</c:v>
                </c:pt>
                <c:pt idx="3340">
                  <c:v>0.51203300925925921</c:v>
                </c:pt>
                <c:pt idx="3341">
                  <c:v>0.51203732638888888</c:v>
                </c:pt>
                <c:pt idx="3342">
                  <c:v>0.51204144675925922</c:v>
                </c:pt>
                <c:pt idx="3343">
                  <c:v>0.51204578703703707</c:v>
                </c:pt>
                <c:pt idx="3344">
                  <c:v>0.51205004629629636</c:v>
                </c:pt>
                <c:pt idx="3345">
                  <c:v>0.51205424768518515</c:v>
                </c:pt>
                <c:pt idx="3346">
                  <c:v>0.51205922453703701</c:v>
                </c:pt>
                <c:pt idx="3347">
                  <c:v>0.51206489583333337</c:v>
                </c:pt>
                <c:pt idx="3348">
                  <c:v>0.51207040509259261</c:v>
                </c:pt>
                <c:pt idx="3349">
                  <c:v>0.51207584490740743</c:v>
                </c:pt>
                <c:pt idx="3350">
                  <c:v>0.51208140046296291</c:v>
                </c:pt>
                <c:pt idx="3351">
                  <c:v>0.51208665509259255</c:v>
                </c:pt>
                <c:pt idx="3352">
                  <c:v>0.51209209490740737</c:v>
                </c:pt>
                <c:pt idx="3353">
                  <c:v>0.51209768518518517</c:v>
                </c:pt>
                <c:pt idx="3354">
                  <c:v>0.51210334490740739</c:v>
                </c:pt>
                <c:pt idx="3355">
                  <c:v>0.51210756944444447</c:v>
                </c:pt>
                <c:pt idx="3356">
                  <c:v>0.51211189814814817</c:v>
                </c:pt>
                <c:pt idx="3357">
                  <c:v>0.51211627314814812</c:v>
                </c:pt>
                <c:pt idx="3358">
                  <c:v>0.51212054398148144</c:v>
                </c:pt>
                <c:pt idx="3359">
                  <c:v>0.51212493055555552</c:v>
                </c:pt>
                <c:pt idx="3360">
                  <c:v>0.51213053240740736</c:v>
                </c:pt>
                <c:pt idx="3361">
                  <c:v>0.51213621527777775</c:v>
                </c:pt>
                <c:pt idx="3362">
                  <c:v>0.51214329861111108</c:v>
                </c:pt>
                <c:pt idx="3363">
                  <c:v>0.51214872685185187</c:v>
                </c:pt>
                <c:pt idx="3364">
                  <c:v>0.51215423611111111</c:v>
                </c:pt>
                <c:pt idx="3365">
                  <c:v>0.5121596990740741</c:v>
                </c:pt>
                <c:pt idx="3366">
                  <c:v>0.5121652893518519</c:v>
                </c:pt>
                <c:pt idx="3367">
                  <c:v>0.51217072916666673</c:v>
                </c:pt>
                <c:pt idx="3368">
                  <c:v>0.51217496527777773</c:v>
                </c:pt>
                <c:pt idx="3369">
                  <c:v>0.5121792824074074</c:v>
                </c:pt>
                <c:pt idx="3370">
                  <c:v>0.51218350694444448</c:v>
                </c:pt>
                <c:pt idx="3371">
                  <c:v>0.51218783564814818</c:v>
                </c:pt>
                <c:pt idx="3372">
                  <c:v>0.51219201388888891</c:v>
                </c:pt>
                <c:pt idx="3373">
                  <c:v>0.51219653935185183</c:v>
                </c:pt>
                <c:pt idx="3374">
                  <c:v>0.51220233796296299</c:v>
                </c:pt>
                <c:pt idx="3375">
                  <c:v>0.51220802083333339</c:v>
                </c:pt>
                <c:pt idx="3376">
                  <c:v>0.51221368055555561</c:v>
                </c:pt>
                <c:pt idx="3377">
                  <c:v>0.51221913194444446</c:v>
                </c:pt>
                <c:pt idx="3378">
                  <c:v>0.51222439814814813</c:v>
                </c:pt>
                <c:pt idx="3379">
                  <c:v>0.51223005787037035</c:v>
                </c:pt>
                <c:pt idx="3380">
                  <c:v>0.51223549768518517</c:v>
                </c:pt>
                <c:pt idx="3381">
                  <c:v>0.51224107638888883</c:v>
                </c:pt>
                <c:pt idx="3382">
                  <c:v>0.51224541666666668</c:v>
                </c:pt>
                <c:pt idx="3383">
                  <c:v>0.51224968749999999</c:v>
                </c:pt>
                <c:pt idx="3384">
                  <c:v>0.51225394675925928</c:v>
                </c:pt>
                <c:pt idx="3385">
                  <c:v>0.51225813657407404</c:v>
                </c:pt>
                <c:pt idx="3386">
                  <c:v>0.51226244212962968</c:v>
                </c:pt>
                <c:pt idx="3387">
                  <c:v>0.51226827546296294</c:v>
                </c:pt>
                <c:pt idx="3388">
                  <c:v>0.51227402777777775</c:v>
                </c:pt>
                <c:pt idx="3389">
                  <c:v>0.51227976851851853</c:v>
                </c:pt>
                <c:pt idx="3390">
                  <c:v>0.51228523148148153</c:v>
                </c:pt>
                <c:pt idx="3391">
                  <c:v>0.51229071759259259</c:v>
                </c:pt>
                <c:pt idx="3392">
                  <c:v>0.51229613425925924</c:v>
                </c:pt>
                <c:pt idx="3393">
                  <c:v>0.51230158564814821</c:v>
                </c:pt>
                <c:pt idx="3394">
                  <c:v>0.51230704861111109</c:v>
                </c:pt>
                <c:pt idx="3395">
                  <c:v>0.51231239583333332</c:v>
                </c:pt>
                <c:pt idx="3396">
                  <c:v>0.5123174421296296</c:v>
                </c:pt>
                <c:pt idx="3397">
                  <c:v>0.51232171296296303</c:v>
                </c:pt>
                <c:pt idx="3398">
                  <c:v>0.5123258449074074</c:v>
                </c:pt>
                <c:pt idx="3399">
                  <c:v>0.51233023148148149</c:v>
                </c:pt>
                <c:pt idx="3400">
                  <c:v>0.51233460648148144</c:v>
                </c:pt>
                <c:pt idx="3401">
                  <c:v>0.51234046296296298</c:v>
                </c:pt>
                <c:pt idx="3402">
                  <c:v>0.51234592592592587</c:v>
                </c:pt>
                <c:pt idx="3403">
                  <c:v>0.5123511458333333</c:v>
                </c:pt>
                <c:pt idx="3404">
                  <c:v>0.5123566087962963</c:v>
                </c:pt>
                <c:pt idx="3405">
                  <c:v>0.51236203703703709</c:v>
                </c:pt>
                <c:pt idx="3406">
                  <c:v>0.5123676041666666</c:v>
                </c:pt>
                <c:pt idx="3407">
                  <c:v>0.51237298611111115</c:v>
                </c:pt>
                <c:pt idx="3408">
                  <c:v>0.5123784027777778</c:v>
                </c:pt>
                <c:pt idx="3409">
                  <c:v>0.51238321759259253</c:v>
                </c:pt>
                <c:pt idx="3410">
                  <c:v>0.5123875347222222</c:v>
                </c:pt>
                <c:pt idx="3411">
                  <c:v>0.51239185185185188</c:v>
                </c:pt>
                <c:pt idx="3412">
                  <c:v>0.51239611111111116</c:v>
                </c:pt>
                <c:pt idx="3413">
                  <c:v>0.51240034722222216</c:v>
                </c:pt>
                <c:pt idx="3414">
                  <c:v>0.51240561342592594</c:v>
                </c:pt>
                <c:pt idx="3415">
                  <c:v>0.512411412037037</c:v>
                </c:pt>
                <c:pt idx="3416">
                  <c:v>0.51241672453703702</c:v>
                </c:pt>
                <c:pt idx="3417">
                  <c:v>0.51242241898148155</c:v>
                </c:pt>
                <c:pt idx="3418">
                  <c:v>0.5124280902777778</c:v>
                </c:pt>
                <c:pt idx="3419">
                  <c:v>0.51243343750000003</c:v>
                </c:pt>
                <c:pt idx="3420">
                  <c:v>0.51243880787037044</c:v>
                </c:pt>
                <c:pt idx="3421">
                  <c:v>0.51244430555555553</c:v>
                </c:pt>
                <c:pt idx="3422">
                  <c:v>0.51244979166666671</c:v>
                </c:pt>
                <c:pt idx="3423">
                  <c:v>0.51245410879629627</c:v>
                </c:pt>
                <c:pt idx="3424">
                  <c:v>0.51245858796296295</c:v>
                </c:pt>
                <c:pt idx="3425">
                  <c:v>0.51246296296296301</c:v>
                </c:pt>
                <c:pt idx="3426">
                  <c:v>0.51246723379629633</c:v>
                </c:pt>
                <c:pt idx="3427">
                  <c:v>0.51247144675925926</c:v>
                </c:pt>
                <c:pt idx="3428">
                  <c:v>0.51247655092592592</c:v>
                </c:pt>
                <c:pt idx="3429">
                  <c:v>0.51248387731481482</c:v>
                </c:pt>
                <c:pt idx="3430">
                  <c:v>0.51248944444444444</c:v>
                </c:pt>
                <c:pt idx="3431">
                  <c:v>0.51249519675925925</c:v>
                </c:pt>
                <c:pt idx="3432">
                  <c:v>0.51250067129629628</c:v>
                </c:pt>
                <c:pt idx="3433">
                  <c:v>0.51250668981481484</c:v>
                </c:pt>
                <c:pt idx="3434">
                  <c:v>0.5125121412037037</c:v>
                </c:pt>
                <c:pt idx="3435">
                  <c:v>0.51251784722222216</c:v>
                </c:pt>
                <c:pt idx="3436">
                  <c:v>0.51252262731481479</c:v>
                </c:pt>
                <c:pt idx="3437">
                  <c:v>0.51252710648148148</c:v>
                </c:pt>
                <c:pt idx="3438">
                  <c:v>0.51253188657407411</c:v>
                </c:pt>
                <c:pt idx="3439">
                  <c:v>0.51253634259259262</c:v>
                </c:pt>
                <c:pt idx="3440">
                  <c:v>0.51254064814814815</c:v>
                </c:pt>
                <c:pt idx="3441">
                  <c:v>0.51254640046296296</c:v>
                </c:pt>
                <c:pt idx="3442">
                  <c:v>0.51255216435185191</c:v>
                </c:pt>
                <c:pt idx="3443">
                  <c:v>0.51255780092592595</c:v>
                </c:pt>
                <c:pt idx="3444">
                  <c:v>0.51256348379629635</c:v>
                </c:pt>
                <c:pt idx="3445">
                  <c:v>0.51256910879629636</c:v>
                </c:pt>
                <c:pt idx="3446">
                  <c:v>0.51257473379629637</c:v>
                </c:pt>
                <c:pt idx="3447">
                  <c:v>0.51258028935185185</c:v>
                </c:pt>
                <c:pt idx="3448">
                  <c:v>0.51258593750000003</c:v>
                </c:pt>
                <c:pt idx="3449">
                  <c:v>0.51259061342592593</c:v>
                </c:pt>
                <c:pt idx="3450">
                  <c:v>0.51259481481481484</c:v>
                </c:pt>
                <c:pt idx="3451">
                  <c:v>0.5125991319444444</c:v>
                </c:pt>
                <c:pt idx="3452">
                  <c:v>0.51260329861111109</c:v>
                </c:pt>
                <c:pt idx="3453">
                  <c:v>0.51260759259259259</c:v>
                </c:pt>
                <c:pt idx="3454">
                  <c:v>0.51261188657407408</c:v>
                </c:pt>
                <c:pt idx="3455">
                  <c:v>0.51261743055555553</c:v>
                </c:pt>
                <c:pt idx="3456">
                  <c:v>0.51262306712962957</c:v>
                </c:pt>
                <c:pt idx="3457">
                  <c:v>0.51262847222222219</c:v>
                </c:pt>
                <c:pt idx="3458">
                  <c:v>0.51263371527777779</c:v>
                </c:pt>
                <c:pt idx="3459">
                  <c:v>0.51263964120370364</c:v>
                </c:pt>
                <c:pt idx="3460">
                  <c:v>0.51264502314814819</c:v>
                </c:pt>
                <c:pt idx="3461">
                  <c:v>0.51265076388888886</c:v>
                </c:pt>
                <c:pt idx="3462">
                  <c:v>0.51265788194444439</c:v>
                </c:pt>
                <c:pt idx="3463">
                  <c:v>0.5126623032407408</c:v>
                </c:pt>
                <c:pt idx="3464">
                  <c:v>0.51266657407407401</c:v>
                </c:pt>
                <c:pt idx="3465">
                  <c:v>0.51267086805555551</c:v>
                </c:pt>
                <c:pt idx="3466">
                  <c:v>0.51267508101851855</c:v>
                </c:pt>
                <c:pt idx="3467">
                  <c:v>0.51267921296296304</c:v>
                </c:pt>
                <c:pt idx="3468">
                  <c:v>0.51268548611111109</c:v>
                </c:pt>
                <c:pt idx="3469">
                  <c:v>0.5126909837962963</c:v>
                </c:pt>
                <c:pt idx="3470">
                  <c:v>0.51269651620370371</c:v>
                </c:pt>
                <c:pt idx="3471">
                  <c:v>0.51270212962962958</c:v>
                </c:pt>
                <c:pt idx="3472">
                  <c:v>0.51270754629629633</c:v>
                </c:pt>
                <c:pt idx="3473">
                  <c:v>0.51271309027777778</c:v>
                </c:pt>
                <c:pt idx="3474">
                  <c:v>0.51271868055555558</c:v>
                </c:pt>
                <c:pt idx="3475">
                  <c:v>0.51272414351851847</c:v>
                </c:pt>
                <c:pt idx="3476">
                  <c:v>0.51272905092592591</c:v>
                </c:pt>
                <c:pt idx="3477">
                  <c:v>0.51273329861111117</c:v>
                </c:pt>
                <c:pt idx="3478">
                  <c:v>0.51273747685185189</c:v>
                </c:pt>
                <c:pt idx="3479">
                  <c:v>0.51274179398148145</c:v>
                </c:pt>
                <c:pt idx="3480">
                  <c:v>0.51274611111111112</c:v>
                </c:pt>
                <c:pt idx="3481">
                  <c:v>0.51275049768518521</c:v>
                </c:pt>
                <c:pt idx="3482">
                  <c:v>0.51275600694444445</c:v>
                </c:pt>
                <c:pt idx="3483">
                  <c:v>0.51276162037037032</c:v>
                </c:pt>
                <c:pt idx="3484">
                  <c:v>0.5127672685185185</c:v>
                </c:pt>
                <c:pt idx="3485">
                  <c:v>0.51277259259259256</c:v>
                </c:pt>
                <c:pt idx="3486">
                  <c:v>0.51277811342592594</c:v>
                </c:pt>
                <c:pt idx="3487">
                  <c:v>0.51278354166666673</c:v>
                </c:pt>
                <c:pt idx="3488">
                  <c:v>0.51278908564814818</c:v>
                </c:pt>
                <c:pt idx="3489">
                  <c:v>0.51279489583333338</c:v>
                </c:pt>
                <c:pt idx="3490">
                  <c:v>0.51280008101851848</c:v>
                </c:pt>
                <c:pt idx="3491">
                  <c:v>0.51280434027777777</c:v>
                </c:pt>
                <c:pt idx="3492">
                  <c:v>0.51280858796296303</c:v>
                </c:pt>
                <c:pt idx="3493">
                  <c:v>0.51281275462962961</c:v>
                </c:pt>
                <c:pt idx="3494">
                  <c:v>0.5128170138888889</c:v>
                </c:pt>
                <c:pt idx="3495">
                  <c:v>0.5128235879629629</c:v>
                </c:pt>
                <c:pt idx="3496">
                  <c:v>0.51282945601851848</c:v>
                </c:pt>
                <c:pt idx="3497">
                  <c:v>0.51283479166666668</c:v>
                </c:pt>
                <c:pt idx="3498">
                  <c:v>0.51284038194444448</c:v>
                </c:pt>
                <c:pt idx="3499">
                  <c:v>0.51284578703703698</c:v>
                </c:pt>
                <c:pt idx="3500">
                  <c:v>0.51285089120370364</c:v>
                </c:pt>
                <c:pt idx="3501">
                  <c:v>0.51285605324074079</c:v>
                </c:pt>
                <c:pt idx="3502">
                  <c:v>0.51286148148148147</c:v>
                </c:pt>
                <c:pt idx="3503">
                  <c:v>0.51286688657407409</c:v>
                </c:pt>
                <c:pt idx="3504">
                  <c:v>0.51287127314814818</c:v>
                </c:pt>
                <c:pt idx="3505">
                  <c:v>0.5128754513888889</c:v>
                </c:pt>
                <c:pt idx="3506">
                  <c:v>0.51287984953703702</c:v>
                </c:pt>
                <c:pt idx="3507">
                  <c:v>0.51288406250000007</c:v>
                </c:pt>
                <c:pt idx="3508">
                  <c:v>0.51288820601851859</c:v>
                </c:pt>
                <c:pt idx="3509">
                  <c:v>0.51289303240740736</c:v>
                </c:pt>
                <c:pt idx="3510">
                  <c:v>0.51289868055555554</c:v>
                </c:pt>
                <c:pt idx="3511">
                  <c:v>0.51290421296296296</c:v>
                </c:pt>
                <c:pt idx="3512">
                  <c:v>0.51290993055555556</c:v>
                </c:pt>
                <c:pt idx="3513">
                  <c:v>0.51291555555555557</c:v>
                </c:pt>
                <c:pt idx="3514">
                  <c:v>0.51292097222222222</c:v>
                </c:pt>
                <c:pt idx="3515">
                  <c:v>0.51292640046296289</c:v>
                </c:pt>
                <c:pt idx="3516">
                  <c:v>0.51293175925925927</c:v>
                </c:pt>
                <c:pt idx="3517">
                  <c:v>0.51293708333333332</c:v>
                </c:pt>
                <c:pt idx="3518">
                  <c:v>0.51294127314814808</c:v>
                </c:pt>
                <c:pt idx="3519">
                  <c:v>0.51294553240740737</c:v>
                </c:pt>
                <c:pt idx="3520">
                  <c:v>0.51294986111111107</c:v>
                </c:pt>
                <c:pt idx="3521">
                  <c:v>0.51295401620370373</c:v>
                </c:pt>
                <c:pt idx="3522">
                  <c:v>0.51295834490740744</c:v>
                </c:pt>
                <c:pt idx="3523">
                  <c:v>0.51296401620370369</c:v>
                </c:pt>
                <c:pt idx="3524">
                  <c:v>0.51296956018518525</c:v>
                </c:pt>
                <c:pt idx="3525">
                  <c:v>0.51297518518518526</c:v>
                </c:pt>
                <c:pt idx="3526">
                  <c:v>0.51298074074074074</c:v>
                </c:pt>
                <c:pt idx="3527">
                  <c:v>0.51298643518518516</c:v>
                </c:pt>
                <c:pt idx="3528">
                  <c:v>0.51299349537037042</c:v>
                </c:pt>
                <c:pt idx="3529">
                  <c:v>0.51299929398148147</c:v>
                </c:pt>
                <c:pt idx="3530">
                  <c:v>0.51300458333333332</c:v>
                </c:pt>
                <c:pt idx="3531">
                  <c:v>0.51300886574074067</c:v>
                </c:pt>
                <c:pt idx="3532">
                  <c:v>0.51301317129629631</c:v>
                </c:pt>
                <c:pt idx="3533">
                  <c:v>0.51301737268518521</c:v>
                </c:pt>
                <c:pt idx="3534">
                  <c:v>0.51302168981481489</c:v>
                </c:pt>
                <c:pt idx="3535">
                  <c:v>0.51302586805555561</c:v>
                </c:pt>
                <c:pt idx="3536">
                  <c:v>0.5130302893518518</c:v>
                </c:pt>
                <c:pt idx="3537">
                  <c:v>0.51303572916666662</c:v>
                </c:pt>
                <c:pt idx="3538">
                  <c:v>0.51304093750000002</c:v>
                </c:pt>
                <c:pt idx="3539">
                  <c:v>0.51304621527777783</c:v>
                </c:pt>
                <c:pt idx="3540">
                  <c:v>0.51305181712962966</c:v>
                </c:pt>
                <c:pt idx="3541">
                  <c:v>0.51305737268518514</c:v>
                </c:pt>
                <c:pt idx="3542">
                  <c:v>0.51306273148148152</c:v>
                </c:pt>
                <c:pt idx="3543">
                  <c:v>0.51306813657407402</c:v>
                </c:pt>
                <c:pt idx="3544">
                  <c:v>0.51307361111111105</c:v>
                </c:pt>
                <c:pt idx="3545">
                  <c:v>0.51307836805555562</c:v>
                </c:pt>
                <c:pt idx="3546">
                  <c:v>0.51308268518518518</c:v>
                </c:pt>
                <c:pt idx="3547">
                  <c:v>0.51308685185185188</c:v>
                </c:pt>
                <c:pt idx="3548">
                  <c:v>0.51309096064814808</c:v>
                </c:pt>
                <c:pt idx="3549">
                  <c:v>0.51309527777777775</c:v>
                </c:pt>
                <c:pt idx="3550">
                  <c:v>0.51310037037037037</c:v>
                </c:pt>
                <c:pt idx="3551">
                  <c:v>0.51310587962962961</c:v>
                </c:pt>
                <c:pt idx="3552">
                  <c:v>0.51311157407407404</c:v>
                </c:pt>
                <c:pt idx="3553">
                  <c:v>0.51311709490740742</c:v>
                </c:pt>
                <c:pt idx="3554">
                  <c:v>0.5131225231481481</c:v>
                </c:pt>
                <c:pt idx="3555">
                  <c:v>0.51312792824074072</c:v>
                </c:pt>
                <c:pt idx="3556">
                  <c:v>0.51313314814814814</c:v>
                </c:pt>
                <c:pt idx="3557">
                  <c:v>0.51313864583333335</c:v>
                </c:pt>
                <c:pt idx="3558">
                  <c:v>0.51314386574074078</c:v>
                </c:pt>
                <c:pt idx="3559">
                  <c:v>0.5131491203703703</c:v>
                </c:pt>
                <c:pt idx="3560">
                  <c:v>0.51315324074074076</c:v>
                </c:pt>
                <c:pt idx="3561">
                  <c:v>0.51315758101851849</c:v>
                </c:pt>
                <c:pt idx="3562">
                  <c:v>0.51316194444444452</c:v>
                </c:pt>
                <c:pt idx="3563">
                  <c:v>0.51316621527777773</c:v>
                </c:pt>
                <c:pt idx="3564">
                  <c:v>0.51317109953703699</c:v>
                </c:pt>
                <c:pt idx="3565">
                  <c:v>0.51317658564814816</c:v>
                </c:pt>
                <c:pt idx="3566">
                  <c:v>0.51318225694444441</c:v>
                </c:pt>
                <c:pt idx="3567">
                  <c:v>0.51318768518518521</c:v>
                </c:pt>
                <c:pt idx="3568">
                  <c:v>0.51319339120370377</c:v>
                </c:pt>
                <c:pt idx="3569">
                  <c:v>0.51319962962962962</c:v>
                </c:pt>
                <c:pt idx="3570">
                  <c:v>0.51320548611111116</c:v>
                </c:pt>
                <c:pt idx="3571">
                  <c:v>0.51321123842592586</c:v>
                </c:pt>
                <c:pt idx="3572">
                  <c:v>0.51321670138888886</c:v>
                </c:pt>
                <c:pt idx="3573">
                  <c:v>0.51322112268518516</c:v>
                </c:pt>
                <c:pt idx="3574">
                  <c:v>0.51323701388888887</c:v>
                </c:pt>
                <c:pt idx="3575">
                  <c:v>0.51324189814814813</c:v>
                </c:pt>
                <c:pt idx="3576">
                  <c:v>0.51324670138888895</c:v>
                </c:pt>
                <c:pt idx="3577">
                  <c:v>0.51325151620370368</c:v>
                </c:pt>
                <c:pt idx="3578">
                  <c:v>0.51325628472222229</c:v>
                </c:pt>
                <c:pt idx="3579">
                  <c:v>0.51326111111111106</c:v>
                </c:pt>
                <c:pt idx="3580">
                  <c:v>0.51326630787037042</c:v>
                </c:pt>
                <c:pt idx="3581">
                  <c:v>0.51327134259259266</c:v>
                </c:pt>
                <c:pt idx="3582">
                  <c:v>0.51327635416666662</c:v>
                </c:pt>
                <c:pt idx="3583">
                  <c:v>0.51328149305555559</c:v>
                </c:pt>
                <c:pt idx="3584">
                  <c:v>0.51328615740740735</c:v>
                </c:pt>
                <c:pt idx="3585">
                  <c:v>0.51329056712962962</c:v>
                </c:pt>
                <c:pt idx="3586">
                  <c:v>0.5132958333333334</c:v>
                </c:pt>
                <c:pt idx="3587">
                  <c:v>0.5133001620370371</c:v>
                </c:pt>
                <c:pt idx="3588">
                  <c:v>0.51330469907407406</c:v>
                </c:pt>
                <c:pt idx="3589">
                  <c:v>0.51330909722222218</c:v>
                </c:pt>
                <c:pt idx="3590">
                  <c:v>0.51331390046296299</c:v>
                </c:pt>
                <c:pt idx="3591">
                  <c:v>0.51331874999999993</c:v>
                </c:pt>
                <c:pt idx="3592">
                  <c:v>0.51332355324074075</c:v>
                </c:pt>
                <c:pt idx="3593">
                  <c:v>0.51332844907407404</c:v>
                </c:pt>
                <c:pt idx="3594">
                  <c:v>0.51333328703703707</c:v>
                </c:pt>
                <c:pt idx="3595">
                  <c:v>0.51333815972222219</c:v>
                </c:pt>
                <c:pt idx="3596">
                  <c:v>0.51334305555555548</c:v>
                </c:pt>
                <c:pt idx="3597">
                  <c:v>0.51334799768518524</c:v>
                </c:pt>
                <c:pt idx="3598">
                  <c:v>0.51335274305555556</c:v>
                </c:pt>
                <c:pt idx="3599">
                  <c:v>0.51335719907407407</c:v>
                </c:pt>
                <c:pt idx="3600">
                  <c:v>0.51336159722222219</c:v>
                </c:pt>
                <c:pt idx="3601">
                  <c:v>0.51336605324074081</c:v>
                </c:pt>
                <c:pt idx="3602">
                  <c:v>0.51337054398148141</c:v>
                </c:pt>
                <c:pt idx="3603">
                  <c:v>0.513375150462963</c:v>
                </c:pt>
                <c:pt idx="3604">
                  <c:v>0.51338003472222227</c:v>
                </c:pt>
                <c:pt idx="3605">
                  <c:v>0.51338495370370374</c:v>
                </c:pt>
                <c:pt idx="3606">
                  <c:v>0.51338976851851859</c:v>
                </c:pt>
                <c:pt idx="3607">
                  <c:v>0.51339481481481475</c:v>
                </c:pt>
                <c:pt idx="3608">
                  <c:v>0.51339978009259257</c:v>
                </c:pt>
                <c:pt idx="3609">
                  <c:v>0.51340453703703703</c:v>
                </c:pt>
                <c:pt idx="3610">
                  <c:v>0.51340937500000006</c:v>
                </c:pt>
                <c:pt idx="3611">
                  <c:v>0.51341418981481479</c:v>
                </c:pt>
                <c:pt idx="3612">
                  <c:v>0.51342037037037036</c:v>
                </c:pt>
                <c:pt idx="3613">
                  <c:v>0.51342487268518522</c:v>
                </c:pt>
                <c:pt idx="3614">
                  <c:v>0.51342928240740737</c:v>
                </c:pt>
                <c:pt idx="3615">
                  <c:v>0.51343372685185185</c:v>
                </c:pt>
                <c:pt idx="3616">
                  <c:v>0.51343807870370373</c:v>
                </c:pt>
                <c:pt idx="3617">
                  <c:v>0.51344245370370367</c:v>
                </c:pt>
                <c:pt idx="3618">
                  <c:v>0.51344687499999997</c:v>
                </c:pt>
                <c:pt idx="3619">
                  <c:v>0.51345168981481482</c:v>
                </c:pt>
                <c:pt idx="3620">
                  <c:v>0.51345650462962966</c:v>
                </c:pt>
                <c:pt idx="3621">
                  <c:v>0.51346138888888893</c:v>
                </c:pt>
                <c:pt idx="3622">
                  <c:v>0.51346629629629625</c:v>
                </c:pt>
                <c:pt idx="3623">
                  <c:v>0.51347108796296304</c:v>
                </c:pt>
                <c:pt idx="3624">
                  <c:v>0.51347615740740737</c:v>
                </c:pt>
                <c:pt idx="3625">
                  <c:v>0.51348098379629625</c:v>
                </c:pt>
                <c:pt idx="3626">
                  <c:v>0.51348565972222227</c:v>
                </c:pt>
                <c:pt idx="3627">
                  <c:v>0.51349067129629633</c:v>
                </c:pt>
                <c:pt idx="3628">
                  <c:v>0.51349547453703703</c:v>
                </c:pt>
                <c:pt idx="3629">
                  <c:v>0.51349995370370372</c:v>
                </c:pt>
                <c:pt idx="3630">
                  <c:v>0.51350438657407405</c:v>
                </c:pt>
                <c:pt idx="3631">
                  <c:v>0.51350868055555554</c:v>
                </c:pt>
                <c:pt idx="3632">
                  <c:v>0.51351306712962963</c:v>
                </c:pt>
                <c:pt idx="3633">
                  <c:v>0.51351782407407409</c:v>
                </c:pt>
                <c:pt idx="3634">
                  <c:v>0.51352274305555556</c:v>
                </c:pt>
                <c:pt idx="3635">
                  <c:v>0.51352780092592598</c:v>
                </c:pt>
                <c:pt idx="3636">
                  <c:v>0.51353277777777773</c:v>
                </c:pt>
                <c:pt idx="3637">
                  <c:v>0.51353761574074075</c:v>
                </c:pt>
                <c:pt idx="3638">
                  <c:v>0.51354250000000001</c:v>
                </c:pt>
                <c:pt idx="3639">
                  <c:v>0.51354844907407404</c:v>
                </c:pt>
                <c:pt idx="3640">
                  <c:v>0.51355326388888889</c:v>
                </c:pt>
                <c:pt idx="3641">
                  <c:v>0.51355798611111114</c:v>
                </c:pt>
                <c:pt idx="3642">
                  <c:v>0.51356268518518522</c:v>
                </c:pt>
                <c:pt idx="3643">
                  <c:v>0.51356693287037036</c:v>
                </c:pt>
                <c:pt idx="3644">
                  <c:v>0.51357122685185186</c:v>
                </c:pt>
                <c:pt idx="3645">
                  <c:v>0.51357539351851855</c:v>
                </c:pt>
                <c:pt idx="3646">
                  <c:v>0.51357974537037043</c:v>
                </c:pt>
                <c:pt idx="3647">
                  <c:v>0.51358390046296298</c:v>
                </c:pt>
                <c:pt idx="3648">
                  <c:v>0.51358859953703706</c:v>
                </c:pt>
                <c:pt idx="3649">
                  <c:v>0.51359320601851854</c:v>
                </c:pt>
                <c:pt idx="3650">
                  <c:v>0.51359785879629627</c:v>
                </c:pt>
                <c:pt idx="3651">
                  <c:v>0.51360271990740747</c:v>
                </c:pt>
                <c:pt idx="3652">
                  <c:v>0.51360776620370363</c:v>
                </c:pt>
                <c:pt idx="3653">
                  <c:v>0.51361250000000003</c:v>
                </c:pt>
                <c:pt idx="3654">
                  <c:v>0.51361730324074073</c:v>
                </c:pt>
                <c:pt idx="3655">
                  <c:v>0.51362204861111105</c:v>
                </c:pt>
                <c:pt idx="3656">
                  <c:v>0.51362692129629628</c:v>
                </c:pt>
                <c:pt idx="3657">
                  <c:v>0.51363173611111113</c:v>
                </c:pt>
                <c:pt idx="3658">
                  <c:v>0.51363601851851859</c:v>
                </c:pt>
                <c:pt idx="3659">
                  <c:v>0.51364021990740738</c:v>
                </c:pt>
                <c:pt idx="3660">
                  <c:v>0.5136443634259259</c:v>
                </c:pt>
                <c:pt idx="3661">
                  <c:v>0.51364866898148154</c:v>
                </c:pt>
                <c:pt idx="3662">
                  <c:v>0.51365299768518524</c:v>
                </c:pt>
                <c:pt idx="3663">
                  <c:v>0.51365798611111113</c:v>
                </c:pt>
                <c:pt idx="3664">
                  <c:v>0.51366259259259262</c:v>
                </c:pt>
                <c:pt idx="3665">
                  <c:v>0.51366740740740735</c:v>
                </c:pt>
                <c:pt idx="3666">
                  <c:v>0.51367319444444448</c:v>
                </c:pt>
                <c:pt idx="3667">
                  <c:v>0.51367799768518518</c:v>
                </c:pt>
                <c:pt idx="3668">
                  <c:v>0.51368278935185185</c:v>
                </c:pt>
                <c:pt idx="3669">
                  <c:v>0.51368748842592593</c:v>
                </c:pt>
                <c:pt idx="3670">
                  <c:v>0.51369225694444443</c:v>
                </c:pt>
                <c:pt idx="3671">
                  <c:v>0.51369679398148149</c:v>
                </c:pt>
                <c:pt idx="3672">
                  <c:v>0.51370141203703701</c:v>
                </c:pt>
                <c:pt idx="3673">
                  <c:v>0.51370562499999994</c:v>
                </c:pt>
                <c:pt idx="3674">
                  <c:v>0.51370983796296299</c:v>
                </c:pt>
                <c:pt idx="3675">
                  <c:v>0.51371409722222217</c:v>
                </c:pt>
                <c:pt idx="3676">
                  <c:v>0.51371835648148145</c:v>
                </c:pt>
                <c:pt idx="3677">
                  <c:v>0.51372245370370373</c:v>
                </c:pt>
                <c:pt idx="3678">
                  <c:v>0.51372706018518521</c:v>
                </c:pt>
                <c:pt idx="3679">
                  <c:v>0.51373156249999996</c:v>
                </c:pt>
                <c:pt idx="3680">
                  <c:v>0.51373655092592596</c:v>
                </c:pt>
                <c:pt idx="3681">
                  <c:v>0.51374126157407407</c:v>
                </c:pt>
                <c:pt idx="3682">
                  <c:v>0.51374589120370373</c:v>
                </c:pt>
                <c:pt idx="3683">
                  <c:v>0.51375061342592587</c:v>
                </c:pt>
                <c:pt idx="3684">
                  <c:v>0.51375501157407411</c:v>
                </c:pt>
                <c:pt idx="3685">
                  <c:v>0.51375971064814818</c:v>
                </c:pt>
                <c:pt idx="3686">
                  <c:v>0.51376429398148149</c:v>
                </c:pt>
                <c:pt idx="3687">
                  <c:v>0.51376895833333336</c:v>
                </c:pt>
                <c:pt idx="3688">
                  <c:v>0.51377335648148148</c:v>
                </c:pt>
                <c:pt idx="3689">
                  <c:v>0.51377746527777779</c:v>
                </c:pt>
                <c:pt idx="3690">
                  <c:v>0.51378180555555553</c:v>
                </c:pt>
                <c:pt idx="3691">
                  <c:v>0.51378591435185184</c:v>
                </c:pt>
                <c:pt idx="3692">
                  <c:v>0.51379116898148147</c:v>
                </c:pt>
                <c:pt idx="3693">
                  <c:v>0.51379598379629632</c:v>
                </c:pt>
                <c:pt idx="3694">
                  <c:v>0.51380070601851846</c:v>
                </c:pt>
                <c:pt idx="3695">
                  <c:v>0.51380538194444447</c:v>
                </c:pt>
                <c:pt idx="3696">
                  <c:v>0.51381006944444441</c:v>
                </c:pt>
                <c:pt idx="3697">
                  <c:v>0.51381482638888887</c:v>
                </c:pt>
                <c:pt idx="3698">
                  <c:v>0.513819386574074</c:v>
                </c:pt>
                <c:pt idx="3699">
                  <c:v>0.51382405092592587</c:v>
                </c:pt>
                <c:pt idx="3700">
                  <c:v>0.51382878472222215</c:v>
                </c:pt>
                <c:pt idx="3701">
                  <c:v>0.51383358796296297</c:v>
                </c:pt>
                <c:pt idx="3702">
                  <c:v>0.51383829861111108</c:v>
                </c:pt>
                <c:pt idx="3703">
                  <c:v>0.51384254629629633</c:v>
                </c:pt>
                <c:pt idx="3704">
                  <c:v>0.51384675925925927</c:v>
                </c:pt>
                <c:pt idx="3705">
                  <c:v>0.51385101851851855</c:v>
                </c:pt>
                <c:pt idx="3706">
                  <c:v>0.51385516203703707</c:v>
                </c:pt>
                <c:pt idx="3707">
                  <c:v>0.51385935185185183</c:v>
                </c:pt>
                <c:pt idx="3708">
                  <c:v>0.5138636689814815</c:v>
                </c:pt>
                <c:pt idx="3709">
                  <c:v>0.51386853009259259</c:v>
                </c:pt>
                <c:pt idx="3710">
                  <c:v>0.51387306712962966</c:v>
                </c:pt>
                <c:pt idx="3711">
                  <c:v>0.51387784722222218</c:v>
                </c:pt>
                <c:pt idx="3712">
                  <c:v>0.51388234953703704</c:v>
                </c:pt>
                <c:pt idx="3713">
                  <c:v>0.51388716435185178</c:v>
                </c:pt>
                <c:pt idx="3714">
                  <c:v>0.51389199074074077</c:v>
                </c:pt>
                <c:pt idx="3715">
                  <c:v>0.51389672453703705</c:v>
                </c:pt>
                <c:pt idx="3716">
                  <c:v>0.5139015393518519</c:v>
                </c:pt>
                <c:pt idx="3717">
                  <c:v>0.51390614583333327</c:v>
                </c:pt>
                <c:pt idx="3718">
                  <c:v>0.51391068287037034</c:v>
                </c:pt>
                <c:pt idx="3719">
                  <c:v>0.51391592592592594</c:v>
                </c:pt>
                <c:pt idx="3720">
                  <c:v>0.51392020833333329</c:v>
                </c:pt>
                <c:pt idx="3721">
                  <c:v>0.51392459490740738</c:v>
                </c:pt>
                <c:pt idx="3722">
                  <c:v>0.51392884259259264</c:v>
                </c:pt>
                <c:pt idx="3723">
                  <c:v>0.51393342592592595</c:v>
                </c:pt>
                <c:pt idx="3724">
                  <c:v>0.51393831018518521</c:v>
                </c:pt>
                <c:pt idx="3725">
                  <c:v>0.51394296296296293</c:v>
                </c:pt>
                <c:pt idx="3726">
                  <c:v>0.51394765046296298</c:v>
                </c:pt>
                <c:pt idx="3727">
                  <c:v>0.51395245370370368</c:v>
                </c:pt>
                <c:pt idx="3728">
                  <c:v>0.51395724537037035</c:v>
                </c:pt>
                <c:pt idx="3729">
                  <c:v>0.51396217592592597</c:v>
                </c:pt>
                <c:pt idx="3730">
                  <c:v>0.51396724537037042</c:v>
                </c:pt>
                <c:pt idx="3731">
                  <c:v>0.51397216435185189</c:v>
                </c:pt>
                <c:pt idx="3732">
                  <c:v>0.51397678240740741</c:v>
                </c:pt>
                <c:pt idx="3733">
                  <c:v>0.51398136574074071</c:v>
                </c:pt>
                <c:pt idx="3734">
                  <c:v>0.51398554398148144</c:v>
                </c:pt>
                <c:pt idx="3735">
                  <c:v>0.51398983796296294</c:v>
                </c:pt>
                <c:pt idx="3736">
                  <c:v>0.51399422453703703</c:v>
                </c:pt>
                <c:pt idx="3737">
                  <c:v>0.51399872685185188</c:v>
                </c:pt>
                <c:pt idx="3738">
                  <c:v>0.51400306712962962</c:v>
                </c:pt>
                <c:pt idx="3739">
                  <c:v>0.51400783564814811</c:v>
                </c:pt>
                <c:pt idx="3740">
                  <c:v>0.51401268518518517</c:v>
                </c:pt>
                <c:pt idx="3741">
                  <c:v>0.51401748842592598</c:v>
                </c:pt>
                <c:pt idx="3742">
                  <c:v>0.51402208333333332</c:v>
                </c:pt>
                <c:pt idx="3743">
                  <c:v>0.51402673611111116</c:v>
                </c:pt>
                <c:pt idx="3744">
                  <c:v>0.51403153935185186</c:v>
                </c:pt>
                <c:pt idx="3745">
                  <c:v>0.51403759259259252</c:v>
                </c:pt>
                <c:pt idx="3746">
                  <c:v>0.51404230324074074</c:v>
                </c:pt>
                <c:pt idx="3747">
                  <c:v>0.51404694444444443</c:v>
                </c:pt>
                <c:pt idx="3748">
                  <c:v>0.51405146990740735</c:v>
                </c:pt>
                <c:pt idx="3749">
                  <c:v>0.51405562500000002</c:v>
                </c:pt>
                <c:pt idx="3750">
                  <c:v>0.51406005787037035</c:v>
                </c:pt>
                <c:pt idx="3751">
                  <c:v>0.51406423611111107</c:v>
                </c:pt>
                <c:pt idx="3752">
                  <c:v>0.51406862268518516</c:v>
                </c:pt>
                <c:pt idx="3753">
                  <c:v>0.51407383101851856</c:v>
                </c:pt>
                <c:pt idx="3754">
                  <c:v>0.51407898148148146</c:v>
                </c:pt>
                <c:pt idx="3755">
                  <c:v>0.51408445601851849</c:v>
                </c:pt>
                <c:pt idx="3756">
                  <c:v>0.51408914351851853</c:v>
                </c:pt>
                <c:pt idx="3757">
                  <c:v>0.51409398148148144</c:v>
                </c:pt>
                <c:pt idx="3758">
                  <c:v>0.51409857638888889</c:v>
                </c:pt>
                <c:pt idx="3759">
                  <c:v>0.51410335648148153</c:v>
                </c:pt>
                <c:pt idx="3760">
                  <c:v>0.51410821759259262</c:v>
                </c:pt>
                <c:pt idx="3761">
                  <c:v>0.51411295138888891</c:v>
                </c:pt>
                <c:pt idx="3762">
                  <c:v>0.51411793981481479</c:v>
                </c:pt>
                <c:pt idx="3763">
                  <c:v>0.5141221412037037</c:v>
                </c:pt>
                <c:pt idx="3764">
                  <c:v>0.51412643518518519</c:v>
                </c:pt>
                <c:pt idx="3765">
                  <c:v>0.51413072916666669</c:v>
                </c:pt>
                <c:pt idx="3766">
                  <c:v>0.51413505787037039</c:v>
                </c:pt>
                <c:pt idx="3767">
                  <c:v>0.51413931712962968</c:v>
                </c:pt>
                <c:pt idx="3768">
                  <c:v>0.51414381944444443</c:v>
                </c:pt>
                <c:pt idx="3769">
                  <c:v>0.51414846064814812</c:v>
                </c:pt>
                <c:pt idx="3770">
                  <c:v>0.5141531597222222</c:v>
                </c:pt>
                <c:pt idx="3771">
                  <c:v>0.51415778935185186</c:v>
                </c:pt>
                <c:pt idx="3772">
                  <c:v>0.51416347222222225</c:v>
                </c:pt>
                <c:pt idx="3773">
                  <c:v>0.51416802083333335</c:v>
                </c:pt>
                <c:pt idx="3774">
                  <c:v>0.51417289351851847</c:v>
                </c:pt>
                <c:pt idx="3775">
                  <c:v>0.51417771990740746</c:v>
                </c:pt>
                <c:pt idx="3776">
                  <c:v>0.51418259259259258</c:v>
                </c:pt>
                <c:pt idx="3777">
                  <c:v>0.51418775462962962</c:v>
                </c:pt>
                <c:pt idx="3778">
                  <c:v>0.51419204861111112</c:v>
                </c:pt>
                <c:pt idx="3779">
                  <c:v>0.51419634259259261</c:v>
                </c:pt>
                <c:pt idx="3780">
                  <c:v>0.51420062499999997</c:v>
                </c:pt>
                <c:pt idx="3781">
                  <c:v>0.51420581018518519</c:v>
                </c:pt>
                <c:pt idx="3782">
                  <c:v>0.51421031250000004</c:v>
                </c:pt>
                <c:pt idx="3783">
                  <c:v>0.51421504629629633</c:v>
                </c:pt>
                <c:pt idx="3784">
                  <c:v>0.51421984953703703</c:v>
                </c:pt>
                <c:pt idx="3785">
                  <c:v>0.51422466435185188</c:v>
                </c:pt>
                <c:pt idx="3786">
                  <c:v>0.51422949074074076</c:v>
                </c:pt>
                <c:pt idx="3787">
                  <c:v>0.51423428240740743</c:v>
                </c:pt>
                <c:pt idx="3788">
                  <c:v>0.51423893518518515</c:v>
                </c:pt>
                <c:pt idx="3789">
                  <c:v>0.51424381944444442</c:v>
                </c:pt>
                <c:pt idx="3790">
                  <c:v>0.5142486458333333</c:v>
                </c:pt>
                <c:pt idx="3791">
                  <c:v>0.51425346064814814</c:v>
                </c:pt>
                <c:pt idx="3792">
                  <c:v>0.5142580902777778</c:v>
                </c:pt>
                <c:pt idx="3793">
                  <c:v>0.51426239583333333</c:v>
                </c:pt>
                <c:pt idx="3794">
                  <c:v>0.51426663194444444</c:v>
                </c:pt>
                <c:pt idx="3795">
                  <c:v>0.51427085648148141</c:v>
                </c:pt>
                <c:pt idx="3796">
                  <c:v>0.51427531250000003</c:v>
                </c:pt>
                <c:pt idx="3797">
                  <c:v>0.5142795370370371</c:v>
                </c:pt>
                <c:pt idx="3798">
                  <c:v>0.51428454861111106</c:v>
                </c:pt>
                <c:pt idx="3799">
                  <c:v>0.51429030092592598</c:v>
                </c:pt>
                <c:pt idx="3800">
                  <c:v>0.51429506944444447</c:v>
                </c:pt>
                <c:pt idx="3801">
                  <c:v>0.51429983796296297</c:v>
                </c:pt>
                <c:pt idx="3802">
                  <c:v>0.51430471064814809</c:v>
                </c:pt>
                <c:pt idx="3803">
                  <c:v>0.51430979166666668</c:v>
                </c:pt>
                <c:pt idx="3804">
                  <c:v>0.51431504629629632</c:v>
                </c:pt>
                <c:pt idx="3805">
                  <c:v>0.51431993055555558</c:v>
                </c:pt>
                <c:pt idx="3806">
                  <c:v>0.51432476851851849</c:v>
                </c:pt>
                <c:pt idx="3807">
                  <c:v>0.51432923611111114</c:v>
                </c:pt>
                <c:pt idx="3808">
                  <c:v>0.51433373842592589</c:v>
                </c:pt>
                <c:pt idx="3809">
                  <c:v>0.51433790509259258</c:v>
                </c:pt>
                <c:pt idx="3810">
                  <c:v>0.51434215277777773</c:v>
                </c:pt>
                <c:pt idx="3811">
                  <c:v>0.51434638888888895</c:v>
                </c:pt>
                <c:pt idx="3812">
                  <c:v>0.51435130787037042</c:v>
                </c:pt>
                <c:pt idx="3813">
                  <c:v>0.51435623842592593</c:v>
                </c:pt>
                <c:pt idx="3814">
                  <c:v>0.51436098379629624</c:v>
                </c:pt>
                <c:pt idx="3815">
                  <c:v>0.51436579861111109</c:v>
                </c:pt>
                <c:pt idx="3816">
                  <c:v>0.51437049768518517</c:v>
                </c:pt>
                <c:pt idx="3817">
                  <c:v>0.51437526620370366</c:v>
                </c:pt>
                <c:pt idx="3818">
                  <c:v>0.51438028935185187</c:v>
                </c:pt>
                <c:pt idx="3819">
                  <c:v>0.51438503472222219</c:v>
                </c:pt>
                <c:pt idx="3820">
                  <c:v>0.51438981481481483</c:v>
                </c:pt>
                <c:pt idx="3821">
                  <c:v>0.51439459490740747</c:v>
                </c:pt>
                <c:pt idx="3822">
                  <c:v>0.51439884259259261</c:v>
                </c:pt>
                <c:pt idx="3823">
                  <c:v>0.51440317129629631</c:v>
                </c:pt>
                <c:pt idx="3824">
                  <c:v>0.51440753472222223</c:v>
                </c:pt>
                <c:pt idx="3825">
                  <c:v>0.51441295138888887</c:v>
                </c:pt>
                <c:pt idx="3826">
                  <c:v>0.51441714120370363</c:v>
                </c:pt>
                <c:pt idx="3827">
                  <c:v>0.5144218055555555</c:v>
                </c:pt>
                <c:pt idx="3828">
                  <c:v>0.51442670138888891</c:v>
                </c:pt>
                <c:pt idx="3829">
                  <c:v>0.51443156249999999</c:v>
                </c:pt>
                <c:pt idx="3830">
                  <c:v>0.51443645833333329</c:v>
                </c:pt>
                <c:pt idx="3831">
                  <c:v>0.51444127314814814</c:v>
                </c:pt>
                <c:pt idx="3832">
                  <c:v>0.51444614583333337</c:v>
                </c:pt>
                <c:pt idx="3833">
                  <c:v>0.51445094907407407</c:v>
                </c:pt>
                <c:pt idx="3834">
                  <c:v>0.51445568287037036</c:v>
                </c:pt>
                <c:pt idx="3835">
                  <c:v>0.51446038194444443</c:v>
                </c:pt>
                <c:pt idx="3836">
                  <c:v>0.51446528935185187</c:v>
                </c:pt>
                <c:pt idx="3837">
                  <c:v>0.51446990740740739</c:v>
                </c:pt>
                <c:pt idx="3838">
                  <c:v>0.51447424768518524</c:v>
                </c:pt>
                <c:pt idx="3839">
                  <c:v>0.51447870370370363</c:v>
                </c:pt>
                <c:pt idx="3840">
                  <c:v>0.51448309027777783</c:v>
                </c:pt>
                <c:pt idx="3841">
                  <c:v>0.51448758101851855</c:v>
                </c:pt>
                <c:pt idx="3842">
                  <c:v>0.51449254629629626</c:v>
                </c:pt>
                <c:pt idx="3843">
                  <c:v>0.51449749999999994</c:v>
                </c:pt>
                <c:pt idx="3844">
                  <c:v>0.51450258101851853</c:v>
                </c:pt>
                <c:pt idx="3845">
                  <c:v>0.51450743055555559</c:v>
                </c:pt>
                <c:pt idx="3846">
                  <c:v>0.51451212962962967</c:v>
                </c:pt>
                <c:pt idx="3847">
                  <c:v>0.51451701388888893</c:v>
                </c:pt>
                <c:pt idx="3848">
                  <c:v>0.51452157407407406</c:v>
                </c:pt>
                <c:pt idx="3849">
                  <c:v>0.51452641203703708</c:v>
                </c:pt>
                <c:pt idx="3850">
                  <c:v>0.51453111111111116</c:v>
                </c:pt>
                <c:pt idx="3851">
                  <c:v>0.5145355787037037</c:v>
                </c:pt>
                <c:pt idx="3852">
                  <c:v>0.51454077546296295</c:v>
                </c:pt>
                <c:pt idx="3853">
                  <c:v>0.51454490740740744</c:v>
                </c:pt>
                <c:pt idx="3854">
                  <c:v>0.51454925925925921</c:v>
                </c:pt>
                <c:pt idx="3855">
                  <c:v>0.51455343749999993</c:v>
                </c:pt>
                <c:pt idx="3856">
                  <c:v>0.51455766203703701</c:v>
                </c:pt>
                <c:pt idx="3857">
                  <c:v>0.51456240740740744</c:v>
                </c:pt>
                <c:pt idx="3858">
                  <c:v>0.5145670370370371</c:v>
                </c:pt>
                <c:pt idx="3859">
                  <c:v>0.51457174768518521</c:v>
                </c:pt>
                <c:pt idx="3860">
                  <c:v>0.51457629629629631</c:v>
                </c:pt>
                <c:pt idx="3861">
                  <c:v>0.51458085648148144</c:v>
                </c:pt>
                <c:pt idx="3862">
                  <c:v>0.51458537037037033</c:v>
                </c:pt>
                <c:pt idx="3863">
                  <c:v>0.51459004629629634</c:v>
                </c:pt>
                <c:pt idx="3864">
                  <c:v>0.51459506944444444</c:v>
                </c:pt>
                <c:pt idx="3865">
                  <c:v>0.51459957175925919</c:v>
                </c:pt>
                <c:pt idx="3866">
                  <c:v>0.51460423611111106</c:v>
                </c:pt>
                <c:pt idx="3867">
                  <c:v>0.51460850694444449</c:v>
                </c:pt>
                <c:pt idx="3868">
                  <c:v>0.51461282407407405</c:v>
                </c:pt>
                <c:pt idx="3869">
                  <c:v>0.51461711805555554</c:v>
                </c:pt>
                <c:pt idx="3870">
                  <c:v>0.51462136574074069</c:v>
                </c:pt>
                <c:pt idx="3871">
                  <c:v>0.51462568287037036</c:v>
                </c:pt>
                <c:pt idx="3872">
                  <c:v>0.51463076388888884</c:v>
                </c:pt>
                <c:pt idx="3873">
                  <c:v>0.51463557870370369</c:v>
                </c:pt>
                <c:pt idx="3874">
                  <c:v>0.51464024305555556</c:v>
                </c:pt>
                <c:pt idx="3875">
                  <c:v>0.51464495370370367</c:v>
                </c:pt>
                <c:pt idx="3876">
                  <c:v>0.51464961805555554</c:v>
                </c:pt>
                <c:pt idx="3877">
                  <c:v>0.51465443287037038</c:v>
                </c:pt>
                <c:pt idx="3878">
                  <c:v>0.51466053240740739</c:v>
                </c:pt>
                <c:pt idx="3879">
                  <c:v>0.51466540509259262</c:v>
                </c:pt>
                <c:pt idx="3880">
                  <c:v>0.51467046296296293</c:v>
                </c:pt>
                <c:pt idx="3881">
                  <c:v>0.51467524305555556</c:v>
                </c:pt>
                <c:pt idx="3882">
                  <c:v>0.51467949074074071</c:v>
                </c:pt>
                <c:pt idx="3883">
                  <c:v>0.51468375</c:v>
                </c:pt>
                <c:pt idx="3884">
                  <c:v>0.5146880787037037</c:v>
                </c:pt>
                <c:pt idx="3885">
                  <c:v>0.51469224537037039</c:v>
                </c:pt>
                <c:pt idx="3886">
                  <c:v>0.51469651620370371</c:v>
                </c:pt>
                <c:pt idx="3887">
                  <c:v>0.51470118055555558</c:v>
                </c:pt>
                <c:pt idx="3888">
                  <c:v>0.5147060532407407</c:v>
                </c:pt>
                <c:pt idx="3889">
                  <c:v>0.51471072916666671</c:v>
                </c:pt>
                <c:pt idx="3890">
                  <c:v>0.51471557870370377</c:v>
                </c:pt>
                <c:pt idx="3891">
                  <c:v>0.51472020833333332</c:v>
                </c:pt>
                <c:pt idx="3892">
                  <c:v>0.51472480324074077</c:v>
                </c:pt>
                <c:pt idx="3893">
                  <c:v>0.51472954861111109</c:v>
                </c:pt>
                <c:pt idx="3894">
                  <c:v>0.51473423611111113</c:v>
                </c:pt>
                <c:pt idx="3895">
                  <c:v>0.51473895833333339</c:v>
                </c:pt>
                <c:pt idx="3896">
                  <c:v>0.51474377314814812</c:v>
                </c:pt>
                <c:pt idx="3897">
                  <c:v>0.51474793981481481</c:v>
                </c:pt>
                <c:pt idx="3898">
                  <c:v>0.51475229166666669</c:v>
                </c:pt>
                <c:pt idx="3899">
                  <c:v>0.51475660879629637</c:v>
                </c:pt>
                <c:pt idx="3900">
                  <c:v>0.51476092592592593</c:v>
                </c:pt>
                <c:pt idx="3901">
                  <c:v>0.51476534722222222</c:v>
                </c:pt>
                <c:pt idx="3902">
                  <c:v>0.51477018518518525</c:v>
                </c:pt>
                <c:pt idx="3903">
                  <c:v>0.51477497685185181</c:v>
                </c:pt>
                <c:pt idx="3904">
                  <c:v>0.51477981481481483</c:v>
                </c:pt>
                <c:pt idx="3905">
                  <c:v>0.51478554398148146</c:v>
                </c:pt>
                <c:pt idx="3906">
                  <c:v>0.51479018518518516</c:v>
                </c:pt>
                <c:pt idx="3907">
                  <c:v>0.51479516203703701</c:v>
                </c:pt>
                <c:pt idx="3908">
                  <c:v>0.51479983796296291</c:v>
                </c:pt>
                <c:pt idx="3909">
                  <c:v>0.51480459490740738</c:v>
                </c:pt>
                <c:pt idx="3910">
                  <c:v>0.51480953703703702</c:v>
                </c:pt>
                <c:pt idx="3911">
                  <c:v>0.51481428240740745</c:v>
                </c:pt>
                <c:pt idx="3912">
                  <c:v>0.51481864583333337</c:v>
                </c:pt>
                <c:pt idx="3913">
                  <c:v>0.51482284722222216</c:v>
                </c:pt>
                <c:pt idx="3914">
                  <c:v>0.51482717592592586</c:v>
                </c:pt>
                <c:pt idx="3915">
                  <c:v>0.51483157407407409</c:v>
                </c:pt>
                <c:pt idx="3916">
                  <c:v>0.5148360300925926</c:v>
                </c:pt>
                <c:pt idx="3917">
                  <c:v>0.51484129629629627</c:v>
                </c:pt>
                <c:pt idx="3918">
                  <c:v>0.51484614583333332</c:v>
                </c:pt>
                <c:pt idx="3919">
                  <c:v>0.51485142361111114</c:v>
                </c:pt>
                <c:pt idx="3920">
                  <c:v>0.51485635416666664</c:v>
                </c:pt>
                <c:pt idx="3921">
                  <c:v>0.51486134259259264</c:v>
                </c:pt>
                <c:pt idx="3922">
                  <c:v>0.5148662268518519</c:v>
                </c:pt>
                <c:pt idx="3923">
                  <c:v>0.51487101851851846</c:v>
                </c:pt>
                <c:pt idx="3924">
                  <c:v>0.51487604166666667</c:v>
                </c:pt>
                <c:pt idx="3925">
                  <c:v>0.51488081018518517</c:v>
                </c:pt>
                <c:pt idx="3926">
                  <c:v>0.51488563657407405</c:v>
                </c:pt>
                <c:pt idx="3927">
                  <c:v>0.5148901388888889</c:v>
                </c:pt>
                <c:pt idx="3928">
                  <c:v>0.51489466435185183</c:v>
                </c:pt>
                <c:pt idx="3929">
                  <c:v>0.51489908564814812</c:v>
                </c:pt>
                <c:pt idx="3930">
                  <c:v>0.51490357638888884</c:v>
                </c:pt>
                <c:pt idx="3931">
                  <c:v>0.51490883101851848</c:v>
                </c:pt>
                <c:pt idx="3932">
                  <c:v>0.51491487268518521</c:v>
                </c:pt>
                <c:pt idx="3933">
                  <c:v>0.51491978009259254</c:v>
                </c:pt>
                <c:pt idx="3934">
                  <c:v>0.51492469907407401</c:v>
                </c:pt>
                <c:pt idx="3935">
                  <c:v>0.51492950231481482</c:v>
                </c:pt>
                <c:pt idx="3936">
                  <c:v>0.51493449074074071</c:v>
                </c:pt>
                <c:pt idx="3937">
                  <c:v>0.51493908564814816</c:v>
                </c:pt>
                <c:pt idx="3938">
                  <c:v>0.51494406250000002</c:v>
                </c:pt>
                <c:pt idx="3939">
                  <c:v>0.51494934027777772</c:v>
                </c:pt>
                <c:pt idx="3940">
                  <c:v>0.5149537847222222</c:v>
                </c:pt>
                <c:pt idx="3941">
                  <c:v>0.51495819444444446</c:v>
                </c:pt>
                <c:pt idx="3942">
                  <c:v>0.51496241898148154</c:v>
                </c:pt>
                <c:pt idx="3943">
                  <c:v>0.51496684027777773</c:v>
                </c:pt>
                <c:pt idx="3944">
                  <c:v>0.51497131944444441</c:v>
                </c:pt>
                <c:pt idx="3945">
                  <c:v>0.51497572916666667</c:v>
                </c:pt>
                <c:pt idx="3946">
                  <c:v>0.51498070601851853</c:v>
                </c:pt>
                <c:pt idx="3947">
                  <c:v>0.51498546296296299</c:v>
                </c:pt>
                <c:pt idx="3948">
                  <c:v>0.51499031250000005</c:v>
                </c:pt>
                <c:pt idx="3949">
                  <c:v>0.51499499999999998</c:v>
                </c:pt>
                <c:pt idx="3950">
                  <c:v>0.51499976851851847</c:v>
                </c:pt>
                <c:pt idx="3951">
                  <c:v>0.51500459490740746</c:v>
                </c:pt>
                <c:pt idx="3952">
                  <c:v>0.51500920138888884</c:v>
                </c:pt>
                <c:pt idx="3953">
                  <c:v>0.51501403935185186</c:v>
                </c:pt>
                <c:pt idx="3954">
                  <c:v>0.51501888888888891</c:v>
                </c:pt>
                <c:pt idx="3955">
                  <c:v>0.51502372685185183</c:v>
                </c:pt>
                <c:pt idx="3956">
                  <c:v>0.5150280439814815</c:v>
                </c:pt>
                <c:pt idx="3957">
                  <c:v>0.51503225694444443</c:v>
                </c:pt>
                <c:pt idx="3958">
                  <c:v>0.51503771990740743</c:v>
                </c:pt>
                <c:pt idx="3959">
                  <c:v>0.51504204861111114</c:v>
                </c:pt>
                <c:pt idx="3960">
                  <c:v>0.51504688657407405</c:v>
                </c:pt>
                <c:pt idx="3961">
                  <c:v>0.51505162037037033</c:v>
                </c:pt>
                <c:pt idx="3962">
                  <c:v>0.5150563773148148</c:v>
                </c:pt>
                <c:pt idx="3963">
                  <c:v>0.51506115740740743</c:v>
                </c:pt>
                <c:pt idx="3964">
                  <c:v>0.51506603009259255</c:v>
                </c:pt>
                <c:pt idx="3965">
                  <c:v>0.51507092592592596</c:v>
                </c:pt>
                <c:pt idx="3966">
                  <c:v>0.51507568287037031</c:v>
                </c:pt>
                <c:pt idx="3967">
                  <c:v>0.51508046296296295</c:v>
                </c:pt>
                <c:pt idx="3968">
                  <c:v>0.51508524305555559</c:v>
                </c:pt>
                <c:pt idx="3969">
                  <c:v>0.5150900810185185</c:v>
                </c:pt>
                <c:pt idx="3970">
                  <c:v>0.51509454861111115</c:v>
                </c:pt>
                <c:pt idx="3971">
                  <c:v>0.51509878472222226</c:v>
                </c:pt>
                <c:pt idx="3972">
                  <c:v>0.5151031597222222</c:v>
                </c:pt>
                <c:pt idx="3973">
                  <c:v>0.5151074537037037</c:v>
                </c:pt>
                <c:pt idx="3974">
                  <c:v>0.51511181712962961</c:v>
                </c:pt>
                <c:pt idx="3975">
                  <c:v>0.51511671296296291</c:v>
                </c:pt>
                <c:pt idx="3976">
                  <c:v>0.51512135416666671</c:v>
                </c:pt>
                <c:pt idx="3977">
                  <c:v>0.51512616898148145</c:v>
                </c:pt>
                <c:pt idx="3978">
                  <c:v>0.51513082175925928</c:v>
                </c:pt>
                <c:pt idx="3979">
                  <c:v>0.51513559027777778</c:v>
                </c:pt>
                <c:pt idx="3980">
                  <c:v>0.51514045138888886</c:v>
                </c:pt>
                <c:pt idx="3981">
                  <c:v>0.51514519675925929</c:v>
                </c:pt>
                <c:pt idx="3982">
                  <c:v>0.51514988425925923</c:v>
                </c:pt>
                <c:pt idx="3983">
                  <c:v>0.51515447916666668</c:v>
                </c:pt>
                <c:pt idx="3984">
                  <c:v>0.51515913194444451</c:v>
                </c:pt>
                <c:pt idx="3985">
                  <c:v>0.51516466435185182</c:v>
                </c:pt>
                <c:pt idx="3986">
                  <c:v>0.5151690162037037</c:v>
                </c:pt>
                <c:pt idx="3987">
                  <c:v>0.51517337962962961</c:v>
                </c:pt>
                <c:pt idx="3988">
                  <c:v>0.51517767361111111</c:v>
                </c:pt>
                <c:pt idx="3989">
                  <c:v>0.51518200231481481</c:v>
                </c:pt>
                <c:pt idx="3990">
                  <c:v>0.51518699074074081</c:v>
                </c:pt>
                <c:pt idx="3991">
                  <c:v>0.51519188657407411</c:v>
                </c:pt>
                <c:pt idx="3992">
                  <c:v>0.51519671296296299</c:v>
                </c:pt>
                <c:pt idx="3993">
                  <c:v>0.51520151620370369</c:v>
                </c:pt>
                <c:pt idx="3994">
                  <c:v>0.51520622685185191</c:v>
                </c:pt>
                <c:pt idx="3995">
                  <c:v>0.51521103009259261</c:v>
                </c:pt>
                <c:pt idx="3996">
                  <c:v>0.51521587962962967</c:v>
                </c:pt>
                <c:pt idx="3997">
                  <c:v>0.51522074074074076</c:v>
                </c:pt>
                <c:pt idx="3998">
                  <c:v>0.51522552083333328</c:v>
                </c:pt>
                <c:pt idx="3999">
                  <c:v>0.51523025462962957</c:v>
                </c:pt>
                <c:pt idx="4000">
                  <c:v>0.51523447916666665</c:v>
                </c:pt>
                <c:pt idx="4001">
                  <c:v>0.51523879629629632</c:v>
                </c:pt>
                <c:pt idx="4002">
                  <c:v>0.51524315972222223</c:v>
                </c:pt>
                <c:pt idx="4003">
                  <c:v>0.51524751157407411</c:v>
                </c:pt>
                <c:pt idx="4004">
                  <c:v>0.51525185185185185</c:v>
                </c:pt>
                <c:pt idx="4005">
                  <c:v>0.51525674768518515</c:v>
                </c:pt>
                <c:pt idx="4006">
                  <c:v>0.51526174768518518</c:v>
                </c:pt>
                <c:pt idx="4007">
                  <c:v>0.51526653935185185</c:v>
                </c:pt>
                <c:pt idx="4008">
                  <c:v>0.51527142361111111</c:v>
                </c:pt>
                <c:pt idx="4009">
                  <c:v>0.51527630787037038</c:v>
                </c:pt>
                <c:pt idx="4010">
                  <c:v>0.51528092592592589</c:v>
                </c:pt>
                <c:pt idx="4011">
                  <c:v>0.51528692129629627</c:v>
                </c:pt>
                <c:pt idx="4012">
                  <c:v>0.51529172453703709</c:v>
                </c:pt>
                <c:pt idx="4013">
                  <c:v>0.51529659722222221</c:v>
                </c:pt>
                <c:pt idx="4014">
                  <c:v>0.51530129629629629</c:v>
                </c:pt>
                <c:pt idx="4015">
                  <c:v>0.51530561342592596</c:v>
                </c:pt>
                <c:pt idx="4016">
                  <c:v>0.51531000000000005</c:v>
                </c:pt>
                <c:pt idx="4017">
                  <c:v>0.5153144097222222</c:v>
                </c:pt>
                <c:pt idx="4018">
                  <c:v>0.51531869212962966</c:v>
                </c:pt>
                <c:pt idx="4019">
                  <c:v>0.51532333333333336</c:v>
                </c:pt>
                <c:pt idx="4020">
                  <c:v>0.51532812500000003</c:v>
                </c:pt>
                <c:pt idx="4021">
                  <c:v>0.5153330439814815</c:v>
                </c:pt>
                <c:pt idx="4022">
                  <c:v>0.51533807870370374</c:v>
                </c:pt>
                <c:pt idx="4023">
                  <c:v>0.51534311342592598</c:v>
                </c:pt>
                <c:pt idx="4024">
                  <c:v>0.5153478587962963</c:v>
                </c:pt>
                <c:pt idx="4025">
                  <c:v>0.51535260416666662</c:v>
                </c:pt>
                <c:pt idx="4026">
                  <c:v>0.51535754629629626</c:v>
                </c:pt>
                <c:pt idx="4027">
                  <c:v>0.51536224537037034</c:v>
                </c:pt>
                <c:pt idx="4028">
                  <c:v>0.51536726851851855</c:v>
                </c:pt>
                <c:pt idx="4029">
                  <c:v>0.51537173611111109</c:v>
                </c:pt>
                <c:pt idx="4030">
                  <c:v>0.51537606481481479</c:v>
                </c:pt>
                <c:pt idx="4031">
                  <c:v>0.51538054398148148</c:v>
                </c:pt>
                <c:pt idx="4032">
                  <c:v>0.5153848148148148</c:v>
                </c:pt>
                <c:pt idx="4033">
                  <c:v>0.51538928240740745</c:v>
                </c:pt>
                <c:pt idx="4034">
                  <c:v>0.51539366898148142</c:v>
                </c:pt>
                <c:pt idx="4035">
                  <c:v>0.5153986805555556</c:v>
                </c:pt>
                <c:pt idx="4036">
                  <c:v>0.51540353009259265</c:v>
                </c:pt>
                <c:pt idx="4037">
                  <c:v>0.51540821759259259</c:v>
                </c:pt>
                <c:pt idx="4038">
                  <c:v>0.515414224537037</c:v>
                </c:pt>
                <c:pt idx="4039">
                  <c:v>0.5154191203703703</c:v>
                </c:pt>
                <c:pt idx="4040">
                  <c:v>0.5154241087962963</c:v>
                </c:pt>
                <c:pt idx="4041">
                  <c:v>0.51542887731481479</c:v>
                </c:pt>
                <c:pt idx="4042">
                  <c:v>0.51543361111111108</c:v>
                </c:pt>
                <c:pt idx="4043">
                  <c:v>0.51543841435185189</c:v>
                </c:pt>
                <c:pt idx="4044">
                  <c:v>0.51544271990740742</c:v>
                </c:pt>
                <c:pt idx="4045">
                  <c:v>0.51544730324074073</c:v>
                </c:pt>
                <c:pt idx="4046">
                  <c:v>0.51545160879629626</c:v>
                </c:pt>
                <c:pt idx="4047">
                  <c:v>0.51545599537037035</c:v>
                </c:pt>
                <c:pt idx="4048">
                  <c:v>0.51546039351851858</c:v>
                </c:pt>
                <c:pt idx="4049">
                  <c:v>0.51546563657407407</c:v>
                </c:pt>
                <c:pt idx="4050">
                  <c:v>0.51547076388888891</c:v>
                </c:pt>
                <c:pt idx="4051">
                  <c:v>0.51547561342592596</c:v>
                </c:pt>
                <c:pt idx="4052">
                  <c:v>0.51548055555555561</c:v>
                </c:pt>
                <c:pt idx="4053">
                  <c:v>0.51548539351851852</c:v>
                </c:pt>
                <c:pt idx="4054">
                  <c:v>0.51549010416666663</c:v>
                </c:pt>
                <c:pt idx="4055">
                  <c:v>0.51549512731481484</c:v>
                </c:pt>
                <c:pt idx="4056">
                  <c:v>0.51550010416666669</c:v>
                </c:pt>
                <c:pt idx="4057">
                  <c:v>0.51550530092592595</c:v>
                </c:pt>
                <c:pt idx="4058">
                  <c:v>0.51550981481481484</c:v>
                </c:pt>
                <c:pt idx="4059">
                  <c:v>0.51551408564814816</c:v>
                </c:pt>
                <c:pt idx="4060">
                  <c:v>0.5155184606481481</c:v>
                </c:pt>
                <c:pt idx="4061">
                  <c:v>0.51552285879629622</c:v>
                </c:pt>
                <c:pt idx="4062">
                  <c:v>0.51552724537037042</c:v>
                </c:pt>
                <c:pt idx="4063">
                  <c:v>0.51553158564814816</c:v>
                </c:pt>
                <c:pt idx="4064">
                  <c:v>0.51553643518518522</c:v>
                </c:pt>
                <c:pt idx="4065">
                  <c:v>0.51554243055555549</c:v>
                </c:pt>
                <c:pt idx="4066">
                  <c:v>0.51554712962962956</c:v>
                </c:pt>
                <c:pt idx="4067">
                  <c:v>0.51555217592592595</c:v>
                </c:pt>
                <c:pt idx="4068">
                  <c:v>0.51555710648148145</c:v>
                </c:pt>
                <c:pt idx="4069">
                  <c:v>0.51556193287037033</c:v>
                </c:pt>
                <c:pt idx="4070">
                  <c:v>0.51556663194444441</c:v>
                </c:pt>
                <c:pt idx="4071">
                  <c:v>0.5155714583333334</c:v>
                </c:pt>
                <c:pt idx="4072">
                  <c:v>0.51557636574074073</c:v>
                </c:pt>
                <c:pt idx="4073">
                  <c:v>0.51558121527777778</c:v>
                </c:pt>
                <c:pt idx="4074">
                  <c:v>0.51558575231481485</c:v>
                </c:pt>
                <c:pt idx="4075">
                  <c:v>0.51559031249999998</c:v>
                </c:pt>
                <c:pt idx="4076">
                  <c:v>0.51559511574074068</c:v>
                </c:pt>
                <c:pt idx="4077">
                  <c:v>0.51559956018518516</c:v>
                </c:pt>
                <c:pt idx="4078">
                  <c:v>0.51560450231481481</c:v>
                </c:pt>
                <c:pt idx="4079">
                  <c:v>0.51560954861111108</c:v>
                </c:pt>
                <c:pt idx="4080">
                  <c:v>0.51561464120370371</c:v>
                </c:pt>
                <c:pt idx="4081">
                  <c:v>0.51561961805555556</c:v>
                </c:pt>
                <c:pt idx="4082">
                  <c:v>0.51562449074074068</c:v>
                </c:pt>
                <c:pt idx="4083">
                  <c:v>0.51562944444444447</c:v>
                </c:pt>
                <c:pt idx="4084">
                  <c:v>0.51563439814814815</c:v>
                </c:pt>
                <c:pt idx="4085">
                  <c:v>0.51563937500000001</c:v>
                </c:pt>
                <c:pt idx="4086">
                  <c:v>0.51564438657407408</c:v>
                </c:pt>
                <c:pt idx="4087">
                  <c:v>0.51564885416666673</c:v>
                </c:pt>
                <c:pt idx="4088">
                  <c:v>0.51565327546296291</c:v>
                </c:pt>
                <c:pt idx="4089">
                  <c:v>0.51565767361111114</c:v>
                </c:pt>
                <c:pt idx="4090">
                  <c:v>0.51566226851851849</c:v>
                </c:pt>
                <c:pt idx="4091">
                  <c:v>0.51566765046296303</c:v>
                </c:pt>
                <c:pt idx="4092">
                  <c:v>0.51567211805555557</c:v>
                </c:pt>
                <c:pt idx="4093">
                  <c:v>0.51567695601851848</c:v>
                </c:pt>
                <c:pt idx="4094">
                  <c:v>0.51568170138888891</c:v>
                </c:pt>
                <c:pt idx="4095">
                  <c:v>0.51568657407407403</c:v>
                </c:pt>
                <c:pt idx="4096">
                  <c:v>0.51569164351851848</c:v>
                </c:pt>
                <c:pt idx="4097">
                  <c:v>0.51569649305555554</c:v>
                </c:pt>
                <c:pt idx="4098">
                  <c:v>0.5157015046296296</c:v>
                </c:pt>
                <c:pt idx="4099">
                  <c:v>0.51570650462962964</c:v>
                </c:pt>
                <c:pt idx="4100">
                  <c:v>0.5157113888888889</c:v>
                </c:pt>
                <c:pt idx="4101">
                  <c:v>0.51571630787037037</c:v>
                </c:pt>
                <c:pt idx="4102">
                  <c:v>0.51572082175925926</c:v>
                </c:pt>
                <c:pt idx="4103">
                  <c:v>0.51572555555555555</c:v>
                </c:pt>
                <c:pt idx="4104">
                  <c:v>0.51573000000000002</c:v>
                </c:pt>
                <c:pt idx="4105">
                  <c:v>0.51573445601851853</c:v>
                </c:pt>
                <c:pt idx="4106">
                  <c:v>0.51573900462962963</c:v>
                </c:pt>
                <c:pt idx="4107">
                  <c:v>0.51574388888888889</c:v>
                </c:pt>
                <c:pt idx="4108">
                  <c:v>0.51574892361111113</c:v>
                </c:pt>
                <c:pt idx="4109">
                  <c:v>0.51575402777777779</c:v>
                </c:pt>
                <c:pt idx="4110">
                  <c:v>0.51575907407407406</c:v>
                </c:pt>
                <c:pt idx="4111">
                  <c:v>0.51576399305555554</c:v>
                </c:pt>
                <c:pt idx="4112">
                  <c:v>0.51576899305555557</c:v>
                </c:pt>
                <c:pt idx="4113">
                  <c:v>0.51577392361111107</c:v>
                </c:pt>
                <c:pt idx="4114">
                  <c:v>0.51577894675925928</c:v>
                </c:pt>
                <c:pt idx="4115">
                  <c:v>0.51578414351851853</c:v>
                </c:pt>
                <c:pt idx="4116">
                  <c:v>0.51578871527777781</c:v>
                </c:pt>
                <c:pt idx="4117">
                  <c:v>0.51579313657407411</c:v>
                </c:pt>
                <c:pt idx="4118">
                  <c:v>0.51579859953703699</c:v>
                </c:pt>
                <c:pt idx="4119">
                  <c:v>0.51580293981481484</c:v>
                </c:pt>
                <c:pt idx="4120">
                  <c:v>0.51580752314814815</c:v>
                </c:pt>
                <c:pt idx="4121">
                  <c:v>0.51581248842592597</c:v>
                </c:pt>
                <c:pt idx="4122">
                  <c:v>0.51581729166666668</c:v>
                </c:pt>
                <c:pt idx="4123">
                  <c:v>0.51582214120370373</c:v>
                </c:pt>
                <c:pt idx="4124">
                  <c:v>0.51582712962962962</c:v>
                </c:pt>
                <c:pt idx="4125">
                  <c:v>0.51583203703703706</c:v>
                </c:pt>
                <c:pt idx="4126">
                  <c:v>0.51583696759259257</c:v>
                </c:pt>
                <c:pt idx="4127">
                  <c:v>0.5158419675925926</c:v>
                </c:pt>
                <c:pt idx="4128">
                  <c:v>0.51584693287037042</c:v>
                </c:pt>
                <c:pt idx="4129">
                  <c:v>0.5158516319444445</c:v>
                </c:pt>
                <c:pt idx="4130">
                  <c:v>0.5158565277777778</c:v>
                </c:pt>
                <c:pt idx="4131">
                  <c:v>0.51586083333333332</c:v>
                </c:pt>
                <c:pt idx="4132">
                  <c:v>0.51586542824074078</c:v>
                </c:pt>
                <c:pt idx="4133">
                  <c:v>0.51586994212962967</c:v>
                </c:pt>
                <c:pt idx="4134">
                  <c:v>0.51587432870370364</c:v>
                </c:pt>
                <c:pt idx="4135">
                  <c:v>0.51587910879629628</c:v>
                </c:pt>
                <c:pt idx="4136">
                  <c:v>0.51588383101851853</c:v>
                </c:pt>
                <c:pt idx="4137">
                  <c:v>0.51588883101851846</c:v>
                </c:pt>
                <c:pt idx="4138">
                  <c:v>0.51589380787037042</c:v>
                </c:pt>
                <c:pt idx="4139">
                  <c:v>0.51589879629629631</c:v>
                </c:pt>
                <c:pt idx="4140">
                  <c:v>0.5159036574074074</c:v>
                </c:pt>
                <c:pt idx="4141">
                  <c:v>0.51590850694444446</c:v>
                </c:pt>
                <c:pt idx="4142">
                  <c:v>0.51591332175925919</c:v>
                </c:pt>
                <c:pt idx="4143">
                  <c:v>0.51591818287037039</c:v>
                </c:pt>
                <c:pt idx="4144">
                  <c:v>0.5159242824074074</c:v>
                </c:pt>
                <c:pt idx="4145">
                  <c:v>0.51592865740740745</c:v>
                </c:pt>
                <c:pt idx="4146">
                  <c:v>0.51593291666666674</c:v>
                </c:pt>
                <c:pt idx="4147">
                  <c:v>0.51593739583333331</c:v>
                </c:pt>
                <c:pt idx="4148">
                  <c:v>0.5159416550925926</c:v>
                </c:pt>
                <c:pt idx="4149">
                  <c:v>0.51594612268518525</c:v>
                </c:pt>
                <c:pt idx="4150">
                  <c:v>0.51595085648148153</c:v>
                </c:pt>
                <c:pt idx="4151">
                  <c:v>0.5159557407407408</c:v>
                </c:pt>
                <c:pt idx="4152">
                  <c:v>0.51596061342592592</c:v>
                </c:pt>
                <c:pt idx="4153">
                  <c:v>0.51596524305555558</c:v>
                </c:pt>
                <c:pt idx="4154">
                  <c:v>0.51597030092592588</c:v>
                </c:pt>
                <c:pt idx="4155">
                  <c:v>0.51597528935185188</c:v>
                </c:pt>
                <c:pt idx="4156">
                  <c:v>0.51598027777777777</c:v>
                </c:pt>
                <c:pt idx="4157">
                  <c:v>0.51598494212962964</c:v>
                </c:pt>
                <c:pt idx="4158">
                  <c:v>0.51598959490740748</c:v>
                </c:pt>
                <c:pt idx="4159">
                  <c:v>0.51599438657407404</c:v>
                </c:pt>
                <c:pt idx="4160">
                  <c:v>0.51599891203703707</c:v>
                </c:pt>
                <c:pt idx="4161">
                  <c:v>0.5160034722222222</c:v>
                </c:pt>
                <c:pt idx="4162">
                  <c:v>0.51600788194444447</c:v>
                </c:pt>
                <c:pt idx="4163">
                  <c:v>0.51601239583333336</c:v>
                </c:pt>
                <c:pt idx="4164">
                  <c:v>0.51601679398148148</c:v>
                </c:pt>
                <c:pt idx="4165">
                  <c:v>0.51602186342592593</c:v>
                </c:pt>
                <c:pt idx="4166">
                  <c:v>0.51602680555555558</c:v>
                </c:pt>
                <c:pt idx="4167">
                  <c:v>0.51603165509259263</c:v>
                </c:pt>
                <c:pt idx="4168">
                  <c:v>0.51603660879629631</c:v>
                </c:pt>
                <c:pt idx="4169">
                  <c:v>0.51604166666666662</c:v>
                </c:pt>
                <c:pt idx="4170">
                  <c:v>0.5160464583333334</c:v>
                </c:pt>
                <c:pt idx="4171">
                  <c:v>0.51605268518518521</c:v>
                </c:pt>
                <c:pt idx="4172">
                  <c:v>0.51605751157407409</c:v>
                </c:pt>
                <c:pt idx="4173">
                  <c:v>0.51606241898148142</c:v>
                </c:pt>
                <c:pt idx="4174">
                  <c:v>0.5160667708333333</c:v>
                </c:pt>
                <c:pt idx="4175">
                  <c:v>0.51607133101851854</c:v>
                </c:pt>
                <c:pt idx="4176">
                  <c:v>0.51607590277777782</c:v>
                </c:pt>
                <c:pt idx="4177">
                  <c:v>0.51608037037037036</c:v>
                </c:pt>
                <c:pt idx="4178">
                  <c:v>0.51608484953703704</c:v>
                </c:pt>
                <c:pt idx="4179">
                  <c:v>0.51608949074074073</c:v>
                </c:pt>
                <c:pt idx="4180">
                  <c:v>0.51609446759259259</c:v>
                </c:pt>
                <c:pt idx="4181">
                  <c:v>0.51609925925925926</c:v>
                </c:pt>
                <c:pt idx="4182">
                  <c:v>0.51610415509259255</c:v>
                </c:pt>
                <c:pt idx="4183">
                  <c:v>0.51610913194444441</c:v>
                </c:pt>
                <c:pt idx="4184">
                  <c:v>0.51611401620370367</c:v>
                </c:pt>
                <c:pt idx="4185">
                  <c:v>0.51611893518518526</c:v>
                </c:pt>
                <c:pt idx="4186">
                  <c:v>0.51612371527777778</c:v>
                </c:pt>
                <c:pt idx="4187">
                  <c:v>0.51612862268518522</c:v>
                </c:pt>
                <c:pt idx="4188">
                  <c:v>0.51613340277777775</c:v>
                </c:pt>
                <c:pt idx="4189">
                  <c:v>0.51613791666666664</c:v>
                </c:pt>
                <c:pt idx="4190">
                  <c:v>0.51614234953703708</c:v>
                </c:pt>
                <c:pt idx="4191">
                  <c:v>0.51614675925925924</c:v>
                </c:pt>
                <c:pt idx="4192">
                  <c:v>0.51615114583333332</c:v>
                </c:pt>
                <c:pt idx="4193">
                  <c:v>0.51615569444444442</c:v>
                </c:pt>
                <c:pt idx="4194">
                  <c:v>0.51616067129629628</c:v>
                </c:pt>
                <c:pt idx="4195">
                  <c:v>0.51616561342592593</c:v>
                </c:pt>
                <c:pt idx="4196">
                  <c:v>0.51617060185185182</c:v>
                </c:pt>
                <c:pt idx="4197">
                  <c:v>0.51617670138888883</c:v>
                </c:pt>
                <c:pt idx="4198">
                  <c:v>0.51618163194444444</c:v>
                </c:pt>
                <c:pt idx="4199">
                  <c:v>0.51618655092592591</c:v>
                </c:pt>
                <c:pt idx="4200">
                  <c:v>0.51619140046296297</c:v>
                </c:pt>
                <c:pt idx="4201">
                  <c:v>0.51619636574074079</c:v>
                </c:pt>
                <c:pt idx="4202">
                  <c:v>0.5162014236111111</c:v>
                </c:pt>
                <c:pt idx="4203">
                  <c:v>0.51620577546296298</c:v>
                </c:pt>
                <c:pt idx="4204">
                  <c:v>0.51621028935185187</c:v>
                </c:pt>
                <c:pt idx="4205">
                  <c:v>0.51621465277777778</c:v>
                </c:pt>
                <c:pt idx="4206">
                  <c:v>0.51621908564814811</c:v>
                </c:pt>
                <c:pt idx="4207">
                  <c:v>0.51622349537037038</c:v>
                </c:pt>
                <c:pt idx="4208">
                  <c:v>0.51622804398148148</c:v>
                </c:pt>
                <c:pt idx="4209">
                  <c:v>0.51623297453703698</c:v>
                </c:pt>
                <c:pt idx="4210">
                  <c:v>0.51623788194444442</c:v>
                </c:pt>
                <c:pt idx="4211">
                  <c:v>0.51624288194444445</c:v>
                </c:pt>
                <c:pt idx="4212">
                  <c:v>0.51624789351851852</c:v>
                </c:pt>
                <c:pt idx="4213">
                  <c:v>0.51625276620370364</c:v>
                </c:pt>
                <c:pt idx="4214">
                  <c:v>0.5162576504629629</c:v>
                </c:pt>
                <c:pt idx="4215">
                  <c:v>0.51626259259259266</c:v>
                </c:pt>
                <c:pt idx="4216">
                  <c:v>0.51626738425925922</c:v>
                </c:pt>
                <c:pt idx="4217">
                  <c:v>0.51627222222222224</c:v>
                </c:pt>
                <c:pt idx="4218">
                  <c:v>0.51627667824074075</c:v>
                </c:pt>
                <c:pt idx="4219">
                  <c:v>0.51628113425925926</c:v>
                </c:pt>
                <c:pt idx="4220">
                  <c:v>0.51628546296296296</c:v>
                </c:pt>
                <c:pt idx="4221">
                  <c:v>0.51628984953703705</c:v>
                </c:pt>
                <c:pt idx="4222">
                  <c:v>0.51629429398148152</c:v>
                </c:pt>
                <c:pt idx="4223">
                  <c:v>0.51629938657407404</c:v>
                </c:pt>
                <c:pt idx="4224">
                  <c:v>0.51630513888888896</c:v>
                </c:pt>
                <c:pt idx="4225">
                  <c:v>0.51630994212962966</c:v>
                </c:pt>
                <c:pt idx="4226">
                  <c:v>0.51631479166666672</c:v>
                </c:pt>
                <c:pt idx="4227">
                  <c:v>0.51631953703703704</c:v>
                </c:pt>
                <c:pt idx="4228">
                  <c:v>0.51632445601851851</c:v>
                </c:pt>
                <c:pt idx="4229">
                  <c:v>0.51632939814814816</c:v>
                </c:pt>
                <c:pt idx="4230">
                  <c:v>0.51633429398148145</c:v>
                </c:pt>
                <c:pt idx="4231">
                  <c:v>0.5163391087962963</c:v>
                </c:pt>
                <c:pt idx="4232">
                  <c:v>0.51634370370370364</c:v>
                </c:pt>
                <c:pt idx="4233">
                  <c:v>0.51634802083333331</c:v>
                </c:pt>
                <c:pt idx="4234">
                  <c:v>0.51635241898148154</c:v>
                </c:pt>
                <c:pt idx="4235">
                  <c:v>0.5163568287037037</c:v>
                </c:pt>
                <c:pt idx="4236">
                  <c:v>0.51636114583333337</c:v>
                </c:pt>
                <c:pt idx="4237">
                  <c:v>0.51636540509259266</c:v>
                </c:pt>
                <c:pt idx="4238">
                  <c:v>0.51637034722222219</c:v>
                </c:pt>
                <c:pt idx="4239">
                  <c:v>0.51637526620370366</c:v>
                </c:pt>
                <c:pt idx="4240">
                  <c:v>0.51638005787037033</c:v>
                </c:pt>
                <c:pt idx="4241">
                  <c:v>0.51638471064814817</c:v>
                </c:pt>
                <c:pt idx="4242">
                  <c:v>0.51638954861111108</c:v>
                </c:pt>
                <c:pt idx="4243">
                  <c:v>0.51639467592592592</c:v>
                </c:pt>
                <c:pt idx="4244">
                  <c:v>0.5163995023148148</c:v>
                </c:pt>
                <c:pt idx="4245">
                  <c:v>0.51640436342592599</c:v>
                </c:pt>
                <c:pt idx="4246">
                  <c:v>0.51640909722222228</c:v>
                </c:pt>
                <c:pt idx="4247">
                  <c:v>0.51641383101851857</c:v>
                </c:pt>
                <c:pt idx="4248">
                  <c:v>0.51641810185185189</c:v>
                </c:pt>
                <c:pt idx="4249">
                  <c:v>0.51642261574074078</c:v>
                </c:pt>
                <c:pt idx="4250">
                  <c:v>0.51642802083333328</c:v>
                </c:pt>
                <c:pt idx="4251">
                  <c:v>0.51643244212962969</c:v>
                </c:pt>
                <c:pt idx="4252">
                  <c:v>0.51643767361111115</c:v>
                </c:pt>
                <c:pt idx="4253">
                  <c:v>0.51644233796296291</c:v>
                </c:pt>
                <c:pt idx="4254">
                  <c:v>0.51644721064814814</c:v>
                </c:pt>
                <c:pt idx="4255">
                  <c:v>0.51645189814814818</c:v>
                </c:pt>
                <c:pt idx="4256">
                  <c:v>0.5164569907407407</c:v>
                </c:pt>
                <c:pt idx="4257">
                  <c:v>0.51646167824074074</c:v>
                </c:pt>
                <c:pt idx="4258">
                  <c:v>0.51646646990740741</c:v>
                </c:pt>
                <c:pt idx="4259">
                  <c:v>0.5164711111111111</c:v>
                </c:pt>
                <c:pt idx="4260">
                  <c:v>0.51647593749999998</c:v>
                </c:pt>
                <c:pt idx="4261">
                  <c:v>0.51648082175925925</c:v>
                </c:pt>
                <c:pt idx="4262">
                  <c:v>0.51648525462962958</c:v>
                </c:pt>
                <c:pt idx="4263">
                  <c:v>0.51648952546296301</c:v>
                </c:pt>
                <c:pt idx="4264">
                  <c:v>0.51649398148148151</c:v>
                </c:pt>
                <c:pt idx="4265">
                  <c:v>0.51649834490740743</c:v>
                </c:pt>
                <c:pt idx="4266">
                  <c:v>0.51650282407407411</c:v>
                </c:pt>
                <c:pt idx="4267">
                  <c:v>0.51650753472222222</c:v>
                </c:pt>
                <c:pt idx="4268">
                  <c:v>0.51651238425925927</c:v>
                </c:pt>
                <c:pt idx="4269">
                  <c:v>0.5165171296296297</c:v>
                </c:pt>
                <c:pt idx="4270">
                  <c:v>0.51652204861111117</c:v>
                </c:pt>
                <c:pt idx="4271">
                  <c:v>0.51652687499999994</c:v>
                </c:pt>
                <c:pt idx="4272">
                  <c:v>0.51653187499999997</c:v>
                </c:pt>
                <c:pt idx="4273">
                  <c:v>0.51653778935185179</c:v>
                </c:pt>
                <c:pt idx="4274">
                  <c:v>0.51654244212962963</c:v>
                </c:pt>
                <c:pt idx="4275">
                  <c:v>0.51654716435185188</c:v>
                </c:pt>
                <c:pt idx="4276">
                  <c:v>0.51655196759259259</c:v>
                </c:pt>
                <c:pt idx="4277">
                  <c:v>0.51655651620370369</c:v>
                </c:pt>
                <c:pt idx="4278">
                  <c:v>0.51656097222222219</c:v>
                </c:pt>
                <c:pt idx="4279">
                  <c:v>0.51656537037037042</c:v>
                </c:pt>
                <c:pt idx="4280">
                  <c:v>0.51656967592592595</c:v>
                </c:pt>
                <c:pt idx="4281">
                  <c:v>0.51657414351851849</c:v>
                </c:pt>
                <c:pt idx="4282">
                  <c:v>0.51657910879629632</c:v>
                </c:pt>
                <c:pt idx="4283">
                  <c:v>0.51658416666666673</c:v>
                </c:pt>
                <c:pt idx="4284">
                  <c:v>0.51658888888888888</c:v>
                </c:pt>
                <c:pt idx="4285">
                  <c:v>0.51659378472222228</c:v>
                </c:pt>
                <c:pt idx="4286">
                  <c:v>0.51659851851851857</c:v>
                </c:pt>
                <c:pt idx="4287">
                  <c:v>0.51660324074074071</c:v>
                </c:pt>
                <c:pt idx="4288">
                  <c:v>0.51660817129629633</c:v>
                </c:pt>
                <c:pt idx="4289">
                  <c:v>0.51661298611111117</c:v>
                </c:pt>
                <c:pt idx="4290">
                  <c:v>0.51661777777777773</c:v>
                </c:pt>
                <c:pt idx="4291">
                  <c:v>0.51662247685185181</c:v>
                </c:pt>
                <c:pt idx="4292">
                  <c:v>0.51662679398148148</c:v>
                </c:pt>
                <c:pt idx="4293">
                  <c:v>0.51663137731481479</c:v>
                </c:pt>
                <c:pt idx="4294">
                  <c:v>0.51663565972222225</c:v>
                </c:pt>
                <c:pt idx="4295">
                  <c:v>0.51664105324074072</c:v>
                </c:pt>
                <c:pt idx="4296">
                  <c:v>0.5166457523148148</c:v>
                </c:pt>
                <c:pt idx="4297">
                  <c:v>0.51665050925925926</c:v>
                </c:pt>
                <c:pt idx="4298">
                  <c:v>0.5166555439814815</c:v>
                </c:pt>
                <c:pt idx="4299">
                  <c:v>0.51666059027777778</c:v>
                </c:pt>
                <c:pt idx="4300">
                  <c:v>0.51666549768518522</c:v>
                </c:pt>
                <c:pt idx="4301">
                  <c:v>0.51667039351851851</c:v>
                </c:pt>
                <c:pt idx="4302">
                  <c:v>0.5166751273148148</c:v>
                </c:pt>
                <c:pt idx="4303">
                  <c:v>0.51668006944444445</c:v>
                </c:pt>
                <c:pt idx="4304">
                  <c:v>0.51668493055555553</c:v>
                </c:pt>
                <c:pt idx="4305">
                  <c:v>0.51669003472222219</c:v>
                </c:pt>
                <c:pt idx="4306">
                  <c:v>0.51669449074074081</c:v>
                </c:pt>
                <c:pt idx="4307">
                  <c:v>0.5166990046296297</c:v>
                </c:pt>
                <c:pt idx="4308">
                  <c:v>0.51670347222222224</c:v>
                </c:pt>
                <c:pt idx="4309">
                  <c:v>0.51670790509259257</c:v>
                </c:pt>
                <c:pt idx="4310">
                  <c:v>0.5167124305555556</c:v>
                </c:pt>
                <c:pt idx="4311">
                  <c:v>0.51671738425925928</c:v>
                </c:pt>
                <c:pt idx="4312">
                  <c:v>0.51672218749999999</c:v>
                </c:pt>
                <c:pt idx="4313">
                  <c:v>0.51672729166666664</c:v>
                </c:pt>
                <c:pt idx="4314">
                  <c:v>0.51673211805555552</c:v>
                </c:pt>
                <c:pt idx="4315">
                  <c:v>0.5167371643518518</c:v>
                </c:pt>
                <c:pt idx="4316">
                  <c:v>0.51674224537037039</c:v>
                </c:pt>
                <c:pt idx="4317">
                  <c:v>0.5167484722222222</c:v>
                </c:pt>
                <c:pt idx="4318">
                  <c:v>0.51675358796296289</c:v>
                </c:pt>
                <c:pt idx="4319">
                  <c:v>0.51675862268518513</c:v>
                </c:pt>
                <c:pt idx="4320">
                  <c:v>0.51676302083333336</c:v>
                </c:pt>
                <c:pt idx="4321">
                  <c:v>0.51676762731481485</c:v>
                </c:pt>
                <c:pt idx="4322">
                  <c:v>0.51677217592592595</c:v>
                </c:pt>
                <c:pt idx="4323">
                  <c:v>0.51677672453703705</c:v>
                </c:pt>
                <c:pt idx="4324">
                  <c:v>0.51678121527777776</c:v>
                </c:pt>
                <c:pt idx="4325">
                  <c:v>0.51678615740740741</c:v>
                </c:pt>
                <c:pt idx="4326">
                  <c:v>0.51679099537037032</c:v>
                </c:pt>
                <c:pt idx="4327">
                  <c:v>0.51679587962962958</c:v>
                </c:pt>
                <c:pt idx="4328">
                  <c:v>0.5168008101851852</c:v>
                </c:pt>
                <c:pt idx="4329">
                  <c:v>0.51680581018518523</c:v>
                </c:pt>
                <c:pt idx="4330">
                  <c:v>0.51681075231481477</c:v>
                </c:pt>
                <c:pt idx="4331">
                  <c:v>0.51681564814814818</c:v>
                </c:pt>
                <c:pt idx="4332">
                  <c:v>0.5168205208333333</c:v>
                </c:pt>
                <c:pt idx="4333">
                  <c:v>0.51682557870370371</c:v>
                </c:pt>
                <c:pt idx="4334">
                  <c:v>0.51683021990740741</c:v>
                </c:pt>
                <c:pt idx="4335">
                  <c:v>0.51683474537037044</c:v>
                </c:pt>
                <c:pt idx="4336">
                  <c:v>0.51683902777777779</c:v>
                </c:pt>
                <c:pt idx="4337">
                  <c:v>0.51684347222222227</c:v>
                </c:pt>
                <c:pt idx="4338">
                  <c:v>0.51684773148148155</c:v>
                </c:pt>
                <c:pt idx="4339">
                  <c:v>0.51685364583333337</c:v>
                </c:pt>
                <c:pt idx="4340">
                  <c:v>0.51685870370370368</c:v>
                </c:pt>
                <c:pt idx="4341">
                  <c:v>0.51686370370370371</c:v>
                </c:pt>
                <c:pt idx="4342">
                  <c:v>0.51686854166666663</c:v>
                </c:pt>
                <c:pt idx="4343">
                  <c:v>0.51687353009259263</c:v>
                </c:pt>
                <c:pt idx="4344">
                  <c:v>0.5168783564814815</c:v>
                </c:pt>
                <c:pt idx="4345">
                  <c:v>0.51688358796296296</c:v>
                </c:pt>
                <c:pt idx="4346">
                  <c:v>0.51688832175925925</c:v>
                </c:pt>
                <c:pt idx="4347">
                  <c:v>0.51689341435185188</c:v>
                </c:pt>
                <c:pt idx="4348">
                  <c:v>0.51689821759259258</c:v>
                </c:pt>
                <c:pt idx="4349">
                  <c:v>0.51690255787037043</c:v>
                </c:pt>
                <c:pt idx="4350">
                  <c:v>0.51690688657407413</c:v>
                </c:pt>
                <c:pt idx="4351">
                  <c:v>0.51691125000000004</c:v>
                </c:pt>
                <c:pt idx="4352">
                  <c:v>0.51691560185185181</c:v>
                </c:pt>
                <c:pt idx="4353">
                  <c:v>0.51691990740740745</c:v>
                </c:pt>
                <c:pt idx="4354">
                  <c:v>0.5169246296296296</c:v>
                </c:pt>
                <c:pt idx="4355">
                  <c:v>0.51692930555555561</c:v>
                </c:pt>
                <c:pt idx="4356">
                  <c:v>0.51693412037037034</c:v>
                </c:pt>
                <c:pt idx="4357">
                  <c:v>0.51693903935185181</c:v>
                </c:pt>
                <c:pt idx="4358">
                  <c:v>0.51694370370370368</c:v>
                </c:pt>
                <c:pt idx="4359">
                  <c:v>0.51694847222222229</c:v>
                </c:pt>
                <c:pt idx="4360">
                  <c:v>0.51695327546296299</c:v>
                </c:pt>
                <c:pt idx="4361">
                  <c:v>0.5169592476851852</c:v>
                </c:pt>
                <c:pt idx="4362">
                  <c:v>0.51696375000000006</c:v>
                </c:pt>
                <c:pt idx="4363">
                  <c:v>0.51696874999999998</c:v>
                </c:pt>
                <c:pt idx="4364">
                  <c:v>0.51697305555555551</c:v>
                </c:pt>
                <c:pt idx="4365">
                  <c:v>0.51697746527777777</c:v>
                </c:pt>
                <c:pt idx="4366">
                  <c:v>0.51698173611111109</c:v>
                </c:pt>
                <c:pt idx="4367">
                  <c:v>0.51698616898148153</c:v>
                </c:pt>
                <c:pt idx="4368">
                  <c:v>0.51699056712962965</c:v>
                </c:pt>
                <c:pt idx="4369">
                  <c:v>0.51699534722222229</c:v>
                </c:pt>
                <c:pt idx="4370">
                  <c:v>0.51700013888888885</c:v>
                </c:pt>
                <c:pt idx="4371">
                  <c:v>0.51700511574074071</c:v>
                </c:pt>
                <c:pt idx="4372">
                  <c:v>0.51700982638888882</c:v>
                </c:pt>
                <c:pt idx="4373">
                  <c:v>0.51701483796296299</c:v>
                </c:pt>
                <c:pt idx="4374">
                  <c:v>0.51701962962962966</c:v>
                </c:pt>
                <c:pt idx="4375">
                  <c:v>0.51702445601851854</c:v>
                </c:pt>
                <c:pt idx="4376">
                  <c:v>0.51702920138888886</c:v>
                </c:pt>
                <c:pt idx="4377">
                  <c:v>0.51703420138888889</c:v>
                </c:pt>
                <c:pt idx="4378">
                  <c:v>0.51703861111111105</c:v>
                </c:pt>
                <c:pt idx="4379">
                  <c:v>0.51704310185185187</c:v>
                </c:pt>
                <c:pt idx="4380">
                  <c:v>0.51704734953703702</c:v>
                </c:pt>
                <c:pt idx="4381">
                  <c:v>0.51705181712962967</c:v>
                </c:pt>
                <c:pt idx="4382">
                  <c:v>0.51705604166666663</c:v>
                </c:pt>
                <c:pt idx="4383">
                  <c:v>0.5170617476851852</c:v>
                </c:pt>
                <c:pt idx="4384">
                  <c:v>0.51706653935185187</c:v>
                </c:pt>
                <c:pt idx="4385">
                  <c:v>0.51707152777777776</c:v>
                </c:pt>
                <c:pt idx="4386">
                  <c:v>0.51707631944444443</c:v>
                </c:pt>
                <c:pt idx="4387">
                  <c:v>0.51708121527777784</c:v>
                </c:pt>
                <c:pt idx="4388">
                  <c:v>0.5170858796296296</c:v>
                </c:pt>
                <c:pt idx="4389">
                  <c:v>0.51709078703703704</c:v>
                </c:pt>
                <c:pt idx="4390">
                  <c:v>0.51709556712962967</c:v>
                </c:pt>
                <c:pt idx="4391">
                  <c:v>0.5171003472222222</c:v>
                </c:pt>
                <c:pt idx="4392">
                  <c:v>0.51710517361111108</c:v>
                </c:pt>
                <c:pt idx="4393">
                  <c:v>0.5171098842592593</c:v>
                </c:pt>
                <c:pt idx="4394">
                  <c:v>0.51711410879629627</c:v>
                </c:pt>
                <c:pt idx="4395">
                  <c:v>0.51711859953703698</c:v>
                </c:pt>
                <c:pt idx="4396">
                  <c:v>0.5171229629629629</c:v>
                </c:pt>
                <c:pt idx="4397">
                  <c:v>0.51712759259259256</c:v>
                </c:pt>
                <c:pt idx="4398">
                  <c:v>0.51713266203703701</c:v>
                </c:pt>
                <c:pt idx="4399">
                  <c:v>0.51713741898148147</c:v>
                </c:pt>
                <c:pt idx="4400">
                  <c:v>0.51714292824074071</c:v>
                </c:pt>
                <c:pt idx="4401">
                  <c:v>0.51714793981481477</c:v>
                </c:pt>
                <c:pt idx="4402">
                  <c:v>0.5171525578703704</c:v>
                </c:pt>
                <c:pt idx="4403">
                  <c:v>0.51716982638888886</c:v>
                </c:pt>
                <c:pt idx="4404">
                  <c:v>0.51717562500000003</c:v>
                </c:pt>
                <c:pt idx="4405">
                  <c:v>0.5171802893518519</c:v>
                </c:pt>
                <c:pt idx="4406">
                  <c:v>0.5171860416666666</c:v>
                </c:pt>
                <c:pt idx="4407">
                  <c:v>0.51719055555555549</c:v>
                </c:pt>
                <c:pt idx="4408">
                  <c:v>0.51719530092592592</c:v>
                </c:pt>
                <c:pt idx="4409">
                  <c:v>0.51720133101851851</c:v>
                </c:pt>
                <c:pt idx="4410">
                  <c:v>0.51720898148148142</c:v>
                </c:pt>
                <c:pt idx="4411">
                  <c:v>0.51721458333333337</c:v>
                </c:pt>
                <c:pt idx="4412">
                  <c:v>0.51722023148148144</c:v>
                </c:pt>
                <c:pt idx="4413">
                  <c:v>0.51722641203703701</c:v>
                </c:pt>
                <c:pt idx="4414">
                  <c:v>0.51723261574074075</c:v>
                </c:pt>
                <c:pt idx="4415">
                  <c:v>0.51723848379629633</c:v>
                </c:pt>
                <c:pt idx="4416">
                  <c:v>0.51724452546296296</c:v>
                </c:pt>
                <c:pt idx="4417">
                  <c:v>0.51725010416666672</c:v>
                </c:pt>
                <c:pt idx="4418">
                  <c:v>0.51725474537037031</c:v>
                </c:pt>
                <c:pt idx="4419">
                  <c:v>0.5172595717592593</c:v>
                </c:pt>
                <c:pt idx="4420">
                  <c:v>0.51726410879629625</c:v>
                </c:pt>
                <c:pt idx="4421">
                  <c:v>0.51726952546296301</c:v>
                </c:pt>
                <c:pt idx="4422">
                  <c:v>0.51727552083333339</c:v>
                </c:pt>
                <c:pt idx="4423">
                  <c:v>0.5172822222222222</c:v>
                </c:pt>
                <c:pt idx="4424">
                  <c:v>0.51729012731481483</c:v>
                </c:pt>
                <c:pt idx="4425">
                  <c:v>0.51729671296296298</c:v>
                </c:pt>
                <c:pt idx="4426">
                  <c:v>0.51730195601851847</c:v>
                </c:pt>
                <c:pt idx="4427">
                  <c:v>0.51730710648148148</c:v>
                </c:pt>
                <c:pt idx="4428">
                  <c:v>0.51731362268518521</c:v>
                </c:pt>
                <c:pt idx="4429">
                  <c:v>0.51731797453703698</c:v>
                </c:pt>
                <c:pt idx="4430">
                  <c:v>0.51732252314814808</c:v>
                </c:pt>
                <c:pt idx="4431">
                  <c:v>0.51732707175925929</c:v>
                </c:pt>
                <c:pt idx="4432">
                  <c:v>0.51733197916666673</c:v>
                </c:pt>
                <c:pt idx="4433">
                  <c:v>0.51733640046296292</c:v>
                </c:pt>
                <c:pt idx="4434">
                  <c:v>0.51734140046296295</c:v>
                </c:pt>
                <c:pt idx="4435">
                  <c:v>0.51734642361111105</c:v>
                </c:pt>
              </c:numCache>
            </c:numRef>
          </c:xVal>
          <c:yVal>
            <c:numRef>
              <c:f>'2015_10_30-11_57_10'!$B$2:$B$4444</c:f>
              <c:numCache>
                <c:formatCode>General</c:formatCode>
                <c:ptCount val="4443"/>
                <c:pt idx="0">
                  <c:v>42.31</c:v>
                </c:pt>
                <c:pt idx="1">
                  <c:v>47.88</c:v>
                </c:pt>
                <c:pt idx="2">
                  <c:v>47.88</c:v>
                </c:pt>
                <c:pt idx="3">
                  <c:v>47.88</c:v>
                </c:pt>
                <c:pt idx="4">
                  <c:v>47.88</c:v>
                </c:pt>
                <c:pt idx="5">
                  <c:v>47.86</c:v>
                </c:pt>
                <c:pt idx="6">
                  <c:v>47.85</c:v>
                </c:pt>
                <c:pt idx="7">
                  <c:v>47.84</c:v>
                </c:pt>
                <c:pt idx="8">
                  <c:v>47.82</c:v>
                </c:pt>
                <c:pt idx="9">
                  <c:v>47.8</c:v>
                </c:pt>
                <c:pt idx="10">
                  <c:v>47.8</c:v>
                </c:pt>
                <c:pt idx="11">
                  <c:v>47.79</c:v>
                </c:pt>
                <c:pt idx="12">
                  <c:v>47.78</c:v>
                </c:pt>
                <c:pt idx="13">
                  <c:v>47.77</c:v>
                </c:pt>
                <c:pt idx="14">
                  <c:v>47.76</c:v>
                </c:pt>
                <c:pt idx="15">
                  <c:v>47.75</c:v>
                </c:pt>
                <c:pt idx="16">
                  <c:v>47.75</c:v>
                </c:pt>
                <c:pt idx="17">
                  <c:v>47.74</c:v>
                </c:pt>
                <c:pt idx="18">
                  <c:v>47.74</c:v>
                </c:pt>
                <c:pt idx="19">
                  <c:v>47.74</c:v>
                </c:pt>
                <c:pt idx="20">
                  <c:v>47.73</c:v>
                </c:pt>
                <c:pt idx="21">
                  <c:v>47.72</c:v>
                </c:pt>
                <c:pt idx="22">
                  <c:v>47.72</c:v>
                </c:pt>
                <c:pt idx="23">
                  <c:v>47.72</c:v>
                </c:pt>
                <c:pt idx="24">
                  <c:v>47.72</c:v>
                </c:pt>
                <c:pt idx="25">
                  <c:v>47.71</c:v>
                </c:pt>
                <c:pt idx="26">
                  <c:v>47.71</c:v>
                </c:pt>
                <c:pt idx="27">
                  <c:v>47.7</c:v>
                </c:pt>
                <c:pt idx="28">
                  <c:v>47.7</c:v>
                </c:pt>
                <c:pt idx="29">
                  <c:v>47.69</c:v>
                </c:pt>
                <c:pt idx="30">
                  <c:v>47.68</c:v>
                </c:pt>
                <c:pt idx="31">
                  <c:v>47.67</c:v>
                </c:pt>
                <c:pt idx="32">
                  <c:v>47.67</c:v>
                </c:pt>
                <c:pt idx="33">
                  <c:v>47.67</c:v>
                </c:pt>
                <c:pt idx="34">
                  <c:v>47.66</c:v>
                </c:pt>
                <c:pt idx="35">
                  <c:v>47.66</c:v>
                </c:pt>
                <c:pt idx="36">
                  <c:v>47.66</c:v>
                </c:pt>
                <c:pt idx="37">
                  <c:v>47.65</c:v>
                </c:pt>
                <c:pt idx="38">
                  <c:v>47.65</c:v>
                </c:pt>
                <c:pt idx="39">
                  <c:v>47.65</c:v>
                </c:pt>
                <c:pt idx="40">
                  <c:v>47.65</c:v>
                </c:pt>
                <c:pt idx="41">
                  <c:v>47.65</c:v>
                </c:pt>
                <c:pt idx="42">
                  <c:v>47.65</c:v>
                </c:pt>
                <c:pt idx="43">
                  <c:v>47.65</c:v>
                </c:pt>
                <c:pt idx="44">
                  <c:v>47.65</c:v>
                </c:pt>
                <c:pt idx="45">
                  <c:v>47.65</c:v>
                </c:pt>
                <c:pt idx="46">
                  <c:v>47.64</c:v>
                </c:pt>
                <c:pt idx="47">
                  <c:v>47.64</c:v>
                </c:pt>
                <c:pt idx="48">
                  <c:v>47.64</c:v>
                </c:pt>
                <c:pt idx="49">
                  <c:v>47.64</c:v>
                </c:pt>
                <c:pt idx="50">
                  <c:v>47.64</c:v>
                </c:pt>
                <c:pt idx="51">
                  <c:v>47.64</c:v>
                </c:pt>
                <c:pt idx="52">
                  <c:v>47.64</c:v>
                </c:pt>
                <c:pt idx="53">
                  <c:v>47.64</c:v>
                </c:pt>
                <c:pt idx="54">
                  <c:v>47.64</c:v>
                </c:pt>
                <c:pt idx="55">
                  <c:v>47.64</c:v>
                </c:pt>
                <c:pt idx="56">
                  <c:v>47.64</c:v>
                </c:pt>
                <c:pt idx="57">
                  <c:v>47.64</c:v>
                </c:pt>
                <c:pt idx="58">
                  <c:v>47.63</c:v>
                </c:pt>
                <c:pt idx="59">
                  <c:v>47.63</c:v>
                </c:pt>
                <c:pt idx="60">
                  <c:v>47.63</c:v>
                </c:pt>
                <c:pt idx="61">
                  <c:v>47.63</c:v>
                </c:pt>
                <c:pt idx="62">
                  <c:v>47.62</c:v>
                </c:pt>
                <c:pt idx="63">
                  <c:v>47.62</c:v>
                </c:pt>
                <c:pt idx="64">
                  <c:v>47.62</c:v>
                </c:pt>
                <c:pt idx="65">
                  <c:v>47.62</c:v>
                </c:pt>
                <c:pt idx="66">
                  <c:v>47.61</c:v>
                </c:pt>
                <c:pt idx="67">
                  <c:v>47.61</c:v>
                </c:pt>
                <c:pt idx="68">
                  <c:v>47.61</c:v>
                </c:pt>
                <c:pt idx="69">
                  <c:v>47.6</c:v>
                </c:pt>
                <c:pt idx="70">
                  <c:v>47.6</c:v>
                </c:pt>
                <c:pt idx="71">
                  <c:v>47.59</c:v>
                </c:pt>
                <c:pt idx="72">
                  <c:v>47.59</c:v>
                </c:pt>
                <c:pt idx="73">
                  <c:v>47.58</c:v>
                </c:pt>
                <c:pt idx="74">
                  <c:v>47.57</c:v>
                </c:pt>
                <c:pt idx="75">
                  <c:v>47.57</c:v>
                </c:pt>
                <c:pt idx="76">
                  <c:v>47.57</c:v>
                </c:pt>
                <c:pt idx="77">
                  <c:v>47.56</c:v>
                </c:pt>
                <c:pt idx="78">
                  <c:v>47.55</c:v>
                </c:pt>
                <c:pt idx="79">
                  <c:v>47.55</c:v>
                </c:pt>
                <c:pt idx="80">
                  <c:v>47.54</c:v>
                </c:pt>
                <c:pt idx="81">
                  <c:v>47.54</c:v>
                </c:pt>
                <c:pt idx="82">
                  <c:v>47.54</c:v>
                </c:pt>
                <c:pt idx="83">
                  <c:v>47.53</c:v>
                </c:pt>
                <c:pt idx="84">
                  <c:v>47.53</c:v>
                </c:pt>
                <c:pt idx="85">
                  <c:v>47.53</c:v>
                </c:pt>
                <c:pt idx="86">
                  <c:v>47.52</c:v>
                </c:pt>
                <c:pt idx="87">
                  <c:v>47.52</c:v>
                </c:pt>
                <c:pt idx="88">
                  <c:v>47.52</c:v>
                </c:pt>
                <c:pt idx="89">
                  <c:v>47.52</c:v>
                </c:pt>
                <c:pt idx="90">
                  <c:v>47.52</c:v>
                </c:pt>
                <c:pt idx="91">
                  <c:v>47.52</c:v>
                </c:pt>
                <c:pt idx="92">
                  <c:v>47.52</c:v>
                </c:pt>
                <c:pt idx="93">
                  <c:v>47.51</c:v>
                </c:pt>
                <c:pt idx="94">
                  <c:v>47.51</c:v>
                </c:pt>
                <c:pt idx="95">
                  <c:v>47.51</c:v>
                </c:pt>
                <c:pt idx="96">
                  <c:v>47.51</c:v>
                </c:pt>
                <c:pt idx="97">
                  <c:v>47.51</c:v>
                </c:pt>
                <c:pt idx="98">
                  <c:v>47.51</c:v>
                </c:pt>
                <c:pt idx="99">
                  <c:v>47.51</c:v>
                </c:pt>
                <c:pt idx="100">
                  <c:v>47.51</c:v>
                </c:pt>
                <c:pt idx="101">
                  <c:v>47.51</c:v>
                </c:pt>
                <c:pt idx="102">
                  <c:v>47.51</c:v>
                </c:pt>
                <c:pt idx="103">
                  <c:v>47.51</c:v>
                </c:pt>
                <c:pt idx="104">
                  <c:v>47.51</c:v>
                </c:pt>
                <c:pt idx="105">
                  <c:v>47.51</c:v>
                </c:pt>
                <c:pt idx="106">
                  <c:v>47.51</c:v>
                </c:pt>
                <c:pt idx="107">
                  <c:v>47.51</c:v>
                </c:pt>
                <c:pt idx="108">
                  <c:v>47.51</c:v>
                </c:pt>
                <c:pt idx="109">
                  <c:v>47.51</c:v>
                </c:pt>
                <c:pt idx="110">
                  <c:v>47.51</c:v>
                </c:pt>
                <c:pt idx="111">
                  <c:v>47.51</c:v>
                </c:pt>
                <c:pt idx="112">
                  <c:v>47.51</c:v>
                </c:pt>
                <c:pt idx="113">
                  <c:v>47.51</c:v>
                </c:pt>
                <c:pt idx="114">
                  <c:v>47.51</c:v>
                </c:pt>
                <c:pt idx="115">
                  <c:v>47.51</c:v>
                </c:pt>
                <c:pt idx="116">
                  <c:v>47.51</c:v>
                </c:pt>
                <c:pt idx="117">
                  <c:v>47.51</c:v>
                </c:pt>
                <c:pt idx="118">
                  <c:v>47.51</c:v>
                </c:pt>
                <c:pt idx="119">
                  <c:v>47.51</c:v>
                </c:pt>
                <c:pt idx="120">
                  <c:v>47.51</c:v>
                </c:pt>
                <c:pt idx="121">
                  <c:v>47.51</c:v>
                </c:pt>
                <c:pt idx="122">
                  <c:v>47.51</c:v>
                </c:pt>
                <c:pt idx="123">
                  <c:v>47.51</c:v>
                </c:pt>
                <c:pt idx="124">
                  <c:v>47.51</c:v>
                </c:pt>
                <c:pt idx="125">
                  <c:v>47.51</c:v>
                </c:pt>
                <c:pt idx="126">
                  <c:v>47.51</c:v>
                </c:pt>
                <c:pt idx="127">
                  <c:v>47.51</c:v>
                </c:pt>
                <c:pt idx="128">
                  <c:v>47.51</c:v>
                </c:pt>
                <c:pt idx="129">
                  <c:v>47.51</c:v>
                </c:pt>
                <c:pt idx="130">
                  <c:v>47.51</c:v>
                </c:pt>
                <c:pt idx="131">
                  <c:v>47.51</c:v>
                </c:pt>
                <c:pt idx="132">
                  <c:v>47.51</c:v>
                </c:pt>
                <c:pt idx="133">
                  <c:v>47.51</c:v>
                </c:pt>
                <c:pt idx="134">
                  <c:v>47.51</c:v>
                </c:pt>
                <c:pt idx="135">
                  <c:v>47.5</c:v>
                </c:pt>
                <c:pt idx="136">
                  <c:v>47.5</c:v>
                </c:pt>
                <c:pt idx="137">
                  <c:v>47.5</c:v>
                </c:pt>
                <c:pt idx="138">
                  <c:v>47.5</c:v>
                </c:pt>
                <c:pt idx="139">
                  <c:v>47.5</c:v>
                </c:pt>
                <c:pt idx="140">
                  <c:v>47.49</c:v>
                </c:pt>
                <c:pt idx="141">
                  <c:v>47.49</c:v>
                </c:pt>
                <c:pt idx="142">
                  <c:v>47.49</c:v>
                </c:pt>
                <c:pt idx="143">
                  <c:v>47.49</c:v>
                </c:pt>
                <c:pt idx="144">
                  <c:v>47.49</c:v>
                </c:pt>
                <c:pt idx="145">
                  <c:v>47.49</c:v>
                </c:pt>
                <c:pt idx="146">
                  <c:v>47.49</c:v>
                </c:pt>
                <c:pt idx="147">
                  <c:v>47.49</c:v>
                </c:pt>
                <c:pt idx="148">
                  <c:v>47.49</c:v>
                </c:pt>
                <c:pt idx="149">
                  <c:v>47.5</c:v>
                </c:pt>
                <c:pt idx="150">
                  <c:v>47.5</c:v>
                </c:pt>
                <c:pt idx="151">
                  <c:v>47.5</c:v>
                </c:pt>
                <c:pt idx="152">
                  <c:v>47.51</c:v>
                </c:pt>
                <c:pt idx="153">
                  <c:v>47.51</c:v>
                </c:pt>
                <c:pt idx="154">
                  <c:v>47.51</c:v>
                </c:pt>
                <c:pt idx="155">
                  <c:v>47.51</c:v>
                </c:pt>
                <c:pt idx="156">
                  <c:v>47.51</c:v>
                </c:pt>
                <c:pt idx="157">
                  <c:v>47.51</c:v>
                </c:pt>
                <c:pt idx="158">
                  <c:v>47.51</c:v>
                </c:pt>
                <c:pt idx="159">
                  <c:v>47.53</c:v>
                </c:pt>
                <c:pt idx="160">
                  <c:v>47.56</c:v>
                </c:pt>
                <c:pt idx="161">
                  <c:v>47.58</c:v>
                </c:pt>
                <c:pt idx="162">
                  <c:v>47.61</c:v>
                </c:pt>
                <c:pt idx="163">
                  <c:v>47.64</c:v>
                </c:pt>
                <c:pt idx="164">
                  <c:v>47.67</c:v>
                </c:pt>
                <c:pt idx="165">
                  <c:v>47.71</c:v>
                </c:pt>
                <c:pt idx="166">
                  <c:v>47.76</c:v>
                </c:pt>
                <c:pt idx="167">
                  <c:v>47.8</c:v>
                </c:pt>
                <c:pt idx="168">
                  <c:v>47.86</c:v>
                </c:pt>
                <c:pt idx="169">
                  <c:v>47.9</c:v>
                </c:pt>
                <c:pt idx="170">
                  <c:v>47.95</c:v>
                </c:pt>
                <c:pt idx="171">
                  <c:v>47.98</c:v>
                </c:pt>
                <c:pt idx="172">
                  <c:v>48.06</c:v>
                </c:pt>
                <c:pt idx="173">
                  <c:v>48.15</c:v>
                </c:pt>
                <c:pt idx="174">
                  <c:v>48.24</c:v>
                </c:pt>
                <c:pt idx="175">
                  <c:v>48.33</c:v>
                </c:pt>
                <c:pt idx="176">
                  <c:v>48.43</c:v>
                </c:pt>
                <c:pt idx="177">
                  <c:v>48.49</c:v>
                </c:pt>
                <c:pt idx="178">
                  <c:v>48.55</c:v>
                </c:pt>
                <c:pt idx="179">
                  <c:v>48.59</c:v>
                </c:pt>
                <c:pt idx="180">
                  <c:v>48.68</c:v>
                </c:pt>
                <c:pt idx="181">
                  <c:v>48.78</c:v>
                </c:pt>
                <c:pt idx="182">
                  <c:v>48.87</c:v>
                </c:pt>
                <c:pt idx="183">
                  <c:v>48.97</c:v>
                </c:pt>
                <c:pt idx="184">
                  <c:v>49.1</c:v>
                </c:pt>
                <c:pt idx="185">
                  <c:v>49.19</c:v>
                </c:pt>
                <c:pt idx="186">
                  <c:v>49.25</c:v>
                </c:pt>
                <c:pt idx="187">
                  <c:v>49.35</c:v>
                </c:pt>
                <c:pt idx="188">
                  <c:v>49.44</c:v>
                </c:pt>
                <c:pt idx="189">
                  <c:v>49.53</c:v>
                </c:pt>
                <c:pt idx="190">
                  <c:v>49.62</c:v>
                </c:pt>
                <c:pt idx="191">
                  <c:v>49.75</c:v>
                </c:pt>
                <c:pt idx="192">
                  <c:v>49.83</c:v>
                </c:pt>
                <c:pt idx="193">
                  <c:v>49.92</c:v>
                </c:pt>
                <c:pt idx="194">
                  <c:v>50.05</c:v>
                </c:pt>
                <c:pt idx="195">
                  <c:v>50.18</c:v>
                </c:pt>
                <c:pt idx="196">
                  <c:v>50.29</c:v>
                </c:pt>
                <c:pt idx="197">
                  <c:v>50.39</c:v>
                </c:pt>
                <c:pt idx="198">
                  <c:v>50.54</c:v>
                </c:pt>
                <c:pt idx="199">
                  <c:v>50.64</c:v>
                </c:pt>
                <c:pt idx="200">
                  <c:v>50.77</c:v>
                </c:pt>
                <c:pt idx="201">
                  <c:v>50.9</c:v>
                </c:pt>
                <c:pt idx="202">
                  <c:v>51.04</c:v>
                </c:pt>
                <c:pt idx="203">
                  <c:v>51.18</c:v>
                </c:pt>
                <c:pt idx="204">
                  <c:v>51.31</c:v>
                </c:pt>
                <c:pt idx="205">
                  <c:v>51.42</c:v>
                </c:pt>
                <c:pt idx="206">
                  <c:v>51.5</c:v>
                </c:pt>
                <c:pt idx="207">
                  <c:v>51.62</c:v>
                </c:pt>
                <c:pt idx="208">
                  <c:v>51.72</c:v>
                </c:pt>
                <c:pt idx="209">
                  <c:v>51.87</c:v>
                </c:pt>
                <c:pt idx="210">
                  <c:v>51.99</c:v>
                </c:pt>
                <c:pt idx="211">
                  <c:v>52.11</c:v>
                </c:pt>
                <c:pt idx="212">
                  <c:v>52.27</c:v>
                </c:pt>
                <c:pt idx="213">
                  <c:v>52.43</c:v>
                </c:pt>
                <c:pt idx="214">
                  <c:v>52.58</c:v>
                </c:pt>
                <c:pt idx="215">
                  <c:v>52.72</c:v>
                </c:pt>
                <c:pt idx="216">
                  <c:v>52.86</c:v>
                </c:pt>
                <c:pt idx="217">
                  <c:v>52.99</c:v>
                </c:pt>
                <c:pt idx="218">
                  <c:v>53.14</c:v>
                </c:pt>
                <c:pt idx="219">
                  <c:v>53.26</c:v>
                </c:pt>
                <c:pt idx="220">
                  <c:v>53.38</c:v>
                </c:pt>
                <c:pt idx="221">
                  <c:v>53.57</c:v>
                </c:pt>
                <c:pt idx="222">
                  <c:v>53.71</c:v>
                </c:pt>
                <c:pt idx="223">
                  <c:v>53.81</c:v>
                </c:pt>
                <c:pt idx="224">
                  <c:v>53.94</c:v>
                </c:pt>
                <c:pt idx="225">
                  <c:v>54.09</c:v>
                </c:pt>
                <c:pt idx="226">
                  <c:v>54.18</c:v>
                </c:pt>
                <c:pt idx="227">
                  <c:v>54.3</c:v>
                </c:pt>
                <c:pt idx="228">
                  <c:v>54.42</c:v>
                </c:pt>
                <c:pt idx="229">
                  <c:v>54.55</c:v>
                </c:pt>
                <c:pt idx="230">
                  <c:v>54.66</c:v>
                </c:pt>
                <c:pt idx="231">
                  <c:v>54.84</c:v>
                </c:pt>
                <c:pt idx="232">
                  <c:v>54.96</c:v>
                </c:pt>
                <c:pt idx="233">
                  <c:v>55.1</c:v>
                </c:pt>
                <c:pt idx="234">
                  <c:v>55.2</c:v>
                </c:pt>
                <c:pt idx="235">
                  <c:v>55.38</c:v>
                </c:pt>
                <c:pt idx="236">
                  <c:v>55.53</c:v>
                </c:pt>
                <c:pt idx="237">
                  <c:v>55.69</c:v>
                </c:pt>
                <c:pt idx="238">
                  <c:v>55.86</c:v>
                </c:pt>
                <c:pt idx="239">
                  <c:v>56.04</c:v>
                </c:pt>
                <c:pt idx="240">
                  <c:v>56.19</c:v>
                </c:pt>
                <c:pt idx="241">
                  <c:v>56.34</c:v>
                </c:pt>
                <c:pt idx="242">
                  <c:v>56.48</c:v>
                </c:pt>
                <c:pt idx="243">
                  <c:v>56.61</c:v>
                </c:pt>
                <c:pt idx="244">
                  <c:v>56.74</c:v>
                </c:pt>
                <c:pt idx="245">
                  <c:v>56.88</c:v>
                </c:pt>
                <c:pt idx="246">
                  <c:v>56.98</c:v>
                </c:pt>
                <c:pt idx="247">
                  <c:v>57.1</c:v>
                </c:pt>
                <c:pt idx="248">
                  <c:v>57.22</c:v>
                </c:pt>
                <c:pt idx="249">
                  <c:v>57.39</c:v>
                </c:pt>
                <c:pt idx="250">
                  <c:v>57.52</c:v>
                </c:pt>
                <c:pt idx="251">
                  <c:v>57.69</c:v>
                </c:pt>
                <c:pt idx="252">
                  <c:v>57.83</c:v>
                </c:pt>
                <c:pt idx="253">
                  <c:v>57.97</c:v>
                </c:pt>
                <c:pt idx="254">
                  <c:v>58.1</c:v>
                </c:pt>
                <c:pt idx="255">
                  <c:v>58.24</c:v>
                </c:pt>
                <c:pt idx="256">
                  <c:v>58.34</c:v>
                </c:pt>
                <c:pt idx="257">
                  <c:v>58.48</c:v>
                </c:pt>
                <c:pt idx="258">
                  <c:v>58.63</c:v>
                </c:pt>
                <c:pt idx="259">
                  <c:v>58.78</c:v>
                </c:pt>
                <c:pt idx="260">
                  <c:v>58.89</c:v>
                </c:pt>
                <c:pt idx="261">
                  <c:v>59.03</c:v>
                </c:pt>
                <c:pt idx="262">
                  <c:v>59.14</c:v>
                </c:pt>
                <c:pt idx="263">
                  <c:v>59.25</c:v>
                </c:pt>
                <c:pt idx="264">
                  <c:v>59.36</c:v>
                </c:pt>
                <c:pt idx="265">
                  <c:v>59.5</c:v>
                </c:pt>
                <c:pt idx="266">
                  <c:v>59.64</c:v>
                </c:pt>
                <c:pt idx="267">
                  <c:v>59.78</c:v>
                </c:pt>
                <c:pt idx="268">
                  <c:v>59.9</c:v>
                </c:pt>
                <c:pt idx="269">
                  <c:v>59.99</c:v>
                </c:pt>
                <c:pt idx="270">
                  <c:v>60.11</c:v>
                </c:pt>
                <c:pt idx="271">
                  <c:v>60.18</c:v>
                </c:pt>
                <c:pt idx="272">
                  <c:v>60.31</c:v>
                </c:pt>
                <c:pt idx="273">
                  <c:v>60.44</c:v>
                </c:pt>
                <c:pt idx="274">
                  <c:v>60.57</c:v>
                </c:pt>
                <c:pt idx="275">
                  <c:v>60.64</c:v>
                </c:pt>
                <c:pt idx="276">
                  <c:v>60.75</c:v>
                </c:pt>
                <c:pt idx="277">
                  <c:v>60.83</c:v>
                </c:pt>
                <c:pt idx="278">
                  <c:v>60.91</c:v>
                </c:pt>
                <c:pt idx="279">
                  <c:v>61.02</c:v>
                </c:pt>
                <c:pt idx="280">
                  <c:v>61.13</c:v>
                </c:pt>
                <c:pt idx="281">
                  <c:v>61.25</c:v>
                </c:pt>
                <c:pt idx="282">
                  <c:v>61.37</c:v>
                </c:pt>
                <c:pt idx="283">
                  <c:v>61.47</c:v>
                </c:pt>
                <c:pt idx="284">
                  <c:v>61.55</c:v>
                </c:pt>
                <c:pt idx="285">
                  <c:v>61.64</c:v>
                </c:pt>
                <c:pt idx="286">
                  <c:v>61.69</c:v>
                </c:pt>
                <c:pt idx="287">
                  <c:v>61.76</c:v>
                </c:pt>
                <c:pt idx="288">
                  <c:v>61.83</c:v>
                </c:pt>
                <c:pt idx="289">
                  <c:v>61.91</c:v>
                </c:pt>
                <c:pt idx="290">
                  <c:v>61.98</c:v>
                </c:pt>
                <c:pt idx="291">
                  <c:v>62.07</c:v>
                </c:pt>
                <c:pt idx="292">
                  <c:v>62.13</c:v>
                </c:pt>
                <c:pt idx="293">
                  <c:v>62.17</c:v>
                </c:pt>
                <c:pt idx="294">
                  <c:v>62.21</c:v>
                </c:pt>
                <c:pt idx="295">
                  <c:v>62.24</c:v>
                </c:pt>
                <c:pt idx="296">
                  <c:v>62.25</c:v>
                </c:pt>
                <c:pt idx="297">
                  <c:v>62.25</c:v>
                </c:pt>
                <c:pt idx="298">
                  <c:v>62.25</c:v>
                </c:pt>
                <c:pt idx="299">
                  <c:v>62.28</c:v>
                </c:pt>
                <c:pt idx="300">
                  <c:v>62.34</c:v>
                </c:pt>
                <c:pt idx="301">
                  <c:v>62.4</c:v>
                </c:pt>
                <c:pt idx="302">
                  <c:v>62.46</c:v>
                </c:pt>
                <c:pt idx="303">
                  <c:v>62.54</c:v>
                </c:pt>
                <c:pt idx="304">
                  <c:v>62.58</c:v>
                </c:pt>
                <c:pt idx="305">
                  <c:v>62.61</c:v>
                </c:pt>
                <c:pt idx="306">
                  <c:v>62.63</c:v>
                </c:pt>
                <c:pt idx="307">
                  <c:v>62.65</c:v>
                </c:pt>
                <c:pt idx="308">
                  <c:v>62.66</c:v>
                </c:pt>
                <c:pt idx="309">
                  <c:v>62.67</c:v>
                </c:pt>
                <c:pt idx="310">
                  <c:v>62.67</c:v>
                </c:pt>
                <c:pt idx="311">
                  <c:v>62.68</c:v>
                </c:pt>
                <c:pt idx="312">
                  <c:v>62.69</c:v>
                </c:pt>
                <c:pt idx="313">
                  <c:v>62.7</c:v>
                </c:pt>
                <c:pt idx="314">
                  <c:v>62.71</c:v>
                </c:pt>
                <c:pt idx="315">
                  <c:v>62.71</c:v>
                </c:pt>
                <c:pt idx="316">
                  <c:v>62.71</c:v>
                </c:pt>
                <c:pt idx="317">
                  <c:v>62.71</c:v>
                </c:pt>
                <c:pt idx="318">
                  <c:v>62.71</c:v>
                </c:pt>
                <c:pt idx="319">
                  <c:v>62.71</c:v>
                </c:pt>
                <c:pt idx="320">
                  <c:v>62.71</c:v>
                </c:pt>
                <c:pt idx="321">
                  <c:v>62.71</c:v>
                </c:pt>
                <c:pt idx="322">
                  <c:v>62.71</c:v>
                </c:pt>
                <c:pt idx="323">
                  <c:v>62.7</c:v>
                </c:pt>
                <c:pt idx="324">
                  <c:v>62.69</c:v>
                </c:pt>
                <c:pt idx="325">
                  <c:v>62.68</c:v>
                </c:pt>
                <c:pt idx="326">
                  <c:v>62.67</c:v>
                </c:pt>
                <c:pt idx="327">
                  <c:v>62.67</c:v>
                </c:pt>
                <c:pt idx="328">
                  <c:v>62.66</c:v>
                </c:pt>
                <c:pt idx="329">
                  <c:v>62.66</c:v>
                </c:pt>
                <c:pt idx="330">
                  <c:v>62.65</c:v>
                </c:pt>
                <c:pt idx="331">
                  <c:v>62.64</c:v>
                </c:pt>
                <c:pt idx="332">
                  <c:v>62.62</c:v>
                </c:pt>
                <c:pt idx="333">
                  <c:v>62.6</c:v>
                </c:pt>
                <c:pt idx="334">
                  <c:v>62.58</c:v>
                </c:pt>
                <c:pt idx="335">
                  <c:v>62.54</c:v>
                </c:pt>
                <c:pt idx="336">
                  <c:v>62.49</c:v>
                </c:pt>
                <c:pt idx="337">
                  <c:v>62.44</c:v>
                </c:pt>
                <c:pt idx="338">
                  <c:v>62.4</c:v>
                </c:pt>
                <c:pt idx="339">
                  <c:v>62.34</c:v>
                </c:pt>
                <c:pt idx="340">
                  <c:v>62.3</c:v>
                </c:pt>
                <c:pt idx="341">
                  <c:v>62.28</c:v>
                </c:pt>
                <c:pt idx="342">
                  <c:v>62.26</c:v>
                </c:pt>
                <c:pt idx="343">
                  <c:v>62.25</c:v>
                </c:pt>
                <c:pt idx="344">
                  <c:v>62.25</c:v>
                </c:pt>
                <c:pt idx="345">
                  <c:v>62.25</c:v>
                </c:pt>
                <c:pt idx="346">
                  <c:v>62.25</c:v>
                </c:pt>
                <c:pt idx="347">
                  <c:v>62.25</c:v>
                </c:pt>
                <c:pt idx="348">
                  <c:v>62.25</c:v>
                </c:pt>
                <c:pt idx="349">
                  <c:v>62.25</c:v>
                </c:pt>
                <c:pt idx="350">
                  <c:v>62.24</c:v>
                </c:pt>
                <c:pt idx="351">
                  <c:v>62.23</c:v>
                </c:pt>
                <c:pt idx="352">
                  <c:v>62.21</c:v>
                </c:pt>
                <c:pt idx="353">
                  <c:v>62.17</c:v>
                </c:pt>
                <c:pt idx="354">
                  <c:v>62.13</c:v>
                </c:pt>
                <c:pt idx="355">
                  <c:v>62.09</c:v>
                </c:pt>
                <c:pt idx="356">
                  <c:v>62.07</c:v>
                </c:pt>
                <c:pt idx="357">
                  <c:v>62.04</c:v>
                </c:pt>
                <c:pt idx="358">
                  <c:v>62.03</c:v>
                </c:pt>
                <c:pt idx="359">
                  <c:v>61.99</c:v>
                </c:pt>
                <c:pt idx="360">
                  <c:v>61.94</c:v>
                </c:pt>
                <c:pt idx="361">
                  <c:v>61.89</c:v>
                </c:pt>
                <c:pt idx="362">
                  <c:v>61.85</c:v>
                </c:pt>
                <c:pt idx="363">
                  <c:v>61.79</c:v>
                </c:pt>
                <c:pt idx="364">
                  <c:v>61.76</c:v>
                </c:pt>
                <c:pt idx="365">
                  <c:v>61.72</c:v>
                </c:pt>
                <c:pt idx="366">
                  <c:v>61.7</c:v>
                </c:pt>
                <c:pt idx="367">
                  <c:v>61.67</c:v>
                </c:pt>
                <c:pt idx="368">
                  <c:v>61.67</c:v>
                </c:pt>
                <c:pt idx="369">
                  <c:v>61.66</c:v>
                </c:pt>
                <c:pt idx="370">
                  <c:v>61.65</c:v>
                </c:pt>
                <c:pt idx="371">
                  <c:v>61.62</c:v>
                </c:pt>
                <c:pt idx="372">
                  <c:v>61.58</c:v>
                </c:pt>
                <c:pt idx="373">
                  <c:v>61.55</c:v>
                </c:pt>
                <c:pt idx="374">
                  <c:v>61.51</c:v>
                </c:pt>
                <c:pt idx="375">
                  <c:v>61.47</c:v>
                </c:pt>
                <c:pt idx="376">
                  <c:v>61.42</c:v>
                </c:pt>
                <c:pt idx="377">
                  <c:v>61.37</c:v>
                </c:pt>
                <c:pt idx="378">
                  <c:v>61.31</c:v>
                </c:pt>
                <c:pt idx="379">
                  <c:v>61.24</c:v>
                </c:pt>
                <c:pt idx="380">
                  <c:v>61.18</c:v>
                </c:pt>
                <c:pt idx="381">
                  <c:v>61.14</c:v>
                </c:pt>
                <c:pt idx="382">
                  <c:v>61.12</c:v>
                </c:pt>
                <c:pt idx="383">
                  <c:v>61.1</c:v>
                </c:pt>
                <c:pt idx="384">
                  <c:v>61.06</c:v>
                </c:pt>
                <c:pt idx="385">
                  <c:v>61.04</c:v>
                </c:pt>
                <c:pt idx="386">
                  <c:v>60.98</c:v>
                </c:pt>
                <c:pt idx="387">
                  <c:v>60.93</c:v>
                </c:pt>
                <c:pt idx="388">
                  <c:v>60.87</c:v>
                </c:pt>
                <c:pt idx="389">
                  <c:v>60.82</c:v>
                </c:pt>
                <c:pt idx="390">
                  <c:v>60.77</c:v>
                </c:pt>
                <c:pt idx="391">
                  <c:v>60.75</c:v>
                </c:pt>
                <c:pt idx="392">
                  <c:v>60.73</c:v>
                </c:pt>
                <c:pt idx="393">
                  <c:v>60.73</c:v>
                </c:pt>
                <c:pt idx="394">
                  <c:v>60.73</c:v>
                </c:pt>
                <c:pt idx="395">
                  <c:v>60.73</c:v>
                </c:pt>
                <c:pt idx="396">
                  <c:v>60.73</c:v>
                </c:pt>
                <c:pt idx="397">
                  <c:v>60.71</c:v>
                </c:pt>
                <c:pt idx="398">
                  <c:v>60.69</c:v>
                </c:pt>
                <c:pt idx="399">
                  <c:v>60.66</c:v>
                </c:pt>
                <c:pt idx="400">
                  <c:v>60.63</c:v>
                </c:pt>
                <c:pt idx="401">
                  <c:v>60.59</c:v>
                </c:pt>
                <c:pt idx="402">
                  <c:v>60.57</c:v>
                </c:pt>
                <c:pt idx="403">
                  <c:v>60.54</c:v>
                </c:pt>
                <c:pt idx="404">
                  <c:v>60.51</c:v>
                </c:pt>
                <c:pt idx="405">
                  <c:v>60.47</c:v>
                </c:pt>
                <c:pt idx="406">
                  <c:v>60.42</c:v>
                </c:pt>
                <c:pt idx="407">
                  <c:v>60.38</c:v>
                </c:pt>
                <c:pt idx="408">
                  <c:v>60.32</c:v>
                </c:pt>
                <c:pt idx="409">
                  <c:v>60.28</c:v>
                </c:pt>
                <c:pt idx="410">
                  <c:v>60.23</c:v>
                </c:pt>
                <c:pt idx="411">
                  <c:v>60.21</c:v>
                </c:pt>
                <c:pt idx="412">
                  <c:v>60.17</c:v>
                </c:pt>
                <c:pt idx="413">
                  <c:v>60.13</c:v>
                </c:pt>
                <c:pt idx="414">
                  <c:v>60.1</c:v>
                </c:pt>
                <c:pt idx="415">
                  <c:v>60.07</c:v>
                </c:pt>
                <c:pt idx="416">
                  <c:v>60.03</c:v>
                </c:pt>
                <c:pt idx="417">
                  <c:v>60.01</c:v>
                </c:pt>
                <c:pt idx="418">
                  <c:v>60</c:v>
                </c:pt>
                <c:pt idx="419">
                  <c:v>59.99</c:v>
                </c:pt>
                <c:pt idx="420">
                  <c:v>59.98</c:v>
                </c:pt>
                <c:pt idx="421">
                  <c:v>59.96</c:v>
                </c:pt>
                <c:pt idx="422">
                  <c:v>59.93</c:v>
                </c:pt>
                <c:pt idx="423">
                  <c:v>59.9</c:v>
                </c:pt>
                <c:pt idx="424">
                  <c:v>59.85</c:v>
                </c:pt>
                <c:pt idx="425">
                  <c:v>59.81</c:v>
                </c:pt>
                <c:pt idx="426">
                  <c:v>59.77</c:v>
                </c:pt>
                <c:pt idx="427">
                  <c:v>59.73</c:v>
                </c:pt>
                <c:pt idx="428">
                  <c:v>59.69</c:v>
                </c:pt>
                <c:pt idx="429">
                  <c:v>59.67</c:v>
                </c:pt>
                <c:pt idx="430">
                  <c:v>59.64</c:v>
                </c:pt>
                <c:pt idx="431">
                  <c:v>59.63</c:v>
                </c:pt>
                <c:pt idx="432">
                  <c:v>59.62</c:v>
                </c:pt>
                <c:pt idx="433">
                  <c:v>59.58</c:v>
                </c:pt>
                <c:pt idx="434">
                  <c:v>59.52</c:v>
                </c:pt>
                <c:pt idx="435">
                  <c:v>59.46</c:v>
                </c:pt>
                <c:pt idx="436">
                  <c:v>59.39</c:v>
                </c:pt>
                <c:pt idx="437">
                  <c:v>59.33</c:v>
                </c:pt>
                <c:pt idx="438">
                  <c:v>59.3</c:v>
                </c:pt>
                <c:pt idx="439">
                  <c:v>59.28</c:v>
                </c:pt>
                <c:pt idx="440">
                  <c:v>59.28</c:v>
                </c:pt>
                <c:pt idx="441">
                  <c:v>59.27</c:v>
                </c:pt>
                <c:pt idx="442">
                  <c:v>59.27</c:v>
                </c:pt>
                <c:pt idx="443">
                  <c:v>59.27</c:v>
                </c:pt>
                <c:pt idx="444">
                  <c:v>59.27</c:v>
                </c:pt>
                <c:pt idx="445">
                  <c:v>59.26</c:v>
                </c:pt>
                <c:pt idx="446">
                  <c:v>59.26</c:v>
                </c:pt>
                <c:pt idx="447">
                  <c:v>59.24</c:v>
                </c:pt>
                <c:pt idx="448">
                  <c:v>59.21</c:v>
                </c:pt>
                <c:pt idx="449">
                  <c:v>59.18</c:v>
                </c:pt>
                <c:pt idx="450">
                  <c:v>59.15</c:v>
                </c:pt>
                <c:pt idx="451">
                  <c:v>59.12</c:v>
                </c:pt>
                <c:pt idx="452">
                  <c:v>59.11</c:v>
                </c:pt>
                <c:pt idx="453">
                  <c:v>59.09</c:v>
                </c:pt>
                <c:pt idx="454">
                  <c:v>59.07</c:v>
                </c:pt>
                <c:pt idx="455">
                  <c:v>59.05</c:v>
                </c:pt>
                <c:pt idx="456">
                  <c:v>59.03</c:v>
                </c:pt>
                <c:pt idx="457">
                  <c:v>58.99</c:v>
                </c:pt>
                <c:pt idx="458">
                  <c:v>58.95</c:v>
                </c:pt>
                <c:pt idx="459">
                  <c:v>58.91</c:v>
                </c:pt>
                <c:pt idx="460">
                  <c:v>58.87</c:v>
                </c:pt>
                <c:pt idx="461">
                  <c:v>58.82</c:v>
                </c:pt>
                <c:pt idx="462">
                  <c:v>58.79</c:v>
                </c:pt>
                <c:pt idx="463">
                  <c:v>58.77</c:v>
                </c:pt>
                <c:pt idx="464">
                  <c:v>58.76</c:v>
                </c:pt>
                <c:pt idx="465">
                  <c:v>58.74</c:v>
                </c:pt>
                <c:pt idx="466">
                  <c:v>58.74</c:v>
                </c:pt>
                <c:pt idx="467">
                  <c:v>58.74</c:v>
                </c:pt>
                <c:pt idx="468">
                  <c:v>58.73</c:v>
                </c:pt>
                <c:pt idx="469">
                  <c:v>58.71</c:v>
                </c:pt>
                <c:pt idx="470">
                  <c:v>58.69</c:v>
                </c:pt>
                <c:pt idx="471">
                  <c:v>58.66</c:v>
                </c:pt>
                <c:pt idx="472">
                  <c:v>58.64</c:v>
                </c:pt>
                <c:pt idx="473">
                  <c:v>58.62</c:v>
                </c:pt>
                <c:pt idx="474">
                  <c:v>58.6</c:v>
                </c:pt>
                <c:pt idx="475">
                  <c:v>58.58</c:v>
                </c:pt>
                <c:pt idx="476">
                  <c:v>58.55</c:v>
                </c:pt>
                <c:pt idx="477">
                  <c:v>58.53</c:v>
                </c:pt>
                <c:pt idx="478">
                  <c:v>58.49</c:v>
                </c:pt>
                <c:pt idx="479">
                  <c:v>58.44</c:v>
                </c:pt>
                <c:pt idx="480">
                  <c:v>58.38</c:v>
                </c:pt>
                <c:pt idx="481">
                  <c:v>58.34</c:v>
                </c:pt>
                <c:pt idx="482">
                  <c:v>58.3</c:v>
                </c:pt>
                <c:pt idx="483">
                  <c:v>58.27</c:v>
                </c:pt>
                <c:pt idx="484">
                  <c:v>58.25</c:v>
                </c:pt>
                <c:pt idx="485">
                  <c:v>58.24</c:v>
                </c:pt>
                <c:pt idx="486">
                  <c:v>58.23</c:v>
                </c:pt>
                <c:pt idx="487">
                  <c:v>58.21</c:v>
                </c:pt>
                <c:pt idx="488">
                  <c:v>58.18</c:v>
                </c:pt>
                <c:pt idx="489">
                  <c:v>58.16</c:v>
                </c:pt>
                <c:pt idx="490">
                  <c:v>58.13</c:v>
                </c:pt>
                <c:pt idx="491">
                  <c:v>58.1</c:v>
                </c:pt>
                <c:pt idx="492">
                  <c:v>58.08</c:v>
                </c:pt>
                <c:pt idx="493">
                  <c:v>58.07</c:v>
                </c:pt>
                <c:pt idx="494">
                  <c:v>58.06</c:v>
                </c:pt>
                <c:pt idx="495">
                  <c:v>58.06</c:v>
                </c:pt>
                <c:pt idx="496">
                  <c:v>58.05</c:v>
                </c:pt>
                <c:pt idx="497">
                  <c:v>58.05</c:v>
                </c:pt>
                <c:pt idx="498">
                  <c:v>58.05</c:v>
                </c:pt>
                <c:pt idx="499">
                  <c:v>58.05</c:v>
                </c:pt>
                <c:pt idx="500">
                  <c:v>58.05</c:v>
                </c:pt>
                <c:pt idx="501">
                  <c:v>58.04</c:v>
                </c:pt>
                <c:pt idx="502">
                  <c:v>58.02</c:v>
                </c:pt>
                <c:pt idx="503">
                  <c:v>58</c:v>
                </c:pt>
                <c:pt idx="504">
                  <c:v>57.97</c:v>
                </c:pt>
                <c:pt idx="505">
                  <c:v>57.94</c:v>
                </c:pt>
                <c:pt idx="506">
                  <c:v>57.91</c:v>
                </c:pt>
                <c:pt idx="507">
                  <c:v>57.89</c:v>
                </c:pt>
                <c:pt idx="508">
                  <c:v>57.87</c:v>
                </c:pt>
                <c:pt idx="509">
                  <c:v>57.84</c:v>
                </c:pt>
                <c:pt idx="510">
                  <c:v>57.81</c:v>
                </c:pt>
                <c:pt idx="511">
                  <c:v>57.78</c:v>
                </c:pt>
                <c:pt idx="512">
                  <c:v>57.75</c:v>
                </c:pt>
                <c:pt idx="513">
                  <c:v>57.73</c:v>
                </c:pt>
                <c:pt idx="514">
                  <c:v>57.72</c:v>
                </c:pt>
                <c:pt idx="515">
                  <c:v>57.71</c:v>
                </c:pt>
                <c:pt idx="516">
                  <c:v>57.7</c:v>
                </c:pt>
                <c:pt idx="517">
                  <c:v>57.68</c:v>
                </c:pt>
                <c:pt idx="518">
                  <c:v>57.66</c:v>
                </c:pt>
                <c:pt idx="519">
                  <c:v>57.64</c:v>
                </c:pt>
                <c:pt idx="520">
                  <c:v>57.61</c:v>
                </c:pt>
                <c:pt idx="521">
                  <c:v>57.57</c:v>
                </c:pt>
                <c:pt idx="522">
                  <c:v>57.53</c:v>
                </c:pt>
                <c:pt idx="523">
                  <c:v>57.49</c:v>
                </c:pt>
                <c:pt idx="524">
                  <c:v>57.45</c:v>
                </c:pt>
                <c:pt idx="525">
                  <c:v>57.42</c:v>
                </c:pt>
                <c:pt idx="526">
                  <c:v>57.41</c:v>
                </c:pt>
                <c:pt idx="527">
                  <c:v>57.39</c:v>
                </c:pt>
                <c:pt idx="528">
                  <c:v>57.39</c:v>
                </c:pt>
                <c:pt idx="529">
                  <c:v>57.37</c:v>
                </c:pt>
                <c:pt idx="530">
                  <c:v>57.35</c:v>
                </c:pt>
                <c:pt idx="531">
                  <c:v>57.33</c:v>
                </c:pt>
                <c:pt idx="532">
                  <c:v>57.31</c:v>
                </c:pt>
                <c:pt idx="533">
                  <c:v>57.29</c:v>
                </c:pt>
                <c:pt idx="534">
                  <c:v>57.27</c:v>
                </c:pt>
                <c:pt idx="535">
                  <c:v>57.25</c:v>
                </c:pt>
                <c:pt idx="536">
                  <c:v>57.24</c:v>
                </c:pt>
                <c:pt idx="537">
                  <c:v>57.22</c:v>
                </c:pt>
                <c:pt idx="538">
                  <c:v>57.21</c:v>
                </c:pt>
                <c:pt idx="539">
                  <c:v>57.21</c:v>
                </c:pt>
                <c:pt idx="540">
                  <c:v>57.21</c:v>
                </c:pt>
                <c:pt idx="541">
                  <c:v>57.21</c:v>
                </c:pt>
                <c:pt idx="542">
                  <c:v>57.21</c:v>
                </c:pt>
                <c:pt idx="543">
                  <c:v>57.21</c:v>
                </c:pt>
                <c:pt idx="544">
                  <c:v>57.2</c:v>
                </c:pt>
                <c:pt idx="545">
                  <c:v>57.19</c:v>
                </c:pt>
                <c:pt idx="546">
                  <c:v>57.18</c:v>
                </c:pt>
                <c:pt idx="547">
                  <c:v>57.17</c:v>
                </c:pt>
                <c:pt idx="548">
                  <c:v>57.15</c:v>
                </c:pt>
                <c:pt idx="549">
                  <c:v>57.13</c:v>
                </c:pt>
                <c:pt idx="550">
                  <c:v>57.1</c:v>
                </c:pt>
                <c:pt idx="551">
                  <c:v>57.08</c:v>
                </c:pt>
                <c:pt idx="552">
                  <c:v>57.04</c:v>
                </c:pt>
                <c:pt idx="553">
                  <c:v>57.01</c:v>
                </c:pt>
                <c:pt idx="554">
                  <c:v>57</c:v>
                </c:pt>
                <c:pt idx="555">
                  <c:v>56.98</c:v>
                </c:pt>
                <c:pt idx="556">
                  <c:v>56.96</c:v>
                </c:pt>
                <c:pt idx="557">
                  <c:v>56.94</c:v>
                </c:pt>
                <c:pt idx="558">
                  <c:v>56.92</c:v>
                </c:pt>
                <c:pt idx="559">
                  <c:v>56.9</c:v>
                </c:pt>
                <c:pt idx="560">
                  <c:v>56.89</c:v>
                </c:pt>
                <c:pt idx="561">
                  <c:v>56.88</c:v>
                </c:pt>
                <c:pt idx="562">
                  <c:v>56.87</c:v>
                </c:pt>
                <c:pt idx="563">
                  <c:v>56.87</c:v>
                </c:pt>
                <c:pt idx="564">
                  <c:v>56.86</c:v>
                </c:pt>
                <c:pt idx="565">
                  <c:v>56.85</c:v>
                </c:pt>
                <c:pt idx="566">
                  <c:v>56.84</c:v>
                </c:pt>
                <c:pt idx="567">
                  <c:v>56.81</c:v>
                </c:pt>
                <c:pt idx="568">
                  <c:v>56.79</c:v>
                </c:pt>
                <c:pt idx="569">
                  <c:v>56.77</c:v>
                </c:pt>
                <c:pt idx="570">
                  <c:v>56.75</c:v>
                </c:pt>
                <c:pt idx="571">
                  <c:v>56.73</c:v>
                </c:pt>
                <c:pt idx="572">
                  <c:v>56.72</c:v>
                </c:pt>
                <c:pt idx="573">
                  <c:v>56.72</c:v>
                </c:pt>
                <c:pt idx="574">
                  <c:v>56.71</c:v>
                </c:pt>
                <c:pt idx="575">
                  <c:v>56.71</c:v>
                </c:pt>
                <c:pt idx="576">
                  <c:v>56.71</c:v>
                </c:pt>
                <c:pt idx="577">
                  <c:v>56.71</c:v>
                </c:pt>
                <c:pt idx="578">
                  <c:v>56.71</c:v>
                </c:pt>
                <c:pt idx="579">
                  <c:v>56.71</c:v>
                </c:pt>
                <c:pt idx="580">
                  <c:v>56.7</c:v>
                </c:pt>
                <c:pt idx="581">
                  <c:v>56.7</c:v>
                </c:pt>
                <c:pt idx="582">
                  <c:v>56.69</c:v>
                </c:pt>
                <c:pt idx="583">
                  <c:v>56.68</c:v>
                </c:pt>
                <c:pt idx="584">
                  <c:v>56.67</c:v>
                </c:pt>
                <c:pt idx="585">
                  <c:v>56.64</c:v>
                </c:pt>
                <c:pt idx="586">
                  <c:v>56.62</c:v>
                </c:pt>
                <c:pt idx="587">
                  <c:v>56.59</c:v>
                </c:pt>
                <c:pt idx="588">
                  <c:v>56.57</c:v>
                </c:pt>
                <c:pt idx="589">
                  <c:v>56.55</c:v>
                </c:pt>
                <c:pt idx="590">
                  <c:v>56.55</c:v>
                </c:pt>
                <c:pt idx="591">
                  <c:v>56.54</c:v>
                </c:pt>
                <c:pt idx="592">
                  <c:v>56.54</c:v>
                </c:pt>
                <c:pt idx="593">
                  <c:v>56.53</c:v>
                </c:pt>
                <c:pt idx="594">
                  <c:v>56.52</c:v>
                </c:pt>
                <c:pt idx="595">
                  <c:v>56.51</c:v>
                </c:pt>
                <c:pt idx="596">
                  <c:v>56.49</c:v>
                </c:pt>
                <c:pt idx="597">
                  <c:v>56.47</c:v>
                </c:pt>
                <c:pt idx="598">
                  <c:v>56.45</c:v>
                </c:pt>
                <c:pt idx="599">
                  <c:v>56.43</c:v>
                </c:pt>
                <c:pt idx="600">
                  <c:v>56.41</c:v>
                </c:pt>
                <c:pt idx="601">
                  <c:v>56.4</c:v>
                </c:pt>
                <c:pt idx="602">
                  <c:v>56.39</c:v>
                </c:pt>
                <c:pt idx="603">
                  <c:v>56.39</c:v>
                </c:pt>
                <c:pt idx="604">
                  <c:v>56.38</c:v>
                </c:pt>
                <c:pt idx="605">
                  <c:v>56.38</c:v>
                </c:pt>
                <c:pt idx="606">
                  <c:v>56.37</c:v>
                </c:pt>
                <c:pt idx="607">
                  <c:v>56.37</c:v>
                </c:pt>
                <c:pt idx="608">
                  <c:v>56.35</c:v>
                </c:pt>
                <c:pt idx="609">
                  <c:v>56.33</c:v>
                </c:pt>
                <c:pt idx="610">
                  <c:v>56.32</c:v>
                </c:pt>
                <c:pt idx="611">
                  <c:v>56.3</c:v>
                </c:pt>
                <c:pt idx="612">
                  <c:v>56.27</c:v>
                </c:pt>
                <c:pt idx="613">
                  <c:v>56.25</c:v>
                </c:pt>
                <c:pt idx="614">
                  <c:v>56.24</c:v>
                </c:pt>
                <c:pt idx="615">
                  <c:v>56.22</c:v>
                </c:pt>
                <c:pt idx="616">
                  <c:v>56.21</c:v>
                </c:pt>
                <c:pt idx="617">
                  <c:v>56.19</c:v>
                </c:pt>
                <c:pt idx="618">
                  <c:v>56.18</c:v>
                </c:pt>
                <c:pt idx="619">
                  <c:v>56.17</c:v>
                </c:pt>
                <c:pt idx="620">
                  <c:v>56.15</c:v>
                </c:pt>
                <c:pt idx="621">
                  <c:v>56.12</c:v>
                </c:pt>
                <c:pt idx="622">
                  <c:v>56.1</c:v>
                </c:pt>
                <c:pt idx="623">
                  <c:v>56.09</c:v>
                </c:pt>
                <c:pt idx="624">
                  <c:v>56.08</c:v>
                </c:pt>
                <c:pt idx="625">
                  <c:v>56.07</c:v>
                </c:pt>
                <c:pt idx="626">
                  <c:v>56.06</c:v>
                </c:pt>
                <c:pt idx="627">
                  <c:v>56.06</c:v>
                </c:pt>
                <c:pt idx="628">
                  <c:v>56.06</c:v>
                </c:pt>
                <c:pt idx="629">
                  <c:v>56.06</c:v>
                </c:pt>
                <c:pt idx="630">
                  <c:v>56.06</c:v>
                </c:pt>
                <c:pt idx="631">
                  <c:v>56.06</c:v>
                </c:pt>
                <c:pt idx="632">
                  <c:v>56.06</c:v>
                </c:pt>
                <c:pt idx="633">
                  <c:v>56.06</c:v>
                </c:pt>
                <c:pt idx="634">
                  <c:v>56.06</c:v>
                </c:pt>
                <c:pt idx="635">
                  <c:v>56.06</c:v>
                </c:pt>
                <c:pt idx="636">
                  <c:v>56.05</c:v>
                </c:pt>
                <c:pt idx="637">
                  <c:v>56.04</c:v>
                </c:pt>
                <c:pt idx="638">
                  <c:v>56.04</c:v>
                </c:pt>
                <c:pt idx="639">
                  <c:v>56.02</c:v>
                </c:pt>
                <c:pt idx="640">
                  <c:v>56.01</c:v>
                </c:pt>
                <c:pt idx="641">
                  <c:v>56</c:v>
                </c:pt>
                <c:pt idx="642">
                  <c:v>55.98</c:v>
                </c:pt>
                <c:pt idx="643">
                  <c:v>55.97</c:v>
                </c:pt>
                <c:pt idx="644">
                  <c:v>55.95</c:v>
                </c:pt>
                <c:pt idx="645">
                  <c:v>55.93</c:v>
                </c:pt>
                <c:pt idx="646">
                  <c:v>55.92</c:v>
                </c:pt>
                <c:pt idx="647">
                  <c:v>55.91</c:v>
                </c:pt>
                <c:pt idx="648">
                  <c:v>55.9</c:v>
                </c:pt>
                <c:pt idx="649">
                  <c:v>55.9</c:v>
                </c:pt>
                <c:pt idx="650">
                  <c:v>55.89</c:v>
                </c:pt>
                <c:pt idx="651">
                  <c:v>55.89</c:v>
                </c:pt>
                <c:pt idx="652">
                  <c:v>55.88</c:v>
                </c:pt>
                <c:pt idx="653">
                  <c:v>55.86</c:v>
                </c:pt>
                <c:pt idx="654">
                  <c:v>55.84</c:v>
                </c:pt>
                <c:pt idx="655">
                  <c:v>55.82</c:v>
                </c:pt>
                <c:pt idx="656">
                  <c:v>55.8</c:v>
                </c:pt>
                <c:pt idx="657">
                  <c:v>55.79</c:v>
                </c:pt>
                <c:pt idx="658">
                  <c:v>55.78</c:v>
                </c:pt>
                <c:pt idx="659">
                  <c:v>55.77</c:v>
                </c:pt>
                <c:pt idx="660">
                  <c:v>55.76</c:v>
                </c:pt>
                <c:pt idx="661">
                  <c:v>55.73</c:v>
                </c:pt>
                <c:pt idx="662">
                  <c:v>55.71</c:v>
                </c:pt>
                <c:pt idx="663">
                  <c:v>55.69</c:v>
                </c:pt>
                <c:pt idx="664">
                  <c:v>55.66</c:v>
                </c:pt>
                <c:pt idx="665">
                  <c:v>55.63</c:v>
                </c:pt>
                <c:pt idx="666">
                  <c:v>55.62</c:v>
                </c:pt>
                <c:pt idx="667">
                  <c:v>55.61</c:v>
                </c:pt>
                <c:pt idx="668">
                  <c:v>55.6</c:v>
                </c:pt>
                <c:pt idx="669">
                  <c:v>55.6</c:v>
                </c:pt>
                <c:pt idx="670">
                  <c:v>55.59</c:v>
                </c:pt>
                <c:pt idx="671">
                  <c:v>55.58</c:v>
                </c:pt>
                <c:pt idx="672">
                  <c:v>55.58</c:v>
                </c:pt>
                <c:pt idx="673">
                  <c:v>55.58</c:v>
                </c:pt>
                <c:pt idx="674">
                  <c:v>55.58</c:v>
                </c:pt>
                <c:pt idx="675">
                  <c:v>55.58</c:v>
                </c:pt>
                <c:pt idx="676">
                  <c:v>55.58</c:v>
                </c:pt>
                <c:pt idx="677">
                  <c:v>55.58</c:v>
                </c:pt>
                <c:pt idx="678">
                  <c:v>55.57</c:v>
                </c:pt>
                <c:pt idx="679">
                  <c:v>55.56</c:v>
                </c:pt>
                <c:pt idx="680">
                  <c:v>55.55</c:v>
                </c:pt>
                <c:pt idx="681">
                  <c:v>55.54</c:v>
                </c:pt>
                <c:pt idx="682">
                  <c:v>55.52</c:v>
                </c:pt>
                <c:pt idx="683">
                  <c:v>55.5</c:v>
                </c:pt>
                <c:pt idx="684">
                  <c:v>55.49</c:v>
                </c:pt>
                <c:pt idx="685">
                  <c:v>55.48</c:v>
                </c:pt>
                <c:pt idx="686">
                  <c:v>55.46</c:v>
                </c:pt>
                <c:pt idx="687">
                  <c:v>55.44</c:v>
                </c:pt>
                <c:pt idx="688">
                  <c:v>55.43</c:v>
                </c:pt>
                <c:pt idx="689">
                  <c:v>55.42</c:v>
                </c:pt>
                <c:pt idx="690">
                  <c:v>55.4</c:v>
                </c:pt>
                <c:pt idx="691">
                  <c:v>55.39</c:v>
                </c:pt>
                <c:pt idx="692">
                  <c:v>55.37</c:v>
                </c:pt>
                <c:pt idx="693">
                  <c:v>55.36</c:v>
                </c:pt>
                <c:pt idx="694">
                  <c:v>55.35</c:v>
                </c:pt>
                <c:pt idx="695">
                  <c:v>55.33</c:v>
                </c:pt>
                <c:pt idx="696">
                  <c:v>55.31</c:v>
                </c:pt>
                <c:pt idx="697">
                  <c:v>55.3</c:v>
                </c:pt>
                <c:pt idx="698">
                  <c:v>55.29</c:v>
                </c:pt>
                <c:pt idx="699">
                  <c:v>55.29</c:v>
                </c:pt>
                <c:pt idx="700">
                  <c:v>55.27</c:v>
                </c:pt>
                <c:pt idx="701">
                  <c:v>55.27</c:v>
                </c:pt>
                <c:pt idx="702">
                  <c:v>55.27</c:v>
                </c:pt>
                <c:pt idx="703">
                  <c:v>55.26</c:v>
                </c:pt>
                <c:pt idx="704">
                  <c:v>55.26</c:v>
                </c:pt>
                <c:pt idx="705">
                  <c:v>55.26</c:v>
                </c:pt>
                <c:pt idx="706">
                  <c:v>55.26</c:v>
                </c:pt>
                <c:pt idx="707">
                  <c:v>55.26</c:v>
                </c:pt>
                <c:pt idx="708">
                  <c:v>55.26</c:v>
                </c:pt>
                <c:pt idx="709">
                  <c:v>55.26</c:v>
                </c:pt>
                <c:pt idx="710">
                  <c:v>55.26</c:v>
                </c:pt>
                <c:pt idx="711">
                  <c:v>55.26</c:v>
                </c:pt>
                <c:pt idx="712">
                  <c:v>55.26</c:v>
                </c:pt>
                <c:pt idx="713">
                  <c:v>55.26</c:v>
                </c:pt>
                <c:pt idx="714">
                  <c:v>55.26</c:v>
                </c:pt>
                <c:pt idx="715">
                  <c:v>55.26</c:v>
                </c:pt>
                <c:pt idx="716">
                  <c:v>55.26</c:v>
                </c:pt>
                <c:pt idx="717">
                  <c:v>55.26</c:v>
                </c:pt>
                <c:pt idx="718">
                  <c:v>55.26</c:v>
                </c:pt>
                <c:pt idx="719">
                  <c:v>55.26</c:v>
                </c:pt>
                <c:pt idx="720">
                  <c:v>55.26</c:v>
                </c:pt>
                <c:pt idx="721">
                  <c:v>55.26</c:v>
                </c:pt>
                <c:pt idx="722">
                  <c:v>55.26</c:v>
                </c:pt>
                <c:pt idx="723">
                  <c:v>55.26</c:v>
                </c:pt>
                <c:pt idx="724">
                  <c:v>55.26</c:v>
                </c:pt>
                <c:pt idx="725">
                  <c:v>55.26</c:v>
                </c:pt>
                <c:pt idx="726">
                  <c:v>55.25</c:v>
                </c:pt>
                <c:pt idx="727">
                  <c:v>55.25</c:v>
                </c:pt>
                <c:pt idx="728">
                  <c:v>55.25</c:v>
                </c:pt>
                <c:pt idx="729">
                  <c:v>55.24</c:v>
                </c:pt>
                <c:pt idx="730">
                  <c:v>55.24</c:v>
                </c:pt>
                <c:pt idx="731">
                  <c:v>55.24</c:v>
                </c:pt>
                <c:pt idx="732">
                  <c:v>55.23</c:v>
                </c:pt>
                <c:pt idx="733">
                  <c:v>55.22</c:v>
                </c:pt>
                <c:pt idx="734">
                  <c:v>55.21</c:v>
                </c:pt>
                <c:pt idx="735">
                  <c:v>55.2</c:v>
                </c:pt>
                <c:pt idx="736">
                  <c:v>55.18</c:v>
                </c:pt>
                <c:pt idx="737">
                  <c:v>55.16</c:v>
                </c:pt>
                <c:pt idx="738">
                  <c:v>55.15</c:v>
                </c:pt>
                <c:pt idx="739">
                  <c:v>55.14</c:v>
                </c:pt>
                <c:pt idx="740">
                  <c:v>55.12</c:v>
                </c:pt>
                <c:pt idx="741">
                  <c:v>55.12</c:v>
                </c:pt>
                <c:pt idx="742">
                  <c:v>55.11</c:v>
                </c:pt>
                <c:pt idx="743">
                  <c:v>55.11</c:v>
                </c:pt>
                <c:pt idx="744">
                  <c:v>55.1</c:v>
                </c:pt>
                <c:pt idx="745">
                  <c:v>55.1</c:v>
                </c:pt>
                <c:pt idx="746">
                  <c:v>55.1</c:v>
                </c:pt>
                <c:pt idx="747">
                  <c:v>55.1</c:v>
                </c:pt>
                <c:pt idx="748">
                  <c:v>55.1</c:v>
                </c:pt>
                <c:pt idx="749">
                  <c:v>55.1</c:v>
                </c:pt>
                <c:pt idx="750">
                  <c:v>55.1</c:v>
                </c:pt>
                <c:pt idx="751">
                  <c:v>55.09</c:v>
                </c:pt>
                <c:pt idx="752">
                  <c:v>55.09</c:v>
                </c:pt>
                <c:pt idx="753">
                  <c:v>55.07</c:v>
                </c:pt>
                <c:pt idx="754">
                  <c:v>55.06</c:v>
                </c:pt>
                <c:pt idx="755">
                  <c:v>55.05</c:v>
                </c:pt>
                <c:pt idx="756">
                  <c:v>55.05</c:v>
                </c:pt>
                <c:pt idx="757">
                  <c:v>55.04</c:v>
                </c:pt>
                <c:pt idx="758">
                  <c:v>55.03</c:v>
                </c:pt>
                <c:pt idx="759">
                  <c:v>55.02</c:v>
                </c:pt>
                <c:pt idx="760">
                  <c:v>55.01</c:v>
                </c:pt>
                <c:pt idx="761">
                  <c:v>55</c:v>
                </c:pt>
                <c:pt idx="762">
                  <c:v>54.99</c:v>
                </c:pt>
                <c:pt idx="763">
                  <c:v>54.98</c:v>
                </c:pt>
                <c:pt idx="764">
                  <c:v>54.96</c:v>
                </c:pt>
                <c:pt idx="765">
                  <c:v>54.95</c:v>
                </c:pt>
                <c:pt idx="766">
                  <c:v>54.92</c:v>
                </c:pt>
                <c:pt idx="767">
                  <c:v>54.91</c:v>
                </c:pt>
                <c:pt idx="768">
                  <c:v>54.89</c:v>
                </c:pt>
                <c:pt idx="769">
                  <c:v>54.88</c:v>
                </c:pt>
                <c:pt idx="770">
                  <c:v>54.87</c:v>
                </c:pt>
                <c:pt idx="771">
                  <c:v>54.85</c:v>
                </c:pt>
                <c:pt idx="772">
                  <c:v>54.85</c:v>
                </c:pt>
                <c:pt idx="773">
                  <c:v>54.85</c:v>
                </c:pt>
                <c:pt idx="774">
                  <c:v>54.84</c:v>
                </c:pt>
                <c:pt idx="775">
                  <c:v>54.83</c:v>
                </c:pt>
                <c:pt idx="776">
                  <c:v>54.82</c:v>
                </c:pt>
                <c:pt idx="777">
                  <c:v>54.82</c:v>
                </c:pt>
                <c:pt idx="778">
                  <c:v>54.81</c:v>
                </c:pt>
                <c:pt idx="779">
                  <c:v>54.8</c:v>
                </c:pt>
                <c:pt idx="780">
                  <c:v>54.79</c:v>
                </c:pt>
                <c:pt idx="781">
                  <c:v>54.79</c:v>
                </c:pt>
                <c:pt idx="782">
                  <c:v>54.79</c:v>
                </c:pt>
                <c:pt idx="783">
                  <c:v>54.79</c:v>
                </c:pt>
                <c:pt idx="784">
                  <c:v>54.79</c:v>
                </c:pt>
                <c:pt idx="785">
                  <c:v>54.78</c:v>
                </c:pt>
                <c:pt idx="786">
                  <c:v>54.78</c:v>
                </c:pt>
                <c:pt idx="787">
                  <c:v>54.78</c:v>
                </c:pt>
                <c:pt idx="788">
                  <c:v>54.77</c:v>
                </c:pt>
                <c:pt idx="789">
                  <c:v>54.77</c:v>
                </c:pt>
                <c:pt idx="790">
                  <c:v>54.77</c:v>
                </c:pt>
                <c:pt idx="791">
                  <c:v>54.77</c:v>
                </c:pt>
                <c:pt idx="792">
                  <c:v>54.77</c:v>
                </c:pt>
                <c:pt idx="793">
                  <c:v>54.77</c:v>
                </c:pt>
                <c:pt idx="794">
                  <c:v>54.77</c:v>
                </c:pt>
                <c:pt idx="795">
                  <c:v>54.76</c:v>
                </c:pt>
                <c:pt idx="796">
                  <c:v>54.76</c:v>
                </c:pt>
                <c:pt idx="797">
                  <c:v>54.76</c:v>
                </c:pt>
                <c:pt idx="798">
                  <c:v>54.76</c:v>
                </c:pt>
                <c:pt idx="799">
                  <c:v>54.76</c:v>
                </c:pt>
                <c:pt idx="800">
                  <c:v>54.75</c:v>
                </c:pt>
                <c:pt idx="801">
                  <c:v>54.75</c:v>
                </c:pt>
                <c:pt idx="802">
                  <c:v>54.74</c:v>
                </c:pt>
                <c:pt idx="803">
                  <c:v>54.73</c:v>
                </c:pt>
                <c:pt idx="804">
                  <c:v>54.73</c:v>
                </c:pt>
                <c:pt idx="805">
                  <c:v>54.72</c:v>
                </c:pt>
                <c:pt idx="806">
                  <c:v>54.72</c:v>
                </c:pt>
                <c:pt idx="807">
                  <c:v>54.71</c:v>
                </c:pt>
                <c:pt idx="808">
                  <c:v>54.71</c:v>
                </c:pt>
                <c:pt idx="809">
                  <c:v>54.71</c:v>
                </c:pt>
                <c:pt idx="810">
                  <c:v>54.71</c:v>
                </c:pt>
                <c:pt idx="811">
                  <c:v>54.71</c:v>
                </c:pt>
                <c:pt idx="812">
                  <c:v>54.71</c:v>
                </c:pt>
                <c:pt idx="813">
                  <c:v>54.7</c:v>
                </c:pt>
                <c:pt idx="814">
                  <c:v>54.7</c:v>
                </c:pt>
                <c:pt idx="815">
                  <c:v>54.7</c:v>
                </c:pt>
                <c:pt idx="816">
                  <c:v>54.69</c:v>
                </c:pt>
                <c:pt idx="817">
                  <c:v>54.69</c:v>
                </c:pt>
                <c:pt idx="818">
                  <c:v>54.68</c:v>
                </c:pt>
                <c:pt idx="819">
                  <c:v>54.68</c:v>
                </c:pt>
                <c:pt idx="820">
                  <c:v>54.68</c:v>
                </c:pt>
                <c:pt idx="821">
                  <c:v>54.67</c:v>
                </c:pt>
                <c:pt idx="822">
                  <c:v>54.67</c:v>
                </c:pt>
                <c:pt idx="823">
                  <c:v>54.67</c:v>
                </c:pt>
                <c:pt idx="824">
                  <c:v>54.67</c:v>
                </c:pt>
                <c:pt idx="825">
                  <c:v>54.67</c:v>
                </c:pt>
                <c:pt idx="826">
                  <c:v>54.67</c:v>
                </c:pt>
                <c:pt idx="827">
                  <c:v>54.67</c:v>
                </c:pt>
                <c:pt idx="828">
                  <c:v>54.67</c:v>
                </c:pt>
                <c:pt idx="829">
                  <c:v>54.67</c:v>
                </c:pt>
                <c:pt idx="830">
                  <c:v>54.67</c:v>
                </c:pt>
                <c:pt idx="831">
                  <c:v>54.67</c:v>
                </c:pt>
                <c:pt idx="832">
                  <c:v>54.67</c:v>
                </c:pt>
                <c:pt idx="833">
                  <c:v>54.67</c:v>
                </c:pt>
                <c:pt idx="834">
                  <c:v>54.67</c:v>
                </c:pt>
                <c:pt idx="835">
                  <c:v>54.67</c:v>
                </c:pt>
                <c:pt idx="836">
                  <c:v>54.67</c:v>
                </c:pt>
                <c:pt idx="837">
                  <c:v>54.67</c:v>
                </c:pt>
                <c:pt idx="838">
                  <c:v>54.67</c:v>
                </c:pt>
                <c:pt idx="839">
                  <c:v>54.67</c:v>
                </c:pt>
                <c:pt idx="840">
                  <c:v>54.67</c:v>
                </c:pt>
                <c:pt idx="841">
                  <c:v>54.67</c:v>
                </c:pt>
                <c:pt idx="842">
                  <c:v>54.67</c:v>
                </c:pt>
                <c:pt idx="843">
                  <c:v>54.67</c:v>
                </c:pt>
                <c:pt idx="844">
                  <c:v>54.67</c:v>
                </c:pt>
                <c:pt idx="845">
                  <c:v>54.67</c:v>
                </c:pt>
                <c:pt idx="846">
                  <c:v>54.67</c:v>
                </c:pt>
                <c:pt idx="847">
                  <c:v>54.67</c:v>
                </c:pt>
                <c:pt idx="848">
                  <c:v>54.67</c:v>
                </c:pt>
                <c:pt idx="849">
                  <c:v>54.67</c:v>
                </c:pt>
                <c:pt idx="850">
                  <c:v>54.67</c:v>
                </c:pt>
                <c:pt idx="851">
                  <c:v>54.67</c:v>
                </c:pt>
                <c:pt idx="852">
                  <c:v>54.67</c:v>
                </c:pt>
                <c:pt idx="853">
                  <c:v>54.67</c:v>
                </c:pt>
                <c:pt idx="854">
                  <c:v>54.67</c:v>
                </c:pt>
                <c:pt idx="855">
                  <c:v>54.67</c:v>
                </c:pt>
                <c:pt idx="856">
                  <c:v>54.66</c:v>
                </c:pt>
                <c:pt idx="857">
                  <c:v>54.66</c:v>
                </c:pt>
                <c:pt idx="858">
                  <c:v>54.66</c:v>
                </c:pt>
                <c:pt idx="859">
                  <c:v>54.66</c:v>
                </c:pt>
                <c:pt idx="860">
                  <c:v>54.66</c:v>
                </c:pt>
                <c:pt idx="861">
                  <c:v>54.65</c:v>
                </c:pt>
                <c:pt idx="862">
                  <c:v>54.65</c:v>
                </c:pt>
                <c:pt idx="863">
                  <c:v>54.65</c:v>
                </c:pt>
                <c:pt idx="864">
                  <c:v>54.65</c:v>
                </c:pt>
                <c:pt idx="865">
                  <c:v>54.65</c:v>
                </c:pt>
                <c:pt idx="866">
                  <c:v>54.65</c:v>
                </c:pt>
                <c:pt idx="867">
                  <c:v>54.65</c:v>
                </c:pt>
                <c:pt idx="868">
                  <c:v>54.65</c:v>
                </c:pt>
                <c:pt idx="869">
                  <c:v>54.65</c:v>
                </c:pt>
                <c:pt idx="870">
                  <c:v>54.64</c:v>
                </c:pt>
                <c:pt idx="871">
                  <c:v>54.64</c:v>
                </c:pt>
                <c:pt idx="872">
                  <c:v>54.64</c:v>
                </c:pt>
                <c:pt idx="873">
                  <c:v>54.63</c:v>
                </c:pt>
                <c:pt idx="874">
                  <c:v>54.63</c:v>
                </c:pt>
                <c:pt idx="875">
                  <c:v>54.63</c:v>
                </c:pt>
                <c:pt idx="876">
                  <c:v>54.63</c:v>
                </c:pt>
                <c:pt idx="877">
                  <c:v>54.63</c:v>
                </c:pt>
                <c:pt idx="878">
                  <c:v>54.63</c:v>
                </c:pt>
                <c:pt idx="879">
                  <c:v>54.63</c:v>
                </c:pt>
                <c:pt idx="880">
                  <c:v>54.63</c:v>
                </c:pt>
                <c:pt idx="881">
                  <c:v>54.63</c:v>
                </c:pt>
                <c:pt idx="882">
                  <c:v>54.63</c:v>
                </c:pt>
                <c:pt idx="883">
                  <c:v>54.63</c:v>
                </c:pt>
                <c:pt idx="884">
                  <c:v>54.63</c:v>
                </c:pt>
                <c:pt idx="885">
                  <c:v>54.63</c:v>
                </c:pt>
                <c:pt idx="886">
                  <c:v>54.63</c:v>
                </c:pt>
                <c:pt idx="887">
                  <c:v>54.63</c:v>
                </c:pt>
                <c:pt idx="888">
                  <c:v>54.63</c:v>
                </c:pt>
                <c:pt idx="889">
                  <c:v>54.63</c:v>
                </c:pt>
                <c:pt idx="890">
                  <c:v>54.63</c:v>
                </c:pt>
                <c:pt idx="891">
                  <c:v>54.63</c:v>
                </c:pt>
                <c:pt idx="892">
                  <c:v>54.63</c:v>
                </c:pt>
                <c:pt idx="893">
                  <c:v>54.63</c:v>
                </c:pt>
                <c:pt idx="894">
                  <c:v>54.63</c:v>
                </c:pt>
                <c:pt idx="895">
                  <c:v>54.63</c:v>
                </c:pt>
                <c:pt idx="896">
                  <c:v>54.63</c:v>
                </c:pt>
                <c:pt idx="897">
                  <c:v>54.63</c:v>
                </c:pt>
                <c:pt idx="898">
                  <c:v>54.63</c:v>
                </c:pt>
                <c:pt idx="899">
                  <c:v>54.63</c:v>
                </c:pt>
                <c:pt idx="900">
                  <c:v>54.63</c:v>
                </c:pt>
                <c:pt idx="901">
                  <c:v>54.63</c:v>
                </c:pt>
                <c:pt idx="902">
                  <c:v>54.62</c:v>
                </c:pt>
                <c:pt idx="903">
                  <c:v>54.62</c:v>
                </c:pt>
                <c:pt idx="904">
                  <c:v>54.61</c:v>
                </c:pt>
                <c:pt idx="905">
                  <c:v>54.6</c:v>
                </c:pt>
                <c:pt idx="906">
                  <c:v>54.59</c:v>
                </c:pt>
                <c:pt idx="907">
                  <c:v>54.58</c:v>
                </c:pt>
                <c:pt idx="908">
                  <c:v>54.57</c:v>
                </c:pt>
                <c:pt idx="909">
                  <c:v>54.57</c:v>
                </c:pt>
                <c:pt idx="910">
                  <c:v>54.56</c:v>
                </c:pt>
                <c:pt idx="911">
                  <c:v>54.55</c:v>
                </c:pt>
                <c:pt idx="912">
                  <c:v>54.54</c:v>
                </c:pt>
                <c:pt idx="913">
                  <c:v>54.52</c:v>
                </c:pt>
                <c:pt idx="914">
                  <c:v>54.51</c:v>
                </c:pt>
                <c:pt idx="915">
                  <c:v>54.5</c:v>
                </c:pt>
                <c:pt idx="916">
                  <c:v>54.49</c:v>
                </c:pt>
                <c:pt idx="917">
                  <c:v>54.47</c:v>
                </c:pt>
                <c:pt idx="918">
                  <c:v>54.47</c:v>
                </c:pt>
                <c:pt idx="919">
                  <c:v>54.46</c:v>
                </c:pt>
                <c:pt idx="920">
                  <c:v>54.46</c:v>
                </c:pt>
                <c:pt idx="921">
                  <c:v>54.46</c:v>
                </c:pt>
                <c:pt idx="922">
                  <c:v>54.46</c:v>
                </c:pt>
                <c:pt idx="923">
                  <c:v>54.45</c:v>
                </c:pt>
                <c:pt idx="924">
                  <c:v>54.45</c:v>
                </c:pt>
                <c:pt idx="925">
                  <c:v>54.45</c:v>
                </c:pt>
                <c:pt idx="926">
                  <c:v>54.44</c:v>
                </c:pt>
                <c:pt idx="927">
                  <c:v>54.44</c:v>
                </c:pt>
                <c:pt idx="928">
                  <c:v>54.43</c:v>
                </c:pt>
                <c:pt idx="929">
                  <c:v>54.42</c:v>
                </c:pt>
                <c:pt idx="930">
                  <c:v>54.42</c:v>
                </c:pt>
                <c:pt idx="931">
                  <c:v>54.42</c:v>
                </c:pt>
                <c:pt idx="932">
                  <c:v>54.42</c:v>
                </c:pt>
                <c:pt idx="933">
                  <c:v>54.41</c:v>
                </c:pt>
                <c:pt idx="934">
                  <c:v>54.41</c:v>
                </c:pt>
                <c:pt idx="935">
                  <c:v>54.41</c:v>
                </c:pt>
                <c:pt idx="936">
                  <c:v>54.4</c:v>
                </c:pt>
                <c:pt idx="937">
                  <c:v>54.4</c:v>
                </c:pt>
                <c:pt idx="938">
                  <c:v>54.39</c:v>
                </c:pt>
                <c:pt idx="939">
                  <c:v>54.39</c:v>
                </c:pt>
                <c:pt idx="940">
                  <c:v>54.39</c:v>
                </c:pt>
                <c:pt idx="941">
                  <c:v>54.39</c:v>
                </c:pt>
                <c:pt idx="942">
                  <c:v>54.38</c:v>
                </c:pt>
                <c:pt idx="943">
                  <c:v>54.38</c:v>
                </c:pt>
                <c:pt idx="944">
                  <c:v>54.38</c:v>
                </c:pt>
                <c:pt idx="945">
                  <c:v>54.37</c:v>
                </c:pt>
                <c:pt idx="946">
                  <c:v>54.37</c:v>
                </c:pt>
                <c:pt idx="947">
                  <c:v>54.36</c:v>
                </c:pt>
                <c:pt idx="948">
                  <c:v>54.36</c:v>
                </c:pt>
                <c:pt idx="949">
                  <c:v>54.35</c:v>
                </c:pt>
                <c:pt idx="950">
                  <c:v>54.35</c:v>
                </c:pt>
                <c:pt idx="951">
                  <c:v>54.36</c:v>
                </c:pt>
                <c:pt idx="952">
                  <c:v>54.35</c:v>
                </c:pt>
                <c:pt idx="953">
                  <c:v>54.35</c:v>
                </c:pt>
                <c:pt idx="954">
                  <c:v>54.35</c:v>
                </c:pt>
                <c:pt idx="955">
                  <c:v>54.35</c:v>
                </c:pt>
                <c:pt idx="956">
                  <c:v>54.35</c:v>
                </c:pt>
                <c:pt idx="957">
                  <c:v>54.35</c:v>
                </c:pt>
                <c:pt idx="958">
                  <c:v>54.35</c:v>
                </c:pt>
                <c:pt idx="959">
                  <c:v>54.35</c:v>
                </c:pt>
                <c:pt idx="960">
                  <c:v>54.34</c:v>
                </c:pt>
                <c:pt idx="961">
                  <c:v>54.34</c:v>
                </c:pt>
                <c:pt idx="962">
                  <c:v>54.34</c:v>
                </c:pt>
                <c:pt idx="963">
                  <c:v>54.34</c:v>
                </c:pt>
                <c:pt idx="964">
                  <c:v>54.34</c:v>
                </c:pt>
                <c:pt idx="965">
                  <c:v>54.35</c:v>
                </c:pt>
                <c:pt idx="966">
                  <c:v>54.35</c:v>
                </c:pt>
                <c:pt idx="967">
                  <c:v>54.35</c:v>
                </c:pt>
                <c:pt idx="968">
                  <c:v>54.34</c:v>
                </c:pt>
                <c:pt idx="969">
                  <c:v>54.34</c:v>
                </c:pt>
                <c:pt idx="970">
                  <c:v>54.34</c:v>
                </c:pt>
                <c:pt idx="971">
                  <c:v>54.34</c:v>
                </c:pt>
                <c:pt idx="972">
                  <c:v>54.34</c:v>
                </c:pt>
                <c:pt idx="973">
                  <c:v>54.34</c:v>
                </c:pt>
                <c:pt idx="974">
                  <c:v>54.34</c:v>
                </c:pt>
                <c:pt idx="975">
                  <c:v>54.34</c:v>
                </c:pt>
                <c:pt idx="976">
                  <c:v>54.34</c:v>
                </c:pt>
                <c:pt idx="977">
                  <c:v>54.34</c:v>
                </c:pt>
                <c:pt idx="978">
                  <c:v>54.34</c:v>
                </c:pt>
                <c:pt idx="979">
                  <c:v>54.34</c:v>
                </c:pt>
                <c:pt idx="980">
                  <c:v>54.34</c:v>
                </c:pt>
                <c:pt idx="981">
                  <c:v>54.34</c:v>
                </c:pt>
                <c:pt idx="982">
                  <c:v>54.35</c:v>
                </c:pt>
                <c:pt idx="983">
                  <c:v>54.35</c:v>
                </c:pt>
                <c:pt idx="984">
                  <c:v>54.35</c:v>
                </c:pt>
                <c:pt idx="985">
                  <c:v>54.34</c:v>
                </c:pt>
                <c:pt idx="986">
                  <c:v>54.34</c:v>
                </c:pt>
                <c:pt idx="987">
                  <c:v>54.34</c:v>
                </c:pt>
                <c:pt idx="988">
                  <c:v>54.34</c:v>
                </c:pt>
                <c:pt idx="989">
                  <c:v>54.34</c:v>
                </c:pt>
                <c:pt idx="990">
                  <c:v>54.34</c:v>
                </c:pt>
                <c:pt idx="991">
                  <c:v>54.34</c:v>
                </c:pt>
                <c:pt idx="992">
                  <c:v>54.34</c:v>
                </c:pt>
                <c:pt idx="993">
                  <c:v>54.35</c:v>
                </c:pt>
                <c:pt idx="994">
                  <c:v>54.36</c:v>
                </c:pt>
                <c:pt idx="995">
                  <c:v>54.37</c:v>
                </c:pt>
                <c:pt idx="996">
                  <c:v>54.37</c:v>
                </c:pt>
                <c:pt idx="997">
                  <c:v>54.38</c:v>
                </c:pt>
                <c:pt idx="998">
                  <c:v>54.38</c:v>
                </c:pt>
                <c:pt idx="999">
                  <c:v>54.39</c:v>
                </c:pt>
                <c:pt idx="1000">
                  <c:v>54.39</c:v>
                </c:pt>
                <c:pt idx="1001">
                  <c:v>54.39</c:v>
                </c:pt>
                <c:pt idx="1002">
                  <c:v>54.39</c:v>
                </c:pt>
                <c:pt idx="1003">
                  <c:v>54.4</c:v>
                </c:pt>
                <c:pt idx="1004">
                  <c:v>54.41</c:v>
                </c:pt>
                <c:pt idx="1005">
                  <c:v>54.41</c:v>
                </c:pt>
                <c:pt idx="1006">
                  <c:v>54.41</c:v>
                </c:pt>
                <c:pt idx="1007">
                  <c:v>54.41</c:v>
                </c:pt>
                <c:pt idx="1008">
                  <c:v>54.42</c:v>
                </c:pt>
                <c:pt idx="1009">
                  <c:v>54.42</c:v>
                </c:pt>
                <c:pt idx="1010">
                  <c:v>54.42</c:v>
                </c:pt>
                <c:pt idx="1011">
                  <c:v>54.42</c:v>
                </c:pt>
                <c:pt idx="1012">
                  <c:v>54.42</c:v>
                </c:pt>
                <c:pt idx="1013">
                  <c:v>54.42</c:v>
                </c:pt>
                <c:pt idx="1014">
                  <c:v>54.42</c:v>
                </c:pt>
                <c:pt idx="1015">
                  <c:v>54.43</c:v>
                </c:pt>
                <c:pt idx="1016">
                  <c:v>54.44</c:v>
                </c:pt>
                <c:pt idx="1017">
                  <c:v>54.45</c:v>
                </c:pt>
                <c:pt idx="1018">
                  <c:v>54.46</c:v>
                </c:pt>
                <c:pt idx="1019">
                  <c:v>54.46</c:v>
                </c:pt>
                <c:pt idx="1020">
                  <c:v>54.47</c:v>
                </c:pt>
                <c:pt idx="1021">
                  <c:v>54.47</c:v>
                </c:pt>
                <c:pt idx="1022">
                  <c:v>54.48</c:v>
                </c:pt>
                <c:pt idx="1023">
                  <c:v>54.49</c:v>
                </c:pt>
                <c:pt idx="1024">
                  <c:v>54.49</c:v>
                </c:pt>
                <c:pt idx="1025">
                  <c:v>54.49</c:v>
                </c:pt>
                <c:pt idx="1026">
                  <c:v>54.5</c:v>
                </c:pt>
                <c:pt idx="1027">
                  <c:v>54.51</c:v>
                </c:pt>
                <c:pt idx="1028">
                  <c:v>54.52</c:v>
                </c:pt>
                <c:pt idx="1029">
                  <c:v>54.52</c:v>
                </c:pt>
                <c:pt idx="1030">
                  <c:v>54.54</c:v>
                </c:pt>
                <c:pt idx="1031">
                  <c:v>54.54</c:v>
                </c:pt>
                <c:pt idx="1032">
                  <c:v>54.55</c:v>
                </c:pt>
                <c:pt idx="1033">
                  <c:v>54.56</c:v>
                </c:pt>
                <c:pt idx="1034">
                  <c:v>54.56</c:v>
                </c:pt>
                <c:pt idx="1035">
                  <c:v>54.57</c:v>
                </c:pt>
                <c:pt idx="1036">
                  <c:v>54.58</c:v>
                </c:pt>
                <c:pt idx="1037">
                  <c:v>54.58</c:v>
                </c:pt>
                <c:pt idx="1038">
                  <c:v>54.59</c:v>
                </c:pt>
                <c:pt idx="1039">
                  <c:v>54.6</c:v>
                </c:pt>
                <c:pt idx="1040">
                  <c:v>54.61</c:v>
                </c:pt>
                <c:pt idx="1041">
                  <c:v>54.61</c:v>
                </c:pt>
                <c:pt idx="1042">
                  <c:v>54.62</c:v>
                </c:pt>
                <c:pt idx="1043">
                  <c:v>54.62</c:v>
                </c:pt>
                <c:pt idx="1044">
                  <c:v>54.63</c:v>
                </c:pt>
                <c:pt idx="1045">
                  <c:v>54.63</c:v>
                </c:pt>
                <c:pt idx="1046">
                  <c:v>54.63</c:v>
                </c:pt>
                <c:pt idx="1047">
                  <c:v>54.63</c:v>
                </c:pt>
                <c:pt idx="1048">
                  <c:v>54.63</c:v>
                </c:pt>
                <c:pt idx="1049">
                  <c:v>54.63</c:v>
                </c:pt>
                <c:pt idx="1050">
                  <c:v>54.63</c:v>
                </c:pt>
                <c:pt idx="1051">
                  <c:v>54.63</c:v>
                </c:pt>
                <c:pt idx="1052">
                  <c:v>54.63</c:v>
                </c:pt>
                <c:pt idx="1053">
                  <c:v>54.63</c:v>
                </c:pt>
                <c:pt idx="1054">
                  <c:v>54.63</c:v>
                </c:pt>
                <c:pt idx="1055">
                  <c:v>54.63</c:v>
                </c:pt>
                <c:pt idx="1056">
                  <c:v>54.63</c:v>
                </c:pt>
                <c:pt idx="1057">
                  <c:v>54.63</c:v>
                </c:pt>
                <c:pt idx="1058">
                  <c:v>54.63</c:v>
                </c:pt>
                <c:pt idx="1059">
                  <c:v>54.63</c:v>
                </c:pt>
                <c:pt idx="1060">
                  <c:v>54.63</c:v>
                </c:pt>
                <c:pt idx="1061">
                  <c:v>54.63</c:v>
                </c:pt>
                <c:pt idx="1062">
                  <c:v>54.63</c:v>
                </c:pt>
                <c:pt idx="1063">
                  <c:v>54.63</c:v>
                </c:pt>
                <c:pt idx="1064">
                  <c:v>54.63</c:v>
                </c:pt>
                <c:pt idx="1065">
                  <c:v>54.63</c:v>
                </c:pt>
                <c:pt idx="1066">
                  <c:v>54.63</c:v>
                </c:pt>
                <c:pt idx="1067">
                  <c:v>54.63</c:v>
                </c:pt>
                <c:pt idx="1068">
                  <c:v>54.63</c:v>
                </c:pt>
                <c:pt idx="1069">
                  <c:v>54.63</c:v>
                </c:pt>
                <c:pt idx="1070">
                  <c:v>54.63</c:v>
                </c:pt>
                <c:pt idx="1071">
                  <c:v>54.63</c:v>
                </c:pt>
                <c:pt idx="1072">
                  <c:v>54.63</c:v>
                </c:pt>
                <c:pt idx="1073">
                  <c:v>54.64</c:v>
                </c:pt>
                <c:pt idx="1074">
                  <c:v>54.64</c:v>
                </c:pt>
                <c:pt idx="1075">
                  <c:v>54.64</c:v>
                </c:pt>
                <c:pt idx="1076">
                  <c:v>54.65</c:v>
                </c:pt>
                <c:pt idx="1077">
                  <c:v>54.65</c:v>
                </c:pt>
                <c:pt idx="1078">
                  <c:v>54.65</c:v>
                </c:pt>
                <c:pt idx="1079">
                  <c:v>54.65</c:v>
                </c:pt>
                <c:pt idx="1080">
                  <c:v>54.65</c:v>
                </c:pt>
                <c:pt idx="1081">
                  <c:v>54.66</c:v>
                </c:pt>
                <c:pt idx="1082">
                  <c:v>54.66</c:v>
                </c:pt>
                <c:pt idx="1083">
                  <c:v>54.66</c:v>
                </c:pt>
                <c:pt idx="1084">
                  <c:v>54.67</c:v>
                </c:pt>
                <c:pt idx="1085">
                  <c:v>54.67</c:v>
                </c:pt>
                <c:pt idx="1086">
                  <c:v>54.67</c:v>
                </c:pt>
                <c:pt idx="1087">
                  <c:v>54.67</c:v>
                </c:pt>
                <c:pt idx="1088">
                  <c:v>54.68</c:v>
                </c:pt>
                <c:pt idx="1089">
                  <c:v>54.68</c:v>
                </c:pt>
                <c:pt idx="1090">
                  <c:v>54.68</c:v>
                </c:pt>
                <c:pt idx="1091">
                  <c:v>54.68</c:v>
                </c:pt>
                <c:pt idx="1092">
                  <c:v>54.68</c:v>
                </c:pt>
                <c:pt idx="1093">
                  <c:v>54.68</c:v>
                </c:pt>
                <c:pt idx="1094">
                  <c:v>54.69</c:v>
                </c:pt>
                <c:pt idx="1095">
                  <c:v>54.69</c:v>
                </c:pt>
                <c:pt idx="1096">
                  <c:v>54.69</c:v>
                </c:pt>
                <c:pt idx="1097">
                  <c:v>54.69</c:v>
                </c:pt>
                <c:pt idx="1098">
                  <c:v>54.69</c:v>
                </c:pt>
                <c:pt idx="1099">
                  <c:v>54.69</c:v>
                </c:pt>
                <c:pt idx="1100">
                  <c:v>54.69</c:v>
                </c:pt>
                <c:pt idx="1101">
                  <c:v>54.69</c:v>
                </c:pt>
                <c:pt idx="1102">
                  <c:v>54.69</c:v>
                </c:pt>
                <c:pt idx="1103">
                  <c:v>54.69</c:v>
                </c:pt>
                <c:pt idx="1104">
                  <c:v>54.69</c:v>
                </c:pt>
                <c:pt idx="1105">
                  <c:v>54.69</c:v>
                </c:pt>
                <c:pt idx="1106">
                  <c:v>54.7</c:v>
                </c:pt>
                <c:pt idx="1107">
                  <c:v>54.7</c:v>
                </c:pt>
                <c:pt idx="1108">
                  <c:v>54.7</c:v>
                </c:pt>
                <c:pt idx="1109">
                  <c:v>54.7</c:v>
                </c:pt>
                <c:pt idx="1110">
                  <c:v>54.69</c:v>
                </c:pt>
                <c:pt idx="1111">
                  <c:v>54.69</c:v>
                </c:pt>
                <c:pt idx="1112">
                  <c:v>54.69</c:v>
                </c:pt>
                <c:pt idx="1113">
                  <c:v>54.69</c:v>
                </c:pt>
                <c:pt idx="1114">
                  <c:v>54.7</c:v>
                </c:pt>
                <c:pt idx="1115">
                  <c:v>54.69</c:v>
                </c:pt>
                <c:pt idx="1116">
                  <c:v>54.68</c:v>
                </c:pt>
                <c:pt idx="1117">
                  <c:v>54.68</c:v>
                </c:pt>
                <c:pt idx="1118">
                  <c:v>54.68</c:v>
                </c:pt>
                <c:pt idx="1119">
                  <c:v>54.68</c:v>
                </c:pt>
                <c:pt idx="1120">
                  <c:v>54.67</c:v>
                </c:pt>
                <c:pt idx="1121">
                  <c:v>54.67</c:v>
                </c:pt>
                <c:pt idx="1122">
                  <c:v>54.67</c:v>
                </c:pt>
                <c:pt idx="1123">
                  <c:v>54.67</c:v>
                </c:pt>
                <c:pt idx="1124">
                  <c:v>54.67</c:v>
                </c:pt>
                <c:pt idx="1125">
                  <c:v>54.67</c:v>
                </c:pt>
                <c:pt idx="1126">
                  <c:v>54.67</c:v>
                </c:pt>
                <c:pt idx="1127">
                  <c:v>54.67</c:v>
                </c:pt>
                <c:pt idx="1128">
                  <c:v>54.67</c:v>
                </c:pt>
                <c:pt idx="1129">
                  <c:v>54.67</c:v>
                </c:pt>
                <c:pt idx="1130">
                  <c:v>54.67</c:v>
                </c:pt>
                <c:pt idx="1131">
                  <c:v>54.67</c:v>
                </c:pt>
                <c:pt idx="1132">
                  <c:v>54.66</c:v>
                </c:pt>
                <c:pt idx="1133">
                  <c:v>54.66</c:v>
                </c:pt>
                <c:pt idx="1134">
                  <c:v>54.66</c:v>
                </c:pt>
                <c:pt idx="1135">
                  <c:v>54.66</c:v>
                </c:pt>
                <c:pt idx="1136">
                  <c:v>54.66</c:v>
                </c:pt>
                <c:pt idx="1137">
                  <c:v>54.66</c:v>
                </c:pt>
                <c:pt idx="1138">
                  <c:v>54.66</c:v>
                </c:pt>
                <c:pt idx="1139">
                  <c:v>54.66</c:v>
                </c:pt>
                <c:pt idx="1140">
                  <c:v>54.66</c:v>
                </c:pt>
                <c:pt idx="1141">
                  <c:v>54.66</c:v>
                </c:pt>
                <c:pt idx="1142">
                  <c:v>54.65</c:v>
                </c:pt>
                <c:pt idx="1143">
                  <c:v>54.65</c:v>
                </c:pt>
                <c:pt idx="1144">
                  <c:v>54.65</c:v>
                </c:pt>
                <c:pt idx="1145">
                  <c:v>54.65</c:v>
                </c:pt>
                <c:pt idx="1146">
                  <c:v>54.64</c:v>
                </c:pt>
                <c:pt idx="1147">
                  <c:v>54.64</c:v>
                </c:pt>
                <c:pt idx="1148">
                  <c:v>54.64</c:v>
                </c:pt>
                <c:pt idx="1149">
                  <c:v>54.63</c:v>
                </c:pt>
                <c:pt idx="1150">
                  <c:v>54.63</c:v>
                </c:pt>
                <c:pt idx="1151">
                  <c:v>54.63</c:v>
                </c:pt>
                <c:pt idx="1152">
                  <c:v>54.63</c:v>
                </c:pt>
                <c:pt idx="1153">
                  <c:v>54.63</c:v>
                </c:pt>
                <c:pt idx="1154">
                  <c:v>54.63</c:v>
                </c:pt>
                <c:pt idx="1155">
                  <c:v>54.63</c:v>
                </c:pt>
                <c:pt idx="1156">
                  <c:v>54.63</c:v>
                </c:pt>
                <c:pt idx="1157">
                  <c:v>54.63</c:v>
                </c:pt>
                <c:pt idx="1158">
                  <c:v>54.63</c:v>
                </c:pt>
                <c:pt idx="1159">
                  <c:v>54.63</c:v>
                </c:pt>
                <c:pt idx="1160">
                  <c:v>54.63</c:v>
                </c:pt>
                <c:pt idx="1161">
                  <c:v>54.63</c:v>
                </c:pt>
                <c:pt idx="1162">
                  <c:v>54.63</c:v>
                </c:pt>
                <c:pt idx="1163">
                  <c:v>54.63</c:v>
                </c:pt>
                <c:pt idx="1164">
                  <c:v>54.63</c:v>
                </c:pt>
                <c:pt idx="1165">
                  <c:v>54.63</c:v>
                </c:pt>
                <c:pt idx="1166">
                  <c:v>54.63</c:v>
                </c:pt>
                <c:pt idx="1167">
                  <c:v>54.63</c:v>
                </c:pt>
                <c:pt idx="1168">
                  <c:v>54.63</c:v>
                </c:pt>
                <c:pt idx="1169">
                  <c:v>54.63</c:v>
                </c:pt>
                <c:pt idx="1170">
                  <c:v>54.63</c:v>
                </c:pt>
                <c:pt idx="1171">
                  <c:v>54.63</c:v>
                </c:pt>
                <c:pt idx="1172">
                  <c:v>54.63</c:v>
                </c:pt>
                <c:pt idx="1173">
                  <c:v>54.63</c:v>
                </c:pt>
                <c:pt idx="1174">
                  <c:v>54.63</c:v>
                </c:pt>
                <c:pt idx="1175">
                  <c:v>54.63</c:v>
                </c:pt>
                <c:pt idx="1176">
                  <c:v>54.63</c:v>
                </c:pt>
                <c:pt idx="1177">
                  <c:v>54.63</c:v>
                </c:pt>
                <c:pt idx="1178">
                  <c:v>54.63</c:v>
                </c:pt>
                <c:pt idx="1179">
                  <c:v>54.63</c:v>
                </c:pt>
                <c:pt idx="1180">
                  <c:v>54.63</c:v>
                </c:pt>
                <c:pt idx="1181">
                  <c:v>54.63</c:v>
                </c:pt>
                <c:pt idx="1182">
                  <c:v>54.63</c:v>
                </c:pt>
                <c:pt idx="1183">
                  <c:v>54.62</c:v>
                </c:pt>
                <c:pt idx="1184">
                  <c:v>54.61</c:v>
                </c:pt>
                <c:pt idx="1185">
                  <c:v>54.61</c:v>
                </c:pt>
                <c:pt idx="1186">
                  <c:v>54.6</c:v>
                </c:pt>
                <c:pt idx="1187">
                  <c:v>54.59</c:v>
                </c:pt>
                <c:pt idx="1188">
                  <c:v>54.59</c:v>
                </c:pt>
                <c:pt idx="1189">
                  <c:v>54.59</c:v>
                </c:pt>
                <c:pt idx="1190">
                  <c:v>54.59</c:v>
                </c:pt>
                <c:pt idx="1191">
                  <c:v>54.58</c:v>
                </c:pt>
                <c:pt idx="1192">
                  <c:v>54.56</c:v>
                </c:pt>
                <c:pt idx="1193">
                  <c:v>54.54</c:v>
                </c:pt>
                <c:pt idx="1194">
                  <c:v>54.52</c:v>
                </c:pt>
                <c:pt idx="1195">
                  <c:v>54.51</c:v>
                </c:pt>
                <c:pt idx="1196">
                  <c:v>54.51</c:v>
                </c:pt>
                <c:pt idx="1197">
                  <c:v>54.49</c:v>
                </c:pt>
                <c:pt idx="1198">
                  <c:v>54.48</c:v>
                </c:pt>
                <c:pt idx="1199">
                  <c:v>54.48</c:v>
                </c:pt>
                <c:pt idx="1200">
                  <c:v>54.47</c:v>
                </c:pt>
                <c:pt idx="1201">
                  <c:v>54.46</c:v>
                </c:pt>
                <c:pt idx="1202">
                  <c:v>54.46</c:v>
                </c:pt>
                <c:pt idx="1203">
                  <c:v>54.45</c:v>
                </c:pt>
                <c:pt idx="1204">
                  <c:v>54.45</c:v>
                </c:pt>
                <c:pt idx="1205">
                  <c:v>54.44</c:v>
                </c:pt>
                <c:pt idx="1206">
                  <c:v>54.43</c:v>
                </c:pt>
                <c:pt idx="1207">
                  <c:v>54.42</c:v>
                </c:pt>
                <c:pt idx="1208">
                  <c:v>54.41</c:v>
                </c:pt>
                <c:pt idx="1209">
                  <c:v>54.39</c:v>
                </c:pt>
                <c:pt idx="1210">
                  <c:v>54.38</c:v>
                </c:pt>
                <c:pt idx="1211">
                  <c:v>54.37</c:v>
                </c:pt>
                <c:pt idx="1212">
                  <c:v>54.36</c:v>
                </c:pt>
                <c:pt idx="1213">
                  <c:v>54.36</c:v>
                </c:pt>
                <c:pt idx="1214">
                  <c:v>54.35</c:v>
                </c:pt>
                <c:pt idx="1215">
                  <c:v>54.35</c:v>
                </c:pt>
                <c:pt idx="1216">
                  <c:v>54.34</c:v>
                </c:pt>
                <c:pt idx="1217">
                  <c:v>54.34</c:v>
                </c:pt>
                <c:pt idx="1218">
                  <c:v>54.34</c:v>
                </c:pt>
                <c:pt idx="1219">
                  <c:v>54.34</c:v>
                </c:pt>
                <c:pt idx="1220">
                  <c:v>54.34</c:v>
                </c:pt>
                <c:pt idx="1221">
                  <c:v>54.34</c:v>
                </c:pt>
                <c:pt idx="1222">
                  <c:v>54.34</c:v>
                </c:pt>
                <c:pt idx="1223">
                  <c:v>54.34</c:v>
                </c:pt>
                <c:pt idx="1224">
                  <c:v>54.33</c:v>
                </c:pt>
                <c:pt idx="1225">
                  <c:v>54.33</c:v>
                </c:pt>
                <c:pt idx="1226">
                  <c:v>54.33</c:v>
                </c:pt>
                <c:pt idx="1227">
                  <c:v>54.33</c:v>
                </c:pt>
                <c:pt idx="1228">
                  <c:v>54.32</c:v>
                </c:pt>
                <c:pt idx="1229">
                  <c:v>54.32</c:v>
                </c:pt>
                <c:pt idx="1230">
                  <c:v>54.32</c:v>
                </c:pt>
                <c:pt idx="1231">
                  <c:v>54.32</c:v>
                </c:pt>
                <c:pt idx="1232">
                  <c:v>54.32</c:v>
                </c:pt>
                <c:pt idx="1233">
                  <c:v>54.32</c:v>
                </c:pt>
                <c:pt idx="1234">
                  <c:v>54.32</c:v>
                </c:pt>
                <c:pt idx="1235">
                  <c:v>54.32</c:v>
                </c:pt>
                <c:pt idx="1236">
                  <c:v>54.32</c:v>
                </c:pt>
                <c:pt idx="1237">
                  <c:v>54.32</c:v>
                </c:pt>
                <c:pt idx="1238">
                  <c:v>54.32</c:v>
                </c:pt>
                <c:pt idx="1239">
                  <c:v>54.32</c:v>
                </c:pt>
                <c:pt idx="1240">
                  <c:v>54.32</c:v>
                </c:pt>
                <c:pt idx="1241">
                  <c:v>54.32</c:v>
                </c:pt>
                <c:pt idx="1242">
                  <c:v>54.32</c:v>
                </c:pt>
                <c:pt idx="1243">
                  <c:v>54.32</c:v>
                </c:pt>
                <c:pt idx="1244">
                  <c:v>54.32</c:v>
                </c:pt>
                <c:pt idx="1245">
                  <c:v>54.32</c:v>
                </c:pt>
                <c:pt idx="1246">
                  <c:v>54.32</c:v>
                </c:pt>
                <c:pt idx="1247">
                  <c:v>54.32</c:v>
                </c:pt>
                <c:pt idx="1248">
                  <c:v>54.32</c:v>
                </c:pt>
                <c:pt idx="1249">
                  <c:v>54.32</c:v>
                </c:pt>
                <c:pt idx="1250">
                  <c:v>54.32</c:v>
                </c:pt>
                <c:pt idx="1251">
                  <c:v>54.32</c:v>
                </c:pt>
                <c:pt idx="1252">
                  <c:v>54.32</c:v>
                </c:pt>
                <c:pt idx="1253">
                  <c:v>54.32</c:v>
                </c:pt>
                <c:pt idx="1254">
                  <c:v>54.32</c:v>
                </c:pt>
                <c:pt idx="1255">
                  <c:v>54.32</c:v>
                </c:pt>
                <c:pt idx="1256">
                  <c:v>54.32</c:v>
                </c:pt>
                <c:pt idx="1257">
                  <c:v>54.32</c:v>
                </c:pt>
                <c:pt idx="1258">
                  <c:v>54.32</c:v>
                </c:pt>
                <c:pt idx="1259">
                  <c:v>54.31</c:v>
                </c:pt>
                <c:pt idx="1260">
                  <c:v>54.31</c:v>
                </c:pt>
                <c:pt idx="1261">
                  <c:v>54.31</c:v>
                </c:pt>
                <c:pt idx="1262">
                  <c:v>54.3</c:v>
                </c:pt>
                <c:pt idx="1263">
                  <c:v>54.3</c:v>
                </c:pt>
                <c:pt idx="1264">
                  <c:v>54.3</c:v>
                </c:pt>
                <c:pt idx="1265">
                  <c:v>54.3</c:v>
                </c:pt>
                <c:pt idx="1266">
                  <c:v>54.3</c:v>
                </c:pt>
                <c:pt idx="1267">
                  <c:v>54.29</c:v>
                </c:pt>
                <c:pt idx="1268">
                  <c:v>54.29</c:v>
                </c:pt>
                <c:pt idx="1269">
                  <c:v>54.29</c:v>
                </c:pt>
                <c:pt idx="1270">
                  <c:v>54.28</c:v>
                </c:pt>
                <c:pt idx="1271">
                  <c:v>54.28</c:v>
                </c:pt>
                <c:pt idx="1272">
                  <c:v>54.28</c:v>
                </c:pt>
                <c:pt idx="1273">
                  <c:v>54.28</c:v>
                </c:pt>
                <c:pt idx="1274">
                  <c:v>54.26</c:v>
                </c:pt>
                <c:pt idx="1275">
                  <c:v>54.25</c:v>
                </c:pt>
                <c:pt idx="1276">
                  <c:v>54.24</c:v>
                </c:pt>
                <c:pt idx="1277">
                  <c:v>54.24</c:v>
                </c:pt>
                <c:pt idx="1278">
                  <c:v>54.23</c:v>
                </c:pt>
                <c:pt idx="1279">
                  <c:v>54.23</c:v>
                </c:pt>
                <c:pt idx="1280">
                  <c:v>54.24</c:v>
                </c:pt>
                <c:pt idx="1281">
                  <c:v>54.23</c:v>
                </c:pt>
                <c:pt idx="1282">
                  <c:v>54.23</c:v>
                </c:pt>
                <c:pt idx="1283">
                  <c:v>54.23</c:v>
                </c:pt>
                <c:pt idx="1284">
                  <c:v>54.23</c:v>
                </c:pt>
                <c:pt idx="1285">
                  <c:v>54.23</c:v>
                </c:pt>
                <c:pt idx="1286">
                  <c:v>54.23</c:v>
                </c:pt>
                <c:pt idx="1287">
                  <c:v>54.24</c:v>
                </c:pt>
                <c:pt idx="1288">
                  <c:v>54.24</c:v>
                </c:pt>
                <c:pt idx="1289">
                  <c:v>54.23</c:v>
                </c:pt>
                <c:pt idx="1290">
                  <c:v>54.24</c:v>
                </c:pt>
                <c:pt idx="1291">
                  <c:v>54.24</c:v>
                </c:pt>
                <c:pt idx="1292">
                  <c:v>54.24</c:v>
                </c:pt>
                <c:pt idx="1293">
                  <c:v>54.24</c:v>
                </c:pt>
                <c:pt idx="1294">
                  <c:v>54.24</c:v>
                </c:pt>
                <c:pt idx="1295">
                  <c:v>54.24</c:v>
                </c:pt>
                <c:pt idx="1296">
                  <c:v>54.24</c:v>
                </c:pt>
                <c:pt idx="1297">
                  <c:v>54.24</c:v>
                </c:pt>
                <c:pt idx="1298">
                  <c:v>54.24</c:v>
                </c:pt>
                <c:pt idx="1299">
                  <c:v>54.24</c:v>
                </c:pt>
                <c:pt idx="1300">
                  <c:v>54.24</c:v>
                </c:pt>
                <c:pt idx="1301">
                  <c:v>54.23</c:v>
                </c:pt>
                <c:pt idx="1302">
                  <c:v>54.22</c:v>
                </c:pt>
                <c:pt idx="1303">
                  <c:v>54.23</c:v>
                </c:pt>
                <c:pt idx="1304">
                  <c:v>54.23</c:v>
                </c:pt>
                <c:pt idx="1305">
                  <c:v>54.23</c:v>
                </c:pt>
                <c:pt idx="1306">
                  <c:v>54.23</c:v>
                </c:pt>
                <c:pt idx="1307">
                  <c:v>54.23</c:v>
                </c:pt>
                <c:pt idx="1308">
                  <c:v>54.24</c:v>
                </c:pt>
                <c:pt idx="1309">
                  <c:v>54.24</c:v>
                </c:pt>
                <c:pt idx="1310">
                  <c:v>54.26</c:v>
                </c:pt>
                <c:pt idx="1311">
                  <c:v>54.26</c:v>
                </c:pt>
                <c:pt idx="1312">
                  <c:v>54.28</c:v>
                </c:pt>
                <c:pt idx="1313">
                  <c:v>54.29</c:v>
                </c:pt>
                <c:pt idx="1314">
                  <c:v>54.3</c:v>
                </c:pt>
                <c:pt idx="1315">
                  <c:v>54.31</c:v>
                </c:pt>
                <c:pt idx="1316">
                  <c:v>54.32</c:v>
                </c:pt>
                <c:pt idx="1317">
                  <c:v>54.32</c:v>
                </c:pt>
                <c:pt idx="1318">
                  <c:v>54.32</c:v>
                </c:pt>
                <c:pt idx="1319">
                  <c:v>54.32</c:v>
                </c:pt>
                <c:pt idx="1320">
                  <c:v>54.32</c:v>
                </c:pt>
                <c:pt idx="1321">
                  <c:v>54.32</c:v>
                </c:pt>
                <c:pt idx="1322">
                  <c:v>54.33</c:v>
                </c:pt>
                <c:pt idx="1323">
                  <c:v>54.33</c:v>
                </c:pt>
                <c:pt idx="1324">
                  <c:v>54.34</c:v>
                </c:pt>
                <c:pt idx="1325">
                  <c:v>54.36</c:v>
                </c:pt>
                <c:pt idx="1326">
                  <c:v>54.37</c:v>
                </c:pt>
                <c:pt idx="1327">
                  <c:v>54.39</c:v>
                </c:pt>
                <c:pt idx="1328">
                  <c:v>54.4</c:v>
                </c:pt>
                <c:pt idx="1329">
                  <c:v>54.41</c:v>
                </c:pt>
                <c:pt idx="1330">
                  <c:v>54.42</c:v>
                </c:pt>
                <c:pt idx="1331">
                  <c:v>54.44</c:v>
                </c:pt>
                <c:pt idx="1332">
                  <c:v>54.45</c:v>
                </c:pt>
                <c:pt idx="1333">
                  <c:v>54.46</c:v>
                </c:pt>
                <c:pt idx="1334">
                  <c:v>54.47</c:v>
                </c:pt>
                <c:pt idx="1335">
                  <c:v>54.49</c:v>
                </c:pt>
                <c:pt idx="1336">
                  <c:v>54.51</c:v>
                </c:pt>
                <c:pt idx="1337">
                  <c:v>54.53</c:v>
                </c:pt>
                <c:pt idx="1338">
                  <c:v>54.55</c:v>
                </c:pt>
                <c:pt idx="1339">
                  <c:v>54.58</c:v>
                </c:pt>
                <c:pt idx="1340">
                  <c:v>54.59</c:v>
                </c:pt>
                <c:pt idx="1341">
                  <c:v>54.61</c:v>
                </c:pt>
                <c:pt idx="1342">
                  <c:v>54.62</c:v>
                </c:pt>
                <c:pt idx="1343">
                  <c:v>54.63</c:v>
                </c:pt>
                <c:pt idx="1344">
                  <c:v>54.63</c:v>
                </c:pt>
                <c:pt idx="1345">
                  <c:v>54.63</c:v>
                </c:pt>
                <c:pt idx="1346">
                  <c:v>54.63</c:v>
                </c:pt>
                <c:pt idx="1347">
                  <c:v>54.63</c:v>
                </c:pt>
                <c:pt idx="1348">
                  <c:v>54.63</c:v>
                </c:pt>
                <c:pt idx="1349">
                  <c:v>54.63</c:v>
                </c:pt>
                <c:pt idx="1350">
                  <c:v>54.64</c:v>
                </c:pt>
                <c:pt idx="1351">
                  <c:v>54.66</c:v>
                </c:pt>
                <c:pt idx="1352">
                  <c:v>54.68</c:v>
                </c:pt>
                <c:pt idx="1353">
                  <c:v>54.7</c:v>
                </c:pt>
                <c:pt idx="1354">
                  <c:v>54.73</c:v>
                </c:pt>
                <c:pt idx="1355">
                  <c:v>54.75</c:v>
                </c:pt>
                <c:pt idx="1356">
                  <c:v>54.76</c:v>
                </c:pt>
                <c:pt idx="1357">
                  <c:v>54.77</c:v>
                </c:pt>
                <c:pt idx="1358">
                  <c:v>54.79</c:v>
                </c:pt>
                <c:pt idx="1359">
                  <c:v>54.8</c:v>
                </c:pt>
                <c:pt idx="1360">
                  <c:v>54.8</c:v>
                </c:pt>
                <c:pt idx="1361">
                  <c:v>54.8</c:v>
                </c:pt>
                <c:pt idx="1362">
                  <c:v>54.82</c:v>
                </c:pt>
                <c:pt idx="1363">
                  <c:v>54.83</c:v>
                </c:pt>
                <c:pt idx="1364">
                  <c:v>54.85</c:v>
                </c:pt>
                <c:pt idx="1365">
                  <c:v>54.88</c:v>
                </c:pt>
                <c:pt idx="1366">
                  <c:v>54.92</c:v>
                </c:pt>
                <c:pt idx="1367">
                  <c:v>54.94</c:v>
                </c:pt>
                <c:pt idx="1368">
                  <c:v>54.97</c:v>
                </c:pt>
                <c:pt idx="1369">
                  <c:v>54.99</c:v>
                </c:pt>
                <c:pt idx="1370">
                  <c:v>55.02</c:v>
                </c:pt>
                <c:pt idx="1371">
                  <c:v>55.04</c:v>
                </c:pt>
                <c:pt idx="1372">
                  <c:v>55.06</c:v>
                </c:pt>
                <c:pt idx="1373">
                  <c:v>55.07</c:v>
                </c:pt>
                <c:pt idx="1374">
                  <c:v>55.09</c:v>
                </c:pt>
                <c:pt idx="1375">
                  <c:v>55.09</c:v>
                </c:pt>
                <c:pt idx="1376">
                  <c:v>55.1</c:v>
                </c:pt>
                <c:pt idx="1377">
                  <c:v>55.11</c:v>
                </c:pt>
                <c:pt idx="1378">
                  <c:v>55.11</c:v>
                </c:pt>
                <c:pt idx="1379">
                  <c:v>55.12</c:v>
                </c:pt>
                <c:pt idx="1380">
                  <c:v>55.14</c:v>
                </c:pt>
                <c:pt idx="1381">
                  <c:v>55.15</c:v>
                </c:pt>
                <c:pt idx="1382">
                  <c:v>55.18</c:v>
                </c:pt>
                <c:pt idx="1383">
                  <c:v>55.2</c:v>
                </c:pt>
                <c:pt idx="1384">
                  <c:v>55.22</c:v>
                </c:pt>
                <c:pt idx="1385">
                  <c:v>55.23</c:v>
                </c:pt>
                <c:pt idx="1386">
                  <c:v>55.25</c:v>
                </c:pt>
                <c:pt idx="1387">
                  <c:v>55.25</c:v>
                </c:pt>
                <c:pt idx="1388">
                  <c:v>55.26</c:v>
                </c:pt>
                <c:pt idx="1389">
                  <c:v>55.26</c:v>
                </c:pt>
                <c:pt idx="1390">
                  <c:v>55.26</c:v>
                </c:pt>
                <c:pt idx="1391">
                  <c:v>55.26</c:v>
                </c:pt>
                <c:pt idx="1392">
                  <c:v>55.26</c:v>
                </c:pt>
                <c:pt idx="1393">
                  <c:v>55.26</c:v>
                </c:pt>
                <c:pt idx="1394">
                  <c:v>55.26</c:v>
                </c:pt>
                <c:pt idx="1395">
                  <c:v>55.26</c:v>
                </c:pt>
                <c:pt idx="1396">
                  <c:v>55.26</c:v>
                </c:pt>
                <c:pt idx="1397">
                  <c:v>55.26</c:v>
                </c:pt>
                <c:pt idx="1398">
                  <c:v>55.26</c:v>
                </c:pt>
                <c:pt idx="1399">
                  <c:v>55.26</c:v>
                </c:pt>
                <c:pt idx="1400">
                  <c:v>55.26</c:v>
                </c:pt>
                <c:pt idx="1401">
                  <c:v>55.26</c:v>
                </c:pt>
                <c:pt idx="1402">
                  <c:v>55.26</c:v>
                </c:pt>
                <c:pt idx="1403">
                  <c:v>55.26</c:v>
                </c:pt>
                <c:pt idx="1404">
                  <c:v>55.26</c:v>
                </c:pt>
                <c:pt idx="1405">
                  <c:v>55.26</c:v>
                </c:pt>
                <c:pt idx="1406">
                  <c:v>55.26</c:v>
                </c:pt>
                <c:pt idx="1407">
                  <c:v>55.26</c:v>
                </c:pt>
                <c:pt idx="1408">
                  <c:v>55.26</c:v>
                </c:pt>
                <c:pt idx="1409">
                  <c:v>55.26</c:v>
                </c:pt>
                <c:pt idx="1410">
                  <c:v>55.26</c:v>
                </c:pt>
                <c:pt idx="1411">
                  <c:v>55.26</c:v>
                </c:pt>
                <c:pt idx="1412">
                  <c:v>55.26</c:v>
                </c:pt>
                <c:pt idx="1413">
                  <c:v>55.26</c:v>
                </c:pt>
                <c:pt idx="1414">
                  <c:v>55.26</c:v>
                </c:pt>
                <c:pt idx="1415">
                  <c:v>55.26</c:v>
                </c:pt>
                <c:pt idx="1416">
                  <c:v>55.26</c:v>
                </c:pt>
                <c:pt idx="1417">
                  <c:v>55.26</c:v>
                </c:pt>
                <c:pt idx="1418">
                  <c:v>55.26</c:v>
                </c:pt>
                <c:pt idx="1419">
                  <c:v>55.26</c:v>
                </c:pt>
                <c:pt idx="1420">
                  <c:v>55.26</c:v>
                </c:pt>
                <c:pt idx="1421">
                  <c:v>55.26</c:v>
                </c:pt>
                <c:pt idx="1422">
                  <c:v>55.26</c:v>
                </c:pt>
                <c:pt idx="1423">
                  <c:v>55.26</c:v>
                </c:pt>
                <c:pt idx="1424">
                  <c:v>55.26</c:v>
                </c:pt>
                <c:pt idx="1425">
                  <c:v>55.26</c:v>
                </c:pt>
                <c:pt idx="1426">
                  <c:v>55.26</c:v>
                </c:pt>
                <c:pt idx="1427">
                  <c:v>55.26</c:v>
                </c:pt>
                <c:pt idx="1428">
                  <c:v>55.26</c:v>
                </c:pt>
                <c:pt idx="1429">
                  <c:v>55.26</c:v>
                </c:pt>
                <c:pt idx="1430">
                  <c:v>55.26</c:v>
                </c:pt>
                <c:pt idx="1431">
                  <c:v>55.26</c:v>
                </c:pt>
                <c:pt idx="1432">
                  <c:v>55.26</c:v>
                </c:pt>
                <c:pt idx="1433">
                  <c:v>55.26</c:v>
                </c:pt>
                <c:pt idx="1434">
                  <c:v>55.26</c:v>
                </c:pt>
                <c:pt idx="1435">
                  <c:v>55.26</c:v>
                </c:pt>
                <c:pt idx="1436">
                  <c:v>55.26</c:v>
                </c:pt>
                <c:pt idx="1437">
                  <c:v>55.26</c:v>
                </c:pt>
                <c:pt idx="1438">
                  <c:v>55.26</c:v>
                </c:pt>
                <c:pt idx="1439">
                  <c:v>55.26</c:v>
                </c:pt>
                <c:pt idx="1440">
                  <c:v>55.26</c:v>
                </c:pt>
                <c:pt idx="1441">
                  <c:v>55.26</c:v>
                </c:pt>
                <c:pt idx="1442">
                  <c:v>55.26</c:v>
                </c:pt>
                <c:pt idx="1443">
                  <c:v>55.26</c:v>
                </c:pt>
                <c:pt idx="1444">
                  <c:v>55.26</c:v>
                </c:pt>
                <c:pt idx="1445">
                  <c:v>55.26</c:v>
                </c:pt>
                <c:pt idx="1446">
                  <c:v>55.26</c:v>
                </c:pt>
                <c:pt idx="1447">
                  <c:v>55.26</c:v>
                </c:pt>
                <c:pt idx="1448">
                  <c:v>55.26</c:v>
                </c:pt>
                <c:pt idx="1449">
                  <c:v>55.26</c:v>
                </c:pt>
                <c:pt idx="1450">
                  <c:v>55.26</c:v>
                </c:pt>
                <c:pt idx="1451">
                  <c:v>55.26</c:v>
                </c:pt>
                <c:pt idx="1452">
                  <c:v>55.26</c:v>
                </c:pt>
                <c:pt idx="1453">
                  <c:v>55.26</c:v>
                </c:pt>
                <c:pt idx="1454">
                  <c:v>55.26</c:v>
                </c:pt>
                <c:pt idx="1455">
                  <c:v>55.26</c:v>
                </c:pt>
                <c:pt idx="1456">
                  <c:v>55.26</c:v>
                </c:pt>
                <c:pt idx="1457">
                  <c:v>55.26</c:v>
                </c:pt>
                <c:pt idx="1458">
                  <c:v>55.26</c:v>
                </c:pt>
                <c:pt idx="1459">
                  <c:v>55.26</c:v>
                </c:pt>
                <c:pt idx="1460">
                  <c:v>55.26</c:v>
                </c:pt>
                <c:pt idx="1461">
                  <c:v>55.26</c:v>
                </c:pt>
                <c:pt idx="1462">
                  <c:v>55.25</c:v>
                </c:pt>
                <c:pt idx="1463">
                  <c:v>55.25</c:v>
                </c:pt>
                <c:pt idx="1464">
                  <c:v>55.24</c:v>
                </c:pt>
                <c:pt idx="1465">
                  <c:v>55.23</c:v>
                </c:pt>
                <c:pt idx="1466">
                  <c:v>55.23</c:v>
                </c:pt>
                <c:pt idx="1467">
                  <c:v>55.22</c:v>
                </c:pt>
                <c:pt idx="1468">
                  <c:v>55.2</c:v>
                </c:pt>
                <c:pt idx="1469">
                  <c:v>55.19</c:v>
                </c:pt>
                <c:pt idx="1470">
                  <c:v>55.17</c:v>
                </c:pt>
                <c:pt idx="1471">
                  <c:v>55.15</c:v>
                </c:pt>
                <c:pt idx="1472">
                  <c:v>55.14</c:v>
                </c:pt>
                <c:pt idx="1473">
                  <c:v>55.13</c:v>
                </c:pt>
                <c:pt idx="1474">
                  <c:v>55.12</c:v>
                </c:pt>
                <c:pt idx="1475">
                  <c:v>55.11</c:v>
                </c:pt>
                <c:pt idx="1476">
                  <c:v>55.11</c:v>
                </c:pt>
                <c:pt idx="1477">
                  <c:v>55.1</c:v>
                </c:pt>
                <c:pt idx="1478">
                  <c:v>55.1</c:v>
                </c:pt>
                <c:pt idx="1479">
                  <c:v>55.1</c:v>
                </c:pt>
                <c:pt idx="1480">
                  <c:v>55.1</c:v>
                </c:pt>
                <c:pt idx="1481">
                  <c:v>55.1</c:v>
                </c:pt>
                <c:pt idx="1482">
                  <c:v>55.1</c:v>
                </c:pt>
                <c:pt idx="1483">
                  <c:v>55.1</c:v>
                </c:pt>
                <c:pt idx="1484">
                  <c:v>55.09</c:v>
                </c:pt>
                <c:pt idx="1485">
                  <c:v>55.09</c:v>
                </c:pt>
                <c:pt idx="1486">
                  <c:v>55.08</c:v>
                </c:pt>
                <c:pt idx="1487">
                  <c:v>55.07</c:v>
                </c:pt>
                <c:pt idx="1488">
                  <c:v>55.07</c:v>
                </c:pt>
                <c:pt idx="1489">
                  <c:v>55.06</c:v>
                </c:pt>
                <c:pt idx="1490">
                  <c:v>55.05</c:v>
                </c:pt>
                <c:pt idx="1491">
                  <c:v>55.03</c:v>
                </c:pt>
                <c:pt idx="1492">
                  <c:v>55.01</c:v>
                </c:pt>
                <c:pt idx="1493">
                  <c:v>55</c:v>
                </c:pt>
                <c:pt idx="1494">
                  <c:v>54.97</c:v>
                </c:pt>
                <c:pt idx="1495">
                  <c:v>54.95</c:v>
                </c:pt>
                <c:pt idx="1496">
                  <c:v>54.94</c:v>
                </c:pt>
                <c:pt idx="1497">
                  <c:v>54.92</c:v>
                </c:pt>
                <c:pt idx="1498">
                  <c:v>54.91</c:v>
                </c:pt>
                <c:pt idx="1499">
                  <c:v>54.89</c:v>
                </c:pt>
                <c:pt idx="1500">
                  <c:v>54.87</c:v>
                </c:pt>
                <c:pt idx="1501">
                  <c:v>54.85</c:v>
                </c:pt>
                <c:pt idx="1502">
                  <c:v>54.84</c:v>
                </c:pt>
                <c:pt idx="1503">
                  <c:v>54.82</c:v>
                </c:pt>
                <c:pt idx="1504">
                  <c:v>54.82</c:v>
                </c:pt>
                <c:pt idx="1505">
                  <c:v>54.82</c:v>
                </c:pt>
                <c:pt idx="1506">
                  <c:v>54.81</c:v>
                </c:pt>
                <c:pt idx="1507">
                  <c:v>54.8</c:v>
                </c:pt>
                <c:pt idx="1508">
                  <c:v>54.8</c:v>
                </c:pt>
                <c:pt idx="1509">
                  <c:v>54.79</c:v>
                </c:pt>
                <c:pt idx="1510">
                  <c:v>54.79</c:v>
                </c:pt>
                <c:pt idx="1511">
                  <c:v>54.79</c:v>
                </c:pt>
                <c:pt idx="1512">
                  <c:v>54.78</c:v>
                </c:pt>
                <c:pt idx="1513">
                  <c:v>54.78</c:v>
                </c:pt>
                <c:pt idx="1514">
                  <c:v>54.78</c:v>
                </c:pt>
                <c:pt idx="1515">
                  <c:v>54.77</c:v>
                </c:pt>
                <c:pt idx="1516">
                  <c:v>54.77</c:v>
                </c:pt>
                <c:pt idx="1517">
                  <c:v>54.76</c:v>
                </c:pt>
                <c:pt idx="1518">
                  <c:v>54.75</c:v>
                </c:pt>
                <c:pt idx="1519">
                  <c:v>54.74</c:v>
                </c:pt>
                <c:pt idx="1520">
                  <c:v>54.73</c:v>
                </c:pt>
                <c:pt idx="1521">
                  <c:v>54.71</c:v>
                </c:pt>
                <c:pt idx="1522">
                  <c:v>54.7</c:v>
                </c:pt>
                <c:pt idx="1523">
                  <c:v>54.69</c:v>
                </c:pt>
                <c:pt idx="1524">
                  <c:v>54.68</c:v>
                </c:pt>
                <c:pt idx="1525">
                  <c:v>54.68</c:v>
                </c:pt>
                <c:pt idx="1526">
                  <c:v>54.67</c:v>
                </c:pt>
                <c:pt idx="1527">
                  <c:v>54.66</c:v>
                </c:pt>
                <c:pt idx="1528">
                  <c:v>54.65</c:v>
                </c:pt>
                <c:pt idx="1529">
                  <c:v>54.64</c:v>
                </c:pt>
                <c:pt idx="1530">
                  <c:v>54.64</c:v>
                </c:pt>
                <c:pt idx="1531">
                  <c:v>54.64</c:v>
                </c:pt>
                <c:pt idx="1532">
                  <c:v>54.64</c:v>
                </c:pt>
                <c:pt idx="1533">
                  <c:v>54.63</c:v>
                </c:pt>
                <c:pt idx="1534">
                  <c:v>54.63</c:v>
                </c:pt>
                <c:pt idx="1535">
                  <c:v>54.63</c:v>
                </c:pt>
                <c:pt idx="1536">
                  <c:v>54.63</c:v>
                </c:pt>
                <c:pt idx="1537">
                  <c:v>54.63</c:v>
                </c:pt>
                <c:pt idx="1538">
                  <c:v>54.63</c:v>
                </c:pt>
                <c:pt idx="1539">
                  <c:v>54.63</c:v>
                </c:pt>
                <c:pt idx="1540">
                  <c:v>54.63</c:v>
                </c:pt>
                <c:pt idx="1541">
                  <c:v>54.63</c:v>
                </c:pt>
                <c:pt idx="1542">
                  <c:v>54.63</c:v>
                </c:pt>
                <c:pt idx="1543">
                  <c:v>54.63</c:v>
                </c:pt>
                <c:pt idx="1544">
                  <c:v>54.63</c:v>
                </c:pt>
                <c:pt idx="1545">
                  <c:v>54.63</c:v>
                </c:pt>
                <c:pt idx="1546">
                  <c:v>54.63</c:v>
                </c:pt>
                <c:pt idx="1547">
                  <c:v>54.63</c:v>
                </c:pt>
                <c:pt idx="1548">
                  <c:v>54.63</c:v>
                </c:pt>
                <c:pt idx="1549">
                  <c:v>54.63</c:v>
                </c:pt>
                <c:pt idx="1550">
                  <c:v>54.63</c:v>
                </c:pt>
                <c:pt idx="1551">
                  <c:v>54.63</c:v>
                </c:pt>
                <c:pt idx="1552">
                  <c:v>54.63</c:v>
                </c:pt>
                <c:pt idx="1553">
                  <c:v>54.63</c:v>
                </c:pt>
                <c:pt idx="1554">
                  <c:v>54.63</c:v>
                </c:pt>
                <c:pt idx="1555">
                  <c:v>54.63</c:v>
                </c:pt>
                <c:pt idx="1556">
                  <c:v>54.63</c:v>
                </c:pt>
                <c:pt idx="1557">
                  <c:v>54.63</c:v>
                </c:pt>
                <c:pt idx="1558">
                  <c:v>54.63</c:v>
                </c:pt>
                <c:pt idx="1559">
                  <c:v>54.62</c:v>
                </c:pt>
                <c:pt idx="1560">
                  <c:v>54.62</c:v>
                </c:pt>
                <c:pt idx="1561">
                  <c:v>54.61</c:v>
                </c:pt>
                <c:pt idx="1562">
                  <c:v>54.6</c:v>
                </c:pt>
                <c:pt idx="1563">
                  <c:v>54.59</c:v>
                </c:pt>
                <c:pt idx="1564">
                  <c:v>54.58</c:v>
                </c:pt>
                <c:pt idx="1565">
                  <c:v>54.56</c:v>
                </c:pt>
                <c:pt idx="1566">
                  <c:v>54.56</c:v>
                </c:pt>
                <c:pt idx="1567">
                  <c:v>54.55</c:v>
                </c:pt>
                <c:pt idx="1568">
                  <c:v>54.55</c:v>
                </c:pt>
                <c:pt idx="1569">
                  <c:v>54.54</c:v>
                </c:pt>
                <c:pt idx="1570">
                  <c:v>54.54</c:v>
                </c:pt>
                <c:pt idx="1571">
                  <c:v>54.53</c:v>
                </c:pt>
                <c:pt idx="1572">
                  <c:v>54.52</c:v>
                </c:pt>
                <c:pt idx="1573">
                  <c:v>54.5</c:v>
                </c:pt>
                <c:pt idx="1574">
                  <c:v>54.49</c:v>
                </c:pt>
                <c:pt idx="1575">
                  <c:v>54.47</c:v>
                </c:pt>
                <c:pt idx="1576">
                  <c:v>54.46</c:v>
                </c:pt>
                <c:pt idx="1577">
                  <c:v>54.45</c:v>
                </c:pt>
                <c:pt idx="1578">
                  <c:v>54.45</c:v>
                </c:pt>
                <c:pt idx="1579">
                  <c:v>54.44</c:v>
                </c:pt>
                <c:pt idx="1580">
                  <c:v>54.44</c:v>
                </c:pt>
                <c:pt idx="1581">
                  <c:v>54.43</c:v>
                </c:pt>
                <c:pt idx="1582">
                  <c:v>54.42</c:v>
                </c:pt>
                <c:pt idx="1583">
                  <c:v>54.41</c:v>
                </c:pt>
                <c:pt idx="1584">
                  <c:v>54.39</c:v>
                </c:pt>
                <c:pt idx="1585">
                  <c:v>54.39</c:v>
                </c:pt>
                <c:pt idx="1586">
                  <c:v>54.38</c:v>
                </c:pt>
                <c:pt idx="1587">
                  <c:v>54.37</c:v>
                </c:pt>
                <c:pt idx="1588">
                  <c:v>54.37</c:v>
                </c:pt>
                <c:pt idx="1589">
                  <c:v>54.36</c:v>
                </c:pt>
                <c:pt idx="1590">
                  <c:v>54.36</c:v>
                </c:pt>
                <c:pt idx="1591">
                  <c:v>54.36</c:v>
                </c:pt>
                <c:pt idx="1592">
                  <c:v>54.35</c:v>
                </c:pt>
                <c:pt idx="1593">
                  <c:v>54.34</c:v>
                </c:pt>
                <c:pt idx="1594">
                  <c:v>54.34</c:v>
                </c:pt>
                <c:pt idx="1595">
                  <c:v>54.33</c:v>
                </c:pt>
                <c:pt idx="1596">
                  <c:v>54.33</c:v>
                </c:pt>
                <c:pt idx="1597">
                  <c:v>54.33</c:v>
                </c:pt>
                <c:pt idx="1598">
                  <c:v>54.33</c:v>
                </c:pt>
                <c:pt idx="1599">
                  <c:v>54.32</c:v>
                </c:pt>
                <c:pt idx="1600">
                  <c:v>54.32</c:v>
                </c:pt>
                <c:pt idx="1601">
                  <c:v>54.32</c:v>
                </c:pt>
                <c:pt idx="1602">
                  <c:v>54.32</c:v>
                </c:pt>
                <c:pt idx="1603">
                  <c:v>54.32</c:v>
                </c:pt>
                <c:pt idx="1604">
                  <c:v>54.32</c:v>
                </c:pt>
                <c:pt idx="1605">
                  <c:v>54.32</c:v>
                </c:pt>
                <c:pt idx="1606">
                  <c:v>54.32</c:v>
                </c:pt>
                <c:pt idx="1607">
                  <c:v>54.32</c:v>
                </c:pt>
                <c:pt idx="1608">
                  <c:v>54.32</c:v>
                </c:pt>
                <c:pt idx="1609">
                  <c:v>54.32</c:v>
                </c:pt>
                <c:pt idx="1610">
                  <c:v>54.32</c:v>
                </c:pt>
                <c:pt idx="1611">
                  <c:v>54.31</c:v>
                </c:pt>
                <c:pt idx="1612">
                  <c:v>54.31</c:v>
                </c:pt>
                <c:pt idx="1613">
                  <c:v>54.31</c:v>
                </c:pt>
                <c:pt idx="1614">
                  <c:v>54.31</c:v>
                </c:pt>
                <c:pt idx="1615">
                  <c:v>54.31</c:v>
                </c:pt>
                <c:pt idx="1616">
                  <c:v>54.31</c:v>
                </c:pt>
                <c:pt idx="1617">
                  <c:v>54.31</c:v>
                </c:pt>
                <c:pt idx="1618">
                  <c:v>54.31</c:v>
                </c:pt>
                <c:pt idx="1619">
                  <c:v>54.31</c:v>
                </c:pt>
                <c:pt idx="1620">
                  <c:v>54.31</c:v>
                </c:pt>
                <c:pt idx="1621">
                  <c:v>54.3</c:v>
                </c:pt>
                <c:pt idx="1622">
                  <c:v>54.3</c:v>
                </c:pt>
                <c:pt idx="1623">
                  <c:v>54.29</c:v>
                </c:pt>
                <c:pt idx="1624">
                  <c:v>54.29</c:v>
                </c:pt>
                <c:pt idx="1625">
                  <c:v>54.29</c:v>
                </c:pt>
                <c:pt idx="1626">
                  <c:v>54.28</c:v>
                </c:pt>
                <c:pt idx="1627">
                  <c:v>54.28</c:v>
                </c:pt>
                <c:pt idx="1628">
                  <c:v>54.28</c:v>
                </c:pt>
                <c:pt idx="1629">
                  <c:v>54.28</c:v>
                </c:pt>
                <c:pt idx="1630">
                  <c:v>54.28</c:v>
                </c:pt>
                <c:pt idx="1631">
                  <c:v>54.27</c:v>
                </c:pt>
                <c:pt idx="1632">
                  <c:v>54.27</c:v>
                </c:pt>
                <c:pt idx="1633">
                  <c:v>54.27</c:v>
                </c:pt>
                <c:pt idx="1634">
                  <c:v>54.27</c:v>
                </c:pt>
                <c:pt idx="1635">
                  <c:v>54.27</c:v>
                </c:pt>
                <c:pt idx="1636">
                  <c:v>54.27</c:v>
                </c:pt>
                <c:pt idx="1637">
                  <c:v>54.27</c:v>
                </c:pt>
                <c:pt idx="1638">
                  <c:v>54.28</c:v>
                </c:pt>
                <c:pt idx="1639">
                  <c:v>54.28</c:v>
                </c:pt>
                <c:pt idx="1640">
                  <c:v>54.28</c:v>
                </c:pt>
                <c:pt idx="1641">
                  <c:v>54.28</c:v>
                </c:pt>
                <c:pt idx="1642">
                  <c:v>54.28</c:v>
                </c:pt>
                <c:pt idx="1643">
                  <c:v>54.29</c:v>
                </c:pt>
                <c:pt idx="1644">
                  <c:v>54.29</c:v>
                </c:pt>
                <c:pt idx="1645">
                  <c:v>54.29</c:v>
                </c:pt>
                <c:pt idx="1646">
                  <c:v>54.29</c:v>
                </c:pt>
                <c:pt idx="1647">
                  <c:v>54.28</c:v>
                </c:pt>
                <c:pt idx="1648">
                  <c:v>54.28</c:v>
                </c:pt>
                <c:pt idx="1649">
                  <c:v>54.28</c:v>
                </c:pt>
                <c:pt idx="1650">
                  <c:v>54.28</c:v>
                </c:pt>
                <c:pt idx="1651">
                  <c:v>54.28</c:v>
                </c:pt>
                <c:pt idx="1652">
                  <c:v>54.27</c:v>
                </c:pt>
                <c:pt idx="1653">
                  <c:v>54.27</c:v>
                </c:pt>
                <c:pt idx="1654">
                  <c:v>54.27</c:v>
                </c:pt>
                <c:pt idx="1655">
                  <c:v>54.27</c:v>
                </c:pt>
                <c:pt idx="1656">
                  <c:v>54.27</c:v>
                </c:pt>
                <c:pt idx="1657">
                  <c:v>54.27</c:v>
                </c:pt>
                <c:pt idx="1658">
                  <c:v>54.28</c:v>
                </c:pt>
                <c:pt idx="1659">
                  <c:v>54.29</c:v>
                </c:pt>
                <c:pt idx="1660">
                  <c:v>54.29</c:v>
                </c:pt>
                <c:pt idx="1661">
                  <c:v>54.3</c:v>
                </c:pt>
                <c:pt idx="1662">
                  <c:v>54.31</c:v>
                </c:pt>
                <c:pt idx="1663">
                  <c:v>54.31</c:v>
                </c:pt>
                <c:pt idx="1664">
                  <c:v>54.31</c:v>
                </c:pt>
                <c:pt idx="1665">
                  <c:v>54.32</c:v>
                </c:pt>
                <c:pt idx="1666">
                  <c:v>54.32</c:v>
                </c:pt>
                <c:pt idx="1667">
                  <c:v>54.32</c:v>
                </c:pt>
                <c:pt idx="1668">
                  <c:v>54.32</c:v>
                </c:pt>
                <c:pt idx="1669">
                  <c:v>54.32</c:v>
                </c:pt>
                <c:pt idx="1670">
                  <c:v>54.32</c:v>
                </c:pt>
                <c:pt idx="1671">
                  <c:v>54.32</c:v>
                </c:pt>
                <c:pt idx="1672">
                  <c:v>54.32</c:v>
                </c:pt>
                <c:pt idx="1673">
                  <c:v>54.32</c:v>
                </c:pt>
                <c:pt idx="1674">
                  <c:v>54.32</c:v>
                </c:pt>
                <c:pt idx="1675">
                  <c:v>54.32</c:v>
                </c:pt>
                <c:pt idx="1676">
                  <c:v>54.32</c:v>
                </c:pt>
                <c:pt idx="1677">
                  <c:v>54.33</c:v>
                </c:pt>
                <c:pt idx="1678">
                  <c:v>54.33</c:v>
                </c:pt>
                <c:pt idx="1679">
                  <c:v>54.34</c:v>
                </c:pt>
                <c:pt idx="1680">
                  <c:v>54.34</c:v>
                </c:pt>
                <c:pt idx="1681">
                  <c:v>54.34</c:v>
                </c:pt>
                <c:pt idx="1682">
                  <c:v>54.35</c:v>
                </c:pt>
                <c:pt idx="1683">
                  <c:v>54.35</c:v>
                </c:pt>
                <c:pt idx="1684">
                  <c:v>54.36</c:v>
                </c:pt>
                <c:pt idx="1685">
                  <c:v>54.36</c:v>
                </c:pt>
                <c:pt idx="1686">
                  <c:v>54.36</c:v>
                </c:pt>
                <c:pt idx="1687">
                  <c:v>54.37</c:v>
                </c:pt>
                <c:pt idx="1688">
                  <c:v>54.38</c:v>
                </c:pt>
                <c:pt idx="1689">
                  <c:v>54.4</c:v>
                </c:pt>
                <c:pt idx="1690">
                  <c:v>54.41</c:v>
                </c:pt>
                <c:pt idx="1691">
                  <c:v>54.44</c:v>
                </c:pt>
                <c:pt idx="1692">
                  <c:v>54.46</c:v>
                </c:pt>
                <c:pt idx="1693">
                  <c:v>54.47</c:v>
                </c:pt>
                <c:pt idx="1694">
                  <c:v>54.49</c:v>
                </c:pt>
                <c:pt idx="1695">
                  <c:v>54.51</c:v>
                </c:pt>
                <c:pt idx="1696">
                  <c:v>54.52</c:v>
                </c:pt>
                <c:pt idx="1697">
                  <c:v>54.53</c:v>
                </c:pt>
                <c:pt idx="1698">
                  <c:v>54.54</c:v>
                </c:pt>
                <c:pt idx="1699">
                  <c:v>54.54</c:v>
                </c:pt>
                <c:pt idx="1700">
                  <c:v>54.56</c:v>
                </c:pt>
                <c:pt idx="1701">
                  <c:v>54.58</c:v>
                </c:pt>
                <c:pt idx="1702">
                  <c:v>54.59</c:v>
                </c:pt>
                <c:pt idx="1703">
                  <c:v>54.61</c:v>
                </c:pt>
                <c:pt idx="1704">
                  <c:v>54.62</c:v>
                </c:pt>
                <c:pt idx="1705">
                  <c:v>54.63</c:v>
                </c:pt>
                <c:pt idx="1706">
                  <c:v>54.63</c:v>
                </c:pt>
                <c:pt idx="1707">
                  <c:v>54.63</c:v>
                </c:pt>
                <c:pt idx="1708">
                  <c:v>54.63</c:v>
                </c:pt>
                <c:pt idx="1709">
                  <c:v>54.63</c:v>
                </c:pt>
                <c:pt idx="1710">
                  <c:v>54.63</c:v>
                </c:pt>
                <c:pt idx="1711">
                  <c:v>54.63</c:v>
                </c:pt>
                <c:pt idx="1712">
                  <c:v>54.63</c:v>
                </c:pt>
                <c:pt idx="1713">
                  <c:v>54.63</c:v>
                </c:pt>
                <c:pt idx="1714">
                  <c:v>54.63</c:v>
                </c:pt>
                <c:pt idx="1715">
                  <c:v>54.63</c:v>
                </c:pt>
                <c:pt idx="1716">
                  <c:v>54.63</c:v>
                </c:pt>
                <c:pt idx="1717">
                  <c:v>54.63</c:v>
                </c:pt>
                <c:pt idx="1718">
                  <c:v>54.63</c:v>
                </c:pt>
                <c:pt idx="1719">
                  <c:v>54.63</c:v>
                </c:pt>
                <c:pt idx="1720">
                  <c:v>54.63</c:v>
                </c:pt>
                <c:pt idx="1721">
                  <c:v>54.64</c:v>
                </c:pt>
                <c:pt idx="1722">
                  <c:v>54.64</c:v>
                </c:pt>
                <c:pt idx="1723">
                  <c:v>54.64</c:v>
                </c:pt>
                <c:pt idx="1724">
                  <c:v>54.65</c:v>
                </c:pt>
                <c:pt idx="1725">
                  <c:v>54.66</c:v>
                </c:pt>
                <c:pt idx="1726">
                  <c:v>54.67</c:v>
                </c:pt>
                <c:pt idx="1727">
                  <c:v>54.68</c:v>
                </c:pt>
                <c:pt idx="1728">
                  <c:v>54.7</c:v>
                </c:pt>
                <c:pt idx="1729">
                  <c:v>54.71</c:v>
                </c:pt>
                <c:pt idx="1730">
                  <c:v>54.73</c:v>
                </c:pt>
                <c:pt idx="1731">
                  <c:v>54.73</c:v>
                </c:pt>
                <c:pt idx="1732">
                  <c:v>54.74</c:v>
                </c:pt>
                <c:pt idx="1733">
                  <c:v>54.75</c:v>
                </c:pt>
                <c:pt idx="1734">
                  <c:v>54.76</c:v>
                </c:pt>
                <c:pt idx="1735">
                  <c:v>54.77</c:v>
                </c:pt>
                <c:pt idx="1736">
                  <c:v>54.78</c:v>
                </c:pt>
                <c:pt idx="1737">
                  <c:v>54.78</c:v>
                </c:pt>
                <c:pt idx="1738">
                  <c:v>54.79</c:v>
                </c:pt>
                <c:pt idx="1739">
                  <c:v>54.79</c:v>
                </c:pt>
                <c:pt idx="1740">
                  <c:v>54.79</c:v>
                </c:pt>
                <c:pt idx="1741">
                  <c:v>54.79</c:v>
                </c:pt>
                <c:pt idx="1742">
                  <c:v>54.8</c:v>
                </c:pt>
                <c:pt idx="1743">
                  <c:v>54.8</c:v>
                </c:pt>
                <c:pt idx="1744">
                  <c:v>54.81</c:v>
                </c:pt>
                <c:pt idx="1745">
                  <c:v>54.82</c:v>
                </c:pt>
                <c:pt idx="1746">
                  <c:v>54.82</c:v>
                </c:pt>
                <c:pt idx="1747">
                  <c:v>54.84</c:v>
                </c:pt>
                <c:pt idx="1748">
                  <c:v>54.85</c:v>
                </c:pt>
                <c:pt idx="1749">
                  <c:v>54.87</c:v>
                </c:pt>
                <c:pt idx="1750">
                  <c:v>54.89</c:v>
                </c:pt>
                <c:pt idx="1751">
                  <c:v>54.91</c:v>
                </c:pt>
                <c:pt idx="1752">
                  <c:v>54.92</c:v>
                </c:pt>
                <c:pt idx="1753">
                  <c:v>54.92</c:v>
                </c:pt>
                <c:pt idx="1754">
                  <c:v>54.93</c:v>
                </c:pt>
                <c:pt idx="1755">
                  <c:v>54.94</c:v>
                </c:pt>
                <c:pt idx="1756">
                  <c:v>54.96</c:v>
                </c:pt>
                <c:pt idx="1757">
                  <c:v>54.98</c:v>
                </c:pt>
                <c:pt idx="1758">
                  <c:v>55</c:v>
                </c:pt>
                <c:pt idx="1759">
                  <c:v>55.01</c:v>
                </c:pt>
                <c:pt idx="1760">
                  <c:v>55.02</c:v>
                </c:pt>
                <c:pt idx="1761">
                  <c:v>55.03</c:v>
                </c:pt>
                <c:pt idx="1762">
                  <c:v>55.04</c:v>
                </c:pt>
                <c:pt idx="1763">
                  <c:v>55.05</c:v>
                </c:pt>
                <c:pt idx="1764">
                  <c:v>55.05</c:v>
                </c:pt>
                <c:pt idx="1765">
                  <c:v>55.06</c:v>
                </c:pt>
                <c:pt idx="1766">
                  <c:v>55.07</c:v>
                </c:pt>
                <c:pt idx="1767">
                  <c:v>55.07</c:v>
                </c:pt>
                <c:pt idx="1768">
                  <c:v>55.08</c:v>
                </c:pt>
                <c:pt idx="1769">
                  <c:v>55.09</c:v>
                </c:pt>
                <c:pt idx="1770">
                  <c:v>55.09</c:v>
                </c:pt>
                <c:pt idx="1771">
                  <c:v>55.1</c:v>
                </c:pt>
                <c:pt idx="1772">
                  <c:v>55.1</c:v>
                </c:pt>
                <c:pt idx="1773">
                  <c:v>55.1</c:v>
                </c:pt>
                <c:pt idx="1774">
                  <c:v>55.1</c:v>
                </c:pt>
                <c:pt idx="1775">
                  <c:v>55.1</c:v>
                </c:pt>
                <c:pt idx="1776">
                  <c:v>55.1</c:v>
                </c:pt>
                <c:pt idx="1777">
                  <c:v>55.1</c:v>
                </c:pt>
                <c:pt idx="1778">
                  <c:v>55.1</c:v>
                </c:pt>
                <c:pt idx="1779">
                  <c:v>55.1</c:v>
                </c:pt>
                <c:pt idx="1780">
                  <c:v>55.1</c:v>
                </c:pt>
                <c:pt idx="1781">
                  <c:v>55.1</c:v>
                </c:pt>
                <c:pt idx="1782">
                  <c:v>55.1</c:v>
                </c:pt>
                <c:pt idx="1783">
                  <c:v>55.1</c:v>
                </c:pt>
                <c:pt idx="1784">
                  <c:v>55.1</c:v>
                </c:pt>
                <c:pt idx="1785">
                  <c:v>55.1</c:v>
                </c:pt>
                <c:pt idx="1786">
                  <c:v>55.1</c:v>
                </c:pt>
                <c:pt idx="1787">
                  <c:v>55.1</c:v>
                </c:pt>
                <c:pt idx="1788">
                  <c:v>55.1</c:v>
                </c:pt>
                <c:pt idx="1789">
                  <c:v>55.1</c:v>
                </c:pt>
                <c:pt idx="1790">
                  <c:v>55.1</c:v>
                </c:pt>
                <c:pt idx="1791">
                  <c:v>55.1</c:v>
                </c:pt>
                <c:pt idx="1792">
                  <c:v>55.1</c:v>
                </c:pt>
                <c:pt idx="1793">
                  <c:v>55.1</c:v>
                </c:pt>
                <c:pt idx="1794">
                  <c:v>55.1</c:v>
                </c:pt>
                <c:pt idx="1795">
                  <c:v>55.1</c:v>
                </c:pt>
                <c:pt idx="1796">
                  <c:v>55.1</c:v>
                </c:pt>
                <c:pt idx="1797">
                  <c:v>55.1</c:v>
                </c:pt>
                <c:pt idx="1798">
                  <c:v>55.1</c:v>
                </c:pt>
                <c:pt idx="1799">
                  <c:v>55.1</c:v>
                </c:pt>
                <c:pt idx="1800">
                  <c:v>55.1</c:v>
                </c:pt>
                <c:pt idx="1801">
                  <c:v>55.1</c:v>
                </c:pt>
                <c:pt idx="1802">
                  <c:v>55.1</c:v>
                </c:pt>
                <c:pt idx="1803">
                  <c:v>55.1</c:v>
                </c:pt>
                <c:pt idx="1804">
                  <c:v>55.1</c:v>
                </c:pt>
                <c:pt idx="1805">
                  <c:v>55.1</c:v>
                </c:pt>
                <c:pt idx="1806">
                  <c:v>55.1</c:v>
                </c:pt>
                <c:pt idx="1807">
                  <c:v>55.1</c:v>
                </c:pt>
                <c:pt idx="1808">
                  <c:v>55.1</c:v>
                </c:pt>
                <c:pt idx="1809">
                  <c:v>55.1</c:v>
                </c:pt>
                <c:pt idx="1810">
                  <c:v>55.1</c:v>
                </c:pt>
                <c:pt idx="1811">
                  <c:v>55.1</c:v>
                </c:pt>
                <c:pt idx="1812">
                  <c:v>55.1</c:v>
                </c:pt>
                <c:pt idx="1813">
                  <c:v>55.1</c:v>
                </c:pt>
                <c:pt idx="1814">
                  <c:v>55.1</c:v>
                </c:pt>
                <c:pt idx="1815">
                  <c:v>55.09</c:v>
                </c:pt>
                <c:pt idx="1816">
                  <c:v>55.09</c:v>
                </c:pt>
                <c:pt idx="1817">
                  <c:v>55.09</c:v>
                </c:pt>
                <c:pt idx="1818">
                  <c:v>55.08</c:v>
                </c:pt>
                <c:pt idx="1819">
                  <c:v>55.08</c:v>
                </c:pt>
                <c:pt idx="1820">
                  <c:v>55.07</c:v>
                </c:pt>
                <c:pt idx="1821">
                  <c:v>55.07</c:v>
                </c:pt>
                <c:pt idx="1822">
                  <c:v>55.05</c:v>
                </c:pt>
                <c:pt idx="1823">
                  <c:v>55.04</c:v>
                </c:pt>
                <c:pt idx="1824">
                  <c:v>55.03</c:v>
                </c:pt>
                <c:pt idx="1825">
                  <c:v>55.02</c:v>
                </c:pt>
                <c:pt idx="1826">
                  <c:v>55.01</c:v>
                </c:pt>
                <c:pt idx="1827">
                  <c:v>55.01</c:v>
                </c:pt>
                <c:pt idx="1828">
                  <c:v>55.01</c:v>
                </c:pt>
                <c:pt idx="1829">
                  <c:v>55</c:v>
                </c:pt>
                <c:pt idx="1830">
                  <c:v>54.99</c:v>
                </c:pt>
                <c:pt idx="1831">
                  <c:v>54.98</c:v>
                </c:pt>
                <c:pt idx="1832">
                  <c:v>54.98</c:v>
                </c:pt>
                <c:pt idx="1833">
                  <c:v>54.96</c:v>
                </c:pt>
                <c:pt idx="1834">
                  <c:v>54.94</c:v>
                </c:pt>
                <c:pt idx="1835">
                  <c:v>54.93</c:v>
                </c:pt>
                <c:pt idx="1836">
                  <c:v>54.92</c:v>
                </c:pt>
                <c:pt idx="1837">
                  <c:v>54.9</c:v>
                </c:pt>
                <c:pt idx="1838">
                  <c:v>54.89</c:v>
                </c:pt>
                <c:pt idx="1839">
                  <c:v>54.87</c:v>
                </c:pt>
                <c:pt idx="1840">
                  <c:v>54.86</c:v>
                </c:pt>
                <c:pt idx="1841">
                  <c:v>54.84</c:v>
                </c:pt>
                <c:pt idx="1842">
                  <c:v>54.83</c:v>
                </c:pt>
                <c:pt idx="1843">
                  <c:v>54.82</c:v>
                </c:pt>
                <c:pt idx="1844">
                  <c:v>54.81</c:v>
                </c:pt>
                <c:pt idx="1845">
                  <c:v>54.81</c:v>
                </c:pt>
                <c:pt idx="1846">
                  <c:v>54.8</c:v>
                </c:pt>
                <c:pt idx="1847">
                  <c:v>54.8</c:v>
                </c:pt>
                <c:pt idx="1848">
                  <c:v>54.8</c:v>
                </c:pt>
                <c:pt idx="1849">
                  <c:v>54.79</c:v>
                </c:pt>
                <c:pt idx="1850">
                  <c:v>54.79</c:v>
                </c:pt>
                <c:pt idx="1851">
                  <c:v>54.79</c:v>
                </c:pt>
                <c:pt idx="1852">
                  <c:v>54.79</c:v>
                </c:pt>
                <c:pt idx="1853">
                  <c:v>54.79</c:v>
                </c:pt>
                <c:pt idx="1854">
                  <c:v>54.79</c:v>
                </c:pt>
                <c:pt idx="1855">
                  <c:v>54.79</c:v>
                </c:pt>
                <c:pt idx="1856">
                  <c:v>54.79</c:v>
                </c:pt>
                <c:pt idx="1857">
                  <c:v>54.79</c:v>
                </c:pt>
                <c:pt idx="1858">
                  <c:v>54.79</c:v>
                </c:pt>
                <c:pt idx="1859">
                  <c:v>54.79</c:v>
                </c:pt>
                <c:pt idx="1860">
                  <c:v>54.79</c:v>
                </c:pt>
                <c:pt idx="1861">
                  <c:v>54.78</c:v>
                </c:pt>
                <c:pt idx="1862">
                  <c:v>54.78</c:v>
                </c:pt>
                <c:pt idx="1863">
                  <c:v>54.78</c:v>
                </c:pt>
                <c:pt idx="1864">
                  <c:v>54.77</c:v>
                </c:pt>
                <c:pt idx="1865">
                  <c:v>54.77</c:v>
                </c:pt>
                <c:pt idx="1866">
                  <c:v>54.77</c:v>
                </c:pt>
                <c:pt idx="1867">
                  <c:v>54.76</c:v>
                </c:pt>
                <c:pt idx="1868">
                  <c:v>54.76</c:v>
                </c:pt>
                <c:pt idx="1869">
                  <c:v>54.75</c:v>
                </c:pt>
                <c:pt idx="1870">
                  <c:v>54.75</c:v>
                </c:pt>
                <c:pt idx="1871">
                  <c:v>54.74</c:v>
                </c:pt>
                <c:pt idx="1872">
                  <c:v>54.74</c:v>
                </c:pt>
                <c:pt idx="1873">
                  <c:v>54.73</c:v>
                </c:pt>
                <c:pt idx="1874">
                  <c:v>54.73</c:v>
                </c:pt>
                <c:pt idx="1875">
                  <c:v>54.72</c:v>
                </c:pt>
                <c:pt idx="1876">
                  <c:v>54.72</c:v>
                </c:pt>
                <c:pt idx="1877">
                  <c:v>54.71</c:v>
                </c:pt>
                <c:pt idx="1878">
                  <c:v>54.71</c:v>
                </c:pt>
                <c:pt idx="1879">
                  <c:v>54.71</c:v>
                </c:pt>
                <c:pt idx="1880">
                  <c:v>54.7</c:v>
                </c:pt>
                <c:pt idx="1881">
                  <c:v>54.7</c:v>
                </c:pt>
                <c:pt idx="1882">
                  <c:v>54.69</c:v>
                </c:pt>
                <c:pt idx="1883">
                  <c:v>54.68</c:v>
                </c:pt>
                <c:pt idx="1884">
                  <c:v>54.68</c:v>
                </c:pt>
                <c:pt idx="1885">
                  <c:v>54.68</c:v>
                </c:pt>
                <c:pt idx="1886">
                  <c:v>54.67</c:v>
                </c:pt>
                <c:pt idx="1887">
                  <c:v>54.66</c:v>
                </c:pt>
                <c:pt idx="1888">
                  <c:v>54.66</c:v>
                </c:pt>
                <c:pt idx="1889">
                  <c:v>54.66</c:v>
                </c:pt>
                <c:pt idx="1890">
                  <c:v>54.65</c:v>
                </c:pt>
                <c:pt idx="1891">
                  <c:v>54.65</c:v>
                </c:pt>
                <c:pt idx="1892">
                  <c:v>54.65</c:v>
                </c:pt>
                <c:pt idx="1893">
                  <c:v>54.65</c:v>
                </c:pt>
                <c:pt idx="1894">
                  <c:v>54.64</c:v>
                </c:pt>
                <c:pt idx="1895">
                  <c:v>54.64</c:v>
                </c:pt>
                <c:pt idx="1896">
                  <c:v>54.64</c:v>
                </c:pt>
                <c:pt idx="1897">
                  <c:v>54.63</c:v>
                </c:pt>
                <c:pt idx="1898">
                  <c:v>54.63</c:v>
                </c:pt>
                <c:pt idx="1899">
                  <c:v>54.63</c:v>
                </c:pt>
                <c:pt idx="1900">
                  <c:v>54.63</c:v>
                </c:pt>
                <c:pt idx="1901">
                  <c:v>54.63</c:v>
                </c:pt>
                <c:pt idx="1902">
                  <c:v>54.63</c:v>
                </c:pt>
                <c:pt idx="1903">
                  <c:v>54.63</c:v>
                </c:pt>
                <c:pt idx="1904">
                  <c:v>54.63</c:v>
                </c:pt>
                <c:pt idx="1905">
                  <c:v>54.63</c:v>
                </c:pt>
                <c:pt idx="1906">
                  <c:v>54.63</c:v>
                </c:pt>
                <c:pt idx="1907">
                  <c:v>54.63</c:v>
                </c:pt>
                <c:pt idx="1908">
                  <c:v>54.63</c:v>
                </c:pt>
                <c:pt idx="1909">
                  <c:v>54.63</c:v>
                </c:pt>
                <c:pt idx="1910">
                  <c:v>54.63</c:v>
                </c:pt>
                <c:pt idx="1911">
                  <c:v>54.63</c:v>
                </c:pt>
                <c:pt idx="1912">
                  <c:v>54.63</c:v>
                </c:pt>
                <c:pt idx="1913">
                  <c:v>54.63</c:v>
                </c:pt>
                <c:pt idx="1914">
                  <c:v>54.63</c:v>
                </c:pt>
                <c:pt idx="1915">
                  <c:v>54.63</c:v>
                </c:pt>
                <c:pt idx="1916">
                  <c:v>54.63</c:v>
                </c:pt>
                <c:pt idx="1917">
                  <c:v>54.63</c:v>
                </c:pt>
                <c:pt idx="1918">
                  <c:v>54.63</c:v>
                </c:pt>
                <c:pt idx="1919">
                  <c:v>54.63</c:v>
                </c:pt>
                <c:pt idx="1920">
                  <c:v>54.63</c:v>
                </c:pt>
                <c:pt idx="1921">
                  <c:v>54.63</c:v>
                </c:pt>
                <c:pt idx="1922">
                  <c:v>54.63</c:v>
                </c:pt>
                <c:pt idx="1923">
                  <c:v>54.63</c:v>
                </c:pt>
                <c:pt idx="1924">
                  <c:v>54.63</c:v>
                </c:pt>
                <c:pt idx="1925">
                  <c:v>54.63</c:v>
                </c:pt>
                <c:pt idx="1926">
                  <c:v>54.63</c:v>
                </c:pt>
                <c:pt idx="1927">
                  <c:v>54.63</c:v>
                </c:pt>
                <c:pt idx="1928">
                  <c:v>54.63</c:v>
                </c:pt>
                <c:pt idx="1929">
                  <c:v>54.63</c:v>
                </c:pt>
                <c:pt idx="1930">
                  <c:v>54.63</c:v>
                </c:pt>
                <c:pt idx="1931">
                  <c:v>54.63</c:v>
                </c:pt>
                <c:pt idx="1932">
                  <c:v>54.62</c:v>
                </c:pt>
                <c:pt idx="1933">
                  <c:v>54.61</c:v>
                </c:pt>
                <c:pt idx="1934">
                  <c:v>54.6</c:v>
                </c:pt>
                <c:pt idx="1935">
                  <c:v>54.59</c:v>
                </c:pt>
                <c:pt idx="1936">
                  <c:v>54.59</c:v>
                </c:pt>
                <c:pt idx="1937">
                  <c:v>54.59</c:v>
                </c:pt>
                <c:pt idx="1938">
                  <c:v>54.59</c:v>
                </c:pt>
                <c:pt idx="1939">
                  <c:v>54.58</c:v>
                </c:pt>
                <c:pt idx="1940">
                  <c:v>54.58</c:v>
                </c:pt>
                <c:pt idx="1941">
                  <c:v>54.58</c:v>
                </c:pt>
                <c:pt idx="1942">
                  <c:v>54.58</c:v>
                </c:pt>
                <c:pt idx="1943">
                  <c:v>54.57</c:v>
                </c:pt>
                <c:pt idx="1944">
                  <c:v>54.56</c:v>
                </c:pt>
                <c:pt idx="1945">
                  <c:v>54.54</c:v>
                </c:pt>
                <c:pt idx="1946">
                  <c:v>54.53</c:v>
                </c:pt>
                <c:pt idx="1947">
                  <c:v>54.52</c:v>
                </c:pt>
                <c:pt idx="1948">
                  <c:v>54.51</c:v>
                </c:pt>
                <c:pt idx="1949">
                  <c:v>54.5</c:v>
                </c:pt>
                <c:pt idx="1950">
                  <c:v>54.5</c:v>
                </c:pt>
                <c:pt idx="1951">
                  <c:v>54.49</c:v>
                </c:pt>
                <c:pt idx="1952">
                  <c:v>54.49</c:v>
                </c:pt>
                <c:pt idx="1953">
                  <c:v>54.48</c:v>
                </c:pt>
                <c:pt idx="1954">
                  <c:v>54.48</c:v>
                </c:pt>
                <c:pt idx="1955">
                  <c:v>54.47</c:v>
                </c:pt>
                <c:pt idx="1956">
                  <c:v>54.47</c:v>
                </c:pt>
                <c:pt idx="1957">
                  <c:v>54.46</c:v>
                </c:pt>
                <c:pt idx="1958">
                  <c:v>54.46</c:v>
                </c:pt>
                <c:pt idx="1959">
                  <c:v>54.45</c:v>
                </c:pt>
                <c:pt idx="1960">
                  <c:v>54.44</c:v>
                </c:pt>
                <c:pt idx="1961">
                  <c:v>54.43</c:v>
                </c:pt>
                <c:pt idx="1962">
                  <c:v>54.42</c:v>
                </c:pt>
                <c:pt idx="1963">
                  <c:v>54.41</c:v>
                </c:pt>
                <c:pt idx="1964">
                  <c:v>54.41</c:v>
                </c:pt>
                <c:pt idx="1965">
                  <c:v>54.41</c:v>
                </c:pt>
                <c:pt idx="1966">
                  <c:v>54.4</c:v>
                </c:pt>
                <c:pt idx="1967">
                  <c:v>54.4</c:v>
                </c:pt>
                <c:pt idx="1968">
                  <c:v>54.39</c:v>
                </c:pt>
                <c:pt idx="1969">
                  <c:v>54.39</c:v>
                </c:pt>
                <c:pt idx="1970">
                  <c:v>54.39</c:v>
                </c:pt>
                <c:pt idx="1971">
                  <c:v>54.38</c:v>
                </c:pt>
                <c:pt idx="1972">
                  <c:v>54.37</c:v>
                </c:pt>
                <c:pt idx="1973">
                  <c:v>54.37</c:v>
                </c:pt>
                <c:pt idx="1974">
                  <c:v>54.37</c:v>
                </c:pt>
                <c:pt idx="1975">
                  <c:v>54.37</c:v>
                </c:pt>
                <c:pt idx="1976">
                  <c:v>54.36</c:v>
                </c:pt>
                <c:pt idx="1977">
                  <c:v>54.36</c:v>
                </c:pt>
                <c:pt idx="1978">
                  <c:v>54.36</c:v>
                </c:pt>
                <c:pt idx="1979">
                  <c:v>54.36</c:v>
                </c:pt>
                <c:pt idx="1980">
                  <c:v>54.36</c:v>
                </c:pt>
                <c:pt idx="1981">
                  <c:v>54.36</c:v>
                </c:pt>
                <c:pt idx="1982">
                  <c:v>54.36</c:v>
                </c:pt>
                <c:pt idx="1983">
                  <c:v>54.35</c:v>
                </c:pt>
                <c:pt idx="1984">
                  <c:v>54.36</c:v>
                </c:pt>
                <c:pt idx="1985">
                  <c:v>54.35</c:v>
                </c:pt>
                <c:pt idx="1986">
                  <c:v>54.35</c:v>
                </c:pt>
                <c:pt idx="1987">
                  <c:v>54.34</c:v>
                </c:pt>
                <c:pt idx="1988">
                  <c:v>54.35</c:v>
                </c:pt>
                <c:pt idx="1989">
                  <c:v>54.36</c:v>
                </c:pt>
                <c:pt idx="1990">
                  <c:v>54.35</c:v>
                </c:pt>
                <c:pt idx="1991">
                  <c:v>54.35</c:v>
                </c:pt>
                <c:pt idx="1992">
                  <c:v>54.35</c:v>
                </c:pt>
                <c:pt idx="1993">
                  <c:v>54.35</c:v>
                </c:pt>
                <c:pt idx="1994">
                  <c:v>54.36</c:v>
                </c:pt>
                <c:pt idx="1995">
                  <c:v>54.36</c:v>
                </c:pt>
                <c:pt idx="1996">
                  <c:v>54.36</c:v>
                </c:pt>
                <c:pt idx="1997">
                  <c:v>54.36</c:v>
                </c:pt>
                <c:pt idx="1998">
                  <c:v>54.36</c:v>
                </c:pt>
                <c:pt idx="1999">
                  <c:v>54.36</c:v>
                </c:pt>
                <c:pt idx="2000">
                  <c:v>54.36</c:v>
                </c:pt>
                <c:pt idx="2001">
                  <c:v>54.36</c:v>
                </c:pt>
                <c:pt idx="2002">
                  <c:v>54.36</c:v>
                </c:pt>
                <c:pt idx="2003">
                  <c:v>54.36</c:v>
                </c:pt>
                <c:pt idx="2004">
                  <c:v>54.36</c:v>
                </c:pt>
                <c:pt idx="2005">
                  <c:v>54.37</c:v>
                </c:pt>
                <c:pt idx="2006">
                  <c:v>54.37</c:v>
                </c:pt>
                <c:pt idx="2007">
                  <c:v>54.37</c:v>
                </c:pt>
                <c:pt idx="2008">
                  <c:v>54.38</c:v>
                </c:pt>
                <c:pt idx="2009">
                  <c:v>54.38</c:v>
                </c:pt>
                <c:pt idx="2010">
                  <c:v>54.39</c:v>
                </c:pt>
                <c:pt idx="2011">
                  <c:v>54.39</c:v>
                </c:pt>
                <c:pt idx="2012">
                  <c:v>54.39</c:v>
                </c:pt>
                <c:pt idx="2013">
                  <c:v>54.39</c:v>
                </c:pt>
                <c:pt idx="2014">
                  <c:v>54.4</c:v>
                </c:pt>
                <c:pt idx="2015">
                  <c:v>54.41</c:v>
                </c:pt>
                <c:pt idx="2016">
                  <c:v>54.42</c:v>
                </c:pt>
                <c:pt idx="2017">
                  <c:v>54.43</c:v>
                </c:pt>
                <c:pt idx="2018">
                  <c:v>54.44</c:v>
                </c:pt>
                <c:pt idx="2019">
                  <c:v>54.44</c:v>
                </c:pt>
                <c:pt idx="2020">
                  <c:v>54.45</c:v>
                </c:pt>
                <c:pt idx="2021">
                  <c:v>54.46</c:v>
                </c:pt>
                <c:pt idx="2022">
                  <c:v>54.46</c:v>
                </c:pt>
                <c:pt idx="2023">
                  <c:v>54.46</c:v>
                </c:pt>
                <c:pt idx="2024">
                  <c:v>54.46</c:v>
                </c:pt>
                <c:pt idx="2025">
                  <c:v>54.46</c:v>
                </c:pt>
                <c:pt idx="2026">
                  <c:v>54.46</c:v>
                </c:pt>
                <c:pt idx="2027">
                  <c:v>54.46</c:v>
                </c:pt>
                <c:pt idx="2028">
                  <c:v>54.47</c:v>
                </c:pt>
                <c:pt idx="2029">
                  <c:v>54.47</c:v>
                </c:pt>
                <c:pt idx="2030">
                  <c:v>54.47</c:v>
                </c:pt>
                <c:pt idx="2031">
                  <c:v>54.48</c:v>
                </c:pt>
                <c:pt idx="2032">
                  <c:v>54.49</c:v>
                </c:pt>
                <c:pt idx="2033">
                  <c:v>54.5</c:v>
                </c:pt>
                <c:pt idx="2034">
                  <c:v>54.51</c:v>
                </c:pt>
                <c:pt idx="2035">
                  <c:v>54.52</c:v>
                </c:pt>
                <c:pt idx="2036">
                  <c:v>54.54</c:v>
                </c:pt>
                <c:pt idx="2037">
                  <c:v>54.56</c:v>
                </c:pt>
                <c:pt idx="2038">
                  <c:v>54.57</c:v>
                </c:pt>
                <c:pt idx="2039">
                  <c:v>54.58</c:v>
                </c:pt>
                <c:pt idx="2040">
                  <c:v>54.59</c:v>
                </c:pt>
                <c:pt idx="2041">
                  <c:v>54.61</c:v>
                </c:pt>
                <c:pt idx="2042">
                  <c:v>54.61</c:v>
                </c:pt>
                <c:pt idx="2043">
                  <c:v>54.62</c:v>
                </c:pt>
                <c:pt idx="2044">
                  <c:v>54.62</c:v>
                </c:pt>
                <c:pt idx="2045">
                  <c:v>54.63</c:v>
                </c:pt>
                <c:pt idx="2046">
                  <c:v>54.63</c:v>
                </c:pt>
                <c:pt idx="2047">
                  <c:v>54.63</c:v>
                </c:pt>
                <c:pt idx="2048">
                  <c:v>54.63</c:v>
                </c:pt>
                <c:pt idx="2049">
                  <c:v>54.63</c:v>
                </c:pt>
                <c:pt idx="2050">
                  <c:v>54.63</c:v>
                </c:pt>
                <c:pt idx="2051">
                  <c:v>54.63</c:v>
                </c:pt>
                <c:pt idx="2052">
                  <c:v>54.63</c:v>
                </c:pt>
                <c:pt idx="2053">
                  <c:v>54.63</c:v>
                </c:pt>
                <c:pt idx="2054">
                  <c:v>54.63</c:v>
                </c:pt>
                <c:pt idx="2055">
                  <c:v>54.63</c:v>
                </c:pt>
                <c:pt idx="2056">
                  <c:v>54.63</c:v>
                </c:pt>
                <c:pt idx="2057">
                  <c:v>54.63</c:v>
                </c:pt>
                <c:pt idx="2058">
                  <c:v>54.63</c:v>
                </c:pt>
                <c:pt idx="2059">
                  <c:v>54.63</c:v>
                </c:pt>
                <c:pt idx="2060">
                  <c:v>54.63</c:v>
                </c:pt>
                <c:pt idx="2061">
                  <c:v>54.63</c:v>
                </c:pt>
                <c:pt idx="2062">
                  <c:v>54.63</c:v>
                </c:pt>
                <c:pt idx="2063">
                  <c:v>54.63</c:v>
                </c:pt>
                <c:pt idx="2064">
                  <c:v>54.63</c:v>
                </c:pt>
                <c:pt idx="2065">
                  <c:v>54.64</c:v>
                </c:pt>
                <c:pt idx="2066">
                  <c:v>54.64</c:v>
                </c:pt>
                <c:pt idx="2067">
                  <c:v>54.64</c:v>
                </c:pt>
                <c:pt idx="2068">
                  <c:v>54.65</c:v>
                </c:pt>
                <c:pt idx="2069">
                  <c:v>54.66</c:v>
                </c:pt>
                <c:pt idx="2070">
                  <c:v>54.66</c:v>
                </c:pt>
                <c:pt idx="2071">
                  <c:v>54.66</c:v>
                </c:pt>
                <c:pt idx="2072">
                  <c:v>54.66</c:v>
                </c:pt>
                <c:pt idx="2073">
                  <c:v>54.66</c:v>
                </c:pt>
                <c:pt idx="2074">
                  <c:v>54.67</c:v>
                </c:pt>
                <c:pt idx="2075">
                  <c:v>54.67</c:v>
                </c:pt>
                <c:pt idx="2076">
                  <c:v>54.66</c:v>
                </c:pt>
                <c:pt idx="2077">
                  <c:v>54.66</c:v>
                </c:pt>
                <c:pt idx="2078">
                  <c:v>54.67</c:v>
                </c:pt>
                <c:pt idx="2079">
                  <c:v>54.66</c:v>
                </c:pt>
                <c:pt idx="2080">
                  <c:v>54.66</c:v>
                </c:pt>
                <c:pt idx="2081">
                  <c:v>54.66</c:v>
                </c:pt>
                <c:pt idx="2082">
                  <c:v>54.66</c:v>
                </c:pt>
                <c:pt idx="2083">
                  <c:v>54.66</c:v>
                </c:pt>
                <c:pt idx="2084">
                  <c:v>54.66</c:v>
                </c:pt>
                <c:pt idx="2085">
                  <c:v>54.66</c:v>
                </c:pt>
                <c:pt idx="2086">
                  <c:v>54.66</c:v>
                </c:pt>
                <c:pt idx="2087">
                  <c:v>54.66</c:v>
                </c:pt>
                <c:pt idx="2088">
                  <c:v>54.66</c:v>
                </c:pt>
                <c:pt idx="2089">
                  <c:v>54.66</c:v>
                </c:pt>
                <c:pt idx="2090">
                  <c:v>54.66</c:v>
                </c:pt>
                <c:pt idx="2091">
                  <c:v>54.66</c:v>
                </c:pt>
                <c:pt idx="2092">
                  <c:v>54.66</c:v>
                </c:pt>
                <c:pt idx="2093">
                  <c:v>54.66</c:v>
                </c:pt>
                <c:pt idx="2094">
                  <c:v>54.66</c:v>
                </c:pt>
                <c:pt idx="2095">
                  <c:v>54.66</c:v>
                </c:pt>
                <c:pt idx="2096">
                  <c:v>54.66</c:v>
                </c:pt>
                <c:pt idx="2097">
                  <c:v>54.65</c:v>
                </c:pt>
                <c:pt idx="2098">
                  <c:v>54.65</c:v>
                </c:pt>
                <c:pt idx="2099">
                  <c:v>54.65</c:v>
                </c:pt>
                <c:pt idx="2100">
                  <c:v>54.65</c:v>
                </c:pt>
                <c:pt idx="2101">
                  <c:v>54.65</c:v>
                </c:pt>
                <c:pt idx="2102">
                  <c:v>54.65</c:v>
                </c:pt>
                <c:pt idx="2103">
                  <c:v>54.65</c:v>
                </c:pt>
                <c:pt idx="2104">
                  <c:v>54.65</c:v>
                </c:pt>
                <c:pt idx="2105">
                  <c:v>54.65</c:v>
                </c:pt>
                <c:pt idx="2106">
                  <c:v>54.65</c:v>
                </c:pt>
                <c:pt idx="2107">
                  <c:v>54.65</c:v>
                </c:pt>
                <c:pt idx="2108">
                  <c:v>54.65</c:v>
                </c:pt>
                <c:pt idx="2109">
                  <c:v>54.65</c:v>
                </c:pt>
                <c:pt idx="2110">
                  <c:v>54.64</c:v>
                </c:pt>
                <c:pt idx="2111">
                  <c:v>54.64</c:v>
                </c:pt>
                <c:pt idx="2112">
                  <c:v>54.64</c:v>
                </c:pt>
                <c:pt idx="2113">
                  <c:v>54.64</c:v>
                </c:pt>
                <c:pt idx="2114">
                  <c:v>54.64</c:v>
                </c:pt>
                <c:pt idx="2115">
                  <c:v>54.63</c:v>
                </c:pt>
                <c:pt idx="2116">
                  <c:v>54.63</c:v>
                </c:pt>
                <c:pt idx="2117">
                  <c:v>54.63</c:v>
                </c:pt>
                <c:pt idx="2118">
                  <c:v>54.63</c:v>
                </c:pt>
                <c:pt idx="2119">
                  <c:v>54.63</c:v>
                </c:pt>
                <c:pt idx="2120">
                  <c:v>54.63</c:v>
                </c:pt>
                <c:pt idx="2121">
                  <c:v>54.63</c:v>
                </c:pt>
                <c:pt idx="2122">
                  <c:v>54.63</c:v>
                </c:pt>
                <c:pt idx="2123">
                  <c:v>54.63</c:v>
                </c:pt>
                <c:pt idx="2124">
                  <c:v>54.63</c:v>
                </c:pt>
                <c:pt idx="2125">
                  <c:v>54.63</c:v>
                </c:pt>
                <c:pt idx="2126">
                  <c:v>54.63</c:v>
                </c:pt>
                <c:pt idx="2127">
                  <c:v>54.63</c:v>
                </c:pt>
                <c:pt idx="2128">
                  <c:v>54.63</c:v>
                </c:pt>
                <c:pt idx="2129">
                  <c:v>54.63</c:v>
                </c:pt>
                <c:pt idx="2130">
                  <c:v>54.63</c:v>
                </c:pt>
                <c:pt idx="2131">
                  <c:v>54.63</c:v>
                </c:pt>
                <c:pt idx="2132">
                  <c:v>54.63</c:v>
                </c:pt>
                <c:pt idx="2133">
                  <c:v>54.63</c:v>
                </c:pt>
                <c:pt idx="2134">
                  <c:v>54.63</c:v>
                </c:pt>
                <c:pt idx="2135">
                  <c:v>54.63</c:v>
                </c:pt>
                <c:pt idx="2136">
                  <c:v>54.63</c:v>
                </c:pt>
                <c:pt idx="2137">
                  <c:v>54.63</c:v>
                </c:pt>
                <c:pt idx="2138">
                  <c:v>54.63</c:v>
                </c:pt>
                <c:pt idx="2139">
                  <c:v>54.63</c:v>
                </c:pt>
                <c:pt idx="2140">
                  <c:v>54.63</c:v>
                </c:pt>
                <c:pt idx="2141">
                  <c:v>54.63</c:v>
                </c:pt>
                <c:pt idx="2142">
                  <c:v>54.63</c:v>
                </c:pt>
                <c:pt idx="2143">
                  <c:v>54.63</c:v>
                </c:pt>
                <c:pt idx="2144">
                  <c:v>54.63</c:v>
                </c:pt>
                <c:pt idx="2145">
                  <c:v>54.62</c:v>
                </c:pt>
                <c:pt idx="2146">
                  <c:v>54.62</c:v>
                </c:pt>
                <c:pt idx="2147">
                  <c:v>54.61</c:v>
                </c:pt>
                <c:pt idx="2148">
                  <c:v>54.6</c:v>
                </c:pt>
                <c:pt idx="2149">
                  <c:v>54.59</c:v>
                </c:pt>
                <c:pt idx="2150">
                  <c:v>54.58</c:v>
                </c:pt>
                <c:pt idx="2151">
                  <c:v>54.57</c:v>
                </c:pt>
                <c:pt idx="2152">
                  <c:v>54.56</c:v>
                </c:pt>
                <c:pt idx="2153">
                  <c:v>54.56</c:v>
                </c:pt>
                <c:pt idx="2154">
                  <c:v>54.55</c:v>
                </c:pt>
                <c:pt idx="2155">
                  <c:v>54.55</c:v>
                </c:pt>
                <c:pt idx="2156">
                  <c:v>54.54</c:v>
                </c:pt>
                <c:pt idx="2157">
                  <c:v>54.54</c:v>
                </c:pt>
                <c:pt idx="2158">
                  <c:v>54.53</c:v>
                </c:pt>
                <c:pt idx="2159">
                  <c:v>54.52</c:v>
                </c:pt>
                <c:pt idx="2160">
                  <c:v>54.51</c:v>
                </c:pt>
                <c:pt idx="2161">
                  <c:v>54.5</c:v>
                </c:pt>
                <c:pt idx="2162">
                  <c:v>54.49</c:v>
                </c:pt>
                <c:pt idx="2163">
                  <c:v>54.48</c:v>
                </c:pt>
                <c:pt idx="2164">
                  <c:v>54.47</c:v>
                </c:pt>
                <c:pt idx="2165">
                  <c:v>54.46</c:v>
                </c:pt>
                <c:pt idx="2166">
                  <c:v>54.46</c:v>
                </c:pt>
                <c:pt idx="2167">
                  <c:v>54.45</c:v>
                </c:pt>
                <c:pt idx="2168">
                  <c:v>54.44</c:v>
                </c:pt>
                <c:pt idx="2169">
                  <c:v>54.44</c:v>
                </c:pt>
                <c:pt idx="2170">
                  <c:v>54.44</c:v>
                </c:pt>
                <c:pt idx="2171">
                  <c:v>54.44</c:v>
                </c:pt>
                <c:pt idx="2172">
                  <c:v>54.43</c:v>
                </c:pt>
                <c:pt idx="2173">
                  <c:v>54.42</c:v>
                </c:pt>
                <c:pt idx="2174">
                  <c:v>54.41</c:v>
                </c:pt>
                <c:pt idx="2175">
                  <c:v>54.39</c:v>
                </c:pt>
                <c:pt idx="2176">
                  <c:v>54.38</c:v>
                </c:pt>
                <c:pt idx="2177">
                  <c:v>54.37</c:v>
                </c:pt>
                <c:pt idx="2178">
                  <c:v>54.37</c:v>
                </c:pt>
                <c:pt idx="2179">
                  <c:v>54.36</c:v>
                </c:pt>
                <c:pt idx="2180">
                  <c:v>54.35</c:v>
                </c:pt>
                <c:pt idx="2181">
                  <c:v>54.35</c:v>
                </c:pt>
                <c:pt idx="2182">
                  <c:v>54.34</c:v>
                </c:pt>
                <c:pt idx="2183">
                  <c:v>54.34</c:v>
                </c:pt>
                <c:pt idx="2184">
                  <c:v>54.34</c:v>
                </c:pt>
                <c:pt idx="2185">
                  <c:v>54.34</c:v>
                </c:pt>
                <c:pt idx="2186">
                  <c:v>54.34</c:v>
                </c:pt>
                <c:pt idx="2187">
                  <c:v>54.34</c:v>
                </c:pt>
                <c:pt idx="2188">
                  <c:v>54.33</c:v>
                </c:pt>
                <c:pt idx="2189">
                  <c:v>54.33</c:v>
                </c:pt>
                <c:pt idx="2190">
                  <c:v>54.33</c:v>
                </c:pt>
                <c:pt idx="2191">
                  <c:v>54.32</c:v>
                </c:pt>
                <c:pt idx="2192">
                  <c:v>54.32</c:v>
                </c:pt>
                <c:pt idx="2193">
                  <c:v>54.32</c:v>
                </c:pt>
                <c:pt idx="2194">
                  <c:v>54.32</c:v>
                </c:pt>
                <c:pt idx="2195">
                  <c:v>54.32</c:v>
                </c:pt>
                <c:pt idx="2196">
                  <c:v>54.32</c:v>
                </c:pt>
                <c:pt idx="2197">
                  <c:v>54.32</c:v>
                </c:pt>
                <c:pt idx="2198">
                  <c:v>54.32</c:v>
                </c:pt>
                <c:pt idx="2199">
                  <c:v>54.32</c:v>
                </c:pt>
                <c:pt idx="2200">
                  <c:v>54.31</c:v>
                </c:pt>
                <c:pt idx="2201">
                  <c:v>54.31</c:v>
                </c:pt>
                <c:pt idx="2202">
                  <c:v>54.3</c:v>
                </c:pt>
                <c:pt idx="2203">
                  <c:v>54.3</c:v>
                </c:pt>
                <c:pt idx="2204">
                  <c:v>54.29</c:v>
                </c:pt>
                <c:pt idx="2205">
                  <c:v>54.29</c:v>
                </c:pt>
                <c:pt idx="2206">
                  <c:v>54.28</c:v>
                </c:pt>
                <c:pt idx="2207">
                  <c:v>54.28</c:v>
                </c:pt>
                <c:pt idx="2208">
                  <c:v>54.28</c:v>
                </c:pt>
                <c:pt idx="2209">
                  <c:v>54.29</c:v>
                </c:pt>
                <c:pt idx="2210">
                  <c:v>54.29</c:v>
                </c:pt>
                <c:pt idx="2211">
                  <c:v>54.28</c:v>
                </c:pt>
                <c:pt idx="2212">
                  <c:v>54.28</c:v>
                </c:pt>
                <c:pt idx="2213">
                  <c:v>54.28</c:v>
                </c:pt>
                <c:pt idx="2214">
                  <c:v>54.28</c:v>
                </c:pt>
                <c:pt idx="2215">
                  <c:v>54.28</c:v>
                </c:pt>
                <c:pt idx="2216">
                  <c:v>54.27</c:v>
                </c:pt>
                <c:pt idx="2217">
                  <c:v>54.26</c:v>
                </c:pt>
                <c:pt idx="2218">
                  <c:v>54.26</c:v>
                </c:pt>
                <c:pt idx="2219">
                  <c:v>54.26</c:v>
                </c:pt>
                <c:pt idx="2220">
                  <c:v>54.25</c:v>
                </c:pt>
                <c:pt idx="2221">
                  <c:v>54.25</c:v>
                </c:pt>
                <c:pt idx="2222">
                  <c:v>54.25</c:v>
                </c:pt>
                <c:pt idx="2223">
                  <c:v>54.26</c:v>
                </c:pt>
                <c:pt idx="2224">
                  <c:v>54.26</c:v>
                </c:pt>
                <c:pt idx="2225">
                  <c:v>54.28</c:v>
                </c:pt>
                <c:pt idx="2226">
                  <c:v>54.29</c:v>
                </c:pt>
                <c:pt idx="2227">
                  <c:v>54.3</c:v>
                </c:pt>
                <c:pt idx="2228">
                  <c:v>54.31</c:v>
                </c:pt>
                <c:pt idx="2229">
                  <c:v>54.32</c:v>
                </c:pt>
                <c:pt idx="2230">
                  <c:v>54.32</c:v>
                </c:pt>
                <c:pt idx="2231">
                  <c:v>54.32</c:v>
                </c:pt>
                <c:pt idx="2232">
                  <c:v>54.32</c:v>
                </c:pt>
                <c:pt idx="2233">
                  <c:v>54.32</c:v>
                </c:pt>
                <c:pt idx="2234">
                  <c:v>54.33</c:v>
                </c:pt>
                <c:pt idx="2235">
                  <c:v>54.33</c:v>
                </c:pt>
                <c:pt idx="2236">
                  <c:v>54.34</c:v>
                </c:pt>
                <c:pt idx="2237">
                  <c:v>54.34</c:v>
                </c:pt>
                <c:pt idx="2238">
                  <c:v>54.36</c:v>
                </c:pt>
                <c:pt idx="2239">
                  <c:v>54.37</c:v>
                </c:pt>
                <c:pt idx="2240">
                  <c:v>54.38</c:v>
                </c:pt>
                <c:pt idx="2241">
                  <c:v>54.39</c:v>
                </c:pt>
                <c:pt idx="2242">
                  <c:v>54.41</c:v>
                </c:pt>
                <c:pt idx="2243">
                  <c:v>54.42</c:v>
                </c:pt>
                <c:pt idx="2244">
                  <c:v>54.44</c:v>
                </c:pt>
                <c:pt idx="2245">
                  <c:v>54.46</c:v>
                </c:pt>
                <c:pt idx="2246">
                  <c:v>54.48</c:v>
                </c:pt>
                <c:pt idx="2247">
                  <c:v>54.5</c:v>
                </c:pt>
                <c:pt idx="2248">
                  <c:v>54.52</c:v>
                </c:pt>
                <c:pt idx="2249">
                  <c:v>54.54</c:v>
                </c:pt>
                <c:pt idx="2250">
                  <c:v>54.56</c:v>
                </c:pt>
                <c:pt idx="2251">
                  <c:v>54.58</c:v>
                </c:pt>
                <c:pt idx="2252">
                  <c:v>54.6</c:v>
                </c:pt>
                <c:pt idx="2253">
                  <c:v>54.62</c:v>
                </c:pt>
                <c:pt idx="2254">
                  <c:v>54.63</c:v>
                </c:pt>
                <c:pt idx="2255">
                  <c:v>54.63</c:v>
                </c:pt>
                <c:pt idx="2256">
                  <c:v>54.63</c:v>
                </c:pt>
                <c:pt idx="2257">
                  <c:v>54.63</c:v>
                </c:pt>
                <c:pt idx="2258">
                  <c:v>54.63</c:v>
                </c:pt>
                <c:pt idx="2259">
                  <c:v>54.63</c:v>
                </c:pt>
                <c:pt idx="2260">
                  <c:v>54.63</c:v>
                </c:pt>
                <c:pt idx="2261">
                  <c:v>54.64</c:v>
                </c:pt>
                <c:pt idx="2262">
                  <c:v>54.64</c:v>
                </c:pt>
                <c:pt idx="2263">
                  <c:v>54.65</c:v>
                </c:pt>
                <c:pt idx="2264">
                  <c:v>54.66</c:v>
                </c:pt>
                <c:pt idx="2265">
                  <c:v>54.67</c:v>
                </c:pt>
                <c:pt idx="2266">
                  <c:v>54.68</c:v>
                </c:pt>
                <c:pt idx="2267">
                  <c:v>54.69</c:v>
                </c:pt>
                <c:pt idx="2268">
                  <c:v>54.7</c:v>
                </c:pt>
                <c:pt idx="2269">
                  <c:v>54.71</c:v>
                </c:pt>
                <c:pt idx="2270">
                  <c:v>54.73</c:v>
                </c:pt>
                <c:pt idx="2271">
                  <c:v>54.74</c:v>
                </c:pt>
                <c:pt idx="2272">
                  <c:v>54.75</c:v>
                </c:pt>
                <c:pt idx="2273">
                  <c:v>54.76</c:v>
                </c:pt>
                <c:pt idx="2274">
                  <c:v>54.77</c:v>
                </c:pt>
                <c:pt idx="2275">
                  <c:v>54.78</c:v>
                </c:pt>
                <c:pt idx="2276">
                  <c:v>54.79</c:v>
                </c:pt>
                <c:pt idx="2277">
                  <c:v>54.8</c:v>
                </c:pt>
                <c:pt idx="2278">
                  <c:v>54.8</c:v>
                </c:pt>
                <c:pt idx="2279">
                  <c:v>54.81</c:v>
                </c:pt>
                <c:pt idx="2280">
                  <c:v>54.83</c:v>
                </c:pt>
                <c:pt idx="2281">
                  <c:v>54.84</c:v>
                </c:pt>
                <c:pt idx="2282">
                  <c:v>54.86</c:v>
                </c:pt>
                <c:pt idx="2283">
                  <c:v>54.88</c:v>
                </c:pt>
                <c:pt idx="2284">
                  <c:v>54.9</c:v>
                </c:pt>
                <c:pt idx="2285">
                  <c:v>54.91</c:v>
                </c:pt>
                <c:pt idx="2286">
                  <c:v>54.92</c:v>
                </c:pt>
                <c:pt idx="2287">
                  <c:v>54.94</c:v>
                </c:pt>
                <c:pt idx="2288">
                  <c:v>54.96</c:v>
                </c:pt>
                <c:pt idx="2289">
                  <c:v>54.97</c:v>
                </c:pt>
                <c:pt idx="2290">
                  <c:v>54.99</c:v>
                </c:pt>
                <c:pt idx="2291">
                  <c:v>55.01</c:v>
                </c:pt>
                <c:pt idx="2292">
                  <c:v>55.02</c:v>
                </c:pt>
                <c:pt idx="2293">
                  <c:v>55.03</c:v>
                </c:pt>
                <c:pt idx="2294">
                  <c:v>55.04</c:v>
                </c:pt>
                <c:pt idx="2295">
                  <c:v>55.05</c:v>
                </c:pt>
                <c:pt idx="2296">
                  <c:v>55.06</c:v>
                </c:pt>
                <c:pt idx="2297">
                  <c:v>55.07</c:v>
                </c:pt>
                <c:pt idx="2298">
                  <c:v>55.08</c:v>
                </c:pt>
                <c:pt idx="2299">
                  <c:v>55.08</c:v>
                </c:pt>
                <c:pt idx="2300">
                  <c:v>55.08</c:v>
                </c:pt>
                <c:pt idx="2301">
                  <c:v>55.09</c:v>
                </c:pt>
                <c:pt idx="2302">
                  <c:v>55.09</c:v>
                </c:pt>
                <c:pt idx="2303">
                  <c:v>55.09</c:v>
                </c:pt>
                <c:pt idx="2304">
                  <c:v>55.1</c:v>
                </c:pt>
                <c:pt idx="2305">
                  <c:v>55.1</c:v>
                </c:pt>
                <c:pt idx="2306">
                  <c:v>55.1</c:v>
                </c:pt>
                <c:pt idx="2307">
                  <c:v>55.1</c:v>
                </c:pt>
                <c:pt idx="2308">
                  <c:v>55.1</c:v>
                </c:pt>
                <c:pt idx="2309">
                  <c:v>55.1</c:v>
                </c:pt>
                <c:pt idx="2310">
                  <c:v>55.1</c:v>
                </c:pt>
                <c:pt idx="2311">
                  <c:v>55.1</c:v>
                </c:pt>
                <c:pt idx="2312">
                  <c:v>55.1</c:v>
                </c:pt>
                <c:pt idx="2313">
                  <c:v>55.1</c:v>
                </c:pt>
                <c:pt idx="2314">
                  <c:v>55.1</c:v>
                </c:pt>
                <c:pt idx="2315">
                  <c:v>55.1</c:v>
                </c:pt>
                <c:pt idx="2316">
                  <c:v>55.1</c:v>
                </c:pt>
                <c:pt idx="2317">
                  <c:v>55.1</c:v>
                </c:pt>
                <c:pt idx="2318">
                  <c:v>55.1</c:v>
                </c:pt>
                <c:pt idx="2319">
                  <c:v>55.1</c:v>
                </c:pt>
                <c:pt idx="2320">
                  <c:v>55.1</c:v>
                </c:pt>
                <c:pt idx="2321">
                  <c:v>55.11</c:v>
                </c:pt>
                <c:pt idx="2322">
                  <c:v>55.11</c:v>
                </c:pt>
                <c:pt idx="2323">
                  <c:v>55.11</c:v>
                </c:pt>
                <c:pt idx="2324">
                  <c:v>55.11</c:v>
                </c:pt>
                <c:pt idx="2325">
                  <c:v>55.1</c:v>
                </c:pt>
                <c:pt idx="2326">
                  <c:v>55.1</c:v>
                </c:pt>
                <c:pt idx="2327">
                  <c:v>55.1</c:v>
                </c:pt>
                <c:pt idx="2328">
                  <c:v>55.1</c:v>
                </c:pt>
                <c:pt idx="2329">
                  <c:v>55.1</c:v>
                </c:pt>
                <c:pt idx="2330">
                  <c:v>55.1</c:v>
                </c:pt>
                <c:pt idx="2331">
                  <c:v>55.1</c:v>
                </c:pt>
                <c:pt idx="2332">
                  <c:v>55.1</c:v>
                </c:pt>
                <c:pt idx="2333">
                  <c:v>55.1</c:v>
                </c:pt>
                <c:pt idx="2334">
                  <c:v>55.1</c:v>
                </c:pt>
                <c:pt idx="2335">
                  <c:v>55.09</c:v>
                </c:pt>
                <c:pt idx="2336">
                  <c:v>55.09</c:v>
                </c:pt>
                <c:pt idx="2337">
                  <c:v>55.09</c:v>
                </c:pt>
                <c:pt idx="2338">
                  <c:v>55.09</c:v>
                </c:pt>
                <c:pt idx="2339">
                  <c:v>55.08</c:v>
                </c:pt>
                <c:pt idx="2340">
                  <c:v>55.08</c:v>
                </c:pt>
                <c:pt idx="2341">
                  <c:v>55.07</c:v>
                </c:pt>
                <c:pt idx="2342">
                  <c:v>55.07</c:v>
                </c:pt>
                <c:pt idx="2343">
                  <c:v>55.06</c:v>
                </c:pt>
                <c:pt idx="2344">
                  <c:v>55.05</c:v>
                </c:pt>
                <c:pt idx="2345">
                  <c:v>55.04</c:v>
                </c:pt>
                <c:pt idx="2346">
                  <c:v>55.03</c:v>
                </c:pt>
                <c:pt idx="2347">
                  <c:v>55.02</c:v>
                </c:pt>
                <c:pt idx="2348">
                  <c:v>55</c:v>
                </c:pt>
                <c:pt idx="2349">
                  <c:v>54.99</c:v>
                </c:pt>
                <c:pt idx="2350">
                  <c:v>54.97</c:v>
                </c:pt>
                <c:pt idx="2351">
                  <c:v>54.95</c:v>
                </c:pt>
                <c:pt idx="2352">
                  <c:v>54.94</c:v>
                </c:pt>
                <c:pt idx="2353">
                  <c:v>54.92</c:v>
                </c:pt>
                <c:pt idx="2354">
                  <c:v>54.9</c:v>
                </c:pt>
                <c:pt idx="2355">
                  <c:v>54.88</c:v>
                </c:pt>
                <c:pt idx="2356">
                  <c:v>54.86</c:v>
                </c:pt>
                <c:pt idx="2357">
                  <c:v>54.85</c:v>
                </c:pt>
                <c:pt idx="2358">
                  <c:v>54.84</c:v>
                </c:pt>
                <c:pt idx="2359">
                  <c:v>54.84</c:v>
                </c:pt>
                <c:pt idx="2360">
                  <c:v>54.83</c:v>
                </c:pt>
                <c:pt idx="2361">
                  <c:v>54.82</c:v>
                </c:pt>
                <c:pt idx="2362">
                  <c:v>54.81</c:v>
                </c:pt>
                <c:pt idx="2363">
                  <c:v>54.8</c:v>
                </c:pt>
                <c:pt idx="2364">
                  <c:v>54.8</c:v>
                </c:pt>
                <c:pt idx="2365">
                  <c:v>54.79</c:v>
                </c:pt>
                <c:pt idx="2366">
                  <c:v>54.78</c:v>
                </c:pt>
                <c:pt idx="2367">
                  <c:v>54.78</c:v>
                </c:pt>
                <c:pt idx="2368">
                  <c:v>54.78</c:v>
                </c:pt>
                <c:pt idx="2369">
                  <c:v>54.78</c:v>
                </c:pt>
                <c:pt idx="2370">
                  <c:v>54.77</c:v>
                </c:pt>
                <c:pt idx="2371">
                  <c:v>54.77</c:v>
                </c:pt>
                <c:pt idx="2372">
                  <c:v>54.77</c:v>
                </c:pt>
                <c:pt idx="2373">
                  <c:v>54.77</c:v>
                </c:pt>
                <c:pt idx="2374">
                  <c:v>54.77</c:v>
                </c:pt>
                <c:pt idx="2375">
                  <c:v>54.76</c:v>
                </c:pt>
                <c:pt idx="2376">
                  <c:v>54.75</c:v>
                </c:pt>
                <c:pt idx="2377">
                  <c:v>54.75</c:v>
                </c:pt>
                <c:pt idx="2378">
                  <c:v>54.74</c:v>
                </c:pt>
                <c:pt idx="2379">
                  <c:v>54.73</c:v>
                </c:pt>
                <c:pt idx="2380">
                  <c:v>54.73</c:v>
                </c:pt>
                <c:pt idx="2381">
                  <c:v>54.73</c:v>
                </c:pt>
                <c:pt idx="2382">
                  <c:v>54.72</c:v>
                </c:pt>
                <c:pt idx="2383">
                  <c:v>54.71</c:v>
                </c:pt>
                <c:pt idx="2384">
                  <c:v>54.7</c:v>
                </c:pt>
                <c:pt idx="2385">
                  <c:v>54.7</c:v>
                </c:pt>
                <c:pt idx="2386">
                  <c:v>54.69</c:v>
                </c:pt>
                <c:pt idx="2387">
                  <c:v>54.69</c:v>
                </c:pt>
                <c:pt idx="2388">
                  <c:v>54.69</c:v>
                </c:pt>
                <c:pt idx="2389">
                  <c:v>54.69</c:v>
                </c:pt>
                <c:pt idx="2390">
                  <c:v>54.68</c:v>
                </c:pt>
                <c:pt idx="2391">
                  <c:v>54.68</c:v>
                </c:pt>
                <c:pt idx="2392">
                  <c:v>54.68</c:v>
                </c:pt>
                <c:pt idx="2393">
                  <c:v>54.67</c:v>
                </c:pt>
                <c:pt idx="2394">
                  <c:v>54.67</c:v>
                </c:pt>
                <c:pt idx="2395">
                  <c:v>54.67</c:v>
                </c:pt>
                <c:pt idx="2396">
                  <c:v>54.67</c:v>
                </c:pt>
                <c:pt idx="2397">
                  <c:v>54.67</c:v>
                </c:pt>
                <c:pt idx="2398">
                  <c:v>54.67</c:v>
                </c:pt>
                <c:pt idx="2399">
                  <c:v>54.66</c:v>
                </c:pt>
                <c:pt idx="2400">
                  <c:v>54.66</c:v>
                </c:pt>
                <c:pt idx="2401">
                  <c:v>54.66</c:v>
                </c:pt>
                <c:pt idx="2402">
                  <c:v>54.66</c:v>
                </c:pt>
                <c:pt idx="2403">
                  <c:v>54.66</c:v>
                </c:pt>
                <c:pt idx="2404">
                  <c:v>54.65</c:v>
                </c:pt>
                <c:pt idx="2405">
                  <c:v>54.65</c:v>
                </c:pt>
                <c:pt idx="2406">
                  <c:v>54.65</c:v>
                </c:pt>
                <c:pt idx="2407">
                  <c:v>54.65</c:v>
                </c:pt>
                <c:pt idx="2408">
                  <c:v>54.65</c:v>
                </c:pt>
                <c:pt idx="2409">
                  <c:v>54.65</c:v>
                </c:pt>
                <c:pt idx="2410">
                  <c:v>54.65</c:v>
                </c:pt>
                <c:pt idx="2411">
                  <c:v>54.65</c:v>
                </c:pt>
                <c:pt idx="2412">
                  <c:v>54.65</c:v>
                </c:pt>
                <c:pt idx="2413">
                  <c:v>54.65</c:v>
                </c:pt>
                <c:pt idx="2414">
                  <c:v>54.65</c:v>
                </c:pt>
                <c:pt idx="2415">
                  <c:v>54.65</c:v>
                </c:pt>
                <c:pt idx="2416">
                  <c:v>54.64</c:v>
                </c:pt>
                <c:pt idx="2417">
                  <c:v>54.64</c:v>
                </c:pt>
                <c:pt idx="2418">
                  <c:v>54.64</c:v>
                </c:pt>
                <c:pt idx="2419">
                  <c:v>54.64</c:v>
                </c:pt>
                <c:pt idx="2420">
                  <c:v>54.63</c:v>
                </c:pt>
                <c:pt idx="2421">
                  <c:v>54.63</c:v>
                </c:pt>
                <c:pt idx="2422">
                  <c:v>54.63</c:v>
                </c:pt>
                <c:pt idx="2423">
                  <c:v>54.63</c:v>
                </c:pt>
                <c:pt idx="2424">
                  <c:v>54.63</c:v>
                </c:pt>
                <c:pt idx="2425">
                  <c:v>54.63</c:v>
                </c:pt>
                <c:pt idx="2426">
                  <c:v>54.63</c:v>
                </c:pt>
                <c:pt idx="2427">
                  <c:v>54.63</c:v>
                </c:pt>
                <c:pt idx="2428">
                  <c:v>54.63</c:v>
                </c:pt>
                <c:pt idx="2429">
                  <c:v>54.63</c:v>
                </c:pt>
                <c:pt idx="2430">
                  <c:v>54.63</c:v>
                </c:pt>
                <c:pt idx="2431">
                  <c:v>54.63</c:v>
                </c:pt>
                <c:pt idx="2432">
                  <c:v>54.63</c:v>
                </c:pt>
                <c:pt idx="2433">
                  <c:v>54.63</c:v>
                </c:pt>
                <c:pt idx="2434">
                  <c:v>54.63</c:v>
                </c:pt>
                <c:pt idx="2435">
                  <c:v>54.63</c:v>
                </c:pt>
                <c:pt idx="2436">
                  <c:v>54.63</c:v>
                </c:pt>
                <c:pt idx="2437">
                  <c:v>54.63</c:v>
                </c:pt>
                <c:pt idx="2438">
                  <c:v>54.63</c:v>
                </c:pt>
                <c:pt idx="2439">
                  <c:v>54.63</c:v>
                </c:pt>
                <c:pt idx="2440">
                  <c:v>54.63</c:v>
                </c:pt>
                <c:pt idx="2441">
                  <c:v>54.63</c:v>
                </c:pt>
                <c:pt idx="2442">
                  <c:v>54.63</c:v>
                </c:pt>
                <c:pt idx="2443">
                  <c:v>54.63</c:v>
                </c:pt>
                <c:pt idx="2444">
                  <c:v>54.63</c:v>
                </c:pt>
                <c:pt idx="2445">
                  <c:v>54.62</c:v>
                </c:pt>
                <c:pt idx="2446">
                  <c:v>54.61</c:v>
                </c:pt>
                <c:pt idx="2447">
                  <c:v>54.61</c:v>
                </c:pt>
                <c:pt idx="2448">
                  <c:v>54.6</c:v>
                </c:pt>
                <c:pt idx="2449">
                  <c:v>54.59</c:v>
                </c:pt>
                <c:pt idx="2450">
                  <c:v>54.58</c:v>
                </c:pt>
                <c:pt idx="2451">
                  <c:v>54.56</c:v>
                </c:pt>
                <c:pt idx="2452">
                  <c:v>54.55</c:v>
                </c:pt>
                <c:pt idx="2453">
                  <c:v>54.54</c:v>
                </c:pt>
                <c:pt idx="2454">
                  <c:v>54.53</c:v>
                </c:pt>
                <c:pt idx="2455">
                  <c:v>54.52</c:v>
                </c:pt>
                <c:pt idx="2456">
                  <c:v>54.51</c:v>
                </c:pt>
                <c:pt idx="2457">
                  <c:v>54.49</c:v>
                </c:pt>
                <c:pt idx="2458">
                  <c:v>54.49</c:v>
                </c:pt>
                <c:pt idx="2459">
                  <c:v>54.47</c:v>
                </c:pt>
                <c:pt idx="2460">
                  <c:v>54.47</c:v>
                </c:pt>
                <c:pt idx="2461">
                  <c:v>54.46</c:v>
                </c:pt>
                <c:pt idx="2462">
                  <c:v>54.46</c:v>
                </c:pt>
                <c:pt idx="2463">
                  <c:v>54.45</c:v>
                </c:pt>
                <c:pt idx="2464">
                  <c:v>54.44</c:v>
                </c:pt>
                <c:pt idx="2465">
                  <c:v>54.44</c:v>
                </c:pt>
                <c:pt idx="2466">
                  <c:v>54.44</c:v>
                </c:pt>
                <c:pt idx="2467">
                  <c:v>54.44</c:v>
                </c:pt>
                <c:pt idx="2468">
                  <c:v>54.43</c:v>
                </c:pt>
                <c:pt idx="2469">
                  <c:v>54.43</c:v>
                </c:pt>
                <c:pt idx="2470">
                  <c:v>54.42</c:v>
                </c:pt>
                <c:pt idx="2471">
                  <c:v>54.41</c:v>
                </c:pt>
                <c:pt idx="2472">
                  <c:v>54.41</c:v>
                </c:pt>
                <c:pt idx="2473">
                  <c:v>54.4</c:v>
                </c:pt>
                <c:pt idx="2474">
                  <c:v>54.39</c:v>
                </c:pt>
                <c:pt idx="2475">
                  <c:v>54.38</c:v>
                </c:pt>
                <c:pt idx="2476">
                  <c:v>54.38</c:v>
                </c:pt>
                <c:pt idx="2477">
                  <c:v>54.38</c:v>
                </c:pt>
                <c:pt idx="2478">
                  <c:v>54.37</c:v>
                </c:pt>
                <c:pt idx="2479">
                  <c:v>54.37</c:v>
                </c:pt>
                <c:pt idx="2480">
                  <c:v>54.37</c:v>
                </c:pt>
                <c:pt idx="2481">
                  <c:v>54.37</c:v>
                </c:pt>
                <c:pt idx="2482">
                  <c:v>54.36</c:v>
                </c:pt>
                <c:pt idx="2483">
                  <c:v>54.37</c:v>
                </c:pt>
                <c:pt idx="2484">
                  <c:v>54.37</c:v>
                </c:pt>
                <c:pt idx="2485">
                  <c:v>54.37</c:v>
                </c:pt>
                <c:pt idx="2486">
                  <c:v>54.37</c:v>
                </c:pt>
                <c:pt idx="2487">
                  <c:v>54.37</c:v>
                </c:pt>
                <c:pt idx="2488">
                  <c:v>54.38</c:v>
                </c:pt>
                <c:pt idx="2489">
                  <c:v>54.38</c:v>
                </c:pt>
                <c:pt idx="2490">
                  <c:v>54.38</c:v>
                </c:pt>
                <c:pt idx="2491">
                  <c:v>54.38</c:v>
                </c:pt>
                <c:pt idx="2492">
                  <c:v>54.38</c:v>
                </c:pt>
                <c:pt idx="2493">
                  <c:v>54.38</c:v>
                </c:pt>
                <c:pt idx="2494">
                  <c:v>54.39</c:v>
                </c:pt>
                <c:pt idx="2495">
                  <c:v>54.39</c:v>
                </c:pt>
                <c:pt idx="2496">
                  <c:v>54.39</c:v>
                </c:pt>
                <c:pt idx="2497">
                  <c:v>54.4</c:v>
                </c:pt>
                <c:pt idx="2498">
                  <c:v>54.4</c:v>
                </c:pt>
                <c:pt idx="2499">
                  <c:v>54.41</c:v>
                </c:pt>
                <c:pt idx="2500">
                  <c:v>54.41</c:v>
                </c:pt>
                <c:pt idx="2501">
                  <c:v>54.41</c:v>
                </c:pt>
                <c:pt idx="2502">
                  <c:v>54.42</c:v>
                </c:pt>
                <c:pt idx="2503">
                  <c:v>54.42</c:v>
                </c:pt>
                <c:pt idx="2504">
                  <c:v>54.43</c:v>
                </c:pt>
                <c:pt idx="2505">
                  <c:v>54.44</c:v>
                </c:pt>
                <c:pt idx="2506">
                  <c:v>54.45</c:v>
                </c:pt>
                <c:pt idx="2507">
                  <c:v>54.46</c:v>
                </c:pt>
                <c:pt idx="2508">
                  <c:v>54.46</c:v>
                </c:pt>
                <c:pt idx="2509">
                  <c:v>54.47</c:v>
                </c:pt>
                <c:pt idx="2510">
                  <c:v>54.48</c:v>
                </c:pt>
                <c:pt idx="2511">
                  <c:v>54.49</c:v>
                </c:pt>
                <c:pt idx="2512">
                  <c:v>54.51</c:v>
                </c:pt>
                <c:pt idx="2513">
                  <c:v>54.52</c:v>
                </c:pt>
                <c:pt idx="2514">
                  <c:v>54.54</c:v>
                </c:pt>
                <c:pt idx="2515">
                  <c:v>54.55</c:v>
                </c:pt>
                <c:pt idx="2516">
                  <c:v>54.56</c:v>
                </c:pt>
                <c:pt idx="2517">
                  <c:v>54.58</c:v>
                </c:pt>
                <c:pt idx="2518">
                  <c:v>54.58</c:v>
                </c:pt>
                <c:pt idx="2519">
                  <c:v>54.59</c:v>
                </c:pt>
                <c:pt idx="2520">
                  <c:v>54.59</c:v>
                </c:pt>
                <c:pt idx="2521">
                  <c:v>54.6</c:v>
                </c:pt>
                <c:pt idx="2522">
                  <c:v>54.61</c:v>
                </c:pt>
                <c:pt idx="2523">
                  <c:v>54.62</c:v>
                </c:pt>
                <c:pt idx="2524">
                  <c:v>54.62</c:v>
                </c:pt>
                <c:pt idx="2525">
                  <c:v>54.63</c:v>
                </c:pt>
                <c:pt idx="2526">
                  <c:v>54.63</c:v>
                </c:pt>
                <c:pt idx="2527">
                  <c:v>54.63</c:v>
                </c:pt>
                <c:pt idx="2528">
                  <c:v>54.63</c:v>
                </c:pt>
                <c:pt idx="2529">
                  <c:v>54.63</c:v>
                </c:pt>
                <c:pt idx="2530">
                  <c:v>54.63</c:v>
                </c:pt>
                <c:pt idx="2531">
                  <c:v>54.63</c:v>
                </c:pt>
                <c:pt idx="2532">
                  <c:v>54.63</c:v>
                </c:pt>
                <c:pt idx="2533">
                  <c:v>54.63</c:v>
                </c:pt>
                <c:pt idx="2534">
                  <c:v>54.63</c:v>
                </c:pt>
                <c:pt idx="2535">
                  <c:v>54.63</c:v>
                </c:pt>
                <c:pt idx="2536">
                  <c:v>54.63</c:v>
                </c:pt>
                <c:pt idx="2537">
                  <c:v>54.63</c:v>
                </c:pt>
                <c:pt idx="2538">
                  <c:v>54.63</c:v>
                </c:pt>
                <c:pt idx="2539">
                  <c:v>54.64</c:v>
                </c:pt>
                <c:pt idx="2540">
                  <c:v>54.64</c:v>
                </c:pt>
                <c:pt idx="2541">
                  <c:v>54.64</c:v>
                </c:pt>
                <c:pt idx="2542">
                  <c:v>54.65</c:v>
                </c:pt>
                <c:pt idx="2543">
                  <c:v>54.66</c:v>
                </c:pt>
                <c:pt idx="2544">
                  <c:v>54.66</c:v>
                </c:pt>
                <c:pt idx="2545">
                  <c:v>54.67</c:v>
                </c:pt>
                <c:pt idx="2546">
                  <c:v>54.68</c:v>
                </c:pt>
                <c:pt idx="2547">
                  <c:v>54.69</c:v>
                </c:pt>
                <c:pt idx="2548">
                  <c:v>54.7</c:v>
                </c:pt>
                <c:pt idx="2549">
                  <c:v>54.7</c:v>
                </c:pt>
                <c:pt idx="2550">
                  <c:v>54.71</c:v>
                </c:pt>
                <c:pt idx="2551">
                  <c:v>54.71</c:v>
                </c:pt>
                <c:pt idx="2552">
                  <c:v>54.71</c:v>
                </c:pt>
                <c:pt idx="2553">
                  <c:v>54.71</c:v>
                </c:pt>
                <c:pt idx="2554">
                  <c:v>54.71</c:v>
                </c:pt>
                <c:pt idx="2555">
                  <c:v>54.71</c:v>
                </c:pt>
                <c:pt idx="2556">
                  <c:v>54.71</c:v>
                </c:pt>
                <c:pt idx="2557">
                  <c:v>54.71</c:v>
                </c:pt>
                <c:pt idx="2558">
                  <c:v>54.71</c:v>
                </c:pt>
                <c:pt idx="2559">
                  <c:v>54.71</c:v>
                </c:pt>
                <c:pt idx="2560">
                  <c:v>54.71</c:v>
                </c:pt>
                <c:pt idx="2561">
                  <c:v>54.71</c:v>
                </c:pt>
                <c:pt idx="2562">
                  <c:v>54.71</c:v>
                </c:pt>
                <c:pt idx="2563">
                  <c:v>54.71</c:v>
                </c:pt>
                <c:pt idx="2564">
                  <c:v>54.71</c:v>
                </c:pt>
                <c:pt idx="2565">
                  <c:v>54.71</c:v>
                </c:pt>
                <c:pt idx="2566">
                  <c:v>54.7</c:v>
                </c:pt>
                <c:pt idx="2567">
                  <c:v>54.7</c:v>
                </c:pt>
                <c:pt idx="2568">
                  <c:v>54.7</c:v>
                </c:pt>
                <c:pt idx="2569">
                  <c:v>54.69</c:v>
                </c:pt>
                <c:pt idx="2570">
                  <c:v>54.69</c:v>
                </c:pt>
                <c:pt idx="2571">
                  <c:v>54.69</c:v>
                </c:pt>
                <c:pt idx="2572">
                  <c:v>54.69</c:v>
                </c:pt>
                <c:pt idx="2573">
                  <c:v>54.68</c:v>
                </c:pt>
                <c:pt idx="2574">
                  <c:v>54.68</c:v>
                </c:pt>
                <c:pt idx="2575">
                  <c:v>54.68</c:v>
                </c:pt>
                <c:pt idx="2576">
                  <c:v>54.68</c:v>
                </c:pt>
                <c:pt idx="2577">
                  <c:v>54.67</c:v>
                </c:pt>
                <c:pt idx="2578">
                  <c:v>54.67</c:v>
                </c:pt>
                <c:pt idx="2579">
                  <c:v>54.67</c:v>
                </c:pt>
                <c:pt idx="2580">
                  <c:v>54.67</c:v>
                </c:pt>
                <c:pt idx="2581">
                  <c:v>54.67</c:v>
                </c:pt>
                <c:pt idx="2582">
                  <c:v>54.67</c:v>
                </c:pt>
                <c:pt idx="2583">
                  <c:v>54.66</c:v>
                </c:pt>
                <c:pt idx="2584">
                  <c:v>54.66</c:v>
                </c:pt>
                <c:pt idx="2585">
                  <c:v>54.66</c:v>
                </c:pt>
                <c:pt idx="2586">
                  <c:v>54.65</c:v>
                </c:pt>
                <c:pt idx="2587">
                  <c:v>54.65</c:v>
                </c:pt>
                <c:pt idx="2588">
                  <c:v>54.65</c:v>
                </c:pt>
                <c:pt idx="2589">
                  <c:v>54.64</c:v>
                </c:pt>
                <c:pt idx="2590">
                  <c:v>54.64</c:v>
                </c:pt>
                <c:pt idx="2591">
                  <c:v>54.64</c:v>
                </c:pt>
                <c:pt idx="2592">
                  <c:v>54.64</c:v>
                </c:pt>
                <c:pt idx="2593">
                  <c:v>54.64</c:v>
                </c:pt>
                <c:pt idx="2594">
                  <c:v>54.64</c:v>
                </c:pt>
                <c:pt idx="2595">
                  <c:v>54.63</c:v>
                </c:pt>
                <c:pt idx="2596">
                  <c:v>54.63</c:v>
                </c:pt>
                <c:pt idx="2597">
                  <c:v>54.63</c:v>
                </c:pt>
                <c:pt idx="2598">
                  <c:v>54.63</c:v>
                </c:pt>
                <c:pt idx="2599">
                  <c:v>54.63</c:v>
                </c:pt>
                <c:pt idx="2600">
                  <c:v>54.63</c:v>
                </c:pt>
                <c:pt idx="2601">
                  <c:v>54.63</c:v>
                </c:pt>
                <c:pt idx="2602">
                  <c:v>54.63</c:v>
                </c:pt>
                <c:pt idx="2603">
                  <c:v>54.63</c:v>
                </c:pt>
                <c:pt idx="2604">
                  <c:v>54.63</c:v>
                </c:pt>
                <c:pt idx="2605">
                  <c:v>54.63</c:v>
                </c:pt>
                <c:pt idx="2606">
                  <c:v>54.63</c:v>
                </c:pt>
                <c:pt idx="2607">
                  <c:v>54.63</c:v>
                </c:pt>
                <c:pt idx="2608">
                  <c:v>54.63</c:v>
                </c:pt>
                <c:pt idx="2609">
                  <c:v>54.63</c:v>
                </c:pt>
                <c:pt idx="2610">
                  <c:v>54.63</c:v>
                </c:pt>
                <c:pt idx="2611">
                  <c:v>54.63</c:v>
                </c:pt>
                <c:pt idx="2612">
                  <c:v>54.63</c:v>
                </c:pt>
                <c:pt idx="2613">
                  <c:v>54.63</c:v>
                </c:pt>
                <c:pt idx="2614">
                  <c:v>54.63</c:v>
                </c:pt>
                <c:pt idx="2615">
                  <c:v>54.63</c:v>
                </c:pt>
                <c:pt idx="2616">
                  <c:v>54.63</c:v>
                </c:pt>
                <c:pt idx="2617">
                  <c:v>54.63</c:v>
                </c:pt>
                <c:pt idx="2618">
                  <c:v>54.63</c:v>
                </c:pt>
                <c:pt idx="2619">
                  <c:v>54.63</c:v>
                </c:pt>
                <c:pt idx="2620">
                  <c:v>54.63</c:v>
                </c:pt>
                <c:pt idx="2621">
                  <c:v>54.63</c:v>
                </c:pt>
                <c:pt idx="2622">
                  <c:v>54.62</c:v>
                </c:pt>
                <c:pt idx="2623">
                  <c:v>54.61</c:v>
                </c:pt>
                <c:pt idx="2624">
                  <c:v>54.61</c:v>
                </c:pt>
                <c:pt idx="2625">
                  <c:v>54.6</c:v>
                </c:pt>
                <c:pt idx="2626">
                  <c:v>54.59</c:v>
                </c:pt>
                <c:pt idx="2627">
                  <c:v>54.58</c:v>
                </c:pt>
                <c:pt idx="2628">
                  <c:v>54.58</c:v>
                </c:pt>
                <c:pt idx="2629">
                  <c:v>54.56</c:v>
                </c:pt>
                <c:pt idx="2630">
                  <c:v>54.56</c:v>
                </c:pt>
                <c:pt idx="2631">
                  <c:v>54.54</c:v>
                </c:pt>
                <c:pt idx="2632">
                  <c:v>54.53</c:v>
                </c:pt>
                <c:pt idx="2633">
                  <c:v>54.52</c:v>
                </c:pt>
                <c:pt idx="2634">
                  <c:v>54.52</c:v>
                </c:pt>
                <c:pt idx="2635">
                  <c:v>54.51</c:v>
                </c:pt>
                <c:pt idx="2636">
                  <c:v>54.49</c:v>
                </c:pt>
                <c:pt idx="2637">
                  <c:v>54.48</c:v>
                </c:pt>
                <c:pt idx="2638">
                  <c:v>54.47</c:v>
                </c:pt>
                <c:pt idx="2639">
                  <c:v>54.45</c:v>
                </c:pt>
                <c:pt idx="2640">
                  <c:v>54.44</c:v>
                </c:pt>
                <c:pt idx="2641">
                  <c:v>54.42</c:v>
                </c:pt>
                <c:pt idx="2642">
                  <c:v>54.41</c:v>
                </c:pt>
                <c:pt idx="2643">
                  <c:v>54.4</c:v>
                </c:pt>
                <c:pt idx="2644">
                  <c:v>54.39</c:v>
                </c:pt>
                <c:pt idx="2645">
                  <c:v>54.39</c:v>
                </c:pt>
                <c:pt idx="2646">
                  <c:v>54.38</c:v>
                </c:pt>
                <c:pt idx="2647">
                  <c:v>54.37</c:v>
                </c:pt>
                <c:pt idx="2648">
                  <c:v>54.37</c:v>
                </c:pt>
                <c:pt idx="2649">
                  <c:v>54.36</c:v>
                </c:pt>
                <c:pt idx="2650">
                  <c:v>54.36</c:v>
                </c:pt>
                <c:pt idx="2651">
                  <c:v>54.35</c:v>
                </c:pt>
                <c:pt idx="2652">
                  <c:v>54.35</c:v>
                </c:pt>
                <c:pt idx="2653">
                  <c:v>54.34</c:v>
                </c:pt>
                <c:pt idx="2654">
                  <c:v>54.34</c:v>
                </c:pt>
                <c:pt idx="2655">
                  <c:v>54.34</c:v>
                </c:pt>
                <c:pt idx="2656">
                  <c:v>54.34</c:v>
                </c:pt>
                <c:pt idx="2657">
                  <c:v>54.34</c:v>
                </c:pt>
                <c:pt idx="2658">
                  <c:v>54.33</c:v>
                </c:pt>
                <c:pt idx="2659">
                  <c:v>54.33</c:v>
                </c:pt>
                <c:pt idx="2660">
                  <c:v>54.32</c:v>
                </c:pt>
                <c:pt idx="2661">
                  <c:v>54.32</c:v>
                </c:pt>
                <c:pt idx="2662">
                  <c:v>54.32</c:v>
                </c:pt>
                <c:pt idx="2663">
                  <c:v>54.32</c:v>
                </c:pt>
                <c:pt idx="2664">
                  <c:v>54.32</c:v>
                </c:pt>
                <c:pt idx="2665">
                  <c:v>54.32</c:v>
                </c:pt>
                <c:pt idx="2666">
                  <c:v>54.32</c:v>
                </c:pt>
                <c:pt idx="2667">
                  <c:v>54.32</c:v>
                </c:pt>
                <c:pt idx="2668">
                  <c:v>54.32</c:v>
                </c:pt>
                <c:pt idx="2669">
                  <c:v>54.32</c:v>
                </c:pt>
                <c:pt idx="2670">
                  <c:v>54.32</c:v>
                </c:pt>
                <c:pt idx="2671">
                  <c:v>54.32</c:v>
                </c:pt>
                <c:pt idx="2672">
                  <c:v>54.32</c:v>
                </c:pt>
                <c:pt idx="2673">
                  <c:v>54.32</c:v>
                </c:pt>
                <c:pt idx="2674">
                  <c:v>54.32</c:v>
                </c:pt>
                <c:pt idx="2675">
                  <c:v>54.32</c:v>
                </c:pt>
                <c:pt idx="2676">
                  <c:v>54.32</c:v>
                </c:pt>
                <c:pt idx="2677">
                  <c:v>54.32</c:v>
                </c:pt>
                <c:pt idx="2678">
                  <c:v>54.32</c:v>
                </c:pt>
                <c:pt idx="2679">
                  <c:v>54.32</c:v>
                </c:pt>
                <c:pt idx="2680">
                  <c:v>54.32</c:v>
                </c:pt>
                <c:pt idx="2681">
                  <c:v>54.31</c:v>
                </c:pt>
                <c:pt idx="2682">
                  <c:v>54.31</c:v>
                </c:pt>
                <c:pt idx="2683">
                  <c:v>54.32</c:v>
                </c:pt>
                <c:pt idx="2684">
                  <c:v>54.31</c:v>
                </c:pt>
                <c:pt idx="2685">
                  <c:v>54.31</c:v>
                </c:pt>
                <c:pt idx="2686">
                  <c:v>54.31</c:v>
                </c:pt>
                <c:pt idx="2687">
                  <c:v>54.31</c:v>
                </c:pt>
                <c:pt idx="2688">
                  <c:v>54.31</c:v>
                </c:pt>
                <c:pt idx="2689">
                  <c:v>54.32</c:v>
                </c:pt>
                <c:pt idx="2690">
                  <c:v>54.32</c:v>
                </c:pt>
                <c:pt idx="2691">
                  <c:v>54.32</c:v>
                </c:pt>
                <c:pt idx="2692">
                  <c:v>54.32</c:v>
                </c:pt>
                <c:pt idx="2693">
                  <c:v>54.32</c:v>
                </c:pt>
                <c:pt idx="2694">
                  <c:v>54.32</c:v>
                </c:pt>
                <c:pt idx="2695">
                  <c:v>54.32</c:v>
                </c:pt>
                <c:pt idx="2696">
                  <c:v>54.32</c:v>
                </c:pt>
                <c:pt idx="2697">
                  <c:v>54.32</c:v>
                </c:pt>
                <c:pt idx="2698">
                  <c:v>54.32</c:v>
                </c:pt>
                <c:pt idx="2699">
                  <c:v>54.32</c:v>
                </c:pt>
                <c:pt idx="2700">
                  <c:v>54.32</c:v>
                </c:pt>
                <c:pt idx="2701">
                  <c:v>54.33</c:v>
                </c:pt>
                <c:pt idx="2702">
                  <c:v>54.33</c:v>
                </c:pt>
                <c:pt idx="2703">
                  <c:v>54.34</c:v>
                </c:pt>
                <c:pt idx="2704">
                  <c:v>54.34</c:v>
                </c:pt>
                <c:pt idx="2705">
                  <c:v>54.35</c:v>
                </c:pt>
                <c:pt idx="2706">
                  <c:v>54.36</c:v>
                </c:pt>
                <c:pt idx="2707">
                  <c:v>54.36</c:v>
                </c:pt>
                <c:pt idx="2708">
                  <c:v>54.37</c:v>
                </c:pt>
                <c:pt idx="2709">
                  <c:v>54.37</c:v>
                </c:pt>
                <c:pt idx="2710">
                  <c:v>54.38</c:v>
                </c:pt>
                <c:pt idx="2711">
                  <c:v>54.4</c:v>
                </c:pt>
                <c:pt idx="2712">
                  <c:v>54.42</c:v>
                </c:pt>
                <c:pt idx="2713">
                  <c:v>54.44</c:v>
                </c:pt>
                <c:pt idx="2714">
                  <c:v>54.46</c:v>
                </c:pt>
                <c:pt idx="2715">
                  <c:v>54.47</c:v>
                </c:pt>
                <c:pt idx="2716">
                  <c:v>54.49</c:v>
                </c:pt>
                <c:pt idx="2717">
                  <c:v>54.51</c:v>
                </c:pt>
                <c:pt idx="2718">
                  <c:v>54.53</c:v>
                </c:pt>
                <c:pt idx="2719">
                  <c:v>54.55</c:v>
                </c:pt>
                <c:pt idx="2720">
                  <c:v>54.58</c:v>
                </c:pt>
                <c:pt idx="2721">
                  <c:v>54.6</c:v>
                </c:pt>
                <c:pt idx="2722">
                  <c:v>54.61</c:v>
                </c:pt>
                <c:pt idx="2723">
                  <c:v>54.63</c:v>
                </c:pt>
                <c:pt idx="2724">
                  <c:v>54.63</c:v>
                </c:pt>
                <c:pt idx="2725">
                  <c:v>54.63</c:v>
                </c:pt>
                <c:pt idx="2726">
                  <c:v>54.63</c:v>
                </c:pt>
                <c:pt idx="2727">
                  <c:v>54.63</c:v>
                </c:pt>
                <c:pt idx="2728">
                  <c:v>54.63</c:v>
                </c:pt>
                <c:pt idx="2729">
                  <c:v>54.63</c:v>
                </c:pt>
                <c:pt idx="2730">
                  <c:v>54.63</c:v>
                </c:pt>
                <c:pt idx="2731">
                  <c:v>54.63</c:v>
                </c:pt>
                <c:pt idx="2732">
                  <c:v>54.63</c:v>
                </c:pt>
                <c:pt idx="2733">
                  <c:v>54.63</c:v>
                </c:pt>
                <c:pt idx="2734">
                  <c:v>54.63</c:v>
                </c:pt>
                <c:pt idx="2735">
                  <c:v>54.63</c:v>
                </c:pt>
                <c:pt idx="2736">
                  <c:v>54.64</c:v>
                </c:pt>
                <c:pt idx="2737">
                  <c:v>54.64</c:v>
                </c:pt>
                <c:pt idx="2738">
                  <c:v>54.65</c:v>
                </c:pt>
                <c:pt idx="2739">
                  <c:v>54.66</c:v>
                </c:pt>
                <c:pt idx="2740">
                  <c:v>54.67</c:v>
                </c:pt>
                <c:pt idx="2741">
                  <c:v>54.69</c:v>
                </c:pt>
                <c:pt idx="2742">
                  <c:v>54.71</c:v>
                </c:pt>
                <c:pt idx="2743">
                  <c:v>54.73</c:v>
                </c:pt>
                <c:pt idx="2744">
                  <c:v>54.74</c:v>
                </c:pt>
                <c:pt idx="2745">
                  <c:v>54.76</c:v>
                </c:pt>
                <c:pt idx="2746">
                  <c:v>54.77</c:v>
                </c:pt>
                <c:pt idx="2747">
                  <c:v>54.77</c:v>
                </c:pt>
                <c:pt idx="2748">
                  <c:v>54.77</c:v>
                </c:pt>
                <c:pt idx="2749">
                  <c:v>54.78</c:v>
                </c:pt>
                <c:pt idx="2750">
                  <c:v>54.78</c:v>
                </c:pt>
                <c:pt idx="2751">
                  <c:v>54.78</c:v>
                </c:pt>
                <c:pt idx="2752">
                  <c:v>54.79</c:v>
                </c:pt>
                <c:pt idx="2753">
                  <c:v>54.8</c:v>
                </c:pt>
                <c:pt idx="2754">
                  <c:v>54.81</c:v>
                </c:pt>
                <c:pt idx="2755">
                  <c:v>54.82</c:v>
                </c:pt>
                <c:pt idx="2756">
                  <c:v>54.83</c:v>
                </c:pt>
                <c:pt idx="2757">
                  <c:v>54.84</c:v>
                </c:pt>
                <c:pt idx="2758">
                  <c:v>54.85</c:v>
                </c:pt>
                <c:pt idx="2759">
                  <c:v>54.88</c:v>
                </c:pt>
                <c:pt idx="2760">
                  <c:v>54.91</c:v>
                </c:pt>
                <c:pt idx="2761">
                  <c:v>54.94</c:v>
                </c:pt>
                <c:pt idx="2762">
                  <c:v>54.97</c:v>
                </c:pt>
                <c:pt idx="2763">
                  <c:v>55</c:v>
                </c:pt>
                <c:pt idx="2764">
                  <c:v>55.02</c:v>
                </c:pt>
                <c:pt idx="2765">
                  <c:v>55.04</c:v>
                </c:pt>
                <c:pt idx="2766">
                  <c:v>55.06</c:v>
                </c:pt>
                <c:pt idx="2767">
                  <c:v>55.07</c:v>
                </c:pt>
                <c:pt idx="2768">
                  <c:v>55.09</c:v>
                </c:pt>
                <c:pt idx="2769">
                  <c:v>55.09</c:v>
                </c:pt>
                <c:pt idx="2770">
                  <c:v>55.09</c:v>
                </c:pt>
                <c:pt idx="2771">
                  <c:v>55.1</c:v>
                </c:pt>
                <c:pt idx="2772">
                  <c:v>55.1</c:v>
                </c:pt>
                <c:pt idx="2773">
                  <c:v>55.1</c:v>
                </c:pt>
                <c:pt idx="2774">
                  <c:v>55.1</c:v>
                </c:pt>
                <c:pt idx="2775">
                  <c:v>55.1</c:v>
                </c:pt>
                <c:pt idx="2776">
                  <c:v>55.1</c:v>
                </c:pt>
                <c:pt idx="2777">
                  <c:v>55.11</c:v>
                </c:pt>
                <c:pt idx="2778">
                  <c:v>55.11</c:v>
                </c:pt>
                <c:pt idx="2779">
                  <c:v>55.12</c:v>
                </c:pt>
                <c:pt idx="2780">
                  <c:v>55.12</c:v>
                </c:pt>
                <c:pt idx="2781">
                  <c:v>55.13</c:v>
                </c:pt>
                <c:pt idx="2782">
                  <c:v>55.14</c:v>
                </c:pt>
                <c:pt idx="2783">
                  <c:v>55.14</c:v>
                </c:pt>
                <c:pt idx="2784">
                  <c:v>55.15</c:v>
                </c:pt>
                <c:pt idx="2785">
                  <c:v>55.15</c:v>
                </c:pt>
                <c:pt idx="2786">
                  <c:v>55.16</c:v>
                </c:pt>
                <c:pt idx="2787">
                  <c:v>55.16</c:v>
                </c:pt>
                <c:pt idx="2788">
                  <c:v>55.16</c:v>
                </c:pt>
                <c:pt idx="2789">
                  <c:v>55.17</c:v>
                </c:pt>
                <c:pt idx="2790">
                  <c:v>55.17</c:v>
                </c:pt>
                <c:pt idx="2791">
                  <c:v>55.17</c:v>
                </c:pt>
                <c:pt idx="2792">
                  <c:v>55.17</c:v>
                </c:pt>
                <c:pt idx="2793">
                  <c:v>55.18</c:v>
                </c:pt>
                <c:pt idx="2794">
                  <c:v>55.18</c:v>
                </c:pt>
                <c:pt idx="2795">
                  <c:v>55.18</c:v>
                </c:pt>
                <c:pt idx="2796">
                  <c:v>55.18</c:v>
                </c:pt>
                <c:pt idx="2797">
                  <c:v>55.18</c:v>
                </c:pt>
                <c:pt idx="2798">
                  <c:v>55.18</c:v>
                </c:pt>
                <c:pt idx="2799">
                  <c:v>55.18</c:v>
                </c:pt>
                <c:pt idx="2800">
                  <c:v>55.18</c:v>
                </c:pt>
                <c:pt idx="2801">
                  <c:v>55.19</c:v>
                </c:pt>
                <c:pt idx="2802">
                  <c:v>55.19</c:v>
                </c:pt>
                <c:pt idx="2803">
                  <c:v>55.19</c:v>
                </c:pt>
                <c:pt idx="2804">
                  <c:v>55.2</c:v>
                </c:pt>
                <c:pt idx="2805">
                  <c:v>55.2</c:v>
                </c:pt>
                <c:pt idx="2806">
                  <c:v>55.2</c:v>
                </c:pt>
                <c:pt idx="2807">
                  <c:v>55.2</c:v>
                </c:pt>
                <c:pt idx="2808">
                  <c:v>55.2</c:v>
                </c:pt>
                <c:pt idx="2809">
                  <c:v>55.2</c:v>
                </c:pt>
                <c:pt idx="2810">
                  <c:v>55.2</c:v>
                </c:pt>
                <c:pt idx="2811">
                  <c:v>55.21</c:v>
                </c:pt>
                <c:pt idx="2812">
                  <c:v>55.21</c:v>
                </c:pt>
                <c:pt idx="2813">
                  <c:v>55.21</c:v>
                </c:pt>
                <c:pt idx="2814">
                  <c:v>55.2</c:v>
                </c:pt>
                <c:pt idx="2815">
                  <c:v>55.21</c:v>
                </c:pt>
                <c:pt idx="2816">
                  <c:v>55.21</c:v>
                </c:pt>
                <c:pt idx="2817">
                  <c:v>55.21</c:v>
                </c:pt>
                <c:pt idx="2818">
                  <c:v>55.21</c:v>
                </c:pt>
                <c:pt idx="2819">
                  <c:v>55.21</c:v>
                </c:pt>
                <c:pt idx="2820">
                  <c:v>55.2</c:v>
                </c:pt>
                <c:pt idx="2821">
                  <c:v>55.2</c:v>
                </c:pt>
                <c:pt idx="2822">
                  <c:v>55.2</c:v>
                </c:pt>
                <c:pt idx="2823">
                  <c:v>55.2</c:v>
                </c:pt>
                <c:pt idx="2824">
                  <c:v>55.2</c:v>
                </c:pt>
                <c:pt idx="2825">
                  <c:v>55.2</c:v>
                </c:pt>
                <c:pt idx="2826">
                  <c:v>55.2</c:v>
                </c:pt>
                <c:pt idx="2827">
                  <c:v>55.19</c:v>
                </c:pt>
                <c:pt idx="2828">
                  <c:v>55.19</c:v>
                </c:pt>
                <c:pt idx="2829">
                  <c:v>55.19</c:v>
                </c:pt>
                <c:pt idx="2830">
                  <c:v>55.19</c:v>
                </c:pt>
                <c:pt idx="2831">
                  <c:v>55.19</c:v>
                </c:pt>
                <c:pt idx="2832">
                  <c:v>55.19</c:v>
                </c:pt>
                <c:pt idx="2833">
                  <c:v>55.18</c:v>
                </c:pt>
                <c:pt idx="2834">
                  <c:v>55.18</c:v>
                </c:pt>
                <c:pt idx="2835">
                  <c:v>55.17</c:v>
                </c:pt>
                <c:pt idx="2836">
                  <c:v>55.17</c:v>
                </c:pt>
                <c:pt idx="2837">
                  <c:v>55.16</c:v>
                </c:pt>
                <c:pt idx="2838">
                  <c:v>55.14</c:v>
                </c:pt>
                <c:pt idx="2839">
                  <c:v>55.14</c:v>
                </c:pt>
                <c:pt idx="2840">
                  <c:v>55.13</c:v>
                </c:pt>
                <c:pt idx="2841">
                  <c:v>55.12</c:v>
                </c:pt>
                <c:pt idx="2842">
                  <c:v>55.12</c:v>
                </c:pt>
                <c:pt idx="2843">
                  <c:v>55.12</c:v>
                </c:pt>
                <c:pt idx="2844">
                  <c:v>55.12</c:v>
                </c:pt>
                <c:pt idx="2845">
                  <c:v>55.12</c:v>
                </c:pt>
                <c:pt idx="2846">
                  <c:v>55.12</c:v>
                </c:pt>
                <c:pt idx="2847">
                  <c:v>55.12</c:v>
                </c:pt>
                <c:pt idx="2848">
                  <c:v>55.12</c:v>
                </c:pt>
                <c:pt idx="2849">
                  <c:v>55.12</c:v>
                </c:pt>
                <c:pt idx="2850">
                  <c:v>55.11</c:v>
                </c:pt>
                <c:pt idx="2851">
                  <c:v>55.11</c:v>
                </c:pt>
                <c:pt idx="2852">
                  <c:v>55.1</c:v>
                </c:pt>
                <c:pt idx="2853">
                  <c:v>55.1</c:v>
                </c:pt>
                <c:pt idx="2854">
                  <c:v>55.1</c:v>
                </c:pt>
                <c:pt idx="2855">
                  <c:v>55.1</c:v>
                </c:pt>
                <c:pt idx="2856">
                  <c:v>55.1</c:v>
                </c:pt>
                <c:pt idx="2857">
                  <c:v>55.1</c:v>
                </c:pt>
                <c:pt idx="2858">
                  <c:v>55.1</c:v>
                </c:pt>
                <c:pt idx="2859">
                  <c:v>55.1</c:v>
                </c:pt>
                <c:pt idx="2860">
                  <c:v>55.1</c:v>
                </c:pt>
                <c:pt idx="2861">
                  <c:v>55.1</c:v>
                </c:pt>
                <c:pt idx="2862">
                  <c:v>55.1</c:v>
                </c:pt>
                <c:pt idx="2863">
                  <c:v>55.1</c:v>
                </c:pt>
                <c:pt idx="2864">
                  <c:v>55.1</c:v>
                </c:pt>
                <c:pt idx="2865">
                  <c:v>55.09</c:v>
                </c:pt>
                <c:pt idx="2866">
                  <c:v>55.09</c:v>
                </c:pt>
                <c:pt idx="2867">
                  <c:v>55.09</c:v>
                </c:pt>
                <c:pt idx="2868">
                  <c:v>55.08</c:v>
                </c:pt>
                <c:pt idx="2869">
                  <c:v>55.07</c:v>
                </c:pt>
                <c:pt idx="2870">
                  <c:v>55.07</c:v>
                </c:pt>
                <c:pt idx="2871">
                  <c:v>55.06</c:v>
                </c:pt>
                <c:pt idx="2872">
                  <c:v>55.05</c:v>
                </c:pt>
                <c:pt idx="2873">
                  <c:v>55.04</c:v>
                </c:pt>
                <c:pt idx="2874">
                  <c:v>55.03</c:v>
                </c:pt>
                <c:pt idx="2875">
                  <c:v>55.01</c:v>
                </c:pt>
                <c:pt idx="2876">
                  <c:v>55</c:v>
                </c:pt>
                <c:pt idx="2877">
                  <c:v>54.99</c:v>
                </c:pt>
                <c:pt idx="2878">
                  <c:v>54.98</c:v>
                </c:pt>
                <c:pt idx="2879">
                  <c:v>54.96</c:v>
                </c:pt>
                <c:pt idx="2880">
                  <c:v>54.95</c:v>
                </c:pt>
                <c:pt idx="2881">
                  <c:v>54.94</c:v>
                </c:pt>
                <c:pt idx="2882">
                  <c:v>54.92</c:v>
                </c:pt>
                <c:pt idx="2883">
                  <c:v>54.91</c:v>
                </c:pt>
                <c:pt idx="2884">
                  <c:v>54.89</c:v>
                </c:pt>
                <c:pt idx="2885">
                  <c:v>54.87</c:v>
                </c:pt>
                <c:pt idx="2886">
                  <c:v>54.85</c:v>
                </c:pt>
                <c:pt idx="2887">
                  <c:v>54.84</c:v>
                </c:pt>
                <c:pt idx="2888">
                  <c:v>54.83</c:v>
                </c:pt>
                <c:pt idx="2889">
                  <c:v>54.82</c:v>
                </c:pt>
                <c:pt idx="2890">
                  <c:v>54.8</c:v>
                </c:pt>
                <c:pt idx="2891">
                  <c:v>54.8</c:v>
                </c:pt>
                <c:pt idx="2892">
                  <c:v>54.79</c:v>
                </c:pt>
                <c:pt idx="2893">
                  <c:v>54.79</c:v>
                </c:pt>
                <c:pt idx="2894">
                  <c:v>54.79</c:v>
                </c:pt>
                <c:pt idx="2895">
                  <c:v>54.79</c:v>
                </c:pt>
                <c:pt idx="2896">
                  <c:v>54.79</c:v>
                </c:pt>
                <c:pt idx="2897">
                  <c:v>54.79</c:v>
                </c:pt>
                <c:pt idx="2898">
                  <c:v>54.79</c:v>
                </c:pt>
                <c:pt idx="2899">
                  <c:v>54.78</c:v>
                </c:pt>
                <c:pt idx="2900">
                  <c:v>54.78</c:v>
                </c:pt>
                <c:pt idx="2901">
                  <c:v>54.78</c:v>
                </c:pt>
                <c:pt idx="2902">
                  <c:v>54.78</c:v>
                </c:pt>
                <c:pt idx="2903">
                  <c:v>54.77</c:v>
                </c:pt>
                <c:pt idx="2904">
                  <c:v>54.77</c:v>
                </c:pt>
                <c:pt idx="2905">
                  <c:v>54.77</c:v>
                </c:pt>
                <c:pt idx="2906">
                  <c:v>54.77</c:v>
                </c:pt>
                <c:pt idx="2907">
                  <c:v>54.76</c:v>
                </c:pt>
                <c:pt idx="2908">
                  <c:v>54.75</c:v>
                </c:pt>
                <c:pt idx="2909">
                  <c:v>54.75</c:v>
                </c:pt>
                <c:pt idx="2910">
                  <c:v>54.74</c:v>
                </c:pt>
                <c:pt idx="2911">
                  <c:v>54.73</c:v>
                </c:pt>
                <c:pt idx="2912">
                  <c:v>54.73</c:v>
                </c:pt>
                <c:pt idx="2913">
                  <c:v>54.72</c:v>
                </c:pt>
                <c:pt idx="2914">
                  <c:v>54.71</c:v>
                </c:pt>
                <c:pt idx="2915">
                  <c:v>54.71</c:v>
                </c:pt>
                <c:pt idx="2916">
                  <c:v>54.7</c:v>
                </c:pt>
                <c:pt idx="2917">
                  <c:v>54.7</c:v>
                </c:pt>
                <c:pt idx="2918">
                  <c:v>54.69</c:v>
                </c:pt>
                <c:pt idx="2919">
                  <c:v>54.69</c:v>
                </c:pt>
                <c:pt idx="2920">
                  <c:v>54.68</c:v>
                </c:pt>
                <c:pt idx="2921">
                  <c:v>54.68</c:v>
                </c:pt>
                <c:pt idx="2922">
                  <c:v>54.68</c:v>
                </c:pt>
                <c:pt idx="2923">
                  <c:v>54.68</c:v>
                </c:pt>
                <c:pt idx="2924">
                  <c:v>54.68</c:v>
                </c:pt>
                <c:pt idx="2925">
                  <c:v>54.68</c:v>
                </c:pt>
                <c:pt idx="2926">
                  <c:v>54.67</c:v>
                </c:pt>
                <c:pt idx="2927">
                  <c:v>54.67</c:v>
                </c:pt>
                <c:pt idx="2928">
                  <c:v>54.67</c:v>
                </c:pt>
                <c:pt idx="2929">
                  <c:v>54.67</c:v>
                </c:pt>
                <c:pt idx="2930">
                  <c:v>54.67</c:v>
                </c:pt>
                <c:pt idx="2931">
                  <c:v>54.67</c:v>
                </c:pt>
                <c:pt idx="2932">
                  <c:v>54.66</c:v>
                </c:pt>
                <c:pt idx="2933">
                  <c:v>54.66</c:v>
                </c:pt>
                <c:pt idx="2934">
                  <c:v>54.66</c:v>
                </c:pt>
                <c:pt idx="2935">
                  <c:v>54.66</c:v>
                </c:pt>
                <c:pt idx="2936">
                  <c:v>54.65</c:v>
                </c:pt>
                <c:pt idx="2937">
                  <c:v>54.65</c:v>
                </c:pt>
                <c:pt idx="2938">
                  <c:v>54.65</c:v>
                </c:pt>
                <c:pt idx="2939">
                  <c:v>54.65</c:v>
                </c:pt>
                <c:pt idx="2940">
                  <c:v>54.65</c:v>
                </c:pt>
                <c:pt idx="2941">
                  <c:v>54.65</c:v>
                </c:pt>
                <c:pt idx="2942">
                  <c:v>54.65</c:v>
                </c:pt>
                <c:pt idx="2943">
                  <c:v>54.64</c:v>
                </c:pt>
                <c:pt idx="2944">
                  <c:v>54.64</c:v>
                </c:pt>
                <c:pt idx="2945">
                  <c:v>54.64</c:v>
                </c:pt>
                <c:pt idx="2946">
                  <c:v>54.64</c:v>
                </c:pt>
                <c:pt idx="2947">
                  <c:v>54.64</c:v>
                </c:pt>
                <c:pt idx="2948">
                  <c:v>54.63</c:v>
                </c:pt>
                <c:pt idx="2949">
                  <c:v>54.63</c:v>
                </c:pt>
                <c:pt idx="2950">
                  <c:v>54.63</c:v>
                </c:pt>
                <c:pt idx="2951">
                  <c:v>54.63</c:v>
                </c:pt>
                <c:pt idx="2952">
                  <c:v>54.63</c:v>
                </c:pt>
                <c:pt idx="2953">
                  <c:v>54.63</c:v>
                </c:pt>
                <c:pt idx="2954">
                  <c:v>54.63</c:v>
                </c:pt>
                <c:pt idx="2955">
                  <c:v>54.63</c:v>
                </c:pt>
                <c:pt idx="2956">
                  <c:v>54.63</c:v>
                </c:pt>
                <c:pt idx="2957">
                  <c:v>54.63</c:v>
                </c:pt>
                <c:pt idx="2958">
                  <c:v>54.63</c:v>
                </c:pt>
                <c:pt idx="2959">
                  <c:v>54.63</c:v>
                </c:pt>
                <c:pt idx="2960">
                  <c:v>54.63</c:v>
                </c:pt>
                <c:pt idx="2961">
                  <c:v>54.63</c:v>
                </c:pt>
                <c:pt idx="2962">
                  <c:v>54.63</c:v>
                </c:pt>
                <c:pt idx="2963">
                  <c:v>54.63</c:v>
                </c:pt>
                <c:pt idx="2964">
                  <c:v>54.63</c:v>
                </c:pt>
                <c:pt idx="2965">
                  <c:v>54.63</c:v>
                </c:pt>
                <c:pt idx="2966">
                  <c:v>54.63</c:v>
                </c:pt>
                <c:pt idx="2967">
                  <c:v>54.63</c:v>
                </c:pt>
                <c:pt idx="2968">
                  <c:v>54.62</c:v>
                </c:pt>
                <c:pt idx="2969">
                  <c:v>54.61</c:v>
                </c:pt>
                <c:pt idx="2970">
                  <c:v>54.6</c:v>
                </c:pt>
                <c:pt idx="2971">
                  <c:v>54.59</c:v>
                </c:pt>
                <c:pt idx="2972">
                  <c:v>54.58</c:v>
                </c:pt>
                <c:pt idx="2973">
                  <c:v>54.58</c:v>
                </c:pt>
                <c:pt idx="2974">
                  <c:v>54.57</c:v>
                </c:pt>
                <c:pt idx="2975">
                  <c:v>54.56</c:v>
                </c:pt>
                <c:pt idx="2976">
                  <c:v>54.56</c:v>
                </c:pt>
                <c:pt idx="2977">
                  <c:v>54.54</c:v>
                </c:pt>
                <c:pt idx="2978">
                  <c:v>54.53</c:v>
                </c:pt>
                <c:pt idx="2979">
                  <c:v>54.52</c:v>
                </c:pt>
                <c:pt idx="2980">
                  <c:v>54.5</c:v>
                </c:pt>
                <c:pt idx="2981">
                  <c:v>54.49</c:v>
                </c:pt>
                <c:pt idx="2982">
                  <c:v>54.47</c:v>
                </c:pt>
                <c:pt idx="2983">
                  <c:v>54.47</c:v>
                </c:pt>
                <c:pt idx="2984">
                  <c:v>54.46</c:v>
                </c:pt>
                <c:pt idx="2985">
                  <c:v>54.45</c:v>
                </c:pt>
                <c:pt idx="2986">
                  <c:v>54.44</c:v>
                </c:pt>
                <c:pt idx="2987">
                  <c:v>54.43</c:v>
                </c:pt>
                <c:pt idx="2988">
                  <c:v>54.42</c:v>
                </c:pt>
                <c:pt idx="2989">
                  <c:v>54.42</c:v>
                </c:pt>
                <c:pt idx="2990">
                  <c:v>54.42</c:v>
                </c:pt>
                <c:pt idx="2991">
                  <c:v>54.41</c:v>
                </c:pt>
                <c:pt idx="2992">
                  <c:v>54.41</c:v>
                </c:pt>
                <c:pt idx="2993">
                  <c:v>54.4</c:v>
                </c:pt>
                <c:pt idx="2994">
                  <c:v>54.39</c:v>
                </c:pt>
                <c:pt idx="2995">
                  <c:v>54.39</c:v>
                </c:pt>
                <c:pt idx="2996">
                  <c:v>54.39</c:v>
                </c:pt>
                <c:pt idx="2997">
                  <c:v>54.39</c:v>
                </c:pt>
                <c:pt idx="2998">
                  <c:v>54.39</c:v>
                </c:pt>
                <c:pt idx="2999">
                  <c:v>54.38</c:v>
                </c:pt>
                <c:pt idx="3000">
                  <c:v>54.38</c:v>
                </c:pt>
                <c:pt idx="3001">
                  <c:v>54.38</c:v>
                </c:pt>
                <c:pt idx="3002">
                  <c:v>54.37</c:v>
                </c:pt>
                <c:pt idx="3003">
                  <c:v>54.37</c:v>
                </c:pt>
                <c:pt idx="3004">
                  <c:v>54.37</c:v>
                </c:pt>
                <c:pt idx="3005">
                  <c:v>54.37</c:v>
                </c:pt>
                <c:pt idx="3006">
                  <c:v>54.37</c:v>
                </c:pt>
                <c:pt idx="3007">
                  <c:v>54.37</c:v>
                </c:pt>
                <c:pt idx="3008">
                  <c:v>54.37</c:v>
                </c:pt>
                <c:pt idx="3009">
                  <c:v>54.36</c:v>
                </c:pt>
                <c:pt idx="3010">
                  <c:v>54.36</c:v>
                </c:pt>
                <c:pt idx="3011">
                  <c:v>54.36</c:v>
                </c:pt>
                <c:pt idx="3012">
                  <c:v>54.36</c:v>
                </c:pt>
                <c:pt idx="3013">
                  <c:v>54.36</c:v>
                </c:pt>
                <c:pt idx="3014">
                  <c:v>54.37</c:v>
                </c:pt>
                <c:pt idx="3015">
                  <c:v>54.37</c:v>
                </c:pt>
                <c:pt idx="3016">
                  <c:v>54.37</c:v>
                </c:pt>
                <c:pt idx="3017">
                  <c:v>54.37</c:v>
                </c:pt>
                <c:pt idx="3018">
                  <c:v>54.37</c:v>
                </c:pt>
                <c:pt idx="3019">
                  <c:v>54.37</c:v>
                </c:pt>
                <c:pt idx="3020">
                  <c:v>54.37</c:v>
                </c:pt>
                <c:pt idx="3021">
                  <c:v>54.37</c:v>
                </c:pt>
                <c:pt idx="3022">
                  <c:v>54.37</c:v>
                </c:pt>
                <c:pt idx="3023">
                  <c:v>54.37</c:v>
                </c:pt>
                <c:pt idx="3024">
                  <c:v>54.37</c:v>
                </c:pt>
                <c:pt idx="3025">
                  <c:v>54.37</c:v>
                </c:pt>
                <c:pt idx="3026">
                  <c:v>54.37</c:v>
                </c:pt>
                <c:pt idx="3027">
                  <c:v>54.37</c:v>
                </c:pt>
                <c:pt idx="3028">
                  <c:v>54.36</c:v>
                </c:pt>
                <c:pt idx="3029">
                  <c:v>54.36</c:v>
                </c:pt>
                <c:pt idx="3030">
                  <c:v>54.37</c:v>
                </c:pt>
                <c:pt idx="3031">
                  <c:v>54.36</c:v>
                </c:pt>
                <c:pt idx="3032">
                  <c:v>54.37</c:v>
                </c:pt>
                <c:pt idx="3033">
                  <c:v>54.37</c:v>
                </c:pt>
                <c:pt idx="3034">
                  <c:v>54.37</c:v>
                </c:pt>
                <c:pt idx="3035">
                  <c:v>54.37</c:v>
                </c:pt>
                <c:pt idx="3036">
                  <c:v>54.37</c:v>
                </c:pt>
                <c:pt idx="3037">
                  <c:v>54.37</c:v>
                </c:pt>
                <c:pt idx="3038">
                  <c:v>54.38</c:v>
                </c:pt>
                <c:pt idx="3039">
                  <c:v>54.38</c:v>
                </c:pt>
                <c:pt idx="3040">
                  <c:v>54.38</c:v>
                </c:pt>
                <c:pt idx="3041">
                  <c:v>54.38</c:v>
                </c:pt>
                <c:pt idx="3042">
                  <c:v>54.39</c:v>
                </c:pt>
                <c:pt idx="3043">
                  <c:v>54.39</c:v>
                </c:pt>
                <c:pt idx="3044">
                  <c:v>54.39</c:v>
                </c:pt>
                <c:pt idx="3045">
                  <c:v>54.39</c:v>
                </c:pt>
                <c:pt idx="3046">
                  <c:v>54.39</c:v>
                </c:pt>
                <c:pt idx="3047">
                  <c:v>54.4</c:v>
                </c:pt>
                <c:pt idx="3048">
                  <c:v>54.41</c:v>
                </c:pt>
                <c:pt idx="3049">
                  <c:v>54.41</c:v>
                </c:pt>
                <c:pt idx="3050">
                  <c:v>54.4</c:v>
                </c:pt>
                <c:pt idx="3051">
                  <c:v>54.4</c:v>
                </c:pt>
                <c:pt idx="3052">
                  <c:v>54.41</c:v>
                </c:pt>
                <c:pt idx="3053">
                  <c:v>54.41</c:v>
                </c:pt>
                <c:pt idx="3054">
                  <c:v>54.41</c:v>
                </c:pt>
                <c:pt idx="3055">
                  <c:v>54.42</c:v>
                </c:pt>
                <c:pt idx="3056">
                  <c:v>54.42</c:v>
                </c:pt>
                <c:pt idx="3057">
                  <c:v>54.43</c:v>
                </c:pt>
                <c:pt idx="3058">
                  <c:v>54.44</c:v>
                </c:pt>
                <c:pt idx="3059">
                  <c:v>54.46</c:v>
                </c:pt>
                <c:pt idx="3060">
                  <c:v>54.46</c:v>
                </c:pt>
                <c:pt idx="3061">
                  <c:v>54.48</c:v>
                </c:pt>
                <c:pt idx="3062">
                  <c:v>54.49</c:v>
                </c:pt>
                <c:pt idx="3063">
                  <c:v>54.51</c:v>
                </c:pt>
                <c:pt idx="3064">
                  <c:v>54.52</c:v>
                </c:pt>
                <c:pt idx="3065">
                  <c:v>54.53</c:v>
                </c:pt>
                <c:pt idx="3066">
                  <c:v>54.55</c:v>
                </c:pt>
                <c:pt idx="3067">
                  <c:v>54.57</c:v>
                </c:pt>
                <c:pt idx="3068">
                  <c:v>54.59</c:v>
                </c:pt>
                <c:pt idx="3069">
                  <c:v>54.61</c:v>
                </c:pt>
                <c:pt idx="3070">
                  <c:v>54.62</c:v>
                </c:pt>
                <c:pt idx="3071">
                  <c:v>54.63</c:v>
                </c:pt>
                <c:pt idx="3072">
                  <c:v>54.63</c:v>
                </c:pt>
                <c:pt idx="3073">
                  <c:v>54.63</c:v>
                </c:pt>
                <c:pt idx="3074">
                  <c:v>54.63</c:v>
                </c:pt>
                <c:pt idx="3075">
                  <c:v>54.63</c:v>
                </c:pt>
                <c:pt idx="3076">
                  <c:v>54.63</c:v>
                </c:pt>
                <c:pt idx="3077">
                  <c:v>54.63</c:v>
                </c:pt>
                <c:pt idx="3078">
                  <c:v>54.63</c:v>
                </c:pt>
                <c:pt idx="3079">
                  <c:v>54.63</c:v>
                </c:pt>
                <c:pt idx="3080">
                  <c:v>54.63</c:v>
                </c:pt>
                <c:pt idx="3081">
                  <c:v>54.63</c:v>
                </c:pt>
                <c:pt idx="3082">
                  <c:v>54.63</c:v>
                </c:pt>
                <c:pt idx="3083">
                  <c:v>54.63</c:v>
                </c:pt>
                <c:pt idx="3084">
                  <c:v>54.63</c:v>
                </c:pt>
                <c:pt idx="3085">
                  <c:v>54.63</c:v>
                </c:pt>
                <c:pt idx="3086">
                  <c:v>54.63</c:v>
                </c:pt>
                <c:pt idx="3087">
                  <c:v>54.64</c:v>
                </c:pt>
                <c:pt idx="3088">
                  <c:v>54.64</c:v>
                </c:pt>
                <c:pt idx="3089">
                  <c:v>54.64</c:v>
                </c:pt>
                <c:pt idx="3090">
                  <c:v>54.65</c:v>
                </c:pt>
                <c:pt idx="3091">
                  <c:v>54.66</c:v>
                </c:pt>
                <c:pt idx="3092">
                  <c:v>54.67</c:v>
                </c:pt>
                <c:pt idx="3093">
                  <c:v>54.68</c:v>
                </c:pt>
                <c:pt idx="3094">
                  <c:v>54.69</c:v>
                </c:pt>
                <c:pt idx="3095">
                  <c:v>54.7</c:v>
                </c:pt>
                <c:pt idx="3096">
                  <c:v>54.7</c:v>
                </c:pt>
                <c:pt idx="3097">
                  <c:v>54.71</c:v>
                </c:pt>
                <c:pt idx="3098">
                  <c:v>54.71</c:v>
                </c:pt>
                <c:pt idx="3099">
                  <c:v>54.72</c:v>
                </c:pt>
                <c:pt idx="3100">
                  <c:v>54.73</c:v>
                </c:pt>
                <c:pt idx="3101">
                  <c:v>54.74</c:v>
                </c:pt>
                <c:pt idx="3102">
                  <c:v>54.74</c:v>
                </c:pt>
                <c:pt idx="3103">
                  <c:v>54.75</c:v>
                </c:pt>
                <c:pt idx="3104">
                  <c:v>54.76</c:v>
                </c:pt>
                <c:pt idx="3105">
                  <c:v>54.76</c:v>
                </c:pt>
                <c:pt idx="3106">
                  <c:v>54.77</c:v>
                </c:pt>
                <c:pt idx="3107">
                  <c:v>54.77</c:v>
                </c:pt>
                <c:pt idx="3108">
                  <c:v>54.78</c:v>
                </c:pt>
                <c:pt idx="3109">
                  <c:v>54.78</c:v>
                </c:pt>
                <c:pt idx="3110">
                  <c:v>54.78</c:v>
                </c:pt>
                <c:pt idx="3111">
                  <c:v>54.79</c:v>
                </c:pt>
                <c:pt idx="3112">
                  <c:v>54.79</c:v>
                </c:pt>
                <c:pt idx="3113">
                  <c:v>54.79</c:v>
                </c:pt>
                <c:pt idx="3114">
                  <c:v>54.8</c:v>
                </c:pt>
                <c:pt idx="3115">
                  <c:v>54.8</c:v>
                </c:pt>
                <c:pt idx="3116">
                  <c:v>54.8</c:v>
                </c:pt>
                <c:pt idx="3117">
                  <c:v>54.81</c:v>
                </c:pt>
                <c:pt idx="3118">
                  <c:v>54.81</c:v>
                </c:pt>
                <c:pt idx="3119">
                  <c:v>54.81</c:v>
                </c:pt>
                <c:pt idx="3120">
                  <c:v>54.82</c:v>
                </c:pt>
                <c:pt idx="3121">
                  <c:v>54.82</c:v>
                </c:pt>
                <c:pt idx="3122">
                  <c:v>54.83</c:v>
                </c:pt>
                <c:pt idx="3123">
                  <c:v>54.84</c:v>
                </c:pt>
                <c:pt idx="3124">
                  <c:v>54.84</c:v>
                </c:pt>
                <c:pt idx="3125">
                  <c:v>54.84</c:v>
                </c:pt>
                <c:pt idx="3126">
                  <c:v>54.85</c:v>
                </c:pt>
                <c:pt idx="3127">
                  <c:v>54.85</c:v>
                </c:pt>
                <c:pt idx="3128">
                  <c:v>54.86</c:v>
                </c:pt>
                <c:pt idx="3129">
                  <c:v>54.87</c:v>
                </c:pt>
                <c:pt idx="3130">
                  <c:v>54.87</c:v>
                </c:pt>
                <c:pt idx="3131">
                  <c:v>54.88</c:v>
                </c:pt>
                <c:pt idx="3132">
                  <c:v>54.89</c:v>
                </c:pt>
                <c:pt idx="3133">
                  <c:v>54.89</c:v>
                </c:pt>
                <c:pt idx="3134">
                  <c:v>54.91</c:v>
                </c:pt>
                <c:pt idx="3135">
                  <c:v>54.92</c:v>
                </c:pt>
                <c:pt idx="3136">
                  <c:v>54.94</c:v>
                </c:pt>
                <c:pt idx="3137">
                  <c:v>54.95</c:v>
                </c:pt>
                <c:pt idx="3138">
                  <c:v>54.96</c:v>
                </c:pt>
                <c:pt idx="3139">
                  <c:v>54.96</c:v>
                </c:pt>
                <c:pt idx="3140">
                  <c:v>54.96</c:v>
                </c:pt>
                <c:pt idx="3141">
                  <c:v>54.96</c:v>
                </c:pt>
                <c:pt idx="3142">
                  <c:v>54.96</c:v>
                </c:pt>
                <c:pt idx="3143">
                  <c:v>54.96</c:v>
                </c:pt>
                <c:pt idx="3144">
                  <c:v>54.96</c:v>
                </c:pt>
                <c:pt idx="3145">
                  <c:v>54.96</c:v>
                </c:pt>
                <c:pt idx="3146">
                  <c:v>54.96</c:v>
                </c:pt>
                <c:pt idx="3147">
                  <c:v>54.96</c:v>
                </c:pt>
                <c:pt idx="3148">
                  <c:v>54.97</c:v>
                </c:pt>
                <c:pt idx="3149">
                  <c:v>54.97</c:v>
                </c:pt>
                <c:pt idx="3150">
                  <c:v>54.98</c:v>
                </c:pt>
                <c:pt idx="3151">
                  <c:v>54.98</c:v>
                </c:pt>
                <c:pt idx="3152">
                  <c:v>54.98</c:v>
                </c:pt>
                <c:pt idx="3153">
                  <c:v>54.98</c:v>
                </c:pt>
                <c:pt idx="3154">
                  <c:v>54.98</c:v>
                </c:pt>
                <c:pt idx="3155">
                  <c:v>54.98</c:v>
                </c:pt>
                <c:pt idx="3156">
                  <c:v>54.98</c:v>
                </c:pt>
                <c:pt idx="3157">
                  <c:v>54.99</c:v>
                </c:pt>
                <c:pt idx="3158">
                  <c:v>54.99</c:v>
                </c:pt>
                <c:pt idx="3159">
                  <c:v>54.99</c:v>
                </c:pt>
                <c:pt idx="3160">
                  <c:v>55</c:v>
                </c:pt>
                <c:pt idx="3161">
                  <c:v>55</c:v>
                </c:pt>
                <c:pt idx="3162">
                  <c:v>55.01</c:v>
                </c:pt>
                <c:pt idx="3163">
                  <c:v>55.01</c:v>
                </c:pt>
                <c:pt idx="3164">
                  <c:v>55.01</c:v>
                </c:pt>
                <c:pt idx="3165">
                  <c:v>55.02</c:v>
                </c:pt>
                <c:pt idx="3166">
                  <c:v>55.02</c:v>
                </c:pt>
                <c:pt idx="3167">
                  <c:v>55.02</c:v>
                </c:pt>
                <c:pt idx="3168">
                  <c:v>55.02</c:v>
                </c:pt>
                <c:pt idx="3169">
                  <c:v>55.02</c:v>
                </c:pt>
                <c:pt idx="3170">
                  <c:v>55.02</c:v>
                </c:pt>
                <c:pt idx="3171">
                  <c:v>55.02</c:v>
                </c:pt>
                <c:pt idx="3172">
                  <c:v>55.03</c:v>
                </c:pt>
                <c:pt idx="3173">
                  <c:v>55.03</c:v>
                </c:pt>
                <c:pt idx="3174">
                  <c:v>55.03</c:v>
                </c:pt>
                <c:pt idx="3175">
                  <c:v>55.02</c:v>
                </c:pt>
                <c:pt idx="3176">
                  <c:v>55.03</c:v>
                </c:pt>
                <c:pt idx="3177">
                  <c:v>55.03</c:v>
                </c:pt>
                <c:pt idx="3178">
                  <c:v>55.03</c:v>
                </c:pt>
                <c:pt idx="3179">
                  <c:v>55.03</c:v>
                </c:pt>
                <c:pt idx="3180">
                  <c:v>55.03</c:v>
                </c:pt>
                <c:pt idx="3181">
                  <c:v>55.03</c:v>
                </c:pt>
                <c:pt idx="3182">
                  <c:v>55.03</c:v>
                </c:pt>
                <c:pt idx="3183">
                  <c:v>55.04</c:v>
                </c:pt>
                <c:pt idx="3184">
                  <c:v>55.04</c:v>
                </c:pt>
                <c:pt idx="3185">
                  <c:v>55.03</c:v>
                </c:pt>
                <c:pt idx="3186">
                  <c:v>55.03</c:v>
                </c:pt>
                <c:pt idx="3187">
                  <c:v>55.02</c:v>
                </c:pt>
                <c:pt idx="3188">
                  <c:v>55.01</c:v>
                </c:pt>
                <c:pt idx="3189">
                  <c:v>55.01</c:v>
                </c:pt>
                <c:pt idx="3190">
                  <c:v>55</c:v>
                </c:pt>
                <c:pt idx="3191">
                  <c:v>55</c:v>
                </c:pt>
                <c:pt idx="3192">
                  <c:v>55</c:v>
                </c:pt>
                <c:pt idx="3193">
                  <c:v>54.99</c:v>
                </c:pt>
                <c:pt idx="3194">
                  <c:v>54.99</c:v>
                </c:pt>
                <c:pt idx="3195">
                  <c:v>54.99</c:v>
                </c:pt>
                <c:pt idx="3196">
                  <c:v>54.99</c:v>
                </c:pt>
                <c:pt idx="3197">
                  <c:v>54.99</c:v>
                </c:pt>
                <c:pt idx="3198">
                  <c:v>54.98</c:v>
                </c:pt>
                <c:pt idx="3199">
                  <c:v>54.98</c:v>
                </c:pt>
                <c:pt idx="3200">
                  <c:v>54.98</c:v>
                </c:pt>
                <c:pt idx="3201">
                  <c:v>54.97</c:v>
                </c:pt>
                <c:pt idx="3202">
                  <c:v>54.97</c:v>
                </c:pt>
                <c:pt idx="3203">
                  <c:v>54.96</c:v>
                </c:pt>
                <c:pt idx="3204">
                  <c:v>54.96</c:v>
                </c:pt>
                <c:pt idx="3205">
                  <c:v>54.95</c:v>
                </c:pt>
                <c:pt idx="3206">
                  <c:v>54.94</c:v>
                </c:pt>
                <c:pt idx="3207">
                  <c:v>54.93</c:v>
                </c:pt>
                <c:pt idx="3208">
                  <c:v>54.92</c:v>
                </c:pt>
                <c:pt idx="3209">
                  <c:v>54.91</c:v>
                </c:pt>
                <c:pt idx="3210">
                  <c:v>54.89</c:v>
                </c:pt>
                <c:pt idx="3211">
                  <c:v>54.88</c:v>
                </c:pt>
                <c:pt idx="3212">
                  <c:v>54.87</c:v>
                </c:pt>
                <c:pt idx="3213">
                  <c:v>54.85</c:v>
                </c:pt>
                <c:pt idx="3214">
                  <c:v>54.85</c:v>
                </c:pt>
                <c:pt idx="3215">
                  <c:v>54.84</c:v>
                </c:pt>
                <c:pt idx="3216">
                  <c:v>54.84</c:v>
                </c:pt>
                <c:pt idx="3217">
                  <c:v>54.84</c:v>
                </c:pt>
                <c:pt idx="3218">
                  <c:v>54.84</c:v>
                </c:pt>
                <c:pt idx="3219">
                  <c:v>54.84</c:v>
                </c:pt>
                <c:pt idx="3220">
                  <c:v>54.84</c:v>
                </c:pt>
                <c:pt idx="3221">
                  <c:v>54.83</c:v>
                </c:pt>
                <c:pt idx="3222">
                  <c:v>54.82</c:v>
                </c:pt>
                <c:pt idx="3223">
                  <c:v>54.82</c:v>
                </c:pt>
                <c:pt idx="3224">
                  <c:v>54.82</c:v>
                </c:pt>
                <c:pt idx="3225">
                  <c:v>54.81</c:v>
                </c:pt>
                <c:pt idx="3226">
                  <c:v>54.8</c:v>
                </c:pt>
                <c:pt idx="3227">
                  <c:v>54.8</c:v>
                </c:pt>
                <c:pt idx="3228">
                  <c:v>54.8</c:v>
                </c:pt>
                <c:pt idx="3229">
                  <c:v>54.79</c:v>
                </c:pt>
                <c:pt idx="3230">
                  <c:v>54.79</c:v>
                </c:pt>
                <c:pt idx="3231">
                  <c:v>54.79</c:v>
                </c:pt>
                <c:pt idx="3232">
                  <c:v>54.79</c:v>
                </c:pt>
                <c:pt idx="3233">
                  <c:v>54.78</c:v>
                </c:pt>
                <c:pt idx="3234">
                  <c:v>54.78</c:v>
                </c:pt>
                <c:pt idx="3235">
                  <c:v>54.78</c:v>
                </c:pt>
                <c:pt idx="3236">
                  <c:v>54.77</c:v>
                </c:pt>
                <c:pt idx="3237">
                  <c:v>54.77</c:v>
                </c:pt>
                <c:pt idx="3238">
                  <c:v>54.77</c:v>
                </c:pt>
                <c:pt idx="3239">
                  <c:v>54.76</c:v>
                </c:pt>
                <c:pt idx="3240">
                  <c:v>54.76</c:v>
                </c:pt>
                <c:pt idx="3241">
                  <c:v>54.75</c:v>
                </c:pt>
                <c:pt idx="3242">
                  <c:v>54.75</c:v>
                </c:pt>
                <c:pt idx="3243">
                  <c:v>54.74</c:v>
                </c:pt>
                <c:pt idx="3244">
                  <c:v>54.73</c:v>
                </c:pt>
                <c:pt idx="3245">
                  <c:v>54.72</c:v>
                </c:pt>
                <c:pt idx="3246">
                  <c:v>54.71</c:v>
                </c:pt>
                <c:pt idx="3247">
                  <c:v>54.7</c:v>
                </c:pt>
                <c:pt idx="3248">
                  <c:v>54.7</c:v>
                </c:pt>
                <c:pt idx="3249">
                  <c:v>54.7</c:v>
                </c:pt>
                <c:pt idx="3250">
                  <c:v>54.69</c:v>
                </c:pt>
                <c:pt idx="3251">
                  <c:v>54.69</c:v>
                </c:pt>
                <c:pt idx="3252">
                  <c:v>54.68</c:v>
                </c:pt>
                <c:pt idx="3253">
                  <c:v>54.68</c:v>
                </c:pt>
                <c:pt idx="3254">
                  <c:v>54.68</c:v>
                </c:pt>
                <c:pt idx="3255">
                  <c:v>54.68</c:v>
                </c:pt>
                <c:pt idx="3256">
                  <c:v>54.67</c:v>
                </c:pt>
                <c:pt idx="3257">
                  <c:v>54.66</c:v>
                </c:pt>
                <c:pt idx="3258">
                  <c:v>54.66</c:v>
                </c:pt>
                <c:pt idx="3259">
                  <c:v>54.66</c:v>
                </c:pt>
                <c:pt idx="3260">
                  <c:v>54.65</c:v>
                </c:pt>
                <c:pt idx="3261">
                  <c:v>54.65</c:v>
                </c:pt>
                <c:pt idx="3262">
                  <c:v>54.65</c:v>
                </c:pt>
                <c:pt idx="3263">
                  <c:v>54.65</c:v>
                </c:pt>
                <c:pt idx="3264">
                  <c:v>54.65</c:v>
                </c:pt>
                <c:pt idx="3265">
                  <c:v>54.65</c:v>
                </c:pt>
                <c:pt idx="3266">
                  <c:v>54.64</c:v>
                </c:pt>
                <c:pt idx="3267">
                  <c:v>54.64</c:v>
                </c:pt>
                <c:pt idx="3268">
                  <c:v>54.64</c:v>
                </c:pt>
                <c:pt idx="3269">
                  <c:v>54.64</c:v>
                </c:pt>
                <c:pt idx="3270">
                  <c:v>54.63</c:v>
                </c:pt>
                <c:pt idx="3271">
                  <c:v>54.63</c:v>
                </c:pt>
                <c:pt idx="3272">
                  <c:v>54.63</c:v>
                </c:pt>
                <c:pt idx="3273">
                  <c:v>54.63</c:v>
                </c:pt>
                <c:pt idx="3274">
                  <c:v>54.63</c:v>
                </c:pt>
                <c:pt idx="3275">
                  <c:v>54.63</c:v>
                </c:pt>
                <c:pt idx="3276">
                  <c:v>54.63</c:v>
                </c:pt>
                <c:pt idx="3277">
                  <c:v>54.63</c:v>
                </c:pt>
                <c:pt idx="3278">
                  <c:v>54.63</c:v>
                </c:pt>
                <c:pt idx="3279">
                  <c:v>54.63</c:v>
                </c:pt>
                <c:pt idx="3280">
                  <c:v>54.63</c:v>
                </c:pt>
                <c:pt idx="3281">
                  <c:v>54.63</c:v>
                </c:pt>
                <c:pt idx="3282">
                  <c:v>54.63</c:v>
                </c:pt>
                <c:pt idx="3283">
                  <c:v>54.63</c:v>
                </c:pt>
                <c:pt idx="3284">
                  <c:v>54.63</c:v>
                </c:pt>
                <c:pt idx="3285">
                  <c:v>54.63</c:v>
                </c:pt>
                <c:pt idx="3286">
                  <c:v>54.63</c:v>
                </c:pt>
                <c:pt idx="3287">
                  <c:v>54.63</c:v>
                </c:pt>
                <c:pt idx="3288">
                  <c:v>54.63</c:v>
                </c:pt>
                <c:pt idx="3289">
                  <c:v>54.63</c:v>
                </c:pt>
                <c:pt idx="3290">
                  <c:v>54.63</c:v>
                </c:pt>
                <c:pt idx="3291">
                  <c:v>54.63</c:v>
                </c:pt>
                <c:pt idx="3292">
                  <c:v>54.63</c:v>
                </c:pt>
                <c:pt idx="3293">
                  <c:v>54.63</c:v>
                </c:pt>
                <c:pt idx="3294">
                  <c:v>54.63</c:v>
                </c:pt>
                <c:pt idx="3295">
                  <c:v>54.63</c:v>
                </c:pt>
                <c:pt idx="3296">
                  <c:v>54.63</c:v>
                </c:pt>
                <c:pt idx="3297">
                  <c:v>54.63</c:v>
                </c:pt>
                <c:pt idx="3298">
                  <c:v>54.63</c:v>
                </c:pt>
                <c:pt idx="3299">
                  <c:v>54.63</c:v>
                </c:pt>
                <c:pt idx="3300">
                  <c:v>54.63</c:v>
                </c:pt>
                <c:pt idx="3301">
                  <c:v>54.63</c:v>
                </c:pt>
                <c:pt idx="3302">
                  <c:v>54.62</c:v>
                </c:pt>
                <c:pt idx="3303">
                  <c:v>54.61</c:v>
                </c:pt>
                <c:pt idx="3304">
                  <c:v>54.61</c:v>
                </c:pt>
                <c:pt idx="3305">
                  <c:v>54.6</c:v>
                </c:pt>
                <c:pt idx="3306">
                  <c:v>54.6</c:v>
                </c:pt>
                <c:pt idx="3307">
                  <c:v>54.59</c:v>
                </c:pt>
                <c:pt idx="3308">
                  <c:v>54.59</c:v>
                </c:pt>
                <c:pt idx="3309">
                  <c:v>54.58</c:v>
                </c:pt>
                <c:pt idx="3310">
                  <c:v>54.57</c:v>
                </c:pt>
                <c:pt idx="3311">
                  <c:v>54.56</c:v>
                </c:pt>
                <c:pt idx="3312">
                  <c:v>54.54</c:v>
                </c:pt>
                <c:pt idx="3313">
                  <c:v>54.53</c:v>
                </c:pt>
                <c:pt idx="3314">
                  <c:v>54.52</c:v>
                </c:pt>
                <c:pt idx="3315">
                  <c:v>54.52</c:v>
                </c:pt>
                <c:pt idx="3316">
                  <c:v>54.51</c:v>
                </c:pt>
                <c:pt idx="3317">
                  <c:v>54.5</c:v>
                </c:pt>
                <c:pt idx="3318">
                  <c:v>54.49</c:v>
                </c:pt>
                <c:pt idx="3319">
                  <c:v>54.48</c:v>
                </c:pt>
                <c:pt idx="3320">
                  <c:v>54.47</c:v>
                </c:pt>
                <c:pt idx="3321">
                  <c:v>54.47</c:v>
                </c:pt>
                <c:pt idx="3322">
                  <c:v>54.46</c:v>
                </c:pt>
                <c:pt idx="3323">
                  <c:v>54.44</c:v>
                </c:pt>
                <c:pt idx="3324">
                  <c:v>54.44</c:v>
                </c:pt>
                <c:pt idx="3325">
                  <c:v>54.42</c:v>
                </c:pt>
                <c:pt idx="3326">
                  <c:v>54.41</c:v>
                </c:pt>
                <c:pt idx="3327">
                  <c:v>54.41</c:v>
                </c:pt>
                <c:pt idx="3328">
                  <c:v>54.4</c:v>
                </c:pt>
                <c:pt idx="3329">
                  <c:v>54.39</c:v>
                </c:pt>
                <c:pt idx="3330">
                  <c:v>54.39</c:v>
                </c:pt>
                <c:pt idx="3331">
                  <c:v>54.38</c:v>
                </c:pt>
                <c:pt idx="3332">
                  <c:v>54.37</c:v>
                </c:pt>
                <c:pt idx="3333">
                  <c:v>54.37</c:v>
                </c:pt>
                <c:pt idx="3334">
                  <c:v>54.37</c:v>
                </c:pt>
                <c:pt idx="3335">
                  <c:v>54.36</c:v>
                </c:pt>
                <c:pt idx="3336">
                  <c:v>54.36</c:v>
                </c:pt>
                <c:pt idx="3337">
                  <c:v>54.35</c:v>
                </c:pt>
                <c:pt idx="3338">
                  <c:v>54.35</c:v>
                </c:pt>
                <c:pt idx="3339">
                  <c:v>54.34</c:v>
                </c:pt>
                <c:pt idx="3340">
                  <c:v>54.34</c:v>
                </c:pt>
                <c:pt idx="3341">
                  <c:v>54.34</c:v>
                </c:pt>
                <c:pt idx="3342">
                  <c:v>54.34</c:v>
                </c:pt>
                <c:pt idx="3343">
                  <c:v>54.34</c:v>
                </c:pt>
                <c:pt idx="3344">
                  <c:v>54.33</c:v>
                </c:pt>
                <c:pt idx="3345">
                  <c:v>54.33</c:v>
                </c:pt>
                <c:pt idx="3346">
                  <c:v>54.33</c:v>
                </c:pt>
                <c:pt idx="3347">
                  <c:v>54.32</c:v>
                </c:pt>
                <c:pt idx="3348">
                  <c:v>54.32</c:v>
                </c:pt>
                <c:pt idx="3349">
                  <c:v>54.32</c:v>
                </c:pt>
                <c:pt idx="3350">
                  <c:v>54.32</c:v>
                </c:pt>
                <c:pt idx="3351">
                  <c:v>54.32</c:v>
                </c:pt>
                <c:pt idx="3352">
                  <c:v>54.32</c:v>
                </c:pt>
                <c:pt idx="3353">
                  <c:v>54.32</c:v>
                </c:pt>
                <c:pt idx="3354">
                  <c:v>54.32</c:v>
                </c:pt>
                <c:pt idx="3355">
                  <c:v>54.32</c:v>
                </c:pt>
                <c:pt idx="3356">
                  <c:v>54.32</c:v>
                </c:pt>
                <c:pt idx="3357">
                  <c:v>54.32</c:v>
                </c:pt>
                <c:pt idx="3358">
                  <c:v>54.32</c:v>
                </c:pt>
                <c:pt idx="3359">
                  <c:v>54.32</c:v>
                </c:pt>
                <c:pt idx="3360">
                  <c:v>54.32</c:v>
                </c:pt>
                <c:pt idx="3361">
                  <c:v>54.32</c:v>
                </c:pt>
                <c:pt idx="3362">
                  <c:v>54.32</c:v>
                </c:pt>
                <c:pt idx="3363">
                  <c:v>54.32</c:v>
                </c:pt>
                <c:pt idx="3364">
                  <c:v>54.32</c:v>
                </c:pt>
                <c:pt idx="3365">
                  <c:v>54.32</c:v>
                </c:pt>
                <c:pt idx="3366">
                  <c:v>54.32</c:v>
                </c:pt>
                <c:pt idx="3367">
                  <c:v>54.32</c:v>
                </c:pt>
                <c:pt idx="3368">
                  <c:v>54.32</c:v>
                </c:pt>
                <c:pt idx="3369">
                  <c:v>54.32</c:v>
                </c:pt>
                <c:pt idx="3370">
                  <c:v>54.32</c:v>
                </c:pt>
                <c:pt idx="3371">
                  <c:v>54.32</c:v>
                </c:pt>
                <c:pt idx="3372">
                  <c:v>54.32</c:v>
                </c:pt>
                <c:pt idx="3373">
                  <c:v>54.32</c:v>
                </c:pt>
                <c:pt idx="3374">
                  <c:v>54.32</c:v>
                </c:pt>
                <c:pt idx="3375">
                  <c:v>54.32</c:v>
                </c:pt>
                <c:pt idx="3376">
                  <c:v>54.32</c:v>
                </c:pt>
                <c:pt idx="3377">
                  <c:v>54.32</c:v>
                </c:pt>
                <c:pt idx="3378">
                  <c:v>54.32</c:v>
                </c:pt>
                <c:pt idx="3379">
                  <c:v>54.32</c:v>
                </c:pt>
                <c:pt idx="3380">
                  <c:v>54.32</c:v>
                </c:pt>
                <c:pt idx="3381">
                  <c:v>54.32</c:v>
                </c:pt>
                <c:pt idx="3382">
                  <c:v>54.32</c:v>
                </c:pt>
                <c:pt idx="3383">
                  <c:v>54.32</c:v>
                </c:pt>
                <c:pt idx="3384">
                  <c:v>54.32</c:v>
                </c:pt>
                <c:pt idx="3385">
                  <c:v>54.32</c:v>
                </c:pt>
                <c:pt idx="3386">
                  <c:v>54.32</c:v>
                </c:pt>
                <c:pt idx="3387">
                  <c:v>54.32</c:v>
                </c:pt>
                <c:pt idx="3388">
                  <c:v>54.32</c:v>
                </c:pt>
                <c:pt idx="3389">
                  <c:v>54.33</c:v>
                </c:pt>
                <c:pt idx="3390">
                  <c:v>54.33</c:v>
                </c:pt>
                <c:pt idx="3391">
                  <c:v>54.34</c:v>
                </c:pt>
                <c:pt idx="3392">
                  <c:v>54.34</c:v>
                </c:pt>
                <c:pt idx="3393">
                  <c:v>54.34</c:v>
                </c:pt>
                <c:pt idx="3394">
                  <c:v>54.34</c:v>
                </c:pt>
                <c:pt idx="3395">
                  <c:v>54.35</c:v>
                </c:pt>
                <c:pt idx="3396">
                  <c:v>54.36</c:v>
                </c:pt>
                <c:pt idx="3397">
                  <c:v>54.36</c:v>
                </c:pt>
                <c:pt idx="3398">
                  <c:v>54.38</c:v>
                </c:pt>
                <c:pt idx="3399">
                  <c:v>54.39</c:v>
                </c:pt>
                <c:pt idx="3400">
                  <c:v>54.4</c:v>
                </c:pt>
                <c:pt idx="3401">
                  <c:v>54.42</c:v>
                </c:pt>
                <c:pt idx="3402">
                  <c:v>54.43</c:v>
                </c:pt>
                <c:pt idx="3403">
                  <c:v>54.45</c:v>
                </c:pt>
                <c:pt idx="3404">
                  <c:v>54.47</c:v>
                </c:pt>
                <c:pt idx="3405">
                  <c:v>54.49</c:v>
                </c:pt>
                <c:pt idx="3406">
                  <c:v>54.51</c:v>
                </c:pt>
                <c:pt idx="3407">
                  <c:v>54.53</c:v>
                </c:pt>
                <c:pt idx="3408">
                  <c:v>54.54</c:v>
                </c:pt>
                <c:pt idx="3409">
                  <c:v>54.56</c:v>
                </c:pt>
                <c:pt idx="3410">
                  <c:v>54.58</c:v>
                </c:pt>
                <c:pt idx="3411">
                  <c:v>54.59</c:v>
                </c:pt>
                <c:pt idx="3412">
                  <c:v>54.6</c:v>
                </c:pt>
                <c:pt idx="3413">
                  <c:v>54.62</c:v>
                </c:pt>
                <c:pt idx="3414">
                  <c:v>54.63</c:v>
                </c:pt>
                <c:pt idx="3415">
                  <c:v>54.63</c:v>
                </c:pt>
                <c:pt idx="3416">
                  <c:v>54.63</c:v>
                </c:pt>
                <c:pt idx="3417">
                  <c:v>54.63</c:v>
                </c:pt>
                <c:pt idx="3418">
                  <c:v>54.63</c:v>
                </c:pt>
                <c:pt idx="3419">
                  <c:v>54.63</c:v>
                </c:pt>
                <c:pt idx="3420">
                  <c:v>54.63</c:v>
                </c:pt>
                <c:pt idx="3421">
                  <c:v>54.63</c:v>
                </c:pt>
                <c:pt idx="3422">
                  <c:v>54.63</c:v>
                </c:pt>
                <c:pt idx="3423">
                  <c:v>54.63</c:v>
                </c:pt>
                <c:pt idx="3424">
                  <c:v>54.64</c:v>
                </c:pt>
                <c:pt idx="3425">
                  <c:v>54.64</c:v>
                </c:pt>
                <c:pt idx="3426">
                  <c:v>54.64</c:v>
                </c:pt>
                <c:pt idx="3427">
                  <c:v>54.65</c:v>
                </c:pt>
                <c:pt idx="3428">
                  <c:v>54.66</c:v>
                </c:pt>
                <c:pt idx="3429">
                  <c:v>54.68</c:v>
                </c:pt>
                <c:pt idx="3430">
                  <c:v>54.69</c:v>
                </c:pt>
                <c:pt idx="3431">
                  <c:v>54.71</c:v>
                </c:pt>
                <c:pt idx="3432">
                  <c:v>54.72</c:v>
                </c:pt>
                <c:pt idx="3433">
                  <c:v>54.74</c:v>
                </c:pt>
                <c:pt idx="3434">
                  <c:v>54.75</c:v>
                </c:pt>
                <c:pt idx="3435">
                  <c:v>54.77</c:v>
                </c:pt>
                <c:pt idx="3436">
                  <c:v>54.78</c:v>
                </c:pt>
                <c:pt idx="3437">
                  <c:v>54.78</c:v>
                </c:pt>
                <c:pt idx="3438">
                  <c:v>54.79</c:v>
                </c:pt>
                <c:pt idx="3439">
                  <c:v>54.79</c:v>
                </c:pt>
                <c:pt idx="3440">
                  <c:v>54.8</c:v>
                </c:pt>
                <c:pt idx="3441">
                  <c:v>54.81</c:v>
                </c:pt>
                <c:pt idx="3442">
                  <c:v>54.82</c:v>
                </c:pt>
                <c:pt idx="3443">
                  <c:v>54.84</c:v>
                </c:pt>
                <c:pt idx="3444">
                  <c:v>54.87</c:v>
                </c:pt>
                <c:pt idx="3445">
                  <c:v>54.9</c:v>
                </c:pt>
                <c:pt idx="3446">
                  <c:v>54.92</c:v>
                </c:pt>
                <c:pt idx="3447">
                  <c:v>54.96</c:v>
                </c:pt>
                <c:pt idx="3448">
                  <c:v>54.99</c:v>
                </c:pt>
                <c:pt idx="3449">
                  <c:v>55.01</c:v>
                </c:pt>
                <c:pt idx="3450">
                  <c:v>55.04</c:v>
                </c:pt>
                <c:pt idx="3451">
                  <c:v>55.06</c:v>
                </c:pt>
                <c:pt idx="3452">
                  <c:v>55.07</c:v>
                </c:pt>
                <c:pt idx="3453">
                  <c:v>55.08</c:v>
                </c:pt>
                <c:pt idx="3454">
                  <c:v>55.09</c:v>
                </c:pt>
                <c:pt idx="3455">
                  <c:v>55.09</c:v>
                </c:pt>
                <c:pt idx="3456">
                  <c:v>55.1</c:v>
                </c:pt>
                <c:pt idx="3457">
                  <c:v>55.1</c:v>
                </c:pt>
                <c:pt idx="3458">
                  <c:v>55.1</c:v>
                </c:pt>
                <c:pt idx="3459">
                  <c:v>55.1</c:v>
                </c:pt>
                <c:pt idx="3460">
                  <c:v>55.11</c:v>
                </c:pt>
                <c:pt idx="3461">
                  <c:v>55.11</c:v>
                </c:pt>
                <c:pt idx="3462">
                  <c:v>55.12</c:v>
                </c:pt>
                <c:pt idx="3463">
                  <c:v>55.12</c:v>
                </c:pt>
                <c:pt idx="3464">
                  <c:v>55.13</c:v>
                </c:pt>
                <c:pt idx="3465">
                  <c:v>55.14</c:v>
                </c:pt>
                <c:pt idx="3466">
                  <c:v>55.15</c:v>
                </c:pt>
                <c:pt idx="3467">
                  <c:v>55.17</c:v>
                </c:pt>
                <c:pt idx="3468">
                  <c:v>55.18</c:v>
                </c:pt>
                <c:pt idx="3469">
                  <c:v>55.19</c:v>
                </c:pt>
                <c:pt idx="3470">
                  <c:v>55.2</c:v>
                </c:pt>
                <c:pt idx="3471">
                  <c:v>55.21</c:v>
                </c:pt>
                <c:pt idx="3472">
                  <c:v>55.22</c:v>
                </c:pt>
                <c:pt idx="3473">
                  <c:v>55.23</c:v>
                </c:pt>
                <c:pt idx="3474">
                  <c:v>55.23</c:v>
                </c:pt>
                <c:pt idx="3475">
                  <c:v>55.24</c:v>
                </c:pt>
                <c:pt idx="3476">
                  <c:v>55.24</c:v>
                </c:pt>
                <c:pt idx="3477">
                  <c:v>55.24</c:v>
                </c:pt>
                <c:pt idx="3478">
                  <c:v>55.25</c:v>
                </c:pt>
                <c:pt idx="3479">
                  <c:v>55.25</c:v>
                </c:pt>
                <c:pt idx="3480">
                  <c:v>55.25</c:v>
                </c:pt>
                <c:pt idx="3481">
                  <c:v>55.25</c:v>
                </c:pt>
                <c:pt idx="3482">
                  <c:v>55.25</c:v>
                </c:pt>
                <c:pt idx="3483">
                  <c:v>55.25</c:v>
                </c:pt>
                <c:pt idx="3484">
                  <c:v>55.25</c:v>
                </c:pt>
                <c:pt idx="3485">
                  <c:v>55.25</c:v>
                </c:pt>
                <c:pt idx="3486">
                  <c:v>55.25</c:v>
                </c:pt>
                <c:pt idx="3487">
                  <c:v>55.25</c:v>
                </c:pt>
                <c:pt idx="3488">
                  <c:v>55.25</c:v>
                </c:pt>
                <c:pt idx="3489">
                  <c:v>55.25</c:v>
                </c:pt>
                <c:pt idx="3490">
                  <c:v>55.26</c:v>
                </c:pt>
                <c:pt idx="3491">
                  <c:v>55.26</c:v>
                </c:pt>
                <c:pt idx="3492">
                  <c:v>55.25</c:v>
                </c:pt>
                <c:pt idx="3493">
                  <c:v>55.25</c:v>
                </c:pt>
                <c:pt idx="3494">
                  <c:v>55.25</c:v>
                </c:pt>
                <c:pt idx="3495">
                  <c:v>55.25</c:v>
                </c:pt>
                <c:pt idx="3496">
                  <c:v>55.25</c:v>
                </c:pt>
                <c:pt idx="3497">
                  <c:v>55.25</c:v>
                </c:pt>
                <c:pt idx="3498">
                  <c:v>55.25</c:v>
                </c:pt>
                <c:pt idx="3499">
                  <c:v>55.24</c:v>
                </c:pt>
                <c:pt idx="3500">
                  <c:v>55.24</c:v>
                </c:pt>
                <c:pt idx="3501">
                  <c:v>55.23</c:v>
                </c:pt>
                <c:pt idx="3502">
                  <c:v>55.23</c:v>
                </c:pt>
                <c:pt idx="3503">
                  <c:v>55.23</c:v>
                </c:pt>
                <c:pt idx="3504">
                  <c:v>55.22</c:v>
                </c:pt>
                <c:pt idx="3505">
                  <c:v>55.22</c:v>
                </c:pt>
                <c:pt idx="3506">
                  <c:v>55.21</c:v>
                </c:pt>
                <c:pt idx="3507">
                  <c:v>55.2</c:v>
                </c:pt>
                <c:pt idx="3508">
                  <c:v>55.2</c:v>
                </c:pt>
                <c:pt idx="3509">
                  <c:v>55.18</c:v>
                </c:pt>
                <c:pt idx="3510">
                  <c:v>55.17</c:v>
                </c:pt>
                <c:pt idx="3511">
                  <c:v>55.16</c:v>
                </c:pt>
                <c:pt idx="3512">
                  <c:v>55.16</c:v>
                </c:pt>
                <c:pt idx="3513">
                  <c:v>55.15</c:v>
                </c:pt>
                <c:pt idx="3514">
                  <c:v>55.14</c:v>
                </c:pt>
                <c:pt idx="3515">
                  <c:v>55.14</c:v>
                </c:pt>
                <c:pt idx="3516">
                  <c:v>55.14</c:v>
                </c:pt>
                <c:pt idx="3517">
                  <c:v>55.13</c:v>
                </c:pt>
                <c:pt idx="3518">
                  <c:v>55.13</c:v>
                </c:pt>
                <c:pt idx="3519">
                  <c:v>55.12</c:v>
                </c:pt>
                <c:pt idx="3520">
                  <c:v>55.12</c:v>
                </c:pt>
                <c:pt idx="3521">
                  <c:v>55.12</c:v>
                </c:pt>
                <c:pt idx="3522">
                  <c:v>55.11</c:v>
                </c:pt>
                <c:pt idx="3523">
                  <c:v>55.11</c:v>
                </c:pt>
                <c:pt idx="3524">
                  <c:v>55.1</c:v>
                </c:pt>
                <c:pt idx="3525">
                  <c:v>55.1</c:v>
                </c:pt>
                <c:pt idx="3526">
                  <c:v>55.1</c:v>
                </c:pt>
                <c:pt idx="3527">
                  <c:v>55.1</c:v>
                </c:pt>
                <c:pt idx="3528">
                  <c:v>55.1</c:v>
                </c:pt>
                <c:pt idx="3529">
                  <c:v>55.1</c:v>
                </c:pt>
                <c:pt idx="3530">
                  <c:v>55.09</c:v>
                </c:pt>
                <c:pt idx="3531">
                  <c:v>55.09</c:v>
                </c:pt>
                <c:pt idx="3532">
                  <c:v>55.08</c:v>
                </c:pt>
                <c:pt idx="3533">
                  <c:v>55.07</c:v>
                </c:pt>
                <c:pt idx="3534">
                  <c:v>55.07</c:v>
                </c:pt>
                <c:pt idx="3535">
                  <c:v>55.06</c:v>
                </c:pt>
                <c:pt idx="3536">
                  <c:v>55.05</c:v>
                </c:pt>
                <c:pt idx="3537">
                  <c:v>55.05</c:v>
                </c:pt>
                <c:pt idx="3538">
                  <c:v>55.04</c:v>
                </c:pt>
                <c:pt idx="3539">
                  <c:v>55.03</c:v>
                </c:pt>
                <c:pt idx="3540">
                  <c:v>55.01</c:v>
                </c:pt>
                <c:pt idx="3541">
                  <c:v>55</c:v>
                </c:pt>
                <c:pt idx="3542">
                  <c:v>55</c:v>
                </c:pt>
                <c:pt idx="3543">
                  <c:v>54.98</c:v>
                </c:pt>
                <c:pt idx="3544">
                  <c:v>54.97</c:v>
                </c:pt>
                <c:pt idx="3545">
                  <c:v>54.96</c:v>
                </c:pt>
                <c:pt idx="3546">
                  <c:v>54.95</c:v>
                </c:pt>
                <c:pt idx="3547">
                  <c:v>54.93</c:v>
                </c:pt>
                <c:pt idx="3548">
                  <c:v>54.91</c:v>
                </c:pt>
                <c:pt idx="3549">
                  <c:v>54.9</c:v>
                </c:pt>
                <c:pt idx="3550">
                  <c:v>54.88</c:v>
                </c:pt>
                <c:pt idx="3551">
                  <c:v>54.87</c:v>
                </c:pt>
                <c:pt idx="3552">
                  <c:v>54.86</c:v>
                </c:pt>
                <c:pt idx="3553">
                  <c:v>54.85</c:v>
                </c:pt>
                <c:pt idx="3554">
                  <c:v>54.84</c:v>
                </c:pt>
                <c:pt idx="3555">
                  <c:v>54.84</c:v>
                </c:pt>
                <c:pt idx="3556">
                  <c:v>54.83</c:v>
                </c:pt>
                <c:pt idx="3557">
                  <c:v>54.83</c:v>
                </c:pt>
                <c:pt idx="3558">
                  <c:v>54.83</c:v>
                </c:pt>
                <c:pt idx="3559">
                  <c:v>54.83</c:v>
                </c:pt>
                <c:pt idx="3560">
                  <c:v>54.83</c:v>
                </c:pt>
                <c:pt idx="3561">
                  <c:v>54.82</c:v>
                </c:pt>
                <c:pt idx="3562">
                  <c:v>54.83</c:v>
                </c:pt>
                <c:pt idx="3563">
                  <c:v>54.83</c:v>
                </c:pt>
                <c:pt idx="3564">
                  <c:v>54.83</c:v>
                </c:pt>
                <c:pt idx="3565">
                  <c:v>54.82</c:v>
                </c:pt>
                <c:pt idx="3566">
                  <c:v>54.82</c:v>
                </c:pt>
                <c:pt idx="3567">
                  <c:v>54.82</c:v>
                </c:pt>
                <c:pt idx="3568">
                  <c:v>54.82</c:v>
                </c:pt>
                <c:pt idx="3569">
                  <c:v>54.82</c:v>
                </c:pt>
                <c:pt idx="3570">
                  <c:v>54.82</c:v>
                </c:pt>
                <c:pt idx="3571">
                  <c:v>54.82</c:v>
                </c:pt>
                <c:pt idx="3572">
                  <c:v>54.82</c:v>
                </c:pt>
                <c:pt idx="3573">
                  <c:v>54.82</c:v>
                </c:pt>
                <c:pt idx="3574">
                  <c:v>54.82</c:v>
                </c:pt>
                <c:pt idx="3575">
                  <c:v>54.82</c:v>
                </c:pt>
                <c:pt idx="3576">
                  <c:v>54.82</c:v>
                </c:pt>
                <c:pt idx="3577">
                  <c:v>54.83</c:v>
                </c:pt>
                <c:pt idx="3578">
                  <c:v>54.82</c:v>
                </c:pt>
                <c:pt idx="3579">
                  <c:v>54.82</c:v>
                </c:pt>
                <c:pt idx="3580">
                  <c:v>54.82</c:v>
                </c:pt>
                <c:pt idx="3581">
                  <c:v>54.82</c:v>
                </c:pt>
                <c:pt idx="3582">
                  <c:v>54.81</c:v>
                </c:pt>
                <c:pt idx="3583">
                  <c:v>54.81</c:v>
                </c:pt>
                <c:pt idx="3584">
                  <c:v>54.81</c:v>
                </c:pt>
                <c:pt idx="3585">
                  <c:v>54.81</c:v>
                </c:pt>
                <c:pt idx="3586">
                  <c:v>54.81</c:v>
                </c:pt>
                <c:pt idx="3587">
                  <c:v>54.81</c:v>
                </c:pt>
                <c:pt idx="3588">
                  <c:v>54.81</c:v>
                </c:pt>
                <c:pt idx="3589">
                  <c:v>54.82</c:v>
                </c:pt>
                <c:pt idx="3590">
                  <c:v>54.82</c:v>
                </c:pt>
                <c:pt idx="3591">
                  <c:v>54.82</c:v>
                </c:pt>
                <c:pt idx="3592">
                  <c:v>54.82</c:v>
                </c:pt>
                <c:pt idx="3593">
                  <c:v>54.81</c:v>
                </c:pt>
                <c:pt idx="3594">
                  <c:v>54.81</c:v>
                </c:pt>
                <c:pt idx="3595">
                  <c:v>54.81</c:v>
                </c:pt>
                <c:pt idx="3596">
                  <c:v>54.81</c:v>
                </c:pt>
                <c:pt idx="3597">
                  <c:v>54.8</c:v>
                </c:pt>
                <c:pt idx="3598">
                  <c:v>54.8</c:v>
                </c:pt>
                <c:pt idx="3599">
                  <c:v>54.8</c:v>
                </c:pt>
                <c:pt idx="3600">
                  <c:v>54.8</c:v>
                </c:pt>
                <c:pt idx="3601">
                  <c:v>54.8</c:v>
                </c:pt>
                <c:pt idx="3602">
                  <c:v>54.79</c:v>
                </c:pt>
                <c:pt idx="3603">
                  <c:v>54.79</c:v>
                </c:pt>
                <c:pt idx="3604">
                  <c:v>54.79</c:v>
                </c:pt>
                <c:pt idx="3605">
                  <c:v>54.79</c:v>
                </c:pt>
                <c:pt idx="3606">
                  <c:v>54.79</c:v>
                </c:pt>
                <c:pt idx="3607">
                  <c:v>54.79</c:v>
                </c:pt>
                <c:pt idx="3608">
                  <c:v>54.79</c:v>
                </c:pt>
                <c:pt idx="3609">
                  <c:v>54.79</c:v>
                </c:pt>
                <c:pt idx="3610">
                  <c:v>54.79</c:v>
                </c:pt>
                <c:pt idx="3611">
                  <c:v>54.79</c:v>
                </c:pt>
                <c:pt idx="3612">
                  <c:v>54.79</c:v>
                </c:pt>
                <c:pt idx="3613">
                  <c:v>54.79</c:v>
                </c:pt>
                <c:pt idx="3614">
                  <c:v>54.79</c:v>
                </c:pt>
                <c:pt idx="3615">
                  <c:v>54.79</c:v>
                </c:pt>
                <c:pt idx="3616">
                  <c:v>54.79</c:v>
                </c:pt>
                <c:pt idx="3617">
                  <c:v>54.79</c:v>
                </c:pt>
                <c:pt idx="3618">
                  <c:v>54.79</c:v>
                </c:pt>
                <c:pt idx="3619">
                  <c:v>54.78</c:v>
                </c:pt>
                <c:pt idx="3620">
                  <c:v>54.78</c:v>
                </c:pt>
                <c:pt idx="3621">
                  <c:v>54.78</c:v>
                </c:pt>
                <c:pt idx="3622">
                  <c:v>54.78</c:v>
                </c:pt>
                <c:pt idx="3623">
                  <c:v>54.78</c:v>
                </c:pt>
                <c:pt idx="3624">
                  <c:v>54.78</c:v>
                </c:pt>
                <c:pt idx="3625">
                  <c:v>54.77</c:v>
                </c:pt>
                <c:pt idx="3626">
                  <c:v>54.77</c:v>
                </c:pt>
                <c:pt idx="3627">
                  <c:v>54.77</c:v>
                </c:pt>
                <c:pt idx="3628">
                  <c:v>54.76</c:v>
                </c:pt>
                <c:pt idx="3629">
                  <c:v>54.76</c:v>
                </c:pt>
                <c:pt idx="3630">
                  <c:v>54.76</c:v>
                </c:pt>
                <c:pt idx="3631">
                  <c:v>54.76</c:v>
                </c:pt>
                <c:pt idx="3632">
                  <c:v>54.75</c:v>
                </c:pt>
                <c:pt idx="3633">
                  <c:v>54.75</c:v>
                </c:pt>
                <c:pt idx="3634">
                  <c:v>54.76</c:v>
                </c:pt>
                <c:pt idx="3635">
                  <c:v>54.76</c:v>
                </c:pt>
                <c:pt idx="3636">
                  <c:v>54.76</c:v>
                </c:pt>
                <c:pt idx="3637">
                  <c:v>54.76</c:v>
                </c:pt>
                <c:pt idx="3638">
                  <c:v>54.76</c:v>
                </c:pt>
                <c:pt idx="3639">
                  <c:v>54.75</c:v>
                </c:pt>
                <c:pt idx="3640">
                  <c:v>54.75</c:v>
                </c:pt>
                <c:pt idx="3641">
                  <c:v>54.74</c:v>
                </c:pt>
                <c:pt idx="3642">
                  <c:v>54.74</c:v>
                </c:pt>
                <c:pt idx="3643">
                  <c:v>54.73</c:v>
                </c:pt>
                <c:pt idx="3644">
                  <c:v>54.73</c:v>
                </c:pt>
                <c:pt idx="3645">
                  <c:v>54.72</c:v>
                </c:pt>
                <c:pt idx="3646">
                  <c:v>54.72</c:v>
                </c:pt>
                <c:pt idx="3647">
                  <c:v>54.71</c:v>
                </c:pt>
                <c:pt idx="3648">
                  <c:v>54.71</c:v>
                </c:pt>
                <c:pt idx="3649">
                  <c:v>54.71</c:v>
                </c:pt>
                <c:pt idx="3650">
                  <c:v>54.7</c:v>
                </c:pt>
                <c:pt idx="3651">
                  <c:v>54.7</c:v>
                </c:pt>
                <c:pt idx="3652">
                  <c:v>54.7</c:v>
                </c:pt>
                <c:pt idx="3653">
                  <c:v>54.69</c:v>
                </c:pt>
                <c:pt idx="3654">
                  <c:v>54.68</c:v>
                </c:pt>
                <c:pt idx="3655">
                  <c:v>54.68</c:v>
                </c:pt>
                <c:pt idx="3656">
                  <c:v>54.68</c:v>
                </c:pt>
                <c:pt idx="3657">
                  <c:v>54.67</c:v>
                </c:pt>
                <c:pt idx="3658">
                  <c:v>54.67</c:v>
                </c:pt>
                <c:pt idx="3659">
                  <c:v>54.67</c:v>
                </c:pt>
                <c:pt idx="3660">
                  <c:v>54.66</c:v>
                </c:pt>
                <c:pt idx="3661">
                  <c:v>54.66</c:v>
                </c:pt>
                <c:pt idx="3662">
                  <c:v>54.66</c:v>
                </c:pt>
                <c:pt idx="3663">
                  <c:v>54.65</c:v>
                </c:pt>
                <c:pt idx="3664">
                  <c:v>54.65</c:v>
                </c:pt>
                <c:pt idx="3665">
                  <c:v>54.65</c:v>
                </c:pt>
                <c:pt idx="3666">
                  <c:v>54.65</c:v>
                </c:pt>
                <c:pt idx="3667">
                  <c:v>54.65</c:v>
                </c:pt>
                <c:pt idx="3668">
                  <c:v>54.65</c:v>
                </c:pt>
                <c:pt idx="3669">
                  <c:v>54.65</c:v>
                </c:pt>
                <c:pt idx="3670">
                  <c:v>54.65</c:v>
                </c:pt>
                <c:pt idx="3671">
                  <c:v>54.65</c:v>
                </c:pt>
                <c:pt idx="3672">
                  <c:v>54.64</c:v>
                </c:pt>
                <c:pt idx="3673">
                  <c:v>54.64</c:v>
                </c:pt>
                <c:pt idx="3674">
                  <c:v>54.64</c:v>
                </c:pt>
                <c:pt idx="3675">
                  <c:v>54.64</c:v>
                </c:pt>
                <c:pt idx="3676">
                  <c:v>54.63</c:v>
                </c:pt>
                <c:pt idx="3677">
                  <c:v>54.63</c:v>
                </c:pt>
                <c:pt idx="3678">
                  <c:v>54.63</c:v>
                </c:pt>
                <c:pt idx="3679">
                  <c:v>54.63</c:v>
                </c:pt>
                <c:pt idx="3680">
                  <c:v>54.63</c:v>
                </c:pt>
                <c:pt idx="3681">
                  <c:v>54.63</c:v>
                </c:pt>
                <c:pt idx="3682">
                  <c:v>54.63</c:v>
                </c:pt>
                <c:pt idx="3683">
                  <c:v>54.63</c:v>
                </c:pt>
                <c:pt idx="3684">
                  <c:v>54.63</c:v>
                </c:pt>
                <c:pt idx="3685">
                  <c:v>54.63</c:v>
                </c:pt>
                <c:pt idx="3686">
                  <c:v>54.63</c:v>
                </c:pt>
                <c:pt idx="3687">
                  <c:v>54.63</c:v>
                </c:pt>
                <c:pt idx="3688">
                  <c:v>54.63</c:v>
                </c:pt>
                <c:pt idx="3689">
                  <c:v>54.63</c:v>
                </c:pt>
                <c:pt idx="3690">
                  <c:v>54.63</c:v>
                </c:pt>
                <c:pt idx="3691">
                  <c:v>54.63</c:v>
                </c:pt>
                <c:pt idx="3692">
                  <c:v>54.63</c:v>
                </c:pt>
                <c:pt idx="3693">
                  <c:v>54.63</c:v>
                </c:pt>
                <c:pt idx="3694">
                  <c:v>54.63</c:v>
                </c:pt>
                <c:pt idx="3695">
                  <c:v>54.63</c:v>
                </c:pt>
                <c:pt idx="3696">
                  <c:v>54.63</c:v>
                </c:pt>
                <c:pt idx="3697">
                  <c:v>54.63</c:v>
                </c:pt>
                <c:pt idx="3698">
                  <c:v>54.62</c:v>
                </c:pt>
                <c:pt idx="3699">
                  <c:v>54.62</c:v>
                </c:pt>
                <c:pt idx="3700">
                  <c:v>54.61</c:v>
                </c:pt>
                <c:pt idx="3701">
                  <c:v>54.61</c:v>
                </c:pt>
                <c:pt idx="3702">
                  <c:v>54.6</c:v>
                </c:pt>
                <c:pt idx="3703">
                  <c:v>54.59</c:v>
                </c:pt>
                <c:pt idx="3704">
                  <c:v>54.58</c:v>
                </c:pt>
                <c:pt idx="3705">
                  <c:v>54.57</c:v>
                </c:pt>
                <c:pt idx="3706">
                  <c:v>54.56</c:v>
                </c:pt>
                <c:pt idx="3707">
                  <c:v>54.54</c:v>
                </c:pt>
                <c:pt idx="3708">
                  <c:v>54.54</c:v>
                </c:pt>
                <c:pt idx="3709">
                  <c:v>54.53</c:v>
                </c:pt>
                <c:pt idx="3710">
                  <c:v>54.52</c:v>
                </c:pt>
                <c:pt idx="3711">
                  <c:v>54.51</c:v>
                </c:pt>
                <c:pt idx="3712">
                  <c:v>54.5</c:v>
                </c:pt>
                <c:pt idx="3713">
                  <c:v>54.49</c:v>
                </c:pt>
                <c:pt idx="3714">
                  <c:v>54.47</c:v>
                </c:pt>
                <c:pt idx="3715">
                  <c:v>54.46</c:v>
                </c:pt>
                <c:pt idx="3716">
                  <c:v>54.46</c:v>
                </c:pt>
                <c:pt idx="3717">
                  <c:v>54.44</c:v>
                </c:pt>
                <c:pt idx="3718">
                  <c:v>54.44</c:v>
                </c:pt>
                <c:pt idx="3719">
                  <c:v>54.42</c:v>
                </c:pt>
                <c:pt idx="3720">
                  <c:v>54.41</c:v>
                </c:pt>
                <c:pt idx="3721">
                  <c:v>54.4</c:v>
                </c:pt>
                <c:pt idx="3722">
                  <c:v>54.39</c:v>
                </c:pt>
                <c:pt idx="3723">
                  <c:v>54.39</c:v>
                </c:pt>
                <c:pt idx="3724">
                  <c:v>54.38</c:v>
                </c:pt>
                <c:pt idx="3725">
                  <c:v>54.37</c:v>
                </c:pt>
                <c:pt idx="3726">
                  <c:v>54.37</c:v>
                </c:pt>
                <c:pt idx="3727">
                  <c:v>54.36</c:v>
                </c:pt>
                <c:pt idx="3728">
                  <c:v>54.36</c:v>
                </c:pt>
                <c:pt idx="3729">
                  <c:v>54.35</c:v>
                </c:pt>
                <c:pt idx="3730">
                  <c:v>54.35</c:v>
                </c:pt>
                <c:pt idx="3731">
                  <c:v>54.35</c:v>
                </c:pt>
                <c:pt idx="3732">
                  <c:v>54.34</c:v>
                </c:pt>
                <c:pt idx="3733">
                  <c:v>54.34</c:v>
                </c:pt>
                <c:pt idx="3734">
                  <c:v>54.34</c:v>
                </c:pt>
                <c:pt idx="3735">
                  <c:v>54.34</c:v>
                </c:pt>
                <c:pt idx="3736">
                  <c:v>54.33</c:v>
                </c:pt>
                <c:pt idx="3737">
                  <c:v>54.33</c:v>
                </c:pt>
                <c:pt idx="3738">
                  <c:v>54.32</c:v>
                </c:pt>
                <c:pt idx="3739">
                  <c:v>54.32</c:v>
                </c:pt>
                <c:pt idx="3740">
                  <c:v>54.32</c:v>
                </c:pt>
                <c:pt idx="3741">
                  <c:v>54.32</c:v>
                </c:pt>
                <c:pt idx="3742">
                  <c:v>54.32</c:v>
                </c:pt>
                <c:pt idx="3743">
                  <c:v>54.32</c:v>
                </c:pt>
                <c:pt idx="3744">
                  <c:v>54.32</c:v>
                </c:pt>
                <c:pt idx="3745">
                  <c:v>54.32</c:v>
                </c:pt>
                <c:pt idx="3746">
                  <c:v>54.32</c:v>
                </c:pt>
                <c:pt idx="3747">
                  <c:v>54.32</c:v>
                </c:pt>
                <c:pt idx="3748">
                  <c:v>54.32</c:v>
                </c:pt>
                <c:pt idx="3749">
                  <c:v>54.32</c:v>
                </c:pt>
                <c:pt idx="3750">
                  <c:v>54.32</c:v>
                </c:pt>
                <c:pt idx="3751">
                  <c:v>54.32</c:v>
                </c:pt>
                <c:pt idx="3752">
                  <c:v>54.32</c:v>
                </c:pt>
                <c:pt idx="3753">
                  <c:v>54.32</c:v>
                </c:pt>
                <c:pt idx="3754">
                  <c:v>54.32</c:v>
                </c:pt>
                <c:pt idx="3755">
                  <c:v>54.32</c:v>
                </c:pt>
                <c:pt idx="3756">
                  <c:v>54.32</c:v>
                </c:pt>
                <c:pt idx="3757">
                  <c:v>54.32</c:v>
                </c:pt>
                <c:pt idx="3758">
                  <c:v>54.32</c:v>
                </c:pt>
                <c:pt idx="3759">
                  <c:v>54.32</c:v>
                </c:pt>
                <c:pt idx="3760">
                  <c:v>54.32</c:v>
                </c:pt>
                <c:pt idx="3761">
                  <c:v>54.32</c:v>
                </c:pt>
                <c:pt idx="3762">
                  <c:v>54.32</c:v>
                </c:pt>
                <c:pt idx="3763">
                  <c:v>54.32</c:v>
                </c:pt>
                <c:pt idx="3764">
                  <c:v>54.32</c:v>
                </c:pt>
                <c:pt idx="3765">
                  <c:v>54.32</c:v>
                </c:pt>
                <c:pt idx="3766">
                  <c:v>54.32</c:v>
                </c:pt>
                <c:pt idx="3767">
                  <c:v>54.32</c:v>
                </c:pt>
                <c:pt idx="3768">
                  <c:v>54.32</c:v>
                </c:pt>
                <c:pt idx="3769">
                  <c:v>54.32</c:v>
                </c:pt>
                <c:pt idx="3770">
                  <c:v>54.32</c:v>
                </c:pt>
                <c:pt idx="3771">
                  <c:v>54.32</c:v>
                </c:pt>
                <c:pt idx="3772">
                  <c:v>54.32</c:v>
                </c:pt>
                <c:pt idx="3773">
                  <c:v>54.32</c:v>
                </c:pt>
                <c:pt idx="3774">
                  <c:v>54.32</c:v>
                </c:pt>
                <c:pt idx="3775">
                  <c:v>54.32</c:v>
                </c:pt>
                <c:pt idx="3776">
                  <c:v>54.32</c:v>
                </c:pt>
                <c:pt idx="3777">
                  <c:v>54.32</c:v>
                </c:pt>
                <c:pt idx="3778">
                  <c:v>54.32</c:v>
                </c:pt>
                <c:pt idx="3779">
                  <c:v>54.32</c:v>
                </c:pt>
                <c:pt idx="3780">
                  <c:v>54.32</c:v>
                </c:pt>
                <c:pt idx="3781">
                  <c:v>54.32</c:v>
                </c:pt>
                <c:pt idx="3782">
                  <c:v>54.33</c:v>
                </c:pt>
                <c:pt idx="3783">
                  <c:v>54.33</c:v>
                </c:pt>
                <c:pt idx="3784">
                  <c:v>54.34</c:v>
                </c:pt>
                <c:pt idx="3785">
                  <c:v>54.34</c:v>
                </c:pt>
                <c:pt idx="3786">
                  <c:v>54.34</c:v>
                </c:pt>
                <c:pt idx="3787">
                  <c:v>54.34</c:v>
                </c:pt>
                <c:pt idx="3788">
                  <c:v>54.34</c:v>
                </c:pt>
                <c:pt idx="3789">
                  <c:v>54.34</c:v>
                </c:pt>
                <c:pt idx="3790">
                  <c:v>54.34</c:v>
                </c:pt>
                <c:pt idx="3791">
                  <c:v>54.35</c:v>
                </c:pt>
                <c:pt idx="3792">
                  <c:v>54.35</c:v>
                </c:pt>
                <c:pt idx="3793">
                  <c:v>54.36</c:v>
                </c:pt>
                <c:pt idx="3794">
                  <c:v>54.36</c:v>
                </c:pt>
                <c:pt idx="3795">
                  <c:v>54.37</c:v>
                </c:pt>
                <c:pt idx="3796">
                  <c:v>54.37</c:v>
                </c:pt>
                <c:pt idx="3797">
                  <c:v>54.38</c:v>
                </c:pt>
                <c:pt idx="3798">
                  <c:v>54.39</c:v>
                </c:pt>
                <c:pt idx="3799">
                  <c:v>54.41</c:v>
                </c:pt>
                <c:pt idx="3800">
                  <c:v>54.42</c:v>
                </c:pt>
                <c:pt idx="3801">
                  <c:v>54.43</c:v>
                </c:pt>
                <c:pt idx="3802">
                  <c:v>54.45</c:v>
                </c:pt>
                <c:pt idx="3803">
                  <c:v>54.47</c:v>
                </c:pt>
                <c:pt idx="3804">
                  <c:v>54.48</c:v>
                </c:pt>
                <c:pt idx="3805">
                  <c:v>54.5</c:v>
                </c:pt>
                <c:pt idx="3806">
                  <c:v>54.52</c:v>
                </c:pt>
                <c:pt idx="3807">
                  <c:v>54.54</c:v>
                </c:pt>
                <c:pt idx="3808">
                  <c:v>54.56</c:v>
                </c:pt>
                <c:pt idx="3809">
                  <c:v>54.58</c:v>
                </c:pt>
                <c:pt idx="3810">
                  <c:v>54.6</c:v>
                </c:pt>
                <c:pt idx="3811">
                  <c:v>54.61</c:v>
                </c:pt>
                <c:pt idx="3812">
                  <c:v>54.62</c:v>
                </c:pt>
                <c:pt idx="3813">
                  <c:v>54.63</c:v>
                </c:pt>
                <c:pt idx="3814">
                  <c:v>54.63</c:v>
                </c:pt>
                <c:pt idx="3815">
                  <c:v>54.63</c:v>
                </c:pt>
                <c:pt idx="3816">
                  <c:v>54.63</c:v>
                </c:pt>
                <c:pt idx="3817">
                  <c:v>54.63</c:v>
                </c:pt>
                <c:pt idx="3818">
                  <c:v>54.63</c:v>
                </c:pt>
                <c:pt idx="3819">
                  <c:v>54.63</c:v>
                </c:pt>
                <c:pt idx="3820">
                  <c:v>54.63</c:v>
                </c:pt>
                <c:pt idx="3821">
                  <c:v>54.63</c:v>
                </c:pt>
                <c:pt idx="3822">
                  <c:v>54.63</c:v>
                </c:pt>
                <c:pt idx="3823">
                  <c:v>54.63</c:v>
                </c:pt>
                <c:pt idx="3824">
                  <c:v>54.63</c:v>
                </c:pt>
                <c:pt idx="3825">
                  <c:v>54.64</c:v>
                </c:pt>
                <c:pt idx="3826">
                  <c:v>54.64</c:v>
                </c:pt>
                <c:pt idx="3827">
                  <c:v>54.65</c:v>
                </c:pt>
                <c:pt idx="3828">
                  <c:v>54.66</c:v>
                </c:pt>
                <c:pt idx="3829">
                  <c:v>54.68</c:v>
                </c:pt>
                <c:pt idx="3830">
                  <c:v>54.69</c:v>
                </c:pt>
                <c:pt idx="3831">
                  <c:v>54.71</c:v>
                </c:pt>
                <c:pt idx="3832">
                  <c:v>54.72</c:v>
                </c:pt>
                <c:pt idx="3833">
                  <c:v>54.73</c:v>
                </c:pt>
                <c:pt idx="3834">
                  <c:v>54.75</c:v>
                </c:pt>
                <c:pt idx="3835">
                  <c:v>54.76</c:v>
                </c:pt>
                <c:pt idx="3836">
                  <c:v>54.77</c:v>
                </c:pt>
                <c:pt idx="3837">
                  <c:v>54.78</c:v>
                </c:pt>
                <c:pt idx="3838">
                  <c:v>54.78</c:v>
                </c:pt>
                <c:pt idx="3839">
                  <c:v>54.79</c:v>
                </c:pt>
                <c:pt idx="3840">
                  <c:v>54.8</c:v>
                </c:pt>
                <c:pt idx="3841">
                  <c:v>54.82</c:v>
                </c:pt>
                <c:pt idx="3842">
                  <c:v>54.83</c:v>
                </c:pt>
                <c:pt idx="3843">
                  <c:v>54.84</c:v>
                </c:pt>
                <c:pt idx="3844">
                  <c:v>54.86</c:v>
                </c:pt>
                <c:pt idx="3845">
                  <c:v>54.88</c:v>
                </c:pt>
                <c:pt idx="3846">
                  <c:v>54.9</c:v>
                </c:pt>
                <c:pt idx="3847">
                  <c:v>54.92</c:v>
                </c:pt>
                <c:pt idx="3848">
                  <c:v>54.94</c:v>
                </c:pt>
                <c:pt idx="3849">
                  <c:v>54.96</c:v>
                </c:pt>
                <c:pt idx="3850">
                  <c:v>54.97</c:v>
                </c:pt>
                <c:pt idx="3851">
                  <c:v>54.99</c:v>
                </c:pt>
                <c:pt idx="3852">
                  <c:v>55</c:v>
                </c:pt>
                <c:pt idx="3853">
                  <c:v>55.02</c:v>
                </c:pt>
                <c:pt idx="3854">
                  <c:v>55.03</c:v>
                </c:pt>
                <c:pt idx="3855">
                  <c:v>55.05</c:v>
                </c:pt>
                <c:pt idx="3856">
                  <c:v>55.05</c:v>
                </c:pt>
                <c:pt idx="3857">
                  <c:v>55.06</c:v>
                </c:pt>
                <c:pt idx="3858">
                  <c:v>55.07</c:v>
                </c:pt>
                <c:pt idx="3859">
                  <c:v>55.07</c:v>
                </c:pt>
                <c:pt idx="3860">
                  <c:v>55.08</c:v>
                </c:pt>
                <c:pt idx="3861">
                  <c:v>55.09</c:v>
                </c:pt>
                <c:pt idx="3862">
                  <c:v>55.09</c:v>
                </c:pt>
                <c:pt idx="3863">
                  <c:v>55.09</c:v>
                </c:pt>
                <c:pt idx="3864">
                  <c:v>55.09</c:v>
                </c:pt>
                <c:pt idx="3865">
                  <c:v>55.09</c:v>
                </c:pt>
                <c:pt idx="3866">
                  <c:v>55.09</c:v>
                </c:pt>
                <c:pt idx="3867">
                  <c:v>55.09</c:v>
                </c:pt>
                <c:pt idx="3868">
                  <c:v>55.09</c:v>
                </c:pt>
                <c:pt idx="3869">
                  <c:v>55.09</c:v>
                </c:pt>
                <c:pt idx="3870">
                  <c:v>55.09</c:v>
                </c:pt>
                <c:pt idx="3871">
                  <c:v>55.09</c:v>
                </c:pt>
                <c:pt idx="3872">
                  <c:v>55.1</c:v>
                </c:pt>
                <c:pt idx="3873">
                  <c:v>55.1</c:v>
                </c:pt>
                <c:pt idx="3874">
                  <c:v>55.1</c:v>
                </c:pt>
                <c:pt idx="3875">
                  <c:v>55.09</c:v>
                </c:pt>
                <c:pt idx="3876">
                  <c:v>55.1</c:v>
                </c:pt>
                <c:pt idx="3877">
                  <c:v>55.1</c:v>
                </c:pt>
                <c:pt idx="3878">
                  <c:v>55.1</c:v>
                </c:pt>
                <c:pt idx="3879">
                  <c:v>55.09</c:v>
                </c:pt>
                <c:pt idx="3880">
                  <c:v>55.09</c:v>
                </c:pt>
                <c:pt idx="3881">
                  <c:v>55.09</c:v>
                </c:pt>
                <c:pt idx="3882">
                  <c:v>55.08</c:v>
                </c:pt>
                <c:pt idx="3883">
                  <c:v>55.08</c:v>
                </c:pt>
                <c:pt idx="3884">
                  <c:v>55.09</c:v>
                </c:pt>
                <c:pt idx="3885">
                  <c:v>55.08</c:v>
                </c:pt>
                <c:pt idx="3886">
                  <c:v>55.08</c:v>
                </c:pt>
                <c:pt idx="3887">
                  <c:v>55.08</c:v>
                </c:pt>
                <c:pt idx="3888">
                  <c:v>55.08</c:v>
                </c:pt>
                <c:pt idx="3889">
                  <c:v>55.08</c:v>
                </c:pt>
                <c:pt idx="3890">
                  <c:v>55.07</c:v>
                </c:pt>
                <c:pt idx="3891">
                  <c:v>55.07</c:v>
                </c:pt>
                <c:pt idx="3892">
                  <c:v>55.07</c:v>
                </c:pt>
                <c:pt idx="3893">
                  <c:v>55.06</c:v>
                </c:pt>
                <c:pt idx="3894">
                  <c:v>55.06</c:v>
                </c:pt>
                <c:pt idx="3895">
                  <c:v>55.05</c:v>
                </c:pt>
                <c:pt idx="3896">
                  <c:v>55.05</c:v>
                </c:pt>
                <c:pt idx="3897">
                  <c:v>55.04</c:v>
                </c:pt>
                <c:pt idx="3898">
                  <c:v>55.02</c:v>
                </c:pt>
                <c:pt idx="3899">
                  <c:v>55</c:v>
                </c:pt>
                <c:pt idx="3900">
                  <c:v>54.99</c:v>
                </c:pt>
                <c:pt idx="3901">
                  <c:v>54.98</c:v>
                </c:pt>
                <c:pt idx="3902">
                  <c:v>54.96</c:v>
                </c:pt>
                <c:pt idx="3903">
                  <c:v>54.96</c:v>
                </c:pt>
                <c:pt idx="3904">
                  <c:v>54.95</c:v>
                </c:pt>
                <c:pt idx="3905">
                  <c:v>54.95</c:v>
                </c:pt>
                <c:pt idx="3906">
                  <c:v>54.94</c:v>
                </c:pt>
                <c:pt idx="3907">
                  <c:v>54.93</c:v>
                </c:pt>
                <c:pt idx="3908">
                  <c:v>54.92</c:v>
                </c:pt>
                <c:pt idx="3909">
                  <c:v>54.91</c:v>
                </c:pt>
                <c:pt idx="3910">
                  <c:v>54.89</c:v>
                </c:pt>
                <c:pt idx="3911">
                  <c:v>54.86</c:v>
                </c:pt>
                <c:pt idx="3912">
                  <c:v>54.85</c:v>
                </c:pt>
                <c:pt idx="3913">
                  <c:v>54.84</c:v>
                </c:pt>
                <c:pt idx="3914">
                  <c:v>54.82</c:v>
                </c:pt>
                <c:pt idx="3915">
                  <c:v>54.82</c:v>
                </c:pt>
                <c:pt idx="3916">
                  <c:v>54.81</c:v>
                </c:pt>
                <c:pt idx="3917">
                  <c:v>54.8</c:v>
                </c:pt>
                <c:pt idx="3918">
                  <c:v>54.8</c:v>
                </c:pt>
                <c:pt idx="3919">
                  <c:v>54.8</c:v>
                </c:pt>
                <c:pt idx="3920">
                  <c:v>54.79</c:v>
                </c:pt>
                <c:pt idx="3921">
                  <c:v>54.79</c:v>
                </c:pt>
                <c:pt idx="3922">
                  <c:v>54.79</c:v>
                </c:pt>
                <c:pt idx="3923">
                  <c:v>54.79</c:v>
                </c:pt>
                <c:pt idx="3924">
                  <c:v>54.78</c:v>
                </c:pt>
                <c:pt idx="3925">
                  <c:v>54.78</c:v>
                </c:pt>
                <c:pt idx="3926">
                  <c:v>54.78</c:v>
                </c:pt>
                <c:pt idx="3927">
                  <c:v>54.78</c:v>
                </c:pt>
                <c:pt idx="3928">
                  <c:v>54.77</c:v>
                </c:pt>
                <c:pt idx="3929">
                  <c:v>54.77</c:v>
                </c:pt>
                <c:pt idx="3930">
                  <c:v>54.77</c:v>
                </c:pt>
                <c:pt idx="3931">
                  <c:v>54.77</c:v>
                </c:pt>
                <c:pt idx="3932">
                  <c:v>54.76</c:v>
                </c:pt>
                <c:pt idx="3933">
                  <c:v>54.76</c:v>
                </c:pt>
                <c:pt idx="3934">
                  <c:v>54.75</c:v>
                </c:pt>
                <c:pt idx="3935">
                  <c:v>54.74</c:v>
                </c:pt>
                <c:pt idx="3936">
                  <c:v>54.74</c:v>
                </c:pt>
                <c:pt idx="3937">
                  <c:v>54.73</c:v>
                </c:pt>
                <c:pt idx="3938">
                  <c:v>54.73</c:v>
                </c:pt>
                <c:pt idx="3939">
                  <c:v>54.73</c:v>
                </c:pt>
                <c:pt idx="3940">
                  <c:v>54.72</c:v>
                </c:pt>
                <c:pt idx="3941">
                  <c:v>54.72</c:v>
                </c:pt>
                <c:pt idx="3942">
                  <c:v>54.72</c:v>
                </c:pt>
                <c:pt idx="3943">
                  <c:v>54.71</c:v>
                </c:pt>
                <c:pt idx="3944">
                  <c:v>54.71</c:v>
                </c:pt>
                <c:pt idx="3945">
                  <c:v>54.71</c:v>
                </c:pt>
                <c:pt idx="3946">
                  <c:v>54.71</c:v>
                </c:pt>
                <c:pt idx="3947">
                  <c:v>54.71</c:v>
                </c:pt>
                <c:pt idx="3948">
                  <c:v>54.7</c:v>
                </c:pt>
                <c:pt idx="3949">
                  <c:v>54.7</c:v>
                </c:pt>
                <c:pt idx="3950">
                  <c:v>54.7</c:v>
                </c:pt>
                <c:pt idx="3951">
                  <c:v>54.7</c:v>
                </c:pt>
                <c:pt idx="3952">
                  <c:v>54.7</c:v>
                </c:pt>
                <c:pt idx="3953">
                  <c:v>54.7</c:v>
                </c:pt>
                <c:pt idx="3954">
                  <c:v>54.7</c:v>
                </c:pt>
                <c:pt idx="3955">
                  <c:v>54.7</c:v>
                </c:pt>
                <c:pt idx="3956">
                  <c:v>54.7</c:v>
                </c:pt>
                <c:pt idx="3957">
                  <c:v>54.71</c:v>
                </c:pt>
                <c:pt idx="3958">
                  <c:v>54.71</c:v>
                </c:pt>
                <c:pt idx="3959">
                  <c:v>54.71</c:v>
                </c:pt>
                <c:pt idx="3960">
                  <c:v>54.71</c:v>
                </c:pt>
                <c:pt idx="3961">
                  <c:v>54.71</c:v>
                </c:pt>
                <c:pt idx="3962">
                  <c:v>54.71</c:v>
                </c:pt>
                <c:pt idx="3963">
                  <c:v>54.71</c:v>
                </c:pt>
                <c:pt idx="3964">
                  <c:v>54.71</c:v>
                </c:pt>
                <c:pt idx="3965">
                  <c:v>54.71</c:v>
                </c:pt>
                <c:pt idx="3966">
                  <c:v>54.71</c:v>
                </c:pt>
                <c:pt idx="3967">
                  <c:v>54.71</c:v>
                </c:pt>
                <c:pt idx="3968">
                  <c:v>54.71</c:v>
                </c:pt>
                <c:pt idx="3969">
                  <c:v>54.71</c:v>
                </c:pt>
                <c:pt idx="3970">
                  <c:v>54.71</c:v>
                </c:pt>
                <c:pt idx="3971">
                  <c:v>54.71</c:v>
                </c:pt>
                <c:pt idx="3972">
                  <c:v>54.72</c:v>
                </c:pt>
                <c:pt idx="3973">
                  <c:v>54.72</c:v>
                </c:pt>
                <c:pt idx="3974">
                  <c:v>54.72</c:v>
                </c:pt>
                <c:pt idx="3975">
                  <c:v>54.71</c:v>
                </c:pt>
                <c:pt idx="3976">
                  <c:v>54.71</c:v>
                </c:pt>
                <c:pt idx="3977">
                  <c:v>54.72</c:v>
                </c:pt>
                <c:pt idx="3978">
                  <c:v>54.72</c:v>
                </c:pt>
                <c:pt idx="3979">
                  <c:v>54.72</c:v>
                </c:pt>
                <c:pt idx="3980">
                  <c:v>54.72</c:v>
                </c:pt>
                <c:pt idx="3981">
                  <c:v>54.72</c:v>
                </c:pt>
                <c:pt idx="3982">
                  <c:v>54.73</c:v>
                </c:pt>
                <c:pt idx="3983">
                  <c:v>54.73</c:v>
                </c:pt>
                <c:pt idx="3984">
                  <c:v>54.73</c:v>
                </c:pt>
                <c:pt idx="3985">
                  <c:v>54.73</c:v>
                </c:pt>
                <c:pt idx="3986">
                  <c:v>54.73</c:v>
                </c:pt>
                <c:pt idx="3987">
                  <c:v>54.73</c:v>
                </c:pt>
                <c:pt idx="3988">
                  <c:v>54.73</c:v>
                </c:pt>
                <c:pt idx="3989">
                  <c:v>54.73</c:v>
                </c:pt>
                <c:pt idx="3990">
                  <c:v>54.73</c:v>
                </c:pt>
                <c:pt idx="3991">
                  <c:v>54.73</c:v>
                </c:pt>
                <c:pt idx="3992">
                  <c:v>54.73</c:v>
                </c:pt>
                <c:pt idx="3993">
                  <c:v>54.73</c:v>
                </c:pt>
                <c:pt idx="3994">
                  <c:v>54.73</c:v>
                </c:pt>
                <c:pt idx="3995">
                  <c:v>54.73</c:v>
                </c:pt>
                <c:pt idx="3996">
                  <c:v>54.73</c:v>
                </c:pt>
                <c:pt idx="3997">
                  <c:v>54.73</c:v>
                </c:pt>
                <c:pt idx="3998">
                  <c:v>54.73</c:v>
                </c:pt>
                <c:pt idx="3999">
                  <c:v>54.73</c:v>
                </c:pt>
                <c:pt idx="4000">
                  <c:v>54.73</c:v>
                </c:pt>
                <c:pt idx="4001">
                  <c:v>54.73</c:v>
                </c:pt>
                <c:pt idx="4002">
                  <c:v>54.73</c:v>
                </c:pt>
                <c:pt idx="4003">
                  <c:v>54.73</c:v>
                </c:pt>
                <c:pt idx="4004">
                  <c:v>54.73</c:v>
                </c:pt>
                <c:pt idx="4005">
                  <c:v>54.73</c:v>
                </c:pt>
                <c:pt idx="4006">
                  <c:v>54.73</c:v>
                </c:pt>
                <c:pt idx="4007">
                  <c:v>54.73</c:v>
                </c:pt>
                <c:pt idx="4008">
                  <c:v>54.73</c:v>
                </c:pt>
                <c:pt idx="4009">
                  <c:v>54.73</c:v>
                </c:pt>
                <c:pt idx="4010">
                  <c:v>54.73</c:v>
                </c:pt>
                <c:pt idx="4011">
                  <c:v>54.73</c:v>
                </c:pt>
                <c:pt idx="4012">
                  <c:v>54.73</c:v>
                </c:pt>
                <c:pt idx="4013">
                  <c:v>54.73</c:v>
                </c:pt>
                <c:pt idx="4014">
                  <c:v>54.72</c:v>
                </c:pt>
                <c:pt idx="4015">
                  <c:v>54.72</c:v>
                </c:pt>
                <c:pt idx="4016">
                  <c:v>54.72</c:v>
                </c:pt>
                <c:pt idx="4017">
                  <c:v>54.72</c:v>
                </c:pt>
                <c:pt idx="4018">
                  <c:v>54.73</c:v>
                </c:pt>
                <c:pt idx="4019">
                  <c:v>54.73</c:v>
                </c:pt>
                <c:pt idx="4020">
                  <c:v>54.73</c:v>
                </c:pt>
                <c:pt idx="4021">
                  <c:v>54.73</c:v>
                </c:pt>
                <c:pt idx="4022">
                  <c:v>54.73</c:v>
                </c:pt>
                <c:pt idx="4023">
                  <c:v>54.73</c:v>
                </c:pt>
                <c:pt idx="4024">
                  <c:v>54.73</c:v>
                </c:pt>
                <c:pt idx="4025">
                  <c:v>54.73</c:v>
                </c:pt>
                <c:pt idx="4026">
                  <c:v>54.73</c:v>
                </c:pt>
                <c:pt idx="4027">
                  <c:v>54.73</c:v>
                </c:pt>
                <c:pt idx="4028">
                  <c:v>54.73</c:v>
                </c:pt>
                <c:pt idx="4029">
                  <c:v>54.73</c:v>
                </c:pt>
                <c:pt idx="4030">
                  <c:v>54.73</c:v>
                </c:pt>
                <c:pt idx="4031">
                  <c:v>54.73</c:v>
                </c:pt>
                <c:pt idx="4032">
                  <c:v>54.73</c:v>
                </c:pt>
                <c:pt idx="4033">
                  <c:v>54.73</c:v>
                </c:pt>
                <c:pt idx="4034">
                  <c:v>54.73</c:v>
                </c:pt>
                <c:pt idx="4035">
                  <c:v>54.72</c:v>
                </c:pt>
                <c:pt idx="4036">
                  <c:v>54.72</c:v>
                </c:pt>
                <c:pt idx="4037">
                  <c:v>54.73</c:v>
                </c:pt>
                <c:pt idx="4038">
                  <c:v>54.72</c:v>
                </c:pt>
                <c:pt idx="4039">
                  <c:v>54.72</c:v>
                </c:pt>
                <c:pt idx="4040">
                  <c:v>54.71</c:v>
                </c:pt>
                <c:pt idx="4041">
                  <c:v>54.71</c:v>
                </c:pt>
                <c:pt idx="4042">
                  <c:v>54.72</c:v>
                </c:pt>
                <c:pt idx="4043">
                  <c:v>54.71</c:v>
                </c:pt>
                <c:pt idx="4044">
                  <c:v>54.72</c:v>
                </c:pt>
                <c:pt idx="4045">
                  <c:v>54.72</c:v>
                </c:pt>
                <c:pt idx="4046">
                  <c:v>54.72</c:v>
                </c:pt>
                <c:pt idx="4047">
                  <c:v>54.72</c:v>
                </c:pt>
                <c:pt idx="4048">
                  <c:v>54.72</c:v>
                </c:pt>
                <c:pt idx="4049">
                  <c:v>54.73</c:v>
                </c:pt>
                <c:pt idx="4050">
                  <c:v>54.73</c:v>
                </c:pt>
                <c:pt idx="4051">
                  <c:v>54.73</c:v>
                </c:pt>
                <c:pt idx="4052">
                  <c:v>54.73</c:v>
                </c:pt>
                <c:pt idx="4053">
                  <c:v>54.73</c:v>
                </c:pt>
                <c:pt idx="4054">
                  <c:v>54.73</c:v>
                </c:pt>
                <c:pt idx="4055">
                  <c:v>54.73</c:v>
                </c:pt>
                <c:pt idx="4056">
                  <c:v>54.73</c:v>
                </c:pt>
                <c:pt idx="4057">
                  <c:v>54.73</c:v>
                </c:pt>
                <c:pt idx="4058">
                  <c:v>54.73</c:v>
                </c:pt>
                <c:pt idx="4059">
                  <c:v>54.72</c:v>
                </c:pt>
                <c:pt idx="4060">
                  <c:v>54.72</c:v>
                </c:pt>
                <c:pt idx="4061">
                  <c:v>54.72</c:v>
                </c:pt>
                <c:pt idx="4062">
                  <c:v>54.72</c:v>
                </c:pt>
                <c:pt idx="4063">
                  <c:v>54.72</c:v>
                </c:pt>
                <c:pt idx="4064">
                  <c:v>54.72</c:v>
                </c:pt>
                <c:pt idx="4065">
                  <c:v>54.72</c:v>
                </c:pt>
                <c:pt idx="4066">
                  <c:v>54.72</c:v>
                </c:pt>
                <c:pt idx="4067">
                  <c:v>54.72</c:v>
                </c:pt>
                <c:pt idx="4068">
                  <c:v>54.72</c:v>
                </c:pt>
                <c:pt idx="4069">
                  <c:v>54.72</c:v>
                </c:pt>
                <c:pt idx="4070">
                  <c:v>54.72</c:v>
                </c:pt>
                <c:pt idx="4071">
                  <c:v>54.72</c:v>
                </c:pt>
                <c:pt idx="4072">
                  <c:v>54.72</c:v>
                </c:pt>
                <c:pt idx="4073">
                  <c:v>54.72</c:v>
                </c:pt>
                <c:pt idx="4074">
                  <c:v>54.72</c:v>
                </c:pt>
                <c:pt idx="4075">
                  <c:v>54.72</c:v>
                </c:pt>
                <c:pt idx="4076">
                  <c:v>54.73</c:v>
                </c:pt>
                <c:pt idx="4077">
                  <c:v>54.73</c:v>
                </c:pt>
                <c:pt idx="4078">
                  <c:v>54.73</c:v>
                </c:pt>
                <c:pt idx="4079">
                  <c:v>54.73</c:v>
                </c:pt>
                <c:pt idx="4080">
                  <c:v>54.74</c:v>
                </c:pt>
                <c:pt idx="4081">
                  <c:v>54.74</c:v>
                </c:pt>
                <c:pt idx="4082">
                  <c:v>54.75</c:v>
                </c:pt>
                <c:pt idx="4083">
                  <c:v>54.75</c:v>
                </c:pt>
                <c:pt idx="4084">
                  <c:v>54.75</c:v>
                </c:pt>
                <c:pt idx="4085">
                  <c:v>54.75</c:v>
                </c:pt>
                <c:pt idx="4086">
                  <c:v>54.75</c:v>
                </c:pt>
                <c:pt idx="4087">
                  <c:v>54.74</c:v>
                </c:pt>
                <c:pt idx="4088">
                  <c:v>54.74</c:v>
                </c:pt>
                <c:pt idx="4089">
                  <c:v>54.74</c:v>
                </c:pt>
                <c:pt idx="4090">
                  <c:v>54.75</c:v>
                </c:pt>
                <c:pt idx="4091">
                  <c:v>54.74</c:v>
                </c:pt>
                <c:pt idx="4092">
                  <c:v>54.75</c:v>
                </c:pt>
                <c:pt idx="4093">
                  <c:v>54.74</c:v>
                </c:pt>
                <c:pt idx="4094">
                  <c:v>54.75</c:v>
                </c:pt>
                <c:pt idx="4095">
                  <c:v>54.75</c:v>
                </c:pt>
                <c:pt idx="4096">
                  <c:v>54.75</c:v>
                </c:pt>
                <c:pt idx="4097">
                  <c:v>54.75</c:v>
                </c:pt>
                <c:pt idx="4098">
                  <c:v>54.75</c:v>
                </c:pt>
                <c:pt idx="4099">
                  <c:v>54.76</c:v>
                </c:pt>
                <c:pt idx="4100">
                  <c:v>54.76</c:v>
                </c:pt>
                <c:pt idx="4101">
                  <c:v>54.76</c:v>
                </c:pt>
                <c:pt idx="4102">
                  <c:v>54.76</c:v>
                </c:pt>
                <c:pt idx="4103">
                  <c:v>54.76</c:v>
                </c:pt>
                <c:pt idx="4104">
                  <c:v>54.77</c:v>
                </c:pt>
                <c:pt idx="4105">
                  <c:v>54.77</c:v>
                </c:pt>
                <c:pt idx="4106">
                  <c:v>54.77</c:v>
                </c:pt>
                <c:pt idx="4107">
                  <c:v>54.77</c:v>
                </c:pt>
                <c:pt idx="4108">
                  <c:v>54.78</c:v>
                </c:pt>
                <c:pt idx="4109">
                  <c:v>54.78</c:v>
                </c:pt>
                <c:pt idx="4110">
                  <c:v>54.78</c:v>
                </c:pt>
                <c:pt idx="4111">
                  <c:v>54.78</c:v>
                </c:pt>
                <c:pt idx="4112">
                  <c:v>54.78</c:v>
                </c:pt>
                <c:pt idx="4113">
                  <c:v>54.79</c:v>
                </c:pt>
                <c:pt idx="4114">
                  <c:v>54.78</c:v>
                </c:pt>
                <c:pt idx="4115">
                  <c:v>54.79</c:v>
                </c:pt>
                <c:pt idx="4116">
                  <c:v>54.79</c:v>
                </c:pt>
                <c:pt idx="4117">
                  <c:v>54.78</c:v>
                </c:pt>
                <c:pt idx="4118">
                  <c:v>54.78</c:v>
                </c:pt>
                <c:pt idx="4119">
                  <c:v>54.78</c:v>
                </c:pt>
                <c:pt idx="4120">
                  <c:v>54.78</c:v>
                </c:pt>
                <c:pt idx="4121">
                  <c:v>54.78</c:v>
                </c:pt>
                <c:pt idx="4122">
                  <c:v>54.77</c:v>
                </c:pt>
                <c:pt idx="4123">
                  <c:v>54.77</c:v>
                </c:pt>
                <c:pt idx="4124">
                  <c:v>54.77</c:v>
                </c:pt>
                <c:pt idx="4125">
                  <c:v>54.77</c:v>
                </c:pt>
                <c:pt idx="4126">
                  <c:v>54.77</c:v>
                </c:pt>
                <c:pt idx="4127">
                  <c:v>54.78</c:v>
                </c:pt>
                <c:pt idx="4128">
                  <c:v>54.78</c:v>
                </c:pt>
                <c:pt idx="4129">
                  <c:v>54.77</c:v>
                </c:pt>
                <c:pt idx="4130">
                  <c:v>54.77</c:v>
                </c:pt>
                <c:pt idx="4131">
                  <c:v>54.77</c:v>
                </c:pt>
                <c:pt idx="4132">
                  <c:v>54.77</c:v>
                </c:pt>
                <c:pt idx="4133">
                  <c:v>54.77</c:v>
                </c:pt>
                <c:pt idx="4134">
                  <c:v>54.76</c:v>
                </c:pt>
                <c:pt idx="4135">
                  <c:v>54.76</c:v>
                </c:pt>
                <c:pt idx="4136">
                  <c:v>54.75</c:v>
                </c:pt>
                <c:pt idx="4137">
                  <c:v>54.75</c:v>
                </c:pt>
                <c:pt idx="4138">
                  <c:v>54.74</c:v>
                </c:pt>
                <c:pt idx="4139">
                  <c:v>54.74</c:v>
                </c:pt>
                <c:pt idx="4140">
                  <c:v>54.73</c:v>
                </c:pt>
                <c:pt idx="4141">
                  <c:v>54.73</c:v>
                </c:pt>
                <c:pt idx="4142">
                  <c:v>54.73</c:v>
                </c:pt>
                <c:pt idx="4143">
                  <c:v>54.73</c:v>
                </c:pt>
                <c:pt idx="4144">
                  <c:v>54.73</c:v>
                </c:pt>
                <c:pt idx="4145">
                  <c:v>54.73</c:v>
                </c:pt>
                <c:pt idx="4146">
                  <c:v>54.73</c:v>
                </c:pt>
                <c:pt idx="4147">
                  <c:v>54.73</c:v>
                </c:pt>
                <c:pt idx="4148">
                  <c:v>54.73</c:v>
                </c:pt>
                <c:pt idx="4149">
                  <c:v>54.72</c:v>
                </c:pt>
                <c:pt idx="4150">
                  <c:v>54.72</c:v>
                </c:pt>
                <c:pt idx="4151">
                  <c:v>54.71</c:v>
                </c:pt>
                <c:pt idx="4152">
                  <c:v>54.71</c:v>
                </c:pt>
                <c:pt idx="4153">
                  <c:v>54.71</c:v>
                </c:pt>
                <c:pt idx="4154">
                  <c:v>54.71</c:v>
                </c:pt>
                <c:pt idx="4155">
                  <c:v>54.7</c:v>
                </c:pt>
                <c:pt idx="4156">
                  <c:v>54.7</c:v>
                </c:pt>
                <c:pt idx="4157">
                  <c:v>54.7</c:v>
                </c:pt>
                <c:pt idx="4158">
                  <c:v>54.7</c:v>
                </c:pt>
                <c:pt idx="4159">
                  <c:v>54.7</c:v>
                </c:pt>
                <c:pt idx="4160">
                  <c:v>54.7</c:v>
                </c:pt>
                <c:pt idx="4161">
                  <c:v>54.7</c:v>
                </c:pt>
                <c:pt idx="4162">
                  <c:v>54.69</c:v>
                </c:pt>
                <c:pt idx="4163">
                  <c:v>54.69</c:v>
                </c:pt>
                <c:pt idx="4164">
                  <c:v>54.68</c:v>
                </c:pt>
                <c:pt idx="4165">
                  <c:v>54.68</c:v>
                </c:pt>
                <c:pt idx="4166">
                  <c:v>54.67</c:v>
                </c:pt>
                <c:pt idx="4167">
                  <c:v>54.66</c:v>
                </c:pt>
                <c:pt idx="4168">
                  <c:v>54.66</c:v>
                </c:pt>
                <c:pt idx="4169">
                  <c:v>54.66</c:v>
                </c:pt>
                <c:pt idx="4170">
                  <c:v>54.65</c:v>
                </c:pt>
                <c:pt idx="4171">
                  <c:v>54.65</c:v>
                </c:pt>
                <c:pt idx="4172">
                  <c:v>54.65</c:v>
                </c:pt>
                <c:pt idx="4173">
                  <c:v>54.65</c:v>
                </c:pt>
                <c:pt idx="4174">
                  <c:v>54.65</c:v>
                </c:pt>
                <c:pt idx="4175">
                  <c:v>54.65</c:v>
                </c:pt>
                <c:pt idx="4176">
                  <c:v>54.65</c:v>
                </c:pt>
                <c:pt idx="4177">
                  <c:v>54.65</c:v>
                </c:pt>
                <c:pt idx="4178">
                  <c:v>54.65</c:v>
                </c:pt>
                <c:pt idx="4179">
                  <c:v>54.64</c:v>
                </c:pt>
                <c:pt idx="4180">
                  <c:v>54.64</c:v>
                </c:pt>
                <c:pt idx="4181">
                  <c:v>54.64</c:v>
                </c:pt>
                <c:pt idx="4182">
                  <c:v>54.64</c:v>
                </c:pt>
                <c:pt idx="4183">
                  <c:v>54.63</c:v>
                </c:pt>
                <c:pt idx="4184">
                  <c:v>54.63</c:v>
                </c:pt>
                <c:pt idx="4185">
                  <c:v>54.63</c:v>
                </c:pt>
                <c:pt idx="4186">
                  <c:v>54.63</c:v>
                </c:pt>
                <c:pt idx="4187">
                  <c:v>54.63</c:v>
                </c:pt>
                <c:pt idx="4188">
                  <c:v>54.63</c:v>
                </c:pt>
                <c:pt idx="4189">
                  <c:v>54.63</c:v>
                </c:pt>
                <c:pt idx="4190">
                  <c:v>54.63</c:v>
                </c:pt>
                <c:pt idx="4191">
                  <c:v>54.63</c:v>
                </c:pt>
                <c:pt idx="4192">
                  <c:v>54.63</c:v>
                </c:pt>
                <c:pt idx="4193">
                  <c:v>54.63</c:v>
                </c:pt>
                <c:pt idx="4194">
                  <c:v>54.63</c:v>
                </c:pt>
                <c:pt idx="4195">
                  <c:v>54.63</c:v>
                </c:pt>
                <c:pt idx="4196">
                  <c:v>54.63</c:v>
                </c:pt>
                <c:pt idx="4197">
                  <c:v>54.63</c:v>
                </c:pt>
                <c:pt idx="4198">
                  <c:v>54.63</c:v>
                </c:pt>
                <c:pt idx="4199">
                  <c:v>54.63</c:v>
                </c:pt>
                <c:pt idx="4200">
                  <c:v>54.63</c:v>
                </c:pt>
                <c:pt idx="4201">
                  <c:v>54.63</c:v>
                </c:pt>
                <c:pt idx="4202">
                  <c:v>54.63</c:v>
                </c:pt>
                <c:pt idx="4203">
                  <c:v>54.63</c:v>
                </c:pt>
                <c:pt idx="4204">
                  <c:v>54.63</c:v>
                </c:pt>
                <c:pt idx="4205">
                  <c:v>54.63</c:v>
                </c:pt>
                <c:pt idx="4206">
                  <c:v>54.63</c:v>
                </c:pt>
                <c:pt idx="4207">
                  <c:v>54.63</c:v>
                </c:pt>
                <c:pt idx="4208">
                  <c:v>54.63</c:v>
                </c:pt>
                <c:pt idx="4209">
                  <c:v>54.63</c:v>
                </c:pt>
                <c:pt idx="4210">
                  <c:v>54.63</c:v>
                </c:pt>
                <c:pt idx="4211">
                  <c:v>54.62</c:v>
                </c:pt>
                <c:pt idx="4212">
                  <c:v>54.62</c:v>
                </c:pt>
                <c:pt idx="4213">
                  <c:v>54.61</c:v>
                </c:pt>
                <c:pt idx="4214">
                  <c:v>54.6</c:v>
                </c:pt>
                <c:pt idx="4215">
                  <c:v>54.59</c:v>
                </c:pt>
                <c:pt idx="4216">
                  <c:v>54.59</c:v>
                </c:pt>
                <c:pt idx="4217">
                  <c:v>54.58</c:v>
                </c:pt>
                <c:pt idx="4218">
                  <c:v>54.57</c:v>
                </c:pt>
                <c:pt idx="4219">
                  <c:v>54.56</c:v>
                </c:pt>
                <c:pt idx="4220">
                  <c:v>54.55</c:v>
                </c:pt>
                <c:pt idx="4221">
                  <c:v>54.54</c:v>
                </c:pt>
                <c:pt idx="4222">
                  <c:v>54.53</c:v>
                </c:pt>
                <c:pt idx="4223">
                  <c:v>54.52</c:v>
                </c:pt>
                <c:pt idx="4224">
                  <c:v>54.51</c:v>
                </c:pt>
                <c:pt idx="4225">
                  <c:v>54.5</c:v>
                </c:pt>
                <c:pt idx="4226">
                  <c:v>54.49</c:v>
                </c:pt>
                <c:pt idx="4227">
                  <c:v>54.49</c:v>
                </c:pt>
                <c:pt idx="4228">
                  <c:v>54.48</c:v>
                </c:pt>
                <c:pt idx="4229">
                  <c:v>54.48</c:v>
                </c:pt>
                <c:pt idx="4230">
                  <c:v>54.47</c:v>
                </c:pt>
                <c:pt idx="4231">
                  <c:v>54.46</c:v>
                </c:pt>
                <c:pt idx="4232">
                  <c:v>54.46</c:v>
                </c:pt>
                <c:pt idx="4233">
                  <c:v>54.45</c:v>
                </c:pt>
                <c:pt idx="4234">
                  <c:v>54.44</c:v>
                </c:pt>
                <c:pt idx="4235">
                  <c:v>54.43</c:v>
                </c:pt>
                <c:pt idx="4236">
                  <c:v>54.43</c:v>
                </c:pt>
                <c:pt idx="4237">
                  <c:v>54.42</c:v>
                </c:pt>
                <c:pt idx="4238">
                  <c:v>54.42</c:v>
                </c:pt>
                <c:pt idx="4239">
                  <c:v>54.42</c:v>
                </c:pt>
                <c:pt idx="4240">
                  <c:v>54.42</c:v>
                </c:pt>
                <c:pt idx="4241">
                  <c:v>54.42</c:v>
                </c:pt>
                <c:pt idx="4242">
                  <c:v>54.42</c:v>
                </c:pt>
                <c:pt idx="4243">
                  <c:v>54.42</c:v>
                </c:pt>
                <c:pt idx="4244">
                  <c:v>54.42</c:v>
                </c:pt>
                <c:pt idx="4245">
                  <c:v>54.42</c:v>
                </c:pt>
                <c:pt idx="4246">
                  <c:v>54.42</c:v>
                </c:pt>
                <c:pt idx="4247">
                  <c:v>54.43</c:v>
                </c:pt>
                <c:pt idx="4248">
                  <c:v>54.43</c:v>
                </c:pt>
                <c:pt idx="4249">
                  <c:v>54.43</c:v>
                </c:pt>
                <c:pt idx="4250">
                  <c:v>54.43</c:v>
                </c:pt>
                <c:pt idx="4251">
                  <c:v>54.43</c:v>
                </c:pt>
                <c:pt idx="4252">
                  <c:v>54.43</c:v>
                </c:pt>
                <c:pt idx="4253">
                  <c:v>54.43</c:v>
                </c:pt>
                <c:pt idx="4254">
                  <c:v>54.43</c:v>
                </c:pt>
                <c:pt idx="4255">
                  <c:v>54.43</c:v>
                </c:pt>
                <c:pt idx="4256">
                  <c:v>54.43</c:v>
                </c:pt>
                <c:pt idx="4257">
                  <c:v>54.43</c:v>
                </c:pt>
                <c:pt idx="4258">
                  <c:v>54.43</c:v>
                </c:pt>
                <c:pt idx="4259">
                  <c:v>54.44</c:v>
                </c:pt>
                <c:pt idx="4260">
                  <c:v>54.44</c:v>
                </c:pt>
                <c:pt idx="4261">
                  <c:v>54.44</c:v>
                </c:pt>
                <c:pt idx="4262">
                  <c:v>54.45</c:v>
                </c:pt>
                <c:pt idx="4263">
                  <c:v>54.45</c:v>
                </c:pt>
                <c:pt idx="4264">
                  <c:v>54.46</c:v>
                </c:pt>
                <c:pt idx="4265">
                  <c:v>54.47</c:v>
                </c:pt>
                <c:pt idx="4266">
                  <c:v>54.47</c:v>
                </c:pt>
                <c:pt idx="4267">
                  <c:v>54.47</c:v>
                </c:pt>
                <c:pt idx="4268">
                  <c:v>54.48</c:v>
                </c:pt>
                <c:pt idx="4269">
                  <c:v>54.49</c:v>
                </c:pt>
                <c:pt idx="4270">
                  <c:v>54.49</c:v>
                </c:pt>
                <c:pt idx="4271">
                  <c:v>54.49</c:v>
                </c:pt>
                <c:pt idx="4272">
                  <c:v>54.5</c:v>
                </c:pt>
                <c:pt idx="4273">
                  <c:v>54.51</c:v>
                </c:pt>
                <c:pt idx="4274">
                  <c:v>54.51</c:v>
                </c:pt>
                <c:pt idx="4275">
                  <c:v>54.52</c:v>
                </c:pt>
                <c:pt idx="4276">
                  <c:v>54.53</c:v>
                </c:pt>
                <c:pt idx="4277">
                  <c:v>54.54</c:v>
                </c:pt>
                <c:pt idx="4278">
                  <c:v>54.55</c:v>
                </c:pt>
                <c:pt idx="4279">
                  <c:v>54.56</c:v>
                </c:pt>
                <c:pt idx="4280">
                  <c:v>54.56</c:v>
                </c:pt>
                <c:pt idx="4281">
                  <c:v>54.57</c:v>
                </c:pt>
                <c:pt idx="4282">
                  <c:v>54.58</c:v>
                </c:pt>
                <c:pt idx="4283">
                  <c:v>54.58</c:v>
                </c:pt>
                <c:pt idx="4284">
                  <c:v>54.58</c:v>
                </c:pt>
                <c:pt idx="4285">
                  <c:v>54.58</c:v>
                </c:pt>
                <c:pt idx="4286">
                  <c:v>54.58</c:v>
                </c:pt>
                <c:pt idx="4287">
                  <c:v>54.59</c:v>
                </c:pt>
                <c:pt idx="4288">
                  <c:v>54.59</c:v>
                </c:pt>
                <c:pt idx="4289">
                  <c:v>54.6</c:v>
                </c:pt>
                <c:pt idx="4290">
                  <c:v>54.6</c:v>
                </c:pt>
                <c:pt idx="4291">
                  <c:v>54.61</c:v>
                </c:pt>
                <c:pt idx="4292">
                  <c:v>54.61</c:v>
                </c:pt>
                <c:pt idx="4293">
                  <c:v>54.61</c:v>
                </c:pt>
                <c:pt idx="4294">
                  <c:v>54.61</c:v>
                </c:pt>
                <c:pt idx="4295">
                  <c:v>54.62</c:v>
                </c:pt>
                <c:pt idx="4296">
                  <c:v>54.62</c:v>
                </c:pt>
                <c:pt idx="4297">
                  <c:v>54.63</c:v>
                </c:pt>
                <c:pt idx="4298">
                  <c:v>54.63</c:v>
                </c:pt>
                <c:pt idx="4299">
                  <c:v>54.63</c:v>
                </c:pt>
                <c:pt idx="4300">
                  <c:v>54.63</c:v>
                </c:pt>
                <c:pt idx="4301">
                  <c:v>54.63</c:v>
                </c:pt>
                <c:pt idx="4302">
                  <c:v>54.63</c:v>
                </c:pt>
                <c:pt idx="4303">
                  <c:v>54.63</c:v>
                </c:pt>
                <c:pt idx="4304">
                  <c:v>54.63</c:v>
                </c:pt>
                <c:pt idx="4305">
                  <c:v>54.63</c:v>
                </c:pt>
                <c:pt idx="4306">
                  <c:v>54.63</c:v>
                </c:pt>
                <c:pt idx="4307">
                  <c:v>54.63</c:v>
                </c:pt>
                <c:pt idx="4308">
                  <c:v>54.63</c:v>
                </c:pt>
                <c:pt idx="4309">
                  <c:v>54.63</c:v>
                </c:pt>
                <c:pt idx="4310">
                  <c:v>54.63</c:v>
                </c:pt>
                <c:pt idx="4311">
                  <c:v>54.63</c:v>
                </c:pt>
                <c:pt idx="4312">
                  <c:v>54.63</c:v>
                </c:pt>
                <c:pt idx="4313">
                  <c:v>54.63</c:v>
                </c:pt>
                <c:pt idx="4314">
                  <c:v>54.63</c:v>
                </c:pt>
                <c:pt idx="4315">
                  <c:v>54.63</c:v>
                </c:pt>
                <c:pt idx="4316">
                  <c:v>54.63</c:v>
                </c:pt>
                <c:pt idx="4317">
                  <c:v>54.63</c:v>
                </c:pt>
                <c:pt idx="4318">
                  <c:v>54.63</c:v>
                </c:pt>
                <c:pt idx="4319">
                  <c:v>54.63</c:v>
                </c:pt>
                <c:pt idx="4320">
                  <c:v>54.63</c:v>
                </c:pt>
                <c:pt idx="4321">
                  <c:v>54.63</c:v>
                </c:pt>
                <c:pt idx="4322">
                  <c:v>54.63</c:v>
                </c:pt>
                <c:pt idx="4323">
                  <c:v>54.63</c:v>
                </c:pt>
                <c:pt idx="4324">
                  <c:v>54.63</c:v>
                </c:pt>
                <c:pt idx="4325">
                  <c:v>54.62</c:v>
                </c:pt>
                <c:pt idx="4326">
                  <c:v>54.62</c:v>
                </c:pt>
                <c:pt idx="4327">
                  <c:v>54.62</c:v>
                </c:pt>
                <c:pt idx="4328">
                  <c:v>54.62</c:v>
                </c:pt>
                <c:pt idx="4329">
                  <c:v>54.61</c:v>
                </c:pt>
                <c:pt idx="4330">
                  <c:v>54.61</c:v>
                </c:pt>
                <c:pt idx="4331">
                  <c:v>54.61</c:v>
                </c:pt>
                <c:pt idx="4332">
                  <c:v>54.6</c:v>
                </c:pt>
                <c:pt idx="4333">
                  <c:v>54.59</c:v>
                </c:pt>
                <c:pt idx="4334">
                  <c:v>54.58</c:v>
                </c:pt>
                <c:pt idx="4335">
                  <c:v>54.57</c:v>
                </c:pt>
                <c:pt idx="4336">
                  <c:v>54.56</c:v>
                </c:pt>
                <c:pt idx="4337">
                  <c:v>54.54</c:v>
                </c:pt>
                <c:pt idx="4338">
                  <c:v>54.53</c:v>
                </c:pt>
                <c:pt idx="4339">
                  <c:v>54.52</c:v>
                </c:pt>
                <c:pt idx="4340">
                  <c:v>54.51</c:v>
                </c:pt>
                <c:pt idx="4341">
                  <c:v>54.5</c:v>
                </c:pt>
                <c:pt idx="4342">
                  <c:v>54.49</c:v>
                </c:pt>
                <c:pt idx="4343">
                  <c:v>54.49</c:v>
                </c:pt>
                <c:pt idx="4344">
                  <c:v>54.48</c:v>
                </c:pt>
                <c:pt idx="4345">
                  <c:v>54.47</c:v>
                </c:pt>
                <c:pt idx="4346">
                  <c:v>54.47</c:v>
                </c:pt>
                <c:pt idx="4347">
                  <c:v>54.46</c:v>
                </c:pt>
                <c:pt idx="4348">
                  <c:v>54.46</c:v>
                </c:pt>
                <c:pt idx="4349">
                  <c:v>54.45</c:v>
                </c:pt>
                <c:pt idx="4350">
                  <c:v>54.44</c:v>
                </c:pt>
                <c:pt idx="4351">
                  <c:v>54.42</c:v>
                </c:pt>
                <c:pt idx="4352">
                  <c:v>54.41</c:v>
                </c:pt>
                <c:pt idx="4353">
                  <c:v>54.4</c:v>
                </c:pt>
                <c:pt idx="4354">
                  <c:v>54.39</c:v>
                </c:pt>
                <c:pt idx="4355">
                  <c:v>54.39</c:v>
                </c:pt>
                <c:pt idx="4356">
                  <c:v>54.38</c:v>
                </c:pt>
                <c:pt idx="4357">
                  <c:v>54.37</c:v>
                </c:pt>
                <c:pt idx="4358">
                  <c:v>54.37</c:v>
                </c:pt>
                <c:pt idx="4359">
                  <c:v>54.36</c:v>
                </c:pt>
                <c:pt idx="4360">
                  <c:v>54.36</c:v>
                </c:pt>
                <c:pt idx="4361">
                  <c:v>54.36</c:v>
                </c:pt>
                <c:pt idx="4362">
                  <c:v>54.35</c:v>
                </c:pt>
                <c:pt idx="4363">
                  <c:v>54.36</c:v>
                </c:pt>
                <c:pt idx="4364">
                  <c:v>54.36</c:v>
                </c:pt>
                <c:pt idx="4365">
                  <c:v>54.36</c:v>
                </c:pt>
                <c:pt idx="4366">
                  <c:v>54.36</c:v>
                </c:pt>
                <c:pt idx="4367">
                  <c:v>54.36</c:v>
                </c:pt>
                <c:pt idx="4368">
                  <c:v>54.36</c:v>
                </c:pt>
                <c:pt idx="4369">
                  <c:v>54.36</c:v>
                </c:pt>
                <c:pt idx="4370">
                  <c:v>54.36</c:v>
                </c:pt>
                <c:pt idx="4371">
                  <c:v>54.36</c:v>
                </c:pt>
                <c:pt idx="4372">
                  <c:v>54.37</c:v>
                </c:pt>
                <c:pt idx="4373">
                  <c:v>54.37</c:v>
                </c:pt>
                <c:pt idx="4374">
                  <c:v>54.37</c:v>
                </c:pt>
                <c:pt idx="4375">
                  <c:v>54.38</c:v>
                </c:pt>
                <c:pt idx="4376">
                  <c:v>54.38</c:v>
                </c:pt>
                <c:pt idx="4377">
                  <c:v>54.38</c:v>
                </c:pt>
                <c:pt idx="4378">
                  <c:v>54.39</c:v>
                </c:pt>
                <c:pt idx="4379">
                  <c:v>54.39</c:v>
                </c:pt>
                <c:pt idx="4380">
                  <c:v>54.39</c:v>
                </c:pt>
                <c:pt idx="4381">
                  <c:v>54.4</c:v>
                </c:pt>
                <c:pt idx="4382">
                  <c:v>54.4</c:v>
                </c:pt>
                <c:pt idx="4383">
                  <c:v>54.4</c:v>
                </c:pt>
                <c:pt idx="4384">
                  <c:v>54.41</c:v>
                </c:pt>
                <c:pt idx="4385">
                  <c:v>54.41</c:v>
                </c:pt>
                <c:pt idx="4386">
                  <c:v>54.42</c:v>
                </c:pt>
                <c:pt idx="4387">
                  <c:v>54.43</c:v>
                </c:pt>
                <c:pt idx="4388">
                  <c:v>54.44</c:v>
                </c:pt>
                <c:pt idx="4389">
                  <c:v>54.45</c:v>
                </c:pt>
                <c:pt idx="4390">
                  <c:v>54.46</c:v>
                </c:pt>
                <c:pt idx="4391">
                  <c:v>54.47</c:v>
                </c:pt>
                <c:pt idx="4392">
                  <c:v>54.47</c:v>
                </c:pt>
                <c:pt idx="4393">
                  <c:v>54.49</c:v>
                </c:pt>
                <c:pt idx="4394">
                  <c:v>54.5</c:v>
                </c:pt>
                <c:pt idx="4395">
                  <c:v>54.51</c:v>
                </c:pt>
                <c:pt idx="4396">
                  <c:v>54.52</c:v>
                </c:pt>
                <c:pt idx="4397">
                  <c:v>54.53</c:v>
                </c:pt>
                <c:pt idx="4398">
                  <c:v>54.54</c:v>
                </c:pt>
                <c:pt idx="4399">
                  <c:v>54.55</c:v>
                </c:pt>
                <c:pt idx="4400">
                  <c:v>54.56</c:v>
                </c:pt>
                <c:pt idx="4401">
                  <c:v>54.57</c:v>
                </c:pt>
                <c:pt idx="4402">
                  <c:v>54.58</c:v>
                </c:pt>
                <c:pt idx="4403">
                  <c:v>54.59</c:v>
                </c:pt>
                <c:pt idx="4404">
                  <c:v>54.6</c:v>
                </c:pt>
                <c:pt idx="4405">
                  <c:v>54.61</c:v>
                </c:pt>
                <c:pt idx="4406">
                  <c:v>54.61</c:v>
                </c:pt>
                <c:pt idx="4407">
                  <c:v>54.62</c:v>
                </c:pt>
                <c:pt idx="4408">
                  <c:v>54.63</c:v>
                </c:pt>
                <c:pt idx="4409">
                  <c:v>54.63</c:v>
                </c:pt>
                <c:pt idx="4410">
                  <c:v>54.63</c:v>
                </c:pt>
                <c:pt idx="4411">
                  <c:v>54.63</c:v>
                </c:pt>
                <c:pt idx="4412">
                  <c:v>54.63</c:v>
                </c:pt>
                <c:pt idx="4413">
                  <c:v>54.63</c:v>
                </c:pt>
                <c:pt idx="4414">
                  <c:v>54.63</c:v>
                </c:pt>
                <c:pt idx="4415">
                  <c:v>54.63</c:v>
                </c:pt>
                <c:pt idx="4416">
                  <c:v>54.63</c:v>
                </c:pt>
                <c:pt idx="4417">
                  <c:v>54.63</c:v>
                </c:pt>
                <c:pt idx="4418">
                  <c:v>54.63</c:v>
                </c:pt>
                <c:pt idx="4419">
                  <c:v>54.63</c:v>
                </c:pt>
                <c:pt idx="4420">
                  <c:v>54.63</c:v>
                </c:pt>
                <c:pt idx="4421">
                  <c:v>54.63</c:v>
                </c:pt>
                <c:pt idx="4422">
                  <c:v>54.63</c:v>
                </c:pt>
                <c:pt idx="4423">
                  <c:v>54.63</c:v>
                </c:pt>
                <c:pt idx="4424">
                  <c:v>54.63</c:v>
                </c:pt>
                <c:pt idx="4425">
                  <c:v>54.63</c:v>
                </c:pt>
                <c:pt idx="4426">
                  <c:v>54.63</c:v>
                </c:pt>
                <c:pt idx="4427">
                  <c:v>54.63</c:v>
                </c:pt>
                <c:pt idx="4428">
                  <c:v>54.63</c:v>
                </c:pt>
                <c:pt idx="4429">
                  <c:v>54.63</c:v>
                </c:pt>
                <c:pt idx="4430">
                  <c:v>54.63</c:v>
                </c:pt>
                <c:pt idx="4431">
                  <c:v>54.63</c:v>
                </c:pt>
                <c:pt idx="4432">
                  <c:v>54.63</c:v>
                </c:pt>
                <c:pt idx="4433">
                  <c:v>54.63</c:v>
                </c:pt>
                <c:pt idx="4434">
                  <c:v>54.63</c:v>
                </c:pt>
                <c:pt idx="4435">
                  <c:v>54.63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12304"/>
        <c:axId val="289615048"/>
      </c:scatterChart>
      <c:valAx>
        <c:axId val="28961230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5048"/>
        <c:crosses val="autoZero"/>
        <c:crossBetween val="midCat"/>
      </c:valAx>
      <c:valAx>
        <c:axId val="289615048"/>
        <c:scaling>
          <c:orientation val="minMax"/>
          <c:max val="56"/>
          <c:min val="5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23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'2015_10_26-15_17_45'!$B$1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'2015_10_26-15_17_45'!$A$2:$A$3596</c:f>
              <c:numCache>
                <c:formatCode>mm:ss.0</c:formatCode>
                <c:ptCount val="3595"/>
                <c:pt idx="0">
                  <c:v>0.63746531249999994</c:v>
                </c:pt>
                <c:pt idx="1">
                  <c:v>0.63747037037037035</c:v>
                </c:pt>
                <c:pt idx="2">
                  <c:v>0.63747634259259256</c:v>
                </c:pt>
                <c:pt idx="3">
                  <c:v>0.63748231481481488</c:v>
                </c:pt>
                <c:pt idx="4">
                  <c:v>0.63748858796296293</c:v>
                </c:pt>
                <c:pt idx="5">
                  <c:v>0.63749365740740738</c:v>
                </c:pt>
                <c:pt idx="6">
                  <c:v>0.63749962962962969</c:v>
                </c:pt>
                <c:pt idx="7">
                  <c:v>0.6375059490740741</c:v>
                </c:pt>
                <c:pt idx="8">
                  <c:v>0.63751101851851855</c:v>
                </c:pt>
                <c:pt idx="9">
                  <c:v>0.63751680555555557</c:v>
                </c:pt>
                <c:pt idx="10">
                  <c:v>0.63752259259259259</c:v>
                </c:pt>
                <c:pt idx="11">
                  <c:v>0.6375283796296296</c:v>
                </c:pt>
                <c:pt idx="12">
                  <c:v>0.63753416666666662</c:v>
                </c:pt>
                <c:pt idx="13">
                  <c:v>0.63753995370370375</c:v>
                </c:pt>
                <c:pt idx="14">
                  <c:v>0.63754574074074077</c:v>
                </c:pt>
                <c:pt idx="15">
                  <c:v>0.63755134259259261</c:v>
                </c:pt>
                <c:pt idx="16">
                  <c:v>0.63755714120370366</c:v>
                </c:pt>
                <c:pt idx="17">
                  <c:v>0.63756292824074079</c:v>
                </c:pt>
                <c:pt idx="18">
                  <c:v>0.63756870370370378</c:v>
                </c:pt>
                <c:pt idx="19">
                  <c:v>0.63757431712962964</c:v>
                </c:pt>
                <c:pt idx="20">
                  <c:v>0.63758010416666666</c:v>
                </c:pt>
                <c:pt idx="21">
                  <c:v>0.63758586805555562</c:v>
                </c:pt>
                <c:pt idx="22">
                  <c:v>0.63759165509259252</c:v>
                </c:pt>
                <c:pt idx="23">
                  <c:v>0.63759708333333331</c:v>
                </c:pt>
                <c:pt idx="24">
                  <c:v>0.63760268518518515</c:v>
                </c:pt>
                <c:pt idx="25">
                  <c:v>0.63760865740740746</c:v>
                </c:pt>
                <c:pt idx="26">
                  <c:v>0.63761462962962956</c:v>
                </c:pt>
                <c:pt idx="27">
                  <c:v>0.63762008101851853</c:v>
                </c:pt>
                <c:pt idx="28">
                  <c:v>0.63762622685185188</c:v>
                </c:pt>
                <c:pt idx="29">
                  <c:v>0.63763237268518524</c:v>
                </c:pt>
                <c:pt idx="30">
                  <c:v>0.63763815972222215</c:v>
                </c:pt>
                <c:pt idx="31">
                  <c:v>0.63764394675925928</c:v>
                </c:pt>
                <c:pt idx="32">
                  <c:v>0.63765009259259264</c:v>
                </c:pt>
                <c:pt idx="33">
                  <c:v>0.63765606481481485</c:v>
                </c:pt>
                <c:pt idx="34">
                  <c:v>0.63766202546296291</c:v>
                </c:pt>
                <c:pt idx="35">
                  <c:v>0.63766709490740736</c:v>
                </c:pt>
                <c:pt idx="36">
                  <c:v>0.63767334490740735</c:v>
                </c:pt>
                <c:pt idx="37">
                  <c:v>0.63767950231481485</c:v>
                </c:pt>
                <c:pt idx="38">
                  <c:v>0.63768464120370372</c:v>
                </c:pt>
                <c:pt idx="39">
                  <c:v>0.63769042824074074</c:v>
                </c:pt>
                <c:pt idx="40">
                  <c:v>0.63769621527777776</c:v>
                </c:pt>
                <c:pt idx="41">
                  <c:v>0.63770200231481489</c:v>
                </c:pt>
                <c:pt idx="42">
                  <c:v>0.63770755787037037</c:v>
                </c:pt>
                <c:pt idx="43">
                  <c:v>0.6377131597222222</c:v>
                </c:pt>
                <c:pt idx="44">
                  <c:v>0.63771894675925933</c:v>
                </c:pt>
                <c:pt idx="45">
                  <c:v>0.63772473379629624</c:v>
                </c:pt>
                <c:pt idx="46">
                  <c:v>0.63773052083333337</c:v>
                </c:pt>
                <c:pt idx="47">
                  <c:v>0.63773630787037039</c:v>
                </c:pt>
                <c:pt idx="48">
                  <c:v>0.63774210648148155</c:v>
                </c:pt>
                <c:pt idx="49">
                  <c:v>0.63774789351851846</c:v>
                </c:pt>
                <c:pt idx="50">
                  <c:v>0.63775385416666663</c:v>
                </c:pt>
                <c:pt idx="51">
                  <c:v>0.63775964120370376</c:v>
                </c:pt>
                <c:pt idx="52">
                  <c:v>0.63776542824074067</c:v>
                </c:pt>
                <c:pt idx="53">
                  <c:v>0.63777140046296299</c:v>
                </c:pt>
                <c:pt idx="54">
                  <c:v>0.63777707175925924</c:v>
                </c:pt>
                <c:pt idx="55">
                  <c:v>0.63778285879629626</c:v>
                </c:pt>
                <c:pt idx="56">
                  <c:v>0.63778864583333339</c:v>
                </c:pt>
                <c:pt idx="57">
                  <c:v>0.6377944328703703</c:v>
                </c:pt>
                <c:pt idx="58">
                  <c:v>0.63780021990740743</c:v>
                </c:pt>
                <c:pt idx="59">
                  <c:v>0.63780600694444445</c:v>
                </c:pt>
                <c:pt idx="60">
                  <c:v>0.63781179398148147</c:v>
                </c:pt>
                <c:pt idx="61">
                  <c:v>0.63781758101851849</c:v>
                </c:pt>
                <c:pt idx="62">
                  <c:v>0.63782347222222224</c:v>
                </c:pt>
                <c:pt idx="63">
                  <c:v>0.63782925925925926</c:v>
                </c:pt>
                <c:pt idx="64">
                  <c:v>0.63783504629629628</c:v>
                </c:pt>
                <c:pt idx="65">
                  <c:v>0.6378408333333333</c:v>
                </c:pt>
                <c:pt idx="66">
                  <c:v>0.63784662037037043</c:v>
                </c:pt>
                <c:pt idx="67">
                  <c:v>0.63785258101851849</c:v>
                </c:pt>
                <c:pt idx="68">
                  <c:v>0.63785873842592589</c:v>
                </c:pt>
                <c:pt idx="69">
                  <c:v>0.63786434027777783</c:v>
                </c:pt>
                <c:pt idx="70">
                  <c:v>0.63787031250000004</c:v>
                </c:pt>
                <c:pt idx="71">
                  <c:v>0.6378762731481481</c:v>
                </c:pt>
                <c:pt idx="72">
                  <c:v>0.63788152777777773</c:v>
                </c:pt>
                <c:pt idx="73">
                  <c:v>0.63788731481481487</c:v>
                </c:pt>
                <c:pt idx="74">
                  <c:v>0.63789327546296293</c:v>
                </c:pt>
                <c:pt idx="75">
                  <c:v>0.63789906249999995</c:v>
                </c:pt>
                <c:pt idx="76">
                  <c:v>0.63790503472222226</c:v>
                </c:pt>
                <c:pt idx="77">
                  <c:v>0.63791100694444447</c:v>
                </c:pt>
                <c:pt idx="78">
                  <c:v>0.63791606481481489</c:v>
                </c:pt>
                <c:pt idx="79">
                  <c:v>0.6379218518518518</c:v>
                </c:pt>
                <c:pt idx="80">
                  <c:v>0.63792745370370374</c:v>
                </c:pt>
                <c:pt idx="81">
                  <c:v>0.63793306712962961</c:v>
                </c:pt>
                <c:pt idx="82">
                  <c:v>0.63793885416666674</c:v>
                </c:pt>
                <c:pt idx="83">
                  <c:v>0.63794431712962962</c:v>
                </c:pt>
                <c:pt idx="84">
                  <c:v>0.63795061342592596</c:v>
                </c:pt>
                <c:pt idx="85">
                  <c:v>0.63795640046296298</c:v>
                </c:pt>
                <c:pt idx="86">
                  <c:v>0.6379621875</c:v>
                </c:pt>
                <c:pt idx="87">
                  <c:v>0.63796815972222221</c:v>
                </c:pt>
                <c:pt idx="88">
                  <c:v>0.63797394675925923</c:v>
                </c:pt>
                <c:pt idx="89">
                  <c:v>0.6379799074074074</c:v>
                </c:pt>
                <c:pt idx="90">
                  <c:v>0.63798569444444442</c:v>
                </c:pt>
                <c:pt idx="91">
                  <c:v>0.63799148148148144</c:v>
                </c:pt>
                <c:pt idx="92">
                  <c:v>0.6379972800925926</c:v>
                </c:pt>
                <c:pt idx="93">
                  <c:v>0.63800336805555558</c:v>
                </c:pt>
                <c:pt idx="94">
                  <c:v>0.63800915509259259</c:v>
                </c:pt>
                <c:pt idx="95">
                  <c:v>0.63801494212962961</c:v>
                </c:pt>
                <c:pt idx="96">
                  <c:v>0.63802072916666663</c:v>
                </c:pt>
                <c:pt idx="97">
                  <c:v>0.6380256134259259</c:v>
                </c:pt>
                <c:pt idx="98">
                  <c:v>0.63803140046296292</c:v>
                </c:pt>
                <c:pt idx="99">
                  <c:v>0.63803718750000005</c:v>
                </c:pt>
                <c:pt idx="100">
                  <c:v>0.63804297453703707</c:v>
                </c:pt>
                <c:pt idx="101">
                  <c:v>0.63804893518518513</c:v>
                </c:pt>
                <c:pt idx="102">
                  <c:v>0.63805473379629629</c:v>
                </c:pt>
                <c:pt idx="103">
                  <c:v>0.6380603587962963</c:v>
                </c:pt>
                <c:pt idx="104">
                  <c:v>0.63806614583333332</c:v>
                </c:pt>
                <c:pt idx="105">
                  <c:v>0.63807174768518515</c:v>
                </c:pt>
                <c:pt idx="106">
                  <c:v>0.63807790509259255</c:v>
                </c:pt>
                <c:pt idx="107">
                  <c:v>0.63808368055555553</c:v>
                </c:pt>
                <c:pt idx="108">
                  <c:v>0.63808944444444438</c:v>
                </c:pt>
                <c:pt idx="109">
                  <c:v>0.63809523148148151</c:v>
                </c:pt>
                <c:pt idx="110">
                  <c:v>0.63810137731481487</c:v>
                </c:pt>
                <c:pt idx="111">
                  <c:v>0.63810752314814811</c:v>
                </c:pt>
                <c:pt idx="112">
                  <c:v>0.63811331018518513</c:v>
                </c:pt>
                <c:pt idx="113">
                  <c:v>0.63811928240740745</c:v>
                </c:pt>
                <c:pt idx="114">
                  <c:v>0.63812452546296294</c:v>
                </c:pt>
                <c:pt idx="115">
                  <c:v>0.63813012731481489</c:v>
                </c:pt>
                <c:pt idx="116">
                  <c:v>0.63813628472222217</c:v>
                </c:pt>
                <c:pt idx="117">
                  <c:v>0.63814243055555553</c:v>
                </c:pt>
                <c:pt idx="118">
                  <c:v>0.63814767361111113</c:v>
                </c:pt>
                <c:pt idx="119">
                  <c:v>0.63815346064814815</c:v>
                </c:pt>
                <c:pt idx="120">
                  <c:v>0.63815924768518517</c:v>
                </c:pt>
                <c:pt idx="121">
                  <c:v>0.63816503472222219</c:v>
                </c:pt>
                <c:pt idx="122">
                  <c:v>0.63817082175925932</c:v>
                </c:pt>
                <c:pt idx="123">
                  <c:v>0.63817660879629623</c:v>
                </c:pt>
                <c:pt idx="124">
                  <c:v>0.63818258101851855</c:v>
                </c:pt>
                <c:pt idx="125">
                  <c:v>0.63818846064814816</c:v>
                </c:pt>
                <c:pt idx="126">
                  <c:v>0.63819443287037037</c:v>
                </c:pt>
                <c:pt idx="127">
                  <c:v>0.63819967592592597</c:v>
                </c:pt>
                <c:pt idx="128">
                  <c:v>0.63820600694444451</c:v>
                </c:pt>
                <c:pt idx="129">
                  <c:v>0.63821212962962959</c:v>
                </c:pt>
                <c:pt idx="130">
                  <c:v>0.6382171875</c:v>
                </c:pt>
                <c:pt idx="131">
                  <c:v>0.63822315972222221</c:v>
                </c:pt>
                <c:pt idx="132">
                  <c:v>0.63822894675925923</c:v>
                </c:pt>
                <c:pt idx="133">
                  <c:v>0.63823432870370367</c:v>
                </c:pt>
                <c:pt idx="134">
                  <c:v>0.6382401157407408</c:v>
                </c:pt>
                <c:pt idx="135">
                  <c:v>0.63824608796296289</c:v>
                </c:pt>
                <c:pt idx="136">
                  <c:v>0.63825187500000002</c:v>
                </c:pt>
                <c:pt idx="137">
                  <c:v>0.63825820601851857</c:v>
                </c:pt>
                <c:pt idx="138">
                  <c:v>0.63826379629629626</c:v>
                </c:pt>
                <c:pt idx="139">
                  <c:v>0.63826958333333328</c:v>
                </c:pt>
                <c:pt idx="140">
                  <c:v>0.63827591435185183</c:v>
                </c:pt>
                <c:pt idx="141">
                  <c:v>0.63828115740740743</c:v>
                </c:pt>
                <c:pt idx="142">
                  <c:v>0.63828712962962963</c:v>
                </c:pt>
                <c:pt idx="143">
                  <c:v>0.63829237268518513</c:v>
                </c:pt>
                <c:pt idx="144">
                  <c:v>0.63829815972222226</c:v>
                </c:pt>
                <c:pt idx="145">
                  <c:v>0.63830394675925928</c:v>
                </c:pt>
                <c:pt idx="146">
                  <c:v>0.63830991898148148</c:v>
                </c:pt>
                <c:pt idx="147">
                  <c:v>0.63831606481481484</c:v>
                </c:pt>
                <c:pt idx="148">
                  <c:v>0.63832113425925929</c:v>
                </c:pt>
                <c:pt idx="149">
                  <c:v>0.63832692129629631</c:v>
                </c:pt>
                <c:pt idx="150">
                  <c:v>0.63833270833333333</c:v>
                </c:pt>
                <c:pt idx="151">
                  <c:v>0.63833866898148151</c:v>
                </c:pt>
                <c:pt idx="152">
                  <c:v>0.63834464120370371</c:v>
                </c:pt>
                <c:pt idx="153">
                  <c:v>0.63835061342592592</c:v>
                </c:pt>
                <c:pt idx="154">
                  <c:v>0.63835657407407409</c:v>
                </c:pt>
                <c:pt idx="155">
                  <c:v>0.63836164351851854</c:v>
                </c:pt>
                <c:pt idx="156">
                  <c:v>0.6383677893518519</c:v>
                </c:pt>
                <c:pt idx="157">
                  <c:v>0.63837339120370373</c:v>
                </c:pt>
                <c:pt idx="158">
                  <c:v>0.63837936342592594</c:v>
                </c:pt>
                <c:pt idx="159">
                  <c:v>0.63838515046296296</c:v>
                </c:pt>
                <c:pt idx="160">
                  <c:v>0.63839075231481479</c:v>
                </c:pt>
                <c:pt idx="161">
                  <c:v>0.63839653935185192</c:v>
                </c:pt>
                <c:pt idx="162">
                  <c:v>0.63840248842592595</c:v>
                </c:pt>
                <c:pt idx="163">
                  <c:v>0.63840810185185182</c:v>
                </c:pt>
                <c:pt idx="164">
                  <c:v>0.63841406249999999</c:v>
                </c:pt>
                <c:pt idx="165">
                  <c:v>0.63841984953703701</c:v>
                </c:pt>
                <c:pt idx="166">
                  <c:v>0.63842563657407403</c:v>
                </c:pt>
                <c:pt idx="167">
                  <c:v>0.63843125000000001</c:v>
                </c:pt>
                <c:pt idx="168">
                  <c:v>0.63843703703703703</c:v>
                </c:pt>
                <c:pt idx="169">
                  <c:v>0.63844282407407404</c:v>
                </c:pt>
                <c:pt idx="170">
                  <c:v>0.63844878472222222</c:v>
                </c:pt>
                <c:pt idx="171">
                  <c:v>0.63845424768518522</c:v>
                </c:pt>
                <c:pt idx="172">
                  <c:v>0.63846000000000003</c:v>
                </c:pt>
                <c:pt idx="173">
                  <c:v>0.63846578703703705</c:v>
                </c:pt>
                <c:pt idx="174">
                  <c:v>0.63847175925925925</c:v>
                </c:pt>
                <c:pt idx="175">
                  <c:v>0.63847771990740743</c:v>
                </c:pt>
                <c:pt idx="176">
                  <c:v>0.63848350694444445</c:v>
                </c:pt>
                <c:pt idx="177">
                  <c:v>0.63848958333333339</c:v>
                </c:pt>
                <c:pt idx="178">
                  <c:v>0.63849538194444444</c:v>
                </c:pt>
                <c:pt idx="179">
                  <c:v>0.63850043981481475</c:v>
                </c:pt>
                <c:pt idx="180">
                  <c:v>0.63850605324074072</c:v>
                </c:pt>
                <c:pt idx="181">
                  <c:v>0.6385120138888889</c:v>
                </c:pt>
                <c:pt idx="182">
                  <c:v>0.63851780092592592</c:v>
                </c:pt>
                <c:pt idx="183">
                  <c:v>0.63852340277777775</c:v>
                </c:pt>
                <c:pt idx="184">
                  <c:v>0.63852901620370373</c:v>
                </c:pt>
                <c:pt idx="185">
                  <c:v>0.63853480324074074</c:v>
                </c:pt>
                <c:pt idx="186">
                  <c:v>0.63854059027777776</c:v>
                </c:pt>
                <c:pt idx="187">
                  <c:v>0.63854655092592594</c:v>
                </c:pt>
                <c:pt idx="188">
                  <c:v>0.63855233796296296</c:v>
                </c:pt>
                <c:pt idx="189">
                  <c:v>0.63855831018518516</c:v>
                </c:pt>
                <c:pt idx="190">
                  <c:v>0.63856464120370371</c:v>
                </c:pt>
                <c:pt idx="191">
                  <c:v>0.63857061342592591</c:v>
                </c:pt>
                <c:pt idx="192">
                  <c:v>0.63857603009259256</c:v>
                </c:pt>
                <c:pt idx="193">
                  <c:v>0.63858218750000006</c:v>
                </c:pt>
                <c:pt idx="194">
                  <c:v>0.63858746527777777</c:v>
                </c:pt>
                <c:pt idx="195">
                  <c:v>0.63859343749999997</c:v>
                </c:pt>
                <c:pt idx="196">
                  <c:v>0.63859939814814815</c:v>
                </c:pt>
                <c:pt idx="197">
                  <c:v>0.63860572916666669</c:v>
                </c:pt>
                <c:pt idx="198">
                  <c:v>0.63861098379629633</c:v>
                </c:pt>
                <c:pt idx="199">
                  <c:v>0.63861712962962958</c:v>
                </c:pt>
                <c:pt idx="200">
                  <c:v>0.63862273148148152</c:v>
                </c:pt>
                <c:pt idx="201">
                  <c:v>0.63862870370370373</c:v>
                </c:pt>
                <c:pt idx="202">
                  <c:v>0.63863376157407414</c:v>
                </c:pt>
                <c:pt idx="203">
                  <c:v>0.63863937500000001</c:v>
                </c:pt>
                <c:pt idx="204">
                  <c:v>0.63864533564814818</c:v>
                </c:pt>
                <c:pt idx="205">
                  <c:v>0.63865130787037039</c:v>
                </c:pt>
                <c:pt idx="206">
                  <c:v>0.63865728009259259</c:v>
                </c:pt>
                <c:pt idx="207">
                  <c:v>0.63866306712962961</c:v>
                </c:pt>
                <c:pt idx="208">
                  <c:v>0.63866921296296297</c:v>
                </c:pt>
                <c:pt idx="209">
                  <c:v>0.63867464120370376</c:v>
                </c:pt>
                <c:pt idx="210">
                  <c:v>0.63868061342592586</c:v>
                </c:pt>
                <c:pt idx="211">
                  <c:v>0.63868567129629628</c:v>
                </c:pt>
                <c:pt idx="212">
                  <c:v>0.63869101851851851</c:v>
                </c:pt>
                <c:pt idx="213">
                  <c:v>0.63869662037037034</c:v>
                </c:pt>
                <c:pt idx="214">
                  <c:v>0.63870204861111113</c:v>
                </c:pt>
                <c:pt idx="215">
                  <c:v>0.63870783564814815</c:v>
                </c:pt>
                <c:pt idx="216">
                  <c:v>0.6387146759259259</c:v>
                </c:pt>
                <c:pt idx="217">
                  <c:v>0.63872063657407407</c:v>
                </c:pt>
                <c:pt idx="218">
                  <c:v>0.63872679398148147</c:v>
                </c:pt>
                <c:pt idx="219">
                  <c:v>0.63873299768518521</c:v>
                </c:pt>
                <c:pt idx="220">
                  <c:v>0.63873788194444447</c:v>
                </c:pt>
                <c:pt idx="221">
                  <c:v>0.63874384259259254</c:v>
                </c:pt>
                <c:pt idx="222">
                  <c:v>0.63874981481481485</c:v>
                </c:pt>
                <c:pt idx="223">
                  <c:v>0.63875560185185187</c:v>
                </c:pt>
                <c:pt idx="224">
                  <c:v>0.63876084490740748</c:v>
                </c:pt>
                <c:pt idx="225">
                  <c:v>0.63876699074074073</c:v>
                </c:pt>
                <c:pt idx="226">
                  <c:v>0.63877278935185189</c:v>
                </c:pt>
                <c:pt idx="227">
                  <c:v>0.63877856481481488</c:v>
                </c:pt>
                <c:pt idx="228">
                  <c:v>0.63878435185185178</c:v>
                </c:pt>
                <c:pt idx="229">
                  <c:v>0.63879050925925929</c:v>
                </c:pt>
                <c:pt idx="230">
                  <c:v>0.63879575231481478</c:v>
                </c:pt>
                <c:pt idx="231">
                  <c:v>0.63880474537037035</c:v>
                </c:pt>
                <c:pt idx="232">
                  <c:v>0.63881053240740737</c:v>
                </c:pt>
                <c:pt idx="233">
                  <c:v>0.63881631944444439</c:v>
                </c:pt>
                <c:pt idx="234">
                  <c:v>0.63882229166666671</c:v>
                </c:pt>
                <c:pt idx="235">
                  <c:v>0.63882826388888891</c:v>
                </c:pt>
                <c:pt idx="236">
                  <c:v>0.63883368055555556</c:v>
                </c:pt>
                <c:pt idx="237">
                  <c:v>0.63884001157407411</c:v>
                </c:pt>
                <c:pt idx="238">
                  <c:v>0.63884615740740747</c:v>
                </c:pt>
                <c:pt idx="239">
                  <c:v>0.63885158564814815</c:v>
                </c:pt>
                <c:pt idx="240">
                  <c:v>0.63885753472222218</c:v>
                </c:pt>
                <c:pt idx="241">
                  <c:v>0.63886291666666672</c:v>
                </c:pt>
                <c:pt idx="242">
                  <c:v>0.63886906249999997</c:v>
                </c:pt>
                <c:pt idx="243">
                  <c:v>0.63887449074074076</c:v>
                </c:pt>
                <c:pt idx="244">
                  <c:v>0.63888046296296297</c:v>
                </c:pt>
                <c:pt idx="245">
                  <c:v>0.6388860648148148</c:v>
                </c:pt>
                <c:pt idx="246">
                  <c:v>0.63889239583333335</c:v>
                </c:pt>
                <c:pt idx="247">
                  <c:v>0.63889799768518518</c:v>
                </c:pt>
                <c:pt idx="248">
                  <c:v>0.63890415509259257</c:v>
                </c:pt>
                <c:pt idx="249">
                  <c:v>0.63890957175925933</c:v>
                </c:pt>
                <c:pt idx="250">
                  <c:v>0.63891554398148143</c:v>
                </c:pt>
                <c:pt idx="251">
                  <c:v>0.63892069444444444</c:v>
                </c:pt>
                <c:pt idx="252">
                  <c:v>0.63892648148148146</c:v>
                </c:pt>
                <c:pt idx="253">
                  <c:v>0.63893245370370366</c:v>
                </c:pt>
                <c:pt idx="254">
                  <c:v>0.63893751157407408</c:v>
                </c:pt>
                <c:pt idx="255">
                  <c:v>0.63894348379629629</c:v>
                </c:pt>
                <c:pt idx="256">
                  <c:v>0.63894945601851849</c:v>
                </c:pt>
                <c:pt idx="257">
                  <c:v>0.63895523148148148</c:v>
                </c:pt>
                <c:pt idx="258">
                  <c:v>0.63896138888888887</c:v>
                </c:pt>
                <c:pt idx="259">
                  <c:v>0.63896717592592589</c:v>
                </c:pt>
                <c:pt idx="260">
                  <c:v>0.63897313657407406</c:v>
                </c:pt>
                <c:pt idx="261">
                  <c:v>0.63897856481481485</c:v>
                </c:pt>
                <c:pt idx="262">
                  <c:v>0.63898435185185187</c:v>
                </c:pt>
                <c:pt idx="263">
                  <c:v>0.63899032407407408</c:v>
                </c:pt>
                <c:pt idx="264">
                  <c:v>0.6389961111111111</c:v>
                </c:pt>
                <c:pt idx="265">
                  <c:v>0.63900207175925927</c:v>
                </c:pt>
                <c:pt idx="266">
                  <c:v>0.63900750000000006</c:v>
                </c:pt>
                <c:pt idx="267">
                  <c:v>0.6390138310185185</c:v>
                </c:pt>
                <c:pt idx="268">
                  <c:v>0.6390190740740741</c:v>
                </c:pt>
                <c:pt idx="269">
                  <c:v>0.63902504629629631</c:v>
                </c:pt>
                <c:pt idx="270">
                  <c:v>0.63903083333333333</c:v>
                </c:pt>
                <c:pt idx="271">
                  <c:v>0.63903716435185187</c:v>
                </c:pt>
                <c:pt idx="272">
                  <c:v>0.63904240740740736</c:v>
                </c:pt>
                <c:pt idx="273">
                  <c:v>0.6390481944444445</c:v>
                </c:pt>
                <c:pt idx="274">
                  <c:v>0.63905398148148151</c:v>
                </c:pt>
                <c:pt idx="275">
                  <c:v>0.63906012731481476</c:v>
                </c:pt>
                <c:pt idx="276">
                  <c:v>0.63906537037037037</c:v>
                </c:pt>
                <c:pt idx="277">
                  <c:v>0.63907115740740739</c:v>
                </c:pt>
                <c:pt idx="278">
                  <c:v>0.63907694444444452</c:v>
                </c:pt>
                <c:pt idx="279">
                  <c:v>0.63908291666666661</c:v>
                </c:pt>
                <c:pt idx="280">
                  <c:v>0.63908870370370374</c:v>
                </c:pt>
                <c:pt idx="281">
                  <c:v>0.63909446759259259</c:v>
                </c:pt>
                <c:pt idx="282">
                  <c:v>0.63910062499999998</c:v>
                </c:pt>
                <c:pt idx="283">
                  <c:v>0.63910658564814815</c:v>
                </c:pt>
                <c:pt idx="284">
                  <c:v>0.63911182870370375</c:v>
                </c:pt>
                <c:pt idx="285">
                  <c:v>0.63911798611111115</c:v>
                </c:pt>
                <c:pt idx="286">
                  <c:v>0.63912377314814817</c:v>
                </c:pt>
                <c:pt idx="287">
                  <c:v>0.63912991898148153</c:v>
                </c:pt>
                <c:pt idx="288">
                  <c:v>0.63913480324074079</c:v>
                </c:pt>
                <c:pt idx="289">
                  <c:v>0.63914059027777781</c:v>
                </c:pt>
                <c:pt idx="290">
                  <c:v>0.63914637731481483</c:v>
                </c:pt>
                <c:pt idx="291">
                  <c:v>0.6391520833333334</c:v>
                </c:pt>
                <c:pt idx="292">
                  <c:v>0.63915858796296299</c:v>
                </c:pt>
                <c:pt idx="293">
                  <c:v>0.63916457175925923</c:v>
                </c:pt>
                <c:pt idx="294">
                  <c:v>0.63916962962962964</c:v>
                </c:pt>
                <c:pt idx="295">
                  <c:v>0.63917614583333326</c:v>
                </c:pt>
                <c:pt idx="296">
                  <c:v>0.63918138888888887</c:v>
                </c:pt>
                <c:pt idx="297">
                  <c:v>0.63918717592592589</c:v>
                </c:pt>
                <c:pt idx="298">
                  <c:v>0.63919326388888886</c:v>
                </c:pt>
                <c:pt idx="299">
                  <c:v>0.63919869212962965</c:v>
                </c:pt>
                <c:pt idx="300">
                  <c:v>0.63920483796296301</c:v>
                </c:pt>
                <c:pt idx="301">
                  <c:v>0.63921026620370369</c:v>
                </c:pt>
                <c:pt idx="302">
                  <c:v>0.63921651620370368</c:v>
                </c:pt>
                <c:pt idx="303">
                  <c:v>0.63922194444444447</c:v>
                </c:pt>
                <c:pt idx="304">
                  <c:v>0.63922791666666667</c:v>
                </c:pt>
                <c:pt idx="305">
                  <c:v>0.63923406250000003</c:v>
                </c:pt>
                <c:pt idx="306">
                  <c:v>0.63923966435185187</c:v>
                </c:pt>
                <c:pt idx="307">
                  <c:v>0.63924582175925926</c:v>
                </c:pt>
                <c:pt idx="308">
                  <c:v>0.63925142361111109</c:v>
                </c:pt>
                <c:pt idx="309">
                  <c:v>0.6392573958333333</c:v>
                </c:pt>
                <c:pt idx="310">
                  <c:v>0.6392626388888889</c:v>
                </c:pt>
                <c:pt idx="311">
                  <c:v>0.63926914351851849</c:v>
                </c:pt>
                <c:pt idx="312">
                  <c:v>0.63927457175925928</c:v>
                </c:pt>
                <c:pt idx="313">
                  <c:v>0.63928090277777783</c:v>
                </c:pt>
                <c:pt idx="314">
                  <c:v>0.63928633101851851</c:v>
                </c:pt>
                <c:pt idx="315">
                  <c:v>0.63929247685185187</c:v>
                </c:pt>
                <c:pt idx="316">
                  <c:v>0.63929790509259254</c:v>
                </c:pt>
                <c:pt idx="317">
                  <c:v>0.63930386574074072</c:v>
                </c:pt>
                <c:pt idx="318">
                  <c:v>0.63930912037037035</c:v>
                </c:pt>
                <c:pt idx="319">
                  <c:v>0.63931508101851853</c:v>
                </c:pt>
                <c:pt idx="320">
                  <c:v>0.63932054398148142</c:v>
                </c:pt>
                <c:pt idx="321">
                  <c:v>0.63932670138888892</c:v>
                </c:pt>
                <c:pt idx="322">
                  <c:v>0.63933194444444441</c:v>
                </c:pt>
                <c:pt idx="323">
                  <c:v>0.63933827546296296</c:v>
                </c:pt>
                <c:pt idx="324">
                  <c:v>0.63934351851851845</c:v>
                </c:pt>
                <c:pt idx="325">
                  <c:v>0.63934930555555558</c:v>
                </c:pt>
                <c:pt idx="326">
                  <c:v>0.63935527777777779</c:v>
                </c:pt>
                <c:pt idx="327">
                  <c:v>0.63936052083333339</c:v>
                </c:pt>
                <c:pt idx="328">
                  <c:v>0.63936636574074079</c:v>
                </c:pt>
                <c:pt idx="329">
                  <c:v>0.63937215277777781</c:v>
                </c:pt>
                <c:pt idx="330">
                  <c:v>0.63937812500000002</c:v>
                </c:pt>
                <c:pt idx="331">
                  <c:v>0.63938400462962963</c:v>
                </c:pt>
                <c:pt idx="332">
                  <c:v>0.63938979166666665</c:v>
                </c:pt>
                <c:pt idx="333">
                  <c:v>0.63939593750000001</c:v>
                </c:pt>
                <c:pt idx="334">
                  <c:v>0.63940195601851857</c:v>
                </c:pt>
                <c:pt idx="335">
                  <c:v>0.6394075578703704</c:v>
                </c:pt>
                <c:pt idx="336">
                  <c:v>0.63941353009259261</c:v>
                </c:pt>
                <c:pt idx="337">
                  <c:v>0.6394187731481481</c:v>
                </c:pt>
                <c:pt idx="338">
                  <c:v>0.63942491898148146</c:v>
                </c:pt>
                <c:pt idx="339">
                  <c:v>0.63942998842592591</c:v>
                </c:pt>
                <c:pt idx="340">
                  <c:v>0.63943560185185189</c:v>
                </c:pt>
                <c:pt idx="341">
                  <c:v>0.63944174768518514</c:v>
                </c:pt>
                <c:pt idx="342">
                  <c:v>0.63944785879629629</c:v>
                </c:pt>
                <c:pt idx="343">
                  <c:v>0.63945383101851849</c:v>
                </c:pt>
                <c:pt idx="344">
                  <c:v>0.63945916666666669</c:v>
                </c:pt>
                <c:pt idx="345">
                  <c:v>0.6394651388888889</c:v>
                </c:pt>
                <c:pt idx="346">
                  <c:v>0.63947146990740744</c:v>
                </c:pt>
                <c:pt idx="347">
                  <c:v>0.63947671296296293</c:v>
                </c:pt>
                <c:pt idx="348">
                  <c:v>0.63948268518518525</c:v>
                </c:pt>
                <c:pt idx="349">
                  <c:v>0.63948828703703697</c:v>
                </c:pt>
                <c:pt idx="350">
                  <c:v>0.63949425925925929</c:v>
                </c:pt>
                <c:pt idx="351">
                  <c:v>0.63949986111111112</c:v>
                </c:pt>
                <c:pt idx="352">
                  <c:v>0.63950600694444437</c:v>
                </c:pt>
                <c:pt idx="353">
                  <c:v>0.63951143518518516</c:v>
                </c:pt>
                <c:pt idx="354">
                  <c:v>0.63951759259259255</c:v>
                </c:pt>
                <c:pt idx="355">
                  <c:v>0.63952300925925931</c:v>
                </c:pt>
                <c:pt idx="356">
                  <c:v>0.63952915509259256</c:v>
                </c:pt>
                <c:pt idx="357">
                  <c:v>0.63953458333333335</c:v>
                </c:pt>
                <c:pt idx="358">
                  <c:v>0.63954055555555556</c:v>
                </c:pt>
                <c:pt idx="359">
                  <c:v>0.63954598379629635</c:v>
                </c:pt>
                <c:pt idx="360">
                  <c:v>0.63955195601851855</c:v>
                </c:pt>
                <c:pt idx="361">
                  <c:v>0.6395581018518518</c:v>
                </c:pt>
                <c:pt idx="362">
                  <c:v>0.63956370370370375</c:v>
                </c:pt>
                <c:pt idx="363">
                  <c:v>0.63956967592592595</c:v>
                </c:pt>
                <c:pt idx="364">
                  <c:v>0.63957491898148155</c:v>
                </c:pt>
                <c:pt idx="365">
                  <c:v>0.63958089120370365</c:v>
                </c:pt>
                <c:pt idx="366">
                  <c:v>0.63958721064814816</c:v>
                </c:pt>
                <c:pt idx="367">
                  <c:v>0.63959282407407414</c:v>
                </c:pt>
                <c:pt idx="368">
                  <c:v>0.63959894675925921</c:v>
                </c:pt>
                <c:pt idx="369">
                  <c:v>0.639604375</c:v>
                </c:pt>
                <c:pt idx="370">
                  <c:v>0.63961035879629635</c:v>
                </c:pt>
                <c:pt idx="371">
                  <c:v>0.63961560185185184</c:v>
                </c:pt>
                <c:pt idx="372">
                  <c:v>0.6396217476851852</c:v>
                </c:pt>
                <c:pt idx="373">
                  <c:v>0.63962717592592588</c:v>
                </c:pt>
                <c:pt idx="374">
                  <c:v>0.63963350694444443</c:v>
                </c:pt>
                <c:pt idx="375">
                  <c:v>0.63963892361111108</c:v>
                </c:pt>
                <c:pt idx="376">
                  <c:v>0.63964508101851847</c:v>
                </c:pt>
                <c:pt idx="377">
                  <c:v>0.63965032407407407</c:v>
                </c:pt>
                <c:pt idx="378">
                  <c:v>0.63965646990740743</c:v>
                </c:pt>
                <c:pt idx="379">
                  <c:v>0.63966189814814811</c:v>
                </c:pt>
                <c:pt idx="380">
                  <c:v>0.63966804398148147</c:v>
                </c:pt>
                <c:pt idx="381">
                  <c:v>0.6396736458333333</c:v>
                </c:pt>
                <c:pt idx="382">
                  <c:v>0.63967980324074081</c:v>
                </c:pt>
                <c:pt idx="383">
                  <c:v>0.6396850462962963</c:v>
                </c:pt>
                <c:pt idx="384">
                  <c:v>0.63969113425925928</c:v>
                </c:pt>
                <c:pt idx="385">
                  <c:v>0.63969634259259256</c:v>
                </c:pt>
                <c:pt idx="386">
                  <c:v>0.63970248842592592</c:v>
                </c:pt>
                <c:pt idx="387">
                  <c:v>0.63970864583333331</c:v>
                </c:pt>
                <c:pt idx="388">
                  <c:v>0.63971388888888892</c:v>
                </c:pt>
                <c:pt idx="389">
                  <c:v>0.63971984953703698</c:v>
                </c:pt>
                <c:pt idx="390">
                  <c:v>0.63972582175925929</c:v>
                </c:pt>
                <c:pt idx="391">
                  <c:v>0.6397317939814815</c:v>
                </c:pt>
                <c:pt idx="392">
                  <c:v>0.6397370370370371</c:v>
                </c:pt>
                <c:pt idx="393">
                  <c:v>0.63974336805555554</c:v>
                </c:pt>
                <c:pt idx="394">
                  <c:v>0.63974842592592596</c:v>
                </c:pt>
                <c:pt idx="395">
                  <c:v>0.63975421296296298</c:v>
                </c:pt>
                <c:pt idx="396">
                  <c:v>0.63976054398148141</c:v>
                </c:pt>
                <c:pt idx="397">
                  <c:v>0.63976651620370373</c:v>
                </c:pt>
                <c:pt idx="398">
                  <c:v>0.63977193287037037</c:v>
                </c:pt>
                <c:pt idx="399">
                  <c:v>0.63977791666666672</c:v>
                </c:pt>
                <c:pt idx="400">
                  <c:v>0.63978388888888882</c:v>
                </c:pt>
                <c:pt idx="401">
                  <c:v>0.63978931712962961</c:v>
                </c:pt>
                <c:pt idx="402">
                  <c:v>0.63979527777777778</c:v>
                </c:pt>
                <c:pt idx="403">
                  <c:v>0.63980124999999999</c:v>
                </c:pt>
                <c:pt idx="404">
                  <c:v>0.63980649305555559</c:v>
                </c:pt>
                <c:pt idx="405">
                  <c:v>0.6398124652777778</c:v>
                </c:pt>
                <c:pt idx="406">
                  <c:v>0.63981842592592597</c:v>
                </c:pt>
                <c:pt idx="407">
                  <c:v>0.63982439814814818</c:v>
                </c:pt>
                <c:pt idx="408">
                  <c:v>0.63982964120370367</c:v>
                </c:pt>
                <c:pt idx="409">
                  <c:v>0.63983521990740744</c:v>
                </c:pt>
                <c:pt idx="410">
                  <c:v>0.63984082175925927</c:v>
                </c:pt>
                <c:pt idx="411">
                  <c:v>0.63984685185185186</c:v>
                </c:pt>
                <c:pt idx="412">
                  <c:v>0.63985263888888888</c:v>
                </c:pt>
                <c:pt idx="413">
                  <c:v>0.63985932870370366</c:v>
                </c:pt>
                <c:pt idx="414">
                  <c:v>0.63986438657407407</c:v>
                </c:pt>
                <c:pt idx="415">
                  <c:v>0.63987035879629628</c:v>
                </c:pt>
                <c:pt idx="416">
                  <c:v>0.63987650462962964</c:v>
                </c:pt>
                <c:pt idx="417">
                  <c:v>0.63988229166666666</c:v>
                </c:pt>
                <c:pt idx="418">
                  <c:v>0.63988736111111111</c:v>
                </c:pt>
                <c:pt idx="419">
                  <c:v>0.63989333333333331</c:v>
                </c:pt>
                <c:pt idx="420">
                  <c:v>0.63989929398148149</c:v>
                </c:pt>
                <c:pt idx="421">
                  <c:v>0.63990543981481485</c:v>
                </c:pt>
                <c:pt idx="422">
                  <c:v>0.63991069444444448</c:v>
                </c:pt>
                <c:pt idx="423">
                  <c:v>0.63991665509259266</c:v>
                </c:pt>
                <c:pt idx="424">
                  <c:v>0.63992244212962957</c:v>
                </c:pt>
                <c:pt idx="425">
                  <c:v>0.63992841435185188</c:v>
                </c:pt>
                <c:pt idx="426">
                  <c:v>0.6399342013888889</c:v>
                </c:pt>
                <c:pt idx="427">
                  <c:v>0.63994017361111111</c:v>
                </c:pt>
                <c:pt idx="428">
                  <c:v>0.63994523148148141</c:v>
                </c:pt>
                <c:pt idx="429">
                  <c:v>0.63995083333333336</c:v>
                </c:pt>
                <c:pt idx="430">
                  <c:v>0.63995644675925922</c:v>
                </c:pt>
                <c:pt idx="431">
                  <c:v>0.63996223379629635</c:v>
                </c:pt>
                <c:pt idx="432">
                  <c:v>0.63996856481481479</c:v>
                </c:pt>
                <c:pt idx="433">
                  <c:v>0.63997452546296296</c:v>
                </c:pt>
                <c:pt idx="434">
                  <c:v>0.63998049768518517</c:v>
                </c:pt>
                <c:pt idx="435">
                  <c:v>0.63998682870370371</c:v>
                </c:pt>
                <c:pt idx="436">
                  <c:v>0.63999224537037036</c:v>
                </c:pt>
                <c:pt idx="437">
                  <c:v>0.63999820601851853</c:v>
                </c:pt>
                <c:pt idx="438">
                  <c:v>0.64000346064814817</c:v>
                </c:pt>
                <c:pt idx="439">
                  <c:v>0.64000942129629623</c:v>
                </c:pt>
                <c:pt idx="440">
                  <c:v>0.64001556712962959</c:v>
                </c:pt>
                <c:pt idx="441">
                  <c:v>0.64002082175925923</c:v>
                </c:pt>
                <c:pt idx="442">
                  <c:v>0.64002696759259259</c:v>
                </c:pt>
                <c:pt idx="443">
                  <c:v>0.64003303240740739</c:v>
                </c:pt>
                <c:pt idx="444">
                  <c:v>0.64003811342592598</c:v>
                </c:pt>
                <c:pt idx="445">
                  <c:v>0.64004436342592597</c:v>
                </c:pt>
                <c:pt idx="446">
                  <c:v>0.64004960648148146</c:v>
                </c:pt>
                <c:pt idx="447">
                  <c:v>0.64005539351851859</c:v>
                </c:pt>
                <c:pt idx="448">
                  <c:v>0.64006136574074068</c:v>
                </c:pt>
                <c:pt idx="449">
                  <c:v>0.64006740740740742</c:v>
                </c:pt>
                <c:pt idx="450">
                  <c:v>0.64007324074074068</c:v>
                </c:pt>
                <c:pt idx="451">
                  <c:v>0.64007877314814821</c:v>
                </c:pt>
                <c:pt idx="452">
                  <c:v>0.64008473379629627</c:v>
                </c:pt>
                <c:pt idx="453">
                  <c:v>0.64009089120370366</c:v>
                </c:pt>
                <c:pt idx="454">
                  <c:v>0.64009613425925926</c:v>
                </c:pt>
                <c:pt idx="455">
                  <c:v>0.64010240740740743</c:v>
                </c:pt>
                <c:pt idx="456">
                  <c:v>0.64010747685185188</c:v>
                </c:pt>
                <c:pt idx="457">
                  <c:v>0.64011343750000005</c:v>
                </c:pt>
                <c:pt idx="458">
                  <c:v>0.64011958333333341</c:v>
                </c:pt>
                <c:pt idx="459">
                  <c:v>0.64012483796296293</c:v>
                </c:pt>
                <c:pt idx="460">
                  <c:v>0.64013115740740745</c:v>
                </c:pt>
                <c:pt idx="461">
                  <c:v>0.64013712962962965</c:v>
                </c:pt>
                <c:pt idx="462">
                  <c:v>0.64014237268518526</c:v>
                </c:pt>
                <c:pt idx="463">
                  <c:v>0.64014851851851851</c:v>
                </c:pt>
                <c:pt idx="464">
                  <c:v>0.64015377314814814</c:v>
                </c:pt>
                <c:pt idx="465">
                  <c:v>0.6401599189814815</c:v>
                </c:pt>
                <c:pt idx="466">
                  <c:v>0.64016570601851852</c:v>
                </c:pt>
                <c:pt idx="467">
                  <c:v>0.64017185185185188</c:v>
                </c:pt>
                <c:pt idx="468">
                  <c:v>0.64017728009259256</c:v>
                </c:pt>
                <c:pt idx="469">
                  <c:v>0.64018325231481488</c:v>
                </c:pt>
                <c:pt idx="470">
                  <c:v>0.64018849537037037</c:v>
                </c:pt>
                <c:pt idx="471">
                  <c:v>0.64019443287037037</c:v>
                </c:pt>
                <c:pt idx="472">
                  <c:v>0.64020027777777777</c:v>
                </c:pt>
                <c:pt idx="473">
                  <c:v>0.64020659722222228</c:v>
                </c:pt>
                <c:pt idx="474">
                  <c:v>0.64021202546296296</c:v>
                </c:pt>
                <c:pt idx="475">
                  <c:v>0.64021799768518517</c:v>
                </c:pt>
                <c:pt idx="476">
                  <c:v>0.64022311342592586</c:v>
                </c:pt>
                <c:pt idx="477">
                  <c:v>0.64022890046296299</c:v>
                </c:pt>
                <c:pt idx="478">
                  <c:v>0.6402348726851852</c:v>
                </c:pt>
                <c:pt idx="479">
                  <c:v>0.64024062500000001</c:v>
                </c:pt>
                <c:pt idx="480">
                  <c:v>0.64024659722222221</c:v>
                </c:pt>
                <c:pt idx="481">
                  <c:v>0.64025292824074076</c:v>
                </c:pt>
                <c:pt idx="482">
                  <c:v>0.64025817129629636</c:v>
                </c:pt>
                <c:pt idx="483">
                  <c:v>0.64026413194444443</c:v>
                </c:pt>
                <c:pt idx="484">
                  <c:v>0.64027010416666663</c:v>
                </c:pt>
                <c:pt idx="485">
                  <c:v>0.64027534722222224</c:v>
                </c:pt>
                <c:pt idx="486">
                  <c:v>0.64028150462962963</c:v>
                </c:pt>
                <c:pt idx="487">
                  <c:v>0.64028765046296299</c:v>
                </c:pt>
                <c:pt idx="488">
                  <c:v>0.64029289351851848</c:v>
                </c:pt>
                <c:pt idx="489">
                  <c:v>0.64029922453703703</c:v>
                </c:pt>
                <c:pt idx="490">
                  <c:v>0.64030436342592589</c:v>
                </c:pt>
                <c:pt idx="491">
                  <c:v>0.64031050925925925</c:v>
                </c:pt>
                <c:pt idx="492">
                  <c:v>0.64031612268518512</c:v>
                </c:pt>
                <c:pt idx="493">
                  <c:v>0.64032226851851848</c:v>
                </c:pt>
                <c:pt idx="494">
                  <c:v>0.64032769675925927</c:v>
                </c:pt>
                <c:pt idx="495">
                  <c:v>0.64033401620370367</c:v>
                </c:pt>
                <c:pt idx="496">
                  <c:v>0.64033908564814812</c:v>
                </c:pt>
                <c:pt idx="497">
                  <c:v>0.64034505787037033</c:v>
                </c:pt>
                <c:pt idx="498">
                  <c:v>0.64035120370370369</c:v>
                </c:pt>
                <c:pt idx="499">
                  <c:v>0.64035663194444448</c:v>
                </c:pt>
                <c:pt idx="500">
                  <c:v>0.64036368055555559</c:v>
                </c:pt>
                <c:pt idx="501">
                  <c:v>0.64036910879629627</c:v>
                </c:pt>
                <c:pt idx="502">
                  <c:v>0.64037525462962963</c:v>
                </c:pt>
                <c:pt idx="503">
                  <c:v>0.64038049768518512</c:v>
                </c:pt>
                <c:pt idx="504">
                  <c:v>0.64038646990740744</c:v>
                </c:pt>
                <c:pt idx="505">
                  <c:v>0.64039171296296293</c:v>
                </c:pt>
                <c:pt idx="506">
                  <c:v>0.64039768518518525</c:v>
                </c:pt>
                <c:pt idx="507">
                  <c:v>0.64040274305555556</c:v>
                </c:pt>
                <c:pt idx="508">
                  <c:v>0.64040871527777776</c:v>
                </c:pt>
                <c:pt idx="509">
                  <c:v>0.64041467592592594</c:v>
                </c:pt>
                <c:pt idx="510">
                  <c:v>0.64041993055555557</c:v>
                </c:pt>
                <c:pt idx="511">
                  <c:v>0.64042571759259259</c:v>
                </c:pt>
                <c:pt idx="512">
                  <c:v>0.64043167824074076</c:v>
                </c:pt>
                <c:pt idx="513">
                  <c:v>0.64043783564814816</c:v>
                </c:pt>
                <c:pt idx="514">
                  <c:v>0.64044289351851857</c:v>
                </c:pt>
                <c:pt idx="515">
                  <c:v>0.64044868055555548</c:v>
                </c:pt>
                <c:pt idx="516">
                  <c:v>0.6404546527777778</c:v>
                </c:pt>
                <c:pt idx="517">
                  <c:v>0.64046061342592597</c:v>
                </c:pt>
                <c:pt idx="518">
                  <c:v>0.64046658564814818</c:v>
                </c:pt>
                <c:pt idx="519">
                  <c:v>0.64047269675925922</c:v>
                </c:pt>
                <c:pt idx="520">
                  <c:v>0.64047884259259258</c:v>
                </c:pt>
                <c:pt idx="521">
                  <c:v>0.64048391203703703</c:v>
                </c:pt>
                <c:pt idx="522">
                  <c:v>0.64048969907407405</c:v>
                </c:pt>
                <c:pt idx="523">
                  <c:v>0.64049548611111107</c:v>
                </c:pt>
                <c:pt idx="524">
                  <c:v>0.6405012731481482</c:v>
                </c:pt>
                <c:pt idx="525">
                  <c:v>0.64050714120370367</c:v>
                </c:pt>
                <c:pt idx="526">
                  <c:v>0.6405129282407408</c:v>
                </c:pt>
                <c:pt idx="527">
                  <c:v>0.64051907407407405</c:v>
                </c:pt>
                <c:pt idx="528">
                  <c:v>0.6405241435185185</c:v>
                </c:pt>
                <c:pt idx="529">
                  <c:v>0.64053061342592599</c:v>
                </c:pt>
                <c:pt idx="530">
                  <c:v>0.64053621527777771</c:v>
                </c:pt>
                <c:pt idx="531">
                  <c:v>0.64054236111111107</c:v>
                </c:pt>
                <c:pt idx="532">
                  <c:v>0.6405481481481482</c:v>
                </c:pt>
                <c:pt idx="533">
                  <c:v>0.64055394675925925</c:v>
                </c:pt>
                <c:pt idx="534">
                  <c:v>0.6405593634259259</c:v>
                </c:pt>
                <c:pt idx="535">
                  <c:v>0.64056497685185187</c:v>
                </c:pt>
                <c:pt idx="536">
                  <c:v>0.64057093750000005</c:v>
                </c:pt>
                <c:pt idx="537">
                  <c:v>0.64057618055555554</c:v>
                </c:pt>
                <c:pt idx="538">
                  <c:v>0.64058215277777775</c:v>
                </c:pt>
                <c:pt idx="539">
                  <c:v>0.64058802083333333</c:v>
                </c:pt>
                <c:pt idx="540">
                  <c:v>0.64059380787037035</c:v>
                </c:pt>
                <c:pt idx="541">
                  <c:v>0.64059976851851852</c:v>
                </c:pt>
                <c:pt idx="542">
                  <c:v>0.6406053819444445</c:v>
                </c:pt>
                <c:pt idx="543">
                  <c:v>0.64061116898148152</c:v>
                </c:pt>
                <c:pt idx="544">
                  <c:v>0.64061714120370372</c:v>
                </c:pt>
                <c:pt idx="545">
                  <c:v>0.64062347222222227</c:v>
                </c:pt>
                <c:pt idx="546">
                  <c:v>0.64062871527777776</c:v>
                </c:pt>
                <c:pt idx="547">
                  <c:v>0.64063437499999998</c:v>
                </c:pt>
                <c:pt idx="548">
                  <c:v>0.64064053240740737</c:v>
                </c:pt>
                <c:pt idx="549">
                  <c:v>0.6406461342592592</c:v>
                </c:pt>
                <c:pt idx="550">
                  <c:v>0.64065210648148152</c:v>
                </c:pt>
                <c:pt idx="551">
                  <c:v>0.64065734953703701</c:v>
                </c:pt>
                <c:pt idx="552">
                  <c:v>0.64066349537037037</c:v>
                </c:pt>
                <c:pt idx="553">
                  <c:v>0.64066964120370373</c:v>
                </c:pt>
                <c:pt idx="554">
                  <c:v>0.64067506944444441</c:v>
                </c:pt>
                <c:pt idx="555">
                  <c:v>0.64068085648148154</c:v>
                </c:pt>
                <c:pt idx="556">
                  <c:v>0.64068700231481479</c:v>
                </c:pt>
                <c:pt idx="557">
                  <c:v>0.64069243055555558</c:v>
                </c:pt>
                <c:pt idx="558">
                  <c:v>0.64069865740740739</c:v>
                </c:pt>
                <c:pt idx="559">
                  <c:v>0.64070461805555556</c:v>
                </c:pt>
                <c:pt idx="560">
                  <c:v>0.64071057870370374</c:v>
                </c:pt>
                <c:pt idx="561">
                  <c:v>0.64071564814814808</c:v>
                </c:pt>
                <c:pt idx="562">
                  <c:v>0.64072182870370364</c:v>
                </c:pt>
                <c:pt idx="563">
                  <c:v>0.64072710648148146</c:v>
                </c:pt>
                <c:pt idx="564">
                  <c:v>0.64073289351851848</c:v>
                </c:pt>
                <c:pt idx="565">
                  <c:v>0.64073886574074079</c:v>
                </c:pt>
                <c:pt idx="566">
                  <c:v>0.64074393518518524</c:v>
                </c:pt>
                <c:pt idx="567">
                  <c:v>0.64075033564814821</c:v>
                </c:pt>
                <c:pt idx="568">
                  <c:v>0.6407555787037037</c:v>
                </c:pt>
                <c:pt idx="569">
                  <c:v>0.6407615509259259</c:v>
                </c:pt>
                <c:pt idx="570">
                  <c:v>0.64076738425925928</c:v>
                </c:pt>
                <c:pt idx="571">
                  <c:v>0.6407731712962963</c:v>
                </c:pt>
                <c:pt idx="572">
                  <c:v>0.6407791435185185</c:v>
                </c:pt>
                <c:pt idx="573">
                  <c:v>0.64078510416666667</c:v>
                </c:pt>
                <c:pt idx="574">
                  <c:v>0.64079053240740735</c:v>
                </c:pt>
                <c:pt idx="575">
                  <c:v>0.64079667824074071</c:v>
                </c:pt>
                <c:pt idx="576">
                  <c:v>0.64080174768518516</c:v>
                </c:pt>
                <c:pt idx="577">
                  <c:v>0.64080770833333334</c:v>
                </c:pt>
                <c:pt idx="578">
                  <c:v>0.64081368055555554</c:v>
                </c:pt>
                <c:pt idx="579">
                  <c:v>0.64081946759259256</c:v>
                </c:pt>
                <c:pt idx="580">
                  <c:v>0.64082525462962969</c:v>
                </c:pt>
                <c:pt idx="581">
                  <c:v>0.64083158564814813</c:v>
                </c:pt>
                <c:pt idx="582">
                  <c:v>0.64083682870370373</c:v>
                </c:pt>
                <c:pt idx="583">
                  <c:v>0.64084297453703709</c:v>
                </c:pt>
                <c:pt idx="584">
                  <c:v>0.64084840277777777</c:v>
                </c:pt>
                <c:pt idx="585">
                  <c:v>0.64085418981481479</c:v>
                </c:pt>
                <c:pt idx="586">
                  <c:v>0.640860162037037</c:v>
                </c:pt>
                <c:pt idx="587">
                  <c:v>0.64086612268518517</c:v>
                </c:pt>
                <c:pt idx="588">
                  <c:v>0.64087119212962962</c:v>
                </c:pt>
                <c:pt idx="589">
                  <c:v>0.64087715277777779</c:v>
                </c:pt>
                <c:pt idx="590">
                  <c:v>0.64088276620370366</c:v>
                </c:pt>
                <c:pt idx="591">
                  <c:v>0.64088855324074079</c:v>
                </c:pt>
                <c:pt idx="592">
                  <c:v>0.64089452546296299</c:v>
                </c:pt>
                <c:pt idx="593">
                  <c:v>0.64090031250000001</c:v>
                </c:pt>
                <c:pt idx="594">
                  <c:v>0.64090609953703703</c:v>
                </c:pt>
                <c:pt idx="595">
                  <c:v>0.64091206018518521</c:v>
                </c:pt>
                <c:pt idx="596">
                  <c:v>0.64091803240740741</c:v>
                </c:pt>
                <c:pt idx="597">
                  <c:v>0.64092417824074077</c:v>
                </c:pt>
                <c:pt idx="598">
                  <c:v>0.64092924768518522</c:v>
                </c:pt>
                <c:pt idx="599">
                  <c:v>0.64093520833333339</c:v>
                </c:pt>
                <c:pt idx="600">
                  <c:v>0.64094136574074068</c:v>
                </c:pt>
                <c:pt idx="601">
                  <c:v>0.64094768518518519</c:v>
                </c:pt>
                <c:pt idx="602">
                  <c:v>0.64095293981481483</c:v>
                </c:pt>
                <c:pt idx="603">
                  <c:v>0.64095890046296289</c:v>
                </c:pt>
                <c:pt idx="604">
                  <c:v>0.64096432870370368</c:v>
                </c:pt>
                <c:pt idx="605">
                  <c:v>0.64097030092592588</c:v>
                </c:pt>
                <c:pt idx="606">
                  <c:v>0.64097626157407406</c:v>
                </c:pt>
                <c:pt idx="607">
                  <c:v>0.64098168981481485</c:v>
                </c:pt>
                <c:pt idx="608">
                  <c:v>0.64098752314814822</c:v>
                </c:pt>
                <c:pt idx="609">
                  <c:v>0.64099349537037031</c:v>
                </c:pt>
                <c:pt idx="610">
                  <c:v>0.64099945601851849</c:v>
                </c:pt>
                <c:pt idx="611">
                  <c:v>0.64100452546296294</c:v>
                </c:pt>
                <c:pt idx="612">
                  <c:v>0.64101049768518525</c:v>
                </c:pt>
                <c:pt idx="613">
                  <c:v>0.64101645833333332</c:v>
                </c:pt>
                <c:pt idx="614">
                  <c:v>0.64102243055555552</c:v>
                </c:pt>
                <c:pt idx="615">
                  <c:v>0.64102857638888888</c:v>
                </c:pt>
                <c:pt idx="616">
                  <c:v>0.64103417824074072</c:v>
                </c:pt>
                <c:pt idx="617">
                  <c:v>0.64104015046296292</c:v>
                </c:pt>
                <c:pt idx="618">
                  <c:v>0.64104575231481487</c:v>
                </c:pt>
                <c:pt idx="619">
                  <c:v>0.64105190972222226</c:v>
                </c:pt>
                <c:pt idx="620">
                  <c:v>0.64105715277777775</c:v>
                </c:pt>
                <c:pt idx="621">
                  <c:v>0.64106329861111111</c:v>
                </c:pt>
                <c:pt idx="622">
                  <c:v>0.64106854166666671</c:v>
                </c:pt>
                <c:pt idx="623">
                  <c:v>0.64107469907407411</c:v>
                </c:pt>
                <c:pt idx="624">
                  <c:v>0.6410799421296296</c:v>
                </c:pt>
                <c:pt idx="625">
                  <c:v>0.64108572916666662</c:v>
                </c:pt>
                <c:pt idx="626">
                  <c:v>0.64109187499999998</c:v>
                </c:pt>
                <c:pt idx="627">
                  <c:v>0.64109784722222229</c:v>
                </c:pt>
                <c:pt idx="628">
                  <c:v>0.64110309027777779</c:v>
                </c:pt>
                <c:pt idx="629">
                  <c:v>0.64110859953703703</c:v>
                </c:pt>
                <c:pt idx="630">
                  <c:v>0.64111457175925923</c:v>
                </c:pt>
                <c:pt idx="631">
                  <c:v>0.64112035879629625</c:v>
                </c:pt>
                <c:pt idx="632">
                  <c:v>0.64112614583333338</c:v>
                </c:pt>
                <c:pt idx="633">
                  <c:v>0.64113229166666663</c:v>
                </c:pt>
                <c:pt idx="634">
                  <c:v>0.64113826388888884</c:v>
                </c:pt>
                <c:pt idx="635">
                  <c:v>0.64114369212962963</c:v>
                </c:pt>
                <c:pt idx="636">
                  <c:v>0.64114983796296299</c:v>
                </c:pt>
                <c:pt idx="637">
                  <c:v>0.64115508101851859</c:v>
                </c:pt>
                <c:pt idx="638">
                  <c:v>0.64116090277777771</c:v>
                </c:pt>
                <c:pt idx="639">
                  <c:v>0.64116723379629625</c:v>
                </c:pt>
                <c:pt idx="640">
                  <c:v>0.64117247685185186</c:v>
                </c:pt>
                <c:pt idx="641">
                  <c:v>0.64117840277777771</c:v>
                </c:pt>
                <c:pt idx="642">
                  <c:v>0.64118436342592589</c:v>
                </c:pt>
                <c:pt idx="643">
                  <c:v>0.64119052083333339</c:v>
                </c:pt>
                <c:pt idx="644">
                  <c:v>0.64119576388888888</c:v>
                </c:pt>
                <c:pt idx="645">
                  <c:v>0.64120157407407408</c:v>
                </c:pt>
                <c:pt idx="646">
                  <c:v>0.64120760416666667</c:v>
                </c:pt>
                <c:pt idx="647">
                  <c:v>0.64121392361111107</c:v>
                </c:pt>
                <c:pt idx="648">
                  <c:v>0.64121972222222223</c:v>
                </c:pt>
                <c:pt idx="649">
                  <c:v>0.64122592592592598</c:v>
                </c:pt>
                <c:pt idx="650">
                  <c:v>0.64123120370370368</c:v>
                </c:pt>
                <c:pt idx="651">
                  <c:v>0.64123736111111118</c:v>
                </c:pt>
                <c:pt idx="652">
                  <c:v>0.6412429629629629</c:v>
                </c:pt>
                <c:pt idx="653">
                  <c:v>0.64124893518518522</c:v>
                </c:pt>
                <c:pt idx="654">
                  <c:v>0.64125417824074071</c:v>
                </c:pt>
                <c:pt idx="655">
                  <c:v>0.64125996527777784</c:v>
                </c:pt>
                <c:pt idx="656">
                  <c:v>0.64126520833333334</c:v>
                </c:pt>
                <c:pt idx="657">
                  <c:v>0.64127118055555554</c:v>
                </c:pt>
                <c:pt idx="658">
                  <c:v>0.64127696759259256</c:v>
                </c:pt>
                <c:pt idx="659">
                  <c:v>0.64128292824074073</c:v>
                </c:pt>
                <c:pt idx="660">
                  <c:v>0.64128818287037037</c:v>
                </c:pt>
                <c:pt idx="661">
                  <c:v>0.64129396990740739</c:v>
                </c:pt>
                <c:pt idx="662">
                  <c:v>0.64129993055555556</c:v>
                </c:pt>
                <c:pt idx="663">
                  <c:v>0.64130590277777777</c:v>
                </c:pt>
                <c:pt idx="664">
                  <c:v>0.64131168981481479</c:v>
                </c:pt>
                <c:pt idx="665">
                  <c:v>0.64131747685185181</c:v>
                </c:pt>
                <c:pt idx="666">
                  <c:v>0.64132343749999998</c:v>
                </c:pt>
                <c:pt idx="667">
                  <c:v>0.64132869212962962</c:v>
                </c:pt>
                <c:pt idx="668">
                  <c:v>0.64133447916666664</c:v>
                </c:pt>
                <c:pt idx="669">
                  <c:v>0.64134026620370366</c:v>
                </c:pt>
                <c:pt idx="670">
                  <c:v>0.6413465972222222</c:v>
                </c:pt>
                <c:pt idx="671">
                  <c:v>0.64135274305555556</c:v>
                </c:pt>
                <c:pt idx="672">
                  <c:v>0.64135853009259258</c:v>
                </c:pt>
                <c:pt idx="673">
                  <c:v>0.64136467592592594</c:v>
                </c:pt>
                <c:pt idx="674">
                  <c:v>0.64136991898148155</c:v>
                </c:pt>
                <c:pt idx="675">
                  <c:v>0.64137570601851845</c:v>
                </c:pt>
                <c:pt idx="676">
                  <c:v>0.64138087962962964</c:v>
                </c:pt>
                <c:pt idx="677">
                  <c:v>0.64138685185185185</c:v>
                </c:pt>
                <c:pt idx="678">
                  <c:v>0.64139263888888887</c:v>
                </c:pt>
                <c:pt idx="679">
                  <c:v>0.64139878472222223</c:v>
                </c:pt>
                <c:pt idx="680">
                  <c:v>0.64140385416666668</c:v>
                </c:pt>
                <c:pt idx="681">
                  <c:v>0.6414096412037037</c:v>
                </c:pt>
                <c:pt idx="682">
                  <c:v>0.64141542824074071</c:v>
                </c:pt>
                <c:pt idx="683">
                  <c:v>0.64142159722222225</c:v>
                </c:pt>
                <c:pt idx="684">
                  <c:v>0.64142721064814812</c:v>
                </c:pt>
                <c:pt idx="685">
                  <c:v>0.64143299768518525</c:v>
                </c:pt>
                <c:pt idx="686">
                  <c:v>0.64143895833333331</c:v>
                </c:pt>
                <c:pt idx="687">
                  <c:v>0.64144474537037033</c:v>
                </c:pt>
                <c:pt idx="688">
                  <c:v>0.64145067129629629</c:v>
                </c:pt>
                <c:pt idx="689">
                  <c:v>0.64145663194444447</c:v>
                </c:pt>
                <c:pt idx="690">
                  <c:v>0.64146278935185186</c:v>
                </c:pt>
                <c:pt idx="691">
                  <c:v>0.64146784722222228</c:v>
                </c:pt>
                <c:pt idx="692">
                  <c:v>0.6414736342592593</c:v>
                </c:pt>
                <c:pt idx="693">
                  <c:v>0.64147942129629631</c:v>
                </c:pt>
                <c:pt idx="694">
                  <c:v>0.64148556712962967</c:v>
                </c:pt>
                <c:pt idx="695">
                  <c:v>0.64149171296296303</c:v>
                </c:pt>
                <c:pt idx="696">
                  <c:v>0.64149768518518513</c:v>
                </c:pt>
                <c:pt idx="697">
                  <c:v>0.64150328703703707</c:v>
                </c:pt>
                <c:pt idx="698">
                  <c:v>0.64150907407407409</c:v>
                </c:pt>
                <c:pt idx="699">
                  <c:v>0.64151486111111111</c:v>
                </c:pt>
                <c:pt idx="700">
                  <c:v>0.6415210185185185</c:v>
                </c:pt>
                <c:pt idx="701">
                  <c:v>0.64152626157407411</c:v>
                </c:pt>
                <c:pt idx="702">
                  <c:v>0.64153240740740747</c:v>
                </c:pt>
                <c:pt idx="703">
                  <c:v>0.64153765046296296</c:v>
                </c:pt>
                <c:pt idx="704">
                  <c:v>0.64154343749999998</c:v>
                </c:pt>
                <c:pt idx="705">
                  <c:v>0.64154976851851853</c:v>
                </c:pt>
                <c:pt idx="706">
                  <c:v>0.64155501157407413</c:v>
                </c:pt>
                <c:pt idx="707">
                  <c:v>0.64156116898148141</c:v>
                </c:pt>
                <c:pt idx="708">
                  <c:v>0.64156641203703701</c:v>
                </c:pt>
                <c:pt idx="709">
                  <c:v>0.64157291666666671</c:v>
                </c:pt>
                <c:pt idx="710">
                  <c:v>0.64157798611111116</c:v>
                </c:pt>
                <c:pt idx="711">
                  <c:v>0.64158394675925923</c:v>
                </c:pt>
                <c:pt idx="712">
                  <c:v>0.64158991898148143</c:v>
                </c:pt>
                <c:pt idx="713">
                  <c:v>0.64159534722222222</c:v>
                </c:pt>
                <c:pt idx="714">
                  <c:v>0.64160113425925924</c:v>
                </c:pt>
                <c:pt idx="715">
                  <c:v>0.6416072800925926</c:v>
                </c:pt>
                <c:pt idx="716">
                  <c:v>0.64161354166666673</c:v>
                </c:pt>
                <c:pt idx="717">
                  <c:v>0.64161898148148155</c:v>
                </c:pt>
                <c:pt idx="718">
                  <c:v>0.64162495370370365</c:v>
                </c:pt>
                <c:pt idx="719">
                  <c:v>0.64163019675925925</c:v>
                </c:pt>
                <c:pt idx="720">
                  <c:v>0.64163616898148146</c:v>
                </c:pt>
                <c:pt idx="721">
                  <c:v>0.6416425</c:v>
                </c:pt>
                <c:pt idx="722">
                  <c:v>0.64164810185185184</c:v>
                </c:pt>
                <c:pt idx="723">
                  <c:v>0.6416542476851852</c:v>
                </c:pt>
                <c:pt idx="724">
                  <c:v>0.64165967592592599</c:v>
                </c:pt>
                <c:pt idx="725">
                  <c:v>0.64166526620370368</c:v>
                </c:pt>
                <c:pt idx="726">
                  <c:v>0.64166969907407412</c:v>
                </c:pt>
                <c:pt idx="727">
                  <c:v>0.64167513888888894</c:v>
                </c:pt>
                <c:pt idx="728">
                  <c:v>0.64168053240740741</c:v>
                </c:pt>
                <c:pt idx="729">
                  <c:v>0.64168640046296299</c:v>
                </c:pt>
                <c:pt idx="730">
                  <c:v>0.64169180555555549</c:v>
                </c:pt>
                <c:pt idx="731">
                  <c:v>0.64169733796296302</c:v>
                </c:pt>
                <c:pt idx="732">
                  <c:v>0.6417020370370371</c:v>
                </c:pt>
                <c:pt idx="733">
                  <c:v>0.64170765046296296</c:v>
                </c:pt>
                <c:pt idx="734">
                  <c:v>0.64171306712962961</c:v>
                </c:pt>
                <c:pt idx="735">
                  <c:v>0.64171868055555559</c:v>
                </c:pt>
                <c:pt idx="736">
                  <c:v>0.64172428240740742</c:v>
                </c:pt>
                <c:pt idx="737">
                  <c:v>0.64173023148148145</c:v>
                </c:pt>
                <c:pt idx="738">
                  <c:v>0.64173601851851847</c:v>
                </c:pt>
                <c:pt idx="739">
                  <c:v>0.64174144675925926</c:v>
                </c:pt>
                <c:pt idx="740">
                  <c:v>0.64174704861111109</c:v>
                </c:pt>
                <c:pt idx="741">
                  <c:v>0.64175247685185188</c:v>
                </c:pt>
                <c:pt idx="742">
                  <c:v>0.64175717592592596</c:v>
                </c:pt>
                <c:pt idx="743">
                  <c:v>0.64176296296296298</c:v>
                </c:pt>
                <c:pt idx="744">
                  <c:v>0.64176875</c:v>
                </c:pt>
                <c:pt idx="745">
                  <c:v>0.64177436342592598</c:v>
                </c:pt>
                <c:pt idx="746">
                  <c:v>0.64177996527777781</c:v>
                </c:pt>
                <c:pt idx="747">
                  <c:v>0.64178539351851849</c:v>
                </c:pt>
                <c:pt idx="748">
                  <c:v>0.64178967592592595</c:v>
                </c:pt>
                <c:pt idx="749">
                  <c:v>0.64179546296296297</c:v>
                </c:pt>
                <c:pt idx="750">
                  <c:v>0.64180071759259261</c:v>
                </c:pt>
                <c:pt idx="751">
                  <c:v>0.64180686342592586</c:v>
                </c:pt>
                <c:pt idx="752">
                  <c:v>0.64181192129629627</c:v>
                </c:pt>
                <c:pt idx="753">
                  <c:v>0.641817800925926</c:v>
                </c:pt>
                <c:pt idx="754">
                  <c:v>0.64182340277777772</c:v>
                </c:pt>
                <c:pt idx="755">
                  <c:v>0.64182900462962966</c:v>
                </c:pt>
                <c:pt idx="756">
                  <c:v>0.6418346064814815</c:v>
                </c:pt>
                <c:pt idx="757">
                  <c:v>0.64184039351851851</c:v>
                </c:pt>
                <c:pt idx="758">
                  <c:v>0.64184645833333331</c:v>
                </c:pt>
                <c:pt idx="759">
                  <c:v>0.64185207175925929</c:v>
                </c:pt>
                <c:pt idx="760">
                  <c:v>0.64185785879629631</c:v>
                </c:pt>
                <c:pt idx="761">
                  <c:v>0.64186364583333333</c:v>
                </c:pt>
                <c:pt idx="762">
                  <c:v>0.64186943287037035</c:v>
                </c:pt>
                <c:pt idx="763">
                  <c:v>0.64187511574074074</c:v>
                </c:pt>
                <c:pt idx="764">
                  <c:v>0.64188054398148153</c:v>
                </c:pt>
                <c:pt idx="765">
                  <c:v>0.64188633101851855</c:v>
                </c:pt>
                <c:pt idx="766">
                  <c:v>0.64189194444444442</c:v>
                </c:pt>
                <c:pt idx="767">
                  <c:v>0.64189745370370377</c:v>
                </c:pt>
                <c:pt idx="768">
                  <c:v>0.64190342592592586</c:v>
                </c:pt>
                <c:pt idx="769">
                  <c:v>0.64190978009259259</c:v>
                </c:pt>
                <c:pt idx="770">
                  <c:v>0.64191574074074076</c:v>
                </c:pt>
                <c:pt idx="771">
                  <c:v>0.64192188657407401</c:v>
                </c:pt>
                <c:pt idx="772">
                  <c:v>0.64192785879629632</c:v>
                </c:pt>
                <c:pt idx="773">
                  <c:v>0.641933287037037</c:v>
                </c:pt>
                <c:pt idx="774">
                  <c:v>0.64193924768518518</c:v>
                </c:pt>
                <c:pt idx="775">
                  <c:v>0.64194504629629623</c:v>
                </c:pt>
                <c:pt idx="776">
                  <c:v>0.6419510069444444</c:v>
                </c:pt>
                <c:pt idx="777">
                  <c:v>0.64195697916666672</c:v>
                </c:pt>
                <c:pt idx="778">
                  <c:v>0.64196276620370374</c:v>
                </c:pt>
                <c:pt idx="779">
                  <c:v>0.64196873842592594</c:v>
                </c:pt>
                <c:pt idx="780">
                  <c:v>0.6419748842592593</c:v>
                </c:pt>
                <c:pt idx="781">
                  <c:v>0.6419801273148148</c:v>
                </c:pt>
                <c:pt idx="782">
                  <c:v>0.64198627314814816</c:v>
                </c:pt>
                <c:pt idx="783">
                  <c:v>0.64199224537037036</c:v>
                </c:pt>
                <c:pt idx="784">
                  <c:v>0.64199712962962963</c:v>
                </c:pt>
                <c:pt idx="785">
                  <c:v>0.64200291666666665</c:v>
                </c:pt>
                <c:pt idx="786">
                  <c:v>0.64200887731481482</c:v>
                </c:pt>
                <c:pt idx="787">
                  <c:v>0.64201484953703702</c:v>
                </c:pt>
                <c:pt idx="788">
                  <c:v>0.64202082175925923</c:v>
                </c:pt>
                <c:pt idx="789">
                  <c:v>0.64202679398148155</c:v>
                </c:pt>
                <c:pt idx="790">
                  <c:v>0.6420329398148148</c:v>
                </c:pt>
                <c:pt idx="791">
                  <c:v>0.6420381828703704</c:v>
                </c:pt>
                <c:pt idx="792">
                  <c:v>0.64204415509259261</c:v>
                </c:pt>
                <c:pt idx="793">
                  <c:v>0.64204967592592588</c:v>
                </c:pt>
                <c:pt idx="794">
                  <c:v>0.64205599537037039</c:v>
                </c:pt>
                <c:pt idx="795">
                  <c:v>0.64206160879629637</c:v>
                </c:pt>
                <c:pt idx="796">
                  <c:v>0.6420679398148148</c:v>
                </c:pt>
                <c:pt idx="797">
                  <c:v>0.64207318287037041</c:v>
                </c:pt>
                <c:pt idx="798">
                  <c:v>0.64207901620370367</c:v>
                </c:pt>
                <c:pt idx="799">
                  <c:v>0.64208444444444446</c:v>
                </c:pt>
                <c:pt idx="800">
                  <c:v>0.64208997685185187</c:v>
                </c:pt>
                <c:pt idx="801">
                  <c:v>0.64209555555555553</c:v>
                </c:pt>
                <c:pt idx="802">
                  <c:v>0.64210116898148151</c:v>
                </c:pt>
                <c:pt idx="803">
                  <c:v>0.64210695601851853</c:v>
                </c:pt>
                <c:pt idx="804">
                  <c:v>0.64211255787037036</c:v>
                </c:pt>
                <c:pt idx="805">
                  <c:v>0.64211840277777776</c:v>
                </c:pt>
                <c:pt idx="806">
                  <c:v>0.64212412037037037</c:v>
                </c:pt>
                <c:pt idx="807">
                  <c:v>0.64213045138888891</c:v>
                </c:pt>
                <c:pt idx="808">
                  <c:v>0.64213605324074075</c:v>
                </c:pt>
                <c:pt idx="809">
                  <c:v>0.64214184027777776</c:v>
                </c:pt>
                <c:pt idx="810">
                  <c:v>0.64214817129629631</c:v>
                </c:pt>
                <c:pt idx="811">
                  <c:v>0.64215543981481482</c:v>
                </c:pt>
                <c:pt idx="812">
                  <c:v>0.64216140046296299</c:v>
                </c:pt>
                <c:pt idx="813">
                  <c:v>0.64216755787037039</c:v>
                </c:pt>
                <c:pt idx="814">
                  <c:v>0.64217370370370375</c:v>
                </c:pt>
                <c:pt idx="815">
                  <c:v>0.64217984953703711</c:v>
                </c:pt>
                <c:pt idx="816">
                  <c:v>0.64218600694444439</c:v>
                </c:pt>
                <c:pt idx="817">
                  <c:v>0.64219215277777775</c:v>
                </c:pt>
                <c:pt idx="818">
                  <c:v>0.64219758101851854</c:v>
                </c:pt>
                <c:pt idx="819">
                  <c:v>0.64220336805555556</c:v>
                </c:pt>
                <c:pt idx="820">
                  <c:v>0.64220861111111105</c:v>
                </c:pt>
                <c:pt idx="821">
                  <c:v>0.6422144675925926</c:v>
                </c:pt>
                <c:pt idx="822">
                  <c:v>0.64222115740740737</c:v>
                </c:pt>
                <c:pt idx="823">
                  <c:v>0.64222658564814816</c:v>
                </c:pt>
                <c:pt idx="824">
                  <c:v>0.64223309027777775</c:v>
                </c:pt>
                <c:pt idx="825">
                  <c:v>0.64223833333333336</c:v>
                </c:pt>
                <c:pt idx="826">
                  <c:v>0.64224483796296294</c:v>
                </c:pt>
                <c:pt idx="827">
                  <c:v>0.6422509837962963</c:v>
                </c:pt>
                <c:pt idx="828">
                  <c:v>0.6422571412037037</c:v>
                </c:pt>
                <c:pt idx="829">
                  <c:v>0.64226346064814821</c:v>
                </c:pt>
                <c:pt idx="830">
                  <c:v>0.64226961805555549</c:v>
                </c:pt>
                <c:pt idx="831">
                  <c:v>0.64227576388888885</c:v>
                </c:pt>
                <c:pt idx="832">
                  <c:v>0.64228173611111117</c:v>
                </c:pt>
                <c:pt idx="833">
                  <c:v>0.6422871527777777</c:v>
                </c:pt>
                <c:pt idx="834">
                  <c:v>0.64229348379629625</c:v>
                </c:pt>
                <c:pt idx="835">
                  <c:v>0.64229872685185185</c:v>
                </c:pt>
                <c:pt idx="836">
                  <c:v>0.64230469907407406</c:v>
                </c:pt>
                <c:pt idx="837">
                  <c:v>0.64230994212962966</c:v>
                </c:pt>
                <c:pt idx="838">
                  <c:v>0.64231572916666668</c:v>
                </c:pt>
                <c:pt idx="839">
                  <c:v>0.64232188657407407</c:v>
                </c:pt>
                <c:pt idx="840">
                  <c:v>0.64232803240740743</c:v>
                </c:pt>
                <c:pt idx="841">
                  <c:v>0.64233327546296293</c:v>
                </c:pt>
                <c:pt idx="842">
                  <c:v>0.64233942129629629</c:v>
                </c:pt>
                <c:pt idx="843">
                  <c:v>0.64234466435185189</c:v>
                </c:pt>
                <c:pt idx="844">
                  <c:v>0.64235045138888891</c:v>
                </c:pt>
                <c:pt idx="845">
                  <c:v>0.64235606481481489</c:v>
                </c:pt>
                <c:pt idx="846">
                  <c:v>0.64236166666666661</c:v>
                </c:pt>
                <c:pt idx="847">
                  <c:v>0.64236743055555556</c:v>
                </c:pt>
                <c:pt idx="848">
                  <c:v>0.64237326388888893</c:v>
                </c:pt>
                <c:pt idx="849">
                  <c:v>0.64237905092592595</c:v>
                </c:pt>
                <c:pt idx="850">
                  <c:v>0.64238483796296297</c:v>
                </c:pt>
                <c:pt idx="851">
                  <c:v>0.64239171296296294</c:v>
                </c:pt>
                <c:pt idx="852">
                  <c:v>0.64239696759259257</c:v>
                </c:pt>
                <c:pt idx="853">
                  <c:v>0.6424027546296297</c:v>
                </c:pt>
                <c:pt idx="854">
                  <c:v>0.6424090740740741</c:v>
                </c:pt>
                <c:pt idx="855">
                  <c:v>0.64241468749999997</c:v>
                </c:pt>
                <c:pt idx="856">
                  <c:v>0.64242055555555555</c:v>
                </c:pt>
                <c:pt idx="857">
                  <c:v>0.64242579861111115</c:v>
                </c:pt>
                <c:pt idx="858">
                  <c:v>0.6424321296296297</c:v>
                </c:pt>
                <c:pt idx="859">
                  <c:v>0.64243810185185179</c:v>
                </c:pt>
                <c:pt idx="860">
                  <c:v>0.64244353009259259</c:v>
                </c:pt>
                <c:pt idx="861">
                  <c:v>0.64244986111111113</c:v>
                </c:pt>
                <c:pt idx="862">
                  <c:v>0.64245510416666674</c:v>
                </c:pt>
                <c:pt idx="863">
                  <c:v>0.64246124999999998</c:v>
                </c:pt>
                <c:pt idx="864">
                  <c:v>0.64246649305555559</c:v>
                </c:pt>
                <c:pt idx="865">
                  <c:v>0.64247265046296298</c:v>
                </c:pt>
                <c:pt idx="866">
                  <c:v>0.64247825231481481</c:v>
                </c:pt>
                <c:pt idx="867">
                  <c:v>0.64248349537037031</c:v>
                </c:pt>
                <c:pt idx="868">
                  <c:v>0.64248925925925926</c:v>
                </c:pt>
                <c:pt idx="869">
                  <c:v>0.64249559027777781</c:v>
                </c:pt>
                <c:pt idx="870">
                  <c:v>0.64250156250000001</c:v>
                </c:pt>
                <c:pt idx="871">
                  <c:v>0.64250716435185184</c:v>
                </c:pt>
                <c:pt idx="872">
                  <c:v>0.64251313657407405</c:v>
                </c:pt>
                <c:pt idx="873">
                  <c:v>0.64251821759259264</c:v>
                </c:pt>
                <c:pt idx="874">
                  <c:v>0.64252400462962966</c:v>
                </c:pt>
                <c:pt idx="875">
                  <c:v>0.64252996527777773</c:v>
                </c:pt>
                <c:pt idx="876">
                  <c:v>0.64253612268518523</c:v>
                </c:pt>
                <c:pt idx="877">
                  <c:v>0.64254232638888886</c:v>
                </c:pt>
                <c:pt idx="878">
                  <c:v>0.64254811342592599</c:v>
                </c:pt>
                <c:pt idx="879">
                  <c:v>0.64255408564814809</c:v>
                </c:pt>
                <c:pt idx="880">
                  <c:v>0.64255951388888888</c:v>
                </c:pt>
                <c:pt idx="881">
                  <c:v>0.64256548611111108</c:v>
                </c:pt>
                <c:pt idx="882">
                  <c:v>0.64257090277777784</c:v>
                </c:pt>
                <c:pt idx="883">
                  <c:v>0.64257687499999994</c:v>
                </c:pt>
                <c:pt idx="884">
                  <c:v>0.64258211805555554</c:v>
                </c:pt>
                <c:pt idx="885">
                  <c:v>0.64258754629629633</c:v>
                </c:pt>
                <c:pt idx="886">
                  <c:v>0.64259333333333335</c:v>
                </c:pt>
                <c:pt idx="887">
                  <c:v>0.64259893518518518</c:v>
                </c:pt>
                <c:pt idx="888">
                  <c:v>0.6426047222222222</c:v>
                </c:pt>
                <c:pt idx="889">
                  <c:v>0.64261069444444441</c:v>
                </c:pt>
                <c:pt idx="890">
                  <c:v>0.64261644675925933</c:v>
                </c:pt>
                <c:pt idx="891">
                  <c:v>0.64262223379629624</c:v>
                </c:pt>
                <c:pt idx="892">
                  <c:v>0.64262806712962961</c:v>
                </c:pt>
                <c:pt idx="893">
                  <c:v>0.64263348379629626</c:v>
                </c:pt>
                <c:pt idx="894">
                  <c:v>0.64263945601851857</c:v>
                </c:pt>
                <c:pt idx="895">
                  <c:v>0.64264560185185182</c:v>
                </c:pt>
                <c:pt idx="896">
                  <c:v>0.64265157407407403</c:v>
                </c:pt>
                <c:pt idx="897">
                  <c:v>0.64265717592592597</c:v>
                </c:pt>
                <c:pt idx="898">
                  <c:v>0.64266314814814818</c:v>
                </c:pt>
                <c:pt idx="899">
                  <c:v>0.64266912037037038</c:v>
                </c:pt>
                <c:pt idx="900">
                  <c:v>0.6426749074074074</c:v>
                </c:pt>
                <c:pt idx="901">
                  <c:v>0.64268105324074076</c:v>
                </c:pt>
                <c:pt idx="902">
                  <c:v>0.64268648148148155</c:v>
                </c:pt>
                <c:pt idx="903">
                  <c:v>0.64269190972222223</c:v>
                </c:pt>
                <c:pt idx="904">
                  <c:v>0.64269787037037041</c:v>
                </c:pt>
                <c:pt idx="905">
                  <c:v>0.64270365740740742</c:v>
                </c:pt>
                <c:pt idx="906">
                  <c:v>0.64270962962962963</c:v>
                </c:pt>
                <c:pt idx="907">
                  <c:v>0.64271563657407405</c:v>
                </c:pt>
                <c:pt idx="908">
                  <c:v>0.6427207060185185</c:v>
                </c:pt>
                <c:pt idx="909">
                  <c:v>0.64272722222222223</c:v>
                </c:pt>
                <c:pt idx="910">
                  <c:v>0.64273228009259264</c:v>
                </c:pt>
                <c:pt idx="911">
                  <c:v>0.64273841435185186</c:v>
                </c:pt>
                <c:pt idx="912">
                  <c:v>0.64274420138888888</c:v>
                </c:pt>
                <c:pt idx="913">
                  <c:v>0.64275016203703705</c:v>
                </c:pt>
                <c:pt idx="914">
                  <c:v>0.64275594907407407</c:v>
                </c:pt>
                <c:pt idx="915">
                  <c:v>0.64276192129629628</c:v>
                </c:pt>
                <c:pt idx="916">
                  <c:v>0.64276699074074073</c:v>
                </c:pt>
                <c:pt idx="917">
                  <c:v>0.64277313657407409</c:v>
                </c:pt>
                <c:pt idx="918">
                  <c:v>0.64277892361111111</c:v>
                </c:pt>
                <c:pt idx="919">
                  <c:v>0.64278488425925928</c:v>
                </c:pt>
                <c:pt idx="920">
                  <c:v>0.64279068287037033</c:v>
                </c:pt>
                <c:pt idx="921">
                  <c:v>0.64279664351851851</c:v>
                </c:pt>
                <c:pt idx="922">
                  <c:v>0.64280171296296296</c:v>
                </c:pt>
                <c:pt idx="923">
                  <c:v>0.64280749999999998</c:v>
                </c:pt>
                <c:pt idx="924">
                  <c:v>0.64281346064814815</c:v>
                </c:pt>
                <c:pt idx="925">
                  <c:v>0.64281924768518517</c:v>
                </c:pt>
                <c:pt idx="926">
                  <c:v>0.64282521990740737</c:v>
                </c:pt>
                <c:pt idx="927">
                  <c:v>0.64283034722222221</c:v>
                </c:pt>
                <c:pt idx="928">
                  <c:v>0.6428361226851852</c:v>
                </c:pt>
                <c:pt idx="929">
                  <c:v>0.64284192129629625</c:v>
                </c:pt>
                <c:pt idx="930">
                  <c:v>0.64284769675925924</c:v>
                </c:pt>
                <c:pt idx="931">
                  <c:v>0.64285348379629637</c:v>
                </c:pt>
                <c:pt idx="932">
                  <c:v>0.64285927083333327</c:v>
                </c:pt>
                <c:pt idx="933">
                  <c:v>0.64286524305555559</c:v>
                </c:pt>
                <c:pt idx="934">
                  <c:v>0.64287138888888895</c:v>
                </c:pt>
                <c:pt idx="935">
                  <c:v>0.64287736111111105</c:v>
                </c:pt>
                <c:pt idx="936">
                  <c:v>0.64288333333333336</c:v>
                </c:pt>
                <c:pt idx="937">
                  <c:v>0.64288947916666672</c:v>
                </c:pt>
                <c:pt idx="938">
                  <c:v>0.64289472222222221</c:v>
                </c:pt>
                <c:pt idx="939">
                  <c:v>0.64290050925925923</c:v>
                </c:pt>
                <c:pt idx="940">
                  <c:v>0.64290665509259259</c:v>
                </c:pt>
                <c:pt idx="941">
                  <c:v>0.64291281249999999</c:v>
                </c:pt>
                <c:pt idx="942">
                  <c:v>0.64291805555555559</c:v>
                </c:pt>
                <c:pt idx="943">
                  <c:v>0.64292438657407402</c:v>
                </c:pt>
                <c:pt idx="944">
                  <c:v>0.64292962962962963</c:v>
                </c:pt>
                <c:pt idx="945">
                  <c:v>0.64293541666666665</c:v>
                </c:pt>
                <c:pt idx="946">
                  <c:v>0.64294084490740744</c:v>
                </c:pt>
                <c:pt idx="947">
                  <c:v>0.64294717592592587</c:v>
                </c:pt>
                <c:pt idx="948">
                  <c:v>0.64295241898148148</c:v>
                </c:pt>
                <c:pt idx="949">
                  <c:v>0.64295839120370368</c:v>
                </c:pt>
                <c:pt idx="950">
                  <c:v>0.64296435185185186</c:v>
                </c:pt>
                <c:pt idx="951">
                  <c:v>0.64297013888888888</c:v>
                </c:pt>
                <c:pt idx="952">
                  <c:v>0.64297574074074071</c:v>
                </c:pt>
                <c:pt idx="953">
                  <c:v>0.64298152777777784</c:v>
                </c:pt>
                <c:pt idx="954">
                  <c:v>0.64298785879629627</c:v>
                </c:pt>
                <c:pt idx="955">
                  <c:v>0.64299328703703706</c:v>
                </c:pt>
                <c:pt idx="956">
                  <c:v>0.64299940972222225</c:v>
                </c:pt>
                <c:pt idx="957">
                  <c:v>0.64300429398148151</c:v>
                </c:pt>
                <c:pt idx="958">
                  <c:v>0.64301006944444439</c:v>
                </c:pt>
                <c:pt idx="959">
                  <c:v>0.64301593749999997</c:v>
                </c:pt>
                <c:pt idx="960">
                  <c:v>0.64302189814814814</c:v>
                </c:pt>
                <c:pt idx="961">
                  <c:v>0.64302787037037035</c:v>
                </c:pt>
                <c:pt idx="962">
                  <c:v>0.64303401620370371</c:v>
                </c:pt>
                <c:pt idx="963">
                  <c:v>0.64303998842592591</c:v>
                </c:pt>
                <c:pt idx="964">
                  <c:v>0.6430454166666667</c:v>
                </c:pt>
                <c:pt idx="965">
                  <c:v>0.64305156250000006</c:v>
                </c:pt>
                <c:pt idx="966">
                  <c:v>0.64305699074074074</c:v>
                </c:pt>
                <c:pt idx="967">
                  <c:v>0.64306295138888891</c:v>
                </c:pt>
                <c:pt idx="968">
                  <c:v>0.64306837962962959</c:v>
                </c:pt>
                <c:pt idx="969">
                  <c:v>0.64307380787037038</c:v>
                </c:pt>
                <c:pt idx="970">
                  <c:v>0.64307953703703702</c:v>
                </c:pt>
                <c:pt idx="971">
                  <c:v>0.64308532407407404</c:v>
                </c:pt>
                <c:pt idx="972">
                  <c:v>0.64309111111111117</c:v>
                </c:pt>
                <c:pt idx="973">
                  <c:v>0.64309707175925923</c:v>
                </c:pt>
                <c:pt idx="974">
                  <c:v>0.64310304398148144</c:v>
                </c:pt>
                <c:pt idx="975">
                  <c:v>0.64310901620370375</c:v>
                </c:pt>
                <c:pt idx="976">
                  <c:v>0.64311480324074077</c:v>
                </c:pt>
                <c:pt idx="977">
                  <c:v>0.64312077546296298</c:v>
                </c:pt>
                <c:pt idx="978">
                  <c:v>0.6431265625</c:v>
                </c:pt>
                <c:pt idx="979">
                  <c:v>0.64313270833333336</c:v>
                </c:pt>
                <c:pt idx="980">
                  <c:v>0.64313795138888885</c:v>
                </c:pt>
                <c:pt idx="981">
                  <c:v>0.64314392361111106</c:v>
                </c:pt>
                <c:pt idx="982">
                  <c:v>0.64314988425925923</c:v>
                </c:pt>
                <c:pt idx="983">
                  <c:v>0.64315531250000002</c:v>
                </c:pt>
                <c:pt idx="984">
                  <c:v>0.64316109953703704</c:v>
                </c:pt>
                <c:pt idx="985">
                  <c:v>0.64316707175925925</c:v>
                </c:pt>
                <c:pt idx="986">
                  <c:v>0.64317303240740742</c:v>
                </c:pt>
                <c:pt idx="987">
                  <c:v>0.64317774305555553</c:v>
                </c:pt>
                <c:pt idx="988">
                  <c:v>0.64318353009259266</c:v>
                </c:pt>
                <c:pt idx="989">
                  <c:v>0.64318907407407411</c:v>
                </c:pt>
                <c:pt idx="990">
                  <c:v>0.64319503472222228</c:v>
                </c:pt>
                <c:pt idx="991">
                  <c:v>0.643200636574074</c:v>
                </c:pt>
                <c:pt idx="992">
                  <c:v>0.64320642361111113</c:v>
                </c:pt>
                <c:pt idx="993">
                  <c:v>0.643212037037037</c:v>
                </c:pt>
                <c:pt idx="994">
                  <c:v>0.64321763888888894</c:v>
                </c:pt>
                <c:pt idx="995">
                  <c:v>0.64322373842592595</c:v>
                </c:pt>
                <c:pt idx="996">
                  <c:v>0.64322971064814816</c:v>
                </c:pt>
                <c:pt idx="997">
                  <c:v>0.64323585648148152</c:v>
                </c:pt>
                <c:pt idx="998">
                  <c:v>0.64324200231481476</c:v>
                </c:pt>
                <c:pt idx="999">
                  <c:v>0.64324813657407409</c:v>
                </c:pt>
                <c:pt idx="1000">
                  <c:v>0.64325356481481488</c:v>
                </c:pt>
                <c:pt idx="1001">
                  <c:v>0.64325953703703698</c:v>
                </c:pt>
                <c:pt idx="1002">
                  <c:v>0.64326568287037034</c:v>
                </c:pt>
                <c:pt idx="1003">
                  <c:v>0.64327111111111113</c:v>
                </c:pt>
                <c:pt idx="1004">
                  <c:v>0.64327707175925919</c:v>
                </c:pt>
                <c:pt idx="1005">
                  <c:v>0.64328232638888883</c:v>
                </c:pt>
                <c:pt idx="1006">
                  <c:v>0.643288287037037</c:v>
                </c:pt>
                <c:pt idx="1007">
                  <c:v>0.64329436342592594</c:v>
                </c:pt>
                <c:pt idx="1008">
                  <c:v>0.64330052083333333</c:v>
                </c:pt>
                <c:pt idx="1009">
                  <c:v>0.64330576388888894</c:v>
                </c:pt>
                <c:pt idx="1010">
                  <c:v>0.64331190972222219</c:v>
                </c:pt>
                <c:pt idx="1011">
                  <c:v>0.64331805555555555</c:v>
                </c:pt>
                <c:pt idx="1012">
                  <c:v>0.64332366898148152</c:v>
                </c:pt>
                <c:pt idx="1013">
                  <c:v>0.6433296296296297</c:v>
                </c:pt>
                <c:pt idx="1014">
                  <c:v>0.64333505787037037</c:v>
                </c:pt>
                <c:pt idx="1015">
                  <c:v>0.64334103009259258</c:v>
                </c:pt>
                <c:pt idx="1016">
                  <c:v>0.64334790509259265</c:v>
                </c:pt>
                <c:pt idx="1017">
                  <c:v>0.64335369212962956</c:v>
                </c:pt>
                <c:pt idx="1018">
                  <c:v>0.64335983796296292</c:v>
                </c:pt>
                <c:pt idx="1019">
                  <c:v>0.64336581018518524</c:v>
                </c:pt>
                <c:pt idx="1020">
                  <c:v>0.64337195601851849</c:v>
                </c:pt>
                <c:pt idx="1021">
                  <c:v>0.64337791666666666</c:v>
                </c:pt>
                <c:pt idx="1022">
                  <c:v>0.64338407407407405</c:v>
                </c:pt>
                <c:pt idx="1023">
                  <c:v>0.64339003472222223</c:v>
                </c:pt>
                <c:pt idx="1024">
                  <c:v>0.64339554398148147</c:v>
                </c:pt>
                <c:pt idx="1025">
                  <c:v>0.64340204861111105</c:v>
                </c:pt>
                <c:pt idx="1026">
                  <c:v>0.64340730324074069</c:v>
                </c:pt>
                <c:pt idx="1027">
                  <c:v>0.64341326388888886</c:v>
                </c:pt>
                <c:pt idx="1028">
                  <c:v>0.64341887731481484</c:v>
                </c:pt>
                <c:pt idx="1029">
                  <c:v>0.64342502314814809</c:v>
                </c:pt>
                <c:pt idx="1030">
                  <c:v>0.64343026620370369</c:v>
                </c:pt>
                <c:pt idx="1031">
                  <c:v>0.64343583333333332</c:v>
                </c:pt>
                <c:pt idx="1032">
                  <c:v>0.64344107638888892</c:v>
                </c:pt>
                <c:pt idx="1033">
                  <c:v>0.64344722222222217</c:v>
                </c:pt>
                <c:pt idx="1034">
                  <c:v>0.64345319444444449</c:v>
                </c:pt>
                <c:pt idx="1035">
                  <c:v>0.64345915509259266</c:v>
                </c:pt>
                <c:pt idx="1036">
                  <c:v>0.64346505787037034</c:v>
                </c:pt>
                <c:pt idx="1037">
                  <c:v>0.6434712037037037</c:v>
                </c:pt>
                <c:pt idx="1038">
                  <c:v>0.64347645833333333</c:v>
                </c:pt>
                <c:pt idx="1039">
                  <c:v>0.64348241898148151</c:v>
                </c:pt>
                <c:pt idx="1040">
                  <c:v>0.64348856481481487</c:v>
                </c:pt>
                <c:pt idx="1041">
                  <c:v>0.6434938194444445</c:v>
                </c:pt>
                <c:pt idx="1042">
                  <c:v>0.64349978009259257</c:v>
                </c:pt>
                <c:pt idx="1043">
                  <c:v>0.64350638888888889</c:v>
                </c:pt>
                <c:pt idx="1044">
                  <c:v>0.64351145833333334</c:v>
                </c:pt>
                <c:pt idx="1045">
                  <c:v>0.64351741898148151</c:v>
                </c:pt>
                <c:pt idx="1046">
                  <c:v>0.64352267361111115</c:v>
                </c:pt>
                <c:pt idx="1047">
                  <c:v>0.64352846064814817</c:v>
                </c:pt>
                <c:pt idx="1048">
                  <c:v>0.64353442129629623</c:v>
                </c:pt>
                <c:pt idx="1049">
                  <c:v>0.64354039351851855</c:v>
                </c:pt>
                <c:pt idx="1050">
                  <c:v>0.64354596064814817</c:v>
                </c:pt>
                <c:pt idx="1051">
                  <c:v>0.64355210648148142</c:v>
                </c:pt>
                <c:pt idx="1052">
                  <c:v>0.64355824074074075</c:v>
                </c:pt>
                <c:pt idx="1053">
                  <c:v>0.64356366898148154</c:v>
                </c:pt>
                <c:pt idx="1054">
                  <c:v>0.64356981481481479</c:v>
                </c:pt>
                <c:pt idx="1055">
                  <c:v>0.64357578703703699</c:v>
                </c:pt>
                <c:pt idx="1056">
                  <c:v>0.64358157407407413</c:v>
                </c:pt>
                <c:pt idx="1057">
                  <c:v>0.6435870023148148</c:v>
                </c:pt>
                <c:pt idx="1058">
                  <c:v>0.64359314814814816</c:v>
                </c:pt>
                <c:pt idx="1059">
                  <c:v>0.64359839120370366</c:v>
                </c:pt>
                <c:pt idx="1060">
                  <c:v>0.64360453703703702</c:v>
                </c:pt>
                <c:pt idx="1061">
                  <c:v>0.64360978009259262</c:v>
                </c:pt>
                <c:pt idx="1062">
                  <c:v>0.64361575231481483</c:v>
                </c:pt>
                <c:pt idx="1063">
                  <c:v>0.64362189814814819</c:v>
                </c:pt>
                <c:pt idx="1064">
                  <c:v>0.64362714120370368</c:v>
                </c:pt>
                <c:pt idx="1065">
                  <c:v>0.643633113425926</c:v>
                </c:pt>
                <c:pt idx="1066">
                  <c:v>0.64363819444444448</c:v>
                </c:pt>
                <c:pt idx="1067">
                  <c:v>0.64364416666666668</c:v>
                </c:pt>
                <c:pt idx="1068">
                  <c:v>0.64365012731481486</c:v>
                </c:pt>
                <c:pt idx="1069">
                  <c:v>0.64365627314814822</c:v>
                </c:pt>
                <c:pt idx="1070">
                  <c:v>0.64366224537037031</c:v>
                </c:pt>
                <c:pt idx="1071">
                  <c:v>0.64366748842592592</c:v>
                </c:pt>
                <c:pt idx="1072">
                  <c:v>0.64367364583333331</c:v>
                </c:pt>
                <c:pt idx="1073">
                  <c:v>0.64367960648148148</c:v>
                </c:pt>
                <c:pt idx="1074">
                  <c:v>0.64368521990740735</c:v>
                </c:pt>
                <c:pt idx="1075">
                  <c:v>0.64369118055555552</c:v>
                </c:pt>
                <c:pt idx="1076">
                  <c:v>0.64369642361111112</c:v>
                </c:pt>
                <c:pt idx="1077">
                  <c:v>0.64370329861111109</c:v>
                </c:pt>
                <c:pt idx="1078">
                  <c:v>0.64370927083333329</c:v>
                </c:pt>
                <c:pt idx="1079">
                  <c:v>0.64371523148148146</c:v>
                </c:pt>
                <c:pt idx="1080">
                  <c:v>0.64372138888888886</c:v>
                </c:pt>
                <c:pt idx="1081">
                  <c:v>0.64372738425925924</c:v>
                </c:pt>
                <c:pt idx="1082">
                  <c:v>0.64373317129629626</c:v>
                </c:pt>
                <c:pt idx="1083">
                  <c:v>0.64373914351851858</c:v>
                </c:pt>
                <c:pt idx="1084">
                  <c:v>0.64374493055555548</c:v>
                </c:pt>
                <c:pt idx="1085">
                  <c:v>0.64375121527777779</c:v>
                </c:pt>
                <c:pt idx="1086">
                  <c:v>0.64375752314814816</c:v>
                </c:pt>
                <c:pt idx="1087">
                  <c:v>0.6437638541666667</c:v>
                </c:pt>
                <c:pt idx="1088">
                  <c:v>0.64376910879629634</c:v>
                </c:pt>
                <c:pt idx="1089">
                  <c:v>0.64377506944444451</c:v>
                </c:pt>
                <c:pt idx="1090">
                  <c:v>0.64378031250000001</c:v>
                </c:pt>
                <c:pt idx="1091">
                  <c:v>0.6437864699074074</c:v>
                </c:pt>
                <c:pt idx="1092">
                  <c:v>0.64379243055555557</c:v>
                </c:pt>
                <c:pt idx="1093">
                  <c:v>0.64379804398148155</c:v>
                </c:pt>
                <c:pt idx="1094">
                  <c:v>0.6438041898148148</c:v>
                </c:pt>
                <c:pt idx="1095">
                  <c:v>0.6438094328703704</c:v>
                </c:pt>
                <c:pt idx="1096">
                  <c:v>0.64381540509259261</c:v>
                </c:pt>
                <c:pt idx="1097">
                  <c:v>0.64382064814814821</c:v>
                </c:pt>
                <c:pt idx="1098">
                  <c:v>0.64382643518518512</c:v>
                </c:pt>
                <c:pt idx="1099">
                  <c:v>0.64383222222222225</c:v>
                </c:pt>
                <c:pt idx="1100">
                  <c:v>0.64383800925925927</c:v>
                </c:pt>
                <c:pt idx="1101">
                  <c:v>0.64384379629629629</c:v>
                </c:pt>
                <c:pt idx="1102">
                  <c:v>0.64384958333333331</c:v>
                </c:pt>
                <c:pt idx="1103">
                  <c:v>0.64385555555555551</c:v>
                </c:pt>
                <c:pt idx="1104">
                  <c:v>0.6438615509259259</c:v>
                </c:pt>
                <c:pt idx="1105">
                  <c:v>0.6438667939814815</c:v>
                </c:pt>
                <c:pt idx="1106">
                  <c:v>0.64387239583333333</c:v>
                </c:pt>
                <c:pt idx="1107">
                  <c:v>0.64387818287037035</c:v>
                </c:pt>
                <c:pt idx="1108">
                  <c:v>0.64388379629629633</c:v>
                </c:pt>
                <c:pt idx="1109">
                  <c:v>0.64388958333333335</c:v>
                </c:pt>
                <c:pt idx="1110">
                  <c:v>0.64389554398148141</c:v>
                </c:pt>
                <c:pt idx="1111">
                  <c:v>0.64390151620370373</c:v>
                </c:pt>
                <c:pt idx="1112">
                  <c:v>0.64390711805555556</c:v>
                </c:pt>
                <c:pt idx="1113">
                  <c:v>0.64391273148148154</c:v>
                </c:pt>
                <c:pt idx="1114">
                  <c:v>0.64391851851851856</c:v>
                </c:pt>
                <c:pt idx="1115">
                  <c:v>0.64392472222222219</c:v>
                </c:pt>
                <c:pt idx="1116">
                  <c:v>0.64393068287037036</c:v>
                </c:pt>
                <c:pt idx="1117">
                  <c:v>0.64393684027777776</c:v>
                </c:pt>
                <c:pt idx="1118">
                  <c:v>0.64394280092592593</c:v>
                </c:pt>
                <c:pt idx="1119">
                  <c:v>0.64394804398148142</c:v>
                </c:pt>
                <c:pt idx="1120">
                  <c:v>0.64395384259259258</c:v>
                </c:pt>
                <c:pt idx="1121">
                  <c:v>0.64395980324074076</c:v>
                </c:pt>
                <c:pt idx="1122">
                  <c:v>0.64396594907407401</c:v>
                </c:pt>
                <c:pt idx="1123">
                  <c:v>0.64397120370370364</c:v>
                </c:pt>
                <c:pt idx="1124">
                  <c:v>0.64397753472222219</c:v>
                </c:pt>
                <c:pt idx="1125">
                  <c:v>0.64398277777777779</c:v>
                </c:pt>
                <c:pt idx="1126">
                  <c:v>0.64398892361111104</c:v>
                </c:pt>
                <c:pt idx="1127">
                  <c:v>0.64399489583333336</c:v>
                </c:pt>
                <c:pt idx="1128">
                  <c:v>0.64400049768518519</c:v>
                </c:pt>
                <c:pt idx="1129">
                  <c:v>0.64400619212962962</c:v>
                </c:pt>
                <c:pt idx="1130">
                  <c:v>0.64401138888888887</c:v>
                </c:pt>
                <c:pt idx="1131">
                  <c:v>0.64401734953703704</c:v>
                </c:pt>
                <c:pt idx="1132">
                  <c:v>0.64402313657407406</c:v>
                </c:pt>
                <c:pt idx="1133">
                  <c:v>0.64402910879629627</c:v>
                </c:pt>
                <c:pt idx="1134">
                  <c:v>0.64403543981481481</c:v>
                </c:pt>
                <c:pt idx="1135">
                  <c:v>0.64404068287037031</c:v>
                </c:pt>
                <c:pt idx="1136">
                  <c:v>0.64404665509259262</c:v>
                </c:pt>
                <c:pt idx="1137">
                  <c:v>0.64405244212962964</c:v>
                </c:pt>
                <c:pt idx="1138">
                  <c:v>0.64405840277777771</c:v>
                </c:pt>
                <c:pt idx="1139">
                  <c:v>0.64406365740740734</c:v>
                </c:pt>
                <c:pt idx="1140">
                  <c:v>0.64406983796296291</c:v>
                </c:pt>
                <c:pt idx="1141">
                  <c:v>0.64407545138888889</c:v>
                </c:pt>
                <c:pt idx="1142">
                  <c:v>0.64408105324074072</c:v>
                </c:pt>
                <c:pt idx="1143">
                  <c:v>0.64408719907407408</c:v>
                </c:pt>
                <c:pt idx="1144">
                  <c:v>0.64409353009259263</c:v>
                </c:pt>
                <c:pt idx="1145">
                  <c:v>0.6440989583333333</c:v>
                </c:pt>
                <c:pt idx="1146">
                  <c:v>0.64410493055555562</c:v>
                </c:pt>
                <c:pt idx="1147">
                  <c:v>0.64411053240740734</c:v>
                </c:pt>
                <c:pt idx="1148">
                  <c:v>0.64411650462962966</c:v>
                </c:pt>
                <c:pt idx="1149">
                  <c:v>0.64412156249999997</c:v>
                </c:pt>
                <c:pt idx="1150">
                  <c:v>0.64412753472222228</c:v>
                </c:pt>
                <c:pt idx="1151">
                  <c:v>0.64413350694444438</c:v>
                </c:pt>
                <c:pt idx="1152">
                  <c:v>0.64413965277777774</c:v>
                </c:pt>
                <c:pt idx="1153">
                  <c:v>0.64414486111111113</c:v>
                </c:pt>
                <c:pt idx="1154">
                  <c:v>0.64415075231481478</c:v>
                </c:pt>
                <c:pt idx="1155">
                  <c:v>0.64415708333333332</c:v>
                </c:pt>
                <c:pt idx="1156">
                  <c:v>0.64416249999999997</c:v>
                </c:pt>
                <c:pt idx="1157">
                  <c:v>0.64416847222222218</c:v>
                </c:pt>
                <c:pt idx="1158">
                  <c:v>0.64417407407407412</c:v>
                </c:pt>
                <c:pt idx="1159">
                  <c:v>0.64418023148148151</c:v>
                </c:pt>
                <c:pt idx="1160">
                  <c:v>0.64418564814814816</c:v>
                </c:pt>
                <c:pt idx="1161">
                  <c:v>0.64419162037037037</c:v>
                </c:pt>
                <c:pt idx="1162">
                  <c:v>0.64419668981481482</c:v>
                </c:pt>
                <c:pt idx="1163">
                  <c:v>0.64420206018518522</c:v>
                </c:pt>
                <c:pt idx="1164">
                  <c:v>0.64420766203703705</c:v>
                </c:pt>
                <c:pt idx="1165">
                  <c:v>0.64421327546296292</c:v>
                </c:pt>
                <c:pt idx="1166">
                  <c:v>0.6442186689814815</c:v>
                </c:pt>
                <c:pt idx="1167">
                  <c:v>0.64422445601851852</c:v>
                </c:pt>
                <c:pt idx="1168">
                  <c:v>0.64422999999999997</c:v>
                </c:pt>
                <c:pt idx="1169">
                  <c:v>0.6442357870370371</c:v>
                </c:pt>
                <c:pt idx="1170">
                  <c:v>0.64424211805555553</c:v>
                </c:pt>
                <c:pt idx="1171">
                  <c:v>0.64424844907407408</c:v>
                </c:pt>
                <c:pt idx="1172">
                  <c:v>0.64425403935185188</c:v>
                </c:pt>
                <c:pt idx="1173">
                  <c:v>0.64426019675925927</c:v>
                </c:pt>
                <c:pt idx="1174">
                  <c:v>0.64426615740740745</c:v>
                </c:pt>
                <c:pt idx="1175">
                  <c:v>0.64427212962962965</c:v>
                </c:pt>
                <c:pt idx="1176">
                  <c:v>0.6442782754629629</c:v>
                </c:pt>
                <c:pt idx="1177">
                  <c:v>0.64428334490740735</c:v>
                </c:pt>
                <c:pt idx="1178">
                  <c:v>0.6442889467592593</c:v>
                </c:pt>
                <c:pt idx="1179">
                  <c:v>0.6442949189814815</c:v>
                </c:pt>
                <c:pt idx="1180">
                  <c:v>0.64430106481481475</c:v>
                </c:pt>
                <c:pt idx="1181">
                  <c:v>0.6443073958333333</c:v>
                </c:pt>
                <c:pt idx="1182">
                  <c:v>0.64431354166666666</c:v>
                </c:pt>
                <c:pt idx="1183">
                  <c:v>0.64431914351851849</c:v>
                </c:pt>
                <c:pt idx="1184">
                  <c:v>0.64432511574074069</c:v>
                </c:pt>
                <c:pt idx="1185">
                  <c:v>0.6443303587962963</c:v>
                </c:pt>
                <c:pt idx="1186">
                  <c:v>0.64433650462962966</c:v>
                </c:pt>
                <c:pt idx="1187">
                  <c:v>0.64434211805555552</c:v>
                </c:pt>
                <c:pt idx="1188">
                  <c:v>0.64434809027777773</c:v>
                </c:pt>
                <c:pt idx="1189">
                  <c:v>0.64435350694444449</c:v>
                </c:pt>
                <c:pt idx="1190">
                  <c:v>0.64435947916666669</c:v>
                </c:pt>
                <c:pt idx="1191">
                  <c:v>0.64436508101851853</c:v>
                </c:pt>
                <c:pt idx="1192">
                  <c:v>0.64437123842592592</c:v>
                </c:pt>
                <c:pt idx="1193">
                  <c:v>0.64437648148148152</c:v>
                </c:pt>
                <c:pt idx="1194">
                  <c:v>0.64438245370370373</c:v>
                </c:pt>
                <c:pt idx="1195">
                  <c:v>0.64438837962962958</c:v>
                </c:pt>
                <c:pt idx="1196">
                  <c:v>0.64439325231481481</c:v>
                </c:pt>
                <c:pt idx="1197">
                  <c:v>0.6444006712962963</c:v>
                </c:pt>
                <c:pt idx="1198">
                  <c:v>0.64440628472222217</c:v>
                </c:pt>
                <c:pt idx="1199">
                  <c:v>0.64441134259259258</c:v>
                </c:pt>
                <c:pt idx="1200">
                  <c:v>0.64441767361111113</c:v>
                </c:pt>
                <c:pt idx="1201">
                  <c:v>0.64442291666666673</c:v>
                </c:pt>
                <c:pt idx="1202">
                  <c:v>0.64442888888888883</c:v>
                </c:pt>
                <c:pt idx="1203">
                  <c:v>0.64443467592592596</c:v>
                </c:pt>
                <c:pt idx="1204">
                  <c:v>0.64444064814814817</c:v>
                </c:pt>
                <c:pt idx="1205">
                  <c:v>0.64444589120370377</c:v>
                </c:pt>
                <c:pt idx="1206">
                  <c:v>0.6444522222222222</c:v>
                </c:pt>
                <c:pt idx="1207">
                  <c:v>0.64445818287037038</c:v>
                </c:pt>
                <c:pt idx="1208">
                  <c:v>0.64446415509259258</c:v>
                </c:pt>
                <c:pt idx="1209">
                  <c:v>0.64446939814814808</c:v>
                </c:pt>
                <c:pt idx="1210">
                  <c:v>0.64447526620370377</c:v>
                </c:pt>
                <c:pt idx="1211">
                  <c:v>0.64448033564814822</c:v>
                </c:pt>
                <c:pt idx="1212">
                  <c:v>0.64448629629629628</c:v>
                </c:pt>
                <c:pt idx="1213">
                  <c:v>0.64449244212962964</c:v>
                </c:pt>
                <c:pt idx="1214">
                  <c:v>0.64449841435185184</c:v>
                </c:pt>
                <c:pt idx="1215">
                  <c:v>0.64450384259259252</c:v>
                </c:pt>
                <c:pt idx="1216">
                  <c:v>0.64450981481481484</c:v>
                </c:pt>
                <c:pt idx="1217">
                  <c:v>0.64451546296296292</c:v>
                </c:pt>
                <c:pt idx="1218">
                  <c:v>0.64452142361111109</c:v>
                </c:pt>
                <c:pt idx="1219">
                  <c:v>0.64452793981481482</c:v>
                </c:pt>
                <c:pt idx="1220">
                  <c:v>0.64453349537037041</c:v>
                </c:pt>
                <c:pt idx="1221">
                  <c:v>0.64454</c:v>
                </c:pt>
                <c:pt idx="1222">
                  <c:v>0.64454633101851855</c:v>
                </c:pt>
                <c:pt idx="1223">
                  <c:v>0.64455247685185191</c:v>
                </c:pt>
                <c:pt idx="1224">
                  <c:v>0.64455880787037034</c:v>
                </c:pt>
                <c:pt idx="1225">
                  <c:v>0.64456496527777773</c:v>
                </c:pt>
                <c:pt idx="1226">
                  <c:v>0.64457056712962968</c:v>
                </c:pt>
                <c:pt idx="1227">
                  <c:v>0.64457653935185188</c:v>
                </c:pt>
                <c:pt idx="1228">
                  <c:v>0.64458195601851853</c:v>
                </c:pt>
                <c:pt idx="1229">
                  <c:v>0.64458828703703708</c:v>
                </c:pt>
                <c:pt idx="1230">
                  <c:v>0.64459390046296294</c:v>
                </c:pt>
                <c:pt idx="1231">
                  <c:v>0.6446000462962963</c:v>
                </c:pt>
                <c:pt idx="1232">
                  <c:v>0.6446052893518518</c:v>
                </c:pt>
                <c:pt idx="1233">
                  <c:v>0.64461126157407411</c:v>
                </c:pt>
                <c:pt idx="1234">
                  <c:v>0.64461668981481479</c:v>
                </c:pt>
                <c:pt idx="1235">
                  <c:v>0.64462265046296297</c:v>
                </c:pt>
                <c:pt idx="1236">
                  <c:v>0.64462789351851846</c:v>
                </c:pt>
                <c:pt idx="1237">
                  <c:v>0.64463386574074077</c:v>
                </c:pt>
                <c:pt idx="1238">
                  <c:v>0.64463965277777779</c:v>
                </c:pt>
                <c:pt idx="1239">
                  <c:v>0.644645625</c:v>
                </c:pt>
                <c:pt idx="1240">
                  <c:v>0.64465141203703702</c:v>
                </c:pt>
                <c:pt idx="1241">
                  <c:v>0.64465682870370367</c:v>
                </c:pt>
                <c:pt idx="1242">
                  <c:v>0.64466298611111117</c:v>
                </c:pt>
                <c:pt idx="1243">
                  <c:v>0.64466877314814808</c:v>
                </c:pt>
                <c:pt idx="1244">
                  <c:v>0.6446751273148148</c:v>
                </c:pt>
                <c:pt idx="1245">
                  <c:v>0.64468025462962963</c:v>
                </c:pt>
                <c:pt idx="1246">
                  <c:v>0.64468621527777781</c:v>
                </c:pt>
                <c:pt idx="1247">
                  <c:v>0.64469146990740744</c:v>
                </c:pt>
                <c:pt idx="1248">
                  <c:v>0.6446976157407408</c:v>
                </c:pt>
                <c:pt idx="1249">
                  <c:v>0.6447035879629629</c:v>
                </c:pt>
                <c:pt idx="1250">
                  <c:v>0.64470973379629626</c:v>
                </c:pt>
                <c:pt idx="1251">
                  <c:v>0.64471497685185186</c:v>
                </c:pt>
                <c:pt idx="1252">
                  <c:v>0.6447213078703703</c:v>
                </c:pt>
                <c:pt idx="1253">
                  <c:v>0.64472672453703705</c:v>
                </c:pt>
                <c:pt idx="1254">
                  <c:v>0.6447330555555556</c:v>
                </c:pt>
                <c:pt idx="1255">
                  <c:v>0.64473872685185185</c:v>
                </c:pt>
                <c:pt idx="1256">
                  <c:v>0.64474454861111108</c:v>
                </c:pt>
                <c:pt idx="1257">
                  <c:v>0.64474979166666668</c:v>
                </c:pt>
                <c:pt idx="1258">
                  <c:v>0.64475594907407408</c:v>
                </c:pt>
                <c:pt idx="1259">
                  <c:v>0.64476127314814813</c:v>
                </c:pt>
                <c:pt idx="1260">
                  <c:v>0.64476706018518515</c:v>
                </c:pt>
                <c:pt idx="1261">
                  <c:v>0.64477302083333332</c:v>
                </c:pt>
                <c:pt idx="1262">
                  <c:v>0.6447786342592593</c:v>
                </c:pt>
                <c:pt idx="1263">
                  <c:v>0.64478449074074073</c:v>
                </c:pt>
                <c:pt idx="1264">
                  <c:v>0.64479046296296294</c:v>
                </c:pt>
                <c:pt idx="1265">
                  <c:v>0.64479625000000007</c:v>
                </c:pt>
                <c:pt idx="1266">
                  <c:v>0.64480185185185179</c:v>
                </c:pt>
                <c:pt idx="1267">
                  <c:v>0.64480799768518515</c:v>
                </c:pt>
                <c:pt idx="1268">
                  <c:v>0.64481325231481479</c:v>
                </c:pt>
                <c:pt idx="1269">
                  <c:v>0.64481921296296296</c:v>
                </c:pt>
                <c:pt idx="1270">
                  <c:v>0.64482518518518517</c:v>
                </c:pt>
                <c:pt idx="1271">
                  <c:v>0.64483061342592596</c:v>
                </c:pt>
                <c:pt idx="1272">
                  <c:v>0.64483657407407413</c:v>
                </c:pt>
                <c:pt idx="1273">
                  <c:v>0.64484273148148141</c:v>
                </c:pt>
                <c:pt idx="1274">
                  <c:v>0.64484792824074078</c:v>
                </c:pt>
                <c:pt idx="1275">
                  <c:v>0.64485407407407414</c:v>
                </c:pt>
                <c:pt idx="1276">
                  <c:v>0.64486040509259257</c:v>
                </c:pt>
                <c:pt idx="1277">
                  <c:v>0.64486583333333336</c:v>
                </c:pt>
                <c:pt idx="1278">
                  <c:v>0.64487216435185191</c:v>
                </c:pt>
                <c:pt idx="1279">
                  <c:v>0.6448774074074074</c:v>
                </c:pt>
                <c:pt idx="1280">
                  <c:v>0.64488355324074076</c:v>
                </c:pt>
                <c:pt idx="1281">
                  <c:v>0.64488915509259259</c:v>
                </c:pt>
                <c:pt idx="1282">
                  <c:v>0.64489548611111114</c:v>
                </c:pt>
                <c:pt idx="1283">
                  <c:v>0.64490181712962957</c:v>
                </c:pt>
                <c:pt idx="1284">
                  <c:v>0.64490796296296293</c:v>
                </c:pt>
                <c:pt idx="1285">
                  <c:v>0.64491393518518525</c:v>
                </c:pt>
                <c:pt idx="1286">
                  <c:v>0.64491990740740734</c:v>
                </c:pt>
                <c:pt idx="1287">
                  <c:v>0.64492623842592589</c:v>
                </c:pt>
                <c:pt idx="1288">
                  <c:v>0.64493238425925925</c:v>
                </c:pt>
                <c:pt idx="1289">
                  <c:v>0.64493760416666668</c:v>
                </c:pt>
                <c:pt idx="1290">
                  <c:v>0.64494357638888888</c:v>
                </c:pt>
                <c:pt idx="1291">
                  <c:v>0.64494972222222224</c:v>
                </c:pt>
                <c:pt idx="1292">
                  <c:v>0.64495533564814822</c:v>
                </c:pt>
                <c:pt idx="1293">
                  <c:v>0.64496148148148147</c:v>
                </c:pt>
                <c:pt idx="1294">
                  <c:v>0.64496672453703707</c:v>
                </c:pt>
                <c:pt idx="1295">
                  <c:v>0.64497269675925928</c:v>
                </c:pt>
                <c:pt idx="1296">
                  <c:v>0.64497793981481488</c:v>
                </c:pt>
                <c:pt idx="1297">
                  <c:v>0.64498409722222216</c:v>
                </c:pt>
                <c:pt idx="1298">
                  <c:v>0.64499005787037034</c:v>
                </c:pt>
                <c:pt idx="1299">
                  <c:v>0.64499565972222228</c:v>
                </c:pt>
                <c:pt idx="1300">
                  <c:v>0.64500181712962956</c:v>
                </c:pt>
                <c:pt idx="1301">
                  <c:v>0.64500706018518517</c:v>
                </c:pt>
                <c:pt idx="1302">
                  <c:v>0.64501339120370371</c:v>
                </c:pt>
                <c:pt idx="1303">
                  <c:v>0.64501886574074074</c:v>
                </c:pt>
                <c:pt idx="1304">
                  <c:v>0.64502478009259256</c:v>
                </c:pt>
                <c:pt idx="1305">
                  <c:v>0.64503002314814817</c:v>
                </c:pt>
                <c:pt idx="1306">
                  <c:v>0.64503599537037037</c:v>
                </c:pt>
                <c:pt idx="1307">
                  <c:v>0.64504232638888892</c:v>
                </c:pt>
                <c:pt idx="1308">
                  <c:v>0.64504756944444441</c:v>
                </c:pt>
                <c:pt idx="1309">
                  <c:v>0.64505371527777777</c:v>
                </c:pt>
                <c:pt idx="1310">
                  <c:v>0.64505968749999998</c:v>
                </c:pt>
                <c:pt idx="1311">
                  <c:v>0.64506528935185192</c:v>
                </c:pt>
                <c:pt idx="1312">
                  <c:v>0.6450714467592592</c:v>
                </c:pt>
                <c:pt idx="1313">
                  <c:v>0.64507704861111115</c:v>
                </c:pt>
                <c:pt idx="1314">
                  <c:v>0.64508337962962969</c:v>
                </c:pt>
                <c:pt idx="1315">
                  <c:v>0.64508880787037037</c:v>
                </c:pt>
                <c:pt idx="1316">
                  <c:v>0.64509531249999996</c:v>
                </c:pt>
                <c:pt idx="1317">
                  <c:v>0.64510182870370369</c:v>
                </c:pt>
                <c:pt idx="1318">
                  <c:v>0.64510797453703705</c:v>
                </c:pt>
                <c:pt idx="1319">
                  <c:v>0.6451143055555556</c:v>
                </c:pt>
                <c:pt idx="1320">
                  <c:v>0.64512045138888896</c:v>
                </c:pt>
                <c:pt idx="1321">
                  <c:v>0.64512569444444445</c:v>
                </c:pt>
                <c:pt idx="1322">
                  <c:v>0.64513185185185185</c:v>
                </c:pt>
                <c:pt idx="1323">
                  <c:v>0.64513751157407406</c:v>
                </c:pt>
                <c:pt idx="1324">
                  <c:v>0.64514354166666665</c:v>
                </c:pt>
                <c:pt idx="1325">
                  <c:v>0.64514968750000001</c:v>
                </c:pt>
                <c:pt idx="1326">
                  <c:v>0.6451547685185185</c:v>
                </c:pt>
                <c:pt idx="1327">
                  <c:v>0.6451610879629629</c:v>
                </c:pt>
                <c:pt idx="1328">
                  <c:v>0.6451663310185185</c:v>
                </c:pt>
                <c:pt idx="1329">
                  <c:v>0.64517248842592589</c:v>
                </c:pt>
                <c:pt idx="1330">
                  <c:v>0.64517844907407407</c:v>
                </c:pt>
                <c:pt idx="1331">
                  <c:v>0.64518406249999993</c:v>
                </c:pt>
                <c:pt idx="1332">
                  <c:v>0.64519020833333329</c:v>
                </c:pt>
                <c:pt idx="1333">
                  <c:v>0.64519581018518524</c:v>
                </c:pt>
                <c:pt idx="1334">
                  <c:v>0.64520196759259252</c:v>
                </c:pt>
                <c:pt idx="1335">
                  <c:v>0.64520721064814812</c:v>
                </c:pt>
                <c:pt idx="1336">
                  <c:v>0.64521318287037033</c:v>
                </c:pt>
                <c:pt idx="1337">
                  <c:v>0.64521878472222227</c:v>
                </c:pt>
                <c:pt idx="1338">
                  <c:v>0.64522457175925929</c:v>
                </c:pt>
                <c:pt idx="1339">
                  <c:v>0.64522981481481478</c:v>
                </c:pt>
                <c:pt idx="1340">
                  <c:v>0.64523578703703699</c:v>
                </c:pt>
                <c:pt idx="1341">
                  <c:v>0.64524157407407412</c:v>
                </c:pt>
                <c:pt idx="1342">
                  <c:v>0.64524754629629633</c:v>
                </c:pt>
                <c:pt idx="1343">
                  <c:v>0.64525369212962957</c:v>
                </c:pt>
                <c:pt idx="1344">
                  <c:v>0.64525893518518518</c:v>
                </c:pt>
                <c:pt idx="1345">
                  <c:v>0.64526456018518519</c:v>
                </c:pt>
                <c:pt idx="1346">
                  <c:v>0.64527070601851855</c:v>
                </c:pt>
                <c:pt idx="1347">
                  <c:v>0.6452768518518518</c:v>
                </c:pt>
                <c:pt idx="1348">
                  <c:v>0.64528228009259259</c:v>
                </c:pt>
                <c:pt idx="1349">
                  <c:v>0.64528861111111113</c:v>
                </c:pt>
                <c:pt idx="1350">
                  <c:v>0.64529421296296297</c:v>
                </c:pt>
                <c:pt idx="1351">
                  <c:v>0.64530018518518517</c:v>
                </c:pt>
                <c:pt idx="1352">
                  <c:v>0.64530542824074077</c:v>
                </c:pt>
                <c:pt idx="1353">
                  <c:v>0.64531157407407413</c:v>
                </c:pt>
                <c:pt idx="1354">
                  <c:v>0.64531681712962963</c:v>
                </c:pt>
                <c:pt idx="1355">
                  <c:v>0.64532297453703702</c:v>
                </c:pt>
                <c:pt idx="1356">
                  <c:v>0.64532857638888885</c:v>
                </c:pt>
                <c:pt idx="1357">
                  <c:v>0.64533454861111117</c:v>
                </c:pt>
                <c:pt idx="1358">
                  <c:v>0.64533964120370368</c:v>
                </c:pt>
                <c:pt idx="1359">
                  <c:v>0.64534542824074081</c:v>
                </c:pt>
                <c:pt idx="1360">
                  <c:v>0.64535140046296291</c:v>
                </c:pt>
                <c:pt idx="1361">
                  <c:v>0.64535718750000004</c:v>
                </c:pt>
                <c:pt idx="1362">
                  <c:v>0.64536315972222225</c:v>
                </c:pt>
                <c:pt idx="1363">
                  <c:v>0.64536912037037031</c:v>
                </c:pt>
                <c:pt idx="1364">
                  <c:v>0.64537527777777781</c:v>
                </c:pt>
                <c:pt idx="1365">
                  <c:v>0.64538087962962964</c:v>
                </c:pt>
                <c:pt idx="1366">
                  <c:v>0.64538865740740736</c:v>
                </c:pt>
                <c:pt idx="1367">
                  <c:v>0.64539384259259258</c:v>
                </c:pt>
                <c:pt idx="1368">
                  <c:v>0.64539981481481479</c:v>
                </c:pt>
                <c:pt idx="1369">
                  <c:v>0.64540596064814815</c:v>
                </c:pt>
                <c:pt idx="1370">
                  <c:v>0.64541184027777776</c:v>
                </c:pt>
                <c:pt idx="1371">
                  <c:v>0.64541781249999997</c:v>
                </c:pt>
                <c:pt idx="1372">
                  <c:v>0.64542414351851851</c:v>
                </c:pt>
                <c:pt idx="1373">
                  <c:v>0.64543028935185187</c:v>
                </c:pt>
                <c:pt idx="1374">
                  <c:v>0.6454358912037037</c:v>
                </c:pt>
                <c:pt idx="1375">
                  <c:v>0.64544186342592591</c:v>
                </c:pt>
                <c:pt idx="1376">
                  <c:v>0.64544710648148151</c:v>
                </c:pt>
                <c:pt idx="1377">
                  <c:v>0.64545325231481476</c:v>
                </c:pt>
                <c:pt idx="1378">
                  <c:v>0.64545952546296304</c:v>
                </c:pt>
                <c:pt idx="1379">
                  <c:v>0.64546476851851853</c:v>
                </c:pt>
                <c:pt idx="1380">
                  <c:v>0.64547109953703707</c:v>
                </c:pt>
                <c:pt idx="1381">
                  <c:v>0.64547652777777775</c:v>
                </c:pt>
                <c:pt idx="1382">
                  <c:v>0.6454828587962963</c:v>
                </c:pt>
                <c:pt idx="1383">
                  <c:v>0.64548810185185179</c:v>
                </c:pt>
                <c:pt idx="1384">
                  <c:v>0.64549424768518515</c:v>
                </c:pt>
                <c:pt idx="1385">
                  <c:v>0.64549949074074076</c:v>
                </c:pt>
                <c:pt idx="1386">
                  <c:v>0.645505636574074</c:v>
                </c:pt>
                <c:pt idx="1387">
                  <c:v>0.64551106481481479</c:v>
                </c:pt>
                <c:pt idx="1388">
                  <c:v>0.64551685185185181</c:v>
                </c:pt>
                <c:pt idx="1389">
                  <c:v>0.64552246527777779</c:v>
                </c:pt>
                <c:pt idx="1390">
                  <c:v>0.64552825231481481</c:v>
                </c:pt>
                <c:pt idx="1391">
                  <c:v>0.64553421296296298</c:v>
                </c:pt>
                <c:pt idx="1392">
                  <c:v>0.64553946759259262</c:v>
                </c:pt>
                <c:pt idx="1393">
                  <c:v>0.64554524305555561</c:v>
                </c:pt>
                <c:pt idx="1394">
                  <c:v>0.64555121527777781</c:v>
                </c:pt>
                <c:pt idx="1395">
                  <c:v>0.64555718750000002</c:v>
                </c:pt>
                <c:pt idx="1396">
                  <c:v>0.64556333333333338</c:v>
                </c:pt>
                <c:pt idx="1397">
                  <c:v>0.64556966435185192</c:v>
                </c:pt>
                <c:pt idx="1398">
                  <c:v>0.6455750925925926</c:v>
                </c:pt>
                <c:pt idx="1399">
                  <c:v>0.64558105324074078</c:v>
                </c:pt>
                <c:pt idx="1400">
                  <c:v>0.64558630787037041</c:v>
                </c:pt>
                <c:pt idx="1401">
                  <c:v>0.64559245370370377</c:v>
                </c:pt>
                <c:pt idx="1402">
                  <c:v>0.64559769675925927</c:v>
                </c:pt>
                <c:pt idx="1403">
                  <c:v>0.64560365740740744</c:v>
                </c:pt>
                <c:pt idx="1404">
                  <c:v>0.64560872685185189</c:v>
                </c:pt>
                <c:pt idx="1405">
                  <c:v>0.64561451388888891</c:v>
                </c:pt>
                <c:pt idx="1406">
                  <c:v>0.64562065972222216</c:v>
                </c:pt>
                <c:pt idx="1407">
                  <c:v>0.64562663194444447</c:v>
                </c:pt>
                <c:pt idx="1408">
                  <c:v>0.64563277777777783</c:v>
                </c:pt>
                <c:pt idx="1409">
                  <c:v>0.64563802083333333</c:v>
                </c:pt>
                <c:pt idx="1410">
                  <c:v>0.64564435185185187</c:v>
                </c:pt>
                <c:pt idx="1411">
                  <c:v>0.64564942129629632</c:v>
                </c:pt>
                <c:pt idx="1412">
                  <c:v>0.6456553819444445</c:v>
                </c:pt>
                <c:pt idx="1413">
                  <c:v>0.64566141203703709</c:v>
                </c:pt>
                <c:pt idx="1414">
                  <c:v>0.64566740740740747</c:v>
                </c:pt>
                <c:pt idx="1415">
                  <c:v>0.64567336805555553</c:v>
                </c:pt>
                <c:pt idx="1416">
                  <c:v>0.64567915509259255</c:v>
                </c:pt>
                <c:pt idx="1417">
                  <c:v>0.64568512731481487</c:v>
                </c:pt>
                <c:pt idx="1418">
                  <c:v>0.6456907291666667</c:v>
                </c:pt>
                <c:pt idx="1419">
                  <c:v>0.64569743055555551</c:v>
                </c:pt>
                <c:pt idx="1420">
                  <c:v>0.64570339120370368</c:v>
                </c:pt>
                <c:pt idx="1421">
                  <c:v>0.64570953703703704</c:v>
                </c:pt>
                <c:pt idx="1422">
                  <c:v>0.64571586805555559</c:v>
                </c:pt>
                <c:pt idx="1423">
                  <c:v>0.64572202546296298</c:v>
                </c:pt>
                <c:pt idx="1424">
                  <c:v>0.64572834490740738</c:v>
                </c:pt>
                <c:pt idx="1425">
                  <c:v>0.64573395833333336</c:v>
                </c:pt>
                <c:pt idx="1426">
                  <c:v>0.64574010416666672</c:v>
                </c:pt>
                <c:pt idx="1427">
                  <c:v>0.64574571759259258</c:v>
                </c:pt>
                <c:pt idx="1428">
                  <c:v>0.64575190972222229</c:v>
                </c:pt>
                <c:pt idx="1429">
                  <c:v>0.64575733796296297</c:v>
                </c:pt>
                <c:pt idx="1430">
                  <c:v>0.64576329861111115</c:v>
                </c:pt>
                <c:pt idx="1431">
                  <c:v>0.64576872685185183</c:v>
                </c:pt>
                <c:pt idx="1432">
                  <c:v>0.64577513888888893</c:v>
                </c:pt>
                <c:pt idx="1433">
                  <c:v>0.6457807523148148</c:v>
                </c:pt>
                <c:pt idx="1434">
                  <c:v>0.64578671296296297</c:v>
                </c:pt>
                <c:pt idx="1435">
                  <c:v>0.64579214120370365</c:v>
                </c:pt>
                <c:pt idx="1436">
                  <c:v>0.64579810185185182</c:v>
                </c:pt>
                <c:pt idx="1437">
                  <c:v>0.64580353009259261</c:v>
                </c:pt>
                <c:pt idx="1438">
                  <c:v>0.64580950231481482</c:v>
                </c:pt>
                <c:pt idx="1439">
                  <c:v>0.6458149305555555</c:v>
                </c:pt>
                <c:pt idx="1440">
                  <c:v>0.64582089120370367</c:v>
                </c:pt>
                <c:pt idx="1441">
                  <c:v>0.64582614583333331</c:v>
                </c:pt>
                <c:pt idx="1442">
                  <c:v>0.64583229166666667</c:v>
                </c:pt>
                <c:pt idx="1443">
                  <c:v>0.64583825231481484</c:v>
                </c:pt>
                <c:pt idx="1444">
                  <c:v>0.64584350694444448</c:v>
                </c:pt>
                <c:pt idx="1445">
                  <c:v>0.64584965277777784</c:v>
                </c:pt>
                <c:pt idx="1446">
                  <c:v>0.64585598379629627</c:v>
                </c:pt>
                <c:pt idx="1447">
                  <c:v>0.64586177083333329</c:v>
                </c:pt>
                <c:pt idx="1448">
                  <c:v>0.64586797453703704</c:v>
                </c:pt>
                <c:pt idx="1449">
                  <c:v>0.64587321759259264</c:v>
                </c:pt>
                <c:pt idx="1450">
                  <c:v>0.64587942129629627</c:v>
                </c:pt>
                <c:pt idx="1451">
                  <c:v>0.64588466435185188</c:v>
                </c:pt>
                <c:pt idx="1452">
                  <c:v>0.6458911805555555</c:v>
                </c:pt>
                <c:pt idx="1453">
                  <c:v>0.64589660879629629</c:v>
                </c:pt>
                <c:pt idx="1454">
                  <c:v>0.64590275462962965</c:v>
                </c:pt>
                <c:pt idx="1455">
                  <c:v>0.64590835648148148</c:v>
                </c:pt>
                <c:pt idx="1456">
                  <c:v>0.64591468750000003</c:v>
                </c:pt>
                <c:pt idx="1457">
                  <c:v>0.64592065972222223</c:v>
                </c:pt>
                <c:pt idx="1458">
                  <c:v>0.64592680555555548</c:v>
                </c:pt>
                <c:pt idx="1459">
                  <c:v>0.64593331018518518</c:v>
                </c:pt>
                <c:pt idx="1460">
                  <c:v>0.64593964120370373</c:v>
                </c:pt>
                <c:pt idx="1461">
                  <c:v>0.64594525462962959</c:v>
                </c:pt>
                <c:pt idx="1462">
                  <c:v>0.64595158564814814</c:v>
                </c:pt>
                <c:pt idx="1463">
                  <c:v>0.64595701388888893</c:v>
                </c:pt>
                <c:pt idx="1464">
                  <c:v>0.64596315972222229</c:v>
                </c:pt>
                <c:pt idx="1465">
                  <c:v>0.64596840277777778</c:v>
                </c:pt>
                <c:pt idx="1466">
                  <c:v>0.64597473379629633</c:v>
                </c:pt>
                <c:pt idx="1467">
                  <c:v>0.64598015046296298</c:v>
                </c:pt>
                <c:pt idx="1468">
                  <c:v>0.64598630787037037</c:v>
                </c:pt>
                <c:pt idx="1469">
                  <c:v>0.6459916550925926</c:v>
                </c:pt>
                <c:pt idx="1470">
                  <c:v>0.6459976273148148</c:v>
                </c:pt>
                <c:pt idx="1471">
                  <c:v>0.6460028703703703</c:v>
                </c:pt>
                <c:pt idx="1472">
                  <c:v>0.6460090277777778</c:v>
                </c:pt>
                <c:pt idx="1473">
                  <c:v>0.64601425925925926</c:v>
                </c:pt>
                <c:pt idx="1474">
                  <c:v>0.64602060185185184</c:v>
                </c:pt>
                <c:pt idx="1475">
                  <c:v>0.64602656250000001</c:v>
                </c:pt>
                <c:pt idx="1476">
                  <c:v>0.64603199074074069</c:v>
                </c:pt>
                <c:pt idx="1477">
                  <c:v>0.64603803240740743</c:v>
                </c:pt>
                <c:pt idx="1478">
                  <c:v>0.64604363425925926</c:v>
                </c:pt>
                <c:pt idx="1479">
                  <c:v>0.64605013888888896</c:v>
                </c:pt>
                <c:pt idx="1480">
                  <c:v>0.64605575231481482</c:v>
                </c:pt>
                <c:pt idx="1481">
                  <c:v>0.64606371527777784</c:v>
                </c:pt>
                <c:pt idx="1482">
                  <c:v>0.64606858796296296</c:v>
                </c:pt>
                <c:pt idx="1483">
                  <c:v>0.64607437499999998</c:v>
                </c:pt>
                <c:pt idx="1484">
                  <c:v>0.64608034722222218</c:v>
                </c:pt>
                <c:pt idx="1485">
                  <c:v>0.64608633101851853</c:v>
                </c:pt>
                <c:pt idx="1486">
                  <c:v>0.64609266203703697</c:v>
                </c:pt>
                <c:pt idx="1487">
                  <c:v>0.6460984490740741</c:v>
                </c:pt>
                <c:pt idx="1488">
                  <c:v>0.64610459490740746</c:v>
                </c:pt>
                <c:pt idx="1489">
                  <c:v>0.64611056712962966</c:v>
                </c:pt>
                <c:pt idx="1490">
                  <c:v>0.64611618055555553</c:v>
                </c:pt>
                <c:pt idx="1491">
                  <c:v>0.64612232638888889</c:v>
                </c:pt>
                <c:pt idx="1492">
                  <c:v>0.64612730324074075</c:v>
                </c:pt>
                <c:pt idx="1493">
                  <c:v>0.64613309027777777</c:v>
                </c:pt>
                <c:pt idx="1494">
                  <c:v>0.64613870370370374</c:v>
                </c:pt>
                <c:pt idx="1495">
                  <c:v>0.64614430555555558</c:v>
                </c:pt>
                <c:pt idx="1496">
                  <c:v>0.6461500925925926</c:v>
                </c:pt>
                <c:pt idx="1497">
                  <c:v>0.6461560648148148</c:v>
                </c:pt>
                <c:pt idx="1498">
                  <c:v>0.64616203703703701</c:v>
                </c:pt>
                <c:pt idx="1499">
                  <c:v>0.64616835648148141</c:v>
                </c:pt>
                <c:pt idx="1500">
                  <c:v>0.64617486111111111</c:v>
                </c:pt>
                <c:pt idx="1501">
                  <c:v>0.64618047453703709</c:v>
                </c:pt>
                <c:pt idx="1502">
                  <c:v>0.64618662037037033</c:v>
                </c:pt>
                <c:pt idx="1503">
                  <c:v>0.64619186342592594</c:v>
                </c:pt>
                <c:pt idx="1504">
                  <c:v>0.6461980092592593</c:v>
                </c:pt>
                <c:pt idx="1505">
                  <c:v>0.64620343749999998</c:v>
                </c:pt>
                <c:pt idx="1506">
                  <c:v>0.64620940972222229</c:v>
                </c:pt>
                <c:pt idx="1507">
                  <c:v>0.64621465277777779</c:v>
                </c:pt>
                <c:pt idx="1508">
                  <c:v>0.64622098379629633</c:v>
                </c:pt>
                <c:pt idx="1509">
                  <c:v>0.64622641203703701</c:v>
                </c:pt>
                <c:pt idx="1510">
                  <c:v>0.64623258101851855</c:v>
                </c:pt>
                <c:pt idx="1511">
                  <c:v>0.64623819444444441</c:v>
                </c:pt>
                <c:pt idx="1512">
                  <c:v>0.64624415509259259</c:v>
                </c:pt>
                <c:pt idx="1513">
                  <c:v>0.64624958333333338</c:v>
                </c:pt>
                <c:pt idx="1514">
                  <c:v>0.64625568287037038</c:v>
                </c:pt>
                <c:pt idx="1515">
                  <c:v>0.64626111111111106</c:v>
                </c:pt>
                <c:pt idx="1516">
                  <c:v>0.64626725694444442</c:v>
                </c:pt>
                <c:pt idx="1517">
                  <c:v>0.64627268518518521</c:v>
                </c:pt>
                <c:pt idx="1518">
                  <c:v>0.64627891203703702</c:v>
                </c:pt>
                <c:pt idx="1519">
                  <c:v>0.64628434027777781</c:v>
                </c:pt>
                <c:pt idx="1520">
                  <c:v>0.64629103009259259</c:v>
                </c:pt>
                <c:pt idx="1521">
                  <c:v>0.64629717592592595</c:v>
                </c:pt>
                <c:pt idx="1522">
                  <c:v>0.64630296296296297</c:v>
                </c:pt>
                <c:pt idx="1523">
                  <c:v>0.64630912037037036</c:v>
                </c:pt>
                <c:pt idx="1524">
                  <c:v>0.64631545138888891</c:v>
                </c:pt>
                <c:pt idx="1525">
                  <c:v>0.64632159722222216</c:v>
                </c:pt>
                <c:pt idx="1526">
                  <c:v>0.64632738425925929</c:v>
                </c:pt>
                <c:pt idx="1527">
                  <c:v>0.64633328703703707</c:v>
                </c:pt>
                <c:pt idx="1528">
                  <c:v>0.64633943287037032</c:v>
                </c:pt>
                <c:pt idx="1529">
                  <c:v>0.64634557870370368</c:v>
                </c:pt>
                <c:pt idx="1530">
                  <c:v>0.64635083333333332</c:v>
                </c:pt>
                <c:pt idx="1531">
                  <c:v>0.64635715277777772</c:v>
                </c:pt>
                <c:pt idx="1532">
                  <c:v>0.6463627662037037</c:v>
                </c:pt>
                <c:pt idx="1533">
                  <c:v>0.64636909722222224</c:v>
                </c:pt>
                <c:pt idx="1534">
                  <c:v>0.64637415509259266</c:v>
                </c:pt>
                <c:pt idx="1535">
                  <c:v>0.64638031249999994</c:v>
                </c:pt>
                <c:pt idx="1536">
                  <c:v>0.64638555555555555</c:v>
                </c:pt>
                <c:pt idx="1537">
                  <c:v>0.64639170138888891</c:v>
                </c:pt>
                <c:pt idx="1538">
                  <c:v>0.64639677083333336</c:v>
                </c:pt>
                <c:pt idx="1539">
                  <c:v>0.64640273148148142</c:v>
                </c:pt>
                <c:pt idx="1540">
                  <c:v>0.64640888888888892</c:v>
                </c:pt>
                <c:pt idx="1541">
                  <c:v>0.64641520833333332</c:v>
                </c:pt>
                <c:pt idx="1542">
                  <c:v>0.646420636574074</c:v>
                </c:pt>
                <c:pt idx="1543">
                  <c:v>0.64642678240740736</c:v>
                </c:pt>
                <c:pt idx="1544">
                  <c:v>0.64643221064814815</c:v>
                </c:pt>
                <c:pt idx="1545">
                  <c:v>0.64643835648148151</c:v>
                </c:pt>
                <c:pt idx="1546">
                  <c:v>0.64644378472222219</c:v>
                </c:pt>
                <c:pt idx="1547">
                  <c:v>0.6464497569444444</c:v>
                </c:pt>
                <c:pt idx="1548">
                  <c:v>0.64645518518518519</c:v>
                </c:pt>
                <c:pt idx="1549">
                  <c:v>0.64646133101851855</c:v>
                </c:pt>
                <c:pt idx="1550">
                  <c:v>0.64646675925925923</c:v>
                </c:pt>
                <c:pt idx="1551">
                  <c:v>0.64647290509259259</c:v>
                </c:pt>
                <c:pt idx="1552">
                  <c:v>0.64647814814814819</c:v>
                </c:pt>
                <c:pt idx="1553">
                  <c:v>0.64648447916666674</c:v>
                </c:pt>
                <c:pt idx="1554">
                  <c:v>0.64648990740740742</c:v>
                </c:pt>
                <c:pt idx="1555">
                  <c:v>0.64649605324074078</c:v>
                </c:pt>
                <c:pt idx="1556">
                  <c:v>0.64650148148148145</c:v>
                </c:pt>
                <c:pt idx="1557">
                  <c:v>0.64650762731481481</c:v>
                </c:pt>
                <c:pt idx="1558">
                  <c:v>0.64651287037037031</c:v>
                </c:pt>
                <c:pt idx="1559">
                  <c:v>0.64652046296296295</c:v>
                </c:pt>
                <c:pt idx="1560">
                  <c:v>0.64652598379629633</c:v>
                </c:pt>
                <c:pt idx="1561">
                  <c:v>0.64653214120370373</c:v>
                </c:pt>
                <c:pt idx="1562">
                  <c:v>0.64653828703703697</c:v>
                </c:pt>
                <c:pt idx="1563">
                  <c:v>0.6465446412037037</c:v>
                </c:pt>
                <c:pt idx="1564">
                  <c:v>0.64655078703703706</c:v>
                </c:pt>
                <c:pt idx="1565">
                  <c:v>0.64655644675925927</c:v>
                </c:pt>
                <c:pt idx="1566">
                  <c:v>0.64656313657407405</c:v>
                </c:pt>
                <c:pt idx="1567">
                  <c:v>0.6465685532407407</c:v>
                </c:pt>
                <c:pt idx="1568">
                  <c:v>0.6465747106481482</c:v>
                </c:pt>
                <c:pt idx="1569">
                  <c:v>0.64658012731481485</c:v>
                </c:pt>
                <c:pt idx="1570">
                  <c:v>0.64658611111111108</c:v>
                </c:pt>
                <c:pt idx="1571">
                  <c:v>0.6465918981481481</c:v>
                </c:pt>
                <c:pt idx="1572">
                  <c:v>0.64659787037037042</c:v>
                </c:pt>
                <c:pt idx="1573">
                  <c:v>0.6466032986111111</c:v>
                </c:pt>
                <c:pt idx="1574">
                  <c:v>0.64660944444444446</c:v>
                </c:pt>
                <c:pt idx="1575">
                  <c:v>0.64661504629629629</c:v>
                </c:pt>
                <c:pt idx="1576">
                  <c:v>0.6466210185185185</c:v>
                </c:pt>
                <c:pt idx="1577">
                  <c:v>0.64662644675925929</c:v>
                </c:pt>
                <c:pt idx="1578">
                  <c:v>0.64663259259259254</c:v>
                </c:pt>
                <c:pt idx="1579">
                  <c:v>0.64663802083333333</c:v>
                </c:pt>
                <c:pt idx="1580">
                  <c:v>0.64664416666666669</c:v>
                </c:pt>
                <c:pt idx="1581">
                  <c:v>0.64664959490740748</c:v>
                </c:pt>
                <c:pt idx="1582">
                  <c:v>0.64665574074074073</c:v>
                </c:pt>
                <c:pt idx="1583">
                  <c:v>0.64666116898148152</c:v>
                </c:pt>
                <c:pt idx="1584">
                  <c:v>0.64666731481481488</c:v>
                </c:pt>
                <c:pt idx="1585">
                  <c:v>0.64667274305555555</c:v>
                </c:pt>
                <c:pt idx="1586">
                  <c:v>0.64667894675925919</c:v>
                </c:pt>
                <c:pt idx="1587">
                  <c:v>0.64668418981481479</c:v>
                </c:pt>
                <c:pt idx="1588">
                  <c:v>0.64669034722222218</c:v>
                </c:pt>
                <c:pt idx="1589">
                  <c:v>0.64669576388888894</c:v>
                </c:pt>
                <c:pt idx="1590">
                  <c:v>0.64670190972222219</c:v>
                </c:pt>
                <c:pt idx="1591">
                  <c:v>0.64670733796296298</c:v>
                </c:pt>
                <c:pt idx="1592">
                  <c:v>0.64671348379629634</c:v>
                </c:pt>
                <c:pt idx="1593">
                  <c:v>0.64671909722222221</c:v>
                </c:pt>
                <c:pt idx="1594">
                  <c:v>0.64672505787037038</c:v>
                </c:pt>
                <c:pt idx="1595">
                  <c:v>0.64673048611111106</c:v>
                </c:pt>
                <c:pt idx="1596">
                  <c:v>0.64673645833333337</c:v>
                </c:pt>
                <c:pt idx="1597">
                  <c:v>0.64674188657407405</c:v>
                </c:pt>
                <c:pt idx="1598">
                  <c:v>0.64674766203703704</c:v>
                </c:pt>
                <c:pt idx="1599">
                  <c:v>0.64675327546296291</c:v>
                </c:pt>
                <c:pt idx="1600">
                  <c:v>0.64675915509259252</c:v>
                </c:pt>
                <c:pt idx="1601">
                  <c:v>0.64676512731481484</c:v>
                </c:pt>
                <c:pt idx="1602">
                  <c:v>0.6467712731481482</c:v>
                </c:pt>
                <c:pt idx="1603">
                  <c:v>0.64677687500000003</c:v>
                </c:pt>
                <c:pt idx="1604">
                  <c:v>0.64678303240740742</c:v>
                </c:pt>
                <c:pt idx="1605">
                  <c:v>0.64678863425925925</c:v>
                </c:pt>
                <c:pt idx="1606">
                  <c:v>0.64679478009259261</c:v>
                </c:pt>
                <c:pt idx="1607">
                  <c:v>0.64680031250000003</c:v>
                </c:pt>
                <c:pt idx="1608">
                  <c:v>0.64680670138888885</c:v>
                </c:pt>
                <c:pt idx="1609">
                  <c:v>0.64681211805555561</c:v>
                </c:pt>
                <c:pt idx="1610">
                  <c:v>0.64681827546296289</c:v>
                </c:pt>
                <c:pt idx="1611">
                  <c:v>0.64682333333333331</c:v>
                </c:pt>
                <c:pt idx="1612">
                  <c:v>0.64682984953703704</c:v>
                </c:pt>
                <c:pt idx="1613">
                  <c:v>0.64683509259259264</c:v>
                </c:pt>
                <c:pt idx="1614">
                  <c:v>0.64684123842592589</c:v>
                </c:pt>
                <c:pt idx="1615">
                  <c:v>0.64684666666666668</c:v>
                </c:pt>
                <c:pt idx="1616">
                  <c:v>0.64685281250000004</c:v>
                </c:pt>
                <c:pt idx="1617">
                  <c:v>0.64685824074074072</c:v>
                </c:pt>
                <c:pt idx="1618">
                  <c:v>0.64686438657407408</c:v>
                </c:pt>
                <c:pt idx="1619">
                  <c:v>0.64686945601851853</c:v>
                </c:pt>
                <c:pt idx="1620">
                  <c:v>0.6468754166666667</c:v>
                </c:pt>
                <c:pt idx="1621">
                  <c:v>0.64688103009259257</c:v>
                </c:pt>
                <c:pt idx="1622">
                  <c:v>0.64688699074074074</c:v>
                </c:pt>
                <c:pt idx="1623">
                  <c:v>0.64689241898148142</c:v>
                </c:pt>
                <c:pt idx="1624">
                  <c:v>0.64689856481481478</c:v>
                </c:pt>
                <c:pt idx="1625">
                  <c:v>0.64690399305555557</c:v>
                </c:pt>
                <c:pt idx="1626">
                  <c:v>0.64691177083333329</c:v>
                </c:pt>
                <c:pt idx="1627">
                  <c:v>0.64691684027777774</c:v>
                </c:pt>
                <c:pt idx="1628">
                  <c:v>0.6469229861111111</c:v>
                </c:pt>
                <c:pt idx="1629">
                  <c:v>0.64692931712962964</c:v>
                </c:pt>
                <c:pt idx="1630">
                  <c:v>0.646935462962963</c:v>
                </c:pt>
                <c:pt idx="1631">
                  <c:v>0.64694179398148155</c:v>
                </c:pt>
                <c:pt idx="1632">
                  <c:v>0.64694739583333327</c:v>
                </c:pt>
                <c:pt idx="1633">
                  <c:v>0.64695355324074078</c:v>
                </c:pt>
                <c:pt idx="1634">
                  <c:v>0.64695915509259261</c:v>
                </c:pt>
                <c:pt idx="1635">
                  <c:v>0.64696530092592586</c:v>
                </c:pt>
                <c:pt idx="1636">
                  <c:v>0.64697054398148146</c:v>
                </c:pt>
                <c:pt idx="1637">
                  <c:v>0.64697687500000001</c:v>
                </c:pt>
                <c:pt idx="1638">
                  <c:v>0.6469823032407408</c:v>
                </c:pt>
                <c:pt idx="1639">
                  <c:v>0.64698863425925923</c:v>
                </c:pt>
                <c:pt idx="1640">
                  <c:v>0.64699431712962963</c:v>
                </c:pt>
                <c:pt idx="1641">
                  <c:v>0.64700064814814817</c:v>
                </c:pt>
                <c:pt idx="1642">
                  <c:v>0.64700570601851848</c:v>
                </c:pt>
                <c:pt idx="1643">
                  <c:v>0.64701185185185184</c:v>
                </c:pt>
                <c:pt idx="1644">
                  <c:v>0.64701763888888886</c:v>
                </c:pt>
                <c:pt idx="1645">
                  <c:v>0.64702342592592588</c:v>
                </c:pt>
                <c:pt idx="1646">
                  <c:v>0.64702866898148148</c:v>
                </c:pt>
                <c:pt idx="1647">
                  <c:v>0.64703482638888887</c:v>
                </c:pt>
                <c:pt idx="1648">
                  <c:v>0.64704025462962966</c:v>
                </c:pt>
                <c:pt idx="1649">
                  <c:v>0.64704621527777773</c:v>
                </c:pt>
                <c:pt idx="1650">
                  <c:v>0.6470517013888889</c:v>
                </c:pt>
                <c:pt idx="1651">
                  <c:v>0.64705784722222226</c:v>
                </c:pt>
                <c:pt idx="1652">
                  <c:v>0.64706327546296294</c:v>
                </c:pt>
                <c:pt idx="1653">
                  <c:v>0.64706923611111111</c:v>
                </c:pt>
                <c:pt idx="1654">
                  <c:v>0.64707430555555556</c:v>
                </c:pt>
                <c:pt idx="1655">
                  <c:v>0.64708026620370374</c:v>
                </c:pt>
                <c:pt idx="1656">
                  <c:v>0.64708552083333337</c:v>
                </c:pt>
                <c:pt idx="1657">
                  <c:v>0.64709148148148155</c:v>
                </c:pt>
                <c:pt idx="1658">
                  <c:v>0.64709745370370364</c:v>
                </c:pt>
                <c:pt idx="1659">
                  <c:v>0.647103599537037</c:v>
                </c:pt>
                <c:pt idx="1660">
                  <c:v>0.64710902777777779</c:v>
                </c:pt>
                <c:pt idx="1661">
                  <c:v>0.647115</c:v>
                </c:pt>
                <c:pt idx="1662">
                  <c:v>0.64712024305555549</c:v>
                </c:pt>
                <c:pt idx="1663">
                  <c:v>0.64712605324074068</c:v>
                </c:pt>
                <c:pt idx="1664">
                  <c:v>0.6471323726851852</c:v>
                </c:pt>
                <c:pt idx="1665">
                  <c:v>0.64713853009259259</c:v>
                </c:pt>
                <c:pt idx="1666">
                  <c:v>0.64714341435185185</c:v>
                </c:pt>
                <c:pt idx="1667">
                  <c:v>0.64714956018518521</c:v>
                </c:pt>
                <c:pt idx="1668">
                  <c:v>0.64715553240740742</c:v>
                </c:pt>
                <c:pt idx="1669">
                  <c:v>0.64716065972222225</c:v>
                </c:pt>
                <c:pt idx="1670">
                  <c:v>0.6471669907407408</c:v>
                </c:pt>
                <c:pt idx="1671">
                  <c:v>0.6471733101851852</c:v>
                </c:pt>
                <c:pt idx="1672">
                  <c:v>0.64717899305555548</c:v>
                </c:pt>
                <c:pt idx="1673">
                  <c:v>0.64718508101851857</c:v>
                </c:pt>
                <c:pt idx="1674">
                  <c:v>0.64719050925925925</c:v>
                </c:pt>
                <c:pt idx="1675">
                  <c:v>0.6471968402777778</c:v>
                </c:pt>
                <c:pt idx="1676">
                  <c:v>0.64720244212962963</c:v>
                </c:pt>
                <c:pt idx="1677">
                  <c:v>0.64720859953703702</c:v>
                </c:pt>
                <c:pt idx="1678">
                  <c:v>0.64721420138888885</c:v>
                </c:pt>
                <c:pt idx="1679">
                  <c:v>0.6472205324074074</c:v>
                </c:pt>
                <c:pt idx="1680">
                  <c:v>0.64722586805555549</c:v>
                </c:pt>
                <c:pt idx="1681">
                  <c:v>0.64723219907407403</c:v>
                </c:pt>
                <c:pt idx="1682">
                  <c:v>0.64723834490740739</c:v>
                </c:pt>
                <c:pt idx="1683">
                  <c:v>0.64724467592592594</c:v>
                </c:pt>
                <c:pt idx="1684">
                  <c:v>0.64725100694444448</c:v>
                </c:pt>
                <c:pt idx="1685">
                  <c:v>0.64725715277777784</c:v>
                </c:pt>
                <c:pt idx="1686">
                  <c:v>0.64726271990740736</c:v>
                </c:pt>
                <c:pt idx="1687">
                  <c:v>0.64726895833333331</c:v>
                </c:pt>
                <c:pt idx="1688">
                  <c:v>0.6472743865740741</c:v>
                </c:pt>
                <c:pt idx="1689">
                  <c:v>0.64728071759259265</c:v>
                </c:pt>
                <c:pt idx="1690">
                  <c:v>0.64728631944444448</c:v>
                </c:pt>
                <c:pt idx="1691">
                  <c:v>0.64729249999999994</c:v>
                </c:pt>
                <c:pt idx="1692">
                  <c:v>0.64729811342592591</c:v>
                </c:pt>
                <c:pt idx="1693">
                  <c:v>0.64730425925925927</c:v>
                </c:pt>
                <c:pt idx="1694">
                  <c:v>0.64730950231481488</c:v>
                </c:pt>
                <c:pt idx="1695">
                  <c:v>0.64731564814814813</c:v>
                </c:pt>
                <c:pt idx="1696">
                  <c:v>0.64732107638888892</c:v>
                </c:pt>
                <c:pt idx="1697">
                  <c:v>0.64732723379629631</c:v>
                </c:pt>
                <c:pt idx="1698">
                  <c:v>0.64733265046296296</c:v>
                </c:pt>
                <c:pt idx="1699">
                  <c:v>0.64733862268518516</c:v>
                </c:pt>
                <c:pt idx="1700">
                  <c:v>0.64734405092592595</c:v>
                </c:pt>
                <c:pt idx="1701">
                  <c:v>0.64735019675925931</c:v>
                </c:pt>
                <c:pt idx="1702">
                  <c:v>0.64735562499999999</c:v>
                </c:pt>
                <c:pt idx="1703">
                  <c:v>0.64736177083333335</c:v>
                </c:pt>
                <c:pt idx="1704">
                  <c:v>0.64736881944444447</c:v>
                </c:pt>
                <c:pt idx="1705">
                  <c:v>0.64737460648148148</c:v>
                </c:pt>
                <c:pt idx="1706">
                  <c:v>0.64738076388888888</c:v>
                </c:pt>
                <c:pt idx="1707">
                  <c:v>0.64738709490740742</c:v>
                </c:pt>
                <c:pt idx="1708">
                  <c:v>0.64739324074074067</c:v>
                </c:pt>
                <c:pt idx="1709">
                  <c:v>0.64739866898148146</c:v>
                </c:pt>
                <c:pt idx="1710">
                  <c:v>0.64740517361111116</c:v>
                </c:pt>
                <c:pt idx="1711">
                  <c:v>0.64741060185185184</c:v>
                </c:pt>
                <c:pt idx="1712">
                  <c:v>0.6474167476851852</c:v>
                </c:pt>
                <c:pt idx="1713">
                  <c:v>0.64742217592592588</c:v>
                </c:pt>
                <c:pt idx="1714">
                  <c:v>0.64742796296296301</c:v>
                </c:pt>
                <c:pt idx="1715">
                  <c:v>0.6474332060185185</c:v>
                </c:pt>
                <c:pt idx="1716">
                  <c:v>0.64743917824074071</c:v>
                </c:pt>
                <c:pt idx="1717">
                  <c:v>0.6474446064814815</c:v>
                </c:pt>
                <c:pt idx="1718">
                  <c:v>0.64745093750000005</c:v>
                </c:pt>
                <c:pt idx="1719">
                  <c:v>0.64745627314814813</c:v>
                </c:pt>
                <c:pt idx="1720">
                  <c:v>0.64746241898148149</c:v>
                </c:pt>
                <c:pt idx="1721">
                  <c:v>0.64746766203703709</c:v>
                </c:pt>
                <c:pt idx="1722">
                  <c:v>0.64747381944444438</c:v>
                </c:pt>
                <c:pt idx="1723">
                  <c:v>0.64747989583333332</c:v>
                </c:pt>
                <c:pt idx="1724">
                  <c:v>0.64748532407407411</c:v>
                </c:pt>
                <c:pt idx="1725">
                  <c:v>0.64749146990740736</c:v>
                </c:pt>
                <c:pt idx="1726">
                  <c:v>0.64749725694444449</c:v>
                </c:pt>
                <c:pt idx="1727">
                  <c:v>0.64750358796296303</c:v>
                </c:pt>
                <c:pt idx="1728">
                  <c:v>0.64750901620370371</c:v>
                </c:pt>
                <c:pt idx="1729">
                  <c:v>0.64751534722222226</c:v>
                </c:pt>
                <c:pt idx="1730">
                  <c:v>0.64752130787037043</c:v>
                </c:pt>
                <c:pt idx="1731">
                  <c:v>0.64752746527777771</c:v>
                </c:pt>
                <c:pt idx="1732">
                  <c:v>0.64753361111111107</c:v>
                </c:pt>
                <c:pt idx="1733">
                  <c:v>0.64753975694444443</c:v>
                </c:pt>
                <c:pt idx="1734">
                  <c:v>0.64754608796296298</c:v>
                </c:pt>
                <c:pt idx="1735">
                  <c:v>0.64755223379629634</c:v>
                </c:pt>
                <c:pt idx="1736">
                  <c:v>0.6475577199074074</c:v>
                </c:pt>
                <c:pt idx="1737">
                  <c:v>0.64756386574074076</c:v>
                </c:pt>
                <c:pt idx="1738">
                  <c:v>0.64756929398148155</c:v>
                </c:pt>
                <c:pt idx="1739">
                  <c:v>0.64757525462962962</c:v>
                </c:pt>
                <c:pt idx="1740">
                  <c:v>0.64758068287037041</c:v>
                </c:pt>
                <c:pt idx="1741">
                  <c:v>0.64758701388888895</c:v>
                </c:pt>
                <c:pt idx="1742">
                  <c:v>0.64759244212962963</c:v>
                </c:pt>
                <c:pt idx="1743">
                  <c:v>0.64759858796296299</c:v>
                </c:pt>
                <c:pt idx="1744">
                  <c:v>0.64760401620370367</c:v>
                </c:pt>
                <c:pt idx="1745">
                  <c:v>0.64761016203703703</c:v>
                </c:pt>
                <c:pt idx="1746">
                  <c:v>0.64761577546296289</c:v>
                </c:pt>
                <c:pt idx="1747">
                  <c:v>0.64762200231481482</c:v>
                </c:pt>
                <c:pt idx="1748">
                  <c:v>0.64762725694444445</c:v>
                </c:pt>
                <c:pt idx="1749">
                  <c:v>0.64763341435185184</c:v>
                </c:pt>
                <c:pt idx="1750">
                  <c:v>0.64763901620370368</c:v>
                </c:pt>
                <c:pt idx="1751">
                  <c:v>0.64764534722222222</c:v>
                </c:pt>
                <c:pt idx="1752">
                  <c:v>0.64765094907407406</c:v>
                </c:pt>
                <c:pt idx="1753">
                  <c:v>0.64765673611111108</c:v>
                </c:pt>
                <c:pt idx="1754">
                  <c:v>0.64766199074074071</c:v>
                </c:pt>
                <c:pt idx="1755">
                  <c:v>0.64766813657407407</c:v>
                </c:pt>
                <c:pt idx="1756">
                  <c:v>0.64767355324074072</c:v>
                </c:pt>
                <c:pt idx="1757">
                  <c:v>0.64767935185185188</c:v>
                </c:pt>
                <c:pt idx="1758">
                  <c:v>0.64768495370370371</c:v>
                </c:pt>
                <c:pt idx="1759">
                  <c:v>0.64769074074074073</c:v>
                </c:pt>
                <c:pt idx="1760">
                  <c:v>0.64769598379629623</c:v>
                </c:pt>
                <c:pt idx="1761">
                  <c:v>0.64770212962962959</c:v>
                </c:pt>
                <c:pt idx="1762">
                  <c:v>0.64770791666666672</c:v>
                </c:pt>
                <c:pt idx="1763">
                  <c:v>0.64771298611111117</c:v>
                </c:pt>
                <c:pt idx="1764">
                  <c:v>0.64771895833333326</c:v>
                </c:pt>
                <c:pt idx="1765">
                  <c:v>0.64772488425925923</c:v>
                </c:pt>
                <c:pt idx="1766">
                  <c:v>0.64773081018518519</c:v>
                </c:pt>
                <c:pt idx="1767">
                  <c:v>0.6477367824074074</c:v>
                </c:pt>
                <c:pt idx="1768">
                  <c:v>0.64774292824074076</c:v>
                </c:pt>
                <c:pt idx="1769">
                  <c:v>0.64774835648148155</c:v>
                </c:pt>
                <c:pt idx="1770">
                  <c:v>0.64775468749999998</c:v>
                </c:pt>
                <c:pt idx="1771">
                  <c:v>0.64776101851851853</c:v>
                </c:pt>
                <c:pt idx="1772">
                  <c:v>0.64776680555555555</c:v>
                </c:pt>
                <c:pt idx="1773">
                  <c:v>0.64777223379629623</c:v>
                </c:pt>
                <c:pt idx="1774">
                  <c:v>0.64777780092592596</c:v>
                </c:pt>
                <c:pt idx="1775">
                  <c:v>0.64778321759259261</c:v>
                </c:pt>
                <c:pt idx="1776">
                  <c:v>0.647789375</c:v>
                </c:pt>
                <c:pt idx="1777">
                  <c:v>0.64779497685185183</c:v>
                </c:pt>
                <c:pt idx="1778">
                  <c:v>0.64780134259259259</c:v>
                </c:pt>
                <c:pt idx="1779">
                  <c:v>0.64780677083333338</c:v>
                </c:pt>
                <c:pt idx="1780">
                  <c:v>0.64781291666666674</c:v>
                </c:pt>
                <c:pt idx="1781">
                  <c:v>0.6478185300925926</c:v>
                </c:pt>
                <c:pt idx="1782">
                  <c:v>0.64782449074074078</c:v>
                </c:pt>
                <c:pt idx="1783">
                  <c:v>0.64782991898148146</c:v>
                </c:pt>
                <c:pt idx="1784">
                  <c:v>0.64783625</c:v>
                </c:pt>
                <c:pt idx="1785">
                  <c:v>0.64784167824074068</c:v>
                </c:pt>
                <c:pt idx="1786">
                  <c:v>0.64784782407407404</c:v>
                </c:pt>
                <c:pt idx="1787">
                  <c:v>0.64785325231481483</c:v>
                </c:pt>
                <c:pt idx="1788">
                  <c:v>0.64785975694444442</c:v>
                </c:pt>
                <c:pt idx="1789">
                  <c:v>0.64786500000000002</c:v>
                </c:pt>
                <c:pt idx="1790">
                  <c:v>0.64787133101851857</c:v>
                </c:pt>
                <c:pt idx="1791">
                  <c:v>0.64787658564814821</c:v>
                </c:pt>
                <c:pt idx="1792">
                  <c:v>0.64788273148148146</c:v>
                </c:pt>
                <c:pt idx="1793">
                  <c:v>0.64788815972222225</c:v>
                </c:pt>
                <c:pt idx="1794">
                  <c:v>0.64789412037037042</c:v>
                </c:pt>
                <c:pt idx="1795">
                  <c:v>0.64789964120370369</c:v>
                </c:pt>
                <c:pt idx="1796">
                  <c:v>0.64790597222222224</c:v>
                </c:pt>
                <c:pt idx="1797">
                  <c:v>0.64791121527777784</c:v>
                </c:pt>
                <c:pt idx="1798">
                  <c:v>0.6479171759259259</c:v>
                </c:pt>
                <c:pt idx="1799">
                  <c:v>0.64792278935185188</c:v>
                </c:pt>
                <c:pt idx="1800">
                  <c:v>0.64792929398148147</c:v>
                </c:pt>
                <c:pt idx="1801">
                  <c:v>0.64793472222222226</c:v>
                </c:pt>
                <c:pt idx="1802">
                  <c:v>0.64794069444444446</c:v>
                </c:pt>
                <c:pt idx="1803">
                  <c:v>0.64794611111111111</c:v>
                </c:pt>
                <c:pt idx="1804">
                  <c:v>0.64795244212962966</c:v>
                </c:pt>
                <c:pt idx="1805">
                  <c:v>0.64795787037037034</c:v>
                </c:pt>
                <c:pt idx="1806">
                  <c:v>0.6479640162037037</c:v>
                </c:pt>
                <c:pt idx="1807">
                  <c:v>0.64796944444444449</c:v>
                </c:pt>
                <c:pt idx="1808">
                  <c:v>0.64797541666666669</c:v>
                </c:pt>
                <c:pt idx="1809">
                  <c:v>0.64798083333333334</c:v>
                </c:pt>
                <c:pt idx="1810">
                  <c:v>0.64798716435185189</c:v>
                </c:pt>
                <c:pt idx="1811">
                  <c:v>0.64799259259259256</c:v>
                </c:pt>
                <c:pt idx="1812">
                  <c:v>0.64799892361111111</c:v>
                </c:pt>
                <c:pt idx="1813">
                  <c:v>0.64800435185185179</c:v>
                </c:pt>
                <c:pt idx="1814">
                  <c:v>0.64801032407407411</c:v>
                </c:pt>
                <c:pt idx="1815">
                  <c:v>0.64801574074074075</c:v>
                </c:pt>
                <c:pt idx="1816">
                  <c:v>0.648021886574074</c:v>
                </c:pt>
                <c:pt idx="1817">
                  <c:v>0.64802731481481479</c:v>
                </c:pt>
                <c:pt idx="1818">
                  <c:v>0.64803347222222218</c:v>
                </c:pt>
                <c:pt idx="1819">
                  <c:v>0.64803888888888894</c:v>
                </c:pt>
                <c:pt idx="1820">
                  <c:v>0.64804486111111115</c:v>
                </c:pt>
                <c:pt idx="1821">
                  <c:v>0.64805028935185183</c:v>
                </c:pt>
                <c:pt idx="1822">
                  <c:v>0.64805626157407403</c:v>
                </c:pt>
                <c:pt idx="1823">
                  <c:v>0.64806167824074079</c:v>
                </c:pt>
                <c:pt idx="1824">
                  <c:v>0.6480677777777778</c:v>
                </c:pt>
                <c:pt idx="1825">
                  <c:v>0.64807337962962963</c:v>
                </c:pt>
                <c:pt idx="1826">
                  <c:v>0.64807935185185184</c:v>
                </c:pt>
                <c:pt idx="1827">
                  <c:v>0.64808459490740744</c:v>
                </c:pt>
                <c:pt idx="1828">
                  <c:v>0.6480907754629629</c:v>
                </c:pt>
                <c:pt idx="1829">
                  <c:v>0.64809620370370369</c:v>
                </c:pt>
                <c:pt idx="1830">
                  <c:v>0.64810217592592589</c:v>
                </c:pt>
                <c:pt idx="1831">
                  <c:v>0.64810771990740734</c:v>
                </c:pt>
                <c:pt idx="1832">
                  <c:v>0.6481138657407407</c:v>
                </c:pt>
                <c:pt idx="1833">
                  <c:v>0.64811946759259265</c:v>
                </c:pt>
                <c:pt idx="1834">
                  <c:v>0.64812562499999993</c:v>
                </c:pt>
                <c:pt idx="1835">
                  <c:v>0.64813104166666669</c:v>
                </c:pt>
                <c:pt idx="1836">
                  <c:v>0.64813719907407408</c:v>
                </c:pt>
                <c:pt idx="1837">
                  <c:v>0.64814280092592591</c:v>
                </c:pt>
                <c:pt idx="1838">
                  <c:v>0.64814879629629629</c:v>
                </c:pt>
                <c:pt idx="1839">
                  <c:v>0.64815368055555556</c:v>
                </c:pt>
                <c:pt idx="1840">
                  <c:v>0.64815965277777776</c:v>
                </c:pt>
                <c:pt idx="1841">
                  <c:v>0.64816579861111112</c:v>
                </c:pt>
                <c:pt idx="1842">
                  <c:v>0.64817104166666673</c:v>
                </c:pt>
                <c:pt idx="1843">
                  <c:v>0.64817864583333329</c:v>
                </c:pt>
                <c:pt idx="1844">
                  <c:v>0.64818406250000005</c:v>
                </c:pt>
                <c:pt idx="1845">
                  <c:v>0.64819021990740744</c:v>
                </c:pt>
                <c:pt idx="1846">
                  <c:v>0.64819628472222224</c:v>
                </c:pt>
                <c:pt idx="1847">
                  <c:v>0.6482023032407408</c:v>
                </c:pt>
                <c:pt idx="1848">
                  <c:v>0.64820844907407404</c:v>
                </c:pt>
                <c:pt idx="1849">
                  <c:v>0.64821460648148144</c:v>
                </c:pt>
                <c:pt idx="1850">
                  <c:v>0.6482207523148148</c:v>
                </c:pt>
                <c:pt idx="1851">
                  <c:v>0.64822635416666674</c:v>
                </c:pt>
                <c:pt idx="1852">
                  <c:v>0.64823251157407402</c:v>
                </c:pt>
                <c:pt idx="1853">
                  <c:v>0.64823792824074078</c:v>
                </c:pt>
                <c:pt idx="1854">
                  <c:v>0.64824408564814817</c:v>
                </c:pt>
                <c:pt idx="1855">
                  <c:v>0.64824950231481482</c:v>
                </c:pt>
                <c:pt idx="1856">
                  <c:v>0.64825547453703702</c:v>
                </c:pt>
                <c:pt idx="1857">
                  <c:v>0.64826090277777781</c:v>
                </c:pt>
                <c:pt idx="1858">
                  <c:v>0.64826704861111117</c:v>
                </c:pt>
                <c:pt idx="1859">
                  <c:v>0.64827229166666667</c:v>
                </c:pt>
                <c:pt idx="1860">
                  <c:v>0.64827844907407406</c:v>
                </c:pt>
                <c:pt idx="1861">
                  <c:v>0.6482841782407408</c:v>
                </c:pt>
                <c:pt idx="1862">
                  <c:v>0.6482901504629629</c:v>
                </c:pt>
                <c:pt idx="1863">
                  <c:v>0.64829575231481484</c:v>
                </c:pt>
                <c:pt idx="1864">
                  <c:v>0.6483018981481482</c:v>
                </c:pt>
                <c:pt idx="1865">
                  <c:v>0.6483071759259259</c:v>
                </c:pt>
                <c:pt idx="1866">
                  <c:v>0.64831332175925926</c:v>
                </c:pt>
                <c:pt idx="1867">
                  <c:v>0.64831885416666668</c:v>
                </c:pt>
                <c:pt idx="1868">
                  <c:v>0.64832499999999993</c:v>
                </c:pt>
                <c:pt idx="1869">
                  <c:v>0.64833042824074072</c:v>
                </c:pt>
                <c:pt idx="1870">
                  <c:v>0.64833675925925927</c:v>
                </c:pt>
                <c:pt idx="1871">
                  <c:v>0.64834218750000006</c:v>
                </c:pt>
                <c:pt idx="1872">
                  <c:v>0.64834814814814812</c:v>
                </c:pt>
                <c:pt idx="1873">
                  <c:v>0.64835383101851851</c:v>
                </c:pt>
                <c:pt idx="1874">
                  <c:v>0.64836015046296291</c:v>
                </c:pt>
                <c:pt idx="1875">
                  <c:v>0.64836576388888889</c:v>
                </c:pt>
                <c:pt idx="1876">
                  <c:v>0.64837196759259264</c:v>
                </c:pt>
                <c:pt idx="1877">
                  <c:v>0.64837739583333331</c:v>
                </c:pt>
                <c:pt idx="1878">
                  <c:v>0.64838377314814821</c:v>
                </c:pt>
                <c:pt idx="1879">
                  <c:v>0.64838938657407408</c:v>
                </c:pt>
                <c:pt idx="1880">
                  <c:v>0.64839553240740744</c:v>
                </c:pt>
                <c:pt idx="1881">
                  <c:v>0.64840186342592598</c:v>
                </c:pt>
                <c:pt idx="1882">
                  <c:v>0.64840800925925923</c:v>
                </c:pt>
                <c:pt idx="1883">
                  <c:v>0.64841434027777778</c:v>
                </c:pt>
                <c:pt idx="1884">
                  <c:v>0.64842067129629632</c:v>
                </c:pt>
                <c:pt idx="1885">
                  <c:v>0.64842591435185182</c:v>
                </c:pt>
                <c:pt idx="1886">
                  <c:v>0.64843206018518518</c:v>
                </c:pt>
                <c:pt idx="1887">
                  <c:v>0.64843767361111115</c:v>
                </c:pt>
                <c:pt idx="1888">
                  <c:v>0.64844399305555556</c:v>
                </c:pt>
                <c:pt idx="1889">
                  <c:v>0.64844942129629624</c:v>
                </c:pt>
                <c:pt idx="1890">
                  <c:v>0.64845539351851855</c:v>
                </c:pt>
                <c:pt idx="1891">
                  <c:v>0.64846099537037039</c:v>
                </c:pt>
                <c:pt idx="1892">
                  <c:v>0.64846715277777778</c:v>
                </c:pt>
                <c:pt idx="1893">
                  <c:v>0.64847256944444442</c:v>
                </c:pt>
                <c:pt idx="1894">
                  <c:v>0.64847872685185182</c:v>
                </c:pt>
                <c:pt idx="1895">
                  <c:v>0.64848432870370376</c:v>
                </c:pt>
                <c:pt idx="1896">
                  <c:v>0.64849011574074067</c:v>
                </c:pt>
                <c:pt idx="1897">
                  <c:v>0.64849572916666665</c:v>
                </c:pt>
                <c:pt idx="1898">
                  <c:v>0.64850187500000001</c:v>
                </c:pt>
                <c:pt idx="1899">
                  <c:v>0.64850729166666665</c:v>
                </c:pt>
                <c:pt idx="1900">
                  <c:v>0.64851344907407404</c:v>
                </c:pt>
                <c:pt idx="1901">
                  <c:v>0.64851905092592588</c:v>
                </c:pt>
                <c:pt idx="1902">
                  <c:v>0.64852502314814819</c:v>
                </c:pt>
                <c:pt idx="1903">
                  <c:v>0.64853045138888887</c:v>
                </c:pt>
                <c:pt idx="1904">
                  <c:v>0.64853641203703705</c:v>
                </c:pt>
                <c:pt idx="1905">
                  <c:v>0.64854165509259254</c:v>
                </c:pt>
                <c:pt idx="1906">
                  <c:v>0.64854781250000004</c:v>
                </c:pt>
                <c:pt idx="1907">
                  <c:v>0.6485533912037037</c:v>
                </c:pt>
                <c:pt idx="1908">
                  <c:v>0.64855954861111109</c:v>
                </c:pt>
                <c:pt idx="1909">
                  <c:v>0.64856515046296292</c:v>
                </c:pt>
                <c:pt idx="1910">
                  <c:v>0.64857281249999998</c:v>
                </c:pt>
                <c:pt idx="1911">
                  <c:v>0.64857805555555559</c:v>
                </c:pt>
                <c:pt idx="1912">
                  <c:v>0.64858439814814817</c:v>
                </c:pt>
                <c:pt idx="1913">
                  <c:v>0.64859054398148153</c:v>
                </c:pt>
                <c:pt idx="1914">
                  <c:v>0.64859668981481489</c:v>
                </c:pt>
                <c:pt idx="1915">
                  <c:v>0.64860193287037038</c:v>
                </c:pt>
                <c:pt idx="1916">
                  <c:v>0.64860826388888893</c:v>
                </c:pt>
                <c:pt idx="1917">
                  <c:v>0.64861459490740747</c:v>
                </c:pt>
                <c:pt idx="1918">
                  <c:v>0.64862019675925919</c:v>
                </c:pt>
                <c:pt idx="1919">
                  <c:v>0.6486263541666667</c:v>
                </c:pt>
                <c:pt idx="1920">
                  <c:v>0.64863195601851853</c:v>
                </c:pt>
                <c:pt idx="1921">
                  <c:v>0.64863810185185178</c:v>
                </c:pt>
                <c:pt idx="1922">
                  <c:v>0.64864353009259257</c:v>
                </c:pt>
                <c:pt idx="1923">
                  <c:v>0.64864986111111111</c:v>
                </c:pt>
                <c:pt idx="1924">
                  <c:v>0.6486552893518519</c:v>
                </c:pt>
                <c:pt idx="1925">
                  <c:v>0.64866165509259266</c:v>
                </c:pt>
                <c:pt idx="1926">
                  <c:v>0.64866798611111109</c:v>
                </c:pt>
                <c:pt idx="1927">
                  <c:v>0.64867431712962964</c:v>
                </c:pt>
                <c:pt idx="1928">
                  <c:v>0.64868046296296289</c:v>
                </c:pt>
                <c:pt idx="1929">
                  <c:v>0.64868679398148144</c:v>
                </c:pt>
                <c:pt idx="1930">
                  <c:v>0.64869222222222223</c:v>
                </c:pt>
                <c:pt idx="1931">
                  <c:v>0.64869836805555559</c:v>
                </c:pt>
                <c:pt idx="1932">
                  <c:v>0.6487041550925926</c:v>
                </c:pt>
                <c:pt idx="1933">
                  <c:v>0.64871015046296299</c:v>
                </c:pt>
                <c:pt idx="1934">
                  <c:v>0.64871576388888885</c:v>
                </c:pt>
                <c:pt idx="1935">
                  <c:v>0.64872190972222221</c:v>
                </c:pt>
                <c:pt idx="1936">
                  <c:v>0.64872751157407404</c:v>
                </c:pt>
                <c:pt idx="1937">
                  <c:v>0.64873348379629625</c:v>
                </c:pt>
                <c:pt idx="1938">
                  <c:v>0.64873891203703704</c:v>
                </c:pt>
                <c:pt idx="1939">
                  <c:v>0.64874487268518521</c:v>
                </c:pt>
                <c:pt idx="1940">
                  <c:v>0.64875048611111108</c:v>
                </c:pt>
                <c:pt idx="1941">
                  <c:v>0.64875644675925925</c:v>
                </c:pt>
                <c:pt idx="1942">
                  <c:v>0.64876187500000004</c:v>
                </c:pt>
                <c:pt idx="1943">
                  <c:v>0.64876784722222225</c:v>
                </c:pt>
                <c:pt idx="1944">
                  <c:v>0.64877327546296293</c:v>
                </c:pt>
                <c:pt idx="1945">
                  <c:v>0.64877951388888888</c:v>
                </c:pt>
                <c:pt idx="1946">
                  <c:v>0.64878494212962956</c:v>
                </c:pt>
                <c:pt idx="1947">
                  <c:v>0.64879078703703696</c:v>
                </c:pt>
                <c:pt idx="1948">
                  <c:v>0.64879621527777775</c:v>
                </c:pt>
                <c:pt idx="1949">
                  <c:v>0.64880236111111111</c:v>
                </c:pt>
                <c:pt idx="1950">
                  <c:v>0.64880797453703709</c:v>
                </c:pt>
                <c:pt idx="1951">
                  <c:v>0.64881401620370371</c:v>
                </c:pt>
                <c:pt idx="1952">
                  <c:v>0.64881962962962969</c:v>
                </c:pt>
                <c:pt idx="1953">
                  <c:v>0.64882567129629631</c:v>
                </c:pt>
                <c:pt idx="1954">
                  <c:v>0.64883127314814815</c:v>
                </c:pt>
                <c:pt idx="1955">
                  <c:v>0.64883741898148151</c:v>
                </c:pt>
                <c:pt idx="1956">
                  <c:v>0.64884284722222219</c:v>
                </c:pt>
                <c:pt idx="1957">
                  <c:v>0.64884883101851853</c:v>
                </c:pt>
                <c:pt idx="1958">
                  <c:v>0.64885425925925932</c:v>
                </c:pt>
                <c:pt idx="1959">
                  <c:v>0.64886004629629623</c:v>
                </c:pt>
                <c:pt idx="1960">
                  <c:v>0.64886583333333336</c:v>
                </c:pt>
                <c:pt idx="1961">
                  <c:v>0.6488714351851852</c:v>
                </c:pt>
                <c:pt idx="1962">
                  <c:v>0.64887650462962965</c:v>
                </c:pt>
                <c:pt idx="1963">
                  <c:v>0.64888246527777771</c:v>
                </c:pt>
                <c:pt idx="1964">
                  <c:v>0.64888843750000003</c:v>
                </c:pt>
                <c:pt idx="1965">
                  <c:v>0.64889422453703705</c:v>
                </c:pt>
                <c:pt idx="1966">
                  <c:v>0.64890019675925925</c:v>
                </c:pt>
                <c:pt idx="1967">
                  <c:v>0.64890525462962956</c:v>
                </c:pt>
                <c:pt idx="1968">
                  <c:v>0.64891122685185187</c:v>
                </c:pt>
                <c:pt idx="1969">
                  <c:v>0.64891718750000005</c:v>
                </c:pt>
                <c:pt idx="1970">
                  <c:v>0.64892314814814822</c:v>
                </c:pt>
                <c:pt idx="1971">
                  <c:v>0.64892966435185184</c:v>
                </c:pt>
                <c:pt idx="1972">
                  <c:v>0.64893509259259263</c:v>
                </c:pt>
                <c:pt idx="1973">
                  <c:v>0.64894141203703704</c:v>
                </c:pt>
                <c:pt idx="1974">
                  <c:v>0.64894684027777771</c:v>
                </c:pt>
                <c:pt idx="1975">
                  <c:v>0.64895317129629626</c:v>
                </c:pt>
                <c:pt idx="1976">
                  <c:v>0.6489587731481482</c:v>
                </c:pt>
                <c:pt idx="1977">
                  <c:v>0.64896510416666664</c:v>
                </c:pt>
                <c:pt idx="1978">
                  <c:v>0.64897069444444444</c:v>
                </c:pt>
                <c:pt idx="1979">
                  <c:v>0.64897648148148146</c:v>
                </c:pt>
                <c:pt idx="1980">
                  <c:v>0.64898172453703706</c:v>
                </c:pt>
                <c:pt idx="1981">
                  <c:v>0.64898787037037031</c:v>
                </c:pt>
                <c:pt idx="1982">
                  <c:v>0.6489945601851852</c:v>
                </c:pt>
                <c:pt idx="1983">
                  <c:v>0.64900071759259259</c:v>
                </c:pt>
                <c:pt idx="1984">
                  <c:v>0.64900667824074076</c:v>
                </c:pt>
                <c:pt idx="1985">
                  <c:v>0.64901300925925931</c:v>
                </c:pt>
                <c:pt idx="1986">
                  <c:v>0.64901924768518515</c:v>
                </c:pt>
                <c:pt idx="1987">
                  <c:v>0.6490248495370371</c:v>
                </c:pt>
                <c:pt idx="1988">
                  <c:v>0.64903099537037034</c:v>
                </c:pt>
                <c:pt idx="1989">
                  <c:v>0.64903642361111114</c:v>
                </c:pt>
                <c:pt idx="1990">
                  <c:v>0.64904239583333334</c:v>
                </c:pt>
                <c:pt idx="1991">
                  <c:v>0.64904781249999999</c:v>
                </c:pt>
                <c:pt idx="1992">
                  <c:v>0.64905414351851853</c:v>
                </c:pt>
                <c:pt idx="1993">
                  <c:v>0.6490597569444444</c:v>
                </c:pt>
                <c:pt idx="1994">
                  <c:v>0.64906608796296295</c:v>
                </c:pt>
                <c:pt idx="1995">
                  <c:v>0.6490715046296297</c:v>
                </c:pt>
                <c:pt idx="1996">
                  <c:v>0.64907766203703698</c:v>
                </c:pt>
                <c:pt idx="1997">
                  <c:v>0.64908299768518518</c:v>
                </c:pt>
                <c:pt idx="1998">
                  <c:v>0.64908915509259257</c:v>
                </c:pt>
                <c:pt idx="1999">
                  <c:v>0.64909475694444441</c:v>
                </c:pt>
                <c:pt idx="2000">
                  <c:v>0.64910108796296295</c:v>
                </c:pt>
                <c:pt idx="2001">
                  <c:v>0.64910651620370363</c:v>
                </c:pt>
                <c:pt idx="2002">
                  <c:v>0.64911302083333333</c:v>
                </c:pt>
                <c:pt idx="2003">
                  <c:v>0.64911844907407412</c:v>
                </c:pt>
                <c:pt idx="2004">
                  <c:v>0.64912478009259256</c:v>
                </c:pt>
                <c:pt idx="2005">
                  <c:v>0.64913094907407409</c:v>
                </c:pt>
                <c:pt idx="2006">
                  <c:v>0.64913728009259264</c:v>
                </c:pt>
                <c:pt idx="2007">
                  <c:v>0.64914361111111119</c:v>
                </c:pt>
                <c:pt idx="2008">
                  <c:v>0.64914994212962962</c:v>
                </c:pt>
                <c:pt idx="2009">
                  <c:v>0.64915537037037041</c:v>
                </c:pt>
                <c:pt idx="2010">
                  <c:v>0.64916151620370377</c:v>
                </c:pt>
                <c:pt idx="2011">
                  <c:v>0.64916711805555549</c:v>
                </c:pt>
                <c:pt idx="2012">
                  <c:v>0.64917363425925922</c:v>
                </c:pt>
                <c:pt idx="2013">
                  <c:v>0.64917887731481483</c:v>
                </c:pt>
                <c:pt idx="2014">
                  <c:v>0.64918484953703703</c:v>
                </c:pt>
                <c:pt idx="2015">
                  <c:v>0.64919027777777771</c:v>
                </c:pt>
                <c:pt idx="2016">
                  <c:v>0.64919642361111107</c:v>
                </c:pt>
                <c:pt idx="2017">
                  <c:v>0.64920185185185186</c:v>
                </c:pt>
                <c:pt idx="2018">
                  <c:v>0.64920835648148145</c:v>
                </c:pt>
                <c:pt idx="2019">
                  <c:v>0.64921359953703706</c:v>
                </c:pt>
                <c:pt idx="2020">
                  <c:v>0.64921960648148147</c:v>
                </c:pt>
                <c:pt idx="2021">
                  <c:v>0.64922503472222226</c:v>
                </c:pt>
                <c:pt idx="2022">
                  <c:v>0.64923100694444447</c:v>
                </c:pt>
                <c:pt idx="2023">
                  <c:v>0.64923643518518526</c:v>
                </c:pt>
                <c:pt idx="2024">
                  <c:v>0.64924276620370369</c:v>
                </c:pt>
                <c:pt idx="2025">
                  <c:v>0.64924798611111112</c:v>
                </c:pt>
                <c:pt idx="2026">
                  <c:v>0.64925395833333333</c:v>
                </c:pt>
                <c:pt idx="2027">
                  <c:v>0.64925957175925919</c:v>
                </c:pt>
                <c:pt idx="2028">
                  <c:v>0.64926571759259255</c:v>
                </c:pt>
                <c:pt idx="2029">
                  <c:v>0.64927131944444449</c:v>
                </c:pt>
                <c:pt idx="2030">
                  <c:v>0.64927783564814812</c:v>
                </c:pt>
                <c:pt idx="2031">
                  <c:v>0.64928307870370372</c:v>
                </c:pt>
                <c:pt idx="2032">
                  <c:v>0.64928886574074074</c:v>
                </c:pt>
                <c:pt idx="2033">
                  <c:v>0.64929431712962959</c:v>
                </c:pt>
                <c:pt idx="2034">
                  <c:v>0.64930018518518517</c:v>
                </c:pt>
                <c:pt idx="2035">
                  <c:v>0.64930560185185182</c:v>
                </c:pt>
                <c:pt idx="2036">
                  <c:v>0.64931162037037038</c:v>
                </c:pt>
                <c:pt idx="2037">
                  <c:v>0.64931704861111117</c:v>
                </c:pt>
                <c:pt idx="2038">
                  <c:v>0.64932304398148155</c:v>
                </c:pt>
                <c:pt idx="2039">
                  <c:v>0.64932829861111108</c:v>
                </c:pt>
                <c:pt idx="2040">
                  <c:v>0.64933444444444444</c:v>
                </c:pt>
                <c:pt idx="2041">
                  <c:v>0.64934077546296298</c:v>
                </c:pt>
                <c:pt idx="2042">
                  <c:v>0.64934637731481482</c:v>
                </c:pt>
                <c:pt idx="2043">
                  <c:v>0.64935252314814818</c:v>
                </c:pt>
                <c:pt idx="2044">
                  <c:v>0.64935795138888885</c:v>
                </c:pt>
                <c:pt idx="2045">
                  <c:v>0.64936392361111117</c:v>
                </c:pt>
                <c:pt idx="2046">
                  <c:v>0.64936935185185185</c:v>
                </c:pt>
                <c:pt idx="2047">
                  <c:v>0.64937549768518521</c:v>
                </c:pt>
                <c:pt idx="2048">
                  <c:v>0.64938109953703704</c:v>
                </c:pt>
                <c:pt idx="2049">
                  <c:v>0.64938887731481476</c:v>
                </c:pt>
                <c:pt idx="2050">
                  <c:v>0.64939394675925921</c:v>
                </c:pt>
                <c:pt idx="2051">
                  <c:v>0.64940026620370372</c:v>
                </c:pt>
                <c:pt idx="2052">
                  <c:v>0.64940642361111112</c:v>
                </c:pt>
                <c:pt idx="2053">
                  <c:v>0.64941275462962966</c:v>
                </c:pt>
                <c:pt idx="2054">
                  <c:v>0.64941908564814821</c:v>
                </c:pt>
                <c:pt idx="2055">
                  <c:v>0.6494243287037037</c:v>
                </c:pt>
                <c:pt idx="2056">
                  <c:v>0.64943065972222225</c:v>
                </c:pt>
                <c:pt idx="2057">
                  <c:v>0.64943607638888889</c:v>
                </c:pt>
                <c:pt idx="2058">
                  <c:v>0.64944240740740744</c:v>
                </c:pt>
                <c:pt idx="2059">
                  <c:v>0.64944783564814812</c:v>
                </c:pt>
                <c:pt idx="2060">
                  <c:v>0.64945438657407406</c:v>
                </c:pt>
                <c:pt idx="2061">
                  <c:v>0.64945981481481485</c:v>
                </c:pt>
                <c:pt idx="2062">
                  <c:v>0.6494661458333334</c:v>
                </c:pt>
                <c:pt idx="2063">
                  <c:v>0.64947229166666665</c:v>
                </c:pt>
                <c:pt idx="2064">
                  <c:v>0.64947862268518519</c:v>
                </c:pt>
                <c:pt idx="2065">
                  <c:v>0.64948478009259258</c:v>
                </c:pt>
                <c:pt idx="2066">
                  <c:v>0.64949109953703699</c:v>
                </c:pt>
                <c:pt idx="2067">
                  <c:v>0.64949671296296296</c:v>
                </c:pt>
                <c:pt idx="2068">
                  <c:v>0.64950304398148151</c:v>
                </c:pt>
                <c:pt idx="2069">
                  <c:v>0.64950864583333334</c:v>
                </c:pt>
                <c:pt idx="2070">
                  <c:v>0.64951518518518514</c:v>
                </c:pt>
                <c:pt idx="2071">
                  <c:v>0.64952078703703708</c:v>
                </c:pt>
                <c:pt idx="2072">
                  <c:v>0.64952675925925929</c:v>
                </c:pt>
                <c:pt idx="2073">
                  <c:v>0.64953290509259254</c:v>
                </c:pt>
                <c:pt idx="2074">
                  <c:v>0.64953923611111108</c:v>
                </c:pt>
                <c:pt idx="2075">
                  <c:v>0.64954556712962963</c:v>
                </c:pt>
                <c:pt idx="2076">
                  <c:v>0.64955189814814818</c:v>
                </c:pt>
                <c:pt idx="2077">
                  <c:v>0.64955731481481482</c:v>
                </c:pt>
                <c:pt idx="2078">
                  <c:v>0.64956364583333337</c:v>
                </c:pt>
                <c:pt idx="2079">
                  <c:v>0.64956908564814808</c:v>
                </c:pt>
                <c:pt idx="2080">
                  <c:v>0.64957540509259259</c:v>
                </c:pt>
                <c:pt idx="2081">
                  <c:v>0.64958083333333339</c:v>
                </c:pt>
                <c:pt idx="2082">
                  <c:v>0.64958734953703701</c:v>
                </c:pt>
                <c:pt idx="2083">
                  <c:v>0.64959295138888884</c:v>
                </c:pt>
                <c:pt idx="2084">
                  <c:v>0.64959938657407401</c:v>
                </c:pt>
                <c:pt idx="2085">
                  <c:v>0.64960571759259256</c:v>
                </c:pt>
                <c:pt idx="2086">
                  <c:v>0.64961186342592592</c:v>
                </c:pt>
                <c:pt idx="2087">
                  <c:v>0.64961819444444446</c:v>
                </c:pt>
                <c:pt idx="2088">
                  <c:v>0.64962398148148148</c:v>
                </c:pt>
                <c:pt idx="2089">
                  <c:v>0.64962940972222227</c:v>
                </c:pt>
                <c:pt idx="2090">
                  <c:v>0.64963609953703705</c:v>
                </c:pt>
                <c:pt idx="2091">
                  <c:v>0.64964152777777773</c:v>
                </c:pt>
                <c:pt idx="2092">
                  <c:v>0.64964767361111109</c:v>
                </c:pt>
                <c:pt idx="2093">
                  <c:v>0.64965328703703706</c:v>
                </c:pt>
                <c:pt idx="2094">
                  <c:v>0.64965924768518513</c:v>
                </c:pt>
                <c:pt idx="2095">
                  <c:v>0.64966467592592592</c:v>
                </c:pt>
                <c:pt idx="2096">
                  <c:v>0.64967082175925928</c:v>
                </c:pt>
                <c:pt idx="2097">
                  <c:v>0.64967625000000007</c:v>
                </c:pt>
                <c:pt idx="2098">
                  <c:v>0.64968239583333331</c:v>
                </c:pt>
                <c:pt idx="2099">
                  <c:v>0.64968800925925929</c:v>
                </c:pt>
                <c:pt idx="2100">
                  <c:v>0.64969396990740746</c:v>
                </c:pt>
                <c:pt idx="2101">
                  <c:v>0.64969939814814814</c:v>
                </c:pt>
                <c:pt idx="2102">
                  <c:v>0.6497055439814815</c:v>
                </c:pt>
                <c:pt idx="2103">
                  <c:v>0.64971115740740737</c:v>
                </c:pt>
                <c:pt idx="2104">
                  <c:v>0.64971711805555554</c:v>
                </c:pt>
                <c:pt idx="2105">
                  <c:v>0.64972273148148141</c:v>
                </c:pt>
                <c:pt idx="2106">
                  <c:v>0.64972918981481487</c:v>
                </c:pt>
                <c:pt idx="2107">
                  <c:v>0.64973461805555555</c:v>
                </c:pt>
                <c:pt idx="2108">
                  <c:v>0.64974057870370372</c:v>
                </c:pt>
                <c:pt idx="2109">
                  <c:v>0.6497460069444444</c:v>
                </c:pt>
                <c:pt idx="2110">
                  <c:v>0.64975179398148153</c:v>
                </c:pt>
                <c:pt idx="2111">
                  <c:v>0.64975739583333336</c:v>
                </c:pt>
                <c:pt idx="2112">
                  <c:v>0.64976391203703698</c:v>
                </c:pt>
                <c:pt idx="2113">
                  <c:v>0.64976934027777777</c:v>
                </c:pt>
                <c:pt idx="2114">
                  <c:v>0.64977521990740739</c:v>
                </c:pt>
                <c:pt idx="2115">
                  <c:v>0.6497822685185185</c:v>
                </c:pt>
                <c:pt idx="2116">
                  <c:v>0.64978805555555552</c:v>
                </c:pt>
                <c:pt idx="2117">
                  <c:v>0.64979420138888888</c:v>
                </c:pt>
                <c:pt idx="2118">
                  <c:v>0.64980053240740743</c:v>
                </c:pt>
                <c:pt idx="2119">
                  <c:v>0.64980637731481483</c:v>
                </c:pt>
                <c:pt idx="2120">
                  <c:v>0.64981270833333327</c:v>
                </c:pt>
                <c:pt idx="2121">
                  <c:v>0.64981813657407406</c:v>
                </c:pt>
                <c:pt idx="2122">
                  <c:v>0.64982428240740742</c:v>
                </c:pt>
                <c:pt idx="2123">
                  <c:v>0.64982979166666666</c:v>
                </c:pt>
                <c:pt idx="2124">
                  <c:v>0.6498361226851852</c:v>
                </c:pt>
                <c:pt idx="2125">
                  <c:v>0.64984172453703704</c:v>
                </c:pt>
                <c:pt idx="2126">
                  <c:v>0.64984805555555558</c:v>
                </c:pt>
                <c:pt idx="2127">
                  <c:v>0.64985329861111107</c:v>
                </c:pt>
                <c:pt idx="2128">
                  <c:v>0.64985962962962962</c:v>
                </c:pt>
                <c:pt idx="2129">
                  <c:v>0.64986596064814817</c:v>
                </c:pt>
                <c:pt idx="2130">
                  <c:v>0.64987210648148153</c:v>
                </c:pt>
                <c:pt idx="2131">
                  <c:v>0.64987843750000007</c:v>
                </c:pt>
                <c:pt idx="2132">
                  <c:v>0.64988476851851851</c:v>
                </c:pt>
                <c:pt idx="2133">
                  <c:v>0.6498901967592593</c:v>
                </c:pt>
                <c:pt idx="2134">
                  <c:v>0.64989634259259266</c:v>
                </c:pt>
                <c:pt idx="2135">
                  <c:v>0.64990177083333334</c:v>
                </c:pt>
                <c:pt idx="2136">
                  <c:v>0.64990773148148151</c:v>
                </c:pt>
                <c:pt idx="2137">
                  <c:v>0.64991315972222219</c:v>
                </c:pt>
                <c:pt idx="2138">
                  <c:v>0.6499196064814815</c:v>
                </c:pt>
                <c:pt idx="2139">
                  <c:v>0.64992503472222218</c:v>
                </c:pt>
                <c:pt idx="2140">
                  <c:v>0.64993118055555554</c:v>
                </c:pt>
                <c:pt idx="2141">
                  <c:v>0.64993679398148141</c:v>
                </c:pt>
                <c:pt idx="2142">
                  <c:v>0.64994293981481477</c:v>
                </c:pt>
                <c:pt idx="2143">
                  <c:v>0.64994826388888882</c:v>
                </c:pt>
                <c:pt idx="2144">
                  <c:v>0.64995476851851852</c:v>
                </c:pt>
                <c:pt idx="2145">
                  <c:v>0.64996019675925931</c:v>
                </c:pt>
                <c:pt idx="2146">
                  <c:v>0.64996634259259256</c:v>
                </c:pt>
                <c:pt idx="2147">
                  <c:v>0.64997195601851854</c:v>
                </c:pt>
                <c:pt idx="2148">
                  <c:v>0.64997846064814813</c:v>
                </c:pt>
                <c:pt idx="2149">
                  <c:v>0.64998460648148149</c:v>
                </c:pt>
                <c:pt idx="2150">
                  <c:v>0.64999093750000003</c:v>
                </c:pt>
                <c:pt idx="2151">
                  <c:v>0.64999726851851858</c:v>
                </c:pt>
                <c:pt idx="2152">
                  <c:v>0.65000342592592586</c:v>
                </c:pt>
                <c:pt idx="2153">
                  <c:v>0.6500090277777778</c:v>
                </c:pt>
                <c:pt idx="2154">
                  <c:v>0.65001553240740739</c:v>
                </c:pt>
                <c:pt idx="2155">
                  <c:v>0.65002096064814818</c:v>
                </c:pt>
                <c:pt idx="2156">
                  <c:v>0.65002729166666662</c:v>
                </c:pt>
                <c:pt idx="2157">
                  <c:v>0.65003289351851856</c:v>
                </c:pt>
                <c:pt idx="2158">
                  <c:v>0.65003940972222229</c:v>
                </c:pt>
                <c:pt idx="2159">
                  <c:v>0.65004555555555554</c:v>
                </c:pt>
                <c:pt idx="2160">
                  <c:v>0.65005188657407409</c:v>
                </c:pt>
                <c:pt idx="2161">
                  <c:v>0.65005821759259252</c:v>
                </c:pt>
                <c:pt idx="2162">
                  <c:v>0.65006429398148147</c:v>
                </c:pt>
                <c:pt idx="2163">
                  <c:v>0.6500695486111111</c:v>
                </c:pt>
                <c:pt idx="2164">
                  <c:v>0.65007586805555551</c:v>
                </c:pt>
                <c:pt idx="2165">
                  <c:v>0.65008148148148148</c:v>
                </c:pt>
                <c:pt idx="2166">
                  <c:v>0.65008744212962966</c:v>
                </c:pt>
                <c:pt idx="2167">
                  <c:v>0.65009287037037033</c:v>
                </c:pt>
                <c:pt idx="2168">
                  <c:v>0.65009891203703707</c:v>
                </c:pt>
                <c:pt idx="2169">
                  <c:v>0.65010432870370372</c:v>
                </c:pt>
                <c:pt idx="2170">
                  <c:v>0.65011085648148148</c:v>
                </c:pt>
                <c:pt idx="2171">
                  <c:v>0.65011809027777778</c:v>
                </c:pt>
                <c:pt idx="2172">
                  <c:v>0.6501238773148148</c:v>
                </c:pt>
                <c:pt idx="2173">
                  <c:v>0.6501298148148148</c:v>
                </c:pt>
                <c:pt idx="2174">
                  <c:v>0.65013560185185182</c:v>
                </c:pt>
                <c:pt idx="2175">
                  <c:v>0.65014157407407402</c:v>
                </c:pt>
                <c:pt idx="2176">
                  <c:v>0.65014771990740738</c:v>
                </c:pt>
                <c:pt idx="2177">
                  <c:v>0.65015405092592593</c:v>
                </c:pt>
                <c:pt idx="2178">
                  <c:v>0.65015965277777776</c:v>
                </c:pt>
                <c:pt idx="2179">
                  <c:v>0.65016586805555554</c:v>
                </c:pt>
                <c:pt idx="2180">
                  <c:v>0.65017130787037036</c:v>
                </c:pt>
                <c:pt idx="2181">
                  <c:v>0.65017766203703709</c:v>
                </c:pt>
                <c:pt idx="2182">
                  <c:v>0.65018309027777776</c:v>
                </c:pt>
                <c:pt idx="2183">
                  <c:v>0.65018940972222217</c:v>
                </c:pt>
                <c:pt idx="2184">
                  <c:v>0.65019483796296296</c:v>
                </c:pt>
                <c:pt idx="2185">
                  <c:v>0.6502011689814815</c:v>
                </c:pt>
                <c:pt idx="2186">
                  <c:v>0.65020677083333334</c:v>
                </c:pt>
                <c:pt idx="2187">
                  <c:v>0.65021292824074073</c:v>
                </c:pt>
                <c:pt idx="2188">
                  <c:v>0.65021925925925927</c:v>
                </c:pt>
                <c:pt idx="2189">
                  <c:v>0.65022557870370368</c:v>
                </c:pt>
                <c:pt idx="2190">
                  <c:v>0.65023173611111107</c:v>
                </c:pt>
                <c:pt idx="2191">
                  <c:v>0.6502378703703704</c:v>
                </c:pt>
                <c:pt idx="2192">
                  <c:v>0.65024342592592588</c:v>
                </c:pt>
                <c:pt idx="2193">
                  <c:v>0.65024974537037039</c:v>
                </c:pt>
                <c:pt idx="2194">
                  <c:v>0.65025535879629637</c:v>
                </c:pt>
                <c:pt idx="2195">
                  <c:v>0.65026133101851846</c:v>
                </c:pt>
                <c:pt idx="2196">
                  <c:v>0.65026674768518522</c:v>
                </c:pt>
                <c:pt idx="2197">
                  <c:v>0.65027271990740743</c:v>
                </c:pt>
                <c:pt idx="2198">
                  <c:v>0.65027832175925926</c:v>
                </c:pt>
                <c:pt idx="2199">
                  <c:v>0.65028465277777781</c:v>
                </c:pt>
                <c:pt idx="2200">
                  <c:v>0.65029025462962964</c:v>
                </c:pt>
                <c:pt idx="2201">
                  <c:v>0.6502960532407408</c:v>
                </c:pt>
                <c:pt idx="2202">
                  <c:v>0.65031335648148147</c:v>
                </c:pt>
                <c:pt idx="2203">
                  <c:v>0.65031896990740734</c:v>
                </c:pt>
                <c:pt idx="2204">
                  <c:v>0.65032475694444447</c:v>
                </c:pt>
                <c:pt idx="2205">
                  <c:v>0.65033071759259264</c:v>
                </c:pt>
                <c:pt idx="2206">
                  <c:v>0.65033658564814811</c:v>
                </c:pt>
                <c:pt idx="2207">
                  <c:v>0.65034274305555562</c:v>
                </c:pt>
                <c:pt idx="2208">
                  <c:v>0.65034834490740734</c:v>
                </c:pt>
                <c:pt idx="2209">
                  <c:v>0.65035413194444447</c:v>
                </c:pt>
                <c:pt idx="2210">
                  <c:v>0.65036028935185186</c:v>
                </c:pt>
                <c:pt idx="2211">
                  <c:v>0.65036643518518522</c:v>
                </c:pt>
                <c:pt idx="2212">
                  <c:v>0.65037258101851847</c:v>
                </c:pt>
                <c:pt idx="2213">
                  <c:v>0.65037872685185183</c:v>
                </c:pt>
                <c:pt idx="2214">
                  <c:v>0.65038488425925933</c:v>
                </c:pt>
                <c:pt idx="2215">
                  <c:v>0.6503928356481482</c:v>
                </c:pt>
                <c:pt idx="2216">
                  <c:v>0.65039862268518511</c:v>
                </c:pt>
                <c:pt idx="2217">
                  <c:v>0.65040440972222224</c:v>
                </c:pt>
                <c:pt idx="2218">
                  <c:v>0.65041013888888888</c:v>
                </c:pt>
                <c:pt idx="2219">
                  <c:v>0.65041628472222224</c:v>
                </c:pt>
                <c:pt idx="2220">
                  <c:v>0.65042225694444444</c:v>
                </c:pt>
                <c:pt idx="2221">
                  <c:v>0.65042804398148146</c:v>
                </c:pt>
                <c:pt idx="2222">
                  <c:v>0.65043418981481482</c:v>
                </c:pt>
                <c:pt idx="2223">
                  <c:v>0.65044052083333337</c:v>
                </c:pt>
                <c:pt idx="2224">
                  <c:v>0.6504461226851852</c:v>
                </c:pt>
                <c:pt idx="2225">
                  <c:v>0.65045245370370364</c:v>
                </c:pt>
                <c:pt idx="2226">
                  <c:v>0.65045842592592595</c:v>
                </c:pt>
                <c:pt idx="2227">
                  <c:v>0.65046457175925931</c:v>
                </c:pt>
                <c:pt idx="2228">
                  <c:v>0.65047071759259256</c:v>
                </c:pt>
                <c:pt idx="2229">
                  <c:v>0.65047687499999995</c:v>
                </c:pt>
                <c:pt idx="2230">
                  <c:v>0.6504832060185185</c:v>
                </c:pt>
                <c:pt idx="2231">
                  <c:v>0.65048953703703705</c:v>
                </c:pt>
                <c:pt idx="2232">
                  <c:v>0.65049568287037041</c:v>
                </c:pt>
                <c:pt idx="2233">
                  <c:v>0.65050182870370377</c:v>
                </c:pt>
                <c:pt idx="2234">
                  <c:v>0.6505081597222222</c:v>
                </c:pt>
                <c:pt idx="2235">
                  <c:v>0.65051449074074075</c:v>
                </c:pt>
                <c:pt idx="2236">
                  <c:v>0.65052063657407411</c:v>
                </c:pt>
                <c:pt idx="2237">
                  <c:v>0.65052696759259254</c:v>
                </c:pt>
                <c:pt idx="2238">
                  <c:v>0.65053309027777784</c:v>
                </c:pt>
                <c:pt idx="2239">
                  <c:v>0.6505390509259259</c:v>
                </c:pt>
                <c:pt idx="2240">
                  <c:v>0.65054538194444445</c:v>
                </c:pt>
                <c:pt idx="2241">
                  <c:v>0.65055171296296299</c:v>
                </c:pt>
                <c:pt idx="2242">
                  <c:v>0.65055787037037038</c:v>
                </c:pt>
                <c:pt idx="2243">
                  <c:v>0.65056418981481479</c:v>
                </c:pt>
                <c:pt idx="2244">
                  <c:v>0.65057034722222229</c:v>
                </c:pt>
                <c:pt idx="2245">
                  <c:v>0.65057649305555554</c:v>
                </c:pt>
                <c:pt idx="2246">
                  <c:v>0.6505826388888889</c:v>
                </c:pt>
                <c:pt idx="2247">
                  <c:v>0.65058896990740744</c:v>
                </c:pt>
                <c:pt idx="2248">
                  <c:v>0.65059530092592588</c:v>
                </c:pt>
                <c:pt idx="2249">
                  <c:v>0.65060144675925924</c:v>
                </c:pt>
                <c:pt idx="2250">
                  <c:v>0.65060777777777778</c:v>
                </c:pt>
                <c:pt idx="2251">
                  <c:v>0.65061392361111114</c:v>
                </c:pt>
                <c:pt idx="2252">
                  <c:v>0.65061989583333335</c:v>
                </c:pt>
                <c:pt idx="2253">
                  <c:v>0.6506260416666666</c:v>
                </c:pt>
                <c:pt idx="2254">
                  <c:v>0.65063237268518515</c:v>
                </c:pt>
                <c:pt idx="2255">
                  <c:v>0.65063853009259265</c:v>
                </c:pt>
                <c:pt idx="2256">
                  <c:v>0.65064486111111108</c:v>
                </c:pt>
                <c:pt idx="2257">
                  <c:v>0.6506511805555556</c:v>
                </c:pt>
                <c:pt idx="2258">
                  <c:v>0.65065733796296299</c:v>
                </c:pt>
                <c:pt idx="2259">
                  <c:v>0.65066528935185186</c:v>
                </c:pt>
                <c:pt idx="2260">
                  <c:v>0.65067089120370369</c:v>
                </c:pt>
                <c:pt idx="2261">
                  <c:v>0.65067704861111109</c:v>
                </c:pt>
                <c:pt idx="2262">
                  <c:v>0.65068283564814811</c:v>
                </c:pt>
                <c:pt idx="2263">
                  <c:v>0.65068862268518524</c:v>
                </c:pt>
                <c:pt idx="2264">
                  <c:v>0.65069459490740744</c:v>
                </c:pt>
                <c:pt idx="2265">
                  <c:v>0.65070074074074069</c:v>
                </c:pt>
                <c:pt idx="2266">
                  <c:v>0.65070664351851859</c:v>
                </c:pt>
                <c:pt idx="2267">
                  <c:v>0.65071261574074069</c:v>
                </c:pt>
                <c:pt idx="2268">
                  <c:v>0.65071857638888886</c:v>
                </c:pt>
                <c:pt idx="2269">
                  <c:v>0.65072473379629636</c:v>
                </c:pt>
                <c:pt idx="2270">
                  <c:v>0.6507310648148148</c:v>
                </c:pt>
                <c:pt idx="2271">
                  <c:v>0.65073739583333334</c:v>
                </c:pt>
                <c:pt idx="2272">
                  <c:v>0.6507435416666667</c:v>
                </c:pt>
                <c:pt idx="2273">
                  <c:v>0.65074981481481486</c:v>
                </c:pt>
                <c:pt idx="2274">
                  <c:v>0.6507561458333333</c:v>
                </c:pt>
                <c:pt idx="2275">
                  <c:v>0.65076232638888887</c:v>
                </c:pt>
                <c:pt idx="2276">
                  <c:v>0.65076847222222223</c:v>
                </c:pt>
                <c:pt idx="2277">
                  <c:v>0.65077480324074077</c:v>
                </c:pt>
                <c:pt idx="2278">
                  <c:v>0.65078094907407402</c:v>
                </c:pt>
                <c:pt idx="2279">
                  <c:v>0.65078673611111115</c:v>
                </c:pt>
                <c:pt idx="2280">
                  <c:v>0.6507930671296297</c:v>
                </c:pt>
                <c:pt idx="2281">
                  <c:v>0.65079903935185179</c:v>
                </c:pt>
                <c:pt idx="2282">
                  <c:v>0.6508048842592592</c:v>
                </c:pt>
                <c:pt idx="2283">
                  <c:v>0.65081103009259256</c:v>
                </c:pt>
                <c:pt idx="2284">
                  <c:v>0.65081681712962969</c:v>
                </c:pt>
                <c:pt idx="2285">
                  <c:v>0.65082293981481476</c:v>
                </c:pt>
                <c:pt idx="2286">
                  <c:v>0.65082927083333331</c:v>
                </c:pt>
                <c:pt idx="2287">
                  <c:v>0.65083541666666667</c:v>
                </c:pt>
                <c:pt idx="2288">
                  <c:v>0.65084174768518521</c:v>
                </c:pt>
                <c:pt idx="2289">
                  <c:v>0.65084803240740741</c:v>
                </c:pt>
                <c:pt idx="2290">
                  <c:v>0.65085417824074077</c:v>
                </c:pt>
                <c:pt idx="2291">
                  <c:v>0.65086068287037036</c:v>
                </c:pt>
                <c:pt idx="2292">
                  <c:v>0.65086665509259256</c:v>
                </c:pt>
                <c:pt idx="2293">
                  <c:v>0.65087298611111111</c:v>
                </c:pt>
                <c:pt idx="2294">
                  <c:v>0.65087922453703706</c:v>
                </c:pt>
                <c:pt idx="2295">
                  <c:v>0.65088555555555561</c:v>
                </c:pt>
                <c:pt idx="2296">
                  <c:v>0.65089170138888885</c:v>
                </c:pt>
                <c:pt idx="2297">
                  <c:v>0.65089767361111106</c:v>
                </c:pt>
                <c:pt idx="2298">
                  <c:v>0.65090381944444442</c:v>
                </c:pt>
                <c:pt idx="2299">
                  <c:v>0.65091033564814815</c:v>
                </c:pt>
                <c:pt idx="2300">
                  <c:v>0.65091630787037036</c:v>
                </c:pt>
                <c:pt idx="2301">
                  <c:v>0.65092262731481487</c:v>
                </c:pt>
                <c:pt idx="2302">
                  <c:v>0.65092878472222215</c:v>
                </c:pt>
                <c:pt idx="2303">
                  <c:v>0.6509351157407407</c:v>
                </c:pt>
                <c:pt idx="2304">
                  <c:v>0.65094288194444438</c:v>
                </c:pt>
                <c:pt idx="2305">
                  <c:v>0.65094868055555555</c:v>
                </c:pt>
                <c:pt idx="2306">
                  <c:v>0.65095446759259257</c:v>
                </c:pt>
                <c:pt idx="2307">
                  <c:v>0.6509602546296297</c:v>
                </c:pt>
                <c:pt idx="2308">
                  <c:v>0.65096640046296295</c:v>
                </c:pt>
                <c:pt idx="2309">
                  <c:v>0.65097254629629631</c:v>
                </c:pt>
                <c:pt idx="2310">
                  <c:v>0.65097869212962967</c:v>
                </c:pt>
                <c:pt idx="2311">
                  <c:v>0.65098484953703706</c:v>
                </c:pt>
                <c:pt idx="2312">
                  <c:v>0.65099081018518523</c:v>
                </c:pt>
                <c:pt idx="2313">
                  <c:v>0.6509968981481481</c:v>
                </c:pt>
                <c:pt idx="2314">
                  <c:v>0.65100322916666664</c:v>
                </c:pt>
                <c:pt idx="2315">
                  <c:v>0.65100956018518519</c:v>
                </c:pt>
                <c:pt idx="2316">
                  <c:v>0.65101570601851855</c:v>
                </c:pt>
                <c:pt idx="2317">
                  <c:v>0.65102203703703709</c:v>
                </c:pt>
                <c:pt idx="2318">
                  <c:v>0.65102836805555553</c:v>
                </c:pt>
                <c:pt idx="2319">
                  <c:v>0.65103451388888889</c:v>
                </c:pt>
                <c:pt idx="2320">
                  <c:v>0.65104067129629628</c:v>
                </c:pt>
                <c:pt idx="2321">
                  <c:v>0.65104681712962964</c:v>
                </c:pt>
                <c:pt idx="2322">
                  <c:v>0.651052962962963</c:v>
                </c:pt>
                <c:pt idx="2323">
                  <c:v>0.65105912037037039</c:v>
                </c:pt>
                <c:pt idx="2324">
                  <c:v>0.65106545138888883</c:v>
                </c:pt>
                <c:pt idx="2325">
                  <c:v>0.65107159722222219</c:v>
                </c:pt>
                <c:pt idx="2326">
                  <c:v>0.65107774305555555</c:v>
                </c:pt>
                <c:pt idx="2327">
                  <c:v>0.65108388888888891</c:v>
                </c:pt>
                <c:pt idx="2328">
                  <c:v>0.65109021990740745</c:v>
                </c:pt>
                <c:pt idx="2329">
                  <c:v>0.651096550925926</c:v>
                </c:pt>
                <c:pt idx="2330">
                  <c:v>0.65110269675925925</c:v>
                </c:pt>
                <c:pt idx="2331">
                  <c:v>0.65110902777777779</c:v>
                </c:pt>
                <c:pt idx="2332">
                  <c:v>0.65111535879629623</c:v>
                </c:pt>
                <c:pt idx="2333">
                  <c:v>0.65112162037037036</c:v>
                </c:pt>
                <c:pt idx="2334">
                  <c:v>0.65112777777777775</c:v>
                </c:pt>
                <c:pt idx="2335">
                  <c:v>0.65113373842592592</c:v>
                </c:pt>
                <c:pt idx="2336">
                  <c:v>0.65113988425925928</c:v>
                </c:pt>
                <c:pt idx="2337">
                  <c:v>0.65114621527777772</c:v>
                </c:pt>
                <c:pt idx="2338">
                  <c:v>0.65115237268518522</c:v>
                </c:pt>
                <c:pt idx="2339">
                  <c:v>0.65115869212962962</c:v>
                </c:pt>
                <c:pt idx="2340">
                  <c:v>0.65116430555555549</c:v>
                </c:pt>
                <c:pt idx="2341">
                  <c:v>0.65117050925925923</c:v>
                </c:pt>
                <c:pt idx="2342">
                  <c:v>0.65117679398148154</c:v>
                </c:pt>
                <c:pt idx="2343">
                  <c:v>0.65118295138888882</c:v>
                </c:pt>
                <c:pt idx="2344">
                  <c:v>0.65118927083333333</c:v>
                </c:pt>
                <c:pt idx="2345">
                  <c:v>0.65119542824074073</c:v>
                </c:pt>
                <c:pt idx="2346">
                  <c:v>0.65120174768518513</c:v>
                </c:pt>
                <c:pt idx="2347">
                  <c:v>0.65120790509259263</c:v>
                </c:pt>
                <c:pt idx="2348">
                  <c:v>0.6512158564814815</c:v>
                </c:pt>
                <c:pt idx="2349">
                  <c:v>0.65122164351851852</c:v>
                </c:pt>
                <c:pt idx="2350">
                  <c:v>0.65122761574074073</c:v>
                </c:pt>
                <c:pt idx="2351">
                  <c:v>0.65123340277777775</c:v>
                </c:pt>
                <c:pt idx="2352">
                  <c:v>0.65123937499999995</c:v>
                </c:pt>
                <c:pt idx="2353">
                  <c:v>0.65124516203703708</c:v>
                </c:pt>
                <c:pt idx="2354">
                  <c:v>0.65125130787037044</c:v>
                </c:pt>
                <c:pt idx="2355">
                  <c:v>0.65125753472222225</c:v>
                </c:pt>
                <c:pt idx="2356">
                  <c:v>0.65126386574074069</c:v>
                </c:pt>
                <c:pt idx="2357">
                  <c:v>0.65127010416666664</c:v>
                </c:pt>
                <c:pt idx="2358">
                  <c:v>0.65127625</c:v>
                </c:pt>
                <c:pt idx="2359">
                  <c:v>0.65128258101851855</c:v>
                </c:pt>
                <c:pt idx="2360">
                  <c:v>0.65128891203703698</c:v>
                </c:pt>
                <c:pt idx="2361">
                  <c:v>0.65129524305555553</c:v>
                </c:pt>
                <c:pt idx="2362">
                  <c:v>0.65130157407407407</c:v>
                </c:pt>
                <c:pt idx="2363">
                  <c:v>0.65130790509259262</c:v>
                </c:pt>
                <c:pt idx="2364">
                  <c:v>0.65131423611111117</c:v>
                </c:pt>
                <c:pt idx="2365">
                  <c:v>0.65132055555555557</c:v>
                </c:pt>
                <c:pt idx="2366">
                  <c:v>0.65132693287037036</c:v>
                </c:pt>
                <c:pt idx="2367">
                  <c:v>0.65133312499999996</c:v>
                </c:pt>
                <c:pt idx="2368">
                  <c:v>0.6513394560185185</c:v>
                </c:pt>
                <c:pt idx="2369">
                  <c:v>0.6513456134259259</c:v>
                </c:pt>
                <c:pt idx="2370">
                  <c:v>0.6513518402777777</c:v>
                </c:pt>
                <c:pt idx="2371">
                  <c:v>0.6513580902777778</c:v>
                </c:pt>
                <c:pt idx="2372">
                  <c:v>0.6513644097222222</c:v>
                </c:pt>
                <c:pt idx="2373">
                  <c:v>0.65137038194444441</c:v>
                </c:pt>
                <c:pt idx="2374">
                  <c:v>0.65137671296296296</c:v>
                </c:pt>
                <c:pt idx="2375">
                  <c:v>0.65138285879629632</c:v>
                </c:pt>
                <c:pt idx="2376">
                  <c:v>0.65138918981481486</c:v>
                </c:pt>
                <c:pt idx="2377">
                  <c:v>0.65139533564814822</c:v>
                </c:pt>
                <c:pt idx="2378">
                  <c:v>0.6514014930555555</c:v>
                </c:pt>
                <c:pt idx="2379">
                  <c:v>0.65140728009259263</c:v>
                </c:pt>
                <c:pt idx="2380">
                  <c:v>0.65141361111111118</c:v>
                </c:pt>
                <c:pt idx="2381">
                  <c:v>0.65141975694444443</c:v>
                </c:pt>
                <c:pt idx="2382">
                  <c:v>0.65142590277777779</c:v>
                </c:pt>
                <c:pt idx="2383">
                  <c:v>0.65143241898148141</c:v>
                </c:pt>
                <c:pt idx="2384">
                  <c:v>0.65143856481481477</c:v>
                </c:pt>
                <c:pt idx="2385">
                  <c:v>0.65144471064814813</c:v>
                </c:pt>
                <c:pt idx="2386">
                  <c:v>0.65145085648148149</c:v>
                </c:pt>
                <c:pt idx="2387">
                  <c:v>0.65145718750000003</c:v>
                </c:pt>
                <c:pt idx="2388">
                  <c:v>0.65146351851851858</c:v>
                </c:pt>
                <c:pt idx="2389">
                  <c:v>0.65146983796296298</c:v>
                </c:pt>
                <c:pt idx="2390">
                  <c:v>0.6514759722222222</c:v>
                </c:pt>
                <c:pt idx="2391">
                  <c:v>0.65148230324074075</c:v>
                </c:pt>
                <c:pt idx="2392">
                  <c:v>0.6514897106481482</c:v>
                </c:pt>
                <c:pt idx="2393">
                  <c:v>0.65149586805555548</c:v>
                </c:pt>
                <c:pt idx="2394">
                  <c:v>0.65150255787037037</c:v>
                </c:pt>
                <c:pt idx="2395">
                  <c:v>0.65150888888888892</c:v>
                </c:pt>
                <c:pt idx="2396">
                  <c:v>0.65151503472222216</c:v>
                </c:pt>
                <c:pt idx="2397">
                  <c:v>0.65152129629629629</c:v>
                </c:pt>
                <c:pt idx="2398">
                  <c:v>0.65152762731481484</c:v>
                </c:pt>
                <c:pt idx="2399">
                  <c:v>0.6515337731481482</c:v>
                </c:pt>
                <c:pt idx="2400">
                  <c:v>0.65153991898148145</c:v>
                </c:pt>
                <c:pt idx="2401">
                  <c:v>0.65154589120370365</c:v>
                </c:pt>
                <c:pt idx="2402">
                  <c:v>0.65155203703703701</c:v>
                </c:pt>
                <c:pt idx="2403">
                  <c:v>0.65155818287037037</c:v>
                </c:pt>
                <c:pt idx="2404">
                  <c:v>0.65156451388888892</c:v>
                </c:pt>
                <c:pt idx="2405">
                  <c:v>0.65157048611111112</c:v>
                </c:pt>
                <c:pt idx="2406">
                  <c:v>0.65157645833333333</c:v>
                </c:pt>
                <c:pt idx="2407">
                  <c:v>0.65158260416666669</c:v>
                </c:pt>
                <c:pt idx="2408">
                  <c:v>0.6515885763888889</c:v>
                </c:pt>
                <c:pt idx="2409">
                  <c:v>0.65159472222222226</c:v>
                </c:pt>
                <c:pt idx="2410">
                  <c:v>0.6516008680555555</c:v>
                </c:pt>
                <c:pt idx="2411">
                  <c:v>0.65160719907407405</c:v>
                </c:pt>
                <c:pt idx="2412">
                  <c:v>0.65161334490740741</c:v>
                </c:pt>
                <c:pt idx="2413">
                  <c:v>0.65161931712962962</c:v>
                </c:pt>
                <c:pt idx="2414">
                  <c:v>0.65162546296296298</c:v>
                </c:pt>
                <c:pt idx="2415">
                  <c:v>0.65163157407407402</c:v>
                </c:pt>
                <c:pt idx="2416">
                  <c:v>0.65163748842592595</c:v>
                </c:pt>
                <c:pt idx="2417">
                  <c:v>0.65164327546296297</c:v>
                </c:pt>
                <c:pt idx="2418">
                  <c:v>0.65164960648148151</c:v>
                </c:pt>
                <c:pt idx="2419">
                  <c:v>0.65165575231481487</c:v>
                </c:pt>
                <c:pt idx="2420">
                  <c:v>0.65166172453703697</c:v>
                </c:pt>
                <c:pt idx="2421">
                  <c:v>0.65166787037037033</c:v>
                </c:pt>
                <c:pt idx="2422">
                  <c:v>0.65167401620370369</c:v>
                </c:pt>
                <c:pt idx="2423">
                  <c:v>0.65168016203703705</c:v>
                </c:pt>
                <c:pt idx="2424">
                  <c:v>0.65168631944444444</c:v>
                </c:pt>
                <c:pt idx="2425">
                  <c:v>0.6516924652777778</c:v>
                </c:pt>
                <c:pt idx="2426">
                  <c:v>0.65169879629629623</c:v>
                </c:pt>
                <c:pt idx="2427">
                  <c:v>0.65170494212962959</c:v>
                </c:pt>
                <c:pt idx="2428">
                  <c:v>0.65171127314814814</c:v>
                </c:pt>
                <c:pt idx="2429">
                  <c:v>0.65171760416666669</c:v>
                </c:pt>
                <c:pt idx="2430">
                  <c:v>0.65172339120370371</c:v>
                </c:pt>
                <c:pt idx="2431">
                  <c:v>0.65172972222222225</c:v>
                </c:pt>
                <c:pt idx="2432">
                  <c:v>0.6517358680555555</c:v>
                </c:pt>
                <c:pt idx="2433">
                  <c:v>0.651742025462963</c:v>
                </c:pt>
                <c:pt idx="2434">
                  <c:v>0.65174834490740741</c:v>
                </c:pt>
                <c:pt idx="2435">
                  <c:v>0.65175413194444443</c:v>
                </c:pt>
                <c:pt idx="2436">
                  <c:v>0.65176064814814816</c:v>
                </c:pt>
                <c:pt idx="2437">
                  <c:v>0.65176804398148147</c:v>
                </c:pt>
                <c:pt idx="2438">
                  <c:v>0.65177383101851849</c:v>
                </c:pt>
                <c:pt idx="2439">
                  <c:v>0.65177961805555562</c:v>
                </c:pt>
                <c:pt idx="2440">
                  <c:v>0.65178557870370368</c:v>
                </c:pt>
                <c:pt idx="2441">
                  <c:v>0.6517913657407407</c:v>
                </c:pt>
                <c:pt idx="2442">
                  <c:v>0.65179752314814821</c:v>
                </c:pt>
                <c:pt idx="2443">
                  <c:v>0.65180366898148145</c:v>
                </c:pt>
                <c:pt idx="2444">
                  <c:v>0.65180982638888885</c:v>
                </c:pt>
                <c:pt idx="2445">
                  <c:v>0.65181614583333336</c:v>
                </c:pt>
                <c:pt idx="2446">
                  <c:v>0.6518224768518518</c:v>
                </c:pt>
                <c:pt idx="2447">
                  <c:v>0.65182862268518516</c:v>
                </c:pt>
                <c:pt idx="2448">
                  <c:v>0.6518349537037037</c:v>
                </c:pt>
                <c:pt idx="2449">
                  <c:v>0.65184119212962965</c:v>
                </c:pt>
                <c:pt idx="2450">
                  <c:v>0.6518473379629629</c:v>
                </c:pt>
                <c:pt idx="2451">
                  <c:v>0.65185331018518522</c:v>
                </c:pt>
                <c:pt idx="2452">
                  <c:v>0.65185964120370377</c:v>
                </c:pt>
                <c:pt idx="2453">
                  <c:v>0.65186587962962961</c:v>
                </c:pt>
                <c:pt idx="2454">
                  <c:v>0.65187221064814815</c:v>
                </c:pt>
                <c:pt idx="2455">
                  <c:v>0.65187835648148151</c:v>
                </c:pt>
                <c:pt idx="2456">
                  <c:v>0.65188451388888891</c:v>
                </c:pt>
                <c:pt idx="2457">
                  <c:v>0.65189084490740734</c:v>
                </c:pt>
                <c:pt idx="2458">
                  <c:v>0.65189716435185185</c:v>
                </c:pt>
                <c:pt idx="2459">
                  <c:v>0.65190326388888886</c:v>
                </c:pt>
                <c:pt idx="2460">
                  <c:v>0.65190959490740741</c:v>
                </c:pt>
                <c:pt idx="2461">
                  <c:v>0.65191574074074077</c:v>
                </c:pt>
                <c:pt idx="2462">
                  <c:v>0.6519220717592592</c:v>
                </c:pt>
                <c:pt idx="2463">
                  <c:v>0.65192785879629633</c:v>
                </c:pt>
                <c:pt idx="2464">
                  <c:v>0.65193401620370373</c:v>
                </c:pt>
                <c:pt idx="2465">
                  <c:v>0.65194016203703697</c:v>
                </c:pt>
                <c:pt idx="2466">
                  <c:v>0.65194643518518525</c:v>
                </c:pt>
                <c:pt idx="2467">
                  <c:v>0.6519525810185185</c:v>
                </c:pt>
                <c:pt idx="2468">
                  <c:v>0.65195893518518522</c:v>
                </c:pt>
                <c:pt idx="2469">
                  <c:v>0.65196508101851858</c:v>
                </c:pt>
                <c:pt idx="2470">
                  <c:v>0.65197141203703701</c:v>
                </c:pt>
                <c:pt idx="2471">
                  <c:v>0.65197755787037037</c:v>
                </c:pt>
                <c:pt idx="2472">
                  <c:v>0.65198388888888892</c:v>
                </c:pt>
                <c:pt idx="2473">
                  <c:v>0.65199003472222217</c:v>
                </c:pt>
                <c:pt idx="2474">
                  <c:v>0.65199636574074071</c:v>
                </c:pt>
                <c:pt idx="2475">
                  <c:v>0.65200269675925926</c:v>
                </c:pt>
                <c:pt idx="2476">
                  <c:v>0.65200866898148147</c:v>
                </c:pt>
                <c:pt idx="2477">
                  <c:v>0.65201500000000001</c:v>
                </c:pt>
                <c:pt idx="2478">
                  <c:v>0.65202131944444441</c:v>
                </c:pt>
                <c:pt idx="2479">
                  <c:v>0.65202766203703699</c:v>
                </c:pt>
                <c:pt idx="2480">
                  <c:v>0.65203380787037035</c:v>
                </c:pt>
                <c:pt idx="2481">
                  <c:v>0.65204175925925922</c:v>
                </c:pt>
                <c:pt idx="2482">
                  <c:v>0.65204773148148154</c:v>
                </c:pt>
                <c:pt idx="2483">
                  <c:v>0.65205387731481479</c:v>
                </c:pt>
                <c:pt idx="2484">
                  <c:v>0.65206002314814815</c:v>
                </c:pt>
                <c:pt idx="2485">
                  <c:v>0.65206599537037035</c:v>
                </c:pt>
                <c:pt idx="2486">
                  <c:v>0.65207178240740737</c:v>
                </c:pt>
                <c:pt idx="2487">
                  <c:v>0.65207811342592592</c:v>
                </c:pt>
                <c:pt idx="2488">
                  <c:v>0.65208390046296294</c:v>
                </c:pt>
                <c:pt idx="2489">
                  <c:v>0.65208987268518526</c:v>
                </c:pt>
                <c:pt idx="2490">
                  <c:v>0.65209620370370369</c:v>
                </c:pt>
                <c:pt idx="2491">
                  <c:v>0.65210199074074071</c:v>
                </c:pt>
                <c:pt idx="2492">
                  <c:v>0.65210766203703707</c:v>
                </c:pt>
                <c:pt idx="2493">
                  <c:v>0.65211399305555562</c:v>
                </c:pt>
                <c:pt idx="2494">
                  <c:v>0.65212013888888887</c:v>
                </c:pt>
                <c:pt idx="2495">
                  <c:v>0.65212646990740741</c:v>
                </c:pt>
                <c:pt idx="2496">
                  <c:v>0.65213261574074077</c:v>
                </c:pt>
                <c:pt idx="2497">
                  <c:v>0.65213905092592594</c:v>
                </c:pt>
                <c:pt idx="2498">
                  <c:v>0.65214502314814815</c:v>
                </c:pt>
                <c:pt idx="2499">
                  <c:v>0.65215141203703697</c:v>
                </c:pt>
                <c:pt idx="2500">
                  <c:v>0.65215755787037033</c:v>
                </c:pt>
                <c:pt idx="2501">
                  <c:v>0.65216406250000003</c:v>
                </c:pt>
                <c:pt idx="2502">
                  <c:v>0.65217021990740742</c:v>
                </c:pt>
                <c:pt idx="2503">
                  <c:v>0.65217636574074078</c:v>
                </c:pt>
                <c:pt idx="2504">
                  <c:v>0.65218251157407414</c:v>
                </c:pt>
                <c:pt idx="2505">
                  <c:v>0.65218865740740739</c:v>
                </c:pt>
                <c:pt idx="2506">
                  <c:v>0.65219481481481478</c:v>
                </c:pt>
                <c:pt idx="2507">
                  <c:v>0.65220107638888891</c:v>
                </c:pt>
                <c:pt idx="2508">
                  <c:v>0.65220722222222227</c:v>
                </c:pt>
                <c:pt idx="2509">
                  <c:v>0.65221372685185186</c:v>
                </c:pt>
                <c:pt idx="2510">
                  <c:v>0.65221988425925925</c:v>
                </c:pt>
                <c:pt idx="2511">
                  <c:v>0.6522262152777778</c:v>
                </c:pt>
                <c:pt idx="2512">
                  <c:v>0.65223236111111105</c:v>
                </c:pt>
                <c:pt idx="2513">
                  <c:v>0.65223869212962959</c:v>
                </c:pt>
                <c:pt idx="2514">
                  <c:v>0.65224483796296295</c:v>
                </c:pt>
                <c:pt idx="2515">
                  <c:v>0.6522511689814815</c:v>
                </c:pt>
                <c:pt idx="2516">
                  <c:v>0.65225731481481486</c:v>
                </c:pt>
                <c:pt idx="2517">
                  <c:v>0.65226364583333341</c:v>
                </c:pt>
                <c:pt idx="2518">
                  <c:v>0.65226979166666665</c:v>
                </c:pt>
                <c:pt idx="2519">
                  <c:v>0.65227570601851859</c:v>
                </c:pt>
                <c:pt idx="2520">
                  <c:v>0.65228203703703702</c:v>
                </c:pt>
                <c:pt idx="2521">
                  <c:v>0.65228835648148153</c:v>
                </c:pt>
                <c:pt idx="2522">
                  <c:v>0.65229451388888882</c:v>
                </c:pt>
                <c:pt idx="2523">
                  <c:v>0.65230065972222218</c:v>
                </c:pt>
                <c:pt idx="2524">
                  <c:v>0.65230699074074072</c:v>
                </c:pt>
                <c:pt idx="2525">
                  <c:v>0.65231495370370374</c:v>
                </c:pt>
                <c:pt idx="2526">
                  <c:v>0.65232091435185191</c:v>
                </c:pt>
                <c:pt idx="2527">
                  <c:v>0.65232724537037035</c:v>
                </c:pt>
                <c:pt idx="2528">
                  <c:v>0.65233284722222218</c:v>
                </c:pt>
                <c:pt idx="2529">
                  <c:v>0.65233917824074072</c:v>
                </c:pt>
                <c:pt idx="2530">
                  <c:v>0.65234483796296294</c:v>
                </c:pt>
                <c:pt idx="2531">
                  <c:v>0.65235077546296294</c:v>
                </c:pt>
                <c:pt idx="2532">
                  <c:v>0.6523569212962963</c:v>
                </c:pt>
                <c:pt idx="2533">
                  <c:v>0.65236270833333332</c:v>
                </c:pt>
                <c:pt idx="2534">
                  <c:v>0.65236868055555552</c:v>
                </c:pt>
                <c:pt idx="2535">
                  <c:v>0.65237491898148148</c:v>
                </c:pt>
                <c:pt idx="2536">
                  <c:v>0.65238107638888887</c:v>
                </c:pt>
                <c:pt idx="2537">
                  <c:v>0.65238739583333338</c:v>
                </c:pt>
                <c:pt idx="2538">
                  <c:v>0.65239355324074078</c:v>
                </c:pt>
                <c:pt idx="2539">
                  <c:v>0.65239988425925921</c:v>
                </c:pt>
                <c:pt idx="2540">
                  <c:v>0.65240604166666671</c:v>
                </c:pt>
                <c:pt idx="2541">
                  <c:v>0.65241237268518515</c:v>
                </c:pt>
                <c:pt idx="2542">
                  <c:v>0.65241869212962966</c:v>
                </c:pt>
                <c:pt idx="2543">
                  <c:v>0.65242484953703705</c:v>
                </c:pt>
                <c:pt idx="2544">
                  <c:v>0.65243118055555549</c:v>
                </c:pt>
                <c:pt idx="2545">
                  <c:v>0.65243751157407404</c:v>
                </c:pt>
                <c:pt idx="2546">
                  <c:v>0.6524436574074074</c:v>
                </c:pt>
                <c:pt idx="2547">
                  <c:v>0.65244961805555557</c:v>
                </c:pt>
                <c:pt idx="2548">
                  <c:v>0.65245577546296296</c:v>
                </c:pt>
                <c:pt idx="2549">
                  <c:v>0.65246210648148151</c:v>
                </c:pt>
                <c:pt idx="2550">
                  <c:v>0.65246825231481476</c:v>
                </c:pt>
                <c:pt idx="2551">
                  <c:v>0.6524745833333333</c:v>
                </c:pt>
                <c:pt idx="2552">
                  <c:v>0.65248072916666666</c:v>
                </c:pt>
                <c:pt idx="2553">
                  <c:v>0.65248706018518521</c:v>
                </c:pt>
                <c:pt idx="2554">
                  <c:v>0.65249339120370375</c:v>
                </c:pt>
                <c:pt idx="2555">
                  <c:v>0.6524994097222222</c:v>
                </c:pt>
                <c:pt idx="2556">
                  <c:v>0.65250574074074075</c:v>
                </c:pt>
                <c:pt idx="2557">
                  <c:v>0.65251207175925929</c:v>
                </c:pt>
                <c:pt idx="2558">
                  <c:v>0.65251803240740747</c:v>
                </c:pt>
                <c:pt idx="2559">
                  <c:v>0.6525243634259259</c:v>
                </c:pt>
                <c:pt idx="2560">
                  <c:v>0.65253033564814811</c:v>
                </c:pt>
                <c:pt idx="2561">
                  <c:v>0.65253666666666665</c:v>
                </c:pt>
                <c:pt idx="2562">
                  <c:v>0.65254281250000001</c:v>
                </c:pt>
                <c:pt idx="2563">
                  <c:v>0.65254914351851856</c:v>
                </c:pt>
                <c:pt idx="2564">
                  <c:v>0.65255528935185192</c:v>
                </c:pt>
                <c:pt idx="2565">
                  <c:v>0.65256179398148151</c:v>
                </c:pt>
                <c:pt idx="2566">
                  <c:v>0.65256740740740737</c:v>
                </c:pt>
                <c:pt idx="2567">
                  <c:v>0.65257357638888891</c:v>
                </c:pt>
                <c:pt idx="2568">
                  <c:v>0.65257990740740734</c:v>
                </c:pt>
                <c:pt idx="2569">
                  <c:v>0.65258623842592589</c:v>
                </c:pt>
                <c:pt idx="2570">
                  <c:v>0.65259418981481476</c:v>
                </c:pt>
                <c:pt idx="2571">
                  <c:v>0.65259961805555555</c:v>
                </c:pt>
                <c:pt idx="2572">
                  <c:v>0.65260559027777776</c:v>
                </c:pt>
                <c:pt idx="2573">
                  <c:v>0.65261173611111112</c:v>
                </c:pt>
                <c:pt idx="2574">
                  <c:v>0.65261753472222217</c:v>
                </c:pt>
                <c:pt idx="2575">
                  <c:v>0.65262349537037034</c:v>
                </c:pt>
                <c:pt idx="2576">
                  <c:v>0.65262946759259266</c:v>
                </c:pt>
                <c:pt idx="2577">
                  <c:v>0.65263543981481476</c:v>
                </c:pt>
                <c:pt idx="2578">
                  <c:v>0.65264122685185189</c:v>
                </c:pt>
                <c:pt idx="2579">
                  <c:v>0.65264718750000006</c:v>
                </c:pt>
                <c:pt idx="2580">
                  <c:v>0.65265292824074073</c:v>
                </c:pt>
                <c:pt idx="2581">
                  <c:v>0.65265890046296293</c:v>
                </c:pt>
                <c:pt idx="2582">
                  <c:v>0.65266521990740733</c:v>
                </c:pt>
                <c:pt idx="2583">
                  <c:v>0.65267155092592588</c:v>
                </c:pt>
                <c:pt idx="2584">
                  <c:v>0.65267770833333338</c:v>
                </c:pt>
                <c:pt idx="2585">
                  <c:v>0.65268403935185182</c:v>
                </c:pt>
                <c:pt idx="2586">
                  <c:v>0.65269018518518518</c:v>
                </c:pt>
                <c:pt idx="2587">
                  <c:v>0.65269651620370372</c:v>
                </c:pt>
                <c:pt idx="2588">
                  <c:v>0.65270266203703697</c:v>
                </c:pt>
                <c:pt idx="2589">
                  <c:v>0.65270880787037033</c:v>
                </c:pt>
                <c:pt idx="2590">
                  <c:v>0.65271513888888888</c:v>
                </c:pt>
                <c:pt idx="2591">
                  <c:v>0.65272146990740743</c:v>
                </c:pt>
                <c:pt idx="2592">
                  <c:v>0.65272744212962963</c:v>
                </c:pt>
                <c:pt idx="2593">
                  <c:v>0.65273358796296299</c:v>
                </c:pt>
                <c:pt idx="2594">
                  <c:v>0.65273964120370376</c:v>
                </c:pt>
                <c:pt idx="2595">
                  <c:v>0.65274578703703701</c:v>
                </c:pt>
                <c:pt idx="2596">
                  <c:v>0.65275211805555555</c:v>
                </c:pt>
                <c:pt idx="2597">
                  <c:v>0.6527584490740741</c:v>
                </c:pt>
                <c:pt idx="2598">
                  <c:v>0.65276478009259253</c:v>
                </c:pt>
                <c:pt idx="2599">
                  <c:v>0.65277075231481485</c:v>
                </c:pt>
                <c:pt idx="2600">
                  <c:v>0.65277707175925925</c:v>
                </c:pt>
                <c:pt idx="2601">
                  <c:v>0.65278322916666665</c:v>
                </c:pt>
                <c:pt idx="2602">
                  <c:v>0.65278957175925922</c:v>
                </c:pt>
                <c:pt idx="2603">
                  <c:v>0.65279571759259258</c:v>
                </c:pt>
                <c:pt idx="2604">
                  <c:v>0.65280204861111113</c:v>
                </c:pt>
                <c:pt idx="2605">
                  <c:v>0.65280820601851852</c:v>
                </c:pt>
                <c:pt idx="2606">
                  <c:v>0.65281435185185188</c:v>
                </c:pt>
                <c:pt idx="2607">
                  <c:v>0.65282032407407409</c:v>
                </c:pt>
                <c:pt idx="2608">
                  <c:v>0.65282630787037033</c:v>
                </c:pt>
                <c:pt idx="2609">
                  <c:v>0.65283263888888887</c:v>
                </c:pt>
                <c:pt idx="2610">
                  <c:v>0.65283896990740742</c:v>
                </c:pt>
                <c:pt idx="2611">
                  <c:v>0.65284511574074078</c:v>
                </c:pt>
                <c:pt idx="2612">
                  <c:v>0.65285144675925932</c:v>
                </c:pt>
                <c:pt idx="2613">
                  <c:v>0.65285753472222219</c:v>
                </c:pt>
                <c:pt idx="2614">
                  <c:v>0.65286548611111106</c:v>
                </c:pt>
                <c:pt idx="2615">
                  <c:v>0.65287146990740741</c:v>
                </c:pt>
                <c:pt idx="2616">
                  <c:v>0.65287707175925924</c:v>
                </c:pt>
                <c:pt idx="2617">
                  <c:v>0.65288329861111116</c:v>
                </c:pt>
                <c:pt idx="2618">
                  <c:v>0.6528896296296296</c:v>
                </c:pt>
                <c:pt idx="2619">
                  <c:v>0.65289523148148143</c:v>
                </c:pt>
                <c:pt idx="2620">
                  <c:v>0.65290138888888893</c:v>
                </c:pt>
                <c:pt idx="2621">
                  <c:v>0.65290717592592595</c:v>
                </c:pt>
                <c:pt idx="2622">
                  <c:v>0.65291313657407402</c:v>
                </c:pt>
                <c:pt idx="2623">
                  <c:v>0.65291947916666671</c:v>
                </c:pt>
                <c:pt idx="2624">
                  <c:v>0.65292562500000006</c:v>
                </c:pt>
                <c:pt idx="2625">
                  <c:v>0.65293177083333331</c:v>
                </c:pt>
                <c:pt idx="2626">
                  <c:v>0.65293791666666667</c:v>
                </c:pt>
                <c:pt idx="2627">
                  <c:v>0.65294424768518522</c:v>
                </c:pt>
                <c:pt idx="2628">
                  <c:v>0.65295057870370365</c:v>
                </c:pt>
                <c:pt idx="2629">
                  <c:v>0.65295672453703701</c:v>
                </c:pt>
                <c:pt idx="2630">
                  <c:v>0.65296288194444452</c:v>
                </c:pt>
                <c:pt idx="2631">
                  <c:v>0.65296920138888892</c:v>
                </c:pt>
                <c:pt idx="2632">
                  <c:v>0.65297535879629631</c:v>
                </c:pt>
                <c:pt idx="2633">
                  <c:v>0.65298114583333333</c:v>
                </c:pt>
                <c:pt idx="2634">
                  <c:v>0.65298747685185188</c:v>
                </c:pt>
                <c:pt idx="2635">
                  <c:v>0.65299362268518524</c:v>
                </c:pt>
                <c:pt idx="2636">
                  <c:v>0.65299995370370367</c:v>
                </c:pt>
                <c:pt idx="2637">
                  <c:v>0.65300609953703703</c:v>
                </c:pt>
                <c:pt idx="2638">
                  <c:v>0.65301243055555558</c:v>
                </c:pt>
                <c:pt idx="2639">
                  <c:v>0.65301876157407401</c:v>
                </c:pt>
                <c:pt idx="2640">
                  <c:v>0.65302490740740737</c:v>
                </c:pt>
                <c:pt idx="2641">
                  <c:v>0.65303123842592592</c:v>
                </c:pt>
                <c:pt idx="2642">
                  <c:v>0.65303740740740734</c:v>
                </c:pt>
                <c:pt idx="2643">
                  <c:v>0.6530435532407407</c:v>
                </c:pt>
                <c:pt idx="2644">
                  <c:v>0.65304971064814821</c:v>
                </c:pt>
                <c:pt idx="2645">
                  <c:v>0.65305604166666664</c:v>
                </c:pt>
                <c:pt idx="2646">
                  <c:v>0.65306200231481482</c:v>
                </c:pt>
                <c:pt idx="2647">
                  <c:v>0.65306815972222221</c:v>
                </c:pt>
                <c:pt idx="2648">
                  <c:v>0.65307447916666661</c:v>
                </c:pt>
                <c:pt idx="2649">
                  <c:v>0.65308063657407411</c:v>
                </c:pt>
                <c:pt idx="2650">
                  <c:v>0.65308696759259266</c:v>
                </c:pt>
                <c:pt idx="2651">
                  <c:v>0.65309328703703706</c:v>
                </c:pt>
                <c:pt idx="2652">
                  <c:v>0.65309951388888887</c:v>
                </c:pt>
                <c:pt idx="2653">
                  <c:v>0.65310565972222223</c:v>
                </c:pt>
                <c:pt idx="2654">
                  <c:v>0.65311199074074078</c:v>
                </c:pt>
                <c:pt idx="2655">
                  <c:v>0.65311795138888884</c:v>
                </c:pt>
                <c:pt idx="2656">
                  <c:v>0.65312410879629634</c:v>
                </c:pt>
                <c:pt idx="2657">
                  <c:v>0.65313043981481478</c:v>
                </c:pt>
                <c:pt idx="2658">
                  <c:v>0.65313820601851857</c:v>
                </c:pt>
                <c:pt idx="2659">
                  <c:v>0.65314453703703701</c:v>
                </c:pt>
                <c:pt idx="2660">
                  <c:v>0.65315059027777778</c:v>
                </c:pt>
                <c:pt idx="2661">
                  <c:v>0.6531563773148148</c:v>
                </c:pt>
                <c:pt idx="2662">
                  <c:v>0.6531628819444445</c:v>
                </c:pt>
                <c:pt idx="2663">
                  <c:v>0.6531688541666667</c:v>
                </c:pt>
                <c:pt idx="2664">
                  <c:v>0.65317481481481476</c:v>
                </c:pt>
                <c:pt idx="2665">
                  <c:v>0.65318097222222227</c:v>
                </c:pt>
                <c:pt idx="2666">
                  <c:v>0.65318693287037044</c:v>
                </c:pt>
                <c:pt idx="2667">
                  <c:v>0.65319307870370369</c:v>
                </c:pt>
                <c:pt idx="2668">
                  <c:v>0.65319959490740742</c:v>
                </c:pt>
                <c:pt idx="2669">
                  <c:v>0.65320574074074067</c:v>
                </c:pt>
                <c:pt idx="2670">
                  <c:v>0.65321215277777778</c:v>
                </c:pt>
                <c:pt idx="2671">
                  <c:v>0.65321831018518517</c:v>
                </c:pt>
                <c:pt idx="2672">
                  <c:v>0.65322427083333334</c:v>
                </c:pt>
                <c:pt idx="2673">
                  <c:v>0.65323024305555555</c:v>
                </c:pt>
                <c:pt idx="2674">
                  <c:v>0.65323603009259257</c:v>
                </c:pt>
                <c:pt idx="2675">
                  <c:v>0.65324181712962959</c:v>
                </c:pt>
                <c:pt idx="2676">
                  <c:v>0.65324741898148153</c:v>
                </c:pt>
                <c:pt idx="2677">
                  <c:v>0.65325320601851855</c:v>
                </c:pt>
                <c:pt idx="2678">
                  <c:v>0.65325953703703699</c:v>
                </c:pt>
                <c:pt idx="2679">
                  <c:v>0.65326586805555553</c:v>
                </c:pt>
                <c:pt idx="2680">
                  <c:v>0.65327201388888889</c:v>
                </c:pt>
                <c:pt idx="2681">
                  <c:v>0.65327834490740744</c:v>
                </c:pt>
                <c:pt idx="2682">
                  <c:v>0.6532844907407408</c:v>
                </c:pt>
                <c:pt idx="2683">
                  <c:v>0.65329053240740742</c:v>
                </c:pt>
                <c:pt idx="2684">
                  <c:v>0.6532970023148148</c:v>
                </c:pt>
                <c:pt idx="2685">
                  <c:v>0.65330314814814816</c:v>
                </c:pt>
                <c:pt idx="2686">
                  <c:v>0.65330930555555555</c:v>
                </c:pt>
                <c:pt idx="2687">
                  <c:v>0.65331548611111112</c:v>
                </c:pt>
                <c:pt idx="2688">
                  <c:v>0.65332181712962967</c:v>
                </c:pt>
                <c:pt idx="2689">
                  <c:v>0.65332832175925926</c:v>
                </c:pt>
                <c:pt idx="2690">
                  <c:v>0.65333447916666665</c:v>
                </c:pt>
                <c:pt idx="2691">
                  <c:v>0.6533405902777778</c:v>
                </c:pt>
                <c:pt idx="2692">
                  <c:v>0.65334692129629623</c:v>
                </c:pt>
                <c:pt idx="2693">
                  <c:v>0.65335325231481478</c:v>
                </c:pt>
                <c:pt idx="2694">
                  <c:v>0.65335958333333333</c:v>
                </c:pt>
                <c:pt idx="2695">
                  <c:v>0.6533657986111111</c:v>
                </c:pt>
                <c:pt idx="2696">
                  <c:v>0.65337212962962965</c:v>
                </c:pt>
                <c:pt idx="2697">
                  <c:v>0.65337827546296301</c:v>
                </c:pt>
                <c:pt idx="2698">
                  <c:v>0.65338460648148144</c:v>
                </c:pt>
                <c:pt idx="2699">
                  <c:v>0.6533908449074074</c:v>
                </c:pt>
                <c:pt idx="2700">
                  <c:v>0.65339663194444442</c:v>
                </c:pt>
                <c:pt idx="2701">
                  <c:v>0.65340296296296296</c:v>
                </c:pt>
                <c:pt idx="2702">
                  <c:v>0.65340910879629632</c:v>
                </c:pt>
                <c:pt idx="2703">
                  <c:v>0.65341688657407404</c:v>
                </c:pt>
                <c:pt idx="2704">
                  <c:v>0.65342321759259259</c:v>
                </c:pt>
                <c:pt idx="2705">
                  <c:v>0.65342917824074076</c:v>
                </c:pt>
                <c:pt idx="2706">
                  <c:v>0.65343532407407412</c:v>
                </c:pt>
                <c:pt idx="2707">
                  <c:v>0.65344148148148151</c:v>
                </c:pt>
                <c:pt idx="2708">
                  <c:v>0.65344781249999995</c:v>
                </c:pt>
                <c:pt idx="2709">
                  <c:v>0.65345377314814812</c:v>
                </c:pt>
                <c:pt idx="2710">
                  <c:v>0.65345993055555562</c:v>
                </c:pt>
                <c:pt idx="2711">
                  <c:v>0.65346607638888887</c:v>
                </c:pt>
                <c:pt idx="2712">
                  <c:v>0.65347222222222223</c:v>
                </c:pt>
                <c:pt idx="2713">
                  <c:v>0.65347855324074067</c:v>
                </c:pt>
                <c:pt idx="2714">
                  <c:v>0.65348469907407403</c:v>
                </c:pt>
                <c:pt idx="2715">
                  <c:v>0.65349048611111116</c:v>
                </c:pt>
                <c:pt idx="2716">
                  <c:v>0.65349664351851855</c:v>
                </c:pt>
                <c:pt idx="2717">
                  <c:v>0.6535023148148148</c:v>
                </c:pt>
                <c:pt idx="2718">
                  <c:v>0.65350856481481479</c:v>
                </c:pt>
                <c:pt idx="2719">
                  <c:v>0.65351452546296296</c:v>
                </c:pt>
                <c:pt idx="2720">
                  <c:v>0.65352049768518516</c:v>
                </c:pt>
                <c:pt idx="2721">
                  <c:v>0.65352664351851852</c:v>
                </c:pt>
                <c:pt idx="2722">
                  <c:v>0.65353261574074073</c:v>
                </c:pt>
                <c:pt idx="2723">
                  <c:v>0.65353840277777775</c:v>
                </c:pt>
                <c:pt idx="2724">
                  <c:v>0.65354490740740745</c:v>
                </c:pt>
                <c:pt idx="2725">
                  <c:v>0.65355107638888887</c:v>
                </c:pt>
                <c:pt idx="2726">
                  <c:v>0.65355704861111108</c:v>
                </c:pt>
                <c:pt idx="2727">
                  <c:v>0.65356319444444444</c:v>
                </c:pt>
                <c:pt idx="2728">
                  <c:v>0.65356935185185183</c:v>
                </c:pt>
                <c:pt idx="2729">
                  <c:v>0.65357549768518519</c:v>
                </c:pt>
                <c:pt idx="2730">
                  <c:v>0.65358128472222221</c:v>
                </c:pt>
                <c:pt idx="2731">
                  <c:v>0.65358743055555557</c:v>
                </c:pt>
                <c:pt idx="2732">
                  <c:v>0.65359394675925919</c:v>
                </c:pt>
                <c:pt idx="2733">
                  <c:v>0.65360009259259255</c:v>
                </c:pt>
                <c:pt idx="2734">
                  <c:v>0.65360606481481487</c:v>
                </c:pt>
                <c:pt idx="2735">
                  <c:v>0.65361238425925927</c:v>
                </c:pt>
                <c:pt idx="2736">
                  <c:v>0.65361871527777782</c:v>
                </c:pt>
                <c:pt idx="2737">
                  <c:v>0.65362487268518521</c:v>
                </c:pt>
                <c:pt idx="2738">
                  <c:v>0.65363101851851846</c:v>
                </c:pt>
                <c:pt idx="2739">
                  <c:v>0.653637349537037</c:v>
                </c:pt>
                <c:pt idx="2740">
                  <c:v>0.65364349537037036</c:v>
                </c:pt>
                <c:pt idx="2741">
                  <c:v>0.65364982638888891</c:v>
                </c:pt>
                <c:pt idx="2742">
                  <c:v>0.6536563310185185</c:v>
                </c:pt>
                <c:pt idx="2743">
                  <c:v>0.65366248842592589</c:v>
                </c:pt>
                <c:pt idx="2744">
                  <c:v>0.65366863425925925</c:v>
                </c:pt>
                <c:pt idx="2745">
                  <c:v>0.65367425925925926</c:v>
                </c:pt>
                <c:pt idx="2746">
                  <c:v>0.65368060185185184</c:v>
                </c:pt>
                <c:pt idx="2747">
                  <c:v>0.65368855324074071</c:v>
                </c:pt>
                <c:pt idx="2748">
                  <c:v>0.65369434027777784</c:v>
                </c:pt>
                <c:pt idx="2749">
                  <c:v>0.65370031249999994</c:v>
                </c:pt>
                <c:pt idx="2750">
                  <c:v>0.65370591435185188</c:v>
                </c:pt>
                <c:pt idx="2751">
                  <c:v>0.65371188657407409</c:v>
                </c:pt>
                <c:pt idx="2752">
                  <c:v>0.65371784722222226</c:v>
                </c:pt>
                <c:pt idx="2753">
                  <c:v>0.65372417824074069</c:v>
                </c:pt>
                <c:pt idx="2754">
                  <c:v>0.65373032407407405</c:v>
                </c:pt>
                <c:pt idx="2755">
                  <c:v>0.65373648148148145</c:v>
                </c:pt>
                <c:pt idx="2756">
                  <c:v>0.65374281249999999</c:v>
                </c:pt>
                <c:pt idx="2757">
                  <c:v>0.65374916666666671</c:v>
                </c:pt>
                <c:pt idx="2758">
                  <c:v>0.65375531249999996</c:v>
                </c:pt>
                <c:pt idx="2759">
                  <c:v>0.65376146990740736</c:v>
                </c:pt>
                <c:pt idx="2760">
                  <c:v>0.65376761574074072</c:v>
                </c:pt>
                <c:pt idx="2761">
                  <c:v>0.65377394675925926</c:v>
                </c:pt>
                <c:pt idx="2762">
                  <c:v>0.65377973379629628</c:v>
                </c:pt>
                <c:pt idx="2763">
                  <c:v>0.65378587962962964</c:v>
                </c:pt>
                <c:pt idx="2764">
                  <c:v>0.65379221064814808</c:v>
                </c:pt>
                <c:pt idx="2765">
                  <c:v>0.65379835648148144</c:v>
                </c:pt>
                <c:pt idx="2766">
                  <c:v>0.65380472222222219</c:v>
                </c:pt>
                <c:pt idx="2767">
                  <c:v>0.65381087962962969</c:v>
                </c:pt>
                <c:pt idx="2768">
                  <c:v>0.65381721064814813</c:v>
                </c:pt>
                <c:pt idx="2769">
                  <c:v>0.65382335648148149</c:v>
                </c:pt>
                <c:pt idx="2770">
                  <c:v>0.65382968750000003</c:v>
                </c:pt>
                <c:pt idx="2771">
                  <c:v>0.65383601851851847</c:v>
                </c:pt>
                <c:pt idx="2772">
                  <c:v>0.65384216435185183</c:v>
                </c:pt>
                <c:pt idx="2773">
                  <c:v>0.65384849537037038</c:v>
                </c:pt>
                <c:pt idx="2774">
                  <c:v>0.65385465277777777</c:v>
                </c:pt>
                <c:pt idx="2775">
                  <c:v>0.65386079861111113</c:v>
                </c:pt>
                <c:pt idx="2776">
                  <c:v>0.65386677083333333</c:v>
                </c:pt>
                <c:pt idx="2777">
                  <c:v>0.65387254629629632</c:v>
                </c:pt>
                <c:pt idx="2778">
                  <c:v>0.65387881944444448</c:v>
                </c:pt>
                <c:pt idx="2779">
                  <c:v>0.65388515046296292</c:v>
                </c:pt>
                <c:pt idx="2780">
                  <c:v>0.65389130787037042</c:v>
                </c:pt>
                <c:pt idx="2781">
                  <c:v>0.65389762731481482</c:v>
                </c:pt>
                <c:pt idx="2782">
                  <c:v>0.65390386574074078</c:v>
                </c:pt>
                <c:pt idx="2783">
                  <c:v>0.65391001157407402</c:v>
                </c:pt>
                <c:pt idx="2784">
                  <c:v>0.65391634259259257</c:v>
                </c:pt>
                <c:pt idx="2785">
                  <c:v>0.65392267361111112</c:v>
                </c:pt>
                <c:pt idx="2786">
                  <c:v>0.65392881944444448</c:v>
                </c:pt>
                <c:pt idx="2787">
                  <c:v>0.65393479166666668</c:v>
                </c:pt>
                <c:pt idx="2788">
                  <c:v>0.65394112268518512</c:v>
                </c:pt>
                <c:pt idx="2789">
                  <c:v>0.65394745370370366</c:v>
                </c:pt>
                <c:pt idx="2790">
                  <c:v>0.65395341435185184</c:v>
                </c:pt>
                <c:pt idx="2791">
                  <c:v>0.65396101851851851</c:v>
                </c:pt>
                <c:pt idx="2792">
                  <c:v>0.65396690972222216</c:v>
                </c:pt>
                <c:pt idx="2793">
                  <c:v>0.65397274305555553</c:v>
                </c:pt>
                <c:pt idx="2794">
                  <c:v>0.65398775462962966</c:v>
                </c:pt>
                <c:pt idx="2795">
                  <c:v>0.65399427083333339</c:v>
                </c:pt>
                <c:pt idx="2796">
                  <c:v>0.65400023148148145</c:v>
                </c:pt>
                <c:pt idx="2797">
                  <c:v>0.65400601851851847</c:v>
                </c:pt>
                <c:pt idx="2798">
                  <c:v>0.65401163194444445</c:v>
                </c:pt>
                <c:pt idx="2799">
                  <c:v>0.65401741898148147</c:v>
                </c:pt>
                <c:pt idx="2800">
                  <c:v>0.65402320601851849</c:v>
                </c:pt>
                <c:pt idx="2801">
                  <c:v>0.65402880787037032</c:v>
                </c:pt>
                <c:pt idx="2802">
                  <c:v>0.6540344212962963</c:v>
                </c:pt>
                <c:pt idx="2803">
                  <c:v>0.65404002314814813</c:v>
                </c:pt>
                <c:pt idx="2804">
                  <c:v>0.65404562499999996</c:v>
                </c:pt>
                <c:pt idx="2805">
                  <c:v>0.65405123842592594</c:v>
                </c:pt>
                <c:pt idx="2806">
                  <c:v>0.65405684027777777</c:v>
                </c:pt>
                <c:pt idx="2807">
                  <c:v>0.65406244212962961</c:v>
                </c:pt>
                <c:pt idx="2808">
                  <c:v>0.65406805555555558</c:v>
                </c:pt>
                <c:pt idx="2809">
                  <c:v>0.65407365740740742</c:v>
                </c:pt>
                <c:pt idx="2810">
                  <c:v>0.65407927083333328</c:v>
                </c:pt>
                <c:pt idx="2811">
                  <c:v>0.65408523148148145</c:v>
                </c:pt>
                <c:pt idx="2812">
                  <c:v>0.65409084490740743</c:v>
                </c:pt>
                <c:pt idx="2813">
                  <c:v>0.65409644675925926</c:v>
                </c:pt>
                <c:pt idx="2814">
                  <c:v>0.65410206018518513</c:v>
                </c:pt>
                <c:pt idx="2815">
                  <c:v>0.65410784722222226</c:v>
                </c:pt>
                <c:pt idx="2816">
                  <c:v>0.65411363425925928</c:v>
                </c:pt>
                <c:pt idx="2817">
                  <c:v>0.6541194212962963</c:v>
                </c:pt>
                <c:pt idx="2818">
                  <c:v>0.65412520833333332</c:v>
                </c:pt>
                <c:pt idx="2819">
                  <c:v>0.65413081018518515</c:v>
                </c:pt>
                <c:pt idx="2820">
                  <c:v>0.65413659722222228</c:v>
                </c:pt>
                <c:pt idx="2821">
                  <c:v>0.65414206018518517</c:v>
                </c:pt>
                <c:pt idx="2822">
                  <c:v>0.65414784722222219</c:v>
                </c:pt>
                <c:pt idx="2823">
                  <c:v>0.65415363425925921</c:v>
                </c:pt>
                <c:pt idx="2824">
                  <c:v>0.65415943287037037</c:v>
                </c:pt>
                <c:pt idx="2825">
                  <c:v>0.65416520833333336</c:v>
                </c:pt>
                <c:pt idx="2826">
                  <c:v>0.65417099537037038</c:v>
                </c:pt>
                <c:pt idx="2827">
                  <c:v>0.65417686342592596</c:v>
                </c:pt>
                <c:pt idx="2828">
                  <c:v>0.65418244212962962</c:v>
                </c:pt>
                <c:pt idx="2829">
                  <c:v>0.65418822916666663</c:v>
                </c:pt>
                <c:pt idx="2830">
                  <c:v>0.65419456018518518</c:v>
                </c:pt>
                <c:pt idx="2831">
                  <c:v>0.65420106481481477</c:v>
                </c:pt>
                <c:pt idx="2832">
                  <c:v>0.65420739583333332</c:v>
                </c:pt>
                <c:pt idx="2833">
                  <c:v>0.65421354166666668</c:v>
                </c:pt>
                <c:pt idx="2834">
                  <c:v>0.65421968750000004</c:v>
                </c:pt>
                <c:pt idx="2835">
                  <c:v>0.65422744212962958</c:v>
                </c:pt>
                <c:pt idx="2836">
                  <c:v>0.65423358796296294</c:v>
                </c:pt>
                <c:pt idx="2837">
                  <c:v>0.65423991898148148</c:v>
                </c:pt>
                <c:pt idx="2838">
                  <c:v>0.65424625000000003</c:v>
                </c:pt>
                <c:pt idx="2839">
                  <c:v>0.65425275462962962</c:v>
                </c:pt>
                <c:pt idx="2840">
                  <c:v>0.65425908564814816</c:v>
                </c:pt>
                <c:pt idx="2841">
                  <c:v>0.6542656018518519</c:v>
                </c:pt>
                <c:pt idx="2842">
                  <c:v>0.65427210648148149</c:v>
                </c:pt>
                <c:pt idx="2843">
                  <c:v>0.65427837962962965</c:v>
                </c:pt>
                <c:pt idx="2844">
                  <c:v>0.65428434027777771</c:v>
                </c:pt>
                <c:pt idx="2845">
                  <c:v>0.65429049768518521</c:v>
                </c:pt>
                <c:pt idx="2846">
                  <c:v>0.65429725694444441</c:v>
                </c:pt>
                <c:pt idx="2847">
                  <c:v>0.65430484953703705</c:v>
                </c:pt>
                <c:pt idx="2848">
                  <c:v>0.65431046296296291</c:v>
                </c:pt>
                <c:pt idx="2849">
                  <c:v>0.65431594907407409</c:v>
                </c:pt>
                <c:pt idx="2850">
                  <c:v>0.65432192129629629</c:v>
                </c:pt>
                <c:pt idx="2851">
                  <c:v>0.65432770833333331</c:v>
                </c:pt>
                <c:pt idx="2852">
                  <c:v>0.6543342129629629</c:v>
                </c:pt>
                <c:pt idx="2853">
                  <c:v>0.65434108796296298</c:v>
                </c:pt>
                <c:pt idx="2854">
                  <c:v>0.65435104166666669</c:v>
                </c:pt>
                <c:pt idx="2855">
                  <c:v>0.65435863425925922</c:v>
                </c:pt>
                <c:pt idx="2856">
                  <c:v>0.65436767361111114</c:v>
                </c:pt>
                <c:pt idx="2857">
                  <c:v>0.65437526620370368</c:v>
                </c:pt>
                <c:pt idx="2858">
                  <c:v>0.65438991898148147</c:v>
                </c:pt>
                <c:pt idx="2859">
                  <c:v>0.65441379629629626</c:v>
                </c:pt>
                <c:pt idx="2860">
                  <c:v>0.65442518518518522</c:v>
                </c:pt>
                <c:pt idx="2861">
                  <c:v>0.65443369212962965</c:v>
                </c:pt>
                <c:pt idx="2862">
                  <c:v>0.65443954861111109</c:v>
                </c:pt>
                <c:pt idx="2863">
                  <c:v>0.65444550925925926</c:v>
                </c:pt>
                <c:pt idx="2864">
                  <c:v>0.65445166666666665</c:v>
                </c:pt>
                <c:pt idx="2865">
                  <c:v>0.65445781250000001</c:v>
                </c:pt>
                <c:pt idx="2866">
                  <c:v>0.65446359953703703</c:v>
                </c:pt>
                <c:pt idx="2867">
                  <c:v>0.65447083333333333</c:v>
                </c:pt>
                <c:pt idx="2868">
                  <c:v>0.65447662037037035</c:v>
                </c:pt>
                <c:pt idx="2869">
                  <c:v>0.65448276620370371</c:v>
                </c:pt>
                <c:pt idx="2870">
                  <c:v>0.65448855324074073</c:v>
                </c:pt>
                <c:pt idx="2871">
                  <c:v>0.65449434027777775</c:v>
                </c:pt>
                <c:pt idx="2872">
                  <c:v>0.6545014004629629</c:v>
                </c:pt>
                <c:pt idx="2873">
                  <c:v>0.65450718750000003</c:v>
                </c:pt>
                <c:pt idx="2874">
                  <c:v>0.65451297453703705</c:v>
                </c:pt>
                <c:pt idx="2875">
                  <c:v>0.65451876157407407</c:v>
                </c:pt>
                <c:pt idx="2876">
                  <c:v>0.6545243634259259</c:v>
                </c:pt>
                <c:pt idx="2877">
                  <c:v>0.65453033564814811</c:v>
                </c:pt>
                <c:pt idx="2878">
                  <c:v>0.65453593750000005</c:v>
                </c:pt>
                <c:pt idx="2879">
                  <c:v>0.65454262731481483</c:v>
                </c:pt>
                <c:pt idx="2880">
                  <c:v>0.65454914351851856</c:v>
                </c:pt>
                <c:pt idx="2881">
                  <c:v>0.65455528935185192</c:v>
                </c:pt>
                <c:pt idx="2882">
                  <c:v>0.65456143518518517</c:v>
                </c:pt>
                <c:pt idx="2883">
                  <c:v>0.65456722222222219</c:v>
                </c:pt>
                <c:pt idx="2884">
                  <c:v>0.65457337962962969</c:v>
                </c:pt>
                <c:pt idx="2885">
                  <c:v>0.65457952546296294</c:v>
                </c:pt>
                <c:pt idx="2886">
                  <c:v>0.65458603009259264</c:v>
                </c:pt>
                <c:pt idx="2887">
                  <c:v>0.65459309027777779</c:v>
                </c:pt>
                <c:pt idx="2888">
                  <c:v>0.65459887731481481</c:v>
                </c:pt>
                <c:pt idx="2889">
                  <c:v>0.65460520833333335</c:v>
                </c:pt>
                <c:pt idx="2890">
                  <c:v>0.6546117592592593</c:v>
                </c:pt>
                <c:pt idx="2891">
                  <c:v>0.65461844907407407</c:v>
                </c:pt>
                <c:pt idx="2892">
                  <c:v>0.65462478009259262</c:v>
                </c:pt>
                <c:pt idx="2893">
                  <c:v>0.65463146990740739</c:v>
                </c:pt>
                <c:pt idx="2894">
                  <c:v>0.65463798611111113</c:v>
                </c:pt>
                <c:pt idx="2895">
                  <c:v>0.65464471064814822</c:v>
                </c:pt>
                <c:pt idx="2896">
                  <c:v>0.65465085648148147</c:v>
                </c:pt>
                <c:pt idx="2897">
                  <c:v>0.65465755787037039</c:v>
                </c:pt>
                <c:pt idx="2898">
                  <c:v>0.65466406249999998</c:v>
                </c:pt>
                <c:pt idx="2899">
                  <c:v>0.65467039351851852</c:v>
                </c:pt>
                <c:pt idx="2900">
                  <c:v>0.6546770833333333</c:v>
                </c:pt>
                <c:pt idx="2901">
                  <c:v>0.65468322916666666</c:v>
                </c:pt>
                <c:pt idx="2902">
                  <c:v>0.6546895601851852</c:v>
                </c:pt>
                <c:pt idx="2903">
                  <c:v>0.65469662037037035</c:v>
                </c:pt>
                <c:pt idx="2904">
                  <c:v>0.65470331018518524</c:v>
                </c:pt>
                <c:pt idx="2905">
                  <c:v>0.65471234953703705</c:v>
                </c:pt>
                <c:pt idx="2906">
                  <c:v>0.6547184953703703</c:v>
                </c:pt>
                <c:pt idx="2907">
                  <c:v>0.65472555555555556</c:v>
                </c:pt>
                <c:pt idx="2908">
                  <c:v>0.65473188657407411</c:v>
                </c:pt>
                <c:pt idx="2909">
                  <c:v>0.6547383912037037</c:v>
                </c:pt>
                <c:pt idx="2910">
                  <c:v>0.65474472222222224</c:v>
                </c:pt>
                <c:pt idx="2911">
                  <c:v>0.65475137731481481</c:v>
                </c:pt>
                <c:pt idx="2912">
                  <c:v>0.6547580671296297</c:v>
                </c:pt>
                <c:pt idx="2913">
                  <c:v>0.65476457175925928</c:v>
                </c:pt>
                <c:pt idx="2914">
                  <c:v>0.65477072916666668</c:v>
                </c:pt>
                <c:pt idx="2915">
                  <c:v>0.65477759259259261</c:v>
                </c:pt>
                <c:pt idx="2916">
                  <c:v>0.65478392361111115</c:v>
                </c:pt>
                <c:pt idx="2917">
                  <c:v>0.65479134259259253</c:v>
                </c:pt>
                <c:pt idx="2918">
                  <c:v>0.65479857638888894</c:v>
                </c:pt>
                <c:pt idx="2919">
                  <c:v>0.65480526620370372</c:v>
                </c:pt>
                <c:pt idx="2920">
                  <c:v>0.65481214120370368</c:v>
                </c:pt>
                <c:pt idx="2921">
                  <c:v>0.65481810185185185</c:v>
                </c:pt>
                <c:pt idx="2922">
                  <c:v>0.65482407407407406</c:v>
                </c:pt>
                <c:pt idx="2923">
                  <c:v>0.654830625</c:v>
                </c:pt>
                <c:pt idx="2924">
                  <c:v>0.65483750000000007</c:v>
                </c:pt>
                <c:pt idx="2925">
                  <c:v>0.65484364583333332</c:v>
                </c:pt>
                <c:pt idx="2926">
                  <c:v>0.65484979166666668</c:v>
                </c:pt>
                <c:pt idx="2927">
                  <c:v>0.6548559259259259</c:v>
                </c:pt>
                <c:pt idx="2928">
                  <c:v>0.65486225694444444</c:v>
                </c:pt>
                <c:pt idx="2929">
                  <c:v>0.65486822916666665</c:v>
                </c:pt>
                <c:pt idx="2930">
                  <c:v>0.65487437500000001</c:v>
                </c:pt>
                <c:pt idx="2931">
                  <c:v>0.65488016203703703</c:v>
                </c:pt>
                <c:pt idx="2932">
                  <c:v>0.65488649305555557</c:v>
                </c:pt>
                <c:pt idx="2933">
                  <c:v>0.65489162037037041</c:v>
                </c:pt>
                <c:pt idx="2934">
                  <c:v>0.65489747685185185</c:v>
                </c:pt>
                <c:pt idx="2935">
                  <c:v>0.65490471064814815</c:v>
                </c:pt>
                <c:pt idx="2936">
                  <c:v>0.65491130787037044</c:v>
                </c:pt>
                <c:pt idx="2937">
                  <c:v>0.65491746527777772</c:v>
                </c:pt>
                <c:pt idx="2938">
                  <c:v>0.65492596064814812</c:v>
                </c:pt>
                <c:pt idx="2939">
                  <c:v>0.65493202546296303</c:v>
                </c:pt>
                <c:pt idx="2940">
                  <c:v>0.65493871527777781</c:v>
                </c:pt>
                <c:pt idx="2941">
                  <c:v>0.65494540509259258</c:v>
                </c:pt>
                <c:pt idx="2942">
                  <c:v>0.65495209490740736</c:v>
                </c:pt>
                <c:pt idx="2943">
                  <c:v>0.6549584259259259</c:v>
                </c:pt>
                <c:pt idx="2944">
                  <c:v>0.65496494212962963</c:v>
                </c:pt>
                <c:pt idx="2945">
                  <c:v>0.65497144675925922</c:v>
                </c:pt>
                <c:pt idx="2946">
                  <c:v>0.65497759259259258</c:v>
                </c:pt>
                <c:pt idx="2947">
                  <c:v>0.65498374999999998</c:v>
                </c:pt>
                <c:pt idx="2948">
                  <c:v>0.65499008101851852</c:v>
                </c:pt>
                <c:pt idx="2949">
                  <c:v>0.65499658564814822</c:v>
                </c:pt>
                <c:pt idx="2950">
                  <c:v>0.65500346064814818</c:v>
                </c:pt>
                <c:pt idx="2951">
                  <c:v>0.65501214120370366</c:v>
                </c:pt>
                <c:pt idx="2952">
                  <c:v>0.65501956018518526</c:v>
                </c:pt>
                <c:pt idx="2953">
                  <c:v>0.65502733796296297</c:v>
                </c:pt>
                <c:pt idx="2954">
                  <c:v>0.65503329861111115</c:v>
                </c:pt>
                <c:pt idx="2955">
                  <c:v>0.65503962962962958</c:v>
                </c:pt>
                <c:pt idx="2956">
                  <c:v>0.65504596064814813</c:v>
                </c:pt>
                <c:pt idx="2957">
                  <c:v>0.65505193287037033</c:v>
                </c:pt>
                <c:pt idx="2958">
                  <c:v>0.65505843750000003</c:v>
                </c:pt>
                <c:pt idx="2959">
                  <c:v>0.65506512731481481</c:v>
                </c:pt>
                <c:pt idx="2960">
                  <c:v>0.65507164351851854</c:v>
                </c:pt>
                <c:pt idx="2961">
                  <c:v>0.65507883101851849</c:v>
                </c:pt>
                <c:pt idx="2962">
                  <c:v>0.65508569444444442</c:v>
                </c:pt>
                <c:pt idx="2963">
                  <c:v>0.65509256944444438</c:v>
                </c:pt>
                <c:pt idx="2964">
                  <c:v>0.65509890046296293</c:v>
                </c:pt>
                <c:pt idx="2965">
                  <c:v>0.65510596064814808</c:v>
                </c:pt>
                <c:pt idx="2966">
                  <c:v>0.65511228009259259</c:v>
                </c:pt>
                <c:pt idx="2967">
                  <c:v>0.65511969907407408</c:v>
                </c:pt>
                <c:pt idx="2968">
                  <c:v>0.65512657407407404</c:v>
                </c:pt>
                <c:pt idx="2969">
                  <c:v>0.65513326388888882</c:v>
                </c:pt>
                <c:pt idx="2970">
                  <c:v>0.65513978009259255</c:v>
                </c:pt>
                <c:pt idx="2971">
                  <c:v>0.65514791666666661</c:v>
                </c:pt>
                <c:pt idx="2972">
                  <c:v>0.65515515046296302</c:v>
                </c:pt>
                <c:pt idx="2973">
                  <c:v>0.65516165509259261</c:v>
                </c:pt>
                <c:pt idx="2974">
                  <c:v>0.65516817129629634</c:v>
                </c:pt>
                <c:pt idx="2975">
                  <c:v>0.65517467592592593</c:v>
                </c:pt>
                <c:pt idx="2976">
                  <c:v>0.65518083333333332</c:v>
                </c:pt>
                <c:pt idx="2977">
                  <c:v>0.65518752314814821</c:v>
                </c:pt>
                <c:pt idx="2978">
                  <c:v>0.65519385416666664</c:v>
                </c:pt>
                <c:pt idx="2979">
                  <c:v>0.65520035879629634</c:v>
                </c:pt>
                <c:pt idx="2980">
                  <c:v>0.65520640046296297</c:v>
                </c:pt>
                <c:pt idx="2981">
                  <c:v>0.65521236111111114</c:v>
                </c:pt>
                <c:pt idx="2982">
                  <c:v>0.65521912037037033</c:v>
                </c:pt>
                <c:pt idx="2983">
                  <c:v>0.65522545138888888</c:v>
                </c:pt>
                <c:pt idx="2984">
                  <c:v>0.65523195601851858</c:v>
                </c:pt>
                <c:pt idx="2985">
                  <c:v>0.65523792824074067</c:v>
                </c:pt>
                <c:pt idx="2986">
                  <c:v>0.65524443287037037</c:v>
                </c:pt>
                <c:pt idx="2987">
                  <c:v>0.65525094907407411</c:v>
                </c:pt>
                <c:pt idx="2988">
                  <c:v>0.65525799768518522</c:v>
                </c:pt>
                <c:pt idx="2989">
                  <c:v>0.65526523148148141</c:v>
                </c:pt>
                <c:pt idx="2990">
                  <c:v>0.65527193287037033</c:v>
                </c:pt>
                <c:pt idx="2991">
                  <c:v>0.65527862268518522</c:v>
                </c:pt>
                <c:pt idx="2992">
                  <c:v>0.65528548611111115</c:v>
                </c:pt>
                <c:pt idx="2993">
                  <c:v>0.65529145833333335</c:v>
                </c:pt>
                <c:pt idx="2994">
                  <c:v>0.65529797453703698</c:v>
                </c:pt>
                <c:pt idx="2995">
                  <c:v>0.65530466435185186</c:v>
                </c:pt>
                <c:pt idx="2996">
                  <c:v>0.65531081018518522</c:v>
                </c:pt>
                <c:pt idx="2997">
                  <c:v>0.65531672453703704</c:v>
                </c:pt>
                <c:pt idx="2998">
                  <c:v>0.655323599537037</c:v>
                </c:pt>
                <c:pt idx="2999">
                  <c:v>0.65533011574074074</c:v>
                </c:pt>
                <c:pt idx="3000">
                  <c:v>0.65533716435185185</c:v>
                </c:pt>
                <c:pt idx="3001">
                  <c:v>0.65534427083333335</c:v>
                </c:pt>
                <c:pt idx="3002">
                  <c:v>0.65535077546296294</c:v>
                </c:pt>
                <c:pt idx="3003">
                  <c:v>0.65535674768518526</c:v>
                </c:pt>
                <c:pt idx="3004">
                  <c:v>0.65536306712962966</c:v>
                </c:pt>
                <c:pt idx="3005">
                  <c:v>0.65537121527777775</c:v>
                </c:pt>
                <c:pt idx="3006">
                  <c:v>0.65537702546296295</c:v>
                </c:pt>
                <c:pt idx="3007">
                  <c:v>0.65538334490740746</c:v>
                </c:pt>
                <c:pt idx="3008">
                  <c:v>0.65538950231481474</c:v>
                </c:pt>
                <c:pt idx="3009">
                  <c:v>0.65539528935185187</c:v>
                </c:pt>
                <c:pt idx="3010">
                  <c:v>0.65540126157407408</c:v>
                </c:pt>
                <c:pt idx="3011">
                  <c:v>0.65540795138888885</c:v>
                </c:pt>
                <c:pt idx="3012">
                  <c:v>0.6554142824074074</c:v>
                </c:pt>
                <c:pt idx="3013">
                  <c:v>0.65542024305555557</c:v>
                </c:pt>
                <c:pt idx="3014">
                  <c:v>0.65542693287037035</c:v>
                </c:pt>
                <c:pt idx="3015">
                  <c:v>0.6554332638888889</c:v>
                </c:pt>
                <c:pt idx="3016">
                  <c:v>0.65543959490740744</c:v>
                </c:pt>
                <c:pt idx="3017">
                  <c:v>0.65544541666666667</c:v>
                </c:pt>
                <c:pt idx="3018">
                  <c:v>0.65545210648148144</c:v>
                </c:pt>
                <c:pt idx="3019">
                  <c:v>0.65545952546296293</c:v>
                </c:pt>
                <c:pt idx="3020">
                  <c:v>0.65546567129629629</c:v>
                </c:pt>
                <c:pt idx="3021">
                  <c:v>0.65547217592592599</c:v>
                </c:pt>
                <c:pt idx="3022">
                  <c:v>0.65547814814814809</c:v>
                </c:pt>
                <c:pt idx="3023">
                  <c:v>0.65548429398148145</c:v>
                </c:pt>
                <c:pt idx="3024">
                  <c:v>0.65549062499999999</c:v>
                </c:pt>
                <c:pt idx="3025">
                  <c:v>0.65549695601851854</c:v>
                </c:pt>
                <c:pt idx="3026">
                  <c:v>0.65550401620370369</c:v>
                </c:pt>
                <c:pt idx="3027">
                  <c:v>0.65551052083333328</c:v>
                </c:pt>
                <c:pt idx="3028">
                  <c:v>0.65551685185185182</c:v>
                </c:pt>
                <c:pt idx="3029">
                  <c:v>0.65552318287037037</c:v>
                </c:pt>
                <c:pt idx="3030">
                  <c:v>0.65552949074074074</c:v>
                </c:pt>
                <c:pt idx="3031">
                  <c:v>0.65553546296296294</c:v>
                </c:pt>
                <c:pt idx="3032">
                  <c:v>0.65554142361111112</c:v>
                </c:pt>
                <c:pt idx="3033">
                  <c:v>0.65554773148148149</c:v>
                </c:pt>
                <c:pt idx="3034">
                  <c:v>0.65555442129629626</c:v>
                </c:pt>
                <c:pt idx="3035">
                  <c:v>0.65556129629629634</c:v>
                </c:pt>
                <c:pt idx="3036">
                  <c:v>0.65556708333333336</c:v>
                </c:pt>
                <c:pt idx="3037">
                  <c:v>0.65557402777777785</c:v>
                </c:pt>
                <c:pt idx="3038">
                  <c:v>0.65558197916666672</c:v>
                </c:pt>
                <c:pt idx="3039">
                  <c:v>0.65558849537037034</c:v>
                </c:pt>
                <c:pt idx="3040">
                  <c:v>0.65559572916666664</c:v>
                </c:pt>
                <c:pt idx="3041">
                  <c:v>0.65560223379629623</c:v>
                </c:pt>
                <c:pt idx="3042">
                  <c:v>0.65560874999999996</c:v>
                </c:pt>
                <c:pt idx="3043">
                  <c:v>0.65561471064814814</c:v>
                </c:pt>
                <c:pt idx="3044">
                  <c:v>0.65562122685185187</c:v>
                </c:pt>
                <c:pt idx="3045">
                  <c:v>0.65562810185185183</c:v>
                </c:pt>
                <c:pt idx="3046">
                  <c:v>0.65563442129629623</c:v>
                </c:pt>
                <c:pt idx="3047">
                  <c:v>0.65564075231481478</c:v>
                </c:pt>
                <c:pt idx="3048">
                  <c:v>0.6556467245370371</c:v>
                </c:pt>
                <c:pt idx="3049">
                  <c:v>0.65565305555555553</c:v>
                </c:pt>
                <c:pt idx="3050">
                  <c:v>0.65565956018518523</c:v>
                </c:pt>
                <c:pt idx="3051">
                  <c:v>0.65566571759259262</c:v>
                </c:pt>
                <c:pt idx="3052">
                  <c:v>0.65567167824074069</c:v>
                </c:pt>
                <c:pt idx="3053">
                  <c:v>0.65567873842592594</c:v>
                </c:pt>
                <c:pt idx="3054">
                  <c:v>0.65568542824074072</c:v>
                </c:pt>
                <c:pt idx="3055">
                  <c:v>0.65569193287037042</c:v>
                </c:pt>
                <c:pt idx="3056">
                  <c:v>0.65569844907407404</c:v>
                </c:pt>
                <c:pt idx="3057">
                  <c:v>0.65570513888888893</c:v>
                </c:pt>
                <c:pt idx="3058">
                  <c:v>0.65571146990740747</c:v>
                </c:pt>
                <c:pt idx="3059">
                  <c:v>0.6557181134259259</c:v>
                </c:pt>
                <c:pt idx="3060">
                  <c:v>0.65572444444444444</c:v>
                </c:pt>
                <c:pt idx="3061">
                  <c:v>0.65573096064814818</c:v>
                </c:pt>
                <c:pt idx="3062">
                  <c:v>0.65573729166666672</c:v>
                </c:pt>
                <c:pt idx="3063">
                  <c:v>0.65574343749999997</c:v>
                </c:pt>
                <c:pt idx="3064">
                  <c:v>0.6557499537037037</c:v>
                </c:pt>
                <c:pt idx="3065">
                  <c:v>0.65575628472222225</c:v>
                </c:pt>
                <c:pt idx="3066">
                  <c:v>0.65576224537037031</c:v>
                </c:pt>
                <c:pt idx="3067">
                  <c:v>0.65576821759259263</c:v>
                </c:pt>
                <c:pt idx="3068">
                  <c:v>0.65577436342592599</c:v>
                </c:pt>
                <c:pt idx="3069">
                  <c:v>0.65578069444444442</c:v>
                </c:pt>
                <c:pt idx="3070">
                  <c:v>0.65578738425925931</c:v>
                </c:pt>
                <c:pt idx="3071">
                  <c:v>0.65579534722222221</c:v>
                </c:pt>
                <c:pt idx="3072">
                  <c:v>0.65580185185185191</c:v>
                </c:pt>
                <c:pt idx="3073">
                  <c:v>0.65580836805555554</c:v>
                </c:pt>
                <c:pt idx="3074">
                  <c:v>0.65581541666666665</c:v>
                </c:pt>
                <c:pt idx="3075">
                  <c:v>0.65582156250000001</c:v>
                </c:pt>
                <c:pt idx="3076">
                  <c:v>0.65582734953703703</c:v>
                </c:pt>
                <c:pt idx="3077">
                  <c:v>0.65583403935185192</c:v>
                </c:pt>
                <c:pt idx="3078">
                  <c:v>0.65584001157407401</c:v>
                </c:pt>
                <c:pt idx="3079">
                  <c:v>0.65584624999999996</c:v>
                </c:pt>
                <c:pt idx="3080">
                  <c:v>0.65585256944444448</c:v>
                </c:pt>
                <c:pt idx="3081">
                  <c:v>0.65585890046296302</c:v>
                </c:pt>
                <c:pt idx="3082">
                  <c:v>0.65586576388888884</c:v>
                </c:pt>
                <c:pt idx="3083">
                  <c:v>0.65587192129629635</c:v>
                </c:pt>
                <c:pt idx="3084">
                  <c:v>0.65587842592592593</c:v>
                </c:pt>
                <c:pt idx="3085">
                  <c:v>0.65588819444444446</c:v>
                </c:pt>
                <c:pt idx="3086">
                  <c:v>0.65589868055555556</c:v>
                </c:pt>
                <c:pt idx="3087">
                  <c:v>0.65590537037037044</c:v>
                </c:pt>
                <c:pt idx="3088">
                  <c:v>0.65591207175925925</c:v>
                </c:pt>
                <c:pt idx="3089">
                  <c:v>0.65592020833333331</c:v>
                </c:pt>
                <c:pt idx="3090">
                  <c:v>0.65592707175925924</c:v>
                </c:pt>
                <c:pt idx="3091">
                  <c:v>0.65593358796296297</c:v>
                </c:pt>
                <c:pt idx="3092">
                  <c:v>0.65594009259259256</c:v>
                </c:pt>
                <c:pt idx="3093">
                  <c:v>0.65594660879629629</c:v>
                </c:pt>
                <c:pt idx="3094">
                  <c:v>0.6559538773148148</c:v>
                </c:pt>
                <c:pt idx="3095">
                  <c:v>0.65596078703703709</c:v>
                </c:pt>
                <c:pt idx="3096">
                  <c:v>0.65596711805555552</c:v>
                </c:pt>
                <c:pt idx="3097">
                  <c:v>0.65597326388888888</c:v>
                </c:pt>
                <c:pt idx="3098">
                  <c:v>0.65597959490740743</c:v>
                </c:pt>
                <c:pt idx="3099">
                  <c:v>0.65598574074074067</c:v>
                </c:pt>
                <c:pt idx="3100">
                  <c:v>0.65599202546296298</c:v>
                </c:pt>
                <c:pt idx="3101">
                  <c:v>0.6559985416666666</c:v>
                </c:pt>
                <c:pt idx="3102">
                  <c:v>0.65600450231481477</c:v>
                </c:pt>
                <c:pt idx="3103">
                  <c:v>0.65601083333333332</c:v>
                </c:pt>
                <c:pt idx="3104">
                  <c:v>0.65601846064814817</c:v>
                </c:pt>
                <c:pt idx="3105">
                  <c:v>0.6560249768518519</c:v>
                </c:pt>
                <c:pt idx="3106">
                  <c:v>0.65603112268518515</c:v>
                </c:pt>
                <c:pt idx="3107">
                  <c:v>0.6560374537037037</c:v>
                </c:pt>
                <c:pt idx="3108">
                  <c:v>0.65604378472222225</c:v>
                </c:pt>
                <c:pt idx="3109">
                  <c:v>0.65604993055555549</c:v>
                </c:pt>
                <c:pt idx="3110">
                  <c:v>0.65605626157407404</c:v>
                </c:pt>
                <c:pt idx="3111">
                  <c:v>0.65606259259259259</c:v>
                </c:pt>
                <c:pt idx="3112">
                  <c:v>0.65606873842592595</c:v>
                </c:pt>
                <c:pt idx="3113">
                  <c:v>0.65607506944444449</c:v>
                </c:pt>
                <c:pt idx="3114">
                  <c:v>0.65608175925925927</c:v>
                </c:pt>
                <c:pt idx="3115">
                  <c:v>0.65608790509259263</c:v>
                </c:pt>
                <c:pt idx="3116">
                  <c:v>0.65609392361111107</c:v>
                </c:pt>
                <c:pt idx="3117">
                  <c:v>0.65610042824074077</c:v>
                </c:pt>
                <c:pt idx="3118">
                  <c:v>0.65610640046296298</c:v>
                </c:pt>
                <c:pt idx="3119">
                  <c:v>0.65611254629629634</c:v>
                </c:pt>
                <c:pt idx="3120">
                  <c:v>0.6561186921296297</c:v>
                </c:pt>
                <c:pt idx="3121">
                  <c:v>0.65612556712962966</c:v>
                </c:pt>
                <c:pt idx="3122">
                  <c:v>0.65613317129629622</c:v>
                </c:pt>
                <c:pt idx="3123">
                  <c:v>0.65614021990740745</c:v>
                </c:pt>
                <c:pt idx="3124">
                  <c:v>0.65614678240740743</c:v>
                </c:pt>
                <c:pt idx="3125">
                  <c:v>0.65615292824074067</c:v>
                </c:pt>
                <c:pt idx="3126">
                  <c:v>0.65615944444444441</c:v>
                </c:pt>
                <c:pt idx="3127">
                  <c:v>0.65616637731481486</c:v>
                </c:pt>
                <c:pt idx="3128">
                  <c:v>0.65617306712962964</c:v>
                </c:pt>
                <c:pt idx="3129">
                  <c:v>0.65617922453703703</c:v>
                </c:pt>
                <c:pt idx="3130">
                  <c:v>0.65618591435185192</c:v>
                </c:pt>
                <c:pt idx="3131">
                  <c:v>0.65619296296296292</c:v>
                </c:pt>
                <c:pt idx="3132">
                  <c:v>0.65620218750000003</c:v>
                </c:pt>
                <c:pt idx="3133">
                  <c:v>0.65621032407407409</c:v>
                </c:pt>
                <c:pt idx="3134">
                  <c:v>0.65621665509259264</c:v>
                </c:pt>
                <c:pt idx="3135">
                  <c:v>0.65622461805555554</c:v>
                </c:pt>
                <c:pt idx="3136">
                  <c:v>0.6562306365740741</c:v>
                </c:pt>
                <c:pt idx="3137">
                  <c:v>0.65623714120370369</c:v>
                </c:pt>
                <c:pt idx="3138">
                  <c:v>0.65624799768518516</c:v>
                </c:pt>
                <c:pt idx="3139">
                  <c:v>0.65625504629629627</c:v>
                </c:pt>
                <c:pt idx="3140">
                  <c:v>0.65626210648148142</c:v>
                </c:pt>
                <c:pt idx="3141">
                  <c:v>0.65626898148148149</c:v>
                </c:pt>
                <c:pt idx="3142">
                  <c:v>0.65627603009259261</c:v>
                </c:pt>
                <c:pt idx="3143">
                  <c:v>0.65628236111111116</c:v>
                </c:pt>
                <c:pt idx="3144">
                  <c:v>0.65628850694444452</c:v>
                </c:pt>
                <c:pt idx="3145">
                  <c:v>0.65629483796296295</c:v>
                </c:pt>
                <c:pt idx="3146">
                  <c:v>0.6563011689814815</c:v>
                </c:pt>
                <c:pt idx="3147">
                  <c:v>0.65630749999999993</c:v>
                </c:pt>
                <c:pt idx="3148">
                  <c:v>0.65631393518518522</c:v>
                </c:pt>
                <c:pt idx="3149">
                  <c:v>0.65632045138888884</c:v>
                </c:pt>
                <c:pt idx="3150">
                  <c:v>0.6563265972222222</c:v>
                </c:pt>
                <c:pt idx="3151">
                  <c:v>0.65633255787037037</c:v>
                </c:pt>
                <c:pt idx="3152">
                  <c:v>0.65633888888888892</c:v>
                </c:pt>
                <c:pt idx="3153">
                  <c:v>0.65634521990740746</c:v>
                </c:pt>
                <c:pt idx="3154">
                  <c:v>0.65635136574074071</c:v>
                </c:pt>
                <c:pt idx="3155">
                  <c:v>0.65635788194444444</c:v>
                </c:pt>
                <c:pt idx="3156">
                  <c:v>0.65636542824074073</c:v>
                </c:pt>
                <c:pt idx="3157">
                  <c:v>0.65637447916666669</c:v>
                </c:pt>
                <c:pt idx="3158">
                  <c:v>0.65638152777777781</c:v>
                </c:pt>
                <c:pt idx="3159">
                  <c:v>0.65638785879629624</c:v>
                </c:pt>
                <c:pt idx="3160">
                  <c:v>0.65639436342592594</c:v>
                </c:pt>
                <c:pt idx="3161">
                  <c:v>0.6564012384259259</c:v>
                </c:pt>
                <c:pt idx="3162">
                  <c:v>0.65640792824074079</c:v>
                </c:pt>
                <c:pt idx="3163">
                  <c:v>0.65641480324074075</c:v>
                </c:pt>
                <c:pt idx="3164">
                  <c:v>0.65642203703703705</c:v>
                </c:pt>
                <c:pt idx="3165">
                  <c:v>0.65642855324074068</c:v>
                </c:pt>
                <c:pt idx="3166">
                  <c:v>0.65643596064814813</c:v>
                </c:pt>
                <c:pt idx="3167">
                  <c:v>0.65644302083333328</c:v>
                </c:pt>
                <c:pt idx="3168">
                  <c:v>0.65644916666666664</c:v>
                </c:pt>
                <c:pt idx="3169">
                  <c:v>0.65645495370370377</c:v>
                </c:pt>
                <c:pt idx="3170">
                  <c:v>0.65646309027777783</c:v>
                </c:pt>
                <c:pt idx="3171">
                  <c:v>0.65647086805555555</c:v>
                </c:pt>
                <c:pt idx="3172">
                  <c:v>0.65647737268518525</c:v>
                </c:pt>
                <c:pt idx="3173">
                  <c:v>0.6564843402777778</c:v>
                </c:pt>
                <c:pt idx="3174">
                  <c:v>0.65649193287037033</c:v>
                </c:pt>
                <c:pt idx="3175">
                  <c:v>0.65649807870370369</c:v>
                </c:pt>
                <c:pt idx="3176">
                  <c:v>0.65650495370370365</c:v>
                </c:pt>
                <c:pt idx="3177">
                  <c:v>0.65651218750000007</c:v>
                </c:pt>
                <c:pt idx="3178">
                  <c:v>0.65651906250000003</c:v>
                </c:pt>
                <c:pt idx="3179">
                  <c:v>0.65652593749999999</c:v>
                </c:pt>
                <c:pt idx="3180">
                  <c:v>0.65653226851851854</c:v>
                </c:pt>
                <c:pt idx="3181">
                  <c:v>0.65653895833333331</c:v>
                </c:pt>
                <c:pt idx="3182">
                  <c:v>0.65654510416666667</c:v>
                </c:pt>
                <c:pt idx="3183">
                  <c:v>0.65655216435185182</c:v>
                </c:pt>
                <c:pt idx="3184">
                  <c:v>0.65655812499999999</c:v>
                </c:pt>
                <c:pt idx="3185">
                  <c:v>0.65656499999999995</c:v>
                </c:pt>
                <c:pt idx="3186">
                  <c:v>0.65657168981481484</c:v>
                </c:pt>
                <c:pt idx="3187">
                  <c:v>0.65657820601851846</c:v>
                </c:pt>
                <c:pt idx="3188">
                  <c:v>0.6565850694444445</c:v>
                </c:pt>
                <c:pt idx="3189">
                  <c:v>0.65659140046296294</c:v>
                </c:pt>
                <c:pt idx="3190">
                  <c:v>0.65659791666666667</c:v>
                </c:pt>
                <c:pt idx="3191">
                  <c:v>0.65660479166666663</c:v>
                </c:pt>
                <c:pt idx="3192">
                  <c:v>0.65661401620370363</c:v>
                </c:pt>
                <c:pt idx="3193">
                  <c:v>0.65662033564814815</c:v>
                </c:pt>
                <c:pt idx="3194">
                  <c:v>0.65662649305555554</c:v>
                </c:pt>
                <c:pt idx="3195">
                  <c:v>0.65663266203703707</c:v>
                </c:pt>
                <c:pt idx="3196">
                  <c:v>0.65663899305555551</c:v>
                </c:pt>
                <c:pt idx="3197">
                  <c:v>0.65664513888888887</c:v>
                </c:pt>
                <c:pt idx="3198">
                  <c:v>0.65665129629629626</c:v>
                </c:pt>
                <c:pt idx="3199">
                  <c:v>0.65665761574074077</c:v>
                </c:pt>
                <c:pt idx="3200">
                  <c:v>0.65666377314814817</c:v>
                </c:pt>
                <c:pt idx="3201">
                  <c:v>0.65667038194444449</c:v>
                </c:pt>
                <c:pt idx="3202">
                  <c:v>0.6566774305555555</c:v>
                </c:pt>
                <c:pt idx="3203">
                  <c:v>0.65668467592592594</c:v>
                </c:pt>
                <c:pt idx="3204">
                  <c:v>0.65669388888888891</c:v>
                </c:pt>
                <c:pt idx="3205">
                  <c:v>0.65670637731481485</c:v>
                </c:pt>
                <c:pt idx="3206">
                  <c:v>0.65671288194444444</c:v>
                </c:pt>
                <c:pt idx="3207">
                  <c:v>0.65671957175925921</c:v>
                </c:pt>
                <c:pt idx="3208">
                  <c:v>0.65672608796296295</c:v>
                </c:pt>
                <c:pt idx="3209">
                  <c:v>0.65673368055555559</c:v>
                </c:pt>
                <c:pt idx="3210">
                  <c:v>0.65674283564814817</c:v>
                </c:pt>
                <c:pt idx="3211">
                  <c:v>0.65674929398148152</c:v>
                </c:pt>
                <c:pt idx="3212">
                  <c:v>0.65675526620370372</c:v>
                </c:pt>
                <c:pt idx="3213">
                  <c:v>0.6567619560185185</c:v>
                </c:pt>
                <c:pt idx="3214">
                  <c:v>0.6567684606481482</c:v>
                </c:pt>
                <c:pt idx="3215">
                  <c:v>0.65677533564814816</c:v>
                </c:pt>
                <c:pt idx="3216">
                  <c:v>0.65678224537037033</c:v>
                </c:pt>
                <c:pt idx="3217">
                  <c:v>0.65678839120370369</c:v>
                </c:pt>
                <c:pt idx="3218">
                  <c:v>0.65679472222222224</c:v>
                </c:pt>
                <c:pt idx="3219">
                  <c:v>0.65680105324074078</c:v>
                </c:pt>
                <c:pt idx="3220">
                  <c:v>0.65680774305555556</c:v>
                </c:pt>
                <c:pt idx="3221">
                  <c:v>0.65681444444444448</c:v>
                </c:pt>
                <c:pt idx="3222">
                  <c:v>0.65682059027777784</c:v>
                </c:pt>
                <c:pt idx="3223">
                  <c:v>0.6568265509259259</c:v>
                </c:pt>
                <c:pt idx="3224">
                  <c:v>0.65683306712962963</c:v>
                </c:pt>
                <c:pt idx="3225">
                  <c:v>0.65683975694444441</c:v>
                </c:pt>
                <c:pt idx="3226">
                  <c:v>0.65684608796296295</c:v>
                </c:pt>
                <c:pt idx="3227">
                  <c:v>0.65685313657407407</c:v>
                </c:pt>
                <c:pt idx="3228">
                  <c:v>0.65685946759259262</c:v>
                </c:pt>
                <c:pt idx="3229">
                  <c:v>0.65686562500000001</c:v>
                </c:pt>
                <c:pt idx="3230">
                  <c:v>0.65687141203703703</c:v>
                </c:pt>
                <c:pt idx="3231">
                  <c:v>0.65687768518518519</c:v>
                </c:pt>
                <c:pt idx="3232">
                  <c:v>0.65688516203703706</c:v>
                </c:pt>
                <c:pt idx="3233">
                  <c:v>0.65689222222222221</c:v>
                </c:pt>
                <c:pt idx="3234">
                  <c:v>0.65689909722222228</c:v>
                </c:pt>
                <c:pt idx="3235">
                  <c:v>0.65690578703703706</c:v>
                </c:pt>
                <c:pt idx="3236">
                  <c:v>0.65691373842592593</c:v>
                </c:pt>
                <c:pt idx="3237">
                  <c:v>0.65692224537037036</c:v>
                </c:pt>
                <c:pt idx="3238">
                  <c:v>0.6569282870370371</c:v>
                </c:pt>
                <c:pt idx="3239">
                  <c:v>0.65693642361111115</c:v>
                </c:pt>
                <c:pt idx="3240">
                  <c:v>0.65694311342592593</c:v>
                </c:pt>
                <c:pt idx="3241">
                  <c:v>0.65694975694444446</c:v>
                </c:pt>
                <c:pt idx="3242">
                  <c:v>0.6569560879629629</c:v>
                </c:pt>
                <c:pt idx="3243">
                  <c:v>0.65696585648148142</c:v>
                </c:pt>
                <c:pt idx="3244">
                  <c:v>0.65697236111111112</c:v>
                </c:pt>
                <c:pt idx="3245">
                  <c:v>0.65697865740740735</c:v>
                </c:pt>
                <c:pt idx="3246">
                  <c:v>0.65698571759259261</c:v>
                </c:pt>
                <c:pt idx="3247">
                  <c:v>0.65699204861111105</c:v>
                </c:pt>
                <c:pt idx="3248">
                  <c:v>0.65699873842592593</c:v>
                </c:pt>
                <c:pt idx="3249">
                  <c:v>0.65700560185185186</c:v>
                </c:pt>
                <c:pt idx="3250">
                  <c:v>0.65701193287037041</c:v>
                </c:pt>
                <c:pt idx="3251">
                  <c:v>0.65701971064814813</c:v>
                </c:pt>
                <c:pt idx="3252">
                  <c:v>0.65702640046296301</c:v>
                </c:pt>
                <c:pt idx="3253">
                  <c:v>0.65703346064814816</c:v>
                </c:pt>
                <c:pt idx="3254">
                  <c:v>0.65704033564814812</c:v>
                </c:pt>
                <c:pt idx="3255">
                  <c:v>0.65704719907407405</c:v>
                </c:pt>
                <c:pt idx="3256">
                  <c:v>0.65705390046296297</c:v>
                </c:pt>
                <c:pt idx="3257">
                  <c:v>0.65706040509259256</c:v>
                </c:pt>
                <c:pt idx="3258">
                  <c:v>0.6570667361111111</c:v>
                </c:pt>
                <c:pt idx="3259">
                  <c:v>0.6570732407407408</c:v>
                </c:pt>
                <c:pt idx="3260">
                  <c:v>0.65707975694444443</c:v>
                </c:pt>
                <c:pt idx="3261">
                  <c:v>0.65708916666666661</c:v>
                </c:pt>
                <c:pt idx="3262">
                  <c:v>0.65709567129629631</c:v>
                </c:pt>
                <c:pt idx="3263">
                  <c:v>0.65710266203703704</c:v>
                </c:pt>
                <c:pt idx="3264">
                  <c:v>0.65711061342592592</c:v>
                </c:pt>
                <c:pt idx="3265">
                  <c:v>0.65711694444444446</c:v>
                </c:pt>
                <c:pt idx="3266">
                  <c:v>0.65712363425925924</c:v>
                </c:pt>
                <c:pt idx="3267">
                  <c:v>0.65713050925925931</c:v>
                </c:pt>
                <c:pt idx="3268">
                  <c:v>0.65713684027777775</c:v>
                </c:pt>
                <c:pt idx="3269">
                  <c:v>0.65714443287037039</c:v>
                </c:pt>
                <c:pt idx="3270">
                  <c:v>0.65715221064814811</c:v>
                </c:pt>
                <c:pt idx="3271">
                  <c:v>0.65716252314814816</c:v>
                </c:pt>
                <c:pt idx="3272">
                  <c:v>0.65716902777777775</c:v>
                </c:pt>
                <c:pt idx="3273">
                  <c:v>0.65717535879629629</c:v>
                </c:pt>
                <c:pt idx="3274">
                  <c:v>0.65718223379629637</c:v>
                </c:pt>
                <c:pt idx="3275">
                  <c:v>0.6571885648148148</c:v>
                </c:pt>
                <c:pt idx="3276">
                  <c:v>0.65719452546296298</c:v>
                </c:pt>
                <c:pt idx="3277">
                  <c:v>0.65720085648148141</c:v>
                </c:pt>
                <c:pt idx="3278">
                  <c:v>0.6572075462962963</c:v>
                </c:pt>
                <c:pt idx="3279">
                  <c:v>0.65721388888888888</c:v>
                </c:pt>
                <c:pt idx="3280">
                  <c:v>0.65722003472222223</c:v>
                </c:pt>
                <c:pt idx="3281">
                  <c:v>0.65722618055555559</c:v>
                </c:pt>
                <c:pt idx="3282">
                  <c:v>0.6572321527777778</c:v>
                </c:pt>
                <c:pt idx="3283">
                  <c:v>0.6572384722222222</c:v>
                </c:pt>
                <c:pt idx="3284">
                  <c:v>0.65724498842592594</c:v>
                </c:pt>
                <c:pt idx="3285">
                  <c:v>0.65725209490740744</c:v>
                </c:pt>
                <c:pt idx="3286">
                  <c:v>0.65725950231481478</c:v>
                </c:pt>
                <c:pt idx="3287">
                  <c:v>0.6572662037037037</c:v>
                </c:pt>
                <c:pt idx="3288">
                  <c:v>0.65727234953703706</c:v>
                </c:pt>
                <c:pt idx="3289">
                  <c:v>0.65728211805555559</c:v>
                </c:pt>
                <c:pt idx="3290">
                  <c:v>0.65729006944444446</c:v>
                </c:pt>
                <c:pt idx="3291">
                  <c:v>0.65729658564814819</c:v>
                </c:pt>
                <c:pt idx="3292">
                  <c:v>0.65730309027777778</c:v>
                </c:pt>
                <c:pt idx="3293">
                  <c:v>0.65730996527777774</c:v>
                </c:pt>
                <c:pt idx="3294">
                  <c:v>0.65731719907407404</c:v>
                </c:pt>
                <c:pt idx="3295">
                  <c:v>0.65732407407407412</c:v>
                </c:pt>
                <c:pt idx="3296">
                  <c:v>0.65733076388888889</c:v>
                </c:pt>
                <c:pt idx="3297">
                  <c:v>0.65733745370370367</c:v>
                </c:pt>
                <c:pt idx="3298">
                  <c:v>0.65734339120370378</c:v>
                </c:pt>
                <c:pt idx="3299">
                  <c:v>0.6573505092592592</c:v>
                </c:pt>
                <c:pt idx="3300">
                  <c:v>0.65735612268518517</c:v>
                </c:pt>
                <c:pt idx="3301">
                  <c:v>0.65736226851851853</c:v>
                </c:pt>
                <c:pt idx="3302">
                  <c:v>0.65736859953703697</c:v>
                </c:pt>
                <c:pt idx="3303">
                  <c:v>0.65737456018518514</c:v>
                </c:pt>
                <c:pt idx="3304">
                  <c:v>0.657382349537037</c:v>
                </c:pt>
                <c:pt idx="3305">
                  <c:v>0.65738871527777776</c:v>
                </c:pt>
                <c:pt idx="3306">
                  <c:v>0.65739523148148149</c:v>
                </c:pt>
                <c:pt idx="3307">
                  <c:v>0.65740228009259261</c:v>
                </c:pt>
                <c:pt idx="3308">
                  <c:v>0.65740915509259257</c:v>
                </c:pt>
                <c:pt idx="3309">
                  <c:v>0.6574156712962963</c:v>
                </c:pt>
                <c:pt idx="3310">
                  <c:v>0.65742231481481483</c:v>
                </c:pt>
                <c:pt idx="3311">
                  <c:v>0.65742900462962961</c:v>
                </c:pt>
                <c:pt idx="3312">
                  <c:v>0.657435162037037</c:v>
                </c:pt>
                <c:pt idx="3313">
                  <c:v>0.6574416666666667</c:v>
                </c:pt>
                <c:pt idx="3314">
                  <c:v>0.65744799768518514</c:v>
                </c:pt>
                <c:pt idx="3315">
                  <c:v>0.65745432870370368</c:v>
                </c:pt>
                <c:pt idx="3316">
                  <c:v>0.65746011574074081</c:v>
                </c:pt>
                <c:pt idx="3317">
                  <c:v>0.65746644675925925</c:v>
                </c:pt>
                <c:pt idx="3318">
                  <c:v>0.65747259259259261</c:v>
                </c:pt>
                <c:pt idx="3319">
                  <c:v>0.65747873842592586</c:v>
                </c:pt>
                <c:pt idx="3320">
                  <c:v>0.6574850694444444</c:v>
                </c:pt>
                <c:pt idx="3321">
                  <c:v>0.65749121527777776</c:v>
                </c:pt>
                <c:pt idx="3322">
                  <c:v>0.6574977314814815</c:v>
                </c:pt>
                <c:pt idx="3323">
                  <c:v>0.65750369212962967</c:v>
                </c:pt>
                <c:pt idx="3324">
                  <c:v>0.65751002314814821</c:v>
                </c:pt>
                <c:pt idx="3325">
                  <c:v>0.65751635416666665</c:v>
                </c:pt>
                <c:pt idx="3326">
                  <c:v>0.65752250000000001</c:v>
                </c:pt>
                <c:pt idx="3327">
                  <c:v>0.65752883101851844</c:v>
                </c:pt>
                <c:pt idx="3328">
                  <c:v>0.65753534722222218</c:v>
                </c:pt>
                <c:pt idx="3329">
                  <c:v>0.65754131944444449</c:v>
                </c:pt>
                <c:pt idx="3330">
                  <c:v>0.65754746527777774</c:v>
                </c:pt>
                <c:pt idx="3331">
                  <c:v>0.65755379629629629</c:v>
                </c:pt>
                <c:pt idx="3332">
                  <c:v>0.65756009259259263</c:v>
                </c:pt>
                <c:pt idx="3333">
                  <c:v>0.65756625000000002</c:v>
                </c:pt>
                <c:pt idx="3334">
                  <c:v>0.65757256944444442</c:v>
                </c:pt>
                <c:pt idx="3335">
                  <c:v>0.65757869212962961</c:v>
                </c:pt>
                <c:pt idx="3336">
                  <c:v>0.65758502314814815</c:v>
                </c:pt>
                <c:pt idx="3337">
                  <c:v>0.65759298611111106</c:v>
                </c:pt>
                <c:pt idx="3338">
                  <c:v>0.65759877314814819</c:v>
                </c:pt>
                <c:pt idx="3339">
                  <c:v>0.65760484953703702</c:v>
                </c:pt>
                <c:pt idx="3340">
                  <c:v>0.65761063657407404</c:v>
                </c:pt>
                <c:pt idx="3341">
                  <c:v>0.65761679398148154</c:v>
                </c:pt>
                <c:pt idx="3342">
                  <c:v>0.6576227546296296</c:v>
                </c:pt>
                <c:pt idx="3343">
                  <c:v>0.65762891203703699</c:v>
                </c:pt>
                <c:pt idx="3344">
                  <c:v>0.65763469907407412</c:v>
                </c:pt>
                <c:pt idx="3345">
                  <c:v>0.65764084490740737</c:v>
                </c:pt>
                <c:pt idx="3346">
                  <c:v>0.65764717592592592</c:v>
                </c:pt>
                <c:pt idx="3347">
                  <c:v>0.65765332175925928</c:v>
                </c:pt>
                <c:pt idx="3348">
                  <c:v>0.65765965277777771</c:v>
                </c:pt>
                <c:pt idx="3349">
                  <c:v>0.65766598379629626</c:v>
                </c:pt>
                <c:pt idx="3350">
                  <c:v>0.65767177083333339</c:v>
                </c:pt>
                <c:pt idx="3351">
                  <c:v>0.65767810185185183</c:v>
                </c:pt>
                <c:pt idx="3352">
                  <c:v>0.65768443287037037</c:v>
                </c:pt>
                <c:pt idx="3353">
                  <c:v>0.65769057870370373</c:v>
                </c:pt>
                <c:pt idx="3354">
                  <c:v>0.65769672453703698</c:v>
                </c:pt>
                <c:pt idx="3355">
                  <c:v>0.65770324074074071</c:v>
                </c:pt>
                <c:pt idx="3356">
                  <c:v>0.65770938657407407</c:v>
                </c:pt>
                <c:pt idx="3357">
                  <c:v>0.65771553240740743</c:v>
                </c:pt>
                <c:pt idx="3358">
                  <c:v>0.6577218402777778</c:v>
                </c:pt>
                <c:pt idx="3359">
                  <c:v>0.6577279976851852</c:v>
                </c:pt>
                <c:pt idx="3360">
                  <c:v>0.6577343171296296</c:v>
                </c:pt>
                <c:pt idx="3361">
                  <c:v>0.65774064814814814</c:v>
                </c:pt>
                <c:pt idx="3362">
                  <c:v>0.65774680555555554</c:v>
                </c:pt>
                <c:pt idx="3363">
                  <c:v>0.6577529513888889</c:v>
                </c:pt>
                <c:pt idx="3364">
                  <c:v>0.65775928240740744</c:v>
                </c:pt>
                <c:pt idx="3365">
                  <c:v>0.65776564814814809</c:v>
                </c:pt>
                <c:pt idx="3366">
                  <c:v>0.65777179398148145</c:v>
                </c:pt>
                <c:pt idx="3367">
                  <c:v>0.65777812499999999</c:v>
                </c:pt>
                <c:pt idx="3368">
                  <c:v>0.65778408564814816</c:v>
                </c:pt>
                <c:pt idx="3369">
                  <c:v>0.65779024305555556</c:v>
                </c:pt>
                <c:pt idx="3370">
                  <c:v>0.65779819444444443</c:v>
                </c:pt>
                <c:pt idx="3371">
                  <c:v>0.65780452546296297</c:v>
                </c:pt>
                <c:pt idx="3372">
                  <c:v>0.65781067129629622</c:v>
                </c:pt>
                <c:pt idx="3373">
                  <c:v>0.65781700231481477</c:v>
                </c:pt>
                <c:pt idx="3374">
                  <c:v>0.65782315972222227</c:v>
                </c:pt>
                <c:pt idx="3375">
                  <c:v>0.65782912037037033</c:v>
                </c:pt>
                <c:pt idx="3376">
                  <c:v>0.65783526620370369</c:v>
                </c:pt>
                <c:pt idx="3377">
                  <c:v>0.65784142361111109</c:v>
                </c:pt>
                <c:pt idx="3378">
                  <c:v>0.65784756944444445</c:v>
                </c:pt>
                <c:pt idx="3379">
                  <c:v>0.65785354166666665</c:v>
                </c:pt>
                <c:pt idx="3380">
                  <c:v>0.65785950231481483</c:v>
                </c:pt>
                <c:pt idx="3381">
                  <c:v>0.65786620370370363</c:v>
                </c:pt>
                <c:pt idx="3382">
                  <c:v>0.65787197916666662</c:v>
                </c:pt>
                <c:pt idx="3383">
                  <c:v>0.65787777777777778</c:v>
                </c:pt>
                <c:pt idx="3384">
                  <c:v>0.65788373842592596</c:v>
                </c:pt>
                <c:pt idx="3385">
                  <c:v>0.65788953703703701</c:v>
                </c:pt>
                <c:pt idx="3386">
                  <c:v>0.65789555555555557</c:v>
                </c:pt>
                <c:pt idx="3387">
                  <c:v>0.657901412037037</c:v>
                </c:pt>
                <c:pt idx="3388">
                  <c:v>0.65790773148148152</c:v>
                </c:pt>
                <c:pt idx="3389">
                  <c:v>0.65791388888888891</c:v>
                </c:pt>
                <c:pt idx="3390">
                  <c:v>0.65792003472222216</c:v>
                </c:pt>
                <c:pt idx="3391">
                  <c:v>0.65792655092592589</c:v>
                </c:pt>
                <c:pt idx="3392">
                  <c:v>0.65793251157407406</c:v>
                </c:pt>
                <c:pt idx="3393">
                  <c:v>0.6579390277777778</c:v>
                </c:pt>
                <c:pt idx="3394">
                  <c:v>0.65794531249999999</c:v>
                </c:pt>
                <c:pt idx="3395">
                  <c:v>0.65795145833333335</c:v>
                </c:pt>
                <c:pt idx="3396">
                  <c:v>0.6579577893518519</c:v>
                </c:pt>
                <c:pt idx="3397">
                  <c:v>0.65796429398148149</c:v>
                </c:pt>
                <c:pt idx="3398">
                  <c:v>0.65797026620370369</c:v>
                </c:pt>
                <c:pt idx="3399">
                  <c:v>0.65797659722222224</c:v>
                </c:pt>
                <c:pt idx="3400">
                  <c:v>0.65798292824074067</c:v>
                </c:pt>
                <c:pt idx="3401">
                  <c:v>0.65798907407407403</c:v>
                </c:pt>
                <c:pt idx="3402">
                  <c:v>0.65799521990740739</c:v>
                </c:pt>
                <c:pt idx="3403">
                  <c:v>0.65800166666666671</c:v>
                </c:pt>
                <c:pt idx="3404">
                  <c:v>0.65800944444444442</c:v>
                </c:pt>
                <c:pt idx="3405">
                  <c:v>0.65801559027777778</c:v>
                </c:pt>
                <c:pt idx="3406">
                  <c:v>0.65802149305555557</c:v>
                </c:pt>
                <c:pt idx="3407">
                  <c:v>0.65802745370370375</c:v>
                </c:pt>
                <c:pt idx="3408">
                  <c:v>0.65803342592592595</c:v>
                </c:pt>
                <c:pt idx="3409">
                  <c:v>0.65803939814814816</c:v>
                </c:pt>
                <c:pt idx="3410">
                  <c:v>0.65804552083333334</c:v>
                </c:pt>
                <c:pt idx="3411">
                  <c:v>0.65805156249999996</c:v>
                </c:pt>
                <c:pt idx="3412">
                  <c:v>0.65805753472222228</c:v>
                </c:pt>
                <c:pt idx="3413">
                  <c:v>0.65806386574074072</c:v>
                </c:pt>
                <c:pt idx="3414">
                  <c:v>0.65806982638888889</c:v>
                </c:pt>
                <c:pt idx="3415">
                  <c:v>0.65807598379629628</c:v>
                </c:pt>
                <c:pt idx="3416">
                  <c:v>0.65808194444444446</c:v>
                </c:pt>
                <c:pt idx="3417">
                  <c:v>0.65808791666666666</c:v>
                </c:pt>
                <c:pt idx="3418">
                  <c:v>0.65809424768518521</c:v>
                </c:pt>
                <c:pt idx="3419">
                  <c:v>0.65810057870370364</c:v>
                </c:pt>
                <c:pt idx="3420">
                  <c:v>0.65810708333333334</c:v>
                </c:pt>
                <c:pt idx="3421">
                  <c:v>0.65811341435185189</c:v>
                </c:pt>
                <c:pt idx="3422">
                  <c:v>0.65811974537037032</c:v>
                </c:pt>
                <c:pt idx="3423">
                  <c:v>0.65812589120370368</c:v>
                </c:pt>
                <c:pt idx="3424">
                  <c:v>0.65813186342592589</c:v>
                </c:pt>
                <c:pt idx="3425">
                  <c:v>0.65813800925925925</c:v>
                </c:pt>
                <c:pt idx="3426">
                  <c:v>0.6581443402777778</c:v>
                </c:pt>
                <c:pt idx="3427">
                  <c:v>0.65815049768518519</c:v>
                </c:pt>
                <c:pt idx="3428">
                  <c:v>0.65815681712962959</c:v>
                </c:pt>
                <c:pt idx="3429">
                  <c:v>0.65816297453703709</c:v>
                </c:pt>
                <c:pt idx="3430">
                  <c:v>0.65816930555555553</c:v>
                </c:pt>
                <c:pt idx="3431">
                  <c:v>0.65817545138888889</c:v>
                </c:pt>
                <c:pt idx="3432">
                  <c:v>0.65818178240740743</c:v>
                </c:pt>
                <c:pt idx="3433">
                  <c:v>0.65818792824074068</c:v>
                </c:pt>
                <c:pt idx="3434">
                  <c:v>0.65819425925925923</c:v>
                </c:pt>
                <c:pt idx="3435">
                  <c:v>0.65820059027777778</c:v>
                </c:pt>
                <c:pt idx="3436">
                  <c:v>0.65820673611111113</c:v>
                </c:pt>
                <c:pt idx="3437">
                  <c:v>0.65821451388888885</c:v>
                </c:pt>
                <c:pt idx="3438">
                  <c:v>0.65822065972222221</c:v>
                </c:pt>
                <c:pt idx="3439">
                  <c:v>0.6582268171296296</c:v>
                </c:pt>
                <c:pt idx="3440">
                  <c:v>0.65823277777777778</c:v>
                </c:pt>
                <c:pt idx="3441">
                  <c:v>0.65823864583333336</c:v>
                </c:pt>
                <c:pt idx="3442">
                  <c:v>0.65824497685185179</c:v>
                </c:pt>
                <c:pt idx="3443">
                  <c:v>0.65825130787037034</c:v>
                </c:pt>
                <c:pt idx="3444">
                  <c:v>0.65825726851851851</c:v>
                </c:pt>
                <c:pt idx="3445">
                  <c:v>0.65826359953703706</c:v>
                </c:pt>
                <c:pt idx="3446">
                  <c:v>0.65826957175925926</c:v>
                </c:pt>
                <c:pt idx="3447">
                  <c:v>0.65827571759259262</c:v>
                </c:pt>
                <c:pt idx="3448">
                  <c:v>0.65828181712962963</c:v>
                </c:pt>
                <c:pt idx="3449">
                  <c:v>0.65828796296296299</c:v>
                </c:pt>
                <c:pt idx="3450">
                  <c:v>0.65829375000000001</c:v>
                </c:pt>
                <c:pt idx="3451">
                  <c:v>0.65829972222222222</c:v>
                </c:pt>
                <c:pt idx="3452">
                  <c:v>0.65830569444444442</c:v>
                </c:pt>
                <c:pt idx="3453">
                  <c:v>0.65831202546296297</c:v>
                </c:pt>
                <c:pt idx="3454">
                  <c:v>0.65831690972222223</c:v>
                </c:pt>
                <c:pt idx="3455">
                  <c:v>0.65832378472222219</c:v>
                </c:pt>
                <c:pt idx="3456">
                  <c:v>0.65832993055555555</c:v>
                </c:pt>
                <c:pt idx="3457">
                  <c:v>0.6583362615740741</c:v>
                </c:pt>
                <c:pt idx="3458">
                  <c:v>0.65834259259259265</c:v>
                </c:pt>
                <c:pt idx="3459">
                  <c:v>0.65834874999999993</c:v>
                </c:pt>
                <c:pt idx="3460">
                  <c:v>0.65835506944444444</c:v>
                </c:pt>
                <c:pt idx="3461">
                  <c:v>0.65836118055555559</c:v>
                </c:pt>
                <c:pt idx="3462">
                  <c:v>0.65836751157407403</c:v>
                </c:pt>
                <c:pt idx="3463">
                  <c:v>0.65837384259259257</c:v>
                </c:pt>
                <c:pt idx="3464">
                  <c:v>0.65838016203703698</c:v>
                </c:pt>
                <c:pt idx="3465">
                  <c:v>0.65838631944444448</c:v>
                </c:pt>
                <c:pt idx="3466">
                  <c:v>0.65839246527777784</c:v>
                </c:pt>
                <c:pt idx="3467">
                  <c:v>0.65839843749999993</c:v>
                </c:pt>
                <c:pt idx="3468">
                  <c:v>0.65840439814814811</c:v>
                </c:pt>
                <c:pt idx="3469">
                  <c:v>0.65841091435185184</c:v>
                </c:pt>
                <c:pt idx="3470">
                  <c:v>0.65841868055555552</c:v>
                </c:pt>
                <c:pt idx="3471">
                  <c:v>0.65842482638888888</c:v>
                </c:pt>
                <c:pt idx="3472">
                  <c:v>0.6584306134259259</c:v>
                </c:pt>
                <c:pt idx="3473">
                  <c:v>0.65843694444444445</c:v>
                </c:pt>
                <c:pt idx="3474">
                  <c:v>0.65844290509259262</c:v>
                </c:pt>
                <c:pt idx="3475">
                  <c:v>0.65844923611111106</c:v>
                </c:pt>
                <c:pt idx="3476">
                  <c:v>0.6584555671296296</c:v>
                </c:pt>
                <c:pt idx="3477">
                  <c:v>0.65846171296296296</c:v>
                </c:pt>
                <c:pt idx="3478">
                  <c:v>0.65846751157407402</c:v>
                </c:pt>
                <c:pt idx="3479">
                  <c:v>0.65847347222222219</c:v>
                </c:pt>
                <c:pt idx="3480">
                  <c:v>0.65847944444444451</c:v>
                </c:pt>
                <c:pt idx="3481">
                  <c:v>0.65848559027777775</c:v>
                </c:pt>
                <c:pt idx="3482">
                  <c:v>0.65849083333333336</c:v>
                </c:pt>
                <c:pt idx="3483">
                  <c:v>0.6584971643518519</c:v>
                </c:pt>
                <c:pt idx="3484">
                  <c:v>0.65850331018518515</c:v>
                </c:pt>
                <c:pt idx="3485">
                  <c:v>0.65850928240740736</c:v>
                </c:pt>
                <c:pt idx="3486">
                  <c:v>0.65851561342592591</c:v>
                </c:pt>
                <c:pt idx="3487">
                  <c:v>0.6585216435185185</c:v>
                </c:pt>
                <c:pt idx="3488">
                  <c:v>0.65852814814814808</c:v>
                </c:pt>
                <c:pt idx="3489">
                  <c:v>0.6585341203703704</c:v>
                </c:pt>
                <c:pt idx="3490">
                  <c:v>0.65854045138888895</c:v>
                </c:pt>
                <c:pt idx="3491">
                  <c:v>0.6585468171296297</c:v>
                </c:pt>
                <c:pt idx="3492">
                  <c:v>0.65855297453703698</c:v>
                </c:pt>
                <c:pt idx="3493">
                  <c:v>0.65855912037037034</c:v>
                </c:pt>
                <c:pt idx="3494">
                  <c:v>0.65856545138888889</c:v>
                </c:pt>
                <c:pt idx="3495">
                  <c:v>0.65857123842592591</c:v>
                </c:pt>
                <c:pt idx="3496">
                  <c:v>0.65857756944444446</c:v>
                </c:pt>
                <c:pt idx="3497">
                  <c:v>0.65858353009259263</c:v>
                </c:pt>
                <c:pt idx="3498">
                  <c:v>0.65858968750000002</c:v>
                </c:pt>
                <c:pt idx="3499">
                  <c:v>0.65859601851851857</c:v>
                </c:pt>
                <c:pt idx="3500">
                  <c:v>0.658602349537037</c:v>
                </c:pt>
                <c:pt idx="3501">
                  <c:v>0.65860849537037036</c:v>
                </c:pt>
                <c:pt idx="3502">
                  <c:v>0.65861482638888891</c:v>
                </c:pt>
                <c:pt idx="3503">
                  <c:v>0.65862259259259259</c:v>
                </c:pt>
                <c:pt idx="3504">
                  <c:v>0.6586285648148148</c:v>
                </c:pt>
                <c:pt idx="3505">
                  <c:v>0.65863435185185182</c:v>
                </c:pt>
                <c:pt idx="3506">
                  <c:v>0.65864068287037036</c:v>
                </c:pt>
                <c:pt idx="3507">
                  <c:v>0.65864701388888891</c:v>
                </c:pt>
                <c:pt idx="3508">
                  <c:v>0.65865298611111112</c:v>
                </c:pt>
                <c:pt idx="3509">
                  <c:v>0.65865902777777785</c:v>
                </c:pt>
                <c:pt idx="3510">
                  <c:v>0.65866518518518513</c:v>
                </c:pt>
                <c:pt idx="3511">
                  <c:v>0.6586711458333333</c:v>
                </c:pt>
                <c:pt idx="3512">
                  <c:v>0.65867711805555562</c:v>
                </c:pt>
                <c:pt idx="3513">
                  <c:v>0.65868307870370368</c:v>
                </c:pt>
                <c:pt idx="3514">
                  <c:v>0.65868923611111108</c:v>
                </c:pt>
                <c:pt idx="3515">
                  <c:v>0.65869555555555559</c:v>
                </c:pt>
                <c:pt idx="3516">
                  <c:v>0.65870171296296298</c:v>
                </c:pt>
                <c:pt idx="3517">
                  <c:v>0.65870804398148153</c:v>
                </c:pt>
                <c:pt idx="3518">
                  <c:v>0.65871437499999996</c:v>
                </c:pt>
                <c:pt idx="3519">
                  <c:v>0.65872070601851851</c:v>
                </c:pt>
                <c:pt idx="3520">
                  <c:v>0.65872685185185187</c:v>
                </c:pt>
                <c:pt idx="3521">
                  <c:v>0.6587331828703703</c:v>
                </c:pt>
                <c:pt idx="3522">
                  <c:v>0.65873932870370366</c:v>
                </c:pt>
                <c:pt idx="3523">
                  <c:v>0.65874530092592598</c:v>
                </c:pt>
                <c:pt idx="3524">
                  <c:v>0.65875162037037038</c:v>
                </c:pt>
                <c:pt idx="3525">
                  <c:v>0.65875777777777778</c:v>
                </c:pt>
                <c:pt idx="3526">
                  <c:v>0.65876410879629632</c:v>
                </c:pt>
                <c:pt idx="3527">
                  <c:v>0.65877043981481476</c:v>
                </c:pt>
                <c:pt idx="3528">
                  <c:v>0.65877622685185189</c:v>
                </c:pt>
                <c:pt idx="3529">
                  <c:v>0.65878254629629629</c:v>
                </c:pt>
                <c:pt idx="3530">
                  <c:v>0.65878887731481484</c:v>
                </c:pt>
                <c:pt idx="3531">
                  <c:v>0.65879500000000002</c:v>
                </c:pt>
                <c:pt idx="3532">
                  <c:v>0.65880114583333327</c:v>
                </c:pt>
                <c:pt idx="3533">
                  <c:v>0.65880747685185181</c:v>
                </c:pt>
                <c:pt idx="3534">
                  <c:v>0.65881380787037036</c:v>
                </c:pt>
                <c:pt idx="3535">
                  <c:v>0.65881995370370372</c:v>
                </c:pt>
                <c:pt idx="3536">
                  <c:v>0.65882766203703702</c:v>
                </c:pt>
                <c:pt idx="3537">
                  <c:v>0.65883380787037038</c:v>
                </c:pt>
                <c:pt idx="3538">
                  <c:v>0.65883978009259259</c:v>
                </c:pt>
                <c:pt idx="3539">
                  <c:v>0.65884592592592595</c:v>
                </c:pt>
                <c:pt idx="3540">
                  <c:v>0.65885189814814815</c:v>
                </c:pt>
                <c:pt idx="3541">
                  <c:v>0.6588582291666667</c:v>
                </c:pt>
                <c:pt idx="3542">
                  <c:v>0.65886437499999995</c:v>
                </c:pt>
                <c:pt idx="3543">
                  <c:v>0.65887016203703708</c:v>
                </c:pt>
                <c:pt idx="3544">
                  <c:v>0.65887613425925928</c:v>
                </c:pt>
                <c:pt idx="3545">
                  <c:v>0.65888263888888887</c:v>
                </c:pt>
                <c:pt idx="3546">
                  <c:v>0.65888878472222223</c:v>
                </c:pt>
                <c:pt idx="3547">
                  <c:v>0.65889494212962962</c:v>
                </c:pt>
                <c:pt idx="3548">
                  <c:v>0.65890108796296298</c:v>
                </c:pt>
                <c:pt idx="3549">
                  <c:v>0.658906875</c:v>
                </c:pt>
                <c:pt idx="3550">
                  <c:v>0.65891304398148154</c:v>
                </c:pt>
                <c:pt idx="3551">
                  <c:v>0.6589190046296296</c:v>
                </c:pt>
                <c:pt idx="3552">
                  <c:v>0.65892515046296296</c:v>
                </c:pt>
                <c:pt idx="3553">
                  <c:v>0.65893130787037035</c:v>
                </c:pt>
                <c:pt idx="3554">
                  <c:v>0.65893726851851853</c:v>
                </c:pt>
                <c:pt idx="3555">
                  <c:v>0.65894359953703707</c:v>
                </c:pt>
                <c:pt idx="3556">
                  <c:v>0.65894993055555562</c:v>
                </c:pt>
                <c:pt idx="3557">
                  <c:v>0.65895604166666666</c:v>
                </c:pt>
                <c:pt idx="3558">
                  <c:v>0.6589623726851852</c:v>
                </c:pt>
                <c:pt idx="3559">
                  <c:v>0.65896851851851845</c:v>
                </c:pt>
                <c:pt idx="3560">
                  <c:v>0.658974849537037</c:v>
                </c:pt>
                <c:pt idx="3561">
                  <c:v>0.65898082175925932</c:v>
                </c:pt>
                <c:pt idx="3562">
                  <c:v>0.65898696759259257</c:v>
                </c:pt>
                <c:pt idx="3563">
                  <c:v>0.65899322916666669</c:v>
                </c:pt>
                <c:pt idx="3564">
                  <c:v>0.65899956018518513</c:v>
                </c:pt>
                <c:pt idx="3565">
                  <c:v>0.65900752314814814</c:v>
                </c:pt>
                <c:pt idx="3566">
                  <c:v>0.6590136689814815</c:v>
                </c:pt>
                <c:pt idx="3567">
                  <c:v>0.65901964120370371</c:v>
                </c:pt>
                <c:pt idx="3568">
                  <c:v>0.65902565972222227</c:v>
                </c:pt>
                <c:pt idx="3569">
                  <c:v>0.65903144675925929</c:v>
                </c:pt>
                <c:pt idx="3570">
                  <c:v>0.65903885416666663</c:v>
                </c:pt>
                <c:pt idx="3571">
                  <c:v>0.65904608796296293</c:v>
                </c:pt>
                <c:pt idx="3572">
                  <c:v>0.65905278935185185</c:v>
                </c:pt>
                <c:pt idx="3573">
                  <c:v>0.6590591203703704</c:v>
                </c:pt>
                <c:pt idx="3574">
                  <c:v>0.65906598379629633</c:v>
                </c:pt>
                <c:pt idx="3575">
                  <c:v>0.65907250000000006</c:v>
                </c:pt>
                <c:pt idx="3576">
                  <c:v>0.65907828703703697</c:v>
                </c:pt>
                <c:pt idx="3577">
                  <c:v>0.65908497685185186</c:v>
                </c:pt>
                <c:pt idx="3578">
                  <c:v>0.65909112268518522</c:v>
                </c:pt>
                <c:pt idx="3579">
                  <c:v>0.65909709490740742</c:v>
                </c:pt>
                <c:pt idx="3580">
                  <c:v>0.65910359953703701</c:v>
                </c:pt>
                <c:pt idx="3581">
                  <c:v>0.65910993055555556</c:v>
                </c:pt>
                <c:pt idx="3582">
                  <c:v>0.65911807870370376</c:v>
                </c:pt>
                <c:pt idx="3583">
                  <c:v>0.65912439814814816</c:v>
                </c:pt>
                <c:pt idx="3584">
                  <c:v>0.65913103009259266</c:v>
                </c:pt>
                <c:pt idx="3585">
                  <c:v>0.6591373611111111</c:v>
                </c:pt>
                <c:pt idx="3586">
                  <c:v>0.65914350694444446</c:v>
                </c:pt>
              </c:numCache>
            </c:numRef>
          </c:xVal>
          <c:yVal>
            <c:numRef>
              <c:f>'2015_10_26-15_17_45'!$B$2:$B$3596</c:f>
              <c:numCache>
                <c:formatCode>General</c:formatCode>
                <c:ptCount val="3595"/>
                <c:pt idx="0">
                  <c:v>25.91</c:v>
                </c:pt>
                <c:pt idx="1">
                  <c:v>27.31</c:v>
                </c:pt>
                <c:pt idx="2">
                  <c:v>28.84</c:v>
                </c:pt>
                <c:pt idx="3">
                  <c:v>30.19</c:v>
                </c:pt>
                <c:pt idx="4">
                  <c:v>31.42</c:v>
                </c:pt>
                <c:pt idx="5">
                  <c:v>32.340000000000003</c:v>
                </c:pt>
                <c:pt idx="6">
                  <c:v>33.03</c:v>
                </c:pt>
                <c:pt idx="7">
                  <c:v>33.49</c:v>
                </c:pt>
                <c:pt idx="8">
                  <c:v>34.08</c:v>
                </c:pt>
                <c:pt idx="9">
                  <c:v>34.44</c:v>
                </c:pt>
                <c:pt idx="10">
                  <c:v>34.700000000000003</c:v>
                </c:pt>
                <c:pt idx="11">
                  <c:v>34.94</c:v>
                </c:pt>
                <c:pt idx="12">
                  <c:v>35.21</c:v>
                </c:pt>
                <c:pt idx="13">
                  <c:v>35.36</c:v>
                </c:pt>
                <c:pt idx="14">
                  <c:v>35.479999999999997</c:v>
                </c:pt>
                <c:pt idx="15">
                  <c:v>35.64</c:v>
                </c:pt>
                <c:pt idx="16">
                  <c:v>35.76</c:v>
                </c:pt>
                <c:pt idx="17">
                  <c:v>35.85</c:v>
                </c:pt>
                <c:pt idx="18">
                  <c:v>35.93</c:v>
                </c:pt>
                <c:pt idx="19">
                  <c:v>35.99</c:v>
                </c:pt>
                <c:pt idx="20">
                  <c:v>36.03</c:v>
                </c:pt>
                <c:pt idx="21">
                  <c:v>36.07</c:v>
                </c:pt>
                <c:pt idx="22">
                  <c:v>36.11</c:v>
                </c:pt>
                <c:pt idx="23">
                  <c:v>36.17</c:v>
                </c:pt>
                <c:pt idx="24">
                  <c:v>36.229999999999997</c:v>
                </c:pt>
                <c:pt idx="25">
                  <c:v>36.28</c:v>
                </c:pt>
                <c:pt idx="26">
                  <c:v>36.32</c:v>
                </c:pt>
                <c:pt idx="27">
                  <c:v>36.369999999999997</c:v>
                </c:pt>
                <c:pt idx="28">
                  <c:v>36.409999999999997</c:v>
                </c:pt>
                <c:pt idx="29">
                  <c:v>36.44</c:v>
                </c:pt>
                <c:pt idx="30">
                  <c:v>36.46</c:v>
                </c:pt>
                <c:pt idx="31">
                  <c:v>36.47</c:v>
                </c:pt>
                <c:pt idx="32">
                  <c:v>36.49</c:v>
                </c:pt>
                <c:pt idx="33">
                  <c:v>36.49</c:v>
                </c:pt>
                <c:pt idx="34">
                  <c:v>36.49</c:v>
                </c:pt>
                <c:pt idx="35">
                  <c:v>36.49</c:v>
                </c:pt>
                <c:pt idx="36">
                  <c:v>36.51</c:v>
                </c:pt>
                <c:pt idx="37">
                  <c:v>36.520000000000003</c:v>
                </c:pt>
                <c:pt idx="38">
                  <c:v>36.53</c:v>
                </c:pt>
                <c:pt idx="39">
                  <c:v>36.549999999999997</c:v>
                </c:pt>
                <c:pt idx="40">
                  <c:v>36.56</c:v>
                </c:pt>
                <c:pt idx="41">
                  <c:v>36.57</c:v>
                </c:pt>
                <c:pt idx="42">
                  <c:v>36.58</c:v>
                </c:pt>
                <c:pt idx="43">
                  <c:v>36.590000000000003</c:v>
                </c:pt>
                <c:pt idx="44">
                  <c:v>36.6</c:v>
                </c:pt>
                <c:pt idx="45">
                  <c:v>36.619999999999997</c:v>
                </c:pt>
                <c:pt idx="46">
                  <c:v>36.619999999999997</c:v>
                </c:pt>
                <c:pt idx="47">
                  <c:v>36.630000000000003</c:v>
                </c:pt>
                <c:pt idx="48">
                  <c:v>36.64</c:v>
                </c:pt>
                <c:pt idx="49">
                  <c:v>36.64</c:v>
                </c:pt>
                <c:pt idx="50">
                  <c:v>36.65</c:v>
                </c:pt>
                <c:pt idx="51">
                  <c:v>36.659999999999997</c:v>
                </c:pt>
                <c:pt idx="52">
                  <c:v>36.659999999999997</c:v>
                </c:pt>
                <c:pt idx="53">
                  <c:v>36.659999999999997</c:v>
                </c:pt>
                <c:pt idx="54">
                  <c:v>36.659999999999997</c:v>
                </c:pt>
                <c:pt idx="55">
                  <c:v>36.659999999999997</c:v>
                </c:pt>
                <c:pt idx="56">
                  <c:v>36.67</c:v>
                </c:pt>
                <c:pt idx="57">
                  <c:v>36.659999999999997</c:v>
                </c:pt>
                <c:pt idx="58">
                  <c:v>36.659999999999997</c:v>
                </c:pt>
                <c:pt idx="59">
                  <c:v>36.67</c:v>
                </c:pt>
                <c:pt idx="60">
                  <c:v>36.67</c:v>
                </c:pt>
                <c:pt idx="61">
                  <c:v>36.67</c:v>
                </c:pt>
                <c:pt idx="62">
                  <c:v>36.67</c:v>
                </c:pt>
                <c:pt idx="63">
                  <c:v>36.67</c:v>
                </c:pt>
                <c:pt idx="64">
                  <c:v>36.67</c:v>
                </c:pt>
                <c:pt idx="65">
                  <c:v>36.67</c:v>
                </c:pt>
                <c:pt idx="66">
                  <c:v>36.68</c:v>
                </c:pt>
                <c:pt idx="67">
                  <c:v>36.67</c:v>
                </c:pt>
                <c:pt idx="68">
                  <c:v>36.67</c:v>
                </c:pt>
                <c:pt idx="69">
                  <c:v>36.67</c:v>
                </c:pt>
                <c:pt idx="70">
                  <c:v>36.67</c:v>
                </c:pt>
                <c:pt idx="71">
                  <c:v>36.67</c:v>
                </c:pt>
                <c:pt idx="72">
                  <c:v>36.659999999999997</c:v>
                </c:pt>
                <c:pt idx="73">
                  <c:v>36.619999999999997</c:v>
                </c:pt>
                <c:pt idx="74">
                  <c:v>36.590000000000003</c:v>
                </c:pt>
                <c:pt idx="75">
                  <c:v>36.39</c:v>
                </c:pt>
                <c:pt idx="76">
                  <c:v>36.1</c:v>
                </c:pt>
                <c:pt idx="77">
                  <c:v>35.82</c:v>
                </c:pt>
                <c:pt idx="78">
                  <c:v>35.51</c:v>
                </c:pt>
                <c:pt idx="79">
                  <c:v>35.15</c:v>
                </c:pt>
                <c:pt idx="80">
                  <c:v>34.950000000000003</c:v>
                </c:pt>
                <c:pt idx="81">
                  <c:v>34.78</c:v>
                </c:pt>
                <c:pt idx="82">
                  <c:v>34.56</c:v>
                </c:pt>
                <c:pt idx="83">
                  <c:v>34.36</c:v>
                </c:pt>
                <c:pt idx="84">
                  <c:v>34.200000000000003</c:v>
                </c:pt>
                <c:pt idx="85">
                  <c:v>34.090000000000003</c:v>
                </c:pt>
                <c:pt idx="86">
                  <c:v>34.090000000000003</c:v>
                </c:pt>
                <c:pt idx="87">
                  <c:v>34.090000000000003</c:v>
                </c:pt>
                <c:pt idx="88">
                  <c:v>34.090000000000003</c:v>
                </c:pt>
                <c:pt idx="89">
                  <c:v>34.18</c:v>
                </c:pt>
                <c:pt idx="90">
                  <c:v>34.32</c:v>
                </c:pt>
                <c:pt idx="91">
                  <c:v>34.5</c:v>
                </c:pt>
                <c:pt idx="92">
                  <c:v>34.67</c:v>
                </c:pt>
                <c:pt idx="93">
                  <c:v>34.799999999999997</c:v>
                </c:pt>
                <c:pt idx="94">
                  <c:v>34.93</c:v>
                </c:pt>
                <c:pt idx="95">
                  <c:v>35.08</c:v>
                </c:pt>
                <c:pt idx="96">
                  <c:v>35.22</c:v>
                </c:pt>
                <c:pt idx="97">
                  <c:v>35.35</c:v>
                </c:pt>
                <c:pt idx="98">
                  <c:v>35.49</c:v>
                </c:pt>
                <c:pt idx="99">
                  <c:v>35.590000000000003</c:v>
                </c:pt>
                <c:pt idx="100">
                  <c:v>35.71</c:v>
                </c:pt>
                <c:pt idx="101">
                  <c:v>35.799999999999997</c:v>
                </c:pt>
                <c:pt idx="102">
                  <c:v>35.880000000000003</c:v>
                </c:pt>
                <c:pt idx="103">
                  <c:v>35.94</c:v>
                </c:pt>
                <c:pt idx="104">
                  <c:v>36</c:v>
                </c:pt>
                <c:pt idx="105">
                  <c:v>36.03</c:v>
                </c:pt>
                <c:pt idx="106">
                  <c:v>36.07</c:v>
                </c:pt>
                <c:pt idx="107">
                  <c:v>36.1</c:v>
                </c:pt>
                <c:pt idx="108">
                  <c:v>36.159999999999997</c:v>
                </c:pt>
                <c:pt idx="109">
                  <c:v>36.21</c:v>
                </c:pt>
                <c:pt idx="110">
                  <c:v>36.26</c:v>
                </c:pt>
                <c:pt idx="111">
                  <c:v>36.299999999999997</c:v>
                </c:pt>
                <c:pt idx="112">
                  <c:v>36.33</c:v>
                </c:pt>
                <c:pt idx="113">
                  <c:v>36.36</c:v>
                </c:pt>
                <c:pt idx="114">
                  <c:v>36.369999999999997</c:v>
                </c:pt>
                <c:pt idx="115">
                  <c:v>36.39</c:v>
                </c:pt>
                <c:pt idx="116">
                  <c:v>36.4</c:v>
                </c:pt>
                <c:pt idx="117">
                  <c:v>36.409999999999997</c:v>
                </c:pt>
                <c:pt idx="118">
                  <c:v>36.42</c:v>
                </c:pt>
                <c:pt idx="119">
                  <c:v>36.43</c:v>
                </c:pt>
                <c:pt idx="120">
                  <c:v>36.44</c:v>
                </c:pt>
                <c:pt idx="121">
                  <c:v>36.450000000000003</c:v>
                </c:pt>
                <c:pt idx="122">
                  <c:v>36.46</c:v>
                </c:pt>
                <c:pt idx="123">
                  <c:v>36.47</c:v>
                </c:pt>
                <c:pt idx="124">
                  <c:v>36.47</c:v>
                </c:pt>
                <c:pt idx="125">
                  <c:v>36.479999999999997</c:v>
                </c:pt>
                <c:pt idx="126">
                  <c:v>36.479999999999997</c:v>
                </c:pt>
                <c:pt idx="127">
                  <c:v>36.479999999999997</c:v>
                </c:pt>
                <c:pt idx="128">
                  <c:v>36.479999999999997</c:v>
                </c:pt>
                <c:pt idx="129">
                  <c:v>36.479999999999997</c:v>
                </c:pt>
                <c:pt idx="130">
                  <c:v>36.479999999999997</c:v>
                </c:pt>
                <c:pt idx="131">
                  <c:v>36.47</c:v>
                </c:pt>
                <c:pt idx="132">
                  <c:v>36.47</c:v>
                </c:pt>
                <c:pt idx="133">
                  <c:v>36.46</c:v>
                </c:pt>
                <c:pt idx="134">
                  <c:v>36.450000000000003</c:v>
                </c:pt>
                <c:pt idx="135">
                  <c:v>36.44</c:v>
                </c:pt>
                <c:pt idx="136">
                  <c:v>36.42</c:v>
                </c:pt>
                <c:pt idx="137">
                  <c:v>36.409999999999997</c:v>
                </c:pt>
                <c:pt idx="138">
                  <c:v>36.4</c:v>
                </c:pt>
                <c:pt idx="139">
                  <c:v>36.4</c:v>
                </c:pt>
                <c:pt idx="140">
                  <c:v>36.39</c:v>
                </c:pt>
                <c:pt idx="141">
                  <c:v>36.39</c:v>
                </c:pt>
                <c:pt idx="142">
                  <c:v>36.380000000000003</c:v>
                </c:pt>
                <c:pt idx="143">
                  <c:v>36.369999999999997</c:v>
                </c:pt>
                <c:pt idx="144">
                  <c:v>36.36</c:v>
                </c:pt>
                <c:pt idx="145">
                  <c:v>36.340000000000003</c:v>
                </c:pt>
                <c:pt idx="146">
                  <c:v>36.32</c:v>
                </c:pt>
                <c:pt idx="147">
                  <c:v>36.299999999999997</c:v>
                </c:pt>
                <c:pt idx="148">
                  <c:v>36.270000000000003</c:v>
                </c:pt>
                <c:pt idx="149">
                  <c:v>36.25</c:v>
                </c:pt>
                <c:pt idx="150">
                  <c:v>36.229999999999997</c:v>
                </c:pt>
                <c:pt idx="151">
                  <c:v>36.22</c:v>
                </c:pt>
                <c:pt idx="152">
                  <c:v>36.21</c:v>
                </c:pt>
                <c:pt idx="153">
                  <c:v>36.200000000000003</c:v>
                </c:pt>
                <c:pt idx="154">
                  <c:v>36.200000000000003</c:v>
                </c:pt>
                <c:pt idx="155">
                  <c:v>36.200000000000003</c:v>
                </c:pt>
                <c:pt idx="156">
                  <c:v>36.200000000000003</c:v>
                </c:pt>
                <c:pt idx="157">
                  <c:v>36.200000000000003</c:v>
                </c:pt>
                <c:pt idx="158">
                  <c:v>36.19</c:v>
                </c:pt>
                <c:pt idx="159">
                  <c:v>36.19</c:v>
                </c:pt>
                <c:pt idx="160">
                  <c:v>36.18</c:v>
                </c:pt>
                <c:pt idx="161">
                  <c:v>36.159999999999997</c:v>
                </c:pt>
                <c:pt idx="162">
                  <c:v>36.14</c:v>
                </c:pt>
                <c:pt idx="163">
                  <c:v>36.130000000000003</c:v>
                </c:pt>
                <c:pt idx="164">
                  <c:v>36.11</c:v>
                </c:pt>
                <c:pt idx="165">
                  <c:v>36.1</c:v>
                </c:pt>
                <c:pt idx="166">
                  <c:v>36.08</c:v>
                </c:pt>
                <c:pt idx="167">
                  <c:v>36.07</c:v>
                </c:pt>
                <c:pt idx="168">
                  <c:v>36.06</c:v>
                </c:pt>
                <c:pt idx="169">
                  <c:v>36.04</c:v>
                </c:pt>
                <c:pt idx="170">
                  <c:v>36.03</c:v>
                </c:pt>
                <c:pt idx="171">
                  <c:v>36.020000000000003</c:v>
                </c:pt>
                <c:pt idx="172">
                  <c:v>36.01</c:v>
                </c:pt>
                <c:pt idx="173">
                  <c:v>36.01</c:v>
                </c:pt>
                <c:pt idx="174">
                  <c:v>36.01</c:v>
                </c:pt>
                <c:pt idx="175">
                  <c:v>36</c:v>
                </c:pt>
                <c:pt idx="176">
                  <c:v>36</c:v>
                </c:pt>
                <c:pt idx="177">
                  <c:v>36</c:v>
                </c:pt>
                <c:pt idx="178">
                  <c:v>36</c:v>
                </c:pt>
                <c:pt idx="179">
                  <c:v>36</c:v>
                </c:pt>
                <c:pt idx="180">
                  <c:v>36</c:v>
                </c:pt>
                <c:pt idx="181">
                  <c:v>36</c:v>
                </c:pt>
                <c:pt idx="182">
                  <c:v>36</c:v>
                </c:pt>
                <c:pt idx="183">
                  <c:v>36</c:v>
                </c:pt>
                <c:pt idx="184">
                  <c:v>36</c:v>
                </c:pt>
                <c:pt idx="185">
                  <c:v>36</c:v>
                </c:pt>
                <c:pt idx="186">
                  <c:v>36</c:v>
                </c:pt>
                <c:pt idx="187">
                  <c:v>36</c:v>
                </c:pt>
                <c:pt idx="188">
                  <c:v>36</c:v>
                </c:pt>
                <c:pt idx="189">
                  <c:v>36</c:v>
                </c:pt>
                <c:pt idx="190">
                  <c:v>36</c:v>
                </c:pt>
                <c:pt idx="191">
                  <c:v>36</c:v>
                </c:pt>
                <c:pt idx="192">
                  <c:v>36</c:v>
                </c:pt>
                <c:pt idx="193">
                  <c:v>36</c:v>
                </c:pt>
                <c:pt idx="194">
                  <c:v>36</c:v>
                </c:pt>
                <c:pt idx="195">
                  <c:v>36</c:v>
                </c:pt>
                <c:pt idx="196">
                  <c:v>36</c:v>
                </c:pt>
                <c:pt idx="197">
                  <c:v>36</c:v>
                </c:pt>
                <c:pt idx="198">
                  <c:v>35.99</c:v>
                </c:pt>
                <c:pt idx="199">
                  <c:v>35.979999999999997</c:v>
                </c:pt>
                <c:pt idx="200">
                  <c:v>35.97</c:v>
                </c:pt>
                <c:pt idx="201">
                  <c:v>35.96</c:v>
                </c:pt>
                <c:pt idx="202">
                  <c:v>35.950000000000003</c:v>
                </c:pt>
                <c:pt idx="203">
                  <c:v>35.94</c:v>
                </c:pt>
                <c:pt idx="204">
                  <c:v>35.93</c:v>
                </c:pt>
                <c:pt idx="205">
                  <c:v>35.92</c:v>
                </c:pt>
                <c:pt idx="206">
                  <c:v>35.92</c:v>
                </c:pt>
                <c:pt idx="207">
                  <c:v>35.909999999999997</c:v>
                </c:pt>
                <c:pt idx="208">
                  <c:v>35.909999999999997</c:v>
                </c:pt>
                <c:pt idx="209">
                  <c:v>35.909999999999997</c:v>
                </c:pt>
                <c:pt idx="210">
                  <c:v>35.909999999999997</c:v>
                </c:pt>
                <c:pt idx="211">
                  <c:v>35.909999999999997</c:v>
                </c:pt>
                <c:pt idx="212">
                  <c:v>35.9</c:v>
                </c:pt>
                <c:pt idx="213">
                  <c:v>35.9</c:v>
                </c:pt>
                <c:pt idx="214">
                  <c:v>35.9</c:v>
                </c:pt>
                <c:pt idx="215">
                  <c:v>35.89</c:v>
                </c:pt>
                <c:pt idx="216">
                  <c:v>35.880000000000003</c:v>
                </c:pt>
                <c:pt idx="217">
                  <c:v>35.869999999999997</c:v>
                </c:pt>
                <c:pt idx="218">
                  <c:v>35.85</c:v>
                </c:pt>
                <c:pt idx="219">
                  <c:v>35.83</c:v>
                </c:pt>
                <c:pt idx="220">
                  <c:v>35.82</c:v>
                </c:pt>
                <c:pt idx="221">
                  <c:v>35.81</c:v>
                </c:pt>
                <c:pt idx="222">
                  <c:v>35.799999999999997</c:v>
                </c:pt>
                <c:pt idx="223">
                  <c:v>35.79</c:v>
                </c:pt>
                <c:pt idx="224">
                  <c:v>35.770000000000003</c:v>
                </c:pt>
                <c:pt idx="225">
                  <c:v>35.76</c:v>
                </c:pt>
                <c:pt idx="226">
                  <c:v>35.75</c:v>
                </c:pt>
                <c:pt idx="227">
                  <c:v>35.729999999999997</c:v>
                </c:pt>
                <c:pt idx="228">
                  <c:v>35.729999999999997</c:v>
                </c:pt>
                <c:pt idx="229">
                  <c:v>35.72</c:v>
                </c:pt>
                <c:pt idx="230">
                  <c:v>35.72</c:v>
                </c:pt>
                <c:pt idx="231">
                  <c:v>35.72</c:v>
                </c:pt>
                <c:pt idx="232">
                  <c:v>35.72</c:v>
                </c:pt>
                <c:pt idx="233">
                  <c:v>35.72</c:v>
                </c:pt>
                <c:pt idx="234">
                  <c:v>35.72</c:v>
                </c:pt>
                <c:pt idx="235">
                  <c:v>35.74</c:v>
                </c:pt>
                <c:pt idx="236">
                  <c:v>35.76</c:v>
                </c:pt>
                <c:pt idx="237">
                  <c:v>35.799999999999997</c:v>
                </c:pt>
                <c:pt idx="238">
                  <c:v>35.840000000000003</c:v>
                </c:pt>
                <c:pt idx="239">
                  <c:v>35.89</c:v>
                </c:pt>
                <c:pt idx="240">
                  <c:v>35.94</c:v>
                </c:pt>
                <c:pt idx="241">
                  <c:v>35.96</c:v>
                </c:pt>
                <c:pt idx="242">
                  <c:v>36.01</c:v>
                </c:pt>
                <c:pt idx="243">
                  <c:v>36.07</c:v>
                </c:pt>
                <c:pt idx="244">
                  <c:v>36.15</c:v>
                </c:pt>
                <c:pt idx="245">
                  <c:v>36.24</c:v>
                </c:pt>
                <c:pt idx="246">
                  <c:v>36.369999999999997</c:v>
                </c:pt>
                <c:pt idx="247">
                  <c:v>36.479999999999997</c:v>
                </c:pt>
                <c:pt idx="248">
                  <c:v>36.61</c:v>
                </c:pt>
                <c:pt idx="249">
                  <c:v>36.69</c:v>
                </c:pt>
                <c:pt idx="250">
                  <c:v>36.840000000000003</c:v>
                </c:pt>
                <c:pt idx="251">
                  <c:v>36.950000000000003</c:v>
                </c:pt>
                <c:pt idx="252">
                  <c:v>37.14</c:v>
                </c:pt>
                <c:pt idx="253">
                  <c:v>37.299999999999997</c:v>
                </c:pt>
                <c:pt idx="254">
                  <c:v>37.520000000000003</c:v>
                </c:pt>
                <c:pt idx="255">
                  <c:v>37.700000000000003</c:v>
                </c:pt>
                <c:pt idx="256">
                  <c:v>37.869999999999997</c:v>
                </c:pt>
                <c:pt idx="257">
                  <c:v>38.03</c:v>
                </c:pt>
                <c:pt idx="258">
                  <c:v>38.25</c:v>
                </c:pt>
                <c:pt idx="259">
                  <c:v>38.43</c:v>
                </c:pt>
                <c:pt idx="260">
                  <c:v>38.659999999999997</c:v>
                </c:pt>
                <c:pt idx="261">
                  <c:v>38.909999999999997</c:v>
                </c:pt>
                <c:pt idx="262">
                  <c:v>39.17</c:v>
                </c:pt>
                <c:pt idx="263">
                  <c:v>39.35</c:v>
                </c:pt>
                <c:pt idx="264">
                  <c:v>39.6</c:v>
                </c:pt>
                <c:pt idx="265">
                  <c:v>39.81</c:v>
                </c:pt>
                <c:pt idx="266">
                  <c:v>40.04</c:v>
                </c:pt>
                <c:pt idx="267">
                  <c:v>40.28</c:v>
                </c:pt>
                <c:pt idx="268">
                  <c:v>40.51</c:v>
                </c:pt>
                <c:pt idx="269">
                  <c:v>40.76</c:v>
                </c:pt>
                <c:pt idx="270">
                  <c:v>40.98</c:v>
                </c:pt>
                <c:pt idx="271">
                  <c:v>41.24</c:v>
                </c:pt>
                <c:pt idx="272">
                  <c:v>41.47</c:v>
                </c:pt>
                <c:pt idx="273">
                  <c:v>41.76</c:v>
                </c:pt>
                <c:pt idx="274">
                  <c:v>41.95</c:v>
                </c:pt>
                <c:pt idx="275">
                  <c:v>42.23</c:v>
                </c:pt>
                <c:pt idx="276">
                  <c:v>42.48</c:v>
                </c:pt>
                <c:pt idx="277">
                  <c:v>42.76</c:v>
                </c:pt>
                <c:pt idx="278">
                  <c:v>42.98</c:v>
                </c:pt>
                <c:pt idx="279">
                  <c:v>43.28</c:v>
                </c:pt>
                <c:pt idx="280">
                  <c:v>43.54</c:v>
                </c:pt>
                <c:pt idx="281">
                  <c:v>43.8</c:v>
                </c:pt>
                <c:pt idx="282">
                  <c:v>44.04</c:v>
                </c:pt>
                <c:pt idx="283">
                  <c:v>44.35</c:v>
                </c:pt>
                <c:pt idx="284">
                  <c:v>44.63</c:v>
                </c:pt>
                <c:pt idx="285">
                  <c:v>44.92</c:v>
                </c:pt>
                <c:pt idx="286">
                  <c:v>45.15</c:v>
                </c:pt>
                <c:pt idx="287">
                  <c:v>45.41</c:v>
                </c:pt>
                <c:pt idx="288">
                  <c:v>45.68</c:v>
                </c:pt>
                <c:pt idx="289">
                  <c:v>45.92</c:v>
                </c:pt>
                <c:pt idx="290">
                  <c:v>46.09</c:v>
                </c:pt>
                <c:pt idx="291">
                  <c:v>46.38</c:v>
                </c:pt>
                <c:pt idx="292">
                  <c:v>46.65</c:v>
                </c:pt>
                <c:pt idx="293">
                  <c:v>46.9</c:v>
                </c:pt>
                <c:pt idx="294">
                  <c:v>47.15</c:v>
                </c:pt>
                <c:pt idx="295">
                  <c:v>47.46</c:v>
                </c:pt>
                <c:pt idx="296">
                  <c:v>47.65</c:v>
                </c:pt>
                <c:pt idx="297">
                  <c:v>47.9</c:v>
                </c:pt>
                <c:pt idx="298">
                  <c:v>48.1</c:v>
                </c:pt>
                <c:pt idx="299">
                  <c:v>48.34</c:v>
                </c:pt>
                <c:pt idx="300">
                  <c:v>48.57</c:v>
                </c:pt>
                <c:pt idx="301">
                  <c:v>48.8</c:v>
                </c:pt>
                <c:pt idx="302">
                  <c:v>48.99</c:v>
                </c:pt>
                <c:pt idx="303">
                  <c:v>49.19</c:v>
                </c:pt>
                <c:pt idx="304">
                  <c:v>49.36</c:v>
                </c:pt>
                <c:pt idx="305">
                  <c:v>49.49</c:v>
                </c:pt>
                <c:pt idx="306">
                  <c:v>49.68</c:v>
                </c:pt>
                <c:pt idx="307">
                  <c:v>49.79</c:v>
                </c:pt>
                <c:pt idx="308">
                  <c:v>49.91</c:v>
                </c:pt>
                <c:pt idx="309">
                  <c:v>50.05</c:v>
                </c:pt>
                <c:pt idx="310">
                  <c:v>50.19</c:v>
                </c:pt>
                <c:pt idx="311">
                  <c:v>50.3</c:v>
                </c:pt>
                <c:pt idx="312">
                  <c:v>50.4</c:v>
                </c:pt>
                <c:pt idx="313">
                  <c:v>50.49</c:v>
                </c:pt>
                <c:pt idx="314">
                  <c:v>50.52</c:v>
                </c:pt>
                <c:pt idx="315">
                  <c:v>50.57</c:v>
                </c:pt>
                <c:pt idx="316">
                  <c:v>50.6</c:v>
                </c:pt>
                <c:pt idx="317">
                  <c:v>50.65</c:v>
                </c:pt>
                <c:pt idx="318">
                  <c:v>50.71</c:v>
                </c:pt>
                <c:pt idx="319">
                  <c:v>50.76</c:v>
                </c:pt>
                <c:pt idx="320">
                  <c:v>50.8</c:v>
                </c:pt>
                <c:pt idx="321">
                  <c:v>50.84</c:v>
                </c:pt>
                <c:pt idx="322">
                  <c:v>50.85</c:v>
                </c:pt>
                <c:pt idx="323">
                  <c:v>50.87</c:v>
                </c:pt>
                <c:pt idx="324">
                  <c:v>50.88</c:v>
                </c:pt>
                <c:pt idx="325">
                  <c:v>50.89</c:v>
                </c:pt>
                <c:pt idx="326">
                  <c:v>50.89</c:v>
                </c:pt>
                <c:pt idx="327">
                  <c:v>50.89</c:v>
                </c:pt>
                <c:pt idx="328">
                  <c:v>50.88</c:v>
                </c:pt>
                <c:pt idx="329">
                  <c:v>50.88</c:v>
                </c:pt>
                <c:pt idx="330">
                  <c:v>50.86</c:v>
                </c:pt>
                <c:pt idx="331">
                  <c:v>50.85</c:v>
                </c:pt>
                <c:pt idx="332">
                  <c:v>50.83</c:v>
                </c:pt>
                <c:pt idx="333">
                  <c:v>50.82</c:v>
                </c:pt>
                <c:pt idx="334">
                  <c:v>50.81</c:v>
                </c:pt>
                <c:pt idx="335">
                  <c:v>50.78</c:v>
                </c:pt>
                <c:pt idx="336">
                  <c:v>50.74</c:v>
                </c:pt>
                <c:pt idx="337">
                  <c:v>50.7</c:v>
                </c:pt>
                <c:pt idx="338">
                  <c:v>50.65</c:v>
                </c:pt>
                <c:pt idx="339">
                  <c:v>50.61</c:v>
                </c:pt>
                <c:pt idx="340">
                  <c:v>50.58</c:v>
                </c:pt>
                <c:pt idx="341">
                  <c:v>50.56</c:v>
                </c:pt>
                <c:pt idx="342">
                  <c:v>50.55</c:v>
                </c:pt>
                <c:pt idx="343">
                  <c:v>50.54</c:v>
                </c:pt>
                <c:pt idx="344">
                  <c:v>50.53</c:v>
                </c:pt>
                <c:pt idx="345">
                  <c:v>50.5</c:v>
                </c:pt>
                <c:pt idx="346">
                  <c:v>50.47</c:v>
                </c:pt>
                <c:pt idx="347">
                  <c:v>50.43</c:v>
                </c:pt>
                <c:pt idx="348">
                  <c:v>50.37</c:v>
                </c:pt>
                <c:pt idx="349">
                  <c:v>50.31</c:v>
                </c:pt>
                <c:pt idx="350">
                  <c:v>50.25</c:v>
                </c:pt>
                <c:pt idx="351">
                  <c:v>50.19</c:v>
                </c:pt>
                <c:pt idx="352">
                  <c:v>50.13</c:v>
                </c:pt>
                <c:pt idx="353">
                  <c:v>50.09</c:v>
                </c:pt>
                <c:pt idx="354">
                  <c:v>50.04</c:v>
                </c:pt>
                <c:pt idx="355">
                  <c:v>50.02</c:v>
                </c:pt>
                <c:pt idx="356">
                  <c:v>49.96</c:v>
                </c:pt>
                <c:pt idx="357">
                  <c:v>49.93</c:v>
                </c:pt>
                <c:pt idx="358">
                  <c:v>49.88</c:v>
                </c:pt>
                <c:pt idx="359">
                  <c:v>49.83</c:v>
                </c:pt>
                <c:pt idx="360">
                  <c:v>49.76</c:v>
                </c:pt>
                <c:pt idx="361">
                  <c:v>49.71</c:v>
                </c:pt>
                <c:pt idx="362">
                  <c:v>49.66</c:v>
                </c:pt>
                <c:pt idx="363">
                  <c:v>49.64</c:v>
                </c:pt>
                <c:pt idx="364">
                  <c:v>49.61</c:v>
                </c:pt>
                <c:pt idx="365">
                  <c:v>49.58</c:v>
                </c:pt>
                <c:pt idx="366">
                  <c:v>49.55</c:v>
                </c:pt>
                <c:pt idx="367">
                  <c:v>49.49</c:v>
                </c:pt>
                <c:pt idx="368">
                  <c:v>49.43</c:v>
                </c:pt>
                <c:pt idx="369">
                  <c:v>49.37</c:v>
                </c:pt>
                <c:pt idx="370">
                  <c:v>49.29</c:v>
                </c:pt>
                <c:pt idx="371">
                  <c:v>49.22</c:v>
                </c:pt>
                <c:pt idx="372">
                  <c:v>49.16</c:v>
                </c:pt>
                <c:pt idx="373">
                  <c:v>49.12</c:v>
                </c:pt>
                <c:pt idx="374">
                  <c:v>49.06</c:v>
                </c:pt>
                <c:pt idx="375">
                  <c:v>49.03</c:v>
                </c:pt>
                <c:pt idx="376">
                  <c:v>48.98</c:v>
                </c:pt>
                <c:pt idx="377">
                  <c:v>48.93</c:v>
                </c:pt>
                <c:pt idx="378">
                  <c:v>48.85</c:v>
                </c:pt>
                <c:pt idx="379">
                  <c:v>48.8</c:v>
                </c:pt>
                <c:pt idx="380">
                  <c:v>48.72</c:v>
                </c:pt>
                <c:pt idx="381">
                  <c:v>48.67</c:v>
                </c:pt>
                <c:pt idx="382">
                  <c:v>48.62</c:v>
                </c:pt>
                <c:pt idx="383">
                  <c:v>48.59</c:v>
                </c:pt>
                <c:pt idx="384">
                  <c:v>48.55</c:v>
                </c:pt>
                <c:pt idx="385">
                  <c:v>48.53</c:v>
                </c:pt>
                <c:pt idx="386">
                  <c:v>48.49</c:v>
                </c:pt>
                <c:pt idx="387">
                  <c:v>48.47</c:v>
                </c:pt>
                <c:pt idx="388">
                  <c:v>48.41</c:v>
                </c:pt>
                <c:pt idx="389">
                  <c:v>48.36</c:v>
                </c:pt>
                <c:pt idx="390">
                  <c:v>48.31</c:v>
                </c:pt>
                <c:pt idx="391">
                  <c:v>48.24</c:v>
                </c:pt>
                <c:pt idx="392">
                  <c:v>48.16</c:v>
                </c:pt>
                <c:pt idx="393">
                  <c:v>48.1</c:v>
                </c:pt>
                <c:pt idx="394">
                  <c:v>48.04</c:v>
                </c:pt>
                <c:pt idx="395">
                  <c:v>47.96</c:v>
                </c:pt>
                <c:pt idx="396">
                  <c:v>47.94</c:v>
                </c:pt>
                <c:pt idx="397">
                  <c:v>47.91</c:v>
                </c:pt>
                <c:pt idx="398">
                  <c:v>47.88</c:v>
                </c:pt>
                <c:pt idx="399">
                  <c:v>47.83</c:v>
                </c:pt>
                <c:pt idx="400">
                  <c:v>47.79</c:v>
                </c:pt>
                <c:pt idx="401">
                  <c:v>47.73</c:v>
                </c:pt>
                <c:pt idx="402">
                  <c:v>47.68</c:v>
                </c:pt>
                <c:pt idx="403">
                  <c:v>47.64</c:v>
                </c:pt>
                <c:pt idx="404">
                  <c:v>47.6</c:v>
                </c:pt>
                <c:pt idx="405">
                  <c:v>47.56</c:v>
                </c:pt>
                <c:pt idx="406">
                  <c:v>47.54</c:v>
                </c:pt>
                <c:pt idx="407">
                  <c:v>47.51</c:v>
                </c:pt>
                <c:pt idx="408">
                  <c:v>47.46</c:v>
                </c:pt>
                <c:pt idx="409">
                  <c:v>47.43</c:v>
                </c:pt>
                <c:pt idx="410">
                  <c:v>47.39</c:v>
                </c:pt>
                <c:pt idx="411">
                  <c:v>47.34</c:v>
                </c:pt>
                <c:pt idx="412">
                  <c:v>47.31</c:v>
                </c:pt>
                <c:pt idx="413">
                  <c:v>47.26</c:v>
                </c:pt>
                <c:pt idx="414">
                  <c:v>47.21</c:v>
                </c:pt>
                <c:pt idx="415">
                  <c:v>47.14</c:v>
                </c:pt>
                <c:pt idx="416">
                  <c:v>47.09</c:v>
                </c:pt>
                <c:pt idx="417">
                  <c:v>47.05</c:v>
                </c:pt>
                <c:pt idx="418">
                  <c:v>47.02</c:v>
                </c:pt>
                <c:pt idx="419">
                  <c:v>46.99</c:v>
                </c:pt>
                <c:pt idx="420">
                  <c:v>46.98</c:v>
                </c:pt>
                <c:pt idx="421">
                  <c:v>46.95</c:v>
                </c:pt>
                <c:pt idx="422">
                  <c:v>46.92</c:v>
                </c:pt>
                <c:pt idx="423">
                  <c:v>46.86</c:v>
                </c:pt>
                <c:pt idx="424">
                  <c:v>46.82</c:v>
                </c:pt>
                <c:pt idx="425">
                  <c:v>46.76</c:v>
                </c:pt>
                <c:pt idx="426">
                  <c:v>46.7</c:v>
                </c:pt>
                <c:pt idx="427">
                  <c:v>46.64</c:v>
                </c:pt>
                <c:pt idx="428">
                  <c:v>46.6</c:v>
                </c:pt>
                <c:pt idx="429">
                  <c:v>46.54</c:v>
                </c:pt>
                <c:pt idx="430">
                  <c:v>46.5</c:v>
                </c:pt>
                <c:pt idx="431">
                  <c:v>46.45</c:v>
                </c:pt>
                <c:pt idx="432">
                  <c:v>46.42</c:v>
                </c:pt>
                <c:pt idx="433">
                  <c:v>46.4</c:v>
                </c:pt>
                <c:pt idx="434">
                  <c:v>46.39</c:v>
                </c:pt>
                <c:pt idx="435">
                  <c:v>46.38</c:v>
                </c:pt>
                <c:pt idx="436">
                  <c:v>46.37</c:v>
                </c:pt>
                <c:pt idx="437">
                  <c:v>46.35</c:v>
                </c:pt>
                <c:pt idx="438">
                  <c:v>46.33</c:v>
                </c:pt>
                <c:pt idx="439">
                  <c:v>46.3</c:v>
                </c:pt>
                <c:pt idx="440">
                  <c:v>46.28</c:v>
                </c:pt>
                <c:pt idx="441">
                  <c:v>46.24</c:v>
                </c:pt>
                <c:pt idx="442">
                  <c:v>46.19</c:v>
                </c:pt>
                <c:pt idx="443">
                  <c:v>46.15</c:v>
                </c:pt>
                <c:pt idx="444">
                  <c:v>46.1</c:v>
                </c:pt>
                <c:pt idx="445">
                  <c:v>46.04</c:v>
                </c:pt>
                <c:pt idx="446">
                  <c:v>46</c:v>
                </c:pt>
                <c:pt idx="447">
                  <c:v>45.97</c:v>
                </c:pt>
                <c:pt idx="448">
                  <c:v>45.94</c:v>
                </c:pt>
                <c:pt idx="449">
                  <c:v>45.92</c:v>
                </c:pt>
                <c:pt idx="450">
                  <c:v>45.91</c:v>
                </c:pt>
                <c:pt idx="451">
                  <c:v>45.89</c:v>
                </c:pt>
                <c:pt idx="452">
                  <c:v>45.87</c:v>
                </c:pt>
                <c:pt idx="453">
                  <c:v>45.84</c:v>
                </c:pt>
                <c:pt idx="454">
                  <c:v>45.8</c:v>
                </c:pt>
                <c:pt idx="455">
                  <c:v>45.76</c:v>
                </c:pt>
                <c:pt idx="456">
                  <c:v>45.71</c:v>
                </c:pt>
                <c:pt idx="457">
                  <c:v>45.68</c:v>
                </c:pt>
                <c:pt idx="458">
                  <c:v>45.65</c:v>
                </c:pt>
                <c:pt idx="459">
                  <c:v>45.62</c:v>
                </c:pt>
                <c:pt idx="460">
                  <c:v>45.6</c:v>
                </c:pt>
                <c:pt idx="461">
                  <c:v>45.57</c:v>
                </c:pt>
                <c:pt idx="462">
                  <c:v>45.56</c:v>
                </c:pt>
                <c:pt idx="463">
                  <c:v>45.54</c:v>
                </c:pt>
                <c:pt idx="464">
                  <c:v>45.53</c:v>
                </c:pt>
                <c:pt idx="465">
                  <c:v>45.51</c:v>
                </c:pt>
                <c:pt idx="466">
                  <c:v>45.5</c:v>
                </c:pt>
                <c:pt idx="467">
                  <c:v>45.47</c:v>
                </c:pt>
                <c:pt idx="468">
                  <c:v>45.44</c:v>
                </c:pt>
                <c:pt idx="469">
                  <c:v>45.4</c:v>
                </c:pt>
                <c:pt idx="470">
                  <c:v>45.38</c:v>
                </c:pt>
                <c:pt idx="471">
                  <c:v>45.35</c:v>
                </c:pt>
                <c:pt idx="472">
                  <c:v>45.33</c:v>
                </c:pt>
                <c:pt idx="473">
                  <c:v>45.31</c:v>
                </c:pt>
                <c:pt idx="474">
                  <c:v>45.28</c:v>
                </c:pt>
                <c:pt idx="475">
                  <c:v>45.24</c:v>
                </c:pt>
                <c:pt idx="476">
                  <c:v>45.22</c:v>
                </c:pt>
                <c:pt idx="477">
                  <c:v>45.18</c:v>
                </c:pt>
                <c:pt idx="478">
                  <c:v>45.14</c:v>
                </c:pt>
                <c:pt idx="479">
                  <c:v>45.11</c:v>
                </c:pt>
                <c:pt idx="480">
                  <c:v>45.09</c:v>
                </c:pt>
                <c:pt idx="481">
                  <c:v>45.07</c:v>
                </c:pt>
                <c:pt idx="482">
                  <c:v>45.06</c:v>
                </c:pt>
                <c:pt idx="483">
                  <c:v>45.05</c:v>
                </c:pt>
                <c:pt idx="484">
                  <c:v>45.05</c:v>
                </c:pt>
                <c:pt idx="485">
                  <c:v>45.03</c:v>
                </c:pt>
                <c:pt idx="486">
                  <c:v>45.01</c:v>
                </c:pt>
                <c:pt idx="487">
                  <c:v>44.99</c:v>
                </c:pt>
                <c:pt idx="488">
                  <c:v>44.96</c:v>
                </c:pt>
                <c:pt idx="489">
                  <c:v>44.93</c:v>
                </c:pt>
                <c:pt idx="490">
                  <c:v>44.92</c:v>
                </c:pt>
                <c:pt idx="491">
                  <c:v>44.88</c:v>
                </c:pt>
                <c:pt idx="492">
                  <c:v>44.84</c:v>
                </c:pt>
                <c:pt idx="493">
                  <c:v>44.8</c:v>
                </c:pt>
                <c:pt idx="494">
                  <c:v>44.76</c:v>
                </c:pt>
                <c:pt idx="495">
                  <c:v>44.72</c:v>
                </c:pt>
                <c:pt idx="496">
                  <c:v>44.71</c:v>
                </c:pt>
                <c:pt idx="497">
                  <c:v>44.68</c:v>
                </c:pt>
                <c:pt idx="498">
                  <c:v>44.66</c:v>
                </c:pt>
                <c:pt idx="499">
                  <c:v>44.63</c:v>
                </c:pt>
                <c:pt idx="500">
                  <c:v>44.61</c:v>
                </c:pt>
                <c:pt idx="501">
                  <c:v>44.59</c:v>
                </c:pt>
                <c:pt idx="502">
                  <c:v>44.58</c:v>
                </c:pt>
                <c:pt idx="503">
                  <c:v>44.58</c:v>
                </c:pt>
                <c:pt idx="504">
                  <c:v>44.58</c:v>
                </c:pt>
                <c:pt idx="505">
                  <c:v>44.58</c:v>
                </c:pt>
                <c:pt idx="506">
                  <c:v>44.58</c:v>
                </c:pt>
                <c:pt idx="507">
                  <c:v>44.58</c:v>
                </c:pt>
                <c:pt idx="508">
                  <c:v>44.57</c:v>
                </c:pt>
                <c:pt idx="509">
                  <c:v>44.56</c:v>
                </c:pt>
                <c:pt idx="510">
                  <c:v>44.54</c:v>
                </c:pt>
                <c:pt idx="511">
                  <c:v>44.51</c:v>
                </c:pt>
                <c:pt idx="512">
                  <c:v>44.48</c:v>
                </c:pt>
                <c:pt idx="513">
                  <c:v>44.44</c:v>
                </c:pt>
                <c:pt idx="514">
                  <c:v>44.41</c:v>
                </c:pt>
                <c:pt idx="515">
                  <c:v>44.38</c:v>
                </c:pt>
                <c:pt idx="516">
                  <c:v>44.37</c:v>
                </c:pt>
                <c:pt idx="517">
                  <c:v>44.35</c:v>
                </c:pt>
                <c:pt idx="518">
                  <c:v>44.33</c:v>
                </c:pt>
                <c:pt idx="519">
                  <c:v>44.31</c:v>
                </c:pt>
                <c:pt idx="520">
                  <c:v>44.28</c:v>
                </c:pt>
                <c:pt idx="521">
                  <c:v>44.24</c:v>
                </c:pt>
                <c:pt idx="522">
                  <c:v>44.21</c:v>
                </c:pt>
                <c:pt idx="523">
                  <c:v>44.18</c:v>
                </c:pt>
                <c:pt idx="524">
                  <c:v>44.15</c:v>
                </c:pt>
                <c:pt idx="525">
                  <c:v>44.13</c:v>
                </c:pt>
                <c:pt idx="526">
                  <c:v>44.11</c:v>
                </c:pt>
                <c:pt idx="527">
                  <c:v>44.1</c:v>
                </c:pt>
                <c:pt idx="528">
                  <c:v>44.08</c:v>
                </c:pt>
                <c:pt idx="529">
                  <c:v>44.06</c:v>
                </c:pt>
                <c:pt idx="530">
                  <c:v>44.04</c:v>
                </c:pt>
                <c:pt idx="531">
                  <c:v>44.03</c:v>
                </c:pt>
                <c:pt idx="532">
                  <c:v>44.01</c:v>
                </c:pt>
                <c:pt idx="533">
                  <c:v>44</c:v>
                </c:pt>
                <c:pt idx="534">
                  <c:v>44</c:v>
                </c:pt>
                <c:pt idx="535">
                  <c:v>44</c:v>
                </c:pt>
                <c:pt idx="536">
                  <c:v>44</c:v>
                </c:pt>
                <c:pt idx="537">
                  <c:v>44</c:v>
                </c:pt>
                <c:pt idx="538">
                  <c:v>44.02</c:v>
                </c:pt>
                <c:pt idx="539">
                  <c:v>44.04</c:v>
                </c:pt>
                <c:pt idx="540">
                  <c:v>44.07</c:v>
                </c:pt>
                <c:pt idx="541">
                  <c:v>44.14</c:v>
                </c:pt>
                <c:pt idx="542">
                  <c:v>44.21</c:v>
                </c:pt>
                <c:pt idx="543">
                  <c:v>44.29</c:v>
                </c:pt>
                <c:pt idx="544">
                  <c:v>44.39</c:v>
                </c:pt>
                <c:pt idx="545">
                  <c:v>44.48</c:v>
                </c:pt>
                <c:pt idx="546">
                  <c:v>44.55</c:v>
                </c:pt>
                <c:pt idx="547">
                  <c:v>44.64</c:v>
                </c:pt>
                <c:pt idx="548">
                  <c:v>44.72</c:v>
                </c:pt>
                <c:pt idx="549">
                  <c:v>44.81</c:v>
                </c:pt>
                <c:pt idx="550">
                  <c:v>44.92</c:v>
                </c:pt>
                <c:pt idx="551">
                  <c:v>45.01</c:v>
                </c:pt>
                <c:pt idx="552">
                  <c:v>45.12</c:v>
                </c:pt>
                <c:pt idx="553">
                  <c:v>45.22</c:v>
                </c:pt>
                <c:pt idx="554">
                  <c:v>45.32</c:v>
                </c:pt>
                <c:pt idx="555">
                  <c:v>45.42</c:v>
                </c:pt>
                <c:pt idx="556">
                  <c:v>45.52</c:v>
                </c:pt>
                <c:pt idx="557">
                  <c:v>45.62</c:v>
                </c:pt>
                <c:pt idx="558">
                  <c:v>45.75</c:v>
                </c:pt>
                <c:pt idx="559">
                  <c:v>45.85</c:v>
                </c:pt>
                <c:pt idx="560">
                  <c:v>45.98</c:v>
                </c:pt>
                <c:pt idx="561">
                  <c:v>46.12</c:v>
                </c:pt>
                <c:pt idx="562">
                  <c:v>46.24</c:v>
                </c:pt>
                <c:pt idx="563">
                  <c:v>46.33</c:v>
                </c:pt>
                <c:pt idx="564">
                  <c:v>46.49</c:v>
                </c:pt>
                <c:pt idx="565">
                  <c:v>46.59</c:v>
                </c:pt>
                <c:pt idx="566">
                  <c:v>46.73</c:v>
                </c:pt>
                <c:pt idx="567">
                  <c:v>46.85</c:v>
                </c:pt>
                <c:pt idx="568">
                  <c:v>46.98</c:v>
                </c:pt>
                <c:pt idx="569">
                  <c:v>47.09</c:v>
                </c:pt>
                <c:pt idx="570">
                  <c:v>47.19</c:v>
                </c:pt>
                <c:pt idx="571">
                  <c:v>47.29</c:v>
                </c:pt>
                <c:pt idx="572">
                  <c:v>47.38</c:v>
                </c:pt>
                <c:pt idx="573">
                  <c:v>47.48</c:v>
                </c:pt>
                <c:pt idx="574">
                  <c:v>47.54</c:v>
                </c:pt>
                <c:pt idx="575">
                  <c:v>47.62</c:v>
                </c:pt>
                <c:pt idx="576">
                  <c:v>47.66</c:v>
                </c:pt>
                <c:pt idx="577">
                  <c:v>47.73</c:v>
                </c:pt>
                <c:pt idx="578">
                  <c:v>47.79</c:v>
                </c:pt>
                <c:pt idx="579">
                  <c:v>47.84</c:v>
                </c:pt>
                <c:pt idx="580">
                  <c:v>47.88</c:v>
                </c:pt>
                <c:pt idx="581">
                  <c:v>47.93</c:v>
                </c:pt>
                <c:pt idx="582">
                  <c:v>47.96</c:v>
                </c:pt>
                <c:pt idx="583">
                  <c:v>48.01</c:v>
                </c:pt>
                <c:pt idx="584">
                  <c:v>48.05</c:v>
                </c:pt>
                <c:pt idx="585">
                  <c:v>48.1</c:v>
                </c:pt>
                <c:pt idx="586">
                  <c:v>48.15</c:v>
                </c:pt>
                <c:pt idx="587">
                  <c:v>48.2</c:v>
                </c:pt>
                <c:pt idx="588">
                  <c:v>48.23</c:v>
                </c:pt>
                <c:pt idx="589">
                  <c:v>48.27</c:v>
                </c:pt>
                <c:pt idx="590">
                  <c:v>48.28</c:v>
                </c:pt>
                <c:pt idx="591">
                  <c:v>48.29</c:v>
                </c:pt>
                <c:pt idx="592">
                  <c:v>48.3</c:v>
                </c:pt>
                <c:pt idx="593">
                  <c:v>48.32</c:v>
                </c:pt>
                <c:pt idx="594">
                  <c:v>48.33</c:v>
                </c:pt>
                <c:pt idx="595">
                  <c:v>48.35</c:v>
                </c:pt>
                <c:pt idx="596">
                  <c:v>48.36</c:v>
                </c:pt>
                <c:pt idx="597">
                  <c:v>48.37</c:v>
                </c:pt>
                <c:pt idx="598">
                  <c:v>48.37</c:v>
                </c:pt>
                <c:pt idx="599">
                  <c:v>48.37</c:v>
                </c:pt>
                <c:pt idx="600">
                  <c:v>48.37</c:v>
                </c:pt>
                <c:pt idx="601">
                  <c:v>48.37</c:v>
                </c:pt>
                <c:pt idx="602">
                  <c:v>48.37</c:v>
                </c:pt>
                <c:pt idx="603">
                  <c:v>48.37</c:v>
                </c:pt>
                <c:pt idx="604">
                  <c:v>48.37</c:v>
                </c:pt>
                <c:pt idx="605">
                  <c:v>48.36</c:v>
                </c:pt>
                <c:pt idx="606">
                  <c:v>48.34</c:v>
                </c:pt>
                <c:pt idx="607">
                  <c:v>48.33</c:v>
                </c:pt>
                <c:pt idx="608">
                  <c:v>48.31</c:v>
                </c:pt>
                <c:pt idx="609">
                  <c:v>48.3</c:v>
                </c:pt>
                <c:pt idx="610">
                  <c:v>48.29</c:v>
                </c:pt>
                <c:pt idx="611">
                  <c:v>48.28</c:v>
                </c:pt>
                <c:pt idx="612">
                  <c:v>48.27</c:v>
                </c:pt>
                <c:pt idx="613">
                  <c:v>48.27</c:v>
                </c:pt>
                <c:pt idx="614">
                  <c:v>48.25</c:v>
                </c:pt>
                <c:pt idx="615">
                  <c:v>48.23</c:v>
                </c:pt>
                <c:pt idx="616">
                  <c:v>48.2</c:v>
                </c:pt>
                <c:pt idx="617">
                  <c:v>48.16</c:v>
                </c:pt>
                <c:pt idx="618">
                  <c:v>48.13</c:v>
                </c:pt>
                <c:pt idx="619">
                  <c:v>48.09</c:v>
                </c:pt>
                <c:pt idx="620">
                  <c:v>48.06</c:v>
                </c:pt>
                <c:pt idx="621">
                  <c:v>48.04</c:v>
                </c:pt>
                <c:pt idx="622">
                  <c:v>48.03</c:v>
                </c:pt>
                <c:pt idx="623">
                  <c:v>48</c:v>
                </c:pt>
                <c:pt idx="624">
                  <c:v>47.99</c:v>
                </c:pt>
                <c:pt idx="625">
                  <c:v>47.96</c:v>
                </c:pt>
                <c:pt idx="626">
                  <c:v>47.94</c:v>
                </c:pt>
                <c:pt idx="627">
                  <c:v>47.91</c:v>
                </c:pt>
                <c:pt idx="628">
                  <c:v>47.9</c:v>
                </c:pt>
                <c:pt idx="629">
                  <c:v>47.89</c:v>
                </c:pt>
                <c:pt idx="630">
                  <c:v>47.89</c:v>
                </c:pt>
                <c:pt idx="631">
                  <c:v>47.89</c:v>
                </c:pt>
                <c:pt idx="632">
                  <c:v>47.87</c:v>
                </c:pt>
                <c:pt idx="633">
                  <c:v>47.84</c:v>
                </c:pt>
                <c:pt idx="634">
                  <c:v>47.81</c:v>
                </c:pt>
                <c:pt idx="635">
                  <c:v>47.77</c:v>
                </c:pt>
                <c:pt idx="636">
                  <c:v>47.73</c:v>
                </c:pt>
                <c:pt idx="637">
                  <c:v>47.7</c:v>
                </c:pt>
                <c:pt idx="638">
                  <c:v>47.67</c:v>
                </c:pt>
                <c:pt idx="639">
                  <c:v>47.66</c:v>
                </c:pt>
                <c:pt idx="640">
                  <c:v>47.64</c:v>
                </c:pt>
                <c:pt idx="641">
                  <c:v>47.61</c:v>
                </c:pt>
                <c:pt idx="642">
                  <c:v>47.59</c:v>
                </c:pt>
                <c:pt idx="643">
                  <c:v>47.56</c:v>
                </c:pt>
                <c:pt idx="644">
                  <c:v>47.54</c:v>
                </c:pt>
                <c:pt idx="645">
                  <c:v>47.52</c:v>
                </c:pt>
                <c:pt idx="646">
                  <c:v>47.52</c:v>
                </c:pt>
                <c:pt idx="647">
                  <c:v>47.51</c:v>
                </c:pt>
                <c:pt idx="648">
                  <c:v>47.49</c:v>
                </c:pt>
                <c:pt idx="649">
                  <c:v>47.47</c:v>
                </c:pt>
                <c:pt idx="650">
                  <c:v>47.45</c:v>
                </c:pt>
                <c:pt idx="651">
                  <c:v>47.41</c:v>
                </c:pt>
                <c:pt idx="652">
                  <c:v>47.39</c:v>
                </c:pt>
                <c:pt idx="653">
                  <c:v>47.35</c:v>
                </c:pt>
                <c:pt idx="654">
                  <c:v>47.33</c:v>
                </c:pt>
                <c:pt idx="655">
                  <c:v>47.3</c:v>
                </c:pt>
                <c:pt idx="656">
                  <c:v>47.28</c:v>
                </c:pt>
                <c:pt idx="657">
                  <c:v>47.26</c:v>
                </c:pt>
                <c:pt idx="658">
                  <c:v>47.25</c:v>
                </c:pt>
                <c:pt idx="659">
                  <c:v>47.22</c:v>
                </c:pt>
                <c:pt idx="660">
                  <c:v>47.19</c:v>
                </c:pt>
                <c:pt idx="661">
                  <c:v>47.15</c:v>
                </c:pt>
                <c:pt idx="662">
                  <c:v>47.11</c:v>
                </c:pt>
                <c:pt idx="663">
                  <c:v>47.07</c:v>
                </c:pt>
                <c:pt idx="664">
                  <c:v>47.04</c:v>
                </c:pt>
                <c:pt idx="665">
                  <c:v>47.02</c:v>
                </c:pt>
                <c:pt idx="666">
                  <c:v>47.01</c:v>
                </c:pt>
                <c:pt idx="667">
                  <c:v>47</c:v>
                </c:pt>
                <c:pt idx="668">
                  <c:v>46.99</c:v>
                </c:pt>
                <c:pt idx="669">
                  <c:v>46.98</c:v>
                </c:pt>
                <c:pt idx="670">
                  <c:v>46.95</c:v>
                </c:pt>
                <c:pt idx="671">
                  <c:v>46.93</c:v>
                </c:pt>
                <c:pt idx="672">
                  <c:v>46.91</c:v>
                </c:pt>
                <c:pt idx="673">
                  <c:v>46.89</c:v>
                </c:pt>
                <c:pt idx="674">
                  <c:v>46.87</c:v>
                </c:pt>
                <c:pt idx="675">
                  <c:v>46.83</c:v>
                </c:pt>
                <c:pt idx="676">
                  <c:v>46.8</c:v>
                </c:pt>
                <c:pt idx="677">
                  <c:v>46.75</c:v>
                </c:pt>
                <c:pt idx="678">
                  <c:v>46.71</c:v>
                </c:pt>
                <c:pt idx="679">
                  <c:v>46.67</c:v>
                </c:pt>
                <c:pt idx="680">
                  <c:v>46.64</c:v>
                </c:pt>
                <c:pt idx="681">
                  <c:v>46.62</c:v>
                </c:pt>
                <c:pt idx="682">
                  <c:v>46.61</c:v>
                </c:pt>
                <c:pt idx="683">
                  <c:v>46.57</c:v>
                </c:pt>
                <c:pt idx="684">
                  <c:v>46.54</c:v>
                </c:pt>
                <c:pt idx="685">
                  <c:v>46.5</c:v>
                </c:pt>
                <c:pt idx="686">
                  <c:v>46.46</c:v>
                </c:pt>
                <c:pt idx="687">
                  <c:v>46.42</c:v>
                </c:pt>
                <c:pt idx="688">
                  <c:v>46.4</c:v>
                </c:pt>
                <c:pt idx="689">
                  <c:v>46.39</c:v>
                </c:pt>
                <c:pt idx="690">
                  <c:v>46.38</c:v>
                </c:pt>
                <c:pt idx="691">
                  <c:v>46.38</c:v>
                </c:pt>
                <c:pt idx="692">
                  <c:v>46.38</c:v>
                </c:pt>
                <c:pt idx="693">
                  <c:v>46.38</c:v>
                </c:pt>
                <c:pt idx="694">
                  <c:v>46.38</c:v>
                </c:pt>
                <c:pt idx="695">
                  <c:v>46.38</c:v>
                </c:pt>
                <c:pt idx="696">
                  <c:v>46.37</c:v>
                </c:pt>
                <c:pt idx="697">
                  <c:v>46.35</c:v>
                </c:pt>
                <c:pt idx="698">
                  <c:v>46.32</c:v>
                </c:pt>
                <c:pt idx="699">
                  <c:v>46.3</c:v>
                </c:pt>
                <c:pt idx="700">
                  <c:v>46.27</c:v>
                </c:pt>
                <c:pt idx="701">
                  <c:v>46.25</c:v>
                </c:pt>
                <c:pt idx="702">
                  <c:v>46.23</c:v>
                </c:pt>
                <c:pt idx="703">
                  <c:v>46.21</c:v>
                </c:pt>
                <c:pt idx="704">
                  <c:v>46.18</c:v>
                </c:pt>
                <c:pt idx="705">
                  <c:v>46.15</c:v>
                </c:pt>
                <c:pt idx="706">
                  <c:v>46.11</c:v>
                </c:pt>
                <c:pt idx="707">
                  <c:v>46.08</c:v>
                </c:pt>
                <c:pt idx="708">
                  <c:v>46.05</c:v>
                </c:pt>
                <c:pt idx="709">
                  <c:v>46.03</c:v>
                </c:pt>
                <c:pt idx="710">
                  <c:v>46</c:v>
                </c:pt>
                <c:pt idx="711">
                  <c:v>45.99</c:v>
                </c:pt>
                <c:pt idx="712">
                  <c:v>45.97</c:v>
                </c:pt>
                <c:pt idx="713">
                  <c:v>45.94</c:v>
                </c:pt>
                <c:pt idx="714">
                  <c:v>45.93</c:v>
                </c:pt>
                <c:pt idx="715">
                  <c:v>45.91</c:v>
                </c:pt>
                <c:pt idx="716">
                  <c:v>45.9</c:v>
                </c:pt>
                <c:pt idx="717">
                  <c:v>45.9</c:v>
                </c:pt>
                <c:pt idx="718">
                  <c:v>45.9</c:v>
                </c:pt>
                <c:pt idx="719">
                  <c:v>45.9</c:v>
                </c:pt>
                <c:pt idx="720">
                  <c:v>45.89</c:v>
                </c:pt>
                <c:pt idx="721">
                  <c:v>45.88</c:v>
                </c:pt>
                <c:pt idx="722">
                  <c:v>45.86</c:v>
                </c:pt>
                <c:pt idx="723">
                  <c:v>45.83</c:v>
                </c:pt>
                <c:pt idx="724">
                  <c:v>45.79</c:v>
                </c:pt>
                <c:pt idx="725">
                  <c:v>45.75</c:v>
                </c:pt>
                <c:pt idx="726">
                  <c:v>45.71</c:v>
                </c:pt>
                <c:pt idx="727">
                  <c:v>45.69</c:v>
                </c:pt>
                <c:pt idx="728">
                  <c:v>45.67</c:v>
                </c:pt>
                <c:pt idx="729">
                  <c:v>45.66</c:v>
                </c:pt>
                <c:pt idx="730">
                  <c:v>45.65</c:v>
                </c:pt>
                <c:pt idx="731">
                  <c:v>45.64</c:v>
                </c:pt>
                <c:pt idx="732">
                  <c:v>45.63</c:v>
                </c:pt>
                <c:pt idx="733">
                  <c:v>45.62</c:v>
                </c:pt>
                <c:pt idx="734">
                  <c:v>45.6</c:v>
                </c:pt>
                <c:pt idx="735">
                  <c:v>45.58</c:v>
                </c:pt>
                <c:pt idx="736">
                  <c:v>45.57</c:v>
                </c:pt>
                <c:pt idx="737">
                  <c:v>45.55</c:v>
                </c:pt>
                <c:pt idx="738">
                  <c:v>45.54</c:v>
                </c:pt>
                <c:pt idx="739">
                  <c:v>45.54</c:v>
                </c:pt>
                <c:pt idx="740">
                  <c:v>45.53</c:v>
                </c:pt>
                <c:pt idx="741">
                  <c:v>45.53</c:v>
                </c:pt>
                <c:pt idx="742">
                  <c:v>45.53</c:v>
                </c:pt>
                <c:pt idx="743">
                  <c:v>45.52</c:v>
                </c:pt>
                <c:pt idx="744">
                  <c:v>45.52</c:v>
                </c:pt>
                <c:pt idx="745">
                  <c:v>45.5</c:v>
                </c:pt>
                <c:pt idx="746">
                  <c:v>45.48</c:v>
                </c:pt>
                <c:pt idx="747">
                  <c:v>45.45</c:v>
                </c:pt>
                <c:pt idx="748">
                  <c:v>45.44</c:v>
                </c:pt>
                <c:pt idx="749">
                  <c:v>45.42</c:v>
                </c:pt>
                <c:pt idx="750">
                  <c:v>45.4</c:v>
                </c:pt>
                <c:pt idx="751">
                  <c:v>45.39</c:v>
                </c:pt>
                <c:pt idx="752">
                  <c:v>45.37</c:v>
                </c:pt>
                <c:pt idx="753">
                  <c:v>45.35</c:v>
                </c:pt>
                <c:pt idx="754">
                  <c:v>45.33</c:v>
                </c:pt>
                <c:pt idx="755">
                  <c:v>45.31</c:v>
                </c:pt>
                <c:pt idx="756">
                  <c:v>45.3</c:v>
                </c:pt>
                <c:pt idx="757">
                  <c:v>45.29</c:v>
                </c:pt>
                <c:pt idx="758">
                  <c:v>45.28</c:v>
                </c:pt>
                <c:pt idx="759">
                  <c:v>45.27</c:v>
                </c:pt>
                <c:pt idx="760">
                  <c:v>45.26</c:v>
                </c:pt>
                <c:pt idx="761">
                  <c:v>45.24</c:v>
                </c:pt>
                <c:pt idx="762">
                  <c:v>45.21</c:v>
                </c:pt>
                <c:pt idx="763">
                  <c:v>45.18</c:v>
                </c:pt>
                <c:pt idx="764">
                  <c:v>45.15</c:v>
                </c:pt>
                <c:pt idx="765">
                  <c:v>45.12</c:v>
                </c:pt>
                <c:pt idx="766">
                  <c:v>45.1</c:v>
                </c:pt>
                <c:pt idx="767">
                  <c:v>45.07</c:v>
                </c:pt>
                <c:pt idx="768">
                  <c:v>45.07</c:v>
                </c:pt>
                <c:pt idx="769">
                  <c:v>45.06</c:v>
                </c:pt>
                <c:pt idx="770">
                  <c:v>45.05</c:v>
                </c:pt>
                <c:pt idx="771">
                  <c:v>45.05</c:v>
                </c:pt>
                <c:pt idx="772">
                  <c:v>45.05</c:v>
                </c:pt>
                <c:pt idx="773">
                  <c:v>45.05</c:v>
                </c:pt>
                <c:pt idx="774">
                  <c:v>45.05</c:v>
                </c:pt>
                <c:pt idx="775">
                  <c:v>45.05</c:v>
                </c:pt>
                <c:pt idx="776">
                  <c:v>45.04</c:v>
                </c:pt>
                <c:pt idx="777">
                  <c:v>45.02</c:v>
                </c:pt>
                <c:pt idx="778">
                  <c:v>45.01</c:v>
                </c:pt>
                <c:pt idx="779">
                  <c:v>44.99</c:v>
                </c:pt>
                <c:pt idx="780">
                  <c:v>44.96</c:v>
                </c:pt>
                <c:pt idx="781">
                  <c:v>44.95</c:v>
                </c:pt>
                <c:pt idx="782">
                  <c:v>44.94</c:v>
                </c:pt>
                <c:pt idx="783">
                  <c:v>44.93</c:v>
                </c:pt>
                <c:pt idx="784">
                  <c:v>44.91</c:v>
                </c:pt>
                <c:pt idx="785">
                  <c:v>44.89</c:v>
                </c:pt>
                <c:pt idx="786">
                  <c:v>44.87</c:v>
                </c:pt>
                <c:pt idx="787">
                  <c:v>44.85</c:v>
                </c:pt>
                <c:pt idx="788">
                  <c:v>44.81</c:v>
                </c:pt>
                <c:pt idx="789">
                  <c:v>44.78</c:v>
                </c:pt>
                <c:pt idx="790">
                  <c:v>44.76</c:v>
                </c:pt>
                <c:pt idx="791">
                  <c:v>44.74</c:v>
                </c:pt>
                <c:pt idx="792">
                  <c:v>44.72</c:v>
                </c:pt>
                <c:pt idx="793">
                  <c:v>44.71</c:v>
                </c:pt>
                <c:pt idx="794">
                  <c:v>44.7</c:v>
                </c:pt>
                <c:pt idx="795">
                  <c:v>44.7</c:v>
                </c:pt>
                <c:pt idx="796">
                  <c:v>44.69</c:v>
                </c:pt>
                <c:pt idx="797">
                  <c:v>44.68</c:v>
                </c:pt>
                <c:pt idx="798">
                  <c:v>44.66</c:v>
                </c:pt>
                <c:pt idx="799">
                  <c:v>44.64</c:v>
                </c:pt>
                <c:pt idx="800">
                  <c:v>44.62</c:v>
                </c:pt>
                <c:pt idx="801">
                  <c:v>44.6</c:v>
                </c:pt>
                <c:pt idx="802">
                  <c:v>44.59</c:v>
                </c:pt>
                <c:pt idx="803">
                  <c:v>44.58</c:v>
                </c:pt>
                <c:pt idx="804">
                  <c:v>44.58</c:v>
                </c:pt>
                <c:pt idx="805">
                  <c:v>44.58</c:v>
                </c:pt>
                <c:pt idx="806">
                  <c:v>44.58</c:v>
                </c:pt>
                <c:pt idx="807">
                  <c:v>44.58</c:v>
                </c:pt>
                <c:pt idx="808">
                  <c:v>44.58</c:v>
                </c:pt>
                <c:pt idx="809">
                  <c:v>44.58</c:v>
                </c:pt>
                <c:pt idx="810">
                  <c:v>44.58</c:v>
                </c:pt>
                <c:pt idx="811">
                  <c:v>44.58</c:v>
                </c:pt>
                <c:pt idx="812">
                  <c:v>44.58</c:v>
                </c:pt>
                <c:pt idx="813">
                  <c:v>44.58</c:v>
                </c:pt>
                <c:pt idx="814">
                  <c:v>44.58</c:v>
                </c:pt>
                <c:pt idx="815">
                  <c:v>44.57</c:v>
                </c:pt>
                <c:pt idx="816">
                  <c:v>44.56</c:v>
                </c:pt>
                <c:pt idx="817">
                  <c:v>44.54</c:v>
                </c:pt>
                <c:pt idx="818">
                  <c:v>44.53</c:v>
                </c:pt>
                <c:pt idx="819">
                  <c:v>44.5</c:v>
                </c:pt>
                <c:pt idx="820">
                  <c:v>44.49</c:v>
                </c:pt>
                <c:pt idx="821">
                  <c:v>44.48</c:v>
                </c:pt>
                <c:pt idx="822">
                  <c:v>44.47</c:v>
                </c:pt>
                <c:pt idx="823">
                  <c:v>44.45</c:v>
                </c:pt>
                <c:pt idx="824">
                  <c:v>44.44</c:v>
                </c:pt>
                <c:pt idx="825">
                  <c:v>44.43</c:v>
                </c:pt>
                <c:pt idx="826">
                  <c:v>44.41</c:v>
                </c:pt>
                <c:pt idx="827">
                  <c:v>44.38</c:v>
                </c:pt>
                <c:pt idx="828">
                  <c:v>44.37</c:v>
                </c:pt>
                <c:pt idx="829">
                  <c:v>44.36</c:v>
                </c:pt>
                <c:pt idx="830">
                  <c:v>44.35</c:v>
                </c:pt>
                <c:pt idx="831">
                  <c:v>44.34</c:v>
                </c:pt>
                <c:pt idx="832">
                  <c:v>44.34</c:v>
                </c:pt>
                <c:pt idx="833">
                  <c:v>44.33</c:v>
                </c:pt>
                <c:pt idx="834">
                  <c:v>44.32</c:v>
                </c:pt>
                <c:pt idx="835">
                  <c:v>44.31</c:v>
                </c:pt>
                <c:pt idx="836">
                  <c:v>44.3</c:v>
                </c:pt>
                <c:pt idx="837">
                  <c:v>44.29</c:v>
                </c:pt>
                <c:pt idx="838">
                  <c:v>44.27</c:v>
                </c:pt>
                <c:pt idx="839">
                  <c:v>44.26</c:v>
                </c:pt>
                <c:pt idx="840">
                  <c:v>44.25</c:v>
                </c:pt>
                <c:pt idx="841">
                  <c:v>44.24</c:v>
                </c:pt>
                <c:pt idx="842">
                  <c:v>44.23</c:v>
                </c:pt>
                <c:pt idx="843">
                  <c:v>44.22</c:v>
                </c:pt>
                <c:pt idx="844">
                  <c:v>44.21</c:v>
                </c:pt>
                <c:pt idx="845">
                  <c:v>44.2</c:v>
                </c:pt>
                <c:pt idx="846">
                  <c:v>44.19</c:v>
                </c:pt>
                <c:pt idx="847">
                  <c:v>44.18</c:v>
                </c:pt>
                <c:pt idx="848">
                  <c:v>44.18</c:v>
                </c:pt>
                <c:pt idx="849">
                  <c:v>44.17</c:v>
                </c:pt>
                <c:pt idx="850">
                  <c:v>44.16</c:v>
                </c:pt>
                <c:pt idx="851">
                  <c:v>44.16</c:v>
                </c:pt>
                <c:pt idx="852">
                  <c:v>44.15</c:v>
                </c:pt>
                <c:pt idx="853">
                  <c:v>44.15</c:v>
                </c:pt>
                <c:pt idx="854">
                  <c:v>44.15</c:v>
                </c:pt>
                <c:pt idx="855">
                  <c:v>44.17</c:v>
                </c:pt>
                <c:pt idx="856">
                  <c:v>44.19</c:v>
                </c:pt>
                <c:pt idx="857">
                  <c:v>44.22</c:v>
                </c:pt>
                <c:pt idx="858">
                  <c:v>44.26</c:v>
                </c:pt>
                <c:pt idx="859">
                  <c:v>44.29</c:v>
                </c:pt>
                <c:pt idx="860">
                  <c:v>44.35</c:v>
                </c:pt>
                <c:pt idx="861">
                  <c:v>44.4</c:v>
                </c:pt>
                <c:pt idx="862">
                  <c:v>44.46</c:v>
                </c:pt>
                <c:pt idx="863">
                  <c:v>44.51</c:v>
                </c:pt>
                <c:pt idx="864">
                  <c:v>44.56</c:v>
                </c:pt>
                <c:pt idx="865">
                  <c:v>44.64</c:v>
                </c:pt>
                <c:pt idx="866">
                  <c:v>44.7</c:v>
                </c:pt>
                <c:pt idx="867">
                  <c:v>44.79</c:v>
                </c:pt>
                <c:pt idx="868">
                  <c:v>44.89</c:v>
                </c:pt>
                <c:pt idx="869">
                  <c:v>44.98</c:v>
                </c:pt>
                <c:pt idx="870">
                  <c:v>45.06</c:v>
                </c:pt>
                <c:pt idx="871">
                  <c:v>45.17</c:v>
                </c:pt>
                <c:pt idx="872">
                  <c:v>45.27</c:v>
                </c:pt>
                <c:pt idx="873">
                  <c:v>45.36</c:v>
                </c:pt>
                <c:pt idx="874">
                  <c:v>45.48</c:v>
                </c:pt>
                <c:pt idx="875">
                  <c:v>45.56</c:v>
                </c:pt>
                <c:pt idx="876">
                  <c:v>45.65</c:v>
                </c:pt>
                <c:pt idx="877">
                  <c:v>45.72</c:v>
                </c:pt>
                <c:pt idx="878">
                  <c:v>45.82</c:v>
                </c:pt>
                <c:pt idx="879">
                  <c:v>45.93</c:v>
                </c:pt>
                <c:pt idx="880">
                  <c:v>46.04</c:v>
                </c:pt>
                <c:pt idx="881">
                  <c:v>46.14</c:v>
                </c:pt>
                <c:pt idx="882">
                  <c:v>46.24</c:v>
                </c:pt>
                <c:pt idx="883">
                  <c:v>46.31</c:v>
                </c:pt>
                <c:pt idx="884">
                  <c:v>46.35</c:v>
                </c:pt>
                <c:pt idx="885">
                  <c:v>46.44</c:v>
                </c:pt>
                <c:pt idx="886">
                  <c:v>46.49</c:v>
                </c:pt>
                <c:pt idx="887">
                  <c:v>46.59</c:v>
                </c:pt>
                <c:pt idx="888">
                  <c:v>46.71</c:v>
                </c:pt>
                <c:pt idx="889">
                  <c:v>46.83</c:v>
                </c:pt>
                <c:pt idx="890">
                  <c:v>46.92</c:v>
                </c:pt>
                <c:pt idx="891">
                  <c:v>47.02</c:v>
                </c:pt>
                <c:pt idx="892">
                  <c:v>47.09</c:v>
                </c:pt>
                <c:pt idx="893">
                  <c:v>47.14</c:v>
                </c:pt>
                <c:pt idx="894">
                  <c:v>47.21</c:v>
                </c:pt>
                <c:pt idx="895">
                  <c:v>47.28</c:v>
                </c:pt>
                <c:pt idx="896">
                  <c:v>47.33</c:v>
                </c:pt>
                <c:pt idx="897">
                  <c:v>47.39</c:v>
                </c:pt>
                <c:pt idx="898">
                  <c:v>47.44</c:v>
                </c:pt>
                <c:pt idx="899">
                  <c:v>47.47</c:v>
                </c:pt>
                <c:pt idx="900">
                  <c:v>47.5</c:v>
                </c:pt>
                <c:pt idx="901">
                  <c:v>47.52</c:v>
                </c:pt>
                <c:pt idx="902">
                  <c:v>47.54</c:v>
                </c:pt>
                <c:pt idx="903">
                  <c:v>47.56</c:v>
                </c:pt>
                <c:pt idx="904">
                  <c:v>47.59</c:v>
                </c:pt>
                <c:pt idx="905">
                  <c:v>47.61</c:v>
                </c:pt>
                <c:pt idx="906">
                  <c:v>47.63</c:v>
                </c:pt>
                <c:pt idx="907">
                  <c:v>47.64</c:v>
                </c:pt>
                <c:pt idx="908">
                  <c:v>47.65</c:v>
                </c:pt>
                <c:pt idx="909">
                  <c:v>47.67</c:v>
                </c:pt>
                <c:pt idx="910">
                  <c:v>47.69</c:v>
                </c:pt>
                <c:pt idx="911">
                  <c:v>47.71</c:v>
                </c:pt>
                <c:pt idx="912">
                  <c:v>47.73</c:v>
                </c:pt>
                <c:pt idx="913">
                  <c:v>47.75</c:v>
                </c:pt>
                <c:pt idx="914">
                  <c:v>47.76</c:v>
                </c:pt>
                <c:pt idx="915">
                  <c:v>47.77</c:v>
                </c:pt>
                <c:pt idx="916">
                  <c:v>47.78</c:v>
                </c:pt>
                <c:pt idx="917">
                  <c:v>47.79</c:v>
                </c:pt>
                <c:pt idx="918">
                  <c:v>47.79</c:v>
                </c:pt>
                <c:pt idx="919">
                  <c:v>47.79</c:v>
                </c:pt>
                <c:pt idx="920">
                  <c:v>47.78</c:v>
                </c:pt>
                <c:pt idx="921">
                  <c:v>47.78</c:v>
                </c:pt>
                <c:pt idx="922">
                  <c:v>47.78</c:v>
                </c:pt>
                <c:pt idx="923">
                  <c:v>47.77</c:v>
                </c:pt>
                <c:pt idx="924">
                  <c:v>47.76</c:v>
                </c:pt>
                <c:pt idx="925">
                  <c:v>47.76</c:v>
                </c:pt>
                <c:pt idx="926">
                  <c:v>47.75</c:v>
                </c:pt>
                <c:pt idx="927">
                  <c:v>47.73</c:v>
                </c:pt>
                <c:pt idx="928">
                  <c:v>47.72</c:v>
                </c:pt>
                <c:pt idx="929">
                  <c:v>47.71</c:v>
                </c:pt>
                <c:pt idx="930">
                  <c:v>47.7</c:v>
                </c:pt>
                <c:pt idx="931">
                  <c:v>47.68</c:v>
                </c:pt>
                <c:pt idx="932">
                  <c:v>47.67</c:v>
                </c:pt>
                <c:pt idx="933">
                  <c:v>47.66</c:v>
                </c:pt>
                <c:pt idx="934">
                  <c:v>47.65</c:v>
                </c:pt>
                <c:pt idx="935">
                  <c:v>47.65</c:v>
                </c:pt>
                <c:pt idx="936">
                  <c:v>47.64</c:v>
                </c:pt>
                <c:pt idx="937">
                  <c:v>47.64</c:v>
                </c:pt>
                <c:pt idx="938">
                  <c:v>47.63</c:v>
                </c:pt>
                <c:pt idx="939">
                  <c:v>47.62</c:v>
                </c:pt>
                <c:pt idx="940">
                  <c:v>47.61</c:v>
                </c:pt>
                <c:pt idx="941">
                  <c:v>47.59</c:v>
                </c:pt>
                <c:pt idx="942">
                  <c:v>47.57</c:v>
                </c:pt>
                <c:pt idx="943">
                  <c:v>47.54</c:v>
                </c:pt>
                <c:pt idx="944">
                  <c:v>47.53</c:v>
                </c:pt>
                <c:pt idx="945">
                  <c:v>47.51</c:v>
                </c:pt>
                <c:pt idx="946">
                  <c:v>47.51</c:v>
                </c:pt>
                <c:pt idx="947">
                  <c:v>47.51</c:v>
                </c:pt>
                <c:pt idx="948">
                  <c:v>47.51</c:v>
                </c:pt>
                <c:pt idx="949">
                  <c:v>47.5</c:v>
                </c:pt>
                <c:pt idx="950">
                  <c:v>47.5</c:v>
                </c:pt>
                <c:pt idx="951">
                  <c:v>47.47</c:v>
                </c:pt>
                <c:pt idx="952">
                  <c:v>47.45</c:v>
                </c:pt>
                <c:pt idx="953">
                  <c:v>47.43</c:v>
                </c:pt>
                <c:pt idx="954">
                  <c:v>47.41</c:v>
                </c:pt>
                <c:pt idx="955">
                  <c:v>47.38</c:v>
                </c:pt>
                <c:pt idx="956">
                  <c:v>47.37</c:v>
                </c:pt>
                <c:pt idx="957">
                  <c:v>47.35</c:v>
                </c:pt>
                <c:pt idx="958">
                  <c:v>47.33</c:v>
                </c:pt>
                <c:pt idx="959">
                  <c:v>47.31</c:v>
                </c:pt>
                <c:pt idx="960">
                  <c:v>47.29</c:v>
                </c:pt>
                <c:pt idx="961">
                  <c:v>47.27</c:v>
                </c:pt>
                <c:pt idx="962">
                  <c:v>47.26</c:v>
                </c:pt>
                <c:pt idx="963">
                  <c:v>47.24</c:v>
                </c:pt>
                <c:pt idx="964">
                  <c:v>47.23</c:v>
                </c:pt>
                <c:pt idx="965">
                  <c:v>47.2</c:v>
                </c:pt>
                <c:pt idx="966">
                  <c:v>47.18</c:v>
                </c:pt>
                <c:pt idx="967">
                  <c:v>47.14</c:v>
                </c:pt>
                <c:pt idx="968">
                  <c:v>47.11</c:v>
                </c:pt>
                <c:pt idx="969">
                  <c:v>47.07</c:v>
                </c:pt>
                <c:pt idx="970">
                  <c:v>47.05</c:v>
                </c:pt>
                <c:pt idx="971">
                  <c:v>47.02</c:v>
                </c:pt>
                <c:pt idx="972">
                  <c:v>47.01</c:v>
                </c:pt>
                <c:pt idx="973">
                  <c:v>47</c:v>
                </c:pt>
                <c:pt idx="974">
                  <c:v>47</c:v>
                </c:pt>
                <c:pt idx="975">
                  <c:v>46.99</c:v>
                </c:pt>
                <c:pt idx="976">
                  <c:v>46.97</c:v>
                </c:pt>
                <c:pt idx="977">
                  <c:v>46.96</c:v>
                </c:pt>
                <c:pt idx="978">
                  <c:v>46.94</c:v>
                </c:pt>
                <c:pt idx="979">
                  <c:v>46.92</c:v>
                </c:pt>
                <c:pt idx="980">
                  <c:v>46.91</c:v>
                </c:pt>
                <c:pt idx="981">
                  <c:v>46.88</c:v>
                </c:pt>
                <c:pt idx="982">
                  <c:v>46.86</c:v>
                </c:pt>
                <c:pt idx="983">
                  <c:v>46.83</c:v>
                </c:pt>
                <c:pt idx="984">
                  <c:v>46.79</c:v>
                </c:pt>
                <c:pt idx="985">
                  <c:v>46.76</c:v>
                </c:pt>
                <c:pt idx="986">
                  <c:v>46.72</c:v>
                </c:pt>
                <c:pt idx="987">
                  <c:v>46.69</c:v>
                </c:pt>
                <c:pt idx="988">
                  <c:v>46.66</c:v>
                </c:pt>
                <c:pt idx="989">
                  <c:v>46.65</c:v>
                </c:pt>
                <c:pt idx="990">
                  <c:v>46.63</c:v>
                </c:pt>
                <c:pt idx="991">
                  <c:v>46.61</c:v>
                </c:pt>
                <c:pt idx="992">
                  <c:v>46.59</c:v>
                </c:pt>
                <c:pt idx="993">
                  <c:v>46.56</c:v>
                </c:pt>
                <c:pt idx="994">
                  <c:v>46.54</c:v>
                </c:pt>
                <c:pt idx="995">
                  <c:v>46.5</c:v>
                </c:pt>
                <c:pt idx="996">
                  <c:v>46.48</c:v>
                </c:pt>
                <c:pt idx="997">
                  <c:v>46.45</c:v>
                </c:pt>
                <c:pt idx="998">
                  <c:v>46.42</c:v>
                </c:pt>
                <c:pt idx="999">
                  <c:v>46.4</c:v>
                </c:pt>
                <c:pt idx="1000">
                  <c:v>46.39</c:v>
                </c:pt>
                <c:pt idx="1001">
                  <c:v>46.38</c:v>
                </c:pt>
                <c:pt idx="1002">
                  <c:v>46.38</c:v>
                </c:pt>
                <c:pt idx="1003">
                  <c:v>46.38</c:v>
                </c:pt>
                <c:pt idx="1004">
                  <c:v>46.38</c:v>
                </c:pt>
                <c:pt idx="1005">
                  <c:v>46.38</c:v>
                </c:pt>
                <c:pt idx="1006">
                  <c:v>46.38</c:v>
                </c:pt>
                <c:pt idx="1007">
                  <c:v>46.38</c:v>
                </c:pt>
                <c:pt idx="1008">
                  <c:v>46.38</c:v>
                </c:pt>
                <c:pt idx="1009">
                  <c:v>46.36</c:v>
                </c:pt>
                <c:pt idx="1010">
                  <c:v>46.34</c:v>
                </c:pt>
                <c:pt idx="1011">
                  <c:v>46.32</c:v>
                </c:pt>
                <c:pt idx="1012">
                  <c:v>46.3</c:v>
                </c:pt>
                <c:pt idx="1013">
                  <c:v>46.28</c:v>
                </c:pt>
                <c:pt idx="1014">
                  <c:v>46.27</c:v>
                </c:pt>
                <c:pt idx="1015">
                  <c:v>46.26</c:v>
                </c:pt>
                <c:pt idx="1016">
                  <c:v>46.24</c:v>
                </c:pt>
                <c:pt idx="1017">
                  <c:v>46.22</c:v>
                </c:pt>
                <c:pt idx="1018">
                  <c:v>46.21</c:v>
                </c:pt>
                <c:pt idx="1019">
                  <c:v>46.17</c:v>
                </c:pt>
                <c:pt idx="1020">
                  <c:v>46.14</c:v>
                </c:pt>
                <c:pt idx="1021">
                  <c:v>46.1</c:v>
                </c:pt>
                <c:pt idx="1022">
                  <c:v>46.07</c:v>
                </c:pt>
                <c:pt idx="1023">
                  <c:v>46.04</c:v>
                </c:pt>
                <c:pt idx="1024">
                  <c:v>46.02</c:v>
                </c:pt>
                <c:pt idx="1025">
                  <c:v>46</c:v>
                </c:pt>
                <c:pt idx="1026">
                  <c:v>45.99</c:v>
                </c:pt>
                <c:pt idx="1027">
                  <c:v>45.97</c:v>
                </c:pt>
                <c:pt idx="1028">
                  <c:v>45.95</c:v>
                </c:pt>
                <c:pt idx="1029">
                  <c:v>45.93</c:v>
                </c:pt>
                <c:pt idx="1030">
                  <c:v>45.92</c:v>
                </c:pt>
                <c:pt idx="1031">
                  <c:v>45.9</c:v>
                </c:pt>
                <c:pt idx="1032">
                  <c:v>45.9</c:v>
                </c:pt>
                <c:pt idx="1033">
                  <c:v>45.9</c:v>
                </c:pt>
                <c:pt idx="1034">
                  <c:v>45.9</c:v>
                </c:pt>
                <c:pt idx="1035">
                  <c:v>45.9</c:v>
                </c:pt>
                <c:pt idx="1036">
                  <c:v>45.89</c:v>
                </c:pt>
                <c:pt idx="1037">
                  <c:v>45.89</c:v>
                </c:pt>
                <c:pt idx="1038">
                  <c:v>45.87</c:v>
                </c:pt>
                <c:pt idx="1039">
                  <c:v>45.85</c:v>
                </c:pt>
                <c:pt idx="1040">
                  <c:v>45.82</c:v>
                </c:pt>
                <c:pt idx="1041">
                  <c:v>45.79</c:v>
                </c:pt>
                <c:pt idx="1042">
                  <c:v>45.76</c:v>
                </c:pt>
                <c:pt idx="1043">
                  <c:v>45.74</c:v>
                </c:pt>
                <c:pt idx="1044">
                  <c:v>45.72</c:v>
                </c:pt>
                <c:pt idx="1045">
                  <c:v>45.7</c:v>
                </c:pt>
                <c:pt idx="1046">
                  <c:v>45.68</c:v>
                </c:pt>
                <c:pt idx="1047">
                  <c:v>45.67</c:v>
                </c:pt>
                <c:pt idx="1048">
                  <c:v>45.66</c:v>
                </c:pt>
                <c:pt idx="1049">
                  <c:v>45.65</c:v>
                </c:pt>
                <c:pt idx="1050">
                  <c:v>45.65</c:v>
                </c:pt>
                <c:pt idx="1051">
                  <c:v>45.63</c:v>
                </c:pt>
                <c:pt idx="1052">
                  <c:v>45.62</c:v>
                </c:pt>
                <c:pt idx="1053">
                  <c:v>45.6</c:v>
                </c:pt>
                <c:pt idx="1054">
                  <c:v>45.58</c:v>
                </c:pt>
                <c:pt idx="1055">
                  <c:v>45.56</c:v>
                </c:pt>
                <c:pt idx="1056">
                  <c:v>45.55</c:v>
                </c:pt>
                <c:pt idx="1057">
                  <c:v>45.54</c:v>
                </c:pt>
                <c:pt idx="1058">
                  <c:v>45.54</c:v>
                </c:pt>
                <c:pt idx="1059">
                  <c:v>45.54</c:v>
                </c:pt>
                <c:pt idx="1060">
                  <c:v>45.53</c:v>
                </c:pt>
                <c:pt idx="1061">
                  <c:v>45.53</c:v>
                </c:pt>
                <c:pt idx="1062">
                  <c:v>45.53</c:v>
                </c:pt>
                <c:pt idx="1063">
                  <c:v>45.53</c:v>
                </c:pt>
                <c:pt idx="1064">
                  <c:v>45.52</c:v>
                </c:pt>
                <c:pt idx="1065">
                  <c:v>45.51</c:v>
                </c:pt>
                <c:pt idx="1066">
                  <c:v>45.5</c:v>
                </c:pt>
                <c:pt idx="1067">
                  <c:v>45.48</c:v>
                </c:pt>
                <c:pt idx="1068">
                  <c:v>45.46</c:v>
                </c:pt>
                <c:pt idx="1069">
                  <c:v>45.44</c:v>
                </c:pt>
                <c:pt idx="1070">
                  <c:v>45.42</c:v>
                </c:pt>
                <c:pt idx="1071">
                  <c:v>45.4</c:v>
                </c:pt>
                <c:pt idx="1072">
                  <c:v>45.39</c:v>
                </c:pt>
                <c:pt idx="1073">
                  <c:v>45.39</c:v>
                </c:pt>
                <c:pt idx="1074">
                  <c:v>45.36</c:v>
                </c:pt>
                <c:pt idx="1075">
                  <c:v>45.35</c:v>
                </c:pt>
                <c:pt idx="1076">
                  <c:v>45.33</c:v>
                </c:pt>
                <c:pt idx="1077">
                  <c:v>45.32</c:v>
                </c:pt>
                <c:pt idx="1078">
                  <c:v>45.3</c:v>
                </c:pt>
                <c:pt idx="1079">
                  <c:v>45.3</c:v>
                </c:pt>
                <c:pt idx="1080">
                  <c:v>45.29</c:v>
                </c:pt>
                <c:pt idx="1081">
                  <c:v>45.28</c:v>
                </c:pt>
                <c:pt idx="1082">
                  <c:v>45.27</c:v>
                </c:pt>
                <c:pt idx="1083">
                  <c:v>45.26</c:v>
                </c:pt>
                <c:pt idx="1084">
                  <c:v>45.24</c:v>
                </c:pt>
                <c:pt idx="1085">
                  <c:v>45.22</c:v>
                </c:pt>
                <c:pt idx="1086">
                  <c:v>45.19</c:v>
                </c:pt>
                <c:pt idx="1087">
                  <c:v>45.17</c:v>
                </c:pt>
                <c:pt idx="1088">
                  <c:v>45.14</c:v>
                </c:pt>
                <c:pt idx="1089">
                  <c:v>45.12</c:v>
                </c:pt>
                <c:pt idx="1090">
                  <c:v>45.1</c:v>
                </c:pt>
                <c:pt idx="1091">
                  <c:v>45.09</c:v>
                </c:pt>
                <c:pt idx="1092">
                  <c:v>45.07</c:v>
                </c:pt>
                <c:pt idx="1093">
                  <c:v>45.07</c:v>
                </c:pt>
                <c:pt idx="1094">
                  <c:v>45.06</c:v>
                </c:pt>
                <c:pt idx="1095">
                  <c:v>45.06</c:v>
                </c:pt>
                <c:pt idx="1096">
                  <c:v>45.06</c:v>
                </c:pt>
                <c:pt idx="1097">
                  <c:v>45.05</c:v>
                </c:pt>
                <c:pt idx="1098">
                  <c:v>45.05</c:v>
                </c:pt>
                <c:pt idx="1099">
                  <c:v>45.05</c:v>
                </c:pt>
                <c:pt idx="1100">
                  <c:v>45.05</c:v>
                </c:pt>
                <c:pt idx="1101">
                  <c:v>45.05</c:v>
                </c:pt>
                <c:pt idx="1102">
                  <c:v>45.04</c:v>
                </c:pt>
                <c:pt idx="1103">
                  <c:v>45.03</c:v>
                </c:pt>
                <c:pt idx="1104">
                  <c:v>45.01</c:v>
                </c:pt>
                <c:pt idx="1105">
                  <c:v>44.99</c:v>
                </c:pt>
                <c:pt idx="1106">
                  <c:v>44.97</c:v>
                </c:pt>
                <c:pt idx="1107">
                  <c:v>44.96</c:v>
                </c:pt>
                <c:pt idx="1108">
                  <c:v>44.95</c:v>
                </c:pt>
                <c:pt idx="1109">
                  <c:v>44.94</c:v>
                </c:pt>
                <c:pt idx="1110">
                  <c:v>44.93</c:v>
                </c:pt>
                <c:pt idx="1111">
                  <c:v>44.93</c:v>
                </c:pt>
                <c:pt idx="1112">
                  <c:v>44.92</c:v>
                </c:pt>
                <c:pt idx="1113">
                  <c:v>44.91</c:v>
                </c:pt>
                <c:pt idx="1114">
                  <c:v>44.88</c:v>
                </c:pt>
                <c:pt idx="1115">
                  <c:v>44.86</c:v>
                </c:pt>
                <c:pt idx="1116">
                  <c:v>44.84</c:v>
                </c:pt>
                <c:pt idx="1117">
                  <c:v>44.81</c:v>
                </c:pt>
                <c:pt idx="1118">
                  <c:v>44.79</c:v>
                </c:pt>
                <c:pt idx="1119">
                  <c:v>44.77</c:v>
                </c:pt>
                <c:pt idx="1120">
                  <c:v>44.75</c:v>
                </c:pt>
                <c:pt idx="1121">
                  <c:v>44.74</c:v>
                </c:pt>
                <c:pt idx="1122">
                  <c:v>44.73</c:v>
                </c:pt>
                <c:pt idx="1123">
                  <c:v>44.72</c:v>
                </c:pt>
                <c:pt idx="1124">
                  <c:v>44.71</c:v>
                </c:pt>
                <c:pt idx="1125">
                  <c:v>44.7</c:v>
                </c:pt>
                <c:pt idx="1126">
                  <c:v>44.7</c:v>
                </c:pt>
                <c:pt idx="1127">
                  <c:v>44.69</c:v>
                </c:pt>
                <c:pt idx="1128">
                  <c:v>44.68</c:v>
                </c:pt>
                <c:pt idx="1129">
                  <c:v>44.67</c:v>
                </c:pt>
                <c:pt idx="1130">
                  <c:v>44.66</c:v>
                </c:pt>
                <c:pt idx="1131">
                  <c:v>44.65</c:v>
                </c:pt>
                <c:pt idx="1132">
                  <c:v>44.63</c:v>
                </c:pt>
                <c:pt idx="1133">
                  <c:v>44.62</c:v>
                </c:pt>
                <c:pt idx="1134">
                  <c:v>44.61</c:v>
                </c:pt>
                <c:pt idx="1135">
                  <c:v>44.6</c:v>
                </c:pt>
                <c:pt idx="1136">
                  <c:v>44.59</c:v>
                </c:pt>
                <c:pt idx="1137">
                  <c:v>44.58</c:v>
                </c:pt>
                <c:pt idx="1138">
                  <c:v>44.58</c:v>
                </c:pt>
                <c:pt idx="1139">
                  <c:v>44.58</c:v>
                </c:pt>
                <c:pt idx="1140">
                  <c:v>44.58</c:v>
                </c:pt>
                <c:pt idx="1141">
                  <c:v>44.58</c:v>
                </c:pt>
                <c:pt idx="1142">
                  <c:v>44.58</c:v>
                </c:pt>
                <c:pt idx="1143">
                  <c:v>44.58</c:v>
                </c:pt>
                <c:pt idx="1144">
                  <c:v>44.58</c:v>
                </c:pt>
                <c:pt idx="1145">
                  <c:v>44.58</c:v>
                </c:pt>
                <c:pt idx="1146">
                  <c:v>44.58</c:v>
                </c:pt>
                <c:pt idx="1147">
                  <c:v>44.58</c:v>
                </c:pt>
                <c:pt idx="1148">
                  <c:v>44.58</c:v>
                </c:pt>
                <c:pt idx="1149">
                  <c:v>44.58</c:v>
                </c:pt>
                <c:pt idx="1150">
                  <c:v>44.58</c:v>
                </c:pt>
                <c:pt idx="1151">
                  <c:v>44.58</c:v>
                </c:pt>
                <c:pt idx="1152">
                  <c:v>44.57</c:v>
                </c:pt>
                <c:pt idx="1153">
                  <c:v>44.55</c:v>
                </c:pt>
                <c:pt idx="1154">
                  <c:v>44.54</c:v>
                </c:pt>
                <c:pt idx="1155">
                  <c:v>44.52</c:v>
                </c:pt>
                <c:pt idx="1156">
                  <c:v>44.5</c:v>
                </c:pt>
                <c:pt idx="1157">
                  <c:v>44.49</c:v>
                </c:pt>
                <c:pt idx="1158">
                  <c:v>44.48</c:v>
                </c:pt>
                <c:pt idx="1159">
                  <c:v>44.47</c:v>
                </c:pt>
                <c:pt idx="1160">
                  <c:v>44.46</c:v>
                </c:pt>
                <c:pt idx="1161">
                  <c:v>44.45</c:v>
                </c:pt>
                <c:pt idx="1162">
                  <c:v>44.44</c:v>
                </c:pt>
                <c:pt idx="1163">
                  <c:v>44.42</c:v>
                </c:pt>
                <c:pt idx="1164">
                  <c:v>44.41</c:v>
                </c:pt>
                <c:pt idx="1165">
                  <c:v>44.39</c:v>
                </c:pt>
                <c:pt idx="1166">
                  <c:v>44.38</c:v>
                </c:pt>
                <c:pt idx="1167">
                  <c:v>44.36</c:v>
                </c:pt>
                <c:pt idx="1168">
                  <c:v>44.36</c:v>
                </c:pt>
                <c:pt idx="1169">
                  <c:v>44.35</c:v>
                </c:pt>
                <c:pt idx="1170">
                  <c:v>44.35</c:v>
                </c:pt>
                <c:pt idx="1171">
                  <c:v>44.35</c:v>
                </c:pt>
                <c:pt idx="1172">
                  <c:v>44.35</c:v>
                </c:pt>
                <c:pt idx="1173">
                  <c:v>44.35</c:v>
                </c:pt>
                <c:pt idx="1174">
                  <c:v>44.34</c:v>
                </c:pt>
                <c:pt idx="1175">
                  <c:v>44.34</c:v>
                </c:pt>
                <c:pt idx="1176">
                  <c:v>44.34</c:v>
                </c:pt>
                <c:pt idx="1177">
                  <c:v>44.34</c:v>
                </c:pt>
                <c:pt idx="1178">
                  <c:v>44.34</c:v>
                </c:pt>
                <c:pt idx="1179">
                  <c:v>44.34</c:v>
                </c:pt>
                <c:pt idx="1180">
                  <c:v>44.34</c:v>
                </c:pt>
                <c:pt idx="1181">
                  <c:v>44.33</c:v>
                </c:pt>
                <c:pt idx="1182">
                  <c:v>44.33</c:v>
                </c:pt>
                <c:pt idx="1183">
                  <c:v>44.33</c:v>
                </c:pt>
                <c:pt idx="1184">
                  <c:v>44.34</c:v>
                </c:pt>
                <c:pt idx="1185">
                  <c:v>44.34</c:v>
                </c:pt>
                <c:pt idx="1186">
                  <c:v>44.33</c:v>
                </c:pt>
                <c:pt idx="1187">
                  <c:v>44.33</c:v>
                </c:pt>
                <c:pt idx="1188">
                  <c:v>44.34</c:v>
                </c:pt>
                <c:pt idx="1189">
                  <c:v>44.34</c:v>
                </c:pt>
                <c:pt idx="1190">
                  <c:v>44.34</c:v>
                </c:pt>
                <c:pt idx="1191">
                  <c:v>44.34</c:v>
                </c:pt>
                <c:pt idx="1192">
                  <c:v>44.35</c:v>
                </c:pt>
                <c:pt idx="1193">
                  <c:v>44.35</c:v>
                </c:pt>
                <c:pt idx="1194">
                  <c:v>44.35</c:v>
                </c:pt>
                <c:pt idx="1195">
                  <c:v>44.35</c:v>
                </c:pt>
                <c:pt idx="1196">
                  <c:v>44.37</c:v>
                </c:pt>
                <c:pt idx="1197">
                  <c:v>44.4</c:v>
                </c:pt>
                <c:pt idx="1198">
                  <c:v>44.43</c:v>
                </c:pt>
                <c:pt idx="1199">
                  <c:v>44.48</c:v>
                </c:pt>
                <c:pt idx="1200">
                  <c:v>44.52</c:v>
                </c:pt>
                <c:pt idx="1201">
                  <c:v>44.55</c:v>
                </c:pt>
                <c:pt idx="1202">
                  <c:v>44.57</c:v>
                </c:pt>
                <c:pt idx="1203">
                  <c:v>44.59</c:v>
                </c:pt>
                <c:pt idx="1204">
                  <c:v>44.61</c:v>
                </c:pt>
                <c:pt idx="1205">
                  <c:v>44.63</c:v>
                </c:pt>
                <c:pt idx="1206">
                  <c:v>44.7</c:v>
                </c:pt>
                <c:pt idx="1207">
                  <c:v>44.76</c:v>
                </c:pt>
                <c:pt idx="1208">
                  <c:v>44.83</c:v>
                </c:pt>
                <c:pt idx="1209">
                  <c:v>44.89</c:v>
                </c:pt>
                <c:pt idx="1210">
                  <c:v>44.96</c:v>
                </c:pt>
                <c:pt idx="1211">
                  <c:v>44.99</c:v>
                </c:pt>
                <c:pt idx="1212">
                  <c:v>45.03</c:v>
                </c:pt>
                <c:pt idx="1213">
                  <c:v>45.06</c:v>
                </c:pt>
                <c:pt idx="1214">
                  <c:v>45.11</c:v>
                </c:pt>
                <c:pt idx="1215">
                  <c:v>45.16</c:v>
                </c:pt>
                <c:pt idx="1216">
                  <c:v>45.22</c:v>
                </c:pt>
                <c:pt idx="1217">
                  <c:v>45.27</c:v>
                </c:pt>
                <c:pt idx="1218">
                  <c:v>45.34</c:v>
                </c:pt>
                <c:pt idx="1219">
                  <c:v>45.38</c:v>
                </c:pt>
                <c:pt idx="1220">
                  <c:v>45.43</c:v>
                </c:pt>
                <c:pt idx="1221">
                  <c:v>45.47</c:v>
                </c:pt>
                <c:pt idx="1222">
                  <c:v>45.51</c:v>
                </c:pt>
                <c:pt idx="1223">
                  <c:v>45.54</c:v>
                </c:pt>
                <c:pt idx="1224">
                  <c:v>45.58</c:v>
                </c:pt>
                <c:pt idx="1225">
                  <c:v>45.62</c:v>
                </c:pt>
                <c:pt idx="1226">
                  <c:v>45.67</c:v>
                </c:pt>
                <c:pt idx="1227">
                  <c:v>45.73</c:v>
                </c:pt>
                <c:pt idx="1228">
                  <c:v>45.78</c:v>
                </c:pt>
                <c:pt idx="1229">
                  <c:v>45.83</c:v>
                </c:pt>
                <c:pt idx="1230">
                  <c:v>45.87</c:v>
                </c:pt>
                <c:pt idx="1231">
                  <c:v>45.89</c:v>
                </c:pt>
                <c:pt idx="1232">
                  <c:v>45.89</c:v>
                </c:pt>
                <c:pt idx="1233">
                  <c:v>45.9</c:v>
                </c:pt>
                <c:pt idx="1234">
                  <c:v>45.91</c:v>
                </c:pt>
                <c:pt idx="1235">
                  <c:v>45.93</c:v>
                </c:pt>
                <c:pt idx="1236">
                  <c:v>45.96</c:v>
                </c:pt>
                <c:pt idx="1237">
                  <c:v>45.98</c:v>
                </c:pt>
                <c:pt idx="1238">
                  <c:v>46</c:v>
                </c:pt>
                <c:pt idx="1239">
                  <c:v>46.02</c:v>
                </c:pt>
                <c:pt idx="1240">
                  <c:v>46.04</c:v>
                </c:pt>
                <c:pt idx="1241">
                  <c:v>46.06</c:v>
                </c:pt>
                <c:pt idx="1242">
                  <c:v>46.08</c:v>
                </c:pt>
                <c:pt idx="1243">
                  <c:v>46.11</c:v>
                </c:pt>
                <c:pt idx="1244">
                  <c:v>46.14</c:v>
                </c:pt>
                <c:pt idx="1245">
                  <c:v>46.17</c:v>
                </c:pt>
                <c:pt idx="1246">
                  <c:v>46.19</c:v>
                </c:pt>
                <c:pt idx="1247">
                  <c:v>46.21</c:v>
                </c:pt>
                <c:pt idx="1248">
                  <c:v>46.22</c:v>
                </c:pt>
                <c:pt idx="1249">
                  <c:v>46.23</c:v>
                </c:pt>
                <c:pt idx="1250">
                  <c:v>46.23</c:v>
                </c:pt>
                <c:pt idx="1251">
                  <c:v>46.23</c:v>
                </c:pt>
                <c:pt idx="1252">
                  <c:v>46.24</c:v>
                </c:pt>
                <c:pt idx="1253">
                  <c:v>46.24</c:v>
                </c:pt>
                <c:pt idx="1254">
                  <c:v>46.24</c:v>
                </c:pt>
                <c:pt idx="1255">
                  <c:v>46.25</c:v>
                </c:pt>
                <c:pt idx="1256">
                  <c:v>46.25</c:v>
                </c:pt>
                <c:pt idx="1257">
                  <c:v>46.25</c:v>
                </c:pt>
                <c:pt idx="1258">
                  <c:v>46.25</c:v>
                </c:pt>
                <c:pt idx="1259">
                  <c:v>46.25</c:v>
                </c:pt>
                <c:pt idx="1260">
                  <c:v>46.24</c:v>
                </c:pt>
                <c:pt idx="1261">
                  <c:v>46.23</c:v>
                </c:pt>
                <c:pt idx="1262">
                  <c:v>46.22</c:v>
                </c:pt>
                <c:pt idx="1263">
                  <c:v>46.22</c:v>
                </c:pt>
                <c:pt idx="1264">
                  <c:v>46.21</c:v>
                </c:pt>
                <c:pt idx="1265">
                  <c:v>46.2</c:v>
                </c:pt>
                <c:pt idx="1266">
                  <c:v>46.19</c:v>
                </c:pt>
                <c:pt idx="1267">
                  <c:v>46.17</c:v>
                </c:pt>
                <c:pt idx="1268">
                  <c:v>46.16</c:v>
                </c:pt>
                <c:pt idx="1269">
                  <c:v>46.14</c:v>
                </c:pt>
                <c:pt idx="1270">
                  <c:v>46.12</c:v>
                </c:pt>
                <c:pt idx="1271">
                  <c:v>46.09</c:v>
                </c:pt>
                <c:pt idx="1272">
                  <c:v>46.07</c:v>
                </c:pt>
                <c:pt idx="1273">
                  <c:v>46.05</c:v>
                </c:pt>
                <c:pt idx="1274">
                  <c:v>46.04</c:v>
                </c:pt>
                <c:pt idx="1275">
                  <c:v>46.02</c:v>
                </c:pt>
                <c:pt idx="1276">
                  <c:v>46.02</c:v>
                </c:pt>
                <c:pt idx="1277">
                  <c:v>46.01</c:v>
                </c:pt>
                <c:pt idx="1278">
                  <c:v>46.01</c:v>
                </c:pt>
                <c:pt idx="1279">
                  <c:v>46.01</c:v>
                </c:pt>
                <c:pt idx="1280">
                  <c:v>46</c:v>
                </c:pt>
                <c:pt idx="1281">
                  <c:v>45.99</c:v>
                </c:pt>
                <c:pt idx="1282">
                  <c:v>45.98</c:v>
                </c:pt>
                <c:pt idx="1283">
                  <c:v>45.97</c:v>
                </c:pt>
                <c:pt idx="1284">
                  <c:v>45.95</c:v>
                </c:pt>
                <c:pt idx="1285">
                  <c:v>45.93</c:v>
                </c:pt>
                <c:pt idx="1286">
                  <c:v>45.92</c:v>
                </c:pt>
                <c:pt idx="1287">
                  <c:v>45.91</c:v>
                </c:pt>
                <c:pt idx="1288">
                  <c:v>45.9</c:v>
                </c:pt>
                <c:pt idx="1289">
                  <c:v>45.9</c:v>
                </c:pt>
                <c:pt idx="1290">
                  <c:v>45.9</c:v>
                </c:pt>
                <c:pt idx="1291">
                  <c:v>45.9</c:v>
                </c:pt>
                <c:pt idx="1292">
                  <c:v>45.9</c:v>
                </c:pt>
                <c:pt idx="1293">
                  <c:v>45.89</c:v>
                </c:pt>
                <c:pt idx="1294">
                  <c:v>45.89</c:v>
                </c:pt>
                <c:pt idx="1295">
                  <c:v>45.88</c:v>
                </c:pt>
                <c:pt idx="1296">
                  <c:v>45.86</c:v>
                </c:pt>
                <c:pt idx="1297">
                  <c:v>45.84</c:v>
                </c:pt>
                <c:pt idx="1298">
                  <c:v>45.82</c:v>
                </c:pt>
                <c:pt idx="1299">
                  <c:v>45.79</c:v>
                </c:pt>
                <c:pt idx="1300">
                  <c:v>45.76</c:v>
                </c:pt>
                <c:pt idx="1301">
                  <c:v>45.74</c:v>
                </c:pt>
                <c:pt idx="1302">
                  <c:v>45.72</c:v>
                </c:pt>
                <c:pt idx="1303">
                  <c:v>45.7</c:v>
                </c:pt>
                <c:pt idx="1304">
                  <c:v>45.68</c:v>
                </c:pt>
                <c:pt idx="1305">
                  <c:v>45.67</c:v>
                </c:pt>
                <c:pt idx="1306">
                  <c:v>45.66</c:v>
                </c:pt>
                <c:pt idx="1307">
                  <c:v>45.66</c:v>
                </c:pt>
                <c:pt idx="1308">
                  <c:v>45.65</c:v>
                </c:pt>
                <c:pt idx="1309">
                  <c:v>45.64</c:v>
                </c:pt>
                <c:pt idx="1310">
                  <c:v>45.63</c:v>
                </c:pt>
                <c:pt idx="1311">
                  <c:v>45.6</c:v>
                </c:pt>
                <c:pt idx="1312">
                  <c:v>45.58</c:v>
                </c:pt>
                <c:pt idx="1313">
                  <c:v>45.56</c:v>
                </c:pt>
                <c:pt idx="1314">
                  <c:v>45.55</c:v>
                </c:pt>
                <c:pt idx="1315">
                  <c:v>45.54</c:v>
                </c:pt>
                <c:pt idx="1316">
                  <c:v>45.53</c:v>
                </c:pt>
                <c:pt idx="1317">
                  <c:v>45.53</c:v>
                </c:pt>
                <c:pt idx="1318">
                  <c:v>45.53</c:v>
                </c:pt>
                <c:pt idx="1319">
                  <c:v>45.53</c:v>
                </c:pt>
                <c:pt idx="1320">
                  <c:v>45.53</c:v>
                </c:pt>
                <c:pt idx="1321">
                  <c:v>45.53</c:v>
                </c:pt>
                <c:pt idx="1322">
                  <c:v>45.53</c:v>
                </c:pt>
                <c:pt idx="1323">
                  <c:v>45.52</c:v>
                </c:pt>
                <c:pt idx="1324">
                  <c:v>45.5</c:v>
                </c:pt>
                <c:pt idx="1325">
                  <c:v>45.48</c:v>
                </c:pt>
                <c:pt idx="1326">
                  <c:v>45.46</c:v>
                </c:pt>
                <c:pt idx="1327">
                  <c:v>45.44</c:v>
                </c:pt>
                <c:pt idx="1328">
                  <c:v>45.42</c:v>
                </c:pt>
                <c:pt idx="1329">
                  <c:v>45.41</c:v>
                </c:pt>
                <c:pt idx="1330">
                  <c:v>45.4</c:v>
                </c:pt>
                <c:pt idx="1331">
                  <c:v>45.39</c:v>
                </c:pt>
                <c:pt idx="1332">
                  <c:v>45.37</c:v>
                </c:pt>
                <c:pt idx="1333">
                  <c:v>45.36</c:v>
                </c:pt>
                <c:pt idx="1334">
                  <c:v>45.34</c:v>
                </c:pt>
                <c:pt idx="1335">
                  <c:v>45.32</c:v>
                </c:pt>
                <c:pt idx="1336">
                  <c:v>45.31</c:v>
                </c:pt>
                <c:pt idx="1337">
                  <c:v>45.3</c:v>
                </c:pt>
                <c:pt idx="1338">
                  <c:v>45.3</c:v>
                </c:pt>
                <c:pt idx="1339">
                  <c:v>45.29</c:v>
                </c:pt>
                <c:pt idx="1340">
                  <c:v>45.27</c:v>
                </c:pt>
                <c:pt idx="1341">
                  <c:v>45.26</c:v>
                </c:pt>
                <c:pt idx="1342">
                  <c:v>45.24</c:v>
                </c:pt>
                <c:pt idx="1343">
                  <c:v>45.22</c:v>
                </c:pt>
                <c:pt idx="1344">
                  <c:v>45.2</c:v>
                </c:pt>
                <c:pt idx="1345">
                  <c:v>45.18</c:v>
                </c:pt>
                <c:pt idx="1346">
                  <c:v>45.16</c:v>
                </c:pt>
                <c:pt idx="1347">
                  <c:v>45.13</c:v>
                </c:pt>
                <c:pt idx="1348">
                  <c:v>45.11</c:v>
                </c:pt>
                <c:pt idx="1349">
                  <c:v>45.09</c:v>
                </c:pt>
                <c:pt idx="1350">
                  <c:v>45.07</c:v>
                </c:pt>
                <c:pt idx="1351">
                  <c:v>45.06</c:v>
                </c:pt>
                <c:pt idx="1352">
                  <c:v>45.06</c:v>
                </c:pt>
                <c:pt idx="1353">
                  <c:v>45.05</c:v>
                </c:pt>
                <c:pt idx="1354">
                  <c:v>45.05</c:v>
                </c:pt>
                <c:pt idx="1355">
                  <c:v>45.05</c:v>
                </c:pt>
                <c:pt idx="1356">
                  <c:v>45.05</c:v>
                </c:pt>
                <c:pt idx="1357">
                  <c:v>45.05</c:v>
                </c:pt>
                <c:pt idx="1358">
                  <c:v>45.05</c:v>
                </c:pt>
                <c:pt idx="1359">
                  <c:v>45.04</c:v>
                </c:pt>
                <c:pt idx="1360">
                  <c:v>45.03</c:v>
                </c:pt>
                <c:pt idx="1361">
                  <c:v>45.02</c:v>
                </c:pt>
                <c:pt idx="1362">
                  <c:v>45</c:v>
                </c:pt>
                <c:pt idx="1363">
                  <c:v>44.98</c:v>
                </c:pt>
                <c:pt idx="1364">
                  <c:v>44.97</c:v>
                </c:pt>
                <c:pt idx="1365">
                  <c:v>44.96</c:v>
                </c:pt>
                <c:pt idx="1366">
                  <c:v>44.95</c:v>
                </c:pt>
                <c:pt idx="1367">
                  <c:v>44.94</c:v>
                </c:pt>
                <c:pt idx="1368">
                  <c:v>44.94</c:v>
                </c:pt>
                <c:pt idx="1369">
                  <c:v>44.93</c:v>
                </c:pt>
                <c:pt idx="1370">
                  <c:v>44.92</c:v>
                </c:pt>
                <c:pt idx="1371">
                  <c:v>44.9</c:v>
                </c:pt>
                <c:pt idx="1372">
                  <c:v>44.87</c:v>
                </c:pt>
                <c:pt idx="1373">
                  <c:v>44.84</c:v>
                </c:pt>
                <c:pt idx="1374">
                  <c:v>44.81</c:v>
                </c:pt>
                <c:pt idx="1375">
                  <c:v>44.78</c:v>
                </c:pt>
                <c:pt idx="1376">
                  <c:v>44.75</c:v>
                </c:pt>
                <c:pt idx="1377">
                  <c:v>44.73</c:v>
                </c:pt>
                <c:pt idx="1378">
                  <c:v>44.72</c:v>
                </c:pt>
                <c:pt idx="1379">
                  <c:v>44.71</c:v>
                </c:pt>
                <c:pt idx="1380">
                  <c:v>44.71</c:v>
                </c:pt>
                <c:pt idx="1381">
                  <c:v>44.7</c:v>
                </c:pt>
                <c:pt idx="1382">
                  <c:v>44.7</c:v>
                </c:pt>
                <c:pt idx="1383">
                  <c:v>44.7</c:v>
                </c:pt>
                <c:pt idx="1384">
                  <c:v>44.69</c:v>
                </c:pt>
                <c:pt idx="1385">
                  <c:v>44.68</c:v>
                </c:pt>
                <c:pt idx="1386">
                  <c:v>44.66</c:v>
                </c:pt>
                <c:pt idx="1387">
                  <c:v>44.65</c:v>
                </c:pt>
                <c:pt idx="1388">
                  <c:v>44.63</c:v>
                </c:pt>
                <c:pt idx="1389">
                  <c:v>44.61</c:v>
                </c:pt>
                <c:pt idx="1390">
                  <c:v>44.6</c:v>
                </c:pt>
                <c:pt idx="1391">
                  <c:v>44.59</c:v>
                </c:pt>
                <c:pt idx="1392">
                  <c:v>44.59</c:v>
                </c:pt>
                <c:pt idx="1393">
                  <c:v>44.58</c:v>
                </c:pt>
                <c:pt idx="1394">
                  <c:v>44.58</c:v>
                </c:pt>
                <c:pt idx="1395">
                  <c:v>44.58</c:v>
                </c:pt>
                <c:pt idx="1396">
                  <c:v>44.58</c:v>
                </c:pt>
                <c:pt idx="1397">
                  <c:v>44.58</c:v>
                </c:pt>
                <c:pt idx="1398">
                  <c:v>44.58</c:v>
                </c:pt>
                <c:pt idx="1399">
                  <c:v>44.58</c:v>
                </c:pt>
                <c:pt idx="1400">
                  <c:v>44.58</c:v>
                </c:pt>
                <c:pt idx="1401">
                  <c:v>44.58</c:v>
                </c:pt>
                <c:pt idx="1402">
                  <c:v>44.58</c:v>
                </c:pt>
                <c:pt idx="1403">
                  <c:v>44.58</c:v>
                </c:pt>
                <c:pt idx="1404">
                  <c:v>44.58</c:v>
                </c:pt>
                <c:pt idx="1405">
                  <c:v>44.58</c:v>
                </c:pt>
                <c:pt idx="1406">
                  <c:v>44.58</c:v>
                </c:pt>
                <c:pt idx="1407">
                  <c:v>44.58</c:v>
                </c:pt>
                <c:pt idx="1408">
                  <c:v>44.56</c:v>
                </c:pt>
                <c:pt idx="1409">
                  <c:v>44.55</c:v>
                </c:pt>
                <c:pt idx="1410">
                  <c:v>44.53</c:v>
                </c:pt>
                <c:pt idx="1411">
                  <c:v>44.5</c:v>
                </c:pt>
                <c:pt idx="1412">
                  <c:v>44.49</c:v>
                </c:pt>
                <c:pt idx="1413">
                  <c:v>44.48</c:v>
                </c:pt>
                <c:pt idx="1414">
                  <c:v>44.47</c:v>
                </c:pt>
                <c:pt idx="1415">
                  <c:v>44.46</c:v>
                </c:pt>
                <c:pt idx="1416">
                  <c:v>44.46</c:v>
                </c:pt>
                <c:pt idx="1417">
                  <c:v>44.45</c:v>
                </c:pt>
                <c:pt idx="1418">
                  <c:v>44.44</c:v>
                </c:pt>
                <c:pt idx="1419">
                  <c:v>44.43</c:v>
                </c:pt>
                <c:pt idx="1420">
                  <c:v>44.41</c:v>
                </c:pt>
                <c:pt idx="1421">
                  <c:v>44.4</c:v>
                </c:pt>
                <c:pt idx="1422">
                  <c:v>44.38</c:v>
                </c:pt>
                <c:pt idx="1423">
                  <c:v>44.37</c:v>
                </c:pt>
                <c:pt idx="1424">
                  <c:v>44.36</c:v>
                </c:pt>
                <c:pt idx="1425">
                  <c:v>44.35</c:v>
                </c:pt>
                <c:pt idx="1426">
                  <c:v>44.35</c:v>
                </c:pt>
                <c:pt idx="1427">
                  <c:v>44.35</c:v>
                </c:pt>
                <c:pt idx="1428">
                  <c:v>44.34</c:v>
                </c:pt>
                <c:pt idx="1429">
                  <c:v>44.34</c:v>
                </c:pt>
                <c:pt idx="1430">
                  <c:v>44.33</c:v>
                </c:pt>
                <c:pt idx="1431">
                  <c:v>44.33</c:v>
                </c:pt>
                <c:pt idx="1432">
                  <c:v>44.32</c:v>
                </c:pt>
                <c:pt idx="1433">
                  <c:v>44.32</c:v>
                </c:pt>
                <c:pt idx="1434">
                  <c:v>44.32</c:v>
                </c:pt>
                <c:pt idx="1435">
                  <c:v>44.32</c:v>
                </c:pt>
                <c:pt idx="1436">
                  <c:v>44.33</c:v>
                </c:pt>
                <c:pt idx="1437">
                  <c:v>44.33</c:v>
                </c:pt>
                <c:pt idx="1438">
                  <c:v>44.34</c:v>
                </c:pt>
                <c:pt idx="1439">
                  <c:v>44.34</c:v>
                </c:pt>
                <c:pt idx="1440">
                  <c:v>44.34</c:v>
                </c:pt>
                <c:pt idx="1441">
                  <c:v>44.34</c:v>
                </c:pt>
                <c:pt idx="1442">
                  <c:v>44.35</c:v>
                </c:pt>
                <c:pt idx="1443">
                  <c:v>44.35</c:v>
                </c:pt>
                <c:pt idx="1444">
                  <c:v>44.35</c:v>
                </c:pt>
                <c:pt idx="1445">
                  <c:v>44.35</c:v>
                </c:pt>
                <c:pt idx="1446">
                  <c:v>44.35</c:v>
                </c:pt>
                <c:pt idx="1447">
                  <c:v>44.35</c:v>
                </c:pt>
                <c:pt idx="1448">
                  <c:v>44.35</c:v>
                </c:pt>
                <c:pt idx="1449">
                  <c:v>44.36</c:v>
                </c:pt>
                <c:pt idx="1450">
                  <c:v>44.36</c:v>
                </c:pt>
                <c:pt idx="1451">
                  <c:v>44.37</c:v>
                </c:pt>
                <c:pt idx="1452">
                  <c:v>44.39</c:v>
                </c:pt>
                <c:pt idx="1453">
                  <c:v>44.41</c:v>
                </c:pt>
                <c:pt idx="1454">
                  <c:v>44.45</c:v>
                </c:pt>
                <c:pt idx="1455">
                  <c:v>44.48</c:v>
                </c:pt>
                <c:pt idx="1456">
                  <c:v>44.52</c:v>
                </c:pt>
                <c:pt idx="1457">
                  <c:v>44.55</c:v>
                </c:pt>
                <c:pt idx="1458">
                  <c:v>44.59</c:v>
                </c:pt>
                <c:pt idx="1459">
                  <c:v>44.62</c:v>
                </c:pt>
                <c:pt idx="1460">
                  <c:v>44.65</c:v>
                </c:pt>
                <c:pt idx="1461">
                  <c:v>44.72</c:v>
                </c:pt>
                <c:pt idx="1462">
                  <c:v>44.79</c:v>
                </c:pt>
                <c:pt idx="1463">
                  <c:v>44.86</c:v>
                </c:pt>
                <c:pt idx="1464">
                  <c:v>44.93</c:v>
                </c:pt>
                <c:pt idx="1465">
                  <c:v>44.99</c:v>
                </c:pt>
                <c:pt idx="1466">
                  <c:v>45.04</c:v>
                </c:pt>
                <c:pt idx="1467">
                  <c:v>45.08</c:v>
                </c:pt>
                <c:pt idx="1468">
                  <c:v>45.14</c:v>
                </c:pt>
                <c:pt idx="1469">
                  <c:v>45.19</c:v>
                </c:pt>
                <c:pt idx="1470">
                  <c:v>45.25</c:v>
                </c:pt>
                <c:pt idx="1471">
                  <c:v>45.3</c:v>
                </c:pt>
                <c:pt idx="1472">
                  <c:v>45.37</c:v>
                </c:pt>
                <c:pt idx="1473">
                  <c:v>45.42</c:v>
                </c:pt>
                <c:pt idx="1474">
                  <c:v>45.47</c:v>
                </c:pt>
                <c:pt idx="1475">
                  <c:v>45.49</c:v>
                </c:pt>
                <c:pt idx="1476">
                  <c:v>45.54</c:v>
                </c:pt>
                <c:pt idx="1477">
                  <c:v>45.57</c:v>
                </c:pt>
                <c:pt idx="1478">
                  <c:v>45.61</c:v>
                </c:pt>
                <c:pt idx="1479">
                  <c:v>45.67</c:v>
                </c:pt>
                <c:pt idx="1480">
                  <c:v>45.72</c:v>
                </c:pt>
                <c:pt idx="1481">
                  <c:v>45.77</c:v>
                </c:pt>
                <c:pt idx="1482">
                  <c:v>45.82</c:v>
                </c:pt>
                <c:pt idx="1483">
                  <c:v>45.87</c:v>
                </c:pt>
                <c:pt idx="1484">
                  <c:v>45.88</c:v>
                </c:pt>
                <c:pt idx="1485">
                  <c:v>45.91</c:v>
                </c:pt>
                <c:pt idx="1486">
                  <c:v>45.93</c:v>
                </c:pt>
                <c:pt idx="1487">
                  <c:v>45.96</c:v>
                </c:pt>
                <c:pt idx="1488">
                  <c:v>45.99</c:v>
                </c:pt>
                <c:pt idx="1489">
                  <c:v>46.03</c:v>
                </c:pt>
                <c:pt idx="1490">
                  <c:v>46.07</c:v>
                </c:pt>
                <c:pt idx="1491">
                  <c:v>46.11</c:v>
                </c:pt>
                <c:pt idx="1492">
                  <c:v>46.14</c:v>
                </c:pt>
                <c:pt idx="1493">
                  <c:v>46.18</c:v>
                </c:pt>
                <c:pt idx="1494">
                  <c:v>46.21</c:v>
                </c:pt>
                <c:pt idx="1495">
                  <c:v>46.22</c:v>
                </c:pt>
                <c:pt idx="1496">
                  <c:v>46.24</c:v>
                </c:pt>
                <c:pt idx="1497">
                  <c:v>46.26</c:v>
                </c:pt>
                <c:pt idx="1498">
                  <c:v>46.26</c:v>
                </c:pt>
                <c:pt idx="1499">
                  <c:v>46.27</c:v>
                </c:pt>
                <c:pt idx="1500">
                  <c:v>46.27</c:v>
                </c:pt>
                <c:pt idx="1501">
                  <c:v>46.28</c:v>
                </c:pt>
                <c:pt idx="1502">
                  <c:v>46.29</c:v>
                </c:pt>
                <c:pt idx="1503">
                  <c:v>46.3</c:v>
                </c:pt>
                <c:pt idx="1504">
                  <c:v>46.31</c:v>
                </c:pt>
                <c:pt idx="1505">
                  <c:v>46.32</c:v>
                </c:pt>
                <c:pt idx="1506">
                  <c:v>46.33</c:v>
                </c:pt>
                <c:pt idx="1507">
                  <c:v>46.33</c:v>
                </c:pt>
                <c:pt idx="1508">
                  <c:v>46.34</c:v>
                </c:pt>
                <c:pt idx="1509">
                  <c:v>46.34</c:v>
                </c:pt>
                <c:pt idx="1510">
                  <c:v>46.34</c:v>
                </c:pt>
                <c:pt idx="1511">
                  <c:v>46.34</c:v>
                </c:pt>
                <c:pt idx="1512">
                  <c:v>46.34</c:v>
                </c:pt>
                <c:pt idx="1513">
                  <c:v>46.33</c:v>
                </c:pt>
                <c:pt idx="1514">
                  <c:v>46.33</c:v>
                </c:pt>
                <c:pt idx="1515">
                  <c:v>46.32</c:v>
                </c:pt>
                <c:pt idx="1516">
                  <c:v>46.31</c:v>
                </c:pt>
                <c:pt idx="1517">
                  <c:v>46.3</c:v>
                </c:pt>
                <c:pt idx="1518">
                  <c:v>46.3</c:v>
                </c:pt>
                <c:pt idx="1519">
                  <c:v>46.29</c:v>
                </c:pt>
                <c:pt idx="1520">
                  <c:v>46.28</c:v>
                </c:pt>
                <c:pt idx="1521">
                  <c:v>46.28</c:v>
                </c:pt>
                <c:pt idx="1522">
                  <c:v>46.27</c:v>
                </c:pt>
                <c:pt idx="1523">
                  <c:v>46.27</c:v>
                </c:pt>
                <c:pt idx="1524">
                  <c:v>46.27</c:v>
                </c:pt>
                <c:pt idx="1525">
                  <c:v>46.26</c:v>
                </c:pt>
                <c:pt idx="1526">
                  <c:v>46.26</c:v>
                </c:pt>
                <c:pt idx="1527">
                  <c:v>46.26</c:v>
                </c:pt>
                <c:pt idx="1528">
                  <c:v>46.25</c:v>
                </c:pt>
                <c:pt idx="1529">
                  <c:v>46.23</c:v>
                </c:pt>
                <c:pt idx="1530">
                  <c:v>46.22</c:v>
                </c:pt>
                <c:pt idx="1531">
                  <c:v>46.2</c:v>
                </c:pt>
                <c:pt idx="1532">
                  <c:v>46.18</c:v>
                </c:pt>
                <c:pt idx="1533">
                  <c:v>46.15</c:v>
                </c:pt>
                <c:pt idx="1534">
                  <c:v>46.14</c:v>
                </c:pt>
                <c:pt idx="1535">
                  <c:v>46.11</c:v>
                </c:pt>
                <c:pt idx="1536">
                  <c:v>46.1</c:v>
                </c:pt>
                <c:pt idx="1537">
                  <c:v>46.07</c:v>
                </c:pt>
                <c:pt idx="1538">
                  <c:v>46.05</c:v>
                </c:pt>
                <c:pt idx="1539">
                  <c:v>46.04</c:v>
                </c:pt>
                <c:pt idx="1540">
                  <c:v>46.03</c:v>
                </c:pt>
                <c:pt idx="1541">
                  <c:v>46.01</c:v>
                </c:pt>
                <c:pt idx="1542">
                  <c:v>46</c:v>
                </c:pt>
                <c:pt idx="1543">
                  <c:v>45.99</c:v>
                </c:pt>
                <c:pt idx="1544">
                  <c:v>45.97</c:v>
                </c:pt>
                <c:pt idx="1545">
                  <c:v>45.95</c:v>
                </c:pt>
                <c:pt idx="1546">
                  <c:v>45.93</c:v>
                </c:pt>
                <c:pt idx="1547">
                  <c:v>45.92</c:v>
                </c:pt>
                <c:pt idx="1548">
                  <c:v>45.91</c:v>
                </c:pt>
                <c:pt idx="1549">
                  <c:v>45.9</c:v>
                </c:pt>
                <c:pt idx="1550">
                  <c:v>45.9</c:v>
                </c:pt>
                <c:pt idx="1551">
                  <c:v>45.9</c:v>
                </c:pt>
                <c:pt idx="1552">
                  <c:v>45.9</c:v>
                </c:pt>
                <c:pt idx="1553">
                  <c:v>45.9</c:v>
                </c:pt>
                <c:pt idx="1554">
                  <c:v>45.9</c:v>
                </c:pt>
                <c:pt idx="1555">
                  <c:v>45.89</c:v>
                </c:pt>
                <c:pt idx="1556">
                  <c:v>45.89</c:v>
                </c:pt>
                <c:pt idx="1557">
                  <c:v>45.88</c:v>
                </c:pt>
                <c:pt idx="1558">
                  <c:v>45.87</c:v>
                </c:pt>
                <c:pt idx="1559">
                  <c:v>45.85</c:v>
                </c:pt>
                <c:pt idx="1560">
                  <c:v>45.83</c:v>
                </c:pt>
                <c:pt idx="1561">
                  <c:v>45.8</c:v>
                </c:pt>
                <c:pt idx="1562">
                  <c:v>45.78</c:v>
                </c:pt>
                <c:pt idx="1563">
                  <c:v>45.75</c:v>
                </c:pt>
                <c:pt idx="1564">
                  <c:v>45.73</c:v>
                </c:pt>
                <c:pt idx="1565">
                  <c:v>45.7</c:v>
                </c:pt>
                <c:pt idx="1566">
                  <c:v>45.69</c:v>
                </c:pt>
                <c:pt idx="1567">
                  <c:v>45.67</c:v>
                </c:pt>
                <c:pt idx="1568">
                  <c:v>45.67</c:v>
                </c:pt>
                <c:pt idx="1569">
                  <c:v>45.66</c:v>
                </c:pt>
                <c:pt idx="1570">
                  <c:v>45.66</c:v>
                </c:pt>
                <c:pt idx="1571">
                  <c:v>45.65</c:v>
                </c:pt>
                <c:pt idx="1572">
                  <c:v>45.63</c:v>
                </c:pt>
                <c:pt idx="1573">
                  <c:v>45.62</c:v>
                </c:pt>
                <c:pt idx="1574">
                  <c:v>45.6</c:v>
                </c:pt>
                <c:pt idx="1575">
                  <c:v>45.58</c:v>
                </c:pt>
                <c:pt idx="1576">
                  <c:v>45.56</c:v>
                </c:pt>
                <c:pt idx="1577">
                  <c:v>45.55</c:v>
                </c:pt>
                <c:pt idx="1578">
                  <c:v>45.54</c:v>
                </c:pt>
                <c:pt idx="1579">
                  <c:v>45.54</c:v>
                </c:pt>
                <c:pt idx="1580">
                  <c:v>45.53</c:v>
                </c:pt>
                <c:pt idx="1581">
                  <c:v>45.53</c:v>
                </c:pt>
                <c:pt idx="1582">
                  <c:v>45.53</c:v>
                </c:pt>
                <c:pt idx="1583">
                  <c:v>45.53</c:v>
                </c:pt>
                <c:pt idx="1584">
                  <c:v>45.53</c:v>
                </c:pt>
                <c:pt idx="1585">
                  <c:v>45.53</c:v>
                </c:pt>
                <c:pt idx="1586">
                  <c:v>45.52</c:v>
                </c:pt>
                <c:pt idx="1587">
                  <c:v>45.51</c:v>
                </c:pt>
                <c:pt idx="1588">
                  <c:v>45.49</c:v>
                </c:pt>
                <c:pt idx="1589">
                  <c:v>45.47</c:v>
                </c:pt>
                <c:pt idx="1590">
                  <c:v>45.45</c:v>
                </c:pt>
                <c:pt idx="1591">
                  <c:v>45.44</c:v>
                </c:pt>
                <c:pt idx="1592">
                  <c:v>45.42</c:v>
                </c:pt>
                <c:pt idx="1593">
                  <c:v>45.4</c:v>
                </c:pt>
                <c:pt idx="1594">
                  <c:v>45.38</c:v>
                </c:pt>
                <c:pt idx="1595">
                  <c:v>45.37</c:v>
                </c:pt>
                <c:pt idx="1596">
                  <c:v>45.35</c:v>
                </c:pt>
                <c:pt idx="1597">
                  <c:v>45.34</c:v>
                </c:pt>
                <c:pt idx="1598">
                  <c:v>45.32</c:v>
                </c:pt>
                <c:pt idx="1599">
                  <c:v>45.31</c:v>
                </c:pt>
                <c:pt idx="1600">
                  <c:v>45.3</c:v>
                </c:pt>
                <c:pt idx="1601">
                  <c:v>45.3</c:v>
                </c:pt>
                <c:pt idx="1602">
                  <c:v>45.29</c:v>
                </c:pt>
                <c:pt idx="1603">
                  <c:v>45.29</c:v>
                </c:pt>
                <c:pt idx="1604">
                  <c:v>45.28</c:v>
                </c:pt>
                <c:pt idx="1605">
                  <c:v>45.27</c:v>
                </c:pt>
                <c:pt idx="1606">
                  <c:v>45.24</c:v>
                </c:pt>
                <c:pt idx="1607">
                  <c:v>45.22</c:v>
                </c:pt>
                <c:pt idx="1608">
                  <c:v>45.2</c:v>
                </c:pt>
                <c:pt idx="1609">
                  <c:v>45.18</c:v>
                </c:pt>
                <c:pt idx="1610">
                  <c:v>45.15</c:v>
                </c:pt>
                <c:pt idx="1611">
                  <c:v>45.14</c:v>
                </c:pt>
                <c:pt idx="1612">
                  <c:v>45.12</c:v>
                </c:pt>
                <c:pt idx="1613">
                  <c:v>45.1</c:v>
                </c:pt>
                <c:pt idx="1614">
                  <c:v>45.08</c:v>
                </c:pt>
                <c:pt idx="1615">
                  <c:v>45.07</c:v>
                </c:pt>
                <c:pt idx="1616">
                  <c:v>45.06</c:v>
                </c:pt>
                <c:pt idx="1617">
                  <c:v>45.06</c:v>
                </c:pt>
                <c:pt idx="1618">
                  <c:v>45.05</c:v>
                </c:pt>
                <c:pt idx="1619">
                  <c:v>45.05</c:v>
                </c:pt>
                <c:pt idx="1620">
                  <c:v>45.05</c:v>
                </c:pt>
                <c:pt idx="1621">
                  <c:v>45.05</c:v>
                </c:pt>
                <c:pt idx="1622">
                  <c:v>45.05</c:v>
                </c:pt>
                <c:pt idx="1623">
                  <c:v>45.05</c:v>
                </c:pt>
                <c:pt idx="1624">
                  <c:v>45.05</c:v>
                </c:pt>
                <c:pt idx="1625">
                  <c:v>45.05</c:v>
                </c:pt>
                <c:pt idx="1626">
                  <c:v>45.04</c:v>
                </c:pt>
                <c:pt idx="1627">
                  <c:v>45.03</c:v>
                </c:pt>
                <c:pt idx="1628">
                  <c:v>45.01</c:v>
                </c:pt>
                <c:pt idx="1629">
                  <c:v>44.99</c:v>
                </c:pt>
                <c:pt idx="1630">
                  <c:v>44.97</c:v>
                </c:pt>
                <c:pt idx="1631">
                  <c:v>44.96</c:v>
                </c:pt>
                <c:pt idx="1632">
                  <c:v>44.94</c:v>
                </c:pt>
                <c:pt idx="1633">
                  <c:v>44.93</c:v>
                </c:pt>
                <c:pt idx="1634">
                  <c:v>44.93</c:v>
                </c:pt>
                <c:pt idx="1635">
                  <c:v>44.92</c:v>
                </c:pt>
                <c:pt idx="1636">
                  <c:v>44.91</c:v>
                </c:pt>
                <c:pt idx="1637">
                  <c:v>44.89</c:v>
                </c:pt>
                <c:pt idx="1638">
                  <c:v>44.87</c:v>
                </c:pt>
                <c:pt idx="1639">
                  <c:v>44.84</c:v>
                </c:pt>
                <c:pt idx="1640">
                  <c:v>44.82</c:v>
                </c:pt>
                <c:pt idx="1641">
                  <c:v>44.79</c:v>
                </c:pt>
                <c:pt idx="1642">
                  <c:v>44.77</c:v>
                </c:pt>
                <c:pt idx="1643">
                  <c:v>44.74</c:v>
                </c:pt>
                <c:pt idx="1644">
                  <c:v>44.73</c:v>
                </c:pt>
                <c:pt idx="1645">
                  <c:v>44.71</c:v>
                </c:pt>
                <c:pt idx="1646">
                  <c:v>44.7</c:v>
                </c:pt>
                <c:pt idx="1647">
                  <c:v>44.7</c:v>
                </c:pt>
                <c:pt idx="1648">
                  <c:v>44.7</c:v>
                </c:pt>
                <c:pt idx="1649">
                  <c:v>44.7</c:v>
                </c:pt>
                <c:pt idx="1650">
                  <c:v>44.69</c:v>
                </c:pt>
                <c:pt idx="1651">
                  <c:v>44.69</c:v>
                </c:pt>
                <c:pt idx="1652">
                  <c:v>44.68</c:v>
                </c:pt>
                <c:pt idx="1653">
                  <c:v>44.66</c:v>
                </c:pt>
                <c:pt idx="1654">
                  <c:v>44.64</c:v>
                </c:pt>
                <c:pt idx="1655">
                  <c:v>44.62</c:v>
                </c:pt>
                <c:pt idx="1656">
                  <c:v>44.6</c:v>
                </c:pt>
                <c:pt idx="1657">
                  <c:v>44.59</c:v>
                </c:pt>
                <c:pt idx="1658">
                  <c:v>44.58</c:v>
                </c:pt>
                <c:pt idx="1659">
                  <c:v>44.58</c:v>
                </c:pt>
                <c:pt idx="1660">
                  <c:v>44.58</c:v>
                </c:pt>
                <c:pt idx="1661">
                  <c:v>44.58</c:v>
                </c:pt>
                <c:pt idx="1662">
                  <c:v>44.58</c:v>
                </c:pt>
                <c:pt idx="1663">
                  <c:v>44.58</c:v>
                </c:pt>
                <c:pt idx="1664">
                  <c:v>44.58</c:v>
                </c:pt>
                <c:pt idx="1665">
                  <c:v>44.58</c:v>
                </c:pt>
                <c:pt idx="1666">
                  <c:v>44.58</c:v>
                </c:pt>
                <c:pt idx="1667">
                  <c:v>44.58</c:v>
                </c:pt>
                <c:pt idx="1668">
                  <c:v>44.58</c:v>
                </c:pt>
                <c:pt idx="1669">
                  <c:v>44.58</c:v>
                </c:pt>
                <c:pt idx="1670">
                  <c:v>44.58</c:v>
                </c:pt>
                <c:pt idx="1671">
                  <c:v>44.58</c:v>
                </c:pt>
                <c:pt idx="1672">
                  <c:v>44.58</c:v>
                </c:pt>
                <c:pt idx="1673">
                  <c:v>44.58</c:v>
                </c:pt>
                <c:pt idx="1674">
                  <c:v>44.58</c:v>
                </c:pt>
                <c:pt idx="1675">
                  <c:v>44.58</c:v>
                </c:pt>
                <c:pt idx="1676">
                  <c:v>44.57</c:v>
                </c:pt>
                <c:pt idx="1677">
                  <c:v>44.56</c:v>
                </c:pt>
                <c:pt idx="1678">
                  <c:v>44.55</c:v>
                </c:pt>
                <c:pt idx="1679">
                  <c:v>44.53</c:v>
                </c:pt>
                <c:pt idx="1680">
                  <c:v>44.52</c:v>
                </c:pt>
                <c:pt idx="1681">
                  <c:v>44.5</c:v>
                </c:pt>
                <c:pt idx="1682">
                  <c:v>44.48</c:v>
                </c:pt>
                <c:pt idx="1683">
                  <c:v>44.47</c:v>
                </c:pt>
                <c:pt idx="1684">
                  <c:v>44.46</c:v>
                </c:pt>
                <c:pt idx="1685">
                  <c:v>44.45</c:v>
                </c:pt>
                <c:pt idx="1686">
                  <c:v>44.44</c:v>
                </c:pt>
                <c:pt idx="1687">
                  <c:v>44.42</c:v>
                </c:pt>
                <c:pt idx="1688">
                  <c:v>44.41</c:v>
                </c:pt>
                <c:pt idx="1689">
                  <c:v>44.39</c:v>
                </c:pt>
                <c:pt idx="1690">
                  <c:v>44.38</c:v>
                </c:pt>
                <c:pt idx="1691">
                  <c:v>44.37</c:v>
                </c:pt>
                <c:pt idx="1692">
                  <c:v>44.36</c:v>
                </c:pt>
                <c:pt idx="1693">
                  <c:v>44.35</c:v>
                </c:pt>
                <c:pt idx="1694">
                  <c:v>44.35</c:v>
                </c:pt>
                <c:pt idx="1695">
                  <c:v>44.35</c:v>
                </c:pt>
                <c:pt idx="1696">
                  <c:v>44.35</c:v>
                </c:pt>
                <c:pt idx="1697">
                  <c:v>44.34</c:v>
                </c:pt>
                <c:pt idx="1698">
                  <c:v>44.34</c:v>
                </c:pt>
                <c:pt idx="1699">
                  <c:v>44.34</c:v>
                </c:pt>
                <c:pt idx="1700">
                  <c:v>44.33</c:v>
                </c:pt>
                <c:pt idx="1701">
                  <c:v>44.32</c:v>
                </c:pt>
                <c:pt idx="1702">
                  <c:v>44.31</c:v>
                </c:pt>
                <c:pt idx="1703">
                  <c:v>44.29</c:v>
                </c:pt>
                <c:pt idx="1704">
                  <c:v>44.28</c:v>
                </c:pt>
                <c:pt idx="1705">
                  <c:v>44.27</c:v>
                </c:pt>
                <c:pt idx="1706">
                  <c:v>44.25</c:v>
                </c:pt>
                <c:pt idx="1707">
                  <c:v>44.25</c:v>
                </c:pt>
                <c:pt idx="1708">
                  <c:v>44.25</c:v>
                </c:pt>
                <c:pt idx="1709">
                  <c:v>44.25</c:v>
                </c:pt>
                <c:pt idx="1710">
                  <c:v>44.26</c:v>
                </c:pt>
                <c:pt idx="1711">
                  <c:v>44.27</c:v>
                </c:pt>
                <c:pt idx="1712">
                  <c:v>44.3</c:v>
                </c:pt>
                <c:pt idx="1713">
                  <c:v>44.32</c:v>
                </c:pt>
                <c:pt idx="1714">
                  <c:v>44.34</c:v>
                </c:pt>
                <c:pt idx="1715">
                  <c:v>44.35</c:v>
                </c:pt>
                <c:pt idx="1716">
                  <c:v>44.39</c:v>
                </c:pt>
                <c:pt idx="1717">
                  <c:v>44.42</c:v>
                </c:pt>
                <c:pt idx="1718">
                  <c:v>44.47</c:v>
                </c:pt>
                <c:pt idx="1719">
                  <c:v>44.51</c:v>
                </c:pt>
                <c:pt idx="1720">
                  <c:v>44.55</c:v>
                </c:pt>
                <c:pt idx="1721">
                  <c:v>44.57</c:v>
                </c:pt>
                <c:pt idx="1722">
                  <c:v>44.58</c:v>
                </c:pt>
                <c:pt idx="1723">
                  <c:v>44.59</c:v>
                </c:pt>
                <c:pt idx="1724">
                  <c:v>44.61</c:v>
                </c:pt>
                <c:pt idx="1725">
                  <c:v>44.63</c:v>
                </c:pt>
                <c:pt idx="1726">
                  <c:v>44.65</c:v>
                </c:pt>
                <c:pt idx="1727">
                  <c:v>44.7</c:v>
                </c:pt>
                <c:pt idx="1728">
                  <c:v>44.74</c:v>
                </c:pt>
                <c:pt idx="1729">
                  <c:v>44.79</c:v>
                </c:pt>
                <c:pt idx="1730">
                  <c:v>44.83</c:v>
                </c:pt>
                <c:pt idx="1731">
                  <c:v>44.91</c:v>
                </c:pt>
                <c:pt idx="1732">
                  <c:v>44.96</c:v>
                </c:pt>
                <c:pt idx="1733">
                  <c:v>45.02</c:v>
                </c:pt>
                <c:pt idx="1734">
                  <c:v>45.08</c:v>
                </c:pt>
                <c:pt idx="1735">
                  <c:v>45.15</c:v>
                </c:pt>
                <c:pt idx="1736">
                  <c:v>45.21</c:v>
                </c:pt>
                <c:pt idx="1737">
                  <c:v>45.29</c:v>
                </c:pt>
                <c:pt idx="1738">
                  <c:v>45.36</c:v>
                </c:pt>
                <c:pt idx="1739">
                  <c:v>45.42</c:v>
                </c:pt>
                <c:pt idx="1740">
                  <c:v>45.46</c:v>
                </c:pt>
                <c:pt idx="1741">
                  <c:v>45.51</c:v>
                </c:pt>
                <c:pt idx="1742">
                  <c:v>45.55</c:v>
                </c:pt>
                <c:pt idx="1743">
                  <c:v>45.6</c:v>
                </c:pt>
                <c:pt idx="1744">
                  <c:v>45.64</c:v>
                </c:pt>
                <c:pt idx="1745">
                  <c:v>45.71</c:v>
                </c:pt>
                <c:pt idx="1746">
                  <c:v>45.76</c:v>
                </c:pt>
                <c:pt idx="1747">
                  <c:v>45.82</c:v>
                </c:pt>
                <c:pt idx="1748">
                  <c:v>45.86</c:v>
                </c:pt>
                <c:pt idx="1749">
                  <c:v>45.91</c:v>
                </c:pt>
                <c:pt idx="1750">
                  <c:v>45.92</c:v>
                </c:pt>
                <c:pt idx="1751">
                  <c:v>45.94</c:v>
                </c:pt>
                <c:pt idx="1752">
                  <c:v>45.97</c:v>
                </c:pt>
                <c:pt idx="1753">
                  <c:v>46.01</c:v>
                </c:pt>
                <c:pt idx="1754">
                  <c:v>46.05</c:v>
                </c:pt>
                <c:pt idx="1755">
                  <c:v>46.11</c:v>
                </c:pt>
                <c:pt idx="1756">
                  <c:v>46.15</c:v>
                </c:pt>
                <c:pt idx="1757">
                  <c:v>46.2</c:v>
                </c:pt>
                <c:pt idx="1758">
                  <c:v>46.23</c:v>
                </c:pt>
                <c:pt idx="1759">
                  <c:v>46.26</c:v>
                </c:pt>
                <c:pt idx="1760">
                  <c:v>46.26</c:v>
                </c:pt>
                <c:pt idx="1761">
                  <c:v>46.28</c:v>
                </c:pt>
                <c:pt idx="1762">
                  <c:v>46.3</c:v>
                </c:pt>
                <c:pt idx="1763">
                  <c:v>46.32</c:v>
                </c:pt>
                <c:pt idx="1764">
                  <c:v>46.34</c:v>
                </c:pt>
                <c:pt idx="1765">
                  <c:v>46.37</c:v>
                </c:pt>
                <c:pt idx="1766">
                  <c:v>46.38</c:v>
                </c:pt>
                <c:pt idx="1767">
                  <c:v>46.38</c:v>
                </c:pt>
                <c:pt idx="1768">
                  <c:v>46.38</c:v>
                </c:pt>
                <c:pt idx="1769">
                  <c:v>46.38</c:v>
                </c:pt>
                <c:pt idx="1770">
                  <c:v>46.38</c:v>
                </c:pt>
                <c:pt idx="1771">
                  <c:v>46.38</c:v>
                </c:pt>
                <c:pt idx="1772">
                  <c:v>46.38</c:v>
                </c:pt>
                <c:pt idx="1773">
                  <c:v>46.38</c:v>
                </c:pt>
                <c:pt idx="1774">
                  <c:v>46.38</c:v>
                </c:pt>
                <c:pt idx="1775">
                  <c:v>46.38</c:v>
                </c:pt>
                <c:pt idx="1776">
                  <c:v>46.38</c:v>
                </c:pt>
                <c:pt idx="1777">
                  <c:v>46.38</c:v>
                </c:pt>
                <c:pt idx="1778">
                  <c:v>46.38</c:v>
                </c:pt>
                <c:pt idx="1779">
                  <c:v>46.38</c:v>
                </c:pt>
                <c:pt idx="1780">
                  <c:v>46.38</c:v>
                </c:pt>
                <c:pt idx="1781">
                  <c:v>46.38</c:v>
                </c:pt>
                <c:pt idx="1782">
                  <c:v>46.38</c:v>
                </c:pt>
                <c:pt idx="1783">
                  <c:v>46.38</c:v>
                </c:pt>
                <c:pt idx="1784">
                  <c:v>46.38</c:v>
                </c:pt>
                <c:pt idx="1785">
                  <c:v>46.38</c:v>
                </c:pt>
                <c:pt idx="1786">
                  <c:v>46.38</c:v>
                </c:pt>
                <c:pt idx="1787">
                  <c:v>46.38</c:v>
                </c:pt>
                <c:pt idx="1788">
                  <c:v>46.38</c:v>
                </c:pt>
                <c:pt idx="1789">
                  <c:v>46.38</c:v>
                </c:pt>
                <c:pt idx="1790">
                  <c:v>46.38</c:v>
                </c:pt>
                <c:pt idx="1791">
                  <c:v>46.37</c:v>
                </c:pt>
                <c:pt idx="1792">
                  <c:v>46.36</c:v>
                </c:pt>
                <c:pt idx="1793">
                  <c:v>46.35</c:v>
                </c:pt>
                <c:pt idx="1794">
                  <c:v>46.33</c:v>
                </c:pt>
                <c:pt idx="1795">
                  <c:v>46.32</c:v>
                </c:pt>
                <c:pt idx="1796">
                  <c:v>46.31</c:v>
                </c:pt>
                <c:pt idx="1797">
                  <c:v>46.3</c:v>
                </c:pt>
                <c:pt idx="1798">
                  <c:v>46.29</c:v>
                </c:pt>
                <c:pt idx="1799">
                  <c:v>46.28</c:v>
                </c:pt>
                <c:pt idx="1800">
                  <c:v>46.26</c:v>
                </c:pt>
                <c:pt idx="1801">
                  <c:v>46.26</c:v>
                </c:pt>
                <c:pt idx="1802">
                  <c:v>46.25</c:v>
                </c:pt>
                <c:pt idx="1803">
                  <c:v>46.25</c:v>
                </c:pt>
                <c:pt idx="1804">
                  <c:v>46.24</c:v>
                </c:pt>
                <c:pt idx="1805">
                  <c:v>46.23</c:v>
                </c:pt>
                <c:pt idx="1806">
                  <c:v>46.21</c:v>
                </c:pt>
                <c:pt idx="1807">
                  <c:v>46.2</c:v>
                </c:pt>
                <c:pt idx="1808">
                  <c:v>46.17</c:v>
                </c:pt>
                <c:pt idx="1809">
                  <c:v>46.16</c:v>
                </c:pt>
                <c:pt idx="1810">
                  <c:v>46.12</c:v>
                </c:pt>
                <c:pt idx="1811">
                  <c:v>46.1</c:v>
                </c:pt>
                <c:pt idx="1812">
                  <c:v>46.07</c:v>
                </c:pt>
                <c:pt idx="1813">
                  <c:v>46.05</c:v>
                </c:pt>
                <c:pt idx="1814">
                  <c:v>46.03</c:v>
                </c:pt>
                <c:pt idx="1815">
                  <c:v>46.02</c:v>
                </c:pt>
                <c:pt idx="1816">
                  <c:v>46.01</c:v>
                </c:pt>
                <c:pt idx="1817">
                  <c:v>46</c:v>
                </c:pt>
                <c:pt idx="1818">
                  <c:v>45.98</c:v>
                </c:pt>
                <c:pt idx="1819">
                  <c:v>45.97</c:v>
                </c:pt>
                <c:pt idx="1820">
                  <c:v>45.95</c:v>
                </c:pt>
                <c:pt idx="1821">
                  <c:v>45.94</c:v>
                </c:pt>
                <c:pt idx="1822">
                  <c:v>45.93</c:v>
                </c:pt>
                <c:pt idx="1823">
                  <c:v>45.91</c:v>
                </c:pt>
                <c:pt idx="1824">
                  <c:v>45.9</c:v>
                </c:pt>
                <c:pt idx="1825">
                  <c:v>45.9</c:v>
                </c:pt>
                <c:pt idx="1826">
                  <c:v>45.9</c:v>
                </c:pt>
                <c:pt idx="1827">
                  <c:v>45.9</c:v>
                </c:pt>
                <c:pt idx="1828">
                  <c:v>45.9</c:v>
                </c:pt>
                <c:pt idx="1829">
                  <c:v>45.9</c:v>
                </c:pt>
                <c:pt idx="1830">
                  <c:v>45.9</c:v>
                </c:pt>
                <c:pt idx="1831">
                  <c:v>45.9</c:v>
                </c:pt>
                <c:pt idx="1832">
                  <c:v>45.89</c:v>
                </c:pt>
                <c:pt idx="1833">
                  <c:v>45.88</c:v>
                </c:pt>
                <c:pt idx="1834">
                  <c:v>45.86</c:v>
                </c:pt>
                <c:pt idx="1835">
                  <c:v>45.83</c:v>
                </c:pt>
                <c:pt idx="1836">
                  <c:v>45.8</c:v>
                </c:pt>
                <c:pt idx="1837">
                  <c:v>45.78</c:v>
                </c:pt>
                <c:pt idx="1838">
                  <c:v>45.75</c:v>
                </c:pt>
                <c:pt idx="1839">
                  <c:v>45.73</c:v>
                </c:pt>
                <c:pt idx="1840">
                  <c:v>45.7</c:v>
                </c:pt>
                <c:pt idx="1841">
                  <c:v>45.69</c:v>
                </c:pt>
                <c:pt idx="1842">
                  <c:v>45.68</c:v>
                </c:pt>
                <c:pt idx="1843">
                  <c:v>45.67</c:v>
                </c:pt>
                <c:pt idx="1844">
                  <c:v>45.66</c:v>
                </c:pt>
                <c:pt idx="1845">
                  <c:v>45.65</c:v>
                </c:pt>
                <c:pt idx="1846">
                  <c:v>45.65</c:v>
                </c:pt>
                <c:pt idx="1847">
                  <c:v>45.64</c:v>
                </c:pt>
                <c:pt idx="1848">
                  <c:v>45.62</c:v>
                </c:pt>
                <c:pt idx="1849">
                  <c:v>45.6</c:v>
                </c:pt>
                <c:pt idx="1850">
                  <c:v>45.58</c:v>
                </c:pt>
                <c:pt idx="1851">
                  <c:v>45.56</c:v>
                </c:pt>
                <c:pt idx="1852">
                  <c:v>45.54</c:v>
                </c:pt>
                <c:pt idx="1853">
                  <c:v>45.53</c:v>
                </c:pt>
                <c:pt idx="1854">
                  <c:v>45.53</c:v>
                </c:pt>
                <c:pt idx="1855">
                  <c:v>45.53</c:v>
                </c:pt>
                <c:pt idx="1856">
                  <c:v>45.53</c:v>
                </c:pt>
                <c:pt idx="1857">
                  <c:v>45.53</c:v>
                </c:pt>
                <c:pt idx="1858">
                  <c:v>45.53</c:v>
                </c:pt>
                <c:pt idx="1859">
                  <c:v>45.53</c:v>
                </c:pt>
                <c:pt idx="1860">
                  <c:v>45.53</c:v>
                </c:pt>
                <c:pt idx="1861">
                  <c:v>45.53</c:v>
                </c:pt>
                <c:pt idx="1862">
                  <c:v>45.51</c:v>
                </c:pt>
                <c:pt idx="1863">
                  <c:v>45.5</c:v>
                </c:pt>
                <c:pt idx="1864">
                  <c:v>45.48</c:v>
                </c:pt>
                <c:pt idx="1865">
                  <c:v>45.46</c:v>
                </c:pt>
                <c:pt idx="1866">
                  <c:v>45.44</c:v>
                </c:pt>
                <c:pt idx="1867">
                  <c:v>45.43</c:v>
                </c:pt>
                <c:pt idx="1868">
                  <c:v>45.42</c:v>
                </c:pt>
                <c:pt idx="1869">
                  <c:v>45.41</c:v>
                </c:pt>
                <c:pt idx="1870">
                  <c:v>45.4</c:v>
                </c:pt>
                <c:pt idx="1871">
                  <c:v>45.39</c:v>
                </c:pt>
                <c:pt idx="1872">
                  <c:v>45.37</c:v>
                </c:pt>
                <c:pt idx="1873">
                  <c:v>45.35</c:v>
                </c:pt>
                <c:pt idx="1874">
                  <c:v>45.33</c:v>
                </c:pt>
                <c:pt idx="1875">
                  <c:v>45.31</c:v>
                </c:pt>
                <c:pt idx="1876">
                  <c:v>45.3</c:v>
                </c:pt>
                <c:pt idx="1877">
                  <c:v>45.3</c:v>
                </c:pt>
                <c:pt idx="1878">
                  <c:v>45.29</c:v>
                </c:pt>
                <c:pt idx="1879">
                  <c:v>45.29</c:v>
                </c:pt>
                <c:pt idx="1880">
                  <c:v>45.28</c:v>
                </c:pt>
                <c:pt idx="1881">
                  <c:v>45.27</c:v>
                </c:pt>
                <c:pt idx="1882">
                  <c:v>45.25</c:v>
                </c:pt>
                <c:pt idx="1883">
                  <c:v>45.23</c:v>
                </c:pt>
                <c:pt idx="1884">
                  <c:v>45.2</c:v>
                </c:pt>
                <c:pt idx="1885">
                  <c:v>45.18</c:v>
                </c:pt>
                <c:pt idx="1886">
                  <c:v>45.16</c:v>
                </c:pt>
                <c:pt idx="1887">
                  <c:v>45.14</c:v>
                </c:pt>
                <c:pt idx="1888">
                  <c:v>45.13</c:v>
                </c:pt>
                <c:pt idx="1889">
                  <c:v>45.11</c:v>
                </c:pt>
                <c:pt idx="1890">
                  <c:v>45.1</c:v>
                </c:pt>
                <c:pt idx="1891">
                  <c:v>45.08</c:v>
                </c:pt>
                <c:pt idx="1892">
                  <c:v>45.07</c:v>
                </c:pt>
                <c:pt idx="1893">
                  <c:v>45.06</c:v>
                </c:pt>
                <c:pt idx="1894">
                  <c:v>45.05</c:v>
                </c:pt>
                <c:pt idx="1895">
                  <c:v>45.05</c:v>
                </c:pt>
                <c:pt idx="1896">
                  <c:v>45.05</c:v>
                </c:pt>
                <c:pt idx="1897">
                  <c:v>45.05</c:v>
                </c:pt>
                <c:pt idx="1898">
                  <c:v>45.05</c:v>
                </c:pt>
                <c:pt idx="1899">
                  <c:v>45.05</c:v>
                </c:pt>
                <c:pt idx="1900">
                  <c:v>45.05</c:v>
                </c:pt>
                <c:pt idx="1901">
                  <c:v>45.05</c:v>
                </c:pt>
                <c:pt idx="1902">
                  <c:v>45.05</c:v>
                </c:pt>
                <c:pt idx="1903">
                  <c:v>45.05</c:v>
                </c:pt>
                <c:pt idx="1904">
                  <c:v>45.04</c:v>
                </c:pt>
                <c:pt idx="1905">
                  <c:v>45.02</c:v>
                </c:pt>
                <c:pt idx="1906">
                  <c:v>45</c:v>
                </c:pt>
                <c:pt idx="1907">
                  <c:v>44.99</c:v>
                </c:pt>
                <c:pt idx="1908">
                  <c:v>44.96</c:v>
                </c:pt>
                <c:pt idx="1909">
                  <c:v>44.95</c:v>
                </c:pt>
                <c:pt idx="1910">
                  <c:v>44.94</c:v>
                </c:pt>
                <c:pt idx="1911">
                  <c:v>44.94</c:v>
                </c:pt>
                <c:pt idx="1912">
                  <c:v>44.93</c:v>
                </c:pt>
                <c:pt idx="1913">
                  <c:v>44.92</c:v>
                </c:pt>
                <c:pt idx="1914">
                  <c:v>44.91</c:v>
                </c:pt>
                <c:pt idx="1915">
                  <c:v>44.9</c:v>
                </c:pt>
                <c:pt idx="1916">
                  <c:v>44.87</c:v>
                </c:pt>
                <c:pt idx="1917">
                  <c:v>44.85</c:v>
                </c:pt>
                <c:pt idx="1918">
                  <c:v>44.83</c:v>
                </c:pt>
                <c:pt idx="1919">
                  <c:v>44.8</c:v>
                </c:pt>
                <c:pt idx="1920">
                  <c:v>44.77</c:v>
                </c:pt>
                <c:pt idx="1921">
                  <c:v>44.75</c:v>
                </c:pt>
                <c:pt idx="1922">
                  <c:v>44.74</c:v>
                </c:pt>
                <c:pt idx="1923">
                  <c:v>44.72</c:v>
                </c:pt>
                <c:pt idx="1924">
                  <c:v>44.71</c:v>
                </c:pt>
                <c:pt idx="1925">
                  <c:v>44.7</c:v>
                </c:pt>
                <c:pt idx="1926">
                  <c:v>44.7</c:v>
                </c:pt>
                <c:pt idx="1927">
                  <c:v>44.7</c:v>
                </c:pt>
                <c:pt idx="1928">
                  <c:v>44.7</c:v>
                </c:pt>
                <c:pt idx="1929">
                  <c:v>44.69</c:v>
                </c:pt>
                <c:pt idx="1930">
                  <c:v>44.69</c:v>
                </c:pt>
                <c:pt idx="1931">
                  <c:v>44.68</c:v>
                </c:pt>
                <c:pt idx="1932">
                  <c:v>44.67</c:v>
                </c:pt>
                <c:pt idx="1933">
                  <c:v>44.66</c:v>
                </c:pt>
                <c:pt idx="1934">
                  <c:v>44.65</c:v>
                </c:pt>
                <c:pt idx="1935">
                  <c:v>44.64</c:v>
                </c:pt>
                <c:pt idx="1936">
                  <c:v>44.63</c:v>
                </c:pt>
                <c:pt idx="1937">
                  <c:v>44.61</c:v>
                </c:pt>
                <c:pt idx="1938">
                  <c:v>44.6</c:v>
                </c:pt>
                <c:pt idx="1939">
                  <c:v>44.59</c:v>
                </c:pt>
                <c:pt idx="1940">
                  <c:v>44.58</c:v>
                </c:pt>
                <c:pt idx="1941">
                  <c:v>44.58</c:v>
                </c:pt>
                <c:pt idx="1942">
                  <c:v>44.58</c:v>
                </c:pt>
                <c:pt idx="1943">
                  <c:v>44.58</c:v>
                </c:pt>
                <c:pt idx="1944">
                  <c:v>44.58</c:v>
                </c:pt>
                <c:pt idx="1945">
                  <c:v>44.58</c:v>
                </c:pt>
                <c:pt idx="1946">
                  <c:v>44.58</c:v>
                </c:pt>
                <c:pt idx="1947">
                  <c:v>44.58</c:v>
                </c:pt>
                <c:pt idx="1948">
                  <c:v>44.58</c:v>
                </c:pt>
                <c:pt idx="1949">
                  <c:v>44.58</c:v>
                </c:pt>
                <c:pt idx="1950">
                  <c:v>44.58</c:v>
                </c:pt>
                <c:pt idx="1951">
                  <c:v>44.58</c:v>
                </c:pt>
                <c:pt idx="1952">
                  <c:v>44.58</c:v>
                </c:pt>
                <c:pt idx="1953">
                  <c:v>44.58</c:v>
                </c:pt>
                <c:pt idx="1954">
                  <c:v>44.58</c:v>
                </c:pt>
                <c:pt idx="1955">
                  <c:v>44.58</c:v>
                </c:pt>
                <c:pt idx="1956">
                  <c:v>44.57</c:v>
                </c:pt>
                <c:pt idx="1957">
                  <c:v>44.56</c:v>
                </c:pt>
                <c:pt idx="1958">
                  <c:v>44.56</c:v>
                </c:pt>
                <c:pt idx="1959">
                  <c:v>44.55</c:v>
                </c:pt>
                <c:pt idx="1960">
                  <c:v>44.55</c:v>
                </c:pt>
                <c:pt idx="1961">
                  <c:v>44.53</c:v>
                </c:pt>
                <c:pt idx="1962">
                  <c:v>44.52</c:v>
                </c:pt>
                <c:pt idx="1963">
                  <c:v>44.51</c:v>
                </c:pt>
                <c:pt idx="1964">
                  <c:v>44.5</c:v>
                </c:pt>
                <c:pt idx="1965">
                  <c:v>44.48</c:v>
                </c:pt>
                <c:pt idx="1966">
                  <c:v>44.47</c:v>
                </c:pt>
                <c:pt idx="1967">
                  <c:v>44.46</c:v>
                </c:pt>
                <c:pt idx="1968">
                  <c:v>44.44</c:v>
                </c:pt>
                <c:pt idx="1969">
                  <c:v>44.43</c:v>
                </c:pt>
                <c:pt idx="1970">
                  <c:v>44.41</c:v>
                </c:pt>
                <c:pt idx="1971">
                  <c:v>44.4</c:v>
                </c:pt>
                <c:pt idx="1972">
                  <c:v>44.39</c:v>
                </c:pt>
                <c:pt idx="1973">
                  <c:v>44.38</c:v>
                </c:pt>
                <c:pt idx="1974">
                  <c:v>44.37</c:v>
                </c:pt>
                <c:pt idx="1975">
                  <c:v>44.36</c:v>
                </c:pt>
                <c:pt idx="1976">
                  <c:v>44.36</c:v>
                </c:pt>
                <c:pt idx="1977">
                  <c:v>44.35</c:v>
                </c:pt>
                <c:pt idx="1978">
                  <c:v>44.35</c:v>
                </c:pt>
                <c:pt idx="1979">
                  <c:v>44.35</c:v>
                </c:pt>
                <c:pt idx="1980">
                  <c:v>44.35</c:v>
                </c:pt>
                <c:pt idx="1981">
                  <c:v>44.34</c:v>
                </c:pt>
                <c:pt idx="1982">
                  <c:v>44.34</c:v>
                </c:pt>
                <c:pt idx="1983">
                  <c:v>44.34</c:v>
                </c:pt>
                <c:pt idx="1984">
                  <c:v>44.34</c:v>
                </c:pt>
                <c:pt idx="1985">
                  <c:v>44.33</c:v>
                </c:pt>
                <c:pt idx="1986">
                  <c:v>44.34</c:v>
                </c:pt>
                <c:pt idx="1987">
                  <c:v>44.34</c:v>
                </c:pt>
                <c:pt idx="1988">
                  <c:v>44.34</c:v>
                </c:pt>
                <c:pt idx="1989">
                  <c:v>44.34</c:v>
                </c:pt>
                <c:pt idx="1990">
                  <c:v>44.34</c:v>
                </c:pt>
                <c:pt idx="1991">
                  <c:v>44.34</c:v>
                </c:pt>
                <c:pt idx="1992">
                  <c:v>44.35</c:v>
                </c:pt>
                <c:pt idx="1993">
                  <c:v>44.35</c:v>
                </c:pt>
                <c:pt idx="1994">
                  <c:v>44.35</c:v>
                </c:pt>
                <c:pt idx="1995">
                  <c:v>44.35</c:v>
                </c:pt>
                <c:pt idx="1996">
                  <c:v>44.36</c:v>
                </c:pt>
                <c:pt idx="1997">
                  <c:v>44.38</c:v>
                </c:pt>
                <c:pt idx="1998">
                  <c:v>44.4</c:v>
                </c:pt>
                <c:pt idx="1999">
                  <c:v>44.41</c:v>
                </c:pt>
                <c:pt idx="2000">
                  <c:v>44.43</c:v>
                </c:pt>
                <c:pt idx="2001">
                  <c:v>44.45</c:v>
                </c:pt>
                <c:pt idx="2002">
                  <c:v>44.46</c:v>
                </c:pt>
                <c:pt idx="2003">
                  <c:v>44.47</c:v>
                </c:pt>
                <c:pt idx="2004">
                  <c:v>44.49</c:v>
                </c:pt>
                <c:pt idx="2005">
                  <c:v>44.5</c:v>
                </c:pt>
                <c:pt idx="2006">
                  <c:v>44.53</c:v>
                </c:pt>
                <c:pt idx="2007">
                  <c:v>44.55</c:v>
                </c:pt>
                <c:pt idx="2008">
                  <c:v>44.57</c:v>
                </c:pt>
                <c:pt idx="2009">
                  <c:v>44.58</c:v>
                </c:pt>
                <c:pt idx="2010">
                  <c:v>44.6</c:v>
                </c:pt>
                <c:pt idx="2011">
                  <c:v>44.61</c:v>
                </c:pt>
                <c:pt idx="2012">
                  <c:v>44.64</c:v>
                </c:pt>
                <c:pt idx="2013">
                  <c:v>44.67</c:v>
                </c:pt>
                <c:pt idx="2014">
                  <c:v>44.74</c:v>
                </c:pt>
                <c:pt idx="2015">
                  <c:v>44.8</c:v>
                </c:pt>
                <c:pt idx="2016">
                  <c:v>44.87</c:v>
                </c:pt>
                <c:pt idx="2017">
                  <c:v>44.94</c:v>
                </c:pt>
                <c:pt idx="2018">
                  <c:v>45</c:v>
                </c:pt>
                <c:pt idx="2019">
                  <c:v>45.02</c:v>
                </c:pt>
                <c:pt idx="2020">
                  <c:v>45.07</c:v>
                </c:pt>
                <c:pt idx="2021">
                  <c:v>45.09</c:v>
                </c:pt>
                <c:pt idx="2022">
                  <c:v>45.14</c:v>
                </c:pt>
                <c:pt idx="2023">
                  <c:v>45.19</c:v>
                </c:pt>
                <c:pt idx="2024">
                  <c:v>45.24</c:v>
                </c:pt>
                <c:pt idx="2025">
                  <c:v>45.28</c:v>
                </c:pt>
                <c:pt idx="2026">
                  <c:v>45.33</c:v>
                </c:pt>
                <c:pt idx="2027">
                  <c:v>45.36</c:v>
                </c:pt>
                <c:pt idx="2028">
                  <c:v>45.41</c:v>
                </c:pt>
                <c:pt idx="2029">
                  <c:v>45.45</c:v>
                </c:pt>
                <c:pt idx="2030">
                  <c:v>45.49</c:v>
                </c:pt>
                <c:pt idx="2031">
                  <c:v>45.51</c:v>
                </c:pt>
                <c:pt idx="2032">
                  <c:v>45.53</c:v>
                </c:pt>
                <c:pt idx="2033">
                  <c:v>45.53</c:v>
                </c:pt>
                <c:pt idx="2034">
                  <c:v>45.54</c:v>
                </c:pt>
                <c:pt idx="2035">
                  <c:v>45.56</c:v>
                </c:pt>
                <c:pt idx="2036">
                  <c:v>45.57</c:v>
                </c:pt>
                <c:pt idx="2037">
                  <c:v>45.59</c:v>
                </c:pt>
                <c:pt idx="2038">
                  <c:v>45.62</c:v>
                </c:pt>
                <c:pt idx="2039">
                  <c:v>45.63</c:v>
                </c:pt>
                <c:pt idx="2040">
                  <c:v>45.64</c:v>
                </c:pt>
                <c:pt idx="2041">
                  <c:v>45.65</c:v>
                </c:pt>
                <c:pt idx="2042">
                  <c:v>45.66</c:v>
                </c:pt>
                <c:pt idx="2043">
                  <c:v>45.67</c:v>
                </c:pt>
                <c:pt idx="2044">
                  <c:v>45.67</c:v>
                </c:pt>
                <c:pt idx="2045">
                  <c:v>45.69</c:v>
                </c:pt>
                <c:pt idx="2046">
                  <c:v>45.7</c:v>
                </c:pt>
                <c:pt idx="2047">
                  <c:v>45.72</c:v>
                </c:pt>
                <c:pt idx="2048">
                  <c:v>45.73</c:v>
                </c:pt>
                <c:pt idx="2049">
                  <c:v>45.75</c:v>
                </c:pt>
                <c:pt idx="2050">
                  <c:v>45.76</c:v>
                </c:pt>
                <c:pt idx="2051">
                  <c:v>45.78</c:v>
                </c:pt>
                <c:pt idx="2052">
                  <c:v>45.8</c:v>
                </c:pt>
                <c:pt idx="2053">
                  <c:v>45.8</c:v>
                </c:pt>
                <c:pt idx="2054">
                  <c:v>45.81</c:v>
                </c:pt>
                <c:pt idx="2055">
                  <c:v>45.82</c:v>
                </c:pt>
                <c:pt idx="2056">
                  <c:v>45.82</c:v>
                </c:pt>
                <c:pt idx="2057">
                  <c:v>45.82</c:v>
                </c:pt>
                <c:pt idx="2058">
                  <c:v>45.82</c:v>
                </c:pt>
                <c:pt idx="2059">
                  <c:v>45.82</c:v>
                </c:pt>
                <c:pt idx="2060">
                  <c:v>45.81</c:v>
                </c:pt>
                <c:pt idx="2061">
                  <c:v>45.81</c:v>
                </c:pt>
                <c:pt idx="2062">
                  <c:v>45.8</c:v>
                </c:pt>
                <c:pt idx="2063">
                  <c:v>45.8</c:v>
                </c:pt>
                <c:pt idx="2064">
                  <c:v>45.78</c:v>
                </c:pt>
                <c:pt idx="2065">
                  <c:v>45.77</c:v>
                </c:pt>
                <c:pt idx="2066">
                  <c:v>45.76</c:v>
                </c:pt>
                <c:pt idx="2067">
                  <c:v>45.75</c:v>
                </c:pt>
                <c:pt idx="2068">
                  <c:v>45.74</c:v>
                </c:pt>
                <c:pt idx="2069">
                  <c:v>45.73</c:v>
                </c:pt>
                <c:pt idx="2070">
                  <c:v>45.72</c:v>
                </c:pt>
                <c:pt idx="2071">
                  <c:v>45.71</c:v>
                </c:pt>
                <c:pt idx="2072">
                  <c:v>45.7</c:v>
                </c:pt>
                <c:pt idx="2073">
                  <c:v>45.7</c:v>
                </c:pt>
                <c:pt idx="2074">
                  <c:v>45.69</c:v>
                </c:pt>
                <c:pt idx="2075">
                  <c:v>45.69</c:v>
                </c:pt>
                <c:pt idx="2076">
                  <c:v>45.68</c:v>
                </c:pt>
                <c:pt idx="2077">
                  <c:v>45.67</c:v>
                </c:pt>
                <c:pt idx="2078">
                  <c:v>45.66</c:v>
                </c:pt>
                <c:pt idx="2079">
                  <c:v>45.66</c:v>
                </c:pt>
                <c:pt idx="2080">
                  <c:v>45.65</c:v>
                </c:pt>
                <c:pt idx="2081">
                  <c:v>45.65</c:v>
                </c:pt>
                <c:pt idx="2082">
                  <c:v>45.65</c:v>
                </c:pt>
                <c:pt idx="2083">
                  <c:v>45.65</c:v>
                </c:pt>
                <c:pt idx="2084">
                  <c:v>45.63</c:v>
                </c:pt>
                <c:pt idx="2085">
                  <c:v>45.62</c:v>
                </c:pt>
                <c:pt idx="2086">
                  <c:v>45.6</c:v>
                </c:pt>
                <c:pt idx="2087">
                  <c:v>45.58</c:v>
                </c:pt>
                <c:pt idx="2088">
                  <c:v>45.57</c:v>
                </c:pt>
                <c:pt idx="2089">
                  <c:v>45.55</c:v>
                </c:pt>
                <c:pt idx="2090">
                  <c:v>45.54</c:v>
                </c:pt>
                <c:pt idx="2091">
                  <c:v>45.54</c:v>
                </c:pt>
                <c:pt idx="2092">
                  <c:v>45.54</c:v>
                </c:pt>
                <c:pt idx="2093">
                  <c:v>45.53</c:v>
                </c:pt>
                <c:pt idx="2094">
                  <c:v>45.53</c:v>
                </c:pt>
                <c:pt idx="2095">
                  <c:v>45.53</c:v>
                </c:pt>
                <c:pt idx="2096">
                  <c:v>45.53</c:v>
                </c:pt>
                <c:pt idx="2097">
                  <c:v>45.53</c:v>
                </c:pt>
                <c:pt idx="2098">
                  <c:v>45.53</c:v>
                </c:pt>
                <c:pt idx="2099">
                  <c:v>45.53</c:v>
                </c:pt>
                <c:pt idx="2100">
                  <c:v>45.53</c:v>
                </c:pt>
                <c:pt idx="2101">
                  <c:v>45.52</c:v>
                </c:pt>
                <c:pt idx="2102">
                  <c:v>45.51</c:v>
                </c:pt>
                <c:pt idx="2103">
                  <c:v>45.51</c:v>
                </c:pt>
                <c:pt idx="2104">
                  <c:v>45.49</c:v>
                </c:pt>
                <c:pt idx="2105">
                  <c:v>45.48</c:v>
                </c:pt>
                <c:pt idx="2106">
                  <c:v>45.46</c:v>
                </c:pt>
                <c:pt idx="2107">
                  <c:v>45.44</c:v>
                </c:pt>
                <c:pt idx="2108">
                  <c:v>45.42</c:v>
                </c:pt>
                <c:pt idx="2109">
                  <c:v>45.41</c:v>
                </c:pt>
                <c:pt idx="2110">
                  <c:v>45.4</c:v>
                </c:pt>
                <c:pt idx="2111">
                  <c:v>45.39</c:v>
                </c:pt>
                <c:pt idx="2112">
                  <c:v>45.37</c:v>
                </c:pt>
                <c:pt idx="2113">
                  <c:v>45.36</c:v>
                </c:pt>
                <c:pt idx="2114">
                  <c:v>45.33</c:v>
                </c:pt>
                <c:pt idx="2115">
                  <c:v>45.32</c:v>
                </c:pt>
                <c:pt idx="2116">
                  <c:v>45.3</c:v>
                </c:pt>
                <c:pt idx="2117">
                  <c:v>45.3</c:v>
                </c:pt>
                <c:pt idx="2118">
                  <c:v>45.29</c:v>
                </c:pt>
                <c:pt idx="2119">
                  <c:v>45.29</c:v>
                </c:pt>
                <c:pt idx="2120">
                  <c:v>45.28</c:v>
                </c:pt>
                <c:pt idx="2121">
                  <c:v>45.27</c:v>
                </c:pt>
                <c:pt idx="2122">
                  <c:v>45.26</c:v>
                </c:pt>
                <c:pt idx="2123">
                  <c:v>45.25</c:v>
                </c:pt>
                <c:pt idx="2124">
                  <c:v>45.23</c:v>
                </c:pt>
                <c:pt idx="2125">
                  <c:v>45.21</c:v>
                </c:pt>
                <c:pt idx="2126">
                  <c:v>45.19</c:v>
                </c:pt>
                <c:pt idx="2127">
                  <c:v>45.18</c:v>
                </c:pt>
                <c:pt idx="2128">
                  <c:v>45.15</c:v>
                </c:pt>
                <c:pt idx="2129">
                  <c:v>45.14</c:v>
                </c:pt>
                <c:pt idx="2130">
                  <c:v>45.12</c:v>
                </c:pt>
                <c:pt idx="2131">
                  <c:v>45.1</c:v>
                </c:pt>
                <c:pt idx="2132">
                  <c:v>45.07</c:v>
                </c:pt>
                <c:pt idx="2133">
                  <c:v>45.07</c:v>
                </c:pt>
                <c:pt idx="2134">
                  <c:v>45.06</c:v>
                </c:pt>
                <c:pt idx="2135">
                  <c:v>45.05</c:v>
                </c:pt>
                <c:pt idx="2136">
                  <c:v>45.05</c:v>
                </c:pt>
                <c:pt idx="2137">
                  <c:v>45.05</c:v>
                </c:pt>
                <c:pt idx="2138">
                  <c:v>45.05</c:v>
                </c:pt>
                <c:pt idx="2139">
                  <c:v>45.05</c:v>
                </c:pt>
                <c:pt idx="2140">
                  <c:v>45.05</c:v>
                </c:pt>
                <c:pt idx="2141">
                  <c:v>45.05</c:v>
                </c:pt>
                <c:pt idx="2142">
                  <c:v>45.05</c:v>
                </c:pt>
                <c:pt idx="2143">
                  <c:v>45.05</c:v>
                </c:pt>
                <c:pt idx="2144">
                  <c:v>45.04</c:v>
                </c:pt>
                <c:pt idx="2145">
                  <c:v>45.04</c:v>
                </c:pt>
                <c:pt idx="2146">
                  <c:v>45.02</c:v>
                </c:pt>
                <c:pt idx="2147">
                  <c:v>45</c:v>
                </c:pt>
                <c:pt idx="2148">
                  <c:v>44.99</c:v>
                </c:pt>
                <c:pt idx="2149">
                  <c:v>44.97</c:v>
                </c:pt>
                <c:pt idx="2150">
                  <c:v>44.95</c:v>
                </c:pt>
                <c:pt idx="2151">
                  <c:v>44.95</c:v>
                </c:pt>
                <c:pt idx="2152">
                  <c:v>44.94</c:v>
                </c:pt>
                <c:pt idx="2153">
                  <c:v>44.93</c:v>
                </c:pt>
                <c:pt idx="2154">
                  <c:v>44.92</c:v>
                </c:pt>
                <c:pt idx="2155">
                  <c:v>44.92</c:v>
                </c:pt>
                <c:pt idx="2156">
                  <c:v>44.91</c:v>
                </c:pt>
                <c:pt idx="2157">
                  <c:v>44.9</c:v>
                </c:pt>
                <c:pt idx="2158">
                  <c:v>44.87</c:v>
                </c:pt>
                <c:pt idx="2159">
                  <c:v>44.85</c:v>
                </c:pt>
                <c:pt idx="2160">
                  <c:v>44.82</c:v>
                </c:pt>
                <c:pt idx="2161">
                  <c:v>44.79</c:v>
                </c:pt>
                <c:pt idx="2162">
                  <c:v>44.76</c:v>
                </c:pt>
                <c:pt idx="2163">
                  <c:v>44.75</c:v>
                </c:pt>
                <c:pt idx="2164">
                  <c:v>44.73</c:v>
                </c:pt>
                <c:pt idx="2165">
                  <c:v>44.72</c:v>
                </c:pt>
                <c:pt idx="2166">
                  <c:v>44.71</c:v>
                </c:pt>
                <c:pt idx="2167">
                  <c:v>44.7</c:v>
                </c:pt>
                <c:pt idx="2168">
                  <c:v>44.7</c:v>
                </c:pt>
                <c:pt idx="2169">
                  <c:v>44.7</c:v>
                </c:pt>
                <c:pt idx="2170">
                  <c:v>44.7</c:v>
                </c:pt>
                <c:pt idx="2171">
                  <c:v>44.69</c:v>
                </c:pt>
                <c:pt idx="2172">
                  <c:v>44.68</c:v>
                </c:pt>
                <c:pt idx="2173">
                  <c:v>44.67</c:v>
                </c:pt>
                <c:pt idx="2174">
                  <c:v>44.65</c:v>
                </c:pt>
                <c:pt idx="2175">
                  <c:v>44.64</c:v>
                </c:pt>
                <c:pt idx="2176">
                  <c:v>44.62</c:v>
                </c:pt>
                <c:pt idx="2177">
                  <c:v>44.61</c:v>
                </c:pt>
                <c:pt idx="2178">
                  <c:v>44.6</c:v>
                </c:pt>
                <c:pt idx="2179">
                  <c:v>44.59</c:v>
                </c:pt>
                <c:pt idx="2180">
                  <c:v>44.58</c:v>
                </c:pt>
                <c:pt idx="2181">
                  <c:v>44.58</c:v>
                </c:pt>
                <c:pt idx="2182">
                  <c:v>44.58</c:v>
                </c:pt>
                <c:pt idx="2183">
                  <c:v>44.58</c:v>
                </c:pt>
                <c:pt idx="2184">
                  <c:v>44.58</c:v>
                </c:pt>
                <c:pt idx="2185">
                  <c:v>44.58</c:v>
                </c:pt>
                <c:pt idx="2186">
                  <c:v>44.58</c:v>
                </c:pt>
                <c:pt idx="2187">
                  <c:v>44.58</c:v>
                </c:pt>
                <c:pt idx="2188">
                  <c:v>44.58</c:v>
                </c:pt>
                <c:pt idx="2189">
                  <c:v>44.58</c:v>
                </c:pt>
                <c:pt idx="2190">
                  <c:v>44.58</c:v>
                </c:pt>
                <c:pt idx="2191">
                  <c:v>44.58</c:v>
                </c:pt>
                <c:pt idx="2192">
                  <c:v>44.58</c:v>
                </c:pt>
                <c:pt idx="2193">
                  <c:v>44.58</c:v>
                </c:pt>
                <c:pt idx="2194">
                  <c:v>44.58</c:v>
                </c:pt>
                <c:pt idx="2195">
                  <c:v>44.57</c:v>
                </c:pt>
                <c:pt idx="2196">
                  <c:v>44.56</c:v>
                </c:pt>
                <c:pt idx="2197">
                  <c:v>44.55</c:v>
                </c:pt>
                <c:pt idx="2198">
                  <c:v>44.55</c:v>
                </c:pt>
                <c:pt idx="2199">
                  <c:v>44.54</c:v>
                </c:pt>
                <c:pt idx="2200">
                  <c:v>44.53</c:v>
                </c:pt>
                <c:pt idx="2201">
                  <c:v>44.51</c:v>
                </c:pt>
                <c:pt idx="2202">
                  <c:v>44.5</c:v>
                </c:pt>
                <c:pt idx="2203">
                  <c:v>44.48</c:v>
                </c:pt>
                <c:pt idx="2204">
                  <c:v>44.47</c:v>
                </c:pt>
                <c:pt idx="2205">
                  <c:v>44.46</c:v>
                </c:pt>
                <c:pt idx="2206">
                  <c:v>44.44</c:v>
                </c:pt>
                <c:pt idx="2207">
                  <c:v>44.42</c:v>
                </c:pt>
                <c:pt idx="2208">
                  <c:v>44.41</c:v>
                </c:pt>
                <c:pt idx="2209">
                  <c:v>44.39</c:v>
                </c:pt>
                <c:pt idx="2210">
                  <c:v>44.38</c:v>
                </c:pt>
                <c:pt idx="2211">
                  <c:v>44.37</c:v>
                </c:pt>
                <c:pt idx="2212">
                  <c:v>44.36</c:v>
                </c:pt>
                <c:pt idx="2213">
                  <c:v>44.36</c:v>
                </c:pt>
                <c:pt idx="2214">
                  <c:v>44.35</c:v>
                </c:pt>
                <c:pt idx="2215">
                  <c:v>44.35</c:v>
                </c:pt>
                <c:pt idx="2216">
                  <c:v>44.35</c:v>
                </c:pt>
                <c:pt idx="2217">
                  <c:v>44.35</c:v>
                </c:pt>
                <c:pt idx="2218">
                  <c:v>44.35</c:v>
                </c:pt>
                <c:pt idx="2219">
                  <c:v>44.35</c:v>
                </c:pt>
                <c:pt idx="2220">
                  <c:v>44.35</c:v>
                </c:pt>
                <c:pt idx="2221">
                  <c:v>44.35</c:v>
                </c:pt>
                <c:pt idx="2222">
                  <c:v>44.35</c:v>
                </c:pt>
                <c:pt idx="2223">
                  <c:v>44.35</c:v>
                </c:pt>
                <c:pt idx="2224">
                  <c:v>44.35</c:v>
                </c:pt>
                <c:pt idx="2225">
                  <c:v>44.35</c:v>
                </c:pt>
                <c:pt idx="2226">
                  <c:v>44.35</c:v>
                </c:pt>
                <c:pt idx="2227">
                  <c:v>44.35</c:v>
                </c:pt>
                <c:pt idx="2228">
                  <c:v>44.35</c:v>
                </c:pt>
                <c:pt idx="2229">
                  <c:v>44.36</c:v>
                </c:pt>
                <c:pt idx="2230">
                  <c:v>44.36</c:v>
                </c:pt>
                <c:pt idx="2231">
                  <c:v>44.36</c:v>
                </c:pt>
                <c:pt idx="2232">
                  <c:v>44.36</c:v>
                </c:pt>
                <c:pt idx="2233">
                  <c:v>44.37</c:v>
                </c:pt>
                <c:pt idx="2234">
                  <c:v>44.37</c:v>
                </c:pt>
                <c:pt idx="2235">
                  <c:v>44.38</c:v>
                </c:pt>
                <c:pt idx="2236">
                  <c:v>44.4</c:v>
                </c:pt>
                <c:pt idx="2237">
                  <c:v>44.42</c:v>
                </c:pt>
                <c:pt idx="2238">
                  <c:v>44.46</c:v>
                </c:pt>
                <c:pt idx="2239">
                  <c:v>44.49</c:v>
                </c:pt>
                <c:pt idx="2240">
                  <c:v>44.52</c:v>
                </c:pt>
                <c:pt idx="2241">
                  <c:v>44.55</c:v>
                </c:pt>
                <c:pt idx="2242">
                  <c:v>44.57</c:v>
                </c:pt>
                <c:pt idx="2243">
                  <c:v>44.58</c:v>
                </c:pt>
                <c:pt idx="2244">
                  <c:v>44.61</c:v>
                </c:pt>
                <c:pt idx="2245">
                  <c:v>44.63</c:v>
                </c:pt>
                <c:pt idx="2246">
                  <c:v>44.67</c:v>
                </c:pt>
                <c:pt idx="2247">
                  <c:v>44.73</c:v>
                </c:pt>
                <c:pt idx="2248">
                  <c:v>44.79</c:v>
                </c:pt>
                <c:pt idx="2249">
                  <c:v>44.84</c:v>
                </c:pt>
                <c:pt idx="2250">
                  <c:v>44.91</c:v>
                </c:pt>
                <c:pt idx="2251">
                  <c:v>44.97</c:v>
                </c:pt>
                <c:pt idx="2252">
                  <c:v>45.01</c:v>
                </c:pt>
                <c:pt idx="2253">
                  <c:v>45.04</c:v>
                </c:pt>
                <c:pt idx="2254">
                  <c:v>45.07</c:v>
                </c:pt>
                <c:pt idx="2255">
                  <c:v>45.1</c:v>
                </c:pt>
                <c:pt idx="2256">
                  <c:v>45.14</c:v>
                </c:pt>
                <c:pt idx="2257">
                  <c:v>45.19</c:v>
                </c:pt>
                <c:pt idx="2258">
                  <c:v>45.24</c:v>
                </c:pt>
                <c:pt idx="2259">
                  <c:v>45.29</c:v>
                </c:pt>
                <c:pt idx="2260">
                  <c:v>45.34</c:v>
                </c:pt>
                <c:pt idx="2261">
                  <c:v>45.38</c:v>
                </c:pt>
                <c:pt idx="2262">
                  <c:v>45.42</c:v>
                </c:pt>
                <c:pt idx="2263">
                  <c:v>45.47</c:v>
                </c:pt>
                <c:pt idx="2264">
                  <c:v>45.5</c:v>
                </c:pt>
                <c:pt idx="2265">
                  <c:v>45.52</c:v>
                </c:pt>
                <c:pt idx="2266">
                  <c:v>45.54</c:v>
                </c:pt>
                <c:pt idx="2267">
                  <c:v>45.55</c:v>
                </c:pt>
                <c:pt idx="2268">
                  <c:v>45.57</c:v>
                </c:pt>
                <c:pt idx="2269">
                  <c:v>45.6</c:v>
                </c:pt>
                <c:pt idx="2270">
                  <c:v>45.62</c:v>
                </c:pt>
                <c:pt idx="2271">
                  <c:v>45.64</c:v>
                </c:pt>
                <c:pt idx="2272">
                  <c:v>45.66</c:v>
                </c:pt>
                <c:pt idx="2273">
                  <c:v>45.67</c:v>
                </c:pt>
                <c:pt idx="2274">
                  <c:v>45.69</c:v>
                </c:pt>
                <c:pt idx="2275">
                  <c:v>45.71</c:v>
                </c:pt>
                <c:pt idx="2276">
                  <c:v>45.74</c:v>
                </c:pt>
                <c:pt idx="2277">
                  <c:v>45.76</c:v>
                </c:pt>
                <c:pt idx="2278">
                  <c:v>45.8</c:v>
                </c:pt>
                <c:pt idx="2279">
                  <c:v>45.82</c:v>
                </c:pt>
                <c:pt idx="2280">
                  <c:v>45.84</c:v>
                </c:pt>
                <c:pt idx="2281">
                  <c:v>45.86</c:v>
                </c:pt>
                <c:pt idx="2282">
                  <c:v>45.87</c:v>
                </c:pt>
                <c:pt idx="2283">
                  <c:v>45.88</c:v>
                </c:pt>
                <c:pt idx="2284">
                  <c:v>45.89</c:v>
                </c:pt>
                <c:pt idx="2285">
                  <c:v>45.9</c:v>
                </c:pt>
                <c:pt idx="2286">
                  <c:v>45.9</c:v>
                </c:pt>
                <c:pt idx="2287">
                  <c:v>45.9</c:v>
                </c:pt>
                <c:pt idx="2288">
                  <c:v>45.9</c:v>
                </c:pt>
                <c:pt idx="2289">
                  <c:v>45.9</c:v>
                </c:pt>
                <c:pt idx="2290">
                  <c:v>45.9</c:v>
                </c:pt>
                <c:pt idx="2291">
                  <c:v>45.9</c:v>
                </c:pt>
                <c:pt idx="2292">
                  <c:v>45.9</c:v>
                </c:pt>
                <c:pt idx="2293">
                  <c:v>45.9</c:v>
                </c:pt>
                <c:pt idx="2294">
                  <c:v>45.9</c:v>
                </c:pt>
                <c:pt idx="2295">
                  <c:v>45.9</c:v>
                </c:pt>
                <c:pt idx="2296">
                  <c:v>45.9</c:v>
                </c:pt>
                <c:pt idx="2297">
                  <c:v>45.89</c:v>
                </c:pt>
                <c:pt idx="2298">
                  <c:v>45.89</c:v>
                </c:pt>
                <c:pt idx="2299">
                  <c:v>45.89</c:v>
                </c:pt>
                <c:pt idx="2300">
                  <c:v>45.89</c:v>
                </c:pt>
                <c:pt idx="2301">
                  <c:v>45.88</c:v>
                </c:pt>
                <c:pt idx="2302">
                  <c:v>45.88</c:v>
                </c:pt>
                <c:pt idx="2303">
                  <c:v>45.88</c:v>
                </c:pt>
                <c:pt idx="2304">
                  <c:v>45.87</c:v>
                </c:pt>
                <c:pt idx="2305">
                  <c:v>45.86</c:v>
                </c:pt>
                <c:pt idx="2306">
                  <c:v>45.84</c:v>
                </c:pt>
                <c:pt idx="2307">
                  <c:v>45.83</c:v>
                </c:pt>
                <c:pt idx="2308">
                  <c:v>45.81</c:v>
                </c:pt>
                <c:pt idx="2309">
                  <c:v>45.8</c:v>
                </c:pt>
                <c:pt idx="2310">
                  <c:v>45.78</c:v>
                </c:pt>
                <c:pt idx="2311">
                  <c:v>45.76</c:v>
                </c:pt>
                <c:pt idx="2312">
                  <c:v>45.75</c:v>
                </c:pt>
                <c:pt idx="2313">
                  <c:v>45.73</c:v>
                </c:pt>
                <c:pt idx="2314">
                  <c:v>45.72</c:v>
                </c:pt>
                <c:pt idx="2315">
                  <c:v>45.71</c:v>
                </c:pt>
                <c:pt idx="2316">
                  <c:v>45.69</c:v>
                </c:pt>
                <c:pt idx="2317">
                  <c:v>45.68</c:v>
                </c:pt>
                <c:pt idx="2318">
                  <c:v>45.67</c:v>
                </c:pt>
                <c:pt idx="2319">
                  <c:v>45.66</c:v>
                </c:pt>
                <c:pt idx="2320">
                  <c:v>45.66</c:v>
                </c:pt>
                <c:pt idx="2321">
                  <c:v>45.65</c:v>
                </c:pt>
                <c:pt idx="2322">
                  <c:v>45.65</c:v>
                </c:pt>
                <c:pt idx="2323">
                  <c:v>45.65</c:v>
                </c:pt>
                <c:pt idx="2324">
                  <c:v>45.64</c:v>
                </c:pt>
                <c:pt idx="2325">
                  <c:v>45.63</c:v>
                </c:pt>
                <c:pt idx="2326">
                  <c:v>45.61</c:v>
                </c:pt>
                <c:pt idx="2327">
                  <c:v>45.59</c:v>
                </c:pt>
                <c:pt idx="2328">
                  <c:v>45.57</c:v>
                </c:pt>
                <c:pt idx="2329">
                  <c:v>45.55</c:v>
                </c:pt>
                <c:pt idx="2330">
                  <c:v>45.54</c:v>
                </c:pt>
                <c:pt idx="2331">
                  <c:v>45.54</c:v>
                </c:pt>
                <c:pt idx="2332">
                  <c:v>45.53</c:v>
                </c:pt>
                <c:pt idx="2333">
                  <c:v>45.53</c:v>
                </c:pt>
                <c:pt idx="2334">
                  <c:v>45.53</c:v>
                </c:pt>
                <c:pt idx="2335">
                  <c:v>45.53</c:v>
                </c:pt>
                <c:pt idx="2336">
                  <c:v>45.53</c:v>
                </c:pt>
                <c:pt idx="2337">
                  <c:v>45.53</c:v>
                </c:pt>
                <c:pt idx="2338">
                  <c:v>45.53</c:v>
                </c:pt>
                <c:pt idx="2339">
                  <c:v>45.53</c:v>
                </c:pt>
                <c:pt idx="2340">
                  <c:v>45.53</c:v>
                </c:pt>
                <c:pt idx="2341">
                  <c:v>45.52</c:v>
                </c:pt>
                <c:pt idx="2342">
                  <c:v>45.51</c:v>
                </c:pt>
                <c:pt idx="2343">
                  <c:v>45.49</c:v>
                </c:pt>
                <c:pt idx="2344">
                  <c:v>45.47</c:v>
                </c:pt>
                <c:pt idx="2345">
                  <c:v>45.45</c:v>
                </c:pt>
                <c:pt idx="2346">
                  <c:v>45.43</c:v>
                </c:pt>
                <c:pt idx="2347">
                  <c:v>45.42</c:v>
                </c:pt>
                <c:pt idx="2348">
                  <c:v>45.41</c:v>
                </c:pt>
                <c:pt idx="2349">
                  <c:v>45.4</c:v>
                </c:pt>
                <c:pt idx="2350">
                  <c:v>45.38</c:v>
                </c:pt>
                <c:pt idx="2351">
                  <c:v>45.36</c:v>
                </c:pt>
                <c:pt idx="2352">
                  <c:v>45.34</c:v>
                </c:pt>
                <c:pt idx="2353">
                  <c:v>45.32</c:v>
                </c:pt>
                <c:pt idx="2354">
                  <c:v>45.31</c:v>
                </c:pt>
                <c:pt idx="2355">
                  <c:v>45.3</c:v>
                </c:pt>
                <c:pt idx="2356">
                  <c:v>45.3</c:v>
                </c:pt>
                <c:pt idx="2357">
                  <c:v>45.29</c:v>
                </c:pt>
                <c:pt idx="2358">
                  <c:v>45.29</c:v>
                </c:pt>
                <c:pt idx="2359">
                  <c:v>45.27</c:v>
                </c:pt>
                <c:pt idx="2360">
                  <c:v>45.26</c:v>
                </c:pt>
                <c:pt idx="2361">
                  <c:v>45.25</c:v>
                </c:pt>
                <c:pt idx="2362">
                  <c:v>45.24</c:v>
                </c:pt>
                <c:pt idx="2363">
                  <c:v>45.22</c:v>
                </c:pt>
                <c:pt idx="2364">
                  <c:v>45.21</c:v>
                </c:pt>
                <c:pt idx="2365">
                  <c:v>45.19</c:v>
                </c:pt>
                <c:pt idx="2366">
                  <c:v>45.16</c:v>
                </c:pt>
                <c:pt idx="2367">
                  <c:v>45.14</c:v>
                </c:pt>
                <c:pt idx="2368">
                  <c:v>45.12</c:v>
                </c:pt>
                <c:pt idx="2369">
                  <c:v>45.1</c:v>
                </c:pt>
                <c:pt idx="2370">
                  <c:v>45.08</c:v>
                </c:pt>
                <c:pt idx="2371">
                  <c:v>45.07</c:v>
                </c:pt>
                <c:pt idx="2372">
                  <c:v>45.06</c:v>
                </c:pt>
                <c:pt idx="2373">
                  <c:v>45.06</c:v>
                </c:pt>
                <c:pt idx="2374">
                  <c:v>45.05</c:v>
                </c:pt>
                <c:pt idx="2375">
                  <c:v>45.05</c:v>
                </c:pt>
                <c:pt idx="2376">
                  <c:v>45.05</c:v>
                </c:pt>
                <c:pt idx="2377">
                  <c:v>45.05</c:v>
                </c:pt>
                <c:pt idx="2378">
                  <c:v>45.05</c:v>
                </c:pt>
                <c:pt idx="2379">
                  <c:v>45.05</c:v>
                </c:pt>
                <c:pt idx="2380">
                  <c:v>45.05</c:v>
                </c:pt>
                <c:pt idx="2381">
                  <c:v>45.05</c:v>
                </c:pt>
                <c:pt idx="2382">
                  <c:v>45.04</c:v>
                </c:pt>
                <c:pt idx="2383">
                  <c:v>45.02</c:v>
                </c:pt>
                <c:pt idx="2384">
                  <c:v>45.01</c:v>
                </c:pt>
                <c:pt idx="2385">
                  <c:v>44.99</c:v>
                </c:pt>
                <c:pt idx="2386">
                  <c:v>44.98</c:v>
                </c:pt>
                <c:pt idx="2387">
                  <c:v>44.97</c:v>
                </c:pt>
                <c:pt idx="2388">
                  <c:v>44.96</c:v>
                </c:pt>
                <c:pt idx="2389">
                  <c:v>44.94</c:v>
                </c:pt>
                <c:pt idx="2390">
                  <c:v>44.94</c:v>
                </c:pt>
                <c:pt idx="2391">
                  <c:v>44.93</c:v>
                </c:pt>
                <c:pt idx="2392">
                  <c:v>44.92</c:v>
                </c:pt>
                <c:pt idx="2393">
                  <c:v>44.9</c:v>
                </c:pt>
                <c:pt idx="2394">
                  <c:v>44.88</c:v>
                </c:pt>
                <c:pt idx="2395">
                  <c:v>44.87</c:v>
                </c:pt>
                <c:pt idx="2396">
                  <c:v>44.85</c:v>
                </c:pt>
                <c:pt idx="2397">
                  <c:v>44.82</c:v>
                </c:pt>
                <c:pt idx="2398">
                  <c:v>44.8</c:v>
                </c:pt>
                <c:pt idx="2399">
                  <c:v>44.77</c:v>
                </c:pt>
                <c:pt idx="2400">
                  <c:v>44.75</c:v>
                </c:pt>
                <c:pt idx="2401">
                  <c:v>44.73</c:v>
                </c:pt>
                <c:pt idx="2402">
                  <c:v>44.72</c:v>
                </c:pt>
                <c:pt idx="2403">
                  <c:v>44.71</c:v>
                </c:pt>
                <c:pt idx="2404">
                  <c:v>44.7</c:v>
                </c:pt>
                <c:pt idx="2405">
                  <c:v>44.7</c:v>
                </c:pt>
                <c:pt idx="2406">
                  <c:v>44.7</c:v>
                </c:pt>
                <c:pt idx="2407">
                  <c:v>44.7</c:v>
                </c:pt>
                <c:pt idx="2408">
                  <c:v>44.69</c:v>
                </c:pt>
                <c:pt idx="2409">
                  <c:v>44.68</c:v>
                </c:pt>
                <c:pt idx="2410">
                  <c:v>44.68</c:v>
                </c:pt>
                <c:pt idx="2411">
                  <c:v>44.67</c:v>
                </c:pt>
                <c:pt idx="2412">
                  <c:v>44.65</c:v>
                </c:pt>
                <c:pt idx="2413">
                  <c:v>44.64</c:v>
                </c:pt>
                <c:pt idx="2414">
                  <c:v>44.62</c:v>
                </c:pt>
                <c:pt idx="2415">
                  <c:v>44.61</c:v>
                </c:pt>
                <c:pt idx="2416">
                  <c:v>44.59</c:v>
                </c:pt>
                <c:pt idx="2417">
                  <c:v>44.59</c:v>
                </c:pt>
                <c:pt idx="2418">
                  <c:v>44.58</c:v>
                </c:pt>
                <c:pt idx="2419">
                  <c:v>44.58</c:v>
                </c:pt>
                <c:pt idx="2420">
                  <c:v>44.58</c:v>
                </c:pt>
                <c:pt idx="2421">
                  <c:v>44.58</c:v>
                </c:pt>
                <c:pt idx="2422">
                  <c:v>44.58</c:v>
                </c:pt>
                <c:pt idx="2423">
                  <c:v>44.58</c:v>
                </c:pt>
                <c:pt idx="2424">
                  <c:v>44.58</c:v>
                </c:pt>
                <c:pt idx="2425">
                  <c:v>44.58</c:v>
                </c:pt>
                <c:pt idx="2426">
                  <c:v>44.58</c:v>
                </c:pt>
                <c:pt idx="2427">
                  <c:v>44.58</c:v>
                </c:pt>
                <c:pt idx="2428">
                  <c:v>44.58</c:v>
                </c:pt>
                <c:pt idx="2429">
                  <c:v>44.58</c:v>
                </c:pt>
                <c:pt idx="2430">
                  <c:v>44.58</c:v>
                </c:pt>
                <c:pt idx="2431">
                  <c:v>44.58</c:v>
                </c:pt>
                <c:pt idx="2432">
                  <c:v>44.58</c:v>
                </c:pt>
                <c:pt idx="2433">
                  <c:v>44.58</c:v>
                </c:pt>
                <c:pt idx="2434">
                  <c:v>44.58</c:v>
                </c:pt>
                <c:pt idx="2435">
                  <c:v>44.58</c:v>
                </c:pt>
                <c:pt idx="2436">
                  <c:v>44.57</c:v>
                </c:pt>
                <c:pt idx="2437">
                  <c:v>44.56</c:v>
                </c:pt>
                <c:pt idx="2438">
                  <c:v>44.55</c:v>
                </c:pt>
                <c:pt idx="2439">
                  <c:v>44.53</c:v>
                </c:pt>
                <c:pt idx="2440">
                  <c:v>44.51</c:v>
                </c:pt>
                <c:pt idx="2441">
                  <c:v>44.49</c:v>
                </c:pt>
                <c:pt idx="2442">
                  <c:v>44.48</c:v>
                </c:pt>
                <c:pt idx="2443">
                  <c:v>44.46</c:v>
                </c:pt>
                <c:pt idx="2444">
                  <c:v>44.45</c:v>
                </c:pt>
                <c:pt idx="2445">
                  <c:v>44.45</c:v>
                </c:pt>
                <c:pt idx="2446">
                  <c:v>44.43</c:v>
                </c:pt>
                <c:pt idx="2447">
                  <c:v>44.43</c:v>
                </c:pt>
                <c:pt idx="2448">
                  <c:v>44.42</c:v>
                </c:pt>
                <c:pt idx="2449">
                  <c:v>44.41</c:v>
                </c:pt>
                <c:pt idx="2450">
                  <c:v>44.39</c:v>
                </c:pt>
                <c:pt idx="2451">
                  <c:v>44.38</c:v>
                </c:pt>
                <c:pt idx="2452">
                  <c:v>44.37</c:v>
                </c:pt>
                <c:pt idx="2453">
                  <c:v>44.36</c:v>
                </c:pt>
                <c:pt idx="2454">
                  <c:v>44.35</c:v>
                </c:pt>
                <c:pt idx="2455">
                  <c:v>44.35</c:v>
                </c:pt>
                <c:pt idx="2456">
                  <c:v>44.35</c:v>
                </c:pt>
                <c:pt idx="2457">
                  <c:v>44.35</c:v>
                </c:pt>
                <c:pt idx="2458">
                  <c:v>44.34</c:v>
                </c:pt>
                <c:pt idx="2459">
                  <c:v>44.34</c:v>
                </c:pt>
                <c:pt idx="2460">
                  <c:v>44.34</c:v>
                </c:pt>
                <c:pt idx="2461">
                  <c:v>44.34</c:v>
                </c:pt>
                <c:pt idx="2462">
                  <c:v>44.34</c:v>
                </c:pt>
                <c:pt idx="2463">
                  <c:v>44.34</c:v>
                </c:pt>
                <c:pt idx="2464">
                  <c:v>44.34</c:v>
                </c:pt>
                <c:pt idx="2465">
                  <c:v>44.34</c:v>
                </c:pt>
                <c:pt idx="2466">
                  <c:v>44.35</c:v>
                </c:pt>
                <c:pt idx="2467">
                  <c:v>44.35</c:v>
                </c:pt>
                <c:pt idx="2468">
                  <c:v>44.35</c:v>
                </c:pt>
                <c:pt idx="2469">
                  <c:v>44.36</c:v>
                </c:pt>
                <c:pt idx="2470">
                  <c:v>44.36</c:v>
                </c:pt>
                <c:pt idx="2471">
                  <c:v>44.36</c:v>
                </c:pt>
                <c:pt idx="2472">
                  <c:v>44.37</c:v>
                </c:pt>
                <c:pt idx="2473">
                  <c:v>44.37</c:v>
                </c:pt>
                <c:pt idx="2474">
                  <c:v>44.38</c:v>
                </c:pt>
                <c:pt idx="2475">
                  <c:v>44.38</c:v>
                </c:pt>
                <c:pt idx="2476">
                  <c:v>44.38</c:v>
                </c:pt>
                <c:pt idx="2477">
                  <c:v>44.39</c:v>
                </c:pt>
                <c:pt idx="2478">
                  <c:v>44.41</c:v>
                </c:pt>
                <c:pt idx="2479">
                  <c:v>44.43</c:v>
                </c:pt>
                <c:pt idx="2480">
                  <c:v>44.45</c:v>
                </c:pt>
                <c:pt idx="2481">
                  <c:v>44.48</c:v>
                </c:pt>
                <c:pt idx="2482">
                  <c:v>44.52</c:v>
                </c:pt>
                <c:pt idx="2483">
                  <c:v>44.54</c:v>
                </c:pt>
                <c:pt idx="2484">
                  <c:v>44.56</c:v>
                </c:pt>
                <c:pt idx="2485">
                  <c:v>44.58</c:v>
                </c:pt>
                <c:pt idx="2486">
                  <c:v>44.61</c:v>
                </c:pt>
                <c:pt idx="2487">
                  <c:v>44.63</c:v>
                </c:pt>
                <c:pt idx="2488">
                  <c:v>44.67</c:v>
                </c:pt>
                <c:pt idx="2489">
                  <c:v>44.73</c:v>
                </c:pt>
                <c:pt idx="2490">
                  <c:v>44.8</c:v>
                </c:pt>
                <c:pt idx="2491">
                  <c:v>44.86</c:v>
                </c:pt>
                <c:pt idx="2492">
                  <c:v>44.93</c:v>
                </c:pt>
                <c:pt idx="2493">
                  <c:v>44.99</c:v>
                </c:pt>
                <c:pt idx="2494">
                  <c:v>45.02</c:v>
                </c:pt>
                <c:pt idx="2495">
                  <c:v>45.05</c:v>
                </c:pt>
                <c:pt idx="2496">
                  <c:v>45.09</c:v>
                </c:pt>
                <c:pt idx="2497">
                  <c:v>45.12</c:v>
                </c:pt>
                <c:pt idx="2498">
                  <c:v>45.17</c:v>
                </c:pt>
                <c:pt idx="2499">
                  <c:v>45.21</c:v>
                </c:pt>
                <c:pt idx="2500">
                  <c:v>45.27</c:v>
                </c:pt>
                <c:pt idx="2501">
                  <c:v>45.31</c:v>
                </c:pt>
                <c:pt idx="2502">
                  <c:v>45.36</c:v>
                </c:pt>
                <c:pt idx="2503">
                  <c:v>45.4</c:v>
                </c:pt>
                <c:pt idx="2504">
                  <c:v>45.45</c:v>
                </c:pt>
                <c:pt idx="2505">
                  <c:v>45.48</c:v>
                </c:pt>
                <c:pt idx="2506">
                  <c:v>45.51</c:v>
                </c:pt>
                <c:pt idx="2507">
                  <c:v>45.53</c:v>
                </c:pt>
                <c:pt idx="2508">
                  <c:v>45.54</c:v>
                </c:pt>
                <c:pt idx="2509">
                  <c:v>45.55</c:v>
                </c:pt>
                <c:pt idx="2510">
                  <c:v>45.57</c:v>
                </c:pt>
                <c:pt idx="2511">
                  <c:v>45.6</c:v>
                </c:pt>
                <c:pt idx="2512">
                  <c:v>45.62</c:v>
                </c:pt>
                <c:pt idx="2513">
                  <c:v>45.64</c:v>
                </c:pt>
                <c:pt idx="2514">
                  <c:v>45.66</c:v>
                </c:pt>
                <c:pt idx="2515">
                  <c:v>45.67</c:v>
                </c:pt>
                <c:pt idx="2516">
                  <c:v>45.69</c:v>
                </c:pt>
                <c:pt idx="2517">
                  <c:v>45.71</c:v>
                </c:pt>
                <c:pt idx="2518">
                  <c:v>45.74</c:v>
                </c:pt>
                <c:pt idx="2519">
                  <c:v>45.78</c:v>
                </c:pt>
                <c:pt idx="2520">
                  <c:v>45.81</c:v>
                </c:pt>
                <c:pt idx="2521">
                  <c:v>45.84</c:v>
                </c:pt>
                <c:pt idx="2522">
                  <c:v>45.86</c:v>
                </c:pt>
                <c:pt idx="2523">
                  <c:v>45.88</c:v>
                </c:pt>
                <c:pt idx="2524">
                  <c:v>45.88</c:v>
                </c:pt>
                <c:pt idx="2525">
                  <c:v>45.89</c:v>
                </c:pt>
                <c:pt idx="2526">
                  <c:v>45.89</c:v>
                </c:pt>
                <c:pt idx="2527">
                  <c:v>45.9</c:v>
                </c:pt>
                <c:pt idx="2528">
                  <c:v>45.9</c:v>
                </c:pt>
                <c:pt idx="2529">
                  <c:v>45.9</c:v>
                </c:pt>
                <c:pt idx="2530">
                  <c:v>45.9</c:v>
                </c:pt>
                <c:pt idx="2531">
                  <c:v>45.9</c:v>
                </c:pt>
                <c:pt idx="2532">
                  <c:v>45.9</c:v>
                </c:pt>
                <c:pt idx="2533">
                  <c:v>45.9</c:v>
                </c:pt>
                <c:pt idx="2534">
                  <c:v>45.9</c:v>
                </c:pt>
                <c:pt idx="2535">
                  <c:v>45.9</c:v>
                </c:pt>
                <c:pt idx="2536">
                  <c:v>45.9</c:v>
                </c:pt>
                <c:pt idx="2537">
                  <c:v>45.9</c:v>
                </c:pt>
                <c:pt idx="2538">
                  <c:v>45.9</c:v>
                </c:pt>
                <c:pt idx="2539">
                  <c:v>45.9</c:v>
                </c:pt>
                <c:pt idx="2540">
                  <c:v>45.9</c:v>
                </c:pt>
                <c:pt idx="2541">
                  <c:v>45.89</c:v>
                </c:pt>
                <c:pt idx="2542">
                  <c:v>45.89</c:v>
                </c:pt>
                <c:pt idx="2543">
                  <c:v>45.88</c:v>
                </c:pt>
                <c:pt idx="2544">
                  <c:v>45.88</c:v>
                </c:pt>
                <c:pt idx="2545">
                  <c:v>45.86</c:v>
                </c:pt>
                <c:pt idx="2546">
                  <c:v>45.85</c:v>
                </c:pt>
                <c:pt idx="2547">
                  <c:v>45.84</c:v>
                </c:pt>
                <c:pt idx="2548">
                  <c:v>45.83</c:v>
                </c:pt>
                <c:pt idx="2549">
                  <c:v>45.81</c:v>
                </c:pt>
                <c:pt idx="2550">
                  <c:v>45.8</c:v>
                </c:pt>
                <c:pt idx="2551">
                  <c:v>45.78</c:v>
                </c:pt>
                <c:pt idx="2552">
                  <c:v>45.76</c:v>
                </c:pt>
                <c:pt idx="2553">
                  <c:v>45.75</c:v>
                </c:pt>
                <c:pt idx="2554">
                  <c:v>45.73</c:v>
                </c:pt>
                <c:pt idx="2555">
                  <c:v>45.71</c:v>
                </c:pt>
                <c:pt idx="2556">
                  <c:v>45.7</c:v>
                </c:pt>
                <c:pt idx="2557">
                  <c:v>45.69</c:v>
                </c:pt>
                <c:pt idx="2558">
                  <c:v>45.67</c:v>
                </c:pt>
                <c:pt idx="2559">
                  <c:v>45.67</c:v>
                </c:pt>
                <c:pt idx="2560">
                  <c:v>45.66</c:v>
                </c:pt>
                <c:pt idx="2561">
                  <c:v>45.66</c:v>
                </c:pt>
                <c:pt idx="2562">
                  <c:v>45.65</c:v>
                </c:pt>
                <c:pt idx="2563">
                  <c:v>45.65</c:v>
                </c:pt>
                <c:pt idx="2564">
                  <c:v>45.65</c:v>
                </c:pt>
                <c:pt idx="2565">
                  <c:v>45.64</c:v>
                </c:pt>
                <c:pt idx="2566">
                  <c:v>45.63</c:v>
                </c:pt>
                <c:pt idx="2567">
                  <c:v>45.62</c:v>
                </c:pt>
                <c:pt idx="2568">
                  <c:v>45.6</c:v>
                </c:pt>
                <c:pt idx="2569">
                  <c:v>45.58</c:v>
                </c:pt>
                <c:pt idx="2570">
                  <c:v>45.56</c:v>
                </c:pt>
                <c:pt idx="2571">
                  <c:v>45.55</c:v>
                </c:pt>
                <c:pt idx="2572">
                  <c:v>45.54</c:v>
                </c:pt>
                <c:pt idx="2573">
                  <c:v>45.53</c:v>
                </c:pt>
                <c:pt idx="2574">
                  <c:v>45.53</c:v>
                </c:pt>
                <c:pt idx="2575">
                  <c:v>45.53</c:v>
                </c:pt>
                <c:pt idx="2576">
                  <c:v>45.53</c:v>
                </c:pt>
                <c:pt idx="2577">
                  <c:v>45.53</c:v>
                </c:pt>
                <c:pt idx="2578">
                  <c:v>45.53</c:v>
                </c:pt>
                <c:pt idx="2579">
                  <c:v>45.53</c:v>
                </c:pt>
                <c:pt idx="2580">
                  <c:v>45.53</c:v>
                </c:pt>
                <c:pt idx="2581">
                  <c:v>45.53</c:v>
                </c:pt>
                <c:pt idx="2582">
                  <c:v>45.52</c:v>
                </c:pt>
                <c:pt idx="2583">
                  <c:v>45.52</c:v>
                </c:pt>
                <c:pt idx="2584">
                  <c:v>45.5</c:v>
                </c:pt>
                <c:pt idx="2585">
                  <c:v>45.48</c:v>
                </c:pt>
                <c:pt idx="2586">
                  <c:v>45.46</c:v>
                </c:pt>
                <c:pt idx="2587">
                  <c:v>45.45</c:v>
                </c:pt>
                <c:pt idx="2588">
                  <c:v>45.43</c:v>
                </c:pt>
                <c:pt idx="2589">
                  <c:v>45.42</c:v>
                </c:pt>
                <c:pt idx="2590">
                  <c:v>45.41</c:v>
                </c:pt>
                <c:pt idx="2591">
                  <c:v>45.4</c:v>
                </c:pt>
                <c:pt idx="2592">
                  <c:v>45.38</c:v>
                </c:pt>
                <c:pt idx="2593">
                  <c:v>45.37</c:v>
                </c:pt>
                <c:pt idx="2594">
                  <c:v>45.35</c:v>
                </c:pt>
                <c:pt idx="2595">
                  <c:v>45.33</c:v>
                </c:pt>
                <c:pt idx="2596">
                  <c:v>45.31</c:v>
                </c:pt>
                <c:pt idx="2597">
                  <c:v>45.3</c:v>
                </c:pt>
                <c:pt idx="2598">
                  <c:v>45.3</c:v>
                </c:pt>
                <c:pt idx="2599">
                  <c:v>45.29</c:v>
                </c:pt>
                <c:pt idx="2600">
                  <c:v>45.29</c:v>
                </c:pt>
                <c:pt idx="2601">
                  <c:v>45.29</c:v>
                </c:pt>
                <c:pt idx="2602">
                  <c:v>45.28</c:v>
                </c:pt>
                <c:pt idx="2603">
                  <c:v>45.27</c:v>
                </c:pt>
                <c:pt idx="2604">
                  <c:v>45.26</c:v>
                </c:pt>
                <c:pt idx="2605">
                  <c:v>45.24</c:v>
                </c:pt>
                <c:pt idx="2606">
                  <c:v>45.23</c:v>
                </c:pt>
                <c:pt idx="2607">
                  <c:v>45.2</c:v>
                </c:pt>
                <c:pt idx="2608">
                  <c:v>45.18</c:v>
                </c:pt>
                <c:pt idx="2609">
                  <c:v>45.16</c:v>
                </c:pt>
                <c:pt idx="2610">
                  <c:v>45.13</c:v>
                </c:pt>
                <c:pt idx="2611">
                  <c:v>45.11</c:v>
                </c:pt>
                <c:pt idx="2612">
                  <c:v>45.1</c:v>
                </c:pt>
                <c:pt idx="2613">
                  <c:v>45.08</c:v>
                </c:pt>
                <c:pt idx="2614">
                  <c:v>45.07</c:v>
                </c:pt>
                <c:pt idx="2615">
                  <c:v>45.06</c:v>
                </c:pt>
                <c:pt idx="2616">
                  <c:v>45.06</c:v>
                </c:pt>
                <c:pt idx="2617">
                  <c:v>45.05</c:v>
                </c:pt>
                <c:pt idx="2618">
                  <c:v>45.05</c:v>
                </c:pt>
                <c:pt idx="2619">
                  <c:v>45.05</c:v>
                </c:pt>
                <c:pt idx="2620">
                  <c:v>45.05</c:v>
                </c:pt>
                <c:pt idx="2621">
                  <c:v>45.05</c:v>
                </c:pt>
                <c:pt idx="2622">
                  <c:v>45.05</c:v>
                </c:pt>
                <c:pt idx="2623">
                  <c:v>45.05</c:v>
                </c:pt>
                <c:pt idx="2624">
                  <c:v>45.05</c:v>
                </c:pt>
                <c:pt idx="2625">
                  <c:v>45.05</c:v>
                </c:pt>
                <c:pt idx="2626">
                  <c:v>45.04</c:v>
                </c:pt>
                <c:pt idx="2627">
                  <c:v>45.02</c:v>
                </c:pt>
                <c:pt idx="2628">
                  <c:v>45.01</c:v>
                </c:pt>
                <c:pt idx="2629">
                  <c:v>44.99</c:v>
                </c:pt>
                <c:pt idx="2630">
                  <c:v>44.97</c:v>
                </c:pt>
                <c:pt idx="2631">
                  <c:v>44.96</c:v>
                </c:pt>
                <c:pt idx="2632">
                  <c:v>44.95</c:v>
                </c:pt>
                <c:pt idx="2633">
                  <c:v>44.94</c:v>
                </c:pt>
                <c:pt idx="2634">
                  <c:v>44.94</c:v>
                </c:pt>
                <c:pt idx="2635">
                  <c:v>44.93</c:v>
                </c:pt>
                <c:pt idx="2636">
                  <c:v>44.92</c:v>
                </c:pt>
                <c:pt idx="2637">
                  <c:v>44.91</c:v>
                </c:pt>
                <c:pt idx="2638">
                  <c:v>44.89</c:v>
                </c:pt>
                <c:pt idx="2639">
                  <c:v>44.87</c:v>
                </c:pt>
                <c:pt idx="2640">
                  <c:v>44.84</c:v>
                </c:pt>
                <c:pt idx="2641">
                  <c:v>44.81</c:v>
                </c:pt>
                <c:pt idx="2642">
                  <c:v>44.79</c:v>
                </c:pt>
                <c:pt idx="2643">
                  <c:v>44.78</c:v>
                </c:pt>
                <c:pt idx="2644">
                  <c:v>44.75</c:v>
                </c:pt>
                <c:pt idx="2645">
                  <c:v>44.74</c:v>
                </c:pt>
                <c:pt idx="2646">
                  <c:v>44.73</c:v>
                </c:pt>
                <c:pt idx="2647">
                  <c:v>44.72</c:v>
                </c:pt>
                <c:pt idx="2648">
                  <c:v>44.7</c:v>
                </c:pt>
                <c:pt idx="2649">
                  <c:v>44.7</c:v>
                </c:pt>
                <c:pt idx="2650">
                  <c:v>44.7</c:v>
                </c:pt>
                <c:pt idx="2651">
                  <c:v>44.69</c:v>
                </c:pt>
                <c:pt idx="2652">
                  <c:v>44.69</c:v>
                </c:pt>
                <c:pt idx="2653">
                  <c:v>44.69</c:v>
                </c:pt>
                <c:pt idx="2654">
                  <c:v>44.68</c:v>
                </c:pt>
                <c:pt idx="2655">
                  <c:v>44.67</c:v>
                </c:pt>
                <c:pt idx="2656">
                  <c:v>44.66</c:v>
                </c:pt>
                <c:pt idx="2657">
                  <c:v>44.65</c:v>
                </c:pt>
                <c:pt idx="2658">
                  <c:v>44.63</c:v>
                </c:pt>
                <c:pt idx="2659">
                  <c:v>44.62</c:v>
                </c:pt>
                <c:pt idx="2660">
                  <c:v>44.61</c:v>
                </c:pt>
                <c:pt idx="2661">
                  <c:v>44.6</c:v>
                </c:pt>
                <c:pt idx="2662">
                  <c:v>44.59</c:v>
                </c:pt>
                <c:pt idx="2663">
                  <c:v>44.59</c:v>
                </c:pt>
                <c:pt idx="2664">
                  <c:v>44.58</c:v>
                </c:pt>
                <c:pt idx="2665">
                  <c:v>44.58</c:v>
                </c:pt>
                <c:pt idx="2666">
                  <c:v>44.58</c:v>
                </c:pt>
                <c:pt idx="2667">
                  <c:v>44.58</c:v>
                </c:pt>
                <c:pt idx="2668">
                  <c:v>44.58</c:v>
                </c:pt>
                <c:pt idx="2669">
                  <c:v>44.58</c:v>
                </c:pt>
                <c:pt idx="2670">
                  <c:v>44.58</c:v>
                </c:pt>
                <c:pt idx="2671">
                  <c:v>44.58</c:v>
                </c:pt>
                <c:pt idx="2672">
                  <c:v>44.58</c:v>
                </c:pt>
                <c:pt idx="2673">
                  <c:v>44.58</c:v>
                </c:pt>
                <c:pt idx="2674">
                  <c:v>44.58</c:v>
                </c:pt>
                <c:pt idx="2675">
                  <c:v>44.58</c:v>
                </c:pt>
                <c:pt idx="2676">
                  <c:v>44.58</c:v>
                </c:pt>
                <c:pt idx="2677">
                  <c:v>44.58</c:v>
                </c:pt>
                <c:pt idx="2678">
                  <c:v>44.58</c:v>
                </c:pt>
                <c:pt idx="2679">
                  <c:v>44.58</c:v>
                </c:pt>
                <c:pt idx="2680">
                  <c:v>44.58</c:v>
                </c:pt>
                <c:pt idx="2681">
                  <c:v>44.57</c:v>
                </c:pt>
                <c:pt idx="2682">
                  <c:v>44.57</c:v>
                </c:pt>
                <c:pt idx="2683">
                  <c:v>44.55</c:v>
                </c:pt>
                <c:pt idx="2684">
                  <c:v>44.54</c:v>
                </c:pt>
                <c:pt idx="2685">
                  <c:v>44.53</c:v>
                </c:pt>
                <c:pt idx="2686">
                  <c:v>44.51</c:v>
                </c:pt>
                <c:pt idx="2687">
                  <c:v>44.5</c:v>
                </c:pt>
                <c:pt idx="2688">
                  <c:v>44.49</c:v>
                </c:pt>
                <c:pt idx="2689">
                  <c:v>44.48</c:v>
                </c:pt>
                <c:pt idx="2690">
                  <c:v>44.47</c:v>
                </c:pt>
                <c:pt idx="2691">
                  <c:v>44.47</c:v>
                </c:pt>
                <c:pt idx="2692">
                  <c:v>44.46</c:v>
                </c:pt>
                <c:pt idx="2693">
                  <c:v>44.45</c:v>
                </c:pt>
                <c:pt idx="2694">
                  <c:v>44.44</c:v>
                </c:pt>
                <c:pt idx="2695">
                  <c:v>44.43</c:v>
                </c:pt>
                <c:pt idx="2696">
                  <c:v>44.42</c:v>
                </c:pt>
                <c:pt idx="2697">
                  <c:v>44.41</c:v>
                </c:pt>
                <c:pt idx="2698">
                  <c:v>44.41</c:v>
                </c:pt>
                <c:pt idx="2699">
                  <c:v>44.4</c:v>
                </c:pt>
                <c:pt idx="2700">
                  <c:v>44.39</c:v>
                </c:pt>
                <c:pt idx="2701">
                  <c:v>44.38</c:v>
                </c:pt>
                <c:pt idx="2702">
                  <c:v>44.37</c:v>
                </c:pt>
                <c:pt idx="2703">
                  <c:v>44.37</c:v>
                </c:pt>
                <c:pt idx="2704">
                  <c:v>44.36</c:v>
                </c:pt>
                <c:pt idx="2705">
                  <c:v>44.36</c:v>
                </c:pt>
                <c:pt idx="2706">
                  <c:v>44.35</c:v>
                </c:pt>
                <c:pt idx="2707">
                  <c:v>44.35</c:v>
                </c:pt>
                <c:pt idx="2708">
                  <c:v>44.35</c:v>
                </c:pt>
                <c:pt idx="2709">
                  <c:v>44.35</c:v>
                </c:pt>
                <c:pt idx="2710">
                  <c:v>44.35</c:v>
                </c:pt>
                <c:pt idx="2711">
                  <c:v>44.35</c:v>
                </c:pt>
                <c:pt idx="2712">
                  <c:v>44.35</c:v>
                </c:pt>
                <c:pt idx="2713">
                  <c:v>44.35</c:v>
                </c:pt>
                <c:pt idx="2714">
                  <c:v>44.35</c:v>
                </c:pt>
                <c:pt idx="2715">
                  <c:v>44.35</c:v>
                </c:pt>
                <c:pt idx="2716">
                  <c:v>44.35</c:v>
                </c:pt>
                <c:pt idx="2717">
                  <c:v>44.35</c:v>
                </c:pt>
                <c:pt idx="2718">
                  <c:v>44.35</c:v>
                </c:pt>
                <c:pt idx="2719">
                  <c:v>44.35</c:v>
                </c:pt>
                <c:pt idx="2720">
                  <c:v>44.35</c:v>
                </c:pt>
                <c:pt idx="2721">
                  <c:v>44.35</c:v>
                </c:pt>
                <c:pt idx="2722">
                  <c:v>44.35</c:v>
                </c:pt>
                <c:pt idx="2723">
                  <c:v>44.35</c:v>
                </c:pt>
                <c:pt idx="2724">
                  <c:v>44.36</c:v>
                </c:pt>
                <c:pt idx="2725">
                  <c:v>44.38</c:v>
                </c:pt>
                <c:pt idx="2726">
                  <c:v>44.4</c:v>
                </c:pt>
                <c:pt idx="2727">
                  <c:v>44.43</c:v>
                </c:pt>
                <c:pt idx="2728">
                  <c:v>44.48</c:v>
                </c:pt>
                <c:pt idx="2729">
                  <c:v>44.52</c:v>
                </c:pt>
                <c:pt idx="2730">
                  <c:v>44.54</c:v>
                </c:pt>
                <c:pt idx="2731">
                  <c:v>44.57</c:v>
                </c:pt>
                <c:pt idx="2732">
                  <c:v>44.58</c:v>
                </c:pt>
                <c:pt idx="2733">
                  <c:v>44.59</c:v>
                </c:pt>
                <c:pt idx="2734">
                  <c:v>44.6</c:v>
                </c:pt>
                <c:pt idx="2735">
                  <c:v>44.63</c:v>
                </c:pt>
                <c:pt idx="2736">
                  <c:v>44.65</c:v>
                </c:pt>
                <c:pt idx="2737">
                  <c:v>44.68</c:v>
                </c:pt>
                <c:pt idx="2738">
                  <c:v>44.72</c:v>
                </c:pt>
                <c:pt idx="2739">
                  <c:v>44.77</c:v>
                </c:pt>
                <c:pt idx="2740">
                  <c:v>44.82</c:v>
                </c:pt>
                <c:pt idx="2741">
                  <c:v>44.87</c:v>
                </c:pt>
                <c:pt idx="2742">
                  <c:v>44.92</c:v>
                </c:pt>
                <c:pt idx="2743">
                  <c:v>44.97</c:v>
                </c:pt>
                <c:pt idx="2744">
                  <c:v>45</c:v>
                </c:pt>
                <c:pt idx="2745">
                  <c:v>45.03</c:v>
                </c:pt>
                <c:pt idx="2746">
                  <c:v>45.07</c:v>
                </c:pt>
                <c:pt idx="2747">
                  <c:v>45.13</c:v>
                </c:pt>
                <c:pt idx="2748">
                  <c:v>45.17</c:v>
                </c:pt>
                <c:pt idx="2749">
                  <c:v>45.23</c:v>
                </c:pt>
                <c:pt idx="2750">
                  <c:v>45.29</c:v>
                </c:pt>
                <c:pt idx="2751">
                  <c:v>45.34</c:v>
                </c:pt>
                <c:pt idx="2752">
                  <c:v>45.39</c:v>
                </c:pt>
                <c:pt idx="2753">
                  <c:v>45.43</c:v>
                </c:pt>
                <c:pt idx="2754">
                  <c:v>45.48</c:v>
                </c:pt>
                <c:pt idx="2755">
                  <c:v>45.5</c:v>
                </c:pt>
                <c:pt idx="2756">
                  <c:v>45.52</c:v>
                </c:pt>
                <c:pt idx="2757">
                  <c:v>45.54</c:v>
                </c:pt>
                <c:pt idx="2758">
                  <c:v>45.56</c:v>
                </c:pt>
                <c:pt idx="2759">
                  <c:v>45.59</c:v>
                </c:pt>
                <c:pt idx="2760">
                  <c:v>45.61</c:v>
                </c:pt>
                <c:pt idx="2761">
                  <c:v>45.64</c:v>
                </c:pt>
                <c:pt idx="2762">
                  <c:v>45.66</c:v>
                </c:pt>
                <c:pt idx="2763">
                  <c:v>45.67</c:v>
                </c:pt>
                <c:pt idx="2764">
                  <c:v>45.69</c:v>
                </c:pt>
                <c:pt idx="2765">
                  <c:v>45.71</c:v>
                </c:pt>
                <c:pt idx="2766">
                  <c:v>45.73</c:v>
                </c:pt>
                <c:pt idx="2767">
                  <c:v>45.76</c:v>
                </c:pt>
                <c:pt idx="2768">
                  <c:v>45.8</c:v>
                </c:pt>
                <c:pt idx="2769">
                  <c:v>45.83</c:v>
                </c:pt>
                <c:pt idx="2770">
                  <c:v>45.85</c:v>
                </c:pt>
                <c:pt idx="2771">
                  <c:v>45.87</c:v>
                </c:pt>
                <c:pt idx="2772">
                  <c:v>45.89</c:v>
                </c:pt>
                <c:pt idx="2773">
                  <c:v>45.89</c:v>
                </c:pt>
                <c:pt idx="2774">
                  <c:v>45.9</c:v>
                </c:pt>
                <c:pt idx="2775">
                  <c:v>45.9</c:v>
                </c:pt>
                <c:pt idx="2776">
                  <c:v>45.9</c:v>
                </c:pt>
                <c:pt idx="2777">
                  <c:v>45.9</c:v>
                </c:pt>
                <c:pt idx="2778">
                  <c:v>45.9</c:v>
                </c:pt>
                <c:pt idx="2779">
                  <c:v>45.9</c:v>
                </c:pt>
                <c:pt idx="2780">
                  <c:v>45.9</c:v>
                </c:pt>
                <c:pt idx="2781">
                  <c:v>45.9</c:v>
                </c:pt>
                <c:pt idx="2782">
                  <c:v>45.9</c:v>
                </c:pt>
                <c:pt idx="2783">
                  <c:v>45.9</c:v>
                </c:pt>
                <c:pt idx="2784">
                  <c:v>45.9</c:v>
                </c:pt>
                <c:pt idx="2785">
                  <c:v>45.9</c:v>
                </c:pt>
                <c:pt idx="2786">
                  <c:v>45.9</c:v>
                </c:pt>
                <c:pt idx="2787">
                  <c:v>45.9</c:v>
                </c:pt>
                <c:pt idx="2788">
                  <c:v>45.9</c:v>
                </c:pt>
                <c:pt idx="2789">
                  <c:v>45.9</c:v>
                </c:pt>
                <c:pt idx="2790">
                  <c:v>45.9</c:v>
                </c:pt>
                <c:pt idx="2791">
                  <c:v>45.9</c:v>
                </c:pt>
                <c:pt idx="2792">
                  <c:v>45.9</c:v>
                </c:pt>
                <c:pt idx="2793">
                  <c:v>45.9</c:v>
                </c:pt>
                <c:pt idx="2794">
                  <c:v>45.9</c:v>
                </c:pt>
                <c:pt idx="2795">
                  <c:v>45.9</c:v>
                </c:pt>
                <c:pt idx="2796">
                  <c:v>45.89</c:v>
                </c:pt>
                <c:pt idx="2797">
                  <c:v>45.88</c:v>
                </c:pt>
                <c:pt idx="2798">
                  <c:v>45.87</c:v>
                </c:pt>
                <c:pt idx="2799">
                  <c:v>45.86</c:v>
                </c:pt>
                <c:pt idx="2800">
                  <c:v>45.85</c:v>
                </c:pt>
                <c:pt idx="2801">
                  <c:v>45.83</c:v>
                </c:pt>
                <c:pt idx="2802">
                  <c:v>45.81</c:v>
                </c:pt>
                <c:pt idx="2803">
                  <c:v>45.8</c:v>
                </c:pt>
                <c:pt idx="2804">
                  <c:v>45.78</c:v>
                </c:pt>
                <c:pt idx="2805">
                  <c:v>45.76</c:v>
                </c:pt>
                <c:pt idx="2806">
                  <c:v>45.75</c:v>
                </c:pt>
                <c:pt idx="2807">
                  <c:v>45.74</c:v>
                </c:pt>
                <c:pt idx="2808">
                  <c:v>45.73</c:v>
                </c:pt>
                <c:pt idx="2809">
                  <c:v>45.71</c:v>
                </c:pt>
                <c:pt idx="2810">
                  <c:v>45.7</c:v>
                </c:pt>
                <c:pt idx="2811">
                  <c:v>45.68</c:v>
                </c:pt>
                <c:pt idx="2812">
                  <c:v>45.67</c:v>
                </c:pt>
                <c:pt idx="2813">
                  <c:v>45.66</c:v>
                </c:pt>
                <c:pt idx="2814">
                  <c:v>45.66</c:v>
                </c:pt>
                <c:pt idx="2815">
                  <c:v>45.65</c:v>
                </c:pt>
                <c:pt idx="2816">
                  <c:v>45.65</c:v>
                </c:pt>
                <c:pt idx="2817">
                  <c:v>45.65</c:v>
                </c:pt>
                <c:pt idx="2818">
                  <c:v>45.65</c:v>
                </c:pt>
                <c:pt idx="2819">
                  <c:v>45.64</c:v>
                </c:pt>
                <c:pt idx="2820">
                  <c:v>45.63</c:v>
                </c:pt>
                <c:pt idx="2821">
                  <c:v>45.61</c:v>
                </c:pt>
                <c:pt idx="2822">
                  <c:v>45.59</c:v>
                </c:pt>
                <c:pt idx="2823">
                  <c:v>45.57</c:v>
                </c:pt>
                <c:pt idx="2824">
                  <c:v>45.56</c:v>
                </c:pt>
                <c:pt idx="2825">
                  <c:v>45.55</c:v>
                </c:pt>
                <c:pt idx="2826">
                  <c:v>45.54</c:v>
                </c:pt>
                <c:pt idx="2827">
                  <c:v>45.54</c:v>
                </c:pt>
                <c:pt idx="2828">
                  <c:v>45.53</c:v>
                </c:pt>
                <c:pt idx="2829">
                  <c:v>45.53</c:v>
                </c:pt>
                <c:pt idx="2830">
                  <c:v>45.53</c:v>
                </c:pt>
                <c:pt idx="2831">
                  <c:v>45.53</c:v>
                </c:pt>
                <c:pt idx="2832">
                  <c:v>45.53</c:v>
                </c:pt>
                <c:pt idx="2833">
                  <c:v>45.53</c:v>
                </c:pt>
                <c:pt idx="2834">
                  <c:v>45.53</c:v>
                </c:pt>
                <c:pt idx="2835">
                  <c:v>45.53</c:v>
                </c:pt>
                <c:pt idx="2836">
                  <c:v>45.53</c:v>
                </c:pt>
                <c:pt idx="2837">
                  <c:v>45.52</c:v>
                </c:pt>
                <c:pt idx="2838">
                  <c:v>45.51</c:v>
                </c:pt>
                <c:pt idx="2839">
                  <c:v>45.49</c:v>
                </c:pt>
                <c:pt idx="2840">
                  <c:v>45.47</c:v>
                </c:pt>
                <c:pt idx="2841">
                  <c:v>45.45</c:v>
                </c:pt>
                <c:pt idx="2842">
                  <c:v>45.43</c:v>
                </c:pt>
                <c:pt idx="2843">
                  <c:v>45.42</c:v>
                </c:pt>
                <c:pt idx="2844">
                  <c:v>45.4</c:v>
                </c:pt>
                <c:pt idx="2845">
                  <c:v>45.39</c:v>
                </c:pt>
                <c:pt idx="2846">
                  <c:v>45.38</c:v>
                </c:pt>
                <c:pt idx="2847">
                  <c:v>45.36</c:v>
                </c:pt>
                <c:pt idx="2848">
                  <c:v>45.34</c:v>
                </c:pt>
                <c:pt idx="2849">
                  <c:v>45.32</c:v>
                </c:pt>
                <c:pt idx="2850">
                  <c:v>45.3</c:v>
                </c:pt>
                <c:pt idx="2851">
                  <c:v>45.3</c:v>
                </c:pt>
                <c:pt idx="2852">
                  <c:v>45.3</c:v>
                </c:pt>
                <c:pt idx="2853">
                  <c:v>45.29</c:v>
                </c:pt>
                <c:pt idx="2854">
                  <c:v>45.29</c:v>
                </c:pt>
                <c:pt idx="2855">
                  <c:v>45.28</c:v>
                </c:pt>
                <c:pt idx="2856">
                  <c:v>45.27</c:v>
                </c:pt>
                <c:pt idx="2857">
                  <c:v>45.26</c:v>
                </c:pt>
                <c:pt idx="2858">
                  <c:v>45.24</c:v>
                </c:pt>
                <c:pt idx="2859">
                  <c:v>45.22</c:v>
                </c:pt>
                <c:pt idx="2860">
                  <c:v>45.2</c:v>
                </c:pt>
                <c:pt idx="2861">
                  <c:v>45.17</c:v>
                </c:pt>
                <c:pt idx="2862">
                  <c:v>45.13</c:v>
                </c:pt>
                <c:pt idx="2863">
                  <c:v>45.1</c:v>
                </c:pt>
                <c:pt idx="2864">
                  <c:v>45.08</c:v>
                </c:pt>
                <c:pt idx="2865">
                  <c:v>45.06</c:v>
                </c:pt>
                <c:pt idx="2866">
                  <c:v>45.05</c:v>
                </c:pt>
                <c:pt idx="2867">
                  <c:v>45.05</c:v>
                </c:pt>
                <c:pt idx="2868">
                  <c:v>45.05</c:v>
                </c:pt>
                <c:pt idx="2869">
                  <c:v>45.05</c:v>
                </c:pt>
                <c:pt idx="2870">
                  <c:v>45.05</c:v>
                </c:pt>
                <c:pt idx="2871">
                  <c:v>45.05</c:v>
                </c:pt>
                <c:pt idx="2872">
                  <c:v>45.05</c:v>
                </c:pt>
                <c:pt idx="2873">
                  <c:v>45.04</c:v>
                </c:pt>
                <c:pt idx="2874">
                  <c:v>45.03</c:v>
                </c:pt>
                <c:pt idx="2875">
                  <c:v>45.02</c:v>
                </c:pt>
                <c:pt idx="2876">
                  <c:v>45.01</c:v>
                </c:pt>
                <c:pt idx="2877">
                  <c:v>44.99</c:v>
                </c:pt>
                <c:pt idx="2878">
                  <c:v>44.97</c:v>
                </c:pt>
                <c:pt idx="2879">
                  <c:v>44.96</c:v>
                </c:pt>
                <c:pt idx="2880">
                  <c:v>44.95</c:v>
                </c:pt>
                <c:pt idx="2881">
                  <c:v>44.94</c:v>
                </c:pt>
                <c:pt idx="2882">
                  <c:v>44.94</c:v>
                </c:pt>
                <c:pt idx="2883">
                  <c:v>44.93</c:v>
                </c:pt>
                <c:pt idx="2884">
                  <c:v>44.92</c:v>
                </c:pt>
                <c:pt idx="2885">
                  <c:v>44.91</c:v>
                </c:pt>
                <c:pt idx="2886">
                  <c:v>44.9</c:v>
                </c:pt>
                <c:pt idx="2887">
                  <c:v>44.88</c:v>
                </c:pt>
                <c:pt idx="2888">
                  <c:v>44.86</c:v>
                </c:pt>
                <c:pt idx="2889">
                  <c:v>44.84</c:v>
                </c:pt>
                <c:pt idx="2890">
                  <c:v>44.82</c:v>
                </c:pt>
                <c:pt idx="2891">
                  <c:v>44.79</c:v>
                </c:pt>
                <c:pt idx="2892">
                  <c:v>44.77</c:v>
                </c:pt>
                <c:pt idx="2893">
                  <c:v>44.75</c:v>
                </c:pt>
                <c:pt idx="2894">
                  <c:v>44.73</c:v>
                </c:pt>
                <c:pt idx="2895">
                  <c:v>44.71</c:v>
                </c:pt>
                <c:pt idx="2896">
                  <c:v>44.7</c:v>
                </c:pt>
                <c:pt idx="2897">
                  <c:v>44.7</c:v>
                </c:pt>
                <c:pt idx="2898">
                  <c:v>44.7</c:v>
                </c:pt>
                <c:pt idx="2899">
                  <c:v>44.7</c:v>
                </c:pt>
                <c:pt idx="2900">
                  <c:v>44.7</c:v>
                </c:pt>
                <c:pt idx="2901">
                  <c:v>44.69</c:v>
                </c:pt>
                <c:pt idx="2902">
                  <c:v>44.68</c:v>
                </c:pt>
                <c:pt idx="2903">
                  <c:v>44.68</c:v>
                </c:pt>
                <c:pt idx="2904">
                  <c:v>44.66</c:v>
                </c:pt>
                <c:pt idx="2905">
                  <c:v>44.65</c:v>
                </c:pt>
                <c:pt idx="2906">
                  <c:v>44.64</c:v>
                </c:pt>
                <c:pt idx="2907">
                  <c:v>44.62</c:v>
                </c:pt>
                <c:pt idx="2908">
                  <c:v>44.61</c:v>
                </c:pt>
                <c:pt idx="2909">
                  <c:v>44.6</c:v>
                </c:pt>
                <c:pt idx="2910">
                  <c:v>44.59</c:v>
                </c:pt>
                <c:pt idx="2911">
                  <c:v>44.58</c:v>
                </c:pt>
                <c:pt idx="2912">
                  <c:v>44.58</c:v>
                </c:pt>
                <c:pt idx="2913">
                  <c:v>44.58</c:v>
                </c:pt>
                <c:pt idx="2914">
                  <c:v>44.58</c:v>
                </c:pt>
                <c:pt idx="2915">
                  <c:v>44.58</c:v>
                </c:pt>
                <c:pt idx="2916">
                  <c:v>44.58</c:v>
                </c:pt>
                <c:pt idx="2917">
                  <c:v>44.58</c:v>
                </c:pt>
                <c:pt idx="2918">
                  <c:v>44.58</c:v>
                </c:pt>
                <c:pt idx="2919">
                  <c:v>44.58</c:v>
                </c:pt>
                <c:pt idx="2920">
                  <c:v>44.58</c:v>
                </c:pt>
                <c:pt idx="2921">
                  <c:v>44.58</c:v>
                </c:pt>
                <c:pt idx="2922">
                  <c:v>44.58</c:v>
                </c:pt>
                <c:pt idx="2923">
                  <c:v>44.58</c:v>
                </c:pt>
                <c:pt idx="2924">
                  <c:v>44.58</c:v>
                </c:pt>
                <c:pt idx="2925">
                  <c:v>44.58</c:v>
                </c:pt>
                <c:pt idx="2926">
                  <c:v>44.58</c:v>
                </c:pt>
                <c:pt idx="2927">
                  <c:v>44.58</c:v>
                </c:pt>
                <c:pt idx="2928">
                  <c:v>44.57</c:v>
                </c:pt>
                <c:pt idx="2929">
                  <c:v>44.56</c:v>
                </c:pt>
                <c:pt idx="2930">
                  <c:v>44.55</c:v>
                </c:pt>
                <c:pt idx="2931">
                  <c:v>44.54</c:v>
                </c:pt>
                <c:pt idx="2932">
                  <c:v>44.53</c:v>
                </c:pt>
                <c:pt idx="2933">
                  <c:v>44.52</c:v>
                </c:pt>
                <c:pt idx="2934">
                  <c:v>44.51</c:v>
                </c:pt>
                <c:pt idx="2935">
                  <c:v>44.5</c:v>
                </c:pt>
                <c:pt idx="2936">
                  <c:v>44.48</c:v>
                </c:pt>
                <c:pt idx="2937">
                  <c:v>44.47</c:v>
                </c:pt>
                <c:pt idx="2938">
                  <c:v>44.46</c:v>
                </c:pt>
                <c:pt idx="2939">
                  <c:v>44.45</c:v>
                </c:pt>
                <c:pt idx="2940">
                  <c:v>44.43</c:v>
                </c:pt>
                <c:pt idx="2941">
                  <c:v>44.42</c:v>
                </c:pt>
                <c:pt idx="2942">
                  <c:v>44.41</c:v>
                </c:pt>
                <c:pt idx="2943">
                  <c:v>44.4</c:v>
                </c:pt>
                <c:pt idx="2944">
                  <c:v>44.39</c:v>
                </c:pt>
                <c:pt idx="2945">
                  <c:v>44.38</c:v>
                </c:pt>
                <c:pt idx="2946">
                  <c:v>44.38</c:v>
                </c:pt>
                <c:pt idx="2947">
                  <c:v>44.37</c:v>
                </c:pt>
                <c:pt idx="2948">
                  <c:v>44.36</c:v>
                </c:pt>
                <c:pt idx="2949">
                  <c:v>44.35</c:v>
                </c:pt>
                <c:pt idx="2950">
                  <c:v>44.35</c:v>
                </c:pt>
                <c:pt idx="2951">
                  <c:v>44.35</c:v>
                </c:pt>
                <c:pt idx="2952">
                  <c:v>44.35</c:v>
                </c:pt>
                <c:pt idx="2953">
                  <c:v>44.35</c:v>
                </c:pt>
                <c:pt idx="2954">
                  <c:v>44.35</c:v>
                </c:pt>
                <c:pt idx="2955">
                  <c:v>44.35</c:v>
                </c:pt>
                <c:pt idx="2956">
                  <c:v>44.35</c:v>
                </c:pt>
                <c:pt idx="2957">
                  <c:v>44.35</c:v>
                </c:pt>
                <c:pt idx="2958">
                  <c:v>44.35</c:v>
                </c:pt>
                <c:pt idx="2959">
                  <c:v>44.35</c:v>
                </c:pt>
                <c:pt idx="2960">
                  <c:v>44.35</c:v>
                </c:pt>
                <c:pt idx="2961">
                  <c:v>44.35</c:v>
                </c:pt>
                <c:pt idx="2962">
                  <c:v>44.35</c:v>
                </c:pt>
                <c:pt idx="2963">
                  <c:v>44.35</c:v>
                </c:pt>
                <c:pt idx="2964">
                  <c:v>44.35</c:v>
                </c:pt>
                <c:pt idx="2965">
                  <c:v>44.36</c:v>
                </c:pt>
                <c:pt idx="2966">
                  <c:v>44.36</c:v>
                </c:pt>
                <c:pt idx="2967">
                  <c:v>44.37</c:v>
                </c:pt>
                <c:pt idx="2968">
                  <c:v>44.38</c:v>
                </c:pt>
                <c:pt idx="2969">
                  <c:v>44.39</c:v>
                </c:pt>
                <c:pt idx="2970">
                  <c:v>44.4</c:v>
                </c:pt>
                <c:pt idx="2971">
                  <c:v>44.41</c:v>
                </c:pt>
                <c:pt idx="2972">
                  <c:v>44.43</c:v>
                </c:pt>
                <c:pt idx="2973">
                  <c:v>44.45</c:v>
                </c:pt>
                <c:pt idx="2974">
                  <c:v>44.48</c:v>
                </c:pt>
                <c:pt idx="2975">
                  <c:v>44.51</c:v>
                </c:pt>
                <c:pt idx="2976">
                  <c:v>44.54</c:v>
                </c:pt>
                <c:pt idx="2977">
                  <c:v>44.56</c:v>
                </c:pt>
                <c:pt idx="2978">
                  <c:v>44.59</c:v>
                </c:pt>
                <c:pt idx="2979">
                  <c:v>44.61</c:v>
                </c:pt>
                <c:pt idx="2980">
                  <c:v>44.64</c:v>
                </c:pt>
                <c:pt idx="2981">
                  <c:v>44.68</c:v>
                </c:pt>
                <c:pt idx="2982">
                  <c:v>44.75</c:v>
                </c:pt>
                <c:pt idx="2983">
                  <c:v>44.81</c:v>
                </c:pt>
                <c:pt idx="2984">
                  <c:v>44.87</c:v>
                </c:pt>
                <c:pt idx="2985">
                  <c:v>44.94</c:v>
                </c:pt>
                <c:pt idx="2986">
                  <c:v>44.98</c:v>
                </c:pt>
                <c:pt idx="2987">
                  <c:v>45.02</c:v>
                </c:pt>
                <c:pt idx="2988">
                  <c:v>45.05</c:v>
                </c:pt>
                <c:pt idx="2989">
                  <c:v>45.09</c:v>
                </c:pt>
                <c:pt idx="2990">
                  <c:v>45.13</c:v>
                </c:pt>
                <c:pt idx="2991">
                  <c:v>45.18</c:v>
                </c:pt>
                <c:pt idx="2992">
                  <c:v>45.23</c:v>
                </c:pt>
                <c:pt idx="2993">
                  <c:v>45.28</c:v>
                </c:pt>
                <c:pt idx="2994">
                  <c:v>45.33</c:v>
                </c:pt>
                <c:pt idx="2995">
                  <c:v>45.37</c:v>
                </c:pt>
                <c:pt idx="2996">
                  <c:v>45.42</c:v>
                </c:pt>
                <c:pt idx="2997">
                  <c:v>45.46</c:v>
                </c:pt>
                <c:pt idx="2998">
                  <c:v>45.49</c:v>
                </c:pt>
                <c:pt idx="2999">
                  <c:v>45.51</c:v>
                </c:pt>
                <c:pt idx="3000">
                  <c:v>45.53</c:v>
                </c:pt>
                <c:pt idx="3001">
                  <c:v>45.54</c:v>
                </c:pt>
                <c:pt idx="3002">
                  <c:v>45.55</c:v>
                </c:pt>
                <c:pt idx="3003">
                  <c:v>45.57</c:v>
                </c:pt>
                <c:pt idx="3004">
                  <c:v>45.59</c:v>
                </c:pt>
                <c:pt idx="3005">
                  <c:v>45.61</c:v>
                </c:pt>
                <c:pt idx="3006">
                  <c:v>45.63</c:v>
                </c:pt>
                <c:pt idx="3007">
                  <c:v>45.65</c:v>
                </c:pt>
                <c:pt idx="3008">
                  <c:v>45.66</c:v>
                </c:pt>
                <c:pt idx="3009">
                  <c:v>45.67</c:v>
                </c:pt>
                <c:pt idx="3010">
                  <c:v>45.69</c:v>
                </c:pt>
                <c:pt idx="3011">
                  <c:v>45.71</c:v>
                </c:pt>
                <c:pt idx="3012">
                  <c:v>45.73</c:v>
                </c:pt>
                <c:pt idx="3013">
                  <c:v>45.75</c:v>
                </c:pt>
                <c:pt idx="3014">
                  <c:v>45.76</c:v>
                </c:pt>
                <c:pt idx="3015">
                  <c:v>45.77</c:v>
                </c:pt>
                <c:pt idx="3016">
                  <c:v>45.78</c:v>
                </c:pt>
                <c:pt idx="3017">
                  <c:v>45.79</c:v>
                </c:pt>
                <c:pt idx="3018">
                  <c:v>45.8</c:v>
                </c:pt>
                <c:pt idx="3019">
                  <c:v>45.81</c:v>
                </c:pt>
                <c:pt idx="3020">
                  <c:v>45.82</c:v>
                </c:pt>
                <c:pt idx="3021">
                  <c:v>45.82</c:v>
                </c:pt>
                <c:pt idx="3022">
                  <c:v>45.83</c:v>
                </c:pt>
                <c:pt idx="3023">
                  <c:v>45.83</c:v>
                </c:pt>
                <c:pt idx="3024">
                  <c:v>45.83</c:v>
                </c:pt>
                <c:pt idx="3025">
                  <c:v>45.82</c:v>
                </c:pt>
                <c:pt idx="3026">
                  <c:v>45.82</c:v>
                </c:pt>
                <c:pt idx="3027">
                  <c:v>45.82</c:v>
                </c:pt>
                <c:pt idx="3028">
                  <c:v>45.81</c:v>
                </c:pt>
                <c:pt idx="3029">
                  <c:v>45.81</c:v>
                </c:pt>
                <c:pt idx="3030">
                  <c:v>45.8</c:v>
                </c:pt>
                <c:pt idx="3031">
                  <c:v>45.8</c:v>
                </c:pt>
                <c:pt idx="3032">
                  <c:v>45.79</c:v>
                </c:pt>
                <c:pt idx="3033">
                  <c:v>45.78</c:v>
                </c:pt>
                <c:pt idx="3034">
                  <c:v>45.77</c:v>
                </c:pt>
                <c:pt idx="3035">
                  <c:v>45.76</c:v>
                </c:pt>
                <c:pt idx="3036">
                  <c:v>45.75</c:v>
                </c:pt>
                <c:pt idx="3037">
                  <c:v>45.74</c:v>
                </c:pt>
                <c:pt idx="3038">
                  <c:v>45.73</c:v>
                </c:pt>
                <c:pt idx="3039">
                  <c:v>45.71</c:v>
                </c:pt>
                <c:pt idx="3040">
                  <c:v>45.7</c:v>
                </c:pt>
                <c:pt idx="3041">
                  <c:v>45.69</c:v>
                </c:pt>
                <c:pt idx="3042">
                  <c:v>45.68</c:v>
                </c:pt>
                <c:pt idx="3043">
                  <c:v>45.67</c:v>
                </c:pt>
                <c:pt idx="3044">
                  <c:v>45.67</c:v>
                </c:pt>
                <c:pt idx="3045">
                  <c:v>45.66</c:v>
                </c:pt>
                <c:pt idx="3046">
                  <c:v>45.66</c:v>
                </c:pt>
                <c:pt idx="3047">
                  <c:v>45.65</c:v>
                </c:pt>
                <c:pt idx="3048">
                  <c:v>45.65</c:v>
                </c:pt>
                <c:pt idx="3049">
                  <c:v>45.65</c:v>
                </c:pt>
                <c:pt idx="3050">
                  <c:v>45.64</c:v>
                </c:pt>
                <c:pt idx="3051">
                  <c:v>45.63</c:v>
                </c:pt>
                <c:pt idx="3052">
                  <c:v>45.62</c:v>
                </c:pt>
                <c:pt idx="3053">
                  <c:v>45.6</c:v>
                </c:pt>
                <c:pt idx="3054">
                  <c:v>45.58</c:v>
                </c:pt>
                <c:pt idx="3055">
                  <c:v>45.57</c:v>
                </c:pt>
                <c:pt idx="3056">
                  <c:v>45.55</c:v>
                </c:pt>
                <c:pt idx="3057">
                  <c:v>45.55</c:v>
                </c:pt>
                <c:pt idx="3058">
                  <c:v>45.54</c:v>
                </c:pt>
                <c:pt idx="3059">
                  <c:v>45.54</c:v>
                </c:pt>
                <c:pt idx="3060">
                  <c:v>45.54</c:v>
                </c:pt>
                <c:pt idx="3061">
                  <c:v>45.54</c:v>
                </c:pt>
                <c:pt idx="3062">
                  <c:v>45.53</c:v>
                </c:pt>
                <c:pt idx="3063">
                  <c:v>45.53</c:v>
                </c:pt>
                <c:pt idx="3064">
                  <c:v>45.53</c:v>
                </c:pt>
                <c:pt idx="3065">
                  <c:v>45.53</c:v>
                </c:pt>
                <c:pt idx="3066">
                  <c:v>45.53</c:v>
                </c:pt>
                <c:pt idx="3067">
                  <c:v>45.53</c:v>
                </c:pt>
                <c:pt idx="3068">
                  <c:v>45.52</c:v>
                </c:pt>
                <c:pt idx="3069">
                  <c:v>45.51</c:v>
                </c:pt>
                <c:pt idx="3070">
                  <c:v>45.49</c:v>
                </c:pt>
                <c:pt idx="3071">
                  <c:v>45.47</c:v>
                </c:pt>
                <c:pt idx="3072">
                  <c:v>45.45</c:v>
                </c:pt>
                <c:pt idx="3073">
                  <c:v>45.43</c:v>
                </c:pt>
                <c:pt idx="3074">
                  <c:v>45.42</c:v>
                </c:pt>
                <c:pt idx="3075">
                  <c:v>45.42</c:v>
                </c:pt>
                <c:pt idx="3076">
                  <c:v>45.41</c:v>
                </c:pt>
                <c:pt idx="3077">
                  <c:v>45.4</c:v>
                </c:pt>
                <c:pt idx="3078">
                  <c:v>45.38</c:v>
                </c:pt>
                <c:pt idx="3079">
                  <c:v>45.36</c:v>
                </c:pt>
                <c:pt idx="3080">
                  <c:v>45.35</c:v>
                </c:pt>
                <c:pt idx="3081">
                  <c:v>45.33</c:v>
                </c:pt>
                <c:pt idx="3082">
                  <c:v>45.31</c:v>
                </c:pt>
                <c:pt idx="3083">
                  <c:v>45.3</c:v>
                </c:pt>
                <c:pt idx="3084">
                  <c:v>45.3</c:v>
                </c:pt>
                <c:pt idx="3085">
                  <c:v>45.29</c:v>
                </c:pt>
                <c:pt idx="3086">
                  <c:v>45.29</c:v>
                </c:pt>
                <c:pt idx="3087">
                  <c:v>45.28</c:v>
                </c:pt>
                <c:pt idx="3088">
                  <c:v>45.27</c:v>
                </c:pt>
                <c:pt idx="3089">
                  <c:v>45.26</c:v>
                </c:pt>
                <c:pt idx="3090">
                  <c:v>45.25</c:v>
                </c:pt>
                <c:pt idx="3091">
                  <c:v>45.24</c:v>
                </c:pt>
                <c:pt idx="3092">
                  <c:v>45.21</c:v>
                </c:pt>
                <c:pt idx="3093">
                  <c:v>45.19</c:v>
                </c:pt>
                <c:pt idx="3094">
                  <c:v>45.16</c:v>
                </c:pt>
                <c:pt idx="3095">
                  <c:v>45.13</c:v>
                </c:pt>
                <c:pt idx="3096">
                  <c:v>45.11</c:v>
                </c:pt>
                <c:pt idx="3097">
                  <c:v>45.09</c:v>
                </c:pt>
                <c:pt idx="3098">
                  <c:v>45.07</c:v>
                </c:pt>
                <c:pt idx="3099">
                  <c:v>45.07</c:v>
                </c:pt>
                <c:pt idx="3100">
                  <c:v>45.06</c:v>
                </c:pt>
                <c:pt idx="3101">
                  <c:v>45.06</c:v>
                </c:pt>
                <c:pt idx="3102">
                  <c:v>45.05</c:v>
                </c:pt>
                <c:pt idx="3103">
                  <c:v>45.05</c:v>
                </c:pt>
                <c:pt idx="3104">
                  <c:v>45.05</c:v>
                </c:pt>
                <c:pt idx="3105">
                  <c:v>45.05</c:v>
                </c:pt>
                <c:pt idx="3106">
                  <c:v>45.05</c:v>
                </c:pt>
                <c:pt idx="3107">
                  <c:v>45.05</c:v>
                </c:pt>
                <c:pt idx="3108">
                  <c:v>45.05</c:v>
                </c:pt>
                <c:pt idx="3109">
                  <c:v>45.05</c:v>
                </c:pt>
                <c:pt idx="3110">
                  <c:v>45.04</c:v>
                </c:pt>
                <c:pt idx="3111">
                  <c:v>45.02</c:v>
                </c:pt>
                <c:pt idx="3112">
                  <c:v>45.01</c:v>
                </c:pt>
                <c:pt idx="3113">
                  <c:v>44.99</c:v>
                </c:pt>
                <c:pt idx="3114">
                  <c:v>44.98</c:v>
                </c:pt>
                <c:pt idx="3115">
                  <c:v>44.97</c:v>
                </c:pt>
                <c:pt idx="3116">
                  <c:v>44.96</c:v>
                </c:pt>
                <c:pt idx="3117">
                  <c:v>44.95</c:v>
                </c:pt>
                <c:pt idx="3118">
                  <c:v>44.94</c:v>
                </c:pt>
                <c:pt idx="3119">
                  <c:v>44.94</c:v>
                </c:pt>
                <c:pt idx="3120">
                  <c:v>44.94</c:v>
                </c:pt>
                <c:pt idx="3121">
                  <c:v>44.93</c:v>
                </c:pt>
                <c:pt idx="3122">
                  <c:v>44.92</c:v>
                </c:pt>
                <c:pt idx="3123">
                  <c:v>44.91</c:v>
                </c:pt>
                <c:pt idx="3124">
                  <c:v>44.89</c:v>
                </c:pt>
                <c:pt idx="3125">
                  <c:v>44.87</c:v>
                </c:pt>
                <c:pt idx="3126">
                  <c:v>44.84</c:v>
                </c:pt>
                <c:pt idx="3127">
                  <c:v>44.82</c:v>
                </c:pt>
                <c:pt idx="3128">
                  <c:v>44.79</c:v>
                </c:pt>
                <c:pt idx="3129">
                  <c:v>44.77</c:v>
                </c:pt>
                <c:pt idx="3130">
                  <c:v>44.75</c:v>
                </c:pt>
                <c:pt idx="3131">
                  <c:v>44.74</c:v>
                </c:pt>
                <c:pt idx="3132">
                  <c:v>44.72</c:v>
                </c:pt>
                <c:pt idx="3133">
                  <c:v>44.71</c:v>
                </c:pt>
                <c:pt idx="3134">
                  <c:v>44.71</c:v>
                </c:pt>
                <c:pt idx="3135">
                  <c:v>44.7</c:v>
                </c:pt>
                <c:pt idx="3136">
                  <c:v>44.7</c:v>
                </c:pt>
                <c:pt idx="3137">
                  <c:v>44.69</c:v>
                </c:pt>
                <c:pt idx="3138">
                  <c:v>44.69</c:v>
                </c:pt>
                <c:pt idx="3139">
                  <c:v>44.68</c:v>
                </c:pt>
                <c:pt idx="3140">
                  <c:v>44.67</c:v>
                </c:pt>
                <c:pt idx="3141">
                  <c:v>44.66</c:v>
                </c:pt>
                <c:pt idx="3142">
                  <c:v>44.64</c:v>
                </c:pt>
                <c:pt idx="3143">
                  <c:v>44.63</c:v>
                </c:pt>
                <c:pt idx="3144">
                  <c:v>44.61</c:v>
                </c:pt>
                <c:pt idx="3145">
                  <c:v>44.6</c:v>
                </c:pt>
                <c:pt idx="3146">
                  <c:v>44.59</c:v>
                </c:pt>
                <c:pt idx="3147">
                  <c:v>44.58</c:v>
                </c:pt>
                <c:pt idx="3148">
                  <c:v>44.58</c:v>
                </c:pt>
                <c:pt idx="3149">
                  <c:v>44.58</c:v>
                </c:pt>
                <c:pt idx="3150">
                  <c:v>44.58</c:v>
                </c:pt>
                <c:pt idx="3151">
                  <c:v>44.58</c:v>
                </c:pt>
                <c:pt idx="3152">
                  <c:v>44.58</c:v>
                </c:pt>
                <c:pt idx="3153">
                  <c:v>44.58</c:v>
                </c:pt>
                <c:pt idx="3154">
                  <c:v>44.58</c:v>
                </c:pt>
                <c:pt idx="3155">
                  <c:v>44.58</c:v>
                </c:pt>
                <c:pt idx="3156">
                  <c:v>44.58</c:v>
                </c:pt>
                <c:pt idx="3157">
                  <c:v>44.58</c:v>
                </c:pt>
                <c:pt idx="3158">
                  <c:v>44.58</c:v>
                </c:pt>
                <c:pt idx="3159">
                  <c:v>44.58</c:v>
                </c:pt>
                <c:pt idx="3160">
                  <c:v>44.58</c:v>
                </c:pt>
                <c:pt idx="3161">
                  <c:v>44.58</c:v>
                </c:pt>
                <c:pt idx="3162">
                  <c:v>44.58</c:v>
                </c:pt>
                <c:pt idx="3163">
                  <c:v>44.58</c:v>
                </c:pt>
                <c:pt idx="3164">
                  <c:v>44.58</c:v>
                </c:pt>
                <c:pt idx="3165">
                  <c:v>44.58</c:v>
                </c:pt>
                <c:pt idx="3166">
                  <c:v>44.57</c:v>
                </c:pt>
                <c:pt idx="3167">
                  <c:v>44.57</c:v>
                </c:pt>
                <c:pt idx="3168">
                  <c:v>44.55</c:v>
                </c:pt>
                <c:pt idx="3169">
                  <c:v>44.55</c:v>
                </c:pt>
                <c:pt idx="3170">
                  <c:v>44.53</c:v>
                </c:pt>
                <c:pt idx="3171">
                  <c:v>44.51</c:v>
                </c:pt>
                <c:pt idx="3172">
                  <c:v>44.5</c:v>
                </c:pt>
                <c:pt idx="3173">
                  <c:v>44.49</c:v>
                </c:pt>
                <c:pt idx="3174">
                  <c:v>44.48</c:v>
                </c:pt>
                <c:pt idx="3175">
                  <c:v>44.47</c:v>
                </c:pt>
                <c:pt idx="3176">
                  <c:v>44.47</c:v>
                </c:pt>
                <c:pt idx="3177">
                  <c:v>44.46</c:v>
                </c:pt>
                <c:pt idx="3178">
                  <c:v>44.46</c:v>
                </c:pt>
                <c:pt idx="3179">
                  <c:v>44.45</c:v>
                </c:pt>
                <c:pt idx="3180">
                  <c:v>44.44</c:v>
                </c:pt>
                <c:pt idx="3181">
                  <c:v>44.43</c:v>
                </c:pt>
                <c:pt idx="3182">
                  <c:v>44.41</c:v>
                </c:pt>
                <c:pt idx="3183">
                  <c:v>44.4</c:v>
                </c:pt>
                <c:pt idx="3184">
                  <c:v>44.39</c:v>
                </c:pt>
                <c:pt idx="3185">
                  <c:v>44.38</c:v>
                </c:pt>
                <c:pt idx="3186">
                  <c:v>44.37</c:v>
                </c:pt>
                <c:pt idx="3187">
                  <c:v>44.37</c:v>
                </c:pt>
                <c:pt idx="3188">
                  <c:v>44.36</c:v>
                </c:pt>
                <c:pt idx="3189">
                  <c:v>44.36</c:v>
                </c:pt>
                <c:pt idx="3190">
                  <c:v>44.35</c:v>
                </c:pt>
                <c:pt idx="3191">
                  <c:v>44.35</c:v>
                </c:pt>
                <c:pt idx="3192">
                  <c:v>44.35</c:v>
                </c:pt>
                <c:pt idx="3193">
                  <c:v>44.34</c:v>
                </c:pt>
                <c:pt idx="3194">
                  <c:v>44.34</c:v>
                </c:pt>
                <c:pt idx="3195">
                  <c:v>44.34</c:v>
                </c:pt>
                <c:pt idx="3196">
                  <c:v>44.34</c:v>
                </c:pt>
                <c:pt idx="3197">
                  <c:v>44.33</c:v>
                </c:pt>
                <c:pt idx="3198">
                  <c:v>44.33</c:v>
                </c:pt>
                <c:pt idx="3199">
                  <c:v>44.33</c:v>
                </c:pt>
                <c:pt idx="3200">
                  <c:v>44.33</c:v>
                </c:pt>
                <c:pt idx="3201">
                  <c:v>44.34</c:v>
                </c:pt>
                <c:pt idx="3202">
                  <c:v>44.34</c:v>
                </c:pt>
                <c:pt idx="3203">
                  <c:v>44.35</c:v>
                </c:pt>
                <c:pt idx="3204">
                  <c:v>44.36</c:v>
                </c:pt>
                <c:pt idx="3205">
                  <c:v>44.38</c:v>
                </c:pt>
                <c:pt idx="3206">
                  <c:v>44.41</c:v>
                </c:pt>
                <c:pt idx="3207">
                  <c:v>44.45</c:v>
                </c:pt>
                <c:pt idx="3208">
                  <c:v>44.5</c:v>
                </c:pt>
                <c:pt idx="3209">
                  <c:v>44.53</c:v>
                </c:pt>
                <c:pt idx="3210">
                  <c:v>44.56</c:v>
                </c:pt>
                <c:pt idx="3211">
                  <c:v>44.58</c:v>
                </c:pt>
                <c:pt idx="3212">
                  <c:v>44.58</c:v>
                </c:pt>
                <c:pt idx="3213">
                  <c:v>44.59</c:v>
                </c:pt>
                <c:pt idx="3214">
                  <c:v>44.6</c:v>
                </c:pt>
                <c:pt idx="3215">
                  <c:v>44.63</c:v>
                </c:pt>
                <c:pt idx="3216">
                  <c:v>44.65</c:v>
                </c:pt>
                <c:pt idx="3217">
                  <c:v>44.69</c:v>
                </c:pt>
                <c:pt idx="3218">
                  <c:v>44.75</c:v>
                </c:pt>
                <c:pt idx="3219">
                  <c:v>44.81</c:v>
                </c:pt>
                <c:pt idx="3220">
                  <c:v>44.87</c:v>
                </c:pt>
                <c:pt idx="3221">
                  <c:v>44.94</c:v>
                </c:pt>
                <c:pt idx="3222">
                  <c:v>45</c:v>
                </c:pt>
                <c:pt idx="3223">
                  <c:v>45.03</c:v>
                </c:pt>
                <c:pt idx="3224">
                  <c:v>45.07</c:v>
                </c:pt>
                <c:pt idx="3225">
                  <c:v>45.13</c:v>
                </c:pt>
                <c:pt idx="3226">
                  <c:v>45.17</c:v>
                </c:pt>
                <c:pt idx="3227">
                  <c:v>45.23</c:v>
                </c:pt>
                <c:pt idx="3228">
                  <c:v>45.28</c:v>
                </c:pt>
                <c:pt idx="3229">
                  <c:v>45.33</c:v>
                </c:pt>
                <c:pt idx="3230">
                  <c:v>45.38</c:v>
                </c:pt>
                <c:pt idx="3231">
                  <c:v>45.43</c:v>
                </c:pt>
                <c:pt idx="3232">
                  <c:v>45.47</c:v>
                </c:pt>
                <c:pt idx="3233">
                  <c:v>45.5</c:v>
                </c:pt>
                <c:pt idx="3234">
                  <c:v>45.52</c:v>
                </c:pt>
                <c:pt idx="3235">
                  <c:v>45.54</c:v>
                </c:pt>
                <c:pt idx="3236">
                  <c:v>45.54</c:v>
                </c:pt>
                <c:pt idx="3237">
                  <c:v>45.56</c:v>
                </c:pt>
                <c:pt idx="3238">
                  <c:v>45.59</c:v>
                </c:pt>
                <c:pt idx="3239">
                  <c:v>45.61</c:v>
                </c:pt>
                <c:pt idx="3240">
                  <c:v>45.63</c:v>
                </c:pt>
                <c:pt idx="3241">
                  <c:v>45.66</c:v>
                </c:pt>
                <c:pt idx="3242">
                  <c:v>45.68</c:v>
                </c:pt>
                <c:pt idx="3243">
                  <c:v>45.69</c:v>
                </c:pt>
                <c:pt idx="3244">
                  <c:v>45.71</c:v>
                </c:pt>
                <c:pt idx="3245">
                  <c:v>45.73</c:v>
                </c:pt>
                <c:pt idx="3246">
                  <c:v>45.75</c:v>
                </c:pt>
                <c:pt idx="3247">
                  <c:v>45.77</c:v>
                </c:pt>
                <c:pt idx="3248">
                  <c:v>45.79</c:v>
                </c:pt>
                <c:pt idx="3249">
                  <c:v>45.8</c:v>
                </c:pt>
                <c:pt idx="3250">
                  <c:v>45.82</c:v>
                </c:pt>
                <c:pt idx="3251">
                  <c:v>45.83</c:v>
                </c:pt>
                <c:pt idx="3252">
                  <c:v>45.84</c:v>
                </c:pt>
                <c:pt idx="3253">
                  <c:v>45.84</c:v>
                </c:pt>
                <c:pt idx="3254">
                  <c:v>45.85</c:v>
                </c:pt>
                <c:pt idx="3255">
                  <c:v>45.85</c:v>
                </c:pt>
                <c:pt idx="3256">
                  <c:v>45.86</c:v>
                </c:pt>
                <c:pt idx="3257">
                  <c:v>45.86</c:v>
                </c:pt>
                <c:pt idx="3258">
                  <c:v>45.86</c:v>
                </c:pt>
                <c:pt idx="3259">
                  <c:v>45.86</c:v>
                </c:pt>
                <c:pt idx="3260">
                  <c:v>45.85</c:v>
                </c:pt>
                <c:pt idx="3261">
                  <c:v>45.85</c:v>
                </c:pt>
                <c:pt idx="3262">
                  <c:v>45.84</c:v>
                </c:pt>
                <c:pt idx="3263">
                  <c:v>45.83</c:v>
                </c:pt>
                <c:pt idx="3264">
                  <c:v>45.82</c:v>
                </c:pt>
                <c:pt idx="3265">
                  <c:v>45.81</c:v>
                </c:pt>
                <c:pt idx="3266">
                  <c:v>45.8</c:v>
                </c:pt>
                <c:pt idx="3267">
                  <c:v>45.79</c:v>
                </c:pt>
                <c:pt idx="3268">
                  <c:v>45.78</c:v>
                </c:pt>
                <c:pt idx="3269">
                  <c:v>45.76</c:v>
                </c:pt>
                <c:pt idx="3270">
                  <c:v>45.75</c:v>
                </c:pt>
                <c:pt idx="3271">
                  <c:v>45.74</c:v>
                </c:pt>
                <c:pt idx="3272">
                  <c:v>45.72</c:v>
                </c:pt>
                <c:pt idx="3273">
                  <c:v>45.71</c:v>
                </c:pt>
                <c:pt idx="3274">
                  <c:v>45.7</c:v>
                </c:pt>
                <c:pt idx="3275">
                  <c:v>45.68</c:v>
                </c:pt>
                <c:pt idx="3276">
                  <c:v>45.67</c:v>
                </c:pt>
                <c:pt idx="3277">
                  <c:v>45.66</c:v>
                </c:pt>
                <c:pt idx="3278">
                  <c:v>45.66</c:v>
                </c:pt>
                <c:pt idx="3279">
                  <c:v>45.65</c:v>
                </c:pt>
                <c:pt idx="3280">
                  <c:v>45.65</c:v>
                </c:pt>
                <c:pt idx="3281">
                  <c:v>45.65</c:v>
                </c:pt>
                <c:pt idx="3282">
                  <c:v>45.64</c:v>
                </c:pt>
                <c:pt idx="3283">
                  <c:v>45.63</c:v>
                </c:pt>
                <c:pt idx="3284">
                  <c:v>45.62</c:v>
                </c:pt>
                <c:pt idx="3285">
                  <c:v>45.61</c:v>
                </c:pt>
                <c:pt idx="3286">
                  <c:v>45.6</c:v>
                </c:pt>
                <c:pt idx="3287">
                  <c:v>45.57</c:v>
                </c:pt>
                <c:pt idx="3288">
                  <c:v>45.56</c:v>
                </c:pt>
                <c:pt idx="3289">
                  <c:v>45.55</c:v>
                </c:pt>
                <c:pt idx="3290">
                  <c:v>45.54</c:v>
                </c:pt>
                <c:pt idx="3291">
                  <c:v>45.53</c:v>
                </c:pt>
                <c:pt idx="3292">
                  <c:v>45.53</c:v>
                </c:pt>
                <c:pt idx="3293">
                  <c:v>45.53</c:v>
                </c:pt>
                <c:pt idx="3294">
                  <c:v>45.53</c:v>
                </c:pt>
                <c:pt idx="3295">
                  <c:v>45.53</c:v>
                </c:pt>
                <c:pt idx="3296">
                  <c:v>45.53</c:v>
                </c:pt>
                <c:pt idx="3297">
                  <c:v>45.53</c:v>
                </c:pt>
                <c:pt idx="3298">
                  <c:v>45.53</c:v>
                </c:pt>
                <c:pt idx="3299">
                  <c:v>45.52</c:v>
                </c:pt>
                <c:pt idx="3300">
                  <c:v>45.51</c:v>
                </c:pt>
                <c:pt idx="3301">
                  <c:v>45.49</c:v>
                </c:pt>
                <c:pt idx="3302">
                  <c:v>45.47</c:v>
                </c:pt>
                <c:pt idx="3303">
                  <c:v>45.45</c:v>
                </c:pt>
                <c:pt idx="3304">
                  <c:v>45.43</c:v>
                </c:pt>
                <c:pt idx="3305">
                  <c:v>45.42</c:v>
                </c:pt>
                <c:pt idx="3306">
                  <c:v>45.42</c:v>
                </c:pt>
                <c:pt idx="3307">
                  <c:v>45.41</c:v>
                </c:pt>
                <c:pt idx="3308">
                  <c:v>45.4</c:v>
                </c:pt>
                <c:pt idx="3309">
                  <c:v>45.39</c:v>
                </c:pt>
                <c:pt idx="3310">
                  <c:v>45.37</c:v>
                </c:pt>
                <c:pt idx="3311">
                  <c:v>45.35</c:v>
                </c:pt>
                <c:pt idx="3312">
                  <c:v>45.33</c:v>
                </c:pt>
                <c:pt idx="3313">
                  <c:v>45.32</c:v>
                </c:pt>
                <c:pt idx="3314">
                  <c:v>45.3</c:v>
                </c:pt>
                <c:pt idx="3315">
                  <c:v>45.3</c:v>
                </c:pt>
                <c:pt idx="3316">
                  <c:v>45.29</c:v>
                </c:pt>
                <c:pt idx="3317">
                  <c:v>45.29</c:v>
                </c:pt>
                <c:pt idx="3318">
                  <c:v>45.28</c:v>
                </c:pt>
                <c:pt idx="3319">
                  <c:v>45.28</c:v>
                </c:pt>
                <c:pt idx="3320">
                  <c:v>45.27</c:v>
                </c:pt>
                <c:pt idx="3321">
                  <c:v>45.27</c:v>
                </c:pt>
                <c:pt idx="3322">
                  <c:v>45.25</c:v>
                </c:pt>
                <c:pt idx="3323">
                  <c:v>45.24</c:v>
                </c:pt>
                <c:pt idx="3324">
                  <c:v>45.22</c:v>
                </c:pt>
                <c:pt idx="3325">
                  <c:v>45.2</c:v>
                </c:pt>
                <c:pt idx="3326">
                  <c:v>45.18</c:v>
                </c:pt>
                <c:pt idx="3327">
                  <c:v>45.16</c:v>
                </c:pt>
                <c:pt idx="3328">
                  <c:v>45.15</c:v>
                </c:pt>
                <c:pt idx="3329">
                  <c:v>45.13</c:v>
                </c:pt>
                <c:pt idx="3330">
                  <c:v>45.11</c:v>
                </c:pt>
                <c:pt idx="3331">
                  <c:v>45.09</c:v>
                </c:pt>
                <c:pt idx="3332">
                  <c:v>45.08</c:v>
                </c:pt>
                <c:pt idx="3333">
                  <c:v>45.07</c:v>
                </c:pt>
                <c:pt idx="3334">
                  <c:v>45.06</c:v>
                </c:pt>
                <c:pt idx="3335">
                  <c:v>45.05</c:v>
                </c:pt>
                <c:pt idx="3336">
                  <c:v>45.05</c:v>
                </c:pt>
                <c:pt idx="3337">
                  <c:v>45.05</c:v>
                </c:pt>
                <c:pt idx="3338">
                  <c:v>45.05</c:v>
                </c:pt>
                <c:pt idx="3339">
                  <c:v>45.05</c:v>
                </c:pt>
                <c:pt idx="3340">
                  <c:v>45.05</c:v>
                </c:pt>
                <c:pt idx="3341">
                  <c:v>45.05</c:v>
                </c:pt>
                <c:pt idx="3342">
                  <c:v>45.05</c:v>
                </c:pt>
                <c:pt idx="3343">
                  <c:v>45.05</c:v>
                </c:pt>
                <c:pt idx="3344">
                  <c:v>45.04</c:v>
                </c:pt>
                <c:pt idx="3345">
                  <c:v>45.03</c:v>
                </c:pt>
                <c:pt idx="3346">
                  <c:v>45.02</c:v>
                </c:pt>
                <c:pt idx="3347">
                  <c:v>45.02</c:v>
                </c:pt>
                <c:pt idx="3348">
                  <c:v>45</c:v>
                </c:pt>
                <c:pt idx="3349">
                  <c:v>44.99</c:v>
                </c:pt>
                <c:pt idx="3350">
                  <c:v>44.97</c:v>
                </c:pt>
                <c:pt idx="3351">
                  <c:v>44.96</c:v>
                </c:pt>
                <c:pt idx="3352">
                  <c:v>44.94</c:v>
                </c:pt>
                <c:pt idx="3353">
                  <c:v>44.94</c:v>
                </c:pt>
                <c:pt idx="3354">
                  <c:v>44.93</c:v>
                </c:pt>
                <c:pt idx="3355">
                  <c:v>44.93</c:v>
                </c:pt>
                <c:pt idx="3356">
                  <c:v>44.92</c:v>
                </c:pt>
                <c:pt idx="3357">
                  <c:v>44.91</c:v>
                </c:pt>
                <c:pt idx="3358">
                  <c:v>44.89</c:v>
                </c:pt>
                <c:pt idx="3359">
                  <c:v>44.87</c:v>
                </c:pt>
                <c:pt idx="3360">
                  <c:v>44.85</c:v>
                </c:pt>
                <c:pt idx="3361">
                  <c:v>44.83</c:v>
                </c:pt>
                <c:pt idx="3362">
                  <c:v>44.81</c:v>
                </c:pt>
                <c:pt idx="3363">
                  <c:v>44.8</c:v>
                </c:pt>
                <c:pt idx="3364">
                  <c:v>44.78</c:v>
                </c:pt>
                <c:pt idx="3365">
                  <c:v>44.76</c:v>
                </c:pt>
                <c:pt idx="3366">
                  <c:v>44.75</c:v>
                </c:pt>
                <c:pt idx="3367">
                  <c:v>44.73</c:v>
                </c:pt>
                <c:pt idx="3368">
                  <c:v>44.72</c:v>
                </c:pt>
                <c:pt idx="3369">
                  <c:v>44.72</c:v>
                </c:pt>
                <c:pt idx="3370">
                  <c:v>44.71</c:v>
                </c:pt>
                <c:pt idx="3371">
                  <c:v>44.7</c:v>
                </c:pt>
                <c:pt idx="3372">
                  <c:v>44.7</c:v>
                </c:pt>
                <c:pt idx="3373">
                  <c:v>44.7</c:v>
                </c:pt>
                <c:pt idx="3374">
                  <c:v>44.7</c:v>
                </c:pt>
                <c:pt idx="3375">
                  <c:v>44.69</c:v>
                </c:pt>
                <c:pt idx="3376">
                  <c:v>44.69</c:v>
                </c:pt>
                <c:pt idx="3377">
                  <c:v>44.68</c:v>
                </c:pt>
                <c:pt idx="3378">
                  <c:v>44.67</c:v>
                </c:pt>
                <c:pt idx="3379">
                  <c:v>44.66</c:v>
                </c:pt>
                <c:pt idx="3380">
                  <c:v>44.64</c:v>
                </c:pt>
                <c:pt idx="3381">
                  <c:v>44.63</c:v>
                </c:pt>
                <c:pt idx="3382">
                  <c:v>44.61</c:v>
                </c:pt>
                <c:pt idx="3383">
                  <c:v>44.6</c:v>
                </c:pt>
                <c:pt idx="3384">
                  <c:v>44.59</c:v>
                </c:pt>
                <c:pt idx="3385">
                  <c:v>44.59</c:v>
                </c:pt>
                <c:pt idx="3386">
                  <c:v>44.58</c:v>
                </c:pt>
                <c:pt idx="3387">
                  <c:v>44.58</c:v>
                </c:pt>
                <c:pt idx="3388">
                  <c:v>44.58</c:v>
                </c:pt>
                <c:pt idx="3389">
                  <c:v>44.58</c:v>
                </c:pt>
                <c:pt idx="3390">
                  <c:v>44.58</c:v>
                </c:pt>
                <c:pt idx="3391">
                  <c:v>44.58</c:v>
                </c:pt>
                <c:pt idx="3392">
                  <c:v>44.58</c:v>
                </c:pt>
                <c:pt idx="3393">
                  <c:v>44.58</c:v>
                </c:pt>
                <c:pt idx="3394">
                  <c:v>44.58</c:v>
                </c:pt>
                <c:pt idx="3395">
                  <c:v>44.58</c:v>
                </c:pt>
                <c:pt idx="3396">
                  <c:v>44.58</c:v>
                </c:pt>
                <c:pt idx="3397">
                  <c:v>44.58</c:v>
                </c:pt>
                <c:pt idx="3398">
                  <c:v>44.58</c:v>
                </c:pt>
                <c:pt idx="3399">
                  <c:v>44.58</c:v>
                </c:pt>
                <c:pt idx="3400">
                  <c:v>44.58</c:v>
                </c:pt>
                <c:pt idx="3401">
                  <c:v>44.58</c:v>
                </c:pt>
                <c:pt idx="3402">
                  <c:v>44.58</c:v>
                </c:pt>
                <c:pt idx="3403">
                  <c:v>44.58</c:v>
                </c:pt>
                <c:pt idx="3404">
                  <c:v>44.58</c:v>
                </c:pt>
                <c:pt idx="3405">
                  <c:v>44.58</c:v>
                </c:pt>
                <c:pt idx="3406">
                  <c:v>44.57</c:v>
                </c:pt>
                <c:pt idx="3407">
                  <c:v>44.57</c:v>
                </c:pt>
                <c:pt idx="3408">
                  <c:v>44.56</c:v>
                </c:pt>
                <c:pt idx="3409">
                  <c:v>44.55</c:v>
                </c:pt>
                <c:pt idx="3410">
                  <c:v>44.54</c:v>
                </c:pt>
                <c:pt idx="3411">
                  <c:v>44.53</c:v>
                </c:pt>
                <c:pt idx="3412">
                  <c:v>44.52</c:v>
                </c:pt>
                <c:pt idx="3413">
                  <c:v>44.5</c:v>
                </c:pt>
                <c:pt idx="3414">
                  <c:v>44.49</c:v>
                </c:pt>
                <c:pt idx="3415">
                  <c:v>44.48</c:v>
                </c:pt>
                <c:pt idx="3416">
                  <c:v>44.47</c:v>
                </c:pt>
                <c:pt idx="3417">
                  <c:v>44.46</c:v>
                </c:pt>
                <c:pt idx="3418">
                  <c:v>44.46</c:v>
                </c:pt>
                <c:pt idx="3419">
                  <c:v>44.45</c:v>
                </c:pt>
                <c:pt idx="3420">
                  <c:v>44.44</c:v>
                </c:pt>
                <c:pt idx="3421">
                  <c:v>44.43</c:v>
                </c:pt>
                <c:pt idx="3422">
                  <c:v>44.41</c:v>
                </c:pt>
                <c:pt idx="3423">
                  <c:v>44.4</c:v>
                </c:pt>
                <c:pt idx="3424">
                  <c:v>44.38</c:v>
                </c:pt>
                <c:pt idx="3425">
                  <c:v>44.37</c:v>
                </c:pt>
                <c:pt idx="3426">
                  <c:v>44.37</c:v>
                </c:pt>
                <c:pt idx="3427">
                  <c:v>44.36</c:v>
                </c:pt>
                <c:pt idx="3428">
                  <c:v>44.36</c:v>
                </c:pt>
                <c:pt idx="3429">
                  <c:v>44.36</c:v>
                </c:pt>
                <c:pt idx="3430">
                  <c:v>44.36</c:v>
                </c:pt>
                <c:pt idx="3431">
                  <c:v>44.35</c:v>
                </c:pt>
                <c:pt idx="3432">
                  <c:v>44.35</c:v>
                </c:pt>
                <c:pt idx="3433">
                  <c:v>44.35</c:v>
                </c:pt>
                <c:pt idx="3434">
                  <c:v>44.35</c:v>
                </c:pt>
                <c:pt idx="3435">
                  <c:v>44.35</c:v>
                </c:pt>
                <c:pt idx="3436">
                  <c:v>44.35</c:v>
                </c:pt>
                <c:pt idx="3437">
                  <c:v>44.35</c:v>
                </c:pt>
                <c:pt idx="3438">
                  <c:v>44.35</c:v>
                </c:pt>
                <c:pt idx="3439">
                  <c:v>44.35</c:v>
                </c:pt>
                <c:pt idx="3440">
                  <c:v>44.35</c:v>
                </c:pt>
                <c:pt idx="3441">
                  <c:v>44.35</c:v>
                </c:pt>
                <c:pt idx="3442">
                  <c:v>44.35</c:v>
                </c:pt>
                <c:pt idx="3443">
                  <c:v>44.35</c:v>
                </c:pt>
                <c:pt idx="3444">
                  <c:v>44.35</c:v>
                </c:pt>
                <c:pt idx="3445">
                  <c:v>44.35</c:v>
                </c:pt>
                <c:pt idx="3446">
                  <c:v>44.35</c:v>
                </c:pt>
                <c:pt idx="3447">
                  <c:v>44.35</c:v>
                </c:pt>
                <c:pt idx="3448">
                  <c:v>44.35</c:v>
                </c:pt>
                <c:pt idx="3449">
                  <c:v>44.35</c:v>
                </c:pt>
                <c:pt idx="3450">
                  <c:v>44.36</c:v>
                </c:pt>
                <c:pt idx="3451">
                  <c:v>44.36</c:v>
                </c:pt>
                <c:pt idx="3452">
                  <c:v>44.39</c:v>
                </c:pt>
                <c:pt idx="3453">
                  <c:v>44.42</c:v>
                </c:pt>
                <c:pt idx="3454">
                  <c:v>44.46</c:v>
                </c:pt>
                <c:pt idx="3455">
                  <c:v>44.5</c:v>
                </c:pt>
                <c:pt idx="3456">
                  <c:v>44.54</c:v>
                </c:pt>
                <c:pt idx="3457">
                  <c:v>44.56</c:v>
                </c:pt>
                <c:pt idx="3458">
                  <c:v>44.58</c:v>
                </c:pt>
                <c:pt idx="3459">
                  <c:v>44.58</c:v>
                </c:pt>
                <c:pt idx="3460">
                  <c:v>44.6</c:v>
                </c:pt>
                <c:pt idx="3461">
                  <c:v>44.62</c:v>
                </c:pt>
                <c:pt idx="3462">
                  <c:v>44.65</c:v>
                </c:pt>
                <c:pt idx="3463">
                  <c:v>44.68</c:v>
                </c:pt>
                <c:pt idx="3464">
                  <c:v>44.73</c:v>
                </c:pt>
                <c:pt idx="3465">
                  <c:v>44.78</c:v>
                </c:pt>
                <c:pt idx="3466">
                  <c:v>44.82</c:v>
                </c:pt>
                <c:pt idx="3467">
                  <c:v>44.88</c:v>
                </c:pt>
                <c:pt idx="3468">
                  <c:v>44.94</c:v>
                </c:pt>
                <c:pt idx="3469">
                  <c:v>44.99</c:v>
                </c:pt>
                <c:pt idx="3470">
                  <c:v>45.02</c:v>
                </c:pt>
                <c:pt idx="3471">
                  <c:v>45.06</c:v>
                </c:pt>
                <c:pt idx="3472">
                  <c:v>45.1</c:v>
                </c:pt>
                <c:pt idx="3473">
                  <c:v>45.15</c:v>
                </c:pt>
                <c:pt idx="3474">
                  <c:v>45.2</c:v>
                </c:pt>
                <c:pt idx="3475">
                  <c:v>45.27</c:v>
                </c:pt>
                <c:pt idx="3476">
                  <c:v>45.33</c:v>
                </c:pt>
                <c:pt idx="3477">
                  <c:v>45.38</c:v>
                </c:pt>
                <c:pt idx="3478">
                  <c:v>45.43</c:v>
                </c:pt>
                <c:pt idx="3479">
                  <c:v>45.48</c:v>
                </c:pt>
                <c:pt idx="3480">
                  <c:v>45.5</c:v>
                </c:pt>
                <c:pt idx="3481">
                  <c:v>45.54</c:v>
                </c:pt>
                <c:pt idx="3482">
                  <c:v>45.57</c:v>
                </c:pt>
                <c:pt idx="3483">
                  <c:v>45.59</c:v>
                </c:pt>
                <c:pt idx="3484">
                  <c:v>45.61</c:v>
                </c:pt>
                <c:pt idx="3485">
                  <c:v>45.64</c:v>
                </c:pt>
                <c:pt idx="3486">
                  <c:v>45.68</c:v>
                </c:pt>
                <c:pt idx="3487">
                  <c:v>45.71</c:v>
                </c:pt>
                <c:pt idx="3488">
                  <c:v>45.76</c:v>
                </c:pt>
                <c:pt idx="3489">
                  <c:v>45.8</c:v>
                </c:pt>
                <c:pt idx="3490">
                  <c:v>45.84</c:v>
                </c:pt>
                <c:pt idx="3491">
                  <c:v>45.87</c:v>
                </c:pt>
                <c:pt idx="3492">
                  <c:v>45.89</c:v>
                </c:pt>
                <c:pt idx="3493">
                  <c:v>45.89</c:v>
                </c:pt>
                <c:pt idx="3494">
                  <c:v>45.9</c:v>
                </c:pt>
                <c:pt idx="3495">
                  <c:v>45.9</c:v>
                </c:pt>
                <c:pt idx="3496">
                  <c:v>45.9</c:v>
                </c:pt>
                <c:pt idx="3497">
                  <c:v>45.9</c:v>
                </c:pt>
                <c:pt idx="3498">
                  <c:v>45.9</c:v>
                </c:pt>
                <c:pt idx="3499">
                  <c:v>45.91</c:v>
                </c:pt>
                <c:pt idx="3500">
                  <c:v>45.92</c:v>
                </c:pt>
                <c:pt idx="3501">
                  <c:v>45.93</c:v>
                </c:pt>
                <c:pt idx="3502">
                  <c:v>45.94</c:v>
                </c:pt>
                <c:pt idx="3503">
                  <c:v>45.96</c:v>
                </c:pt>
                <c:pt idx="3504">
                  <c:v>45.97</c:v>
                </c:pt>
                <c:pt idx="3505">
                  <c:v>45.98</c:v>
                </c:pt>
                <c:pt idx="3506">
                  <c:v>45.99</c:v>
                </c:pt>
                <c:pt idx="3507">
                  <c:v>45.99</c:v>
                </c:pt>
                <c:pt idx="3508">
                  <c:v>46</c:v>
                </c:pt>
                <c:pt idx="3509">
                  <c:v>46</c:v>
                </c:pt>
                <c:pt idx="3510">
                  <c:v>46</c:v>
                </c:pt>
                <c:pt idx="3511">
                  <c:v>46</c:v>
                </c:pt>
                <c:pt idx="3512">
                  <c:v>46</c:v>
                </c:pt>
                <c:pt idx="3513">
                  <c:v>46</c:v>
                </c:pt>
                <c:pt idx="3514">
                  <c:v>46</c:v>
                </c:pt>
                <c:pt idx="3515">
                  <c:v>46</c:v>
                </c:pt>
                <c:pt idx="3516">
                  <c:v>45.99</c:v>
                </c:pt>
                <c:pt idx="3517">
                  <c:v>45.98</c:v>
                </c:pt>
                <c:pt idx="3518">
                  <c:v>45.97</c:v>
                </c:pt>
                <c:pt idx="3519">
                  <c:v>45.96</c:v>
                </c:pt>
                <c:pt idx="3520">
                  <c:v>45.95</c:v>
                </c:pt>
                <c:pt idx="3521">
                  <c:v>45.94</c:v>
                </c:pt>
                <c:pt idx="3522">
                  <c:v>45.93</c:v>
                </c:pt>
                <c:pt idx="3523">
                  <c:v>45.92</c:v>
                </c:pt>
                <c:pt idx="3524">
                  <c:v>45.92</c:v>
                </c:pt>
                <c:pt idx="3525">
                  <c:v>45.91</c:v>
                </c:pt>
                <c:pt idx="3526">
                  <c:v>45.9</c:v>
                </c:pt>
                <c:pt idx="3527">
                  <c:v>45.9</c:v>
                </c:pt>
                <c:pt idx="3528">
                  <c:v>45.9</c:v>
                </c:pt>
                <c:pt idx="3529">
                  <c:v>45.9</c:v>
                </c:pt>
                <c:pt idx="3530">
                  <c:v>45.9</c:v>
                </c:pt>
                <c:pt idx="3531">
                  <c:v>45.9</c:v>
                </c:pt>
                <c:pt idx="3532">
                  <c:v>45.9</c:v>
                </c:pt>
                <c:pt idx="3533">
                  <c:v>45.9</c:v>
                </c:pt>
                <c:pt idx="3534">
                  <c:v>45.9</c:v>
                </c:pt>
                <c:pt idx="3535">
                  <c:v>45.9</c:v>
                </c:pt>
                <c:pt idx="3536">
                  <c:v>45.9</c:v>
                </c:pt>
                <c:pt idx="3537">
                  <c:v>45.9</c:v>
                </c:pt>
                <c:pt idx="3538">
                  <c:v>45.9</c:v>
                </c:pt>
                <c:pt idx="3539">
                  <c:v>45.89</c:v>
                </c:pt>
                <c:pt idx="3540">
                  <c:v>45.88</c:v>
                </c:pt>
                <c:pt idx="3541">
                  <c:v>45.87</c:v>
                </c:pt>
                <c:pt idx="3542">
                  <c:v>45.85</c:v>
                </c:pt>
                <c:pt idx="3543">
                  <c:v>45.83</c:v>
                </c:pt>
                <c:pt idx="3544">
                  <c:v>45.81</c:v>
                </c:pt>
                <c:pt idx="3545">
                  <c:v>45.8</c:v>
                </c:pt>
                <c:pt idx="3546">
                  <c:v>45.78</c:v>
                </c:pt>
                <c:pt idx="3547">
                  <c:v>45.76</c:v>
                </c:pt>
                <c:pt idx="3548">
                  <c:v>45.74</c:v>
                </c:pt>
                <c:pt idx="3549">
                  <c:v>45.71</c:v>
                </c:pt>
                <c:pt idx="3550">
                  <c:v>45.7</c:v>
                </c:pt>
                <c:pt idx="3551">
                  <c:v>45.68</c:v>
                </c:pt>
                <c:pt idx="3552">
                  <c:v>45.67</c:v>
                </c:pt>
                <c:pt idx="3553">
                  <c:v>45.66</c:v>
                </c:pt>
                <c:pt idx="3554">
                  <c:v>45.66</c:v>
                </c:pt>
                <c:pt idx="3555">
                  <c:v>45.65</c:v>
                </c:pt>
                <c:pt idx="3556">
                  <c:v>45.65</c:v>
                </c:pt>
                <c:pt idx="3557">
                  <c:v>45.64</c:v>
                </c:pt>
                <c:pt idx="3558">
                  <c:v>45.64</c:v>
                </c:pt>
                <c:pt idx="3559">
                  <c:v>45.63</c:v>
                </c:pt>
                <c:pt idx="3560">
                  <c:v>45.62</c:v>
                </c:pt>
                <c:pt idx="3561">
                  <c:v>45.6</c:v>
                </c:pt>
                <c:pt idx="3562">
                  <c:v>45.59</c:v>
                </c:pt>
                <c:pt idx="3563">
                  <c:v>45.57</c:v>
                </c:pt>
                <c:pt idx="3564">
                  <c:v>45.55</c:v>
                </c:pt>
                <c:pt idx="3565">
                  <c:v>45.54</c:v>
                </c:pt>
                <c:pt idx="3566">
                  <c:v>45.54</c:v>
                </c:pt>
                <c:pt idx="3567">
                  <c:v>45.54</c:v>
                </c:pt>
                <c:pt idx="3568">
                  <c:v>45.53</c:v>
                </c:pt>
                <c:pt idx="3569">
                  <c:v>45.53</c:v>
                </c:pt>
                <c:pt idx="3570">
                  <c:v>45.53</c:v>
                </c:pt>
                <c:pt idx="3571">
                  <c:v>45.53</c:v>
                </c:pt>
                <c:pt idx="3572">
                  <c:v>45.53</c:v>
                </c:pt>
                <c:pt idx="3573">
                  <c:v>45.53</c:v>
                </c:pt>
                <c:pt idx="3574">
                  <c:v>45.53</c:v>
                </c:pt>
                <c:pt idx="3575">
                  <c:v>45.52</c:v>
                </c:pt>
                <c:pt idx="3576">
                  <c:v>45.51</c:v>
                </c:pt>
                <c:pt idx="3577">
                  <c:v>45.49</c:v>
                </c:pt>
                <c:pt idx="3578">
                  <c:v>45.47</c:v>
                </c:pt>
                <c:pt idx="3579">
                  <c:v>45.45</c:v>
                </c:pt>
                <c:pt idx="3580">
                  <c:v>45.44</c:v>
                </c:pt>
                <c:pt idx="3581">
                  <c:v>45.42</c:v>
                </c:pt>
                <c:pt idx="3582">
                  <c:v>45.42</c:v>
                </c:pt>
                <c:pt idx="3583">
                  <c:v>45.41</c:v>
                </c:pt>
                <c:pt idx="3584">
                  <c:v>45.4</c:v>
                </c:pt>
                <c:pt idx="3585">
                  <c:v>45.38</c:v>
                </c:pt>
                <c:pt idx="3586">
                  <c:v>45.36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1978336"/>
        <c:axId val="282646736"/>
      </c:scatterChart>
      <c:valAx>
        <c:axId val="2819783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6736"/>
        <c:crosses val="autoZero"/>
        <c:crossBetween val="midCat"/>
      </c:valAx>
      <c:valAx>
        <c:axId val="282646736"/>
        <c:scaling>
          <c:orientation val="minMax"/>
          <c:max val="47"/>
          <c:min val="4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19783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'2015_10_27-16_58_27'!$B$1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'2015_10_27-16_58_27'!$A$2:$A$13325</c:f>
              <c:numCache>
                <c:formatCode>mm:ss.0</c:formatCode>
                <c:ptCount val="13324"/>
                <c:pt idx="0">
                  <c:v>0.70739581018518516</c:v>
                </c:pt>
                <c:pt idx="1">
                  <c:v>0.70740123842592595</c:v>
                </c:pt>
                <c:pt idx="2">
                  <c:v>0.70740612268518521</c:v>
                </c:pt>
                <c:pt idx="3">
                  <c:v>0.70741173611111108</c:v>
                </c:pt>
                <c:pt idx="4">
                  <c:v>0.70741679398148138</c:v>
                </c:pt>
                <c:pt idx="5">
                  <c:v>0.7074220370370371</c:v>
                </c:pt>
                <c:pt idx="6">
                  <c:v>0.70742752314814805</c:v>
                </c:pt>
                <c:pt idx="7">
                  <c:v>0.70743291666666674</c:v>
                </c:pt>
                <c:pt idx="8">
                  <c:v>0.70743761574074071</c:v>
                </c:pt>
                <c:pt idx="9">
                  <c:v>0.70744293981481476</c:v>
                </c:pt>
                <c:pt idx="10">
                  <c:v>0.70744849537037036</c:v>
                </c:pt>
                <c:pt idx="11">
                  <c:v>0.70745428240740738</c:v>
                </c:pt>
                <c:pt idx="12">
                  <c:v>0.7074602893518519</c:v>
                </c:pt>
                <c:pt idx="13">
                  <c:v>0.70746607638888881</c:v>
                </c:pt>
                <c:pt idx="14">
                  <c:v>0.70747204861111113</c:v>
                </c:pt>
                <c:pt idx="15">
                  <c:v>0.70747783564814826</c:v>
                </c:pt>
                <c:pt idx="16">
                  <c:v>0.70748362268518517</c:v>
                </c:pt>
                <c:pt idx="17">
                  <c:v>0.70748922453703711</c:v>
                </c:pt>
                <c:pt idx="18">
                  <c:v>0.70749465277777779</c:v>
                </c:pt>
                <c:pt idx="19">
                  <c:v>0.70750079861111104</c:v>
                </c:pt>
                <c:pt idx="20">
                  <c:v>0.70750622685185183</c:v>
                </c:pt>
                <c:pt idx="21">
                  <c:v>0.70751146990740743</c:v>
                </c:pt>
                <c:pt idx="22">
                  <c:v>0.70751696759259264</c:v>
                </c:pt>
                <c:pt idx="23">
                  <c:v>0.70752184027777776</c:v>
                </c:pt>
                <c:pt idx="24">
                  <c:v>0.70752709490740739</c:v>
                </c:pt>
                <c:pt idx="25">
                  <c:v>0.70753685185185189</c:v>
                </c:pt>
                <c:pt idx="26">
                  <c:v>0.70754282407407409</c:v>
                </c:pt>
                <c:pt idx="27">
                  <c:v>0.70754806712962959</c:v>
                </c:pt>
                <c:pt idx="28">
                  <c:v>0.70755385416666661</c:v>
                </c:pt>
                <c:pt idx="29">
                  <c:v>0.7075657870370371</c:v>
                </c:pt>
                <c:pt idx="30">
                  <c:v>0.70757429398148153</c:v>
                </c:pt>
                <c:pt idx="31">
                  <c:v>0.7075789583333334</c:v>
                </c:pt>
                <c:pt idx="32">
                  <c:v>0.70758597222222219</c:v>
                </c:pt>
                <c:pt idx="33">
                  <c:v>0.70759067129629638</c:v>
                </c:pt>
                <c:pt idx="34">
                  <c:v>0.70759628472222225</c:v>
                </c:pt>
                <c:pt idx="35">
                  <c:v>0.70760188657407408</c:v>
                </c:pt>
                <c:pt idx="36">
                  <c:v>0.7076076736111111</c:v>
                </c:pt>
                <c:pt idx="37">
                  <c:v>0.70761346064814823</c:v>
                </c:pt>
                <c:pt idx="38">
                  <c:v>0.70761907407407409</c:v>
                </c:pt>
                <c:pt idx="39">
                  <c:v>0.70762449074074085</c:v>
                </c:pt>
                <c:pt idx="40">
                  <c:v>0.70763010416666672</c:v>
                </c:pt>
                <c:pt idx="41">
                  <c:v>0.70763606481481478</c:v>
                </c:pt>
                <c:pt idx="42">
                  <c:v>0.70764131944444442</c:v>
                </c:pt>
                <c:pt idx="43">
                  <c:v>0.70764620370370368</c:v>
                </c:pt>
                <c:pt idx="44">
                  <c:v>0.70765162037037044</c:v>
                </c:pt>
                <c:pt idx="45">
                  <c:v>0.70765795138888887</c:v>
                </c:pt>
                <c:pt idx="46">
                  <c:v>0.70766283564814814</c:v>
                </c:pt>
                <c:pt idx="47">
                  <c:v>0.70766826388888893</c:v>
                </c:pt>
                <c:pt idx="48">
                  <c:v>0.70767440972222229</c:v>
                </c:pt>
                <c:pt idx="49">
                  <c:v>0.70768055555555553</c:v>
                </c:pt>
                <c:pt idx="50">
                  <c:v>0.70768634259259267</c:v>
                </c:pt>
                <c:pt idx="51">
                  <c:v>0.70769177083333334</c:v>
                </c:pt>
                <c:pt idx="52">
                  <c:v>0.70769719907407413</c:v>
                </c:pt>
                <c:pt idx="53">
                  <c:v>0.70770262731481492</c:v>
                </c:pt>
                <c:pt idx="54">
                  <c:v>0.70770804398148146</c:v>
                </c:pt>
                <c:pt idx="55">
                  <c:v>0.70771347222222225</c:v>
                </c:pt>
                <c:pt idx="56">
                  <c:v>0.70771835648148151</c:v>
                </c:pt>
                <c:pt idx="57">
                  <c:v>0.70772396990740738</c:v>
                </c:pt>
                <c:pt idx="58">
                  <c:v>0.70772921296296298</c:v>
                </c:pt>
                <c:pt idx="59">
                  <c:v>0.70773481481481471</c:v>
                </c:pt>
                <c:pt idx="60">
                  <c:v>0.70774078703703702</c:v>
                </c:pt>
                <c:pt idx="61">
                  <c:v>0.70774657407407415</c:v>
                </c:pt>
                <c:pt idx="62">
                  <c:v>0.70775217592592599</c:v>
                </c:pt>
                <c:pt idx="63">
                  <c:v>0.70775760416666655</c:v>
                </c:pt>
                <c:pt idx="64">
                  <c:v>0.70776339120370368</c:v>
                </c:pt>
                <c:pt idx="65">
                  <c:v>0.70776881944444447</c:v>
                </c:pt>
                <c:pt idx="66">
                  <c:v>0.70777442129629631</c:v>
                </c:pt>
                <c:pt idx="67">
                  <c:v>0.70777930555555557</c:v>
                </c:pt>
                <c:pt idx="68">
                  <c:v>0.70778473379629636</c:v>
                </c:pt>
                <c:pt idx="69">
                  <c:v>0.70779069444444442</c:v>
                </c:pt>
                <c:pt idx="70">
                  <c:v>0.70779540509259264</c:v>
                </c:pt>
                <c:pt idx="71">
                  <c:v>0.70780064814814814</c:v>
                </c:pt>
                <c:pt idx="72">
                  <c:v>0.70780589120370374</c:v>
                </c:pt>
                <c:pt idx="73">
                  <c:v>0.70781113425925923</c:v>
                </c:pt>
                <c:pt idx="74">
                  <c:v>0.70781710648148144</c:v>
                </c:pt>
                <c:pt idx="75">
                  <c:v>0.70782216435185186</c:v>
                </c:pt>
                <c:pt idx="76">
                  <c:v>0.70782832175925925</c:v>
                </c:pt>
                <c:pt idx="77">
                  <c:v>0.70783337962962956</c:v>
                </c:pt>
                <c:pt idx="78">
                  <c:v>0.70783952546296292</c:v>
                </c:pt>
                <c:pt idx="79">
                  <c:v>0.70784513888888878</c:v>
                </c:pt>
                <c:pt idx="80">
                  <c:v>0.70785182870370367</c:v>
                </c:pt>
                <c:pt idx="81">
                  <c:v>0.70785671296296293</c:v>
                </c:pt>
                <c:pt idx="82">
                  <c:v>0.70786267361111121</c:v>
                </c:pt>
                <c:pt idx="83">
                  <c:v>0.7078688310185185</c:v>
                </c:pt>
                <c:pt idx="84">
                  <c:v>0.70787696759259255</c:v>
                </c:pt>
                <c:pt idx="85">
                  <c:v>0.7078825694444445</c:v>
                </c:pt>
                <c:pt idx="86">
                  <c:v>0.70788890046296293</c:v>
                </c:pt>
                <c:pt idx="87">
                  <c:v>0.70789432870370372</c:v>
                </c:pt>
                <c:pt idx="88">
                  <c:v>0.70790065972222216</c:v>
                </c:pt>
                <c:pt idx="89">
                  <c:v>0.70790571759259258</c:v>
                </c:pt>
                <c:pt idx="90">
                  <c:v>0.70791133101851855</c:v>
                </c:pt>
                <c:pt idx="91">
                  <c:v>0.70791711805555557</c:v>
                </c:pt>
                <c:pt idx="92">
                  <c:v>0.70792254629629625</c:v>
                </c:pt>
                <c:pt idx="93">
                  <c:v>0.7079281481481482</c:v>
                </c:pt>
                <c:pt idx="94">
                  <c:v>0.7079351967592592</c:v>
                </c:pt>
                <c:pt idx="95">
                  <c:v>0.70794081018518529</c:v>
                </c:pt>
                <c:pt idx="96">
                  <c:v>0.70794641203703701</c:v>
                </c:pt>
                <c:pt idx="97">
                  <c:v>0.70795202546296299</c:v>
                </c:pt>
                <c:pt idx="98">
                  <c:v>0.70795762731481482</c:v>
                </c:pt>
                <c:pt idx="99">
                  <c:v>0.70796341435185184</c:v>
                </c:pt>
                <c:pt idx="100">
                  <c:v>0.70796885416666677</c:v>
                </c:pt>
                <c:pt idx="101">
                  <c:v>0.70797446759259264</c:v>
                </c:pt>
                <c:pt idx="102">
                  <c:v>0.70797989583333332</c:v>
                </c:pt>
                <c:pt idx="103">
                  <c:v>0.70798478009259258</c:v>
                </c:pt>
                <c:pt idx="104">
                  <c:v>0.70799039351851845</c:v>
                </c:pt>
                <c:pt idx="105">
                  <c:v>0.70799545138888886</c:v>
                </c:pt>
                <c:pt idx="106">
                  <c:v>0.70800268518518517</c:v>
                </c:pt>
                <c:pt idx="107">
                  <c:v>0.70801136574074075</c:v>
                </c:pt>
                <c:pt idx="108">
                  <c:v>0.70802836805555558</c:v>
                </c:pt>
                <c:pt idx="109">
                  <c:v>0.70803383101851847</c:v>
                </c:pt>
                <c:pt idx="110">
                  <c:v>0.70803834490740736</c:v>
                </c:pt>
                <c:pt idx="111">
                  <c:v>0.70804413194444438</c:v>
                </c:pt>
                <c:pt idx="112">
                  <c:v>0.70804991898148151</c:v>
                </c:pt>
                <c:pt idx="113">
                  <c:v>0.7080553472222223</c:v>
                </c:pt>
                <c:pt idx="114">
                  <c:v>0.70806077546296298</c:v>
                </c:pt>
                <c:pt idx="115">
                  <c:v>0.70806547453703705</c:v>
                </c:pt>
                <c:pt idx="116">
                  <c:v>0.70807090277777773</c:v>
                </c:pt>
                <c:pt idx="117">
                  <c:v>0.70807633101851852</c:v>
                </c:pt>
                <c:pt idx="118">
                  <c:v>0.70808247685185188</c:v>
                </c:pt>
                <c:pt idx="119">
                  <c:v>0.70808790509259267</c:v>
                </c:pt>
                <c:pt idx="120">
                  <c:v>0.70809405092592603</c:v>
                </c:pt>
                <c:pt idx="121">
                  <c:v>0.7080994791666666</c:v>
                </c:pt>
                <c:pt idx="122">
                  <c:v>0.70810508101851843</c:v>
                </c:pt>
                <c:pt idx="123">
                  <c:v>0.70811159722222217</c:v>
                </c:pt>
                <c:pt idx="124">
                  <c:v>0.70811702546296296</c:v>
                </c:pt>
                <c:pt idx="125">
                  <c:v>0.70812262731481479</c:v>
                </c:pt>
                <c:pt idx="126">
                  <c:v>0.70812822916666673</c:v>
                </c:pt>
                <c:pt idx="127">
                  <c:v>0.70813493055555554</c:v>
                </c:pt>
                <c:pt idx="128">
                  <c:v>0.70814053240740737</c:v>
                </c:pt>
                <c:pt idx="129">
                  <c:v>0.70814613425925932</c:v>
                </c:pt>
                <c:pt idx="130">
                  <c:v>0.70815246527777775</c:v>
                </c:pt>
                <c:pt idx="131">
                  <c:v>0.70815716435185194</c:v>
                </c:pt>
                <c:pt idx="132">
                  <c:v>0.70816259259259262</c:v>
                </c:pt>
                <c:pt idx="133">
                  <c:v>0.7081680208333333</c:v>
                </c:pt>
                <c:pt idx="134">
                  <c:v>0.70817259259259258</c:v>
                </c:pt>
                <c:pt idx="135">
                  <c:v>0.70817802083333337</c:v>
                </c:pt>
                <c:pt idx="136">
                  <c:v>0.70818344907407405</c:v>
                </c:pt>
                <c:pt idx="137">
                  <c:v>0.70818869212962954</c:v>
                </c:pt>
                <c:pt idx="138">
                  <c:v>0.70819447916666667</c:v>
                </c:pt>
                <c:pt idx="139">
                  <c:v>0.7081998263888889</c:v>
                </c:pt>
                <c:pt idx="140">
                  <c:v>0.70820453703703701</c:v>
                </c:pt>
                <c:pt idx="141">
                  <c:v>0.70821267361111107</c:v>
                </c:pt>
                <c:pt idx="142">
                  <c:v>0.70821900462962961</c:v>
                </c:pt>
                <c:pt idx="143">
                  <c:v>0.70822443287037029</c:v>
                </c:pt>
                <c:pt idx="144">
                  <c:v>0.70823039351851858</c:v>
                </c:pt>
                <c:pt idx="145">
                  <c:v>0.70823600694444444</c:v>
                </c:pt>
                <c:pt idx="146">
                  <c:v>0.70824124999999993</c:v>
                </c:pt>
                <c:pt idx="147">
                  <c:v>0.70824685185185177</c:v>
                </c:pt>
                <c:pt idx="148">
                  <c:v>0.70825228009259256</c:v>
                </c:pt>
                <c:pt idx="149">
                  <c:v>0.70825788194444439</c:v>
                </c:pt>
                <c:pt idx="150">
                  <c:v>0.70826349537037048</c:v>
                </c:pt>
                <c:pt idx="151">
                  <c:v>0.70826819444444444</c:v>
                </c:pt>
                <c:pt idx="152">
                  <c:v>0.70827362268518523</c:v>
                </c:pt>
                <c:pt idx="153">
                  <c:v>0.70827903935185177</c:v>
                </c:pt>
                <c:pt idx="154">
                  <c:v>0.70828446759259256</c:v>
                </c:pt>
                <c:pt idx="155">
                  <c:v>0.70828971064814816</c:v>
                </c:pt>
                <c:pt idx="156">
                  <c:v>0.70829532407407403</c:v>
                </c:pt>
                <c:pt idx="157">
                  <c:v>0.70829973379629629</c:v>
                </c:pt>
                <c:pt idx="158">
                  <c:v>0.7083048495370371</c:v>
                </c:pt>
                <c:pt idx="159">
                  <c:v>0.70831136574074083</c:v>
                </c:pt>
                <c:pt idx="160">
                  <c:v>0.70831679398148151</c:v>
                </c:pt>
                <c:pt idx="161">
                  <c:v>0.70832221064814815</c:v>
                </c:pt>
                <c:pt idx="162">
                  <c:v>0.70832763888888894</c:v>
                </c:pt>
                <c:pt idx="163">
                  <c:v>0.70833306712962962</c:v>
                </c:pt>
                <c:pt idx="164">
                  <c:v>0.70833849537037041</c:v>
                </c:pt>
                <c:pt idx="165">
                  <c:v>0.70834319444444438</c:v>
                </c:pt>
                <c:pt idx="166">
                  <c:v>0.70834879629629632</c:v>
                </c:pt>
                <c:pt idx="167">
                  <c:v>0.70835476851851853</c:v>
                </c:pt>
                <c:pt idx="168">
                  <c:v>0.70836074074074074</c:v>
                </c:pt>
                <c:pt idx="169">
                  <c:v>0.70836707175925928</c:v>
                </c:pt>
                <c:pt idx="170">
                  <c:v>0.70837212962962959</c:v>
                </c:pt>
                <c:pt idx="171">
                  <c:v>0.70837773148148153</c:v>
                </c:pt>
                <c:pt idx="172">
                  <c:v>0.7083833449074074</c:v>
                </c:pt>
                <c:pt idx="173">
                  <c:v>0.70838877314814808</c:v>
                </c:pt>
                <c:pt idx="174">
                  <c:v>0.70839563657407412</c:v>
                </c:pt>
                <c:pt idx="175">
                  <c:v>0.70840124999999998</c:v>
                </c:pt>
                <c:pt idx="176">
                  <c:v>0.70840884259259262</c:v>
                </c:pt>
                <c:pt idx="177">
                  <c:v>0.70841626157407411</c:v>
                </c:pt>
                <c:pt idx="178">
                  <c:v>0.70842204861111113</c:v>
                </c:pt>
                <c:pt idx="179">
                  <c:v>0.70842783564814804</c:v>
                </c:pt>
                <c:pt idx="180">
                  <c:v>0.7084341666666667</c:v>
                </c:pt>
                <c:pt idx="181">
                  <c:v>0.70843940972222219</c:v>
                </c:pt>
                <c:pt idx="182">
                  <c:v>0.70844501157407402</c:v>
                </c:pt>
                <c:pt idx="183">
                  <c:v>0.70844989583333329</c:v>
                </c:pt>
                <c:pt idx="184">
                  <c:v>0.70845604166666665</c:v>
                </c:pt>
                <c:pt idx="185">
                  <c:v>0.70846201388888896</c:v>
                </c:pt>
                <c:pt idx="186">
                  <c:v>0.70847159722222219</c:v>
                </c:pt>
                <c:pt idx="187">
                  <c:v>0.70847865740740745</c:v>
                </c:pt>
                <c:pt idx="188">
                  <c:v>0.70848444444444436</c:v>
                </c:pt>
                <c:pt idx="189">
                  <c:v>0.70849077546296302</c:v>
                </c:pt>
                <c:pt idx="190">
                  <c:v>0.70849637731481485</c:v>
                </c:pt>
                <c:pt idx="191">
                  <c:v>0.70850180555555553</c:v>
                </c:pt>
                <c:pt idx="192">
                  <c:v>0.70850722222222229</c:v>
                </c:pt>
                <c:pt idx="193">
                  <c:v>0.70851283564814815</c:v>
                </c:pt>
                <c:pt idx="194">
                  <c:v>0.70851843749999999</c:v>
                </c:pt>
                <c:pt idx="195">
                  <c:v>0.70852407407407414</c:v>
                </c:pt>
                <c:pt idx="196">
                  <c:v>0.70852967592592586</c:v>
                </c:pt>
                <c:pt idx="197">
                  <c:v>0.70853491898148147</c:v>
                </c:pt>
                <c:pt idx="198">
                  <c:v>0.70854069444444445</c:v>
                </c:pt>
                <c:pt idx="199">
                  <c:v>0.70854556712962957</c:v>
                </c:pt>
                <c:pt idx="200">
                  <c:v>0.70855099537037036</c:v>
                </c:pt>
                <c:pt idx="201">
                  <c:v>0.70855678240740738</c:v>
                </c:pt>
                <c:pt idx="202">
                  <c:v>0.70856239583333336</c:v>
                </c:pt>
                <c:pt idx="203">
                  <c:v>0.70856782407407415</c:v>
                </c:pt>
                <c:pt idx="204">
                  <c:v>0.70857324074074068</c:v>
                </c:pt>
                <c:pt idx="205">
                  <c:v>0.70857885416666677</c:v>
                </c:pt>
                <c:pt idx="206">
                  <c:v>0.70858373842592604</c:v>
                </c:pt>
                <c:pt idx="207">
                  <c:v>0.70858915509259257</c:v>
                </c:pt>
                <c:pt idx="208">
                  <c:v>0.70859458333333336</c:v>
                </c:pt>
                <c:pt idx="209">
                  <c:v>0.70860018518518519</c:v>
                </c:pt>
                <c:pt idx="210">
                  <c:v>0.70860597222222221</c:v>
                </c:pt>
                <c:pt idx="211">
                  <c:v>0.70861212962962961</c:v>
                </c:pt>
                <c:pt idx="212">
                  <c:v>0.70861751157407404</c:v>
                </c:pt>
                <c:pt idx="213">
                  <c:v>0.70862692129629634</c:v>
                </c:pt>
                <c:pt idx="214">
                  <c:v>0.70863314814814815</c:v>
                </c:pt>
                <c:pt idx="215">
                  <c:v>0.70863839120370375</c:v>
                </c:pt>
                <c:pt idx="216">
                  <c:v>0.70864381944444454</c:v>
                </c:pt>
                <c:pt idx="217">
                  <c:v>0.70864942129629627</c:v>
                </c:pt>
                <c:pt idx="218">
                  <c:v>0.70865503472222224</c:v>
                </c:pt>
                <c:pt idx="219">
                  <c:v>0.7086631712962963</c:v>
                </c:pt>
                <c:pt idx="220">
                  <c:v>0.70866950231481474</c:v>
                </c:pt>
                <c:pt idx="221">
                  <c:v>0.70867619212962962</c:v>
                </c:pt>
                <c:pt idx="222">
                  <c:v>0.70868252314814806</c:v>
                </c:pt>
                <c:pt idx="223">
                  <c:v>0.70868848379629634</c:v>
                </c:pt>
                <c:pt idx="224">
                  <c:v>0.70869481481481478</c:v>
                </c:pt>
                <c:pt idx="225">
                  <c:v>0.70870097222222217</c:v>
                </c:pt>
                <c:pt idx="226">
                  <c:v>0.70870711805555553</c:v>
                </c:pt>
                <c:pt idx="227">
                  <c:v>0.70871271990740736</c:v>
                </c:pt>
                <c:pt idx="228">
                  <c:v>0.70871814814814815</c:v>
                </c:pt>
                <c:pt idx="229">
                  <c:v>0.70872447916666659</c:v>
                </c:pt>
                <c:pt idx="230">
                  <c:v>0.70873116898148147</c:v>
                </c:pt>
                <c:pt idx="231">
                  <c:v>0.70873677083333331</c:v>
                </c:pt>
                <c:pt idx="232">
                  <c:v>0.70874238425925917</c:v>
                </c:pt>
                <c:pt idx="233">
                  <c:v>0.70874798611111112</c:v>
                </c:pt>
                <c:pt idx="234">
                  <c:v>0.7087534143518518</c:v>
                </c:pt>
                <c:pt idx="235">
                  <c:v>0.70875901620370374</c:v>
                </c:pt>
                <c:pt idx="236">
                  <c:v>0.70876444444444442</c:v>
                </c:pt>
                <c:pt idx="237">
                  <c:v>0.70877005787037028</c:v>
                </c:pt>
                <c:pt idx="238">
                  <c:v>0.7087765625000001</c:v>
                </c:pt>
                <c:pt idx="239">
                  <c:v>0.70878216435185182</c:v>
                </c:pt>
                <c:pt idx="240">
                  <c:v>0.70878777777777779</c:v>
                </c:pt>
                <c:pt idx="241">
                  <c:v>0.70879320601851858</c:v>
                </c:pt>
                <c:pt idx="242">
                  <c:v>0.70879863425925926</c:v>
                </c:pt>
                <c:pt idx="243">
                  <c:v>0.70880350694444438</c:v>
                </c:pt>
                <c:pt idx="244">
                  <c:v>0.7088094791666667</c:v>
                </c:pt>
                <c:pt idx="245">
                  <c:v>0.70881490740740738</c:v>
                </c:pt>
                <c:pt idx="246">
                  <c:v>0.7088206944444444</c:v>
                </c:pt>
                <c:pt idx="247">
                  <c:v>0.70882648148148153</c:v>
                </c:pt>
                <c:pt idx="248">
                  <c:v>0.70883226851851855</c:v>
                </c:pt>
                <c:pt idx="249">
                  <c:v>0.70883787037037038</c:v>
                </c:pt>
                <c:pt idx="250">
                  <c:v>0.7088436574074074</c:v>
                </c:pt>
                <c:pt idx="251">
                  <c:v>0.70884944444444453</c:v>
                </c:pt>
                <c:pt idx="252">
                  <c:v>0.70885506944444454</c:v>
                </c:pt>
                <c:pt idx="253">
                  <c:v>0.70886049768518522</c:v>
                </c:pt>
                <c:pt idx="254">
                  <c:v>0.7088659259259259</c:v>
                </c:pt>
                <c:pt idx="255">
                  <c:v>0.70887098379629621</c:v>
                </c:pt>
                <c:pt idx="256">
                  <c:v>0.70887658564814815</c:v>
                </c:pt>
                <c:pt idx="257">
                  <c:v>0.70888146990740741</c:v>
                </c:pt>
                <c:pt idx="258">
                  <c:v>0.70888708333333339</c:v>
                </c:pt>
                <c:pt idx="259">
                  <c:v>0.70889304398148145</c:v>
                </c:pt>
                <c:pt idx="260">
                  <c:v>0.70889847222222224</c:v>
                </c:pt>
                <c:pt idx="261">
                  <c:v>0.70890390046296303</c:v>
                </c:pt>
                <c:pt idx="262">
                  <c:v>0.70891023148148147</c:v>
                </c:pt>
                <c:pt idx="263">
                  <c:v>0.70891511574074073</c:v>
                </c:pt>
                <c:pt idx="264">
                  <c:v>0.70892071759259256</c:v>
                </c:pt>
                <c:pt idx="265">
                  <c:v>0.70892578703703701</c:v>
                </c:pt>
                <c:pt idx="266">
                  <c:v>0.70893157407407414</c:v>
                </c:pt>
                <c:pt idx="267">
                  <c:v>0.70893663194444445</c:v>
                </c:pt>
                <c:pt idx="268">
                  <c:v>0.70894206018518524</c:v>
                </c:pt>
                <c:pt idx="269">
                  <c:v>0.70894784722222226</c:v>
                </c:pt>
                <c:pt idx="270">
                  <c:v>0.70895327546296294</c:v>
                </c:pt>
                <c:pt idx="271">
                  <c:v>0.70895887731481488</c:v>
                </c:pt>
                <c:pt idx="272">
                  <c:v>0.70896430555555556</c:v>
                </c:pt>
                <c:pt idx="273">
                  <c:v>0.70896900462962964</c:v>
                </c:pt>
                <c:pt idx="274">
                  <c:v>0.708975150462963</c:v>
                </c:pt>
                <c:pt idx="275">
                  <c:v>0.70898093749999991</c:v>
                </c:pt>
                <c:pt idx="276">
                  <c:v>0.70898799768518517</c:v>
                </c:pt>
                <c:pt idx="277">
                  <c:v>0.70899342592592596</c:v>
                </c:pt>
                <c:pt idx="278">
                  <c:v>0.70899812500000003</c:v>
                </c:pt>
                <c:pt idx="279">
                  <c:v>0.70900372685185176</c:v>
                </c:pt>
                <c:pt idx="280">
                  <c:v>0.70900842592592594</c:v>
                </c:pt>
                <c:pt idx="281">
                  <c:v>0.70901403935185181</c:v>
                </c:pt>
                <c:pt idx="282">
                  <c:v>0.70901982638888894</c:v>
                </c:pt>
                <c:pt idx="283">
                  <c:v>0.70902520833333327</c:v>
                </c:pt>
                <c:pt idx="284">
                  <c:v>0.70903005787037043</c:v>
                </c:pt>
                <c:pt idx="285">
                  <c:v>0.70903620370370379</c:v>
                </c:pt>
                <c:pt idx="286">
                  <c:v>0.70904108796296306</c:v>
                </c:pt>
                <c:pt idx="287">
                  <c:v>0.70904651620370374</c:v>
                </c:pt>
                <c:pt idx="288">
                  <c:v>0.70905194444444442</c:v>
                </c:pt>
                <c:pt idx="289">
                  <c:v>0.70905736111111117</c:v>
                </c:pt>
                <c:pt idx="290">
                  <c:v>0.70906278935185185</c:v>
                </c:pt>
                <c:pt idx="291">
                  <c:v>0.70906767361111112</c:v>
                </c:pt>
                <c:pt idx="292">
                  <c:v>0.70907327546296306</c:v>
                </c:pt>
                <c:pt idx="293">
                  <c:v>0.7090782175925926</c:v>
                </c:pt>
                <c:pt idx="294">
                  <c:v>0.70908383101851857</c:v>
                </c:pt>
                <c:pt idx="295">
                  <c:v>0.70908925925925936</c:v>
                </c:pt>
                <c:pt idx="296">
                  <c:v>0.70909465277777783</c:v>
                </c:pt>
                <c:pt idx="297">
                  <c:v>0.7090993518518518</c:v>
                </c:pt>
                <c:pt idx="298">
                  <c:v>0.70910478009259259</c:v>
                </c:pt>
                <c:pt idx="299">
                  <c:v>0.70911019675925935</c:v>
                </c:pt>
                <c:pt idx="300">
                  <c:v>0.70911562500000003</c:v>
                </c:pt>
                <c:pt idx="301">
                  <c:v>0.70912141203703705</c:v>
                </c:pt>
                <c:pt idx="302">
                  <c:v>0.70912702546296291</c:v>
                </c:pt>
                <c:pt idx="303">
                  <c:v>0.70913244212962967</c:v>
                </c:pt>
                <c:pt idx="304">
                  <c:v>0.70913715277777778</c:v>
                </c:pt>
                <c:pt idx="305">
                  <c:v>0.7091429398148148</c:v>
                </c:pt>
                <c:pt idx="306">
                  <c:v>0.70914763888888899</c:v>
                </c:pt>
                <c:pt idx="307">
                  <c:v>0.70915306712962967</c:v>
                </c:pt>
                <c:pt idx="308">
                  <c:v>0.70915866898148139</c:v>
                </c:pt>
                <c:pt idx="309">
                  <c:v>0.70916427083333333</c:v>
                </c:pt>
                <c:pt idx="310">
                  <c:v>0.70916934027777778</c:v>
                </c:pt>
                <c:pt idx="311">
                  <c:v>0.7091751273148148</c:v>
                </c:pt>
                <c:pt idx="312">
                  <c:v>0.70918018518518522</c:v>
                </c:pt>
                <c:pt idx="313">
                  <c:v>0.70918579861111108</c:v>
                </c:pt>
                <c:pt idx="314">
                  <c:v>0.70919158564814821</c:v>
                </c:pt>
                <c:pt idx="315">
                  <c:v>0.70919701388888889</c:v>
                </c:pt>
                <c:pt idx="316">
                  <c:v>0.70920217592592583</c:v>
                </c:pt>
                <c:pt idx="317">
                  <c:v>0.70920776620370374</c:v>
                </c:pt>
                <c:pt idx="318">
                  <c:v>0.70921319444444453</c:v>
                </c:pt>
                <c:pt idx="319">
                  <c:v>0.70921789351851849</c:v>
                </c:pt>
                <c:pt idx="320">
                  <c:v>0.70922328703703696</c:v>
                </c:pt>
                <c:pt idx="321">
                  <c:v>0.70922871527777775</c:v>
                </c:pt>
                <c:pt idx="322">
                  <c:v>0.70923414351851843</c:v>
                </c:pt>
                <c:pt idx="323">
                  <c:v>0.70923957175925922</c:v>
                </c:pt>
                <c:pt idx="324">
                  <c:v>0.70924517361111106</c:v>
                </c:pt>
                <c:pt idx="325">
                  <c:v>0.70925005787037032</c:v>
                </c:pt>
                <c:pt idx="326">
                  <c:v>0.70925565972222226</c:v>
                </c:pt>
                <c:pt idx="327">
                  <c:v>0.70926054398148153</c:v>
                </c:pt>
                <c:pt idx="328">
                  <c:v>0.70926614583333336</c:v>
                </c:pt>
                <c:pt idx="329">
                  <c:v>0.70927175925925923</c:v>
                </c:pt>
                <c:pt idx="330">
                  <c:v>0.70927899305555553</c:v>
                </c:pt>
                <c:pt idx="331">
                  <c:v>0.70928387731481479</c:v>
                </c:pt>
                <c:pt idx="332">
                  <c:v>0.70928947916666674</c:v>
                </c:pt>
                <c:pt idx="333">
                  <c:v>0.7092950925925926</c:v>
                </c:pt>
                <c:pt idx="334">
                  <c:v>0.70930069444444444</c:v>
                </c:pt>
                <c:pt idx="335">
                  <c:v>0.70930666666666664</c:v>
                </c:pt>
                <c:pt idx="336">
                  <c:v>0.70931208333333329</c:v>
                </c:pt>
                <c:pt idx="337">
                  <c:v>0.70931751157407408</c:v>
                </c:pt>
                <c:pt idx="338">
                  <c:v>0.70932329861111121</c:v>
                </c:pt>
                <c:pt idx="339">
                  <c:v>0.70933035879629625</c:v>
                </c:pt>
                <c:pt idx="340">
                  <c:v>0.709335775462963</c:v>
                </c:pt>
                <c:pt idx="341">
                  <c:v>0.70934120370370379</c:v>
                </c:pt>
                <c:pt idx="342">
                  <c:v>0.70934663194444447</c:v>
                </c:pt>
                <c:pt idx="343">
                  <c:v>0.70935206018518515</c:v>
                </c:pt>
                <c:pt idx="344">
                  <c:v>0.70935675925925923</c:v>
                </c:pt>
                <c:pt idx="345">
                  <c:v>0.70936218750000002</c:v>
                </c:pt>
                <c:pt idx="346">
                  <c:v>0.70936760416666667</c:v>
                </c:pt>
                <c:pt idx="347">
                  <c:v>0.70937303240740734</c:v>
                </c:pt>
                <c:pt idx="348">
                  <c:v>0.70937846064814813</c:v>
                </c:pt>
                <c:pt idx="349">
                  <c:v>0.70938406249999997</c:v>
                </c:pt>
                <c:pt idx="350">
                  <c:v>0.70938877314814819</c:v>
                </c:pt>
                <c:pt idx="351">
                  <c:v>0.7093945601851851</c:v>
                </c:pt>
                <c:pt idx="352">
                  <c:v>0.70940016203703704</c:v>
                </c:pt>
                <c:pt idx="353">
                  <c:v>0.70940559027777772</c:v>
                </c:pt>
                <c:pt idx="354">
                  <c:v>0.70941101851851851</c:v>
                </c:pt>
                <c:pt idx="355">
                  <c:v>0.70941662037037034</c:v>
                </c:pt>
                <c:pt idx="356">
                  <c:v>0.70942204861111113</c:v>
                </c:pt>
                <c:pt idx="357">
                  <c:v>0.70942765046296297</c:v>
                </c:pt>
                <c:pt idx="358">
                  <c:v>0.70943326388888883</c:v>
                </c:pt>
                <c:pt idx="359">
                  <c:v>0.70943832175925925</c:v>
                </c:pt>
                <c:pt idx="360">
                  <c:v>0.70944375000000004</c:v>
                </c:pt>
                <c:pt idx="361">
                  <c:v>0.70944844907407401</c:v>
                </c:pt>
                <c:pt idx="362">
                  <c:v>0.70945532407407408</c:v>
                </c:pt>
                <c:pt idx="363">
                  <c:v>0.70946020833333334</c:v>
                </c:pt>
                <c:pt idx="364">
                  <c:v>0.70946581018518529</c:v>
                </c:pt>
                <c:pt idx="365">
                  <c:v>0.70947214120370372</c:v>
                </c:pt>
                <c:pt idx="366">
                  <c:v>0.70948046296296285</c:v>
                </c:pt>
                <c:pt idx="367">
                  <c:v>0.70948895833333336</c:v>
                </c:pt>
                <c:pt idx="368">
                  <c:v>0.7095025231481481</c:v>
                </c:pt>
                <c:pt idx="369">
                  <c:v>0.70950869212962964</c:v>
                </c:pt>
                <c:pt idx="370">
                  <c:v>0.7095146527777777</c:v>
                </c:pt>
                <c:pt idx="371">
                  <c:v>0.70952116898148143</c:v>
                </c:pt>
                <c:pt idx="372">
                  <c:v>0.70952695601851845</c:v>
                </c:pt>
                <c:pt idx="373">
                  <c:v>0.70953255787037028</c:v>
                </c:pt>
                <c:pt idx="374">
                  <c:v>0.70953798611111107</c:v>
                </c:pt>
                <c:pt idx="375">
                  <c:v>0.70954358796296291</c:v>
                </c:pt>
                <c:pt idx="376">
                  <c:v>0.70954920138888899</c:v>
                </c:pt>
                <c:pt idx="377">
                  <c:v>0.70955480324074072</c:v>
                </c:pt>
                <c:pt idx="378">
                  <c:v>0.70955968749999998</c:v>
                </c:pt>
                <c:pt idx="379">
                  <c:v>0.70956511574074066</c:v>
                </c:pt>
                <c:pt idx="380">
                  <c:v>0.70957054398148145</c:v>
                </c:pt>
                <c:pt idx="381">
                  <c:v>0.70957596064814821</c:v>
                </c:pt>
                <c:pt idx="382">
                  <c:v>0.70958157407407407</c:v>
                </c:pt>
                <c:pt idx="383">
                  <c:v>0.70958717592592591</c:v>
                </c:pt>
                <c:pt idx="384">
                  <c:v>0.7095926041666667</c:v>
                </c:pt>
                <c:pt idx="385">
                  <c:v>0.70959803240740749</c:v>
                </c:pt>
                <c:pt idx="386">
                  <c:v>0.70960273148148145</c:v>
                </c:pt>
                <c:pt idx="387">
                  <c:v>0.70960815972222224</c:v>
                </c:pt>
                <c:pt idx="388">
                  <c:v>0.70961358796296292</c:v>
                </c:pt>
                <c:pt idx="389">
                  <c:v>0.70961900462962957</c:v>
                </c:pt>
                <c:pt idx="390">
                  <c:v>0.70962443287037036</c:v>
                </c:pt>
                <c:pt idx="391">
                  <c:v>0.7096299421296296</c:v>
                </c:pt>
                <c:pt idx="392">
                  <c:v>0.70963494212962963</c:v>
                </c:pt>
                <c:pt idx="393">
                  <c:v>0.70964035879629639</c:v>
                </c:pt>
                <c:pt idx="394">
                  <c:v>0.70964505787037035</c:v>
                </c:pt>
                <c:pt idx="395">
                  <c:v>0.7096508217592592</c:v>
                </c:pt>
                <c:pt idx="396">
                  <c:v>0.7096567939814814</c:v>
                </c:pt>
                <c:pt idx="397">
                  <c:v>0.70966258101851853</c:v>
                </c:pt>
                <c:pt idx="398">
                  <c:v>0.70967234953703706</c:v>
                </c:pt>
                <c:pt idx="399">
                  <c:v>0.70967832175925916</c:v>
                </c:pt>
                <c:pt idx="400">
                  <c:v>0.70968356481481487</c:v>
                </c:pt>
                <c:pt idx="401">
                  <c:v>0.7096891666666667</c:v>
                </c:pt>
                <c:pt idx="402">
                  <c:v>0.70969459490740749</c:v>
                </c:pt>
                <c:pt idx="403">
                  <c:v>0.70970002314814817</c:v>
                </c:pt>
                <c:pt idx="404">
                  <c:v>0.70970545138888885</c:v>
                </c:pt>
                <c:pt idx="405">
                  <c:v>0.70971086805555561</c:v>
                </c:pt>
                <c:pt idx="406">
                  <c:v>0.70971557870370372</c:v>
                </c:pt>
                <c:pt idx="407">
                  <c:v>0.70972099537037037</c:v>
                </c:pt>
                <c:pt idx="408">
                  <c:v>0.70972642361111105</c:v>
                </c:pt>
                <c:pt idx="409">
                  <c:v>0.70973203703703713</c:v>
                </c:pt>
                <c:pt idx="410">
                  <c:v>0.70973763888888886</c:v>
                </c:pt>
                <c:pt idx="411">
                  <c:v>0.70974324074074069</c:v>
                </c:pt>
                <c:pt idx="412">
                  <c:v>0.70974906249999992</c:v>
                </c:pt>
                <c:pt idx="413">
                  <c:v>0.70975453703703695</c:v>
                </c:pt>
                <c:pt idx="414">
                  <c:v>0.70975940972222229</c:v>
                </c:pt>
                <c:pt idx="415">
                  <c:v>0.70976483796296297</c:v>
                </c:pt>
                <c:pt idx="416">
                  <c:v>0.70977026620370376</c:v>
                </c:pt>
                <c:pt idx="417">
                  <c:v>0.70977569444444455</c:v>
                </c:pt>
                <c:pt idx="418">
                  <c:v>0.70978111111111108</c:v>
                </c:pt>
                <c:pt idx="419">
                  <c:v>0.70978653935185188</c:v>
                </c:pt>
                <c:pt idx="420">
                  <c:v>0.70979151620370373</c:v>
                </c:pt>
                <c:pt idx="421">
                  <c:v>0.70979621527777781</c:v>
                </c:pt>
                <c:pt idx="422">
                  <c:v>0.70980181712962953</c:v>
                </c:pt>
                <c:pt idx="423">
                  <c:v>0.70980748842592589</c:v>
                </c:pt>
                <c:pt idx="424">
                  <c:v>0.70981310185185187</c:v>
                </c:pt>
                <c:pt idx="425">
                  <c:v>0.7098187037037037</c:v>
                </c:pt>
                <c:pt idx="426">
                  <c:v>0.70982431712962957</c:v>
                </c:pt>
                <c:pt idx="427">
                  <c:v>0.70982991898148151</c:v>
                </c:pt>
                <c:pt idx="428">
                  <c:v>0.70983552083333334</c:v>
                </c:pt>
                <c:pt idx="429">
                  <c:v>0.70984040509259261</c:v>
                </c:pt>
                <c:pt idx="430">
                  <c:v>0.7098458333333334</c:v>
                </c:pt>
                <c:pt idx="431">
                  <c:v>0.70985126157407408</c:v>
                </c:pt>
                <c:pt idx="432">
                  <c:v>0.70985668981481487</c:v>
                </c:pt>
                <c:pt idx="433">
                  <c:v>0.70986210648148151</c:v>
                </c:pt>
                <c:pt idx="434">
                  <c:v>0.70986753472222219</c:v>
                </c:pt>
                <c:pt idx="435">
                  <c:v>0.70987296296296298</c:v>
                </c:pt>
                <c:pt idx="436">
                  <c:v>0.70987766203703695</c:v>
                </c:pt>
                <c:pt idx="437">
                  <c:v>0.70988309027777774</c:v>
                </c:pt>
                <c:pt idx="438">
                  <c:v>0.7098885069444445</c:v>
                </c:pt>
                <c:pt idx="439">
                  <c:v>0.70989393518518529</c:v>
                </c:pt>
                <c:pt idx="440">
                  <c:v>0.70989936342592586</c:v>
                </c:pt>
                <c:pt idx="441">
                  <c:v>0.70990479166666665</c:v>
                </c:pt>
                <c:pt idx="442">
                  <c:v>0.70990949074074072</c:v>
                </c:pt>
                <c:pt idx="443">
                  <c:v>0.70991491898148151</c:v>
                </c:pt>
                <c:pt idx="444">
                  <c:v>0.7099203472222223</c:v>
                </c:pt>
                <c:pt idx="445">
                  <c:v>0.70992577546296298</c:v>
                </c:pt>
                <c:pt idx="446">
                  <c:v>0.70993119212962963</c:v>
                </c:pt>
                <c:pt idx="447">
                  <c:v>0.70993662037037042</c:v>
                </c:pt>
                <c:pt idx="448">
                  <c:v>0.70994131944444439</c:v>
                </c:pt>
                <c:pt idx="449">
                  <c:v>0.70994674768518518</c:v>
                </c:pt>
                <c:pt idx="450">
                  <c:v>0.70995217592592585</c:v>
                </c:pt>
                <c:pt idx="451">
                  <c:v>0.70995760416666664</c:v>
                </c:pt>
                <c:pt idx="452">
                  <c:v>0.70996339120370378</c:v>
                </c:pt>
                <c:pt idx="453">
                  <c:v>0.70996880787037042</c:v>
                </c:pt>
                <c:pt idx="454">
                  <c:v>0.7099742361111111</c:v>
                </c:pt>
                <c:pt idx="455">
                  <c:v>0.70997930555555555</c:v>
                </c:pt>
                <c:pt idx="456">
                  <c:v>0.70998454861111115</c:v>
                </c:pt>
                <c:pt idx="457">
                  <c:v>0.70998997685185194</c:v>
                </c:pt>
                <c:pt idx="458">
                  <c:v>0.70999539351851848</c:v>
                </c:pt>
                <c:pt idx="459">
                  <c:v>0.71000082175925927</c:v>
                </c:pt>
                <c:pt idx="460">
                  <c:v>0.71000625000000006</c:v>
                </c:pt>
                <c:pt idx="461">
                  <c:v>0.71001094907407403</c:v>
                </c:pt>
                <c:pt idx="462">
                  <c:v>0.71001637731481482</c:v>
                </c:pt>
                <c:pt idx="463">
                  <c:v>0.7100218055555555</c:v>
                </c:pt>
                <c:pt idx="464">
                  <c:v>0.71002723379629629</c:v>
                </c:pt>
                <c:pt idx="465">
                  <c:v>0.71003265046296293</c:v>
                </c:pt>
                <c:pt idx="466">
                  <c:v>0.71003807870370361</c:v>
                </c:pt>
                <c:pt idx="467">
                  <c:v>0.7100427777777778</c:v>
                </c:pt>
                <c:pt idx="468">
                  <c:v>0.71004839120370367</c:v>
                </c:pt>
                <c:pt idx="469">
                  <c:v>0.71005381944444446</c:v>
                </c:pt>
                <c:pt idx="470">
                  <c:v>0.71005923611111121</c:v>
                </c:pt>
                <c:pt idx="471">
                  <c:v>0.71006466435185178</c:v>
                </c:pt>
                <c:pt idx="472">
                  <c:v>0.71007009259259257</c:v>
                </c:pt>
                <c:pt idx="473">
                  <c:v>0.71007550925925933</c:v>
                </c:pt>
                <c:pt idx="474">
                  <c:v>0.71008040509259251</c:v>
                </c:pt>
                <c:pt idx="475">
                  <c:v>0.71008582175925927</c:v>
                </c:pt>
                <c:pt idx="476">
                  <c:v>0.71009125000000006</c:v>
                </c:pt>
                <c:pt idx="477">
                  <c:v>0.71009685185185178</c:v>
                </c:pt>
                <c:pt idx="478">
                  <c:v>0.71010246527777776</c:v>
                </c:pt>
                <c:pt idx="479">
                  <c:v>0.71010806712962971</c:v>
                </c:pt>
                <c:pt idx="480">
                  <c:v>0.71011368055555557</c:v>
                </c:pt>
                <c:pt idx="481">
                  <c:v>0.7101192824074074</c:v>
                </c:pt>
                <c:pt idx="482">
                  <c:v>0.71012471064814819</c:v>
                </c:pt>
                <c:pt idx="483">
                  <c:v>0.71012940972222216</c:v>
                </c:pt>
                <c:pt idx="484">
                  <c:v>0.71013483796296295</c:v>
                </c:pt>
                <c:pt idx="485">
                  <c:v>0.71014026620370363</c:v>
                </c:pt>
                <c:pt idx="486">
                  <c:v>0.71014568287037039</c:v>
                </c:pt>
                <c:pt idx="487">
                  <c:v>0.71015129629629625</c:v>
                </c:pt>
                <c:pt idx="488">
                  <c:v>0.7101567129629629</c:v>
                </c:pt>
                <c:pt idx="489">
                  <c:v>0.71016146990740747</c:v>
                </c:pt>
                <c:pt idx="490">
                  <c:v>0.7101668518518518</c:v>
                </c:pt>
                <c:pt idx="491">
                  <c:v>0.71017228009259259</c:v>
                </c:pt>
                <c:pt idx="492">
                  <c:v>0.71017770833333327</c:v>
                </c:pt>
                <c:pt idx="493">
                  <c:v>0.71018313657407406</c:v>
                </c:pt>
                <c:pt idx="494">
                  <c:v>0.71018863425925927</c:v>
                </c:pt>
                <c:pt idx="495">
                  <c:v>0.71019334490740738</c:v>
                </c:pt>
                <c:pt idx="496">
                  <c:v>0.71019851851851845</c:v>
                </c:pt>
                <c:pt idx="497">
                  <c:v>0.71020380787037041</c:v>
                </c:pt>
                <c:pt idx="498">
                  <c:v>0.71020922453703694</c:v>
                </c:pt>
                <c:pt idx="499">
                  <c:v>0.71021465277777773</c:v>
                </c:pt>
                <c:pt idx="500">
                  <c:v>0.71022008101851852</c:v>
                </c:pt>
                <c:pt idx="501">
                  <c:v>0.7102247800925926</c:v>
                </c:pt>
                <c:pt idx="502">
                  <c:v>0.71023020833333339</c:v>
                </c:pt>
                <c:pt idx="503">
                  <c:v>0.71023562500000004</c:v>
                </c:pt>
                <c:pt idx="504">
                  <c:v>0.71024105324074072</c:v>
                </c:pt>
                <c:pt idx="505">
                  <c:v>0.71024648148148151</c:v>
                </c:pt>
                <c:pt idx="506">
                  <c:v>0.7102519097222223</c:v>
                </c:pt>
                <c:pt idx="507">
                  <c:v>0.71025660879629626</c:v>
                </c:pt>
                <c:pt idx="508">
                  <c:v>0.71026203703703705</c:v>
                </c:pt>
                <c:pt idx="509">
                  <c:v>0.71026746527777773</c:v>
                </c:pt>
                <c:pt idx="510">
                  <c:v>0.71027289351851852</c:v>
                </c:pt>
                <c:pt idx="511">
                  <c:v>0.71027831018518517</c:v>
                </c:pt>
                <c:pt idx="512">
                  <c:v>0.71028373842592585</c:v>
                </c:pt>
                <c:pt idx="513">
                  <c:v>0.71028843750000004</c:v>
                </c:pt>
                <c:pt idx="514">
                  <c:v>0.71029386574074083</c:v>
                </c:pt>
                <c:pt idx="515">
                  <c:v>0.71029929398148151</c:v>
                </c:pt>
                <c:pt idx="516">
                  <c:v>0.7103047222222223</c:v>
                </c:pt>
                <c:pt idx="517">
                  <c:v>0.71031032407407402</c:v>
                </c:pt>
                <c:pt idx="518">
                  <c:v>0.71031575231481481</c:v>
                </c:pt>
                <c:pt idx="519">
                  <c:v>0.71032063657407407</c:v>
                </c:pt>
                <c:pt idx="520">
                  <c:v>0.71032606481481475</c:v>
                </c:pt>
                <c:pt idx="521">
                  <c:v>0.71033148148148151</c:v>
                </c:pt>
                <c:pt idx="522">
                  <c:v>0.71033690972222219</c:v>
                </c:pt>
                <c:pt idx="523">
                  <c:v>0.71034233796296287</c:v>
                </c:pt>
                <c:pt idx="524">
                  <c:v>0.71034776620370366</c:v>
                </c:pt>
                <c:pt idx="525">
                  <c:v>0.71035318287037041</c:v>
                </c:pt>
                <c:pt idx="526">
                  <c:v>0.71035788194444438</c:v>
                </c:pt>
                <c:pt idx="527">
                  <c:v>0.71036332175925931</c:v>
                </c:pt>
                <c:pt idx="528">
                  <c:v>0.71036873842592596</c:v>
                </c:pt>
                <c:pt idx="529">
                  <c:v>0.71037401620370366</c:v>
                </c:pt>
                <c:pt idx="530">
                  <c:v>0.71037944444444445</c:v>
                </c:pt>
                <c:pt idx="531">
                  <c:v>0.7103848611111111</c:v>
                </c:pt>
                <c:pt idx="532">
                  <c:v>0.71038957175925921</c:v>
                </c:pt>
                <c:pt idx="533">
                  <c:v>0.71039479166666675</c:v>
                </c:pt>
                <c:pt idx="534">
                  <c:v>0.71040021990740743</c:v>
                </c:pt>
                <c:pt idx="535">
                  <c:v>0.71040564814814822</c:v>
                </c:pt>
                <c:pt idx="536">
                  <c:v>0.71041107638888878</c:v>
                </c:pt>
                <c:pt idx="537">
                  <c:v>0.71041577546296297</c:v>
                </c:pt>
                <c:pt idx="538">
                  <c:v>0.71042120370370376</c:v>
                </c:pt>
                <c:pt idx="539">
                  <c:v>0.7104268055555556</c:v>
                </c:pt>
                <c:pt idx="540">
                  <c:v>0.71043240740740743</c:v>
                </c:pt>
                <c:pt idx="541">
                  <c:v>0.71043802083333329</c:v>
                </c:pt>
                <c:pt idx="542">
                  <c:v>0.71044362268518524</c:v>
                </c:pt>
                <c:pt idx="543">
                  <c:v>0.7104492361111111</c:v>
                </c:pt>
                <c:pt idx="544">
                  <c:v>0.71045465277777786</c:v>
                </c:pt>
                <c:pt idx="545">
                  <c:v>0.71045953703703713</c:v>
                </c:pt>
                <c:pt idx="546">
                  <c:v>0.7104649652777778</c:v>
                </c:pt>
                <c:pt idx="547">
                  <c:v>0.71047017361111109</c:v>
                </c:pt>
                <c:pt idx="548">
                  <c:v>0.71047555555555553</c:v>
                </c:pt>
                <c:pt idx="549">
                  <c:v>0.7104811689814815</c:v>
                </c:pt>
                <c:pt idx="550">
                  <c:v>0.71048659722222229</c:v>
                </c:pt>
                <c:pt idx="551">
                  <c:v>0.71049129629629626</c:v>
                </c:pt>
                <c:pt idx="552">
                  <c:v>0.71049672453703705</c:v>
                </c:pt>
                <c:pt idx="553">
                  <c:v>0.7105021412037037</c:v>
                </c:pt>
                <c:pt idx="554">
                  <c:v>0.71050756944444438</c:v>
                </c:pt>
                <c:pt idx="555">
                  <c:v>0.71051317129629632</c:v>
                </c:pt>
                <c:pt idx="556">
                  <c:v>0.71051878472222219</c:v>
                </c:pt>
                <c:pt idx="557">
                  <c:v>0.71052421296296286</c:v>
                </c:pt>
                <c:pt idx="558">
                  <c:v>0.71052909722222213</c:v>
                </c:pt>
                <c:pt idx="559">
                  <c:v>0.71053451388888889</c:v>
                </c:pt>
                <c:pt idx="560">
                  <c:v>0.71053994212962968</c:v>
                </c:pt>
                <c:pt idx="561">
                  <c:v>0.71054537037037047</c:v>
                </c:pt>
                <c:pt idx="562">
                  <c:v>0.71055079861111115</c:v>
                </c:pt>
                <c:pt idx="563">
                  <c:v>0.71055621527777779</c:v>
                </c:pt>
                <c:pt idx="564">
                  <c:v>0.71056164351851858</c:v>
                </c:pt>
                <c:pt idx="565">
                  <c:v>0.71056634259259255</c:v>
                </c:pt>
                <c:pt idx="566">
                  <c:v>0.71057177083333334</c:v>
                </c:pt>
                <c:pt idx="567">
                  <c:v>0.71057719907407402</c:v>
                </c:pt>
                <c:pt idx="568">
                  <c:v>0.71058280092592596</c:v>
                </c:pt>
                <c:pt idx="569">
                  <c:v>0.71058841435185183</c:v>
                </c:pt>
                <c:pt idx="570">
                  <c:v>0.71059384259259251</c:v>
                </c:pt>
                <c:pt idx="571">
                  <c:v>0.71059944444444445</c:v>
                </c:pt>
                <c:pt idx="572">
                  <c:v>0.71060432870370371</c:v>
                </c:pt>
                <c:pt idx="573">
                  <c:v>0.71060975694444439</c:v>
                </c:pt>
                <c:pt idx="574">
                  <c:v>0.71061517361111104</c:v>
                </c:pt>
                <c:pt idx="575">
                  <c:v>0.71062060185185183</c:v>
                </c:pt>
                <c:pt idx="576">
                  <c:v>0.71062603009259251</c:v>
                </c:pt>
                <c:pt idx="577">
                  <c:v>0.7106314583333333</c:v>
                </c:pt>
                <c:pt idx="578">
                  <c:v>0.71063688657407409</c:v>
                </c:pt>
                <c:pt idx="579">
                  <c:v>0.71064158564814817</c:v>
                </c:pt>
                <c:pt idx="580">
                  <c:v>0.71064701388888896</c:v>
                </c:pt>
                <c:pt idx="581">
                  <c:v>0.71065261574074068</c:v>
                </c:pt>
                <c:pt idx="582">
                  <c:v>0.71065821759259251</c:v>
                </c:pt>
                <c:pt idx="583">
                  <c:v>0.71066381944444446</c:v>
                </c:pt>
                <c:pt idx="584">
                  <c:v>0.71066943287037043</c:v>
                </c:pt>
                <c:pt idx="585">
                  <c:v>0.71067503472222215</c:v>
                </c:pt>
                <c:pt idx="586">
                  <c:v>0.71068064814814813</c:v>
                </c:pt>
                <c:pt idx="587">
                  <c:v>0.71068625000000007</c:v>
                </c:pt>
                <c:pt idx="588">
                  <c:v>0.71069113425925934</c:v>
                </c:pt>
                <c:pt idx="589">
                  <c:v>0.71069656250000002</c:v>
                </c:pt>
                <c:pt idx="590">
                  <c:v>0.71070199074074081</c:v>
                </c:pt>
                <c:pt idx="591">
                  <c:v>0.71070740740740745</c:v>
                </c:pt>
                <c:pt idx="592">
                  <c:v>0.71071283564814813</c:v>
                </c:pt>
                <c:pt idx="593">
                  <c:v>0.71071826388888892</c:v>
                </c:pt>
                <c:pt idx="594">
                  <c:v>0.71072369212962971</c:v>
                </c:pt>
                <c:pt idx="595">
                  <c:v>0.71072839120370368</c:v>
                </c:pt>
                <c:pt idx="596">
                  <c:v>0.71073381944444447</c:v>
                </c:pt>
                <c:pt idx="597">
                  <c:v>0.7107394212962963</c:v>
                </c:pt>
                <c:pt idx="598">
                  <c:v>0.71074491898148151</c:v>
                </c:pt>
                <c:pt idx="599">
                  <c:v>0.71075052083333334</c:v>
                </c:pt>
                <c:pt idx="600">
                  <c:v>0.71075621527777777</c:v>
                </c:pt>
                <c:pt idx="601">
                  <c:v>0.71076171296296298</c:v>
                </c:pt>
                <c:pt idx="602">
                  <c:v>0.71076714120370366</c:v>
                </c:pt>
                <c:pt idx="603">
                  <c:v>0.71077202546296292</c:v>
                </c:pt>
                <c:pt idx="604">
                  <c:v>0.71077744212962957</c:v>
                </c:pt>
                <c:pt idx="605">
                  <c:v>0.71078287037037036</c:v>
                </c:pt>
                <c:pt idx="606">
                  <c:v>0.71078829861111104</c:v>
                </c:pt>
                <c:pt idx="607">
                  <c:v>0.71079372685185183</c:v>
                </c:pt>
                <c:pt idx="608">
                  <c:v>0.71079914351851858</c:v>
                </c:pt>
                <c:pt idx="609">
                  <c:v>0.71080457175925915</c:v>
                </c:pt>
                <c:pt idx="610">
                  <c:v>0.71080927083333334</c:v>
                </c:pt>
                <c:pt idx="611">
                  <c:v>0.71081476851851855</c:v>
                </c:pt>
                <c:pt idx="612">
                  <c:v>0.71082038194444441</c:v>
                </c:pt>
                <c:pt idx="613">
                  <c:v>0.7108259375</c:v>
                </c:pt>
                <c:pt idx="614">
                  <c:v>0.71083153935185184</c:v>
                </c:pt>
                <c:pt idx="615">
                  <c:v>0.71083714120370367</c:v>
                </c:pt>
                <c:pt idx="616">
                  <c:v>0.71084275462962954</c:v>
                </c:pt>
                <c:pt idx="617">
                  <c:v>0.71084818287037033</c:v>
                </c:pt>
                <c:pt idx="618">
                  <c:v>0.71085306712962959</c:v>
                </c:pt>
                <c:pt idx="619">
                  <c:v>0.71085848379629635</c:v>
                </c:pt>
                <c:pt idx="620">
                  <c:v>0.71086391203703714</c:v>
                </c:pt>
                <c:pt idx="621">
                  <c:v>0.71086934027777771</c:v>
                </c:pt>
                <c:pt idx="622">
                  <c:v>0.7108747685185185</c:v>
                </c:pt>
                <c:pt idx="623">
                  <c:v>0.71088018518518525</c:v>
                </c:pt>
                <c:pt idx="624">
                  <c:v>0.71088561342592593</c:v>
                </c:pt>
                <c:pt idx="625">
                  <c:v>0.71089031250000001</c:v>
                </c:pt>
                <c:pt idx="626">
                  <c:v>0.71089574074074069</c:v>
                </c:pt>
                <c:pt idx="627">
                  <c:v>0.71090134259259263</c:v>
                </c:pt>
                <c:pt idx="628">
                  <c:v>0.7109069560185185</c:v>
                </c:pt>
                <c:pt idx="629">
                  <c:v>0.71091255787037033</c:v>
                </c:pt>
                <c:pt idx="630">
                  <c:v>0.71091817129629631</c:v>
                </c:pt>
                <c:pt idx="631">
                  <c:v>0.71092377314814825</c:v>
                </c:pt>
                <c:pt idx="632">
                  <c:v>0.71092938657407412</c:v>
                </c:pt>
                <c:pt idx="633">
                  <c:v>0.71093498842592595</c:v>
                </c:pt>
                <c:pt idx="634">
                  <c:v>0.71093987268518521</c:v>
                </c:pt>
                <c:pt idx="635">
                  <c:v>0.71094528935185186</c:v>
                </c:pt>
                <c:pt idx="636">
                  <c:v>0.71095071759259254</c:v>
                </c:pt>
                <c:pt idx="637">
                  <c:v>0.71095614583333333</c:v>
                </c:pt>
                <c:pt idx="638">
                  <c:v>0.71096134259259258</c:v>
                </c:pt>
                <c:pt idx="639">
                  <c:v>0.71096649305555548</c:v>
                </c:pt>
                <c:pt idx="640">
                  <c:v>0.71097119212962967</c:v>
                </c:pt>
                <c:pt idx="641">
                  <c:v>0.71097662037037035</c:v>
                </c:pt>
                <c:pt idx="642">
                  <c:v>0.7109821296296297</c:v>
                </c:pt>
                <c:pt idx="643">
                  <c:v>0.71098754629629635</c:v>
                </c:pt>
                <c:pt idx="644">
                  <c:v>0.71099315972222221</c:v>
                </c:pt>
                <c:pt idx="645">
                  <c:v>0.71099858796296289</c:v>
                </c:pt>
                <c:pt idx="646">
                  <c:v>0.71100328703703708</c:v>
                </c:pt>
                <c:pt idx="647">
                  <c:v>0.71100871527777787</c:v>
                </c:pt>
                <c:pt idx="648">
                  <c:v>0.71101413194444441</c:v>
                </c:pt>
                <c:pt idx="649">
                  <c:v>0.7110195601851852</c:v>
                </c:pt>
                <c:pt idx="650">
                  <c:v>0.71102498842592599</c:v>
                </c:pt>
                <c:pt idx="651">
                  <c:v>0.71103041666666666</c:v>
                </c:pt>
                <c:pt idx="652">
                  <c:v>0.71103511574074074</c:v>
                </c:pt>
                <c:pt idx="653">
                  <c:v>0.71104054398148142</c:v>
                </c:pt>
                <c:pt idx="654">
                  <c:v>0.71104596064814818</c:v>
                </c:pt>
                <c:pt idx="655">
                  <c:v>0.71105138888888886</c:v>
                </c:pt>
                <c:pt idx="656">
                  <c:v>0.71105681712962954</c:v>
                </c:pt>
                <c:pt idx="657">
                  <c:v>0.71106224537037033</c:v>
                </c:pt>
                <c:pt idx="658">
                  <c:v>0.71106694444444452</c:v>
                </c:pt>
                <c:pt idx="659">
                  <c:v>0.71107237268518519</c:v>
                </c:pt>
                <c:pt idx="660">
                  <c:v>0.71107780092592598</c:v>
                </c:pt>
                <c:pt idx="661">
                  <c:v>0.71108321759259263</c:v>
                </c:pt>
                <c:pt idx="662">
                  <c:v>0.71108864583333331</c:v>
                </c:pt>
                <c:pt idx="663">
                  <c:v>0.7110940740740741</c:v>
                </c:pt>
                <c:pt idx="664">
                  <c:v>0.71109877314814807</c:v>
                </c:pt>
                <c:pt idx="665">
                  <c:v>0.71110420138888886</c:v>
                </c:pt>
                <c:pt idx="666">
                  <c:v>0.71110962962962965</c:v>
                </c:pt>
                <c:pt idx="667">
                  <c:v>0.71111505787037033</c:v>
                </c:pt>
                <c:pt idx="668">
                  <c:v>0.71112065972222227</c:v>
                </c:pt>
                <c:pt idx="669">
                  <c:v>0.71112608796296295</c:v>
                </c:pt>
                <c:pt idx="670">
                  <c:v>0.71113078703703703</c:v>
                </c:pt>
                <c:pt idx="671">
                  <c:v>0.71113621527777771</c:v>
                </c:pt>
                <c:pt idx="672">
                  <c:v>0.7111416435185185</c:v>
                </c:pt>
                <c:pt idx="673">
                  <c:v>0.71114706018518525</c:v>
                </c:pt>
                <c:pt idx="674">
                  <c:v>0.71115248842592582</c:v>
                </c:pt>
                <c:pt idx="675">
                  <c:v>0.71115791666666661</c:v>
                </c:pt>
                <c:pt idx="676">
                  <c:v>0.7111626157407408</c:v>
                </c:pt>
                <c:pt idx="677">
                  <c:v>0.71116821759259263</c:v>
                </c:pt>
                <c:pt idx="678">
                  <c:v>0.7111738310185185</c:v>
                </c:pt>
                <c:pt idx="679">
                  <c:v>0.71117943287037033</c:v>
                </c:pt>
                <c:pt idx="680">
                  <c:v>0.7111850462962962</c:v>
                </c:pt>
                <c:pt idx="681">
                  <c:v>0.71119028935185191</c:v>
                </c:pt>
                <c:pt idx="682">
                  <c:v>0.71119585648148143</c:v>
                </c:pt>
                <c:pt idx="683">
                  <c:v>0.71120128472222222</c:v>
                </c:pt>
                <c:pt idx="684">
                  <c:v>0.7112059837962964</c:v>
                </c:pt>
                <c:pt idx="685">
                  <c:v>0.71121141203703697</c:v>
                </c:pt>
                <c:pt idx="686">
                  <c:v>0.71121684027777776</c:v>
                </c:pt>
                <c:pt idx="687">
                  <c:v>0.71122225694444452</c:v>
                </c:pt>
                <c:pt idx="688">
                  <c:v>0.7112276851851852</c:v>
                </c:pt>
                <c:pt idx="689">
                  <c:v>0.71123311342592599</c:v>
                </c:pt>
                <c:pt idx="690">
                  <c:v>0.71123781249999996</c:v>
                </c:pt>
                <c:pt idx="691">
                  <c:v>0.71124324074074075</c:v>
                </c:pt>
                <c:pt idx="692">
                  <c:v>0.71124884259259258</c:v>
                </c:pt>
                <c:pt idx="693">
                  <c:v>0.71125445601851844</c:v>
                </c:pt>
                <c:pt idx="694">
                  <c:v>0.7112598726851852</c:v>
                </c:pt>
                <c:pt idx="695">
                  <c:v>0.71126530092592599</c:v>
                </c:pt>
                <c:pt idx="696">
                  <c:v>0.71127072916666656</c:v>
                </c:pt>
                <c:pt idx="697">
                  <c:v>0.71127542824074075</c:v>
                </c:pt>
                <c:pt idx="698">
                  <c:v>0.71128085648148154</c:v>
                </c:pt>
                <c:pt idx="699">
                  <c:v>0.71128628472222222</c:v>
                </c:pt>
                <c:pt idx="700">
                  <c:v>0.71129171296296301</c:v>
                </c:pt>
                <c:pt idx="701">
                  <c:v>0.7112970833333333</c:v>
                </c:pt>
                <c:pt idx="702">
                  <c:v>0.71130251157407409</c:v>
                </c:pt>
                <c:pt idx="703">
                  <c:v>0.7113072222222222</c:v>
                </c:pt>
                <c:pt idx="704">
                  <c:v>0.71131267361111117</c:v>
                </c:pt>
                <c:pt idx="705">
                  <c:v>0.71131810185185185</c:v>
                </c:pt>
                <c:pt idx="706">
                  <c:v>0.71132370370370379</c:v>
                </c:pt>
                <c:pt idx="707">
                  <c:v>0.71132931712962966</c:v>
                </c:pt>
                <c:pt idx="708">
                  <c:v>0.71133473379629619</c:v>
                </c:pt>
                <c:pt idx="709">
                  <c:v>0.71134016203703698</c:v>
                </c:pt>
                <c:pt idx="710">
                  <c:v>0.71134487268518509</c:v>
                </c:pt>
                <c:pt idx="711">
                  <c:v>0.71135028935185185</c:v>
                </c:pt>
                <c:pt idx="712">
                  <c:v>0.71135571759259264</c:v>
                </c:pt>
                <c:pt idx="713">
                  <c:v>0.71136114583333343</c:v>
                </c:pt>
                <c:pt idx="714">
                  <c:v>0.71136657407407411</c:v>
                </c:pt>
                <c:pt idx="715">
                  <c:v>0.71137199074074076</c:v>
                </c:pt>
                <c:pt idx="716">
                  <c:v>0.71137670138888887</c:v>
                </c:pt>
                <c:pt idx="717">
                  <c:v>0.71138211805555551</c:v>
                </c:pt>
                <c:pt idx="718">
                  <c:v>0.7113875462962963</c:v>
                </c:pt>
                <c:pt idx="719">
                  <c:v>0.71139297453703698</c:v>
                </c:pt>
                <c:pt idx="720">
                  <c:v>0.71139840277777777</c:v>
                </c:pt>
                <c:pt idx="721">
                  <c:v>0.71140383101851856</c:v>
                </c:pt>
                <c:pt idx="722">
                  <c:v>0.71140853009259253</c:v>
                </c:pt>
                <c:pt idx="723">
                  <c:v>0.71141395833333332</c:v>
                </c:pt>
                <c:pt idx="724">
                  <c:v>0.71141937500000008</c:v>
                </c:pt>
                <c:pt idx="725">
                  <c:v>0.71142480324074076</c:v>
                </c:pt>
                <c:pt idx="726">
                  <c:v>0.71143023148148155</c:v>
                </c:pt>
                <c:pt idx="727">
                  <c:v>0.71143565972222211</c:v>
                </c:pt>
                <c:pt idx="728">
                  <c:v>0.7114403587962963</c:v>
                </c:pt>
                <c:pt idx="729">
                  <c:v>0.71144578703703709</c:v>
                </c:pt>
                <c:pt idx="730">
                  <c:v>0.71145138888888892</c:v>
                </c:pt>
                <c:pt idx="731">
                  <c:v>0.71145700231481479</c:v>
                </c:pt>
                <c:pt idx="732">
                  <c:v>0.71146260416666662</c:v>
                </c:pt>
                <c:pt idx="733">
                  <c:v>0.71146803240740741</c:v>
                </c:pt>
                <c:pt idx="734">
                  <c:v>0.71147351851851859</c:v>
                </c:pt>
                <c:pt idx="735">
                  <c:v>0.71147894675925916</c:v>
                </c:pt>
                <c:pt idx="736">
                  <c:v>0.71148358796296296</c:v>
                </c:pt>
                <c:pt idx="737">
                  <c:v>0.71148900462962972</c:v>
                </c:pt>
                <c:pt idx="738">
                  <c:v>0.7114944328703704</c:v>
                </c:pt>
                <c:pt idx="739">
                  <c:v>0.71149986111111108</c:v>
                </c:pt>
                <c:pt idx="740">
                  <c:v>0.71150528935185176</c:v>
                </c:pt>
                <c:pt idx="741">
                  <c:v>0.71151070601851851</c:v>
                </c:pt>
                <c:pt idx="742">
                  <c:v>0.71151541666666673</c:v>
                </c:pt>
                <c:pt idx="743">
                  <c:v>0.71152101851851857</c:v>
                </c:pt>
                <c:pt idx="744">
                  <c:v>0.7115266203703704</c:v>
                </c:pt>
                <c:pt idx="745">
                  <c:v>0.71153223379629627</c:v>
                </c:pt>
                <c:pt idx="746">
                  <c:v>0.71153766203703706</c:v>
                </c:pt>
                <c:pt idx="747">
                  <c:v>0.71154326388888889</c:v>
                </c:pt>
                <c:pt idx="748">
                  <c:v>0.7115488888888889</c:v>
                </c:pt>
                <c:pt idx="749">
                  <c:v>0.71155405092592583</c:v>
                </c:pt>
                <c:pt idx="750">
                  <c:v>0.71155947916666662</c:v>
                </c:pt>
                <c:pt idx="751">
                  <c:v>0.71156417824074081</c:v>
                </c:pt>
                <c:pt idx="752">
                  <c:v>0.71156947916666669</c:v>
                </c:pt>
                <c:pt idx="753">
                  <c:v>0.71157490740740748</c:v>
                </c:pt>
                <c:pt idx="754">
                  <c:v>0.71158033564814815</c:v>
                </c:pt>
                <c:pt idx="755">
                  <c:v>0.71158503472222223</c:v>
                </c:pt>
                <c:pt idx="756">
                  <c:v>0.71159046296296291</c:v>
                </c:pt>
                <c:pt idx="757">
                  <c:v>0.71159606481481485</c:v>
                </c:pt>
                <c:pt idx="758">
                  <c:v>0.71160167824074072</c:v>
                </c:pt>
                <c:pt idx="759">
                  <c:v>0.71160728009259255</c:v>
                </c:pt>
                <c:pt idx="760">
                  <c:v>0.71161288194444439</c:v>
                </c:pt>
                <c:pt idx="761">
                  <c:v>0.71161831018518518</c:v>
                </c:pt>
                <c:pt idx="762">
                  <c:v>0.71162373842592597</c:v>
                </c:pt>
                <c:pt idx="763">
                  <c:v>0.71162843749999993</c:v>
                </c:pt>
                <c:pt idx="764">
                  <c:v>0.71163386574074072</c:v>
                </c:pt>
                <c:pt idx="765">
                  <c:v>0.7116392939814814</c:v>
                </c:pt>
                <c:pt idx="766">
                  <c:v>0.71164471064814816</c:v>
                </c:pt>
                <c:pt idx="767">
                  <c:v>0.71165013888888895</c:v>
                </c:pt>
                <c:pt idx="768">
                  <c:v>0.71165556712962952</c:v>
                </c:pt>
                <c:pt idx="769">
                  <c:v>0.71166026620370371</c:v>
                </c:pt>
                <c:pt idx="770">
                  <c:v>0.71166587962962957</c:v>
                </c:pt>
                <c:pt idx="771">
                  <c:v>0.7116714814814814</c:v>
                </c:pt>
                <c:pt idx="772">
                  <c:v>0.71167709490740749</c:v>
                </c:pt>
                <c:pt idx="773">
                  <c:v>0.71168269675925933</c:v>
                </c:pt>
                <c:pt idx="774">
                  <c:v>0.71168812499999989</c:v>
                </c:pt>
                <c:pt idx="775">
                  <c:v>0.71169372685185184</c:v>
                </c:pt>
                <c:pt idx="776">
                  <c:v>0.71169934027777781</c:v>
                </c:pt>
                <c:pt idx="777">
                  <c:v>0.71170475694444446</c:v>
                </c:pt>
                <c:pt idx="778">
                  <c:v>0.71170946759259257</c:v>
                </c:pt>
                <c:pt idx="779">
                  <c:v>0.71171488425925933</c:v>
                </c:pt>
                <c:pt idx="780">
                  <c:v>0.7117203124999999</c:v>
                </c:pt>
                <c:pt idx="781">
                  <c:v>0.71172574074074069</c:v>
                </c:pt>
                <c:pt idx="782">
                  <c:v>0.71173116898148148</c:v>
                </c:pt>
                <c:pt idx="783">
                  <c:v>0.71173658564814823</c:v>
                </c:pt>
                <c:pt idx="784">
                  <c:v>0.71174129629629634</c:v>
                </c:pt>
                <c:pt idx="785">
                  <c:v>0.71174689814814818</c:v>
                </c:pt>
                <c:pt idx="786">
                  <c:v>0.71175232638888886</c:v>
                </c:pt>
                <c:pt idx="787">
                  <c:v>0.71175775462962954</c:v>
                </c:pt>
                <c:pt idx="788">
                  <c:v>0.71176318287037033</c:v>
                </c:pt>
                <c:pt idx="789">
                  <c:v>0.71176859953703708</c:v>
                </c:pt>
                <c:pt idx="790">
                  <c:v>0.71177402777777787</c:v>
                </c:pt>
                <c:pt idx="791">
                  <c:v>0.71177872685185184</c:v>
                </c:pt>
                <c:pt idx="792">
                  <c:v>0.71178415509259263</c:v>
                </c:pt>
                <c:pt idx="793">
                  <c:v>0.71178958333333331</c:v>
                </c:pt>
                <c:pt idx="794">
                  <c:v>0.7117950115740741</c:v>
                </c:pt>
                <c:pt idx="795">
                  <c:v>0.71180042824074075</c:v>
                </c:pt>
                <c:pt idx="796">
                  <c:v>0.71180585648148142</c:v>
                </c:pt>
                <c:pt idx="797">
                  <c:v>0.71181074074074069</c:v>
                </c:pt>
                <c:pt idx="798">
                  <c:v>0.71181616898148148</c:v>
                </c:pt>
                <c:pt idx="799">
                  <c:v>0.71182177083333331</c:v>
                </c:pt>
                <c:pt idx="800">
                  <c:v>0.71182738425925918</c:v>
                </c:pt>
                <c:pt idx="801">
                  <c:v>0.71183298611111112</c:v>
                </c:pt>
                <c:pt idx="802">
                  <c:v>0.7118384143518518</c:v>
                </c:pt>
                <c:pt idx="803">
                  <c:v>0.71184383101851845</c:v>
                </c:pt>
                <c:pt idx="804">
                  <c:v>0.71184944444444442</c:v>
                </c:pt>
                <c:pt idx="805">
                  <c:v>0.71185400462962967</c:v>
                </c:pt>
                <c:pt idx="806">
                  <c:v>0.71185943287037035</c:v>
                </c:pt>
                <c:pt idx="807">
                  <c:v>0.71186486111111114</c:v>
                </c:pt>
                <c:pt idx="808">
                  <c:v>0.71186986111111106</c:v>
                </c:pt>
                <c:pt idx="809">
                  <c:v>0.71187547453703715</c:v>
                </c:pt>
                <c:pt idx="810">
                  <c:v>0.71188017361111111</c:v>
                </c:pt>
                <c:pt idx="811">
                  <c:v>0.71188578703703698</c:v>
                </c:pt>
                <c:pt idx="812">
                  <c:v>0.71189138888888881</c:v>
                </c:pt>
                <c:pt idx="813">
                  <c:v>0.7118970023148149</c:v>
                </c:pt>
                <c:pt idx="814">
                  <c:v>0.71190241898148143</c:v>
                </c:pt>
                <c:pt idx="815">
                  <c:v>0.7119080324074073</c:v>
                </c:pt>
                <c:pt idx="816">
                  <c:v>0.71191331018518511</c:v>
                </c:pt>
                <c:pt idx="817">
                  <c:v>0.71191849537037033</c:v>
                </c:pt>
                <c:pt idx="818">
                  <c:v>0.71192319444444452</c:v>
                </c:pt>
                <c:pt idx="819">
                  <c:v>0.7119286226851852</c:v>
                </c:pt>
                <c:pt idx="820">
                  <c:v>0.71193405092592599</c:v>
                </c:pt>
                <c:pt idx="821">
                  <c:v>0.71193947916666678</c:v>
                </c:pt>
                <c:pt idx="822">
                  <c:v>0.71194490740740735</c:v>
                </c:pt>
                <c:pt idx="823">
                  <c:v>0.71194960648148153</c:v>
                </c:pt>
                <c:pt idx="824">
                  <c:v>0.71195520833333337</c:v>
                </c:pt>
                <c:pt idx="825">
                  <c:v>0.71196082175925923</c:v>
                </c:pt>
                <c:pt idx="826">
                  <c:v>0.71196642361111107</c:v>
                </c:pt>
                <c:pt idx="827">
                  <c:v>0.71197202546296301</c:v>
                </c:pt>
                <c:pt idx="828">
                  <c:v>0.71197763888888888</c:v>
                </c:pt>
                <c:pt idx="829">
                  <c:v>0.71198324074074071</c:v>
                </c:pt>
                <c:pt idx="830">
                  <c:v>0.71198885416666668</c:v>
                </c:pt>
                <c:pt idx="831">
                  <c:v>0.71199427083333333</c:v>
                </c:pt>
                <c:pt idx="832">
                  <c:v>0.71199969907407412</c:v>
                </c:pt>
                <c:pt idx="833">
                  <c:v>0.71200439814814809</c:v>
                </c:pt>
                <c:pt idx="834">
                  <c:v>0.71200982638888888</c:v>
                </c:pt>
                <c:pt idx="835">
                  <c:v>0.71201525462962956</c:v>
                </c:pt>
                <c:pt idx="836">
                  <c:v>0.71202068287037035</c:v>
                </c:pt>
                <c:pt idx="837">
                  <c:v>0.7120260995370371</c:v>
                </c:pt>
                <c:pt idx="838">
                  <c:v>0.71203152777777767</c:v>
                </c:pt>
                <c:pt idx="839">
                  <c:v>0.71203623842592589</c:v>
                </c:pt>
                <c:pt idx="840">
                  <c:v>0.71204184027777773</c:v>
                </c:pt>
                <c:pt idx="841">
                  <c:v>0.71204744212962956</c:v>
                </c:pt>
                <c:pt idx="842">
                  <c:v>0.71205287037037035</c:v>
                </c:pt>
                <c:pt idx="843">
                  <c:v>0.71205847222222218</c:v>
                </c:pt>
                <c:pt idx="844">
                  <c:v>0.71206390046296297</c:v>
                </c:pt>
                <c:pt idx="845">
                  <c:v>0.71206932870370376</c:v>
                </c:pt>
                <c:pt idx="846">
                  <c:v>0.71207402777777773</c:v>
                </c:pt>
                <c:pt idx="847">
                  <c:v>0.71207945601851852</c:v>
                </c:pt>
                <c:pt idx="848">
                  <c:v>0.7120848842592592</c:v>
                </c:pt>
                <c:pt idx="849">
                  <c:v>0.71209031249999999</c:v>
                </c:pt>
                <c:pt idx="850">
                  <c:v>0.71209572916666664</c:v>
                </c:pt>
                <c:pt idx="851">
                  <c:v>0.71210115740740731</c:v>
                </c:pt>
                <c:pt idx="852">
                  <c:v>0.7121058564814815</c:v>
                </c:pt>
                <c:pt idx="853">
                  <c:v>0.71211146990740737</c:v>
                </c:pt>
                <c:pt idx="854">
                  <c:v>0.7121170717592592</c:v>
                </c:pt>
                <c:pt idx="855">
                  <c:v>0.71212268518518529</c:v>
                </c:pt>
                <c:pt idx="856">
                  <c:v>0.71212828703703701</c:v>
                </c:pt>
                <c:pt idx="857">
                  <c:v>0.71213391203703702</c:v>
                </c:pt>
                <c:pt idx="858">
                  <c:v>0.71213925925925936</c:v>
                </c:pt>
                <c:pt idx="859">
                  <c:v>0.71214480324074081</c:v>
                </c:pt>
                <c:pt idx="860">
                  <c:v>0.71215023148148149</c:v>
                </c:pt>
                <c:pt idx="861">
                  <c:v>0.71215469907407414</c:v>
                </c:pt>
                <c:pt idx="862">
                  <c:v>0.71216012731481471</c:v>
                </c:pt>
                <c:pt idx="863">
                  <c:v>0.71216554398148146</c:v>
                </c:pt>
                <c:pt idx="864">
                  <c:v>0.71217097222222225</c:v>
                </c:pt>
                <c:pt idx="865">
                  <c:v>0.71217640046296304</c:v>
                </c:pt>
                <c:pt idx="866">
                  <c:v>0.71218109953703701</c:v>
                </c:pt>
                <c:pt idx="867">
                  <c:v>0.71218671296296299</c:v>
                </c:pt>
                <c:pt idx="868">
                  <c:v>0.71219231481481471</c:v>
                </c:pt>
                <c:pt idx="869">
                  <c:v>0.71219791666666665</c:v>
                </c:pt>
                <c:pt idx="870">
                  <c:v>0.71220353009259263</c:v>
                </c:pt>
                <c:pt idx="871">
                  <c:v>0.71220913194444446</c:v>
                </c:pt>
                <c:pt idx="872">
                  <c:v>0.71221474537037033</c:v>
                </c:pt>
                <c:pt idx="873">
                  <c:v>0.71222016203703697</c:v>
                </c:pt>
                <c:pt idx="874">
                  <c:v>0.71222559027777776</c:v>
                </c:pt>
                <c:pt idx="875">
                  <c:v>0.71223028935185184</c:v>
                </c:pt>
                <c:pt idx="876">
                  <c:v>0.71223571759259263</c:v>
                </c:pt>
                <c:pt idx="877">
                  <c:v>0.71224114583333342</c:v>
                </c:pt>
                <c:pt idx="878">
                  <c:v>0.7122465740740741</c:v>
                </c:pt>
                <c:pt idx="879">
                  <c:v>0.71225200231481478</c:v>
                </c:pt>
                <c:pt idx="880">
                  <c:v>0.71225741898148154</c:v>
                </c:pt>
                <c:pt idx="881">
                  <c:v>0.71226212962962965</c:v>
                </c:pt>
                <c:pt idx="882">
                  <c:v>0.71226773148148148</c:v>
                </c:pt>
                <c:pt idx="883">
                  <c:v>0.71227333333333342</c:v>
                </c:pt>
                <c:pt idx="884">
                  <c:v>0.71227894675925929</c:v>
                </c:pt>
                <c:pt idx="885">
                  <c:v>0.71228454861111112</c:v>
                </c:pt>
                <c:pt idx="886">
                  <c:v>0.71229016203703699</c:v>
                </c:pt>
                <c:pt idx="887">
                  <c:v>0.71229576388888882</c:v>
                </c:pt>
                <c:pt idx="888">
                  <c:v>0.71230119212962961</c:v>
                </c:pt>
                <c:pt idx="889">
                  <c:v>0.7123066203703704</c:v>
                </c:pt>
                <c:pt idx="890">
                  <c:v>0.71231149305555552</c:v>
                </c:pt>
                <c:pt idx="891">
                  <c:v>0.7123169212962962</c:v>
                </c:pt>
                <c:pt idx="892">
                  <c:v>0.71232234953703699</c:v>
                </c:pt>
                <c:pt idx="893">
                  <c:v>0.71232777777777778</c:v>
                </c:pt>
                <c:pt idx="894">
                  <c:v>0.71233319444444454</c:v>
                </c:pt>
                <c:pt idx="895">
                  <c:v>0.71233862268518522</c:v>
                </c:pt>
                <c:pt idx="896">
                  <c:v>0.7123440509259259</c:v>
                </c:pt>
                <c:pt idx="897">
                  <c:v>0.71234874999999998</c:v>
                </c:pt>
                <c:pt idx="898">
                  <c:v>0.71235435185185192</c:v>
                </c:pt>
                <c:pt idx="899">
                  <c:v>0.71235996527777778</c:v>
                </c:pt>
                <c:pt idx="900">
                  <c:v>0.71236556712962962</c:v>
                </c:pt>
                <c:pt idx="901">
                  <c:v>0.71237118055555548</c:v>
                </c:pt>
                <c:pt idx="902">
                  <c:v>0.71237678240740732</c:v>
                </c:pt>
                <c:pt idx="903">
                  <c:v>0.71238221064814811</c:v>
                </c:pt>
                <c:pt idx="904">
                  <c:v>0.7123876388888889</c:v>
                </c:pt>
                <c:pt idx="905">
                  <c:v>0.71239233796296297</c:v>
                </c:pt>
                <c:pt idx="906">
                  <c:v>0.71239776620370376</c:v>
                </c:pt>
                <c:pt idx="907">
                  <c:v>0.71240319444444455</c:v>
                </c:pt>
                <c:pt idx="908">
                  <c:v>0.71240861111111109</c:v>
                </c:pt>
                <c:pt idx="909">
                  <c:v>0.71241402777777774</c:v>
                </c:pt>
                <c:pt idx="910">
                  <c:v>0.71241945601851853</c:v>
                </c:pt>
                <c:pt idx="911">
                  <c:v>0.7124241550925926</c:v>
                </c:pt>
                <c:pt idx="912">
                  <c:v>0.71242980324074079</c:v>
                </c:pt>
                <c:pt idx="913">
                  <c:v>0.71243540509259262</c:v>
                </c:pt>
                <c:pt idx="914">
                  <c:v>0.71244101851851849</c:v>
                </c:pt>
                <c:pt idx="915">
                  <c:v>0.71244662037037043</c:v>
                </c:pt>
                <c:pt idx="916">
                  <c:v>0.71245222222222226</c:v>
                </c:pt>
                <c:pt idx="917">
                  <c:v>0.71245783564814813</c:v>
                </c:pt>
                <c:pt idx="918">
                  <c:v>0.71246325231481489</c:v>
                </c:pt>
                <c:pt idx="919">
                  <c:v>0.71246868055555546</c:v>
                </c:pt>
                <c:pt idx="920">
                  <c:v>0.71247337962962964</c:v>
                </c:pt>
                <c:pt idx="921">
                  <c:v>0.71247880787037043</c:v>
                </c:pt>
                <c:pt idx="922">
                  <c:v>0.71248423611111111</c:v>
                </c:pt>
                <c:pt idx="923">
                  <c:v>0.7124896643518519</c:v>
                </c:pt>
                <c:pt idx="924">
                  <c:v>0.71249509259259269</c:v>
                </c:pt>
                <c:pt idx="925">
                  <c:v>0.71250050925925923</c:v>
                </c:pt>
                <c:pt idx="926">
                  <c:v>0.71250557870370368</c:v>
                </c:pt>
                <c:pt idx="927">
                  <c:v>0.71251118055555551</c:v>
                </c:pt>
                <c:pt idx="928">
                  <c:v>0.71251678240740735</c:v>
                </c:pt>
                <c:pt idx="929">
                  <c:v>0.71252239583333343</c:v>
                </c:pt>
                <c:pt idx="930">
                  <c:v>0.71252799768518515</c:v>
                </c:pt>
                <c:pt idx="931">
                  <c:v>0.71253361111111113</c:v>
                </c:pt>
                <c:pt idx="932">
                  <c:v>0.71253921296296296</c:v>
                </c:pt>
                <c:pt idx="933">
                  <c:v>0.71254482638888883</c:v>
                </c:pt>
                <c:pt idx="934">
                  <c:v>0.71255042824074077</c:v>
                </c:pt>
                <c:pt idx="935">
                  <c:v>0.71255585648148145</c:v>
                </c:pt>
                <c:pt idx="936">
                  <c:v>0.71256128472222224</c:v>
                </c:pt>
                <c:pt idx="937">
                  <c:v>0.71256598379629621</c:v>
                </c:pt>
                <c:pt idx="938">
                  <c:v>0.712571412037037</c:v>
                </c:pt>
                <c:pt idx="939">
                  <c:v>0.71257682870370376</c:v>
                </c:pt>
                <c:pt idx="940">
                  <c:v>0.71258225694444455</c:v>
                </c:pt>
                <c:pt idx="941">
                  <c:v>0.71258768518518512</c:v>
                </c:pt>
                <c:pt idx="942">
                  <c:v>0.71259311342592591</c:v>
                </c:pt>
                <c:pt idx="943">
                  <c:v>0.71259781249999998</c:v>
                </c:pt>
                <c:pt idx="944">
                  <c:v>0.71260341435185193</c:v>
                </c:pt>
                <c:pt idx="945">
                  <c:v>0.71260902777777779</c:v>
                </c:pt>
                <c:pt idx="946">
                  <c:v>0.71261462962962963</c:v>
                </c:pt>
                <c:pt idx="947">
                  <c:v>0.71262024305555549</c:v>
                </c:pt>
                <c:pt idx="948">
                  <c:v>0.71262584490740732</c:v>
                </c:pt>
                <c:pt idx="949">
                  <c:v>0.71263144675925927</c:v>
                </c:pt>
                <c:pt idx="950">
                  <c:v>0.71263667824074073</c:v>
                </c:pt>
                <c:pt idx="951">
                  <c:v>0.7126418518518518</c:v>
                </c:pt>
                <c:pt idx="952">
                  <c:v>0.71264656249999991</c:v>
                </c:pt>
                <c:pt idx="953">
                  <c:v>0.71265197916666667</c:v>
                </c:pt>
                <c:pt idx="954">
                  <c:v>0.71265740740740746</c:v>
                </c:pt>
                <c:pt idx="955">
                  <c:v>0.71266283564814825</c:v>
                </c:pt>
                <c:pt idx="956">
                  <c:v>0.71266826388888882</c:v>
                </c:pt>
                <c:pt idx="957">
                  <c:v>0.71267296296296301</c:v>
                </c:pt>
                <c:pt idx="958">
                  <c:v>0.71267856481481484</c:v>
                </c:pt>
                <c:pt idx="959">
                  <c:v>0.71268416666666667</c:v>
                </c:pt>
                <c:pt idx="960">
                  <c:v>0.71268978009259254</c:v>
                </c:pt>
                <c:pt idx="961">
                  <c:v>0.71269520833333333</c:v>
                </c:pt>
                <c:pt idx="962">
                  <c:v>0.71270081018518516</c:v>
                </c:pt>
                <c:pt idx="963">
                  <c:v>0.71270623842592595</c:v>
                </c:pt>
                <c:pt idx="964">
                  <c:v>0.71271166666666674</c:v>
                </c:pt>
                <c:pt idx="965">
                  <c:v>0.71271636574074071</c:v>
                </c:pt>
                <c:pt idx="966">
                  <c:v>0.7127217939814815</c:v>
                </c:pt>
                <c:pt idx="967">
                  <c:v>0.71272719907407411</c:v>
                </c:pt>
                <c:pt idx="968">
                  <c:v>0.71273232638888884</c:v>
                </c:pt>
                <c:pt idx="969">
                  <c:v>0.71273775462962963</c:v>
                </c:pt>
                <c:pt idx="970">
                  <c:v>0.71274246527777774</c:v>
                </c:pt>
                <c:pt idx="971">
                  <c:v>0.7127480787037036</c:v>
                </c:pt>
                <c:pt idx="972">
                  <c:v>0.71275368055555555</c:v>
                </c:pt>
                <c:pt idx="973">
                  <c:v>0.71275946759259268</c:v>
                </c:pt>
                <c:pt idx="974">
                  <c:v>0.71276508101851854</c:v>
                </c:pt>
                <c:pt idx="975">
                  <c:v>0.71277086805555545</c:v>
                </c:pt>
                <c:pt idx="976">
                  <c:v>0.7127764699074074</c:v>
                </c:pt>
                <c:pt idx="977">
                  <c:v>0.71278225694444453</c:v>
                </c:pt>
                <c:pt idx="978">
                  <c:v>0.71278785879629636</c:v>
                </c:pt>
                <c:pt idx="979">
                  <c:v>0.71279347222222222</c:v>
                </c:pt>
                <c:pt idx="980">
                  <c:v>0.71279909722222223</c:v>
                </c:pt>
                <c:pt idx="981">
                  <c:v>0.7128047106481481</c:v>
                </c:pt>
                <c:pt idx="982">
                  <c:v>0.71281013888888889</c:v>
                </c:pt>
                <c:pt idx="983">
                  <c:v>0.71281483796296297</c:v>
                </c:pt>
                <c:pt idx="984">
                  <c:v>0.71282079861111114</c:v>
                </c:pt>
                <c:pt idx="985">
                  <c:v>0.712826412037037</c:v>
                </c:pt>
                <c:pt idx="986">
                  <c:v>0.71283202546296298</c:v>
                </c:pt>
                <c:pt idx="987">
                  <c:v>0.71283762731481481</c:v>
                </c:pt>
                <c:pt idx="988">
                  <c:v>0.71284322916666676</c:v>
                </c:pt>
                <c:pt idx="989">
                  <c:v>0.71284865740740744</c:v>
                </c:pt>
                <c:pt idx="990">
                  <c:v>0.71285408564814812</c:v>
                </c:pt>
                <c:pt idx="991">
                  <c:v>0.7128595138888888</c:v>
                </c:pt>
                <c:pt idx="992">
                  <c:v>0.71286421296296298</c:v>
                </c:pt>
                <c:pt idx="993">
                  <c:v>0.71287162037037044</c:v>
                </c:pt>
                <c:pt idx="994">
                  <c:v>0.71287704861111101</c:v>
                </c:pt>
                <c:pt idx="995">
                  <c:v>0.7128824768518518</c:v>
                </c:pt>
                <c:pt idx="996">
                  <c:v>0.71288717592592599</c:v>
                </c:pt>
                <c:pt idx="997">
                  <c:v>0.71289314814814819</c:v>
                </c:pt>
                <c:pt idx="998">
                  <c:v>0.71289875000000003</c:v>
                </c:pt>
                <c:pt idx="999">
                  <c:v>0.71290436342592589</c:v>
                </c:pt>
                <c:pt idx="1000">
                  <c:v>0.71290996527777784</c:v>
                </c:pt>
                <c:pt idx="1001">
                  <c:v>0.71291556712962967</c:v>
                </c:pt>
                <c:pt idx="1002">
                  <c:v>0.71292136574074083</c:v>
                </c:pt>
                <c:pt idx="1003">
                  <c:v>0.71292696759259266</c:v>
                </c:pt>
                <c:pt idx="1004">
                  <c:v>0.71293256944444439</c:v>
                </c:pt>
                <c:pt idx="1005">
                  <c:v>0.71293818287037036</c:v>
                </c:pt>
                <c:pt idx="1006">
                  <c:v>0.71294378472222231</c:v>
                </c:pt>
                <c:pt idx="1007">
                  <c:v>0.71294957175925922</c:v>
                </c:pt>
                <c:pt idx="1008">
                  <c:v>0.71295500000000001</c:v>
                </c:pt>
                <c:pt idx="1009">
                  <c:v>0.71295988425925927</c:v>
                </c:pt>
                <c:pt idx="1010">
                  <c:v>0.71296540509259254</c:v>
                </c:pt>
                <c:pt idx="1011">
                  <c:v>0.71297084490740747</c:v>
                </c:pt>
                <c:pt idx="1012">
                  <c:v>0.71297626157407412</c:v>
                </c:pt>
                <c:pt idx="1013">
                  <c:v>0.7129816898148148</c:v>
                </c:pt>
                <c:pt idx="1014">
                  <c:v>0.71298722222222233</c:v>
                </c:pt>
                <c:pt idx="1015">
                  <c:v>0.71299263888888886</c:v>
                </c:pt>
                <c:pt idx="1016">
                  <c:v>0.71299734953703708</c:v>
                </c:pt>
                <c:pt idx="1017">
                  <c:v>0.71300295138888892</c:v>
                </c:pt>
                <c:pt idx="1018">
                  <c:v>0.71300855324074075</c:v>
                </c:pt>
                <c:pt idx="1019">
                  <c:v>0.71301416666666662</c:v>
                </c:pt>
                <c:pt idx="1020">
                  <c:v>0.71301976851851856</c:v>
                </c:pt>
                <c:pt idx="1021">
                  <c:v>0.71302538194444443</c:v>
                </c:pt>
                <c:pt idx="1022">
                  <c:v>0.71303098379629626</c:v>
                </c:pt>
                <c:pt idx="1023">
                  <c:v>0.71303658564814809</c:v>
                </c:pt>
                <c:pt idx="1024">
                  <c:v>0.71304219907407418</c:v>
                </c:pt>
                <c:pt idx="1025">
                  <c:v>0.7130478009259259</c:v>
                </c:pt>
                <c:pt idx="1026">
                  <c:v>0.71305322916666658</c:v>
                </c:pt>
                <c:pt idx="1027">
                  <c:v>0.71305792824074077</c:v>
                </c:pt>
                <c:pt idx="1028">
                  <c:v>0.71306335648148156</c:v>
                </c:pt>
                <c:pt idx="1029">
                  <c:v>0.71306878472222224</c:v>
                </c:pt>
                <c:pt idx="1030">
                  <c:v>0.71307420138888888</c:v>
                </c:pt>
                <c:pt idx="1031">
                  <c:v>0.71307962962962967</c:v>
                </c:pt>
                <c:pt idx="1032">
                  <c:v>0.71308505787037035</c:v>
                </c:pt>
                <c:pt idx="1033">
                  <c:v>0.71308975694444443</c:v>
                </c:pt>
                <c:pt idx="1034">
                  <c:v>0.71309537037037041</c:v>
                </c:pt>
                <c:pt idx="1035">
                  <c:v>0.71310097222222224</c:v>
                </c:pt>
                <c:pt idx="1036">
                  <c:v>0.71310640046296303</c:v>
                </c:pt>
                <c:pt idx="1037">
                  <c:v>0.71311181712962968</c:v>
                </c:pt>
                <c:pt idx="1038">
                  <c:v>0.71311724537037036</c:v>
                </c:pt>
                <c:pt idx="1039">
                  <c:v>0.71312267361111115</c:v>
                </c:pt>
                <c:pt idx="1040">
                  <c:v>0.71312737268518511</c:v>
                </c:pt>
                <c:pt idx="1041">
                  <c:v>0.7131328009259259</c:v>
                </c:pt>
                <c:pt idx="1042">
                  <c:v>0.71313822916666669</c:v>
                </c:pt>
                <c:pt idx="1043">
                  <c:v>0.71314365740740737</c:v>
                </c:pt>
                <c:pt idx="1044">
                  <c:v>0.71314907407407402</c:v>
                </c:pt>
                <c:pt idx="1045">
                  <c:v>0.71315450231481481</c:v>
                </c:pt>
                <c:pt idx="1046">
                  <c:v>0.71315921296296292</c:v>
                </c:pt>
                <c:pt idx="1047">
                  <c:v>0.71316481481481475</c:v>
                </c:pt>
                <c:pt idx="1048">
                  <c:v>0.71317024305555554</c:v>
                </c:pt>
                <c:pt idx="1049">
                  <c:v>0.71317584490740737</c:v>
                </c:pt>
                <c:pt idx="1050">
                  <c:v>0.71318145833333324</c:v>
                </c:pt>
                <c:pt idx="1051">
                  <c:v>0.71318706018518518</c:v>
                </c:pt>
                <c:pt idx="1052">
                  <c:v>0.71319248842592586</c:v>
                </c:pt>
                <c:pt idx="1053">
                  <c:v>0.71319790509259262</c:v>
                </c:pt>
                <c:pt idx="1054">
                  <c:v>0.71320261574074084</c:v>
                </c:pt>
                <c:pt idx="1055">
                  <c:v>0.71320803240740738</c:v>
                </c:pt>
                <c:pt idx="1056">
                  <c:v>0.71321346064814817</c:v>
                </c:pt>
                <c:pt idx="1057">
                  <c:v>0.71321888888888896</c:v>
                </c:pt>
                <c:pt idx="1058">
                  <c:v>0.71322431712962964</c:v>
                </c:pt>
                <c:pt idx="1059">
                  <c:v>0.71322991898148158</c:v>
                </c:pt>
                <c:pt idx="1060">
                  <c:v>0.71323461805555555</c:v>
                </c:pt>
                <c:pt idx="1061">
                  <c:v>0.71324023148148141</c:v>
                </c:pt>
                <c:pt idx="1062">
                  <c:v>0.71324583333333325</c:v>
                </c:pt>
                <c:pt idx="1063">
                  <c:v>0.71325144675925933</c:v>
                </c:pt>
                <c:pt idx="1064">
                  <c:v>0.71325704861111117</c:v>
                </c:pt>
                <c:pt idx="1065">
                  <c:v>0.713262650462963</c:v>
                </c:pt>
                <c:pt idx="1066">
                  <c:v>0.71326826388888886</c:v>
                </c:pt>
                <c:pt idx="1067">
                  <c:v>0.71327369212962966</c:v>
                </c:pt>
                <c:pt idx="1068">
                  <c:v>0.7132791087962963</c:v>
                </c:pt>
                <c:pt idx="1069">
                  <c:v>0.71328368055555558</c:v>
                </c:pt>
                <c:pt idx="1070">
                  <c:v>0.71328910879629637</c:v>
                </c:pt>
                <c:pt idx="1071">
                  <c:v>0.7132945254629629</c:v>
                </c:pt>
                <c:pt idx="1072">
                  <c:v>0.71330008101851849</c:v>
                </c:pt>
                <c:pt idx="1073">
                  <c:v>0.7133055787037037</c:v>
                </c:pt>
                <c:pt idx="1074">
                  <c:v>0.71331084490740737</c:v>
                </c:pt>
                <c:pt idx="1075">
                  <c:v>0.71331554398148145</c:v>
                </c:pt>
                <c:pt idx="1076">
                  <c:v>0.71332096064814809</c:v>
                </c:pt>
                <c:pt idx="1077">
                  <c:v>0.71332657407407407</c:v>
                </c:pt>
                <c:pt idx="1078">
                  <c:v>0.71333208333333331</c:v>
                </c:pt>
                <c:pt idx="1079">
                  <c:v>0.71333768518518514</c:v>
                </c:pt>
                <c:pt idx="1080">
                  <c:v>0.71334311342592593</c:v>
                </c:pt>
                <c:pt idx="1081">
                  <c:v>0.71334854166666661</c:v>
                </c:pt>
                <c:pt idx="1082">
                  <c:v>0.7133532407407408</c:v>
                </c:pt>
                <c:pt idx="1083">
                  <c:v>0.71335877314814811</c:v>
                </c:pt>
                <c:pt idx="1084">
                  <c:v>0.71336399305555565</c:v>
                </c:pt>
                <c:pt idx="1085">
                  <c:v>0.71336936342592594</c:v>
                </c:pt>
                <c:pt idx="1086">
                  <c:v>0.71337479166666673</c:v>
                </c:pt>
                <c:pt idx="1087">
                  <c:v>0.71338021990740741</c:v>
                </c:pt>
                <c:pt idx="1088">
                  <c:v>0.71338491898148149</c:v>
                </c:pt>
                <c:pt idx="1089">
                  <c:v>0.71339052083333332</c:v>
                </c:pt>
                <c:pt idx="1090">
                  <c:v>0.7133961342592593</c:v>
                </c:pt>
                <c:pt idx="1091">
                  <c:v>0.71340173611111102</c:v>
                </c:pt>
                <c:pt idx="1092">
                  <c:v>0.71340734953703711</c:v>
                </c:pt>
                <c:pt idx="1093">
                  <c:v>0.71341295138888894</c:v>
                </c:pt>
                <c:pt idx="1094">
                  <c:v>0.71341836805555559</c:v>
                </c:pt>
                <c:pt idx="1095">
                  <c:v>0.7134238078703703</c:v>
                </c:pt>
                <c:pt idx="1096">
                  <c:v>0.71342850694444448</c:v>
                </c:pt>
                <c:pt idx="1097">
                  <c:v>0.71343410879629632</c:v>
                </c:pt>
                <c:pt idx="1098">
                  <c:v>0.71343953703703711</c:v>
                </c:pt>
                <c:pt idx="1099">
                  <c:v>0.71344495370370364</c:v>
                </c:pt>
                <c:pt idx="1100">
                  <c:v>0.71345064814814807</c:v>
                </c:pt>
                <c:pt idx="1101">
                  <c:v>0.71345589120370378</c:v>
                </c:pt>
                <c:pt idx="1102">
                  <c:v>0.71346130787037032</c:v>
                </c:pt>
                <c:pt idx="1103">
                  <c:v>0.71346601851851854</c:v>
                </c:pt>
                <c:pt idx="1104">
                  <c:v>0.71347162037037037</c:v>
                </c:pt>
                <c:pt idx="1105">
                  <c:v>0.71347722222222221</c:v>
                </c:pt>
                <c:pt idx="1106">
                  <c:v>0.71348283564814807</c:v>
                </c:pt>
                <c:pt idx="1107">
                  <c:v>0.71348843750000002</c:v>
                </c:pt>
                <c:pt idx="1108">
                  <c:v>0.71349405092592599</c:v>
                </c:pt>
                <c:pt idx="1109">
                  <c:v>0.71349946759259264</c:v>
                </c:pt>
                <c:pt idx="1110">
                  <c:v>0.71350508101851851</c:v>
                </c:pt>
                <c:pt idx="1111">
                  <c:v>0.71351050925925918</c:v>
                </c:pt>
                <c:pt idx="1112">
                  <c:v>0.71351520833333337</c:v>
                </c:pt>
                <c:pt idx="1113">
                  <c:v>0.71352063657407416</c:v>
                </c:pt>
                <c:pt idx="1114">
                  <c:v>0.71352606481481484</c:v>
                </c:pt>
                <c:pt idx="1115">
                  <c:v>0.71353149305555552</c:v>
                </c:pt>
                <c:pt idx="1116">
                  <c:v>0.71353690972222228</c:v>
                </c:pt>
                <c:pt idx="1117">
                  <c:v>0.71354237268518517</c:v>
                </c:pt>
                <c:pt idx="1118">
                  <c:v>0.71354709490740742</c:v>
                </c:pt>
                <c:pt idx="1119">
                  <c:v>0.71355269675925925</c:v>
                </c:pt>
                <c:pt idx="1120">
                  <c:v>0.7135582986111112</c:v>
                </c:pt>
                <c:pt idx="1121">
                  <c:v>0.71356390046296303</c:v>
                </c:pt>
                <c:pt idx="1122">
                  <c:v>0.7135695138888889</c:v>
                </c:pt>
                <c:pt idx="1123">
                  <c:v>0.71357512731481476</c:v>
                </c:pt>
                <c:pt idx="1124">
                  <c:v>0.71358072916666659</c:v>
                </c:pt>
                <c:pt idx="1125">
                  <c:v>0.71358633101851854</c:v>
                </c:pt>
                <c:pt idx="1126">
                  <c:v>0.71359175925925922</c:v>
                </c:pt>
                <c:pt idx="1127">
                  <c:v>0.71359645833333341</c:v>
                </c:pt>
                <c:pt idx="1128">
                  <c:v>0.71360188657407397</c:v>
                </c:pt>
                <c:pt idx="1129">
                  <c:v>0.71360731481481476</c:v>
                </c:pt>
                <c:pt idx="1130">
                  <c:v>0.71361274305555555</c:v>
                </c:pt>
                <c:pt idx="1131">
                  <c:v>0.71361834490740739</c:v>
                </c:pt>
                <c:pt idx="1132">
                  <c:v>0.71362377314814818</c:v>
                </c:pt>
                <c:pt idx="1133">
                  <c:v>0.71362918981481471</c:v>
                </c:pt>
                <c:pt idx="1134">
                  <c:v>0.71363390046296293</c:v>
                </c:pt>
                <c:pt idx="1135">
                  <c:v>0.71363895833333324</c:v>
                </c:pt>
                <c:pt idx="1136">
                  <c:v>0.71364456018518518</c:v>
                </c:pt>
                <c:pt idx="1137">
                  <c:v>0.71364998842592586</c:v>
                </c:pt>
                <c:pt idx="1138">
                  <c:v>0.71365541666666665</c:v>
                </c:pt>
                <c:pt idx="1139">
                  <c:v>0.71366011574074084</c:v>
                </c:pt>
                <c:pt idx="1140">
                  <c:v>0.71366554398148141</c:v>
                </c:pt>
                <c:pt idx="1141">
                  <c:v>0.71367096064814817</c:v>
                </c:pt>
                <c:pt idx="1142">
                  <c:v>0.71367638888888896</c:v>
                </c:pt>
                <c:pt idx="1143">
                  <c:v>0.71368181712962964</c:v>
                </c:pt>
                <c:pt idx="1144">
                  <c:v>0.71368724537037043</c:v>
                </c:pt>
                <c:pt idx="1145">
                  <c:v>0.71369194444444439</c:v>
                </c:pt>
                <c:pt idx="1146">
                  <c:v>0.71369754629629634</c:v>
                </c:pt>
                <c:pt idx="1147">
                  <c:v>0.7137031597222222</c:v>
                </c:pt>
                <c:pt idx="1148">
                  <c:v>0.71370876157407404</c:v>
                </c:pt>
                <c:pt idx="1149">
                  <c:v>0.71371437500000001</c:v>
                </c:pt>
                <c:pt idx="1150">
                  <c:v>0.71371997685185196</c:v>
                </c:pt>
                <c:pt idx="1151">
                  <c:v>0.71372540509259252</c:v>
                </c:pt>
                <c:pt idx="1152">
                  <c:v>0.71373082175925928</c:v>
                </c:pt>
                <c:pt idx="1153">
                  <c:v>0.71373625000000007</c:v>
                </c:pt>
                <c:pt idx="1154">
                  <c:v>0.71374096064814818</c:v>
                </c:pt>
                <c:pt idx="1155">
                  <c:v>0.71374637731481483</c:v>
                </c:pt>
                <c:pt idx="1156">
                  <c:v>0.71375180555555551</c:v>
                </c:pt>
                <c:pt idx="1157">
                  <c:v>0.7137572337962963</c:v>
                </c:pt>
                <c:pt idx="1158">
                  <c:v>0.71376265046296294</c:v>
                </c:pt>
                <c:pt idx="1159">
                  <c:v>0.71376807870370362</c:v>
                </c:pt>
                <c:pt idx="1160">
                  <c:v>0.71377277777777781</c:v>
                </c:pt>
                <c:pt idx="1161">
                  <c:v>0.71377856481481483</c:v>
                </c:pt>
                <c:pt idx="1162">
                  <c:v>0.71378399305555551</c:v>
                </c:pt>
                <c:pt idx="1163">
                  <c:v>0.71378960648148138</c:v>
                </c:pt>
                <c:pt idx="1164">
                  <c:v>0.71379520833333332</c:v>
                </c:pt>
                <c:pt idx="1165">
                  <c:v>0.713800636574074</c:v>
                </c:pt>
                <c:pt idx="1166">
                  <c:v>0.71380606481481479</c:v>
                </c:pt>
                <c:pt idx="1167">
                  <c:v>0.71381166666666662</c:v>
                </c:pt>
                <c:pt idx="1168">
                  <c:v>0.71381655092592589</c:v>
                </c:pt>
                <c:pt idx="1169">
                  <c:v>0.71382215277777783</c:v>
                </c:pt>
                <c:pt idx="1170">
                  <c:v>0.7138277662037037</c:v>
                </c:pt>
                <c:pt idx="1171">
                  <c:v>0.71383319444444437</c:v>
                </c:pt>
                <c:pt idx="1172">
                  <c:v>0.71383861111111113</c:v>
                </c:pt>
                <c:pt idx="1173">
                  <c:v>0.713844224537037</c:v>
                </c:pt>
                <c:pt idx="1174">
                  <c:v>0.71384946759259249</c:v>
                </c:pt>
                <c:pt idx="1175">
                  <c:v>0.71385488425925925</c:v>
                </c:pt>
                <c:pt idx="1176">
                  <c:v>0.71385959490740747</c:v>
                </c:pt>
                <c:pt idx="1177">
                  <c:v>0.7138651967592593</c:v>
                </c:pt>
                <c:pt idx="1178">
                  <c:v>0.71387062500000009</c:v>
                </c:pt>
                <c:pt idx="1179">
                  <c:v>0.71387623842592596</c:v>
                </c:pt>
                <c:pt idx="1180">
                  <c:v>0.71388165509259249</c:v>
                </c:pt>
                <c:pt idx="1181">
                  <c:v>0.71388708333333328</c:v>
                </c:pt>
                <c:pt idx="1182">
                  <c:v>0.71389251157407407</c:v>
                </c:pt>
                <c:pt idx="1183">
                  <c:v>0.71389721064814815</c:v>
                </c:pt>
                <c:pt idx="1184">
                  <c:v>0.71390283564814816</c:v>
                </c:pt>
                <c:pt idx="1185">
                  <c:v>0.71390835648148154</c:v>
                </c:pt>
                <c:pt idx="1186">
                  <c:v>0.71391378472222222</c:v>
                </c:pt>
                <c:pt idx="1187">
                  <c:v>0.71391937500000002</c:v>
                </c:pt>
                <c:pt idx="1188">
                  <c:v>0.71392479166666656</c:v>
                </c:pt>
                <c:pt idx="1189">
                  <c:v>0.71393021990740735</c:v>
                </c:pt>
                <c:pt idx="1190">
                  <c:v>0.71393491898148154</c:v>
                </c:pt>
                <c:pt idx="1191">
                  <c:v>0.7139405324074074</c:v>
                </c:pt>
                <c:pt idx="1192">
                  <c:v>0.71394613425925924</c:v>
                </c:pt>
                <c:pt idx="1193">
                  <c:v>0.71395174768518521</c:v>
                </c:pt>
                <c:pt idx="1194">
                  <c:v>0.71395753472222223</c:v>
                </c:pt>
                <c:pt idx="1195">
                  <c:v>0.71396313657407406</c:v>
                </c:pt>
                <c:pt idx="1196">
                  <c:v>0.71396892361111108</c:v>
                </c:pt>
                <c:pt idx="1197">
                  <c:v>0.71397435185185187</c:v>
                </c:pt>
                <c:pt idx="1198">
                  <c:v>0.71397978009259255</c:v>
                </c:pt>
                <c:pt idx="1199">
                  <c:v>0.7139851967592592</c:v>
                </c:pt>
                <c:pt idx="1200">
                  <c:v>0.71398990740740731</c:v>
                </c:pt>
                <c:pt idx="1201">
                  <c:v>0.71399532407407407</c:v>
                </c:pt>
                <c:pt idx="1202">
                  <c:v>0.71400093749999993</c:v>
                </c:pt>
                <c:pt idx="1203">
                  <c:v>0.71400635416666669</c:v>
                </c:pt>
                <c:pt idx="1204">
                  <c:v>0.71401178240740748</c:v>
                </c:pt>
                <c:pt idx="1205">
                  <c:v>0.71401721064814805</c:v>
                </c:pt>
                <c:pt idx="1206">
                  <c:v>0.71402190972222224</c:v>
                </c:pt>
                <c:pt idx="1207">
                  <c:v>0.7140275231481481</c:v>
                </c:pt>
                <c:pt idx="1208">
                  <c:v>0.71403312499999994</c:v>
                </c:pt>
                <c:pt idx="1209">
                  <c:v>0.71403872685185188</c:v>
                </c:pt>
                <c:pt idx="1210">
                  <c:v>0.71404434027777774</c:v>
                </c:pt>
                <c:pt idx="1211">
                  <c:v>0.71404994212962958</c:v>
                </c:pt>
                <c:pt idx="1212">
                  <c:v>0.71405537037037037</c:v>
                </c:pt>
                <c:pt idx="1213">
                  <c:v>0.71406079861111105</c:v>
                </c:pt>
                <c:pt idx="1214">
                  <c:v>0.71406622685185184</c:v>
                </c:pt>
                <c:pt idx="1215">
                  <c:v>0.71407092592592603</c:v>
                </c:pt>
                <c:pt idx="1216">
                  <c:v>0.71407635416666659</c:v>
                </c:pt>
                <c:pt idx="1217">
                  <c:v>0.71408178240740738</c:v>
                </c:pt>
                <c:pt idx="1218">
                  <c:v>0.71408697916666675</c:v>
                </c:pt>
                <c:pt idx="1219">
                  <c:v>0.71409234953703704</c:v>
                </c:pt>
                <c:pt idx="1220">
                  <c:v>0.7140967245370371</c:v>
                </c:pt>
                <c:pt idx="1221">
                  <c:v>0.71410211805555557</c:v>
                </c:pt>
                <c:pt idx="1222">
                  <c:v>0.71410960648148147</c:v>
                </c:pt>
                <c:pt idx="1223">
                  <c:v>0.71411502314814823</c:v>
                </c:pt>
                <c:pt idx="1224">
                  <c:v>0.71411990740740749</c:v>
                </c:pt>
                <c:pt idx="1225">
                  <c:v>0.71412550925925933</c:v>
                </c:pt>
                <c:pt idx="1226">
                  <c:v>0.7141309374999999</c:v>
                </c:pt>
                <c:pt idx="1227">
                  <c:v>0.71413636574074069</c:v>
                </c:pt>
                <c:pt idx="1228">
                  <c:v>0.71414196759259252</c:v>
                </c:pt>
                <c:pt idx="1229">
                  <c:v>0.71414739583333331</c:v>
                </c:pt>
                <c:pt idx="1230">
                  <c:v>0.7141520949074075</c:v>
                </c:pt>
                <c:pt idx="1231">
                  <c:v>0.71415752314814818</c:v>
                </c:pt>
                <c:pt idx="1232">
                  <c:v>0.71416293981481482</c:v>
                </c:pt>
                <c:pt idx="1233">
                  <c:v>0.71416836805555561</c:v>
                </c:pt>
                <c:pt idx="1234">
                  <c:v>0.71417396990740745</c:v>
                </c:pt>
                <c:pt idx="1235">
                  <c:v>0.71417921296296294</c:v>
                </c:pt>
                <c:pt idx="1236">
                  <c:v>0.71418446759259258</c:v>
                </c:pt>
                <c:pt idx="1237">
                  <c:v>0.71419006944444441</c:v>
                </c:pt>
                <c:pt idx="1238">
                  <c:v>0.71419585648148143</c:v>
                </c:pt>
                <c:pt idx="1239">
                  <c:v>0.71420254629629631</c:v>
                </c:pt>
                <c:pt idx="1240">
                  <c:v>0.71420797453703699</c:v>
                </c:pt>
                <c:pt idx="1241">
                  <c:v>0.71421285879629626</c:v>
                </c:pt>
                <c:pt idx="1242">
                  <c:v>0.7142184606481482</c:v>
                </c:pt>
                <c:pt idx="1243">
                  <c:v>0.71422407407407407</c:v>
                </c:pt>
                <c:pt idx="1244">
                  <c:v>0.7142296759259259</c:v>
                </c:pt>
                <c:pt idx="1245">
                  <c:v>0.71423528935185188</c:v>
                </c:pt>
                <c:pt idx="1246">
                  <c:v>0.71424106481481475</c:v>
                </c:pt>
                <c:pt idx="1247">
                  <c:v>0.71424667824074073</c:v>
                </c:pt>
                <c:pt idx="1248">
                  <c:v>0.71425246527777775</c:v>
                </c:pt>
                <c:pt idx="1249">
                  <c:v>0.71425825231481488</c:v>
                </c:pt>
                <c:pt idx="1250">
                  <c:v>0.7142640393518519</c:v>
                </c:pt>
                <c:pt idx="1251">
                  <c:v>0.71426982638888881</c:v>
                </c:pt>
                <c:pt idx="1252">
                  <c:v>0.7142752546296296</c:v>
                </c:pt>
                <c:pt idx="1253">
                  <c:v>0.71428085648148143</c:v>
                </c:pt>
                <c:pt idx="1254">
                  <c:v>0.71428646990740752</c:v>
                </c:pt>
                <c:pt idx="1255">
                  <c:v>0.71429188657407405</c:v>
                </c:pt>
                <c:pt idx="1256">
                  <c:v>0.71429677083333332</c:v>
                </c:pt>
                <c:pt idx="1257">
                  <c:v>0.71430238425925918</c:v>
                </c:pt>
                <c:pt idx="1258">
                  <c:v>0.71430798611111113</c:v>
                </c:pt>
                <c:pt idx="1259">
                  <c:v>0.71431358796296296</c:v>
                </c:pt>
                <c:pt idx="1260">
                  <c:v>0.71431920138888882</c:v>
                </c:pt>
                <c:pt idx="1261">
                  <c:v>0.71432480324074066</c:v>
                </c:pt>
                <c:pt idx="1262">
                  <c:v>0.71433059027777779</c:v>
                </c:pt>
                <c:pt idx="1263">
                  <c:v>0.71433620370370365</c:v>
                </c:pt>
                <c:pt idx="1264">
                  <c:v>0.7143418055555556</c:v>
                </c:pt>
                <c:pt idx="1265">
                  <c:v>0.71434740740740743</c:v>
                </c:pt>
                <c:pt idx="1266">
                  <c:v>0.7143530208333333</c:v>
                </c:pt>
                <c:pt idx="1267">
                  <c:v>0.71435862268518513</c:v>
                </c:pt>
                <c:pt idx="1268">
                  <c:v>0.71436350694444439</c:v>
                </c:pt>
                <c:pt idx="1269">
                  <c:v>0.71436929398148141</c:v>
                </c:pt>
                <c:pt idx="1270">
                  <c:v>0.71437526620370362</c:v>
                </c:pt>
                <c:pt idx="1271">
                  <c:v>0.71438086805555556</c:v>
                </c:pt>
                <c:pt idx="1272">
                  <c:v>0.71438648148148154</c:v>
                </c:pt>
                <c:pt idx="1273">
                  <c:v>0.71439226851851856</c:v>
                </c:pt>
                <c:pt idx="1274">
                  <c:v>0.71439805555555547</c:v>
                </c:pt>
                <c:pt idx="1275">
                  <c:v>0.7144038425925926</c:v>
                </c:pt>
                <c:pt idx="1276">
                  <c:v>0.71440962962962962</c:v>
                </c:pt>
                <c:pt idx="1277">
                  <c:v>0.71441541666666664</c:v>
                </c:pt>
                <c:pt idx="1278">
                  <c:v>0.71442120370370377</c:v>
                </c:pt>
                <c:pt idx="1279">
                  <c:v>0.71442716435185183</c:v>
                </c:pt>
                <c:pt idx="1280">
                  <c:v>0.71443277777777781</c:v>
                </c:pt>
                <c:pt idx="1281">
                  <c:v>0.71443856481481482</c:v>
                </c:pt>
                <c:pt idx="1282">
                  <c:v>0.71444452546296289</c:v>
                </c:pt>
                <c:pt idx="1283">
                  <c:v>0.71444995370370368</c:v>
                </c:pt>
                <c:pt idx="1284">
                  <c:v>0.71445574074074081</c:v>
                </c:pt>
                <c:pt idx="1285">
                  <c:v>0.71446406249999994</c:v>
                </c:pt>
                <c:pt idx="1286">
                  <c:v>0.71446984953703707</c:v>
                </c:pt>
                <c:pt idx="1287">
                  <c:v>0.71447545138888879</c:v>
                </c:pt>
                <c:pt idx="1288">
                  <c:v>0.71448106481481488</c:v>
                </c:pt>
                <c:pt idx="1289">
                  <c:v>0.71448702546296294</c:v>
                </c:pt>
                <c:pt idx="1290">
                  <c:v>0.71449263888888892</c:v>
                </c:pt>
                <c:pt idx="1291">
                  <c:v>0.71449842592592594</c:v>
                </c:pt>
                <c:pt idx="1292">
                  <c:v>0.71450421296296296</c:v>
                </c:pt>
                <c:pt idx="1293">
                  <c:v>0.71451000000000009</c:v>
                </c:pt>
                <c:pt idx="1294">
                  <c:v>0.71451596064814815</c:v>
                </c:pt>
                <c:pt idx="1295">
                  <c:v>0.71452138888888894</c:v>
                </c:pt>
                <c:pt idx="1296">
                  <c:v>0.71452700231481481</c:v>
                </c:pt>
                <c:pt idx="1297">
                  <c:v>0.71453278935185194</c:v>
                </c:pt>
                <c:pt idx="1298">
                  <c:v>0.71453839120370377</c:v>
                </c:pt>
                <c:pt idx="1299">
                  <c:v>0.71454417824074079</c:v>
                </c:pt>
                <c:pt idx="1300">
                  <c:v>0.71454978009259262</c:v>
                </c:pt>
                <c:pt idx="1301">
                  <c:v>0.71455539351851849</c:v>
                </c:pt>
                <c:pt idx="1302">
                  <c:v>0.71456009259259268</c:v>
                </c:pt>
                <c:pt idx="1303">
                  <c:v>0.71456552083333336</c:v>
                </c:pt>
                <c:pt idx="1304">
                  <c:v>0.71457094907407415</c:v>
                </c:pt>
                <c:pt idx="1305">
                  <c:v>0.71457637731481471</c:v>
                </c:pt>
                <c:pt idx="1306">
                  <c:v>0.71458216435185185</c:v>
                </c:pt>
                <c:pt idx="1307">
                  <c:v>0.71458758101851849</c:v>
                </c:pt>
                <c:pt idx="1308">
                  <c:v>0.71459336805555562</c:v>
                </c:pt>
                <c:pt idx="1309">
                  <c:v>0.71459898148148149</c:v>
                </c:pt>
                <c:pt idx="1310">
                  <c:v>0.71460458333333332</c:v>
                </c:pt>
                <c:pt idx="1311">
                  <c:v>0.71460946759259258</c:v>
                </c:pt>
                <c:pt idx="1312">
                  <c:v>0.71461508101851845</c:v>
                </c:pt>
                <c:pt idx="1313">
                  <c:v>0.71462068287037039</c:v>
                </c:pt>
                <c:pt idx="1314">
                  <c:v>0.7146264699074073</c:v>
                </c:pt>
                <c:pt idx="1315">
                  <c:v>0.71463225694444443</c:v>
                </c:pt>
                <c:pt idx="1316">
                  <c:v>0.7146377083333334</c:v>
                </c:pt>
                <c:pt idx="1317">
                  <c:v>0.71464331018518523</c:v>
                </c:pt>
                <c:pt idx="1318">
                  <c:v>0.71464891203703707</c:v>
                </c:pt>
                <c:pt idx="1319">
                  <c:v>0.71465437499999995</c:v>
                </c:pt>
                <c:pt idx="1320">
                  <c:v>0.71465980324074074</c:v>
                </c:pt>
                <c:pt idx="1321">
                  <c:v>0.71466532407407402</c:v>
                </c:pt>
                <c:pt idx="1322">
                  <c:v>0.7146700231481482</c:v>
                </c:pt>
                <c:pt idx="1323">
                  <c:v>0.71467563657407407</c:v>
                </c:pt>
                <c:pt idx="1324">
                  <c:v>0.7146812384259259</c:v>
                </c:pt>
                <c:pt idx="1325">
                  <c:v>0.71468685185185177</c:v>
                </c:pt>
                <c:pt idx="1326">
                  <c:v>0.71469245370370371</c:v>
                </c:pt>
                <c:pt idx="1327">
                  <c:v>0.71469805555555554</c:v>
                </c:pt>
                <c:pt idx="1328">
                  <c:v>0.71470366898148141</c:v>
                </c:pt>
                <c:pt idx="1329">
                  <c:v>0.71470927083333324</c:v>
                </c:pt>
                <c:pt idx="1330">
                  <c:v>0.71471487268518519</c:v>
                </c:pt>
                <c:pt idx="1331">
                  <c:v>0.71472048611111116</c:v>
                </c:pt>
                <c:pt idx="1332">
                  <c:v>0.714726087962963</c:v>
                </c:pt>
                <c:pt idx="1333">
                  <c:v>0.71473097222222215</c:v>
                </c:pt>
                <c:pt idx="1334">
                  <c:v>0.71473657407407398</c:v>
                </c:pt>
                <c:pt idx="1335">
                  <c:v>0.71474218750000007</c:v>
                </c:pt>
                <c:pt idx="1336">
                  <c:v>0.71474761574074075</c:v>
                </c:pt>
                <c:pt idx="1337">
                  <c:v>0.71475304398148154</c:v>
                </c:pt>
                <c:pt idx="1338">
                  <c:v>0.71475846064814819</c:v>
                </c:pt>
                <c:pt idx="1339">
                  <c:v>0.71476388888888887</c:v>
                </c:pt>
                <c:pt idx="1340">
                  <c:v>0.71476947916666667</c:v>
                </c:pt>
                <c:pt idx="1341">
                  <c:v>0.71477415509259268</c:v>
                </c:pt>
                <c:pt idx="1342">
                  <c:v>0.71477994212962959</c:v>
                </c:pt>
                <c:pt idx="1343">
                  <c:v>0.71478537037037038</c:v>
                </c:pt>
                <c:pt idx="1344">
                  <c:v>0.71479097222222221</c:v>
                </c:pt>
                <c:pt idx="1345">
                  <c:v>0.71479675925925923</c:v>
                </c:pt>
                <c:pt idx="1346">
                  <c:v>0.71480218750000002</c:v>
                </c:pt>
                <c:pt idx="1347">
                  <c:v>0.71480784722222224</c:v>
                </c:pt>
                <c:pt idx="1348">
                  <c:v>0.71481350694444445</c:v>
                </c:pt>
                <c:pt idx="1349">
                  <c:v>0.71481910879629629</c:v>
                </c:pt>
                <c:pt idx="1350">
                  <c:v>0.71482472222222215</c:v>
                </c:pt>
                <c:pt idx="1351">
                  <c:v>0.71483050925925928</c:v>
                </c:pt>
                <c:pt idx="1352">
                  <c:v>0.71483611111111112</c:v>
                </c:pt>
                <c:pt idx="1353">
                  <c:v>0.71484118055555557</c:v>
                </c:pt>
                <c:pt idx="1354">
                  <c:v>0.7148469675925927</c:v>
                </c:pt>
                <c:pt idx="1355">
                  <c:v>0.71485239583333327</c:v>
                </c:pt>
                <c:pt idx="1356">
                  <c:v>0.7148579976851851</c:v>
                </c:pt>
                <c:pt idx="1357">
                  <c:v>0.71486342592592589</c:v>
                </c:pt>
                <c:pt idx="1358">
                  <c:v>0.71486902777777772</c:v>
                </c:pt>
                <c:pt idx="1359">
                  <c:v>0.71487464120370381</c:v>
                </c:pt>
                <c:pt idx="1360">
                  <c:v>0.71488024305555553</c:v>
                </c:pt>
                <c:pt idx="1361">
                  <c:v>0.71488584490740736</c:v>
                </c:pt>
                <c:pt idx="1362">
                  <c:v>0.71489127314814815</c:v>
                </c:pt>
                <c:pt idx="1363">
                  <c:v>0.71489688657407413</c:v>
                </c:pt>
                <c:pt idx="1364">
                  <c:v>0.71490175925925925</c:v>
                </c:pt>
                <c:pt idx="1365">
                  <c:v>0.71490718750000004</c:v>
                </c:pt>
                <c:pt idx="1366">
                  <c:v>0.71491280092592591</c:v>
                </c:pt>
                <c:pt idx="1367">
                  <c:v>0.71491821759259266</c:v>
                </c:pt>
                <c:pt idx="1368">
                  <c:v>0.71492383101851853</c:v>
                </c:pt>
                <c:pt idx="1369">
                  <c:v>0.71492943287037036</c:v>
                </c:pt>
                <c:pt idx="1370">
                  <c:v>0.71493504629629623</c:v>
                </c:pt>
                <c:pt idx="1371">
                  <c:v>0.71494064814814806</c:v>
                </c:pt>
                <c:pt idx="1372">
                  <c:v>0.71494643518518519</c:v>
                </c:pt>
                <c:pt idx="1373">
                  <c:v>0.71495186342592598</c:v>
                </c:pt>
                <c:pt idx="1374">
                  <c:v>0.71495674768518525</c:v>
                </c:pt>
                <c:pt idx="1375">
                  <c:v>0.71496253472222226</c:v>
                </c:pt>
                <c:pt idx="1376">
                  <c:v>0.71496832175925917</c:v>
                </c:pt>
                <c:pt idx="1377">
                  <c:v>0.71497392361111112</c:v>
                </c:pt>
                <c:pt idx="1378">
                  <c:v>0.71497971064814825</c:v>
                </c:pt>
                <c:pt idx="1379">
                  <c:v>0.71498531249999997</c:v>
                </c:pt>
                <c:pt idx="1380">
                  <c:v>0.71499092592592595</c:v>
                </c:pt>
                <c:pt idx="1381">
                  <c:v>0.71499635416666674</c:v>
                </c:pt>
                <c:pt idx="1382">
                  <c:v>0.71500178240740742</c:v>
                </c:pt>
                <c:pt idx="1383">
                  <c:v>0.71500721064814821</c:v>
                </c:pt>
                <c:pt idx="1384">
                  <c:v>0.71501262731481485</c:v>
                </c:pt>
                <c:pt idx="1385">
                  <c:v>0.71501751157407412</c:v>
                </c:pt>
                <c:pt idx="1386">
                  <c:v>0.7150229398148148</c:v>
                </c:pt>
                <c:pt idx="1387">
                  <c:v>0.71502872685185181</c:v>
                </c:pt>
                <c:pt idx="1388">
                  <c:v>0.71503414351851857</c:v>
                </c:pt>
                <c:pt idx="1389">
                  <c:v>0.71503975694444444</c:v>
                </c:pt>
                <c:pt idx="1390">
                  <c:v>0.71504554398148146</c:v>
                </c:pt>
                <c:pt idx="1391">
                  <c:v>0.71505097222222214</c:v>
                </c:pt>
                <c:pt idx="1392">
                  <c:v>0.71505657407407408</c:v>
                </c:pt>
                <c:pt idx="1393">
                  <c:v>0.71506236111111121</c:v>
                </c:pt>
                <c:pt idx="1394">
                  <c:v>0.71506796296296293</c:v>
                </c:pt>
                <c:pt idx="1395">
                  <c:v>0.71507339120370361</c:v>
                </c:pt>
                <c:pt idx="1396">
                  <c:v>0.71507827546296288</c:v>
                </c:pt>
                <c:pt idx="1397">
                  <c:v>0.71508387731481482</c:v>
                </c:pt>
                <c:pt idx="1398">
                  <c:v>0.71508966435185195</c:v>
                </c:pt>
                <c:pt idx="1399">
                  <c:v>0.71509546296296289</c:v>
                </c:pt>
                <c:pt idx="1400">
                  <c:v>0.71510125000000002</c:v>
                </c:pt>
                <c:pt idx="1401">
                  <c:v>0.71510721064814808</c:v>
                </c:pt>
                <c:pt idx="1402">
                  <c:v>0.71511299768518521</c:v>
                </c:pt>
                <c:pt idx="1403">
                  <c:v>0.71511861111111108</c:v>
                </c:pt>
                <c:pt idx="1404">
                  <c:v>0.71512421296296302</c:v>
                </c:pt>
                <c:pt idx="1405">
                  <c:v>0.71512913194444439</c:v>
                </c:pt>
                <c:pt idx="1406">
                  <c:v>0.71513491898148152</c:v>
                </c:pt>
                <c:pt idx="1407">
                  <c:v>0.71514034722222231</c:v>
                </c:pt>
                <c:pt idx="1408">
                  <c:v>0.71514576388888884</c:v>
                </c:pt>
                <c:pt idx="1409">
                  <c:v>0.71515155092592586</c:v>
                </c:pt>
                <c:pt idx="1410">
                  <c:v>0.71515643518518512</c:v>
                </c:pt>
                <c:pt idx="1411">
                  <c:v>0.7151620486111111</c:v>
                </c:pt>
                <c:pt idx="1412">
                  <c:v>0.71516747685185189</c:v>
                </c:pt>
                <c:pt idx="1413">
                  <c:v>0.71517325231481488</c:v>
                </c:pt>
                <c:pt idx="1414">
                  <c:v>0.71517886574074074</c:v>
                </c:pt>
                <c:pt idx="1415">
                  <c:v>0.71518429398148153</c:v>
                </c:pt>
                <c:pt idx="1416">
                  <c:v>0.71519008101851844</c:v>
                </c:pt>
                <c:pt idx="1417">
                  <c:v>0.7151957523148148</c:v>
                </c:pt>
                <c:pt idx="1418">
                  <c:v>0.71520135416666664</c:v>
                </c:pt>
                <c:pt idx="1419">
                  <c:v>0.71520696759259261</c:v>
                </c:pt>
                <c:pt idx="1420">
                  <c:v>0.71521241898148158</c:v>
                </c:pt>
                <c:pt idx="1421">
                  <c:v>0.71521803240740744</c:v>
                </c:pt>
                <c:pt idx="1422">
                  <c:v>0.71522317129629631</c:v>
                </c:pt>
                <c:pt idx="1423">
                  <c:v>0.71522877314814826</c:v>
                </c:pt>
                <c:pt idx="1424">
                  <c:v>0.71523437499999998</c:v>
                </c:pt>
                <c:pt idx="1425">
                  <c:v>0.71523998842592595</c:v>
                </c:pt>
                <c:pt idx="1426">
                  <c:v>0.7152454050925926</c:v>
                </c:pt>
                <c:pt idx="1427">
                  <c:v>0.71525083333333328</c:v>
                </c:pt>
                <c:pt idx="1428">
                  <c:v>0.71525626157407407</c:v>
                </c:pt>
                <c:pt idx="1429">
                  <c:v>0.7152618634259259</c:v>
                </c:pt>
                <c:pt idx="1430">
                  <c:v>0.71526711805555554</c:v>
                </c:pt>
                <c:pt idx="1431">
                  <c:v>0.71527199074074066</c:v>
                </c:pt>
                <c:pt idx="1432">
                  <c:v>0.71527760416666675</c:v>
                </c:pt>
                <c:pt idx="1433">
                  <c:v>0.71528320601851858</c:v>
                </c:pt>
                <c:pt idx="1434">
                  <c:v>0.7152888078703703</c:v>
                </c:pt>
                <c:pt idx="1435">
                  <c:v>0.71529423611111109</c:v>
                </c:pt>
                <c:pt idx="1436">
                  <c:v>0.71530002314814822</c:v>
                </c:pt>
                <c:pt idx="1437">
                  <c:v>0.71530563657407409</c:v>
                </c:pt>
                <c:pt idx="1438">
                  <c:v>0.71531322916666662</c:v>
                </c:pt>
                <c:pt idx="1439">
                  <c:v>0.71531883101851845</c:v>
                </c:pt>
                <c:pt idx="1440">
                  <c:v>0.71532371527777772</c:v>
                </c:pt>
                <c:pt idx="1441">
                  <c:v>0.7153293287037038</c:v>
                </c:pt>
                <c:pt idx="1442">
                  <c:v>0.71533493055555553</c:v>
                </c:pt>
                <c:pt idx="1443">
                  <c:v>0.71534053240740736</c:v>
                </c:pt>
                <c:pt idx="1444">
                  <c:v>0.71534614583333334</c:v>
                </c:pt>
                <c:pt idx="1445">
                  <c:v>0.71535174768518528</c:v>
                </c:pt>
                <c:pt idx="1446">
                  <c:v>0.71535736111111115</c:v>
                </c:pt>
                <c:pt idx="1447">
                  <c:v>0.71536314814814805</c:v>
                </c:pt>
                <c:pt idx="1448">
                  <c:v>0.71536893518518518</c:v>
                </c:pt>
                <c:pt idx="1449">
                  <c:v>0.71537453703703713</c:v>
                </c:pt>
                <c:pt idx="1450">
                  <c:v>0.71538032407407404</c:v>
                </c:pt>
                <c:pt idx="1451">
                  <c:v>0.71538592592592598</c:v>
                </c:pt>
                <c:pt idx="1452">
                  <c:v>0.71539063657407409</c:v>
                </c:pt>
                <c:pt idx="1453">
                  <c:v>0.71539642361111111</c:v>
                </c:pt>
                <c:pt idx="1454">
                  <c:v>0.71540202546296294</c:v>
                </c:pt>
                <c:pt idx="1455">
                  <c:v>0.71540763888888892</c:v>
                </c:pt>
                <c:pt idx="1456">
                  <c:v>0.71541324074074064</c:v>
                </c:pt>
                <c:pt idx="1457">
                  <c:v>0.71541884259259259</c:v>
                </c:pt>
                <c:pt idx="1458">
                  <c:v>0.71542428240740741</c:v>
                </c:pt>
                <c:pt idx="1459">
                  <c:v>0.71542968750000002</c:v>
                </c:pt>
                <c:pt idx="1460">
                  <c:v>0.71543511574074081</c:v>
                </c:pt>
                <c:pt idx="1461">
                  <c:v>0.71543981481481478</c:v>
                </c:pt>
                <c:pt idx="1462">
                  <c:v>0.71544541666666672</c:v>
                </c:pt>
                <c:pt idx="1463">
                  <c:v>0.7154508449074074</c:v>
                </c:pt>
                <c:pt idx="1464">
                  <c:v>0.71545663194444442</c:v>
                </c:pt>
                <c:pt idx="1465">
                  <c:v>0.7154622453703704</c:v>
                </c:pt>
                <c:pt idx="1466">
                  <c:v>0.71546766203703704</c:v>
                </c:pt>
                <c:pt idx="1467">
                  <c:v>0.71547346064814821</c:v>
                </c:pt>
                <c:pt idx="1468">
                  <c:v>0.71547906250000004</c:v>
                </c:pt>
                <c:pt idx="1469">
                  <c:v>0.71548449074074083</c:v>
                </c:pt>
                <c:pt idx="1470">
                  <c:v>0.71549009259259266</c:v>
                </c:pt>
                <c:pt idx="1471">
                  <c:v>0.71549497685185182</c:v>
                </c:pt>
                <c:pt idx="1472">
                  <c:v>0.71550059027777779</c:v>
                </c:pt>
                <c:pt idx="1473">
                  <c:v>0.71550619212962963</c:v>
                </c:pt>
                <c:pt idx="1474">
                  <c:v>0.71551197916666665</c:v>
                </c:pt>
                <c:pt idx="1475">
                  <c:v>0.71551740740740744</c:v>
                </c:pt>
                <c:pt idx="1476">
                  <c:v>0.71552300925925927</c:v>
                </c:pt>
                <c:pt idx="1477">
                  <c:v>0.7155286111111111</c:v>
                </c:pt>
                <c:pt idx="1478">
                  <c:v>0.71553383101851853</c:v>
                </c:pt>
                <c:pt idx="1479">
                  <c:v>0.71553938657407412</c:v>
                </c:pt>
                <c:pt idx="1480">
                  <c:v>0.71554445601851846</c:v>
                </c:pt>
                <c:pt idx="1481">
                  <c:v>0.71554987268518522</c:v>
                </c:pt>
                <c:pt idx="1482">
                  <c:v>0.71555548611111108</c:v>
                </c:pt>
                <c:pt idx="1483">
                  <c:v>0.71556108796296292</c:v>
                </c:pt>
                <c:pt idx="1484">
                  <c:v>0.71556670138888878</c:v>
                </c:pt>
                <c:pt idx="1485">
                  <c:v>0.71557248842592591</c:v>
                </c:pt>
                <c:pt idx="1486">
                  <c:v>0.71557809027777786</c:v>
                </c:pt>
                <c:pt idx="1487">
                  <c:v>0.71558387731481476</c:v>
                </c:pt>
                <c:pt idx="1488">
                  <c:v>0.71558930555555555</c:v>
                </c:pt>
                <c:pt idx="1489">
                  <c:v>0.71559490740740739</c:v>
                </c:pt>
                <c:pt idx="1490">
                  <c:v>0.71560052083333325</c:v>
                </c:pt>
                <c:pt idx="1491">
                  <c:v>0.7156061226851852</c:v>
                </c:pt>
                <c:pt idx="1492">
                  <c:v>0.71561190972222233</c:v>
                </c:pt>
                <c:pt idx="1493">
                  <c:v>0.71561660879629629</c:v>
                </c:pt>
                <c:pt idx="1494">
                  <c:v>0.71562222222222216</c:v>
                </c:pt>
                <c:pt idx="1495">
                  <c:v>0.71562782407407399</c:v>
                </c:pt>
                <c:pt idx="1496">
                  <c:v>0.71563361111111112</c:v>
                </c:pt>
                <c:pt idx="1497">
                  <c:v>0.71563903935185191</c:v>
                </c:pt>
                <c:pt idx="1498">
                  <c:v>0.71564482638888893</c:v>
                </c:pt>
                <c:pt idx="1499">
                  <c:v>0.71565025462962961</c:v>
                </c:pt>
                <c:pt idx="1500">
                  <c:v>0.71565585648148156</c:v>
                </c:pt>
                <c:pt idx="1501">
                  <c:v>0.71566146990740742</c:v>
                </c:pt>
                <c:pt idx="1502">
                  <c:v>0.71566707175925925</c:v>
                </c:pt>
                <c:pt idx="1503">
                  <c:v>0.71567268518518512</c:v>
                </c:pt>
                <c:pt idx="1504">
                  <c:v>0.71567846064814811</c:v>
                </c:pt>
                <c:pt idx="1505">
                  <c:v>0.71568317129629622</c:v>
                </c:pt>
                <c:pt idx="1506">
                  <c:v>0.71568877314814816</c:v>
                </c:pt>
                <c:pt idx="1507">
                  <c:v>0.71569420138888884</c:v>
                </c:pt>
                <c:pt idx="1508">
                  <c:v>0.71569980324074078</c:v>
                </c:pt>
                <c:pt idx="1509">
                  <c:v>0.71570559027777769</c:v>
                </c:pt>
                <c:pt idx="1510">
                  <c:v>0.71571119212962964</c:v>
                </c:pt>
                <c:pt idx="1511">
                  <c:v>0.71571641203703706</c:v>
                </c:pt>
                <c:pt idx="1512">
                  <c:v>0.71572238425925916</c:v>
                </c:pt>
                <c:pt idx="1513">
                  <c:v>0.71572781249999995</c:v>
                </c:pt>
                <c:pt idx="1514">
                  <c:v>0.71573341435185178</c:v>
                </c:pt>
                <c:pt idx="1515">
                  <c:v>0.71573901620370373</c:v>
                </c:pt>
                <c:pt idx="1516">
                  <c:v>0.71574408564814818</c:v>
                </c:pt>
                <c:pt idx="1517">
                  <c:v>0.71574951388888886</c:v>
                </c:pt>
                <c:pt idx="1518">
                  <c:v>0.71575511574074069</c:v>
                </c:pt>
                <c:pt idx="1519">
                  <c:v>0.71576053240740745</c:v>
                </c:pt>
                <c:pt idx="1520">
                  <c:v>0.71576614583333331</c:v>
                </c:pt>
                <c:pt idx="1521">
                  <c:v>0.71577185185185188</c:v>
                </c:pt>
                <c:pt idx="1522">
                  <c:v>0.7157776388888889</c:v>
                </c:pt>
                <c:pt idx="1523">
                  <c:v>0.71578324074074073</c:v>
                </c:pt>
                <c:pt idx="1524">
                  <c:v>0.7157888541666666</c:v>
                </c:pt>
                <c:pt idx="1525">
                  <c:v>0.71579445601851843</c:v>
                </c:pt>
                <c:pt idx="1526">
                  <c:v>0.71580024305555556</c:v>
                </c:pt>
                <c:pt idx="1527">
                  <c:v>0.71580584490740751</c:v>
                </c:pt>
                <c:pt idx="1528">
                  <c:v>0.71581145833333337</c:v>
                </c:pt>
                <c:pt idx="1529">
                  <c:v>0.71581615740740734</c:v>
                </c:pt>
                <c:pt idx="1530">
                  <c:v>0.71582177083333332</c:v>
                </c:pt>
                <c:pt idx="1531">
                  <c:v>0.71582737268518526</c:v>
                </c:pt>
                <c:pt idx="1532">
                  <c:v>0.71583297453703709</c:v>
                </c:pt>
                <c:pt idx="1533">
                  <c:v>0.71583876157407411</c:v>
                </c:pt>
                <c:pt idx="1534">
                  <c:v>0.71584437499999998</c:v>
                </c:pt>
                <c:pt idx="1535">
                  <c:v>0.71584997685185181</c:v>
                </c:pt>
                <c:pt idx="1536">
                  <c:v>0.71585557870370364</c:v>
                </c:pt>
                <c:pt idx="1537">
                  <c:v>0.71586119212962973</c:v>
                </c:pt>
                <c:pt idx="1538">
                  <c:v>0.71586697916666664</c:v>
                </c:pt>
                <c:pt idx="1539">
                  <c:v>0.71587258101851858</c:v>
                </c:pt>
                <c:pt idx="1540">
                  <c:v>0.71587819444444445</c:v>
                </c:pt>
                <c:pt idx="1541">
                  <c:v>0.71588379629629628</c:v>
                </c:pt>
                <c:pt idx="1542">
                  <c:v>0.71588868055555555</c:v>
                </c:pt>
                <c:pt idx="1543">
                  <c:v>0.71589428240740738</c:v>
                </c:pt>
                <c:pt idx="1544">
                  <c:v>0.7159002546296297</c:v>
                </c:pt>
                <c:pt idx="1545">
                  <c:v>0.71590568287037037</c:v>
                </c:pt>
                <c:pt idx="1546">
                  <c:v>0.71591363425925925</c:v>
                </c:pt>
                <c:pt idx="1547">
                  <c:v>0.71591924768518522</c:v>
                </c:pt>
                <c:pt idx="1548">
                  <c:v>0.71592503472222224</c:v>
                </c:pt>
                <c:pt idx="1549">
                  <c:v>0.71593063657407408</c:v>
                </c:pt>
                <c:pt idx="1550">
                  <c:v>0.71593624999999994</c:v>
                </c:pt>
                <c:pt idx="1551">
                  <c:v>0.71594185185185177</c:v>
                </c:pt>
                <c:pt idx="1552">
                  <c:v>0.71594745370370372</c:v>
                </c:pt>
                <c:pt idx="1553">
                  <c:v>0.71595233796296298</c:v>
                </c:pt>
                <c:pt idx="1554">
                  <c:v>0.71595795138888896</c:v>
                </c:pt>
                <c:pt idx="1555">
                  <c:v>0.71596373842592598</c:v>
                </c:pt>
                <c:pt idx="1556">
                  <c:v>0.71596916666666666</c:v>
                </c:pt>
                <c:pt idx="1557">
                  <c:v>0.7159747685185186</c:v>
                </c:pt>
                <c:pt idx="1558">
                  <c:v>0.71598055555555551</c:v>
                </c:pt>
                <c:pt idx="1559">
                  <c:v>0.7159859837962963</c:v>
                </c:pt>
                <c:pt idx="1560">
                  <c:v>0.71599177083333332</c:v>
                </c:pt>
                <c:pt idx="1561">
                  <c:v>0.71599737268518515</c:v>
                </c:pt>
                <c:pt idx="1562">
                  <c:v>0.71600297453703698</c:v>
                </c:pt>
                <c:pt idx="1563">
                  <c:v>0.71600858796296307</c:v>
                </c:pt>
                <c:pt idx="1564">
                  <c:v>0.71601418981481479</c:v>
                </c:pt>
                <c:pt idx="1565">
                  <c:v>0.71601980324074077</c:v>
                </c:pt>
                <c:pt idx="1566">
                  <c:v>0.71602467592592589</c:v>
                </c:pt>
                <c:pt idx="1567">
                  <c:v>0.71603028935185187</c:v>
                </c:pt>
                <c:pt idx="1568">
                  <c:v>0.71603589120370381</c:v>
                </c:pt>
                <c:pt idx="1569">
                  <c:v>0.71604150462962968</c:v>
                </c:pt>
                <c:pt idx="1570">
                  <c:v>0.71604710648148151</c:v>
                </c:pt>
                <c:pt idx="1571">
                  <c:v>0.71605270833333334</c:v>
                </c:pt>
                <c:pt idx="1572">
                  <c:v>0.71605813657407413</c:v>
                </c:pt>
                <c:pt idx="1573">
                  <c:v>0.71606375</c:v>
                </c:pt>
                <c:pt idx="1574">
                  <c:v>0.71606953703703702</c:v>
                </c:pt>
                <c:pt idx="1575">
                  <c:v>0.7160749652777777</c:v>
                </c:pt>
                <c:pt idx="1576">
                  <c:v>0.71608074074074068</c:v>
                </c:pt>
                <c:pt idx="1577">
                  <c:v>0.71608633101851848</c:v>
                </c:pt>
                <c:pt idx="1578">
                  <c:v>0.71609193287037032</c:v>
                </c:pt>
                <c:pt idx="1579">
                  <c:v>0.71609681712962958</c:v>
                </c:pt>
                <c:pt idx="1580">
                  <c:v>0.71610241898148141</c:v>
                </c:pt>
                <c:pt idx="1581">
                  <c:v>0.7161080324074075</c:v>
                </c:pt>
                <c:pt idx="1582">
                  <c:v>0.71611363425925922</c:v>
                </c:pt>
                <c:pt idx="1583">
                  <c:v>0.7161192476851852</c:v>
                </c:pt>
                <c:pt idx="1584">
                  <c:v>0.71612466435185185</c:v>
                </c:pt>
                <c:pt idx="1585">
                  <c:v>0.71613027777777782</c:v>
                </c:pt>
                <c:pt idx="1586">
                  <c:v>0.71613587962962966</c:v>
                </c:pt>
                <c:pt idx="1587">
                  <c:v>0.71614149305555552</c:v>
                </c:pt>
                <c:pt idx="1588">
                  <c:v>0.71614728009259254</c:v>
                </c:pt>
                <c:pt idx="1589">
                  <c:v>0.71615270833333333</c:v>
                </c:pt>
                <c:pt idx="1590">
                  <c:v>0.71615758101851856</c:v>
                </c:pt>
                <c:pt idx="1591">
                  <c:v>0.71616319444444443</c:v>
                </c:pt>
                <c:pt idx="1592">
                  <c:v>0.71616879629629626</c:v>
                </c:pt>
                <c:pt idx="1593">
                  <c:v>0.71617458333333328</c:v>
                </c:pt>
                <c:pt idx="1594">
                  <c:v>0.71618018518518511</c:v>
                </c:pt>
                <c:pt idx="1595">
                  <c:v>0.71618597222222224</c:v>
                </c:pt>
                <c:pt idx="1596">
                  <c:v>0.71619140046296303</c:v>
                </c:pt>
                <c:pt idx="1597">
                  <c:v>0.71619718750000005</c:v>
                </c:pt>
                <c:pt idx="1598">
                  <c:v>0.71620280092592592</c:v>
                </c:pt>
                <c:pt idx="1599">
                  <c:v>0.71620840277777775</c:v>
                </c:pt>
                <c:pt idx="1600">
                  <c:v>0.71621400462962959</c:v>
                </c:pt>
                <c:pt idx="1601">
                  <c:v>0.71621961805555545</c:v>
                </c:pt>
                <c:pt idx="1602">
                  <c:v>0.7162252199074074</c:v>
                </c:pt>
                <c:pt idx="1603">
                  <c:v>0.71623083333333337</c:v>
                </c:pt>
                <c:pt idx="1604">
                  <c:v>0.71623607638888886</c:v>
                </c:pt>
                <c:pt idx="1605">
                  <c:v>0.71624150462962966</c:v>
                </c:pt>
                <c:pt idx="1606">
                  <c:v>0.71624729166666656</c:v>
                </c:pt>
                <c:pt idx="1607">
                  <c:v>0.71625289351851851</c:v>
                </c:pt>
                <c:pt idx="1608">
                  <c:v>0.7162582291666667</c:v>
                </c:pt>
                <c:pt idx="1609">
                  <c:v>0.71626353009259258</c:v>
                </c:pt>
                <c:pt idx="1610">
                  <c:v>0.71626878472222222</c:v>
                </c:pt>
                <c:pt idx="1611">
                  <c:v>0.71627438657407405</c:v>
                </c:pt>
                <c:pt idx="1612">
                  <c:v>0.71627908564814813</c:v>
                </c:pt>
                <c:pt idx="1613">
                  <c:v>0.7162846990740741</c:v>
                </c:pt>
                <c:pt idx="1614">
                  <c:v>0.71629030092592594</c:v>
                </c:pt>
                <c:pt idx="1615">
                  <c:v>0.71629590277777788</c:v>
                </c:pt>
                <c:pt idx="1616">
                  <c:v>0.71630151620370375</c:v>
                </c:pt>
                <c:pt idx="1617">
                  <c:v>0.71630672453703703</c:v>
                </c:pt>
                <c:pt idx="1618">
                  <c:v>0.7163123379629629</c:v>
                </c:pt>
                <c:pt idx="1619">
                  <c:v>0.71631812500000003</c:v>
                </c:pt>
                <c:pt idx="1620">
                  <c:v>0.71632354166666667</c:v>
                </c:pt>
                <c:pt idx="1621">
                  <c:v>0.71632853009259267</c:v>
                </c:pt>
                <c:pt idx="1622">
                  <c:v>0.71633414351851854</c:v>
                </c:pt>
                <c:pt idx="1623">
                  <c:v>0.71633951388888883</c:v>
                </c:pt>
                <c:pt idx="1624">
                  <c:v>0.71634530092592597</c:v>
                </c:pt>
                <c:pt idx="1625">
                  <c:v>0.71635271990740745</c:v>
                </c:pt>
                <c:pt idx="1626">
                  <c:v>0.71635813657407399</c:v>
                </c:pt>
                <c:pt idx="1627">
                  <c:v>0.71636320601851855</c:v>
                </c:pt>
                <c:pt idx="1628">
                  <c:v>0.71636863425925934</c:v>
                </c:pt>
                <c:pt idx="1629">
                  <c:v>0.71637442129629625</c:v>
                </c:pt>
                <c:pt idx="1630">
                  <c:v>0.71638002314814819</c:v>
                </c:pt>
                <c:pt idx="1631">
                  <c:v>0.71638563657407406</c:v>
                </c:pt>
                <c:pt idx="1632">
                  <c:v>0.71639123842592589</c:v>
                </c:pt>
                <c:pt idx="1633">
                  <c:v>0.71639666666666668</c:v>
                </c:pt>
                <c:pt idx="1634">
                  <c:v>0.71640209490740736</c:v>
                </c:pt>
                <c:pt idx="1635">
                  <c:v>0.71640788194444438</c:v>
                </c:pt>
                <c:pt idx="1636">
                  <c:v>0.71641312499999998</c:v>
                </c:pt>
                <c:pt idx="1637">
                  <c:v>0.7164181828703704</c:v>
                </c:pt>
                <c:pt idx="1638">
                  <c:v>0.71642379629629627</c:v>
                </c:pt>
                <c:pt idx="1639">
                  <c:v>0.7164293981481481</c:v>
                </c:pt>
                <c:pt idx="1640">
                  <c:v>0.71643518518518512</c:v>
                </c:pt>
                <c:pt idx="1641">
                  <c:v>0.71644078703703695</c:v>
                </c:pt>
                <c:pt idx="1642">
                  <c:v>0.71644657407407408</c:v>
                </c:pt>
                <c:pt idx="1643">
                  <c:v>0.71645218749999995</c:v>
                </c:pt>
                <c:pt idx="1644">
                  <c:v>0.71645761574074074</c:v>
                </c:pt>
                <c:pt idx="1645">
                  <c:v>0.71646340277777776</c:v>
                </c:pt>
                <c:pt idx="1646">
                  <c:v>0.71646900462962959</c:v>
                </c:pt>
                <c:pt idx="1647">
                  <c:v>0.7164749768518518</c:v>
                </c:pt>
                <c:pt idx="1648">
                  <c:v>0.71648076388888882</c:v>
                </c:pt>
                <c:pt idx="1649">
                  <c:v>0.71648636574074065</c:v>
                </c:pt>
                <c:pt idx="1650">
                  <c:v>0.71649215277777778</c:v>
                </c:pt>
                <c:pt idx="1651">
                  <c:v>0.71649758101851857</c:v>
                </c:pt>
                <c:pt idx="1652">
                  <c:v>0.7165031828703704</c:v>
                </c:pt>
                <c:pt idx="1653">
                  <c:v>0.71650896990740742</c:v>
                </c:pt>
                <c:pt idx="1654">
                  <c:v>0.71651439814814821</c:v>
                </c:pt>
                <c:pt idx="1655">
                  <c:v>0.71651946759259255</c:v>
                </c:pt>
                <c:pt idx="1656">
                  <c:v>0.71652488425925931</c:v>
                </c:pt>
                <c:pt idx="1657">
                  <c:v>0.7165303125000001</c:v>
                </c:pt>
                <c:pt idx="1658">
                  <c:v>0.71653609953703701</c:v>
                </c:pt>
                <c:pt idx="1659">
                  <c:v>0.71654188657407403</c:v>
                </c:pt>
                <c:pt idx="1660">
                  <c:v>0.7165475</c:v>
                </c:pt>
                <c:pt idx="1661">
                  <c:v>0.71655310185185195</c:v>
                </c:pt>
                <c:pt idx="1662">
                  <c:v>0.71657027777777771</c:v>
                </c:pt>
                <c:pt idx="1663">
                  <c:v>0.7165758912037038</c:v>
                </c:pt>
                <c:pt idx="1664">
                  <c:v>0.71658149305555552</c:v>
                </c:pt>
                <c:pt idx="1665">
                  <c:v>0.7165871064814815</c:v>
                </c:pt>
                <c:pt idx="1666">
                  <c:v>0.71659270833333333</c:v>
                </c:pt>
                <c:pt idx="1667">
                  <c:v>0.71659831018518527</c:v>
                </c:pt>
                <c:pt idx="1668">
                  <c:v>0.71660392361111114</c:v>
                </c:pt>
                <c:pt idx="1669">
                  <c:v>0.71660952546296297</c:v>
                </c:pt>
                <c:pt idx="1670">
                  <c:v>0.71661513888888884</c:v>
                </c:pt>
                <c:pt idx="1671">
                  <c:v>0.71662074074074067</c:v>
                </c:pt>
                <c:pt idx="1672">
                  <c:v>0.71662634259259261</c:v>
                </c:pt>
                <c:pt idx="1673">
                  <c:v>0.71663195601851859</c:v>
                </c:pt>
                <c:pt idx="1674">
                  <c:v>0.71663755787037031</c:v>
                </c:pt>
                <c:pt idx="1675">
                  <c:v>0.71664317129629629</c:v>
                </c:pt>
                <c:pt idx="1676">
                  <c:v>0.71664877314814823</c:v>
                </c:pt>
                <c:pt idx="1677">
                  <c:v>0.71665437500000007</c:v>
                </c:pt>
                <c:pt idx="1678">
                  <c:v>0.71665998842592593</c:v>
                </c:pt>
                <c:pt idx="1679">
                  <c:v>0.71666559027777776</c:v>
                </c:pt>
                <c:pt idx="1680">
                  <c:v>0.71667137731481478</c:v>
                </c:pt>
                <c:pt idx="1681">
                  <c:v>0.71667716435185191</c:v>
                </c:pt>
                <c:pt idx="1682">
                  <c:v>0.71668277777777778</c:v>
                </c:pt>
                <c:pt idx="1683">
                  <c:v>0.71668837962962961</c:v>
                </c:pt>
                <c:pt idx="1684">
                  <c:v>0.71669398148148156</c:v>
                </c:pt>
                <c:pt idx="1685">
                  <c:v>0.71669940972222224</c:v>
                </c:pt>
                <c:pt idx="1686">
                  <c:v>0.7167050231481481</c:v>
                </c:pt>
                <c:pt idx="1687">
                  <c:v>0.71671062500000005</c:v>
                </c:pt>
                <c:pt idx="1688">
                  <c:v>0.71671622685185188</c:v>
                </c:pt>
                <c:pt idx="1689">
                  <c:v>0.71672184027777774</c:v>
                </c:pt>
                <c:pt idx="1690">
                  <c:v>0.71672744212962958</c:v>
                </c:pt>
                <c:pt idx="1691">
                  <c:v>0.71673304398148152</c:v>
                </c:pt>
                <c:pt idx="1692">
                  <c:v>0.71673865740740739</c:v>
                </c:pt>
                <c:pt idx="1693">
                  <c:v>0.71674423611111104</c:v>
                </c:pt>
                <c:pt idx="1694">
                  <c:v>0.71674980324074067</c:v>
                </c:pt>
                <c:pt idx="1695">
                  <c:v>0.71675541666666664</c:v>
                </c:pt>
                <c:pt idx="1696">
                  <c:v>0.71676101851851859</c:v>
                </c:pt>
                <c:pt idx="1697">
                  <c:v>0.71676662037037042</c:v>
                </c:pt>
                <c:pt idx="1698">
                  <c:v>0.71677223379629629</c:v>
                </c:pt>
                <c:pt idx="1699">
                  <c:v>0.71677783564814812</c:v>
                </c:pt>
                <c:pt idx="1700">
                  <c:v>0.71678344907407399</c:v>
                </c:pt>
                <c:pt idx="1701">
                  <c:v>0.71678905092592593</c:v>
                </c:pt>
                <c:pt idx="1702">
                  <c:v>0.71679465277777776</c:v>
                </c:pt>
                <c:pt idx="1703">
                  <c:v>0.71680026620370374</c:v>
                </c:pt>
                <c:pt idx="1704">
                  <c:v>0.71680586805555546</c:v>
                </c:pt>
                <c:pt idx="1705">
                  <c:v>0.71681148148148155</c:v>
                </c:pt>
                <c:pt idx="1706">
                  <c:v>0.71681708333333338</c:v>
                </c:pt>
                <c:pt idx="1707">
                  <c:v>0.71682268518518522</c:v>
                </c:pt>
                <c:pt idx="1708">
                  <c:v>0.71682829861111108</c:v>
                </c:pt>
                <c:pt idx="1709">
                  <c:v>0.71683390046296303</c:v>
                </c:pt>
                <c:pt idx="1710">
                  <c:v>0.71683951388888889</c:v>
                </c:pt>
                <c:pt idx="1711">
                  <c:v>0.71684511574074072</c:v>
                </c:pt>
                <c:pt idx="1712">
                  <c:v>0.7168507291666667</c:v>
                </c:pt>
                <c:pt idx="1713">
                  <c:v>0.71685633101851842</c:v>
                </c:pt>
                <c:pt idx="1714">
                  <c:v>0.71686193287037037</c:v>
                </c:pt>
                <c:pt idx="1715">
                  <c:v>0.71686743055555546</c:v>
                </c:pt>
                <c:pt idx="1716">
                  <c:v>0.71687303240740741</c:v>
                </c:pt>
                <c:pt idx="1717">
                  <c:v>0.71687863425925924</c:v>
                </c:pt>
                <c:pt idx="1718">
                  <c:v>0.71688416666666666</c:v>
                </c:pt>
                <c:pt idx="1719">
                  <c:v>0.71688978009259252</c:v>
                </c:pt>
                <c:pt idx="1720">
                  <c:v>0.71689484953703708</c:v>
                </c:pt>
                <c:pt idx="1721">
                  <c:v>0.71690223379629625</c:v>
                </c:pt>
                <c:pt idx="1722">
                  <c:v>0.71690802083333338</c:v>
                </c:pt>
                <c:pt idx="1723">
                  <c:v>0.71691362268518521</c:v>
                </c:pt>
                <c:pt idx="1724">
                  <c:v>0.71691923611111108</c:v>
                </c:pt>
                <c:pt idx="1725">
                  <c:v>0.71692483796296302</c:v>
                </c:pt>
                <c:pt idx="1726">
                  <c:v>0.71693045138888889</c:v>
                </c:pt>
                <c:pt idx="1727">
                  <c:v>0.71693605324074072</c:v>
                </c:pt>
                <c:pt idx="1728">
                  <c:v>0.71694165509259256</c:v>
                </c:pt>
                <c:pt idx="1729">
                  <c:v>0.71694726851851842</c:v>
                </c:pt>
                <c:pt idx="1730">
                  <c:v>0.71695287037037037</c:v>
                </c:pt>
                <c:pt idx="1731">
                  <c:v>0.71695848379629634</c:v>
                </c:pt>
                <c:pt idx="1732">
                  <c:v>0.71696408564814817</c:v>
                </c:pt>
                <c:pt idx="1733">
                  <c:v>0.7169696874999999</c:v>
                </c:pt>
                <c:pt idx="1734">
                  <c:v>0.71697530092592598</c:v>
                </c:pt>
                <c:pt idx="1735">
                  <c:v>0.71698092592592599</c:v>
                </c:pt>
                <c:pt idx="1736">
                  <c:v>0.71698649305555551</c:v>
                </c:pt>
                <c:pt idx="1737">
                  <c:v>0.71699209490740745</c:v>
                </c:pt>
                <c:pt idx="1738">
                  <c:v>0.71699770833333332</c:v>
                </c:pt>
                <c:pt idx="1739">
                  <c:v>0.71700331018518515</c:v>
                </c:pt>
                <c:pt idx="1740">
                  <c:v>0.71700892361111113</c:v>
                </c:pt>
                <c:pt idx="1741">
                  <c:v>0.71701452546296307</c:v>
                </c:pt>
                <c:pt idx="1742">
                  <c:v>0.71702012731481479</c:v>
                </c:pt>
                <c:pt idx="1743">
                  <c:v>0.71702592592592584</c:v>
                </c:pt>
                <c:pt idx="1744">
                  <c:v>0.71703152777777779</c:v>
                </c:pt>
                <c:pt idx="1745">
                  <c:v>0.71703712962962962</c:v>
                </c:pt>
                <c:pt idx="1746">
                  <c:v>0.71704291666666664</c:v>
                </c:pt>
                <c:pt idx="1747">
                  <c:v>0.71704870370370377</c:v>
                </c:pt>
                <c:pt idx="1748">
                  <c:v>0.71705431712962964</c:v>
                </c:pt>
                <c:pt idx="1749">
                  <c:v>0.71705991898148147</c:v>
                </c:pt>
                <c:pt idx="1750">
                  <c:v>0.7170655208333333</c:v>
                </c:pt>
                <c:pt idx="1751">
                  <c:v>0.71707113425925917</c:v>
                </c:pt>
                <c:pt idx="1752">
                  <c:v>0.71707673611111111</c:v>
                </c:pt>
                <c:pt idx="1753">
                  <c:v>0.71708234953703709</c:v>
                </c:pt>
                <c:pt idx="1754">
                  <c:v>0.71708795138888892</c:v>
                </c:pt>
                <c:pt idx="1755">
                  <c:v>0.71709356481481479</c:v>
                </c:pt>
                <c:pt idx="1756">
                  <c:v>0.71709898148148143</c:v>
                </c:pt>
                <c:pt idx="1757">
                  <c:v>0.71710459490740741</c:v>
                </c:pt>
                <c:pt idx="1758">
                  <c:v>0.71711019675925936</c:v>
                </c:pt>
                <c:pt idx="1759">
                  <c:v>0.71711579861111108</c:v>
                </c:pt>
                <c:pt idx="1760">
                  <c:v>0.71712104166666668</c:v>
                </c:pt>
                <c:pt idx="1761">
                  <c:v>0.71712684027777784</c:v>
                </c:pt>
                <c:pt idx="1762">
                  <c:v>0.71713244212962968</c:v>
                </c:pt>
                <c:pt idx="1763">
                  <c:v>0.71713804398148151</c:v>
                </c:pt>
                <c:pt idx="1764">
                  <c:v>0.71714365740740738</c:v>
                </c:pt>
                <c:pt idx="1765">
                  <c:v>0.71714925925925932</c:v>
                </c:pt>
                <c:pt idx="1766">
                  <c:v>0.71715486111111115</c:v>
                </c:pt>
                <c:pt idx="1767">
                  <c:v>0.71716047453703702</c:v>
                </c:pt>
                <c:pt idx="1768">
                  <c:v>0.71716607638888885</c:v>
                </c:pt>
                <c:pt idx="1769">
                  <c:v>0.71717168981481472</c:v>
                </c:pt>
                <c:pt idx="1770">
                  <c:v>0.71717747685185185</c:v>
                </c:pt>
                <c:pt idx="1771">
                  <c:v>0.71718307870370379</c:v>
                </c:pt>
                <c:pt idx="1772">
                  <c:v>0.71718868055555562</c:v>
                </c:pt>
                <c:pt idx="1773">
                  <c:v>0.71719429398148149</c:v>
                </c:pt>
                <c:pt idx="1774">
                  <c:v>0.71719989583333332</c:v>
                </c:pt>
                <c:pt idx="1775">
                  <c:v>0.71720550925925919</c:v>
                </c:pt>
                <c:pt idx="1776">
                  <c:v>0.71721111111111113</c:v>
                </c:pt>
                <c:pt idx="1777">
                  <c:v>0.71721671296296297</c:v>
                </c:pt>
                <c:pt idx="1778">
                  <c:v>0.71722232638888883</c:v>
                </c:pt>
                <c:pt idx="1779">
                  <c:v>0.71722811342592596</c:v>
                </c:pt>
                <c:pt idx="1780">
                  <c:v>0.71723371527777779</c:v>
                </c:pt>
                <c:pt idx="1781">
                  <c:v>0.71723950231481481</c:v>
                </c:pt>
                <c:pt idx="1782">
                  <c:v>0.71724528935185183</c:v>
                </c:pt>
                <c:pt idx="1783">
                  <c:v>0.71725107638888896</c:v>
                </c:pt>
                <c:pt idx="1784">
                  <c:v>0.71725668981481483</c:v>
                </c:pt>
                <c:pt idx="1785">
                  <c:v>0.71726229166666666</c:v>
                </c:pt>
                <c:pt idx="1786">
                  <c:v>0.71726790509259253</c:v>
                </c:pt>
                <c:pt idx="1787">
                  <c:v>0.71727350694444436</c:v>
                </c:pt>
                <c:pt idx="1788">
                  <c:v>0.71727910879629631</c:v>
                </c:pt>
                <c:pt idx="1789">
                  <c:v>0.71728472222222228</c:v>
                </c:pt>
                <c:pt idx="1790">
                  <c:v>0.717290324074074</c:v>
                </c:pt>
                <c:pt idx="1791">
                  <c:v>0.71729592592592584</c:v>
                </c:pt>
                <c:pt idx="1792">
                  <c:v>0.71730189814814815</c:v>
                </c:pt>
                <c:pt idx="1793">
                  <c:v>0.71730751157407413</c:v>
                </c:pt>
                <c:pt idx="1794">
                  <c:v>0.71731311342592596</c:v>
                </c:pt>
                <c:pt idx="1795">
                  <c:v>0.71731871527777769</c:v>
                </c:pt>
                <c:pt idx="1796">
                  <c:v>0.71732432870370377</c:v>
                </c:pt>
                <c:pt idx="1797">
                  <c:v>0.71732993055555561</c:v>
                </c:pt>
                <c:pt idx="1798">
                  <c:v>0.71733554398148147</c:v>
                </c:pt>
                <c:pt idx="1799">
                  <c:v>0.7173411458333333</c:v>
                </c:pt>
                <c:pt idx="1800">
                  <c:v>0.71734856481481479</c:v>
                </c:pt>
                <c:pt idx="1801">
                  <c:v>0.71735435185185192</c:v>
                </c:pt>
                <c:pt idx="1802">
                  <c:v>0.71735995370370365</c:v>
                </c:pt>
                <c:pt idx="1803">
                  <c:v>0.71736555555555548</c:v>
                </c:pt>
                <c:pt idx="1804">
                  <c:v>0.71737116898148157</c:v>
                </c:pt>
                <c:pt idx="1805">
                  <c:v>0.7173767708333334</c:v>
                </c:pt>
                <c:pt idx="1806">
                  <c:v>0.71738238425925926</c:v>
                </c:pt>
                <c:pt idx="1807">
                  <c:v>0.7173879861111111</c:v>
                </c:pt>
                <c:pt idx="1808">
                  <c:v>0.71739358796296304</c:v>
                </c:pt>
                <c:pt idx="1809">
                  <c:v>0.71739920138888891</c:v>
                </c:pt>
                <c:pt idx="1810">
                  <c:v>0.71740480324074074</c:v>
                </c:pt>
                <c:pt idx="1811">
                  <c:v>0.71741041666666661</c:v>
                </c:pt>
                <c:pt idx="1812">
                  <c:v>0.71741601851851844</c:v>
                </c:pt>
                <c:pt idx="1813">
                  <c:v>0.71742162037037038</c:v>
                </c:pt>
                <c:pt idx="1814">
                  <c:v>0.71742708333333338</c:v>
                </c:pt>
                <c:pt idx="1815">
                  <c:v>0.71743268518518521</c:v>
                </c:pt>
                <c:pt idx="1816">
                  <c:v>0.71743829861111108</c:v>
                </c:pt>
                <c:pt idx="1817">
                  <c:v>0.71744372685185187</c:v>
                </c:pt>
                <c:pt idx="1818">
                  <c:v>0.71744934027777774</c:v>
                </c:pt>
                <c:pt idx="1819">
                  <c:v>0.71745512731481487</c:v>
                </c:pt>
                <c:pt idx="1820">
                  <c:v>0.71746076388888891</c:v>
                </c:pt>
                <c:pt idx="1821">
                  <c:v>0.71746655092592582</c:v>
                </c:pt>
                <c:pt idx="1822">
                  <c:v>0.71747215277777776</c:v>
                </c:pt>
                <c:pt idx="1823">
                  <c:v>0.71747775462962959</c:v>
                </c:pt>
                <c:pt idx="1824">
                  <c:v>0.71748320601851845</c:v>
                </c:pt>
                <c:pt idx="1825">
                  <c:v>0.71748854166666665</c:v>
                </c:pt>
                <c:pt idx="1826">
                  <c:v>0.71749432870370367</c:v>
                </c:pt>
                <c:pt idx="1827">
                  <c:v>0.7175001157407408</c:v>
                </c:pt>
                <c:pt idx="1828">
                  <c:v>0.71750571759259263</c:v>
                </c:pt>
                <c:pt idx="1829">
                  <c:v>0.71751131944444435</c:v>
                </c:pt>
                <c:pt idx="1830">
                  <c:v>0.71751693287037044</c:v>
                </c:pt>
                <c:pt idx="1831">
                  <c:v>0.71752253472222227</c:v>
                </c:pt>
                <c:pt idx="1832">
                  <c:v>0.71752814814814814</c:v>
                </c:pt>
                <c:pt idx="1833">
                  <c:v>0.71753374999999997</c:v>
                </c:pt>
                <c:pt idx="1834">
                  <c:v>0.71753935185185191</c:v>
                </c:pt>
                <c:pt idx="1835">
                  <c:v>0.71754496527777778</c:v>
                </c:pt>
                <c:pt idx="1836">
                  <c:v>0.71755056712962961</c:v>
                </c:pt>
                <c:pt idx="1837">
                  <c:v>0.71755618055555559</c:v>
                </c:pt>
                <c:pt idx="1838">
                  <c:v>0.71756178240740731</c:v>
                </c:pt>
                <c:pt idx="1839">
                  <c:v>0.71756738425925926</c:v>
                </c:pt>
                <c:pt idx="1840">
                  <c:v>0.71757299768518523</c:v>
                </c:pt>
                <c:pt idx="1841">
                  <c:v>0.71757859953703707</c:v>
                </c:pt>
                <c:pt idx="1842">
                  <c:v>0.71758421296296293</c:v>
                </c:pt>
                <c:pt idx="1843">
                  <c:v>0.71758981481481487</c:v>
                </c:pt>
                <c:pt idx="1844">
                  <c:v>0.71759541666666671</c:v>
                </c:pt>
                <c:pt idx="1845">
                  <c:v>0.71760103009259257</c:v>
                </c:pt>
                <c:pt idx="1846">
                  <c:v>0.71760663194444441</c:v>
                </c:pt>
                <c:pt idx="1847">
                  <c:v>0.71761224537037027</c:v>
                </c:pt>
                <c:pt idx="1848">
                  <c:v>0.71761784722222222</c:v>
                </c:pt>
                <c:pt idx="1849">
                  <c:v>0.71762344907407405</c:v>
                </c:pt>
                <c:pt idx="1850">
                  <c:v>0.71762906250000003</c:v>
                </c:pt>
                <c:pt idx="1851">
                  <c:v>0.71763466435185175</c:v>
                </c:pt>
                <c:pt idx="1852">
                  <c:v>0.71764027777777784</c:v>
                </c:pt>
                <c:pt idx="1853">
                  <c:v>0.71764587962962967</c:v>
                </c:pt>
                <c:pt idx="1854">
                  <c:v>0.7176514814814815</c:v>
                </c:pt>
                <c:pt idx="1855">
                  <c:v>0.71765709490740737</c:v>
                </c:pt>
                <c:pt idx="1856">
                  <c:v>0.71766288194444439</c:v>
                </c:pt>
                <c:pt idx="1857">
                  <c:v>0.71766866898148152</c:v>
                </c:pt>
                <c:pt idx="1858">
                  <c:v>0.71767427083333335</c:v>
                </c:pt>
                <c:pt idx="1859">
                  <c:v>0.71767988425925922</c:v>
                </c:pt>
                <c:pt idx="1860">
                  <c:v>0.71768567129629623</c:v>
                </c:pt>
                <c:pt idx="1861">
                  <c:v>0.71769145833333337</c:v>
                </c:pt>
                <c:pt idx="1862">
                  <c:v>0.71769724537037038</c:v>
                </c:pt>
                <c:pt idx="1863">
                  <c:v>0.71770280092592598</c:v>
                </c:pt>
                <c:pt idx="1864">
                  <c:v>0.71770847222222223</c:v>
                </c:pt>
                <c:pt idx="1865">
                  <c:v>0.7177139583333334</c:v>
                </c:pt>
                <c:pt idx="1866">
                  <c:v>0.71771956018518512</c:v>
                </c:pt>
                <c:pt idx="1867">
                  <c:v>0.7177251736111111</c:v>
                </c:pt>
                <c:pt idx="1868">
                  <c:v>0.71773077546296304</c:v>
                </c:pt>
                <c:pt idx="1869">
                  <c:v>0.71773637731481488</c:v>
                </c:pt>
                <c:pt idx="1870">
                  <c:v>0.71774199074074074</c:v>
                </c:pt>
                <c:pt idx="1871">
                  <c:v>0.71774759259259258</c:v>
                </c:pt>
                <c:pt idx="1872">
                  <c:v>0.71775319444444452</c:v>
                </c:pt>
                <c:pt idx="1873">
                  <c:v>0.71775880787037039</c:v>
                </c:pt>
                <c:pt idx="1874">
                  <c:v>0.71776440972222222</c:v>
                </c:pt>
                <c:pt idx="1875">
                  <c:v>0.71776990740740743</c:v>
                </c:pt>
                <c:pt idx="1876">
                  <c:v>0.71777550925925926</c:v>
                </c:pt>
                <c:pt idx="1877">
                  <c:v>0.71778112268518512</c:v>
                </c:pt>
                <c:pt idx="1878">
                  <c:v>0.71778690972222225</c:v>
                </c:pt>
                <c:pt idx="1879">
                  <c:v>0.71779251157407409</c:v>
                </c:pt>
                <c:pt idx="1880">
                  <c:v>0.71779812499999995</c:v>
                </c:pt>
                <c:pt idx="1881">
                  <c:v>0.7178037268518519</c:v>
                </c:pt>
                <c:pt idx="1882">
                  <c:v>0.71780932870370373</c:v>
                </c:pt>
                <c:pt idx="1883">
                  <c:v>0.7178149421296296</c:v>
                </c:pt>
                <c:pt idx="1884">
                  <c:v>0.71782054398148143</c:v>
                </c:pt>
                <c:pt idx="1885">
                  <c:v>0.71782615740740752</c:v>
                </c:pt>
                <c:pt idx="1886">
                  <c:v>0.71783175925925924</c:v>
                </c:pt>
                <c:pt idx="1887">
                  <c:v>0.71783736111111107</c:v>
                </c:pt>
                <c:pt idx="1888">
                  <c:v>0.71784297453703705</c:v>
                </c:pt>
                <c:pt idx="1889">
                  <c:v>0.71784857638888899</c:v>
                </c:pt>
                <c:pt idx="1890">
                  <c:v>0.71785618055555556</c:v>
                </c:pt>
                <c:pt idx="1891">
                  <c:v>0.71786178240740739</c:v>
                </c:pt>
                <c:pt idx="1892">
                  <c:v>0.71786738425925922</c:v>
                </c:pt>
                <c:pt idx="1893">
                  <c:v>0.71787299768518509</c:v>
                </c:pt>
                <c:pt idx="1894">
                  <c:v>0.71787859953703703</c:v>
                </c:pt>
                <c:pt idx="1895">
                  <c:v>0.71788420138888887</c:v>
                </c:pt>
                <c:pt idx="1896">
                  <c:v>0.71788981481481484</c:v>
                </c:pt>
                <c:pt idx="1897">
                  <c:v>0.71789541666666656</c:v>
                </c:pt>
                <c:pt idx="1898">
                  <c:v>0.71790103009259265</c:v>
                </c:pt>
                <c:pt idx="1899">
                  <c:v>0.71790663194444448</c:v>
                </c:pt>
                <c:pt idx="1900">
                  <c:v>0.71791223379629632</c:v>
                </c:pt>
                <c:pt idx="1901">
                  <c:v>0.71791784722222218</c:v>
                </c:pt>
                <c:pt idx="1902">
                  <c:v>0.71792344907407413</c:v>
                </c:pt>
                <c:pt idx="1903">
                  <c:v>0.71792906249999999</c:v>
                </c:pt>
                <c:pt idx="1904">
                  <c:v>0.71793466435185183</c:v>
                </c:pt>
                <c:pt idx="1905">
                  <c:v>0.71794026620370366</c:v>
                </c:pt>
                <c:pt idx="1906">
                  <c:v>0.71794587962962952</c:v>
                </c:pt>
                <c:pt idx="1907">
                  <c:v>0.71795148148148147</c:v>
                </c:pt>
                <c:pt idx="1908">
                  <c:v>0.71795709490740744</c:v>
                </c:pt>
                <c:pt idx="1909">
                  <c:v>0.71796269675925928</c:v>
                </c:pt>
                <c:pt idx="1910">
                  <c:v>0.7179684837962963</c:v>
                </c:pt>
                <c:pt idx="1911">
                  <c:v>0.71797408564814813</c:v>
                </c:pt>
                <c:pt idx="1912">
                  <c:v>0.717979699074074</c:v>
                </c:pt>
                <c:pt idx="1913">
                  <c:v>0.71798515046296296</c:v>
                </c:pt>
                <c:pt idx="1914">
                  <c:v>0.7179907523148148</c:v>
                </c:pt>
                <c:pt idx="1915">
                  <c:v>0.71799635416666663</c:v>
                </c:pt>
                <c:pt idx="1916">
                  <c:v>0.71800196759259249</c:v>
                </c:pt>
                <c:pt idx="1917">
                  <c:v>0.71800792824074078</c:v>
                </c:pt>
                <c:pt idx="1918">
                  <c:v>0.71801354166666664</c:v>
                </c:pt>
                <c:pt idx="1919">
                  <c:v>0.71801894675925926</c:v>
                </c:pt>
                <c:pt idx="1920">
                  <c:v>0.71802451388888888</c:v>
                </c:pt>
                <c:pt idx="1921">
                  <c:v>0.71803011574074072</c:v>
                </c:pt>
                <c:pt idx="1922">
                  <c:v>0.71803572916666669</c:v>
                </c:pt>
                <c:pt idx="1923">
                  <c:v>0.71804133101851841</c:v>
                </c:pt>
                <c:pt idx="1924">
                  <c:v>0.71804693287037036</c:v>
                </c:pt>
                <c:pt idx="1925">
                  <c:v>0.71805254629629633</c:v>
                </c:pt>
                <c:pt idx="1926">
                  <c:v>0.71805814814814817</c:v>
                </c:pt>
                <c:pt idx="1927">
                  <c:v>0.7180634953703704</c:v>
                </c:pt>
                <c:pt idx="1928">
                  <c:v>0.71806902777777781</c:v>
                </c:pt>
                <c:pt idx="1929">
                  <c:v>0.71807466435185185</c:v>
                </c:pt>
                <c:pt idx="1930">
                  <c:v>0.71807993055555552</c:v>
                </c:pt>
                <c:pt idx="1931">
                  <c:v>0.71808553240740736</c:v>
                </c:pt>
                <c:pt idx="1932">
                  <c:v>0.71809113425925919</c:v>
                </c:pt>
                <c:pt idx="1933">
                  <c:v>0.71809692129629632</c:v>
                </c:pt>
                <c:pt idx="1934">
                  <c:v>0.71810253472222219</c:v>
                </c:pt>
                <c:pt idx="1935">
                  <c:v>0.71810813657407413</c:v>
                </c:pt>
                <c:pt idx="1936">
                  <c:v>0.71811375</c:v>
                </c:pt>
                <c:pt idx="1937">
                  <c:v>0.71811935185185183</c:v>
                </c:pt>
                <c:pt idx="1938">
                  <c:v>0.71812495370370366</c:v>
                </c:pt>
                <c:pt idx="1939">
                  <c:v>0.71813056712962953</c:v>
                </c:pt>
                <c:pt idx="1940">
                  <c:v>0.71813616898148147</c:v>
                </c:pt>
                <c:pt idx="1941">
                  <c:v>0.71814178240740745</c:v>
                </c:pt>
                <c:pt idx="1942">
                  <c:v>0.71814738425925928</c:v>
                </c:pt>
                <c:pt idx="1943">
                  <c:v>0.718152986111111</c:v>
                </c:pt>
                <c:pt idx="1944">
                  <c:v>0.71815859953703709</c:v>
                </c:pt>
                <c:pt idx="1945">
                  <c:v>0.71816420138888892</c:v>
                </c:pt>
                <c:pt idx="1946">
                  <c:v>0.71816980324074076</c:v>
                </c:pt>
                <c:pt idx="1947">
                  <c:v>0.71817541666666662</c:v>
                </c:pt>
                <c:pt idx="1948">
                  <c:v>0.71818101851851857</c:v>
                </c:pt>
                <c:pt idx="1949">
                  <c:v>0.71818663194444443</c:v>
                </c:pt>
                <c:pt idx="1950">
                  <c:v>0.71819223379629626</c:v>
                </c:pt>
                <c:pt idx="1951">
                  <c:v>0.7181978356481481</c:v>
                </c:pt>
                <c:pt idx="1952">
                  <c:v>0.71820344907407418</c:v>
                </c:pt>
                <c:pt idx="1953">
                  <c:v>0.71820905092592591</c:v>
                </c:pt>
                <c:pt idx="1954">
                  <c:v>0.71821466435185188</c:v>
                </c:pt>
                <c:pt idx="1955">
                  <c:v>0.71822026620370372</c:v>
                </c:pt>
                <c:pt idx="1956">
                  <c:v>0.71822586805555566</c:v>
                </c:pt>
                <c:pt idx="1957">
                  <c:v>0.71823148148148153</c:v>
                </c:pt>
                <c:pt idx="1958">
                  <c:v>0.71823708333333336</c:v>
                </c:pt>
                <c:pt idx="1959">
                  <c:v>0.71824269675925922</c:v>
                </c:pt>
                <c:pt idx="1960">
                  <c:v>0.71824829861111106</c:v>
                </c:pt>
                <c:pt idx="1961">
                  <c:v>0.718253900462963</c:v>
                </c:pt>
                <c:pt idx="1962">
                  <c:v>0.71825968749999991</c:v>
                </c:pt>
                <c:pt idx="1963">
                  <c:v>0.7182672916666667</c:v>
                </c:pt>
                <c:pt idx="1964">
                  <c:v>0.71827289351851853</c:v>
                </c:pt>
                <c:pt idx="1965">
                  <c:v>0.71827850694444439</c:v>
                </c:pt>
                <c:pt idx="1966">
                  <c:v>0.71828410879629623</c:v>
                </c:pt>
                <c:pt idx="1967">
                  <c:v>0.71828971064814817</c:v>
                </c:pt>
                <c:pt idx="1968">
                  <c:v>0.71829532407407404</c:v>
                </c:pt>
                <c:pt idx="1969">
                  <c:v>0.71830092592592587</c:v>
                </c:pt>
                <c:pt idx="1970">
                  <c:v>0.7183065277777777</c:v>
                </c:pt>
                <c:pt idx="1971">
                  <c:v>0.71831214120370379</c:v>
                </c:pt>
                <c:pt idx="1972">
                  <c:v>0.71831774305555562</c:v>
                </c:pt>
                <c:pt idx="1973">
                  <c:v>0.71832353009259264</c:v>
                </c:pt>
                <c:pt idx="1974">
                  <c:v>0.71832931712962955</c:v>
                </c:pt>
                <c:pt idx="1975">
                  <c:v>0.71833493055555564</c:v>
                </c:pt>
                <c:pt idx="1976">
                  <c:v>0.71834071759259255</c:v>
                </c:pt>
                <c:pt idx="1977">
                  <c:v>0.71834650462962957</c:v>
                </c:pt>
                <c:pt idx="1978">
                  <c:v>0.7183521064814814</c:v>
                </c:pt>
                <c:pt idx="1979">
                  <c:v>0.71835771990740749</c:v>
                </c:pt>
                <c:pt idx="1980">
                  <c:v>0.71836332175925932</c:v>
                </c:pt>
                <c:pt idx="1981">
                  <c:v>0.71836892361111104</c:v>
                </c:pt>
                <c:pt idx="1982">
                  <c:v>0.71837453703703702</c:v>
                </c:pt>
                <c:pt idx="1983">
                  <c:v>0.71838032407407404</c:v>
                </c:pt>
                <c:pt idx="1984">
                  <c:v>0.71838611111111117</c:v>
                </c:pt>
                <c:pt idx="1985">
                  <c:v>0.71839189814814819</c:v>
                </c:pt>
                <c:pt idx="1986">
                  <c:v>0.7183976851851851</c:v>
                </c:pt>
                <c:pt idx="1987">
                  <c:v>0.71840328703703704</c:v>
                </c:pt>
                <c:pt idx="1988">
                  <c:v>0.71840890046296302</c:v>
                </c:pt>
                <c:pt idx="1989">
                  <c:v>0.71841468750000004</c:v>
                </c:pt>
                <c:pt idx="1990">
                  <c:v>0.71842047453703695</c:v>
                </c:pt>
                <c:pt idx="1991">
                  <c:v>0.7184261111111111</c:v>
                </c:pt>
                <c:pt idx="1992">
                  <c:v>0.71843158564814813</c:v>
                </c:pt>
                <c:pt idx="1993">
                  <c:v>0.718437199074074</c:v>
                </c:pt>
                <c:pt idx="1994">
                  <c:v>0.71844280092592594</c:v>
                </c:pt>
                <c:pt idx="1995">
                  <c:v>0.71844841435185192</c:v>
                </c:pt>
                <c:pt idx="1996">
                  <c:v>0.71845401620370364</c:v>
                </c:pt>
                <c:pt idx="1997">
                  <c:v>0.71845961805555547</c:v>
                </c:pt>
                <c:pt idx="1998">
                  <c:v>0.71846523148148156</c:v>
                </c:pt>
                <c:pt idx="1999">
                  <c:v>0.71847083333333339</c:v>
                </c:pt>
                <c:pt idx="2000">
                  <c:v>0.71847644675925926</c:v>
                </c:pt>
                <c:pt idx="2001">
                  <c:v>0.71848204861111109</c:v>
                </c:pt>
                <c:pt idx="2002">
                  <c:v>0.71848765046296303</c:v>
                </c:pt>
                <c:pt idx="2003">
                  <c:v>0.7184932638888889</c:v>
                </c:pt>
                <c:pt idx="2004">
                  <c:v>0.71849886574074073</c:v>
                </c:pt>
                <c:pt idx="2005">
                  <c:v>0.7185044791666666</c:v>
                </c:pt>
                <c:pt idx="2006">
                  <c:v>0.71851008101851843</c:v>
                </c:pt>
                <c:pt idx="2007">
                  <c:v>0.71851568287037038</c:v>
                </c:pt>
                <c:pt idx="2008">
                  <c:v>0.71852129629629635</c:v>
                </c:pt>
                <c:pt idx="2009">
                  <c:v>0.71852689814814819</c:v>
                </c:pt>
                <c:pt idx="2010">
                  <c:v>0.71853251157407405</c:v>
                </c:pt>
                <c:pt idx="2011">
                  <c:v>0.71853811342592599</c:v>
                </c:pt>
                <c:pt idx="2012">
                  <c:v>0.71854379629629628</c:v>
                </c:pt>
                <c:pt idx="2013">
                  <c:v>0.71854940972222225</c:v>
                </c:pt>
                <c:pt idx="2014">
                  <c:v>0.71855501157407409</c:v>
                </c:pt>
                <c:pt idx="2015">
                  <c:v>0.71856079861111111</c:v>
                </c:pt>
                <c:pt idx="2016">
                  <c:v>0.71856658564814813</c:v>
                </c:pt>
                <c:pt idx="2017">
                  <c:v>0.71857237268518526</c:v>
                </c:pt>
                <c:pt idx="2018">
                  <c:v>0.71857815972222217</c:v>
                </c:pt>
                <c:pt idx="2019">
                  <c:v>0.71858383101851853</c:v>
                </c:pt>
                <c:pt idx="2020">
                  <c:v>0.7185894444444445</c:v>
                </c:pt>
                <c:pt idx="2021">
                  <c:v>0.71859504629629622</c:v>
                </c:pt>
                <c:pt idx="2022">
                  <c:v>0.71860064814814806</c:v>
                </c:pt>
                <c:pt idx="2023">
                  <c:v>0.71860626157407415</c:v>
                </c:pt>
                <c:pt idx="2024">
                  <c:v>0.71861204861111105</c:v>
                </c:pt>
                <c:pt idx="2025">
                  <c:v>0.718617650462963</c:v>
                </c:pt>
                <c:pt idx="2026">
                  <c:v>0.71862326388888886</c:v>
                </c:pt>
                <c:pt idx="2027">
                  <c:v>0.7186288657407407</c:v>
                </c:pt>
                <c:pt idx="2028">
                  <c:v>0.71863446759259253</c:v>
                </c:pt>
                <c:pt idx="2029">
                  <c:v>0.71864008101851862</c:v>
                </c:pt>
                <c:pt idx="2030">
                  <c:v>0.71864568287037034</c:v>
                </c:pt>
                <c:pt idx="2031">
                  <c:v>0.71865129629629632</c:v>
                </c:pt>
                <c:pt idx="2032">
                  <c:v>0.71865689814814815</c:v>
                </c:pt>
                <c:pt idx="2033">
                  <c:v>0.71866199074074066</c:v>
                </c:pt>
                <c:pt idx="2034">
                  <c:v>0.71866736111111118</c:v>
                </c:pt>
                <c:pt idx="2035">
                  <c:v>0.7186729629629629</c:v>
                </c:pt>
                <c:pt idx="2036">
                  <c:v>0.71867857638888888</c:v>
                </c:pt>
                <c:pt idx="2037">
                  <c:v>0.71868417824074082</c:v>
                </c:pt>
                <c:pt idx="2038">
                  <c:v>0.71868979166666669</c:v>
                </c:pt>
                <c:pt idx="2039">
                  <c:v>0.71869539351851852</c:v>
                </c:pt>
                <c:pt idx="2040">
                  <c:v>0.71870099537037035</c:v>
                </c:pt>
                <c:pt idx="2041">
                  <c:v>0.71870660879629622</c:v>
                </c:pt>
                <c:pt idx="2042">
                  <c:v>0.71871221064814816</c:v>
                </c:pt>
                <c:pt idx="2043">
                  <c:v>0.71871799768518529</c:v>
                </c:pt>
                <c:pt idx="2044">
                  <c:v>0.71872374999999999</c:v>
                </c:pt>
                <c:pt idx="2045">
                  <c:v>0.71872935185185183</c:v>
                </c:pt>
                <c:pt idx="2046">
                  <c:v>0.7187349652777778</c:v>
                </c:pt>
                <c:pt idx="2047">
                  <c:v>0.71874255787037045</c:v>
                </c:pt>
                <c:pt idx="2048">
                  <c:v>0.71874815972222228</c:v>
                </c:pt>
                <c:pt idx="2049">
                  <c:v>0.71875377314814815</c:v>
                </c:pt>
                <c:pt idx="2050">
                  <c:v>0.71875956018518516</c:v>
                </c:pt>
                <c:pt idx="2051">
                  <c:v>0.718765162037037</c:v>
                </c:pt>
                <c:pt idx="2052">
                  <c:v>0.71877076388888883</c:v>
                </c:pt>
                <c:pt idx="2053">
                  <c:v>0.71877637731481492</c:v>
                </c:pt>
                <c:pt idx="2054">
                  <c:v>0.71878197916666664</c:v>
                </c:pt>
                <c:pt idx="2055">
                  <c:v>0.71878759259259262</c:v>
                </c:pt>
                <c:pt idx="2056">
                  <c:v>0.71879319444444445</c:v>
                </c:pt>
                <c:pt idx="2057">
                  <c:v>0.71879879629629639</c:v>
                </c:pt>
                <c:pt idx="2058">
                  <c:v>0.71880440972222226</c:v>
                </c:pt>
                <c:pt idx="2059">
                  <c:v>0.71881001157407409</c:v>
                </c:pt>
                <c:pt idx="2060">
                  <c:v>0.71881579861111111</c:v>
                </c:pt>
                <c:pt idx="2061">
                  <c:v>0.71882141203703709</c:v>
                </c:pt>
                <c:pt idx="2062">
                  <c:v>0.71882719907407411</c:v>
                </c:pt>
                <c:pt idx="2063">
                  <c:v>0.71883298611111102</c:v>
                </c:pt>
                <c:pt idx="2064">
                  <c:v>0.71883877314814815</c:v>
                </c:pt>
                <c:pt idx="2065">
                  <c:v>0.71884456018518517</c:v>
                </c:pt>
                <c:pt idx="2066">
                  <c:v>0.7188503472222223</c:v>
                </c:pt>
                <c:pt idx="2067">
                  <c:v>0.71885594907407402</c:v>
                </c:pt>
                <c:pt idx="2068">
                  <c:v>0.71886173611111115</c:v>
                </c:pt>
                <c:pt idx="2069">
                  <c:v>0.71886734953703701</c:v>
                </c:pt>
                <c:pt idx="2070">
                  <c:v>0.71887295138888885</c:v>
                </c:pt>
                <c:pt idx="2071">
                  <c:v>0.71887855324074079</c:v>
                </c:pt>
                <c:pt idx="2072">
                  <c:v>0.71888416666666666</c:v>
                </c:pt>
                <c:pt idx="2073">
                  <c:v>0.71888976851851849</c:v>
                </c:pt>
                <c:pt idx="2074">
                  <c:v>0.71889555555555562</c:v>
                </c:pt>
                <c:pt idx="2075">
                  <c:v>0.71890134259259264</c:v>
                </c:pt>
                <c:pt idx="2076">
                  <c:v>0.71890695601851851</c:v>
                </c:pt>
                <c:pt idx="2077">
                  <c:v>0.71891255787037034</c:v>
                </c:pt>
                <c:pt idx="2078">
                  <c:v>0.71891815972222217</c:v>
                </c:pt>
                <c:pt idx="2079">
                  <c:v>0.71892377314814804</c:v>
                </c:pt>
                <c:pt idx="2080">
                  <c:v>0.71892937499999998</c:v>
                </c:pt>
                <c:pt idx="2081">
                  <c:v>0.71893498842592596</c:v>
                </c:pt>
                <c:pt idx="2082">
                  <c:v>0.71894059027777779</c:v>
                </c:pt>
                <c:pt idx="2083">
                  <c:v>0.71894620370370366</c:v>
                </c:pt>
                <c:pt idx="2084">
                  <c:v>0.7189518055555556</c:v>
                </c:pt>
                <c:pt idx="2085">
                  <c:v>0.71895740740740743</c:v>
                </c:pt>
                <c:pt idx="2086">
                  <c:v>0.7189630208333333</c:v>
                </c:pt>
                <c:pt idx="2087">
                  <c:v>0.71896862268518513</c:v>
                </c:pt>
                <c:pt idx="2088">
                  <c:v>0.71897422453703708</c:v>
                </c:pt>
                <c:pt idx="2089">
                  <c:v>0.71897983796296294</c:v>
                </c:pt>
                <c:pt idx="2090">
                  <c:v>0.71898543981481478</c:v>
                </c:pt>
                <c:pt idx="2091">
                  <c:v>0.71899105324074075</c:v>
                </c:pt>
                <c:pt idx="2092">
                  <c:v>0.7189966550925927</c:v>
                </c:pt>
                <c:pt idx="2093">
                  <c:v>0.71900225694444442</c:v>
                </c:pt>
                <c:pt idx="2094">
                  <c:v>0.71900787037037039</c:v>
                </c:pt>
                <c:pt idx="2095">
                  <c:v>0.71901347222222223</c:v>
                </c:pt>
                <c:pt idx="2096">
                  <c:v>0.71901908564814809</c:v>
                </c:pt>
                <c:pt idx="2097">
                  <c:v>0.71902468750000004</c:v>
                </c:pt>
                <c:pt idx="2098">
                  <c:v>0.71903028935185187</c:v>
                </c:pt>
                <c:pt idx="2099">
                  <c:v>0.71903590277777774</c:v>
                </c:pt>
                <c:pt idx="2100">
                  <c:v>0.71904150462962957</c:v>
                </c:pt>
                <c:pt idx="2101">
                  <c:v>0.71904711805555566</c:v>
                </c:pt>
                <c:pt idx="2102">
                  <c:v>0.71905290509259256</c:v>
                </c:pt>
                <c:pt idx="2103">
                  <c:v>0.71905850694444451</c:v>
                </c:pt>
                <c:pt idx="2104">
                  <c:v>0.71906429398148142</c:v>
                </c:pt>
                <c:pt idx="2105">
                  <c:v>0.71906989583333336</c:v>
                </c:pt>
                <c:pt idx="2106">
                  <c:v>0.71907568287037027</c:v>
                </c:pt>
                <c:pt idx="2107">
                  <c:v>0.7190814699074074</c:v>
                </c:pt>
                <c:pt idx="2108">
                  <c:v>0.71908744212962972</c:v>
                </c:pt>
                <c:pt idx="2109">
                  <c:v>0.71909322916666663</c:v>
                </c:pt>
                <c:pt idx="2110">
                  <c:v>0.71909901620370364</c:v>
                </c:pt>
                <c:pt idx="2111">
                  <c:v>0.71910467592592597</c:v>
                </c:pt>
                <c:pt idx="2112">
                  <c:v>0.71911028935185184</c:v>
                </c:pt>
                <c:pt idx="2113">
                  <c:v>0.71911607638888897</c:v>
                </c:pt>
                <c:pt idx="2114">
                  <c:v>0.71912178240740732</c:v>
                </c:pt>
                <c:pt idx="2115">
                  <c:v>0.71912756944444445</c:v>
                </c:pt>
                <c:pt idx="2116">
                  <c:v>0.71913335648148147</c:v>
                </c:pt>
                <c:pt idx="2117">
                  <c:v>0.71913914351851849</c:v>
                </c:pt>
                <c:pt idx="2118">
                  <c:v>0.71914493055555562</c:v>
                </c:pt>
                <c:pt idx="2119">
                  <c:v>0.71915032407407409</c:v>
                </c:pt>
                <c:pt idx="2120">
                  <c:v>0.71915592592592592</c:v>
                </c:pt>
                <c:pt idx="2121">
                  <c:v>0.71916151620370361</c:v>
                </c:pt>
                <c:pt idx="2122">
                  <c:v>0.71916711805555555</c:v>
                </c:pt>
                <c:pt idx="2123">
                  <c:v>0.71917273148148153</c:v>
                </c:pt>
                <c:pt idx="2124">
                  <c:v>0.71917833333333336</c:v>
                </c:pt>
                <c:pt idx="2125">
                  <c:v>0.71918393518518509</c:v>
                </c:pt>
                <c:pt idx="2126">
                  <c:v>0.71918954861111117</c:v>
                </c:pt>
                <c:pt idx="2127">
                  <c:v>0.71919515046296301</c:v>
                </c:pt>
                <c:pt idx="2128">
                  <c:v>0.71920075231481484</c:v>
                </c:pt>
                <c:pt idx="2129">
                  <c:v>0.71920636574074071</c:v>
                </c:pt>
                <c:pt idx="2130">
                  <c:v>0.71921196759259265</c:v>
                </c:pt>
                <c:pt idx="2131">
                  <c:v>0.71921957175925932</c:v>
                </c:pt>
                <c:pt idx="2132">
                  <c:v>0.71922517361111105</c:v>
                </c:pt>
                <c:pt idx="2133">
                  <c:v>0.71923077546296288</c:v>
                </c:pt>
                <c:pt idx="2134">
                  <c:v>0.71923638888888897</c:v>
                </c:pt>
                <c:pt idx="2135">
                  <c:v>0.7192419907407408</c:v>
                </c:pt>
                <c:pt idx="2136">
                  <c:v>0.71924759259259252</c:v>
                </c:pt>
                <c:pt idx="2137">
                  <c:v>0.71925270833333332</c:v>
                </c:pt>
                <c:pt idx="2138">
                  <c:v>0.71925843750000007</c:v>
                </c:pt>
                <c:pt idx="2139">
                  <c:v>0.71926405092592594</c:v>
                </c:pt>
                <c:pt idx="2140">
                  <c:v>0.71926965277777777</c:v>
                </c:pt>
                <c:pt idx="2141">
                  <c:v>0.71927526620370363</c:v>
                </c:pt>
                <c:pt idx="2142">
                  <c:v>0.71928086805555547</c:v>
                </c:pt>
                <c:pt idx="2143">
                  <c:v>0.71928646990740741</c:v>
                </c:pt>
                <c:pt idx="2144">
                  <c:v>0.71929225694444454</c:v>
                </c:pt>
                <c:pt idx="2145">
                  <c:v>0.71929787037037041</c:v>
                </c:pt>
                <c:pt idx="2146">
                  <c:v>0.71930347222222224</c:v>
                </c:pt>
                <c:pt idx="2147">
                  <c:v>0.71930907407407407</c:v>
                </c:pt>
                <c:pt idx="2148">
                  <c:v>0.71931468749999994</c:v>
                </c:pt>
                <c:pt idx="2149">
                  <c:v>0.71932028935185188</c:v>
                </c:pt>
                <c:pt idx="2150">
                  <c:v>0.71932590277777775</c:v>
                </c:pt>
                <c:pt idx="2151">
                  <c:v>0.71933150462962958</c:v>
                </c:pt>
                <c:pt idx="2152">
                  <c:v>0.71933711805555556</c:v>
                </c:pt>
                <c:pt idx="2153">
                  <c:v>0.71934290509259258</c:v>
                </c:pt>
                <c:pt idx="2154">
                  <c:v>0.7193486921296296</c:v>
                </c:pt>
                <c:pt idx="2155">
                  <c:v>0.71935447916666673</c:v>
                </c:pt>
                <c:pt idx="2156">
                  <c:v>0.71936008101851856</c:v>
                </c:pt>
                <c:pt idx="2157">
                  <c:v>0.71936586805555558</c:v>
                </c:pt>
                <c:pt idx="2158">
                  <c:v>0.71937165509259249</c:v>
                </c:pt>
                <c:pt idx="2159">
                  <c:v>0.71937744212962962</c:v>
                </c:pt>
                <c:pt idx="2160">
                  <c:v>0.71938310185185184</c:v>
                </c:pt>
                <c:pt idx="2161">
                  <c:v>0.7193886458333334</c:v>
                </c:pt>
                <c:pt idx="2162">
                  <c:v>0.71939443287037041</c:v>
                </c:pt>
                <c:pt idx="2163">
                  <c:v>0.71940021990740732</c:v>
                </c:pt>
                <c:pt idx="2164">
                  <c:v>0.71940600694444445</c:v>
                </c:pt>
                <c:pt idx="2165">
                  <c:v>0.71941179398148147</c:v>
                </c:pt>
                <c:pt idx="2166">
                  <c:v>0.71941776620370368</c:v>
                </c:pt>
                <c:pt idx="2167">
                  <c:v>0.7194235532407407</c:v>
                </c:pt>
                <c:pt idx="2168">
                  <c:v>0.71942934027777783</c:v>
                </c:pt>
                <c:pt idx="2169">
                  <c:v>0.71943494212962966</c:v>
                </c:pt>
                <c:pt idx="2170">
                  <c:v>0.71944072916666668</c:v>
                </c:pt>
                <c:pt idx="2171">
                  <c:v>0.71944634259259255</c:v>
                </c:pt>
                <c:pt idx="2172">
                  <c:v>0.71945194444444438</c:v>
                </c:pt>
                <c:pt idx="2173">
                  <c:v>0.71945754629629632</c:v>
                </c:pt>
                <c:pt idx="2174">
                  <c:v>0.71946315972222219</c:v>
                </c:pt>
                <c:pt idx="2175">
                  <c:v>0.71946876157407402</c:v>
                </c:pt>
                <c:pt idx="2176">
                  <c:v>0.719474375</c:v>
                </c:pt>
                <c:pt idx="2177">
                  <c:v>0.71947997685185194</c:v>
                </c:pt>
                <c:pt idx="2178">
                  <c:v>0.71948576388888885</c:v>
                </c:pt>
                <c:pt idx="2179">
                  <c:v>0.7194913657407408</c:v>
                </c:pt>
                <c:pt idx="2180">
                  <c:v>0.71949697916666666</c:v>
                </c:pt>
                <c:pt idx="2181">
                  <c:v>0.71950258101851849</c:v>
                </c:pt>
                <c:pt idx="2182">
                  <c:v>0.71951017361111103</c:v>
                </c:pt>
                <c:pt idx="2183">
                  <c:v>0.71951578703703711</c:v>
                </c:pt>
                <c:pt idx="2184">
                  <c:v>0.71952138888888895</c:v>
                </c:pt>
                <c:pt idx="2185">
                  <c:v>0.71952700231481481</c:v>
                </c:pt>
                <c:pt idx="2186">
                  <c:v>0.71953278935185183</c:v>
                </c:pt>
                <c:pt idx="2187">
                  <c:v>0.71953857638888896</c:v>
                </c:pt>
                <c:pt idx="2188">
                  <c:v>0.71954417824074079</c:v>
                </c:pt>
                <c:pt idx="2189">
                  <c:v>0.71954979166666666</c:v>
                </c:pt>
                <c:pt idx="2190">
                  <c:v>0.71955539351851849</c:v>
                </c:pt>
                <c:pt idx="2191">
                  <c:v>0.71956099537037044</c:v>
                </c:pt>
                <c:pt idx="2192">
                  <c:v>0.7195666087962963</c:v>
                </c:pt>
                <c:pt idx="2193">
                  <c:v>0.71957221064814814</c:v>
                </c:pt>
                <c:pt idx="2194">
                  <c:v>0.71957781249999997</c:v>
                </c:pt>
                <c:pt idx="2195">
                  <c:v>0.71958342592592583</c:v>
                </c:pt>
                <c:pt idx="2196">
                  <c:v>0.71958902777777778</c:v>
                </c:pt>
                <c:pt idx="2197">
                  <c:v>0.71959464120370376</c:v>
                </c:pt>
                <c:pt idx="2198">
                  <c:v>0.71960024305555559</c:v>
                </c:pt>
                <c:pt idx="2199">
                  <c:v>0.71960585648148145</c:v>
                </c:pt>
                <c:pt idx="2200">
                  <c:v>0.7196114583333334</c:v>
                </c:pt>
                <c:pt idx="2201">
                  <c:v>0.71961706018518523</c:v>
                </c:pt>
                <c:pt idx="2202">
                  <c:v>0.7196226736111111</c:v>
                </c:pt>
                <c:pt idx="2203">
                  <c:v>0.71962827546296293</c:v>
                </c:pt>
                <c:pt idx="2204">
                  <c:v>0.71963387731481487</c:v>
                </c:pt>
                <c:pt idx="2205">
                  <c:v>0.71963966435185178</c:v>
                </c:pt>
                <c:pt idx="2206">
                  <c:v>0.71964527777777787</c:v>
                </c:pt>
                <c:pt idx="2207">
                  <c:v>0.71965087962962959</c:v>
                </c:pt>
                <c:pt idx="2208">
                  <c:v>0.71965649305555557</c:v>
                </c:pt>
                <c:pt idx="2209">
                  <c:v>0.71966177083333338</c:v>
                </c:pt>
                <c:pt idx="2210">
                  <c:v>0.71966755787037029</c:v>
                </c:pt>
                <c:pt idx="2211">
                  <c:v>0.71967334490740742</c:v>
                </c:pt>
                <c:pt idx="2212">
                  <c:v>0.71967894675925936</c:v>
                </c:pt>
                <c:pt idx="2213">
                  <c:v>0.71968473379629627</c:v>
                </c:pt>
                <c:pt idx="2214">
                  <c:v>0.71969052083333329</c:v>
                </c:pt>
                <c:pt idx="2215">
                  <c:v>0.71969630787037042</c:v>
                </c:pt>
                <c:pt idx="2216">
                  <c:v>0.71970192129629629</c:v>
                </c:pt>
                <c:pt idx="2217">
                  <c:v>0.71970762731481486</c:v>
                </c:pt>
                <c:pt idx="2218">
                  <c:v>0.71971324074074072</c:v>
                </c:pt>
                <c:pt idx="2219">
                  <c:v>0.71971902777777774</c:v>
                </c:pt>
                <c:pt idx="2220">
                  <c:v>0.71972481481481487</c:v>
                </c:pt>
                <c:pt idx="2221">
                  <c:v>0.71973041666666671</c:v>
                </c:pt>
                <c:pt idx="2222">
                  <c:v>0.71973601851851854</c:v>
                </c:pt>
                <c:pt idx="2223">
                  <c:v>0.71974180555555556</c:v>
                </c:pt>
                <c:pt idx="2224">
                  <c:v>0.71974741898148142</c:v>
                </c:pt>
                <c:pt idx="2225">
                  <c:v>0.71975302083333326</c:v>
                </c:pt>
                <c:pt idx="2226">
                  <c:v>0.71975863425925934</c:v>
                </c:pt>
                <c:pt idx="2227">
                  <c:v>0.71976423611111118</c:v>
                </c:pt>
                <c:pt idx="2228">
                  <c:v>0.7197698379629629</c:v>
                </c:pt>
                <c:pt idx="2229">
                  <c:v>0.71977562500000003</c:v>
                </c:pt>
                <c:pt idx="2230">
                  <c:v>0.7197812384259259</c:v>
                </c:pt>
                <c:pt idx="2231">
                  <c:v>0.71978684027777773</c:v>
                </c:pt>
                <c:pt idx="2232">
                  <c:v>0.71979245370370359</c:v>
                </c:pt>
                <c:pt idx="2233">
                  <c:v>0.71979805555555554</c:v>
                </c:pt>
                <c:pt idx="2234">
                  <c:v>0.71980564814814818</c:v>
                </c:pt>
                <c:pt idx="2235">
                  <c:v>0.7198114351851852</c:v>
                </c:pt>
                <c:pt idx="2236">
                  <c:v>0.71981704861111107</c:v>
                </c:pt>
                <c:pt idx="2237">
                  <c:v>0.7198226504629629</c:v>
                </c:pt>
                <c:pt idx="2238">
                  <c:v>0.71982826388888899</c:v>
                </c:pt>
                <c:pt idx="2239">
                  <c:v>0.71983405092592589</c:v>
                </c:pt>
                <c:pt idx="2240">
                  <c:v>0.71983965277777784</c:v>
                </c:pt>
                <c:pt idx="2241">
                  <c:v>0.71984515046296293</c:v>
                </c:pt>
                <c:pt idx="2242">
                  <c:v>0.71985045138888892</c:v>
                </c:pt>
                <c:pt idx="2243">
                  <c:v>0.71985623842592583</c:v>
                </c:pt>
                <c:pt idx="2244">
                  <c:v>0.71986185185185192</c:v>
                </c:pt>
                <c:pt idx="2245">
                  <c:v>0.71986745370370375</c:v>
                </c:pt>
                <c:pt idx="2246">
                  <c:v>0.71987305555555559</c:v>
                </c:pt>
                <c:pt idx="2247">
                  <c:v>0.71987866898148145</c:v>
                </c:pt>
                <c:pt idx="2248">
                  <c:v>0.71988414351851848</c:v>
                </c:pt>
                <c:pt idx="2249">
                  <c:v>0.71988974537037043</c:v>
                </c:pt>
                <c:pt idx="2250">
                  <c:v>0.71989535879629629</c:v>
                </c:pt>
                <c:pt idx="2251">
                  <c:v>0.71990114583333342</c:v>
                </c:pt>
                <c:pt idx="2252">
                  <c:v>0.71990674768518526</c:v>
                </c:pt>
                <c:pt idx="2253">
                  <c:v>0.71991253472222227</c:v>
                </c:pt>
                <c:pt idx="2254">
                  <c:v>0.71991814814814814</c:v>
                </c:pt>
                <c:pt idx="2255">
                  <c:v>0.71992374999999997</c:v>
                </c:pt>
                <c:pt idx="2256">
                  <c:v>0.7199295370370371</c:v>
                </c:pt>
                <c:pt idx="2257">
                  <c:v>0.71993513888888883</c:v>
                </c:pt>
                <c:pt idx="2258">
                  <c:v>0.71994092592592596</c:v>
                </c:pt>
                <c:pt idx="2259">
                  <c:v>0.71994671296296298</c:v>
                </c:pt>
                <c:pt idx="2260">
                  <c:v>0.71995250000000011</c:v>
                </c:pt>
                <c:pt idx="2261">
                  <c:v>0.71995811342592597</c:v>
                </c:pt>
                <c:pt idx="2262">
                  <c:v>0.7199637152777778</c:v>
                </c:pt>
                <c:pt idx="2263">
                  <c:v>0.71996950231481482</c:v>
                </c:pt>
                <c:pt idx="2264">
                  <c:v>0.71997528935185195</c:v>
                </c:pt>
                <c:pt idx="2265">
                  <c:v>0.71998107638888886</c:v>
                </c:pt>
                <c:pt idx="2266">
                  <c:v>0.71998686342592588</c:v>
                </c:pt>
                <c:pt idx="2267">
                  <c:v>0.71999265046296301</c:v>
                </c:pt>
                <c:pt idx="2268">
                  <c:v>0.71999843750000003</c:v>
                </c:pt>
                <c:pt idx="2269">
                  <c:v>0.7200040509259259</c:v>
                </c:pt>
                <c:pt idx="2270">
                  <c:v>0.72000983796296303</c:v>
                </c:pt>
                <c:pt idx="2271">
                  <c:v>0.72001562499999994</c:v>
                </c:pt>
                <c:pt idx="2272">
                  <c:v>0.72002122685185188</c:v>
                </c:pt>
                <c:pt idx="2273">
                  <c:v>0.72002684027777775</c:v>
                </c:pt>
                <c:pt idx="2274">
                  <c:v>0.72003244212962958</c:v>
                </c:pt>
                <c:pt idx="2275">
                  <c:v>0.72003822916666671</c:v>
                </c:pt>
                <c:pt idx="2276">
                  <c:v>0.72004409722222229</c:v>
                </c:pt>
                <c:pt idx="2277">
                  <c:v>0.72004995370370362</c:v>
                </c:pt>
                <c:pt idx="2278">
                  <c:v>0.72005773148148144</c:v>
                </c:pt>
                <c:pt idx="2279">
                  <c:v>0.72006351851851846</c:v>
                </c:pt>
                <c:pt idx="2280">
                  <c:v>0.7200691203703703</c:v>
                </c:pt>
                <c:pt idx="2281">
                  <c:v>0.72007473379629638</c:v>
                </c:pt>
                <c:pt idx="2282">
                  <c:v>0.72008033564814822</c:v>
                </c:pt>
                <c:pt idx="2283">
                  <c:v>0.72008612268518524</c:v>
                </c:pt>
                <c:pt idx="2284">
                  <c:v>0.72009190972222215</c:v>
                </c:pt>
                <c:pt idx="2285">
                  <c:v>0.72009751157407409</c:v>
                </c:pt>
                <c:pt idx="2286">
                  <c:v>0.72010312500000007</c:v>
                </c:pt>
                <c:pt idx="2287">
                  <c:v>0.72010891203703709</c:v>
                </c:pt>
                <c:pt idx="2288">
                  <c:v>0.72011451388888892</c:v>
                </c:pt>
                <c:pt idx="2289">
                  <c:v>0.72012012731481478</c:v>
                </c:pt>
                <c:pt idx="2290">
                  <c:v>0.72012572916666662</c:v>
                </c:pt>
                <c:pt idx="2291">
                  <c:v>0.72013151620370364</c:v>
                </c:pt>
                <c:pt idx="2292">
                  <c:v>0.72013712962962961</c:v>
                </c:pt>
                <c:pt idx="2293">
                  <c:v>0.72014273148148156</c:v>
                </c:pt>
                <c:pt idx="2294">
                  <c:v>0.72014851851851847</c:v>
                </c:pt>
                <c:pt idx="2295">
                  <c:v>0.72015430555555549</c:v>
                </c:pt>
                <c:pt idx="2296">
                  <c:v>0.72015990740740732</c:v>
                </c:pt>
                <c:pt idx="2297">
                  <c:v>0.72016569444444445</c:v>
                </c:pt>
                <c:pt idx="2298">
                  <c:v>0.72017130787037031</c:v>
                </c:pt>
                <c:pt idx="2299">
                  <c:v>0.72017709490740744</c:v>
                </c:pt>
                <c:pt idx="2300">
                  <c:v>0.72018288194444446</c:v>
                </c:pt>
                <c:pt idx="2301">
                  <c:v>0.7201884837962963</c:v>
                </c:pt>
                <c:pt idx="2302">
                  <c:v>0.72019427083333332</c:v>
                </c:pt>
                <c:pt idx="2303">
                  <c:v>0.72020005787037034</c:v>
                </c:pt>
                <c:pt idx="2304">
                  <c:v>0.72020584490740747</c:v>
                </c:pt>
                <c:pt idx="2305">
                  <c:v>0.72021163194444437</c:v>
                </c:pt>
                <c:pt idx="2306">
                  <c:v>0.72021741898148151</c:v>
                </c:pt>
                <c:pt idx="2307">
                  <c:v>0.72022306712962969</c:v>
                </c:pt>
                <c:pt idx="2308">
                  <c:v>0.72022885416666671</c:v>
                </c:pt>
                <c:pt idx="2309">
                  <c:v>0.72023446759259258</c:v>
                </c:pt>
                <c:pt idx="2310">
                  <c:v>0.72024027777777777</c:v>
                </c:pt>
                <c:pt idx="2311">
                  <c:v>0.72024606481481479</c:v>
                </c:pt>
                <c:pt idx="2312">
                  <c:v>0.72025166666666662</c:v>
                </c:pt>
                <c:pt idx="2313">
                  <c:v>0.72025728009259249</c:v>
                </c:pt>
                <c:pt idx="2314">
                  <c:v>0.72026288194444443</c:v>
                </c:pt>
                <c:pt idx="2315">
                  <c:v>0.72026866898148156</c:v>
                </c:pt>
                <c:pt idx="2316">
                  <c:v>0.7202742708333334</c:v>
                </c:pt>
                <c:pt idx="2317">
                  <c:v>0.72027988425925926</c:v>
                </c:pt>
                <c:pt idx="2318">
                  <c:v>0.7202854861111111</c:v>
                </c:pt>
                <c:pt idx="2319">
                  <c:v>0.72029127314814811</c:v>
                </c:pt>
                <c:pt idx="2320">
                  <c:v>0.72029687499999995</c:v>
                </c:pt>
                <c:pt idx="2321">
                  <c:v>0.72030248842592604</c:v>
                </c:pt>
                <c:pt idx="2322">
                  <c:v>0.72030809027777776</c:v>
                </c:pt>
                <c:pt idx="2323">
                  <c:v>0.72031550925925936</c:v>
                </c:pt>
                <c:pt idx="2324">
                  <c:v>0.72032129629629627</c:v>
                </c:pt>
                <c:pt idx="2325">
                  <c:v>0.72032689814814821</c:v>
                </c:pt>
                <c:pt idx="2326">
                  <c:v>0.72033251157407407</c:v>
                </c:pt>
                <c:pt idx="2327">
                  <c:v>0.72033811342592591</c:v>
                </c:pt>
                <c:pt idx="2328">
                  <c:v>0.72034372685185188</c:v>
                </c:pt>
                <c:pt idx="2329">
                  <c:v>0.72034932870370361</c:v>
                </c:pt>
                <c:pt idx="2330">
                  <c:v>0.72035493055555555</c:v>
                </c:pt>
                <c:pt idx="2331">
                  <c:v>0.72036054398148153</c:v>
                </c:pt>
                <c:pt idx="2332">
                  <c:v>0.72036614583333336</c:v>
                </c:pt>
                <c:pt idx="2333">
                  <c:v>0.72037175925925923</c:v>
                </c:pt>
                <c:pt idx="2334">
                  <c:v>0.72037736111111117</c:v>
                </c:pt>
                <c:pt idx="2335">
                  <c:v>0.72038314814814808</c:v>
                </c:pt>
                <c:pt idx="2336">
                  <c:v>0.72038893518518521</c:v>
                </c:pt>
                <c:pt idx="2337">
                  <c:v>0.72039453703703693</c:v>
                </c:pt>
                <c:pt idx="2338">
                  <c:v>0.72040015046296302</c:v>
                </c:pt>
                <c:pt idx="2339">
                  <c:v>0.72040575231481485</c:v>
                </c:pt>
                <c:pt idx="2340">
                  <c:v>0.72041136574074072</c:v>
                </c:pt>
                <c:pt idx="2341">
                  <c:v>0.72041696759259255</c:v>
                </c:pt>
                <c:pt idx="2342">
                  <c:v>0.72042256944444449</c:v>
                </c:pt>
                <c:pt idx="2343">
                  <c:v>0.72042818287037036</c:v>
                </c:pt>
                <c:pt idx="2344">
                  <c:v>0.72043327546296299</c:v>
                </c:pt>
                <c:pt idx="2345">
                  <c:v>0.72043888888888885</c:v>
                </c:pt>
                <c:pt idx="2346">
                  <c:v>0.72044469907407416</c:v>
                </c:pt>
                <c:pt idx="2347">
                  <c:v>0.72045030092592599</c:v>
                </c:pt>
                <c:pt idx="2348">
                  <c:v>0.72045608796296301</c:v>
                </c:pt>
                <c:pt idx="2349">
                  <c:v>0.72046170138888888</c:v>
                </c:pt>
                <c:pt idx="2350">
                  <c:v>0.72046748842592601</c:v>
                </c:pt>
                <c:pt idx="2351">
                  <c:v>0.72047309027777784</c:v>
                </c:pt>
                <c:pt idx="2352">
                  <c:v>0.72047887731481486</c:v>
                </c:pt>
                <c:pt idx="2353">
                  <c:v>0.72048466435185177</c:v>
                </c:pt>
                <c:pt idx="2354">
                  <c:v>0.7204904513888889</c:v>
                </c:pt>
                <c:pt idx="2355">
                  <c:v>0.72049623842592592</c:v>
                </c:pt>
                <c:pt idx="2356">
                  <c:v>0.72050202546296294</c:v>
                </c:pt>
                <c:pt idx="2357">
                  <c:v>0.72050781250000007</c:v>
                </c:pt>
                <c:pt idx="2358">
                  <c:v>0.72051359953703698</c:v>
                </c:pt>
                <c:pt idx="2359">
                  <c:v>0.72051938657407411</c:v>
                </c:pt>
                <c:pt idx="2360">
                  <c:v>0.72052517361111112</c:v>
                </c:pt>
                <c:pt idx="2361">
                  <c:v>0.72053096064814814</c:v>
                </c:pt>
                <c:pt idx="2362">
                  <c:v>0.72053674768518527</c:v>
                </c:pt>
                <c:pt idx="2363">
                  <c:v>0.72054253472222218</c:v>
                </c:pt>
                <c:pt idx="2364">
                  <c:v>0.7205483217592592</c:v>
                </c:pt>
                <c:pt idx="2365">
                  <c:v>0.72055410879629633</c:v>
                </c:pt>
                <c:pt idx="2366">
                  <c:v>0.72055989583333335</c:v>
                </c:pt>
                <c:pt idx="2367">
                  <c:v>0.72056568287037026</c:v>
                </c:pt>
                <c:pt idx="2368">
                  <c:v>0.72057146990740739</c:v>
                </c:pt>
                <c:pt idx="2369">
                  <c:v>0.72057708333333326</c:v>
                </c:pt>
                <c:pt idx="2370">
                  <c:v>0.7205826851851852</c:v>
                </c:pt>
                <c:pt idx="2371">
                  <c:v>0.72058829861111118</c:v>
                </c:pt>
                <c:pt idx="2372">
                  <c:v>0.7205939004629629</c:v>
                </c:pt>
                <c:pt idx="2373">
                  <c:v>0.72059968750000003</c:v>
                </c:pt>
                <c:pt idx="2374">
                  <c:v>0.72060552083333329</c:v>
                </c:pt>
                <c:pt idx="2375">
                  <c:v>0.72061328703703698</c:v>
                </c:pt>
                <c:pt idx="2376">
                  <c:v>0.72061888888888881</c:v>
                </c:pt>
                <c:pt idx="2377">
                  <c:v>0.7206245023148149</c:v>
                </c:pt>
                <c:pt idx="2378">
                  <c:v>0.72063010416666673</c:v>
                </c:pt>
                <c:pt idx="2379">
                  <c:v>0.72063570601851845</c:v>
                </c:pt>
                <c:pt idx="2380">
                  <c:v>0.72064149305555558</c:v>
                </c:pt>
                <c:pt idx="2381">
                  <c:v>0.72064710648148145</c:v>
                </c:pt>
                <c:pt idx="2382">
                  <c:v>0.72065270833333328</c:v>
                </c:pt>
                <c:pt idx="2383">
                  <c:v>0.7206584953703703</c:v>
                </c:pt>
                <c:pt idx="2384">
                  <c:v>0.72066428240740743</c:v>
                </c:pt>
                <c:pt idx="2385">
                  <c:v>0.7206698958333333</c:v>
                </c:pt>
                <c:pt idx="2386">
                  <c:v>0.72067568287037043</c:v>
                </c:pt>
                <c:pt idx="2387">
                  <c:v>0.72068146990740745</c:v>
                </c:pt>
                <c:pt idx="2388">
                  <c:v>0.72068725694444435</c:v>
                </c:pt>
                <c:pt idx="2389">
                  <c:v>0.72069303240740734</c:v>
                </c:pt>
                <c:pt idx="2390">
                  <c:v>0.72069881944444447</c:v>
                </c:pt>
                <c:pt idx="2391">
                  <c:v>0.72070453703703707</c:v>
                </c:pt>
                <c:pt idx="2392">
                  <c:v>0.72071032407407409</c:v>
                </c:pt>
                <c:pt idx="2393">
                  <c:v>0.72071612268518515</c:v>
                </c:pt>
                <c:pt idx="2394">
                  <c:v>0.72072190972222216</c:v>
                </c:pt>
                <c:pt idx="2395">
                  <c:v>0.7207276967592593</c:v>
                </c:pt>
                <c:pt idx="2396">
                  <c:v>0.72073348379629631</c:v>
                </c:pt>
                <c:pt idx="2397">
                  <c:v>0.72073927083333322</c:v>
                </c:pt>
                <c:pt idx="2398">
                  <c:v>0.72074505787037035</c:v>
                </c:pt>
                <c:pt idx="2399">
                  <c:v>0.7207506597222223</c:v>
                </c:pt>
                <c:pt idx="2400">
                  <c:v>0.72075644675925921</c:v>
                </c:pt>
                <c:pt idx="2401">
                  <c:v>0.72076206018518529</c:v>
                </c:pt>
                <c:pt idx="2402">
                  <c:v>0.72076783564814806</c:v>
                </c:pt>
                <c:pt idx="2403">
                  <c:v>0.72077363425925922</c:v>
                </c:pt>
                <c:pt idx="2404">
                  <c:v>0.72077952546296287</c:v>
                </c:pt>
                <c:pt idx="2405">
                  <c:v>0.7207853125</c:v>
                </c:pt>
                <c:pt idx="2406">
                  <c:v>0.72079091435185194</c:v>
                </c:pt>
                <c:pt idx="2407">
                  <c:v>0.72079655092592587</c:v>
                </c:pt>
                <c:pt idx="2408">
                  <c:v>0.72080233796296289</c:v>
                </c:pt>
                <c:pt idx="2409">
                  <c:v>0.72080812500000002</c:v>
                </c:pt>
                <c:pt idx="2410">
                  <c:v>0.72081391203703704</c:v>
                </c:pt>
                <c:pt idx="2411">
                  <c:v>0.72081951388888887</c:v>
                </c:pt>
                <c:pt idx="2412">
                  <c:v>0.72082530092592589</c:v>
                </c:pt>
                <c:pt idx="2413">
                  <c:v>0.72083108796296302</c:v>
                </c:pt>
                <c:pt idx="2414">
                  <c:v>0.72083670138888889</c:v>
                </c:pt>
                <c:pt idx="2415">
                  <c:v>0.72084230324074072</c:v>
                </c:pt>
                <c:pt idx="2416">
                  <c:v>0.72084790509259256</c:v>
                </c:pt>
                <c:pt idx="2417">
                  <c:v>0.72085351851851842</c:v>
                </c:pt>
                <c:pt idx="2418">
                  <c:v>0.72085912037037037</c:v>
                </c:pt>
                <c:pt idx="2419">
                  <c:v>0.72086689814814819</c:v>
                </c:pt>
                <c:pt idx="2420">
                  <c:v>0.72087251157407406</c:v>
                </c:pt>
                <c:pt idx="2421">
                  <c:v>0.72087811342592589</c:v>
                </c:pt>
                <c:pt idx="2422">
                  <c:v>0.72088390046296302</c:v>
                </c:pt>
                <c:pt idx="2423">
                  <c:v>0.72088968750000004</c:v>
                </c:pt>
                <c:pt idx="2424">
                  <c:v>0.72089547453703695</c:v>
                </c:pt>
                <c:pt idx="2425">
                  <c:v>0.72090126157407408</c:v>
                </c:pt>
                <c:pt idx="2426">
                  <c:v>0.72090686342592603</c:v>
                </c:pt>
                <c:pt idx="2427">
                  <c:v>0.72091265046296293</c:v>
                </c:pt>
                <c:pt idx="2428">
                  <c:v>0.72091843749999995</c:v>
                </c:pt>
                <c:pt idx="2429">
                  <c:v>0.72092405092592593</c:v>
                </c:pt>
                <c:pt idx="2430">
                  <c:v>0.72092965277777787</c:v>
                </c:pt>
                <c:pt idx="2431">
                  <c:v>0.72093526620370374</c:v>
                </c:pt>
                <c:pt idx="2432">
                  <c:v>0.72094086805555557</c:v>
                </c:pt>
                <c:pt idx="2433">
                  <c:v>0.72094665509259259</c:v>
                </c:pt>
                <c:pt idx="2434">
                  <c:v>0.72095225694444443</c:v>
                </c:pt>
                <c:pt idx="2435">
                  <c:v>0.7209578703703704</c:v>
                </c:pt>
                <c:pt idx="2436">
                  <c:v>0.72096365740740742</c:v>
                </c:pt>
                <c:pt idx="2437">
                  <c:v>0.72096944444444444</c:v>
                </c:pt>
                <c:pt idx="2438">
                  <c:v>0.72097504629629627</c:v>
                </c:pt>
                <c:pt idx="2439">
                  <c:v>0.72098065972222225</c:v>
                </c:pt>
                <c:pt idx="2440">
                  <c:v>0.72098644675925927</c:v>
                </c:pt>
                <c:pt idx="2441">
                  <c:v>0.7209920486111111</c:v>
                </c:pt>
                <c:pt idx="2442">
                  <c:v>0.72099766203703697</c:v>
                </c:pt>
                <c:pt idx="2443">
                  <c:v>0.72100326388888891</c:v>
                </c:pt>
                <c:pt idx="2444">
                  <c:v>0.72100905092592582</c:v>
                </c:pt>
                <c:pt idx="2445">
                  <c:v>0.72101465277777776</c:v>
                </c:pt>
                <c:pt idx="2446">
                  <c:v>0.72102026620370374</c:v>
                </c:pt>
                <c:pt idx="2447">
                  <c:v>0.72102561342592597</c:v>
                </c:pt>
                <c:pt idx="2448">
                  <c:v>0.72103106481481483</c:v>
                </c:pt>
                <c:pt idx="2449">
                  <c:v>0.72103667824074069</c:v>
                </c:pt>
                <c:pt idx="2450">
                  <c:v>0.72104246527777782</c:v>
                </c:pt>
                <c:pt idx="2451">
                  <c:v>0.72104825231481484</c:v>
                </c:pt>
                <c:pt idx="2452">
                  <c:v>0.72105403935185175</c:v>
                </c:pt>
                <c:pt idx="2453">
                  <c:v>0.72105964120370369</c:v>
                </c:pt>
                <c:pt idx="2454">
                  <c:v>0.72106525462962967</c:v>
                </c:pt>
                <c:pt idx="2455">
                  <c:v>0.72107104166666669</c:v>
                </c:pt>
                <c:pt idx="2456">
                  <c:v>0.7210768287037036</c:v>
                </c:pt>
                <c:pt idx="2457">
                  <c:v>0.72108261574074073</c:v>
                </c:pt>
                <c:pt idx="2458">
                  <c:v>0.72108840277777775</c:v>
                </c:pt>
                <c:pt idx="2459">
                  <c:v>0.72109418981481488</c:v>
                </c:pt>
                <c:pt idx="2460">
                  <c:v>0.72110015046296294</c:v>
                </c:pt>
                <c:pt idx="2461">
                  <c:v>0.72110593749999996</c:v>
                </c:pt>
                <c:pt idx="2462">
                  <c:v>0.72111172453703709</c:v>
                </c:pt>
                <c:pt idx="2463">
                  <c:v>0.72111733796296296</c:v>
                </c:pt>
                <c:pt idx="2464">
                  <c:v>0.72112511574074079</c:v>
                </c:pt>
                <c:pt idx="2465">
                  <c:v>0.7211309027777778</c:v>
                </c:pt>
                <c:pt idx="2466">
                  <c:v>0.72113650462962964</c:v>
                </c:pt>
                <c:pt idx="2467">
                  <c:v>0.72114229166666666</c:v>
                </c:pt>
                <c:pt idx="2468">
                  <c:v>0.72114807870370379</c:v>
                </c:pt>
                <c:pt idx="2469">
                  <c:v>0.72115369212962965</c:v>
                </c:pt>
                <c:pt idx="2470">
                  <c:v>0.72115929398148149</c:v>
                </c:pt>
                <c:pt idx="2471">
                  <c:v>0.72116489583333332</c:v>
                </c:pt>
                <c:pt idx="2472">
                  <c:v>0.72117050925925918</c:v>
                </c:pt>
                <c:pt idx="2473">
                  <c:v>0.72117611111111113</c:v>
                </c:pt>
                <c:pt idx="2474">
                  <c:v>0.72118172453703711</c:v>
                </c:pt>
                <c:pt idx="2475">
                  <c:v>0.72118732638888883</c:v>
                </c:pt>
                <c:pt idx="2476">
                  <c:v>0.72119311342592596</c:v>
                </c:pt>
                <c:pt idx="2477">
                  <c:v>0.72119890046296298</c:v>
                </c:pt>
                <c:pt idx="2478">
                  <c:v>0.72120468750000011</c:v>
                </c:pt>
                <c:pt idx="2479">
                  <c:v>0.72121028935185183</c:v>
                </c:pt>
                <c:pt idx="2480">
                  <c:v>0.72121607638888896</c:v>
                </c:pt>
                <c:pt idx="2481">
                  <c:v>0.72122186342592587</c:v>
                </c:pt>
                <c:pt idx="2482">
                  <c:v>0.72122747685185196</c:v>
                </c:pt>
                <c:pt idx="2483">
                  <c:v>0.72123326388888886</c:v>
                </c:pt>
                <c:pt idx="2484">
                  <c:v>0.72123905092592588</c:v>
                </c:pt>
                <c:pt idx="2485">
                  <c:v>0.72124483796296301</c:v>
                </c:pt>
                <c:pt idx="2486">
                  <c:v>0.72125062500000003</c:v>
                </c:pt>
                <c:pt idx="2487">
                  <c:v>0.72125641203703694</c:v>
                </c:pt>
                <c:pt idx="2488">
                  <c:v>0.72126219907407407</c:v>
                </c:pt>
                <c:pt idx="2489">
                  <c:v>0.72126817129629639</c:v>
                </c:pt>
                <c:pt idx="2490">
                  <c:v>0.7212739583333333</c:v>
                </c:pt>
                <c:pt idx="2491">
                  <c:v>0.72127974537037032</c:v>
                </c:pt>
                <c:pt idx="2492">
                  <c:v>0.72128553240740745</c:v>
                </c:pt>
                <c:pt idx="2493">
                  <c:v>0.72129131944444447</c:v>
                </c:pt>
                <c:pt idx="2494">
                  <c:v>0.72129710648148138</c:v>
                </c:pt>
                <c:pt idx="2495">
                  <c:v>0.72130289351851851</c:v>
                </c:pt>
                <c:pt idx="2496">
                  <c:v>0.72130868055555553</c:v>
                </c:pt>
                <c:pt idx="2497">
                  <c:v>0.72131446759259266</c:v>
                </c:pt>
                <c:pt idx="2498">
                  <c:v>0.72132025462962968</c:v>
                </c:pt>
                <c:pt idx="2499">
                  <c:v>0.72132608796296294</c:v>
                </c:pt>
                <c:pt idx="2500">
                  <c:v>0.72133187500000007</c:v>
                </c:pt>
                <c:pt idx="2501">
                  <c:v>0.72133783564814813</c:v>
                </c:pt>
                <c:pt idx="2502">
                  <c:v>0.72134362268518526</c:v>
                </c:pt>
                <c:pt idx="2503">
                  <c:v>0.72134958333333332</c:v>
                </c:pt>
                <c:pt idx="2504">
                  <c:v>0.72135537037037034</c:v>
                </c:pt>
                <c:pt idx="2505">
                  <c:v>0.72136118055555565</c:v>
                </c:pt>
                <c:pt idx="2506">
                  <c:v>0.7213666319444445</c:v>
                </c:pt>
                <c:pt idx="2507">
                  <c:v>0.72137223379629622</c:v>
                </c:pt>
                <c:pt idx="2508">
                  <c:v>0.72137802083333336</c:v>
                </c:pt>
                <c:pt idx="2509">
                  <c:v>0.72138380787037037</c:v>
                </c:pt>
                <c:pt idx="2510">
                  <c:v>0.72138940972222221</c:v>
                </c:pt>
                <c:pt idx="2511">
                  <c:v>0.72139510416666663</c:v>
                </c:pt>
                <c:pt idx="2512">
                  <c:v>0.72140288194444446</c:v>
                </c:pt>
                <c:pt idx="2513">
                  <c:v>0.72140866898148148</c:v>
                </c:pt>
                <c:pt idx="2514">
                  <c:v>0.72141428240740746</c:v>
                </c:pt>
                <c:pt idx="2515">
                  <c:v>0.72142006944444448</c:v>
                </c:pt>
                <c:pt idx="2516">
                  <c:v>0.72142585648148139</c:v>
                </c:pt>
                <c:pt idx="2517">
                  <c:v>0.72143164351851852</c:v>
                </c:pt>
                <c:pt idx="2518">
                  <c:v>0.72143724537037046</c:v>
                </c:pt>
                <c:pt idx="2519">
                  <c:v>0.72144285879629633</c:v>
                </c:pt>
                <c:pt idx="2520">
                  <c:v>0.72144846064814816</c:v>
                </c:pt>
                <c:pt idx="2521">
                  <c:v>0.72145406249999999</c:v>
                </c:pt>
                <c:pt idx="2522">
                  <c:v>0.72145967592592586</c:v>
                </c:pt>
                <c:pt idx="2523">
                  <c:v>0.7214652777777778</c:v>
                </c:pt>
                <c:pt idx="2524">
                  <c:v>0.72147089120370367</c:v>
                </c:pt>
                <c:pt idx="2525">
                  <c:v>0.7214766782407408</c:v>
                </c:pt>
                <c:pt idx="2526">
                  <c:v>0.72148246527777771</c:v>
                </c:pt>
                <c:pt idx="2527">
                  <c:v>0.72148825231481484</c:v>
                </c:pt>
                <c:pt idx="2528">
                  <c:v>0.72149403935185186</c:v>
                </c:pt>
                <c:pt idx="2529">
                  <c:v>0.72150018518518522</c:v>
                </c:pt>
                <c:pt idx="2530">
                  <c:v>0.72150597222222224</c:v>
                </c:pt>
                <c:pt idx="2531">
                  <c:v>0.72151157407407407</c:v>
                </c:pt>
                <c:pt idx="2532">
                  <c:v>0.72151736111111109</c:v>
                </c:pt>
                <c:pt idx="2533">
                  <c:v>0.72152314814814822</c:v>
                </c:pt>
                <c:pt idx="2534">
                  <c:v>0.72152876157407408</c:v>
                </c:pt>
                <c:pt idx="2535">
                  <c:v>0.72153436342592592</c:v>
                </c:pt>
                <c:pt idx="2536">
                  <c:v>0.72154015046296294</c:v>
                </c:pt>
                <c:pt idx="2537">
                  <c:v>0.72154593750000007</c:v>
                </c:pt>
                <c:pt idx="2538">
                  <c:v>0.72155155092592593</c:v>
                </c:pt>
                <c:pt idx="2539">
                  <c:v>0.72155733796296306</c:v>
                </c:pt>
                <c:pt idx="2540">
                  <c:v>0.72156329861111113</c:v>
                </c:pt>
                <c:pt idx="2541">
                  <c:v>0.72156908564814815</c:v>
                </c:pt>
                <c:pt idx="2542">
                  <c:v>0.72157505787037035</c:v>
                </c:pt>
                <c:pt idx="2543">
                  <c:v>0.72158084490740748</c:v>
                </c:pt>
                <c:pt idx="2544">
                  <c:v>0.7215866319444445</c:v>
                </c:pt>
                <c:pt idx="2545">
                  <c:v>0.72159241898148141</c:v>
                </c:pt>
                <c:pt idx="2546">
                  <c:v>0.72159820601851854</c:v>
                </c:pt>
                <c:pt idx="2547">
                  <c:v>0.72160399305555556</c:v>
                </c:pt>
                <c:pt idx="2548">
                  <c:v>0.72160978009259258</c:v>
                </c:pt>
                <c:pt idx="2549">
                  <c:v>0.72161561342592595</c:v>
                </c:pt>
                <c:pt idx="2550">
                  <c:v>0.72162140046296297</c:v>
                </c:pt>
                <c:pt idx="2551">
                  <c:v>0.7216270949074074</c:v>
                </c:pt>
                <c:pt idx="2552">
                  <c:v>0.72163288194444453</c:v>
                </c:pt>
                <c:pt idx="2553">
                  <c:v>0.72163866898148143</c:v>
                </c:pt>
                <c:pt idx="2554">
                  <c:v>0.72164445601851845</c:v>
                </c:pt>
                <c:pt idx="2555">
                  <c:v>0.72165024305555558</c:v>
                </c:pt>
                <c:pt idx="2556">
                  <c:v>0.7216580208333333</c:v>
                </c:pt>
                <c:pt idx="2557">
                  <c:v>0.72166380787037043</c:v>
                </c:pt>
                <c:pt idx="2558">
                  <c:v>0.72166959490740734</c:v>
                </c:pt>
                <c:pt idx="2559">
                  <c:v>0.72167520833333343</c:v>
                </c:pt>
                <c:pt idx="2560">
                  <c:v>0.72168081018518515</c:v>
                </c:pt>
                <c:pt idx="2561">
                  <c:v>0.72168659722222228</c:v>
                </c:pt>
                <c:pt idx="2562">
                  <c:v>0.72169238425925919</c:v>
                </c:pt>
                <c:pt idx="2563">
                  <c:v>0.72169817129629632</c:v>
                </c:pt>
                <c:pt idx="2564">
                  <c:v>0.72170395833333334</c:v>
                </c:pt>
                <c:pt idx="2565">
                  <c:v>0.72170974537037036</c:v>
                </c:pt>
                <c:pt idx="2566">
                  <c:v>0.72171553240740749</c:v>
                </c:pt>
                <c:pt idx="2567">
                  <c:v>0.7217213194444444</c:v>
                </c:pt>
                <c:pt idx="2568">
                  <c:v>0.72172693287037026</c:v>
                </c:pt>
                <c:pt idx="2569">
                  <c:v>0.72173271990740739</c:v>
                </c:pt>
                <c:pt idx="2570">
                  <c:v>0.72173850694444441</c:v>
                </c:pt>
                <c:pt idx="2571">
                  <c:v>0.72174410879629625</c:v>
                </c:pt>
                <c:pt idx="2572">
                  <c:v>0.72174971064814819</c:v>
                </c:pt>
                <c:pt idx="2573">
                  <c:v>0.7217554976851851</c:v>
                </c:pt>
                <c:pt idx="2574">
                  <c:v>0.72176129629629626</c:v>
                </c:pt>
                <c:pt idx="2575">
                  <c:v>0.72176708333333339</c:v>
                </c:pt>
                <c:pt idx="2576">
                  <c:v>0.72177268518518511</c:v>
                </c:pt>
                <c:pt idx="2577">
                  <c:v>0.72177847222222224</c:v>
                </c:pt>
                <c:pt idx="2578">
                  <c:v>0.72178407407407408</c:v>
                </c:pt>
                <c:pt idx="2579">
                  <c:v>0.72178968749999994</c:v>
                </c:pt>
                <c:pt idx="2580">
                  <c:v>0.72179547453703707</c:v>
                </c:pt>
                <c:pt idx="2581">
                  <c:v>0.72180126157407409</c:v>
                </c:pt>
                <c:pt idx="2582">
                  <c:v>0.72180704861111111</c:v>
                </c:pt>
                <c:pt idx="2583">
                  <c:v>0.72181283564814824</c:v>
                </c:pt>
                <c:pt idx="2584">
                  <c:v>0.72181879629629631</c:v>
                </c:pt>
                <c:pt idx="2585">
                  <c:v>0.72182458333333333</c:v>
                </c:pt>
                <c:pt idx="2586">
                  <c:v>0.72183037037037046</c:v>
                </c:pt>
                <c:pt idx="2587">
                  <c:v>0.72183615740740736</c:v>
                </c:pt>
                <c:pt idx="2588">
                  <c:v>0.72184195601851853</c:v>
                </c:pt>
                <c:pt idx="2589">
                  <c:v>0.72184774305555555</c:v>
                </c:pt>
                <c:pt idx="2590">
                  <c:v>0.72185334490740738</c:v>
                </c:pt>
                <c:pt idx="2591">
                  <c:v>0.72185894675925921</c:v>
                </c:pt>
                <c:pt idx="2592">
                  <c:v>0.72186456018518508</c:v>
                </c:pt>
                <c:pt idx="2593">
                  <c:v>0.72187034722222221</c:v>
                </c:pt>
                <c:pt idx="2594">
                  <c:v>0.72187613425925923</c:v>
                </c:pt>
                <c:pt idx="2595">
                  <c:v>0.72188192129629636</c:v>
                </c:pt>
                <c:pt idx="2596">
                  <c:v>0.72188788194444442</c:v>
                </c:pt>
                <c:pt idx="2597">
                  <c:v>0.72189349537037029</c:v>
                </c:pt>
                <c:pt idx="2598">
                  <c:v>0.72189936342592587</c:v>
                </c:pt>
                <c:pt idx="2599">
                  <c:v>0.72190508101851858</c:v>
                </c:pt>
                <c:pt idx="2600">
                  <c:v>0.72191087962962952</c:v>
                </c:pt>
                <c:pt idx="2601">
                  <c:v>0.72191846064814813</c:v>
                </c:pt>
                <c:pt idx="2602">
                  <c:v>0.72192424768518515</c:v>
                </c:pt>
                <c:pt idx="2603">
                  <c:v>0.72193003472222228</c:v>
                </c:pt>
                <c:pt idx="2604">
                  <c:v>0.72193582175925919</c:v>
                </c:pt>
                <c:pt idx="2605">
                  <c:v>0.72194160879629632</c:v>
                </c:pt>
                <c:pt idx="2606">
                  <c:v>0.72194722222222218</c:v>
                </c:pt>
                <c:pt idx="2607">
                  <c:v>0.72195267361111115</c:v>
                </c:pt>
                <c:pt idx="2608">
                  <c:v>0.72195827546296298</c:v>
                </c:pt>
                <c:pt idx="2609">
                  <c:v>0.72196714120370364</c:v>
                </c:pt>
                <c:pt idx="2610">
                  <c:v>0.72197292824074077</c:v>
                </c:pt>
                <c:pt idx="2611">
                  <c:v>0.72197871527777779</c:v>
                </c:pt>
                <c:pt idx="2612">
                  <c:v>0.72198432870370377</c:v>
                </c:pt>
                <c:pt idx="2613">
                  <c:v>0.72198993055555549</c:v>
                </c:pt>
                <c:pt idx="2614">
                  <c:v>0.72199571759259262</c:v>
                </c:pt>
                <c:pt idx="2615">
                  <c:v>0.72200131944444446</c:v>
                </c:pt>
                <c:pt idx="2616">
                  <c:v>0.72200693287037032</c:v>
                </c:pt>
                <c:pt idx="2617">
                  <c:v>0.72201253472222227</c:v>
                </c:pt>
                <c:pt idx="2618">
                  <c:v>0.72201832175925917</c:v>
                </c:pt>
                <c:pt idx="2619">
                  <c:v>0.72202383101851852</c:v>
                </c:pt>
                <c:pt idx="2620">
                  <c:v>0.72202943287037036</c:v>
                </c:pt>
                <c:pt idx="2621">
                  <c:v>0.72203521990740738</c:v>
                </c:pt>
                <c:pt idx="2622">
                  <c:v>0.72204082175925921</c:v>
                </c:pt>
                <c:pt idx="2623">
                  <c:v>0.72204643518518508</c:v>
                </c:pt>
                <c:pt idx="2624">
                  <c:v>0.72205222222222221</c:v>
                </c:pt>
                <c:pt idx="2625">
                  <c:v>0.72205800925925923</c:v>
                </c:pt>
                <c:pt idx="2626">
                  <c:v>0.7220636226851852</c:v>
                </c:pt>
                <c:pt idx="2627">
                  <c:v>0.72206940972222222</c:v>
                </c:pt>
                <c:pt idx="2628">
                  <c:v>0.72207519675925924</c:v>
                </c:pt>
                <c:pt idx="2629">
                  <c:v>0.72208081018518522</c:v>
                </c:pt>
                <c:pt idx="2630">
                  <c:v>0.72208659722222224</c:v>
                </c:pt>
                <c:pt idx="2631">
                  <c:v>0.72209219907407407</c:v>
                </c:pt>
                <c:pt idx="2632">
                  <c:v>0.72209781249999994</c:v>
                </c:pt>
                <c:pt idx="2633">
                  <c:v>0.72210341435185177</c:v>
                </c:pt>
                <c:pt idx="2634">
                  <c:v>0.72210901620370371</c:v>
                </c:pt>
                <c:pt idx="2635">
                  <c:v>0.72211462962962969</c:v>
                </c:pt>
                <c:pt idx="2636">
                  <c:v>0.72212023148148141</c:v>
                </c:pt>
                <c:pt idx="2637">
                  <c:v>0.72212583333333324</c:v>
                </c:pt>
                <c:pt idx="2638">
                  <c:v>0.72213144675925933</c:v>
                </c:pt>
                <c:pt idx="2639">
                  <c:v>0.72213723379629624</c:v>
                </c:pt>
                <c:pt idx="2640">
                  <c:v>0.72214283564814818</c:v>
                </c:pt>
                <c:pt idx="2641">
                  <c:v>0.72214862268518509</c:v>
                </c:pt>
                <c:pt idx="2642">
                  <c:v>0.72215440972222222</c:v>
                </c:pt>
                <c:pt idx="2643">
                  <c:v>0.72216019675925924</c:v>
                </c:pt>
                <c:pt idx="2644">
                  <c:v>0.72216598379629626</c:v>
                </c:pt>
                <c:pt idx="2645">
                  <c:v>0.72217177083333339</c:v>
                </c:pt>
                <c:pt idx="2646">
                  <c:v>0.7221775578703703</c:v>
                </c:pt>
                <c:pt idx="2647">
                  <c:v>0.72218334490740743</c:v>
                </c:pt>
                <c:pt idx="2648">
                  <c:v>0.72218913194444445</c:v>
                </c:pt>
                <c:pt idx="2649">
                  <c:v>0.72219690972222228</c:v>
                </c:pt>
                <c:pt idx="2650">
                  <c:v>0.72220270833333344</c:v>
                </c:pt>
                <c:pt idx="2651">
                  <c:v>0.72220832175925931</c:v>
                </c:pt>
                <c:pt idx="2652">
                  <c:v>0.72221359953703701</c:v>
                </c:pt>
                <c:pt idx="2653">
                  <c:v>0.72221938657407403</c:v>
                </c:pt>
                <c:pt idx="2654">
                  <c:v>0.72222518518518519</c:v>
                </c:pt>
                <c:pt idx="2655">
                  <c:v>0.72223096064814818</c:v>
                </c:pt>
                <c:pt idx="2656">
                  <c:v>0.72223674768518509</c:v>
                </c:pt>
                <c:pt idx="2657">
                  <c:v>0.72224236111111118</c:v>
                </c:pt>
                <c:pt idx="2658">
                  <c:v>0.72224833333333338</c:v>
                </c:pt>
                <c:pt idx="2659">
                  <c:v>0.72225410879629637</c:v>
                </c:pt>
                <c:pt idx="2660">
                  <c:v>0.72225990740740731</c:v>
                </c:pt>
                <c:pt idx="2661">
                  <c:v>0.72226550925925925</c:v>
                </c:pt>
                <c:pt idx="2662">
                  <c:v>0.72227129629629638</c:v>
                </c:pt>
                <c:pt idx="2663">
                  <c:v>0.72227708333333329</c:v>
                </c:pt>
                <c:pt idx="2664">
                  <c:v>0.72228287037037031</c:v>
                </c:pt>
                <c:pt idx="2665">
                  <c:v>0.72228865740740744</c:v>
                </c:pt>
                <c:pt idx="2666">
                  <c:v>0.72229444444444446</c:v>
                </c:pt>
                <c:pt idx="2667">
                  <c:v>0.72230005787037044</c:v>
                </c:pt>
                <c:pt idx="2668">
                  <c:v>0.72230584490740746</c:v>
                </c:pt>
                <c:pt idx="2669">
                  <c:v>0.72231163194444437</c:v>
                </c:pt>
                <c:pt idx="2670">
                  <c:v>0.72231740740740735</c:v>
                </c:pt>
                <c:pt idx="2671">
                  <c:v>0.72232319444444437</c:v>
                </c:pt>
                <c:pt idx="2672">
                  <c:v>0.72232899305555553</c:v>
                </c:pt>
                <c:pt idx="2673">
                  <c:v>0.72233459490740737</c:v>
                </c:pt>
                <c:pt idx="2674">
                  <c:v>0.7223403819444445</c:v>
                </c:pt>
                <c:pt idx="2675">
                  <c:v>0.72234598379629633</c:v>
                </c:pt>
                <c:pt idx="2676">
                  <c:v>0.7223515972222222</c:v>
                </c:pt>
                <c:pt idx="2677">
                  <c:v>0.72235738425925922</c:v>
                </c:pt>
                <c:pt idx="2678">
                  <c:v>0.72236298611111105</c:v>
                </c:pt>
                <c:pt idx="2679">
                  <c:v>0.72236859953703714</c:v>
                </c:pt>
                <c:pt idx="2680">
                  <c:v>0.72237438657407405</c:v>
                </c:pt>
                <c:pt idx="2681">
                  <c:v>0.72238017361111106</c:v>
                </c:pt>
                <c:pt idx="2682">
                  <c:v>0.7223859606481482</c:v>
                </c:pt>
                <c:pt idx="2683">
                  <c:v>0.72239156250000003</c:v>
                </c:pt>
                <c:pt idx="2684">
                  <c:v>0.72239734953703705</c:v>
                </c:pt>
                <c:pt idx="2685">
                  <c:v>0.72240313657407407</c:v>
                </c:pt>
                <c:pt idx="2686">
                  <c:v>0.7224089236111112</c:v>
                </c:pt>
                <c:pt idx="2687">
                  <c:v>0.72241471064814811</c:v>
                </c:pt>
                <c:pt idx="2688">
                  <c:v>0.72242049768518513</c:v>
                </c:pt>
                <c:pt idx="2689">
                  <c:v>0.72242628472222226</c:v>
                </c:pt>
                <c:pt idx="2690">
                  <c:v>0.72243207175925928</c:v>
                </c:pt>
                <c:pt idx="2691">
                  <c:v>0.72243785879629641</c:v>
                </c:pt>
                <c:pt idx="2692">
                  <c:v>0.72244364583333331</c:v>
                </c:pt>
                <c:pt idx="2693">
                  <c:v>0.72245160879629633</c:v>
                </c:pt>
                <c:pt idx="2694">
                  <c:v>0.72245721064814816</c:v>
                </c:pt>
                <c:pt idx="2695">
                  <c:v>0.72246282407407403</c:v>
                </c:pt>
                <c:pt idx="2696">
                  <c:v>0.72246842592592586</c:v>
                </c:pt>
                <c:pt idx="2697">
                  <c:v>0.72247402777777781</c:v>
                </c:pt>
                <c:pt idx="2698">
                  <c:v>0.72247973379629638</c:v>
                </c:pt>
                <c:pt idx="2699">
                  <c:v>0.72248533564814821</c:v>
                </c:pt>
                <c:pt idx="2700">
                  <c:v>0.72249094907407407</c:v>
                </c:pt>
                <c:pt idx="2701">
                  <c:v>0.72249673611111109</c:v>
                </c:pt>
                <c:pt idx="2702">
                  <c:v>0.72250252314814822</c:v>
                </c:pt>
                <c:pt idx="2703">
                  <c:v>0.72250831018518513</c:v>
                </c:pt>
                <c:pt idx="2704">
                  <c:v>0.72251409722222215</c:v>
                </c:pt>
                <c:pt idx="2705">
                  <c:v>0.72251988425925928</c:v>
                </c:pt>
                <c:pt idx="2706">
                  <c:v>0.7225256712962963</c:v>
                </c:pt>
                <c:pt idx="2707">
                  <c:v>0.72253127314814813</c:v>
                </c:pt>
                <c:pt idx="2708">
                  <c:v>0.72253688657407411</c:v>
                </c:pt>
                <c:pt idx="2709">
                  <c:v>0.72254267361111113</c:v>
                </c:pt>
                <c:pt idx="2710">
                  <c:v>0.72254846064814815</c:v>
                </c:pt>
                <c:pt idx="2711">
                  <c:v>0.72255424768518528</c:v>
                </c:pt>
                <c:pt idx="2712">
                  <c:v>0.72256003472222219</c:v>
                </c:pt>
                <c:pt idx="2713">
                  <c:v>0.72256599537037036</c:v>
                </c:pt>
                <c:pt idx="2714">
                  <c:v>0.72257160879629634</c:v>
                </c:pt>
                <c:pt idx="2715">
                  <c:v>0.72257739583333336</c:v>
                </c:pt>
                <c:pt idx="2716">
                  <c:v>0.72258299768518519</c:v>
                </c:pt>
                <c:pt idx="2717">
                  <c:v>0.72258878472222221</c:v>
                </c:pt>
                <c:pt idx="2718">
                  <c:v>0.72259439814814819</c:v>
                </c:pt>
                <c:pt idx="2719">
                  <c:v>0.72260018518518521</c:v>
                </c:pt>
                <c:pt idx="2720">
                  <c:v>0.72260597222222211</c:v>
                </c:pt>
                <c:pt idx="2721">
                  <c:v>0.7226119328703704</c:v>
                </c:pt>
                <c:pt idx="2722">
                  <c:v>0.72261771990740742</c:v>
                </c:pt>
                <c:pt idx="2723">
                  <c:v>0.72262350694444455</c:v>
                </c:pt>
                <c:pt idx="2724">
                  <c:v>0.72262929398148146</c:v>
                </c:pt>
                <c:pt idx="2725">
                  <c:v>0.72263508101851848</c:v>
                </c:pt>
                <c:pt idx="2726">
                  <c:v>0.72264086805555561</c:v>
                </c:pt>
                <c:pt idx="2727">
                  <c:v>0.72264665509259263</c:v>
                </c:pt>
                <c:pt idx="2728">
                  <c:v>0.72265244212962954</c:v>
                </c:pt>
                <c:pt idx="2729">
                  <c:v>0.72265841435185185</c:v>
                </c:pt>
                <c:pt idx="2730">
                  <c:v>0.72266420138888898</c:v>
                </c:pt>
                <c:pt idx="2731">
                  <c:v>0.72266998842592589</c:v>
                </c:pt>
                <c:pt idx="2732">
                  <c:v>0.72267577546296291</c:v>
                </c:pt>
                <c:pt idx="2733">
                  <c:v>0.72268174768518512</c:v>
                </c:pt>
                <c:pt idx="2734">
                  <c:v>0.72268717592592591</c:v>
                </c:pt>
                <c:pt idx="2735">
                  <c:v>0.72269296296296304</c:v>
                </c:pt>
                <c:pt idx="2736">
                  <c:v>0.72269893518518513</c:v>
                </c:pt>
                <c:pt idx="2737">
                  <c:v>0.72270489583333342</c:v>
                </c:pt>
                <c:pt idx="2738">
                  <c:v>0.72271248842592595</c:v>
                </c:pt>
                <c:pt idx="2739">
                  <c:v>0.72271827546296297</c:v>
                </c:pt>
                <c:pt idx="2740">
                  <c:v>0.7227240625000001</c:v>
                </c:pt>
                <c:pt idx="2741">
                  <c:v>0.72272984953703701</c:v>
                </c:pt>
                <c:pt idx="2742">
                  <c:v>0.72273546296296287</c:v>
                </c:pt>
                <c:pt idx="2743">
                  <c:v>0.72274106481481482</c:v>
                </c:pt>
                <c:pt idx="2744">
                  <c:v>0.72274685185185195</c:v>
                </c:pt>
                <c:pt idx="2745">
                  <c:v>0.72275263888888885</c:v>
                </c:pt>
                <c:pt idx="2746">
                  <c:v>0.72275842592592587</c:v>
                </c:pt>
                <c:pt idx="2747">
                  <c:v>0.722764212962963</c:v>
                </c:pt>
                <c:pt idx="2748">
                  <c:v>0.72277000000000002</c:v>
                </c:pt>
                <c:pt idx="2749">
                  <c:v>0.72277597222222223</c:v>
                </c:pt>
                <c:pt idx="2750">
                  <c:v>0.72278157407407406</c:v>
                </c:pt>
                <c:pt idx="2751">
                  <c:v>0.72278704861111109</c:v>
                </c:pt>
                <c:pt idx="2752">
                  <c:v>0.72279284722222226</c:v>
                </c:pt>
                <c:pt idx="2753">
                  <c:v>0.72279839120370371</c:v>
                </c:pt>
                <c:pt idx="2754">
                  <c:v>0.72280417824074072</c:v>
                </c:pt>
                <c:pt idx="2755">
                  <c:v>0.72281005787037034</c:v>
                </c:pt>
                <c:pt idx="2756">
                  <c:v>0.72281583333333332</c:v>
                </c:pt>
                <c:pt idx="2757">
                  <c:v>0.72282180555555564</c:v>
                </c:pt>
                <c:pt idx="2758">
                  <c:v>0.72282740740740747</c:v>
                </c:pt>
                <c:pt idx="2759">
                  <c:v>0.72283302083333334</c:v>
                </c:pt>
                <c:pt idx="2760">
                  <c:v>0.72283862268518517</c:v>
                </c:pt>
                <c:pt idx="2761">
                  <c:v>0.72284459490740749</c:v>
                </c:pt>
                <c:pt idx="2762">
                  <c:v>0.72285019675925932</c:v>
                </c:pt>
                <c:pt idx="2763">
                  <c:v>0.72285598379629634</c:v>
                </c:pt>
                <c:pt idx="2764">
                  <c:v>0.72286177083333325</c:v>
                </c:pt>
                <c:pt idx="2765">
                  <c:v>0.72286774305555557</c:v>
                </c:pt>
                <c:pt idx="2766">
                  <c:v>0.7228733449074074</c:v>
                </c:pt>
                <c:pt idx="2767">
                  <c:v>0.72287913194444442</c:v>
                </c:pt>
                <c:pt idx="2768">
                  <c:v>0.72288491898148155</c:v>
                </c:pt>
                <c:pt idx="2769">
                  <c:v>0.72289089120370376</c:v>
                </c:pt>
                <c:pt idx="2770">
                  <c:v>0.72289649305555559</c:v>
                </c:pt>
                <c:pt idx="2771">
                  <c:v>0.72290229166666664</c:v>
                </c:pt>
                <c:pt idx="2772">
                  <c:v>0.72290807870370377</c:v>
                </c:pt>
                <c:pt idx="2773">
                  <c:v>0.72291403935185183</c:v>
                </c:pt>
                <c:pt idx="2774">
                  <c:v>0.72291965277777781</c:v>
                </c:pt>
                <c:pt idx="2775">
                  <c:v>0.72292543981481483</c:v>
                </c:pt>
                <c:pt idx="2776">
                  <c:v>0.72293104166666666</c:v>
                </c:pt>
                <c:pt idx="2777">
                  <c:v>0.72293701388888898</c:v>
                </c:pt>
                <c:pt idx="2778">
                  <c:v>0.72294280092592589</c:v>
                </c:pt>
                <c:pt idx="2779">
                  <c:v>0.72294913194444443</c:v>
                </c:pt>
                <c:pt idx="2780">
                  <c:v>0.72295491898148156</c:v>
                </c:pt>
                <c:pt idx="2781">
                  <c:v>0.72296070601851847</c:v>
                </c:pt>
                <c:pt idx="2782">
                  <c:v>0.72296847222222216</c:v>
                </c:pt>
                <c:pt idx="2783">
                  <c:v>0.72297427083333332</c:v>
                </c:pt>
                <c:pt idx="2784">
                  <c:v>0.72298005787037034</c:v>
                </c:pt>
                <c:pt idx="2785">
                  <c:v>0.72298565972222217</c:v>
                </c:pt>
                <c:pt idx="2786">
                  <c:v>0.7229914467592593</c:v>
                </c:pt>
                <c:pt idx="2787">
                  <c:v>0.72299704861111114</c:v>
                </c:pt>
                <c:pt idx="2788">
                  <c:v>0.72300284722222219</c:v>
                </c:pt>
                <c:pt idx="2789">
                  <c:v>0.72300862268518518</c:v>
                </c:pt>
                <c:pt idx="2790">
                  <c:v>0.72301440972222231</c:v>
                </c:pt>
                <c:pt idx="2791">
                  <c:v>0.72302019675925921</c:v>
                </c:pt>
                <c:pt idx="2792">
                  <c:v>0.72302594907407414</c:v>
                </c:pt>
                <c:pt idx="2793">
                  <c:v>0.7230315625</c:v>
                </c:pt>
                <c:pt idx="2794">
                  <c:v>0.72303700231481483</c:v>
                </c:pt>
                <c:pt idx="2795">
                  <c:v>0.72304261574074069</c:v>
                </c:pt>
                <c:pt idx="2796">
                  <c:v>0.72304821759259263</c:v>
                </c:pt>
                <c:pt idx="2797">
                  <c:v>0.72305381944444447</c:v>
                </c:pt>
                <c:pt idx="2798">
                  <c:v>0.72305960648148149</c:v>
                </c:pt>
                <c:pt idx="2799">
                  <c:v>0.72306539351851862</c:v>
                </c:pt>
                <c:pt idx="2800">
                  <c:v>0.72307118055555553</c:v>
                </c:pt>
                <c:pt idx="2801">
                  <c:v>0.72307715277777784</c:v>
                </c:pt>
                <c:pt idx="2802">
                  <c:v>0.72308275462962968</c:v>
                </c:pt>
                <c:pt idx="2803">
                  <c:v>0.72308836805555554</c:v>
                </c:pt>
                <c:pt idx="2804">
                  <c:v>0.72309415509259256</c:v>
                </c:pt>
                <c:pt idx="2805">
                  <c:v>0.72309994212962969</c:v>
                </c:pt>
                <c:pt idx="2806">
                  <c:v>0.7231057291666666</c:v>
                </c:pt>
                <c:pt idx="2807">
                  <c:v>0.72311151620370373</c:v>
                </c:pt>
                <c:pt idx="2808">
                  <c:v>0.72311730324074075</c:v>
                </c:pt>
                <c:pt idx="2809">
                  <c:v>0.72312309027777777</c:v>
                </c:pt>
                <c:pt idx="2810">
                  <c:v>0.72312870370370375</c:v>
                </c:pt>
                <c:pt idx="2811">
                  <c:v>0.72313430555555558</c:v>
                </c:pt>
                <c:pt idx="2812">
                  <c:v>0.7231399074074073</c:v>
                </c:pt>
                <c:pt idx="2813">
                  <c:v>0.72314587962962962</c:v>
                </c:pt>
                <c:pt idx="2814">
                  <c:v>0.72315148148148145</c:v>
                </c:pt>
                <c:pt idx="2815">
                  <c:v>0.72315726851851858</c:v>
                </c:pt>
                <c:pt idx="2816">
                  <c:v>0.7231630555555556</c:v>
                </c:pt>
                <c:pt idx="2817">
                  <c:v>0.72316902777777781</c:v>
                </c:pt>
                <c:pt idx="2818">
                  <c:v>0.72317462962962964</c:v>
                </c:pt>
                <c:pt idx="2819">
                  <c:v>0.72318041666666666</c:v>
                </c:pt>
                <c:pt idx="2820">
                  <c:v>0.72318620370370368</c:v>
                </c:pt>
                <c:pt idx="2821">
                  <c:v>0.72319217592592588</c:v>
                </c:pt>
                <c:pt idx="2822">
                  <c:v>0.72319796296296301</c:v>
                </c:pt>
                <c:pt idx="2823">
                  <c:v>0.72320375000000003</c:v>
                </c:pt>
                <c:pt idx="2824">
                  <c:v>0.72320953703703694</c:v>
                </c:pt>
                <c:pt idx="2825">
                  <c:v>0.72321515046296303</c:v>
                </c:pt>
                <c:pt idx="2826">
                  <c:v>0.72322291666666672</c:v>
                </c:pt>
                <c:pt idx="2827">
                  <c:v>0.72322853009259258</c:v>
                </c:pt>
                <c:pt idx="2828">
                  <c:v>0.72323413194444441</c:v>
                </c:pt>
                <c:pt idx="2829">
                  <c:v>0.72323974537037039</c:v>
                </c:pt>
                <c:pt idx="2830">
                  <c:v>0.72324553240740741</c:v>
                </c:pt>
                <c:pt idx="2831">
                  <c:v>0.72325131944444443</c:v>
                </c:pt>
                <c:pt idx="2832">
                  <c:v>0.72325710648148156</c:v>
                </c:pt>
                <c:pt idx="2833">
                  <c:v>0.72326306712962962</c:v>
                </c:pt>
                <c:pt idx="2834">
                  <c:v>0.72326868055555549</c:v>
                </c:pt>
                <c:pt idx="2835">
                  <c:v>0.72327428240740732</c:v>
                </c:pt>
                <c:pt idx="2836">
                  <c:v>0.72327988425925926</c:v>
                </c:pt>
                <c:pt idx="2837">
                  <c:v>0.72328549768518524</c:v>
                </c:pt>
                <c:pt idx="2838">
                  <c:v>0.72329128472222226</c:v>
                </c:pt>
                <c:pt idx="2839">
                  <c:v>0.72329688657407409</c:v>
                </c:pt>
                <c:pt idx="2840">
                  <c:v>0.72330267361111111</c:v>
                </c:pt>
                <c:pt idx="2841">
                  <c:v>0.72330864583333332</c:v>
                </c:pt>
                <c:pt idx="2842">
                  <c:v>0.72331424768518515</c:v>
                </c:pt>
                <c:pt idx="2843">
                  <c:v>0.72332003472222217</c:v>
                </c:pt>
                <c:pt idx="2844">
                  <c:v>0.7233258217592593</c:v>
                </c:pt>
                <c:pt idx="2845">
                  <c:v>0.72333160879629632</c:v>
                </c:pt>
                <c:pt idx="2846">
                  <c:v>0.72333739583333323</c:v>
                </c:pt>
                <c:pt idx="2847">
                  <c:v>0.72334318287037036</c:v>
                </c:pt>
                <c:pt idx="2848">
                  <c:v>0.72334908564814826</c:v>
                </c:pt>
                <c:pt idx="2849">
                  <c:v>0.72335504629629632</c:v>
                </c:pt>
                <c:pt idx="2850">
                  <c:v>0.72336065972222219</c:v>
                </c:pt>
                <c:pt idx="2851">
                  <c:v>0.72336644675925932</c:v>
                </c:pt>
                <c:pt idx="2852">
                  <c:v>0.72337204861111104</c:v>
                </c:pt>
                <c:pt idx="2853">
                  <c:v>0.72337766203703702</c:v>
                </c:pt>
                <c:pt idx="2854">
                  <c:v>0.72338344907407404</c:v>
                </c:pt>
                <c:pt idx="2855">
                  <c:v>0.72338901620370377</c:v>
                </c:pt>
                <c:pt idx="2856">
                  <c:v>0.72339480324074079</c:v>
                </c:pt>
                <c:pt idx="2857">
                  <c:v>0.72340060185185184</c:v>
                </c:pt>
                <c:pt idx="2858">
                  <c:v>0.72340638888888886</c:v>
                </c:pt>
                <c:pt idx="2859">
                  <c:v>0.72341236111111107</c:v>
                </c:pt>
                <c:pt idx="2860">
                  <c:v>0.72341796296296301</c:v>
                </c:pt>
                <c:pt idx="2861">
                  <c:v>0.72342357638888888</c:v>
                </c:pt>
                <c:pt idx="2862">
                  <c:v>0.72342917824074071</c:v>
                </c:pt>
                <c:pt idx="2863">
                  <c:v>0.72343496527777784</c:v>
                </c:pt>
                <c:pt idx="2864">
                  <c:v>0.72344075231481486</c:v>
                </c:pt>
                <c:pt idx="2865">
                  <c:v>0.72344871527777777</c:v>
                </c:pt>
                <c:pt idx="2866">
                  <c:v>0.72345450231481478</c:v>
                </c:pt>
                <c:pt idx="2867">
                  <c:v>0.72346028935185192</c:v>
                </c:pt>
                <c:pt idx="2868">
                  <c:v>0.72346624999999998</c:v>
                </c:pt>
                <c:pt idx="2869">
                  <c:v>0.72347186342592595</c:v>
                </c:pt>
                <c:pt idx="2870">
                  <c:v>0.72347746527777768</c:v>
                </c:pt>
                <c:pt idx="2871">
                  <c:v>0.72348306712962962</c:v>
                </c:pt>
                <c:pt idx="2872">
                  <c:v>0.72348885416666675</c:v>
                </c:pt>
                <c:pt idx="2873">
                  <c:v>0.72349464120370366</c:v>
                </c:pt>
                <c:pt idx="2874">
                  <c:v>0.72350061342592598</c:v>
                </c:pt>
                <c:pt idx="2875">
                  <c:v>0.72350613425925925</c:v>
                </c:pt>
                <c:pt idx="2876">
                  <c:v>0.72351173611111108</c:v>
                </c:pt>
                <c:pt idx="2877">
                  <c:v>0.72351736111111109</c:v>
                </c:pt>
                <c:pt idx="2878">
                  <c:v>0.72352314814814811</c:v>
                </c:pt>
                <c:pt idx="2879">
                  <c:v>0.72352893518518524</c:v>
                </c:pt>
                <c:pt idx="2880">
                  <c:v>0.72353490740740734</c:v>
                </c:pt>
                <c:pt idx="2881">
                  <c:v>0.72354050925925917</c:v>
                </c:pt>
                <c:pt idx="2882">
                  <c:v>0.7235462962962963</c:v>
                </c:pt>
                <c:pt idx="2883">
                  <c:v>0.72355190972222216</c:v>
                </c:pt>
                <c:pt idx="2884">
                  <c:v>0.72355769675925929</c:v>
                </c:pt>
                <c:pt idx="2885">
                  <c:v>0.72356348379629631</c:v>
                </c:pt>
                <c:pt idx="2886">
                  <c:v>0.72356944444444438</c:v>
                </c:pt>
                <c:pt idx="2887">
                  <c:v>0.72357523148148151</c:v>
                </c:pt>
                <c:pt idx="2888">
                  <c:v>0.72358103009259256</c:v>
                </c:pt>
                <c:pt idx="2889">
                  <c:v>0.72358699074074073</c:v>
                </c:pt>
                <c:pt idx="2890">
                  <c:v>0.7235926041666666</c:v>
                </c:pt>
                <c:pt idx="2891">
                  <c:v>0.72359817129629622</c:v>
                </c:pt>
                <c:pt idx="2892">
                  <c:v>0.7236037847222222</c:v>
                </c:pt>
                <c:pt idx="2893">
                  <c:v>0.72360957175925922</c:v>
                </c:pt>
                <c:pt idx="2894">
                  <c:v>0.72361517361111105</c:v>
                </c:pt>
                <c:pt idx="2895">
                  <c:v>0.72362096064814818</c:v>
                </c:pt>
                <c:pt idx="2896">
                  <c:v>0.7236267476851852</c:v>
                </c:pt>
                <c:pt idx="2897">
                  <c:v>0.72363253472222222</c:v>
                </c:pt>
                <c:pt idx="2898">
                  <c:v>0.72364031250000005</c:v>
                </c:pt>
                <c:pt idx="2899">
                  <c:v>0.72364591435185188</c:v>
                </c:pt>
                <c:pt idx="2900">
                  <c:v>0.72365152777777775</c:v>
                </c:pt>
                <c:pt idx="2901">
                  <c:v>0.72365731481481488</c:v>
                </c:pt>
                <c:pt idx="2902">
                  <c:v>0.7236629166666666</c:v>
                </c:pt>
                <c:pt idx="2903">
                  <c:v>0.72366851851851843</c:v>
                </c:pt>
                <c:pt idx="2904">
                  <c:v>0.72367430555555556</c:v>
                </c:pt>
                <c:pt idx="2905">
                  <c:v>0.72368010416666673</c:v>
                </c:pt>
                <c:pt idx="2906">
                  <c:v>0.72368570601851845</c:v>
                </c:pt>
                <c:pt idx="2907">
                  <c:v>0.72369149305555558</c:v>
                </c:pt>
                <c:pt idx="2908">
                  <c:v>0.72369709490740741</c:v>
                </c:pt>
                <c:pt idx="2909">
                  <c:v>0.72370288194444443</c:v>
                </c:pt>
                <c:pt idx="2910">
                  <c:v>0.72370885416666664</c:v>
                </c:pt>
                <c:pt idx="2911">
                  <c:v>0.72371445601851858</c:v>
                </c:pt>
                <c:pt idx="2912">
                  <c:v>0.72372024305555549</c:v>
                </c:pt>
                <c:pt idx="2913">
                  <c:v>0.72372603009259262</c:v>
                </c:pt>
                <c:pt idx="2914">
                  <c:v>0.72373164351851849</c:v>
                </c:pt>
                <c:pt idx="2915">
                  <c:v>0.72373724537037043</c:v>
                </c:pt>
                <c:pt idx="2916">
                  <c:v>0.72374303240740734</c:v>
                </c:pt>
                <c:pt idx="2917">
                  <c:v>0.72374864583333343</c:v>
                </c:pt>
                <c:pt idx="2918">
                  <c:v>0.72375424768518515</c:v>
                </c:pt>
                <c:pt idx="2919">
                  <c:v>0.72376021990740735</c:v>
                </c:pt>
                <c:pt idx="2920">
                  <c:v>0.72376600694444448</c:v>
                </c:pt>
                <c:pt idx="2921">
                  <c:v>0.7237717939814815</c:v>
                </c:pt>
                <c:pt idx="2922">
                  <c:v>0.72377758101851841</c:v>
                </c:pt>
                <c:pt idx="2923">
                  <c:v>0.72378318287037036</c:v>
                </c:pt>
                <c:pt idx="2924">
                  <c:v>0.72378879629629633</c:v>
                </c:pt>
                <c:pt idx="2925">
                  <c:v>0.72379458333333335</c:v>
                </c:pt>
                <c:pt idx="2926">
                  <c:v>0.72380018518518519</c:v>
                </c:pt>
                <c:pt idx="2927">
                  <c:v>0.72380578703703702</c:v>
                </c:pt>
                <c:pt idx="2928">
                  <c:v>0.72381157407407404</c:v>
                </c:pt>
                <c:pt idx="2929">
                  <c:v>0.72381736111111117</c:v>
                </c:pt>
                <c:pt idx="2930">
                  <c:v>0.72382314814814819</c:v>
                </c:pt>
                <c:pt idx="2931">
                  <c:v>0.7238289351851851</c:v>
                </c:pt>
                <c:pt idx="2932">
                  <c:v>0.72383653935185188</c:v>
                </c:pt>
                <c:pt idx="2933">
                  <c:v>0.72384232638888879</c:v>
                </c:pt>
                <c:pt idx="2934">
                  <c:v>0.72384811342592592</c:v>
                </c:pt>
                <c:pt idx="2935">
                  <c:v>0.72385371527777786</c:v>
                </c:pt>
                <c:pt idx="2936">
                  <c:v>0.72385950231481477</c:v>
                </c:pt>
                <c:pt idx="2937">
                  <c:v>0.72386511574074064</c:v>
                </c:pt>
                <c:pt idx="2938">
                  <c:v>0.72387071759259258</c:v>
                </c:pt>
                <c:pt idx="2939">
                  <c:v>0.72387650462962971</c:v>
                </c:pt>
                <c:pt idx="2940">
                  <c:v>0.72388210648148155</c:v>
                </c:pt>
                <c:pt idx="2941">
                  <c:v>0.72388771990740741</c:v>
                </c:pt>
                <c:pt idx="2942">
                  <c:v>0.72389350694444443</c:v>
                </c:pt>
                <c:pt idx="2943">
                  <c:v>0.72389910879629626</c:v>
                </c:pt>
                <c:pt idx="2944">
                  <c:v>0.72390489583333339</c:v>
                </c:pt>
                <c:pt idx="2945">
                  <c:v>0.72391068287037041</c:v>
                </c:pt>
                <c:pt idx="2946">
                  <c:v>0.72391646990740732</c:v>
                </c:pt>
                <c:pt idx="2947">
                  <c:v>0.72392225694444445</c:v>
                </c:pt>
                <c:pt idx="2948">
                  <c:v>0.72392804398148147</c:v>
                </c:pt>
                <c:pt idx="2949">
                  <c:v>0.72393365740740734</c:v>
                </c:pt>
                <c:pt idx="2950">
                  <c:v>0.72393925925925917</c:v>
                </c:pt>
                <c:pt idx="2951">
                  <c:v>0.7239450462962963</c:v>
                </c:pt>
                <c:pt idx="2952">
                  <c:v>0.72395065972222217</c:v>
                </c:pt>
                <c:pt idx="2953">
                  <c:v>0.72395644675925919</c:v>
                </c:pt>
                <c:pt idx="2954">
                  <c:v>0.72396223379629632</c:v>
                </c:pt>
                <c:pt idx="2955">
                  <c:v>0.72396802083333334</c:v>
                </c:pt>
                <c:pt idx="2956">
                  <c:v>0.72397380787037047</c:v>
                </c:pt>
                <c:pt idx="2957">
                  <c:v>0.72397930555555556</c:v>
                </c:pt>
                <c:pt idx="2958">
                  <c:v>0.72398490740740751</c:v>
                </c:pt>
                <c:pt idx="2959">
                  <c:v>0.72399072916666674</c:v>
                </c:pt>
                <c:pt idx="2960">
                  <c:v>0.72399642361111116</c:v>
                </c:pt>
                <c:pt idx="2961">
                  <c:v>0.72400221064814818</c:v>
                </c:pt>
                <c:pt idx="2962">
                  <c:v>0.72400809027777779</c:v>
                </c:pt>
                <c:pt idx="2963">
                  <c:v>0.72401370370370366</c:v>
                </c:pt>
                <c:pt idx="2964">
                  <c:v>0.72401949074074068</c:v>
                </c:pt>
                <c:pt idx="2965">
                  <c:v>0.72402744212962966</c:v>
                </c:pt>
                <c:pt idx="2966">
                  <c:v>0.72403304398148149</c:v>
                </c:pt>
                <c:pt idx="2967">
                  <c:v>0.72403865740740736</c:v>
                </c:pt>
                <c:pt idx="2968">
                  <c:v>0.72404444444444449</c:v>
                </c:pt>
                <c:pt idx="2969">
                  <c:v>0.72405023148148151</c:v>
                </c:pt>
                <c:pt idx="2970">
                  <c:v>0.72405601851851842</c:v>
                </c:pt>
                <c:pt idx="2971">
                  <c:v>0.72406180555555555</c:v>
                </c:pt>
                <c:pt idx="2972">
                  <c:v>0.72406759259259257</c:v>
                </c:pt>
                <c:pt idx="2973">
                  <c:v>0.7240731944444444</c:v>
                </c:pt>
                <c:pt idx="2974">
                  <c:v>0.72407880787037027</c:v>
                </c:pt>
                <c:pt idx="2975">
                  <c:v>0.7240845949074074</c:v>
                </c:pt>
                <c:pt idx="2976">
                  <c:v>0.72409019675925934</c:v>
                </c:pt>
                <c:pt idx="2977">
                  <c:v>0.72409598379629625</c:v>
                </c:pt>
                <c:pt idx="2978">
                  <c:v>0.72410177083333327</c:v>
                </c:pt>
                <c:pt idx="2979">
                  <c:v>0.72410738425925925</c:v>
                </c:pt>
                <c:pt idx="2980">
                  <c:v>0.72411298611111119</c:v>
                </c:pt>
                <c:pt idx="2981">
                  <c:v>0.7241187731481481</c:v>
                </c:pt>
                <c:pt idx="2982">
                  <c:v>0.72412456018518512</c:v>
                </c:pt>
                <c:pt idx="2983">
                  <c:v>0.72413016203703695</c:v>
                </c:pt>
                <c:pt idx="2984">
                  <c:v>0.72413594907407408</c:v>
                </c:pt>
                <c:pt idx="2985">
                  <c:v>0.7241417361111111</c:v>
                </c:pt>
                <c:pt idx="2986">
                  <c:v>0.72414749999999994</c:v>
                </c:pt>
                <c:pt idx="2987">
                  <c:v>0.72415328703703707</c:v>
                </c:pt>
                <c:pt idx="2988">
                  <c:v>0.72415884259259256</c:v>
                </c:pt>
                <c:pt idx="2989">
                  <c:v>0.72416444444444439</c:v>
                </c:pt>
                <c:pt idx="2990">
                  <c:v>0.72417041666666659</c:v>
                </c:pt>
                <c:pt idx="2991">
                  <c:v>0.72417638888888891</c:v>
                </c:pt>
                <c:pt idx="2992">
                  <c:v>0.72418234953703697</c:v>
                </c:pt>
                <c:pt idx="2993">
                  <c:v>0.72418795138888881</c:v>
                </c:pt>
                <c:pt idx="2994">
                  <c:v>0.72419373842592594</c:v>
                </c:pt>
                <c:pt idx="2995">
                  <c:v>0.72419971064814825</c:v>
                </c:pt>
                <c:pt idx="2996">
                  <c:v>0.72420512731481479</c:v>
                </c:pt>
                <c:pt idx="2997">
                  <c:v>0.72421091435185181</c:v>
                </c:pt>
                <c:pt idx="2998">
                  <c:v>0.72421869212962964</c:v>
                </c:pt>
                <c:pt idx="2999">
                  <c:v>0.72422447916666666</c:v>
                </c:pt>
                <c:pt idx="3000">
                  <c:v>0.72423008101851849</c:v>
                </c:pt>
                <c:pt idx="3001">
                  <c:v>0.72423586805555562</c:v>
                </c:pt>
                <c:pt idx="3002">
                  <c:v>0.72424133101851851</c:v>
                </c:pt>
                <c:pt idx="3003">
                  <c:v>0.72424693287037034</c:v>
                </c:pt>
                <c:pt idx="3004">
                  <c:v>0.72425271990740736</c:v>
                </c:pt>
                <c:pt idx="3005">
                  <c:v>0.72425833333333334</c:v>
                </c:pt>
                <c:pt idx="3006">
                  <c:v>0.72426412037037036</c:v>
                </c:pt>
                <c:pt idx="3007">
                  <c:v>0.72427062499999995</c:v>
                </c:pt>
                <c:pt idx="3008">
                  <c:v>0.72427623842592592</c:v>
                </c:pt>
                <c:pt idx="3009">
                  <c:v>0.72428202546296294</c:v>
                </c:pt>
                <c:pt idx="3010">
                  <c:v>0.72428781250000007</c:v>
                </c:pt>
                <c:pt idx="3011">
                  <c:v>0.72429341435185179</c:v>
                </c:pt>
                <c:pt idx="3012">
                  <c:v>0.72429902777777777</c:v>
                </c:pt>
                <c:pt idx="3013">
                  <c:v>0.72430498842592594</c:v>
                </c:pt>
                <c:pt idx="3014">
                  <c:v>0.72431077546296285</c:v>
                </c:pt>
                <c:pt idx="3015">
                  <c:v>0.72431656249999998</c:v>
                </c:pt>
                <c:pt idx="3016">
                  <c:v>0.72432238425925932</c:v>
                </c:pt>
                <c:pt idx="3017">
                  <c:v>0.72432817129629623</c:v>
                </c:pt>
                <c:pt idx="3018">
                  <c:v>0.72433395833333336</c:v>
                </c:pt>
                <c:pt idx="3019">
                  <c:v>0.72433993055555546</c:v>
                </c:pt>
                <c:pt idx="3020">
                  <c:v>0.72434559027777778</c:v>
                </c:pt>
                <c:pt idx="3021">
                  <c:v>0.72435119212962962</c:v>
                </c:pt>
                <c:pt idx="3022">
                  <c:v>0.72435697916666664</c:v>
                </c:pt>
                <c:pt idx="3023">
                  <c:v>0.72436259259259261</c:v>
                </c:pt>
                <c:pt idx="3024">
                  <c:v>0.72436837962962963</c:v>
                </c:pt>
                <c:pt idx="3025">
                  <c:v>0.7243743402777777</c:v>
                </c:pt>
                <c:pt idx="3026">
                  <c:v>0.72437995370370378</c:v>
                </c:pt>
                <c:pt idx="3027">
                  <c:v>0.72438555555555562</c:v>
                </c:pt>
                <c:pt idx="3028">
                  <c:v>0.72439152777777771</c:v>
                </c:pt>
                <c:pt idx="3029">
                  <c:v>0.72439731481481484</c:v>
                </c:pt>
                <c:pt idx="3030">
                  <c:v>0.72440291666666667</c:v>
                </c:pt>
                <c:pt idx="3031">
                  <c:v>0.72441087962962969</c:v>
                </c:pt>
                <c:pt idx="3032">
                  <c:v>0.72441648148148152</c:v>
                </c:pt>
                <c:pt idx="3033">
                  <c:v>0.72442226851851854</c:v>
                </c:pt>
                <c:pt idx="3034">
                  <c:v>0.72442824074074075</c:v>
                </c:pt>
                <c:pt idx="3035">
                  <c:v>0.72443384259259258</c:v>
                </c:pt>
                <c:pt idx="3036">
                  <c:v>0.72443944444444452</c:v>
                </c:pt>
                <c:pt idx="3037">
                  <c:v>0.72444523148148143</c:v>
                </c:pt>
                <c:pt idx="3038">
                  <c:v>0.7244508449074073</c:v>
                </c:pt>
                <c:pt idx="3039">
                  <c:v>0.72445644675925924</c:v>
                </c:pt>
                <c:pt idx="3040">
                  <c:v>0.72446223379629637</c:v>
                </c:pt>
                <c:pt idx="3041">
                  <c:v>0.72446784722222224</c:v>
                </c:pt>
                <c:pt idx="3042">
                  <c:v>0.72447363425925937</c:v>
                </c:pt>
                <c:pt idx="3043">
                  <c:v>0.72447959490740743</c:v>
                </c:pt>
                <c:pt idx="3044">
                  <c:v>0.72448538194444445</c:v>
                </c:pt>
                <c:pt idx="3045">
                  <c:v>0.72449099537037043</c:v>
                </c:pt>
                <c:pt idx="3046">
                  <c:v>0.72449678240740745</c:v>
                </c:pt>
                <c:pt idx="3047">
                  <c:v>0.72450238425925928</c:v>
                </c:pt>
                <c:pt idx="3048">
                  <c:v>0.72450799768518515</c:v>
                </c:pt>
                <c:pt idx="3049">
                  <c:v>0.72451378472222228</c:v>
                </c:pt>
                <c:pt idx="3050">
                  <c:v>0.72451938657407411</c:v>
                </c:pt>
                <c:pt idx="3051">
                  <c:v>0.72452499999999997</c:v>
                </c:pt>
                <c:pt idx="3052">
                  <c:v>0.72453096064814815</c:v>
                </c:pt>
                <c:pt idx="3053">
                  <c:v>0.72453656249999998</c:v>
                </c:pt>
                <c:pt idx="3054">
                  <c:v>0.72454234953703711</c:v>
                </c:pt>
                <c:pt idx="3055">
                  <c:v>0.72454832175925921</c:v>
                </c:pt>
                <c:pt idx="3056">
                  <c:v>0.72455392361111104</c:v>
                </c:pt>
                <c:pt idx="3057">
                  <c:v>0.72455953703703713</c:v>
                </c:pt>
                <c:pt idx="3058">
                  <c:v>0.72456532407407404</c:v>
                </c:pt>
                <c:pt idx="3059">
                  <c:v>0.72457070601851858</c:v>
                </c:pt>
                <c:pt idx="3060">
                  <c:v>0.72457630787037042</c:v>
                </c:pt>
                <c:pt idx="3061">
                  <c:v>0.72458209490740744</c:v>
                </c:pt>
                <c:pt idx="3062">
                  <c:v>0.72458775462962965</c:v>
                </c:pt>
                <c:pt idx="3063">
                  <c:v>0.72459354166666667</c:v>
                </c:pt>
                <c:pt idx="3064">
                  <c:v>0.72459950231481474</c:v>
                </c:pt>
                <c:pt idx="3065">
                  <c:v>0.72460710648148152</c:v>
                </c:pt>
                <c:pt idx="3066">
                  <c:v>0.72461289351851843</c:v>
                </c:pt>
                <c:pt idx="3067">
                  <c:v>0.72461868055555556</c:v>
                </c:pt>
                <c:pt idx="3068">
                  <c:v>0.72462428240740751</c:v>
                </c:pt>
                <c:pt idx="3069">
                  <c:v>0.72463006944444441</c:v>
                </c:pt>
                <c:pt idx="3070">
                  <c:v>0.72463568287037028</c:v>
                </c:pt>
                <c:pt idx="3071">
                  <c:v>0.72464128472222222</c:v>
                </c:pt>
                <c:pt idx="3072">
                  <c:v>0.72464707175925935</c:v>
                </c:pt>
                <c:pt idx="3073">
                  <c:v>0.72465267361111108</c:v>
                </c:pt>
                <c:pt idx="3074">
                  <c:v>0.72465847222222213</c:v>
                </c:pt>
                <c:pt idx="3075">
                  <c:v>0.72466424768518511</c:v>
                </c:pt>
                <c:pt idx="3076">
                  <c:v>0.72466974537037032</c:v>
                </c:pt>
                <c:pt idx="3077">
                  <c:v>0.72467553240740745</c:v>
                </c:pt>
                <c:pt idx="3078">
                  <c:v>0.72468131944444447</c:v>
                </c:pt>
                <c:pt idx="3079">
                  <c:v>0.72468710648148138</c:v>
                </c:pt>
                <c:pt idx="3080">
                  <c:v>0.72469289351851851</c:v>
                </c:pt>
                <c:pt idx="3081">
                  <c:v>0.72469868055555553</c:v>
                </c:pt>
                <c:pt idx="3082">
                  <c:v>0.72470422453703698</c:v>
                </c:pt>
                <c:pt idx="3083">
                  <c:v>0.72471001157407411</c:v>
                </c:pt>
                <c:pt idx="3084">
                  <c:v>0.72471579861111113</c:v>
                </c:pt>
                <c:pt idx="3085">
                  <c:v>0.72472116898148142</c:v>
                </c:pt>
                <c:pt idx="3086">
                  <c:v>0.72472714120370363</c:v>
                </c:pt>
                <c:pt idx="3087">
                  <c:v>0.72473292824074076</c:v>
                </c:pt>
                <c:pt idx="3088">
                  <c:v>0.72473871527777778</c:v>
                </c:pt>
                <c:pt idx="3089">
                  <c:v>0.7247445023148148</c:v>
                </c:pt>
                <c:pt idx="3090">
                  <c:v>0.72475028935185193</c:v>
                </c:pt>
                <c:pt idx="3091">
                  <c:v>0.72475607638888884</c:v>
                </c:pt>
                <c:pt idx="3092">
                  <c:v>0.72476167824074078</c:v>
                </c:pt>
                <c:pt idx="3093">
                  <c:v>0.72476740740740742</c:v>
                </c:pt>
                <c:pt idx="3094">
                  <c:v>0.72477300925925936</c:v>
                </c:pt>
                <c:pt idx="3095">
                  <c:v>0.72477862268518523</c:v>
                </c:pt>
                <c:pt idx="3096">
                  <c:v>0.72478440972222213</c:v>
                </c:pt>
                <c:pt idx="3097">
                  <c:v>0.72479019675925926</c:v>
                </c:pt>
                <c:pt idx="3098">
                  <c:v>0.72479814814814814</c:v>
                </c:pt>
                <c:pt idx="3099">
                  <c:v>0.72480376157407411</c:v>
                </c:pt>
                <c:pt idx="3100">
                  <c:v>0.72480954861111113</c:v>
                </c:pt>
                <c:pt idx="3101">
                  <c:v>0.72481550925925919</c:v>
                </c:pt>
                <c:pt idx="3102">
                  <c:v>0.72482112268518517</c:v>
                </c:pt>
                <c:pt idx="3103">
                  <c:v>0.72482672453703711</c:v>
                </c:pt>
                <c:pt idx="3104">
                  <c:v>0.72483269675925932</c:v>
                </c:pt>
                <c:pt idx="3105">
                  <c:v>0.72483829861111104</c:v>
                </c:pt>
                <c:pt idx="3106">
                  <c:v>0.72484390046296288</c:v>
                </c:pt>
                <c:pt idx="3107">
                  <c:v>0.72484951388888896</c:v>
                </c:pt>
                <c:pt idx="3108">
                  <c:v>0.72485530092592587</c:v>
                </c:pt>
                <c:pt idx="3109">
                  <c:v>0.72486108796296289</c:v>
                </c:pt>
                <c:pt idx="3110">
                  <c:v>0.72486687500000002</c:v>
                </c:pt>
                <c:pt idx="3111">
                  <c:v>0.72487266203703704</c:v>
                </c:pt>
                <c:pt idx="3112">
                  <c:v>0.72487826388888887</c:v>
                </c:pt>
                <c:pt idx="3113">
                  <c:v>0.72488423611111108</c:v>
                </c:pt>
                <c:pt idx="3114">
                  <c:v>0.72488983796296302</c:v>
                </c:pt>
                <c:pt idx="3115">
                  <c:v>0.72489562499999993</c:v>
                </c:pt>
                <c:pt idx="3116">
                  <c:v>0.72490159722222225</c:v>
                </c:pt>
                <c:pt idx="3117">
                  <c:v>0.72490719907407408</c:v>
                </c:pt>
                <c:pt idx="3118">
                  <c:v>0.72491281249999995</c:v>
                </c:pt>
                <c:pt idx="3119">
                  <c:v>0.72491859953703708</c:v>
                </c:pt>
                <c:pt idx="3120">
                  <c:v>0.72492420138888891</c:v>
                </c:pt>
                <c:pt idx="3121">
                  <c:v>0.72492998842592593</c:v>
                </c:pt>
                <c:pt idx="3122">
                  <c:v>0.72493596064814814</c:v>
                </c:pt>
                <c:pt idx="3123">
                  <c:v>0.72494174768518516</c:v>
                </c:pt>
                <c:pt idx="3124">
                  <c:v>0.72494753472222229</c:v>
                </c:pt>
                <c:pt idx="3125">
                  <c:v>0.72495350694444438</c:v>
                </c:pt>
                <c:pt idx="3126">
                  <c:v>0.72495910879629621</c:v>
                </c:pt>
                <c:pt idx="3127">
                  <c:v>0.72496493055555555</c:v>
                </c:pt>
                <c:pt idx="3128">
                  <c:v>0.72497089120370373</c:v>
                </c:pt>
                <c:pt idx="3129">
                  <c:v>0.72497650462962959</c:v>
                </c:pt>
                <c:pt idx="3130">
                  <c:v>0.72498229166666661</c:v>
                </c:pt>
                <c:pt idx="3131">
                  <c:v>0.72499024305555559</c:v>
                </c:pt>
                <c:pt idx="3132">
                  <c:v>0.72499585648148146</c:v>
                </c:pt>
                <c:pt idx="3133">
                  <c:v>0.72500145833333329</c:v>
                </c:pt>
                <c:pt idx="3134">
                  <c:v>0.7250074305555555</c:v>
                </c:pt>
                <c:pt idx="3135">
                  <c:v>0.72501303240740744</c:v>
                </c:pt>
                <c:pt idx="3136">
                  <c:v>0.72501881944444435</c:v>
                </c:pt>
                <c:pt idx="3137">
                  <c:v>0.72502479166666667</c:v>
                </c:pt>
                <c:pt idx="3138">
                  <c:v>0.7250303935185185</c:v>
                </c:pt>
                <c:pt idx="3139">
                  <c:v>0.72503618055555552</c:v>
                </c:pt>
                <c:pt idx="3140">
                  <c:v>0.72504196759259265</c:v>
                </c:pt>
                <c:pt idx="3141">
                  <c:v>0.72504756944444448</c:v>
                </c:pt>
                <c:pt idx="3142">
                  <c:v>0.7250533564814815</c:v>
                </c:pt>
                <c:pt idx="3143">
                  <c:v>0.72505914351851841</c:v>
                </c:pt>
                <c:pt idx="3144">
                  <c:v>0.7250647569444445</c:v>
                </c:pt>
                <c:pt idx="3145">
                  <c:v>0.72507054398148141</c:v>
                </c:pt>
                <c:pt idx="3146">
                  <c:v>0.72507651620370372</c:v>
                </c:pt>
                <c:pt idx="3147">
                  <c:v>0.72508211805555556</c:v>
                </c:pt>
                <c:pt idx="3148">
                  <c:v>0.72508771990740739</c:v>
                </c:pt>
                <c:pt idx="3149">
                  <c:v>0.72509369212962971</c:v>
                </c:pt>
                <c:pt idx="3150">
                  <c:v>0.72509929398148154</c:v>
                </c:pt>
                <c:pt idx="3151">
                  <c:v>0.72510508101851856</c:v>
                </c:pt>
                <c:pt idx="3152">
                  <c:v>0.72511105324074077</c:v>
                </c:pt>
                <c:pt idx="3153">
                  <c:v>0.7251166550925926</c:v>
                </c:pt>
                <c:pt idx="3154">
                  <c:v>0.72512244212962962</c:v>
                </c:pt>
                <c:pt idx="3155">
                  <c:v>0.72512824074074078</c:v>
                </c:pt>
                <c:pt idx="3156">
                  <c:v>0.72513384259259261</c:v>
                </c:pt>
                <c:pt idx="3157">
                  <c:v>0.72513962962962963</c:v>
                </c:pt>
                <c:pt idx="3158">
                  <c:v>0.72514560185185184</c:v>
                </c:pt>
                <c:pt idx="3159">
                  <c:v>0.72515120370370367</c:v>
                </c:pt>
                <c:pt idx="3160">
                  <c:v>0.72515699074074069</c:v>
                </c:pt>
                <c:pt idx="3161">
                  <c:v>0.72516284722222224</c:v>
                </c:pt>
                <c:pt idx="3162">
                  <c:v>0.72516846064814811</c:v>
                </c:pt>
                <c:pt idx="3163">
                  <c:v>0.72517424768518524</c:v>
                </c:pt>
                <c:pt idx="3164">
                  <c:v>0.72518223379629632</c:v>
                </c:pt>
                <c:pt idx="3165">
                  <c:v>0.72518784722222218</c:v>
                </c:pt>
                <c:pt idx="3166">
                  <c:v>0.72519363425925931</c:v>
                </c:pt>
                <c:pt idx="3167">
                  <c:v>0.72519960648148152</c:v>
                </c:pt>
                <c:pt idx="3168">
                  <c:v>0.72520520833333324</c:v>
                </c:pt>
                <c:pt idx="3169">
                  <c:v>0.72521099537037037</c:v>
                </c:pt>
                <c:pt idx="3170">
                  <c:v>0.72521678240740739</c:v>
                </c:pt>
                <c:pt idx="3171">
                  <c:v>0.72522238425925922</c:v>
                </c:pt>
                <c:pt idx="3172">
                  <c:v>0.72522817129629624</c:v>
                </c:pt>
                <c:pt idx="3173">
                  <c:v>0.72523414351851845</c:v>
                </c:pt>
                <c:pt idx="3174">
                  <c:v>0.72523974537037039</c:v>
                </c:pt>
                <c:pt idx="3175">
                  <c:v>0.7252455324074073</c:v>
                </c:pt>
                <c:pt idx="3176">
                  <c:v>0.72525133101851846</c:v>
                </c:pt>
                <c:pt idx="3177">
                  <c:v>0.7252569328703703</c:v>
                </c:pt>
                <c:pt idx="3178">
                  <c:v>0.72526253472222224</c:v>
                </c:pt>
                <c:pt idx="3179">
                  <c:v>0.72526840277777771</c:v>
                </c:pt>
                <c:pt idx="3180">
                  <c:v>0.7252740162037038</c:v>
                </c:pt>
                <c:pt idx="3181">
                  <c:v>0.72527961805555563</c:v>
                </c:pt>
                <c:pt idx="3182">
                  <c:v>0.72528556712962955</c:v>
                </c:pt>
                <c:pt idx="3183">
                  <c:v>0.72529135416666668</c:v>
                </c:pt>
                <c:pt idx="3184">
                  <c:v>0.7252971412037037</c:v>
                </c:pt>
                <c:pt idx="3185">
                  <c:v>0.7253031134259259</c:v>
                </c:pt>
                <c:pt idx="3186">
                  <c:v>0.72530871527777785</c:v>
                </c:pt>
                <c:pt idx="3187">
                  <c:v>0.72531432870370371</c:v>
                </c:pt>
                <c:pt idx="3188">
                  <c:v>0.72532011574074085</c:v>
                </c:pt>
                <c:pt idx="3189">
                  <c:v>0.72532571759259257</c:v>
                </c:pt>
                <c:pt idx="3190">
                  <c:v>0.72533118055555557</c:v>
                </c:pt>
                <c:pt idx="3191">
                  <c:v>0.72533696759259259</c:v>
                </c:pt>
                <c:pt idx="3192">
                  <c:v>0.72534256944444442</c:v>
                </c:pt>
                <c:pt idx="3193">
                  <c:v>0.72534835648148155</c:v>
                </c:pt>
                <c:pt idx="3194">
                  <c:v>0.72535432870370364</c:v>
                </c:pt>
                <c:pt idx="3195">
                  <c:v>0.72535993055555548</c:v>
                </c:pt>
                <c:pt idx="3196">
                  <c:v>0.72536571759259261</c:v>
                </c:pt>
                <c:pt idx="3197">
                  <c:v>0.72537168981481492</c:v>
                </c:pt>
                <c:pt idx="3198">
                  <c:v>0.72537928240740746</c:v>
                </c:pt>
                <c:pt idx="3199">
                  <c:v>0.72538488425925929</c:v>
                </c:pt>
                <c:pt idx="3200">
                  <c:v>0.72539049768518515</c:v>
                </c:pt>
                <c:pt idx="3201">
                  <c:v>0.7253960995370371</c:v>
                </c:pt>
                <c:pt idx="3202">
                  <c:v>0.72540188657407401</c:v>
                </c:pt>
                <c:pt idx="3203">
                  <c:v>0.72540767361111114</c:v>
                </c:pt>
                <c:pt idx="3204">
                  <c:v>0.72541346064814816</c:v>
                </c:pt>
                <c:pt idx="3205">
                  <c:v>0.72541924768518518</c:v>
                </c:pt>
                <c:pt idx="3206">
                  <c:v>0.72542503472222231</c:v>
                </c:pt>
                <c:pt idx="3207">
                  <c:v>0.72543082175925921</c:v>
                </c:pt>
                <c:pt idx="3208">
                  <c:v>0.72543660879629623</c:v>
                </c:pt>
                <c:pt idx="3209">
                  <c:v>0.72544239583333336</c:v>
                </c:pt>
                <c:pt idx="3210">
                  <c:v>0.72544800925925923</c:v>
                </c:pt>
                <c:pt idx="3211">
                  <c:v>0.72545379629629636</c:v>
                </c:pt>
                <c:pt idx="3212">
                  <c:v>0.72545939814814808</c:v>
                </c:pt>
                <c:pt idx="3213">
                  <c:v>0.72546499999999992</c:v>
                </c:pt>
                <c:pt idx="3214">
                  <c:v>0.72547078703703705</c:v>
                </c:pt>
                <c:pt idx="3215">
                  <c:v>0.72547658564814821</c:v>
                </c:pt>
                <c:pt idx="3216">
                  <c:v>0.72548237268518523</c:v>
                </c:pt>
                <c:pt idx="3217">
                  <c:v>0.72548815972222214</c:v>
                </c:pt>
                <c:pt idx="3218">
                  <c:v>0.72549394675925927</c:v>
                </c:pt>
                <c:pt idx="3219">
                  <c:v>0.72549973379629629</c:v>
                </c:pt>
                <c:pt idx="3220">
                  <c:v>0.72550552083333331</c:v>
                </c:pt>
                <c:pt idx="3221">
                  <c:v>0.72551112268518514</c:v>
                </c:pt>
                <c:pt idx="3222">
                  <c:v>0.72551672453703697</c:v>
                </c:pt>
                <c:pt idx="3223">
                  <c:v>0.7255225115740741</c:v>
                </c:pt>
                <c:pt idx="3224">
                  <c:v>0.72552831018518515</c:v>
                </c:pt>
                <c:pt idx="3225">
                  <c:v>0.72553408564814814</c:v>
                </c:pt>
                <c:pt idx="3226">
                  <c:v>0.72553987268518527</c:v>
                </c:pt>
                <c:pt idx="3227">
                  <c:v>0.72554565972222218</c:v>
                </c:pt>
                <c:pt idx="3228">
                  <c:v>0.72555145833333334</c:v>
                </c:pt>
                <c:pt idx="3229">
                  <c:v>0.72555724537037036</c:v>
                </c:pt>
                <c:pt idx="3230">
                  <c:v>0.7255628472222222</c:v>
                </c:pt>
                <c:pt idx="3231">
                  <c:v>0.72557079861111118</c:v>
                </c:pt>
                <c:pt idx="3232">
                  <c:v>0.72557641203703704</c:v>
                </c:pt>
                <c:pt idx="3233">
                  <c:v>0.72558219907407417</c:v>
                </c:pt>
                <c:pt idx="3234">
                  <c:v>0.72558798611111108</c:v>
                </c:pt>
                <c:pt idx="3235">
                  <c:v>0.72559358796296303</c:v>
                </c:pt>
                <c:pt idx="3236">
                  <c:v>0.72559937499999994</c:v>
                </c:pt>
                <c:pt idx="3237">
                  <c:v>0.72560534722222225</c:v>
                </c:pt>
                <c:pt idx="3238">
                  <c:v>0.72561113425925916</c:v>
                </c:pt>
                <c:pt idx="3239">
                  <c:v>0.72561692129629629</c:v>
                </c:pt>
                <c:pt idx="3240">
                  <c:v>0.72562270833333331</c:v>
                </c:pt>
                <c:pt idx="3241">
                  <c:v>0.72562831018518514</c:v>
                </c:pt>
                <c:pt idx="3242">
                  <c:v>0.72563392361111101</c:v>
                </c:pt>
                <c:pt idx="3243">
                  <c:v>0.72563989583333333</c:v>
                </c:pt>
                <c:pt idx="3244">
                  <c:v>0.72564549768518516</c:v>
                </c:pt>
                <c:pt idx="3245">
                  <c:v>0.72565128472222229</c:v>
                </c:pt>
                <c:pt idx="3246">
                  <c:v>0.72565725694444438</c:v>
                </c:pt>
                <c:pt idx="3247">
                  <c:v>0.72566285879629622</c:v>
                </c:pt>
                <c:pt idx="3248">
                  <c:v>0.72566864583333335</c:v>
                </c:pt>
                <c:pt idx="3249">
                  <c:v>0.72567443287037037</c:v>
                </c:pt>
                <c:pt idx="3250">
                  <c:v>0.7256800347222222</c:v>
                </c:pt>
                <c:pt idx="3251">
                  <c:v>0.72568582175925922</c:v>
                </c:pt>
                <c:pt idx="3252">
                  <c:v>0.72569158564814817</c:v>
                </c:pt>
                <c:pt idx="3253">
                  <c:v>0.72569712962962962</c:v>
                </c:pt>
                <c:pt idx="3254">
                  <c:v>0.72570291666666664</c:v>
                </c:pt>
                <c:pt idx="3255">
                  <c:v>0.72570888888888885</c:v>
                </c:pt>
                <c:pt idx="3256">
                  <c:v>0.72571449074074079</c:v>
                </c:pt>
                <c:pt idx="3257">
                  <c:v>0.7257202777777777</c:v>
                </c:pt>
                <c:pt idx="3258">
                  <c:v>0.72572623842592598</c:v>
                </c:pt>
                <c:pt idx="3259">
                  <c:v>0.72573203703703693</c:v>
                </c:pt>
                <c:pt idx="3260">
                  <c:v>0.72573782407407406</c:v>
                </c:pt>
                <c:pt idx="3261">
                  <c:v>0.72574378472222223</c:v>
                </c:pt>
                <c:pt idx="3262">
                  <c:v>0.72574939814814821</c:v>
                </c:pt>
                <c:pt idx="3263">
                  <c:v>0.72575502314814822</c:v>
                </c:pt>
                <c:pt idx="3264">
                  <c:v>0.72576298611111112</c:v>
                </c:pt>
                <c:pt idx="3265">
                  <c:v>0.72576858796296306</c:v>
                </c:pt>
                <c:pt idx="3266">
                  <c:v>0.72577437499999997</c:v>
                </c:pt>
                <c:pt idx="3267">
                  <c:v>0.72578034722222229</c:v>
                </c:pt>
                <c:pt idx="3268">
                  <c:v>0.7257861342592592</c:v>
                </c:pt>
                <c:pt idx="3269">
                  <c:v>0.72579173611111114</c:v>
                </c:pt>
                <c:pt idx="3270">
                  <c:v>0.72579770833333335</c:v>
                </c:pt>
                <c:pt idx="3271">
                  <c:v>0.72580331018518518</c:v>
                </c:pt>
                <c:pt idx="3272">
                  <c:v>0.7258090972222222</c:v>
                </c:pt>
                <c:pt idx="3273">
                  <c:v>0.72581506944444441</c:v>
                </c:pt>
                <c:pt idx="3274">
                  <c:v>0.72582067129629635</c:v>
                </c:pt>
                <c:pt idx="3275">
                  <c:v>0.72582645833333326</c:v>
                </c:pt>
                <c:pt idx="3276">
                  <c:v>0.72583243055555557</c:v>
                </c:pt>
                <c:pt idx="3277">
                  <c:v>0.72583803240740741</c:v>
                </c:pt>
                <c:pt idx="3278">
                  <c:v>0.7258434606481482</c:v>
                </c:pt>
                <c:pt idx="3279">
                  <c:v>0.72584942129629626</c:v>
                </c:pt>
                <c:pt idx="3280">
                  <c:v>0.72585503472222224</c:v>
                </c:pt>
                <c:pt idx="3281">
                  <c:v>0.72586082175925926</c:v>
                </c:pt>
                <c:pt idx="3282">
                  <c:v>0.72586678240740732</c:v>
                </c:pt>
                <c:pt idx="3283">
                  <c:v>0.72587239583333341</c:v>
                </c:pt>
                <c:pt idx="3284">
                  <c:v>0.72587818287037031</c:v>
                </c:pt>
                <c:pt idx="3285">
                  <c:v>0.72588415509259263</c:v>
                </c:pt>
                <c:pt idx="3286">
                  <c:v>0.72588975694444446</c:v>
                </c:pt>
                <c:pt idx="3287">
                  <c:v>0.72589534722222215</c:v>
                </c:pt>
                <c:pt idx="3288">
                  <c:v>0.72590130787037044</c:v>
                </c:pt>
                <c:pt idx="3289">
                  <c:v>0.72590709490740746</c:v>
                </c:pt>
                <c:pt idx="3290">
                  <c:v>0.72591288194444437</c:v>
                </c:pt>
                <c:pt idx="3291">
                  <c:v>0.72591885416666668</c:v>
                </c:pt>
                <c:pt idx="3292">
                  <c:v>0.72592445601851852</c:v>
                </c:pt>
                <c:pt idx="3293">
                  <c:v>0.72593024305555554</c:v>
                </c:pt>
                <c:pt idx="3294">
                  <c:v>0.72593621527777774</c:v>
                </c:pt>
                <c:pt idx="3295">
                  <c:v>0.72594182870370372</c:v>
                </c:pt>
                <c:pt idx="3296">
                  <c:v>0.72594761574074074</c:v>
                </c:pt>
                <c:pt idx="3297">
                  <c:v>0.72595556712962972</c:v>
                </c:pt>
                <c:pt idx="3298">
                  <c:v>0.72596135416666663</c:v>
                </c:pt>
                <c:pt idx="3299">
                  <c:v>0.72596714120370365</c:v>
                </c:pt>
                <c:pt idx="3300">
                  <c:v>0.72597311342592585</c:v>
                </c:pt>
                <c:pt idx="3301">
                  <c:v>0.72597890046296298</c:v>
                </c:pt>
                <c:pt idx="3302">
                  <c:v>0.72598487268518508</c:v>
                </c:pt>
                <c:pt idx="3303">
                  <c:v>0.72599086805555546</c:v>
                </c:pt>
                <c:pt idx="3304">
                  <c:v>0.72599670138888894</c:v>
                </c:pt>
                <c:pt idx="3305">
                  <c:v>0.72600248842592585</c:v>
                </c:pt>
                <c:pt idx="3306">
                  <c:v>0.72600863425925921</c:v>
                </c:pt>
                <c:pt idx="3307">
                  <c:v>0.72601442129629623</c:v>
                </c:pt>
                <c:pt idx="3308">
                  <c:v>0.72602020833333336</c:v>
                </c:pt>
                <c:pt idx="3309">
                  <c:v>0.72602618055555557</c:v>
                </c:pt>
                <c:pt idx="3310">
                  <c:v>0.72603196759259259</c:v>
                </c:pt>
                <c:pt idx="3311">
                  <c:v>0.72603775462962961</c:v>
                </c:pt>
                <c:pt idx="3312">
                  <c:v>0.72604372685185181</c:v>
                </c:pt>
                <c:pt idx="3313">
                  <c:v>0.72604951388888894</c:v>
                </c:pt>
                <c:pt idx="3314">
                  <c:v>0.72605530092592596</c:v>
                </c:pt>
                <c:pt idx="3315">
                  <c:v>0.72606127314814817</c:v>
                </c:pt>
                <c:pt idx="3316">
                  <c:v>0.72606706018518519</c:v>
                </c:pt>
                <c:pt idx="3317">
                  <c:v>0.72607284722222232</c:v>
                </c:pt>
                <c:pt idx="3318">
                  <c:v>0.72607880787037038</c:v>
                </c:pt>
                <c:pt idx="3319">
                  <c:v>0.7260845949074074</c:v>
                </c:pt>
                <c:pt idx="3320">
                  <c:v>0.72609038194444453</c:v>
                </c:pt>
                <c:pt idx="3321">
                  <c:v>0.72609635416666674</c:v>
                </c:pt>
                <c:pt idx="3322">
                  <c:v>0.72610214120370375</c:v>
                </c:pt>
                <c:pt idx="3323">
                  <c:v>0.72610792824074066</c:v>
                </c:pt>
                <c:pt idx="3324">
                  <c:v>0.72611390046296298</c:v>
                </c:pt>
                <c:pt idx="3325">
                  <c:v>0.72611968750000011</c:v>
                </c:pt>
                <c:pt idx="3326">
                  <c:v>0.72612547453703702</c:v>
                </c:pt>
                <c:pt idx="3327">
                  <c:v>0.72613162037037038</c:v>
                </c:pt>
                <c:pt idx="3328">
                  <c:v>0.7261374074074074</c:v>
                </c:pt>
                <c:pt idx="3329">
                  <c:v>0.72614319444444442</c:v>
                </c:pt>
                <c:pt idx="3330">
                  <c:v>0.72614916666666662</c:v>
                </c:pt>
                <c:pt idx="3331">
                  <c:v>0.72615694444444445</c:v>
                </c:pt>
                <c:pt idx="3332">
                  <c:v>0.72616273148148147</c:v>
                </c:pt>
                <c:pt idx="3333">
                  <c:v>0.7261685185185186</c:v>
                </c:pt>
                <c:pt idx="3334">
                  <c:v>0.72617447916666666</c:v>
                </c:pt>
                <c:pt idx="3335">
                  <c:v>0.72618009259259253</c:v>
                </c:pt>
                <c:pt idx="3336">
                  <c:v>0.72618587962962966</c:v>
                </c:pt>
                <c:pt idx="3337">
                  <c:v>0.72619166666666668</c:v>
                </c:pt>
                <c:pt idx="3338">
                  <c:v>0.72619745370370381</c:v>
                </c:pt>
                <c:pt idx="3339">
                  <c:v>0.72620324074074072</c:v>
                </c:pt>
                <c:pt idx="3340">
                  <c:v>0.72620902777777774</c:v>
                </c:pt>
                <c:pt idx="3341">
                  <c:v>0.72621481481481487</c:v>
                </c:pt>
                <c:pt idx="3342">
                  <c:v>0.72622060185185189</c:v>
                </c:pt>
                <c:pt idx="3343">
                  <c:v>0.7262263888888888</c:v>
                </c:pt>
                <c:pt idx="3344">
                  <c:v>0.72623217592592593</c:v>
                </c:pt>
                <c:pt idx="3345">
                  <c:v>0.72623796296296295</c:v>
                </c:pt>
                <c:pt idx="3346">
                  <c:v>0.72624374999999997</c:v>
                </c:pt>
                <c:pt idx="3347">
                  <c:v>0.7262495370370371</c:v>
                </c:pt>
                <c:pt idx="3348">
                  <c:v>0.726255324074074</c:v>
                </c:pt>
                <c:pt idx="3349">
                  <c:v>0.72626111111111114</c:v>
                </c:pt>
                <c:pt idx="3350">
                  <c:v>0.72626689814814815</c:v>
                </c:pt>
                <c:pt idx="3351">
                  <c:v>0.72627268518518517</c:v>
                </c:pt>
                <c:pt idx="3352">
                  <c:v>0.7262784722222223</c:v>
                </c:pt>
                <c:pt idx="3353">
                  <c:v>0.72628425925925921</c:v>
                </c:pt>
                <c:pt idx="3354">
                  <c:v>0.72629004629629623</c:v>
                </c:pt>
                <c:pt idx="3355">
                  <c:v>0.72629583333333336</c:v>
                </c:pt>
                <c:pt idx="3356">
                  <c:v>0.72630162037037038</c:v>
                </c:pt>
                <c:pt idx="3357">
                  <c:v>0.72630740740740751</c:v>
                </c:pt>
                <c:pt idx="3358">
                  <c:v>0.72631319444444442</c:v>
                </c:pt>
                <c:pt idx="3359">
                  <c:v>0.72631898148148144</c:v>
                </c:pt>
                <c:pt idx="3360">
                  <c:v>0.72632476851851857</c:v>
                </c:pt>
                <c:pt idx="3361">
                  <c:v>0.72633055555555559</c:v>
                </c:pt>
                <c:pt idx="3362">
                  <c:v>0.7263363425925925</c:v>
                </c:pt>
                <c:pt idx="3363">
                  <c:v>0.72634212962962963</c:v>
                </c:pt>
                <c:pt idx="3364">
                  <c:v>0.72634994212962967</c:v>
                </c:pt>
                <c:pt idx="3365">
                  <c:v>0.7263555439814815</c:v>
                </c:pt>
                <c:pt idx="3366">
                  <c:v>0.72636134259259266</c:v>
                </c:pt>
                <c:pt idx="3367">
                  <c:v>0.72636681712962969</c:v>
                </c:pt>
                <c:pt idx="3368">
                  <c:v>0.72637243055555556</c:v>
                </c:pt>
                <c:pt idx="3369">
                  <c:v>0.72637821759259269</c:v>
                </c:pt>
                <c:pt idx="3370">
                  <c:v>0.72638417824074075</c:v>
                </c:pt>
                <c:pt idx="3371">
                  <c:v>0.72638988425925932</c:v>
                </c:pt>
                <c:pt idx="3372">
                  <c:v>0.72639585648148142</c:v>
                </c:pt>
                <c:pt idx="3373">
                  <c:v>0.7264018171296297</c:v>
                </c:pt>
                <c:pt idx="3374">
                  <c:v>0.72640745370370363</c:v>
                </c:pt>
                <c:pt idx="3375">
                  <c:v>0.72641342592592595</c:v>
                </c:pt>
                <c:pt idx="3376">
                  <c:v>0.726419224537037</c:v>
                </c:pt>
                <c:pt idx="3377">
                  <c:v>0.72642501157407402</c:v>
                </c:pt>
                <c:pt idx="3378">
                  <c:v>0.72643079861111115</c:v>
                </c:pt>
                <c:pt idx="3379">
                  <c:v>0.72643675925925921</c:v>
                </c:pt>
                <c:pt idx="3380">
                  <c:v>0.72644254629629623</c:v>
                </c:pt>
                <c:pt idx="3381">
                  <c:v>0.72644815972222221</c:v>
                </c:pt>
                <c:pt idx="3382">
                  <c:v>0.72645412037037038</c:v>
                </c:pt>
                <c:pt idx="3383">
                  <c:v>0.72645954861111106</c:v>
                </c:pt>
                <c:pt idx="3384">
                  <c:v>0.72646533564814808</c:v>
                </c:pt>
                <c:pt idx="3385">
                  <c:v>0.72647149305555558</c:v>
                </c:pt>
                <c:pt idx="3386">
                  <c:v>0.7264772800925926</c:v>
                </c:pt>
                <c:pt idx="3387">
                  <c:v>0.72648306712962973</c:v>
                </c:pt>
                <c:pt idx="3388">
                  <c:v>0.7264890277777778</c:v>
                </c:pt>
                <c:pt idx="3389">
                  <c:v>0.72649464120370366</c:v>
                </c:pt>
                <c:pt idx="3390">
                  <c:v>0.72650042824074079</c:v>
                </c:pt>
                <c:pt idx="3391">
                  <c:v>0.72650638888888885</c:v>
                </c:pt>
                <c:pt idx="3392">
                  <c:v>0.72651217592592587</c:v>
                </c:pt>
                <c:pt idx="3393">
                  <c:v>0.726517962962963</c:v>
                </c:pt>
                <c:pt idx="3394">
                  <c:v>0.72652393518518521</c:v>
                </c:pt>
                <c:pt idx="3395">
                  <c:v>0.72652953703703693</c:v>
                </c:pt>
                <c:pt idx="3396">
                  <c:v>0.72653532407407406</c:v>
                </c:pt>
                <c:pt idx="3397">
                  <c:v>0.72654328703703708</c:v>
                </c:pt>
                <c:pt idx="3398">
                  <c:v>0.72654907407407399</c:v>
                </c:pt>
                <c:pt idx="3399">
                  <c:v>0.72655486111111112</c:v>
                </c:pt>
                <c:pt idx="3400">
                  <c:v>0.72656083333333343</c:v>
                </c:pt>
                <c:pt idx="3401">
                  <c:v>0.72656662037037034</c:v>
                </c:pt>
                <c:pt idx="3402">
                  <c:v>0.72657240740740736</c:v>
                </c:pt>
                <c:pt idx="3403">
                  <c:v>0.72657836805555565</c:v>
                </c:pt>
                <c:pt idx="3404">
                  <c:v>0.72658415509259255</c:v>
                </c:pt>
                <c:pt idx="3405">
                  <c:v>0.72658994212962957</c:v>
                </c:pt>
                <c:pt idx="3406">
                  <c:v>0.72659591435185178</c:v>
                </c:pt>
                <c:pt idx="3407">
                  <c:v>0.72660151620370372</c:v>
                </c:pt>
                <c:pt idx="3408">
                  <c:v>0.72660730324074063</c:v>
                </c:pt>
                <c:pt idx="3409">
                  <c:v>0.72661327546296295</c:v>
                </c:pt>
                <c:pt idx="3410">
                  <c:v>0.72661906250000008</c:v>
                </c:pt>
                <c:pt idx="3411">
                  <c:v>0.72662503472222228</c:v>
                </c:pt>
                <c:pt idx="3412">
                  <c:v>0.72663118055555553</c:v>
                </c:pt>
                <c:pt idx="3413">
                  <c:v>0.72663696759259266</c:v>
                </c:pt>
                <c:pt idx="3414">
                  <c:v>0.72664293981481487</c:v>
                </c:pt>
                <c:pt idx="3415">
                  <c:v>0.72664890046296293</c:v>
                </c:pt>
                <c:pt idx="3416">
                  <c:v>0.7266544791666667</c:v>
                </c:pt>
                <c:pt idx="3417">
                  <c:v>0.72666045138888891</c:v>
                </c:pt>
                <c:pt idx="3418">
                  <c:v>0.72666677083333331</c:v>
                </c:pt>
                <c:pt idx="3419">
                  <c:v>0.72667255787037044</c:v>
                </c:pt>
                <c:pt idx="3420">
                  <c:v>0.72667834490740735</c:v>
                </c:pt>
                <c:pt idx="3421">
                  <c:v>0.72668450231481485</c:v>
                </c:pt>
                <c:pt idx="3422">
                  <c:v>0.72669028935185187</c:v>
                </c:pt>
                <c:pt idx="3423">
                  <c:v>0.72669624999999993</c:v>
                </c:pt>
                <c:pt idx="3424">
                  <c:v>0.72670222222222225</c:v>
                </c:pt>
                <c:pt idx="3425">
                  <c:v>0.72670800925925916</c:v>
                </c:pt>
                <c:pt idx="3426">
                  <c:v>0.72671524305555557</c:v>
                </c:pt>
                <c:pt idx="3427">
                  <c:v>0.72672121527777778</c:v>
                </c:pt>
                <c:pt idx="3428">
                  <c:v>0.7267270023148148</c:v>
                </c:pt>
                <c:pt idx="3429">
                  <c:v>0.72673278935185193</c:v>
                </c:pt>
                <c:pt idx="3430">
                  <c:v>0.72674074074074069</c:v>
                </c:pt>
                <c:pt idx="3431">
                  <c:v>0.72674652777777782</c:v>
                </c:pt>
                <c:pt idx="3432">
                  <c:v>0.72675231481481484</c:v>
                </c:pt>
                <c:pt idx="3433">
                  <c:v>0.72675828703703704</c:v>
                </c:pt>
                <c:pt idx="3434">
                  <c:v>0.72676388888888888</c:v>
                </c:pt>
                <c:pt idx="3435">
                  <c:v>0.7267696759259259</c:v>
                </c:pt>
                <c:pt idx="3436">
                  <c:v>0.7267756481481481</c:v>
                </c:pt>
                <c:pt idx="3437">
                  <c:v>0.72678125000000005</c:v>
                </c:pt>
                <c:pt idx="3438">
                  <c:v>0.7267870486111111</c:v>
                </c:pt>
                <c:pt idx="3439">
                  <c:v>0.72679300925925927</c:v>
                </c:pt>
                <c:pt idx="3440">
                  <c:v>0.72679862268518525</c:v>
                </c:pt>
                <c:pt idx="3441">
                  <c:v>0.72680440972222227</c:v>
                </c:pt>
                <c:pt idx="3442">
                  <c:v>0.72681037037037033</c:v>
                </c:pt>
                <c:pt idx="3443">
                  <c:v>0.72681598379629631</c:v>
                </c:pt>
                <c:pt idx="3444">
                  <c:v>0.72682177083333332</c:v>
                </c:pt>
                <c:pt idx="3445">
                  <c:v>0.72682773148148139</c:v>
                </c:pt>
                <c:pt idx="3446">
                  <c:v>0.72683334490740747</c:v>
                </c:pt>
                <c:pt idx="3447">
                  <c:v>0.72683913194444438</c:v>
                </c:pt>
                <c:pt idx="3448">
                  <c:v>0.72684509259259256</c:v>
                </c:pt>
                <c:pt idx="3449">
                  <c:v>0.72685070601851853</c:v>
                </c:pt>
                <c:pt idx="3450">
                  <c:v>0.72685649305555555</c:v>
                </c:pt>
                <c:pt idx="3451">
                  <c:v>0.72686245370370373</c:v>
                </c:pt>
                <c:pt idx="3452">
                  <c:v>0.72686806712962959</c:v>
                </c:pt>
                <c:pt idx="3453">
                  <c:v>0.72687385416666661</c:v>
                </c:pt>
                <c:pt idx="3454">
                  <c:v>0.72687982638888882</c:v>
                </c:pt>
                <c:pt idx="3455">
                  <c:v>0.72688542824074076</c:v>
                </c:pt>
                <c:pt idx="3456">
                  <c:v>0.72689121527777767</c:v>
                </c:pt>
                <c:pt idx="3457">
                  <c:v>0.72689718749999999</c:v>
                </c:pt>
                <c:pt idx="3458">
                  <c:v>0.72690278935185182</c:v>
                </c:pt>
                <c:pt idx="3459">
                  <c:v>0.72690857638888895</c:v>
                </c:pt>
                <c:pt idx="3460">
                  <c:v>0.72691454861111104</c:v>
                </c:pt>
                <c:pt idx="3461">
                  <c:v>0.72692015046296288</c:v>
                </c:pt>
                <c:pt idx="3462">
                  <c:v>0.72692593750000001</c:v>
                </c:pt>
                <c:pt idx="3463">
                  <c:v>0.72693390046296302</c:v>
                </c:pt>
                <c:pt idx="3464">
                  <c:v>0.72693946759259254</c:v>
                </c:pt>
                <c:pt idx="3465">
                  <c:v>0.72694506944444448</c:v>
                </c:pt>
                <c:pt idx="3466">
                  <c:v>0.72695092592592603</c:v>
                </c:pt>
                <c:pt idx="3467">
                  <c:v>0.72695671296296294</c:v>
                </c:pt>
                <c:pt idx="3468">
                  <c:v>0.72696239583333344</c:v>
                </c:pt>
                <c:pt idx="3469">
                  <c:v>0.72696821759259256</c:v>
                </c:pt>
                <c:pt idx="3470">
                  <c:v>0.72697381944444439</c:v>
                </c:pt>
                <c:pt idx="3471">
                  <c:v>0.72697960648148152</c:v>
                </c:pt>
                <c:pt idx="3472">
                  <c:v>0.72698557870370373</c:v>
                </c:pt>
                <c:pt idx="3473">
                  <c:v>0.72699118055555545</c:v>
                </c:pt>
                <c:pt idx="3474">
                  <c:v>0.72699696759259258</c:v>
                </c:pt>
                <c:pt idx="3475">
                  <c:v>0.7270029398148149</c:v>
                </c:pt>
                <c:pt idx="3476">
                  <c:v>0.72700872685185181</c:v>
                </c:pt>
                <c:pt idx="3477">
                  <c:v>0.72701451388888882</c:v>
                </c:pt>
                <c:pt idx="3478">
                  <c:v>0.72702035879629623</c:v>
                </c:pt>
                <c:pt idx="3479">
                  <c:v>0.72702614583333336</c:v>
                </c:pt>
                <c:pt idx="3480">
                  <c:v>0.72703193287037038</c:v>
                </c:pt>
                <c:pt idx="3481">
                  <c:v>0.72703790509259258</c:v>
                </c:pt>
                <c:pt idx="3482">
                  <c:v>0.72704350694444442</c:v>
                </c:pt>
                <c:pt idx="3483">
                  <c:v>0.72704929398148144</c:v>
                </c:pt>
                <c:pt idx="3484">
                  <c:v>0.72705526620370364</c:v>
                </c:pt>
                <c:pt idx="3485">
                  <c:v>0.72706087962962973</c:v>
                </c:pt>
                <c:pt idx="3486">
                  <c:v>0.72706666666666664</c:v>
                </c:pt>
                <c:pt idx="3487">
                  <c:v>0.72707262731481481</c:v>
                </c:pt>
                <c:pt idx="3488">
                  <c:v>0.72707824074074079</c:v>
                </c:pt>
                <c:pt idx="3489">
                  <c:v>0.72708402777777781</c:v>
                </c:pt>
                <c:pt idx="3490">
                  <c:v>0.72708998842592587</c:v>
                </c:pt>
                <c:pt idx="3491">
                  <c:v>0.72709560185185185</c:v>
                </c:pt>
                <c:pt idx="3492">
                  <c:v>0.72710138888888887</c:v>
                </c:pt>
                <c:pt idx="3493">
                  <c:v>0.72710734953703693</c:v>
                </c:pt>
                <c:pt idx="3494">
                  <c:v>0.72711313657407406</c:v>
                </c:pt>
                <c:pt idx="3495">
                  <c:v>0.72711893518518522</c:v>
                </c:pt>
                <c:pt idx="3496">
                  <c:v>0.72712688657407398</c:v>
                </c:pt>
                <c:pt idx="3497">
                  <c:v>0.72713267361111111</c:v>
                </c:pt>
                <c:pt idx="3498">
                  <c:v>0.72713846064814813</c:v>
                </c:pt>
                <c:pt idx="3499">
                  <c:v>0.7271444212962962</c:v>
                </c:pt>
                <c:pt idx="3500">
                  <c:v>0.72714993055555555</c:v>
                </c:pt>
                <c:pt idx="3501">
                  <c:v>0.72715571759259257</c:v>
                </c:pt>
                <c:pt idx="3502">
                  <c:v>0.72716167824074074</c:v>
                </c:pt>
                <c:pt idx="3503">
                  <c:v>0.7271672916666666</c:v>
                </c:pt>
                <c:pt idx="3504">
                  <c:v>0.72717307870370373</c:v>
                </c:pt>
                <c:pt idx="3505">
                  <c:v>0.72717922453703698</c:v>
                </c:pt>
                <c:pt idx="3506">
                  <c:v>0.72718482638888882</c:v>
                </c:pt>
                <c:pt idx="3507">
                  <c:v>0.72719061342592595</c:v>
                </c:pt>
                <c:pt idx="3508">
                  <c:v>0.72719658564814804</c:v>
                </c:pt>
                <c:pt idx="3509">
                  <c:v>0.72720237268518517</c:v>
                </c:pt>
                <c:pt idx="3510">
                  <c:v>0.72720798611111104</c:v>
                </c:pt>
                <c:pt idx="3511">
                  <c:v>0.72721394675925932</c:v>
                </c:pt>
                <c:pt idx="3512">
                  <c:v>0.72721956018518519</c:v>
                </c:pt>
                <c:pt idx="3513">
                  <c:v>0.72722534722222221</c:v>
                </c:pt>
                <c:pt idx="3514">
                  <c:v>0.72723130787037038</c:v>
                </c:pt>
                <c:pt idx="3515">
                  <c:v>0.72723692129629625</c:v>
                </c:pt>
                <c:pt idx="3516">
                  <c:v>0.72724270833333327</c:v>
                </c:pt>
                <c:pt idx="3517">
                  <c:v>0.72724866898148155</c:v>
                </c:pt>
                <c:pt idx="3518">
                  <c:v>0.72725428240740742</c:v>
                </c:pt>
                <c:pt idx="3519">
                  <c:v>0.72726006944444455</c:v>
                </c:pt>
                <c:pt idx="3520">
                  <c:v>0.72726603009259261</c:v>
                </c:pt>
                <c:pt idx="3521">
                  <c:v>0.72727164351851847</c:v>
                </c:pt>
                <c:pt idx="3522">
                  <c:v>0.7272774305555556</c:v>
                </c:pt>
                <c:pt idx="3523">
                  <c:v>0.72728339120370367</c:v>
                </c:pt>
                <c:pt idx="3524">
                  <c:v>0.72728900462962953</c:v>
                </c:pt>
                <c:pt idx="3525">
                  <c:v>0.72729479166666666</c:v>
                </c:pt>
                <c:pt idx="3526">
                  <c:v>0.72730076388888898</c:v>
                </c:pt>
                <c:pt idx="3527">
                  <c:v>0.72730636574074081</c:v>
                </c:pt>
                <c:pt idx="3528">
                  <c:v>0.72731215277777783</c:v>
                </c:pt>
                <c:pt idx="3529">
                  <c:v>0.72732000000000008</c:v>
                </c:pt>
                <c:pt idx="3530">
                  <c:v>0.72732597222222228</c:v>
                </c:pt>
                <c:pt idx="3531">
                  <c:v>0.72733157407407401</c:v>
                </c:pt>
                <c:pt idx="3532">
                  <c:v>0.72733754629629621</c:v>
                </c:pt>
                <c:pt idx="3533">
                  <c:v>0.72734351851851853</c:v>
                </c:pt>
                <c:pt idx="3534">
                  <c:v>0.72734930555555566</c:v>
                </c:pt>
                <c:pt idx="3535">
                  <c:v>0.72735526620370372</c:v>
                </c:pt>
                <c:pt idx="3536">
                  <c:v>0.72736087962962959</c:v>
                </c:pt>
                <c:pt idx="3537">
                  <c:v>0.72736666666666672</c:v>
                </c:pt>
                <c:pt idx="3538">
                  <c:v>0.72737262731481478</c:v>
                </c:pt>
                <c:pt idx="3539">
                  <c:v>0.7273784143518518</c:v>
                </c:pt>
                <c:pt idx="3540">
                  <c:v>0.72738421296296296</c:v>
                </c:pt>
                <c:pt idx="3541">
                  <c:v>0.72739017361111113</c:v>
                </c:pt>
                <c:pt idx="3542">
                  <c:v>0.727395787037037</c:v>
                </c:pt>
                <c:pt idx="3543">
                  <c:v>0.72740156249999999</c:v>
                </c:pt>
                <c:pt idx="3544">
                  <c:v>0.7274075347222223</c:v>
                </c:pt>
                <c:pt idx="3545">
                  <c:v>0.72741332175925921</c:v>
                </c:pt>
                <c:pt idx="3546">
                  <c:v>0.72741910879629623</c:v>
                </c:pt>
                <c:pt idx="3547">
                  <c:v>0.72742508101851844</c:v>
                </c:pt>
                <c:pt idx="3548">
                  <c:v>0.72743068287037038</c:v>
                </c:pt>
                <c:pt idx="3549">
                  <c:v>0.72743646990740751</c:v>
                </c:pt>
                <c:pt idx="3550">
                  <c:v>0.72744244212962961</c:v>
                </c:pt>
                <c:pt idx="3551">
                  <c:v>0.72744840277777778</c:v>
                </c:pt>
                <c:pt idx="3552">
                  <c:v>0.7274543750000001</c:v>
                </c:pt>
                <c:pt idx="3553">
                  <c:v>0.72746052083333324</c:v>
                </c:pt>
                <c:pt idx="3554">
                  <c:v>0.72746630787037037</c:v>
                </c:pt>
                <c:pt idx="3555">
                  <c:v>0.72747246527777776</c:v>
                </c:pt>
                <c:pt idx="3556">
                  <c:v>0.72747842592592582</c:v>
                </c:pt>
                <c:pt idx="3557">
                  <c:v>0.72748439814814814</c:v>
                </c:pt>
                <c:pt idx="3558">
                  <c:v>0.72749037037037034</c:v>
                </c:pt>
                <c:pt idx="3559">
                  <c:v>0.72749597222222218</c:v>
                </c:pt>
                <c:pt idx="3560">
                  <c:v>0.72750393518518519</c:v>
                </c:pt>
                <c:pt idx="3561">
                  <c:v>0.72750972222222232</c:v>
                </c:pt>
                <c:pt idx="3562">
                  <c:v>0.727515625</c:v>
                </c:pt>
                <c:pt idx="3563">
                  <c:v>0.72752158564814817</c:v>
                </c:pt>
                <c:pt idx="3564">
                  <c:v>0.72752755787037027</c:v>
                </c:pt>
                <c:pt idx="3565">
                  <c:v>0.72753353009259258</c:v>
                </c:pt>
                <c:pt idx="3566">
                  <c:v>0.72753931712962971</c:v>
                </c:pt>
                <c:pt idx="3567">
                  <c:v>0.72754510416666662</c:v>
                </c:pt>
                <c:pt idx="3568">
                  <c:v>0.72755107638888894</c:v>
                </c:pt>
                <c:pt idx="3569">
                  <c:v>0.72755656249999989</c:v>
                </c:pt>
                <c:pt idx="3570">
                  <c:v>0.72756253472222221</c:v>
                </c:pt>
                <c:pt idx="3571">
                  <c:v>0.72756832175925934</c:v>
                </c:pt>
                <c:pt idx="3572">
                  <c:v>0.72757429398148155</c:v>
                </c:pt>
                <c:pt idx="3573">
                  <c:v>0.72758008101851857</c:v>
                </c:pt>
                <c:pt idx="3574">
                  <c:v>0.7275855555555556</c:v>
                </c:pt>
                <c:pt idx="3575">
                  <c:v>0.72759151620370366</c:v>
                </c:pt>
                <c:pt idx="3576">
                  <c:v>0.72759712962962964</c:v>
                </c:pt>
                <c:pt idx="3577">
                  <c:v>0.72760309027777781</c:v>
                </c:pt>
                <c:pt idx="3578">
                  <c:v>0.72760888888888886</c:v>
                </c:pt>
                <c:pt idx="3579">
                  <c:v>0.72761467592592588</c:v>
                </c:pt>
                <c:pt idx="3580">
                  <c:v>0.72762082175925924</c:v>
                </c:pt>
                <c:pt idx="3581">
                  <c:v>0.72762660879629626</c:v>
                </c:pt>
                <c:pt idx="3582">
                  <c:v>0.72763256944444443</c:v>
                </c:pt>
                <c:pt idx="3583">
                  <c:v>0.7276383680555556</c:v>
                </c:pt>
                <c:pt idx="3584">
                  <c:v>0.72764432870370366</c:v>
                </c:pt>
                <c:pt idx="3585">
                  <c:v>0.72765011574074068</c:v>
                </c:pt>
                <c:pt idx="3586">
                  <c:v>0.72765590277777781</c:v>
                </c:pt>
                <c:pt idx="3587">
                  <c:v>0.72766386574074071</c:v>
                </c:pt>
                <c:pt idx="3588">
                  <c:v>0.72766946759259266</c:v>
                </c:pt>
                <c:pt idx="3589">
                  <c:v>0.72767543981481486</c:v>
                </c:pt>
                <c:pt idx="3590">
                  <c:v>0.72768104166666669</c:v>
                </c:pt>
                <c:pt idx="3591">
                  <c:v>0.72768682870370371</c:v>
                </c:pt>
                <c:pt idx="3592">
                  <c:v>0.72769280092592592</c:v>
                </c:pt>
                <c:pt idx="3593">
                  <c:v>0.72769840277777786</c:v>
                </c:pt>
                <c:pt idx="3594">
                  <c:v>0.72770437500000007</c:v>
                </c:pt>
                <c:pt idx="3595">
                  <c:v>0.72770997685185179</c:v>
                </c:pt>
                <c:pt idx="3596">
                  <c:v>0.72771576388888892</c:v>
                </c:pt>
                <c:pt idx="3597">
                  <c:v>0.72772173611111113</c:v>
                </c:pt>
                <c:pt idx="3598">
                  <c:v>0.72772733796296307</c:v>
                </c:pt>
                <c:pt idx="3599">
                  <c:v>0.7277330324074075</c:v>
                </c:pt>
                <c:pt idx="3600">
                  <c:v>0.72773881944444441</c:v>
                </c:pt>
                <c:pt idx="3601">
                  <c:v>0.72774479166666672</c:v>
                </c:pt>
                <c:pt idx="3602">
                  <c:v>0.72775057870370363</c:v>
                </c:pt>
                <c:pt idx="3603">
                  <c:v>0.72775636574074076</c:v>
                </c:pt>
                <c:pt idx="3604">
                  <c:v>0.72776252314814815</c:v>
                </c:pt>
                <c:pt idx="3605">
                  <c:v>0.72776829861111114</c:v>
                </c:pt>
                <c:pt idx="3606">
                  <c:v>0.72777427083333335</c:v>
                </c:pt>
                <c:pt idx="3607">
                  <c:v>0.72777988425925921</c:v>
                </c:pt>
                <c:pt idx="3608">
                  <c:v>0.72778567129629623</c:v>
                </c:pt>
                <c:pt idx="3609">
                  <c:v>0.72779163194444452</c:v>
                </c:pt>
                <c:pt idx="3610">
                  <c:v>0.72779724537037038</c:v>
                </c:pt>
                <c:pt idx="3611">
                  <c:v>0.72780320601851844</c:v>
                </c:pt>
                <c:pt idx="3612">
                  <c:v>0.72780881944444442</c:v>
                </c:pt>
                <c:pt idx="3613">
                  <c:v>0.72781478009259259</c:v>
                </c:pt>
                <c:pt idx="3614">
                  <c:v>0.72782238425925927</c:v>
                </c:pt>
                <c:pt idx="3615">
                  <c:v>0.72782817129629629</c:v>
                </c:pt>
                <c:pt idx="3616">
                  <c:v>0.72783413194444446</c:v>
                </c:pt>
                <c:pt idx="3617">
                  <c:v>0.72783974537037033</c:v>
                </c:pt>
                <c:pt idx="3618">
                  <c:v>0.7278457060185185</c:v>
                </c:pt>
                <c:pt idx="3619">
                  <c:v>0.72785131944444448</c:v>
                </c:pt>
                <c:pt idx="3620">
                  <c:v>0.7278571064814815</c:v>
                </c:pt>
                <c:pt idx="3621">
                  <c:v>0.72786293981481487</c:v>
                </c:pt>
                <c:pt idx="3622">
                  <c:v>0.72786855324074073</c:v>
                </c:pt>
                <c:pt idx="3623">
                  <c:v>0.72787458333333344</c:v>
                </c:pt>
                <c:pt idx="3624">
                  <c:v>0.72788018518518516</c:v>
                </c:pt>
                <c:pt idx="3625">
                  <c:v>0.72788597222222229</c:v>
                </c:pt>
                <c:pt idx="3626">
                  <c:v>0.72789194444444449</c:v>
                </c:pt>
                <c:pt idx="3627">
                  <c:v>0.72789773148148151</c:v>
                </c:pt>
                <c:pt idx="3628">
                  <c:v>0.72790370370370372</c:v>
                </c:pt>
                <c:pt idx="3629">
                  <c:v>0.72790930555555555</c:v>
                </c:pt>
                <c:pt idx="3630">
                  <c:v>0.72791526620370373</c:v>
                </c:pt>
                <c:pt idx="3631">
                  <c:v>0.7279208796296297</c:v>
                </c:pt>
                <c:pt idx="3632">
                  <c:v>0.72792666666666672</c:v>
                </c:pt>
                <c:pt idx="3633">
                  <c:v>0.72793263888888893</c:v>
                </c:pt>
                <c:pt idx="3634">
                  <c:v>0.72793842592592595</c:v>
                </c:pt>
                <c:pt idx="3635">
                  <c:v>0.72794438657407401</c:v>
                </c:pt>
                <c:pt idx="3636">
                  <c:v>0.72795017361111114</c:v>
                </c:pt>
                <c:pt idx="3637">
                  <c:v>0.72795596064814816</c:v>
                </c:pt>
                <c:pt idx="3638">
                  <c:v>0.72796193287037037</c:v>
                </c:pt>
                <c:pt idx="3639">
                  <c:v>0.72796771990740738</c:v>
                </c:pt>
                <c:pt idx="3640">
                  <c:v>0.72797585648148155</c:v>
                </c:pt>
                <c:pt idx="3641">
                  <c:v>0.72798159722222222</c:v>
                </c:pt>
                <c:pt idx="3642">
                  <c:v>0.72798730324074068</c:v>
                </c:pt>
                <c:pt idx="3643">
                  <c:v>0.72799327546296289</c:v>
                </c:pt>
                <c:pt idx="3644">
                  <c:v>0.72799887731481483</c:v>
                </c:pt>
                <c:pt idx="3645">
                  <c:v>0.72800484953703704</c:v>
                </c:pt>
                <c:pt idx="3646">
                  <c:v>0.72801045138888887</c:v>
                </c:pt>
                <c:pt idx="3647">
                  <c:v>0.72801642361111119</c:v>
                </c:pt>
                <c:pt idx="3648">
                  <c:v>0.72802221064814809</c:v>
                </c:pt>
                <c:pt idx="3649">
                  <c:v>0.72802799768518511</c:v>
                </c:pt>
                <c:pt idx="3650">
                  <c:v>0.72803396990740732</c:v>
                </c:pt>
                <c:pt idx="3651">
                  <c:v>0.72803957175925926</c:v>
                </c:pt>
                <c:pt idx="3652">
                  <c:v>0.72804554398148147</c:v>
                </c:pt>
                <c:pt idx="3653">
                  <c:v>0.72805133101851849</c:v>
                </c:pt>
                <c:pt idx="3654">
                  <c:v>0.72805711805555562</c:v>
                </c:pt>
                <c:pt idx="3655">
                  <c:v>0.72806307870370368</c:v>
                </c:pt>
                <c:pt idx="3656">
                  <c:v>0.72806869212962966</c:v>
                </c:pt>
                <c:pt idx="3657">
                  <c:v>0.72807465277777783</c:v>
                </c:pt>
                <c:pt idx="3658">
                  <c:v>0.7280803587962964</c:v>
                </c:pt>
                <c:pt idx="3659">
                  <c:v>0.7280863310185185</c:v>
                </c:pt>
                <c:pt idx="3660">
                  <c:v>0.72809186342592591</c:v>
                </c:pt>
                <c:pt idx="3661">
                  <c:v>0.72809765046296293</c:v>
                </c:pt>
                <c:pt idx="3662">
                  <c:v>0.7281036111111111</c:v>
                </c:pt>
                <c:pt idx="3663">
                  <c:v>0.72810922453703697</c:v>
                </c:pt>
                <c:pt idx="3664">
                  <c:v>0.72811518518518525</c:v>
                </c:pt>
                <c:pt idx="3665">
                  <c:v>0.72812079861111112</c:v>
                </c:pt>
                <c:pt idx="3666">
                  <c:v>0.72812636574074074</c:v>
                </c:pt>
                <c:pt idx="3667">
                  <c:v>0.72813431712962962</c:v>
                </c:pt>
                <c:pt idx="3668">
                  <c:v>0.72813991898148156</c:v>
                </c:pt>
                <c:pt idx="3669">
                  <c:v>0.72814586805555559</c:v>
                </c:pt>
                <c:pt idx="3670">
                  <c:v>0.72815133101851848</c:v>
                </c:pt>
                <c:pt idx="3671">
                  <c:v>0.7281571180555555</c:v>
                </c:pt>
                <c:pt idx="3672">
                  <c:v>0.72816307870370378</c:v>
                </c:pt>
                <c:pt idx="3673">
                  <c:v>0.72816869212962965</c:v>
                </c:pt>
                <c:pt idx="3674">
                  <c:v>0.72817465277777771</c:v>
                </c:pt>
                <c:pt idx="3675">
                  <c:v>0.72818026620370369</c:v>
                </c:pt>
                <c:pt idx="3676">
                  <c:v>0.72818622685185186</c:v>
                </c:pt>
                <c:pt idx="3677">
                  <c:v>0.72819184027777784</c:v>
                </c:pt>
                <c:pt idx="3678">
                  <c:v>0.72819762731481485</c:v>
                </c:pt>
                <c:pt idx="3679">
                  <c:v>0.72820358796296292</c:v>
                </c:pt>
                <c:pt idx="3680">
                  <c:v>0.72820920138888889</c:v>
                </c:pt>
                <c:pt idx="3681">
                  <c:v>0.72821506944444447</c:v>
                </c:pt>
                <c:pt idx="3682">
                  <c:v>0.72822068287037034</c:v>
                </c:pt>
                <c:pt idx="3683">
                  <c:v>0.72822646990740747</c:v>
                </c:pt>
                <c:pt idx="3684">
                  <c:v>0.72823244212962956</c:v>
                </c:pt>
                <c:pt idx="3685">
                  <c:v>0.7282380439814814</c:v>
                </c:pt>
                <c:pt idx="3686">
                  <c:v>0.72824401620370371</c:v>
                </c:pt>
                <c:pt idx="3687">
                  <c:v>0.72824961805555555</c:v>
                </c:pt>
                <c:pt idx="3688">
                  <c:v>0.72825559027777775</c:v>
                </c:pt>
                <c:pt idx="3689">
                  <c:v>0.7282611921296297</c:v>
                </c:pt>
                <c:pt idx="3690">
                  <c:v>0.72826697916666661</c:v>
                </c:pt>
                <c:pt idx="3691">
                  <c:v>0.72827295138888892</c:v>
                </c:pt>
                <c:pt idx="3692">
                  <c:v>0.72827855324074076</c:v>
                </c:pt>
                <c:pt idx="3693">
                  <c:v>0.72828651620370366</c:v>
                </c:pt>
                <c:pt idx="3694">
                  <c:v>0.72829230324074068</c:v>
                </c:pt>
                <c:pt idx="3695">
                  <c:v>0.72829809027777781</c:v>
                </c:pt>
                <c:pt idx="3696">
                  <c:v>0.72830405092592587</c:v>
                </c:pt>
                <c:pt idx="3697">
                  <c:v>0.72830966435185196</c:v>
                </c:pt>
                <c:pt idx="3698">
                  <c:v>0.72831562500000002</c:v>
                </c:pt>
                <c:pt idx="3699">
                  <c:v>0.72832123842592589</c:v>
                </c:pt>
                <c:pt idx="3700">
                  <c:v>0.72832702546296302</c:v>
                </c:pt>
                <c:pt idx="3701">
                  <c:v>0.72833298611111108</c:v>
                </c:pt>
                <c:pt idx="3702">
                  <c:v>0.72833859953703695</c:v>
                </c:pt>
                <c:pt idx="3703">
                  <c:v>0.72834457175925926</c:v>
                </c:pt>
                <c:pt idx="3704">
                  <c:v>0.7283501736111111</c:v>
                </c:pt>
                <c:pt idx="3705">
                  <c:v>0.72835613425925916</c:v>
                </c:pt>
                <c:pt idx="3706">
                  <c:v>0.72836192129629629</c:v>
                </c:pt>
                <c:pt idx="3707">
                  <c:v>0.72836770833333331</c:v>
                </c:pt>
                <c:pt idx="3708">
                  <c:v>0.72837368055555551</c:v>
                </c:pt>
                <c:pt idx="3709">
                  <c:v>0.72837929398148138</c:v>
                </c:pt>
                <c:pt idx="3710">
                  <c:v>0.72838525462962966</c:v>
                </c:pt>
                <c:pt idx="3711">
                  <c:v>0.72839104166666668</c:v>
                </c:pt>
                <c:pt idx="3712">
                  <c:v>0.72839682870370359</c:v>
                </c:pt>
                <c:pt idx="3713">
                  <c:v>0.72840280092592591</c:v>
                </c:pt>
                <c:pt idx="3714">
                  <c:v>0.72840858796296304</c:v>
                </c:pt>
                <c:pt idx="3715">
                  <c:v>0.72841456018518524</c:v>
                </c:pt>
                <c:pt idx="3716">
                  <c:v>0.72842034722222226</c:v>
                </c:pt>
                <c:pt idx="3717">
                  <c:v>0.72842630787037033</c:v>
                </c:pt>
                <c:pt idx="3718">
                  <c:v>0.72843209490740746</c:v>
                </c:pt>
                <c:pt idx="3719">
                  <c:v>0.72843788194444448</c:v>
                </c:pt>
                <c:pt idx="3720">
                  <c:v>0.72844584490740738</c:v>
                </c:pt>
                <c:pt idx="3721">
                  <c:v>0.72845163194444451</c:v>
                </c:pt>
                <c:pt idx="3722">
                  <c:v>0.72845760416666661</c:v>
                </c:pt>
                <c:pt idx="3723">
                  <c:v>0.72846337962962959</c:v>
                </c:pt>
                <c:pt idx="3724">
                  <c:v>0.72846916666666672</c:v>
                </c:pt>
                <c:pt idx="3725">
                  <c:v>0.72847513888888882</c:v>
                </c:pt>
                <c:pt idx="3726">
                  <c:v>0.72848092592592595</c:v>
                </c:pt>
                <c:pt idx="3727">
                  <c:v>0.72848689814814815</c:v>
                </c:pt>
                <c:pt idx="3728">
                  <c:v>0.72849268518518517</c:v>
                </c:pt>
                <c:pt idx="3729">
                  <c:v>0.72849847222222219</c:v>
                </c:pt>
                <c:pt idx="3730">
                  <c:v>0.72850443287037037</c:v>
                </c:pt>
                <c:pt idx="3731">
                  <c:v>0.72851004629629623</c:v>
                </c:pt>
                <c:pt idx="3732">
                  <c:v>0.72851601851851855</c:v>
                </c:pt>
                <c:pt idx="3733">
                  <c:v>0.72852180555555546</c:v>
                </c:pt>
                <c:pt idx="3734">
                  <c:v>0.72852776620370374</c:v>
                </c:pt>
                <c:pt idx="3735">
                  <c:v>0.72853337962962961</c:v>
                </c:pt>
                <c:pt idx="3736">
                  <c:v>0.72853916666666674</c:v>
                </c:pt>
                <c:pt idx="3737">
                  <c:v>0.7285451273148148</c:v>
                </c:pt>
                <c:pt idx="3738">
                  <c:v>0.72855074074074067</c:v>
                </c:pt>
                <c:pt idx="3739">
                  <c:v>0.72855670138888895</c:v>
                </c:pt>
                <c:pt idx="3740">
                  <c:v>0.72856231481481482</c:v>
                </c:pt>
                <c:pt idx="3741">
                  <c:v>0.72856810185185183</c:v>
                </c:pt>
                <c:pt idx="3742">
                  <c:v>0.72857406250000001</c:v>
                </c:pt>
                <c:pt idx="3743">
                  <c:v>0.72857967592592587</c:v>
                </c:pt>
                <c:pt idx="3744">
                  <c:v>0.72858563657407405</c:v>
                </c:pt>
                <c:pt idx="3745">
                  <c:v>0.728591400462963</c:v>
                </c:pt>
                <c:pt idx="3746">
                  <c:v>0.72859721064814809</c:v>
                </c:pt>
                <c:pt idx="3747">
                  <c:v>0.72860482638888879</c:v>
                </c:pt>
                <c:pt idx="3748">
                  <c:v>0.72861061342592592</c:v>
                </c:pt>
                <c:pt idx="3749">
                  <c:v>0.72861658564814824</c:v>
                </c:pt>
                <c:pt idx="3750">
                  <c:v>0.72862218750000007</c:v>
                </c:pt>
                <c:pt idx="3751">
                  <c:v>0.72862815972222217</c:v>
                </c:pt>
                <c:pt idx="3752">
                  <c:v>0.728633761574074</c:v>
                </c:pt>
                <c:pt idx="3753">
                  <c:v>0.72863952546296307</c:v>
                </c:pt>
                <c:pt idx="3754">
                  <c:v>0.72864555555555555</c:v>
                </c:pt>
                <c:pt idx="3755">
                  <c:v>0.72865115740740738</c:v>
                </c:pt>
                <c:pt idx="3756">
                  <c:v>0.72865717592592594</c:v>
                </c:pt>
                <c:pt idx="3757">
                  <c:v>0.7286627893518518</c:v>
                </c:pt>
                <c:pt idx="3758">
                  <c:v>0.72866857638888893</c:v>
                </c:pt>
                <c:pt idx="3759">
                  <c:v>0.728674537037037</c:v>
                </c:pt>
                <c:pt idx="3760">
                  <c:v>0.72868015046296286</c:v>
                </c:pt>
                <c:pt idx="3761">
                  <c:v>0.72868611111111115</c:v>
                </c:pt>
                <c:pt idx="3762">
                  <c:v>0.72869172453703701</c:v>
                </c:pt>
                <c:pt idx="3763">
                  <c:v>0.72869768518518507</c:v>
                </c:pt>
                <c:pt idx="3764">
                  <c:v>0.7287034722222222</c:v>
                </c:pt>
                <c:pt idx="3765">
                  <c:v>0.72870925925925922</c:v>
                </c:pt>
                <c:pt idx="3766">
                  <c:v>0.72871515046296287</c:v>
                </c:pt>
                <c:pt idx="3767">
                  <c:v>0.72872067129629636</c:v>
                </c:pt>
                <c:pt idx="3768">
                  <c:v>0.72872663194444443</c:v>
                </c:pt>
                <c:pt idx="3769">
                  <c:v>0.72873224537037029</c:v>
                </c:pt>
                <c:pt idx="3770">
                  <c:v>0.72873803240740742</c:v>
                </c:pt>
                <c:pt idx="3771">
                  <c:v>0.72874409722222222</c:v>
                </c:pt>
                <c:pt idx="3772">
                  <c:v>0.72874971064814809</c:v>
                </c:pt>
                <c:pt idx="3773">
                  <c:v>0.72875766203703707</c:v>
                </c:pt>
                <c:pt idx="3774">
                  <c:v>0.72876344907407409</c:v>
                </c:pt>
                <c:pt idx="3775">
                  <c:v>0.72876923611111122</c:v>
                </c:pt>
                <c:pt idx="3776">
                  <c:v>0.72877520833333331</c:v>
                </c:pt>
                <c:pt idx="3777">
                  <c:v>0.72878081018518515</c:v>
                </c:pt>
                <c:pt idx="3778">
                  <c:v>0.72878678240740735</c:v>
                </c:pt>
                <c:pt idx="3779">
                  <c:v>0.7287923842592593</c:v>
                </c:pt>
                <c:pt idx="3780">
                  <c:v>0.7287983564814815</c:v>
                </c:pt>
                <c:pt idx="3781">
                  <c:v>0.72880414351851852</c:v>
                </c:pt>
                <c:pt idx="3782">
                  <c:v>0.72880993055555565</c:v>
                </c:pt>
                <c:pt idx="3783">
                  <c:v>0.72881590277777775</c:v>
                </c:pt>
                <c:pt idx="3784">
                  <c:v>0.72882168981481488</c:v>
                </c:pt>
                <c:pt idx="3785">
                  <c:v>0.72882765046296294</c:v>
                </c:pt>
                <c:pt idx="3786">
                  <c:v>0.72883343750000007</c:v>
                </c:pt>
                <c:pt idx="3787">
                  <c:v>0.72883922453703709</c:v>
                </c:pt>
                <c:pt idx="3788">
                  <c:v>0.7288451967592593</c:v>
                </c:pt>
                <c:pt idx="3789">
                  <c:v>0.72885081018518516</c:v>
                </c:pt>
                <c:pt idx="3790">
                  <c:v>0.72885695601851852</c:v>
                </c:pt>
                <c:pt idx="3791">
                  <c:v>0.72886310185185188</c:v>
                </c:pt>
                <c:pt idx="3792">
                  <c:v>0.72886907407407409</c:v>
                </c:pt>
                <c:pt idx="3793">
                  <c:v>0.72887521990740733</c:v>
                </c:pt>
                <c:pt idx="3794">
                  <c:v>0.72888136574074069</c:v>
                </c:pt>
                <c:pt idx="3795">
                  <c:v>0.72888751157407405</c:v>
                </c:pt>
                <c:pt idx="3796">
                  <c:v>0.72889331018518522</c:v>
                </c:pt>
                <c:pt idx="3797">
                  <c:v>0.72889927083333328</c:v>
                </c:pt>
                <c:pt idx="3798">
                  <c:v>0.72890505787037041</c:v>
                </c:pt>
                <c:pt idx="3799">
                  <c:v>0.72891084490740743</c:v>
                </c:pt>
                <c:pt idx="3800">
                  <c:v>0.72891880787037033</c:v>
                </c:pt>
                <c:pt idx="3801">
                  <c:v>0.72892440972222217</c:v>
                </c:pt>
                <c:pt idx="3802">
                  <c:v>0.72893038194444448</c:v>
                </c:pt>
                <c:pt idx="3803">
                  <c:v>0.72893616898148139</c:v>
                </c:pt>
                <c:pt idx="3804">
                  <c:v>0.72894195601851852</c:v>
                </c:pt>
                <c:pt idx="3805">
                  <c:v>0.7289479166666667</c:v>
                </c:pt>
                <c:pt idx="3806">
                  <c:v>0.72895353009259256</c:v>
                </c:pt>
                <c:pt idx="3807">
                  <c:v>0.72895950231481477</c:v>
                </c:pt>
                <c:pt idx="3808">
                  <c:v>0.7289652893518519</c:v>
                </c:pt>
                <c:pt idx="3809">
                  <c:v>0.72897124999999996</c:v>
                </c:pt>
                <c:pt idx="3810">
                  <c:v>0.72897722222222228</c:v>
                </c:pt>
                <c:pt idx="3811">
                  <c:v>0.72898318287037034</c:v>
                </c:pt>
                <c:pt idx="3812">
                  <c:v>0.72898915509259254</c:v>
                </c:pt>
                <c:pt idx="3813">
                  <c:v>0.72899494212962956</c:v>
                </c:pt>
                <c:pt idx="3814">
                  <c:v>0.72900108796296292</c:v>
                </c:pt>
                <c:pt idx="3815">
                  <c:v>0.72900687500000005</c:v>
                </c:pt>
                <c:pt idx="3816">
                  <c:v>0.72901266203703707</c:v>
                </c:pt>
                <c:pt idx="3817">
                  <c:v>0.72901863425925928</c:v>
                </c:pt>
                <c:pt idx="3818">
                  <c:v>0.7290244212962963</c:v>
                </c:pt>
                <c:pt idx="3819">
                  <c:v>0.7290303935185185</c:v>
                </c:pt>
                <c:pt idx="3820">
                  <c:v>0.72903618055555552</c:v>
                </c:pt>
                <c:pt idx="3821">
                  <c:v>0.7290421412037037</c:v>
                </c:pt>
                <c:pt idx="3822">
                  <c:v>0.72904793981481486</c:v>
                </c:pt>
                <c:pt idx="3823">
                  <c:v>0.72905371527777785</c:v>
                </c:pt>
                <c:pt idx="3824">
                  <c:v>0.72905968749999994</c:v>
                </c:pt>
                <c:pt idx="3825">
                  <c:v>0.72906565972222215</c:v>
                </c:pt>
                <c:pt idx="3826">
                  <c:v>0.72907343749999998</c:v>
                </c:pt>
                <c:pt idx="3827">
                  <c:v>0.729079224537037</c:v>
                </c:pt>
                <c:pt idx="3828">
                  <c:v>0.72908501157407413</c:v>
                </c:pt>
                <c:pt idx="3829">
                  <c:v>0.72909097222222219</c:v>
                </c:pt>
                <c:pt idx="3830">
                  <c:v>0.72909675925925921</c:v>
                </c:pt>
                <c:pt idx="3831">
                  <c:v>0.72910273148148141</c:v>
                </c:pt>
                <c:pt idx="3832">
                  <c:v>0.72910833333333336</c:v>
                </c:pt>
                <c:pt idx="3833">
                  <c:v>0.72911412037037027</c:v>
                </c:pt>
                <c:pt idx="3834">
                  <c:v>0.72912009259259258</c:v>
                </c:pt>
                <c:pt idx="3835">
                  <c:v>0.72912570601851856</c:v>
                </c:pt>
                <c:pt idx="3836">
                  <c:v>0.72913166666666662</c:v>
                </c:pt>
                <c:pt idx="3837">
                  <c:v>0.72913728009259249</c:v>
                </c:pt>
                <c:pt idx="3838">
                  <c:v>0.72914324074074077</c:v>
                </c:pt>
                <c:pt idx="3839">
                  <c:v>0.72914902777777779</c:v>
                </c:pt>
                <c:pt idx="3840">
                  <c:v>0.72915481481481492</c:v>
                </c:pt>
                <c:pt idx="3841">
                  <c:v>0.72916078703703702</c:v>
                </c:pt>
                <c:pt idx="3842">
                  <c:v>0.72916638888888885</c:v>
                </c:pt>
                <c:pt idx="3843">
                  <c:v>0.72917236111111106</c:v>
                </c:pt>
                <c:pt idx="3844">
                  <c:v>0.72917814814814808</c:v>
                </c:pt>
                <c:pt idx="3845">
                  <c:v>0.72918393518518521</c:v>
                </c:pt>
                <c:pt idx="3846">
                  <c:v>0.72918990740740741</c:v>
                </c:pt>
                <c:pt idx="3847">
                  <c:v>0.72919550925925936</c:v>
                </c:pt>
                <c:pt idx="3848">
                  <c:v>0.72920144675925924</c:v>
                </c:pt>
                <c:pt idx="3849">
                  <c:v>0.72920706018518511</c:v>
                </c:pt>
                <c:pt idx="3850">
                  <c:v>0.72921302083333339</c:v>
                </c:pt>
                <c:pt idx="3851">
                  <c:v>0.72921873842592599</c:v>
                </c:pt>
                <c:pt idx="3852">
                  <c:v>0.7292245254629629</c:v>
                </c:pt>
                <c:pt idx="3853">
                  <c:v>0.72923247685185189</c:v>
                </c:pt>
                <c:pt idx="3854">
                  <c:v>0.72923809027777775</c:v>
                </c:pt>
                <c:pt idx="3855">
                  <c:v>0.72924405092592604</c:v>
                </c:pt>
                <c:pt idx="3856">
                  <c:v>0.72924983796296294</c:v>
                </c:pt>
                <c:pt idx="3857">
                  <c:v>0.72925562499999996</c:v>
                </c:pt>
                <c:pt idx="3858">
                  <c:v>0.72926159722222217</c:v>
                </c:pt>
                <c:pt idx="3859">
                  <c:v>0.72926721064814826</c:v>
                </c:pt>
                <c:pt idx="3860">
                  <c:v>0.72927317129629632</c:v>
                </c:pt>
                <c:pt idx="3861">
                  <c:v>0.72927865740740738</c:v>
                </c:pt>
                <c:pt idx="3862">
                  <c:v>0.72928444444444451</c:v>
                </c:pt>
                <c:pt idx="3863">
                  <c:v>0.72929040509259258</c:v>
                </c:pt>
                <c:pt idx="3864">
                  <c:v>0.72929601851851855</c:v>
                </c:pt>
                <c:pt idx="3865">
                  <c:v>0.72930197916666673</c:v>
                </c:pt>
                <c:pt idx="3866">
                  <c:v>0.72930775462962971</c:v>
                </c:pt>
                <c:pt idx="3867">
                  <c:v>0.72931315972222233</c:v>
                </c:pt>
                <c:pt idx="3868">
                  <c:v>0.72931894675925923</c:v>
                </c:pt>
                <c:pt idx="3869">
                  <c:v>0.7293245601851851</c:v>
                </c:pt>
                <c:pt idx="3870">
                  <c:v>0.72933037037037041</c:v>
                </c:pt>
                <c:pt idx="3871">
                  <c:v>0.72933600694444445</c:v>
                </c:pt>
                <c:pt idx="3872">
                  <c:v>0.72934197916666665</c:v>
                </c:pt>
                <c:pt idx="3873">
                  <c:v>0.72934758101851849</c:v>
                </c:pt>
                <c:pt idx="3874">
                  <c:v>0.72935337962962965</c:v>
                </c:pt>
                <c:pt idx="3875">
                  <c:v>0.72935934027777771</c:v>
                </c:pt>
                <c:pt idx="3876">
                  <c:v>0.72936494212962966</c:v>
                </c:pt>
                <c:pt idx="3877">
                  <c:v>0.72937091435185186</c:v>
                </c:pt>
                <c:pt idx="3878">
                  <c:v>0.7293765162037037</c:v>
                </c:pt>
                <c:pt idx="3879">
                  <c:v>0.72938248842592601</c:v>
                </c:pt>
                <c:pt idx="3880">
                  <c:v>0.72939026620370362</c:v>
                </c:pt>
                <c:pt idx="3881">
                  <c:v>0.72939605324074075</c:v>
                </c:pt>
                <c:pt idx="3882">
                  <c:v>0.72940202546296307</c:v>
                </c:pt>
                <c:pt idx="3883">
                  <c:v>0.72940781249999997</c:v>
                </c:pt>
                <c:pt idx="3884">
                  <c:v>0.72941377314814815</c:v>
                </c:pt>
                <c:pt idx="3885">
                  <c:v>0.72941956018518528</c:v>
                </c:pt>
                <c:pt idx="3886">
                  <c:v>0.72942534722222219</c:v>
                </c:pt>
                <c:pt idx="3887">
                  <c:v>0.7294313194444445</c:v>
                </c:pt>
                <c:pt idx="3888">
                  <c:v>0.72943692129629634</c:v>
                </c:pt>
                <c:pt idx="3889">
                  <c:v>0.72944289351851854</c:v>
                </c:pt>
                <c:pt idx="3890">
                  <c:v>0.72944868055555556</c:v>
                </c:pt>
                <c:pt idx="3891">
                  <c:v>0.72945446759259258</c:v>
                </c:pt>
                <c:pt idx="3892">
                  <c:v>0.72946043981481479</c:v>
                </c:pt>
                <c:pt idx="3893">
                  <c:v>0.72946622685185192</c:v>
                </c:pt>
                <c:pt idx="3894">
                  <c:v>0.72947218749999998</c:v>
                </c:pt>
                <c:pt idx="3895">
                  <c:v>0.729477974537037</c:v>
                </c:pt>
                <c:pt idx="3896">
                  <c:v>0.72948394675925921</c:v>
                </c:pt>
                <c:pt idx="3897">
                  <c:v>0.72948973379629622</c:v>
                </c:pt>
                <c:pt idx="3898">
                  <c:v>0.72949552083333336</c:v>
                </c:pt>
                <c:pt idx="3899">
                  <c:v>0.72950149305555556</c:v>
                </c:pt>
                <c:pt idx="3900">
                  <c:v>0.72950728009259258</c:v>
                </c:pt>
                <c:pt idx="3901">
                  <c:v>0.72951324074074064</c:v>
                </c:pt>
                <c:pt idx="3902">
                  <c:v>0.72951903935185181</c:v>
                </c:pt>
                <c:pt idx="3903">
                  <c:v>0.72952482638888894</c:v>
                </c:pt>
                <c:pt idx="3904">
                  <c:v>0.7295309722222223</c:v>
                </c:pt>
                <c:pt idx="3905">
                  <c:v>0.72953675925925932</c:v>
                </c:pt>
                <c:pt idx="3906">
                  <c:v>0.72954471064814808</c:v>
                </c:pt>
                <c:pt idx="3907">
                  <c:v>0.72955049768518521</c:v>
                </c:pt>
                <c:pt idx="3908">
                  <c:v>0.72955628472222223</c:v>
                </c:pt>
                <c:pt idx="3909">
                  <c:v>0.72956225694444443</c:v>
                </c:pt>
                <c:pt idx="3910">
                  <c:v>0.72956785879629626</c:v>
                </c:pt>
                <c:pt idx="3911">
                  <c:v>0.72957383101851858</c:v>
                </c:pt>
                <c:pt idx="3912">
                  <c:v>0.72957961805555549</c:v>
                </c:pt>
                <c:pt idx="3913">
                  <c:v>0.72958559027777781</c:v>
                </c:pt>
                <c:pt idx="3914">
                  <c:v>0.72959137731481472</c:v>
                </c:pt>
                <c:pt idx="3915">
                  <c:v>0.72959716435185185</c:v>
                </c:pt>
                <c:pt idx="3916">
                  <c:v>0.72960312500000002</c:v>
                </c:pt>
                <c:pt idx="3917">
                  <c:v>0.729608738425926</c:v>
                </c:pt>
                <c:pt idx="3918">
                  <c:v>0.72961469907407406</c:v>
                </c:pt>
                <c:pt idx="3919">
                  <c:v>0.72962049768518522</c:v>
                </c:pt>
                <c:pt idx="3920">
                  <c:v>0.72962628472222224</c:v>
                </c:pt>
                <c:pt idx="3921">
                  <c:v>0.7296322453703703</c:v>
                </c:pt>
                <c:pt idx="3922">
                  <c:v>0.72963785879629628</c:v>
                </c:pt>
                <c:pt idx="3923">
                  <c:v>0.72964381944444445</c:v>
                </c:pt>
                <c:pt idx="3924">
                  <c:v>0.72964960648148158</c:v>
                </c:pt>
                <c:pt idx="3925">
                  <c:v>0.72965539351851849</c:v>
                </c:pt>
                <c:pt idx="3926">
                  <c:v>0.72966118055555551</c:v>
                </c:pt>
                <c:pt idx="3927">
                  <c:v>0.72966696759259264</c:v>
                </c:pt>
                <c:pt idx="3928">
                  <c:v>0.72967293981481485</c:v>
                </c:pt>
                <c:pt idx="3929">
                  <c:v>0.72967872685185187</c:v>
                </c:pt>
                <c:pt idx="3930">
                  <c:v>0.72968469907407407</c:v>
                </c:pt>
                <c:pt idx="3931">
                  <c:v>0.72969048611111109</c:v>
                </c:pt>
                <c:pt idx="3932">
                  <c:v>0.72969627314814822</c:v>
                </c:pt>
                <c:pt idx="3933">
                  <c:v>0.72970422453703698</c:v>
                </c:pt>
                <c:pt idx="3934">
                  <c:v>0.72970983796296307</c:v>
                </c:pt>
                <c:pt idx="3935">
                  <c:v>0.72971579861111113</c:v>
                </c:pt>
                <c:pt idx="3936">
                  <c:v>0.72972158564814815</c:v>
                </c:pt>
                <c:pt idx="3937">
                  <c:v>0.72972737268518528</c:v>
                </c:pt>
                <c:pt idx="3938">
                  <c:v>0.72973334490740738</c:v>
                </c:pt>
                <c:pt idx="3939">
                  <c:v>0.72973894675925921</c:v>
                </c:pt>
                <c:pt idx="3940">
                  <c:v>0.72974491898148142</c:v>
                </c:pt>
                <c:pt idx="3941">
                  <c:v>0.72975070601851855</c:v>
                </c:pt>
                <c:pt idx="3942">
                  <c:v>0.72975667824074064</c:v>
                </c:pt>
                <c:pt idx="3943">
                  <c:v>0.72976246527777777</c:v>
                </c:pt>
                <c:pt idx="3944">
                  <c:v>0.72976829861111103</c:v>
                </c:pt>
                <c:pt idx="3945">
                  <c:v>0.72977425925925932</c:v>
                </c:pt>
                <c:pt idx="3946">
                  <c:v>0.72978016203703699</c:v>
                </c:pt>
                <c:pt idx="3947">
                  <c:v>0.7297861342592592</c:v>
                </c:pt>
                <c:pt idx="3948">
                  <c:v>0.72979190972222219</c:v>
                </c:pt>
                <c:pt idx="3949">
                  <c:v>0.72979770833333335</c:v>
                </c:pt>
                <c:pt idx="3950">
                  <c:v>0.72980366898148141</c:v>
                </c:pt>
                <c:pt idx="3951">
                  <c:v>0.72980964120370373</c:v>
                </c:pt>
                <c:pt idx="3952">
                  <c:v>0.72981560185185179</c:v>
                </c:pt>
                <c:pt idx="3953">
                  <c:v>0.72982138888888892</c:v>
                </c:pt>
                <c:pt idx="3954">
                  <c:v>0.72982736111111113</c:v>
                </c:pt>
                <c:pt idx="3955">
                  <c:v>0.72983314814814815</c:v>
                </c:pt>
                <c:pt idx="3956">
                  <c:v>0.72983912037037035</c:v>
                </c:pt>
                <c:pt idx="3957">
                  <c:v>0.72984508101851853</c:v>
                </c:pt>
                <c:pt idx="3958">
                  <c:v>0.72985086805555566</c:v>
                </c:pt>
                <c:pt idx="3959">
                  <c:v>0.72985901620370364</c:v>
                </c:pt>
                <c:pt idx="3960">
                  <c:v>0.72986480324074077</c:v>
                </c:pt>
                <c:pt idx="3961">
                  <c:v>0.72987059027777779</c:v>
                </c:pt>
                <c:pt idx="3962">
                  <c:v>0.72987655092592585</c:v>
                </c:pt>
                <c:pt idx="3963">
                  <c:v>0.72988233796296298</c:v>
                </c:pt>
                <c:pt idx="3964">
                  <c:v>0.7298883101851853</c:v>
                </c:pt>
                <c:pt idx="3965">
                  <c:v>0.7298940972222222</c:v>
                </c:pt>
                <c:pt idx="3966">
                  <c:v>0.72989988425925922</c:v>
                </c:pt>
                <c:pt idx="3967">
                  <c:v>0.72990555555555547</c:v>
                </c:pt>
                <c:pt idx="3968">
                  <c:v>0.7299113425925926</c:v>
                </c:pt>
                <c:pt idx="3969">
                  <c:v>0.72991731481481492</c:v>
                </c:pt>
                <c:pt idx="3970">
                  <c:v>0.72992310185185183</c:v>
                </c:pt>
                <c:pt idx="3971">
                  <c:v>0.72992896990740741</c:v>
                </c:pt>
                <c:pt idx="3972">
                  <c:v>0.72993464120370366</c:v>
                </c:pt>
                <c:pt idx="3973">
                  <c:v>0.72994042824074068</c:v>
                </c:pt>
                <c:pt idx="3974">
                  <c:v>0.72994638888888896</c:v>
                </c:pt>
                <c:pt idx="3975">
                  <c:v>0.72995200231481483</c:v>
                </c:pt>
                <c:pt idx="3976">
                  <c:v>0.72995796296296289</c:v>
                </c:pt>
                <c:pt idx="3977">
                  <c:v>0.72996376157407405</c:v>
                </c:pt>
                <c:pt idx="3978">
                  <c:v>0.72996950231481483</c:v>
                </c:pt>
                <c:pt idx="3979">
                  <c:v>0.72997547453703693</c:v>
                </c:pt>
                <c:pt idx="3980">
                  <c:v>0.72998107638888887</c:v>
                </c:pt>
                <c:pt idx="3981">
                  <c:v>0.72998704861111108</c:v>
                </c:pt>
                <c:pt idx="3982">
                  <c:v>0.72999265046296291</c:v>
                </c:pt>
                <c:pt idx="3983">
                  <c:v>0.72999862268518523</c:v>
                </c:pt>
                <c:pt idx="3984">
                  <c:v>0.73000440972222214</c:v>
                </c:pt>
                <c:pt idx="3985">
                  <c:v>0.73001019675925927</c:v>
                </c:pt>
                <c:pt idx="3986">
                  <c:v>0.73001814814814814</c:v>
                </c:pt>
                <c:pt idx="3987">
                  <c:v>0.73002393518518527</c:v>
                </c:pt>
                <c:pt idx="3988">
                  <c:v>0.73002990740740747</c:v>
                </c:pt>
                <c:pt idx="3989">
                  <c:v>0.73003569444444449</c:v>
                </c:pt>
                <c:pt idx="3990">
                  <c:v>0.73004142361111113</c:v>
                </c:pt>
                <c:pt idx="3991">
                  <c:v>0.73004739583333322</c:v>
                </c:pt>
                <c:pt idx="3992">
                  <c:v>0.73005298611111114</c:v>
                </c:pt>
                <c:pt idx="3993">
                  <c:v>0.73005916666666659</c:v>
                </c:pt>
                <c:pt idx="3994">
                  <c:v>0.73006495370370372</c:v>
                </c:pt>
                <c:pt idx="3995">
                  <c:v>0.7300709143518519</c:v>
                </c:pt>
                <c:pt idx="3996">
                  <c:v>0.7300768865740741</c:v>
                </c:pt>
                <c:pt idx="3997">
                  <c:v>0.73008267361111112</c:v>
                </c:pt>
                <c:pt idx="3998">
                  <c:v>0.73008864583333333</c:v>
                </c:pt>
                <c:pt idx="3999">
                  <c:v>0.73009443287037035</c:v>
                </c:pt>
                <c:pt idx="4000">
                  <c:v>0.73010039351851852</c:v>
                </c:pt>
                <c:pt idx="4001">
                  <c:v>0.73010618055555554</c:v>
                </c:pt>
                <c:pt idx="4002">
                  <c:v>0.73011196759259256</c:v>
                </c:pt>
                <c:pt idx="4003">
                  <c:v>0.73011793981481476</c:v>
                </c:pt>
                <c:pt idx="4004">
                  <c:v>0.73012391203703697</c:v>
                </c:pt>
                <c:pt idx="4005">
                  <c:v>0.73012987268518525</c:v>
                </c:pt>
                <c:pt idx="4006">
                  <c:v>0.73013584490740735</c:v>
                </c:pt>
                <c:pt idx="4007">
                  <c:v>0.73014163194444448</c:v>
                </c:pt>
                <c:pt idx="4008">
                  <c:v>0.7301474189814815</c:v>
                </c:pt>
                <c:pt idx="4009">
                  <c:v>0.73015320601851863</c:v>
                </c:pt>
                <c:pt idx="4010">
                  <c:v>0.73015935185185177</c:v>
                </c:pt>
                <c:pt idx="4011">
                  <c:v>0.73016532407407408</c:v>
                </c:pt>
                <c:pt idx="4012">
                  <c:v>0.73017129629629629</c:v>
                </c:pt>
                <c:pt idx="4013">
                  <c:v>0.73017924768518527</c:v>
                </c:pt>
                <c:pt idx="4014">
                  <c:v>0.73018484953703711</c:v>
                </c:pt>
                <c:pt idx="4015">
                  <c:v>0.7301908217592592</c:v>
                </c:pt>
                <c:pt idx="4016">
                  <c:v>0.73019660879629633</c:v>
                </c:pt>
                <c:pt idx="4017">
                  <c:v>0.73020258101851854</c:v>
                </c:pt>
                <c:pt idx="4018">
                  <c:v>0.73020836805555556</c:v>
                </c:pt>
                <c:pt idx="4019">
                  <c:v>0.73021415509259258</c:v>
                </c:pt>
                <c:pt idx="4020">
                  <c:v>0.73022012731481478</c:v>
                </c:pt>
                <c:pt idx="4021">
                  <c:v>0.73022572916666662</c:v>
                </c:pt>
                <c:pt idx="4022">
                  <c:v>0.73023170138888893</c:v>
                </c:pt>
                <c:pt idx="4023">
                  <c:v>0.73023748842592584</c:v>
                </c:pt>
                <c:pt idx="4024">
                  <c:v>0.73024344907407412</c:v>
                </c:pt>
                <c:pt idx="4025">
                  <c:v>0.73024923611111114</c:v>
                </c:pt>
                <c:pt idx="4026">
                  <c:v>0.73025484953703701</c:v>
                </c:pt>
                <c:pt idx="4027">
                  <c:v>0.73026081018518518</c:v>
                </c:pt>
                <c:pt idx="4028">
                  <c:v>0.7302665972222222</c:v>
                </c:pt>
                <c:pt idx="4029">
                  <c:v>0.73027256944444441</c:v>
                </c:pt>
                <c:pt idx="4030">
                  <c:v>0.73027854166666673</c:v>
                </c:pt>
                <c:pt idx="4031">
                  <c:v>0.73028414351851856</c:v>
                </c:pt>
                <c:pt idx="4032">
                  <c:v>0.73029011574074076</c:v>
                </c:pt>
                <c:pt idx="4033">
                  <c:v>0.73029590277777778</c:v>
                </c:pt>
                <c:pt idx="4034">
                  <c:v>0.73030186342592585</c:v>
                </c:pt>
                <c:pt idx="4035">
                  <c:v>0.73030765046296298</c:v>
                </c:pt>
                <c:pt idx="4036">
                  <c:v>0.7303134375</c:v>
                </c:pt>
                <c:pt idx="4037">
                  <c:v>0.7303194097222222</c:v>
                </c:pt>
                <c:pt idx="4038">
                  <c:v>0.73032519675925922</c:v>
                </c:pt>
                <c:pt idx="4039">
                  <c:v>0.73033307870370379</c:v>
                </c:pt>
                <c:pt idx="4040">
                  <c:v>0.73033886574074069</c:v>
                </c:pt>
                <c:pt idx="4041">
                  <c:v>0.73034414351851851</c:v>
                </c:pt>
                <c:pt idx="4042">
                  <c:v>0.73035011574074071</c:v>
                </c:pt>
                <c:pt idx="4043">
                  <c:v>0.73035608796296303</c:v>
                </c:pt>
                <c:pt idx="4044">
                  <c:v>0.73036204861111109</c:v>
                </c:pt>
                <c:pt idx="4045">
                  <c:v>0.73036766203703707</c:v>
                </c:pt>
                <c:pt idx="4046">
                  <c:v>0.73037362268518524</c:v>
                </c:pt>
                <c:pt idx="4047">
                  <c:v>0.73037959490740745</c:v>
                </c:pt>
                <c:pt idx="4048">
                  <c:v>0.73038538194444447</c:v>
                </c:pt>
                <c:pt idx="4049">
                  <c:v>0.73039116898148138</c:v>
                </c:pt>
                <c:pt idx="4050">
                  <c:v>0.73039714120370369</c:v>
                </c:pt>
                <c:pt idx="4051">
                  <c:v>0.73040292824074082</c:v>
                </c:pt>
                <c:pt idx="4052">
                  <c:v>0.73040884259259264</c:v>
                </c:pt>
                <c:pt idx="4053">
                  <c:v>0.73041462962962955</c:v>
                </c:pt>
                <c:pt idx="4054">
                  <c:v>0.73042041666666668</c:v>
                </c:pt>
                <c:pt idx="4055">
                  <c:v>0.7304262037037037</c:v>
                </c:pt>
                <c:pt idx="4056">
                  <c:v>0.73043199074074072</c:v>
                </c:pt>
                <c:pt idx="4057">
                  <c:v>0.73043796296296293</c:v>
                </c:pt>
                <c:pt idx="4058">
                  <c:v>0.73044375000000006</c:v>
                </c:pt>
                <c:pt idx="4059">
                  <c:v>0.73044972222222215</c:v>
                </c:pt>
                <c:pt idx="4060">
                  <c:v>0.73045549768518514</c:v>
                </c:pt>
                <c:pt idx="4061">
                  <c:v>0.7304612962962963</c:v>
                </c:pt>
                <c:pt idx="4062">
                  <c:v>0.73046725694444448</c:v>
                </c:pt>
                <c:pt idx="4063">
                  <c:v>0.7304730439814815</c:v>
                </c:pt>
                <c:pt idx="4064">
                  <c:v>0.73047883101851852</c:v>
                </c:pt>
                <c:pt idx="4065">
                  <c:v>0.73048461805555565</c:v>
                </c:pt>
                <c:pt idx="4066">
                  <c:v>0.73049258101851855</c:v>
                </c:pt>
                <c:pt idx="4067">
                  <c:v>0.73049818287037038</c:v>
                </c:pt>
                <c:pt idx="4068">
                  <c:v>0.73050410879629624</c:v>
                </c:pt>
                <c:pt idx="4069">
                  <c:v>0.73050989583333337</c:v>
                </c:pt>
                <c:pt idx="4070">
                  <c:v>0.73051568287037039</c:v>
                </c:pt>
                <c:pt idx="4071">
                  <c:v>0.73052164351851845</c:v>
                </c:pt>
                <c:pt idx="4072">
                  <c:v>0.73052751157407414</c:v>
                </c:pt>
                <c:pt idx="4073">
                  <c:v>0.7305334722222222</c:v>
                </c:pt>
                <c:pt idx="4074">
                  <c:v>0.73053927083333337</c:v>
                </c:pt>
                <c:pt idx="4075">
                  <c:v>0.73054523148148143</c:v>
                </c:pt>
                <c:pt idx="4076">
                  <c:v>0.73055101851851845</c:v>
                </c:pt>
                <c:pt idx="4077">
                  <c:v>0.73055680555555558</c:v>
                </c:pt>
                <c:pt idx="4078">
                  <c:v>0.73056277777777778</c:v>
                </c:pt>
                <c:pt idx="4079">
                  <c:v>0.7305685648148148</c:v>
                </c:pt>
                <c:pt idx="4080">
                  <c:v>0.73057471064814816</c:v>
                </c:pt>
                <c:pt idx="4081">
                  <c:v>0.73058049768518518</c:v>
                </c:pt>
                <c:pt idx="4082">
                  <c:v>0.73058646990740739</c:v>
                </c:pt>
                <c:pt idx="4083">
                  <c:v>0.73059244212962959</c:v>
                </c:pt>
                <c:pt idx="4084">
                  <c:v>0.73059840277777777</c:v>
                </c:pt>
                <c:pt idx="4085">
                  <c:v>0.73060437499999997</c:v>
                </c:pt>
                <c:pt idx="4086">
                  <c:v>0.73061034722222218</c:v>
                </c:pt>
                <c:pt idx="4087">
                  <c:v>0.73061630787037035</c:v>
                </c:pt>
                <c:pt idx="4088">
                  <c:v>0.73062228009259256</c:v>
                </c:pt>
                <c:pt idx="4089">
                  <c:v>0.73062806712962969</c:v>
                </c:pt>
                <c:pt idx="4090">
                  <c:v>0.73063380787037036</c:v>
                </c:pt>
                <c:pt idx="4091">
                  <c:v>0.73063959490740737</c:v>
                </c:pt>
                <c:pt idx="4092">
                  <c:v>0.73064773148148143</c:v>
                </c:pt>
                <c:pt idx="4093">
                  <c:v>0.73065334490740741</c:v>
                </c:pt>
                <c:pt idx="4094">
                  <c:v>0.73065913194444443</c:v>
                </c:pt>
                <c:pt idx="4095">
                  <c:v>0.73066510416666663</c:v>
                </c:pt>
                <c:pt idx="4096">
                  <c:v>0.73067089120370365</c:v>
                </c:pt>
                <c:pt idx="4097">
                  <c:v>0.73067685185185194</c:v>
                </c:pt>
                <c:pt idx="4098">
                  <c:v>0.73068263888888885</c:v>
                </c:pt>
                <c:pt idx="4099">
                  <c:v>0.73068842592592587</c:v>
                </c:pt>
                <c:pt idx="4100">
                  <c:v>0.73069439814814807</c:v>
                </c:pt>
                <c:pt idx="4101">
                  <c:v>0.73070000000000002</c:v>
                </c:pt>
                <c:pt idx="4102">
                  <c:v>0.73070597222222222</c:v>
                </c:pt>
                <c:pt idx="4103">
                  <c:v>0.73071175925925924</c:v>
                </c:pt>
                <c:pt idx="4104">
                  <c:v>0.73071773148148145</c:v>
                </c:pt>
                <c:pt idx="4105">
                  <c:v>0.73072351851851858</c:v>
                </c:pt>
                <c:pt idx="4106">
                  <c:v>0.7307293055555556</c:v>
                </c:pt>
                <c:pt idx="4107">
                  <c:v>0.73073526620370366</c:v>
                </c:pt>
                <c:pt idx="4108">
                  <c:v>0.73074105324074079</c:v>
                </c:pt>
                <c:pt idx="4109">
                  <c:v>0.730747025462963</c:v>
                </c:pt>
                <c:pt idx="4110">
                  <c:v>0.73075281250000002</c:v>
                </c:pt>
                <c:pt idx="4111">
                  <c:v>0.73075859953703703</c:v>
                </c:pt>
                <c:pt idx="4112">
                  <c:v>0.73076457175925924</c:v>
                </c:pt>
                <c:pt idx="4113">
                  <c:v>0.73077006944444445</c:v>
                </c:pt>
                <c:pt idx="4114">
                  <c:v>0.73077603009259262</c:v>
                </c:pt>
                <c:pt idx="4115">
                  <c:v>0.7307817708333334</c:v>
                </c:pt>
                <c:pt idx="4116">
                  <c:v>0.73078795138888886</c:v>
                </c:pt>
                <c:pt idx="4117">
                  <c:v>0.73079355324074069</c:v>
                </c:pt>
                <c:pt idx="4118">
                  <c:v>0.73079934027777771</c:v>
                </c:pt>
                <c:pt idx="4119">
                  <c:v>0.73080730324074084</c:v>
                </c:pt>
                <c:pt idx="4120">
                  <c:v>0.73081309027777774</c:v>
                </c:pt>
                <c:pt idx="4121">
                  <c:v>0.73081905092592592</c:v>
                </c:pt>
                <c:pt idx="4122">
                  <c:v>0.73082502314814812</c:v>
                </c:pt>
                <c:pt idx="4123">
                  <c:v>0.73083081018518525</c:v>
                </c:pt>
                <c:pt idx="4124">
                  <c:v>0.73083659722222227</c:v>
                </c:pt>
                <c:pt idx="4125">
                  <c:v>0.73084238425925918</c:v>
                </c:pt>
                <c:pt idx="4126">
                  <c:v>0.73084853009259254</c:v>
                </c:pt>
                <c:pt idx="4127">
                  <c:v>0.73085450231481486</c:v>
                </c:pt>
                <c:pt idx="4128">
                  <c:v>0.73086047453703706</c:v>
                </c:pt>
                <c:pt idx="4129">
                  <c:v>0.73086643518518513</c:v>
                </c:pt>
                <c:pt idx="4130">
                  <c:v>0.73087222222222226</c:v>
                </c:pt>
                <c:pt idx="4131">
                  <c:v>0.73087819444444435</c:v>
                </c:pt>
                <c:pt idx="4132">
                  <c:v>0.73088434027777771</c:v>
                </c:pt>
                <c:pt idx="4133">
                  <c:v>0.73089031250000003</c:v>
                </c:pt>
                <c:pt idx="4134">
                  <c:v>0.7308960185185186</c:v>
                </c:pt>
                <c:pt idx="4135">
                  <c:v>0.73090180555555551</c:v>
                </c:pt>
                <c:pt idx="4136">
                  <c:v>0.73090762731481485</c:v>
                </c:pt>
                <c:pt idx="4137">
                  <c:v>0.73091341435185175</c:v>
                </c:pt>
                <c:pt idx="4138">
                  <c:v>0.73091957175925926</c:v>
                </c:pt>
                <c:pt idx="4139">
                  <c:v>0.73092553240740743</c:v>
                </c:pt>
                <c:pt idx="4140">
                  <c:v>0.73093131944444434</c:v>
                </c:pt>
                <c:pt idx="4141">
                  <c:v>0.73093729166666666</c:v>
                </c:pt>
                <c:pt idx="4142">
                  <c:v>0.73094307870370379</c:v>
                </c:pt>
                <c:pt idx="4143">
                  <c:v>0.73094886574074069</c:v>
                </c:pt>
                <c:pt idx="4144">
                  <c:v>0.73095501157407405</c:v>
                </c:pt>
                <c:pt idx="4145">
                  <c:v>0.73096297453703707</c:v>
                </c:pt>
                <c:pt idx="4146">
                  <c:v>0.73096876157407398</c:v>
                </c:pt>
                <c:pt idx="4147">
                  <c:v>0.73097427083333333</c:v>
                </c:pt>
                <c:pt idx="4148">
                  <c:v>0.73098023148148139</c:v>
                </c:pt>
                <c:pt idx="4149">
                  <c:v>0.73098601851851852</c:v>
                </c:pt>
                <c:pt idx="4150">
                  <c:v>0.73099180555555554</c:v>
                </c:pt>
                <c:pt idx="4151">
                  <c:v>0.73099777777777775</c:v>
                </c:pt>
                <c:pt idx="4152">
                  <c:v>0.73100356481481477</c:v>
                </c:pt>
                <c:pt idx="4153">
                  <c:v>0.73100953703703697</c:v>
                </c:pt>
                <c:pt idx="4154">
                  <c:v>0.7310153240740741</c:v>
                </c:pt>
                <c:pt idx="4155">
                  <c:v>0.73102111111111112</c:v>
                </c:pt>
                <c:pt idx="4156">
                  <c:v>0.73102707175925918</c:v>
                </c:pt>
                <c:pt idx="4157">
                  <c:v>0.73103287037037035</c:v>
                </c:pt>
                <c:pt idx="4158">
                  <c:v>0.73103883101851841</c:v>
                </c:pt>
                <c:pt idx="4159">
                  <c:v>0.73104461805555554</c:v>
                </c:pt>
                <c:pt idx="4160">
                  <c:v>0.73105040509259256</c:v>
                </c:pt>
                <c:pt idx="4161">
                  <c:v>0.73105637731481476</c:v>
                </c:pt>
                <c:pt idx="4162">
                  <c:v>0.73106216435185178</c:v>
                </c:pt>
                <c:pt idx="4163">
                  <c:v>0.73106812500000007</c:v>
                </c:pt>
                <c:pt idx="4164">
                  <c:v>0.73107392361111112</c:v>
                </c:pt>
                <c:pt idx="4165">
                  <c:v>0.73107988425925929</c:v>
                </c:pt>
                <c:pt idx="4166">
                  <c:v>0.7310858564814815</c:v>
                </c:pt>
                <c:pt idx="4167">
                  <c:v>0.73109164351851852</c:v>
                </c:pt>
                <c:pt idx="4168">
                  <c:v>0.73109761574074072</c:v>
                </c:pt>
                <c:pt idx="4169">
                  <c:v>0.73110357638888879</c:v>
                </c:pt>
                <c:pt idx="4170">
                  <c:v>0.7311095486111111</c:v>
                </c:pt>
                <c:pt idx="4171">
                  <c:v>0.73111533564814823</c:v>
                </c:pt>
                <c:pt idx="4172">
                  <c:v>0.73112312499999998</c:v>
                </c:pt>
                <c:pt idx="4173">
                  <c:v>0.73112908564814816</c:v>
                </c:pt>
                <c:pt idx="4174">
                  <c:v>0.73113487268518529</c:v>
                </c:pt>
                <c:pt idx="4175">
                  <c:v>0.73114084490740738</c:v>
                </c:pt>
                <c:pt idx="4176">
                  <c:v>0.73114663194444451</c:v>
                </c:pt>
                <c:pt idx="4177">
                  <c:v>0.73115259259259258</c:v>
                </c:pt>
                <c:pt idx="4178">
                  <c:v>0.73115820601851855</c:v>
                </c:pt>
                <c:pt idx="4179">
                  <c:v>0.73116416666666673</c:v>
                </c:pt>
                <c:pt idx="4180">
                  <c:v>0.73117013888888893</c:v>
                </c:pt>
                <c:pt idx="4181">
                  <c:v>0.73117592592592595</c:v>
                </c:pt>
                <c:pt idx="4182">
                  <c:v>0.73118189814814816</c:v>
                </c:pt>
                <c:pt idx="4183">
                  <c:v>0.73118749999999999</c:v>
                </c:pt>
                <c:pt idx="4184">
                  <c:v>0.73119347222222231</c:v>
                </c:pt>
                <c:pt idx="4185">
                  <c:v>0.73119925925925922</c:v>
                </c:pt>
                <c:pt idx="4186">
                  <c:v>0.73120504629629623</c:v>
                </c:pt>
                <c:pt idx="4187">
                  <c:v>0.73121100694444452</c:v>
                </c:pt>
                <c:pt idx="4188">
                  <c:v>0.73121679398148143</c:v>
                </c:pt>
                <c:pt idx="4189">
                  <c:v>0.73122258101851845</c:v>
                </c:pt>
                <c:pt idx="4190">
                  <c:v>0.73122836805555558</c:v>
                </c:pt>
                <c:pt idx="4191">
                  <c:v>0.73123434027777778</c:v>
                </c:pt>
                <c:pt idx="4192">
                  <c:v>0.7312401273148148</c:v>
                </c:pt>
                <c:pt idx="4193">
                  <c:v>0.73124609953703701</c:v>
                </c:pt>
                <c:pt idx="4194">
                  <c:v>0.73125206018518518</c:v>
                </c:pt>
                <c:pt idx="4195">
                  <c:v>0.73125785879629623</c:v>
                </c:pt>
                <c:pt idx="4196">
                  <c:v>0.73126364583333336</c:v>
                </c:pt>
                <c:pt idx="4197">
                  <c:v>0.73126960648148154</c:v>
                </c:pt>
                <c:pt idx="4198">
                  <c:v>0.73127738425925937</c:v>
                </c:pt>
                <c:pt idx="4199">
                  <c:v>0.73128335648148146</c:v>
                </c:pt>
                <c:pt idx="4200">
                  <c:v>0.73128914351851859</c:v>
                </c:pt>
                <c:pt idx="4201">
                  <c:v>0.73129505787037041</c:v>
                </c:pt>
                <c:pt idx="4202">
                  <c:v>0.73130060185185186</c:v>
                </c:pt>
                <c:pt idx="4203">
                  <c:v>0.73130657407407407</c:v>
                </c:pt>
                <c:pt idx="4204">
                  <c:v>0.73131254629629627</c:v>
                </c:pt>
                <c:pt idx="4205">
                  <c:v>0.73131833333333329</c:v>
                </c:pt>
                <c:pt idx="4206">
                  <c:v>0.73132429398148158</c:v>
                </c:pt>
                <c:pt idx="4207">
                  <c:v>0.73133008101851849</c:v>
                </c:pt>
                <c:pt idx="4208">
                  <c:v>0.7313360532407408</c:v>
                </c:pt>
                <c:pt idx="4209">
                  <c:v>0.73134184027777771</c:v>
                </c:pt>
                <c:pt idx="4210">
                  <c:v>0.73134781250000003</c:v>
                </c:pt>
                <c:pt idx="4211">
                  <c:v>0.73135377314814809</c:v>
                </c:pt>
                <c:pt idx="4212">
                  <c:v>0.7313597453703703</c:v>
                </c:pt>
                <c:pt idx="4213">
                  <c:v>0.73136571759259261</c:v>
                </c:pt>
                <c:pt idx="4214">
                  <c:v>0.73137167824074067</c:v>
                </c:pt>
                <c:pt idx="4215">
                  <c:v>0.73137765046296288</c:v>
                </c:pt>
                <c:pt idx="4216">
                  <c:v>0.7313836226851852</c:v>
                </c:pt>
                <c:pt idx="4217">
                  <c:v>0.73138940972222233</c:v>
                </c:pt>
                <c:pt idx="4218">
                  <c:v>0.73139519675925924</c:v>
                </c:pt>
                <c:pt idx="4219">
                  <c:v>0.73140115740740741</c:v>
                </c:pt>
                <c:pt idx="4220">
                  <c:v>0.73140694444444454</c:v>
                </c:pt>
                <c:pt idx="4221">
                  <c:v>0.73141291666666663</c:v>
                </c:pt>
                <c:pt idx="4222">
                  <c:v>0.73141888888888884</c:v>
                </c:pt>
                <c:pt idx="4223">
                  <c:v>0.73142484953703713</c:v>
                </c:pt>
                <c:pt idx="4224">
                  <c:v>0.73143063657407403</c:v>
                </c:pt>
                <c:pt idx="4225">
                  <c:v>0.73143859953703705</c:v>
                </c:pt>
                <c:pt idx="4226">
                  <c:v>0.73144438657407418</c:v>
                </c:pt>
                <c:pt idx="4227">
                  <c:v>0.73145017361111109</c:v>
                </c:pt>
                <c:pt idx="4228">
                  <c:v>0.73145611111111108</c:v>
                </c:pt>
                <c:pt idx="4229">
                  <c:v>0.73146189814814822</c:v>
                </c:pt>
                <c:pt idx="4230">
                  <c:v>0.73146785879629628</c:v>
                </c:pt>
                <c:pt idx="4231">
                  <c:v>0.73147350694444446</c:v>
                </c:pt>
                <c:pt idx="4232">
                  <c:v>0.73147929398148148</c:v>
                </c:pt>
                <c:pt idx="4233">
                  <c:v>0.73148526620370369</c:v>
                </c:pt>
                <c:pt idx="4234">
                  <c:v>0.73149105324074071</c:v>
                </c:pt>
                <c:pt idx="4235">
                  <c:v>0.73149704861111109</c:v>
                </c:pt>
                <c:pt idx="4236">
                  <c:v>0.73150283564814822</c:v>
                </c:pt>
                <c:pt idx="4237">
                  <c:v>0.7315087384259259</c:v>
                </c:pt>
                <c:pt idx="4238">
                  <c:v>0.73151454861111109</c:v>
                </c:pt>
                <c:pt idx="4239">
                  <c:v>0.73152033564814811</c:v>
                </c:pt>
                <c:pt idx="4240">
                  <c:v>0.73152630787037032</c:v>
                </c:pt>
                <c:pt idx="4241">
                  <c:v>0.73153209490740734</c:v>
                </c:pt>
                <c:pt idx="4242">
                  <c:v>0.73153792824074071</c:v>
                </c:pt>
                <c:pt idx="4243">
                  <c:v>0.73154388888888888</c:v>
                </c:pt>
                <c:pt idx="4244">
                  <c:v>0.73154967592592601</c:v>
                </c:pt>
                <c:pt idx="4245">
                  <c:v>0.73155564814814822</c:v>
                </c:pt>
                <c:pt idx="4246">
                  <c:v>0.73156143518518524</c:v>
                </c:pt>
                <c:pt idx="4247">
                  <c:v>0.73156740740740744</c:v>
                </c:pt>
                <c:pt idx="4248">
                  <c:v>0.73157319444444446</c:v>
                </c:pt>
                <c:pt idx="4249">
                  <c:v>0.73157915509259253</c:v>
                </c:pt>
                <c:pt idx="4250">
                  <c:v>0.73158494212962966</c:v>
                </c:pt>
                <c:pt idx="4251">
                  <c:v>0.73159290509259256</c:v>
                </c:pt>
                <c:pt idx="4252">
                  <c:v>0.73159869212962958</c:v>
                </c:pt>
                <c:pt idx="4253">
                  <c:v>0.73160447916666671</c:v>
                </c:pt>
                <c:pt idx="4254">
                  <c:v>0.73161043981481477</c:v>
                </c:pt>
                <c:pt idx="4255">
                  <c:v>0.73161623842592594</c:v>
                </c:pt>
                <c:pt idx="4256">
                  <c:v>0.731622199074074</c:v>
                </c:pt>
                <c:pt idx="4257">
                  <c:v>0.73162798611111113</c:v>
                </c:pt>
                <c:pt idx="4258">
                  <c:v>0.73163377314814815</c:v>
                </c:pt>
                <c:pt idx="4259">
                  <c:v>0.73163974537037035</c:v>
                </c:pt>
                <c:pt idx="4260">
                  <c:v>0.73164553240740737</c:v>
                </c:pt>
                <c:pt idx="4261">
                  <c:v>0.73165167824074073</c:v>
                </c:pt>
                <c:pt idx="4262">
                  <c:v>0.73165765046296294</c:v>
                </c:pt>
                <c:pt idx="4263">
                  <c:v>0.73166343749999996</c:v>
                </c:pt>
                <c:pt idx="4264">
                  <c:v>0.73166922453703709</c:v>
                </c:pt>
                <c:pt idx="4265">
                  <c:v>0.73167519675925929</c:v>
                </c:pt>
                <c:pt idx="4266">
                  <c:v>0.73168097222222217</c:v>
                </c:pt>
                <c:pt idx="4267">
                  <c:v>0.73168694444444438</c:v>
                </c:pt>
                <c:pt idx="4268">
                  <c:v>0.73169277777777786</c:v>
                </c:pt>
                <c:pt idx="4269">
                  <c:v>0.73169875000000006</c:v>
                </c:pt>
                <c:pt idx="4270">
                  <c:v>0.73170472222222216</c:v>
                </c:pt>
                <c:pt idx="4271">
                  <c:v>0.73171049768518515</c:v>
                </c:pt>
                <c:pt idx="4272">
                  <c:v>0.73171622685185189</c:v>
                </c:pt>
                <c:pt idx="4273">
                  <c:v>0.73172436342592595</c:v>
                </c:pt>
                <c:pt idx="4274">
                  <c:v>0.73172997685185182</c:v>
                </c:pt>
                <c:pt idx="4275">
                  <c:v>0.73173593749999999</c:v>
                </c:pt>
                <c:pt idx="4276">
                  <c:v>0.73174172453703701</c:v>
                </c:pt>
                <c:pt idx="4277">
                  <c:v>0.73174769675925921</c:v>
                </c:pt>
                <c:pt idx="4278">
                  <c:v>0.73175366898148153</c:v>
                </c:pt>
                <c:pt idx="4279">
                  <c:v>0.73175945601851844</c:v>
                </c:pt>
                <c:pt idx="4280">
                  <c:v>0.73176577546296295</c:v>
                </c:pt>
                <c:pt idx="4281">
                  <c:v>0.73177193287037035</c:v>
                </c:pt>
                <c:pt idx="4282">
                  <c:v>0.73177771990740748</c:v>
                </c:pt>
                <c:pt idx="4283">
                  <c:v>0.73178440972222225</c:v>
                </c:pt>
                <c:pt idx="4284">
                  <c:v>0.73179019675925927</c:v>
                </c:pt>
                <c:pt idx="4285">
                  <c:v>0.73179598379629629</c:v>
                </c:pt>
                <c:pt idx="4286">
                  <c:v>0.7318019560185185</c:v>
                </c:pt>
                <c:pt idx="4287">
                  <c:v>0.73180810185185186</c:v>
                </c:pt>
                <c:pt idx="4288">
                  <c:v>0.73181388888888887</c:v>
                </c:pt>
                <c:pt idx="4289">
                  <c:v>0.73181986111111108</c:v>
                </c:pt>
                <c:pt idx="4290">
                  <c:v>0.73182564814814821</c:v>
                </c:pt>
                <c:pt idx="4291">
                  <c:v>0.73183143518518523</c:v>
                </c:pt>
                <c:pt idx="4292">
                  <c:v>0.73183739583333329</c:v>
                </c:pt>
                <c:pt idx="4293">
                  <c:v>0.73184318287037042</c:v>
                </c:pt>
                <c:pt idx="4294">
                  <c:v>0.73184915509259252</c:v>
                </c:pt>
                <c:pt idx="4295">
                  <c:v>0.73185494212962965</c:v>
                </c:pt>
                <c:pt idx="4296">
                  <c:v>0.73186290509259255</c:v>
                </c:pt>
                <c:pt idx="4297">
                  <c:v>0.73186868055555554</c:v>
                </c:pt>
                <c:pt idx="4298">
                  <c:v>0.73187446759259256</c:v>
                </c:pt>
                <c:pt idx="4299">
                  <c:v>0.73188043981481476</c:v>
                </c:pt>
                <c:pt idx="4300">
                  <c:v>0.73188622685185178</c:v>
                </c:pt>
                <c:pt idx="4301">
                  <c:v>0.73189219907407399</c:v>
                </c:pt>
                <c:pt idx="4302">
                  <c:v>0.73189798611111112</c:v>
                </c:pt>
                <c:pt idx="4303">
                  <c:v>0.73190394675925929</c:v>
                </c:pt>
                <c:pt idx="4304">
                  <c:v>0.7319097337962962</c:v>
                </c:pt>
                <c:pt idx="4305">
                  <c:v>0.73191570601851852</c:v>
                </c:pt>
                <c:pt idx="4306">
                  <c:v>0.73192149305555565</c:v>
                </c:pt>
                <c:pt idx="4307">
                  <c:v>0.73192746527777774</c:v>
                </c:pt>
                <c:pt idx="4308">
                  <c:v>0.73193325231481488</c:v>
                </c:pt>
                <c:pt idx="4309">
                  <c:v>0.73193921296296294</c:v>
                </c:pt>
                <c:pt idx="4310">
                  <c:v>0.73194518518518514</c:v>
                </c:pt>
                <c:pt idx="4311">
                  <c:v>0.73195115740740746</c:v>
                </c:pt>
                <c:pt idx="4312">
                  <c:v>0.73195702546296293</c:v>
                </c:pt>
                <c:pt idx="4313">
                  <c:v>0.73196275462962967</c:v>
                </c:pt>
                <c:pt idx="4314">
                  <c:v>0.73196871527777774</c:v>
                </c:pt>
                <c:pt idx="4315">
                  <c:v>0.73197468750000005</c:v>
                </c:pt>
                <c:pt idx="4316">
                  <c:v>0.73198065972222226</c:v>
                </c:pt>
                <c:pt idx="4317">
                  <c:v>0.73198662037037032</c:v>
                </c:pt>
                <c:pt idx="4318">
                  <c:v>0.73199458333333334</c:v>
                </c:pt>
                <c:pt idx="4319">
                  <c:v>0.7320007291666667</c:v>
                </c:pt>
                <c:pt idx="4320">
                  <c:v>0.73200651620370361</c:v>
                </c:pt>
                <c:pt idx="4321">
                  <c:v>0.73201230324074074</c:v>
                </c:pt>
                <c:pt idx="4322">
                  <c:v>0.7320182291666667</c:v>
                </c:pt>
                <c:pt idx="4323">
                  <c:v>0.73202401620370372</c:v>
                </c:pt>
                <c:pt idx="4324">
                  <c:v>0.73202998842592593</c:v>
                </c:pt>
                <c:pt idx="4325">
                  <c:v>0.73203579861111112</c:v>
                </c:pt>
                <c:pt idx="4326">
                  <c:v>0.73204159722222217</c:v>
                </c:pt>
                <c:pt idx="4327">
                  <c:v>0.73204737268518516</c:v>
                </c:pt>
                <c:pt idx="4328">
                  <c:v>0.73205334490740748</c:v>
                </c:pt>
                <c:pt idx="4329">
                  <c:v>0.73205931712962968</c:v>
                </c:pt>
                <c:pt idx="4330">
                  <c:v>0.7320651041666667</c:v>
                </c:pt>
                <c:pt idx="4331">
                  <c:v>0.73207089120370361</c:v>
                </c:pt>
                <c:pt idx="4332">
                  <c:v>0.7320768518518519</c:v>
                </c:pt>
                <c:pt idx="4333">
                  <c:v>0.73208263888888891</c:v>
                </c:pt>
                <c:pt idx="4334">
                  <c:v>0.73208861111111112</c:v>
                </c:pt>
                <c:pt idx="4335">
                  <c:v>0.73209439814814814</c:v>
                </c:pt>
                <c:pt idx="4336">
                  <c:v>0.73210037037037035</c:v>
                </c:pt>
                <c:pt idx="4337">
                  <c:v>0.73210596064814804</c:v>
                </c:pt>
                <c:pt idx="4338">
                  <c:v>0.73211192129629632</c:v>
                </c:pt>
                <c:pt idx="4339">
                  <c:v>0.73211789351851853</c:v>
                </c:pt>
                <c:pt idx="4340">
                  <c:v>0.73212567129629624</c:v>
                </c:pt>
                <c:pt idx="4341">
                  <c:v>0.73213145833333337</c:v>
                </c:pt>
                <c:pt idx="4342">
                  <c:v>0.73213743055555558</c:v>
                </c:pt>
                <c:pt idx="4343">
                  <c:v>0.7321432175925926</c:v>
                </c:pt>
                <c:pt idx="4344">
                  <c:v>0.73214917824074066</c:v>
                </c:pt>
                <c:pt idx="4345">
                  <c:v>0.73215496527777779</c:v>
                </c:pt>
                <c:pt idx="4346">
                  <c:v>0.73216112268518518</c:v>
                </c:pt>
                <c:pt idx="4347">
                  <c:v>0.73216708333333325</c:v>
                </c:pt>
                <c:pt idx="4348">
                  <c:v>0.73217324074074075</c:v>
                </c:pt>
                <c:pt idx="4349">
                  <c:v>0.73217920138888892</c:v>
                </c:pt>
                <c:pt idx="4350">
                  <c:v>0.73218517361111113</c:v>
                </c:pt>
                <c:pt idx="4351">
                  <c:v>0.73219113425925919</c:v>
                </c:pt>
                <c:pt idx="4352">
                  <c:v>0.73219710648148151</c:v>
                </c:pt>
                <c:pt idx="4353">
                  <c:v>0.73220307870370371</c:v>
                </c:pt>
                <c:pt idx="4354">
                  <c:v>0.73220886574074073</c:v>
                </c:pt>
                <c:pt idx="4355">
                  <c:v>0.73221483796296294</c:v>
                </c:pt>
                <c:pt idx="4356">
                  <c:v>0.73222061342592593</c:v>
                </c:pt>
                <c:pt idx="4357">
                  <c:v>0.73222655092592592</c:v>
                </c:pt>
                <c:pt idx="4358">
                  <c:v>0.73223233796296305</c:v>
                </c:pt>
                <c:pt idx="4359">
                  <c:v>0.73223841435185177</c:v>
                </c:pt>
                <c:pt idx="4360">
                  <c:v>0.73224422453703708</c:v>
                </c:pt>
                <c:pt idx="4361">
                  <c:v>0.7322500115740741</c:v>
                </c:pt>
                <c:pt idx="4362">
                  <c:v>0.73225796296296297</c:v>
                </c:pt>
                <c:pt idx="4363">
                  <c:v>0.73226374999999999</c:v>
                </c:pt>
                <c:pt idx="4364">
                  <c:v>0.7322697222222222</c:v>
                </c:pt>
                <c:pt idx="4365">
                  <c:v>0.73227569444444451</c:v>
                </c:pt>
                <c:pt idx="4366">
                  <c:v>0.73228148148148142</c:v>
                </c:pt>
                <c:pt idx="4367">
                  <c:v>0.73228743055555556</c:v>
                </c:pt>
                <c:pt idx="4368">
                  <c:v>0.73229321759259258</c:v>
                </c:pt>
                <c:pt idx="4369">
                  <c:v>0.73229900462962971</c:v>
                </c:pt>
                <c:pt idx="4370">
                  <c:v>0.73230496527777778</c:v>
                </c:pt>
                <c:pt idx="4371">
                  <c:v>0.7323106250000001</c:v>
                </c:pt>
                <c:pt idx="4372">
                  <c:v>0.7323165972222222</c:v>
                </c:pt>
                <c:pt idx="4373">
                  <c:v>0.73232238425925933</c:v>
                </c:pt>
                <c:pt idx="4374">
                  <c:v>0.73232817129629624</c:v>
                </c:pt>
                <c:pt idx="4375">
                  <c:v>0.73233413194444441</c:v>
                </c:pt>
                <c:pt idx="4376">
                  <c:v>0.73233991898148154</c:v>
                </c:pt>
                <c:pt idx="4377">
                  <c:v>0.73234589120370375</c:v>
                </c:pt>
                <c:pt idx="4378">
                  <c:v>0.73235167824074077</c:v>
                </c:pt>
                <c:pt idx="4379">
                  <c:v>0.73235765046296297</c:v>
                </c:pt>
                <c:pt idx="4380">
                  <c:v>0.73236343749999999</c:v>
                </c:pt>
                <c:pt idx="4381">
                  <c:v>0.73236958333333335</c:v>
                </c:pt>
                <c:pt idx="4382">
                  <c:v>0.73237537037037048</c:v>
                </c:pt>
                <c:pt idx="4383">
                  <c:v>0.73238134259259258</c:v>
                </c:pt>
                <c:pt idx="4384">
                  <c:v>0.73238947916666663</c:v>
                </c:pt>
                <c:pt idx="4385">
                  <c:v>0.73239543981481481</c:v>
                </c:pt>
                <c:pt idx="4386">
                  <c:v>0.73240122685185183</c:v>
                </c:pt>
                <c:pt idx="4387">
                  <c:v>0.73240719907407403</c:v>
                </c:pt>
                <c:pt idx="4388">
                  <c:v>0.73241298611111105</c:v>
                </c:pt>
                <c:pt idx="4389">
                  <c:v>0.73241895833333326</c:v>
                </c:pt>
                <c:pt idx="4390">
                  <c:v>0.73242474537037039</c:v>
                </c:pt>
                <c:pt idx="4391">
                  <c:v>0.73243071759259271</c:v>
                </c:pt>
                <c:pt idx="4392">
                  <c:v>0.73243649305555547</c:v>
                </c:pt>
                <c:pt idx="4393">
                  <c:v>0.73244246527777779</c:v>
                </c:pt>
                <c:pt idx="4394">
                  <c:v>0.73244825231481492</c:v>
                </c:pt>
                <c:pt idx="4395">
                  <c:v>0.73245422453703701</c:v>
                </c:pt>
                <c:pt idx="4396">
                  <c:v>0.73246001157407414</c:v>
                </c:pt>
                <c:pt idx="4397">
                  <c:v>0.73246597222222221</c:v>
                </c:pt>
                <c:pt idx="4398">
                  <c:v>0.73247177083333337</c:v>
                </c:pt>
                <c:pt idx="4399">
                  <c:v>0.73247773148148143</c:v>
                </c:pt>
                <c:pt idx="4400">
                  <c:v>0.73248351851851856</c:v>
                </c:pt>
                <c:pt idx="4401">
                  <c:v>0.73248949074074077</c:v>
                </c:pt>
                <c:pt idx="4402">
                  <c:v>0.73249527777777779</c:v>
                </c:pt>
                <c:pt idx="4403">
                  <c:v>0.73250123842592585</c:v>
                </c:pt>
                <c:pt idx="4404">
                  <c:v>0.73250702546296298</c:v>
                </c:pt>
                <c:pt idx="4405">
                  <c:v>0.7325129976851853</c:v>
                </c:pt>
                <c:pt idx="4406">
                  <c:v>0.7325209606481482</c:v>
                </c:pt>
                <c:pt idx="4407">
                  <c:v>0.73252674768518522</c:v>
                </c:pt>
                <c:pt idx="4408">
                  <c:v>0.73253253472222213</c:v>
                </c:pt>
                <c:pt idx="4409">
                  <c:v>0.73253849537037041</c:v>
                </c:pt>
                <c:pt idx="4410">
                  <c:v>0.73254428240740743</c:v>
                </c:pt>
                <c:pt idx="4411">
                  <c:v>0.73255025462962964</c:v>
                </c:pt>
                <c:pt idx="4412">
                  <c:v>0.73255604166666666</c:v>
                </c:pt>
                <c:pt idx="4413">
                  <c:v>0.73256218750000002</c:v>
                </c:pt>
                <c:pt idx="4414">
                  <c:v>0.73256815972222222</c:v>
                </c:pt>
                <c:pt idx="4415">
                  <c:v>0.73257430555555558</c:v>
                </c:pt>
                <c:pt idx="4416">
                  <c:v>0.73258027777777779</c:v>
                </c:pt>
                <c:pt idx="4417">
                  <c:v>0.73258616898148154</c:v>
                </c:pt>
                <c:pt idx="4418">
                  <c:v>0.73259214120370375</c:v>
                </c:pt>
                <c:pt idx="4419">
                  <c:v>0.73259819444444441</c:v>
                </c:pt>
                <c:pt idx="4420">
                  <c:v>0.73260416666666661</c:v>
                </c:pt>
                <c:pt idx="4421">
                  <c:v>0.73261012731481479</c:v>
                </c:pt>
                <c:pt idx="4422">
                  <c:v>0.73261627314814814</c:v>
                </c:pt>
                <c:pt idx="4423">
                  <c:v>0.73262208333333334</c:v>
                </c:pt>
                <c:pt idx="4424">
                  <c:v>0.7326279745370371</c:v>
                </c:pt>
                <c:pt idx="4425">
                  <c:v>0.7326339467592593</c:v>
                </c:pt>
                <c:pt idx="4426">
                  <c:v>0.73263990740740736</c:v>
                </c:pt>
                <c:pt idx="4427">
                  <c:v>0.73264587962962968</c:v>
                </c:pt>
                <c:pt idx="4428">
                  <c:v>0.73265166666666659</c:v>
                </c:pt>
                <c:pt idx="4429">
                  <c:v>0.73265961805555557</c:v>
                </c:pt>
                <c:pt idx="4430">
                  <c:v>0.73266541666666674</c:v>
                </c:pt>
                <c:pt idx="4431">
                  <c:v>0.73267113425925923</c:v>
                </c:pt>
                <c:pt idx="4432">
                  <c:v>0.73267710648148154</c:v>
                </c:pt>
                <c:pt idx="4433">
                  <c:v>0.73268289351851845</c:v>
                </c:pt>
                <c:pt idx="4434">
                  <c:v>0.73268886574074077</c:v>
                </c:pt>
                <c:pt idx="4435">
                  <c:v>0.73269465277777768</c:v>
                </c:pt>
                <c:pt idx="4436">
                  <c:v>0.73270079861111104</c:v>
                </c:pt>
                <c:pt idx="4437">
                  <c:v>0.73270658564814817</c:v>
                </c:pt>
                <c:pt idx="4438">
                  <c:v>0.73271255787037026</c:v>
                </c:pt>
                <c:pt idx="4439">
                  <c:v>0.73271834490740739</c:v>
                </c:pt>
                <c:pt idx="4440">
                  <c:v>0.73272413194444441</c:v>
                </c:pt>
                <c:pt idx="4441">
                  <c:v>0.7327300925925927</c:v>
                </c:pt>
                <c:pt idx="4442">
                  <c:v>0.73273606481481479</c:v>
                </c:pt>
                <c:pt idx="4443">
                  <c:v>0.73274185185185192</c:v>
                </c:pt>
                <c:pt idx="4444">
                  <c:v>0.73274782407407413</c:v>
                </c:pt>
                <c:pt idx="4445">
                  <c:v>0.73275361111111115</c:v>
                </c:pt>
                <c:pt idx="4446">
                  <c:v>0.73275975694444451</c:v>
                </c:pt>
                <c:pt idx="4447">
                  <c:v>0.73276554398148142</c:v>
                </c:pt>
                <c:pt idx="4448">
                  <c:v>0.73277151620370373</c:v>
                </c:pt>
                <c:pt idx="4449">
                  <c:v>0.73277730324074064</c:v>
                </c:pt>
                <c:pt idx="4450">
                  <c:v>0.73278326388888892</c:v>
                </c:pt>
                <c:pt idx="4451">
                  <c:v>0.73279122685185183</c:v>
                </c:pt>
                <c:pt idx="4452">
                  <c:v>0.7327971875</c:v>
                </c:pt>
                <c:pt idx="4453">
                  <c:v>0.73280298611111105</c:v>
                </c:pt>
                <c:pt idx="4454">
                  <c:v>0.73280894675925923</c:v>
                </c:pt>
                <c:pt idx="4455">
                  <c:v>0.73281473379629636</c:v>
                </c:pt>
                <c:pt idx="4456">
                  <c:v>0.73282070601851856</c:v>
                </c:pt>
                <c:pt idx="4457">
                  <c:v>0.73282666666666663</c:v>
                </c:pt>
                <c:pt idx="4458">
                  <c:v>0.73283245370370365</c:v>
                </c:pt>
                <c:pt idx="4459">
                  <c:v>0.73283842592592585</c:v>
                </c:pt>
                <c:pt idx="4460">
                  <c:v>0.73284439814814817</c:v>
                </c:pt>
                <c:pt idx="4461">
                  <c:v>0.73285018518518508</c:v>
                </c:pt>
                <c:pt idx="4462">
                  <c:v>0.73285615740740739</c:v>
                </c:pt>
                <c:pt idx="4463">
                  <c:v>0.73286193287037038</c:v>
                </c:pt>
                <c:pt idx="4464">
                  <c:v>0.73286790509259259</c:v>
                </c:pt>
                <c:pt idx="4465">
                  <c:v>0.73287369212962961</c:v>
                </c:pt>
                <c:pt idx="4466">
                  <c:v>0.73287975694444452</c:v>
                </c:pt>
                <c:pt idx="4467">
                  <c:v>0.73288554398148154</c:v>
                </c:pt>
                <c:pt idx="4468">
                  <c:v>0.73289151620370374</c:v>
                </c:pt>
                <c:pt idx="4469">
                  <c:v>0.73289729166666673</c:v>
                </c:pt>
                <c:pt idx="4470">
                  <c:v>0.73290322916666673</c:v>
                </c:pt>
                <c:pt idx="4471">
                  <c:v>0.73290902777777778</c:v>
                </c:pt>
                <c:pt idx="4472">
                  <c:v>0.73291500000000009</c:v>
                </c:pt>
                <c:pt idx="4473">
                  <c:v>0.7329227777777777</c:v>
                </c:pt>
                <c:pt idx="4474">
                  <c:v>0.73292873842592599</c:v>
                </c:pt>
                <c:pt idx="4475">
                  <c:v>0.732934525462963</c:v>
                </c:pt>
                <c:pt idx="4476">
                  <c:v>0.73294049768518521</c:v>
                </c:pt>
                <c:pt idx="4477">
                  <c:v>0.73294628472222223</c:v>
                </c:pt>
                <c:pt idx="4478">
                  <c:v>0.73295207175925936</c:v>
                </c:pt>
                <c:pt idx="4479">
                  <c:v>0.7329578703703703</c:v>
                </c:pt>
                <c:pt idx="4480">
                  <c:v>0.73296373842592599</c:v>
                </c:pt>
                <c:pt idx="4481">
                  <c:v>0.73296973379629626</c:v>
                </c:pt>
                <c:pt idx="4482">
                  <c:v>0.73297569444444444</c:v>
                </c:pt>
                <c:pt idx="4483">
                  <c:v>0.73298166666666675</c:v>
                </c:pt>
                <c:pt idx="4484">
                  <c:v>0.73298781249999989</c:v>
                </c:pt>
                <c:pt idx="4485">
                  <c:v>0.73299378472222221</c:v>
                </c:pt>
                <c:pt idx="4486">
                  <c:v>0.73299974537037038</c:v>
                </c:pt>
                <c:pt idx="4487">
                  <c:v>0.7330057175925927</c:v>
                </c:pt>
                <c:pt idx="4488">
                  <c:v>0.73301168981481479</c:v>
                </c:pt>
                <c:pt idx="4489">
                  <c:v>0.73301765046296297</c:v>
                </c:pt>
                <c:pt idx="4490">
                  <c:v>0.73302362268518528</c:v>
                </c:pt>
                <c:pt idx="4491">
                  <c:v>0.73302976851851842</c:v>
                </c:pt>
                <c:pt idx="4492">
                  <c:v>0.73303555555555555</c:v>
                </c:pt>
                <c:pt idx="4493">
                  <c:v>0.73304134259259257</c:v>
                </c:pt>
                <c:pt idx="4494">
                  <c:v>0.73304749999999996</c:v>
                </c:pt>
                <c:pt idx="4495">
                  <c:v>0.73305545138888883</c:v>
                </c:pt>
                <c:pt idx="4496">
                  <c:v>0.73306123842592597</c:v>
                </c:pt>
                <c:pt idx="4497">
                  <c:v>0.73306702546296298</c:v>
                </c:pt>
                <c:pt idx="4498">
                  <c:v>0.73307299768518519</c:v>
                </c:pt>
                <c:pt idx="4499">
                  <c:v>0.73307878472222221</c:v>
                </c:pt>
                <c:pt idx="4500">
                  <c:v>0.73308475694444442</c:v>
                </c:pt>
                <c:pt idx="4501">
                  <c:v>0.73309054398148144</c:v>
                </c:pt>
                <c:pt idx="4502">
                  <c:v>0.73309650462962972</c:v>
                </c:pt>
                <c:pt idx="4503">
                  <c:v>0.73310229166666663</c:v>
                </c:pt>
                <c:pt idx="4504">
                  <c:v>0.73310826388888894</c:v>
                </c:pt>
                <c:pt idx="4505">
                  <c:v>0.73311405092592585</c:v>
                </c:pt>
                <c:pt idx="4506">
                  <c:v>0.73312002314814817</c:v>
                </c:pt>
                <c:pt idx="4507">
                  <c:v>0.73312579861111116</c:v>
                </c:pt>
                <c:pt idx="4508">
                  <c:v>0.73313177083333336</c:v>
                </c:pt>
                <c:pt idx="4509">
                  <c:v>0.73313755787037038</c:v>
                </c:pt>
                <c:pt idx="4510">
                  <c:v>0.73314353009259259</c:v>
                </c:pt>
                <c:pt idx="4511">
                  <c:v>0.73314927083333326</c:v>
                </c:pt>
                <c:pt idx="4512">
                  <c:v>0.73315541666666662</c:v>
                </c:pt>
                <c:pt idx="4513">
                  <c:v>0.73316138888888893</c:v>
                </c:pt>
                <c:pt idx="4514">
                  <c:v>0.7331674421296297</c:v>
                </c:pt>
                <c:pt idx="4515">
                  <c:v>0.73317341435185179</c:v>
                </c:pt>
                <c:pt idx="4516">
                  <c:v>0.73317937500000008</c:v>
                </c:pt>
                <c:pt idx="4517">
                  <c:v>0.73318751157407414</c:v>
                </c:pt>
                <c:pt idx="4518">
                  <c:v>0.73319348379629634</c:v>
                </c:pt>
                <c:pt idx="4519">
                  <c:v>0.73319927083333336</c:v>
                </c:pt>
                <c:pt idx="4520">
                  <c:v>0.73320524305555557</c:v>
                </c:pt>
                <c:pt idx="4521">
                  <c:v>0.73321103009259259</c:v>
                </c:pt>
                <c:pt idx="4522">
                  <c:v>0.73321699074074076</c:v>
                </c:pt>
                <c:pt idx="4523">
                  <c:v>0.73322277777777778</c:v>
                </c:pt>
                <c:pt idx="4524">
                  <c:v>0.73322874999999998</c:v>
                </c:pt>
                <c:pt idx="4525">
                  <c:v>0.733234537037037</c:v>
                </c:pt>
                <c:pt idx="4526">
                  <c:v>0.73324052083333335</c:v>
                </c:pt>
                <c:pt idx="4527">
                  <c:v>0.73324630787037037</c:v>
                </c:pt>
                <c:pt idx="4528">
                  <c:v>0.73325226851851844</c:v>
                </c:pt>
                <c:pt idx="4529">
                  <c:v>0.73325805555555557</c:v>
                </c:pt>
                <c:pt idx="4530">
                  <c:v>0.73326402777777788</c:v>
                </c:pt>
                <c:pt idx="4531">
                  <c:v>0.73326981481481479</c:v>
                </c:pt>
                <c:pt idx="4532">
                  <c:v>0.73327578703703711</c:v>
                </c:pt>
                <c:pt idx="4533">
                  <c:v>0.73328157407407402</c:v>
                </c:pt>
                <c:pt idx="4534">
                  <c:v>0.73328754629629633</c:v>
                </c:pt>
                <c:pt idx="4535">
                  <c:v>0.7332933796296297</c:v>
                </c:pt>
                <c:pt idx="4536">
                  <c:v>0.7332993518518518</c:v>
                </c:pt>
                <c:pt idx="4537">
                  <c:v>0.73330513888888893</c:v>
                </c:pt>
                <c:pt idx="4538">
                  <c:v>0.73331111111111114</c:v>
                </c:pt>
                <c:pt idx="4539">
                  <c:v>0.73331924768518519</c:v>
                </c:pt>
                <c:pt idx="4540">
                  <c:v>0.73332503472222221</c:v>
                </c:pt>
                <c:pt idx="4541">
                  <c:v>0.73333099537037028</c:v>
                </c:pt>
                <c:pt idx="4542">
                  <c:v>0.73333678240740741</c:v>
                </c:pt>
                <c:pt idx="4543">
                  <c:v>0.73334275462962972</c:v>
                </c:pt>
                <c:pt idx="4544">
                  <c:v>0.73334872685185182</c:v>
                </c:pt>
                <c:pt idx="4545">
                  <c:v>0.73335487268518518</c:v>
                </c:pt>
                <c:pt idx="4546">
                  <c:v>0.73336120370370372</c:v>
                </c:pt>
                <c:pt idx="4547">
                  <c:v>0.73336734953703697</c:v>
                </c:pt>
                <c:pt idx="4548">
                  <c:v>0.7333731365740741</c:v>
                </c:pt>
                <c:pt idx="4549">
                  <c:v>0.73337910879629631</c:v>
                </c:pt>
                <c:pt idx="4550">
                  <c:v>0.73338489583333333</c:v>
                </c:pt>
                <c:pt idx="4551">
                  <c:v>0.73339086805555553</c:v>
                </c:pt>
                <c:pt idx="4552">
                  <c:v>0.73339682870370371</c:v>
                </c:pt>
                <c:pt idx="4553">
                  <c:v>0.73340280092592591</c:v>
                </c:pt>
                <c:pt idx="4554">
                  <c:v>0.73340858796296293</c:v>
                </c:pt>
                <c:pt idx="4555">
                  <c:v>0.73341454861111111</c:v>
                </c:pt>
                <c:pt idx="4556">
                  <c:v>0.73342034722222227</c:v>
                </c:pt>
                <c:pt idx="4557">
                  <c:v>0.73342649305555552</c:v>
                </c:pt>
                <c:pt idx="4558">
                  <c:v>0.73343228009259265</c:v>
                </c:pt>
                <c:pt idx="4559">
                  <c:v>0.73343824074074071</c:v>
                </c:pt>
                <c:pt idx="4560">
                  <c:v>0.73344403935185187</c:v>
                </c:pt>
                <c:pt idx="4561">
                  <c:v>0.73344999999999994</c:v>
                </c:pt>
                <c:pt idx="4562">
                  <c:v>0.73345777777777776</c:v>
                </c:pt>
                <c:pt idx="4563">
                  <c:v>0.73346374999999997</c:v>
                </c:pt>
                <c:pt idx="4564">
                  <c:v>0.73346953703703699</c:v>
                </c:pt>
                <c:pt idx="4565">
                  <c:v>0.73347535879629622</c:v>
                </c:pt>
                <c:pt idx="4566">
                  <c:v>0.73348133101851853</c:v>
                </c:pt>
                <c:pt idx="4567">
                  <c:v>0.73348730324074074</c:v>
                </c:pt>
                <c:pt idx="4568">
                  <c:v>0.73349309027777776</c:v>
                </c:pt>
                <c:pt idx="4569">
                  <c:v>0.73349873842592583</c:v>
                </c:pt>
                <c:pt idx="4570">
                  <c:v>0.73350452546296296</c:v>
                </c:pt>
                <c:pt idx="4571">
                  <c:v>0.73351048611111114</c:v>
                </c:pt>
                <c:pt idx="4572">
                  <c:v>0.73351628472222219</c:v>
                </c:pt>
                <c:pt idx="4573">
                  <c:v>0.73352224537037036</c:v>
                </c:pt>
                <c:pt idx="4574">
                  <c:v>0.73352803240740749</c:v>
                </c:pt>
                <c:pt idx="4575">
                  <c:v>0.7335340046296297</c:v>
                </c:pt>
                <c:pt idx="4576">
                  <c:v>0.73353979166666672</c:v>
                </c:pt>
                <c:pt idx="4577">
                  <c:v>0.73354575231481478</c:v>
                </c:pt>
                <c:pt idx="4578">
                  <c:v>0.73355153935185191</c:v>
                </c:pt>
                <c:pt idx="4579">
                  <c:v>0.73355751157407401</c:v>
                </c:pt>
                <c:pt idx="4580">
                  <c:v>0.73356329861111114</c:v>
                </c:pt>
                <c:pt idx="4581">
                  <c:v>0.73356927083333334</c:v>
                </c:pt>
                <c:pt idx="4582">
                  <c:v>0.73357505787037036</c:v>
                </c:pt>
                <c:pt idx="4583">
                  <c:v>0.73358101851851842</c:v>
                </c:pt>
                <c:pt idx="4584">
                  <c:v>0.73358879629629625</c:v>
                </c:pt>
                <c:pt idx="4585">
                  <c:v>0.73359476851851857</c:v>
                </c:pt>
                <c:pt idx="4586">
                  <c:v>0.73360055555555548</c:v>
                </c:pt>
                <c:pt idx="4587">
                  <c:v>0.73360652777777779</c:v>
                </c:pt>
                <c:pt idx="4588">
                  <c:v>0.7336123148148147</c:v>
                </c:pt>
                <c:pt idx="4589">
                  <c:v>0.73361828703703702</c:v>
                </c:pt>
                <c:pt idx="4590">
                  <c:v>0.73362406250000001</c:v>
                </c:pt>
                <c:pt idx="4591">
                  <c:v>0.73363003472222221</c:v>
                </c:pt>
                <c:pt idx="4592">
                  <c:v>0.73363582175925923</c:v>
                </c:pt>
                <c:pt idx="4593">
                  <c:v>0.73364179398148144</c:v>
                </c:pt>
                <c:pt idx="4594">
                  <c:v>0.73364775462962972</c:v>
                </c:pt>
                <c:pt idx="4595">
                  <c:v>0.73365372685185182</c:v>
                </c:pt>
                <c:pt idx="4596">
                  <c:v>0.73365969907407402</c:v>
                </c:pt>
                <c:pt idx="4597">
                  <c:v>0.73366565972222231</c:v>
                </c:pt>
                <c:pt idx="4598">
                  <c:v>0.73367163194444451</c:v>
                </c:pt>
                <c:pt idx="4599">
                  <c:v>0.73367760416666661</c:v>
                </c:pt>
                <c:pt idx="4600">
                  <c:v>0.73368355324074075</c:v>
                </c:pt>
                <c:pt idx="4601">
                  <c:v>0.73368952546296295</c:v>
                </c:pt>
                <c:pt idx="4602">
                  <c:v>0.73369575231481488</c:v>
                </c:pt>
                <c:pt idx="4603">
                  <c:v>0.73370156249999996</c:v>
                </c:pt>
                <c:pt idx="4604">
                  <c:v>0.73370734953703698</c:v>
                </c:pt>
                <c:pt idx="4605">
                  <c:v>0.73371313657407411</c:v>
                </c:pt>
                <c:pt idx="4606">
                  <c:v>0.73372108796296287</c:v>
                </c:pt>
                <c:pt idx="4607">
                  <c:v>0.733726875</c:v>
                </c:pt>
                <c:pt idx="4608">
                  <c:v>0.73373274305555558</c:v>
                </c:pt>
                <c:pt idx="4609">
                  <c:v>0.73373871527777779</c:v>
                </c:pt>
                <c:pt idx="4610">
                  <c:v>0.7337446875000001</c:v>
                </c:pt>
                <c:pt idx="4611">
                  <c:v>0.73375064814814817</c:v>
                </c:pt>
                <c:pt idx="4612">
                  <c:v>0.73375644675925933</c:v>
                </c:pt>
                <c:pt idx="4613">
                  <c:v>0.73376240740740739</c:v>
                </c:pt>
                <c:pt idx="4614">
                  <c:v>0.73376819444444441</c:v>
                </c:pt>
                <c:pt idx="4615">
                  <c:v>0.73377416666666662</c:v>
                </c:pt>
                <c:pt idx="4616">
                  <c:v>0.73377995370370375</c:v>
                </c:pt>
                <c:pt idx="4617">
                  <c:v>0.73378591435185181</c:v>
                </c:pt>
                <c:pt idx="4618">
                  <c:v>0.73379170138888883</c:v>
                </c:pt>
                <c:pt idx="4619">
                  <c:v>0.73379767361111103</c:v>
                </c:pt>
                <c:pt idx="4620">
                  <c:v>0.73380324074074077</c:v>
                </c:pt>
                <c:pt idx="4621">
                  <c:v>0.73380921296296286</c:v>
                </c:pt>
                <c:pt idx="4622">
                  <c:v>0.733815</c:v>
                </c:pt>
                <c:pt idx="4623">
                  <c:v>0.73382114583333335</c:v>
                </c:pt>
                <c:pt idx="4624">
                  <c:v>0.73382711805555545</c:v>
                </c:pt>
                <c:pt idx="4625">
                  <c:v>0.73383307870370373</c:v>
                </c:pt>
                <c:pt idx="4626">
                  <c:v>0.73383905092592594</c:v>
                </c:pt>
                <c:pt idx="4627">
                  <c:v>0.73384519675925919</c:v>
                </c:pt>
                <c:pt idx="4628">
                  <c:v>0.73385334490740739</c:v>
                </c:pt>
                <c:pt idx="4629">
                  <c:v>0.73385930555555545</c:v>
                </c:pt>
                <c:pt idx="4630">
                  <c:v>0.73386509259259258</c:v>
                </c:pt>
                <c:pt idx="4631">
                  <c:v>0.7338710648148149</c:v>
                </c:pt>
                <c:pt idx="4632">
                  <c:v>0.73387685185185181</c:v>
                </c:pt>
                <c:pt idx="4633">
                  <c:v>0.73388282407407412</c:v>
                </c:pt>
                <c:pt idx="4634">
                  <c:v>0.73388861111111103</c:v>
                </c:pt>
                <c:pt idx="4635">
                  <c:v>0.73389457175925932</c:v>
                </c:pt>
                <c:pt idx="4636">
                  <c:v>0.73390035879629634</c:v>
                </c:pt>
                <c:pt idx="4637">
                  <c:v>0.73390633101851854</c:v>
                </c:pt>
                <c:pt idx="4638">
                  <c:v>0.73391211805555556</c:v>
                </c:pt>
                <c:pt idx="4639">
                  <c:v>0.73391809027777777</c:v>
                </c:pt>
                <c:pt idx="4640">
                  <c:v>0.73392387731481479</c:v>
                </c:pt>
                <c:pt idx="4641">
                  <c:v>0.73392983796296296</c:v>
                </c:pt>
                <c:pt idx="4642">
                  <c:v>0.73393562499999998</c:v>
                </c:pt>
                <c:pt idx="4643">
                  <c:v>0.73394159722222219</c:v>
                </c:pt>
                <c:pt idx="4644">
                  <c:v>0.73394738425925921</c:v>
                </c:pt>
                <c:pt idx="4645">
                  <c:v>0.73395319444444451</c:v>
                </c:pt>
                <c:pt idx="4646">
                  <c:v>0.73395898148148142</c:v>
                </c:pt>
                <c:pt idx="4647">
                  <c:v>0.7339649421296297</c:v>
                </c:pt>
                <c:pt idx="4648">
                  <c:v>0.73397072916666672</c:v>
                </c:pt>
                <c:pt idx="4649">
                  <c:v>0.73397670138888893</c:v>
                </c:pt>
                <c:pt idx="4650">
                  <c:v>0.73398465277777769</c:v>
                </c:pt>
                <c:pt idx="4651">
                  <c:v>0.73399062500000001</c:v>
                </c:pt>
                <c:pt idx="4652">
                  <c:v>0.73399641203703714</c:v>
                </c:pt>
                <c:pt idx="4653">
                  <c:v>0.73400238425925923</c:v>
                </c:pt>
                <c:pt idx="4654">
                  <c:v>0.73400834490740741</c:v>
                </c:pt>
                <c:pt idx="4655">
                  <c:v>0.7340145023148148</c:v>
                </c:pt>
                <c:pt idx="4656">
                  <c:v>0.73402046296296286</c:v>
                </c:pt>
                <c:pt idx="4657">
                  <c:v>0.73402662037037036</c:v>
                </c:pt>
                <c:pt idx="4658">
                  <c:v>0.73403276620370372</c:v>
                </c:pt>
                <c:pt idx="4659">
                  <c:v>0.73403873842592582</c:v>
                </c:pt>
                <c:pt idx="4660">
                  <c:v>0.73404488425925918</c:v>
                </c:pt>
                <c:pt idx="4661">
                  <c:v>0.7340508564814815</c:v>
                </c:pt>
                <c:pt idx="4662">
                  <c:v>0.73405700231481485</c:v>
                </c:pt>
                <c:pt idx="4663">
                  <c:v>0.73406278935185176</c:v>
                </c:pt>
                <c:pt idx="4664">
                  <c:v>0.73406865740740734</c:v>
                </c:pt>
                <c:pt idx="4665">
                  <c:v>0.73407444444444447</c:v>
                </c:pt>
                <c:pt idx="4666">
                  <c:v>0.73408059027777783</c:v>
                </c:pt>
                <c:pt idx="4667">
                  <c:v>0.73408637731481485</c:v>
                </c:pt>
                <c:pt idx="4668">
                  <c:v>0.73409234953703706</c:v>
                </c:pt>
                <c:pt idx="4669">
                  <c:v>0.73409806712962966</c:v>
                </c:pt>
                <c:pt idx="4670">
                  <c:v>0.73410402777777772</c:v>
                </c:pt>
                <c:pt idx="4671">
                  <c:v>0.73410981481481485</c:v>
                </c:pt>
                <c:pt idx="4672">
                  <c:v>0.73411777777777776</c:v>
                </c:pt>
                <c:pt idx="4673">
                  <c:v>0.73412373842592593</c:v>
                </c:pt>
                <c:pt idx="4674">
                  <c:v>0.73412971064814814</c:v>
                </c:pt>
                <c:pt idx="4675">
                  <c:v>0.73413568287037034</c:v>
                </c:pt>
                <c:pt idx="4676">
                  <c:v>0.7341418287037037</c:v>
                </c:pt>
                <c:pt idx="4677">
                  <c:v>0.73414778935185188</c:v>
                </c:pt>
                <c:pt idx="4678">
                  <c:v>0.73415394675925916</c:v>
                </c:pt>
                <c:pt idx="4679">
                  <c:v>0.73415990740740744</c:v>
                </c:pt>
                <c:pt idx="4680">
                  <c:v>0.73416606481481483</c:v>
                </c:pt>
                <c:pt idx="4681">
                  <c:v>0.7341720254629629</c:v>
                </c:pt>
                <c:pt idx="4682">
                  <c:v>0.7341781828703704</c:v>
                </c:pt>
                <c:pt idx="4683">
                  <c:v>0.73418396990740742</c:v>
                </c:pt>
                <c:pt idx="4684">
                  <c:v>0.73418993055555559</c:v>
                </c:pt>
                <c:pt idx="4685">
                  <c:v>0.73419571759259261</c:v>
                </c:pt>
                <c:pt idx="4686">
                  <c:v>0.734201875</c:v>
                </c:pt>
                <c:pt idx="4687">
                  <c:v>0.73420783564814818</c:v>
                </c:pt>
                <c:pt idx="4688">
                  <c:v>0.73421380787037027</c:v>
                </c:pt>
                <c:pt idx="4689">
                  <c:v>0.7342195949074074</c:v>
                </c:pt>
                <c:pt idx="4690">
                  <c:v>0.73422538194444442</c:v>
                </c:pt>
                <c:pt idx="4691">
                  <c:v>0.73423135416666663</c:v>
                </c:pt>
                <c:pt idx="4692">
                  <c:v>0.73423714120370365</c:v>
                </c:pt>
                <c:pt idx="4693">
                  <c:v>0.73424310185185193</c:v>
                </c:pt>
                <c:pt idx="4694">
                  <c:v>0.73424907407407414</c:v>
                </c:pt>
                <c:pt idx="4695">
                  <c:v>0.73425685185185185</c:v>
                </c:pt>
                <c:pt idx="4696">
                  <c:v>0.73426263888888899</c:v>
                </c:pt>
                <c:pt idx="4697">
                  <c:v>0.73426842592592589</c:v>
                </c:pt>
                <c:pt idx="4698">
                  <c:v>0.73427439814814821</c:v>
                </c:pt>
                <c:pt idx="4699">
                  <c:v>0.73428010416666656</c:v>
                </c:pt>
                <c:pt idx="4700">
                  <c:v>0.73428607638888888</c:v>
                </c:pt>
                <c:pt idx="4701">
                  <c:v>0.73429186342592601</c:v>
                </c:pt>
                <c:pt idx="4702">
                  <c:v>0.73429819444444444</c:v>
                </c:pt>
                <c:pt idx="4703">
                  <c:v>0.73430416666666665</c:v>
                </c:pt>
                <c:pt idx="4704">
                  <c:v>0.73431012731481482</c:v>
                </c:pt>
                <c:pt idx="4705">
                  <c:v>0.73431609953703703</c:v>
                </c:pt>
                <c:pt idx="4706">
                  <c:v>0.73432207175925923</c:v>
                </c:pt>
                <c:pt idx="4707">
                  <c:v>0.73432803240740741</c:v>
                </c:pt>
                <c:pt idx="4708">
                  <c:v>0.73433418981481491</c:v>
                </c:pt>
                <c:pt idx="4709">
                  <c:v>0.73434015046296297</c:v>
                </c:pt>
                <c:pt idx="4710">
                  <c:v>0.73434612268518518</c:v>
                </c:pt>
                <c:pt idx="4711">
                  <c:v>0.73435208333333335</c:v>
                </c:pt>
                <c:pt idx="4712">
                  <c:v>0.73435805555555556</c:v>
                </c:pt>
                <c:pt idx="4713">
                  <c:v>0.73436402777777776</c:v>
                </c:pt>
                <c:pt idx="4714">
                  <c:v>0.73436980324074075</c:v>
                </c:pt>
                <c:pt idx="4715">
                  <c:v>0.73437577546296307</c:v>
                </c:pt>
                <c:pt idx="4716">
                  <c:v>0.73438174768518516</c:v>
                </c:pt>
                <c:pt idx="4717">
                  <c:v>0.73438951388888896</c:v>
                </c:pt>
                <c:pt idx="4718">
                  <c:v>0.73439548611111105</c:v>
                </c:pt>
                <c:pt idx="4719">
                  <c:v>0.73440145833333326</c:v>
                </c:pt>
                <c:pt idx="4720">
                  <c:v>0.73440725694444442</c:v>
                </c:pt>
                <c:pt idx="4721">
                  <c:v>0.73441304398148155</c:v>
                </c:pt>
                <c:pt idx="4722">
                  <c:v>0.73441900462962961</c:v>
                </c:pt>
                <c:pt idx="4723">
                  <c:v>0.73442467592592597</c:v>
                </c:pt>
                <c:pt idx="4724">
                  <c:v>0.73443064814814818</c:v>
                </c:pt>
                <c:pt idx="4725">
                  <c:v>0.7344364351851852</c:v>
                </c:pt>
                <c:pt idx="4726">
                  <c:v>0.73444258101851856</c:v>
                </c:pt>
                <c:pt idx="4727">
                  <c:v>0.73444836805555547</c:v>
                </c:pt>
                <c:pt idx="4728">
                  <c:v>0.73445434027777778</c:v>
                </c:pt>
                <c:pt idx="4729">
                  <c:v>0.73446030092592596</c:v>
                </c:pt>
                <c:pt idx="4730">
                  <c:v>0.73446644675925921</c:v>
                </c:pt>
                <c:pt idx="4731">
                  <c:v>0.73447241898148141</c:v>
                </c:pt>
                <c:pt idx="4732">
                  <c:v>0.73447856481481477</c:v>
                </c:pt>
                <c:pt idx="4733">
                  <c:v>0.73448453703703709</c:v>
                </c:pt>
                <c:pt idx="4734">
                  <c:v>0.73449068287037045</c:v>
                </c:pt>
                <c:pt idx="4735">
                  <c:v>0.73449665509259265</c:v>
                </c:pt>
                <c:pt idx="4736">
                  <c:v>0.73450262731481475</c:v>
                </c:pt>
                <c:pt idx="4737">
                  <c:v>0.73450858796296303</c:v>
                </c:pt>
                <c:pt idx="4738">
                  <c:v>0.73451456018518524</c:v>
                </c:pt>
                <c:pt idx="4739">
                  <c:v>0.734522511574074</c:v>
                </c:pt>
                <c:pt idx="4740">
                  <c:v>0.73452829861111113</c:v>
                </c:pt>
                <c:pt idx="4741">
                  <c:v>0.73453408564814815</c:v>
                </c:pt>
                <c:pt idx="4742">
                  <c:v>0.73454005787037036</c:v>
                </c:pt>
                <c:pt idx="4743">
                  <c:v>0.73454584490740737</c:v>
                </c:pt>
                <c:pt idx="4744">
                  <c:v>0.73455181712962958</c:v>
                </c:pt>
                <c:pt idx="4745">
                  <c:v>0.7345576041666666</c:v>
                </c:pt>
                <c:pt idx="4746">
                  <c:v>0.73456356481481488</c:v>
                </c:pt>
                <c:pt idx="4747">
                  <c:v>0.73456935185185179</c:v>
                </c:pt>
                <c:pt idx="4748">
                  <c:v>0.73457532407407411</c:v>
                </c:pt>
                <c:pt idx="4749">
                  <c:v>0.73458111111111102</c:v>
                </c:pt>
                <c:pt idx="4750">
                  <c:v>0.73458708333333333</c:v>
                </c:pt>
                <c:pt idx="4751">
                  <c:v>0.73459304398148151</c:v>
                </c:pt>
                <c:pt idx="4752">
                  <c:v>0.73459884259259256</c:v>
                </c:pt>
                <c:pt idx="4753">
                  <c:v>0.73460462962962969</c:v>
                </c:pt>
                <c:pt idx="4754">
                  <c:v>0.73461059027777775</c:v>
                </c:pt>
                <c:pt idx="4755">
                  <c:v>0.73461697916666668</c:v>
                </c:pt>
                <c:pt idx="4756">
                  <c:v>0.73462295138888889</c:v>
                </c:pt>
                <c:pt idx="4757">
                  <c:v>0.73462891203703695</c:v>
                </c:pt>
                <c:pt idx="4758">
                  <c:v>0.73463506944444446</c:v>
                </c:pt>
                <c:pt idx="4759">
                  <c:v>0.7346412152777777</c:v>
                </c:pt>
                <c:pt idx="4760">
                  <c:v>0.73464700231481483</c:v>
                </c:pt>
                <c:pt idx="4761">
                  <c:v>0.73465513888888889</c:v>
                </c:pt>
                <c:pt idx="4762">
                  <c:v>0.7346611111111111</c:v>
                </c:pt>
                <c:pt idx="4763">
                  <c:v>0.73466703703703706</c:v>
                </c:pt>
                <c:pt idx="4764">
                  <c:v>0.73467299768518524</c:v>
                </c:pt>
                <c:pt idx="4765">
                  <c:v>0.73467878472222214</c:v>
                </c:pt>
                <c:pt idx="4766">
                  <c:v>0.73468475694444446</c:v>
                </c:pt>
                <c:pt idx="4767">
                  <c:v>0.73469055555555551</c:v>
                </c:pt>
                <c:pt idx="4768">
                  <c:v>0.7346965509259259</c:v>
                </c:pt>
                <c:pt idx="4769">
                  <c:v>0.73470233796296291</c:v>
                </c:pt>
                <c:pt idx="4770">
                  <c:v>0.7347082986111112</c:v>
                </c:pt>
                <c:pt idx="4771">
                  <c:v>0.7347142708333334</c:v>
                </c:pt>
                <c:pt idx="4772">
                  <c:v>0.7347202430555555</c:v>
                </c:pt>
                <c:pt idx="4773">
                  <c:v>0.73472603009259263</c:v>
                </c:pt>
                <c:pt idx="4774">
                  <c:v>0.73473236111111107</c:v>
                </c:pt>
                <c:pt idx="4775">
                  <c:v>0.73473857638888884</c:v>
                </c:pt>
                <c:pt idx="4776">
                  <c:v>0.73474473379629623</c:v>
                </c:pt>
                <c:pt idx="4777">
                  <c:v>0.73475087962962959</c:v>
                </c:pt>
                <c:pt idx="4778">
                  <c:v>0.7347568518518518</c:v>
                </c:pt>
                <c:pt idx="4779">
                  <c:v>0.73476299768518516</c:v>
                </c:pt>
                <c:pt idx="4780">
                  <c:v>0.73476896990740748</c:v>
                </c:pt>
                <c:pt idx="4781">
                  <c:v>0.73477493055555554</c:v>
                </c:pt>
                <c:pt idx="4782">
                  <c:v>0.73478090277777774</c:v>
                </c:pt>
                <c:pt idx="4783">
                  <c:v>0.7347890393518518</c:v>
                </c:pt>
                <c:pt idx="4784">
                  <c:v>0.73479501157407412</c:v>
                </c:pt>
                <c:pt idx="4785">
                  <c:v>0.73480115740740748</c:v>
                </c:pt>
                <c:pt idx="4786">
                  <c:v>0.73480694444444439</c:v>
                </c:pt>
                <c:pt idx="4787">
                  <c:v>0.73481309027777775</c:v>
                </c:pt>
                <c:pt idx="4788">
                  <c:v>0.73481887731481477</c:v>
                </c:pt>
                <c:pt idx="4789">
                  <c:v>0.73482484953703697</c:v>
                </c:pt>
                <c:pt idx="4790">
                  <c:v>0.7348306365740741</c:v>
                </c:pt>
                <c:pt idx="4791">
                  <c:v>0.73483678240740735</c:v>
                </c:pt>
                <c:pt idx="4792">
                  <c:v>0.73484260416666658</c:v>
                </c:pt>
                <c:pt idx="4793">
                  <c:v>0.73484874999999994</c:v>
                </c:pt>
                <c:pt idx="4794">
                  <c:v>0.73485472222222226</c:v>
                </c:pt>
                <c:pt idx="4795">
                  <c:v>0.73486097222222224</c:v>
                </c:pt>
                <c:pt idx="4796">
                  <c:v>0.73486693287037042</c:v>
                </c:pt>
                <c:pt idx="4797">
                  <c:v>0.7348730902777777</c:v>
                </c:pt>
                <c:pt idx="4798">
                  <c:v>0.73487887731481483</c:v>
                </c:pt>
                <c:pt idx="4799">
                  <c:v>0.73488520833333337</c:v>
                </c:pt>
                <c:pt idx="4800">
                  <c:v>0.73489116898148144</c:v>
                </c:pt>
                <c:pt idx="4801">
                  <c:v>0.73489732638888894</c:v>
                </c:pt>
                <c:pt idx="4802">
                  <c:v>0.73490311342592596</c:v>
                </c:pt>
                <c:pt idx="4803">
                  <c:v>0.73490925925925932</c:v>
                </c:pt>
                <c:pt idx="4804">
                  <c:v>0.73491504629629623</c:v>
                </c:pt>
                <c:pt idx="4805">
                  <c:v>0.73492318287037028</c:v>
                </c:pt>
                <c:pt idx="4806">
                  <c:v>0.7349291550925926</c:v>
                </c:pt>
                <c:pt idx="4807">
                  <c:v>0.73493532407407403</c:v>
                </c:pt>
                <c:pt idx="4808">
                  <c:v>0.73494111111111105</c:v>
                </c:pt>
                <c:pt idx="4809">
                  <c:v>0.7349472569444444</c:v>
                </c:pt>
                <c:pt idx="4810">
                  <c:v>0.73495322916666661</c:v>
                </c:pt>
                <c:pt idx="4811">
                  <c:v>0.73495937499999997</c:v>
                </c:pt>
                <c:pt idx="4812">
                  <c:v>0.73496534722222229</c:v>
                </c:pt>
                <c:pt idx="4813">
                  <c:v>0.73497149305555565</c:v>
                </c:pt>
                <c:pt idx="4814">
                  <c:v>0.73497746527777785</c:v>
                </c:pt>
                <c:pt idx="4815">
                  <c:v>0.7349836111111111</c:v>
                </c:pt>
                <c:pt idx="4816">
                  <c:v>0.73498958333333331</c:v>
                </c:pt>
                <c:pt idx="4817">
                  <c:v>0.73499572916666667</c:v>
                </c:pt>
                <c:pt idx="4818">
                  <c:v>0.73500151620370369</c:v>
                </c:pt>
                <c:pt idx="4819">
                  <c:v>0.73500748842592589</c:v>
                </c:pt>
                <c:pt idx="4820">
                  <c:v>0.73501327546296302</c:v>
                </c:pt>
                <c:pt idx="4821">
                  <c:v>0.73501923611111109</c:v>
                </c:pt>
                <c:pt idx="4822">
                  <c:v>0.7350250231481481</c:v>
                </c:pt>
                <c:pt idx="4823">
                  <c:v>0.73503099537037031</c:v>
                </c:pt>
                <c:pt idx="4824">
                  <c:v>0.73503678240740744</c:v>
                </c:pt>
                <c:pt idx="4825">
                  <c:v>0.73504275462962954</c:v>
                </c:pt>
                <c:pt idx="4826">
                  <c:v>0.73504854166666667</c:v>
                </c:pt>
                <c:pt idx="4827">
                  <c:v>0.73505451388888898</c:v>
                </c:pt>
                <c:pt idx="4828">
                  <c:v>0.73506228009259267</c:v>
                </c:pt>
                <c:pt idx="4829">
                  <c:v>0.73506843749999995</c:v>
                </c:pt>
                <c:pt idx="4830">
                  <c:v>0.73507422453703697</c:v>
                </c:pt>
                <c:pt idx="4831">
                  <c:v>0.73508018518518525</c:v>
                </c:pt>
                <c:pt idx="4832">
                  <c:v>0.73508597222222216</c:v>
                </c:pt>
                <c:pt idx="4833">
                  <c:v>0.73509212962962955</c:v>
                </c:pt>
                <c:pt idx="4834">
                  <c:v>0.73509809027777784</c:v>
                </c:pt>
                <c:pt idx="4835">
                  <c:v>0.73510442129629627</c:v>
                </c:pt>
                <c:pt idx="4836">
                  <c:v>0.73511039351851848</c:v>
                </c:pt>
                <c:pt idx="4837">
                  <c:v>0.73511653935185184</c:v>
                </c:pt>
                <c:pt idx="4838">
                  <c:v>0.73512251157407416</c:v>
                </c:pt>
                <c:pt idx="4839">
                  <c:v>0.73512865740740752</c:v>
                </c:pt>
                <c:pt idx="4840">
                  <c:v>0.73513462962962961</c:v>
                </c:pt>
                <c:pt idx="4841">
                  <c:v>0.73514089120370374</c:v>
                </c:pt>
                <c:pt idx="4842">
                  <c:v>0.73514686342592583</c:v>
                </c:pt>
                <c:pt idx="4843">
                  <c:v>0.73515305555555555</c:v>
                </c:pt>
                <c:pt idx="4844">
                  <c:v>0.73515887731481477</c:v>
                </c:pt>
                <c:pt idx="4845">
                  <c:v>0.73516503472222228</c:v>
                </c:pt>
                <c:pt idx="4846">
                  <c:v>0.7351708217592593</c:v>
                </c:pt>
                <c:pt idx="4847">
                  <c:v>0.73517678240740736</c:v>
                </c:pt>
                <c:pt idx="4848">
                  <c:v>0.73518256944444449</c:v>
                </c:pt>
                <c:pt idx="4849">
                  <c:v>0.7351885416666667</c:v>
                </c:pt>
                <c:pt idx="4850">
                  <c:v>0.73519631944444441</c:v>
                </c:pt>
                <c:pt idx="4851">
                  <c:v>0.73520246527777777</c:v>
                </c:pt>
                <c:pt idx="4852">
                  <c:v>0.73520825231481479</c:v>
                </c:pt>
                <c:pt idx="4853">
                  <c:v>0.735214224537037</c:v>
                </c:pt>
                <c:pt idx="4854">
                  <c:v>0.73522037037037036</c:v>
                </c:pt>
                <c:pt idx="4855">
                  <c:v>0.73522651620370372</c:v>
                </c:pt>
                <c:pt idx="4856">
                  <c:v>0.73523248842592592</c:v>
                </c:pt>
                <c:pt idx="4857">
                  <c:v>0.73523863425925928</c:v>
                </c:pt>
                <c:pt idx="4858">
                  <c:v>0.73524460648148138</c:v>
                </c:pt>
                <c:pt idx="4859">
                  <c:v>0.73525075231481474</c:v>
                </c:pt>
                <c:pt idx="4860">
                  <c:v>0.73525672453703705</c:v>
                </c:pt>
                <c:pt idx="4861">
                  <c:v>0.73526273148148158</c:v>
                </c:pt>
                <c:pt idx="4862">
                  <c:v>0.73526850694444434</c:v>
                </c:pt>
                <c:pt idx="4863">
                  <c:v>0.73527466435185185</c:v>
                </c:pt>
                <c:pt idx="4864">
                  <c:v>0.73528041666666677</c:v>
                </c:pt>
                <c:pt idx="4865">
                  <c:v>0.73528615740740744</c:v>
                </c:pt>
                <c:pt idx="4866">
                  <c:v>0.7352919907407407</c:v>
                </c:pt>
                <c:pt idx="4867">
                  <c:v>0.73529795138888898</c:v>
                </c:pt>
                <c:pt idx="4868">
                  <c:v>0.73530373842592589</c:v>
                </c:pt>
                <c:pt idx="4869">
                  <c:v>0.73530989583333328</c:v>
                </c:pt>
                <c:pt idx="4870">
                  <c:v>0.73531568287037041</c:v>
                </c:pt>
                <c:pt idx="4871">
                  <c:v>0.73532164351851848</c:v>
                </c:pt>
                <c:pt idx="4872">
                  <c:v>0.7353294212962963</c:v>
                </c:pt>
                <c:pt idx="4873">
                  <c:v>0.7353355787037037</c:v>
                </c:pt>
                <c:pt idx="4874">
                  <c:v>0.73534135416666668</c:v>
                </c:pt>
                <c:pt idx="4875">
                  <c:v>0.73534751157407408</c:v>
                </c:pt>
                <c:pt idx="4876">
                  <c:v>0.73535347222222225</c:v>
                </c:pt>
                <c:pt idx="4877">
                  <c:v>0.73535962962962964</c:v>
                </c:pt>
                <c:pt idx="4878">
                  <c:v>0.7353655902777777</c:v>
                </c:pt>
                <c:pt idx="4879">
                  <c:v>0.73537174768518521</c:v>
                </c:pt>
                <c:pt idx="4880">
                  <c:v>0.73537770833333338</c:v>
                </c:pt>
                <c:pt idx="4881">
                  <c:v>0.73538386574074066</c:v>
                </c:pt>
                <c:pt idx="4882">
                  <c:v>0.73538965277777779</c:v>
                </c:pt>
                <c:pt idx="4883">
                  <c:v>0.73539579861111104</c:v>
                </c:pt>
                <c:pt idx="4884">
                  <c:v>0.73540158564814817</c:v>
                </c:pt>
                <c:pt idx="4885">
                  <c:v>0.73540748842592596</c:v>
                </c:pt>
                <c:pt idx="4886">
                  <c:v>0.73541326388888884</c:v>
                </c:pt>
                <c:pt idx="4887">
                  <c:v>0.73541923611111104</c:v>
                </c:pt>
                <c:pt idx="4888">
                  <c:v>0.73542495370370364</c:v>
                </c:pt>
                <c:pt idx="4889">
                  <c:v>0.735431099537037</c:v>
                </c:pt>
                <c:pt idx="4890">
                  <c:v>0.73543707175925921</c:v>
                </c:pt>
                <c:pt idx="4891">
                  <c:v>0.73544321759259257</c:v>
                </c:pt>
                <c:pt idx="4892">
                  <c:v>0.73544918981481489</c:v>
                </c:pt>
                <c:pt idx="4893">
                  <c:v>0.73545533564814825</c:v>
                </c:pt>
                <c:pt idx="4894">
                  <c:v>0.73546328703703701</c:v>
                </c:pt>
                <c:pt idx="4895">
                  <c:v>0.73546944444444451</c:v>
                </c:pt>
                <c:pt idx="4896">
                  <c:v>0.73547540509259257</c:v>
                </c:pt>
                <c:pt idx="4897">
                  <c:v>0.73548155092592593</c:v>
                </c:pt>
                <c:pt idx="4898">
                  <c:v>0.73548752314814825</c:v>
                </c:pt>
                <c:pt idx="4899">
                  <c:v>0.73549366898148139</c:v>
                </c:pt>
                <c:pt idx="4900">
                  <c:v>0.7354996412037037</c:v>
                </c:pt>
                <c:pt idx="4901">
                  <c:v>0.73550557870370381</c:v>
                </c:pt>
                <c:pt idx="4902">
                  <c:v>0.73551155092592591</c:v>
                </c:pt>
                <c:pt idx="4903">
                  <c:v>0.73551769675925927</c:v>
                </c:pt>
                <c:pt idx="4904">
                  <c:v>0.73552366898148147</c:v>
                </c:pt>
                <c:pt idx="4905">
                  <c:v>0.73552981481481483</c:v>
                </c:pt>
                <c:pt idx="4906">
                  <c:v>0.73553578703703704</c:v>
                </c:pt>
                <c:pt idx="4907">
                  <c:v>0.7355419328703704</c:v>
                </c:pt>
                <c:pt idx="4908">
                  <c:v>0.73554771990740742</c:v>
                </c:pt>
                <c:pt idx="4909">
                  <c:v>0.73555387731481481</c:v>
                </c:pt>
                <c:pt idx="4910">
                  <c:v>0.73555983796296298</c:v>
                </c:pt>
                <c:pt idx="4911">
                  <c:v>0.73556599537037037</c:v>
                </c:pt>
                <c:pt idx="4912">
                  <c:v>0.73557178240740739</c:v>
                </c:pt>
                <c:pt idx="4913">
                  <c:v>0.73557792824074075</c:v>
                </c:pt>
                <c:pt idx="4914">
                  <c:v>0.73558371527777788</c:v>
                </c:pt>
                <c:pt idx="4915">
                  <c:v>0.73558986111111102</c:v>
                </c:pt>
                <c:pt idx="4916">
                  <c:v>0.73559763888888885</c:v>
                </c:pt>
                <c:pt idx="4917">
                  <c:v>0.73560378472222221</c:v>
                </c:pt>
                <c:pt idx="4918">
                  <c:v>0.73560975694444453</c:v>
                </c:pt>
                <c:pt idx="4919">
                  <c:v>0.73561590277777789</c:v>
                </c:pt>
                <c:pt idx="4920">
                  <c:v>0.73562187499999998</c:v>
                </c:pt>
                <c:pt idx="4921">
                  <c:v>0.73562802083333334</c:v>
                </c:pt>
                <c:pt idx="4922">
                  <c:v>0.73563399305555555</c:v>
                </c:pt>
                <c:pt idx="4923">
                  <c:v>0.73564013888888891</c:v>
                </c:pt>
                <c:pt idx="4924">
                  <c:v>0.73564611111111111</c:v>
                </c:pt>
                <c:pt idx="4925">
                  <c:v>0.73565225694444447</c:v>
                </c:pt>
                <c:pt idx="4926">
                  <c:v>0.73565821759259264</c:v>
                </c:pt>
                <c:pt idx="4927">
                  <c:v>0.73566418981481485</c:v>
                </c:pt>
                <c:pt idx="4928">
                  <c:v>0.73567016203703706</c:v>
                </c:pt>
                <c:pt idx="4929">
                  <c:v>0.73567630787037031</c:v>
                </c:pt>
                <c:pt idx="4930">
                  <c:v>0.73568209490740744</c:v>
                </c:pt>
                <c:pt idx="4931">
                  <c:v>0.73568825231481483</c:v>
                </c:pt>
                <c:pt idx="4932">
                  <c:v>0.73569402777777781</c:v>
                </c:pt>
                <c:pt idx="4933">
                  <c:v>0.7357001851851851</c:v>
                </c:pt>
                <c:pt idx="4934">
                  <c:v>0.73570597222222223</c:v>
                </c:pt>
                <c:pt idx="4935">
                  <c:v>0.73571211805555559</c:v>
                </c:pt>
                <c:pt idx="4936">
                  <c:v>0.73571790509259261</c:v>
                </c:pt>
                <c:pt idx="4937">
                  <c:v>0.73572387731481481</c:v>
                </c:pt>
                <c:pt idx="4938">
                  <c:v>0.73573165509259253</c:v>
                </c:pt>
                <c:pt idx="4939">
                  <c:v>0.73573780092592589</c:v>
                </c:pt>
                <c:pt idx="4940">
                  <c:v>0.73574358796296302</c:v>
                </c:pt>
                <c:pt idx="4941">
                  <c:v>0.73574973379629627</c:v>
                </c:pt>
                <c:pt idx="4942">
                  <c:v>0.73575570601851847</c:v>
                </c:pt>
                <c:pt idx="4943">
                  <c:v>0.73576185185185183</c:v>
                </c:pt>
                <c:pt idx="4944">
                  <c:v>0.73576782407407404</c:v>
                </c:pt>
                <c:pt idx="4945">
                  <c:v>0.7357739699074074</c:v>
                </c:pt>
                <c:pt idx="4946">
                  <c:v>0.73577994212962972</c:v>
                </c:pt>
                <c:pt idx="4947">
                  <c:v>0.73578608796296285</c:v>
                </c:pt>
                <c:pt idx="4948">
                  <c:v>0.73579204861111114</c:v>
                </c:pt>
                <c:pt idx="4949">
                  <c:v>0.73579820601851853</c:v>
                </c:pt>
                <c:pt idx="4950">
                  <c:v>0.73580399305555566</c:v>
                </c:pt>
                <c:pt idx="4951">
                  <c:v>0.7358101388888888</c:v>
                </c:pt>
                <c:pt idx="4952">
                  <c:v>0.73581611111111112</c:v>
                </c:pt>
                <c:pt idx="4953">
                  <c:v>0.73582207175925929</c:v>
                </c:pt>
                <c:pt idx="4954">
                  <c:v>0.73582785879629631</c:v>
                </c:pt>
                <c:pt idx="4955">
                  <c:v>0.7358340162037037</c:v>
                </c:pt>
                <c:pt idx="4956">
                  <c:v>0.73584016203703706</c:v>
                </c:pt>
                <c:pt idx="4957">
                  <c:v>0.73584630787037042</c:v>
                </c:pt>
                <c:pt idx="4958">
                  <c:v>0.73585209490740733</c:v>
                </c:pt>
                <c:pt idx="4959">
                  <c:v>0.73586025462962956</c:v>
                </c:pt>
                <c:pt idx="4960">
                  <c:v>0.73586584490740747</c:v>
                </c:pt>
                <c:pt idx="4961">
                  <c:v>0.73587163194444438</c:v>
                </c:pt>
                <c:pt idx="4962">
                  <c:v>0.7358776041666667</c:v>
                </c:pt>
                <c:pt idx="4963">
                  <c:v>0.73588327546296295</c:v>
                </c:pt>
                <c:pt idx="4964">
                  <c:v>0.73588908564814826</c:v>
                </c:pt>
                <c:pt idx="4965">
                  <c:v>0.73589504629629632</c:v>
                </c:pt>
                <c:pt idx="4966">
                  <c:v>0.73590083333333334</c:v>
                </c:pt>
                <c:pt idx="4967">
                  <c:v>0.73590716435185188</c:v>
                </c:pt>
                <c:pt idx="4968">
                  <c:v>0.73591313657407398</c:v>
                </c:pt>
                <c:pt idx="4969">
                  <c:v>0.73591928240740734</c:v>
                </c:pt>
                <c:pt idx="4970">
                  <c:v>0.73592525462962965</c:v>
                </c:pt>
                <c:pt idx="4971">
                  <c:v>0.73593121527777772</c:v>
                </c:pt>
                <c:pt idx="4972">
                  <c:v>0.73593718749999992</c:v>
                </c:pt>
                <c:pt idx="4973">
                  <c:v>0.73594291666666667</c:v>
                </c:pt>
                <c:pt idx="4974">
                  <c:v>0.73594909722222213</c:v>
                </c:pt>
                <c:pt idx="4975">
                  <c:v>0.73595505787037041</c:v>
                </c:pt>
                <c:pt idx="4976">
                  <c:v>0.7359612152777778</c:v>
                </c:pt>
                <c:pt idx="4977">
                  <c:v>0.73596700231481471</c:v>
                </c:pt>
                <c:pt idx="4978">
                  <c:v>0.73597494212962966</c:v>
                </c:pt>
                <c:pt idx="4979">
                  <c:v>0.73598090277777783</c:v>
                </c:pt>
                <c:pt idx="4980">
                  <c:v>0.73598687500000004</c:v>
                </c:pt>
                <c:pt idx="4981">
                  <c:v>0.73599293981481484</c:v>
                </c:pt>
                <c:pt idx="4982">
                  <c:v>0.73599872685185186</c:v>
                </c:pt>
                <c:pt idx="4983">
                  <c:v>0.73600452546296291</c:v>
                </c:pt>
                <c:pt idx="4984">
                  <c:v>0.73601048611111108</c:v>
                </c:pt>
                <c:pt idx="4985">
                  <c:v>0.73601627314814821</c:v>
                </c:pt>
                <c:pt idx="4986">
                  <c:v>0.73602241898148157</c:v>
                </c:pt>
                <c:pt idx="4987">
                  <c:v>0.73602820601851848</c:v>
                </c:pt>
                <c:pt idx="4988">
                  <c:v>0.7360341782407408</c:v>
                </c:pt>
                <c:pt idx="4989">
                  <c:v>0.73603996527777771</c:v>
                </c:pt>
                <c:pt idx="4990">
                  <c:v>0.73604593750000002</c:v>
                </c:pt>
                <c:pt idx="4991">
                  <c:v>0.73605189814814809</c:v>
                </c:pt>
                <c:pt idx="4992">
                  <c:v>0.73605805555555559</c:v>
                </c:pt>
                <c:pt idx="4993">
                  <c:v>0.73606420138888895</c:v>
                </c:pt>
                <c:pt idx="4994">
                  <c:v>0.73607027777777778</c:v>
                </c:pt>
                <c:pt idx="4995">
                  <c:v>0.73607642361111114</c:v>
                </c:pt>
                <c:pt idx="4996">
                  <c:v>0.73608239583333335</c:v>
                </c:pt>
                <c:pt idx="4997">
                  <c:v>0.73609053240740741</c:v>
                </c:pt>
                <c:pt idx="4998">
                  <c:v>0.73609650462962961</c:v>
                </c:pt>
                <c:pt idx="4999">
                  <c:v>0.73610229166666663</c:v>
                </c:pt>
                <c:pt idx="5000">
                  <c:v>0.73610843749999999</c:v>
                </c:pt>
                <c:pt idx="5001">
                  <c:v>0.73611422453703701</c:v>
                </c:pt>
                <c:pt idx="5002">
                  <c:v>0.73612037037037037</c:v>
                </c:pt>
                <c:pt idx="5003">
                  <c:v>0.7361261574074075</c:v>
                </c:pt>
                <c:pt idx="5004">
                  <c:v>0.73613212962962959</c:v>
                </c:pt>
                <c:pt idx="5005">
                  <c:v>0.73613827546296295</c:v>
                </c:pt>
                <c:pt idx="5006">
                  <c:v>0.73614406250000008</c:v>
                </c:pt>
                <c:pt idx="5007">
                  <c:v>0.73615020833333344</c:v>
                </c:pt>
                <c:pt idx="5008">
                  <c:v>0.73615618055555554</c:v>
                </c:pt>
                <c:pt idx="5009">
                  <c:v>0.73616215277777775</c:v>
                </c:pt>
                <c:pt idx="5010">
                  <c:v>0.7361682986111111</c:v>
                </c:pt>
                <c:pt idx="5011">
                  <c:v>0.73617427083333331</c:v>
                </c:pt>
                <c:pt idx="5012">
                  <c:v>0.73618060185185186</c:v>
                </c:pt>
                <c:pt idx="5013">
                  <c:v>0.73618656250000003</c:v>
                </c:pt>
                <c:pt idx="5014">
                  <c:v>0.73619271990740742</c:v>
                </c:pt>
                <c:pt idx="5015">
                  <c:v>0.73619868055555548</c:v>
                </c:pt>
                <c:pt idx="5016">
                  <c:v>0.73620681712962954</c:v>
                </c:pt>
                <c:pt idx="5017">
                  <c:v>0.73621278935185186</c:v>
                </c:pt>
                <c:pt idx="5018">
                  <c:v>0.73621857638888899</c:v>
                </c:pt>
                <c:pt idx="5019">
                  <c:v>0.73622472222222213</c:v>
                </c:pt>
                <c:pt idx="5020">
                  <c:v>0.73623050925925926</c:v>
                </c:pt>
                <c:pt idx="5021">
                  <c:v>0.73623665509259262</c:v>
                </c:pt>
                <c:pt idx="5022">
                  <c:v>0.73624262731481471</c:v>
                </c:pt>
                <c:pt idx="5023">
                  <c:v>0.73624841435185184</c:v>
                </c:pt>
                <c:pt idx="5024">
                  <c:v>0.7362545601851852</c:v>
                </c:pt>
                <c:pt idx="5025">
                  <c:v>0.7362605324074073</c:v>
                </c:pt>
                <c:pt idx="5026">
                  <c:v>0.7362666898148148</c:v>
                </c:pt>
                <c:pt idx="5027">
                  <c:v>0.73627265046296297</c:v>
                </c:pt>
                <c:pt idx="5028">
                  <c:v>0.73627879629629633</c:v>
                </c:pt>
                <c:pt idx="5029">
                  <c:v>0.73628476851851854</c:v>
                </c:pt>
                <c:pt idx="5030">
                  <c:v>0.7362909143518519</c:v>
                </c:pt>
                <c:pt idx="5031">
                  <c:v>0.73629688657407411</c:v>
                </c:pt>
                <c:pt idx="5032">
                  <c:v>0.7363028587962962</c:v>
                </c:pt>
                <c:pt idx="5033">
                  <c:v>0.73630900462962956</c:v>
                </c:pt>
                <c:pt idx="5034">
                  <c:v>0.73631479166666669</c:v>
                </c:pt>
                <c:pt idx="5035">
                  <c:v>0.73632292824074075</c:v>
                </c:pt>
                <c:pt idx="5036">
                  <c:v>0.73632890046296307</c:v>
                </c:pt>
                <c:pt idx="5037">
                  <c:v>0.73633486111111113</c:v>
                </c:pt>
                <c:pt idx="5038">
                  <c:v>0.73634100694444449</c:v>
                </c:pt>
                <c:pt idx="5039">
                  <c:v>0.73634680555555565</c:v>
                </c:pt>
                <c:pt idx="5040">
                  <c:v>0.73635276620370371</c:v>
                </c:pt>
                <c:pt idx="5041">
                  <c:v>0.73635873842592592</c:v>
                </c:pt>
                <c:pt idx="5042">
                  <c:v>0.73636488425925928</c:v>
                </c:pt>
                <c:pt idx="5043">
                  <c:v>0.73637121527777782</c:v>
                </c:pt>
                <c:pt idx="5044">
                  <c:v>0.73637718750000003</c:v>
                </c:pt>
                <c:pt idx="5045">
                  <c:v>0.73638333333333339</c:v>
                </c:pt>
                <c:pt idx="5046">
                  <c:v>0.73638930555555548</c:v>
                </c:pt>
                <c:pt idx="5047">
                  <c:v>0.73639545138888884</c:v>
                </c:pt>
                <c:pt idx="5048">
                  <c:v>0.73640142361111105</c:v>
                </c:pt>
                <c:pt idx="5049">
                  <c:v>0.73640738425925922</c:v>
                </c:pt>
                <c:pt idx="5050">
                  <c:v>0.73641354166666673</c:v>
                </c:pt>
                <c:pt idx="5051">
                  <c:v>0.73641931712962971</c:v>
                </c:pt>
                <c:pt idx="5052">
                  <c:v>0.73642547453703699</c:v>
                </c:pt>
                <c:pt idx="5053">
                  <c:v>0.73643126157407401</c:v>
                </c:pt>
                <c:pt idx="5054">
                  <c:v>0.73643939814814807</c:v>
                </c:pt>
                <c:pt idx="5055">
                  <c:v>0.73644535879629636</c:v>
                </c:pt>
                <c:pt idx="5056">
                  <c:v>0.73645111111111117</c:v>
                </c:pt>
                <c:pt idx="5057">
                  <c:v>0.73645726851851856</c:v>
                </c:pt>
                <c:pt idx="5058">
                  <c:v>0.73646322916666662</c:v>
                </c:pt>
                <c:pt idx="5059">
                  <c:v>0.73646938657407413</c:v>
                </c:pt>
                <c:pt idx="5060">
                  <c:v>0.73647534722222219</c:v>
                </c:pt>
                <c:pt idx="5061">
                  <c:v>0.73648121527777777</c:v>
                </c:pt>
                <c:pt idx="5062">
                  <c:v>0.73648746527777786</c:v>
                </c:pt>
                <c:pt idx="5063">
                  <c:v>0.73649343750000007</c:v>
                </c:pt>
                <c:pt idx="5064">
                  <c:v>0.73649958333333332</c:v>
                </c:pt>
                <c:pt idx="5065">
                  <c:v>0.73650555555555552</c:v>
                </c:pt>
                <c:pt idx="5066">
                  <c:v>0.73651151620370381</c:v>
                </c:pt>
                <c:pt idx="5067">
                  <c:v>0.7365174884259259</c:v>
                </c:pt>
                <c:pt idx="5068">
                  <c:v>0.73652346064814811</c:v>
                </c:pt>
                <c:pt idx="5069">
                  <c:v>0.73652960648148147</c:v>
                </c:pt>
                <c:pt idx="5070">
                  <c:v>0.73653539351851849</c:v>
                </c:pt>
                <c:pt idx="5071">
                  <c:v>0.73654152777777782</c:v>
                </c:pt>
                <c:pt idx="5072">
                  <c:v>0.73654731481481484</c:v>
                </c:pt>
                <c:pt idx="5073">
                  <c:v>0.73655537037037033</c:v>
                </c:pt>
                <c:pt idx="5074">
                  <c:v>0.73656134259259254</c:v>
                </c:pt>
                <c:pt idx="5075">
                  <c:v>0.73656730324074082</c:v>
                </c:pt>
                <c:pt idx="5076">
                  <c:v>0.7365734606481481</c:v>
                </c:pt>
                <c:pt idx="5077">
                  <c:v>0.73657942129629628</c:v>
                </c:pt>
                <c:pt idx="5078">
                  <c:v>0.73658557870370378</c:v>
                </c:pt>
                <c:pt idx="5079">
                  <c:v>0.73659153935185184</c:v>
                </c:pt>
                <c:pt idx="5080">
                  <c:v>0.73659766203703703</c:v>
                </c:pt>
                <c:pt idx="5081">
                  <c:v>0.73660380787037039</c:v>
                </c:pt>
                <c:pt idx="5082">
                  <c:v>0.7366094675925926</c:v>
                </c:pt>
                <c:pt idx="5083">
                  <c:v>0.73661542824074078</c:v>
                </c:pt>
                <c:pt idx="5084">
                  <c:v>0.73662140046296287</c:v>
                </c:pt>
                <c:pt idx="5085">
                  <c:v>0.73662754629629623</c:v>
                </c:pt>
                <c:pt idx="5086">
                  <c:v>0.73663333333333336</c:v>
                </c:pt>
                <c:pt idx="5087">
                  <c:v>0.73663935185185192</c:v>
                </c:pt>
                <c:pt idx="5088">
                  <c:v>0.73664531249999998</c:v>
                </c:pt>
                <c:pt idx="5089">
                  <c:v>0.736651099537037</c:v>
                </c:pt>
                <c:pt idx="5090">
                  <c:v>0.73665724537037036</c:v>
                </c:pt>
                <c:pt idx="5091">
                  <c:v>0.73666303240740738</c:v>
                </c:pt>
                <c:pt idx="5092">
                  <c:v>0.73667118055555558</c:v>
                </c:pt>
                <c:pt idx="5093">
                  <c:v>0.73667714120370364</c:v>
                </c:pt>
                <c:pt idx="5094">
                  <c:v>0.73668292824074078</c:v>
                </c:pt>
                <c:pt idx="5095">
                  <c:v>0.73668908564814817</c:v>
                </c:pt>
                <c:pt idx="5096">
                  <c:v>0.73669487268518508</c:v>
                </c:pt>
                <c:pt idx="5097">
                  <c:v>0.73670083333333336</c:v>
                </c:pt>
                <c:pt idx="5098">
                  <c:v>0.73670662037037038</c:v>
                </c:pt>
                <c:pt idx="5099">
                  <c:v>0.73671259259259259</c:v>
                </c:pt>
                <c:pt idx="5100">
                  <c:v>0.73671892361111102</c:v>
                </c:pt>
                <c:pt idx="5101">
                  <c:v>0.7367248842592593</c:v>
                </c:pt>
                <c:pt idx="5102">
                  <c:v>0.7367310416666667</c:v>
                </c:pt>
                <c:pt idx="5103">
                  <c:v>0.73673700231481476</c:v>
                </c:pt>
                <c:pt idx="5104">
                  <c:v>0.73674315972222226</c:v>
                </c:pt>
                <c:pt idx="5105">
                  <c:v>0.73674912037037033</c:v>
                </c:pt>
                <c:pt idx="5106">
                  <c:v>0.73675527777777772</c:v>
                </c:pt>
                <c:pt idx="5107">
                  <c:v>0.736761238425926</c:v>
                </c:pt>
                <c:pt idx="5108">
                  <c:v>0.73676702546296291</c:v>
                </c:pt>
                <c:pt idx="5109">
                  <c:v>0.7367731828703703</c:v>
                </c:pt>
                <c:pt idx="5110">
                  <c:v>0.73677896990740743</c:v>
                </c:pt>
                <c:pt idx="5111">
                  <c:v>0.73678710648148149</c:v>
                </c:pt>
                <c:pt idx="5112">
                  <c:v>0.73679306712962955</c:v>
                </c:pt>
                <c:pt idx="5113">
                  <c:v>0.73679886574074072</c:v>
                </c:pt>
                <c:pt idx="5114">
                  <c:v>0.73680501157407408</c:v>
                </c:pt>
                <c:pt idx="5115">
                  <c:v>0.73681097222222214</c:v>
                </c:pt>
                <c:pt idx="5116">
                  <c:v>0.7368173032407408</c:v>
                </c:pt>
                <c:pt idx="5117">
                  <c:v>0.73682327546296289</c:v>
                </c:pt>
                <c:pt idx="5118">
                  <c:v>0.73682960648148155</c:v>
                </c:pt>
                <c:pt idx="5119">
                  <c:v>0.73683575231481491</c:v>
                </c:pt>
                <c:pt idx="5120">
                  <c:v>0.736841724537037</c:v>
                </c:pt>
                <c:pt idx="5121">
                  <c:v>0.73684787037037036</c:v>
                </c:pt>
                <c:pt idx="5122">
                  <c:v>0.73685384259259257</c:v>
                </c:pt>
                <c:pt idx="5123">
                  <c:v>0.73685998842592593</c:v>
                </c:pt>
                <c:pt idx="5124">
                  <c:v>0.73686596064814813</c:v>
                </c:pt>
                <c:pt idx="5125">
                  <c:v>0.73687192129629631</c:v>
                </c:pt>
                <c:pt idx="5126">
                  <c:v>0.73687806712962967</c:v>
                </c:pt>
                <c:pt idx="5127">
                  <c:v>0.73688385416666657</c:v>
                </c:pt>
                <c:pt idx="5128">
                  <c:v>0.73689001157407408</c:v>
                </c:pt>
                <c:pt idx="5129">
                  <c:v>0.7368957986111111</c:v>
                </c:pt>
                <c:pt idx="5130">
                  <c:v>0.73690393518518515</c:v>
                </c:pt>
                <c:pt idx="5131">
                  <c:v>0.73690990740740736</c:v>
                </c:pt>
                <c:pt idx="5132">
                  <c:v>0.73691586805555553</c:v>
                </c:pt>
                <c:pt idx="5133">
                  <c:v>0.73692219907407408</c:v>
                </c:pt>
                <c:pt idx="5134">
                  <c:v>0.7369281712962964</c:v>
                </c:pt>
                <c:pt idx="5135">
                  <c:v>0.73693431712962953</c:v>
                </c:pt>
                <c:pt idx="5136">
                  <c:v>0.73694028935185185</c:v>
                </c:pt>
                <c:pt idx="5137">
                  <c:v>0.73694643518518521</c:v>
                </c:pt>
                <c:pt idx="5138">
                  <c:v>0.73695258101851857</c:v>
                </c:pt>
                <c:pt idx="5139">
                  <c:v>0.73695855324074078</c:v>
                </c:pt>
                <c:pt idx="5140">
                  <c:v>0.73696469907407414</c:v>
                </c:pt>
                <c:pt idx="5141">
                  <c:v>0.73697048611111116</c:v>
                </c:pt>
                <c:pt idx="5142">
                  <c:v>0.73697663194444452</c:v>
                </c:pt>
                <c:pt idx="5143">
                  <c:v>0.73698241898148142</c:v>
                </c:pt>
                <c:pt idx="5144">
                  <c:v>0.73698839120370374</c:v>
                </c:pt>
                <c:pt idx="5145">
                  <c:v>0.7369945370370371</c:v>
                </c:pt>
                <c:pt idx="5146">
                  <c:v>0.73700050925925931</c:v>
                </c:pt>
                <c:pt idx="5147">
                  <c:v>0.73700665509259267</c:v>
                </c:pt>
                <c:pt idx="5148">
                  <c:v>0.73701244212962969</c:v>
                </c:pt>
                <c:pt idx="5149">
                  <c:v>0.73702059027777767</c:v>
                </c:pt>
                <c:pt idx="5150">
                  <c:v>0.73702655092592595</c:v>
                </c:pt>
                <c:pt idx="5151">
                  <c:v>0.73703252314814816</c:v>
                </c:pt>
                <c:pt idx="5152">
                  <c:v>0.7370388541666667</c:v>
                </c:pt>
                <c:pt idx="5153">
                  <c:v>0.73704481481481476</c:v>
                </c:pt>
                <c:pt idx="5154">
                  <c:v>0.73705093749999995</c:v>
                </c:pt>
                <c:pt idx="5155">
                  <c:v>0.73705690972222226</c:v>
                </c:pt>
                <c:pt idx="5156">
                  <c:v>0.73706305555555562</c:v>
                </c:pt>
                <c:pt idx="5157">
                  <c:v>0.73706901620370369</c:v>
                </c:pt>
                <c:pt idx="5158">
                  <c:v>0.73707498842592589</c:v>
                </c:pt>
                <c:pt idx="5159">
                  <c:v>0.73708082175925915</c:v>
                </c:pt>
                <c:pt idx="5160">
                  <c:v>0.73708679398148147</c:v>
                </c:pt>
                <c:pt idx="5161">
                  <c:v>0.73709293981481483</c:v>
                </c:pt>
                <c:pt idx="5162">
                  <c:v>0.73709872685185196</c:v>
                </c:pt>
                <c:pt idx="5163">
                  <c:v>0.7371047106481482</c:v>
                </c:pt>
                <c:pt idx="5164">
                  <c:v>0.73711086805555548</c:v>
                </c:pt>
                <c:pt idx="5165">
                  <c:v>0.73711682870370376</c:v>
                </c:pt>
                <c:pt idx="5166">
                  <c:v>0.73712273148148144</c:v>
                </c:pt>
                <c:pt idx="5167">
                  <c:v>0.73712851851851857</c:v>
                </c:pt>
                <c:pt idx="5168">
                  <c:v>0.73713665509259263</c:v>
                </c:pt>
                <c:pt idx="5169">
                  <c:v>0.73714262731481484</c:v>
                </c:pt>
                <c:pt idx="5170">
                  <c:v>0.73714859953703693</c:v>
                </c:pt>
                <c:pt idx="5171">
                  <c:v>0.73715491898148144</c:v>
                </c:pt>
                <c:pt idx="5172">
                  <c:v>0.73716089120370365</c:v>
                </c:pt>
                <c:pt idx="5173">
                  <c:v>0.73716703703703701</c:v>
                </c:pt>
                <c:pt idx="5174">
                  <c:v>0.73717300925925933</c:v>
                </c:pt>
                <c:pt idx="5175">
                  <c:v>0.73717915509259269</c:v>
                </c:pt>
                <c:pt idx="5176">
                  <c:v>0.73718531249999997</c:v>
                </c:pt>
                <c:pt idx="5177">
                  <c:v>0.73719127314814814</c:v>
                </c:pt>
                <c:pt idx="5178">
                  <c:v>0.7371974189814815</c:v>
                </c:pt>
                <c:pt idx="5179">
                  <c:v>0.73720339120370371</c:v>
                </c:pt>
                <c:pt idx="5180">
                  <c:v>0.7372095486111111</c:v>
                </c:pt>
                <c:pt idx="5181">
                  <c:v>0.73721532407407409</c:v>
                </c:pt>
                <c:pt idx="5182">
                  <c:v>0.73722129629629629</c:v>
                </c:pt>
                <c:pt idx="5183">
                  <c:v>0.73722744212962965</c:v>
                </c:pt>
                <c:pt idx="5184">
                  <c:v>0.73723341435185186</c:v>
                </c:pt>
                <c:pt idx="5185">
                  <c:v>0.73723956018518522</c:v>
                </c:pt>
                <c:pt idx="5186">
                  <c:v>0.73724534722222224</c:v>
                </c:pt>
                <c:pt idx="5187">
                  <c:v>0.73725348379629629</c:v>
                </c:pt>
                <c:pt idx="5188">
                  <c:v>0.7372594560185185</c:v>
                </c:pt>
                <c:pt idx="5189">
                  <c:v>0.73726542824074082</c:v>
                </c:pt>
                <c:pt idx="5190">
                  <c:v>0.73727180555555549</c:v>
                </c:pt>
                <c:pt idx="5191">
                  <c:v>0.73727778935185195</c:v>
                </c:pt>
                <c:pt idx="5192">
                  <c:v>0.73728393518518509</c:v>
                </c:pt>
                <c:pt idx="5193">
                  <c:v>0.73728990740740741</c:v>
                </c:pt>
                <c:pt idx="5194">
                  <c:v>0.73729605324074077</c:v>
                </c:pt>
                <c:pt idx="5195">
                  <c:v>0.73730219907407413</c:v>
                </c:pt>
                <c:pt idx="5196">
                  <c:v>0.73730817129629633</c:v>
                </c:pt>
                <c:pt idx="5197">
                  <c:v>0.73731431712962969</c:v>
                </c:pt>
                <c:pt idx="5198">
                  <c:v>0.73732010416666671</c:v>
                </c:pt>
                <c:pt idx="5199">
                  <c:v>0.73732621527777775</c:v>
                </c:pt>
                <c:pt idx="5200">
                  <c:v>0.73733200231481488</c:v>
                </c:pt>
                <c:pt idx="5201">
                  <c:v>0.73733796296296295</c:v>
                </c:pt>
                <c:pt idx="5202">
                  <c:v>0.73734415509259266</c:v>
                </c:pt>
                <c:pt idx="5203">
                  <c:v>0.73734994212962957</c:v>
                </c:pt>
                <c:pt idx="5204">
                  <c:v>0.73735608796296292</c:v>
                </c:pt>
                <c:pt idx="5205">
                  <c:v>0.73736187499999994</c:v>
                </c:pt>
                <c:pt idx="5206">
                  <c:v>0.73737001157407411</c:v>
                </c:pt>
                <c:pt idx="5207">
                  <c:v>0.73737598379629621</c:v>
                </c:pt>
                <c:pt idx="5208">
                  <c:v>0.73738194444444449</c:v>
                </c:pt>
                <c:pt idx="5209">
                  <c:v>0.73738810185185188</c:v>
                </c:pt>
                <c:pt idx="5210">
                  <c:v>0.73739406249999995</c:v>
                </c:pt>
                <c:pt idx="5211">
                  <c:v>0.73740021990740745</c:v>
                </c:pt>
                <c:pt idx="5212">
                  <c:v>0.73740618055555551</c:v>
                </c:pt>
                <c:pt idx="5213">
                  <c:v>0.7374123379629629</c:v>
                </c:pt>
                <c:pt idx="5214">
                  <c:v>0.73741848379629626</c:v>
                </c:pt>
                <c:pt idx="5215">
                  <c:v>0.73742444444444455</c:v>
                </c:pt>
                <c:pt idx="5216">
                  <c:v>0.73743060185185183</c:v>
                </c:pt>
                <c:pt idx="5217">
                  <c:v>0.7374365625</c:v>
                </c:pt>
                <c:pt idx="5218">
                  <c:v>0.73744271990740751</c:v>
                </c:pt>
                <c:pt idx="5219">
                  <c:v>0.73744850694444442</c:v>
                </c:pt>
                <c:pt idx="5220">
                  <c:v>0.73745446759259259</c:v>
                </c:pt>
                <c:pt idx="5221">
                  <c:v>0.73746062500000009</c:v>
                </c:pt>
                <c:pt idx="5222">
                  <c:v>0.737466412037037</c:v>
                </c:pt>
                <c:pt idx="5223">
                  <c:v>0.73747255787037036</c:v>
                </c:pt>
                <c:pt idx="5224">
                  <c:v>0.73747834490740738</c:v>
                </c:pt>
                <c:pt idx="5225">
                  <c:v>0.73748648148148144</c:v>
                </c:pt>
                <c:pt idx="5226">
                  <c:v>0.73749245370370364</c:v>
                </c:pt>
                <c:pt idx="5227">
                  <c:v>0.73749841435185193</c:v>
                </c:pt>
                <c:pt idx="5228">
                  <c:v>0.73750457175925932</c:v>
                </c:pt>
                <c:pt idx="5229">
                  <c:v>0.73751053240740738</c:v>
                </c:pt>
                <c:pt idx="5230">
                  <c:v>0.73751668981481489</c:v>
                </c:pt>
                <c:pt idx="5231">
                  <c:v>0.73752265046296295</c:v>
                </c:pt>
                <c:pt idx="5232">
                  <c:v>0.73752880787037034</c:v>
                </c:pt>
                <c:pt idx="5233">
                  <c:v>0.7375349537037037</c:v>
                </c:pt>
                <c:pt idx="5234">
                  <c:v>0.73754091435185176</c:v>
                </c:pt>
                <c:pt idx="5235">
                  <c:v>0.73754707175925927</c:v>
                </c:pt>
                <c:pt idx="5236">
                  <c:v>0.73755303240740744</c:v>
                </c:pt>
                <c:pt idx="5237">
                  <c:v>0.73755918981481472</c:v>
                </c:pt>
                <c:pt idx="5238">
                  <c:v>0.737565150462963</c:v>
                </c:pt>
                <c:pt idx="5239">
                  <c:v>0.73757112268518521</c:v>
                </c:pt>
                <c:pt idx="5240">
                  <c:v>0.73757726851851846</c:v>
                </c:pt>
                <c:pt idx="5241">
                  <c:v>0.73758341435185182</c:v>
                </c:pt>
                <c:pt idx="5242">
                  <c:v>0.73758957175925932</c:v>
                </c:pt>
                <c:pt idx="5243">
                  <c:v>0.73759535879629634</c:v>
                </c:pt>
                <c:pt idx="5244">
                  <c:v>0.7376034953703704</c:v>
                </c:pt>
                <c:pt idx="5245">
                  <c:v>0.7376094675925926</c:v>
                </c:pt>
                <c:pt idx="5246">
                  <c:v>0.73761542824074067</c:v>
                </c:pt>
                <c:pt idx="5247">
                  <c:v>0.73762158564814817</c:v>
                </c:pt>
                <c:pt idx="5248">
                  <c:v>0.73762754629629634</c:v>
                </c:pt>
                <c:pt idx="5249">
                  <c:v>0.7376336921296297</c:v>
                </c:pt>
                <c:pt idx="5250">
                  <c:v>0.73763966435185191</c:v>
                </c:pt>
                <c:pt idx="5251">
                  <c:v>0.73764564814814815</c:v>
                </c:pt>
                <c:pt idx="5252">
                  <c:v>0.73765197916666658</c:v>
                </c:pt>
                <c:pt idx="5253">
                  <c:v>0.7376579513888889</c:v>
                </c:pt>
                <c:pt idx="5254">
                  <c:v>0.73766409722222226</c:v>
                </c:pt>
                <c:pt idx="5255">
                  <c:v>0.73766975694444448</c:v>
                </c:pt>
                <c:pt idx="5256">
                  <c:v>0.73767585648148148</c:v>
                </c:pt>
                <c:pt idx="5257">
                  <c:v>0.73768179398148137</c:v>
                </c:pt>
                <c:pt idx="5258">
                  <c:v>0.73768777777777783</c:v>
                </c:pt>
                <c:pt idx="5259">
                  <c:v>0.73769373842592589</c:v>
                </c:pt>
                <c:pt idx="5260">
                  <c:v>0.7376997106481481</c:v>
                </c:pt>
                <c:pt idx="5261">
                  <c:v>0.73770585648148146</c:v>
                </c:pt>
                <c:pt idx="5262">
                  <c:v>0.73771164351851848</c:v>
                </c:pt>
                <c:pt idx="5263">
                  <c:v>0.73771978009259254</c:v>
                </c:pt>
                <c:pt idx="5264">
                  <c:v>0.73772575231481474</c:v>
                </c:pt>
                <c:pt idx="5265">
                  <c:v>0.73773172453703706</c:v>
                </c:pt>
                <c:pt idx="5266">
                  <c:v>0.73773787037037042</c:v>
                </c:pt>
                <c:pt idx="5267">
                  <c:v>0.73774365740740733</c:v>
                </c:pt>
                <c:pt idx="5268">
                  <c:v>0.73774980324074069</c:v>
                </c:pt>
                <c:pt idx="5269">
                  <c:v>0.737755775462963</c:v>
                </c:pt>
                <c:pt idx="5270">
                  <c:v>0.73776192129629636</c:v>
                </c:pt>
                <c:pt idx="5271">
                  <c:v>0.73776806712962972</c:v>
                </c:pt>
                <c:pt idx="5272">
                  <c:v>0.73777380787037039</c:v>
                </c:pt>
                <c:pt idx="5273">
                  <c:v>0.73777995370370375</c:v>
                </c:pt>
                <c:pt idx="5274">
                  <c:v>0.73778592592592596</c:v>
                </c:pt>
                <c:pt idx="5275">
                  <c:v>0.7377920717592592</c:v>
                </c:pt>
                <c:pt idx="5276">
                  <c:v>0.73779804398148141</c:v>
                </c:pt>
                <c:pt idx="5277">
                  <c:v>0.73780400462962969</c:v>
                </c:pt>
                <c:pt idx="5278">
                  <c:v>0.73781016203703709</c:v>
                </c:pt>
                <c:pt idx="5279">
                  <c:v>0.737815949074074</c:v>
                </c:pt>
                <c:pt idx="5280">
                  <c:v>0.73782209490740736</c:v>
                </c:pt>
                <c:pt idx="5281">
                  <c:v>0.73782806712962967</c:v>
                </c:pt>
                <c:pt idx="5282">
                  <c:v>0.73783620370370373</c:v>
                </c:pt>
                <c:pt idx="5283">
                  <c:v>0.73784216435185179</c:v>
                </c:pt>
                <c:pt idx="5284">
                  <c:v>0.737848136574074</c:v>
                </c:pt>
                <c:pt idx="5285">
                  <c:v>0.73785446759259266</c:v>
                </c:pt>
                <c:pt idx="5286">
                  <c:v>0.73786043981481475</c:v>
                </c:pt>
                <c:pt idx="5287">
                  <c:v>0.73786658564814811</c:v>
                </c:pt>
                <c:pt idx="5288">
                  <c:v>0.73787255787037032</c:v>
                </c:pt>
                <c:pt idx="5289">
                  <c:v>0.73787887731481483</c:v>
                </c:pt>
                <c:pt idx="5290">
                  <c:v>0.73788503472222222</c:v>
                </c:pt>
                <c:pt idx="5291">
                  <c:v>0.7378909953703704</c:v>
                </c:pt>
                <c:pt idx="5292">
                  <c:v>0.73789715277777779</c:v>
                </c:pt>
                <c:pt idx="5293">
                  <c:v>0.73790311342592585</c:v>
                </c:pt>
                <c:pt idx="5294">
                  <c:v>0.73790927083333335</c:v>
                </c:pt>
                <c:pt idx="5295">
                  <c:v>0.73791505787037037</c:v>
                </c:pt>
                <c:pt idx="5296">
                  <c:v>0.73792101851851843</c:v>
                </c:pt>
                <c:pt idx="5297">
                  <c:v>0.73792716435185179</c:v>
                </c:pt>
                <c:pt idx="5298">
                  <c:v>0.73793332175925919</c:v>
                </c:pt>
                <c:pt idx="5299">
                  <c:v>0.73793924768518515</c:v>
                </c:pt>
                <c:pt idx="5300">
                  <c:v>0.73794521990740736</c:v>
                </c:pt>
                <c:pt idx="5301">
                  <c:v>0.73795335648148142</c:v>
                </c:pt>
                <c:pt idx="5302">
                  <c:v>0.73795932870370373</c:v>
                </c:pt>
                <c:pt idx="5303">
                  <c:v>0.73796528935185179</c:v>
                </c:pt>
                <c:pt idx="5304">
                  <c:v>0.73797162037037045</c:v>
                </c:pt>
                <c:pt idx="5305">
                  <c:v>0.73797759259259266</c:v>
                </c:pt>
                <c:pt idx="5306">
                  <c:v>0.73798373842592591</c:v>
                </c:pt>
                <c:pt idx="5307">
                  <c:v>0.73798971064814811</c:v>
                </c:pt>
                <c:pt idx="5308">
                  <c:v>0.73799585648148147</c:v>
                </c:pt>
                <c:pt idx="5309">
                  <c:v>0.73800200231481483</c:v>
                </c:pt>
                <c:pt idx="5310">
                  <c:v>0.73800797453703704</c:v>
                </c:pt>
                <c:pt idx="5311">
                  <c:v>0.7380141203703704</c:v>
                </c:pt>
                <c:pt idx="5312">
                  <c:v>0.73802009259259249</c:v>
                </c:pt>
                <c:pt idx="5313">
                  <c:v>0.73802623842592585</c:v>
                </c:pt>
                <c:pt idx="5314">
                  <c:v>0.73803202546296298</c:v>
                </c:pt>
                <c:pt idx="5315">
                  <c:v>0.73803799768518508</c:v>
                </c:pt>
                <c:pt idx="5316">
                  <c:v>0.73804414351851844</c:v>
                </c:pt>
                <c:pt idx="5317">
                  <c:v>0.73805011574074075</c:v>
                </c:pt>
                <c:pt idx="5318">
                  <c:v>0.73805620370370362</c:v>
                </c:pt>
                <c:pt idx="5319">
                  <c:v>0.73806199074074075</c:v>
                </c:pt>
                <c:pt idx="5320">
                  <c:v>0.73807011574074066</c:v>
                </c:pt>
                <c:pt idx="5321">
                  <c:v>0.73807612268518519</c:v>
                </c:pt>
                <c:pt idx="5322">
                  <c:v>0.73808208333333336</c:v>
                </c:pt>
                <c:pt idx="5323">
                  <c:v>0.7380884143518518</c:v>
                </c:pt>
                <c:pt idx="5324">
                  <c:v>0.738094386574074</c:v>
                </c:pt>
                <c:pt idx="5325">
                  <c:v>0.73810053240740736</c:v>
                </c:pt>
                <c:pt idx="5326">
                  <c:v>0.73810650462962968</c:v>
                </c:pt>
                <c:pt idx="5327">
                  <c:v>0.73811265046296304</c:v>
                </c:pt>
                <c:pt idx="5328">
                  <c:v>0.7381187962962964</c:v>
                </c:pt>
                <c:pt idx="5329">
                  <c:v>0.73812476851851849</c:v>
                </c:pt>
                <c:pt idx="5330">
                  <c:v>0.73813091435185185</c:v>
                </c:pt>
                <c:pt idx="5331">
                  <c:v>0.73813688657407406</c:v>
                </c:pt>
                <c:pt idx="5332">
                  <c:v>0.73814303240740742</c:v>
                </c:pt>
                <c:pt idx="5333">
                  <c:v>0.73814881944444444</c:v>
                </c:pt>
                <c:pt idx="5334">
                  <c:v>0.73815479166666664</c:v>
                </c:pt>
                <c:pt idx="5335">
                  <c:v>0.7381609375</c:v>
                </c:pt>
                <c:pt idx="5336">
                  <c:v>0.73816672453703702</c:v>
                </c:pt>
                <c:pt idx="5337">
                  <c:v>0.73817287037037038</c:v>
                </c:pt>
                <c:pt idx="5338">
                  <c:v>0.73817884259259259</c:v>
                </c:pt>
                <c:pt idx="5339">
                  <c:v>0.73818697916666665</c:v>
                </c:pt>
                <c:pt idx="5340">
                  <c:v>0.73819295138888885</c:v>
                </c:pt>
                <c:pt idx="5341">
                  <c:v>0.73819891203703702</c:v>
                </c:pt>
                <c:pt idx="5342">
                  <c:v>0.73820524305555557</c:v>
                </c:pt>
                <c:pt idx="5343">
                  <c:v>0.73821121527777789</c:v>
                </c:pt>
                <c:pt idx="5344">
                  <c:v>0.73821736111111103</c:v>
                </c:pt>
                <c:pt idx="5345">
                  <c:v>0.73822333333333334</c:v>
                </c:pt>
                <c:pt idx="5346">
                  <c:v>0.7382294791666667</c:v>
                </c:pt>
                <c:pt idx="5347">
                  <c:v>0.73823562500000006</c:v>
                </c:pt>
                <c:pt idx="5348">
                  <c:v>0.73824165509259254</c:v>
                </c:pt>
                <c:pt idx="5349">
                  <c:v>0.73824781250000004</c:v>
                </c:pt>
                <c:pt idx="5350">
                  <c:v>0.73825375000000004</c:v>
                </c:pt>
                <c:pt idx="5351">
                  <c:v>0.73825990740740732</c:v>
                </c:pt>
                <c:pt idx="5352">
                  <c:v>0.73826586805555561</c:v>
                </c:pt>
                <c:pt idx="5353">
                  <c:v>0.73827194444444444</c:v>
                </c:pt>
                <c:pt idx="5354">
                  <c:v>0.73827827546296299</c:v>
                </c:pt>
                <c:pt idx="5355">
                  <c:v>0.73828424768518508</c:v>
                </c:pt>
                <c:pt idx="5356">
                  <c:v>0.73829039351851844</c:v>
                </c:pt>
                <c:pt idx="5357">
                  <c:v>0.73829618055555557</c:v>
                </c:pt>
                <c:pt idx="5358">
                  <c:v>0.73830431712962963</c:v>
                </c:pt>
                <c:pt idx="5359">
                  <c:v>0.73831028935185194</c:v>
                </c:pt>
                <c:pt idx="5360">
                  <c:v>0.73831625000000001</c:v>
                </c:pt>
                <c:pt idx="5361">
                  <c:v>0.7383224074074074</c:v>
                </c:pt>
                <c:pt idx="5362">
                  <c:v>0.73832836805555557</c:v>
                </c:pt>
                <c:pt idx="5363">
                  <c:v>0.73833469907407412</c:v>
                </c:pt>
                <c:pt idx="5364">
                  <c:v>0.73834064814814815</c:v>
                </c:pt>
                <c:pt idx="5365">
                  <c:v>0.73834679398148151</c:v>
                </c:pt>
                <c:pt idx="5366">
                  <c:v>0.73835293981481476</c:v>
                </c:pt>
                <c:pt idx="5367">
                  <c:v>0.73835891203703696</c:v>
                </c:pt>
                <c:pt idx="5368">
                  <c:v>0.73836505787037032</c:v>
                </c:pt>
                <c:pt idx="5369">
                  <c:v>0.73837103009259264</c:v>
                </c:pt>
                <c:pt idx="5370">
                  <c:v>0.738377175925926</c:v>
                </c:pt>
                <c:pt idx="5371">
                  <c:v>0.73838314814814821</c:v>
                </c:pt>
                <c:pt idx="5372">
                  <c:v>0.73838910879629627</c:v>
                </c:pt>
                <c:pt idx="5373">
                  <c:v>0.73839526620370366</c:v>
                </c:pt>
                <c:pt idx="5374">
                  <c:v>0.73840105324074079</c:v>
                </c:pt>
                <c:pt idx="5375">
                  <c:v>0.73840719907407415</c:v>
                </c:pt>
                <c:pt idx="5376">
                  <c:v>0.73841315972222221</c:v>
                </c:pt>
                <c:pt idx="5377">
                  <c:v>0.7384213078703703</c:v>
                </c:pt>
                <c:pt idx="5378">
                  <c:v>0.73842726851851859</c:v>
                </c:pt>
                <c:pt idx="5379">
                  <c:v>0.73843324074074079</c:v>
                </c:pt>
                <c:pt idx="5380">
                  <c:v>0.73843938657407404</c:v>
                </c:pt>
                <c:pt idx="5381">
                  <c:v>0.73844535879629625</c:v>
                </c:pt>
                <c:pt idx="5382">
                  <c:v>0.7384516898148149</c:v>
                </c:pt>
                <c:pt idx="5383">
                  <c:v>0.73845765046296297</c:v>
                </c:pt>
                <c:pt idx="5384">
                  <c:v>0.73846380787037036</c:v>
                </c:pt>
                <c:pt idx="5385">
                  <c:v>0.73846995370370372</c:v>
                </c:pt>
                <c:pt idx="5386">
                  <c:v>0.73847592592592592</c:v>
                </c:pt>
                <c:pt idx="5387">
                  <c:v>0.73848207175925928</c:v>
                </c:pt>
                <c:pt idx="5388">
                  <c:v>0.73848804398148149</c:v>
                </c:pt>
                <c:pt idx="5389">
                  <c:v>0.73849418981481474</c:v>
                </c:pt>
                <c:pt idx="5390">
                  <c:v>0.73850015046296302</c:v>
                </c:pt>
                <c:pt idx="5391">
                  <c:v>0.7385063078703703</c:v>
                </c:pt>
                <c:pt idx="5392">
                  <c:v>0.73851228009259262</c:v>
                </c:pt>
                <c:pt idx="5393">
                  <c:v>0.73851824074074068</c:v>
                </c:pt>
                <c:pt idx="5394">
                  <c:v>0.73852438657407404</c:v>
                </c:pt>
                <c:pt idx="5395">
                  <c:v>0.73853035879629625</c:v>
                </c:pt>
                <c:pt idx="5396">
                  <c:v>0.73853849537037031</c:v>
                </c:pt>
                <c:pt idx="5397">
                  <c:v>0.73854446759259262</c:v>
                </c:pt>
                <c:pt idx="5398">
                  <c:v>0.73855042824074069</c:v>
                </c:pt>
                <c:pt idx="5399">
                  <c:v>0.73855658564814819</c:v>
                </c:pt>
                <c:pt idx="5400">
                  <c:v>0.73856254629629625</c:v>
                </c:pt>
                <c:pt idx="5401">
                  <c:v>0.73856870370370364</c:v>
                </c:pt>
                <c:pt idx="5402">
                  <c:v>0.73857466435185193</c:v>
                </c:pt>
                <c:pt idx="5403">
                  <c:v>0.73858082175925921</c:v>
                </c:pt>
                <c:pt idx="5404">
                  <c:v>0.73858696759259257</c:v>
                </c:pt>
                <c:pt idx="5405">
                  <c:v>0.73859292824074074</c:v>
                </c:pt>
                <c:pt idx="5406">
                  <c:v>0.73859908564814825</c:v>
                </c:pt>
                <c:pt idx="5407">
                  <c:v>0.73860487268518515</c:v>
                </c:pt>
                <c:pt idx="5408">
                  <c:v>0.73861103009259255</c:v>
                </c:pt>
                <c:pt idx="5409">
                  <c:v>0.73861699074074083</c:v>
                </c:pt>
                <c:pt idx="5410">
                  <c:v>0.73862313657407397</c:v>
                </c:pt>
                <c:pt idx="5411">
                  <c:v>0.73862910879629629</c:v>
                </c:pt>
                <c:pt idx="5412">
                  <c:v>0.73863508101851849</c:v>
                </c:pt>
                <c:pt idx="5413">
                  <c:v>0.73864122685185185</c:v>
                </c:pt>
                <c:pt idx="5414">
                  <c:v>0.73864719907407406</c:v>
                </c:pt>
                <c:pt idx="5415">
                  <c:v>0.73865533564814811</c:v>
                </c:pt>
                <c:pt idx="5416">
                  <c:v>0.73866129629629629</c:v>
                </c:pt>
                <c:pt idx="5417">
                  <c:v>0.73866726851851849</c:v>
                </c:pt>
                <c:pt idx="5418">
                  <c:v>0.73867328703703705</c:v>
                </c:pt>
                <c:pt idx="5419">
                  <c:v>0.73867924768518511</c:v>
                </c:pt>
                <c:pt idx="5420">
                  <c:v>0.73868540509259262</c:v>
                </c:pt>
                <c:pt idx="5421">
                  <c:v>0.73869136574074068</c:v>
                </c:pt>
                <c:pt idx="5422">
                  <c:v>0.73869752314814807</c:v>
                </c:pt>
                <c:pt idx="5423">
                  <c:v>0.73870366898148143</c:v>
                </c:pt>
                <c:pt idx="5424">
                  <c:v>0.73870964120370364</c:v>
                </c:pt>
                <c:pt idx="5425">
                  <c:v>0.738715787037037</c:v>
                </c:pt>
                <c:pt idx="5426">
                  <c:v>0.73872174768518517</c:v>
                </c:pt>
                <c:pt idx="5427">
                  <c:v>0.73872790509259267</c:v>
                </c:pt>
                <c:pt idx="5428">
                  <c:v>0.73873386574074074</c:v>
                </c:pt>
                <c:pt idx="5429">
                  <c:v>0.73873983796296294</c:v>
                </c:pt>
                <c:pt idx="5430">
                  <c:v>0.7387459837962963</c:v>
                </c:pt>
                <c:pt idx="5431">
                  <c:v>0.73875195601851862</c:v>
                </c:pt>
                <c:pt idx="5432">
                  <c:v>0.73875810185185176</c:v>
                </c:pt>
                <c:pt idx="5433">
                  <c:v>0.73876407407407407</c:v>
                </c:pt>
                <c:pt idx="5434">
                  <c:v>0.73877221064814813</c:v>
                </c:pt>
                <c:pt idx="5435">
                  <c:v>0.73877818287037034</c:v>
                </c:pt>
                <c:pt idx="5436">
                  <c:v>0.73878401620370371</c:v>
                </c:pt>
                <c:pt idx="5437">
                  <c:v>0.73879016203703707</c:v>
                </c:pt>
                <c:pt idx="5438">
                  <c:v>0.73879592592592591</c:v>
                </c:pt>
                <c:pt idx="5439">
                  <c:v>0.73880210648148148</c:v>
                </c:pt>
                <c:pt idx="5440">
                  <c:v>0.73880809027777783</c:v>
                </c:pt>
                <c:pt idx="5441">
                  <c:v>0.73881423611111108</c:v>
                </c:pt>
                <c:pt idx="5442">
                  <c:v>0.73882038194444444</c:v>
                </c:pt>
                <c:pt idx="5443">
                  <c:v>0.73882635416666664</c:v>
                </c:pt>
                <c:pt idx="5444">
                  <c:v>0.7388325</c:v>
                </c:pt>
                <c:pt idx="5445">
                  <c:v>0.73883842592592597</c:v>
                </c:pt>
                <c:pt idx="5446">
                  <c:v>0.73884457175925933</c:v>
                </c:pt>
                <c:pt idx="5447">
                  <c:v>0.73885054398148142</c:v>
                </c:pt>
                <c:pt idx="5448">
                  <c:v>0.73885650462962971</c:v>
                </c:pt>
                <c:pt idx="5449">
                  <c:v>0.73886266203703699</c:v>
                </c:pt>
                <c:pt idx="5450">
                  <c:v>0.73886846064814815</c:v>
                </c:pt>
                <c:pt idx="5451">
                  <c:v>0.73887460648148151</c:v>
                </c:pt>
                <c:pt idx="5452">
                  <c:v>0.73888056712962957</c:v>
                </c:pt>
                <c:pt idx="5453">
                  <c:v>0.73888871527777777</c:v>
                </c:pt>
                <c:pt idx="5454">
                  <c:v>0.73889467592592595</c:v>
                </c:pt>
                <c:pt idx="5455">
                  <c:v>0.73890064814814815</c:v>
                </c:pt>
                <c:pt idx="5456">
                  <c:v>0.73890697916666659</c:v>
                </c:pt>
                <c:pt idx="5457">
                  <c:v>0.73891293981481487</c:v>
                </c:pt>
                <c:pt idx="5458">
                  <c:v>0.73891909722222227</c:v>
                </c:pt>
                <c:pt idx="5459">
                  <c:v>0.73892524305555563</c:v>
                </c:pt>
                <c:pt idx="5460">
                  <c:v>0.73893138888888898</c:v>
                </c:pt>
                <c:pt idx="5461">
                  <c:v>0.73893754629629627</c:v>
                </c:pt>
                <c:pt idx="5462">
                  <c:v>0.73894350694444444</c:v>
                </c:pt>
                <c:pt idx="5463">
                  <c:v>0.7389496527777778</c:v>
                </c:pt>
                <c:pt idx="5464">
                  <c:v>0.738955625</c:v>
                </c:pt>
                <c:pt idx="5465">
                  <c:v>0.7389617824074074</c:v>
                </c:pt>
                <c:pt idx="5466">
                  <c:v>0.73896774305555557</c:v>
                </c:pt>
                <c:pt idx="5467">
                  <c:v>0.73897388888888882</c:v>
                </c:pt>
                <c:pt idx="5468">
                  <c:v>0.73898004629629632</c:v>
                </c:pt>
                <c:pt idx="5469">
                  <c:v>0.73898600694444438</c:v>
                </c:pt>
                <c:pt idx="5470">
                  <c:v>0.73899215277777774</c:v>
                </c:pt>
                <c:pt idx="5471">
                  <c:v>0.73899812500000006</c:v>
                </c:pt>
                <c:pt idx="5472">
                  <c:v>0.73900626157407412</c:v>
                </c:pt>
                <c:pt idx="5473">
                  <c:v>0.73901223379629633</c:v>
                </c:pt>
                <c:pt idx="5474">
                  <c:v>0.73901820601851853</c:v>
                </c:pt>
                <c:pt idx="5475">
                  <c:v>0.73902452546296293</c:v>
                </c:pt>
                <c:pt idx="5476">
                  <c:v>0.73903049768518514</c:v>
                </c:pt>
                <c:pt idx="5477">
                  <c:v>0.7390366435185185</c:v>
                </c:pt>
                <c:pt idx="5478">
                  <c:v>0.7390426157407407</c:v>
                </c:pt>
                <c:pt idx="5479">
                  <c:v>0.7390487731481481</c:v>
                </c:pt>
                <c:pt idx="5480">
                  <c:v>0.73905491898148146</c:v>
                </c:pt>
                <c:pt idx="5481">
                  <c:v>0.73906087962962952</c:v>
                </c:pt>
                <c:pt idx="5482">
                  <c:v>0.73906703703703702</c:v>
                </c:pt>
                <c:pt idx="5483">
                  <c:v>0.7390729976851852</c:v>
                </c:pt>
                <c:pt idx="5484">
                  <c:v>0.7390791550925927</c:v>
                </c:pt>
                <c:pt idx="5485">
                  <c:v>0.73908511574074076</c:v>
                </c:pt>
                <c:pt idx="5486">
                  <c:v>0.73909126157407412</c:v>
                </c:pt>
                <c:pt idx="5487">
                  <c:v>0.73909723379629633</c:v>
                </c:pt>
                <c:pt idx="5488">
                  <c:v>0.73910320601851842</c:v>
                </c:pt>
                <c:pt idx="5489">
                  <c:v>0.73910935185185178</c:v>
                </c:pt>
                <c:pt idx="5490">
                  <c:v>0.7391153240740741</c:v>
                </c:pt>
                <c:pt idx="5491">
                  <c:v>0.73912346064814816</c:v>
                </c:pt>
                <c:pt idx="5492">
                  <c:v>0.73912942129629633</c:v>
                </c:pt>
                <c:pt idx="5493">
                  <c:v>0.73913557870370372</c:v>
                </c:pt>
                <c:pt idx="5494">
                  <c:v>0.73914172453703708</c:v>
                </c:pt>
                <c:pt idx="5495">
                  <c:v>0.73914769675925929</c:v>
                </c:pt>
                <c:pt idx="5496">
                  <c:v>0.73915384259259254</c:v>
                </c:pt>
                <c:pt idx="5497">
                  <c:v>0.73915981481481474</c:v>
                </c:pt>
                <c:pt idx="5498">
                  <c:v>0.7391659606481481</c:v>
                </c:pt>
                <c:pt idx="5499">
                  <c:v>0.73917210648148146</c:v>
                </c:pt>
                <c:pt idx="5500">
                  <c:v>0.73917807870370378</c:v>
                </c:pt>
                <c:pt idx="5501">
                  <c:v>0.73918422453703714</c:v>
                </c:pt>
                <c:pt idx="5502">
                  <c:v>0.73919019675925923</c:v>
                </c:pt>
                <c:pt idx="5503">
                  <c:v>0.73919634259259259</c:v>
                </c:pt>
                <c:pt idx="5504">
                  <c:v>0.7392023148148148</c:v>
                </c:pt>
                <c:pt idx="5505">
                  <c:v>0.73920827546296286</c:v>
                </c:pt>
                <c:pt idx="5506">
                  <c:v>0.73921442129629622</c:v>
                </c:pt>
                <c:pt idx="5507">
                  <c:v>0.73922039351851854</c:v>
                </c:pt>
                <c:pt idx="5508">
                  <c:v>0.73922655092592582</c:v>
                </c:pt>
                <c:pt idx="5509">
                  <c:v>0.7392325115740741</c:v>
                </c:pt>
                <c:pt idx="5510">
                  <c:v>0.73924064814814816</c:v>
                </c:pt>
                <c:pt idx="5511">
                  <c:v>0.73924662037037037</c:v>
                </c:pt>
                <c:pt idx="5512">
                  <c:v>0.73925258101851854</c:v>
                </c:pt>
                <c:pt idx="5513">
                  <c:v>0.73925873842592582</c:v>
                </c:pt>
                <c:pt idx="5514">
                  <c:v>0.73926471064814814</c:v>
                </c:pt>
                <c:pt idx="5515">
                  <c:v>0.73927086805555564</c:v>
                </c:pt>
                <c:pt idx="5516">
                  <c:v>0.7392768287037037</c:v>
                </c:pt>
                <c:pt idx="5517">
                  <c:v>0.73928315972222214</c:v>
                </c:pt>
                <c:pt idx="5518">
                  <c:v>0.7392893055555555</c:v>
                </c:pt>
                <c:pt idx="5519">
                  <c:v>0.739295462962963</c:v>
                </c:pt>
                <c:pt idx="5520">
                  <c:v>0.73930142361111117</c:v>
                </c:pt>
                <c:pt idx="5521">
                  <c:v>0.73930739583333338</c:v>
                </c:pt>
                <c:pt idx="5522">
                  <c:v>0.73931354166666663</c:v>
                </c:pt>
                <c:pt idx="5523">
                  <c:v>0.73931951388888884</c:v>
                </c:pt>
                <c:pt idx="5524">
                  <c:v>0.73932565972222219</c:v>
                </c:pt>
                <c:pt idx="5525">
                  <c:v>0.7393316319444444</c:v>
                </c:pt>
                <c:pt idx="5526">
                  <c:v>0.73933760416666672</c:v>
                </c:pt>
                <c:pt idx="5527">
                  <c:v>0.73934375000000008</c:v>
                </c:pt>
                <c:pt idx="5528">
                  <c:v>0.73934972222222228</c:v>
                </c:pt>
                <c:pt idx="5529">
                  <c:v>0.73935785879629634</c:v>
                </c:pt>
                <c:pt idx="5530">
                  <c:v>0.7393640046296297</c:v>
                </c:pt>
                <c:pt idx="5531">
                  <c:v>0.73936998842592594</c:v>
                </c:pt>
                <c:pt idx="5532">
                  <c:v>0.7393761342592593</c:v>
                </c:pt>
                <c:pt idx="5533">
                  <c:v>0.7393821064814815</c:v>
                </c:pt>
                <c:pt idx="5534">
                  <c:v>0.7393880439814815</c:v>
                </c:pt>
                <c:pt idx="5535">
                  <c:v>0.73939418981481486</c:v>
                </c:pt>
                <c:pt idx="5536">
                  <c:v>0.73940034722222225</c:v>
                </c:pt>
                <c:pt idx="5537">
                  <c:v>0.73940649305555561</c:v>
                </c:pt>
                <c:pt idx="5538">
                  <c:v>0.73941245370370368</c:v>
                </c:pt>
                <c:pt idx="5539">
                  <c:v>0.73941861111111118</c:v>
                </c:pt>
                <c:pt idx="5540">
                  <c:v>0.73942457175925924</c:v>
                </c:pt>
                <c:pt idx="5541">
                  <c:v>0.73943072916666663</c:v>
                </c:pt>
                <c:pt idx="5542">
                  <c:v>0.73943684027777767</c:v>
                </c:pt>
                <c:pt idx="5543">
                  <c:v>0.73944280092592596</c:v>
                </c:pt>
                <c:pt idx="5544">
                  <c:v>0.73944895833333335</c:v>
                </c:pt>
                <c:pt idx="5545">
                  <c:v>0.73945491898148141</c:v>
                </c:pt>
                <c:pt idx="5546">
                  <c:v>0.73946107638888892</c:v>
                </c:pt>
                <c:pt idx="5547">
                  <c:v>0.73946695601851842</c:v>
                </c:pt>
                <c:pt idx="5548">
                  <c:v>0.73947493055555558</c:v>
                </c:pt>
                <c:pt idx="5549">
                  <c:v>0.73948112268518518</c:v>
                </c:pt>
                <c:pt idx="5550">
                  <c:v>0.73948709490740738</c:v>
                </c:pt>
                <c:pt idx="5551">
                  <c:v>0.73949324074074074</c:v>
                </c:pt>
                <c:pt idx="5552">
                  <c:v>0.73949921296296306</c:v>
                </c:pt>
                <c:pt idx="5553">
                  <c:v>0.73950554398148149</c:v>
                </c:pt>
                <c:pt idx="5554">
                  <c:v>0.73951145833333332</c:v>
                </c:pt>
                <c:pt idx="5555">
                  <c:v>0.73951743055555552</c:v>
                </c:pt>
                <c:pt idx="5556">
                  <c:v>0.73952357638888888</c:v>
                </c:pt>
                <c:pt idx="5557">
                  <c:v>0.73952950231481485</c:v>
                </c:pt>
                <c:pt idx="5558">
                  <c:v>0.73953568287037041</c:v>
                </c:pt>
                <c:pt idx="5559">
                  <c:v>0.73954165509259262</c:v>
                </c:pt>
                <c:pt idx="5560">
                  <c:v>0.73954762731481483</c:v>
                </c:pt>
                <c:pt idx="5561">
                  <c:v>0.73955377314814807</c:v>
                </c:pt>
                <c:pt idx="5562">
                  <c:v>0.73955973379629636</c:v>
                </c:pt>
                <c:pt idx="5563">
                  <c:v>0.73956589120370364</c:v>
                </c:pt>
                <c:pt idx="5564">
                  <c:v>0.73957186342592596</c:v>
                </c:pt>
                <c:pt idx="5565">
                  <c:v>0.73957800925925932</c:v>
                </c:pt>
                <c:pt idx="5566">
                  <c:v>0.73958415509259268</c:v>
                </c:pt>
                <c:pt idx="5567">
                  <c:v>0.73959210648148144</c:v>
                </c:pt>
                <c:pt idx="5568">
                  <c:v>0.73959826388888894</c:v>
                </c:pt>
                <c:pt idx="5569">
                  <c:v>0.73960423611111104</c:v>
                </c:pt>
                <c:pt idx="5570">
                  <c:v>0.73961055555555555</c:v>
                </c:pt>
                <c:pt idx="5571">
                  <c:v>0.73961652777777775</c:v>
                </c:pt>
                <c:pt idx="5572">
                  <c:v>0.73962303240740734</c:v>
                </c:pt>
                <c:pt idx="5573">
                  <c:v>0.73962918981481485</c:v>
                </c:pt>
                <c:pt idx="5574">
                  <c:v>0.73963515046296291</c:v>
                </c:pt>
                <c:pt idx="5575">
                  <c:v>0.7396413078703703</c:v>
                </c:pt>
                <c:pt idx="5576">
                  <c:v>0.73964726851851859</c:v>
                </c:pt>
                <c:pt idx="5577">
                  <c:v>0.73965342592592587</c:v>
                </c:pt>
                <c:pt idx="5578">
                  <c:v>0.73965957175925923</c:v>
                </c:pt>
                <c:pt idx="5579">
                  <c:v>0.7396655324074074</c:v>
                </c:pt>
                <c:pt idx="5580">
                  <c:v>0.7396716898148149</c:v>
                </c:pt>
                <c:pt idx="5581">
                  <c:v>0.73967765046296297</c:v>
                </c:pt>
                <c:pt idx="5582">
                  <c:v>0.73968380787037036</c:v>
                </c:pt>
                <c:pt idx="5583">
                  <c:v>0.73968976851851853</c:v>
                </c:pt>
                <c:pt idx="5584">
                  <c:v>0.73969574074074085</c:v>
                </c:pt>
                <c:pt idx="5585">
                  <c:v>0.73970406249999998</c:v>
                </c:pt>
                <c:pt idx="5586">
                  <c:v>0.73971003472222219</c:v>
                </c:pt>
                <c:pt idx="5587">
                  <c:v>0.73971618055555555</c:v>
                </c:pt>
                <c:pt idx="5588">
                  <c:v>0.73972214120370372</c:v>
                </c:pt>
                <c:pt idx="5589">
                  <c:v>0.739728298611111</c:v>
                </c:pt>
                <c:pt idx="5590">
                  <c:v>0.73973444444444436</c:v>
                </c:pt>
                <c:pt idx="5591">
                  <c:v>0.73974041666666668</c:v>
                </c:pt>
                <c:pt idx="5592">
                  <c:v>0.73974656250000004</c:v>
                </c:pt>
                <c:pt idx="5593">
                  <c:v>0.73975253472222224</c:v>
                </c:pt>
                <c:pt idx="5594">
                  <c:v>0.7397586805555556</c:v>
                </c:pt>
                <c:pt idx="5595">
                  <c:v>0.73976464120370367</c:v>
                </c:pt>
                <c:pt idx="5596">
                  <c:v>0.73977079861111106</c:v>
                </c:pt>
                <c:pt idx="5597">
                  <c:v>0.73977675925925934</c:v>
                </c:pt>
                <c:pt idx="5598">
                  <c:v>0.73978273148148155</c:v>
                </c:pt>
                <c:pt idx="5599">
                  <c:v>0.7397888773148148</c:v>
                </c:pt>
                <c:pt idx="5600">
                  <c:v>0.739794849537037</c:v>
                </c:pt>
                <c:pt idx="5601">
                  <c:v>0.73980099537037036</c:v>
                </c:pt>
                <c:pt idx="5602">
                  <c:v>0.73980714120370372</c:v>
                </c:pt>
                <c:pt idx="5603">
                  <c:v>0.73981311342592593</c:v>
                </c:pt>
                <c:pt idx="5604">
                  <c:v>0.73982143518518517</c:v>
                </c:pt>
                <c:pt idx="5605">
                  <c:v>0.7398272222222223</c:v>
                </c:pt>
                <c:pt idx="5606">
                  <c:v>0.73983336805555566</c:v>
                </c:pt>
                <c:pt idx="5607">
                  <c:v>0.73983934027777776</c:v>
                </c:pt>
                <c:pt idx="5608">
                  <c:v>0.73984548611111112</c:v>
                </c:pt>
                <c:pt idx="5609">
                  <c:v>0.73985163194444448</c:v>
                </c:pt>
                <c:pt idx="5610">
                  <c:v>0.73985760416666668</c:v>
                </c:pt>
                <c:pt idx="5611">
                  <c:v>0.73986393518518512</c:v>
                </c:pt>
                <c:pt idx="5612">
                  <c:v>0.7398698958333334</c:v>
                </c:pt>
                <c:pt idx="5613">
                  <c:v>0.73987605324074079</c:v>
                </c:pt>
                <c:pt idx="5614">
                  <c:v>0.73988219907407415</c:v>
                </c:pt>
                <c:pt idx="5615">
                  <c:v>0.73988817129629636</c:v>
                </c:pt>
                <c:pt idx="5616">
                  <c:v>0.73989431712962961</c:v>
                </c:pt>
                <c:pt idx="5617">
                  <c:v>0.73990028935185181</c:v>
                </c:pt>
                <c:pt idx="5618">
                  <c:v>0.73990643518518517</c:v>
                </c:pt>
                <c:pt idx="5619">
                  <c:v>0.73991240740740738</c:v>
                </c:pt>
                <c:pt idx="5620">
                  <c:v>0.73991855324074074</c:v>
                </c:pt>
                <c:pt idx="5621">
                  <c:v>0.73992451388888891</c:v>
                </c:pt>
                <c:pt idx="5622">
                  <c:v>0.73993048611111112</c:v>
                </c:pt>
                <c:pt idx="5623">
                  <c:v>0.73993879629629633</c:v>
                </c:pt>
                <c:pt idx="5624">
                  <c:v>0.73994476851851854</c:v>
                </c:pt>
                <c:pt idx="5625">
                  <c:v>0.7399509143518519</c:v>
                </c:pt>
                <c:pt idx="5626">
                  <c:v>0.73995685185185189</c:v>
                </c:pt>
                <c:pt idx="5627">
                  <c:v>0.7399628240740741</c:v>
                </c:pt>
                <c:pt idx="5628">
                  <c:v>0.73996915509259253</c:v>
                </c:pt>
                <c:pt idx="5629">
                  <c:v>0.73997511574074071</c:v>
                </c:pt>
                <c:pt idx="5630">
                  <c:v>0.73998127314814821</c:v>
                </c:pt>
                <c:pt idx="5631">
                  <c:v>0.73998723379629627</c:v>
                </c:pt>
                <c:pt idx="5632">
                  <c:v>0.73999339120370367</c:v>
                </c:pt>
                <c:pt idx="5633">
                  <c:v>0.73999953703703703</c:v>
                </c:pt>
                <c:pt idx="5634">
                  <c:v>0.74000550925925923</c:v>
                </c:pt>
                <c:pt idx="5635">
                  <c:v>0.74001165509259259</c:v>
                </c:pt>
                <c:pt idx="5636">
                  <c:v>0.7400176273148148</c:v>
                </c:pt>
                <c:pt idx="5637">
                  <c:v>0.74002377314814816</c:v>
                </c:pt>
                <c:pt idx="5638">
                  <c:v>0.74003003472222229</c:v>
                </c:pt>
                <c:pt idx="5639">
                  <c:v>0.74003600694444449</c:v>
                </c:pt>
                <c:pt idx="5640">
                  <c:v>0.74004215277777785</c:v>
                </c:pt>
                <c:pt idx="5641">
                  <c:v>0.7400480787037037</c:v>
                </c:pt>
                <c:pt idx="5642">
                  <c:v>0.74005640046296295</c:v>
                </c:pt>
                <c:pt idx="5643">
                  <c:v>0.74006229166666671</c:v>
                </c:pt>
                <c:pt idx="5644">
                  <c:v>0.74006806712962969</c:v>
                </c:pt>
                <c:pt idx="5645">
                  <c:v>0.74007402777777775</c:v>
                </c:pt>
                <c:pt idx="5646">
                  <c:v>0.74007999999999996</c:v>
                </c:pt>
                <c:pt idx="5647">
                  <c:v>0.74008614583333332</c:v>
                </c:pt>
                <c:pt idx="5648">
                  <c:v>0.74009211805555564</c:v>
                </c:pt>
                <c:pt idx="5649">
                  <c:v>0.74009844907407407</c:v>
                </c:pt>
                <c:pt idx="5650">
                  <c:v>0.74010459490740743</c:v>
                </c:pt>
                <c:pt idx="5651">
                  <c:v>0.74011056712962964</c:v>
                </c:pt>
                <c:pt idx="5652">
                  <c:v>0.740116712962963</c:v>
                </c:pt>
                <c:pt idx="5653">
                  <c:v>0.74012268518518509</c:v>
                </c:pt>
                <c:pt idx="5654">
                  <c:v>0.74012883101851845</c:v>
                </c:pt>
                <c:pt idx="5655">
                  <c:v>0.74013480324074077</c:v>
                </c:pt>
                <c:pt idx="5656">
                  <c:v>0.74014094907407413</c:v>
                </c:pt>
                <c:pt idx="5657">
                  <c:v>0.74014690972222219</c:v>
                </c:pt>
                <c:pt idx="5658">
                  <c:v>0.7401528819444444</c:v>
                </c:pt>
                <c:pt idx="5659">
                  <c:v>0.74015902777777776</c:v>
                </c:pt>
                <c:pt idx="5660">
                  <c:v>0.74016734953703711</c:v>
                </c:pt>
                <c:pt idx="5661">
                  <c:v>0.74017313657407413</c:v>
                </c:pt>
                <c:pt idx="5662">
                  <c:v>0.74017928240740749</c:v>
                </c:pt>
                <c:pt idx="5663">
                  <c:v>0.74018543981481477</c:v>
                </c:pt>
                <c:pt idx="5664">
                  <c:v>0.74019140046296295</c:v>
                </c:pt>
                <c:pt idx="5665">
                  <c:v>0.74019773148148149</c:v>
                </c:pt>
                <c:pt idx="5666">
                  <c:v>0.74020388888888888</c:v>
                </c:pt>
                <c:pt idx="5667">
                  <c:v>0.74020984953703695</c:v>
                </c:pt>
                <c:pt idx="5668">
                  <c:v>0.74021599537037031</c:v>
                </c:pt>
                <c:pt idx="5669">
                  <c:v>0.74022215277777781</c:v>
                </c:pt>
                <c:pt idx="5670">
                  <c:v>0.74022811342592598</c:v>
                </c:pt>
                <c:pt idx="5671">
                  <c:v>0.74023427083333326</c:v>
                </c:pt>
                <c:pt idx="5672">
                  <c:v>0.74024037037037038</c:v>
                </c:pt>
                <c:pt idx="5673">
                  <c:v>0.74024633101851844</c:v>
                </c:pt>
                <c:pt idx="5674">
                  <c:v>0.74025248842592595</c:v>
                </c:pt>
                <c:pt idx="5675">
                  <c:v>0.74025873842592593</c:v>
                </c:pt>
                <c:pt idx="5676">
                  <c:v>0.74026473379629631</c:v>
                </c:pt>
                <c:pt idx="5677">
                  <c:v>0.74027288194444452</c:v>
                </c:pt>
                <c:pt idx="5678">
                  <c:v>0.74027902777777788</c:v>
                </c:pt>
                <c:pt idx="5679">
                  <c:v>0.74028498842592594</c:v>
                </c:pt>
                <c:pt idx="5680">
                  <c:v>0.74029131944444437</c:v>
                </c:pt>
                <c:pt idx="5681">
                  <c:v>0.74029746527777773</c:v>
                </c:pt>
                <c:pt idx="5682">
                  <c:v>0.74030362268518513</c:v>
                </c:pt>
                <c:pt idx="5683">
                  <c:v>0.74030995370370378</c:v>
                </c:pt>
                <c:pt idx="5684">
                  <c:v>0.74031609953703714</c:v>
                </c:pt>
                <c:pt idx="5685">
                  <c:v>0.74032224537037028</c:v>
                </c:pt>
                <c:pt idx="5686">
                  <c:v>0.74032839120370364</c:v>
                </c:pt>
                <c:pt idx="5687">
                  <c:v>0.74033454861111114</c:v>
                </c:pt>
                <c:pt idx="5688">
                  <c:v>0.74034050925925932</c:v>
                </c:pt>
                <c:pt idx="5689">
                  <c:v>0.7403466666666666</c:v>
                </c:pt>
                <c:pt idx="5690">
                  <c:v>0.74035281249999996</c:v>
                </c:pt>
                <c:pt idx="5691">
                  <c:v>0.74035878472222227</c:v>
                </c:pt>
                <c:pt idx="5692">
                  <c:v>0.74036493055555563</c:v>
                </c:pt>
                <c:pt idx="5693">
                  <c:v>0.74037325231481477</c:v>
                </c:pt>
                <c:pt idx="5694">
                  <c:v>0.74037921296296305</c:v>
                </c:pt>
                <c:pt idx="5695">
                  <c:v>0.74038537037037033</c:v>
                </c:pt>
                <c:pt idx="5696">
                  <c:v>0.74039151620370369</c:v>
                </c:pt>
                <c:pt idx="5697">
                  <c:v>0.74039747685185187</c:v>
                </c:pt>
                <c:pt idx="5698">
                  <c:v>0.74040381944444444</c:v>
                </c:pt>
                <c:pt idx="5699">
                  <c:v>0.7404099652777778</c:v>
                </c:pt>
                <c:pt idx="5700">
                  <c:v>0.74041592592592587</c:v>
                </c:pt>
                <c:pt idx="5701">
                  <c:v>0.74042208333333337</c:v>
                </c:pt>
                <c:pt idx="5702">
                  <c:v>0.74042822916666662</c:v>
                </c:pt>
                <c:pt idx="5703">
                  <c:v>0.7404341898148149</c:v>
                </c:pt>
                <c:pt idx="5704">
                  <c:v>0.74044034722222218</c:v>
                </c:pt>
                <c:pt idx="5705">
                  <c:v>0.74044649305555554</c:v>
                </c:pt>
                <c:pt idx="5706">
                  <c:v>0.74045246527777786</c:v>
                </c:pt>
                <c:pt idx="5707">
                  <c:v>0.740458611111111</c:v>
                </c:pt>
                <c:pt idx="5708">
                  <c:v>0.74046475694444436</c:v>
                </c:pt>
                <c:pt idx="5709">
                  <c:v>0.74047072916666667</c:v>
                </c:pt>
                <c:pt idx="5710">
                  <c:v>0.74047905092592592</c:v>
                </c:pt>
                <c:pt idx="5711">
                  <c:v>0.74048501157407409</c:v>
                </c:pt>
                <c:pt idx="5712">
                  <c:v>0.74049116898148137</c:v>
                </c:pt>
                <c:pt idx="5713">
                  <c:v>0.74049731481481473</c:v>
                </c:pt>
                <c:pt idx="5714">
                  <c:v>0.74050336805555561</c:v>
                </c:pt>
                <c:pt idx="5715">
                  <c:v>0.74050945601851847</c:v>
                </c:pt>
                <c:pt idx="5716">
                  <c:v>0.74051560185185183</c:v>
                </c:pt>
                <c:pt idx="5717">
                  <c:v>0.74052155092592598</c:v>
                </c:pt>
                <c:pt idx="5718">
                  <c:v>0.74052788194444441</c:v>
                </c:pt>
                <c:pt idx="5719">
                  <c:v>0.74053402777777777</c:v>
                </c:pt>
                <c:pt idx="5720">
                  <c:v>0.74053998842592594</c:v>
                </c:pt>
                <c:pt idx="5721">
                  <c:v>0.74054614583333345</c:v>
                </c:pt>
                <c:pt idx="5722">
                  <c:v>0.74055229166666658</c:v>
                </c:pt>
                <c:pt idx="5723">
                  <c:v>0.7405582638888889</c:v>
                </c:pt>
                <c:pt idx="5724">
                  <c:v>0.74056440972222226</c:v>
                </c:pt>
                <c:pt idx="5725">
                  <c:v>0.74057038194444447</c:v>
                </c:pt>
                <c:pt idx="5726">
                  <c:v>0.74057634259259253</c:v>
                </c:pt>
                <c:pt idx="5727">
                  <c:v>0.74058447916666659</c:v>
                </c:pt>
                <c:pt idx="5728">
                  <c:v>0.74059063657407409</c:v>
                </c:pt>
                <c:pt idx="5729">
                  <c:v>0.74059659722222226</c:v>
                </c:pt>
                <c:pt idx="5730">
                  <c:v>0.74060255787037033</c:v>
                </c:pt>
                <c:pt idx="5731">
                  <c:v>0.74060888888888898</c:v>
                </c:pt>
                <c:pt idx="5732">
                  <c:v>0.74061503472222212</c:v>
                </c:pt>
                <c:pt idx="5733">
                  <c:v>0.74062153935185193</c:v>
                </c:pt>
                <c:pt idx="5734">
                  <c:v>0.74062760416666673</c:v>
                </c:pt>
                <c:pt idx="5735">
                  <c:v>0.74063357638888894</c:v>
                </c:pt>
                <c:pt idx="5736">
                  <c:v>0.7406397222222223</c:v>
                </c:pt>
                <c:pt idx="5737">
                  <c:v>0.74064586805555555</c:v>
                </c:pt>
                <c:pt idx="5738">
                  <c:v>0.74065184027777775</c:v>
                </c:pt>
                <c:pt idx="5739">
                  <c:v>0.74065798611111111</c:v>
                </c:pt>
                <c:pt idx="5740">
                  <c:v>0.74066421296296303</c:v>
                </c:pt>
                <c:pt idx="5741">
                  <c:v>0.74067018518518513</c:v>
                </c:pt>
                <c:pt idx="5742">
                  <c:v>0.74067633101851849</c:v>
                </c:pt>
                <c:pt idx="5743">
                  <c:v>0.74068465277777784</c:v>
                </c:pt>
                <c:pt idx="5744">
                  <c:v>0.74069062500000005</c:v>
                </c:pt>
                <c:pt idx="5745">
                  <c:v>0.7406967708333333</c:v>
                </c:pt>
                <c:pt idx="5746">
                  <c:v>0.74070291666666666</c:v>
                </c:pt>
                <c:pt idx="5747">
                  <c:v>0.74070888888888886</c:v>
                </c:pt>
                <c:pt idx="5748">
                  <c:v>0.7407152199074073</c:v>
                </c:pt>
                <c:pt idx="5749">
                  <c:v>0.74072136574074066</c:v>
                </c:pt>
                <c:pt idx="5750">
                  <c:v>0.74072733796296297</c:v>
                </c:pt>
                <c:pt idx="5751">
                  <c:v>0.74073366898148141</c:v>
                </c:pt>
                <c:pt idx="5752">
                  <c:v>0.74073981481481477</c:v>
                </c:pt>
                <c:pt idx="5753">
                  <c:v>0.74074577546296305</c:v>
                </c:pt>
                <c:pt idx="5754">
                  <c:v>0.74075193287037033</c:v>
                </c:pt>
                <c:pt idx="5755">
                  <c:v>0.74075807870370369</c:v>
                </c:pt>
                <c:pt idx="5756">
                  <c:v>0.74076405092592601</c:v>
                </c:pt>
                <c:pt idx="5757">
                  <c:v>0.74077019675925937</c:v>
                </c:pt>
                <c:pt idx="5758">
                  <c:v>0.74077634259259251</c:v>
                </c:pt>
                <c:pt idx="5759">
                  <c:v>0.74078231481481482</c:v>
                </c:pt>
                <c:pt idx="5760">
                  <c:v>0.74079063657407407</c:v>
                </c:pt>
                <c:pt idx="5761">
                  <c:v>0.74079678240740743</c:v>
                </c:pt>
                <c:pt idx="5762">
                  <c:v>0.74080275462962952</c:v>
                </c:pt>
                <c:pt idx="5763">
                  <c:v>0.74080908564814818</c:v>
                </c:pt>
                <c:pt idx="5764">
                  <c:v>0.74081540509259269</c:v>
                </c:pt>
                <c:pt idx="5765">
                  <c:v>0.74082156249999997</c:v>
                </c:pt>
                <c:pt idx="5766">
                  <c:v>0.74082770833333333</c:v>
                </c:pt>
                <c:pt idx="5767">
                  <c:v>0.74083385416666669</c:v>
                </c:pt>
                <c:pt idx="5768">
                  <c:v>0.74083982638888879</c:v>
                </c:pt>
                <c:pt idx="5769">
                  <c:v>0.74084597222222215</c:v>
                </c:pt>
                <c:pt idx="5770">
                  <c:v>0.74085212962962965</c:v>
                </c:pt>
                <c:pt idx="5771">
                  <c:v>0.74085809027777783</c:v>
                </c:pt>
                <c:pt idx="5772">
                  <c:v>0.74086423611111119</c:v>
                </c:pt>
                <c:pt idx="5773">
                  <c:v>0.74087039351851847</c:v>
                </c:pt>
                <c:pt idx="5774">
                  <c:v>0.74087635416666664</c:v>
                </c:pt>
                <c:pt idx="5775">
                  <c:v>0.74088251157407414</c:v>
                </c:pt>
                <c:pt idx="5776">
                  <c:v>0.7408886574074075</c:v>
                </c:pt>
                <c:pt idx="5777">
                  <c:v>0.74089679398148156</c:v>
                </c:pt>
                <c:pt idx="5778">
                  <c:v>0.74090276620370377</c:v>
                </c:pt>
                <c:pt idx="5779">
                  <c:v>0.74090872685185183</c:v>
                </c:pt>
                <c:pt idx="5780">
                  <c:v>0.74091505787037037</c:v>
                </c:pt>
                <c:pt idx="5781">
                  <c:v>0.74092120370370373</c:v>
                </c:pt>
                <c:pt idx="5782">
                  <c:v>0.74092736111111102</c:v>
                </c:pt>
                <c:pt idx="5783">
                  <c:v>0.74093369212962967</c:v>
                </c:pt>
                <c:pt idx="5784">
                  <c:v>0.74093983796296303</c:v>
                </c:pt>
                <c:pt idx="5785">
                  <c:v>0.74094579861111109</c:v>
                </c:pt>
                <c:pt idx="5786">
                  <c:v>0.74095195601851849</c:v>
                </c:pt>
                <c:pt idx="5787">
                  <c:v>0.74095810185185185</c:v>
                </c:pt>
                <c:pt idx="5788">
                  <c:v>0.74096407407407405</c:v>
                </c:pt>
                <c:pt idx="5789">
                  <c:v>0.74097032407407415</c:v>
                </c:pt>
                <c:pt idx="5790">
                  <c:v>0.7409764699074074</c:v>
                </c:pt>
                <c:pt idx="5791">
                  <c:v>0.7409824421296296</c:v>
                </c:pt>
                <c:pt idx="5792">
                  <c:v>0.74098839120370374</c:v>
                </c:pt>
                <c:pt idx="5793">
                  <c:v>0.74099667824074078</c:v>
                </c:pt>
                <c:pt idx="5794">
                  <c:v>0.74100263888888884</c:v>
                </c:pt>
                <c:pt idx="5795">
                  <c:v>0.7410087847222222</c:v>
                </c:pt>
                <c:pt idx="5796">
                  <c:v>0.74101494212962959</c:v>
                </c:pt>
                <c:pt idx="5797">
                  <c:v>0.74102108796296295</c:v>
                </c:pt>
                <c:pt idx="5798">
                  <c:v>0.7410274189814815</c:v>
                </c:pt>
                <c:pt idx="5799">
                  <c:v>0.74103375000000005</c:v>
                </c:pt>
                <c:pt idx="5800">
                  <c:v>0.74103989583333341</c:v>
                </c:pt>
                <c:pt idx="5801">
                  <c:v>0.74104604166666677</c:v>
                </c:pt>
                <c:pt idx="5802">
                  <c:v>0.74105219907407405</c:v>
                </c:pt>
                <c:pt idx="5803">
                  <c:v>0.74105815972222222</c:v>
                </c:pt>
                <c:pt idx="5804">
                  <c:v>0.74106431712962972</c:v>
                </c:pt>
                <c:pt idx="5805">
                  <c:v>0.74107046296296286</c:v>
                </c:pt>
                <c:pt idx="5806">
                  <c:v>0.74107635416666673</c:v>
                </c:pt>
                <c:pt idx="5807">
                  <c:v>0.74108251157407412</c:v>
                </c:pt>
                <c:pt idx="5808">
                  <c:v>0.7410887268518519</c:v>
                </c:pt>
                <c:pt idx="5809">
                  <c:v>0.74109459490740737</c:v>
                </c:pt>
                <c:pt idx="5810">
                  <c:v>0.74110273148148142</c:v>
                </c:pt>
                <c:pt idx="5811">
                  <c:v>0.74110888888888893</c:v>
                </c:pt>
                <c:pt idx="5812">
                  <c:v>0.7411148495370371</c:v>
                </c:pt>
                <c:pt idx="5813">
                  <c:v>0.74112118055555554</c:v>
                </c:pt>
                <c:pt idx="5814">
                  <c:v>0.74112733796296293</c:v>
                </c:pt>
                <c:pt idx="5815">
                  <c:v>0.7411332986111111</c:v>
                </c:pt>
                <c:pt idx="5816">
                  <c:v>0.74113944444444446</c:v>
                </c:pt>
                <c:pt idx="5817">
                  <c:v>0.74114560185185185</c:v>
                </c:pt>
                <c:pt idx="5818">
                  <c:v>0.74115156249999992</c:v>
                </c:pt>
                <c:pt idx="5819">
                  <c:v>0.74115771990740742</c:v>
                </c:pt>
                <c:pt idx="5820">
                  <c:v>0.74116386574074067</c:v>
                </c:pt>
                <c:pt idx="5821">
                  <c:v>0.74116983796296287</c:v>
                </c:pt>
                <c:pt idx="5822">
                  <c:v>0.74117598379629623</c:v>
                </c:pt>
                <c:pt idx="5823">
                  <c:v>0.74118212962962959</c:v>
                </c:pt>
                <c:pt idx="5824">
                  <c:v>0.74118806712962959</c:v>
                </c:pt>
                <c:pt idx="5825">
                  <c:v>0.74119421296296295</c:v>
                </c:pt>
                <c:pt idx="5826">
                  <c:v>0.74120253472222231</c:v>
                </c:pt>
                <c:pt idx="5827">
                  <c:v>0.74120850694444451</c:v>
                </c:pt>
                <c:pt idx="5828">
                  <c:v>0.74121465277777776</c:v>
                </c:pt>
                <c:pt idx="5829">
                  <c:v>0.74122079861111112</c:v>
                </c:pt>
                <c:pt idx="5830">
                  <c:v>0.74122664351851852</c:v>
                </c:pt>
                <c:pt idx="5831">
                  <c:v>0.74123297453703707</c:v>
                </c:pt>
                <c:pt idx="5832">
                  <c:v>0.74123930555555562</c:v>
                </c:pt>
                <c:pt idx="5833">
                  <c:v>0.74124526620370368</c:v>
                </c:pt>
                <c:pt idx="5834">
                  <c:v>0.74125159722222211</c:v>
                </c:pt>
                <c:pt idx="5835">
                  <c:v>0.74125774305555547</c:v>
                </c:pt>
                <c:pt idx="5836">
                  <c:v>0.74126370370370376</c:v>
                </c:pt>
                <c:pt idx="5837">
                  <c:v>0.74126982638888883</c:v>
                </c:pt>
                <c:pt idx="5838">
                  <c:v>0.74127579861111104</c:v>
                </c:pt>
                <c:pt idx="5839">
                  <c:v>0.74128175925925932</c:v>
                </c:pt>
                <c:pt idx="5840">
                  <c:v>0.74128790509259257</c:v>
                </c:pt>
                <c:pt idx="5841">
                  <c:v>0.74129406250000007</c:v>
                </c:pt>
                <c:pt idx="5842">
                  <c:v>0.74129984953703698</c:v>
                </c:pt>
                <c:pt idx="5843">
                  <c:v>0.74130815972222219</c:v>
                </c:pt>
                <c:pt idx="5844">
                  <c:v>0.74131395833333336</c:v>
                </c:pt>
                <c:pt idx="5845">
                  <c:v>0.74132010416666672</c:v>
                </c:pt>
                <c:pt idx="5846">
                  <c:v>0.74132606481481478</c:v>
                </c:pt>
                <c:pt idx="5847">
                  <c:v>0.74133203703703698</c:v>
                </c:pt>
                <c:pt idx="5848">
                  <c:v>0.74133818287037034</c:v>
                </c:pt>
                <c:pt idx="5849">
                  <c:v>0.74134434027777774</c:v>
                </c:pt>
                <c:pt idx="5850">
                  <c:v>0.74135030092592602</c:v>
                </c:pt>
                <c:pt idx="5851">
                  <c:v>0.74135644675925916</c:v>
                </c:pt>
                <c:pt idx="5852">
                  <c:v>0.74136260416666666</c:v>
                </c:pt>
                <c:pt idx="5853">
                  <c:v>0.74136875000000002</c:v>
                </c:pt>
                <c:pt idx="5854">
                  <c:v>0.74137489583333327</c:v>
                </c:pt>
                <c:pt idx="5855">
                  <c:v>0.74138086805555548</c:v>
                </c:pt>
                <c:pt idx="5856">
                  <c:v>0.74138665509259261</c:v>
                </c:pt>
                <c:pt idx="5857">
                  <c:v>0.74139280092592585</c:v>
                </c:pt>
                <c:pt idx="5858">
                  <c:v>0.74139877314814806</c:v>
                </c:pt>
                <c:pt idx="5859">
                  <c:v>0.74140456018518519</c:v>
                </c:pt>
                <c:pt idx="5860">
                  <c:v>0.74141269675925925</c:v>
                </c:pt>
                <c:pt idx="5861">
                  <c:v>0.74141884259259261</c:v>
                </c:pt>
                <c:pt idx="5862">
                  <c:v>0.74142462962962963</c:v>
                </c:pt>
                <c:pt idx="5863">
                  <c:v>0.74143078703703702</c:v>
                </c:pt>
                <c:pt idx="5864">
                  <c:v>0.74143693287037038</c:v>
                </c:pt>
                <c:pt idx="5865">
                  <c:v>0.74144290509259259</c:v>
                </c:pt>
                <c:pt idx="5866">
                  <c:v>0.74144905092592595</c:v>
                </c:pt>
                <c:pt idx="5867">
                  <c:v>0.74145519675925931</c:v>
                </c:pt>
                <c:pt idx="5868">
                  <c:v>0.74146116898148151</c:v>
                </c:pt>
                <c:pt idx="5869">
                  <c:v>0.74146731481481476</c:v>
                </c:pt>
                <c:pt idx="5870">
                  <c:v>0.74147346064814812</c:v>
                </c:pt>
                <c:pt idx="5871">
                  <c:v>0.74147924768518525</c:v>
                </c:pt>
                <c:pt idx="5872">
                  <c:v>0.74148540509259264</c:v>
                </c:pt>
                <c:pt idx="5873">
                  <c:v>0.7414913657407407</c:v>
                </c:pt>
                <c:pt idx="5874">
                  <c:v>0.74149733796296291</c:v>
                </c:pt>
                <c:pt idx="5875">
                  <c:v>0.74150348379629627</c:v>
                </c:pt>
                <c:pt idx="5876">
                  <c:v>0.74151162037037033</c:v>
                </c:pt>
                <c:pt idx="5877">
                  <c:v>0.74151740740740735</c:v>
                </c:pt>
                <c:pt idx="5878">
                  <c:v>0.74152356481481485</c:v>
                </c:pt>
                <c:pt idx="5879">
                  <c:v>0.74152971064814821</c:v>
                </c:pt>
                <c:pt idx="5880">
                  <c:v>0.74153567129629627</c:v>
                </c:pt>
                <c:pt idx="5881">
                  <c:v>0.74154182870370366</c:v>
                </c:pt>
                <c:pt idx="5882">
                  <c:v>0.74154797453703702</c:v>
                </c:pt>
                <c:pt idx="5883">
                  <c:v>0.74155394675925923</c:v>
                </c:pt>
                <c:pt idx="5884">
                  <c:v>0.74156009259259259</c:v>
                </c:pt>
                <c:pt idx="5885">
                  <c:v>0.74156623842592595</c:v>
                </c:pt>
                <c:pt idx="5886">
                  <c:v>0.74157221064814804</c:v>
                </c:pt>
                <c:pt idx="5887">
                  <c:v>0.7415783564814814</c:v>
                </c:pt>
                <c:pt idx="5888">
                  <c:v>0.74158450231481476</c:v>
                </c:pt>
                <c:pt idx="5889">
                  <c:v>0.74159047453703708</c:v>
                </c:pt>
                <c:pt idx="5890">
                  <c:v>0.74159662037037044</c:v>
                </c:pt>
                <c:pt idx="5891">
                  <c:v>0.74160277777777772</c:v>
                </c:pt>
                <c:pt idx="5892">
                  <c:v>0.7416087384259259</c:v>
                </c:pt>
                <c:pt idx="5893">
                  <c:v>0.74161706018518514</c:v>
                </c:pt>
                <c:pt idx="5894">
                  <c:v>0.74162303240740746</c:v>
                </c:pt>
                <c:pt idx="5895">
                  <c:v>0.74162881944444436</c:v>
                </c:pt>
                <c:pt idx="5896">
                  <c:v>0.74163496527777772</c:v>
                </c:pt>
                <c:pt idx="5897">
                  <c:v>0.74164112268518512</c:v>
                </c:pt>
                <c:pt idx="5898">
                  <c:v>0.74164709490740732</c:v>
                </c:pt>
                <c:pt idx="5899">
                  <c:v>0.74165324074074068</c:v>
                </c:pt>
                <c:pt idx="5900">
                  <c:v>0.741659212962963</c:v>
                </c:pt>
                <c:pt idx="5901">
                  <c:v>0.74166518518518521</c:v>
                </c:pt>
                <c:pt idx="5902">
                  <c:v>0.74167150462962972</c:v>
                </c:pt>
                <c:pt idx="5903">
                  <c:v>0.741677662037037</c:v>
                </c:pt>
                <c:pt idx="5904">
                  <c:v>0.74168362268518517</c:v>
                </c:pt>
                <c:pt idx="5905">
                  <c:v>0.74168978009259268</c:v>
                </c:pt>
                <c:pt idx="5906">
                  <c:v>0.74169592592592581</c:v>
                </c:pt>
                <c:pt idx="5907">
                  <c:v>0.74170172453703698</c:v>
                </c:pt>
                <c:pt idx="5908">
                  <c:v>0.74170787037037034</c:v>
                </c:pt>
                <c:pt idx="5909">
                  <c:v>0.74171402777777784</c:v>
                </c:pt>
                <c:pt idx="5910">
                  <c:v>0.74172209490740748</c:v>
                </c:pt>
                <c:pt idx="5911">
                  <c:v>0.74172824074074073</c:v>
                </c:pt>
                <c:pt idx="5912">
                  <c:v>0.74173421296296294</c:v>
                </c:pt>
                <c:pt idx="5913">
                  <c:v>0.74174054398148159</c:v>
                </c:pt>
                <c:pt idx="5914">
                  <c:v>0.74174668981481473</c:v>
                </c:pt>
                <c:pt idx="5915">
                  <c:v>0.74175265046296301</c:v>
                </c:pt>
                <c:pt idx="5916">
                  <c:v>0.74175893518518521</c:v>
                </c:pt>
                <c:pt idx="5917">
                  <c:v>0.74176508101851857</c:v>
                </c:pt>
                <c:pt idx="5918">
                  <c:v>0.74177105324074077</c:v>
                </c:pt>
                <c:pt idx="5919">
                  <c:v>0.74177719907407402</c:v>
                </c:pt>
                <c:pt idx="5920">
                  <c:v>0.74178317129629623</c:v>
                </c:pt>
                <c:pt idx="5921">
                  <c:v>0.74178914351851855</c:v>
                </c:pt>
                <c:pt idx="5922">
                  <c:v>0.74179528935185191</c:v>
                </c:pt>
                <c:pt idx="5923">
                  <c:v>0.74180143518518527</c:v>
                </c:pt>
                <c:pt idx="5924">
                  <c:v>0.74180740740740747</c:v>
                </c:pt>
                <c:pt idx="5925">
                  <c:v>0.74181355324074072</c:v>
                </c:pt>
                <c:pt idx="5926">
                  <c:v>0.74182174768518516</c:v>
                </c:pt>
                <c:pt idx="5927">
                  <c:v>0.74182752314814815</c:v>
                </c:pt>
                <c:pt idx="5928">
                  <c:v>0.74183366898148151</c:v>
                </c:pt>
                <c:pt idx="5929">
                  <c:v>0.74183999999999994</c:v>
                </c:pt>
                <c:pt idx="5930">
                  <c:v>0.74184596064814812</c:v>
                </c:pt>
                <c:pt idx="5931">
                  <c:v>0.74185211805555562</c:v>
                </c:pt>
                <c:pt idx="5932">
                  <c:v>0.7418581481481481</c:v>
                </c:pt>
                <c:pt idx="5933">
                  <c:v>0.7418642129629629</c:v>
                </c:pt>
                <c:pt idx="5934">
                  <c:v>0.74187035879629626</c:v>
                </c:pt>
                <c:pt idx="5935">
                  <c:v>0.74187650462962962</c:v>
                </c:pt>
                <c:pt idx="5936">
                  <c:v>0.74188247685185182</c:v>
                </c:pt>
                <c:pt idx="5937">
                  <c:v>0.74188862268518518</c:v>
                </c:pt>
                <c:pt idx="5938">
                  <c:v>0.7418945949074075</c:v>
                </c:pt>
                <c:pt idx="5939">
                  <c:v>0.74190055555555556</c:v>
                </c:pt>
                <c:pt idx="5940">
                  <c:v>0.74190671296296296</c:v>
                </c:pt>
                <c:pt idx="5941">
                  <c:v>0.74191267361111113</c:v>
                </c:pt>
                <c:pt idx="5942">
                  <c:v>0.74191864583333322</c:v>
                </c:pt>
                <c:pt idx="5943">
                  <c:v>0.74192696759259258</c:v>
                </c:pt>
                <c:pt idx="5944">
                  <c:v>0.74193258101851856</c:v>
                </c:pt>
                <c:pt idx="5945">
                  <c:v>0.74193854166666673</c:v>
                </c:pt>
                <c:pt idx="5946">
                  <c:v>0.74194469907407401</c:v>
                </c:pt>
                <c:pt idx="5947">
                  <c:v>0.74195084490740737</c:v>
                </c:pt>
                <c:pt idx="5948">
                  <c:v>0.74195680555555554</c:v>
                </c:pt>
                <c:pt idx="5949">
                  <c:v>0.74196296296296305</c:v>
                </c:pt>
                <c:pt idx="5950">
                  <c:v>0.74196910879629618</c:v>
                </c:pt>
                <c:pt idx="5951">
                  <c:v>0.7419750810185185</c:v>
                </c:pt>
                <c:pt idx="5952">
                  <c:v>0.74198122685185186</c:v>
                </c:pt>
                <c:pt idx="5953">
                  <c:v>0.74198737268518522</c:v>
                </c:pt>
                <c:pt idx="5954">
                  <c:v>0.74199334490740743</c:v>
                </c:pt>
                <c:pt idx="5955">
                  <c:v>0.74199949074074079</c:v>
                </c:pt>
                <c:pt idx="5956">
                  <c:v>0.74200563657407415</c:v>
                </c:pt>
                <c:pt idx="5957">
                  <c:v>0.74201142361111116</c:v>
                </c:pt>
                <c:pt idx="5958">
                  <c:v>0.74201758101851845</c:v>
                </c:pt>
                <c:pt idx="5959">
                  <c:v>0.7420259027777778</c:v>
                </c:pt>
                <c:pt idx="5960">
                  <c:v>0.74203186342592586</c:v>
                </c:pt>
                <c:pt idx="5961">
                  <c:v>0.74203800925925922</c:v>
                </c:pt>
                <c:pt idx="5962">
                  <c:v>0.74204416666666662</c:v>
                </c:pt>
                <c:pt idx="5963">
                  <c:v>0.7420501273148149</c:v>
                </c:pt>
                <c:pt idx="5964">
                  <c:v>0.74205645833333334</c:v>
                </c:pt>
                <c:pt idx="5965">
                  <c:v>0.74206261574074073</c:v>
                </c:pt>
                <c:pt idx="5966">
                  <c:v>0.7420685763888889</c:v>
                </c:pt>
                <c:pt idx="5967">
                  <c:v>0.74207472222222215</c:v>
                </c:pt>
                <c:pt idx="5968">
                  <c:v>0.74208087962962965</c:v>
                </c:pt>
                <c:pt idx="5969">
                  <c:v>0.74208684027777772</c:v>
                </c:pt>
                <c:pt idx="5970">
                  <c:v>0.74209299768518522</c:v>
                </c:pt>
                <c:pt idx="5971">
                  <c:v>0.74209914351851847</c:v>
                </c:pt>
                <c:pt idx="5972">
                  <c:v>0.74210511574074067</c:v>
                </c:pt>
                <c:pt idx="5973">
                  <c:v>0.74211126157407403</c:v>
                </c:pt>
                <c:pt idx="5974">
                  <c:v>0.74211740740740739</c:v>
                </c:pt>
                <c:pt idx="5975">
                  <c:v>0.74212337962962971</c:v>
                </c:pt>
                <c:pt idx="5976">
                  <c:v>0.74213170138888884</c:v>
                </c:pt>
                <c:pt idx="5977">
                  <c:v>0.74213766203703713</c:v>
                </c:pt>
                <c:pt idx="5978">
                  <c:v>0.74214381944444441</c:v>
                </c:pt>
                <c:pt idx="5979">
                  <c:v>0.74214996527777777</c:v>
                </c:pt>
                <c:pt idx="5980">
                  <c:v>0.74215592592592594</c:v>
                </c:pt>
                <c:pt idx="5981">
                  <c:v>0.74216208333333322</c:v>
                </c:pt>
                <c:pt idx="5982">
                  <c:v>0.74216822916666658</c:v>
                </c:pt>
                <c:pt idx="5983">
                  <c:v>0.7421742013888889</c:v>
                </c:pt>
                <c:pt idx="5984">
                  <c:v>0.74218034722222226</c:v>
                </c:pt>
                <c:pt idx="5985">
                  <c:v>0.74218649305555562</c:v>
                </c:pt>
                <c:pt idx="5986">
                  <c:v>0.74219246527777782</c:v>
                </c:pt>
                <c:pt idx="5987">
                  <c:v>0.74219861111111118</c:v>
                </c:pt>
                <c:pt idx="5988">
                  <c:v>0.74220475694444443</c:v>
                </c:pt>
                <c:pt idx="5989">
                  <c:v>0.74221063657407405</c:v>
                </c:pt>
                <c:pt idx="5990">
                  <c:v>0.74221679398148144</c:v>
                </c:pt>
                <c:pt idx="5991">
                  <c:v>0.74222275462962972</c:v>
                </c:pt>
                <c:pt idx="5992">
                  <c:v>0.74222877314814817</c:v>
                </c:pt>
                <c:pt idx="5993">
                  <c:v>0.74223690972222223</c:v>
                </c:pt>
                <c:pt idx="5994">
                  <c:v>0.74224305555555559</c:v>
                </c:pt>
                <c:pt idx="5995">
                  <c:v>0.74224902777777768</c:v>
                </c:pt>
                <c:pt idx="5996">
                  <c:v>0.74225517361111104</c:v>
                </c:pt>
                <c:pt idx="5997">
                  <c:v>0.7422613194444444</c:v>
                </c:pt>
                <c:pt idx="5998">
                  <c:v>0.74226729166666672</c:v>
                </c:pt>
                <c:pt idx="5999">
                  <c:v>0.74227343750000008</c:v>
                </c:pt>
                <c:pt idx="6000">
                  <c:v>0.74227959490740736</c:v>
                </c:pt>
                <c:pt idx="6001">
                  <c:v>0.74228555555555553</c:v>
                </c:pt>
                <c:pt idx="6002">
                  <c:v>0.74229170138888889</c:v>
                </c:pt>
                <c:pt idx="6003">
                  <c:v>0.74229785879629639</c:v>
                </c:pt>
                <c:pt idx="6004">
                  <c:v>0.74230381944444446</c:v>
                </c:pt>
                <c:pt idx="6005">
                  <c:v>0.74230997685185185</c:v>
                </c:pt>
                <c:pt idx="6006">
                  <c:v>0.74231612268518521</c:v>
                </c:pt>
                <c:pt idx="6007">
                  <c:v>0.74232209490740741</c:v>
                </c:pt>
                <c:pt idx="6008">
                  <c:v>0.74232803240740741</c:v>
                </c:pt>
                <c:pt idx="6009">
                  <c:v>0.74233618055555561</c:v>
                </c:pt>
                <c:pt idx="6010">
                  <c:v>0.74234214120370368</c:v>
                </c:pt>
                <c:pt idx="6011">
                  <c:v>0.74234828703703704</c:v>
                </c:pt>
                <c:pt idx="6012">
                  <c:v>0.74235444444444443</c:v>
                </c:pt>
                <c:pt idx="6013">
                  <c:v>0.7423604050925926</c:v>
                </c:pt>
                <c:pt idx="6014">
                  <c:v>0.74236746527777775</c:v>
                </c:pt>
                <c:pt idx="6015">
                  <c:v>0.74237361111111111</c:v>
                </c:pt>
                <c:pt idx="6016">
                  <c:v>0.74237958333333331</c:v>
                </c:pt>
                <c:pt idx="6017">
                  <c:v>0.74238572916666667</c:v>
                </c:pt>
                <c:pt idx="6018">
                  <c:v>0.74239187500000003</c:v>
                </c:pt>
                <c:pt idx="6019">
                  <c:v>0.74239784722222224</c:v>
                </c:pt>
                <c:pt idx="6020">
                  <c:v>0.74240399305555549</c:v>
                </c:pt>
                <c:pt idx="6021">
                  <c:v>0.74241013888888885</c:v>
                </c:pt>
                <c:pt idx="6022">
                  <c:v>0.74241629629629635</c:v>
                </c:pt>
                <c:pt idx="6023">
                  <c:v>0.74242226851851856</c:v>
                </c:pt>
                <c:pt idx="6024">
                  <c:v>0.74242842592592595</c:v>
                </c:pt>
                <c:pt idx="6025">
                  <c:v>0.74243438657407401</c:v>
                </c:pt>
                <c:pt idx="6026">
                  <c:v>0.74244270833333337</c:v>
                </c:pt>
                <c:pt idx="6027">
                  <c:v>0.74244880787037026</c:v>
                </c:pt>
                <c:pt idx="6028">
                  <c:v>0.74245473379629623</c:v>
                </c:pt>
                <c:pt idx="6029">
                  <c:v>0.74246094907407401</c:v>
                </c:pt>
                <c:pt idx="6030">
                  <c:v>0.74246702546296295</c:v>
                </c:pt>
                <c:pt idx="6031">
                  <c:v>0.74247299768518527</c:v>
                </c:pt>
                <c:pt idx="6032">
                  <c:v>0.74247914351851863</c:v>
                </c:pt>
                <c:pt idx="6033">
                  <c:v>0.74248530092592591</c:v>
                </c:pt>
                <c:pt idx="6034">
                  <c:v>0.74249126157407408</c:v>
                </c:pt>
                <c:pt idx="6035">
                  <c:v>0.74249741898148158</c:v>
                </c:pt>
                <c:pt idx="6036">
                  <c:v>0.74250356481481472</c:v>
                </c:pt>
                <c:pt idx="6037">
                  <c:v>0.742509525462963</c:v>
                </c:pt>
                <c:pt idx="6038">
                  <c:v>0.7425156828703704</c:v>
                </c:pt>
                <c:pt idx="6039">
                  <c:v>0.74252182870370376</c:v>
                </c:pt>
                <c:pt idx="6040">
                  <c:v>0.74252780092592596</c:v>
                </c:pt>
                <c:pt idx="6041">
                  <c:v>0.74253394675925932</c:v>
                </c:pt>
                <c:pt idx="6042">
                  <c:v>0.74254009259259257</c:v>
                </c:pt>
                <c:pt idx="6043">
                  <c:v>0.74254822916666663</c:v>
                </c:pt>
                <c:pt idx="6044">
                  <c:v>0.74255438657407413</c:v>
                </c:pt>
                <c:pt idx="6045">
                  <c:v>0.74256034722222219</c:v>
                </c:pt>
                <c:pt idx="6046">
                  <c:v>0.7425665046296297</c:v>
                </c:pt>
                <c:pt idx="6047">
                  <c:v>0.74257246527777776</c:v>
                </c:pt>
                <c:pt idx="6048">
                  <c:v>0.74257843750000008</c:v>
                </c:pt>
                <c:pt idx="6049">
                  <c:v>0.74258458333333344</c:v>
                </c:pt>
                <c:pt idx="6050">
                  <c:v>0.74259055555555553</c:v>
                </c:pt>
                <c:pt idx="6051">
                  <c:v>0.7425965162037037</c:v>
                </c:pt>
                <c:pt idx="6052">
                  <c:v>0.74260256944444436</c:v>
                </c:pt>
                <c:pt idx="6053">
                  <c:v>0.74260854166666668</c:v>
                </c:pt>
                <c:pt idx="6054">
                  <c:v>0.74261450231481485</c:v>
                </c:pt>
                <c:pt idx="6055">
                  <c:v>0.7426206481481481</c:v>
                </c:pt>
                <c:pt idx="6056">
                  <c:v>0.7426268055555556</c:v>
                </c:pt>
                <c:pt idx="6057">
                  <c:v>0.74263277777777781</c:v>
                </c:pt>
                <c:pt idx="6058">
                  <c:v>0.74263892361111106</c:v>
                </c:pt>
                <c:pt idx="6059">
                  <c:v>0.74264723379629627</c:v>
                </c:pt>
                <c:pt idx="6060">
                  <c:v>0.74265320601851847</c:v>
                </c:pt>
                <c:pt idx="6061">
                  <c:v>0.74265935185185183</c:v>
                </c:pt>
                <c:pt idx="6062">
                  <c:v>0.74266532407407404</c:v>
                </c:pt>
                <c:pt idx="6063">
                  <c:v>0.74267129629629636</c:v>
                </c:pt>
                <c:pt idx="6064">
                  <c:v>0.74267744212962972</c:v>
                </c:pt>
                <c:pt idx="6065">
                  <c:v>0.74268358796296285</c:v>
                </c:pt>
                <c:pt idx="6066">
                  <c:v>0.74268956018518517</c:v>
                </c:pt>
                <c:pt idx="6067">
                  <c:v>0.74269570601851853</c:v>
                </c:pt>
                <c:pt idx="6068">
                  <c:v>0.74270185185185189</c:v>
                </c:pt>
                <c:pt idx="6069">
                  <c:v>0.7427078240740741</c:v>
                </c:pt>
                <c:pt idx="6070">
                  <c:v>0.74271396990740746</c:v>
                </c:pt>
                <c:pt idx="6071">
                  <c:v>0.74272012731481485</c:v>
                </c:pt>
                <c:pt idx="6072">
                  <c:v>0.74272608796296291</c:v>
                </c:pt>
                <c:pt idx="6073">
                  <c:v>0.74273223379629627</c:v>
                </c:pt>
                <c:pt idx="6074">
                  <c:v>0.74273839120370377</c:v>
                </c:pt>
                <c:pt idx="6075">
                  <c:v>0.74274435185185184</c:v>
                </c:pt>
                <c:pt idx="6076">
                  <c:v>0.74275267361111108</c:v>
                </c:pt>
                <c:pt idx="6077">
                  <c:v>0.74275864583333329</c:v>
                </c:pt>
                <c:pt idx="6078">
                  <c:v>0.74276497685185194</c:v>
                </c:pt>
                <c:pt idx="6079">
                  <c:v>0.74277112268518508</c:v>
                </c:pt>
                <c:pt idx="6080">
                  <c:v>0.74277710648148154</c:v>
                </c:pt>
                <c:pt idx="6081">
                  <c:v>0.74278307870370375</c:v>
                </c:pt>
                <c:pt idx="6082">
                  <c:v>0.74278940972222218</c:v>
                </c:pt>
                <c:pt idx="6083">
                  <c:v>0.74279561342592582</c:v>
                </c:pt>
                <c:pt idx="6084">
                  <c:v>0.7428015740740741</c:v>
                </c:pt>
                <c:pt idx="6085">
                  <c:v>0.74280773148148149</c:v>
                </c:pt>
                <c:pt idx="6086">
                  <c:v>0.74281387731481485</c:v>
                </c:pt>
                <c:pt idx="6087">
                  <c:v>0.74281984953703706</c:v>
                </c:pt>
                <c:pt idx="6088">
                  <c:v>0.74282599537037042</c:v>
                </c:pt>
                <c:pt idx="6089">
                  <c:v>0.74283214120370378</c:v>
                </c:pt>
                <c:pt idx="6090">
                  <c:v>0.74283811342592587</c:v>
                </c:pt>
                <c:pt idx="6091">
                  <c:v>0.74284425925925923</c:v>
                </c:pt>
                <c:pt idx="6092">
                  <c:v>0.74285258101851859</c:v>
                </c:pt>
                <c:pt idx="6093">
                  <c:v>0.74285854166666665</c:v>
                </c:pt>
                <c:pt idx="6094">
                  <c:v>0.74286469907407404</c:v>
                </c:pt>
                <c:pt idx="6095">
                  <c:v>0.7428708449074074</c:v>
                </c:pt>
                <c:pt idx="6096">
                  <c:v>0.74287681712962961</c:v>
                </c:pt>
                <c:pt idx="6097">
                  <c:v>0.74288296296296297</c:v>
                </c:pt>
                <c:pt idx="6098">
                  <c:v>0.74288910879629633</c:v>
                </c:pt>
                <c:pt idx="6099">
                  <c:v>0.74289508101851853</c:v>
                </c:pt>
                <c:pt idx="6100">
                  <c:v>0.74290122685185178</c:v>
                </c:pt>
                <c:pt idx="6101">
                  <c:v>0.74290737268518514</c:v>
                </c:pt>
                <c:pt idx="6102">
                  <c:v>0.74291334490740735</c:v>
                </c:pt>
                <c:pt idx="6103">
                  <c:v>0.74291949074074071</c:v>
                </c:pt>
                <c:pt idx="6104">
                  <c:v>0.7429256481481481</c:v>
                </c:pt>
                <c:pt idx="6105">
                  <c:v>0.74293160879629638</c:v>
                </c:pt>
                <c:pt idx="6106">
                  <c:v>0.74293776620370366</c:v>
                </c:pt>
                <c:pt idx="6107">
                  <c:v>0.74294391203703702</c:v>
                </c:pt>
                <c:pt idx="6108">
                  <c:v>0.7429498726851852</c:v>
                </c:pt>
                <c:pt idx="6109">
                  <c:v>0.74295837962962963</c:v>
                </c:pt>
                <c:pt idx="6110">
                  <c:v>0.74296452546296299</c:v>
                </c:pt>
                <c:pt idx="6111">
                  <c:v>0.74297085648148142</c:v>
                </c:pt>
                <c:pt idx="6112">
                  <c:v>0.74297700231481478</c:v>
                </c:pt>
                <c:pt idx="6113">
                  <c:v>0.74298314814814814</c:v>
                </c:pt>
                <c:pt idx="6114">
                  <c:v>0.74298947916666658</c:v>
                </c:pt>
                <c:pt idx="6115">
                  <c:v>0.74299581018518523</c:v>
                </c:pt>
                <c:pt idx="6116">
                  <c:v>0.74300196759259263</c:v>
                </c:pt>
                <c:pt idx="6117">
                  <c:v>0.74300792824074069</c:v>
                </c:pt>
                <c:pt idx="6118">
                  <c:v>0.74301407407407405</c:v>
                </c:pt>
                <c:pt idx="6119">
                  <c:v>0.7430203125</c:v>
                </c:pt>
                <c:pt idx="6120">
                  <c:v>0.74302645833333336</c:v>
                </c:pt>
                <c:pt idx="6121">
                  <c:v>0.7430327893518518</c:v>
                </c:pt>
                <c:pt idx="6122">
                  <c:v>0.743038761574074</c:v>
                </c:pt>
                <c:pt idx="6123">
                  <c:v>0.74304508101851852</c:v>
                </c:pt>
                <c:pt idx="6124">
                  <c:v>0.74305105324074072</c:v>
                </c:pt>
                <c:pt idx="6125">
                  <c:v>0.74305652777777775</c:v>
                </c:pt>
                <c:pt idx="6126">
                  <c:v>0.74306499999999998</c:v>
                </c:pt>
                <c:pt idx="6127">
                  <c:v>0.74307133101851852</c:v>
                </c:pt>
                <c:pt idx="6128">
                  <c:v>0.74307766203703707</c:v>
                </c:pt>
                <c:pt idx="6129">
                  <c:v>0.74308380787037043</c:v>
                </c:pt>
                <c:pt idx="6130">
                  <c:v>0.74309013888888886</c:v>
                </c:pt>
                <c:pt idx="6131">
                  <c:v>0.7430964699074073</c:v>
                </c:pt>
                <c:pt idx="6132">
                  <c:v>0.74310261574074066</c:v>
                </c:pt>
                <c:pt idx="6133">
                  <c:v>0.74310876157407402</c:v>
                </c:pt>
                <c:pt idx="6134">
                  <c:v>0.74311490740740738</c:v>
                </c:pt>
                <c:pt idx="6135">
                  <c:v>0.74312123842592592</c:v>
                </c:pt>
                <c:pt idx="6136">
                  <c:v>0.74312756944444447</c:v>
                </c:pt>
                <c:pt idx="6137">
                  <c:v>0.74313354166666656</c:v>
                </c:pt>
                <c:pt idx="6138">
                  <c:v>0.74313987268518522</c:v>
                </c:pt>
                <c:pt idx="6139">
                  <c:v>0.74314620370370366</c:v>
                </c:pt>
                <c:pt idx="6140">
                  <c:v>0.74315216435185183</c:v>
                </c:pt>
                <c:pt idx="6141">
                  <c:v>0.74315849537037038</c:v>
                </c:pt>
                <c:pt idx="6142">
                  <c:v>0.7431672222222222</c:v>
                </c:pt>
                <c:pt idx="6143">
                  <c:v>0.74317336805555556</c:v>
                </c:pt>
                <c:pt idx="6144">
                  <c:v>0.74317945601851854</c:v>
                </c:pt>
                <c:pt idx="6145">
                  <c:v>0.74318575231481487</c:v>
                </c:pt>
                <c:pt idx="6146">
                  <c:v>0.74319171296296294</c:v>
                </c:pt>
                <c:pt idx="6147">
                  <c:v>0.74319804398148148</c:v>
                </c:pt>
                <c:pt idx="6148">
                  <c:v>0.74320456018518521</c:v>
                </c:pt>
                <c:pt idx="6149">
                  <c:v>0.74321052083333328</c:v>
                </c:pt>
                <c:pt idx="6150">
                  <c:v>0.74321703703703701</c:v>
                </c:pt>
                <c:pt idx="6151">
                  <c:v>0.74322336805555567</c:v>
                </c:pt>
                <c:pt idx="6152">
                  <c:v>0.7432296990740741</c:v>
                </c:pt>
                <c:pt idx="6153">
                  <c:v>0.74323584490740746</c:v>
                </c:pt>
                <c:pt idx="6154">
                  <c:v>0.74324199074074071</c:v>
                </c:pt>
                <c:pt idx="6155">
                  <c:v>0.74324796296296292</c:v>
                </c:pt>
                <c:pt idx="6156">
                  <c:v>0.74325429398148157</c:v>
                </c:pt>
                <c:pt idx="6157">
                  <c:v>0.74326043981481471</c:v>
                </c:pt>
                <c:pt idx="6158">
                  <c:v>0.7432660532407408</c:v>
                </c:pt>
                <c:pt idx="6159">
                  <c:v>0.74327473379629627</c:v>
                </c:pt>
                <c:pt idx="6160">
                  <c:v>0.74328087962962963</c:v>
                </c:pt>
                <c:pt idx="6161">
                  <c:v>0.74328685185185195</c:v>
                </c:pt>
                <c:pt idx="6162">
                  <c:v>0.74329318287037038</c:v>
                </c:pt>
                <c:pt idx="6163">
                  <c:v>0.74329951388888882</c:v>
                </c:pt>
                <c:pt idx="6164">
                  <c:v>0.7433054745370371</c:v>
                </c:pt>
                <c:pt idx="6165">
                  <c:v>0.7433116319444445</c:v>
                </c:pt>
                <c:pt idx="6166">
                  <c:v>0.74331796296296293</c:v>
                </c:pt>
                <c:pt idx="6167">
                  <c:v>0.74332410879629629</c:v>
                </c:pt>
                <c:pt idx="6168">
                  <c:v>0.74333025462962965</c:v>
                </c:pt>
                <c:pt idx="6169">
                  <c:v>0.74333658564814808</c:v>
                </c:pt>
                <c:pt idx="6170">
                  <c:v>0.74334273148148144</c:v>
                </c:pt>
                <c:pt idx="6171">
                  <c:v>0.74334924768518518</c:v>
                </c:pt>
                <c:pt idx="6172">
                  <c:v>0.74335557870370372</c:v>
                </c:pt>
                <c:pt idx="6173">
                  <c:v>0.74336140046296295</c:v>
                </c:pt>
                <c:pt idx="6174">
                  <c:v>0.74336790509259254</c:v>
                </c:pt>
                <c:pt idx="6175">
                  <c:v>0.7433742361111112</c:v>
                </c:pt>
                <c:pt idx="6176">
                  <c:v>0.74338274305555563</c:v>
                </c:pt>
                <c:pt idx="6177">
                  <c:v>0.74338888888888899</c:v>
                </c:pt>
                <c:pt idx="6178">
                  <c:v>0.74339521990740742</c:v>
                </c:pt>
                <c:pt idx="6179">
                  <c:v>0.74340136574074078</c:v>
                </c:pt>
                <c:pt idx="6180">
                  <c:v>0.74340751157407414</c:v>
                </c:pt>
                <c:pt idx="6181">
                  <c:v>0.74341366898148153</c:v>
                </c:pt>
                <c:pt idx="6182">
                  <c:v>0.74341981481481489</c:v>
                </c:pt>
                <c:pt idx="6183">
                  <c:v>0.7434257870370371</c:v>
                </c:pt>
                <c:pt idx="6184">
                  <c:v>0.74343193287037035</c:v>
                </c:pt>
                <c:pt idx="6185">
                  <c:v>0.7434382638888889</c:v>
                </c:pt>
                <c:pt idx="6186">
                  <c:v>0.74344476851851848</c:v>
                </c:pt>
                <c:pt idx="6187">
                  <c:v>0.74345109953703703</c:v>
                </c:pt>
                <c:pt idx="6188">
                  <c:v>0.74345743055555558</c:v>
                </c:pt>
                <c:pt idx="6189">
                  <c:v>0.74346376157407412</c:v>
                </c:pt>
                <c:pt idx="6190">
                  <c:v>0.74346984953703699</c:v>
                </c:pt>
                <c:pt idx="6191">
                  <c:v>0.74347635416666658</c:v>
                </c:pt>
                <c:pt idx="6192">
                  <c:v>0.74348486111111101</c:v>
                </c:pt>
                <c:pt idx="6193">
                  <c:v>0.74349082175925929</c:v>
                </c:pt>
                <c:pt idx="6194">
                  <c:v>0.74349697916666668</c:v>
                </c:pt>
                <c:pt idx="6195">
                  <c:v>0.74350329861111109</c:v>
                </c:pt>
                <c:pt idx="6196">
                  <c:v>0.74350945601851848</c:v>
                </c:pt>
                <c:pt idx="6197">
                  <c:v>0.74351596064814818</c:v>
                </c:pt>
                <c:pt idx="6198">
                  <c:v>0.74352229166666672</c:v>
                </c:pt>
                <c:pt idx="6199">
                  <c:v>0.74352826388888893</c:v>
                </c:pt>
                <c:pt idx="6200">
                  <c:v>0.74353459490740736</c:v>
                </c:pt>
                <c:pt idx="6201">
                  <c:v>0.74354092592592591</c:v>
                </c:pt>
                <c:pt idx="6202">
                  <c:v>0.74354707175925927</c:v>
                </c:pt>
                <c:pt idx="6203">
                  <c:v>0.74355340277777771</c:v>
                </c:pt>
                <c:pt idx="6204">
                  <c:v>0.74355973379629636</c:v>
                </c:pt>
                <c:pt idx="6205">
                  <c:v>0.74356569444444442</c:v>
                </c:pt>
                <c:pt idx="6206">
                  <c:v>0.74357202546296286</c:v>
                </c:pt>
                <c:pt idx="6207">
                  <c:v>0.74357835648148152</c:v>
                </c:pt>
                <c:pt idx="6208">
                  <c:v>0.74358468749999995</c:v>
                </c:pt>
                <c:pt idx="6209">
                  <c:v>0.74359336805555554</c:v>
                </c:pt>
                <c:pt idx="6210">
                  <c:v>0.7435995138888889</c:v>
                </c:pt>
                <c:pt idx="6211">
                  <c:v>0.74360584490740733</c:v>
                </c:pt>
                <c:pt idx="6212">
                  <c:v>0.74361217592592599</c:v>
                </c:pt>
                <c:pt idx="6213">
                  <c:v>0.74361819444444455</c:v>
                </c:pt>
                <c:pt idx="6214">
                  <c:v>0.74362416666666664</c:v>
                </c:pt>
                <c:pt idx="6215">
                  <c:v>0.7436303125</c:v>
                </c:pt>
                <c:pt idx="6216">
                  <c:v>0.74363645833333336</c:v>
                </c:pt>
                <c:pt idx="6217">
                  <c:v>0.74364243055555557</c:v>
                </c:pt>
                <c:pt idx="6218">
                  <c:v>0.74364857638888893</c:v>
                </c:pt>
                <c:pt idx="6219">
                  <c:v>0.74365450231481478</c:v>
                </c:pt>
                <c:pt idx="6220">
                  <c:v>0.74366027777777777</c:v>
                </c:pt>
                <c:pt idx="6221">
                  <c:v>0.74366660879629631</c:v>
                </c:pt>
                <c:pt idx="6222">
                  <c:v>0.74367293981481486</c:v>
                </c:pt>
                <c:pt idx="6223">
                  <c:v>0.74367891203703707</c:v>
                </c:pt>
                <c:pt idx="6224">
                  <c:v>0.74368505787037043</c:v>
                </c:pt>
                <c:pt idx="6225">
                  <c:v>0.74369355324074071</c:v>
                </c:pt>
                <c:pt idx="6226">
                  <c:v>0.74369952546296292</c:v>
                </c:pt>
                <c:pt idx="6227">
                  <c:v>0.74370567129629628</c:v>
                </c:pt>
                <c:pt idx="6228">
                  <c:v>0.74371181712962964</c:v>
                </c:pt>
                <c:pt idx="6229">
                  <c:v>0.74371778935185195</c:v>
                </c:pt>
                <c:pt idx="6230">
                  <c:v>0.74372393518518509</c:v>
                </c:pt>
                <c:pt idx="6231">
                  <c:v>0.7437300925925926</c:v>
                </c:pt>
                <c:pt idx="6232">
                  <c:v>0.74373623842592596</c:v>
                </c:pt>
                <c:pt idx="6233">
                  <c:v>0.7437425694444445</c:v>
                </c:pt>
                <c:pt idx="6234">
                  <c:v>0.74374871527777786</c:v>
                </c:pt>
                <c:pt idx="6235">
                  <c:v>0.7437550462962963</c:v>
                </c:pt>
                <c:pt idx="6236">
                  <c:v>0.74376119212962966</c:v>
                </c:pt>
                <c:pt idx="6237">
                  <c:v>0.74376733796296302</c:v>
                </c:pt>
                <c:pt idx="6238">
                  <c:v>0.74377349537037041</c:v>
                </c:pt>
                <c:pt idx="6239">
                  <c:v>0.74378</c:v>
                </c:pt>
                <c:pt idx="6240">
                  <c:v>0.74378633101851854</c:v>
                </c:pt>
                <c:pt idx="6241">
                  <c:v>0.74379247685185179</c:v>
                </c:pt>
                <c:pt idx="6242">
                  <c:v>0.74380098379629622</c:v>
                </c:pt>
                <c:pt idx="6243">
                  <c:v>0.74380712962962958</c:v>
                </c:pt>
                <c:pt idx="6244">
                  <c:v>0.74381327546296294</c:v>
                </c:pt>
                <c:pt idx="6245">
                  <c:v>0.74381960648148138</c:v>
                </c:pt>
                <c:pt idx="6246">
                  <c:v>0.74382593750000003</c:v>
                </c:pt>
                <c:pt idx="6247">
                  <c:v>0.74383226851851847</c:v>
                </c:pt>
                <c:pt idx="6248">
                  <c:v>0.7438387847222222</c:v>
                </c:pt>
                <c:pt idx="6249">
                  <c:v>0.74384511574074075</c:v>
                </c:pt>
                <c:pt idx="6250">
                  <c:v>0.74385162037037034</c:v>
                </c:pt>
                <c:pt idx="6251">
                  <c:v>0.74385813657407407</c:v>
                </c:pt>
                <c:pt idx="6252">
                  <c:v>0.74386428240740743</c:v>
                </c:pt>
                <c:pt idx="6253">
                  <c:v>0.74387024305555549</c:v>
                </c:pt>
                <c:pt idx="6254">
                  <c:v>0.74387657407407415</c:v>
                </c:pt>
                <c:pt idx="6255">
                  <c:v>0.74388273148148143</c:v>
                </c:pt>
                <c:pt idx="6256">
                  <c:v>0.74388887731481479</c:v>
                </c:pt>
                <c:pt idx="6257">
                  <c:v>0.74389516203703698</c:v>
                </c:pt>
                <c:pt idx="6258">
                  <c:v>0.74390384259259257</c:v>
                </c:pt>
                <c:pt idx="6259">
                  <c:v>0.74390978009259257</c:v>
                </c:pt>
                <c:pt idx="6260">
                  <c:v>0.74391585648148151</c:v>
                </c:pt>
                <c:pt idx="6261">
                  <c:v>0.74392200231481487</c:v>
                </c:pt>
                <c:pt idx="6262">
                  <c:v>0.74392815972222215</c:v>
                </c:pt>
                <c:pt idx="6263">
                  <c:v>0.74393406250000005</c:v>
                </c:pt>
                <c:pt idx="6264">
                  <c:v>0.74394057870370378</c:v>
                </c:pt>
                <c:pt idx="6265">
                  <c:v>0.74394653935185184</c:v>
                </c:pt>
                <c:pt idx="6266">
                  <c:v>0.7439526851851852</c:v>
                </c:pt>
                <c:pt idx="6267">
                  <c:v>0.74395901620370364</c:v>
                </c:pt>
                <c:pt idx="6268">
                  <c:v>0.74396517361111114</c:v>
                </c:pt>
                <c:pt idx="6269">
                  <c:v>0.74397150462962969</c:v>
                </c:pt>
                <c:pt idx="6270">
                  <c:v>0.74397800925925928</c:v>
                </c:pt>
                <c:pt idx="6271">
                  <c:v>0.74398379629629618</c:v>
                </c:pt>
                <c:pt idx="6272">
                  <c:v>0.74398994212962954</c:v>
                </c:pt>
                <c:pt idx="6273">
                  <c:v>0.74399609953703705</c:v>
                </c:pt>
                <c:pt idx="6274">
                  <c:v>0.74400243055555559</c:v>
                </c:pt>
                <c:pt idx="6275">
                  <c:v>0.74401111111111107</c:v>
                </c:pt>
                <c:pt idx="6276">
                  <c:v>0.74401725694444443</c:v>
                </c:pt>
                <c:pt idx="6277">
                  <c:v>0.74402340277777779</c:v>
                </c:pt>
                <c:pt idx="6278">
                  <c:v>0.74402991898148141</c:v>
                </c:pt>
                <c:pt idx="6279">
                  <c:v>0.74403625000000007</c:v>
                </c:pt>
                <c:pt idx="6280">
                  <c:v>0.74404239583333343</c:v>
                </c:pt>
                <c:pt idx="6281">
                  <c:v>0.74404854166666656</c:v>
                </c:pt>
                <c:pt idx="6282">
                  <c:v>0.74405468749999992</c:v>
                </c:pt>
                <c:pt idx="6283">
                  <c:v>0.74406065972222224</c:v>
                </c:pt>
                <c:pt idx="6284">
                  <c:v>0.74406699074074067</c:v>
                </c:pt>
                <c:pt idx="6285">
                  <c:v>0.74407313657407403</c:v>
                </c:pt>
                <c:pt idx="6286">
                  <c:v>0.74407928240740739</c:v>
                </c:pt>
                <c:pt idx="6287">
                  <c:v>0.74408561342592583</c:v>
                </c:pt>
                <c:pt idx="6288">
                  <c:v>0.74409303240740743</c:v>
                </c:pt>
                <c:pt idx="6289">
                  <c:v>0.74409900462962952</c:v>
                </c:pt>
                <c:pt idx="6290">
                  <c:v>0.74410533564814818</c:v>
                </c:pt>
                <c:pt idx="6291">
                  <c:v>0.74411383101851847</c:v>
                </c:pt>
                <c:pt idx="6292">
                  <c:v>0.74411980324074067</c:v>
                </c:pt>
                <c:pt idx="6293">
                  <c:v>0.74412594907407403</c:v>
                </c:pt>
                <c:pt idx="6294">
                  <c:v>0.74413209490740739</c:v>
                </c:pt>
                <c:pt idx="6295">
                  <c:v>0.74413806712962971</c:v>
                </c:pt>
                <c:pt idx="6296">
                  <c:v>0.74414421296296307</c:v>
                </c:pt>
                <c:pt idx="6297">
                  <c:v>0.74415035879629621</c:v>
                </c:pt>
                <c:pt idx="6298">
                  <c:v>0.74415633101851852</c:v>
                </c:pt>
                <c:pt idx="6299">
                  <c:v>0.74416266203703707</c:v>
                </c:pt>
                <c:pt idx="6300">
                  <c:v>0.74416899305555562</c:v>
                </c:pt>
                <c:pt idx="6301">
                  <c:v>0.74417495370370368</c:v>
                </c:pt>
                <c:pt idx="6302">
                  <c:v>0.74418128472222211</c:v>
                </c:pt>
                <c:pt idx="6303">
                  <c:v>0.74418761574074077</c:v>
                </c:pt>
                <c:pt idx="6304">
                  <c:v>0.74419394675925921</c:v>
                </c:pt>
                <c:pt idx="6305">
                  <c:v>0.74420009259259257</c:v>
                </c:pt>
                <c:pt idx="6306">
                  <c:v>0.74420642361111111</c:v>
                </c:pt>
                <c:pt idx="6307">
                  <c:v>0.74421258101851862</c:v>
                </c:pt>
                <c:pt idx="6308">
                  <c:v>0.74422135416666668</c:v>
                </c:pt>
                <c:pt idx="6309">
                  <c:v>0.74422768518518512</c:v>
                </c:pt>
                <c:pt idx="6310">
                  <c:v>0.7442336458333334</c:v>
                </c:pt>
                <c:pt idx="6311">
                  <c:v>0.74423997685185184</c:v>
                </c:pt>
                <c:pt idx="6312">
                  <c:v>0.74424630787037038</c:v>
                </c:pt>
                <c:pt idx="6313">
                  <c:v>0.74425245370370374</c:v>
                </c:pt>
                <c:pt idx="6314">
                  <c:v>0.74425878472222218</c:v>
                </c:pt>
                <c:pt idx="6315">
                  <c:v>0.74426517361111111</c:v>
                </c:pt>
                <c:pt idx="6316">
                  <c:v>0.74427131944444447</c:v>
                </c:pt>
                <c:pt idx="6317">
                  <c:v>0.7442776504629629</c:v>
                </c:pt>
                <c:pt idx="6318">
                  <c:v>0.74428398148148156</c:v>
                </c:pt>
                <c:pt idx="6319">
                  <c:v>0.74428995370370377</c:v>
                </c:pt>
                <c:pt idx="6320">
                  <c:v>0.74429609953703701</c:v>
                </c:pt>
                <c:pt idx="6321">
                  <c:v>0.74430243055555556</c:v>
                </c:pt>
                <c:pt idx="6322">
                  <c:v>0.74430857638888892</c:v>
                </c:pt>
                <c:pt idx="6323">
                  <c:v>0.74431490740740747</c:v>
                </c:pt>
                <c:pt idx="6324">
                  <c:v>0.74432394675925917</c:v>
                </c:pt>
                <c:pt idx="6325">
                  <c:v>0.74433010416666667</c:v>
                </c:pt>
                <c:pt idx="6326">
                  <c:v>0.74433642361111119</c:v>
                </c:pt>
                <c:pt idx="6327">
                  <c:v>0.74434258101851858</c:v>
                </c:pt>
                <c:pt idx="6328">
                  <c:v>0.74434854166666664</c:v>
                </c:pt>
                <c:pt idx="6329">
                  <c:v>0.74435469907407414</c:v>
                </c:pt>
                <c:pt idx="6330">
                  <c:v>0.74436084490740739</c:v>
                </c:pt>
                <c:pt idx="6331">
                  <c:v>0.74436699074074075</c:v>
                </c:pt>
                <c:pt idx="6332">
                  <c:v>0.74437332175925919</c:v>
                </c:pt>
                <c:pt idx="6333">
                  <c:v>0.74437983796296292</c:v>
                </c:pt>
                <c:pt idx="6334">
                  <c:v>0.74438616898148158</c:v>
                </c:pt>
                <c:pt idx="6335">
                  <c:v>0.74439250000000001</c:v>
                </c:pt>
                <c:pt idx="6336">
                  <c:v>0.74439864583333337</c:v>
                </c:pt>
                <c:pt idx="6337">
                  <c:v>0.74440497685185181</c:v>
                </c:pt>
                <c:pt idx="6338">
                  <c:v>0.74441112268518517</c:v>
                </c:pt>
                <c:pt idx="6339">
                  <c:v>0.74441745370370371</c:v>
                </c:pt>
                <c:pt idx="6340">
                  <c:v>0.74442342592592592</c:v>
                </c:pt>
                <c:pt idx="6341">
                  <c:v>0.74443192129629632</c:v>
                </c:pt>
                <c:pt idx="6342">
                  <c:v>0.74443806712962957</c:v>
                </c:pt>
                <c:pt idx="6343">
                  <c:v>0.74444421296296293</c:v>
                </c:pt>
                <c:pt idx="6344">
                  <c:v>0.74445054398148158</c:v>
                </c:pt>
                <c:pt idx="6345">
                  <c:v>0.74445706018518509</c:v>
                </c:pt>
                <c:pt idx="6346">
                  <c:v>0.74446339120370375</c:v>
                </c:pt>
                <c:pt idx="6347">
                  <c:v>0.744469537037037</c:v>
                </c:pt>
                <c:pt idx="6348">
                  <c:v>0.74447568287037036</c:v>
                </c:pt>
                <c:pt idx="6349">
                  <c:v>0.74448177083333322</c:v>
                </c:pt>
                <c:pt idx="6350">
                  <c:v>0.74448791666666658</c:v>
                </c:pt>
                <c:pt idx="6351">
                  <c:v>0.74449442129629639</c:v>
                </c:pt>
                <c:pt idx="6352">
                  <c:v>0.74450050925925926</c:v>
                </c:pt>
                <c:pt idx="6353">
                  <c:v>0.7445068402777778</c:v>
                </c:pt>
                <c:pt idx="6354">
                  <c:v>0.74451353009259258</c:v>
                </c:pt>
                <c:pt idx="6355">
                  <c:v>0.74451968749999997</c:v>
                </c:pt>
                <c:pt idx="6356">
                  <c:v>0.74452583333333333</c:v>
                </c:pt>
                <c:pt idx="6357">
                  <c:v>0.74453415509259269</c:v>
                </c:pt>
                <c:pt idx="6358">
                  <c:v>0.74454030092592582</c:v>
                </c:pt>
                <c:pt idx="6359">
                  <c:v>0.74454699074074071</c:v>
                </c:pt>
                <c:pt idx="6360">
                  <c:v>0.74455332175925937</c:v>
                </c:pt>
                <c:pt idx="6361">
                  <c:v>0.74456001157407403</c:v>
                </c:pt>
                <c:pt idx="6362">
                  <c:v>0.74456652777777776</c:v>
                </c:pt>
                <c:pt idx="6363">
                  <c:v>0.7445728587962962</c:v>
                </c:pt>
                <c:pt idx="6364">
                  <c:v>0.74457954861111109</c:v>
                </c:pt>
                <c:pt idx="6365">
                  <c:v>0.74458587962962952</c:v>
                </c:pt>
                <c:pt idx="6366">
                  <c:v>0.74459185185185184</c:v>
                </c:pt>
                <c:pt idx="6367">
                  <c:v>0.74459792824074078</c:v>
                </c:pt>
                <c:pt idx="6368">
                  <c:v>0.74460388888888884</c:v>
                </c:pt>
                <c:pt idx="6369">
                  <c:v>0.74461000000000011</c:v>
                </c:pt>
                <c:pt idx="6370">
                  <c:v>0.7446159722222222</c:v>
                </c:pt>
                <c:pt idx="6371">
                  <c:v>0.74462201388888882</c:v>
                </c:pt>
                <c:pt idx="6372">
                  <c:v>0.74463052083333336</c:v>
                </c:pt>
                <c:pt idx="6373">
                  <c:v>0.74463666666666661</c:v>
                </c:pt>
                <c:pt idx="6374">
                  <c:v>0.74464258101851855</c:v>
                </c:pt>
                <c:pt idx="6375">
                  <c:v>0.74464866898148152</c:v>
                </c:pt>
                <c:pt idx="6376">
                  <c:v>0.74465481481481488</c:v>
                </c:pt>
                <c:pt idx="6377">
                  <c:v>0.74466096064814813</c:v>
                </c:pt>
                <c:pt idx="6378">
                  <c:v>0.74466693287037033</c:v>
                </c:pt>
                <c:pt idx="6379">
                  <c:v>0.74467307870370369</c:v>
                </c:pt>
                <c:pt idx="6380">
                  <c:v>0.74467940972222213</c:v>
                </c:pt>
                <c:pt idx="6381">
                  <c:v>0.74468555555555549</c:v>
                </c:pt>
                <c:pt idx="6382">
                  <c:v>0.74469152777777781</c:v>
                </c:pt>
                <c:pt idx="6383">
                  <c:v>0.74469785879629624</c:v>
                </c:pt>
                <c:pt idx="6384">
                  <c:v>0.7447040046296296</c:v>
                </c:pt>
                <c:pt idx="6385">
                  <c:v>0.74471015046296296</c:v>
                </c:pt>
                <c:pt idx="6386">
                  <c:v>0.74471612268518517</c:v>
                </c:pt>
                <c:pt idx="6387">
                  <c:v>0.74472444444444441</c:v>
                </c:pt>
                <c:pt idx="6388">
                  <c:v>0.74473059027777777</c:v>
                </c:pt>
                <c:pt idx="6389">
                  <c:v>0.74473692129629632</c:v>
                </c:pt>
                <c:pt idx="6390">
                  <c:v>0.74474325231481486</c:v>
                </c:pt>
                <c:pt idx="6391">
                  <c:v>0.74474939814814822</c:v>
                </c:pt>
                <c:pt idx="6392">
                  <c:v>0.74475554398148158</c:v>
                </c:pt>
                <c:pt idx="6393">
                  <c:v>0.74476170138888886</c:v>
                </c:pt>
                <c:pt idx="6394">
                  <c:v>0.74476784722222222</c:v>
                </c:pt>
                <c:pt idx="6395">
                  <c:v>0.74477399305555558</c:v>
                </c:pt>
                <c:pt idx="6396">
                  <c:v>0.74478015046296298</c:v>
                </c:pt>
                <c:pt idx="6397">
                  <c:v>0.74478629629629634</c:v>
                </c:pt>
                <c:pt idx="6398">
                  <c:v>0.7447922569444444</c:v>
                </c:pt>
                <c:pt idx="6399">
                  <c:v>0.74479841435185179</c:v>
                </c:pt>
                <c:pt idx="6400">
                  <c:v>0.74480456018518515</c:v>
                </c:pt>
                <c:pt idx="6401">
                  <c:v>0.74481053240740736</c:v>
                </c:pt>
                <c:pt idx="6402">
                  <c:v>0.74481892361111113</c:v>
                </c:pt>
                <c:pt idx="6403">
                  <c:v>0.74482489583333333</c:v>
                </c:pt>
                <c:pt idx="6404">
                  <c:v>0.74483104166666669</c:v>
                </c:pt>
                <c:pt idx="6405">
                  <c:v>0.74483701388888879</c:v>
                </c:pt>
                <c:pt idx="6406">
                  <c:v>0.74484334490740745</c:v>
                </c:pt>
                <c:pt idx="6407">
                  <c:v>0.7448494907407408</c:v>
                </c:pt>
                <c:pt idx="6408">
                  <c:v>0.7448554629629629</c:v>
                </c:pt>
                <c:pt idx="6409">
                  <c:v>0.74486122685185185</c:v>
                </c:pt>
                <c:pt idx="6410">
                  <c:v>0.74486738425925925</c:v>
                </c:pt>
                <c:pt idx="6411">
                  <c:v>0.74487353009259261</c:v>
                </c:pt>
                <c:pt idx="6412">
                  <c:v>0.74487967592592597</c:v>
                </c:pt>
                <c:pt idx="6413">
                  <c:v>0.74488564814814817</c:v>
                </c:pt>
                <c:pt idx="6414">
                  <c:v>0.74489179398148142</c:v>
                </c:pt>
                <c:pt idx="6415">
                  <c:v>0.74489793981481478</c:v>
                </c:pt>
                <c:pt idx="6416">
                  <c:v>0.74490626157407414</c:v>
                </c:pt>
                <c:pt idx="6417">
                  <c:v>0.74491223379629634</c:v>
                </c:pt>
                <c:pt idx="6418">
                  <c:v>0.7449183796296297</c:v>
                </c:pt>
                <c:pt idx="6419">
                  <c:v>0.74492471064814814</c:v>
                </c:pt>
                <c:pt idx="6420">
                  <c:v>0.74493104166666668</c:v>
                </c:pt>
                <c:pt idx="6421">
                  <c:v>0.74493701388888889</c:v>
                </c:pt>
                <c:pt idx="6422">
                  <c:v>0.74494315972222225</c:v>
                </c:pt>
                <c:pt idx="6423">
                  <c:v>0.74494930555555561</c:v>
                </c:pt>
                <c:pt idx="6424">
                  <c:v>0.744955462962963</c:v>
                </c:pt>
                <c:pt idx="6425">
                  <c:v>0.74496142361111106</c:v>
                </c:pt>
                <c:pt idx="6426">
                  <c:v>0.74496756944444442</c:v>
                </c:pt>
                <c:pt idx="6427">
                  <c:v>0.74497372685185181</c:v>
                </c:pt>
                <c:pt idx="6428">
                  <c:v>0.74497987268518517</c:v>
                </c:pt>
                <c:pt idx="6429">
                  <c:v>0.74498584490740738</c:v>
                </c:pt>
                <c:pt idx="6430">
                  <c:v>0.74499199074074074</c:v>
                </c:pt>
                <c:pt idx="6431">
                  <c:v>0.74500031250000009</c:v>
                </c:pt>
                <c:pt idx="6432">
                  <c:v>0.74500627314814816</c:v>
                </c:pt>
                <c:pt idx="6433">
                  <c:v>0.74501243055555555</c:v>
                </c:pt>
                <c:pt idx="6434">
                  <c:v>0.74501874999999995</c:v>
                </c:pt>
                <c:pt idx="6435">
                  <c:v>0.7450250810185185</c:v>
                </c:pt>
                <c:pt idx="6436">
                  <c:v>0.7450310532407407</c:v>
                </c:pt>
                <c:pt idx="6437">
                  <c:v>0.74503719907407406</c:v>
                </c:pt>
                <c:pt idx="6438">
                  <c:v>0.74504335648148146</c:v>
                </c:pt>
                <c:pt idx="6439">
                  <c:v>0.74504966435185194</c:v>
                </c:pt>
                <c:pt idx="6440">
                  <c:v>0.74505545138888885</c:v>
                </c:pt>
                <c:pt idx="6441">
                  <c:v>0.7450615972222222</c:v>
                </c:pt>
                <c:pt idx="6442">
                  <c:v>0.74506768518518518</c:v>
                </c:pt>
                <c:pt idx="6443">
                  <c:v>0.74507420138888891</c:v>
                </c:pt>
                <c:pt idx="6444">
                  <c:v>0.74508016203703697</c:v>
                </c:pt>
                <c:pt idx="6445">
                  <c:v>0.74508631944444448</c:v>
                </c:pt>
                <c:pt idx="6446">
                  <c:v>0.74509464120370372</c:v>
                </c:pt>
                <c:pt idx="6447">
                  <c:v>0.74510078703703708</c:v>
                </c:pt>
                <c:pt idx="6448">
                  <c:v>0.74510674768518514</c:v>
                </c:pt>
                <c:pt idx="6449">
                  <c:v>0.74511290509259265</c:v>
                </c:pt>
                <c:pt idx="6450">
                  <c:v>0.74511923611111108</c:v>
                </c:pt>
                <c:pt idx="6451">
                  <c:v>0.74512538194444444</c:v>
                </c:pt>
                <c:pt idx="6452">
                  <c:v>0.74513134259259262</c:v>
                </c:pt>
                <c:pt idx="6453">
                  <c:v>0.74513767361111105</c:v>
                </c:pt>
                <c:pt idx="6454">
                  <c:v>0.74514383101851855</c:v>
                </c:pt>
                <c:pt idx="6455">
                  <c:v>0.74514997685185191</c:v>
                </c:pt>
                <c:pt idx="6456">
                  <c:v>0.74515594907407401</c:v>
                </c:pt>
                <c:pt idx="6457">
                  <c:v>0.74516209490740737</c:v>
                </c:pt>
                <c:pt idx="6458">
                  <c:v>0.74516824074074073</c:v>
                </c:pt>
                <c:pt idx="6459">
                  <c:v>0.74517438657407409</c:v>
                </c:pt>
                <c:pt idx="6460">
                  <c:v>0.74518020833333332</c:v>
                </c:pt>
                <c:pt idx="6461">
                  <c:v>0.74518851851851853</c:v>
                </c:pt>
                <c:pt idx="6462">
                  <c:v>0.74519466435185189</c:v>
                </c:pt>
                <c:pt idx="6463">
                  <c:v>0.74520082175925928</c:v>
                </c:pt>
                <c:pt idx="6464">
                  <c:v>0.74520696759259264</c:v>
                </c:pt>
                <c:pt idx="6465">
                  <c:v>0.745213113425926</c:v>
                </c:pt>
                <c:pt idx="6466">
                  <c:v>0.74521962962962973</c:v>
                </c:pt>
                <c:pt idx="6467">
                  <c:v>0.74522613425925932</c:v>
                </c:pt>
                <c:pt idx="6468">
                  <c:v>0.74523210648148153</c:v>
                </c:pt>
                <c:pt idx="6469">
                  <c:v>0.74523825231481489</c:v>
                </c:pt>
                <c:pt idx="6470">
                  <c:v>0.74524440972222228</c:v>
                </c:pt>
                <c:pt idx="6471">
                  <c:v>0.74525055555555564</c:v>
                </c:pt>
                <c:pt idx="6472">
                  <c:v>0.7452565162037037</c:v>
                </c:pt>
                <c:pt idx="6473">
                  <c:v>0.74526267361111109</c:v>
                </c:pt>
                <c:pt idx="6474">
                  <c:v>0.7452688310185186</c:v>
                </c:pt>
                <c:pt idx="6475">
                  <c:v>0.74527497685185196</c:v>
                </c:pt>
                <c:pt idx="6476">
                  <c:v>0.74528311342592601</c:v>
                </c:pt>
                <c:pt idx="6477">
                  <c:v>0.74528927083333329</c:v>
                </c:pt>
                <c:pt idx="6478">
                  <c:v>0.74529541666666665</c:v>
                </c:pt>
                <c:pt idx="6479">
                  <c:v>0.74530138888888897</c:v>
                </c:pt>
                <c:pt idx="6480">
                  <c:v>0.74530771990740741</c:v>
                </c:pt>
                <c:pt idx="6481">
                  <c:v>0.74531386574074077</c:v>
                </c:pt>
                <c:pt idx="6482">
                  <c:v>0.74532001157407413</c:v>
                </c:pt>
                <c:pt idx="6483">
                  <c:v>0.74532615740740737</c:v>
                </c:pt>
                <c:pt idx="6484">
                  <c:v>0.74533231481481488</c:v>
                </c:pt>
                <c:pt idx="6485">
                  <c:v>0.74533846064814824</c:v>
                </c:pt>
                <c:pt idx="6486">
                  <c:v>0.74534460648148138</c:v>
                </c:pt>
                <c:pt idx="6487">
                  <c:v>0.74535057870370369</c:v>
                </c:pt>
                <c:pt idx="6488">
                  <c:v>0.74535674768518512</c:v>
                </c:pt>
                <c:pt idx="6489">
                  <c:v>0.74536290509259262</c:v>
                </c:pt>
                <c:pt idx="6490">
                  <c:v>0.74537122685185186</c:v>
                </c:pt>
                <c:pt idx="6491">
                  <c:v>0.74537711805555551</c:v>
                </c:pt>
                <c:pt idx="6492">
                  <c:v>0.74538326388888887</c:v>
                </c:pt>
                <c:pt idx="6493">
                  <c:v>0.74538942129629626</c:v>
                </c:pt>
                <c:pt idx="6494">
                  <c:v>0.74539556712962962</c:v>
                </c:pt>
                <c:pt idx="6495">
                  <c:v>0.74540153935185183</c:v>
                </c:pt>
                <c:pt idx="6496">
                  <c:v>0.74540804398148142</c:v>
                </c:pt>
                <c:pt idx="6497">
                  <c:v>0.7454140046296297</c:v>
                </c:pt>
                <c:pt idx="6498">
                  <c:v>0.74542015046296306</c:v>
                </c:pt>
                <c:pt idx="6499">
                  <c:v>0.74542612268518516</c:v>
                </c:pt>
                <c:pt idx="6500">
                  <c:v>0.74543226851851851</c:v>
                </c:pt>
                <c:pt idx="6501">
                  <c:v>0.74543841435185187</c:v>
                </c:pt>
                <c:pt idx="6502">
                  <c:v>0.74544456018518523</c:v>
                </c:pt>
                <c:pt idx="6503">
                  <c:v>0.74545053240740744</c:v>
                </c:pt>
                <c:pt idx="6504">
                  <c:v>0.74545677083333339</c:v>
                </c:pt>
                <c:pt idx="6505">
                  <c:v>0.74546491898148159</c:v>
                </c:pt>
                <c:pt idx="6506">
                  <c:v>0.74547106481481473</c:v>
                </c:pt>
                <c:pt idx="6507">
                  <c:v>0.74547703703703705</c:v>
                </c:pt>
                <c:pt idx="6508">
                  <c:v>0.74548335648148145</c:v>
                </c:pt>
                <c:pt idx="6509">
                  <c:v>0.74548951388888884</c:v>
                </c:pt>
                <c:pt idx="6510">
                  <c:v>0.7454958449074075</c:v>
                </c:pt>
                <c:pt idx="6511">
                  <c:v>0.74550199074074064</c:v>
                </c:pt>
                <c:pt idx="6512">
                  <c:v>0.745508136574074</c:v>
                </c:pt>
                <c:pt idx="6513">
                  <c:v>0.74551410879629632</c:v>
                </c:pt>
                <c:pt idx="6514">
                  <c:v>0.74552025462962968</c:v>
                </c:pt>
                <c:pt idx="6515">
                  <c:v>0.74552622685185188</c:v>
                </c:pt>
                <c:pt idx="6516">
                  <c:v>0.74553237268518524</c:v>
                </c:pt>
                <c:pt idx="6517">
                  <c:v>0.74553851851851849</c:v>
                </c:pt>
                <c:pt idx="6518">
                  <c:v>0.74554467592592599</c:v>
                </c:pt>
                <c:pt idx="6519">
                  <c:v>0.74555063657407405</c:v>
                </c:pt>
                <c:pt idx="6520">
                  <c:v>0.74555895833333341</c:v>
                </c:pt>
                <c:pt idx="6521">
                  <c:v>0.74556510416666677</c:v>
                </c:pt>
                <c:pt idx="6522">
                  <c:v>0.74557107638888886</c:v>
                </c:pt>
                <c:pt idx="6523">
                  <c:v>0.74557740740740741</c:v>
                </c:pt>
                <c:pt idx="6524">
                  <c:v>0.74558373842592596</c:v>
                </c:pt>
                <c:pt idx="6525">
                  <c:v>0.74558988425925932</c:v>
                </c:pt>
                <c:pt idx="6526">
                  <c:v>0.74559603009259268</c:v>
                </c:pt>
                <c:pt idx="6527">
                  <c:v>0.74560218749999996</c:v>
                </c:pt>
                <c:pt idx="6528">
                  <c:v>0.74560833333333332</c:v>
                </c:pt>
                <c:pt idx="6529">
                  <c:v>0.74561447916666668</c:v>
                </c:pt>
                <c:pt idx="6530">
                  <c:v>0.74562013888888889</c:v>
                </c:pt>
                <c:pt idx="6531">
                  <c:v>0.74562628472222225</c:v>
                </c:pt>
                <c:pt idx="6532">
                  <c:v>0.74563243055555561</c:v>
                </c:pt>
                <c:pt idx="6533">
                  <c:v>0.7456383333333334</c:v>
                </c:pt>
                <c:pt idx="6534">
                  <c:v>0.7456443055555555</c:v>
                </c:pt>
                <c:pt idx="6535">
                  <c:v>0.74565262731481485</c:v>
                </c:pt>
                <c:pt idx="6536">
                  <c:v>0.74565858796296292</c:v>
                </c:pt>
                <c:pt idx="6537">
                  <c:v>0.74566474537037042</c:v>
                </c:pt>
                <c:pt idx="6538">
                  <c:v>0.74567089120370367</c:v>
                </c:pt>
                <c:pt idx="6539">
                  <c:v>0.74567703703703703</c:v>
                </c:pt>
                <c:pt idx="6540">
                  <c:v>0.74568336805555557</c:v>
                </c:pt>
                <c:pt idx="6541">
                  <c:v>0.74568951388888882</c:v>
                </c:pt>
                <c:pt idx="6542">
                  <c:v>0.74569567129629633</c:v>
                </c:pt>
                <c:pt idx="6543">
                  <c:v>0.74570181712962968</c:v>
                </c:pt>
                <c:pt idx="6544">
                  <c:v>0.74570796296296293</c:v>
                </c:pt>
                <c:pt idx="6545">
                  <c:v>0.74571412037037044</c:v>
                </c:pt>
                <c:pt idx="6546">
                  <c:v>0.7457200810185185</c:v>
                </c:pt>
                <c:pt idx="6547">
                  <c:v>0.74572622685185186</c:v>
                </c:pt>
                <c:pt idx="6548">
                  <c:v>0.74573238425925925</c:v>
                </c:pt>
                <c:pt idx="6549">
                  <c:v>0.74574069444444435</c:v>
                </c:pt>
                <c:pt idx="6550">
                  <c:v>0.74574666666666667</c:v>
                </c:pt>
                <c:pt idx="6551">
                  <c:v>0.74575278935185185</c:v>
                </c:pt>
                <c:pt idx="6552">
                  <c:v>0.74575912037037029</c:v>
                </c:pt>
                <c:pt idx="6553">
                  <c:v>0.74576545138888894</c:v>
                </c:pt>
                <c:pt idx="6554">
                  <c:v>0.74577142361111104</c:v>
                </c:pt>
                <c:pt idx="6555">
                  <c:v>0.74577774305555555</c:v>
                </c:pt>
                <c:pt idx="6556">
                  <c:v>0.74578371527777776</c:v>
                </c:pt>
                <c:pt idx="6557">
                  <c:v>0.74578987268518515</c:v>
                </c:pt>
                <c:pt idx="6558">
                  <c:v>0.74579583333333332</c:v>
                </c:pt>
                <c:pt idx="6559">
                  <c:v>0.74580197916666668</c:v>
                </c:pt>
                <c:pt idx="6560">
                  <c:v>0.74580813657407408</c:v>
                </c:pt>
                <c:pt idx="6561">
                  <c:v>0.74581428240740744</c:v>
                </c:pt>
                <c:pt idx="6562">
                  <c:v>0.74582025462962964</c:v>
                </c:pt>
                <c:pt idx="6563">
                  <c:v>0.745826400462963</c:v>
                </c:pt>
                <c:pt idx="6564">
                  <c:v>0.74583472222222225</c:v>
                </c:pt>
                <c:pt idx="6565">
                  <c:v>0.74584068287037031</c:v>
                </c:pt>
                <c:pt idx="6566">
                  <c:v>0.74584682870370367</c:v>
                </c:pt>
                <c:pt idx="6567">
                  <c:v>0.74585315972222233</c:v>
                </c:pt>
                <c:pt idx="6568">
                  <c:v>0.74585949074074076</c:v>
                </c:pt>
                <c:pt idx="6569">
                  <c:v>0.7458658217592592</c:v>
                </c:pt>
                <c:pt idx="6570">
                  <c:v>0.74587196759259256</c:v>
                </c:pt>
                <c:pt idx="6571">
                  <c:v>0.74587812499999995</c:v>
                </c:pt>
                <c:pt idx="6572">
                  <c:v>0.74588427083333331</c:v>
                </c:pt>
                <c:pt idx="6573">
                  <c:v>0.74589024305555551</c:v>
                </c:pt>
                <c:pt idx="6574">
                  <c:v>0.74589638888888887</c:v>
                </c:pt>
                <c:pt idx="6575">
                  <c:v>0.74590253472222223</c:v>
                </c:pt>
                <c:pt idx="6576">
                  <c:v>0.74590869212962962</c:v>
                </c:pt>
                <c:pt idx="6577">
                  <c:v>0.74591483796296298</c:v>
                </c:pt>
                <c:pt idx="6578">
                  <c:v>0.74592098379629634</c:v>
                </c:pt>
                <c:pt idx="6579">
                  <c:v>0.74592930555555548</c:v>
                </c:pt>
                <c:pt idx="6580">
                  <c:v>0.74593521990740752</c:v>
                </c:pt>
                <c:pt idx="6581">
                  <c:v>0.74594119212962962</c:v>
                </c:pt>
                <c:pt idx="6582">
                  <c:v>0.74594734953703712</c:v>
                </c:pt>
                <c:pt idx="6583">
                  <c:v>0.74595366898148141</c:v>
                </c:pt>
                <c:pt idx="6584">
                  <c:v>0.74595982638888891</c:v>
                </c:pt>
                <c:pt idx="6585">
                  <c:v>0.74596614583333343</c:v>
                </c:pt>
                <c:pt idx="6586">
                  <c:v>0.74597230324074071</c:v>
                </c:pt>
                <c:pt idx="6587">
                  <c:v>0.74597844907407407</c:v>
                </c:pt>
                <c:pt idx="6588">
                  <c:v>0.74598459490740743</c:v>
                </c:pt>
                <c:pt idx="6589">
                  <c:v>0.74599075231481482</c:v>
                </c:pt>
                <c:pt idx="6590">
                  <c:v>0.74599671296296288</c:v>
                </c:pt>
                <c:pt idx="6591">
                  <c:v>0.74600285879629624</c:v>
                </c:pt>
                <c:pt idx="6592">
                  <c:v>0.74600901620370363</c:v>
                </c:pt>
                <c:pt idx="6593">
                  <c:v>0.74601486111111104</c:v>
                </c:pt>
                <c:pt idx="6594">
                  <c:v>0.74602318287037039</c:v>
                </c:pt>
                <c:pt idx="6595">
                  <c:v>0.74602932870370375</c:v>
                </c:pt>
                <c:pt idx="6596">
                  <c:v>0.74603545138888894</c:v>
                </c:pt>
                <c:pt idx="6597">
                  <c:v>0.74604159722222219</c:v>
                </c:pt>
                <c:pt idx="6598">
                  <c:v>0.74604792824074073</c:v>
                </c:pt>
                <c:pt idx="6599">
                  <c:v>0.74605412037037044</c:v>
                </c:pt>
                <c:pt idx="6600">
                  <c:v>0.74606012731481475</c:v>
                </c:pt>
                <c:pt idx="6601">
                  <c:v>0.74606608796296303</c:v>
                </c:pt>
                <c:pt idx="6602">
                  <c:v>0.74607224537037042</c:v>
                </c:pt>
                <c:pt idx="6603">
                  <c:v>0.74607839120370378</c:v>
                </c:pt>
                <c:pt idx="6604">
                  <c:v>0.74608449074074068</c:v>
                </c:pt>
                <c:pt idx="6605">
                  <c:v>0.74609046296296289</c:v>
                </c:pt>
                <c:pt idx="6606">
                  <c:v>0.74609679398148154</c:v>
                </c:pt>
                <c:pt idx="6607">
                  <c:v>0.74610292824074076</c:v>
                </c:pt>
                <c:pt idx="6608">
                  <c:v>0.74610918981481478</c:v>
                </c:pt>
                <c:pt idx="6609">
                  <c:v>0.74611732638888884</c:v>
                </c:pt>
                <c:pt idx="6610">
                  <c:v>0.74612347222222219</c:v>
                </c:pt>
                <c:pt idx="6611">
                  <c:v>0.74612962962962959</c:v>
                </c:pt>
                <c:pt idx="6612">
                  <c:v>0.74613577546296295</c:v>
                </c:pt>
                <c:pt idx="6613">
                  <c:v>0.74614210648148138</c:v>
                </c:pt>
                <c:pt idx="6614">
                  <c:v>0.74614825231481474</c:v>
                </c:pt>
                <c:pt idx="6615">
                  <c:v>0.7461545833333334</c:v>
                </c:pt>
                <c:pt idx="6616">
                  <c:v>0.74616055555555549</c:v>
                </c:pt>
                <c:pt idx="6617">
                  <c:v>0.74616670138888885</c:v>
                </c:pt>
                <c:pt idx="6618">
                  <c:v>0.74617284722222221</c:v>
                </c:pt>
                <c:pt idx="6619">
                  <c:v>0.74617899305555557</c:v>
                </c:pt>
                <c:pt idx="6620">
                  <c:v>0.74618496527777778</c:v>
                </c:pt>
                <c:pt idx="6621">
                  <c:v>0.74619100694444451</c:v>
                </c:pt>
                <c:pt idx="6622">
                  <c:v>0.74619715277777787</c:v>
                </c:pt>
                <c:pt idx="6623">
                  <c:v>0.74620547453703701</c:v>
                </c:pt>
                <c:pt idx="6624">
                  <c:v>0.74621155092592595</c:v>
                </c:pt>
                <c:pt idx="6625">
                  <c:v>0.74621770833333334</c:v>
                </c:pt>
                <c:pt idx="6626">
                  <c:v>0.74622403935185189</c:v>
                </c:pt>
                <c:pt idx="6627">
                  <c:v>0.74623037037037043</c:v>
                </c:pt>
                <c:pt idx="6628">
                  <c:v>0.7462363310185185</c:v>
                </c:pt>
                <c:pt idx="6629">
                  <c:v>0.74624247685185185</c:v>
                </c:pt>
                <c:pt idx="6630">
                  <c:v>0.74624863425925925</c:v>
                </c:pt>
                <c:pt idx="6631">
                  <c:v>0.74625478009259261</c:v>
                </c:pt>
                <c:pt idx="6632">
                  <c:v>0.74626092592592597</c:v>
                </c:pt>
                <c:pt idx="6633">
                  <c:v>0.74626708333333325</c:v>
                </c:pt>
                <c:pt idx="6634">
                  <c:v>0.74627322916666661</c:v>
                </c:pt>
                <c:pt idx="6635">
                  <c:v>0.74627937499999997</c:v>
                </c:pt>
                <c:pt idx="6636">
                  <c:v>0.74628534722222228</c:v>
                </c:pt>
                <c:pt idx="6637">
                  <c:v>0.74629149305555564</c:v>
                </c:pt>
                <c:pt idx="6638">
                  <c:v>0.74629981481481478</c:v>
                </c:pt>
                <c:pt idx="6639">
                  <c:v>0.74630596064814814</c:v>
                </c:pt>
                <c:pt idx="6640">
                  <c:v>0.74631193287037034</c:v>
                </c:pt>
                <c:pt idx="6641">
                  <c:v>0.74631826388888889</c:v>
                </c:pt>
                <c:pt idx="6642">
                  <c:v>0.74632440972222225</c:v>
                </c:pt>
                <c:pt idx="6643">
                  <c:v>0.74633055555555561</c:v>
                </c:pt>
                <c:pt idx="6644">
                  <c:v>0.74633670138888897</c:v>
                </c:pt>
                <c:pt idx="6645">
                  <c:v>0.7463430324074074</c:v>
                </c:pt>
                <c:pt idx="6646">
                  <c:v>0.7463491898148148</c:v>
                </c:pt>
                <c:pt idx="6647">
                  <c:v>0.74635533564814815</c:v>
                </c:pt>
                <c:pt idx="6648">
                  <c:v>0.74636130787037036</c:v>
                </c:pt>
                <c:pt idx="6649">
                  <c:v>0.74636745370370372</c:v>
                </c:pt>
                <c:pt idx="6650">
                  <c:v>0.74637359953703708</c:v>
                </c:pt>
                <c:pt idx="6651">
                  <c:v>0.74637974537037044</c:v>
                </c:pt>
                <c:pt idx="6652">
                  <c:v>0.74638571759259253</c:v>
                </c:pt>
                <c:pt idx="6653">
                  <c:v>0.74639403935185189</c:v>
                </c:pt>
                <c:pt idx="6654">
                  <c:v>0.74640018518518525</c:v>
                </c:pt>
                <c:pt idx="6655">
                  <c:v>0.74640615740740746</c:v>
                </c:pt>
                <c:pt idx="6656">
                  <c:v>0.74641248842592589</c:v>
                </c:pt>
                <c:pt idx="6657">
                  <c:v>0.74641881944444444</c:v>
                </c:pt>
                <c:pt idx="6658">
                  <c:v>0.74642515046296298</c:v>
                </c:pt>
                <c:pt idx="6659">
                  <c:v>0.74643129629629623</c:v>
                </c:pt>
                <c:pt idx="6660">
                  <c:v>0.74643744212962959</c:v>
                </c:pt>
                <c:pt idx="6661">
                  <c:v>0.74644358796296295</c:v>
                </c:pt>
                <c:pt idx="6662">
                  <c:v>0.74644974537037034</c:v>
                </c:pt>
                <c:pt idx="6663">
                  <c:v>0.74645570601851852</c:v>
                </c:pt>
                <c:pt idx="6664">
                  <c:v>0.74646186342592591</c:v>
                </c:pt>
                <c:pt idx="6665">
                  <c:v>0.74646800925925927</c:v>
                </c:pt>
                <c:pt idx="6666">
                  <c:v>0.74647415509259263</c:v>
                </c:pt>
                <c:pt idx="6667">
                  <c:v>0.74648012731481483</c:v>
                </c:pt>
                <c:pt idx="6668">
                  <c:v>0.74648862268518512</c:v>
                </c:pt>
                <c:pt idx="6669">
                  <c:v>0.74649476851851848</c:v>
                </c:pt>
                <c:pt idx="6670">
                  <c:v>0.74650092592592587</c:v>
                </c:pt>
                <c:pt idx="6671">
                  <c:v>0.74650707175925923</c:v>
                </c:pt>
                <c:pt idx="6672">
                  <c:v>0.74651340277777789</c:v>
                </c:pt>
                <c:pt idx="6673">
                  <c:v>0.74651954861111103</c:v>
                </c:pt>
                <c:pt idx="6674">
                  <c:v>0.74652587962962969</c:v>
                </c:pt>
                <c:pt idx="6675">
                  <c:v>0.7465316666666667</c:v>
                </c:pt>
                <c:pt idx="6676">
                  <c:v>0.74653799768518514</c:v>
                </c:pt>
                <c:pt idx="6677">
                  <c:v>0.7465441435185185</c:v>
                </c:pt>
                <c:pt idx="6678">
                  <c:v>0.74655028935185186</c:v>
                </c:pt>
                <c:pt idx="6679">
                  <c:v>0.74655626157407406</c:v>
                </c:pt>
                <c:pt idx="6680">
                  <c:v>0.74656240740740742</c:v>
                </c:pt>
                <c:pt idx="6681">
                  <c:v>0.74656856481481482</c:v>
                </c:pt>
                <c:pt idx="6682">
                  <c:v>0.74657706018518522</c:v>
                </c:pt>
                <c:pt idx="6683">
                  <c:v>0.74658303240740731</c:v>
                </c:pt>
                <c:pt idx="6684">
                  <c:v>0.74658917824074067</c:v>
                </c:pt>
                <c:pt idx="6685">
                  <c:v>0.74659550925925933</c:v>
                </c:pt>
                <c:pt idx="6686">
                  <c:v>0.74660144675925932</c:v>
                </c:pt>
                <c:pt idx="6687">
                  <c:v>0.74660777777777776</c:v>
                </c:pt>
                <c:pt idx="6688">
                  <c:v>0.74661396990740736</c:v>
                </c:pt>
                <c:pt idx="6689">
                  <c:v>0.74662030092592591</c:v>
                </c:pt>
                <c:pt idx="6690">
                  <c:v>0.74662644675925927</c:v>
                </c:pt>
                <c:pt idx="6691">
                  <c:v>0.74663241898148147</c:v>
                </c:pt>
                <c:pt idx="6692">
                  <c:v>0.74663856481481483</c:v>
                </c:pt>
                <c:pt idx="6693">
                  <c:v>0.74664471064814819</c:v>
                </c:pt>
                <c:pt idx="6694">
                  <c:v>0.74665085648148155</c:v>
                </c:pt>
                <c:pt idx="6695">
                  <c:v>0.74665693287037038</c:v>
                </c:pt>
                <c:pt idx="6696">
                  <c:v>0.74666313657407413</c:v>
                </c:pt>
                <c:pt idx="6697">
                  <c:v>0.74667145833333326</c:v>
                </c:pt>
                <c:pt idx="6698">
                  <c:v>0.74667743055555558</c:v>
                </c:pt>
                <c:pt idx="6699">
                  <c:v>0.74668357638888894</c:v>
                </c:pt>
                <c:pt idx="6700">
                  <c:v>0.7466897222222223</c:v>
                </c:pt>
                <c:pt idx="6701">
                  <c:v>0.74669587962962958</c:v>
                </c:pt>
                <c:pt idx="6702">
                  <c:v>0.74670184027777775</c:v>
                </c:pt>
                <c:pt idx="6703">
                  <c:v>0.7467081712962963</c:v>
                </c:pt>
                <c:pt idx="6704">
                  <c:v>0.74671431712962966</c:v>
                </c:pt>
                <c:pt idx="6705">
                  <c:v>0.7467206481481482</c:v>
                </c:pt>
                <c:pt idx="6706">
                  <c:v>0.74672643518518511</c:v>
                </c:pt>
                <c:pt idx="6707">
                  <c:v>0.74673259259259261</c:v>
                </c:pt>
                <c:pt idx="6708">
                  <c:v>0.74673873842592586</c:v>
                </c:pt>
                <c:pt idx="6709">
                  <c:v>0.74674488425925922</c:v>
                </c:pt>
                <c:pt idx="6710">
                  <c:v>0.74675085648148143</c:v>
                </c:pt>
                <c:pt idx="6711">
                  <c:v>0.74675700231481479</c:v>
                </c:pt>
                <c:pt idx="6712">
                  <c:v>0.74676534722222232</c:v>
                </c:pt>
                <c:pt idx="6713">
                  <c:v>0.7467715046296296</c:v>
                </c:pt>
                <c:pt idx="6714">
                  <c:v>0.74677739583333336</c:v>
                </c:pt>
                <c:pt idx="6715">
                  <c:v>0.74678372685185179</c:v>
                </c:pt>
                <c:pt idx="6716">
                  <c:v>0.74679005787037045</c:v>
                </c:pt>
                <c:pt idx="6717">
                  <c:v>0.74679620370370381</c:v>
                </c:pt>
                <c:pt idx="6718">
                  <c:v>0.74680236111111109</c:v>
                </c:pt>
                <c:pt idx="6719">
                  <c:v>0.74680869212962964</c:v>
                </c:pt>
                <c:pt idx="6720">
                  <c:v>0.74681458333333328</c:v>
                </c:pt>
                <c:pt idx="6721">
                  <c:v>0.74682072916666664</c:v>
                </c:pt>
                <c:pt idx="6722">
                  <c:v>0.74682668981481493</c:v>
                </c:pt>
                <c:pt idx="6723">
                  <c:v>0.74683299768518518</c:v>
                </c:pt>
                <c:pt idx="6724">
                  <c:v>0.74683907407407402</c:v>
                </c:pt>
                <c:pt idx="6725">
                  <c:v>0.74684523148148152</c:v>
                </c:pt>
                <c:pt idx="6726">
                  <c:v>0.74685119212962958</c:v>
                </c:pt>
                <c:pt idx="6727">
                  <c:v>0.74685951388888894</c:v>
                </c:pt>
                <c:pt idx="6728">
                  <c:v>0.7468656597222223</c:v>
                </c:pt>
                <c:pt idx="6729">
                  <c:v>0.74687181712962969</c:v>
                </c:pt>
                <c:pt idx="6730">
                  <c:v>0.74687796296296305</c:v>
                </c:pt>
                <c:pt idx="6731">
                  <c:v>0.74688410879629641</c:v>
                </c:pt>
                <c:pt idx="6732">
                  <c:v>0.74689043981481484</c:v>
                </c:pt>
                <c:pt idx="6733">
                  <c:v>0.74689679398148145</c:v>
                </c:pt>
                <c:pt idx="6734">
                  <c:v>0.74690276620370366</c:v>
                </c:pt>
                <c:pt idx="6735">
                  <c:v>0.74690891203703702</c:v>
                </c:pt>
                <c:pt idx="6736">
                  <c:v>0.74691506944444441</c:v>
                </c:pt>
                <c:pt idx="6737">
                  <c:v>0.74692121527777777</c:v>
                </c:pt>
                <c:pt idx="6738">
                  <c:v>0.74692717592592583</c:v>
                </c:pt>
                <c:pt idx="6739">
                  <c:v>0.74693333333333334</c:v>
                </c:pt>
                <c:pt idx="6740">
                  <c:v>0.7469394791666667</c:v>
                </c:pt>
                <c:pt idx="6741">
                  <c:v>0.74694562499999995</c:v>
                </c:pt>
                <c:pt idx="6742">
                  <c:v>0.746953761574074</c:v>
                </c:pt>
                <c:pt idx="6743">
                  <c:v>0.74695991898148151</c:v>
                </c:pt>
                <c:pt idx="6744">
                  <c:v>0.74696606481481487</c:v>
                </c:pt>
                <c:pt idx="6745">
                  <c:v>0.74697221064814812</c:v>
                </c:pt>
                <c:pt idx="6746">
                  <c:v>0.74697836805555562</c:v>
                </c:pt>
                <c:pt idx="6747">
                  <c:v>0.74698469907407405</c:v>
                </c:pt>
                <c:pt idx="6748">
                  <c:v>0.74699120370370364</c:v>
                </c:pt>
                <c:pt idx="6749">
                  <c:v>0.74699699074074077</c:v>
                </c:pt>
                <c:pt idx="6750">
                  <c:v>0.74700313657407413</c:v>
                </c:pt>
                <c:pt idx="6751">
                  <c:v>0.74700929398148153</c:v>
                </c:pt>
                <c:pt idx="6752">
                  <c:v>0.74701543981481489</c:v>
                </c:pt>
                <c:pt idx="6753">
                  <c:v>0.74702158564814825</c:v>
                </c:pt>
                <c:pt idx="6754">
                  <c:v>0.74702755787037034</c:v>
                </c:pt>
                <c:pt idx="6755">
                  <c:v>0.74703388888888889</c:v>
                </c:pt>
                <c:pt idx="6756">
                  <c:v>0.7470421990740741</c:v>
                </c:pt>
                <c:pt idx="6757">
                  <c:v>0.74704799768518526</c:v>
                </c:pt>
                <c:pt idx="6758">
                  <c:v>0.74705414351851862</c:v>
                </c:pt>
                <c:pt idx="6759">
                  <c:v>0.74706047453703706</c:v>
                </c:pt>
                <c:pt idx="6760">
                  <c:v>0.74706679398148157</c:v>
                </c:pt>
                <c:pt idx="6761">
                  <c:v>0.74707313657407415</c:v>
                </c:pt>
                <c:pt idx="6762">
                  <c:v>0.7470792824074074</c:v>
                </c:pt>
                <c:pt idx="6763">
                  <c:v>0.74708542824074076</c:v>
                </c:pt>
                <c:pt idx="6764">
                  <c:v>0.74709157407407412</c:v>
                </c:pt>
                <c:pt idx="6765">
                  <c:v>0.74709771990740748</c:v>
                </c:pt>
                <c:pt idx="6766">
                  <c:v>0.74710369212962968</c:v>
                </c:pt>
                <c:pt idx="6767">
                  <c:v>0.74710983796296293</c:v>
                </c:pt>
                <c:pt idx="6768">
                  <c:v>0.74711599537037043</c:v>
                </c:pt>
                <c:pt idx="6769">
                  <c:v>0.7471219560185185</c:v>
                </c:pt>
                <c:pt idx="6770">
                  <c:v>0.74712811342592589</c:v>
                </c:pt>
                <c:pt idx="6771">
                  <c:v>0.74713642361111121</c:v>
                </c:pt>
                <c:pt idx="6772">
                  <c:v>0.74714258101851849</c:v>
                </c:pt>
                <c:pt idx="6773">
                  <c:v>0.74714854166666667</c:v>
                </c:pt>
                <c:pt idx="6774">
                  <c:v>0.74715487268518521</c:v>
                </c:pt>
                <c:pt idx="6775">
                  <c:v>0.74716120370370376</c:v>
                </c:pt>
                <c:pt idx="6776">
                  <c:v>0.74716734953703712</c:v>
                </c:pt>
                <c:pt idx="6777">
                  <c:v>0.74717368055555555</c:v>
                </c:pt>
                <c:pt idx="6778">
                  <c:v>0.74717965277777776</c:v>
                </c:pt>
                <c:pt idx="6779">
                  <c:v>0.74718579861111112</c:v>
                </c:pt>
                <c:pt idx="6780">
                  <c:v>0.74719212962962966</c:v>
                </c:pt>
                <c:pt idx="6781">
                  <c:v>0.74719827546296302</c:v>
                </c:pt>
                <c:pt idx="6782">
                  <c:v>0.74720424768518523</c:v>
                </c:pt>
                <c:pt idx="6783">
                  <c:v>0.74721039351851859</c:v>
                </c:pt>
                <c:pt idx="6784">
                  <c:v>0.74721653935185184</c:v>
                </c:pt>
                <c:pt idx="6785">
                  <c:v>0.7472226851851852</c:v>
                </c:pt>
                <c:pt idx="6786">
                  <c:v>0.74723100694444444</c:v>
                </c:pt>
                <c:pt idx="6787">
                  <c:v>0.7472371527777778</c:v>
                </c:pt>
                <c:pt idx="6788">
                  <c:v>0.74724329861111105</c:v>
                </c:pt>
                <c:pt idx="6789">
                  <c:v>0.74724962962962971</c:v>
                </c:pt>
                <c:pt idx="6790">
                  <c:v>0.74725597222222229</c:v>
                </c:pt>
                <c:pt idx="6791">
                  <c:v>0.74726206018518526</c:v>
                </c:pt>
                <c:pt idx="6792">
                  <c:v>0.74726822916666669</c:v>
                </c:pt>
                <c:pt idx="6793">
                  <c:v>0.74727456018518523</c:v>
                </c:pt>
                <c:pt idx="6794">
                  <c:v>0.74728070601851859</c:v>
                </c:pt>
                <c:pt idx="6795">
                  <c:v>0.74728685185185195</c:v>
                </c:pt>
                <c:pt idx="6796">
                  <c:v>0.74729282407407405</c:v>
                </c:pt>
                <c:pt idx="6797">
                  <c:v>0.74729915509259259</c:v>
                </c:pt>
                <c:pt idx="6798">
                  <c:v>0.74730530092592595</c:v>
                </c:pt>
                <c:pt idx="6799">
                  <c:v>0.7473116319444445</c:v>
                </c:pt>
                <c:pt idx="6800">
                  <c:v>0.74731777777777786</c:v>
                </c:pt>
                <c:pt idx="6801">
                  <c:v>0.74732645833333333</c:v>
                </c:pt>
                <c:pt idx="6802">
                  <c:v>0.74733268518518514</c:v>
                </c:pt>
                <c:pt idx="6803">
                  <c:v>0.7473388310185185</c:v>
                </c:pt>
                <c:pt idx="6804">
                  <c:v>0.74734480324074071</c:v>
                </c:pt>
                <c:pt idx="6805">
                  <c:v>0.74735106481481484</c:v>
                </c:pt>
                <c:pt idx="6806">
                  <c:v>0.7473572106481482</c:v>
                </c:pt>
                <c:pt idx="6807">
                  <c:v>0.74736335648148156</c:v>
                </c:pt>
                <c:pt idx="6808">
                  <c:v>0.74736932870370376</c:v>
                </c:pt>
                <c:pt idx="6809">
                  <c:v>0.74737547453703701</c:v>
                </c:pt>
                <c:pt idx="6810">
                  <c:v>0.74738163194444451</c:v>
                </c:pt>
                <c:pt idx="6811">
                  <c:v>0.74738777777777787</c:v>
                </c:pt>
                <c:pt idx="6812">
                  <c:v>0.74739373842592594</c:v>
                </c:pt>
                <c:pt idx="6813">
                  <c:v>0.74739989583333333</c:v>
                </c:pt>
                <c:pt idx="6814">
                  <c:v>0.74740622685185187</c:v>
                </c:pt>
                <c:pt idx="6815">
                  <c:v>0.74741472222222216</c:v>
                </c:pt>
                <c:pt idx="6816">
                  <c:v>0.74742069444444448</c:v>
                </c:pt>
                <c:pt idx="6817">
                  <c:v>0.74742684027777784</c:v>
                </c:pt>
                <c:pt idx="6818">
                  <c:v>0.7474329861111112</c:v>
                </c:pt>
                <c:pt idx="6819">
                  <c:v>0.74743913194444433</c:v>
                </c:pt>
                <c:pt idx="6820">
                  <c:v>0.74744510416666665</c:v>
                </c:pt>
                <c:pt idx="6821">
                  <c:v>0.74745125000000001</c:v>
                </c:pt>
                <c:pt idx="6822">
                  <c:v>0.74745740740740751</c:v>
                </c:pt>
                <c:pt idx="6823">
                  <c:v>0.74746353009259259</c:v>
                </c:pt>
                <c:pt idx="6824">
                  <c:v>0.74746968750000009</c:v>
                </c:pt>
                <c:pt idx="6825">
                  <c:v>0.74747583333333323</c:v>
                </c:pt>
                <c:pt idx="6826">
                  <c:v>0.74748234953703696</c:v>
                </c:pt>
                <c:pt idx="6827">
                  <c:v>0.74748866898148147</c:v>
                </c:pt>
                <c:pt idx="6828">
                  <c:v>0.74749482638888887</c:v>
                </c:pt>
                <c:pt idx="6829">
                  <c:v>0.74750097222222223</c:v>
                </c:pt>
                <c:pt idx="6830">
                  <c:v>0.74750946759259262</c:v>
                </c:pt>
                <c:pt idx="6831">
                  <c:v>0.74751526620370379</c:v>
                </c:pt>
                <c:pt idx="6832">
                  <c:v>0.74752141203703693</c:v>
                </c:pt>
                <c:pt idx="6833">
                  <c:v>0.74752755787037029</c:v>
                </c:pt>
                <c:pt idx="6834">
                  <c:v>0.74753370370370364</c:v>
                </c:pt>
                <c:pt idx="6835">
                  <c:v>0.74754003472222219</c:v>
                </c:pt>
                <c:pt idx="6836">
                  <c:v>0.74754611111111113</c:v>
                </c:pt>
                <c:pt idx="6837">
                  <c:v>0.74755225694444449</c:v>
                </c:pt>
                <c:pt idx="6838">
                  <c:v>0.74755858796296293</c:v>
                </c:pt>
                <c:pt idx="6839">
                  <c:v>0.74756461805555563</c:v>
                </c:pt>
                <c:pt idx="6840">
                  <c:v>0.74757076388888899</c:v>
                </c:pt>
                <c:pt idx="6841">
                  <c:v>0.74757692129629627</c:v>
                </c:pt>
                <c:pt idx="6842">
                  <c:v>0.74758306712962963</c:v>
                </c:pt>
                <c:pt idx="6843">
                  <c:v>0.74758921296296299</c:v>
                </c:pt>
                <c:pt idx="6844">
                  <c:v>0.74759518518518508</c:v>
                </c:pt>
                <c:pt idx="6845">
                  <c:v>0.74760350694444444</c:v>
                </c:pt>
                <c:pt idx="6846">
                  <c:v>0.7476096527777778</c:v>
                </c:pt>
                <c:pt idx="6847">
                  <c:v>0.74761579861111116</c:v>
                </c:pt>
                <c:pt idx="6848">
                  <c:v>0.74762195601851855</c:v>
                </c:pt>
                <c:pt idx="6849">
                  <c:v>0.74762827546296295</c:v>
                </c:pt>
                <c:pt idx="6850">
                  <c:v>0.7476346064814815</c:v>
                </c:pt>
                <c:pt idx="6851">
                  <c:v>0.74764093749999994</c:v>
                </c:pt>
                <c:pt idx="6852">
                  <c:v>0.74764703703703705</c:v>
                </c:pt>
                <c:pt idx="6853">
                  <c:v>0.74765318287037041</c:v>
                </c:pt>
                <c:pt idx="6854">
                  <c:v>0.74765951388888885</c:v>
                </c:pt>
                <c:pt idx="6855">
                  <c:v>0.74766567129629635</c:v>
                </c:pt>
                <c:pt idx="6856">
                  <c:v>0.74767163194444441</c:v>
                </c:pt>
                <c:pt idx="6857">
                  <c:v>0.74767778935185181</c:v>
                </c:pt>
                <c:pt idx="6858">
                  <c:v>0.74768393518518517</c:v>
                </c:pt>
                <c:pt idx="6859">
                  <c:v>0.74768989583333323</c:v>
                </c:pt>
                <c:pt idx="6860">
                  <c:v>0.74769821759259258</c:v>
                </c:pt>
                <c:pt idx="6861">
                  <c:v>0.74770456018518516</c:v>
                </c:pt>
                <c:pt idx="6862">
                  <c:v>0.74771089120370371</c:v>
                </c:pt>
                <c:pt idx="6863">
                  <c:v>0.74771721064814811</c:v>
                </c:pt>
                <c:pt idx="6864">
                  <c:v>0.7477233680555555</c:v>
                </c:pt>
                <c:pt idx="6865">
                  <c:v>0.74772969907407416</c:v>
                </c:pt>
                <c:pt idx="6866">
                  <c:v>0.74773620370370375</c:v>
                </c:pt>
                <c:pt idx="6867">
                  <c:v>0.74774234953703711</c:v>
                </c:pt>
                <c:pt idx="6868">
                  <c:v>0.74774850694444439</c:v>
                </c:pt>
                <c:pt idx="6869">
                  <c:v>0.74775465277777775</c:v>
                </c:pt>
                <c:pt idx="6870">
                  <c:v>0.74776079861111111</c:v>
                </c:pt>
                <c:pt idx="6871">
                  <c:v>0.7477669560185185</c:v>
                </c:pt>
                <c:pt idx="6872">
                  <c:v>0.74777291666666656</c:v>
                </c:pt>
                <c:pt idx="6873">
                  <c:v>0.74777906249999992</c:v>
                </c:pt>
                <c:pt idx="6874">
                  <c:v>0.74778521990740743</c:v>
                </c:pt>
                <c:pt idx="6875">
                  <c:v>0.74779335648148149</c:v>
                </c:pt>
                <c:pt idx="6876">
                  <c:v>0.74779950231481485</c:v>
                </c:pt>
                <c:pt idx="6877">
                  <c:v>0.74780564814814809</c:v>
                </c:pt>
                <c:pt idx="6878">
                  <c:v>0.74781189814814819</c:v>
                </c:pt>
                <c:pt idx="6879">
                  <c:v>0.74781805555555547</c:v>
                </c:pt>
                <c:pt idx="6880">
                  <c:v>0.74782438657407413</c:v>
                </c:pt>
                <c:pt idx="6881">
                  <c:v>0.74783070601851842</c:v>
                </c:pt>
                <c:pt idx="6882">
                  <c:v>0.74783686342592592</c:v>
                </c:pt>
                <c:pt idx="6883">
                  <c:v>0.74784300925925928</c:v>
                </c:pt>
                <c:pt idx="6884">
                  <c:v>0.74784915509259253</c:v>
                </c:pt>
                <c:pt idx="6885">
                  <c:v>0.74785539351851849</c:v>
                </c:pt>
                <c:pt idx="6886">
                  <c:v>0.7478611458333333</c:v>
                </c:pt>
                <c:pt idx="6887">
                  <c:v>0.7478673032407408</c:v>
                </c:pt>
                <c:pt idx="6888">
                  <c:v>0.74787344907407405</c:v>
                </c:pt>
                <c:pt idx="6889">
                  <c:v>0.74788212962962952</c:v>
                </c:pt>
                <c:pt idx="6890">
                  <c:v>0.74788809027777781</c:v>
                </c:pt>
                <c:pt idx="6891">
                  <c:v>0.7478942476851852</c:v>
                </c:pt>
                <c:pt idx="6892">
                  <c:v>0.74790041666666662</c:v>
                </c:pt>
                <c:pt idx="6893">
                  <c:v>0.74790673611111114</c:v>
                </c:pt>
                <c:pt idx="6894">
                  <c:v>0.74791306712962957</c:v>
                </c:pt>
                <c:pt idx="6895">
                  <c:v>0.74791934027777784</c:v>
                </c:pt>
                <c:pt idx="6896">
                  <c:v>0.7479254861111112</c:v>
                </c:pt>
                <c:pt idx="6897">
                  <c:v>0.74793163194444434</c:v>
                </c:pt>
                <c:pt idx="6898">
                  <c:v>0.74793771990740743</c:v>
                </c:pt>
                <c:pt idx="6899">
                  <c:v>0.74794403935185183</c:v>
                </c:pt>
                <c:pt idx="6900">
                  <c:v>0.74795019675925933</c:v>
                </c:pt>
                <c:pt idx="6901">
                  <c:v>0.74795634259259269</c:v>
                </c:pt>
                <c:pt idx="6902">
                  <c:v>0.74796231481481479</c:v>
                </c:pt>
                <c:pt idx="6903">
                  <c:v>0.74796864583333333</c:v>
                </c:pt>
                <c:pt idx="6904">
                  <c:v>0.74797695601851855</c:v>
                </c:pt>
                <c:pt idx="6905">
                  <c:v>0.74798328703703698</c:v>
                </c:pt>
                <c:pt idx="6906">
                  <c:v>0.74798943287037034</c:v>
                </c:pt>
                <c:pt idx="6907">
                  <c:v>0.74799576388888889</c:v>
                </c:pt>
                <c:pt idx="6908">
                  <c:v>0.74800228009259262</c:v>
                </c:pt>
                <c:pt idx="6909">
                  <c:v>0.74800861111111105</c:v>
                </c:pt>
                <c:pt idx="6910">
                  <c:v>0.74801475694444441</c:v>
                </c:pt>
                <c:pt idx="6911">
                  <c:v>0.74802090277777777</c:v>
                </c:pt>
                <c:pt idx="6912">
                  <c:v>0.74802706018518517</c:v>
                </c:pt>
                <c:pt idx="6913">
                  <c:v>0.74803320601851853</c:v>
                </c:pt>
                <c:pt idx="6914">
                  <c:v>0.74803917824074073</c:v>
                </c:pt>
                <c:pt idx="6915">
                  <c:v>0.74804532407407409</c:v>
                </c:pt>
                <c:pt idx="6916">
                  <c:v>0.74805146990740745</c:v>
                </c:pt>
                <c:pt idx="6917">
                  <c:v>0.74805762731481484</c:v>
                </c:pt>
                <c:pt idx="6918">
                  <c:v>0.7480637731481482</c:v>
                </c:pt>
                <c:pt idx="6919">
                  <c:v>0.74807190972222226</c:v>
                </c:pt>
                <c:pt idx="6920">
                  <c:v>0.74807805555555562</c:v>
                </c:pt>
                <c:pt idx="6921">
                  <c:v>0.74808402777777783</c:v>
                </c:pt>
                <c:pt idx="6922">
                  <c:v>0.74809035879629626</c:v>
                </c:pt>
                <c:pt idx="6923">
                  <c:v>0.74809668981481481</c:v>
                </c:pt>
                <c:pt idx="6924">
                  <c:v>0.74810319444444451</c:v>
                </c:pt>
                <c:pt idx="6925">
                  <c:v>0.7481091666666666</c:v>
                </c:pt>
                <c:pt idx="6926">
                  <c:v>0.74811531249999996</c:v>
                </c:pt>
                <c:pt idx="6927">
                  <c:v>0.74812145833333332</c:v>
                </c:pt>
                <c:pt idx="6928">
                  <c:v>0.74812761574074071</c:v>
                </c:pt>
                <c:pt idx="6929">
                  <c:v>0.74813357638888889</c:v>
                </c:pt>
                <c:pt idx="6930">
                  <c:v>0.74813973379629628</c:v>
                </c:pt>
                <c:pt idx="6931">
                  <c:v>0.74814587962962964</c:v>
                </c:pt>
                <c:pt idx="6932">
                  <c:v>0.748152025462963</c:v>
                </c:pt>
                <c:pt idx="6933">
                  <c:v>0.74815817129629636</c:v>
                </c:pt>
                <c:pt idx="6934">
                  <c:v>0.74816631944444445</c:v>
                </c:pt>
                <c:pt idx="6935">
                  <c:v>0.74817246527777781</c:v>
                </c:pt>
                <c:pt idx="6936">
                  <c:v>0.74817861111111117</c:v>
                </c:pt>
                <c:pt idx="6937">
                  <c:v>0.74818458333333338</c:v>
                </c:pt>
                <c:pt idx="6938">
                  <c:v>0.74819091435185181</c:v>
                </c:pt>
                <c:pt idx="6939">
                  <c:v>0.74819724537037036</c:v>
                </c:pt>
                <c:pt idx="6940">
                  <c:v>0.74820375000000006</c:v>
                </c:pt>
                <c:pt idx="6941">
                  <c:v>0.74820972222222215</c:v>
                </c:pt>
                <c:pt idx="6942">
                  <c:v>0.74821569444444436</c:v>
                </c:pt>
                <c:pt idx="6943">
                  <c:v>0.74822184027777772</c:v>
                </c:pt>
                <c:pt idx="6944">
                  <c:v>0.74822798611111108</c:v>
                </c:pt>
                <c:pt idx="6945">
                  <c:v>0.74823413194444444</c:v>
                </c:pt>
                <c:pt idx="6946">
                  <c:v>0.74824010416666675</c:v>
                </c:pt>
                <c:pt idx="6947">
                  <c:v>0.74824624999999989</c:v>
                </c:pt>
                <c:pt idx="6948">
                  <c:v>0.74825475694444454</c:v>
                </c:pt>
                <c:pt idx="6949">
                  <c:v>0.74826090277777768</c:v>
                </c:pt>
                <c:pt idx="6950">
                  <c:v>0.748266875</c:v>
                </c:pt>
                <c:pt idx="6951">
                  <c:v>0.74827320601851854</c:v>
                </c:pt>
                <c:pt idx="6952">
                  <c:v>0.74827980324074073</c:v>
                </c:pt>
                <c:pt idx="6953">
                  <c:v>0.74828594907407409</c:v>
                </c:pt>
                <c:pt idx="6954">
                  <c:v>0.74829209490740745</c:v>
                </c:pt>
                <c:pt idx="6955">
                  <c:v>0.74829800925925927</c:v>
                </c:pt>
                <c:pt idx="6956">
                  <c:v>0.74830425925925936</c:v>
                </c:pt>
                <c:pt idx="6957">
                  <c:v>0.7483104050925925</c:v>
                </c:pt>
                <c:pt idx="6958">
                  <c:v>0.7483165625</c:v>
                </c:pt>
                <c:pt idx="6959">
                  <c:v>0.74832270833333336</c:v>
                </c:pt>
                <c:pt idx="6960">
                  <c:v>0.74832885416666661</c:v>
                </c:pt>
                <c:pt idx="6961">
                  <c:v>0.74833499999999997</c:v>
                </c:pt>
                <c:pt idx="6962">
                  <c:v>0.74834097222222218</c:v>
                </c:pt>
                <c:pt idx="6963">
                  <c:v>0.74834947916666661</c:v>
                </c:pt>
                <c:pt idx="6964">
                  <c:v>0.74835562499999997</c:v>
                </c:pt>
                <c:pt idx="6965">
                  <c:v>0.74836141203703699</c:v>
                </c:pt>
                <c:pt idx="6966">
                  <c:v>0.74836774305555565</c:v>
                </c:pt>
                <c:pt idx="6967">
                  <c:v>0.74837424768518523</c:v>
                </c:pt>
                <c:pt idx="6968">
                  <c:v>0.74838057870370367</c:v>
                </c:pt>
                <c:pt idx="6969">
                  <c:v>0.74838672453703703</c:v>
                </c:pt>
                <c:pt idx="6970">
                  <c:v>0.74839269675925923</c:v>
                </c:pt>
                <c:pt idx="6971">
                  <c:v>0.74839884259259259</c:v>
                </c:pt>
                <c:pt idx="6972">
                  <c:v>0.74840499999999999</c:v>
                </c:pt>
                <c:pt idx="6973">
                  <c:v>0.74841114583333335</c:v>
                </c:pt>
                <c:pt idx="6974">
                  <c:v>0.74841724537037047</c:v>
                </c:pt>
                <c:pt idx="6975">
                  <c:v>0.7484233912037036</c:v>
                </c:pt>
                <c:pt idx="6976">
                  <c:v>0.74842954861111111</c:v>
                </c:pt>
                <c:pt idx="6977">
                  <c:v>0.74843569444444447</c:v>
                </c:pt>
                <c:pt idx="6978">
                  <c:v>0.74844383101851852</c:v>
                </c:pt>
                <c:pt idx="6979">
                  <c:v>0.74844997685185188</c:v>
                </c:pt>
                <c:pt idx="6980">
                  <c:v>0.7484561111111111</c:v>
                </c:pt>
                <c:pt idx="6981">
                  <c:v>0.74846207175925927</c:v>
                </c:pt>
                <c:pt idx="6982">
                  <c:v>0.74846836805555561</c:v>
                </c:pt>
                <c:pt idx="6983">
                  <c:v>0.7484748726851852</c:v>
                </c:pt>
                <c:pt idx="6984">
                  <c:v>0.74848120370370363</c:v>
                </c:pt>
                <c:pt idx="6985">
                  <c:v>0.74848710648148142</c:v>
                </c:pt>
                <c:pt idx="6986">
                  <c:v>0.74849325231481478</c:v>
                </c:pt>
                <c:pt idx="6987">
                  <c:v>0.74849958333333333</c:v>
                </c:pt>
                <c:pt idx="6988">
                  <c:v>0.74850555555555554</c:v>
                </c:pt>
                <c:pt idx="6989">
                  <c:v>0.74851188657407397</c:v>
                </c:pt>
                <c:pt idx="6990">
                  <c:v>0.74851803240740733</c:v>
                </c:pt>
                <c:pt idx="6991">
                  <c:v>0.74852417824074069</c:v>
                </c:pt>
                <c:pt idx="6992">
                  <c:v>0.74853285879629627</c:v>
                </c:pt>
                <c:pt idx="6993">
                  <c:v>0.74853900462962963</c:v>
                </c:pt>
                <c:pt idx="6994">
                  <c:v>0.74854516203703703</c:v>
                </c:pt>
                <c:pt idx="6995">
                  <c:v>0.74855166666666673</c:v>
                </c:pt>
                <c:pt idx="6996">
                  <c:v>0.74855799768518516</c:v>
                </c:pt>
                <c:pt idx="6997">
                  <c:v>0.74856414351851852</c:v>
                </c:pt>
                <c:pt idx="6998">
                  <c:v>0.74857047453703707</c:v>
                </c:pt>
                <c:pt idx="6999">
                  <c:v>0.7485769907407408</c:v>
                </c:pt>
                <c:pt idx="7000">
                  <c:v>0.74858313657407416</c:v>
                </c:pt>
                <c:pt idx="7001">
                  <c:v>0.74858946759259259</c:v>
                </c:pt>
                <c:pt idx="7002">
                  <c:v>0.74859561342592595</c:v>
                </c:pt>
                <c:pt idx="7003">
                  <c:v>0.74860194444444439</c:v>
                </c:pt>
                <c:pt idx="7004">
                  <c:v>0.74860798611111112</c:v>
                </c:pt>
                <c:pt idx="7005">
                  <c:v>0.74861394675925919</c:v>
                </c:pt>
                <c:pt idx="7006">
                  <c:v>0.74862010416666669</c:v>
                </c:pt>
                <c:pt idx="7007">
                  <c:v>0.74862859953703698</c:v>
                </c:pt>
                <c:pt idx="7008">
                  <c:v>0.74863474537037034</c:v>
                </c:pt>
                <c:pt idx="7009">
                  <c:v>0.74864071759259254</c:v>
                </c:pt>
                <c:pt idx="7010">
                  <c:v>0.74864704861111109</c:v>
                </c:pt>
                <c:pt idx="7011">
                  <c:v>0.74865337962962963</c:v>
                </c:pt>
                <c:pt idx="7012">
                  <c:v>0.74865988425925922</c:v>
                </c:pt>
                <c:pt idx="7013">
                  <c:v>0.74866604166666662</c:v>
                </c:pt>
                <c:pt idx="7014">
                  <c:v>0.74867218749999997</c:v>
                </c:pt>
                <c:pt idx="7015">
                  <c:v>0.74867851851851841</c:v>
                </c:pt>
                <c:pt idx="7016">
                  <c:v>0.74868466435185177</c:v>
                </c:pt>
                <c:pt idx="7017">
                  <c:v>0.74869081018518513</c:v>
                </c:pt>
                <c:pt idx="7018">
                  <c:v>0.74869695601851849</c:v>
                </c:pt>
                <c:pt idx="7019">
                  <c:v>0.74870328703703704</c:v>
                </c:pt>
                <c:pt idx="7020">
                  <c:v>0.74870961805555558</c:v>
                </c:pt>
                <c:pt idx="7021">
                  <c:v>0.74871594907407413</c:v>
                </c:pt>
                <c:pt idx="7022">
                  <c:v>0.74872427083333337</c:v>
                </c:pt>
                <c:pt idx="7023">
                  <c:v>0.74873041666666662</c:v>
                </c:pt>
                <c:pt idx="7024">
                  <c:v>0.74873674768518528</c:v>
                </c:pt>
                <c:pt idx="7025">
                  <c:v>0.74874289351851842</c:v>
                </c:pt>
                <c:pt idx="7026">
                  <c:v>0.74874886574074073</c:v>
                </c:pt>
                <c:pt idx="7027">
                  <c:v>0.74875501157407409</c:v>
                </c:pt>
                <c:pt idx="7028">
                  <c:v>0.74876116898148137</c:v>
                </c:pt>
                <c:pt idx="7029">
                  <c:v>0.74876697916666668</c:v>
                </c:pt>
                <c:pt idx="7030">
                  <c:v>0.74877312500000004</c:v>
                </c:pt>
                <c:pt idx="7031">
                  <c:v>0.7487792708333334</c:v>
                </c:pt>
                <c:pt idx="7032">
                  <c:v>0.74878542824074079</c:v>
                </c:pt>
                <c:pt idx="7033">
                  <c:v>0.74879157407407415</c:v>
                </c:pt>
                <c:pt idx="7034">
                  <c:v>0.74879754629629636</c:v>
                </c:pt>
                <c:pt idx="7035">
                  <c:v>0.74880387731481479</c:v>
                </c:pt>
                <c:pt idx="7036">
                  <c:v>0.74881255787037038</c:v>
                </c:pt>
                <c:pt idx="7037">
                  <c:v>0.74881870370370374</c:v>
                </c:pt>
                <c:pt idx="7038">
                  <c:v>0.7488248495370371</c:v>
                </c:pt>
                <c:pt idx="7039">
                  <c:v>0.74883099537037034</c:v>
                </c:pt>
                <c:pt idx="7040">
                  <c:v>0.74883715277777785</c:v>
                </c:pt>
                <c:pt idx="7041">
                  <c:v>0.74884329861111121</c:v>
                </c:pt>
                <c:pt idx="7042">
                  <c:v>0.7488492708333333</c:v>
                </c:pt>
                <c:pt idx="7043">
                  <c:v>0.74885541666666666</c:v>
                </c:pt>
                <c:pt idx="7044">
                  <c:v>0.74886156250000002</c:v>
                </c:pt>
                <c:pt idx="7045">
                  <c:v>0.74886770833333338</c:v>
                </c:pt>
                <c:pt idx="7046">
                  <c:v>0.74887386574074066</c:v>
                </c:pt>
                <c:pt idx="7047">
                  <c:v>0.74888019675925932</c:v>
                </c:pt>
                <c:pt idx="7048">
                  <c:v>0.74888670138888891</c:v>
                </c:pt>
                <c:pt idx="7049">
                  <c:v>0.74889284722222227</c:v>
                </c:pt>
                <c:pt idx="7050">
                  <c:v>0.74889900462962966</c:v>
                </c:pt>
                <c:pt idx="7051">
                  <c:v>0.74890731481481476</c:v>
                </c:pt>
                <c:pt idx="7052">
                  <c:v>0.74891347222222215</c:v>
                </c:pt>
                <c:pt idx="7053">
                  <c:v>0.74891943287037044</c:v>
                </c:pt>
                <c:pt idx="7054">
                  <c:v>0.74892559027777772</c:v>
                </c:pt>
                <c:pt idx="7055">
                  <c:v>0.74893190972222223</c:v>
                </c:pt>
                <c:pt idx="7056">
                  <c:v>0.74893824074074067</c:v>
                </c:pt>
                <c:pt idx="7057">
                  <c:v>0.74894457175925933</c:v>
                </c:pt>
                <c:pt idx="7058">
                  <c:v>0.74895090277777776</c:v>
                </c:pt>
                <c:pt idx="7059">
                  <c:v>0.74895687500000008</c:v>
                </c:pt>
                <c:pt idx="7060">
                  <c:v>0.74896302083333344</c:v>
                </c:pt>
                <c:pt idx="7061">
                  <c:v>0.74896916666666657</c:v>
                </c:pt>
                <c:pt idx="7062">
                  <c:v>0.74897532407407408</c:v>
                </c:pt>
                <c:pt idx="7063">
                  <c:v>0.74898146990740744</c:v>
                </c:pt>
                <c:pt idx="7064">
                  <c:v>0.74898744212962953</c:v>
                </c:pt>
                <c:pt idx="7065">
                  <c:v>0.74899575231481474</c:v>
                </c:pt>
                <c:pt idx="7066">
                  <c:v>0.74900190972222225</c:v>
                </c:pt>
                <c:pt idx="7067">
                  <c:v>0.74900820601851859</c:v>
                </c:pt>
                <c:pt idx="7068">
                  <c:v>0.74901447916666664</c:v>
                </c:pt>
                <c:pt idx="7069">
                  <c:v>0.74902081018518529</c:v>
                </c:pt>
                <c:pt idx="7070">
                  <c:v>0.74902695601851843</c:v>
                </c:pt>
                <c:pt idx="7071">
                  <c:v>0.74903321759259256</c:v>
                </c:pt>
                <c:pt idx="7072">
                  <c:v>0.74903924768518515</c:v>
                </c:pt>
                <c:pt idx="7073">
                  <c:v>0.74904539351851851</c:v>
                </c:pt>
                <c:pt idx="7074">
                  <c:v>0.7490515509259259</c:v>
                </c:pt>
                <c:pt idx="7075">
                  <c:v>0.7490572685185185</c:v>
                </c:pt>
                <c:pt idx="7076">
                  <c:v>0.74906339120370369</c:v>
                </c:pt>
                <c:pt idx="7077">
                  <c:v>0.74906945601851849</c:v>
                </c:pt>
                <c:pt idx="7078">
                  <c:v>0.74907796296296292</c:v>
                </c:pt>
                <c:pt idx="7079">
                  <c:v>0.74908410879629628</c:v>
                </c:pt>
                <c:pt idx="7080">
                  <c:v>0.74909025462962964</c:v>
                </c:pt>
                <c:pt idx="7081">
                  <c:v>0.74909641203703703</c:v>
                </c:pt>
                <c:pt idx="7082">
                  <c:v>0.74910273148148143</c:v>
                </c:pt>
                <c:pt idx="7083">
                  <c:v>0.74910906249999998</c:v>
                </c:pt>
                <c:pt idx="7084">
                  <c:v>0.74911521990740748</c:v>
                </c:pt>
                <c:pt idx="7085">
                  <c:v>0.74912136574074084</c:v>
                </c:pt>
                <c:pt idx="7086">
                  <c:v>0.74912751157407398</c:v>
                </c:pt>
                <c:pt idx="7087">
                  <c:v>0.74913365740740734</c:v>
                </c:pt>
                <c:pt idx="7088">
                  <c:v>0.74913981481481484</c:v>
                </c:pt>
                <c:pt idx="7089">
                  <c:v>0.74914596064814809</c:v>
                </c:pt>
                <c:pt idx="7090">
                  <c:v>0.74915210648148145</c:v>
                </c:pt>
                <c:pt idx="7091">
                  <c:v>0.74916061342592588</c:v>
                </c:pt>
                <c:pt idx="7092">
                  <c:v>0.74916675925925924</c:v>
                </c:pt>
                <c:pt idx="7093">
                  <c:v>0.7491729050925926</c:v>
                </c:pt>
                <c:pt idx="7094">
                  <c:v>0.74917936342592595</c:v>
                </c:pt>
                <c:pt idx="7095">
                  <c:v>0.74918568287037035</c:v>
                </c:pt>
                <c:pt idx="7096">
                  <c:v>0.7491920138888889</c:v>
                </c:pt>
                <c:pt idx="7097">
                  <c:v>0.7491979861111111</c:v>
                </c:pt>
                <c:pt idx="7098">
                  <c:v>0.74920413194444446</c:v>
                </c:pt>
                <c:pt idx="7099">
                  <c:v>0.74921028935185185</c:v>
                </c:pt>
                <c:pt idx="7100">
                  <c:v>0.74921643518518521</c:v>
                </c:pt>
                <c:pt idx="7101">
                  <c:v>0.74922258101851857</c:v>
                </c:pt>
                <c:pt idx="7102">
                  <c:v>0.74922872685185193</c:v>
                </c:pt>
                <c:pt idx="7103">
                  <c:v>0.74923488425925922</c:v>
                </c:pt>
                <c:pt idx="7104">
                  <c:v>0.74924084490740739</c:v>
                </c:pt>
                <c:pt idx="7105">
                  <c:v>0.74924916666666663</c:v>
                </c:pt>
                <c:pt idx="7106">
                  <c:v>0.74925531249999999</c:v>
                </c:pt>
                <c:pt idx="7107">
                  <c:v>0.74926146990740738</c:v>
                </c:pt>
                <c:pt idx="7108">
                  <c:v>0.74926780092592582</c:v>
                </c:pt>
                <c:pt idx="7109">
                  <c:v>0.74927417824074072</c:v>
                </c:pt>
                <c:pt idx="7110">
                  <c:v>0.74928050925925926</c:v>
                </c:pt>
                <c:pt idx="7111">
                  <c:v>0.74928665509259262</c:v>
                </c:pt>
                <c:pt idx="7112">
                  <c:v>0.74929280092592598</c:v>
                </c:pt>
                <c:pt idx="7113">
                  <c:v>0.74929895833333326</c:v>
                </c:pt>
                <c:pt idx="7114">
                  <c:v>0.74930510416666662</c:v>
                </c:pt>
                <c:pt idx="7115">
                  <c:v>0.74931143518518517</c:v>
                </c:pt>
                <c:pt idx="7116">
                  <c:v>0.74931758101851853</c:v>
                </c:pt>
                <c:pt idx="7117">
                  <c:v>0.74932391203703708</c:v>
                </c:pt>
                <c:pt idx="7118">
                  <c:v>0.74933223379629632</c:v>
                </c:pt>
                <c:pt idx="7119">
                  <c:v>0.74933837962962968</c:v>
                </c:pt>
                <c:pt idx="7120">
                  <c:v>0.74934471064814812</c:v>
                </c:pt>
                <c:pt idx="7121">
                  <c:v>0.74935104166666677</c:v>
                </c:pt>
                <c:pt idx="7122">
                  <c:v>0.74935718749999991</c:v>
                </c:pt>
                <c:pt idx="7123">
                  <c:v>0.74936370370370364</c:v>
                </c:pt>
                <c:pt idx="7124">
                  <c:v>0.74937002314814816</c:v>
                </c:pt>
                <c:pt idx="7125">
                  <c:v>0.74937618055555555</c:v>
                </c:pt>
                <c:pt idx="7126">
                  <c:v>0.74938232638888891</c:v>
                </c:pt>
                <c:pt idx="7127">
                  <c:v>0.74938865740740734</c:v>
                </c:pt>
                <c:pt idx="7128">
                  <c:v>0.7493948032407407</c:v>
                </c:pt>
                <c:pt idx="7129">
                  <c:v>0.74940113425925936</c:v>
                </c:pt>
                <c:pt idx="7130">
                  <c:v>0.7494074652777778</c:v>
                </c:pt>
                <c:pt idx="7131">
                  <c:v>0.74941596064814808</c:v>
                </c:pt>
                <c:pt idx="7132">
                  <c:v>0.74942211805555559</c:v>
                </c:pt>
                <c:pt idx="7133">
                  <c:v>0.74942826388888895</c:v>
                </c:pt>
                <c:pt idx="7134">
                  <c:v>0.74943459490740738</c:v>
                </c:pt>
                <c:pt idx="7135">
                  <c:v>0.74944092592592593</c:v>
                </c:pt>
                <c:pt idx="7136">
                  <c:v>0.74944743055555563</c:v>
                </c:pt>
                <c:pt idx="7137">
                  <c:v>0.74945358796296302</c:v>
                </c:pt>
                <c:pt idx="7138">
                  <c:v>0.74945973379629638</c:v>
                </c:pt>
                <c:pt idx="7139">
                  <c:v>0.74946569444444444</c:v>
                </c:pt>
                <c:pt idx="7140">
                  <c:v>0.74947185185185183</c:v>
                </c:pt>
                <c:pt idx="7141">
                  <c:v>0.74947799768518519</c:v>
                </c:pt>
                <c:pt idx="7142">
                  <c:v>0.74948414351851855</c:v>
                </c:pt>
                <c:pt idx="7143">
                  <c:v>0.74949028935185191</c:v>
                </c:pt>
                <c:pt idx="7144">
                  <c:v>0.74949644675925919</c:v>
                </c:pt>
                <c:pt idx="7145">
                  <c:v>0.74950475694444441</c:v>
                </c:pt>
                <c:pt idx="7146">
                  <c:v>0.74951091435185191</c:v>
                </c:pt>
                <c:pt idx="7147">
                  <c:v>0.74951706018518516</c:v>
                </c:pt>
                <c:pt idx="7148">
                  <c:v>0.7495233912037037</c:v>
                </c:pt>
                <c:pt idx="7149">
                  <c:v>0.74952972222222225</c:v>
                </c:pt>
                <c:pt idx="7150">
                  <c:v>0.74953605324074069</c:v>
                </c:pt>
                <c:pt idx="7151">
                  <c:v>0.74954219907407404</c:v>
                </c:pt>
                <c:pt idx="7152">
                  <c:v>0.7495483449074074</c:v>
                </c:pt>
                <c:pt idx="7153">
                  <c:v>0.7495545023148148</c:v>
                </c:pt>
                <c:pt idx="7154">
                  <c:v>0.74956064814814816</c:v>
                </c:pt>
                <c:pt idx="7155">
                  <c:v>0.74956679398148152</c:v>
                </c:pt>
                <c:pt idx="7156">
                  <c:v>0.74957276620370372</c:v>
                </c:pt>
                <c:pt idx="7157">
                  <c:v>0.74957909722222216</c:v>
                </c:pt>
                <c:pt idx="7158">
                  <c:v>0.74958740740740737</c:v>
                </c:pt>
                <c:pt idx="7159">
                  <c:v>0.74959356481481487</c:v>
                </c:pt>
                <c:pt idx="7160">
                  <c:v>0.74959971064814812</c:v>
                </c:pt>
                <c:pt idx="7161">
                  <c:v>0.74960604166666667</c:v>
                </c:pt>
                <c:pt idx="7162">
                  <c:v>0.74961197916666666</c:v>
                </c:pt>
                <c:pt idx="7163">
                  <c:v>0.7496183101851851</c:v>
                </c:pt>
                <c:pt idx="7164">
                  <c:v>0.74962481481481491</c:v>
                </c:pt>
                <c:pt idx="7165">
                  <c:v>0.74963090277777777</c:v>
                </c:pt>
                <c:pt idx="7166">
                  <c:v>0.74963704861111113</c:v>
                </c:pt>
                <c:pt idx="7167">
                  <c:v>0.74964319444444438</c:v>
                </c:pt>
                <c:pt idx="7168">
                  <c:v>0.74964935185185189</c:v>
                </c:pt>
                <c:pt idx="7169">
                  <c:v>0.74965563657407408</c:v>
                </c:pt>
                <c:pt idx="7170">
                  <c:v>0.74966179398148147</c:v>
                </c:pt>
                <c:pt idx="7171">
                  <c:v>0.74967025462962955</c:v>
                </c:pt>
                <c:pt idx="7172">
                  <c:v>0.74967641203703705</c:v>
                </c:pt>
                <c:pt idx="7173">
                  <c:v>0.7496825578703703</c:v>
                </c:pt>
                <c:pt idx="7174">
                  <c:v>0.74968870370370366</c:v>
                </c:pt>
                <c:pt idx="7175">
                  <c:v>0.74969503472222232</c:v>
                </c:pt>
                <c:pt idx="7176">
                  <c:v>0.74970155092592583</c:v>
                </c:pt>
                <c:pt idx="7177">
                  <c:v>0.74970769675925919</c:v>
                </c:pt>
                <c:pt idx="7178">
                  <c:v>0.74971384259259255</c:v>
                </c:pt>
                <c:pt idx="7179">
                  <c:v>0.74971999999999994</c:v>
                </c:pt>
                <c:pt idx="7180">
                  <c:v>0.7497261458333333</c:v>
                </c:pt>
                <c:pt idx="7181">
                  <c:v>0.74973229166666666</c:v>
                </c:pt>
                <c:pt idx="7182">
                  <c:v>0.74973843750000002</c:v>
                </c:pt>
                <c:pt idx="7183">
                  <c:v>0.7497446527777778</c:v>
                </c:pt>
                <c:pt idx="7184">
                  <c:v>0.74975079861111116</c:v>
                </c:pt>
                <c:pt idx="7185">
                  <c:v>0.74975891203703704</c:v>
                </c:pt>
                <c:pt idx="7186">
                  <c:v>0.7497649652777777</c:v>
                </c:pt>
                <c:pt idx="7187">
                  <c:v>0.74977122685185182</c:v>
                </c:pt>
                <c:pt idx="7188">
                  <c:v>0.74977755787037037</c:v>
                </c:pt>
                <c:pt idx="7189">
                  <c:v>0.74978387731481488</c:v>
                </c:pt>
                <c:pt idx="7190">
                  <c:v>0.74979020833333332</c:v>
                </c:pt>
                <c:pt idx="7191">
                  <c:v>0.74979636574074071</c:v>
                </c:pt>
                <c:pt idx="7192">
                  <c:v>0.74980251157407407</c:v>
                </c:pt>
                <c:pt idx="7193">
                  <c:v>0.74980865740740743</c:v>
                </c:pt>
                <c:pt idx="7194">
                  <c:v>0.74981481481481482</c:v>
                </c:pt>
                <c:pt idx="7195">
                  <c:v>0.74982096064814818</c:v>
                </c:pt>
                <c:pt idx="7196">
                  <c:v>0.74982710648148154</c:v>
                </c:pt>
                <c:pt idx="7197">
                  <c:v>0.7498332523148149</c:v>
                </c:pt>
                <c:pt idx="7198">
                  <c:v>0.74984157407407404</c:v>
                </c:pt>
                <c:pt idx="7199">
                  <c:v>0.7498477199074074</c:v>
                </c:pt>
                <c:pt idx="7200">
                  <c:v>0.74985387731481479</c:v>
                </c:pt>
                <c:pt idx="7201">
                  <c:v>0.74986020833333333</c:v>
                </c:pt>
                <c:pt idx="7202">
                  <c:v>0.74986653935185188</c:v>
                </c:pt>
                <c:pt idx="7203">
                  <c:v>0.74987285879629628</c:v>
                </c:pt>
                <c:pt idx="7204">
                  <c:v>0.74987918981481483</c:v>
                </c:pt>
                <c:pt idx="7205">
                  <c:v>0.74988534722222211</c:v>
                </c:pt>
                <c:pt idx="7206">
                  <c:v>0.74989149305555547</c:v>
                </c:pt>
                <c:pt idx="7207">
                  <c:v>0.74989763888888883</c:v>
                </c:pt>
                <c:pt idx="7208">
                  <c:v>0.74990378472222219</c:v>
                </c:pt>
                <c:pt idx="7209">
                  <c:v>0.74990994212962958</c:v>
                </c:pt>
                <c:pt idx="7210">
                  <c:v>0.74991608796296294</c:v>
                </c:pt>
                <c:pt idx="7211">
                  <c:v>0.74992458333333334</c:v>
                </c:pt>
                <c:pt idx="7212">
                  <c:v>0.74993074074074073</c:v>
                </c:pt>
                <c:pt idx="7213">
                  <c:v>0.74993688657407409</c:v>
                </c:pt>
                <c:pt idx="7214">
                  <c:v>0.74994277777777774</c:v>
                </c:pt>
                <c:pt idx="7215">
                  <c:v>0.74994910879629628</c:v>
                </c:pt>
                <c:pt idx="7216">
                  <c:v>0.74995543981481483</c:v>
                </c:pt>
                <c:pt idx="7217">
                  <c:v>0.74996195601851845</c:v>
                </c:pt>
                <c:pt idx="7218">
                  <c:v>0.74996810185185181</c:v>
                </c:pt>
                <c:pt idx="7219">
                  <c:v>0.74997424768518517</c:v>
                </c:pt>
                <c:pt idx="7220">
                  <c:v>0.74998040509259256</c:v>
                </c:pt>
                <c:pt idx="7221">
                  <c:v>0.74998672453703696</c:v>
                </c:pt>
                <c:pt idx="7222">
                  <c:v>0.74999288194444447</c:v>
                </c:pt>
                <c:pt idx="7223">
                  <c:v>0.74999902777777772</c:v>
                </c:pt>
                <c:pt idx="7224">
                  <c:v>0.75000752314814811</c:v>
                </c:pt>
                <c:pt idx="7225">
                  <c:v>0.75001385416666666</c:v>
                </c:pt>
                <c:pt idx="7226">
                  <c:v>0.75002018518518521</c:v>
                </c:pt>
                <c:pt idx="7227">
                  <c:v>0.75002651620370375</c:v>
                </c:pt>
                <c:pt idx="7228">
                  <c:v>0.75003303240740749</c:v>
                </c:pt>
                <c:pt idx="7229">
                  <c:v>0.75003935185185189</c:v>
                </c:pt>
                <c:pt idx="7230">
                  <c:v>0.75004569444444436</c:v>
                </c:pt>
                <c:pt idx="7231">
                  <c:v>0.75005184027777771</c:v>
                </c:pt>
                <c:pt idx="7232">
                  <c:v>0.75005798611111107</c:v>
                </c:pt>
                <c:pt idx="7233">
                  <c:v>0.75006431712962962</c:v>
                </c:pt>
                <c:pt idx="7234">
                  <c:v>0.75007064814814817</c:v>
                </c:pt>
                <c:pt idx="7235">
                  <c:v>0.75007697916666671</c:v>
                </c:pt>
                <c:pt idx="7236">
                  <c:v>0.75008331018518515</c:v>
                </c:pt>
                <c:pt idx="7237">
                  <c:v>0.75008945601851851</c:v>
                </c:pt>
                <c:pt idx="7238">
                  <c:v>0.75009795138888891</c:v>
                </c:pt>
                <c:pt idx="7239">
                  <c:v>0.75010409722222215</c:v>
                </c:pt>
                <c:pt idx="7240">
                  <c:v>0.75011042824074081</c:v>
                </c:pt>
                <c:pt idx="7241">
                  <c:v>0.75011658564814809</c:v>
                </c:pt>
                <c:pt idx="7242">
                  <c:v>0.75012273148148145</c:v>
                </c:pt>
                <c:pt idx="7243">
                  <c:v>0.75012887731481481</c:v>
                </c:pt>
                <c:pt idx="7244">
                  <c:v>0.7501350347222222</c:v>
                </c:pt>
                <c:pt idx="7245">
                  <c:v>0.75014118055555556</c:v>
                </c:pt>
                <c:pt idx="7246">
                  <c:v>0.75014732638888892</c:v>
                </c:pt>
                <c:pt idx="7247">
                  <c:v>0.75015365740740736</c:v>
                </c:pt>
                <c:pt idx="7248">
                  <c:v>0.75015998842592591</c:v>
                </c:pt>
                <c:pt idx="7249">
                  <c:v>0.75016631944444445</c:v>
                </c:pt>
                <c:pt idx="7250">
                  <c:v>0.750172650462963</c:v>
                </c:pt>
                <c:pt idx="7251">
                  <c:v>0.75018094907407418</c:v>
                </c:pt>
                <c:pt idx="7252">
                  <c:v>0.75018710648148146</c:v>
                </c:pt>
                <c:pt idx="7253">
                  <c:v>0.75019325231481482</c:v>
                </c:pt>
                <c:pt idx="7254">
                  <c:v>0.75019932870370365</c:v>
                </c:pt>
                <c:pt idx="7255">
                  <c:v>0.75020548611111115</c:v>
                </c:pt>
                <c:pt idx="7256">
                  <c:v>0.75021180555555567</c:v>
                </c:pt>
                <c:pt idx="7257">
                  <c:v>0.75021809027777786</c:v>
                </c:pt>
                <c:pt idx="7258">
                  <c:v>0.75022460648148137</c:v>
                </c:pt>
                <c:pt idx="7259">
                  <c:v>0.75023075231481473</c:v>
                </c:pt>
                <c:pt idx="7260">
                  <c:v>0.75023689814814809</c:v>
                </c:pt>
                <c:pt idx="7261">
                  <c:v>0.75024305555555548</c:v>
                </c:pt>
                <c:pt idx="7262">
                  <c:v>0.75024920138888884</c:v>
                </c:pt>
                <c:pt idx="7263">
                  <c:v>0.7502553472222222</c:v>
                </c:pt>
                <c:pt idx="7264">
                  <c:v>0.75026385416666663</c:v>
                </c:pt>
                <c:pt idx="7265">
                  <c:v>0.75026975694444442</c:v>
                </c:pt>
                <c:pt idx="7266">
                  <c:v>0.75027590277777778</c:v>
                </c:pt>
                <c:pt idx="7267">
                  <c:v>0.75028223379629633</c:v>
                </c:pt>
                <c:pt idx="7268">
                  <c:v>0.75028856481481476</c:v>
                </c:pt>
                <c:pt idx="7269">
                  <c:v>0.75029508101851849</c:v>
                </c:pt>
                <c:pt idx="7270">
                  <c:v>0.75030140046296301</c:v>
                </c:pt>
                <c:pt idx="7271">
                  <c:v>0.75030755787037029</c:v>
                </c:pt>
                <c:pt idx="7272">
                  <c:v>0.75031370370370365</c:v>
                </c:pt>
                <c:pt idx="7273">
                  <c:v>0.75031984953703701</c:v>
                </c:pt>
                <c:pt idx="7274">
                  <c:v>0.75032584490740739</c:v>
                </c:pt>
                <c:pt idx="7275">
                  <c:v>0.75033199074074075</c:v>
                </c:pt>
                <c:pt idx="7276">
                  <c:v>0.75033814814814814</c:v>
                </c:pt>
                <c:pt idx="7277">
                  <c:v>0.7503442939814815</c:v>
                </c:pt>
                <c:pt idx="7278">
                  <c:v>0.75035261574074064</c:v>
                </c:pt>
                <c:pt idx="7279">
                  <c:v>0.750358761574074</c:v>
                </c:pt>
                <c:pt idx="7280">
                  <c:v>0.75036490740740736</c:v>
                </c:pt>
                <c:pt idx="7281">
                  <c:v>0.7503712384259259</c:v>
                </c:pt>
                <c:pt idx="7282">
                  <c:v>0.75037775462962963</c:v>
                </c:pt>
                <c:pt idx="7283">
                  <c:v>0.75038390046296299</c:v>
                </c:pt>
                <c:pt idx="7284">
                  <c:v>0.75039040509259258</c:v>
                </c:pt>
                <c:pt idx="7285">
                  <c:v>0.75039656250000009</c:v>
                </c:pt>
                <c:pt idx="7286">
                  <c:v>0.75040289351851852</c:v>
                </c:pt>
                <c:pt idx="7287">
                  <c:v>0.75040903935185188</c:v>
                </c:pt>
                <c:pt idx="7288">
                  <c:v>0.75041537037037032</c:v>
                </c:pt>
                <c:pt idx="7289">
                  <c:v>0.75042151620370368</c:v>
                </c:pt>
                <c:pt idx="7290">
                  <c:v>0.75042766203703704</c:v>
                </c:pt>
                <c:pt idx="7291">
                  <c:v>0.75043598379629628</c:v>
                </c:pt>
                <c:pt idx="7292">
                  <c:v>0.75044195601851849</c:v>
                </c:pt>
                <c:pt idx="7293">
                  <c:v>0.75044810185185185</c:v>
                </c:pt>
                <c:pt idx="7294">
                  <c:v>0.75045443287037028</c:v>
                </c:pt>
                <c:pt idx="7295">
                  <c:v>0.75046057870370364</c:v>
                </c:pt>
                <c:pt idx="7296">
                  <c:v>0.75046709490740737</c:v>
                </c:pt>
                <c:pt idx="7297">
                  <c:v>0.75047306712962969</c:v>
                </c:pt>
                <c:pt idx="7298">
                  <c:v>0.75047939814814812</c:v>
                </c:pt>
                <c:pt idx="7299">
                  <c:v>0.75048554398148148</c:v>
                </c:pt>
                <c:pt idx="7300">
                  <c:v>0.75049170138888888</c:v>
                </c:pt>
                <c:pt idx="7301">
                  <c:v>0.75049782407407406</c:v>
                </c:pt>
                <c:pt idx="7302">
                  <c:v>0.75050396990740742</c:v>
                </c:pt>
                <c:pt idx="7303">
                  <c:v>0.75051011574074078</c:v>
                </c:pt>
                <c:pt idx="7304">
                  <c:v>0.75051862268518521</c:v>
                </c:pt>
                <c:pt idx="7305">
                  <c:v>0.75052476851851857</c:v>
                </c:pt>
                <c:pt idx="7306">
                  <c:v>0.75053091435185182</c:v>
                </c:pt>
                <c:pt idx="7307">
                  <c:v>0.75053724537037037</c:v>
                </c:pt>
                <c:pt idx="7308">
                  <c:v>0.75054357638888891</c:v>
                </c:pt>
                <c:pt idx="7309">
                  <c:v>0.75054990740740735</c:v>
                </c:pt>
                <c:pt idx="7310">
                  <c:v>0.75055605324074071</c:v>
                </c:pt>
                <c:pt idx="7311">
                  <c:v>0.75056219907407407</c:v>
                </c:pt>
                <c:pt idx="7312">
                  <c:v>0.75056835648148146</c:v>
                </c:pt>
                <c:pt idx="7313">
                  <c:v>0.75057450231481482</c:v>
                </c:pt>
                <c:pt idx="7314">
                  <c:v>0.75058064814814818</c:v>
                </c:pt>
                <c:pt idx="7315">
                  <c:v>0.75058697916666661</c:v>
                </c:pt>
                <c:pt idx="7316">
                  <c:v>0.75059295138888882</c:v>
                </c:pt>
                <c:pt idx="7317">
                  <c:v>0.75059909722222218</c:v>
                </c:pt>
                <c:pt idx="7318">
                  <c:v>0.75060734953703701</c:v>
                </c:pt>
                <c:pt idx="7319">
                  <c:v>0.75061355324074075</c:v>
                </c:pt>
                <c:pt idx="7320">
                  <c:v>0.75061969907407411</c:v>
                </c:pt>
                <c:pt idx="7321">
                  <c:v>0.75062603009259254</c:v>
                </c:pt>
                <c:pt idx="7322">
                  <c:v>0.75063254629629628</c:v>
                </c:pt>
                <c:pt idx="7323">
                  <c:v>0.75063869212962964</c:v>
                </c:pt>
                <c:pt idx="7324">
                  <c:v>0.750644837962963</c:v>
                </c:pt>
                <c:pt idx="7325">
                  <c:v>0.75065116898148154</c:v>
                </c:pt>
                <c:pt idx="7326">
                  <c:v>0.7506573148148149</c:v>
                </c:pt>
                <c:pt idx="7327">
                  <c:v>0.75066383101851841</c:v>
                </c:pt>
                <c:pt idx="7328">
                  <c:v>0.75066997685185177</c:v>
                </c:pt>
                <c:pt idx="7329">
                  <c:v>0.75067613425925928</c:v>
                </c:pt>
                <c:pt idx="7330">
                  <c:v>0.75068228009259252</c:v>
                </c:pt>
                <c:pt idx="7331">
                  <c:v>0.75069060185185188</c:v>
                </c:pt>
                <c:pt idx="7332">
                  <c:v>0.75069674768518524</c:v>
                </c:pt>
                <c:pt idx="7333">
                  <c:v>0.75070325231481483</c:v>
                </c:pt>
                <c:pt idx="7334">
                  <c:v>0.75070976851851856</c:v>
                </c:pt>
                <c:pt idx="7335">
                  <c:v>0.75071591435185192</c:v>
                </c:pt>
                <c:pt idx="7336">
                  <c:v>0.75072224537037036</c:v>
                </c:pt>
                <c:pt idx="7337">
                  <c:v>0.75072857638888879</c:v>
                </c:pt>
                <c:pt idx="7338">
                  <c:v>0.75073472222222215</c:v>
                </c:pt>
                <c:pt idx="7339">
                  <c:v>0.75074105324074081</c:v>
                </c:pt>
                <c:pt idx="7340">
                  <c:v>0.75074738425925924</c:v>
                </c:pt>
                <c:pt idx="7341">
                  <c:v>0.75075357638888895</c:v>
                </c:pt>
                <c:pt idx="7342">
                  <c:v>0.75075973379629624</c:v>
                </c:pt>
                <c:pt idx="7343">
                  <c:v>0.75076605324074075</c:v>
                </c:pt>
                <c:pt idx="7344">
                  <c:v>0.75077467592592584</c:v>
                </c:pt>
                <c:pt idx="7345">
                  <c:v>0.7507808217592592</c:v>
                </c:pt>
                <c:pt idx="7346">
                  <c:v>0.75078715277777774</c:v>
                </c:pt>
                <c:pt idx="7347">
                  <c:v>0.7507932986111111</c:v>
                </c:pt>
                <c:pt idx="7348">
                  <c:v>0.75079944444444446</c:v>
                </c:pt>
                <c:pt idx="7349">
                  <c:v>0.7508057754629629</c:v>
                </c:pt>
                <c:pt idx="7350">
                  <c:v>0.7508119328703704</c:v>
                </c:pt>
                <c:pt idx="7351">
                  <c:v>0.75081788194444454</c:v>
                </c:pt>
                <c:pt idx="7352">
                  <c:v>0.75082403935185182</c:v>
                </c:pt>
                <c:pt idx="7353">
                  <c:v>0.75083018518518518</c:v>
                </c:pt>
                <c:pt idx="7354">
                  <c:v>0.75083633101851854</c:v>
                </c:pt>
                <c:pt idx="7355">
                  <c:v>0.75084266203703709</c:v>
                </c:pt>
                <c:pt idx="7356">
                  <c:v>0.75084899305555552</c:v>
                </c:pt>
                <c:pt idx="7357">
                  <c:v>0.75085767361111111</c:v>
                </c:pt>
                <c:pt idx="7358">
                  <c:v>0.7508639583333333</c:v>
                </c:pt>
                <c:pt idx="7359">
                  <c:v>0.75087025462962964</c:v>
                </c:pt>
                <c:pt idx="7360">
                  <c:v>0.750876400462963</c:v>
                </c:pt>
                <c:pt idx="7361">
                  <c:v>0.75088254629629636</c:v>
                </c:pt>
                <c:pt idx="7362">
                  <c:v>0.75088869212962972</c:v>
                </c:pt>
                <c:pt idx="7363">
                  <c:v>0.750894849537037</c:v>
                </c:pt>
                <c:pt idx="7364">
                  <c:v>0.7509011342592592</c:v>
                </c:pt>
                <c:pt idx="7365">
                  <c:v>0.75090746527777774</c:v>
                </c:pt>
                <c:pt idx="7366">
                  <c:v>0.75091379629629629</c:v>
                </c:pt>
                <c:pt idx="7367">
                  <c:v>0.75092012731481483</c:v>
                </c:pt>
                <c:pt idx="7368">
                  <c:v>0.75092645833333327</c:v>
                </c:pt>
                <c:pt idx="7369">
                  <c:v>0.75093260416666663</c:v>
                </c:pt>
                <c:pt idx="7370">
                  <c:v>0.75093874999999999</c:v>
                </c:pt>
                <c:pt idx="7371">
                  <c:v>0.75094725694444442</c:v>
                </c:pt>
                <c:pt idx="7372">
                  <c:v>0.75095322916666662</c:v>
                </c:pt>
                <c:pt idx="7373">
                  <c:v>0.75095956018518517</c:v>
                </c:pt>
                <c:pt idx="7374">
                  <c:v>0.75096587962962957</c:v>
                </c:pt>
                <c:pt idx="7375">
                  <c:v>0.75097221064814812</c:v>
                </c:pt>
                <c:pt idx="7376">
                  <c:v>0.75097854166666667</c:v>
                </c:pt>
                <c:pt idx="7377">
                  <c:v>0.75098468750000003</c:v>
                </c:pt>
                <c:pt idx="7378">
                  <c:v>0.75099084490740742</c:v>
                </c:pt>
                <c:pt idx="7379">
                  <c:v>0.75099699074074078</c:v>
                </c:pt>
                <c:pt idx="7380">
                  <c:v>0.75100332175925921</c:v>
                </c:pt>
                <c:pt idx="7381">
                  <c:v>0.75100946759259257</c:v>
                </c:pt>
                <c:pt idx="7382">
                  <c:v>0.75101561342592593</c:v>
                </c:pt>
                <c:pt idx="7383">
                  <c:v>0.75102177083333332</c:v>
                </c:pt>
                <c:pt idx="7384">
                  <c:v>0.75103026620370372</c:v>
                </c:pt>
                <c:pt idx="7385">
                  <c:v>0.75103641203703697</c:v>
                </c:pt>
                <c:pt idx="7386">
                  <c:v>0.7510429282407407</c:v>
                </c:pt>
                <c:pt idx="7387">
                  <c:v>0.75104907407407406</c:v>
                </c:pt>
                <c:pt idx="7388">
                  <c:v>0.75105521990740742</c:v>
                </c:pt>
                <c:pt idx="7389">
                  <c:v>0.75106173611111116</c:v>
                </c:pt>
                <c:pt idx="7390">
                  <c:v>0.75106788194444452</c:v>
                </c:pt>
                <c:pt idx="7391">
                  <c:v>0.75107421296296295</c:v>
                </c:pt>
                <c:pt idx="7392">
                  <c:v>0.75108018518518527</c:v>
                </c:pt>
                <c:pt idx="7393">
                  <c:v>0.7510865162037037</c:v>
                </c:pt>
                <c:pt idx="7394">
                  <c:v>0.75109283564814822</c:v>
                </c:pt>
                <c:pt idx="7395">
                  <c:v>0.75109880787037042</c:v>
                </c:pt>
                <c:pt idx="7396">
                  <c:v>0.75110495370370367</c:v>
                </c:pt>
                <c:pt idx="7397">
                  <c:v>0.75111346064814821</c:v>
                </c:pt>
                <c:pt idx="7398">
                  <c:v>0.75111960648148146</c:v>
                </c:pt>
                <c:pt idx="7399">
                  <c:v>0.75112575231481482</c:v>
                </c:pt>
                <c:pt idx="7400">
                  <c:v>0.75113208333333337</c:v>
                </c:pt>
                <c:pt idx="7401">
                  <c:v>0.75113859953703699</c:v>
                </c:pt>
                <c:pt idx="7402">
                  <c:v>0.75114493055555565</c:v>
                </c:pt>
                <c:pt idx="7403">
                  <c:v>0.75115126157407408</c:v>
                </c:pt>
                <c:pt idx="7404">
                  <c:v>0.75115740740740744</c:v>
                </c:pt>
                <c:pt idx="7405">
                  <c:v>0.7511635532407408</c:v>
                </c:pt>
                <c:pt idx="7406">
                  <c:v>0.75116988425925924</c:v>
                </c:pt>
                <c:pt idx="7407">
                  <c:v>0.75117603009259259</c:v>
                </c:pt>
                <c:pt idx="7408">
                  <c:v>0.75118218749999999</c:v>
                </c:pt>
                <c:pt idx="7409">
                  <c:v>0.75118833333333335</c:v>
                </c:pt>
                <c:pt idx="7410">
                  <c:v>0.75119447916666671</c:v>
                </c:pt>
                <c:pt idx="7411">
                  <c:v>0.75120280092592584</c:v>
                </c:pt>
                <c:pt idx="7412">
                  <c:v>0.75120925925925919</c:v>
                </c:pt>
                <c:pt idx="7413">
                  <c:v>0.75121540509259255</c:v>
                </c:pt>
                <c:pt idx="7414">
                  <c:v>0.75122156250000005</c:v>
                </c:pt>
                <c:pt idx="7415">
                  <c:v>0.75122810185185196</c:v>
                </c:pt>
                <c:pt idx="7416">
                  <c:v>0.75123417824074068</c:v>
                </c:pt>
                <c:pt idx="7417">
                  <c:v>0.75124050925925923</c:v>
                </c:pt>
                <c:pt idx="7418">
                  <c:v>0.75124665509259259</c:v>
                </c:pt>
                <c:pt idx="7419">
                  <c:v>0.75125298611111113</c:v>
                </c:pt>
                <c:pt idx="7420">
                  <c:v>0.75125931712962968</c:v>
                </c:pt>
                <c:pt idx="7421">
                  <c:v>0.75126546296296304</c:v>
                </c:pt>
                <c:pt idx="7422">
                  <c:v>0.75127143518518524</c:v>
                </c:pt>
                <c:pt idx="7423">
                  <c:v>0.7512774537037038</c:v>
                </c:pt>
                <c:pt idx="7424">
                  <c:v>0.75128596064814823</c:v>
                </c:pt>
                <c:pt idx="7425">
                  <c:v>0.75129228009259252</c:v>
                </c:pt>
                <c:pt idx="7426">
                  <c:v>0.75129843750000003</c:v>
                </c:pt>
                <c:pt idx="7427">
                  <c:v>0.75130458333333339</c:v>
                </c:pt>
                <c:pt idx="7428">
                  <c:v>0.75131091435185182</c:v>
                </c:pt>
                <c:pt idx="7429">
                  <c:v>0.75131724537037037</c:v>
                </c:pt>
                <c:pt idx="7430">
                  <c:v>0.75132353009259256</c:v>
                </c:pt>
                <c:pt idx="7431">
                  <c:v>0.75132986111111111</c:v>
                </c:pt>
                <c:pt idx="7432">
                  <c:v>0.7513360185185185</c:v>
                </c:pt>
                <c:pt idx="7433">
                  <c:v>0.75134209490740744</c:v>
                </c:pt>
                <c:pt idx="7434">
                  <c:v>0.75134825231481484</c:v>
                </c:pt>
                <c:pt idx="7435">
                  <c:v>0.75135439814814819</c:v>
                </c:pt>
                <c:pt idx="7436">
                  <c:v>0.75136072916666663</c:v>
                </c:pt>
                <c:pt idx="7437">
                  <c:v>0.75136922453703703</c:v>
                </c:pt>
                <c:pt idx="7438">
                  <c:v>0.75137555555555557</c:v>
                </c:pt>
                <c:pt idx="7439">
                  <c:v>0.75138170138888893</c:v>
                </c:pt>
                <c:pt idx="7440">
                  <c:v>0.75138803240740737</c:v>
                </c:pt>
                <c:pt idx="7441">
                  <c:v>0.75139436342592603</c:v>
                </c:pt>
                <c:pt idx="7442">
                  <c:v>0.75140069444444446</c:v>
                </c:pt>
                <c:pt idx="7443">
                  <c:v>0.7514070254629629</c:v>
                </c:pt>
                <c:pt idx="7444">
                  <c:v>0.75141335648148155</c:v>
                </c:pt>
                <c:pt idx="7445">
                  <c:v>0.75141944444444453</c:v>
                </c:pt>
                <c:pt idx="7446">
                  <c:v>0.75142577546296296</c:v>
                </c:pt>
                <c:pt idx="7447">
                  <c:v>0.7514321064814814</c:v>
                </c:pt>
                <c:pt idx="7448">
                  <c:v>0.75143861111111121</c:v>
                </c:pt>
                <c:pt idx="7449">
                  <c:v>0.75144494212962964</c:v>
                </c:pt>
                <c:pt idx="7450">
                  <c:v>0.75145127314814808</c:v>
                </c:pt>
                <c:pt idx="7451">
                  <c:v>0.75145976851851859</c:v>
                </c:pt>
                <c:pt idx="7452">
                  <c:v>0.75146590277777781</c:v>
                </c:pt>
                <c:pt idx="7453">
                  <c:v>0.75147222222222221</c:v>
                </c:pt>
                <c:pt idx="7454">
                  <c:v>0.75147855324074075</c:v>
                </c:pt>
                <c:pt idx="7455">
                  <c:v>0.75148488425925919</c:v>
                </c:pt>
                <c:pt idx="7456">
                  <c:v>0.75149103009259255</c:v>
                </c:pt>
                <c:pt idx="7457">
                  <c:v>0.75149736111111121</c:v>
                </c:pt>
                <c:pt idx="7458">
                  <c:v>0.7515038657407408</c:v>
                </c:pt>
                <c:pt idx="7459">
                  <c:v>0.75151019675925923</c:v>
                </c:pt>
                <c:pt idx="7460">
                  <c:v>0.75151652777777789</c:v>
                </c:pt>
                <c:pt idx="7461">
                  <c:v>0.75152285879629632</c:v>
                </c:pt>
                <c:pt idx="7462">
                  <c:v>0.75152900462962968</c:v>
                </c:pt>
                <c:pt idx="7463">
                  <c:v>0.75153533564814812</c:v>
                </c:pt>
                <c:pt idx="7464">
                  <c:v>0.75154383101851863</c:v>
                </c:pt>
                <c:pt idx="7465">
                  <c:v>0.75155016203703706</c:v>
                </c:pt>
                <c:pt idx="7466">
                  <c:v>0.75155631944444445</c:v>
                </c:pt>
                <c:pt idx="7467">
                  <c:v>0.75156263888888886</c:v>
                </c:pt>
                <c:pt idx="7468">
                  <c:v>0.75156879629629625</c:v>
                </c:pt>
                <c:pt idx="7469">
                  <c:v>0.75157512731481491</c:v>
                </c:pt>
                <c:pt idx="7470">
                  <c:v>0.75158127314814804</c:v>
                </c:pt>
                <c:pt idx="7471">
                  <c:v>0.7515876041666667</c:v>
                </c:pt>
                <c:pt idx="7472">
                  <c:v>0.75159393518518514</c:v>
                </c:pt>
                <c:pt idx="7473">
                  <c:v>0.75159990740740745</c:v>
                </c:pt>
                <c:pt idx="7474">
                  <c:v>0.75160622685185186</c:v>
                </c:pt>
                <c:pt idx="7475">
                  <c:v>0.7516125578703704</c:v>
                </c:pt>
                <c:pt idx="7476">
                  <c:v>0.75161870370370376</c:v>
                </c:pt>
                <c:pt idx="7477">
                  <c:v>0.75162721064814819</c:v>
                </c:pt>
                <c:pt idx="7478">
                  <c:v>0.75163335648148155</c:v>
                </c:pt>
                <c:pt idx="7479">
                  <c:v>0.75163950231481491</c:v>
                </c:pt>
                <c:pt idx="7480">
                  <c:v>0.75164565972222219</c:v>
                </c:pt>
                <c:pt idx="7481">
                  <c:v>0.75165199074074074</c:v>
                </c:pt>
                <c:pt idx="7482">
                  <c:v>0.75165849537037044</c:v>
                </c:pt>
                <c:pt idx="7483">
                  <c:v>0.75166464120370369</c:v>
                </c:pt>
                <c:pt idx="7484">
                  <c:v>0.75167115740740742</c:v>
                </c:pt>
                <c:pt idx="7485">
                  <c:v>0.75167730324074078</c:v>
                </c:pt>
                <c:pt idx="7486">
                  <c:v>0.75168346064814806</c:v>
                </c:pt>
                <c:pt idx="7487">
                  <c:v>0.75168978009259257</c:v>
                </c:pt>
                <c:pt idx="7488">
                  <c:v>0.75169593749999997</c:v>
                </c:pt>
                <c:pt idx="7489">
                  <c:v>0.75170208333333333</c:v>
                </c:pt>
                <c:pt idx="7490">
                  <c:v>0.7517107638888888</c:v>
                </c:pt>
                <c:pt idx="7491">
                  <c:v>0.75171690972222216</c:v>
                </c:pt>
                <c:pt idx="7492">
                  <c:v>0.75172324074074071</c:v>
                </c:pt>
                <c:pt idx="7493">
                  <c:v>0.75172938657407407</c:v>
                </c:pt>
                <c:pt idx="7494">
                  <c:v>0.7517359027777778</c:v>
                </c:pt>
                <c:pt idx="7495">
                  <c:v>0.75174223379629623</c:v>
                </c:pt>
                <c:pt idx="7496">
                  <c:v>0.75174856481481489</c:v>
                </c:pt>
                <c:pt idx="7497">
                  <c:v>0.75175471064814825</c:v>
                </c:pt>
                <c:pt idx="7498">
                  <c:v>0.75176104166666669</c:v>
                </c:pt>
                <c:pt idx="7499">
                  <c:v>0.75176718750000004</c:v>
                </c:pt>
                <c:pt idx="7500">
                  <c:v>0.75177351851851848</c:v>
                </c:pt>
                <c:pt idx="7501">
                  <c:v>0.75177966435185184</c:v>
                </c:pt>
                <c:pt idx="7502">
                  <c:v>0.75178635416666673</c:v>
                </c:pt>
                <c:pt idx="7503">
                  <c:v>0.75179251157407412</c:v>
                </c:pt>
                <c:pt idx="7504">
                  <c:v>0.75180100694444452</c:v>
                </c:pt>
                <c:pt idx="7505">
                  <c:v>0.75180715277777777</c:v>
                </c:pt>
                <c:pt idx="7506">
                  <c:v>0.75181348379629631</c:v>
                </c:pt>
                <c:pt idx="7507">
                  <c:v>0.7518196412037037</c:v>
                </c:pt>
                <c:pt idx="7508">
                  <c:v>0.75182596064814822</c:v>
                </c:pt>
                <c:pt idx="7509">
                  <c:v>0.7518321180555555</c:v>
                </c:pt>
                <c:pt idx="7510">
                  <c:v>0.75183826388888886</c:v>
                </c:pt>
                <c:pt idx="7511">
                  <c:v>0.7518445949074074</c:v>
                </c:pt>
                <c:pt idx="7512">
                  <c:v>0.75185074074074076</c:v>
                </c:pt>
                <c:pt idx="7513">
                  <c:v>0.75185688657407412</c:v>
                </c:pt>
                <c:pt idx="7514">
                  <c:v>0.7518630439814814</c:v>
                </c:pt>
                <c:pt idx="7515">
                  <c:v>0.75186918981481476</c:v>
                </c:pt>
                <c:pt idx="7516">
                  <c:v>0.7518757060185185</c:v>
                </c:pt>
                <c:pt idx="7517">
                  <c:v>0.75188420138888878</c:v>
                </c:pt>
                <c:pt idx="7518">
                  <c:v>0.75189034722222214</c:v>
                </c:pt>
                <c:pt idx="7519">
                  <c:v>0.75189678240740732</c:v>
                </c:pt>
                <c:pt idx="7520">
                  <c:v>0.75190275462962963</c:v>
                </c:pt>
                <c:pt idx="7521">
                  <c:v>0.75190908564814818</c:v>
                </c:pt>
                <c:pt idx="7522">
                  <c:v>0.75191534722222231</c:v>
                </c:pt>
                <c:pt idx="7523">
                  <c:v>0.75192167824074074</c:v>
                </c:pt>
                <c:pt idx="7524">
                  <c:v>0.75192800925925918</c:v>
                </c:pt>
                <c:pt idx="7525">
                  <c:v>0.75193434027777784</c:v>
                </c:pt>
                <c:pt idx="7526">
                  <c:v>0.75194038194444446</c:v>
                </c:pt>
                <c:pt idx="7527">
                  <c:v>0.75194642361111119</c:v>
                </c:pt>
                <c:pt idx="7528">
                  <c:v>0.75195275462962963</c:v>
                </c:pt>
                <c:pt idx="7529">
                  <c:v>0.75195902777777779</c:v>
                </c:pt>
                <c:pt idx="7530">
                  <c:v>0.75196745370370366</c:v>
                </c:pt>
                <c:pt idx="7531">
                  <c:v>0.75197359953703702</c:v>
                </c:pt>
                <c:pt idx="7532">
                  <c:v>0.75197974537037038</c:v>
                </c:pt>
                <c:pt idx="7533">
                  <c:v>0.75198626157407411</c:v>
                </c:pt>
                <c:pt idx="7534">
                  <c:v>0.75199259259259266</c:v>
                </c:pt>
                <c:pt idx="7535">
                  <c:v>0.75199892361111109</c:v>
                </c:pt>
                <c:pt idx="7536">
                  <c:v>0.75200525462962953</c:v>
                </c:pt>
                <c:pt idx="7537">
                  <c:v>0.75201140046296289</c:v>
                </c:pt>
                <c:pt idx="7538">
                  <c:v>0.75201734953703703</c:v>
                </c:pt>
                <c:pt idx="7539">
                  <c:v>0.75202368055555546</c:v>
                </c:pt>
                <c:pt idx="7540">
                  <c:v>0.75203001157407412</c:v>
                </c:pt>
                <c:pt idx="7541">
                  <c:v>0.75203615740740748</c:v>
                </c:pt>
                <c:pt idx="7542">
                  <c:v>0.75204230324074073</c:v>
                </c:pt>
                <c:pt idx="7543">
                  <c:v>0.75204840277777774</c:v>
                </c:pt>
                <c:pt idx="7544">
                  <c:v>0.75205672453703709</c:v>
                </c:pt>
                <c:pt idx="7545">
                  <c:v>0.75206281250000007</c:v>
                </c:pt>
                <c:pt idx="7546">
                  <c:v>0.75206913194444447</c:v>
                </c:pt>
                <c:pt idx="7547">
                  <c:v>0.75207530092592589</c:v>
                </c:pt>
                <c:pt idx="7548">
                  <c:v>0.75208163194444444</c:v>
                </c:pt>
                <c:pt idx="7549">
                  <c:v>0.7520877777777778</c:v>
                </c:pt>
                <c:pt idx="7550">
                  <c:v>0.75209429398148142</c:v>
                </c:pt>
                <c:pt idx="7551">
                  <c:v>0.75210061342592593</c:v>
                </c:pt>
                <c:pt idx="7552">
                  <c:v>0.75210694444444448</c:v>
                </c:pt>
                <c:pt idx="7553">
                  <c:v>0.75211327546296303</c:v>
                </c:pt>
                <c:pt idx="7554">
                  <c:v>0.75211960648148146</c:v>
                </c:pt>
                <c:pt idx="7555">
                  <c:v>0.75212576388888885</c:v>
                </c:pt>
                <c:pt idx="7556">
                  <c:v>0.75213208333333326</c:v>
                </c:pt>
                <c:pt idx="7557">
                  <c:v>0.75214059027777769</c:v>
                </c:pt>
                <c:pt idx="7558">
                  <c:v>0.75214692129629634</c:v>
                </c:pt>
                <c:pt idx="7559">
                  <c:v>0.75215324074074064</c:v>
                </c:pt>
                <c:pt idx="7560">
                  <c:v>0.75215939814814814</c:v>
                </c:pt>
                <c:pt idx="7561">
                  <c:v>0.75216572916666669</c:v>
                </c:pt>
                <c:pt idx="7562">
                  <c:v>0.75217206018518512</c:v>
                </c:pt>
                <c:pt idx="7563">
                  <c:v>0.75217839120370378</c:v>
                </c:pt>
                <c:pt idx="7564">
                  <c:v>0.75218472222222221</c:v>
                </c:pt>
                <c:pt idx="7565">
                  <c:v>0.75219104166666673</c:v>
                </c:pt>
                <c:pt idx="7566">
                  <c:v>0.75219719907407401</c:v>
                </c:pt>
                <c:pt idx="7567">
                  <c:v>0.7522037037037036</c:v>
                </c:pt>
                <c:pt idx="7568">
                  <c:v>0.75221003472222225</c:v>
                </c:pt>
                <c:pt idx="7569">
                  <c:v>0.75221636574074069</c:v>
                </c:pt>
                <c:pt idx="7570">
                  <c:v>0.7522248611111112</c:v>
                </c:pt>
                <c:pt idx="7571">
                  <c:v>0.75223119212962963</c:v>
                </c:pt>
                <c:pt idx="7572">
                  <c:v>0.75223733796296299</c:v>
                </c:pt>
                <c:pt idx="7573">
                  <c:v>0.75224366898148143</c:v>
                </c:pt>
                <c:pt idx="7574">
                  <c:v>0.75224999999999997</c:v>
                </c:pt>
                <c:pt idx="7575">
                  <c:v>0.75225633101851852</c:v>
                </c:pt>
                <c:pt idx="7576">
                  <c:v>0.75226266203703707</c:v>
                </c:pt>
                <c:pt idx="7577">
                  <c:v>0.7522689930555555</c:v>
                </c:pt>
                <c:pt idx="7578">
                  <c:v>0.75227513888888886</c:v>
                </c:pt>
                <c:pt idx="7579">
                  <c:v>0.75228146990740752</c:v>
                </c:pt>
                <c:pt idx="7580">
                  <c:v>0.75228780092592595</c:v>
                </c:pt>
                <c:pt idx="7581">
                  <c:v>0.75229394675925931</c:v>
                </c:pt>
                <c:pt idx="7582">
                  <c:v>0.75230027777777775</c:v>
                </c:pt>
                <c:pt idx="7583">
                  <c:v>0.75230660879629629</c:v>
                </c:pt>
                <c:pt idx="7584">
                  <c:v>0.75231493055555554</c:v>
                </c:pt>
                <c:pt idx="7585">
                  <c:v>0.75232126157407408</c:v>
                </c:pt>
                <c:pt idx="7586">
                  <c:v>0.75232740740740744</c:v>
                </c:pt>
                <c:pt idx="7587">
                  <c:v>0.75233373842592588</c:v>
                </c:pt>
                <c:pt idx="7588">
                  <c:v>0.75234006944444454</c:v>
                </c:pt>
                <c:pt idx="7589">
                  <c:v>0.75234621527777767</c:v>
                </c:pt>
                <c:pt idx="7590">
                  <c:v>0.75235237268518518</c:v>
                </c:pt>
                <c:pt idx="7591">
                  <c:v>0.75235851851851854</c:v>
                </c:pt>
                <c:pt idx="7592">
                  <c:v>0.75236502314814813</c:v>
                </c:pt>
                <c:pt idx="7593">
                  <c:v>0.75237135416666667</c:v>
                </c:pt>
                <c:pt idx="7594">
                  <c:v>0.75237768518518522</c:v>
                </c:pt>
                <c:pt idx="7595">
                  <c:v>0.75238383101851847</c:v>
                </c:pt>
                <c:pt idx="7596">
                  <c:v>0.75239016203703712</c:v>
                </c:pt>
                <c:pt idx="7597">
                  <c:v>0.75239866898148156</c:v>
                </c:pt>
                <c:pt idx="7598">
                  <c:v>0.75240498842592596</c:v>
                </c:pt>
                <c:pt idx="7599">
                  <c:v>0.7524113194444445</c:v>
                </c:pt>
                <c:pt idx="7600">
                  <c:v>0.75241765046296294</c:v>
                </c:pt>
                <c:pt idx="7601">
                  <c:v>0.75242398148148137</c:v>
                </c:pt>
                <c:pt idx="7602">
                  <c:v>0.75243031250000003</c:v>
                </c:pt>
                <c:pt idx="7603">
                  <c:v>0.75243664351851847</c:v>
                </c:pt>
                <c:pt idx="7604">
                  <c:v>0.75244297453703701</c:v>
                </c:pt>
                <c:pt idx="7605">
                  <c:v>0.75244930555555556</c:v>
                </c:pt>
                <c:pt idx="7606">
                  <c:v>0.7524556365740741</c:v>
                </c:pt>
                <c:pt idx="7607">
                  <c:v>0.75246178240740746</c:v>
                </c:pt>
                <c:pt idx="7608">
                  <c:v>0.7524680787037038</c:v>
                </c:pt>
                <c:pt idx="7609">
                  <c:v>0.75247440972222224</c:v>
                </c:pt>
                <c:pt idx="7610">
                  <c:v>0.75248273148148159</c:v>
                </c:pt>
                <c:pt idx="7611">
                  <c:v>0.75248899305555561</c:v>
                </c:pt>
                <c:pt idx="7612">
                  <c:v>0.752495150462963</c:v>
                </c:pt>
                <c:pt idx="7613">
                  <c:v>0.75250129629629636</c:v>
                </c:pt>
                <c:pt idx="7614">
                  <c:v>0.75250780092592595</c:v>
                </c:pt>
                <c:pt idx="7615">
                  <c:v>0.75251413194444439</c:v>
                </c:pt>
                <c:pt idx="7616">
                  <c:v>0.75252046296296304</c:v>
                </c:pt>
                <c:pt idx="7617">
                  <c:v>0.75252679398148148</c:v>
                </c:pt>
                <c:pt idx="7618">
                  <c:v>0.75253293981481484</c:v>
                </c:pt>
                <c:pt idx="7619">
                  <c:v>0.75253909722222223</c:v>
                </c:pt>
                <c:pt idx="7620">
                  <c:v>0.75254560185185182</c:v>
                </c:pt>
                <c:pt idx="7621">
                  <c:v>0.75255193287037037</c:v>
                </c:pt>
                <c:pt idx="7622">
                  <c:v>0.75255809027777776</c:v>
                </c:pt>
                <c:pt idx="7623">
                  <c:v>0.75256658564814816</c:v>
                </c:pt>
                <c:pt idx="7624">
                  <c:v>0.75257273148148152</c:v>
                </c:pt>
                <c:pt idx="7625">
                  <c:v>0.75257906250000006</c:v>
                </c:pt>
                <c:pt idx="7626">
                  <c:v>0.7525853935185185</c:v>
                </c:pt>
                <c:pt idx="7627">
                  <c:v>0.75259172453703693</c:v>
                </c:pt>
                <c:pt idx="7628">
                  <c:v>0.75259805555555559</c:v>
                </c:pt>
                <c:pt idx="7629">
                  <c:v>0.75260420138888895</c:v>
                </c:pt>
                <c:pt idx="7630">
                  <c:v>0.75261017361111104</c:v>
                </c:pt>
                <c:pt idx="7631">
                  <c:v>0.75261630787037037</c:v>
                </c:pt>
                <c:pt idx="7632">
                  <c:v>0.75262252314814815</c:v>
                </c:pt>
                <c:pt idx="7633">
                  <c:v>0.75262884259259266</c:v>
                </c:pt>
                <c:pt idx="7634">
                  <c:v>0.7526351736111111</c:v>
                </c:pt>
                <c:pt idx="7635">
                  <c:v>0.75264150462962964</c:v>
                </c:pt>
                <c:pt idx="7636">
                  <c:v>0.75264766203703715</c:v>
                </c:pt>
                <c:pt idx="7637">
                  <c:v>0.75265615740740743</c:v>
                </c:pt>
                <c:pt idx="7638">
                  <c:v>0.75266248842592587</c:v>
                </c:pt>
                <c:pt idx="7639">
                  <c:v>0.75266841435185183</c:v>
                </c:pt>
                <c:pt idx="7640">
                  <c:v>0.75267493055555557</c:v>
                </c:pt>
                <c:pt idx="7641">
                  <c:v>0.75268130787037035</c:v>
                </c:pt>
                <c:pt idx="7642">
                  <c:v>0.75268762731481476</c:v>
                </c:pt>
                <c:pt idx="7643">
                  <c:v>0.75269373842592591</c:v>
                </c:pt>
                <c:pt idx="7644">
                  <c:v>0.75270000000000004</c:v>
                </c:pt>
                <c:pt idx="7645">
                  <c:v>0.75270633101851858</c:v>
                </c:pt>
                <c:pt idx="7646">
                  <c:v>0.75271266203703702</c:v>
                </c:pt>
                <c:pt idx="7647">
                  <c:v>0.75271899305555545</c:v>
                </c:pt>
                <c:pt idx="7648">
                  <c:v>0.75272513888888881</c:v>
                </c:pt>
                <c:pt idx="7649">
                  <c:v>0.75273146990740747</c:v>
                </c:pt>
                <c:pt idx="7650">
                  <c:v>0.75273996527777776</c:v>
                </c:pt>
                <c:pt idx="7651">
                  <c:v>0.75274629629629619</c:v>
                </c:pt>
                <c:pt idx="7652">
                  <c:v>0.75275244212962955</c:v>
                </c:pt>
                <c:pt idx="7653">
                  <c:v>0.75275895833333328</c:v>
                </c:pt>
                <c:pt idx="7654">
                  <c:v>0.75276510416666664</c:v>
                </c:pt>
                <c:pt idx="7655">
                  <c:v>0.75277143518518519</c:v>
                </c:pt>
                <c:pt idx="7656">
                  <c:v>0.75277776620370374</c:v>
                </c:pt>
                <c:pt idx="7657">
                  <c:v>0.75278409722222228</c:v>
                </c:pt>
                <c:pt idx="7658">
                  <c:v>0.75279042824074072</c:v>
                </c:pt>
                <c:pt idx="7659">
                  <c:v>0.75279675925925915</c:v>
                </c:pt>
                <c:pt idx="7660">
                  <c:v>0.75280290509259251</c:v>
                </c:pt>
                <c:pt idx="7661">
                  <c:v>0.75280923611111117</c:v>
                </c:pt>
                <c:pt idx="7662">
                  <c:v>0.7528155671296296</c:v>
                </c:pt>
                <c:pt idx="7663">
                  <c:v>0.75282424768518519</c:v>
                </c:pt>
                <c:pt idx="7664">
                  <c:v>0.75283057870370362</c:v>
                </c:pt>
                <c:pt idx="7665">
                  <c:v>0.75283672453703698</c:v>
                </c:pt>
                <c:pt idx="7666">
                  <c:v>0.75284305555555553</c:v>
                </c:pt>
                <c:pt idx="7667">
                  <c:v>0.75284938657407408</c:v>
                </c:pt>
                <c:pt idx="7668">
                  <c:v>0.75285571759259262</c:v>
                </c:pt>
                <c:pt idx="7669">
                  <c:v>0.75286204861111106</c:v>
                </c:pt>
                <c:pt idx="7670">
                  <c:v>0.75286836805555557</c:v>
                </c:pt>
                <c:pt idx="7671">
                  <c:v>0.7528748842592593</c:v>
                </c:pt>
                <c:pt idx="7672">
                  <c:v>0.75288103009259266</c:v>
                </c:pt>
                <c:pt idx="7673">
                  <c:v>0.75288754629629639</c:v>
                </c:pt>
                <c:pt idx="7674">
                  <c:v>0.75289387731481483</c:v>
                </c:pt>
                <c:pt idx="7675">
                  <c:v>0.75290020833333327</c:v>
                </c:pt>
                <c:pt idx="7676">
                  <c:v>0.75290870370370377</c:v>
                </c:pt>
                <c:pt idx="7677">
                  <c:v>0.75291503472222221</c:v>
                </c:pt>
                <c:pt idx="7678">
                  <c:v>0.75292118055555557</c:v>
                </c:pt>
                <c:pt idx="7679">
                  <c:v>0.7529276967592593</c:v>
                </c:pt>
                <c:pt idx="7680">
                  <c:v>0.75293401620370359</c:v>
                </c:pt>
                <c:pt idx="7681">
                  <c:v>0.75294034722222225</c:v>
                </c:pt>
                <c:pt idx="7682">
                  <c:v>0.75294667824074069</c:v>
                </c:pt>
                <c:pt idx="7683">
                  <c:v>0.75295300925925923</c:v>
                </c:pt>
                <c:pt idx="7684">
                  <c:v>0.75295915509259259</c:v>
                </c:pt>
                <c:pt idx="7685">
                  <c:v>0.75296548611111114</c:v>
                </c:pt>
                <c:pt idx="7686">
                  <c:v>0.75297181712962968</c:v>
                </c:pt>
                <c:pt idx="7687">
                  <c:v>0.75297814814814812</c:v>
                </c:pt>
                <c:pt idx="7688">
                  <c:v>0.75298447916666678</c:v>
                </c:pt>
                <c:pt idx="7689">
                  <c:v>0.75299081018518521</c:v>
                </c:pt>
                <c:pt idx="7690">
                  <c:v>0.75299913194444434</c:v>
                </c:pt>
                <c:pt idx="7691">
                  <c:v>0.753005462962963</c:v>
                </c:pt>
                <c:pt idx="7692">
                  <c:v>0.75301160879629636</c:v>
                </c:pt>
                <c:pt idx="7693">
                  <c:v>0.7530179398148148</c:v>
                </c:pt>
                <c:pt idx="7694">
                  <c:v>0.75302427083333334</c:v>
                </c:pt>
                <c:pt idx="7695">
                  <c:v>0.75303060185185189</c:v>
                </c:pt>
                <c:pt idx="7696">
                  <c:v>0.75303674768518514</c:v>
                </c:pt>
                <c:pt idx="7697">
                  <c:v>0.75304304398148147</c:v>
                </c:pt>
                <c:pt idx="7698">
                  <c:v>0.75304937499999991</c:v>
                </c:pt>
                <c:pt idx="7699">
                  <c:v>0.75305570601851857</c:v>
                </c:pt>
                <c:pt idx="7700">
                  <c:v>0.75306202546296286</c:v>
                </c:pt>
                <c:pt idx="7701">
                  <c:v>0.75306835648148152</c:v>
                </c:pt>
                <c:pt idx="7702">
                  <c:v>0.75307451388888891</c:v>
                </c:pt>
                <c:pt idx="7703">
                  <c:v>0.75308300925925931</c:v>
                </c:pt>
                <c:pt idx="7704">
                  <c:v>0.75308934027777774</c:v>
                </c:pt>
                <c:pt idx="7705">
                  <c:v>0.7530954861111111</c:v>
                </c:pt>
                <c:pt idx="7706">
                  <c:v>0.75310200231481483</c:v>
                </c:pt>
                <c:pt idx="7707">
                  <c:v>0.75310833333333338</c:v>
                </c:pt>
                <c:pt idx="7708">
                  <c:v>0.75311447916666674</c:v>
                </c:pt>
                <c:pt idx="7709">
                  <c:v>0.75312081018518517</c:v>
                </c:pt>
                <c:pt idx="7710">
                  <c:v>0.75312714120370361</c:v>
                </c:pt>
                <c:pt idx="7711">
                  <c:v>0.75313347222222227</c:v>
                </c:pt>
                <c:pt idx="7712">
                  <c:v>0.7531398032407407</c:v>
                </c:pt>
                <c:pt idx="7713">
                  <c:v>0.75314612268518522</c:v>
                </c:pt>
                <c:pt idx="7714">
                  <c:v>0.75315228009259261</c:v>
                </c:pt>
                <c:pt idx="7715">
                  <c:v>0.75315861111111104</c:v>
                </c:pt>
                <c:pt idx="7716">
                  <c:v>0.75316710648148144</c:v>
                </c:pt>
                <c:pt idx="7717">
                  <c:v>0.75317343749999999</c:v>
                </c:pt>
                <c:pt idx="7718">
                  <c:v>0.75317976851851853</c:v>
                </c:pt>
                <c:pt idx="7719">
                  <c:v>0.75318609953703708</c:v>
                </c:pt>
                <c:pt idx="7720">
                  <c:v>0.75319239583333342</c:v>
                </c:pt>
                <c:pt idx="7721">
                  <c:v>0.75319871527777771</c:v>
                </c:pt>
                <c:pt idx="7722">
                  <c:v>0.75320504629629637</c:v>
                </c:pt>
                <c:pt idx="7723">
                  <c:v>0.7532113773148148</c:v>
                </c:pt>
                <c:pt idx="7724">
                  <c:v>0.75321770833333324</c:v>
                </c:pt>
                <c:pt idx="7725">
                  <c:v>0.75322409722222217</c:v>
                </c:pt>
                <c:pt idx="7726">
                  <c:v>0.75323024305555553</c:v>
                </c:pt>
                <c:pt idx="7727">
                  <c:v>0.75323657407407418</c:v>
                </c:pt>
                <c:pt idx="7728">
                  <c:v>0.75324290509259262</c:v>
                </c:pt>
                <c:pt idx="7729">
                  <c:v>0.75325141203703705</c:v>
                </c:pt>
                <c:pt idx="7730">
                  <c:v>0.75325774305555548</c:v>
                </c:pt>
                <c:pt idx="7731">
                  <c:v>0.7532640625</c:v>
                </c:pt>
                <c:pt idx="7732">
                  <c:v>0.75327008101851856</c:v>
                </c:pt>
                <c:pt idx="7733">
                  <c:v>0.75327641203703699</c:v>
                </c:pt>
                <c:pt idx="7734">
                  <c:v>0.75328263888888891</c:v>
                </c:pt>
                <c:pt idx="7735">
                  <c:v>0.75328872685185189</c:v>
                </c:pt>
                <c:pt idx="7736">
                  <c:v>0.75329505787037032</c:v>
                </c:pt>
                <c:pt idx="7737">
                  <c:v>0.75330137731481484</c:v>
                </c:pt>
                <c:pt idx="7738">
                  <c:v>0.75330753472222212</c:v>
                </c:pt>
                <c:pt idx="7739">
                  <c:v>0.75331386574074077</c:v>
                </c:pt>
                <c:pt idx="7740">
                  <c:v>0.75332037037037036</c:v>
                </c:pt>
                <c:pt idx="7741">
                  <c:v>0.7533267013888888</c:v>
                </c:pt>
                <c:pt idx="7742">
                  <c:v>0.75333519675925931</c:v>
                </c:pt>
                <c:pt idx="7743">
                  <c:v>0.75334152777777774</c:v>
                </c:pt>
                <c:pt idx="7744">
                  <c:v>0.7533476736111111</c:v>
                </c:pt>
                <c:pt idx="7745">
                  <c:v>0.75335400462962954</c:v>
                </c:pt>
                <c:pt idx="7746">
                  <c:v>0.75336033564814819</c:v>
                </c:pt>
                <c:pt idx="7747">
                  <c:v>0.75336666666666663</c:v>
                </c:pt>
                <c:pt idx="7748">
                  <c:v>0.75337299768518518</c:v>
                </c:pt>
                <c:pt idx="7749">
                  <c:v>0.75337932870370372</c:v>
                </c:pt>
                <c:pt idx="7750">
                  <c:v>0.75338547453703697</c:v>
                </c:pt>
                <c:pt idx="7751">
                  <c:v>0.75339180555555563</c:v>
                </c:pt>
                <c:pt idx="7752">
                  <c:v>0.75339813657407406</c:v>
                </c:pt>
                <c:pt idx="7753">
                  <c:v>0.75340439814814808</c:v>
                </c:pt>
                <c:pt idx="7754">
                  <c:v>0.75341072916666674</c:v>
                </c:pt>
                <c:pt idx="7755">
                  <c:v>0.75341706018518517</c:v>
                </c:pt>
                <c:pt idx="7756">
                  <c:v>0.75342539351851856</c:v>
                </c:pt>
                <c:pt idx="7757">
                  <c:v>0.7534318171296297</c:v>
                </c:pt>
                <c:pt idx="7758">
                  <c:v>0.75343796296296295</c:v>
                </c:pt>
                <c:pt idx="7759">
                  <c:v>0.75344447916666668</c:v>
                </c:pt>
                <c:pt idx="7760">
                  <c:v>0.75345081018518512</c:v>
                </c:pt>
                <c:pt idx="7761">
                  <c:v>0.75345714120370377</c:v>
                </c:pt>
                <c:pt idx="7762">
                  <c:v>0.75346347222222221</c:v>
                </c:pt>
                <c:pt idx="7763">
                  <c:v>0.75346979166666672</c:v>
                </c:pt>
                <c:pt idx="7764">
                  <c:v>0.75347612268518516</c:v>
                </c:pt>
                <c:pt idx="7765">
                  <c:v>0.75348228009259266</c:v>
                </c:pt>
                <c:pt idx="7766">
                  <c:v>0.7534886111111111</c:v>
                </c:pt>
                <c:pt idx="7767">
                  <c:v>0.75349494212962964</c:v>
                </c:pt>
                <c:pt idx="7768">
                  <c:v>0.75350343750000004</c:v>
                </c:pt>
                <c:pt idx="7769">
                  <c:v>0.7535095833333334</c:v>
                </c:pt>
                <c:pt idx="7770">
                  <c:v>0.75351609953703702</c:v>
                </c:pt>
                <c:pt idx="7771">
                  <c:v>0.75352260416666672</c:v>
                </c:pt>
                <c:pt idx="7772">
                  <c:v>0.75352893518518516</c:v>
                </c:pt>
                <c:pt idx="7773">
                  <c:v>0.7535352662037037</c:v>
                </c:pt>
                <c:pt idx="7774">
                  <c:v>0.75354159722222225</c:v>
                </c:pt>
                <c:pt idx="7775">
                  <c:v>0.75354792824074079</c:v>
                </c:pt>
                <c:pt idx="7776">
                  <c:v>0.75355407407407415</c:v>
                </c:pt>
                <c:pt idx="7777">
                  <c:v>0.75356040509259259</c:v>
                </c:pt>
                <c:pt idx="7778">
                  <c:v>0.75356673611111102</c:v>
                </c:pt>
                <c:pt idx="7779">
                  <c:v>0.75357306712962968</c:v>
                </c:pt>
                <c:pt idx="7780">
                  <c:v>0.75358156249999997</c:v>
                </c:pt>
                <c:pt idx="7781">
                  <c:v>0.75358789351851863</c:v>
                </c:pt>
                <c:pt idx="7782">
                  <c:v>0.75359422453703706</c:v>
                </c:pt>
                <c:pt idx="7783">
                  <c:v>0.7536005555555555</c:v>
                </c:pt>
                <c:pt idx="7784">
                  <c:v>0.75360688657407404</c:v>
                </c:pt>
                <c:pt idx="7785">
                  <c:v>0.75361297453703713</c:v>
                </c:pt>
                <c:pt idx="7786">
                  <c:v>0.75361930555555556</c:v>
                </c:pt>
                <c:pt idx="7787">
                  <c:v>0.75362545138888892</c:v>
                </c:pt>
                <c:pt idx="7788">
                  <c:v>0.75363174768518515</c:v>
                </c:pt>
                <c:pt idx="7789">
                  <c:v>0.7536380787037037</c:v>
                </c:pt>
                <c:pt idx="7790">
                  <c:v>0.75364440972222224</c:v>
                </c:pt>
                <c:pt idx="7791">
                  <c:v>0.75365074074074068</c:v>
                </c:pt>
                <c:pt idx="7792">
                  <c:v>0.75365923611111107</c:v>
                </c:pt>
                <c:pt idx="7793">
                  <c:v>0.75366556712962962</c:v>
                </c:pt>
                <c:pt idx="7794">
                  <c:v>0.75367189814814817</c:v>
                </c:pt>
                <c:pt idx="7795">
                  <c:v>0.75367822916666671</c:v>
                </c:pt>
                <c:pt idx="7796">
                  <c:v>0.75368456018518515</c:v>
                </c:pt>
                <c:pt idx="7797">
                  <c:v>0.75369089120370381</c:v>
                </c:pt>
                <c:pt idx="7798">
                  <c:v>0.75369703703703694</c:v>
                </c:pt>
                <c:pt idx="7799">
                  <c:v>0.7537033680555556</c:v>
                </c:pt>
                <c:pt idx="7800">
                  <c:v>0.75370969907407404</c:v>
                </c:pt>
                <c:pt idx="7801">
                  <c:v>0.75371603009259258</c:v>
                </c:pt>
                <c:pt idx="7802">
                  <c:v>0.75372236111111113</c:v>
                </c:pt>
                <c:pt idx="7803">
                  <c:v>0.75372869212962967</c:v>
                </c:pt>
                <c:pt idx="7804">
                  <c:v>0.75373718750000007</c:v>
                </c:pt>
                <c:pt idx="7805">
                  <c:v>0.75374351851851851</c:v>
                </c:pt>
                <c:pt idx="7806">
                  <c:v>0.75374984953703705</c:v>
                </c:pt>
                <c:pt idx="7807">
                  <c:v>0.75375618055555549</c:v>
                </c:pt>
                <c:pt idx="7808">
                  <c:v>0.75376251157407415</c:v>
                </c:pt>
                <c:pt idx="7809">
                  <c:v>0.75376859953703701</c:v>
                </c:pt>
                <c:pt idx="7810">
                  <c:v>0.75377493055555556</c:v>
                </c:pt>
                <c:pt idx="7811">
                  <c:v>0.7537812615740741</c:v>
                </c:pt>
                <c:pt idx="7812">
                  <c:v>0.75378759259259265</c:v>
                </c:pt>
                <c:pt idx="7813">
                  <c:v>0.75379392361111108</c:v>
                </c:pt>
                <c:pt idx="7814">
                  <c:v>0.7538002430555556</c:v>
                </c:pt>
                <c:pt idx="7815">
                  <c:v>0.75380657407407403</c:v>
                </c:pt>
                <c:pt idx="7816">
                  <c:v>0.75381508101851846</c:v>
                </c:pt>
                <c:pt idx="7817">
                  <c:v>0.75382141203703712</c:v>
                </c:pt>
                <c:pt idx="7818">
                  <c:v>0.75382769675925931</c:v>
                </c:pt>
                <c:pt idx="7819">
                  <c:v>0.75383402777777775</c:v>
                </c:pt>
                <c:pt idx="7820">
                  <c:v>0.75384017361111111</c:v>
                </c:pt>
                <c:pt idx="7821">
                  <c:v>0.75384650462962954</c:v>
                </c:pt>
                <c:pt idx="7822">
                  <c:v>0.7538528356481482</c:v>
                </c:pt>
                <c:pt idx="7823">
                  <c:v>0.75385916666666664</c:v>
                </c:pt>
                <c:pt idx="7824">
                  <c:v>0.75386549768518518</c:v>
                </c:pt>
                <c:pt idx="7825">
                  <c:v>0.75387166666666661</c:v>
                </c:pt>
                <c:pt idx="7826">
                  <c:v>0.75387799768518515</c:v>
                </c:pt>
                <c:pt idx="7827">
                  <c:v>0.75388415509259266</c:v>
                </c:pt>
                <c:pt idx="7828">
                  <c:v>0.75389265046296294</c:v>
                </c:pt>
                <c:pt idx="7829">
                  <c:v>0.75389898148148149</c:v>
                </c:pt>
                <c:pt idx="7830">
                  <c:v>0.75390531250000004</c:v>
                </c:pt>
                <c:pt idx="7831">
                  <c:v>0.7539114583333334</c:v>
                </c:pt>
                <c:pt idx="7832">
                  <c:v>0.75391778935185183</c:v>
                </c:pt>
                <c:pt idx="7833">
                  <c:v>0.75392412037037027</c:v>
                </c:pt>
                <c:pt idx="7834">
                  <c:v>0.75393045138888892</c:v>
                </c:pt>
                <c:pt idx="7835">
                  <c:v>0.75393678240740736</c:v>
                </c:pt>
                <c:pt idx="7836">
                  <c:v>0.7539431134259259</c:v>
                </c:pt>
                <c:pt idx="7837">
                  <c:v>0.75394944444444445</c:v>
                </c:pt>
                <c:pt idx="7838">
                  <c:v>0.7539557175925925</c:v>
                </c:pt>
                <c:pt idx="7839">
                  <c:v>0.75396204861111116</c:v>
                </c:pt>
                <c:pt idx="7840">
                  <c:v>0.75397055555555559</c:v>
                </c:pt>
                <c:pt idx="7841">
                  <c:v>0.7539768750000001</c:v>
                </c:pt>
                <c:pt idx="7842">
                  <c:v>0.75398303240740738</c:v>
                </c:pt>
                <c:pt idx="7843">
                  <c:v>0.75398953703703697</c:v>
                </c:pt>
                <c:pt idx="7844">
                  <c:v>0.75399586805555563</c:v>
                </c:pt>
                <c:pt idx="7845">
                  <c:v>0.75400219907407406</c:v>
                </c:pt>
                <c:pt idx="7846">
                  <c:v>0.75400853009259261</c:v>
                </c:pt>
                <c:pt idx="7847">
                  <c:v>0.75401486111111105</c:v>
                </c:pt>
                <c:pt idx="7848">
                  <c:v>0.7540211921296297</c:v>
                </c:pt>
                <c:pt idx="7849">
                  <c:v>0.75402752314814814</c:v>
                </c:pt>
                <c:pt idx="7850">
                  <c:v>0.75403384259259265</c:v>
                </c:pt>
                <c:pt idx="7851">
                  <c:v>0.75404017361111109</c:v>
                </c:pt>
                <c:pt idx="7852">
                  <c:v>0.75404868055555552</c:v>
                </c:pt>
                <c:pt idx="7853">
                  <c:v>0.75405482638888888</c:v>
                </c:pt>
                <c:pt idx="7854">
                  <c:v>0.75406115740740731</c:v>
                </c:pt>
                <c:pt idx="7855">
                  <c:v>0.75406748842592597</c:v>
                </c:pt>
                <c:pt idx="7856">
                  <c:v>0.7540738194444444</c:v>
                </c:pt>
                <c:pt idx="7857">
                  <c:v>0.75408015046296295</c:v>
                </c:pt>
                <c:pt idx="7858">
                  <c:v>0.7540864814814815</c:v>
                </c:pt>
                <c:pt idx="7859">
                  <c:v>0.7540928009259259</c:v>
                </c:pt>
                <c:pt idx="7860">
                  <c:v>0.75409913194444445</c:v>
                </c:pt>
                <c:pt idx="7861">
                  <c:v>0.75410546296296299</c:v>
                </c:pt>
                <c:pt idx="7862">
                  <c:v>0.75411179398148143</c:v>
                </c:pt>
                <c:pt idx="7863">
                  <c:v>0.75411812500000008</c:v>
                </c:pt>
                <c:pt idx="7864">
                  <c:v>0.75412445601851852</c:v>
                </c:pt>
                <c:pt idx="7865">
                  <c:v>0.75413277777777787</c:v>
                </c:pt>
                <c:pt idx="7866">
                  <c:v>0.75413912037037034</c:v>
                </c:pt>
                <c:pt idx="7867">
                  <c:v>0.75414545138888889</c:v>
                </c:pt>
                <c:pt idx="7868">
                  <c:v>0.75415178240740743</c:v>
                </c:pt>
                <c:pt idx="7869">
                  <c:v>0.75415810185185184</c:v>
                </c:pt>
                <c:pt idx="7870">
                  <c:v>0.75416452546296286</c:v>
                </c:pt>
                <c:pt idx="7871">
                  <c:v>0.75417085648148152</c:v>
                </c:pt>
                <c:pt idx="7872">
                  <c:v>0.75417718749999996</c:v>
                </c:pt>
                <c:pt idx="7873">
                  <c:v>0.75418348379629629</c:v>
                </c:pt>
                <c:pt idx="7874">
                  <c:v>0.75418981481481484</c:v>
                </c:pt>
                <c:pt idx="7875">
                  <c:v>0.75419614583333328</c:v>
                </c:pt>
                <c:pt idx="7876">
                  <c:v>0.75420226851851846</c:v>
                </c:pt>
                <c:pt idx="7877">
                  <c:v>0.7542111226851852</c:v>
                </c:pt>
                <c:pt idx="7878">
                  <c:v>0.75421781249999997</c:v>
                </c:pt>
                <c:pt idx="7879">
                  <c:v>0.75422414351851852</c:v>
                </c:pt>
                <c:pt idx="7880">
                  <c:v>0.75423047453703707</c:v>
                </c:pt>
                <c:pt idx="7881">
                  <c:v>0.75423680555555561</c:v>
                </c:pt>
                <c:pt idx="7882">
                  <c:v>0.75424313657407405</c:v>
                </c:pt>
                <c:pt idx="7883">
                  <c:v>0.75424946759259248</c:v>
                </c:pt>
                <c:pt idx="7884">
                  <c:v>0.75425579861111114</c:v>
                </c:pt>
                <c:pt idx="7885">
                  <c:v>0.75426230324074073</c:v>
                </c:pt>
                <c:pt idx="7886">
                  <c:v>0.75426863425925916</c:v>
                </c:pt>
                <c:pt idx="7887">
                  <c:v>0.75427479166666667</c:v>
                </c:pt>
                <c:pt idx="7888">
                  <c:v>0.75428129629629626</c:v>
                </c:pt>
                <c:pt idx="7889">
                  <c:v>0.75428979166666676</c:v>
                </c:pt>
                <c:pt idx="7890">
                  <c:v>0.7542961226851852</c:v>
                </c:pt>
                <c:pt idx="7891">
                  <c:v>0.75430245370370363</c:v>
                </c:pt>
                <c:pt idx="7892">
                  <c:v>0.75430878472222229</c:v>
                </c:pt>
                <c:pt idx="7893">
                  <c:v>0.75431530092592591</c:v>
                </c:pt>
                <c:pt idx="7894">
                  <c:v>0.75432162037037032</c:v>
                </c:pt>
                <c:pt idx="7895">
                  <c:v>0.75432796296296301</c:v>
                </c:pt>
                <c:pt idx="7896">
                  <c:v>0.75433428240740741</c:v>
                </c:pt>
                <c:pt idx="7897">
                  <c:v>0.75434050925925922</c:v>
                </c:pt>
                <c:pt idx="7898">
                  <c:v>0.75434665509259258</c:v>
                </c:pt>
                <c:pt idx="7899">
                  <c:v>0.75435298611111101</c:v>
                </c:pt>
                <c:pt idx="7900">
                  <c:v>0.75435931712962967</c:v>
                </c:pt>
                <c:pt idx="7901">
                  <c:v>0.7543678240740741</c:v>
                </c:pt>
                <c:pt idx="7902">
                  <c:v>0.75437415509259254</c:v>
                </c:pt>
                <c:pt idx="7903">
                  <c:v>0.75438047453703705</c:v>
                </c:pt>
                <c:pt idx="7904">
                  <c:v>0.75438680555555548</c:v>
                </c:pt>
                <c:pt idx="7905">
                  <c:v>0.75439313657407414</c:v>
                </c:pt>
                <c:pt idx="7906">
                  <c:v>0.75439946759259258</c:v>
                </c:pt>
                <c:pt idx="7907">
                  <c:v>0.75440579861111112</c:v>
                </c:pt>
                <c:pt idx="7908">
                  <c:v>0.75441212962962956</c:v>
                </c:pt>
                <c:pt idx="7909">
                  <c:v>0.75441827546296292</c:v>
                </c:pt>
                <c:pt idx="7910">
                  <c:v>0.75442444444444445</c:v>
                </c:pt>
                <c:pt idx="7911">
                  <c:v>0.75443096064814819</c:v>
                </c:pt>
                <c:pt idx="7912">
                  <c:v>0.75443728009259259</c:v>
                </c:pt>
                <c:pt idx="7913">
                  <c:v>0.75444578703703702</c:v>
                </c:pt>
                <c:pt idx="7914">
                  <c:v>0.75445211805555557</c:v>
                </c:pt>
                <c:pt idx="7915">
                  <c:v>0.75445844907407411</c:v>
                </c:pt>
                <c:pt idx="7916">
                  <c:v>0.75446478009259266</c:v>
                </c:pt>
                <c:pt idx="7917">
                  <c:v>0.75447111111111109</c:v>
                </c:pt>
                <c:pt idx="7918">
                  <c:v>0.75447754629629626</c:v>
                </c:pt>
                <c:pt idx="7919">
                  <c:v>0.75448387731481492</c:v>
                </c:pt>
                <c:pt idx="7920">
                  <c:v>0.75449005787037038</c:v>
                </c:pt>
                <c:pt idx="7921">
                  <c:v>0.75449638888888881</c:v>
                </c:pt>
                <c:pt idx="7922">
                  <c:v>0.75450271990740747</c:v>
                </c:pt>
                <c:pt idx="7923">
                  <c:v>0.75450903935185176</c:v>
                </c:pt>
                <c:pt idx="7924">
                  <c:v>0.75451537037037042</c:v>
                </c:pt>
                <c:pt idx="7925">
                  <c:v>0.75452387731481485</c:v>
                </c:pt>
                <c:pt idx="7926">
                  <c:v>0.75453020833333329</c:v>
                </c:pt>
                <c:pt idx="7927">
                  <c:v>0.75453653935185183</c:v>
                </c:pt>
                <c:pt idx="7928">
                  <c:v>0.75454287037037038</c:v>
                </c:pt>
                <c:pt idx="7929">
                  <c:v>0.75454918981481478</c:v>
                </c:pt>
                <c:pt idx="7930">
                  <c:v>0.75455552083333333</c:v>
                </c:pt>
                <c:pt idx="7931">
                  <c:v>0.75456167824074072</c:v>
                </c:pt>
                <c:pt idx="7932">
                  <c:v>0.75456800925925915</c:v>
                </c:pt>
                <c:pt idx="7933">
                  <c:v>0.75457432870370367</c:v>
                </c:pt>
                <c:pt idx="7934">
                  <c:v>0.75458065972222232</c:v>
                </c:pt>
                <c:pt idx="7935">
                  <c:v>0.75458699074074076</c:v>
                </c:pt>
                <c:pt idx="7936">
                  <c:v>0.75459332175925919</c:v>
                </c:pt>
                <c:pt idx="7937">
                  <c:v>0.75460182870370363</c:v>
                </c:pt>
                <c:pt idx="7938">
                  <c:v>0.75460815972222228</c:v>
                </c:pt>
                <c:pt idx="7939">
                  <c:v>0.75461447916666657</c:v>
                </c:pt>
                <c:pt idx="7940">
                  <c:v>0.75462081018518523</c:v>
                </c:pt>
                <c:pt idx="7941">
                  <c:v>0.75462706018518511</c:v>
                </c:pt>
                <c:pt idx="7942">
                  <c:v>0.75463320601851847</c:v>
                </c:pt>
                <c:pt idx="7943">
                  <c:v>0.75463953703703701</c:v>
                </c:pt>
                <c:pt idx="7944">
                  <c:v>0.75464586805555556</c:v>
                </c:pt>
                <c:pt idx="7945">
                  <c:v>0.7546521990740741</c:v>
                </c:pt>
                <c:pt idx="7946">
                  <c:v>0.75465853009259254</c:v>
                </c:pt>
                <c:pt idx="7947">
                  <c:v>0.7546648611111112</c:v>
                </c:pt>
                <c:pt idx="7948">
                  <c:v>0.75467119212962963</c:v>
                </c:pt>
                <c:pt idx="7949">
                  <c:v>0.75467968750000003</c:v>
                </c:pt>
                <c:pt idx="7950">
                  <c:v>0.75468601851851858</c:v>
                </c:pt>
                <c:pt idx="7951">
                  <c:v>0.75469234953703701</c:v>
                </c:pt>
                <c:pt idx="7952">
                  <c:v>0.7546988541666666</c:v>
                </c:pt>
                <c:pt idx="7953">
                  <c:v>0.7547050115740741</c:v>
                </c:pt>
                <c:pt idx="7954">
                  <c:v>0.75471151620370369</c:v>
                </c:pt>
                <c:pt idx="7955">
                  <c:v>0.75471784722222213</c:v>
                </c:pt>
                <c:pt idx="7956">
                  <c:v>0.75472417824074078</c:v>
                </c:pt>
                <c:pt idx="7957">
                  <c:v>0.75473050925925922</c:v>
                </c:pt>
                <c:pt idx="7958">
                  <c:v>0.75473684027777777</c:v>
                </c:pt>
                <c:pt idx="7959">
                  <c:v>0.75474317129629631</c:v>
                </c:pt>
                <c:pt idx="7960">
                  <c:v>0.75474950231481486</c:v>
                </c:pt>
                <c:pt idx="7961">
                  <c:v>0.75475800925925929</c:v>
                </c:pt>
                <c:pt idx="7962">
                  <c:v>0.75476434027777772</c:v>
                </c:pt>
                <c:pt idx="7963">
                  <c:v>0.75477067129629638</c:v>
                </c:pt>
                <c:pt idx="7964">
                  <c:v>0.75477679398148145</c:v>
                </c:pt>
                <c:pt idx="7965">
                  <c:v>0.754783125</c:v>
                </c:pt>
                <c:pt idx="7966">
                  <c:v>0.75478945601851855</c:v>
                </c:pt>
                <c:pt idx="7967">
                  <c:v>0.75479578703703698</c:v>
                </c:pt>
                <c:pt idx="7968">
                  <c:v>0.75480210648148149</c:v>
                </c:pt>
                <c:pt idx="7969">
                  <c:v>0.75480843749999993</c:v>
                </c:pt>
                <c:pt idx="7970">
                  <c:v>0.75481476851851859</c:v>
                </c:pt>
                <c:pt idx="7971">
                  <c:v>0.75482109953703702</c:v>
                </c:pt>
                <c:pt idx="7972">
                  <c:v>0.75482743055555546</c:v>
                </c:pt>
                <c:pt idx="7973">
                  <c:v>0.75483592592592597</c:v>
                </c:pt>
                <c:pt idx="7974">
                  <c:v>0.75484226851851854</c:v>
                </c:pt>
                <c:pt idx="7975">
                  <c:v>0.7548484143518519</c:v>
                </c:pt>
                <c:pt idx="7976">
                  <c:v>0.75485474537037034</c:v>
                </c:pt>
                <c:pt idx="7977">
                  <c:v>0.75486124999999993</c:v>
                </c:pt>
                <c:pt idx="7978">
                  <c:v>0.75486776620370366</c:v>
                </c:pt>
                <c:pt idx="7979">
                  <c:v>0.75487418981481491</c:v>
                </c:pt>
                <c:pt idx="7980">
                  <c:v>0.75488052083333335</c:v>
                </c:pt>
                <c:pt idx="7981">
                  <c:v>0.75488685185185178</c:v>
                </c:pt>
                <c:pt idx="7982">
                  <c:v>0.75489297453703708</c:v>
                </c:pt>
                <c:pt idx="7983">
                  <c:v>0.75489922453703706</c:v>
                </c:pt>
                <c:pt idx="7984">
                  <c:v>0.75490555555555561</c:v>
                </c:pt>
                <c:pt idx="7985">
                  <c:v>0.7549140856481481</c:v>
                </c:pt>
                <c:pt idx="7986">
                  <c:v>0.75492041666666665</c:v>
                </c:pt>
                <c:pt idx="7987">
                  <c:v>0.75492693287037038</c:v>
                </c:pt>
                <c:pt idx="7988">
                  <c:v>0.75493325231481478</c:v>
                </c:pt>
                <c:pt idx="7989">
                  <c:v>0.75493976851851852</c:v>
                </c:pt>
                <c:pt idx="7990">
                  <c:v>0.75494609953703706</c:v>
                </c:pt>
                <c:pt idx="7991">
                  <c:v>0.7549524305555555</c:v>
                </c:pt>
                <c:pt idx="7992">
                  <c:v>0.75495876157407416</c:v>
                </c:pt>
                <c:pt idx="7993">
                  <c:v>0.75496509259259259</c:v>
                </c:pt>
                <c:pt idx="7994">
                  <c:v>0.7549714120370371</c:v>
                </c:pt>
                <c:pt idx="7995">
                  <c:v>0.75497774305555554</c:v>
                </c:pt>
                <c:pt idx="7996">
                  <c:v>0.75498407407407397</c:v>
                </c:pt>
                <c:pt idx="7997">
                  <c:v>0.75499040509259263</c:v>
                </c:pt>
                <c:pt idx="7998">
                  <c:v>0.75499872685185176</c:v>
                </c:pt>
                <c:pt idx="7999">
                  <c:v>0.75500523148148158</c:v>
                </c:pt>
                <c:pt idx="8000">
                  <c:v>0.75501156250000001</c:v>
                </c:pt>
                <c:pt idx="8001">
                  <c:v>0.75501789351851845</c:v>
                </c:pt>
                <c:pt idx="8002">
                  <c:v>0.7550242245370371</c:v>
                </c:pt>
                <c:pt idx="8003">
                  <c:v>0.75503062499999996</c:v>
                </c:pt>
                <c:pt idx="8004">
                  <c:v>0.7550369560185185</c:v>
                </c:pt>
                <c:pt idx="8005">
                  <c:v>0.75504347222222223</c:v>
                </c:pt>
                <c:pt idx="8006">
                  <c:v>0.75504980324074067</c:v>
                </c:pt>
                <c:pt idx="8007">
                  <c:v>0.75505613425925933</c:v>
                </c:pt>
                <c:pt idx="8008">
                  <c:v>0.75506246527777776</c:v>
                </c:pt>
                <c:pt idx="8009">
                  <c:v>0.75506861111111112</c:v>
                </c:pt>
                <c:pt idx="8010">
                  <c:v>0.75507711805555555</c:v>
                </c:pt>
                <c:pt idx="8011">
                  <c:v>0.75508344907407399</c:v>
                </c:pt>
                <c:pt idx="8012">
                  <c:v>0.75508983796296292</c:v>
                </c:pt>
                <c:pt idx="8013">
                  <c:v>0.75509616898148157</c:v>
                </c:pt>
                <c:pt idx="8014">
                  <c:v>0.75510250000000001</c:v>
                </c:pt>
                <c:pt idx="8015">
                  <c:v>0.75510883101851844</c:v>
                </c:pt>
                <c:pt idx="8016">
                  <c:v>0.7551151620370371</c:v>
                </c:pt>
                <c:pt idx="8017">
                  <c:v>0.75512148148148139</c:v>
                </c:pt>
                <c:pt idx="8018">
                  <c:v>0.75512782407407408</c:v>
                </c:pt>
                <c:pt idx="8019">
                  <c:v>0.75513414351851849</c:v>
                </c:pt>
                <c:pt idx="8020">
                  <c:v>0.75514030092592588</c:v>
                </c:pt>
                <c:pt idx="8021">
                  <c:v>0.75514662037037039</c:v>
                </c:pt>
                <c:pt idx="8022">
                  <c:v>0.75515548611111116</c:v>
                </c:pt>
                <c:pt idx="8023">
                  <c:v>0.75516200231481478</c:v>
                </c:pt>
                <c:pt idx="8024">
                  <c:v>0.75516833333333333</c:v>
                </c:pt>
                <c:pt idx="8025">
                  <c:v>0.75517465277777784</c:v>
                </c:pt>
                <c:pt idx="8026">
                  <c:v>0.75518098379629628</c:v>
                </c:pt>
                <c:pt idx="8027">
                  <c:v>0.75518731481481483</c:v>
                </c:pt>
                <c:pt idx="8028">
                  <c:v>0.75519364583333326</c:v>
                </c:pt>
                <c:pt idx="8029">
                  <c:v>0.75519997685185192</c:v>
                </c:pt>
                <c:pt idx="8030">
                  <c:v>0.75520649305555565</c:v>
                </c:pt>
                <c:pt idx="8031">
                  <c:v>0.75521263888888879</c:v>
                </c:pt>
                <c:pt idx="8032">
                  <c:v>0.7552191435185186</c:v>
                </c:pt>
                <c:pt idx="8033">
                  <c:v>0.75522547453703703</c:v>
                </c:pt>
                <c:pt idx="8034">
                  <c:v>0.75523398148148146</c:v>
                </c:pt>
                <c:pt idx="8035">
                  <c:v>0.7552403124999999</c:v>
                </c:pt>
                <c:pt idx="8036">
                  <c:v>0.75524663194444441</c:v>
                </c:pt>
                <c:pt idx="8037">
                  <c:v>0.75525314814814815</c:v>
                </c:pt>
                <c:pt idx="8038">
                  <c:v>0.75525947916666658</c:v>
                </c:pt>
                <c:pt idx="8039">
                  <c:v>0.75526581018518524</c:v>
                </c:pt>
                <c:pt idx="8040">
                  <c:v>0.75527214120370367</c:v>
                </c:pt>
                <c:pt idx="8041">
                  <c:v>0.75527847222222222</c:v>
                </c:pt>
                <c:pt idx="8042">
                  <c:v>0.75528461805555558</c:v>
                </c:pt>
                <c:pt idx="8043">
                  <c:v>0.75529094907407401</c:v>
                </c:pt>
                <c:pt idx="8044">
                  <c:v>0.75529731481481477</c:v>
                </c:pt>
                <c:pt idx="8045">
                  <c:v>0.75530364583333343</c:v>
                </c:pt>
                <c:pt idx="8046">
                  <c:v>0.75531215277777786</c:v>
                </c:pt>
                <c:pt idx="8047">
                  <c:v>0.75531847222222215</c:v>
                </c:pt>
                <c:pt idx="8048">
                  <c:v>0.75532480324074081</c:v>
                </c:pt>
                <c:pt idx="8049">
                  <c:v>0.75533113425925924</c:v>
                </c:pt>
                <c:pt idx="8050">
                  <c:v>0.75533746527777768</c:v>
                </c:pt>
                <c:pt idx="8051">
                  <c:v>0.75534379629629633</c:v>
                </c:pt>
                <c:pt idx="8052">
                  <c:v>0.75534991898148152</c:v>
                </c:pt>
                <c:pt idx="8053">
                  <c:v>0.75535607638888891</c:v>
                </c:pt>
                <c:pt idx="8054">
                  <c:v>0.75536240740740734</c:v>
                </c:pt>
                <c:pt idx="8055">
                  <c:v>0.75536872685185186</c:v>
                </c:pt>
                <c:pt idx="8056">
                  <c:v>0.75537505787037029</c:v>
                </c:pt>
                <c:pt idx="8057">
                  <c:v>0.75538138888888895</c:v>
                </c:pt>
                <c:pt idx="8058">
                  <c:v>0.75538989583333338</c:v>
                </c:pt>
                <c:pt idx="8059">
                  <c:v>0.75539621527777767</c:v>
                </c:pt>
                <c:pt idx="8060">
                  <c:v>0.75540254629629633</c:v>
                </c:pt>
                <c:pt idx="8061">
                  <c:v>0.75540887731481476</c:v>
                </c:pt>
                <c:pt idx="8062">
                  <c:v>0.75541520833333331</c:v>
                </c:pt>
                <c:pt idx="8063">
                  <c:v>0.75542153935185186</c:v>
                </c:pt>
                <c:pt idx="8064">
                  <c:v>0.75542768518518522</c:v>
                </c:pt>
                <c:pt idx="8065">
                  <c:v>0.75543401620370376</c:v>
                </c:pt>
                <c:pt idx="8066">
                  <c:v>0.7554403472222222</c:v>
                </c:pt>
                <c:pt idx="8067">
                  <c:v>0.75544667824074063</c:v>
                </c:pt>
                <c:pt idx="8068">
                  <c:v>0.75545300925925929</c:v>
                </c:pt>
                <c:pt idx="8069">
                  <c:v>0.75545934027777772</c:v>
                </c:pt>
                <c:pt idx="8070">
                  <c:v>0.75546783564814823</c:v>
                </c:pt>
                <c:pt idx="8071">
                  <c:v>0.75547416666666667</c:v>
                </c:pt>
                <c:pt idx="8072">
                  <c:v>0.7554804976851851</c:v>
                </c:pt>
                <c:pt idx="8073">
                  <c:v>0.75548700231481491</c:v>
                </c:pt>
                <c:pt idx="8074">
                  <c:v>0.75549331018518517</c:v>
                </c:pt>
                <c:pt idx="8075">
                  <c:v>0.75549964120370372</c:v>
                </c:pt>
                <c:pt idx="8076">
                  <c:v>0.75550597222222216</c:v>
                </c:pt>
                <c:pt idx="8077">
                  <c:v>0.75551229166666667</c:v>
                </c:pt>
                <c:pt idx="8078">
                  <c:v>0.75551862268518521</c:v>
                </c:pt>
                <c:pt idx="8079">
                  <c:v>0.75552495370370376</c:v>
                </c:pt>
                <c:pt idx="8080">
                  <c:v>0.7555312847222222</c:v>
                </c:pt>
                <c:pt idx="8081">
                  <c:v>0.75553761574074063</c:v>
                </c:pt>
                <c:pt idx="8082">
                  <c:v>0.75554611111111114</c:v>
                </c:pt>
                <c:pt idx="8083">
                  <c:v>0.75555244212962958</c:v>
                </c:pt>
                <c:pt idx="8084">
                  <c:v>0.75555877314814823</c:v>
                </c:pt>
                <c:pt idx="8085">
                  <c:v>0.75556510416666667</c:v>
                </c:pt>
                <c:pt idx="8086">
                  <c:v>0.75557125000000003</c:v>
                </c:pt>
                <c:pt idx="8087">
                  <c:v>0.75557758101851846</c:v>
                </c:pt>
                <c:pt idx="8088">
                  <c:v>0.75558391203703701</c:v>
                </c:pt>
                <c:pt idx="8089">
                  <c:v>0.75559023148148141</c:v>
                </c:pt>
                <c:pt idx="8090">
                  <c:v>0.75559656250000007</c:v>
                </c:pt>
                <c:pt idx="8091">
                  <c:v>0.7556031134259259</c:v>
                </c:pt>
                <c:pt idx="8092">
                  <c:v>0.75560943287037041</c:v>
                </c:pt>
                <c:pt idx="8093">
                  <c:v>0.75561576388888885</c:v>
                </c:pt>
                <c:pt idx="8094">
                  <c:v>0.75562427083333328</c:v>
                </c:pt>
                <c:pt idx="8095">
                  <c:v>0.75563047453703713</c:v>
                </c:pt>
                <c:pt idx="8096">
                  <c:v>0.75563680555555557</c:v>
                </c:pt>
                <c:pt idx="8097">
                  <c:v>0.75564295138888893</c:v>
                </c:pt>
                <c:pt idx="8098">
                  <c:v>0.75564946759259266</c:v>
                </c:pt>
                <c:pt idx="8099">
                  <c:v>0.75565597222222225</c:v>
                </c:pt>
                <c:pt idx="8100">
                  <c:v>0.75566230324074068</c:v>
                </c:pt>
                <c:pt idx="8101">
                  <c:v>0.75566863425925923</c:v>
                </c:pt>
                <c:pt idx="8102">
                  <c:v>0.75567496527777778</c:v>
                </c:pt>
                <c:pt idx="8103">
                  <c:v>0.75568124999999997</c:v>
                </c:pt>
                <c:pt idx="8104">
                  <c:v>0.75568758101851852</c:v>
                </c:pt>
                <c:pt idx="8105">
                  <c:v>0.75569399305555551</c:v>
                </c:pt>
                <c:pt idx="8106">
                  <c:v>0.75570248842592591</c:v>
                </c:pt>
                <c:pt idx="8107">
                  <c:v>0.75570900462962964</c:v>
                </c:pt>
                <c:pt idx="8108">
                  <c:v>0.75571515046296289</c:v>
                </c:pt>
                <c:pt idx="8109">
                  <c:v>0.75572165509259259</c:v>
                </c:pt>
                <c:pt idx="8110">
                  <c:v>0.75572798611111114</c:v>
                </c:pt>
                <c:pt idx="8111">
                  <c:v>0.75573431712962957</c:v>
                </c:pt>
                <c:pt idx="8112">
                  <c:v>0.75574064814814823</c:v>
                </c:pt>
                <c:pt idx="8113">
                  <c:v>0.75574697916666667</c:v>
                </c:pt>
                <c:pt idx="8114">
                  <c:v>0.7557533101851851</c:v>
                </c:pt>
                <c:pt idx="8115">
                  <c:v>0.75575964120370376</c:v>
                </c:pt>
                <c:pt idx="8116">
                  <c:v>0.75576597222222219</c:v>
                </c:pt>
                <c:pt idx="8117">
                  <c:v>0.75577229166666671</c:v>
                </c:pt>
                <c:pt idx="8118">
                  <c:v>0.75578097222222229</c:v>
                </c:pt>
                <c:pt idx="8119">
                  <c:v>0.75578712962962957</c:v>
                </c:pt>
                <c:pt idx="8120">
                  <c:v>0.75579346064814812</c:v>
                </c:pt>
                <c:pt idx="8121">
                  <c:v>0.75579979166666666</c:v>
                </c:pt>
                <c:pt idx="8122">
                  <c:v>0.75580611111111118</c:v>
                </c:pt>
                <c:pt idx="8123">
                  <c:v>0.75581244212962961</c:v>
                </c:pt>
                <c:pt idx="8124">
                  <c:v>0.75581877314814816</c:v>
                </c:pt>
                <c:pt idx="8125">
                  <c:v>0.75582510416666659</c:v>
                </c:pt>
                <c:pt idx="8126">
                  <c:v>0.75583143518518525</c:v>
                </c:pt>
                <c:pt idx="8127">
                  <c:v>0.75583776620370369</c:v>
                </c:pt>
                <c:pt idx="8128">
                  <c:v>0.75584428240740742</c:v>
                </c:pt>
                <c:pt idx="8129">
                  <c:v>0.75585061342592585</c:v>
                </c:pt>
                <c:pt idx="8130">
                  <c:v>0.75585693287037037</c:v>
                </c:pt>
                <c:pt idx="8131">
                  <c:v>0.75586525462962972</c:v>
                </c:pt>
                <c:pt idx="8132">
                  <c:v>0.75587158564814816</c:v>
                </c:pt>
                <c:pt idx="8133">
                  <c:v>0.75587791666666659</c:v>
                </c:pt>
                <c:pt idx="8134">
                  <c:v>0.75588424768518525</c:v>
                </c:pt>
                <c:pt idx="8135">
                  <c:v>0.75589075231481484</c:v>
                </c:pt>
                <c:pt idx="8136">
                  <c:v>0.75589708333333328</c:v>
                </c:pt>
                <c:pt idx="8137">
                  <c:v>0.75590320601851857</c:v>
                </c:pt>
                <c:pt idx="8138">
                  <c:v>0.755909537037037</c:v>
                </c:pt>
                <c:pt idx="8139">
                  <c:v>0.75591586805555566</c:v>
                </c:pt>
                <c:pt idx="8140">
                  <c:v>0.75592200231481488</c:v>
                </c:pt>
                <c:pt idx="8141">
                  <c:v>0.75592832175925928</c:v>
                </c:pt>
                <c:pt idx="8142">
                  <c:v>0.75593447916666667</c:v>
                </c:pt>
                <c:pt idx="8143">
                  <c:v>0.75594297453703707</c:v>
                </c:pt>
                <c:pt idx="8144">
                  <c:v>0.75594930555555562</c:v>
                </c:pt>
                <c:pt idx="8145">
                  <c:v>0.75595563657407405</c:v>
                </c:pt>
                <c:pt idx="8146">
                  <c:v>0.75596214120370364</c:v>
                </c:pt>
                <c:pt idx="8147">
                  <c:v>0.75596848379629622</c:v>
                </c:pt>
                <c:pt idx="8148">
                  <c:v>0.75597517361111111</c:v>
                </c:pt>
                <c:pt idx="8149">
                  <c:v>0.75598150462962954</c:v>
                </c:pt>
                <c:pt idx="8150">
                  <c:v>0.7559878356481482</c:v>
                </c:pt>
                <c:pt idx="8151">
                  <c:v>0.75599416666666663</c:v>
                </c:pt>
                <c:pt idx="8152">
                  <c:v>0.75600049768518518</c:v>
                </c:pt>
                <c:pt idx="8153">
                  <c:v>0.75600664351851854</c:v>
                </c:pt>
                <c:pt idx="8154">
                  <c:v>0.75601297453703697</c:v>
                </c:pt>
                <c:pt idx="8155">
                  <c:v>0.75602146990740737</c:v>
                </c:pt>
                <c:pt idx="8156">
                  <c:v>0.75602780092592592</c:v>
                </c:pt>
                <c:pt idx="8157">
                  <c:v>0.75603413194444447</c:v>
                </c:pt>
                <c:pt idx="8158">
                  <c:v>0.75604082175925924</c:v>
                </c:pt>
                <c:pt idx="8159">
                  <c:v>0.75604715277777779</c:v>
                </c:pt>
                <c:pt idx="8160">
                  <c:v>0.75605348379629633</c:v>
                </c:pt>
                <c:pt idx="8161">
                  <c:v>0.75605981481481477</c:v>
                </c:pt>
                <c:pt idx="8162">
                  <c:v>0.75606606481481486</c:v>
                </c:pt>
                <c:pt idx="8163">
                  <c:v>0.7560723958333333</c:v>
                </c:pt>
                <c:pt idx="8164">
                  <c:v>0.75607872685185196</c:v>
                </c:pt>
                <c:pt idx="8165">
                  <c:v>0.75608524305555547</c:v>
                </c:pt>
                <c:pt idx="8166">
                  <c:v>0.75609174768518528</c:v>
                </c:pt>
                <c:pt idx="8167">
                  <c:v>0.75610024305555557</c:v>
                </c:pt>
                <c:pt idx="8168">
                  <c:v>0.75610657407407411</c:v>
                </c:pt>
                <c:pt idx="8169">
                  <c:v>0.75611290509259266</c:v>
                </c:pt>
                <c:pt idx="8170">
                  <c:v>0.75611942129629639</c:v>
                </c:pt>
                <c:pt idx="8171">
                  <c:v>0.75612575231481483</c:v>
                </c:pt>
                <c:pt idx="8172">
                  <c:v>0.75613207175925934</c:v>
                </c:pt>
                <c:pt idx="8173">
                  <c:v>0.75613840277777777</c:v>
                </c:pt>
                <c:pt idx="8174">
                  <c:v>0.75614473379629621</c:v>
                </c:pt>
                <c:pt idx="8175">
                  <c:v>0.75615087962962957</c:v>
                </c:pt>
                <c:pt idx="8176">
                  <c:v>0.75615721064814811</c:v>
                </c:pt>
                <c:pt idx="8177">
                  <c:v>0.75616354166666666</c:v>
                </c:pt>
                <c:pt idx="8178">
                  <c:v>0.75616987268518521</c:v>
                </c:pt>
                <c:pt idx="8179">
                  <c:v>0.75617837962962964</c:v>
                </c:pt>
                <c:pt idx="8180">
                  <c:v>0.75618469907407404</c:v>
                </c:pt>
                <c:pt idx="8181">
                  <c:v>0.75619104166666673</c:v>
                </c:pt>
                <c:pt idx="8182">
                  <c:v>0.75619736111111113</c:v>
                </c:pt>
                <c:pt idx="8183">
                  <c:v>0.75620369212962968</c:v>
                </c:pt>
                <c:pt idx="8184">
                  <c:v>0.75621002314814811</c:v>
                </c:pt>
                <c:pt idx="8185">
                  <c:v>0.75621635416666677</c:v>
                </c:pt>
                <c:pt idx="8186">
                  <c:v>0.75622249999999991</c:v>
                </c:pt>
                <c:pt idx="8187">
                  <c:v>0.75622883101851857</c:v>
                </c:pt>
                <c:pt idx="8188">
                  <c:v>0.75623496527777778</c:v>
                </c:pt>
                <c:pt idx="8189">
                  <c:v>0.75624129629629622</c:v>
                </c:pt>
                <c:pt idx="8190">
                  <c:v>0.75624762731481487</c:v>
                </c:pt>
                <c:pt idx="8191">
                  <c:v>0.75625630787037046</c:v>
                </c:pt>
                <c:pt idx="8192">
                  <c:v>0.75626263888888889</c:v>
                </c:pt>
                <c:pt idx="8193">
                  <c:v>0.75626896990740733</c:v>
                </c:pt>
                <c:pt idx="8194">
                  <c:v>0.75627530092592599</c:v>
                </c:pt>
                <c:pt idx="8195">
                  <c:v>0.75628163194444442</c:v>
                </c:pt>
                <c:pt idx="8196">
                  <c:v>0.75628811342592595</c:v>
                </c:pt>
                <c:pt idx="8197">
                  <c:v>0.75629443287037035</c:v>
                </c:pt>
                <c:pt idx="8198">
                  <c:v>0.75630087962962966</c:v>
                </c:pt>
                <c:pt idx="8199">
                  <c:v>0.75630721064814821</c:v>
                </c:pt>
                <c:pt idx="8200">
                  <c:v>0.75631354166666664</c:v>
                </c:pt>
                <c:pt idx="8201">
                  <c:v>0.75631987268518508</c:v>
                </c:pt>
                <c:pt idx="8202">
                  <c:v>0.75632620370370374</c:v>
                </c:pt>
                <c:pt idx="8203">
                  <c:v>0.7563347222222222</c:v>
                </c:pt>
                <c:pt idx="8204">
                  <c:v>0.75634123842592593</c:v>
                </c:pt>
                <c:pt idx="8205">
                  <c:v>0.75634756944444448</c:v>
                </c:pt>
                <c:pt idx="8206">
                  <c:v>0.75635407407407407</c:v>
                </c:pt>
                <c:pt idx="8207">
                  <c:v>0.75636034722222212</c:v>
                </c:pt>
                <c:pt idx="8208">
                  <c:v>0.75636642361111106</c:v>
                </c:pt>
                <c:pt idx="8209">
                  <c:v>0.75637292824074065</c:v>
                </c:pt>
                <c:pt idx="8210">
                  <c:v>0.75637925925925931</c:v>
                </c:pt>
                <c:pt idx="8211">
                  <c:v>0.75638559027777774</c:v>
                </c:pt>
                <c:pt idx="8212">
                  <c:v>0.75639192129629629</c:v>
                </c:pt>
                <c:pt idx="8213">
                  <c:v>0.75639825231481483</c:v>
                </c:pt>
                <c:pt idx="8214">
                  <c:v>0.75640457175925924</c:v>
                </c:pt>
                <c:pt idx="8215">
                  <c:v>0.75641307870370367</c:v>
                </c:pt>
                <c:pt idx="8216">
                  <c:v>0.75641958333333337</c:v>
                </c:pt>
                <c:pt idx="8217">
                  <c:v>0.7564259143518518</c:v>
                </c:pt>
                <c:pt idx="8218">
                  <c:v>0.75643224537037035</c:v>
                </c:pt>
                <c:pt idx="8219">
                  <c:v>0.75643839120370371</c:v>
                </c:pt>
                <c:pt idx="8220">
                  <c:v>0.75644472222222225</c:v>
                </c:pt>
                <c:pt idx="8221">
                  <c:v>0.7564510532407408</c:v>
                </c:pt>
                <c:pt idx="8222">
                  <c:v>0.75645738425925924</c:v>
                </c:pt>
                <c:pt idx="8223">
                  <c:v>0.75646371527777767</c:v>
                </c:pt>
                <c:pt idx="8224">
                  <c:v>0.75647004629629633</c:v>
                </c:pt>
                <c:pt idx="8225">
                  <c:v>0.75647641203703708</c:v>
                </c:pt>
                <c:pt idx="8226">
                  <c:v>0.75648291666666667</c:v>
                </c:pt>
                <c:pt idx="8227">
                  <c:v>0.75649141203703707</c:v>
                </c:pt>
                <c:pt idx="8228">
                  <c:v>0.75649790509259252</c:v>
                </c:pt>
                <c:pt idx="8229">
                  <c:v>0.75650423611111117</c:v>
                </c:pt>
                <c:pt idx="8230">
                  <c:v>0.75651039351851856</c:v>
                </c:pt>
                <c:pt idx="8231">
                  <c:v>0.756516724537037</c:v>
                </c:pt>
                <c:pt idx="8232">
                  <c:v>0.7565232291666667</c:v>
                </c:pt>
                <c:pt idx="8233">
                  <c:v>0.75652956018518525</c:v>
                </c:pt>
                <c:pt idx="8234">
                  <c:v>0.75653589120370368</c:v>
                </c:pt>
                <c:pt idx="8235">
                  <c:v>0.75654222222222212</c:v>
                </c:pt>
                <c:pt idx="8236">
                  <c:v>0.75654855324074077</c:v>
                </c:pt>
                <c:pt idx="8237">
                  <c:v>0.75655487268518529</c:v>
                </c:pt>
                <c:pt idx="8238">
                  <c:v>0.75656120370370372</c:v>
                </c:pt>
                <c:pt idx="8239">
                  <c:v>0.75656988425925931</c:v>
                </c:pt>
                <c:pt idx="8240">
                  <c:v>0.75657621527777774</c:v>
                </c:pt>
                <c:pt idx="8241">
                  <c:v>0.75658237268518524</c:v>
                </c:pt>
                <c:pt idx="8242">
                  <c:v>0.75658887731481483</c:v>
                </c:pt>
                <c:pt idx="8243">
                  <c:v>0.75659520833333327</c:v>
                </c:pt>
                <c:pt idx="8244">
                  <c:v>0.75660153935185193</c:v>
                </c:pt>
                <c:pt idx="8245">
                  <c:v>0.75660804398148152</c:v>
                </c:pt>
                <c:pt idx="8246">
                  <c:v>0.75661437499999995</c:v>
                </c:pt>
                <c:pt idx="8247">
                  <c:v>0.7566207060185185</c:v>
                </c:pt>
                <c:pt idx="8248">
                  <c:v>0.75662703703703704</c:v>
                </c:pt>
                <c:pt idx="8249">
                  <c:v>0.75663317129629626</c:v>
                </c:pt>
                <c:pt idx="8250">
                  <c:v>0.75663958333333337</c:v>
                </c:pt>
                <c:pt idx="8251">
                  <c:v>0.75664826388888884</c:v>
                </c:pt>
                <c:pt idx="8252">
                  <c:v>0.7566544097222222</c:v>
                </c:pt>
                <c:pt idx="8253">
                  <c:v>0.75666074074074074</c:v>
                </c:pt>
                <c:pt idx="8254">
                  <c:v>0.75666707175925929</c:v>
                </c:pt>
                <c:pt idx="8255">
                  <c:v>0.75667357638888888</c:v>
                </c:pt>
                <c:pt idx="8256">
                  <c:v>0.75667990740740743</c:v>
                </c:pt>
                <c:pt idx="8257">
                  <c:v>0.75668623842592586</c:v>
                </c:pt>
                <c:pt idx="8258">
                  <c:v>0.75669256944444452</c:v>
                </c:pt>
                <c:pt idx="8259">
                  <c:v>0.75669890046296295</c:v>
                </c:pt>
                <c:pt idx="8260">
                  <c:v>0.75670540509259254</c:v>
                </c:pt>
                <c:pt idx="8261">
                  <c:v>0.7567117361111112</c:v>
                </c:pt>
                <c:pt idx="8262">
                  <c:v>0.75671806712962963</c:v>
                </c:pt>
                <c:pt idx="8263">
                  <c:v>0.75672458333333337</c:v>
                </c:pt>
                <c:pt idx="8264">
                  <c:v>0.75673289351851858</c:v>
                </c:pt>
                <c:pt idx="8265">
                  <c:v>0.75673922453703701</c:v>
                </c:pt>
                <c:pt idx="8266">
                  <c:v>0.75674555555555545</c:v>
                </c:pt>
                <c:pt idx="8267">
                  <c:v>0.75675207175925918</c:v>
                </c:pt>
                <c:pt idx="8268">
                  <c:v>0.75675857638888899</c:v>
                </c:pt>
                <c:pt idx="8269">
                  <c:v>0.75676490740740743</c:v>
                </c:pt>
                <c:pt idx="8270">
                  <c:v>0.75677123842592586</c:v>
                </c:pt>
                <c:pt idx="8271">
                  <c:v>0.75677756944444441</c:v>
                </c:pt>
                <c:pt idx="8272">
                  <c:v>0.75678390046296296</c:v>
                </c:pt>
                <c:pt idx="8273">
                  <c:v>0.7567902314814815</c:v>
                </c:pt>
                <c:pt idx="8274">
                  <c:v>0.75679656249999994</c:v>
                </c:pt>
                <c:pt idx="8275">
                  <c:v>0.7568027083333333</c:v>
                </c:pt>
                <c:pt idx="8276">
                  <c:v>0.75681120370370369</c:v>
                </c:pt>
                <c:pt idx="8277">
                  <c:v>0.75681753472222224</c:v>
                </c:pt>
                <c:pt idx="8278">
                  <c:v>0.75682386574074068</c:v>
                </c:pt>
                <c:pt idx="8279">
                  <c:v>0.75683019675925933</c:v>
                </c:pt>
                <c:pt idx="8280">
                  <c:v>0.75683635416666661</c:v>
                </c:pt>
                <c:pt idx="8281">
                  <c:v>0.75684268518518516</c:v>
                </c:pt>
                <c:pt idx="8282">
                  <c:v>0.75684901620370371</c:v>
                </c:pt>
                <c:pt idx="8283">
                  <c:v>0.75685534722222225</c:v>
                </c:pt>
                <c:pt idx="8284">
                  <c:v>0.75686185185185184</c:v>
                </c:pt>
                <c:pt idx="8285">
                  <c:v>0.75686836805555557</c:v>
                </c:pt>
                <c:pt idx="8286">
                  <c:v>0.75687451388888893</c:v>
                </c:pt>
                <c:pt idx="8287">
                  <c:v>0.75688101851851852</c:v>
                </c:pt>
                <c:pt idx="8288">
                  <c:v>0.75688957175925919</c:v>
                </c:pt>
                <c:pt idx="8289">
                  <c:v>0.75689590277777785</c:v>
                </c:pt>
                <c:pt idx="8290">
                  <c:v>0.75690218750000005</c:v>
                </c:pt>
                <c:pt idx="8291">
                  <c:v>0.75690851851851848</c:v>
                </c:pt>
                <c:pt idx="8292">
                  <c:v>0.75691484953703714</c:v>
                </c:pt>
                <c:pt idx="8293">
                  <c:v>0.75692118055555557</c:v>
                </c:pt>
                <c:pt idx="8294">
                  <c:v>0.75692751157407401</c:v>
                </c:pt>
                <c:pt idx="8295">
                  <c:v>0.75693384259259266</c:v>
                </c:pt>
                <c:pt idx="8296">
                  <c:v>0.7569401736111111</c:v>
                </c:pt>
                <c:pt idx="8297">
                  <c:v>0.75694631944444446</c:v>
                </c:pt>
                <c:pt idx="8298">
                  <c:v>0.75695265046296301</c:v>
                </c:pt>
                <c:pt idx="8299">
                  <c:v>0.75695898148148144</c:v>
                </c:pt>
                <c:pt idx="8300">
                  <c:v>0.75696747685185184</c:v>
                </c:pt>
                <c:pt idx="8301">
                  <c:v>0.75697380787037039</c:v>
                </c:pt>
                <c:pt idx="8302">
                  <c:v>0.75698013888888882</c:v>
                </c:pt>
                <c:pt idx="8303">
                  <c:v>0.75698682870370371</c:v>
                </c:pt>
                <c:pt idx="8304">
                  <c:v>0.75699315972222225</c:v>
                </c:pt>
                <c:pt idx="8305">
                  <c:v>0.7569994907407408</c:v>
                </c:pt>
                <c:pt idx="8306">
                  <c:v>0.75700582175925923</c:v>
                </c:pt>
                <c:pt idx="8307">
                  <c:v>0.75701215277777767</c:v>
                </c:pt>
                <c:pt idx="8308">
                  <c:v>0.75701848379629633</c:v>
                </c:pt>
                <c:pt idx="8309">
                  <c:v>0.75702498842592592</c:v>
                </c:pt>
                <c:pt idx="8310">
                  <c:v>0.75703150462962965</c:v>
                </c:pt>
                <c:pt idx="8311">
                  <c:v>0.75703782407407416</c:v>
                </c:pt>
                <c:pt idx="8312">
                  <c:v>0.75704633101851859</c:v>
                </c:pt>
                <c:pt idx="8313">
                  <c:v>0.7570529050925926</c:v>
                </c:pt>
                <c:pt idx="8314">
                  <c:v>0.75705923611111114</c:v>
                </c:pt>
                <c:pt idx="8315">
                  <c:v>0.75706574074074073</c:v>
                </c:pt>
                <c:pt idx="8316">
                  <c:v>0.75707230324074082</c:v>
                </c:pt>
                <c:pt idx="8317">
                  <c:v>0.75707881944444455</c:v>
                </c:pt>
                <c:pt idx="8318">
                  <c:v>0.75708515046296299</c:v>
                </c:pt>
                <c:pt idx="8319">
                  <c:v>0.75709129629629635</c:v>
                </c:pt>
                <c:pt idx="8320">
                  <c:v>0.75709765046296296</c:v>
                </c:pt>
                <c:pt idx="8321">
                  <c:v>0.75710416666666669</c:v>
                </c:pt>
                <c:pt idx="8322">
                  <c:v>0.75711049768518512</c:v>
                </c:pt>
                <c:pt idx="8323">
                  <c:v>0.75711682870370367</c:v>
                </c:pt>
                <c:pt idx="8324">
                  <c:v>0.7571256828703703</c:v>
                </c:pt>
                <c:pt idx="8325">
                  <c:v>0.75713201388888896</c:v>
                </c:pt>
                <c:pt idx="8326">
                  <c:v>0.75713834490740739</c:v>
                </c:pt>
                <c:pt idx="8327">
                  <c:v>0.75714467592592583</c:v>
                </c:pt>
                <c:pt idx="8328">
                  <c:v>0.75715100694444448</c:v>
                </c:pt>
                <c:pt idx="8329">
                  <c:v>0.75715733796296292</c:v>
                </c:pt>
                <c:pt idx="8330">
                  <c:v>0.75716366898148146</c:v>
                </c:pt>
                <c:pt idx="8331">
                  <c:v>0.75717017361111116</c:v>
                </c:pt>
                <c:pt idx="8332">
                  <c:v>0.7571765046296296</c:v>
                </c:pt>
                <c:pt idx="8333">
                  <c:v>0.75718283564814814</c:v>
                </c:pt>
                <c:pt idx="8334">
                  <c:v>0.75718916666666669</c:v>
                </c:pt>
                <c:pt idx="8335">
                  <c:v>0.75719549768518524</c:v>
                </c:pt>
                <c:pt idx="8336">
                  <c:v>0.75720399305555552</c:v>
                </c:pt>
                <c:pt idx="8337">
                  <c:v>0.75721050925925926</c:v>
                </c:pt>
                <c:pt idx="8338">
                  <c:v>0.7572167476851851</c:v>
                </c:pt>
                <c:pt idx="8339">
                  <c:v>0.75722326388888883</c:v>
                </c:pt>
                <c:pt idx="8340">
                  <c:v>0.75722976851851842</c:v>
                </c:pt>
                <c:pt idx="8341">
                  <c:v>0.75723609953703708</c:v>
                </c:pt>
                <c:pt idx="8342">
                  <c:v>0.75724224537037044</c:v>
                </c:pt>
                <c:pt idx="8343">
                  <c:v>0.75724857638888887</c:v>
                </c:pt>
                <c:pt idx="8344">
                  <c:v>0.75725490740740742</c:v>
                </c:pt>
                <c:pt idx="8345">
                  <c:v>0.75726123842592585</c:v>
                </c:pt>
                <c:pt idx="8346">
                  <c:v>0.75726756944444451</c:v>
                </c:pt>
                <c:pt idx="8347">
                  <c:v>0.75727390046296295</c:v>
                </c:pt>
                <c:pt idx="8348">
                  <c:v>0.75728239583333334</c:v>
                </c:pt>
                <c:pt idx="8349">
                  <c:v>0.75728891203703697</c:v>
                </c:pt>
                <c:pt idx="8350">
                  <c:v>0.75729523148148148</c:v>
                </c:pt>
                <c:pt idx="8351">
                  <c:v>0.75730156250000003</c:v>
                </c:pt>
                <c:pt idx="8352">
                  <c:v>0.75730775462962974</c:v>
                </c:pt>
                <c:pt idx="8353">
                  <c:v>0.75731408564814817</c:v>
                </c:pt>
                <c:pt idx="8354">
                  <c:v>0.75732023148148153</c:v>
                </c:pt>
                <c:pt idx="8355">
                  <c:v>0.75732656249999997</c:v>
                </c:pt>
                <c:pt idx="8356">
                  <c:v>0.75733289351851851</c:v>
                </c:pt>
                <c:pt idx="8357">
                  <c:v>0.75733922453703706</c:v>
                </c:pt>
                <c:pt idx="8358">
                  <c:v>0.75734574074074068</c:v>
                </c:pt>
                <c:pt idx="8359">
                  <c:v>0.75735206018518519</c:v>
                </c:pt>
                <c:pt idx="8360">
                  <c:v>0.75736075231481481</c:v>
                </c:pt>
                <c:pt idx="8361">
                  <c:v>0.7573672569444444</c:v>
                </c:pt>
                <c:pt idx="8362">
                  <c:v>0.75737358796296295</c:v>
                </c:pt>
                <c:pt idx="8363">
                  <c:v>0.75737991898148149</c:v>
                </c:pt>
                <c:pt idx="8364">
                  <c:v>0.75738642361111108</c:v>
                </c:pt>
                <c:pt idx="8365">
                  <c:v>0.75739275462962963</c:v>
                </c:pt>
                <c:pt idx="8366">
                  <c:v>0.75739890046296299</c:v>
                </c:pt>
                <c:pt idx="8367">
                  <c:v>0.75740524305555557</c:v>
                </c:pt>
                <c:pt idx="8368">
                  <c:v>0.75741156250000008</c:v>
                </c:pt>
                <c:pt idx="8369">
                  <c:v>0.75741789351851851</c:v>
                </c:pt>
                <c:pt idx="8370">
                  <c:v>0.75742422453703695</c:v>
                </c:pt>
                <c:pt idx="8371">
                  <c:v>0.75743055555555561</c:v>
                </c:pt>
                <c:pt idx="8372">
                  <c:v>0.75743921296296302</c:v>
                </c:pt>
                <c:pt idx="8373">
                  <c:v>0.75744554398148145</c:v>
                </c:pt>
                <c:pt idx="8374">
                  <c:v>0.757451875</c:v>
                </c:pt>
                <c:pt idx="8375">
                  <c:v>0.7574581944444444</c:v>
                </c:pt>
                <c:pt idx="8376">
                  <c:v>0.75746452546296295</c:v>
                </c:pt>
                <c:pt idx="8377">
                  <c:v>0.75747085648148149</c:v>
                </c:pt>
                <c:pt idx="8378">
                  <c:v>0.75747700231481474</c:v>
                </c:pt>
                <c:pt idx="8379">
                  <c:v>0.75748351851851847</c:v>
                </c:pt>
                <c:pt idx="8380">
                  <c:v>0.75748980324074078</c:v>
                </c:pt>
                <c:pt idx="8381">
                  <c:v>0.75749630787037037</c:v>
                </c:pt>
                <c:pt idx="8382">
                  <c:v>0.7575028240740741</c:v>
                </c:pt>
                <c:pt idx="8383">
                  <c:v>0.75750931712962954</c:v>
                </c:pt>
                <c:pt idx="8384">
                  <c:v>0.75751781250000005</c:v>
                </c:pt>
                <c:pt idx="8385">
                  <c:v>0.75752432870370379</c:v>
                </c:pt>
                <c:pt idx="8386">
                  <c:v>0.75753065972222222</c:v>
                </c:pt>
                <c:pt idx="8387">
                  <c:v>0.75753716435185181</c:v>
                </c:pt>
                <c:pt idx="8388">
                  <c:v>0.75754368055555554</c:v>
                </c:pt>
                <c:pt idx="8389">
                  <c:v>0.75755001157407398</c:v>
                </c:pt>
                <c:pt idx="8390">
                  <c:v>0.75755615740740734</c:v>
                </c:pt>
                <c:pt idx="8391">
                  <c:v>0.757562488425926</c:v>
                </c:pt>
                <c:pt idx="8392">
                  <c:v>0.75756881944444443</c:v>
                </c:pt>
                <c:pt idx="8393">
                  <c:v>0.75757515046296298</c:v>
                </c:pt>
                <c:pt idx="8394">
                  <c:v>0.75758148148148141</c:v>
                </c:pt>
                <c:pt idx="8395">
                  <c:v>0.75758781250000007</c:v>
                </c:pt>
                <c:pt idx="8396">
                  <c:v>0.7575964814814814</c:v>
                </c:pt>
                <c:pt idx="8397">
                  <c:v>0.75760282407407409</c:v>
                </c:pt>
                <c:pt idx="8398">
                  <c:v>0.75760914351851849</c:v>
                </c:pt>
                <c:pt idx="8399">
                  <c:v>0.75761547453703704</c:v>
                </c:pt>
                <c:pt idx="8400">
                  <c:v>0.75762180555555558</c:v>
                </c:pt>
                <c:pt idx="8401">
                  <c:v>0.75762817129629623</c:v>
                </c:pt>
                <c:pt idx="8402">
                  <c:v>0.75763431712962959</c:v>
                </c:pt>
                <c:pt idx="8403">
                  <c:v>0.75764062500000007</c:v>
                </c:pt>
                <c:pt idx="8404">
                  <c:v>0.75764714120370369</c:v>
                </c:pt>
                <c:pt idx="8405">
                  <c:v>0.75765364583333339</c:v>
                </c:pt>
                <c:pt idx="8406">
                  <c:v>0.75766016203703701</c:v>
                </c:pt>
                <c:pt idx="8407">
                  <c:v>0.75766667824074074</c:v>
                </c:pt>
                <c:pt idx="8408">
                  <c:v>0.75767517361111114</c:v>
                </c:pt>
                <c:pt idx="8409">
                  <c:v>0.75768168981481487</c:v>
                </c:pt>
                <c:pt idx="8410">
                  <c:v>0.75768800925925917</c:v>
                </c:pt>
                <c:pt idx="8411">
                  <c:v>0.7576945254629629</c:v>
                </c:pt>
                <c:pt idx="8412">
                  <c:v>0.75770103009259249</c:v>
                </c:pt>
                <c:pt idx="8413">
                  <c:v>0.75770754629629622</c:v>
                </c:pt>
                <c:pt idx="8414">
                  <c:v>0.75771369212962958</c:v>
                </c:pt>
                <c:pt idx="8415">
                  <c:v>0.75772020833333331</c:v>
                </c:pt>
                <c:pt idx="8416">
                  <c:v>0.75772653935185186</c:v>
                </c:pt>
                <c:pt idx="8417">
                  <c:v>0.7577328703703704</c:v>
                </c:pt>
                <c:pt idx="8418">
                  <c:v>0.75773937499999999</c:v>
                </c:pt>
                <c:pt idx="8419">
                  <c:v>0.75774587962962958</c:v>
                </c:pt>
                <c:pt idx="8420">
                  <c:v>0.75775457175925931</c:v>
                </c:pt>
                <c:pt idx="8421">
                  <c:v>0.75776090277777775</c:v>
                </c:pt>
                <c:pt idx="8422">
                  <c:v>0.75776722222222226</c:v>
                </c:pt>
                <c:pt idx="8423">
                  <c:v>0.75777355324074069</c:v>
                </c:pt>
                <c:pt idx="8424">
                  <c:v>0.75777988425925924</c:v>
                </c:pt>
                <c:pt idx="8425">
                  <c:v>0.75778621527777779</c:v>
                </c:pt>
                <c:pt idx="8426">
                  <c:v>0.75779214120370364</c:v>
                </c:pt>
                <c:pt idx="8427">
                  <c:v>0.75779865740740737</c:v>
                </c:pt>
                <c:pt idx="8428">
                  <c:v>0.75780516203703707</c:v>
                </c:pt>
                <c:pt idx="8429">
                  <c:v>0.75781167824074069</c:v>
                </c:pt>
                <c:pt idx="8430">
                  <c:v>0.75781800925925935</c:v>
                </c:pt>
                <c:pt idx="8431">
                  <c:v>0.75782434027777779</c:v>
                </c:pt>
                <c:pt idx="8432">
                  <c:v>0.75783285879629636</c:v>
                </c:pt>
                <c:pt idx="8433">
                  <c:v>0.7578391898148148</c:v>
                </c:pt>
                <c:pt idx="8434">
                  <c:v>0.75784552083333334</c:v>
                </c:pt>
                <c:pt idx="8435">
                  <c:v>0.75785185185185189</c:v>
                </c:pt>
                <c:pt idx="8436">
                  <c:v>0.75785854166666666</c:v>
                </c:pt>
                <c:pt idx="8437">
                  <c:v>0.75786487268518521</c:v>
                </c:pt>
                <c:pt idx="8438">
                  <c:v>0.75787101851851846</c:v>
                </c:pt>
                <c:pt idx="8439">
                  <c:v>0.75787734953703711</c:v>
                </c:pt>
                <c:pt idx="8440">
                  <c:v>0.75788368055555555</c:v>
                </c:pt>
                <c:pt idx="8441">
                  <c:v>0.75789001157407399</c:v>
                </c:pt>
                <c:pt idx="8442">
                  <c:v>0.75789634259259264</c:v>
                </c:pt>
                <c:pt idx="8443">
                  <c:v>0.75790267361111108</c:v>
                </c:pt>
                <c:pt idx="8444">
                  <c:v>0.75791134259259252</c:v>
                </c:pt>
                <c:pt idx="8445">
                  <c:v>0.75791767361111118</c:v>
                </c:pt>
                <c:pt idx="8446">
                  <c:v>0.75792400462962961</c:v>
                </c:pt>
                <c:pt idx="8447">
                  <c:v>0.75793033564814805</c:v>
                </c:pt>
                <c:pt idx="8448">
                  <c:v>0.7579366666666667</c:v>
                </c:pt>
                <c:pt idx="8449">
                  <c:v>0.75794299768518514</c:v>
                </c:pt>
                <c:pt idx="8450">
                  <c:v>0.7579491435185185</c:v>
                </c:pt>
                <c:pt idx="8451">
                  <c:v>0.75795547453703704</c:v>
                </c:pt>
                <c:pt idx="8452">
                  <c:v>0.75796180555555559</c:v>
                </c:pt>
                <c:pt idx="8453">
                  <c:v>0.75796832175925921</c:v>
                </c:pt>
                <c:pt idx="8454">
                  <c:v>0.7579749537037036</c:v>
                </c:pt>
                <c:pt idx="8455">
                  <c:v>0.75798130787037044</c:v>
                </c:pt>
                <c:pt idx="8456">
                  <c:v>0.75798980324074072</c:v>
                </c:pt>
                <c:pt idx="8457">
                  <c:v>0.75799631944444446</c:v>
                </c:pt>
                <c:pt idx="8458">
                  <c:v>0.75800265046296289</c:v>
                </c:pt>
                <c:pt idx="8459">
                  <c:v>0.75800898148148155</c:v>
                </c:pt>
                <c:pt idx="8460">
                  <c:v>0.75801548611111114</c:v>
                </c:pt>
                <c:pt idx="8461">
                  <c:v>0.75802181712962957</c:v>
                </c:pt>
                <c:pt idx="8462">
                  <c:v>0.75802814814814823</c:v>
                </c:pt>
                <c:pt idx="8463">
                  <c:v>0.75803447916666666</c:v>
                </c:pt>
                <c:pt idx="8464">
                  <c:v>0.7580408101851851</c:v>
                </c:pt>
                <c:pt idx="8465">
                  <c:v>0.75804715277777779</c:v>
                </c:pt>
                <c:pt idx="8466">
                  <c:v>0.75805348379629622</c:v>
                </c:pt>
                <c:pt idx="8467">
                  <c:v>0.75806216435185192</c:v>
                </c:pt>
                <c:pt idx="8468">
                  <c:v>0.75806868055555554</c:v>
                </c:pt>
                <c:pt idx="8469">
                  <c:v>0.75807501157407409</c:v>
                </c:pt>
                <c:pt idx="8470">
                  <c:v>0.75808151620370368</c:v>
                </c:pt>
                <c:pt idx="8471">
                  <c:v>0.75808803240740741</c:v>
                </c:pt>
                <c:pt idx="8472">
                  <c:v>0.75809403935185182</c:v>
                </c:pt>
                <c:pt idx="8473">
                  <c:v>0.75810054398148141</c:v>
                </c:pt>
                <c:pt idx="8474">
                  <c:v>0.75810687500000007</c:v>
                </c:pt>
                <c:pt idx="8475">
                  <c:v>0.75811321759259265</c:v>
                </c:pt>
                <c:pt idx="8476">
                  <c:v>0.75811954861111108</c:v>
                </c:pt>
                <c:pt idx="8477">
                  <c:v>0.75812605324074067</c:v>
                </c:pt>
                <c:pt idx="8478">
                  <c:v>0.75813473379629626</c:v>
                </c:pt>
                <c:pt idx="8479">
                  <c:v>0.75814106481481491</c:v>
                </c:pt>
                <c:pt idx="8480">
                  <c:v>0.75814739583333335</c:v>
                </c:pt>
                <c:pt idx="8481">
                  <c:v>0.75815372685185178</c:v>
                </c:pt>
                <c:pt idx="8482">
                  <c:v>0.75816005787037044</c:v>
                </c:pt>
                <c:pt idx="8483">
                  <c:v>0.75816638888888888</c:v>
                </c:pt>
                <c:pt idx="8484">
                  <c:v>0.75817271990740742</c:v>
                </c:pt>
                <c:pt idx="8485">
                  <c:v>0.75817905092592586</c:v>
                </c:pt>
                <c:pt idx="8486">
                  <c:v>0.75818537037037037</c:v>
                </c:pt>
                <c:pt idx="8487">
                  <c:v>0.75819170138888892</c:v>
                </c:pt>
                <c:pt idx="8488">
                  <c:v>0.75819804398148138</c:v>
                </c:pt>
                <c:pt idx="8489">
                  <c:v>0.75820437500000004</c:v>
                </c:pt>
                <c:pt idx="8490">
                  <c:v>0.75821269675925917</c:v>
                </c:pt>
                <c:pt idx="8491">
                  <c:v>0.75821920138888899</c:v>
                </c:pt>
                <c:pt idx="8492">
                  <c:v>0.75822553240740742</c:v>
                </c:pt>
                <c:pt idx="8493">
                  <c:v>0.75823186342592586</c:v>
                </c:pt>
                <c:pt idx="8494">
                  <c:v>0.75823837962962959</c:v>
                </c:pt>
                <c:pt idx="8495">
                  <c:v>0.7582446990740741</c:v>
                </c:pt>
                <c:pt idx="8496">
                  <c:v>0.75825121527777783</c:v>
                </c:pt>
                <c:pt idx="8497">
                  <c:v>0.75825754629629627</c:v>
                </c:pt>
                <c:pt idx="8498">
                  <c:v>0.75826387731481482</c:v>
                </c:pt>
                <c:pt idx="8499">
                  <c:v>0.75827019675925922</c:v>
                </c:pt>
                <c:pt idx="8500">
                  <c:v>0.75827652777777776</c:v>
                </c:pt>
                <c:pt idx="8501">
                  <c:v>0.7582850347222222</c:v>
                </c:pt>
                <c:pt idx="8502">
                  <c:v>0.75829136574074074</c:v>
                </c:pt>
                <c:pt idx="8503">
                  <c:v>0.75829769675925929</c:v>
                </c:pt>
                <c:pt idx="8504">
                  <c:v>0.75830401620370369</c:v>
                </c:pt>
                <c:pt idx="8505">
                  <c:v>0.75831053240740742</c:v>
                </c:pt>
                <c:pt idx="8506">
                  <c:v>0.75831686342592597</c:v>
                </c:pt>
                <c:pt idx="8507">
                  <c:v>0.7583231944444444</c:v>
                </c:pt>
                <c:pt idx="8508">
                  <c:v>0.75832952546296306</c:v>
                </c:pt>
                <c:pt idx="8509">
                  <c:v>0.7583358564814815</c:v>
                </c:pt>
                <c:pt idx="8510">
                  <c:v>0.75834217592592601</c:v>
                </c:pt>
                <c:pt idx="8511">
                  <c:v>0.75834850694444444</c:v>
                </c:pt>
                <c:pt idx="8512">
                  <c:v>0.75835701388888888</c:v>
                </c:pt>
                <c:pt idx="8513">
                  <c:v>0.75836334490740731</c:v>
                </c:pt>
                <c:pt idx="8514">
                  <c:v>0.75836957175925923</c:v>
                </c:pt>
                <c:pt idx="8515">
                  <c:v>0.75837608796296296</c:v>
                </c:pt>
                <c:pt idx="8516">
                  <c:v>0.75838259259259255</c:v>
                </c:pt>
                <c:pt idx="8517">
                  <c:v>0.75838910879629629</c:v>
                </c:pt>
                <c:pt idx="8518">
                  <c:v>0.75839543981481483</c:v>
                </c:pt>
                <c:pt idx="8519">
                  <c:v>0.75840194444444442</c:v>
                </c:pt>
                <c:pt idx="8520">
                  <c:v>0.75840827546296297</c:v>
                </c:pt>
                <c:pt idx="8521">
                  <c:v>0.75841460648148151</c:v>
                </c:pt>
                <c:pt idx="8522">
                  <c:v>0.75842093749999995</c:v>
                </c:pt>
                <c:pt idx="8523">
                  <c:v>0.75842943287037035</c:v>
                </c:pt>
                <c:pt idx="8524">
                  <c:v>0.75843576388888889</c:v>
                </c:pt>
                <c:pt idx="8525">
                  <c:v>0.75844209490740744</c:v>
                </c:pt>
                <c:pt idx="8526">
                  <c:v>0.75844842592592598</c:v>
                </c:pt>
                <c:pt idx="8527">
                  <c:v>0.75845475694444442</c:v>
                </c:pt>
                <c:pt idx="8528">
                  <c:v>0.75846108796296285</c:v>
                </c:pt>
                <c:pt idx="8529">
                  <c:v>0.75846741898148151</c:v>
                </c:pt>
                <c:pt idx="8530">
                  <c:v>0.75847373842592603</c:v>
                </c:pt>
                <c:pt idx="8531">
                  <c:v>0.75848008101851849</c:v>
                </c:pt>
                <c:pt idx="8532">
                  <c:v>0.75848658564814819</c:v>
                </c:pt>
                <c:pt idx="8533">
                  <c:v>0.75849310185185193</c:v>
                </c:pt>
                <c:pt idx="8534">
                  <c:v>0.75850177083333337</c:v>
                </c:pt>
                <c:pt idx="8535">
                  <c:v>0.7585082870370371</c:v>
                </c:pt>
                <c:pt idx="8536">
                  <c:v>0.75851461805555553</c:v>
                </c:pt>
                <c:pt idx="8537">
                  <c:v>0.75852094907407397</c:v>
                </c:pt>
                <c:pt idx="8538">
                  <c:v>0.75852745370370378</c:v>
                </c:pt>
                <c:pt idx="8539">
                  <c:v>0.75853396990740751</c:v>
                </c:pt>
                <c:pt idx="8540">
                  <c:v>0.75854020833333335</c:v>
                </c:pt>
                <c:pt idx="8541">
                  <c:v>0.7585465393518519</c:v>
                </c:pt>
                <c:pt idx="8542">
                  <c:v>0.75855287037037034</c:v>
                </c:pt>
                <c:pt idx="8543">
                  <c:v>0.75855920138888899</c:v>
                </c:pt>
                <c:pt idx="8544">
                  <c:v>0.75856552083333328</c:v>
                </c:pt>
                <c:pt idx="8545">
                  <c:v>0.75857402777777772</c:v>
                </c:pt>
                <c:pt idx="8546">
                  <c:v>0.75858053240740742</c:v>
                </c:pt>
                <c:pt idx="8547">
                  <c:v>0.75858686342592596</c:v>
                </c:pt>
                <c:pt idx="8548">
                  <c:v>0.75859337962962969</c:v>
                </c:pt>
                <c:pt idx="8549">
                  <c:v>0.75859971064814813</c:v>
                </c:pt>
                <c:pt idx="8550">
                  <c:v>0.75860604166666656</c:v>
                </c:pt>
                <c:pt idx="8551">
                  <c:v>0.75861237268518522</c:v>
                </c:pt>
                <c:pt idx="8552">
                  <c:v>0.75861869212962973</c:v>
                </c:pt>
                <c:pt idx="8553">
                  <c:v>0.75862502314814817</c:v>
                </c:pt>
                <c:pt idx="8554">
                  <c:v>0.7586315393518519</c:v>
                </c:pt>
                <c:pt idx="8555">
                  <c:v>0.75863787037037034</c:v>
                </c:pt>
                <c:pt idx="8556">
                  <c:v>0.75864644675925919</c:v>
                </c:pt>
                <c:pt idx="8557">
                  <c:v>0.75865277777777784</c:v>
                </c:pt>
                <c:pt idx="8558">
                  <c:v>0.75865910879629628</c:v>
                </c:pt>
                <c:pt idx="8559">
                  <c:v>0.75866543981481482</c:v>
                </c:pt>
                <c:pt idx="8560">
                  <c:v>0.75867177083333337</c:v>
                </c:pt>
                <c:pt idx="8561">
                  <c:v>0.75867810185185192</c:v>
                </c:pt>
                <c:pt idx="8562">
                  <c:v>0.75868443287037035</c:v>
                </c:pt>
                <c:pt idx="8563">
                  <c:v>0.75869076388888879</c:v>
                </c:pt>
                <c:pt idx="8564">
                  <c:v>0.75869709490740744</c:v>
                </c:pt>
                <c:pt idx="8565">
                  <c:v>0.75870359953703703</c:v>
                </c:pt>
                <c:pt idx="8566">
                  <c:v>0.75870993055555547</c:v>
                </c:pt>
                <c:pt idx="8567">
                  <c:v>0.75871858796296288</c:v>
                </c:pt>
                <c:pt idx="8568">
                  <c:v>0.75872491898148153</c:v>
                </c:pt>
                <c:pt idx="8569">
                  <c:v>0.75873124999999997</c:v>
                </c:pt>
                <c:pt idx="8570">
                  <c:v>0.75873758101851851</c:v>
                </c:pt>
                <c:pt idx="8571">
                  <c:v>0.75874408564814821</c:v>
                </c:pt>
                <c:pt idx="8572">
                  <c:v>0.75875060185185184</c:v>
                </c:pt>
                <c:pt idx="8573">
                  <c:v>0.75875710648148154</c:v>
                </c:pt>
                <c:pt idx="8574">
                  <c:v>0.75876343749999997</c:v>
                </c:pt>
                <c:pt idx="8575">
                  <c:v>0.75876976851851852</c:v>
                </c:pt>
                <c:pt idx="8576">
                  <c:v>0.7587761111111111</c:v>
                </c:pt>
                <c:pt idx="8577">
                  <c:v>0.75878244212962953</c:v>
                </c:pt>
                <c:pt idx="8578">
                  <c:v>0.75879098379629628</c:v>
                </c:pt>
                <c:pt idx="8579">
                  <c:v>0.75879748842592587</c:v>
                </c:pt>
                <c:pt idx="8580">
                  <c:v>0.75880381944444453</c:v>
                </c:pt>
                <c:pt idx="8581">
                  <c:v>0.75881032407407412</c:v>
                </c:pt>
                <c:pt idx="8582">
                  <c:v>0.75881666666666669</c:v>
                </c:pt>
                <c:pt idx="8583">
                  <c:v>0.75882298611111121</c:v>
                </c:pt>
                <c:pt idx="8584">
                  <c:v>0.75882931712962964</c:v>
                </c:pt>
                <c:pt idx="8585">
                  <c:v>0.75883564814814808</c:v>
                </c:pt>
                <c:pt idx="8586">
                  <c:v>0.75884197916666674</c:v>
                </c:pt>
                <c:pt idx="8587">
                  <c:v>0.75884831018518517</c:v>
                </c:pt>
                <c:pt idx="8588">
                  <c:v>0.75885464120370372</c:v>
                </c:pt>
                <c:pt idx="8589">
                  <c:v>0.75886332175925919</c:v>
                </c:pt>
                <c:pt idx="8590">
                  <c:v>0.75886965277777785</c:v>
                </c:pt>
                <c:pt idx="8591">
                  <c:v>0.75887598379629628</c:v>
                </c:pt>
                <c:pt idx="8592">
                  <c:v>0.7588823032407408</c:v>
                </c:pt>
                <c:pt idx="8593">
                  <c:v>0.75888863425925923</c:v>
                </c:pt>
                <c:pt idx="8594">
                  <c:v>0.75889496527777778</c:v>
                </c:pt>
                <c:pt idx="8595">
                  <c:v>0.75890129629629632</c:v>
                </c:pt>
                <c:pt idx="8596">
                  <c:v>0.75890762731481487</c:v>
                </c:pt>
                <c:pt idx="8597">
                  <c:v>0.75891395833333331</c:v>
                </c:pt>
                <c:pt idx="8598">
                  <c:v>0.75892047453703704</c:v>
                </c:pt>
                <c:pt idx="8599">
                  <c:v>0.75892697916666663</c:v>
                </c:pt>
                <c:pt idx="8600">
                  <c:v>0.75893565972222221</c:v>
                </c:pt>
                <c:pt idx="8601">
                  <c:v>0.75894179398148154</c:v>
                </c:pt>
                <c:pt idx="8602">
                  <c:v>0.75894812499999997</c:v>
                </c:pt>
                <c:pt idx="8603">
                  <c:v>0.75895445601851852</c:v>
                </c:pt>
                <c:pt idx="8604">
                  <c:v>0.75896078703703707</c:v>
                </c:pt>
                <c:pt idx="8605">
                  <c:v>0.75896729166666665</c:v>
                </c:pt>
                <c:pt idx="8606">
                  <c:v>0.75897380787037039</c:v>
                </c:pt>
                <c:pt idx="8607">
                  <c:v>0.75898013888888893</c:v>
                </c:pt>
                <c:pt idx="8608">
                  <c:v>0.75898646990740737</c:v>
                </c:pt>
                <c:pt idx="8609">
                  <c:v>0.75899278935185188</c:v>
                </c:pt>
                <c:pt idx="8610">
                  <c:v>0.75899912037037032</c:v>
                </c:pt>
                <c:pt idx="8611">
                  <c:v>0.75900781250000005</c:v>
                </c:pt>
                <c:pt idx="8612">
                  <c:v>0.75901413194444445</c:v>
                </c:pt>
                <c:pt idx="8613">
                  <c:v>0.75902046296296299</c:v>
                </c:pt>
                <c:pt idx="8614">
                  <c:v>0.75902697916666673</c:v>
                </c:pt>
                <c:pt idx="8615">
                  <c:v>0.75903348379629632</c:v>
                </c:pt>
                <c:pt idx="8616">
                  <c:v>0.75904000000000005</c:v>
                </c:pt>
                <c:pt idx="8617">
                  <c:v>0.75904650462962964</c:v>
                </c:pt>
                <c:pt idx="8618">
                  <c:v>0.75905283564814818</c:v>
                </c:pt>
                <c:pt idx="8619">
                  <c:v>0.75905916666666673</c:v>
                </c:pt>
                <c:pt idx="8620">
                  <c:v>0.75906549768518516</c:v>
                </c:pt>
                <c:pt idx="8621">
                  <c:v>0.7590718287037036</c:v>
                </c:pt>
                <c:pt idx="8622">
                  <c:v>0.75907815972222226</c:v>
                </c:pt>
                <c:pt idx="8623">
                  <c:v>0.75908648148148139</c:v>
                </c:pt>
                <c:pt idx="8624">
                  <c:v>0.7590929861111112</c:v>
                </c:pt>
                <c:pt idx="8625">
                  <c:v>0.75909931712962964</c:v>
                </c:pt>
                <c:pt idx="8626">
                  <c:v>0.75910564814814807</c:v>
                </c:pt>
                <c:pt idx="8627">
                  <c:v>0.75911197916666673</c:v>
                </c:pt>
                <c:pt idx="8628">
                  <c:v>0.75911831018518516</c:v>
                </c:pt>
                <c:pt idx="8629">
                  <c:v>0.75912464120370371</c:v>
                </c:pt>
                <c:pt idx="8630">
                  <c:v>0.75913097222222226</c:v>
                </c:pt>
                <c:pt idx="8631">
                  <c:v>0.75913747685185184</c:v>
                </c:pt>
                <c:pt idx="8632">
                  <c:v>0.75914399305555558</c:v>
                </c:pt>
                <c:pt idx="8633">
                  <c:v>0.75915049768518517</c:v>
                </c:pt>
                <c:pt idx="8634">
                  <c:v>0.75915899305555545</c:v>
                </c:pt>
                <c:pt idx="8635">
                  <c:v>0.75916532407407411</c:v>
                </c:pt>
                <c:pt idx="8636">
                  <c:v>0.75917165509259255</c:v>
                </c:pt>
                <c:pt idx="8637">
                  <c:v>0.75917798611111109</c:v>
                </c:pt>
                <c:pt idx="8638">
                  <c:v>0.75918450231481482</c:v>
                </c:pt>
                <c:pt idx="8639">
                  <c:v>0.75919100694444441</c:v>
                </c:pt>
                <c:pt idx="8640">
                  <c:v>0.75919752314814815</c:v>
                </c:pt>
                <c:pt idx="8641">
                  <c:v>0.75920385416666669</c:v>
                </c:pt>
                <c:pt idx="8642">
                  <c:v>0.75921018518518524</c:v>
                </c:pt>
                <c:pt idx="8643">
                  <c:v>0.75921651620370367</c:v>
                </c:pt>
                <c:pt idx="8644">
                  <c:v>0.75922283564814819</c:v>
                </c:pt>
                <c:pt idx="8645">
                  <c:v>0.75923134259259262</c:v>
                </c:pt>
                <c:pt idx="8646">
                  <c:v>0.75923767361111105</c:v>
                </c:pt>
                <c:pt idx="8647">
                  <c:v>0.75924400462962971</c:v>
                </c:pt>
                <c:pt idx="8648">
                  <c:v>0.75925030092592583</c:v>
                </c:pt>
                <c:pt idx="8649">
                  <c:v>0.75925680555555564</c:v>
                </c:pt>
                <c:pt idx="8650">
                  <c:v>0.75926332175925937</c:v>
                </c:pt>
                <c:pt idx="8651">
                  <c:v>0.7592696527777778</c:v>
                </c:pt>
                <c:pt idx="8652">
                  <c:v>0.75927596064814817</c:v>
                </c:pt>
                <c:pt idx="8653">
                  <c:v>0.75928229166666661</c:v>
                </c:pt>
                <c:pt idx="8654">
                  <c:v>0.75928862268518527</c:v>
                </c:pt>
                <c:pt idx="8655">
                  <c:v>0.75929494212962956</c:v>
                </c:pt>
                <c:pt idx="8656">
                  <c:v>0.75930351851851852</c:v>
                </c:pt>
                <c:pt idx="8657">
                  <c:v>0.75930983796296303</c:v>
                </c:pt>
                <c:pt idx="8658">
                  <c:v>0.75931616898148147</c:v>
                </c:pt>
                <c:pt idx="8659">
                  <c:v>0.75932266203703713</c:v>
                </c:pt>
                <c:pt idx="8660">
                  <c:v>0.75932916666666672</c:v>
                </c:pt>
                <c:pt idx="8661">
                  <c:v>0.75933568287037045</c:v>
                </c:pt>
                <c:pt idx="8662">
                  <c:v>0.75934201388888889</c:v>
                </c:pt>
                <c:pt idx="8663">
                  <c:v>0.7593484606481482</c:v>
                </c:pt>
                <c:pt idx="8664">
                  <c:v>0.75935479166666664</c:v>
                </c:pt>
                <c:pt idx="8665">
                  <c:v>0.75936112268518519</c:v>
                </c:pt>
                <c:pt idx="8666">
                  <c:v>0.75936726851851855</c:v>
                </c:pt>
                <c:pt idx="8667">
                  <c:v>0.75937594907407402</c:v>
                </c:pt>
                <c:pt idx="8668">
                  <c:v>0.75938228009259257</c:v>
                </c:pt>
                <c:pt idx="8669">
                  <c:v>0.75938861111111111</c:v>
                </c:pt>
                <c:pt idx="8670">
                  <c:v>0.75939494212962966</c:v>
                </c:pt>
                <c:pt idx="8671">
                  <c:v>0.75940127314814809</c:v>
                </c:pt>
                <c:pt idx="8672">
                  <c:v>0.75940759259259261</c:v>
                </c:pt>
                <c:pt idx="8673">
                  <c:v>0.75941392361111104</c:v>
                </c:pt>
                <c:pt idx="8674">
                  <c:v>0.7594202546296297</c:v>
                </c:pt>
                <c:pt idx="8675">
                  <c:v>0.75942658564814813</c:v>
                </c:pt>
                <c:pt idx="8676">
                  <c:v>0.75943291666666657</c:v>
                </c:pt>
                <c:pt idx="8677">
                  <c:v>0.75943942129629638</c:v>
                </c:pt>
                <c:pt idx="8678">
                  <c:v>0.75944811342592589</c:v>
                </c:pt>
                <c:pt idx="8679">
                  <c:v>0.75945444444444454</c:v>
                </c:pt>
                <c:pt idx="8680">
                  <c:v>0.75946076388888883</c:v>
                </c:pt>
                <c:pt idx="8681">
                  <c:v>0.75946709490740749</c:v>
                </c:pt>
                <c:pt idx="8682">
                  <c:v>0.75947342592592593</c:v>
                </c:pt>
                <c:pt idx="8683">
                  <c:v>0.75947994212962966</c:v>
                </c:pt>
                <c:pt idx="8684">
                  <c:v>0.75948644675925925</c:v>
                </c:pt>
                <c:pt idx="8685">
                  <c:v>0.75949296296296298</c:v>
                </c:pt>
                <c:pt idx="8686">
                  <c:v>0.75949929398148142</c:v>
                </c:pt>
                <c:pt idx="8687">
                  <c:v>0.75950562500000007</c:v>
                </c:pt>
                <c:pt idx="8688">
                  <c:v>0.75951195601851851</c:v>
                </c:pt>
                <c:pt idx="8689">
                  <c:v>0.75952038194444438</c:v>
                </c:pt>
                <c:pt idx="8690">
                  <c:v>0.75952671296296304</c:v>
                </c:pt>
                <c:pt idx="8691">
                  <c:v>0.75953304398148147</c:v>
                </c:pt>
                <c:pt idx="8692">
                  <c:v>0.75953952546296299</c:v>
                </c:pt>
                <c:pt idx="8693">
                  <c:v>0.75954604166666673</c:v>
                </c:pt>
                <c:pt idx="8694">
                  <c:v>0.75955237268518516</c:v>
                </c:pt>
                <c:pt idx="8695">
                  <c:v>0.75955887731481475</c:v>
                </c:pt>
                <c:pt idx="8696">
                  <c:v>0.75956520833333341</c:v>
                </c:pt>
                <c:pt idx="8697">
                  <c:v>0.75957153935185184</c:v>
                </c:pt>
                <c:pt idx="8698">
                  <c:v>0.75957787037037028</c:v>
                </c:pt>
                <c:pt idx="8699">
                  <c:v>0.75958420138888894</c:v>
                </c:pt>
                <c:pt idx="8700">
                  <c:v>0.75959269675925922</c:v>
                </c:pt>
                <c:pt idx="8701">
                  <c:v>0.75959921296296296</c:v>
                </c:pt>
                <c:pt idx="8702">
                  <c:v>0.75960553240740747</c:v>
                </c:pt>
                <c:pt idx="8703">
                  <c:v>0.7596120486111112</c:v>
                </c:pt>
                <c:pt idx="8704">
                  <c:v>0.75961856481481471</c:v>
                </c:pt>
                <c:pt idx="8705">
                  <c:v>0.75962489583333337</c:v>
                </c:pt>
                <c:pt idx="8706">
                  <c:v>0.75963121527777788</c:v>
                </c:pt>
                <c:pt idx="8707">
                  <c:v>0.75963754629629632</c:v>
                </c:pt>
                <c:pt idx="8708">
                  <c:v>0.75964387731481475</c:v>
                </c:pt>
                <c:pt idx="8709">
                  <c:v>0.7596502083333333</c:v>
                </c:pt>
                <c:pt idx="8710">
                  <c:v>0.75965653935185184</c:v>
                </c:pt>
                <c:pt idx="8711">
                  <c:v>0.75966503472222213</c:v>
                </c:pt>
                <c:pt idx="8712">
                  <c:v>0.75967155092592586</c:v>
                </c:pt>
                <c:pt idx="8713">
                  <c:v>0.75967788194444441</c:v>
                </c:pt>
                <c:pt idx="8714">
                  <c:v>0.75968421296296296</c:v>
                </c:pt>
                <c:pt idx="8715">
                  <c:v>0.7596905439814815</c:v>
                </c:pt>
                <c:pt idx="8716">
                  <c:v>0.75969686342592591</c:v>
                </c:pt>
                <c:pt idx="8717">
                  <c:v>0.75970319444444445</c:v>
                </c:pt>
                <c:pt idx="8718">
                  <c:v>0.759709525462963</c:v>
                </c:pt>
                <c:pt idx="8719">
                  <c:v>0.75971585648148154</c:v>
                </c:pt>
                <c:pt idx="8720">
                  <c:v>0.75972218749999998</c:v>
                </c:pt>
                <c:pt idx="8721">
                  <c:v>0.75972870370370371</c:v>
                </c:pt>
                <c:pt idx="8722">
                  <c:v>0.75973755787037034</c:v>
                </c:pt>
                <c:pt idx="8723">
                  <c:v>0.75974407407407407</c:v>
                </c:pt>
                <c:pt idx="8724">
                  <c:v>0.75975040509259262</c:v>
                </c:pt>
                <c:pt idx="8725">
                  <c:v>0.75975673611111105</c:v>
                </c:pt>
                <c:pt idx="8726">
                  <c:v>0.75976324074074075</c:v>
                </c:pt>
                <c:pt idx="8727">
                  <c:v>0.75976975694444437</c:v>
                </c:pt>
                <c:pt idx="8728">
                  <c:v>0.75977626157407407</c:v>
                </c:pt>
                <c:pt idx="8729">
                  <c:v>0.75978259259259262</c:v>
                </c:pt>
                <c:pt idx="8730">
                  <c:v>0.75978910879629635</c:v>
                </c:pt>
                <c:pt idx="8731">
                  <c:v>0.75979543981481479</c:v>
                </c:pt>
                <c:pt idx="8732">
                  <c:v>0.7598017592592593</c:v>
                </c:pt>
                <c:pt idx="8733">
                  <c:v>0.75981045138888892</c:v>
                </c:pt>
                <c:pt idx="8734">
                  <c:v>0.75981677083333332</c:v>
                </c:pt>
                <c:pt idx="8735">
                  <c:v>0.75982328703703705</c:v>
                </c:pt>
                <c:pt idx="8736">
                  <c:v>0.75982979166666664</c:v>
                </c:pt>
                <c:pt idx="8737">
                  <c:v>0.75983630787037038</c:v>
                </c:pt>
                <c:pt idx="8738">
                  <c:v>0.75984281249999996</c:v>
                </c:pt>
                <c:pt idx="8739">
                  <c:v>0.75984914351851851</c:v>
                </c:pt>
                <c:pt idx="8740">
                  <c:v>0.75985543981481485</c:v>
                </c:pt>
                <c:pt idx="8741">
                  <c:v>0.75986194444444444</c:v>
                </c:pt>
                <c:pt idx="8742">
                  <c:v>0.75986827546296298</c:v>
                </c:pt>
                <c:pt idx="8743">
                  <c:v>0.75987460648148142</c:v>
                </c:pt>
                <c:pt idx="8744">
                  <c:v>0.759883287037037</c:v>
                </c:pt>
                <c:pt idx="8745">
                  <c:v>0.75988961805555555</c:v>
                </c:pt>
                <c:pt idx="8746">
                  <c:v>0.75989612268518514</c:v>
                </c:pt>
                <c:pt idx="8747">
                  <c:v>0.75990245370370368</c:v>
                </c:pt>
                <c:pt idx="8748">
                  <c:v>0.75990855324074069</c:v>
                </c:pt>
                <c:pt idx="8749">
                  <c:v>0.75991488425925924</c:v>
                </c:pt>
                <c:pt idx="8750">
                  <c:v>0.75992094907407404</c:v>
                </c:pt>
                <c:pt idx="8751">
                  <c:v>0.75992743055555556</c:v>
                </c:pt>
                <c:pt idx="8752">
                  <c:v>0.75993376157407411</c:v>
                </c:pt>
                <c:pt idx="8753">
                  <c:v>0.75994034722222226</c:v>
                </c:pt>
                <c:pt idx="8754">
                  <c:v>0.75994667824074069</c:v>
                </c:pt>
                <c:pt idx="8755">
                  <c:v>0.75995318287037039</c:v>
                </c:pt>
                <c:pt idx="8756">
                  <c:v>0.75996150462962964</c:v>
                </c:pt>
                <c:pt idx="8757">
                  <c:v>0.75996800925925923</c:v>
                </c:pt>
                <c:pt idx="8758">
                  <c:v>0.75997434027777777</c:v>
                </c:pt>
                <c:pt idx="8759">
                  <c:v>0.75998067129629632</c:v>
                </c:pt>
                <c:pt idx="8760">
                  <c:v>0.75998718750000005</c:v>
                </c:pt>
                <c:pt idx="8761">
                  <c:v>0.75999363425925937</c:v>
                </c:pt>
                <c:pt idx="8762">
                  <c:v>0.7599999652777778</c:v>
                </c:pt>
                <c:pt idx="8763">
                  <c:v>0.76000609953703702</c:v>
                </c:pt>
                <c:pt idx="8764">
                  <c:v>0.76001243055555545</c:v>
                </c:pt>
                <c:pt idx="8765">
                  <c:v>0.76001876157407411</c:v>
                </c:pt>
                <c:pt idx="8766">
                  <c:v>0.76002509259259254</c:v>
                </c:pt>
                <c:pt idx="8767">
                  <c:v>0.76003347222222217</c:v>
                </c:pt>
                <c:pt idx="8768">
                  <c:v>0.76003988425925917</c:v>
                </c:pt>
                <c:pt idx="8769">
                  <c:v>0.76004621527777783</c:v>
                </c:pt>
                <c:pt idx="8770">
                  <c:v>0.76005273148148145</c:v>
                </c:pt>
                <c:pt idx="8771">
                  <c:v>0.76005923611111115</c:v>
                </c:pt>
                <c:pt idx="8772">
                  <c:v>0.76006556712962958</c:v>
                </c:pt>
                <c:pt idx="8773">
                  <c:v>0.76007189814814813</c:v>
                </c:pt>
                <c:pt idx="8774">
                  <c:v>0.76007822916666667</c:v>
                </c:pt>
                <c:pt idx="8775">
                  <c:v>0.76008456018518522</c:v>
                </c:pt>
                <c:pt idx="8776">
                  <c:v>0.76009089120370366</c:v>
                </c:pt>
                <c:pt idx="8777">
                  <c:v>0.76009721064814817</c:v>
                </c:pt>
                <c:pt idx="8778">
                  <c:v>0.76010589120370364</c:v>
                </c:pt>
                <c:pt idx="8779">
                  <c:v>0.76011222222222219</c:v>
                </c:pt>
                <c:pt idx="8780">
                  <c:v>0.76011854166666659</c:v>
                </c:pt>
                <c:pt idx="8781">
                  <c:v>0.76012487268518525</c:v>
                </c:pt>
                <c:pt idx="8782">
                  <c:v>0.76013120370370368</c:v>
                </c:pt>
                <c:pt idx="8783">
                  <c:v>0.76013753472222223</c:v>
                </c:pt>
                <c:pt idx="8784">
                  <c:v>0.76014386574074078</c:v>
                </c:pt>
                <c:pt idx="8785">
                  <c:v>0.76015019675925932</c:v>
                </c:pt>
                <c:pt idx="8786">
                  <c:v>0.76015652777777776</c:v>
                </c:pt>
                <c:pt idx="8787">
                  <c:v>0.76016303240740735</c:v>
                </c:pt>
                <c:pt idx="8788">
                  <c:v>0.76016954861111108</c:v>
                </c:pt>
                <c:pt idx="8789">
                  <c:v>0.76017804398148148</c:v>
                </c:pt>
                <c:pt idx="8790">
                  <c:v>0.76018456018518521</c:v>
                </c:pt>
                <c:pt idx="8791">
                  <c:v>0.76019089120370376</c:v>
                </c:pt>
                <c:pt idx="8792">
                  <c:v>0.76019722222222219</c:v>
                </c:pt>
                <c:pt idx="8793">
                  <c:v>0.76020372685185178</c:v>
                </c:pt>
                <c:pt idx="8794">
                  <c:v>0.76021024305555551</c:v>
                </c:pt>
                <c:pt idx="8795">
                  <c:v>0.76021674768518521</c:v>
                </c:pt>
                <c:pt idx="8796">
                  <c:v>0.76022307870370376</c:v>
                </c:pt>
                <c:pt idx="8797">
                  <c:v>0.76022940972222219</c:v>
                </c:pt>
                <c:pt idx="8798">
                  <c:v>0.76023574074074085</c:v>
                </c:pt>
                <c:pt idx="8799">
                  <c:v>0.76024207175925929</c:v>
                </c:pt>
                <c:pt idx="8800">
                  <c:v>0.76025056712962957</c:v>
                </c:pt>
                <c:pt idx="8801">
                  <c:v>0.76025708333333331</c:v>
                </c:pt>
                <c:pt idx="8802">
                  <c:v>0.76026341435185196</c:v>
                </c:pt>
                <c:pt idx="8803">
                  <c:v>0.76026991898148155</c:v>
                </c:pt>
                <c:pt idx="8804">
                  <c:v>0.76027643518518528</c:v>
                </c:pt>
                <c:pt idx="8805">
                  <c:v>0.76028276620370372</c:v>
                </c:pt>
                <c:pt idx="8806">
                  <c:v>0.76028908564814823</c:v>
                </c:pt>
                <c:pt idx="8807">
                  <c:v>0.76029541666666667</c:v>
                </c:pt>
                <c:pt idx="8808">
                  <c:v>0.7603017476851851</c:v>
                </c:pt>
                <c:pt idx="8809">
                  <c:v>0.76030807870370376</c:v>
                </c:pt>
                <c:pt idx="8810">
                  <c:v>0.7603144097222222</c:v>
                </c:pt>
                <c:pt idx="8811">
                  <c:v>0.76032291666666663</c:v>
                </c:pt>
                <c:pt idx="8812">
                  <c:v>0.76032942129629622</c:v>
                </c:pt>
                <c:pt idx="8813">
                  <c:v>0.76033575231481487</c:v>
                </c:pt>
                <c:pt idx="8814">
                  <c:v>0.76034208333333331</c:v>
                </c:pt>
                <c:pt idx="8815">
                  <c:v>0.76034841435185185</c:v>
                </c:pt>
                <c:pt idx="8816">
                  <c:v>0.7603547453703704</c:v>
                </c:pt>
                <c:pt idx="8817">
                  <c:v>0.7603610648148148</c:v>
                </c:pt>
                <c:pt idx="8818">
                  <c:v>0.76036739583333335</c:v>
                </c:pt>
                <c:pt idx="8819">
                  <c:v>0.76037372685185189</c:v>
                </c:pt>
                <c:pt idx="8820">
                  <c:v>0.76038024305555563</c:v>
                </c:pt>
                <c:pt idx="8821">
                  <c:v>0.76038674768518522</c:v>
                </c:pt>
                <c:pt idx="8822">
                  <c:v>0.76039561342592599</c:v>
                </c:pt>
                <c:pt idx="8823">
                  <c:v>0.76040194444444442</c:v>
                </c:pt>
                <c:pt idx="8824">
                  <c:v>0.76040827546296297</c:v>
                </c:pt>
                <c:pt idx="8825">
                  <c:v>0.76041460648148151</c:v>
                </c:pt>
                <c:pt idx="8826">
                  <c:v>0.7604211111111111</c:v>
                </c:pt>
                <c:pt idx="8827">
                  <c:v>0.76042780092592599</c:v>
                </c:pt>
                <c:pt idx="8828">
                  <c:v>0.76043431712962961</c:v>
                </c:pt>
                <c:pt idx="8829">
                  <c:v>0.76044082175925931</c:v>
                </c:pt>
                <c:pt idx="8830">
                  <c:v>0.76044715277777775</c:v>
                </c:pt>
                <c:pt idx="8831">
                  <c:v>0.76045366898148148</c:v>
                </c:pt>
                <c:pt idx="8832">
                  <c:v>0.76045988425925926</c:v>
                </c:pt>
                <c:pt idx="8833">
                  <c:v>0.76046873842592599</c:v>
                </c:pt>
                <c:pt idx="8834">
                  <c:v>0.76047506944444443</c:v>
                </c:pt>
                <c:pt idx="8835">
                  <c:v>0.76048140046296286</c:v>
                </c:pt>
                <c:pt idx="8836">
                  <c:v>0.7604879166666666</c:v>
                </c:pt>
                <c:pt idx="8837">
                  <c:v>0.76049424768518525</c:v>
                </c:pt>
                <c:pt idx="8838">
                  <c:v>0.76050075231481484</c:v>
                </c:pt>
                <c:pt idx="8839">
                  <c:v>0.76050708333333328</c:v>
                </c:pt>
                <c:pt idx="8840">
                  <c:v>0.76051346064814818</c:v>
                </c:pt>
                <c:pt idx="8841">
                  <c:v>0.76052015046296295</c:v>
                </c:pt>
                <c:pt idx="8842">
                  <c:v>0.7605267361111111</c:v>
                </c:pt>
                <c:pt idx="8843">
                  <c:v>0.7605332407407408</c:v>
                </c:pt>
                <c:pt idx="8844">
                  <c:v>0.76054210648148146</c:v>
                </c:pt>
                <c:pt idx="8845">
                  <c:v>0.7605484374999999</c:v>
                </c:pt>
                <c:pt idx="8846">
                  <c:v>0.76055494212962971</c:v>
                </c:pt>
                <c:pt idx="8847">
                  <c:v>0.76056145833333344</c:v>
                </c:pt>
                <c:pt idx="8848">
                  <c:v>0.76056796296296303</c:v>
                </c:pt>
                <c:pt idx="8849">
                  <c:v>0.76057447916666676</c:v>
                </c:pt>
                <c:pt idx="8850">
                  <c:v>0.76058098379629635</c:v>
                </c:pt>
                <c:pt idx="8851">
                  <c:v>0.76058731481481479</c:v>
                </c:pt>
                <c:pt idx="8852">
                  <c:v>0.76059383101851852</c:v>
                </c:pt>
                <c:pt idx="8853">
                  <c:v>0.76060033564814811</c:v>
                </c:pt>
                <c:pt idx="8854">
                  <c:v>0.76060685185185184</c:v>
                </c:pt>
                <c:pt idx="8855">
                  <c:v>0.76061553240740742</c:v>
                </c:pt>
                <c:pt idx="8856">
                  <c:v>0.76062203703703701</c:v>
                </c:pt>
                <c:pt idx="8857">
                  <c:v>0.76062836805555556</c:v>
                </c:pt>
                <c:pt idx="8858">
                  <c:v>0.76063469907407411</c:v>
                </c:pt>
                <c:pt idx="8859">
                  <c:v>0.76064103009259254</c:v>
                </c:pt>
                <c:pt idx="8860">
                  <c:v>0.7606473611111112</c:v>
                </c:pt>
                <c:pt idx="8861">
                  <c:v>0.76065386574074079</c:v>
                </c:pt>
                <c:pt idx="8862">
                  <c:v>0.7606603472222222</c:v>
                </c:pt>
                <c:pt idx="8863">
                  <c:v>0.76066686342592593</c:v>
                </c:pt>
                <c:pt idx="8864">
                  <c:v>0.76067334490740734</c:v>
                </c:pt>
                <c:pt idx="8865">
                  <c:v>0.76067967592592589</c:v>
                </c:pt>
                <c:pt idx="8866">
                  <c:v>0.76068835648148159</c:v>
                </c:pt>
                <c:pt idx="8867">
                  <c:v>0.76069468750000002</c:v>
                </c:pt>
                <c:pt idx="8868">
                  <c:v>0.76070101851851846</c:v>
                </c:pt>
                <c:pt idx="8869">
                  <c:v>0.76070752314814805</c:v>
                </c:pt>
                <c:pt idx="8870">
                  <c:v>0.76071403935185178</c:v>
                </c:pt>
                <c:pt idx="8871">
                  <c:v>0.76072054398148159</c:v>
                </c:pt>
                <c:pt idx="8872">
                  <c:v>0.76072687500000002</c:v>
                </c:pt>
                <c:pt idx="8873">
                  <c:v>0.76073320601851846</c:v>
                </c:pt>
                <c:pt idx="8874">
                  <c:v>0.76073947916666673</c:v>
                </c:pt>
                <c:pt idx="8875">
                  <c:v>0.76074599537037046</c:v>
                </c:pt>
                <c:pt idx="8876">
                  <c:v>0.7607523263888889</c:v>
                </c:pt>
                <c:pt idx="8877">
                  <c:v>0.76076100694444448</c:v>
                </c:pt>
                <c:pt idx="8878">
                  <c:v>0.76076721064814812</c:v>
                </c:pt>
                <c:pt idx="8879">
                  <c:v>0.76077343750000004</c:v>
                </c:pt>
                <c:pt idx="8880">
                  <c:v>0.76077976851851847</c:v>
                </c:pt>
                <c:pt idx="8881">
                  <c:v>0.76078609953703713</c:v>
                </c:pt>
                <c:pt idx="8882">
                  <c:v>0.76079243055555557</c:v>
                </c:pt>
                <c:pt idx="8883">
                  <c:v>0.760798761574074</c:v>
                </c:pt>
                <c:pt idx="8884">
                  <c:v>0.76080526620370381</c:v>
                </c:pt>
                <c:pt idx="8885">
                  <c:v>0.76081159722222225</c:v>
                </c:pt>
                <c:pt idx="8886">
                  <c:v>0.76081811342592598</c:v>
                </c:pt>
                <c:pt idx="8887">
                  <c:v>0.76082461805555557</c:v>
                </c:pt>
                <c:pt idx="8888">
                  <c:v>0.7608311342592593</c:v>
                </c:pt>
                <c:pt idx="8889">
                  <c:v>0.76083944444444451</c:v>
                </c:pt>
                <c:pt idx="8890">
                  <c:v>0.76084596064814825</c:v>
                </c:pt>
                <c:pt idx="8891">
                  <c:v>0.76085229166666668</c:v>
                </c:pt>
                <c:pt idx="8892">
                  <c:v>0.76085862268518512</c:v>
                </c:pt>
                <c:pt idx="8893">
                  <c:v>0.76086512731481493</c:v>
                </c:pt>
                <c:pt idx="8894">
                  <c:v>0.76087164351851844</c:v>
                </c:pt>
                <c:pt idx="8895">
                  <c:v>0.76087814814814825</c:v>
                </c:pt>
                <c:pt idx="8896">
                  <c:v>0.76088447916666668</c:v>
                </c:pt>
                <c:pt idx="8897">
                  <c:v>0.76089081018518512</c:v>
                </c:pt>
                <c:pt idx="8898">
                  <c:v>0.76089714120370378</c:v>
                </c:pt>
                <c:pt idx="8899">
                  <c:v>0.76090347222222221</c:v>
                </c:pt>
                <c:pt idx="8900">
                  <c:v>0.76091197916666664</c:v>
                </c:pt>
                <c:pt idx="8901">
                  <c:v>0.76091848379629623</c:v>
                </c:pt>
                <c:pt idx="8902">
                  <c:v>0.76092481481481489</c:v>
                </c:pt>
                <c:pt idx="8903">
                  <c:v>0.76093131944444448</c:v>
                </c:pt>
                <c:pt idx="8904">
                  <c:v>0.76093783564814821</c:v>
                </c:pt>
                <c:pt idx="8905">
                  <c:v>0.76094416666666664</c:v>
                </c:pt>
                <c:pt idx="8906">
                  <c:v>0.76095049768518519</c:v>
                </c:pt>
                <c:pt idx="8907">
                  <c:v>0.76095681712962959</c:v>
                </c:pt>
                <c:pt idx="8908">
                  <c:v>0.76096314814814814</c:v>
                </c:pt>
                <c:pt idx="8909">
                  <c:v>0.76096947916666668</c:v>
                </c:pt>
                <c:pt idx="8910">
                  <c:v>0.76097581018518523</c:v>
                </c:pt>
                <c:pt idx="8911">
                  <c:v>0.76098431712962966</c:v>
                </c:pt>
                <c:pt idx="8912">
                  <c:v>0.76099082175925925</c:v>
                </c:pt>
                <c:pt idx="8913">
                  <c:v>0.7609971527777778</c:v>
                </c:pt>
                <c:pt idx="8914">
                  <c:v>0.76100348379629634</c:v>
                </c:pt>
                <c:pt idx="8915">
                  <c:v>0.76100981481481478</c:v>
                </c:pt>
                <c:pt idx="8916">
                  <c:v>0.76101614583333344</c:v>
                </c:pt>
                <c:pt idx="8917">
                  <c:v>0.76102247685185187</c:v>
                </c:pt>
                <c:pt idx="8918">
                  <c:v>0.76102880787037031</c:v>
                </c:pt>
                <c:pt idx="8919">
                  <c:v>0.76103513888888885</c:v>
                </c:pt>
                <c:pt idx="8920">
                  <c:v>0.76104164351851855</c:v>
                </c:pt>
                <c:pt idx="8921">
                  <c:v>0.76104815972222228</c:v>
                </c:pt>
                <c:pt idx="8922">
                  <c:v>0.76105682870370372</c:v>
                </c:pt>
                <c:pt idx="8923">
                  <c:v>0.7610632638888889</c:v>
                </c:pt>
                <c:pt idx="8924">
                  <c:v>0.76106959490740744</c:v>
                </c:pt>
                <c:pt idx="8925">
                  <c:v>0.76107592592592599</c:v>
                </c:pt>
                <c:pt idx="8926">
                  <c:v>0.76108244212962972</c:v>
                </c:pt>
                <c:pt idx="8927">
                  <c:v>0.76108877314814816</c:v>
                </c:pt>
                <c:pt idx="8928">
                  <c:v>0.76109528935185189</c:v>
                </c:pt>
                <c:pt idx="8929">
                  <c:v>0.76110162037037032</c:v>
                </c:pt>
                <c:pt idx="8930">
                  <c:v>0.76110795138888887</c:v>
                </c:pt>
                <c:pt idx="8931">
                  <c:v>0.76111428240740742</c:v>
                </c:pt>
                <c:pt idx="8932">
                  <c:v>0.7611208796296296</c:v>
                </c:pt>
                <c:pt idx="8933">
                  <c:v>0.76112938657407403</c:v>
                </c:pt>
                <c:pt idx="8934">
                  <c:v>0.76113583333333334</c:v>
                </c:pt>
                <c:pt idx="8935">
                  <c:v>0.76114216435185178</c:v>
                </c:pt>
                <c:pt idx="8936">
                  <c:v>0.76114866898148159</c:v>
                </c:pt>
                <c:pt idx="8937">
                  <c:v>0.76115535879629626</c:v>
                </c:pt>
                <c:pt idx="8938">
                  <c:v>0.76116187499999999</c:v>
                </c:pt>
                <c:pt idx="8939">
                  <c:v>0.76116839120370372</c:v>
                </c:pt>
                <c:pt idx="8940">
                  <c:v>0.76117489583333331</c:v>
                </c:pt>
                <c:pt idx="8941">
                  <c:v>0.7611814004629629</c:v>
                </c:pt>
                <c:pt idx="8942">
                  <c:v>0.76118791666666663</c:v>
                </c:pt>
                <c:pt idx="8943">
                  <c:v>0.76119443287037036</c:v>
                </c:pt>
                <c:pt idx="8944">
                  <c:v>0.76120328703703699</c:v>
                </c:pt>
                <c:pt idx="8945">
                  <c:v>0.76120980324074072</c:v>
                </c:pt>
                <c:pt idx="8946">
                  <c:v>0.76121630787037031</c:v>
                </c:pt>
                <c:pt idx="8947">
                  <c:v>0.76122282407407404</c:v>
                </c:pt>
                <c:pt idx="8948">
                  <c:v>0.76122932870370363</c:v>
                </c:pt>
                <c:pt idx="8949">
                  <c:v>0.76123584490740737</c:v>
                </c:pt>
                <c:pt idx="8950">
                  <c:v>0.76124234953703696</c:v>
                </c:pt>
                <c:pt idx="8951">
                  <c:v>0.76124879629629627</c:v>
                </c:pt>
                <c:pt idx="8952">
                  <c:v>0.7612553125</c:v>
                </c:pt>
                <c:pt idx="8953">
                  <c:v>0.76126181712962959</c:v>
                </c:pt>
                <c:pt idx="8954">
                  <c:v>0.76126832175925918</c:v>
                </c:pt>
                <c:pt idx="8955">
                  <c:v>0.76127718750000006</c:v>
                </c:pt>
                <c:pt idx="8956">
                  <c:v>0.7612835185185185</c:v>
                </c:pt>
                <c:pt idx="8957">
                  <c:v>0.76129003472222223</c:v>
                </c:pt>
                <c:pt idx="8958">
                  <c:v>0.76129653935185182</c:v>
                </c:pt>
                <c:pt idx="8959">
                  <c:v>0.76130305555555555</c:v>
                </c:pt>
                <c:pt idx="8960">
                  <c:v>0.76130956018518514</c:v>
                </c:pt>
                <c:pt idx="8961">
                  <c:v>0.7613158912037038</c:v>
                </c:pt>
                <c:pt idx="8962">
                  <c:v>0.76132222222222223</c:v>
                </c:pt>
                <c:pt idx="8963">
                  <c:v>0.76132873842592597</c:v>
                </c:pt>
                <c:pt idx="8964">
                  <c:v>0.76133495370370374</c:v>
                </c:pt>
                <c:pt idx="8965">
                  <c:v>0.76134141203703709</c:v>
                </c:pt>
                <c:pt idx="8966">
                  <c:v>0.76135009259259256</c:v>
                </c:pt>
                <c:pt idx="8967">
                  <c:v>0.7613566087962963</c:v>
                </c:pt>
                <c:pt idx="8968">
                  <c:v>0.76136292824074081</c:v>
                </c:pt>
                <c:pt idx="8969">
                  <c:v>0.76136944444444443</c:v>
                </c:pt>
                <c:pt idx="8970">
                  <c:v>0.76137577546296298</c:v>
                </c:pt>
                <c:pt idx="8971">
                  <c:v>0.76138210648148152</c:v>
                </c:pt>
                <c:pt idx="8972">
                  <c:v>0.76138843749999996</c:v>
                </c:pt>
                <c:pt idx="8973">
                  <c:v>0.76139494212962966</c:v>
                </c:pt>
                <c:pt idx="8974">
                  <c:v>0.76140145833333328</c:v>
                </c:pt>
                <c:pt idx="8975">
                  <c:v>0.76140796296296298</c:v>
                </c:pt>
                <c:pt idx="8976">
                  <c:v>0.7614144791666666</c:v>
                </c:pt>
                <c:pt idx="8977">
                  <c:v>0.76142315972222219</c:v>
                </c:pt>
                <c:pt idx="8978">
                  <c:v>0.76142949074074073</c:v>
                </c:pt>
                <c:pt idx="8979">
                  <c:v>0.76143599537037032</c:v>
                </c:pt>
                <c:pt idx="8980">
                  <c:v>0.76144251157407405</c:v>
                </c:pt>
                <c:pt idx="8981">
                  <c:v>0.76144901620370364</c:v>
                </c:pt>
                <c:pt idx="8982">
                  <c:v>0.76145553240740738</c:v>
                </c:pt>
                <c:pt idx="8983">
                  <c:v>0.76146186342592592</c:v>
                </c:pt>
                <c:pt idx="8984">
                  <c:v>0.7614685532407407</c:v>
                </c:pt>
                <c:pt idx="8985">
                  <c:v>0.76147466435185185</c:v>
                </c:pt>
                <c:pt idx="8986">
                  <c:v>0.76148099537037039</c:v>
                </c:pt>
                <c:pt idx="8987">
                  <c:v>0.76148751157407402</c:v>
                </c:pt>
                <c:pt idx="8988">
                  <c:v>0.76149636574074064</c:v>
                </c:pt>
                <c:pt idx="8989">
                  <c:v>0.76150274305555554</c:v>
                </c:pt>
                <c:pt idx="8990">
                  <c:v>0.76150915509259265</c:v>
                </c:pt>
                <c:pt idx="8991">
                  <c:v>0.76151548611111108</c:v>
                </c:pt>
                <c:pt idx="8992">
                  <c:v>0.7615218055555556</c:v>
                </c:pt>
                <c:pt idx="8993">
                  <c:v>0.76152813657407403</c:v>
                </c:pt>
                <c:pt idx="8994">
                  <c:v>0.76153446759259269</c:v>
                </c:pt>
                <c:pt idx="8995">
                  <c:v>0.7615409837962962</c:v>
                </c:pt>
                <c:pt idx="8996">
                  <c:v>0.76154748842592601</c:v>
                </c:pt>
                <c:pt idx="8997">
                  <c:v>0.76155400462962952</c:v>
                </c:pt>
                <c:pt idx="8998">
                  <c:v>0.76156033564814818</c:v>
                </c:pt>
                <c:pt idx="8999">
                  <c:v>0.76156901620370376</c:v>
                </c:pt>
                <c:pt idx="9000">
                  <c:v>0.7615753472222222</c:v>
                </c:pt>
                <c:pt idx="9001">
                  <c:v>0.76158167824074063</c:v>
                </c:pt>
                <c:pt idx="9002">
                  <c:v>0.76158818287037044</c:v>
                </c:pt>
                <c:pt idx="9003">
                  <c:v>0.76159469907407418</c:v>
                </c:pt>
                <c:pt idx="9004">
                  <c:v>0.76160120370370377</c:v>
                </c:pt>
                <c:pt idx="9005">
                  <c:v>0.7616075347222222</c:v>
                </c:pt>
                <c:pt idx="9006">
                  <c:v>0.76161386574074064</c:v>
                </c:pt>
                <c:pt idx="9007">
                  <c:v>0.76162019675925929</c:v>
                </c:pt>
                <c:pt idx="9008">
                  <c:v>0.76162652777777773</c:v>
                </c:pt>
                <c:pt idx="9009">
                  <c:v>0.76163285879629627</c:v>
                </c:pt>
                <c:pt idx="9010">
                  <c:v>0.76164153935185175</c:v>
                </c:pt>
                <c:pt idx="9011">
                  <c:v>0.76164783564814809</c:v>
                </c:pt>
                <c:pt idx="9012">
                  <c:v>0.76165435185185182</c:v>
                </c:pt>
                <c:pt idx="9013">
                  <c:v>0.76166068287037036</c:v>
                </c:pt>
                <c:pt idx="9014">
                  <c:v>0.76166686342592593</c:v>
                </c:pt>
                <c:pt idx="9015">
                  <c:v>0.76167319444444448</c:v>
                </c:pt>
                <c:pt idx="9016">
                  <c:v>0.76167969907407407</c:v>
                </c:pt>
                <c:pt idx="9017">
                  <c:v>0.76168603009259261</c:v>
                </c:pt>
                <c:pt idx="9018">
                  <c:v>0.76169236111111116</c:v>
                </c:pt>
                <c:pt idx="9019">
                  <c:v>0.76169886574074075</c:v>
                </c:pt>
                <c:pt idx="9020">
                  <c:v>0.76170538194444448</c:v>
                </c:pt>
                <c:pt idx="9021">
                  <c:v>0.76171188657407407</c:v>
                </c:pt>
                <c:pt idx="9022">
                  <c:v>0.76172020833333332</c:v>
                </c:pt>
                <c:pt idx="9023">
                  <c:v>0.76172672453703705</c:v>
                </c:pt>
                <c:pt idx="9024">
                  <c:v>0.76173305555555559</c:v>
                </c:pt>
                <c:pt idx="9025">
                  <c:v>0.76173953703703701</c:v>
                </c:pt>
                <c:pt idx="9026">
                  <c:v>0.7617460416666666</c:v>
                </c:pt>
                <c:pt idx="9027">
                  <c:v>0.76175255787037033</c:v>
                </c:pt>
                <c:pt idx="9028">
                  <c:v>0.76175888888888899</c:v>
                </c:pt>
                <c:pt idx="9029">
                  <c:v>0.76176520833333328</c:v>
                </c:pt>
                <c:pt idx="9030">
                  <c:v>0.76177153935185193</c:v>
                </c:pt>
                <c:pt idx="9031">
                  <c:v>0.76177787037037037</c:v>
                </c:pt>
                <c:pt idx="9032">
                  <c:v>0.7617843865740741</c:v>
                </c:pt>
                <c:pt idx="9033">
                  <c:v>0.76179306712962969</c:v>
                </c:pt>
                <c:pt idx="9034">
                  <c:v>0.76179939814814812</c:v>
                </c:pt>
                <c:pt idx="9035">
                  <c:v>0.76180572916666678</c:v>
                </c:pt>
                <c:pt idx="9036">
                  <c:v>0.76181223379629637</c:v>
                </c:pt>
                <c:pt idx="9037">
                  <c:v>0.7618185648148148</c:v>
                </c:pt>
                <c:pt idx="9038">
                  <c:v>0.76182482638888882</c:v>
                </c:pt>
                <c:pt idx="9039">
                  <c:v>0.76183134259259255</c:v>
                </c:pt>
                <c:pt idx="9040">
                  <c:v>0.7618376736111111</c:v>
                </c:pt>
                <c:pt idx="9041">
                  <c:v>0.7618441782407408</c:v>
                </c:pt>
                <c:pt idx="9042">
                  <c:v>0.76185069444444442</c:v>
                </c:pt>
                <c:pt idx="9043">
                  <c:v>0.76185721064814815</c:v>
                </c:pt>
                <c:pt idx="9044">
                  <c:v>0.76186587962962971</c:v>
                </c:pt>
                <c:pt idx="9045">
                  <c:v>0.76187239583333344</c:v>
                </c:pt>
                <c:pt idx="9046">
                  <c:v>0.76187891203703695</c:v>
                </c:pt>
                <c:pt idx="9047">
                  <c:v>0.76188523148148146</c:v>
                </c:pt>
                <c:pt idx="9048">
                  <c:v>0.76189174768518519</c:v>
                </c:pt>
                <c:pt idx="9049">
                  <c:v>0.76189825231481478</c:v>
                </c:pt>
                <c:pt idx="9050">
                  <c:v>0.76190476851851852</c:v>
                </c:pt>
                <c:pt idx="9051">
                  <c:v>0.76191128472222225</c:v>
                </c:pt>
                <c:pt idx="9052">
                  <c:v>0.76191760416666676</c:v>
                </c:pt>
                <c:pt idx="9053">
                  <c:v>0.76192412037037027</c:v>
                </c:pt>
                <c:pt idx="9054">
                  <c:v>0.76193062500000008</c:v>
                </c:pt>
                <c:pt idx="9055">
                  <c:v>0.76193913194444451</c:v>
                </c:pt>
                <c:pt idx="9056">
                  <c:v>0.7619456365740741</c:v>
                </c:pt>
                <c:pt idx="9057">
                  <c:v>0.76195215277777784</c:v>
                </c:pt>
                <c:pt idx="9058">
                  <c:v>0.76195848379629627</c:v>
                </c:pt>
                <c:pt idx="9059">
                  <c:v>0.76196481481481471</c:v>
                </c:pt>
                <c:pt idx="9060">
                  <c:v>0.76197114583333336</c:v>
                </c:pt>
                <c:pt idx="9061">
                  <c:v>0.7619774768518518</c:v>
                </c:pt>
                <c:pt idx="9062">
                  <c:v>0.76198398148148139</c:v>
                </c:pt>
                <c:pt idx="9063">
                  <c:v>0.7619904861111112</c:v>
                </c:pt>
                <c:pt idx="9064">
                  <c:v>0.76199700231481471</c:v>
                </c:pt>
                <c:pt idx="9065">
                  <c:v>0.76200353009259258</c:v>
                </c:pt>
                <c:pt idx="9066">
                  <c:v>0.76201203703703702</c:v>
                </c:pt>
                <c:pt idx="9067">
                  <c:v>0.7620185416666666</c:v>
                </c:pt>
                <c:pt idx="9068">
                  <c:v>0.76202487268518515</c:v>
                </c:pt>
                <c:pt idx="9069">
                  <c:v>0.76203137731481485</c:v>
                </c:pt>
                <c:pt idx="9070">
                  <c:v>0.76203789351851858</c:v>
                </c:pt>
                <c:pt idx="9071">
                  <c:v>0.76204439814814817</c:v>
                </c:pt>
                <c:pt idx="9072">
                  <c:v>0.76205072916666661</c:v>
                </c:pt>
                <c:pt idx="9073">
                  <c:v>0.76205706018518515</c:v>
                </c:pt>
                <c:pt idx="9074">
                  <c:v>0.7620633912037037</c:v>
                </c:pt>
                <c:pt idx="9075">
                  <c:v>0.76206972222222225</c:v>
                </c:pt>
                <c:pt idx="9076">
                  <c:v>0.76207623842592598</c:v>
                </c:pt>
                <c:pt idx="9077">
                  <c:v>0.76208473379629627</c:v>
                </c:pt>
                <c:pt idx="9078">
                  <c:v>0.76209123842592597</c:v>
                </c:pt>
                <c:pt idx="9079">
                  <c:v>0.7620977546296297</c:v>
                </c:pt>
                <c:pt idx="9080">
                  <c:v>0.76210425925925929</c:v>
                </c:pt>
                <c:pt idx="9081">
                  <c:v>0.76211077546296302</c:v>
                </c:pt>
                <c:pt idx="9082">
                  <c:v>0.76211710648148145</c:v>
                </c:pt>
                <c:pt idx="9083">
                  <c:v>0.7621234375</c:v>
                </c:pt>
                <c:pt idx="9084">
                  <c:v>0.76212976851851855</c:v>
                </c:pt>
                <c:pt idx="9085">
                  <c:v>0.76213627314814814</c:v>
                </c:pt>
                <c:pt idx="9086">
                  <c:v>0.76214278935185187</c:v>
                </c:pt>
                <c:pt idx="9087">
                  <c:v>0.76214929398148146</c:v>
                </c:pt>
                <c:pt idx="9088">
                  <c:v>0.76215780092592589</c:v>
                </c:pt>
                <c:pt idx="9089">
                  <c:v>0.76216430555555548</c:v>
                </c:pt>
                <c:pt idx="9090">
                  <c:v>0.76217063657407413</c:v>
                </c:pt>
                <c:pt idx="9091">
                  <c:v>0.76217715277777776</c:v>
                </c:pt>
                <c:pt idx="9092">
                  <c:v>0.76218365740740746</c:v>
                </c:pt>
                <c:pt idx="9093">
                  <c:v>0.76219017361111108</c:v>
                </c:pt>
                <c:pt idx="9094">
                  <c:v>0.76219650462962962</c:v>
                </c:pt>
                <c:pt idx="9095">
                  <c:v>0.76220319444444451</c:v>
                </c:pt>
                <c:pt idx="9096">
                  <c:v>0.7622094791666667</c:v>
                </c:pt>
                <c:pt idx="9097">
                  <c:v>0.76221581018518514</c:v>
                </c:pt>
                <c:pt idx="9098">
                  <c:v>0.76222222222222225</c:v>
                </c:pt>
                <c:pt idx="9099">
                  <c:v>0.7622308333333333</c:v>
                </c:pt>
                <c:pt idx="9100">
                  <c:v>0.76223700231481484</c:v>
                </c:pt>
                <c:pt idx="9101">
                  <c:v>0.76224358796296299</c:v>
                </c:pt>
                <c:pt idx="9102">
                  <c:v>0.76224991898148142</c:v>
                </c:pt>
                <c:pt idx="9103">
                  <c:v>0.76225624999999997</c:v>
                </c:pt>
                <c:pt idx="9104">
                  <c:v>0.76226258101851851</c:v>
                </c:pt>
                <c:pt idx="9105">
                  <c:v>0.76226891203703706</c:v>
                </c:pt>
                <c:pt idx="9106">
                  <c:v>0.76227517361111108</c:v>
                </c:pt>
                <c:pt idx="9107">
                  <c:v>0.76228168981481481</c:v>
                </c:pt>
                <c:pt idx="9108">
                  <c:v>0.7622881944444444</c:v>
                </c:pt>
                <c:pt idx="9109">
                  <c:v>0.76229471064814813</c:v>
                </c:pt>
                <c:pt idx="9110">
                  <c:v>0.76230339120370372</c:v>
                </c:pt>
                <c:pt idx="9111">
                  <c:v>0.76230990740740745</c:v>
                </c:pt>
                <c:pt idx="9112">
                  <c:v>0.76231641203703704</c:v>
                </c:pt>
                <c:pt idx="9113">
                  <c:v>0.76232292824074077</c:v>
                </c:pt>
                <c:pt idx="9114">
                  <c:v>0.76232952546296306</c:v>
                </c:pt>
                <c:pt idx="9115">
                  <c:v>0.7623358564814815</c:v>
                </c:pt>
                <c:pt idx="9116">
                  <c:v>0.76234218749999993</c:v>
                </c:pt>
                <c:pt idx="9117">
                  <c:v>0.76234850694444445</c:v>
                </c:pt>
                <c:pt idx="9118">
                  <c:v>0.76235483796296288</c:v>
                </c:pt>
                <c:pt idx="9119">
                  <c:v>0.76236116898148154</c:v>
                </c:pt>
                <c:pt idx="9120">
                  <c:v>0.76236749999999998</c:v>
                </c:pt>
                <c:pt idx="9121">
                  <c:v>0.76237618055555556</c:v>
                </c:pt>
                <c:pt idx="9122">
                  <c:v>0.762382511574074</c:v>
                </c:pt>
                <c:pt idx="9123">
                  <c:v>0.76238884259259265</c:v>
                </c:pt>
                <c:pt idx="9124">
                  <c:v>0.76239516203703694</c:v>
                </c:pt>
                <c:pt idx="9125">
                  <c:v>0.7624014930555556</c:v>
                </c:pt>
                <c:pt idx="9126">
                  <c:v>0.76240796296296287</c:v>
                </c:pt>
                <c:pt idx="9127">
                  <c:v>0.76241428240740738</c:v>
                </c:pt>
                <c:pt idx="9128">
                  <c:v>0.76242061342592582</c:v>
                </c:pt>
                <c:pt idx="9129">
                  <c:v>0.76242712962962955</c:v>
                </c:pt>
                <c:pt idx="9130">
                  <c:v>0.76243363425925936</c:v>
                </c:pt>
                <c:pt idx="9131">
                  <c:v>0.76244015046296287</c:v>
                </c:pt>
                <c:pt idx="9132">
                  <c:v>0.76244864583333338</c:v>
                </c:pt>
                <c:pt idx="9133">
                  <c:v>0.76245516203703712</c:v>
                </c:pt>
                <c:pt idx="9134">
                  <c:v>0.76246149305555555</c:v>
                </c:pt>
                <c:pt idx="9135">
                  <c:v>0.76246799768518514</c:v>
                </c:pt>
                <c:pt idx="9136">
                  <c:v>0.76247451388888887</c:v>
                </c:pt>
                <c:pt idx="9137">
                  <c:v>0.76248101851851846</c:v>
                </c:pt>
                <c:pt idx="9138">
                  <c:v>0.76248734953703712</c:v>
                </c:pt>
                <c:pt idx="9139">
                  <c:v>0.76249368055555555</c:v>
                </c:pt>
                <c:pt idx="9140">
                  <c:v>0.76250001157407399</c:v>
                </c:pt>
                <c:pt idx="9141">
                  <c:v>0.76250671296296302</c:v>
                </c:pt>
                <c:pt idx="9142">
                  <c:v>0.76251304398148145</c:v>
                </c:pt>
                <c:pt idx="9143">
                  <c:v>0.76252153935185196</c:v>
                </c:pt>
                <c:pt idx="9144">
                  <c:v>0.76252824074074077</c:v>
                </c:pt>
                <c:pt idx="9145">
                  <c:v>0.76253456018518528</c:v>
                </c:pt>
                <c:pt idx="9146">
                  <c:v>0.76254089120370372</c:v>
                </c:pt>
                <c:pt idx="9147">
                  <c:v>0.76254740740740745</c:v>
                </c:pt>
                <c:pt idx="9148">
                  <c:v>0.76255391203703704</c:v>
                </c:pt>
                <c:pt idx="9149">
                  <c:v>0.76256042824074077</c:v>
                </c:pt>
                <c:pt idx="9150">
                  <c:v>0.76256694444444451</c:v>
                </c:pt>
                <c:pt idx="9151">
                  <c:v>0.76257344907407409</c:v>
                </c:pt>
                <c:pt idx="9152">
                  <c:v>0.76257996527777783</c:v>
                </c:pt>
                <c:pt idx="9153">
                  <c:v>0.76258646990740742</c:v>
                </c:pt>
                <c:pt idx="9154">
                  <c:v>0.7625949652777777</c:v>
                </c:pt>
                <c:pt idx="9155">
                  <c:v>0.76260166666666673</c:v>
                </c:pt>
                <c:pt idx="9156">
                  <c:v>0.76260798611111114</c:v>
                </c:pt>
                <c:pt idx="9157">
                  <c:v>0.76261450231481476</c:v>
                </c:pt>
                <c:pt idx="9158">
                  <c:v>0.76262100694444446</c:v>
                </c:pt>
                <c:pt idx="9159">
                  <c:v>0.76262752314814808</c:v>
                </c:pt>
                <c:pt idx="9160">
                  <c:v>0.76263403935185181</c:v>
                </c:pt>
                <c:pt idx="9161">
                  <c:v>0.76264054398148151</c:v>
                </c:pt>
                <c:pt idx="9162">
                  <c:v>0.76264706018518513</c:v>
                </c:pt>
                <c:pt idx="9163">
                  <c:v>0.76265356481481483</c:v>
                </c:pt>
                <c:pt idx="9164">
                  <c:v>0.76266243055555549</c:v>
                </c:pt>
                <c:pt idx="9165">
                  <c:v>0.76266876157407404</c:v>
                </c:pt>
                <c:pt idx="9166">
                  <c:v>0.76267527777777777</c:v>
                </c:pt>
                <c:pt idx="9167">
                  <c:v>0.7626817939814815</c:v>
                </c:pt>
                <c:pt idx="9168">
                  <c:v>0.76268829861111109</c:v>
                </c:pt>
                <c:pt idx="9169">
                  <c:v>0.76269481481481483</c:v>
                </c:pt>
                <c:pt idx="9170">
                  <c:v>0.76270133101851856</c:v>
                </c:pt>
                <c:pt idx="9171">
                  <c:v>0.76270766203703699</c:v>
                </c:pt>
                <c:pt idx="9172">
                  <c:v>0.76271416666666669</c:v>
                </c:pt>
                <c:pt idx="9173">
                  <c:v>0.76272085648148147</c:v>
                </c:pt>
                <c:pt idx="9174">
                  <c:v>0.76272953703703694</c:v>
                </c:pt>
                <c:pt idx="9175">
                  <c:v>0.7627358680555556</c:v>
                </c:pt>
                <c:pt idx="9176">
                  <c:v>0.76274219907407403</c:v>
                </c:pt>
                <c:pt idx="9177">
                  <c:v>0.76274871527777777</c:v>
                </c:pt>
                <c:pt idx="9178">
                  <c:v>0.76275521990740736</c:v>
                </c:pt>
                <c:pt idx="9179">
                  <c:v>0.76276173611111109</c:v>
                </c:pt>
                <c:pt idx="9180">
                  <c:v>0.76276806712962963</c:v>
                </c:pt>
                <c:pt idx="9181">
                  <c:v>0.76277438657407404</c:v>
                </c:pt>
                <c:pt idx="9182">
                  <c:v>0.76278071759259258</c:v>
                </c:pt>
                <c:pt idx="9183">
                  <c:v>0.76278704861111113</c:v>
                </c:pt>
                <c:pt idx="9184">
                  <c:v>0.76279337962962968</c:v>
                </c:pt>
                <c:pt idx="9185">
                  <c:v>0.76280193287037035</c:v>
                </c:pt>
                <c:pt idx="9186">
                  <c:v>0.76280826388888878</c:v>
                </c:pt>
                <c:pt idx="9187">
                  <c:v>0.76281481481481483</c:v>
                </c:pt>
                <c:pt idx="9188">
                  <c:v>0.7628211226851852</c:v>
                </c:pt>
                <c:pt idx="9189">
                  <c:v>0.76282745370370364</c:v>
                </c:pt>
                <c:pt idx="9190">
                  <c:v>0.76283395833333334</c:v>
                </c:pt>
                <c:pt idx="9191">
                  <c:v>0.76284028935185189</c:v>
                </c:pt>
                <c:pt idx="9192">
                  <c:v>0.76284662037037032</c:v>
                </c:pt>
                <c:pt idx="9193">
                  <c:v>0.76285313657407405</c:v>
                </c:pt>
                <c:pt idx="9194">
                  <c:v>0.76285964120370364</c:v>
                </c:pt>
                <c:pt idx="9195">
                  <c:v>0.76286850694444441</c:v>
                </c:pt>
                <c:pt idx="9196">
                  <c:v>0.762875011574074</c:v>
                </c:pt>
                <c:pt idx="9197">
                  <c:v>0.76288135416666669</c:v>
                </c:pt>
                <c:pt idx="9198">
                  <c:v>0.76288768518518513</c:v>
                </c:pt>
                <c:pt idx="9199">
                  <c:v>0.76289437500000001</c:v>
                </c:pt>
                <c:pt idx="9200">
                  <c:v>0.76290106481481479</c:v>
                </c:pt>
                <c:pt idx="9201">
                  <c:v>0.76290739583333333</c:v>
                </c:pt>
                <c:pt idx="9202">
                  <c:v>0.76291391203703707</c:v>
                </c:pt>
                <c:pt idx="9203">
                  <c:v>0.76292041666666666</c:v>
                </c:pt>
                <c:pt idx="9204">
                  <c:v>0.7629267476851852</c:v>
                </c:pt>
                <c:pt idx="9205">
                  <c:v>0.76293560185185194</c:v>
                </c:pt>
                <c:pt idx="9206">
                  <c:v>0.76294193287037038</c:v>
                </c:pt>
                <c:pt idx="9207">
                  <c:v>0.76294827546296295</c:v>
                </c:pt>
                <c:pt idx="9208">
                  <c:v>0.76295479166666669</c:v>
                </c:pt>
                <c:pt idx="9209">
                  <c:v>0.76296130787037031</c:v>
                </c:pt>
                <c:pt idx="9210">
                  <c:v>0.76296781250000001</c:v>
                </c:pt>
                <c:pt idx="9211">
                  <c:v>0.7629741550925927</c:v>
                </c:pt>
                <c:pt idx="9212">
                  <c:v>0.76298063657407411</c:v>
                </c:pt>
                <c:pt idx="9213">
                  <c:v>0.7629871412037037</c:v>
                </c:pt>
                <c:pt idx="9214">
                  <c:v>0.76299347222222214</c:v>
                </c:pt>
                <c:pt idx="9215">
                  <c:v>0.76300215277777772</c:v>
                </c:pt>
                <c:pt idx="9216">
                  <c:v>0.76300848379629638</c:v>
                </c:pt>
                <c:pt idx="9217">
                  <c:v>0.76301499999999989</c:v>
                </c:pt>
                <c:pt idx="9218">
                  <c:v>0.7630213194444444</c:v>
                </c:pt>
                <c:pt idx="9219">
                  <c:v>0.76302765046296306</c:v>
                </c:pt>
                <c:pt idx="9220">
                  <c:v>0.76303398148148149</c:v>
                </c:pt>
                <c:pt idx="9221">
                  <c:v>0.76304031249999993</c:v>
                </c:pt>
                <c:pt idx="9222">
                  <c:v>0.76304664351851859</c:v>
                </c:pt>
                <c:pt idx="9223">
                  <c:v>0.76305315972222221</c:v>
                </c:pt>
                <c:pt idx="9224">
                  <c:v>0.76305966435185191</c:v>
                </c:pt>
                <c:pt idx="9225">
                  <c:v>0.76306618055555553</c:v>
                </c:pt>
                <c:pt idx="9226">
                  <c:v>0.76307467592592593</c:v>
                </c:pt>
                <c:pt idx="9227">
                  <c:v>0.76308136574074081</c:v>
                </c:pt>
                <c:pt idx="9228">
                  <c:v>0.76308769675925925</c:v>
                </c:pt>
                <c:pt idx="9229">
                  <c:v>0.76309421296296298</c:v>
                </c:pt>
                <c:pt idx="9230">
                  <c:v>0.76310071759259257</c:v>
                </c:pt>
                <c:pt idx="9231">
                  <c:v>0.7631072337962963</c:v>
                </c:pt>
                <c:pt idx="9232">
                  <c:v>0.76311356481481474</c:v>
                </c:pt>
                <c:pt idx="9233">
                  <c:v>0.76312006944444455</c:v>
                </c:pt>
                <c:pt idx="9234">
                  <c:v>0.76312640046296298</c:v>
                </c:pt>
                <c:pt idx="9235">
                  <c:v>0.76313273148148142</c:v>
                </c:pt>
                <c:pt idx="9236">
                  <c:v>0.76314122685185193</c:v>
                </c:pt>
                <c:pt idx="9237">
                  <c:v>0.76314774305555566</c:v>
                </c:pt>
                <c:pt idx="9238">
                  <c:v>0.76315424768518525</c:v>
                </c:pt>
                <c:pt idx="9239">
                  <c:v>0.76316057870370368</c:v>
                </c:pt>
                <c:pt idx="9240">
                  <c:v>0.76316709490740742</c:v>
                </c:pt>
                <c:pt idx="9241">
                  <c:v>0.76317342592592585</c:v>
                </c:pt>
                <c:pt idx="9242">
                  <c:v>0.76317993055555566</c:v>
                </c:pt>
                <c:pt idx="9243">
                  <c:v>0.76318644675925917</c:v>
                </c:pt>
                <c:pt idx="9244">
                  <c:v>0.76319295138888898</c:v>
                </c:pt>
                <c:pt idx="9245">
                  <c:v>0.7631994675925925</c:v>
                </c:pt>
                <c:pt idx="9246">
                  <c:v>0.76320832175925923</c:v>
                </c:pt>
                <c:pt idx="9247">
                  <c:v>0.76321465277777778</c:v>
                </c:pt>
                <c:pt idx="9248">
                  <c:v>0.76322116898148151</c:v>
                </c:pt>
                <c:pt idx="9249">
                  <c:v>0.7632276736111111</c:v>
                </c:pt>
                <c:pt idx="9250">
                  <c:v>0.76323418981481483</c:v>
                </c:pt>
                <c:pt idx="9251">
                  <c:v>0.76324069444444442</c:v>
                </c:pt>
                <c:pt idx="9252">
                  <c:v>0.76324721064814816</c:v>
                </c:pt>
                <c:pt idx="9253">
                  <c:v>0.76325390046296293</c:v>
                </c:pt>
                <c:pt idx="9254">
                  <c:v>0.76326023148148148</c:v>
                </c:pt>
                <c:pt idx="9255">
                  <c:v>0.76326674768518521</c:v>
                </c:pt>
                <c:pt idx="9256">
                  <c:v>0.76327560185185195</c:v>
                </c:pt>
                <c:pt idx="9257">
                  <c:v>0.76328211805555546</c:v>
                </c:pt>
                <c:pt idx="9258">
                  <c:v>0.76328862268518527</c:v>
                </c:pt>
                <c:pt idx="9259">
                  <c:v>0.76329513888888878</c:v>
                </c:pt>
                <c:pt idx="9260">
                  <c:v>0.76330164351851859</c:v>
                </c:pt>
                <c:pt idx="9261">
                  <c:v>0.76330815972222232</c:v>
                </c:pt>
                <c:pt idx="9262">
                  <c:v>0.76331466435185191</c:v>
                </c:pt>
                <c:pt idx="9263">
                  <c:v>0.76332118055555565</c:v>
                </c:pt>
                <c:pt idx="9264">
                  <c:v>0.76332768518518523</c:v>
                </c:pt>
                <c:pt idx="9265">
                  <c:v>0.76333420138888897</c:v>
                </c:pt>
                <c:pt idx="9266">
                  <c:v>0.76334089120370374</c:v>
                </c:pt>
                <c:pt idx="9267">
                  <c:v>0.76334939814814817</c:v>
                </c:pt>
                <c:pt idx="9268">
                  <c:v>0.76335590277777776</c:v>
                </c:pt>
                <c:pt idx="9269">
                  <c:v>0.76336241898148149</c:v>
                </c:pt>
                <c:pt idx="9270">
                  <c:v>0.76336892361111108</c:v>
                </c:pt>
                <c:pt idx="9271">
                  <c:v>0.7633752430555556</c:v>
                </c:pt>
                <c:pt idx="9272">
                  <c:v>0.76338174768518519</c:v>
                </c:pt>
                <c:pt idx="9273">
                  <c:v>0.76338826388888892</c:v>
                </c:pt>
                <c:pt idx="9274">
                  <c:v>0.76339479166666668</c:v>
                </c:pt>
                <c:pt idx="9275">
                  <c:v>0.76340112268518512</c:v>
                </c:pt>
                <c:pt idx="9276">
                  <c:v>0.76340762731481482</c:v>
                </c:pt>
                <c:pt idx="9277">
                  <c:v>0.7634163078703704</c:v>
                </c:pt>
                <c:pt idx="9278">
                  <c:v>0.76342263888888884</c:v>
                </c:pt>
                <c:pt idx="9279">
                  <c:v>0.76342915509259257</c:v>
                </c:pt>
                <c:pt idx="9280">
                  <c:v>0.76343584490740746</c:v>
                </c:pt>
                <c:pt idx="9281">
                  <c:v>0.76344217592592589</c:v>
                </c:pt>
                <c:pt idx="9282">
                  <c:v>0.76344850694444444</c:v>
                </c:pt>
                <c:pt idx="9283">
                  <c:v>0.76345482638888884</c:v>
                </c:pt>
                <c:pt idx="9284">
                  <c:v>0.76346115740740739</c:v>
                </c:pt>
                <c:pt idx="9285">
                  <c:v>0.76346767361111112</c:v>
                </c:pt>
                <c:pt idx="9286">
                  <c:v>0.76347418981481485</c:v>
                </c:pt>
                <c:pt idx="9287">
                  <c:v>0.76348304398148148</c:v>
                </c:pt>
                <c:pt idx="9288">
                  <c:v>0.76348937499999991</c:v>
                </c:pt>
                <c:pt idx="9289">
                  <c:v>0.76349570601851857</c:v>
                </c:pt>
                <c:pt idx="9290">
                  <c:v>0.76350203703703701</c:v>
                </c:pt>
                <c:pt idx="9291">
                  <c:v>0.7635085416666666</c:v>
                </c:pt>
                <c:pt idx="9292">
                  <c:v>0.76351505787037033</c:v>
                </c:pt>
                <c:pt idx="9293">
                  <c:v>0.76352174768518521</c:v>
                </c:pt>
                <c:pt idx="9294">
                  <c:v>0.76352807870370365</c:v>
                </c:pt>
                <c:pt idx="9295">
                  <c:v>0.7635344097222222</c:v>
                </c:pt>
                <c:pt idx="9296">
                  <c:v>0.76354099537037035</c:v>
                </c:pt>
                <c:pt idx="9297">
                  <c:v>0.76354984953703697</c:v>
                </c:pt>
                <c:pt idx="9298">
                  <c:v>0.76355605324074072</c:v>
                </c:pt>
                <c:pt idx="9299">
                  <c:v>0.7635624305555555</c:v>
                </c:pt>
                <c:pt idx="9300">
                  <c:v>0.76356894675925924</c:v>
                </c:pt>
                <c:pt idx="9301">
                  <c:v>0.76357545138888883</c:v>
                </c:pt>
                <c:pt idx="9302">
                  <c:v>0.76358196759259256</c:v>
                </c:pt>
                <c:pt idx="9303">
                  <c:v>0.76358848379629629</c:v>
                </c:pt>
                <c:pt idx="9304">
                  <c:v>0.76359498842592588</c:v>
                </c:pt>
                <c:pt idx="9305">
                  <c:v>0.76360131944444454</c:v>
                </c:pt>
                <c:pt idx="9306">
                  <c:v>0.76360782407407413</c:v>
                </c:pt>
                <c:pt idx="9307">
                  <c:v>0.76361651620370363</c:v>
                </c:pt>
                <c:pt idx="9308">
                  <c:v>0.76362302083333333</c:v>
                </c:pt>
                <c:pt idx="9309">
                  <c:v>0.76362952546296292</c:v>
                </c:pt>
                <c:pt idx="9310">
                  <c:v>0.76363604166666665</c:v>
                </c:pt>
                <c:pt idx="9311">
                  <c:v>0.76364254629629624</c:v>
                </c:pt>
                <c:pt idx="9312">
                  <c:v>0.76364887731481479</c:v>
                </c:pt>
                <c:pt idx="9313">
                  <c:v>0.76365539351851852</c:v>
                </c:pt>
                <c:pt idx="9314">
                  <c:v>0.76366189814814811</c:v>
                </c:pt>
                <c:pt idx="9315">
                  <c:v>0.76366841435185184</c:v>
                </c:pt>
                <c:pt idx="9316">
                  <c:v>0.76367493055555558</c:v>
                </c:pt>
                <c:pt idx="9317">
                  <c:v>0.76368126157407401</c:v>
                </c:pt>
                <c:pt idx="9318">
                  <c:v>0.76369012731481478</c:v>
                </c:pt>
                <c:pt idx="9319">
                  <c:v>0.7636964467592593</c:v>
                </c:pt>
                <c:pt idx="9320">
                  <c:v>0.7637031481481481</c:v>
                </c:pt>
                <c:pt idx="9321">
                  <c:v>0.76370966435185184</c:v>
                </c:pt>
                <c:pt idx="9322">
                  <c:v>0.76371642361111114</c:v>
                </c:pt>
                <c:pt idx="9323">
                  <c:v>0.76372275462962957</c:v>
                </c:pt>
                <c:pt idx="9324">
                  <c:v>0.76372927083333331</c:v>
                </c:pt>
                <c:pt idx="9325">
                  <c:v>0.7637357754629629</c:v>
                </c:pt>
                <c:pt idx="9326">
                  <c:v>0.76374210648148155</c:v>
                </c:pt>
                <c:pt idx="9327">
                  <c:v>0.76374862268518517</c:v>
                </c:pt>
                <c:pt idx="9328">
                  <c:v>0.7637574768518518</c:v>
                </c:pt>
                <c:pt idx="9329">
                  <c:v>0.76376380787037046</c:v>
                </c:pt>
                <c:pt idx="9330">
                  <c:v>0.76377032407407397</c:v>
                </c:pt>
                <c:pt idx="9331">
                  <c:v>0.76377682870370378</c:v>
                </c:pt>
                <c:pt idx="9332">
                  <c:v>0.76378334490740751</c:v>
                </c:pt>
                <c:pt idx="9333">
                  <c:v>0.7637898495370371</c:v>
                </c:pt>
                <c:pt idx="9334">
                  <c:v>0.76379618055555554</c:v>
                </c:pt>
                <c:pt idx="9335">
                  <c:v>0.76380269675925927</c:v>
                </c:pt>
                <c:pt idx="9336">
                  <c:v>0.76380920138888886</c:v>
                </c:pt>
                <c:pt idx="9337">
                  <c:v>0.76381571759259259</c:v>
                </c:pt>
                <c:pt idx="9338">
                  <c:v>0.76382457175925922</c:v>
                </c:pt>
                <c:pt idx="9339">
                  <c:v>0.76383090277777776</c:v>
                </c:pt>
                <c:pt idx="9340">
                  <c:v>0.76383723379629631</c:v>
                </c:pt>
                <c:pt idx="9341">
                  <c:v>0.76384374999999993</c:v>
                </c:pt>
                <c:pt idx="9342">
                  <c:v>0.76385025462962963</c:v>
                </c:pt>
                <c:pt idx="9343">
                  <c:v>0.76385677083333337</c:v>
                </c:pt>
                <c:pt idx="9344">
                  <c:v>0.76386327546296295</c:v>
                </c:pt>
                <c:pt idx="9345">
                  <c:v>0.76386979166666669</c:v>
                </c:pt>
                <c:pt idx="9346">
                  <c:v>0.76387648148148146</c:v>
                </c:pt>
                <c:pt idx="9347">
                  <c:v>0.76388281250000001</c:v>
                </c:pt>
                <c:pt idx="9348">
                  <c:v>0.76389166666666675</c:v>
                </c:pt>
                <c:pt idx="9349">
                  <c:v>0.76389818287037048</c:v>
                </c:pt>
                <c:pt idx="9350">
                  <c:v>0.76390469907407399</c:v>
                </c:pt>
                <c:pt idx="9351">
                  <c:v>0.7639112037037038</c:v>
                </c:pt>
                <c:pt idx="9352">
                  <c:v>0.76391771990740731</c:v>
                </c:pt>
                <c:pt idx="9353">
                  <c:v>0.76392422453703712</c:v>
                </c:pt>
                <c:pt idx="9354">
                  <c:v>0.76393074074074063</c:v>
                </c:pt>
                <c:pt idx="9355">
                  <c:v>0.76393724537037044</c:v>
                </c:pt>
                <c:pt idx="9356">
                  <c:v>0.76394376157407418</c:v>
                </c:pt>
                <c:pt idx="9357">
                  <c:v>0.76395037037037039</c:v>
                </c:pt>
                <c:pt idx="9358">
                  <c:v>0.763956724537037</c:v>
                </c:pt>
                <c:pt idx="9359">
                  <c:v>0.76396540509259259</c:v>
                </c:pt>
                <c:pt idx="9360">
                  <c:v>0.76397217592592603</c:v>
                </c:pt>
                <c:pt idx="9361">
                  <c:v>0.76397850694444447</c:v>
                </c:pt>
                <c:pt idx="9362">
                  <c:v>0.76398501157407406</c:v>
                </c:pt>
                <c:pt idx="9363">
                  <c:v>0.76399151620370365</c:v>
                </c:pt>
                <c:pt idx="9364">
                  <c:v>0.76399803240740738</c:v>
                </c:pt>
                <c:pt idx="9365">
                  <c:v>0.76400454861111111</c:v>
                </c:pt>
                <c:pt idx="9366">
                  <c:v>0.7640110532407407</c:v>
                </c:pt>
                <c:pt idx="9367">
                  <c:v>0.76401756944444443</c:v>
                </c:pt>
                <c:pt idx="9368">
                  <c:v>0.76402386574074077</c:v>
                </c:pt>
                <c:pt idx="9369">
                  <c:v>0.76403273148148143</c:v>
                </c:pt>
                <c:pt idx="9370">
                  <c:v>0.76403906250000009</c:v>
                </c:pt>
                <c:pt idx="9371">
                  <c:v>0.76404556712962968</c:v>
                </c:pt>
                <c:pt idx="9372">
                  <c:v>0.76405208333333341</c:v>
                </c:pt>
                <c:pt idx="9373">
                  <c:v>0.76405877314814818</c:v>
                </c:pt>
                <c:pt idx="9374">
                  <c:v>0.76406510416666673</c:v>
                </c:pt>
                <c:pt idx="9375">
                  <c:v>0.76407160879629632</c:v>
                </c:pt>
                <c:pt idx="9376">
                  <c:v>0.76407812500000005</c:v>
                </c:pt>
                <c:pt idx="9377">
                  <c:v>0.76408462962962964</c:v>
                </c:pt>
                <c:pt idx="9378">
                  <c:v>0.76409108796296288</c:v>
                </c:pt>
                <c:pt idx="9379">
                  <c:v>0.76409994212962962</c:v>
                </c:pt>
                <c:pt idx="9380">
                  <c:v>0.76410645833333335</c:v>
                </c:pt>
                <c:pt idx="9381">
                  <c:v>0.76411296296296294</c:v>
                </c:pt>
                <c:pt idx="9382">
                  <c:v>0.76411947916666667</c:v>
                </c:pt>
                <c:pt idx="9383">
                  <c:v>0.7641259953703704</c:v>
                </c:pt>
                <c:pt idx="9384">
                  <c:v>0.76413249999999999</c:v>
                </c:pt>
                <c:pt idx="9385">
                  <c:v>0.76413880787037047</c:v>
                </c:pt>
                <c:pt idx="9386">
                  <c:v>0.76414533564814813</c:v>
                </c:pt>
                <c:pt idx="9387">
                  <c:v>0.7641516435185185</c:v>
                </c:pt>
                <c:pt idx="9388">
                  <c:v>0.76415797453703693</c:v>
                </c:pt>
                <c:pt idx="9389">
                  <c:v>0.76416673611111108</c:v>
                </c:pt>
                <c:pt idx="9390">
                  <c:v>0.76417306712962974</c:v>
                </c:pt>
                <c:pt idx="9391">
                  <c:v>0.76417957175925932</c:v>
                </c:pt>
                <c:pt idx="9392">
                  <c:v>0.7641859143518519</c:v>
                </c:pt>
                <c:pt idx="9393">
                  <c:v>0.76419223379629619</c:v>
                </c:pt>
                <c:pt idx="9394">
                  <c:v>0.76419874999999993</c:v>
                </c:pt>
                <c:pt idx="9395">
                  <c:v>0.76420508101851858</c:v>
                </c:pt>
                <c:pt idx="9396">
                  <c:v>0.76421158564814817</c:v>
                </c:pt>
                <c:pt idx="9397">
                  <c:v>0.76421810185185191</c:v>
                </c:pt>
                <c:pt idx="9398">
                  <c:v>0.76422460648148149</c:v>
                </c:pt>
                <c:pt idx="9399">
                  <c:v>0.7642313078703703</c:v>
                </c:pt>
                <c:pt idx="9400">
                  <c:v>0.76423980324074081</c:v>
                </c:pt>
                <c:pt idx="9401">
                  <c:v>0.7642463078703704</c:v>
                </c:pt>
                <c:pt idx="9402">
                  <c:v>0.76425263888888884</c:v>
                </c:pt>
                <c:pt idx="9403">
                  <c:v>0.76425915509259257</c:v>
                </c:pt>
                <c:pt idx="9404">
                  <c:v>0.76426565972222216</c:v>
                </c:pt>
                <c:pt idx="9405">
                  <c:v>0.76427217592592589</c:v>
                </c:pt>
                <c:pt idx="9406">
                  <c:v>0.76427868055555559</c:v>
                </c:pt>
                <c:pt idx="9407">
                  <c:v>0.76428519675925921</c:v>
                </c:pt>
                <c:pt idx="9408">
                  <c:v>0.76429170138888891</c:v>
                </c:pt>
                <c:pt idx="9409">
                  <c:v>0.76429803240740746</c:v>
                </c:pt>
                <c:pt idx="9410">
                  <c:v>0.76430689814814812</c:v>
                </c:pt>
                <c:pt idx="9411">
                  <c:v>0.76431322916666666</c:v>
                </c:pt>
                <c:pt idx="9412">
                  <c:v>0.7643197453703704</c:v>
                </c:pt>
                <c:pt idx="9413">
                  <c:v>0.76432643518518517</c:v>
                </c:pt>
                <c:pt idx="9414">
                  <c:v>0.76433276620370372</c:v>
                </c:pt>
                <c:pt idx="9415">
                  <c:v>0.76433908564814812</c:v>
                </c:pt>
                <c:pt idx="9416">
                  <c:v>0.76434541666666667</c:v>
                </c:pt>
                <c:pt idx="9417">
                  <c:v>0.7643519328703704</c:v>
                </c:pt>
                <c:pt idx="9418">
                  <c:v>0.76435843749999999</c:v>
                </c:pt>
                <c:pt idx="9419">
                  <c:v>0.76436495370370372</c:v>
                </c:pt>
                <c:pt idx="9420">
                  <c:v>0.76437381944444438</c:v>
                </c:pt>
                <c:pt idx="9421">
                  <c:v>0.76438013888888889</c:v>
                </c:pt>
                <c:pt idx="9422">
                  <c:v>0.76438665509259263</c:v>
                </c:pt>
                <c:pt idx="9423">
                  <c:v>0.76439317129629636</c:v>
                </c:pt>
                <c:pt idx="9424">
                  <c:v>0.76439967592592595</c:v>
                </c:pt>
                <c:pt idx="9425">
                  <c:v>0.76440619212962968</c:v>
                </c:pt>
                <c:pt idx="9426">
                  <c:v>0.76441288194444434</c:v>
                </c:pt>
                <c:pt idx="9427">
                  <c:v>0.764419212962963</c:v>
                </c:pt>
                <c:pt idx="9428">
                  <c:v>0.76442571759259259</c:v>
                </c:pt>
                <c:pt idx="9429">
                  <c:v>0.76443223379629632</c:v>
                </c:pt>
                <c:pt idx="9430">
                  <c:v>0.76444091435185191</c:v>
                </c:pt>
                <c:pt idx="9431">
                  <c:v>0.76444729166666658</c:v>
                </c:pt>
                <c:pt idx="9432">
                  <c:v>0.76445380787037032</c:v>
                </c:pt>
                <c:pt idx="9433">
                  <c:v>0.76446031249999991</c:v>
                </c:pt>
                <c:pt idx="9434">
                  <c:v>0.76446682870370364</c:v>
                </c:pt>
                <c:pt idx="9435">
                  <c:v>0.76447315972222218</c:v>
                </c:pt>
                <c:pt idx="9436">
                  <c:v>0.76447947916666659</c:v>
                </c:pt>
                <c:pt idx="9437">
                  <c:v>0.76448581018518524</c:v>
                </c:pt>
                <c:pt idx="9438">
                  <c:v>0.76449232638888887</c:v>
                </c:pt>
                <c:pt idx="9439">
                  <c:v>0.76449901620370364</c:v>
                </c:pt>
                <c:pt idx="9440">
                  <c:v>0.76450769675925923</c:v>
                </c:pt>
                <c:pt idx="9441">
                  <c:v>0.76451421296296296</c:v>
                </c:pt>
                <c:pt idx="9442">
                  <c:v>0.76452071759259255</c:v>
                </c:pt>
                <c:pt idx="9443">
                  <c:v>0.7645272106481481</c:v>
                </c:pt>
                <c:pt idx="9444">
                  <c:v>0.76453391203703702</c:v>
                </c:pt>
                <c:pt idx="9445">
                  <c:v>0.76454023148148142</c:v>
                </c:pt>
                <c:pt idx="9446">
                  <c:v>0.76454664351851853</c:v>
                </c:pt>
                <c:pt idx="9447">
                  <c:v>0.76455314814814812</c:v>
                </c:pt>
                <c:pt idx="9448">
                  <c:v>0.76455966435185185</c:v>
                </c:pt>
                <c:pt idx="9449">
                  <c:v>0.7645659953703704</c:v>
                </c:pt>
                <c:pt idx="9450">
                  <c:v>0.76457249999999999</c:v>
                </c:pt>
                <c:pt idx="9451">
                  <c:v>0.76458136574074065</c:v>
                </c:pt>
                <c:pt idx="9452">
                  <c:v>0.76458769675925931</c:v>
                </c:pt>
                <c:pt idx="9453">
                  <c:v>0.76459438657407397</c:v>
                </c:pt>
                <c:pt idx="9454">
                  <c:v>0.76460071759259263</c:v>
                </c:pt>
                <c:pt idx="9455">
                  <c:v>0.76460722222222222</c:v>
                </c:pt>
                <c:pt idx="9456">
                  <c:v>0.76461373842592595</c:v>
                </c:pt>
                <c:pt idx="9457">
                  <c:v>0.76462024305555554</c:v>
                </c:pt>
                <c:pt idx="9458">
                  <c:v>0.76462675925925927</c:v>
                </c:pt>
                <c:pt idx="9459">
                  <c:v>0.76463344907407416</c:v>
                </c:pt>
                <c:pt idx="9460">
                  <c:v>0.76464032407407412</c:v>
                </c:pt>
                <c:pt idx="9461">
                  <c:v>0.76464936342592582</c:v>
                </c:pt>
                <c:pt idx="9462">
                  <c:v>0.76465587962962955</c:v>
                </c:pt>
                <c:pt idx="9463">
                  <c:v>0.76466238425925936</c:v>
                </c:pt>
                <c:pt idx="9464">
                  <c:v>0.76466890046296287</c:v>
                </c:pt>
                <c:pt idx="9465">
                  <c:v>0.76467540509259269</c:v>
                </c:pt>
                <c:pt idx="9466">
                  <c:v>0.76468210648148149</c:v>
                </c:pt>
                <c:pt idx="9467">
                  <c:v>0.76468842592592601</c:v>
                </c:pt>
                <c:pt idx="9468">
                  <c:v>0.76469481481481483</c:v>
                </c:pt>
                <c:pt idx="9469">
                  <c:v>0.76470133101851845</c:v>
                </c:pt>
                <c:pt idx="9470">
                  <c:v>0.76470783564814815</c:v>
                </c:pt>
                <c:pt idx="9471">
                  <c:v>0.76471648148148141</c:v>
                </c:pt>
                <c:pt idx="9472">
                  <c:v>0.764722986111111</c:v>
                </c:pt>
                <c:pt idx="9473">
                  <c:v>0.76472950231481474</c:v>
                </c:pt>
                <c:pt idx="9474">
                  <c:v>0.76473600694444455</c:v>
                </c:pt>
                <c:pt idx="9475">
                  <c:v>0.76474252314814806</c:v>
                </c:pt>
                <c:pt idx="9476">
                  <c:v>0.76474903935185179</c:v>
                </c:pt>
                <c:pt idx="9477">
                  <c:v>0.76475564814814811</c:v>
                </c:pt>
                <c:pt idx="9478">
                  <c:v>0.76476216435185185</c:v>
                </c:pt>
                <c:pt idx="9479">
                  <c:v>0.76476886574074066</c:v>
                </c:pt>
                <c:pt idx="9480">
                  <c:v>0.76477537037037047</c:v>
                </c:pt>
                <c:pt idx="9481">
                  <c:v>0.76478423611111113</c:v>
                </c:pt>
                <c:pt idx="9482">
                  <c:v>0.76479075231481486</c:v>
                </c:pt>
                <c:pt idx="9483">
                  <c:v>0.76479725694444445</c:v>
                </c:pt>
                <c:pt idx="9484">
                  <c:v>0.76480377314814818</c:v>
                </c:pt>
                <c:pt idx="9485">
                  <c:v>0.76481027777777777</c:v>
                </c:pt>
                <c:pt idx="9486">
                  <c:v>0.7648167939814815</c:v>
                </c:pt>
                <c:pt idx="9487">
                  <c:v>0.76482329861111109</c:v>
                </c:pt>
                <c:pt idx="9488">
                  <c:v>0.76482981481481482</c:v>
                </c:pt>
                <c:pt idx="9489">
                  <c:v>0.76483631944444441</c:v>
                </c:pt>
                <c:pt idx="9490">
                  <c:v>0.76484283564814814</c:v>
                </c:pt>
                <c:pt idx="9491">
                  <c:v>0.76484916666666669</c:v>
                </c:pt>
                <c:pt idx="9492">
                  <c:v>0.76485784722222228</c:v>
                </c:pt>
                <c:pt idx="9493">
                  <c:v>0.76486435185185186</c:v>
                </c:pt>
                <c:pt idx="9494">
                  <c:v>0.7648706828703703</c:v>
                </c:pt>
                <c:pt idx="9495">
                  <c:v>0.76487719907407403</c:v>
                </c:pt>
                <c:pt idx="9496">
                  <c:v>0.76488370370370362</c:v>
                </c:pt>
                <c:pt idx="9497">
                  <c:v>0.76489021990740735</c:v>
                </c:pt>
                <c:pt idx="9498">
                  <c:v>0.76489672453703694</c:v>
                </c:pt>
                <c:pt idx="9499">
                  <c:v>0.76490324074074068</c:v>
                </c:pt>
                <c:pt idx="9500">
                  <c:v>0.76490974537037026</c:v>
                </c:pt>
                <c:pt idx="9501">
                  <c:v>0.764916261574074</c:v>
                </c:pt>
                <c:pt idx="9502">
                  <c:v>0.76492511574074074</c:v>
                </c:pt>
                <c:pt idx="9503">
                  <c:v>0.76493144675925928</c:v>
                </c:pt>
                <c:pt idx="9504">
                  <c:v>0.7649379629629629</c:v>
                </c:pt>
                <c:pt idx="9505">
                  <c:v>0.7649444675925926</c:v>
                </c:pt>
                <c:pt idx="9506">
                  <c:v>0.76495115740740738</c:v>
                </c:pt>
                <c:pt idx="9507">
                  <c:v>0.76495767361111111</c:v>
                </c:pt>
                <c:pt idx="9508">
                  <c:v>0.76496417824074081</c:v>
                </c:pt>
                <c:pt idx="9509">
                  <c:v>0.76497069444444443</c:v>
                </c:pt>
                <c:pt idx="9510">
                  <c:v>0.76497721064814816</c:v>
                </c:pt>
                <c:pt idx="9511">
                  <c:v>0.76498371527777775</c:v>
                </c:pt>
                <c:pt idx="9512">
                  <c:v>0.76499258101851852</c:v>
                </c:pt>
                <c:pt idx="9513">
                  <c:v>0.76499891203703696</c:v>
                </c:pt>
                <c:pt idx="9514">
                  <c:v>0.76500541666666677</c:v>
                </c:pt>
                <c:pt idx="9515">
                  <c:v>0.76501193287037028</c:v>
                </c:pt>
                <c:pt idx="9516">
                  <c:v>0.76501843750000009</c:v>
                </c:pt>
                <c:pt idx="9517">
                  <c:v>0.7650249537037036</c:v>
                </c:pt>
                <c:pt idx="9518">
                  <c:v>0.76503145833333341</c:v>
                </c:pt>
                <c:pt idx="9519">
                  <c:v>0.76503814814814808</c:v>
                </c:pt>
                <c:pt idx="9520">
                  <c:v>0.76504484953703711</c:v>
                </c:pt>
                <c:pt idx="9521">
                  <c:v>0.76505118055555554</c:v>
                </c:pt>
                <c:pt idx="9522">
                  <c:v>0.76506003472222217</c:v>
                </c:pt>
                <c:pt idx="9523">
                  <c:v>0.7650665509259259</c:v>
                </c:pt>
                <c:pt idx="9524">
                  <c:v>0.76507305555555549</c:v>
                </c:pt>
                <c:pt idx="9525">
                  <c:v>0.76507974537037038</c:v>
                </c:pt>
                <c:pt idx="9526">
                  <c:v>0.76508643518518527</c:v>
                </c:pt>
                <c:pt idx="9527">
                  <c:v>0.7650927662037037</c:v>
                </c:pt>
                <c:pt idx="9528">
                  <c:v>0.76509928240740743</c:v>
                </c:pt>
                <c:pt idx="9529">
                  <c:v>0.76510587962962961</c:v>
                </c:pt>
                <c:pt idx="9530">
                  <c:v>0.76511239583333335</c:v>
                </c:pt>
                <c:pt idx="9531">
                  <c:v>0.76511890046296294</c:v>
                </c:pt>
                <c:pt idx="9532">
                  <c:v>0.76512548611111109</c:v>
                </c:pt>
                <c:pt idx="9533">
                  <c:v>0.76513435185185186</c:v>
                </c:pt>
                <c:pt idx="9534">
                  <c:v>0.76514068287037029</c:v>
                </c:pt>
                <c:pt idx="9535">
                  <c:v>0.7651471875000001</c:v>
                </c:pt>
                <c:pt idx="9536">
                  <c:v>0.76515366898148152</c:v>
                </c:pt>
                <c:pt idx="9537">
                  <c:v>0.76516017361111111</c:v>
                </c:pt>
                <c:pt idx="9538">
                  <c:v>0.76516668981481484</c:v>
                </c:pt>
                <c:pt idx="9539">
                  <c:v>0.76517337962962972</c:v>
                </c:pt>
                <c:pt idx="9540">
                  <c:v>0.7651797569444444</c:v>
                </c:pt>
                <c:pt idx="9541">
                  <c:v>0.76518622685185189</c:v>
                </c:pt>
                <c:pt idx="9542">
                  <c:v>0.76519273148148148</c:v>
                </c:pt>
                <c:pt idx="9543">
                  <c:v>0.76520159722222225</c:v>
                </c:pt>
                <c:pt idx="9544">
                  <c:v>0.7652079282407408</c:v>
                </c:pt>
                <c:pt idx="9545">
                  <c:v>0.76521443287037039</c:v>
                </c:pt>
                <c:pt idx="9546">
                  <c:v>0.76522113425925919</c:v>
                </c:pt>
                <c:pt idx="9547">
                  <c:v>0.76522782407407408</c:v>
                </c:pt>
                <c:pt idx="9548">
                  <c:v>0.76523415509259263</c:v>
                </c:pt>
                <c:pt idx="9549">
                  <c:v>0.76524065972222222</c:v>
                </c:pt>
                <c:pt idx="9550">
                  <c:v>0.76524717592592595</c:v>
                </c:pt>
                <c:pt idx="9551">
                  <c:v>0.76525368055555554</c:v>
                </c:pt>
                <c:pt idx="9552">
                  <c:v>0.76526019675925927</c:v>
                </c:pt>
                <c:pt idx="9553">
                  <c:v>0.76526905092592601</c:v>
                </c:pt>
                <c:pt idx="9554">
                  <c:v>0.76527574074074067</c:v>
                </c:pt>
                <c:pt idx="9555">
                  <c:v>0.76528207175925933</c:v>
                </c:pt>
                <c:pt idx="9556">
                  <c:v>0.76528858796296306</c:v>
                </c:pt>
                <c:pt idx="9557">
                  <c:v>0.7652949189814815</c:v>
                </c:pt>
                <c:pt idx="9558">
                  <c:v>0.76530128472222225</c:v>
                </c:pt>
                <c:pt idx="9559">
                  <c:v>0.76530815972222221</c:v>
                </c:pt>
                <c:pt idx="9560">
                  <c:v>0.76531467592592595</c:v>
                </c:pt>
                <c:pt idx="9561">
                  <c:v>0.76532118055555554</c:v>
                </c:pt>
                <c:pt idx="9562">
                  <c:v>0.76532769675925927</c:v>
                </c:pt>
                <c:pt idx="9563">
                  <c:v>0.76533673611111108</c:v>
                </c:pt>
                <c:pt idx="9564">
                  <c:v>0.76534325231481481</c:v>
                </c:pt>
                <c:pt idx="9565">
                  <c:v>0.76534975694444451</c:v>
                </c:pt>
                <c:pt idx="9566">
                  <c:v>0.76535627314814814</c:v>
                </c:pt>
                <c:pt idx="9567">
                  <c:v>0.76536291666666667</c:v>
                </c:pt>
                <c:pt idx="9568">
                  <c:v>0.76536921296296301</c:v>
                </c:pt>
                <c:pt idx="9569">
                  <c:v>0.765375625</c:v>
                </c:pt>
                <c:pt idx="9570">
                  <c:v>0.76538212962962959</c:v>
                </c:pt>
                <c:pt idx="9571">
                  <c:v>0.76538864583333333</c:v>
                </c:pt>
                <c:pt idx="9572">
                  <c:v>0.76539533564814821</c:v>
                </c:pt>
                <c:pt idx="9573">
                  <c:v>0.7654040162037038</c:v>
                </c:pt>
                <c:pt idx="9574">
                  <c:v>0.76541053240740731</c:v>
                </c:pt>
                <c:pt idx="9575">
                  <c:v>0.76541703703703712</c:v>
                </c:pt>
                <c:pt idx="9576">
                  <c:v>0.76542355324074085</c:v>
                </c:pt>
                <c:pt idx="9577">
                  <c:v>0.76543005787037044</c:v>
                </c:pt>
                <c:pt idx="9578">
                  <c:v>0.76543657407407417</c:v>
                </c:pt>
                <c:pt idx="9579">
                  <c:v>0.76544307870370376</c:v>
                </c:pt>
                <c:pt idx="9580">
                  <c:v>0.76544978009259257</c:v>
                </c:pt>
                <c:pt idx="9581">
                  <c:v>0.76545628472222216</c:v>
                </c:pt>
                <c:pt idx="9582">
                  <c:v>0.76546280092592589</c:v>
                </c:pt>
                <c:pt idx="9583">
                  <c:v>0.76546930555555559</c:v>
                </c:pt>
                <c:pt idx="9584">
                  <c:v>0.76547817129629625</c:v>
                </c:pt>
                <c:pt idx="9585">
                  <c:v>0.7654845023148148</c:v>
                </c:pt>
                <c:pt idx="9586">
                  <c:v>0.76549119212962957</c:v>
                </c:pt>
                <c:pt idx="9587">
                  <c:v>0.76549769675925916</c:v>
                </c:pt>
                <c:pt idx="9588">
                  <c:v>0.76550421296296289</c:v>
                </c:pt>
                <c:pt idx="9589">
                  <c:v>0.7655107175925927</c:v>
                </c:pt>
                <c:pt idx="9590">
                  <c:v>0.76551723379629621</c:v>
                </c:pt>
                <c:pt idx="9591">
                  <c:v>0.76552373842592603</c:v>
                </c:pt>
                <c:pt idx="9592">
                  <c:v>0.76553025462962954</c:v>
                </c:pt>
                <c:pt idx="9593">
                  <c:v>0.76553675925925935</c:v>
                </c:pt>
                <c:pt idx="9594">
                  <c:v>0.76554562500000001</c:v>
                </c:pt>
                <c:pt idx="9595">
                  <c:v>0.76555195601851855</c:v>
                </c:pt>
                <c:pt idx="9596">
                  <c:v>0.76555847222222217</c:v>
                </c:pt>
                <c:pt idx="9597">
                  <c:v>0.76556497685185187</c:v>
                </c:pt>
                <c:pt idx="9598">
                  <c:v>0.76557148148148146</c:v>
                </c:pt>
                <c:pt idx="9599">
                  <c:v>0.76557818287037038</c:v>
                </c:pt>
                <c:pt idx="9600">
                  <c:v>0.76558451388888882</c:v>
                </c:pt>
                <c:pt idx="9601">
                  <c:v>0.7655912037037037</c:v>
                </c:pt>
                <c:pt idx="9602">
                  <c:v>0.7655977083333334</c:v>
                </c:pt>
                <c:pt idx="9603">
                  <c:v>0.76560422453703703</c:v>
                </c:pt>
                <c:pt idx="9604">
                  <c:v>0.76561344907407403</c:v>
                </c:pt>
                <c:pt idx="9605">
                  <c:v>0.76562018518518515</c:v>
                </c:pt>
                <c:pt idx="9606">
                  <c:v>0.76562667824074071</c:v>
                </c:pt>
                <c:pt idx="9607">
                  <c:v>0.76563319444444444</c:v>
                </c:pt>
                <c:pt idx="9608">
                  <c:v>0.76563969907407403</c:v>
                </c:pt>
                <c:pt idx="9609">
                  <c:v>0.76564621527777776</c:v>
                </c:pt>
                <c:pt idx="9610">
                  <c:v>0.76565271990740735</c:v>
                </c:pt>
                <c:pt idx="9611">
                  <c:v>0.76565923611111109</c:v>
                </c:pt>
                <c:pt idx="9612">
                  <c:v>0.76566592592592597</c:v>
                </c:pt>
                <c:pt idx="9613">
                  <c:v>0.76567225694444441</c:v>
                </c:pt>
                <c:pt idx="9614">
                  <c:v>0.76568115740740739</c:v>
                </c:pt>
                <c:pt idx="9615">
                  <c:v>0.76568766203703698</c:v>
                </c:pt>
                <c:pt idx="9616">
                  <c:v>0.76569417824074071</c:v>
                </c:pt>
                <c:pt idx="9617">
                  <c:v>0.76570076388888886</c:v>
                </c:pt>
                <c:pt idx="9618">
                  <c:v>0.76570728009259259</c:v>
                </c:pt>
                <c:pt idx="9619">
                  <c:v>0.76571378472222218</c:v>
                </c:pt>
                <c:pt idx="9620">
                  <c:v>0.76572030092592591</c:v>
                </c:pt>
                <c:pt idx="9621">
                  <c:v>0.7657268055555555</c:v>
                </c:pt>
                <c:pt idx="9622">
                  <c:v>0.76573332175925923</c:v>
                </c:pt>
                <c:pt idx="9623">
                  <c:v>0.76573982638888882</c:v>
                </c:pt>
                <c:pt idx="9624">
                  <c:v>0.76574634259259255</c:v>
                </c:pt>
                <c:pt idx="9625">
                  <c:v>0.76575519675925918</c:v>
                </c:pt>
                <c:pt idx="9626">
                  <c:v>0.76576171296296291</c:v>
                </c:pt>
                <c:pt idx="9627">
                  <c:v>0.76576804398148146</c:v>
                </c:pt>
                <c:pt idx="9628">
                  <c:v>0.76577454861111116</c:v>
                </c:pt>
                <c:pt idx="9629">
                  <c:v>0.76578124999999997</c:v>
                </c:pt>
                <c:pt idx="9630">
                  <c:v>0.76578756944444448</c:v>
                </c:pt>
                <c:pt idx="9631">
                  <c:v>0.76579408564814822</c:v>
                </c:pt>
                <c:pt idx="9632">
                  <c:v>0.7658005902777778</c:v>
                </c:pt>
                <c:pt idx="9633">
                  <c:v>0.76580710648148154</c:v>
                </c:pt>
                <c:pt idx="9634">
                  <c:v>0.76581361111111113</c:v>
                </c:pt>
                <c:pt idx="9635">
                  <c:v>0.76582247685185179</c:v>
                </c:pt>
                <c:pt idx="9636">
                  <c:v>0.76582880787037044</c:v>
                </c:pt>
                <c:pt idx="9637">
                  <c:v>0.76583532407407418</c:v>
                </c:pt>
                <c:pt idx="9638">
                  <c:v>0.76584182870370376</c:v>
                </c:pt>
                <c:pt idx="9639">
                  <c:v>0.76584851851851854</c:v>
                </c:pt>
                <c:pt idx="9640">
                  <c:v>0.76585484953703709</c:v>
                </c:pt>
                <c:pt idx="9641">
                  <c:v>0.76586136574074082</c:v>
                </c:pt>
                <c:pt idx="9642">
                  <c:v>0.76586787037037041</c:v>
                </c:pt>
                <c:pt idx="9643">
                  <c:v>0.76587466435185192</c:v>
                </c:pt>
                <c:pt idx="9644">
                  <c:v>0.76588099537037035</c:v>
                </c:pt>
                <c:pt idx="9645">
                  <c:v>0.76588990740740748</c:v>
                </c:pt>
                <c:pt idx="9646">
                  <c:v>0.7658964236111111</c:v>
                </c:pt>
                <c:pt idx="9647">
                  <c:v>0.7659029282407408</c:v>
                </c:pt>
                <c:pt idx="9648">
                  <c:v>0.7659095949074074</c:v>
                </c:pt>
                <c:pt idx="9649">
                  <c:v>0.7659155671296296</c:v>
                </c:pt>
                <c:pt idx="9650">
                  <c:v>0.76592189814814804</c:v>
                </c:pt>
                <c:pt idx="9651">
                  <c:v>0.76592840277777785</c:v>
                </c:pt>
                <c:pt idx="9652">
                  <c:v>0.76593509259259263</c:v>
                </c:pt>
                <c:pt idx="9653">
                  <c:v>0.76594142361111117</c:v>
                </c:pt>
                <c:pt idx="9654">
                  <c:v>0.7659479398148149</c:v>
                </c:pt>
                <c:pt idx="9655">
                  <c:v>0.76595697916666661</c:v>
                </c:pt>
                <c:pt idx="9656">
                  <c:v>0.76596331018518515</c:v>
                </c:pt>
                <c:pt idx="9657">
                  <c:v>0.76596999999999993</c:v>
                </c:pt>
                <c:pt idx="9658">
                  <c:v>0.76597633101851859</c:v>
                </c:pt>
                <c:pt idx="9659">
                  <c:v>0.76598295138888883</c:v>
                </c:pt>
                <c:pt idx="9660">
                  <c:v>0.76598946759259257</c:v>
                </c:pt>
                <c:pt idx="9661">
                  <c:v>0.76599597222222215</c:v>
                </c:pt>
                <c:pt idx="9662">
                  <c:v>0.76600284722222212</c:v>
                </c:pt>
                <c:pt idx="9663">
                  <c:v>0.76600917824074077</c:v>
                </c:pt>
                <c:pt idx="9664">
                  <c:v>0.76601568287037036</c:v>
                </c:pt>
                <c:pt idx="9665">
                  <c:v>0.76602238425925917</c:v>
                </c:pt>
                <c:pt idx="9666">
                  <c:v>0.76603087962962968</c:v>
                </c:pt>
                <c:pt idx="9667">
                  <c:v>0.76603738425925927</c:v>
                </c:pt>
                <c:pt idx="9668">
                  <c:v>0.76604387731481483</c:v>
                </c:pt>
                <c:pt idx="9669">
                  <c:v>0.76605056712962971</c:v>
                </c:pt>
                <c:pt idx="9670">
                  <c:v>0.76605725694444438</c:v>
                </c:pt>
                <c:pt idx="9671">
                  <c:v>0.76606358796296303</c:v>
                </c:pt>
                <c:pt idx="9672">
                  <c:v>0.76607010416666677</c:v>
                </c:pt>
                <c:pt idx="9673">
                  <c:v>0.76607660879629635</c:v>
                </c:pt>
                <c:pt idx="9674">
                  <c:v>0.76608312500000009</c:v>
                </c:pt>
                <c:pt idx="9675">
                  <c:v>0.76608962962962968</c:v>
                </c:pt>
                <c:pt idx="9676">
                  <c:v>0.76609849537037034</c:v>
                </c:pt>
                <c:pt idx="9677">
                  <c:v>0.76610501157407407</c:v>
                </c:pt>
                <c:pt idx="9678">
                  <c:v>0.76611151620370377</c:v>
                </c:pt>
                <c:pt idx="9679">
                  <c:v>0.76611820601851843</c:v>
                </c:pt>
                <c:pt idx="9680">
                  <c:v>0.76612472222222217</c:v>
                </c:pt>
                <c:pt idx="9681">
                  <c:v>0.76613122685185175</c:v>
                </c:pt>
                <c:pt idx="9682">
                  <c:v>0.76613791666666664</c:v>
                </c:pt>
                <c:pt idx="9683">
                  <c:v>0.76614443287037037</c:v>
                </c:pt>
                <c:pt idx="9684">
                  <c:v>0.76615094907407411</c:v>
                </c:pt>
                <c:pt idx="9685">
                  <c:v>0.76615745370370369</c:v>
                </c:pt>
                <c:pt idx="9686">
                  <c:v>0.76616631944444447</c:v>
                </c:pt>
                <c:pt idx="9687">
                  <c:v>0.76617282407407405</c:v>
                </c:pt>
                <c:pt idx="9688">
                  <c:v>0.76617934027777779</c:v>
                </c:pt>
                <c:pt idx="9689">
                  <c:v>0.76618584490740738</c:v>
                </c:pt>
                <c:pt idx="9690">
                  <c:v>0.76619253472222226</c:v>
                </c:pt>
                <c:pt idx="9691">
                  <c:v>0.7661988657407407</c:v>
                </c:pt>
                <c:pt idx="9692">
                  <c:v>0.76620556712962962</c:v>
                </c:pt>
                <c:pt idx="9693">
                  <c:v>0.76621188657407402</c:v>
                </c:pt>
                <c:pt idx="9694">
                  <c:v>0.76621858796296294</c:v>
                </c:pt>
                <c:pt idx="9695">
                  <c:v>0.76622490740740734</c:v>
                </c:pt>
                <c:pt idx="9696">
                  <c:v>0.76623377314814822</c:v>
                </c:pt>
                <c:pt idx="9697">
                  <c:v>0.76624028935185196</c:v>
                </c:pt>
                <c:pt idx="9698">
                  <c:v>0.76624679398148154</c:v>
                </c:pt>
                <c:pt idx="9699">
                  <c:v>0.76625331018518528</c:v>
                </c:pt>
                <c:pt idx="9700">
                  <c:v>0.76625990740740735</c:v>
                </c:pt>
                <c:pt idx="9701">
                  <c:v>0.76626641203703694</c:v>
                </c:pt>
                <c:pt idx="9702">
                  <c:v>0.76627292824074067</c:v>
                </c:pt>
                <c:pt idx="9703">
                  <c:v>0.76627951388888882</c:v>
                </c:pt>
                <c:pt idx="9704">
                  <c:v>0.76628601851851863</c:v>
                </c:pt>
                <c:pt idx="9705">
                  <c:v>0.76629270833333329</c:v>
                </c:pt>
                <c:pt idx="9706">
                  <c:v>0.76630138888888888</c:v>
                </c:pt>
                <c:pt idx="9707">
                  <c:v>0.76630790509259261</c:v>
                </c:pt>
                <c:pt idx="9708">
                  <c:v>0.7663144097222222</c:v>
                </c:pt>
                <c:pt idx="9709">
                  <c:v>0.76632092592592593</c:v>
                </c:pt>
                <c:pt idx="9710">
                  <c:v>0.76632761574074071</c:v>
                </c:pt>
                <c:pt idx="9711">
                  <c:v>0.76633394675925925</c:v>
                </c:pt>
                <c:pt idx="9712">
                  <c:v>0.76634045138888895</c:v>
                </c:pt>
                <c:pt idx="9713">
                  <c:v>0.76634696759259258</c:v>
                </c:pt>
                <c:pt idx="9714">
                  <c:v>0.76635348379629631</c:v>
                </c:pt>
                <c:pt idx="9715">
                  <c:v>0.7663599884259259</c:v>
                </c:pt>
                <c:pt idx="9716">
                  <c:v>0.76636650462962963</c:v>
                </c:pt>
                <c:pt idx="9717">
                  <c:v>0.76637535879629626</c:v>
                </c:pt>
                <c:pt idx="9718">
                  <c:v>0.76638187499999999</c:v>
                </c:pt>
                <c:pt idx="9719">
                  <c:v>0.76638874999999995</c:v>
                </c:pt>
                <c:pt idx="9720">
                  <c:v>0.76639508101851861</c:v>
                </c:pt>
                <c:pt idx="9721">
                  <c:v>0.7664015856481482</c:v>
                </c:pt>
                <c:pt idx="9722">
                  <c:v>0.76640809027777779</c:v>
                </c:pt>
                <c:pt idx="9723">
                  <c:v>0.76641460648148152</c:v>
                </c:pt>
                <c:pt idx="9724">
                  <c:v>0.76642112268518525</c:v>
                </c:pt>
                <c:pt idx="9725">
                  <c:v>0.76642781250000003</c:v>
                </c:pt>
                <c:pt idx="9726">
                  <c:v>0.76643414351851857</c:v>
                </c:pt>
                <c:pt idx="9727">
                  <c:v>0.7664429976851852</c:v>
                </c:pt>
                <c:pt idx="9728">
                  <c:v>0.76644932870370364</c:v>
                </c:pt>
                <c:pt idx="9729">
                  <c:v>0.76645589120370372</c:v>
                </c:pt>
                <c:pt idx="9730">
                  <c:v>0.76646240740740745</c:v>
                </c:pt>
                <c:pt idx="9731">
                  <c:v>0.76646909722222223</c:v>
                </c:pt>
                <c:pt idx="9732">
                  <c:v>0.76647560185185182</c:v>
                </c:pt>
                <c:pt idx="9733">
                  <c:v>0.76648211805555555</c:v>
                </c:pt>
                <c:pt idx="9734">
                  <c:v>0.76648862268518514</c:v>
                </c:pt>
                <c:pt idx="9735">
                  <c:v>0.76649513888888887</c:v>
                </c:pt>
                <c:pt idx="9736">
                  <c:v>0.76650164351851846</c:v>
                </c:pt>
                <c:pt idx="9737">
                  <c:v>0.76651050925925934</c:v>
                </c:pt>
                <c:pt idx="9738">
                  <c:v>0.76651702546296285</c:v>
                </c:pt>
                <c:pt idx="9739">
                  <c:v>0.76652353009259266</c:v>
                </c:pt>
                <c:pt idx="9740">
                  <c:v>0.7665300462962964</c:v>
                </c:pt>
                <c:pt idx="9741">
                  <c:v>0.76653655092592599</c:v>
                </c:pt>
                <c:pt idx="9742">
                  <c:v>0.76654306712962972</c:v>
                </c:pt>
                <c:pt idx="9743">
                  <c:v>0.76654975694444438</c:v>
                </c:pt>
                <c:pt idx="9744">
                  <c:v>0.76655627314814812</c:v>
                </c:pt>
                <c:pt idx="9745">
                  <c:v>0.7665627777777777</c:v>
                </c:pt>
                <c:pt idx="9746">
                  <c:v>0.7665692824074074</c:v>
                </c:pt>
                <c:pt idx="9747">
                  <c:v>0.76657798611111116</c:v>
                </c:pt>
                <c:pt idx="9748">
                  <c:v>0.76658449074074075</c:v>
                </c:pt>
                <c:pt idx="9749">
                  <c:v>0.76659085648148151</c:v>
                </c:pt>
                <c:pt idx="9750">
                  <c:v>0.7665973611111111</c:v>
                </c:pt>
                <c:pt idx="9751">
                  <c:v>0.76660405092592587</c:v>
                </c:pt>
                <c:pt idx="9752">
                  <c:v>0.76661038194444442</c:v>
                </c:pt>
                <c:pt idx="9753">
                  <c:v>0.76661708333333334</c:v>
                </c:pt>
                <c:pt idx="9754">
                  <c:v>0.76662328703703697</c:v>
                </c:pt>
                <c:pt idx="9755">
                  <c:v>0.76662997685185186</c:v>
                </c:pt>
                <c:pt idx="9756">
                  <c:v>0.76663630787037029</c:v>
                </c:pt>
                <c:pt idx="9757">
                  <c:v>0.76664517361111117</c:v>
                </c:pt>
                <c:pt idx="9758">
                  <c:v>0.76665167824074076</c:v>
                </c:pt>
                <c:pt idx="9759">
                  <c:v>0.76665827546296306</c:v>
                </c:pt>
                <c:pt idx="9760">
                  <c:v>0.76666479166666657</c:v>
                </c:pt>
                <c:pt idx="9761">
                  <c:v>0.76667129629629638</c:v>
                </c:pt>
                <c:pt idx="9762">
                  <c:v>0.76667781249999989</c:v>
                </c:pt>
                <c:pt idx="9763">
                  <c:v>0.76668432870370362</c:v>
                </c:pt>
                <c:pt idx="9764">
                  <c:v>0.76669119212962966</c:v>
                </c:pt>
                <c:pt idx="9765">
                  <c:v>0.76669770833333339</c:v>
                </c:pt>
                <c:pt idx="9766">
                  <c:v>0.76670403935185183</c:v>
                </c:pt>
                <c:pt idx="9767">
                  <c:v>0.76671077546296296</c:v>
                </c:pt>
                <c:pt idx="9768">
                  <c:v>0.76671962962962958</c:v>
                </c:pt>
                <c:pt idx="9769">
                  <c:v>0.76672596064814813</c:v>
                </c:pt>
                <c:pt idx="9770">
                  <c:v>0.76673266203703705</c:v>
                </c:pt>
                <c:pt idx="9771">
                  <c:v>0.76673935185185182</c:v>
                </c:pt>
                <c:pt idx="9772">
                  <c:v>0.76674568287037037</c:v>
                </c:pt>
                <c:pt idx="9773">
                  <c:v>0.76675218749999996</c:v>
                </c:pt>
                <c:pt idx="9774">
                  <c:v>0.76675870370370369</c:v>
                </c:pt>
                <c:pt idx="9775">
                  <c:v>0.76676520833333328</c:v>
                </c:pt>
                <c:pt idx="9776">
                  <c:v>0.76677172453703701</c:v>
                </c:pt>
                <c:pt idx="9777">
                  <c:v>0.7667782291666666</c:v>
                </c:pt>
                <c:pt idx="9778">
                  <c:v>0.76678709490740748</c:v>
                </c:pt>
                <c:pt idx="9779">
                  <c:v>0.76679378472222215</c:v>
                </c:pt>
                <c:pt idx="9780">
                  <c:v>0.76680030092592588</c:v>
                </c:pt>
                <c:pt idx="9781">
                  <c:v>0.76680680555555558</c:v>
                </c:pt>
                <c:pt idx="9782">
                  <c:v>0.7668133217592592</c:v>
                </c:pt>
                <c:pt idx="9783">
                  <c:v>0.7668198263888889</c:v>
                </c:pt>
                <c:pt idx="9784">
                  <c:v>0.76682651620370368</c:v>
                </c:pt>
                <c:pt idx="9785">
                  <c:v>0.76683320601851845</c:v>
                </c:pt>
                <c:pt idx="9786">
                  <c:v>0.76683959490740738</c:v>
                </c:pt>
                <c:pt idx="9787">
                  <c:v>0.76684609953703697</c:v>
                </c:pt>
                <c:pt idx="9788">
                  <c:v>0.76685486111111112</c:v>
                </c:pt>
                <c:pt idx="9789">
                  <c:v>0.76686119212962967</c:v>
                </c:pt>
                <c:pt idx="9790">
                  <c:v>0.76686769675925925</c:v>
                </c:pt>
                <c:pt idx="9791">
                  <c:v>0.76687457175925922</c:v>
                </c:pt>
                <c:pt idx="9792">
                  <c:v>0.76688108796296295</c:v>
                </c:pt>
                <c:pt idx="9793">
                  <c:v>0.76688759259259254</c:v>
                </c:pt>
                <c:pt idx="9794">
                  <c:v>0.76689410879629627</c:v>
                </c:pt>
                <c:pt idx="9795">
                  <c:v>0.76690061342592586</c:v>
                </c:pt>
                <c:pt idx="9796">
                  <c:v>0.76690712962962959</c:v>
                </c:pt>
                <c:pt idx="9797">
                  <c:v>0.76691363425925918</c:v>
                </c:pt>
                <c:pt idx="9798">
                  <c:v>0.76692267361111111</c:v>
                </c:pt>
                <c:pt idx="9799">
                  <c:v>0.76692900462962965</c:v>
                </c:pt>
                <c:pt idx="9800">
                  <c:v>0.76693552083333338</c:v>
                </c:pt>
                <c:pt idx="9801">
                  <c:v>0.76694203703703712</c:v>
                </c:pt>
                <c:pt idx="9802">
                  <c:v>0.76694854166666671</c:v>
                </c:pt>
                <c:pt idx="9803">
                  <c:v>0.76695523148148148</c:v>
                </c:pt>
                <c:pt idx="9804">
                  <c:v>0.76696174768518521</c:v>
                </c:pt>
                <c:pt idx="9805">
                  <c:v>0.7669682523148148</c:v>
                </c:pt>
                <c:pt idx="9806">
                  <c:v>0.76697476851851853</c:v>
                </c:pt>
                <c:pt idx="9807">
                  <c:v>0.76698127314814812</c:v>
                </c:pt>
                <c:pt idx="9808">
                  <c:v>0.76699013888888878</c:v>
                </c:pt>
                <c:pt idx="9809">
                  <c:v>0.76699664351851859</c:v>
                </c:pt>
                <c:pt idx="9810">
                  <c:v>0.76700315972222233</c:v>
                </c:pt>
                <c:pt idx="9811">
                  <c:v>0.76700966435185192</c:v>
                </c:pt>
                <c:pt idx="9812">
                  <c:v>0.76701636574074072</c:v>
                </c:pt>
                <c:pt idx="9813">
                  <c:v>0.76702269675925916</c:v>
                </c:pt>
                <c:pt idx="9814">
                  <c:v>0.76702920138888897</c:v>
                </c:pt>
                <c:pt idx="9815">
                  <c:v>0.76703589120370363</c:v>
                </c:pt>
                <c:pt idx="9816">
                  <c:v>0.76704240740740737</c:v>
                </c:pt>
                <c:pt idx="9817">
                  <c:v>0.76704873842592602</c:v>
                </c:pt>
                <c:pt idx="9818">
                  <c:v>0.76705777777777773</c:v>
                </c:pt>
                <c:pt idx="9819">
                  <c:v>0.76706428240740732</c:v>
                </c:pt>
                <c:pt idx="9820">
                  <c:v>0.76707079861111105</c:v>
                </c:pt>
                <c:pt idx="9821">
                  <c:v>0.76707731481481478</c:v>
                </c:pt>
                <c:pt idx="9822">
                  <c:v>0.76708381944444437</c:v>
                </c:pt>
                <c:pt idx="9823">
                  <c:v>0.7670903356481481</c:v>
                </c:pt>
                <c:pt idx="9824">
                  <c:v>0.76709684027777769</c:v>
                </c:pt>
                <c:pt idx="9825">
                  <c:v>0.76710353009259258</c:v>
                </c:pt>
                <c:pt idx="9826">
                  <c:v>0.76710986111111101</c:v>
                </c:pt>
                <c:pt idx="9827">
                  <c:v>0.7671165509259259</c:v>
                </c:pt>
                <c:pt idx="9828">
                  <c:v>0.76712538194444446</c:v>
                </c:pt>
                <c:pt idx="9829">
                  <c:v>0.76713189814814819</c:v>
                </c:pt>
                <c:pt idx="9830">
                  <c:v>0.76713840277777778</c:v>
                </c:pt>
                <c:pt idx="9831">
                  <c:v>0.76714491898148152</c:v>
                </c:pt>
                <c:pt idx="9832">
                  <c:v>0.76715160879629629</c:v>
                </c:pt>
                <c:pt idx="9833">
                  <c:v>0.76715793981481484</c:v>
                </c:pt>
                <c:pt idx="9834">
                  <c:v>0.76716444444444443</c:v>
                </c:pt>
                <c:pt idx="9835">
                  <c:v>0.76717096064814816</c:v>
                </c:pt>
                <c:pt idx="9836">
                  <c:v>0.76717746527777775</c:v>
                </c:pt>
                <c:pt idx="9837">
                  <c:v>0.76718388888888889</c:v>
                </c:pt>
                <c:pt idx="9838">
                  <c:v>0.76719040509259262</c:v>
                </c:pt>
                <c:pt idx="9839">
                  <c:v>0.76719932870370366</c:v>
                </c:pt>
                <c:pt idx="9840">
                  <c:v>0.76720583333333325</c:v>
                </c:pt>
                <c:pt idx="9841">
                  <c:v>0.76721216435185191</c:v>
                </c:pt>
                <c:pt idx="9842">
                  <c:v>0.76721885416666658</c:v>
                </c:pt>
                <c:pt idx="9843">
                  <c:v>0.76722518518518523</c:v>
                </c:pt>
                <c:pt idx="9844">
                  <c:v>0.76723170138888885</c:v>
                </c:pt>
                <c:pt idx="9845">
                  <c:v>0.76723856481481478</c:v>
                </c:pt>
                <c:pt idx="9846">
                  <c:v>0.76724508101851852</c:v>
                </c:pt>
                <c:pt idx="9847">
                  <c:v>0.76725141203703695</c:v>
                </c:pt>
                <c:pt idx="9848">
                  <c:v>0.76725791666666676</c:v>
                </c:pt>
                <c:pt idx="9849">
                  <c:v>0.76726678240740742</c:v>
                </c:pt>
                <c:pt idx="9850">
                  <c:v>0.76727311342592586</c:v>
                </c:pt>
                <c:pt idx="9851">
                  <c:v>0.76727980324074074</c:v>
                </c:pt>
                <c:pt idx="9852">
                  <c:v>0.76728649305555552</c:v>
                </c:pt>
                <c:pt idx="9853">
                  <c:v>0.76729300925925925</c:v>
                </c:pt>
                <c:pt idx="9854">
                  <c:v>0.7672993402777778</c:v>
                </c:pt>
                <c:pt idx="9855">
                  <c:v>0.76730584490740739</c:v>
                </c:pt>
                <c:pt idx="9856">
                  <c:v>0.76731236111111112</c:v>
                </c:pt>
                <c:pt idx="9857">
                  <c:v>0.76731886574074071</c:v>
                </c:pt>
                <c:pt idx="9858">
                  <c:v>0.76732538194444444</c:v>
                </c:pt>
                <c:pt idx="9859">
                  <c:v>0.76733423611111107</c:v>
                </c:pt>
                <c:pt idx="9860">
                  <c:v>0.7673407523148148</c:v>
                </c:pt>
                <c:pt idx="9861">
                  <c:v>0.76734725694444439</c:v>
                </c:pt>
                <c:pt idx="9862">
                  <c:v>0.76735395833333342</c:v>
                </c:pt>
                <c:pt idx="9863">
                  <c:v>0.76736059027777781</c:v>
                </c:pt>
                <c:pt idx="9864">
                  <c:v>0.7673670949074074</c:v>
                </c:pt>
                <c:pt idx="9865">
                  <c:v>0.76737378472222229</c:v>
                </c:pt>
                <c:pt idx="9866">
                  <c:v>0.76738011574074072</c:v>
                </c:pt>
                <c:pt idx="9867">
                  <c:v>0.76738671296296301</c:v>
                </c:pt>
                <c:pt idx="9868">
                  <c:v>0.7673932175925926</c:v>
                </c:pt>
                <c:pt idx="9869">
                  <c:v>0.76740207175925923</c:v>
                </c:pt>
                <c:pt idx="9870">
                  <c:v>0.76740840277777778</c:v>
                </c:pt>
                <c:pt idx="9871">
                  <c:v>0.76741480324074074</c:v>
                </c:pt>
                <c:pt idx="9872">
                  <c:v>0.76742149305555563</c:v>
                </c:pt>
                <c:pt idx="9873">
                  <c:v>0.76742818287037029</c:v>
                </c:pt>
                <c:pt idx="9874">
                  <c:v>0.76743487268518518</c:v>
                </c:pt>
                <c:pt idx="9875">
                  <c:v>0.76744157407407398</c:v>
                </c:pt>
                <c:pt idx="9876">
                  <c:v>0.7674480787037038</c:v>
                </c:pt>
                <c:pt idx="9877">
                  <c:v>0.76745459490740731</c:v>
                </c:pt>
                <c:pt idx="9878">
                  <c:v>0.76746344907407404</c:v>
                </c:pt>
                <c:pt idx="9879">
                  <c:v>0.76746996527777778</c:v>
                </c:pt>
                <c:pt idx="9880">
                  <c:v>0.76747646990740748</c:v>
                </c:pt>
                <c:pt idx="9881">
                  <c:v>0.76748315972222214</c:v>
                </c:pt>
                <c:pt idx="9882">
                  <c:v>0.76748967592592587</c:v>
                </c:pt>
                <c:pt idx="9883">
                  <c:v>0.76749619212962961</c:v>
                </c:pt>
                <c:pt idx="9884">
                  <c:v>0.7675026967592592</c:v>
                </c:pt>
                <c:pt idx="9885">
                  <c:v>0.76750921296296293</c:v>
                </c:pt>
                <c:pt idx="9886">
                  <c:v>0.76751571759259252</c:v>
                </c:pt>
                <c:pt idx="9887">
                  <c:v>0.7675224074074074</c:v>
                </c:pt>
                <c:pt idx="9888">
                  <c:v>0.76753127314814817</c:v>
                </c:pt>
                <c:pt idx="9889">
                  <c:v>0.7675377893518518</c:v>
                </c:pt>
                <c:pt idx="9890">
                  <c:v>0.7675442939814815</c:v>
                </c:pt>
                <c:pt idx="9891">
                  <c:v>0.76755081018518512</c:v>
                </c:pt>
                <c:pt idx="9892">
                  <c:v>0.76755731481481482</c:v>
                </c:pt>
                <c:pt idx="9893">
                  <c:v>0.76756381944444441</c:v>
                </c:pt>
                <c:pt idx="9894">
                  <c:v>0.76757052083333333</c:v>
                </c:pt>
                <c:pt idx="9895">
                  <c:v>0.7675772106481481</c:v>
                </c:pt>
                <c:pt idx="9896">
                  <c:v>0.76758354166666665</c:v>
                </c:pt>
                <c:pt idx="9897">
                  <c:v>0.76759240740740742</c:v>
                </c:pt>
                <c:pt idx="9898">
                  <c:v>0.76759891203703701</c:v>
                </c:pt>
                <c:pt idx="9899">
                  <c:v>0.7676054166666666</c:v>
                </c:pt>
                <c:pt idx="9900">
                  <c:v>0.7676119560185185</c:v>
                </c:pt>
                <c:pt idx="9901">
                  <c:v>0.76761847222222224</c:v>
                </c:pt>
                <c:pt idx="9902">
                  <c:v>0.76762498842592597</c:v>
                </c:pt>
                <c:pt idx="9903">
                  <c:v>0.76763149305555556</c:v>
                </c:pt>
                <c:pt idx="9904">
                  <c:v>0.76763800925925929</c:v>
                </c:pt>
                <c:pt idx="9905">
                  <c:v>0.76764451388888888</c:v>
                </c:pt>
                <c:pt idx="9906">
                  <c:v>0.76765120370370366</c:v>
                </c:pt>
                <c:pt idx="9907">
                  <c:v>0.76765988425925924</c:v>
                </c:pt>
                <c:pt idx="9908">
                  <c:v>0.76766621527777767</c:v>
                </c:pt>
                <c:pt idx="9909">
                  <c:v>0.76767273148148141</c:v>
                </c:pt>
                <c:pt idx="9910">
                  <c:v>0.76767923611111122</c:v>
                </c:pt>
                <c:pt idx="9911">
                  <c:v>0.76768575231481473</c:v>
                </c:pt>
                <c:pt idx="9912">
                  <c:v>0.76769225694444454</c:v>
                </c:pt>
                <c:pt idx="9913">
                  <c:v>0.7676989467592592</c:v>
                </c:pt>
                <c:pt idx="9914">
                  <c:v>0.76770527777777786</c:v>
                </c:pt>
                <c:pt idx="9915">
                  <c:v>0.76771179398148137</c:v>
                </c:pt>
                <c:pt idx="9916">
                  <c:v>0.76772065972222225</c:v>
                </c:pt>
                <c:pt idx="9917">
                  <c:v>0.76772708333333339</c:v>
                </c:pt>
                <c:pt idx="9918">
                  <c:v>0.76773358796296298</c:v>
                </c:pt>
                <c:pt idx="9919">
                  <c:v>0.76774028935185179</c:v>
                </c:pt>
                <c:pt idx="9920">
                  <c:v>0.76774679398148138</c:v>
                </c:pt>
                <c:pt idx="9921">
                  <c:v>0.76775348379629627</c:v>
                </c:pt>
                <c:pt idx="9922">
                  <c:v>0.76775981481481492</c:v>
                </c:pt>
                <c:pt idx="9923">
                  <c:v>0.76776633101851843</c:v>
                </c:pt>
                <c:pt idx="9924">
                  <c:v>0.76777283564814824</c:v>
                </c:pt>
                <c:pt idx="9925">
                  <c:v>0.76777952546296291</c:v>
                </c:pt>
                <c:pt idx="9926">
                  <c:v>0.76778856481481483</c:v>
                </c:pt>
                <c:pt idx="9927">
                  <c:v>0.76779489583333327</c:v>
                </c:pt>
                <c:pt idx="9928">
                  <c:v>0.767801412037037</c:v>
                </c:pt>
                <c:pt idx="9929">
                  <c:v>0.76780800925925929</c:v>
                </c:pt>
                <c:pt idx="9930">
                  <c:v>0.76781452546296292</c:v>
                </c:pt>
                <c:pt idx="9931">
                  <c:v>0.76782103009259262</c:v>
                </c:pt>
                <c:pt idx="9932">
                  <c:v>0.76782771990740739</c:v>
                </c:pt>
                <c:pt idx="9933">
                  <c:v>0.76783423611111112</c:v>
                </c:pt>
                <c:pt idx="9934">
                  <c:v>0.7678409259259259</c:v>
                </c:pt>
                <c:pt idx="9935">
                  <c:v>0.76784960648148148</c:v>
                </c:pt>
                <c:pt idx="9936">
                  <c:v>0.76785611111111107</c:v>
                </c:pt>
                <c:pt idx="9937">
                  <c:v>0.76786262731481481</c:v>
                </c:pt>
                <c:pt idx="9938">
                  <c:v>0.76786931712962969</c:v>
                </c:pt>
                <c:pt idx="9939">
                  <c:v>0.76787600694444447</c:v>
                </c:pt>
                <c:pt idx="9940">
                  <c:v>0.76788233796296301</c:v>
                </c:pt>
                <c:pt idx="9941">
                  <c:v>0.76788885416666675</c:v>
                </c:pt>
                <c:pt idx="9942">
                  <c:v>0.76789535879629633</c:v>
                </c:pt>
                <c:pt idx="9943">
                  <c:v>0.76790187500000007</c:v>
                </c:pt>
                <c:pt idx="9944">
                  <c:v>0.76790856481481484</c:v>
                </c:pt>
                <c:pt idx="9945">
                  <c:v>0.76791724537037043</c:v>
                </c:pt>
                <c:pt idx="9946">
                  <c:v>0.76792357638888886</c:v>
                </c:pt>
                <c:pt idx="9947">
                  <c:v>0.76793008101851845</c:v>
                </c:pt>
                <c:pt idx="9948">
                  <c:v>0.76793659722222218</c:v>
                </c:pt>
                <c:pt idx="9949">
                  <c:v>0.76794310185185177</c:v>
                </c:pt>
                <c:pt idx="9950">
                  <c:v>0.76794961805555551</c:v>
                </c:pt>
                <c:pt idx="9951">
                  <c:v>0.76795649305555547</c:v>
                </c:pt>
                <c:pt idx="9952">
                  <c:v>0.76796299768518528</c:v>
                </c:pt>
                <c:pt idx="9953">
                  <c:v>0.76796951388888879</c:v>
                </c:pt>
                <c:pt idx="9954">
                  <c:v>0.76797836805555553</c:v>
                </c:pt>
                <c:pt idx="9955">
                  <c:v>0.76798488425925926</c:v>
                </c:pt>
                <c:pt idx="9956">
                  <c:v>0.76799131944444443</c:v>
                </c:pt>
                <c:pt idx="9957">
                  <c:v>0.76799800925925921</c:v>
                </c:pt>
                <c:pt idx="9958">
                  <c:v>0.76800469907407409</c:v>
                </c:pt>
                <c:pt idx="9959">
                  <c:v>0.76801097222222225</c:v>
                </c:pt>
                <c:pt idx="9960">
                  <c:v>0.76801747685185184</c:v>
                </c:pt>
                <c:pt idx="9961">
                  <c:v>0.76802399305555558</c:v>
                </c:pt>
                <c:pt idx="9962">
                  <c:v>0.76803049768518517</c:v>
                </c:pt>
                <c:pt idx="9963">
                  <c:v>0.76803718750000005</c:v>
                </c:pt>
                <c:pt idx="9964">
                  <c:v>0.76804613425925927</c:v>
                </c:pt>
                <c:pt idx="9965">
                  <c:v>0.76805263888888886</c:v>
                </c:pt>
                <c:pt idx="9966">
                  <c:v>0.76805923611111115</c:v>
                </c:pt>
                <c:pt idx="9967">
                  <c:v>0.76806592592592582</c:v>
                </c:pt>
                <c:pt idx="9968">
                  <c:v>0.76807262731481485</c:v>
                </c:pt>
                <c:pt idx="9969">
                  <c:v>0.76807913194444444</c:v>
                </c:pt>
                <c:pt idx="9970">
                  <c:v>0.76808582175925932</c:v>
                </c:pt>
                <c:pt idx="9971">
                  <c:v>0.76809233796296306</c:v>
                </c:pt>
                <c:pt idx="9972">
                  <c:v>0.7680989583333333</c:v>
                </c:pt>
                <c:pt idx="9973">
                  <c:v>0.76810782407407407</c:v>
                </c:pt>
                <c:pt idx="9974">
                  <c:v>0.76811434027777781</c:v>
                </c:pt>
                <c:pt idx="9975">
                  <c:v>0.7681208449074074</c:v>
                </c:pt>
                <c:pt idx="9976">
                  <c:v>0.7681276041666667</c:v>
                </c:pt>
                <c:pt idx="9977">
                  <c:v>0.76813429398148159</c:v>
                </c:pt>
                <c:pt idx="9978">
                  <c:v>0.7681408101851851</c:v>
                </c:pt>
                <c:pt idx="9979">
                  <c:v>0.76814731481481491</c:v>
                </c:pt>
                <c:pt idx="9980">
                  <c:v>0.76815383101851842</c:v>
                </c:pt>
                <c:pt idx="9981">
                  <c:v>0.76816033564814823</c:v>
                </c:pt>
                <c:pt idx="9982">
                  <c:v>0.76816702546296289</c:v>
                </c:pt>
                <c:pt idx="9983">
                  <c:v>0.76817589120370366</c:v>
                </c:pt>
                <c:pt idx="9984">
                  <c:v>0.7681824074074074</c:v>
                </c:pt>
                <c:pt idx="9985">
                  <c:v>0.76818861111111103</c:v>
                </c:pt>
                <c:pt idx="9986">
                  <c:v>0.76819511574074084</c:v>
                </c:pt>
                <c:pt idx="9987">
                  <c:v>0.76820163194444435</c:v>
                </c:pt>
                <c:pt idx="9988">
                  <c:v>0.76820813657407416</c:v>
                </c:pt>
                <c:pt idx="9989">
                  <c:v>0.76821482638888883</c:v>
                </c:pt>
                <c:pt idx="9990">
                  <c:v>0.76822152777777786</c:v>
                </c:pt>
                <c:pt idx="9991">
                  <c:v>0.76822784722222226</c:v>
                </c:pt>
                <c:pt idx="9992">
                  <c:v>0.76823671296296292</c:v>
                </c:pt>
                <c:pt idx="9993">
                  <c:v>0.76824322916666665</c:v>
                </c:pt>
                <c:pt idx="9994">
                  <c:v>0.76824973379629624</c:v>
                </c:pt>
                <c:pt idx="9995">
                  <c:v>0.7682566087962962</c:v>
                </c:pt>
                <c:pt idx="9996">
                  <c:v>0.76826329861111109</c:v>
                </c:pt>
                <c:pt idx="9997">
                  <c:v>0.76826981481481482</c:v>
                </c:pt>
                <c:pt idx="9998">
                  <c:v>0.76827631944444441</c:v>
                </c:pt>
                <c:pt idx="9999">
                  <c:v>0.76828283564814814</c:v>
                </c:pt>
                <c:pt idx="10000">
                  <c:v>0.76828934027777773</c:v>
                </c:pt>
                <c:pt idx="10001">
                  <c:v>0.76829603009259262</c:v>
                </c:pt>
                <c:pt idx="10002">
                  <c:v>0.76830489583333339</c:v>
                </c:pt>
                <c:pt idx="10003">
                  <c:v>0.76831122685185183</c:v>
                </c:pt>
                <c:pt idx="10004">
                  <c:v>0.76831774305555556</c:v>
                </c:pt>
                <c:pt idx="10005">
                  <c:v>0.76832424768518515</c:v>
                </c:pt>
                <c:pt idx="10006">
                  <c:v>0.76833076388888888</c:v>
                </c:pt>
                <c:pt idx="10007">
                  <c:v>0.76833730324074079</c:v>
                </c:pt>
                <c:pt idx="10008">
                  <c:v>0.76834417824074075</c:v>
                </c:pt>
                <c:pt idx="10009">
                  <c:v>0.76835068287037034</c:v>
                </c:pt>
                <c:pt idx="10010">
                  <c:v>0.76835719907407407</c:v>
                </c:pt>
                <c:pt idx="10011">
                  <c:v>0.76836606481481484</c:v>
                </c:pt>
                <c:pt idx="10012">
                  <c:v>0.76837256944444443</c:v>
                </c:pt>
                <c:pt idx="10013">
                  <c:v>0.76837908564814816</c:v>
                </c:pt>
                <c:pt idx="10014">
                  <c:v>0.76838631944444435</c:v>
                </c:pt>
                <c:pt idx="10015">
                  <c:v>0.76839263888888887</c:v>
                </c:pt>
                <c:pt idx="10016">
                  <c:v>0.76839923611111116</c:v>
                </c:pt>
                <c:pt idx="10017">
                  <c:v>0.76840574074074075</c:v>
                </c:pt>
                <c:pt idx="10018">
                  <c:v>0.76841237268518514</c:v>
                </c:pt>
                <c:pt idx="10019">
                  <c:v>0.76841888888888887</c:v>
                </c:pt>
                <c:pt idx="10020">
                  <c:v>0.76842557870370376</c:v>
                </c:pt>
                <c:pt idx="10021">
                  <c:v>0.76843444444444442</c:v>
                </c:pt>
                <c:pt idx="10022">
                  <c:v>0.76844094907407401</c:v>
                </c:pt>
                <c:pt idx="10023">
                  <c:v>0.7684476388888889</c:v>
                </c:pt>
                <c:pt idx="10024">
                  <c:v>0.76845396990740744</c:v>
                </c:pt>
                <c:pt idx="10025">
                  <c:v>0.76846048611111106</c:v>
                </c:pt>
                <c:pt idx="10026">
                  <c:v>0.76846699074074076</c:v>
                </c:pt>
                <c:pt idx="10027">
                  <c:v>0.76847368055555554</c:v>
                </c:pt>
                <c:pt idx="10028">
                  <c:v>0.76848037037037031</c:v>
                </c:pt>
                <c:pt idx="10029">
                  <c:v>0.76848688657407405</c:v>
                </c:pt>
                <c:pt idx="10030">
                  <c:v>0.76849575231481471</c:v>
                </c:pt>
                <c:pt idx="10031">
                  <c:v>0.76850225694444452</c:v>
                </c:pt>
                <c:pt idx="10032">
                  <c:v>0.76850877314814825</c:v>
                </c:pt>
                <c:pt idx="10033">
                  <c:v>0.76851563657407407</c:v>
                </c:pt>
                <c:pt idx="10034">
                  <c:v>0.7685221527777778</c:v>
                </c:pt>
                <c:pt idx="10035">
                  <c:v>0.76852865740740739</c:v>
                </c:pt>
                <c:pt idx="10036">
                  <c:v>0.76853517361111112</c:v>
                </c:pt>
                <c:pt idx="10037">
                  <c:v>0.76854168981481485</c:v>
                </c:pt>
                <c:pt idx="10038">
                  <c:v>0.76854819444444444</c:v>
                </c:pt>
                <c:pt idx="10039">
                  <c:v>0.76855488425925922</c:v>
                </c:pt>
                <c:pt idx="10040">
                  <c:v>0.7685635648148148</c:v>
                </c:pt>
                <c:pt idx="10041">
                  <c:v>0.76856986111111114</c:v>
                </c:pt>
                <c:pt idx="10042">
                  <c:v>0.76857636574074073</c:v>
                </c:pt>
                <c:pt idx="10043">
                  <c:v>0.76858288194444446</c:v>
                </c:pt>
                <c:pt idx="10044">
                  <c:v>0.76858932870370378</c:v>
                </c:pt>
                <c:pt idx="10045">
                  <c:v>0.7685958449074074</c:v>
                </c:pt>
                <c:pt idx="10046">
                  <c:v>0.76860253472222217</c:v>
                </c:pt>
                <c:pt idx="10047">
                  <c:v>0.76860922453703706</c:v>
                </c:pt>
                <c:pt idx="10048">
                  <c:v>0.7686155555555555</c:v>
                </c:pt>
                <c:pt idx="10049">
                  <c:v>0.76862440972222223</c:v>
                </c:pt>
                <c:pt idx="10050">
                  <c:v>0.76863092592592597</c:v>
                </c:pt>
                <c:pt idx="10051">
                  <c:v>0.76863743055555556</c:v>
                </c:pt>
                <c:pt idx="10052">
                  <c:v>0.76864413194444448</c:v>
                </c:pt>
                <c:pt idx="10053">
                  <c:v>0.76865082175925925</c:v>
                </c:pt>
                <c:pt idx="10054">
                  <c:v>0.7686571527777778</c:v>
                </c:pt>
                <c:pt idx="10055">
                  <c:v>0.76866365740740739</c:v>
                </c:pt>
                <c:pt idx="10056">
                  <c:v>0.76867017361111112</c:v>
                </c:pt>
                <c:pt idx="10057">
                  <c:v>0.76867667824074071</c:v>
                </c:pt>
                <c:pt idx="10058">
                  <c:v>0.76868337962962963</c:v>
                </c:pt>
                <c:pt idx="10059">
                  <c:v>0.76869223379629625</c:v>
                </c:pt>
                <c:pt idx="10060">
                  <c:v>0.76869874999999999</c:v>
                </c:pt>
                <c:pt idx="10061">
                  <c:v>0.76870525462962958</c:v>
                </c:pt>
                <c:pt idx="10062">
                  <c:v>0.76871177083333331</c:v>
                </c:pt>
                <c:pt idx="10063">
                  <c:v>0.7687182754629629</c:v>
                </c:pt>
                <c:pt idx="10064">
                  <c:v>0.76872479166666663</c:v>
                </c:pt>
                <c:pt idx="10065">
                  <c:v>0.76873156250000008</c:v>
                </c:pt>
                <c:pt idx="10066">
                  <c:v>0.76873825231481485</c:v>
                </c:pt>
                <c:pt idx="10067">
                  <c:v>0.7687445833333334</c:v>
                </c:pt>
                <c:pt idx="10068">
                  <c:v>0.76875344907407406</c:v>
                </c:pt>
                <c:pt idx="10069">
                  <c:v>0.76875995370370376</c:v>
                </c:pt>
                <c:pt idx="10070">
                  <c:v>0.76876646990740738</c:v>
                </c:pt>
                <c:pt idx="10071">
                  <c:v>0.7687734259259259</c:v>
                </c:pt>
                <c:pt idx="10072">
                  <c:v>0.76878012731481482</c:v>
                </c:pt>
                <c:pt idx="10073">
                  <c:v>0.76878644675925933</c:v>
                </c:pt>
                <c:pt idx="10074">
                  <c:v>0.76879296296296296</c:v>
                </c:pt>
                <c:pt idx="10075">
                  <c:v>0.76879946759259266</c:v>
                </c:pt>
                <c:pt idx="10076">
                  <c:v>0.76880598379629628</c:v>
                </c:pt>
                <c:pt idx="10077">
                  <c:v>0.76881267361111105</c:v>
                </c:pt>
                <c:pt idx="10078">
                  <c:v>0.76882153935185193</c:v>
                </c:pt>
                <c:pt idx="10079">
                  <c:v>0.7688282291666666</c:v>
                </c:pt>
                <c:pt idx="10080">
                  <c:v>0.76883480324074072</c:v>
                </c:pt>
                <c:pt idx="10081">
                  <c:v>0.76884130787037031</c:v>
                </c:pt>
                <c:pt idx="10082">
                  <c:v>0.76884782407407404</c:v>
                </c:pt>
                <c:pt idx="10083">
                  <c:v>0.76885432870370363</c:v>
                </c:pt>
                <c:pt idx="10084">
                  <c:v>0.76886125000000005</c:v>
                </c:pt>
                <c:pt idx="10085">
                  <c:v>0.76886775462962964</c:v>
                </c:pt>
                <c:pt idx="10086">
                  <c:v>0.76887425925925923</c:v>
                </c:pt>
                <c:pt idx="10087">
                  <c:v>0.768883125</c:v>
                </c:pt>
                <c:pt idx="10088">
                  <c:v>0.76888981481481489</c:v>
                </c:pt>
                <c:pt idx="10089">
                  <c:v>0.76889614583333332</c:v>
                </c:pt>
                <c:pt idx="10090">
                  <c:v>0.76890302083333328</c:v>
                </c:pt>
                <c:pt idx="10091">
                  <c:v>0.76890971064814817</c:v>
                </c:pt>
                <c:pt idx="10092">
                  <c:v>0.76891621527777776</c:v>
                </c:pt>
                <c:pt idx="10093">
                  <c:v>0.76892273148148149</c:v>
                </c:pt>
                <c:pt idx="10094">
                  <c:v>0.76892923611111108</c:v>
                </c:pt>
                <c:pt idx="10095">
                  <c:v>0.76893575231481481</c:v>
                </c:pt>
                <c:pt idx="10096">
                  <c:v>0.76894248842592594</c:v>
                </c:pt>
                <c:pt idx="10097">
                  <c:v>0.7689513541666666</c:v>
                </c:pt>
                <c:pt idx="10098">
                  <c:v>0.7689578587962963</c:v>
                </c:pt>
                <c:pt idx="10099">
                  <c:v>0.76896437500000003</c:v>
                </c:pt>
                <c:pt idx="10100">
                  <c:v>0.76897087962962962</c:v>
                </c:pt>
                <c:pt idx="10101">
                  <c:v>0.76897739583333335</c:v>
                </c:pt>
                <c:pt idx="10102">
                  <c:v>0.76898390046296294</c:v>
                </c:pt>
                <c:pt idx="10103">
                  <c:v>0.76899077546296291</c:v>
                </c:pt>
                <c:pt idx="10104">
                  <c:v>0.76899746527777779</c:v>
                </c:pt>
                <c:pt idx="10105">
                  <c:v>0.76900378472222231</c:v>
                </c:pt>
                <c:pt idx="10106">
                  <c:v>0.76901263888888893</c:v>
                </c:pt>
                <c:pt idx="10107">
                  <c:v>0.76901915509259255</c:v>
                </c:pt>
                <c:pt idx="10108">
                  <c:v>0.76902562499999993</c:v>
                </c:pt>
                <c:pt idx="10109">
                  <c:v>0.76903268518518519</c:v>
                </c:pt>
                <c:pt idx="10110">
                  <c:v>0.76903901620370363</c:v>
                </c:pt>
                <c:pt idx="10111">
                  <c:v>0.76904552083333344</c:v>
                </c:pt>
                <c:pt idx="10112">
                  <c:v>0.7690522106481481</c:v>
                </c:pt>
                <c:pt idx="10113">
                  <c:v>0.76905890046296299</c:v>
                </c:pt>
                <c:pt idx="10114">
                  <c:v>0.76906541666666672</c:v>
                </c:pt>
                <c:pt idx="10115">
                  <c:v>0.7690721064814815</c:v>
                </c:pt>
                <c:pt idx="10116">
                  <c:v>0.76908097222222216</c:v>
                </c:pt>
                <c:pt idx="10117">
                  <c:v>0.76908747685185175</c:v>
                </c:pt>
                <c:pt idx="10118">
                  <c:v>0.76909399305555548</c:v>
                </c:pt>
                <c:pt idx="10119">
                  <c:v>0.76910049768518529</c:v>
                </c:pt>
                <c:pt idx="10120">
                  <c:v>0.7691070138888888</c:v>
                </c:pt>
                <c:pt idx="10121">
                  <c:v>0.76911370370370369</c:v>
                </c:pt>
                <c:pt idx="10122">
                  <c:v>0.76912021990740742</c:v>
                </c:pt>
                <c:pt idx="10123">
                  <c:v>0.76912690972222231</c:v>
                </c:pt>
                <c:pt idx="10124">
                  <c:v>0.76913324074074074</c:v>
                </c:pt>
                <c:pt idx="10125">
                  <c:v>0.76914209490740737</c:v>
                </c:pt>
                <c:pt idx="10126">
                  <c:v>0.7691486111111111</c:v>
                </c:pt>
                <c:pt idx="10127">
                  <c:v>0.76915512731481483</c:v>
                </c:pt>
                <c:pt idx="10128">
                  <c:v>0.76916181712962961</c:v>
                </c:pt>
                <c:pt idx="10129">
                  <c:v>0.76916844907407411</c:v>
                </c:pt>
                <c:pt idx="10130">
                  <c:v>0.76917496527777773</c:v>
                </c:pt>
                <c:pt idx="10131">
                  <c:v>0.76918129629629639</c:v>
                </c:pt>
                <c:pt idx="10132">
                  <c:v>0.76918780092592598</c:v>
                </c:pt>
                <c:pt idx="10133">
                  <c:v>0.76919431712962971</c:v>
                </c:pt>
                <c:pt idx="10134">
                  <c:v>0.76920100694444438</c:v>
                </c:pt>
                <c:pt idx="10135">
                  <c:v>0.76920968750000007</c:v>
                </c:pt>
                <c:pt idx="10136">
                  <c:v>0.76921601851851851</c:v>
                </c:pt>
                <c:pt idx="10137">
                  <c:v>0.7692225231481481</c:v>
                </c:pt>
                <c:pt idx="10138">
                  <c:v>0.76922903935185183</c:v>
                </c:pt>
                <c:pt idx="10139">
                  <c:v>0.76923554398148142</c:v>
                </c:pt>
                <c:pt idx="10140">
                  <c:v>0.76924206018518515</c:v>
                </c:pt>
                <c:pt idx="10141">
                  <c:v>0.76924875000000004</c:v>
                </c:pt>
                <c:pt idx="10142">
                  <c:v>0.76925543981481492</c:v>
                </c:pt>
                <c:pt idx="10143">
                  <c:v>0.76926195601851843</c:v>
                </c:pt>
                <c:pt idx="10144">
                  <c:v>0.76927063657407402</c:v>
                </c:pt>
                <c:pt idx="10145">
                  <c:v>0.76927714120370372</c:v>
                </c:pt>
                <c:pt idx="10146">
                  <c:v>0.76928365740740734</c:v>
                </c:pt>
                <c:pt idx="10147">
                  <c:v>0.76929053240740741</c:v>
                </c:pt>
                <c:pt idx="10148">
                  <c:v>0.769297037037037</c:v>
                </c:pt>
                <c:pt idx="10149">
                  <c:v>0.76930355324074073</c:v>
                </c:pt>
                <c:pt idx="10150">
                  <c:v>0.76931005787037032</c:v>
                </c:pt>
                <c:pt idx="10151">
                  <c:v>0.76931657407407406</c:v>
                </c:pt>
                <c:pt idx="10152">
                  <c:v>0.76932307870370364</c:v>
                </c:pt>
                <c:pt idx="10153">
                  <c:v>0.76932976851851853</c:v>
                </c:pt>
                <c:pt idx="10154">
                  <c:v>0.76933863425925919</c:v>
                </c:pt>
                <c:pt idx="10155">
                  <c:v>0.76934496527777785</c:v>
                </c:pt>
                <c:pt idx="10156">
                  <c:v>0.76935159722222224</c:v>
                </c:pt>
                <c:pt idx="10157">
                  <c:v>0.76935792824074067</c:v>
                </c:pt>
                <c:pt idx="10158">
                  <c:v>0.76936444444444441</c:v>
                </c:pt>
                <c:pt idx="10159">
                  <c:v>0.769370949074074</c:v>
                </c:pt>
                <c:pt idx="10160">
                  <c:v>0.76937763888888888</c:v>
                </c:pt>
                <c:pt idx="10161">
                  <c:v>0.76938415509259261</c:v>
                </c:pt>
                <c:pt idx="10162">
                  <c:v>0.7693908449074075</c:v>
                </c:pt>
                <c:pt idx="10163">
                  <c:v>0.76939952546296297</c:v>
                </c:pt>
                <c:pt idx="10164">
                  <c:v>0.76940611111111112</c:v>
                </c:pt>
                <c:pt idx="10165">
                  <c:v>0.76941262731481475</c:v>
                </c:pt>
                <c:pt idx="10166">
                  <c:v>0.76941950231481482</c:v>
                </c:pt>
                <c:pt idx="10167">
                  <c:v>0.7694261921296297</c:v>
                </c:pt>
                <c:pt idx="10168">
                  <c:v>0.76943236111111102</c:v>
                </c:pt>
                <c:pt idx="10169">
                  <c:v>0.76943886574074083</c:v>
                </c:pt>
                <c:pt idx="10170">
                  <c:v>0.76944538194444434</c:v>
                </c:pt>
                <c:pt idx="10171">
                  <c:v>0.76945188657407415</c:v>
                </c:pt>
                <c:pt idx="10172">
                  <c:v>0.76945912037037034</c:v>
                </c:pt>
                <c:pt idx="10173">
                  <c:v>0.76946798611111111</c:v>
                </c:pt>
                <c:pt idx="10174">
                  <c:v>0.7694744907407407</c:v>
                </c:pt>
                <c:pt idx="10175">
                  <c:v>0.76948100694444443</c:v>
                </c:pt>
                <c:pt idx="10176">
                  <c:v>0.76948752314814817</c:v>
                </c:pt>
                <c:pt idx="10177">
                  <c:v>0.76949402777777776</c:v>
                </c:pt>
                <c:pt idx="10178">
                  <c:v>0.76950071759259264</c:v>
                </c:pt>
                <c:pt idx="10179">
                  <c:v>0.76950740740740742</c:v>
                </c:pt>
                <c:pt idx="10180">
                  <c:v>0.76951392361111104</c:v>
                </c:pt>
                <c:pt idx="10181">
                  <c:v>0.76952043981481477</c:v>
                </c:pt>
                <c:pt idx="10182">
                  <c:v>0.7695294791666667</c:v>
                </c:pt>
                <c:pt idx="10183">
                  <c:v>0.76953598379629629</c:v>
                </c:pt>
                <c:pt idx="10184">
                  <c:v>0.76954250000000002</c:v>
                </c:pt>
                <c:pt idx="10185">
                  <c:v>0.76954932870370374</c:v>
                </c:pt>
                <c:pt idx="10186">
                  <c:v>0.76955603009259255</c:v>
                </c:pt>
                <c:pt idx="10187">
                  <c:v>0.7695623611111112</c:v>
                </c:pt>
                <c:pt idx="10188">
                  <c:v>0.76956881944444444</c:v>
                </c:pt>
                <c:pt idx="10189">
                  <c:v>0.76957532407407403</c:v>
                </c:pt>
                <c:pt idx="10190">
                  <c:v>0.76958184027777776</c:v>
                </c:pt>
                <c:pt idx="10191">
                  <c:v>0.76958853009259265</c:v>
                </c:pt>
                <c:pt idx="10192">
                  <c:v>0.76959743055555563</c:v>
                </c:pt>
                <c:pt idx="10193">
                  <c:v>0.76960410879629626</c:v>
                </c:pt>
                <c:pt idx="10194">
                  <c:v>0.76961053240740751</c:v>
                </c:pt>
                <c:pt idx="10195">
                  <c:v>0.7696170370370371</c:v>
                </c:pt>
                <c:pt idx="10196">
                  <c:v>0.76962355324074083</c:v>
                </c:pt>
                <c:pt idx="10197">
                  <c:v>0.76962987268518512</c:v>
                </c:pt>
                <c:pt idx="10198">
                  <c:v>0.76963673611111105</c:v>
                </c:pt>
                <c:pt idx="10199">
                  <c:v>0.76964325231481479</c:v>
                </c:pt>
                <c:pt idx="10200">
                  <c:v>0.76964975694444437</c:v>
                </c:pt>
                <c:pt idx="10201">
                  <c:v>0.76965862268518526</c:v>
                </c:pt>
                <c:pt idx="10202">
                  <c:v>0.76966513888888899</c:v>
                </c:pt>
                <c:pt idx="10203">
                  <c:v>0.76967164351851858</c:v>
                </c:pt>
                <c:pt idx="10204">
                  <c:v>0.76967851851851854</c:v>
                </c:pt>
                <c:pt idx="10205">
                  <c:v>0.76968520833333331</c:v>
                </c:pt>
                <c:pt idx="10206">
                  <c:v>0.76969153935185186</c:v>
                </c:pt>
                <c:pt idx="10207">
                  <c:v>0.76969804398148145</c:v>
                </c:pt>
                <c:pt idx="10208">
                  <c:v>0.76970456018518518</c:v>
                </c:pt>
                <c:pt idx="10209">
                  <c:v>0.76971124999999996</c:v>
                </c:pt>
                <c:pt idx="10210">
                  <c:v>0.76971776620370369</c:v>
                </c:pt>
                <c:pt idx="10211">
                  <c:v>0.76972668981481485</c:v>
                </c:pt>
                <c:pt idx="10212">
                  <c:v>0.76973337962962962</c:v>
                </c:pt>
                <c:pt idx="10213">
                  <c:v>0.76973989583333335</c:v>
                </c:pt>
                <c:pt idx="10214">
                  <c:v>0.7697463541666667</c:v>
                </c:pt>
                <c:pt idx="10215">
                  <c:v>0.76975285879629629</c:v>
                </c:pt>
                <c:pt idx="10216">
                  <c:v>0.76975954861111118</c:v>
                </c:pt>
                <c:pt idx="10217">
                  <c:v>0.76976623842592595</c:v>
                </c:pt>
                <c:pt idx="10218">
                  <c:v>0.76977293981481487</c:v>
                </c:pt>
                <c:pt idx="10219">
                  <c:v>0.76977944444444446</c:v>
                </c:pt>
                <c:pt idx="10220">
                  <c:v>0.76978812499999993</c:v>
                </c:pt>
                <c:pt idx="10221">
                  <c:v>0.76979462962962952</c:v>
                </c:pt>
                <c:pt idx="10222">
                  <c:v>0.76980133101851855</c:v>
                </c:pt>
                <c:pt idx="10223">
                  <c:v>0.76980802083333344</c:v>
                </c:pt>
                <c:pt idx="10224">
                  <c:v>0.7698147106481481</c:v>
                </c:pt>
                <c:pt idx="10225">
                  <c:v>0.7698212152777778</c:v>
                </c:pt>
                <c:pt idx="10226">
                  <c:v>0.76982773148148143</c:v>
                </c:pt>
                <c:pt idx="10227">
                  <c:v>0.76983406250000008</c:v>
                </c:pt>
                <c:pt idx="10228">
                  <c:v>0.76984056712962967</c:v>
                </c:pt>
                <c:pt idx="10229">
                  <c:v>0.76984726851851848</c:v>
                </c:pt>
                <c:pt idx="10230">
                  <c:v>0.76985612268518511</c:v>
                </c:pt>
                <c:pt idx="10231">
                  <c:v>0.76986263888888884</c:v>
                </c:pt>
                <c:pt idx="10232">
                  <c:v>0.76986932870370373</c:v>
                </c:pt>
                <c:pt idx="10233">
                  <c:v>0.76987583333333331</c:v>
                </c:pt>
                <c:pt idx="10234">
                  <c:v>0.76988234953703705</c:v>
                </c:pt>
                <c:pt idx="10235">
                  <c:v>0.76988885416666664</c:v>
                </c:pt>
                <c:pt idx="10236">
                  <c:v>0.7698957291666666</c:v>
                </c:pt>
                <c:pt idx="10237">
                  <c:v>0.76990224537037033</c:v>
                </c:pt>
                <c:pt idx="10238">
                  <c:v>0.76990875000000003</c:v>
                </c:pt>
                <c:pt idx="10239">
                  <c:v>0.76991761574074069</c:v>
                </c:pt>
                <c:pt idx="10240">
                  <c:v>0.76992413194444442</c:v>
                </c:pt>
                <c:pt idx="10241">
                  <c:v>0.76993070601851843</c:v>
                </c:pt>
                <c:pt idx="10242">
                  <c:v>0.76993740740740746</c:v>
                </c:pt>
                <c:pt idx="10243">
                  <c:v>0.76994409722222212</c:v>
                </c:pt>
                <c:pt idx="10244">
                  <c:v>0.76995060185185193</c:v>
                </c:pt>
                <c:pt idx="10245">
                  <c:v>0.76995693287037037</c:v>
                </c:pt>
                <c:pt idx="10246">
                  <c:v>0.76996349537037034</c:v>
                </c:pt>
                <c:pt idx="10247">
                  <c:v>0.76997001157407408</c:v>
                </c:pt>
                <c:pt idx="10248">
                  <c:v>0.76997670138888896</c:v>
                </c:pt>
                <c:pt idx="10249">
                  <c:v>0.76998556712962962</c:v>
                </c:pt>
                <c:pt idx="10250">
                  <c:v>0.76999207175925921</c:v>
                </c:pt>
                <c:pt idx="10251">
                  <c:v>0.7699987615740741</c:v>
                </c:pt>
                <c:pt idx="10252">
                  <c:v>0.77000509259259253</c:v>
                </c:pt>
                <c:pt idx="10253">
                  <c:v>0.77001160879629627</c:v>
                </c:pt>
                <c:pt idx="10254">
                  <c:v>0.77001811342592585</c:v>
                </c:pt>
                <c:pt idx="10255">
                  <c:v>0.77002498842592593</c:v>
                </c:pt>
                <c:pt idx="10256">
                  <c:v>0.77003167824074081</c:v>
                </c:pt>
                <c:pt idx="10257">
                  <c:v>0.77003800925925925</c:v>
                </c:pt>
                <c:pt idx="10258">
                  <c:v>0.77004687499999991</c:v>
                </c:pt>
                <c:pt idx="10259">
                  <c:v>0.77005337962962972</c:v>
                </c:pt>
                <c:pt idx="10260">
                  <c:v>0.77005989583333323</c:v>
                </c:pt>
                <c:pt idx="10261">
                  <c:v>0.77006677083333341</c:v>
                </c:pt>
                <c:pt idx="10262">
                  <c:v>0.770073275462963</c:v>
                </c:pt>
                <c:pt idx="10263">
                  <c:v>0.77007990740740739</c:v>
                </c:pt>
                <c:pt idx="10264">
                  <c:v>0.77008642361111113</c:v>
                </c:pt>
                <c:pt idx="10265">
                  <c:v>0.77009292824074072</c:v>
                </c:pt>
                <c:pt idx="10266">
                  <c:v>0.77009944444444445</c:v>
                </c:pt>
                <c:pt idx="10267">
                  <c:v>0.77010613425925933</c:v>
                </c:pt>
                <c:pt idx="10268">
                  <c:v>0.77011499999999999</c:v>
                </c:pt>
                <c:pt idx="10269">
                  <c:v>0.77012150462962969</c:v>
                </c:pt>
                <c:pt idx="10270">
                  <c:v>0.77012819444444436</c:v>
                </c:pt>
                <c:pt idx="10271">
                  <c:v>0.77013452546296302</c:v>
                </c:pt>
                <c:pt idx="10272">
                  <c:v>0.77014104166666664</c:v>
                </c:pt>
                <c:pt idx="10273">
                  <c:v>0.77014754629629634</c:v>
                </c:pt>
                <c:pt idx="10274">
                  <c:v>0.77015451388888889</c:v>
                </c:pt>
                <c:pt idx="10275">
                  <c:v>0.77016103009259262</c:v>
                </c:pt>
                <c:pt idx="10276">
                  <c:v>0.77016753472222221</c:v>
                </c:pt>
                <c:pt idx="10277">
                  <c:v>0.77017640046296298</c:v>
                </c:pt>
                <c:pt idx="10278">
                  <c:v>0.77018291666666672</c:v>
                </c:pt>
                <c:pt idx="10279">
                  <c:v>0.77018942129629631</c:v>
                </c:pt>
                <c:pt idx="10280">
                  <c:v>0.77019629629629627</c:v>
                </c:pt>
                <c:pt idx="10281">
                  <c:v>0.77020298611111115</c:v>
                </c:pt>
                <c:pt idx="10282">
                  <c:v>0.77020949074074074</c:v>
                </c:pt>
                <c:pt idx="10283">
                  <c:v>0.77021600694444448</c:v>
                </c:pt>
                <c:pt idx="10284">
                  <c:v>0.77022218749999993</c:v>
                </c:pt>
                <c:pt idx="10285">
                  <c:v>0.77022887731481482</c:v>
                </c:pt>
                <c:pt idx="10286">
                  <c:v>0.77023556712962959</c:v>
                </c:pt>
                <c:pt idx="10287">
                  <c:v>0.7702444444444444</c:v>
                </c:pt>
                <c:pt idx="10288">
                  <c:v>0.77025094907407399</c:v>
                </c:pt>
                <c:pt idx="10289">
                  <c:v>0.77025746527777772</c:v>
                </c:pt>
                <c:pt idx="10290">
                  <c:v>0.77026415509259261</c:v>
                </c:pt>
                <c:pt idx="10291">
                  <c:v>0.77027067129629634</c:v>
                </c:pt>
                <c:pt idx="10292">
                  <c:v>0.77027717592592593</c:v>
                </c:pt>
                <c:pt idx="10293">
                  <c:v>0.77028405092592589</c:v>
                </c:pt>
                <c:pt idx="10294">
                  <c:v>0.77029056712962962</c:v>
                </c:pt>
                <c:pt idx="10295">
                  <c:v>0.77029725694444451</c:v>
                </c:pt>
                <c:pt idx="10296">
                  <c:v>0.77030607638888882</c:v>
                </c:pt>
                <c:pt idx="10297">
                  <c:v>0.77031259259259255</c:v>
                </c:pt>
                <c:pt idx="10298">
                  <c:v>0.77031909722222214</c:v>
                </c:pt>
                <c:pt idx="10299">
                  <c:v>0.77032591435185183</c:v>
                </c:pt>
                <c:pt idx="10300">
                  <c:v>0.77033260416666671</c:v>
                </c:pt>
                <c:pt idx="10301">
                  <c:v>0.77033902777777774</c:v>
                </c:pt>
                <c:pt idx="10302">
                  <c:v>0.7703455208333333</c:v>
                </c:pt>
                <c:pt idx="10303">
                  <c:v>0.77035202546296289</c:v>
                </c:pt>
                <c:pt idx="10304">
                  <c:v>0.77035854166666662</c:v>
                </c:pt>
                <c:pt idx="10305">
                  <c:v>0.7703652314814815</c:v>
                </c:pt>
                <c:pt idx="10306">
                  <c:v>0.77037409722222217</c:v>
                </c:pt>
                <c:pt idx="10307">
                  <c:v>0.77038060185185187</c:v>
                </c:pt>
                <c:pt idx="10308">
                  <c:v>0.77038730324074078</c:v>
                </c:pt>
                <c:pt idx="10309">
                  <c:v>0.77039362268518519</c:v>
                </c:pt>
                <c:pt idx="10310">
                  <c:v>0.77040013888888892</c:v>
                </c:pt>
                <c:pt idx="10311">
                  <c:v>0.77040664351851851</c:v>
                </c:pt>
                <c:pt idx="10312">
                  <c:v>0.77041351851851847</c:v>
                </c:pt>
                <c:pt idx="10313">
                  <c:v>0.77042020833333336</c:v>
                </c:pt>
                <c:pt idx="10314">
                  <c:v>0.77042672453703709</c:v>
                </c:pt>
                <c:pt idx="10315">
                  <c:v>0.77043540509259267</c:v>
                </c:pt>
                <c:pt idx="10316">
                  <c:v>0.77044190972222226</c:v>
                </c:pt>
                <c:pt idx="10317">
                  <c:v>0.77044861111111107</c:v>
                </c:pt>
                <c:pt idx="10318">
                  <c:v>0.77045530092592596</c:v>
                </c:pt>
                <c:pt idx="10319">
                  <c:v>0.77046199074074073</c:v>
                </c:pt>
                <c:pt idx="10320">
                  <c:v>0.77046849537037032</c:v>
                </c:pt>
                <c:pt idx="10321">
                  <c:v>0.77047501157407405</c:v>
                </c:pt>
                <c:pt idx="10322">
                  <c:v>0.7704813425925926</c:v>
                </c:pt>
                <c:pt idx="10323">
                  <c:v>0.77048784722222219</c:v>
                </c:pt>
                <c:pt idx="10324">
                  <c:v>0.77049453703703696</c:v>
                </c:pt>
                <c:pt idx="10325">
                  <c:v>0.77050340277777785</c:v>
                </c:pt>
                <c:pt idx="10326">
                  <c:v>0.77051005787037041</c:v>
                </c:pt>
                <c:pt idx="10327">
                  <c:v>0.7705165625</c:v>
                </c:pt>
                <c:pt idx="10328">
                  <c:v>0.77052289351851855</c:v>
                </c:pt>
                <c:pt idx="10329">
                  <c:v>0.77052939814814814</c:v>
                </c:pt>
                <c:pt idx="10330">
                  <c:v>0.77053591435185187</c:v>
                </c:pt>
                <c:pt idx="10331">
                  <c:v>0.77054278935185183</c:v>
                </c:pt>
                <c:pt idx="10332">
                  <c:v>0.77054947916666672</c:v>
                </c:pt>
                <c:pt idx="10333">
                  <c:v>0.77055581018518515</c:v>
                </c:pt>
                <c:pt idx="10334">
                  <c:v>0.77056466435185189</c:v>
                </c:pt>
                <c:pt idx="10335">
                  <c:v>0.77057118055555562</c:v>
                </c:pt>
                <c:pt idx="10336">
                  <c:v>0.77057768518518521</c:v>
                </c:pt>
                <c:pt idx="10337">
                  <c:v>0.77058456018518517</c:v>
                </c:pt>
                <c:pt idx="10338">
                  <c:v>0.77059124999999995</c:v>
                </c:pt>
                <c:pt idx="10339">
                  <c:v>0.77059776620370368</c:v>
                </c:pt>
                <c:pt idx="10340">
                  <c:v>0.77060409722222223</c:v>
                </c:pt>
                <c:pt idx="10341">
                  <c:v>0.770610787037037</c:v>
                </c:pt>
                <c:pt idx="10342">
                  <c:v>0.77061711805555555</c:v>
                </c:pt>
                <c:pt idx="10343">
                  <c:v>0.77062380787037033</c:v>
                </c:pt>
                <c:pt idx="10344">
                  <c:v>0.77063267361111121</c:v>
                </c:pt>
                <c:pt idx="10345">
                  <c:v>0.7706391782407408</c:v>
                </c:pt>
                <c:pt idx="10346">
                  <c:v>0.77064569444444453</c:v>
                </c:pt>
                <c:pt idx="10347">
                  <c:v>0.77065219907407412</c:v>
                </c:pt>
                <c:pt idx="10348">
                  <c:v>0.77065871527777785</c:v>
                </c:pt>
                <c:pt idx="10349">
                  <c:v>0.77066521990740744</c:v>
                </c:pt>
                <c:pt idx="10350">
                  <c:v>0.77067190972222221</c:v>
                </c:pt>
                <c:pt idx="10351">
                  <c:v>0.77067861111111113</c:v>
                </c:pt>
                <c:pt idx="10352">
                  <c:v>0.77068494212962957</c:v>
                </c:pt>
                <c:pt idx="10353">
                  <c:v>0.77069398148148149</c:v>
                </c:pt>
                <c:pt idx="10354">
                  <c:v>0.77070031249999993</c:v>
                </c:pt>
                <c:pt idx="10355">
                  <c:v>0.77070681712962974</c:v>
                </c:pt>
                <c:pt idx="10356">
                  <c:v>0.7707136921296297</c:v>
                </c:pt>
                <c:pt idx="10357">
                  <c:v>0.77072038194444448</c:v>
                </c:pt>
                <c:pt idx="10358">
                  <c:v>0.77072671296296302</c:v>
                </c:pt>
                <c:pt idx="10359">
                  <c:v>0.77073322916666676</c:v>
                </c:pt>
                <c:pt idx="10360">
                  <c:v>0.77073973379629634</c:v>
                </c:pt>
                <c:pt idx="10361">
                  <c:v>0.77074625000000008</c:v>
                </c:pt>
                <c:pt idx="10362">
                  <c:v>0.77075274305555552</c:v>
                </c:pt>
                <c:pt idx="10363">
                  <c:v>0.77076148148148149</c:v>
                </c:pt>
                <c:pt idx="10364">
                  <c:v>0.77076828703703704</c:v>
                </c:pt>
                <c:pt idx="10365">
                  <c:v>0.77077461805555558</c:v>
                </c:pt>
                <c:pt idx="10366">
                  <c:v>0.77078112268518517</c:v>
                </c:pt>
                <c:pt idx="10367">
                  <c:v>0.77078782407407409</c:v>
                </c:pt>
                <c:pt idx="10368">
                  <c:v>0.77079432870370368</c:v>
                </c:pt>
                <c:pt idx="10369">
                  <c:v>0.77080120370370375</c:v>
                </c:pt>
                <c:pt idx="10370">
                  <c:v>0.77080789351851842</c:v>
                </c:pt>
                <c:pt idx="10371">
                  <c:v>0.77081440972222215</c:v>
                </c:pt>
                <c:pt idx="10372">
                  <c:v>0.77082326388888889</c:v>
                </c:pt>
                <c:pt idx="10373">
                  <c:v>0.77082952546296291</c:v>
                </c:pt>
                <c:pt idx="10374">
                  <c:v>0.77083603009259261</c:v>
                </c:pt>
                <c:pt idx="10375">
                  <c:v>0.77084290509259257</c:v>
                </c:pt>
                <c:pt idx="10376">
                  <c:v>0.77084945601851851</c:v>
                </c:pt>
                <c:pt idx="10377">
                  <c:v>0.77085597222222224</c:v>
                </c:pt>
                <c:pt idx="10378">
                  <c:v>0.77086266203703702</c:v>
                </c:pt>
                <c:pt idx="10379">
                  <c:v>0.7708693518518519</c:v>
                </c:pt>
                <c:pt idx="10380">
                  <c:v>0.77087586805555552</c:v>
                </c:pt>
                <c:pt idx="10381">
                  <c:v>0.77088260416666665</c:v>
                </c:pt>
                <c:pt idx="10382">
                  <c:v>0.77089164351851858</c:v>
                </c:pt>
                <c:pt idx="10383">
                  <c:v>0.77089815972222231</c:v>
                </c:pt>
                <c:pt idx="10384">
                  <c:v>0.7709047916666667</c:v>
                </c:pt>
                <c:pt idx="10385">
                  <c:v>0.77091129629629629</c:v>
                </c:pt>
                <c:pt idx="10386">
                  <c:v>0.77091762731481472</c:v>
                </c:pt>
                <c:pt idx="10387">
                  <c:v>0.77092414351851846</c:v>
                </c:pt>
                <c:pt idx="10388">
                  <c:v>0.7709310069444445</c:v>
                </c:pt>
                <c:pt idx="10389">
                  <c:v>0.7709377083333333</c:v>
                </c:pt>
                <c:pt idx="10390">
                  <c:v>0.77094439814814819</c:v>
                </c:pt>
                <c:pt idx="10391">
                  <c:v>0.77095325231481482</c:v>
                </c:pt>
                <c:pt idx="10392">
                  <c:v>0.77095976851851855</c:v>
                </c:pt>
                <c:pt idx="10393">
                  <c:v>0.77096627314814814</c:v>
                </c:pt>
                <c:pt idx="10394">
                  <c:v>0.7709733333333334</c:v>
                </c:pt>
                <c:pt idx="10395">
                  <c:v>0.77098002314814817</c:v>
                </c:pt>
                <c:pt idx="10396">
                  <c:v>0.77098652777777776</c:v>
                </c:pt>
                <c:pt idx="10397">
                  <c:v>0.7709930439814815</c:v>
                </c:pt>
                <c:pt idx="10398">
                  <c:v>0.77099956018518512</c:v>
                </c:pt>
                <c:pt idx="10399">
                  <c:v>0.77100587962962963</c:v>
                </c:pt>
                <c:pt idx="10400">
                  <c:v>0.77101258101851855</c:v>
                </c:pt>
                <c:pt idx="10401">
                  <c:v>0.77102143518518529</c:v>
                </c:pt>
                <c:pt idx="10402">
                  <c:v>0.77102812499999995</c:v>
                </c:pt>
                <c:pt idx="10403">
                  <c:v>0.77103464120370369</c:v>
                </c:pt>
                <c:pt idx="10404">
                  <c:v>0.77104118055555559</c:v>
                </c:pt>
                <c:pt idx="10405">
                  <c:v>0.77104751157407403</c:v>
                </c:pt>
                <c:pt idx="10406">
                  <c:v>0.77105402777777776</c:v>
                </c:pt>
                <c:pt idx="10407">
                  <c:v>0.77106089120370369</c:v>
                </c:pt>
                <c:pt idx="10408">
                  <c:v>0.77106759259259261</c:v>
                </c:pt>
                <c:pt idx="10409">
                  <c:v>0.7710740972222222</c:v>
                </c:pt>
                <c:pt idx="10410">
                  <c:v>0.77108266203703701</c:v>
                </c:pt>
                <c:pt idx="10411">
                  <c:v>0.77108906250000009</c:v>
                </c:pt>
                <c:pt idx="10412">
                  <c:v>0.77109575231481475</c:v>
                </c:pt>
                <c:pt idx="10413">
                  <c:v>0.77110262731481483</c:v>
                </c:pt>
                <c:pt idx="10414">
                  <c:v>0.77110914351851845</c:v>
                </c:pt>
                <c:pt idx="10415">
                  <c:v>0.77111564814814815</c:v>
                </c:pt>
                <c:pt idx="10416">
                  <c:v>0.77112215277777774</c:v>
                </c:pt>
                <c:pt idx="10417">
                  <c:v>0.77112848379629628</c:v>
                </c:pt>
                <c:pt idx="10418">
                  <c:v>0.77113500000000001</c:v>
                </c:pt>
                <c:pt idx="10419">
                  <c:v>0.77114168981481479</c:v>
                </c:pt>
                <c:pt idx="10420">
                  <c:v>0.77115055555555545</c:v>
                </c:pt>
                <c:pt idx="10421">
                  <c:v>0.77115724537037034</c:v>
                </c:pt>
                <c:pt idx="10422">
                  <c:v>0.77116375000000004</c:v>
                </c:pt>
                <c:pt idx="10423">
                  <c:v>0.77117026620370366</c:v>
                </c:pt>
                <c:pt idx="10424">
                  <c:v>0.77117695601851854</c:v>
                </c:pt>
                <c:pt idx="10425">
                  <c:v>0.77118328703703698</c:v>
                </c:pt>
                <c:pt idx="10426">
                  <c:v>0.77119016203703705</c:v>
                </c:pt>
                <c:pt idx="10427">
                  <c:v>0.77119685185185183</c:v>
                </c:pt>
                <c:pt idx="10428">
                  <c:v>0.77120335648148153</c:v>
                </c:pt>
                <c:pt idx="10429">
                  <c:v>0.77121222222222219</c:v>
                </c:pt>
                <c:pt idx="10430">
                  <c:v>0.77121873842592592</c:v>
                </c:pt>
                <c:pt idx="10431">
                  <c:v>0.77122524305555551</c:v>
                </c:pt>
                <c:pt idx="10432">
                  <c:v>0.77123211805555558</c:v>
                </c:pt>
                <c:pt idx="10433">
                  <c:v>0.77123880787037036</c:v>
                </c:pt>
                <c:pt idx="10434">
                  <c:v>0.77124532407407409</c:v>
                </c:pt>
                <c:pt idx="10435">
                  <c:v>0.77125182870370368</c:v>
                </c:pt>
                <c:pt idx="10436">
                  <c:v>0.77125834490740741</c:v>
                </c:pt>
                <c:pt idx="10437">
                  <c:v>0.771264849537037</c:v>
                </c:pt>
                <c:pt idx="10438">
                  <c:v>0.77127388888888893</c:v>
                </c:pt>
                <c:pt idx="10439">
                  <c:v>0.77128040509259266</c:v>
                </c:pt>
                <c:pt idx="10440">
                  <c:v>0.77128673611111109</c:v>
                </c:pt>
                <c:pt idx="10441">
                  <c:v>0.77129342592592598</c:v>
                </c:pt>
                <c:pt idx="10442">
                  <c:v>0.77129993055555557</c:v>
                </c:pt>
                <c:pt idx="10443">
                  <c:v>0.7713064467592593</c:v>
                </c:pt>
                <c:pt idx="10444">
                  <c:v>0.77131296296296303</c:v>
                </c:pt>
                <c:pt idx="10445">
                  <c:v>0.77131965277777781</c:v>
                </c:pt>
                <c:pt idx="10446">
                  <c:v>0.77132634259259258</c:v>
                </c:pt>
                <c:pt idx="10447">
                  <c:v>0.77133284722222228</c:v>
                </c:pt>
                <c:pt idx="10448">
                  <c:v>0.77134153935185179</c:v>
                </c:pt>
                <c:pt idx="10449">
                  <c:v>0.77134822916666668</c:v>
                </c:pt>
                <c:pt idx="10450">
                  <c:v>0.77135473379629627</c:v>
                </c:pt>
                <c:pt idx="10451">
                  <c:v>0.77136142361111115</c:v>
                </c:pt>
                <c:pt idx="10452">
                  <c:v>0.77136811342592593</c:v>
                </c:pt>
                <c:pt idx="10453">
                  <c:v>0.77137449074074071</c:v>
                </c:pt>
                <c:pt idx="10454">
                  <c:v>0.77138082175925915</c:v>
                </c:pt>
                <c:pt idx="10455">
                  <c:v>0.77138732638888896</c:v>
                </c:pt>
                <c:pt idx="10456">
                  <c:v>0.77139401620370374</c:v>
                </c:pt>
                <c:pt idx="10457">
                  <c:v>0.77140306712962969</c:v>
                </c:pt>
                <c:pt idx="10458">
                  <c:v>0.77140993055555551</c:v>
                </c:pt>
                <c:pt idx="10459">
                  <c:v>0.77141626157407417</c:v>
                </c:pt>
                <c:pt idx="10460">
                  <c:v>0.77142277777777768</c:v>
                </c:pt>
                <c:pt idx="10461">
                  <c:v>0.77142913194444451</c:v>
                </c:pt>
                <c:pt idx="10462">
                  <c:v>0.77143581018518514</c:v>
                </c:pt>
                <c:pt idx="10463">
                  <c:v>0.77144250000000003</c:v>
                </c:pt>
                <c:pt idx="10464">
                  <c:v>0.77144918981481492</c:v>
                </c:pt>
                <c:pt idx="10465">
                  <c:v>0.77145577546296307</c:v>
                </c:pt>
                <c:pt idx="10466">
                  <c:v>0.77146224537037034</c:v>
                </c:pt>
                <c:pt idx="10467">
                  <c:v>0.77147109953703696</c:v>
                </c:pt>
                <c:pt idx="10468">
                  <c:v>0.77147780092592599</c:v>
                </c:pt>
                <c:pt idx="10469">
                  <c:v>0.7714842476851852</c:v>
                </c:pt>
                <c:pt idx="10470">
                  <c:v>0.77149112268518516</c:v>
                </c:pt>
                <c:pt idx="10471">
                  <c:v>0.77149781249999994</c:v>
                </c:pt>
                <c:pt idx="10472">
                  <c:v>0.77150432870370367</c:v>
                </c:pt>
                <c:pt idx="10473">
                  <c:v>0.77151064814814818</c:v>
                </c:pt>
                <c:pt idx="10474">
                  <c:v>0.77151734953703699</c:v>
                </c:pt>
                <c:pt idx="10475">
                  <c:v>0.77152403935185188</c:v>
                </c:pt>
                <c:pt idx="10476">
                  <c:v>0.7715328935185185</c:v>
                </c:pt>
                <c:pt idx="10477">
                  <c:v>0.77153959490740742</c:v>
                </c:pt>
                <c:pt idx="10478">
                  <c:v>0.77154592592592586</c:v>
                </c:pt>
                <c:pt idx="10479">
                  <c:v>0.77155243055555556</c:v>
                </c:pt>
                <c:pt idx="10480">
                  <c:v>0.77155912037037044</c:v>
                </c:pt>
                <c:pt idx="10481">
                  <c:v>0.77156581018518511</c:v>
                </c:pt>
                <c:pt idx="10482">
                  <c:v>0.77157268518518529</c:v>
                </c:pt>
                <c:pt idx="10483">
                  <c:v>0.77157937499999996</c:v>
                </c:pt>
                <c:pt idx="10484">
                  <c:v>0.77158606481481484</c:v>
                </c:pt>
                <c:pt idx="10485">
                  <c:v>0.77159239583333328</c:v>
                </c:pt>
                <c:pt idx="10486">
                  <c:v>0.7716014351851852</c:v>
                </c:pt>
                <c:pt idx="10487">
                  <c:v>0.77160813657407401</c:v>
                </c:pt>
                <c:pt idx="10488">
                  <c:v>0.77161446759259267</c:v>
                </c:pt>
                <c:pt idx="10489">
                  <c:v>0.77162133101851849</c:v>
                </c:pt>
                <c:pt idx="10490">
                  <c:v>0.77162802083333337</c:v>
                </c:pt>
                <c:pt idx="10491">
                  <c:v>0.77163435185185181</c:v>
                </c:pt>
                <c:pt idx="10492">
                  <c:v>0.77164105324074084</c:v>
                </c:pt>
                <c:pt idx="10493">
                  <c:v>0.7716477430555555</c:v>
                </c:pt>
                <c:pt idx="10494">
                  <c:v>0.77165443287037039</c:v>
                </c:pt>
                <c:pt idx="10495">
                  <c:v>0.77166328703703702</c:v>
                </c:pt>
                <c:pt idx="10496">
                  <c:v>0.77166991898148141</c:v>
                </c:pt>
                <c:pt idx="10497">
                  <c:v>0.77167643518518514</c:v>
                </c:pt>
                <c:pt idx="10498">
                  <c:v>0.77168329861111118</c:v>
                </c:pt>
                <c:pt idx="10499">
                  <c:v>0.77168981481481491</c:v>
                </c:pt>
                <c:pt idx="10500">
                  <c:v>0.7716963194444445</c:v>
                </c:pt>
                <c:pt idx="10501">
                  <c:v>0.77170300925925928</c:v>
                </c:pt>
                <c:pt idx="10502">
                  <c:v>0.77170971064814819</c:v>
                </c:pt>
                <c:pt idx="10503">
                  <c:v>0.77171640046296297</c:v>
                </c:pt>
                <c:pt idx="10504">
                  <c:v>0.77172562500000008</c:v>
                </c:pt>
                <c:pt idx="10505">
                  <c:v>0.77173212962962967</c:v>
                </c:pt>
                <c:pt idx="10506">
                  <c:v>0.77173846064814811</c:v>
                </c:pt>
                <c:pt idx="10507">
                  <c:v>0.77174533564814818</c:v>
                </c:pt>
                <c:pt idx="10508">
                  <c:v>0.77175202546296295</c:v>
                </c:pt>
                <c:pt idx="10509">
                  <c:v>0.77175871527777773</c:v>
                </c:pt>
                <c:pt idx="10510">
                  <c:v>0.77176523148148146</c:v>
                </c:pt>
                <c:pt idx="10511">
                  <c:v>0.77177192129629635</c:v>
                </c:pt>
                <c:pt idx="10512">
                  <c:v>0.77177843749999997</c:v>
                </c:pt>
                <c:pt idx="10513">
                  <c:v>0.77178512731481475</c:v>
                </c:pt>
                <c:pt idx="10514">
                  <c:v>0.77179416666666667</c:v>
                </c:pt>
                <c:pt idx="10515">
                  <c:v>0.7718006828703704</c:v>
                </c:pt>
                <c:pt idx="10516">
                  <c:v>0.77180718749999999</c:v>
                </c:pt>
                <c:pt idx="10517">
                  <c:v>0.77181387731481488</c:v>
                </c:pt>
                <c:pt idx="10518">
                  <c:v>0.77182043981481474</c:v>
                </c:pt>
                <c:pt idx="10519">
                  <c:v>0.77182712962962963</c:v>
                </c:pt>
                <c:pt idx="10520">
                  <c:v>0.7718338194444444</c:v>
                </c:pt>
                <c:pt idx="10521">
                  <c:v>0.77184033564814813</c:v>
                </c:pt>
                <c:pt idx="10522">
                  <c:v>0.77184684027777772</c:v>
                </c:pt>
                <c:pt idx="10523">
                  <c:v>0.77185589120370368</c:v>
                </c:pt>
                <c:pt idx="10524">
                  <c:v>0.77186258101851857</c:v>
                </c:pt>
                <c:pt idx="10525">
                  <c:v>0.771868912037037</c:v>
                </c:pt>
                <c:pt idx="10526">
                  <c:v>0.77187578703703696</c:v>
                </c:pt>
                <c:pt idx="10527">
                  <c:v>0.77188247685185185</c:v>
                </c:pt>
                <c:pt idx="10528">
                  <c:v>0.77188898148148155</c:v>
                </c:pt>
                <c:pt idx="10529">
                  <c:v>0.77189567129629622</c:v>
                </c:pt>
                <c:pt idx="10530">
                  <c:v>0.77190218749999995</c:v>
                </c:pt>
                <c:pt idx="10531">
                  <c:v>0.77190870370370368</c:v>
                </c:pt>
                <c:pt idx="10532">
                  <c:v>0.77191539351851857</c:v>
                </c:pt>
                <c:pt idx="10533">
                  <c:v>0.77192443287037038</c:v>
                </c:pt>
                <c:pt idx="10534">
                  <c:v>0.77193093749999997</c:v>
                </c:pt>
                <c:pt idx="10535">
                  <c:v>0.77193762731481474</c:v>
                </c:pt>
                <c:pt idx="10536">
                  <c:v>0.77194414351851848</c:v>
                </c:pt>
                <c:pt idx="10537">
                  <c:v>0.77195065972222221</c:v>
                </c:pt>
                <c:pt idx="10538">
                  <c:v>0.7719573495370371</c:v>
                </c:pt>
                <c:pt idx="10539">
                  <c:v>0.77196403935185176</c:v>
                </c:pt>
                <c:pt idx="10540">
                  <c:v>0.77197054398148157</c:v>
                </c:pt>
                <c:pt idx="10541">
                  <c:v>0.77197724537037038</c:v>
                </c:pt>
                <c:pt idx="10542">
                  <c:v>0.77198614583333336</c:v>
                </c:pt>
                <c:pt idx="10543">
                  <c:v>0.77199283564814813</c:v>
                </c:pt>
                <c:pt idx="10544">
                  <c:v>0.77199935185185187</c:v>
                </c:pt>
                <c:pt idx="10545">
                  <c:v>0.77200604166666664</c:v>
                </c:pt>
                <c:pt idx="10546">
                  <c:v>0.77201273148148142</c:v>
                </c:pt>
                <c:pt idx="10547">
                  <c:v>0.7720194212962963</c:v>
                </c:pt>
                <c:pt idx="10548">
                  <c:v>0.77202592592592589</c:v>
                </c:pt>
                <c:pt idx="10549">
                  <c:v>0.77203262731481492</c:v>
                </c:pt>
                <c:pt idx="10550">
                  <c:v>0.77203913194444451</c:v>
                </c:pt>
                <c:pt idx="10551">
                  <c:v>0.77204555555555554</c:v>
                </c:pt>
                <c:pt idx="10552">
                  <c:v>0.77205459490740747</c:v>
                </c:pt>
                <c:pt idx="10553">
                  <c:v>0.77206121527777771</c:v>
                </c:pt>
                <c:pt idx="10554">
                  <c:v>0.77206771990740741</c:v>
                </c:pt>
                <c:pt idx="10555">
                  <c:v>0.772074224537037</c:v>
                </c:pt>
                <c:pt idx="10556">
                  <c:v>0.77208074074074073</c:v>
                </c:pt>
                <c:pt idx="10557">
                  <c:v>0.77208743055555562</c:v>
                </c:pt>
                <c:pt idx="10558">
                  <c:v>0.77209412037037028</c:v>
                </c:pt>
                <c:pt idx="10559">
                  <c:v>0.77210070601851843</c:v>
                </c:pt>
                <c:pt idx="10560">
                  <c:v>0.77210728009259266</c:v>
                </c:pt>
                <c:pt idx="10561">
                  <c:v>0.77211613425925929</c:v>
                </c:pt>
                <c:pt idx="10562">
                  <c:v>0.77212265046296302</c:v>
                </c:pt>
                <c:pt idx="10563">
                  <c:v>0.77212934027777769</c:v>
                </c:pt>
                <c:pt idx="10564">
                  <c:v>0.77213603009259257</c:v>
                </c:pt>
                <c:pt idx="10565">
                  <c:v>0.77214271990740746</c:v>
                </c:pt>
                <c:pt idx="10566">
                  <c:v>0.77214940972222224</c:v>
                </c:pt>
                <c:pt idx="10567">
                  <c:v>0.77215592592592586</c:v>
                </c:pt>
                <c:pt idx="10568">
                  <c:v>0.77216261574074074</c:v>
                </c:pt>
                <c:pt idx="10569">
                  <c:v>0.77216930555555552</c:v>
                </c:pt>
                <c:pt idx="10570">
                  <c:v>0.7721781712962964</c:v>
                </c:pt>
                <c:pt idx="10571">
                  <c:v>0.77218468749999991</c:v>
                </c:pt>
                <c:pt idx="10572">
                  <c:v>0.7721913773148148</c:v>
                </c:pt>
                <c:pt idx="10573">
                  <c:v>0.77219806712962968</c:v>
                </c:pt>
                <c:pt idx="10574">
                  <c:v>0.77220475694444446</c:v>
                </c:pt>
                <c:pt idx="10575">
                  <c:v>0.77221144675925923</c:v>
                </c:pt>
                <c:pt idx="10576">
                  <c:v>0.77221813657407401</c:v>
                </c:pt>
                <c:pt idx="10577">
                  <c:v>0.7722248263888889</c:v>
                </c:pt>
                <c:pt idx="10578">
                  <c:v>0.77223134259259263</c:v>
                </c:pt>
                <c:pt idx="10579">
                  <c:v>0.77224020833333329</c:v>
                </c:pt>
                <c:pt idx="10580">
                  <c:v>0.77224689814814818</c:v>
                </c:pt>
                <c:pt idx="10581">
                  <c:v>0.77225334490740749</c:v>
                </c:pt>
                <c:pt idx="10582">
                  <c:v>0.77226003472222216</c:v>
                </c:pt>
                <c:pt idx="10583">
                  <c:v>0.77226673611111119</c:v>
                </c:pt>
                <c:pt idx="10584">
                  <c:v>0.77227342592592596</c:v>
                </c:pt>
                <c:pt idx="10585">
                  <c:v>0.77228011574074074</c:v>
                </c:pt>
                <c:pt idx="10586">
                  <c:v>0.77228680555555551</c:v>
                </c:pt>
                <c:pt idx="10587">
                  <c:v>0.7722934953703704</c:v>
                </c:pt>
                <c:pt idx="10588">
                  <c:v>0.77230253472222221</c:v>
                </c:pt>
                <c:pt idx="10589">
                  <c:v>0.77230905092592594</c:v>
                </c:pt>
                <c:pt idx="10590">
                  <c:v>0.77231574074074072</c:v>
                </c:pt>
                <c:pt idx="10591">
                  <c:v>0.77232243055555561</c:v>
                </c:pt>
                <c:pt idx="10592">
                  <c:v>0.77232894675925923</c:v>
                </c:pt>
                <c:pt idx="10593">
                  <c:v>0.7723358217592593</c:v>
                </c:pt>
                <c:pt idx="10594">
                  <c:v>0.77234251157407419</c:v>
                </c:pt>
                <c:pt idx="10595">
                  <c:v>0.77234901620370378</c:v>
                </c:pt>
                <c:pt idx="10596">
                  <c:v>0.77235570601851855</c:v>
                </c:pt>
                <c:pt idx="10597">
                  <c:v>0.77236457175925921</c:v>
                </c:pt>
                <c:pt idx="10598">
                  <c:v>0.77237108796296294</c:v>
                </c:pt>
                <c:pt idx="10599">
                  <c:v>0.77237777777777783</c:v>
                </c:pt>
                <c:pt idx="10600">
                  <c:v>0.77238446759259249</c:v>
                </c:pt>
                <c:pt idx="10601">
                  <c:v>0.77239115740740738</c:v>
                </c:pt>
                <c:pt idx="10602">
                  <c:v>0.77239784722222227</c:v>
                </c:pt>
                <c:pt idx="10603">
                  <c:v>0.77240453703703704</c:v>
                </c:pt>
                <c:pt idx="10604">
                  <c:v>0.77241122685185182</c:v>
                </c:pt>
                <c:pt idx="10605">
                  <c:v>0.77242045138888882</c:v>
                </c:pt>
                <c:pt idx="10606">
                  <c:v>0.77242696759259255</c:v>
                </c:pt>
                <c:pt idx="10607">
                  <c:v>0.77243365740740744</c:v>
                </c:pt>
                <c:pt idx="10608">
                  <c:v>0.77244034722222221</c:v>
                </c:pt>
                <c:pt idx="10609">
                  <c:v>0.7724470370370371</c:v>
                </c:pt>
                <c:pt idx="10610">
                  <c:v>0.77245372685185176</c:v>
                </c:pt>
                <c:pt idx="10611">
                  <c:v>0.77246042824074079</c:v>
                </c:pt>
                <c:pt idx="10612">
                  <c:v>0.77246693287037038</c:v>
                </c:pt>
                <c:pt idx="10613">
                  <c:v>0.77247362268518527</c:v>
                </c:pt>
                <c:pt idx="10614">
                  <c:v>0.77248267361111111</c:v>
                </c:pt>
                <c:pt idx="10615">
                  <c:v>0.772489363425926</c:v>
                </c:pt>
                <c:pt idx="10616">
                  <c:v>0.77249586805555559</c:v>
                </c:pt>
                <c:pt idx="10617">
                  <c:v>0.77250274305555555</c:v>
                </c:pt>
                <c:pt idx="10618">
                  <c:v>0.77250943287037044</c:v>
                </c:pt>
                <c:pt idx="10619">
                  <c:v>0.77251604166666665</c:v>
                </c:pt>
                <c:pt idx="10620">
                  <c:v>0.77252273148148154</c:v>
                </c:pt>
                <c:pt idx="10621">
                  <c:v>0.77252924768518516</c:v>
                </c:pt>
                <c:pt idx="10622">
                  <c:v>0.77253593749999994</c:v>
                </c:pt>
                <c:pt idx="10623">
                  <c:v>0.77254497685185186</c:v>
                </c:pt>
                <c:pt idx="10624">
                  <c:v>0.77255146990740731</c:v>
                </c:pt>
                <c:pt idx="10625">
                  <c:v>0.77255803240740739</c:v>
                </c:pt>
                <c:pt idx="10626">
                  <c:v>0.77256454861111112</c:v>
                </c:pt>
                <c:pt idx="10627">
                  <c:v>0.7725712384259259</c:v>
                </c:pt>
                <c:pt idx="10628">
                  <c:v>0.77257774305555549</c:v>
                </c:pt>
                <c:pt idx="10629">
                  <c:v>0.77258443287037037</c:v>
                </c:pt>
                <c:pt idx="10630">
                  <c:v>0.77259113425925918</c:v>
                </c:pt>
                <c:pt idx="10631">
                  <c:v>0.77259782407407407</c:v>
                </c:pt>
                <c:pt idx="10632">
                  <c:v>0.77260668981481484</c:v>
                </c:pt>
                <c:pt idx="10633">
                  <c:v>0.77261319444444443</c:v>
                </c:pt>
                <c:pt idx="10634">
                  <c:v>0.77261989583333335</c:v>
                </c:pt>
                <c:pt idx="10635">
                  <c:v>0.77262653935185188</c:v>
                </c:pt>
                <c:pt idx="10636">
                  <c:v>0.77263322916666677</c:v>
                </c:pt>
                <c:pt idx="10637">
                  <c:v>0.77263966435185194</c:v>
                </c:pt>
                <c:pt idx="10638">
                  <c:v>0.77264618055555545</c:v>
                </c:pt>
                <c:pt idx="10639">
                  <c:v>0.77265287037037034</c:v>
                </c:pt>
                <c:pt idx="10640">
                  <c:v>0.77265949074074081</c:v>
                </c:pt>
                <c:pt idx="10641">
                  <c:v>0.77266834490740743</c:v>
                </c:pt>
                <c:pt idx="10642">
                  <c:v>0.77267498842592586</c:v>
                </c:pt>
                <c:pt idx="10643">
                  <c:v>0.77268167824074074</c:v>
                </c:pt>
                <c:pt idx="10644">
                  <c:v>0.77268819444444448</c:v>
                </c:pt>
                <c:pt idx="10645">
                  <c:v>0.77269488425925925</c:v>
                </c:pt>
                <c:pt idx="10646">
                  <c:v>0.77270138888888884</c:v>
                </c:pt>
                <c:pt idx="10647">
                  <c:v>0.77270809027777776</c:v>
                </c:pt>
                <c:pt idx="10648">
                  <c:v>0.77271478009259253</c:v>
                </c:pt>
                <c:pt idx="10649">
                  <c:v>0.77272146990740742</c:v>
                </c:pt>
                <c:pt idx="10650">
                  <c:v>0.77273015046296301</c:v>
                </c:pt>
                <c:pt idx="10651">
                  <c:v>0.77273684027777778</c:v>
                </c:pt>
                <c:pt idx="10652">
                  <c:v>0.77274353009259256</c:v>
                </c:pt>
                <c:pt idx="10653">
                  <c:v>0.77275021990740733</c:v>
                </c:pt>
                <c:pt idx="10654">
                  <c:v>0.77275690972222222</c:v>
                </c:pt>
                <c:pt idx="10655">
                  <c:v>0.77276342592592595</c:v>
                </c:pt>
                <c:pt idx="10656">
                  <c:v>0.77277011574074084</c:v>
                </c:pt>
                <c:pt idx="10657">
                  <c:v>0.77277651620370369</c:v>
                </c:pt>
                <c:pt idx="10658">
                  <c:v>0.77278307870370366</c:v>
                </c:pt>
                <c:pt idx="10659">
                  <c:v>0.77279211805555559</c:v>
                </c:pt>
                <c:pt idx="10660">
                  <c:v>0.77279880787037036</c:v>
                </c:pt>
                <c:pt idx="10661">
                  <c:v>0.7728053240740741</c:v>
                </c:pt>
                <c:pt idx="10662">
                  <c:v>0.77281201388888887</c:v>
                </c:pt>
                <c:pt idx="10663">
                  <c:v>0.77281851851851846</c:v>
                </c:pt>
                <c:pt idx="10664">
                  <c:v>0.77282520833333335</c:v>
                </c:pt>
                <c:pt idx="10665">
                  <c:v>0.77283190972222215</c:v>
                </c:pt>
                <c:pt idx="10666">
                  <c:v>0.77283859953703704</c:v>
                </c:pt>
                <c:pt idx="10667">
                  <c:v>0.77284782407407404</c:v>
                </c:pt>
                <c:pt idx="10668">
                  <c:v>0.77285451388888893</c:v>
                </c:pt>
                <c:pt idx="10669">
                  <c:v>0.77286101851851852</c:v>
                </c:pt>
                <c:pt idx="10670">
                  <c:v>0.7728677083333334</c:v>
                </c:pt>
                <c:pt idx="10671">
                  <c:v>0.77287440972222221</c:v>
                </c:pt>
                <c:pt idx="10672">
                  <c:v>0.7728810995370371</c:v>
                </c:pt>
                <c:pt idx="10673">
                  <c:v>0.77288760416666669</c:v>
                </c:pt>
                <c:pt idx="10674">
                  <c:v>0.77289412037037042</c:v>
                </c:pt>
                <c:pt idx="10675">
                  <c:v>0.77290062500000001</c:v>
                </c:pt>
                <c:pt idx="10676">
                  <c:v>0.77290967592592585</c:v>
                </c:pt>
                <c:pt idx="10677">
                  <c:v>0.77291636574074074</c:v>
                </c:pt>
                <c:pt idx="10678">
                  <c:v>0.77292287037037033</c:v>
                </c:pt>
                <c:pt idx="10679">
                  <c:v>0.77292956018518522</c:v>
                </c:pt>
                <c:pt idx="10680">
                  <c:v>0.77293607638888895</c:v>
                </c:pt>
                <c:pt idx="10681">
                  <c:v>0.77294276620370372</c:v>
                </c:pt>
                <c:pt idx="10682">
                  <c:v>0.7729494560185185</c:v>
                </c:pt>
                <c:pt idx="10683">
                  <c:v>0.77295614583333327</c:v>
                </c:pt>
                <c:pt idx="10684">
                  <c:v>0.77296283564814816</c:v>
                </c:pt>
                <c:pt idx="10685">
                  <c:v>0.77297188657407412</c:v>
                </c:pt>
                <c:pt idx="10686">
                  <c:v>0.77297857638888889</c:v>
                </c:pt>
                <c:pt idx="10687">
                  <c:v>0.77298526620370367</c:v>
                </c:pt>
                <c:pt idx="10688">
                  <c:v>0.77299214120370374</c:v>
                </c:pt>
                <c:pt idx="10689">
                  <c:v>0.77299883101851863</c:v>
                </c:pt>
                <c:pt idx="10690">
                  <c:v>0.77300533564814822</c:v>
                </c:pt>
                <c:pt idx="10691">
                  <c:v>0.77301203703703703</c:v>
                </c:pt>
                <c:pt idx="10692">
                  <c:v>0.77301872685185191</c:v>
                </c:pt>
                <c:pt idx="10693">
                  <c:v>0.77302541666666669</c:v>
                </c:pt>
                <c:pt idx="10694">
                  <c:v>0.7730344560185185</c:v>
                </c:pt>
                <c:pt idx="10695">
                  <c:v>0.77304114583333339</c:v>
                </c:pt>
                <c:pt idx="10696">
                  <c:v>0.7730478472222222</c:v>
                </c:pt>
                <c:pt idx="10697">
                  <c:v>0.77305471064814812</c:v>
                </c:pt>
                <c:pt idx="10698">
                  <c:v>0.77306141203703704</c:v>
                </c:pt>
                <c:pt idx="10699">
                  <c:v>0.77306810185185182</c:v>
                </c:pt>
                <c:pt idx="10700">
                  <c:v>0.77307479166666671</c:v>
                </c:pt>
                <c:pt idx="10701">
                  <c:v>0.77308148148148137</c:v>
                </c:pt>
                <c:pt idx="10702">
                  <c:v>0.77308817129629626</c:v>
                </c:pt>
                <c:pt idx="10703">
                  <c:v>0.77309703703703703</c:v>
                </c:pt>
                <c:pt idx="10704">
                  <c:v>0.77310354166666662</c:v>
                </c:pt>
                <c:pt idx="10705">
                  <c:v>0.7731102314814815</c:v>
                </c:pt>
                <c:pt idx="10706">
                  <c:v>0.77311693287037031</c:v>
                </c:pt>
                <c:pt idx="10707">
                  <c:v>0.7731236226851852</c:v>
                </c:pt>
                <c:pt idx="10708">
                  <c:v>0.77313031250000008</c:v>
                </c:pt>
                <c:pt idx="10709">
                  <c:v>0.77313682870370359</c:v>
                </c:pt>
                <c:pt idx="10710">
                  <c:v>0.77314351851851848</c:v>
                </c:pt>
                <c:pt idx="10711">
                  <c:v>0.77315002314814818</c:v>
                </c:pt>
                <c:pt idx="10712">
                  <c:v>0.77315906249999999</c:v>
                </c:pt>
                <c:pt idx="10713">
                  <c:v>0.77316575231481488</c:v>
                </c:pt>
                <c:pt idx="10714">
                  <c:v>0.77317245370370369</c:v>
                </c:pt>
                <c:pt idx="10715">
                  <c:v>0.77317914351851857</c:v>
                </c:pt>
                <c:pt idx="10716">
                  <c:v>0.77318564814814816</c:v>
                </c:pt>
                <c:pt idx="10717">
                  <c:v>0.77319234953703697</c:v>
                </c:pt>
                <c:pt idx="10718">
                  <c:v>0.7731988657407407</c:v>
                </c:pt>
                <c:pt idx="10719">
                  <c:v>0.77320557870370366</c:v>
                </c:pt>
                <c:pt idx="10720">
                  <c:v>0.77321208333333324</c:v>
                </c:pt>
                <c:pt idx="10721">
                  <c:v>0.77322087962962971</c:v>
                </c:pt>
                <c:pt idx="10722">
                  <c:v>0.77322756944444437</c:v>
                </c:pt>
                <c:pt idx="10723">
                  <c:v>0.77323407407407407</c:v>
                </c:pt>
                <c:pt idx="10724">
                  <c:v>0.77324076388888896</c:v>
                </c:pt>
                <c:pt idx="10725">
                  <c:v>0.77324746527777777</c:v>
                </c:pt>
                <c:pt idx="10726">
                  <c:v>0.77325415509259265</c:v>
                </c:pt>
                <c:pt idx="10727">
                  <c:v>0.77326065972222224</c:v>
                </c:pt>
                <c:pt idx="10728">
                  <c:v>0.77326711805555559</c:v>
                </c:pt>
                <c:pt idx="10729">
                  <c:v>0.77327363425925932</c:v>
                </c:pt>
                <c:pt idx="10730">
                  <c:v>0.77328246527777778</c:v>
                </c:pt>
                <c:pt idx="10731">
                  <c:v>0.77328923611111111</c:v>
                </c:pt>
                <c:pt idx="10732">
                  <c:v>0.77329579861111108</c:v>
                </c:pt>
                <c:pt idx="10733">
                  <c:v>0.77330231481481482</c:v>
                </c:pt>
                <c:pt idx="10734">
                  <c:v>0.77330881944444441</c:v>
                </c:pt>
                <c:pt idx="10735">
                  <c:v>0.77331569444444437</c:v>
                </c:pt>
                <c:pt idx="10736">
                  <c:v>0.7733222106481481</c:v>
                </c:pt>
                <c:pt idx="10737">
                  <c:v>0.77332890046296299</c:v>
                </c:pt>
                <c:pt idx="10738">
                  <c:v>0.77333812499999999</c:v>
                </c:pt>
                <c:pt idx="10739">
                  <c:v>0.77334462962962958</c:v>
                </c:pt>
                <c:pt idx="10740">
                  <c:v>0.77335114583333331</c:v>
                </c:pt>
                <c:pt idx="10741">
                  <c:v>0.7733578356481482</c:v>
                </c:pt>
                <c:pt idx="10742">
                  <c:v>0.77336452546296297</c:v>
                </c:pt>
                <c:pt idx="10743">
                  <c:v>0.77337121527777775</c:v>
                </c:pt>
                <c:pt idx="10744">
                  <c:v>0.77337790509259252</c:v>
                </c:pt>
                <c:pt idx="10745">
                  <c:v>0.77338442129629625</c:v>
                </c:pt>
                <c:pt idx="10746">
                  <c:v>0.77339111111111114</c:v>
                </c:pt>
                <c:pt idx="10747">
                  <c:v>0.77340015046296295</c:v>
                </c:pt>
                <c:pt idx="10748">
                  <c:v>0.77340684027777773</c:v>
                </c:pt>
                <c:pt idx="10749">
                  <c:v>0.77341334490740732</c:v>
                </c:pt>
                <c:pt idx="10750">
                  <c:v>0.7734202199074075</c:v>
                </c:pt>
                <c:pt idx="10751">
                  <c:v>0.77342690972222217</c:v>
                </c:pt>
                <c:pt idx="10752">
                  <c:v>0.7734337731481481</c:v>
                </c:pt>
                <c:pt idx="10753">
                  <c:v>0.77344047453703701</c:v>
                </c:pt>
                <c:pt idx="10754">
                  <c:v>0.77344697916666671</c:v>
                </c:pt>
                <c:pt idx="10755">
                  <c:v>0.77345380787037044</c:v>
                </c:pt>
                <c:pt idx="10756">
                  <c:v>0.7734626736111111</c:v>
                </c:pt>
                <c:pt idx="10757">
                  <c:v>0.77346936342592587</c:v>
                </c:pt>
                <c:pt idx="10758">
                  <c:v>0.77347605324074076</c:v>
                </c:pt>
                <c:pt idx="10759">
                  <c:v>0.77348274305555564</c:v>
                </c:pt>
                <c:pt idx="10760">
                  <c:v>0.77348944444444445</c:v>
                </c:pt>
                <c:pt idx="10761">
                  <c:v>0.77349594907407404</c:v>
                </c:pt>
                <c:pt idx="10762">
                  <c:v>0.77350246527777777</c:v>
                </c:pt>
                <c:pt idx="10763">
                  <c:v>0.77350896990740736</c:v>
                </c:pt>
                <c:pt idx="10764">
                  <c:v>0.77351565972222225</c:v>
                </c:pt>
                <c:pt idx="10765">
                  <c:v>0.77352471064814809</c:v>
                </c:pt>
                <c:pt idx="10766">
                  <c:v>0.77353140046296298</c:v>
                </c:pt>
                <c:pt idx="10767">
                  <c:v>0.77353790509259257</c:v>
                </c:pt>
                <c:pt idx="10768">
                  <c:v>0.77354459490740746</c:v>
                </c:pt>
                <c:pt idx="10769">
                  <c:v>0.77355111111111119</c:v>
                </c:pt>
                <c:pt idx="10770">
                  <c:v>0.77355780092592585</c:v>
                </c:pt>
                <c:pt idx="10771">
                  <c:v>0.77356467592592593</c:v>
                </c:pt>
                <c:pt idx="10772">
                  <c:v>0.77357118055555552</c:v>
                </c:pt>
                <c:pt idx="10773">
                  <c:v>0.77357769675925925</c:v>
                </c:pt>
                <c:pt idx="10774">
                  <c:v>0.77358637731481483</c:v>
                </c:pt>
                <c:pt idx="10775">
                  <c:v>0.77359306712962972</c:v>
                </c:pt>
                <c:pt idx="10776">
                  <c:v>0.77359975694444438</c:v>
                </c:pt>
                <c:pt idx="10777">
                  <c:v>0.77360644675925927</c:v>
                </c:pt>
                <c:pt idx="10778">
                  <c:v>0.77361314814814808</c:v>
                </c:pt>
                <c:pt idx="10779">
                  <c:v>0.77361983796296296</c:v>
                </c:pt>
                <c:pt idx="10780">
                  <c:v>0.77362652777777774</c:v>
                </c:pt>
                <c:pt idx="10781">
                  <c:v>0.77363321759259263</c:v>
                </c:pt>
                <c:pt idx="10782">
                  <c:v>0.77363990740740751</c:v>
                </c:pt>
                <c:pt idx="10783">
                  <c:v>0.77364894675925922</c:v>
                </c:pt>
                <c:pt idx="10784">
                  <c:v>0.7736556365740741</c:v>
                </c:pt>
                <c:pt idx="10785">
                  <c:v>0.77366233796296291</c:v>
                </c:pt>
                <c:pt idx="10786">
                  <c:v>0.7736690277777778</c:v>
                </c:pt>
                <c:pt idx="10787">
                  <c:v>0.77367571759259268</c:v>
                </c:pt>
                <c:pt idx="10788">
                  <c:v>0.77368240740740735</c:v>
                </c:pt>
                <c:pt idx="10789">
                  <c:v>0.77368909722222223</c:v>
                </c:pt>
                <c:pt idx="10790">
                  <c:v>0.77369579861111104</c:v>
                </c:pt>
                <c:pt idx="10791">
                  <c:v>0.77370248842592593</c:v>
                </c:pt>
                <c:pt idx="10792">
                  <c:v>0.77371152777777785</c:v>
                </c:pt>
                <c:pt idx="10793">
                  <c:v>0.77371821759259252</c:v>
                </c:pt>
                <c:pt idx="10794">
                  <c:v>0.7737249074074074</c:v>
                </c:pt>
                <c:pt idx="10795">
                  <c:v>0.77373159722222218</c:v>
                </c:pt>
                <c:pt idx="10796">
                  <c:v>0.77373828703703706</c:v>
                </c:pt>
                <c:pt idx="10797">
                  <c:v>0.77374498842592587</c:v>
                </c:pt>
                <c:pt idx="10798">
                  <c:v>0.77375167824074076</c:v>
                </c:pt>
                <c:pt idx="10799">
                  <c:v>0.77375836805555565</c:v>
                </c:pt>
                <c:pt idx="10800">
                  <c:v>0.77376740740740735</c:v>
                </c:pt>
                <c:pt idx="10801">
                  <c:v>0.77377409722222223</c:v>
                </c:pt>
                <c:pt idx="10802">
                  <c:v>0.77378078703703712</c:v>
                </c:pt>
                <c:pt idx="10803">
                  <c:v>0.77378748842592593</c:v>
                </c:pt>
                <c:pt idx="10804">
                  <c:v>0.77379417824074082</c:v>
                </c:pt>
                <c:pt idx="10805">
                  <c:v>0.7738010300925926</c:v>
                </c:pt>
                <c:pt idx="10806">
                  <c:v>0.77380770833333334</c:v>
                </c:pt>
                <c:pt idx="10807">
                  <c:v>0.77381439814814812</c:v>
                </c:pt>
                <c:pt idx="10808">
                  <c:v>0.77382109953703704</c:v>
                </c:pt>
                <c:pt idx="10809">
                  <c:v>0.77383013888888896</c:v>
                </c:pt>
                <c:pt idx="10810">
                  <c:v>0.77383682870370374</c:v>
                </c:pt>
                <c:pt idx="10811">
                  <c:v>0.77384351851851851</c:v>
                </c:pt>
                <c:pt idx="10812">
                  <c:v>0.77385020833333329</c:v>
                </c:pt>
                <c:pt idx="10813">
                  <c:v>0.77385689814814818</c:v>
                </c:pt>
                <c:pt idx="10814">
                  <c:v>0.77386358796296306</c:v>
                </c:pt>
                <c:pt idx="10815">
                  <c:v>0.77387028935185187</c:v>
                </c:pt>
                <c:pt idx="10816">
                  <c:v>0.77387700231481482</c:v>
                </c:pt>
                <c:pt idx="10817">
                  <c:v>0.7738836921296296</c:v>
                </c:pt>
                <c:pt idx="10818">
                  <c:v>0.77389287037037036</c:v>
                </c:pt>
                <c:pt idx="10819">
                  <c:v>0.77389938657407409</c:v>
                </c:pt>
                <c:pt idx="10820">
                  <c:v>0.77390589120370368</c:v>
                </c:pt>
                <c:pt idx="10821">
                  <c:v>0.77391240740740741</c:v>
                </c:pt>
                <c:pt idx="10822">
                  <c:v>0.77391909722222219</c:v>
                </c:pt>
                <c:pt idx="10823">
                  <c:v>0.77392560185185177</c:v>
                </c:pt>
                <c:pt idx="10824">
                  <c:v>0.7739323032407408</c:v>
                </c:pt>
                <c:pt idx="10825">
                  <c:v>0.77393916666666662</c:v>
                </c:pt>
                <c:pt idx="10826">
                  <c:v>0.77394585648148151</c:v>
                </c:pt>
                <c:pt idx="10827">
                  <c:v>0.77395490740740736</c:v>
                </c:pt>
                <c:pt idx="10828">
                  <c:v>0.77396159722222224</c:v>
                </c:pt>
                <c:pt idx="10829">
                  <c:v>0.77396810185185183</c:v>
                </c:pt>
                <c:pt idx="10830">
                  <c:v>0.77397497685185179</c:v>
                </c:pt>
                <c:pt idx="10831">
                  <c:v>0.77398166666666668</c:v>
                </c:pt>
                <c:pt idx="10832">
                  <c:v>0.77398818287037041</c:v>
                </c:pt>
                <c:pt idx="10833">
                  <c:v>0.77399498842592596</c:v>
                </c:pt>
                <c:pt idx="10834">
                  <c:v>0.77400158564814825</c:v>
                </c:pt>
                <c:pt idx="10835">
                  <c:v>0.77400810185185176</c:v>
                </c:pt>
                <c:pt idx="10836">
                  <c:v>0.77401732638888887</c:v>
                </c:pt>
                <c:pt idx="10837">
                  <c:v>0.77402409722222221</c:v>
                </c:pt>
                <c:pt idx="10838">
                  <c:v>0.77403067129629621</c:v>
                </c:pt>
                <c:pt idx="10839">
                  <c:v>0.7740373611111111</c:v>
                </c:pt>
                <c:pt idx="10840">
                  <c:v>0.77404386574074069</c:v>
                </c:pt>
                <c:pt idx="10841">
                  <c:v>0.77405056712962972</c:v>
                </c:pt>
                <c:pt idx="10842">
                  <c:v>0.77405725694444438</c:v>
                </c:pt>
                <c:pt idx="10843">
                  <c:v>0.77406394675925927</c:v>
                </c:pt>
                <c:pt idx="10844">
                  <c:v>0.77407045138888886</c:v>
                </c:pt>
                <c:pt idx="10845">
                  <c:v>0.7740795023148147</c:v>
                </c:pt>
                <c:pt idx="10846">
                  <c:v>0.77408600694444452</c:v>
                </c:pt>
                <c:pt idx="10847">
                  <c:v>0.77409269675925929</c:v>
                </c:pt>
                <c:pt idx="10848">
                  <c:v>0.77409938657407407</c:v>
                </c:pt>
                <c:pt idx="10849">
                  <c:v>0.77410608796296299</c:v>
                </c:pt>
                <c:pt idx="10850">
                  <c:v>0.77411259259259257</c:v>
                </c:pt>
                <c:pt idx="10851">
                  <c:v>0.77411928240740746</c:v>
                </c:pt>
                <c:pt idx="10852">
                  <c:v>0.77412557870370369</c:v>
                </c:pt>
                <c:pt idx="10853">
                  <c:v>0.7741321527777778</c:v>
                </c:pt>
                <c:pt idx="10854">
                  <c:v>0.77414100694444443</c:v>
                </c:pt>
                <c:pt idx="10855">
                  <c:v>0.77414769675925932</c:v>
                </c:pt>
                <c:pt idx="10856">
                  <c:v>0.77415438657407398</c:v>
                </c:pt>
                <c:pt idx="10857">
                  <c:v>0.77416090277777772</c:v>
                </c:pt>
                <c:pt idx="10858">
                  <c:v>0.7741675925925926</c:v>
                </c:pt>
                <c:pt idx="10859">
                  <c:v>0.77417428240740749</c:v>
                </c:pt>
                <c:pt idx="10860">
                  <c:v>0.77418097222222215</c:v>
                </c:pt>
                <c:pt idx="10861">
                  <c:v>0.77418767361111118</c:v>
                </c:pt>
                <c:pt idx="10862">
                  <c:v>0.77419436342592596</c:v>
                </c:pt>
                <c:pt idx="10863">
                  <c:v>0.77420322916666662</c:v>
                </c:pt>
                <c:pt idx="10864">
                  <c:v>0.7742099189814815</c:v>
                </c:pt>
                <c:pt idx="10865">
                  <c:v>0.77421642361111109</c:v>
                </c:pt>
                <c:pt idx="10866">
                  <c:v>0.77422311342592598</c:v>
                </c:pt>
                <c:pt idx="10867">
                  <c:v>0.77422980324074075</c:v>
                </c:pt>
                <c:pt idx="10868">
                  <c:v>0.77423650462962967</c:v>
                </c:pt>
                <c:pt idx="10869">
                  <c:v>0.77424319444444445</c:v>
                </c:pt>
                <c:pt idx="10870">
                  <c:v>0.77424969907407404</c:v>
                </c:pt>
                <c:pt idx="10871">
                  <c:v>0.77425875</c:v>
                </c:pt>
                <c:pt idx="10872">
                  <c:v>0.77426525462962958</c:v>
                </c:pt>
                <c:pt idx="10873">
                  <c:v>0.77427177083333332</c:v>
                </c:pt>
                <c:pt idx="10874">
                  <c:v>0.77427827546296291</c:v>
                </c:pt>
                <c:pt idx="10875">
                  <c:v>0.77428479166666664</c:v>
                </c:pt>
                <c:pt idx="10876">
                  <c:v>0.77429148148148152</c:v>
                </c:pt>
                <c:pt idx="10877">
                  <c:v>0.7742981712962963</c:v>
                </c:pt>
                <c:pt idx="10878">
                  <c:v>0.77430486111111119</c:v>
                </c:pt>
                <c:pt idx="10879">
                  <c:v>0.77431155092592585</c:v>
                </c:pt>
                <c:pt idx="10880">
                  <c:v>0.77432077546296296</c:v>
                </c:pt>
                <c:pt idx="10881">
                  <c:v>0.77432746527777774</c:v>
                </c:pt>
                <c:pt idx="10882">
                  <c:v>0.77433416666666666</c:v>
                </c:pt>
                <c:pt idx="10883">
                  <c:v>0.77434103009259259</c:v>
                </c:pt>
                <c:pt idx="10884">
                  <c:v>0.77434771990740747</c:v>
                </c:pt>
                <c:pt idx="10885">
                  <c:v>0.77435442129629628</c:v>
                </c:pt>
                <c:pt idx="10886">
                  <c:v>0.77436111111111117</c:v>
                </c:pt>
                <c:pt idx="10887">
                  <c:v>0.77436774305555556</c:v>
                </c:pt>
                <c:pt idx="10888">
                  <c:v>0.77437443287037044</c:v>
                </c:pt>
                <c:pt idx="10889">
                  <c:v>0.77438376157407418</c:v>
                </c:pt>
                <c:pt idx="10890">
                  <c:v>0.77439045138888885</c:v>
                </c:pt>
                <c:pt idx="10891">
                  <c:v>0.77439714120370373</c:v>
                </c:pt>
                <c:pt idx="10892">
                  <c:v>0.77440383101851851</c:v>
                </c:pt>
                <c:pt idx="10893">
                  <c:v>0.77441070601851847</c:v>
                </c:pt>
                <c:pt idx="10894">
                  <c:v>0.77441730324074076</c:v>
                </c:pt>
                <c:pt idx="10895">
                  <c:v>0.77442399305555554</c:v>
                </c:pt>
                <c:pt idx="10896">
                  <c:v>0.77443068287037031</c:v>
                </c:pt>
                <c:pt idx="10897">
                  <c:v>0.7744373726851852</c:v>
                </c:pt>
                <c:pt idx="10898">
                  <c:v>0.77444642361111116</c:v>
                </c:pt>
                <c:pt idx="10899">
                  <c:v>0.77445311342592593</c:v>
                </c:pt>
                <c:pt idx="10900">
                  <c:v>0.77445980324074071</c:v>
                </c:pt>
                <c:pt idx="10901">
                  <c:v>0.77446667824074078</c:v>
                </c:pt>
                <c:pt idx="10902">
                  <c:v>0.77447336805555567</c:v>
                </c:pt>
                <c:pt idx="10903">
                  <c:v>0.77448005787037033</c:v>
                </c:pt>
                <c:pt idx="10904">
                  <c:v>0.77448674768518522</c:v>
                </c:pt>
                <c:pt idx="10905">
                  <c:v>0.77449343749999999</c:v>
                </c:pt>
                <c:pt idx="10906">
                  <c:v>0.77450013888888891</c:v>
                </c:pt>
                <c:pt idx="10907">
                  <c:v>0.77450927083333332</c:v>
                </c:pt>
                <c:pt idx="10908">
                  <c:v>0.77451596064814821</c:v>
                </c:pt>
                <c:pt idx="10909">
                  <c:v>0.77452265046296287</c:v>
                </c:pt>
                <c:pt idx="10910">
                  <c:v>0.77452934027777776</c:v>
                </c:pt>
                <c:pt idx="10911">
                  <c:v>0.77453603009259264</c:v>
                </c:pt>
                <c:pt idx="10912">
                  <c:v>0.77454271990740742</c:v>
                </c:pt>
                <c:pt idx="10913">
                  <c:v>0.77454942129629634</c:v>
                </c:pt>
                <c:pt idx="10914">
                  <c:v>0.77455611111111111</c:v>
                </c:pt>
                <c:pt idx="10915">
                  <c:v>0.774562800925926</c:v>
                </c:pt>
                <c:pt idx="10916">
                  <c:v>0.77457166666666666</c:v>
                </c:pt>
                <c:pt idx="10917">
                  <c:v>0.77457829861111105</c:v>
                </c:pt>
                <c:pt idx="10918">
                  <c:v>0.77458498842592594</c:v>
                </c:pt>
                <c:pt idx="10919">
                  <c:v>0.77459168981481474</c:v>
                </c:pt>
                <c:pt idx="10920">
                  <c:v>0.77459819444444433</c:v>
                </c:pt>
                <c:pt idx="10921">
                  <c:v>0.77460471064814806</c:v>
                </c:pt>
                <c:pt idx="10922">
                  <c:v>0.77461140046296295</c:v>
                </c:pt>
                <c:pt idx="10923">
                  <c:v>0.77461809027777784</c:v>
                </c:pt>
                <c:pt idx="10924">
                  <c:v>0.77462460648148157</c:v>
                </c:pt>
                <c:pt idx="10925">
                  <c:v>0.7746334606481482</c:v>
                </c:pt>
                <c:pt idx="10926">
                  <c:v>0.77464015046296286</c:v>
                </c:pt>
                <c:pt idx="10927">
                  <c:v>0.77464666666666659</c:v>
                </c:pt>
                <c:pt idx="10928">
                  <c:v>0.77465335648148148</c:v>
                </c:pt>
                <c:pt idx="10929">
                  <c:v>0.77466004629629637</c:v>
                </c:pt>
                <c:pt idx="10930">
                  <c:v>0.77466673611111114</c:v>
                </c:pt>
                <c:pt idx="10931">
                  <c:v>0.77467342592592592</c:v>
                </c:pt>
                <c:pt idx="10932">
                  <c:v>0.77467994212962965</c:v>
                </c:pt>
                <c:pt idx="10933">
                  <c:v>0.77468916666666665</c:v>
                </c:pt>
                <c:pt idx="10934">
                  <c:v>0.77469585648148154</c:v>
                </c:pt>
                <c:pt idx="10935">
                  <c:v>0.77470254629629631</c:v>
                </c:pt>
                <c:pt idx="10936">
                  <c:v>0.77470923611111109</c:v>
                </c:pt>
                <c:pt idx="10937">
                  <c:v>0.77471575231481482</c:v>
                </c:pt>
                <c:pt idx="10938">
                  <c:v>0.7747224421296296</c:v>
                </c:pt>
                <c:pt idx="10939">
                  <c:v>0.7747290162037036</c:v>
                </c:pt>
                <c:pt idx="10940">
                  <c:v>0.77473570601851849</c:v>
                </c:pt>
                <c:pt idx="10941">
                  <c:v>0.77474239583333337</c:v>
                </c:pt>
                <c:pt idx="10942">
                  <c:v>0.77475144675925922</c:v>
                </c:pt>
                <c:pt idx="10943">
                  <c:v>0.77475813657407411</c:v>
                </c:pt>
                <c:pt idx="10944">
                  <c:v>0.77476474537037043</c:v>
                </c:pt>
                <c:pt idx="10945">
                  <c:v>0.77477131944444444</c:v>
                </c:pt>
                <c:pt idx="10946">
                  <c:v>0.77477800925925921</c:v>
                </c:pt>
                <c:pt idx="10947">
                  <c:v>0.7747846990740741</c:v>
                </c:pt>
                <c:pt idx="10948">
                  <c:v>0.77479121527777783</c:v>
                </c:pt>
                <c:pt idx="10949">
                  <c:v>0.77479771990740742</c:v>
                </c:pt>
                <c:pt idx="10950">
                  <c:v>0.77480434027777767</c:v>
                </c:pt>
                <c:pt idx="10951">
                  <c:v>0.77481339120370374</c:v>
                </c:pt>
                <c:pt idx="10952">
                  <c:v>0.77482008101851851</c:v>
                </c:pt>
                <c:pt idx="10953">
                  <c:v>0.77482677083333329</c:v>
                </c:pt>
                <c:pt idx="10954">
                  <c:v>0.77483327546296288</c:v>
                </c:pt>
                <c:pt idx="10955">
                  <c:v>0.77483997685185191</c:v>
                </c:pt>
                <c:pt idx="10956">
                  <c:v>0.77484666666666657</c:v>
                </c:pt>
                <c:pt idx="10957">
                  <c:v>0.77485335648148146</c:v>
                </c:pt>
                <c:pt idx="10958">
                  <c:v>0.77486023148148142</c:v>
                </c:pt>
                <c:pt idx="10959">
                  <c:v>0.77486673611111112</c:v>
                </c:pt>
                <c:pt idx="10960">
                  <c:v>0.77487560185185178</c:v>
                </c:pt>
                <c:pt idx="10961">
                  <c:v>0.77488229166666667</c:v>
                </c:pt>
                <c:pt idx="10962">
                  <c:v>0.77488879629629626</c:v>
                </c:pt>
                <c:pt idx="10963">
                  <c:v>0.77489567129629633</c:v>
                </c:pt>
                <c:pt idx="10964">
                  <c:v>0.7749023611111111</c:v>
                </c:pt>
                <c:pt idx="10965">
                  <c:v>0.77490906250000002</c:v>
                </c:pt>
                <c:pt idx="10966">
                  <c:v>0.77491556712962961</c:v>
                </c:pt>
                <c:pt idx="10967">
                  <c:v>0.7749222569444445</c:v>
                </c:pt>
                <c:pt idx="10968">
                  <c:v>0.77492877314814812</c:v>
                </c:pt>
                <c:pt idx="10969">
                  <c:v>0.77493799768518512</c:v>
                </c:pt>
                <c:pt idx="10970">
                  <c:v>0.77494454861111117</c:v>
                </c:pt>
                <c:pt idx="10971">
                  <c:v>0.77495123842592595</c:v>
                </c:pt>
                <c:pt idx="10972">
                  <c:v>0.77495792824074072</c:v>
                </c:pt>
                <c:pt idx="10973">
                  <c:v>0.77496453703703694</c:v>
                </c:pt>
                <c:pt idx="10974">
                  <c:v>0.77497123842592597</c:v>
                </c:pt>
                <c:pt idx="10975">
                  <c:v>0.77497792824074063</c:v>
                </c:pt>
                <c:pt idx="10976">
                  <c:v>0.77498461805555552</c:v>
                </c:pt>
                <c:pt idx="10977">
                  <c:v>0.77499130787037041</c:v>
                </c:pt>
                <c:pt idx="10978">
                  <c:v>0.77500034722222233</c:v>
                </c:pt>
                <c:pt idx="10979">
                  <c:v>0.77500703703703699</c:v>
                </c:pt>
                <c:pt idx="10980">
                  <c:v>0.77501373842592602</c:v>
                </c:pt>
                <c:pt idx="10981">
                  <c:v>0.77502042824074069</c:v>
                </c:pt>
                <c:pt idx="10982">
                  <c:v>0.77502710648148154</c:v>
                </c:pt>
                <c:pt idx="10983">
                  <c:v>0.77503379629629621</c:v>
                </c:pt>
                <c:pt idx="10984">
                  <c:v>0.77504048611111109</c:v>
                </c:pt>
                <c:pt idx="10985">
                  <c:v>0.77504717592592598</c:v>
                </c:pt>
                <c:pt idx="10986">
                  <c:v>0.77505387731481479</c:v>
                </c:pt>
                <c:pt idx="10987">
                  <c:v>0.77506363425925928</c:v>
                </c:pt>
                <c:pt idx="10988">
                  <c:v>0.77507050925925924</c:v>
                </c:pt>
                <c:pt idx="10989">
                  <c:v>0.77507719907407413</c:v>
                </c:pt>
                <c:pt idx="10990">
                  <c:v>0.77508388888888879</c:v>
                </c:pt>
                <c:pt idx="10991">
                  <c:v>0.77509076388888898</c:v>
                </c:pt>
                <c:pt idx="10992">
                  <c:v>0.77509743055555547</c:v>
                </c:pt>
                <c:pt idx="10993">
                  <c:v>0.77510412037037035</c:v>
                </c:pt>
                <c:pt idx="10994">
                  <c:v>0.77511081018518524</c:v>
                </c:pt>
                <c:pt idx="10995">
                  <c:v>0.77511737268518521</c:v>
                </c:pt>
                <c:pt idx="10996">
                  <c:v>0.77512623842592587</c:v>
                </c:pt>
                <c:pt idx="10997">
                  <c:v>0.77513292824074076</c:v>
                </c:pt>
                <c:pt idx="10998">
                  <c:v>0.77513961805555553</c:v>
                </c:pt>
                <c:pt idx="10999">
                  <c:v>0.77514630787037042</c:v>
                </c:pt>
                <c:pt idx="11000">
                  <c:v>0.77515299768518509</c:v>
                </c:pt>
                <c:pt idx="11001">
                  <c:v>0.77515957175925931</c:v>
                </c:pt>
                <c:pt idx="11002">
                  <c:v>0.77516627314814812</c:v>
                </c:pt>
                <c:pt idx="11003">
                  <c:v>0.77517296296296301</c:v>
                </c:pt>
                <c:pt idx="11004">
                  <c:v>0.77518218750000001</c:v>
                </c:pt>
                <c:pt idx="11005">
                  <c:v>0.77518887731481489</c:v>
                </c:pt>
                <c:pt idx="11006">
                  <c:v>0.77519556712962956</c:v>
                </c:pt>
                <c:pt idx="11007">
                  <c:v>0.77520225694444445</c:v>
                </c:pt>
                <c:pt idx="11008">
                  <c:v>0.77520913194444441</c:v>
                </c:pt>
                <c:pt idx="11009">
                  <c:v>0.77521582175925918</c:v>
                </c:pt>
                <c:pt idx="11010">
                  <c:v>0.77522251157407407</c:v>
                </c:pt>
                <c:pt idx="11011">
                  <c:v>0.77522920138888896</c:v>
                </c:pt>
                <c:pt idx="11012">
                  <c:v>0.77523589120370373</c:v>
                </c:pt>
                <c:pt idx="11013">
                  <c:v>0.77524494212962969</c:v>
                </c:pt>
                <c:pt idx="11014">
                  <c:v>0.77525163194444435</c:v>
                </c:pt>
                <c:pt idx="11015">
                  <c:v>0.77525832175925924</c:v>
                </c:pt>
                <c:pt idx="11016">
                  <c:v>0.7752651967592592</c:v>
                </c:pt>
                <c:pt idx="11017">
                  <c:v>0.77527188657407409</c:v>
                </c:pt>
                <c:pt idx="11018">
                  <c:v>0.77527840277777782</c:v>
                </c:pt>
                <c:pt idx="11019">
                  <c:v>0.7752850925925926</c:v>
                </c:pt>
                <c:pt idx="11020">
                  <c:v>0.77529178240740748</c:v>
                </c:pt>
                <c:pt idx="11021">
                  <c:v>0.77529847222222215</c:v>
                </c:pt>
                <c:pt idx="11022">
                  <c:v>0.77530751157407407</c:v>
                </c:pt>
                <c:pt idx="11023">
                  <c:v>0.77531420138888896</c:v>
                </c:pt>
                <c:pt idx="11024">
                  <c:v>0.77532089120370362</c:v>
                </c:pt>
                <c:pt idx="11025">
                  <c:v>0.77532776620370381</c:v>
                </c:pt>
                <c:pt idx="11026">
                  <c:v>0.77533445601851847</c:v>
                </c:pt>
                <c:pt idx="11027">
                  <c:v>0.7753411574074075</c:v>
                </c:pt>
                <c:pt idx="11028">
                  <c:v>0.77534778935185189</c:v>
                </c:pt>
                <c:pt idx="11029">
                  <c:v>0.77535447916666678</c:v>
                </c:pt>
                <c:pt idx="11030">
                  <c:v>0.77536116898148144</c:v>
                </c:pt>
                <c:pt idx="11031">
                  <c:v>0.77537039351851844</c:v>
                </c:pt>
                <c:pt idx="11032">
                  <c:v>0.77537708333333333</c:v>
                </c:pt>
                <c:pt idx="11033">
                  <c:v>0.77538377314814821</c:v>
                </c:pt>
                <c:pt idx="11034">
                  <c:v>0.77539047453703702</c:v>
                </c:pt>
                <c:pt idx="11035">
                  <c:v>0.77539716435185191</c:v>
                </c:pt>
                <c:pt idx="11036">
                  <c:v>0.77540385416666668</c:v>
                </c:pt>
                <c:pt idx="11037">
                  <c:v>0.77541072916666665</c:v>
                </c:pt>
                <c:pt idx="11038">
                  <c:v>0.77541741898148153</c:v>
                </c:pt>
                <c:pt idx="11039">
                  <c:v>0.7754241087962962</c:v>
                </c:pt>
                <c:pt idx="11040">
                  <c:v>0.77543314814814812</c:v>
                </c:pt>
                <c:pt idx="11041">
                  <c:v>0.77544002314814808</c:v>
                </c:pt>
                <c:pt idx="11042">
                  <c:v>0.77544653935185182</c:v>
                </c:pt>
                <c:pt idx="11043">
                  <c:v>0.7754532291666667</c:v>
                </c:pt>
                <c:pt idx="11044">
                  <c:v>0.77545991898148159</c:v>
                </c:pt>
                <c:pt idx="11045">
                  <c:v>0.77546641203703703</c:v>
                </c:pt>
                <c:pt idx="11046">
                  <c:v>0.77547310185185181</c:v>
                </c:pt>
                <c:pt idx="11047">
                  <c:v>0.7754797916666667</c:v>
                </c:pt>
                <c:pt idx="11048">
                  <c:v>0.77548630787037043</c:v>
                </c:pt>
                <c:pt idx="11049">
                  <c:v>0.77549534722222224</c:v>
                </c:pt>
                <c:pt idx="11050">
                  <c:v>0.77550212962962961</c:v>
                </c:pt>
                <c:pt idx="11051">
                  <c:v>0.77550870370370373</c:v>
                </c:pt>
                <c:pt idx="11052">
                  <c:v>0.7755153935185185</c:v>
                </c:pt>
                <c:pt idx="11053">
                  <c:v>0.77552208333333328</c:v>
                </c:pt>
                <c:pt idx="11054">
                  <c:v>0.77552898148148142</c:v>
                </c:pt>
                <c:pt idx="11055">
                  <c:v>0.77553548611111112</c:v>
                </c:pt>
                <c:pt idx="11056">
                  <c:v>0.77554228009259252</c:v>
                </c:pt>
                <c:pt idx="11057">
                  <c:v>0.7755489699074074</c:v>
                </c:pt>
                <c:pt idx="11058">
                  <c:v>0.77555802083333336</c:v>
                </c:pt>
                <c:pt idx="11059">
                  <c:v>0.77556471064814814</c:v>
                </c:pt>
                <c:pt idx="11060">
                  <c:v>0.77557140046296302</c:v>
                </c:pt>
                <c:pt idx="11061">
                  <c:v>0.77557809027777769</c:v>
                </c:pt>
                <c:pt idx="11062">
                  <c:v>0.77558478009259257</c:v>
                </c:pt>
                <c:pt idx="11063">
                  <c:v>0.77559146990740746</c:v>
                </c:pt>
                <c:pt idx="11064">
                  <c:v>0.77559817129629627</c:v>
                </c:pt>
                <c:pt idx="11065">
                  <c:v>0.77560486111111115</c:v>
                </c:pt>
                <c:pt idx="11066">
                  <c:v>0.77561408564814815</c:v>
                </c:pt>
                <c:pt idx="11067">
                  <c:v>0.77562077546296304</c:v>
                </c:pt>
                <c:pt idx="11068">
                  <c:v>0.77562728009259263</c:v>
                </c:pt>
                <c:pt idx="11069">
                  <c:v>0.77563386574074078</c:v>
                </c:pt>
                <c:pt idx="11070">
                  <c:v>0.77564055555555556</c:v>
                </c:pt>
                <c:pt idx="11071">
                  <c:v>0.77564724537037044</c:v>
                </c:pt>
                <c:pt idx="11072">
                  <c:v>0.77565393518518511</c:v>
                </c:pt>
                <c:pt idx="11073">
                  <c:v>0.77566062499999999</c:v>
                </c:pt>
                <c:pt idx="11074">
                  <c:v>0.77566731481481488</c:v>
                </c:pt>
                <c:pt idx="11075">
                  <c:v>0.77567636574074073</c:v>
                </c:pt>
                <c:pt idx="11076">
                  <c:v>0.77568305555555561</c:v>
                </c:pt>
                <c:pt idx="11077">
                  <c:v>0.77568974537037028</c:v>
                </c:pt>
                <c:pt idx="11078">
                  <c:v>0.77569643518518516</c:v>
                </c:pt>
                <c:pt idx="11079">
                  <c:v>0.77570299768518514</c:v>
                </c:pt>
                <c:pt idx="11080">
                  <c:v>0.7757098726851851</c:v>
                </c:pt>
                <c:pt idx="11081">
                  <c:v>0.77571656249999998</c:v>
                </c:pt>
                <c:pt idx="11082">
                  <c:v>0.77572314814814813</c:v>
                </c:pt>
                <c:pt idx="11083">
                  <c:v>0.77572983796296302</c:v>
                </c:pt>
                <c:pt idx="11084">
                  <c:v>0.77573888888888887</c:v>
                </c:pt>
                <c:pt idx="11085">
                  <c:v>0.77574559027777779</c:v>
                </c:pt>
                <c:pt idx="11086">
                  <c:v>0.77575228009259256</c:v>
                </c:pt>
                <c:pt idx="11087">
                  <c:v>0.77575916666666667</c:v>
                </c:pt>
                <c:pt idx="11088">
                  <c:v>0.77576604166666663</c:v>
                </c:pt>
                <c:pt idx="11089">
                  <c:v>0.77577291666666659</c:v>
                </c:pt>
                <c:pt idx="11090">
                  <c:v>0.77577960648148148</c:v>
                </c:pt>
                <c:pt idx="11091">
                  <c:v>0.77578646990740741</c:v>
                </c:pt>
                <c:pt idx="11092">
                  <c:v>0.77579315972222229</c:v>
                </c:pt>
                <c:pt idx="11093">
                  <c:v>0.77580221064814825</c:v>
                </c:pt>
                <c:pt idx="11094">
                  <c:v>0.77580890046296291</c:v>
                </c:pt>
                <c:pt idx="11095">
                  <c:v>0.7758155902777778</c:v>
                </c:pt>
                <c:pt idx="11096">
                  <c:v>0.77582246527777776</c:v>
                </c:pt>
                <c:pt idx="11097">
                  <c:v>0.77582915509259254</c:v>
                </c:pt>
                <c:pt idx="11098">
                  <c:v>0.77583584490740742</c:v>
                </c:pt>
                <c:pt idx="11099">
                  <c:v>0.77584271990740739</c:v>
                </c:pt>
                <c:pt idx="11100">
                  <c:v>0.77584940972222227</c:v>
                </c:pt>
                <c:pt idx="11101">
                  <c:v>0.77585609953703705</c:v>
                </c:pt>
                <c:pt idx="11102">
                  <c:v>0.77586513888888886</c:v>
                </c:pt>
                <c:pt idx="11103">
                  <c:v>0.77587184027777789</c:v>
                </c:pt>
                <c:pt idx="11104">
                  <c:v>0.77587853009259256</c:v>
                </c:pt>
                <c:pt idx="11105">
                  <c:v>0.77588540509259263</c:v>
                </c:pt>
                <c:pt idx="11106">
                  <c:v>0.7758920949074074</c:v>
                </c:pt>
                <c:pt idx="11107">
                  <c:v>0.77589878472222218</c:v>
                </c:pt>
                <c:pt idx="11108">
                  <c:v>0.77590547453703707</c:v>
                </c:pt>
                <c:pt idx="11109">
                  <c:v>0.77591234953703703</c:v>
                </c:pt>
                <c:pt idx="11110">
                  <c:v>0.77591903935185191</c:v>
                </c:pt>
                <c:pt idx="11111">
                  <c:v>0.77592807870370362</c:v>
                </c:pt>
                <c:pt idx="11112">
                  <c:v>0.7759347685185185</c:v>
                </c:pt>
                <c:pt idx="11113">
                  <c:v>0.77594164351851846</c:v>
                </c:pt>
                <c:pt idx="11114">
                  <c:v>0.77594833333333335</c:v>
                </c:pt>
                <c:pt idx="11115">
                  <c:v>0.77595502314814813</c:v>
                </c:pt>
                <c:pt idx="11116">
                  <c:v>0.77596208333333339</c:v>
                </c:pt>
                <c:pt idx="11117">
                  <c:v>0.77596877314814805</c:v>
                </c:pt>
                <c:pt idx="11118">
                  <c:v>0.77597546296296294</c:v>
                </c:pt>
                <c:pt idx="11119">
                  <c:v>0.77598215277777782</c:v>
                </c:pt>
                <c:pt idx="11120">
                  <c:v>0.77599120370370367</c:v>
                </c:pt>
                <c:pt idx="11121">
                  <c:v>0.77599789351851856</c:v>
                </c:pt>
                <c:pt idx="11122">
                  <c:v>0.77600458333333344</c:v>
                </c:pt>
                <c:pt idx="11123">
                  <c:v>0.7760114583333334</c:v>
                </c:pt>
                <c:pt idx="11124">
                  <c:v>0.77601814814814818</c:v>
                </c:pt>
                <c:pt idx="11125">
                  <c:v>0.77602483796296295</c:v>
                </c:pt>
                <c:pt idx="11126">
                  <c:v>0.77603152777777773</c:v>
                </c:pt>
                <c:pt idx="11127">
                  <c:v>0.77603821759259262</c:v>
                </c:pt>
                <c:pt idx="11128">
                  <c:v>0.77604491898148142</c:v>
                </c:pt>
                <c:pt idx="11129">
                  <c:v>0.77605377314814816</c:v>
                </c:pt>
                <c:pt idx="11130">
                  <c:v>0.77606046296296294</c:v>
                </c:pt>
                <c:pt idx="11131">
                  <c:v>0.77606715277777782</c:v>
                </c:pt>
                <c:pt idx="11132">
                  <c:v>0.77607385416666663</c:v>
                </c:pt>
                <c:pt idx="11133">
                  <c:v>0.77608054398148152</c:v>
                </c:pt>
                <c:pt idx="11134">
                  <c:v>0.77608723379629618</c:v>
                </c:pt>
                <c:pt idx="11135">
                  <c:v>0.77609392361111107</c:v>
                </c:pt>
                <c:pt idx="11136">
                  <c:v>0.77610061342592596</c:v>
                </c:pt>
                <c:pt idx="11137">
                  <c:v>0.77611002314814825</c:v>
                </c:pt>
                <c:pt idx="11138">
                  <c:v>0.77611671296296292</c:v>
                </c:pt>
                <c:pt idx="11139">
                  <c:v>0.77612332175925924</c:v>
                </c:pt>
                <c:pt idx="11140">
                  <c:v>0.77613019675925932</c:v>
                </c:pt>
                <c:pt idx="11141">
                  <c:v>0.77613688657407398</c:v>
                </c:pt>
                <c:pt idx="11142">
                  <c:v>0.77614357638888887</c:v>
                </c:pt>
                <c:pt idx="11143">
                  <c:v>0.77615011574074078</c:v>
                </c:pt>
                <c:pt idx="11144">
                  <c:v>0.776156886574074</c:v>
                </c:pt>
                <c:pt idx="11145">
                  <c:v>0.77616357638888889</c:v>
                </c:pt>
                <c:pt idx="11146">
                  <c:v>0.77617261574074081</c:v>
                </c:pt>
                <c:pt idx="11147">
                  <c:v>0.77617930555555559</c:v>
                </c:pt>
                <c:pt idx="11148">
                  <c:v>0.77618599537037036</c:v>
                </c:pt>
                <c:pt idx="11149">
                  <c:v>0.77619269675925928</c:v>
                </c:pt>
                <c:pt idx="11150">
                  <c:v>0.77619938657407406</c:v>
                </c:pt>
                <c:pt idx="11151">
                  <c:v>0.77620615740740739</c:v>
                </c:pt>
                <c:pt idx="11152">
                  <c:v>0.77621303240740736</c:v>
                </c:pt>
                <c:pt idx="11153">
                  <c:v>0.77621953703703694</c:v>
                </c:pt>
                <c:pt idx="11154">
                  <c:v>0.77622622685185183</c:v>
                </c:pt>
                <c:pt idx="11155">
                  <c:v>0.77623527777777779</c:v>
                </c:pt>
                <c:pt idx="11156">
                  <c:v>0.77624190972222218</c:v>
                </c:pt>
                <c:pt idx="11157">
                  <c:v>0.77624861111111121</c:v>
                </c:pt>
                <c:pt idx="11158">
                  <c:v>0.77625530092592587</c:v>
                </c:pt>
                <c:pt idx="11159">
                  <c:v>0.77626199074074076</c:v>
                </c:pt>
                <c:pt idx="11160">
                  <c:v>0.77626886574074072</c:v>
                </c:pt>
                <c:pt idx="11161">
                  <c:v>0.7762755555555555</c:v>
                </c:pt>
                <c:pt idx="11162">
                  <c:v>0.77628224537037038</c:v>
                </c:pt>
                <c:pt idx="11163">
                  <c:v>0.77628893518518527</c:v>
                </c:pt>
                <c:pt idx="11164">
                  <c:v>0.77629798611111112</c:v>
                </c:pt>
                <c:pt idx="11165">
                  <c:v>0.77630467592592589</c:v>
                </c:pt>
                <c:pt idx="11166">
                  <c:v>0.77631136574074067</c:v>
                </c:pt>
                <c:pt idx="11167">
                  <c:v>0.77631800925925931</c:v>
                </c:pt>
                <c:pt idx="11168">
                  <c:v>0.7763247685185185</c:v>
                </c:pt>
                <c:pt idx="11169">
                  <c:v>0.77633164351851847</c:v>
                </c:pt>
                <c:pt idx="11170">
                  <c:v>0.77633836805555545</c:v>
                </c:pt>
                <c:pt idx="11171">
                  <c:v>0.77634505787037034</c:v>
                </c:pt>
                <c:pt idx="11172">
                  <c:v>0.77635174768518522</c:v>
                </c:pt>
                <c:pt idx="11173">
                  <c:v>0.77636061342592599</c:v>
                </c:pt>
                <c:pt idx="11174">
                  <c:v>0.77636730324074066</c:v>
                </c:pt>
                <c:pt idx="11175">
                  <c:v>0.77637399305555554</c:v>
                </c:pt>
                <c:pt idx="11176">
                  <c:v>0.77638086805555551</c:v>
                </c:pt>
                <c:pt idx="11177">
                  <c:v>0.77638755787037039</c:v>
                </c:pt>
                <c:pt idx="11178">
                  <c:v>0.77639424768518517</c:v>
                </c:pt>
                <c:pt idx="11179">
                  <c:v>0.77640093750000005</c:v>
                </c:pt>
                <c:pt idx="11180">
                  <c:v>0.77640762731481472</c:v>
                </c:pt>
                <c:pt idx="11181">
                  <c:v>0.77641685185185183</c:v>
                </c:pt>
                <c:pt idx="11182">
                  <c:v>0.77642354166666661</c:v>
                </c:pt>
                <c:pt idx="11183">
                  <c:v>0.77643023148148149</c:v>
                </c:pt>
                <c:pt idx="11184">
                  <c:v>0.7764369328703703</c:v>
                </c:pt>
                <c:pt idx="11185">
                  <c:v>0.77644362268518519</c:v>
                </c:pt>
                <c:pt idx="11186">
                  <c:v>0.77645031250000007</c:v>
                </c:pt>
                <c:pt idx="11187">
                  <c:v>0.77645736111111108</c:v>
                </c:pt>
                <c:pt idx="11188">
                  <c:v>0.77646423611111104</c:v>
                </c:pt>
                <c:pt idx="11189">
                  <c:v>0.77647092592592593</c:v>
                </c:pt>
                <c:pt idx="11190">
                  <c:v>0.77647996527777785</c:v>
                </c:pt>
                <c:pt idx="11191">
                  <c:v>0.77648666666666666</c:v>
                </c:pt>
                <c:pt idx="11192">
                  <c:v>0.77649335648148154</c:v>
                </c:pt>
                <c:pt idx="11193">
                  <c:v>0.77650023148148151</c:v>
                </c:pt>
                <c:pt idx="11194">
                  <c:v>0.77650692129629639</c:v>
                </c:pt>
                <c:pt idx="11195">
                  <c:v>0.77651361111111106</c:v>
                </c:pt>
                <c:pt idx="11196">
                  <c:v>0.77652048611111113</c:v>
                </c:pt>
                <c:pt idx="11197">
                  <c:v>0.77652717592592591</c:v>
                </c:pt>
                <c:pt idx="11198">
                  <c:v>0.77653386574074068</c:v>
                </c:pt>
                <c:pt idx="11199">
                  <c:v>0.77654290509259261</c:v>
                </c:pt>
                <c:pt idx="11200">
                  <c:v>0.77654959490740738</c:v>
                </c:pt>
                <c:pt idx="11201">
                  <c:v>0.7765562962962963</c:v>
                </c:pt>
                <c:pt idx="11202">
                  <c:v>0.77656298611111119</c:v>
                </c:pt>
                <c:pt idx="11203">
                  <c:v>0.77656967592592585</c:v>
                </c:pt>
                <c:pt idx="11204">
                  <c:v>0.77657672453703697</c:v>
                </c:pt>
                <c:pt idx="11205">
                  <c:v>0.776583425925926</c:v>
                </c:pt>
                <c:pt idx="11206">
                  <c:v>0.77659011574074077</c:v>
                </c:pt>
                <c:pt idx="11207">
                  <c:v>0.77659680555555555</c:v>
                </c:pt>
                <c:pt idx="11208">
                  <c:v>0.77660584490740747</c:v>
                </c:pt>
                <c:pt idx="11209">
                  <c:v>0.77661253472222225</c:v>
                </c:pt>
                <c:pt idx="11210">
                  <c:v>0.77661940972222221</c:v>
                </c:pt>
                <c:pt idx="11211">
                  <c:v>0.7766260995370371</c:v>
                </c:pt>
                <c:pt idx="11212">
                  <c:v>0.77663278935185176</c:v>
                </c:pt>
                <c:pt idx="11213">
                  <c:v>0.77663966435185194</c:v>
                </c:pt>
                <c:pt idx="11214">
                  <c:v>0.77664635416666661</c:v>
                </c:pt>
                <c:pt idx="11215">
                  <c:v>0.77665304398148149</c:v>
                </c:pt>
                <c:pt idx="11216">
                  <c:v>0.77665991898148146</c:v>
                </c:pt>
                <c:pt idx="11217">
                  <c:v>0.77666895833333338</c:v>
                </c:pt>
                <c:pt idx="11218">
                  <c:v>0.77667547453703711</c:v>
                </c:pt>
                <c:pt idx="11219">
                  <c:v>0.77668216435185189</c:v>
                </c:pt>
                <c:pt idx="11220">
                  <c:v>0.77668910879629627</c:v>
                </c:pt>
                <c:pt idx="11221">
                  <c:v>0.77669579861111115</c:v>
                </c:pt>
                <c:pt idx="11222">
                  <c:v>0.77670259259259256</c:v>
                </c:pt>
                <c:pt idx="11223">
                  <c:v>0.77670928240740744</c:v>
                </c:pt>
                <c:pt idx="11224">
                  <c:v>0.7767161574074074</c:v>
                </c:pt>
                <c:pt idx="11225">
                  <c:v>0.77672519675925933</c:v>
                </c:pt>
                <c:pt idx="11226">
                  <c:v>0.7767318865740741</c:v>
                </c:pt>
                <c:pt idx="11227">
                  <c:v>0.77673857638888888</c:v>
                </c:pt>
                <c:pt idx="11228">
                  <c:v>0.77674545138888895</c:v>
                </c:pt>
                <c:pt idx="11229">
                  <c:v>0.77675196759259257</c:v>
                </c:pt>
                <c:pt idx="11230">
                  <c:v>0.77675865740740735</c:v>
                </c:pt>
                <c:pt idx="11231">
                  <c:v>0.77676553240740731</c:v>
                </c:pt>
                <c:pt idx="11232">
                  <c:v>0.7767722222222222</c:v>
                </c:pt>
                <c:pt idx="11233">
                  <c:v>0.77677909722222216</c:v>
                </c:pt>
                <c:pt idx="11234">
                  <c:v>0.77678813657407408</c:v>
                </c:pt>
                <c:pt idx="11235">
                  <c:v>0.77679482638888897</c:v>
                </c:pt>
                <c:pt idx="11236">
                  <c:v>0.77680170138888893</c:v>
                </c:pt>
                <c:pt idx="11237">
                  <c:v>0.77680839120370371</c:v>
                </c:pt>
                <c:pt idx="11238">
                  <c:v>0.77681508101851848</c:v>
                </c:pt>
                <c:pt idx="11239">
                  <c:v>0.77682177083333326</c:v>
                </c:pt>
                <c:pt idx="11240">
                  <c:v>0.77682850694444439</c:v>
                </c:pt>
                <c:pt idx="11241">
                  <c:v>0.77683524305555551</c:v>
                </c:pt>
                <c:pt idx="11242">
                  <c:v>0.7768419328703704</c:v>
                </c:pt>
                <c:pt idx="11243">
                  <c:v>0.77685097222222221</c:v>
                </c:pt>
                <c:pt idx="11244">
                  <c:v>0.77685776620370373</c:v>
                </c:pt>
                <c:pt idx="11245">
                  <c:v>0.77686445601851861</c:v>
                </c:pt>
                <c:pt idx="11246">
                  <c:v>0.77687114583333328</c:v>
                </c:pt>
                <c:pt idx="11247">
                  <c:v>0.77687784722222231</c:v>
                </c:pt>
                <c:pt idx="11248">
                  <c:v>0.77688471064814812</c:v>
                </c:pt>
                <c:pt idx="11249">
                  <c:v>0.77689122685185186</c:v>
                </c:pt>
                <c:pt idx="11250">
                  <c:v>0.77689791666666663</c:v>
                </c:pt>
                <c:pt idx="11251">
                  <c:v>0.77690460648148152</c:v>
                </c:pt>
                <c:pt idx="11252">
                  <c:v>0.77691357638888892</c:v>
                </c:pt>
                <c:pt idx="11253">
                  <c:v>0.77692026620370369</c:v>
                </c:pt>
                <c:pt idx="11254">
                  <c:v>0.77692688657407405</c:v>
                </c:pt>
                <c:pt idx="11255">
                  <c:v>0.77693357638888882</c:v>
                </c:pt>
                <c:pt idx="11256">
                  <c:v>0.77694026620370371</c:v>
                </c:pt>
                <c:pt idx="11257">
                  <c:v>0.77694690972222225</c:v>
                </c:pt>
                <c:pt idx="11258">
                  <c:v>0.77695378472222221</c:v>
                </c:pt>
                <c:pt idx="11259">
                  <c:v>0.77696047453703709</c:v>
                </c:pt>
                <c:pt idx="11260">
                  <c:v>0.77696716435185176</c:v>
                </c:pt>
                <c:pt idx="11261">
                  <c:v>0.77697634259259252</c:v>
                </c:pt>
                <c:pt idx="11262">
                  <c:v>0.7769829050925926</c:v>
                </c:pt>
                <c:pt idx="11263">
                  <c:v>0.77698940972222219</c:v>
                </c:pt>
                <c:pt idx="11264">
                  <c:v>0.77699628472222226</c:v>
                </c:pt>
                <c:pt idx="11265">
                  <c:v>0.77700297453703693</c:v>
                </c:pt>
                <c:pt idx="11266">
                  <c:v>0.77700967592592596</c:v>
                </c:pt>
                <c:pt idx="11267">
                  <c:v>0.77701636574074084</c:v>
                </c:pt>
                <c:pt idx="11268">
                  <c:v>0.77702305555555551</c:v>
                </c:pt>
                <c:pt idx="11269">
                  <c:v>0.77703209490740743</c:v>
                </c:pt>
                <c:pt idx="11270">
                  <c:v>0.77703878472222232</c:v>
                </c:pt>
                <c:pt idx="11271">
                  <c:v>0.77704547453703698</c:v>
                </c:pt>
                <c:pt idx="11272">
                  <c:v>0.77705217592592601</c:v>
                </c:pt>
                <c:pt idx="11273">
                  <c:v>0.77705886574074068</c:v>
                </c:pt>
                <c:pt idx="11274">
                  <c:v>0.77706555555555556</c:v>
                </c:pt>
                <c:pt idx="11275">
                  <c:v>0.77707224537037034</c:v>
                </c:pt>
                <c:pt idx="11276">
                  <c:v>0.7770791203703703</c:v>
                </c:pt>
                <c:pt idx="11277">
                  <c:v>0.77708815972222223</c:v>
                </c:pt>
                <c:pt idx="11278">
                  <c:v>0.77709503472222219</c:v>
                </c:pt>
                <c:pt idx="11279">
                  <c:v>0.77710172453703708</c:v>
                </c:pt>
                <c:pt idx="11280">
                  <c:v>0.77710859953703704</c:v>
                </c:pt>
                <c:pt idx="11281">
                  <c:v>0.77711528935185192</c:v>
                </c:pt>
                <c:pt idx="11282">
                  <c:v>0.7771219791666667</c:v>
                </c:pt>
                <c:pt idx="11283">
                  <c:v>0.77712866898148147</c:v>
                </c:pt>
                <c:pt idx="11284">
                  <c:v>0.77713537037037039</c:v>
                </c:pt>
                <c:pt idx="11285">
                  <c:v>0.77714206018518517</c:v>
                </c:pt>
                <c:pt idx="11286">
                  <c:v>0.77715128472222217</c:v>
                </c:pt>
                <c:pt idx="11287">
                  <c:v>0.7771581481481481</c:v>
                </c:pt>
                <c:pt idx="11288">
                  <c:v>0.77716484953703702</c:v>
                </c:pt>
                <c:pt idx="11289">
                  <c:v>0.77717153935185179</c:v>
                </c:pt>
                <c:pt idx="11290">
                  <c:v>0.77717841435185175</c:v>
                </c:pt>
                <c:pt idx="11291">
                  <c:v>0.77718510416666664</c:v>
                </c:pt>
                <c:pt idx="11292">
                  <c:v>0.77719179398148153</c:v>
                </c:pt>
                <c:pt idx="11293">
                  <c:v>0.77719866898148149</c:v>
                </c:pt>
                <c:pt idx="11294">
                  <c:v>0.77720770833333341</c:v>
                </c:pt>
                <c:pt idx="11295">
                  <c:v>0.77721439814814808</c:v>
                </c:pt>
                <c:pt idx="11296">
                  <c:v>0.77722127314814815</c:v>
                </c:pt>
                <c:pt idx="11297">
                  <c:v>0.77722796296296293</c:v>
                </c:pt>
                <c:pt idx="11298">
                  <c:v>0.7772346527777777</c:v>
                </c:pt>
                <c:pt idx="11299">
                  <c:v>0.77724152777777789</c:v>
                </c:pt>
                <c:pt idx="11300">
                  <c:v>0.77724821759259255</c:v>
                </c:pt>
                <c:pt idx="11301">
                  <c:v>0.77725509259259262</c:v>
                </c:pt>
                <c:pt idx="11302">
                  <c:v>0.77726413194444444</c:v>
                </c:pt>
                <c:pt idx="11303">
                  <c:v>0.77727076388888883</c:v>
                </c:pt>
                <c:pt idx="11304">
                  <c:v>0.77727746527777775</c:v>
                </c:pt>
                <c:pt idx="11305">
                  <c:v>0.77728443287037041</c:v>
                </c:pt>
                <c:pt idx="11306">
                  <c:v>0.77729112268518519</c:v>
                </c:pt>
                <c:pt idx="11307">
                  <c:v>0.77729782407407411</c:v>
                </c:pt>
                <c:pt idx="11308">
                  <c:v>0.77730468750000004</c:v>
                </c:pt>
                <c:pt idx="11309">
                  <c:v>0.77731137731481492</c:v>
                </c:pt>
                <c:pt idx="11310">
                  <c:v>0.77731825231481488</c:v>
                </c:pt>
                <c:pt idx="11311">
                  <c:v>0.77732729166666659</c:v>
                </c:pt>
                <c:pt idx="11312">
                  <c:v>0.77733399305555562</c:v>
                </c:pt>
                <c:pt idx="11313">
                  <c:v>0.77734068287037028</c:v>
                </c:pt>
                <c:pt idx="11314">
                  <c:v>0.77734754629629632</c:v>
                </c:pt>
                <c:pt idx="11315">
                  <c:v>0.77735424768518513</c:v>
                </c:pt>
                <c:pt idx="11316">
                  <c:v>0.77736093750000002</c:v>
                </c:pt>
                <c:pt idx="11317">
                  <c:v>0.77736762731481479</c:v>
                </c:pt>
                <c:pt idx="11318">
                  <c:v>0.77737431712962968</c:v>
                </c:pt>
                <c:pt idx="11319">
                  <c:v>0.77738335648148149</c:v>
                </c:pt>
                <c:pt idx="11320">
                  <c:v>0.77739004629629627</c:v>
                </c:pt>
                <c:pt idx="11321">
                  <c:v>0.77739674768518519</c:v>
                </c:pt>
                <c:pt idx="11322">
                  <c:v>0.77740343749999996</c:v>
                </c:pt>
                <c:pt idx="11323">
                  <c:v>0.77741012731481485</c:v>
                </c:pt>
                <c:pt idx="11324">
                  <c:v>0.77741681712962973</c:v>
                </c:pt>
                <c:pt idx="11325">
                  <c:v>0.7774235069444444</c:v>
                </c:pt>
                <c:pt idx="11326">
                  <c:v>0.77743019675925928</c:v>
                </c:pt>
                <c:pt idx="11327">
                  <c:v>0.77743924768518513</c:v>
                </c:pt>
                <c:pt idx="11328">
                  <c:v>0.77744593750000002</c:v>
                </c:pt>
                <c:pt idx="11329">
                  <c:v>0.7774526273148149</c:v>
                </c:pt>
                <c:pt idx="11330">
                  <c:v>0.77745931712962957</c:v>
                </c:pt>
                <c:pt idx="11331">
                  <c:v>0.77746586805555562</c:v>
                </c:pt>
                <c:pt idx="11332">
                  <c:v>0.7774725578703704</c:v>
                </c:pt>
                <c:pt idx="11333">
                  <c:v>0.77747943287037036</c:v>
                </c:pt>
                <c:pt idx="11334">
                  <c:v>0.77748612268518524</c:v>
                </c:pt>
                <c:pt idx="11335">
                  <c:v>0.77749518518518512</c:v>
                </c:pt>
                <c:pt idx="11336">
                  <c:v>0.77750162037037029</c:v>
                </c:pt>
                <c:pt idx="11337">
                  <c:v>0.77750835648148142</c:v>
                </c:pt>
                <c:pt idx="11338">
                  <c:v>0.77751521990740746</c:v>
                </c:pt>
                <c:pt idx="11339">
                  <c:v>0.77752192129629627</c:v>
                </c:pt>
                <c:pt idx="11340">
                  <c:v>0.77752861111111116</c:v>
                </c:pt>
                <c:pt idx="11341">
                  <c:v>0.77753525462962969</c:v>
                </c:pt>
                <c:pt idx="11342">
                  <c:v>0.77754194444444436</c:v>
                </c:pt>
                <c:pt idx="11343">
                  <c:v>0.77754863425925924</c:v>
                </c:pt>
                <c:pt idx="11344">
                  <c:v>0.77755747685185195</c:v>
                </c:pt>
                <c:pt idx="11345">
                  <c:v>0.77756416666666661</c:v>
                </c:pt>
                <c:pt idx="11346">
                  <c:v>0.7775708564814815</c:v>
                </c:pt>
                <c:pt idx="11347">
                  <c:v>0.77757755787037031</c:v>
                </c:pt>
                <c:pt idx="11348">
                  <c:v>0.77758424768518519</c:v>
                </c:pt>
                <c:pt idx="11349">
                  <c:v>0.77759111111111112</c:v>
                </c:pt>
                <c:pt idx="11350">
                  <c:v>0.77759781249999993</c:v>
                </c:pt>
                <c:pt idx="11351">
                  <c:v>0.77760450231481482</c:v>
                </c:pt>
                <c:pt idx="11352">
                  <c:v>0.77761354166666674</c:v>
                </c:pt>
                <c:pt idx="11353">
                  <c:v>0.77762023148148141</c:v>
                </c:pt>
                <c:pt idx="11354">
                  <c:v>0.77762692129629629</c:v>
                </c:pt>
                <c:pt idx="11355">
                  <c:v>0.77763379629629625</c:v>
                </c:pt>
                <c:pt idx="11356">
                  <c:v>0.77764048611111114</c:v>
                </c:pt>
                <c:pt idx="11357">
                  <c:v>0.77764718749999995</c:v>
                </c:pt>
                <c:pt idx="11358">
                  <c:v>0.77765387731481483</c:v>
                </c:pt>
                <c:pt idx="11359">
                  <c:v>0.77766056712962961</c:v>
                </c:pt>
                <c:pt idx="11360">
                  <c:v>0.77766979166666672</c:v>
                </c:pt>
                <c:pt idx="11361">
                  <c:v>0.7776764814814815</c:v>
                </c:pt>
                <c:pt idx="11362">
                  <c:v>0.777683113425926</c:v>
                </c:pt>
                <c:pt idx="11363">
                  <c:v>0.77768980324074077</c:v>
                </c:pt>
                <c:pt idx="11364">
                  <c:v>0.77769649305555555</c:v>
                </c:pt>
                <c:pt idx="11365">
                  <c:v>0.77770318287037032</c:v>
                </c:pt>
                <c:pt idx="11366">
                  <c:v>0.77771005787037029</c:v>
                </c:pt>
                <c:pt idx="11367">
                  <c:v>0.77771659722222219</c:v>
                </c:pt>
                <c:pt idx="11368">
                  <c:v>0.77772334490740747</c:v>
                </c:pt>
                <c:pt idx="11369">
                  <c:v>0.77773238425925928</c:v>
                </c:pt>
                <c:pt idx="11370">
                  <c:v>0.77773925925925924</c:v>
                </c:pt>
                <c:pt idx="11371">
                  <c:v>0.77774594907407402</c:v>
                </c:pt>
                <c:pt idx="11372">
                  <c:v>0.77775282407407398</c:v>
                </c:pt>
                <c:pt idx="11373">
                  <c:v>0.77775951388888886</c:v>
                </c:pt>
                <c:pt idx="11374">
                  <c:v>0.77776620370370375</c:v>
                </c:pt>
                <c:pt idx="11375">
                  <c:v>0.77777289351851853</c:v>
                </c:pt>
                <c:pt idx="11376">
                  <c:v>0.77777959490740745</c:v>
                </c:pt>
                <c:pt idx="11377">
                  <c:v>0.77778863425925915</c:v>
                </c:pt>
                <c:pt idx="11378">
                  <c:v>0.77779532407407403</c:v>
                </c:pt>
                <c:pt idx="11379">
                  <c:v>0.77780201388888892</c:v>
                </c:pt>
                <c:pt idx="11380">
                  <c:v>0.7778087037037037</c:v>
                </c:pt>
                <c:pt idx="11381">
                  <c:v>0.77781539351851858</c:v>
                </c:pt>
                <c:pt idx="11382">
                  <c:v>0.77782209490740739</c:v>
                </c:pt>
                <c:pt idx="11383">
                  <c:v>0.77782896990740735</c:v>
                </c:pt>
                <c:pt idx="11384">
                  <c:v>0.77783565972222224</c:v>
                </c:pt>
                <c:pt idx="11385">
                  <c:v>0.7778448726851851</c:v>
                </c:pt>
                <c:pt idx="11386">
                  <c:v>0.77785156249999998</c:v>
                </c:pt>
                <c:pt idx="11387">
                  <c:v>0.77785825231481487</c:v>
                </c:pt>
                <c:pt idx="11388">
                  <c:v>0.77786504629629627</c:v>
                </c:pt>
                <c:pt idx="11389">
                  <c:v>0.77787173611111105</c:v>
                </c:pt>
                <c:pt idx="11390">
                  <c:v>0.77787842592592593</c:v>
                </c:pt>
                <c:pt idx="11391">
                  <c:v>0.77788511574074082</c:v>
                </c:pt>
                <c:pt idx="11392">
                  <c:v>0.77789199074074078</c:v>
                </c:pt>
                <c:pt idx="11393">
                  <c:v>0.77789869212962959</c:v>
                </c:pt>
                <c:pt idx="11394">
                  <c:v>0.77790790509259267</c:v>
                </c:pt>
                <c:pt idx="11395">
                  <c:v>0.77791459490740744</c:v>
                </c:pt>
                <c:pt idx="11396">
                  <c:v>0.77792129629629636</c:v>
                </c:pt>
                <c:pt idx="11397">
                  <c:v>0.77792798611111114</c:v>
                </c:pt>
                <c:pt idx="11398">
                  <c:v>0.7779348611111111</c:v>
                </c:pt>
                <c:pt idx="11399">
                  <c:v>0.77794155092592598</c:v>
                </c:pt>
                <c:pt idx="11400">
                  <c:v>0.7779485995370371</c:v>
                </c:pt>
                <c:pt idx="11401">
                  <c:v>0.77795528935185188</c:v>
                </c:pt>
                <c:pt idx="11402">
                  <c:v>0.77796434027777783</c:v>
                </c:pt>
                <c:pt idx="11403">
                  <c:v>0.7779710300925925</c:v>
                </c:pt>
                <c:pt idx="11404">
                  <c:v>0.77797790509259268</c:v>
                </c:pt>
                <c:pt idx="11405">
                  <c:v>0.7779847685185185</c:v>
                </c:pt>
                <c:pt idx="11406">
                  <c:v>0.77799145833333327</c:v>
                </c:pt>
                <c:pt idx="11407">
                  <c:v>0.77799833333333324</c:v>
                </c:pt>
                <c:pt idx="11408">
                  <c:v>0.77800502314814812</c:v>
                </c:pt>
                <c:pt idx="11409">
                  <c:v>0.77801171296296301</c:v>
                </c:pt>
                <c:pt idx="11410">
                  <c:v>0.77802112268518508</c:v>
                </c:pt>
                <c:pt idx="11411">
                  <c:v>0.77802781249999997</c:v>
                </c:pt>
                <c:pt idx="11412">
                  <c:v>0.77803450231481486</c:v>
                </c:pt>
                <c:pt idx="11413">
                  <c:v>0.77804120370370367</c:v>
                </c:pt>
                <c:pt idx="11414">
                  <c:v>0.77804806712962959</c:v>
                </c:pt>
                <c:pt idx="11415">
                  <c:v>0.77805475694444448</c:v>
                </c:pt>
                <c:pt idx="11416">
                  <c:v>0.77806144675925937</c:v>
                </c:pt>
                <c:pt idx="11417">
                  <c:v>0.77806832175925933</c:v>
                </c:pt>
                <c:pt idx="11418">
                  <c:v>0.77807466435185191</c:v>
                </c:pt>
                <c:pt idx="11419">
                  <c:v>0.77808370370370372</c:v>
                </c:pt>
                <c:pt idx="11420">
                  <c:v>0.7780903935185185</c:v>
                </c:pt>
                <c:pt idx="11421">
                  <c:v>0.77809708333333338</c:v>
                </c:pt>
                <c:pt idx="11422">
                  <c:v>0.77810395833333335</c:v>
                </c:pt>
                <c:pt idx="11423">
                  <c:v>0.77811064814814823</c:v>
                </c:pt>
                <c:pt idx="11424">
                  <c:v>0.77811734953703704</c:v>
                </c:pt>
                <c:pt idx="11425">
                  <c:v>0.77812403935185193</c:v>
                </c:pt>
                <c:pt idx="11426">
                  <c:v>0.77813072916666659</c:v>
                </c:pt>
                <c:pt idx="11427">
                  <c:v>0.77813976851851852</c:v>
                </c:pt>
                <c:pt idx="11428">
                  <c:v>0.77814636574074081</c:v>
                </c:pt>
                <c:pt idx="11429">
                  <c:v>0.77815305555555547</c:v>
                </c:pt>
                <c:pt idx="11430">
                  <c:v>0.77815974537037036</c:v>
                </c:pt>
                <c:pt idx="11431">
                  <c:v>0.77816626157407409</c:v>
                </c:pt>
                <c:pt idx="11432">
                  <c:v>0.77817295138888898</c:v>
                </c:pt>
                <c:pt idx="11433">
                  <c:v>0.77817943287037039</c:v>
                </c:pt>
                <c:pt idx="11434">
                  <c:v>0.77818618055555555</c:v>
                </c:pt>
                <c:pt idx="11435">
                  <c:v>0.77819521990740748</c:v>
                </c:pt>
                <c:pt idx="11436">
                  <c:v>0.77820208333333341</c:v>
                </c:pt>
                <c:pt idx="11437">
                  <c:v>0.77820895833333337</c:v>
                </c:pt>
                <c:pt idx="11438">
                  <c:v>0.77821564814814825</c:v>
                </c:pt>
                <c:pt idx="11439">
                  <c:v>0.77822234953703706</c:v>
                </c:pt>
                <c:pt idx="11440">
                  <c:v>0.77822903935185195</c:v>
                </c:pt>
                <c:pt idx="11441">
                  <c:v>0.77823590277777777</c:v>
                </c:pt>
                <c:pt idx="11442">
                  <c:v>0.77824260416666668</c:v>
                </c:pt>
                <c:pt idx="11443">
                  <c:v>0.77824929398148146</c:v>
                </c:pt>
                <c:pt idx="11444">
                  <c:v>0.77825833333333339</c:v>
                </c:pt>
                <c:pt idx="11445">
                  <c:v>0.77826502314814816</c:v>
                </c:pt>
                <c:pt idx="11446">
                  <c:v>0.77827171296296294</c:v>
                </c:pt>
                <c:pt idx="11447">
                  <c:v>0.77827877314814808</c:v>
                </c:pt>
                <c:pt idx="11448">
                  <c:v>0.77828546296296297</c:v>
                </c:pt>
                <c:pt idx="11449">
                  <c:v>0.77829215277777786</c:v>
                </c:pt>
                <c:pt idx="11450">
                  <c:v>0.77829884259259252</c:v>
                </c:pt>
                <c:pt idx="11451">
                  <c:v>0.77830571759259259</c:v>
                </c:pt>
                <c:pt idx="11452">
                  <c:v>0.77831475694444441</c:v>
                </c:pt>
                <c:pt idx="11453">
                  <c:v>0.77832145833333344</c:v>
                </c:pt>
                <c:pt idx="11454">
                  <c:v>0.7783281481481481</c:v>
                </c:pt>
                <c:pt idx="11455">
                  <c:v>0.77833483796296299</c:v>
                </c:pt>
                <c:pt idx="11456">
                  <c:v>0.77834152777777776</c:v>
                </c:pt>
                <c:pt idx="11457">
                  <c:v>0.77834821759259265</c:v>
                </c:pt>
                <c:pt idx="11458">
                  <c:v>0.77835490740740731</c:v>
                </c:pt>
                <c:pt idx="11459">
                  <c:v>0.7783615972222222</c:v>
                </c:pt>
                <c:pt idx="11460">
                  <c:v>0.77837064814814816</c:v>
                </c:pt>
                <c:pt idx="11461">
                  <c:v>0.77837733796296293</c:v>
                </c:pt>
                <c:pt idx="11462">
                  <c:v>0.77838402777777782</c:v>
                </c:pt>
                <c:pt idx="11463">
                  <c:v>0.77839071759259248</c:v>
                </c:pt>
                <c:pt idx="11464">
                  <c:v>0.77839740740740737</c:v>
                </c:pt>
                <c:pt idx="11465">
                  <c:v>0.77840409722222226</c:v>
                </c:pt>
                <c:pt idx="11466">
                  <c:v>0.77841097222222222</c:v>
                </c:pt>
                <c:pt idx="11467">
                  <c:v>0.77841766203703699</c:v>
                </c:pt>
                <c:pt idx="11468">
                  <c:v>0.77842680555555555</c:v>
                </c:pt>
                <c:pt idx="11469">
                  <c:v>0.7784332986111111</c:v>
                </c:pt>
                <c:pt idx="11470">
                  <c:v>0.77843998842592599</c:v>
                </c:pt>
                <c:pt idx="11471">
                  <c:v>0.77844678240740739</c:v>
                </c:pt>
                <c:pt idx="11472">
                  <c:v>0.77845341435185189</c:v>
                </c:pt>
                <c:pt idx="11473">
                  <c:v>0.77845997685185175</c:v>
                </c:pt>
                <c:pt idx="11474">
                  <c:v>0.77846685185185194</c:v>
                </c:pt>
                <c:pt idx="11475">
                  <c:v>0.7784735416666666</c:v>
                </c:pt>
                <c:pt idx="11476">
                  <c:v>0.77848023148148149</c:v>
                </c:pt>
                <c:pt idx="11477">
                  <c:v>0.77848945601851849</c:v>
                </c:pt>
                <c:pt idx="11478">
                  <c:v>0.77849614583333338</c:v>
                </c:pt>
                <c:pt idx="11479">
                  <c:v>0.77850283564814815</c:v>
                </c:pt>
                <c:pt idx="11480">
                  <c:v>0.77850952546296293</c:v>
                </c:pt>
                <c:pt idx="11481">
                  <c:v>0.7785162152777777</c:v>
                </c:pt>
                <c:pt idx="11482">
                  <c:v>0.77852309027777788</c:v>
                </c:pt>
                <c:pt idx="11483">
                  <c:v>0.77852978009259255</c:v>
                </c:pt>
                <c:pt idx="11484">
                  <c:v>0.77853648148148158</c:v>
                </c:pt>
                <c:pt idx="11485">
                  <c:v>0.77854552083333328</c:v>
                </c:pt>
                <c:pt idx="11486">
                  <c:v>0.7785525694444444</c:v>
                </c:pt>
                <c:pt idx="11487">
                  <c:v>0.77855944444444447</c:v>
                </c:pt>
                <c:pt idx="11488">
                  <c:v>0.77856613425925925</c:v>
                </c:pt>
                <c:pt idx="11489">
                  <c:v>0.77857282407407402</c:v>
                </c:pt>
                <c:pt idx="11490">
                  <c:v>0.77857969907407398</c:v>
                </c:pt>
                <c:pt idx="11491">
                  <c:v>0.77858638888888887</c:v>
                </c:pt>
                <c:pt idx="11492">
                  <c:v>0.77859309027777768</c:v>
                </c:pt>
                <c:pt idx="11493">
                  <c:v>0.77860248842592583</c:v>
                </c:pt>
                <c:pt idx="11494">
                  <c:v>0.77860917824074072</c:v>
                </c:pt>
                <c:pt idx="11495">
                  <c:v>0.7786158680555556</c:v>
                </c:pt>
                <c:pt idx="11496">
                  <c:v>0.77862256944444441</c:v>
                </c:pt>
                <c:pt idx="11497">
                  <c:v>0.77862943287037034</c:v>
                </c:pt>
                <c:pt idx="11498">
                  <c:v>0.77863612268518523</c:v>
                </c:pt>
                <c:pt idx="11499">
                  <c:v>0.77864299768518519</c:v>
                </c:pt>
                <c:pt idx="11500">
                  <c:v>0.77864968750000008</c:v>
                </c:pt>
                <c:pt idx="11501">
                  <c:v>0.77865637731481474</c:v>
                </c:pt>
                <c:pt idx="11502">
                  <c:v>0.77866539351851849</c:v>
                </c:pt>
                <c:pt idx="11503">
                  <c:v>0.77867226851851845</c:v>
                </c:pt>
                <c:pt idx="11504">
                  <c:v>0.77867895833333334</c:v>
                </c:pt>
                <c:pt idx="11505">
                  <c:v>0.77868560185185187</c:v>
                </c:pt>
                <c:pt idx="11506">
                  <c:v>0.77869246527777769</c:v>
                </c:pt>
                <c:pt idx="11507">
                  <c:v>0.77869916666666672</c:v>
                </c:pt>
                <c:pt idx="11508">
                  <c:v>0.77870604166666668</c:v>
                </c:pt>
                <c:pt idx="11509">
                  <c:v>0.77871273148148157</c:v>
                </c:pt>
                <c:pt idx="11510">
                  <c:v>0.77872177083333327</c:v>
                </c:pt>
                <c:pt idx="11511">
                  <c:v>0.77872864583333323</c:v>
                </c:pt>
                <c:pt idx="11512">
                  <c:v>0.77873533564814812</c:v>
                </c:pt>
                <c:pt idx="11513">
                  <c:v>0.77874221064814808</c:v>
                </c:pt>
                <c:pt idx="11514">
                  <c:v>0.77874890046296297</c:v>
                </c:pt>
                <c:pt idx="11515">
                  <c:v>0.77875569444444448</c:v>
                </c:pt>
                <c:pt idx="11516">
                  <c:v>0.77876238425925937</c:v>
                </c:pt>
                <c:pt idx="11517">
                  <c:v>0.77876907407407403</c:v>
                </c:pt>
                <c:pt idx="11518">
                  <c:v>0.77877832175925921</c:v>
                </c:pt>
                <c:pt idx="11519">
                  <c:v>0.77878501157407409</c:v>
                </c:pt>
                <c:pt idx="11520">
                  <c:v>0.77879170138888887</c:v>
                </c:pt>
                <c:pt idx="11521">
                  <c:v>0.77879857638888883</c:v>
                </c:pt>
                <c:pt idx="11522">
                  <c:v>0.77880526620370372</c:v>
                </c:pt>
                <c:pt idx="11523">
                  <c:v>0.7788119560185186</c:v>
                </c:pt>
                <c:pt idx="11524">
                  <c:v>0.77881883101851856</c:v>
                </c:pt>
                <c:pt idx="11525">
                  <c:v>0.77882552083333334</c:v>
                </c:pt>
                <c:pt idx="11526">
                  <c:v>0.77883221064814812</c:v>
                </c:pt>
                <c:pt idx="11527">
                  <c:v>0.77884126157407396</c:v>
                </c:pt>
                <c:pt idx="11528">
                  <c:v>0.77884795138888885</c:v>
                </c:pt>
                <c:pt idx="11529">
                  <c:v>0.77885454861111114</c:v>
                </c:pt>
                <c:pt idx="11530">
                  <c:v>0.7788616435185185</c:v>
                </c:pt>
                <c:pt idx="11531">
                  <c:v>0.77886834490740731</c:v>
                </c:pt>
                <c:pt idx="11532">
                  <c:v>0.77887503472222219</c:v>
                </c:pt>
                <c:pt idx="11533">
                  <c:v>0.77888190972222215</c:v>
                </c:pt>
                <c:pt idx="11534">
                  <c:v>0.77888859953703704</c:v>
                </c:pt>
                <c:pt idx="11535">
                  <c:v>0.77889799768518519</c:v>
                </c:pt>
                <c:pt idx="11536">
                  <c:v>0.77890487268518516</c:v>
                </c:pt>
                <c:pt idx="11537">
                  <c:v>0.77891156249999993</c:v>
                </c:pt>
                <c:pt idx="11538">
                  <c:v>0.77891825231481482</c:v>
                </c:pt>
                <c:pt idx="11539">
                  <c:v>0.77892495370370363</c:v>
                </c:pt>
                <c:pt idx="11540">
                  <c:v>0.77893181712962967</c:v>
                </c:pt>
                <c:pt idx="11541">
                  <c:v>0.77893850694444444</c:v>
                </c:pt>
                <c:pt idx="11542">
                  <c:v>0.7789453819444444</c:v>
                </c:pt>
                <c:pt idx="11543">
                  <c:v>0.77895442129629633</c:v>
                </c:pt>
                <c:pt idx="11544">
                  <c:v>0.77896112268518525</c:v>
                </c:pt>
                <c:pt idx="11545">
                  <c:v>0.77896781250000002</c:v>
                </c:pt>
                <c:pt idx="11546">
                  <c:v>0.77897468749999998</c:v>
                </c:pt>
                <c:pt idx="11547">
                  <c:v>0.77898137731481487</c:v>
                </c:pt>
                <c:pt idx="11548">
                  <c:v>0.77898806712962954</c:v>
                </c:pt>
                <c:pt idx="11549">
                  <c:v>0.77899475694444442</c:v>
                </c:pt>
                <c:pt idx="11550">
                  <c:v>0.77900144675925931</c:v>
                </c:pt>
                <c:pt idx="11551">
                  <c:v>0.77900813657407408</c:v>
                </c:pt>
                <c:pt idx="11552">
                  <c:v>0.77901743055555561</c:v>
                </c:pt>
                <c:pt idx="11553">
                  <c:v>0.77902412037037039</c:v>
                </c:pt>
                <c:pt idx="11554">
                  <c:v>0.77903072916666671</c:v>
                </c:pt>
                <c:pt idx="11555">
                  <c:v>0.77903741898148138</c:v>
                </c:pt>
                <c:pt idx="11556">
                  <c:v>0.77904429398148156</c:v>
                </c:pt>
                <c:pt idx="11557">
                  <c:v>0.77905098379629623</c:v>
                </c:pt>
                <c:pt idx="11558">
                  <c:v>0.7790578587962963</c:v>
                </c:pt>
                <c:pt idx="11559">
                  <c:v>0.77906454861111119</c:v>
                </c:pt>
                <c:pt idx="11560">
                  <c:v>0.779073587962963</c:v>
                </c:pt>
                <c:pt idx="11561">
                  <c:v>0.77908027777777777</c:v>
                </c:pt>
                <c:pt idx="11562">
                  <c:v>0.77908697916666669</c:v>
                </c:pt>
                <c:pt idx="11563">
                  <c:v>0.77909366898148147</c:v>
                </c:pt>
                <c:pt idx="11564">
                  <c:v>0.77910054398148143</c:v>
                </c:pt>
                <c:pt idx="11565">
                  <c:v>0.77910723379629632</c:v>
                </c:pt>
                <c:pt idx="11566">
                  <c:v>0.7791139236111112</c:v>
                </c:pt>
                <c:pt idx="11567">
                  <c:v>0.77912061342592587</c:v>
                </c:pt>
                <c:pt idx="11568">
                  <c:v>0.77912965277777779</c:v>
                </c:pt>
                <c:pt idx="11569">
                  <c:v>0.77913634259259268</c:v>
                </c:pt>
                <c:pt idx="11570">
                  <c:v>0.77914321759259264</c:v>
                </c:pt>
                <c:pt idx="11571">
                  <c:v>0.77914973379629637</c:v>
                </c:pt>
                <c:pt idx="11572">
                  <c:v>0.77915642361111104</c:v>
                </c:pt>
                <c:pt idx="11573">
                  <c:v>0.7791632638888889</c:v>
                </c:pt>
                <c:pt idx="11574">
                  <c:v>0.77916995370370368</c:v>
                </c:pt>
                <c:pt idx="11575">
                  <c:v>0.77917682870370364</c:v>
                </c:pt>
                <c:pt idx="11576">
                  <c:v>0.7791837037037036</c:v>
                </c:pt>
                <c:pt idx="11577">
                  <c:v>0.77919256944444448</c:v>
                </c:pt>
                <c:pt idx="11578">
                  <c:v>0.77919950231481483</c:v>
                </c:pt>
                <c:pt idx="11579">
                  <c:v>0.77920619212962972</c:v>
                </c:pt>
                <c:pt idx="11580">
                  <c:v>0.77921305555555553</c:v>
                </c:pt>
                <c:pt idx="11581">
                  <c:v>0.77921975694444445</c:v>
                </c:pt>
                <c:pt idx="11582">
                  <c:v>0.77922644675925923</c:v>
                </c:pt>
                <c:pt idx="11583">
                  <c:v>0.779233136574074</c:v>
                </c:pt>
                <c:pt idx="11584">
                  <c:v>0.77924001157407419</c:v>
                </c:pt>
                <c:pt idx="11585">
                  <c:v>0.77924929398148146</c:v>
                </c:pt>
                <c:pt idx="11586">
                  <c:v>0.77925598379629635</c:v>
                </c:pt>
                <c:pt idx="11587">
                  <c:v>0.77926285879629631</c:v>
                </c:pt>
                <c:pt idx="11588">
                  <c:v>0.77926954861111108</c:v>
                </c:pt>
                <c:pt idx="11589">
                  <c:v>0.77927641203703713</c:v>
                </c:pt>
                <c:pt idx="11590">
                  <c:v>0.77928311342592593</c:v>
                </c:pt>
                <c:pt idx="11591">
                  <c:v>0.77928980324074082</c:v>
                </c:pt>
                <c:pt idx="11592">
                  <c:v>0.77929650462962963</c:v>
                </c:pt>
                <c:pt idx="11593">
                  <c:v>0.77930571759259271</c:v>
                </c:pt>
                <c:pt idx="11594">
                  <c:v>0.77931259259259267</c:v>
                </c:pt>
                <c:pt idx="11595">
                  <c:v>0.77931946759259263</c:v>
                </c:pt>
                <c:pt idx="11596">
                  <c:v>0.7793261574074074</c:v>
                </c:pt>
                <c:pt idx="11597">
                  <c:v>0.77933284722222229</c:v>
                </c:pt>
                <c:pt idx="11598">
                  <c:v>0.77933972222222225</c:v>
                </c:pt>
                <c:pt idx="11599">
                  <c:v>0.77934641203703714</c:v>
                </c:pt>
                <c:pt idx="11600">
                  <c:v>0.7793531018518518</c:v>
                </c:pt>
                <c:pt idx="11601">
                  <c:v>0.7793625115740741</c:v>
                </c:pt>
                <c:pt idx="11602">
                  <c:v>0.77936902777777783</c:v>
                </c:pt>
                <c:pt idx="11603">
                  <c:v>0.7793757175925925</c:v>
                </c:pt>
                <c:pt idx="11604">
                  <c:v>0.77938259259259268</c:v>
                </c:pt>
                <c:pt idx="11605">
                  <c:v>0.77938934027777773</c:v>
                </c:pt>
                <c:pt idx="11606">
                  <c:v>0.77939621527777769</c:v>
                </c:pt>
                <c:pt idx="11607">
                  <c:v>0.77940307870370373</c:v>
                </c:pt>
                <c:pt idx="11608">
                  <c:v>0.77940976851851851</c:v>
                </c:pt>
                <c:pt idx="11609">
                  <c:v>0.7794164583333334</c:v>
                </c:pt>
                <c:pt idx="11610">
                  <c:v>0.77942550925925935</c:v>
                </c:pt>
                <c:pt idx="11611">
                  <c:v>0.77943219907407402</c:v>
                </c:pt>
                <c:pt idx="11612">
                  <c:v>0.77943907407407409</c:v>
                </c:pt>
                <c:pt idx="11613">
                  <c:v>0.77944576388888887</c:v>
                </c:pt>
                <c:pt idx="11614">
                  <c:v>0.77945245370370364</c:v>
                </c:pt>
                <c:pt idx="11615">
                  <c:v>0.7794593287037036</c:v>
                </c:pt>
                <c:pt idx="11616">
                  <c:v>0.77946601851851849</c:v>
                </c:pt>
                <c:pt idx="11617">
                  <c:v>0.77947270833333338</c:v>
                </c:pt>
                <c:pt idx="11618">
                  <c:v>0.77948193287037038</c:v>
                </c:pt>
                <c:pt idx="11619">
                  <c:v>0.77948862268518526</c:v>
                </c:pt>
                <c:pt idx="11620">
                  <c:v>0.77949549768518522</c:v>
                </c:pt>
                <c:pt idx="11621">
                  <c:v>0.7795021875</c:v>
                </c:pt>
                <c:pt idx="11622">
                  <c:v>0.77950887731481489</c:v>
                </c:pt>
                <c:pt idx="11623">
                  <c:v>0.77951575231481485</c:v>
                </c:pt>
                <c:pt idx="11624">
                  <c:v>0.77952244212962973</c:v>
                </c:pt>
                <c:pt idx="11625">
                  <c:v>0.7795291319444444</c:v>
                </c:pt>
                <c:pt idx="11626">
                  <c:v>0.77953857638888879</c:v>
                </c:pt>
                <c:pt idx="11627">
                  <c:v>0.77954526620370368</c:v>
                </c:pt>
                <c:pt idx="11628">
                  <c:v>0.77955195601851857</c:v>
                </c:pt>
                <c:pt idx="11629">
                  <c:v>0.77955883101851853</c:v>
                </c:pt>
                <c:pt idx="11630">
                  <c:v>0.7795655208333333</c:v>
                </c:pt>
                <c:pt idx="11631">
                  <c:v>0.77957222222222222</c:v>
                </c:pt>
                <c:pt idx="11632">
                  <c:v>0.77957908564814815</c:v>
                </c:pt>
                <c:pt idx="11633">
                  <c:v>0.77958578703703696</c:v>
                </c:pt>
                <c:pt idx="11634">
                  <c:v>0.77959247685185185</c:v>
                </c:pt>
                <c:pt idx="11635">
                  <c:v>0.77960177083333326</c:v>
                </c:pt>
                <c:pt idx="11636">
                  <c:v>0.77960847222222229</c:v>
                </c:pt>
                <c:pt idx="11637">
                  <c:v>0.77961508101851862</c:v>
                </c:pt>
                <c:pt idx="11638">
                  <c:v>0.77962195601851858</c:v>
                </c:pt>
                <c:pt idx="11639">
                  <c:v>0.77962864583333336</c:v>
                </c:pt>
                <c:pt idx="11640">
                  <c:v>0.77963533564814813</c:v>
                </c:pt>
                <c:pt idx="11641">
                  <c:v>0.77964219907407406</c:v>
                </c:pt>
                <c:pt idx="11642">
                  <c:v>0.77964890046296287</c:v>
                </c:pt>
                <c:pt idx="11643">
                  <c:v>0.77965793981481479</c:v>
                </c:pt>
                <c:pt idx="11644">
                  <c:v>0.77966462962962968</c:v>
                </c:pt>
                <c:pt idx="11645">
                  <c:v>0.77967150462962964</c:v>
                </c:pt>
                <c:pt idx="11646">
                  <c:v>0.77967819444444453</c:v>
                </c:pt>
                <c:pt idx="11647">
                  <c:v>0.77968488425925919</c:v>
                </c:pt>
                <c:pt idx="11648">
                  <c:v>0.77969157407407408</c:v>
                </c:pt>
                <c:pt idx="11649">
                  <c:v>0.77969826388888885</c:v>
                </c:pt>
                <c:pt idx="11650">
                  <c:v>0.77970496527777777</c:v>
                </c:pt>
                <c:pt idx="11651">
                  <c:v>0.77971418981481477</c:v>
                </c:pt>
                <c:pt idx="11652">
                  <c:v>0.77972087962962966</c:v>
                </c:pt>
                <c:pt idx="11653">
                  <c:v>0.77972756944444443</c:v>
                </c:pt>
                <c:pt idx="11654">
                  <c:v>0.7797344444444444</c:v>
                </c:pt>
                <c:pt idx="11655">
                  <c:v>0.77974113425925928</c:v>
                </c:pt>
                <c:pt idx="11656">
                  <c:v>0.77974782407407417</c:v>
                </c:pt>
                <c:pt idx="11657">
                  <c:v>0.77975469907407413</c:v>
                </c:pt>
                <c:pt idx="11658">
                  <c:v>0.77976138888888891</c:v>
                </c:pt>
                <c:pt idx="11659">
                  <c:v>0.77976807870370368</c:v>
                </c:pt>
                <c:pt idx="11660">
                  <c:v>0.77977711805555561</c:v>
                </c:pt>
                <c:pt idx="11661">
                  <c:v>0.77978399305555557</c:v>
                </c:pt>
                <c:pt idx="11662">
                  <c:v>0.77979068287037034</c:v>
                </c:pt>
                <c:pt idx="11663">
                  <c:v>0.7797977430555556</c:v>
                </c:pt>
                <c:pt idx="11664">
                  <c:v>0.77980443287037027</c:v>
                </c:pt>
                <c:pt idx="11665">
                  <c:v>0.77981112268518515</c:v>
                </c:pt>
                <c:pt idx="11666">
                  <c:v>0.77981799768518512</c:v>
                </c:pt>
                <c:pt idx="11667">
                  <c:v>0.77982454861111117</c:v>
                </c:pt>
                <c:pt idx="11668">
                  <c:v>0.77983377314814817</c:v>
                </c:pt>
                <c:pt idx="11669">
                  <c:v>0.7798406365740741</c:v>
                </c:pt>
                <c:pt idx="11670">
                  <c:v>0.77984715277777772</c:v>
                </c:pt>
                <c:pt idx="11671">
                  <c:v>0.77985384259259261</c:v>
                </c:pt>
                <c:pt idx="11672">
                  <c:v>0.77986071759259257</c:v>
                </c:pt>
                <c:pt idx="11673">
                  <c:v>0.77986740740740734</c:v>
                </c:pt>
                <c:pt idx="11674">
                  <c:v>0.7798742824074073</c:v>
                </c:pt>
                <c:pt idx="11675">
                  <c:v>0.77988114583333334</c:v>
                </c:pt>
                <c:pt idx="11676">
                  <c:v>0.77989037037037034</c:v>
                </c:pt>
                <c:pt idx="11677">
                  <c:v>0.77989700231481474</c:v>
                </c:pt>
                <c:pt idx="11678">
                  <c:v>0.77990369212962962</c:v>
                </c:pt>
                <c:pt idx="11679">
                  <c:v>0.77991068287037046</c:v>
                </c:pt>
                <c:pt idx="11680">
                  <c:v>0.77991737268518513</c:v>
                </c:pt>
                <c:pt idx="11681">
                  <c:v>0.77992406250000001</c:v>
                </c:pt>
                <c:pt idx="11682">
                  <c:v>0.77993075231481479</c:v>
                </c:pt>
                <c:pt idx="11683">
                  <c:v>0.77993749999999995</c:v>
                </c:pt>
                <c:pt idx="11684">
                  <c:v>0.77994424768518522</c:v>
                </c:pt>
                <c:pt idx="11685">
                  <c:v>0.77995383101851845</c:v>
                </c:pt>
                <c:pt idx="11686">
                  <c:v>0.77996053240740737</c:v>
                </c:pt>
                <c:pt idx="11687">
                  <c:v>0.77996722222222215</c:v>
                </c:pt>
                <c:pt idx="11688">
                  <c:v>0.77997409722222233</c:v>
                </c:pt>
                <c:pt idx="11689">
                  <c:v>0.77998076388888882</c:v>
                </c:pt>
                <c:pt idx="11690">
                  <c:v>0.7799874537037037</c:v>
                </c:pt>
                <c:pt idx="11691">
                  <c:v>0.77999432870370367</c:v>
                </c:pt>
                <c:pt idx="11692">
                  <c:v>0.78000109953703711</c:v>
                </c:pt>
                <c:pt idx="11693">
                  <c:v>0.78001013888888882</c:v>
                </c:pt>
                <c:pt idx="11694">
                  <c:v>0.78001701388888878</c:v>
                </c:pt>
                <c:pt idx="11695">
                  <c:v>0.78002370370370366</c:v>
                </c:pt>
                <c:pt idx="11696">
                  <c:v>0.78003039351851855</c:v>
                </c:pt>
                <c:pt idx="11697">
                  <c:v>0.78003726851851851</c:v>
                </c:pt>
                <c:pt idx="11698">
                  <c:v>0.78004395833333329</c:v>
                </c:pt>
                <c:pt idx="11699">
                  <c:v>0.78005083333333325</c:v>
                </c:pt>
                <c:pt idx="11700">
                  <c:v>0.78005769675925929</c:v>
                </c:pt>
                <c:pt idx="11701">
                  <c:v>0.78006692129629629</c:v>
                </c:pt>
                <c:pt idx="11702">
                  <c:v>0.78007361111111118</c:v>
                </c:pt>
                <c:pt idx="11703">
                  <c:v>0.78008048611111114</c:v>
                </c:pt>
                <c:pt idx="11704">
                  <c:v>0.7800873611111111</c:v>
                </c:pt>
                <c:pt idx="11705">
                  <c:v>0.78009405092592587</c:v>
                </c:pt>
                <c:pt idx="11706">
                  <c:v>0.78010092592592584</c:v>
                </c:pt>
                <c:pt idx="11707">
                  <c:v>0.78010761574074072</c:v>
                </c:pt>
                <c:pt idx="11708">
                  <c:v>0.78011430555555561</c:v>
                </c:pt>
                <c:pt idx="11709">
                  <c:v>0.78012118055555557</c:v>
                </c:pt>
                <c:pt idx="11710">
                  <c:v>0.7801302199074075</c:v>
                </c:pt>
                <c:pt idx="11711">
                  <c:v>0.78013690972222216</c:v>
                </c:pt>
                <c:pt idx="11712">
                  <c:v>0.78014361111111119</c:v>
                </c:pt>
                <c:pt idx="11713">
                  <c:v>0.78015047453703701</c:v>
                </c:pt>
                <c:pt idx="11714">
                  <c:v>0.78015717592592593</c:v>
                </c:pt>
                <c:pt idx="11715">
                  <c:v>0.7801638657407407</c:v>
                </c:pt>
                <c:pt idx="11716">
                  <c:v>0.78017055555555548</c:v>
                </c:pt>
                <c:pt idx="11717">
                  <c:v>0.7801774768518519</c:v>
                </c:pt>
                <c:pt idx="11718">
                  <c:v>0.78018652777777786</c:v>
                </c:pt>
                <c:pt idx="11719">
                  <c:v>0.78019331018518523</c:v>
                </c:pt>
                <c:pt idx="11720">
                  <c:v>0.78020001157407404</c:v>
                </c:pt>
                <c:pt idx="11721">
                  <c:v>0.78020681712962958</c:v>
                </c:pt>
                <c:pt idx="11722">
                  <c:v>0.78021370370370369</c:v>
                </c:pt>
                <c:pt idx="11723">
                  <c:v>0.78022039351851857</c:v>
                </c:pt>
                <c:pt idx="11724">
                  <c:v>0.78022708333333324</c:v>
                </c:pt>
                <c:pt idx="11725">
                  <c:v>0.78023395833333342</c:v>
                </c:pt>
                <c:pt idx="11726">
                  <c:v>0.78024318287037042</c:v>
                </c:pt>
                <c:pt idx="11727">
                  <c:v>0.78024987268518509</c:v>
                </c:pt>
                <c:pt idx="11728">
                  <c:v>0.78025673611111113</c:v>
                </c:pt>
                <c:pt idx="11729">
                  <c:v>0.78026343749999993</c:v>
                </c:pt>
                <c:pt idx="11730">
                  <c:v>0.78027012731481482</c:v>
                </c:pt>
                <c:pt idx="11731">
                  <c:v>0.78027700231481478</c:v>
                </c:pt>
                <c:pt idx="11732">
                  <c:v>0.78028369212962956</c:v>
                </c:pt>
                <c:pt idx="11733">
                  <c:v>0.78029038194444444</c:v>
                </c:pt>
                <c:pt idx="11734">
                  <c:v>0.78029960648148144</c:v>
                </c:pt>
                <c:pt idx="11735">
                  <c:v>0.78030629629629633</c:v>
                </c:pt>
                <c:pt idx="11736">
                  <c:v>0.78031298611111122</c:v>
                </c:pt>
                <c:pt idx="11737">
                  <c:v>0.78032003472222222</c:v>
                </c:pt>
                <c:pt idx="11738">
                  <c:v>0.78032673611111114</c:v>
                </c:pt>
                <c:pt idx="11739">
                  <c:v>0.78033342592592592</c:v>
                </c:pt>
                <c:pt idx="11740">
                  <c:v>0.78034030092592588</c:v>
                </c:pt>
                <c:pt idx="11741">
                  <c:v>0.78034699074074076</c:v>
                </c:pt>
                <c:pt idx="11742">
                  <c:v>0.78035368055555565</c:v>
                </c:pt>
                <c:pt idx="11743">
                  <c:v>0.78036271990740735</c:v>
                </c:pt>
                <c:pt idx="11744">
                  <c:v>0.78036959490740732</c:v>
                </c:pt>
                <c:pt idx="11745">
                  <c:v>0.7803762847222222</c:v>
                </c:pt>
                <c:pt idx="11746">
                  <c:v>0.78038297453703709</c:v>
                </c:pt>
                <c:pt idx="11747">
                  <c:v>0.78039003472222224</c:v>
                </c:pt>
                <c:pt idx="11748">
                  <c:v>0.78039689814814805</c:v>
                </c:pt>
                <c:pt idx="11749">
                  <c:v>0.7804035416666667</c:v>
                </c:pt>
                <c:pt idx="11750">
                  <c:v>0.78041033564814821</c:v>
                </c:pt>
                <c:pt idx="11751">
                  <c:v>0.78041937500000003</c:v>
                </c:pt>
                <c:pt idx="11752">
                  <c:v>0.78042624999999999</c:v>
                </c:pt>
                <c:pt idx="11753">
                  <c:v>0.78043311342592592</c:v>
                </c:pt>
                <c:pt idx="11754">
                  <c:v>0.78043981481481473</c:v>
                </c:pt>
                <c:pt idx="11755">
                  <c:v>0.78044650462962961</c:v>
                </c:pt>
                <c:pt idx="11756">
                  <c:v>0.78045336805555554</c:v>
                </c:pt>
                <c:pt idx="11757">
                  <c:v>0.78046006944444446</c:v>
                </c:pt>
                <c:pt idx="11758">
                  <c:v>0.78046675925925924</c:v>
                </c:pt>
                <c:pt idx="11759">
                  <c:v>0.78047598379629635</c:v>
                </c:pt>
                <c:pt idx="11760">
                  <c:v>0.78048267361111112</c:v>
                </c:pt>
                <c:pt idx="11761">
                  <c:v>0.7804893634259259</c:v>
                </c:pt>
                <c:pt idx="11762">
                  <c:v>0.78049641203703712</c:v>
                </c:pt>
                <c:pt idx="11763">
                  <c:v>0.78050310185185179</c:v>
                </c:pt>
                <c:pt idx="11764">
                  <c:v>0.78050980324074082</c:v>
                </c:pt>
                <c:pt idx="11765">
                  <c:v>0.78051675925925934</c:v>
                </c:pt>
                <c:pt idx="11766">
                  <c:v>0.780523449074074</c:v>
                </c:pt>
                <c:pt idx="11767">
                  <c:v>0.78053013888888889</c:v>
                </c:pt>
                <c:pt idx="11768">
                  <c:v>0.78053953703703705</c:v>
                </c:pt>
                <c:pt idx="11769">
                  <c:v>0.78054623842592596</c:v>
                </c:pt>
                <c:pt idx="11770">
                  <c:v>0.78055292824074074</c:v>
                </c:pt>
                <c:pt idx="11771">
                  <c:v>0.78055979166666667</c:v>
                </c:pt>
                <c:pt idx="11772">
                  <c:v>0.78056649305555548</c:v>
                </c:pt>
                <c:pt idx="11773">
                  <c:v>0.78057318287037036</c:v>
                </c:pt>
                <c:pt idx="11774">
                  <c:v>0.78058005787037033</c:v>
                </c:pt>
                <c:pt idx="11775">
                  <c:v>0.78058674768518521</c:v>
                </c:pt>
                <c:pt idx="11776">
                  <c:v>0.78059559027777781</c:v>
                </c:pt>
                <c:pt idx="11777">
                  <c:v>0.78060246527777777</c:v>
                </c:pt>
                <c:pt idx="11778">
                  <c:v>0.78060934027777773</c:v>
                </c:pt>
                <c:pt idx="11779">
                  <c:v>0.7806159606481482</c:v>
                </c:pt>
                <c:pt idx="11780">
                  <c:v>0.78062265046296286</c:v>
                </c:pt>
                <c:pt idx="11781">
                  <c:v>0.78062952546296305</c:v>
                </c:pt>
                <c:pt idx="11782">
                  <c:v>0.78063621527777771</c:v>
                </c:pt>
                <c:pt idx="11783">
                  <c:v>0.78064307870370364</c:v>
                </c:pt>
                <c:pt idx="11784">
                  <c:v>0.78065248842592594</c:v>
                </c:pt>
                <c:pt idx="11785">
                  <c:v>0.7806593634259259</c:v>
                </c:pt>
                <c:pt idx="11786">
                  <c:v>0.78066605324074079</c:v>
                </c:pt>
                <c:pt idx="11787">
                  <c:v>0.78067303240740749</c:v>
                </c:pt>
                <c:pt idx="11788">
                  <c:v>0.78067966435185188</c:v>
                </c:pt>
                <c:pt idx="11789">
                  <c:v>0.78068635416666676</c:v>
                </c:pt>
                <c:pt idx="11790">
                  <c:v>0.78069321759259258</c:v>
                </c:pt>
                <c:pt idx="11791">
                  <c:v>0.7806999189814815</c:v>
                </c:pt>
                <c:pt idx="11792">
                  <c:v>0.78070660879629628</c:v>
                </c:pt>
                <c:pt idx="11793">
                  <c:v>0.78071600694444443</c:v>
                </c:pt>
                <c:pt idx="11794">
                  <c:v>0.78072270833333335</c:v>
                </c:pt>
                <c:pt idx="11795">
                  <c:v>0.78072939814814812</c:v>
                </c:pt>
                <c:pt idx="11796">
                  <c:v>0.78073626157407405</c:v>
                </c:pt>
                <c:pt idx="11797">
                  <c:v>0.78074295138888894</c:v>
                </c:pt>
                <c:pt idx="11798">
                  <c:v>0.7807498263888889</c:v>
                </c:pt>
                <c:pt idx="11799">
                  <c:v>0.78075670138888886</c:v>
                </c:pt>
                <c:pt idx="11800">
                  <c:v>0.78076317129629624</c:v>
                </c:pt>
                <c:pt idx="11801">
                  <c:v>0.78077239583333335</c:v>
                </c:pt>
                <c:pt idx="11802">
                  <c:v>0.78077936342592602</c:v>
                </c:pt>
                <c:pt idx="11803">
                  <c:v>0.78078606481481483</c:v>
                </c:pt>
                <c:pt idx="11804">
                  <c:v>0.78079275462962971</c:v>
                </c:pt>
                <c:pt idx="11805">
                  <c:v>0.78079961805555553</c:v>
                </c:pt>
                <c:pt idx="11806">
                  <c:v>0.78080630787037031</c:v>
                </c:pt>
                <c:pt idx="11807">
                  <c:v>0.78081318287037027</c:v>
                </c:pt>
                <c:pt idx="11808">
                  <c:v>0.78082024305555553</c:v>
                </c:pt>
                <c:pt idx="11809">
                  <c:v>0.78082946759259253</c:v>
                </c:pt>
                <c:pt idx="11810">
                  <c:v>0.78083615740740742</c:v>
                </c:pt>
                <c:pt idx="11811">
                  <c:v>0.7808428472222223</c:v>
                </c:pt>
                <c:pt idx="11812">
                  <c:v>0.78084989583333331</c:v>
                </c:pt>
                <c:pt idx="11813">
                  <c:v>0.78085658564814819</c:v>
                </c:pt>
                <c:pt idx="11814">
                  <c:v>0.780863287037037</c:v>
                </c:pt>
                <c:pt idx="11815">
                  <c:v>0.78087015046296304</c:v>
                </c:pt>
                <c:pt idx="11816">
                  <c:v>0.78087684027777771</c:v>
                </c:pt>
                <c:pt idx="11817">
                  <c:v>0.7808835648148148</c:v>
                </c:pt>
                <c:pt idx="11818">
                  <c:v>0.78089262731481479</c:v>
                </c:pt>
                <c:pt idx="11819">
                  <c:v>0.78089931712962957</c:v>
                </c:pt>
                <c:pt idx="11820">
                  <c:v>0.78090600694444445</c:v>
                </c:pt>
                <c:pt idx="11821">
                  <c:v>0.78091288194444441</c:v>
                </c:pt>
                <c:pt idx="11822">
                  <c:v>0.7809195717592593</c:v>
                </c:pt>
                <c:pt idx="11823">
                  <c:v>0.78092626157407408</c:v>
                </c:pt>
                <c:pt idx="11824">
                  <c:v>0.78093313657407404</c:v>
                </c:pt>
                <c:pt idx="11825">
                  <c:v>0.78093982638888892</c:v>
                </c:pt>
                <c:pt idx="11826">
                  <c:v>0.78094905092592592</c:v>
                </c:pt>
                <c:pt idx="11827">
                  <c:v>0.78095592592592589</c:v>
                </c:pt>
                <c:pt idx="11828">
                  <c:v>0.78096261574074077</c:v>
                </c:pt>
                <c:pt idx="11829">
                  <c:v>0.78096930555555566</c:v>
                </c:pt>
                <c:pt idx="11830">
                  <c:v>0.78097618055555562</c:v>
                </c:pt>
                <c:pt idx="11831">
                  <c:v>0.7809828703703704</c:v>
                </c:pt>
                <c:pt idx="11832">
                  <c:v>0.78098973379629621</c:v>
                </c:pt>
                <c:pt idx="11833">
                  <c:v>0.78099670138888888</c:v>
                </c:pt>
                <c:pt idx="11834">
                  <c:v>0.78100592592592599</c:v>
                </c:pt>
                <c:pt idx="11835">
                  <c:v>0.78101261574074077</c:v>
                </c:pt>
                <c:pt idx="11836">
                  <c:v>0.78101949074074073</c:v>
                </c:pt>
                <c:pt idx="11837">
                  <c:v>0.78102618055555562</c:v>
                </c:pt>
                <c:pt idx="11838">
                  <c:v>0.78103287037037028</c:v>
                </c:pt>
                <c:pt idx="11839">
                  <c:v>0.78103973379629632</c:v>
                </c:pt>
                <c:pt idx="11840">
                  <c:v>0.78104643518518513</c:v>
                </c:pt>
                <c:pt idx="11841">
                  <c:v>0.78105312500000001</c:v>
                </c:pt>
                <c:pt idx="11842">
                  <c:v>0.78106252314814817</c:v>
                </c:pt>
                <c:pt idx="11843">
                  <c:v>0.78106921296296294</c:v>
                </c:pt>
                <c:pt idx="11844">
                  <c:v>0.78107591435185186</c:v>
                </c:pt>
                <c:pt idx="11845">
                  <c:v>0.78108277777777779</c:v>
                </c:pt>
                <c:pt idx="11846">
                  <c:v>0.7810894791666666</c:v>
                </c:pt>
                <c:pt idx="11847">
                  <c:v>0.78109616898148149</c:v>
                </c:pt>
                <c:pt idx="11848">
                  <c:v>0.78110303240740742</c:v>
                </c:pt>
                <c:pt idx="11849">
                  <c:v>0.78110973379629633</c:v>
                </c:pt>
                <c:pt idx="11850">
                  <c:v>0.78111642361111111</c:v>
                </c:pt>
                <c:pt idx="11851">
                  <c:v>0.78112564814814822</c:v>
                </c:pt>
                <c:pt idx="11852">
                  <c:v>0.78113225694444444</c:v>
                </c:pt>
                <c:pt idx="11853">
                  <c:v>0.78113894675925932</c:v>
                </c:pt>
                <c:pt idx="11854">
                  <c:v>0.78114582175925928</c:v>
                </c:pt>
                <c:pt idx="11855">
                  <c:v>0.78115251157407417</c:v>
                </c:pt>
                <c:pt idx="11856">
                  <c:v>0.78115920138888884</c:v>
                </c:pt>
                <c:pt idx="11857">
                  <c:v>0.78116607638888891</c:v>
                </c:pt>
                <c:pt idx="11858">
                  <c:v>0.78117276620370368</c:v>
                </c:pt>
                <c:pt idx="11859">
                  <c:v>0.78118199074074068</c:v>
                </c:pt>
                <c:pt idx="11860">
                  <c:v>0.78118886574074076</c:v>
                </c:pt>
                <c:pt idx="11861">
                  <c:v>0.78119555555555553</c:v>
                </c:pt>
                <c:pt idx="11862">
                  <c:v>0.78120232638888887</c:v>
                </c:pt>
                <c:pt idx="11863">
                  <c:v>0.78120920138888883</c:v>
                </c:pt>
                <c:pt idx="11864">
                  <c:v>0.78121589120370372</c:v>
                </c:pt>
                <c:pt idx="11865">
                  <c:v>0.7812225810185186</c:v>
                </c:pt>
                <c:pt idx="11866">
                  <c:v>0.78122939814814807</c:v>
                </c:pt>
                <c:pt idx="11867">
                  <c:v>0.78123862268518518</c:v>
                </c:pt>
                <c:pt idx="11868">
                  <c:v>0.78124531249999996</c:v>
                </c:pt>
                <c:pt idx="11869">
                  <c:v>0.78125218749999992</c:v>
                </c:pt>
                <c:pt idx="11870">
                  <c:v>0.7812588773148148</c:v>
                </c:pt>
                <c:pt idx="11871">
                  <c:v>0.78126556712962969</c:v>
                </c:pt>
                <c:pt idx="11872">
                  <c:v>0.78127262731481484</c:v>
                </c:pt>
                <c:pt idx="11873">
                  <c:v>0.78127931712962961</c:v>
                </c:pt>
                <c:pt idx="11874">
                  <c:v>0.78128619212962969</c:v>
                </c:pt>
                <c:pt idx="11875">
                  <c:v>0.78129577546296292</c:v>
                </c:pt>
                <c:pt idx="11876">
                  <c:v>0.7813024652777778</c:v>
                </c:pt>
                <c:pt idx="11877">
                  <c:v>0.78130915509259269</c:v>
                </c:pt>
                <c:pt idx="11878">
                  <c:v>0.78131603009259265</c:v>
                </c:pt>
                <c:pt idx="11879">
                  <c:v>0.78132271990740743</c:v>
                </c:pt>
                <c:pt idx="11880">
                  <c:v>0.78132959490740739</c:v>
                </c:pt>
                <c:pt idx="11881">
                  <c:v>0.78133646990740735</c:v>
                </c:pt>
                <c:pt idx="11882">
                  <c:v>0.78134311342592599</c:v>
                </c:pt>
                <c:pt idx="11883">
                  <c:v>0.78134998842592596</c:v>
                </c:pt>
                <c:pt idx="11884">
                  <c:v>0.78135949074074074</c:v>
                </c:pt>
                <c:pt idx="11885">
                  <c:v>0.78136618055555562</c:v>
                </c:pt>
                <c:pt idx="11886">
                  <c:v>0.78137287037037029</c:v>
                </c:pt>
                <c:pt idx="11887">
                  <c:v>0.78137990740740737</c:v>
                </c:pt>
                <c:pt idx="11888">
                  <c:v>0.78138678240740733</c:v>
                </c:pt>
                <c:pt idx="11889">
                  <c:v>0.78139347222222222</c:v>
                </c:pt>
                <c:pt idx="11890">
                  <c:v>0.78140034722222218</c:v>
                </c:pt>
                <c:pt idx="11891">
                  <c:v>0.78140703703703707</c:v>
                </c:pt>
                <c:pt idx="11892">
                  <c:v>0.78141614583333341</c:v>
                </c:pt>
                <c:pt idx="11893">
                  <c:v>0.78142313657407403</c:v>
                </c:pt>
                <c:pt idx="11894">
                  <c:v>0.78142982638888892</c:v>
                </c:pt>
                <c:pt idx="11895">
                  <c:v>0.78143651620370369</c:v>
                </c:pt>
                <c:pt idx="11896">
                  <c:v>0.78144339120370365</c:v>
                </c:pt>
                <c:pt idx="11897">
                  <c:v>0.78145008101851854</c:v>
                </c:pt>
                <c:pt idx="11898">
                  <c:v>0.7814569560185185</c:v>
                </c:pt>
                <c:pt idx="11899">
                  <c:v>0.78146400462962962</c:v>
                </c:pt>
                <c:pt idx="11900">
                  <c:v>0.78147322916666662</c:v>
                </c:pt>
                <c:pt idx="11901">
                  <c:v>0.7814799189814815</c:v>
                </c:pt>
                <c:pt idx="11902">
                  <c:v>0.78148679398148146</c:v>
                </c:pt>
                <c:pt idx="11903">
                  <c:v>0.78149348379629624</c:v>
                </c:pt>
                <c:pt idx="11904">
                  <c:v>0.7815003587962962</c:v>
                </c:pt>
                <c:pt idx="11905">
                  <c:v>0.78150723379629639</c:v>
                </c:pt>
                <c:pt idx="11906">
                  <c:v>0.78151392361111105</c:v>
                </c:pt>
                <c:pt idx="11907">
                  <c:v>0.78152079861111112</c:v>
                </c:pt>
                <c:pt idx="11908">
                  <c:v>0.78153019675925928</c:v>
                </c:pt>
                <c:pt idx="11909">
                  <c:v>0.78153688657407405</c:v>
                </c:pt>
                <c:pt idx="11910">
                  <c:v>0.78154357638888883</c:v>
                </c:pt>
                <c:pt idx="11911">
                  <c:v>0.78155045138888879</c:v>
                </c:pt>
                <c:pt idx="11912">
                  <c:v>0.78155714120370368</c:v>
                </c:pt>
                <c:pt idx="11913">
                  <c:v>0.78156393518518519</c:v>
                </c:pt>
                <c:pt idx="11914">
                  <c:v>0.78157083333333333</c:v>
                </c:pt>
                <c:pt idx="11915">
                  <c:v>0.78157763888888887</c:v>
                </c:pt>
                <c:pt idx="11916">
                  <c:v>0.78158418981481492</c:v>
                </c:pt>
                <c:pt idx="11917">
                  <c:v>0.78159341435185192</c:v>
                </c:pt>
                <c:pt idx="11918">
                  <c:v>0.78160010416666659</c:v>
                </c:pt>
                <c:pt idx="11919">
                  <c:v>0.78160679398148147</c:v>
                </c:pt>
                <c:pt idx="11920">
                  <c:v>0.78161366898148144</c:v>
                </c:pt>
                <c:pt idx="11921">
                  <c:v>0.78162035879629632</c:v>
                </c:pt>
                <c:pt idx="11922">
                  <c:v>0.7816270486111111</c:v>
                </c:pt>
                <c:pt idx="11923">
                  <c:v>0.78163428240740751</c:v>
                </c:pt>
                <c:pt idx="11924">
                  <c:v>0.78164097222222217</c:v>
                </c:pt>
                <c:pt idx="11925">
                  <c:v>0.78165019675925917</c:v>
                </c:pt>
                <c:pt idx="11926">
                  <c:v>0.78165707175925936</c:v>
                </c:pt>
                <c:pt idx="11927">
                  <c:v>0.78166376157407402</c:v>
                </c:pt>
                <c:pt idx="11928">
                  <c:v>0.78167045138888891</c:v>
                </c:pt>
                <c:pt idx="11929">
                  <c:v>0.78167732638888887</c:v>
                </c:pt>
                <c:pt idx="11930">
                  <c:v>0.78168401620370365</c:v>
                </c:pt>
                <c:pt idx="11931">
                  <c:v>0.78169070601851853</c:v>
                </c:pt>
                <c:pt idx="11932">
                  <c:v>0.78169758101851849</c:v>
                </c:pt>
                <c:pt idx="11933">
                  <c:v>0.7817068055555555</c:v>
                </c:pt>
                <c:pt idx="11934">
                  <c:v>0.78171349537037038</c:v>
                </c:pt>
                <c:pt idx="11935">
                  <c:v>0.78172037037037034</c:v>
                </c:pt>
                <c:pt idx="11936">
                  <c:v>0.78172706018518523</c:v>
                </c:pt>
                <c:pt idx="11937">
                  <c:v>0.78173375000000001</c:v>
                </c:pt>
                <c:pt idx="11938">
                  <c:v>0.78174055555555555</c:v>
                </c:pt>
                <c:pt idx="11939">
                  <c:v>0.78174724537037044</c:v>
                </c:pt>
                <c:pt idx="11940">
                  <c:v>0.78175394675925924</c:v>
                </c:pt>
                <c:pt idx="11941">
                  <c:v>0.7817633449074074</c:v>
                </c:pt>
                <c:pt idx="11942">
                  <c:v>0.78177003472222228</c:v>
                </c:pt>
                <c:pt idx="11943">
                  <c:v>0.78177672453703695</c:v>
                </c:pt>
                <c:pt idx="11944">
                  <c:v>0.78178378472222221</c:v>
                </c:pt>
                <c:pt idx="11945">
                  <c:v>0.78179047453703709</c:v>
                </c:pt>
                <c:pt idx="11946">
                  <c:v>0.78179716435185187</c:v>
                </c:pt>
                <c:pt idx="11947">
                  <c:v>0.78180403935185183</c:v>
                </c:pt>
                <c:pt idx="11948">
                  <c:v>0.78181072916666672</c:v>
                </c:pt>
                <c:pt idx="11949">
                  <c:v>0.78181721064814813</c:v>
                </c:pt>
                <c:pt idx="11950">
                  <c:v>0.78182662037037032</c:v>
                </c:pt>
                <c:pt idx="11951">
                  <c:v>0.7818333101851852</c:v>
                </c:pt>
                <c:pt idx="11952">
                  <c:v>0.78183997685185191</c:v>
                </c:pt>
                <c:pt idx="11953">
                  <c:v>0.78184685185185188</c:v>
                </c:pt>
                <c:pt idx="11954">
                  <c:v>0.78185354166666665</c:v>
                </c:pt>
                <c:pt idx="11955">
                  <c:v>0.78186023148148154</c:v>
                </c:pt>
                <c:pt idx="11956">
                  <c:v>0.7818671064814815</c:v>
                </c:pt>
                <c:pt idx="11957">
                  <c:v>0.78187379629629639</c:v>
                </c:pt>
                <c:pt idx="11958">
                  <c:v>0.78188283564814809</c:v>
                </c:pt>
                <c:pt idx="11959">
                  <c:v>0.78188971064814805</c:v>
                </c:pt>
                <c:pt idx="11960">
                  <c:v>0.78189640046296294</c:v>
                </c:pt>
                <c:pt idx="11961">
                  <c:v>0.7819032754629629</c:v>
                </c:pt>
                <c:pt idx="11962">
                  <c:v>0.78191015046296297</c:v>
                </c:pt>
                <c:pt idx="11963">
                  <c:v>0.78191684027777775</c:v>
                </c:pt>
                <c:pt idx="11964">
                  <c:v>0.78192371527777782</c:v>
                </c:pt>
                <c:pt idx="11965">
                  <c:v>0.78193069444444452</c:v>
                </c:pt>
                <c:pt idx="11966">
                  <c:v>0.78193991898148152</c:v>
                </c:pt>
                <c:pt idx="11967">
                  <c:v>0.78194652777777784</c:v>
                </c:pt>
                <c:pt idx="11968">
                  <c:v>0.78195340277777781</c:v>
                </c:pt>
                <c:pt idx="11969">
                  <c:v>0.78196027777777777</c:v>
                </c:pt>
                <c:pt idx="11970">
                  <c:v>0.78196732638888899</c:v>
                </c:pt>
                <c:pt idx="11971">
                  <c:v>0.78197401620370366</c:v>
                </c:pt>
                <c:pt idx="11972">
                  <c:v>0.78198089120370373</c:v>
                </c:pt>
                <c:pt idx="11973">
                  <c:v>0.78198758101851851</c:v>
                </c:pt>
                <c:pt idx="11974">
                  <c:v>0.78199662037037043</c:v>
                </c:pt>
                <c:pt idx="11975">
                  <c:v>0.78200368055555558</c:v>
                </c:pt>
                <c:pt idx="11976">
                  <c:v>0.78201037037037036</c:v>
                </c:pt>
                <c:pt idx="11977">
                  <c:v>0.78201723379629628</c:v>
                </c:pt>
                <c:pt idx="11978">
                  <c:v>0.78202393518518509</c:v>
                </c:pt>
                <c:pt idx="11979">
                  <c:v>0.78203081018518528</c:v>
                </c:pt>
                <c:pt idx="11980">
                  <c:v>0.78203785879629628</c:v>
                </c:pt>
                <c:pt idx="11981">
                  <c:v>0.78204454861111117</c:v>
                </c:pt>
                <c:pt idx="11982">
                  <c:v>0.78205377314814817</c:v>
                </c:pt>
                <c:pt idx="11983">
                  <c:v>0.78206046296296294</c:v>
                </c:pt>
                <c:pt idx="11984">
                  <c:v>0.78206715277777772</c:v>
                </c:pt>
                <c:pt idx="11985">
                  <c:v>0.78207421296296298</c:v>
                </c:pt>
                <c:pt idx="11986">
                  <c:v>0.78208090277777786</c:v>
                </c:pt>
                <c:pt idx="11987">
                  <c:v>0.78208777777777783</c:v>
                </c:pt>
                <c:pt idx="11988">
                  <c:v>0.7820944675925926</c:v>
                </c:pt>
                <c:pt idx="11989">
                  <c:v>0.78210115740740738</c:v>
                </c:pt>
                <c:pt idx="11990">
                  <c:v>0.78211038194444438</c:v>
                </c:pt>
                <c:pt idx="11991">
                  <c:v>0.78211687499999993</c:v>
                </c:pt>
                <c:pt idx="11992">
                  <c:v>0.7821237499999999</c:v>
                </c:pt>
                <c:pt idx="11993">
                  <c:v>0.78213043981481478</c:v>
                </c:pt>
                <c:pt idx="11994">
                  <c:v>0.78213712962962967</c:v>
                </c:pt>
                <c:pt idx="11995">
                  <c:v>0.78214418981481482</c:v>
                </c:pt>
                <c:pt idx="11996">
                  <c:v>0.78215087962962959</c:v>
                </c:pt>
                <c:pt idx="11997">
                  <c:v>0.78216027777777775</c:v>
                </c:pt>
                <c:pt idx="11998">
                  <c:v>0.78216682870370369</c:v>
                </c:pt>
                <c:pt idx="11999">
                  <c:v>0.78217351851851857</c:v>
                </c:pt>
                <c:pt idx="12000">
                  <c:v>0.78218057870370361</c:v>
                </c:pt>
                <c:pt idx="12001">
                  <c:v>0.7821872685185185</c:v>
                </c:pt>
                <c:pt idx="12002">
                  <c:v>0.78219414351851846</c:v>
                </c:pt>
                <c:pt idx="12003">
                  <c:v>0.78220083333333335</c:v>
                </c:pt>
                <c:pt idx="12004">
                  <c:v>0.78220770833333331</c:v>
                </c:pt>
                <c:pt idx="12005">
                  <c:v>0.78221693287037031</c:v>
                </c:pt>
                <c:pt idx="12006">
                  <c:v>0.78222379629629624</c:v>
                </c:pt>
                <c:pt idx="12007">
                  <c:v>0.7822306712962962</c:v>
                </c:pt>
                <c:pt idx="12008">
                  <c:v>0.7822374305555555</c:v>
                </c:pt>
                <c:pt idx="12009">
                  <c:v>0.7822441550925926</c:v>
                </c:pt>
                <c:pt idx="12010">
                  <c:v>0.78225084490740748</c:v>
                </c:pt>
                <c:pt idx="12011">
                  <c:v>0.78225753472222215</c:v>
                </c:pt>
                <c:pt idx="12012">
                  <c:v>0.78226440972222233</c:v>
                </c:pt>
                <c:pt idx="12013">
                  <c:v>0.78227363425925933</c:v>
                </c:pt>
                <c:pt idx="12014">
                  <c:v>0.78228050925925929</c:v>
                </c:pt>
                <c:pt idx="12015">
                  <c:v>0.78228719907407418</c:v>
                </c:pt>
                <c:pt idx="12016">
                  <c:v>0.78229388888888884</c:v>
                </c:pt>
                <c:pt idx="12017">
                  <c:v>0.78230076388888892</c:v>
                </c:pt>
                <c:pt idx="12018">
                  <c:v>0.78230745370370369</c:v>
                </c:pt>
                <c:pt idx="12019">
                  <c:v>0.78231431712962962</c:v>
                </c:pt>
                <c:pt idx="12020">
                  <c:v>0.78232101851851843</c:v>
                </c:pt>
                <c:pt idx="12021">
                  <c:v>0.78233024305555554</c:v>
                </c:pt>
                <c:pt idx="12022">
                  <c:v>0.78233729166666677</c:v>
                </c:pt>
                <c:pt idx="12023">
                  <c:v>0.78234398148148143</c:v>
                </c:pt>
                <c:pt idx="12024">
                  <c:v>0.78235069444444438</c:v>
                </c:pt>
                <c:pt idx="12025">
                  <c:v>0.78235738425925927</c:v>
                </c:pt>
                <c:pt idx="12026">
                  <c:v>0.78236407407407416</c:v>
                </c:pt>
                <c:pt idx="12027">
                  <c:v>0.78237112268518516</c:v>
                </c:pt>
                <c:pt idx="12028">
                  <c:v>0.78237782407407408</c:v>
                </c:pt>
                <c:pt idx="12029">
                  <c:v>0.78238703703703705</c:v>
                </c:pt>
                <c:pt idx="12030">
                  <c:v>0.78239372685185182</c:v>
                </c:pt>
                <c:pt idx="12031">
                  <c:v>0.78240042824074074</c:v>
                </c:pt>
                <c:pt idx="12032">
                  <c:v>0.78240747685185186</c:v>
                </c:pt>
                <c:pt idx="12033">
                  <c:v>0.78241435185185182</c:v>
                </c:pt>
                <c:pt idx="12034">
                  <c:v>0.78242122685185178</c:v>
                </c:pt>
                <c:pt idx="12035">
                  <c:v>0.78242797453703705</c:v>
                </c:pt>
                <c:pt idx="12036">
                  <c:v>0.78243484953703701</c:v>
                </c:pt>
                <c:pt idx="12037">
                  <c:v>0.78244388888888894</c:v>
                </c:pt>
                <c:pt idx="12038">
                  <c:v>0.78245040509259256</c:v>
                </c:pt>
                <c:pt idx="12039">
                  <c:v>0.78245726851851849</c:v>
                </c:pt>
                <c:pt idx="12040">
                  <c:v>0.78246395833333338</c:v>
                </c:pt>
                <c:pt idx="12041">
                  <c:v>0.78247083333333334</c:v>
                </c:pt>
                <c:pt idx="12042">
                  <c:v>0.78247752314814811</c:v>
                </c:pt>
                <c:pt idx="12043">
                  <c:v>0.782484212962963</c:v>
                </c:pt>
                <c:pt idx="12044">
                  <c:v>0.78249362268518519</c:v>
                </c:pt>
                <c:pt idx="12045">
                  <c:v>0.78250031249999996</c:v>
                </c:pt>
                <c:pt idx="12046">
                  <c:v>0.78250718749999992</c:v>
                </c:pt>
                <c:pt idx="12047">
                  <c:v>0.78251378472222222</c:v>
                </c:pt>
                <c:pt idx="12048">
                  <c:v>0.78252065972222218</c:v>
                </c:pt>
                <c:pt idx="12049">
                  <c:v>0.7825274537037038</c:v>
                </c:pt>
                <c:pt idx="12050">
                  <c:v>0.78253414351851847</c:v>
                </c:pt>
                <c:pt idx="12051">
                  <c:v>0.78254101851851854</c:v>
                </c:pt>
                <c:pt idx="12052">
                  <c:v>0.78255024305555565</c:v>
                </c:pt>
                <c:pt idx="12053">
                  <c:v>0.78255693287037031</c:v>
                </c:pt>
                <c:pt idx="12054">
                  <c:v>0.78256380787037039</c:v>
                </c:pt>
                <c:pt idx="12055">
                  <c:v>0.78257049768518516</c:v>
                </c:pt>
                <c:pt idx="12056">
                  <c:v>0.78257737268518524</c:v>
                </c:pt>
                <c:pt idx="12057">
                  <c:v>0.7825840624999999</c:v>
                </c:pt>
                <c:pt idx="12058">
                  <c:v>0.78259093750000008</c:v>
                </c:pt>
                <c:pt idx="12059">
                  <c:v>0.7825978009259259</c:v>
                </c:pt>
                <c:pt idx="12060">
                  <c:v>0.7826070254629629</c:v>
                </c:pt>
                <c:pt idx="12061">
                  <c:v>0.78261390046296297</c:v>
                </c:pt>
                <c:pt idx="12062">
                  <c:v>0.78262059027777775</c:v>
                </c:pt>
                <c:pt idx="12063">
                  <c:v>0.78262746527777782</c:v>
                </c:pt>
                <c:pt idx="12064">
                  <c:v>0.78263434027777778</c:v>
                </c:pt>
                <c:pt idx="12065">
                  <c:v>0.78264103009259267</c:v>
                </c:pt>
                <c:pt idx="12066">
                  <c:v>0.78264790509259263</c:v>
                </c:pt>
                <c:pt idx="12067">
                  <c:v>0.78265459490740741</c:v>
                </c:pt>
                <c:pt idx="12068">
                  <c:v>0.78266381944444452</c:v>
                </c:pt>
                <c:pt idx="12069">
                  <c:v>0.78267068287037034</c:v>
                </c:pt>
                <c:pt idx="12070">
                  <c:v>0.78267738425925926</c:v>
                </c:pt>
                <c:pt idx="12071">
                  <c:v>0.7826842476851853</c:v>
                </c:pt>
                <c:pt idx="12072">
                  <c:v>0.7826909490740741</c:v>
                </c:pt>
                <c:pt idx="12073">
                  <c:v>0.78269799768518522</c:v>
                </c:pt>
                <c:pt idx="12074">
                  <c:v>0.7827046875</c:v>
                </c:pt>
                <c:pt idx="12075">
                  <c:v>0.78271137731481488</c:v>
                </c:pt>
                <c:pt idx="12076">
                  <c:v>0.78272060185185188</c:v>
                </c:pt>
                <c:pt idx="12077">
                  <c:v>0.78272729166666666</c:v>
                </c:pt>
                <c:pt idx="12078">
                  <c:v>0.78273435185185181</c:v>
                </c:pt>
                <c:pt idx="12079">
                  <c:v>0.78274104166666669</c:v>
                </c:pt>
                <c:pt idx="12080">
                  <c:v>0.78274789351851848</c:v>
                </c:pt>
                <c:pt idx="12081">
                  <c:v>0.78275494212962959</c:v>
                </c:pt>
                <c:pt idx="12082">
                  <c:v>0.78276163194444448</c:v>
                </c:pt>
                <c:pt idx="12083">
                  <c:v>0.78277104166666656</c:v>
                </c:pt>
                <c:pt idx="12084">
                  <c:v>0.78277773148148144</c:v>
                </c:pt>
                <c:pt idx="12085">
                  <c:v>0.78278460648148152</c:v>
                </c:pt>
                <c:pt idx="12086">
                  <c:v>0.78279146990740733</c:v>
                </c:pt>
                <c:pt idx="12087">
                  <c:v>0.78279817129629636</c:v>
                </c:pt>
                <c:pt idx="12088">
                  <c:v>0.78280503472222218</c:v>
                </c:pt>
                <c:pt idx="12089">
                  <c:v>0.78281173611111121</c:v>
                </c:pt>
                <c:pt idx="12090">
                  <c:v>0.78281859953703703</c:v>
                </c:pt>
                <c:pt idx="12091">
                  <c:v>0.78282782407407403</c:v>
                </c:pt>
                <c:pt idx="12092">
                  <c:v>0.7828346990740741</c:v>
                </c:pt>
                <c:pt idx="12093">
                  <c:v>0.78284157407407406</c:v>
                </c:pt>
                <c:pt idx="12094">
                  <c:v>0.78284826388888895</c:v>
                </c:pt>
                <c:pt idx="12095">
                  <c:v>0.78285493055555555</c:v>
                </c:pt>
                <c:pt idx="12096">
                  <c:v>0.78286179398148148</c:v>
                </c:pt>
                <c:pt idx="12097">
                  <c:v>0.78286849537037029</c:v>
                </c:pt>
                <c:pt idx="12098">
                  <c:v>0.78287535879629633</c:v>
                </c:pt>
                <c:pt idx="12099">
                  <c:v>0.78288458333333333</c:v>
                </c:pt>
                <c:pt idx="12100">
                  <c:v>0.78289152777777771</c:v>
                </c:pt>
                <c:pt idx="12101">
                  <c:v>0.78289831018518508</c:v>
                </c:pt>
                <c:pt idx="12102">
                  <c:v>0.78290501157407411</c:v>
                </c:pt>
                <c:pt idx="12103">
                  <c:v>0.78291206018518522</c:v>
                </c:pt>
                <c:pt idx="12104">
                  <c:v>0.78291871527777779</c:v>
                </c:pt>
                <c:pt idx="12105">
                  <c:v>0.78292562499999996</c:v>
                </c:pt>
                <c:pt idx="12106">
                  <c:v>0.78293231481481484</c:v>
                </c:pt>
                <c:pt idx="12107">
                  <c:v>0.78294135416666666</c:v>
                </c:pt>
                <c:pt idx="12108">
                  <c:v>0.78294841435185181</c:v>
                </c:pt>
                <c:pt idx="12109">
                  <c:v>0.78295510416666669</c:v>
                </c:pt>
                <c:pt idx="12110">
                  <c:v>0.78296197916666666</c:v>
                </c:pt>
                <c:pt idx="12111">
                  <c:v>0.78296866898148154</c:v>
                </c:pt>
                <c:pt idx="12112">
                  <c:v>0.78297535879629632</c:v>
                </c:pt>
                <c:pt idx="12113">
                  <c:v>0.78298240740740743</c:v>
                </c:pt>
                <c:pt idx="12114">
                  <c:v>0.78298910879629624</c:v>
                </c:pt>
                <c:pt idx="12115">
                  <c:v>0.78299832175925932</c:v>
                </c:pt>
                <c:pt idx="12116">
                  <c:v>0.78300502314814813</c:v>
                </c:pt>
                <c:pt idx="12117">
                  <c:v>0.78301171296296301</c:v>
                </c:pt>
                <c:pt idx="12118">
                  <c:v>0.78301858796296298</c:v>
                </c:pt>
                <c:pt idx="12119">
                  <c:v>0.78302527777777786</c:v>
                </c:pt>
                <c:pt idx="12120">
                  <c:v>0.78303214120370368</c:v>
                </c:pt>
                <c:pt idx="12121">
                  <c:v>0.7830388425925926</c:v>
                </c:pt>
                <c:pt idx="12122">
                  <c:v>0.783045636574074</c:v>
                </c:pt>
                <c:pt idx="12123">
                  <c:v>0.78305486111111111</c:v>
                </c:pt>
                <c:pt idx="12124">
                  <c:v>0.78306164351851848</c:v>
                </c:pt>
                <c:pt idx="12125">
                  <c:v>0.78306844907407402</c:v>
                </c:pt>
                <c:pt idx="12126">
                  <c:v>0.78307513888888891</c:v>
                </c:pt>
                <c:pt idx="12127">
                  <c:v>0.78308182870370369</c:v>
                </c:pt>
                <c:pt idx="12128">
                  <c:v>0.78308870370370365</c:v>
                </c:pt>
                <c:pt idx="12129">
                  <c:v>0.7830952893518518</c:v>
                </c:pt>
                <c:pt idx="12130">
                  <c:v>0.7831046990740741</c:v>
                </c:pt>
                <c:pt idx="12131">
                  <c:v>0.78311130787037042</c:v>
                </c:pt>
                <c:pt idx="12132">
                  <c:v>0.78311799768518509</c:v>
                </c:pt>
                <c:pt idx="12133">
                  <c:v>0.78312505787037034</c:v>
                </c:pt>
                <c:pt idx="12134">
                  <c:v>0.78313174768518523</c:v>
                </c:pt>
                <c:pt idx="12135">
                  <c:v>0.78313862268518519</c:v>
                </c:pt>
                <c:pt idx="12136">
                  <c:v>0.78314531249999997</c:v>
                </c:pt>
                <c:pt idx="12137">
                  <c:v>0.78315218749999993</c:v>
                </c:pt>
                <c:pt idx="12138">
                  <c:v>0.78316141203703704</c:v>
                </c:pt>
                <c:pt idx="12139">
                  <c:v>0.78316810185185182</c:v>
                </c:pt>
                <c:pt idx="12140">
                  <c:v>0.78317496527777786</c:v>
                </c:pt>
                <c:pt idx="12141">
                  <c:v>0.78318165509259252</c:v>
                </c:pt>
                <c:pt idx="12142">
                  <c:v>0.78318853009259259</c:v>
                </c:pt>
                <c:pt idx="12143">
                  <c:v>0.78319521990740737</c:v>
                </c:pt>
                <c:pt idx="12144">
                  <c:v>0.78320209490740744</c:v>
                </c:pt>
                <c:pt idx="12145">
                  <c:v>0.7832089699074074</c:v>
                </c:pt>
                <c:pt idx="12146">
                  <c:v>0.7832181944444444</c:v>
                </c:pt>
                <c:pt idx="12147">
                  <c:v>0.78322506944444437</c:v>
                </c:pt>
                <c:pt idx="12148">
                  <c:v>0.78323175925925925</c:v>
                </c:pt>
                <c:pt idx="12149">
                  <c:v>0.78323863425925921</c:v>
                </c:pt>
                <c:pt idx="12150">
                  <c:v>0.78324568287037044</c:v>
                </c:pt>
                <c:pt idx="12151">
                  <c:v>0.78325237268518511</c:v>
                </c:pt>
                <c:pt idx="12152">
                  <c:v>0.78325924768518529</c:v>
                </c:pt>
                <c:pt idx="12153">
                  <c:v>0.78326593749999995</c:v>
                </c:pt>
                <c:pt idx="12154">
                  <c:v>0.78327534722222225</c:v>
                </c:pt>
                <c:pt idx="12155">
                  <c:v>0.78328222222222221</c:v>
                </c:pt>
                <c:pt idx="12156">
                  <c:v>0.7832889120370371</c:v>
                </c:pt>
                <c:pt idx="12157">
                  <c:v>0.78329577546296303</c:v>
                </c:pt>
                <c:pt idx="12158">
                  <c:v>0.78330246527777769</c:v>
                </c:pt>
                <c:pt idx="12159">
                  <c:v>0.78330934027777788</c:v>
                </c:pt>
                <c:pt idx="12160">
                  <c:v>0.78331621527777784</c:v>
                </c:pt>
                <c:pt idx="12161">
                  <c:v>0.78332290509259261</c:v>
                </c:pt>
                <c:pt idx="12162">
                  <c:v>0.78333212962962973</c:v>
                </c:pt>
                <c:pt idx="12163">
                  <c:v>0.78333893518518527</c:v>
                </c:pt>
                <c:pt idx="12164">
                  <c:v>0.78334579861111109</c:v>
                </c:pt>
                <c:pt idx="12165">
                  <c:v>0.78335285879629624</c:v>
                </c:pt>
                <c:pt idx="12166">
                  <c:v>0.78335954861111112</c:v>
                </c:pt>
                <c:pt idx="12167">
                  <c:v>0.78336642361111108</c:v>
                </c:pt>
                <c:pt idx="12168">
                  <c:v>0.78337311342592597</c:v>
                </c:pt>
                <c:pt idx="12169">
                  <c:v>0.78337998842592593</c:v>
                </c:pt>
                <c:pt idx="12170">
                  <c:v>0.78338938657407409</c:v>
                </c:pt>
                <c:pt idx="12171">
                  <c:v>0.78339607638888886</c:v>
                </c:pt>
                <c:pt idx="12172">
                  <c:v>0.78340313657407412</c:v>
                </c:pt>
                <c:pt idx="12173">
                  <c:v>0.78340982638888879</c:v>
                </c:pt>
                <c:pt idx="12174">
                  <c:v>0.78341687500000001</c:v>
                </c:pt>
                <c:pt idx="12175">
                  <c:v>0.78342393518518516</c:v>
                </c:pt>
                <c:pt idx="12176">
                  <c:v>0.78343062499999994</c:v>
                </c:pt>
                <c:pt idx="12177">
                  <c:v>0.78343984953703705</c:v>
                </c:pt>
                <c:pt idx="12178">
                  <c:v>0.78344672453703701</c:v>
                </c:pt>
                <c:pt idx="12179">
                  <c:v>0.78345358796296294</c:v>
                </c:pt>
                <c:pt idx="12180">
                  <c:v>0.7834604629629629</c:v>
                </c:pt>
                <c:pt idx="12181">
                  <c:v>0.78346733796296297</c:v>
                </c:pt>
                <c:pt idx="12182">
                  <c:v>0.78347421296296293</c:v>
                </c:pt>
                <c:pt idx="12183">
                  <c:v>0.78348090277777782</c:v>
                </c:pt>
                <c:pt idx="12184">
                  <c:v>0.78348777777777778</c:v>
                </c:pt>
                <c:pt idx="12185">
                  <c:v>0.78349699074074064</c:v>
                </c:pt>
                <c:pt idx="12186">
                  <c:v>0.78350369212962967</c:v>
                </c:pt>
                <c:pt idx="12187">
                  <c:v>0.78351055555555549</c:v>
                </c:pt>
                <c:pt idx="12188">
                  <c:v>0.78351725694444452</c:v>
                </c:pt>
                <c:pt idx="12189">
                  <c:v>0.78352430555555552</c:v>
                </c:pt>
                <c:pt idx="12190">
                  <c:v>0.78353099537037041</c:v>
                </c:pt>
                <c:pt idx="12191">
                  <c:v>0.78353787037037037</c:v>
                </c:pt>
                <c:pt idx="12192">
                  <c:v>0.78354491898148149</c:v>
                </c:pt>
                <c:pt idx="12193">
                  <c:v>0.78355432870370378</c:v>
                </c:pt>
                <c:pt idx="12194">
                  <c:v>0.78356120370370375</c:v>
                </c:pt>
                <c:pt idx="12195">
                  <c:v>0.78356789351851852</c:v>
                </c:pt>
                <c:pt idx="12196">
                  <c:v>0.78357476851851848</c:v>
                </c:pt>
                <c:pt idx="12197">
                  <c:v>0.78358180555555557</c:v>
                </c:pt>
                <c:pt idx="12198">
                  <c:v>0.78358849537037034</c:v>
                </c:pt>
                <c:pt idx="12199">
                  <c:v>0.7835938541666666</c:v>
                </c:pt>
                <c:pt idx="12200">
                  <c:v>0.78360059027777773</c:v>
                </c:pt>
                <c:pt idx="12201">
                  <c:v>0.78360962962962966</c:v>
                </c:pt>
                <c:pt idx="12202">
                  <c:v>0.78361667824074077</c:v>
                </c:pt>
                <c:pt idx="12203">
                  <c:v>0.78362336805555566</c:v>
                </c:pt>
                <c:pt idx="12204">
                  <c:v>0.7836304282407407</c:v>
                </c:pt>
                <c:pt idx="12205">
                  <c:v>0.78363715277777779</c:v>
                </c:pt>
                <c:pt idx="12206">
                  <c:v>0.78364412037037035</c:v>
                </c:pt>
                <c:pt idx="12207">
                  <c:v>0.78365081018518523</c:v>
                </c:pt>
                <c:pt idx="12208">
                  <c:v>0.78365753472222222</c:v>
                </c:pt>
                <c:pt idx="12209">
                  <c:v>0.78366675925925922</c:v>
                </c:pt>
                <c:pt idx="12210">
                  <c:v>0.78367309027777787</c:v>
                </c:pt>
                <c:pt idx="12211">
                  <c:v>0.78368009259259264</c:v>
                </c:pt>
                <c:pt idx="12212">
                  <c:v>0.7836867824074073</c:v>
                </c:pt>
                <c:pt idx="12213">
                  <c:v>0.78369340277777777</c:v>
                </c:pt>
                <c:pt idx="12214">
                  <c:v>0.78370045138888889</c:v>
                </c:pt>
                <c:pt idx="12215">
                  <c:v>0.78370714120370366</c:v>
                </c:pt>
                <c:pt idx="12216">
                  <c:v>0.78371655092592596</c:v>
                </c:pt>
                <c:pt idx="12217">
                  <c:v>0.78372324074074073</c:v>
                </c:pt>
                <c:pt idx="12218">
                  <c:v>0.78372993055555551</c:v>
                </c:pt>
                <c:pt idx="12219">
                  <c:v>0.78373697916666663</c:v>
                </c:pt>
                <c:pt idx="12220">
                  <c:v>0.78374368055555566</c:v>
                </c:pt>
                <c:pt idx="12221">
                  <c:v>0.78375072916666666</c:v>
                </c:pt>
                <c:pt idx="12222">
                  <c:v>0.78375741898148155</c:v>
                </c:pt>
                <c:pt idx="12223">
                  <c:v>0.78376410879629621</c:v>
                </c:pt>
                <c:pt idx="12224">
                  <c:v>0.78377351851851851</c:v>
                </c:pt>
                <c:pt idx="12225">
                  <c:v>0.78378020833333339</c:v>
                </c:pt>
                <c:pt idx="12226">
                  <c:v>0.78378708333333336</c:v>
                </c:pt>
                <c:pt idx="12227">
                  <c:v>0.78379377314814824</c:v>
                </c:pt>
                <c:pt idx="12228">
                  <c:v>0.78380046296296291</c:v>
                </c:pt>
                <c:pt idx="12229">
                  <c:v>0.78380751157407413</c:v>
                </c:pt>
                <c:pt idx="12230">
                  <c:v>0.78381421296296294</c:v>
                </c:pt>
                <c:pt idx="12231">
                  <c:v>0.78382107638888898</c:v>
                </c:pt>
                <c:pt idx="12232">
                  <c:v>0.78383030092592598</c:v>
                </c:pt>
                <c:pt idx="12233">
                  <c:v>0.78383699074074065</c:v>
                </c:pt>
                <c:pt idx="12234">
                  <c:v>0.78384386574074083</c:v>
                </c:pt>
                <c:pt idx="12235">
                  <c:v>0.78385055555555549</c:v>
                </c:pt>
                <c:pt idx="12236">
                  <c:v>0.78385743055555557</c:v>
                </c:pt>
                <c:pt idx="12237">
                  <c:v>0.78386412037037034</c:v>
                </c:pt>
                <c:pt idx="12238">
                  <c:v>0.78387099537037042</c:v>
                </c:pt>
                <c:pt idx="12239">
                  <c:v>0.78387768518518508</c:v>
                </c:pt>
                <c:pt idx="12240">
                  <c:v>0.78388690972222219</c:v>
                </c:pt>
                <c:pt idx="12241">
                  <c:v>0.78389378472222226</c:v>
                </c:pt>
                <c:pt idx="12242">
                  <c:v>0.78390047453703693</c:v>
                </c:pt>
                <c:pt idx="12243">
                  <c:v>0.78390734953703711</c:v>
                </c:pt>
                <c:pt idx="12244">
                  <c:v>0.78391403935185178</c:v>
                </c:pt>
                <c:pt idx="12245">
                  <c:v>0.78392078703703705</c:v>
                </c:pt>
                <c:pt idx="12246">
                  <c:v>0.78392784722222231</c:v>
                </c:pt>
                <c:pt idx="12247">
                  <c:v>0.78393453703703697</c:v>
                </c:pt>
                <c:pt idx="12248">
                  <c:v>0.78394376157407397</c:v>
                </c:pt>
                <c:pt idx="12249">
                  <c:v>0.78395045138888886</c:v>
                </c:pt>
                <c:pt idx="12250">
                  <c:v>0.78395714120370374</c:v>
                </c:pt>
                <c:pt idx="12251">
                  <c:v>0.78396418981481475</c:v>
                </c:pt>
                <c:pt idx="12252">
                  <c:v>0.78397087962962964</c:v>
                </c:pt>
                <c:pt idx="12253">
                  <c:v>0.7839777546296296</c:v>
                </c:pt>
                <c:pt idx="12254">
                  <c:v>0.78398445601851863</c:v>
                </c:pt>
                <c:pt idx="12255">
                  <c:v>0.78399114583333329</c:v>
                </c:pt>
                <c:pt idx="12256">
                  <c:v>0.78400035879629637</c:v>
                </c:pt>
                <c:pt idx="12257">
                  <c:v>0.78400706018518518</c:v>
                </c:pt>
                <c:pt idx="12258">
                  <c:v>0.78401393518518514</c:v>
                </c:pt>
                <c:pt idx="12259">
                  <c:v>0.78402062500000003</c:v>
                </c:pt>
                <c:pt idx="12260">
                  <c:v>0.7840273148148148</c:v>
                </c:pt>
                <c:pt idx="12261">
                  <c:v>0.78403472222222226</c:v>
                </c:pt>
                <c:pt idx="12262">
                  <c:v>0.78404142361111118</c:v>
                </c:pt>
                <c:pt idx="12263">
                  <c:v>0.78405100694444441</c:v>
                </c:pt>
                <c:pt idx="12264">
                  <c:v>0.78405787037037034</c:v>
                </c:pt>
                <c:pt idx="12265">
                  <c:v>0.78406457175925925</c:v>
                </c:pt>
                <c:pt idx="12266">
                  <c:v>0.78407162037037048</c:v>
                </c:pt>
                <c:pt idx="12267">
                  <c:v>0.78407831018518515</c:v>
                </c:pt>
                <c:pt idx="12268">
                  <c:v>0.7840853703703704</c:v>
                </c:pt>
                <c:pt idx="12269">
                  <c:v>0.78409206018518518</c:v>
                </c:pt>
                <c:pt idx="12270">
                  <c:v>0.78409893518518514</c:v>
                </c:pt>
                <c:pt idx="12271">
                  <c:v>0.78410815972222225</c:v>
                </c:pt>
                <c:pt idx="12272">
                  <c:v>0.78411502314814818</c:v>
                </c:pt>
                <c:pt idx="12273">
                  <c:v>0.78412189814814814</c:v>
                </c:pt>
                <c:pt idx="12274">
                  <c:v>0.78412858796296303</c:v>
                </c:pt>
                <c:pt idx="12275">
                  <c:v>0.78413563657407404</c:v>
                </c:pt>
                <c:pt idx="12276">
                  <c:v>0.78414233796296295</c:v>
                </c:pt>
                <c:pt idx="12277">
                  <c:v>0.78414921296296303</c:v>
                </c:pt>
                <c:pt idx="12278">
                  <c:v>0.78415607638888885</c:v>
                </c:pt>
                <c:pt idx="12279">
                  <c:v>0.78416530092592585</c:v>
                </c:pt>
                <c:pt idx="12280">
                  <c:v>0.78417217592592603</c:v>
                </c:pt>
                <c:pt idx="12281">
                  <c:v>0.78417886574074069</c:v>
                </c:pt>
                <c:pt idx="12282">
                  <c:v>0.78418574074074077</c:v>
                </c:pt>
                <c:pt idx="12283">
                  <c:v>0.78419274305555564</c:v>
                </c:pt>
                <c:pt idx="12284">
                  <c:v>0.78419943287037031</c:v>
                </c:pt>
                <c:pt idx="12285">
                  <c:v>0.78420649305555556</c:v>
                </c:pt>
                <c:pt idx="12286">
                  <c:v>0.78421318287037034</c:v>
                </c:pt>
                <c:pt idx="12287">
                  <c:v>0.78422258101851849</c:v>
                </c:pt>
                <c:pt idx="12288">
                  <c:v>0.78422945601851846</c:v>
                </c:pt>
                <c:pt idx="12289">
                  <c:v>0.78423614583333334</c:v>
                </c:pt>
                <c:pt idx="12290">
                  <c:v>0.7842432060185186</c:v>
                </c:pt>
                <c:pt idx="12291">
                  <c:v>0.78424989583333327</c:v>
                </c:pt>
                <c:pt idx="12292">
                  <c:v>0.78425677083333334</c:v>
                </c:pt>
                <c:pt idx="12293">
                  <c:v>0.78426366898148148</c:v>
                </c:pt>
                <c:pt idx="12294">
                  <c:v>0.78427035879629636</c:v>
                </c:pt>
                <c:pt idx="12295">
                  <c:v>0.7842796875000001</c:v>
                </c:pt>
                <c:pt idx="12296">
                  <c:v>0.78428656250000006</c:v>
                </c:pt>
                <c:pt idx="12297">
                  <c:v>0.78429341435185185</c:v>
                </c:pt>
                <c:pt idx="12298">
                  <c:v>0.78430046296296296</c:v>
                </c:pt>
                <c:pt idx="12299">
                  <c:v>0.78430715277777774</c:v>
                </c:pt>
                <c:pt idx="12300">
                  <c:v>0.784314212962963</c:v>
                </c:pt>
                <c:pt idx="12301">
                  <c:v>0.78432090277777788</c:v>
                </c:pt>
                <c:pt idx="12302">
                  <c:v>0.78432795138888889</c:v>
                </c:pt>
                <c:pt idx="12303">
                  <c:v>0.78433696759259253</c:v>
                </c:pt>
                <c:pt idx="12304">
                  <c:v>0.78434384259259249</c:v>
                </c:pt>
                <c:pt idx="12305">
                  <c:v>0.78435071759259267</c:v>
                </c:pt>
                <c:pt idx="12306">
                  <c:v>0.78435740740740734</c:v>
                </c:pt>
                <c:pt idx="12307">
                  <c:v>0.78436428240740741</c:v>
                </c:pt>
                <c:pt idx="12308">
                  <c:v>0.78437114583333323</c:v>
                </c:pt>
                <c:pt idx="12309">
                  <c:v>0.78437802083333341</c:v>
                </c:pt>
                <c:pt idx="12310">
                  <c:v>0.78438756944444454</c:v>
                </c:pt>
                <c:pt idx="12311">
                  <c:v>0.78439425925925921</c:v>
                </c:pt>
                <c:pt idx="12312">
                  <c:v>0.78440112268518514</c:v>
                </c:pt>
                <c:pt idx="12313">
                  <c:v>0.78440782407407406</c:v>
                </c:pt>
                <c:pt idx="12314">
                  <c:v>0.78441468749999999</c:v>
                </c:pt>
                <c:pt idx="12315">
                  <c:v>0.78442156249999995</c:v>
                </c:pt>
                <c:pt idx="12316">
                  <c:v>0.78442825231481483</c:v>
                </c:pt>
                <c:pt idx="12317">
                  <c:v>0.7844351273148148</c:v>
                </c:pt>
                <c:pt idx="12318">
                  <c:v>0.7844443518518518</c:v>
                </c:pt>
                <c:pt idx="12319">
                  <c:v>0.78445104166666668</c:v>
                </c:pt>
                <c:pt idx="12320">
                  <c:v>0.78445791666666664</c:v>
                </c:pt>
                <c:pt idx="12321">
                  <c:v>0.78446460648148142</c:v>
                </c:pt>
                <c:pt idx="12322">
                  <c:v>0.78447148148148138</c:v>
                </c:pt>
                <c:pt idx="12323">
                  <c:v>0.78447817129629627</c:v>
                </c:pt>
                <c:pt idx="12324">
                  <c:v>0.78448504629629623</c:v>
                </c:pt>
                <c:pt idx="12325">
                  <c:v>0.7844919212962963</c:v>
                </c:pt>
                <c:pt idx="12326">
                  <c:v>0.78450113425925927</c:v>
                </c:pt>
                <c:pt idx="12327">
                  <c:v>0.78450811342592586</c:v>
                </c:pt>
                <c:pt idx="12328">
                  <c:v>0.78451498842592582</c:v>
                </c:pt>
                <c:pt idx="12329">
                  <c:v>0.78452167824074071</c:v>
                </c:pt>
                <c:pt idx="12330">
                  <c:v>0.78452855324074078</c:v>
                </c:pt>
                <c:pt idx="12331">
                  <c:v>0.78453524305555555</c:v>
                </c:pt>
                <c:pt idx="12332">
                  <c:v>0.78454211805555563</c:v>
                </c:pt>
                <c:pt idx="12333">
                  <c:v>0.78454880787037029</c:v>
                </c:pt>
                <c:pt idx="12334">
                  <c:v>0.78455820601851844</c:v>
                </c:pt>
                <c:pt idx="12335">
                  <c:v>0.78456508101851841</c:v>
                </c:pt>
                <c:pt idx="12336">
                  <c:v>0.78457177083333329</c:v>
                </c:pt>
                <c:pt idx="12337">
                  <c:v>0.78457864583333337</c:v>
                </c:pt>
                <c:pt idx="12338">
                  <c:v>0.78458533564814814</c:v>
                </c:pt>
                <c:pt idx="12339">
                  <c:v>0.78459239583333329</c:v>
                </c:pt>
                <c:pt idx="12340">
                  <c:v>0.78459908564814818</c:v>
                </c:pt>
                <c:pt idx="12341">
                  <c:v>0.78460596064814814</c:v>
                </c:pt>
                <c:pt idx="12342">
                  <c:v>0.78461517361111122</c:v>
                </c:pt>
                <c:pt idx="12343">
                  <c:v>0.78462187500000002</c:v>
                </c:pt>
                <c:pt idx="12344">
                  <c:v>0.78462873842592595</c:v>
                </c:pt>
                <c:pt idx="12345">
                  <c:v>0.78463543981481487</c:v>
                </c:pt>
                <c:pt idx="12346">
                  <c:v>0.7846423032407408</c:v>
                </c:pt>
                <c:pt idx="12347">
                  <c:v>0.78464917824074076</c:v>
                </c:pt>
                <c:pt idx="12348">
                  <c:v>0.78465605324074073</c:v>
                </c:pt>
                <c:pt idx="12349">
                  <c:v>0.78466545138888888</c:v>
                </c:pt>
                <c:pt idx="12350">
                  <c:v>0.78467214120370377</c:v>
                </c:pt>
                <c:pt idx="12351">
                  <c:v>0.78467901620370373</c:v>
                </c:pt>
                <c:pt idx="12352">
                  <c:v>0.78468589120370369</c:v>
                </c:pt>
                <c:pt idx="12353">
                  <c:v>0.78469258101851846</c:v>
                </c:pt>
                <c:pt idx="12354">
                  <c:v>0.78469945601851843</c:v>
                </c:pt>
                <c:pt idx="12355">
                  <c:v>0.78470633101851861</c:v>
                </c:pt>
                <c:pt idx="12356">
                  <c:v>0.78471302083333327</c:v>
                </c:pt>
                <c:pt idx="12357">
                  <c:v>0.78472241898148143</c:v>
                </c:pt>
                <c:pt idx="12358">
                  <c:v>0.78472912037037046</c:v>
                </c:pt>
                <c:pt idx="12359">
                  <c:v>0.78473616898148146</c:v>
                </c:pt>
                <c:pt idx="12360">
                  <c:v>0.78474321759259258</c:v>
                </c:pt>
                <c:pt idx="12361">
                  <c:v>0.78474990740740747</c:v>
                </c:pt>
                <c:pt idx="12362">
                  <c:v>0.78475696759259261</c:v>
                </c:pt>
                <c:pt idx="12363">
                  <c:v>0.78476365740740739</c:v>
                </c:pt>
                <c:pt idx="12364">
                  <c:v>0.78477070601851862</c:v>
                </c:pt>
                <c:pt idx="12365">
                  <c:v>0.78477993055555562</c:v>
                </c:pt>
                <c:pt idx="12366">
                  <c:v>0.78478680555555558</c:v>
                </c:pt>
                <c:pt idx="12367">
                  <c:v>0.78479386574074084</c:v>
                </c:pt>
                <c:pt idx="12368">
                  <c:v>0.7848005555555555</c:v>
                </c:pt>
                <c:pt idx="12369">
                  <c:v>0.78480760416666673</c:v>
                </c:pt>
                <c:pt idx="12370">
                  <c:v>0.78481447916666669</c:v>
                </c:pt>
                <c:pt idx="12371">
                  <c:v>0.78482152777777781</c:v>
                </c:pt>
                <c:pt idx="12372">
                  <c:v>0.78482821759259258</c:v>
                </c:pt>
                <c:pt idx="12373">
                  <c:v>0.78483762731481477</c:v>
                </c:pt>
                <c:pt idx="12374">
                  <c:v>0.78484438657407407</c:v>
                </c:pt>
                <c:pt idx="12375">
                  <c:v>0.78485126157407414</c:v>
                </c:pt>
                <c:pt idx="12376">
                  <c:v>0.78485831018518526</c:v>
                </c:pt>
                <c:pt idx="12377">
                  <c:v>0.78486528935185185</c:v>
                </c:pt>
                <c:pt idx="12378">
                  <c:v>0.78487197916666673</c:v>
                </c:pt>
                <c:pt idx="12379">
                  <c:v>0.78487906249999995</c:v>
                </c:pt>
                <c:pt idx="12380">
                  <c:v>0.78488575231481483</c:v>
                </c:pt>
                <c:pt idx="12381">
                  <c:v>0.78489515046296299</c:v>
                </c:pt>
                <c:pt idx="12382">
                  <c:v>0.78490195601851853</c:v>
                </c:pt>
                <c:pt idx="12383">
                  <c:v>0.78490864583333331</c:v>
                </c:pt>
                <c:pt idx="12384">
                  <c:v>0.78491569444444442</c:v>
                </c:pt>
                <c:pt idx="12385">
                  <c:v>0.78492275462962968</c:v>
                </c:pt>
                <c:pt idx="12386">
                  <c:v>0.78492962962962964</c:v>
                </c:pt>
                <c:pt idx="12387">
                  <c:v>0.78493631944444442</c:v>
                </c:pt>
                <c:pt idx="12388">
                  <c:v>0.78494319444444438</c:v>
                </c:pt>
                <c:pt idx="12389">
                  <c:v>0.78495228009259266</c:v>
                </c:pt>
                <c:pt idx="12390">
                  <c:v>0.78495902777777771</c:v>
                </c:pt>
                <c:pt idx="12391">
                  <c:v>0.78496607638888882</c:v>
                </c:pt>
                <c:pt idx="12392">
                  <c:v>0.78497276620370371</c:v>
                </c:pt>
                <c:pt idx="12393">
                  <c:v>0.78497945601851848</c:v>
                </c:pt>
                <c:pt idx="12394">
                  <c:v>0.78498651620370374</c:v>
                </c:pt>
                <c:pt idx="12395">
                  <c:v>0.78499320601851841</c:v>
                </c:pt>
                <c:pt idx="12396">
                  <c:v>0.78500260416666656</c:v>
                </c:pt>
                <c:pt idx="12397">
                  <c:v>0.78500930555555559</c:v>
                </c:pt>
                <c:pt idx="12398">
                  <c:v>0.78501618055555555</c:v>
                </c:pt>
                <c:pt idx="12399">
                  <c:v>0.78502322916666667</c:v>
                </c:pt>
                <c:pt idx="12400">
                  <c:v>0.78502991898148144</c:v>
                </c:pt>
                <c:pt idx="12401">
                  <c:v>0.78503679398148141</c:v>
                </c:pt>
                <c:pt idx="12402">
                  <c:v>0.78504348379629629</c:v>
                </c:pt>
                <c:pt idx="12403">
                  <c:v>0.78505035879629625</c:v>
                </c:pt>
                <c:pt idx="12404">
                  <c:v>0.78505958333333326</c:v>
                </c:pt>
                <c:pt idx="12405">
                  <c:v>0.7850664467592593</c:v>
                </c:pt>
                <c:pt idx="12406">
                  <c:v>0.78507332175925926</c:v>
                </c:pt>
                <c:pt idx="12407">
                  <c:v>0.78508001157407403</c:v>
                </c:pt>
                <c:pt idx="12408">
                  <c:v>0.78508688657407399</c:v>
                </c:pt>
                <c:pt idx="12409">
                  <c:v>0.78509384259259252</c:v>
                </c:pt>
                <c:pt idx="12410">
                  <c:v>0.7851007175925927</c:v>
                </c:pt>
                <c:pt idx="12411">
                  <c:v>0.78510759259259266</c:v>
                </c:pt>
                <c:pt idx="12412">
                  <c:v>0.78511680555555552</c:v>
                </c:pt>
                <c:pt idx="12413">
                  <c:v>0.78512358796296289</c:v>
                </c:pt>
                <c:pt idx="12414">
                  <c:v>0.78513027777777777</c:v>
                </c:pt>
                <c:pt idx="12415">
                  <c:v>0.78513732638888889</c:v>
                </c:pt>
                <c:pt idx="12416">
                  <c:v>0.78514420138888885</c:v>
                </c:pt>
                <c:pt idx="12417">
                  <c:v>0.78515089120370363</c:v>
                </c:pt>
                <c:pt idx="12418">
                  <c:v>0.78515776620370381</c:v>
                </c:pt>
                <c:pt idx="12419">
                  <c:v>0.78516445601851848</c:v>
                </c:pt>
                <c:pt idx="12420">
                  <c:v>0.78517368055555548</c:v>
                </c:pt>
                <c:pt idx="12421">
                  <c:v>0.78518055555555566</c:v>
                </c:pt>
                <c:pt idx="12422">
                  <c:v>0.78518724537037032</c:v>
                </c:pt>
                <c:pt idx="12423">
                  <c:v>0.78519430555555558</c:v>
                </c:pt>
                <c:pt idx="12424">
                  <c:v>0.78520099537037036</c:v>
                </c:pt>
                <c:pt idx="12425">
                  <c:v>0.78520804398148147</c:v>
                </c:pt>
                <c:pt idx="12426">
                  <c:v>0.78521491898148144</c:v>
                </c:pt>
                <c:pt idx="12427">
                  <c:v>0.78522160879629632</c:v>
                </c:pt>
                <c:pt idx="12428">
                  <c:v>0.78523083333333332</c:v>
                </c:pt>
                <c:pt idx="12429">
                  <c:v>0.78523752314814821</c:v>
                </c:pt>
                <c:pt idx="12430">
                  <c:v>0.78524421296296298</c:v>
                </c:pt>
                <c:pt idx="12431">
                  <c:v>0.78525127314814813</c:v>
                </c:pt>
                <c:pt idx="12432">
                  <c:v>0.78525796296296291</c:v>
                </c:pt>
                <c:pt idx="12433">
                  <c:v>0.78526501157407402</c:v>
                </c:pt>
                <c:pt idx="12434">
                  <c:v>0.78527170138888891</c:v>
                </c:pt>
                <c:pt idx="12435">
                  <c:v>0.78527857638888887</c:v>
                </c:pt>
                <c:pt idx="12436">
                  <c:v>0.7852876157407408</c:v>
                </c:pt>
                <c:pt idx="12437">
                  <c:v>0.7852943171296296</c:v>
                </c:pt>
                <c:pt idx="12438">
                  <c:v>0.78530118055555553</c:v>
                </c:pt>
                <c:pt idx="12439">
                  <c:v>0.78530788194444445</c:v>
                </c:pt>
                <c:pt idx="12440">
                  <c:v>0.78531474537037038</c:v>
                </c:pt>
                <c:pt idx="12441">
                  <c:v>0.78532144675925919</c:v>
                </c:pt>
                <c:pt idx="12442">
                  <c:v>0.78532831018518523</c:v>
                </c:pt>
                <c:pt idx="12443">
                  <c:v>0.78533771990740731</c:v>
                </c:pt>
                <c:pt idx="12444">
                  <c:v>0.78534440972222219</c:v>
                </c:pt>
                <c:pt idx="12445">
                  <c:v>0.78535128472222215</c:v>
                </c:pt>
                <c:pt idx="12446">
                  <c:v>0.78535815972222223</c:v>
                </c:pt>
                <c:pt idx="12447">
                  <c:v>0.785364849537037</c:v>
                </c:pt>
                <c:pt idx="12448">
                  <c:v>0.78537189814814823</c:v>
                </c:pt>
                <c:pt idx="12449">
                  <c:v>0.78537858796296289</c:v>
                </c:pt>
                <c:pt idx="12450">
                  <c:v>0.78538546296296297</c:v>
                </c:pt>
                <c:pt idx="12451">
                  <c:v>0.78539468750000008</c:v>
                </c:pt>
                <c:pt idx="12452">
                  <c:v>0.78540156250000004</c:v>
                </c:pt>
                <c:pt idx="12453">
                  <c:v>0.78540842592592597</c:v>
                </c:pt>
                <c:pt idx="12454">
                  <c:v>0.78541508101851853</c:v>
                </c:pt>
                <c:pt idx="12455">
                  <c:v>0.78542212962962965</c:v>
                </c:pt>
                <c:pt idx="12456">
                  <c:v>0.78542913194444441</c:v>
                </c:pt>
                <c:pt idx="12457">
                  <c:v>0.7854358217592593</c:v>
                </c:pt>
                <c:pt idx="12458">
                  <c:v>0.78544287037037031</c:v>
                </c:pt>
                <c:pt idx="12459">
                  <c:v>0.78545219907407404</c:v>
                </c:pt>
                <c:pt idx="12460">
                  <c:v>0.785459074074074</c:v>
                </c:pt>
                <c:pt idx="12461">
                  <c:v>0.78546576388888889</c:v>
                </c:pt>
                <c:pt idx="12462">
                  <c:v>0.78547281250000001</c:v>
                </c:pt>
                <c:pt idx="12463">
                  <c:v>0.78547968749999997</c:v>
                </c:pt>
                <c:pt idx="12464">
                  <c:v>0.78548637731481474</c:v>
                </c:pt>
                <c:pt idx="12465">
                  <c:v>0.78549374999999999</c:v>
                </c:pt>
                <c:pt idx="12466">
                  <c:v>0.78550062500000006</c:v>
                </c:pt>
                <c:pt idx="12467">
                  <c:v>0.78551002314814822</c:v>
                </c:pt>
                <c:pt idx="12468">
                  <c:v>0.78551685185185194</c:v>
                </c:pt>
                <c:pt idx="12469">
                  <c:v>0.7855235416666666</c:v>
                </c:pt>
                <c:pt idx="12470">
                  <c:v>0.78553060185185186</c:v>
                </c:pt>
                <c:pt idx="12471">
                  <c:v>0.78553729166666664</c:v>
                </c:pt>
                <c:pt idx="12472">
                  <c:v>0.78554434027777775</c:v>
                </c:pt>
                <c:pt idx="12473">
                  <c:v>0.78555103009259264</c:v>
                </c:pt>
                <c:pt idx="12474">
                  <c:v>0.7855579050925926</c:v>
                </c:pt>
                <c:pt idx="12475">
                  <c:v>0.7855673148148149</c:v>
                </c:pt>
                <c:pt idx="12476">
                  <c:v>0.78557418981481486</c:v>
                </c:pt>
                <c:pt idx="12477">
                  <c:v>0.78558123842592587</c:v>
                </c:pt>
                <c:pt idx="12478">
                  <c:v>0.78558811342592583</c:v>
                </c:pt>
                <c:pt idx="12479">
                  <c:v>0.78559480324074071</c:v>
                </c:pt>
                <c:pt idx="12480">
                  <c:v>0.78560185185185183</c:v>
                </c:pt>
                <c:pt idx="12481">
                  <c:v>0.7856085416666666</c:v>
                </c:pt>
                <c:pt idx="12482">
                  <c:v>0.78561813657407409</c:v>
                </c:pt>
                <c:pt idx="12483">
                  <c:v>0.78562482638888886</c:v>
                </c:pt>
                <c:pt idx="12484">
                  <c:v>0.78563182870370374</c:v>
                </c:pt>
                <c:pt idx="12485">
                  <c:v>0.7856387037037037</c:v>
                </c:pt>
                <c:pt idx="12486">
                  <c:v>0.78564557870370377</c:v>
                </c:pt>
                <c:pt idx="12487">
                  <c:v>0.78565262731481489</c:v>
                </c:pt>
                <c:pt idx="12488">
                  <c:v>0.78565931712962966</c:v>
                </c:pt>
                <c:pt idx="12489">
                  <c:v>0.78566619212962963</c:v>
                </c:pt>
                <c:pt idx="12490">
                  <c:v>0.78567586805555545</c:v>
                </c:pt>
                <c:pt idx="12491">
                  <c:v>0.78568251157407409</c:v>
                </c:pt>
                <c:pt idx="12492">
                  <c:v>0.78568957175925924</c:v>
                </c:pt>
                <c:pt idx="12493">
                  <c:v>0.78569643518518528</c:v>
                </c:pt>
                <c:pt idx="12494">
                  <c:v>0.78570331018518524</c:v>
                </c:pt>
                <c:pt idx="12495">
                  <c:v>0.78571018518518521</c:v>
                </c:pt>
                <c:pt idx="12496">
                  <c:v>0.78571687499999998</c:v>
                </c:pt>
                <c:pt idx="12497">
                  <c:v>0.78572393518518524</c:v>
                </c:pt>
                <c:pt idx="12498">
                  <c:v>0.7857331481481481</c:v>
                </c:pt>
                <c:pt idx="12499">
                  <c:v>0.78573984953703702</c:v>
                </c:pt>
                <c:pt idx="12500">
                  <c:v>0.78574689814814824</c:v>
                </c:pt>
                <c:pt idx="12501">
                  <c:v>0.78575358796296291</c:v>
                </c:pt>
                <c:pt idx="12502">
                  <c:v>0.78576063657407413</c:v>
                </c:pt>
                <c:pt idx="12503">
                  <c:v>0.78576733796296294</c:v>
                </c:pt>
                <c:pt idx="12504">
                  <c:v>0.78577438657407406</c:v>
                </c:pt>
                <c:pt idx="12505">
                  <c:v>0.78578107638888894</c:v>
                </c:pt>
                <c:pt idx="12506">
                  <c:v>0.78579030092592594</c:v>
                </c:pt>
                <c:pt idx="12507">
                  <c:v>0.78579717592592591</c:v>
                </c:pt>
                <c:pt idx="12508">
                  <c:v>0.78580386574074079</c:v>
                </c:pt>
                <c:pt idx="12509">
                  <c:v>0.7858109143518518</c:v>
                </c:pt>
                <c:pt idx="12510">
                  <c:v>0.78581765046296292</c:v>
                </c:pt>
                <c:pt idx="12511">
                  <c:v>0.78582452546296289</c:v>
                </c:pt>
                <c:pt idx="12512">
                  <c:v>0.78583140046296307</c:v>
                </c:pt>
                <c:pt idx="12513">
                  <c:v>0.78583809027777773</c:v>
                </c:pt>
                <c:pt idx="12514">
                  <c:v>0.78584731481481473</c:v>
                </c:pt>
                <c:pt idx="12515">
                  <c:v>0.78585408564814818</c:v>
                </c:pt>
                <c:pt idx="12516">
                  <c:v>0.78586086805555555</c:v>
                </c:pt>
                <c:pt idx="12517">
                  <c:v>0.78586774305555551</c:v>
                </c:pt>
                <c:pt idx="12518">
                  <c:v>0.7858744328703704</c:v>
                </c:pt>
                <c:pt idx="12519">
                  <c:v>0.78588148148148151</c:v>
                </c:pt>
                <c:pt idx="12520">
                  <c:v>0.78588835648148148</c:v>
                </c:pt>
                <c:pt idx="12521">
                  <c:v>0.78589523148148155</c:v>
                </c:pt>
                <c:pt idx="12522">
                  <c:v>0.78590445601851855</c:v>
                </c:pt>
                <c:pt idx="12523">
                  <c:v>0.78591114583333332</c:v>
                </c:pt>
                <c:pt idx="12524">
                  <c:v>0.7859180208333334</c:v>
                </c:pt>
                <c:pt idx="12525">
                  <c:v>0.78592506944444451</c:v>
                </c:pt>
                <c:pt idx="12526">
                  <c:v>0.78593177083333332</c:v>
                </c:pt>
                <c:pt idx="12527">
                  <c:v>0.78593863425925925</c:v>
                </c:pt>
                <c:pt idx="12528">
                  <c:v>0.78594532407407414</c:v>
                </c:pt>
                <c:pt idx="12529">
                  <c:v>0.78595473379629632</c:v>
                </c:pt>
                <c:pt idx="12530">
                  <c:v>0.7859614236111111</c:v>
                </c:pt>
                <c:pt idx="12531">
                  <c:v>0.78596829861111106</c:v>
                </c:pt>
                <c:pt idx="12532">
                  <c:v>0.78597517361111102</c:v>
                </c:pt>
                <c:pt idx="12533">
                  <c:v>0.78598186342592591</c:v>
                </c:pt>
                <c:pt idx="12534">
                  <c:v>0.78598872685185184</c:v>
                </c:pt>
                <c:pt idx="12535">
                  <c:v>0.7859956018518518</c:v>
                </c:pt>
                <c:pt idx="12536">
                  <c:v>0.78600266203703706</c:v>
                </c:pt>
                <c:pt idx="12537">
                  <c:v>0.78601188657407406</c:v>
                </c:pt>
                <c:pt idx="12538">
                  <c:v>0.78601861111111104</c:v>
                </c:pt>
                <c:pt idx="12539">
                  <c:v>0.78602547453703708</c:v>
                </c:pt>
                <c:pt idx="12540">
                  <c:v>0.78603209490740744</c:v>
                </c:pt>
                <c:pt idx="12541">
                  <c:v>0.78603914351851856</c:v>
                </c:pt>
                <c:pt idx="12542">
                  <c:v>0.78604583333333322</c:v>
                </c:pt>
                <c:pt idx="12543">
                  <c:v>0.78605270833333341</c:v>
                </c:pt>
                <c:pt idx="12544">
                  <c:v>0.78605958333333337</c:v>
                </c:pt>
                <c:pt idx="12545">
                  <c:v>0.78606880787037037</c:v>
                </c:pt>
                <c:pt idx="12546">
                  <c:v>0.7860756712962963</c:v>
                </c:pt>
                <c:pt idx="12547">
                  <c:v>0.78608237268518522</c:v>
                </c:pt>
                <c:pt idx="12548">
                  <c:v>0.78608923611111114</c:v>
                </c:pt>
                <c:pt idx="12549">
                  <c:v>0.78609592592592603</c:v>
                </c:pt>
                <c:pt idx="12550">
                  <c:v>0.78610280092592599</c:v>
                </c:pt>
                <c:pt idx="12551">
                  <c:v>0.78610973379629634</c:v>
                </c:pt>
                <c:pt idx="12552">
                  <c:v>0.786116423611111</c:v>
                </c:pt>
                <c:pt idx="12553">
                  <c:v>0.78612601851851849</c:v>
                </c:pt>
                <c:pt idx="12554">
                  <c:v>0.78613287037037038</c:v>
                </c:pt>
                <c:pt idx="12555">
                  <c:v>0.78613974537037035</c:v>
                </c:pt>
                <c:pt idx="12556">
                  <c:v>0.78614679398148146</c:v>
                </c:pt>
                <c:pt idx="12557">
                  <c:v>0.78615348379629635</c:v>
                </c:pt>
                <c:pt idx="12558">
                  <c:v>0.7861605439814815</c:v>
                </c:pt>
                <c:pt idx="12559">
                  <c:v>0.78616723379629627</c:v>
                </c:pt>
                <c:pt idx="12560">
                  <c:v>0.7861742824074075</c:v>
                </c:pt>
                <c:pt idx="12561">
                  <c:v>0.7861833217592592</c:v>
                </c:pt>
                <c:pt idx="12562">
                  <c:v>0.78619038194444446</c:v>
                </c:pt>
                <c:pt idx="12563">
                  <c:v>0.78619743055555558</c:v>
                </c:pt>
                <c:pt idx="12564">
                  <c:v>0.78620430555555554</c:v>
                </c:pt>
                <c:pt idx="12565">
                  <c:v>0.78621118055555561</c:v>
                </c:pt>
                <c:pt idx="12566">
                  <c:v>0.78621805555555557</c:v>
                </c:pt>
                <c:pt idx="12567">
                  <c:v>0.7862249189814815</c:v>
                </c:pt>
                <c:pt idx="12568">
                  <c:v>0.78623450231481484</c:v>
                </c:pt>
                <c:pt idx="12569">
                  <c:v>0.78624120370370365</c:v>
                </c:pt>
                <c:pt idx="12570">
                  <c:v>0.78624825231481488</c:v>
                </c:pt>
                <c:pt idx="12571">
                  <c:v>0.78625512731481484</c:v>
                </c:pt>
                <c:pt idx="12572">
                  <c:v>0.7862620023148148</c:v>
                </c:pt>
                <c:pt idx="12573">
                  <c:v>0.78626868055555554</c:v>
                </c:pt>
                <c:pt idx="12574">
                  <c:v>0.78627555555555562</c:v>
                </c:pt>
                <c:pt idx="12575">
                  <c:v>0.78628260416666673</c:v>
                </c:pt>
                <c:pt idx="12576">
                  <c:v>0.78629182870370373</c:v>
                </c:pt>
                <c:pt idx="12577">
                  <c:v>0.78629887731481485</c:v>
                </c:pt>
                <c:pt idx="12578">
                  <c:v>0.78630556712962962</c:v>
                </c:pt>
                <c:pt idx="12579">
                  <c:v>0.78631223379629633</c:v>
                </c:pt>
                <c:pt idx="12580">
                  <c:v>0.78631928240740745</c:v>
                </c:pt>
                <c:pt idx="12581">
                  <c:v>0.78632615740740741</c:v>
                </c:pt>
                <c:pt idx="12582">
                  <c:v>0.78633320601851853</c:v>
                </c:pt>
                <c:pt idx="12583">
                  <c:v>0.78634008101851849</c:v>
                </c:pt>
                <c:pt idx="12584">
                  <c:v>0.78634949074074079</c:v>
                </c:pt>
                <c:pt idx="12585">
                  <c:v>0.78635636574074075</c:v>
                </c:pt>
                <c:pt idx="12586">
                  <c:v>0.78636324074074071</c:v>
                </c:pt>
                <c:pt idx="12587">
                  <c:v>0.78637028935185194</c:v>
                </c:pt>
                <c:pt idx="12588">
                  <c:v>0.7863771643518519</c:v>
                </c:pt>
                <c:pt idx="12589">
                  <c:v>0.78638402777777783</c:v>
                </c:pt>
                <c:pt idx="12590">
                  <c:v>0.78639090277777779</c:v>
                </c:pt>
                <c:pt idx="12591">
                  <c:v>0.78639777777777775</c:v>
                </c:pt>
                <c:pt idx="12592">
                  <c:v>0.78640718750000005</c:v>
                </c:pt>
                <c:pt idx="12593">
                  <c:v>0.78641387731481471</c:v>
                </c:pt>
                <c:pt idx="12594">
                  <c:v>0.78642092592592594</c:v>
                </c:pt>
                <c:pt idx="12595">
                  <c:v>0.7864278009259259</c:v>
                </c:pt>
                <c:pt idx="12596">
                  <c:v>0.78643484953703702</c:v>
                </c:pt>
                <c:pt idx="12597">
                  <c:v>0.78644172453703698</c:v>
                </c:pt>
                <c:pt idx="12598">
                  <c:v>0.78644877314814821</c:v>
                </c:pt>
                <c:pt idx="12599">
                  <c:v>0.78645854166666673</c:v>
                </c:pt>
                <c:pt idx="12600">
                  <c:v>0.78646541666666669</c:v>
                </c:pt>
                <c:pt idx="12601">
                  <c:v>0.78647246527777781</c:v>
                </c:pt>
                <c:pt idx="12602">
                  <c:v>0.78647915509259259</c:v>
                </c:pt>
                <c:pt idx="12603">
                  <c:v>0.78648603009259255</c:v>
                </c:pt>
                <c:pt idx="12604">
                  <c:v>0.78649309027777781</c:v>
                </c:pt>
                <c:pt idx="12605">
                  <c:v>0.78649978009259269</c:v>
                </c:pt>
                <c:pt idx="12606">
                  <c:v>0.7865068287037037</c:v>
                </c:pt>
                <c:pt idx="12607">
                  <c:v>0.78651605324074081</c:v>
                </c:pt>
                <c:pt idx="12608">
                  <c:v>0.78652311342592596</c:v>
                </c:pt>
                <c:pt idx="12609">
                  <c:v>0.78652980324074073</c:v>
                </c:pt>
                <c:pt idx="12610">
                  <c:v>0.78653685185185196</c:v>
                </c:pt>
                <c:pt idx="12611">
                  <c:v>0.78654372685185192</c:v>
                </c:pt>
                <c:pt idx="12612">
                  <c:v>0.7865504166666667</c:v>
                </c:pt>
                <c:pt idx="12613">
                  <c:v>0.78655747685185184</c:v>
                </c:pt>
                <c:pt idx="12614">
                  <c:v>0.78656416666666662</c:v>
                </c:pt>
                <c:pt idx="12615">
                  <c:v>0.78657357638888892</c:v>
                </c:pt>
                <c:pt idx="12616">
                  <c:v>0.78658062500000003</c:v>
                </c:pt>
                <c:pt idx="12617">
                  <c:v>0.78658731481481492</c:v>
                </c:pt>
                <c:pt idx="12618">
                  <c:v>0.78659424768518516</c:v>
                </c:pt>
                <c:pt idx="12619">
                  <c:v>0.78660085648148159</c:v>
                </c:pt>
                <c:pt idx="12620">
                  <c:v>0.78660773148148155</c:v>
                </c:pt>
                <c:pt idx="12621">
                  <c:v>0.78661437499999998</c:v>
                </c:pt>
                <c:pt idx="12622">
                  <c:v>0.78662125000000005</c:v>
                </c:pt>
                <c:pt idx="12623">
                  <c:v>0.7866306481481482</c:v>
                </c:pt>
                <c:pt idx="12624">
                  <c:v>0.78663733796296287</c:v>
                </c:pt>
                <c:pt idx="12625">
                  <c:v>0.78664438657407409</c:v>
                </c:pt>
                <c:pt idx="12626">
                  <c:v>0.78665107638888887</c:v>
                </c:pt>
                <c:pt idx="12627">
                  <c:v>0.78665795138888894</c:v>
                </c:pt>
                <c:pt idx="12628">
                  <c:v>0.78666500000000006</c:v>
                </c:pt>
                <c:pt idx="12629">
                  <c:v>0.78667168981481483</c:v>
                </c:pt>
                <c:pt idx="12630">
                  <c:v>0.78668109953703702</c:v>
                </c:pt>
                <c:pt idx="12631">
                  <c:v>0.78668778935185191</c:v>
                </c:pt>
                <c:pt idx="12632">
                  <c:v>0.78669483796296291</c:v>
                </c:pt>
                <c:pt idx="12633">
                  <c:v>0.78670171296296287</c:v>
                </c:pt>
                <c:pt idx="12634">
                  <c:v>0.78670840277777776</c:v>
                </c:pt>
                <c:pt idx="12635">
                  <c:v>0.78671546296296302</c:v>
                </c:pt>
                <c:pt idx="12636">
                  <c:v>0.78672212962962973</c:v>
                </c:pt>
                <c:pt idx="12637">
                  <c:v>0.78672900462962969</c:v>
                </c:pt>
                <c:pt idx="12638">
                  <c:v>0.78673822916666669</c:v>
                </c:pt>
                <c:pt idx="12639">
                  <c:v>0.7867449305555555</c:v>
                </c:pt>
                <c:pt idx="12640">
                  <c:v>0.78675197916666662</c:v>
                </c:pt>
                <c:pt idx="12641">
                  <c:v>0.7867586689814815</c:v>
                </c:pt>
                <c:pt idx="12642">
                  <c:v>0.78676554398148146</c:v>
                </c:pt>
                <c:pt idx="12643">
                  <c:v>0.78677241898148154</c:v>
                </c:pt>
                <c:pt idx="12644">
                  <c:v>0.7867792939814815</c:v>
                </c:pt>
                <c:pt idx="12645">
                  <c:v>0.78678616898148146</c:v>
                </c:pt>
                <c:pt idx="12646">
                  <c:v>0.78679539351851846</c:v>
                </c:pt>
                <c:pt idx="12647">
                  <c:v>0.7868022569444445</c:v>
                </c:pt>
                <c:pt idx="12648">
                  <c:v>0.78680894675925928</c:v>
                </c:pt>
                <c:pt idx="12649">
                  <c:v>0.78681600694444442</c:v>
                </c:pt>
                <c:pt idx="12650">
                  <c:v>0.7868228819444445</c:v>
                </c:pt>
                <c:pt idx="12651">
                  <c:v>0.78682993055555561</c:v>
                </c:pt>
                <c:pt idx="12652">
                  <c:v>0.78683680555555557</c:v>
                </c:pt>
                <c:pt idx="12653">
                  <c:v>0.78684349537037035</c:v>
                </c:pt>
                <c:pt idx="12654">
                  <c:v>0.78685288194444436</c:v>
                </c:pt>
                <c:pt idx="12655">
                  <c:v>0.78685957175925925</c:v>
                </c:pt>
                <c:pt idx="12656">
                  <c:v>0.78686680555555555</c:v>
                </c:pt>
                <c:pt idx="12657">
                  <c:v>0.78687368055555551</c:v>
                </c:pt>
                <c:pt idx="12658">
                  <c:v>0.78688072916666663</c:v>
                </c:pt>
                <c:pt idx="12659">
                  <c:v>0.7868876041666667</c:v>
                </c:pt>
                <c:pt idx="12660">
                  <c:v>0.78689447916666666</c:v>
                </c:pt>
                <c:pt idx="12661">
                  <c:v>0.7869040625</c:v>
                </c:pt>
                <c:pt idx="12662">
                  <c:v>0.78691075231481478</c:v>
                </c:pt>
                <c:pt idx="12663">
                  <c:v>0.78691780092592589</c:v>
                </c:pt>
                <c:pt idx="12664">
                  <c:v>0.78692467592592585</c:v>
                </c:pt>
                <c:pt idx="12665">
                  <c:v>0.78693136574074074</c:v>
                </c:pt>
                <c:pt idx="12666">
                  <c:v>0.78693842592592589</c:v>
                </c:pt>
                <c:pt idx="12667">
                  <c:v>0.78694511574074077</c:v>
                </c:pt>
                <c:pt idx="12668">
                  <c:v>0.78695216435185189</c:v>
                </c:pt>
                <c:pt idx="12669">
                  <c:v>0.78696138888888889</c:v>
                </c:pt>
                <c:pt idx="12670">
                  <c:v>0.78696843750000001</c:v>
                </c:pt>
                <c:pt idx="12671">
                  <c:v>0.78697513888888881</c:v>
                </c:pt>
                <c:pt idx="12672">
                  <c:v>0.78698218750000004</c:v>
                </c:pt>
                <c:pt idx="12673">
                  <c:v>0.78698768518518525</c:v>
                </c:pt>
                <c:pt idx="12674">
                  <c:v>0.78699473379629625</c:v>
                </c:pt>
                <c:pt idx="12675">
                  <c:v>0.78700160879629621</c:v>
                </c:pt>
                <c:pt idx="12676">
                  <c:v>0.78701119212962967</c:v>
                </c:pt>
                <c:pt idx="12677">
                  <c:v>0.78701788194444455</c:v>
                </c:pt>
                <c:pt idx="12678">
                  <c:v>0.78702494212962959</c:v>
                </c:pt>
                <c:pt idx="12679">
                  <c:v>0.78703199074074082</c:v>
                </c:pt>
                <c:pt idx="12680">
                  <c:v>0.78703886574074078</c:v>
                </c:pt>
                <c:pt idx="12681">
                  <c:v>0.78704555555555566</c:v>
                </c:pt>
                <c:pt idx="12682">
                  <c:v>0.78705260416666667</c:v>
                </c:pt>
                <c:pt idx="12683">
                  <c:v>0.78705930555555559</c:v>
                </c:pt>
                <c:pt idx="12684">
                  <c:v>0.78706870370370374</c:v>
                </c:pt>
                <c:pt idx="12685">
                  <c:v>0.7870755787037037</c:v>
                </c:pt>
                <c:pt idx="12686">
                  <c:v>0.78708262731481471</c:v>
                </c:pt>
                <c:pt idx="12687">
                  <c:v>0.7870893171296296</c:v>
                </c:pt>
                <c:pt idx="12688">
                  <c:v>0.78709637731481485</c:v>
                </c:pt>
                <c:pt idx="12689">
                  <c:v>0.78710342592592586</c:v>
                </c:pt>
                <c:pt idx="12690">
                  <c:v>0.78711030092592582</c:v>
                </c:pt>
                <c:pt idx="12691">
                  <c:v>0.78711952546296293</c:v>
                </c:pt>
                <c:pt idx="12692">
                  <c:v>0.78712640046296301</c:v>
                </c:pt>
                <c:pt idx="12693">
                  <c:v>0.78713309027777767</c:v>
                </c:pt>
                <c:pt idx="12694">
                  <c:v>0.7871401388888889</c:v>
                </c:pt>
                <c:pt idx="12695">
                  <c:v>0.78714682870370367</c:v>
                </c:pt>
                <c:pt idx="12696">
                  <c:v>0.78715370370370374</c:v>
                </c:pt>
                <c:pt idx="12697">
                  <c:v>0.78716039351851863</c:v>
                </c:pt>
                <c:pt idx="12698">
                  <c:v>0.78716726851851859</c:v>
                </c:pt>
                <c:pt idx="12699">
                  <c:v>0.78717649305555559</c:v>
                </c:pt>
                <c:pt idx="12700">
                  <c:v>0.78718321759259258</c:v>
                </c:pt>
                <c:pt idx="12701">
                  <c:v>0.78719009259259254</c:v>
                </c:pt>
                <c:pt idx="12702">
                  <c:v>0.78719678240740742</c:v>
                </c:pt>
                <c:pt idx="12703">
                  <c:v>0.78720365740740739</c:v>
                </c:pt>
                <c:pt idx="12704">
                  <c:v>0.78721053240740746</c:v>
                </c:pt>
                <c:pt idx="12705">
                  <c:v>0.78721758101851858</c:v>
                </c:pt>
                <c:pt idx="12706">
                  <c:v>0.78722680555555558</c:v>
                </c:pt>
                <c:pt idx="12707">
                  <c:v>0.78723368055555554</c:v>
                </c:pt>
                <c:pt idx="12708">
                  <c:v>0.78724037037037042</c:v>
                </c:pt>
                <c:pt idx="12709">
                  <c:v>0.78724741898148143</c:v>
                </c:pt>
                <c:pt idx="12710">
                  <c:v>0.78725418981481488</c:v>
                </c:pt>
                <c:pt idx="12711">
                  <c:v>0.78726124999999991</c:v>
                </c:pt>
                <c:pt idx="12712">
                  <c:v>0.7872679398148148</c:v>
                </c:pt>
                <c:pt idx="12713">
                  <c:v>0.78727733796296295</c:v>
                </c:pt>
                <c:pt idx="12714">
                  <c:v>0.78728403935185176</c:v>
                </c:pt>
                <c:pt idx="12715">
                  <c:v>0.78729108796296299</c:v>
                </c:pt>
                <c:pt idx="12716">
                  <c:v>0.78729783564814815</c:v>
                </c:pt>
                <c:pt idx="12717">
                  <c:v>0.78730471064814811</c:v>
                </c:pt>
                <c:pt idx="12718">
                  <c:v>0.78731157407407404</c:v>
                </c:pt>
                <c:pt idx="12719">
                  <c:v>0.787318449074074</c:v>
                </c:pt>
                <c:pt idx="12720">
                  <c:v>0.78732513888888889</c:v>
                </c:pt>
                <c:pt idx="12721">
                  <c:v>0.78733459490740743</c:v>
                </c:pt>
                <c:pt idx="12722">
                  <c:v>0.7873412847222222</c:v>
                </c:pt>
                <c:pt idx="12723">
                  <c:v>0.78734825231481487</c:v>
                </c:pt>
                <c:pt idx="12724">
                  <c:v>0.78735531250000002</c:v>
                </c:pt>
                <c:pt idx="12725">
                  <c:v>0.78736208333333335</c:v>
                </c:pt>
                <c:pt idx="12726">
                  <c:v>0.78736877314814813</c:v>
                </c:pt>
                <c:pt idx="12727">
                  <c:v>0.78737583333333339</c:v>
                </c:pt>
                <c:pt idx="12728">
                  <c:v>0.78738505787037039</c:v>
                </c:pt>
                <c:pt idx="12729">
                  <c:v>0.7873919212962962</c:v>
                </c:pt>
                <c:pt idx="12730">
                  <c:v>0.78739861111111109</c:v>
                </c:pt>
                <c:pt idx="12731">
                  <c:v>0.78740567129629635</c:v>
                </c:pt>
                <c:pt idx="12732">
                  <c:v>0.78741236111111113</c:v>
                </c:pt>
                <c:pt idx="12733">
                  <c:v>0.78741923611111109</c:v>
                </c:pt>
                <c:pt idx="12734">
                  <c:v>0.78742609953703713</c:v>
                </c:pt>
                <c:pt idx="12735">
                  <c:v>0.78743563657407412</c:v>
                </c:pt>
                <c:pt idx="12736">
                  <c:v>0.78744234953703707</c:v>
                </c:pt>
                <c:pt idx="12737">
                  <c:v>0.78744940972222233</c:v>
                </c:pt>
                <c:pt idx="12738">
                  <c:v>0.78745627314814814</c:v>
                </c:pt>
                <c:pt idx="12739">
                  <c:v>0.78746333333333329</c:v>
                </c:pt>
                <c:pt idx="12740">
                  <c:v>0.78747002314814818</c:v>
                </c:pt>
                <c:pt idx="12741">
                  <c:v>0.78747689814814814</c:v>
                </c:pt>
                <c:pt idx="12742">
                  <c:v>0.78748358796296303</c:v>
                </c:pt>
                <c:pt idx="12743">
                  <c:v>0.78749281250000003</c:v>
                </c:pt>
                <c:pt idx="12744">
                  <c:v>0.78749967592592596</c:v>
                </c:pt>
                <c:pt idx="12745">
                  <c:v>0.78750637731481488</c:v>
                </c:pt>
                <c:pt idx="12746">
                  <c:v>0.78751342592592588</c:v>
                </c:pt>
                <c:pt idx="12747">
                  <c:v>0.78752011574074077</c:v>
                </c:pt>
                <c:pt idx="12748">
                  <c:v>0.78752717592592603</c:v>
                </c:pt>
                <c:pt idx="12749">
                  <c:v>0.78753410879629637</c:v>
                </c:pt>
                <c:pt idx="12750">
                  <c:v>0.7875436921296296</c:v>
                </c:pt>
                <c:pt idx="12751">
                  <c:v>0.78755056712962956</c:v>
                </c:pt>
                <c:pt idx="12752">
                  <c:v>0.78755761574074068</c:v>
                </c:pt>
                <c:pt idx="12753">
                  <c:v>0.78756484953703698</c:v>
                </c:pt>
                <c:pt idx="12754">
                  <c:v>0.78757190972222224</c:v>
                </c:pt>
                <c:pt idx="12755">
                  <c:v>0.78757859953703713</c:v>
                </c:pt>
                <c:pt idx="12756">
                  <c:v>0.78758564814814813</c:v>
                </c:pt>
                <c:pt idx="12757">
                  <c:v>0.78759252314814809</c:v>
                </c:pt>
                <c:pt idx="12758">
                  <c:v>0.78760193287037039</c:v>
                </c:pt>
                <c:pt idx="12759">
                  <c:v>0.78760862268518517</c:v>
                </c:pt>
                <c:pt idx="12760">
                  <c:v>0.78761567129629639</c:v>
                </c:pt>
                <c:pt idx="12761">
                  <c:v>0.78762254629629636</c:v>
                </c:pt>
                <c:pt idx="12762">
                  <c:v>0.78762959490740736</c:v>
                </c:pt>
                <c:pt idx="12763">
                  <c:v>0.78763629629629628</c:v>
                </c:pt>
                <c:pt idx="12764">
                  <c:v>0.78764334490740751</c:v>
                </c:pt>
                <c:pt idx="12765">
                  <c:v>0.78765256944444451</c:v>
                </c:pt>
                <c:pt idx="12766">
                  <c:v>0.78765944444444447</c:v>
                </c:pt>
                <c:pt idx="12767">
                  <c:v>0.78766613425925935</c:v>
                </c:pt>
                <c:pt idx="12768">
                  <c:v>0.78767324074074063</c:v>
                </c:pt>
                <c:pt idx="12769">
                  <c:v>0.78767993055555552</c:v>
                </c:pt>
                <c:pt idx="12770">
                  <c:v>0.78768699074074078</c:v>
                </c:pt>
                <c:pt idx="12771">
                  <c:v>0.78769403935185178</c:v>
                </c:pt>
                <c:pt idx="12772">
                  <c:v>0.78770343749999994</c:v>
                </c:pt>
                <c:pt idx="12773">
                  <c:v>0.78771013888888886</c:v>
                </c:pt>
                <c:pt idx="12774">
                  <c:v>0.78771718750000008</c:v>
                </c:pt>
                <c:pt idx="12775">
                  <c:v>0.78772424768518512</c:v>
                </c:pt>
                <c:pt idx="12776">
                  <c:v>0.78773111111111105</c:v>
                </c:pt>
                <c:pt idx="12777">
                  <c:v>0.78773798611111101</c:v>
                </c:pt>
                <c:pt idx="12778">
                  <c:v>0.78774504629629627</c:v>
                </c:pt>
                <c:pt idx="12779">
                  <c:v>0.7877519097222222</c:v>
                </c:pt>
                <c:pt idx="12780">
                  <c:v>0.78776149305555554</c:v>
                </c:pt>
                <c:pt idx="12781">
                  <c:v>0.78776828703703705</c:v>
                </c:pt>
                <c:pt idx="12782">
                  <c:v>0.78777516203703701</c:v>
                </c:pt>
                <c:pt idx="12783">
                  <c:v>0.7877818518518519</c:v>
                </c:pt>
                <c:pt idx="12784">
                  <c:v>0.78778884259259263</c:v>
                </c:pt>
                <c:pt idx="12785">
                  <c:v>0.78779571759259259</c:v>
                </c:pt>
                <c:pt idx="12786">
                  <c:v>0.78780276620370371</c:v>
                </c:pt>
                <c:pt idx="12787">
                  <c:v>0.78781199074074071</c:v>
                </c:pt>
                <c:pt idx="12788">
                  <c:v>0.78781886574074067</c:v>
                </c:pt>
                <c:pt idx="12789">
                  <c:v>0.78782591435185179</c:v>
                </c:pt>
                <c:pt idx="12790">
                  <c:v>0.78783278935185186</c:v>
                </c:pt>
                <c:pt idx="12791">
                  <c:v>0.78783983796296297</c:v>
                </c:pt>
                <c:pt idx="12792">
                  <c:v>0.78784653935185178</c:v>
                </c:pt>
                <c:pt idx="12793">
                  <c:v>0.7878535879629629</c:v>
                </c:pt>
                <c:pt idx="12794">
                  <c:v>0.78786027777777778</c:v>
                </c:pt>
                <c:pt idx="12795">
                  <c:v>0.78786981481481488</c:v>
                </c:pt>
                <c:pt idx="12796">
                  <c:v>0.78787651620370369</c:v>
                </c:pt>
                <c:pt idx="12797">
                  <c:v>0.78788356481481481</c:v>
                </c:pt>
                <c:pt idx="12798">
                  <c:v>0.78789025462962969</c:v>
                </c:pt>
                <c:pt idx="12799">
                  <c:v>0.7878973032407407</c:v>
                </c:pt>
                <c:pt idx="12800">
                  <c:v>0.78790436342592596</c:v>
                </c:pt>
                <c:pt idx="12801">
                  <c:v>0.78791123842592592</c:v>
                </c:pt>
                <c:pt idx="12802">
                  <c:v>0.78792063657407407</c:v>
                </c:pt>
                <c:pt idx="12803">
                  <c:v>0.78792751157407404</c:v>
                </c:pt>
                <c:pt idx="12804">
                  <c:v>0.78793420138888892</c:v>
                </c:pt>
                <c:pt idx="12805">
                  <c:v>0.78794124999999993</c:v>
                </c:pt>
                <c:pt idx="12806">
                  <c:v>0.78794811342592597</c:v>
                </c:pt>
                <c:pt idx="12807">
                  <c:v>0.78795517361111111</c:v>
                </c:pt>
                <c:pt idx="12808">
                  <c:v>0.78796186342592589</c:v>
                </c:pt>
                <c:pt idx="12809">
                  <c:v>0.78797144675925923</c:v>
                </c:pt>
                <c:pt idx="12810">
                  <c:v>0.78797818287037036</c:v>
                </c:pt>
                <c:pt idx="12811">
                  <c:v>0.78798523148148147</c:v>
                </c:pt>
                <c:pt idx="12812">
                  <c:v>0.78799192129629636</c:v>
                </c:pt>
                <c:pt idx="12813">
                  <c:v>0.78799879629629632</c:v>
                </c:pt>
                <c:pt idx="12814">
                  <c:v>0.78800585648148147</c:v>
                </c:pt>
                <c:pt idx="12815">
                  <c:v>0.78801271990740751</c:v>
                </c:pt>
                <c:pt idx="12816">
                  <c:v>0.78801940972222217</c:v>
                </c:pt>
                <c:pt idx="12817">
                  <c:v>0.78802877314814823</c:v>
                </c:pt>
                <c:pt idx="12818">
                  <c:v>0.78803547453703704</c:v>
                </c:pt>
                <c:pt idx="12819">
                  <c:v>0.78804252314814816</c:v>
                </c:pt>
                <c:pt idx="12820">
                  <c:v>0.78804957175925916</c:v>
                </c:pt>
                <c:pt idx="12821">
                  <c:v>0.78805663194444442</c:v>
                </c:pt>
                <c:pt idx="12822">
                  <c:v>0.78806332175925931</c:v>
                </c:pt>
                <c:pt idx="12823">
                  <c:v>0.78807037037037031</c:v>
                </c:pt>
                <c:pt idx="12824">
                  <c:v>0.78807962962962963</c:v>
                </c:pt>
                <c:pt idx="12825">
                  <c:v>0.78808659722222218</c:v>
                </c:pt>
                <c:pt idx="12826">
                  <c:v>0.78809328703703707</c:v>
                </c:pt>
                <c:pt idx="12827">
                  <c:v>0.78810034722222222</c:v>
                </c:pt>
                <c:pt idx="12828">
                  <c:v>0.78810721064814826</c:v>
                </c:pt>
                <c:pt idx="12829">
                  <c:v>0.7881142708333333</c:v>
                </c:pt>
                <c:pt idx="12830">
                  <c:v>0.78812131944444441</c:v>
                </c:pt>
                <c:pt idx="12831">
                  <c:v>0.78812819444444449</c:v>
                </c:pt>
                <c:pt idx="12832">
                  <c:v>0.7881372337962963</c:v>
                </c:pt>
                <c:pt idx="12833">
                  <c:v>0.78814392361111107</c:v>
                </c:pt>
                <c:pt idx="12834">
                  <c:v>0.78815098379629633</c:v>
                </c:pt>
                <c:pt idx="12835">
                  <c:v>0.7881578587962963</c:v>
                </c:pt>
                <c:pt idx="12836">
                  <c:v>0.78816490740740741</c:v>
                </c:pt>
                <c:pt idx="12837">
                  <c:v>0.78817159722222219</c:v>
                </c:pt>
                <c:pt idx="12838">
                  <c:v>0.78817847222222215</c:v>
                </c:pt>
                <c:pt idx="12839">
                  <c:v>0.78818769675925926</c:v>
                </c:pt>
                <c:pt idx="12840">
                  <c:v>0.78819457175925933</c:v>
                </c:pt>
                <c:pt idx="12841">
                  <c:v>0.78820143518518515</c:v>
                </c:pt>
                <c:pt idx="12842">
                  <c:v>0.78820849537037041</c:v>
                </c:pt>
                <c:pt idx="12843">
                  <c:v>0.78821518518518519</c:v>
                </c:pt>
                <c:pt idx="12844">
                  <c:v>0.78822224537037044</c:v>
                </c:pt>
                <c:pt idx="12845">
                  <c:v>0.78822910879629626</c:v>
                </c:pt>
                <c:pt idx="12846">
                  <c:v>0.78823869212962971</c:v>
                </c:pt>
                <c:pt idx="12847">
                  <c:v>0.78824538194444438</c:v>
                </c:pt>
                <c:pt idx="12848">
                  <c:v>0.78825244212962964</c:v>
                </c:pt>
                <c:pt idx="12849">
                  <c:v>0.78825949074074064</c:v>
                </c:pt>
                <c:pt idx="12850">
                  <c:v>0.78826636574074083</c:v>
                </c:pt>
                <c:pt idx="12851">
                  <c:v>0.78827305555555549</c:v>
                </c:pt>
                <c:pt idx="12852">
                  <c:v>0.78828011574074075</c:v>
                </c:pt>
                <c:pt idx="12853">
                  <c:v>0.78828680555555553</c:v>
                </c:pt>
                <c:pt idx="12854">
                  <c:v>0.78829638888888887</c:v>
                </c:pt>
                <c:pt idx="12855">
                  <c:v>0.78830307870370364</c:v>
                </c:pt>
                <c:pt idx="12856">
                  <c:v>0.78831012731481476</c:v>
                </c:pt>
                <c:pt idx="12857">
                  <c:v>0.78831682870370379</c:v>
                </c:pt>
                <c:pt idx="12858">
                  <c:v>0.78832387731481479</c:v>
                </c:pt>
                <c:pt idx="12859">
                  <c:v>0.78833075231481475</c:v>
                </c:pt>
                <c:pt idx="12860">
                  <c:v>0.78833780092592587</c:v>
                </c:pt>
                <c:pt idx="12861">
                  <c:v>0.78834715277777778</c:v>
                </c:pt>
                <c:pt idx="12862">
                  <c:v>0.78835413194444437</c:v>
                </c:pt>
                <c:pt idx="12863">
                  <c:v>0.78836118055555549</c:v>
                </c:pt>
                <c:pt idx="12864">
                  <c:v>0.78836805555555556</c:v>
                </c:pt>
                <c:pt idx="12865">
                  <c:v>0.7883748611111111</c:v>
                </c:pt>
                <c:pt idx="12866">
                  <c:v>0.78838190972222222</c:v>
                </c:pt>
                <c:pt idx="12867">
                  <c:v>0.78838878472222218</c:v>
                </c:pt>
                <c:pt idx="12868">
                  <c:v>0.78839836805555563</c:v>
                </c:pt>
                <c:pt idx="12869">
                  <c:v>0.78840524305555559</c:v>
                </c:pt>
                <c:pt idx="12870">
                  <c:v>0.7884122916666666</c:v>
                </c:pt>
                <c:pt idx="12871">
                  <c:v>0.78841935185185186</c:v>
                </c:pt>
                <c:pt idx="12872">
                  <c:v>0.78842622685185182</c:v>
                </c:pt>
                <c:pt idx="12873">
                  <c:v>0.78843309027777775</c:v>
                </c:pt>
                <c:pt idx="12874">
                  <c:v>0.78844015046296301</c:v>
                </c:pt>
                <c:pt idx="12875">
                  <c:v>0.78844684027777767</c:v>
                </c:pt>
                <c:pt idx="12876">
                  <c:v>0.78845624999999997</c:v>
                </c:pt>
                <c:pt idx="12877">
                  <c:v>0.78846311342592601</c:v>
                </c:pt>
                <c:pt idx="12878">
                  <c:v>0.78846980324074067</c:v>
                </c:pt>
                <c:pt idx="12879">
                  <c:v>0.78847686342592593</c:v>
                </c:pt>
                <c:pt idx="12880">
                  <c:v>0.78848384259259252</c:v>
                </c:pt>
                <c:pt idx="12881">
                  <c:v>0.78849107638888893</c:v>
                </c:pt>
                <c:pt idx="12882">
                  <c:v>0.78849776620370371</c:v>
                </c:pt>
                <c:pt idx="12883">
                  <c:v>0.78850734953703705</c:v>
                </c:pt>
                <c:pt idx="12884">
                  <c:v>0.78851405092592586</c:v>
                </c:pt>
                <c:pt idx="12885">
                  <c:v>0.78852109953703708</c:v>
                </c:pt>
                <c:pt idx="12886">
                  <c:v>0.7885281481481482</c:v>
                </c:pt>
                <c:pt idx="12887">
                  <c:v>0.78853502314814816</c:v>
                </c:pt>
                <c:pt idx="12888">
                  <c:v>0.78854171296296294</c:v>
                </c:pt>
                <c:pt idx="12889">
                  <c:v>0.7885487731481482</c:v>
                </c:pt>
                <c:pt idx="12890">
                  <c:v>0.78855546296296286</c:v>
                </c:pt>
                <c:pt idx="12891">
                  <c:v>0.78856494212962958</c:v>
                </c:pt>
                <c:pt idx="12892">
                  <c:v>0.78857180555555562</c:v>
                </c:pt>
                <c:pt idx="12893">
                  <c:v>0.78857886574074076</c:v>
                </c:pt>
                <c:pt idx="12894">
                  <c:v>0.78858574074074073</c:v>
                </c:pt>
                <c:pt idx="12895">
                  <c:v>0.78859267361111118</c:v>
                </c:pt>
                <c:pt idx="12896">
                  <c:v>0.78859954861111115</c:v>
                </c:pt>
                <c:pt idx="12897">
                  <c:v>0.78860642361111111</c:v>
                </c:pt>
                <c:pt idx="12898">
                  <c:v>0.78861559027777783</c:v>
                </c:pt>
                <c:pt idx="12899">
                  <c:v>0.78862265046296287</c:v>
                </c:pt>
                <c:pt idx="12900">
                  <c:v>0.78862934027777776</c:v>
                </c:pt>
                <c:pt idx="12901">
                  <c:v>0.78863638888888887</c:v>
                </c:pt>
                <c:pt idx="12902">
                  <c:v>0.78864307870370365</c:v>
                </c:pt>
                <c:pt idx="12903">
                  <c:v>0.78865013888888891</c:v>
                </c:pt>
                <c:pt idx="12904">
                  <c:v>0.78865682870370379</c:v>
                </c:pt>
                <c:pt idx="12905">
                  <c:v>0.78866641203703702</c:v>
                </c:pt>
                <c:pt idx="12906">
                  <c:v>0.78867310185185191</c:v>
                </c:pt>
                <c:pt idx="12907">
                  <c:v>0.78868015046296291</c:v>
                </c:pt>
                <c:pt idx="12908">
                  <c:v>0.78868685185185183</c:v>
                </c:pt>
                <c:pt idx="12909">
                  <c:v>0.78869390046296306</c:v>
                </c:pt>
                <c:pt idx="12910">
                  <c:v>0.7887009606481481</c:v>
                </c:pt>
                <c:pt idx="12911">
                  <c:v>0.78870782407407403</c:v>
                </c:pt>
                <c:pt idx="12912">
                  <c:v>0.78871451388888891</c:v>
                </c:pt>
                <c:pt idx="12913">
                  <c:v>0.7887239236111111</c:v>
                </c:pt>
                <c:pt idx="12914">
                  <c:v>0.78873079861111117</c:v>
                </c:pt>
                <c:pt idx="12915">
                  <c:v>0.78873784722222229</c:v>
                </c:pt>
                <c:pt idx="12916">
                  <c:v>0.78874472222222225</c:v>
                </c:pt>
                <c:pt idx="12917">
                  <c:v>0.78875177083333325</c:v>
                </c:pt>
                <c:pt idx="12918">
                  <c:v>0.78875846064814814</c:v>
                </c:pt>
                <c:pt idx="12919">
                  <c:v>0.7887655208333334</c:v>
                </c:pt>
                <c:pt idx="12920">
                  <c:v>0.7887747453703704</c:v>
                </c:pt>
                <c:pt idx="12921">
                  <c:v>0.78878123842592596</c:v>
                </c:pt>
                <c:pt idx="12922">
                  <c:v>0.78878828703703707</c:v>
                </c:pt>
                <c:pt idx="12923">
                  <c:v>0.78879498842592588</c:v>
                </c:pt>
                <c:pt idx="12924">
                  <c:v>0.788802037037037</c:v>
                </c:pt>
                <c:pt idx="12925">
                  <c:v>0.78880891203703707</c:v>
                </c:pt>
                <c:pt idx="12926">
                  <c:v>0.78881578703703703</c:v>
                </c:pt>
                <c:pt idx="12927">
                  <c:v>0.78882267361111114</c:v>
                </c:pt>
                <c:pt idx="12928">
                  <c:v>0.78883199074074073</c:v>
                </c:pt>
                <c:pt idx="12929">
                  <c:v>0.78883868055555562</c:v>
                </c:pt>
                <c:pt idx="12930">
                  <c:v>0.78884591435185181</c:v>
                </c:pt>
                <c:pt idx="12931">
                  <c:v>0.78885278935185188</c:v>
                </c:pt>
                <c:pt idx="12932">
                  <c:v>0.78885966435185184</c:v>
                </c:pt>
                <c:pt idx="12933">
                  <c:v>0.78886635416666673</c:v>
                </c:pt>
                <c:pt idx="12934">
                  <c:v>0.78887340277777784</c:v>
                </c:pt>
                <c:pt idx="12935">
                  <c:v>0.78888262731481484</c:v>
                </c:pt>
                <c:pt idx="12936">
                  <c:v>0.78888950231481481</c:v>
                </c:pt>
                <c:pt idx="12937">
                  <c:v>0.78889637731481477</c:v>
                </c:pt>
                <c:pt idx="12938">
                  <c:v>0.78890342592592599</c:v>
                </c:pt>
                <c:pt idx="12939">
                  <c:v>0.78891048611111103</c:v>
                </c:pt>
                <c:pt idx="12940">
                  <c:v>0.78891734953703707</c:v>
                </c:pt>
                <c:pt idx="12941">
                  <c:v>0.78892422453703703</c:v>
                </c:pt>
                <c:pt idx="12942">
                  <c:v>0.78893380787037037</c:v>
                </c:pt>
                <c:pt idx="12943">
                  <c:v>0.7889401967592593</c:v>
                </c:pt>
                <c:pt idx="12944">
                  <c:v>0.78894725694444434</c:v>
                </c:pt>
                <c:pt idx="12945">
                  <c:v>0.78895430555555557</c:v>
                </c:pt>
                <c:pt idx="12946">
                  <c:v>0.78896127314814812</c:v>
                </c:pt>
                <c:pt idx="12947">
                  <c:v>0.78896814814814809</c:v>
                </c:pt>
                <c:pt idx="12948">
                  <c:v>0.78897520833333334</c:v>
                </c:pt>
                <c:pt idx="12949">
                  <c:v>0.78898189814814812</c:v>
                </c:pt>
                <c:pt idx="12950">
                  <c:v>0.78899148148148146</c:v>
                </c:pt>
                <c:pt idx="12951">
                  <c:v>0.78899817129629624</c:v>
                </c:pt>
                <c:pt idx="12952">
                  <c:v>0.78900521990740735</c:v>
                </c:pt>
                <c:pt idx="12953">
                  <c:v>0.78901209490740742</c:v>
                </c:pt>
                <c:pt idx="12954">
                  <c:v>0.78901915509259257</c:v>
                </c:pt>
                <c:pt idx="12955">
                  <c:v>0.78902612268518524</c:v>
                </c:pt>
                <c:pt idx="12956">
                  <c:v>0.7890329976851852</c:v>
                </c:pt>
                <c:pt idx="12957">
                  <c:v>0.78904239583333335</c:v>
                </c:pt>
                <c:pt idx="12958">
                  <c:v>0.7890494560185185</c:v>
                </c:pt>
                <c:pt idx="12959">
                  <c:v>0.78905633101851846</c:v>
                </c:pt>
                <c:pt idx="12960">
                  <c:v>0.78906317129629633</c:v>
                </c:pt>
                <c:pt idx="12961">
                  <c:v>0.78907004629629629</c:v>
                </c:pt>
                <c:pt idx="12962">
                  <c:v>0.78907709490740741</c:v>
                </c:pt>
                <c:pt idx="12963">
                  <c:v>0.78908396990740748</c:v>
                </c:pt>
                <c:pt idx="12964">
                  <c:v>0.78909120370370367</c:v>
                </c:pt>
                <c:pt idx="12965">
                  <c:v>0.78910024305555559</c:v>
                </c:pt>
                <c:pt idx="12966">
                  <c:v>0.78910711805555556</c:v>
                </c:pt>
                <c:pt idx="12967">
                  <c:v>0.78911416666666667</c:v>
                </c:pt>
                <c:pt idx="12968">
                  <c:v>0.78912122685185182</c:v>
                </c:pt>
                <c:pt idx="12969">
                  <c:v>0.78912810185185178</c:v>
                </c:pt>
                <c:pt idx="12970">
                  <c:v>0.78913496527777782</c:v>
                </c:pt>
                <c:pt idx="12971">
                  <c:v>0.78914202546296297</c:v>
                </c:pt>
                <c:pt idx="12972">
                  <c:v>0.78915142361111112</c:v>
                </c:pt>
                <c:pt idx="12973">
                  <c:v>0.78915829861111109</c:v>
                </c:pt>
                <c:pt idx="12974">
                  <c:v>0.78916498842592597</c:v>
                </c:pt>
                <c:pt idx="12975">
                  <c:v>0.78917204861111101</c:v>
                </c:pt>
                <c:pt idx="12976">
                  <c:v>0.78917853009259264</c:v>
                </c:pt>
                <c:pt idx="12977">
                  <c:v>0.78918576388888884</c:v>
                </c:pt>
                <c:pt idx="12978">
                  <c:v>0.78919245370370372</c:v>
                </c:pt>
                <c:pt idx="12979">
                  <c:v>0.7892019560185185</c:v>
                </c:pt>
                <c:pt idx="12980">
                  <c:v>0.78920864583333339</c:v>
                </c:pt>
                <c:pt idx="12981">
                  <c:v>0.78921570601851843</c:v>
                </c:pt>
                <c:pt idx="12982">
                  <c:v>0.78922275462962965</c:v>
                </c:pt>
                <c:pt idx="12983">
                  <c:v>0.78922962962962961</c:v>
                </c:pt>
                <c:pt idx="12984">
                  <c:v>0.78923649305555565</c:v>
                </c:pt>
                <c:pt idx="12985">
                  <c:v>0.78924355324074069</c:v>
                </c:pt>
                <c:pt idx="12986">
                  <c:v>0.78925042824074076</c:v>
                </c:pt>
                <c:pt idx="12987">
                  <c:v>0.78925982638888892</c:v>
                </c:pt>
                <c:pt idx="12988">
                  <c:v>0.78926651620370369</c:v>
                </c:pt>
                <c:pt idx="12989">
                  <c:v>0.78927357638888884</c:v>
                </c:pt>
                <c:pt idx="12990">
                  <c:v>0.78928062499999996</c:v>
                </c:pt>
                <c:pt idx="12991">
                  <c:v>0.78928750000000003</c:v>
                </c:pt>
                <c:pt idx="12992">
                  <c:v>0.78929418981481481</c:v>
                </c:pt>
                <c:pt idx="12993">
                  <c:v>0.78930123842592603</c:v>
                </c:pt>
                <c:pt idx="12994">
                  <c:v>0.78931046296296303</c:v>
                </c:pt>
                <c:pt idx="12995">
                  <c:v>0.78931752314814807</c:v>
                </c:pt>
                <c:pt idx="12996">
                  <c:v>0.78932438657407411</c:v>
                </c:pt>
                <c:pt idx="12997">
                  <c:v>0.78933126157407407</c:v>
                </c:pt>
                <c:pt idx="12998">
                  <c:v>0.78933795138888885</c:v>
                </c:pt>
                <c:pt idx="12999">
                  <c:v>0.78934501157407411</c:v>
                </c:pt>
                <c:pt idx="13000">
                  <c:v>0.78935206018518522</c:v>
                </c:pt>
                <c:pt idx="13001">
                  <c:v>0.7893614699074073</c:v>
                </c:pt>
                <c:pt idx="13002">
                  <c:v>0.78936851851851852</c:v>
                </c:pt>
                <c:pt idx="13003">
                  <c:v>0.78937539351851849</c:v>
                </c:pt>
                <c:pt idx="13004">
                  <c:v>0.7893824421296296</c:v>
                </c:pt>
                <c:pt idx="13005">
                  <c:v>0.78938931712962956</c:v>
                </c:pt>
                <c:pt idx="13006">
                  <c:v>0.78939619212962964</c:v>
                </c:pt>
                <c:pt idx="13007">
                  <c:v>0.7894030671296296</c:v>
                </c:pt>
                <c:pt idx="13008">
                  <c:v>0.78940993055555564</c:v>
                </c:pt>
                <c:pt idx="13009">
                  <c:v>0.78941915509259264</c:v>
                </c:pt>
                <c:pt idx="13010">
                  <c:v>0.78942621527777768</c:v>
                </c:pt>
                <c:pt idx="13011">
                  <c:v>0.78943307870370372</c:v>
                </c:pt>
                <c:pt idx="13012">
                  <c:v>0.78943995370370368</c:v>
                </c:pt>
                <c:pt idx="13013">
                  <c:v>0.78944701388888883</c:v>
                </c:pt>
                <c:pt idx="13014">
                  <c:v>0.78945388888888879</c:v>
                </c:pt>
                <c:pt idx="13015">
                  <c:v>0.78946057870370367</c:v>
                </c:pt>
                <c:pt idx="13016">
                  <c:v>0.78947016203703713</c:v>
                </c:pt>
                <c:pt idx="13017">
                  <c:v>0.78947685185185179</c:v>
                </c:pt>
                <c:pt idx="13018">
                  <c:v>0.78948390046296302</c:v>
                </c:pt>
                <c:pt idx="13019">
                  <c:v>0.78949096064814805</c:v>
                </c:pt>
                <c:pt idx="13020">
                  <c:v>0.78949782407407409</c:v>
                </c:pt>
                <c:pt idx="13021">
                  <c:v>0.7895045254629629</c:v>
                </c:pt>
                <c:pt idx="13022">
                  <c:v>0.78951157407407413</c:v>
                </c:pt>
                <c:pt idx="13023">
                  <c:v>0.78951826388888879</c:v>
                </c:pt>
                <c:pt idx="13024">
                  <c:v>0.78952755787037043</c:v>
                </c:pt>
                <c:pt idx="13025">
                  <c:v>0.7895344328703704</c:v>
                </c:pt>
                <c:pt idx="13026">
                  <c:v>0.78954158564814814</c:v>
                </c:pt>
                <c:pt idx="13027">
                  <c:v>0.7895484606481481</c:v>
                </c:pt>
                <c:pt idx="13028">
                  <c:v>0.78955533564814806</c:v>
                </c:pt>
                <c:pt idx="13029">
                  <c:v>0.7895624537037037</c:v>
                </c:pt>
                <c:pt idx="13030">
                  <c:v>0.78956942129629626</c:v>
                </c:pt>
                <c:pt idx="13031">
                  <c:v>0.78957864583333326</c:v>
                </c:pt>
                <c:pt idx="13032">
                  <c:v>0.78958569444444437</c:v>
                </c:pt>
                <c:pt idx="13033">
                  <c:v>0.7895927430555556</c:v>
                </c:pt>
                <c:pt idx="13034">
                  <c:v>0.78959961805555556</c:v>
                </c:pt>
                <c:pt idx="13035">
                  <c:v>0.78960649305555553</c:v>
                </c:pt>
                <c:pt idx="13036">
                  <c:v>0.78961354166666664</c:v>
                </c:pt>
                <c:pt idx="13037">
                  <c:v>0.78962041666666671</c:v>
                </c:pt>
                <c:pt idx="13038">
                  <c:v>0.78963018518518524</c:v>
                </c:pt>
                <c:pt idx="13039">
                  <c:v>0.7896368749999999</c:v>
                </c:pt>
                <c:pt idx="13040">
                  <c:v>0.78964392361111113</c:v>
                </c:pt>
                <c:pt idx="13041">
                  <c:v>0.78965098379629628</c:v>
                </c:pt>
                <c:pt idx="13042">
                  <c:v>0.78965785879629635</c:v>
                </c:pt>
                <c:pt idx="13043">
                  <c:v>0.78966472222222217</c:v>
                </c:pt>
                <c:pt idx="13044">
                  <c:v>0.78967178240740743</c:v>
                </c:pt>
                <c:pt idx="13045">
                  <c:v>0.78967883101851843</c:v>
                </c:pt>
                <c:pt idx="13046">
                  <c:v>0.78968833333333333</c:v>
                </c:pt>
                <c:pt idx="13047">
                  <c:v>0.78969502314814821</c:v>
                </c:pt>
                <c:pt idx="13048">
                  <c:v>0.7897020023148148</c:v>
                </c:pt>
                <c:pt idx="13049">
                  <c:v>0.78970890046296294</c:v>
                </c:pt>
                <c:pt idx="13050">
                  <c:v>0.7897157754629629</c:v>
                </c:pt>
                <c:pt idx="13051">
                  <c:v>0.78972282407407413</c:v>
                </c:pt>
                <c:pt idx="13052">
                  <c:v>0.78972969907407409</c:v>
                </c:pt>
                <c:pt idx="13053">
                  <c:v>0.78973928240740732</c:v>
                </c:pt>
                <c:pt idx="13054">
                  <c:v>0.7897459722222222</c:v>
                </c:pt>
                <c:pt idx="13055">
                  <c:v>0.78975303240740746</c:v>
                </c:pt>
                <c:pt idx="13056">
                  <c:v>0.78975972222222224</c:v>
                </c:pt>
                <c:pt idx="13057">
                  <c:v>0.78976677083333335</c:v>
                </c:pt>
                <c:pt idx="13058">
                  <c:v>0.78977364583333332</c:v>
                </c:pt>
                <c:pt idx="13059">
                  <c:v>0.78978069444444443</c:v>
                </c:pt>
                <c:pt idx="13060">
                  <c:v>0.78978768518518516</c:v>
                </c:pt>
                <c:pt idx="13061">
                  <c:v>0.78979703703703708</c:v>
                </c:pt>
                <c:pt idx="13062">
                  <c:v>0.78980390046296289</c:v>
                </c:pt>
                <c:pt idx="13063">
                  <c:v>0.78981096064814815</c:v>
                </c:pt>
                <c:pt idx="13064">
                  <c:v>0.78981759259259254</c:v>
                </c:pt>
                <c:pt idx="13065">
                  <c:v>0.7898246527777778</c:v>
                </c:pt>
                <c:pt idx="13066">
                  <c:v>0.78983151620370373</c:v>
                </c:pt>
                <c:pt idx="13067">
                  <c:v>0.78983857638888899</c:v>
                </c:pt>
                <c:pt idx="13068">
                  <c:v>0.78984797453703715</c:v>
                </c:pt>
                <c:pt idx="13069">
                  <c:v>0.78985502314814815</c:v>
                </c:pt>
                <c:pt idx="13070">
                  <c:v>0.78986208333333341</c:v>
                </c:pt>
                <c:pt idx="13071">
                  <c:v>0.78986895833333337</c:v>
                </c:pt>
                <c:pt idx="13072">
                  <c:v>0.78987583333333333</c:v>
                </c:pt>
                <c:pt idx="13073">
                  <c:v>0.78988288194444445</c:v>
                </c:pt>
                <c:pt idx="13074">
                  <c:v>0.78988957175925922</c:v>
                </c:pt>
                <c:pt idx="13075">
                  <c:v>0.78989915509259256</c:v>
                </c:pt>
                <c:pt idx="13076">
                  <c:v>0.78990621527777771</c:v>
                </c:pt>
                <c:pt idx="13077">
                  <c:v>0.78991344907407413</c:v>
                </c:pt>
                <c:pt idx="13078">
                  <c:v>0.78992049768518513</c:v>
                </c:pt>
                <c:pt idx="13079">
                  <c:v>0.78992737268518509</c:v>
                </c:pt>
                <c:pt idx="13080">
                  <c:v>0.78993442129629632</c:v>
                </c:pt>
                <c:pt idx="13081">
                  <c:v>0.78994129629629628</c:v>
                </c:pt>
                <c:pt idx="13082">
                  <c:v>0.78994817129629624</c:v>
                </c:pt>
                <c:pt idx="13083">
                  <c:v>0.78995739583333335</c:v>
                </c:pt>
                <c:pt idx="13084">
                  <c:v>0.78996425925925928</c:v>
                </c:pt>
                <c:pt idx="13085">
                  <c:v>0.78997131944444454</c:v>
                </c:pt>
                <c:pt idx="13086">
                  <c:v>0.78997836805555555</c:v>
                </c:pt>
                <c:pt idx="13087">
                  <c:v>0.78998524305555551</c:v>
                </c:pt>
                <c:pt idx="13088">
                  <c:v>0.78999230324074077</c:v>
                </c:pt>
                <c:pt idx="13089">
                  <c:v>0.7899991666666667</c:v>
                </c:pt>
                <c:pt idx="13090">
                  <c:v>0.79000857638888888</c:v>
                </c:pt>
                <c:pt idx="13091">
                  <c:v>0.790015625</c:v>
                </c:pt>
                <c:pt idx="13092">
                  <c:v>0.79002250000000007</c:v>
                </c:pt>
                <c:pt idx="13093">
                  <c:v>0.79002937500000003</c:v>
                </c:pt>
                <c:pt idx="13094">
                  <c:v>0.79003642361111115</c:v>
                </c:pt>
                <c:pt idx="13095">
                  <c:v>0.79004329861111111</c:v>
                </c:pt>
                <c:pt idx="13096">
                  <c:v>0.79004998842592589</c:v>
                </c:pt>
                <c:pt idx="13097">
                  <c:v>0.79005704861111115</c:v>
                </c:pt>
                <c:pt idx="13098">
                  <c:v>0.7900664467592593</c:v>
                </c:pt>
                <c:pt idx="13099">
                  <c:v>0.79007332175925926</c:v>
                </c:pt>
                <c:pt idx="13100">
                  <c:v>0.79008018518518519</c:v>
                </c:pt>
                <c:pt idx="13101">
                  <c:v>0.79008724537037034</c:v>
                </c:pt>
                <c:pt idx="13102">
                  <c:v>0.79009429398148157</c:v>
                </c:pt>
                <c:pt idx="13103">
                  <c:v>0.79010116898148153</c:v>
                </c:pt>
                <c:pt idx="13104">
                  <c:v>0.79010804398148149</c:v>
                </c:pt>
                <c:pt idx="13105">
                  <c:v>0.79011748842592588</c:v>
                </c:pt>
                <c:pt idx="13106">
                  <c:v>0.79012436342592596</c:v>
                </c:pt>
                <c:pt idx="13107">
                  <c:v>0.79013098379629632</c:v>
                </c:pt>
                <c:pt idx="13108">
                  <c:v>0.79013803240740732</c:v>
                </c:pt>
                <c:pt idx="13109">
                  <c:v>0.79014508101851855</c:v>
                </c:pt>
                <c:pt idx="13110">
                  <c:v>0.79015195601851851</c:v>
                </c:pt>
                <c:pt idx="13111">
                  <c:v>0.79015883101851847</c:v>
                </c:pt>
                <c:pt idx="13112">
                  <c:v>0.79016822916666662</c:v>
                </c:pt>
                <c:pt idx="13113">
                  <c:v>0.79017493055555554</c:v>
                </c:pt>
                <c:pt idx="13114">
                  <c:v>0.79018197916666677</c:v>
                </c:pt>
                <c:pt idx="13115">
                  <c:v>0.79018885416666673</c:v>
                </c:pt>
                <c:pt idx="13116">
                  <c:v>0.79019590277777774</c:v>
                </c:pt>
                <c:pt idx="13117">
                  <c:v>0.7902027777777777</c:v>
                </c:pt>
                <c:pt idx="13118">
                  <c:v>0.79020982638888881</c:v>
                </c:pt>
                <c:pt idx="13119">
                  <c:v>0.79021688657407407</c:v>
                </c:pt>
                <c:pt idx="13120">
                  <c:v>0.79022628472222223</c:v>
                </c:pt>
                <c:pt idx="13121">
                  <c:v>0.79023387731481476</c:v>
                </c:pt>
                <c:pt idx="13122">
                  <c:v>0.79024129629629636</c:v>
                </c:pt>
                <c:pt idx="13123">
                  <c:v>0.79024834490740747</c:v>
                </c:pt>
                <c:pt idx="13124">
                  <c:v>0.79025540509259262</c:v>
                </c:pt>
                <c:pt idx="13125">
                  <c:v>0.79026226851851844</c:v>
                </c:pt>
                <c:pt idx="13126">
                  <c:v>0.79026913194444448</c:v>
                </c:pt>
                <c:pt idx="13127">
                  <c:v>0.79027835648148148</c:v>
                </c:pt>
                <c:pt idx="13128">
                  <c:v>0.79028541666666674</c:v>
                </c:pt>
                <c:pt idx="13129">
                  <c:v>0.79029246527777774</c:v>
                </c:pt>
                <c:pt idx="13130">
                  <c:v>0.79029951388888886</c:v>
                </c:pt>
                <c:pt idx="13131">
                  <c:v>0.79030637731481479</c:v>
                </c:pt>
                <c:pt idx="13132">
                  <c:v>0.79031334490740734</c:v>
                </c:pt>
                <c:pt idx="13133">
                  <c:v>0.79032021990740742</c:v>
                </c:pt>
                <c:pt idx="13134">
                  <c:v>0.79033006944444439</c:v>
                </c:pt>
                <c:pt idx="13135">
                  <c:v>0.79033675925925928</c:v>
                </c:pt>
                <c:pt idx="13136">
                  <c:v>0.79034380787037029</c:v>
                </c:pt>
                <c:pt idx="13137">
                  <c:v>0.79035086805555554</c:v>
                </c:pt>
                <c:pt idx="13138">
                  <c:v>0.79035773148148147</c:v>
                </c:pt>
                <c:pt idx="13139">
                  <c:v>0.79036479166666673</c:v>
                </c:pt>
                <c:pt idx="13140">
                  <c:v>0.79037165509259255</c:v>
                </c:pt>
                <c:pt idx="13141">
                  <c:v>0.79037873842592588</c:v>
                </c:pt>
                <c:pt idx="13142">
                  <c:v>0.79038770833333327</c:v>
                </c:pt>
                <c:pt idx="13143">
                  <c:v>0.7903947569444445</c:v>
                </c:pt>
                <c:pt idx="13144">
                  <c:v>0.79040163194444446</c:v>
                </c:pt>
                <c:pt idx="13145">
                  <c:v>0.79040869212962972</c:v>
                </c:pt>
                <c:pt idx="13146">
                  <c:v>0.79041574074074072</c:v>
                </c:pt>
                <c:pt idx="13147">
                  <c:v>0.79042261574074069</c:v>
                </c:pt>
                <c:pt idx="13148">
                  <c:v>0.79042949074074065</c:v>
                </c:pt>
                <c:pt idx="13149">
                  <c:v>0.79043903935185178</c:v>
                </c:pt>
                <c:pt idx="13150">
                  <c:v>0.79044591435185174</c:v>
                </c:pt>
                <c:pt idx="13151">
                  <c:v>0.790452974537037</c:v>
                </c:pt>
                <c:pt idx="13152">
                  <c:v>0.79046002314814812</c:v>
                </c:pt>
                <c:pt idx="13153">
                  <c:v>0.79046689814814819</c:v>
                </c:pt>
                <c:pt idx="13154">
                  <c:v>0.79047377314814815</c:v>
                </c:pt>
                <c:pt idx="13155">
                  <c:v>0.79048082175925927</c:v>
                </c:pt>
                <c:pt idx="13156">
                  <c:v>0.79048787037037027</c:v>
                </c:pt>
                <c:pt idx="13157">
                  <c:v>0.79049728009259257</c:v>
                </c:pt>
                <c:pt idx="13158">
                  <c:v>0.79050415509259253</c:v>
                </c:pt>
                <c:pt idx="13159">
                  <c:v>0.79051101851851857</c:v>
                </c:pt>
                <c:pt idx="13160">
                  <c:v>0.79051789351851853</c:v>
                </c:pt>
                <c:pt idx="13161">
                  <c:v>0.79052495370370368</c:v>
                </c:pt>
                <c:pt idx="13162">
                  <c:v>0.7905320023148148</c:v>
                </c:pt>
                <c:pt idx="13163">
                  <c:v>0.79053887731481476</c:v>
                </c:pt>
                <c:pt idx="13164">
                  <c:v>0.79054846064814821</c:v>
                </c:pt>
                <c:pt idx="13165">
                  <c:v>0.79055533564814817</c:v>
                </c:pt>
                <c:pt idx="13166">
                  <c:v>0.79056238425925918</c:v>
                </c:pt>
                <c:pt idx="13167">
                  <c:v>0.79056925925925936</c:v>
                </c:pt>
                <c:pt idx="13168">
                  <c:v>0.79057630787037037</c:v>
                </c:pt>
                <c:pt idx="13169">
                  <c:v>0.79058336805555562</c:v>
                </c:pt>
                <c:pt idx="13170">
                  <c:v>0.79059041666666674</c:v>
                </c:pt>
                <c:pt idx="13171">
                  <c:v>0.79059982638888882</c:v>
                </c:pt>
                <c:pt idx="13172">
                  <c:v>0.79060687499999993</c:v>
                </c:pt>
                <c:pt idx="13173">
                  <c:v>0.79061375</c:v>
                </c:pt>
                <c:pt idx="13174">
                  <c:v>0.79062062499999997</c:v>
                </c:pt>
                <c:pt idx="13175">
                  <c:v>0.79062767361111108</c:v>
                </c:pt>
                <c:pt idx="13176">
                  <c:v>0.7906347222222222</c:v>
                </c:pt>
                <c:pt idx="13177">
                  <c:v>0.79064178240740735</c:v>
                </c:pt>
                <c:pt idx="13178">
                  <c:v>0.79064865740740731</c:v>
                </c:pt>
                <c:pt idx="13179">
                  <c:v>0.79065805555555546</c:v>
                </c:pt>
                <c:pt idx="13180">
                  <c:v>0.79066493055555565</c:v>
                </c:pt>
                <c:pt idx="13181">
                  <c:v>0.79067180555555561</c:v>
                </c:pt>
                <c:pt idx="13182">
                  <c:v>0.79067885416666661</c:v>
                </c:pt>
                <c:pt idx="13183">
                  <c:v>0.79068591435185187</c:v>
                </c:pt>
                <c:pt idx="13184">
                  <c:v>0.7906927777777778</c:v>
                </c:pt>
                <c:pt idx="13185">
                  <c:v>0.79069967592592594</c:v>
                </c:pt>
                <c:pt idx="13186">
                  <c:v>0.79070907407407409</c:v>
                </c:pt>
                <c:pt idx="13187">
                  <c:v>0.79071623842592587</c:v>
                </c:pt>
                <c:pt idx="13188">
                  <c:v>0.79072311342592594</c:v>
                </c:pt>
                <c:pt idx="13189">
                  <c:v>0.79072997685185176</c:v>
                </c:pt>
                <c:pt idx="13190">
                  <c:v>0.79073685185185194</c:v>
                </c:pt>
                <c:pt idx="13191">
                  <c:v>0.79074391203703698</c:v>
                </c:pt>
                <c:pt idx="13192">
                  <c:v>0.79075077546296291</c:v>
                </c:pt>
                <c:pt idx="13193">
                  <c:v>0.79075765046296287</c:v>
                </c:pt>
                <c:pt idx="13194">
                  <c:v>0.79076687499999998</c:v>
                </c:pt>
                <c:pt idx="13195">
                  <c:v>0.79077392361111121</c:v>
                </c:pt>
                <c:pt idx="13196">
                  <c:v>0.79078079861111117</c:v>
                </c:pt>
                <c:pt idx="13197">
                  <c:v>0.79078767361111113</c:v>
                </c:pt>
                <c:pt idx="13198">
                  <c:v>0.79079454861111109</c:v>
                </c:pt>
                <c:pt idx="13199">
                  <c:v>0.79080159722222232</c:v>
                </c:pt>
                <c:pt idx="13200">
                  <c:v>0.79080847222222228</c:v>
                </c:pt>
                <c:pt idx="13201">
                  <c:v>0.79081787037037043</c:v>
                </c:pt>
                <c:pt idx="13202">
                  <c:v>0.79082493055555558</c:v>
                </c:pt>
                <c:pt idx="13203">
                  <c:v>0.79083180555555554</c:v>
                </c:pt>
                <c:pt idx="13204">
                  <c:v>0.79083866898148159</c:v>
                </c:pt>
                <c:pt idx="13205">
                  <c:v>0.79084571759259259</c:v>
                </c:pt>
                <c:pt idx="13206">
                  <c:v>0.79085259259259255</c:v>
                </c:pt>
                <c:pt idx="13207">
                  <c:v>0.79085965277777781</c:v>
                </c:pt>
                <c:pt idx="13208">
                  <c:v>0.79086923611111104</c:v>
                </c:pt>
                <c:pt idx="13209">
                  <c:v>0.790876111111111</c:v>
                </c:pt>
                <c:pt idx="13210">
                  <c:v>0.79088297453703704</c:v>
                </c:pt>
                <c:pt idx="13211">
                  <c:v>0.79089003472222219</c:v>
                </c:pt>
                <c:pt idx="13212">
                  <c:v>0.79089690972222215</c:v>
                </c:pt>
                <c:pt idx="13213">
                  <c:v>0.79090395833333327</c:v>
                </c:pt>
                <c:pt idx="13214">
                  <c:v>0.79091083333333334</c:v>
                </c:pt>
                <c:pt idx="13215">
                  <c:v>0.7909177083333333</c:v>
                </c:pt>
                <c:pt idx="13216">
                  <c:v>0.79092710648148146</c:v>
                </c:pt>
                <c:pt idx="13217">
                  <c:v>0.79093398148148142</c:v>
                </c:pt>
                <c:pt idx="13218">
                  <c:v>0.79094094907407408</c:v>
                </c:pt>
                <c:pt idx="13219">
                  <c:v>0.7909479976851852</c:v>
                </c:pt>
                <c:pt idx="13220">
                  <c:v>0.79095487268518516</c:v>
                </c:pt>
                <c:pt idx="13221">
                  <c:v>0.79096168981481485</c:v>
                </c:pt>
                <c:pt idx="13222">
                  <c:v>0.79096873842592597</c:v>
                </c:pt>
                <c:pt idx="13223">
                  <c:v>0.7909783217592592</c:v>
                </c:pt>
                <c:pt idx="13224">
                  <c:v>0.79098519675925927</c:v>
                </c:pt>
                <c:pt idx="13225">
                  <c:v>0.79099207175925923</c:v>
                </c:pt>
                <c:pt idx="13226">
                  <c:v>0.79099912037037035</c:v>
                </c:pt>
                <c:pt idx="13227">
                  <c:v>0.79100620370370367</c:v>
                </c:pt>
                <c:pt idx="13228">
                  <c:v>0.79101326388888893</c:v>
                </c:pt>
                <c:pt idx="13229">
                  <c:v>0.79102031250000004</c:v>
                </c:pt>
                <c:pt idx="13230">
                  <c:v>0.79102978009259262</c:v>
                </c:pt>
                <c:pt idx="13231">
                  <c:v>0.79103682870370362</c:v>
                </c:pt>
                <c:pt idx="13232">
                  <c:v>0.7910436111111111</c:v>
                </c:pt>
                <c:pt idx="13233">
                  <c:v>0.79105057870370377</c:v>
                </c:pt>
                <c:pt idx="13234">
                  <c:v>0.79105745370370373</c:v>
                </c:pt>
                <c:pt idx="13235">
                  <c:v>0.7910650578703704</c:v>
                </c:pt>
                <c:pt idx="13236">
                  <c:v>0.79107247685185189</c:v>
                </c:pt>
                <c:pt idx="13237">
                  <c:v>0.7910795254629629</c:v>
                </c:pt>
                <c:pt idx="13238">
                  <c:v>0.79108893518518519</c:v>
                </c:pt>
                <c:pt idx="13239">
                  <c:v>0.79109671296296291</c:v>
                </c:pt>
                <c:pt idx="13240">
                  <c:v>0.79110358796296298</c:v>
                </c:pt>
                <c:pt idx="13241">
                  <c:v>0.7911106365740741</c:v>
                </c:pt>
                <c:pt idx="13242">
                  <c:v>0.79111751157407406</c:v>
                </c:pt>
                <c:pt idx="13243">
                  <c:v>0.79112456018518518</c:v>
                </c:pt>
                <c:pt idx="13244">
                  <c:v>0.79113143518518525</c:v>
                </c:pt>
                <c:pt idx="13245">
                  <c:v>0.79114101851851848</c:v>
                </c:pt>
                <c:pt idx="13246">
                  <c:v>0.79114807870370374</c:v>
                </c:pt>
                <c:pt idx="13247">
                  <c:v>0.79115494212962967</c:v>
                </c:pt>
                <c:pt idx="13248">
                  <c:v>0.79116200231481482</c:v>
                </c:pt>
                <c:pt idx="13249">
                  <c:v>0.79116905092592582</c:v>
                </c:pt>
                <c:pt idx="13250">
                  <c:v>0.791175925925926</c:v>
                </c:pt>
                <c:pt idx="13251">
                  <c:v>0.79118298611111104</c:v>
                </c:pt>
                <c:pt idx="13252">
                  <c:v>0.79118984953703697</c:v>
                </c:pt>
                <c:pt idx="13253">
                  <c:v>0.79119925925925927</c:v>
                </c:pt>
                <c:pt idx="13254">
                  <c:v>0.79120613425925923</c:v>
                </c:pt>
                <c:pt idx="13255">
                  <c:v>0.79121299768518527</c:v>
                </c:pt>
                <c:pt idx="13256">
                  <c:v>0.79122005787037031</c:v>
                </c:pt>
                <c:pt idx="13257">
                  <c:v>0.79122710648148153</c:v>
                </c:pt>
                <c:pt idx="13258">
                  <c:v>0.79123416666666657</c:v>
                </c:pt>
                <c:pt idx="13259">
                  <c:v>0.7912412152777778</c:v>
                </c:pt>
                <c:pt idx="13260">
                  <c:v>0.79125043981481491</c:v>
                </c:pt>
                <c:pt idx="13261">
                  <c:v>0.79125748842592591</c:v>
                </c:pt>
                <c:pt idx="13262">
                  <c:v>0.79126454861111117</c:v>
                </c:pt>
                <c:pt idx="13263">
                  <c:v>0.79127159722222229</c:v>
                </c:pt>
                <c:pt idx="13264">
                  <c:v>0.79127847222222225</c:v>
                </c:pt>
                <c:pt idx="13265">
                  <c:v>0.79128532407407404</c:v>
                </c:pt>
                <c:pt idx="13266">
                  <c:v>0.791292199074074</c:v>
                </c:pt>
                <c:pt idx="13267">
                  <c:v>0.79130178240740745</c:v>
                </c:pt>
                <c:pt idx="13268">
                  <c:v>0.79130865740740741</c:v>
                </c:pt>
                <c:pt idx="13269">
                  <c:v>0.79131553240740737</c:v>
                </c:pt>
                <c:pt idx="13270">
                  <c:v>0.7913225810185186</c:v>
                </c:pt>
                <c:pt idx="13271">
                  <c:v>0.79132962962962961</c:v>
                </c:pt>
                <c:pt idx="13272">
                  <c:v>0.79133650462962957</c:v>
                </c:pt>
                <c:pt idx="13273">
                  <c:v>0.79134337962962953</c:v>
                </c:pt>
                <c:pt idx="13274">
                  <c:v>0.79135025462962971</c:v>
                </c:pt>
                <c:pt idx="13275">
                  <c:v>0.79135965277777787</c:v>
                </c:pt>
                <c:pt idx="13276">
                  <c:v>0.79136652777777783</c:v>
                </c:pt>
                <c:pt idx="13277">
                  <c:v>0.79137357638888883</c:v>
                </c:pt>
                <c:pt idx="13278">
                  <c:v>0.79138063657407409</c:v>
                </c:pt>
                <c:pt idx="13279">
                  <c:v>0.79138751157407405</c:v>
                </c:pt>
                <c:pt idx="13280">
                  <c:v>0.79139437499999998</c:v>
                </c:pt>
                <c:pt idx="13281">
                  <c:v>0.79140124999999995</c:v>
                </c:pt>
                <c:pt idx="13282">
                  <c:v>0.79141047453703706</c:v>
                </c:pt>
                <c:pt idx="13283">
                  <c:v>0.79141734953703702</c:v>
                </c:pt>
                <c:pt idx="13284">
                  <c:v>0.79142422453703709</c:v>
                </c:pt>
                <c:pt idx="13285">
                  <c:v>0.79143108796296291</c:v>
                </c:pt>
                <c:pt idx="13286">
                  <c:v>0.79143796296296298</c:v>
                </c:pt>
                <c:pt idx="13287">
                  <c:v>0.79144502314814813</c:v>
                </c:pt>
                <c:pt idx="13288">
                  <c:v>0.79145207175925936</c:v>
                </c:pt>
                <c:pt idx="13289">
                  <c:v>0.79146148148148143</c:v>
                </c:pt>
                <c:pt idx="13290">
                  <c:v>0.79146834490740747</c:v>
                </c:pt>
                <c:pt idx="13291">
                  <c:v>0.79147521990740743</c:v>
                </c:pt>
                <c:pt idx="13292">
                  <c:v>0.79148245370370374</c:v>
                </c:pt>
                <c:pt idx="13293">
                  <c:v>0.7914893287037037</c:v>
                </c:pt>
                <c:pt idx="13294">
                  <c:v>0.79149620370370366</c:v>
                </c:pt>
                <c:pt idx="13295">
                  <c:v>0.79150325231481489</c:v>
                </c:pt>
                <c:pt idx="13296">
                  <c:v>0.79151012731481485</c:v>
                </c:pt>
                <c:pt idx="13297">
                  <c:v>0.791519525462963</c:v>
                </c:pt>
                <c:pt idx="13298">
                  <c:v>0.79152640046296296</c:v>
                </c:pt>
                <c:pt idx="13299">
                  <c:v>0.79153344907407408</c:v>
                </c:pt>
                <c:pt idx="13300">
                  <c:v>0.79154050925925923</c:v>
                </c:pt>
                <c:pt idx="13301">
                  <c:v>0.79154738425925919</c:v>
                </c:pt>
                <c:pt idx="13302">
                  <c:v>0.79155438657407406</c:v>
                </c:pt>
                <c:pt idx="13303">
                  <c:v>0.79156124999999999</c:v>
                </c:pt>
                <c:pt idx="13304">
                  <c:v>0.79157047453703699</c:v>
                </c:pt>
                <c:pt idx="13305">
                  <c:v>0.79157753472222225</c:v>
                </c:pt>
                <c:pt idx="13306">
                  <c:v>0.79158440972222222</c:v>
                </c:pt>
                <c:pt idx="13307">
                  <c:v>0.79159127314814814</c:v>
                </c:pt>
                <c:pt idx="13308">
                  <c:v>0.7915983333333334</c:v>
                </c:pt>
                <c:pt idx="13309">
                  <c:v>0.79160519675925922</c:v>
                </c:pt>
                <c:pt idx="13310">
                  <c:v>0.79161207175925929</c:v>
                </c:pt>
                <c:pt idx="13311">
                  <c:v>0.79162148148148148</c:v>
                </c:pt>
                <c:pt idx="13312">
                  <c:v>0.79162834490740741</c:v>
                </c:pt>
                <c:pt idx="13313">
                  <c:v>0.79163540509259256</c:v>
                </c:pt>
                <c:pt idx="13314">
                  <c:v>0.79164239583333329</c:v>
                </c:pt>
                <c:pt idx="13315">
                  <c:v>0.79164927083333325</c:v>
                </c:pt>
                <c:pt idx="13316">
                  <c:v>0.79165613425925929</c:v>
                </c:pt>
                <c:pt idx="13317">
                  <c:v>0.79166304398148146</c:v>
                </c:pt>
                <c:pt idx="13318">
                  <c:v>0.79167009259259258</c:v>
                </c:pt>
                <c:pt idx="13319">
                  <c:v>0.79167950231481488</c:v>
                </c:pt>
                <c:pt idx="13320">
                  <c:v>0.79168655092592599</c:v>
                </c:pt>
                <c:pt idx="13321">
                  <c:v>0.79169342592592595</c:v>
                </c:pt>
                <c:pt idx="13322">
                  <c:v>0.7917004861111111</c:v>
                </c:pt>
                <c:pt idx="13323">
                  <c:v>0.79170771990740751</c:v>
                </c:pt>
              </c:numCache>
            </c:numRef>
          </c:xVal>
          <c:yVal>
            <c:numRef>
              <c:f>'2015_10_27-16_58_27'!$B$2:$B$13325</c:f>
              <c:numCache>
                <c:formatCode>General</c:formatCode>
                <c:ptCount val="13324"/>
                <c:pt idx="0">
                  <c:v>58.89</c:v>
                </c:pt>
                <c:pt idx="1">
                  <c:v>58.89</c:v>
                </c:pt>
                <c:pt idx="2">
                  <c:v>58.89</c:v>
                </c:pt>
                <c:pt idx="3">
                  <c:v>58.88</c:v>
                </c:pt>
                <c:pt idx="4">
                  <c:v>58.87</c:v>
                </c:pt>
                <c:pt idx="5">
                  <c:v>58.85</c:v>
                </c:pt>
                <c:pt idx="6">
                  <c:v>58.84</c:v>
                </c:pt>
                <c:pt idx="7">
                  <c:v>58.83</c:v>
                </c:pt>
                <c:pt idx="8">
                  <c:v>58.82</c:v>
                </c:pt>
                <c:pt idx="9">
                  <c:v>58.81</c:v>
                </c:pt>
                <c:pt idx="10">
                  <c:v>58.8</c:v>
                </c:pt>
                <c:pt idx="11">
                  <c:v>58.78</c:v>
                </c:pt>
                <c:pt idx="12">
                  <c:v>58.77</c:v>
                </c:pt>
                <c:pt idx="13">
                  <c:v>58.76</c:v>
                </c:pt>
                <c:pt idx="14">
                  <c:v>58.75</c:v>
                </c:pt>
                <c:pt idx="15">
                  <c:v>58.74</c:v>
                </c:pt>
                <c:pt idx="16">
                  <c:v>58.74</c:v>
                </c:pt>
                <c:pt idx="17">
                  <c:v>58.74</c:v>
                </c:pt>
                <c:pt idx="18">
                  <c:v>58.74</c:v>
                </c:pt>
                <c:pt idx="19">
                  <c:v>58.74</c:v>
                </c:pt>
                <c:pt idx="20">
                  <c:v>58.74</c:v>
                </c:pt>
                <c:pt idx="21">
                  <c:v>58.74</c:v>
                </c:pt>
                <c:pt idx="22">
                  <c:v>58.74</c:v>
                </c:pt>
                <c:pt idx="23">
                  <c:v>58.74</c:v>
                </c:pt>
                <c:pt idx="24">
                  <c:v>58.74</c:v>
                </c:pt>
                <c:pt idx="25">
                  <c:v>58.74</c:v>
                </c:pt>
                <c:pt idx="26">
                  <c:v>58.73</c:v>
                </c:pt>
                <c:pt idx="27">
                  <c:v>58.72</c:v>
                </c:pt>
                <c:pt idx="28">
                  <c:v>58.7</c:v>
                </c:pt>
                <c:pt idx="29">
                  <c:v>58.68</c:v>
                </c:pt>
                <c:pt idx="30">
                  <c:v>58.67</c:v>
                </c:pt>
                <c:pt idx="31">
                  <c:v>58.65</c:v>
                </c:pt>
                <c:pt idx="32">
                  <c:v>58.64</c:v>
                </c:pt>
                <c:pt idx="33">
                  <c:v>58.63</c:v>
                </c:pt>
                <c:pt idx="34">
                  <c:v>58.61</c:v>
                </c:pt>
                <c:pt idx="35">
                  <c:v>58.6</c:v>
                </c:pt>
                <c:pt idx="36">
                  <c:v>58.59</c:v>
                </c:pt>
                <c:pt idx="37">
                  <c:v>58.57</c:v>
                </c:pt>
                <c:pt idx="38">
                  <c:v>58.56</c:v>
                </c:pt>
                <c:pt idx="39">
                  <c:v>58.55</c:v>
                </c:pt>
                <c:pt idx="40">
                  <c:v>58.54</c:v>
                </c:pt>
                <c:pt idx="41">
                  <c:v>58.53</c:v>
                </c:pt>
                <c:pt idx="42">
                  <c:v>58.51</c:v>
                </c:pt>
                <c:pt idx="43">
                  <c:v>58.49</c:v>
                </c:pt>
                <c:pt idx="44">
                  <c:v>58.47</c:v>
                </c:pt>
                <c:pt idx="45">
                  <c:v>58.46</c:v>
                </c:pt>
                <c:pt idx="46">
                  <c:v>58.44</c:v>
                </c:pt>
                <c:pt idx="47">
                  <c:v>58.42</c:v>
                </c:pt>
                <c:pt idx="48">
                  <c:v>58.4</c:v>
                </c:pt>
                <c:pt idx="49">
                  <c:v>58.38</c:v>
                </c:pt>
                <c:pt idx="50">
                  <c:v>58.35</c:v>
                </c:pt>
                <c:pt idx="51">
                  <c:v>58.34</c:v>
                </c:pt>
                <c:pt idx="52">
                  <c:v>58.31</c:v>
                </c:pt>
                <c:pt idx="53">
                  <c:v>58.29</c:v>
                </c:pt>
                <c:pt idx="54">
                  <c:v>58.28</c:v>
                </c:pt>
                <c:pt idx="55">
                  <c:v>58.26</c:v>
                </c:pt>
                <c:pt idx="56">
                  <c:v>58.25</c:v>
                </c:pt>
                <c:pt idx="57">
                  <c:v>58.25</c:v>
                </c:pt>
                <c:pt idx="58">
                  <c:v>58.24</c:v>
                </c:pt>
                <c:pt idx="59">
                  <c:v>58.23</c:v>
                </c:pt>
                <c:pt idx="60">
                  <c:v>58.23</c:v>
                </c:pt>
                <c:pt idx="61">
                  <c:v>58.22</c:v>
                </c:pt>
                <c:pt idx="62">
                  <c:v>58.22</c:v>
                </c:pt>
                <c:pt idx="63">
                  <c:v>58.21</c:v>
                </c:pt>
                <c:pt idx="64">
                  <c:v>58.2</c:v>
                </c:pt>
                <c:pt idx="65">
                  <c:v>58.19</c:v>
                </c:pt>
                <c:pt idx="66">
                  <c:v>58.18</c:v>
                </c:pt>
                <c:pt idx="67">
                  <c:v>58.17</c:v>
                </c:pt>
                <c:pt idx="68">
                  <c:v>58.16</c:v>
                </c:pt>
                <c:pt idx="69">
                  <c:v>58.15</c:v>
                </c:pt>
                <c:pt idx="70">
                  <c:v>58.14</c:v>
                </c:pt>
                <c:pt idx="71">
                  <c:v>58.13</c:v>
                </c:pt>
                <c:pt idx="72">
                  <c:v>58.12</c:v>
                </c:pt>
                <c:pt idx="73">
                  <c:v>58.1</c:v>
                </c:pt>
                <c:pt idx="74">
                  <c:v>58.09</c:v>
                </c:pt>
                <c:pt idx="75">
                  <c:v>58.08</c:v>
                </c:pt>
                <c:pt idx="76">
                  <c:v>58.07</c:v>
                </c:pt>
                <c:pt idx="77">
                  <c:v>58.06</c:v>
                </c:pt>
                <c:pt idx="78">
                  <c:v>58.06</c:v>
                </c:pt>
                <c:pt idx="79">
                  <c:v>58.05</c:v>
                </c:pt>
                <c:pt idx="80">
                  <c:v>58.05</c:v>
                </c:pt>
                <c:pt idx="81">
                  <c:v>58.05</c:v>
                </c:pt>
                <c:pt idx="82">
                  <c:v>58.05</c:v>
                </c:pt>
                <c:pt idx="83">
                  <c:v>58.05</c:v>
                </c:pt>
                <c:pt idx="84">
                  <c:v>58.05</c:v>
                </c:pt>
                <c:pt idx="85">
                  <c:v>58.05</c:v>
                </c:pt>
                <c:pt idx="86">
                  <c:v>58.05</c:v>
                </c:pt>
                <c:pt idx="87">
                  <c:v>58.05</c:v>
                </c:pt>
                <c:pt idx="88">
                  <c:v>58.05</c:v>
                </c:pt>
                <c:pt idx="89">
                  <c:v>58.05</c:v>
                </c:pt>
                <c:pt idx="90">
                  <c:v>58.05</c:v>
                </c:pt>
                <c:pt idx="91">
                  <c:v>58.05</c:v>
                </c:pt>
                <c:pt idx="92">
                  <c:v>58.05</c:v>
                </c:pt>
                <c:pt idx="93">
                  <c:v>58.05</c:v>
                </c:pt>
                <c:pt idx="94">
                  <c:v>58.04</c:v>
                </c:pt>
                <c:pt idx="95">
                  <c:v>58.03</c:v>
                </c:pt>
                <c:pt idx="96">
                  <c:v>58.02</c:v>
                </c:pt>
                <c:pt idx="97">
                  <c:v>58</c:v>
                </c:pt>
                <c:pt idx="98">
                  <c:v>57.99</c:v>
                </c:pt>
                <c:pt idx="99">
                  <c:v>57.98</c:v>
                </c:pt>
                <c:pt idx="100">
                  <c:v>57.97</c:v>
                </c:pt>
                <c:pt idx="101">
                  <c:v>57.95</c:v>
                </c:pt>
                <c:pt idx="102">
                  <c:v>57.94</c:v>
                </c:pt>
                <c:pt idx="103">
                  <c:v>57.93</c:v>
                </c:pt>
                <c:pt idx="104">
                  <c:v>57.92</c:v>
                </c:pt>
                <c:pt idx="105">
                  <c:v>57.9</c:v>
                </c:pt>
                <c:pt idx="106">
                  <c:v>57.89</c:v>
                </c:pt>
                <c:pt idx="107">
                  <c:v>57.89</c:v>
                </c:pt>
                <c:pt idx="108">
                  <c:v>57.88</c:v>
                </c:pt>
                <c:pt idx="109">
                  <c:v>57.86</c:v>
                </c:pt>
                <c:pt idx="110">
                  <c:v>57.86</c:v>
                </c:pt>
                <c:pt idx="111">
                  <c:v>57.83</c:v>
                </c:pt>
                <c:pt idx="112">
                  <c:v>57.8</c:v>
                </c:pt>
                <c:pt idx="113">
                  <c:v>57.79</c:v>
                </c:pt>
                <c:pt idx="114">
                  <c:v>57.77</c:v>
                </c:pt>
                <c:pt idx="115">
                  <c:v>57.74</c:v>
                </c:pt>
                <c:pt idx="116">
                  <c:v>57.74</c:v>
                </c:pt>
                <c:pt idx="117">
                  <c:v>57.74</c:v>
                </c:pt>
                <c:pt idx="118">
                  <c:v>57.73</c:v>
                </c:pt>
                <c:pt idx="119">
                  <c:v>57.72</c:v>
                </c:pt>
                <c:pt idx="120">
                  <c:v>57.72</c:v>
                </c:pt>
                <c:pt idx="121">
                  <c:v>57.72</c:v>
                </c:pt>
                <c:pt idx="122">
                  <c:v>57.71</c:v>
                </c:pt>
                <c:pt idx="123">
                  <c:v>57.7</c:v>
                </c:pt>
                <c:pt idx="124">
                  <c:v>57.69</c:v>
                </c:pt>
                <c:pt idx="125">
                  <c:v>57.69</c:v>
                </c:pt>
                <c:pt idx="126">
                  <c:v>57.68</c:v>
                </c:pt>
                <c:pt idx="127">
                  <c:v>57.66</c:v>
                </c:pt>
                <c:pt idx="128">
                  <c:v>57.65</c:v>
                </c:pt>
                <c:pt idx="129">
                  <c:v>57.64</c:v>
                </c:pt>
                <c:pt idx="130">
                  <c:v>57.63</c:v>
                </c:pt>
                <c:pt idx="131">
                  <c:v>57.61</c:v>
                </c:pt>
                <c:pt idx="132">
                  <c:v>57.6</c:v>
                </c:pt>
                <c:pt idx="133">
                  <c:v>57.58</c:v>
                </c:pt>
                <c:pt idx="134">
                  <c:v>57.56</c:v>
                </c:pt>
                <c:pt idx="135">
                  <c:v>57.54</c:v>
                </c:pt>
                <c:pt idx="136">
                  <c:v>57.52</c:v>
                </c:pt>
                <c:pt idx="137">
                  <c:v>57.51</c:v>
                </c:pt>
                <c:pt idx="138">
                  <c:v>57.48</c:v>
                </c:pt>
                <c:pt idx="139">
                  <c:v>57.47</c:v>
                </c:pt>
                <c:pt idx="140">
                  <c:v>57.46</c:v>
                </c:pt>
                <c:pt idx="141">
                  <c:v>57.44</c:v>
                </c:pt>
                <c:pt idx="142">
                  <c:v>57.43</c:v>
                </c:pt>
                <c:pt idx="143">
                  <c:v>57.42</c:v>
                </c:pt>
                <c:pt idx="144">
                  <c:v>57.41</c:v>
                </c:pt>
                <c:pt idx="145">
                  <c:v>57.39</c:v>
                </c:pt>
                <c:pt idx="146">
                  <c:v>57.39</c:v>
                </c:pt>
                <c:pt idx="147">
                  <c:v>57.37</c:v>
                </c:pt>
                <c:pt idx="148">
                  <c:v>57.36</c:v>
                </c:pt>
                <c:pt idx="149">
                  <c:v>57.36</c:v>
                </c:pt>
                <c:pt idx="150">
                  <c:v>57.35</c:v>
                </c:pt>
                <c:pt idx="151">
                  <c:v>57.34</c:v>
                </c:pt>
                <c:pt idx="152">
                  <c:v>57.34</c:v>
                </c:pt>
                <c:pt idx="153">
                  <c:v>57.33</c:v>
                </c:pt>
                <c:pt idx="154">
                  <c:v>57.32</c:v>
                </c:pt>
                <c:pt idx="155">
                  <c:v>57.31</c:v>
                </c:pt>
                <c:pt idx="156">
                  <c:v>57.31</c:v>
                </c:pt>
                <c:pt idx="157">
                  <c:v>57.3</c:v>
                </c:pt>
                <c:pt idx="158">
                  <c:v>57.3</c:v>
                </c:pt>
                <c:pt idx="159">
                  <c:v>57.29</c:v>
                </c:pt>
                <c:pt idx="160">
                  <c:v>57.28</c:v>
                </c:pt>
                <c:pt idx="161">
                  <c:v>57.26</c:v>
                </c:pt>
                <c:pt idx="162">
                  <c:v>57.25</c:v>
                </c:pt>
                <c:pt idx="163">
                  <c:v>57.24</c:v>
                </c:pt>
                <c:pt idx="164">
                  <c:v>57.23</c:v>
                </c:pt>
                <c:pt idx="165">
                  <c:v>57.23</c:v>
                </c:pt>
                <c:pt idx="166">
                  <c:v>57.23</c:v>
                </c:pt>
                <c:pt idx="167">
                  <c:v>57.23</c:v>
                </c:pt>
                <c:pt idx="168">
                  <c:v>57.22</c:v>
                </c:pt>
                <c:pt idx="169">
                  <c:v>57.22</c:v>
                </c:pt>
                <c:pt idx="170">
                  <c:v>57.21</c:v>
                </c:pt>
                <c:pt idx="171">
                  <c:v>57.21</c:v>
                </c:pt>
                <c:pt idx="172">
                  <c:v>57.21</c:v>
                </c:pt>
                <c:pt idx="173">
                  <c:v>57.21</c:v>
                </c:pt>
                <c:pt idx="174">
                  <c:v>57.21</c:v>
                </c:pt>
                <c:pt idx="175">
                  <c:v>57.21</c:v>
                </c:pt>
                <c:pt idx="176">
                  <c:v>57.21</c:v>
                </c:pt>
                <c:pt idx="177">
                  <c:v>57.21</c:v>
                </c:pt>
                <c:pt idx="178">
                  <c:v>57.21</c:v>
                </c:pt>
                <c:pt idx="179">
                  <c:v>57.21</c:v>
                </c:pt>
                <c:pt idx="180">
                  <c:v>57.2</c:v>
                </c:pt>
                <c:pt idx="181">
                  <c:v>57.2</c:v>
                </c:pt>
                <c:pt idx="182">
                  <c:v>57.19</c:v>
                </c:pt>
                <c:pt idx="183">
                  <c:v>57.19</c:v>
                </c:pt>
                <c:pt idx="184">
                  <c:v>57.18</c:v>
                </c:pt>
                <c:pt idx="185">
                  <c:v>57.17</c:v>
                </c:pt>
                <c:pt idx="186">
                  <c:v>57.16</c:v>
                </c:pt>
                <c:pt idx="187">
                  <c:v>57.15</c:v>
                </c:pt>
                <c:pt idx="188">
                  <c:v>57.13</c:v>
                </c:pt>
                <c:pt idx="189">
                  <c:v>57.12</c:v>
                </c:pt>
                <c:pt idx="190">
                  <c:v>57.11</c:v>
                </c:pt>
                <c:pt idx="191">
                  <c:v>57.09</c:v>
                </c:pt>
                <c:pt idx="192">
                  <c:v>57.08</c:v>
                </c:pt>
                <c:pt idx="193">
                  <c:v>57.06</c:v>
                </c:pt>
                <c:pt idx="194">
                  <c:v>57.04</c:v>
                </c:pt>
                <c:pt idx="195">
                  <c:v>57.03</c:v>
                </c:pt>
                <c:pt idx="196">
                  <c:v>57.01</c:v>
                </c:pt>
                <c:pt idx="197">
                  <c:v>57</c:v>
                </c:pt>
                <c:pt idx="198">
                  <c:v>56.99</c:v>
                </c:pt>
                <c:pt idx="199">
                  <c:v>56.99</c:v>
                </c:pt>
                <c:pt idx="200">
                  <c:v>56.97</c:v>
                </c:pt>
                <c:pt idx="201">
                  <c:v>56.97</c:v>
                </c:pt>
                <c:pt idx="202">
                  <c:v>56.96</c:v>
                </c:pt>
                <c:pt idx="203">
                  <c:v>56.95</c:v>
                </c:pt>
                <c:pt idx="204">
                  <c:v>56.94</c:v>
                </c:pt>
                <c:pt idx="205">
                  <c:v>56.93</c:v>
                </c:pt>
                <c:pt idx="206">
                  <c:v>56.92</c:v>
                </c:pt>
                <c:pt idx="207">
                  <c:v>56.91</c:v>
                </c:pt>
                <c:pt idx="208">
                  <c:v>56.9</c:v>
                </c:pt>
                <c:pt idx="209">
                  <c:v>56.9</c:v>
                </c:pt>
                <c:pt idx="210">
                  <c:v>56.89</c:v>
                </c:pt>
                <c:pt idx="211">
                  <c:v>56.89</c:v>
                </c:pt>
                <c:pt idx="212">
                  <c:v>56.89</c:v>
                </c:pt>
                <c:pt idx="213">
                  <c:v>56.88</c:v>
                </c:pt>
                <c:pt idx="214">
                  <c:v>56.88</c:v>
                </c:pt>
                <c:pt idx="215">
                  <c:v>56.87</c:v>
                </c:pt>
                <c:pt idx="216">
                  <c:v>56.87</c:v>
                </c:pt>
                <c:pt idx="217">
                  <c:v>56.87</c:v>
                </c:pt>
                <c:pt idx="218">
                  <c:v>56.86</c:v>
                </c:pt>
                <c:pt idx="219">
                  <c:v>56.85</c:v>
                </c:pt>
                <c:pt idx="220">
                  <c:v>56.84</c:v>
                </c:pt>
                <c:pt idx="221">
                  <c:v>56.83</c:v>
                </c:pt>
                <c:pt idx="222">
                  <c:v>56.82</c:v>
                </c:pt>
                <c:pt idx="223">
                  <c:v>56.81</c:v>
                </c:pt>
                <c:pt idx="224">
                  <c:v>56.8</c:v>
                </c:pt>
                <c:pt idx="225">
                  <c:v>56.79</c:v>
                </c:pt>
                <c:pt idx="226">
                  <c:v>56.78</c:v>
                </c:pt>
                <c:pt idx="227">
                  <c:v>56.77</c:v>
                </c:pt>
                <c:pt idx="228">
                  <c:v>56.76</c:v>
                </c:pt>
                <c:pt idx="229">
                  <c:v>56.75</c:v>
                </c:pt>
                <c:pt idx="230">
                  <c:v>56.74</c:v>
                </c:pt>
                <c:pt idx="231">
                  <c:v>56.74</c:v>
                </c:pt>
                <c:pt idx="232">
                  <c:v>56.73</c:v>
                </c:pt>
                <c:pt idx="233">
                  <c:v>56.72</c:v>
                </c:pt>
                <c:pt idx="234">
                  <c:v>56.72</c:v>
                </c:pt>
                <c:pt idx="235">
                  <c:v>56.72</c:v>
                </c:pt>
                <c:pt idx="236">
                  <c:v>56.71</c:v>
                </c:pt>
                <c:pt idx="237">
                  <c:v>56.71</c:v>
                </c:pt>
                <c:pt idx="238">
                  <c:v>56.71</c:v>
                </c:pt>
                <c:pt idx="239">
                  <c:v>56.71</c:v>
                </c:pt>
                <c:pt idx="240">
                  <c:v>56.71</c:v>
                </c:pt>
                <c:pt idx="241">
                  <c:v>56.71</c:v>
                </c:pt>
                <c:pt idx="242">
                  <c:v>56.71</c:v>
                </c:pt>
                <c:pt idx="243">
                  <c:v>56.71</c:v>
                </c:pt>
                <c:pt idx="244">
                  <c:v>56.71</c:v>
                </c:pt>
                <c:pt idx="245">
                  <c:v>56.71</c:v>
                </c:pt>
                <c:pt idx="246">
                  <c:v>56.71</c:v>
                </c:pt>
                <c:pt idx="247">
                  <c:v>56.7</c:v>
                </c:pt>
                <c:pt idx="248">
                  <c:v>56.7</c:v>
                </c:pt>
                <c:pt idx="249">
                  <c:v>56.7</c:v>
                </c:pt>
                <c:pt idx="250">
                  <c:v>56.69</c:v>
                </c:pt>
                <c:pt idx="251">
                  <c:v>56.69</c:v>
                </c:pt>
                <c:pt idx="252">
                  <c:v>56.68</c:v>
                </c:pt>
                <c:pt idx="253">
                  <c:v>56.68</c:v>
                </c:pt>
                <c:pt idx="254">
                  <c:v>56.68</c:v>
                </c:pt>
                <c:pt idx="255">
                  <c:v>56.66</c:v>
                </c:pt>
                <c:pt idx="256">
                  <c:v>56.65</c:v>
                </c:pt>
                <c:pt idx="257">
                  <c:v>56.63</c:v>
                </c:pt>
                <c:pt idx="258">
                  <c:v>56.62</c:v>
                </c:pt>
                <c:pt idx="259">
                  <c:v>56.61</c:v>
                </c:pt>
                <c:pt idx="260">
                  <c:v>56.6</c:v>
                </c:pt>
                <c:pt idx="261">
                  <c:v>56.59</c:v>
                </c:pt>
                <c:pt idx="262">
                  <c:v>56.57</c:v>
                </c:pt>
                <c:pt idx="263">
                  <c:v>56.56</c:v>
                </c:pt>
                <c:pt idx="264">
                  <c:v>56.55</c:v>
                </c:pt>
                <c:pt idx="265">
                  <c:v>56.54</c:v>
                </c:pt>
                <c:pt idx="266">
                  <c:v>56.54</c:v>
                </c:pt>
                <c:pt idx="267">
                  <c:v>56.54</c:v>
                </c:pt>
                <c:pt idx="268">
                  <c:v>56.54</c:v>
                </c:pt>
                <c:pt idx="269">
                  <c:v>56.54</c:v>
                </c:pt>
                <c:pt idx="270">
                  <c:v>56.54</c:v>
                </c:pt>
                <c:pt idx="271">
                  <c:v>56.54</c:v>
                </c:pt>
                <c:pt idx="272">
                  <c:v>56.54</c:v>
                </c:pt>
                <c:pt idx="273">
                  <c:v>56.53</c:v>
                </c:pt>
                <c:pt idx="274">
                  <c:v>56.52</c:v>
                </c:pt>
                <c:pt idx="275">
                  <c:v>56.51</c:v>
                </c:pt>
                <c:pt idx="276">
                  <c:v>56.5</c:v>
                </c:pt>
                <c:pt idx="277">
                  <c:v>56.49</c:v>
                </c:pt>
                <c:pt idx="278">
                  <c:v>56.48</c:v>
                </c:pt>
                <c:pt idx="279">
                  <c:v>56.48</c:v>
                </c:pt>
                <c:pt idx="280">
                  <c:v>56.47</c:v>
                </c:pt>
                <c:pt idx="281">
                  <c:v>56.47</c:v>
                </c:pt>
                <c:pt idx="282">
                  <c:v>56.46</c:v>
                </c:pt>
                <c:pt idx="283">
                  <c:v>56.45</c:v>
                </c:pt>
                <c:pt idx="284">
                  <c:v>56.44</c:v>
                </c:pt>
                <c:pt idx="285">
                  <c:v>56.43</c:v>
                </c:pt>
                <c:pt idx="286">
                  <c:v>56.43</c:v>
                </c:pt>
                <c:pt idx="287">
                  <c:v>56.42</c:v>
                </c:pt>
                <c:pt idx="288">
                  <c:v>56.41</c:v>
                </c:pt>
                <c:pt idx="289">
                  <c:v>56.41</c:v>
                </c:pt>
                <c:pt idx="290">
                  <c:v>56.4</c:v>
                </c:pt>
                <c:pt idx="291">
                  <c:v>56.39</c:v>
                </c:pt>
                <c:pt idx="292">
                  <c:v>56.38</c:v>
                </c:pt>
                <c:pt idx="293">
                  <c:v>56.38</c:v>
                </c:pt>
                <c:pt idx="294">
                  <c:v>56.38</c:v>
                </c:pt>
                <c:pt idx="295">
                  <c:v>56.38</c:v>
                </c:pt>
                <c:pt idx="296">
                  <c:v>56.38</c:v>
                </c:pt>
                <c:pt idx="297">
                  <c:v>56.38</c:v>
                </c:pt>
                <c:pt idx="298">
                  <c:v>56.37</c:v>
                </c:pt>
                <c:pt idx="299">
                  <c:v>56.37</c:v>
                </c:pt>
                <c:pt idx="300">
                  <c:v>56.36</c:v>
                </c:pt>
                <c:pt idx="301">
                  <c:v>56.36</c:v>
                </c:pt>
                <c:pt idx="302">
                  <c:v>56.35</c:v>
                </c:pt>
                <c:pt idx="303">
                  <c:v>56.34</c:v>
                </c:pt>
                <c:pt idx="304">
                  <c:v>56.34</c:v>
                </c:pt>
                <c:pt idx="305">
                  <c:v>56.33</c:v>
                </c:pt>
                <c:pt idx="306">
                  <c:v>56.33</c:v>
                </c:pt>
                <c:pt idx="307">
                  <c:v>56.32</c:v>
                </c:pt>
                <c:pt idx="308">
                  <c:v>56.3</c:v>
                </c:pt>
                <c:pt idx="309">
                  <c:v>56.3</c:v>
                </c:pt>
                <c:pt idx="310">
                  <c:v>56.29</c:v>
                </c:pt>
                <c:pt idx="311">
                  <c:v>56.27</c:v>
                </c:pt>
                <c:pt idx="312">
                  <c:v>56.27</c:v>
                </c:pt>
                <c:pt idx="313">
                  <c:v>56.26</c:v>
                </c:pt>
                <c:pt idx="314">
                  <c:v>56.25</c:v>
                </c:pt>
                <c:pt idx="315">
                  <c:v>56.25</c:v>
                </c:pt>
                <c:pt idx="316">
                  <c:v>56.24</c:v>
                </c:pt>
                <c:pt idx="317">
                  <c:v>56.23</c:v>
                </c:pt>
                <c:pt idx="318">
                  <c:v>56.22</c:v>
                </c:pt>
                <c:pt idx="319">
                  <c:v>56.21</c:v>
                </c:pt>
                <c:pt idx="320">
                  <c:v>56.2</c:v>
                </c:pt>
                <c:pt idx="321">
                  <c:v>56.2</c:v>
                </c:pt>
                <c:pt idx="322">
                  <c:v>56.19</c:v>
                </c:pt>
                <c:pt idx="323">
                  <c:v>56.18</c:v>
                </c:pt>
                <c:pt idx="324">
                  <c:v>56.17</c:v>
                </c:pt>
                <c:pt idx="325">
                  <c:v>56.16</c:v>
                </c:pt>
                <c:pt idx="326">
                  <c:v>56.15</c:v>
                </c:pt>
                <c:pt idx="327">
                  <c:v>56.14</c:v>
                </c:pt>
                <c:pt idx="328">
                  <c:v>56.12</c:v>
                </c:pt>
                <c:pt idx="329">
                  <c:v>56.11</c:v>
                </c:pt>
                <c:pt idx="330">
                  <c:v>56.1</c:v>
                </c:pt>
                <c:pt idx="331">
                  <c:v>56.09</c:v>
                </c:pt>
                <c:pt idx="332">
                  <c:v>56.08</c:v>
                </c:pt>
                <c:pt idx="333">
                  <c:v>56.08</c:v>
                </c:pt>
                <c:pt idx="334">
                  <c:v>56.07</c:v>
                </c:pt>
                <c:pt idx="335">
                  <c:v>56.07</c:v>
                </c:pt>
                <c:pt idx="336">
                  <c:v>56.06</c:v>
                </c:pt>
                <c:pt idx="337">
                  <c:v>56.06</c:v>
                </c:pt>
                <c:pt idx="338">
                  <c:v>56.06</c:v>
                </c:pt>
                <c:pt idx="339">
                  <c:v>56.06</c:v>
                </c:pt>
                <c:pt idx="340">
                  <c:v>56.06</c:v>
                </c:pt>
                <c:pt idx="341">
                  <c:v>56.06</c:v>
                </c:pt>
                <c:pt idx="342">
                  <c:v>56.06</c:v>
                </c:pt>
                <c:pt idx="343">
                  <c:v>56.06</c:v>
                </c:pt>
                <c:pt idx="344">
                  <c:v>56.06</c:v>
                </c:pt>
                <c:pt idx="345">
                  <c:v>56.06</c:v>
                </c:pt>
                <c:pt idx="346">
                  <c:v>56.06</c:v>
                </c:pt>
                <c:pt idx="347">
                  <c:v>56.06</c:v>
                </c:pt>
                <c:pt idx="348">
                  <c:v>56.06</c:v>
                </c:pt>
                <c:pt idx="349">
                  <c:v>56.06</c:v>
                </c:pt>
                <c:pt idx="350">
                  <c:v>56.06</c:v>
                </c:pt>
                <c:pt idx="351">
                  <c:v>56.06</c:v>
                </c:pt>
                <c:pt idx="352">
                  <c:v>56.06</c:v>
                </c:pt>
                <c:pt idx="353">
                  <c:v>56.05</c:v>
                </c:pt>
                <c:pt idx="354">
                  <c:v>56.05</c:v>
                </c:pt>
                <c:pt idx="355">
                  <c:v>56.04</c:v>
                </c:pt>
                <c:pt idx="356">
                  <c:v>56.04</c:v>
                </c:pt>
                <c:pt idx="357">
                  <c:v>56.03</c:v>
                </c:pt>
                <c:pt idx="358">
                  <c:v>56.02</c:v>
                </c:pt>
                <c:pt idx="359">
                  <c:v>56.02</c:v>
                </c:pt>
                <c:pt idx="360">
                  <c:v>56</c:v>
                </c:pt>
                <c:pt idx="361">
                  <c:v>56</c:v>
                </c:pt>
                <c:pt idx="362">
                  <c:v>55.99</c:v>
                </c:pt>
                <c:pt idx="363">
                  <c:v>55.98</c:v>
                </c:pt>
                <c:pt idx="364">
                  <c:v>55.98</c:v>
                </c:pt>
                <c:pt idx="365">
                  <c:v>55.98</c:v>
                </c:pt>
                <c:pt idx="366">
                  <c:v>55.97</c:v>
                </c:pt>
                <c:pt idx="367">
                  <c:v>55.97</c:v>
                </c:pt>
                <c:pt idx="368">
                  <c:v>55.96</c:v>
                </c:pt>
                <c:pt idx="369">
                  <c:v>55.95</c:v>
                </c:pt>
                <c:pt idx="370">
                  <c:v>55.94</c:v>
                </c:pt>
                <c:pt idx="371">
                  <c:v>55.93</c:v>
                </c:pt>
                <c:pt idx="372">
                  <c:v>55.92</c:v>
                </c:pt>
                <c:pt idx="373">
                  <c:v>55.91</c:v>
                </c:pt>
                <c:pt idx="374">
                  <c:v>55.9</c:v>
                </c:pt>
                <c:pt idx="375">
                  <c:v>55.9</c:v>
                </c:pt>
                <c:pt idx="376">
                  <c:v>55.89</c:v>
                </c:pt>
                <c:pt idx="377">
                  <c:v>55.88</c:v>
                </c:pt>
                <c:pt idx="378">
                  <c:v>55.87</c:v>
                </c:pt>
                <c:pt idx="379">
                  <c:v>55.87</c:v>
                </c:pt>
                <c:pt idx="380">
                  <c:v>55.86</c:v>
                </c:pt>
                <c:pt idx="381">
                  <c:v>55.86</c:v>
                </c:pt>
                <c:pt idx="382">
                  <c:v>55.85</c:v>
                </c:pt>
                <c:pt idx="383">
                  <c:v>55.85</c:v>
                </c:pt>
                <c:pt idx="384">
                  <c:v>55.85</c:v>
                </c:pt>
                <c:pt idx="385">
                  <c:v>55.84</c:v>
                </c:pt>
                <c:pt idx="386">
                  <c:v>55.83</c:v>
                </c:pt>
                <c:pt idx="387">
                  <c:v>55.81</c:v>
                </c:pt>
                <c:pt idx="388">
                  <c:v>55.8</c:v>
                </c:pt>
                <c:pt idx="389">
                  <c:v>55.79</c:v>
                </c:pt>
                <c:pt idx="390">
                  <c:v>55.77</c:v>
                </c:pt>
                <c:pt idx="391">
                  <c:v>55.75</c:v>
                </c:pt>
                <c:pt idx="392">
                  <c:v>55.74</c:v>
                </c:pt>
                <c:pt idx="393">
                  <c:v>55.71</c:v>
                </c:pt>
                <c:pt idx="394">
                  <c:v>55.7</c:v>
                </c:pt>
                <c:pt idx="395">
                  <c:v>55.69</c:v>
                </c:pt>
                <c:pt idx="396">
                  <c:v>55.68</c:v>
                </c:pt>
                <c:pt idx="397">
                  <c:v>55.67</c:v>
                </c:pt>
                <c:pt idx="398">
                  <c:v>55.67</c:v>
                </c:pt>
                <c:pt idx="399">
                  <c:v>55.67</c:v>
                </c:pt>
                <c:pt idx="400">
                  <c:v>55.66</c:v>
                </c:pt>
                <c:pt idx="401">
                  <c:v>55.65</c:v>
                </c:pt>
                <c:pt idx="402">
                  <c:v>55.64</c:v>
                </c:pt>
                <c:pt idx="403">
                  <c:v>55.63</c:v>
                </c:pt>
                <c:pt idx="404">
                  <c:v>55.63</c:v>
                </c:pt>
                <c:pt idx="405">
                  <c:v>55.62</c:v>
                </c:pt>
                <c:pt idx="406">
                  <c:v>55.62</c:v>
                </c:pt>
                <c:pt idx="407">
                  <c:v>55.62</c:v>
                </c:pt>
                <c:pt idx="408">
                  <c:v>55.62</c:v>
                </c:pt>
                <c:pt idx="409">
                  <c:v>55.62</c:v>
                </c:pt>
                <c:pt idx="410">
                  <c:v>55.63</c:v>
                </c:pt>
                <c:pt idx="411">
                  <c:v>55.67</c:v>
                </c:pt>
                <c:pt idx="412">
                  <c:v>55.71</c:v>
                </c:pt>
                <c:pt idx="413">
                  <c:v>55.77</c:v>
                </c:pt>
                <c:pt idx="414">
                  <c:v>55.83</c:v>
                </c:pt>
                <c:pt idx="415">
                  <c:v>55.9</c:v>
                </c:pt>
                <c:pt idx="416">
                  <c:v>55.94</c:v>
                </c:pt>
                <c:pt idx="417">
                  <c:v>55.98</c:v>
                </c:pt>
                <c:pt idx="418">
                  <c:v>56.03</c:v>
                </c:pt>
                <c:pt idx="419">
                  <c:v>56.09</c:v>
                </c:pt>
                <c:pt idx="420">
                  <c:v>56.16</c:v>
                </c:pt>
                <c:pt idx="421">
                  <c:v>56.24</c:v>
                </c:pt>
                <c:pt idx="422">
                  <c:v>56.34</c:v>
                </c:pt>
                <c:pt idx="423">
                  <c:v>56.43</c:v>
                </c:pt>
                <c:pt idx="424">
                  <c:v>56.52</c:v>
                </c:pt>
                <c:pt idx="425">
                  <c:v>56.61</c:v>
                </c:pt>
                <c:pt idx="426">
                  <c:v>56.71</c:v>
                </c:pt>
                <c:pt idx="427">
                  <c:v>56.83</c:v>
                </c:pt>
                <c:pt idx="428">
                  <c:v>56.97</c:v>
                </c:pt>
                <c:pt idx="429">
                  <c:v>57.1</c:v>
                </c:pt>
                <c:pt idx="430">
                  <c:v>57.26</c:v>
                </c:pt>
                <c:pt idx="431">
                  <c:v>57.4</c:v>
                </c:pt>
                <c:pt idx="432">
                  <c:v>57.57</c:v>
                </c:pt>
                <c:pt idx="433">
                  <c:v>57.74</c:v>
                </c:pt>
                <c:pt idx="434">
                  <c:v>57.91</c:v>
                </c:pt>
                <c:pt idx="435">
                  <c:v>58.07</c:v>
                </c:pt>
                <c:pt idx="436">
                  <c:v>58.27</c:v>
                </c:pt>
                <c:pt idx="437">
                  <c:v>58.41</c:v>
                </c:pt>
                <c:pt idx="438">
                  <c:v>58.55</c:v>
                </c:pt>
                <c:pt idx="439">
                  <c:v>58.74</c:v>
                </c:pt>
                <c:pt idx="440">
                  <c:v>58.91</c:v>
                </c:pt>
                <c:pt idx="441">
                  <c:v>59.06</c:v>
                </c:pt>
                <c:pt idx="442">
                  <c:v>59.25</c:v>
                </c:pt>
                <c:pt idx="443">
                  <c:v>59.5</c:v>
                </c:pt>
                <c:pt idx="444">
                  <c:v>59.66</c:v>
                </c:pt>
                <c:pt idx="445">
                  <c:v>59.86</c:v>
                </c:pt>
                <c:pt idx="446">
                  <c:v>60.1</c:v>
                </c:pt>
                <c:pt idx="447">
                  <c:v>60.3</c:v>
                </c:pt>
                <c:pt idx="448">
                  <c:v>60.47</c:v>
                </c:pt>
                <c:pt idx="449">
                  <c:v>60.71</c:v>
                </c:pt>
                <c:pt idx="450">
                  <c:v>60.87</c:v>
                </c:pt>
                <c:pt idx="451">
                  <c:v>61.09</c:v>
                </c:pt>
                <c:pt idx="452">
                  <c:v>61.31</c:v>
                </c:pt>
                <c:pt idx="453">
                  <c:v>61.56</c:v>
                </c:pt>
                <c:pt idx="454">
                  <c:v>61.78</c:v>
                </c:pt>
                <c:pt idx="455">
                  <c:v>62.03</c:v>
                </c:pt>
                <c:pt idx="456">
                  <c:v>62.23</c:v>
                </c:pt>
                <c:pt idx="457">
                  <c:v>62.4</c:v>
                </c:pt>
                <c:pt idx="458">
                  <c:v>62.61</c:v>
                </c:pt>
                <c:pt idx="459">
                  <c:v>62.83</c:v>
                </c:pt>
                <c:pt idx="460">
                  <c:v>63.09</c:v>
                </c:pt>
                <c:pt idx="461">
                  <c:v>63.36</c:v>
                </c:pt>
                <c:pt idx="462">
                  <c:v>63.63</c:v>
                </c:pt>
                <c:pt idx="463">
                  <c:v>63.82</c:v>
                </c:pt>
                <c:pt idx="464">
                  <c:v>64.069999999999993</c:v>
                </c:pt>
                <c:pt idx="465">
                  <c:v>64.290000000000006</c:v>
                </c:pt>
                <c:pt idx="466">
                  <c:v>64.5</c:v>
                </c:pt>
                <c:pt idx="467">
                  <c:v>64.739999999999995</c:v>
                </c:pt>
                <c:pt idx="468">
                  <c:v>65.03</c:v>
                </c:pt>
                <c:pt idx="469">
                  <c:v>65.22</c:v>
                </c:pt>
                <c:pt idx="470">
                  <c:v>65.42</c:v>
                </c:pt>
                <c:pt idx="471">
                  <c:v>65.63</c:v>
                </c:pt>
                <c:pt idx="472">
                  <c:v>65.849999999999994</c:v>
                </c:pt>
                <c:pt idx="473">
                  <c:v>66.040000000000006</c:v>
                </c:pt>
                <c:pt idx="474">
                  <c:v>66.28</c:v>
                </c:pt>
                <c:pt idx="475">
                  <c:v>66.52</c:v>
                </c:pt>
                <c:pt idx="476">
                  <c:v>66.73</c:v>
                </c:pt>
                <c:pt idx="477">
                  <c:v>66.91</c:v>
                </c:pt>
                <c:pt idx="478">
                  <c:v>67.12</c:v>
                </c:pt>
                <c:pt idx="479">
                  <c:v>67.34</c:v>
                </c:pt>
                <c:pt idx="480">
                  <c:v>67.55</c:v>
                </c:pt>
                <c:pt idx="481">
                  <c:v>67.81</c:v>
                </c:pt>
                <c:pt idx="482">
                  <c:v>68.05</c:v>
                </c:pt>
                <c:pt idx="483">
                  <c:v>68.319999999999993</c:v>
                </c:pt>
                <c:pt idx="484">
                  <c:v>68.569999999999993</c:v>
                </c:pt>
                <c:pt idx="485">
                  <c:v>68.75</c:v>
                </c:pt>
                <c:pt idx="486">
                  <c:v>68.959999999999994</c:v>
                </c:pt>
                <c:pt idx="487">
                  <c:v>69.180000000000007</c:v>
                </c:pt>
                <c:pt idx="488">
                  <c:v>69.36</c:v>
                </c:pt>
                <c:pt idx="489">
                  <c:v>69.569999999999993</c:v>
                </c:pt>
                <c:pt idx="490">
                  <c:v>69.790000000000006</c:v>
                </c:pt>
                <c:pt idx="491">
                  <c:v>69.94</c:v>
                </c:pt>
                <c:pt idx="492">
                  <c:v>70.13</c:v>
                </c:pt>
                <c:pt idx="493">
                  <c:v>70.349999999999994</c:v>
                </c:pt>
                <c:pt idx="494">
                  <c:v>70.53</c:v>
                </c:pt>
                <c:pt idx="495">
                  <c:v>70.739999999999995</c:v>
                </c:pt>
                <c:pt idx="496">
                  <c:v>70.989999999999995</c:v>
                </c:pt>
                <c:pt idx="497">
                  <c:v>71.17</c:v>
                </c:pt>
                <c:pt idx="498">
                  <c:v>71.31</c:v>
                </c:pt>
                <c:pt idx="499">
                  <c:v>71.459999999999994</c:v>
                </c:pt>
                <c:pt idx="500">
                  <c:v>71.61</c:v>
                </c:pt>
                <c:pt idx="501">
                  <c:v>71.760000000000005</c:v>
                </c:pt>
                <c:pt idx="502">
                  <c:v>71.930000000000007</c:v>
                </c:pt>
                <c:pt idx="503">
                  <c:v>72.09</c:v>
                </c:pt>
                <c:pt idx="504">
                  <c:v>72.25</c:v>
                </c:pt>
                <c:pt idx="505">
                  <c:v>72.400000000000006</c:v>
                </c:pt>
                <c:pt idx="506">
                  <c:v>72.540000000000006</c:v>
                </c:pt>
                <c:pt idx="507">
                  <c:v>72.67</c:v>
                </c:pt>
                <c:pt idx="508">
                  <c:v>72.83</c:v>
                </c:pt>
                <c:pt idx="509">
                  <c:v>72.94</c:v>
                </c:pt>
                <c:pt idx="510">
                  <c:v>73.09</c:v>
                </c:pt>
                <c:pt idx="511">
                  <c:v>73.22</c:v>
                </c:pt>
                <c:pt idx="512">
                  <c:v>73.33</c:v>
                </c:pt>
                <c:pt idx="513">
                  <c:v>73.430000000000007</c:v>
                </c:pt>
                <c:pt idx="514">
                  <c:v>73.53</c:v>
                </c:pt>
                <c:pt idx="515">
                  <c:v>73.56</c:v>
                </c:pt>
                <c:pt idx="516">
                  <c:v>73.61</c:v>
                </c:pt>
                <c:pt idx="517">
                  <c:v>73.67</c:v>
                </c:pt>
                <c:pt idx="518">
                  <c:v>73.73</c:v>
                </c:pt>
                <c:pt idx="519">
                  <c:v>73.8</c:v>
                </c:pt>
                <c:pt idx="520">
                  <c:v>73.88</c:v>
                </c:pt>
                <c:pt idx="521">
                  <c:v>73.92</c:v>
                </c:pt>
                <c:pt idx="522">
                  <c:v>73.97</c:v>
                </c:pt>
                <c:pt idx="523">
                  <c:v>74.03</c:v>
                </c:pt>
                <c:pt idx="524">
                  <c:v>74.09</c:v>
                </c:pt>
                <c:pt idx="525">
                  <c:v>74.13</c:v>
                </c:pt>
                <c:pt idx="526">
                  <c:v>74.2</c:v>
                </c:pt>
                <c:pt idx="527">
                  <c:v>74.25</c:v>
                </c:pt>
                <c:pt idx="528">
                  <c:v>74.28</c:v>
                </c:pt>
                <c:pt idx="529">
                  <c:v>74.31</c:v>
                </c:pt>
                <c:pt idx="530">
                  <c:v>74.33</c:v>
                </c:pt>
                <c:pt idx="531">
                  <c:v>74.34</c:v>
                </c:pt>
                <c:pt idx="532">
                  <c:v>74.34</c:v>
                </c:pt>
                <c:pt idx="533">
                  <c:v>74.34</c:v>
                </c:pt>
                <c:pt idx="534">
                  <c:v>74.34</c:v>
                </c:pt>
                <c:pt idx="535">
                  <c:v>74.34</c:v>
                </c:pt>
                <c:pt idx="536">
                  <c:v>74.34</c:v>
                </c:pt>
                <c:pt idx="537">
                  <c:v>74.33</c:v>
                </c:pt>
                <c:pt idx="538">
                  <c:v>74.31</c:v>
                </c:pt>
                <c:pt idx="539">
                  <c:v>74.3</c:v>
                </c:pt>
                <c:pt idx="540">
                  <c:v>74.27</c:v>
                </c:pt>
                <c:pt idx="541">
                  <c:v>74.23</c:v>
                </c:pt>
                <c:pt idx="542">
                  <c:v>74.2</c:v>
                </c:pt>
                <c:pt idx="543">
                  <c:v>74.16</c:v>
                </c:pt>
                <c:pt idx="544">
                  <c:v>74.099999999999994</c:v>
                </c:pt>
                <c:pt idx="545">
                  <c:v>74.05</c:v>
                </c:pt>
                <c:pt idx="546">
                  <c:v>74</c:v>
                </c:pt>
                <c:pt idx="547">
                  <c:v>73.97</c:v>
                </c:pt>
                <c:pt idx="548">
                  <c:v>73.92</c:v>
                </c:pt>
                <c:pt idx="549">
                  <c:v>73.900000000000006</c:v>
                </c:pt>
                <c:pt idx="550">
                  <c:v>73.87</c:v>
                </c:pt>
                <c:pt idx="551">
                  <c:v>73.849999999999994</c:v>
                </c:pt>
                <c:pt idx="552">
                  <c:v>73.8</c:v>
                </c:pt>
                <c:pt idx="553">
                  <c:v>73.78</c:v>
                </c:pt>
                <c:pt idx="554">
                  <c:v>73.72</c:v>
                </c:pt>
                <c:pt idx="555">
                  <c:v>73.67</c:v>
                </c:pt>
                <c:pt idx="556">
                  <c:v>73.62</c:v>
                </c:pt>
                <c:pt idx="557">
                  <c:v>73.599999999999994</c:v>
                </c:pt>
                <c:pt idx="558">
                  <c:v>73.569999999999993</c:v>
                </c:pt>
                <c:pt idx="559">
                  <c:v>73.56</c:v>
                </c:pt>
                <c:pt idx="560">
                  <c:v>73.55</c:v>
                </c:pt>
                <c:pt idx="561">
                  <c:v>73.52</c:v>
                </c:pt>
                <c:pt idx="562">
                  <c:v>73.47</c:v>
                </c:pt>
                <c:pt idx="563">
                  <c:v>73.41</c:v>
                </c:pt>
                <c:pt idx="564">
                  <c:v>73.34</c:v>
                </c:pt>
                <c:pt idx="565">
                  <c:v>73.25</c:v>
                </c:pt>
                <c:pt idx="566">
                  <c:v>73.180000000000007</c:v>
                </c:pt>
                <c:pt idx="567">
                  <c:v>73.13</c:v>
                </c:pt>
                <c:pt idx="568">
                  <c:v>73.069999999999993</c:v>
                </c:pt>
                <c:pt idx="569">
                  <c:v>73.02</c:v>
                </c:pt>
                <c:pt idx="570">
                  <c:v>72.98</c:v>
                </c:pt>
                <c:pt idx="571">
                  <c:v>72.92</c:v>
                </c:pt>
                <c:pt idx="572">
                  <c:v>72.83</c:v>
                </c:pt>
                <c:pt idx="573">
                  <c:v>72.75</c:v>
                </c:pt>
                <c:pt idx="574">
                  <c:v>72.67</c:v>
                </c:pt>
                <c:pt idx="575">
                  <c:v>72.59</c:v>
                </c:pt>
                <c:pt idx="576">
                  <c:v>72.540000000000006</c:v>
                </c:pt>
                <c:pt idx="577">
                  <c:v>72.5</c:v>
                </c:pt>
                <c:pt idx="578">
                  <c:v>72.48</c:v>
                </c:pt>
                <c:pt idx="579">
                  <c:v>72.430000000000007</c:v>
                </c:pt>
                <c:pt idx="580">
                  <c:v>72.400000000000006</c:v>
                </c:pt>
                <c:pt idx="581">
                  <c:v>72.36</c:v>
                </c:pt>
                <c:pt idx="582">
                  <c:v>72.31</c:v>
                </c:pt>
                <c:pt idx="583">
                  <c:v>72.239999999999995</c:v>
                </c:pt>
                <c:pt idx="584">
                  <c:v>72.17</c:v>
                </c:pt>
                <c:pt idx="585">
                  <c:v>72.08</c:v>
                </c:pt>
                <c:pt idx="586">
                  <c:v>71.97</c:v>
                </c:pt>
                <c:pt idx="587">
                  <c:v>71.87</c:v>
                </c:pt>
                <c:pt idx="588">
                  <c:v>71.77</c:v>
                </c:pt>
                <c:pt idx="589">
                  <c:v>71.709999999999994</c:v>
                </c:pt>
                <c:pt idx="590">
                  <c:v>71.66</c:v>
                </c:pt>
                <c:pt idx="591">
                  <c:v>71.599999999999994</c:v>
                </c:pt>
                <c:pt idx="592">
                  <c:v>71.55</c:v>
                </c:pt>
                <c:pt idx="593">
                  <c:v>71.510000000000005</c:v>
                </c:pt>
                <c:pt idx="594">
                  <c:v>71.47</c:v>
                </c:pt>
                <c:pt idx="595">
                  <c:v>71.430000000000007</c:v>
                </c:pt>
                <c:pt idx="596">
                  <c:v>71.42</c:v>
                </c:pt>
                <c:pt idx="597">
                  <c:v>71.42</c:v>
                </c:pt>
                <c:pt idx="598">
                  <c:v>71.400000000000006</c:v>
                </c:pt>
                <c:pt idx="599">
                  <c:v>71.36</c:v>
                </c:pt>
                <c:pt idx="600">
                  <c:v>71.3</c:v>
                </c:pt>
                <c:pt idx="601">
                  <c:v>71.239999999999995</c:v>
                </c:pt>
                <c:pt idx="602">
                  <c:v>71.150000000000006</c:v>
                </c:pt>
                <c:pt idx="603">
                  <c:v>71.069999999999993</c:v>
                </c:pt>
                <c:pt idx="604">
                  <c:v>71</c:v>
                </c:pt>
                <c:pt idx="605">
                  <c:v>70.959999999999994</c:v>
                </c:pt>
                <c:pt idx="606">
                  <c:v>70.900000000000006</c:v>
                </c:pt>
                <c:pt idx="607">
                  <c:v>70.849999999999994</c:v>
                </c:pt>
                <c:pt idx="608">
                  <c:v>70.78</c:v>
                </c:pt>
                <c:pt idx="609">
                  <c:v>70.7</c:v>
                </c:pt>
                <c:pt idx="610">
                  <c:v>70.599999999999994</c:v>
                </c:pt>
                <c:pt idx="611">
                  <c:v>70.52</c:v>
                </c:pt>
                <c:pt idx="612">
                  <c:v>70.459999999999994</c:v>
                </c:pt>
                <c:pt idx="613">
                  <c:v>70.41</c:v>
                </c:pt>
                <c:pt idx="614">
                  <c:v>70.36</c:v>
                </c:pt>
                <c:pt idx="615">
                  <c:v>70.31</c:v>
                </c:pt>
                <c:pt idx="616">
                  <c:v>70.260000000000005</c:v>
                </c:pt>
                <c:pt idx="617">
                  <c:v>70.209999999999994</c:v>
                </c:pt>
                <c:pt idx="618">
                  <c:v>70.17</c:v>
                </c:pt>
                <c:pt idx="619">
                  <c:v>70.150000000000006</c:v>
                </c:pt>
                <c:pt idx="620">
                  <c:v>70.13</c:v>
                </c:pt>
                <c:pt idx="621">
                  <c:v>70.09</c:v>
                </c:pt>
                <c:pt idx="622">
                  <c:v>70.03</c:v>
                </c:pt>
                <c:pt idx="623">
                  <c:v>69.97</c:v>
                </c:pt>
                <c:pt idx="624">
                  <c:v>69.900000000000006</c:v>
                </c:pt>
                <c:pt idx="625">
                  <c:v>69.819999999999993</c:v>
                </c:pt>
                <c:pt idx="626">
                  <c:v>69.760000000000005</c:v>
                </c:pt>
                <c:pt idx="627">
                  <c:v>69.709999999999994</c:v>
                </c:pt>
                <c:pt idx="628">
                  <c:v>69.680000000000007</c:v>
                </c:pt>
                <c:pt idx="629">
                  <c:v>69.63</c:v>
                </c:pt>
                <c:pt idx="630">
                  <c:v>69.58</c:v>
                </c:pt>
                <c:pt idx="631">
                  <c:v>69.540000000000006</c:v>
                </c:pt>
                <c:pt idx="632">
                  <c:v>69.489999999999995</c:v>
                </c:pt>
                <c:pt idx="633">
                  <c:v>69.44</c:v>
                </c:pt>
                <c:pt idx="634">
                  <c:v>69.42</c:v>
                </c:pt>
                <c:pt idx="635">
                  <c:v>69.400000000000006</c:v>
                </c:pt>
                <c:pt idx="636">
                  <c:v>69.39</c:v>
                </c:pt>
                <c:pt idx="637">
                  <c:v>69.34</c:v>
                </c:pt>
                <c:pt idx="638">
                  <c:v>69.290000000000006</c:v>
                </c:pt>
                <c:pt idx="639">
                  <c:v>69.239999999999995</c:v>
                </c:pt>
                <c:pt idx="640">
                  <c:v>69.2</c:v>
                </c:pt>
                <c:pt idx="641">
                  <c:v>69.14</c:v>
                </c:pt>
                <c:pt idx="642">
                  <c:v>69.12</c:v>
                </c:pt>
                <c:pt idx="643">
                  <c:v>69.069999999999993</c:v>
                </c:pt>
                <c:pt idx="644">
                  <c:v>69.03</c:v>
                </c:pt>
                <c:pt idx="645">
                  <c:v>68.98</c:v>
                </c:pt>
                <c:pt idx="646">
                  <c:v>68.94</c:v>
                </c:pt>
                <c:pt idx="647">
                  <c:v>68.89</c:v>
                </c:pt>
                <c:pt idx="648">
                  <c:v>68.86</c:v>
                </c:pt>
                <c:pt idx="649">
                  <c:v>68.81</c:v>
                </c:pt>
                <c:pt idx="650">
                  <c:v>68.760000000000005</c:v>
                </c:pt>
                <c:pt idx="651">
                  <c:v>68.69</c:v>
                </c:pt>
                <c:pt idx="652">
                  <c:v>68.63</c:v>
                </c:pt>
                <c:pt idx="653">
                  <c:v>68.56</c:v>
                </c:pt>
                <c:pt idx="654">
                  <c:v>68.510000000000005</c:v>
                </c:pt>
                <c:pt idx="655">
                  <c:v>68.47</c:v>
                </c:pt>
                <c:pt idx="656">
                  <c:v>68.459999999999994</c:v>
                </c:pt>
                <c:pt idx="657">
                  <c:v>68.45</c:v>
                </c:pt>
                <c:pt idx="658">
                  <c:v>68.44</c:v>
                </c:pt>
                <c:pt idx="659">
                  <c:v>68.41</c:v>
                </c:pt>
                <c:pt idx="660">
                  <c:v>68.39</c:v>
                </c:pt>
                <c:pt idx="661">
                  <c:v>68.349999999999994</c:v>
                </c:pt>
                <c:pt idx="662">
                  <c:v>68.319999999999993</c:v>
                </c:pt>
                <c:pt idx="663">
                  <c:v>68.28</c:v>
                </c:pt>
                <c:pt idx="664">
                  <c:v>68.25</c:v>
                </c:pt>
                <c:pt idx="665">
                  <c:v>68.2</c:v>
                </c:pt>
                <c:pt idx="666">
                  <c:v>68.16</c:v>
                </c:pt>
                <c:pt idx="667">
                  <c:v>68.09</c:v>
                </c:pt>
                <c:pt idx="668">
                  <c:v>68.02</c:v>
                </c:pt>
                <c:pt idx="669">
                  <c:v>67.930000000000007</c:v>
                </c:pt>
                <c:pt idx="670">
                  <c:v>67.87</c:v>
                </c:pt>
                <c:pt idx="671">
                  <c:v>67.81</c:v>
                </c:pt>
                <c:pt idx="672">
                  <c:v>67.78</c:v>
                </c:pt>
                <c:pt idx="673">
                  <c:v>67.75</c:v>
                </c:pt>
                <c:pt idx="674">
                  <c:v>67.73</c:v>
                </c:pt>
                <c:pt idx="675">
                  <c:v>67.7</c:v>
                </c:pt>
                <c:pt idx="676">
                  <c:v>67.66</c:v>
                </c:pt>
                <c:pt idx="677">
                  <c:v>67.62</c:v>
                </c:pt>
                <c:pt idx="678">
                  <c:v>67.58</c:v>
                </c:pt>
                <c:pt idx="679">
                  <c:v>67.52</c:v>
                </c:pt>
                <c:pt idx="680">
                  <c:v>67.47</c:v>
                </c:pt>
                <c:pt idx="681">
                  <c:v>67.42</c:v>
                </c:pt>
                <c:pt idx="682">
                  <c:v>67.38</c:v>
                </c:pt>
                <c:pt idx="683">
                  <c:v>67.33</c:v>
                </c:pt>
                <c:pt idx="684">
                  <c:v>67.31</c:v>
                </c:pt>
                <c:pt idx="685">
                  <c:v>67.3</c:v>
                </c:pt>
                <c:pt idx="686">
                  <c:v>67.3</c:v>
                </c:pt>
                <c:pt idx="687">
                  <c:v>67.3</c:v>
                </c:pt>
                <c:pt idx="688">
                  <c:v>67.3</c:v>
                </c:pt>
                <c:pt idx="689">
                  <c:v>67.3</c:v>
                </c:pt>
                <c:pt idx="690">
                  <c:v>67.290000000000006</c:v>
                </c:pt>
                <c:pt idx="691">
                  <c:v>67.28</c:v>
                </c:pt>
                <c:pt idx="692">
                  <c:v>67.27</c:v>
                </c:pt>
                <c:pt idx="693">
                  <c:v>67.23</c:v>
                </c:pt>
                <c:pt idx="694">
                  <c:v>67.19</c:v>
                </c:pt>
                <c:pt idx="695">
                  <c:v>67.16</c:v>
                </c:pt>
                <c:pt idx="696">
                  <c:v>67.13</c:v>
                </c:pt>
                <c:pt idx="697">
                  <c:v>67.09</c:v>
                </c:pt>
                <c:pt idx="698">
                  <c:v>67.06</c:v>
                </c:pt>
                <c:pt idx="699">
                  <c:v>67.05</c:v>
                </c:pt>
                <c:pt idx="700">
                  <c:v>67.02</c:v>
                </c:pt>
                <c:pt idx="701">
                  <c:v>66.98</c:v>
                </c:pt>
                <c:pt idx="702">
                  <c:v>66.94</c:v>
                </c:pt>
                <c:pt idx="703">
                  <c:v>66.89</c:v>
                </c:pt>
                <c:pt idx="704">
                  <c:v>66.83</c:v>
                </c:pt>
                <c:pt idx="705">
                  <c:v>66.790000000000006</c:v>
                </c:pt>
                <c:pt idx="706">
                  <c:v>66.739999999999995</c:v>
                </c:pt>
                <c:pt idx="707">
                  <c:v>66.7</c:v>
                </c:pt>
                <c:pt idx="708">
                  <c:v>66.67</c:v>
                </c:pt>
                <c:pt idx="709">
                  <c:v>66.64</c:v>
                </c:pt>
                <c:pt idx="710">
                  <c:v>66.599999999999994</c:v>
                </c:pt>
                <c:pt idx="711">
                  <c:v>66.56</c:v>
                </c:pt>
                <c:pt idx="712">
                  <c:v>66.53</c:v>
                </c:pt>
                <c:pt idx="713">
                  <c:v>66.489999999999995</c:v>
                </c:pt>
                <c:pt idx="714">
                  <c:v>66.45</c:v>
                </c:pt>
                <c:pt idx="715">
                  <c:v>66.430000000000007</c:v>
                </c:pt>
                <c:pt idx="716">
                  <c:v>66.41</c:v>
                </c:pt>
                <c:pt idx="717">
                  <c:v>66.400000000000006</c:v>
                </c:pt>
                <c:pt idx="718">
                  <c:v>66.400000000000006</c:v>
                </c:pt>
                <c:pt idx="719">
                  <c:v>66.400000000000006</c:v>
                </c:pt>
                <c:pt idx="720">
                  <c:v>66.39</c:v>
                </c:pt>
                <c:pt idx="721">
                  <c:v>66.38</c:v>
                </c:pt>
                <c:pt idx="722">
                  <c:v>66.36</c:v>
                </c:pt>
                <c:pt idx="723">
                  <c:v>66.34</c:v>
                </c:pt>
                <c:pt idx="724">
                  <c:v>66.31</c:v>
                </c:pt>
                <c:pt idx="725">
                  <c:v>66.27</c:v>
                </c:pt>
                <c:pt idx="726">
                  <c:v>66.23</c:v>
                </c:pt>
                <c:pt idx="727">
                  <c:v>66.19</c:v>
                </c:pt>
                <c:pt idx="728">
                  <c:v>66.150000000000006</c:v>
                </c:pt>
                <c:pt idx="729">
                  <c:v>66.11</c:v>
                </c:pt>
                <c:pt idx="730">
                  <c:v>66.069999999999993</c:v>
                </c:pt>
                <c:pt idx="731">
                  <c:v>66.040000000000006</c:v>
                </c:pt>
                <c:pt idx="732">
                  <c:v>66.010000000000005</c:v>
                </c:pt>
                <c:pt idx="733">
                  <c:v>65.98</c:v>
                </c:pt>
                <c:pt idx="734">
                  <c:v>65.97</c:v>
                </c:pt>
                <c:pt idx="735">
                  <c:v>65.95</c:v>
                </c:pt>
                <c:pt idx="736">
                  <c:v>65.930000000000007</c:v>
                </c:pt>
                <c:pt idx="737">
                  <c:v>65.91</c:v>
                </c:pt>
                <c:pt idx="738">
                  <c:v>65.900000000000006</c:v>
                </c:pt>
                <c:pt idx="739">
                  <c:v>65.87</c:v>
                </c:pt>
                <c:pt idx="740">
                  <c:v>65.84</c:v>
                </c:pt>
                <c:pt idx="741">
                  <c:v>65.81</c:v>
                </c:pt>
                <c:pt idx="742">
                  <c:v>65.78</c:v>
                </c:pt>
                <c:pt idx="743">
                  <c:v>65.760000000000005</c:v>
                </c:pt>
                <c:pt idx="744">
                  <c:v>65.75</c:v>
                </c:pt>
                <c:pt idx="745">
                  <c:v>65.739999999999995</c:v>
                </c:pt>
                <c:pt idx="746">
                  <c:v>65.739999999999995</c:v>
                </c:pt>
                <c:pt idx="747">
                  <c:v>65.739999999999995</c:v>
                </c:pt>
                <c:pt idx="748">
                  <c:v>65.739999999999995</c:v>
                </c:pt>
                <c:pt idx="749">
                  <c:v>65.73</c:v>
                </c:pt>
                <c:pt idx="750">
                  <c:v>65.72</c:v>
                </c:pt>
                <c:pt idx="751">
                  <c:v>65.69</c:v>
                </c:pt>
                <c:pt idx="752">
                  <c:v>65.66</c:v>
                </c:pt>
                <c:pt idx="753">
                  <c:v>65.63</c:v>
                </c:pt>
                <c:pt idx="754">
                  <c:v>65.59</c:v>
                </c:pt>
                <c:pt idx="755">
                  <c:v>65.56</c:v>
                </c:pt>
                <c:pt idx="756">
                  <c:v>65.540000000000006</c:v>
                </c:pt>
                <c:pt idx="757">
                  <c:v>65.52</c:v>
                </c:pt>
                <c:pt idx="758">
                  <c:v>65.5</c:v>
                </c:pt>
                <c:pt idx="759">
                  <c:v>65.48</c:v>
                </c:pt>
                <c:pt idx="760">
                  <c:v>65.44</c:v>
                </c:pt>
                <c:pt idx="761">
                  <c:v>65.41</c:v>
                </c:pt>
                <c:pt idx="762">
                  <c:v>65.38</c:v>
                </c:pt>
                <c:pt idx="763">
                  <c:v>65.349999999999994</c:v>
                </c:pt>
                <c:pt idx="764">
                  <c:v>65.33</c:v>
                </c:pt>
                <c:pt idx="765">
                  <c:v>65.319999999999993</c:v>
                </c:pt>
                <c:pt idx="766">
                  <c:v>65.31</c:v>
                </c:pt>
                <c:pt idx="767">
                  <c:v>65.3</c:v>
                </c:pt>
                <c:pt idx="768">
                  <c:v>65.290000000000006</c:v>
                </c:pt>
                <c:pt idx="769">
                  <c:v>65.28</c:v>
                </c:pt>
                <c:pt idx="770">
                  <c:v>65.25</c:v>
                </c:pt>
                <c:pt idx="771">
                  <c:v>65.23</c:v>
                </c:pt>
                <c:pt idx="772">
                  <c:v>65.2</c:v>
                </c:pt>
                <c:pt idx="773">
                  <c:v>65.17</c:v>
                </c:pt>
                <c:pt idx="774">
                  <c:v>65.12</c:v>
                </c:pt>
                <c:pt idx="775">
                  <c:v>65.09</c:v>
                </c:pt>
                <c:pt idx="776">
                  <c:v>65.05</c:v>
                </c:pt>
                <c:pt idx="777">
                  <c:v>65.010000000000005</c:v>
                </c:pt>
                <c:pt idx="778">
                  <c:v>64.98</c:v>
                </c:pt>
                <c:pt idx="779">
                  <c:v>64.95</c:v>
                </c:pt>
                <c:pt idx="780">
                  <c:v>64.92</c:v>
                </c:pt>
                <c:pt idx="781">
                  <c:v>64.900000000000006</c:v>
                </c:pt>
                <c:pt idx="782">
                  <c:v>64.89</c:v>
                </c:pt>
                <c:pt idx="783">
                  <c:v>64.88</c:v>
                </c:pt>
                <c:pt idx="784">
                  <c:v>64.88</c:v>
                </c:pt>
                <c:pt idx="785">
                  <c:v>64.88</c:v>
                </c:pt>
                <c:pt idx="786">
                  <c:v>64.88</c:v>
                </c:pt>
                <c:pt idx="787">
                  <c:v>64.88</c:v>
                </c:pt>
                <c:pt idx="788">
                  <c:v>64.88</c:v>
                </c:pt>
                <c:pt idx="789">
                  <c:v>64.87</c:v>
                </c:pt>
                <c:pt idx="790">
                  <c:v>64.849999999999994</c:v>
                </c:pt>
                <c:pt idx="791">
                  <c:v>64.83</c:v>
                </c:pt>
                <c:pt idx="792">
                  <c:v>64.8</c:v>
                </c:pt>
                <c:pt idx="793">
                  <c:v>64.78</c:v>
                </c:pt>
                <c:pt idx="794">
                  <c:v>64.760000000000005</c:v>
                </c:pt>
                <c:pt idx="795">
                  <c:v>64.739999999999995</c:v>
                </c:pt>
                <c:pt idx="796">
                  <c:v>64.72</c:v>
                </c:pt>
                <c:pt idx="797">
                  <c:v>64.7</c:v>
                </c:pt>
                <c:pt idx="798">
                  <c:v>64.69</c:v>
                </c:pt>
                <c:pt idx="799">
                  <c:v>64.680000000000007</c:v>
                </c:pt>
                <c:pt idx="800">
                  <c:v>64.67</c:v>
                </c:pt>
                <c:pt idx="801">
                  <c:v>64.66</c:v>
                </c:pt>
                <c:pt idx="802">
                  <c:v>64.63</c:v>
                </c:pt>
                <c:pt idx="803">
                  <c:v>64.599999999999994</c:v>
                </c:pt>
                <c:pt idx="804">
                  <c:v>64.56</c:v>
                </c:pt>
                <c:pt idx="805">
                  <c:v>64.53</c:v>
                </c:pt>
                <c:pt idx="806">
                  <c:v>64.48</c:v>
                </c:pt>
                <c:pt idx="807">
                  <c:v>64.45</c:v>
                </c:pt>
                <c:pt idx="808">
                  <c:v>64.41</c:v>
                </c:pt>
                <c:pt idx="809">
                  <c:v>64.37</c:v>
                </c:pt>
                <c:pt idx="810">
                  <c:v>64.33</c:v>
                </c:pt>
                <c:pt idx="811">
                  <c:v>64.31</c:v>
                </c:pt>
                <c:pt idx="812">
                  <c:v>64.290000000000006</c:v>
                </c:pt>
                <c:pt idx="813">
                  <c:v>64.28</c:v>
                </c:pt>
                <c:pt idx="814">
                  <c:v>64.27</c:v>
                </c:pt>
                <c:pt idx="815">
                  <c:v>64.260000000000005</c:v>
                </c:pt>
                <c:pt idx="816">
                  <c:v>64.25</c:v>
                </c:pt>
                <c:pt idx="817">
                  <c:v>64.239999999999995</c:v>
                </c:pt>
                <c:pt idx="818">
                  <c:v>64.22</c:v>
                </c:pt>
                <c:pt idx="819">
                  <c:v>64.2</c:v>
                </c:pt>
                <c:pt idx="820">
                  <c:v>64.19</c:v>
                </c:pt>
                <c:pt idx="821">
                  <c:v>64.17</c:v>
                </c:pt>
                <c:pt idx="822">
                  <c:v>64.14</c:v>
                </c:pt>
                <c:pt idx="823">
                  <c:v>64.12</c:v>
                </c:pt>
                <c:pt idx="824">
                  <c:v>64.099999999999994</c:v>
                </c:pt>
                <c:pt idx="825">
                  <c:v>64.08</c:v>
                </c:pt>
                <c:pt idx="826">
                  <c:v>64.069999999999993</c:v>
                </c:pt>
                <c:pt idx="827">
                  <c:v>64.069999999999993</c:v>
                </c:pt>
                <c:pt idx="828">
                  <c:v>64.06</c:v>
                </c:pt>
                <c:pt idx="829">
                  <c:v>64.06</c:v>
                </c:pt>
                <c:pt idx="830">
                  <c:v>64.05</c:v>
                </c:pt>
                <c:pt idx="831">
                  <c:v>64.05</c:v>
                </c:pt>
                <c:pt idx="832">
                  <c:v>64.05</c:v>
                </c:pt>
                <c:pt idx="833">
                  <c:v>64.05</c:v>
                </c:pt>
                <c:pt idx="834">
                  <c:v>64.05</c:v>
                </c:pt>
                <c:pt idx="835">
                  <c:v>64.05</c:v>
                </c:pt>
                <c:pt idx="836">
                  <c:v>64.05</c:v>
                </c:pt>
                <c:pt idx="837">
                  <c:v>64.05</c:v>
                </c:pt>
                <c:pt idx="838">
                  <c:v>64.05</c:v>
                </c:pt>
                <c:pt idx="839">
                  <c:v>64.05</c:v>
                </c:pt>
                <c:pt idx="840">
                  <c:v>64.040000000000006</c:v>
                </c:pt>
                <c:pt idx="841">
                  <c:v>64.040000000000006</c:v>
                </c:pt>
                <c:pt idx="842">
                  <c:v>64.03</c:v>
                </c:pt>
                <c:pt idx="843">
                  <c:v>64.03</c:v>
                </c:pt>
                <c:pt idx="844">
                  <c:v>64.02</c:v>
                </c:pt>
                <c:pt idx="845">
                  <c:v>64.010000000000005</c:v>
                </c:pt>
                <c:pt idx="846">
                  <c:v>64</c:v>
                </c:pt>
                <c:pt idx="847">
                  <c:v>63.98</c:v>
                </c:pt>
                <c:pt idx="848">
                  <c:v>63.97</c:v>
                </c:pt>
                <c:pt idx="849">
                  <c:v>63.95</c:v>
                </c:pt>
                <c:pt idx="850">
                  <c:v>63.94</c:v>
                </c:pt>
                <c:pt idx="851">
                  <c:v>63.93</c:v>
                </c:pt>
                <c:pt idx="852">
                  <c:v>63.92</c:v>
                </c:pt>
                <c:pt idx="853">
                  <c:v>63.91</c:v>
                </c:pt>
                <c:pt idx="854">
                  <c:v>63.9</c:v>
                </c:pt>
                <c:pt idx="855">
                  <c:v>63.89</c:v>
                </c:pt>
                <c:pt idx="856">
                  <c:v>63.88</c:v>
                </c:pt>
                <c:pt idx="857">
                  <c:v>63.87</c:v>
                </c:pt>
                <c:pt idx="858">
                  <c:v>63.86</c:v>
                </c:pt>
                <c:pt idx="859">
                  <c:v>63.84</c:v>
                </c:pt>
                <c:pt idx="860">
                  <c:v>63.84</c:v>
                </c:pt>
                <c:pt idx="861">
                  <c:v>63.84</c:v>
                </c:pt>
                <c:pt idx="862">
                  <c:v>63.83</c:v>
                </c:pt>
                <c:pt idx="863">
                  <c:v>63.83</c:v>
                </c:pt>
                <c:pt idx="864">
                  <c:v>63.82</c:v>
                </c:pt>
                <c:pt idx="865">
                  <c:v>63.82</c:v>
                </c:pt>
                <c:pt idx="866">
                  <c:v>63.83</c:v>
                </c:pt>
                <c:pt idx="867">
                  <c:v>63.84</c:v>
                </c:pt>
                <c:pt idx="868">
                  <c:v>63.85</c:v>
                </c:pt>
                <c:pt idx="869">
                  <c:v>63.86</c:v>
                </c:pt>
                <c:pt idx="870">
                  <c:v>63.86</c:v>
                </c:pt>
                <c:pt idx="871">
                  <c:v>63.88</c:v>
                </c:pt>
                <c:pt idx="872">
                  <c:v>63.88</c:v>
                </c:pt>
                <c:pt idx="873">
                  <c:v>63.89</c:v>
                </c:pt>
                <c:pt idx="874">
                  <c:v>63.89</c:v>
                </c:pt>
                <c:pt idx="875">
                  <c:v>63.9</c:v>
                </c:pt>
                <c:pt idx="876">
                  <c:v>63.9</c:v>
                </c:pt>
                <c:pt idx="877">
                  <c:v>63.9</c:v>
                </c:pt>
                <c:pt idx="878">
                  <c:v>63.9</c:v>
                </c:pt>
                <c:pt idx="879">
                  <c:v>63.9</c:v>
                </c:pt>
                <c:pt idx="880">
                  <c:v>63.91</c:v>
                </c:pt>
                <c:pt idx="881">
                  <c:v>63.92</c:v>
                </c:pt>
                <c:pt idx="882">
                  <c:v>63.94</c:v>
                </c:pt>
                <c:pt idx="883">
                  <c:v>63.95</c:v>
                </c:pt>
                <c:pt idx="884">
                  <c:v>63.97</c:v>
                </c:pt>
                <c:pt idx="885">
                  <c:v>64</c:v>
                </c:pt>
                <c:pt idx="886">
                  <c:v>64.010000000000005</c:v>
                </c:pt>
                <c:pt idx="887">
                  <c:v>64.03</c:v>
                </c:pt>
                <c:pt idx="888">
                  <c:v>64.040000000000006</c:v>
                </c:pt>
                <c:pt idx="889">
                  <c:v>64.05</c:v>
                </c:pt>
                <c:pt idx="890">
                  <c:v>64.05</c:v>
                </c:pt>
                <c:pt idx="891">
                  <c:v>64.05</c:v>
                </c:pt>
                <c:pt idx="892">
                  <c:v>64.05</c:v>
                </c:pt>
                <c:pt idx="893">
                  <c:v>64.05</c:v>
                </c:pt>
                <c:pt idx="894">
                  <c:v>64.05</c:v>
                </c:pt>
                <c:pt idx="895">
                  <c:v>64.05</c:v>
                </c:pt>
                <c:pt idx="896">
                  <c:v>64.06</c:v>
                </c:pt>
                <c:pt idx="897">
                  <c:v>64.06</c:v>
                </c:pt>
                <c:pt idx="898">
                  <c:v>64.08</c:v>
                </c:pt>
                <c:pt idx="899">
                  <c:v>64.09</c:v>
                </c:pt>
                <c:pt idx="900">
                  <c:v>64.11</c:v>
                </c:pt>
                <c:pt idx="901">
                  <c:v>64.14</c:v>
                </c:pt>
                <c:pt idx="902">
                  <c:v>64.17</c:v>
                </c:pt>
                <c:pt idx="903">
                  <c:v>64.19</c:v>
                </c:pt>
                <c:pt idx="904">
                  <c:v>64.22</c:v>
                </c:pt>
                <c:pt idx="905">
                  <c:v>64.239999999999995</c:v>
                </c:pt>
                <c:pt idx="906">
                  <c:v>64.260000000000005</c:v>
                </c:pt>
                <c:pt idx="907">
                  <c:v>64.27</c:v>
                </c:pt>
                <c:pt idx="908">
                  <c:v>64.3</c:v>
                </c:pt>
                <c:pt idx="909">
                  <c:v>64.34</c:v>
                </c:pt>
                <c:pt idx="910">
                  <c:v>64.400000000000006</c:v>
                </c:pt>
                <c:pt idx="911">
                  <c:v>64.459999999999994</c:v>
                </c:pt>
                <c:pt idx="912">
                  <c:v>64.540000000000006</c:v>
                </c:pt>
                <c:pt idx="913">
                  <c:v>64.59</c:v>
                </c:pt>
                <c:pt idx="914">
                  <c:v>64.650000000000006</c:v>
                </c:pt>
                <c:pt idx="915">
                  <c:v>64.69</c:v>
                </c:pt>
                <c:pt idx="916">
                  <c:v>64.739999999999995</c:v>
                </c:pt>
                <c:pt idx="917">
                  <c:v>64.77</c:v>
                </c:pt>
                <c:pt idx="918">
                  <c:v>64.819999999999993</c:v>
                </c:pt>
                <c:pt idx="919">
                  <c:v>64.849999999999994</c:v>
                </c:pt>
                <c:pt idx="920">
                  <c:v>64.87</c:v>
                </c:pt>
                <c:pt idx="921">
                  <c:v>64.88</c:v>
                </c:pt>
                <c:pt idx="922">
                  <c:v>64.88</c:v>
                </c:pt>
                <c:pt idx="923">
                  <c:v>64.89</c:v>
                </c:pt>
                <c:pt idx="924">
                  <c:v>64.900000000000006</c:v>
                </c:pt>
                <c:pt idx="925">
                  <c:v>64.92</c:v>
                </c:pt>
                <c:pt idx="926">
                  <c:v>64.95</c:v>
                </c:pt>
                <c:pt idx="927">
                  <c:v>65.010000000000005</c:v>
                </c:pt>
                <c:pt idx="928">
                  <c:v>65.05</c:v>
                </c:pt>
                <c:pt idx="929">
                  <c:v>65.11</c:v>
                </c:pt>
                <c:pt idx="930">
                  <c:v>65.180000000000007</c:v>
                </c:pt>
                <c:pt idx="931">
                  <c:v>65.22</c:v>
                </c:pt>
                <c:pt idx="932">
                  <c:v>65.260000000000005</c:v>
                </c:pt>
                <c:pt idx="933">
                  <c:v>65.31</c:v>
                </c:pt>
                <c:pt idx="934">
                  <c:v>65.349999999999994</c:v>
                </c:pt>
                <c:pt idx="935">
                  <c:v>65.39</c:v>
                </c:pt>
                <c:pt idx="936">
                  <c:v>65.44</c:v>
                </c:pt>
                <c:pt idx="937">
                  <c:v>65.48</c:v>
                </c:pt>
                <c:pt idx="938">
                  <c:v>65.52</c:v>
                </c:pt>
                <c:pt idx="939">
                  <c:v>65.55</c:v>
                </c:pt>
                <c:pt idx="940">
                  <c:v>65.58</c:v>
                </c:pt>
                <c:pt idx="941">
                  <c:v>65.62</c:v>
                </c:pt>
                <c:pt idx="942">
                  <c:v>65.66</c:v>
                </c:pt>
                <c:pt idx="943">
                  <c:v>65.69</c:v>
                </c:pt>
                <c:pt idx="944">
                  <c:v>65.72</c:v>
                </c:pt>
                <c:pt idx="945">
                  <c:v>65.73</c:v>
                </c:pt>
                <c:pt idx="946">
                  <c:v>65.739999999999995</c:v>
                </c:pt>
                <c:pt idx="947">
                  <c:v>65.75</c:v>
                </c:pt>
                <c:pt idx="948">
                  <c:v>65.760000000000005</c:v>
                </c:pt>
                <c:pt idx="949">
                  <c:v>65.78</c:v>
                </c:pt>
                <c:pt idx="950">
                  <c:v>65.81</c:v>
                </c:pt>
                <c:pt idx="951">
                  <c:v>65.849999999999994</c:v>
                </c:pt>
                <c:pt idx="952">
                  <c:v>65.88</c:v>
                </c:pt>
                <c:pt idx="953">
                  <c:v>65.91</c:v>
                </c:pt>
                <c:pt idx="954">
                  <c:v>65.94</c:v>
                </c:pt>
                <c:pt idx="955">
                  <c:v>65.959999999999994</c:v>
                </c:pt>
                <c:pt idx="956">
                  <c:v>65.97</c:v>
                </c:pt>
                <c:pt idx="957">
                  <c:v>65.98</c:v>
                </c:pt>
                <c:pt idx="958">
                  <c:v>66</c:v>
                </c:pt>
                <c:pt idx="959">
                  <c:v>66.02</c:v>
                </c:pt>
                <c:pt idx="960">
                  <c:v>66.040000000000006</c:v>
                </c:pt>
                <c:pt idx="961">
                  <c:v>66.069999999999993</c:v>
                </c:pt>
                <c:pt idx="962">
                  <c:v>66.099999999999994</c:v>
                </c:pt>
                <c:pt idx="963">
                  <c:v>66.13</c:v>
                </c:pt>
                <c:pt idx="964">
                  <c:v>66.17</c:v>
                </c:pt>
                <c:pt idx="965">
                  <c:v>66.19</c:v>
                </c:pt>
                <c:pt idx="966">
                  <c:v>66.209999999999994</c:v>
                </c:pt>
                <c:pt idx="967">
                  <c:v>66.22</c:v>
                </c:pt>
                <c:pt idx="968">
                  <c:v>66.25</c:v>
                </c:pt>
                <c:pt idx="969">
                  <c:v>66.27</c:v>
                </c:pt>
                <c:pt idx="970">
                  <c:v>66.290000000000006</c:v>
                </c:pt>
                <c:pt idx="971">
                  <c:v>66.31</c:v>
                </c:pt>
                <c:pt idx="972">
                  <c:v>66.33</c:v>
                </c:pt>
                <c:pt idx="973">
                  <c:v>66.34</c:v>
                </c:pt>
                <c:pt idx="974">
                  <c:v>66.34</c:v>
                </c:pt>
                <c:pt idx="975">
                  <c:v>66.34</c:v>
                </c:pt>
                <c:pt idx="976">
                  <c:v>66.34</c:v>
                </c:pt>
                <c:pt idx="977">
                  <c:v>66.34</c:v>
                </c:pt>
                <c:pt idx="978">
                  <c:v>66.34</c:v>
                </c:pt>
                <c:pt idx="979">
                  <c:v>66.34</c:v>
                </c:pt>
                <c:pt idx="980">
                  <c:v>66.34</c:v>
                </c:pt>
                <c:pt idx="981">
                  <c:v>66.34</c:v>
                </c:pt>
                <c:pt idx="982">
                  <c:v>66.34</c:v>
                </c:pt>
                <c:pt idx="983">
                  <c:v>66.33</c:v>
                </c:pt>
                <c:pt idx="984">
                  <c:v>66.33</c:v>
                </c:pt>
                <c:pt idx="985">
                  <c:v>66.31</c:v>
                </c:pt>
                <c:pt idx="986">
                  <c:v>66.3</c:v>
                </c:pt>
                <c:pt idx="987">
                  <c:v>66.290000000000006</c:v>
                </c:pt>
                <c:pt idx="988">
                  <c:v>66.27</c:v>
                </c:pt>
                <c:pt idx="989">
                  <c:v>66.25</c:v>
                </c:pt>
                <c:pt idx="990">
                  <c:v>66.239999999999995</c:v>
                </c:pt>
                <c:pt idx="991">
                  <c:v>66.22</c:v>
                </c:pt>
                <c:pt idx="992">
                  <c:v>66.2</c:v>
                </c:pt>
                <c:pt idx="993">
                  <c:v>66.180000000000007</c:v>
                </c:pt>
                <c:pt idx="994">
                  <c:v>66.17</c:v>
                </c:pt>
                <c:pt idx="995">
                  <c:v>66.150000000000006</c:v>
                </c:pt>
                <c:pt idx="996">
                  <c:v>66.13</c:v>
                </c:pt>
                <c:pt idx="997">
                  <c:v>66.11</c:v>
                </c:pt>
                <c:pt idx="998">
                  <c:v>66.09</c:v>
                </c:pt>
                <c:pt idx="999">
                  <c:v>66.08</c:v>
                </c:pt>
                <c:pt idx="1000">
                  <c:v>66.06</c:v>
                </c:pt>
                <c:pt idx="1001">
                  <c:v>66.040000000000006</c:v>
                </c:pt>
                <c:pt idx="1002">
                  <c:v>66.02</c:v>
                </c:pt>
                <c:pt idx="1003">
                  <c:v>66</c:v>
                </c:pt>
                <c:pt idx="1004">
                  <c:v>65.98</c:v>
                </c:pt>
                <c:pt idx="1005">
                  <c:v>65.97</c:v>
                </c:pt>
                <c:pt idx="1006">
                  <c:v>65.959999999999994</c:v>
                </c:pt>
                <c:pt idx="1007">
                  <c:v>65.959999999999994</c:v>
                </c:pt>
                <c:pt idx="1008">
                  <c:v>65.959999999999994</c:v>
                </c:pt>
                <c:pt idx="1009">
                  <c:v>65.94</c:v>
                </c:pt>
                <c:pt idx="1010">
                  <c:v>65.92</c:v>
                </c:pt>
                <c:pt idx="1011">
                  <c:v>65.900000000000006</c:v>
                </c:pt>
                <c:pt idx="1012">
                  <c:v>65.87</c:v>
                </c:pt>
                <c:pt idx="1013">
                  <c:v>65.83</c:v>
                </c:pt>
                <c:pt idx="1014">
                  <c:v>65.819999999999993</c:v>
                </c:pt>
                <c:pt idx="1015">
                  <c:v>65.790000000000006</c:v>
                </c:pt>
                <c:pt idx="1016">
                  <c:v>65.77</c:v>
                </c:pt>
                <c:pt idx="1017">
                  <c:v>65.760000000000005</c:v>
                </c:pt>
                <c:pt idx="1018">
                  <c:v>65.75</c:v>
                </c:pt>
                <c:pt idx="1019">
                  <c:v>65.739999999999995</c:v>
                </c:pt>
                <c:pt idx="1020">
                  <c:v>65.739999999999995</c:v>
                </c:pt>
                <c:pt idx="1021">
                  <c:v>65.739999999999995</c:v>
                </c:pt>
                <c:pt idx="1022">
                  <c:v>65.739999999999995</c:v>
                </c:pt>
                <c:pt idx="1023">
                  <c:v>65.739999999999995</c:v>
                </c:pt>
                <c:pt idx="1024">
                  <c:v>65.739999999999995</c:v>
                </c:pt>
                <c:pt idx="1025">
                  <c:v>65.73</c:v>
                </c:pt>
                <c:pt idx="1026">
                  <c:v>65.709999999999994</c:v>
                </c:pt>
                <c:pt idx="1027">
                  <c:v>65.680000000000007</c:v>
                </c:pt>
                <c:pt idx="1028">
                  <c:v>65.64</c:v>
                </c:pt>
                <c:pt idx="1029">
                  <c:v>65.61</c:v>
                </c:pt>
                <c:pt idx="1030">
                  <c:v>65.58</c:v>
                </c:pt>
                <c:pt idx="1031">
                  <c:v>65.56</c:v>
                </c:pt>
                <c:pt idx="1032">
                  <c:v>65.55</c:v>
                </c:pt>
                <c:pt idx="1033">
                  <c:v>65.53</c:v>
                </c:pt>
                <c:pt idx="1034">
                  <c:v>65.510000000000005</c:v>
                </c:pt>
                <c:pt idx="1035">
                  <c:v>65.510000000000005</c:v>
                </c:pt>
                <c:pt idx="1036">
                  <c:v>65.489999999999995</c:v>
                </c:pt>
                <c:pt idx="1037">
                  <c:v>65.459999999999994</c:v>
                </c:pt>
                <c:pt idx="1038">
                  <c:v>65.430000000000007</c:v>
                </c:pt>
                <c:pt idx="1039">
                  <c:v>65.39</c:v>
                </c:pt>
                <c:pt idx="1040">
                  <c:v>65.36</c:v>
                </c:pt>
                <c:pt idx="1041">
                  <c:v>65.34</c:v>
                </c:pt>
                <c:pt idx="1042">
                  <c:v>65.319999999999993</c:v>
                </c:pt>
                <c:pt idx="1043">
                  <c:v>65.31</c:v>
                </c:pt>
                <c:pt idx="1044">
                  <c:v>65.3</c:v>
                </c:pt>
                <c:pt idx="1045">
                  <c:v>65.290000000000006</c:v>
                </c:pt>
                <c:pt idx="1046">
                  <c:v>65.27</c:v>
                </c:pt>
                <c:pt idx="1047">
                  <c:v>65.260000000000005</c:v>
                </c:pt>
                <c:pt idx="1048">
                  <c:v>65.239999999999995</c:v>
                </c:pt>
                <c:pt idx="1049">
                  <c:v>65.22</c:v>
                </c:pt>
                <c:pt idx="1050">
                  <c:v>65.19</c:v>
                </c:pt>
                <c:pt idx="1051">
                  <c:v>65.16</c:v>
                </c:pt>
                <c:pt idx="1052">
                  <c:v>65.12</c:v>
                </c:pt>
                <c:pt idx="1053">
                  <c:v>65.08</c:v>
                </c:pt>
                <c:pt idx="1054">
                  <c:v>65.040000000000006</c:v>
                </c:pt>
                <c:pt idx="1055">
                  <c:v>65</c:v>
                </c:pt>
                <c:pt idx="1056">
                  <c:v>64.959999999999994</c:v>
                </c:pt>
                <c:pt idx="1057">
                  <c:v>64.930000000000007</c:v>
                </c:pt>
                <c:pt idx="1058">
                  <c:v>64.91</c:v>
                </c:pt>
                <c:pt idx="1059">
                  <c:v>64.89</c:v>
                </c:pt>
                <c:pt idx="1060">
                  <c:v>64.89</c:v>
                </c:pt>
                <c:pt idx="1061">
                  <c:v>64.88</c:v>
                </c:pt>
                <c:pt idx="1062">
                  <c:v>64.88</c:v>
                </c:pt>
                <c:pt idx="1063">
                  <c:v>64.88</c:v>
                </c:pt>
                <c:pt idx="1064">
                  <c:v>64.88</c:v>
                </c:pt>
                <c:pt idx="1065">
                  <c:v>64.88</c:v>
                </c:pt>
                <c:pt idx="1066">
                  <c:v>64.87</c:v>
                </c:pt>
                <c:pt idx="1067">
                  <c:v>64.86</c:v>
                </c:pt>
                <c:pt idx="1068">
                  <c:v>64.84</c:v>
                </c:pt>
                <c:pt idx="1069">
                  <c:v>64.819999999999993</c:v>
                </c:pt>
                <c:pt idx="1070">
                  <c:v>64.790000000000006</c:v>
                </c:pt>
                <c:pt idx="1071">
                  <c:v>64.77</c:v>
                </c:pt>
                <c:pt idx="1072">
                  <c:v>64.739999999999995</c:v>
                </c:pt>
                <c:pt idx="1073">
                  <c:v>64.73</c:v>
                </c:pt>
                <c:pt idx="1074">
                  <c:v>64.7</c:v>
                </c:pt>
                <c:pt idx="1075">
                  <c:v>64.69</c:v>
                </c:pt>
                <c:pt idx="1076">
                  <c:v>64.67</c:v>
                </c:pt>
                <c:pt idx="1077">
                  <c:v>64.650000000000006</c:v>
                </c:pt>
                <c:pt idx="1078">
                  <c:v>64.62</c:v>
                </c:pt>
                <c:pt idx="1079">
                  <c:v>64.59</c:v>
                </c:pt>
                <c:pt idx="1080">
                  <c:v>64.56</c:v>
                </c:pt>
                <c:pt idx="1081">
                  <c:v>64.53</c:v>
                </c:pt>
                <c:pt idx="1082">
                  <c:v>64.5</c:v>
                </c:pt>
                <c:pt idx="1083">
                  <c:v>64.459999999999994</c:v>
                </c:pt>
                <c:pt idx="1084">
                  <c:v>64.430000000000007</c:v>
                </c:pt>
                <c:pt idx="1085">
                  <c:v>64.39</c:v>
                </c:pt>
                <c:pt idx="1086">
                  <c:v>64.37</c:v>
                </c:pt>
                <c:pt idx="1087">
                  <c:v>64.33</c:v>
                </c:pt>
                <c:pt idx="1088">
                  <c:v>64.31</c:v>
                </c:pt>
                <c:pt idx="1089">
                  <c:v>64.290000000000006</c:v>
                </c:pt>
                <c:pt idx="1090">
                  <c:v>64.28</c:v>
                </c:pt>
                <c:pt idx="1091">
                  <c:v>64.260000000000005</c:v>
                </c:pt>
                <c:pt idx="1092">
                  <c:v>64.25</c:v>
                </c:pt>
                <c:pt idx="1093">
                  <c:v>64.23</c:v>
                </c:pt>
                <c:pt idx="1094">
                  <c:v>64.22</c:v>
                </c:pt>
                <c:pt idx="1095">
                  <c:v>64.2</c:v>
                </c:pt>
                <c:pt idx="1096">
                  <c:v>64.180000000000007</c:v>
                </c:pt>
                <c:pt idx="1097">
                  <c:v>64.16</c:v>
                </c:pt>
                <c:pt idx="1098">
                  <c:v>64.14</c:v>
                </c:pt>
                <c:pt idx="1099">
                  <c:v>64.12</c:v>
                </c:pt>
                <c:pt idx="1100">
                  <c:v>64.099999999999994</c:v>
                </c:pt>
                <c:pt idx="1101">
                  <c:v>64.08</c:v>
                </c:pt>
                <c:pt idx="1102">
                  <c:v>64.069999999999993</c:v>
                </c:pt>
                <c:pt idx="1103">
                  <c:v>64.06</c:v>
                </c:pt>
                <c:pt idx="1104">
                  <c:v>64.06</c:v>
                </c:pt>
                <c:pt idx="1105">
                  <c:v>64.05</c:v>
                </c:pt>
                <c:pt idx="1106">
                  <c:v>64.05</c:v>
                </c:pt>
                <c:pt idx="1107">
                  <c:v>64.05</c:v>
                </c:pt>
                <c:pt idx="1108">
                  <c:v>64.05</c:v>
                </c:pt>
                <c:pt idx="1109">
                  <c:v>64.05</c:v>
                </c:pt>
                <c:pt idx="1110">
                  <c:v>64.05</c:v>
                </c:pt>
                <c:pt idx="1111">
                  <c:v>64.05</c:v>
                </c:pt>
                <c:pt idx="1112">
                  <c:v>64.05</c:v>
                </c:pt>
                <c:pt idx="1113">
                  <c:v>64.05</c:v>
                </c:pt>
                <c:pt idx="1114">
                  <c:v>64.05</c:v>
                </c:pt>
                <c:pt idx="1115">
                  <c:v>64.05</c:v>
                </c:pt>
                <c:pt idx="1116">
                  <c:v>64.05</c:v>
                </c:pt>
                <c:pt idx="1117">
                  <c:v>64.040000000000006</c:v>
                </c:pt>
                <c:pt idx="1118">
                  <c:v>64.03</c:v>
                </c:pt>
                <c:pt idx="1119">
                  <c:v>64.02</c:v>
                </c:pt>
                <c:pt idx="1120">
                  <c:v>64</c:v>
                </c:pt>
                <c:pt idx="1121">
                  <c:v>63.99</c:v>
                </c:pt>
                <c:pt idx="1122">
                  <c:v>63.97</c:v>
                </c:pt>
                <c:pt idx="1123">
                  <c:v>63.96</c:v>
                </c:pt>
                <c:pt idx="1124">
                  <c:v>63.95</c:v>
                </c:pt>
                <c:pt idx="1125">
                  <c:v>63.93</c:v>
                </c:pt>
                <c:pt idx="1126">
                  <c:v>63.92</c:v>
                </c:pt>
                <c:pt idx="1127">
                  <c:v>63.91</c:v>
                </c:pt>
                <c:pt idx="1128">
                  <c:v>63.9</c:v>
                </c:pt>
                <c:pt idx="1129">
                  <c:v>63.9</c:v>
                </c:pt>
                <c:pt idx="1130">
                  <c:v>63.89</c:v>
                </c:pt>
                <c:pt idx="1131">
                  <c:v>63.89</c:v>
                </c:pt>
                <c:pt idx="1132">
                  <c:v>63.88</c:v>
                </c:pt>
                <c:pt idx="1133">
                  <c:v>63.87</c:v>
                </c:pt>
                <c:pt idx="1134">
                  <c:v>63.86</c:v>
                </c:pt>
                <c:pt idx="1135">
                  <c:v>63.85</c:v>
                </c:pt>
                <c:pt idx="1136">
                  <c:v>63.84</c:v>
                </c:pt>
                <c:pt idx="1137">
                  <c:v>63.83</c:v>
                </c:pt>
                <c:pt idx="1138">
                  <c:v>63.83</c:v>
                </c:pt>
                <c:pt idx="1139">
                  <c:v>63.82</c:v>
                </c:pt>
                <c:pt idx="1140">
                  <c:v>63.82</c:v>
                </c:pt>
                <c:pt idx="1141">
                  <c:v>63.82</c:v>
                </c:pt>
                <c:pt idx="1142">
                  <c:v>63.82</c:v>
                </c:pt>
                <c:pt idx="1143">
                  <c:v>63.83</c:v>
                </c:pt>
                <c:pt idx="1144">
                  <c:v>63.83</c:v>
                </c:pt>
                <c:pt idx="1145">
                  <c:v>63.84</c:v>
                </c:pt>
                <c:pt idx="1146">
                  <c:v>63.84</c:v>
                </c:pt>
                <c:pt idx="1147">
                  <c:v>63.86</c:v>
                </c:pt>
                <c:pt idx="1148">
                  <c:v>63.86</c:v>
                </c:pt>
                <c:pt idx="1149">
                  <c:v>63.87</c:v>
                </c:pt>
                <c:pt idx="1150">
                  <c:v>63.88</c:v>
                </c:pt>
                <c:pt idx="1151">
                  <c:v>63.89</c:v>
                </c:pt>
                <c:pt idx="1152">
                  <c:v>63.89</c:v>
                </c:pt>
                <c:pt idx="1153">
                  <c:v>63.89</c:v>
                </c:pt>
                <c:pt idx="1154">
                  <c:v>63.9</c:v>
                </c:pt>
                <c:pt idx="1155">
                  <c:v>63.91</c:v>
                </c:pt>
                <c:pt idx="1156">
                  <c:v>63.91</c:v>
                </c:pt>
                <c:pt idx="1157">
                  <c:v>63.92</c:v>
                </c:pt>
                <c:pt idx="1158">
                  <c:v>63.93</c:v>
                </c:pt>
                <c:pt idx="1159">
                  <c:v>63.94</c:v>
                </c:pt>
                <c:pt idx="1160">
                  <c:v>63.96</c:v>
                </c:pt>
                <c:pt idx="1161">
                  <c:v>63.99</c:v>
                </c:pt>
                <c:pt idx="1162">
                  <c:v>64</c:v>
                </c:pt>
                <c:pt idx="1163">
                  <c:v>64.02</c:v>
                </c:pt>
                <c:pt idx="1164">
                  <c:v>64.03</c:v>
                </c:pt>
                <c:pt idx="1165">
                  <c:v>64.040000000000006</c:v>
                </c:pt>
                <c:pt idx="1166">
                  <c:v>64.040000000000006</c:v>
                </c:pt>
                <c:pt idx="1167">
                  <c:v>64.05</c:v>
                </c:pt>
                <c:pt idx="1168">
                  <c:v>64.05</c:v>
                </c:pt>
                <c:pt idx="1169">
                  <c:v>64.05</c:v>
                </c:pt>
                <c:pt idx="1170">
                  <c:v>64.05</c:v>
                </c:pt>
                <c:pt idx="1171">
                  <c:v>64.05</c:v>
                </c:pt>
                <c:pt idx="1172">
                  <c:v>64.05</c:v>
                </c:pt>
                <c:pt idx="1173">
                  <c:v>64.06</c:v>
                </c:pt>
                <c:pt idx="1174">
                  <c:v>64.069999999999993</c:v>
                </c:pt>
                <c:pt idx="1175">
                  <c:v>64.09</c:v>
                </c:pt>
                <c:pt idx="1176">
                  <c:v>64.11</c:v>
                </c:pt>
                <c:pt idx="1177">
                  <c:v>64.14</c:v>
                </c:pt>
                <c:pt idx="1178">
                  <c:v>64.16</c:v>
                </c:pt>
                <c:pt idx="1179">
                  <c:v>64.180000000000007</c:v>
                </c:pt>
                <c:pt idx="1180">
                  <c:v>64.2</c:v>
                </c:pt>
                <c:pt idx="1181">
                  <c:v>64.23</c:v>
                </c:pt>
                <c:pt idx="1182">
                  <c:v>64.239999999999995</c:v>
                </c:pt>
                <c:pt idx="1183">
                  <c:v>64.260000000000005</c:v>
                </c:pt>
                <c:pt idx="1184">
                  <c:v>64.28</c:v>
                </c:pt>
                <c:pt idx="1185">
                  <c:v>64.290000000000006</c:v>
                </c:pt>
                <c:pt idx="1186">
                  <c:v>64.33</c:v>
                </c:pt>
                <c:pt idx="1187">
                  <c:v>64.38</c:v>
                </c:pt>
                <c:pt idx="1188">
                  <c:v>64.45</c:v>
                </c:pt>
                <c:pt idx="1189">
                  <c:v>64.52</c:v>
                </c:pt>
                <c:pt idx="1190">
                  <c:v>64.599999999999994</c:v>
                </c:pt>
                <c:pt idx="1191">
                  <c:v>64.64</c:v>
                </c:pt>
                <c:pt idx="1192">
                  <c:v>64.680000000000007</c:v>
                </c:pt>
                <c:pt idx="1193">
                  <c:v>64.72</c:v>
                </c:pt>
                <c:pt idx="1194">
                  <c:v>64.760000000000005</c:v>
                </c:pt>
                <c:pt idx="1195">
                  <c:v>64.790000000000006</c:v>
                </c:pt>
                <c:pt idx="1196">
                  <c:v>64.83</c:v>
                </c:pt>
                <c:pt idx="1197">
                  <c:v>64.87</c:v>
                </c:pt>
                <c:pt idx="1198">
                  <c:v>64.88</c:v>
                </c:pt>
                <c:pt idx="1199">
                  <c:v>64.89</c:v>
                </c:pt>
                <c:pt idx="1200">
                  <c:v>64.91</c:v>
                </c:pt>
                <c:pt idx="1201">
                  <c:v>64.92</c:v>
                </c:pt>
                <c:pt idx="1202">
                  <c:v>64.94</c:v>
                </c:pt>
                <c:pt idx="1203">
                  <c:v>64.98</c:v>
                </c:pt>
                <c:pt idx="1204">
                  <c:v>65.03</c:v>
                </c:pt>
                <c:pt idx="1205">
                  <c:v>65.069999999999993</c:v>
                </c:pt>
                <c:pt idx="1206">
                  <c:v>65.14</c:v>
                </c:pt>
                <c:pt idx="1207">
                  <c:v>65.2</c:v>
                </c:pt>
                <c:pt idx="1208">
                  <c:v>65.239999999999995</c:v>
                </c:pt>
                <c:pt idx="1209">
                  <c:v>65.28</c:v>
                </c:pt>
                <c:pt idx="1210">
                  <c:v>65.31</c:v>
                </c:pt>
                <c:pt idx="1211">
                  <c:v>65.34</c:v>
                </c:pt>
                <c:pt idx="1212">
                  <c:v>65.38</c:v>
                </c:pt>
                <c:pt idx="1213">
                  <c:v>65.430000000000007</c:v>
                </c:pt>
                <c:pt idx="1214">
                  <c:v>65.48</c:v>
                </c:pt>
                <c:pt idx="1215">
                  <c:v>65.53</c:v>
                </c:pt>
                <c:pt idx="1216">
                  <c:v>65.569999999999993</c:v>
                </c:pt>
                <c:pt idx="1217">
                  <c:v>65.599999999999994</c:v>
                </c:pt>
                <c:pt idx="1218">
                  <c:v>65.650000000000006</c:v>
                </c:pt>
                <c:pt idx="1219">
                  <c:v>65.680000000000007</c:v>
                </c:pt>
                <c:pt idx="1220">
                  <c:v>65.709999999999994</c:v>
                </c:pt>
                <c:pt idx="1221">
                  <c:v>65.72</c:v>
                </c:pt>
                <c:pt idx="1222">
                  <c:v>65.739999999999995</c:v>
                </c:pt>
                <c:pt idx="1223">
                  <c:v>65.739999999999995</c:v>
                </c:pt>
                <c:pt idx="1224">
                  <c:v>65.75</c:v>
                </c:pt>
                <c:pt idx="1225">
                  <c:v>65.77</c:v>
                </c:pt>
                <c:pt idx="1226">
                  <c:v>65.790000000000006</c:v>
                </c:pt>
                <c:pt idx="1227">
                  <c:v>65.83</c:v>
                </c:pt>
                <c:pt idx="1228">
                  <c:v>65.87</c:v>
                </c:pt>
                <c:pt idx="1229">
                  <c:v>65.900000000000006</c:v>
                </c:pt>
                <c:pt idx="1230">
                  <c:v>65.92</c:v>
                </c:pt>
                <c:pt idx="1231">
                  <c:v>65.95</c:v>
                </c:pt>
                <c:pt idx="1232">
                  <c:v>65.959999999999994</c:v>
                </c:pt>
                <c:pt idx="1233">
                  <c:v>65.98</c:v>
                </c:pt>
                <c:pt idx="1234">
                  <c:v>66</c:v>
                </c:pt>
                <c:pt idx="1235">
                  <c:v>66.02</c:v>
                </c:pt>
                <c:pt idx="1236">
                  <c:v>66.040000000000006</c:v>
                </c:pt>
                <c:pt idx="1237">
                  <c:v>66.06</c:v>
                </c:pt>
                <c:pt idx="1238">
                  <c:v>66.08</c:v>
                </c:pt>
                <c:pt idx="1239">
                  <c:v>66.099999999999994</c:v>
                </c:pt>
                <c:pt idx="1240">
                  <c:v>66.12</c:v>
                </c:pt>
                <c:pt idx="1241">
                  <c:v>66.150000000000006</c:v>
                </c:pt>
                <c:pt idx="1242">
                  <c:v>66.180000000000007</c:v>
                </c:pt>
                <c:pt idx="1243">
                  <c:v>66.2</c:v>
                </c:pt>
                <c:pt idx="1244">
                  <c:v>66.23</c:v>
                </c:pt>
                <c:pt idx="1245">
                  <c:v>66.25</c:v>
                </c:pt>
                <c:pt idx="1246">
                  <c:v>66.260000000000005</c:v>
                </c:pt>
                <c:pt idx="1247">
                  <c:v>66.28</c:v>
                </c:pt>
                <c:pt idx="1248">
                  <c:v>66.290000000000006</c:v>
                </c:pt>
                <c:pt idx="1249">
                  <c:v>66.3</c:v>
                </c:pt>
                <c:pt idx="1250">
                  <c:v>66.3</c:v>
                </c:pt>
                <c:pt idx="1251">
                  <c:v>66.3</c:v>
                </c:pt>
                <c:pt idx="1252">
                  <c:v>66.31</c:v>
                </c:pt>
                <c:pt idx="1253">
                  <c:v>66.31</c:v>
                </c:pt>
                <c:pt idx="1254">
                  <c:v>66.31</c:v>
                </c:pt>
                <c:pt idx="1255">
                  <c:v>66.3</c:v>
                </c:pt>
                <c:pt idx="1256">
                  <c:v>66.3</c:v>
                </c:pt>
                <c:pt idx="1257">
                  <c:v>66.3</c:v>
                </c:pt>
                <c:pt idx="1258">
                  <c:v>66.290000000000006</c:v>
                </c:pt>
                <c:pt idx="1259">
                  <c:v>66.290000000000006</c:v>
                </c:pt>
                <c:pt idx="1260">
                  <c:v>66.28</c:v>
                </c:pt>
                <c:pt idx="1261">
                  <c:v>66.28</c:v>
                </c:pt>
                <c:pt idx="1262">
                  <c:v>66.27</c:v>
                </c:pt>
                <c:pt idx="1263">
                  <c:v>66.25</c:v>
                </c:pt>
                <c:pt idx="1264">
                  <c:v>66.239999999999995</c:v>
                </c:pt>
                <c:pt idx="1265">
                  <c:v>66.23</c:v>
                </c:pt>
                <c:pt idx="1266">
                  <c:v>66.209999999999994</c:v>
                </c:pt>
                <c:pt idx="1267">
                  <c:v>66.19</c:v>
                </c:pt>
                <c:pt idx="1268">
                  <c:v>66.180000000000007</c:v>
                </c:pt>
                <c:pt idx="1269">
                  <c:v>66.150000000000006</c:v>
                </c:pt>
                <c:pt idx="1270">
                  <c:v>66.13</c:v>
                </c:pt>
                <c:pt idx="1271">
                  <c:v>66.12</c:v>
                </c:pt>
                <c:pt idx="1272">
                  <c:v>66.09</c:v>
                </c:pt>
                <c:pt idx="1273">
                  <c:v>66.069999999999993</c:v>
                </c:pt>
                <c:pt idx="1274">
                  <c:v>66.05</c:v>
                </c:pt>
                <c:pt idx="1275">
                  <c:v>66.03</c:v>
                </c:pt>
                <c:pt idx="1276">
                  <c:v>66.010000000000005</c:v>
                </c:pt>
                <c:pt idx="1277">
                  <c:v>66</c:v>
                </c:pt>
                <c:pt idx="1278">
                  <c:v>65.989999999999995</c:v>
                </c:pt>
                <c:pt idx="1279">
                  <c:v>65.98</c:v>
                </c:pt>
                <c:pt idx="1280">
                  <c:v>65.97</c:v>
                </c:pt>
                <c:pt idx="1281">
                  <c:v>65.959999999999994</c:v>
                </c:pt>
                <c:pt idx="1282">
                  <c:v>65.95</c:v>
                </c:pt>
                <c:pt idx="1283">
                  <c:v>65.94</c:v>
                </c:pt>
                <c:pt idx="1284">
                  <c:v>65.92</c:v>
                </c:pt>
                <c:pt idx="1285">
                  <c:v>65.91</c:v>
                </c:pt>
                <c:pt idx="1286">
                  <c:v>65.89</c:v>
                </c:pt>
                <c:pt idx="1287">
                  <c:v>65.86</c:v>
                </c:pt>
                <c:pt idx="1288">
                  <c:v>65.83</c:v>
                </c:pt>
                <c:pt idx="1289">
                  <c:v>65.81</c:v>
                </c:pt>
                <c:pt idx="1290">
                  <c:v>65.78</c:v>
                </c:pt>
                <c:pt idx="1291">
                  <c:v>65.760000000000005</c:v>
                </c:pt>
                <c:pt idx="1292">
                  <c:v>65.75</c:v>
                </c:pt>
                <c:pt idx="1293">
                  <c:v>65.75</c:v>
                </c:pt>
                <c:pt idx="1294">
                  <c:v>65.739999999999995</c:v>
                </c:pt>
                <c:pt idx="1295">
                  <c:v>65.739999999999995</c:v>
                </c:pt>
                <c:pt idx="1296">
                  <c:v>65.739999999999995</c:v>
                </c:pt>
                <c:pt idx="1297">
                  <c:v>65.73</c:v>
                </c:pt>
                <c:pt idx="1298">
                  <c:v>65.73</c:v>
                </c:pt>
                <c:pt idx="1299">
                  <c:v>65.72</c:v>
                </c:pt>
                <c:pt idx="1300">
                  <c:v>65.7</c:v>
                </c:pt>
                <c:pt idx="1301">
                  <c:v>65.680000000000007</c:v>
                </c:pt>
                <c:pt idx="1302">
                  <c:v>65.64</c:v>
                </c:pt>
                <c:pt idx="1303">
                  <c:v>65.61</c:v>
                </c:pt>
                <c:pt idx="1304">
                  <c:v>65.58</c:v>
                </c:pt>
                <c:pt idx="1305">
                  <c:v>65.56</c:v>
                </c:pt>
                <c:pt idx="1306">
                  <c:v>65.540000000000006</c:v>
                </c:pt>
                <c:pt idx="1307">
                  <c:v>65.52</c:v>
                </c:pt>
                <c:pt idx="1308">
                  <c:v>65.510000000000005</c:v>
                </c:pt>
                <c:pt idx="1309">
                  <c:v>65.489999999999995</c:v>
                </c:pt>
                <c:pt idx="1310">
                  <c:v>65.459999999999994</c:v>
                </c:pt>
                <c:pt idx="1311">
                  <c:v>65.430000000000007</c:v>
                </c:pt>
                <c:pt idx="1312">
                  <c:v>65.41</c:v>
                </c:pt>
                <c:pt idx="1313">
                  <c:v>65.38</c:v>
                </c:pt>
                <c:pt idx="1314">
                  <c:v>65.349999999999994</c:v>
                </c:pt>
                <c:pt idx="1315">
                  <c:v>65.34</c:v>
                </c:pt>
                <c:pt idx="1316">
                  <c:v>65.319999999999993</c:v>
                </c:pt>
                <c:pt idx="1317">
                  <c:v>65.31</c:v>
                </c:pt>
                <c:pt idx="1318">
                  <c:v>65.3</c:v>
                </c:pt>
                <c:pt idx="1319">
                  <c:v>65.290000000000006</c:v>
                </c:pt>
                <c:pt idx="1320">
                  <c:v>65.27</c:v>
                </c:pt>
                <c:pt idx="1321">
                  <c:v>65.25</c:v>
                </c:pt>
                <c:pt idx="1322">
                  <c:v>65.23</c:v>
                </c:pt>
                <c:pt idx="1323">
                  <c:v>65.2</c:v>
                </c:pt>
                <c:pt idx="1324">
                  <c:v>65.180000000000007</c:v>
                </c:pt>
                <c:pt idx="1325">
                  <c:v>65.14</c:v>
                </c:pt>
                <c:pt idx="1326">
                  <c:v>65.11</c:v>
                </c:pt>
                <c:pt idx="1327">
                  <c:v>65.06</c:v>
                </c:pt>
                <c:pt idx="1328">
                  <c:v>65.03</c:v>
                </c:pt>
                <c:pt idx="1329">
                  <c:v>64.989999999999995</c:v>
                </c:pt>
                <c:pt idx="1330">
                  <c:v>64.959999999999994</c:v>
                </c:pt>
                <c:pt idx="1331">
                  <c:v>64.94</c:v>
                </c:pt>
                <c:pt idx="1332">
                  <c:v>64.92</c:v>
                </c:pt>
                <c:pt idx="1333">
                  <c:v>64.91</c:v>
                </c:pt>
                <c:pt idx="1334">
                  <c:v>64.89</c:v>
                </c:pt>
                <c:pt idx="1335">
                  <c:v>64.89</c:v>
                </c:pt>
                <c:pt idx="1336">
                  <c:v>64.88</c:v>
                </c:pt>
                <c:pt idx="1337">
                  <c:v>64.88</c:v>
                </c:pt>
                <c:pt idx="1338">
                  <c:v>64.87</c:v>
                </c:pt>
                <c:pt idx="1339">
                  <c:v>64.86</c:v>
                </c:pt>
                <c:pt idx="1340">
                  <c:v>64.849999999999994</c:v>
                </c:pt>
                <c:pt idx="1341">
                  <c:v>64.83</c:v>
                </c:pt>
                <c:pt idx="1342">
                  <c:v>64.819999999999993</c:v>
                </c:pt>
                <c:pt idx="1343">
                  <c:v>64.8</c:v>
                </c:pt>
                <c:pt idx="1344">
                  <c:v>64.78</c:v>
                </c:pt>
                <c:pt idx="1345">
                  <c:v>64.760000000000005</c:v>
                </c:pt>
                <c:pt idx="1346">
                  <c:v>64.739999999999995</c:v>
                </c:pt>
                <c:pt idx="1347">
                  <c:v>64.72</c:v>
                </c:pt>
                <c:pt idx="1348">
                  <c:v>64.7</c:v>
                </c:pt>
                <c:pt idx="1349">
                  <c:v>64.680000000000007</c:v>
                </c:pt>
                <c:pt idx="1350">
                  <c:v>64.66</c:v>
                </c:pt>
                <c:pt idx="1351">
                  <c:v>64.64</c:v>
                </c:pt>
                <c:pt idx="1352">
                  <c:v>64.61</c:v>
                </c:pt>
                <c:pt idx="1353">
                  <c:v>64.58</c:v>
                </c:pt>
                <c:pt idx="1354">
                  <c:v>64.55</c:v>
                </c:pt>
                <c:pt idx="1355">
                  <c:v>64.53</c:v>
                </c:pt>
                <c:pt idx="1356">
                  <c:v>64.489999999999995</c:v>
                </c:pt>
                <c:pt idx="1357">
                  <c:v>64.459999999999994</c:v>
                </c:pt>
                <c:pt idx="1358">
                  <c:v>64.430000000000007</c:v>
                </c:pt>
                <c:pt idx="1359">
                  <c:v>64.39</c:v>
                </c:pt>
                <c:pt idx="1360">
                  <c:v>64.349999999999994</c:v>
                </c:pt>
                <c:pt idx="1361">
                  <c:v>64.33</c:v>
                </c:pt>
                <c:pt idx="1362">
                  <c:v>64.3</c:v>
                </c:pt>
                <c:pt idx="1363">
                  <c:v>64.28</c:v>
                </c:pt>
                <c:pt idx="1364">
                  <c:v>64.27</c:v>
                </c:pt>
                <c:pt idx="1365">
                  <c:v>64.260000000000005</c:v>
                </c:pt>
                <c:pt idx="1366">
                  <c:v>64.25</c:v>
                </c:pt>
                <c:pt idx="1367">
                  <c:v>64.23</c:v>
                </c:pt>
                <c:pt idx="1368">
                  <c:v>64.22</c:v>
                </c:pt>
                <c:pt idx="1369">
                  <c:v>64.2</c:v>
                </c:pt>
                <c:pt idx="1370">
                  <c:v>64.180000000000007</c:v>
                </c:pt>
                <c:pt idx="1371">
                  <c:v>64.16</c:v>
                </c:pt>
                <c:pt idx="1372">
                  <c:v>64.14</c:v>
                </c:pt>
                <c:pt idx="1373">
                  <c:v>64.12</c:v>
                </c:pt>
                <c:pt idx="1374">
                  <c:v>64.09</c:v>
                </c:pt>
                <c:pt idx="1375">
                  <c:v>64.08</c:v>
                </c:pt>
                <c:pt idx="1376">
                  <c:v>64.06</c:v>
                </c:pt>
                <c:pt idx="1377">
                  <c:v>64.06</c:v>
                </c:pt>
                <c:pt idx="1378">
                  <c:v>64.05</c:v>
                </c:pt>
                <c:pt idx="1379">
                  <c:v>64.05</c:v>
                </c:pt>
                <c:pt idx="1380">
                  <c:v>64.05</c:v>
                </c:pt>
                <c:pt idx="1381">
                  <c:v>64.05</c:v>
                </c:pt>
                <c:pt idx="1382">
                  <c:v>64.05</c:v>
                </c:pt>
                <c:pt idx="1383">
                  <c:v>64.05</c:v>
                </c:pt>
                <c:pt idx="1384">
                  <c:v>64.05</c:v>
                </c:pt>
                <c:pt idx="1385">
                  <c:v>64.05</c:v>
                </c:pt>
                <c:pt idx="1386">
                  <c:v>64.05</c:v>
                </c:pt>
                <c:pt idx="1387">
                  <c:v>64.05</c:v>
                </c:pt>
                <c:pt idx="1388">
                  <c:v>64.05</c:v>
                </c:pt>
                <c:pt idx="1389">
                  <c:v>64.05</c:v>
                </c:pt>
                <c:pt idx="1390">
                  <c:v>64.05</c:v>
                </c:pt>
                <c:pt idx="1391">
                  <c:v>64.040000000000006</c:v>
                </c:pt>
                <c:pt idx="1392">
                  <c:v>64.040000000000006</c:v>
                </c:pt>
                <c:pt idx="1393">
                  <c:v>64.03</c:v>
                </c:pt>
                <c:pt idx="1394">
                  <c:v>64.02</c:v>
                </c:pt>
                <c:pt idx="1395">
                  <c:v>64.010000000000005</c:v>
                </c:pt>
                <c:pt idx="1396">
                  <c:v>64</c:v>
                </c:pt>
                <c:pt idx="1397">
                  <c:v>63.99</c:v>
                </c:pt>
                <c:pt idx="1398">
                  <c:v>63.98</c:v>
                </c:pt>
                <c:pt idx="1399">
                  <c:v>63.97</c:v>
                </c:pt>
                <c:pt idx="1400">
                  <c:v>63.97</c:v>
                </c:pt>
                <c:pt idx="1401">
                  <c:v>63.96</c:v>
                </c:pt>
                <c:pt idx="1402">
                  <c:v>63.95</c:v>
                </c:pt>
                <c:pt idx="1403">
                  <c:v>63.94</c:v>
                </c:pt>
                <c:pt idx="1404">
                  <c:v>63.93</c:v>
                </c:pt>
                <c:pt idx="1405">
                  <c:v>63.91</c:v>
                </c:pt>
                <c:pt idx="1406">
                  <c:v>63.9</c:v>
                </c:pt>
                <c:pt idx="1407">
                  <c:v>63.89</c:v>
                </c:pt>
                <c:pt idx="1408">
                  <c:v>63.88</c:v>
                </c:pt>
                <c:pt idx="1409">
                  <c:v>63.87</c:v>
                </c:pt>
                <c:pt idx="1410">
                  <c:v>63.87</c:v>
                </c:pt>
                <c:pt idx="1411">
                  <c:v>63.87</c:v>
                </c:pt>
                <c:pt idx="1412">
                  <c:v>63.87</c:v>
                </c:pt>
                <c:pt idx="1413">
                  <c:v>63.87</c:v>
                </c:pt>
                <c:pt idx="1414">
                  <c:v>63.87</c:v>
                </c:pt>
                <c:pt idx="1415">
                  <c:v>63.87</c:v>
                </c:pt>
                <c:pt idx="1416">
                  <c:v>63.87</c:v>
                </c:pt>
                <c:pt idx="1417">
                  <c:v>63.87</c:v>
                </c:pt>
                <c:pt idx="1418">
                  <c:v>63.88</c:v>
                </c:pt>
                <c:pt idx="1419">
                  <c:v>63.88</c:v>
                </c:pt>
                <c:pt idx="1420">
                  <c:v>63.89</c:v>
                </c:pt>
                <c:pt idx="1421">
                  <c:v>63.89</c:v>
                </c:pt>
                <c:pt idx="1422">
                  <c:v>63.91</c:v>
                </c:pt>
                <c:pt idx="1423">
                  <c:v>63.92</c:v>
                </c:pt>
                <c:pt idx="1424">
                  <c:v>63.93</c:v>
                </c:pt>
                <c:pt idx="1425">
                  <c:v>63.94</c:v>
                </c:pt>
                <c:pt idx="1426">
                  <c:v>63.95</c:v>
                </c:pt>
                <c:pt idx="1427">
                  <c:v>63.96</c:v>
                </c:pt>
                <c:pt idx="1428">
                  <c:v>63.96</c:v>
                </c:pt>
                <c:pt idx="1429">
                  <c:v>63.97</c:v>
                </c:pt>
                <c:pt idx="1430">
                  <c:v>63.98</c:v>
                </c:pt>
                <c:pt idx="1431">
                  <c:v>63.98</c:v>
                </c:pt>
                <c:pt idx="1432">
                  <c:v>63.99</c:v>
                </c:pt>
                <c:pt idx="1433">
                  <c:v>64</c:v>
                </c:pt>
                <c:pt idx="1434">
                  <c:v>64.02</c:v>
                </c:pt>
                <c:pt idx="1435">
                  <c:v>64.03</c:v>
                </c:pt>
                <c:pt idx="1436">
                  <c:v>64.040000000000006</c:v>
                </c:pt>
                <c:pt idx="1437">
                  <c:v>64.040000000000006</c:v>
                </c:pt>
                <c:pt idx="1438">
                  <c:v>64.05</c:v>
                </c:pt>
                <c:pt idx="1439">
                  <c:v>64.05</c:v>
                </c:pt>
                <c:pt idx="1440">
                  <c:v>64.05</c:v>
                </c:pt>
                <c:pt idx="1441">
                  <c:v>64.05</c:v>
                </c:pt>
                <c:pt idx="1442">
                  <c:v>64.05</c:v>
                </c:pt>
                <c:pt idx="1443">
                  <c:v>64.05</c:v>
                </c:pt>
                <c:pt idx="1444">
                  <c:v>64.06</c:v>
                </c:pt>
                <c:pt idx="1445">
                  <c:v>64.06</c:v>
                </c:pt>
                <c:pt idx="1446">
                  <c:v>64.069999999999993</c:v>
                </c:pt>
                <c:pt idx="1447">
                  <c:v>64.08</c:v>
                </c:pt>
                <c:pt idx="1448">
                  <c:v>64.11</c:v>
                </c:pt>
                <c:pt idx="1449">
                  <c:v>64.13</c:v>
                </c:pt>
                <c:pt idx="1450">
                  <c:v>64.16</c:v>
                </c:pt>
                <c:pt idx="1451">
                  <c:v>64.19</c:v>
                </c:pt>
                <c:pt idx="1452">
                  <c:v>64.23</c:v>
                </c:pt>
                <c:pt idx="1453">
                  <c:v>64.239999999999995</c:v>
                </c:pt>
                <c:pt idx="1454">
                  <c:v>64.25</c:v>
                </c:pt>
                <c:pt idx="1455">
                  <c:v>64.27</c:v>
                </c:pt>
                <c:pt idx="1456">
                  <c:v>64.28</c:v>
                </c:pt>
                <c:pt idx="1457">
                  <c:v>64.31</c:v>
                </c:pt>
                <c:pt idx="1458">
                  <c:v>64.349999999999994</c:v>
                </c:pt>
                <c:pt idx="1459">
                  <c:v>64.41</c:v>
                </c:pt>
                <c:pt idx="1460">
                  <c:v>64.47</c:v>
                </c:pt>
                <c:pt idx="1461">
                  <c:v>64.540000000000006</c:v>
                </c:pt>
                <c:pt idx="1462">
                  <c:v>64.59</c:v>
                </c:pt>
                <c:pt idx="1463">
                  <c:v>64.64</c:v>
                </c:pt>
                <c:pt idx="1464">
                  <c:v>64.67</c:v>
                </c:pt>
                <c:pt idx="1465">
                  <c:v>64.72</c:v>
                </c:pt>
                <c:pt idx="1466">
                  <c:v>64.760000000000005</c:v>
                </c:pt>
                <c:pt idx="1467">
                  <c:v>64.8</c:v>
                </c:pt>
                <c:pt idx="1468">
                  <c:v>64.84</c:v>
                </c:pt>
                <c:pt idx="1469">
                  <c:v>64.87</c:v>
                </c:pt>
                <c:pt idx="1470">
                  <c:v>64.88</c:v>
                </c:pt>
                <c:pt idx="1471">
                  <c:v>64.88</c:v>
                </c:pt>
                <c:pt idx="1472">
                  <c:v>64.89</c:v>
                </c:pt>
                <c:pt idx="1473">
                  <c:v>64.89</c:v>
                </c:pt>
                <c:pt idx="1474">
                  <c:v>64.92</c:v>
                </c:pt>
                <c:pt idx="1475">
                  <c:v>64.94</c:v>
                </c:pt>
                <c:pt idx="1476">
                  <c:v>64.98</c:v>
                </c:pt>
                <c:pt idx="1477">
                  <c:v>65.040000000000006</c:v>
                </c:pt>
                <c:pt idx="1478">
                  <c:v>65.099999999999994</c:v>
                </c:pt>
                <c:pt idx="1479">
                  <c:v>65.16</c:v>
                </c:pt>
                <c:pt idx="1480">
                  <c:v>65.22</c:v>
                </c:pt>
                <c:pt idx="1481">
                  <c:v>65.260000000000005</c:v>
                </c:pt>
                <c:pt idx="1482">
                  <c:v>65.290000000000006</c:v>
                </c:pt>
                <c:pt idx="1483">
                  <c:v>65.319999999999993</c:v>
                </c:pt>
                <c:pt idx="1484">
                  <c:v>65.34</c:v>
                </c:pt>
                <c:pt idx="1485">
                  <c:v>65.38</c:v>
                </c:pt>
                <c:pt idx="1486">
                  <c:v>65.42</c:v>
                </c:pt>
                <c:pt idx="1487">
                  <c:v>65.459999999999994</c:v>
                </c:pt>
                <c:pt idx="1488">
                  <c:v>65.5</c:v>
                </c:pt>
                <c:pt idx="1489">
                  <c:v>65.55</c:v>
                </c:pt>
                <c:pt idx="1490">
                  <c:v>65.58</c:v>
                </c:pt>
                <c:pt idx="1491">
                  <c:v>65.62</c:v>
                </c:pt>
                <c:pt idx="1492">
                  <c:v>65.66</c:v>
                </c:pt>
                <c:pt idx="1493">
                  <c:v>65.7</c:v>
                </c:pt>
                <c:pt idx="1494">
                  <c:v>65.72</c:v>
                </c:pt>
                <c:pt idx="1495">
                  <c:v>65.739999999999995</c:v>
                </c:pt>
                <c:pt idx="1496">
                  <c:v>65.739999999999995</c:v>
                </c:pt>
                <c:pt idx="1497">
                  <c:v>65.75</c:v>
                </c:pt>
                <c:pt idx="1498">
                  <c:v>65.75</c:v>
                </c:pt>
                <c:pt idx="1499">
                  <c:v>65.77</c:v>
                </c:pt>
                <c:pt idx="1500">
                  <c:v>65.790000000000006</c:v>
                </c:pt>
                <c:pt idx="1501">
                  <c:v>65.819999999999993</c:v>
                </c:pt>
                <c:pt idx="1502">
                  <c:v>65.849999999999994</c:v>
                </c:pt>
                <c:pt idx="1503">
                  <c:v>65.89</c:v>
                </c:pt>
                <c:pt idx="1504">
                  <c:v>65.92</c:v>
                </c:pt>
                <c:pt idx="1505">
                  <c:v>65.95</c:v>
                </c:pt>
                <c:pt idx="1506">
                  <c:v>65.959999999999994</c:v>
                </c:pt>
                <c:pt idx="1507">
                  <c:v>65.97</c:v>
                </c:pt>
                <c:pt idx="1508">
                  <c:v>65.98</c:v>
                </c:pt>
                <c:pt idx="1509">
                  <c:v>66</c:v>
                </c:pt>
                <c:pt idx="1510">
                  <c:v>66.02</c:v>
                </c:pt>
                <c:pt idx="1511">
                  <c:v>66.040000000000006</c:v>
                </c:pt>
                <c:pt idx="1512">
                  <c:v>66.069999999999993</c:v>
                </c:pt>
                <c:pt idx="1513">
                  <c:v>66.09</c:v>
                </c:pt>
                <c:pt idx="1514">
                  <c:v>66.11</c:v>
                </c:pt>
                <c:pt idx="1515">
                  <c:v>66.13</c:v>
                </c:pt>
                <c:pt idx="1516">
                  <c:v>66.150000000000006</c:v>
                </c:pt>
                <c:pt idx="1517">
                  <c:v>66.16</c:v>
                </c:pt>
                <c:pt idx="1518">
                  <c:v>66.180000000000007</c:v>
                </c:pt>
                <c:pt idx="1519">
                  <c:v>66.19</c:v>
                </c:pt>
                <c:pt idx="1520">
                  <c:v>66.19</c:v>
                </c:pt>
                <c:pt idx="1521">
                  <c:v>66.2</c:v>
                </c:pt>
                <c:pt idx="1522">
                  <c:v>66.209999999999994</c:v>
                </c:pt>
                <c:pt idx="1523">
                  <c:v>66.22</c:v>
                </c:pt>
                <c:pt idx="1524">
                  <c:v>66.22</c:v>
                </c:pt>
                <c:pt idx="1525">
                  <c:v>66.22</c:v>
                </c:pt>
                <c:pt idx="1526">
                  <c:v>66.22</c:v>
                </c:pt>
                <c:pt idx="1527">
                  <c:v>66.22</c:v>
                </c:pt>
                <c:pt idx="1528">
                  <c:v>66.22</c:v>
                </c:pt>
                <c:pt idx="1529">
                  <c:v>66.209999999999994</c:v>
                </c:pt>
                <c:pt idx="1530">
                  <c:v>66.2</c:v>
                </c:pt>
                <c:pt idx="1531">
                  <c:v>66.19</c:v>
                </c:pt>
                <c:pt idx="1532">
                  <c:v>66.19</c:v>
                </c:pt>
                <c:pt idx="1533">
                  <c:v>66.180000000000007</c:v>
                </c:pt>
                <c:pt idx="1534">
                  <c:v>66.17</c:v>
                </c:pt>
                <c:pt idx="1535">
                  <c:v>66.16</c:v>
                </c:pt>
                <c:pt idx="1536">
                  <c:v>66.150000000000006</c:v>
                </c:pt>
                <c:pt idx="1537">
                  <c:v>66.14</c:v>
                </c:pt>
                <c:pt idx="1538">
                  <c:v>66.13</c:v>
                </c:pt>
                <c:pt idx="1539">
                  <c:v>66.12</c:v>
                </c:pt>
                <c:pt idx="1540">
                  <c:v>66.11</c:v>
                </c:pt>
                <c:pt idx="1541">
                  <c:v>66.08</c:v>
                </c:pt>
                <c:pt idx="1542">
                  <c:v>66.06</c:v>
                </c:pt>
                <c:pt idx="1543">
                  <c:v>66.05</c:v>
                </c:pt>
                <c:pt idx="1544">
                  <c:v>66.03</c:v>
                </c:pt>
                <c:pt idx="1545">
                  <c:v>66.010000000000005</c:v>
                </c:pt>
                <c:pt idx="1546">
                  <c:v>66</c:v>
                </c:pt>
                <c:pt idx="1547">
                  <c:v>66</c:v>
                </c:pt>
                <c:pt idx="1548">
                  <c:v>65.98</c:v>
                </c:pt>
                <c:pt idx="1549">
                  <c:v>65.97</c:v>
                </c:pt>
                <c:pt idx="1550">
                  <c:v>65.97</c:v>
                </c:pt>
                <c:pt idx="1551">
                  <c:v>65.959999999999994</c:v>
                </c:pt>
                <c:pt idx="1552">
                  <c:v>65.94</c:v>
                </c:pt>
                <c:pt idx="1553">
                  <c:v>65.930000000000007</c:v>
                </c:pt>
                <c:pt idx="1554">
                  <c:v>65.92</c:v>
                </c:pt>
                <c:pt idx="1555">
                  <c:v>65.91</c:v>
                </c:pt>
                <c:pt idx="1556">
                  <c:v>65.88</c:v>
                </c:pt>
                <c:pt idx="1557">
                  <c:v>65.86</c:v>
                </c:pt>
                <c:pt idx="1558">
                  <c:v>65.84</c:v>
                </c:pt>
                <c:pt idx="1559">
                  <c:v>65.81</c:v>
                </c:pt>
                <c:pt idx="1560">
                  <c:v>65.78</c:v>
                </c:pt>
                <c:pt idx="1561">
                  <c:v>65.77</c:v>
                </c:pt>
                <c:pt idx="1562">
                  <c:v>65.760000000000005</c:v>
                </c:pt>
                <c:pt idx="1563">
                  <c:v>65.75</c:v>
                </c:pt>
                <c:pt idx="1564">
                  <c:v>65.739999999999995</c:v>
                </c:pt>
                <c:pt idx="1565">
                  <c:v>65.739999999999995</c:v>
                </c:pt>
                <c:pt idx="1566">
                  <c:v>65.739999999999995</c:v>
                </c:pt>
                <c:pt idx="1567">
                  <c:v>65.739999999999995</c:v>
                </c:pt>
                <c:pt idx="1568">
                  <c:v>65.739999999999995</c:v>
                </c:pt>
                <c:pt idx="1569">
                  <c:v>65.73</c:v>
                </c:pt>
                <c:pt idx="1570">
                  <c:v>65.72</c:v>
                </c:pt>
                <c:pt idx="1571">
                  <c:v>65.7</c:v>
                </c:pt>
                <c:pt idx="1572">
                  <c:v>65.680000000000007</c:v>
                </c:pt>
                <c:pt idx="1573">
                  <c:v>65.650000000000006</c:v>
                </c:pt>
                <c:pt idx="1574">
                  <c:v>65.62</c:v>
                </c:pt>
                <c:pt idx="1575">
                  <c:v>65.58</c:v>
                </c:pt>
                <c:pt idx="1576">
                  <c:v>65.56</c:v>
                </c:pt>
                <c:pt idx="1577">
                  <c:v>65.540000000000006</c:v>
                </c:pt>
                <c:pt idx="1578">
                  <c:v>65.52</c:v>
                </c:pt>
                <c:pt idx="1579">
                  <c:v>65.5</c:v>
                </c:pt>
                <c:pt idx="1580">
                  <c:v>65.489999999999995</c:v>
                </c:pt>
                <c:pt idx="1581">
                  <c:v>65.47</c:v>
                </c:pt>
                <c:pt idx="1582">
                  <c:v>65.44</c:v>
                </c:pt>
                <c:pt idx="1583">
                  <c:v>65.41</c:v>
                </c:pt>
                <c:pt idx="1584">
                  <c:v>65.37</c:v>
                </c:pt>
                <c:pt idx="1585">
                  <c:v>65.349999999999994</c:v>
                </c:pt>
                <c:pt idx="1586">
                  <c:v>65.319999999999993</c:v>
                </c:pt>
                <c:pt idx="1587">
                  <c:v>65.31</c:v>
                </c:pt>
                <c:pt idx="1588">
                  <c:v>65.31</c:v>
                </c:pt>
                <c:pt idx="1589">
                  <c:v>65.3</c:v>
                </c:pt>
                <c:pt idx="1590">
                  <c:v>65.290000000000006</c:v>
                </c:pt>
                <c:pt idx="1591">
                  <c:v>65.28</c:v>
                </c:pt>
                <c:pt idx="1592">
                  <c:v>65.260000000000005</c:v>
                </c:pt>
                <c:pt idx="1593">
                  <c:v>65.23</c:v>
                </c:pt>
                <c:pt idx="1594">
                  <c:v>65.209999999999994</c:v>
                </c:pt>
                <c:pt idx="1595">
                  <c:v>65.180000000000007</c:v>
                </c:pt>
                <c:pt idx="1596">
                  <c:v>65.150000000000006</c:v>
                </c:pt>
                <c:pt idx="1597">
                  <c:v>65.11</c:v>
                </c:pt>
                <c:pt idx="1598">
                  <c:v>65.08</c:v>
                </c:pt>
                <c:pt idx="1599">
                  <c:v>65.040000000000006</c:v>
                </c:pt>
                <c:pt idx="1600">
                  <c:v>65.010000000000005</c:v>
                </c:pt>
                <c:pt idx="1601">
                  <c:v>64.97</c:v>
                </c:pt>
                <c:pt idx="1602">
                  <c:v>64.95</c:v>
                </c:pt>
                <c:pt idx="1603">
                  <c:v>64.930000000000007</c:v>
                </c:pt>
                <c:pt idx="1604">
                  <c:v>64.91</c:v>
                </c:pt>
                <c:pt idx="1605">
                  <c:v>64.900000000000006</c:v>
                </c:pt>
                <c:pt idx="1606">
                  <c:v>64.89</c:v>
                </c:pt>
                <c:pt idx="1607">
                  <c:v>64.89</c:v>
                </c:pt>
                <c:pt idx="1608">
                  <c:v>64.88</c:v>
                </c:pt>
                <c:pt idx="1609">
                  <c:v>64.88</c:v>
                </c:pt>
                <c:pt idx="1610">
                  <c:v>64.88</c:v>
                </c:pt>
                <c:pt idx="1611">
                  <c:v>64.87</c:v>
                </c:pt>
                <c:pt idx="1612">
                  <c:v>64.86</c:v>
                </c:pt>
                <c:pt idx="1613">
                  <c:v>64.849999999999994</c:v>
                </c:pt>
                <c:pt idx="1614">
                  <c:v>64.83</c:v>
                </c:pt>
                <c:pt idx="1615">
                  <c:v>64.81</c:v>
                </c:pt>
                <c:pt idx="1616">
                  <c:v>64.790000000000006</c:v>
                </c:pt>
                <c:pt idx="1617">
                  <c:v>64.77</c:v>
                </c:pt>
                <c:pt idx="1618">
                  <c:v>64.75</c:v>
                </c:pt>
                <c:pt idx="1619">
                  <c:v>64.73</c:v>
                </c:pt>
                <c:pt idx="1620">
                  <c:v>64.7</c:v>
                </c:pt>
                <c:pt idx="1621">
                  <c:v>64.69</c:v>
                </c:pt>
                <c:pt idx="1622">
                  <c:v>64.67</c:v>
                </c:pt>
                <c:pt idx="1623">
                  <c:v>64.66</c:v>
                </c:pt>
                <c:pt idx="1624">
                  <c:v>64.650000000000006</c:v>
                </c:pt>
                <c:pt idx="1625">
                  <c:v>64.63</c:v>
                </c:pt>
                <c:pt idx="1626">
                  <c:v>64.59</c:v>
                </c:pt>
                <c:pt idx="1627">
                  <c:v>64.56</c:v>
                </c:pt>
                <c:pt idx="1628">
                  <c:v>64.52</c:v>
                </c:pt>
                <c:pt idx="1629">
                  <c:v>64.489999999999995</c:v>
                </c:pt>
                <c:pt idx="1630">
                  <c:v>64.45</c:v>
                </c:pt>
                <c:pt idx="1631">
                  <c:v>64.41</c:v>
                </c:pt>
                <c:pt idx="1632">
                  <c:v>64.38</c:v>
                </c:pt>
                <c:pt idx="1633">
                  <c:v>64.349999999999994</c:v>
                </c:pt>
                <c:pt idx="1634">
                  <c:v>64.319999999999993</c:v>
                </c:pt>
                <c:pt idx="1635">
                  <c:v>64.290000000000006</c:v>
                </c:pt>
                <c:pt idx="1636">
                  <c:v>64.28</c:v>
                </c:pt>
                <c:pt idx="1637">
                  <c:v>64.27</c:v>
                </c:pt>
                <c:pt idx="1638">
                  <c:v>64.260000000000005</c:v>
                </c:pt>
                <c:pt idx="1639">
                  <c:v>64.25</c:v>
                </c:pt>
                <c:pt idx="1640">
                  <c:v>64.23</c:v>
                </c:pt>
                <c:pt idx="1641">
                  <c:v>64.22</c:v>
                </c:pt>
                <c:pt idx="1642">
                  <c:v>64.19</c:v>
                </c:pt>
                <c:pt idx="1643">
                  <c:v>64.17</c:v>
                </c:pt>
                <c:pt idx="1644">
                  <c:v>64.14</c:v>
                </c:pt>
                <c:pt idx="1645">
                  <c:v>64.12</c:v>
                </c:pt>
                <c:pt idx="1646">
                  <c:v>64.099999999999994</c:v>
                </c:pt>
                <c:pt idx="1647">
                  <c:v>64.09</c:v>
                </c:pt>
                <c:pt idx="1648">
                  <c:v>64.069999999999993</c:v>
                </c:pt>
                <c:pt idx="1649">
                  <c:v>64.06</c:v>
                </c:pt>
                <c:pt idx="1650">
                  <c:v>64.06</c:v>
                </c:pt>
                <c:pt idx="1651">
                  <c:v>64.05</c:v>
                </c:pt>
                <c:pt idx="1652">
                  <c:v>64.05</c:v>
                </c:pt>
                <c:pt idx="1653">
                  <c:v>64.05</c:v>
                </c:pt>
                <c:pt idx="1654">
                  <c:v>64.05</c:v>
                </c:pt>
                <c:pt idx="1655">
                  <c:v>64.05</c:v>
                </c:pt>
                <c:pt idx="1656">
                  <c:v>64.05</c:v>
                </c:pt>
                <c:pt idx="1657">
                  <c:v>64.05</c:v>
                </c:pt>
                <c:pt idx="1658">
                  <c:v>64.05</c:v>
                </c:pt>
                <c:pt idx="1659">
                  <c:v>64.05</c:v>
                </c:pt>
                <c:pt idx="1660">
                  <c:v>64.05</c:v>
                </c:pt>
                <c:pt idx="1661">
                  <c:v>64.05</c:v>
                </c:pt>
                <c:pt idx="1662">
                  <c:v>64.05</c:v>
                </c:pt>
                <c:pt idx="1663">
                  <c:v>64.05</c:v>
                </c:pt>
                <c:pt idx="1664">
                  <c:v>64.040000000000006</c:v>
                </c:pt>
                <c:pt idx="1665">
                  <c:v>64.040000000000006</c:v>
                </c:pt>
                <c:pt idx="1666">
                  <c:v>64.03</c:v>
                </c:pt>
                <c:pt idx="1667">
                  <c:v>64.02</c:v>
                </c:pt>
                <c:pt idx="1668">
                  <c:v>64.010000000000005</c:v>
                </c:pt>
                <c:pt idx="1669">
                  <c:v>64</c:v>
                </c:pt>
                <c:pt idx="1670">
                  <c:v>63.99</c:v>
                </c:pt>
                <c:pt idx="1671">
                  <c:v>63.98</c:v>
                </c:pt>
                <c:pt idx="1672">
                  <c:v>63.97</c:v>
                </c:pt>
                <c:pt idx="1673">
                  <c:v>63.95</c:v>
                </c:pt>
                <c:pt idx="1674">
                  <c:v>63.94</c:v>
                </c:pt>
                <c:pt idx="1675">
                  <c:v>63.92</c:v>
                </c:pt>
                <c:pt idx="1676">
                  <c:v>63.91</c:v>
                </c:pt>
                <c:pt idx="1677">
                  <c:v>63.9</c:v>
                </c:pt>
                <c:pt idx="1678">
                  <c:v>63.9</c:v>
                </c:pt>
                <c:pt idx="1679">
                  <c:v>63.89</c:v>
                </c:pt>
                <c:pt idx="1680">
                  <c:v>63.89</c:v>
                </c:pt>
                <c:pt idx="1681">
                  <c:v>63.89</c:v>
                </c:pt>
                <c:pt idx="1682">
                  <c:v>63.89</c:v>
                </c:pt>
                <c:pt idx="1683">
                  <c:v>63.89</c:v>
                </c:pt>
                <c:pt idx="1684">
                  <c:v>63.89</c:v>
                </c:pt>
                <c:pt idx="1685">
                  <c:v>63.89</c:v>
                </c:pt>
                <c:pt idx="1686">
                  <c:v>63.89</c:v>
                </c:pt>
                <c:pt idx="1687">
                  <c:v>63.89</c:v>
                </c:pt>
                <c:pt idx="1688">
                  <c:v>63.9</c:v>
                </c:pt>
                <c:pt idx="1689">
                  <c:v>63.91</c:v>
                </c:pt>
                <c:pt idx="1690">
                  <c:v>63.93</c:v>
                </c:pt>
                <c:pt idx="1691">
                  <c:v>63.94</c:v>
                </c:pt>
                <c:pt idx="1692">
                  <c:v>63.96</c:v>
                </c:pt>
                <c:pt idx="1693">
                  <c:v>63.97</c:v>
                </c:pt>
                <c:pt idx="1694">
                  <c:v>63.97</c:v>
                </c:pt>
                <c:pt idx="1695">
                  <c:v>63.98</c:v>
                </c:pt>
                <c:pt idx="1696">
                  <c:v>63.98</c:v>
                </c:pt>
                <c:pt idx="1697">
                  <c:v>63.99</c:v>
                </c:pt>
                <c:pt idx="1698">
                  <c:v>63.99</c:v>
                </c:pt>
                <c:pt idx="1699">
                  <c:v>64</c:v>
                </c:pt>
                <c:pt idx="1700">
                  <c:v>64.010000000000005</c:v>
                </c:pt>
                <c:pt idx="1701">
                  <c:v>64.010000000000005</c:v>
                </c:pt>
                <c:pt idx="1702">
                  <c:v>64.02</c:v>
                </c:pt>
                <c:pt idx="1703">
                  <c:v>64.03</c:v>
                </c:pt>
                <c:pt idx="1704">
                  <c:v>64.040000000000006</c:v>
                </c:pt>
                <c:pt idx="1705">
                  <c:v>64.040000000000006</c:v>
                </c:pt>
                <c:pt idx="1706">
                  <c:v>64.05</c:v>
                </c:pt>
                <c:pt idx="1707">
                  <c:v>64.05</c:v>
                </c:pt>
                <c:pt idx="1708">
                  <c:v>64.05</c:v>
                </c:pt>
                <c:pt idx="1709">
                  <c:v>64.05</c:v>
                </c:pt>
                <c:pt idx="1710">
                  <c:v>64.05</c:v>
                </c:pt>
                <c:pt idx="1711">
                  <c:v>64.05</c:v>
                </c:pt>
                <c:pt idx="1712">
                  <c:v>64.06</c:v>
                </c:pt>
                <c:pt idx="1713">
                  <c:v>64.06</c:v>
                </c:pt>
                <c:pt idx="1714">
                  <c:v>64.08</c:v>
                </c:pt>
                <c:pt idx="1715">
                  <c:v>64.09</c:v>
                </c:pt>
                <c:pt idx="1716">
                  <c:v>64.11</c:v>
                </c:pt>
                <c:pt idx="1717">
                  <c:v>64.14</c:v>
                </c:pt>
                <c:pt idx="1718">
                  <c:v>64.17</c:v>
                </c:pt>
                <c:pt idx="1719">
                  <c:v>64.19</c:v>
                </c:pt>
                <c:pt idx="1720">
                  <c:v>64.22</c:v>
                </c:pt>
                <c:pt idx="1721">
                  <c:v>64.239999999999995</c:v>
                </c:pt>
                <c:pt idx="1722">
                  <c:v>64.25</c:v>
                </c:pt>
                <c:pt idx="1723">
                  <c:v>64.27</c:v>
                </c:pt>
                <c:pt idx="1724">
                  <c:v>64.3</c:v>
                </c:pt>
                <c:pt idx="1725">
                  <c:v>64.34</c:v>
                </c:pt>
                <c:pt idx="1726">
                  <c:v>64.400000000000006</c:v>
                </c:pt>
                <c:pt idx="1727">
                  <c:v>64.47</c:v>
                </c:pt>
                <c:pt idx="1728">
                  <c:v>64.540000000000006</c:v>
                </c:pt>
                <c:pt idx="1729">
                  <c:v>64.59</c:v>
                </c:pt>
                <c:pt idx="1730">
                  <c:v>64.650000000000006</c:v>
                </c:pt>
                <c:pt idx="1731">
                  <c:v>64.69</c:v>
                </c:pt>
                <c:pt idx="1732">
                  <c:v>64.73</c:v>
                </c:pt>
                <c:pt idx="1733">
                  <c:v>64.760000000000005</c:v>
                </c:pt>
                <c:pt idx="1734">
                  <c:v>64.8</c:v>
                </c:pt>
                <c:pt idx="1735">
                  <c:v>64.84</c:v>
                </c:pt>
                <c:pt idx="1736">
                  <c:v>64.86</c:v>
                </c:pt>
                <c:pt idx="1737">
                  <c:v>64.88</c:v>
                </c:pt>
                <c:pt idx="1738">
                  <c:v>64.88</c:v>
                </c:pt>
                <c:pt idx="1739">
                  <c:v>64.88</c:v>
                </c:pt>
                <c:pt idx="1740">
                  <c:v>64.89</c:v>
                </c:pt>
                <c:pt idx="1741">
                  <c:v>64.91</c:v>
                </c:pt>
                <c:pt idx="1742">
                  <c:v>64.94</c:v>
                </c:pt>
                <c:pt idx="1743">
                  <c:v>64.98</c:v>
                </c:pt>
                <c:pt idx="1744">
                  <c:v>65.03</c:v>
                </c:pt>
                <c:pt idx="1745">
                  <c:v>65.09</c:v>
                </c:pt>
                <c:pt idx="1746">
                  <c:v>65.14</c:v>
                </c:pt>
                <c:pt idx="1747">
                  <c:v>65.2</c:v>
                </c:pt>
                <c:pt idx="1748">
                  <c:v>65.239999999999995</c:v>
                </c:pt>
                <c:pt idx="1749">
                  <c:v>65.28</c:v>
                </c:pt>
                <c:pt idx="1750">
                  <c:v>65.31</c:v>
                </c:pt>
                <c:pt idx="1751">
                  <c:v>65.34</c:v>
                </c:pt>
                <c:pt idx="1752">
                  <c:v>65.38</c:v>
                </c:pt>
                <c:pt idx="1753">
                  <c:v>65.42</c:v>
                </c:pt>
                <c:pt idx="1754">
                  <c:v>65.47</c:v>
                </c:pt>
                <c:pt idx="1755">
                  <c:v>65.510000000000005</c:v>
                </c:pt>
                <c:pt idx="1756">
                  <c:v>65.53</c:v>
                </c:pt>
                <c:pt idx="1757">
                  <c:v>65.56</c:v>
                </c:pt>
                <c:pt idx="1758">
                  <c:v>65.599999999999994</c:v>
                </c:pt>
                <c:pt idx="1759">
                  <c:v>65.64</c:v>
                </c:pt>
                <c:pt idx="1760">
                  <c:v>65.680000000000007</c:v>
                </c:pt>
                <c:pt idx="1761">
                  <c:v>65.709999999999994</c:v>
                </c:pt>
                <c:pt idx="1762">
                  <c:v>65.73</c:v>
                </c:pt>
                <c:pt idx="1763">
                  <c:v>65.739999999999995</c:v>
                </c:pt>
                <c:pt idx="1764">
                  <c:v>65.739999999999995</c:v>
                </c:pt>
                <c:pt idx="1765">
                  <c:v>65.739999999999995</c:v>
                </c:pt>
                <c:pt idx="1766">
                  <c:v>65.75</c:v>
                </c:pt>
                <c:pt idx="1767">
                  <c:v>65.760000000000005</c:v>
                </c:pt>
                <c:pt idx="1768">
                  <c:v>65.77</c:v>
                </c:pt>
                <c:pt idx="1769">
                  <c:v>65.790000000000006</c:v>
                </c:pt>
                <c:pt idx="1770">
                  <c:v>65.819999999999993</c:v>
                </c:pt>
                <c:pt idx="1771">
                  <c:v>65.849999999999994</c:v>
                </c:pt>
                <c:pt idx="1772">
                  <c:v>65.88</c:v>
                </c:pt>
                <c:pt idx="1773">
                  <c:v>65.91</c:v>
                </c:pt>
                <c:pt idx="1774">
                  <c:v>65.94</c:v>
                </c:pt>
                <c:pt idx="1775">
                  <c:v>65.95</c:v>
                </c:pt>
                <c:pt idx="1776">
                  <c:v>65.959999999999994</c:v>
                </c:pt>
                <c:pt idx="1777">
                  <c:v>65.959999999999994</c:v>
                </c:pt>
                <c:pt idx="1778">
                  <c:v>65.97</c:v>
                </c:pt>
                <c:pt idx="1779">
                  <c:v>65.98</c:v>
                </c:pt>
                <c:pt idx="1780">
                  <c:v>65.989999999999995</c:v>
                </c:pt>
                <c:pt idx="1781">
                  <c:v>66</c:v>
                </c:pt>
                <c:pt idx="1782">
                  <c:v>66.010000000000005</c:v>
                </c:pt>
                <c:pt idx="1783">
                  <c:v>66.02</c:v>
                </c:pt>
                <c:pt idx="1784">
                  <c:v>66.02</c:v>
                </c:pt>
                <c:pt idx="1785">
                  <c:v>66.03</c:v>
                </c:pt>
                <c:pt idx="1786">
                  <c:v>66.040000000000006</c:v>
                </c:pt>
                <c:pt idx="1787">
                  <c:v>66.05</c:v>
                </c:pt>
                <c:pt idx="1788">
                  <c:v>66.06</c:v>
                </c:pt>
                <c:pt idx="1789">
                  <c:v>66.06</c:v>
                </c:pt>
                <c:pt idx="1790">
                  <c:v>66.06</c:v>
                </c:pt>
                <c:pt idx="1791">
                  <c:v>66.06</c:v>
                </c:pt>
                <c:pt idx="1792">
                  <c:v>66.069999999999993</c:v>
                </c:pt>
                <c:pt idx="1793">
                  <c:v>66.069999999999993</c:v>
                </c:pt>
                <c:pt idx="1794">
                  <c:v>66.069999999999993</c:v>
                </c:pt>
                <c:pt idx="1795">
                  <c:v>66.06</c:v>
                </c:pt>
                <c:pt idx="1796">
                  <c:v>66.06</c:v>
                </c:pt>
                <c:pt idx="1797">
                  <c:v>66.05</c:v>
                </c:pt>
                <c:pt idx="1798">
                  <c:v>66.05</c:v>
                </c:pt>
                <c:pt idx="1799">
                  <c:v>66.03</c:v>
                </c:pt>
                <c:pt idx="1800">
                  <c:v>66.02</c:v>
                </c:pt>
                <c:pt idx="1801">
                  <c:v>66.010000000000005</c:v>
                </c:pt>
                <c:pt idx="1802">
                  <c:v>66</c:v>
                </c:pt>
                <c:pt idx="1803">
                  <c:v>65.989999999999995</c:v>
                </c:pt>
                <c:pt idx="1804">
                  <c:v>65.98</c:v>
                </c:pt>
                <c:pt idx="1805">
                  <c:v>65.97</c:v>
                </c:pt>
                <c:pt idx="1806">
                  <c:v>65.97</c:v>
                </c:pt>
                <c:pt idx="1807">
                  <c:v>65.959999999999994</c:v>
                </c:pt>
                <c:pt idx="1808">
                  <c:v>65.959999999999994</c:v>
                </c:pt>
                <c:pt idx="1809">
                  <c:v>65.959999999999994</c:v>
                </c:pt>
                <c:pt idx="1810">
                  <c:v>65.95</c:v>
                </c:pt>
                <c:pt idx="1811">
                  <c:v>65.95</c:v>
                </c:pt>
                <c:pt idx="1812">
                  <c:v>65.94</c:v>
                </c:pt>
                <c:pt idx="1813">
                  <c:v>65.92</c:v>
                </c:pt>
                <c:pt idx="1814">
                  <c:v>65.91</c:v>
                </c:pt>
                <c:pt idx="1815">
                  <c:v>65.89</c:v>
                </c:pt>
                <c:pt idx="1816">
                  <c:v>65.87</c:v>
                </c:pt>
                <c:pt idx="1817">
                  <c:v>65.84</c:v>
                </c:pt>
                <c:pt idx="1818">
                  <c:v>65.819999999999993</c:v>
                </c:pt>
                <c:pt idx="1819">
                  <c:v>65.790000000000006</c:v>
                </c:pt>
                <c:pt idx="1820">
                  <c:v>65.77</c:v>
                </c:pt>
                <c:pt idx="1821">
                  <c:v>65.760000000000005</c:v>
                </c:pt>
                <c:pt idx="1822">
                  <c:v>65.75</c:v>
                </c:pt>
                <c:pt idx="1823">
                  <c:v>65.75</c:v>
                </c:pt>
                <c:pt idx="1824">
                  <c:v>65.739999999999995</c:v>
                </c:pt>
                <c:pt idx="1825">
                  <c:v>65.739999999999995</c:v>
                </c:pt>
                <c:pt idx="1826">
                  <c:v>65.739999999999995</c:v>
                </c:pt>
                <c:pt idx="1827">
                  <c:v>65.739999999999995</c:v>
                </c:pt>
                <c:pt idx="1828">
                  <c:v>65.739999999999995</c:v>
                </c:pt>
                <c:pt idx="1829">
                  <c:v>65.739999999999995</c:v>
                </c:pt>
                <c:pt idx="1830">
                  <c:v>65.739999999999995</c:v>
                </c:pt>
                <c:pt idx="1831">
                  <c:v>65.73</c:v>
                </c:pt>
                <c:pt idx="1832">
                  <c:v>65.709999999999994</c:v>
                </c:pt>
                <c:pt idx="1833">
                  <c:v>65.69</c:v>
                </c:pt>
                <c:pt idx="1834">
                  <c:v>65.66</c:v>
                </c:pt>
                <c:pt idx="1835">
                  <c:v>65.63</c:v>
                </c:pt>
                <c:pt idx="1836">
                  <c:v>65.59</c:v>
                </c:pt>
                <c:pt idx="1837">
                  <c:v>65.569999999999993</c:v>
                </c:pt>
                <c:pt idx="1838">
                  <c:v>65.55</c:v>
                </c:pt>
                <c:pt idx="1839">
                  <c:v>65.52</c:v>
                </c:pt>
                <c:pt idx="1840">
                  <c:v>65.5</c:v>
                </c:pt>
                <c:pt idx="1841">
                  <c:v>65.489999999999995</c:v>
                </c:pt>
                <c:pt idx="1842">
                  <c:v>65.47</c:v>
                </c:pt>
                <c:pt idx="1843">
                  <c:v>65.44</c:v>
                </c:pt>
                <c:pt idx="1844">
                  <c:v>65.430000000000007</c:v>
                </c:pt>
                <c:pt idx="1845">
                  <c:v>65.41</c:v>
                </c:pt>
                <c:pt idx="1846">
                  <c:v>65.37</c:v>
                </c:pt>
                <c:pt idx="1847">
                  <c:v>65.349999999999994</c:v>
                </c:pt>
                <c:pt idx="1848">
                  <c:v>65.34</c:v>
                </c:pt>
                <c:pt idx="1849">
                  <c:v>65.31</c:v>
                </c:pt>
                <c:pt idx="1850">
                  <c:v>65.3</c:v>
                </c:pt>
                <c:pt idx="1851">
                  <c:v>65.290000000000006</c:v>
                </c:pt>
                <c:pt idx="1852">
                  <c:v>65.28</c:v>
                </c:pt>
                <c:pt idx="1853">
                  <c:v>65.27</c:v>
                </c:pt>
                <c:pt idx="1854">
                  <c:v>65.25</c:v>
                </c:pt>
                <c:pt idx="1855">
                  <c:v>65.23</c:v>
                </c:pt>
                <c:pt idx="1856">
                  <c:v>65.2</c:v>
                </c:pt>
                <c:pt idx="1857">
                  <c:v>65.180000000000007</c:v>
                </c:pt>
                <c:pt idx="1858">
                  <c:v>65.14</c:v>
                </c:pt>
                <c:pt idx="1859">
                  <c:v>65.11</c:v>
                </c:pt>
                <c:pt idx="1860">
                  <c:v>65.069999999999993</c:v>
                </c:pt>
                <c:pt idx="1861">
                  <c:v>65.040000000000006</c:v>
                </c:pt>
                <c:pt idx="1862">
                  <c:v>65</c:v>
                </c:pt>
                <c:pt idx="1863">
                  <c:v>64.97</c:v>
                </c:pt>
                <c:pt idx="1864">
                  <c:v>64.94</c:v>
                </c:pt>
                <c:pt idx="1865">
                  <c:v>64.92</c:v>
                </c:pt>
                <c:pt idx="1866">
                  <c:v>64.89</c:v>
                </c:pt>
                <c:pt idx="1867">
                  <c:v>64.89</c:v>
                </c:pt>
                <c:pt idx="1868">
                  <c:v>64.88</c:v>
                </c:pt>
                <c:pt idx="1869">
                  <c:v>64.88</c:v>
                </c:pt>
                <c:pt idx="1870">
                  <c:v>64.88</c:v>
                </c:pt>
                <c:pt idx="1871">
                  <c:v>64.88</c:v>
                </c:pt>
                <c:pt idx="1872">
                  <c:v>64.88</c:v>
                </c:pt>
                <c:pt idx="1873">
                  <c:v>64.88</c:v>
                </c:pt>
                <c:pt idx="1874">
                  <c:v>64.87</c:v>
                </c:pt>
                <c:pt idx="1875">
                  <c:v>64.86</c:v>
                </c:pt>
                <c:pt idx="1876">
                  <c:v>64.84</c:v>
                </c:pt>
                <c:pt idx="1877">
                  <c:v>64.819999999999993</c:v>
                </c:pt>
                <c:pt idx="1878">
                  <c:v>64.790000000000006</c:v>
                </c:pt>
                <c:pt idx="1879">
                  <c:v>64.77</c:v>
                </c:pt>
                <c:pt idx="1880">
                  <c:v>64.739999999999995</c:v>
                </c:pt>
                <c:pt idx="1881">
                  <c:v>64.72</c:v>
                </c:pt>
                <c:pt idx="1882">
                  <c:v>64.69</c:v>
                </c:pt>
                <c:pt idx="1883">
                  <c:v>64.680000000000007</c:v>
                </c:pt>
                <c:pt idx="1884">
                  <c:v>64.67</c:v>
                </c:pt>
                <c:pt idx="1885">
                  <c:v>64.66</c:v>
                </c:pt>
                <c:pt idx="1886">
                  <c:v>64.64</c:v>
                </c:pt>
                <c:pt idx="1887">
                  <c:v>64.62</c:v>
                </c:pt>
                <c:pt idx="1888">
                  <c:v>64.59</c:v>
                </c:pt>
                <c:pt idx="1889">
                  <c:v>64.55</c:v>
                </c:pt>
                <c:pt idx="1890">
                  <c:v>64.510000000000005</c:v>
                </c:pt>
                <c:pt idx="1891">
                  <c:v>64.47</c:v>
                </c:pt>
                <c:pt idx="1892">
                  <c:v>64.430000000000007</c:v>
                </c:pt>
                <c:pt idx="1893">
                  <c:v>64.39</c:v>
                </c:pt>
                <c:pt idx="1894">
                  <c:v>64.36</c:v>
                </c:pt>
                <c:pt idx="1895">
                  <c:v>64.319999999999993</c:v>
                </c:pt>
                <c:pt idx="1896">
                  <c:v>64.3</c:v>
                </c:pt>
                <c:pt idx="1897">
                  <c:v>64.28</c:v>
                </c:pt>
                <c:pt idx="1898">
                  <c:v>64.27</c:v>
                </c:pt>
                <c:pt idx="1899">
                  <c:v>64.260000000000005</c:v>
                </c:pt>
                <c:pt idx="1900">
                  <c:v>64.25</c:v>
                </c:pt>
                <c:pt idx="1901">
                  <c:v>64.25</c:v>
                </c:pt>
                <c:pt idx="1902">
                  <c:v>64.239999999999995</c:v>
                </c:pt>
                <c:pt idx="1903">
                  <c:v>64.22</c:v>
                </c:pt>
                <c:pt idx="1904">
                  <c:v>64.19</c:v>
                </c:pt>
                <c:pt idx="1905">
                  <c:v>64.17</c:v>
                </c:pt>
                <c:pt idx="1906">
                  <c:v>64.14</c:v>
                </c:pt>
                <c:pt idx="1907">
                  <c:v>64.11</c:v>
                </c:pt>
                <c:pt idx="1908">
                  <c:v>64.099999999999994</c:v>
                </c:pt>
                <c:pt idx="1909">
                  <c:v>64.09</c:v>
                </c:pt>
                <c:pt idx="1910">
                  <c:v>64.069999999999993</c:v>
                </c:pt>
                <c:pt idx="1911">
                  <c:v>64.069999999999993</c:v>
                </c:pt>
                <c:pt idx="1912">
                  <c:v>64.06</c:v>
                </c:pt>
                <c:pt idx="1913">
                  <c:v>64.06</c:v>
                </c:pt>
                <c:pt idx="1914">
                  <c:v>64.05</c:v>
                </c:pt>
                <c:pt idx="1915">
                  <c:v>64.05</c:v>
                </c:pt>
                <c:pt idx="1916">
                  <c:v>64.05</c:v>
                </c:pt>
                <c:pt idx="1917">
                  <c:v>64.05</c:v>
                </c:pt>
                <c:pt idx="1918">
                  <c:v>64.05</c:v>
                </c:pt>
                <c:pt idx="1919">
                  <c:v>64.05</c:v>
                </c:pt>
                <c:pt idx="1920">
                  <c:v>64.05</c:v>
                </c:pt>
                <c:pt idx="1921">
                  <c:v>64.05</c:v>
                </c:pt>
                <c:pt idx="1922">
                  <c:v>64.05</c:v>
                </c:pt>
                <c:pt idx="1923">
                  <c:v>64.05</c:v>
                </c:pt>
                <c:pt idx="1924">
                  <c:v>64.05</c:v>
                </c:pt>
                <c:pt idx="1925">
                  <c:v>64.05</c:v>
                </c:pt>
                <c:pt idx="1926">
                  <c:v>64.05</c:v>
                </c:pt>
                <c:pt idx="1927">
                  <c:v>64.040000000000006</c:v>
                </c:pt>
                <c:pt idx="1928">
                  <c:v>64.040000000000006</c:v>
                </c:pt>
                <c:pt idx="1929">
                  <c:v>64.03</c:v>
                </c:pt>
                <c:pt idx="1930">
                  <c:v>64.02</c:v>
                </c:pt>
                <c:pt idx="1931">
                  <c:v>64.010000000000005</c:v>
                </c:pt>
                <c:pt idx="1932">
                  <c:v>64</c:v>
                </c:pt>
                <c:pt idx="1933">
                  <c:v>63.99</c:v>
                </c:pt>
                <c:pt idx="1934">
                  <c:v>63.98</c:v>
                </c:pt>
                <c:pt idx="1935">
                  <c:v>63.98</c:v>
                </c:pt>
                <c:pt idx="1936">
                  <c:v>63.97</c:v>
                </c:pt>
                <c:pt idx="1937">
                  <c:v>63.97</c:v>
                </c:pt>
                <c:pt idx="1938">
                  <c:v>63.96</c:v>
                </c:pt>
                <c:pt idx="1939">
                  <c:v>63.95</c:v>
                </c:pt>
                <c:pt idx="1940">
                  <c:v>63.94</c:v>
                </c:pt>
                <c:pt idx="1941">
                  <c:v>63.93</c:v>
                </c:pt>
                <c:pt idx="1942">
                  <c:v>63.92</c:v>
                </c:pt>
                <c:pt idx="1943">
                  <c:v>63.92</c:v>
                </c:pt>
                <c:pt idx="1944">
                  <c:v>63.91</c:v>
                </c:pt>
                <c:pt idx="1945">
                  <c:v>63.91</c:v>
                </c:pt>
                <c:pt idx="1946">
                  <c:v>63.91</c:v>
                </c:pt>
                <c:pt idx="1947">
                  <c:v>63.91</c:v>
                </c:pt>
                <c:pt idx="1948">
                  <c:v>63.9</c:v>
                </c:pt>
                <c:pt idx="1949">
                  <c:v>63.9</c:v>
                </c:pt>
                <c:pt idx="1950">
                  <c:v>63.9</c:v>
                </c:pt>
                <c:pt idx="1951">
                  <c:v>63.9</c:v>
                </c:pt>
                <c:pt idx="1952">
                  <c:v>63.91</c:v>
                </c:pt>
                <c:pt idx="1953">
                  <c:v>63.91</c:v>
                </c:pt>
                <c:pt idx="1954">
                  <c:v>63.92</c:v>
                </c:pt>
                <c:pt idx="1955">
                  <c:v>63.93</c:v>
                </c:pt>
                <c:pt idx="1956">
                  <c:v>63.94</c:v>
                </c:pt>
                <c:pt idx="1957">
                  <c:v>63.96</c:v>
                </c:pt>
                <c:pt idx="1958">
                  <c:v>63.98</c:v>
                </c:pt>
                <c:pt idx="1959">
                  <c:v>64</c:v>
                </c:pt>
                <c:pt idx="1960">
                  <c:v>64.010000000000005</c:v>
                </c:pt>
                <c:pt idx="1961">
                  <c:v>64.03</c:v>
                </c:pt>
                <c:pt idx="1962">
                  <c:v>64.040000000000006</c:v>
                </c:pt>
                <c:pt idx="1963">
                  <c:v>64.040000000000006</c:v>
                </c:pt>
                <c:pt idx="1964">
                  <c:v>64.05</c:v>
                </c:pt>
                <c:pt idx="1965">
                  <c:v>64.05</c:v>
                </c:pt>
                <c:pt idx="1966">
                  <c:v>64.05</c:v>
                </c:pt>
                <c:pt idx="1967">
                  <c:v>64.05</c:v>
                </c:pt>
                <c:pt idx="1968">
                  <c:v>64.05</c:v>
                </c:pt>
                <c:pt idx="1969">
                  <c:v>64.05</c:v>
                </c:pt>
                <c:pt idx="1970">
                  <c:v>64.05</c:v>
                </c:pt>
                <c:pt idx="1971">
                  <c:v>64.05</c:v>
                </c:pt>
                <c:pt idx="1972">
                  <c:v>64.05</c:v>
                </c:pt>
                <c:pt idx="1973">
                  <c:v>64.05</c:v>
                </c:pt>
                <c:pt idx="1974">
                  <c:v>64.05</c:v>
                </c:pt>
                <c:pt idx="1975">
                  <c:v>64.05</c:v>
                </c:pt>
                <c:pt idx="1976">
                  <c:v>64.06</c:v>
                </c:pt>
                <c:pt idx="1977">
                  <c:v>64.069999999999993</c:v>
                </c:pt>
                <c:pt idx="1978">
                  <c:v>64.09</c:v>
                </c:pt>
                <c:pt idx="1979">
                  <c:v>64.11</c:v>
                </c:pt>
                <c:pt idx="1980">
                  <c:v>64.150000000000006</c:v>
                </c:pt>
                <c:pt idx="1981">
                  <c:v>64.180000000000007</c:v>
                </c:pt>
                <c:pt idx="1982">
                  <c:v>64.22</c:v>
                </c:pt>
                <c:pt idx="1983">
                  <c:v>64.239999999999995</c:v>
                </c:pt>
                <c:pt idx="1984">
                  <c:v>64.25</c:v>
                </c:pt>
                <c:pt idx="1985">
                  <c:v>64.260000000000005</c:v>
                </c:pt>
                <c:pt idx="1986">
                  <c:v>64.27</c:v>
                </c:pt>
                <c:pt idx="1987">
                  <c:v>64.28</c:v>
                </c:pt>
                <c:pt idx="1988">
                  <c:v>64.31</c:v>
                </c:pt>
                <c:pt idx="1989">
                  <c:v>64.36</c:v>
                </c:pt>
                <c:pt idx="1990">
                  <c:v>64.400000000000006</c:v>
                </c:pt>
                <c:pt idx="1991">
                  <c:v>64.459999999999994</c:v>
                </c:pt>
                <c:pt idx="1992">
                  <c:v>64.52</c:v>
                </c:pt>
                <c:pt idx="1993">
                  <c:v>64.569999999999993</c:v>
                </c:pt>
                <c:pt idx="1994">
                  <c:v>64.62</c:v>
                </c:pt>
                <c:pt idx="1995">
                  <c:v>64.66</c:v>
                </c:pt>
                <c:pt idx="1996">
                  <c:v>64.7</c:v>
                </c:pt>
                <c:pt idx="1997">
                  <c:v>64.739999999999995</c:v>
                </c:pt>
                <c:pt idx="1998">
                  <c:v>64.78</c:v>
                </c:pt>
                <c:pt idx="1999">
                  <c:v>64.83</c:v>
                </c:pt>
                <c:pt idx="2000">
                  <c:v>64.86</c:v>
                </c:pt>
                <c:pt idx="2001">
                  <c:v>64.88</c:v>
                </c:pt>
                <c:pt idx="2002">
                  <c:v>64.88</c:v>
                </c:pt>
                <c:pt idx="2003">
                  <c:v>64.89</c:v>
                </c:pt>
                <c:pt idx="2004">
                  <c:v>64.900000000000006</c:v>
                </c:pt>
                <c:pt idx="2005">
                  <c:v>64.92</c:v>
                </c:pt>
                <c:pt idx="2006">
                  <c:v>64.95</c:v>
                </c:pt>
                <c:pt idx="2007">
                  <c:v>64.989999999999995</c:v>
                </c:pt>
                <c:pt idx="2008">
                  <c:v>65.03</c:v>
                </c:pt>
                <c:pt idx="2009">
                  <c:v>65.08</c:v>
                </c:pt>
                <c:pt idx="2010">
                  <c:v>65.13</c:v>
                </c:pt>
                <c:pt idx="2011">
                  <c:v>65.180000000000007</c:v>
                </c:pt>
                <c:pt idx="2012">
                  <c:v>65.209999999999994</c:v>
                </c:pt>
                <c:pt idx="2013">
                  <c:v>65.260000000000005</c:v>
                </c:pt>
                <c:pt idx="2014">
                  <c:v>65.28</c:v>
                </c:pt>
                <c:pt idx="2015">
                  <c:v>65.31</c:v>
                </c:pt>
                <c:pt idx="2016">
                  <c:v>65.34</c:v>
                </c:pt>
                <c:pt idx="2017">
                  <c:v>65.38</c:v>
                </c:pt>
                <c:pt idx="2018">
                  <c:v>65.430000000000007</c:v>
                </c:pt>
                <c:pt idx="2019">
                  <c:v>65.47</c:v>
                </c:pt>
                <c:pt idx="2020">
                  <c:v>65.510000000000005</c:v>
                </c:pt>
                <c:pt idx="2021">
                  <c:v>65.56</c:v>
                </c:pt>
                <c:pt idx="2022">
                  <c:v>65.599999999999994</c:v>
                </c:pt>
                <c:pt idx="2023">
                  <c:v>65.64</c:v>
                </c:pt>
                <c:pt idx="2024">
                  <c:v>65.680000000000007</c:v>
                </c:pt>
                <c:pt idx="2025">
                  <c:v>65.709999999999994</c:v>
                </c:pt>
                <c:pt idx="2026">
                  <c:v>65.72</c:v>
                </c:pt>
                <c:pt idx="2027">
                  <c:v>65.73</c:v>
                </c:pt>
                <c:pt idx="2028">
                  <c:v>65.739999999999995</c:v>
                </c:pt>
                <c:pt idx="2029">
                  <c:v>65.739999999999995</c:v>
                </c:pt>
                <c:pt idx="2030">
                  <c:v>65.75</c:v>
                </c:pt>
                <c:pt idx="2031">
                  <c:v>65.760000000000005</c:v>
                </c:pt>
                <c:pt idx="2032">
                  <c:v>65.77</c:v>
                </c:pt>
                <c:pt idx="2033">
                  <c:v>65.78</c:v>
                </c:pt>
                <c:pt idx="2034">
                  <c:v>65.81</c:v>
                </c:pt>
                <c:pt idx="2035">
                  <c:v>65.83</c:v>
                </c:pt>
                <c:pt idx="2036">
                  <c:v>65.86</c:v>
                </c:pt>
                <c:pt idx="2037">
                  <c:v>65.89</c:v>
                </c:pt>
                <c:pt idx="2038">
                  <c:v>65.92</c:v>
                </c:pt>
                <c:pt idx="2039">
                  <c:v>65.94</c:v>
                </c:pt>
                <c:pt idx="2040">
                  <c:v>65.95</c:v>
                </c:pt>
                <c:pt idx="2041">
                  <c:v>65.959999999999994</c:v>
                </c:pt>
                <c:pt idx="2042">
                  <c:v>65.959999999999994</c:v>
                </c:pt>
                <c:pt idx="2043">
                  <c:v>65.97</c:v>
                </c:pt>
                <c:pt idx="2044">
                  <c:v>65.98</c:v>
                </c:pt>
                <c:pt idx="2045">
                  <c:v>65.989999999999995</c:v>
                </c:pt>
                <c:pt idx="2046">
                  <c:v>66.010000000000005</c:v>
                </c:pt>
                <c:pt idx="2047">
                  <c:v>66.02</c:v>
                </c:pt>
                <c:pt idx="2048">
                  <c:v>66.03</c:v>
                </c:pt>
                <c:pt idx="2049">
                  <c:v>66.03</c:v>
                </c:pt>
                <c:pt idx="2050">
                  <c:v>66.040000000000006</c:v>
                </c:pt>
                <c:pt idx="2051">
                  <c:v>66.05</c:v>
                </c:pt>
                <c:pt idx="2052">
                  <c:v>66.05</c:v>
                </c:pt>
                <c:pt idx="2053">
                  <c:v>66.06</c:v>
                </c:pt>
                <c:pt idx="2054">
                  <c:v>66.06</c:v>
                </c:pt>
                <c:pt idx="2055">
                  <c:v>66.069999999999993</c:v>
                </c:pt>
                <c:pt idx="2056">
                  <c:v>66.069999999999993</c:v>
                </c:pt>
                <c:pt idx="2057">
                  <c:v>66.069999999999993</c:v>
                </c:pt>
                <c:pt idx="2058">
                  <c:v>66.069999999999993</c:v>
                </c:pt>
                <c:pt idx="2059">
                  <c:v>66.069999999999993</c:v>
                </c:pt>
                <c:pt idx="2060">
                  <c:v>66.06</c:v>
                </c:pt>
                <c:pt idx="2061">
                  <c:v>66.06</c:v>
                </c:pt>
                <c:pt idx="2062">
                  <c:v>66.05</c:v>
                </c:pt>
                <c:pt idx="2063">
                  <c:v>66.03</c:v>
                </c:pt>
                <c:pt idx="2064">
                  <c:v>66.02</c:v>
                </c:pt>
                <c:pt idx="2065">
                  <c:v>66.02</c:v>
                </c:pt>
                <c:pt idx="2066">
                  <c:v>66.010000000000005</c:v>
                </c:pt>
                <c:pt idx="2067">
                  <c:v>66</c:v>
                </c:pt>
                <c:pt idx="2068">
                  <c:v>66</c:v>
                </c:pt>
                <c:pt idx="2069">
                  <c:v>65.98</c:v>
                </c:pt>
                <c:pt idx="2070">
                  <c:v>65.97</c:v>
                </c:pt>
                <c:pt idx="2071">
                  <c:v>65.97</c:v>
                </c:pt>
                <c:pt idx="2072">
                  <c:v>65.959999999999994</c:v>
                </c:pt>
                <c:pt idx="2073">
                  <c:v>65.959999999999994</c:v>
                </c:pt>
                <c:pt idx="2074">
                  <c:v>65.959999999999994</c:v>
                </c:pt>
                <c:pt idx="2075">
                  <c:v>65.95</c:v>
                </c:pt>
                <c:pt idx="2076">
                  <c:v>65.95</c:v>
                </c:pt>
                <c:pt idx="2077">
                  <c:v>65.94</c:v>
                </c:pt>
                <c:pt idx="2078">
                  <c:v>65.92</c:v>
                </c:pt>
                <c:pt idx="2079">
                  <c:v>65.900000000000006</c:v>
                </c:pt>
                <c:pt idx="2080">
                  <c:v>65.88</c:v>
                </c:pt>
                <c:pt idx="2081">
                  <c:v>65.849999999999994</c:v>
                </c:pt>
                <c:pt idx="2082">
                  <c:v>65.83</c:v>
                </c:pt>
                <c:pt idx="2083">
                  <c:v>65.81</c:v>
                </c:pt>
                <c:pt idx="2084">
                  <c:v>65.78</c:v>
                </c:pt>
                <c:pt idx="2085">
                  <c:v>65.77</c:v>
                </c:pt>
                <c:pt idx="2086">
                  <c:v>65.760000000000005</c:v>
                </c:pt>
                <c:pt idx="2087">
                  <c:v>65.75</c:v>
                </c:pt>
                <c:pt idx="2088">
                  <c:v>65.739999999999995</c:v>
                </c:pt>
                <c:pt idx="2089">
                  <c:v>65.739999999999995</c:v>
                </c:pt>
                <c:pt idx="2090">
                  <c:v>65.739999999999995</c:v>
                </c:pt>
                <c:pt idx="2091">
                  <c:v>65.739999999999995</c:v>
                </c:pt>
                <c:pt idx="2092">
                  <c:v>65.739999999999995</c:v>
                </c:pt>
                <c:pt idx="2093">
                  <c:v>65.739999999999995</c:v>
                </c:pt>
                <c:pt idx="2094">
                  <c:v>65.739999999999995</c:v>
                </c:pt>
                <c:pt idx="2095">
                  <c:v>65.73</c:v>
                </c:pt>
                <c:pt idx="2096">
                  <c:v>65.73</c:v>
                </c:pt>
                <c:pt idx="2097">
                  <c:v>65.72</c:v>
                </c:pt>
                <c:pt idx="2098">
                  <c:v>65.69</c:v>
                </c:pt>
                <c:pt idx="2099">
                  <c:v>65.66</c:v>
                </c:pt>
                <c:pt idx="2100">
                  <c:v>65.63</c:v>
                </c:pt>
                <c:pt idx="2101">
                  <c:v>65.59</c:v>
                </c:pt>
                <c:pt idx="2102">
                  <c:v>65.56</c:v>
                </c:pt>
                <c:pt idx="2103">
                  <c:v>65.55</c:v>
                </c:pt>
                <c:pt idx="2104">
                  <c:v>65.53</c:v>
                </c:pt>
                <c:pt idx="2105">
                  <c:v>65.52</c:v>
                </c:pt>
                <c:pt idx="2106">
                  <c:v>65.5</c:v>
                </c:pt>
                <c:pt idx="2107">
                  <c:v>65.48</c:v>
                </c:pt>
                <c:pt idx="2108">
                  <c:v>65.45</c:v>
                </c:pt>
                <c:pt idx="2109">
                  <c:v>65.42</c:v>
                </c:pt>
                <c:pt idx="2110">
                  <c:v>65.39</c:v>
                </c:pt>
                <c:pt idx="2111">
                  <c:v>65.36</c:v>
                </c:pt>
                <c:pt idx="2112">
                  <c:v>65.34</c:v>
                </c:pt>
                <c:pt idx="2113">
                  <c:v>65.33</c:v>
                </c:pt>
                <c:pt idx="2114">
                  <c:v>65.31</c:v>
                </c:pt>
                <c:pt idx="2115">
                  <c:v>65.3</c:v>
                </c:pt>
                <c:pt idx="2116">
                  <c:v>65.3</c:v>
                </c:pt>
                <c:pt idx="2117">
                  <c:v>65.28</c:v>
                </c:pt>
                <c:pt idx="2118">
                  <c:v>65.260000000000005</c:v>
                </c:pt>
                <c:pt idx="2119">
                  <c:v>65.23</c:v>
                </c:pt>
                <c:pt idx="2120">
                  <c:v>65.209999999999994</c:v>
                </c:pt>
                <c:pt idx="2121">
                  <c:v>65.180000000000007</c:v>
                </c:pt>
                <c:pt idx="2122">
                  <c:v>65.150000000000006</c:v>
                </c:pt>
                <c:pt idx="2123">
                  <c:v>65.13</c:v>
                </c:pt>
                <c:pt idx="2124">
                  <c:v>65.099999999999994</c:v>
                </c:pt>
                <c:pt idx="2125">
                  <c:v>65.069999999999993</c:v>
                </c:pt>
                <c:pt idx="2126">
                  <c:v>65.03</c:v>
                </c:pt>
                <c:pt idx="2127">
                  <c:v>65</c:v>
                </c:pt>
                <c:pt idx="2128">
                  <c:v>64.959999999999994</c:v>
                </c:pt>
                <c:pt idx="2129">
                  <c:v>64.930000000000007</c:v>
                </c:pt>
                <c:pt idx="2130">
                  <c:v>64.91</c:v>
                </c:pt>
                <c:pt idx="2131">
                  <c:v>64.900000000000006</c:v>
                </c:pt>
                <c:pt idx="2132">
                  <c:v>64.89</c:v>
                </c:pt>
                <c:pt idx="2133">
                  <c:v>64.88</c:v>
                </c:pt>
                <c:pt idx="2134">
                  <c:v>64.88</c:v>
                </c:pt>
                <c:pt idx="2135">
                  <c:v>64.88</c:v>
                </c:pt>
                <c:pt idx="2136">
                  <c:v>64.88</c:v>
                </c:pt>
                <c:pt idx="2137">
                  <c:v>64.87</c:v>
                </c:pt>
                <c:pt idx="2138">
                  <c:v>64.86</c:v>
                </c:pt>
                <c:pt idx="2139">
                  <c:v>64.84</c:v>
                </c:pt>
                <c:pt idx="2140">
                  <c:v>64.83</c:v>
                </c:pt>
                <c:pt idx="2141">
                  <c:v>64.819999999999993</c:v>
                </c:pt>
                <c:pt idx="2142">
                  <c:v>64.790000000000006</c:v>
                </c:pt>
                <c:pt idx="2143">
                  <c:v>64.77</c:v>
                </c:pt>
                <c:pt idx="2144">
                  <c:v>64.75</c:v>
                </c:pt>
                <c:pt idx="2145">
                  <c:v>64.73</c:v>
                </c:pt>
                <c:pt idx="2146">
                  <c:v>64.7</c:v>
                </c:pt>
                <c:pt idx="2147">
                  <c:v>64.69</c:v>
                </c:pt>
                <c:pt idx="2148">
                  <c:v>64.680000000000007</c:v>
                </c:pt>
                <c:pt idx="2149">
                  <c:v>64.67</c:v>
                </c:pt>
                <c:pt idx="2150">
                  <c:v>64.650000000000006</c:v>
                </c:pt>
                <c:pt idx="2151">
                  <c:v>64.63</c:v>
                </c:pt>
                <c:pt idx="2152">
                  <c:v>64.599999999999994</c:v>
                </c:pt>
                <c:pt idx="2153">
                  <c:v>64.56</c:v>
                </c:pt>
                <c:pt idx="2154">
                  <c:v>64.53</c:v>
                </c:pt>
                <c:pt idx="2155">
                  <c:v>64.48</c:v>
                </c:pt>
                <c:pt idx="2156">
                  <c:v>64.44</c:v>
                </c:pt>
                <c:pt idx="2157">
                  <c:v>64.400000000000006</c:v>
                </c:pt>
                <c:pt idx="2158">
                  <c:v>64.36</c:v>
                </c:pt>
                <c:pt idx="2159">
                  <c:v>64.319999999999993</c:v>
                </c:pt>
                <c:pt idx="2160">
                  <c:v>64.31</c:v>
                </c:pt>
                <c:pt idx="2161">
                  <c:v>64.290000000000006</c:v>
                </c:pt>
                <c:pt idx="2162">
                  <c:v>64.28</c:v>
                </c:pt>
                <c:pt idx="2163">
                  <c:v>64.27</c:v>
                </c:pt>
                <c:pt idx="2164">
                  <c:v>64.27</c:v>
                </c:pt>
                <c:pt idx="2165">
                  <c:v>64.260000000000005</c:v>
                </c:pt>
                <c:pt idx="2166">
                  <c:v>64.239999999999995</c:v>
                </c:pt>
                <c:pt idx="2167">
                  <c:v>64.23</c:v>
                </c:pt>
                <c:pt idx="2168">
                  <c:v>64.2</c:v>
                </c:pt>
                <c:pt idx="2169">
                  <c:v>64.17</c:v>
                </c:pt>
                <c:pt idx="2170">
                  <c:v>64.150000000000006</c:v>
                </c:pt>
                <c:pt idx="2171">
                  <c:v>64.12</c:v>
                </c:pt>
                <c:pt idx="2172">
                  <c:v>64.099999999999994</c:v>
                </c:pt>
                <c:pt idx="2173">
                  <c:v>64.09</c:v>
                </c:pt>
                <c:pt idx="2174">
                  <c:v>64.08</c:v>
                </c:pt>
                <c:pt idx="2175">
                  <c:v>64.069999999999993</c:v>
                </c:pt>
                <c:pt idx="2176">
                  <c:v>64.06</c:v>
                </c:pt>
                <c:pt idx="2177">
                  <c:v>64.06</c:v>
                </c:pt>
                <c:pt idx="2178">
                  <c:v>64.05</c:v>
                </c:pt>
                <c:pt idx="2179">
                  <c:v>64.05</c:v>
                </c:pt>
                <c:pt idx="2180">
                  <c:v>64.05</c:v>
                </c:pt>
                <c:pt idx="2181">
                  <c:v>64.05</c:v>
                </c:pt>
                <c:pt idx="2182">
                  <c:v>64.05</c:v>
                </c:pt>
                <c:pt idx="2183">
                  <c:v>64.05</c:v>
                </c:pt>
                <c:pt idx="2184">
                  <c:v>64.05</c:v>
                </c:pt>
                <c:pt idx="2185">
                  <c:v>64.05</c:v>
                </c:pt>
                <c:pt idx="2186">
                  <c:v>64.05</c:v>
                </c:pt>
                <c:pt idx="2187">
                  <c:v>64.05</c:v>
                </c:pt>
                <c:pt idx="2188">
                  <c:v>64.05</c:v>
                </c:pt>
                <c:pt idx="2189">
                  <c:v>64.040000000000006</c:v>
                </c:pt>
                <c:pt idx="2190">
                  <c:v>64.040000000000006</c:v>
                </c:pt>
                <c:pt idx="2191">
                  <c:v>64.03</c:v>
                </c:pt>
                <c:pt idx="2192">
                  <c:v>64.03</c:v>
                </c:pt>
                <c:pt idx="2193">
                  <c:v>64.02</c:v>
                </c:pt>
                <c:pt idx="2194">
                  <c:v>64.010000000000005</c:v>
                </c:pt>
                <c:pt idx="2195">
                  <c:v>64.010000000000005</c:v>
                </c:pt>
                <c:pt idx="2196">
                  <c:v>64</c:v>
                </c:pt>
                <c:pt idx="2197">
                  <c:v>63.98</c:v>
                </c:pt>
                <c:pt idx="2198">
                  <c:v>63.97</c:v>
                </c:pt>
                <c:pt idx="2199">
                  <c:v>63.96</c:v>
                </c:pt>
                <c:pt idx="2200">
                  <c:v>63.95</c:v>
                </c:pt>
                <c:pt idx="2201">
                  <c:v>63.94</c:v>
                </c:pt>
                <c:pt idx="2202">
                  <c:v>63.93</c:v>
                </c:pt>
                <c:pt idx="2203">
                  <c:v>63.93</c:v>
                </c:pt>
                <c:pt idx="2204">
                  <c:v>63.93</c:v>
                </c:pt>
                <c:pt idx="2205">
                  <c:v>63.92</c:v>
                </c:pt>
                <c:pt idx="2206">
                  <c:v>63.92</c:v>
                </c:pt>
                <c:pt idx="2207">
                  <c:v>63.91</c:v>
                </c:pt>
                <c:pt idx="2208">
                  <c:v>63.91</c:v>
                </c:pt>
                <c:pt idx="2209">
                  <c:v>63.9</c:v>
                </c:pt>
                <c:pt idx="2210">
                  <c:v>63.89</c:v>
                </c:pt>
                <c:pt idx="2211">
                  <c:v>63.89</c:v>
                </c:pt>
                <c:pt idx="2212">
                  <c:v>63.89</c:v>
                </c:pt>
                <c:pt idx="2213">
                  <c:v>63.9</c:v>
                </c:pt>
                <c:pt idx="2214">
                  <c:v>63.89</c:v>
                </c:pt>
                <c:pt idx="2215">
                  <c:v>63.9</c:v>
                </c:pt>
                <c:pt idx="2216">
                  <c:v>63.91</c:v>
                </c:pt>
                <c:pt idx="2217">
                  <c:v>63.92</c:v>
                </c:pt>
                <c:pt idx="2218">
                  <c:v>63.93</c:v>
                </c:pt>
                <c:pt idx="2219">
                  <c:v>63.93</c:v>
                </c:pt>
                <c:pt idx="2220">
                  <c:v>63.94</c:v>
                </c:pt>
                <c:pt idx="2221">
                  <c:v>63.95</c:v>
                </c:pt>
                <c:pt idx="2222">
                  <c:v>63.97</c:v>
                </c:pt>
                <c:pt idx="2223">
                  <c:v>63.99</c:v>
                </c:pt>
                <c:pt idx="2224">
                  <c:v>64.010000000000005</c:v>
                </c:pt>
                <c:pt idx="2225">
                  <c:v>64.03</c:v>
                </c:pt>
                <c:pt idx="2226">
                  <c:v>64.040000000000006</c:v>
                </c:pt>
                <c:pt idx="2227">
                  <c:v>64.040000000000006</c:v>
                </c:pt>
                <c:pt idx="2228">
                  <c:v>64.05</c:v>
                </c:pt>
                <c:pt idx="2229">
                  <c:v>64.05</c:v>
                </c:pt>
                <c:pt idx="2230">
                  <c:v>64.05</c:v>
                </c:pt>
                <c:pt idx="2231">
                  <c:v>64.05</c:v>
                </c:pt>
                <c:pt idx="2232">
                  <c:v>64.05</c:v>
                </c:pt>
                <c:pt idx="2233">
                  <c:v>64.05</c:v>
                </c:pt>
                <c:pt idx="2234">
                  <c:v>64.05</c:v>
                </c:pt>
                <c:pt idx="2235">
                  <c:v>64.05</c:v>
                </c:pt>
                <c:pt idx="2236">
                  <c:v>64.05</c:v>
                </c:pt>
                <c:pt idx="2237">
                  <c:v>64.05</c:v>
                </c:pt>
                <c:pt idx="2238">
                  <c:v>64.05</c:v>
                </c:pt>
                <c:pt idx="2239">
                  <c:v>64.06</c:v>
                </c:pt>
                <c:pt idx="2240">
                  <c:v>64.069999999999993</c:v>
                </c:pt>
                <c:pt idx="2241">
                  <c:v>64.08</c:v>
                </c:pt>
                <c:pt idx="2242">
                  <c:v>64.11</c:v>
                </c:pt>
                <c:pt idx="2243">
                  <c:v>64.14</c:v>
                </c:pt>
                <c:pt idx="2244">
                  <c:v>64.17</c:v>
                </c:pt>
                <c:pt idx="2245">
                  <c:v>64.2</c:v>
                </c:pt>
                <c:pt idx="2246">
                  <c:v>64.23</c:v>
                </c:pt>
                <c:pt idx="2247">
                  <c:v>64.25</c:v>
                </c:pt>
                <c:pt idx="2248">
                  <c:v>64.27</c:v>
                </c:pt>
                <c:pt idx="2249">
                  <c:v>64.28</c:v>
                </c:pt>
                <c:pt idx="2250">
                  <c:v>64.3</c:v>
                </c:pt>
                <c:pt idx="2251">
                  <c:v>64.31</c:v>
                </c:pt>
                <c:pt idx="2252">
                  <c:v>64.34</c:v>
                </c:pt>
                <c:pt idx="2253">
                  <c:v>64.39</c:v>
                </c:pt>
                <c:pt idx="2254">
                  <c:v>64.44</c:v>
                </c:pt>
                <c:pt idx="2255">
                  <c:v>64.5</c:v>
                </c:pt>
                <c:pt idx="2256">
                  <c:v>64.55</c:v>
                </c:pt>
                <c:pt idx="2257">
                  <c:v>64.599999999999994</c:v>
                </c:pt>
                <c:pt idx="2258">
                  <c:v>64.64</c:v>
                </c:pt>
                <c:pt idx="2259">
                  <c:v>64.680000000000007</c:v>
                </c:pt>
                <c:pt idx="2260">
                  <c:v>64.72</c:v>
                </c:pt>
                <c:pt idx="2261">
                  <c:v>64.760000000000005</c:v>
                </c:pt>
                <c:pt idx="2262">
                  <c:v>64.8</c:v>
                </c:pt>
                <c:pt idx="2263">
                  <c:v>64.84</c:v>
                </c:pt>
                <c:pt idx="2264">
                  <c:v>64.86</c:v>
                </c:pt>
                <c:pt idx="2265">
                  <c:v>64.88</c:v>
                </c:pt>
                <c:pt idx="2266">
                  <c:v>64.89</c:v>
                </c:pt>
                <c:pt idx="2267">
                  <c:v>64.900000000000006</c:v>
                </c:pt>
                <c:pt idx="2268">
                  <c:v>64.930000000000007</c:v>
                </c:pt>
                <c:pt idx="2269">
                  <c:v>64.97</c:v>
                </c:pt>
                <c:pt idx="2270">
                  <c:v>65.010000000000005</c:v>
                </c:pt>
                <c:pt idx="2271">
                  <c:v>65.06</c:v>
                </c:pt>
                <c:pt idx="2272">
                  <c:v>65.12</c:v>
                </c:pt>
                <c:pt idx="2273">
                  <c:v>65.17</c:v>
                </c:pt>
                <c:pt idx="2274">
                  <c:v>65.2</c:v>
                </c:pt>
                <c:pt idx="2275">
                  <c:v>65.25</c:v>
                </c:pt>
                <c:pt idx="2276">
                  <c:v>65.28</c:v>
                </c:pt>
                <c:pt idx="2277">
                  <c:v>65.3</c:v>
                </c:pt>
                <c:pt idx="2278">
                  <c:v>65.33</c:v>
                </c:pt>
                <c:pt idx="2279">
                  <c:v>65.36</c:v>
                </c:pt>
                <c:pt idx="2280">
                  <c:v>65.400000000000006</c:v>
                </c:pt>
                <c:pt idx="2281">
                  <c:v>65.44</c:v>
                </c:pt>
                <c:pt idx="2282">
                  <c:v>65.489999999999995</c:v>
                </c:pt>
                <c:pt idx="2283">
                  <c:v>65.55</c:v>
                </c:pt>
                <c:pt idx="2284">
                  <c:v>65.59</c:v>
                </c:pt>
                <c:pt idx="2285">
                  <c:v>65.64</c:v>
                </c:pt>
                <c:pt idx="2286">
                  <c:v>65.69</c:v>
                </c:pt>
                <c:pt idx="2287">
                  <c:v>65.72</c:v>
                </c:pt>
                <c:pt idx="2288">
                  <c:v>65.73</c:v>
                </c:pt>
                <c:pt idx="2289">
                  <c:v>65.739999999999995</c:v>
                </c:pt>
                <c:pt idx="2290">
                  <c:v>65.739999999999995</c:v>
                </c:pt>
                <c:pt idx="2291">
                  <c:v>65.739999999999995</c:v>
                </c:pt>
                <c:pt idx="2292">
                  <c:v>65.75</c:v>
                </c:pt>
                <c:pt idx="2293">
                  <c:v>65.75</c:v>
                </c:pt>
                <c:pt idx="2294">
                  <c:v>65.77</c:v>
                </c:pt>
                <c:pt idx="2295">
                  <c:v>65.790000000000006</c:v>
                </c:pt>
                <c:pt idx="2296">
                  <c:v>65.83</c:v>
                </c:pt>
                <c:pt idx="2297">
                  <c:v>65.86</c:v>
                </c:pt>
                <c:pt idx="2298">
                  <c:v>65.900000000000006</c:v>
                </c:pt>
                <c:pt idx="2299">
                  <c:v>65.92</c:v>
                </c:pt>
                <c:pt idx="2300">
                  <c:v>65.94</c:v>
                </c:pt>
                <c:pt idx="2301">
                  <c:v>65.95</c:v>
                </c:pt>
                <c:pt idx="2302">
                  <c:v>65.959999999999994</c:v>
                </c:pt>
                <c:pt idx="2303">
                  <c:v>65.97</c:v>
                </c:pt>
                <c:pt idx="2304">
                  <c:v>65.98</c:v>
                </c:pt>
                <c:pt idx="2305">
                  <c:v>66</c:v>
                </c:pt>
                <c:pt idx="2306">
                  <c:v>66.02</c:v>
                </c:pt>
                <c:pt idx="2307">
                  <c:v>66.03</c:v>
                </c:pt>
                <c:pt idx="2308">
                  <c:v>66.05</c:v>
                </c:pt>
                <c:pt idx="2309">
                  <c:v>66.06</c:v>
                </c:pt>
                <c:pt idx="2310">
                  <c:v>66.069999999999993</c:v>
                </c:pt>
                <c:pt idx="2311">
                  <c:v>66.08</c:v>
                </c:pt>
                <c:pt idx="2312">
                  <c:v>66.08</c:v>
                </c:pt>
                <c:pt idx="2313">
                  <c:v>66.09</c:v>
                </c:pt>
                <c:pt idx="2314">
                  <c:v>66.11</c:v>
                </c:pt>
                <c:pt idx="2315">
                  <c:v>66.11</c:v>
                </c:pt>
                <c:pt idx="2316">
                  <c:v>66.11</c:v>
                </c:pt>
                <c:pt idx="2317">
                  <c:v>66.12</c:v>
                </c:pt>
                <c:pt idx="2318">
                  <c:v>66.12</c:v>
                </c:pt>
                <c:pt idx="2319">
                  <c:v>66.12</c:v>
                </c:pt>
                <c:pt idx="2320">
                  <c:v>66.12</c:v>
                </c:pt>
                <c:pt idx="2321">
                  <c:v>66.12</c:v>
                </c:pt>
                <c:pt idx="2322">
                  <c:v>66.11</c:v>
                </c:pt>
                <c:pt idx="2323">
                  <c:v>66.099999999999994</c:v>
                </c:pt>
                <c:pt idx="2324">
                  <c:v>66.09</c:v>
                </c:pt>
                <c:pt idx="2325">
                  <c:v>66.08</c:v>
                </c:pt>
                <c:pt idx="2326">
                  <c:v>66.069999999999993</c:v>
                </c:pt>
                <c:pt idx="2327">
                  <c:v>66.069999999999993</c:v>
                </c:pt>
                <c:pt idx="2328">
                  <c:v>66.06</c:v>
                </c:pt>
                <c:pt idx="2329">
                  <c:v>66.06</c:v>
                </c:pt>
                <c:pt idx="2330">
                  <c:v>66.05</c:v>
                </c:pt>
                <c:pt idx="2331">
                  <c:v>66.05</c:v>
                </c:pt>
                <c:pt idx="2332">
                  <c:v>66.03</c:v>
                </c:pt>
                <c:pt idx="2333">
                  <c:v>66.03</c:v>
                </c:pt>
                <c:pt idx="2334">
                  <c:v>66.010000000000005</c:v>
                </c:pt>
                <c:pt idx="2335">
                  <c:v>66</c:v>
                </c:pt>
                <c:pt idx="2336">
                  <c:v>65.98</c:v>
                </c:pt>
                <c:pt idx="2337">
                  <c:v>65.97</c:v>
                </c:pt>
                <c:pt idx="2338">
                  <c:v>65.959999999999994</c:v>
                </c:pt>
                <c:pt idx="2339">
                  <c:v>65.959999999999994</c:v>
                </c:pt>
                <c:pt idx="2340">
                  <c:v>65.959999999999994</c:v>
                </c:pt>
                <c:pt idx="2341">
                  <c:v>65.95</c:v>
                </c:pt>
                <c:pt idx="2342">
                  <c:v>65.95</c:v>
                </c:pt>
                <c:pt idx="2343">
                  <c:v>65.94</c:v>
                </c:pt>
                <c:pt idx="2344">
                  <c:v>65.92</c:v>
                </c:pt>
                <c:pt idx="2345">
                  <c:v>65.900000000000006</c:v>
                </c:pt>
                <c:pt idx="2346">
                  <c:v>65.88</c:v>
                </c:pt>
                <c:pt idx="2347">
                  <c:v>65.849999999999994</c:v>
                </c:pt>
                <c:pt idx="2348">
                  <c:v>65.83</c:v>
                </c:pt>
                <c:pt idx="2349">
                  <c:v>65.81</c:v>
                </c:pt>
                <c:pt idx="2350">
                  <c:v>65.790000000000006</c:v>
                </c:pt>
                <c:pt idx="2351">
                  <c:v>65.78</c:v>
                </c:pt>
                <c:pt idx="2352">
                  <c:v>65.77</c:v>
                </c:pt>
                <c:pt idx="2353">
                  <c:v>65.760000000000005</c:v>
                </c:pt>
                <c:pt idx="2354">
                  <c:v>65.75</c:v>
                </c:pt>
                <c:pt idx="2355">
                  <c:v>65.75</c:v>
                </c:pt>
                <c:pt idx="2356">
                  <c:v>65.739999999999995</c:v>
                </c:pt>
                <c:pt idx="2357">
                  <c:v>65.739999999999995</c:v>
                </c:pt>
                <c:pt idx="2358">
                  <c:v>65.739999999999995</c:v>
                </c:pt>
                <c:pt idx="2359">
                  <c:v>65.739999999999995</c:v>
                </c:pt>
                <c:pt idx="2360">
                  <c:v>65.73</c:v>
                </c:pt>
                <c:pt idx="2361">
                  <c:v>65.72</c:v>
                </c:pt>
                <c:pt idx="2362">
                  <c:v>65.709999999999994</c:v>
                </c:pt>
                <c:pt idx="2363">
                  <c:v>65.7</c:v>
                </c:pt>
                <c:pt idx="2364">
                  <c:v>65.66</c:v>
                </c:pt>
                <c:pt idx="2365">
                  <c:v>65.63</c:v>
                </c:pt>
                <c:pt idx="2366">
                  <c:v>65.599999999999994</c:v>
                </c:pt>
                <c:pt idx="2367">
                  <c:v>65.569999999999993</c:v>
                </c:pt>
                <c:pt idx="2368">
                  <c:v>65.540000000000006</c:v>
                </c:pt>
                <c:pt idx="2369">
                  <c:v>65.52</c:v>
                </c:pt>
                <c:pt idx="2370">
                  <c:v>65.510000000000005</c:v>
                </c:pt>
                <c:pt idx="2371">
                  <c:v>65.5</c:v>
                </c:pt>
                <c:pt idx="2372">
                  <c:v>65.48</c:v>
                </c:pt>
                <c:pt idx="2373">
                  <c:v>65.459999999999994</c:v>
                </c:pt>
                <c:pt idx="2374">
                  <c:v>65.44</c:v>
                </c:pt>
                <c:pt idx="2375">
                  <c:v>65.42</c:v>
                </c:pt>
                <c:pt idx="2376">
                  <c:v>65.39</c:v>
                </c:pt>
                <c:pt idx="2377">
                  <c:v>65.36</c:v>
                </c:pt>
                <c:pt idx="2378">
                  <c:v>65.34</c:v>
                </c:pt>
                <c:pt idx="2379">
                  <c:v>65.33</c:v>
                </c:pt>
                <c:pt idx="2380">
                  <c:v>65.31</c:v>
                </c:pt>
                <c:pt idx="2381">
                  <c:v>65.3</c:v>
                </c:pt>
                <c:pt idx="2382">
                  <c:v>65.290000000000006</c:v>
                </c:pt>
                <c:pt idx="2383">
                  <c:v>65.27</c:v>
                </c:pt>
                <c:pt idx="2384">
                  <c:v>65.25</c:v>
                </c:pt>
                <c:pt idx="2385">
                  <c:v>65.23</c:v>
                </c:pt>
                <c:pt idx="2386">
                  <c:v>65.2</c:v>
                </c:pt>
                <c:pt idx="2387">
                  <c:v>65.180000000000007</c:v>
                </c:pt>
                <c:pt idx="2388">
                  <c:v>65.14</c:v>
                </c:pt>
                <c:pt idx="2389">
                  <c:v>65.11</c:v>
                </c:pt>
                <c:pt idx="2390">
                  <c:v>65.08</c:v>
                </c:pt>
                <c:pt idx="2391">
                  <c:v>65.040000000000006</c:v>
                </c:pt>
                <c:pt idx="2392">
                  <c:v>65</c:v>
                </c:pt>
                <c:pt idx="2393">
                  <c:v>64.97</c:v>
                </c:pt>
                <c:pt idx="2394">
                  <c:v>64.94</c:v>
                </c:pt>
                <c:pt idx="2395">
                  <c:v>64.92</c:v>
                </c:pt>
                <c:pt idx="2396">
                  <c:v>64.91</c:v>
                </c:pt>
                <c:pt idx="2397">
                  <c:v>64.89</c:v>
                </c:pt>
                <c:pt idx="2398">
                  <c:v>64.89</c:v>
                </c:pt>
                <c:pt idx="2399">
                  <c:v>64.88</c:v>
                </c:pt>
                <c:pt idx="2400">
                  <c:v>64.88</c:v>
                </c:pt>
                <c:pt idx="2401">
                  <c:v>64.88</c:v>
                </c:pt>
                <c:pt idx="2402">
                  <c:v>64.88</c:v>
                </c:pt>
                <c:pt idx="2403">
                  <c:v>64.87</c:v>
                </c:pt>
                <c:pt idx="2404">
                  <c:v>64.87</c:v>
                </c:pt>
                <c:pt idx="2405">
                  <c:v>64.86</c:v>
                </c:pt>
                <c:pt idx="2406">
                  <c:v>64.84</c:v>
                </c:pt>
                <c:pt idx="2407">
                  <c:v>64.819999999999993</c:v>
                </c:pt>
                <c:pt idx="2408">
                  <c:v>64.790000000000006</c:v>
                </c:pt>
                <c:pt idx="2409">
                  <c:v>64.760000000000005</c:v>
                </c:pt>
                <c:pt idx="2410">
                  <c:v>64.73</c:v>
                </c:pt>
                <c:pt idx="2411">
                  <c:v>64.72</c:v>
                </c:pt>
                <c:pt idx="2412">
                  <c:v>64.7</c:v>
                </c:pt>
                <c:pt idx="2413">
                  <c:v>64.69</c:v>
                </c:pt>
                <c:pt idx="2414">
                  <c:v>64.680000000000007</c:v>
                </c:pt>
                <c:pt idx="2415">
                  <c:v>64.67</c:v>
                </c:pt>
                <c:pt idx="2416">
                  <c:v>64.650000000000006</c:v>
                </c:pt>
                <c:pt idx="2417">
                  <c:v>64.63</c:v>
                </c:pt>
                <c:pt idx="2418">
                  <c:v>64.59</c:v>
                </c:pt>
                <c:pt idx="2419">
                  <c:v>64.56</c:v>
                </c:pt>
                <c:pt idx="2420">
                  <c:v>64.52</c:v>
                </c:pt>
                <c:pt idx="2421">
                  <c:v>64.47</c:v>
                </c:pt>
                <c:pt idx="2422">
                  <c:v>64.44</c:v>
                </c:pt>
                <c:pt idx="2423">
                  <c:v>64.400000000000006</c:v>
                </c:pt>
                <c:pt idx="2424">
                  <c:v>64.37</c:v>
                </c:pt>
                <c:pt idx="2425">
                  <c:v>64.349999999999994</c:v>
                </c:pt>
                <c:pt idx="2426">
                  <c:v>64.33</c:v>
                </c:pt>
                <c:pt idx="2427">
                  <c:v>64.31</c:v>
                </c:pt>
                <c:pt idx="2428">
                  <c:v>64.290000000000006</c:v>
                </c:pt>
                <c:pt idx="2429">
                  <c:v>64.28</c:v>
                </c:pt>
                <c:pt idx="2430">
                  <c:v>64.260000000000005</c:v>
                </c:pt>
                <c:pt idx="2431">
                  <c:v>64.25</c:v>
                </c:pt>
                <c:pt idx="2432">
                  <c:v>64.239999999999995</c:v>
                </c:pt>
                <c:pt idx="2433">
                  <c:v>64.22</c:v>
                </c:pt>
                <c:pt idx="2434">
                  <c:v>64.2</c:v>
                </c:pt>
                <c:pt idx="2435">
                  <c:v>64.19</c:v>
                </c:pt>
                <c:pt idx="2436">
                  <c:v>64.16</c:v>
                </c:pt>
                <c:pt idx="2437">
                  <c:v>64.14</c:v>
                </c:pt>
                <c:pt idx="2438">
                  <c:v>64.12</c:v>
                </c:pt>
                <c:pt idx="2439">
                  <c:v>64.099999999999994</c:v>
                </c:pt>
                <c:pt idx="2440">
                  <c:v>64.08</c:v>
                </c:pt>
                <c:pt idx="2441">
                  <c:v>64.069999999999993</c:v>
                </c:pt>
                <c:pt idx="2442">
                  <c:v>64.06</c:v>
                </c:pt>
                <c:pt idx="2443">
                  <c:v>64.06</c:v>
                </c:pt>
                <c:pt idx="2444">
                  <c:v>64.05</c:v>
                </c:pt>
                <c:pt idx="2445">
                  <c:v>64.05</c:v>
                </c:pt>
                <c:pt idx="2446">
                  <c:v>64.05</c:v>
                </c:pt>
                <c:pt idx="2447">
                  <c:v>64.05</c:v>
                </c:pt>
                <c:pt idx="2448">
                  <c:v>64.05</c:v>
                </c:pt>
                <c:pt idx="2449">
                  <c:v>64.05</c:v>
                </c:pt>
                <c:pt idx="2450">
                  <c:v>64.05</c:v>
                </c:pt>
                <c:pt idx="2451">
                  <c:v>64.05</c:v>
                </c:pt>
                <c:pt idx="2452">
                  <c:v>64.05</c:v>
                </c:pt>
                <c:pt idx="2453">
                  <c:v>64.05</c:v>
                </c:pt>
                <c:pt idx="2454">
                  <c:v>64.05</c:v>
                </c:pt>
                <c:pt idx="2455">
                  <c:v>64.05</c:v>
                </c:pt>
                <c:pt idx="2456">
                  <c:v>64.05</c:v>
                </c:pt>
                <c:pt idx="2457">
                  <c:v>64.05</c:v>
                </c:pt>
                <c:pt idx="2458">
                  <c:v>64.05</c:v>
                </c:pt>
                <c:pt idx="2459">
                  <c:v>64.05</c:v>
                </c:pt>
                <c:pt idx="2460">
                  <c:v>64.040000000000006</c:v>
                </c:pt>
                <c:pt idx="2461">
                  <c:v>64.040000000000006</c:v>
                </c:pt>
                <c:pt idx="2462">
                  <c:v>64.03</c:v>
                </c:pt>
                <c:pt idx="2463">
                  <c:v>64.03</c:v>
                </c:pt>
                <c:pt idx="2464">
                  <c:v>64.03</c:v>
                </c:pt>
                <c:pt idx="2465">
                  <c:v>64.02</c:v>
                </c:pt>
                <c:pt idx="2466">
                  <c:v>64.02</c:v>
                </c:pt>
                <c:pt idx="2467">
                  <c:v>64.010000000000005</c:v>
                </c:pt>
                <c:pt idx="2468">
                  <c:v>64</c:v>
                </c:pt>
                <c:pt idx="2469">
                  <c:v>63.99</c:v>
                </c:pt>
                <c:pt idx="2470">
                  <c:v>63.98</c:v>
                </c:pt>
                <c:pt idx="2471">
                  <c:v>63.98</c:v>
                </c:pt>
                <c:pt idx="2472">
                  <c:v>63.97</c:v>
                </c:pt>
                <c:pt idx="2473">
                  <c:v>63.96</c:v>
                </c:pt>
                <c:pt idx="2474">
                  <c:v>63.96</c:v>
                </c:pt>
                <c:pt idx="2475">
                  <c:v>63.95</c:v>
                </c:pt>
                <c:pt idx="2476">
                  <c:v>63.95</c:v>
                </c:pt>
                <c:pt idx="2477">
                  <c:v>63.95</c:v>
                </c:pt>
                <c:pt idx="2478">
                  <c:v>63.95</c:v>
                </c:pt>
                <c:pt idx="2479">
                  <c:v>63.95</c:v>
                </c:pt>
                <c:pt idx="2480">
                  <c:v>63.95</c:v>
                </c:pt>
                <c:pt idx="2481">
                  <c:v>63.96</c:v>
                </c:pt>
                <c:pt idx="2482">
                  <c:v>63.98</c:v>
                </c:pt>
                <c:pt idx="2483">
                  <c:v>63.99</c:v>
                </c:pt>
                <c:pt idx="2484">
                  <c:v>64.010000000000005</c:v>
                </c:pt>
                <c:pt idx="2485">
                  <c:v>64.02</c:v>
                </c:pt>
                <c:pt idx="2486">
                  <c:v>64.03</c:v>
                </c:pt>
                <c:pt idx="2487">
                  <c:v>64.040000000000006</c:v>
                </c:pt>
                <c:pt idx="2488">
                  <c:v>64.040000000000006</c:v>
                </c:pt>
                <c:pt idx="2489">
                  <c:v>64.05</c:v>
                </c:pt>
                <c:pt idx="2490">
                  <c:v>64.05</c:v>
                </c:pt>
                <c:pt idx="2491">
                  <c:v>64.05</c:v>
                </c:pt>
                <c:pt idx="2492">
                  <c:v>64.05</c:v>
                </c:pt>
                <c:pt idx="2493">
                  <c:v>64.05</c:v>
                </c:pt>
                <c:pt idx="2494">
                  <c:v>64.05</c:v>
                </c:pt>
                <c:pt idx="2495">
                  <c:v>64.05</c:v>
                </c:pt>
                <c:pt idx="2496">
                  <c:v>64.05</c:v>
                </c:pt>
                <c:pt idx="2497">
                  <c:v>64.05</c:v>
                </c:pt>
                <c:pt idx="2498">
                  <c:v>64.05</c:v>
                </c:pt>
                <c:pt idx="2499">
                  <c:v>64.05</c:v>
                </c:pt>
                <c:pt idx="2500">
                  <c:v>64.05</c:v>
                </c:pt>
                <c:pt idx="2501">
                  <c:v>64.05</c:v>
                </c:pt>
                <c:pt idx="2502">
                  <c:v>64.06</c:v>
                </c:pt>
                <c:pt idx="2503">
                  <c:v>64.06</c:v>
                </c:pt>
                <c:pt idx="2504">
                  <c:v>64.069999999999993</c:v>
                </c:pt>
                <c:pt idx="2505">
                  <c:v>64.099999999999994</c:v>
                </c:pt>
                <c:pt idx="2506">
                  <c:v>64.14</c:v>
                </c:pt>
                <c:pt idx="2507">
                  <c:v>64.17</c:v>
                </c:pt>
                <c:pt idx="2508">
                  <c:v>64.2</c:v>
                </c:pt>
                <c:pt idx="2509">
                  <c:v>64.23</c:v>
                </c:pt>
                <c:pt idx="2510">
                  <c:v>64.239999999999995</c:v>
                </c:pt>
                <c:pt idx="2511">
                  <c:v>64.25</c:v>
                </c:pt>
                <c:pt idx="2512">
                  <c:v>64.260000000000005</c:v>
                </c:pt>
                <c:pt idx="2513">
                  <c:v>64.28</c:v>
                </c:pt>
                <c:pt idx="2514">
                  <c:v>64.3</c:v>
                </c:pt>
                <c:pt idx="2515">
                  <c:v>64.33</c:v>
                </c:pt>
                <c:pt idx="2516">
                  <c:v>64.37</c:v>
                </c:pt>
                <c:pt idx="2517">
                  <c:v>64.42</c:v>
                </c:pt>
                <c:pt idx="2518">
                  <c:v>64.47</c:v>
                </c:pt>
                <c:pt idx="2519">
                  <c:v>64.53</c:v>
                </c:pt>
                <c:pt idx="2520">
                  <c:v>64.58</c:v>
                </c:pt>
                <c:pt idx="2521">
                  <c:v>64.64</c:v>
                </c:pt>
                <c:pt idx="2522">
                  <c:v>64.67</c:v>
                </c:pt>
                <c:pt idx="2523">
                  <c:v>64.7</c:v>
                </c:pt>
                <c:pt idx="2524">
                  <c:v>64.739999999999995</c:v>
                </c:pt>
                <c:pt idx="2525">
                  <c:v>64.77</c:v>
                </c:pt>
                <c:pt idx="2526">
                  <c:v>64.81</c:v>
                </c:pt>
                <c:pt idx="2527">
                  <c:v>64.849999999999994</c:v>
                </c:pt>
                <c:pt idx="2528">
                  <c:v>64.87</c:v>
                </c:pt>
                <c:pt idx="2529">
                  <c:v>64.88</c:v>
                </c:pt>
                <c:pt idx="2530">
                  <c:v>64.88</c:v>
                </c:pt>
                <c:pt idx="2531">
                  <c:v>64.89</c:v>
                </c:pt>
                <c:pt idx="2532">
                  <c:v>64.91</c:v>
                </c:pt>
                <c:pt idx="2533">
                  <c:v>64.930000000000007</c:v>
                </c:pt>
                <c:pt idx="2534">
                  <c:v>64.959999999999994</c:v>
                </c:pt>
                <c:pt idx="2535">
                  <c:v>65</c:v>
                </c:pt>
                <c:pt idx="2536">
                  <c:v>65.040000000000006</c:v>
                </c:pt>
                <c:pt idx="2537">
                  <c:v>65.09</c:v>
                </c:pt>
                <c:pt idx="2538">
                  <c:v>65.14</c:v>
                </c:pt>
                <c:pt idx="2539">
                  <c:v>65.19</c:v>
                </c:pt>
                <c:pt idx="2540">
                  <c:v>65.23</c:v>
                </c:pt>
                <c:pt idx="2541">
                  <c:v>65.27</c:v>
                </c:pt>
                <c:pt idx="2542">
                  <c:v>65.290000000000006</c:v>
                </c:pt>
                <c:pt idx="2543">
                  <c:v>65.319999999999993</c:v>
                </c:pt>
                <c:pt idx="2544">
                  <c:v>65.349999999999994</c:v>
                </c:pt>
                <c:pt idx="2545">
                  <c:v>65.38</c:v>
                </c:pt>
                <c:pt idx="2546">
                  <c:v>65.42</c:v>
                </c:pt>
                <c:pt idx="2547">
                  <c:v>65.459999999999994</c:v>
                </c:pt>
                <c:pt idx="2548">
                  <c:v>65.5</c:v>
                </c:pt>
                <c:pt idx="2549">
                  <c:v>65.53</c:v>
                </c:pt>
                <c:pt idx="2550">
                  <c:v>65.569999999999993</c:v>
                </c:pt>
                <c:pt idx="2551">
                  <c:v>65.59</c:v>
                </c:pt>
                <c:pt idx="2552">
                  <c:v>65.63</c:v>
                </c:pt>
                <c:pt idx="2553">
                  <c:v>65.66</c:v>
                </c:pt>
                <c:pt idx="2554">
                  <c:v>65.7</c:v>
                </c:pt>
                <c:pt idx="2555">
                  <c:v>65.709999999999994</c:v>
                </c:pt>
                <c:pt idx="2556">
                  <c:v>65.73</c:v>
                </c:pt>
                <c:pt idx="2557">
                  <c:v>65.73</c:v>
                </c:pt>
                <c:pt idx="2558">
                  <c:v>65.739999999999995</c:v>
                </c:pt>
                <c:pt idx="2559">
                  <c:v>65.75</c:v>
                </c:pt>
                <c:pt idx="2560">
                  <c:v>65.75</c:v>
                </c:pt>
                <c:pt idx="2561">
                  <c:v>65.77</c:v>
                </c:pt>
                <c:pt idx="2562">
                  <c:v>65.78</c:v>
                </c:pt>
                <c:pt idx="2563">
                  <c:v>65.81</c:v>
                </c:pt>
                <c:pt idx="2564">
                  <c:v>65.83</c:v>
                </c:pt>
                <c:pt idx="2565">
                  <c:v>65.86</c:v>
                </c:pt>
                <c:pt idx="2566">
                  <c:v>65.88</c:v>
                </c:pt>
                <c:pt idx="2567">
                  <c:v>65.900000000000006</c:v>
                </c:pt>
                <c:pt idx="2568">
                  <c:v>65.92</c:v>
                </c:pt>
                <c:pt idx="2569">
                  <c:v>65.94</c:v>
                </c:pt>
                <c:pt idx="2570">
                  <c:v>65.95</c:v>
                </c:pt>
                <c:pt idx="2571">
                  <c:v>65.95</c:v>
                </c:pt>
                <c:pt idx="2572">
                  <c:v>65.959999999999994</c:v>
                </c:pt>
                <c:pt idx="2573">
                  <c:v>65.959999999999994</c:v>
                </c:pt>
                <c:pt idx="2574">
                  <c:v>65.959999999999994</c:v>
                </c:pt>
                <c:pt idx="2575">
                  <c:v>65.959999999999994</c:v>
                </c:pt>
                <c:pt idx="2576">
                  <c:v>65.959999999999994</c:v>
                </c:pt>
                <c:pt idx="2577">
                  <c:v>65.959999999999994</c:v>
                </c:pt>
                <c:pt idx="2578">
                  <c:v>65.959999999999994</c:v>
                </c:pt>
                <c:pt idx="2579">
                  <c:v>65.959999999999994</c:v>
                </c:pt>
                <c:pt idx="2580">
                  <c:v>65.959999999999994</c:v>
                </c:pt>
                <c:pt idx="2581">
                  <c:v>65.959999999999994</c:v>
                </c:pt>
                <c:pt idx="2582">
                  <c:v>65.959999999999994</c:v>
                </c:pt>
                <c:pt idx="2583">
                  <c:v>65.959999999999994</c:v>
                </c:pt>
                <c:pt idx="2584">
                  <c:v>65.959999999999994</c:v>
                </c:pt>
                <c:pt idx="2585">
                  <c:v>65.959999999999994</c:v>
                </c:pt>
                <c:pt idx="2586">
                  <c:v>65.959999999999994</c:v>
                </c:pt>
                <c:pt idx="2587">
                  <c:v>65.959999999999994</c:v>
                </c:pt>
                <c:pt idx="2588">
                  <c:v>65.959999999999994</c:v>
                </c:pt>
                <c:pt idx="2589">
                  <c:v>65.959999999999994</c:v>
                </c:pt>
                <c:pt idx="2590">
                  <c:v>65.959999999999994</c:v>
                </c:pt>
                <c:pt idx="2591">
                  <c:v>65.95</c:v>
                </c:pt>
                <c:pt idx="2592">
                  <c:v>65.95</c:v>
                </c:pt>
                <c:pt idx="2593">
                  <c:v>65.94</c:v>
                </c:pt>
                <c:pt idx="2594">
                  <c:v>65.94</c:v>
                </c:pt>
                <c:pt idx="2595">
                  <c:v>65.92</c:v>
                </c:pt>
                <c:pt idx="2596">
                  <c:v>65.91</c:v>
                </c:pt>
                <c:pt idx="2597">
                  <c:v>65.900000000000006</c:v>
                </c:pt>
                <c:pt idx="2598">
                  <c:v>65.89</c:v>
                </c:pt>
                <c:pt idx="2599">
                  <c:v>65.88</c:v>
                </c:pt>
                <c:pt idx="2600">
                  <c:v>65.86</c:v>
                </c:pt>
                <c:pt idx="2601">
                  <c:v>65.84</c:v>
                </c:pt>
                <c:pt idx="2602">
                  <c:v>65.83</c:v>
                </c:pt>
                <c:pt idx="2603">
                  <c:v>65.81</c:v>
                </c:pt>
                <c:pt idx="2604">
                  <c:v>65.78</c:v>
                </c:pt>
                <c:pt idx="2605">
                  <c:v>65.77</c:v>
                </c:pt>
                <c:pt idx="2606">
                  <c:v>65.760000000000005</c:v>
                </c:pt>
                <c:pt idx="2607">
                  <c:v>65.75</c:v>
                </c:pt>
                <c:pt idx="2608">
                  <c:v>65.739999999999995</c:v>
                </c:pt>
                <c:pt idx="2609">
                  <c:v>65.739999999999995</c:v>
                </c:pt>
                <c:pt idx="2610">
                  <c:v>65.739999999999995</c:v>
                </c:pt>
                <c:pt idx="2611">
                  <c:v>65.739999999999995</c:v>
                </c:pt>
                <c:pt idx="2612">
                  <c:v>65.739999999999995</c:v>
                </c:pt>
                <c:pt idx="2613">
                  <c:v>65.739999999999995</c:v>
                </c:pt>
                <c:pt idx="2614">
                  <c:v>65.73</c:v>
                </c:pt>
                <c:pt idx="2615">
                  <c:v>65.72</c:v>
                </c:pt>
                <c:pt idx="2616">
                  <c:v>65.709999999999994</c:v>
                </c:pt>
                <c:pt idx="2617">
                  <c:v>65.69</c:v>
                </c:pt>
                <c:pt idx="2618">
                  <c:v>65.66</c:v>
                </c:pt>
                <c:pt idx="2619">
                  <c:v>65.63</c:v>
                </c:pt>
                <c:pt idx="2620">
                  <c:v>65.599999999999994</c:v>
                </c:pt>
                <c:pt idx="2621">
                  <c:v>65.58</c:v>
                </c:pt>
                <c:pt idx="2622">
                  <c:v>65.55</c:v>
                </c:pt>
                <c:pt idx="2623">
                  <c:v>65.53</c:v>
                </c:pt>
                <c:pt idx="2624">
                  <c:v>65.52</c:v>
                </c:pt>
                <c:pt idx="2625">
                  <c:v>65.510000000000005</c:v>
                </c:pt>
                <c:pt idx="2626">
                  <c:v>65.5</c:v>
                </c:pt>
                <c:pt idx="2627">
                  <c:v>65.48</c:v>
                </c:pt>
                <c:pt idx="2628">
                  <c:v>65.45</c:v>
                </c:pt>
                <c:pt idx="2629">
                  <c:v>65.430000000000007</c:v>
                </c:pt>
                <c:pt idx="2630">
                  <c:v>65.41</c:v>
                </c:pt>
                <c:pt idx="2631">
                  <c:v>65.38</c:v>
                </c:pt>
                <c:pt idx="2632">
                  <c:v>65.36</c:v>
                </c:pt>
                <c:pt idx="2633">
                  <c:v>65.34</c:v>
                </c:pt>
                <c:pt idx="2634">
                  <c:v>65.319999999999993</c:v>
                </c:pt>
                <c:pt idx="2635">
                  <c:v>65.31</c:v>
                </c:pt>
                <c:pt idx="2636">
                  <c:v>65.3</c:v>
                </c:pt>
                <c:pt idx="2637">
                  <c:v>65.3</c:v>
                </c:pt>
                <c:pt idx="2638">
                  <c:v>65.28</c:v>
                </c:pt>
                <c:pt idx="2639">
                  <c:v>65.27</c:v>
                </c:pt>
                <c:pt idx="2640">
                  <c:v>65.239999999999995</c:v>
                </c:pt>
                <c:pt idx="2641">
                  <c:v>65.22</c:v>
                </c:pt>
                <c:pt idx="2642">
                  <c:v>65.19</c:v>
                </c:pt>
                <c:pt idx="2643">
                  <c:v>65.17</c:v>
                </c:pt>
                <c:pt idx="2644">
                  <c:v>65.14</c:v>
                </c:pt>
                <c:pt idx="2645">
                  <c:v>65.099999999999994</c:v>
                </c:pt>
                <c:pt idx="2646">
                  <c:v>65.06</c:v>
                </c:pt>
                <c:pt idx="2647">
                  <c:v>65.03</c:v>
                </c:pt>
                <c:pt idx="2648">
                  <c:v>64.989999999999995</c:v>
                </c:pt>
                <c:pt idx="2649">
                  <c:v>64.959999999999994</c:v>
                </c:pt>
                <c:pt idx="2650">
                  <c:v>64.94</c:v>
                </c:pt>
                <c:pt idx="2651">
                  <c:v>64.92</c:v>
                </c:pt>
                <c:pt idx="2652">
                  <c:v>64.91</c:v>
                </c:pt>
                <c:pt idx="2653">
                  <c:v>64.89</c:v>
                </c:pt>
                <c:pt idx="2654">
                  <c:v>64.89</c:v>
                </c:pt>
                <c:pt idx="2655">
                  <c:v>64.88</c:v>
                </c:pt>
                <c:pt idx="2656">
                  <c:v>64.88</c:v>
                </c:pt>
                <c:pt idx="2657">
                  <c:v>64.88</c:v>
                </c:pt>
                <c:pt idx="2658">
                  <c:v>64.88</c:v>
                </c:pt>
                <c:pt idx="2659">
                  <c:v>64.87</c:v>
                </c:pt>
                <c:pt idx="2660">
                  <c:v>64.86</c:v>
                </c:pt>
                <c:pt idx="2661">
                  <c:v>64.849999999999994</c:v>
                </c:pt>
                <c:pt idx="2662">
                  <c:v>64.83</c:v>
                </c:pt>
                <c:pt idx="2663">
                  <c:v>64.8</c:v>
                </c:pt>
                <c:pt idx="2664">
                  <c:v>64.78</c:v>
                </c:pt>
                <c:pt idx="2665">
                  <c:v>64.75</c:v>
                </c:pt>
                <c:pt idx="2666">
                  <c:v>64.73</c:v>
                </c:pt>
                <c:pt idx="2667">
                  <c:v>64.709999999999994</c:v>
                </c:pt>
                <c:pt idx="2668">
                  <c:v>64.69</c:v>
                </c:pt>
                <c:pt idx="2669">
                  <c:v>64.680000000000007</c:v>
                </c:pt>
                <c:pt idx="2670">
                  <c:v>64.67</c:v>
                </c:pt>
                <c:pt idx="2671">
                  <c:v>64.650000000000006</c:v>
                </c:pt>
                <c:pt idx="2672">
                  <c:v>64.63</c:v>
                </c:pt>
                <c:pt idx="2673">
                  <c:v>64.61</c:v>
                </c:pt>
                <c:pt idx="2674">
                  <c:v>64.58</c:v>
                </c:pt>
                <c:pt idx="2675">
                  <c:v>64.540000000000006</c:v>
                </c:pt>
                <c:pt idx="2676">
                  <c:v>64.510000000000005</c:v>
                </c:pt>
                <c:pt idx="2677">
                  <c:v>64.48</c:v>
                </c:pt>
                <c:pt idx="2678">
                  <c:v>64.44</c:v>
                </c:pt>
                <c:pt idx="2679">
                  <c:v>64.400000000000006</c:v>
                </c:pt>
                <c:pt idx="2680">
                  <c:v>64.37</c:v>
                </c:pt>
                <c:pt idx="2681">
                  <c:v>64.34</c:v>
                </c:pt>
                <c:pt idx="2682">
                  <c:v>64.31</c:v>
                </c:pt>
                <c:pt idx="2683">
                  <c:v>64.290000000000006</c:v>
                </c:pt>
                <c:pt idx="2684">
                  <c:v>64.28</c:v>
                </c:pt>
                <c:pt idx="2685">
                  <c:v>64.27</c:v>
                </c:pt>
                <c:pt idx="2686">
                  <c:v>64.260000000000005</c:v>
                </c:pt>
                <c:pt idx="2687">
                  <c:v>64.25</c:v>
                </c:pt>
                <c:pt idx="2688">
                  <c:v>64.25</c:v>
                </c:pt>
                <c:pt idx="2689">
                  <c:v>64.239999999999995</c:v>
                </c:pt>
                <c:pt idx="2690">
                  <c:v>64.22</c:v>
                </c:pt>
                <c:pt idx="2691">
                  <c:v>64.19</c:v>
                </c:pt>
                <c:pt idx="2692">
                  <c:v>64.16</c:v>
                </c:pt>
                <c:pt idx="2693">
                  <c:v>64.14</c:v>
                </c:pt>
                <c:pt idx="2694">
                  <c:v>64.11</c:v>
                </c:pt>
                <c:pt idx="2695">
                  <c:v>64.099999999999994</c:v>
                </c:pt>
                <c:pt idx="2696">
                  <c:v>64.08</c:v>
                </c:pt>
                <c:pt idx="2697">
                  <c:v>64.069999999999993</c:v>
                </c:pt>
                <c:pt idx="2698">
                  <c:v>64.06</c:v>
                </c:pt>
                <c:pt idx="2699">
                  <c:v>64.06</c:v>
                </c:pt>
                <c:pt idx="2700">
                  <c:v>64.05</c:v>
                </c:pt>
                <c:pt idx="2701">
                  <c:v>64.05</c:v>
                </c:pt>
                <c:pt idx="2702">
                  <c:v>64.05</c:v>
                </c:pt>
                <c:pt idx="2703">
                  <c:v>64.05</c:v>
                </c:pt>
                <c:pt idx="2704">
                  <c:v>64.05</c:v>
                </c:pt>
                <c:pt idx="2705">
                  <c:v>64.05</c:v>
                </c:pt>
                <c:pt idx="2706">
                  <c:v>64.05</c:v>
                </c:pt>
                <c:pt idx="2707">
                  <c:v>64.05</c:v>
                </c:pt>
                <c:pt idx="2708">
                  <c:v>64.05</c:v>
                </c:pt>
                <c:pt idx="2709">
                  <c:v>64.05</c:v>
                </c:pt>
                <c:pt idx="2710">
                  <c:v>64.05</c:v>
                </c:pt>
                <c:pt idx="2711">
                  <c:v>64.05</c:v>
                </c:pt>
                <c:pt idx="2712">
                  <c:v>64.05</c:v>
                </c:pt>
                <c:pt idx="2713">
                  <c:v>64.040000000000006</c:v>
                </c:pt>
                <c:pt idx="2714">
                  <c:v>64.040000000000006</c:v>
                </c:pt>
                <c:pt idx="2715">
                  <c:v>64.03</c:v>
                </c:pt>
                <c:pt idx="2716">
                  <c:v>64.03</c:v>
                </c:pt>
                <c:pt idx="2717">
                  <c:v>64.02</c:v>
                </c:pt>
                <c:pt idx="2718">
                  <c:v>64.010000000000005</c:v>
                </c:pt>
                <c:pt idx="2719">
                  <c:v>64.010000000000005</c:v>
                </c:pt>
                <c:pt idx="2720">
                  <c:v>64</c:v>
                </c:pt>
                <c:pt idx="2721">
                  <c:v>63.99</c:v>
                </c:pt>
                <c:pt idx="2722">
                  <c:v>63.98</c:v>
                </c:pt>
                <c:pt idx="2723">
                  <c:v>63.98</c:v>
                </c:pt>
                <c:pt idx="2724">
                  <c:v>63.97</c:v>
                </c:pt>
                <c:pt idx="2725">
                  <c:v>63.97</c:v>
                </c:pt>
                <c:pt idx="2726">
                  <c:v>63.96</c:v>
                </c:pt>
                <c:pt idx="2727">
                  <c:v>63.96</c:v>
                </c:pt>
                <c:pt idx="2728">
                  <c:v>63.96</c:v>
                </c:pt>
                <c:pt idx="2729">
                  <c:v>63.95</c:v>
                </c:pt>
                <c:pt idx="2730">
                  <c:v>63.94</c:v>
                </c:pt>
                <c:pt idx="2731">
                  <c:v>63.93</c:v>
                </c:pt>
                <c:pt idx="2732">
                  <c:v>63.93</c:v>
                </c:pt>
                <c:pt idx="2733">
                  <c:v>63.93</c:v>
                </c:pt>
                <c:pt idx="2734">
                  <c:v>63.93</c:v>
                </c:pt>
                <c:pt idx="2735">
                  <c:v>63.93</c:v>
                </c:pt>
                <c:pt idx="2736">
                  <c:v>63.93</c:v>
                </c:pt>
                <c:pt idx="2737">
                  <c:v>63.94</c:v>
                </c:pt>
                <c:pt idx="2738">
                  <c:v>63.94</c:v>
                </c:pt>
                <c:pt idx="2739">
                  <c:v>63.95</c:v>
                </c:pt>
                <c:pt idx="2740">
                  <c:v>63.95</c:v>
                </c:pt>
                <c:pt idx="2741">
                  <c:v>63.96</c:v>
                </c:pt>
                <c:pt idx="2742">
                  <c:v>63.97</c:v>
                </c:pt>
                <c:pt idx="2743">
                  <c:v>63.98</c:v>
                </c:pt>
                <c:pt idx="2744">
                  <c:v>64</c:v>
                </c:pt>
                <c:pt idx="2745">
                  <c:v>64.010000000000005</c:v>
                </c:pt>
                <c:pt idx="2746">
                  <c:v>64.03</c:v>
                </c:pt>
                <c:pt idx="2747">
                  <c:v>64.040000000000006</c:v>
                </c:pt>
                <c:pt idx="2748">
                  <c:v>64.040000000000006</c:v>
                </c:pt>
                <c:pt idx="2749">
                  <c:v>64.05</c:v>
                </c:pt>
                <c:pt idx="2750">
                  <c:v>64.05</c:v>
                </c:pt>
                <c:pt idx="2751">
                  <c:v>64.05</c:v>
                </c:pt>
                <c:pt idx="2752">
                  <c:v>64.05</c:v>
                </c:pt>
                <c:pt idx="2753">
                  <c:v>64.05</c:v>
                </c:pt>
                <c:pt idx="2754">
                  <c:v>64.05</c:v>
                </c:pt>
                <c:pt idx="2755">
                  <c:v>64.05</c:v>
                </c:pt>
                <c:pt idx="2756">
                  <c:v>64.05</c:v>
                </c:pt>
                <c:pt idx="2757">
                  <c:v>64.05</c:v>
                </c:pt>
                <c:pt idx="2758">
                  <c:v>64.05</c:v>
                </c:pt>
                <c:pt idx="2759">
                  <c:v>64.05</c:v>
                </c:pt>
                <c:pt idx="2760">
                  <c:v>64.05</c:v>
                </c:pt>
                <c:pt idx="2761">
                  <c:v>64.06</c:v>
                </c:pt>
                <c:pt idx="2762">
                  <c:v>64.069999999999993</c:v>
                </c:pt>
                <c:pt idx="2763">
                  <c:v>64.08</c:v>
                </c:pt>
                <c:pt idx="2764">
                  <c:v>64.11</c:v>
                </c:pt>
                <c:pt idx="2765">
                  <c:v>64.14</c:v>
                </c:pt>
                <c:pt idx="2766">
                  <c:v>64.180000000000007</c:v>
                </c:pt>
                <c:pt idx="2767">
                  <c:v>64.209999999999994</c:v>
                </c:pt>
                <c:pt idx="2768">
                  <c:v>64.239999999999995</c:v>
                </c:pt>
                <c:pt idx="2769">
                  <c:v>64.260000000000005</c:v>
                </c:pt>
                <c:pt idx="2770">
                  <c:v>64.28</c:v>
                </c:pt>
                <c:pt idx="2771">
                  <c:v>64.290000000000006</c:v>
                </c:pt>
                <c:pt idx="2772">
                  <c:v>64.31</c:v>
                </c:pt>
                <c:pt idx="2773">
                  <c:v>64.34</c:v>
                </c:pt>
                <c:pt idx="2774">
                  <c:v>64.39</c:v>
                </c:pt>
                <c:pt idx="2775">
                  <c:v>64.45</c:v>
                </c:pt>
                <c:pt idx="2776">
                  <c:v>64.510000000000005</c:v>
                </c:pt>
                <c:pt idx="2777">
                  <c:v>64.569999999999993</c:v>
                </c:pt>
                <c:pt idx="2778">
                  <c:v>64.62</c:v>
                </c:pt>
                <c:pt idx="2779">
                  <c:v>64.66</c:v>
                </c:pt>
                <c:pt idx="2780">
                  <c:v>64.69</c:v>
                </c:pt>
                <c:pt idx="2781">
                  <c:v>64.73</c:v>
                </c:pt>
                <c:pt idx="2782">
                  <c:v>64.77</c:v>
                </c:pt>
                <c:pt idx="2783">
                  <c:v>64.81</c:v>
                </c:pt>
                <c:pt idx="2784">
                  <c:v>64.84</c:v>
                </c:pt>
                <c:pt idx="2785">
                  <c:v>64.86</c:v>
                </c:pt>
                <c:pt idx="2786">
                  <c:v>64.88</c:v>
                </c:pt>
                <c:pt idx="2787">
                  <c:v>64.91</c:v>
                </c:pt>
                <c:pt idx="2788">
                  <c:v>64.92</c:v>
                </c:pt>
                <c:pt idx="2789">
                  <c:v>64.95</c:v>
                </c:pt>
                <c:pt idx="2790">
                  <c:v>64.98</c:v>
                </c:pt>
                <c:pt idx="2791">
                  <c:v>65.03</c:v>
                </c:pt>
                <c:pt idx="2792">
                  <c:v>65.069999999999993</c:v>
                </c:pt>
                <c:pt idx="2793">
                  <c:v>65.12</c:v>
                </c:pt>
                <c:pt idx="2794">
                  <c:v>65.17</c:v>
                </c:pt>
                <c:pt idx="2795">
                  <c:v>65.22</c:v>
                </c:pt>
                <c:pt idx="2796">
                  <c:v>65.260000000000005</c:v>
                </c:pt>
                <c:pt idx="2797">
                  <c:v>65.290000000000006</c:v>
                </c:pt>
                <c:pt idx="2798">
                  <c:v>65.31</c:v>
                </c:pt>
                <c:pt idx="2799">
                  <c:v>65.349999999999994</c:v>
                </c:pt>
                <c:pt idx="2800">
                  <c:v>65.39</c:v>
                </c:pt>
                <c:pt idx="2801">
                  <c:v>65.430000000000007</c:v>
                </c:pt>
                <c:pt idx="2802">
                  <c:v>65.459999999999994</c:v>
                </c:pt>
                <c:pt idx="2803">
                  <c:v>65.510000000000005</c:v>
                </c:pt>
                <c:pt idx="2804">
                  <c:v>65.55</c:v>
                </c:pt>
                <c:pt idx="2805">
                  <c:v>65.59</c:v>
                </c:pt>
                <c:pt idx="2806">
                  <c:v>65.64</c:v>
                </c:pt>
                <c:pt idx="2807">
                  <c:v>65.680000000000007</c:v>
                </c:pt>
                <c:pt idx="2808">
                  <c:v>65.709999999999994</c:v>
                </c:pt>
                <c:pt idx="2809">
                  <c:v>65.73</c:v>
                </c:pt>
                <c:pt idx="2810">
                  <c:v>65.739999999999995</c:v>
                </c:pt>
                <c:pt idx="2811">
                  <c:v>65.739999999999995</c:v>
                </c:pt>
                <c:pt idx="2812">
                  <c:v>65.739999999999995</c:v>
                </c:pt>
                <c:pt idx="2813">
                  <c:v>65.75</c:v>
                </c:pt>
                <c:pt idx="2814">
                  <c:v>65.77</c:v>
                </c:pt>
                <c:pt idx="2815">
                  <c:v>65.790000000000006</c:v>
                </c:pt>
                <c:pt idx="2816">
                  <c:v>65.819999999999993</c:v>
                </c:pt>
                <c:pt idx="2817">
                  <c:v>65.849999999999994</c:v>
                </c:pt>
                <c:pt idx="2818">
                  <c:v>65.88</c:v>
                </c:pt>
                <c:pt idx="2819">
                  <c:v>65.900000000000006</c:v>
                </c:pt>
                <c:pt idx="2820">
                  <c:v>65.92</c:v>
                </c:pt>
                <c:pt idx="2821">
                  <c:v>65.94</c:v>
                </c:pt>
                <c:pt idx="2822">
                  <c:v>65.95</c:v>
                </c:pt>
                <c:pt idx="2823">
                  <c:v>65.959999999999994</c:v>
                </c:pt>
                <c:pt idx="2824">
                  <c:v>65.97</c:v>
                </c:pt>
                <c:pt idx="2825">
                  <c:v>65.98</c:v>
                </c:pt>
                <c:pt idx="2826">
                  <c:v>65.989999999999995</c:v>
                </c:pt>
                <c:pt idx="2827">
                  <c:v>66.010000000000005</c:v>
                </c:pt>
                <c:pt idx="2828">
                  <c:v>66.02</c:v>
                </c:pt>
                <c:pt idx="2829">
                  <c:v>66.040000000000006</c:v>
                </c:pt>
                <c:pt idx="2830">
                  <c:v>66.05</c:v>
                </c:pt>
                <c:pt idx="2831">
                  <c:v>66.069999999999993</c:v>
                </c:pt>
                <c:pt idx="2832">
                  <c:v>66.08</c:v>
                </c:pt>
                <c:pt idx="2833">
                  <c:v>66.09</c:v>
                </c:pt>
                <c:pt idx="2834">
                  <c:v>66.09</c:v>
                </c:pt>
                <c:pt idx="2835">
                  <c:v>66.099999999999994</c:v>
                </c:pt>
                <c:pt idx="2836">
                  <c:v>66.11</c:v>
                </c:pt>
                <c:pt idx="2837">
                  <c:v>66.11</c:v>
                </c:pt>
                <c:pt idx="2838">
                  <c:v>66.11</c:v>
                </c:pt>
                <c:pt idx="2839">
                  <c:v>66.12</c:v>
                </c:pt>
                <c:pt idx="2840">
                  <c:v>66.12</c:v>
                </c:pt>
                <c:pt idx="2841">
                  <c:v>66.12</c:v>
                </c:pt>
                <c:pt idx="2842">
                  <c:v>66.11</c:v>
                </c:pt>
                <c:pt idx="2843">
                  <c:v>66.12</c:v>
                </c:pt>
                <c:pt idx="2844">
                  <c:v>66.12</c:v>
                </c:pt>
                <c:pt idx="2845">
                  <c:v>66.11</c:v>
                </c:pt>
                <c:pt idx="2846">
                  <c:v>66.099999999999994</c:v>
                </c:pt>
                <c:pt idx="2847">
                  <c:v>66.08</c:v>
                </c:pt>
                <c:pt idx="2848">
                  <c:v>66.069999999999993</c:v>
                </c:pt>
                <c:pt idx="2849">
                  <c:v>66.05</c:v>
                </c:pt>
                <c:pt idx="2850">
                  <c:v>66.040000000000006</c:v>
                </c:pt>
                <c:pt idx="2851">
                  <c:v>66.03</c:v>
                </c:pt>
                <c:pt idx="2852">
                  <c:v>66.02</c:v>
                </c:pt>
                <c:pt idx="2853">
                  <c:v>66.010000000000005</c:v>
                </c:pt>
                <c:pt idx="2854">
                  <c:v>66</c:v>
                </c:pt>
                <c:pt idx="2855">
                  <c:v>65.98</c:v>
                </c:pt>
                <c:pt idx="2856">
                  <c:v>65.97</c:v>
                </c:pt>
                <c:pt idx="2857">
                  <c:v>65.97</c:v>
                </c:pt>
                <c:pt idx="2858">
                  <c:v>65.959999999999994</c:v>
                </c:pt>
                <c:pt idx="2859">
                  <c:v>65.95</c:v>
                </c:pt>
                <c:pt idx="2860">
                  <c:v>65.95</c:v>
                </c:pt>
                <c:pt idx="2861">
                  <c:v>65.94</c:v>
                </c:pt>
                <c:pt idx="2862">
                  <c:v>65.930000000000007</c:v>
                </c:pt>
                <c:pt idx="2863">
                  <c:v>65.92</c:v>
                </c:pt>
                <c:pt idx="2864">
                  <c:v>65.91</c:v>
                </c:pt>
                <c:pt idx="2865">
                  <c:v>65.89</c:v>
                </c:pt>
                <c:pt idx="2866">
                  <c:v>65.87</c:v>
                </c:pt>
                <c:pt idx="2867">
                  <c:v>65.849999999999994</c:v>
                </c:pt>
                <c:pt idx="2868">
                  <c:v>65.83</c:v>
                </c:pt>
                <c:pt idx="2869">
                  <c:v>65.8</c:v>
                </c:pt>
                <c:pt idx="2870">
                  <c:v>65.78</c:v>
                </c:pt>
                <c:pt idx="2871">
                  <c:v>65.760000000000005</c:v>
                </c:pt>
                <c:pt idx="2872">
                  <c:v>65.75</c:v>
                </c:pt>
                <c:pt idx="2873">
                  <c:v>65.739999999999995</c:v>
                </c:pt>
                <c:pt idx="2874">
                  <c:v>65.739999999999995</c:v>
                </c:pt>
                <c:pt idx="2875">
                  <c:v>65.739999999999995</c:v>
                </c:pt>
                <c:pt idx="2876">
                  <c:v>65.739999999999995</c:v>
                </c:pt>
                <c:pt idx="2877">
                  <c:v>65.739999999999995</c:v>
                </c:pt>
                <c:pt idx="2878">
                  <c:v>65.739999999999995</c:v>
                </c:pt>
                <c:pt idx="2879">
                  <c:v>65.73</c:v>
                </c:pt>
                <c:pt idx="2880">
                  <c:v>65.73</c:v>
                </c:pt>
                <c:pt idx="2881">
                  <c:v>65.72</c:v>
                </c:pt>
                <c:pt idx="2882">
                  <c:v>65.709999999999994</c:v>
                </c:pt>
                <c:pt idx="2883">
                  <c:v>65.680000000000007</c:v>
                </c:pt>
                <c:pt idx="2884">
                  <c:v>65.650000000000006</c:v>
                </c:pt>
                <c:pt idx="2885">
                  <c:v>65.62</c:v>
                </c:pt>
                <c:pt idx="2886">
                  <c:v>65.58</c:v>
                </c:pt>
                <c:pt idx="2887">
                  <c:v>65.56</c:v>
                </c:pt>
                <c:pt idx="2888">
                  <c:v>65.540000000000006</c:v>
                </c:pt>
                <c:pt idx="2889">
                  <c:v>65.53</c:v>
                </c:pt>
                <c:pt idx="2890">
                  <c:v>65.52</c:v>
                </c:pt>
                <c:pt idx="2891">
                  <c:v>65.510000000000005</c:v>
                </c:pt>
                <c:pt idx="2892">
                  <c:v>65.489999999999995</c:v>
                </c:pt>
                <c:pt idx="2893">
                  <c:v>65.459999999999994</c:v>
                </c:pt>
                <c:pt idx="2894">
                  <c:v>65.430000000000007</c:v>
                </c:pt>
                <c:pt idx="2895">
                  <c:v>65.41</c:v>
                </c:pt>
                <c:pt idx="2896">
                  <c:v>65.38</c:v>
                </c:pt>
                <c:pt idx="2897">
                  <c:v>65.36</c:v>
                </c:pt>
                <c:pt idx="2898">
                  <c:v>65.34</c:v>
                </c:pt>
                <c:pt idx="2899">
                  <c:v>65.33</c:v>
                </c:pt>
                <c:pt idx="2900">
                  <c:v>65.31</c:v>
                </c:pt>
                <c:pt idx="2901">
                  <c:v>65.3</c:v>
                </c:pt>
                <c:pt idx="2902">
                  <c:v>65.28</c:v>
                </c:pt>
                <c:pt idx="2903">
                  <c:v>65.27</c:v>
                </c:pt>
                <c:pt idx="2904">
                  <c:v>65.25</c:v>
                </c:pt>
                <c:pt idx="2905">
                  <c:v>65.22</c:v>
                </c:pt>
                <c:pt idx="2906">
                  <c:v>65.2</c:v>
                </c:pt>
                <c:pt idx="2907">
                  <c:v>65.16</c:v>
                </c:pt>
                <c:pt idx="2908">
                  <c:v>65.14</c:v>
                </c:pt>
                <c:pt idx="2909">
                  <c:v>65.11</c:v>
                </c:pt>
                <c:pt idx="2910">
                  <c:v>65.08</c:v>
                </c:pt>
                <c:pt idx="2911">
                  <c:v>65.05</c:v>
                </c:pt>
                <c:pt idx="2912">
                  <c:v>65.02</c:v>
                </c:pt>
                <c:pt idx="2913">
                  <c:v>64.98</c:v>
                </c:pt>
                <c:pt idx="2914">
                  <c:v>64.95</c:v>
                </c:pt>
                <c:pt idx="2915">
                  <c:v>64.930000000000007</c:v>
                </c:pt>
                <c:pt idx="2916">
                  <c:v>64.91</c:v>
                </c:pt>
                <c:pt idx="2917">
                  <c:v>64.89</c:v>
                </c:pt>
                <c:pt idx="2918">
                  <c:v>64.89</c:v>
                </c:pt>
                <c:pt idx="2919">
                  <c:v>64.88</c:v>
                </c:pt>
                <c:pt idx="2920">
                  <c:v>64.88</c:v>
                </c:pt>
                <c:pt idx="2921">
                  <c:v>64.88</c:v>
                </c:pt>
                <c:pt idx="2922">
                  <c:v>64.88</c:v>
                </c:pt>
                <c:pt idx="2923">
                  <c:v>64.88</c:v>
                </c:pt>
                <c:pt idx="2924">
                  <c:v>64.87</c:v>
                </c:pt>
                <c:pt idx="2925">
                  <c:v>64.86</c:v>
                </c:pt>
                <c:pt idx="2926">
                  <c:v>64.849999999999994</c:v>
                </c:pt>
                <c:pt idx="2927">
                  <c:v>64.83</c:v>
                </c:pt>
                <c:pt idx="2928">
                  <c:v>64.81</c:v>
                </c:pt>
                <c:pt idx="2929">
                  <c:v>64.78</c:v>
                </c:pt>
                <c:pt idx="2930">
                  <c:v>64.760000000000005</c:v>
                </c:pt>
                <c:pt idx="2931">
                  <c:v>64.73</c:v>
                </c:pt>
                <c:pt idx="2932">
                  <c:v>64.709999999999994</c:v>
                </c:pt>
                <c:pt idx="2933">
                  <c:v>64.69</c:v>
                </c:pt>
                <c:pt idx="2934">
                  <c:v>64.680000000000007</c:v>
                </c:pt>
                <c:pt idx="2935">
                  <c:v>64.67</c:v>
                </c:pt>
                <c:pt idx="2936">
                  <c:v>64.66</c:v>
                </c:pt>
                <c:pt idx="2937">
                  <c:v>64.650000000000006</c:v>
                </c:pt>
                <c:pt idx="2938">
                  <c:v>64.62</c:v>
                </c:pt>
                <c:pt idx="2939">
                  <c:v>64.58</c:v>
                </c:pt>
                <c:pt idx="2940">
                  <c:v>64.55</c:v>
                </c:pt>
                <c:pt idx="2941">
                  <c:v>64.510000000000005</c:v>
                </c:pt>
                <c:pt idx="2942">
                  <c:v>64.459999999999994</c:v>
                </c:pt>
                <c:pt idx="2943">
                  <c:v>64.430000000000007</c:v>
                </c:pt>
                <c:pt idx="2944">
                  <c:v>64.400000000000006</c:v>
                </c:pt>
                <c:pt idx="2945">
                  <c:v>64.37</c:v>
                </c:pt>
                <c:pt idx="2946">
                  <c:v>64.34</c:v>
                </c:pt>
                <c:pt idx="2947">
                  <c:v>64.31</c:v>
                </c:pt>
                <c:pt idx="2948">
                  <c:v>64.290000000000006</c:v>
                </c:pt>
                <c:pt idx="2949">
                  <c:v>64.27</c:v>
                </c:pt>
                <c:pt idx="2950">
                  <c:v>64.260000000000005</c:v>
                </c:pt>
                <c:pt idx="2951">
                  <c:v>64.260000000000005</c:v>
                </c:pt>
                <c:pt idx="2952">
                  <c:v>64.25</c:v>
                </c:pt>
                <c:pt idx="2953">
                  <c:v>64.239999999999995</c:v>
                </c:pt>
                <c:pt idx="2954">
                  <c:v>64.23</c:v>
                </c:pt>
                <c:pt idx="2955">
                  <c:v>64.22</c:v>
                </c:pt>
                <c:pt idx="2956">
                  <c:v>64.19</c:v>
                </c:pt>
                <c:pt idx="2957">
                  <c:v>64.17</c:v>
                </c:pt>
                <c:pt idx="2958">
                  <c:v>64.14</c:v>
                </c:pt>
                <c:pt idx="2959">
                  <c:v>64.12</c:v>
                </c:pt>
                <c:pt idx="2960">
                  <c:v>64.099999999999994</c:v>
                </c:pt>
                <c:pt idx="2961">
                  <c:v>64.08</c:v>
                </c:pt>
                <c:pt idx="2962">
                  <c:v>64.08</c:v>
                </c:pt>
                <c:pt idx="2963">
                  <c:v>64.069999999999993</c:v>
                </c:pt>
                <c:pt idx="2964">
                  <c:v>64.069999999999993</c:v>
                </c:pt>
                <c:pt idx="2965">
                  <c:v>64.06</c:v>
                </c:pt>
                <c:pt idx="2966">
                  <c:v>64.06</c:v>
                </c:pt>
                <c:pt idx="2967">
                  <c:v>64.05</c:v>
                </c:pt>
                <c:pt idx="2968">
                  <c:v>64.05</c:v>
                </c:pt>
                <c:pt idx="2969">
                  <c:v>64.05</c:v>
                </c:pt>
                <c:pt idx="2970">
                  <c:v>64.05</c:v>
                </c:pt>
                <c:pt idx="2971">
                  <c:v>64.05</c:v>
                </c:pt>
                <c:pt idx="2972">
                  <c:v>64.05</c:v>
                </c:pt>
                <c:pt idx="2973">
                  <c:v>64.05</c:v>
                </c:pt>
                <c:pt idx="2974">
                  <c:v>64.05</c:v>
                </c:pt>
                <c:pt idx="2975">
                  <c:v>64.05</c:v>
                </c:pt>
                <c:pt idx="2976">
                  <c:v>64.05</c:v>
                </c:pt>
                <c:pt idx="2977">
                  <c:v>64.05</c:v>
                </c:pt>
                <c:pt idx="2978">
                  <c:v>64.05</c:v>
                </c:pt>
                <c:pt idx="2979">
                  <c:v>64.05</c:v>
                </c:pt>
                <c:pt idx="2980">
                  <c:v>64.05</c:v>
                </c:pt>
                <c:pt idx="2981">
                  <c:v>64.05</c:v>
                </c:pt>
                <c:pt idx="2982">
                  <c:v>64.05</c:v>
                </c:pt>
                <c:pt idx="2983">
                  <c:v>64.05</c:v>
                </c:pt>
                <c:pt idx="2984">
                  <c:v>64.05</c:v>
                </c:pt>
                <c:pt idx="2985">
                  <c:v>64.040000000000006</c:v>
                </c:pt>
                <c:pt idx="2986">
                  <c:v>64.040000000000006</c:v>
                </c:pt>
                <c:pt idx="2987">
                  <c:v>64.03</c:v>
                </c:pt>
                <c:pt idx="2988">
                  <c:v>64.02</c:v>
                </c:pt>
                <c:pt idx="2989">
                  <c:v>64.010000000000005</c:v>
                </c:pt>
                <c:pt idx="2990">
                  <c:v>64</c:v>
                </c:pt>
                <c:pt idx="2991">
                  <c:v>63.99</c:v>
                </c:pt>
                <c:pt idx="2992">
                  <c:v>63.99</c:v>
                </c:pt>
                <c:pt idx="2993">
                  <c:v>63.98</c:v>
                </c:pt>
                <c:pt idx="2994">
                  <c:v>63.98</c:v>
                </c:pt>
                <c:pt idx="2995">
                  <c:v>63.98</c:v>
                </c:pt>
                <c:pt idx="2996">
                  <c:v>63.98</c:v>
                </c:pt>
                <c:pt idx="2997">
                  <c:v>63.98</c:v>
                </c:pt>
                <c:pt idx="2998">
                  <c:v>63.98</c:v>
                </c:pt>
                <c:pt idx="2999">
                  <c:v>63.99</c:v>
                </c:pt>
                <c:pt idx="3000">
                  <c:v>64</c:v>
                </c:pt>
                <c:pt idx="3001">
                  <c:v>64</c:v>
                </c:pt>
                <c:pt idx="3002">
                  <c:v>64.010000000000005</c:v>
                </c:pt>
                <c:pt idx="3003">
                  <c:v>64.02</c:v>
                </c:pt>
                <c:pt idx="3004">
                  <c:v>64.03</c:v>
                </c:pt>
                <c:pt idx="3005">
                  <c:v>64.040000000000006</c:v>
                </c:pt>
                <c:pt idx="3006">
                  <c:v>64.040000000000006</c:v>
                </c:pt>
                <c:pt idx="3007">
                  <c:v>64.05</c:v>
                </c:pt>
                <c:pt idx="3008">
                  <c:v>64.05</c:v>
                </c:pt>
                <c:pt idx="3009">
                  <c:v>64.05</c:v>
                </c:pt>
                <c:pt idx="3010">
                  <c:v>64.05</c:v>
                </c:pt>
                <c:pt idx="3011">
                  <c:v>64.05</c:v>
                </c:pt>
                <c:pt idx="3012">
                  <c:v>64.05</c:v>
                </c:pt>
                <c:pt idx="3013">
                  <c:v>64.05</c:v>
                </c:pt>
                <c:pt idx="3014">
                  <c:v>64.05</c:v>
                </c:pt>
                <c:pt idx="3015">
                  <c:v>64.05</c:v>
                </c:pt>
                <c:pt idx="3016">
                  <c:v>64.05</c:v>
                </c:pt>
                <c:pt idx="3017">
                  <c:v>64.05</c:v>
                </c:pt>
                <c:pt idx="3018">
                  <c:v>64.05</c:v>
                </c:pt>
                <c:pt idx="3019">
                  <c:v>64.05</c:v>
                </c:pt>
                <c:pt idx="3020">
                  <c:v>64.05</c:v>
                </c:pt>
                <c:pt idx="3021">
                  <c:v>64.05</c:v>
                </c:pt>
                <c:pt idx="3022">
                  <c:v>64.05</c:v>
                </c:pt>
                <c:pt idx="3023">
                  <c:v>64.06</c:v>
                </c:pt>
                <c:pt idx="3024">
                  <c:v>64.06</c:v>
                </c:pt>
                <c:pt idx="3025">
                  <c:v>64.08</c:v>
                </c:pt>
                <c:pt idx="3026">
                  <c:v>64.099999999999994</c:v>
                </c:pt>
                <c:pt idx="3027">
                  <c:v>64.13</c:v>
                </c:pt>
                <c:pt idx="3028">
                  <c:v>64.16</c:v>
                </c:pt>
                <c:pt idx="3029">
                  <c:v>64.2</c:v>
                </c:pt>
                <c:pt idx="3030">
                  <c:v>64.23</c:v>
                </c:pt>
                <c:pt idx="3031">
                  <c:v>64.239999999999995</c:v>
                </c:pt>
                <c:pt idx="3032">
                  <c:v>64.25</c:v>
                </c:pt>
                <c:pt idx="3033">
                  <c:v>64.260000000000005</c:v>
                </c:pt>
                <c:pt idx="3034">
                  <c:v>64.28</c:v>
                </c:pt>
                <c:pt idx="3035">
                  <c:v>64.3</c:v>
                </c:pt>
                <c:pt idx="3036">
                  <c:v>64.319999999999993</c:v>
                </c:pt>
                <c:pt idx="3037">
                  <c:v>64.37</c:v>
                </c:pt>
                <c:pt idx="3038">
                  <c:v>64.41</c:v>
                </c:pt>
                <c:pt idx="3039">
                  <c:v>64.47</c:v>
                </c:pt>
                <c:pt idx="3040">
                  <c:v>64.53</c:v>
                </c:pt>
                <c:pt idx="3041">
                  <c:v>64.59</c:v>
                </c:pt>
                <c:pt idx="3042">
                  <c:v>64.64</c:v>
                </c:pt>
                <c:pt idx="3043">
                  <c:v>64.680000000000007</c:v>
                </c:pt>
                <c:pt idx="3044">
                  <c:v>64.709999999999994</c:v>
                </c:pt>
                <c:pt idx="3045">
                  <c:v>64.739999999999995</c:v>
                </c:pt>
                <c:pt idx="3046">
                  <c:v>64.78</c:v>
                </c:pt>
                <c:pt idx="3047">
                  <c:v>64.819999999999993</c:v>
                </c:pt>
                <c:pt idx="3048">
                  <c:v>64.849999999999994</c:v>
                </c:pt>
                <c:pt idx="3049">
                  <c:v>64.87</c:v>
                </c:pt>
                <c:pt idx="3050">
                  <c:v>64.88</c:v>
                </c:pt>
                <c:pt idx="3051">
                  <c:v>64.88</c:v>
                </c:pt>
                <c:pt idx="3052">
                  <c:v>64.89</c:v>
                </c:pt>
                <c:pt idx="3053">
                  <c:v>64.89</c:v>
                </c:pt>
                <c:pt idx="3054">
                  <c:v>64.92</c:v>
                </c:pt>
                <c:pt idx="3055">
                  <c:v>64.95</c:v>
                </c:pt>
                <c:pt idx="3056">
                  <c:v>65</c:v>
                </c:pt>
                <c:pt idx="3057">
                  <c:v>65.05</c:v>
                </c:pt>
                <c:pt idx="3058">
                  <c:v>65.11</c:v>
                </c:pt>
                <c:pt idx="3059">
                  <c:v>65.16</c:v>
                </c:pt>
                <c:pt idx="3060">
                  <c:v>65.209999999999994</c:v>
                </c:pt>
                <c:pt idx="3061">
                  <c:v>65.239999999999995</c:v>
                </c:pt>
                <c:pt idx="3062">
                  <c:v>65.27</c:v>
                </c:pt>
                <c:pt idx="3063">
                  <c:v>65.3</c:v>
                </c:pt>
                <c:pt idx="3064">
                  <c:v>65.319999999999993</c:v>
                </c:pt>
                <c:pt idx="3065">
                  <c:v>65.36</c:v>
                </c:pt>
                <c:pt idx="3066">
                  <c:v>65.400000000000006</c:v>
                </c:pt>
                <c:pt idx="3067">
                  <c:v>65.44</c:v>
                </c:pt>
                <c:pt idx="3068">
                  <c:v>65.48</c:v>
                </c:pt>
                <c:pt idx="3069">
                  <c:v>65.52</c:v>
                </c:pt>
                <c:pt idx="3070">
                  <c:v>65.53</c:v>
                </c:pt>
                <c:pt idx="3071">
                  <c:v>65.569999999999993</c:v>
                </c:pt>
                <c:pt idx="3072">
                  <c:v>65.599999999999994</c:v>
                </c:pt>
                <c:pt idx="3073">
                  <c:v>65.64</c:v>
                </c:pt>
                <c:pt idx="3074">
                  <c:v>65.680000000000007</c:v>
                </c:pt>
                <c:pt idx="3075">
                  <c:v>65.709999999999994</c:v>
                </c:pt>
                <c:pt idx="3076">
                  <c:v>65.72</c:v>
                </c:pt>
                <c:pt idx="3077">
                  <c:v>65.73</c:v>
                </c:pt>
                <c:pt idx="3078">
                  <c:v>65.739999999999995</c:v>
                </c:pt>
                <c:pt idx="3079">
                  <c:v>65.739999999999995</c:v>
                </c:pt>
                <c:pt idx="3080">
                  <c:v>65.739999999999995</c:v>
                </c:pt>
                <c:pt idx="3081">
                  <c:v>65.739999999999995</c:v>
                </c:pt>
                <c:pt idx="3082">
                  <c:v>65.75</c:v>
                </c:pt>
                <c:pt idx="3083">
                  <c:v>65.760000000000005</c:v>
                </c:pt>
                <c:pt idx="3084">
                  <c:v>65.77</c:v>
                </c:pt>
                <c:pt idx="3085">
                  <c:v>65.790000000000006</c:v>
                </c:pt>
                <c:pt idx="3086">
                  <c:v>65.819999999999993</c:v>
                </c:pt>
                <c:pt idx="3087">
                  <c:v>65.84</c:v>
                </c:pt>
                <c:pt idx="3088">
                  <c:v>65.87</c:v>
                </c:pt>
                <c:pt idx="3089">
                  <c:v>65.900000000000006</c:v>
                </c:pt>
                <c:pt idx="3090">
                  <c:v>65.91</c:v>
                </c:pt>
                <c:pt idx="3091">
                  <c:v>65.92</c:v>
                </c:pt>
                <c:pt idx="3092">
                  <c:v>65.94</c:v>
                </c:pt>
                <c:pt idx="3093">
                  <c:v>65.95</c:v>
                </c:pt>
                <c:pt idx="3094">
                  <c:v>65.95</c:v>
                </c:pt>
                <c:pt idx="3095">
                  <c:v>65.959999999999994</c:v>
                </c:pt>
                <c:pt idx="3096">
                  <c:v>65.959999999999994</c:v>
                </c:pt>
                <c:pt idx="3097">
                  <c:v>65.959999999999994</c:v>
                </c:pt>
                <c:pt idx="3098">
                  <c:v>65.959999999999994</c:v>
                </c:pt>
                <c:pt idx="3099">
                  <c:v>65.959999999999994</c:v>
                </c:pt>
                <c:pt idx="3100">
                  <c:v>65.959999999999994</c:v>
                </c:pt>
                <c:pt idx="3101">
                  <c:v>65.959999999999994</c:v>
                </c:pt>
                <c:pt idx="3102">
                  <c:v>65.959999999999994</c:v>
                </c:pt>
                <c:pt idx="3103">
                  <c:v>65.959999999999994</c:v>
                </c:pt>
                <c:pt idx="3104">
                  <c:v>65.959999999999994</c:v>
                </c:pt>
                <c:pt idx="3105">
                  <c:v>65.959999999999994</c:v>
                </c:pt>
                <c:pt idx="3106">
                  <c:v>65.959999999999994</c:v>
                </c:pt>
                <c:pt idx="3107">
                  <c:v>65.959999999999994</c:v>
                </c:pt>
                <c:pt idx="3108">
                  <c:v>65.959999999999994</c:v>
                </c:pt>
                <c:pt idx="3109">
                  <c:v>65.959999999999994</c:v>
                </c:pt>
                <c:pt idx="3110">
                  <c:v>65.959999999999994</c:v>
                </c:pt>
                <c:pt idx="3111">
                  <c:v>65.959999999999994</c:v>
                </c:pt>
                <c:pt idx="3112">
                  <c:v>65.95</c:v>
                </c:pt>
                <c:pt idx="3113">
                  <c:v>65.94</c:v>
                </c:pt>
                <c:pt idx="3114">
                  <c:v>65.930000000000007</c:v>
                </c:pt>
                <c:pt idx="3115">
                  <c:v>65.92</c:v>
                </c:pt>
                <c:pt idx="3116">
                  <c:v>65.900000000000006</c:v>
                </c:pt>
                <c:pt idx="3117">
                  <c:v>65.89</c:v>
                </c:pt>
                <c:pt idx="3118">
                  <c:v>65.87</c:v>
                </c:pt>
                <c:pt idx="3119">
                  <c:v>65.849999999999994</c:v>
                </c:pt>
                <c:pt idx="3120">
                  <c:v>65.83</c:v>
                </c:pt>
                <c:pt idx="3121">
                  <c:v>65.81</c:v>
                </c:pt>
                <c:pt idx="3122">
                  <c:v>65.790000000000006</c:v>
                </c:pt>
                <c:pt idx="3123">
                  <c:v>65.78</c:v>
                </c:pt>
                <c:pt idx="3124">
                  <c:v>65.760000000000005</c:v>
                </c:pt>
                <c:pt idx="3125">
                  <c:v>65.75</c:v>
                </c:pt>
                <c:pt idx="3126">
                  <c:v>65.75</c:v>
                </c:pt>
                <c:pt idx="3127">
                  <c:v>65.739999999999995</c:v>
                </c:pt>
                <c:pt idx="3128">
                  <c:v>65.739999999999995</c:v>
                </c:pt>
                <c:pt idx="3129">
                  <c:v>65.739999999999995</c:v>
                </c:pt>
                <c:pt idx="3130">
                  <c:v>65.739999999999995</c:v>
                </c:pt>
                <c:pt idx="3131">
                  <c:v>65.739999999999995</c:v>
                </c:pt>
                <c:pt idx="3132">
                  <c:v>65.739999999999995</c:v>
                </c:pt>
                <c:pt idx="3133">
                  <c:v>65.739999999999995</c:v>
                </c:pt>
                <c:pt idx="3134">
                  <c:v>65.739999999999995</c:v>
                </c:pt>
                <c:pt idx="3135">
                  <c:v>65.73</c:v>
                </c:pt>
                <c:pt idx="3136">
                  <c:v>65.72</c:v>
                </c:pt>
                <c:pt idx="3137">
                  <c:v>65.709999999999994</c:v>
                </c:pt>
                <c:pt idx="3138">
                  <c:v>65.680000000000007</c:v>
                </c:pt>
                <c:pt idx="3139">
                  <c:v>65.650000000000006</c:v>
                </c:pt>
                <c:pt idx="3140">
                  <c:v>65.62</c:v>
                </c:pt>
                <c:pt idx="3141">
                  <c:v>65.58</c:v>
                </c:pt>
                <c:pt idx="3142">
                  <c:v>65.56</c:v>
                </c:pt>
                <c:pt idx="3143">
                  <c:v>65.540000000000006</c:v>
                </c:pt>
                <c:pt idx="3144">
                  <c:v>65.53</c:v>
                </c:pt>
                <c:pt idx="3145">
                  <c:v>65.52</c:v>
                </c:pt>
                <c:pt idx="3146">
                  <c:v>65.510000000000005</c:v>
                </c:pt>
                <c:pt idx="3147">
                  <c:v>65.489999999999995</c:v>
                </c:pt>
                <c:pt idx="3148">
                  <c:v>65.47</c:v>
                </c:pt>
                <c:pt idx="3149">
                  <c:v>65.44</c:v>
                </c:pt>
                <c:pt idx="3150">
                  <c:v>65.42</c:v>
                </c:pt>
                <c:pt idx="3151">
                  <c:v>65.39</c:v>
                </c:pt>
                <c:pt idx="3152">
                  <c:v>65.37</c:v>
                </c:pt>
                <c:pt idx="3153">
                  <c:v>65.349999999999994</c:v>
                </c:pt>
                <c:pt idx="3154">
                  <c:v>65.33</c:v>
                </c:pt>
                <c:pt idx="3155">
                  <c:v>65.319999999999993</c:v>
                </c:pt>
                <c:pt idx="3156">
                  <c:v>65.31</c:v>
                </c:pt>
                <c:pt idx="3157">
                  <c:v>65.3</c:v>
                </c:pt>
                <c:pt idx="3158">
                  <c:v>65.290000000000006</c:v>
                </c:pt>
                <c:pt idx="3159">
                  <c:v>65.27</c:v>
                </c:pt>
                <c:pt idx="3160">
                  <c:v>65.25</c:v>
                </c:pt>
                <c:pt idx="3161">
                  <c:v>65.23</c:v>
                </c:pt>
                <c:pt idx="3162">
                  <c:v>65.209999999999994</c:v>
                </c:pt>
                <c:pt idx="3163">
                  <c:v>65.180000000000007</c:v>
                </c:pt>
                <c:pt idx="3164">
                  <c:v>65.16</c:v>
                </c:pt>
                <c:pt idx="3165">
                  <c:v>65.13</c:v>
                </c:pt>
                <c:pt idx="3166">
                  <c:v>65.099999999999994</c:v>
                </c:pt>
                <c:pt idx="3167">
                  <c:v>65.06</c:v>
                </c:pt>
                <c:pt idx="3168">
                  <c:v>65.03</c:v>
                </c:pt>
                <c:pt idx="3169">
                  <c:v>65</c:v>
                </c:pt>
                <c:pt idx="3170">
                  <c:v>64.959999999999994</c:v>
                </c:pt>
                <c:pt idx="3171">
                  <c:v>64.930000000000007</c:v>
                </c:pt>
                <c:pt idx="3172">
                  <c:v>64.92</c:v>
                </c:pt>
                <c:pt idx="3173">
                  <c:v>64.900000000000006</c:v>
                </c:pt>
                <c:pt idx="3174">
                  <c:v>64.89</c:v>
                </c:pt>
                <c:pt idx="3175">
                  <c:v>64.88</c:v>
                </c:pt>
                <c:pt idx="3176">
                  <c:v>64.88</c:v>
                </c:pt>
                <c:pt idx="3177">
                  <c:v>64.88</c:v>
                </c:pt>
                <c:pt idx="3178">
                  <c:v>64.88</c:v>
                </c:pt>
                <c:pt idx="3179">
                  <c:v>64.88</c:v>
                </c:pt>
                <c:pt idx="3180">
                  <c:v>64.88</c:v>
                </c:pt>
                <c:pt idx="3181">
                  <c:v>64.87</c:v>
                </c:pt>
                <c:pt idx="3182">
                  <c:v>64.849999999999994</c:v>
                </c:pt>
                <c:pt idx="3183">
                  <c:v>64.83</c:v>
                </c:pt>
                <c:pt idx="3184">
                  <c:v>64.8</c:v>
                </c:pt>
                <c:pt idx="3185">
                  <c:v>64.78</c:v>
                </c:pt>
                <c:pt idx="3186">
                  <c:v>64.75</c:v>
                </c:pt>
                <c:pt idx="3187">
                  <c:v>64.73</c:v>
                </c:pt>
                <c:pt idx="3188">
                  <c:v>64.72</c:v>
                </c:pt>
                <c:pt idx="3189">
                  <c:v>64.7</c:v>
                </c:pt>
                <c:pt idx="3190">
                  <c:v>64.69</c:v>
                </c:pt>
                <c:pt idx="3191">
                  <c:v>64.680000000000007</c:v>
                </c:pt>
                <c:pt idx="3192">
                  <c:v>64.67</c:v>
                </c:pt>
                <c:pt idx="3193">
                  <c:v>64.650000000000006</c:v>
                </c:pt>
                <c:pt idx="3194">
                  <c:v>64.62</c:v>
                </c:pt>
                <c:pt idx="3195">
                  <c:v>64.599999999999994</c:v>
                </c:pt>
                <c:pt idx="3196">
                  <c:v>64.569999999999993</c:v>
                </c:pt>
                <c:pt idx="3197">
                  <c:v>64.53</c:v>
                </c:pt>
                <c:pt idx="3198">
                  <c:v>64.5</c:v>
                </c:pt>
                <c:pt idx="3199">
                  <c:v>64.47</c:v>
                </c:pt>
                <c:pt idx="3200">
                  <c:v>64.430000000000007</c:v>
                </c:pt>
                <c:pt idx="3201">
                  <c:v>64.400000000000006</c:v>
                </c:pt>
                <c:pt idx="3202">
                  <c:v>64.38</c:v>
                </c:pt>
                <c:pt idx="3203">
                  <c:v>64.34</c:v>
                </c:pt>
                <c:pt idx="3204">
                  <c:v>64.31</c:v>
                </c:pt>
                <c:pt idx="3205">
                  <c:v>64.290000000000006</c:v>
                </c:pt>
                <c:pt idx="3206">
                  <c:v>64.27</c:v>
                </c:pt>
                <c:pt idx="3207">
                  <c:v>64.260000000000005</c:v>
                </c:pt>
                <c:pt idx="3208">
                  <c:v>64.260000000000005</c:v>
                </c:pt>
                <c:pt idx="3209">
                  <c:v>64.25</c:v>
                </c:pt>
                <c:pt idx="3210">
                  <c:v>64.239999999999995</c:v>
                </c:pt>
                <c:pt idx="3211">
                  <c:v>64.23</c:v>
                </c:pt>
                <c:pt idx="3212">
                  <c:v>64.209999999999994</c:v>
                </c:pt>
                <c:pt idx="3213">
                  <c:v>64.19</c:v>
                </c:pt>
                <c:pt idx="3214">
                  <c:v>64.17</c:v>
                </c:pt>
                <c:pt idx="3215">
                  <c:v>64.150000000000006</c:v>
                </c:pt>
                <c:pt idx="3216">
                  <c:v>64.12</c:v>
                </c:pt>
                <c:pt idx="3217">
                  <c:v>64.11</c:v>
                </c:pt>
                <c:pt idx="3218">
                  <c:v>64.09</c:v>
                </c:pt>
                <c:pt idx="3219">
                  <c:v>64.069999999999993</c:v>
                </c:pt>
                <c:pt idx="3220">
                  <c:v>64.06</c:v>
                </c:pt>
                <c:pt idx="3221">
                  <c:v>64.06</c:v>
                </c:pt>
                <c:pt idx="3222">
                  <c:v>64.05</c:v>
                </c:pt>
                <c:pt idx="3223">
                  <c:v>64.05</c:v>
                </c:pt>
                <c:pt idx="3224">
                  <c:v>64.05</c:v>
                </c:pt>
                <c:pt idx="3225">
                  <c:v>64.05</c:v>
                </c:pt>
                <c:pt idx="3226">
                  <c:v>64.05</c:v>
                </c:pt>
                <c:pt idx="3227">
                  <c:v>64.05</c:v>
                </c:pt>
                <c:pt idx="3228">
                  <c:v>64.05</c:v>
                </c:pt>
                <c:pt idx="3229">
                  <c:v>64.05</c:v>
                </c:pt>
                <c:pt idx="3230">
                  <c:v>64.05</c:v>
                </c:pt>
                <c:pt idx="3231">
                  <c:v>64.05</c:v>
                </c:pt>
                <c:pt idx="3232">
                  <c:v>64.05</c:v>
                </c:pt>
                <c:pt idx="3233">
                  <c:v>64.05</c:v>
                </c:pt>
                <c:pt idx="3234">
                  <c:v>64.05</c:v>
                </c:pt>
                <c:pt idx="3235">
                  <c:v>64.05</c:v>
                </c:pt>
                <c:pt idx="3236">
                  <c:v>64.05</c:v>
                </c:pt>
                <c:pt idx="3237">
                  <c:v>64.040000000000006</c:v>
                </c:pt>
                <c:pt idx="3238">
                  <c:v>64.040000000000006</c:v>
                </c:pt>
                <c:pt idx="3239">
                  <c:v>64.03</c:v>
                </c:pt>
                <c:pt idx="3240">
                  <c:v>64.03</c:v>
                </c:pt>
                <c:pt idx="3241">
                  <c:v>64.02</c:v>
                </c:pt>
                <c:pt idx="3242">
                  <c:v>64.02</c:v>
                </c:pt>
                <c:pt idx="3243">
                  <c:v>64.02</c:v>
                </c:pt>
                <c:pt idx="3244">
                  <c:v>64.02</c:v>
                </c:pt>
                <c:pt idx="3245">
                  <c:v>64.02</c:v>
                </c:pt>
                <c:pt idx="3246">
                  <c:v>64.02</c:v>
                </c:pt>
                <c:pt idx="3247">
                  <c:v>64.02</c:v>
                </c:pt>
                <c:pt idx="3248">
                  <c:v>64.010000000000005</c:v>
                </c:pt>
                <c:pt idx="3249">
                  <c:v>64.010000000000005</c:v>
                </c:pt>
                <c:pt idx="3250">
                  <c:v>64</c:v>
                </c:pt>
                <c:pt idx="3251">
                  <c:v>63.99</c:v>
                </c:pt>
                <c:pt idx="3252">
                  <c:v>63.98</c:v>
                </c:pt>
                <c:pt idx="3253">
                  <c:v>63.98</c:v>
                </c:pt>
                <c:pt idx="3254">
                  <c:v>63.98</c:v>
                </c:pt>
                <c:pt idx="3255">
                  <c:v>63.99</c:v>
                </c:pt>
                <c:pt idx="3256">
                  <c:v>63.99</c:v>
                </c:pt>
                <c:pt idx="3257">
                  <c:v>63.99</c:v>
                </c:pt>
                <c:pt idx="3258">
                  <c:v>64</c:v>
                </c:pt>
                <c:pt idx="3259">
                  <c:v>64</c:v>
                </c:pt>
                <c:pt idx="3260">
                  <c:v>64.010000000000005</c:v>
                </c:pt>
                <c:pt idx="3261">
                  <c:v>64.02</c:v>
                </c:pt>
                <c:pt idx="3262">
                  <c:v>64.03</c:v>
                </c:pt>
                <c:pt idx="3263">
                  <c:v>64.040000000000006</c:v>
                </c:pt>
                <c:pt idx="3264">
                  <c:v>64.040000000000006</c:v>
                </c:pt>
                <c:pt idx="3265">
                  <c:v>64.05</c:v>
                </c:pt>
                <c:pt idx="3266">
                  <c:v>64.05</c:v>
                </c:pt>
                <c:pt idx="3267">
                  <c:v>64.05</c:v>
                </c:pt>
                <c:pt idx="3268">
                  <c:v>64.05</c:v>
                </c:pt>
                <c:pt idx="3269">
                  <c:v>64.05</c:v>
                </c:pt>
                <c:pt idx="3270">
                  <c:v>64.05</c:v>
                </c:pt>
                <c:pt idx="3271">
                  <c:v>64.05</c:v>
                </c:pt>
                <c:pt idx="3272">
                  <c:v>64.05</c:v>
                </c:pt>
                <c:pt idx="3273">
                  <c:v>64.05</c:v>
                </c:pt>
                <c:pt idx="3274">
                  <c:v>64.05</c:v>
                </c:pt>
                <c:pt idx="3275">
                  <c:v>64.05</c:v>
                </c:pt>
                <c:pt idx="3276">
                  <c:v>64.05</c:v>
                </c:pt>
                <c:pt idx="3277">
                  <c:v>64.05</c:v>
                </c:pt>
                <c:pt idx="3278">
                  <c:v>64.05</c:v>
                </c:pt>
                <c:pt idx="3279">
                  <c:v>64.05</c:v>
                </c:pt>
                <c:pt idx="3280">
                  <c:v>64.06</c:v>
                </c:pt>
                <c:pt idx="3281">
                  <c:v>64.069999999999993</c:v>
                </c:pt>
                <c:pt idx="3282">
                  <c:v>64.09</c:v>
                </c:pt>
                <c:pt idx="3283">
                  <c:v>64.11</c:v>
                </c:pt>
                <c:pt idx="3284">
                  <c:v>64.150000000000006</c:v>
                </c:pt>
                <c:pt idx="3285">
                  <c:v>64.180000000000007</c:v>
                </c:pt>
                <c:pt idx="3286">
                  <c:v>64.22</c:v>
                </c:pt>
                <c:pt idx="3287">
                  <c:v>64.239999999999995</c:v>
                </c:pt>
                <c:pt idx="3288">
                  <c:v>64.260000000000005</c:v>
                </c:pt>
                <c:pt idx="3289">
                  <c:v>64.28</c:v>
                </c:pt>
                <c:pt idx="3290">
                  <c:v>64.290000000000006</c:v>
                </c:pt>
                <c:pt idx="3291">
                  <c:v>64.31</c:v>
                </c:pt>
                <c:pt idx="3292">
                  <c:v>64.33</c:v>
                </c:pt>
                <c:pt idx="3293">
                  <c:v>64.37</c:v>
                </c:pt>
                <c:pt idx="3294">
                  <c:v>64.42</c:v>
                </c:pt>
                <c:pt idx="3295">
                  <c:v>64.47</c:v>
                </c:pt>
                <c:pt idx="3296">
                  <c:v>64.53</c:v>
                </c:pt>
                <c:pt idx="3297">
                  <c:v>64.59</c:v>
                </c:pt>
                <c:pt idx="3298">
                  <c:v>64.63</c:v>
                </c:pt>
                <c:pt idx="3299">
                  <c:v>64.66</c:v>
                </c:pt>
                <c:pt idx="3300">
                  <c:v>64.7</c:v>
                </c:pt>
                <c:pt idx="3301">
                  <c:v>64.739999999999995</c:v>
                </c:pt>
                <c:pt idx="3302">
                  <c:v>64.78</c:v>
                </c:pt>
                <c:pt idx="3303">
                  <c:v>64.83</c:v>
                </c:pt>
                <c:pt idx="3304">
                  <c:v>64.86</c:v>
                </c:pt>
                <c:pt idx="3305">
                  <c:v>64.88</c:v>
                </c:pt>
                <c:pt idx="3306">
                  <c:v>64.88</c:v>
                </c:pt>
                <c:pt idx="3307">
                  <c:v>64.89</c:v>
                </c:pt>
                <c:pt idx="3308">
                  <c:v>64.91</c:v>
                </c:pt>
                <c:pt idx="3309">
                  <c:v>64.94</c:v>
                </c:pt>
                <c:pt idx="3310">
                  <c:v>64.98</c:v>
                </c:pt>
                <c:pt idx="3311">
                  <c:v>65.03</c:v>
                </c:pt>
                <c:pt idx="3312">
                  <c:v>65.09</c:v>
                </c:pt>
                <c:pt idx="3313">
                  <c:v>65.13</c:v>
                </c:pt>
                <c:pt idx="3314">
                  <c:v>65.17</c:v>
                </c:pt>
                <c:pt idx="3315">
                  <c:v>65.22</c:v>
                </c:pt>
                <c:pt idx="3316">
                  <c:v>65.260000000000005</c:v>
                </c:pt>
                <c:pt idx="3317">
                  <c:v>65.28</c:v>
                </c:pt>
                <c:pt idx="3318">
                  <c:v>65.31</c:v>
                </c:pt>
                <c:pt idx="3319">
                  <c:v>65.349999999999994</c:v>
                </c:pt>
                <c:pt idx="3320">
                  <c:v>65.39</c:v>
                </c:pt>
                <c:pt idx="3321">
                  <c:v>65.430000000000007</c:v>
                </c:pt>
                <c:pt idx="3322">
                  <c:v>65.459999999999994</c:v>
                </c:pt>
                <c:pt idx="3323">
                  <c:v>65.5</c:v>
                </c:pt>
                <c:pt idx="3324">
                  <c:v>65.53</c:v>
                </c:pt>
                <c:pt idx="3325">
                  <c:v>65.569999999999993</c:v>
                </c:pt>
                <c:pt idx="3326">
                  <c:v>65.61</c:v>
                </c:pt>
                <c:pt idx="3327">
                  <c:v>65.650000000000006</c:v>
                </c:pt>
                <c:pt idx="3328">
                  <c:v>65.69</c:v>
                </c:pt>
                <c:pt idx="3329">
                  <c:v>65.72</c:v>
                </c:pt>
                <c:pt idx="3330">
                  <c:v>65.73</c:v>
                </c:pt>
                <c:pt idx="3331">
                  <c:v>65.739999999999995</c:v>
                </c:pt>
                <c:pt idx="3332">
                  <c:v>65.739999999999995</c:v>
                </c:pt>
                <c:pt idx="3333">
                  <c:v>65.75</c:v>
                </c:pt>
                <c:pt idx="3334">
                  <c:v>65.75</c:v>
                </c:pt>
                <c:pt idx="3335">
                  <c:v>65.760000000000005</c:v>
                </c:pt>
                <c:pt idx="3336">
                  <c:v>65.77</c:v>
                </c:pt>
                <c:pt idx="3337">
                  <c:v>65.790000000000006</c:v>
                </c:pt>
                <c:pt idx="3338">
                  <c:v>65.819999999999993</c:v>
                </c:pt>
                <c:pt idx="3339">
                  <c:v>65.84</c:v>
                </c:pt>
                <c:pt idx="3340">
                  <c:v>65.87</c:v>
                </c:pt>
                <c:pt idx="3341">
                  <c:v>65.900000000000006</c:v>
                </c:pt>
                <c:pt idx="3342">
                  <c:v>65.92</c:v>
                </c:pt>
                <c:pt idx="3343">
                  <c:v>65.94</c:v>
                </c:pt>
                <c:pt idx="3344">
                  <c:v>65.95</c:v>
                </c:pt>
                <c:pt idx="3345">
                  <c:v>65.959999999999994</c:v>
                </c:pt>
                <c:pt idx="3346">
                  <c:v>65.959999999999994</c:v>
                </c:pt>
                <c:pt idx="3347">
                  <c:v>65.959999999999994</c:v>
                </c:pt>
                <c:pt idx="3348">
                  <c:v>65.959999999999994</c:v>
                </c:pt>
                <c:pt idx="3349">
                  <c:v>65.97</c:v>
                </c:pt>
                <c:pt idx="3350">
                  <c:v>65.97</c:v>
                </c:pt>
                <c:pt idx="3351">
                  <c:v>65.98</c:v>
                </c:pt>
                <c:pt idx="3352">
                  <c:v>65.98</c:v>
                </c:pt>
                <c:pt idx="3353">
                  <c:v>65.98</c:v>
                </c:pt>
                <c:pt idx="3354">
                  <c:v>65.98</c:v>
                </c:pt>
                <c:pt idx="3355">
                  <c:v>65.98</c:v>
                </c:pt>
                <c:pt idx="3356">
                  <c:v>65.98</c:v>
                </c:pt>
                <c:pt idx="3357">
                  <c:v>65.98</c:v>
                </c:pt>
                <c:pt idx="3358">
                  <c:v>65.98</c:v>
                </c:pt>
                <c:pt idx="3359">
                  <c:v>65.98</c:v>
                </c:pt>
                <c:pt idx="3360">
                  <c:v>65.98</c:v>
                </c:pt>
                <c:pt idx="3361">
                  <c:v>65.98</c:v>
                </c:pt>
                <c:pt idx="3362">
                  <c:v>65.98</c:v>
                </c:pt>
                <c:pt idx="3363">
                  <c:v>65.97</c:v>
                </c:pt>
                <c:pt idx="3364">
                  <c:v>65.97</c:v>
                </c:pt>
                <c:pt idx="3365">
                  <c:v>65.959999999999994</c:v>
                </c:pt>
                <c:pt idx="3366">
                  <c:v>65.959999999999994</c:v>
                </c:pt>
                <c:pt idx="3367">
                  <c:v>65.959999999999994</c:v>
                </c:pt>
                <c:pt idx="3368">
                  <c:v>65.959999999999994</c:v>
                </c:pt>
                <c:pt idx="3369">
                  <c:v>65.959999999999994</c:v>
                </c:pt>
                <c:pt idx="3370">
                  <c:v>65.959999999999994</c:v>
                </c:pt>
                <c:pt idx="3371">
                  <c:v>65.95</c:v>
                </c:pt>
                <c:pt idx="3372">
                  <c:v>65.95</c:v>
                </c:pt>
                <c:pt idx="3373">
                  <c:v>65.94</c:v>
                </c:pt>
                <c:pt idx="3374">
                  <c:v>65.930000000000007</c:v>
                </c:pt>
                <c:pt idx="3375">
                  <c:v>65.91</c:v>
                </c:pt>
                <c:pt idx="3376">
                  <c:v>65.900000000000006</c:v>
                </c:pt>
                <c:pt idx="3377">
                  <c:v>65.88</c:v>
                </c:pt>
                <c:pt idx="3378">
                  <c:v>65.86</c:v>
                </c:pt>
                <c:pt idx="3379">
                  <c:v>65.84</c:v>
                </c:pt>
                <c:pt idx="3380">
                  <c:v>65.819999999999993</c:v>
                </c:pt>
                <c:pt idx="3381">
                  <c:v>65.8</c:v>
                </c:pt>
                <c:pt idx="3382">
                  <c:v>65.78</c:v>
                </c:pt>
                <c:pt idx="3383">
                  <c:v>65.760000000000005</c:v>
                </c:pt>
                <c:pt idx="3384">
                  <c:v>65.75</c:v>
                </c:pt>
                <c:pt idx="3385">
                  <c:v>65.75</c:v>
                </c:pt>
                <c:pt idx="3386">
                  <c:v>65.739999999999995</c:v>
                </c:pt>
                <c:pt idx="3387">
                  <c:v>65.739999999999995</c:v>
                </c:pt>
                <c:pt idx="3388">
                  <c:v>65.739999999999995</c:v>
                </c:pt>
                <c:pt idx="3389">
                  <c:v>65.739999999999995</c:v>
                </c:pt>
                <c:pt idx="3390">
                  <c:v>65.739999999999995</c:v>
                </c:pt>
                <c:pt idx="3391">
                  <c:v>65.739999999999995</c:v>
                </c:pt>
                <c:pt idx="3392">
                  <c:v>65.73</c:v>
                </c:pt>
                <c:pt idx="3393">
                  <c:v>65.73</c:v>
                </c:pt>
                <c:pt idx="3394">
                  <c:v>65.72</c:v>
                </c:pt>
                <c:pt idx="3395">
                  <c:v>65.709999999999994</c:v>
                </c:pt>
                <c:pt idx="3396">
                  <c:v>65.69</c:v>
                </c:pt>
                <c:pt idx="3397">
                  <c:v>65.66</c:v>
                </c:pt>
                <c:pt idx="3398">
                  <c:v>65.64</c:v>
                </c:pt>
                <c:pt idx="3399">
                  <c:v>65.62</c:v>
                </c:pt>
                <c:pt idx="3400">
                  <c:v>65.58</c:v>
                </c:pt>
                <c:pt idx="3401">
                  <c:v>65.569999999999993</c:v>
                </c:pt>
                <c:pt idx="3402">
                  <c:v>65.55</c:v>
                </c:pt>
                <c:pt idx="3403">
                  <c:v>65.53</c:v>
                </c:pt>
                <c:pt idx="3404">
                  <c:v>65.510000000000005</c:v>
                </c:pt>
                <c:pt idx="3405">
                  <c:v>65.5</c:v>
                </c:pt>
                <c:pt idx="3406">
                  <c:v>65.47</c:v>
                </c:pt>
                <c:pt idx="3407">
                  <c:v>65.44</c:v>
                </c:pt>
                <c:pt idx="3408">
                  <c:v>65.42</c:v>
                </c:pt>
                <c:pt idx="3409">
                  <c:v>65.38</c:v>
                </c:pt>
                <c:pt idx="3410">
                  <c:v>65.36</c:v>
                </c:pt>
                <c:pt idx="3411">
                  <c:v>65.34</c:v>
                </c:pt>
                <c:pt idx="3412">
                  <c:v>65.33</c:v>
                </c:pt>
                <c:pt idx="3413">
                  <c:v>65.31</c:v>
                </c:pt>
                <c:pt idx="3414">
                  <c:v>65.3</c:v>
                </c:pt>
                <c:pt idx="3415">
                  <c:v>65.3</c:v>
                </c:pt>
                <c:pt idx="3416">
                  <c:v>65.290000000000006</c:v>
                </c:pt>
                <c:pt idx="3417">
                  <c:v>65.28</c:v>
                </c:pt>
                <c:pt idx="3418">
                  <c:v>65.260000000000005</c:v>
                </c:pt>
                <c:pt idx="3419">
                  <c:v>65.239999999999995</c:v>
                </c:pt>
                <c:pt idx="3420">
                  <c:v>65.209999999999994</c:v>
                </c:pt>
                <c:pt idx="3421">
                  <c:v>65.19</c:v>
                </c:pt>
                <c:pt idx="3422">
                  <c:v>65.16</c:v>
                </c:pt>
                <c:pt idx="3423">
                  <c:v>65.13</c:v>
                </c:pt>
                <c:pt idx="3424">
                  <c:v>65.099999999999994</c:v>
                </c:pt>
                <c:pt idx="3425">
                  <c:v>65.06</c:v>
                </c:pt>
                <c:pt idx="3426">
                  <c:v>65.02</c:v>
                </c:pt>
                <c:pt idx="3427">
                  <c:v>64.989999999999995</c:v>
                </c:pt>
                <c:pt idx="3428">
                  <c:v>64.959999999999994</c:v>
                </c:pt>
                <c:pt idx="3429">
                  <c:v>64.94</c:v>
                </c:pt>
                <c:pt idx="3430">
                  <c:v>64.92</c:v>
                </c:pt>
                <c:pt idx="3431">
                  <c:v>64.91</c:v>
                </c:pt>
                <c:pt idx="3432">
                  <c:v>64.89</c:v>
                </c:pt>
                <c:pt idx="3433">
                  <c:v>64.89</c:v>
                </c:pt>
                <c:pt idx="3434">
                  <c:v>64.88</c:v>
                </c:pt>
                <c:pt idx="3435">
                  <c:v>64.88</c:v>
                </c:pt>
                <c:pt idx="3436">
                  <c:v>64.88</c:v>
                </c:pt>
                <c:pt idx="3437">
                  <c:v>64.87</c:v>
                </c:pt>
                <c:pt idx="3438">
                  <c:v>64.86</c:v>
                </c:pt>
                <c:pt idx="3439">
                  <c:v>64.849999999999994</c:v>
                </c:pt>
                <c:pt idx="3440">
                  <c:v>64.84</c:v>
                </c:pt>
                <c:pt idx="3441">
                  <c:v>64.819999999999993</c:v>
                </c:pt>
                <c:pt idx="3442">
                  <c:v>64.8</c:v>
                </c:pt>
                <c:pt idx="3443">
                  <c:v>64.78</c:v>
                </c:pt>
                <c:pt idx="3444">
                  <c:v>64.75</c:v>
                </c:pt>
                <c:pt idx="3445">
                  <c:v>64.73</c:v>
                </c:pt>
                <c:pt idx="3446">
                  <c:v>64.709999999999994</c:v>
                </c:pt>
                <c:pt idx="3447">
                  <c:v>64.69</c:v>
                </c:pt>
                <c:pt idx="3448">
                  <c:v>64.680000000000007</c:v>
                </c:pt>
                <c:pt idx="3449">
                  <c:v>64.67</c:v>
                </c:pt>
                <c:pt idx="3450">
                  <c:v>64.650000000000006</c:v>
                </c:pt>
                <c:pt idx="3451">
                  <c:v>64.64</c:v>
                </c:pt>
                <c:pt idx="3452">
                  <c:v>64.61</c:v>
                </c:pt>
                <c:pt idx="3453">
                  <c:v>64.58</c:v>
                </c:pt>
                <c:pt idx="3454">
                  <c:v>64.540000000000006</c:v>
                </c:pt>
                <c:pt idx="3455">
                  <c:v>64.510000000000005</c:v>
                </c:pt>
                <c:pt idx="3456">
                  <c:v>64.47</c:v>
                </c:pt>
                <c:pt idx="3457">
                  <c:v>64.430000000000007</c:v>
                </c:pt>
                <c:pt idx="3458">
                  <c:v>64.39</c:v>
                </c:pt>
                <c:pt idx="3459">
                  <c:v>64.36</c:v>
                </c:pt>
                <c:pt idx="3460">
                  <c:v>64.33</c:v>
                </c:pt>
                <c:pt idx="3461">
                  <c:v>64.319999999999993</c:v>
                </c:pt>
                <c:pt idx="3462">
                  <c:v>64.3</c:v>
                </c:pt>
                <c:pt idx="3463">
                  <c:v>64.290000000000006</c:v>
                </c:pt>
                <c:pt idx="3464">
                  <c:v>64.28</c:v>
                </c:pt>
                <c:pt idx="3465">
                  <c:v>64.27</c:v>
                </c:pt>
                <c:pt idx="3466">
                  <c:v>64.25</c:v>
                </c:pt>
                <c:pt idx="3467">
                  <c:v>64.25</c:v>
                </c:pt>
                <c:pt idx="3468">
                  <c:v>64.239999999999995</c:v>
                </c:pt>
                <c:pt idx="3469">
                  <c:v>64.22</c:v>
                </c:pt>
                <c:pt idx="3470">
                  <c:v>64.19</c:v>
                </c:pt>
                <c:pt idx="3471">
                  <c:v>64.17</c:v>
                </c:pt>
                <c:pt idx="3472">
                  <c:v>64.150000000000006</c:v>
                </c:pt>
                <c:pt idx="3473">
                  <c:v>64.12</c:v>
                </c:pt>
                <c:pt idx="3474">
                  <c:v>64.099999999999994</c:v>
                </c:pt>
                <c:pt idx="3475">
                  <c:v>64.09</c:v>
                </c:pt>
                <c:pt idx="3476">
                  <c:v>64.069999999999993</c:v>
                </c:pt>
                <c:pt idx="3477">
                  <c:v>64.06</c:v>
                </c:pt>
                <c:pt idx="3478">
                  <c:v>64.06</c:v>
                </c:pt>
                <c:pt idx="3479">
                  <c:v>64.05</c:v>
                </c:pt>
                <c:pt idx="3480">
                  <c:v>64.05</c:v>
                </c:pt>
                <c:pt idx="3481">
                  <c:v>64.05</c:v>
                </c:pt>
                <c:pt idx="3482">
                  <c:v>64.05</c:v>
                </c:pt>
                <c:pt idx="3483">
                  <c:v>64.05</c:v>
                </c:pt>
                <c:pt idx="3484">
                  <c:v>64.05</c:v>
                </c:pt>
                <c:pt idx="3485">
                  <c:v>64.05</c:v>
                </c:pt>
                <c:pt idx="3486">
                  <c:v>64.05</c:v>
                </c:pt>
                <c:pt idx="3487">
                  <c:v>64.05</c:v>
                </c:pt>
                <c:pt idx="3488">
                  <c:v>64.05</c:v>
                </c:pt>
                <c:pt idx="3489">
                  <c:v>64.05</c:v>
                </c:pt>
                <c:pt idx="3490">
                  <c:v>64.05</c:v>
                </c:pt>
                <c:pt idx="3491">
                  <c:v>64.05</c:v>
                </c:pt>
                <c:pt idx="3492">
                  <c:v>64.05</c:v>
                </c:pt>
                <c:pt idx="3493">
                  <c:v>64.05</c:v>
                </c:pt>
                <c:pt idx="3494">
                  <c:v>64.05</c:v>
                </c:pt>
                <c:pt idx="3495">
                  <c:v>64.05</c:v>
                </c:pt>
                <c:pt idx="3496">
                  <c:v>64.05</c:v>
                </c:pt>
                <c:pt idx="3497">
                  <c:v>64.040000000000006</c:v>
                </c:pt>
                <c:pt idx="3498">
                  <c:v>64.040000000000006</c:v>
                </c:pt>
                <c:pt idx="3499">
                  <c:v>64.040000000000006</c:v>
                </c:pt>
                <c:pt idx="3500">
                  <c:v>64.040000000000006</c:v>
                </c:pt>
                <c:pt idx="3501">
                  <c:v>64.03</c:v>
                </c:pt>
                <c:pt idx="3502">
                  <c:v>64.03</c:v>
                </c:pt>
                <c:pt idx="3503">
                  <c:v>64.02</c:v>
                </c:pt>
                <c:pt idx="3504">
                  <c:v>64.02</c:v>
                </c:pt>
                <c:pt idx="3505">
                  <c:v>64.02</c:v>
                </c:pt>
                <c:pt idx="3506">
                  <c:v>64.010000000000005</c:v>
                </c:pt>
                <c:pt idx="3507">
                  <c:v>64.010000000000005</c:v>
                </c:pt>
                <c:pt idx="3508">
                  <c:v>64</c:v>
                </c:pt>
                <c:pt idx="3509">
                  <c:v>64</c:v>
                </c:pt>
                <c:pt idx="3510">
                  <c:v>63.99</c:v>
                </c:pt>
                <c:pt idx="3511">
                  <c:v>63.99</c:v>
                </c:pt>
                <c:pt idx="3512">
                  <c:v>63.99</c:v>
                </c:pt>
                <c:pt idx="3513">
                  <c:v>63.99</c:v>
                </c:pt>
                <c:pt idx="3514">
                  <c:v>64</c:v>
                </c:pt>
                <c:pt idx="3515">
                  <c:v>64</c:v>
                </c:pt>
                <c:pt idx="3516">
                  <c:v>64.02</c:v>
                </c:pt>
                <c:pt idx="3517">
                  <c:v>64.02</c:v>
                </c:pt>
                <c:pt idx="3518">
                  <c:v>64.03</c:v>
                </c:pt>
                <c:pt idx="3519">
                  <c:v>64.040000000000006</c:v>
                </c:pt>
                <c:pt idx="3520">
                  <c:v>64.040000000000006</c:v>
                </c:pt>
                <c:pt idx="3521">
                  <c:v>64.05</c:v>
                </c:pt>
                <c:pt idx="3522">
                  <c:v>64.05</c:v>
                </c:pt>
                <c:pt idx="3523">
                  <c:v>64.05</c:v>
                </c:pt>
                <c:pt idx="3524">
                  <c:v>64.05</c:v>
                </c:pt>
                <c:pt idx="3525">
                  <c:v>64.05</c:v>
                </c:pt>
                <c:pt idx="3526">
                  <c:v>64.05</c:v>
                </c:pt>
                <c:pt idx="3527">
                  <c:v>64.05</c:v>
                </c:pt>
                <c:pt idx="3528">
                  <c:v>64.05</c:v>
                </c:pt>
                <c:pt idx="3529">
                  <c:v>64.05</c:v>
                </c:pt>
                <c:pt idx="3530">
                  <c:v>64.05</c:v>
                </c:pt>
                <c:pt idx="3531">
                  <c:v>64.05</c:v>
                </c:pt>
                <c:pt idx="3532">
                  <c:v>64.05</c:v>
                </c:pt>
                <c:pt idx="3533">
                  <c:v>64.05</c:v>
                </c:pt>
                <c:pt idx="3534">
                  <c:v>64.05</c:v>
                </c:pt>
                <c:pt idx="3535">
                  <c:v>64.06</c:v>
                </c:pt>
                <c:pt idx="3536">
                  <c:v>64.06</c:v>
                </c:pt>
                <c:pt idx="3537">
                  <c:v>64.069999999999993</c:v>
                </c:pt>
                <c:pt idx="3538">
                  <c:v>64.09</c:v>
                </c:pt>
                <c:pt idx="3539">
                  <c:v>64.11</c:v>
                </c:pt>
                <c:pt idx="3540">
                  <c:v>64.14</c:v>
                </c:pt>
                <c:pt idx="3541">
                  <c:v>64.17</c:v>
                </c:pt>
                <c:pt idx="3542">
                  <c:v>64.2</c:v>
                </c:pt>
                <c:pt idx="3543">
                  <c:v>64.23</c:v>
                </c:pt>
                <c:pt idx="3544">
                  <c:v>64.25</c:v>
                </c:pt>
                <c:pt idx="3545">
                  <c:v>64.260000000000005</c:v>
                </c:pt>
                <c:pt idx="3546">
                  <c:v>64.260000000000005</c:v>
                </c:pt>
                <c:pt idx="3547">
                  <c:v>64.27</c:v>
                </c:pt>
                <c:pt idx="3548">
                  <c:v>64.3</c:v>
                </c:pt>
                <c:pt idx="3549">
                  <c:v>64.33</c:v>
                </c:pt>
                <c:pt idx="3550">
                  <c:v>64.37</c:v>
                </c:pt>
                <c:pt idx="3551">
                  <c:v>64.42</c:v>
                </c:pt>
                <c:pt idx="3552">
                  <c:v>64.48</c:v>
                </c:pt>
                <c:pt idx="3553">
                  <c:v>64.53</c:v>
                </c:pt>
                <c:pt idx="3554">
                  <c:v>64.569999999999993</c:v>
                </c:pt>
                <c:pt idx="3555">
                  <c:v>64.63</c:v>
                </c:pt>
                <c:pt idx="3556">
                  <c:v>64.66</c:v>
                </c:pt>
                <c:pt idx="3557">
                  <c:v>64.69</c:v>
                </c:pt>
                <c:pt idx="3558">
                  <c:v>64.73</c:v>
                </c:pt>
                <c:pt idx="3559">
                  <c:v>64.77</c:v>
                </c:pt>
                <c:pt idx="3560">
                  <c:v>64.81</c:v>
                </c:pt>
                <c:pt idx="3561">
                  <c:v>64.84</c:v>
                </c:pt>
                <c:pt idx="3562">
                  <c:v>64.87</c:v>
                </c:pt>
                <c:pt idx="3563">
                  <c:v>64.88</c:v>
                </c:pt>
                <c:pt idx="3564">
                  <c:v>64.89</c:v>
                </c:pt>
                <c:pt idx="3565">
                  <c:v>64.89</c:v>
                </c:pt>
                <c:pt idx="3566">
                  <c:v>64.92</c:v>
                </c:pt>
                <c:pt idx="3567">
                  <c:v>64.94</c:v>
                </c:pt>
                <c:pt idx="3568">
                  <c:v>64.98</c:v>
                </c:pt>
                <c:pt idx="3569">
                  <c:v>65.03</c:v>
                </c:pt>
                <c:pt idx="3570">
                  <c:v>65.09</c:v>
                </c:pt>
                <c:pt idx="3571">
                  <c:v>65.14</c:v>
                </c:pt>
                <c:pt idx="3572">
                  <c:v>65.19</c:v>
                </c:pt>
                <c:pt idx="3573">
                  <c:v>65.23</c:v>
                </c:pt>
                <c:pt idx="3574">
                  <c:v>65.27</c:v>
                </c:pt>
                <c:pt idx="3575">
                  <c:v>65.3</c:v>
                </c:pt>
                <c:pt idx="3576">
                  <c:v>65.33</c:v>
                </c:pt>
                <c:pt idx="3577">
                  <c:v>65.349999999999994</c:v>
                </c:pt>
                <c:pt idx="3578">
                  <c:v>65.38</c:v>
                </c:pt>
                <c:pt idx="3579">
                  <c:v>65.42</c:v>
                </c:pt>
                <c:pt idx="3580">
                  <c:v>65.459999999999994</c:v>
                </c:pt>
                <c:pt idx="3581">
                  <c:v>65.489999999999995</c:v>
                </c:pt>
                <c:pt idx="3582">
                  <c:v>65.52</c:v>
                </c:pt>
                <c:pt idx="3583">
                  <c:v>65.55</c:v>
                </c:pt>
                <c:pt idx="3584">
                  <c:v>65.58</c:v>
                </c:pt>
                <c:pt idx="3585">
                  <c:v>65.62</c:v>
                </c:pt>
                <c:pt idx="3586">
                  <c:v>65.66</c:v>
                </c:pt>
                <c:pt idx="3587">
                  <c:v>65.7</c:v>
                </c:pt>
                <c:pt idx="3588">
                  <c:v>65.72</c:v>
                </c:pt>
                <c:pt idx="3589">
                  <c:v>65.73</c:v>
                </c:pt>
                <c:pt idx="3590">
                  <c:v>65.739999999999995</c:v>
                </c:pt>
                <c:pt idx="3591">
                  <c:v>65.739999999999995</c:v>
                </c:pt>
                <c:pt idx="3592">
                  <c:v>65.739999999999995</c:v>
                </c:pt>
                <c:pt idx="3593">
                  <c:v>65.75</c:v>
                </c:pt>
                <c:pt idx="3594">
                  <c:v>65.75</c:v>
                </c:pt>
                <c:pt idx="3595">
                  <c:v>65.77</c:v>
                </c:pt>
                <c:pt idx="3596">
                  <c:v>65.790000000000006</c:v>
                </c:pt>
                <c:pt idx="3597">
                  <c:v>65.81</c:v>
                </c:pt>
                <c:pt idx="3598">
                  <c:v>65.84</c:v>
                </c:pt>
                <c:pt idx="3599">
                  <c:v>65.87</c:v>
                </c:pt>
                <c:pt idx="3600">
                  <c:v>65.900000000000006</c:v>
                </c:pt>
                <c:pt idx="3601">
                  <c:v>65.92</c:v>
                </c:pt>
                <c:pt idx="3602">
                  <c:v>65.94</c:v>
                </c:pt>
                <c:pt idx="3603">
                  <c:v>65.95</c:v>
                </c:pt>
                <c:pt idx="3604">
                  <c:v>65.959999999999994</c:v>
                </c:pt>
                <c:pt idx="3605">
                  <c:v>65.959999999999994</c:v>
                </c:pt>
                <c:pt idx="3606">
                  <c:v>65.959999999999994</c:v>
                </c:pt>
                <c:pt idx="3607">
                  <c:v>65.959999999999994</c:v>
                </c:pt>
                <c:pt idx="3608">
                  <c:v>65.959999999999994</c:v>
                </c:pt>
                <c:pt idx="3609">
                  <c:v>65.959999999999994</c:v>
                </c:pt>
                <c:pt idx="3610">
                  <c:v>65.959999999999994</c:v>
                </c:pt>
                <c:pt idx="3611">
                  <c:v>65.959999999999994</c:v>
                </c:pt>
                <c:pt idx="3612">
                  <c:v>65.959999999999994</c:v>
                </c:pt>
                <c:pt idx="3613">
                  <c:v>65.959999999999994</c:v>
                </c:pt>
                <c:pt idx="3614">
                  <c:v>65.959999999999994</c:v>
                </c:pt>
                <c:pt idx="3615">
                  <c:v>65.959999999999994</c:v>
                </c:pt>
                <c:pt idx="3616">
                  <c:v>65.959999999999994</c:v>
                </c:pt>
                <c:pt idx="3617">
                  <c:v>65.959999999999994</c:v>
                </c:pt>
                <c:pt idx="3618">
                  <c:v>65.959999999999994</c:v>
                </c:pt>
                <c:pt idx="3619">
                  <c:v>65.959999999999994</c:v>
                </c:pt>
                <c:pt idx="3620">
                  <c:v>65.959999999999994</c:v>
                </c:pt>
                <c:pt idx="3621">
                  <c:v>65.959999999999994</c:v>
                </c:pt>
                <c:pt idx="3622">
                  <c:v>65.959999999999994</c:v>
                </c:pt>
                <c:pt idx="3623">
                  <c:v>65.959999999999994</c:v>
                </c:pt>
                <c:pt idx="3624">
                  <c:v>65.959999999999994</c:v>
                </c:pt>
                <c:pt idx="3625">
                  <c:v>65.95</c:v>
                </c:pt>
                <c:pt idx="3626">
                  <c:v>65.95</c:v>
                </c:pt>
                <c:pt idx="3627">
                  <c:v>65.94</c:v>
                </c:pt>
                <c:pt idx="3628">
                  <c:v>65.94</c:v>
                </c:pt>
                <c:pt idx="3629">
                  <c:v>65.92</c:v>
                </c:pt>
                <c:pt idx="3630">
                  <c:v>65.92</c:v>
                </c:pt>
                <c:pt idx="3631">
                  <c:v>65.900000000000006</c:v>
                </c:pt>
                <c:pt idx="3632">
                  <c:v>65.89</c:v>
                </c:pt>
                <c:pt idx="3633">
                  <c:v>65.86</c:v>
                </c:pt>
                <c:pt idx="3634">
                  <c:v>65.84</c:v>
                </c:pt>
                <c:pt idx="3635">
                  <c:v>65.819999999999993</c:v>
                </c:pt>
                <c:pt idx="3636">
                  <c:v>65.8</c:v>
                </c:pt>
                <c:pt idx="3637">
                  <c:v>65.78</c:v>
                </c:pt>
                <c:pt idx="3638">
                  <c:v>65.77</c:v>
                </c:pt>
                <c:pt idx="3639">
                  <c:v>65.760000000000005</c:v>
                </c:pt>
                <c:pt idx="3640">
                  <c:v>65.75</c:v>
                </c:pt>
                <c:pt idx="3641">
                  <c:v>65.75</c:v>
                </c:pt>
                <c:pt idx="3642">
                  <c:v>65.739999999999995</c:v>
                </c:pt>
                <c:pt idx="3643">
                  <c:v>65.739999999999995</c:v>
                </c:pt>
                <c:pt idx="3644">
                  <c:v>65.739999999999995</c:v>
                </c:pt>
                <c:pt idx="3645">
                  <c:v>65.739999999999995</c:v>
                </c:pt>
                <c:pt idx="3646">
                  <c:v>65.739999999999995</c:v>
                </c:pt>
                <c:pt idx="3647">
                  <c:v>65.739999999999995</c:v>
                </c:pt>
                <c:pt idx="3648">
                  <c:v>65.73</c:v>
                </c:pt>
                <c:pt idx="3649">
                  <c:v>65.73</c:v>
                </c:pt>
                <c:pt idx="3650">
                  <c:v>65.72</c:v>
                </c:pt>
                <c:pt idx="3651">
                  <c:v>65.709999999999994</c:v>
                </c:pt>
                <c:pt idx="3652">
                  <c:v>65.69</c:v>
                </c:pt>
                <c:pt idx="3653">
                  <c:v>65.66</c:v>
                </c:pt>
                <c:pt idx="3654">
                  <c:v>65.63</c:v>
                </c:pt>
                <c:pt idx="3655">
                  <c:v>65.59</c:v>
                </c:pt>
                <c:pt idx="3656">
                  <c:v>65.56</c:v>
                </c:pt>
                <c:pt idx="3657">
                  <c:v>65.540000000000006</c:v>
                </c:pt>
                <c:pt idx="3658">
                  <c:v>65.53</c:v>
                </c:pt>
                <c:pt idx="3659">
                  <c:v>65.52</c:v>
                </c:pt>
                <c:pt idx="3660">
                  <c:v>65.510000000000005</c:v>
                </c:pt>
                <c:pt idx="3661">
                  <c:v>65.489999999999995</c:v>
                </c:pt>
                <c:pt idx="3662">
                  <c:v>65.47</c:v>
                </c:pt>
                <c:pt idx="3663">
                  <c:v>65.44</c:v>
                </c:pt>
                <c:pt idx="3664">
                  <c:v>65.42</c:v>
                </c:pt>
                <c:pt idx="3665">
                  <c:v>65.39</c:v>
                </c:pt>
                <c:pt idx="3666">
                  <c:v>65.37</c:v>
                </c:pt>
                <c:pt idx="3667">
                  <c:v>65.349999999999994</c:v>
                </c:pt>
                <c:pt idx="3668">
                  <c:v>65.33</c:v>
                </c:pt>
                <c:pt idx="3669">
                  <c:v>65.319999999999993</c:v>
                </c:pt>
                <c:pt idx="3670">
                  <c:v>65.31</c:v>
                </c:pt>
                <c:pt idx="3671">
                  <c:v>65.3</c:v>
                </c:pt>
                <c:pt idx="3672">
                  <c:v>65.290000000000006</c:v>
                </c:pt>
                <c:pt idx="3673">
                  <c:v>65.27</c:v>
                </c:pt>
                <c:pt idx="3674">
                  <c:v>65.25</c:v>
                </c:pt>
                <c:pt idx="3675">
                  <c:v>65.23</c:v>
                </c:pt>
                <c:pt idx="3676">
                  <c:v>65.2</c:v>
                </c:pt>
                <c:pt idx="3677">
                  <c:v>65.180000000000007</c:v>
                </c:pt>
                <c:pt idx="3678">
                  <c:v>65.150000000000006</c:v>
                </c:pt>
                <c:pt idx="3679">
                  <c:v>65.13</c:v>
                </c:pt>
                <c:pt idx="3680">
                  <c:v>65.099999999999994</c:v>
                </c:pt>
                <c:pt idx="3681">
                  <c:v>65.06</c:v>
                </c:pt>
                <c:pt idx="3682">
                  <c:v>65.03</c:v>
                </c:pt>
                <c:pt idx="3683">
                  <c:v>65</c:v>
                </c:pt>
                <c:pt idx="3684">
                  <c:v>64.959999999999994</c:v>
                </c:pt>
                <c:pt idx="3685">
                  <c:v>64.94</c:v>
                </c:pt>
                <c:pt idx="3686">
                  <c:v>64.92</c:v>
                </c:pt>
                <c:pt idx="3687">
                  <c:v>64.91</c:v>
                </c:pt>
                <c:pt idx="3688">
                  <c:v>64.89</c:v>
                </c:pt>
                <c:pt idx="3689">
                  <c:v>64.89</c:v>
                </c:pt>
                <c:pt idx="3690">
                  <c:v>64.88</c:v>
                </c:pt>
                <c:pt idx="3691">
                  <c:v>64.88</c:v>
                </c:pt>
                <c:pt idx="3692">
                  <c:v>64.88</c:v>
                </c:pt>
                <c:pt idx="3693">
                  <c:v>64.88</c:v>
                </c:pt>
                <c:pt idx="3694">
                  <c:v>64.88</c:v>
                </c:pt>
                <c:pt idx="3695">
                  <c:v>64.87</c:v>
                </c:pt>
                <c:pt idx="3696">
                  <c:v>64.86</c:v>
                </c:pt>
                <c:pt idx="3697">
                  <c:v>64.84</c:v>
                </c:pt>
                <c:pt idx="3698">
                  <c:v>64.819999999999993</c:v>
                </c:pt>
                <c:pt idx="3699">
                  <c:v>64.790000000000006</c:v>
                </c:pt>
                <c:pt idx="3700">
                  <c:v>64.77</c:v>
                </c:pt>
                <c:pt idx="3701">
                  <c:v>64.739999999999995</c:v>
                </c:pt>
                <c:pt idx="3702">
                  <c:v>64.73</c:v>
                </c:pt>
                <c:pt idx="3703">
                  <c:v>64.72</c:v>
                </c:pt>
                <c:pt idx="3704">
                  <c:v>64.7</c:v>
                </c:pt>
                <c:pt idx="3705">
                  <c:v>64.680000000000007</c:v>
                </c:pt>
                <c:pt idx="3706">
                  <c:v>64.67</c:v>
                </c:pt>
                <c:pt idx="3707">
                  <c:v>64.650000000000006</c:v>
                </c:pt>
                <c:pt idx="3708">
                  <c:v>64.63</c:v>
                </c:pt>
                <c:pt idx="3709">
                  <c:v>64.61</c:v>
                </c:pt>
                <c:pt idx="3710">
                  <c:v>64.569999999999993</c:v>
                </c:pt>
                <c:pt idx="3711">
                  <c:v>64.540000000000006</c:v>
                </c:pt>
                <c:pt idx="3712">
                  <c:v>64.5</c:v>
                </c:pt>
                <c:pt idx="3713">
                  <c:v>64.459999999999994</c:v>
                </c:pt>
                <c:pt idx="3714">
                  <c:v>64.42</c:v>
                </c:pt>
                <c:pt idx="3715">
                  <c:v>64.400000000000006</c:v>
                </c:pt>
                <c:pt idx="3716">
                  <c:v>64.37</c:v>
                </c:pt>
                <c:pt idx="3717">
                  <c:v>64.34</c:v>
                </c:pt>
                <c:pt idx="3718">
                  <c:v>64.319999999999993</c:v>
                </c:pt>
                <c:pt idx="3719">
                  <c:v>64.3</c:v>
                </c:pt>
                <c:pt idx="3720">
                  <c:v>64.28</c:v>
                </c:pt>
                <c:pt idx="3721">
                  <c:v>64.27</c:v>
                </c:pt>
                <c:pt idx="3722">
                  <c:v>64.260000000000005</c:v>
                </c:pt>
                <c:pt idx="3723">
                  <c:v>64.25</c:v>
                </c:pt>
                <c:pt idx="3724">
                  <c:v>64.25</c:v>
                </c:pt>
                <c:pt idx="3725">
                  <c:v>64.23</c:v>
                </c:pt>
                <c:pt idx="3726">
                  <c:v>64.22</c:v>
                </c:pt>
                <c:pt idx="3727">
                  <c:v>64.19</c:v>
                </c:pt>
                <c:pt idx="3728">
                  <c:v>64.16</c:v>
                </c:pt>
                <c:pt idx="3729">
                  <c:v>64.14</c:v>
                </c:pt>
                <c:pt idx="3730">
                  <c:v>64.12</c:v>
                </c:pt>
                <c:pt idx="3731">
                  <c:v>64.099999999999994</c:v>
                </c:pt>
                <c:pt idx="3732">
                  <c:v>64.09</c:v>
                </c:pt>
                <c:pt idx="3733">
                  <c:v>64.08</c:v>
                </c:pt>
                <c:pt idx="3734">
                  <c:v>64.069999999999993</c:v>
                </c:pt>
                <c:pt idx="3735">
                  <c:v>64.06</c:v>
                </c:pt>
                <c:pt idx="3736">
                  <c:v>64.06</c:v>
                </c:pt>
                <c:pt idx="3737">
                  <c:v>64.05</c:v>
                </c:pt>
                <c:pt idx="3738">
                  <c:v>64.05</c:v>
                </c:pt>
                <c:pt idx="3739">
                  <c:v>64.05</c:v>
                </c:pt>
                <c:pt idx="3740">
                  <c:v>64.05</c:v>
                </c:pt>
                <c:pt idx="3741">
                  <c:v>64.05</c:v>
                </c:pt>
                <c:pt idx="3742">
                  <c:v>64.05</c:v>
                </c:pt>
                <c:pt idx="3743">
                  <c:v>64.05</c:v>
                </c:pt>
                <c:pt idx="3744">
                  <c:v>64.05</c:v>
                </c:pt>
                <c:pt idx="3745">
                  <c:v>64.05</c:v>
                </c:pt>
                <c:pt idx="3746">
                  <c:v>64.05</c:v>
                </c:pt>
                <c:pt idx="3747">
                  <c:v>64.05</c:v>
                </c:pt>
                <c:pt idx="3748">
                  <c:v>64.05</c:v>
                </c:pt>
                <c:pt idx="3749">
                  <c:v>64.05</c:v>
                </c:pt>
                <c:pt idx="3750">
                  <c:v>64.05</c:v>
                </c:pt>
                <c:pt idx="3751">
                  <c:v>64.05</c:v>
                </c:pt>
                <c:pt idx="3752">
                  <c:v>64.05</c:v>
                </c:pt>
                <c:pt idx="3753">
                  <c:v>64.05</c:v>
                </c:pt>
                <c:pt idx="3754">
                  <c:v>64.05</c:v>
                </c:pt>
                <c:pt idx="3755">
                  <c:v>64.05</c:v>
                </c:pt>
                <c:pt idx="3756">
                  <c:v>64.05</c:v>
                </c:pt>
                <c:pt idx="3757">
                  <c:v>64.040000000000006</c:v>
                </c:pt>
                <c:pt idx="3758">
                  <c:v>64.040000000000006</c:v>
                </c:pt>
                <c:pt idx="3759">
                  <c:v>64.03</c:v>
                </c:pt>
                <c:pt idx="3760">
                  <c:v>64.03</c:v>
                </c:pt>
                <c:pt idx="3761">
                  <c:v>64.02</c:v>
                </c:pt>
                <c:pt idx="3762">
                  <c:v>64.02</c:v>
                </c:pt>
                <c:pt idx="3763">
                  <c:v>64.010000000000005</c:v>
                </c:pt>
                <c:pt idx="3764">
                  <c:v>64.010000000000005</c:v>
                </c:pt>
                <c:pt idx="3765">
                  <c:v>64</c:v>
                </c:pt>
                <c:pt idx="3766">
                  <c:v>64</c:v>
                </c:pt>
                <c:pt idx="3767">
                  <c:v>64</c:v>
                </c:pt>
                <c:pt idx="3768">
                  <c:v>64.010000000000005</c:v>
                </c:pt>
                <c:pt idx="3769">
                  <c:v>64.010000000000005</c:v>
                </c:pt>
                <c:pt idx="3770">
                  <c:v>64.02</c:v>
                </c:pt>
                <c:pt idx="3771">
                  <c:v>64.03</c:v>
                </c:pt>
                <c:pt idx="3772">
                  <c:v>64.03</c:v>
                </c:pt>
                <c:pt idx="3773">
                  <c:v>64.040000000000006</c:v>
                </c:pt>
                <c:pt idx="3774">
                  <c:v>64.040000000000006</c:v>
                </c:pt>
                <c:pt idx="3775">
                  <c:v>64.05</c:v>
                </c:pt>
                <c:pt idx="3776">
                  <c:v>64.05</c:v>
                </c:pt>
                <c:pt idx="3777">
                  <c:v>64.05</c:v>
                </c:pt>
                <c:pt idx="3778">
                  <c:v>64.05</c:v>
                </c:pt>
                <c:pt idx="3779">
                  <c:v>64.05</c:v>
                </c:pt>
                <c:pt idx="3780">
                  <c:v>64.05</c:v>
                </c:pt>
                <c:pt idx="3781">
                  <c:v>64.05</c:v>
                </c:pt>
                <c:pt idx="3782">
                  <c:v>64.05</c:v>
                </c:pt>
                <c:pt idx="3783">
                  <c:v>64.05</c:v>
                </c:pt>
                <c:pt idx="3784">
                  <c:v>64.05</c:v>
                </c:pt>
                <c:pt idx="3785">
                  <c:v>64.05</c:v>
                </c:pt>
                <c:pt idx="3786">
                  <c:v>64.05</c:v>
                </c:pt>
                <c:pt idx="3787">
                  <c:v>64.05</c:v>
                </c:pt>
                <c:pt idx="3788">
                  <c:v>64.05</c:v>
                </c:pt>
                <c:pt idx="3789">
                  <c:v>64.05</c:v>
                </c:pt>
                <c:pt idx="3790">
                  <c:v>64.05</c:v>
                </c:pt>
                <c:pt idx="3791">
                  <c:v>64.05</c:v>
                </c:pt>
                <c:pt idx="3792">
                  <c:v>64.06</c:v>
                </c:pt>
                <c:pt idx="3793">
                  <c:v>64.06</c:v>
                </c:pt>
                <c:pt idx="3794">
                  <c:v>64.08</c:v>
                </c:pt>
                <c:pt idx="3795">
                  <c:v>64.099999999999994</c:v>
                </c:pt>
                <c:pt idx="3796">
                  <c:v>64.14</c:v>
                </c:pt>
                <c:pt idx="3797">
                  <c:v>64.17</c:v>
                </c:pt>
                <c:pt idx="3798">
                  <c:v>64.209999999999994</c:v>
                </c:pt>
                <c:pt idx="3799">
                  <c:v>64.239999999999995</c:v>
                </c:pt>
                <c:pt idx="3800">
                  <c:v>64.25</c:v>
                </c:pt>
                <c:pt idx="3801">
                  <c:v>64.260000000000005</c:v>
                </c:pt>
                <c:pt idx="3802">
                  <c:v>64.27</c:v>
                </c:pt>
                <c:pt idx="3803">
                  <c:v>64.28</c:v>
                </c:pt>
                <c:pt idx="3804">
                  <c:v>64.31</c:v>
                </c:pt>
                <c:pt idx="3805">
                  <c:v>64.349999999999994</c:v>
                </c:pt>
                <c:pt idx="3806">
                  <c:v>64.400000000000006</c:v>
                </c:pt>
                <c:pt idx="3807">
                  <c:v>64.45</c:v>
                </c:pt>
                <c:pt idx="3808">
                  <c:v>64.52</c:v>
                </c:pt>
                <c:pt idx="3809">
                  <c:v>64.56</c:v>
                </c:pt>
                <c:pt idx="3810">
                  <c:v>64.61</c:v>
                </c:pt>
                <c:pt idx="3811">
                  <c:v>64.64</c:v>
                </c:pt>
                <c:pt idx="3812">
                  <c:v>64.67</c:v>
                </c:pt>
                <c:pt idx="3813">
                  <c:v>64.7</c:v>
                </c:pt>
                <c:pt idx="3814">
                  <c:v>64.739999999999995</c:v>
                </c:pt>
                <c:pt idx="3815">
                  <c:v>64.78</c:v>
                </c:pt>
                <c:pt idx="3816">
                  <c:v>64.819999999999993</c:v>
                </c:pt>
                <c:pt idx="3817">
                  <c:v>64.849999999999994</c:v>
                </c:pt>
                <c:pt idx="3818">
                  <c:v>64.87</c:v>
                </c:pt>
                <c:pt idx="3819">
                  <c:v>64.88</c:v>
                </c:pt>
                <c:pt idx="3820">
                  <c:v>64.88</c:v>
                </c:pt>
                <c:pt idx="3821">
                  <c:v>64.89</c:v>
                </c:pt>
                <c:pt idx="3822">
                  <c:v>64.91</c:v>
                </c:pt>
                <c:pt idx="3823">
                  <c:v>64.930000000000007</c:v>
                </c:pt>
                <c:pt idx="3824">
                  <c:v>64.959999999999994</c:v>
                </c:pt>
                <c:pt idx="3825">
                  <c:v>65</c:v>
                </c:pt>
                <c:pt idx="3826">
                  <c:v>65.05</c:v>
                </c:pt>
                <c:pt idx="3827">
                  <c:v>65.099999999999994</c:v>
                </c:pt>
                <c:pt idx="3828">
                  <c:v>65.150000000000006</c:v>
                </c:pt>
                <c:pt idx="3829">
                  <c:v>65.2</c:v>
                </c:pt>
                <c:pt idx="3830">
                  <c:v>65.25</c:v>
                </c:pt>
                <c:pt idx="3831">
                  <c:v>65.28</c:v>
                </c:pt>
                <c:pt idx="3832">
                  <c:v>65.31</c:v>
                </c:pt>
                <c:pt idx="3833">
                  <c:v>65.34</c:v>
                </c:pt>
                <c:pt idx="3834">
                  <c:v>65.38</c:v>
                </c:pt>
                <c:pt idx="3835">
                  <c:v>65.42</c:v>
                </c:pt>
                <c:pt idx="3836">
                  <c:v>65.45</c:v>
                </c:pt>
                <c:pt idx="3837">
                  <c:v>65.489999999999995</c:v>
                </c:pt>
                <c:pt idx="3838">
                  <c:v>65.510000000000005</c:v>
                </c:pt>
                <c:pt idx="3839">
                  <c:v>65.53</c:v>
                </c:pt>
                <c:pt idx="3840">
                  <c:v>65.569999999999993</c:v>
                </c:pt>
                <c:pt idx="3841">
                  <c:v>65.599999999999994</c:v>
                </c:pt>
                <c:pt idx="3842">
                  <c:v>65.64</c:v>
                </c:pt>
                <c:pt idx="3843">
                  <c:v>65.680000000000007</c:v>
                </c:pt>
                <c:pt idx="3844">
                  <c:v>65.709999999999994</c:v>
                </c:pt>
                <c:pt idx="3845">
                  <c:v>65.72</c:v>
                </c:pt>
                <c:pt idx="3846">
                  <c:v>65.73</c:v>
                </c:pt>
                <c:pt idx="3847">
                  <c:v>65.739999999999995</c:v>
                </c:pt>
                <c:pt idx="3848">
                  <c:v>65.739999999999995</c:v>
                </c:pt>
                <c:pt idx="3849">
                  <c:v>65.739999999999995</c:v>
                </c:pt>
                <c:pt idx="3850">
                  <c:v>65.739999999999995</c:v>
                </c:pt>
                <c:pt idx="3851">
                  <c:v>65.739999999999995</c:v>
                </c:pt>
                <c:pt idx="3852">
                  <c:v>65.75</c:v>
                </c:pt>
                <c:pt idx="3853">
                  <c:v>65.760000000000005</c:v>
                </c:pt>
                <c:pt idx="3854">
                  <c:v>65.77</c:v>
                </c:pt>
                <c:pt idx="3855">
                  <c:v>65.78</c:v>
                </c:pt>
                <c:pt idx="3856">
                  <c:v>65.8</c:v>
                </c:pt>
                <c:pt idx="3857">
                  <c:v>65.819999999999993</c:v>
                </c:pt>
                <c:pt idx="3858">
                  <c:v>65.83</c:v>
                </c:pt>
                <c:pt idx="3859">
                  <c:v>65.849999999999994</c:v>
                </c:pt>
                <c:pt idx="3860">
                  <c:v>65.87</c:v>
                </c:pt>
                <c:pt idx="3861">
                  <c:v>65.89</c:v>
                </c:pt>
                <c:pt idx="3862">
                  <c:v>65.900000000000006</c:v>
                </c:pt>
                <c:pt idx="3863">
                  <c:v>65.91</c:v>
                </c:pt>
                <c:pt idx="3864">
                  <c:v>65.92</c:v>
                </c:pt>
                <c:pt idx="3865">
                  <c:v>65.92</c:v>
                </c:pt>
                <c:pt idx="3866">
                  <c:v>65.930000000000007</c:v>
                </c:pt>
                <c:pt idx="3867">
                  <c:v>65.930000000000007</c:v>
                </c:pt>
                <c:pt idx="3868">
                  <c:v>65.930000000000007</c:v>
                </c:pt>
                <c:pt idx="3869">
                  <c:v>65.930000000000007</c:v>
                </c:pt>
                <c:pt idx="3870">
                  <c:v>65.930000000000007</c:v>
                </c:pt>
                <c:pt idx="3871">
                  <c:v>65.930000000000007</c:v>
                </c:pt>
                <c:pt idx="3872">
                  <c:v>65.930000000000007</c:v>
                </c:pt>
                <c:pt idx="3873">
                  <c:v>65.930000000000007</c:v>
                </c:pt>
                <c:pt idx="3874">
                  <c:v>65.930000000000007</c:v>
                </c:pt>
                <c:pt idx="3875">
                  <c:v>65.930000000000007</c:v>
                </c:pt>
                <c:pt idx="3876">
                  <c:v>65.92</c:v>
                </c:pt>
                <c:pt idx="3877">
                  <c:v>65.92</c:v>
                </c:pt>
                <c:pt idx="3878">
                  <c:v>65.91</c:v>
                </c:pt>
                <c:pt idx="3879">
                  <c:v>65.900000000000006</c:v>
                </c:pt>
                <c:pt idx="3880">
                  <c:v>65.89</c:v>
                </c:pt>
                <c:pt idx="3881">
                  <c:v>65.88</c:v>
                </c:pt>
                <c:pt idx="3882">
                  <c:v>65.849999999999994</c:v>
                </c:pt>
                <c:pt idx="3883">
                  <c:v>65.84</c:v>
                </c:pt>
                <c:pt idx="3884">
                  <c:v>65.819999999999993</c:v>
                </c:pt>
                <c:pt idx="3885">
                  <c:v>65.8</c:v>
                </c:pt>
                <c:pt idx="3886">
                  <c:v>65.78</c:v>
                </c:pt>
                <c:pt idx="3887">
                  <c:v>65.78</c:v>
                </c:pt>
                <c:pt idx="3888">
                  <c:v>65.77</c:v>
                </c:pt>
                <c:pt idx="3889">
                  <c:v>65.760000000000005</c:v>
                </c:pt>
                <c:pt idx="3890">
                  <c:v>65.75</c:v>
                </c:pt>
                <c:pt idx="3891">
                  <c:v>65.75</c:v>
                </c:pt>
                <c:pt idx="3892">
                  <c:v>65.739999999999995</c:v>
                </c:pt>
                <c:pt idx="3893">
                  <c:v>65.739999999999995</c:v>
                </c:pt>
                <c:pt idx="3894">
                  <c:v>65.739999999999995</c:v>
                </c:pt>
                <c:pt idx="3895">
                  <c:v>65.739999999999995</c:v>
                </c:pt>
                <c:pt idx="3896">
                  <c:v>65.739999999999995</c:v>
                </c:pt>
                <c:pt idx="3897">
                  <c:v>65.739999999999995</c:v>
                </c:pt>
                <c:pt idx="3898">
                  <c:v>65.739999999999995</c:v>
                </c:pt>
                <c:pt idx="3899">
                  <c:v>65.73</c:v>
                </c:pt>
                <c:pt idx="3900">
                  <c:v>65.73</c:v>
                </c:pt>
                <c:pt idx="3901">
                  <c:v>65.709999999999994</c:v>
                </c:pt>
                <c:pt idx="3902">
                  <c:v>65.69</c:v>
                </c:pt>
                <c:pt idx="3903">
                  <c:v>65.66</c:v>
                </c:pt>
                <c:pt idx="3904">
                  <c:v>65.64</c:v>
                </c:pt>
                <c:pt idx="3905">
                  <c:v>65.599999999999994</c:v>
                </c:pt>
                <c:pt idx="3906">
                  <c:v>65.58</c:v>
                </c:pt>
                <c:pt idx="3907">
                  <c:v>65.56</c:v>
                </c:pt>
                <c:pt idx="3908">
                  <c:v>65.55</c:v>
                </c:pt>
                <c:pt idx="3909">
                  <c:v>65.53</c:v>
                </c:pt>
                <c:pt idx="3910">
                  <c:v>65.52</c:v>
                </c:pt>
                <c:pt idx="3911">
                  <c:v>65.5</c:v>
                </c:pt>
                <c:pt idx="3912">
                  <c:v>65.489999999999995</c:v>
                </c:pt>
                <c:pt idx="3913">
                  <c:v>65.47</c:v>
                </c:pt>
                <c:pt idx="3914">
                  <c:v>65.44</c:v>
                </c:pt>
                <c:pt idx="3915">
                  <c:v>65.42</c:v>
                </c:pt>
                <c:pt idx="3916">
                  <c:v>65.39</c:v>
                </c:pt>
                <c:pt idx="3917">
                  <c:v>65.36</c:v>
                </c:pt>
                <c:pt idx="3918">
                  <c:v>65.34</c:v>
                </c:pt>
                <c:pt idx="3919">
                  <c:v>65.33</c:v>
                </c:pt>
                <c:pt idx="3920">
                  <c:v>65.319999999999993</c:v>
                </c:pt>
                <c:pt idx="3921">
                  <c:v>65.31</c:v>
                </c:pt>
                <c:pt idx="3922">
                  <c:v>65.3</c:v>
                </c:pt>
                <c:pt idx="3923">
                  <c:v>65.290000000000006</c:v>
                </c:pt>
                <c:pt idx="3924">
                  <c:v>65.28</c:v>
                </c:pt>
                <c:pt idx="3925">
                  <c:v>65.27</c:v>
                </c:pt>
                <c:pt idx="3926">
                  <c:v>65.239999999999995</c:v>
                </c:pt>
                <c:pt idx="3927">
                  <c:v>65.22</c:v>
                </c:pt>
                <c:pt idx="3928">
                  <c:v>65.2</c:v>
                </c:pt>
                <c:pt idx="3929">
                  <c:v>65.17</c:v>
                </c:pt>
                <c:pt idx="3930">
                  <c:v>65.14</c:v>
                </c:pt>
                <c:pt idx="3931">
                  <c:v>65.11</c:v>
                </c:pt>
                <c:pt idx="3932">
                  <c:v>65.08</c:v>
                </c:pt>
                <c:pt idx="3933">
                  <c:v>65.05</c:v>
                </c:pt>
                <c:pt idx="3934">
                  <c:v>65.02</c:v>
                </c:pt>
                <c:pt idx="3935">
                  <c:v>64.989999999999995</c:v>
                </c:pt>
                <c:pt idx="3936">
                  <c:v>64.959999999999994</c:v>
                </c:pt>
                <c:pt idx="3937">
                  <c:v>64.94</c:v>
                </c:pt>
                <c:pt idx="3938">
                  <c:v>64.92</c:v>
                </c:pt>
                <c:pt idx="3939">
                  <c:v>64.91</c:v>
                </c:pt>
                <c:pt idx="3940">
                  <c:v>64.89</c:v>
                </c:pt>
                <c:pt idx="3941">
                  <c:v>64.89</c:v>
                </c:pt>
                <c:pt idx="3942">
                  <c:v>64.88</c:v>
                </c:pt>
                <c:pt idx="3943">
                  <c:v>64.88</c:v>
                </c:pt>
                <c:pt idx="3944">
                  <c:v>64.88</c:v>
                </c:pt>
                <c:pt idx="3945">
                  <c:v>64.88</c:v>
                </c:pt>
                <c:pt idx="3946">
                  <c:v>64.87</c:v>
                </c:pt>
                <c:pt idx="3947">
                  <c:v>64.86</c:v>
                </c:pt>
                <c:pt idx="3948">
                  <c:v>64.849999999999994</c:v>
                </c:pt>
                <c:pt idx="3949">
                  <c:v>64.83</c:v>
                </c:pt>
                <c:pt idx="3950">
                  <c:v>64.8</c:v>
                </c:pt>
                <c:pt idx="3951">
                  <c:v>64.78</c:v>
                </c:pt>
                <c:pt idx="3952">
                  <c:v>64.760000000000005</c:v>
                </c:pt>
                <c:pt idx="3953">
                  <c:v>64.739999999999995</c:v>
                </c:pt>
                <c:pt idx="3954">
                  <c:v>64.72</c:v>
                </c:pt>
                <c:pt idx="3955">
                  <c:v>64.7</c:v>
                </c:pt>
                <c:pt idx="3956">
                  <c:v>64.69</c:v>
                </c:pt>
                <c:pt idx="3957">
                  <c:v>64.680000000000007</c:v>
                </c:pt>
                <c:pt idx="3958">
                  <c:v>64.66</c:v>
                </c:pt>
                <c:pt idx="3959">
                  <c:v>64.64</c:v>
                </c:pt>
                <c:pt idx="3960">
                  <c:v>64.62</c:v>
                </c:pt>
                <c:pt idx="3961">
                  <c:v>64.569999999999993</c:v>
                </c:pt>
                <c:pt idx="3962">
                  <c:v>64.540000000000006</c:v>
                </c:pt>
                <c:pt idx="3963">
                  <c:v>64.5</c:v>
                </c:pt>
                <c:pt idx="3964">
                  <c:v>64.45</c:v>
                </c:pt>
                <c:pt idx="3965">
                  <c:v>64.41</c:v>
                </c:pt>
                <c:pt idx="3966">
                  <c:v>64.38</c:v>
                </c:pt>
                <c:pt idx="3967">
                  <c:v>64.349999999999994</c:v>
                </c:pt>
                <c:pt idx="3968">
                  <c:v>64.319999999999993</c:v>
                </c:pt>
                <c:pt idx="3969">
                  <c:v>64.31</c:v>
                </c:pt>
                <c:pt idx="3970">
                  <c:v>64.290000000000006</c:v>
                </c:pt>
                <c:pt idx="3971">
                  <c:v>64.28</c:v>
                </c:pt>
                <c:pt idx="3972">
                  <c:v>64.27</c:v>
                </c:pt>
                <c:pt idx="3973">
                  <c:v>64.260000000000005</c:v>
                </c:pt>
                <c:pt idx="3974">
                  <c:v>64.25</c:v>
                </c:pt>
                <c:pt idx="3975">
                  <c:v>64.239999999999995</c:v>
                </c:pt>
                <c:pt idx="3976">
                  <c:v>64.23</c:v>
                </c:pt>
                <c:pt idx="3977">
                  <c:v>64.22</c:v>
                </c:pt>
                <c:pt idx="3978">
                  <c:v>64.19</c:v>
                </c:pt>
                <c:pt idx="3979">
                  <c:v>64.16</c:v>
                </c:pt>
                <c:pt idx="3980">
                  <c:v>64.14</c:v>
                </c:pt>
                <c:pt idx="3981">
                  <c:v>64.11</c:v>
                </c:pt>
                <c:pt idx="3982">
                  <c:v>64.09</c:v>
                </c:pt>
                <c:pt idx="3983">
                  <c:v>64.08</c:v>
                </c:pt>
                <c:pt idx="3984">
                  <c:v>64.069999999999993</c:v>
                </c:pt>
                <c:pt idx="3985">
                  <c:v>64.069999999999993</c:v>
                </c:pt>
                <c:pt idx="3986">
                  <c:v>64.06</c:v>
                </c:pt>
                <c:pt idx="3987">
                  <c:v>64.06</c:v>
                </c:pt>
                <c:pt idx="3988">
                  <c:v>64.05</c:v>
                </c:pt>
                <c:pt idx="3989">
                  <c:v>64.05</c:v>
                </c:pt>
                <c:pt idx="3990">
                  <c:v>64.05</c:v>
                </c:pt>
                <c:pt idx="3991">
                  <c:v>64.05</c:v>
                </c:pt>
                <c:pt idx="3992">
                  <c:v>64.05</c:v>
                </c:pt>
                <c:pt idx="3993">
                  <c:v>64.05</c:v>
                </c:pt>
                <c:pt idx="3994">
                  <c:v>64.05</c:v>
                </c:pt>
                <c:pt idx="3995">
                  <c:v>64.05</c:v>
                </c:pt>
                <c:pt idx="3996">
                  <c:v>64.05</c:v>
                </c:pt>
                <c:pt idx="3997">
                  <c:v>64.05</c:v>
                </c:pt>
                <c:pt idx="3998">
                  <c:v>64.05</c:v>
                </c:pt>
                <c:pt idx="3999">
                  <c:v>64.05</c:v>
                </c:pt>
                <c:pt idx="4000">
                  <c:v>64.05</c:v>
                </c:pt>
                <c:pt idx="4001">
                  <c:v>64.040000000000006</c:v>
                </c:pt>
                <c:pt idx="4002">
                  <c:v>64.040000000000006</c:v>
                </c:pt>
                <c:pt idx="4003">
                  <c:v>64.03</c:v>
                </c:pt>
                <c:pt idx="4004">
                  <c:v>64.03</c:v>
                </c:pt>
                <c:pt idx="4005">
                  <c:v>64.02</c:v>
                </c:pt>
                <c:pt idx="4006">
                  <c:v>64.02</c:v>
                </c:pt>
                <c:pt idx="4007">
                  <c:v>64.02</c:v>
                </c:pt>
                <c:pt idx="4008">
                  <c:v>64.02</c:v>
                </c:pt>
                <c:pt idx="4009">
                  <c:v>64.02</c:v>
                </c:pt>
                <c:pt idx="4010">
                  <c:v>64.02</c:v>
                </c:pt>
                <c:pt idx="4011">
                  <c:v>64.02</c:v>
                </c:pt>
                <c:pt idx="4012">
                  <c:v>64.010000000000005</c:v>
                </c:pt>
                <c:pt idx="4013">
                  <c:v>64.010000000000005</c:v>
                </c:pt>
                <c:pt idx="4014">
                  <c:v>64</c:v>
                </c:pt>
                <c:pt idx="4015">
                  <c:v>63.99</c:v>
                </c:pt>
                <c:pt idx="4016">
                  <c:v>63.99</c:v>
                </c:pt>
                <c:pt idx="4017">
                  <c:v>63.98</c:v>
                </c:pt>
                <c:pt idx="4018">
                  <c:v>63.98</c:v>
                </c:pt>
                <c:pt idx="4019">
                  <c:v>63.97</c:v>
                </c:pt>
                <c:pt idx="4020">
                  <c:v>63.97</c:v>
                </c:pt>
                <c:pt idx="4021">
                  <c:v>63.98</c:v>
                </c:pt>
                <c:pt idx="4022">
                  <c:v>63.98</c:v>
                </c:pt>
                <c:pt idx="4023">
                  <c:v>63.99</c:v>
                </c:pt>
                <c:pt idx="4024">
                  <c:v>64</c:v>
                </c:pt>
                <c:pt idx="4025">
                  <c:v>64.010000000000005</c:v>
                </c:pt>
                <c:pt idx="4026">
                  <c:v>64.02</c:v>
                </c:pt>
                <c:pt idx="4027">
                  <c:v>64.040000000000006</c:v>
                </c:pt>
                <c:pt idx="4028">
                  <c:v>64.040000000000006</c:v>
                </c:pt>
                <c:pt idx="4029">
                  <c:v>64.05</c:v>
                </c:pt>
                <c:pt idx="4030">
                  <c:v>64.05</c:v>
                </c:pt>
                <c:pt idx="4031">
                  <c:v>64.05</c:v>
                </c:pt>
                <c:pt idx="4032">
                  <c:v>64.05</c:v>
                </c:pt>
                <c:pt idx="4033">
                  <c:v>64.05</c:v>
                </c:pt>
                <c:pt idx="4034">
                  <c:v>64.05</c:v>
                </c:pt>
                <c:pt idx="4035">
                  <c:v>64.05</c:v>
                </c:pt>
                <c:pt idx="4036">
                  <c:v>64.05</c:v>
                </c:pt>
                <c:pt idx="4037">
                  <c:v>64.05</c:v>
                </c:pt>
                <c:pt idx="4038">
                  <c:v>64.05</c:v>
                </c:pt>
                <c:pt idx="4039">
                  <c:v>64.05</c:v>
                </c:pt>
                <c:pt idx="4040">
                  <c:v>64.05</c:v>
                </c:pt>
                <c:pt idx="4041">
                  <c:v>64.05</c:v>
                </c:pt>
                <c:pt idx="4042">
                  <c:v>64.05</c:v>
                </c:pt>
                <c:pt idx="4043">
                  <c:v>64.05</c:v>
                </c:pt>
                <c:pt idx="4044">
                  <c:v>64.06</c:v>
                </c:pt>
                <c:pt idx="4045">
                  <c:v>64.069999999999993</c:v>
                </c:pt>
                <c:pt idx="4046">
                  <c:v>64.09</c:v>
                </c:pt>
                <c:pt idx="4047">
                  <c:v>64.11</c:v>
                </c:pt>
                <c:pt idx="4048">
                  <c:v>64.14</c:v>
                </c:pt>
                <c:pt idx="4049">
                  <c:v>64.17</c:v>
                </c:pt>
                <c:pt idx="4050">
                  <c:v>64.2</c:v>
                </c:pt>
                <c:pt idx="4051">
                  <c:v>64.23</c:v>
                </c:pt>
                <c:pt idx="4052">
                  <c:v>64.25</c:v>
                </c:pt>
                <c:pt idx="4053">
                  <c:v>64.28</c:v>
                </c:pt>
                <c:pt idx="4054">
                  <c:v>64.290000000000006</c:v>
                </c:pt>
                <c:pt idx="4055">
                  <c:v>64.31</c:v>
                </c:pt>
                <c:pt idx="4056">
                  <c:v>64.34</c:v>
                </c:pt>
                <c:pt idx="4057">
                  <c:v>64.38</c:v>
                </c:pt>
                <c:pt idx="4058">
                  <c:v>64.430000000000007</c:v>
                </c:pt>
                <c:pt idx="4059">
                  <c:v>64.47</c:v>
                </c:pt>
                <c:pt idx="4060">
                  <c:v>64.52</c:v>
                </c:pt>
                <c:pt idx="4061">
                  <c:v>64.56</c:v>
                </c:pt>
                <c:pt idx="4062">
                  <c:v>64.61</c:v>
                </c:pt>
                <c:pt idx="4063">
                  <c:v>64.64</c:v>
                </c:pt>
                <c:pt idx="4064">
                  <c:v>64.680000000000007</c:v>
                </c:pt>
                <c:pt idx="4065">
                  <c:v>64.72</c:v>
                </c:pt>
                <c:pt idx="4066">
                  <c:v>64.75</c:v>
                </c:pt>
                <c:pt idx="4067">
                  <c:v>64.78</c:v>
                </c:pt>
                <c:pt idx="4068">
                  <c:v>64.819999999999993</c:v>
                </c:pt>
                <c:pt idx="4069">
                  <c:v>64.849999999999994</c:v>
                </c:pt>
                <c:pt idx="4070">
                  <c:v>64.86</c:v>
                </c:pt>
                <c:pt idx="4071">
                  <c:v>64.88</c:v>
                </c:pt>
                <c:pt idx="4072">
                  <c:v>64.91</c:v>
                </c:pt>
                <c:pt idx="4073">
                  <c:v>64.930000000000007</c:v>
                </c:pt>
                <c:pt idx="4074">
                  <c:v>64.959999999999994</c:v>
                </c:pt>
                <c:pt idx="4075">
                  <c:v>65.010000000000005</c:v>
                </c:pt>
                <c:pt idx="4076">
                  <c:v>65.05</c:v>
                </c:pt>
                <c:pt idx="4077">
                  <c:v>65.099999999999994</c:v>
                </c:pt>
                <c:pt idx="4078">
                  <c:v>65.150000000000006</c:v>
                </c:pt>
                <c:pt idx="4079">
                  <c:v>65.2</c:v>
                </c:pt>
                <c:pt idx="4080">
                  <c:v>65.239999999999995</c:v>
                </c:pt>
                <c:pt idx="4081">
                  <c:v>65.27</c:v>
                </c:pt>
                <c:pt idx="4082">
                  <c:v>65.290000000000006</c:v>
                </c:pt>
                <c:pt idx="4083">
                  <c:v>65.31</c:v>
                </c:pt>
                <c:pt idx="4084">
                  <c:v>65.349999999999994</c:v>
                </c:pt>
                <c:pt idx="4085">
                  <c:v>65.38</c:v>
                </c:pt>
                <c:pt idx="4086">
                  <c:v>65.42</c:v>
                </c:pt>
                <c:pt idx="4087">
                  <c:v>65.459999999999994</c:v>
                </c:pt>
                <c:pt idx="4088">
                  <c:v>65.5</c:v>
                </c:pt>
                <c:pt idx="4089">
                  <c:v>65.540000000000006</c:v>
                </c:pt>
                <c:pt idx="4090">
                  <c:v>65.58</c:v>
                </c:pt>
                <c:pt idx="4091">
                  <c:v>65.62</c:v>
                </c:pt>
                <c:pt idx="4092">
                  <c:v>65.66</c:v>
                </c:pt>
                <c:pt idx="4093">
                  <c:v>65.7</c:v>
                </c:pt>
                <c:pt idx="4094">
                  <c:v>65.72</c:v>
                </c:pt>
                <c:pt idx="4095">
                  <c:v>65.73</c:v>
                </c:pt>
                <c:pt idx="4096">
                  <c:v>65.739999999999995</c:v>
                </c:pt>
                <c:pt idx="4097">
                  <c:v>65.739999999999995</c:v>
                </c:pt>
                <c:pt idx="4098">
                  <c:v>65.739999999999995</c:v>
                </c:pt>
                <c:pt idx="4099">
                  <c:v>65.739999999999995</c:v>
                </c:pt>
                <c:pt idx="4100">
                  <c:v>65.75</c:v>
                </c:pt>
                <c:pt idx="4101">
                  <c:v>65.77</c:v>
                </c:pt>
                <c:pt idx="4102">
                  <c:v>65.790000000000006</c:v>
                </c:pt>
                <c:pt idx="4103">
                  <c:v>65.819999999999993</c:v>
                </c:pt>
                <c:pt idx="4104">
                  <c:v>65.86</c:v>
                </c:pt>
                <c:pt idx="4105">
                  <c:v>65.89</c:v>
                </c:pt>
                <c:pt idx="4106">
                  <c:v>65.91</c:v>
                </c:pt>
                <c:pt idx="4107">
                  <c:v>65.92</c:v>
                </c:pt>
                <c:pt idx="4108">
                  <c:v>65.94</c:v>
                </c:pt>
                <c:pt idx="4109">
                  <c:v>65.94</c:v>
                </c:pt>
                <c:pt idx="4110">
                  <c:v>65.95</c:v>
                </c:pt>
                <c:pt idx="4111">
                  <c:v>65.95</c:v>
                </c:pt>
                <c:pt idx="4112">
                  <c:v>65.959999999999994</c:v>
                </c:pt>
                <c:pt idx="4113">
                  <c:v>65.959999999999994</c:v>
                </c:pt>
                <c:pt idx="4114">
                  <c:v>65.97</c:v>
                </c:pt>
                <c:pt idx="4115">
                  <c:v>65.97</c:v>
                </c:pt>
                <c:pt idx="4116">
                  <c:v>65.98</c:v>
                </c:pt>
                <c:pt idx="4117">
                  <c:v>65.98</c:v>
                </c:pt>
                <c:pt idx="4118">
                  <c:v>65.98</c:v>
                </c:pt>
                <c:pt idx="4119">
                  <c:v>65.98</c:v>
                </c:pt>
                <c:pt idx="4120">
                  <c:v>65.98</c:v>
                </c:pt>
                <c:pt idx="4121">
                  <c:v>65.98</c:v>
                </c:pt>
                <c:pt idx="4122">
                  <c:v>65.98</c:v>
                </c:pt>
                <c:pt idx="4123">
                  <c:v>65.98</c:v>
                </c:pt>
                <c:pt idx="4124">
                  <c:v>65.98</c:v>
                </c:pt>
                <c:pt idx="4125">
                  <c:v>65.97</c:v>
                </c:pt>
                <c:pt idx="4126">
                  <c:v>65.97</c:v>
                </c:pt>
                <c:pt idx="4127">
                  <c:v>65.959999999999994</c:v>
                </c:pt>
                <c:pt idx="4128">
                  <c:v>65.959999999999994</c:v>
                </c:pt>
                <c:pt idx="4129">
                  <c:v>65.959999999999994</c:v>
                </c:pt>
                <c:pt idx="4130">
                  <c:v>65.959999999999994</c:v>
                </c:pt>
                <c:pt idx="4131">
                  <c:v>65.959999999999994</c:v>
                </c:pt>
                <c:pt idx="4132">
                  <c:v>65.959999999999994</c:v>
                </c:pt>
                <c:pt idx="4133">
                  <c:v>65.95</c:v>
                </c:pt>
                <c:pt idx="4134">
                  <c:v>65.95</c:v>
                </c:pt>
                <c:pt idx="4135">
                  <c:v>65.94</c:v>
                </c:pt>
                <c:pt idx="4136">
                  <c:v>65.92</c:v>
                </c:pt>
                <c:pt idx="4137">
                  <c:v>65.900000000000006</c:v>
                </c:pt>
                <c:pt idx="4138">
                  <c:v>65.88</c:v>
                </c:pt>
                <c:pt idx="4139">
                  <c:v>65.86</c:v>
                </c:pt>
                <c:pt idx="4140">
                  <c:v>65.849999999999994</c:v>
                </c:pt>
                <c:pt idx="4141">
                  <c:v>65.83</c:v>
                </c:pt>
                <c:pt idx="4142">
                  <c:v>65.819999999999993</c:v>
                </c:pt>
                <c:pt idx="4143">
                  <c:v>65.8</c:v>
                </c:pt>
                <c:pt idx="4144">
                  <c:v>65.78</c:v>
                </c:pt>
                <c:pt idx="4145">
                  <c:v>65.77</c:v>
                </c:pt>
                <c:pt idx="4146">
                  <c:v>65.760000000000005</c:v>
                </c:pt>
                <c:pt idx="4147">
                  <c:v>65.760000000000005</c:v>
                </c:pt>
                <c:pt idx="4148">
                  <c:v>65.75</c:v>
                </c:pt>
                <c:pt idx="4149">
                  <c:v>65.75</c:v>
                </c:pt>
                <c:pt idx="4150">
                  <c:v>65.739999999999995</c:v>
                </c:pt>
                <c:pt idx="4151">
                  <c:v>65.739999999999995</c:v>
                </c:pt>
                <c:pt idx="4152">
                  <c:v>65.739999999999995</c:v>
                </c:pt>
                <c:pt idx="4153">
                  <c:v>65.739999999999995</c:v>
                </c:pt>
                <c:pt idx="4154">
                  <c:v>65.73</c:v>
                </c:pt>
                <c:pt idx="4155">
                  <c:v>65.73</c:v>
                </c:pt>
                <c:pt idx="4156">
                  <c:v>65.72</c:v>
                </c:pt>
                <c:pt idx="4157">
                  <c:v>65.709999999999994</c:v>
                </c:pt>
                <c:pt idx="4158">
                  <c:v>65.69</c:v>
                </c:pt>
                <c:pt idx="4159">
                  <c:v>65.66</c:v>
                </c:pt>
                <c:pt idx="4160">
                  <c:v>65.63</c:v>
                </c:pt>
                <c:pt idx="4161">
                  <c:v>65.59</c:v>
                </c:pt>
                <c:pt idx="4162">
                  <c:v>65.569999999999993</c:v>
                </c:pt>
                <c:pt idx="4163">
                  <c:v>65.55</c:v>
                </c:pt>
                <c:pt idx="4164">
                  <c:v>65.53</c:v>
                </c:pt>
                <c:pt idx="4165">
                  <c:v>65.52</c:v>
                </c:pt>
                <c:pt idx="4166">
                  <c:v>65.5</c:v>
                </c:pt>
                <c:pt idx="4167">
                  <c:v>65.489999999999995</c:v>
                </c:pt>
                <c:pt idx="4168">
                  <c:v>65.459999999999994</c:v>
                </c:pt>
                <c:pt idx="4169">
                  <c:v>65.44</c:v>
                </c:pt>
                <c:pt idx="4170">
                  <c:v>65.42</c:v>
                </c:pt>
                <c:pt idx="4171">
                  <c:v>65.39</c:v>
                </c:pt>
                <c:pt idx="4172">
                  <c:v>65.36</c:v>
                </c:pt>
                <c:pt idx="4173">
                  <c:v>65.34</c:v>
                </c:pt>
                <c:pt idx="4174">
                  <c:v>65.33</c:v>
                </c:pt>
                <c:pt idx="4175">
                  <c:v>65.31</c:v>
                </c:pt>
                <c:pt idx="4176">
                  <c:v>65.3</c:v>
                </c:pt>
                <c:pt idx="4177">
                  <c:v>65.290000000000006</c:v>
                </c:pt>
                <c:pt idx="4178">
                  <c:v>65.27</c:v>
                </c:pt>
                <c:pt idx="4179">
                  <c:v>65.260000000000005</c:v>
                </c:pt>
                <c:pt idx="4180">
                  <c:v>65.239999999999995</c:v>
                </c:pt>
                <c:pt idx="4181">
                  <c:v>65.22</c:v>
                </c:pt>
                <c:pt idx="4182">
                  <c:v>65.2</c:v>
                </c:pt>
                <c:pt idx="4183">
                  <c:v>65.180000000000007</c:v>
                </c:pt>
                <c:pt idx="4184">
                  <c:v>65.150000000000006</c:v>
                </c:pt>
                <c:pt idx="4185">
                  <c:v>65.12</c:v>
                </c:pt>
                <c:pt idx="4186">
                  <c:v>65.09</c:v>
                </c:pt>
                <c:pt idx="4187">
                  <c:v>65.05</c:v>
                </c:pt>
                <c:pt idx="4188">
                  <c:v>65.02</c:v>
                </c:pt>
                <c:pt idx="4189">
                  <c:v>64.989999999999995</c:v>
                </c:pt>
                <c:pt idx="4190">
                  <c:v>64.97</c:v>
                </c:pt>
                <c:pt idx="4191">
                  <c:v>64.94</c:v>
                </c:pt>
                <c:pt idx="4192">
                  <c:v>64.92</c:v>
                </c:pt>
                <c:pt idx="4193">
                  <c:v>64.91</c:v>
                </c:pt>
                <c:pt idx="4194">
                  <c:v>64.89</c:v>
                </c:pt>
                <c:pt idx="4195">
                  <c:v>64.88</c:v>
                </c:pt>
                <c:pt idx="4196">
                  <c:v>64.88</c:v>
                </c:pt>
                <c:pt idx="4197">
                  <c:v>64.88</c:v>
                </c:pt>
                <c:pt idx="4198">
                  <c:v>64.88</c:v>
                </c:pt>
                <c:pt idx="4199">
                  <c:v>64.88</c:v>
                </c:pt>
                <c:pt idx="4200">
                  <c:v>64.87</c:v>
                </c:pt>
                <c:pt idx="4201">
                  <c:v>64.86</c:v>
                </c:pt>
                <c:pt idx="4202">
                  <c:v>64.849999999999994</c:v>
                </c:pt>
                <c:pt idx="4203">
                  <c:v>64.83</c:v>
                </c:pt>
                <c:pt idx="4204">
                  <c:v>64.81</c:v>
                </c:pt>
                <c:pt idx="4205">
                  <c:v>64.790000000000006</c:v>
                </c:pt>
                <c:pt idx="4206">
                  <c:v>64.77</c:v>
                </c:pt>
                <c:pt idx="4207">
                  <c:v>64.739999999999995</c:v>
                </c:pt>
                <c:pt idx="4208">
                  <c:v>64.72</c:v>
                </c:pt>
                <c:pt idx="4209">
                  <c:v>64.7</c:v>
                </c:pt>
                <c:pt idx="4210">
                  <c:v>64.680000000000007</c:v>
                </c:pt>
                <c:pt idx="4211">
                  <c:v>64.66</c:v>
                </c:pt>
                <c:pt idx="4212">
                  <c:v>64.66</c:v>
                </c:pt>
                <c:pt idx="4213">
                  <c:v>64.64</c:v>
                </c:pt>
                <c:pt idx="4214">
                  <c:v>64.62</c:v>
                </c:pt>
                <c:pt idx="4215">
                  <c:v>64.58</c:v>
                </c:pt>
                <c:pt idx="4216">
                  <c:v>64.55</c:v>
                </c:pt>
                <c:pt idx="4217">
                  <c:v>64.510000000000005</c:v>
                </c:pt>
                <c:pt idx="4218">
                  <c:v>64.48</c:v>
                </c:pt>
                <c:pt idx="4219">
                  <c:v>64.44</c:v>
                </c:pt>
                <c:pt idx="4220">
                  <c:v>64.41</c:v>
                </c:pt>
                <c:pt idx="4221">
                  <c:v>64.38</c:v>
                </c:pt>
                <c:pt idx="4222">
                  <c:v>64.34</c:v>
                </c:pt>
                <c:pt idx="4223">
                  <c:v>64.31</c:v>
                </c:pt>
                <c:pt idx="4224">
                  <c:v>64.3</c:v>
                </c:pt>
                <c:pt idx="4225">
                  <c:v>64.28</c:v>
                </c:pt>
                <c:pt idx="4226">
                  <c:v>64.27</c:v>
                </c:pt>
                <c:pt idx="4227">
                  <c:v>64.27</c:v>
                </c:pt>
                <c:pt idx="4228">
                  <c:v>64.260000000000005</c:v>
                </c:pt>
                <c:pt idx="4229">
                  <c:v>64.239999999999995</c:v>
                </c:pt>
                <c:pt idx="4230">
                  <c:v>64.23</c:v>
                </c:pt>
                <c:pt idx="4231">
                  <c:v>64.22</c:v>
                </c:pt>
                <c:pt idx="4232">
                  <c:v>64.2</c:v>
                </c:pt>
                <c:pt idx="4233">
                  <c:v>64.180000000000007</c:v>
                </c:pt>
                <c:pt idx="4234">
                  <c:v>64.16</c:v>
                </c:pt>
                <c:pt idx="4235">
                  <c:v>64.13</c:v>
                </c:pt>
                <c:pt idx="4236">
                  <c:v>64.11</c:v>
                </c:pt>
                <c:pt idx="4237">
                  <c:v>64.09</c:v>
                </c:pt>
                <c:pt idx="4238">
                  <c:v>64.08</c:v>
                </c:pt>
                <c:pt idx="4239">
                  <c:v>64.069999999999993</c:v>
                </c:pt>
                <c:pt idx="4240">
                  <c:v>64.06</c:v>
                </c:pt>
                <c:pt idx="4241">
                  <c:v>64.06</c:v>
                </c:pt>
                <c:pt idx="4242">
                  <c:v>64.05</c:v>
                </c:pt>
                <c:pt idx="4243">
                  <c:v>64.05</c:v>
                </c:pt>
                <c:pt idx="4244">
                  <c:v>64.05</c:v>
                </c:pt>
                <c:pt idx="4245">
                  <c:v>64.05</c:v>
                </c:pt>
                <c:pt idx="4246">
                  <c:v>64.05</c:v>
                </c:pt>
                <c:pt idx="4247">
                  <c:v>64.05</c:v>
                </c:pt>
                <c:pt idx="4248">
                  <c:v>64.05</c:v>
                </c:pt>
                <c:pt idx="4249">
                  <c:v>64.05</c:v>
                </c:pt>
                <c:pt idx="4250">
                  <c:v>64.05</c:v>
                </c:pt>
                <c:pt idx="4251">
                  <c:v>64.05</c:v>
                </c:pt>
                <c:pt idx="4252">
                  <c:v>64.05</c:v>
                </c:pt>
                <c:pt idx="4253">
                  <c:v>64.05</c:v>
                </c:pt>
                <c:pt idx="4254">
                  <c:v>64.05</c:v>
                </c:pt>
                <c:pt idx="4255">
                  <c:v>64.05</c:v>
                </c:pt>
                <c:pt idx="4256">
                  <c:v>64.05</c:v>
                </c:pt>
                <c:pt idx="4257">
                  <c:v>64.05</c:v>
                </c:pt>
                <c:pt idx="4258">
                  <c:v>64.05</c:v>
                </c:pt>
                <c:pt idx="4259">
                  <c:v>64.05</c:v>
                </c:pt>
                <c:pt idx="4260">
                  <c:v>64.040000000000006</c:v>
                </c:pt>
                <c:pt idx="4261">
                  <c:v>64.040000000000006</c:v>
                </c:pt>
                <c:pt idx="4262">
                  <c:v>64.03</c:v>
                </c:pt>
                <c:pt idx="4263">
                  <c:v>64.03</c:v>
                </c:pt>
                <c:pt idx="4264">
                  <c:v>64.03</c:v>
                </c:pt>
                <c:pt idx="4265">
                  <c:v>64.02</c:v>
                </c:pt>
                <c:pt idx="4266">
                  <c:v>64.02</c:v>
                </c:pt>
                <c:pt idx="4267">
                  <c:v>64.010000000000005</c:v>
                </c:pt>
                <c:pt idx="4268">
                  <c:v>64.010000000000005</c:v>
                </c:pt>
                <c:pt idx="4269">
                  <c:v>64.010000000000005</c:v>
                </c:pt>
                <c:pt idx="4270">
                  <c:v>64.010000000000005</c:v>
                </c:pt>
                <c:pt idx="4271">
                  <c:v>64</c:v>
                </c:pt>
                <c:pt idx="4272">
                  <c:v>63.99</c:v>
                </c:pt>
                <c:pt idx="4273">
                  <c:v>63.99</c:v>
                </c:pt>
                <c:pt idx="4274">
                  <c:v>63.99</c:v>
                </c:pt>
                <c:pt idx="4275">
                  <c:v>63.99</c:v>
                </c:pt>
                <c:pt idx="4276">
                  <c:v>64</c:v>
                </c:pt>
                <c:pt idx="4277">
                  <c:v>64</c:v>
                </c:pt>
                <c:pt idx="4278">
                  <c:v>64.010000000000005</c:v>
                </c:pt>
                <c:pt idx="4279">
                  <c:v>64.010000000000005</c:v>
                </c:pt>
                <c:pt idx="4280">
                  <c:v>64.02</c:v>
                </c:pt>
                <c:pt idx="4281">
                  <c:v>64.03</c:v>
                </c:pt>
                <c:pt idx="4282">
                  <c:v>64.040000000000006</c:v>
                </c:pt>
                <c:pt idx="4283">
                  <c:v>64.040000000000006</c:v>
                </c:pt>
                <c:pt idx="4284">
                  <c:v>64.05</c:v>
                </c:pt>
                <c:pt idx="4285">
                  <c:v>64.05</c:v>
                </c:pt>
                <c:pt idx="4286">
                  <c:v>64.05</c:v>
                </c:pt>
                <c:pt idx="4287">
                  <c:v>64.05</c:v>
                </c:pt>
                <c:pt idx="4288">
                  <c:v>64.05</c:v>
                </c:pt>
                <c:pt idx="4289">
                  <c:v>64.05</c:v>
                </c:pt>
                <c:pt idx="4290">
                  <c:v>64.05</c:v>
                </c:pt>
                <c:pt idx="4291">
                  <c:v>64.05</c:v>
                </c:pt>
                <c:pt idx="4292">
                  <c:v>64.05</c:v>
                </c:pt>
                <c:pt idx="4293">
                  <c:v>64.05</c:v>
                </c:pt>
                <c:pt idx="4294">
                  <c:v>64.05</c:v>
                </c:pt>
                <c:pt idx="4295">
                  <c:v>64.05</c:v>
                </c:pt>
                <c:pt idx="4296">
                  <c:v>64.05</c:v>
                </c:pt>
                <c:pt idx="4297">
                  <c:v>64.05</c:v>
                </c:pt>
                <c:pt idx="4298">
                  <c:v>64.06</c:v>
                </c:pt>
                <c:pt idx="4299">
                  <c:v>64.069999999999993</c:v>
                </c:pt>
                <c:pt idx="4300">
                  <c:v>64.08</c:v>
                </c:pt>
                <c:pt idx="4301">
                  <c:v>64.11</c:v>
                </c:pt>
                <c:pt idx="4302">
                  <c:v>64.150000000000006</c:v>
                </c:pt>
                <c:pt idx="4303">
                  <c:v>64.180000000000007</c:v>
                </c:pt>
                <c:pt idx="4304">
                  <c:v>64.22</c:v>
                </c:pt>
                <c:pt idx="4305">
                  <c:v>64.239999999999995</c:v>
                </c:pt>
                <c:pt idx="4306">
                  <c:v>64.260000000000005</c:v>
                </c:pt>
                <c:pt idx="4307">
                  <c:v>64.27</c:v>
                </c:pt>
                <c:pt idx="4308">
                  <c:v>64.28</c:v>
                </c:pt>
                <c:pt idx="4309">
                  <c:v>64.290000000000006</c:v>
                </c:pt>
                <c:pt idx="4310">
                  <c:v>64.31</c:v>
                </c:pt>
                <c:pt idx="4311">
                  <c:v>64.34</c:v>
                </c:pt>
                <c:pt idx="4312">
                  <c:v>64.38</c:v>
                </c:pt>
                <c:pt idx="4313">
                  <c:v>64.430000000000007</c:v>
                </c:pt>
                <c:pt idx="4314">
                  <c:v>64.489999999999995</c:v>
                </c:pt>
                <c:pt idx="4315">
                  <c:v>64.55</c:v>
                </c:pt>
                <c:pt idx="4316">
                  <c:v>64.599999999999994</c:v>
                </c:pt>
                <c:pt idx="4317">
                  <c:v>64.650000000000006</c:v>
                </c:pt>
                <c:pt idx="4318">
                  <c:v>64.680000000000007</c:v>
                </c:pt>
                <c:pt idx="4319">
                  <c:v>64.7</c:v>
                </c:pt>
                <c:pt idx="4320">
                  <c:v>64.739999999999995</c:v>
                </c:pt>
                <c:pt idx="4321">
                  <c:v>64.77</c:v>
                </c:pt>
                <c:pt idx="4322">
                  <c:v>64.8</c:v>
                </c:pt>
                <c:pt idx="4323">
                  <c:v>64.84</c:v>
                </c:pt>
                <c:pt idx="4324">
                  <c:v>64.86</c:v>
                </c:pt>
                <c:pt idx="4325">
                  <c:v>64.87</c:v>
                </c:pt>
                <c:pt idx="4326">
                  <c:v>64.88</c:v>
                </c:pt>
                <c:pt idx="4327">
                  <c:v>64.900000000000006</c:v>
                </c:pt>
                <c:pt idx="4328">
                  <c:v>64.92</c:v>
                </c:pt>
                <c:pt idx="4329">
                  <c:v>64.959999999999994</c:v>
                </c:pt>
                <c:pt idx="4330">
                  <c:v>65</c:v>
                </c:pt>
                <c:pt idx="4331">
                  <c:v>65.05</c:v>
                </c:pt>
                <c:pt idx="4332">
                  <c:v>65.099999999999994</c:v>
                </c:pt>
                <c:pt idx="4333">
                  <c:v>65.150000000000006</c:v>
                </c:pt>
                <c:pt idx="4334">
                  <c:v>65.19</c:v>
                </c:pt>
                <c:pt idx="4335">
                  <c:v>65.23</c:v>
                </c:pt>
                <c:pt idx="4336">
                  <c:v>65.27</c:v>
                </c:pt>
                <c:pt idx="4337">
                  <c:v>65.3</c:v>
                </c:pt>
                <c:pt idx="4338">
                  <c:v>65.319999999999993</c:v>
                </c:pt>
                <c:pt idx="4339">
                  <c:v>65.349999999999994</c:v>
                </c:pt>
                <c:pt idx="4340">
                  <c:v>65.38</c:v>
                </c:pt>
                <c:pt idx="4341">
                  <c:v>65.42</c:v>
                </c:pt>
                <c:pt idx="4342">
                  <c:v>65.45</c:v>
                </c:pt>
                <c:pt idx="4343">
                  <c:v>65.5</c:v>
                </c:pt>
                <c:pt idx="4344">
                  <c:v>65.53</c:v>
                </c:pt>
                <c:pt idx="4345">
                  <c:v>65.569999999999993</c:v>
                </c:pt>
                <c:pt idx="4346">
                  <c:v>65.599999999999994</c:v>
                </c:pt>
                <c:pt idx="4347">
                  <c:v>65.64</c:v>
                </c:pt>
                <c:pt idx="4348">
                  <c:v>65.67</c:v>
                </c:pt>
                <c:pt idx="4349">
                  <c:v>65.7</c:v>
                </c:pt>
                <c:pt idx="4350">
                  <c:v>65.72</c:v>
                </c:pt>
                <c:pt idx="4351">
                  <c:v>65.73</c:v>
                </c:pt>
                <c:pt idx="4352">
                  <c:v>65.739999999999995</c:v>
                </c:pt>
                <c:pt idx="4353">
                  <c:v>65.739999999999995</c:v>
                </c:pt>
                <c:pt idx="4354">
                  <c:v>65.739999999999995</c:v>
                </c:pt>
                <c:pt idx="4355">
                  <c:v>65.75</c:v>
                </c:pt>
                <c:pt idx="4356">
                  <c:v>65.75</c:v>
                </c:pt>
                <c:pt idx="4357">
                  <c:v>65.760000000000005</c:v>
                </c:pt>
                <c:pt idx="4358">
                  <c:v>65.77</c:v>
                </c:pt>
                <c:pt idx="4359">
                  <c:v>65.790000000000006</c:v>
                </c:pt>
                <c:pt idx="4360">
                  <c:v>65.819999999999993</c:v>
                </c:pt>
                <c:pt idx="4361">
                  <c:v>65.84</c:v>
                </c:pt>
                <c:pt idx="4362">
                  <c:v>65.86</c:v>
                </c:pt>
                <c:pt idx="4363">
                  <c:v>65.89</c:v>
                </c:pt>
                <c:pt idx="4364">
                  <c:v>65.900000000000006</c:v>
                </c:pt>
                <c:pt idx="4365">
                  <c:v>65.91</c:v>
                </c:pt>
                <c:pt idx="4366">
                  <c:v>65.92</c:v>
                </c:pt>
                <c:pt idx="4367">
                  <c:v>65.94</c:v>
                </c:pt>
                <c:pt idx="4368">
                  <c:v>65.94</c:v>
                </c:pt>
                <c:pt idx="4369">
                  <c:v>65.95</c:v>
                </c:pt>
                <c:pt idx="4370">
                  <c:v>65.95</c:v>
                </c:pt>
                <c:pt idx="4371">
                  <c:v>65.959999999999994</c:v>
                </c:pt>
                <c:pt idx="4372">
                  <c:v>65.959999999999994</c:v>
                </c:pt>
                <c:pt idx="4373">
                  <c:v>65.959999999999994</c:v>
                </c:pt>
                <c:pt idx="4374">
                  <c:v>65.959999999999994</c:v>
                </c:pt>
                <c:pt idx="4375">
                  <c:v>65.959999999999994</c:v>
                </c:pt>
                <c:pt idx="4376">
                  <c:v>65.959999999999994</c:v>
                </c:pt>
                <c:pt idx="4377">
                  <c:v>65.959999999999994</c:v>
                </c:pt>
                <c:pt idx="4378">
                  <c:v>65.959999999999994</c:v>
                </c:pt>
                <c:pt idx="4379">
                  <c:v>65.959999999999994</c:v>
                </c:pt>
                <c:pt idx="4380">
                  <c:v>65.959999999999994</c:v>
                </c:pt>
                <c:pt idx="4381">
                  <c:v>65.959999999999994</c:v>
                </c:pt>
                <c:pt idx="4382">
                  <c:v>65.95</c:v>
                </c:pt>
                <c:pt idx="4383">
                  <c:v>65.95</c:v>
                </c:pt>
                <c:pt idx="4384">
                  <c:v>65.94</c:v>
                </c:pt>
                <c:pt idx="4385">
                  <c:v>65.94</c:v>
                </c:pt>
                <c:pt idx="4386">
                  <c:v>65.92</c:v>
                </c:pt>
                <c:pt idx="4387">
                  <c:v>65.92</c:v>
                </c:pt>
                <c:pt idx="4388">
                  <c:v>65.91</c:v>
                </c:pt>
                <c:pt idx="4389">
                  <c:v>65.900000000000006</c:v>
                </c:pt>
                <c:pt idx="4390">
                  <c:v>65.88</c:v>
                </c:pt>
                <c:pt idx="4391">
                  <c:v>65.86</c:v>
                </c:pt>
                <c:pt idx="4392">
                  <c:v>65.849999999999994</c:v>
                </c:pt>
                <c:pt idx="4393">
                  <c:v>65.83</c:v>
                </c:pt>
                <c:pt idx="4394">
                  <c:v>65.819999999999993</c:v>
                </c:pt>
                <c:pt idx="4395">
                  <c:v>65.8</c:v>
                </c:pt>
                <c:pt idx="4396">
                  <c:v>65.78</c:v>
                </c:pt>
                <c:pt idx="4397">
                  <c:v>65.77</c:v>
                </c:pt>
                <c:pt idx="4398">
                  <c:v>65.760000000000005</c:v>
                </c:pt>
                <c:pt idx="4399">
                  <c:v>65.75</c:v>
                </c:pt>
                <c:pt idx="4400">
                  <c:v>65.739999999999995</c:v>
                </c:pt>
                <c:pt idx="4401">
                  <c:v>65.739999999999995</c:v>
                </c:pt>
                <c:pt idx="4402">
                  <c:v>65.739999999999995</c:v>
                </c:pt>
                <c:pt idx="4403">
                  <c:v>65.739999999999995</c:v>
                </c:pt>
                <c:pt idx="4404">
                  <c:v>65.739999999999995</c:v>
                </c:pt>
                <c:pt idx="4405">
                  <c:v>65.739999999999995</c:v>
                </c:pt>
                <c:pt idx="4406">
                  <c:v>65.739999999999995</c:v>
                </c:pt>
                <c:pt idx="4407">
                  <c:v>65.73</c:v>
                </c:pt>
                <c:pt idx="4408">
                  <c:v>65.72</c:v>
                </c:pt>
                <c:pt idx="4409">
                  <c:v>65.709999999999994</c:v>
                </c:pt>
                <c:pt idx="4410">
                  <c:v>65.7</c:v>
                </c:pt>
                <c:pt idx="4411">
                  <c:v>65.680000000000007</c:v>
                </c:pt>
                <c:pt idx="4412">
                  <c:v>65.650000000000006</c:v>
                </c:pt>
                <c:pt idx="4413">
                  <c:v>65.62</c:v>
                </c:pt>
                <c:pt idx="4414">
                  <c:v>65.59</c:v>
                </c:pt>
                <c:pt idx="4415">
                  <c:v>65.56</c:v>
                </c:pt>
                <c:pt idx="4416">
                  <c:v>65.540000000000006</c:v>
                </c:pt>
                <c:pt idx="4417">
                  <c:v>65.53</c:v>
                </c:pt>
                <c:pt idx="4418">
                  <c:v>65.52</c:v>
                </c:pt>
                <c:pt idx="4419">
                  <c:v>65.510000000000005</c:v>
                </c:pt>
                <c:pt idx="4420">
                  <c:v>65.489999999999995</c:v>
                </c:pt>
                <c:pt idx="4421">
                  <c:v>65.459999999999994</c:v>
                </c:pt>
                <c:pt idx="4422">
                  <c:v>65.430000000000007</c:v>
                </c:pt>
                <c:pt idx="4423">
                  <c:v>65.39</c:v>
                </c:pt>
                <c:pt idx="4424">
                  <c:v>65.37</c:v>
                </c:pt>
                <c:pt idx="4425">
                  <c:v>65.34</c:v>
                </c:pt>
                <c:pt idx="4426">
                  <c:v>65.33</c:v>
                </c:pt>
                <c:pt idx="4427">
                  <c:v>65.319999999999993</c:v>
                </c:pt>
                <c:pt idx="4428">
                  <c:v>65.31</c:v>
                </c:pt>
                <c:pt idx="4429">
                  <c:v>65.3</c:v>
                </c:pt>
                <c:pt idx="4430">
                  <c:v>65.3</c:v>
                </c:pt>
                <c:pt idx="4431">
                  <c:v>65.28</c:v>
                </c:pt>
                <c:pt idx="4432">
                  <c:v>65.27</c:v>
                </c:pt>
                <c:pt idx="4433">
                  <c:v>65.239999999999995</c:v>
                </c:pt>
                <c:pt idx="4434">
                  <c:v>65.22</c:v>
                </c:pt>
                <c:pt idx="4435">
                  <c:v>65.19</c:v>
                </c:pt>
                <c:pt idx="4436">
                  <c:v>65.16</c:v>
                </c:pt>
                <c:pt idx="4437">
                  <c:v>65.13</c:v>
                </c:pt>
                <c:pt idx="4438">
                  <c:v>65.099999999999994</c:v>
                </c:pt>
                <c:pt idx="4439">
                  <c:v>65.069999999999993</c:v>
                </c:pt>
                <c:pt idx="4440">
                  <c:v>65.040000000000006</c:v>
                </c:pt>
                <c:pt idx="4441">
                  <c:v>65.010000000000005</c:v>
                </c:pt>
                <c:pt idx="4442">
                  <c:v>64.98</c:v>
                </c:pt>
                <c:pt idx="4443">
                  <c:v>64.95</c:v>
                </c:pt>
                <c:pt idx="4444">
                  <c:v>64.930000000000007</c:v>
                </c:pt>
                <c:pt idx="4445">
                  <c:v>64.92</c:v>
                </c:pt>
                <c:pt idx="4446">
                  <c:v>64.91</c:v>
                </c:pt>
                <c:pt idx="4447">
                  <c:v>64.89</c:v>
                </c:pt>
                <c:pt idx="4448">
                  <c:v>64.89</c:v>
                </c:pt>
                <c:pt idx="4449">
                  <c:v>64.88</c:v>
                </c:pt>
                <c:pt idx="4450">
                  <c:v>64.88</c:v>
                </c:pt>
                <c:pt idx="4451">
                  <c:v>64.88</c:v>
                </c:pt>
                <c:pt idx="4452">
                  <c:v>64.88</c:v>
                </c:pt>
                <c:pt idx="4453">
                  <c:v>64.87</c:v>
                </c:pt>
                <c:pt idx="4454">
                  <c:v>64.849999999999994</c:v>
                </c:pt>
                <c:pt idx="4455">
                  <c:v>64.84</c:v>
                </c:pt>
                <c:pt idx="4456">
                  <c:v>64.819999999999993</c:v>
                </c:pt>
                <c:pt idx="4457">
                  <c:v>64.790000000000006</c:v>
                </c:pt>
                <c:pt idx="4458">
                  <c:v>64.78</c:v>
                </c:pt>
                <c:pt idx="4459">
                  <c:v>64.760000000000005</c:v>
                </c:pt>
                <c:pt idx="4460">
                  <c:v>64.73</c:v>
                </c:pt>
                <c:pt idx="4461">
                  <c:v>64.709999999999994</c:v>
                </c:pt>
                <c:pt idx="4462">
                  <c:v>64.69</c:v>
                </c:pt>
                <c:pt idx="4463">
                  <c:v>64.67</c:v>
                </c:pt>
                <c:pt idx="4464">
                  <c:v>64.66</c:v>
                </c:pt>
                <c:pt idx="4465">
                  <c:v>64.650000000000006</c:v>
                </c:pt>
                <c:pt idx="4466">
                  <c:v>64.64</c:v>
                </c:pt>
                <c:pt idx="4467">
                  <c:v>64.61</c:v>
                </c:pt>
                <c:pt idx="4468">
                  <c:v>64.58</c:v>
                </c:pt>
                <c:pt idx="4469">
                  <c:v>64.540000000000006</c:v>
                </c:pt>
                <c:pt idx="4470">
                  <c:v>64.510000000000005</c:v>
                </c:pt>
                <c:pt idx="4471">
                  <c:v>64.47</c:v>
                </c:pt>
                <c:pt idx="4472">
                  <c:v>64.44</c:v>
                </c:pt>
                <c:pt idx="4473">
                  <c:v>64.41</c:v>
                </c:pt>
                <c:pt idx="4474">
                  <c:v>64.38</c:v>
                </c:pt>
                <c:pt idx="4475">
                  <c:v>64.34</c:v>
                </c:pt>
                <c:pt idx="4476">
                  <c:v>64.31</c:v>
                </c:pt>
                <c:pt idx="4477">
                  <c:v>64.290000000000006</c:v>
                </c:pt>
                <c:pt idx="4478">
                  <c:v>64.27</c:v>
                </c:pt>
                <c:pt idx="4479">
                  <c:v>64.260000000000005</c:v>
                </c:pt>
                <c:pt idx="4480">
                  <c:v>64.260000000000005</c:v>
                </c:pt>
                <c:pt idx="4481">
                  <c:v>64.25</c:v>
                </c:pt>
                <c:pt idx="4482">
                  <c:v>64.239999999999995</c:v>
                </c:pt>
                <c:pt idx="4483">
                  <c:v>64.22</c:v>
                </c:pt>
                <c:pt idx="4484">
                  <c:v>64.2</c:v>
                </c:pt>
                <c:pt idx="4485">
                  <c:v>64.180000000000007</c:v>
                </c:pt>
                <c:pt idx="4486">
                  <c:v>64.16</c:v>
                </c:pt>
                <c:pt idx="4487">
                  <c:v>64.14</c:v>
                </c:pt>
                <c:pt idx="4488">
                  <c:v>64.12</c:v>
                </c:pt>
                <c:pt idx="4489">
                  <c:v>64.11</c:v>
                </c:pt>
                <c:pt idx="4490">
                  <c:v>64.09</c:v>
                </c:pt>
                <c:pt idx="4491">
                  <c:v>64.069999999999993</c:v>
                </c:pt>
                <c:pt idx="4492">
                  <c:v>64.06</c:v>
                </c:pt>
                <c:pt idx="4493">
                  <c:v>64.06</c:v>
                </c:pt>
                <c:pt idx="4494">
                  <c:v>64.05</c:v>
                </c:pt>
                <c:pt idx="4495">
                  <c:v>64.05</c:v>
                </c:pt>
                <c:pt idx="4496">
                  <c:v>64.05</c:v>
                </c:pt>
                <c:pt idx="4497">
                  <c:v>64.05</c:v>
                </c:pt>
                <c:pt idx="4498">
                  <c:v>64.05</c:v>
                </c:pt>
                <c:pt idx="4499">
                  <c:v>64.05</c:v>
                </c:pt>
                <c:pt idx="4500">
                  <c:v>64.05</c:v>
                </c:pt>
                <c:pt idx="4501">
                  <c:v>64.05</c:v>
                </c:pt>
                <c:pt idx="4502">
                  <c:v>64.05</c:v>
                </c:pt>
                <c:pt idx="4503">
                  <c:v>64.05</c:v>
                </c:pt>
                <c:pt idx="4504">
                  <c:v>64.05</c:v>
                </c:pt>
                <c:pt idx="4505">
                  <c:v>64.05</c:v>
                </c:pt>
                <c:pt idx="4506">
                  <c:v>64.05</c:v>
                </c:pt>
                <c:pt idx="4507">
                  <c:v>64.05</c:v>
                </c:pt>
                <c:pt idx="4508">
                  <c:v>64.05</c:v>
                </c:pt>
                <c:pt idx="4509">
                  <c:v>64.05</c:v>
                </c:pt>
                <c:pt idx="4510">
                  <c:v>64.05</c:v>
                </c:pt>
                <c:pt idx="4511">
                  <c:v>64.040000000000006</c:v>
                </c:pt>
                <c:pt idx="4512">
                  <c:v>64.040000000000006</c:v>
                </c:pt>
                <c:pt idx="4513">
                  <c:v>64.03</c:v>
                </c:pt>
                <c:pt idx="4514">
                  <c:v>64.03</c:v>
                </c:pt>
                <c:pt idx="4515">
                  <c:v>64.03</c:v>
                </c:pt>
                <c:pt idx="4516">
                  <c:v>64.03</c:v>
                </c:pt>
                <c:pt idx="4517">
                  <c:v>64.03</c:v>
                </c:pt>
                <c:pt idx="4518">
                  <c:v>64.02</c:v>
                </c:pt>
                <c:pt idx="4519">
                  <c:v>64.02</c:v>
                </c:pt>
                <c:pt idx="4520">
                  <c:v>64.010000000000005</c:v>
                </c:pt>
                <c:pt idx="4521">
                  <c:v>64.010000000000005</c:v>
                </c:pt>
                <c:pt idx="4522">
                  <c:v>64.010000000000005</c:v>
                </c:pt>
                <c:pt idx="4523">
                  <c:v>64</c:v>
                </c:pt>
                <c:pt idx="4524">
                  <c:v>64</c:v>
                </c:pt>
                <c:pt idx="4525">
                  <c:v>64</c:v>
                </c:pt>
                <c:pt idx="4526">
                  <c:v>64</c:v>
                </c:pt>
                <c:pt idx="4527">
                  <c:v>64</c:v>
                </c:pt>
                <c:pt idx="4528">
                  <c:v>64</c:v>
                </c:pt>
                <c:pt idx="4529">
                  <c:v>64.010000000000005</c:v>
                </c:pt>
                <c:pt idx="4530">
                  <c:v>64.02</c:v>
                </c:pt>
                <c:pt idx="4531">
                  <c:v>64.03</c:v>
                </c:pt>
                <c:pt idx="4532">
                  <c:v>64.040000000000006</c:v>
                </c:pt>
                <c:pt idx="4533">
                  <c:v>64.040000000000006</c:v>
                </c:pt>
                <c:pt idx="4534">
                  <c:v>64.05</c:v>
                </c:pt>
                <c:pt idx="4535">
                  <c:v>64.05</c:v>
                </c:pt>
                <c:pt idx="4536">
                  <c:v>64.05</c:v>
                </c:pt>
                <c:pt idx="4537">
                  <c:v>64.05</c:v>
                </c:pt>
                <c:pt idx="4538">
                  <c:v>64.05</c:v>
                </c:pt>
                <c:pt idx="4539">
                  <c:v>64.05</c:v>
                </c:pt>
                <c:pt idx="4540">
                  <c:v>64.05</c:v>
                </c:pt>
                <c:pt idx="4541">
                  <c:v>64.05</c:v>
                </c:pt>
                <c:pt idx="4542">
                  <c:v>64.05</c:v>
                </c:pt>
                <c:pt idx="4543">
                  <c:v>64.05</c:v>
                </c:pt>
                <c:pt idx="4544">
                  <c:v>64.05</c:v>
                </c:pt>
                <c:pt idx="4545">
                  <c:v>64.05</c:v>
                </c:pt>
                <c:pt idx="4546">
                  <c:v>64.05</c:v>
                </c:pt>
                <c:pt idx="4547">
                  <c:v>64.05</c:v>
                </c:pt>
                <c:pt idx="4548">
                  <c:v>64.05</c:v>
                </c:pt>
                <c:pt idx="4549">
                  <c:v>64.05</c:v>
                </c:pt>
                <c:pt idx="4550">
                  <c:v>64.06</c:v>
                </c:pt>
                <c:pt idx="4551">
                  <c:v>64.08</c:v>
                </c:pt>
                <c:pt idx="4552">
                  <c:v>64.099999999999994</c:v>
                </c:pt>
                <c:pt idx="4553">
                  <c:v>64.13</c:v>
                </c:pt>
                <c:pt idx="4554">
                  <c:v>64.17</c:v>
                </c:pt>
                <c:pt idx="4555">
                  <c:v>64.2</c:v>
                </c:pt>
                <c:pt idx="4556">
                  <c:v>64.23</c:v>
                </c:pt>
                <c:pt idx="4557">
                  <c:v>64.260000000000005</c:v>
                </c:pt>
                <c:pt idx="4558">
                  <c:v>64.27</c:v>
                </c:pt>
                <c:pt idx="4559">
                  <c:v>64.28</c:v>
                </c:pt>
                <c:pt idx="4560">
                  <c:v>64.290000000000006</c:v>
                </c:pt>
                <c:pt idx="4561">
                  <c:v>64.3</c:v>
                </c:pt>
                <c:pt idx="4562">
                  <c:v>64.31</c:v>
                </c:pt>
                <c:pt idx="4563">
                  <c:v>64.34</c:v>
                </c:pt>
                <c:pt idx="4564">
                  <c:v>64.39</c:v>
                </c:pt>
                <c:pt idx="4565">
                  <c:v>64.45</c:v>
                </c:pt>
                <c:pt idx="4566">
                  <c:v>64.52</c:v>
                </c:pt>
                <c:pt idx="4567">
                  <c:v>64.58</c:v>
                </c:pt>
                <c:pt idx="4568">
                  <c:v>64.63</c:v>
                </c:pt>
                <c:pt idx="4569">
                  <c:v>64.66</c:v>
                </c:pt>
                <c:pt idx="4570">
                  <c:v>64.69</c:v>
                </c:pt>
                <c:pt idx="4571">
                  <c:v>64.73</c:v>
                </c:pt>
                <c:pt idx="4572">
                  <c:v>64.760000000000005</c:v>
                </c:pt>
                <c:pt idx="4573">
                  <c:v>64.8</c:v>
                </c:pt>
                <c:pt idx="4574">
                  <c:v>64.84</c:v>
                </c:pt>
                <c:pt idx="4575">
                  <c:v>64.86</c:v>
                </c:pt>
                <c:pt idx="4576">
                  <c:v>64.87</c:v>
                </c:pt>
                <c:pt idx="4577">
                  <c:v>64.88</c:v>
                </c:pt>
                <c:pt idx="4578">
                  <c:v>64.89</c:v>
                </c:pt>
                <c:pt idx="4579">
                  <c:v>64.91</c:v>
                </c:pt>
                <c:pt idx="4580">
                  <c:v>64.930000000000007</c:v>
                </c:pt>
                <c:pt idx="4581">
                  <c:v>64.959999999999994</c:v>
                </c:pt>
                <c:pt idx="4582">
                  <c:v>65.010000000000005</c:v>
                </c:pt>
                <c:pt idx="4583">
                  <c:v>65.06</c:v>
                </c:pt>
                <c:pt idx="4584">
                  <c:v>65.11</c:v>
                </c:pt>
                <c:pt idx="4585">
                  <c:v>65.150000000000006</c:v>
                </c:pt>
                <c:pt idx="4586">
                  <c:v>65.2</c:v>
                </c:pt>
                <c:pt idx="4587">
                  <c:v>65.23</c:v>
                </c:pt>
                <c:pt idx="4588">
                  <c:v>65.27</c:v>
                </c:pt>
                <c:pt idx="4589">
                  <c:v>65.290000000000006</c:v>
                </c:pt>
                <c:pt idx="4590">
                  <c:v>65.33</c:v>
                </c:pt>
                <c:pt idx="4591">
                  <c:v>65.349999999999994</c:v>
                </c:pt>
                <c:pt idx="4592">
                  <c:v>65.39</c:v>
                </c:pt>
                <c:pt idx="4593">
                  <c:v>65.44</c:v>
                </c:pt>
                <c:pt idx="4594">
                  <c:v>65.48</c:v>
                </c:pt>
                <c:pt idx="4595">
                  <c:v>65.5</c:v>
                </c:pt>
                <c:pt idx="4596">
                  <c:v>65.53</c:v>
                </c:pt>
                <c:pt idx="4597">
                  <c:v>65.56</c:v>
                </c:pt>
                <c:pt idx="4598">
                  <c:v>65.59</c:v>
                </c:pt>
                <c:pt idx="4599">
                  <c:v>65.63</c:v>
                </c:pt>
                <c:pt idx="4600">
                  <c:v>65.680000000000007</c:v>
                </c:pt>
                <c:pt idx="4601">
                  <c:v>65.709999999999994</c:v>
                </c:pt>
                <c:pt idx="4602">
                  <c:v>65.73</c:v>
                </c:pt>
                <c:pt idx="4603">
                  <c:v>65.739999999999995</c:v>
                </c:pt>
                <c:pt idx="4604">
                  <c:v>65.739999999999995</c:v>
                </c:pt>
                <c:pt idx="4605">
                  <c:v>65.739999999999995</c:v>
                </c:pt>
                <c:pt idx="4606">
                  <c:v>65.75</c:v>
                </c:pt>
                <c:pt idx="4607">
                  <c:v>65.75</c:v>
                </c:pt>
                <c:pt idx="4608">
                  <c:v>65.760000000000005</c:v>
                </c:pt>
                <c:pt idx="4609">
                  <c:v>65.77</c:v>
                </c:pt>
                <c:pt idx="4610">
                  <c:v>65.790000000000006</c:v>
                </c:pt>
                <c:pt idx="4611">
                  <c:v>65.81</c:v>
                </c:pt>
                <c:pt idx="4612">
                  <c:v>65.83</c:v>
                </c:pt>
                <c:pt idx="4613">
                  <c:v>65.849999999999994</c:v>
                </c:pt>
                <c:pt idx="4614">
                  <c:v>65.86</c:v>
                </c:pt>
                <c:pt idx="4615">
                  <c:v>65.88</c:v>
                </c:pt>
                <c:pt idx="4616">
                  <c:v>65.900000000000006</c:v>
                </c:pt>
                <c:pt idx="4617">
                  <c:v>65.91</c:v>
                </c:pt>
                <c:pt idx="4618">
                  <c:v>65.92</c:v>
                </c:pt>
                <c:pt idx="4619">
                  <c:v>65.930000000000007</c:v>
                </c:pt>
                <c:pt idx="4620">
                  <c:v>65.94</c:v>
                </c:pt>
                <c:pt idx="4621">
                  <c:v>65.95</c:v>
                </c:pt>
                <c:pt idx="4622">
                  <c:v>65.95</c:v>
                </c:pt>
                <c:pt idx="4623">
                  <c:v>65.95</c:v>
                </c:pt>
                <c:pt idx="4624">
                  <c:v>65.959999999999994</c:v>
                </c:pt>
                <c:pt idx="4625">
                  <c:v>65.95</c:v>
                </c:pt>
                <c:pt idx="4626">
                  <c:v>65.95</c:v>
                </c:pt>
                <c:pt idx="4627">
                  <c:v>65.95</c:v>
                </c:pt>
                <c:pt idx="4628">
                  <c:v>65.95</c:v>
                </c:pt>
                <c:pt idx="4629">
                  <c:v>65.94</c:v>
                </c:pt>
                <c:pt idx="4630">
                  <c:v>65.94</c:v>
                </c:pt>
                <c:pt idx="4631">
                  <c:v>65.930000000000007</c:v>
                </c:pt>
                <c:pt idx="4632">
                  <c:v>65.930000000000007</c:v>
                </c:pt>
                <c:pt idx="4633">
                  <c:v>65.930000000000007</c:v>
                </c:pt>
                <c:pt idx="4634">
                  <c:v>65.930000000000007</c:v>
                </c:pt>
                <c:pt idx="4635">
                  <c:v>65.930000000000007</c:v>
                </c:pt>
                <c:pt idx="4636">
                  <c:v>65.930000000000007</c:v>
                </c:pt>
                <c:pt idx="4637">
                  <c:v>65.92</c:v>
                </c:pt>
                <c:pt idx="4638">
                  <c:v>65.91</c:v>
                </c:pt>
                <c:pt idx="4639">
                  <c:v>65.900000000000006</c:v>
                </c:pt>
                <c:pt idx="4640">
                  <c:v>65.88</c:v>
                </c:pt>
                <c:pt idx="4641">
                  <c:v>65.849999999999994</c:v>
                </c:pt>
                <c:pt idx="4642">
                  <c:v>65.83</c:v>
                </c:pt>
                <c:pt idx="4643">
                  <c:v>65.819999999999993</c:v>
                </c:pt>
                <c:pt idx="4644">
                  <c:v>65.790000000000006</c:v>
                </c:pt>
                <c:pt idx="4645">
                  <c:v>65.78</c:v>
                </c:pt>
                <c:pt idx="4646">
                  <c:v>65.77</c:v>
                </c:pt>
                <c:pt idx="4647">
                  <c:v>65.760000000000005</c:v>
                </c:pt>
                <c:pt idx="4648">
                  <c:v>65.75</c:v>
                </c:pt>
                <c:pt idx="4649">
                  <c:v>65.75</c:v>
                </c:pt>
                <c:pt idx="4650">
                  <c:v>65.739999999999995</c:v>
                </c:pt>
                <c:pt idx="4651">
                  <c:v>65.739999999999995</c:v>
                </c:pt>
                <c:pt idx="4652">
                  <c:v>65.739999999999995</c:v>
                </c:pt>
                <c:pt idx="4653">
                  <c:v>65.739999999999995</c:v>
                </c:pt>
                <c:pt idx="4654">
                  <c:v>65.739999999999995</c:v>
                </c:pt>
                <c:pt idx="4655">
                  <c:v>65.739999999999995</c:v>
                </c:pt>
                <c:pt idx="4656">
                  <c:v>65.739999999999995</c:v>
                </c:pt>
                <c:pt idx="4657">
                  <c:v>65.73</c:v>
                </c:pt>
                <c:pt idx="4658">
                  <c:v>65.73</c:v>
                </c:pt>
                <c:pt idx="4659">
                  <c:v>65.72</c:v>
                </c:pt>
                <c:pt idx="4660">
                  <c:v>65.7</c:v>
                </c:pt>
                <c:pt idx="4661">
                  <c:v>65.680000000000007</c:v>
                </c:pt>
                <c:pt idx="4662">
                  <c:v>65.650000000000006</c:v>
                </c:pt>
                <c:pt idx="4663">
                  <c:v>65.62</c:v>
                </c:pt>
                <c:pt idx="4664">
                  <c:v>65.58</c:v>
                </c:pt>
                <c:pt idx="4665">
                  <c:v>65.56</c:v>
                </c:pt>
                <c:pt idx="4666">
                  <c:v>65.540000000000006</c:v>
                </c:pt>
                <c:pt idx="4667">
                  <c:v>65.52</c:v>
                </c:pt>
                <c:pt idx="4668">
                  <c:v>65.510000000000005</c:v>
                </c:pt>
                <c:pt idx="4669">
                  <c:v>65.5</c:v>
                </c:pt>
                <c:pt idx="4670">
                  <c:v>65.489999999999995</c:v>
                </c:pt>
                <c:pt idx="4671">
                  <c:v>65.47</c:v>
                </c:pt>
                <c:pt idx="4672">
                  <c:v>65.44</c:v>
                </c:pt>
                <c:pt idx="4673">
                  <c:v>65.42</c:v>
                </c:pt>
                <c:pt idx="4674">
                  <c:v>65.39</c:v>
                </c:pt>
                <c:pt idx="4675">
                  <c:v>65.36</c:v>
                </c:pt>
                <c:pt idx="4676">
                  <c:v>65.34</c:v>
                </c:pt>
                <c:pt idx="4677">
                  <c:v>65.33</c:v>
                </c:pt>
                <c:pt idx="4678">
                  <c:v>65.31</c:v>
                </c:pt>
                <c:pt idx="4679">
                  <c:v>65.3</c:v>
                </c:pt>
                <c:pt idx="4680">
                  <c:v>65.3</c:v>
                </c:pt>
                <c:pt idx="4681">
                  <c:v>65.290000000000006</c:v>
                </c:pt>
                <c:pt idx="4682">
                  <c:v>65.27</c:v>
                </c:pt>
                <c:pt idx="4683">
                  <c:v>65.25</c:v>
                </c:pt>
                <c:pt idx="4684">
                  <c:v>65.22</c:v>
                </c:pt>
                <c:pt idx="4685">
                  <c:v>65.19</c:v>
                </c:pt>
                <c:pt idx="4686">
                  <c:v>65.16</c:v>
                </c:pt>
                <c:pt idx="4687">
                  <c:v>65.12</c:v>
                </c:pt>
                <c:pt idx="4688">
                  <c:v>65.09</c:v>
                </c:pt>
                <c:pt idx="4689">
                  <c:v>65.069999999999993</c:v>
                </c:pt>
                <c:pt idx="4690">
                  <c:v>65.040000000000006</c:v>
                </c:pt>
                <c:pt idx="4691">
                  <c:v>65.010000000000005</c:v>
                </c:pt>
                <c:pt idx="4692">
                  <c:v>64.98</c:v>
                </c:pt>
                <c:pt idx="4693">
                  <c:v>64.95</c:v>
                </c:pt>
                <c:pt idx="4694">
                  <c:v>64.930000000000007</c:v>
                </c:pt>
                <c:pt idx="4695">
                  <c:v>64.91</c:v>
                </c:pt>
                <c:pt idx="4696">
                  <c:v>64.900000000000006</c:v>
                </c:pt>
                <c:pt idx="4697">
                  <c:v>64.89</c:v>
                </c:pt>
                <c:pt idx="4698">
                  <c:v>64.89</c:v>
                </c:pt>
                <c:pt idx="4699">
                  <c:v>64.88</c:v>
                </c:pt>
                <c:pt idx="4700">
                  <c:v>64.88</c:v>
                </c:pt>
                <c:pt idx="4701">
                  <c:v>64.88</c:v>
                </c:pt>
                <c:pt idx="4702">
                  <c:v>64.87</c:v>
                </c:pt>
                <c:pt idx="4703">
                  <c:v>64.87</c:v>
                </c:pt>
                <c:pt idx="4704">
                  <c:v>64.849999999999994</c:v>
                </c:pt>
                <c:pt idx="4705">
                  <c:v>64.83</c:v>
                </c:pt>
                <c:pt idx="4706">
                  <c:v>64.81</c:v>
                </c:pt>
                <c:pt idx="4707">
                  <c:v>64.790000000000006</c:v>
                </c:pt>
                <c:pt idx="4708">
                  <c:v>64.760000000000005</c:v>
                </c:pt>
                <c:pt idx="4709">
                  <c:v>64.739999999999995</c:v>
                </c:pt>
                <c:pt idx="4710">
                  <c:v>64.72</c:v>
                </c:pt>
                <c:pt idx="4711">
                  <c:v>64.7</c:v>
                </c:pt>
                <c:pt idx="4712">
                  <c:v>64.69</c:v>
                </c:pt>
                <c:pt idx="4713">
                  <c:v>64.680000000000007</c:v>
                </c:pt>
                <c:pt idx="4714">
                  <c:v>64.66</c:v>
                </c:pt>
                <c:pt idx="4715">
                  <c:v>64.64</c:v>
                </c:pt>
                <c:pt idx="4716">
                  <c:v>64.62</c:v>
                </c:pt>
                <c:pt idx="4717">
                  <c:v>64.59</c:v>
                </c:pt>
                <c:pt idx="4718">
                  <c:v>64.569999999999993</c:v>
                </c:pt>
                <c:pt idx="4719">
                  <c:v>64.540000000000006</c:v>
                </c:pt>
                <c:pt idx="4720">
                  <c:v>64.5</c:v>
                </c:pt>
                <c:pt idx="4721">
                  <c:v>64.459999999999994</c:v>
                </c:pt>
                <c:pt idx="4722">
                  <c:v>64.42</c:v>
                </c:pt>
                <c:pt idx="4723">
                  <c:v>64.38</c:v>
                </c:pt>
                <c:pt idx="4724">
                  <c:v>64.34</c:v>
                </c:pt>
                <c:pt idx="4725">
                  <c:v>64.319999999999993</c:v>
                </c:pt>
                <c:pt idx="4726">
                  <c:v>64.3</c:v>
                </c:pt>
                <c:pt idx="4727">
                  <c:v>64.290000000000006</c:v>
                </c:pt>
                <c:pt idx="4728">
                  <c:v>64.28</c:v>
                </c:pt>
                <c:pt idx="4729">
                  <c:v>64.27</c:v>
                </c:pt>
                <c:pt idx="4730">
                  <c:v>64.260000000000005</c:v>
                </c:pt>
                <c:pt idx="4731">
                  <c:v>64.25</c:v>
                </c:pt>
                <c:pt idx="4732">
                  <c:v>64.23</c:v>
                </c:pt>
                <c:pt idx="4733">
                  <c:v>64.22</c:v>
                </c:pt>
                <c:pt idx="4734">
                  <c:v>64.2</c:v>
                </c:pt>
                <c:pt idx="4735">
                  <c:v>64.180000000000007</c:v>
                </c:pt>
                <c:pt idx="4736">
                  <c:v>64.16</c:v>
                </c:pt>
                <c:pt idx="4737">
                  <c:v>64.13</c:v>
                </c:pt>
                <c:pt idx="4738">
                  <c:v>64.11</c:v>
                </c:pt>
                <c:pt idx="4739">
                  <c:v>64.09</c:v>
                </c:pt>
                <c:pt idx="4740">
                  <c:v>64.08</c:v>
                </c:pt>
                <c:pt idx="4741">
                  <c:v>64.069999999999993</c:v>
                </c:pt>
                <c:pt idx="4742">
                  <c:v>64.06</c:v>
                </c:pt>
                <c:pt idx="4743">
                  <c:v>64.06</c:v>
                </c:pt>
                <c:pt idx="4744">
                  <c:v>64.05</c:v>
                </c:pt>
                <c:pt idx="4745">
                  <c:v>64.05</c:v>
                </c:pt>
                <c:pt idx="4746">
                  <c:v>64.05</c:v>
                </c:pt>
                <c:pt idx="4747">
                  <c:v>64.05</c:v>
                </c:pt>
                <c:pt idx="4748">
                  <c:v>64.05</c:v>
                </c:pt>
                <c:pt idx="4749">
                  <c:v>64.05</c:v>
                </c:pt>
                <c:pt idx="4750">
                  <c:v>64.05</c:v>
                </c:pt>
                <c:pt idx="4751">
                  <c:v>64.05</c:v>
                </c:pt>
                <c:pt idx="4752">
                  <c:v>64.05</c:v>
                </c:pt>
                <c:pt idx="4753">
                  <c:v>64.05</c:v>
                </c:pt>
                <c:pt idx="4754">
                  <c:v>64.05</c:v>
                </c:pt>
                <c:pt idx="4755">
                  <c:v>64.05</c:v>
                </c:pt>
                <c:pt idx="4756">
                  <c:v>64.05</c:v>
                </c:pt>
                <c:pt idx="4757">
                  <c:v>64.05</c:v>
                </c:pt>
                <c:pt idx="4758">
                  <c:v>64.05</c:v>
                </c:pt>
                <c:pt idx="4759">
                  <c:v>64.05</c:v>
                </c:pt>
                <c:pt idx="4760">
                  <c:v>64.05</c:v>
                </c:pt>
                <c:pt idx="4761">
                  <c:v>64.040000000000006</c:v>
                </c:pt>
                <c:pt idx="4762">
                  <c:v>64.040000000000006</c:v>
                </c:pt>
                <c:pt idx="4763">
                  <c:v>64.040000000000006</c:v>
                </c:pt>
                <c:pt idx="4764">
                  <c:v>64.040000000000006</c:v>
                </c:pt>
                <c:pt idx="4765">
                  <c:v>64.040000000000006</c:v>
                </c:pt>
                <c:pt idx="4766">
                  <c:v>64.040000000000006</c:v>
                </c:pt>
                <c:pt idx="4767">
                  <c:v>64.03</c:v>
                </c:pt>
                <c:pt idx="4768">
                  <c:v>64.03</c:v>
                </c:pt>
                <c:pt idx="4769">
                  <c:v>64.03</c:v>
                </c:pt>
                <c:pt idx="4770">
                  <c:v>64.02</c:v>
                </c:pt>
                <c:pt idx="4771">
                  <c:v>64.02</c:v>
                </c:pt>
                <c:pt idx="4772">
                  <c:v>64.010000000000005</c:v>
                </c:pt>
                <c:pt idx="4773">
                  <c:v>64.010000000000005</c:v>
                </c:pt>
                <c:pt idx="4774">
                  <c:v>64</c:v>
                </c:pt>
                <c:pt idx="4775">
                  <c:v>64.010000000000005</c:v>
                </c:pt>
                <c:pt idx="4776">
                  <c:v>64.010000000000005</c:v>
                </c:pt>
                <c:pt idx="4777">
                  <c:v>64.010000000000005</c:v>
                </c:pt>
                <c:pt idx="4778">
                  <c:v>64.010000000000005</c:v>
                </c:pt>
                <c:pt idx="4779">
                  <c:v>64.02</c:v>
                </c:pt>
                <c:pt idx="4780">
                  <c:v>64.02</c:v>
                </c:pt>
                <c:pt idx="4781">
                  <c:v>64.03</c:v>
                </c:pt>
                <c:pt idx="4782">
                  <c:v>64.03</c:v>
                </c:pt>
                <c:pt idx="4783">
                  <c:v>64.040000000000006</c:v>
                </c:pt>
                <c:pt idx="4784">
                  <c:v>64.040000000000006</c:v>
                </c:pt>
                <c:pt idx="4785">
                  <c:v>64.05</c:v>
                </c:pt>
                <c:pt idx="4786">
                  <c:v>64.05</c:v>
                </c:pt>
                <c:pt idx="4787">
                  <c:v>64.05</c:v>
                </c:pt>
                <c:pt idx="4788">
                  <c:v>64.05</c:v>
                </c:pt>
                <c:pt idx="4789">
                  <c:v>64.05</c:v>
                </c:pt>
                <c:pt idx="4790">
                  <c:v>64.05</c:v>
                </c:pt>
                <c:pt idx="4791">
                  <c:v>64.05</c:v>
                </c:pt>
                <c:pt idx="4792">
                  <c:v>64.05</c:v>
                </c:pt>
                <c:pt idx="4793">
                  <c:v>64.05</c:v>
                </c:pt>
                <c:pt idx="4794">
                  <c:v>64.05</c:v>
                </c:pt>
                <c:pt idx="4795">
                  <c:v>64.05</c:v>
                </c:pt>
                <c:pt idx="4796">
                  <c:v>64.05</c:v>
                </c:pt>
                <c:pt idx="4797">
                  <c:v>64.05</c:v>
                </c:pt>
                <c:pt idx="4798">
                  <c:v>64.06</c:v>
                </c:pt>
                <c:pt idx="4799">
                  <c:v>64.06</c:v>
                </c:pt>
                <c:pt idx="4800">
                  <c:v>64.069999999999993</c:v>
                </c:pt>
                <c:pt idx="4801">
                  <c:v>64.09</c:v>
                </c:pt>
                <c:pt idx="4802">
                  <c:v>64.11</c:v>
                </c:pt>
                <c:pt idx="4803">
                  <c:v>64.14</c:v>
                </c:pt>
                <c:pt idx="4804">
                  <c:v>64.17</c:v>
                </c:pt>
                <c:pt idx="4805">
                  <c:v>64.2</c:v>
                </c:pt>
                <c:pt idx="4806">
                  <c:v>64.239999999999995</c:v>
                </c:pt>
                <c:pt idx="4807">
                  <c:v>64.260000000000005</c:v>
                </c:pt>
                <c:pt idx="4808">
                  <c:v>64.28</c:v>
                </c:pt>
                <c:pt idx="4809">
                  <c:v>64.3</c:v>
                </c:pt>
                <c:pt idx="4810">
                  <c:v>64.33</c:v>
                </c:pt>
                <c:pt idx="4811">
                  <c:v>64.36</c:v>
                </c:pt>
                <c:pt idx="4812">
                  <c:v>64.400000000000006</c:v>
                </c:pt>
                <c:pt idx="4813">
                  <c:v>64.44</c:v>
                </c:pt>
                <c:pt idx="4814">
                  <c:v>64.489999999999995</c:v>
                </c:pt>
                <c:pt idx="4815">
                  <c:v>64.540000000000006</c:v>
                </c:pt>
                <c:pt idx="4816">
                  <c:v>64.59</c:v>
                </c:pt>
                <c:pt idx="4817">
                  <c:v>64.63</c:v>
                </c:pt>
                <c:pt idx="4818">
                  <c:v>64.67</c:v>
                </c:pt>
                <c:pt idx="4819">
                  <c:v>64.72</c:v>
                </c:pt>
                <c:pt idx="4820">
                  <c:v>64.760000000000005</c:v>
                </c:pt>
                <c:pt idx="4821">
                  <c:v>64.790000000000006</c:v>
                </c:pt>
                <c:pt idx="4822">
                  <c:v>64.83</c:v>
                </c:pt>
                <c:pt idx="4823">
                  <c:v>64.86</c:v>
                </c:pt>
                <c:pt idx="4824">
                  <c:v>64.87</c:v>
                </c:pt>
                <c:pt idx="4825">
                  <c:v>64.88</c:v>
                </c:pt>
                <c:pt idx="4826">
                  <c:v>64.900000000000006</c:v>
                </c:pt>
                <c:pt idx="4827">
                  <c:v>64.91</c:v>
                </c:pt>
                <c:pt idx="4828">
                  <c:v>64.930000000000007</c:v>
                </c:pt>
                <c:pt idx="4829">
                  <c:v>64.97</c:v>
                </c:pt>
                <c:pt idx="4830">
                  <c:v>65</c:v>
                </c:pt>
                <c:pt idx="4831">
                  <c:v>65.040000000000006</c:v>
                </c:pt>
                <c:pt idx="4832">
                  <c:v>65.09</c:v>
                </c:pt>
                <c:pt idx="4833">
                  <c:v>65.150000000000006</c:v>
                </c:pt>
                <c:pt idx="4834">
                  <c:v>65.19</c:v>
                </c:pt>
                <c:pt idx="4835">
                  <c:v>65.23</c:v>
                </c:pt>
                <c:pt idx="4836">
                  <c:v>65.27</c:v>
                </c:pt>
                <c:pt idx="4837">
                  <c:v>65.3</c:v>
                </c:pt>
                <c:pt idx="4838">
                  <c:v>65.319999999999993</c:v>
                </c:pt>
                <c:pt idx="4839">
                  <c:v>65.349999999999994</c:v>
                </c:pt>
                <c:pt idx="4840">
                  <c:v>65.39</c:v>
                </c:pt>
                <c:pt idx="4841">
                  <c:v>65.44</c:v>
                </c:pt>
                <c:pt idx="4842">
                  <c:v>65.48</c:v>
                </c:pt>
                <c:pt idx="4843">
                  <c:v>65.510000000000005</c:v>
                </c:pt>
                <c:pt idx="4844">
                  <c:v>65.55</c:v>
                </c:pt>
                <c:pt idx="4845">
                  <c:v>65.59</c:v>
                </c:pt>
                <c:pt idx="4846">
                  <c:v>65.63</c:v>
                </c:pt>
                <c:pt idx="4847">
                  <c:v>65.66</c:v>
                </c:pt>
                <c:pt idx="4848">
                  <c:v>65.7</c:v>
                </c:pt>
                <c:pt idx="4849">
                  <c:v>65.72</c:v>
                </c:pt>
                <c:pt idx="4850">
                  <c:v>65.73</c:v>
                </c:pt>
                <c:pt idx="4851">
                  <c:v>65.739999999999995</c:v>
                </c:pt>
                <c:pt idx="4852">
                  <c:v>65.739999999999995</c:v>
                </c:pt>
                <c:pt idx="4853">
                  <c:v>65.739999999999995</c:v>
                </c:pt>
                <c:pt idx="4854">
                  <c:v>65.75</c:v>
                </c:pt>
                <c:pt idx="4855">
                  <c:v>65.75</c:v>
                </c:pt>
                <c:pt idx="4856">
                  <c:v>65.760000000000005</c:v>
                </c:pt>
                <c:pt idx="4857">
                  <c:v>65.78</c:v>
                </c:pt>
                <c:pt idx="4858">
                  <c:v>65.8</c:v>
                </c:pt>
                <c:pt idx="4859">
                  <c:v>65.819999999999993</c:v>
                </c:pt>
                <c:pt idx="4860">
                  <c:v>65.84</c:v>
                </c:pt>
                <c:pt idx="4861">
                  <c:v>65.86</c:v>
                </c:pt>
                <c:pt idx="4862">
                  <c:v>65.89</c:v>
                </c:pt>
                <c:pt idx="4863">
                  <c:v>65.91</c:v>
                </c:pt>
                <c:pt idx="4864">
                  <c:v>65.92</c:v>
                </c:pt>
                <c:pt idx="4865">
                  <c:v>65.94</c:v>
                </c:pt>
                <c:pt idx="4866">
                  <c:v>65.95</c:v>
                </c:pt>
                <c:pt idx="4867">
                  <c:v>65.95</c:v>
                </c:pt>
                <c:pt idx="4868">
                  <c:v>65.959999999999994</c:v>
                </c:pt>
                <c:pt idx="4869">
                  <c:v>65.959999999999994</c:v>
                </c:pt>
                <c:pt idx="4870">
                  <c:v>65.959999999999994</c:v>
                </c:pt>
                <c:pt idx="4871">
                  <c:v>65.959999999999994</c:v>
                </c:pt>
                <c:pt idx="4872">
                  <c:v>65.959999999999994</c:v>
                </c:pt>
                <c:pt idx="4873">
                  <c:v>65.959999999999994</c:v>
                </c:pt>
                <c:pt idx="4874">
                  <c:v>65.959999999999994</c:v>
                </c:pt>
                <c:pt idx="4875">
                  <c:v>65.959999999999994</c:v>
                </c:pt>
                <c:pt idx="4876">
                  <c:v>65.959999999999994</c:v>
                </c:pt>
                <c:pt idx="4877">
                  <c:v>65.959999999999994</c:v>
                </c:pt>
                <c:pt idx="4878">
                  <c:v>65.959999999999994</c:v>
                </c:pt>
                <c:pt idx="4879">
                  <c:v>65.959999999999994</c:v>
                </c:pt>
                <c:pt idx="4880">
                  <c:v>65.95</c:v>
                </c:pt>
                <c:pt idx="4881">
                  <c:v>65.95</c:v>
                </c:pt>
                <c:pt idx="4882">
                  <c:v>65.95</c:v>
                </c:pt>
                <c:pt idx="4883">
                  <c:v>65.94</c:v>
                </c:pt>
                <c:pt idx="4884">
                  <c:v>65.930000000000007</c:v>
                </c:pt>
                <c:pt idx="4885">
                  <c:v>65.91</c:v>
                </c:pt>
                <c:pt idx="4886">
                  <c:v>65.900000000000006</c:v>
                </c:pt>
                <c:pt idx="4887">
                  <c:v>65.89</c:v>
                </c:pt>
                <c:pt idx="4888">
                  <c:v>65.86</c:v>
                </c:pt>
                <c:pt idx="4889">
                  <c:v>65.849999999999994</c:v>
                </c:pt>
                <c:pt idx="4890">
                  <c:v>65.83</c:v>
                </c:pt>
                <c:pt idx="4891">
                  <c:v>65.819999999999993</c:v>
                </c:pt>
                <c:pt idx="4892">
                  <c:v>65.8</c:v>
                </c:pt>
                <c:pt idx="4893">
                  <c:v>65.790000000000006</c:v>
                </c:pt>
                <c:pt idx="4894">
                  <c:v>65.78</c:v>
                </c:pt>
                <c:pt idx="4895">
                  <c:v>65.77</c:v>
                </c:pt>
                <c:pt idx="4896">
                  <c:v>65.760000000000005</c:v>
                </c:pt>
                <c:pt idx="4897">
                  <c:v>65.760000000000005</c:v>
                </c:pt>
                <c:pt idx="4898">
                  <c:v>65.75</c:v>
                </c:pt>
                <c:pt idx="4899">
                  <c:v>65.75</c:v>
                </c:pt>
                <c:pt idx="4900">
                  <c:v>65.739999999999995</c:v>
                </c:pt>
                <c:pt idx="4901">
                  <c:v>65.739999999999995</c:v>
                </c:pt>
                <c:pt idx="4902">
                  <c:v>65.739999999999995</c:v>
                </c:pt>
                <c:pt idx="4903">
                  <c:v>65.739999999999995</c:v>
                </c:pt>
                <c:pt idx="4904">
                  <c:v>65.739999999999995</c:v>
                </c:pt>
                <c:pt idx="4905">
                  <c:v>65.73</c:v>
                </c:pt>
                <c:pt idx="4906">
                  <c:v>65.73</c:v>
                </c:pt>
                <c:pt idx="4907">
                  <c:v>65.709999999999994</c:v>
                </c:pt>
                <c:pt idx="4908">
                  <c:v>65.7</c:v>
                </c:pt>
                <c:pt idx="4909">
                  <c:v>65.67</c:v>
                </c:pt>
                <c:pt idx="4910">
                  <c:v>65.64</c:v>
                </c:pt>
                <c:pt idx="4911">
                  <c:v>65.61</c:v>
                </c:pt>
                <c:pt idx="4912">
                  <c:v>65.59</c:v>
                </c:pt>
                <c:pt idx="4913">
                  <c:v>65.56</c:v>
                </c:pt>
                <c:pt idx="4914">
                  <c:v>65.55</c:v>
                </c:pt>
                <c:pt idx="4915">
                  <c:v>65.53</c:v>
                </c:pt>
                <c:pt idx="4916">
                  <c:v>65.52</c:v>
                </c:pt>
                <c:pt idx="4917">
                  <c:v>65.5</c:v>
                </c:pt>
                <c:pt idx="4918">
                  <c:v>65.489999999999995</c:v>
                </c:pt>
                <c:pt idx="4919">
                  <c:v>65.459999999999994</c:v>
                </c:pt>
                <c:pt idx="4920">
                  <c:v>65.430000000000007</c:v>
                </c:pt>
                <c:pt idx="4921">
                  <c:v>65.400000000000006</c:v>
                </c:pt>
                <c:pt idx="4922">
                  <c:v>65.37</c:v>
                </c:pt>
                <c:pt idx="4923">
                  <c:v>65.349999999999994</c:v>
                </c:pt>
                <c:pt idx="4924">
                  <c:v>65.34</c:v>
                </c:pt>
                <c:pt idx="4925">
                  <c:v>65.33</c:v>
                </c:pt>
                <c:pt idx="4926">
                  <c:v>65.319999999999993</c:v>
                </c:pt>
                <c:pt idx="4927">
                  <c:v>65.31</c:v>
                </c:pt>
                <c:pt idx="4928">
                  <c:v>65.290000000000006</c:v>
                </c:pt>
                <c:pt idx="4929">
                  <c:v>65.28</c:v>
                </c:pt>
                <c:pt idx="4930">
                  <c:v>65.260000000000005</c:v>
                </c:pt>
                <c:pt idx="4931">
                  <c:v>65.23</c:v>
                </c:pt>
                <c:pt idx="4932">
                  <c:v>65.2</c:v>
                </c:pt>
                <c:pt idx="4933">
                  <c:v>65.180000000000007</c:v>
                </c:pt>
                <c:pt idx="4934">
                  <c:v>65.150000000000006</c:v>
                </c:pt>
                <c:pt idx="4935">
                  <c:v>65.12</c:v>
                </c:pt>
                <c:pt idx="4936">
                  <c:v>65.09</c:v>
                </c:pt>
                <c:pt idx="4937">
                  <c:v>65.06</c:v>
                </c:pt>
                <c:pt idx="4938">
                  <c:v>65.03</c:v>
                </c:pt>
                <c:pt idx="4939">
                  <c:v>65</c:v>
                </c:pt>
                <c:pt idx="4940">
                  <c:v>64.959999999999994</c:v>
                </c:pt>
                <c:pt idx="4941">
                  <c:v>64.94</c:v>
                </c:pt>
                <c:pt idx="4942">
                  <c:v>64.91</c:v>
                </c:pt>
                <c:pt idx="4943">
                  <c:v>64.900000000000006</c:v>
                </c:pt>
                <c:pt idx="4944">
                  <c:v>64.89</c:v>
                </c:pt>
                <c:pt idx="4945">
                  <c:v>64.88</c:v>
                </c:pt>
                <c:pt idx="4946">
                  <c:v>64.88</c:v>
                </c:pt>
                <c:pt idx="4947">
                  <c:v>64.88</c:v>
                </c:pt>
                <c:pt idx="4948">
                  <c:v>64.88</c:v>
                </c:pt>
                <c:pt idx="4949">
                  <c:v>64.88</c:v>
                </c:pt>
                <c:pt idx="4950">
                  <c:v>64.87</c:v>
                </c:pt>
                <c:pt idx="4951">
                  <c:v>64.86</c:v>
                </c:pt>
                <c:pt idx="4952">
                  <c:v>64.849999999999994</c:v>
                </c:pt>
                <c:pt idx="4953">
                  <c:v>64.84</c:v>
                </c:pt>
                <c:pt idx="4954">
                  <c:v>64.819999999999993</c:v>
                </c:pt>
                <c:pt idx="4955">
                  <c:v>64.8</c:v>
                </c:pt>
                <c:pt idx="4956">
                  <c:v>64.78</c:v>
                </c:pt>
                <c:pt idx="4957">
                  <c:v>64.75</c:v>
                </c:pt>
                <c:pt idx="4958">
                  <c:v>64.73</c:v>
                </c:pt>
                <c:pt idx="4959">
                  <c:v>64.7</c:v>
                </c:pt>
                <c:pt idx="4960">
                  <c:v>64.69</c:v>
                </c:pt>
                <c:pt idx="4961">
                  <c:v>64.67</c:v>
                </c:pt>
                <c:pt idx="4962">
                  <c:v>64.66</c:v>
                </c:pt>
                <c:pt idx="4963">
                  <c:v>64.650000000000006</c:v>
                </c:pt>
                <c:pt idx="4964">
                  <c:v>64.62</c:v>
                </c:pt>
                <c:pt idx="4965">
                  <c:v>64.58</c:v>
                </c:pt>
                <c:pt idx="4966">
                  <c:v>64.55</c:v>
                </c:pt>
                <c:pt idx="4967">
                  <c:v>64.510000000000005</c:v>
                </c:pt>
                <c:pt idx="4968">
                  <c:v>64.47</c:v>
                </c:pt>
                <c:pt idx="4969">
                  <c:v>64.430000000000007</c:v>
                </c:pt>
                <c:pt idx="4970">
                  <c:v>64.41</c:v>
                </c:pt>
                <c:pt idx="4971">
                  <c:v>64.37</c:v>
                </c:pt>
                <c:pt idx="4972">
                  <c:v>64.34</c:v>
                </c:pt>
                <c:pt idx="4973">
                  <c:v>64.31</c:v>
                </c:pt>
                <c:pt idx="4974">
                  <c:v>64.290000000000006</c:v>
                </c:pt>
                <c:pt idx="4975">
                  <c:v>64.27</c:v>
                </c:pt>
                <c:pt idx="4976">
                  <c:v>64.27</c:v>
                </c:pt>
                <c:pt idx="4977">
                  <c:v>64.260000000000005</c:v>
                </c:pt>
                <c:pt idx="4978">
                  <c:v>64.260000000000005</c:v>
                </c:pt>
                <c:pt idx="4979">
                  <c:v>64.25</c:v>
                </c:pt>
                <c:pt idx="4980">
                  <c:v>64.25</c:v>
                </c:pt>
                <c:pt idx="4981">
                  <c:v>64.23</c:v>
                </c:pt>
                <c:pt idx="4982">
                  <c:v>64.2</c:v>
                </c:pt>
                <c:pt idx="4983">
                  <c:v>64.180000000000007</c:v>
                </c:pt>
                <c:pt idx="4984">
                  <c:v>64.150000000000006</c:v>
                </c:pt>
                <c:pt idx="4985">
                  <c:v>64.12</c:v>
                </c:pt>
                <c:pt idx="4986">
                  <c:v>64.099999999999994</c:v>
                </c:pt>
                <c:pt idx="4987">
                  <c:v>64.09</c:v>
                </c:pt>
                <c:pt idx="4988">
                  <c:v>64.069999999999993</c:v>
                </c:pt>
                <c:pt idx="4989">
                  <c:v>64.069999999999993</c:v>
                </c:pt>
                <c:pt idx="4990">
                  <c:v>64.06</c:v>
                </c:pt>
                <c:pt idx="4991">
                  <c:v>64.06</c:v>
                </c:pt>
                <c:pt idx="4992">
                  <c:v>64.05</c:v>
                </c:pt>
                <c:pt idx="4993">
                  <c:v>64.05</c:v>
                </c:pt>
                <c:pt idx="4994">
                  <c:v>64.05</c:v>
                </c:pt>
                <c:pt idx="4995">
                  <c:v>64.05</c:v>
                </c:pt>
                <c:pt idx="4996">
                  <c:v>64.05</c:v>
                </c:pt>
                <c:pt idx="4997">
                  <c:v>64.05</c:v>
                </c:pt>
                <c:pt idx="4998">
                  <c:v>64.05</c:v>
                </c:pt>
                <c:pt idx="4999">
                  <c:v>64.05</c:v>
                </c:pt>
                <c:pt idx="5000">
                  <c:v>64.05</c:v>
                </c:pt>
                <c:pt idx="5001">
                  <c:v>64.05</c:v>
                </c:pt>
                <c:pt idx="5002">
                  <c:v>64.05</c:v>
                </c:pt>
                <c:pt idx="5003">
                  <c:v>64.05</c:v>
                </c:pt>
                <c:pt idx="5004">
                  <c:v>64.05</c:v>
                </c:pt>
                <c:pt idx="5005">
                  <c:v>64.05</c:v>
                </c:pt>
                <c:pt idx="5006">
                  <c:v>64.05</c:v>
                </c:pt>
                <c:pt idx="5007">
                  <c:v>64.05</c:v>
                </c:pt>
                <c:pt idx="5008">
                  <c:v>64.05</c:v>
                </c:pt>
                <c:pt idx="5009">
                  <c:v>64.05</c:v>
                </c:pt>
                <c:pt idx="5010">
                  <c:v>64.040000000000006</c:v>
                </c:pt>
                <c:pt idx="5011">
                  <c:v>64.040000000000006</c:v>
                </c:pt>
                <c:pt idx="5012">
                  <c:v>64.040000000000006</c:v>
                </c:pt>
                <c:pt idx="5013">
                  <c:v>64.040000000000006</c:v>
                </c:pt>
                <c:pt idx="5014">
                  <c:v>64.03</c:v>
                </c:pt>
                <c:pt idx="5015">
                  <c:v>64.03</c:v>
                </c:pt>
                <c:pt idx="5016">
                  <c:v>64.03</c:v>
                </c:pt>
                <c:pt idx="5017">
                  <c:v>64.02</c:v>
                </c:pt>
                <c:pt idx="5018">
                  <c:v>64.02</c:v>
                </c:pt>
                <c:pt idx="5019">
                  <c:v>64.010000000000005</c:v>
                </c:pt>
                <c:pt idx="5020">
                  <c:v>64.010000000000005</c:v>
                </c:pt>
                <c:pt idx="5021">
                  <c:v>64.010000000000005</c:v>
                </c:pt>
                <c:pt idx="5022">
                  <c:v>64.010000000000005</c:v>
                </c:pt>
                <c:pt idx="5023">
                  <c:v>64.02</c:v>
                </c:pt>
                <c:pt idx="5024">
                  <c:v>64.02</c:v>
                </c:pt>
                <c:pt idx="5025">
                  <c:v>64.02</c:v>
                </c:pt>
                <c:pt idx="5026">
                  <c:v>64.03</c:v>
                </c:pt>
                <c:pt idx="5027">
                  <c:v>64.03</c:v>
                </c:pt>
                <c:pt idx="5028">
                  <c:v>64.040000000000006</c:v>
                </c:pt>
                <c:pt idx="5029">
                  <c:v>64.040000000000006</c:v>
                </c:pt>
                <c:pt idx="5030">
                  <c:v>64.05</c:v>
                </c:pt>
                <c:pt idx="5031">
                  <c:v>64.05</c:v>
                </c:pt>
                <c:pt idx="5032">
                  <c:v>64.05</c:v>
                </c:pt>
                <c:pt idx="5033">
                  <c:v>64.05</c:v>
                </c:pt>
                <c:pt idx="5034">
                  <c:v>64.05</c:v>
                </c:pt>
                <c:pt idx="5035">
                  <c:v>64.05</c:v>
                </c:pt>
                <c:pt idx="5036">
                  <c:v>64.05</c:v>
                </c:pt>
                <c:pt idx="5037">
                  <c:v>64.05</c:v>
                </c:pt>
                <c:pt idx="5038">
                  <c:v>64.05</c:v>
                </c:pt>
                <c:pt idx="5039">
                  <c:v>64.05</c:v>
                </c:pt>
                <c:pt idx="5040">
                  <c:v>64.05</c:v>
                </c:pt>
                <c:pt idx="5041">
                  <c:v>64.05</c:v>
                </c:pt>
                <c:pt idx="5042">
                  <c:v>64.05</c:v>
                </c:pt>
                <c:pt idx="5043">
                  <c:v>64.05</c:v>
                </c:pt>
                <c:pt idx="5044">
                  <c:v>64.05</c:v>
                </c:pt>
                <c:pt idx="5045">
                  <c:v>64.05</c:v>
                </c:pt>
                <c:pt idx="5046">
                  <c:v>64.06</c:v>
                </c:pt>
                <c:pt idx="5047">
                  <c:v>64.08</c:v>
                </c:pt>
                <c:pt idx="5048">
                  <c:v>64.099999999999994</c:v>
                </c:pt>
                <c:pt idx="5049">
                  <c:v>64.12</c:v>
                </c:pt>
                <c:pt idx="5050">
                  <c:v>64.16</c:v>
                </c:pt>
                <c:pt idx="5051">
                  <c:v>64.19</c:v>
                </c:pt>
                <c:pt idx="5052">
                  <c:v>64.22</c:v>
                </c:pt>
                <c:pt idx="5053">
                  <c:v>64.239999999999995</c:v>
                </c:pt>
                <c:pt idx="5054">
                  <c:v>64.27</c:v>
                </c:pt>
                <c:pt idx="5055">
                  <c:v>64.28</c:v>
                </c:pt>
                <c:pt idx="5056">
                  <c:v>64.290000000000006</c:v>
                </c:pt>
                <c:pt idx="5057">
                  <c:v>64.319999999999993</c:v>
                </c:pt>
                <c:pt idx="5058">
                  <c:v>64.34</c:v>
                </c:pt>
                <c:pt idx="5059">
                  <c:v>64.38</c:v>
                </c:pt>
                <c:pt idx="5060">
                  <c:v>64.42</c:v>
                </c:pt>
                <c:pt idx="5061">
                  <c:v>64.47</c:v>
                </c:pt>
                <c:pt idx="5062">
                  <c:v>64.52</c:v>
                </c:pt>
                <c:pt idx="5063">
                  <c:v>64.58</c:v>
                </c:pt>
                <c:pt idx="5064">
                  <c:v>64.62</c:v>
                </c:pt>
                <c:pt idx="5065">
                  <c:v>64.66</c:v>
                </c:pt>
                <c:pt idx="5066">
                  <c:v>64.69</c:v>
                </c:pt>
                <c:pt idx="5067">
                  <c:v>64.73</c:v>
                </c:pt>
                <c:pt idx="5068">
                  <c:v>64.760000000000005</c:v>
                </c:pt>
                <c:pt idx="5069">
                  <c:v>64.8</c:v>
                </c:pt>
                <c:pt idx="5070">
                  <c:v>64.84</c:v>
                </c:pt>
                <c:pt idx="5071">
                  <c:v>64.86</c:v>
                </c:pt>
                <c:pt idx="5072">
                  <c:v>64.88</c:v>
                </c:pt>
                <c:pt idx="5073">
                  <c:v>64.89</c:v>
                </c:pt>
                <c:pt idx="5074">
                  <c:v>64.900000000000006</c:v>
                </c:pt>
                <c:pt idx="5075">
                  <c:v>64.91</c:v>
                </c:pt>
                <c:pt idx="5076">
                  <c:v>64.94</c:v>
                </c:pt>
                <c:pt idx="5077">
                  <c:v>64.98</c:v>
                </c:pt>
                <c:pt idx="5078">
                  <c:v>65.02</c:v>
                </c:pt>
                <c:pt idx="5079">
                  <c:v>65.069999999999993</c:v>
                </c:pt>
                <c:pt idx="5080">
                  <c:v>65.13</c:v>
                </c:pt>
                <c:pt idx="5081">
                  <c:v>65.19</c:v>
                </c:pt>
                <c:pt idx="5082">
                  <c:v>65.23</c:v>
                </c:pt>
                <c:pt idx="5083">
                  <c:v>65.27</c:v>
                </c:pt>
                <c:pt idx="5084">
                  <c:v>65.3</c:v>
                </c:pt>
                <c:pt idx="5085">
                  <c:v>65.319999999999993</c:v>
                </c:pt>
                <c:pt idx="5086">
                  <c:v>65.349999999999994</c:v>
                </c:pt>
                <c:pt idx="5087">
                  <c:v>65.38</c:v>
                </c:pt>
                <c:pt idx="5088">
                  <c:v>65.42</c:v>
                </c:pt>
                <c:pt idx="5089">
                  <c:v>65.459999999999994</c:v>
                </c:pt>
                <c:pt idx="5090">
                  <c:v>65.5</c:v>
                </c:pt>
                <c:pt idx="5091">
                  <c:v>65.52</c:v>
                </c:pt>
                <c:pt idx="5092">
                  <c:v>65.569999999999993</c:v>
                </c:pt>
                <c:pt idx="5093">
                  <c:v>65.599999999999994</c:v>
                </c:pt>
                <c:pt idx="5094">
                  <c:v>65.64</c:v>
                </c:pt>
                <c:pt idx="5095">
                  <c:v>65.680000000000007</c:v>
                </c:pt>
                <c:pt idx="5096">
                  <c:v>65.709999999999994</c:v>
                </c:pt>
                <c:pt idx="5097">
                  <c:v>65.73</c:v>
                </c:pt>
                <c:pt idx="5098">
                  <c:v>65.739999999999995</c:v>
                </c:pt>
                <c:pt idx="5099">
                  <c:v>65.739999999999995</c:v>
                </c:pt>
                <c:pt idx="5100">
                  <c:v>65.739999999999995</c:v>
                </c:pt>
                <c:pt idx="5101">
                  <c:v>65.739999999999995</c:v>
                </c:pt>
                <c:pt idx="5102">
                  <c:v>65.75</c:v>
                </c:pt>
                <c:pt idx="5103">
                  <c:v>65.75</c:v>
                </c:pt>
                <c:pt idx="5104">
                  <c:v>65.760000000000005</c:v>
                </c:pt>
                <c:pt idx="5105">
                  <c:v>65.77</c:v>
                </c:pt>
                <c:pt idx="5106">
                  <c:v>65.790000000000006</c:v>
                </c:pt>
                <c:pt idx="5107">
                  <c:v>65.8</c:v>
                </c:pt>
                <c:pt idx="5108">
                  <c:v>65.819999999999993</c:v>
                </c:pt>
                <c:pt idx="5109">
                  <c:v>65.83</c:v>
                </c:pt>
                <c:pt idx="5110">
                  <c:v>65.849999999999994</c:v>
                </c:pt>
                <c:pt idx="5111">
                  <c:v>65.88</c:v>
                </c:pt>
                <c:pt idx="5112">
                  <c:v>65.89</c:v>
                </c:pt>
                <c:pt idx="5113">
                  <c:v>65.91</c:v>
                </c:pt>
                <c:pt idx="5114">
                  <c:v>65.92</c:v>
                </c:pt>
                <c:pt idx="5115">
                  <c:v>65.92</c:v>
                </c:pt>
                <c:pt idx="5116">
                  <c:v>65.94</c:v>
                </c:pt>
                <c:pt idx="5117">
                  <c:v>65.94</c:v>
                </c:pt>
                <c:pt idx="5118">
                  <c:v>65.94</c:v>
                </c:pt>
                <c:pt idx="5119">
                  <c:v>65.94</c:v>
                </c:pt>
                <c:pt idx="5120">
                  <c:v>65.95</c:v>
                </c:pt>
                <c:pt idx="5121">
                  <c:v>65.95</c:v>
                </c:pt>
                <c:pt idx="5122">
                  <c:v>65.94</c:v>
                </c:pt>
                <c:pt idx="5123">
                  <c:v>65.94</c:v>
                </c:pt>
                <c:pt idx="5124">
                  <c:v>65.94</c:v>
                </c:pt>
                <c:pt idx="5125">
                  <c:v>65.930000000000007</c:v>
                </c:pt>
                <c:pt idx="5126">
                  <c:v>65.930000000000007</c:v>
                </c:pt>
                <c:pt idx="5127">
                  <c:v>65.930000000000007</c:v>
                </c:pt>
                <c:pt idx="5128">
                  <c:v>65.92</c:v>
                </c:pt>
                <c:pt idx="5129">
                  <c:v>65.92</c:v>
                </c:pt>
                <c:pt idx="5130">
                  <c:v>65.91</c:v>
                </c:pt>
                <c:pt idx="5131">
                  <c:v>65.900000000000006</c:v>
                </c:pt>
                <c:pt idx="5132">
                  <c:v>65.89</c:v>
                </c:pt>
                <c:pt idx="5133">
                  <c:v>65.88</c:v>
                </c:pt>
                <c:pt idx="5134">
                  <c:v>65.86</c:v>
                </c:pt>
                <c:pt idx="5135">
                  <c:v>65.849999999999994</c:v>
                </c:pt>
                <c:pt idx="5136">
                  <c:v>65.83</c:v>
                </c:pt>
                <c:pt idx="5137">
                  <c:v>65.81</c:v>
                </c:pt>
                <c:pt idx="5138">
                  <c:v>65.790000000000006</c:v>
                </c:pt>
                <c:pt idx="5139">
                  <c:v>65.78</c:v>
                </c:pt>
                <c:pt idx="5140">
                  <c:v>65.760000000000005</c:v>
                </c:pt>
                <c:pt idx="5141">
                  <c:v>65.75</c:v>
                </c:pt>
                <c:pt idx="5142">
                  <c:v>65.75</c:v>
                </c:pt>
                <c:pt idx="5143">
                  <c:v>65.739999999999995</c:v>
                </c:pt>
                <c:pt idx="5144">
                  <c:v>65.739999999999995</c:v>
                </c:pt>
                <c:pt idx="5145">
                  <c:v>65.739999999999995</c:v>
                </c:pt>
                <c:pt idx="5146">
                  <c:v>65.739999999999995</c:v>
                </c:pt>
                <c:pt idx="5147">
                  <c:v>65.739999999999995</c:v>
                </c:pt>
                <c:pt idx="5148">
                  <c:v>65.739999999999995</c:v>
                </c:pt>
                <c:pt idx="5149">
                  <c:v>65.739999999999995</c:v>
                </c:pt>
                <c:pt idx="5150">
                  <c:v>65.739999999999995</c:v>
                </c:pt>
                <c:pt idx="5151">
                  <c:v>65.73</c:v>
                </c:pt>
                <c:pt idx="5152">
                  <c:v>65.72</c:v>
                </c:pt>
                <c:pt idx="5153">
                  <c:v>65.7</c:v>
                </c:pt>
                <c:pt idx="5154">
                  <c:v>65.66</c:v>
                </c:pt>
                <c:pt idx="5155">
                  <c:v>65.63</c:v>
                </c:pt>
                <c:pt idx="5156">
                  <c:v>65.599999999999994</c:v>
                </c:pt>
                <c:pt idx="5157">
                  <c:v>65.569999999999993</c:v>
                </c:pt>
                <c:pt idx="5158">
                  <c:v>65.55</c:v>
                </c:pt>
                <c:pt idx="5159">
                  <c:v>65.540000000000006</c:v>
                </c:pt>
                <c:pt idx="5160">
                  <c:v>65.52</c:v>
                </c:pt>
                <c:pt idx="5161">
                  <c:v>65.510000000000005</c:v>
                </c:pt>
                <c:pt idx="5162">
                  <c:v>65.5</c:v>
                </c:pt>
                <c:pt idx="5163">
                  <c:v>65.489999999999995</c:v>
                </c:pt>
                <c:pt idx="5164">
                  <c:v>65.459999999999994</c:v>
                </c:pt>
                <c:pt idx="5165">
                  <c:v>65.44</c:v>
                </c:pt>
                <c:pt idx="5166">
                  <c:v>65.41</c:v>
                </c:pt>
                <c:pt idx="5167">
                  <c:v>65.38</c:v>
                </c:pt>
                <c:pt idx="5168">
                  <c:v>65.349999999999994</c:v>
                </c:pt>
                <c:pt idx="5169">
                  <c:v>65.34</c:v>
                </c:pt>
                <c:pt idx="5170">
                  <c:v>65.319999999999993</c:v>
                </c:pt>
                <c:pt idx="5171">
                  <c:v>65.31</c:v>
                </c:pt>
                <c:pt idx="5172">
                  <c:v>65.3</c:v>
                </c:pt>
                <c:pt idx="5173">
                  <c:v>65.3</c:v>
                </c:pt>
                <c:pt idx="5174">
                  <c:v>65.290000000000006</c:v>
                </c:pt>
                <c:pt idx="5175">
                  <c:v>65.27</c:v>
                </c:pt>
                <c:pt idx="5176">
                  <c:v>65.239999999999995</c:v>
                </c:pt>
                <c:pt idx="5177">
                  <c:v>65.22</c:v>
                </c:pt>
                <c:pt idx="5178">
                  <c:v>65.19</c:v>
                </c:pt>
                <c:pt idx="5179">
                  <c:v>65.16</c:v>
                </c:pt>
                <c:pt idx="5180">
                  <c:v>65.13</c:v>
                </c:pt>
                <c:pt idx="5181">
                  <c:v>65.099999999999994</c:v>
                </c:pt>
                <c:pt idx="5182">
                  <c:v>65.069999999999993</c:v>
                </c:pt>
                <c:pt idx="5183">
                  <c:v>65.040000000000006</c:v>
                </c:pt>
                <c:pt idx="5184">
                  <c:v>65.02</c:v>
                </c:pt>
                <c:pt idx="5185">
                  <c:v>64.989999999999995</c:v>
                </c:pt>
                <c:pt idx="5186">
                  <c:v>64.959999999999994</c:v>
                </c:pt>
                <c:pt idx="5187">
                  <c:v>64.94</c:v>
                </c:pt>
                <c:pt idx="5188">
                  <c:v>64.92</c:v>
                </c:pt>
                <c:pt idx="5189">
                  <c:v>64.900000000000006</c:v>
                </c:pt>
                <c:pt idx="5190">
                  <c:v>64.89</c:v>
                </c:pt>
                <c:pt idx="5191">
                  <c:v>64.89</c:v>
                </c:pt>
                <c:pt idx="5192">
                  <c:v>64.88</c:v>
                </c:pt>
                <c:pt idx="5193">
                  <c:v>64.88</c:v>
                </c:pt>
                <c:pt idx="5194">
                  <c:v>64.88</c:v>
                </c:pt>
                <c:pt idx="5195">
                  <c:v>64.87</c:v>
                </c:pt>
                <c:pt idx="5196">
                  <c:v>64.86</c:v>
                </c:pt>
                <c:pt idx="5197">
                  <c:v>64.849999999999994</c:v>
                </c:pt>
                <c:pt idx="5198">
                  <c:v>64.83</c:v>
                </c:pt>
                <c:pt idx="5199">
                  <c:v>64.81</c:v>
                </c:pt>
                <c:pt idx="5200">
                  <c:v>64.78</c:v>
                </c:pt>
                <c:pt idx="5201">
                  <c:v>64.760000000000005</c:v>
                </c:pt>
                <c:pt idx="5202">
                  <c:v>64.739999999999995</c:v>
                </c:pt>
                <c:pt idx="5203">
                  <c:v>64.73</c:v>
                </c:pt>
                <c:pt idx="5204">
                  <c:v>64.7</c:v>
                </c:pt>
                <c:pt idx="5205">
                  <c:v>64.69</c:v>
                </c:pt>
                <c:pt idx="5206">
                  <c:v>64.680000000000007</c:v>
                </c:pt>
                <c:pt idx="5207">
                  <c:v>64.66</c:v>
                </c:pt>
                <c:pt idx="5208">
                  <c:v>64.650000000000006</c:v>
                </c:pt>
                <c:pt idx="5209">
                  <c:v>64.62</c:v>
                </c:pt>
                <c:pt idx="5210">
                  <c:v>64.59</c:v>
                </c:pt>
                <c:pt idx="5211">
                  <c:v>64.56</c:v>
                </c:pt>
                <c:pt idx="5212">
                  <c:v>64.53</c:v>
                </c:pt>
                <c:pt idx="5213">
                  <c:v>64.489999999999995</c:v>
                </c:pt>
                <c:pt idx="5214">
                  <c:v>64.459999999999994</c:v>
                </c:pt>
                <c:pt idx="5215">
                  <c:v>64.42</c:v>
                </c:pt>
                <c:pt idx="5216">
                  <c:v>64.39</c:v>
                </c:pt>
                <c:pt idx="5217">
                  <c:v>64.34</c:v>
                </c:pt>
                <c:pt idx="5218">
                  <c:v>64.319999999999993</c:v>
                </c:pt>
                <c:pt idx="5219">
                  <c:v>64.3</c:v>
                </c:pt>
                <c:pt idx="5220">
                  <c:v>64.28</c:v>
                </c:pt>
                <c:pt idx="5221">
                  <c:v>64.27</c:v>
                </c:pt>
                <c:pt idx="5222">
                  <c:v>64.27</c:v>
                </c:pt>
                <c:pt idx="5223">
                  <c:v>64.260000000000005</c:v>
                </c:pt>
                <c:pt idx="5224">
                  <c:v>64.25</c:v>
                </c:pt>
                <c:pt idx="5225">
                  <c:v>64.239999999999995</c:v>
                </c:pt>
                <c:pt idx="5226">
                  <c:v>64.23</c:v>
                </c:pt>
                <c:pt idx="5227">
                  <c:v>64.22</c:v>
                </c:pt>
                <c:pt idx="5228">
                  <c:v>64.19</c:v>
                </c:pt>
                <c:pt idx="5229">
                  <c:v>64.16</c:v>
                </c:pt>
                <c:pt idx="5230">
                  <c:v>64.14</c:v>
                </c:pt>
                <c:pt idx="5231">
                  <c:v>64.11</c:v>
                </c:pt>
                <c:pt idx="5232">
                  <c:v>64.09</c:v>
                </c:pt>
                <c:pt idx="5233">
                  <c:v>64.08</c:v>
                </c:pt>
                <c:pt idx="5234">
                  <c:v>64.069999999999993</c:v>
                </c:pt>
                <c:pt idx="5235">
                  <c:v>64.06</c:v>
                </c:pt>
                <c:pt idx="5236">
                  <c:v>64.06</c:v>
                </c:pt>
                <c:pt idx="5237">
                  <c:v>64.05</c:v>
                </c:pt>
                <c:pt idx="5238">
                  <c:v>64.05</c:v>
                </c:pt>
                <c:pt idx="5239">
                  <c:v>64.05</c:v>
                </c:pt>
                <c:pt idx="5240">
                  <c:v>64.05</c:v>
                </c:pt>
                <c:pt idx="5241">
                  <c:v>64.05</c:v>
                </c:pt>
                <c:pt idx="5242">
                  <c:v>64.05</c:v>
                </c:pt>
                <c:pt idx="5243">
                  <c:v>64.05</c:v>
                </c:pt>
                <c:pt idx="5244">
                  <c:v>64.05</c:v>
                </c:pt>
                <c:pt idx="5245">
                  <c:v>64.05</c:v>
                </c:pt>
                <c:pt idx="5246">
                  <c:v>64.05</c:v>
                </c:pt>
                <c:pt idx="5247">
                  <c:v>64.05</c:v>
                </c:pt>
                <c:pt idx="5248">
                  <c:v>64.05</c:v>
                </c:pt>
                <c:pt idx="5249">
                  <c:v>64.05</c:v>
                </c:pt>
                <c:pt idx="5250">
                  <c:v>64.05</c:v>
                </c:pt>
                <c:pt idx="5251">
                  <c:v>64.040000000000006</c:v>
                </c:pt>
                <c:pt idx="5252">
                  <c:v>64.040000000000006</c:v>
                </c:pt>
                <c:pt idx="5253">
                  <c:v>64.03</c:v>
                </c:pt>
                <c:pt idx="5254">
                  <c:v>64.03</c:v>
                </c:pt>
                <c:pt idx="5255">
                  <c:v>64.02</c:v>
                </c:pt>
                <c:pt idx="5256">
                  <c:v>64.02</c:v>
                </c:pt>
                <c:pt idx="5257">
                  <c:v>64.02</c:v>
                </c:pt>
                <c:pt idx="5258">
                  <c:v>64.02</c:v>
                </c:pt>
                <c:pt idx="5259">
                  <c:v>64.02</c:v>
                </c:pt>
                <c:pt idx="5260">
                  <c:v>64.02</c:v>
                </c:pt>
                <c:pt idx="5261">
                  <c:v>64.02</c:v>
                </c:pt>
                <c:pt idx="5262">
                  <c:v>64.02</c:v>
                </c:pt>
                <c:pt idx="5263">
                  <c:v>64.02</c:v>
                </c:pt>
                <c:pt idx="5264">
                  <c:v>64.02</c:v>
                </c:pt>
                <c:pt idx="5265">
                  <c:v>64.010000000000005</c:v>
                </c:pt>
                <c:pt idx="5266">
                  <c:v>64.010000000000005</c:v>
                </c:pt>
                <c:pt idx="5267">
                  <c:v>64</c:v>
                </c:pt>
                <c:pt idx="5268">
                  <c:v>64</c:v>
                </c:pt>
                <c:pt idx="5269">
                  <c:v>64.010000000000005</c:v>
                </c:pt>
                <c:pt idx="5270">
                  <c:v>64.010000000000005</c:v>
                </c:pt>
                <c:pt idx="5271">
                  <c:v>64.010000000000005</c:v>
                </c:pt>
                <c:pt idx="5272">
                  <c:v>64.02</c:v>
                </c:pt>
                <c:pt idx="5273">
                  <c:v>64.02</c:v>
                </c:pt>
                <c:pt idx="5274">
                  <c:v>64.03</c:v>
                </c:pt>
                <c:pt idx="5275">
                  <c:v>64.040000000000006</c:v>
                </c:pt>
                <c:pt idx="5276">
                  <c:v>64.040000000000006</c:v>
                </c:pt>
                <c:pt idx="5277">
                  <c:v>64.05</c:v>
                </c:pt>
                <c:pt idx="5278">
                  <c:v>64.05</c:v>
                </c:pt>
                <c:pt idx="5279">
                  <c:v>64.05</c:v>
                </c:pt>
                <c:pt idx="5280">
                  <c:v>64.05</c:v>
                </c:pt>
                <c:pt idx="5281">
                  <c:v>64.05</c:v>
                </c:pt>
                <c:pt idx="5282">
                  <c:v>64.05</c:v>
                </c:pt>
                <c:pt idx="5283">
                  <c:v>64.05</c:v>
                </c:pt>
                <c:pt idx="5284">
                  <c:v>64.05</c:v>
                </c:pt>
                <c:pt idx="5285">
                  <c:v>64.05</c:v>
                </c:pt>
                <c:pt idx="5286">
                  <c:v>64.05</c:v>
                </c:pt>
                <c:pt idx="5287">
                  <c:v>64.05</c:v>
                </c:pt>
                <c:pt idx="5288">
                  <c:v>64.05</c:v>
                </c:pt>
                <c:pt idx="5289">
                  <c:v>64.05</c:v>
                </c:pt>
                <c:pt idx="5290">
                  <c:v>64.06</c:v>
                </c:pt>
                <c:pt idx="5291">
                  <c:v>64.069999999999993</c:v>
                </c:pt>
                <c:pt idx="5292">
                  <c:v>64.08</c:v>
                </c:pt>
                <c:pt idx="5293">
                  <c:v>64.11</c:v>
                </c:pt>
                <c:pt idx="5294">
                  <c:v>64.13</c:v>
                </c:pt>
                <c:pt idx="5295">
                  <c:v>64.16</c:v>
                </c:pt>
                <c:pt idx="5296">
                  <c:v>64.19</c:v>
                </c:pt>
                <c:pt idx="5297">
                  <c:v>64.22</c:v>
                </c:pt>
                <c:pt idx="5298">
                  <c:v>64.239999999999995</c:v>
                </c:pt>
                <c:pt idx="5299">
                  <c:v>64.27</c:v>
                </c:pt>
                <c:pt idx="5300">
                  <c:v>64.290000000000006</c:v>
                </c:pt>
                <c:pt idx="5301">
                  <c:v>64.31</c:v>
                </c:pt>
                <c:pt idx="5302">
                  <c:v>64.33</c:v>
                </c:pt>
                <c:pt idx="5303">
                  <c:v>64.36</c:v>
                </c:pt>
                <c:pt idx="5304">
                  <c:v>64.400000000000006</c:v>
                </c:pt>
                <c:pt idx="5305">
                  <c:v>64.44</c:v>
                </c:pt>
                <c:pt idx="5306">
                  <c:v>64.5</c:v>
                </c:pt>
                <c:pt idx="5307">
                  <c:v>64.56</c:v>
                </c:pt>
                <c:pt idx="5308">
                  <c:v>64.62</c:v>
                </c:pt>
                <c:pt idx="5309">
                  <c:v>64.650000000000006</c:v>
                </c:pt>
                <c:pt idx="5310">
                  <c:v>64.69</c:v>
                </c:pt>
                <c:pt idx="5311">
                  <c:v>64.72</c:v>
                </c:pt>
                <c:pt idx="5312">
                  <c:v>64.75</c:v>
                </c:pt>
                <c:pt idx="5313">
                  <c:v>64.790000000000006</c:v>
                </c:pt>
                <c:pt idx="5314">
                  <c:v>64.83</c:v>
                </c:pt>
                <c:pt idx="5315">
                  <c:v>64.86</c:v>
                </c:pt>
                <c:pt idx="5316">
                  <c:v>64.88</c:v>
                </c:pt>
                <c:pt idx="5317">
                  <c:v>64.88</c:v>
                </c:pt>
                <c:pt idx="5318">
                  <c:v>64.89</c:v>
                </c:pt>
                <c:pt idx="5319">
                  <c:v>64.91</c:v>
                </c:pt>
                <c:pt idx="5320">
                  <c:v>64.94</c:v>
                </c:pt>
                <c:pt idx="5321">
                  <c:v>64.98</c:v>
                </c:pt>
                <c:pt idx="5322">
                  <c:v>65.03</c:v>
                </c:pt>
                <c:pt idx="5323">
                  <c:v>65.069999999999993</c:v>
                </c:pt>
                <c:pt idx="5324">
                  <c:v>65.13</c:v>
                </c:pt>
                <c:pt idx="5325">
                  <c:v>65.180000000000007</c:v>
                </c:pt>
                <c:pt idx="5326">
                  <c:v>65.23</c:v>
                </c:pt>
                <c:pt idx="5327">
                  <c:v>65.27</c:v>
                </c:pt>
                <c:pt idx="5328">
                  <c:v>65.3</c:v>
                </c:pt>
                <c:pt idx="5329">
                  <c:v>65.31</c:v>
                </c:pt>
                <c:pt idx="5330">
                  <c:v>65.349999999999994</c:v>
                </c:pt>
                <c:pt idx="5331">
                  <c:v>65.38</c:v>
                </c:pt>
                <c:pt idx="5332">
                  <c:v>65.430000000000007</c:v>
                </c:pt>
                <c:pt idx="5333">
                  <c:v>65.459999999999994</c:v>
                </c:pt>
                <c:pt idx="5334">
                  <c:v>65.510000000000005</c:v>
                </c:pt>
                <c:pt idx="5335">
                  <c:v>65.53</c:v>
                </c:pt>
                <c:pt idx="5336">
                  <c:v>65.569999999999993</c:v>
                </c:pt>
                <c:pt idx="5337">
                  <c:v>65.599999999999994</c:v>
                </c:pt>
                <c:pt idx="5338">
                  <c:v>65.64</c:v>
                </c:pt>
                <c:pt idx="5339">
                  <c:v>65.680000000000007</c:v>
                </c:pt>
                <c:pt idx="5340">
                  <c:v>65.709999999999994</c:v>
                </c:pt>
                <c:pt idx="5341">
                  <c:v>65.73</c:v>
                </c:pt>
                <c:pt idx="5342">
                  <c:v>65.739999999999995</c:v>
                </c:pt>
                <c:pt idx="5343">
                  <c:v>65.739999999999995</c:v>
                </c:pt>
                <c:pt idx="5344">
                  <c:v>65.739999999999995</c:v>
                </c:pt>
                <c:pt idx="5345">
                  <c:v>65.75</c:v>
                </c:pt>
                <c:pt idx="5346">
                  <c:v>65.75</c:v>
                </c:pt>
                <c:pt idx="5347">
                  <c:v>65.760000000000005</c:v>
                </c:pt>
                <c:pt idx="5348">
                  <c:v>65.77</c:v>
                </c:pt>
                <c:pt idx="5349">
                  <c:v>65.790000000000006</c:v>
                </c:pt>
                <c:pt idx="5350">
                  <c:v>65.819999999999993</c:v>
                </c:pt>
                <c:pt idx="5351">
                  <c:v>65.849999999999994</c:v>
                </c:pt>
                <c:pt idx="5352">
                  <c:v>65.87</c:v>
                </c:pt>
                <c:pt idx="5353">
                  <c:v>65.900000000000006</c:v>
                </c:pt>
                <c:pt idx="5354">
                  <c:v>65.91</c:v>
                </c:pt>
                <c:pt idx="5355">
                  <c:v>65.92</c:v>
                </c:pt>
                <c:pt idx="5356">
                  <c:v>65.92</c:v>
                </c:pt>
                <c:pt idx="5357">
                  <c:v>65.930000000000007</c:v>
                </c:pt>
                <c:pt idx="5358">
                  <c:v>65.94</c:v>
                </c:pt>
                <c:pt idx="5359">
                  <c:v>65.94</c:v>
                </c:pt>
                <c:pt idx="5360">
                  <c:v>65.94</c:v>
                </c:pt>
                <c:pt idx="5361">
                  <c:v>65.95</c:v>
                </c:pt>
                <c:pt idx="5362">
                  <c:v>65.95</c:v>
                </c:pt>
                <c:pt idx="5363">
                  <c:v>65.95</c:v>
                </c:pt>
                <c:pt idx="5364">
                  <c:v>65.959999999999994</c:v>
                </c:pt>
                <c:pt idx="5365">
                  <c:v>65.959999999999994</c:v>
                </c:pt>
                <c:pt idx="5366">
                  <c:v>65.959999999999994</c:v>
                </c:pt>
                <c:pt idx="5367">
                  <c:v>65.959999999999994</c:v>
                </c:pt>
                <c:pt idx="5368">
                  <c:v>65.959999999999994</c:v>
                </c:pt>
                <c:pt idx="5369">
                  <c:v>65.959999999999994</c:v>
                </c:pt>
                <c:pt idx="5370">
                  <c:v>65.95</c:v>
                </c:pt>
                <c:pt idx="5371">
                  <c:v>65.95</c:v>
                </c:pt>
                <c:pt idx="5372">
                  <c:v>65.94</c:v>
                </c:pt>
                <c:pt idx="5373">
                  <c:v>65.94</c:v>
                </c:pt>
                <c:pt idx="5374">
                  <c:v>65.92</c:v>
                </c:pt>
                <c:pt idx="5375">
                  <c:v>65.92</c:v>
                </c:pt>
                <c:pt idx="5376">
                  <c:v>65.91</c:v>
                </c:pt>
                <c:pt idx="5377">
                  <c:v>65.900000000000006</c:v>
                </c:pt>
                <c:pt idx="5378">
                  <c:v>65.88</c:v>
                </c:pt>
                <c:pt idx="5379">
                  <c:v>65.87</c:v>
                </c:pt>
                <c:pt idx="5380">
                  <c:v>65.849999999999994</c:v>
                </c:pt>
                <c:pt idx="5381">
                  <c:v>65.84</c:v>
                </c:pt>
                <c:pt idx="5382">
                  <c:v>65.819999999999993</c:v>
                </c:pt>
                <c:pt idx="5383">
                  <c:v>65.8</c:v>
                </c:pt>
                <c:pt idx="5384">
                  <c:v>65.78</c:v>
                </c:pt>
                <c:pt idx="5385">
                  <c:v>65.760000000000005</c:v>
                </c:pt>
                <c:pt idx="5386">
                  <c:v>65.75</c:v>
                </c:pt>
                <c:pt idx="5387">
                  <c:v>65.75</c:v>
                </c:pt>
                <c:pt idx="5388">
                  <c:v>65.739999999999995</c:v>
                </c:pt>
                <c:pt idx="5389">
                  <c:v>65.739999999999995</c:v>
                </c:pt>
                <c:pt idx="5390">
                  <c:v>65.739999999999995</c:v>
                </c:pt>
                <c:pt idx="5391">
                  <c:v>65.739999999999995</c:v>
                </c:pt>
                <c:pt idx="5392">
                  <c:v>65.739999999999995</c:v>
                </c:pt>
                <c:pt idx="5393">
                  <c:v>65.739999999999995</c:v>
                </c:pt>
                <c:pt idx="5394">
                  <c:v>65.739999999999995</c:v>
                </c:pt>
                <c:pt idx="5395">
                  <c:v>65.73</c:v>
                </c:pt>
                <c:pt idx="5396">
                  <c:v>65.73</c:v>
                </c:pt>
                <c:pt idx="5397">
                  <c:v>65.72</c:v>
                </c:pt>
                <c:pt idx="5398">
                  <c:v>65.7</c:v>
                </c:pt>
                <c:pt idx="5399">
                  <c:v>65.680000000000007</c:v>
                </c:pt>
                <c:pt idx="5400">
                  <c:v>65.650000000000006</c:v>
                </c:pt>
                <c:pt idx="5401">
                  <c:v>65.62</c:v>
                </c:pt>
                <c:pt idx="5402">
                  <c:v>65.58</c:v>
                </c:pt>
                <c:pt idx="5403">
                  <c:v>65.56</c:v>
                </c:pt>
                <c:pt idx="5404">
                  <c:v>65.540000000000006</c:v>
                </c:pt>
                <c:pt idx="5405">
                  <c:v>65.52</c:v>
                </c:pt>
                <c:pt idx="5406">
                  <c:v>65.510000000000005</c:v>
                </c:pt>
                <c:pt idx="5407">
                  <c:v>65.5</c:v>
                </c:pt>
                <c:pt idx="5408">
                  <c:v>65.48</c:v>
                </c:pt>
                <c:pt idx="5409">
                  <c:v>65.45</c:v>
                </c:pt>
                <c:pt idx="5410">
                  <c:v>65.42</c:v>
                </c:pt>
                <c:pt idx="5411">
                  <c:v>65.39</c:v>
                </c:pt>
                <c:pt idx="5412">
                  <c:v>65.37</c:v>
                </c:pt>
                <c:pt idx="5413">
                  <c:v>65.349999999999994</c:v>
                </c:pt>
                <c:pt idx="5414">
                  <c:v>65.33</c:v>
                </c:pt>
                <c:pt idx="5415">
                  <c:v>65.319999999999993</c:v>
                </c:pt>
                <c:pt idx="5416">
                  <c:v>65.31</c:v>
                </c:pt>
                <c:pt idx="5417">
                  <c:v>65.31</c:v>
                </c:pt>
                <c:pt idx="5418">
                  <c:v>65.3</c:v>
                </c:pt>
                <c:pt idx="5419">
                  <c:v>65.28</c:v>
                </c:pt>
                <c:pt idx="5420">
                  <c:v>65.27</c:v>
                </c:pt>
                <c:pt idx="5421">
                  <c:v>65.239999999999995</c:v>
                </c:pt>
                <c:pt idx="5422">
                  <c:v>65.209999999999994</c:v>
                </c:pt>
                <c:pt idx="5423">
                  <c:v>65.180000000000007</c:v>
                </c:pt>
                <c:pt idx="5424">
                  <c:v>65.16</c:v>
                </c:pt>
                <c:pt idx="5425">
                  <c:v>65.13</c:v>
                </c:pt>
                <c:pt idx="5426">
                  <c:v>65.099999999999994</c:v>
                </c:pt>
                <c:pt idx="5427">
                  <c:v>65.069999999999993</c:v>
                </c:pt>
                <c:pt idx="5428">
                  <c:v>65.040000000000006</c:v>
                </c:pt>
                <c:pt idx="5429">
                  <c:v>65.010000000000005</c:v>
                </c:pt>
                <c:pt idx="5430">
                  <c:v>64.97</c:v>
                </c:pt>
                <c:pt idx="5431">
                  <c:v>64.94</c:v>
                </c:pt>
                <c:pt idx="5432">
                  <c:v>64.92</c:v>
                </c:pt>
                <c:pt idx="5433">
                  <c:v>64.91</c:v>
                </c:pt>
                <c:pt idx="5434">
                  <c:v>64.89</c:v>
                </c:pt>
                <c:pt idx="5435">
                  <c:v>64.88</c:v>
                </c:pt>
                <c:pt idx="5436">
                  <c:v>64.88</c:v>
                </c:pt>
                <c:pt idx="5437">
                  <c:v>64.88</c:v>
                </c:pt>
                <c:pt idx="5438">
                  <c:v>64.88</c:v>
                </c:pt>
                <c:pt idx="5439">
                  <c:v>64.88</c:v>
                </c:pt>
                <c:pt idx="5440">
                  <c:v>64.87</c:v>
                </c:pt>
                <c:pt idx="5441">
                  <c:v>64.86</c:v>
                </c:pt>
                <c:pt idx="5442">
                  <c:v>64.849999999999994</c:v>
                </c:pt>
                <c:pt idx="5443">
                  <c:v>64.83</c:v>
                </c:pt>
                <c:pt idx="5444">
                  <c:v>64.8</c:v>
                </c:pt>
                <c:pt idx="5445">
                  <c:v>64.77</c:v>
                </c:pt>
                <c:pt idx="5446">
                  <c:v>64.75</c:v>
                </c:pt>
                <c:pt idx="5447">
                  <c:v>64.73</c:v>
                </c:pt>
                <c:pt idx="5448">
                  <c:v>64.7</c:v>
                </c:pt>
                <c:pt idx="5449">
                  <c:v>64.69</c:v>
                </c:pt>
                <c:pt idx="5450">
                  <c:v>64.680000000000007</c:v>
                </c:pt>
                <c:pt idx="5451">
                  <c:v>64.67</c:v>
                </c:pt>
                <c:pt idx="5452">
                  <c:v>64.650000000000006</c:v>
                </c:pt>
                <c:pt idx="5453">
                  <c:v>64.63</c:v>
                </c:pt>
                <c:pt idx="5454">
                  <c:v>64.61</c:v>
                </c:pt>
                <c:pt idx="5455">
                  <c:v>64.58</c:v>
                </c:pt>
                <c:pt idx="5456">
                  <c:v>64.55</c:v>
                </c:pt>
                <c:pt idx="5457">
                  <c:v>64.5</c:v>
                </c:pt>
                <c:pt idx="5458">
                  <c:v>64.459999999999994</c:v>
                </c:pt>
                <c:pt idx="5459">
                  <c:v>64.42</c:v>
                </c:pt>
                <c:pt idx="5460">
                  <c:v>64.39</c:v>
                </c:pt>
                <c:pt idx="5461">
                  <c:v>64.349999999999994</c:v>
                </c:pt>
                <c:pt idx="5462">
                  <c:v>64.33</c:v>
                </c:pt>
                <c:pt idx="5463">
                  <c:v>64.31</c:v>
                </c:pt>
                <c:pt idx="5464">
                  <c:v>64.3</c:v>
                </c:pt>
                <c:pt idx="5465">
                  <c:v>64.28</c:v>
                </c:pt>
                <c:pt idx="5466">
                  <c:v>64.27</c:v>
                </c:pt>
                <c:pt idx="5467">
                  <c:v>64.260000000000005</c:v>
                </c:pt>
                <c:pt idx="5468">
                  <c:v>64.25</c:v>
                </c:pt>
                <c:pt idx="5469">
                  <c:v>64.239999999999995</c:v>
                </c:pt>
                <c:pt idx="5470">
                  <c:v>64.22</c:v>
                </c:pt>
                <c:pt idx="5471">
                  <c:v>64.19</c:v>
                </c:pt>
                <c:pt idx="5472">
                  <c:v>64.17</c:v>
                </c:pt>
                <c:pt idx="5473">
                  <c:v>64.150000000000006</c:v>
                </c:pt>
                <c:pt idx="5474">
                  <c:v>64.13</c:v>
                </c:pt>
                <c:pt idx="5475">
                  <c:v>64.12</c:v>
                </c:pt>
                <c:pt idx="5476">
                  <c:v>64.099999999999994</c:v>
                </c:pt>
                <c:pt idx="5477">
                  <c:v>64.09</c:v>
                </c:pt>
                <c:pt idx="5478">
                  <c:v>64.08</c:v>
                </c:pt>
                <c:pt idx="5479">
                  <c:v>64.069999999999993</c:v>
                </c:pt>
                <c:pt idx="5480">
                  <c:v>64.06</c:v>
                </c:pt>
                <c:pt idx="5481">
                  <c:v>64.05</c:v>
                </c:pt>
                <c:pt idx="5482">
                  <c:v>64.05</c:v>
                </c:pt>
                <c:pt idx="5483">
                  <c:v>64.05</c:v>
                </c:pt>
                <c:pt idx="5484">
                  <c:v>64.05</c:v>
                </c:pt>
                <c:pt idx="5485">
                  <c:v>64.05</c:v>
                </c:pt>
                <c:pt idx="5486">
                  <c:v>64.05</c:v>
                </c:pt>
                <c:pt idx="5487">
                  <c:v>64.05</c:v>
                </c:pt>
                <c:pt idx="5488">
                  <c:v>64.05</c:v>
                </c:pt>
                <c:pt idx="5489">
                  <c:v>64.05</c:v>
                </c:pt>
                <c:pt idx="5490">
                  <c:v>64.05</c:v>
                </c:pt>
                <c:pt idx="5491">
                  <c:v>64.05</c:v>
                </c:pt>
                <c:pt idx="5492">
                  <c:v>64.05</c:v>
                </c:pt>
                <c:pt idx="5493">
                  <c:v>64.05</c:v>
                </c:pt>
                <c:pt idx="5494">
                  <c:v>64.05</c:v>
                </c:pt>
                <c:pt idx="5495">
                  <c:v>64.05</c:v>
                </c:pt>
                <c:pt idx="5496">
                  <c:v>64.05</c:v>
                </c:pt>
                <c:pt idx="5497">
                  <c:v>64.040000000000006</c:v>
                </c:pt>
                <c:pt idx="5498">
                  <c:v>64.040000000000006</c:v>
                </c:pt>
                <c:pt idx="5499">
                  <c:v>64.040000000000006</c:v>
                </c:pt>
                <c:pt idx="5500">
                  <c:v>64.03</c:v>
                </c:pt>
                <c:pt idx="5501">
                  <c:v>64.02</c:v>
                </c:pt>
                <c:pt idx="5502">
                  <c:v>64.02</c:v>
                </c:pt>
                <c:pt idx="5503">
                  <c:v>64.02</c:v>
                </c:pt>
                <c:pt idx="5504">
                  <c:v>64.010000000000005</c:v>
                </c:pt>
                <c:pt idx="5505">
                  <c:v>64.010000000000005</c:v>
                </c:pt>
                <c:pt idx="5506">
                  <c:v>64.010000000000005</c:v>
                </c:pt>
                <c:pt idx="5507">
                  <c:v>64</c:v>
                </c:pt>
                <c:pt idx="5508">
                  <c:v>64</c:v>
                </c:pt>
                <c:pt idx="5509">
                  <c:v>64</c:v>
                </c:pt>
                <c:pt idx="5510">
                  <c:v>64</c:v>
                </c:pt>
                <c:pt idx="5511">
                  <c:v>64</c:v>
                </c:pt>
                <c:pt idx="5512">
                  <c:v>64</c:v>
                </c:pt>
                <c:pt idx="5513">
                  <c:v>64</c:v>
                </c:pt>
                <c:pt idx="5514">
                  <c:v>64</c:v>
                </c:pt>
                <c:pt idx="5515">
                  <c:v>64.010000000000005</c:v>
                </c:pt>
                <c:pt idx="5516">
                  <c:v>64.02</c:v>
                </c:pt>
                <c:pt idx="5517">
                  <c:v>64.03</c:v>
                </c:pt>
                <c:pt idx="5518">
                  <c:v>64.040000000000006</c:v>
                </c:pt>
                <c:pt idx="5519">
                  <c:v>64.040000000000006</c:v>
                </c:pt>
                <c:pt idx="5520">
                  <c:v>64.05</c:v>
                </c:pt>
                <c:pt idx="5521">
                  <c:v>64.05</c:v>
                </c:pt>
                <c:pt idx="5522">
                  <c:v>64.05</c:v>
                </c:pt>
                <c:pt idx="5523">
                  <c:v>64.05</c:v>
                </c:pt>
                <c:pt idx="5524">
                  <c:v>64.05</c:v>
                </c:pt>
                <c:pt idx="5525">
                  <c:v>64.05</c:v>
                </c:pt>
                <c:pt idx="5526">
                  <c:v>64.05</c:v>
                </c:pt>
                <c:pt idx="5527">
                  <c:v>64.05</c:v>
                </c:pt>
                <c:pt idx="5528">
                  <c:v>64.05</c:v>
                </c:pt>
                <c:pt idx="5529">
                  <c:v>64.05</c:v>
                </c:pt>
                <c:pt idx="5530">
                  <c:v>64.05</c:v>
                </c:pt>
                <c:pt idx="5531">
                  <c:v>64.05</c:v>
                </c:pt>
                <c:pt idx="5532">
                  <c:v>64.05</c:v>
                </c:pt>
                <c:pt idx="5533">
                  <c:v>64.06</c:v>
                </c:pt>
                <c:pt idx="5534">
                  <c:v>64.069999999999993</c:v>
                </c:pt>
                <c:pt idx="5535">
                  <c:v>64.08</c:v>
                </c:pt>
                <c:pt idx="5536">
                  <c:v>64.099999999999994</c:v>
                </c:pt>
                <c:pt idx="5537">
                  <c:v>64.13</c:v>
                </c:pt>
                <c:pt idx="5538">
                  <c:v>64.16</c:v>
                </c:pt>
                <c:pt idx="5539">
                  <c:v>64.19</c:v>
                </c:pt>
                <c:pt idx="5540">
                  <c:v>64.22</c:v>
                </c:pt>
                <c:pt idx="5541">
                  <c:v>64.25</c:v>
                </c:pt>
                <c:pt idx="5542">
                  <c:v>64.260000000000005</c:v>
                </c:pt>
                <c:pt idx="5543">
                  <c:v>64.28</c:v>
                </c:pt>
                <c:pt idx="5544">
                  <c:v>64.3</c:v>
                </c:pt>
                <c:pt idx="5545">
                  <c:v>64.33</c:v>
                </c:pt>
                <c:pt idx="5546">
                  <c:v>64.36</c:v>
                </c:pt>
                <c:pt idx="5547">
                  <c:v>64.400000000000006</c:v>
                </c:pt>
                <c:pt idx="5548">
                  <c:v>64.44</c:v>
                </c:pt>
                <c:pt idx="5549">
                  <c:v>64.489999999999995</c:v>
                </c:pt>
                <c:pt idx="5550">
                  <c:v>64.55</c:v>
                </c:pt>
                <c:pt idx="5551">
                  <c:v>64.59</c:v>
                </c:pt>
                <c:pt idx="5552">
                  <c:v>64.64</c:v>
                </c:pt>
                <c:pt idx="5553">
                  <c:v>64.680000000000007</c:v>
                </c:pt>
                <c:pt idx="5554">
                  <c:v>64.7</c:v>
                </c:pt>
                <c:pt idx="5555">
                  <c:v>64.73</c:v>
                </c:pt>
                <c:pt idx="5556">
                  <c:v>64.77</c:v>
                </c:pt>
                <c:pt idx="5557">
                  <c:v>64.8</c:v>
                </c:pt>
                <c:pt idx="5558">
                  <c:v>64.84</c:v>
                </c:pt>
                <c:pt idx="5559">
                  <c:v>64.86</c:v>
                </c:pt>
                <c:pt idx="5560">
                  <c:v>64.88</c:v>
                </c:pt>
                <c:pt idx="5561">
                  <c:v>64.89</c:v>
                </c:pt>
                <c:pt idx="5562">
                  <c:v>64.91</c:v>
                </c:pt>
                <c:pt idx="5563">
                  <c:v>64.930000000000007</c:v>
                </c:pt>
                <c:pt idx="5564">
                  <c:v>64.959999999999994</c:v>
                </c:pt>
                <c:pt idx="5565">
                  <c:v>65.010000000000005</c:v>
                </c:pt>
                <c:pt idx="5566">
                  <c:v>65.05</c:v>
                </c:pt>
                <c:pt idx="5567">
                  <c:v>65.099999999999994</c:v>
                </c:pt>
                <c:pt idx="5568">
                  <c:v>65.150000000000006</c:v>
                </c:pt>
                <c:pt idx="5569">
                  <c:v>65.2</c:v>
                </c:pt>
                <c:pt idx="5570">
                  <c:v>65.23</c:v>
                </c:pt>
                <c:pt idx="5571">
                  <c:v>65.27</c:v>
                </c:pt>
                <c:pt idx="5572">
                  <c:v>65.3</c:v>
                </c:pt>
                <c:pt idx="5573">
                  <c:v>65.33</c:v>
                </c:pt>
                <c:pt idx="5574">
                  <c:v>65.36</c:v>
                </c:pt>
                <c:pt idx="5575">
                  <c:v>65.39</c:v>
                </c:pt>
                <c:pt idx="5576">
                  <c:v>65.44</c:v>
                </c:pt>
                <c:pt idx="5577">
                  <c:v>65.47</c:v>
                </c:pt>
                <c:pt idx="5578">
                  <c:v>65.510000000000005</c:v>
                </c:pt>
                <c:pt idx="5579">
                  <c:v>65.55</c:v>
                </c:pt>
                <c:pt idx="5580">
                  <c:v>65.59</c:v>
                </c:pt>
                <c:pt idx="5581">
                  <c:v>65.63</c:v>
                </c:pt>
                <c:pt idx="5582">
                  <c:v>65.67</c:v>
                </c:pt>
                <c:pt idx="5583">
                  <c:v>65.7</c:v>
                </c:pt>
                <c:pt idx="5584">
                  <c:v>65.72</c:v>
                </c:pt>
                <c:pt idx="5585">
                  <c:v>65.73</c:v>
                </c:pt>
                <c:pt idx="5586">
                  <c:v>65.739999999999995</c:v>
                </c:pt>
                <c:pt idx="5587">
                  <c:v>65.739999999999995</c:v>
                </c:pt>
                <c:pt idx="5588">
                  <c:v>65.739999999999995</c:v>
                </c:pt>
                <c:pt idx="5589">
                  <c:v>65.75</c:v>
                </c:pt>
                <c:pt idx="5590">
                  <c:v>65.75</c:v>
                </c:pt>
                <c:pt idx="5591">
                  <c:v>65.760000000000005</c:v>
                </c:pt>
                <c:pt idx="5592">
                  <c:v>65.77</c:v>
                </c:pt>
                <c:pt idx="5593">
                  <c:v>65.78</c:v>
                </c:pt>
                <c:pt idx="5594">
                  <c:v>65.790000000000006</c:v>
                </c:pt>
                <c:pt idx="5595">
                  <c:v>65.81</c:v>
                </c:pt>
                <c:pt idx="5596">
                  <c:v>65.819999999999993</c:v>
                </c:pt>
                <c:pt idx="5597">
                  <c:v>65.84</c:v>
                </c:pt>
                <c:pt idx="5598">
                  <c:v>65.86</c:v>
                </c:pt>
                <c:pt idx="5599">
                  <c:v>65.89</c:v>
                </c:pt>
                <c:pt idx="5600">
                  <c:v>65.900000000000006</c:v>
                </c:pt>
                <c:pt idx="5601">
                  <c:v>65.92</c:v>
                </c:pt>
                <c:pt idx="5602">
                  <c:v>65.92</c:v>
                </c:pt>
                <c:pt idx="5603">
                  <c:v>65.930000000000007</c:v>
                </c:pt>
                <c:pt idx="5604">
                  <c:v>65.930000000000007</c:v>
                </c:pt>
                <c:pt idx="5605">
                  <c:v>65.94</c:v>
                </c:pt>
                <c:pt idx="5606">
                  <c:v>65.94</c:v>
                </c:pt>
                <c:pt idx="5607">
                  <c:v>65.94</c:v>
                </c:pt>
                <c:pt idx="5608">
                  <c:v>65.94</c:v>
                </c:pt>
                <c:pt idx="5609">
                  <c:v>65.94</c:v>
                </c:pt>
                <c:pt idx="5610">
                  <c:v>65.94</c:v>
                </c:pt>
                <c:pt idx="5611">
                  <c:v>65.930000000000007</c:v>
                </c:pt>
                <c:pt idx="5612">
                  <c:v>65.92</c:v>
                </c:pt>
                <c:pt idx="5613">
                  <c:v>65.92</c:v>
                </c:pt>
                <c:pt idx="5614">
                  <c:v>65.91</c:v>
                </c:pt>
                <c:pt idx="5615">
                  <c:v>65.900000000000006</c:v>
                </c:pt>
                <c:pt idx="5616">
                  <c:v>65.89</c:v>
                </c:pt>
                <c:pt idx="5617">
                  <c:v>65.88</c:v>
                </c:pt>
                <c:pt idx="5618">
                  <c:v>65.87</c:v>
                </c:pt>
                <c:pt idx="5619">
                  <c:v>65.849999999999994</c:v>
                </c:pt>
                <c:pt idx="5620">
                  <c:v>65.84</c:v>
                </c:pt>
                <c:pt idx="5621">
                  <c:v>65.83</c:v>
                </c:pt>
                <c:pt idx="5622">
                  <c:v>65.83</c:v>
                </c:pt>
                <c:pt idx="5623">
                  <c:v>65.819999999999993</c:v>
                </c:pt>
                <c:pt idx="5624">
                  <c:v>65.81</c:v>
                </c:pt>
                <c:pt idx="5625">
                  <c:v>65.790000000000006</c:v>
                </c:pt>
                <c:pt idx="5626">
                  <c:v>65.77</c:v>
                </c:pt>
                <c:pt idx="5627">
                  <c:v>65.760000000000005</c:v>
                </c:pt>
                <c:pt idx="5628">
                  <c:v>65.75</c:v>
                </c:pt>
                <c:pt idx="5629">
                  <c:v>65.739999999999995</c:v>
                </c:pt>
                <c:pt idx="5630">
                  <c:v>65.739999999999995</c:v>
                </c:pt>
                <c:pt idx="5631">
                  <c:v>65.739999999999995</c:v>
                </c:pt>
                <c:pt idx="5632">
                  <c:v>65.739999999999995</c:v>
                </c:pt>
                <c:pt idx="5633">
                  <c:v>65.739999999999995</c:v>
                </c:pt>
                <c:pt idx="5634">
                  <c:v>65.739999999999995</c:v>
                </c:pt>
                <c:pt idx="5635">
                  <c:v>65.739999999999995</c:v>
                </c:pt>
                <c:pt idx="5636">
                  <c:v>65.73</c:v>
                </c:pt>
                <c:pt idx="5637">
                  <c:v>65.73</c:v>
                </c:pt>
                <c:pt idx="5638">
                  <c:v>65.72</c:v>
                </c:pt>
                <c:pt idx="5639">
                  <c:v>65.709999999999994</c:v>
                </c:pt>
                <c:pt idx="5640">
                  <c:v>65.69</c:v>
                </c:pt>
                <c:pt idx="5641">
                  <c:v>65.67</c:v>
                </c:pt>
                <c:pt idx="5642">
                  <c:v>65.64</c:v>
                </c:pt>
                <c:pt idx="5643">
                  <c:v>65.61</c:v>
                </c:pt>
                <c:pt idx="5644">
                  <c:v>65.58</c:v>
                </c:pt>
                <c:pt idx="5645">
                  <c:v>65.55</c:v>
                </c:pt>
                <c:pt idx="5646">
                  <c:v>65.53</c:v>
                </c:pt>
                <c:pt idx="5647">
                  <c:v>65.52</c:v>
                </c:pt>
                <c:pt idx="5648">
                  <c:v>65.510000000000005</c:v>
                </c:pt>
                <c:pt idx="5649">
                  <c:v>65.489999999999995</c:v>
                </c:pt>
                <c:pt idx="5650">
                  <c:v>65.47</c:v>
                </c:pt>
                <c:pt idx="5651">
                  <c:v>65.45</c:v>
                </c:pt>
                <c:pt idx="5652">
                  <c:v>65.42</c:v>
                </c:pt>
                <c:pt idx="5653">
                  <c:v>65.39</c:v>
                </c:pt>
                <c:pt idx="5654">
                  <c:v>65.37</c:v>
                </c:pt>
                <c:pt idx="5655">
                  <c:v>65.349999999999994</c:v>
                </c:pt>
                <c:pt idx="5656">
                  <c:v>65.33</c:v>
                </c:pt>
                <c:pt idx="5657">
                  <c:v>65.31</c:v>
                </c:pt>
                <c:pt idx="5658">
                  <c:v>65.3</c:v>
                </c:pt>
                <c:pt idx="5659">
                  <c:v>65.290000000000006</c:v>
                </c:pt>
                <c:pt idx="5660">
                  <c:v>65.28</c:v>
                </c:pt>
                <c:pt idx="5661">
                  <c:v>65.260000000000005</c:v>
                </c:pt>
                <c:pt idx="5662">
                  <c:v>65.239999999999995</c:v>
                </c:pt>
                <c:pt idx="5663">
                  <c:v>65.22</c:v>
                </c:pt>
                <c:pt idx="5664">
                  <c:v>65.19</c:v>
                </c:pt>
                <c:pt idx="5665">
                  <c:v>65.17</c:v>
                </c:pt>
                <c:pt idx="5666">
                  <c:v>65.150000000000006</c:v>
                </c:pt>
                <c:pt idx="5667">
                  <c:v>65.12</c:v>
                </c:pt>
                <c:pt idx="5668">
                  <c:v>65.09</c:v>
                </c:pt>
                <c:pt idx="5669">
                  <c:v>65.06</c:v>
                </c:pt>
                <c:pt idx="5670">
                  <c:v>65.03</c:v>
                </c:pt>
                <c:pt idx="5671">
                  <c:v>64.989999999999995</c:v>
                </c:pt>
                <c:pt idx="5672">
                  <c:v>64.959999999999994</c:v>
                </c:pt>
                <c:pt idx="5673">
                  <c:v>64.94</c:v>
                </c:pt>
                <c:pt idx="5674">
                  <c:v>64.91</c:v>
                </c:pt>
                <c:pt idx="5675">
                  <c:v>64.900000000000006</c:v>
                </c:pt>
                <c:pt idx="5676">
                  <c:v>64.89</c:v>
                </c:pt>
                <c:pt idx="5677">
                  <c:v>64.89</c:v>
                </c:pt>
                <c:pt idx="5678">
                  <c:v>64.88</c:v>
                </c:pt>
                <c:pt idx="5679">
                  <c:v>64.88</c:v>
                </c:pt>
                <c:pt idx="5680">
                  <c:v>64.88</c:v>
                </c:pt>
                <c:pt idx="5681">
                  <c:v>64.88</c:v>
                </c:pt>
                <c:pt idx="5682">
                  <c:v>64.87</c:v>
                </c:pt>
                <c:pt idx="5683">
                  <c:v>64.86</c:v>
                </c:pt>
                <c:pt idx="5684">
                  <c:v>64.849999999999994</c:v>
                </c:pt>
                <c:pt idx="5685">
                  <c:v>64.83</c:v>
                </c:pt>
                <c:pt idx="5686">
                  <c:v>64.8</c:v>
                </c:pt>
                <c:pt idx="5687">
                  <c:v>64.77</c:v>
                </c:pt>
                <c:pt idx="5688">
                  <c:v>64.75</c:v>
                </c:pt>
                <c:pt idx="5689">
                  <c:v>64.73</c:v>
                </c:pt>
                <c:pt idx="5690">
                  <c:v>64.7</c:v>
                </c:pt>
                <c:pt idx="5691">
                  <c:v>64.69</c:v>
                </c:pt>
                <c:pt idx="5692">
                  <c:v>64.680000000000007</c:v>
                </c:pt>
                <c:pt idx="5693">
                  <c:v>64.67</c:v>
                </c:pt>
                <c:pt idx="5694">
                  <c:v>64.650000000000006</c:v>
                </c:pt>
                <c:pt idx="5695">
                  <c:v>64.63</c:v>
                </c:pt>
                <c:pt idx="5696">
                  <c:v>64.599999999999994</c:v>
                </c:pt>
                <c:pt idx="5697">
                  <c:v>64.569999999999993</c:v>
                </c:pt>
                <c:pt idx="5698">
                  <c:v>64.540000000000006</c:v>
                </c:pt>
                <c:pt idx="5699">
                  <c:v>64.489999999999995</c:v>
                </c:pt>
                <c:pt idx="5700">
                  <c:v>64.45</c:v>
                </c:pt>
                <c:pt idx="5701">
                  <c:v>64.42</c:v>
                </c:pt>
                <c:pt idx="5702">
                  <c:v>64.38</c:v>
                </c:pt>
                <c:pt idx="5703">
                  <c:v>64.34</c:v>
                </c:pt>
                <c:pt idx="5704">
                  <c:v>64.319999999999993</c:v>
                </c:pt>
                <c:pt idx="5705">
                  <c:v>64.3</c:v>
                </c:pt>
                <c:pt idx="5706">
                  <c:v>64.28</c:v>
                </c:pt>
                <c:pt idx="5707">
                  <c:v>64.27</c:v>
                </c:pt>
                <c:pt idx="5708">
                  <c:v>64.27</c:v>
                </c:pt>
                <c:pt idx="5709">
                  <c:v>64.260000000000005</c:v>
                </c:pt>
                <c:pt idx="5710">
                  <c:v>64.25</c:v>
                </c:pt>
                <c:pt idx="5711">
                  <c:v>64.239999999999995</c:v>
                </c:pt>
                <c:pt idx="5712">
                  <c:v>64.22</c:v>
                </c:pt>
                <c:pt idx="5713">
                  <c:v>64.2</c:v>
                </c:pt>
                <c:pt idx="5714">
                  <c:v>64.17</c:v>
                </c:pt>
                <c:pt idx="5715">
                  <c:v>64.14</c:v>
                </c:pt>
                <c:pt idx="5716">
                  <c:v>64.11</c:v>
                </c:pt>
                <c:pt idx="5717">
                  <c:v>64.099999999999994</c:v>
                </c:pt>
                <c:pt idx="5718">
                  <c:v>64.08</c:v>
                </c:pt>
                <c:pt idx="5719">
                  <c:v>64.069999999999993</c:v>
                </c:pt>
                <c:pt idx="5720">
                  <c:v>64.06</c:v>
                </c:pt>
                <c:pt idx="5721">
                  <c:v>64.06</c:v>
                </c:pt>
                <c:pt idx="5722">
                  <c:v>64.05</c:v>
                </c:pt>
                <c:pt idx="5723">
                  <c:v>64.05</c:v>
                </c:pt>
                <c:pt idx="5724">
                  <c:v>64.05</c:v>
                </c:pt>
                <c:pt idx="5725">
                  <c:v>64.05</c:v>
                </c:pt>
                <c:pt idx="5726">
                  <c:v>64.05</c:v>
                </c:pt>
                <c:pt idx="5727">
                  <c:v>64.05</c:v>
                </c:pt>
                <c:pt idx="5728">
                  <c:v>64.05</c:v>
                </c:pt>
                <c:pt idx="5729">
                  <c:v>64.05</c:v>
                </c:pt>
                <c:pt idx="5730">
                  <c:v>64.05</c:v>
                </c:pt>
                <c:pt idx="5731">
                  <c:v>64.05</c:v>
                </c:pt>
                <c:pt idx="5732">
                  <c:v>64.05</c:v>
                </c:pt>
                <c:pt idx="5733">
                  <c:v>64.05</c:v>
                </c:pt>
                <c:pt idx="5734">
                  <c:v>64.05</c:v>
                </c:pt>
                <c:pt idx="5735">
                  <c:v>64.05</c:v>
                </c:pt>
                <c:pt idx="5736">
                  <c:v>64.05</c:v>
                </c:pt>
                <c:pt idx="5737">
                  <c:v>64.05</c:v>
                </c:pt>
                <c:pt idx="5738">
                  <c:v>64.05</c:v>
                </c:pt>
                <c:pt idx="5739">
                  <c:v>64.05</c:v>
                </c:pt>
                <c:pt idx="5740">
                  <c:v>64.05</c:v>
                </c:pt>
                <c:pt idx="5741">
                  <c:v>64.05</c:v>
                </c:pt>
                <c:pt idx="5742">
                  <c:v>64.040000000000006</c:v>
                </c:pt>
                <c:pt idx="5743">
                  <c:v>64.040000000000006</c:v>
                </c:pt>
                <c:pt idx="5744">
                  <c:v>64.040000000000006</c:v>
                </c:pt>
                <c:pt idx="5745">
                  <c:v>64.040000000000006</c:v>
                </c:pt>
                <c:pt idx="5746">
                  <c:v>64.040000000000006</c:v>
                </c:pt>
                <c:pt idx="5747">
                  <c:v>64.040000000000006</c:v>
                </c:pt>
                <c:pt idx="5748">
                  <c:v>64.040000000000006</c:v>
                </c:pt>
                <c:pt idx="5749">
                  <c:v>64.040000000000006</c:v>
                </c:pt>
                <c:pt idx="5750">
                  <c:v>64.03</c:v>
                </c:pt>
                <c:pt idx="5751">
                  <c:v>64.03</c:v>
                </c:pt>
                <c:pt idx="5752">
                  <c:v>64.03</c:v>
                </c:pt>
                <c:pt idx="5753">
                  <c:v>64.03</c:v>
                </c:pt>
                <c:pt idx="5754">
                  <c:v>64.03</c:v>
                </c:pt>
                <c:pt idx="5755">
                  <c:v>64.03</c:v>
                </c:pt>
                <c:pt idx="5756">
                  <c:v>64.040000000000006</c:v>
                </c:pt>
                <c:pt idx="5757">
                  <c:v>64.040000000000006</c:v>
                </c:pt>
                <c:pt idx="5758">
                  <c:v>64.05</c:v>
                </c:pt>
                <c:pt idx="5759">
                  <c:v>64.05</c:v>
                </c:pt>
                <c:pt idx="5760">
                  <c:v>64.05</c:v>
                </c:pt>
                <c:pt idx="5761">
                  <c:v>64.05</c:v>
                </c:pt>
                <c:pt idx="5762">
                  <c:v>64.05</c:v>
                </c:pt>
                <c:pt idx="5763">
                  <c:v>64.05</c:v>
                </c:pt>
                <c:pt idx="5764">
                  <c:v>64.05</c:v>
                </c:pt>
                <c:pt idx="5765">
                  <c:v>64.05</c:v>
                </c:pt>
                <c:pt idx="5766">
                  <c:v>64.05</c:v>
                </c:pt>
                <c:pt idx="5767">
                  <c:v>64.05</c:v>
                </c:pt>
                <c:pt idx="5768">
                  <c:v>64.05</c:v>
                </c:pt>
                <c:pt idx="5769">
                  <c:v>64.05</c:v>
                </c:pt>
                <c:pt idx="5770">
                  <c:v>64.05</c:v>
                </c:pt>
                <c:pt idx="5771">
                  <c:v>64.05</c:v>
                </c:pt>
                <c:pt idx="5772">
                  <c:v>64.05</c:v>
                </c:pt>
                <c:pt idx="5773">
                  <c:v>64.05</c:v>
                </c:pt>
                <c:pt idx="5774">
                  <c:v>64.05</c:v>
                </c:pt>
                <c:pt idx="5775">
                  <c:v>64.05</c:v>
                </c:pt>
                <c:pt idx="5776">
                  <c:v>64.069999999999993</c:v>
                </c:pt>
                <c:pt idx="5777">
                  <c:v>64.08</c:v>
                </c:pt>
                <c:pt idx="5778">
                  <c:v>64.099999999999994</c:v>
                </c:pt>
                <c:pt idx="5779">
                  <c:v>64.13</c:v>
                </c:pt>
                <c:pt idx="5780">
                  <c:v>64.17</c:v>
                </c:pt>
                <c:pt idx="5781">
                  <c:v>64.19</c:v>
                </c:pt>
                <c:pt idx="5782">
                  <c:v>64.22</c:v>
                </c:pt>
                <c:pt idx="5783">
                  <c:v>64.25</c:v>
                </c:pt>
                <c:pt idx="5784">
                  <c:v>64.27</c:v>
                </c:pt>
                <c:pt idx="5785">
                  <c:v>64.290000000000006</c:v>
                </c:pt>
                <c:pt idx="5786">
                  <c:v>64.31</c:v>
                </c:pt>
                <c:pt idx="5787">
                  <c:v>64.34</c:v>
                </c:pt>
                <c:pt idx="5788">
                  <c:v>64.38</c:v>
                </c:pt>
                <c:pt idx="5789">
                  <c:v>64.430000000000007</c:v>
                </c:pt>
                <c:pt idx="5790">
                  <c:v>64.48</c:v>
                </c:pt>
                <c:pt idx="5791">
                  <c:v>64.53</c:v>
                </c:pt>
                <c:pt idx="5792">
                  <c:v>64.58</c:v>
                </c:pt>
                <c:pt idx="5793">
                  <c:v>64.62</c:v>
                </c:pt>
                <c:pt idx="5794">
                  <c:v>64.650000000000006</c:v>
                </c:pt>
                <c:pt idx="5795">
                  <c:v>64.680000000000007</c:v>
                </c:pt>
                <c:pt idx="5796">
                  <c:v>64.7</c:v>
                </c:pt>
                <c:pt idx="5797">
                  <c:v>64.739999999999995</c:v>
                </c:pt>
                <c:pt idx="5798">
                  <c:v>64.78</c:v>
                </c:pt>
                <c:pt idx="5799">
                  <c:v>64.819999999999993</c:v>
                </c:pt>
                <c:pt idx="5800">
                  <c:v>64.849999999999994</c:v>
                </c:pt>
                <c:pt idx="5801">
                  <c:v>64.87</c:v>
                </c:pt>
                <c:pt idx="5802">
                  <c:v>64.88</c:v>
                </c:pt>
                <c:pt idx="5803">
                  <c:v>64.89</c:v>
                </c:pt>
                <c:pt idx="5804">
                  <c:v>64.91</c:v>
                </c:pt>
                <c:pt idx="5805">
                  <c:v>64.930000000000007</c:v>
                </c:pt>
                <c:pt idx="5806">
                  <c:v>64.97</c:v>
                </c:pt>
                <c:pt idx="5807">
                  <c:v>65.02</c:v>
                </c:pt>
                <c:pt idx="5808">
                  <c:v>65.069999999999993</c:v>
                </c:pt>
                <c:pt idx="5809">
                  <c:v>65.12</c:v>
                </c:pt>
                <c:pt idx="5810">
                  <c:v>65.17</c:v>
                </c:pt>
                <c:pt idx="5811">
                  <c:v>65.209999999999994</c:v>
                </c:pt>
                <c:pt idx="5812">
                  <c:v>65.25</c:v>
                </c:pt>
                <c:pt idx="5813">
                  <c:v>65.28</c:v>
                </c:pt>
                <c:pt idx="5814">
                  <c:v>65.3</c:v>
                </c:pt>
                <c:pt idx="5815">
                  <c:v>65.33</c:v>
                </c:pt>
                <c:pt idx="5816">
                  <c:v>65.36</c:v>
                </c:pt>
                <c:pt idx="5817">
                  <c:v>65.39</c:v>
                </c:pt>
                <c:pt idx="5818">
                  <c:v>65.430000000000007</c:v>
                </c:pt>
                <c:pt idx="5819">
                  <c:v>65.47</c:v>
                </c:pt>
                <c:pt idx="5820">
                  <c:v>65.5</c:v>
                </c:pt>
                <c:pt idx="5821">
                  <c:v>65.540000000000006</c:v>
                </c:pt>
                <c:pt idx="5822">
                  <c:v>65.569999999999993</c:v>
                </c:pt>
                <c:pt idx="5823">
                  <c:v>65.62</c:v>
                </c:pt>
                <c:pt idx="5824">
                  <c:v>65.66</c:v>
                </c:pt>
                <c:pt idx="5825">
                  <c:v>65.7</c:v>
                </c:pt>
                <c:pt idx="5826">
                  <c:v>65.72</c:v>
                </c:pt>
                <c:pt idx="5827">
                  <c:v>65.73</c:v>
                </c:pt>
                <c:pt idx="5828">
                  <c:v>65.739999999999995</c:v>
                </c:pt>
                <c:pt idx="5829">
                  <c:v>65.739999999999995</c:v>
                </c:pt>
                <c:pt idx="5830">
                  <c:v>65.739999999999995</c:v>
                </c:pt>
                <c:pt idx="5831">
                  <c:v>65.75</c:v>
                </c:pt>
                <c:pt idx="5832">
                  <c:v>65.75</c:v>
                </c:pt>
                <c:pt idx="5833">
                  <c:v>65.760000000000005</c:v>
                </c:pt>
                <c:pt idx="5834">
                  <c:v>65.760000000000005</c:v>
                </c:pt>
                <c:pt idx="5835">
                  <c:v>65.78</c:v>
                </c:pt>
                <c:pt idx="5836">
                  <c:v>65.790000000000006</c:v>
                </c:pt>
                <c:pt idx="5837">
                  <c:v>65.81</c:v>
                </c:pt>
                <c:pt idx="5838">
                  <c:v>65.83</c:v>
                </c:pt>
                <c:pt idx="5839">
                  <c:v>65.86</c:v>
                </c:pt>
                <c:pt idx="5840">
                  <c:v>65.88</c:v>
                </c:pt>
                <c:pt idx="5841">
                  <c:v>65.89</c:v>
                </c:pt>
                <c:pt idx="5842">
                  <c:v>65.900000000000006</c:v>
                </c:pt>
                <c:pt idx="5843">
                  <c:v>65.900000000000006</c:v>
                </c:pt>
                <c:pt idx="5844">
                  <c:v>65.900000000000006</c:v>
                </c:pt>
                <c:pt idx="5845">
                  <c:v>65.900000000000006</c:v>
                </c:pt>
                <c:pt idx="5846">
                  <c:v>65.91</c:v>
                </c:pt>
                <c:pt idx="5847">
                  <c:v>65.91</c:v>
                </c:pt>
                <c:pt idx="5848">
                  <c:v>65.91</c:v>
                </c:pt>
                <c:pt idx="5849">
                  <c:v>65.92</c:v>
                </c:pt>
                <c:pt idx="5850">
                  <c:v>65.92</c:v>
                </c:pt>
                <c:pt idx="5851">
                  <c:v>65.92</c:v>
                </c:pt>
                <c:pt idx="5852">
                  <c:v>65.92</c:v>
                </c:pt>
                <c:pt idx="5853">
                  <c:v>65.91</c:v>
                </c:pt>
                <c:pt idx="5854">
                  <c:v>65.91</c:v>
                </c:pt>
                <c:pt idx="5855">
                  <c:v>65.900000000000006</c:v>
                </c:pt>
                <c:pt idx="5856">
                  <c:v>65.900000000000006</c:v>
                </c:pt>
                <c:pt idx="5857">
                  <c:v>65.88</c:v>
                </c:pt>
                <c:pt idx="5858">
                  <c:v>65.86</c:v>
                </c:pt>
                <c:pt idx="5859">
                  <c:v>65.849999999999994</c:v>
                </c:pt>
                <c:pt idx="5860">
                  <c:v>65.83</c:v>
                </c:pt>
                <c:pt idx="5861">
                  <c:v>65.819999999999993</c:v>
                </c:pt>
                <c:pt idx="5862">
                  <c:v>65.8</c:v>
                </c:pt>
                <c:pt idx="5863">
                  <c:v>65.790000000000006</c:v>
                </c:pt>
                <c:pt idx="5864">
                  <c:v>65.78</c:v>
                </c:pt>
                <c:pt idx="5865">
                  <c:v>65.77</c:v>
                </c:pt>
                <c:pt idx="5866">
                  <c:v>65.760000000000005</c:v>
                </c:pt>
                <c:pt idx="5867">
                  <c:v>65.75</c:v>
                </c:pt>
                <c:pt idx="5868">
                  <c:v>65.75</c:v>
                </c:pt>
                <c:pt idx="5869">
                  <c:v>65.739999999999995</c:v>
                </c:pt>
                <c:pt idx="5870">
                  <c:v>65.739999999999995</c:v>
                </c:pt>
                <c:pt idx="5871">
                  <c:v>65.739999999999995</c:v>
                </c:pt>
                <c:pt idx="5872">
                  <c:v>65.739999999999995</c:v>
                </c:pt>
                <c:pt idx="5873">
                  <c:v>65.739999999999995</c:v>
                </c:pt>
                <c:pt idx="5874">
                  <c:v>65.739999999999995</c:v>
                </c:pt>
                <c:pt idx="5875">
                  <c:v>65.739999999999995</c:v>
                </c:pt>
                <c:pt idx="5876">
                  <c:v>65.739999999999995</c:v>
                </c:pt>
                <c:pt idx="5877">
                  <c:v>65.73</c:v>
                </c:pt>
                <c:pt idx="5878">
                  <c:v>65.72</c:v>
                </c:pt>
                <c:pt idx="5879">
                  <c:v>65.7</c:v>
                </c:pt>
                <c:pt idx="5880">
                  <c:v>65.680000000000007</c:v>
                </c:pt>
                <c:pt idx="5881">
                  <c:v>65.650000000000006</c:v>
                </c:pt>
                <c:pt idx="5882">
                  <c:v>65.62</c:v>
                </c:pt>
                <c:pt idx="5883">
                  <c:v>65.59</c:v>
                </c:pt>
                <c:pt idx="5884">
                  <c:v>65.569999999999993</c:v>
                </c:pt>
                <c:pt idx="5885">
                  <c:v>65.55</c:v>
                </c:pt>
                <c:pt idx="5886">
                  <c:v>65.52</c:v>
                </c:pt>
                <c:pt idx="5887">
                  <c:v>65.510000000000005</c:v>
                </c:pt>
                <c:pt idx="5888">
                  <c:v>65.489999999999995</c:v>
                </c:pt>
                <c:pt idx="5889">
                  <c:v>65.48</c:v>
                </c:pt>
                <c:pt idx="5890">
                  <c:v>65.45</c:v>
                </c:pt>
                <c:pt idx="5891">
                  <c:v>65.430000000000007</c:v>
                </c:pt>
                <c:pt idx="5892">
                  <c:v>65.41</c:v>
                </c:pt>
                <c:pt idx="5893">
                  <c:v>65.39</c:v>
                </c:pt>
                <c:pt idx="5894">
                  <c:v>65.36</c:v>
                </c:pt>
                <c:pt idx="5895">
                  <c:v>65.34</c:v>
                </c:pt>
                <c:pt idx="5896">
                  <c:v>65.33</c:v>
                </c:pt>
                <c:pt idx="5897">
                  <c:v>65.31</c:v>
                </c:pt>
                <c:pt idx="5898">
                  <c:v>65.31</c:v>
                </c:pt>
                <c:pt idx="5899">
                  <c:v>65.3</c:v>
                </c:pt>
                <c:pt idx="5900">
                  <c:v>65.3</c:v>
                </c:pt>
                <c:pt idx="5901">
                  <c:v>65.28</c:v>
                </c:pt>
                <c:pt idx="5902">
                  <c:v>65.260000000000005</c:v>
                </c:pt>
                <c:pt idx="5903">
                  <c:v>65.23</c:v>
                </c:pt>
                <c:pt idx="5904">
                  <c:v>65.2</c:v>
                </c:pt>
                <c:pt idx="5905">
                  <c:v>65.16</c:v>
                </c:pt>
                <c:pt idx="5906">
                  <c:v>65.14</c:v>
                </c:pt>
                <c:pt idx="5907">
                  <c:v>65.11</c:v>
                </c:pt>
                <c:pt idx="5908">
                  <c:v>65.069999999999993</c:v>
                </c:pt>
                <c:pt idx="5909">
                  <c:v>65.040000000000006</c:v>
                </c:pt>
                <c:pt idx="5910">
                  <c:v>65.010000000000005</c:v>
                </c:pt>
                <c:pt idx="5911">
                  <c:v>64.97</c:v>
                </c:pt>
                <c:pt idx="5912">
                  <c:v>64.95</c:v>
                </c:pt>
                <c:pt idx="5913">
                  <c:v>64.930000000000007</c:v>
                </c:pt>
                <c:pt idx="5914">
                  <c:v>64.92</c:v>
                </c:pt>
                <c:pt idx="5915">
                  <c:v>64.900000000000006</c:v>
                </c:pt>
                <c:pt idx="5916">
                  <c:v>64.89</c:v>
                </c:pt>
                <c:pt idx="5917">
                  <c:v>64.89</c:v>
                </c:pt>
                <c:pt idx="5918">
                  <c:v>64.88</c:v>
                </c:pt>
                <c:pt idx="5919">
                  <c:v>64.88</c:v>
                </c:pt>
                <c:pt idx="5920">
                  <c:v>64.88</c:v>
                </c:pt>
                <c:pt idx="5921">
                  <c:v>64.87</c:v>
                </c:pt>
                <c:pt idx="5922">
                  <c:v>64.87</c:v>
                </c:pt>
                <c:pt idx="5923">
                  <c:v>64.86</c:v>
                </c:pt>
                <c:pt idx="5924">
                  <c:v>64.84</c:v>
                </c:pt>
                <c:pt idx="5925">
                  <c:v>64.83</c:v>
                </c:pt>
                <c:pt idx="5926">
                  <c:v>64.81</c:v>
                </c:pt>
                <c:pt idx="5927">
                  <c:v>64.78</c:v>
                </c:pt>
                <c:pt idx="5928">
                  <c:v>64.760000000000005</c:v>
                </c:pt>
                <c:pt idx="5929">
                  <c:v>64.739999999999995</c:v>
                </c:pt>
                <c:pt idx="5930">
                  <c:v>64.709999999999994</c:v>
                </c:pt>
                <c:pt idx="5931">
                  <c:v>64.69</c:v>
                </c:pt>
                <c:pt idx="5932">
                  <c:v>64.67</c:v>
                </c:pt>
                <c:pt idx="5933">
                  <c:v>64.66</c:v>
                </c:pt>
                <c:pt idx="5934">
                  <c:v>64.64</c:v>
                </c:pt>
                <c:pt idx="5935">
                  <c:v>64.62</c:v>
                </c:pt>
                <c:pt idx="5936">
                  <c:v>64.599999999999994</c:v>
                </c:pt>
                <c:pt idx="5937">
                  <c:v>64.56</c:v>
                </c:pt>
                <c:pt idx="5938">
                  <c:v>64.53</c:v>
                </c:pt>
                <c:pt idx="5939">
                  <c:v>64.5</c:v>
                </c:pt>
                <c:pt idx="5940">
                  <c:v>64.45</c:v>
                </c:pt>
                <c:pt idx="5941">
                  <c:v>64.41</c:v>
                </c:pt>
                <c:pt idx="5942">
                  <c:v>64.38</c:v>
                </c:pt>
                <c:pt idx="5943">
                  <c:v>64.34</c:v>
                </c:pt>
                <c:pt idx="5944">
                  <c:v>64.31</c:v>
                </c:pt>
                <c:pt idx="5945">
                  <c:v>64.3</c:v>
                </c:pt>
                <c:pt idx="5946">
                  <c:v>64.28</c:v>
                </c:pt>
                <c:pt idx="5947">
                  <c:v>64.27</c:v>
                </c:pt>
                <c:pt idx="5948">
                  <c:v>64.260000000000005</c:v>
                </c:pt>
                <c:pt idx="5949">
                  <c:v>64.25</c:v>
                </c:pt>
                <c:pt idx="5950">
                  <c:v>64.239999999999995</c:v>
                </c:pt>
                <c:pt idx="5951">
                  <c:v>64.23</c:v>
                </c:pt>
                <c:pt idx="5952">
                  <c:v>64.22</c:v>
                </c:pt>
                <c:pt idx="5953">
                  <c:v>64.2</c:v>
                </c:pt>
                <c:pt idx="5954">
                  <c:v>64.180000000000007</c:v>
                </c:pt>
                <c:pt idx="5955">
                  <c:v>64.16</c:v>
                </c:pt>
                <c:pt idx="5956">
                  <c:v>64.13</c:v>
                </c:pt>
                <c:pt idx="5957">
                  <c:v>64.11</c:v>
                </c:pt>
                <c:pt idx="5958">
                  <c:v>64.09</c:v>
                </c:pt>
                <c:pt idx="5959">
                  <c:v>64.069999999999993</c:v>
                </c:pt>
                <c:pt idx="5960">
                  <c:v>64.06</c:v>
                </c:pt>
                <c:pt idx="5961">
                  <c:v>64.06</c:v>
                </c:pt>
                <c:pt idx="5962">
                  <c:v>64.05</c:v>
                </c:pt>
                <c:pt idx="5963">
                  <c:v>64.05</c:v>
                </c:pt>
                <c:pt idx="5964">
                  <c:v>64.05</c:v>
                </c:pt>
                <c:pt idx="5965">
                  <c:v>64.05</c:v>
                </c:pt>
                <c:pt idx="5966">
                  <c:v>64.05</c:v>
                </c:pt>
                <c:pt idx="5967">
                  <c:v>64.05</c:v>
                </c:pt>
                <c:pt idx="5968">
                  <c:v>64.05</c:v>
                </c:pt>
                <c:pt idx="5969">
                  <c:v>64.05</c:v>
                </c:pt>
                <c:pt idx="5970">
                  <c:v>64.05</c:v>
                </c:pt>
                <c:pt idx="5971">
                  <c:v>64.05</c:v>
                </c:pt>
                <c:pt idx="5972">
                  <c:v>64.05</c:v>
                </c:pt>
                <c:pt idx="5973">
                  <c:v>64.05</c:v>
                </c:pt>
                <c:pt idx="5974">
                  <c:v>64.05</c:v>
                </c:pt>
                <c:pt idx="5975">
                  <c:v>64.040000000000006</c:v>
                </c:pt>
                <c:pt idx="5976">
                  <c:v>64.040000000000006</c:v>
                </c:pt>
                <c:pt idx="5977">
                  <c:v>64.03</c:v>
                </c:pt>
                <c:pt idx="5978">
                  <c:v>64.02</c:v>
                </c:pt>
                <c:pt idx="5979">
                  <c:v>64.010000000000005</c:v>
                </c:pt>
                <c:pt idx="5980">
                  <c:v>64</c:v>
                </c:pt>
                <c:pt idx="5981">
                  <c:v>63.99</c:v>
                </c:pt>
                <c:pt idx="5982">
                  <c:v>63.99</c:v>
                </c:pt>
                <c:pt idx="5983">
                  <c:v>63.98</c:v>
                </c:pt>
                <c:pt idx="5984">
                  <c:v>63.98</c:v>
                </c:pt>
                <c:pt idx="5985">
                  <c:v>63.97</c:v>
                </c:pt>
                <c:pt idx="5986">
                  <c:v>63.97</c:v>
                </c:pt>
                <c:pt idx="5987">
                  <c:v>63.97</c:v>
                </c:pt>
                <c:pt idx="5988">
                  <c:v>63.98</c:v>
                </c:pt>
                <c:pt idx="5989">
                  <c:v>63.98</c:v>
                </c:pt>
                <c:pt idx="5990">
                  <c:v>63.98</c:v>
                </c:pt>
                <c:pt idx="5991">
                  <c:v>63.98</c:v>
                </c:pt>
                <c:pt idx="5992">
                  <c:v>63.97</c:v>
                </c:pt>
                <c:pt idx="5993">
                  <c:v>63.97</c:v>
                </c:pt>
                <c:pt idx="5994">
                  <c:v>63.98</c:v>
                </c:pt>
                <c:pt idx="5995">
                  <c:v>63.98</c:v>
                </c:pt>
                <c:pt idx="5996">
                  <c:v>63.97</c:v>
                </c:pt>
                <c:pt idx="5997">
                  <c:v>63.97</c:v>
                </c:pt>
                <c:pt idx="5998">
                  <c:v>63.97</c:v>
                </c:pt>
                <c:pt idx="5999">
                  <c:v>63.98</c:v>
                </c:pt>
                <c:pt idx="6000">
                  <c:v>63.99</c:v>
                </c:pt>
                <c:pt idx="6001">
                  <c:v>64</c:v>
                </c:pt>
                <c:pt idx="6002">
                  <c:v>64.010000000000005</c:v>
                </c:pt>
                <c:pt idx="6003">
                  <c:v>64.010000000000005</c:v>
                </c:pt>
                <c:pt idx="6004">
                  <c:v>64.02</c:v>
                </c:pt>
                <c:pt idx="6005">
                  <c:v>64.03</c:v>
                </c:pt>
                <c:pt idx="6006">
                  <c:v>64.03</c:v>
                </c:pt>
                <c:pt idx="6007">
                  <c:v>64.040000000000006</c:v>
                </c:pt>
                <c:pt idx="6008">
                  <c:v>64.040000000000006</c:v>
                </c:pt>
                <c:pt idx="6009">
                  <c:v>64.05</c:v>
                </c:pt>
                <c:pt idx="6010">
                  <c:v>64.05</c:v>
                </c:pt>
                <c:pt idx="6011">
                  <c:v>64.05</c:v>
                </c:pt>
                <c:pt idx="6012">
                  <c:v>64.05</c:v>
                </c:pt>
                <c:pt idx="6013">
                  <c:v>64.05</c:v>
                </c:pt>
                <c:pt idx="6014">
                  <c:v>64.05</c:v>
                </c:pt>
                <c:pt idx="6015">
                  <c:v>64.05</c:v>
                </c:pt>
                <c:pt idx="6016">
                  <c:v>64.05</c:v>
                </c:pt>
                <c:pt idx="6017">
                  <c:v>64.05</c:v>
                </c:pt>
                <c:pt idx="6018">
                  <c:v>64.06</c:v>
                </c:pt>
                <c:pt idx="6019">
                  <c:v>64.06</c:v>
                </c:pt>
                <c:pt idx="6020">
                  <c:v>64.08</c:v>
                </c:pt>
                <c:pt idx="6021">
                  <c:v>64.11</c:v>
                </c:pt>
                <c:pt idx="6022">
                  <c:v>64.14</c:v>
                </c:pt>
                <c:pt idx="6023">
                  <c:v>64.180000000000007</c:v>
                </c:pt>
                <c:pt idx="6024">
                  <c:v>64.22</c:v>
                </c:pt>
                <c:pt idx="6025">
                  <c:v>64.25</c:v>
                </c:pt>
                <c:pt idx="6026">
                  <c:v>64.260000000000005</c:v>
                </c:pt>
                <c:pt idx="6027">
                  <c:v>64.28</c:v>
                </c:pt>
                <c:pt idx="6028">
                  <c:v>64.31</c:v>
                </c:pt>
                <c:pt idx="6029">
                  <c:v>64.349999999999994</c:v>
                </c:pt>
                <c:pt idx="6030">
                  <c:v>64.400000000000006</c:v>
                </c:pt>
                <c:pt idx="6031">
                  <c:v>64.459999999999994</c:v>
                </c:pt>
                <c:pt idx="6032">
                  <c:v>64.53</c:v>
                </c:pt>
                <c:pt idx="6033">
                  <c:v>64.58</c:v>
                </c:pt>
                <c:pt idx="6034">
                  <c:v>64.63</c:v>
                </c:pt>
                <c:pt idx="6035">
                  <c:v>64.66</c:v>
                </c:pt>
                <c:pt idx="6036">
                  <c:v>64.69</c:v>
                </c:pt>
                <c:pt idx="6037">
                  <c:v>64.72</c:v>
                </c:pt>
                <c:pt idx="6038">
                  <c:v>64.760000000000005</c:v>
                </c:pt>
                <c:pt idx="6039">
                  <c:v>64.790000000000006</c:v>
                </c:pt>
                <c:pt idx="6040">
                  <c:v>64.83</c:v>
                </c:pt>
                <c:pt idx="6041">
                  <c:v>64.849999999999994</c:v>
                </c:pt>
                <c:pt idx="6042">
                  <c:v>64.87</c:v>
                </c:pt>
                <c:pt idx="6043">
                  <c:v>64.88</c:v>
                </c:pt>
                <c:pt idx="6044">
                  <c:v>64.89</c:v>
                </c:pt>
                <c:pt idx="6045">
                  <c:v>64.92</c:v>
                </c:pt>
                <c:pt idx="6046">
                  <c:v>64.959999999999994</c:v>
                </c:pt>
                <c:pt idx="6047">
                  <c:v>65.010000000000005</c:v>
                </c:pt>
                <c:pt idx="6048">
                  <c:v>65.069999999999993</c:v>
                </c:pt>
                <c:pt idx="6049">
                  <c:v>65.14</c:v>
                </c:pt>
                <c:pt idx="6050">
                  <c:v>65.19</c:v>
                </c:pt>
                <c:pt idx="6051">
                  <c:v>65.23</c:v>
                </c:pt>
                <c:pt idx="6052">
                  <c:v>65.27</c:v>
                </c:pt>
                <c:pt idx="6053">
                  <c:v>65.3</c:v>
                </c:pt>
                <c:pt idx="6054">
                  <c:v>65.319999999999993</c:v>
                </c:pt>
                <c:pt idx="6055">
                  <c:v>65.349999999999994</c:v>
                </c:pt>
                <c:pt idx="6056">
                  <c:v>65.38</c:v>
                </c:pt>
                <c:pt idx="6057">
                  <c:v>65.42</c:v>
                </c:pt>
                <c:pt idx="6058">
                  <c:v>65.459999999999994</c:v>
                </c:pt>
                <c:pt idx="6059">
                  <c:v>65.489999999999995</c:v>
                </c:pt>
                <c:pt idx="6060">
                  <c:v>65.53</c:v>
                </c:pt>
                <c:pt idx="6061">
                  <c:v>65.58</c:v>
                </c:pt>
                <c:pt idx="6062">
                  <c:v>65.62</c:v>
                </c:pt>
                <c:pt idx="6063">
                  <c:v>65.66</c:v>
                </c:pt>
                <c:pt idx="6064">
                  <c:v>65.709999999999994</c:v>
                </c:pt>
                <c:pt idx="6065">
                  <c:v>65.73</c:v>
                </c:pt>
                <c:pt idx="6066">
                  <c:v>65.739999999999995</c:v>
                </c:pt>
                <c:pt idx="6067">
                  <c:v>65.739999999999995</c:v>
                </c:pt>
                <c:pt idx="6068">
                  <c:v>65.75</c:v>
                </c:pt>
                <c:pt idx="6069">
                  <c:v>65.75</c:v>
                </c:pt>
                <c:pt idx="6070">
                  <c:v>65.760000000000005</c:v>
                </c:pt>
                <c:pt idx="6071">
                  <c:v>65.78</c:v>
                </c:pt>
                <c:pt idx="6072">
                  <c:v>65.81</c:v>
                </c:pt>
                <c:pt idx="6073">
                  <c:v>65.84</c:v>
                </c:pt>
                <c:pt idx="6074">
                  <c:v>65.86</c:v>
                </c:pt>
                <c:pt idx="6075">
                  <c:v>65.89</c:v>
                </c:pt>
                <c:pt idx="6076">
                  <c:v>65.91</c:v>
                </c:pt>
                <c:pt idx="6077">
                  <c:v>65.930000000000007</c:v>
                </c:pt>
                <c:pt idx="6078">
                  <c:v>65.94</c:v>
                </c:pt>
                <c:pt idx="6079">
                  <c:v>65.95</c:v>
                </c:pt>
                <c:pt idx="6080">
                  <c:v>65.959999999999994</c:v>
                </c:pt>
                <c:pt idx="6081">
                  <c:v>65.959999999999994</c:v>
                </c:pt>
                <c:pt idx="6082">
                  <c:v>65.97</c:v>
                </c:pt>
                <c:pt idx="6083">
                  <c:v>65.97</c:v>
                </c:pt>
                <c:pt idx="6084">
                  <c:v>65.97</c:v>
                </c:pt>
                <c:pt idx="6085">
                  <c:v>65.98</c:v>
                </c:pt>
                <c:pt idx="6086">
                  <c:v>65.98</c:v>
                </c:pt>
                <c:pt idx="6087">
                  <c:v>65.989999999999995</c:v>
                </c:pt>
                <c:pt idx="6088">
                  <c:v>66</c:v>
                </c:pt>
                <c:pt idx="6089">
                  <c:v>66</c:v>
                </c:pt>
                <c:pt idx="6090">
                  <c:v>66</c:v>
                </c:pt>
                <c:pt idx="6091">
                  <c:v>66</c:v>
                </c:pt>
                <c:pt idx="6092">
                  <c:v>66</c:v>
                </c:pt>
                <c:pt idx="6093">
                  <c:v>65.989999999999995</c:v>
                </c:pt>
                <c:pt idx="6094">
                  <c:v>65.989999999999995</c:v>
                </c:pt>
                <c:pt idx="6095">
                  <c:v>65.989999999999995</c:v>
                </c:pt>
                <c:pt idx="6096">
                  <c:v>65.98</c:v>
                </c:pt>
                <c:pt idx="6097">
                  <c:v>65.98</c:v>
                </c:pt>
                <c:pt idx="6098">
                  <c:v>65.97</c:v>
                </c:pt>
                <c:pt idx="6099">
                  <c:v>65.97</c:v>
                </c:pt>
                <c:pt idx="6100">
                  <c:v>65.959999999999994</c:v>
                </c:pt>
                <c:pt idx="6101">
                  <c:v>65.959999999999994</c:v>
                </c:pt>
                <c:pt idx="6102">
                  <c:v>65.959999999999994</c:v>
                </c:pt>
                <c:pt idx="6103">
                  <c:v>65.959999999999994</c:v>
                </c:pt>
                <c:pt idx="6104">
                  <c:v>65.959999999999994</c:v>
                </c:pt>
                <c:pt idx="6105">
                  <c:v>65.95</c:v>
                </c:pt>
                <c:pt idx="6106">
                  <c:v>65.95</c:v>
                </c:pt>
                <c:pt idx="6107">
                  <c:v>65.94</c:v>
                </c:pt>
                <c:pt idx="6108">
                  <c:v>65.92</c:v>
                </c:pt>
                <c:pt idx="6109">
                  <c:v>65.900000000000006</c:v>
                </c:pt>
                <c:pt idx="6110">
                  <c:v>65.89</c:v>
                </c:pt>
                <c:pt idx="6111">
                  <c:v>65.87</c:v>
                </c:pt>
                <c:pt idx="6112">
                  <c:v>65.849999999999994</c:v>
                </c:pt>
                <c:pt idx="6113">
                  <c:v>65.83</c:v>
                </c:pt>
                <c:pt idx="6114">
                  <c:v>65.81</c:v>
                </c:pt>
                <c:pt idx="6115">
                  <c:v>65.78</c:v>
                </c:pt>
                <c:pt idx="6116">
                  <c:v>65.77</c:v>
                </c:pt>
                <c:pt idx="6117">
                  <c:v>65.760000000000005</c:v>
                </c:pt>
                <c:pt idx="6118">
                  <c:v>65.75</c:v>
                </c:pt>
                <c:pt idx="6119">
                  <c:v>65.75</c:v>
                </c:pt>
                <c:pt idx="6120">
                  <c:v>65.739999999999995</c:v>
                </c:pt>
                <c:pt idx="6121">
                  <c:v>65.739999999999995</c:v>
                </c:pt>
                <c:pt idx="6122">
                  <c:v>65.739999999999995</c:v>
                </c:pt>
                <c:pt idx="6123">
                  <c:v>65.739999999999995</c:v>
                </c:pt>
                <c:pt idx="6124">
                  <c:v>65.739999999999995</c:v>
                </c:pt>
                <c:pt idx="6125">
                  <c:v>65.73</c:v>
                </c:pt>
                <c:pt idx="6126">
                  <c:v>65.72</c:v>
                </c:pt>
                <c:pt idx="6127">
                  <c:v>65.7</c:v>
                </c:pt>
                <c:pt idx="6128">
                  <c:v>65.680000000000007</c:v>
                </c:pt>
                <c:pt idx="6129">
                  <c:v>65.650000000000006</c:v>
                </c:pt>
                <c:pt idx="6130">
                  <c:v>65.62</c:v>
                </c:pt>
                <c:pt idx="6131">
                  <c:v>65.59</c:v>
                </c:pt>
                <c:pt idx="6132">
                  <c:v>65.569999999999993</c:v>
                </c:pt>
                <c:pt idx="6133">
                  <c:v>65.55</c:v>
                </c:pt>
                <c:pt idx="6134">
                  <c:v>65.53</c:v>
                </c:pt>
                <c:pt idx="6135">
                  <c:v>65.510000000000005</c:v>
                </c:pt>
                <c:pt idx="6136">
                  <c:v>65.5</c:v>
                </c:pt>
                <c:pt idx="6137">
                  <c:v>65.489999999999995</c:v>
                </c:pt>
                <c:pt idx="6138">
                  <c:v>65.459999999999994</c:v>
                </c:pt>
                <c:pt idx="6139">
                  <c:v>65.44</c:v>
                </c:pt>
                <c:pt idx="6140">
                  <c:v>65.41</c:v>
                </c:pt>
                <c:pt idx="6141">
                  <c:v>65.38</c:v>
                </c:pt>
                <c:pt idx="6142">
                  <c:v>65.349999999999994</c:v>
                </c:pt>
                <c:pt idx="6143">
                  <c:v>65.34</c:v>
                </c:pt>
                <c:pt idx="6144">
                  <c:v>65.319999999999993</c:v>
                </c:pt>
                <c:pt idx="6145">
                  <c:v>65.31</c:v>
                </c:pt>
                <c:pt idx="6146">
                  <c:v>65.290000000000006</c:v>
                </c:pt>
                <c:pt idx="6147">
                  <c:v>65.28</c:v>
                </c:pt>
                <c:pt idx="6148">
                  <c:v>65.27</c:v>
                </c:pt>
                <c:pt idx="6149">
                  <c:v>65.239999999999995</c:v>
                </c:pt>
                <c:pt idx="6150">
                  <c:v>65.209999999999994</c:v>
                </c:pt>
                <c:pt idx="6151">
                  <c:v>65.19</c:v>
                </c:pt>
                <c:pt idx="6152">
                  <c:v>65.150000000000006</c:v>
                </c:pt>
                <c:pt idx="6153">
                  <c:v>65.12</c:v>
                </c:pt>
                <c:pt idx="6154">
                  <c:v>65.099999999999994</c:v>
                </c:pt>
                <c:pt idx="6155">
                  <c:v>65.069999999999993</c:v>
                </c:pt>
                <c:pt idx="6156">
                  <c:v>65.040000000000006</c:v>
                </c:pt>
                <c:pt idx="6157">
                  <c:v>65.010000000000005</c:v>
                </c:pt>
                <c:pt idx="6158">
                  <c:v>64.98</c:v>
                </c:pt>
                <c:pt idx="6159">
                  <c:v>64.95</c:v>
                </c:pt>
                <c:pt idx="6160">
                  <c:v>64.930000000000007</c:v>
                </c:pt>
                <c:pt idx="6161">
                  <c:v>64.91</c:v>
                </c:pt>
                <c:pt idx="6162">
                  <c:v>64.89</c:v>
                </c:pt>
                <c:pt idx="6163">
                  <c:v>64.89</c:v>
                </c:pt>
                <c:pt idx="6164">
                  <c:v>64.88</c:v>
                </c:pt>
                <c:pt idx="6165">
                  <c:v>64.88</c:v>
                </c:pt>
                <c:pt idx="6166">
                  <c:v>64.87</c:v>
                </c:pt>
                <c:pt idx="6167">
                  <c:v>64.87</c:v>
                </c:pt>
                <c:pt idx="6168">
                  <c:v>64.86</c:v>
                </c:pt>
                <c:pt idx="6169">
                  <c:v>64.849999999999994</c:v>
                </c:pt>
                <c:pt idx="6170">
                  <c:v>64.84</c:v>
                </c:pt>
                <c:pt idx="6171">
                  <c:v>64.83</c:v>
                </c:pt>
                <c:pt idx="6172">
                  <c:v>64.8</c:v>
                </c:pt>
                <c:pt idx="6173">
                  <c:v>64.78</c:v>
                </c:pt>
                <c:pt idx="6174">
                  <c:v>64.760000000000005</c:v>
                </c:pt>
                <c:pt idx="6175">
                  <c:v>64.739999999999995</c:v>
                </c:pt>
                <c:pt idx="6176">
                  <c:v>64.72</c:v>
                </c:pt>
                <c:pt idx="6177">
                  <c:v>64.7</c:v>
                </c:pt>
                <c:pt idx="6178">
                  <c:v>64.680000000000007</c:v>
                </c:pt>
                <c:pt idx="6179">
                  <c:v>64.66</c:v>
                </c:pt>
                <c:pt idx="6180">
                  <c:v>64.64</c:v>
                </c:pt>
                <c:pt idx="6181">
                  <c:v>64.61</c:v>
                </c:pt>
                <c:pt idx="6182">
                  <c:v>64.569999999999993</c:v>
                </c:pt>
                <c:pt idx="6183">
                  <c:v>64.53</c:v>
                </c:pt>
                <c:pt idx="6184">
                  <c:v>64.5</c:v>
                </c:pt>
                <c:pt idx="6185">
                  <c:v>64.459999999999994</c:v>
                </c:pt>
                <c:pt idx="6186">
                  <c:v>64.430000000000007</c:v>
                </c:pt>
                <c:pt idx="6187">
                  <c:v>64.400000000000006</c:v>
                </c:pt>
                <c:pt idx="6188">
                  <c:v>64.37</c:v>
                </c:pt>
                <c:pt idx="6189">
                  <c:v>64.34</c:v>
                </c:pt>
                <c:pt idx="6190">
                  <c:v>64.319999999999993</c:v>
                </c:pt>
                <c:pt idx="6191">
                  <c:v>64.3</c:v>
                </c:pt>
                <c:pt idx="6192">
                  <c:v>64.28</c:v>
                </c:pt>
                <c:pt idx="6193">
                  <c:v>64.260000000000005</c:v>
                </c:pt>
                <c:pt idx="6194">
                  <c:v>64.25</c:v>
                </c:pt>
                <c:pt idx="6195">
                  <c:v>64.239999999999995</c:v>
                </c:pt>
                <c:pt idx="6196">
                  <c:v>64.23</c:v>
                </c:pt>
                <c:pt idx="6197">
                  <c:v>64.2</c:v>
                </c:pt>
                <c:pt idx="6198">
                  <c:v>64.180000000000007</c:v>
                </c:pt>
                <c:pt idx="6199">
                  <c:v>64.16</c:v>
                </c:pt>
                <c:pt idx="6200">
                  <c:v>64.150000000000006</c:v>
                </c:pt>
                <c:pt idx="6201">
                  <c:v>64.13</c:v>
                </c:pt>
                <c:pt idx="6202">
                  <c:v>64.11</c:v>
                </c:pt>
                <c:pt idx="6203">
                  <c:v>64.099999999999994</c:v>
                </c:pt>
                <c:pt idx="6204">
                  <c:v>64.09</c:v>
                </c:pt>
                <c:pt idx="6205">
                  <c:v>64.08</c:v>
                </c:pt>
                <c:pt idx="6206">
                  <c:v>64.069999999999993</c:v>
                </c:pt>
                <c:pt idx="6207">
                  <c:v>64.06</c:v>
                </c:pt>
                <c:pt idx="6208">
                  <c:v>64.06</c:v>
                </c:pt>
                <c:pt idx="6209">
                  <c:v>64.05</c:v>
                </c:pt>
                <c:pt idx="6210">
                  <c:v>64.05</c:v>
                </c:pt>
                <c:pt idx="6211">
                  <c:v>64.05</c:v>
                </c:pt>
                <c:pt idx="6212">
                  <c:v>64.05</c:v>
                </c:pt>
                <c:pt idx="6213">
                  <c:v>64.05</c:v>
                </c:pt>
                <c:pt idx="6214">
                  <c:v>64.05</c:v>
                </c:pt>
                <c:pt idx="6215">
                  <c:v>64.05</c:v>
                </c:pt>
                <c:pt idx="6216">
                  <c:v>64.05</c:v>
                </c:pt>
                <c:pt idx="6217">
                  <c:v>64.05</c:v>
                </c:pt>
                <c:pt idx="6218">
                  <c:v>64.05</c:v>
                </c:pt>
                <c:pt idx="6219">
                  <c:v>64.05</c:v>
                </c:pt>
                <c:pt idx="6220">
                  <c:v>64.05</c:v>
                </c:pt>
                <c:pt idx="6221">
                  <c:v>64.05</c:v>
                </c:pt>
                <c:pt idx="6222">
                  <c:v>64.040000000000006</c:v>
                </c:pt>
                <c:pt idx="6223">
                  <c:v>64.040000000000006</c:v>
                </c:pt>
                <c:pt idx="6224">
                  <c:v>64.040000000000006</c:v>
                </c:pt>
                <c:pt idx="6225">
                  <c:v>64.03</c:v>
                </c:pt>
                <c:pt idx="6226">
                  <c:v>64.03</c:v>
                </c:pt>
                <c:pt idx="6227">
                  <c:v>64.02</c:v>
                </c:pt>
                <c:pt idx="6228">
                  <c:v>64.02</c:v>
                </c:pt>
                <c:pt idx="6229">
                  <c:v>64.02</c:v>
                </c:pt>
                <c:pt idx="6230">
                  <c:v>64.02</c:v>
                </c:pt>
                <c:pt idx="6231">
                  <c:v>64.02</c:v>
                </c:pt>
                <c:pt idx="6232">
                  <c:v>64.02</c:v>
                </c:pt>
                <c:pt idx="6233">
                  <c:v>64.02</c:v>
                </c:pt>
                <c:pt idx="6234">
                  <c:v>64.010000000000005</c:v>
                </c:pt>
                <c:pt idx="6235">
                  <c:v>64.010000000000005</c:v>
                </c:pt>
                <c:pt idx="6236">
                  <c:v>64.010000000000005</c:v>
                </c:pt>
                <c:pt idx="6237">
                  <c:v>64.010000000000005</c:v>
                </c:pt>
                <c:pt idx="6238">
                  <c:v>64</c:v>
                </c:pt>
                <c:pt idx="6239">
                  <c:v>64</c:v>
                </c:pt>
                <c:pt idx="6240">
                  <c:v>64.010000000000005</c:v>
                </c:pt>
                <c:pt idx="6241">
                  <c:v>64.010000000000005</c:v>
                </c:pt>
                <c:pt idx="6242">
                  <c:v>64.02</c:v>
                </c:pt>
                <c:pt idx="6243">
                  <c:v>64.03</c:v>
                </c:pt>
                <c:pt idx="6244">
                  <c:v>64.03</c:v>
                </c:pt>
                <c:pt idx="6245">
                  <c:v>64.040000000000006</c:v>
                </c:pt>
                <c:pt idx="6246">
                  <c:v>64.040000000000006</c:v>
                </c:pt>
                <c:pt idx="6247">
                  <c:v>64.05</c:v>
                </c:pt>
                <c:pt idx="6248">
                  <c:v>64.05</c:v>
                </c:pt>
                <c:pt idx="6249">
                  <c:v>64.05</c:v>
                </c:pt>
                <c:pt idx="6250">
                  <c:v>64.05</c:v>
                </c:pt>
                <c:pt idx="6251">
                  <c:v>64.05</c:v>
                </c:pt>
                <c:pt idx="6252">
                  <c:v>64.05</c:v>
                </c:pt>
                <c:pt idx="6253">
                  <c:v>64.05</c:v>
                </c:pt>
                <c:pt idx="6254">
                  <c:v>64.05</c:v>
                </c:pt>
                <c:pt idx="6255">
                  <c:v>64.05</c:v>
                </c:pt>
                <c:pt idx="6256">
                  <c:v>64.05</c:v>
                </c:pt>
                <c:pt idx="6257">
                  <c:v>64.06</c:v>
                </c:pt>
                <c:pt idx="6258">
                  <c:v>64.06</c:v>
                </c:pt>
                <c:pt idx="6259">
                  <c:v>64.069999999999993</c:v>
                </c:pt>
                <c:pt idx="6260">
                  <c:v>64.08</c:v>
                </c:pt>
                <c:pt idx="6261">
                  <c:v>64.099999999999994</c:v>
                </c:pt>
                <c:pt idx="6262">
                  <c:v>64.12</c:v>
                </c:pt>
                <c:pt idx="6263">
                  <c:v>64.14</c:v>
                </c:pt>
                <c:pt idx="6264">
                  <c:v>64.17</c:v>
                </c:pt>
                <c:pt idx="6265">
                  <c:v>64.209999999999994</c:v>
                </c:pt>
                <c:pt idx="6266">
                  <c:v>64.239999999999995</c:v>
                </c:pt>
                <c:pt idx="6267">
                  <c:v>64.260000000000005</c:v>
                </c:pt>
                <c:pt idx="6268">
                  <c:v>64.290000000000006</c:v>
                </c:pt>
                <c:pt idx="6269">
                  <c:v>64.31</c:v>
                </c:pt>
                <c:pt idx="6270">
                  <c:v>64.33</c:v>
                </c:pt>
                <c:pt idx="6271">
                  <c:v>64.37</c:v>
                </c:pt>
                <c:pt idx="6272">
                  <c:v>64.42</c:v>
                </c:pt>
                <c:pt idx="6273">
                  <c:v>64.45</c:v>
                </c:pt>
                <c:pt idx="6274">
                  <c:v>64.5</c:v>
                </c:pt>
                <c:pt idx="6275">
                  <c:v>64.540000000000006</c:v>
                </c:pt>
                <c:pt idx="6276">
                  <c:v>64.58</c:v>
                </c:pt>
                <c:pt idx="6277">
                  <c:v>64.62</c:v>
                </c:pt>
                <c:pt idx="6278">
                  <c:v>64.66</c:v>
                </c:pt>
                <c:pt idx="6279">
                  <c:v>64.7</c:v>
                </c:pt>
                <c:pt idx="6280">
                  <c:v>64.739999999999995</c:v>
                </c:pt>
                <c:pt idx="6281">
                  <c:v>64.78</c:v>
                </c:pt>
                <c:pt idx="6282">
                  <c:v>64.819999999999993</c:v>
                </c:pt>
                <c:pt idx="6283">
                  <c:v>64.849999999999994</c:v>
                </c:pt>
                <c:pt idx="6284">
                  <c:v>64.87</c:v>
                </c:pt>
                <c:pt idx="6285">
                  <c:v>64.89</c:v>
                </c:pt>
                <c:pt idx="6286">
                  <c:v>64.91</c:v>
                </c:pt>
                <c:pt idx="6287">
                  <c:v>64.930000000000007</c:v>
                </c:pt>
                <c:pt idx="6288">
                  <c:v>64.95</c:v>
                </c:pt>
                <c:pt idx="6289">
                  <c:v>64.989999999999995</c:v>
                </c:pt>
                <c:pt idx="6290">
                  <c:v>65.040000000000006</c:v>
                </c:pt>
                <c:pt idx="6291">
                  <c:v>65.09</c:v>
                </c:pt>
                <c:pt idx="6292">
                  <c:v>65.14</c:v>
                </c:pt>
                <c:pt idx="6293">
                  <c:v>65.19</c:v>
                </c:pt>
                <c:pt idx="6294">
                  <c:v>65.23</c:v>
                </c:pt>
                <c:pt idx="6295">
                  <c:v>65.260000000000005</c:v>
                </c:pt>
                <c:pt idx="6296">
                  <c:v>65.290000000000006</c:v>
                </c:pt>
                <c:pt idx="6297">
                  <c:v>65.319999999999993</c:v>
                </c:pt>
                <c:pt idx="6298">
                  <c:v>65.36</c:v>
                </c:pt>
                <c:pt idx="6299">
                  <c:v>65.400000000000006</c:v>
                </c:pt>
                <c:pt idx="6300">
                  <c:v>65.44</c:v>
                </c:pt>
                <c:pt idx="6301">
                  <c:v>65.48</c:v>
                </c:pt>
                <c:pt idx="6302">
                  <c:v>65.510000000000005</c:v>
                </c:pt>
                <c:pt idx="6303">
                  <c:v>65.540000000000006</c:v>
                </c:pt>
                <c:pt idx="6304">
                  <c:v>65.569999999999993</c:v>
                </c:pt>
                <c:pt idx="6305">
                  <c:v>65.62</c:v>
                </c:pt>
                <c:pt idx="6306">
                  <c:v>65.66</c:v>
                </c:pt>
                <c:pt idx="6307">
                  <c:v>65.69</c:v>
                </c:pt>
                <c:pt idx="6308">
                  <c:v>65.72</c:v>
                </c:pt>
                <c:pt idx="6309">
                  <c:v>65.73</c:v>
                </c:pt>
                <c:pt idx="6310">
                  <c:v>65.739999999999995</c:v>
                </c:pt>
                <c:pt idx="6311">
                  <c:v>65.739999999999995</c:v>
                </c:pt>
                <c:pt idx="6312">
                  <c:v>65.739999999999995</c:v>
                </c:pt>
                <c:pt idx="6313">
                  <c:v>65.75</c:v>
                </c:pt>
                <c:pt idx="6314">
                  <c:v>65.760000000000005</c:v>
                </c:pt>
                <c:pt idx="6315">
                  <c:v>65.78</c:v>
                </c:pt>
                <c:pt idx="6316">
                  <c:v>65.8</c:v>
                </c:pt>
                <c:pt idx="6317">
                  <c:v>65.819999999999993</c:v>
                </c:pt>
                <c:pt idx="6318">
                  <c:v>65.84</c:v>
                </c:pt>
                <c:pt idx="6319">
                  <c:v>65.849999999999994</c:v>
                </c:pt>
                <c:pt idx="6320">
                  <c:v>65.87</c:v>
                </c:pt>
                <c:pt idx="6321">
                  <c:v>65.88</c:v>
                </c:pt>
                <c:pt idx="6322">
                  <c:v>65.900000000000006</c:v>
                </c:pt>
                <c:pt idx="6323">
                  <c:v>65.91</c:v>
                </c:pt>
                <c:pt idx="6324">
                  <c:v>65.92</c:v>
                </c:pt>
                <c:pt idx="6325">
                  <c:v>65.930000000000007</c:v>
                </c:pt>
                <c:pt idx="6326">
                  <c:v>65.94</c:v>
                </c:pt>
                <c:pt idx="6327">
                  <c:v>65.95</c:v>
                </c:pt>
                <c:pt idx="6328">
                  <c:v>65.95</c:v>
                </c:pt>
                <c:pt idx="6329">
                  <c:v>65.959999999999994</c:v>
                </c:pt>
                <c:pt idx="6330">
                  <c:v>65.959999999999994</c:v>
                </c:pt>
                <c:pt idx="6331">
                  <c:v>65.959999999999994</c:v>
                </c:pt>
                <c:pt idx="6332">
                  <c:v>65.959999999999994</c:v>
                </c:pt>
                <c:pt idx="6333">
                  <c:v>65.959999999999994</c:v>
                </c:pt>
                <c:pt idx="6334">
                  <c:v>65.959999999999994</c:v>
                </c:pt>
                <c:pt idx="6335">
                  <c:v>65.959999999999994</c:v>
                </c:pt>
                <c:pt idx="6336">
                  <c:v>65.959999999999994</c:v>
                </c:pt>
                <c:pt idx="6337">
                  <c:v>65.959999999999994</c:v>
                </c:pt>
                <c:pt idx="6338">
                  <c:v>65.959999999999994</c:v>
                </c:pt>
                <c:pt idx="6339">
                  <c:v>65.95</c:v>
                </c:pt>
                <c:pt idx="6340">
                  <c:v>65.95</c:v>
                </c:pt>
                <c:pt idx="6341">
                  <c:v>65.94</c:v>
                </c:pt>
                <c:pt idx="6342">
                  <c:v>65.92</c:v>
                </c:pt>
                <c:pt idx="6343">
                  <c:v>65.91</c:v>
                </c:pt>
                <c:pt idx="6344">
                  <c:v>65.89</c:v>
                </c:pt>
                <c:pt idx="6345">
                  <c:v>65.88</c:v>
                </c:pt>
                <c:pt idx="6346">
                  <c:v>65.86</c:v>
                </c:pt>
                <c:pt idx="6347">
                  <c:v>65.84</c:v>
                </c:pt>
                <c:pt idx="6348">
                  <c:v>65.819999999999993</c:v>
                </c:pt>
                <c:pt idx="6349">
                  <c:v>65.81</c:v>
                </c:pt>
                <c:pt idx="6350">
                  <c:v>65.790000000000006</c:v>
                </c:pt>
                <c:pt idx="6351">
                  <c:v>65.78</c:v>
                </c:pt>
                <c:pt idx="6352">
                  <c:v>65.77</c:v>
                </c:pt>
                <c:pt idx="6353">
                  <c:v>65.760000000000005</c:v>
                </c:pt>
                <c:pt idx="6354">
                  <c:v>65.75</c:v>
                </c:pt>
                <c:pt idx="6355">
                  <c:v>65.75</c:v>
                </c:pt>
                <c:pt idx="6356">
                  <c:v>65.739999999999995</c:v>
                </c:pt>
                <c:pt idx="6357">
                  <c:v>65.739999999999995</c:v>
                </c:pt>
                <c:pt idx="6358">
                  <c:v>65.739999999999995</c:v>
                </c:pt>
                <c:pt idx="6359">
                  <c:v>65.739999999999995</c:v>
                </c:pt>
                <c:pt idx="6360">
                  <c:v>65.739999999999995</c:v>
                </c:pt>
                <c:pt idx="6361">
                  <c:v>65.73</c:v>
                </c:pt>
                <c:pt idx="6362">
                  <c:v>65.72</c:v>
                </c:pt>
                <c:pt idx="6363">
                  <c:v>65.709999999999994</c:v>
                </c:pt>
                <c:pt idx="6364">
                  <c:v>65.7</c:v>
                </c:pt>
                <c:pt idx="6365">
                  <c:v>65.67</c:v>
                </c:pt>
                <c:pt idx="6366">
                  <c:v>65.64</c:v>
                </c:pt>
                <c:pt idx="6367">
                  <c:v>65.62</c:v>
                </c:pt>
                <c:pt idx="6368">
                  <c:v>65.59</c:v>
                </c:pt>
                <c:pt idx="6369">
                  <c:v>65.56</c:v>
                </c:pt>
                <c:pt idx="6370">
                  <c:v>65.55</c:v>
                </c:pt>
                <c:pt idx="6371">
                  <c:v>65.53</c:v>
                </c:pt>
                <c:pt idx="6372">
                  <c:v>65.52</c:v>
                </c:pt>
                <c:pt idx="6373">
                  <c:v>65.5</c:v>
                </c:pt>
                <c:pt idx="6374">
                  <c:v>65.489999999999995</c:v>
                </c:pt>
                <c:pt idx="6375">
                  <c:v>65.459999999999994</c:v>
                </c:pt>
                <c:pt idx="6376">
                  <c:v>65.430000000000007</c:v>
                </c:pt>
                <c:pt idx="6377">
                  <c:v>65.400000000000006</c:v>
                </c:pt>
                <c:pt idx="6378">
                  <c:v>65.38</c:v>
                </c:pt>
                <c:pt idx="6379">
                  <c:v>65.349999999999994</c:v>
                </c:pt>
                <c:pt idx="6380">
                  <c:v>65.33</c:v>
                </c:pt>
                <c:pt idx="6381">
                  <c:v>65.319999999999993</c:v>
                </c:pt>
                <c:pt idx="6382">
                  <c:v>65.31</c:v>
                </c:pt>
                <c:pt idx="6383">
                  <c:v>65.3</c:v>
                </c:pt>
                <c:pt idx="6384">
                  <c:v>65.290000000000006</c:v>
                </c:pt>
                <c:pt idx="6385">
                  <c:v>65.27</c:v>
                </c:pt>
                <c:pt idx="6386">
                  <c:v>65.25</c:v>
                </c:pt>
                <c:pt idx="6387">
                  <c:v>65.23</c:v>
                </c:pt>
                <c:pt idx="6388">
                  <c:v>65.2</c:v>
                </c:pt>
                <c:pt idx="6389">
                  <c:v>65.180000000000007</c:v>
                </c:pt>
                <c:pt idx="6390">
                  <c:v>65.150000000000006</c:v>
                </c:pt>
                <c:pt idx="6391">
                  <c:v>65.12</c:v>
                </c:pt>
                <c:pt idx="6392">
                  <c:v>65.09</c:v>
                </c:pt>
                <c:pt idx="6393">
                  <c:v>65.05</c:v>
                </c:pt>
                <c:pt idx="6394">
                  <c:v>65.010000000000005</c:v>
                </c:pt>
                <c:pt idx="6395">
                  <c:v>64.97</c:v>
                </c:pt>
                <c:pt idx="6396">
                  <c:v>64.95</c:v>
                </c:pt>
                <c:pt idx="6397">
                  <c:v>64.930000000000007</c:v>
                </c:pt>
                <c:pt idx="6398">
                  <c:v>64.91</c:v>
                </c:pt>
                <c:pt idx="6399">
                  <c:v>64.900000000000006</c:v>
                </c:pt>
                <c:pt idx="6400">
                  <c:v>64.89</c:v>
                </c:pt>
                <c:pt idx="6401">
                  <c:v>64.89</c:v>
                </c:pt>
                <c:pt idx="6402">
                  <c:v>64.88</c:v>
                </c:pt>
                <c:pt idx="6403">
                  <c:v>64.88</c:v>
                </c:pt>
                <c:pt idx="6404">
                  <c:v>64.88</c:v>
                </c:pt>
                <c:pt idx="6405">
                  <c:v>64.87</c:v>
                </c:pt>
                <c:pt idx="6406">
                  <c:v>64.86</c:v>
                </c:pt>
                <c:pt idx="6407">
                  <c:v>64.849999999999994</c:v>
                </c:pt>
                <c:pt idx="6408">
                  <c:v>64.83</c:v>
                </c:pt>
                <c:pt idx="6409">
                  <c:v>64.8</c:v>
                </c:pt>
                <c:pt idx="6410">
                  <c:v>64.78</c:v>
                </c:pt>
                <c:pt idx="6411">
                  <c:v>64.760000000000005</c:v>
                </c:pt>
                <c:pt idx="6412">
                  <c:v>64.75</c:v>
                </c:pt>
                <c:pt idx="6413">
                  <c:v>64.73</c:v>
                </c:pt>
                <c:pt idx="6414">
                  <c:v>64.709999999999994</c:v>
                </c:pt>
                <c:pt idx="6415">
                  <c:v>64.69</c:v>
                </c:pt>
                <c:pt idx="6416">
                  <c:v>64.67</c:v>
                </c:pt>
                <c:pt idx="6417">
                  <c:v>64.66</c:v>
                </c:pt>
                <c:pt idx="6418">
                  <c:v>64.650000000000006</c:v>
                </c:pt>
                <c:pt idx="6419">
                  <c:v>64.63</c:v>
                </c:pt>
                <c:pt idx="6420">
                  <c:v>64.599999999999994</c:v>
                </c:pt>
                <c:pt idx="6421">
                  <c:v>64.56</c:v>
                </c:pt>
                <c:pt idx="6422">
                  <c:v>64.52</c:v>
                </c:pt>
                <c:pt idx="6423">
                  <c:v>64.47</c:v>
                </c:pt>
                <c:pt idx="6424">
                  <c:v>64.430000000000007</c:v>
                </c:pt>
                <c:pt idx="6425">
                  <c:v>64.400000000000006</c:v>
                </c:pt>
                <c:pt idx="6426">
                  <c:v>64.37</c:v>
                </c:pt>
                <c:pt idx="6427">
                  <c:v>64.34</c:v>
                </c:pt>
                <c:pt idx="6428">
                  <c:v>64.31</c:v>
                </c:pt>
                <c:pt idx="6429">
                  <c:v>64.290000000000006</c:v>
                </c:pt>
                <c:pt idx="6430">
                  <c:v>64.28</c:v>
                </c:pt>
                <c:pt idx="6431">
                  <c:v>64.260000000000005</c:v>
                </c:pt>
                <c:pt idx="6432">
                  <c:v>64.25</c:v>
                </c:pt>
                <c:pt idx="6433">
                  <c:v>64.239999999999995</c:v>
                </c:pt>
                <c:pt idx="6434">
                  <c:v>64.23</c:v>
                </c:pt>
                <c:pt idx="6435">
                  <c:v>64.2</c:v>
                </c:pt>
                <c:pt idx="6436">
                  <c:v>64.19</c:v>
                </c:pt>
                <c:pt idx="6437">
                  <c:v>64.17</c:v>
                </c:pt>
                <c:pt idx="6438">
                  <c:v>64.150000000000006</c:v>
                </c:pt>
                <c:pt idx="6439">
                  <c:v>64.13</c:v>
                </c:pt>
                <c:pt idx="6440">
                  <c:v>64.12</c:v>
                </c:pt>
                <c:pt idx="6441">
                  <c:v>64.099999999999994</c:v>
                </c:pt>
                <c:pt idx="6442">
                  <c:v>64.09</c:v>
                </c:pt>
                <c:pt idx="6443">
                  <c:v>64.069999999999993</c:v>
                </c:pt>
                <c:pt idx="6444">
                  <c:v>64.06</c:v>
                </c:pt>
                <c:pt idx="6445">
                  <c:v>64.06</c:v>
                </c:pt>
                <c:pt idx="6446">
                  <c:v>64.05</c:v>
                </c:pt>
                <c:pt idx="6447">
                  <c:v>64.05</c:v>
                </c:pt>
                <c:pt idx="6448">
                  <c:v>64.05</c:v>
                </c:pt>
                <c:pt idx="6449">
                  <c:v>64.05</c:v>
                </c:pt>
                <c:pt idx="6450">
                  <c:v>64.05</c:v>
                </c:pt>
                <c:pt idx="6451">
                  <c:v>64.05</c:v>
                </c:pt>
                <c:pt idx="6452">
                  <c:v>64.05</c:v>
                </c:pt>
                <c:pt idx="6453">
                  <c:v>64.05</c:v>
                </c:pt>
                <c:pt idx="6454">
                  <c:v>64.05</c:v>
                </c:pt>
                <c:pt idx="6455">
                  <c:v>64.05</c:v>
                </c:pt>
                <c:pt idx="6456">
                  <c:v>64.05</c:v>
                </c:pt>
                <c:pt idx="6457">
                  <c:v>64.05</c:v>
                </c:pt>
                <c:pt idx="6458">
                  <c:v>64.05</c:v>
                </c:pt>
                <c:pt idx="6459">
                  <c:v>64.05</c:v>
                </c:pt>
                <c:pt idx="6460">
                  <c:v>64.05</c:v>
                </c:pt>
                <c:pt idx="6461">
                  <c:v>64.05</c:v>
                </c:pt>
                <c:pt idx="6462">
                  <c:v>64.040000000000006</c:v>
                </c:pt>
                <c:pt idx="6463">
                  <c:v>64.040000000000006</c:v>
                </c:pt>
                <c:pt idx="6464">
                  <c:v>64.03</c:v>
                </c:pt>
                <c:pt idx="6465">
                  <c:v>64.03</c:v>
                </c:pt>
                <c:pt idx="6466">
                  <c:v>64.03</c:v>
                </c:pt>
                <c:pt idx="6467">
                  <c:v>64.03</c:v>
                </c:pt>
                <c:pt idx="6468">
                  <c:v>64.02</c:v>
                </c:pt>
                <c:pt idx="6469">
                  <c:v>64.02</c:v>
                </c:pt>
                <c:pt idx="6470">
                  <c:v>64.02</c:v>
                </c:pt>
                <c:pt idx="6471">
                  <c:v>64.02</c:v>
                </c:pt>
                <c:pt idx="6472">
                  <c:v>64.02</c:v>
                </c:pt>
                <c:pt idx="6473">
                  <c:v>64.02</c:v>
                </c:pt>
                <c:pt idx="6474">
                  <c:v>64.02</c:v>
                </c:pt>
                <c:pt idx="6475">
                  <c:v>64.02</c:v>
                </c:pt>
                <c:pt idx="6476">
                  <c:v>64.02</c:v>
                </c:pt>
                <c:pt idx="6477">
                  <c:v>64.02</c:v>
                </c:pt>
                <c:pt idx="6478">
                  <c:v>64.02</c:v>
                </c:pt>
                <c:pt idx="6479">
                  <c:v>64.02</c:v>
                </c:pt>
                <c:pt idx="6480">
                  <c:v>64.02</c:v>
                </c:pt>
                <c:pt idx="6481">
                  <c:v>64.03</c:v>
                </c:pt>
                <c:pt idx="6482">
                  <c:v>64.03</c:v>
                </c:pt>
                <c:pt idx="6483">
                  <c:v>64.040000000000006</c:v>
                </c:pt>
                <c:pt idx="6484">
                  <c:v>64.040000000000006</c:v>
                </c:pt>
                <c:pt idx="6485">
                  <c:v>64.05</c:v>
                </c:pt>
                <c:pt idx="6486">
                  <c:v>64.05</c:v>
                </c:pt>
                <c:pt idx="6487">
                  <c:v>64.05</c:v>
                </c:pt>
                <c:pt idx="6488">
                  <c:v>64.05</c:v>
                </c:pt>
                <c:pt idx="6489">
                  <c:v>64.05</c:v>
                </c:pt>
                <c:pt idx="6490">
                  <c:v>64.05</c:v>
                </c:pt>
                <c:pt idx="6491">
                  <c:v>64.05</c:v>
                </c:pt>
                <c:pt idx="6492">
                  <c:v>64.05</c:v>
                </c:pt>
                <c:pt idx="6493">
                  <c:v>64.05</c:v>
                </c:pt>
                <c:pt idx="6494">
                  <c:v>64.05</c:v>
                </c:pt>
                <c:pt idx="6495">
                  <c:v>64.05</c:v>
                </c:pt>
                <c:pt idx="6496">
                  <c:v>64.05</c:v>
                </c:pt>
                <c:pt idx="6497">
                  <c:v>64.05</c:v>
                </c:pt>
                <c:pt idx="6498">
                  <c:v>64.06</c:v>
                </c:pt>
                <c:pt idx="6499">
                  <c:v>64.069999999999993</c:v>
                </c:pt>
                <c:pt idx="6500">
                  <c:v>64.08</c:v>
                </c:pt>
                <c:pt idx="6501">
                  <c:v>64.09</c:v>
                </c:pt>
                <c:pt idx="6502">
                  <c:v>64.12</c:v>
                </c:pt>
                <c:pt idx="6503">
                  <c:v>64.150000000000006</c:v>
                </c:pt>
                <c:pt idx="6504">
                  <c:v>64.180000000000007</c:v>
                </c:pt>
                <c:pt idx="6505">
                  <c:v>64.209999999999994</c:v>
                </c:pt>
                <c:pt idx="6506">
                  <c:v>64.25</c:v>
                </c:pt>
                <c:pt idx="6507">
                  <c:v>64.260000000000005</c:v>
                </c:pt>
                <c:pt idx="6508">
                  <c:v>64.27</c:v>
                </c:pt>
                <c:pt idx="6509">
                  <c:v>64.290000000000006</c:v>
                </c:pt>
                <c:pt idx="6510">
                  <c:v>64.31</c:v>
                </c:pt>
                <c:pt idx="6511">
                  <c:v>64.34</c:v>
                </c:pt>
                <c:pt idx="6512">
                  <c:v>64.38</c:v>
                </c:pt>
                <c:pt idx="6513">
                  <c:v>64.430000000000007</c:v>
                </c:pt>
                <c:pt idx="6514">
                  <c:v>64.48</c:v>
                </c:pt>
                <c:pt idx="6515">
                  <c:v>64.53</c:v>
                </c:pt>
                <c:pt idx="6516">
                  <c:v>64.58</c:v>
                </c:pt>
                <c:pt idx="6517">
                  <c:v>64.62</c:v>
                </c:pt>
                <c:pt idx="6518">
                  <c:v>64.66</c:v>
                </c:pt>
                <c:pt idx="6519">
                  <c:v>64.69</c:v>
                </c:pt>
                <c:pt idx="6520">
                  <c:v>64.73</c:v>
                </c:pt>
                <c:pt idx="6521">
                  <c:v>64.77</c:v>
                </c:pt>
                <c:pt idx="6522">
                  <c:v>64.8</c:v>
                </c:pt>
                <c:pt idx="6523">
                  <c:v>64.84</c:v>
                </c:pt>
                <c:pt idx="6524">
                  <c:v>64.87</c:v>
                </c:pt>
                <c:pt idx="6525">
                  <c:v>64.88</c:v>
                </c:pt>
                <c:pt idx="6526">
                  <c:v>64.88</c:v>
                </c:pt>
                <c:pt idx="6527">
                  <c:v>64.89</c:v>
                </c:pt>
                <c:pt idx="6528">
                  <c:v>64.91</c:v>
                </c:pt>
                <c:pt idx="6529">
                  <c:v>64.930000000000007</c:v>
                </c:pt>
                <c:pt idx="6530">
                  <c:v>64.97</c:v>
                </c:pt>
                <c:pt idx="6531">
                  <c:v>65.010000000000005</c:v>
                </c:pt>
                <c:pt idx="6532">
                  <c:v>65.06</c:v>
                </c:pt>
                <c:pt idx="6533">
                  <c:v>65.11</c:v>
                </c:pt>
                <c:pt idx="6534">
                  <c:v>65.17</c:v>
                </c:pt>
                <c:pt idx="6535">
                  <c:v>65.22</c:v>
                </c:pt>
                <c:pt idx="6536">
                  <c:v>65.260000000000005</c:v>
                </c:pt>
                <c:pt idx="6537">
                  <c:v>65.290000000000006</c:v>
                </c:pt>
                <c:pt idx="6538">
                  <c:v>65.31</c:v>
                </c:pt>
                <c:pt idx="6539">
                  <c:v>65.349999999999994</c:v>
                </c:pt>
                <c:pt idx="6540">
                  <c:v>65.37</c:v>
                </c:pt>
                <c:pt idx="6541">
                  <c:v>65.42</c:v>
                </c:pt>
                <c:pt idx="6542">
                  <c:v>65.459999999999994</c:v>
                </c:pt>
                <c:pt idx="6543">
                  <c:v>65.489999999999995</c:v>
                </c:pt>
                <c:pt idx="6544">
                  <c:v>65.52</c:v>
                </c:pt>
                <c:pt idx="6545">
                  <c:v>65.55</c:v>
                </c:pt>
                <c:pt idx="6546">
                  <c:v>65.58</c:v>
                </c:pt>
                <c:pt idx="6547">
                  <c:v>65.63</c:v>
                </c:pt>
                <c:pt idx="6548">
                  <c:v>65.67</c:v>
                </c:pt>
                <c:pt idx="6549">
                  <c:v>65.7</c:v>
                </c:pt>
                <c:pt idx="6550">
                  <c:v>65.73</c:v>
                </c:pt>
                <c:pt idx="6551">
                  <c:v>65.739999999999995</c:v>
                </c:pt>
                <c:pt idx="6552">
                  <c:v>65.739999999999995</c:v>
                </c:pt>
                <c:pt idx="6553">
                  <c:v>65.739999999999995</c:v>
                </c:pt>
                <c:pt idx="6554">
                  <c:v>65.739999999999995</c:v>
                </c:pt>
                <c:pt idx="6555">
                  <c:v>65.739999999999995</c:v>
                </c:pt>
                <c:pt idx="6556">
                  <c:v>65.75</c:v>
                </c:pt>
                <c:pt idx="6557">
                  <c:v>65.75</c:v>
                </c:pt>
                <c:pt idx="6558">
                  <c:v>65.760000000000005</c:v>
                </c:pt>
                <c:pt idx="6559">
                  <c:v>65.78</c:v>
                </c:pt>
                <c:pt idx="6560">
                  <c:v>65.790000000000006</c:v>
                </c:pt>
                <c:pt idx="6561">
                  <c:v>65.81</c:v>
                </c:pt>
                <c:pt idx="6562">
                  <c:v>65.819999999999993</c:v>
                </c:pt>
                <c:pt idx="6563">
                  <c:v>65.84</c:v>
                </c:pt>
                <c:pt idx="6564">
                  <c:v>65.86</c:v>
                </c:pt>
                <c:pt idx="6565">
                  <c:v>65.89</c:v>
                </c:pt>
                <c:pt idx="6566">
                  <c:v>65.91</c:v>
                </c:pt>
                <c:pt idx="6567">
                  <c:v>65.92</c:v>
                </c:pt>
                <c:pt idx="6568">
                  <c:v>65.930000000000007</c:v>
                </c:pt>
                <c:pt idx="6569">
                  <c:v>65.930000000000007</c:v>
                </c:pt>
                <c:pt idx="6570">
                  <c:v>65.930000000000007</c:v>
                </c:pt>
                <c:pt idx="6571">
                  <c:v>65.930000000000007</c:v>
                </c:pt>
                <c:pt idx="6572">
                  <c:v>65.930000000000007</c:v>
                </c:pt>
                <c:pt idx="6573">
                  <c:v>65.930000000000007</c:v>
                </c:pt>
                <c:pt idx="6574">
                  <c:v>65.930000000000007</c:v>
                </c:pt>
                <c:pt idx="6575">
                  <c:v>65.930000000000007</c:v>
                </c:pt>
                <c:pt idx="6576">
                  <c:v>65.930000000000007</c:v>
                </c:pt>
                <c:pt idx="6577">
                  <c:v>65.92</c:v>
                </c:pt>
                <c:pt idx="6578">
                  <c:v>65.92</c:v>
                </c:pt>
                <c:pt idx="6579">
                  <c:v>65.91</c:v>
                </c:pt>
                <c:pt idx="6580">
                  <c:v>65.900000000000006</c:v>
                </c:pt>
                <c:pt idx="6581">
                  <c:v>65.89</c:v>
                </c:pt>
                <c:pt idx="6582">
                  <c:v>65.88</c:v>
                </c:pt>
                <c:pt idx="6583">
                  <c:v>65.87</c:v>
                </c:pt>
                <c:pt idx="6584">
                  <c:v>65.86</c:v>
                </c:pt>
                <c:pt idx="6585">
                  <c:v>65.849999999999994</c:v>
                </c:pt>
                <c:pt idx="6586">
                  <c:v>65.83</c:v>
                </c:pt>
                <c:pt idx="6587">
                  <c:v>65.819999999999993</c:v>
                </c:pt>
                <c:pt idx="6588">
                  <c:v>65.81</c:v>
                </c:pt>
                <c:pt idx="6589">
                  <c:v>65.790000000000006</c:v>
                </c:pt>
                <c:pt idx="6590">
                  <c:v>65.78</c:v>
                </c:pt>
                <c:pt idx="6591">
                  <c:v>65.77</c:v>
                </c:pt>
                <c:pt idx="6592">
                  <c:v>65.760000000000005</c:v>
                </c:pt>
                <c:pt idx="6593">
                  <c:v>65.75</c:v>
                </c:pt>
                <c:pt idx="6594">
                  <c:v>65.75</c:v>
                </c:pt>
                <c:pt idx="6595">
                  <c:v>65.739999999999995</c:v>
                </c:pt>
                <c:pt idx="6596">
                  <c:v>65.739999999999995</c:v>
                </c:pt>
                <c:pt idx="6597">
                  <c:v>65.739999999999995</c:v>
                </c:pt>
                <c:pt idx="6598">
                  <c:v>65.739999999999995</c:v>
                </c:pt>
                <c:pt idx="6599">
                  <c:v>65.739999999999995</c:v>
                </c:pt>
                <c:pt idx="6600">
                  <c:v>65.73</c:v>
                </c:pt>
                <c:pt idx="6601">
                  <c:v>65.73</c:v>
                </c:pt>
                <c:pt idx="6602">
                  <c:v>65.72</c:v>
                </c:pt>
                <c:pt idx="6603">
                  <c:v>65.709999999999994</c:v>
                </c:pt>
                <c:pt idx="6604">
                  <c:v>65.69</c:v>
                </c:pt>
                <c:pt idx="6605">
                  <c:v>65.66</c:v>
                </c:pt>
                <c:pt idx="6606">
                  <c:v>65.63</c:v>
                </c:pt>
                <c:pt idx="6607">
                  <c:v>65.599999999999994</c:v>
                </c:pt>
                <c:pt idx="6608">
                  <c:v>65.58</c:v>
                </c:pt>
                <c:pt idx="6609">
                  <c:v>65.56</c:v>
                </c:pt>
                <c:pt idx="6610">
                  <c:v>65.55</c:v>
                </c:pt>
                <c:pt idx="6611">
                  <c:v>65.53</c:v>
                </c:pt>
                <c:pt idx="6612">
                  <c:v>65.52</c:v>
                </c:pt>
                <c:pt idx="6613">
                  <c:v>65.5</c:v>
                </c:pt>
                <c:pt idx="6614">
                  <c:v>65.48</c:v>
                </c:pt>
                <c:pt idx="6615">
                  <c:v>65.45</c:v>
                </c:pt>
                <c:pt idx="6616">
                  <c:v>65.42</c:v>
                </c:pt>
                <c:pt idx="6617">
                  <c:v>65.39</c:v>
                </c:pt>
                <c:pt idx="6618">
                  <c:v>65.36</c:v>
                </c:pt>
                <c:pt idx="6619">
                  <c:v>65.34</c:v>
                </c:pt>
                <c:pt idx="6620">
                  <c:v>65.33</c:v>
                </c:pt>
                <c:pt idx="6621">
                  <c:v>65.319999999999993</c:v>
                </c:pt>
                <c:pt idx="6622">
                  <c:v>65.31</c:v>
                </c:pt>
                <c:pt idx="6623">
                  <c:v>65.3</c:v>
                </c:pt>
                <c:pt idx="6624">
                  <c:v>65.290000000000006</c:v>
                </c:pt>
                <c:pt idx="6625">
                  <c:v>65.28</c:v>
                </c:pt>
                <c:pt idx="6626">
                  <c:v>65.27</c:v>
                </c:pt>
                <c:pt idx="6627">
                  <c:v>65.23</c:v>
                </c:pt>
                <c:pt idx="6628">
                  <c:v>65.209999999999994</c:v>
                </c:pt>
                <c:pt idx="6629">
                  <c:v>65.180000000000007</c:v>
                </c:pt>
                <c:pt idx="6630">
                  <c:v>65.150000000000006</c:v>
                </c:pt>
                <c:pt idx="6631">
                  <c:v>65.11</c:v>
                </c:pt>
                <c:pt idx="6632">
                  <c:v>65.09</c:v>
                </c:pt>
                <c:pt idx="6633">
                  <c:v>65.06</c:v>
                </c:pt>
                <c:pt idx="6634">
                  <c:v>65.03</c:v>
                </c:pt>
                <c:pt idx="6635">
                  <c:v>64.989999999999995</c:v>
                </c:pt>
                <c:pt idx="6636">
                  <c:v>64.97</c:v>
                </c:pt>
                <c:pt idx="6637">
                  <c:v>64.94</c:v>
                </c:pt>
                <c:pt idx="6638">
                  <c:v>64.92</c:v>
                </c:pt>
                <c:pt idx="6639">
                  <c:v>64.91</c:v>
                </c:pt>
                <c:pt idx="6640">
                  <c:v>64.89</c:v>
                </c:pt>
                <c:pt idx="6641">
                  <c:v>64.88</c:v>
                </c:pt>
                <c:pt idx="6642">
                  <c:v>64.88</c:v>
                </c:pt>
                <c:pt idx="6643">
                  <c:v>64.88</c:v>
                </c:pt>
                <c:pt idx="6644">
                  <c:v>64.88</c:v>
                </c:pt>
                <c:pt idx="6645">
                  <c:v>64.88</c:v>
                </c:pt>
                <c:pt idx="6646">
                  <c:v>64.87</c:v>
                </c:pt>
                <c:pt idx="6647">
                  <c:v>64.86</c:v>
                </c:pt>
                <c:pt idx="6648">
                  <c:v>64.84</c:v>
                </c:pt>
                <c:pt idx="6649">
                  <c:v>64.819999999999993</c:v>
                </c:pt>
                <c:pt idx="6650">
                  <c:v>64.8</c:v>
                </c:pt>
                <c:pt idx="6651">
                  <c:v>64.77</c:v>
                </c:pt>
                <c:pt idx="6652">
                  <c:v>64.739999999999995</c:v>
                </c:pt>
                <c:pt idx="6653">
                  <c:v>64.72</c:v>
                </c:pt>
                <c:pt idx="6654">
                  <c:v>64.7</c:v>
                </c:pt>
                <c:pt idx="6655">
                  <c:v>64.680000000000007</c:v>
                </c:pt>
                <c:pt idx="6656">
                  <c:v>64.67</c:v>
                </c:pt>
                <c:pt idx="6657">
                  <c:v>64.66</c:v>
                </c:pt>
                <c:pt idx="6658">
                  <c:v>64.650000000000006</c:v>
                </c:pt>
                <c:pt idx="6659">
                  <c:v>64.62</c:v>
                </c:pt>
                <c:pt idx="6660">
                  <c:v>64.58</c:v>
                </c:pt>
                <c:pt idx="6661">
                  <c:v>64.55</c:v>
                </c:pt>
                <c:pt idx="6662">
                  <c:v>64.510000000000005</c:v>
                </c:pt>
                <c:pt idx="6663">
                  <c:v>64.47</c:v>
                </c:pt>
                <c:pt idx="6664">
                  <c:v>64.430000000000007</c:v>
                </c:pt>
                <c:pt idx="6665">
                  <c:v>64.400000000000006</c:v>
                </c:pt>
                <c:pt idx="6666">
                  <c:v>64.36</c:v>
                </c:pt>
                <c:pt idx="6667">
                  <c:v>64.33</c:v>
                </c:pt>
                <c:pt idx="6668">
                  <c:v>64.31</c:v>
                </c:pt>
                <c:pt idx="6669">
                  <c:v>64.290000000000006</c:v>
                </c:pt>
                <c:pt idx="6670">
                  <c:v>64.28</c:v>
                </c:pt>
                <c:pt idx="6671">
                  <c:v>64.27</c:v>
                </c:pt>
                <c:pt idx="6672">
                  <c:v>64.260000000000005</c:v>
                </c:pt>
                <c:pt idx="6673">
                  <c:v>64.25</c:v>
                </c:pt>
                <c:pt idx="6674">
                  <c:v>64.23</c:v>
                </c:pt>
                <c:pt idx="6675">
                  <c:v>64.22</c:v>
                </c:pt>
                <c:pt idx="6676">
                  <c:v>64.2</c:v>
                </c:pt>
                <c:pt idx="6677">
                  <c:v>64.180000000000007</c:v>
                </c:pt>
                <c:pt idx="6678">
                  <c:v>64.16</c:v>
                </c:pt>
                <c:pt idx="6679">
                  <c:v>64.14</c:v>
                </c:pt>
                <c:pt idx="6680">
                  <c:v>64.12</c:v>
                </c:pt>
                <c:pt idx="6681">
                  <c:v>64.09</c:v>
                </c:pt>
                <c:pt idx="6682">
                  <c:v>64.069999999999993</c:v>
                </c:pt>
                <c:pt idx="6683">
                  <c:v>64.06</c:v>
                </c:pt>
                <c:pt idx="6684">
                  <c:v>64.06</c:v>
                </c:pt>
                <c:pt idx="6685">
                  <c:v>64.05</c:v>
                </c:pt>
                <c:pt idx="6686">
                  <c:v>64.05</c:v>
                </c:pt>
                <c:pt idx="6687">
                  <c:v>64.05</c:v>
                </c:pt>
                <c:pt idx="6688">
                  <c:v>64.05</c:v>
                </c:pt>
                <c:pt idx="6689">
                  <c:v>64.05</c:v>
                </c:pt>
                <c:pt idx="6690">
                  <c:v>64.05</c:v>
                </c:pt>
                <c:pt idx="6691">
                  <c:v>64.05</c:v>
                </c:pt>
                <c:pt idx="6692">
                  <c:v>64.05</c:v>
                </c:pt>
                <c:pt idx="6693">
                  <c:v>64.05</c:v>
                </c:pt>
                <c:pt idx="6694">
                  <c:v>64.05</c:v>
                </c:pt>
                <c:pt idx="6695">
                  <c:v>64.05</c:v>
                </c:pt>
                <c:pt idx="6696">
                  <c:v>64.05</c:v>
                </c:pt>
                <c:pt idx="6697">
                  <c:v>64.05</c:v>
                </c:pt>
                <c:pt idx="6698">
                  <c:v>64.05</c:v>
                </c:pt>
                <c:pt idx="6699">
                  <c:v>64.05</c:v>
                </c:pt>
                <c:pt idx="6700">
                  <c:v>64.05</c:v>
                </c:pt>
                <c:pt idx="6701">
                  <c:v>64.040000000000006</c:v>
                </c:pt>
                <c:pt idx="6702">
                  <c:v>64.040000000000006</c:v>
                </c:pt>
                <c:pt idx="6703">
                  <c:v>64.040000000000006</c:v>
                </c:pt>
                <c:pt idx="6704">
                  <c:v>64.03</c:v>
                </c:pt>
                <c:pt idx="6705">
                  <c:v>64.03</c:v>
                </c:pt>
                <c:pt idx="6706">
                  <c:v>64.02</c:v>
                </c:pt>
                <c:pt idx="6707">
                  <c:v>64.02</c:v>
                </c:pt>
                <c:pt idx="6708">
                  <c:v>64.02</c:v>
                </c:pt>
                <c:pt idx="6709">
                  <c:v>64.02</c:v>
                </c:pt>
                <c:pt idx="6710">
                  <c:v>64.02</c:v>
                </c:pt>
                <c:pt idx="6711">
                  <c:v>64.02</c:v>
                </c:pt>
                <c:pt idx="6712">
                  <c:v>64.02</c:v>
                </c:pt>
                <c:pt idx="6713">
                  <c:v>64.02</c:v>
                </c:pt>
                <c:pt idx="6714">
                  <c:v>64.02</c:v>
                </c:pt>
                <c:pt idx="6715">
                  <c:v>64.02</c:v>
                </c:pt>
                <c:pt idx="6716">
                  <c:v>64.02</c:v>
                </c:pt>
                <c:pt idx="6717">
                  <c:v>64.02</c:v>
                </c:pt>
                <c:pt idx="6718">
                  <c:v>64.02</c:v>
                </c:pt>
                <c:pt idx="6719">
                  <c:v>64.02</c:v>
                </c:pt>
                <c:pt idx="6720">
                  <c:v>64.03</c:v>
                </c:pt>
                <c:pt idx="6721">
                  <c:v>64.03</c:v>
                </c:pt>
                <c:pt idx="6722">
                  <c:v>64.040000000000006</c:v>
                </c:pt>
                <c:pt idx="6723">
                  <c:v>64.040000000000006</c:v>
                </c:pt>
                <c:pt idx="6724">
                  <c:v>64.05</c:v>
                </c:pt>
                <c:pt idx="6725">
                  <c:v>64.05</c:v>
                </c:pt>
                <c:pt idx="6726">
                  <c:v>64.05</c:v>
                </c:pt>
                <c:pt idx="6727">
                  <c:v>64.05</c:v>
                </c:pt>
                <c:pt idx="6728">
                  <c:v>64.05</c:v>
                </c:pt>
                <c:pt idx="6729">
                  <c:v>64.05</c:v>
                </c:pt>
                <c:pt idx="6730">
                  <c:v>64.05</c:v>
                </c:pt>
                <c:pt idx="6731">
                  <c:v>64.05</c:v>
                </c:pt>
                <c:pt idx="6732">
                  <c:v>64.05</c:v>
                </c:pt>
                <c:pt idx="6733">
                  <c:v>64.05</c:v>
                </c:pt>
                <c:pt idx="6734">
                  <c:v>64.05</c:v>
                </c:pt>
                <c:pt idx="6735">
                  <c:v>64.05</c:v>
                </c:pt>
                <c:pt idx="6736">
                  <c:v>64.05</c:v>
                </c:pt>
                <c:pt idx="6737">
                  <c:v>64.05</c:v>
                </c:pt>
                <c:pt idx="6738">
                  <c:v>64.05</c:v>
                </c:pt>
                <c:pt idx="6739">
                  <c:v>64.06</c:v>
                </c:pt>
                <c:pt idx="6740">
                  <c:v>64.069999999999993</c:v>
                </c:pt>
                <c:pt idx="6741">
                  <c:v>64.08</c:v>
                </c:pt>
                <c:pt idx="6742">
                  <c:v>64.11</c:v>
                </c:pt>
                <c:pt idx="6743">
                  <c:v>64.14</c:v>
                </c:pt>
                <c:pt idx="6744">
                  <c:v>64.17</c:v>
                </c:pt>
                <c:pt idx="6745">
                  <c:v>64.2</c:v>
                </c:pt>
                <c:pt idx="6746">
                  <c:v>64.23</c:v>
                </c:pt>
                <c:pt idx="6747">
                  <c:v>64.239999999999995</c:v>
                </c:pt>
                <c:pt idx="6748">
                  <c:v>64.25</c:v>
                </c:pt>
                <c:pt idx="6749">
                  <c:v>64.27</c:v>
                </c:pt>
                <c:pt idx="6750">
                  <c:v>64.290000000000006</c:v>
                </c:pt>
                <c:pt idx="6751">
                  <c:v>64.319999999999993</c:v>
                </c:pt>
                <c:pt idx="6752">
                  <c:v>64.36</c:v>
                </c:pt>
                <c:pt idx="6753">
                  <c:v>64.400000000000006</c:v>
                </c:pt>
                <c:pt idx="6754">
                  <c:v>64.45</c:v>
                </c:pt>
                <c:pt idx="6755">
                  <c:v>64.5</c:v>
                </c:pt>
                <c:pt idx="6756">
                  <c:v>64.55</c:v>
                </c:pt>
                <c:pt idx="6757">
                  <c:v>64.59</c:v>
                </c:pt>
                <c:pt idx="6758">
                  <c:v>64.64</c:v>
                </c:pt>
                <c:pt idx="6759">
                  <c:v>64.680000000000007</c:v>
                </c:pt>
                <c:pt idx="6760">
                  <c:v>64.72</c:v>
                </c:pt>
                <c:pt idx="6761">
                  <c:v>64.760000000000005</c:v>
                </c:pt>
                <c:pt idx="6762">
                  <c:v>64.8</c:v>
                </c:pt>
                <c:pt idx="6763">
                  <c:v>64.84</c:v>
                </c:pt>
                <c:pt idx="6764">
                  <c:v>64.86</c:v>
                </c:pt>
                <c:pt idx="6765">
                  <c:v>64.88</c:v>
                </c:pt>
                <c:pt idx="6766">
                  <c:v>64.88</c:v>
                </c:pt>
                <c:pt idx="6767">
                  <c:v>64.89</c:v>
                </c:pt>
                <c:pt idx="6768">
                  <c:v>64.89</c:v>
                </c:pt>
                <c:pt idx="6769">
                  <c:v>64.91</c:v>
                </c:pt>
                <c:pt idx="6770">
                  <c:v>64.94</c:v>
                </c:pt>
                <c:pt idx="6771">
                  <c:v>64.98</c:v>
                </c:pt>
                <c:pt idx="6772">
                  <c:v>65.03</c:v>
                </c:pt>
                <c:pt idx="6773">
                  <c:v>65.09</c:v>
                </c:pt>
                <c:pt idx="6774">
                  <c:v>65.14</c:v>
                </c:pt>
                <c:pt idx="6775">
                  <c:v>65.19</c:v>
                </c:pt>
                <c:pt idx="6776">
                  <c:v>65.23</c:v>
                </c:pt>
                <c:pt idx="6777">
                  <c:v>65.27</c:v>
                </c:pt>
                <c:pt idx="6778">
                  <c:v>65.3</c:v>
                </c:pt>
                <c:pt idx="6779">
                  <c:v>65.33</c:v>
                </c:pt>
                <c:pt idx="6780">
                  <c:v>65.37</c:v>
                </c:pt>
                <c:pt idx="6781">
                  <c:v>65.41</c:v>
                </c:pt>
                <c:pt idx="6782">
                  <c:v>65.45</c:v>
                </c:pt>
                <c:pt idx="6783">
                  <c:v>65.489999999999995</c:v>
                </c:pt>
                <c:pt idx="6784">
                  <c:v>65.52</c:v>
                </c:pt>
                <c:pt idx="6785">
                  <c:v>65.53</c:v>
                </c:pt>
                <c:pt idx="6786">
                  <c:v>65.56</c:v>
                </c:pt>
                <c:pt idx="6787">
                  <c:v>65.59</c:v>
                </c:pt>
                <c:pt idx="6788">
                  <c:v>65.63</c:v>
                </c:pt>
                <c:pt idx="6789">
                  <c:v>65.67</c:v>
                </c:pt>
                <c:pt idx="6790">
                  <c:v>65.7</c:v>
                </c:pt>
                <c:pt idx="6791">
                  <c:v>65.72</c:v>
                </c:pt>
                <c:pt idx="6792">
                  <c:v>65.73</c:v>
                </c:pt>
                <c:pt idx="6793">
                  <c:v>65.739999999999995</c:v>
                </c:pt>
                <c:pt idx="6794">
                  <c:v>65.739999999999995</c:v>
                </c:pt>
                <c:pt idx="6795">
                  <c:v>65.739999999999995</c:v>
                </c:pt>
                <c:pt idx="6796">
                  <c:v>65.75</c:v>
                </c:pt>
                <c:pt idx="6797">
                  <c:v>65.75</c:v>
                </c:pt>
                <c:pt idx="6798">
                  <c:v>65.760000000000005</c:v>
                </c:pt>
                <c:pt idx="6799">
                  <c:v>65.77</c:v>
                </c:pt>
                <c:pt idx="6800">
                  <c:v>65.78</c:v>
                </c:pt>
                <c:pt idx="6801">
                  <c:v>65.790000000000006</c:v>
                </c:pt>
                <c:pt idx="6802">
                  <c:v>65.8</c:v>
                </c:pt>
                <c:pt idx="6803">
                  <c:v>65.81</c:v>
                </c:pt>
                <c:pt idx="6804">
                  <c:v>65.83</c:v>
                </c:pt>
                <c:pt idx="6805">
                  <c:v>65.849999999999994</c:v>
                </c:pt>
                <c:pt idx="6806">
                  <c:v>65.86</c:v>
                </c:pt>
                <c:pt idx="6807">
                  <c:v>65.88</c:v>
                </c:pt>
                <c:pt idx="6808">
                  <c:v>65.89</c:v>
                </c:pt>
                <c:pt idx="6809">
                  <c:v>65.89</c:v>
                </c:pt>
                <c:pt idx="6810">
                  <c:v>65.900000000000006</c:v>
                </c:pt>
                <c:pt idx="6811">
                  <c:v>65.900000000000006</c:v>
                </c:pt>
                <c:pt idx="6812">
                  <c:v>65.900000000000006</c:v>
                </c:pt>
                <c:pt idx="6813">
                  <c:v>65.900000000000006</c:v>
                </c:pt>
                <c:pt idx="6814">
                  <c:v>65.900000000000006</c:v>
                </c:pt>
                <c:pt idx="6815">
                  <c:v>65.900000000000006</c:v>
                </c:pt>
                <c:pt idx="6816">
                  <c:v>65.89</c:v>
                </c:pt>
                <c:pt idx="6817">
                  <c:v>65.89</c:v>
                </c:pt>
                <c:pt idx="6818">
                  <c:v>65.89</c:v>
                </c:pt>
                <c:pt idx="6819">
                  <c:v>65.88</c:v>
                </c:pt>
                <c:pt idx="6820">
                  <c:v>65.87</c:v>
                </c:pt>
                <c:pt idx="6821">
                  <c:v>65.86</c:v>
                </c:pt>
                <c:pt idx="6822">
                  <c:v>65.849999999999994</c:v>
                </c:pt>
                <c:pt idx="6823">
                  <c:v>65.84</c:v>
                </c:pt>
                <c:pt idx="6824">
                  <c:v>65.83</c:v>
                </c:pt>
                <c:pt idx="6825">
                  <c:v>65.819999999999993</c:v>
                </c:pt>
                <c:pt idx="6826">
                  <c:v>65.8</c:v>
                </c:pt>
                <c:pt idx="6827">
                  <c:v>65.790000000000006</c:v>
                </c:pt>
                <c:pt idx="6828">
                  <c:v>65.77</c:v>
                </c:pt>
                <c:pt idx="6829">
                  <c:v>65.760000000000005</c:v>
                </c:pt>
                <c:pt idx="6830">
                  <c:v>65.75</c:v>
                </c:pt>
                <c:pt idx="6831">
                  <c:v>65.75</c:v>
                </c:pt>
                <c:pt idx="6832">
                  <c:v>65.739999999999995</c:v>
                </c:pt>
                <c:pt idx="6833">
                  <c:v>65.739999999999995</c:v>
                </c:pt>
                <c:pt idx="6834">
                  <c:v>65.739999999999995</c:v>
                </c:pt>
                <c:pt idx="6835">
                  <c:v>65.739999999999995</c:v>
                </c:pt>
                <c:pt idx="6836">
                  <c:v>65.739999999999995</c:v>
                </c:pt>
                <c:pt idx="6837">
                  <c:v>65.739999999999995</c:v>
                </c:pt>
                <c:pt idx="6838">
                  <c:v>65.739999999999995</c:v>
                </c:pt>
                <c:pt idx="6839">
                  <c:v>65.73</c:v>
                </c:pt>
                <c:pt idx="6840">
                  <c:v>65.73</c:v>
                </c:pt>
                <c:pt idx="6841">
                  <c:v>65.72</c:v>
                </c:pt>
                <c:pt idx="6842">
                  <c:v>65.7</c:v>
                </c:pt>
                <c:pt idx="6843">
                  <c:v>65.67</c:v>
                </c:pt>
                <c:pt idx="6844">
                  <c:v>65.64</c:v>
                </c:pt>
                <c:pt idx="6845">
                  <c:v>65.599999999999994</c:v>
                </c:pt>
                <c:pt idx="6846">
                  <c:v>65.58</c:v>
                </c:pt>
                <c:pt idx="6847">
                  <c:v>65.56</c:v>
                </c:pt>
                <c:pt idx="6848">
                  <c:v>65.540000000000006</c:v>
                </c:pt>
                <c:pt idx="6849">
                  <c:v>65.53</c:v>
                </c:pt>
                <c:pt idx="6850">
                  <c:v>65.510000000000005</c:v>
                </c:pt>
                <c:pt idx="6851">
                  <c:v>65.489999999999995</c:v>
                </c:pt>
                <c:pt idx="6852">
                  <c:v>65.48</c:v>
                </c:pt>
                <c:pt idx="6853">
                  <c:v>65.45</c:v>
                </c:pt>
                <c:pt idx="6854">
                  <c:v>65.430000000000007</c:v>
                </c:pt>
                <c:pt idx="6855">
                  <c:v>65.41</c:v>
                </c:pt>
                <c:pt idx="6856">
                  <c:v>65.39</c:v>
                </c:pt>
                <c:pt idx="6857">
                  <c:v>65.36</c:v>
                </c:pt>
                <c:pt idx="6858">
                  <c:v>65.349999999999994</c:v>
                </c:pt>
                <c:pt idx="6859">
                  <c:v>65.33</c:v>
                </c:pt>
                <c:pt idx="6860">
                  <c:v>65.31</c:v>
                </c:pt>
                <c:pt idx="6861">
                  <c:v>65.3</c:v>
                </c:pt>
                <c:pt idx="6862">
                  <c:v>65.3</c:v>
                </c:pt>
                <c:pt idx="6863">
                  <c:v>65.28</c:v>
                </c:pt>
                <c:pt idx="6864">
                  <c:v>65.260000000000005</c:v>
                </c:pt>
                <c:pt idx="6865">
                  <c:v>65.23</c:v>
                </c:pt>
                <c:pt idx="6866">
                  <c:v>65.209999999999994</c:v>
                </c:pt>
                <c:pt idx="6867">
                  <c:v>65.180000000000007</c:v>
                </c:pt>
                <c:pt idx="6868">
                  <c:v>65.150000000000006</c:v>
                </c:pt>
                <c:pt idx="6869">
                  <c:v>65.12</c:v>
                </c:pt>
                <c:pt idx="6870">
                  <c:v>65.09</c:v>
                </c:pt>
                <c:pt idx="6871">
                  <c:v>65.06</c:v>
                </c:pt>
                <c:pt idx="6872">
                  <c:v>65.03</c:v>
                </c:pt>
                <c:pt idx="6873">
                  <c:v>64.989999999999995</c:v>
                </c:pt>
                <c:pt idx="6874">
                  <c:v>64.97</c:v>
                </c:pt>
                <c:pt idx="6875">
                  <c:v>64.95</c:v>
                </c:pt>
                <c:pt idx="6876">
                  <c:v>64.92</c:v>
                </c:pt>
                <c:pt idx="6877">
                  <c:v>64.91</c:v>
                </c:pt>
                <c:pt idx="6878">
                  <c:v>64.89</c:v>
                </c:pt>
                <c:pt idx="6879">
                  <c:v>64.89</c:v>
                </c:pt>
                <c:pt idx="6880">
                  <c:v>64.88</c:v>
                </c:pt>
                <c:pt idx="6881">
                  <c:v>64.88</c:v>
                </c:pt>
                <c:pt idx="6882">
                  <c:v>64.88</c:v>
                </c:pt>
                <c:pt idx="6883">
                  <c:v>64.88</c:v>
                </c:pt>
                <c:pt idx="6884">
                  <c:v>64.87</c:v>
                </c:pt>
                <c:pt idx="6885">
                  <c:v>64.86</c:v>
                </c:pt>
                <c:pt idx="6886">
                  <c:v>64.84</c:v>
                </c:pt>
                <c:pt idx="6887">
                  <c:v>64.819999999999993</c:v>
                </c:pt>
                <c:pt idx="6888">
                  <c:v>64.790000000000006</c:v>
                </c:pt>
                <c:pt idx="6889">
                  <c:v>64.77</c:v>
                </c:pt>
                <c:pt idx="6890">
                  <c:v>64.75</c:v>
                </c:pt>
                <c:pt idx="6891">
                  <c:v>64.73</c:v>
                </c:pt>
                <c:pt idx="6892">
                  <c:v>64.72</c:v>
                </c:pt>
                <c:pt idx="6893">
                  <c:v>64.7</c:v>
                </c:pt>
                <c:pt idx="6894">
                  <c:v>64.680000000000007</c:v>
                </c:pt>
                <c:pt idx="6895">
                  <c:v>64.67</c:v>
                </c:pt>
                <c:pt idx="6896">
                  <c:v>64.650000000000006</c:v>
                </c:pt>
                <c:pt idx="6897">
                  <c:v>64.63</c:v>
                </c:pt>
                <c:pt idx="6898">
                  <c:v>64.59</c:v>
                </c:pt>
                <c:pt idx="6899">
                  <c:v>64.55</c:v>
                </c:pt>
                <c:pt idx="6900">
                  <c:v>64.510000000000005</c:v>
                </c:pt>
                <c:pt idx="6901">
                  <c:v>64.47</c:v>
                </c:pt>
                <c:pt idx="6902">
                  <c:v>64.42</c:v>
                </c:pt>
                <c:pt idx="6903">
                  <c:v>64.39</c:v>
                </c:pt>
                <c:pt idx="6904">
                  <c:v>64.36</c:v>
                </c:pt>
                <c:pt idx="6905">
                  <c:v>64.33</c:v>
                </c:pt>
                <c:pt idx="6906">
                  <c:v>64.31</c:v>
                </c:pt>
                <c:pt idx="6907">
                  <c:v>64.290000000000006</c:v>
                </c:pt>
                <c:pt idx="6908">
                  <c:v>64.28</c:v>
                </c:pt>
                <c:pt idx="6909">
                  <c:v>64.27</c:v>
                </c:pt>
                <c:pt idx="6910">
                  <c:v>64.260000000000005</c:v>
                </c:pt>
                <c:pt idx="6911">
                  <c:v>64.25</c:v>
                </c:pt>
                <c:pt idx="6912">
                  <c:v>64.239999999999995</c:v>
                </c:pt>
                <c:pt idx="6913">
                  <c:v>64.22</c:v>
                </c:pt>
                <c:pt idx="6914">
                  <c:v>64.2</c:v>
                </c:pt>
                <c:pt idx="6915">
                  <c:v>64.17</c:v>
                </c:pt>
                <c:pt idx="6916">
                  <c:v>64.150000000000006</c:v>
                </c:pt>
                <c:pt idx="6917">
                  <c:v>64.12</c:v>
                </c:pt>
                <c:pt idx="6918">
                  <c:v>64.099999999999994</c:v>
                </c:pt>
                <c:pt idx="6919">
                  <c:v>64.09</c:v>
                </c:pt>
                <c:pt idx="6920">
                  <c:v>64.08</c:v>
                </c:pt>
                <c:pt idx="6921">
                  <c:v>64.069999999999993</c:v>
                </c:pt>
                <c:pt idx="6922">
                  <c:v>64.06</c:v>
                </c:pt>
                <c:pt idx="6923">
                  <c:v>64.06</c:v>
                </c:pt>
                <c:pt idx="6924">
                  <c:v>64.05</c:v>
                </c:pt>
                <c:pt idx="6925">
                  <c:v>64.05</c:v>
                </c:pt>
                <c:pt idx="6926">
                  <c:v>64.05</c:v>
                </c:pt>
                <c:pt idx="6927">
                  <c:v>64.05</c:v>
                </c:pt>
                <c:pt idx="6928">
                  <c:v>64.05</c:v>
                </c:pt>
                <c:pt idx="6929">
                  <c:v>64.05</c:v>
                </c:pt>
                <c:pt idx="6930">
                  <c:v>64.05</c:v>
                </c:pt>
                <c:pt idx="6931">
                  <c:v>64.05</c:v>
                </c:pt>
                <c:pt idx="6932">
                  <c:v>64.05</c:v>
                </c:pt>
                <c:pt idx="6933">
                  <c:v>64.05</c:v>
                </c:pt>
                <c:pt idx="6934">
                  <c:v>64.05</c:v>
                </c:pt>
                <c:pt idx="6935">
                  <c:v>64.05</c:v>
                </c:pt>
                <c:pt idx="6936">
                  <c:v>64.05</c:v>
                </c:pt>
                <c:pt idx="6937">
                  <c:v>64.05</c:v>
                </c:pt>
                <c:pt idx="6938">
                  <c:v>64.05</c:v>
                </c:pt>
                <c:pt idx="6939">
                  <c:v>64.05</c:v>
                </c:pt>
                <c:pt idx="6940">
                  <c:v>64.05</c:v>
                </c:pt>
                <c:pt idx="6941">
                  <c:v>64.05</c:v>
                </c:pt>
                <c:pt idx="6942">
                  <c:v>64.040000000000006</c:v>
                </c:pt>
                <c:pt idx="6943">
                  <c:v>64.040000000000006</c:v>
                </c:pt>
                <c:pt idx="6944">
                  <c:v>64.040000000000006</c:v>
                </c:pt>
                <c:pt idx="6945">
                  <c:v>64.03</c:v>
                </c:pt>
                <c:pt idx="6946">
                  <c:v>64.03</c:v>
                </c:pt>
                <c:pt idx="6947">
                  <c:v>64.02</c:v>
                </c:pt>
                <c:pt idx="6948">
                  <c:v>64.02</c:v>
                </c:pt>
                <c:pt idx="6949">
                  <c:v>64.02</c:v>
                </c:pt>
                <c:pt idx="6950">
                  <c:v>64.02</c:v>
                </c:pt>
                <c:pt idx="6951">
                  <c:v>64.02</c:v>
                </c:pt>
                <c:pt idx="6952">
                  <c:v>64.02</c:v>
                </c:pt>
                <c:pt idx="6953">
                  <c:v>64.02</c:v>
                </c:pt>
                <c:pt idx="6954">
                  <c:v>64.02</c:v>
                </c:pt>
                <c:pt idx="6955">
                  <c:v>64.02</c:v>
                </c:pt>
                <c:pt idx="6956">
                  <c:v>64.02</c:v>
                </c:pt>
                <c:pt idx="6957">
                  <c:v>64.02</c:v>
                </c:pt>
                <c:pt idx="6958">
                  <c:v>64.02</c:v>
                </c:pt>
                <c:pt idx="6959">
                  <c:v>64.03</c:v>
                </c:pt>
                <c:pt idx="6960">
                  <c:v>64.03</c:v>
                </c:pt>
                <c:pt idx="6961">
                  <c:v>64.040000000000006</c:v>
                </c:pt>
                <c:pt idx="6962">
                  <c:v>64.040000000000006</c:v>
                </c:pt>
                <c:pt idx="6963">
                  <c:v>64.05</c:v>
                </c:pt>
                <c:pt idx="6964">
                  <c:v>64.05</c:v>
                </c:pt>
                <c:pt idx="6965">
                  <c:v>64.05</c:v>
                </c:pt>
                <c:pt idx="6966">
                  <c:v>64.05</c:v>
                </c:pt>
                <c:pt idx="6967">
                  <c:v>64.05</c:v>
                </c:pt>
                <c:pt idx="6968">
                  <c:v>64.05</c:v>
                </c:pt>
                <c:pt idx="6969">
                  <c:v>64.05</c:v>
                </c:pt>
                <c:pt idx="6970">
                  <c:v>64.05</c:v>
                </c:pt>
                <c:pt idx="6971">
                  <c:v>64.05</c:v>
                </c:pt>
                <c:pt idx="6972">
                  <c:v>64.05</c:v>
                </c:pt>
                <c:pt idx="6973">
                  <c:v>64.05</c:v>
                </c:pt>
                <c:pt idx="6974">
                  <c:v>64.05</c:v>
                </c:pt>
                <c:pt idx="6975">
                  <c:v>64.06</c:v>
                </c:pt>
                <c:pt idx="6976">
                  <c:v>64.069999999999993</c:v>
                </c:pt>
                <c:pt idx="6977">
                  <c:v>64.08</c:v>
                </c:pt>
                <c:pt idx="6978">
                  <c:v>64.09</c:v>
                </c:pt>
                <c:pt idx="6979">
                  <c:v>64.12</c:v>
                </c:pt>
                <c:pt idx="6980">
                  <c:v>64.150000000000006</c:v>
                </c:pt>
                <c:pt idx="6981">
                  <c:v>64.17</c:v>
                </c:pt>
                <c:pt idx="6982">
                  <c:v>64.2</c:v>
                </c:pt>
                <c:pt idx="6983">
                  <c:v>64.239999999999995</c:v>
                </c:pt>
                <c:pt idx="6984">
                  <c:v>64.260000000000005</c:v>
                </c:pt>
                <c:pt idx="6985">
                  <c:v>64.27</c:v>
                </c:pt>
                <c:pt idx="6986">
                  <c:v>64.3</c:v>
                </c:pt>
                <c:pt idx="6987">
                  <c:v>64.319999999999993</c:v>
                </c:pt>
                <c:pt idx="6988">
                  <c:v>64.37</c:v>
                </c:pt>
                <c:pt idx="6989">
                  <c:v>64.42</c:v>
                </c:pt>
                <c:pt idx="6990">
                  <c:v>64.47</c:v>
                </c:pt>
                <c:pt idx="6991">
                  <c:v>64.53</c:v>
                </c:pt>
                <c:pt idx="6992">
                  <c:v>64.58</c:v>
                </c:pt>
                <c:pt idx="6993">
                  <c:v>64.61</c:v>
                </c:pt>
                <c:pt idx="6994">
                  <c:v>64.650000000000006</c:v>
                </c:pt>
                <c:pt idx="6995">
                  <c:v>64.69</c:v>
                </c:pt>
                <c:pt idx="6996">
                  <c:v>64.73</c:v>
                </c:pt>
                <c:pt idx="6997">
                  <c:v>64.760000000000005</c:v>
                </c:pt>
                <c:pt idx="6998">
                  <c:v>64.8</c:v>
                </c:pt>
                <c:pt idx="6999">
                  <c:v>64.84</c:v>
                </c:pt>
                <c:pt idx="7000">
                  <c:v>64.86</c:v>
                </c:pt>
                <c:pt idx="7001">
                  <c:v>64.87</c:v>
                </c:pt>
                <c:pt idx="7002">
                  <c:v>64.89</c:v>
                </c:pt>
                <c:pt idx="7003">
                  <c:v>64.900000000000006</c:v>
                </c:pt>
                <c:pt idx="7004">
                  <c:v>64.92</c:v>
                </c:pt>
                <c:pt idx="7005">
                  <c:v>64.95</c:v>
                </c:pt>
                <c:pt idx="7006">
                  <c:v>65</c:v>
                </c:pt>
                <c:pt idx="7007">
                  <c:v>65.03</c:v>
                </c:pt>
                <c:pt idx="7008">
                  <c:v>65.09</c:v>
                </c:pt>
                <c:pt idx="7009">
                  <c:v>65.13</c:v>
                </c:pt>
                <c:pt idx="7010">
                  <c:v>65.180000000000007</c:v>
                </c:pt>
                <c:pt idx="7011">
                  <c:v>65.22</c:v>
                </c:pt>
                <c:pt idx="7012">
                  <c:v>65.260000000000005</c:v>
                </c:pt>
                <c:pt idx="7013">
                  <c:v>65.290000000000006</c:v>
                </c:pt>
                <c:pt idx="7014">
                  <c:v>65.33</c:v>
                </c:pt>
                <c:pt idx="7015">
                  <c:v>65.36</c:v>
                </c:pt>
                <c:pt idx="7016">
                  <c:v>65.39</c:v>
                </c:pt>
                <c:pt idx="7017">
                  <c:v>65.430000000000007</c:v>
                </c:pt>
                <c:pt idx="7018">
                  <c:v>65.459999999999994</c:v>
                </c:pt>
                <c:pt idx="7019">
                  <c:v>65.5</c:v>
                </c:pt>
                <c:pt idx="7020">
                  <c:v>65.53</c:v>
                </c:pt>
                <c:pt idx="7021">
                  <c:v>65.569999999999993</c:v>
                </c:pt>
                <c:pt idx="7022">
                  <c:v>65.61</c:v>
                </c:pt>
                <c:pt idx="7023">
                  <c:v>65.650000000000006</c:v>
                </c:pt>
                <c:pt idx="7024">
                  <c:v>65.69</c:v>
                </c:pt>
                <c:pt idx="7025">
                  <c:v>65.72</c:v>
                </c:pt>
                <c:pt idx="7026">
                  <c:v>65.73</c:v>
                </c:pt>
                <c:pt idx="7027">
                  <c:v>65.739999999999995</c:v>
                </c:pt>
                <c:pt idx="7028">
                  <c:v>65.739999999999995</c:v>
                </c:pt>
                <c:pt idx="7029">
                  <c:v>65.739999999999995</c:v>
                </c:pt>
                <c:pt idx="7030">
                  <c:v>65.739999999999995</c:v>
                </c:pt>
                <c:pt idx="7031">
                  <c:v>65.75</c:v>
                </c:pt>
                <c:pt idx="7032">
                  <c:v>65.75</c:v>
                </c:pt>
                <c:pt idx="7033">
                  <c:v>65.760000000000005</c:v>
                </c:pt>
                <c:pt idx="7034">
                  <c:v>65.78</c:v>
                </c:pt>
                <c:pt idx="7035">
                  <c:v>65.8</c:v>
                </c:pt>
                <c:pt idx="7036">
                  <c:v>65.819999999999993</c:v>
                </c:pt>
                <c:pt idx="7037">
                  <c:v>65.849999999999994</c:v>
                </c:pt>
                <c:pt idx="7038">
                  <c:v>65.88</c:v>
                </c:pt>
                <c:pt idx="7039">
                  <c:v>65.900000000000006</c:v>
                </c:pt>
                <c:pt idx="7040">
                  <c:v>65.91</c:v>
                </c:pt>
                <c:pt idx="7041">
                  <c:v>65.92</c:v>
                </c:pt>
                <c:pt idx="7042">
                  <c:v>65.94</c:v>
                </c:pt>
                <c:pt idx="7043">
                  <c:v>65.94</c:v>
                </c:pt>
                <c:pt idx="7044">
                  <c:v>65.94</c:v>
                </c:pt>
                <c:pt idx="7045">
                  <c:v>65.94</c:v>
                </c:pt>
                <c:pt idx="7046">
                  <c:v>65.95</c:v>
                </c:pt>
                <c:pt idx="7047">
                  <c:v>65.95</c:v>
                </c:pt>
                <c:pt idx="7048">
                  <c:v>65.95</c:v>
                </c:pt>
                <c:pt idx="7049">
                  <c:v>65.95</c:v>
                </c:pt>
                <c:pt idx="7050">
                  <c:v>65.94</c:v>
                </c:pt>
                <c:pt idx="7051">
                  <c:v>65.94</c:v>
                </c:pt>
                <c:pt idx="7052">
                  <c:v>65.94</c:v>
                </c:pt>
                <c:pt idx="7053">
                  <c:v>65.930000000000007</c:v>
                </c:pt>
                <c:pt idx="7054">
                  <c:v>65.930000000000007</c:v>
                </c:pt>
                <c:pt idx="7055">
                  <c:v>65.92</c:v>
                </c:pt>
                <c:pt idx="7056">
                  <c:v>65.92</c:v>
                </c:pt>
                <c:pt idx="7057">
                  <c:v>65.91</c:v>
                </c:pt>
                <c:pt idx="7058">
                  <c:v>65.91</c:v>
                </c:pt>
                <c:pt idx="7059">
                  <c:v>65.89</c:v>
                </c:pt>
                <c:pt idx="7060">
                  <c:v>65.88</c:v>
                </c:pt>
                <c:pt idx="7061">
                  <c:v>65.86</c:v>
                </c:pt>
                <c:pt idx="7062">
                  <c:v>65.849999999999994</c:v>
                </c:pt>
                <c:pt idx="7063">
                  <c:v>65.83</c:v>
                </c:pt>
                <c:pt idx="7064">
                  <c:v>65.819999999999993</c:v>
                </c:pt>
                <c:pt idx="7065">
                  <c:v>65.8</c:v>
                </c:pt>
                <c:pt idx="7066">
                  <c:v>65.790000000000006</c:v>
                </c:pt>
                <c:pt idx="7067">
                  <c:v>65.78</c:v>
                </c:pt>
                <c:pt idx="7068">
                  <c:v>65.77</c:v>
                </c:pt>
                <c:pt idx="7069">
                  <c:v>65.760000000000005</c:v>
                </c:pt>
                <c:pt idx="7070">
                  <c:v>65.75</c:v>
                </c:pt>
                <c:pt idx="7071">
                  <c:v>65.75</c:v>
                </c:pt>
                <c:pt idx="7072">
                  <c:v>65.739999999999995</c:v>
                </c:pt>
                <c:pt idx="7073">
                  <c:v>65.739999999999995</c:v>
                </c:pt>
                <c:pt idx="7074">
                  <c:v>65.739999999999995</c:v>
                </c:pt>
                <c:pt idx="7075">
                  <c:v>65.739999999999995</c:v>
                </c:pt>
                <c:pt idx="7076">
                  <c:v>65.739999999999995</c:v>
                </c:pt>
                <c:pt idx="7077">
                  <c:v>65.739999999999995</c:v>
                </c:pt>
                <c:pt idx="7078">
                  <c:v>65.73</c:v>
                </c:pt>
                <c:pt idx="7079">
                  <c:v>65.73</c:v>
                </c:pt>
                <c:pt idx="7080">
                  <c:v>65.709999999999994</c:v>
                </c:pt>
                <c:pt idx="7081">
                  <c:v>65.69</c:v>
                </c:pt>
                <c:pt idx="7082">
                  <c:v>65.66</c:v>
                </c:pt>
                <c:pt idx="7083">
                  <c:v>65.63</c:v>
                </c:pt>
                <c:pt idx="7084">
                  <c:v>65.59</c:v>
                </c:pt>
                <c:pt idx="7085">
                  <c:v>65.569999999999993</c:v>
                </c:pt>
                <c:pt idx="7086">
                  <c:v>65.55</c:v>
                </c:pt>
                <c:pt idx="7087">
                  <c:v>65.53</c:v>
                </c:pt>
                <c:pt idx="7088">
                  <c:v>65.52</c:v>
                </c:pt>
                <c:pt idx="7089">
                  <c:v>65.5</c:v>
                </c:pt>
                <c:pt idx="7090">
                  <c:v>65.489999999999995</c:v>
                </c:pt>
                <c:pt idx="7091">
                  <c:v>65.47</c:v>
                </c:pt>
                <c:pt idx="7092">
                  <c:v>65.44</c:v>
                </c:pt>
                <c:pt idx="7093">
                  <c:v>65.41</c:v>
                </c:pt>
                <c:pt idx="7094">
                  <c:v>65.38</c:v>
                </c:pt>
                <c:pt idx="7095">
                  <c:v>65.349999999999994</c:v>
                </c:pt>
                <c:pt idx="7096">
                  <c:v>65.33</c:v>
                </c:pt>
                <c:pt idx="7097">
                  <c:v>65.319999999999993</c:v>
                </c:pt>
                <c:pt idx="7098">
                  <c:v>65.31</c:v>
                </c:pt>
                <c:pt idx="7099">
                  <c:v>65.31</c:v>
                </c:pt>
                <c:pt idx="7100">
                  <c:v>65.3</c:v>
                </c:pt>
                <c:pt idx="7101">
                  <c:v>65.28</c:v>
                </c:pt>
                <c:pt idx="7102">
                  <c:v>65.27</c:v>
                </c:pt>
                <c:pt idx="7103">
                  <c:v>65.23</c:v>
                </c:pt>
                <c:pt idx="7104">
                  <c:v>65.2</c:v>
                </c:pt>
                <c:pt idx="7105">
                  <c:v>65.180000000000007</c:v>
                </c:pt>
                <c:pt idx="7106">
                  <c:v>65.150000000000006</c:v>
                </c:pt>
                <c:pt idx="7107">
                  <c:v>65.11</c:v>
                </c:pt>
                <c:pt idx="7108">
                  <c:v>65.09</c:v>
                </c:pt>
                <c:pt idx="7109">
                  <c:v>65.06</c:v>
                </c:pt>
                <c:pt idx="7110">
                  <c:v>65.03</c:v>
                </c:pt>
                <c:pt idx="7111">
                  <c:v>64.989999999999995</c:v>
                </c:pt>
                <c:pt idx="7112">
                  <c:v>64.959999999999994</c:v>
                </c:pt>
                <c:pt idx="7113">
                  <c:v>64.94</c:v>
                </c:pt>
                <c:pt idx="7114">
                  <c:v>64.92</c:v>
                </c:pt>
                <c:pt idx="7115">
                  <c:v>64.91</c:v>
                </c:pt>
                <c:pt idx="7116">
                  <c:v>64.900000000000006</c:v>
                </c:pt>
                <c:pt idx="7117">
                  <c:v>64.89</c:v>
                </c:pt>
                <c:pt idx="7118">
                  <c:v>64.89</c:v>
                </c:pt>
                <c:pt idx="7119">
                  <c:v>64.88</c:v>
                </c:pt>
                <c:pt idx="7120">
                  <c:v>64.88</c:v>
                </c:pt>
                <c:pt idx="7121">
                  <c:v>64.88</c:v>
                </c:pt>
                <c:pt idx="7122">
                  <c:v>64.86</c:v>
                </c:pt>
                <c:pt idx="7123">
                  <c:v>64.849999999999994</c:v>
                </c:pt>
                <c:pt idx="7124">
                  <c:v>64.83</c:v>
                </c:pt>
                <c:pt idx="7125">
                  <c:v>64.81</c:v>
                </c:pt>
                <c:pt idx="7126">
                  <c:v>64.790000000000006</c:v>
                </c:pt>
                <c:pt idx="7127">
                  <c:v>64.77</c:v>
                </c:pt>
                <c:pt idx="7128">
                  <c:v>64.75</c:v>
                </c:pt>
                <c:pt idx="7129">
                  <c:v>64.72</c:v>
                </c:pt>
                <c:pt idx="7130">
                  <c:v>64.7</c:v>
                </c:pt>
                <c:pt idx="7131">
                  <c:v>64.680000000000007</c:v>
                </c:pt>
                <c:pt idx="7132">
                  <c:v>64.67</c:v>
                </c:pt>
                <c:pt idx="7133">
                  <c:v>64.650000000000006</c:v>
                </c:pt>
                <c:pt idx="7134">
                  <c:v>64.64</c:v>
                </c:pt>
                <c:pt idx="7135">
                  <c:v>64.61</c:v>
                </c:pt>
                <c:pt idx="7136">
                  <c:v>64.58</c:v>
                </c:pt>
                <c:pt idx="7137">
                  <c:v>64.55</c:v>
                </c:pt>
                <c:pt idx="7138">
                  <c:v>64.52</c:v>
                </c:pt>
                <c:pt idx="7139">
                  <c:v>64.47</c:v>
                </c:pt>
                <c:pt idx="7140">
                  <c:v>64.430000000000007</c:v>
                </c:pt>
                <c:pt idx="7141">
                  <c:v>64.39</c:v>
                </c:pt>
                <c:pt idx="7142">
                  <c:v>64.36</c:v>
                </c:pt>
                <c:pt idx="7143">
                  <c:v>64.319999999999993</c:v>
                </c:pt>
                <c:pt idx="7144">
                  <c:v>64.3</c:v>
                </c:pt>
                <c:pt idx="7145">
                  <c:v>64.290000000000006</c:v>
                </c:pt>
                <c:pt idx="7146">
                  <c:v>64.28</c:v>
                </c:pt>
                <c:pt idx="7147">
                  <c:v>64.27</c:v>
                </c:pt>
                <c:pt idx="7148">
                  <c:v>64.260000000000005</c:v>
                </c:pt>
                <c:pt idx="7149">
                  <c:v>64.25</c:v>
                </c:pt>
                <c:pt idx="7150">
                  <c:v>64.239999999999995</c:v>
                </c:pt>
                <c:pt idx="7151">
                  <c:v>64.22</c:v>
                </c:pt>
                <c:pt idx="7152">
                  <c:v>64.19</c:v>
                </c:pt>
                <c:pt idx="7153">
                  <c:v>64.16</c:v>
                </c:pt>
                <c:pt idx="7154">
                  <c:v>64.14</c:v>
                </c:pt>
                <c:pt idx="7155">
                  <c:v>64.11</c:v>
                </c:pt>
                <c:pt idx="7156">
                  <c:v>64.099999999999994</c:v>
                </c:pt>
                <c:pt idx="7157">
                  <c:v>64.08</c:v>
                </c:pt>
                <c:pt idx="7158">
                  <c:v>64.069999999999993</c:v>
                </c:pt>
                <c:pt idx="7159">
                  <c:v>64.06</c:v>
                </c:pt>
                <c:pt idx="7160">
                  <c:v>64.06</c:v>
                </c:pt>
                <c:pt idx="7161">
                  <c:v>64.05</c:v>
                </c:pt>
                <c:pt idx="7162">
                  <c:v>64.05</c:v>
                </c:pt>
                <c:pt idx="7163">
                  <c:v>64.05</c:v>
                </c:pt>
                <c:pt idx="7164">
                  <c:v>64.05</c:v>
                </c:pt>
                <c:pt idx="7165">
                  <c:v>64.05</c:v>
                </c:pt>
                <c:pt idx="7166">
                  <c:v>64.05</c:v>
                </c:pt>
                <c:pt idx="7167">
                  <c:v>64.05</c:v>
                </c:pt>
                <c:pt idx="7168">
                  <c:v>64.05</c:v>
                </c:pt>
                <c:pt idx="7169">
                  <c:v>64.05</c:v>
                </c:pt>
                <c:pt idx="7170">
                  <c:v>64.05</c:v>
                </c:pt>
                <c:pt idx="7171">
                  <c:v>64.05</c:v>
                </c:pt>
                <c:pt idx="7172">
                  <c:v>64.05</c:v>
                </c:pt>
                <c:pt idx="7173">
                  <c:v>64.05</c:v>
                </c:pt>
                <c:pt idx="7174">
                  <c:v>64.05</c:v>
                </c:pt>
                <c:pt idx="7175">
                  <c:v>64.05</c:v>
                </c:pt>
                <c:pt idx="7176">
                  <c:v>64.05</c:v>
                </c:pt>
                <c:pt idx="7177">
                  <c:v>64.05</c:v>
                </c:pt>
                <c:pt idx="7178">
                  <c:v>64.040000000000006</c:v>
                </c:pt>
                <c:pt idx="7179">
                  <c:v>64.040000000000006</c:v>
                </c:pt>
                <c:pt idx="7180">
                  <c:v>64.03</c:v>
                </c:pt>
                <c:pt idx="7181">
                  <c:v>64.03</c:v>
                </c:pt>
                <c:pt idx="7182">
                  <c:v>64.040000000000006</c:v>
                </c:pt>
                <c:pt idx="7183">
                  <c:v>64.03</c:v>
                </c:pt>
                <c:pt idx="7184">
                  <c:v>64.03</c:v>
                </c:pt>
                <c:pt idx="7185">
                  <c:v>64.03</c:v>
                </c:pt>
                <c:pt idx="7186">
                  <c:v>64.02</c:v>
                </c:pt>
                <c:pt idx="7187">
                  <c:v>64.02</c:v>
                </c:pt>
                <c:pt idx="7188">
                  <c:v>64.010000000000005</c:v>
                </c:pt>
                <c:pt idx="7189">
                  <c:v>64.010000000000005</c:v>
                </c:pt>
                <c:pt idx="7190">
                  <c:v>64.010000000000005</c:v>
                </c:pt>
                <c:pt idx="7191">
                  <c:v>64.010000000000005</c:v>
                </c:pt>
                <c:pt idx="7192">
                  <c:v>64.010000000000005</c:v>
                </c:pt>
                <c:pt idx="7193">
                  <c:v>64.02</c:v>
                </c:pt>
                <c:pt idx="7194">
                  <c:v>64.02</c:v>
                </c:pt>
                <c:pt idx="7195">
                  <c:v>64.02</c:v>
                </c:pt>
                <c:pt idx="7196">
                  <c:v>64.02</c:v>
                </c:pt>
                <c:pt idx="7197">
                  <c:v>64.03</c:v>
                </c:pt>
                <c:pt idx="7198">
                  <c:v>64.03</c:v>
                </c:pt>
                <c:pt idx="7199">
                  <c:v>64.040000000000006</c:v>
                </c:pt>
                <c:pt idx="7200">
                  <c:v>64.040000000000006</c:v>
                </c:pt>
                <c:pt idx="7201">
                  <c:v>64.05</c:v>
                </c:pt>
                <c:pt idx="7202">
                  <c:v>64.05</c:v>
                </c:pt>
                <c:pt idx="7203">
                  <c:v>64.05</c:v>
                </c:pt>
                <c:pt idx="7204">
                  <c:v>64.05</c:v>
                </c:pt>
                <c:pt idx="7205">
                  <c:v>64.05</c:v>
                </c:pt>
                <c:pt idx="7206">
                  <c:v>64.05</c:v>
                </c:pt>
                <c:pt idx="7207">
                  <c:v>64.05</c:v>
                </c:pt>
                <c:pt idx="7208">
                  <c:v>64.05</c:v>
                </c:pt>
                <c:pt idx="7209">
                  <c:v>64.05</c:v>
                </c:pt>
                <c:pt idx="7210">
                  <c:v>64.05</c:v>
                </c:pt>
                <c:pt idx="7211">
                  <c:v>64.05</c:v>
                </c:pt>
                <c:pt idx="7212">
                  <c:v>64.05</c:v>
                </c:pt>
                <c:pt idx="7213">
                  <c:v>64.05</c:v>
                </c:pt>
                <c:pt idx="7214">
                  <c:v>64.06</c:v>
                </c:pt>
                <c:pt idx="7215">
                  <c:v>64.069999999999993</c:v>
                </c:pt>
                <c:pt idx="7216">
                  <c:v>64.09</c:v>
                </c:pt>
                <c:pt idx="7217">
                  <c:v>64.12</c:v>
                </c:pt>
                <c:pt idx="7218">
                  <c:v>64.16</c:v>
                </c:pt>
                <c:pt idx="7219">
                  <c:v>64.19</c:v>
                </c:pt>
                <c:pt idx="7220">
                  <c:v>64.22</c:v>
                </c:pt>
                <c:pt idx="7221">
                  <c:v>64.239999999999995</c:v>
                </c:pt>
                <c:pt idx="7222">
                  <c:v>64.260000000000005</c:v>
                </c:pt>
                <c:pt idx="7223">
                  <c:v>64.27</c:v>
                </c:pt>
                <c:pt idx="7224">
                  <c:v>64.290000000000006</c:v>
                </c:pt>
                <c:pt idx="7225">
                  <c:v>64.31</c:v>
                </c:pt>
                <c:pt idx="7226">
                  <c:v>64.34</c:v>
                </c:pt>
                <c:pt idx="7227">
                  <c:v>64.38</c:v>
                </c:pt>
                <c:pt idx="7228">
                  <c:v>64.430000000000007</c:v>
                </c:pt>
                <c:pt idx="7229">
                  <c:v>64.489999999999995</c:v>
                </c:pt>
                <c:pt idx="7230">
                  <c:v>64.540000000000006</c:v>
                </c:pt>
                <c:pt idx="7231">
                  <c:v>64.599999999999994</c:v>
                </c:pt>
                <c:pt idx="7232">
                  <c:v>64.64</c:v>
                </c:pt>
                <c:pt idx="7233">
                  <c:v>64.69</c:v>
                </c:pt>
                <c:pt idx="7234">
                  <c:v>64.72</c:v>
                </c:pt>
                <c:pt idx="7235">
                  <c:v>64.760000000000005</c:v>
                </c:pt>
                <c:pt idx="7236">
                  <c:v>64.8</c:v>
                </c:pt>
                <c:pt idx="7237">
                  <c:v>64.84</c:v>
                </c:pt>
                <c:pt idx="7238">
                  <c:v>64.86</c:v>
                </c:pt>
                <c:pt idx="7239">
                  <c:v>64.88</c:v>
                </c:pt>
                <c:pt idx="7240">
                  <c:v>64.89</c:v>
                </c:pt>
                <c:pt idx="7241">
                  <c:v>64.900000000000006</c:v>
                </c:pt>
                <c:pt idx="7242">
                  <c:v>64.92</c:v>
                </c:pt>
                <c:pt idx="7243">
                  <c:v>64.95</c:v>
                </c:pt>
                <c:pt idx="7244">
                  <c:v>64.98</c:v>
                </c:pt>
                <c:pt idx="7245">
                  <c:v>65.03</c:v>
                </c:pt>
                <c:pt idx="7246">
                  <c:v>65.08</c:v>
                </c:pt>
                <c:pt idx="7247">
                  <c:v>65.13</c:v>
                </c:pt>
                <c:pt idx="7248">
                  <c:v>65.180000000000007</c:v>
                </c:pt>
                <c:pt idx="7249">
                  <c:v>65.23</c:v>
                </c:pt>
                <c:pt idx="7250">
                  <c:v>65.27</c:v>
                </c:pt>
                <c:pt idx="7251">
                  <c:v>65.290000000000006</c:v>
                </c:pt>
                <c:pt idx="7252">
                  <c:v>65.33</c:v>
                </c:pt>
                <c:pt idx="7253">
                  <c:v>65.349999999999994</c:v>
                </c:pt>
                <c:pt idx="7254">
                  <c:v>65.39</c:v>
                </c:pt>
                <c:pt idx="7255">
                  <c:v>65.430000000000007</c:v>
                </c:pt>
                <c:pt idx="7256">
                  <c:v>65.47</c:v>
                </c:pt>
                <c:pt idx="7257">
                  <c:v>65.5</c:v>
                </c:pt>
                <c:pt idx="7258">
                  <c:v>65.540000000000006</c:v>
                </c:pt>
                <c:pt idx="7259">
                  <c:v>65.569999999999993</c:v>
                </c:pt>
                <c:pt idx="7260">
                  <c:v>65.599999999999994</c:v>
                </c:pt>
                <c:pt idx="7261">
                  <c:v>65.64</c:v>
                </c:pt>
                <c:pt idx="7262">
                  <c:v>65.680000000000007</c:v>
                </c:pt>
                <c:pt idx="7263">
                  <c:v>65.709999999999994</c:v>
                </c:pt>
                <c:pt idx="7264">
                  <c:v>65.72</c:v>
                </c:pt>
                <c:pt idx="7265">
                  <c:v>65.73</c:v>
                </c:pt>
                <c:pt idx="7266">
                  <c:v>65.739999999999995</c:v>
                </c:pt>
                <c:pt idx="7267">
                  <c:v>65.739999999999995</c:v>
                </c:pt>
                <c:pt idx="7268">
                  <c:v>65.739999999999995</c:v>
                </c:pt>
                <c:pt idx="7269">
                  <c:v>65.75</c:v>
                </c:pt>
                <c:pt idx="7270">
                  <c:v>65.75</c:v>
                </c:pt>
                <c:pt idx="7271">
                  <c:v>65.760000000000005</c:v>
                </c:pt>
                <c:pt idx="7272">
                  <c:v>65.78</c:v>
                </c:pt>
                <c:pt idx="7273">
                  <c:v>65.8</c:v>
                </c:pt>
                <c:pt idx="7274">
                  <c:v>65.819999999999993</c:v>
                </c:pt>
                <c:pt idx="7275">
                  <c:v>65.84</c:v>
                </c:pt>
                <c:pt idx="7276">
                  <c:v>65.87</c:v>
                </c:pt>
                <c:pt idx="7277">
                  <c:v>65.88</c:v>
                </c:pt>
                <c:pt idx="7278">
                  <c:v>65.900000000000006</c:v>
                </c:pt>
                <c:pt idx="7279">
                  <c:v>65.91</c:v>
                </c:pt>
                <c:pt idx="7280">
                  <c:v>65.92</c:v>
                </c:pt>
                <c:pt idx="7281">
                  <c:v>65.92</c:v>
                </c:pt>
                <c:pt idx="7282">
                  <c:v>65.930000000000007</c:v>
                </c:pt>
                <c:pt idx="7283">
                  <c:v>65.930000000000007</c:v>
                </c:pt>
                <c:pt idx="7284">
                  <c:v>65.94</c:v>
                </c:pt>
                <c:pt idx="7285">
                  <c:v>65.94</c:v>
                </c:pt>
                <c:pt idx="7286">
                  <c:v>65.95</c:v>
                </c:pt>
                <c:pt idx="7287">
                  <c:v>65.95</c:v>
                </c:pt>
                <c:pt idx="7288">
                  <c:v>65.95</c:v>
                </c:pt>
                <c:pt idx="7289">
                  <c:v>65.959999999999994</c:v>
                </c:pt>
                <c:pt idx="7290">
                  <c:v>65.95</c:v>
                </c:pt>
                <c:pt idx="7291">
                  <c:v>65.95</c:v>
                </c:pt>
                <c:pt idx="7292">
                  <c:v>65.95</c:v>
                </c:pt>
                <c:pt idx="7293">
                  <c:v>65.94</c:v>
                </c:pt>
                <c:pt idx="7294">
                  <c:v>65.92</c:v>
                </c:pt>
                <c:pt idx="7295">
                  <c:v>65.91</c:v>
                </c:pt>
                <c:pt idx="7296">
                  <c:v>65.900000000000006</c:v>
                </c:pt>
                <c:pt idx="7297">
                  <c:v>65.88</c:v>
                </c:pt>
                <c:pt idx="7298">
                  <c:v>65.86</c:v>
                </c:pt>
                <c:pt idx="7299">
                  <c:v>65.849999999999994</c:v>
                </c:pt>
                <c:pt idx="7300">
                  <c:v>65.83</c:v>
                </c:pt>
                <c:pt idx="7301">
                  <c:v>65.819999999999993</c:v>
                </c:pt>
                <c:pt idx="7302">
                  <c:v>65.81</c:v>
                </c:pt>
                <c:pt idx="7303">
                  <c:v>65.790000000000006</c:v>
                </c:pt>
                <c:pt idx="7304">
                  <c:v>65.78</c:v>
                </c:pt>
                <c:pt idx="7305">
                  <c:v>65.77</c:v>
                </c:pt>
                <c:pt idx="7306">
                  <c:v>65.760000000000005</c:v>
                </c:pt>
                <c:pt idx="7307">
                  <c:v>65.75</c:v>
                </c:pt>
                <c:pt idx="7308">
                  <c:v>65.75</c:v>
                </c:pt>
                <c:pt idx="7309">
                  <c:v>65.739999999999995</c:v>
                </c:pt>
                <c:pt idx="7310">
                  <c:v>65.739999999999995</c:v>
                </c:pt>
                <c:pt idx="7311">
                  <c:v>65.739999999999995</c:v>
                </c:pt>
                <c:pt idx="7312">
                  <c:v>65.739999999999995</c:v>
                </c:pt>
                <c:pt idx="7313">
                  <c:v>65.739999999999995</c:v>
                </c:pt>
                <c:pt idx="7314">
                  <c:v>65.739999999999995</c:v>
                </c:pt>
                <c:pt idx="7315">
                  <c:v>65.73</c:v>
                </c:pt>
                <c:pt idx="7316">
                  <c:v>65.72</c:v>
                </c:pt>
                <c:pt idx="7317">
                  <c:v>65.709999999999994</c:v>
                </c:pt>
                <c:pt idx="7318">
                  <c:v>65.69</c:v>
                </c:pt>
                <c:pt idx="7319">
                  <c:v>65.66</c:v>
                </c:pt>
                <c:pt idx="7320">
                  <c:v>65.64</c:v>
                </c:pt>
                <c:pt idx="7321">
                  <c:v>65.61</c:v>
                </c:pt>
                <c:pt idx="7322">
                  <c:v>65.58</c:v>
                </c:pt>
                <c:pt idx="7323">
                  <c:v>65.56</c:v>
                </c:pt>
                <c:pt idx="7324">
                  <c:v>65.53</c:v>
                </c:pt>
                <c:pt idx="7325">
                  <c:v>65.52</c:v>
                </c:pt>
                <c:pt idx="7326">
                  <c:v>65.5</c:v>
                </c:pt>
                <c:pt idx="7327">
                  <c:v>65.48</c:v>
                </c:pt>
                <c:pt idx="7328">
                  <c:v>65.459999999999994</c:v>
                </c:pt>
                <c:pt idx="7329">
                  <c:v>65.44</c:v>
                </c:pt>
                <c:pt idx="7330">
                  <c:v>65.41</c:v>
                </c:pt>
                <c:pt idx="7331">
                  <c:v>65.38</c:v>
                </c:pt>
                <c:pt idx="7332">
                  <c:v>65.36</c:v>
                </c:pt>
                <c:pt idx="7333">
                  <c:v>65.34</c:v>
                </c:pt>
                <c:pt idx="7334">
                  <c:v>65.319999999999993</c:v>
                </c:pt>
                <c:pt idx="7335">
                  <c:v>65.31</c:v>
                </c:pt>
                <c:pt idx="7336">
                  <c:v>65.290000000000006</c:v>
                </c:pt>
                <c:pt idx="7337">
                  <c:v>65.28</c:v>
                </c:pt>
                <c:pt idx="7338">
                  <c:v>65.27</c:v>
                </c:pt>
                <c:pt idx="7339">
                  <c:v>65.239999999999995</c:v>
                </c:pt>
                <c:pt idx="7340">
                  <c:v>65.22</c:v>
                </c:pt>
                <c:pt idx="7341">
                  <c:v>65.19</c:v>
                </c:pt>
                <c:pt idx="7342">
                  <c:v>65.16</c:v>
                </c:pt>
                <c:pt idx="7343">
                  <c:v>65.14</c:v>
                </c:pt>
                <c:pt idx="7344">
                  <c:v>65.11</c:v>
                </c:pt>
                <c:pt idx="7345">
                  <c:v>65.09</c:v>
                </c:pt>
                <c:pt idx="7346">
                  <c:v>65.06</c:v>
                </c:pt>
                <c:pt idx="7347">
                  <c:v>65.02</c:v>
                </c:pt>
                <c:pt idx="7348">
                  <c:v>64.98</c:v>
                </c:pt>
                <c:pt idx="7349">
                  <c:v>64.959999999999994</c:v>
                </c:pt>
                <c:pt idx="7350">
                  <c:v>64.930000000000007</c:v>
                </c:pt>
                <c:pt idx="7351">
                  <c:v>64.91</c:v>
                </c:pt>
                <c:pt idx="7352">
                  <c:v>64.89</c:v>
                </c:pt>
                <c:pt idx="7353">
                  <c:v>64.89</c:v>
                </c:pt>
                <c:pt idx="7354">
                  <c:v>64.88</c:v>
                </c:pt>
                <c:pt idx="7355">
                  <c:v>64.88</c:v>
                </c:pt>
                <c:pt idx="7356">
                  <c:v>64.88</c:v>
                </c:pt>
                <c:pt idx="7357">
                  <c:v>64.88</c:v>
                </c:pt>
                <c:pt idx="7358">
                  <c:v>64.88</c:v>
                </c:pt>
                <c:pt idx="7359">
                  <c:v>64.87</c:v>
                </c:pt>
                <c:pt idx="7360">
                  <c:v>64.86</c:v>
                </c:pt>
                <c:pt idx="7361">
                  <c:v>64.83</c:v>
                </c:pt>
                <c:pt idx="7362">
                  <c:v>64.8</c:v>
                </c:pt>
                <c:pt idx="7363">
                  <c:v>64.78</c:v>
                </c:pt>
                <c:pt idx="7364">
                  <c:v>64.760000000000005</c:v>
                </c:pt>
                <c:pt idx="7365">
                  <c:v>64.73</c:v>
                </c:pt>
                <c:pt idx="7366">
                  <c:v>64.72</c:v>
                </c:pt>
                <c:pt idx="7367">
                  <c:v>64.7</c:v>
                </c:pt>
                <c:pt idx="7368">
                  <c:v>64.680000000000007</c:v>
                </c:pt>
                <c:pt idx="7369">
                  <c:v>64.67</c:v>
                </c:pt>
                <c:pt idx="7370">
                  <c:v>64.650000000000006</c:v>
                </c:pt>
                <c:pt idx="7371">
                  <c:v>64.63</c:v>
                </c:pt>
                <c:pt idx="7372">
                  <c:v>64.599999999999994</c:v>
                </c:pt>
                <c:pt idx="7373">
                  <c:v>64.569999999999993</c:v>
                </c:pt>
                <c:pt idx="7374">
                  <c:v>64.53</c:v>
                </c:pt>
                <c:pt idx="7375">
                  <c:v>64.489999999999995</c:v>
                </c:pt>
                <c:pt idx="7376">
                  <c:v>64.45</c:v>
                </c:pt>
                <c:pt idx="7377">
                  <c:v>64.42</c:v>
                </c:pt>
                <c:pt idx="7378">
                  <c:v>64.38</c:v>
                </c:pt>
                <c:pt idx="7379">
                  <c:v>64.36</c:v>
                </c:pt>
                <c:pt idx="7380">
                  <c:v>64.319999999999993</c:v>
                </c:pt>
                <c:pt idx="7381">
                  <c:v>64.3</c:v>
                </c:pt>
                <c:pt idx="7382">
                  <c:v>64.290000000000006</c:v>
                </c:pt>
                <c:pt idx="7383">
                  <c:v>64.28</c:v>
                </c:pt>
                <c:pt idx="7384">
                  <c:v>64.27</c:v>
                </c:pt>
                <c:pt idx="7385">
                  <c:v>64.260000000000005</c:v>
                </c:pt>
                <c:pt idx="7386">
                  <c:v>64.239999999999995</c:v>
                </c:pt>
                <c:pt idx="7387">
                  <c:v>64.23</c:v>
                </c:pt>
                <c:pt idx="7388">
                  <c:v>64.209999999999994</c:v>
                </c:pt>
                <c:pt idx="7389">
                  <c:v>64.19</c:v>
                </c:pt>
                <c:pt idx="7390">
                  <c:v>64.17</c:v>
                </c:pt>
                <c:pt idx="7391">
                  <c:v>64.14</c:v>
                </c:pt>
                <c:pt idx="7392">
                  <c:v>64.12</c:v>
                </c:pt>
                <c:pt idx="7393">
                  <c:v>64.099999999999994</c:v>
                </c:pt>
                <c:pt idx="7394">
                  <c:v>64.08</c:v>
                </c:pt>
                <c:pt idx="7395">
                  <c:v>64.069999999999993</c:v>
                </c:pt>
                <c:pt idx="7396">
                  <c:v>64.06</c:v>
                </c:pt>
                <c:pt idx="7397">
                  <c:v>64.06</c:v>
                </c:pt>
                <c:pt idx="7398">
                  <c:v>64.05</c:v>
                </c:pt>
                <c:pt idx="7399">
                  <c:v>64.05</c:v>
                </c:pt>
                <c:pt idx="7400">
                  <c:v>64.05</c:v>
                </c:pt>
                <c:pt idx="7401">
                  <c:v>64.05</c:v>
                </c:pt>
                <c:pt idx="7402">
                  <c:v>64.05</c:v>
                </c:pt>
                <c:pt idx="7403">
                  <c:v>64.05</c:v>
                </c:pt>
                <c:pt idx="7404">
                  <c:v>64.05</c:v>
                </c:pt>
                <c:pt idx="7405">
                  <c:v>64.05</c:v>
                </c:pt>
                <c:pt idx="7406">
                  <c:v>64.05</c:v>
                </c:pt>
                <c:pt idx="7407">
                  <c:v>64.05</c:v>
                </c:pt>
                <c:pt idx="7408">
                  <c:v>64.05</c:v>
                </c:pt>
                <c:pt idx="7409">
                  <c:v>64.05</c:v>
                </c:pt>
                <c:pt idx="7410">
                  <c:v>64.05</c:v>
                </c:pt>
                <c:pt idx="7411">
                  <c:v>64.05</c:v>
                </c:pt>
                <c:pt idx="7412">
                  <c:v>64.05</c:v>
                </c:pt>
                <c:pt idx="7413">
                  <c:v>64.05</c:v>
                </c:pt>
                <c:pt idx="7414">
                  <c:v>64.05</c:v>
                </c:pt>
                <c:pt idx="7415">
                  <c:v>64.05</c:v>
                </c:pt>
                <c:pt idx="7416">
                  <c:v>64.05</c:v>
                </c:pt>
                <c:pt idx="7417">
                  <c:v>64.040000000000006</c:v>
                </c:pt>
                <c:pt idx="7418">
                  <c:v>64.040000000000006</c:v>
                </c:pt>
                <c:pt idx="7419">
                  <c:v>64.03</c:v>
                </c:pt>
                <c:pt idx="7420">
                  <c:v>64.03</c:v>
                </c:pt>
                <c:pt idx="7421">
                  <c:v>64.03</c:v>
                </c:pt>
                <c:pt idx="7422">
                  <c:v>64.02</c:v>
                </c:pt>
                <c:pt idx="7423">
                  <c:v>64.02</c:v>
                </c:pt>
                <c:pt idx="7424">
                  <c:v>64.010000000000005</c:v>
                </c:pt>
                <c:pt idx="7425">
                  <c:v>64.010000000000005</c:v>
                </c:pt>
                <c:pt idx="7426">
                  <c:v>64.010000000000005</c:v>
                </c:pt>
                <c:pt idx="7427">
                  <c:v>64.010000000000005</c:v>
                </c:pt>
                <c:pt idx="7428">
                  <c:v>64.010000000000005</c:v>
                </c:pt>
                <c:pt idx="7429">
                  <c:v>64.010000000000005</c:v>
                </c:pt>
                <c:pt idx="7430">
                  <c:v>64.010000000000005</c:v>
                </c:pt>
                <c:pt idx="7431">
                  <c:v>64.02</c:v>
                </c:pt>
                <c:pt idx="7432">
                  <c:v>64.03</c:v>
                </c:pt>
                <c:pt idx="7433">
                  <c:v>64.03</c:v>
                </c:pt>
                <c:pt idx="7434">
                  <c:v>64.040000000000006</c:v>
                </c:pt>
                <c:pt idx="7435">
                  <c:v>64.040000000000006</c:v>
                </c:pt>
                <c:pt idx="7436">
                  <c:v>64.05</c:v>
                </c:pt>
                <c:pt idx="7437">
                  <c:v>64.05</c:v>
                </c:pt>
                <c:pt idx="7438">
                  <c:v>64.05</c:v>
                </c:pt>
                <c:pt idx="7439">
                  <c:v>64.05</c:v>
                </c:pt>
                <c:pt idx="7440">
                  <c:v>64.05</c:v>
                </c:pt>
                <c:pt idx="7441">
                  <c:v>64.05</c:v>
                </c:pt>
                <c:pt idx="7442">
                  <c:v>64.05</c:v>
                </c:pt>
                <c:pt idx="7443">
                  <c:v>64.05</c:v>
                </c:pt>
                <c:pt idx="7444">
                  <c:v>64.05</c:v>
                </c:pt>
                <c:pt idx="7445">
                  <c:v>64.05</c:v>
                </c:pt>
                <c:pt idx="7446">
                  <c:v>64.05</c:v>
                </c:pt>
                <c:pt idx="7447">
                  <c:v>64.05</c:v>
                </c:pt>
                <c:pt idx="7448">
                  <c:v>64.05</c:v>
                </c:pt>
                <c:pt idx="7449">
                  <c:v>64.06</c:v>
                </c:pt>
                <c:pt idx="7450">
                  <c:v>64.069999999999993</c:v>
                </c:pt>
                <c:pt idx="7451">
                  <c:v>64.09</c:v>
                </c:pt>
                <c:pt idx="7452">
                  <c:v>64.12</c:v>
                </c:pt>
                <c:pt idx="7453">
                  <c:v>64.150000000000006</c:v>
                </c:pt>
                <c:pt idx="7454">
                  <c:v>64.19</c:v>
                </c:pt>
                <c:pt idx="7455">
                  <c:v>64.22</c:v>
                </c:pt>
                <c:pt idx="7456">
                  <c:v>64.25</c:v>
                </c:pt>
                <c:pt idx="7457">
                  <c:v>64.260000000000005</c:v>
                </c:pt>
                <c:pt idx="7458">
                  <c:v>64.28</c:v>
                </c:pt>
                <c:pt idx="7459">
                  <c:v>64.290000000000006</c:v>
                </c:pt>
                <c:pt idx="7460">
                  <c:v>64.319999999999993</c:v>
                </c:pt>
                <c:pt idx="7461">
                  <c:v>64.34</c:v>
                </c:pt>
                <c:pt idx="7462">
                  <c:v>64.39</c:v>
                </c:pt>
                <c:pt idx="7463">
                  <c:v>64.44</c:v>
                </c:pt>
                <c:pt idx="7464">
                  <c:v>64.5</c:v>
                </c:pt>
                <c:pt idx="7465">
                  <c:v>64.55</c:v>
                </c:pt>
                <c:pt idx="7466">
                  <c:v>64.61</c:v>
                </c:pt>
                <c:pt idx="7467">
                  <c:v>64.650000000000006</c:v>
                </c:pt>
                <c:pt idx="7468">
                  <c:v>64.680000000000007</c:v>
                </c:pt>
                <c:pt idx="7469">
                  <c:v>64.72</c:v>
                </c:pt>
                <c:pt idx="7470">
                  <c:v>64.760000000000005</c:v>
                </c:pt>
                <c:pt idx="7471">
                  <c:v>64.8</c:v>
                </c:pt>
                <c:pt idx="7472">
                  <c:v>64.84</c:v>
                </c:pt>
                <c:pt idx="7473">
                  <c:v>64.86</c:v>
                </c:pt>
                <c:pt idx="7474">
                  <c:v>64.88</c:v>
                </c:pt>
                <c:pt idx="7475">
                  <c:v>64.89</c:v>
                </c:pt>
                <c:pt idx="7476">
                  <c:v>64.900000000000006</c:v>
                </c:pt>
                <c:pt idx="7477">
                  <c:v>64.92</c:v>
                </c:pt>
                <c:pt idx="7478">
                  <c:v>64.94</c:v>
                </c:pt>
                <c:pt idx="7479">
                  <c:v>64.98</c:v>
                </c:pt>
                <c:pt idx="7480">
                  <c:v>65.03</c:v>
                </c:pt>
                <c:pt idx="7481">
                  <c:v>65.09</c:v>
                </c:pt>
                <c:pt idx="7482">
                  <c:v>65.150000000000006</c:v>
                </c:pt>
                <c:pt idx="7483">
                  <c:v>65.209999999999994</c:v>
                </c:pt>
                <c:pt idx="7484">
                  <c:v>65.239999999999995</c:v>
                </c:pt>
                <c:pt idx="7485">
                  <c:v>65.28</c:v>
                </c:pt>
                <c:pt idx="7486">
                  <c:v>65.3</c:v>
                </c:pt>
                <c:pt idx="7487">
                  <c:v>65.33</c:v>
                </c:pt>
                <c:pt idx="7488">
                  <c:v>65.36</c:v>
                </c:pt>
                <c:pt idx="7489">
                  <c:v>65.41</c:v>
                </c:pt>
                <c:pt idx="7490">
                  <c:v>65.44</c:v>
                </c:pt>
                <c:pt idx="7491">
                  <c:v>65.489999999999995</c:v>
                </c:pt>
                <c:pt idx="7492">
                  <c:v>65.52</c:v>
                </c:pt>
                <c:pt idx="7493">
                  <c:v>65.56</c:v>
                </c:pt>
                <c:pt idx="7494">
                  <c:v>65.59</c:v>
                </c:pt>
                <c:pt idx="7495">
                  <c:v>65.63</c:v>
                </c:pt>
                <c:pt idx="7496">
                  <c:v>65.67</c:v>
                </c:pt>
                <c:pt idx="7497">
                  <c:v>65.709999999999994</c:v>
                </c:pt>
                <c:pt idx="7498">
                  <c:v>65.72</c:v>
                </c:pt>
                <c:pt idx="7499">
                  <c:v>65.73</c:v>
                </c:pt>
                <c:pt idx="7500">
                  <c:v>65.739999999999995</c:v>
                </c:pt>
                <c:pt idx="7501">
                  <c:v>65.739999999999995</c:v>
                </c:pt>
                <c:pt idx="7502">
                  <c:v>65.739999999999995</c:v>
                </c:pt>
                <c:pt idx="7503">
                  <c:v>65.75</c:v>
                </c:pt>
                <c:pt idx="7504">
                  <c:v>65.75</c:v>
                </c:pt>
                <c:pt idx="7505">
                  <c:v>65.760000000000005</c:v>
                </c:pt>
                <c:pt idx="7506">
                  <c:v>65.77</c:v>
                </c:pt>
                <c:pt idx="7507">
                  <c:v>65.790000000000006</c:v>
                </c:pt>
                <c:pt idx="7508">
                  <c:v>65.81</c:v>
                </c:pt>
                <c:pt idx="7509">
                  <c:v>65.83</c:v>
                </c:pt>
                <c:pt idx="7510">
                  <c:v>65.849999999999994</c:v>
                </c:pt>
                <c:pt idx="7511">
                  <c:v>65.88</c:v>
                </c:pt>
                <c:pt idx="7512">
                  <c:v>65.900000000000006</c:v>
                </c:pt>
                <c:pt idx="7513">
                  <c:v>65.91</c:v>
                </c:pt>
                <c:pt idx="7514">
                  <c:v>65.92</c:v>
                </c:pt>
                <c:pt idx="7515">
                  <c:v>65.930000000000007</c:v>
                </c:pt>
                <c:pt idx="7516">
                  <c:v>65.930000000000007</c:v>
                </c:pt>
                <c:pt idx="7517">
                  <c:v>65.930000000000007</c:v>
                </c:pt>
                <c:pt idx="7518">
                  <c:v>65.930000000000007</c:v>
                </c:pt>
                <c:pt idx="7519">
                  <c:v>65.930000000000007</c:v>
                </c:pt>
                <c:pt idx="7520">
                  <c:v>65.930000000000007</c:v>
                </c:pt>
                <c:pt idx="7521">
                  <c:v>65.930000000000007</c:v>
                </c:pt>
                <c:pt idx="7522">
                  <c:v>65.930000000000007</c:v>
                </c:pt>
                <c:pt idx="7523">
                  <c:v>65.930000000000007</c:v>
                </c:pt>
                <c:pt idx="7524">
                  <c:v>65.930000000000007</c:v>
                </c:pt>
                <c:pt idx="7525">
                  <c:v>65.930000000000007</c:v>
                </c:pt>
                <c:pt idx="7526">
                  <c:v>65.92</c:v>
                </c:pt>
                <c:pt idx="7527">
                  <c:v>65.91</c:v>
                </c:pt>
                <c:pt idx="7528">
                  <c:v>65.89</c:v>
                </c:pt>
                <c:pt idx="7529">
                  <c:v>65.88</c:v>
                </c:pt>
                <c:pt idx="7530">
                  <c:v>65.849999999999994</c:v>
                </c:pt>
                <c:pt idx="7531">
                  <c:v>65.84</c:v>
                </c:pt>
                <c:pt idx="7532">
                  <c:v>65.83</c:v>
                </c:pt>
                <c:pt idx="7533">
                  <c:v>65.819999999999993</c:v>
                </c:pt>
                <c:pt idx="7534">
                  <c:v>65.8</c:v>
                </c:pt>
                <c:pt idx="7535">
                  <c:v>65.790000000000006</c:v>
                </c:pt>
                <c:pt idx="7536">
                  <c:v>65.78</c:v>
                </c:pt>
                <c:pt idx="7537">
                  <c:v>65.77</c:v>
                </c:pt>
                <c:pt idx="7538">
                  <c:v>65.760000000000005</c:v>
                </c:pt>
                <c:pt idx="7539">
                  <c:v>65.760000000000005</c:v>
                </c:pt>
                <c:pt idx="7540">
                  <c:v>65.75</c:v>
                </c:pt>
                <c:pt idx="7541">
                  <c:v>65.75</c:v>
                </c:pt>
                <c:pt idx="7542">
                  <c:v>65.739999999999995</c:v>
                </c:pt>
                <c:pt idx="7543">
                  <c:v>65.739999999999995</c:v>
                </c:pt>
                <c:pt idx="7544">
                  <c:v>65.739999999999995</c:v>
                </c:pt>
                <c:pt idx="7545">
                  <c:v>65.739999999999995</c:v>
                </c:pt>
                <c:pt idx="7546">
                  <c:v>65.739999999999995</c:v>
                </c:pt>
                <c:pt idx="7547">
                  <c:v>65.73</c:v>
                </c:pt>
                <c:pt idx="7548">
                  <c:v>65.73</c:v>
                </c:pt>
                <c:pt idx="7549">
                  <c:v>65.72</c:v>
                </c:pt>
                <c:pt idx="7550">
                  <c:v>65.7</c:v>
                </c:pt>
                <c:pt idx="7551">
                  <c:v>65.680000000000007</c:v>
                </c:pt>
                <c:pt idx="7552">
                  <c:v>65.66</c:v>
                </c:pt>
                <c:pt idx="7553">
                  <c:v>65.63</c:v>
                </c:pt>
                <c:pt idx="7554">
                  <c:v>65.599999999999994</c:v>
                </c:pt>
                <c:pt idx="7555">
                  <c:v>65.58</c:v>
                </c:pt>
                <c:pt idx="7556">
                  <c:v>65.56</c:v>
                </c:pt>
                <c:pt idx="7557">
                  <c:v>65.540000000000006</c:v>
                </c:pt>
                <c:pt idx="7558">
                  <c:v>65.53</c:v>
                </c:pt>
                <c:pt idx="7559">
                  <c:v>65.510000000000005</c:v>
                </c:pt>
                <c:pt idx="7560">
                  <c:v>65.5</c:v>
                </c:pt>
                <c:pt idx="7561">
                  <c:v>65.48</c:v>
                </c:pt>
                <c:pt idx="7562">
                  <c:v>65.45</c:v>
                </c:pt>
                <c:pt idx="7563">
                  <c:v>65.41</c:v>
                </c:pt>
                <c:pt idx="7564">
                  <c:v>65.38</c:v>
                </c:pt>
                <c:pt idx="7565">
                  <c:v>65.349999999999994</c:v>
                </c:pt>
                <c:pt idx="7566">
                  <c:v>65.34</c:v>
                </c:pt>
                <c:pt idx="7567">
                  <c:v>65.319999999999993</c:v>
                </c:pt>
                <c:pt idx="7568">
                  <c:v>65.31</c:v>
                </c:pt>
                <c:pt idx="7569">
                  <c:v>65.3</c:v>
                </c:pt>
                <c:pt idx="7570">
                  <c:v>65.290000000000006</c:v>
                </c:pt>
                <c:pt idx="7571">
                  <c:v>65.28</c:v>
                </c:pt>
                <c:pt idx="7572">
                  <c:v>65.260000000000005</c:v>
                </c:pt>
                <c:pt idx="7573">
                  <c:v>65.22</c:v>
                </c:pt>
                <c:pt idx="7574">
                  <c:v>65.2</c:v>
                </c:pt>
                <c:pt idx="7575">
                  <c:v>65.17</c:v>
                </c:pt>
                <c:pt idx="7576">
                  <c:v>65.14</c:v>
                </c:pt>
                <c:pt idx="7577">
                  <c:v>65.11</c:v>
                </c:pt>
                <c:pt idx="7578">
                  <c:v>65.08</c:v>
                </c:pt>
                <c:pt idx="7579">
                  <c:v>65.05</c:v>
                </c:pt>
                <c:pt idx="7580">
                  <c:v>65.010000000000005</c:v>
                </c:pt>
                <c:pt idx="7581">
                  <c:v>64.98</c:v>
                </c:pt>
                <c:pt idx="7582">
                  <c:v>64.959999999999994</c:v>
                </c:pt>
                <c:pt idx="7583">
                  <c:v>64.94</c:v>
                </c:pt>
                <c:pt idx="7584">
                  <c:v>64.92</c:v>
                </c:pt>
                <c:pt idx="7585">
                  <c:v>64.91</c:v>
                </c:pt>
                <c:pt idx="7586">
                  <c:v>64.900000000000006</c:v>
                </c:pt>
                <c:pt idx="7587">
                  <c:v>64.89</c:v>
                </c:pt>
                <c:pt idx="7588">
                  <c:v>64.89</c:v>
                </c:pt>
                <c:pt idx="7589">
                  <c:v>64.88</c:v>
                </c:pt>
                <c:pt idx="7590">
                  <c:v>64.88</c:v>
                </c:pt>
                <c:pt idx="7591">
                  <c:v>64.87</c:v>
                </c:pt>
                <c:pt idx="7592">
                  <c:v>64.86</c:v>
                </c:pt>
                <c:pt idx="7593">
                  <c:v>64.849999999999994</c:v>
                </c:pt>
                <c:pt idx="7594">
                  <c:v>64.83</c:v>
                </c:pt>
                <c:pt idx="7595">
                  <c:v>64.8</c:v>
                </c:pt>
                <c:pt idx="7596">
                  <c:v>64.78</c:v>
                </c:pt>
                <c:pt idx="7597">
                  <c:v>64.760000000000005</c:v>
                </c:pt>
                <c:pt idx="7598">
                  <c:v>64.739999999999995</c:v>
                </c:pt>
                <c:pt idx="7599">
                  <c:v>64.72</c:v>
                </c:pt>
                <c:pt idx="7600">
                  <c:v>64.7</c:v>
                </c:pt>
                <c:pt idx="7601">
                  <c:v>64.680000000000007</c:v>
                </c:pt>
                <c:pt idx="7602">
                  <c:v>64.66</c:v>
                </c:pt>
                <c:pt idx="7603">
                  <c:v>64.64</c:v>
                </c:pt>
                <c:pt idx="7604">
                  <c:v>64.62</c:v>
                </c:pt>
                <c:pt idx="7605">
                  <c:v>64.59</c:v>
                </c:pt>
                <c:pt idx="7606">
                  <c:v>64.56</c:v>
                </c:pt>
                <c:pt idx="7607">
                  <c:v>64.52</c:v>
                </c:pt>
                <c:pt idx="7608">
                  <c:v>64.48</c:v>
                </c:pt>
                <c:pt idx="7609">
                  <c:v>64.44</c:v>
                </c:pt>
                <c:pt idx="7610">
                  <c:v>64.400000000000006</c:v>
                </c:pt>
                <c:pt idx="7611">
                  <c:v>64.36</c:v>
                </c:pt>
                <c:pt idx="7612">
                  <c:v>64.33</c:v>
                </c:pt>
                <c:pt idx="7613">
                  <c:v>64.31</c:v>
                </c:pt>
                <c:pt idx="7614">
                  <c:v>64.290000000000006</c:v>
                </c:pt>
                <c:pt idx="7615">
                  <c:v>64.28</c:v>
                </c:pt>
                <c:pt idx="7616">
                  <c:v>64.27</c:v>
                </c:pt>
                <c:pt idx="7617">
                  <c:v>64.260000000000005</c:v>
                </c:pt>
                <c:pt idx="7618">
                  <c:v>64.25</c:v>
                </c:pt>
                <c:pt idx="7619">
                  <c:v>64.239999999999995</c:v>
                </c:pt>
                <c:pt idx="7620">
                  <c:v>64.23</c:v>
                </c:pt>
                <c:pt idx="7621">
                  <c:v>64.2</c:v>
                </c:pt>
                <c:pt idx="7622">
                  <c:v>64.180000000000007</c:v>
                </c:pt>
                <c:pt idx="7623">
                  <c:v>64.16</c:v>
                </c:pt>
                <c:pt idx="7624">
                  <c:v>64.14</c:v>
                </c:pt>
                <c:pt idx="7625">
                  <c:v>64.12</c:v>
                </c:pt>
                <c:pt idx="7626">
                  <c:v>64.099999999999994</c:v>
                </c:pt>
                <c:pt idx="7627">
                  <c:v>64.08</c:v>
                </c:pt>
                <c:pt idx="7628">
                  <c:v>64.069999999999993</c:v>
                </c:pt>
                <c:pt idx="7629">
                  <c:v>64.06</c:v>
                </c:pt>
                <c:pt idx="7630">
                  <c:v>64.06</c:v>
                </c:pt>
                <c:pt idx="7631">
                  <c:v>64.05</c:v>
                </c:pt>
                <c:pt idx="7632">
                  <c:v>64.05</c:v>
                </c:pt>
                <c:pt idx="7633">
                  <c:v>64.05</c:v>
                </c:pt>
                <c:pt idx="7634">
                  <c:v>64.05</c:v>
                </c:pt>
                <c:pt idx="7635">
                  <c:v>64.05</c:v>
                </c:pt>
                <c:pt idx="7636">
                  <c:v>64.05</c:v>
                </c:pt>
                <c:pt idx="7637">
                  <c:v>64.05</c:v>
                </c:pt>
                <c:pt idx="7638">
                  <c:v>64.05</c:v>
                </c:pt>
                <c:pt idx="7639">
                  <c:v>64.05</c:v>
                </c:pt>
                <c:pt idx="7640">
                  <c:v>64.05</c:v>
                </c:pt>
                <c:pt idx="7641">
                  <c:v>64.05</c:v>
                </c:pt>
                <c:pt idx="7642">
                  <c:v>64.05</c:v>
                </c:pt>
                <c:pt idx="7643">
                  <c:v>64.05</c:v>
                </c:pt>
                <c:pt idx="7644">
                  <c:v>64.040000000000006</c:v>
                </c:pt>
                <c:pt idx="7645">
                  <c:v>64.040000000000006</c:v>
                </c:pt>
                <c:pt idx="7646">
                  <c:v>64.03</c:v>
                </c:pt>
                <c:pt idx="7647">
                  <c:v>64.02</c:v>
                </c:pt>
                <c:pt idx="7648">
                  <c:v>64</c:v>
                </c:pt>
                <c:pt idx="7649">
                  <c:v>63.98</c:v>
                </c:pt>
                <c:pt idx="7650">
                  <c:v>63.97</c:v>
                </c:pt>
                <c:pt idx="7651">
                  <c:v>63.95</c:v>
                </c:pt>
                <c:pt idx="7652">
                  <c:v>63.93</c:v>
                </c:pt>
                <c:pt idx="7653">
                  <c:v>63.92</c:v>
                </c:pt>
                <c:pt idx="7654">
                  <c:v>63.9</c:v>
                </c:pt>
                <c:pt idx="7655">
                  <c:v>63.88</c:v>
                </c:pt>
                <c:pt idx="7656">
                  <c:v>63.87</c:v>
                </c:pt>
                <c:pt idx="7657">
                  <c:v>63.84</c:v>
                </c:pt>
                <c:pt idx="7658">
                  <c:v>63.83</c:v>
                </c:pt>
                <c:pt idx="7659">
                  <c:v>63.81</c:v>
                </c:pt>
                <c:pt idx="7660">
                  <c:v>63.79</c:v>
                </c:pt>
                <c:pt idx="7661">
                  <c:v>63.77</c:v>
                </c:pt>
                <c:pt idx="7662">
                  <c:v>63.75</c:v>
                </c:pt>
                <c:pt idx="7663">
                  <c:v>63.73</c:v>
                </c:pt>
                <c:pt idx="7664">
                  <c:v>63.71</c:v>
                </c:pt>
                <c:pt idx="7665">
                  <c:v>63.69</c:v>
                </c:pt>
                <c:pt idx="7666">
                  <c:v>63.67</c:v>
                </c:pt>
                <c:pt idx="7667">
                  <c:v>63.66</c:v>
                </c:pt>
                <c:pt idx="7668">
                  <c:v>63.65</c:v>
                </c:pt>
                <c:pt idx="7669">
                  <c:v>63.65</c:v>
                </c:pt>
                <c:pt idx="7670">
                  <c:v>63.64</c:v>
                </c:pt>
                <c:pt idx="7671">
                  <c:v>63.64</c:v>
                </c:pt>
                <c:pt idx="7672">
                  <c:v>63.63</c:v>
                </c:pt>
                <c:pt idx="7673">
                  <c:v>63.62</c:v>
                </c:pt>
                <c:pt idx="7674">
                  <c:v>63.61</c:v>
                </c:pt>
                <c:pt idx="7675">
                  <c:v>63.6</c:v>
                </c:pt>
                <c:pt idx="7676">
                  <c:v>63.57</c:v>
                </c:pt>
                <c:pt idx="7677">
                  <c:v>63.55</c:v>
                </c:pt>
                <c:pt idx="7678">
                  <c:v>63.53</c:v>
                </c:pt>
                <c:pt idx="7679">
                  <c:v>63.5</c:v>
                </c:pt>
                <c:pt idx="7680">
                  <c:v>63.47</c:v>
                </c:pt>
                <c:pt idx="7681">
                  <c:v>63.44</c:v>
                </c:pt>
                <c:pt idx="7682">
                  <c:v>63.42</c:v>
                </c:pt>
                <c:pt idx="7683">
                  <c:v>63.39</c:v>
                </c:pt>
                <c:pt idx="7684">
                  <c:v>63.36</c:v>
                </c:pt>
                <c:pt idx="7685">
                  <c:v>63.33</c:v>
                </c:pt>
                <c:pt idx="7686">
                  <c:v>63.31</c:v>
                </c:pt>
                <c:pt idx="7687">
                  <c:v>63.28</c:v>
                </c:pt>
                <c:pt idx="7688">
                  <c:v>63.26</c:v>
                </c:pt>
                <c:pt idx="7689">
                  <c:v>63.25</c:v>
                </c:pt>
                <c:pt idx="7690">
                  <c:v>63.24</c:v>
                </c:pt>
                <c:pt idx="7691">
                  <c:v>63.24</c:v>
                </c:pt>
                <c:pt idx="7692">
                  <c:v>63.24</c:v>
                </c:pt>
                <c:pt idx="7693">
                  <c:v>63.23</c:v>
                </c:pt>
                <c:pt idx="7694">
                  <c:v>63.23</c:v>
                </c:pt>
                <c:pt idx="7695">
                  <c:v>63.21</c:v>
                </c:pt>
                <c:pt idx="7696">
                  <c:v>63.19</c:v>
                </c:pt>
                <c:pt idx="7697">
                  <c:v>63.16</c:v>
                </c:pt>
                <c:pt idx="7698">
                  <c:v>63.14</c:v>
                </c:pt>
                <c:pt idx="7699">
                  <c:v>63.12</c:v>
                </c:pt>
                <c:pt idx="7700">
                  <c:v>63.11</c:v>
                </c:pt>
                <c:pt idx="7701">
                  <c:v>63.1</c:v>
                </c:pt>
                <c:pt idx="7702">
                  <c:v>63.09</c:v>
                </c:pt>
                <c:pt idx="7703">
                  <c:v>63.08</c:v>
                </c:pt>
                <c:pt idx="7704">
                  <c:v>63.07</c:v>
                </c:pt>
                <c:pt idx="7705">
                  <c:v>63.06</c:v>
                </c:pt>
                <c:pt idx="7706">
                  <c:v>63.05</c:v>
                </c:pt>
                <c:pt idx="7707">
                  <c:v>63.04</c:v>
                </c:pt>
                <c:pt idx="7708">
                  <c:v>63.04</c:v>
                </c:pt>
                <c:pt idx="7709">
                  <c:v>63.04</c:v>
                </c:pt>
                <c:pt idx="7710">
                  <c:v>63.04</c:v>
                </c:pt>
                <c:pt idx="7711">
                  <c:v>63.04</c:v>
                </c:pt>
                <c:pt idx="7712">
                  <c:v>63.04</c:v>
                </c:pt>
                <c:pt idx="7713">
                  <c:v>63.04</c:v>
                </c:pt>
                <c:pt idx="7714">
                  <c:v>63.04</c:v>
                </c:pt>
                <c:pt idx="7715">
                  <c:v>63.04</c:v>
                </c:pt>
                <c:pt idx="7716">
                  <c:v>63.04</c:v>
                </c:pt>
                <c:pt idx="7717">
                  <c:v>63.02</c:v>
                </c:pt>
                <c:pt idx="7718">
                  <c:v>63.01</c:v>
                </c:pt>
                <c:pt idx="7719">
                  <c:v>62.99</c:v>
                </c:pt>
                <c:pt idx="7720">
                  <c:v>62.98</c:v>
                </c:pt>
                <c:pt idx="7721">
                  <c:v>62.95</c:v>
                </c:pt>
                <c:pt idx="7722">
                  <c:v>62.94</c:v>
                </c:pt>
                <c:pt idx="7723">
                  <c:v>62.92</c:v>
                </c:pt>
                <c:pt idx="7724">
                  <c:v>62.9</c:v>
                </c:pt>
                <c:pt idx="7725">
                  <c:v>62.87</c:v>
                </c:pt>
                <c:pt idx="7726">
                  <c:v>62.85</c:v>
                </c:pt>
                <c:pt idx="7727">
                  <c:v>62.83</c:v>
                </c:pt>
                <c:pt idx="7728">
                  <c:v>62.82</c:v>
                </c:pt>
                <c:pt idx="7729">
                  <c:v>62.8</c:v>
                </c:pt>
                <c:pt idx="7730">
                  <c:v>62.78</c:v>
                </c:pt>
                <c:pt idx="7731">
                  <c:v>62.76</c:v>
                </c:pt>
                <c:pt idx="7732">
                  <c:v>62.75</c:v>
                </c:pt>
                <c:pt idx="7733">
                  <c:v>62.74</c:v>
                </c:pt>
                <c:pt idx="7734">
                  <c:v>62.72</c:v>
                </c:pt>
                <c:pt idx="7735">
                  <c:v>62.71</c:v>
                </c:pt>
                <c:pt idx="7736">
                  <c:v>62.69</c:v>
                </c:pt>
                <c:pt idx="7737">
                  <c:v>62.68</c:v>
                </c:pt>
                <c:pt idx="7738">
                  <c:v>62.67</c:v>
                </c:pt>
                <c:pt idx="7739">
                  <c:v>62.66</c:v>
                </c:pt>
                <c:pt idx="7740">
                  <c:v>62.65</c:v>
                </c:pt>
                <c:pt idx="7741">
                  <c:v>62.65</c:v>
                </c:pt>
                <c:pt idx="7742">
                  <c:v>62.64</c:v>
                </c:pt>
                <c:pt idx="7743">
                  <c:v>62.64</c:v>
                </c:pt>
                <c:pt idx="7744">
                  <c:v>62.64</c:v>
                </c:pt>
                <c:pt idx="7745">
                  <c:v>62.64</c:v>
                </c:pt>
                <c:pt idx="7746">
                  <c:v>62.63</c:v>
                </c:pt>
                <c:pt idx="7747">
                  <c:v>62.62</c:v>
                </c:pt>
                <c:pt idx="7748">
                  <c:v>62.6</c:v>
                </c:pt>
                <c:pt idx="7749">
                  <c:v>62.58</c:v>
                </c:pt>
                <c:pt idx="7750">
                  <c:v>62.56</c:v>
                </c:pt>
                <c:pt idx="7751">
                  <c:v>62.54</c:v>
                </c:pt>
                <c:pt idx="7752">
                  <c:v>62.52</c:v>
                </c:pt>
                <c:pt idx="7753">
                  <c:v>62.49</c:v>
                </c:pt>
                <c:pt idx="7754">
                  <c:v>62.47</c:v>
                </c:pt>
                <c:pt idx="7755">
                  <c:v>62.44</c:v>
                </c:pt>
                <c:pt idx="7756">
                  <c:v>62.41</c:v>
                </c:pt>
                <c:pt idx="7757">
                  <c:v>62.38</c:v>
                </c:pt>
                <c:pt idx="7758">
                  <c:v>62.34</c:v>
                </c:pt>
                <c:pt idx="7759">
                  <c:v>62.31</c:v>
                </c:pt>
                <c:pt idx="7760">
                  <c:v>62.29</c:v>
                </c:pt>
                <c:pt idx="7761">
                  <c:v>62.28</c:v>
                </c:pt>
                <c:pt idx="7762">
                  <c:v>62.27</c:v>
                </c:pt>
                <c:pt idx="7763">
                  <c:v>62.26</c:v>
                </c:pt>
                <c:pt idx="7764">
                  <c:v>62.26</c:v>
                </c:pt>
                <c:pt idx="7765">
                  <c:v>62.25</c:v>
                </c:pt>
                <c:pt idx="7766">
                  <c:v>62.25</c:v>
                </c:pt>
                <c:pt idx="7767">
                  <c:v>62.25</c:v>
                </c:pt>
                <c:pt idx="7768">
                  <c:v>62.25</c:v>
                </c:pt>
                <c:pt idx="7769">
                  <c:v>62.25</c:v>
                </c:pt>
                <c:pt idx="7770">
                  <c:v>62.25</c:v>
                </c:pt>
                <c:pt idx="7771">
                  <c:v>62.25</c:v>
                </c:pt>
                <c:pt idx="7772">
                  <c:v>62.25</c:v>
                </c:pt>
                <c:pt idx="7773">
                  <c:v>62.25</c:v>
                </c:pt>
                <c:pt idx="7774">
                  <c:v>62.25</c:v>
                </c:pt>
                <c:pt idx="7775">
                  <c:v>62.25</c:v>
                </c:pt>
                <c:pt idx="7776">
                  <c:v>62.25</c:v>
                </c:pt>
                <c:pt idx="7777">
                  <c:v>62.25</c:v>
                </c:pt>
                <c:pt idx="7778">
                  <c:v>62.25</c:v>
                </c:pt>
                <c:pt idx="7779">
                  <c:v>62.25</c:v>
                </c:pt>
                <c:pt idx="7780">
                  <c:v>62.25</c:v>
                </c:pt>
                <c:pt idx="7781">
                  <c:v>62.25</c:v>
                </c:pt>
                <c:pt idx="7782">
                  <c:v>62.25</c:v>
                </c:pt>
                <c:pt idx="7783">
                  <c:v>62.25</c:v>
                </c:pt>
                <c:pt idx="7784">
                  <c:v>62.24</c:v>
                </c:pt>
                <c:pt idx="7785">
                  <c:v>62.24</c:v>
                </c:pt>
                <c:pt idx="7786">
                  <c:v>62.23</c:v>
                </c:pt>
                <c:pt idx="7787">
                  <c:v>62.23</c:v>
                </c:pt>
                <c:pt idx="7788">
                  <c:v>62.22</c:v>
                </c:pt>
                <c:pt idx="7789">
                  <c:v>62.21</c:v>
                </c:pt>
                <c:pt idx="7790">
                  <c:v>62.2</c:v>
                </c:pt>
                <c:pt idx="7791">
                  <c:v>62.19</c:v>
                </c:pt>
                <c:pt idx="7792">
                  <c:v>62.17</c:v>
                </c:pt>
                <c:pt idx="7793">
                  <c:v>62.16</c:v>
                </c:pt>
                <c:pt idx="7794">
                  <c:v>62.14</c:v>
                </c:pt>
                <c:pt idx="7795">
                  <c:v>62.12</c:v>
                </c:pt>
                <c:pt idx="7796">
                  <c:v>62.11</c:v>
                </c:pt>
                <c:pt idx="7797">
                  <c:v>62.09</c:v>
                </c:pt>
                <c:pt idx="7798">
                  <c:v>62.08</c:v>
                </c:pt>
                <c:pt idx="7799">
                  <c:v>62.07</c:v>
                </c:pt>
                <c:pt idx="7800">
                  <c:v>62.06</c:v>
                </c:pt>
                <c:pt idx="7801">
                  <c:v>62.06</c:v>
                </c:pt>
                <c:pt idx="7802">
                  <c:v>62.05</c:v>
                </c:pt>
                <c:pt idx="7803">
                  <c:v>62.05</c:v>
                </c:pt>
                <c:pt idx="7804">
                  <c:v>62.05</c:v>
                </c:pt>
                <c:pt idx="7805">
                  <c:v>62.05</c:v>
                </c:pt>
                <c:pt idx="7806">
                  <c:v>62.05</c:v>
                </c:pt>
                <c:pt idx="7807">
                  <c:v>62.04</c:v>
                </c:pt>
                <c:pt idx="7808">
                  <c:v>62.03</c:v>
                </c:pt>
                <c:pt idx="7809">
                  <c:v>62.02</c:v>
                </c:pt>
                <c:pt idx="7810">
                  <c:v>62.01</c:v>
                </c:pt>
                <c:pt idx="7811">
                  <c:v>61.99</c:v>
                </c:pt>
                <c:pt idx="7812">
                  <c:v>61.98</c:v>
                </c:pt>
                <c:pt idx="7813">
                  <c:v>61.96</c:v>
                </c:pt>
                <c:pt idx="7814">
                  <c:v>61.94</c:v>
                </c:pt>
                <c:pt idx="7815">
                  <c:v>61.92</c:v>
                </c:pt>
                <c:pt idx="7816">
                  <c:v>61.91</c:v>
                </c:pt>
                <c:pt idx="7817">
                  <c:v>61.9</c:v>
                </c:pt>
                <c:pt idx="7818">
                  <c:v>61.89</c:v>
                </c:pt>
                <c:pt idx="7819">
                  <c:v>61.88</c:v>
                </c:pt>
                <c:pt idx="7820">
                  <c:v>61.86</c:v>
                </c:pt>
                <c:pt idx="7821">
                  <c:v>61.83</c:v>
                </c:pt>
                <c:pt idx="7822">
                  <c:v>61.81</c:v>
                </c:pt>
                <c:pt idx="7823">
                  <c:v>61.78</c:v>
                </c:pt>
                <c:pt idx="7824">
                  <c:v>61.77</c:v>
                </c:pt>
                <c:pt idx="7825">
                  <c:v>61.75</c:v>
                </c:pt>
                <c:pt idx="7826">
                  <c:v>61.73</c:v>
                </c:pt>
                <c:pt idx="7827">
                  <c:v>61.72</c:v>
                </c:pt>
                <c:pt idx="7828">
                  <c:v>61.71</c:v>
                </c:pt>
                <c:pt idx="7829">
                  <c:v>61.7</c:v>
                </c:pt>
                <c:pt idx="7830">
                  <c:v>61.69</c:v>
                </c:pt>
                <c:pt idx="7831">
                  <c:v>61.68</c:v>
                </c:pt>
                <c:pt idx="7832">
                  <c:v>61.68</c:v>
                </c:pt>
                <c:pt idx="7833">
                  <c:v>61.67</c:v>
                </c:pt>
                <c:pt idx="7834">
                  <c:v>61.67</c:v>
                </c:pt>
                <c:pt idx="7835">
                  <c:v>61.67</c:v>
                </c:pt>
                <c:pt idx="7836">
                  <c:v>61.67</c:v>
                </c:pt>
                <c:pt idx="7837">
                  <c:v>61.67</c:v>
                </c:pt>
                <c:pt idx="7838">
                  <c:v>61.67</c:v>
                </c:pt>
                <c:pt idx="7839">
                  <c:v>61.67</c:v>
                </c:pt>
                <c:pt idx="7840">
                  <c:v>61.67</c:v>
                </c:pt>
                <c:pt idx="7841">
                  <c:v>61.67</c:v>
                </c:pt>
                <c:pt idx="7842">
                  <c:v>61.67</c:v>
                </c:pt>
                <c:pt idx="7843">
                  <c:v>61.67</c:v>
                </c:pt>
                <c:pt idx="7844">
                  <c:v>61.67</c:v>
                </c:pt>
                <c:pt idx="7845">
                  <c:v>61.66</c:v>
                </c:pt>
                <c:pt idx="7846">
                  <c:v>61.66</c:v>
                </c:pt>
                <c:pt idx="7847">
                  <c:v>61.65</c:v>
                </c:pt>
                <c:pt idx="7848">
                  <c:v>61.64</c:v>
                </c:pt>
                <c:pt idx="7849">
                  <c:v>61.63</c:v>
                </c:pt>
                <c:pt idx="7850">
                  <c:v>61.62</c:v>
                </c:pt>
                <c:pt idx="7851">
                  <c:v>61.61</c:v>
                </c:pt>
                <c:pt idx="7852">
                  <c:v>61.6</c:v>
                </c:pt>
                <c:pt idx="7853">
                  <c:v>61.58</c:v>
                </c:pt>
                <c:pt idx="7854">
                  <c:v>61.57</c:v>
                </c:pt>
                <c:pt idx="7855">
                  <c:v>61.56</c:v>
                </c:pt>
                <c:pt idx="7856">
                  <c:v>61.55</c:v>
                </c:pt>
                <c:pt idx="7857">
                  <c:v>61.54</c:v>
                </c:pt>
                <c:pt idx="7858">
                  <c:v>61.53</c:v>
                </c:pt>
                <c:pt idx="7859">
                  <c:v>61.52</c:v>
                </c:pt>
                <c:pt idx="7860">
                  <c:v>61.51</c:v>
                </c:pt>
                <c:pt idx="7861">
                  <c:v>61.5</c:v>
                </c:pt>
                <c:pt idx="7862">
                  <c:v>61.49</c:v>
                </c:pt>
                <c:pt idx="7863">
                  <c:v>61.49</c:v>
                </c:pt>
                <c:pt idx="7864">
                  <c:v>61.48</c:v>
                </c:pt>
                <c:pt idx="7865">
                  <c:v>61.47</c:v>
                </c:pt>
                <c:pt idx="7866">
                  <c:v>61.47</c:v>
                </c:pt>
                <c:pt idx="7867">
                  <c:v>61.46</c:v>
                </c:pt>
                <c:pt idx="7868">
                  <c:v>61.46</c:v>
                </c:pt>
                <c:pt idx="7869">
                  <c:v>61.44</c:v>
                </c:pt>
                <c:pt idx="7870">
                  <c:v>61.43</c:v>
                </c:pt>
                <c:pt idx="7871">
                  <c:v>61.42</c:v>
                </c:pt>
                <c:pt idx="7872">
                  <c:v>61.39</c:v>
                </c:pt>
                <c:pt idx="7873">
                  <c:v>61.37</c:v>
                </c:pt>
                <c:pt idx="7874">
                  <c:v>61.36</c:v>
                </c:pt>
                <c:pt idx="7875">
                  <c:v>61.33</c:v>
                </c:pt>
                <c:pt idx="7876">
                  <c:v>61.29</c:v>
                </c:pt>
                <c:pt idx="7877">
                  <c:v>61.27</c:v>
                </c:pt>
                <c:pt idx="7878">
                  <c:v>61.25</c:v>
                </c:pt>
                <c:pt idx="7879">
                  <c:v>61.22</c:v>
                </c:pt>
                <c:pt idx="7880">
                  <c:v>61.2</c:v>
                </c:pt>
                <c:pt idx="7881">
                  <c:v>61.19</c:v>
                </c:pt>
                <c:pt idx="7882">
                  <c:v>61.18</c:v>
                </c:pt>
                <c:pt idx="7883">
                  <c:v>61.16</c:v>
                </c:pt>
                <c:pt idx="7884">
                  <c:v>61.15</c:v>
                </c:pt>
                <c:pt idx="7885">
                  <c:v>61.13</c:v>
                </c:pt>
                <c:pt idx="7886">
                  <c:v>61.12</c:v>
                </c:pt>
                <c:pt idx="7887">
                  <c:v>61.12</c:v>
                </c:pt>
                <c:pt idx="7888">
                  <c:v>61.11</c:v>
                </c:pt>
                <c:pt idx="7889">
                  <c:v>61.1</c:v>
                </c:pt>
                <c:pt idx="7890">
                  <c:v>61.1</c:v>
                </c:pt>
                <c:pt idx="7891">
                  <c:v>61.1</c:v>
                </c:pt>
                <c:pt idx="7892">
                  <c:v>61.1</c:v>
                </c:pt>
                <c:pt idx="7893">
                  <c:v>61.1</c:v>
                </c:pt>
                <c:pt idx="7894">
                  <c:v>61.1</c:v>
                </c:pt>
                <c:pt idx="7895">
                  <c:v>61.1</c:v>
                </c:pt>
                <c:pt idx="7896">
                  <c:v>61.09</c:v>
                </c:pt>
                <c:pt idx="7897">
                  <c:v>61.09</c:v>
                </c:pt>
                <c:pt idx="7898">
                  <c:v>61.08</c:v>
                </c:pt>
                <c:pt idx="7899">
                  <c:v>61.07</c:v>
                </c:pt>
                <c:pt idx="7900">
                  <c:v>61.06</c:v>
                </c:pt>
                <c:pt idx="7901">
                  <c:v>61.04</c:v>
                </c:pt>
                <c:pt idx="7902">
                  <c:v>61.02</c:v>
                </c:pt>
                <c:pt idx="7903">
                  <c:v>61</c:v>
                </c:pt>
                <c:pt idx="7904">
                  <c:v>60.99</c:v>
                </c:pt>
                <c:pt idx="7905">
                  <c:v>60.97</c:v>
                </c:pt>
                <c:pt idx="7906">
                  <c:v>60.96</c:v>
                </c:pt>
                <c:pt idx="7907">
                  <c:v>60.95</c:v>
                </c:pt>
                <c:pt idx="7908">
                  <c:v>60.93</c:v>
                </c:pt>
                <c:pt idx="7909">
                  <c:v>60.91</c:v>
                </c:pt>
                <c:pt idx="7910">
                  <c:v>60.9</c:v>
                </c:pt>
                <c:pt idx="7911">
                  <c:v>60.88</c:v>
                </c:pt>
                <c:pt idx="7912">
                  <c:v>60.87</c:v>
                </c:pt>
                <c:pt idx="7913">
                  <c:v>60.85</c:v>
                </c:pt>
                <c:pt idx="7914">
                  <c:v>60.83</c:v>
                </c:pt>
                <c:pt idx="7915">
                  <c:v>60.82</c:v>
                </c:pt>
                <c:pt idx="7916">
                  <c:v>60.8</c:v>
                </c:pt>
                <c:pt idx="7917">
                  <c:v>60.78</c:v>
                </c:pt>
                <c:pt idx="7918">
                  <c:v>60.77</c:v>
                </c:pt>
                <c:pt idx="7919">
                  <c:v>60.76</c:v>
                </c:pt>
                <c:pt idx="7920">
                  <c:v>60.76</c:v>
                </c:pt>
                <c:pt idx="7921">
                  <c:v>60.75</c:v>
                </c:pt>
                <c:pt idx="7922">
                  <c:v>60.75</c:v>
                </c:pt>
                <c:pt idx="7923">
                  <c:v>60.74</c:v>
                </c:pt>
                <c:pt idx="7924">
                  <c:v>60.74</c:v>
                </c:pt>
                <c:pt idx="7925">
                  <c:v>60.73</c:v>
                </c:pt>
                <c:pt idx="7926">
                  <c:v>60.73</c:v>
                </c:pt>
                <c:pt idx="7927">
                  <c:v>60.73</c:v>
                </c:pt>
                <c:pt idx="7928">
                  <c:v>60.73</c:v>
                </c:pt>
                <c:pt idx="7929">
                  <c:v>60.73</c:v>
                </c:pt>
                <c:pt idx="7930">
                  <c:v>60.73</c:v>
                </c:pt>
                <c:pt idx="7931">
                  <c:v>60.73</c:v>
                </c:pt>
                <c:pt idx="7932">
                  <c:v>60.73</c:v>
                </c:pt>
                <c:pt idx="7933">
                  <c:v>60.73</c:v>
                </c:pt>
                <c:pt idx="7934">
                  <c:v>60.73</c:v>
                </c:pt>
                <c:pt idx="7935">
                  <c:v>60.73</c:v>
                </c:pt>
                <c:pt idx="7936">
                  <c:v>60.73</c:v>
                </c:pt>
                <c:pt idx="7937">
                  <c:v>60.73</c:v>
                </c:pt>
                <c:pt idx="7938">
                  <c:v>60.73</c:v>
                </c:pt>
                <c:pt idx="7939">
                  <c:v>60.73</c:v>
                </c:pt>
                <c:pt idx="7940">
                  <c:v>60.73</c:v>
                </c:pt>
                <c:pt idx="7941">
                  <c:v>60.73</c:v>
                </c:pt>
                <c:pt idx="7942">
                  <c:v>60.73</c:v>
                </c:pt>
                <c:pt idx="7943">
                  <c:v>60.73</c:v>
                </c:pt>
                <c:pt idx="7944">
                  <c:v>60.73</c:v>
                </c:pt>
                <c:pt idx="7945">
                  <c:v>60.73</c:v>
                </c:pt>
                <c:pt idx="7946">
                  <c:v>60.73</c:v>
                </c:pt>
                <c:pt idx="7947">
                  <c:v>60.73</c:v>
                </c:pt>
                <c:pt idx="7948">
                  <c:v>60.73</c:v>
                </c:pt>
                <c:pt idx="7949">
                  <c:v>60.73</c:v>
                </c:pt>
                <c:pt idx="7950">
                  <c:v>60.73</c:v>
                </c:pt>
                <c:pt idx="7951">
                  <c:v>60.72</c:v>
                </c:pt>
                <c:pt idx="7952">
                  <c:v>60.72</c:v>
                </c:pt>
                <c:pt idx="7953">
                  <c:v>60.71</c:v>
                </c:pt>
                <c:pt idx="7954">
                  <c:v>60.71</c:v>
                </c:pt>
                <c:pt idx="7955">
                  <c:v>60.7</c:v>
                </c:pt>
                <c:pt idx="7956">
                  <c:v>60.69</c:v>
                </c:pt>
                <c:pt idx="7957">
                  <c:v>60.68</c:v>
                </c:pt>
                <c:pt idx="7958">
                  <c:v>60.67</c:v>
                </c:pt>
                <c:pt idx="7959">
                  <c:v>60.65</c:v>
                </c:pt>
                <c:pt idx="7960">
                  <c:v>60.63</c:v>
                </c:pt>
                <c:pt idx="7961">
                  <c:v>60.61</c:v>
                </c:pt>
                <c:pt idx="7962">
                  <c:v>60.59</c:v>
                </c:pt>
                <c:pt idx="7963">
                  <c:v>60.58</c:v>
                </c:pt>
                <c:pt idx="7964">
                  <c:v>60.57</c:v>
                </c:pt>
                <c:pt idx="7965">
                  <c:v>60.57</c:v>
                </c:pt>
                <c:pt idx="7966">
                  <c:v>60.56</c:v>
                </c:pt>
                <c:pt idx="7967">
                  <c:v>60.56</c:v>
                </c:pt>
                <c:pt idx="7968">
                  <c:v>60.55</c:v>
                </c:pt>
                <c:pt idx="7969">
                  <c:v>60.55</c:v>
                </c:pt>
                <c:pt idx="7970">
                  <c:v>60.54</c:v>
                </c:pt>
                <c:pt idx="7971">
                  <c:v>60.54</c:v>
                </c:pt>
                <c:pt idx="7972">
                  <c:v>60.54</c:v>
                </c:pt>
                <c:pt idx="7973">
                  <c:v>60.54</c:v>
                </c:pt>
                <c:pt idx="7974">
                  <c:v>60.54</c:v>
                </c:pt>
                <c:pt idx="7975">
                  <c:v>60.53</c:v>
                </c:pt>
                <c:pt idx="7976">
                  <c:v>60.53</c:v>
                </c:pt>
                <c:pt idx="7977">
                  <c:v>60.52</c:v>
                </c:pt>
                <c:pt idx="7978">
                  <c:v>60.51</c:v>
                </c:pt>
                <c:pt idx="7979">
                  <c:v>60.51</c:v>
                </c:pt>
                <c:pt idx="7980">
                  <c:v>60.5</c:v>
                </c:pt>
                <c:pt idx="7981">
                  <c:v>60.49</c:v>
                </c:pt>
                <c:pt idx="7982">
                  <c:v>60.48</c:v>
                </c:pt>
                <c:pt idx="7983">
                  <c:v>60.47</c:v>
                </c:pt>
                <c:pt idx="7984">
                  <c:v>60.46</c:v>
                </c:pt>
                <c:pt idx="7985">
                  <c:v>60.44</c:v>
                </c:pt>
                <c:pt idx="7986">
                  <c:v>60.42</c:v>
                </c:pt>
                <c:pt idx="7987">
                  <c:v>60.4</c:v>
                </c:pt>
                <c:pt idx="7988">
                  <c:v>60.38</c:v>
                </c:pt>
                <c:pt idx="7989">
                  <c:v>60.36</c:v>
                </c:pt>
                <c:pt idx="7990">
                  <c:v>60.34</c:v>
                </c:pt>
                <c:pt idx="7991">
                  <c:v>60.33</c:v>
                </c:pt>
                <c:pt idx="7992">
                  <c:v>60.31</c:v>
                </c:pt>
                <c:pt idx="7993">
                  <c:v>60.3</c:v>
                </c:pt>
                <c:pt idx="7994">
                  <c:v>60.28</c:v>
                </c:pt>
                <c:pt idx="7995">
                  <c:v>60.26</c:v>
                </c:pt>
                <c:pt idx="7996">
                  <c:v>60.24</c:v>
                </c:pt>
                <c:pt idx="7997">
                  <c:v>60.23</c:v>
                </c:pt>
                <c:pt idx="7998">
                  <c:v>60.22</c:v>
                </c:pt>
                <c:pt idx="7999">
                  <c:v>60.22</c:v>
                </c:pt>
                <c:pt idx="8000">
                  <c:v>60.21</c:v>
                </c:pt>
                <c:pt idx="8001">
                  <c:v>60.2</c:v>
                </c:pt>
                <c:pt idx="8002">
                  <c:v>60.19</c:v>
                </c:pt>
                <c:pt idx="8003">
                  <c:v>60.18</c:v>
                </c:pt>
                <c:pt idx="8004">
                  <c:v>60.18</c:v>
                </c:pt>
                <c:pt idx="8005">
                  <c:v>60.17</c:v>
                </c:pt>
                <c:pt idx="8006">
                  <c:v>60.17</c:v>
                </c:pt>
                <c:pt idx="8007">
                  <c:v>60.17</c:v>
                </c:pt>
                <c:pt idx="8008">
                  <c:v>60.17</c:v>
                </c:pt>
                <c:pt idx="8009">
                  <c:v>60.16</c:v>
                </c:pt>
                <c:pt idx="8010">
                  <c:v>60.16</c:v>
                </c:pt>
                <c:pt idx="8011">
                  <c:v>60.15</c:v>
                </c:pt>
                <c:pt idx="8012">
                  <c:v>60.14</c:v>
                </c:pt>
                <c:pt idx="8013">
                  <c:v>60.13</c:v>
                </c:pt>
                <c:pt idx="8014">
                  <c:v>60.12</c:v>
                </c:pt>
                <c:pt idx="8015">
                  <c:v>60.11</c:v>
                </c:pt>
                <c:pt idx="8016">
                  <c:v>60.1</c:v>
                </c:pt>
                <c:pt idx="8017">
                  <c:v>60.08</c:v>
                </c:pt>
                <c:pt idx="8018">
                  <c:v>60.07</c:v>
                </c:pt>
                <c:pt idx="8019">
                  <c:v>60.06</c:v>
                </c:pt>
                <c:pt idx="8020">
                  <c:v>60.05</c:v>
                </c:pt>
                <c:pt idx="8021">
                  <c:v>60.04</c:v>
                </c:pt>
                <c:pt idx="8022">
                  <c:v>60.03</c:v>
                </c:pt>
                <c:pt idx="8023">
                  <c:v>60.03</c:v>
                </c:pt>
                <c:pt idx="8024">
                  <c:v>60.02</c:v>
                </c:pt>
                <c:pt idx="8025">
                  <c:v>60.02</c:v>
                </c:pt>
                <c:pt idx="8026">
                  <c:v>60.01</c:v>
                </c:pt>
                <c:pt idx="8027">
                  <c:v>60</c:v>
                </c:pt>
                <c:pt idx="8028">
                  <c:v>60</c:v>
                </c:pt>
                <c:pt idx="8029">
                  <c:v>59.99</c:v>
                </c:pt>
                <c:pt idx="8030">
                  <c:v>59.99</c:v>
                </c:pt>
                <c:pt idx="8031">
                  <c:v>59.99</c:v>
                </c:pt>
                <c:pt idx="8032">
                  <c:v>59.99</c:v>
                </c:pt>
                <c:pt idx="8033">
                  <c:v>59.99</c:v>
                </c:pt>
                <c:pt idx="8034">
                  <c:v>59.99</c:v>
                </c:pt>
                <c:pt idx="8035">
                  <c:v>59.99</c:v>
                </c:pt>
                <c:pt idx="8036">
                  <c:v>59.99</c:v>
                </c:pt>
                <c:pt idx="8037">
                  <c:v>59.99</c:v>
                </c:pt>
                <c:pt idx="8038">
                  <c:v>59.99</c:v>
                </c:pt>
                <c:pt idx="8039">
                  <c:v>59.99</c:v>
                </c:pt>
                <c:pt idx="8040">
                  <c:v>59.99</c:v>
                </c:pt>
                <c:pt idx="8041">
                  <c:v>59.99</c:v>
                </c:pt>
                <c:pt idx="8042">
                  <c:v>59.99</c:v>
                </c:pt>
                <c:pt idx="8043">
                  <c:v>59.99</c:v>
                </c:pt>
                <c:pt idx="8044">
                  <c:v>59.99</c:v>
                </c:pt>
                <c:pt idx="8045">
                  <c:v>59.99</c:v>
                </c:pt>
                <c:pt idx="8046">
                  <c:v>59.98</c:v>
                </c:pt>
                <c:pt idx="8047">
                  <c:v>59.97</c:v>
                </c:pt>
                <c:pt idx="8048">
                  <c:v>59.97</c:v>
                </c:pt>
                <c:pt idx="8049">
                  <c:v>59.95</c:v>
                </c:pt>
                <c:pt idx="8050">
                  <c:v>59.93</c:v>
                </c:pt>
                <c:pt idx="8051">
                  <c:v>59.92</c:v>
                </c:pt>
                <c:pt idx="8052">
                  <c:v>59.91</c:v>
                </c:pt>
                <c:pt idx="8053">
                  <c:v>59.9</c:v>
                </c:pt>
                <c:pt idx="8054">
                  <c:v>59.89</c:v>
                </c:pt>
                <c:pt idx="8055">
                  <c:v>59.88</c:v>
                </c:pt>
                <c:pt idx="8056">
                  <c:v>59.86</c:v>
                </c:pt>
                <c:pt idx="8057">
                  <c:v>59.85</c:v>
                </c:pt>
                <c:pt idx="8058">
                  <c:v>59.83</c:v>
                </c:pt>
                <c:pt idx="8059">
                  <c:v>59.82</c:v>
                </c:pt>
                <c:pt idx="8060">
                  <c:v>59.81</c:v>
                </c:pt>
                <c:pt idx="8061">
                  <c:v>59.8</c:v>
                </c:pt>
                <c:pt idx="8062">
                  <c:v>59.79</c:v>
                </c:pt>
                <c:pt idx="8063">
                  <c:v>59.78</c:v>
                </c:pt>
                <c:pt idx="8064">
                  <c:v>59.77</c:v>
                </c:pt>
                <c:pt idx="8065">
                  <c:v>59.75</c:v>
                </c:pt>
                <c:pt idx="8066">
                  <c:v>59.74</c:v>
                </c:pt>
                <c:pt idx="8067">
                  <c:v>59.73</c:v>
                </c:pt>
                <c:pt idx="8068">
                  <c:v>59.72</c:v>
                </c:pt>
                <c:pt idx="8069">
                  <c:v>59.71</c:v>
                </c:pt>
                <c:pt idx="8070">
                  <c:v>59.7</c:v>
                </c:pt>
                <c:pt idx="8071">
                  <c:v>59.69</c:v>
                </c:pt>
                <c:pt idx="8072">
                  <c:v>59.68</c:v>
                </c:pt>
                <c:pt idx="8073">
                  <c:v>59.67</c:v>
                </c:pt>
                <c:pt idx="8074">
                  <c:v>59.66</c:v>
                </c:pt>
                <c:pt idx="8075">
                  <c:v>59.65</c:v>
                </c:pt>
                <c:pt idx="8076">
                  <c:v>59.64</c:v>
                </c:pt>
                <c:pt idx="8077">
                  <c:v>59.64</c:v>
                </c:pt>
                <c:pt idx="8078">
                  <c:v>59.64</c:v>
                </c:pt>
                <c:pt idx="8079">
                  <c:v>59.63</c:v>
                </c:pt>
                <c:pt idx="8080">
                  <c:v>59.63</c:v>
                </c:pt>
                <c:pt idx="8081">
                  <c:v>59.63</c:v>
                </c:pt>
                <c:pt idx="8082">
                  <c:v>59.63</c:v>
                </c:pt>
                <c:pt idx="8083">
                  <c:v>59.63</c:v>
                </c:pt>
                <c:pt idx="8084">
                  <c:v>59.63</c:v>
                </c:pt>
                <c:pt idx="8085">
                  <c:v>59.62</c:v>
                </c:pt>
                <c:pt idx="8086">
                  <c:v>59.62</c:v>
                </c:pt>
                <c:pt idx="8087">
                  <c:v>59.61</c:v>
                </c:pt>
                <c:pt idx="8088">
                  <c:v>59.6</c:v>
                </c:pt>
                <c:pt idx="8089">
                  <c:v>59.6</c:v>
                </c:pt>
                <c:pt idx="8090">
                  <c:v>59.58</c:v>
                </c:pt>
                <c:pt idx="8091">
                  <c:v>59.56</c:v>
                </c:pt>
                <c:pt idx="8092">
                  <c:v>59.55</c:v>
                </c:pt>
                <c:pt idx="8093">
                  <c:v>59.53</c:v>
                </c:pt>
                <c:pt idx="8094">
                  <c:v>59.52</c:v>
                </c:pt>
                <c:pt idx="8095">
                  <c:v>59.5</c:v>
                </c:pt>
                <c:pt idx="8096">
                  <c:v>59.48</c:v>
                </c:pt>
                <c:pt idx="8097">
                  <c:v>59.45</c:v>
                </c:pt>
                <c:pt idx="8098">
                  <c:v>59.42</c:v>
                </c:pt>
                <c:pt idx="8099">
                  <c:v>59.39</c:v>
                </c:pt>
                <c:pt idx="8100">
                  <c:v>59.37</c:v>
                </c:pt>
                <c:pt idx="8101">
                  <c:v>59.34</c:v>
                </c:pt>
                <c:pt idx="8102">
                  <c:v>59.34</c:v>
                </c:pt>
                <c:pt idx="8103">
                  <c:v>59.33</c:v>
                </c:pt>
                <c:pt idx="8104">
                  <c:v>59.32</c:v>
                </c:pt>
                <c:pt idx="8105">
                  <c:v>59.31</c:v>
                </c:pt>
                <c:pt idx="8106">
                  <c:v>59.3</c:v>
                </c:pt>
                <c:pt idx="8107">
                  <c:v>59.29</c:v>
                </c:pt>
                <c:pt idx="8108">
                  <c:v>59.28</c:v>
                </c:pt>
                <c:pt idx="8109">
                  <c:v>59.28</c:v>
                </c:pt>
                <c:pt idx="8110">
                  <c:v>59.27</c:v>
                </c:pt>
                <c:pt idx="8111">
                  <c:v>59.27</c:v>
                </c:pt>
                <c:pt idx="8112">
                  <c:v>59.27</c:v>
                </c:pt>
                <c:pt idx="8113">
                  <c:v>59.27</c:v>
                </c:pt>
                <c:pt idx="8114">
                  <c:v>59.27</c:v>
                </c:pt>
                <c:pt idx="8115">
                  <c:v>59.27</c:v>
                </c:pt>
                <c:pt idx="8116">
                  <c:v>59.27</c:v>
                </c:pt>
                <c:pt idx="8117">
                  <c:v>59.27</c:v>
                </c:pt>
                <c:pt idx="8118">
                  <c:v>59.27</c:v>
                </c:pt>
                <c:pt idx="8119">
                  <c:v>59.27</c:v>
                </c:pt>
                <c:pt idx="8120">
                  <c:v>59.27</c:v>
                </c:pt>
                <c:pt idx="8121">
                  <c:v>59.27</c:v>
                </c:pt>
                <c:pt idx="8122">
                  <c:v>59.27</c:v>
                </c:pt>
                <c:pt idx="8123">
                  <c:v>59.27</c:v>
                </c:pt>
                <c:pt idx="8124">
                  <c:v>59.27</c:v>
                </c:pt>
                <c:pt idx="8125">
                  <c:v>59.27</c:v>
                </c:pt>
                <c:pt idx="8126">
                  <c:v>59.27</c:v>
                </c:pt>
                <c:pt idx="8127">
                  <c:v>59.27</c:v>
                </c:pt>
                <c:pt idx="8128">
                  <c:v>59.27</c:v>
                </c:pt>
                <c:pt idx="8129">
                  <c:v>59.27</c:v>
                </c:pt>
                <c:pt idx="8130">
                  <c:v>59.27</c:v>
                </c:pt>
                <c:pt idx="8131">
                  <c:v>59.27</c:v>
                </c:pt>
                <c:pt idx="8132">
                  <c:v>59.27</c:v>
                </c:pt>
                <c:pt idx="8133">
                  <c:v>59.27</c:v>
                </c:pt>
                <c:pt idx="8134">
                  <c:v>59.27</c:v>
                </c:pt>
                <c:pt idx="8135">
                  <c:v>59.27</c:v>
                </c:pt>
                <c:pt idx="8136">
                  <c:v>59.27</c:v>
                </c:pt>
                <c:pt idx="8137">
                  <c:v>59.27</c:v>
                </c:pt>
                <c:pt idx="8138">
                  <c:v>59.27</c:v>
                </c:pt>
                <c:pt idx="8139">
                  <c:v>59.27</c:v>
                </c:pt>
                <c:pt idx="8140">
                  <c:v>59.27</c:v>
                </c:pt>
                <c:pt idx="8141">
                  <c:v>59.27</c:v>
                </c:pt>
                <c:pt idx="8142">
                  <c:v>59.27</c:v>
                </c:pt>
                <c:pt idx="8143">
                  <c:v>59.27</c:v>
                </c:pt>
                <c:pt idx="8144">
                  <c:v>59.27</c:v>
                </c:pt>
                <c:pt idx="8145">
                  <c:v>59.27</c:v>
                </c:pt>
                <c:pt idx="8146">
                  <c:v>59.27</c:v>
                </c:pt>
                <c:pt idx="8147">
                  <c:v>59.26</c:v>
                </c:pt>
                <c:pt idx="8148">
                  <c:v>59.26</c:v>
                </c:pt>
                <c:pt idx="8149">
                  <c:v>59.26</c:v>
                </c:pt>
                <c:pt idx="8150">
                  <c:v>59.25</c:v>
                </c:pt>
                <c:pt idx="8151">
                  <c:v>59.24</c:v>
                </c:pt>
                <c:pt idx="8152">
                  <c:v>59.22</c:v>
                </c:pt>
                <c:pt idx="8153">
                  <c:v>59.21</c:v>
                </c:pt>
                <c:pt idx="8154">
                  <c:v>59.19</c:v>
                </c:pt>
                <c:pt idx="8155">
                  <c:v>59.18</c:v>
                </c:pt>
                <c:pt idx="8156">
                  <c:v>59.17</c:v>
                </c:pt>
                <c:pt idx="8157">
                  <c:v>59.16</c:v>
                </c:pt>
                <c:pt idx="8158">
                  <c:v>59.15</c:v>
                </c:pt>
                <c:pt idx="8159">
                  <c:v>59.14</c:v>
                </c:pt>
                <c:pt idx="8160">
                  <c:v>59.14</c:v>
                </c:pt>
                <c:pt idx="8161">
                  <c:v>59.13</c:v>
                </c:pt>
                <c:pt idx="8162">
                  <c:v>59.12</c:v>
                </c:pt>
                <c:pt idx="8163">
                  <c:v>59.11</c:v>
                </c:pt>
                <c:pt idx="8164">
                  <c:v>59.1</c:v>
                </c:pt>
                <c:pt idx="8165">
                  <c:v>59.1</c:v>
                </c:pt>
                <c:pt idx="8166">
                  <c:v>59.1</c:v>
                </c:pt>
                <c:pt idx="8167">
                  <c:v>59.1</c:v>
                </c:pt>
                <c:pt idx="8168">
                  <c:v>59.1</c:v>
                </c:pt>
                <c:pt idx="8169">
                  <c:v>59.1</c:v>
                </c:pt>
                <c:pt idx="8170">
                  <c:v>59.1</c:v>
                </c:pt>
                <c:pt idx="8171">
                  <c:v>59.1</c:v>
                </c:pt>
                <c:pt idx="8172">
                  <c:v>59.09</c:v>
                </c:pt>
                <c:pt idx="8173">
                  <c:v>59.09</c:v>
                </c:pt>
                <c:pt idx="8174">
                  <c:v>59.08</c:v>
                </c:pt>
                <c:pt idx="8175">
                  <c:v>59.07</c:v>
                </c:pt>
                <c:pt idx="8176">
                  <c:v>59.07</c:v>
                </c:pt>
                <c:pt idx="8177">
                  <c:v>59.06</c:v>
                </c:pt>
                <c:pt idx="8178">
                  <c:v>59.05</c:v>
                </c:pt>
                <c:pt idx="8179">
                  <c:v>59.03</c:v>
                </c:pt>
                <c:pt idx="8180">
                  <c:v>59.03</c:v>
                </c:pt>
                <c:pt idx="8181">
                  <c:v>59.02</c:v>
                </c:pt>
                <c:pt idx="8182">
                  <c:v>59.01</c:v>
                </c:pt>
                <c:pt idx="8183">
                  <c:v>59</c:v>
                </c:pt>
                <c:pt idx="8184">
                  <c:v>58.99</c:v>
                </c:pt>
                <c:pt idx="8185">
                  <c:v>58.98</c:v>
                </c:pt>
                <c:pt idx="8186">
                  <c:v>58.96</c:v>
                </c:pt>
                <c:pt idx="8187">
                  <c:v>58.95</c:v>
                </c:pt>
                <c:pt idx="8188">
                  <c:v>58.95</c:v>
                </c:pt>
                <c:pt idx="8189">
                  <c:v>58.93</c:v>
                </c:pt>
                <c:pt idx="8190">
                  <c:v>58.92</c:v>
                </c:pt>
                <c:pt idx="8191">
                  <c:v>58.92</c:v>
                </c:pt>
                <c:pt idx="8192">
                  <c:v>58.9</c:v>
                </c:pt>
                <c:pt idx="8193">
                  <c:v>58.89</c:v>
                </c:pt>
                <c:pt idx="8194">
                  <c:v>58.88</c:v>
                </c:pt>
                <c:pt idx="8195">
                  <c:v>58.87</c:v>
                </c:pt>
                <c:pt idx="8196">
                  <c:v>58.85</c:v>
                </c:pt>
                <c:pt idx="8197">
                  <c:v>58.83</c:v>
                </c:pt>
                <c:pt idx="8198">
                  <c:v>58.81</c:v>
                </c:pt>
                <c:pt idx="8199">
                  <c:v>58.8</c:v>
                </c:pt>
                <c:pt idx="8200">
                  <c:v>58.79</c:v>
                </c:pt>
                <c:pt idx="8201">
                  <c:v>58.78</c:v>
                </c:pt>
                <c:pt idx="8202">
                  <c:v>58.78</c:v>
                </c:pt>
                <c:pt idx="8203">
                  <c:v>58.78</c:v>
                </c:pt>
                <c:pt idx="8204">
                  <c:v>58.77</c:v>
                </c:pt>
                <c:pt idx="8205">
                  <c:v>58.76</c:v>
                </c:pt>
                <c:pt idx="8206">
                  <c:v>58.75</c:v>
                </c:pt>
                <c:pt idx="8207">
                  <c:v>58.75</c:v>
                </c:pt>
                <c:pt idx="8208">
                  <c:v>58.74</c:v>
                </c:pt>
                <c:pt idx="8209">
                  <c:v>58.74</c:v>
                </c:pt>
                <c:pt idx="8210">
                  <c:v>58.74</c:v>
                </c:pt>
                <c:pt idx="8211">
                  <c:v>58.74</c:v>
                </c:pt>
                <c:pt idx="8212">
                  <c:v>58.74</c:v>
                </c:pt>
                <c:pt idx="8213">
                  <c:v>58.74</c:v>
                </c:pt>
                <c:pt idx="8214">
                  <c:v>58.74</c:v>
                </c:pt>
                <c:pt idx="8215">
                  <c:v>58.74</c:v>
                </c:pt>
                <c:pt idx="8216">
                  <c:v>58.74</c:v>
                </c:pt>
                <c:pt idx="8217">
                  <c:v>58.74</c:v>
                </c:pt>
                <c:pt idx="8218">
                  <c:v>58.74</c:v>
                </c:pt>
                <c:pt idx="8219">
                  <c:v>58.74</c:v>
                </c:pt>
                <c:pt idx="8220">
                  <c:v>58.74</c:v>
                </c:pt>
                <c:pt idx="8221">
                  <c:v>58.74</c:v>
                </c:pt>
                <c:pt idx="8222">
                  <c:v>58.74</c:v>
                </c:pt>
                <c:pt idx="8223">
                  <c:v>58.74</c:v>
                </c:pt>
                <c:pt idx="8224">
                  <c:v>58.74</c:v>
                </c:pt>
                <c:pt idx="8225">
                  <c:v>58.74</c:v>
                </c:pt>
                <c:pt idx="8226">
                  <c:v>58.74</c:v>
                </c:pt>
                <c:pt idx="8227">
                  <c:v>58.73</c:v>
                </c:pt>
                <c:pt idx="8228">
                  <c:v>58.73</c:v>
                </c:pt>
                <c:pt idx="8229">
                  <c:v>58.72</c:v>
                </c:pt>
                <c:pt idx="8230">
                  <c:v>58.72</c:v>
                </c:pt>
                <c:pt idx="8231">
                  <c:v>58.71</c:v>
                </c:pt>
                <c:pt idx="8232">
                  <c:v>58.7</c:v>
                </c:pt>
                <c:pt idx="8233">
                  <c:v>58.69</c:v>
                </c:pt>
                <c:pt idx="8234">
                  <c:v>58.68</c:v>
                </c:pt>
                <c:pt idx="8235">
                  <c:v>58.67</c:v>
                </c:pt>
                <c:pt idx="8236">
                  <c:v>58.66</c:v>
                </c:pt>
                <c:pt idx="8237">
                  <c:v>58.65</c:v>
                </c:pt>
                <c:pt idx="8238">
                  <c:v>58.64</c:v>
                </c:pt>
                <c:pt idx="8239">
                  <c:v>58.63</c:v>
                </c:pt>
                <c:pt idx="8240">
                  <c:v>58.62</c:v>
                </c:pt>
                <c:pt idx="8241">
                  <c:v>58.61</c:v>
                </c:pt>
                <c:pt idx="8242">
                  <c:v>58.6</c:v>
                </c:pt>
                <c:pt idx="8243">
                  <c:v>58.6</c:v>
                </c:pt>
                <c:pt idx="8244">
                  <c:v>58.6</c:v>
                </c:pt>
                <c:pt idx="8245">
                  <c:v>58.59</c:v>
                </c:pt>
                <c:pt idx="8246">
                  <c:v>58.59</c:v>
                </c:pt>
                <c:pt idx="8247">
                  <c:v>58.58</c:v>
                </c:pt>
                <c:pt idx="8248">
                  <c:v>58.58</c:v>
                </c:pt>
                <c:pt idx="8249">
                  <c:v>58.57</c:v>
                </c:pt>
                <c:pt idx="8250">
                  <c:v>58.57</c:v>
                </c:pt>
                <c:pt idx="8251">
                  <c:v>58.57</c:v>
                </c:pt>
                <c:pt idx="8252">
                  <c:v>58.57</c:v>
                </c:pt>
                <c:pt idx="8253">
                  <c:v>58.56</c:v>
                </c:pt>
                <c:pt idx="8254">
                  <c:v>58.55</c:v>
                </c:pt>
                <c:pt idx="8255">
                  <c:v>58.54</c:v>
                </c:pt>
                <c:pt idx="8256">
                  <c:v>58.53</c:v>
                </c:pt>
                <c:pt idx="8257">
                  <c:v>58.52</c:v>
                </c:pt>
                <c:pt idx="8258">
                  <c:v>58.51</c:v>
                </c:pt>
                <c:pt idx="8259">
                  <c:v>58.5</c:v>
                </c:pt>
                <c:pt idx="8260">
                  <c:v>58.49</c:v>
                </c:pt>
                <c:pt idx="8261">
                  <c:v>58.47</c:v>
                </c:pt>
                <c:pt idx="8262">
                  <c:v>58.46</c:v>
                </c:pt>
                <c:pt idx="8263">
                  <c:v>58.44</c:v>
                </c:pt>
                <c:pt idx="8264">
                  <c:v>58.44</c:v>
                </c:pt>
                <c:pt idx="8265">
                  <c:v>58.42</c:v>
                </c:pt>
                <c:pt idx="8266">
                  <c:v>58.41</c:v>
                </c:pt>
                <c:pt idx="8267">
                  <c:v>58.4</c:v>
                </c:pt>
                <c:pt idx="8268">
                  <c:v>58.39</c:v>
                </c:pt>
                <c:pt idx="8269">
                  <c:v>58.37</c:v>
                </c:pt>
                <c:pt idx="8270">
                  <c:v>58.35</c:v>
                </c:pt>
                <c:pt idx="8271">
                  <c:v>58.34</c:v>
                </c:pt>
                <c:pt idx="8272">
                  <c:v>58.32</c:v>
                </c:pt>
                <c:pt idx="8273">
                  <c:v>58.3</c:v>
                </c:pt>
                <c:pt idx="8274">
                  <c:v>58.29</c:v>
                </c:pt>
                <c:pt idx="8275">
                  <c:v>58.28</c:v>
                </c:pt>
                <c:pt idx="8276">
                  <c:v>58.28</c:v>
                </c:pt>
                <c:pt idx="8277">
                  <c:v>58.27</c:v>
                </c:pt>
                <c:pt idx="8278">
                  <c:v>58.26</c:v>
                </c:pt>
                <c:pt idx="8279">
                  <c:v>58.26</c:v>
                </c:pt>
                <c:pt idx="8280">
                  <c:v>58.25</c:v>
                </c:pt>
                <c:pt idx="8281">
                  <c:v>58.25</c:v>
                </c:pt>
                <c:pt idx="8282">
                  <c:v>58.24</c:v>
                </c:pt>
                <c:pt idx="8283">
                  <c:v>58.23</c:v>
                </c:pt>
                <c:pt idx="8284">
                  <c:v>58.23</c:v>
                </c:pt>
                <c:pt idx="8285">
                  <c:v>58.22</c:v>
                </c:pt>
                <c:pt idx="8286">
                  <c:v>58.22</c:v>
                </c:pt>
                <c:pt idx="8287">
                  <c:v>58.22</c:v>
                </c:pt>
                <c:pt idx="8288">
                  <c:v>58.22</c:v>
                </c:pt>
                <c:pt idx="8289">
                  <c:v>58.22</c:v>
                </c:pt>
                <c:pt idx="8290">
                  <c:v>58.22</c:v>
                </c:pt>
                <c:pt idx="8291">
                  <c:v>58.22</c:v>
                </c:pt>
                <c:pt idx="8292">
                  <c:v>58.21</c:v>
                </c:pt>
                <c:pt idx="8293">
                  <c:v>58.21</c:v>
                </c:pt>
                <c:pt idx="8294">
                  <c:v>58.2</c:v>
                </c:pt>
                <c:pt idx="8295">
                  <c:v>58.19</c:v>
                </c:pt>
                <c:pt idx="8296">
                  <c:v>58.18</c:v>
                </c:pt>
                <c:pt idx="8297">
                  <c:v>58.18</c:v>
                </c:pt>
                <c:pt idx="8298">
                  <c:v>58.16</c:v>
                </c:pt>
                <c:pt idx="8299">
                  <c:v>58.15</c:v>
                </c:pt>
                <c:pt idx="8300">
                  <c:v>58.14</c:v>
                </c:pt>
                <c:pt idx="8301">
                  <c:v>58.13</c:v>
                </c:pt>
                <c:pt idx="8302">
                  <c:v>58.12</c:v>
                </c:pt>
                <c:pt idx="8303">
                  <c:v>58.12</c:v>
                </c:pt>
                <c:pt idx="8304">
                  <c:v>58.12</c:v>
                </c:pt>
                <c:pt idx="8305">
                  <c:v>58.11</c:v>
                </c:pt>
                <c:pt idx="8306">
                  <c:v>58.11</c:v>
                </c:pt>
                <c:pt idx="8307">
                  <c:v>58.1</c:v>
                </c:pt>
                <c:pt idx="8308">
                  <c:v>58.09</c:v>
                </c:pt>
                <c:pt idx="8309">
                  <c:v>58.08</c:v>
                </c:pt>
                <c:pt idx="8310">
                  <c:v>58.07</c:v>
                </c:pt>
                <c:pt idx="8311">
                  <c:v>58.06</c:v>
                </c:pt>
                <c:pt idx="8312">
                  <c:v>58.06</c:v>
                </c:pt>
                <c:pt idx="8313">
                  <c:v>58.05</c:v>
                </c:pt>
                <c:pt idx="8314">
                  <c:v>58.05</c:v>
                </c:pt>
                <c:pt idx="8315">
                  <c:v>58.05</c:v>
                </c:pt>
                <c:pt idx="8316">
                  <c:v>58.05</c:v>
                </c:pt>
                <c:pt idx="8317">
                  <c:v>58.05</c:v>
                </c:pt>
                <c:pt idx="8318">
                  <c:v>58.05</c:v>
                </c:pt>
                <c:pt idx="8319">
                  <c:v>58.05</c:v>
                </c:pt>
                <c:pt idx="8320">
                  <c:v>58.05</c:v>
                </c:pt>
                <c:pt idx="8321">
                  <c:v>58.05</c:v>
                </c:pt>
                <c:pt idx="8322">
                  <c:v>58.05</c:v>
                </c:pt>
                <c:pt idx="8323">
                  <c:v>58.05</c:v>
                </c:pt>
                <c:pt idx="8324">
                  <c:v>58.05</c:v>
                </c:pt>
                <c:pt idx="8325">
                  <c:v>58.05</c:v>
                </c:pt>
                <c:pt idx="8326">
                  <c:v>58.05</c:v>
                </c:pt>
                <c:pt idx="8327">
                  <c:v>58.05</c:v>
                </c:pt>
                <c:pt idx="8328">
                  <c:v>58.05</c:v>
                </c:pt>
                <c:pt idx="8329">
                  <c:v>58.05</c:v>
                </c:pt>
                <c:pt idx="8330">
                  <c:v>58.05</c:v>
                </c:pt>
                <c:pt idx="8331">
                  <c:v>58.05</c:v>
                </c:pt>
                <c:pt idx="8332">
                  <c:v>58.05</c:v>
                </c:pt>
                <c:pt idx="8333">
                  <c:v>58.05</c:v>
                </c:pt>
                <c:pt idx="8334">
                  <c:v>58.05</c:v>
                </c:pt>
                <c:pt idx="8335">
                  <c:v>58.05</c:v>
                </c:pt>
                <c:pt idx="8336">
                  <c:v>58.05</c:v>
                </c:pt>
                <c:pt idx="8337">
                  <c:v>58.05</c:v>
                </c:pt>
                <c:pt idx="8338">
                  <c:v>58.05</c:v>
                </c:pt>
                <c:pt idx="8339">
                  <c:v>58.05</c:v>
                </c:pt>
                <c:pt idx="8340">
                  <c:v>58.05</c:v>
                </c:pt>
                <c:pt idx="8341">
                  <c:v>58.04</c:v>
                </c:pt>
                <c:pt idx="8342">
                  <c:v>58.04</c:v>
                </c:pt>
                <c:pt idx="8343">
                  <c:v>58.03</c:v>
                </c:pt>
                <c:pt idx="8344">
                  <c:v>58.03</c:v>
                </c:pt>
                <c:pt idx="8345">
                  <c:v>58.03</c:v>
                </c:pt>
                <c:pt idx="8346">
                  <c:v>58.03</c:v>
                </c:pt>
                <c:pt idx="8347">
                  <c:v>58.02</c:v>
                </c:pt>
                <c:pt idx="8348">
                  <c:v>58.02</c:v>
                </c:pt>
                <c:pt idx="8349">
                  <c:v>58.01</c:v>
                </c:pt>
                <c:pt idx="8350">
                  <c:v>58</c:v>
                </c:pt>
                <c:pt idx="8351">
                  <c:v>57.99</c:v>
                </c:pt>
                <c:pt idx="8352">
                  <c:v>57.97</c:v>
                </c:pt>
                <c:pt idx="8353">
                  <c:v>57.96</c:v>
                </c:pt>
                <c:pt idx="8354">
                  <c:v>57.95</c:v>
                </c:pt>
                <c:pt idx="8355">
                  <c:v>57.94</c:v>
                </c:pt>
                <c:pt idx="8356">
                  <c:v>57.92</c:v>
                </c:pt>
                <c:pt idx="8357">
                  <c:v>57.92</c:v>
                </c:pt>
                <c:pt idx="8358">
                  <c:v>57.91</c:v>
                </c:pt>
                <c:pt idx="8359">
                  <c:v>57.9</c:v>
                </c:pt>
                <c:pt idx="8360">
                  <c:v>57.89</c:v>
                </c:pt>
                <c:pt idx="8361">
                  <c:v>57.89</c:v>
                </c:pt>
                <c:pt idx="8362">
                  <c:v>57.89</c:v>
                </c:pt>
                <c:pt idx="8363">
                  <c:v>57.88</c:v>
                </c:pt>
                <c:pt idx="8364">
                  <c:v>57.87</c:v>
                </c:pt>
                <c:pt idx="8365">
                  <c:v>57.86</c:v>
                </c:pt>
                <c:pt idx="8366">
                  <c:v>57.86</c:v>
                </c:pt>
                <c:pt idx="8367">
                  <c:v>57.85</c:v>
                </c:pt>
                <c:pt idx="8368">
                  <c:v>57.84</c:v>
                </c:pt>
                <c:pt idx="8369">
                  <c:v>57.83</c:v>
                </c:pt>
                <c:pt idx="8370">
                  <c:v>57.83</c:v>
                </c:pt>
                <c:pt idx="8371">
                  <c:v>57.82</c:v>
                </c:pt>
                <c:pt idx="8372">
                  <c:v>57.8</c:v>
                </c:pt>
                <c:pt idx="8373">
                  <c:v>57.79</c:v>
                </c:pt>
                <c:pt idx="8374">
                  <c:v>57.77</c:v>
                </c:pt>
                <c:pt idx="8375">
                  <c:v>57.76</c:v>
                </c:pt>
                <c:pt idx="8376">
                  <c:v>57.75</c:v>
                </c:pt>
                <c:pt idx="8377">
                  <c:v>57.75</c:v>
                </c:pt>
                <c:pt idx="8378">
                  <c:v>57.74</c:v>
                </c:pt>
                <c:pt idx="8379">
                  <c:v>57.74</c:v>
                </c:pt>
                <c:pt idx="8380">
                  <c:v>57.73</c:v>
                </c:pt>
                <c:pt idx="8381">
                  <c:v>57.72</c:v>
                </c:pt>
                <c:pt idx="8382">
                  <c:v>57.72</c:v>
                </c:pt>
                <c:pt idx="8383">
                  <c:v>57.72</c:v>
                </c:pt>
                <c:pt idx="8384">
                  <c:v>57.71</c:v>
                </c:pt>
                <c:pt idx="8385">
                  <c:v>57.71</c:v>
                </c:pt>
                <c:pt idx="8386">
                  <c:v>57.71</c:v>
                </c:pt>
                <c:pt idx="8387">
                  <c:v>57.71</c:v>
                </c:pt>
                <c:pt idx="8388">
                  <c:v>57.71</c:v>
                </c:pt>
                <c:pt idx="8389">
                  <c:v>57.71</c:v>
                </c:pt>
                <c:pt idx="8390">
                  <c:v>57.7</c:v>
                </c:pt>
                <c:pt idx="8391">
                  <c:v>57.7</c:v>
                </c:pt>
                <c:pt idx="8392">
                  <c:v>57.69</c:v>
                </c:pt>
                <c:pt idx="8393">
                  <c:v>57.69</c:v>
                </c:pt>
                <c:pt idx="8394">
                  <c:v>57.69</c:v>
                </c:pt>
                <c:pt idx="8395">
                  <c:v>57.69</c:v>
                </c:pt>
                <c:pt idx="8396">
                  <c:v>57.68</c:v>
                </c:pt>
                <c:pt idx="8397">
                  <c:v>57.67</c:v>
                </c:pt>
                <c:pt idx="8398">
                  <c:v>57.66</c:v>
                </c:pt>
                <c:pt idx="8399">
                  <c:v>57.65</c:v>
                </c:pt>
                <c:pt idx="8400">
                  <c:v>57.64</c:v>
                </c:pt>
                <c:pt idx="8401">
                  <c:v>57.63</c:v>
                </c:pt>
                <c:pt idx="8402">
                  <c:v>57.62</c:v>
                </c:pt>
                <c:pt idx="8403">
                  <c:v>57.61</c:v>
                </c:pt>
                <c:pt idx="8404">
                  <c:v>57.6</c:v>
                </c:pt>
                <c:pt idx="8405">
                  <c:v>57.59</c:v>
                </c:pt>
                <c:pt idx="8406">
                  <c:v>57.58</c:v>
                </c:pt>
                <c:pt idx="8407">
                  <c:v>57.56</c:v>
                </c:pt>
                <c:pt idx="8408">
                  <c:v>57.55</c:v>
                </c:pt>
                <c:pt idx="8409">
                  <c:v>57.53</c:v>
                </c:pt>
                <c:pt idx="8410">
                  <c:v>57.51</c:v>
                </c:pt>
                <c:pt idx="8411">
                  <c:v>57.5</c:v>
                </c:pt>
                <c:pt idx="8412">
                  <c:v>57.49</c:v>
                </c:pt>
                <c:pt idx="8413">
                  <c:v>57.47</c:v>
                </c:pt>
                <c:pt idx="8414">
                  <c:v>57.46</c:v>
                </c:pt>
                <c:pt idx="8415">
                  <c:v>57.45</c:v>
                </c:pt>
                <c:pt idx="8416">
                  <c:v>57.44</c:v>
                </c:pt>
                <c:pt idx="8417">
                  <c:v>57.42</c:v>
                </c:pt>
                <c:pt idx="8418">
                  <c:v>57.42</c:v>
                </c:pt>
                <c:pt idx="8419">
                  <c:v>57.41</c:v>
                </c:pt>
                <c:pt idx="8420">
                  <c:v>57.4</c:v>
                </c:pt>
                <c:pt idx="8421">
                  <c:v>57.4</c:v>
                </c:pt>
                <c:pt idx="8422">
                  <c:v>57.39</c:v>
                </c:pt>
                <c:pt idx="8423">
                  <c:v>57.39</c:v>
                </c:pt>
                <c:pt idx="8424">
                  <c:v>57.38</c:v>
                </c:pt>
                <c:pt idx="8425">
                  <c:v>57.38</c:v>
                </c:pt>
                <c:pt idx="8426">
                  <c:v>57.37</c:v>
                </c:pt>
                <c:pt idx="8427">
                  <c:v>57.37</c:v>
                </c:pt>
                <c:pt idx="8428">
                  <c:v>57.37</c:v>
                </c:pt>
                <c:pt idx="8429">
                  <c:v>57.37</c:v>
                </c:pt>
                <c:pt idx="8430">
                  <c:v>57.37</c:v>
                </c:pt>
                <c:pt idx="8431">
                  <c:v>57.36</c:v>
                </c:pt>
                <c:pt idx="8432">
                  <c:v>57.36</c:v>
                </c:pt>
                <c:pt idx="8433">
                  <c:v>57.35</c:v>
                </c:pt>
                <c:pt idx="8434">
                  <c:v>57.34</c:v>
                </c:pt>
                <c:pt idx="8435">
                  <c:v>57.34</c:v>
                </c:pt>
                <c:pt idx="8436">
                  <c:v>57.32</c:v>
                </c:pt>
                <c:pt idx="8437">
                  <c:v>57.31</c:v>
                </c:pt>
                <c:pt idx="8438">
                  <c:v>57.29</c:v>
                </c:pt>
                <c:pt idx="8439">
                  <c:v>57.28</c:v>
                </c:pt>
                <c:pt idx="8440">
                  <c:v>57.27</c:v>
                </c:pt>
                <c:pt idx="8441">
                  <c:v>57.27</c:v>
                </c:pt>
                <c:pt idx="8442">
                  <c:v>57.26</c:v>
                </c:pt>
                <c:pt idx="8443">
                  <c:v>57.26</c:v>
                </c:pt>
                <c:pt idx="8444">
                  <c:v>57.25</c:v>
                </c:pt>
                <c:pt idx="8445">
                  <c:v>57.24</c:v>
                </c:pt>
                <c:pt idx="8446">
                  <c:v>57.24</c:v>
                </c:pt>
                <c:pt idx="8447">
                  <c:v>57.23</c:v>
                </c:pt>
                <c:pt idx="8448">
                  <c:v>57.23</c:v>
                </c:pt>
                <c:pt idx="8449">
                  <c:v>57.23</c:v>
                </c:pt>
                <c:pt idx="8450">
                  <c:v>57.23</c:v>
                </c:pt>
                <c:pt idx="8451">
                  <c:v>57.22</c:v>
                </c:pt>
                <c:pt idx="8452">
                  <c:v>57.22</c:v>
                </c:pt>
                <c:pt idx="8453">
                  <c:v>57.21</c:v>
                </c:pt>
                <c:pt idx="8454">
                  <c:v>57.21</c:v>
                </c:pt>
                <c:pt idx="8455">
                  <c:v>57.21</c:v>
                </c:pt>
                <c:pt idx="8456">
                  <c:v>57.21</c:v>
                </c:pt>
                <c:pt idx="8457">
                  <c:v>57.21</c:v>
                </c:pt>
                <c:pt idx="8458">
                  <c:v>57.21</c:v>
                </c:pt>
                <c:pt idx="8459">
                  <c:v>57.21</c:v>
                </c:pt>
                <c:pt idx="8460">
                  <c:v>57.21</c:v>
                </c:pt>
                <c:pt idx="8461">
                  <c:v>57.21</c:v>
                </c:pt>
                <c:pt idx="8462">
                  <c:v>57.21</c:v>
                </c:pt>
                <c:pt idx="8463">
                  <c:v>57.21</c:v>
                </c:pt>
                <c:pt idx="8464">
                  <c:v>57.21</c:v>
                </c:pt>
                <c:pt idx="8465">
                  <c:v>57.21</c:v>
                </c:pt>
                <c:pt idx="8466">
                  <c:v>57.21</c:v>
                </c:pt>
                <c:pt idx="8467">
                  <c:v>57.21</c:v>
                </c:pt>
                <c:pt idx="8468">
                  <c:v>57.21</c:v>
                </c:pt>
                <c:pt idx="8469">
                  <c:v>57.21</c:v>
                </c:pt>
                <c:pt idx="8470">
                  <c:v>57.21</c:v>
                </c:pt>
                <c:pt idx="8471">
                  <c:v>57.21</c:v>
                </c:pt>
                <c:pt idx="8472">
                  <c:v>57.21</c:v>
                </c:pt>
                <c:pt idx="8473">
                  <c:v>57.21</c:v>
                </c:pt>
                <c:pt idx="8474">
                  <c:v>57.21</c:v>
                </c:pt>
                <c:pt idx="8475">
                  <c:v>57.2</c:v>
                </c:pt>
                <c:pt idx="8476">
                  <c:v>57.2</c:v>
                </c:pt>
                <c:pt idx="8477">
                  <c:v>57.19</c:v>
                </c:pt>
                <c:pt idx="8478">
                  <c:v>57.18</c:v>
                </c:pt>
                <c:pt idx="8479">
                  <c:v>57.18</c:v>
                </c:pt>
                <c:pt idx="8480">
                  <c:v>57.17</c:v>
                </c:pt>
                <c:pt idx="8481">
                  <c:v>57.16</c:v>
                </c:pt>
                <c:pt idx="8482">
                  <c:v>57.15</c:v>
                </c:pt>
                <c:pt idx="8483">
                  <c:v>57.14</c:v>
                </c:pt>
                <c:pt idx="8484">
                  <c:v>57.13</c:v>
                </c:pt>
                <c:pt idx="8485">
                  <c:v>57.12</c:v>
                </c:pt>
                <c:pt idx="8486">
                  <c:v>57.11</c:v>
                </c:pt>
                <c:pt idx="8487">
                  <c:v>57.11</c:v>
                </c:pt>
                <c:pt idx="8488">
                  <c:v>57.1</c:v>
                </c:pt>
                <c:pt idx="8489">
                  <c:v>57.08</c:v>
                </c:pt>
                <c:pt idx="8490">
                  <c:v>57.07</c:v>
                </c:pt>
                <c:pt idx="8491">
                  <c:v>57.06</c:v>
                </c:pt>
                <c:pt idx="8492">
                  <c:v>57.04</c:v>
                </c:pt>
                <c:pt idx="8493">
                  <c:v>57.03</c:v>
                </c:pt>
                <c:pt idx="8494">
                  <c:v>57.03</c:v>
                </c:pt>
                <c:pt idx="8495">
                  <c:v>57.02</c:v>
                </c:pt>
                <c:pt idx="8496">
                  <c:v>57.01</c:v>
                </c:pt>
                <c:pt idx="8497">
                  <c:v>57</c:v>
                </c:pt>
                <c:pt idx="8498">
                  <c:v>56.99</c:v>
                </c:pt>
                <c:pt idx="8499">
                  <c:v>56.99</c:v>
                </c:pt>
                <c:pt idx="8500">
                  <c:v>56.98</c:v>
                </c:pt>
                <c:pt idx="8501">
                  <c:v>56.96</c:v>
                </c:pt>
                <c:pt idx="8502">
                  <c:v>56.96</c:v>
                </c:pt>
                <c:pt idx="8503">
                  <c:v>56.95</c:v>
                </c:pt>
                <c:pt idx="8504">
                  <c:v>56.94</c:v>
                </c:pt>
                <c:pt idx="8505">
                  <c:v>56.93</c:v>
                </c:pt>
                <c:pt idx="8506">
                  <c:v>56.92</c:v>
                </c:pt>
                <c:pt idx="8507">
                  <c:v>56.91</c:v>
                </c:pt>
                <c:pt idx="8508">
                  <c:v>56.91</c:v>
                </c:pt>
                <c:pt idx="8509">
                  <c:v>56.9</c:v>
                </c:pt>
                <c:pt idx="8510">
                  <c:v>56.89</c:v>
                </c:pt>
                <c:pt idx="8511">
                  <c:v>56.89</c:v>
                </c:pt>
                <c:pt idx="8512">
                  <c:v>56.89</c:v>
                </c:pt>
                <c:pt idx="8513">
                  <c:v>56.89</c:v>
                </c:pt>
                <c:pt idx="8514">
                  <c:v>56.89</c:v>
                </c:pt>
                <c:pt idx="8515">
                  <c:v>56.88</c:v>
                </c:pt>
                <c:pt idx="8516">
                  <c:v>56.88</c:v>
                </c:pt>
                <c:pt idx="8517">
                  <c:v>56.87</c:v>
                </c:pt>
                <c:pt idx="8518">
                  <c:v>56.87</c:v>
                </c:pt>
                <c:pt idx="8519">
                  <c:v>56.87</c:v>
                </c:pt>
                <c:pt idx="8520">
                  <c:v>56.87</c:v>
                </c:pt>
                <c:pt idx="8521">
                  <c:v>56.87</c:v>
                </c:pt>
                <c:pt idx="8522">
                  <c:v>56.87</c:v>
                </c:pt>
                <c:pt idx="8523">
                  <c:v>56.87</c:v>
                </c:pt>
                <c:pt idx="8524">
                  <c:v>56.87</c:v>
                </c:pt>
                <c:pt idx="8525">
                  <c:v>56.87</c:v>
                </c:pt>
                <c:pt idx="8526">
                  <c:v>56.86</c:v>
                </c:pt>
                <c:pt idx="8527">
                  <c:v>56.85</c:v>
                </c:pt>
                <c:pt idx="8528">
                  <c:v>56.84</c:v>
                </c:pt>
                <c:pt idx="8529">
                  <c:v>56.84</c:v>
                </c:pt>
                <c:pt idx="8530">
                  <c:v>56.83</c:v>
                </c:pt>
                <c:pt idx="8531">
                  <c:v>56.82</c:v>
                </c:pt>
                <c:pt idx="8532">
                  <c:v>56.82</c:v>
                </c:pt>
                <c:pt idx="8533">
                  <c:v>56.81</c:v>
                </c:pt>
                <c:pt idx="8534">
                  <c:v>56.79</c:v>
                </c:pt>
                <c:pt idx="8535">
                  <c:v>56.78</c:v>
                </c:pt>
                <c:pt idx="8536">
                  <c:v>56.77</c:v>
                </c:pt>
                <c:pt idx="8537">
                  <c:v>56.75</c:v>
                </c:pt>
                <c:pt idx="8538">
                  <c:v>56.74</c:v>
                </c:pt>
                <c:pt idx="8539">
                  <c:v>56.73</c:v>
                </c:pt>
                <c:pt idx="8540">
                  <c:v>56.73</c:v>
                </c:pt>
                <c:pt idx="8541">
                  <c:v>56.73</c:v>
                </c:pt>
                <c:pt idx="8542">
                  <c:v>56.73</c:v>
                </c:pt>
                <c:pt idx="8543">
                  <c:v>56.73</c:v>
                </c:pt>
                <c:pt idx="8544">
                  <c:v>56.73</c:v>
                </c:pt>
                <c:pt idx="8545">
                  <c:v>56.72</c:v>
                </c:pt>
                <c:pt idx="8546">
                  <c:v>56.72</c:v>
                </c:pt>
                <c:pt idx="8547">
                  <c:v>56.72</c:v>
                </c:pt>
                <c:pt idx="8548">
                  <c:v>56.71</c:v>
                </c:pt>
                <c:pt idx="8549">
                  <c:v>56.71</c:v>
                </c:pt>
                <c:pt idx="8550">
                  <c:v>56.71</c:v>
                </c:pt>
                <c:pt idx="8551">
                  <c:v>56.71</c:v>
                </c:pt>
                <c:pt idx="8552">
                  <c:v>56.71</c:v>
                </c:pt>
                <c:pt idx="8553">
                  <c:v>56.71</c:v>
                </c:pt>
                <c:pt idx="8554">
                  <c:v>56.71</c:v>
                </c:pt>
                <c:pt idx="8555">
                  <c:v>56.71</c:v>
                </c:pt>
                <c:pt idx="8556">
                  <c:v>56.71</c:v>
                </c:pt>
                <c:pt idx="8557">
                  <c:v>56.71</c:v>
                </c:pt>
                <c:pt idx="8558">
                  <c:v>56.71</c:v>
                </c:pt>
                <c:pt idx="8559">
                  <c:v>56.71</c:v>
                </c:pt>
                <c:pt idx="8560">
                  <c:v>56.71</c:v>
                </c:pt>
                <c:pt idx="8561">
                  <c:v>56.71</c:v>
                </c:pt>
                <c:pt idx="8562">
                  <c:v>56.71</c:v>
                </c:pt>
                <c:pt idx="8563">
                  <c:v>56.71</c:v>
                </c:pt>
                <c:pt idx="8564">
                  <c:v>56.71</c:v>
                </c:pt>
                <c:pt idx="8565">
                  <c:v>56.71</c:v>
                </c:pt>
                <c:pt idx="8566">
                  <c:v>56.71</c:v>
                </c:pt>
                <c:pt idx="8567">
                  <c:v>56.7</c:v>
                </c:pt>
                <c:pt idx="8568">
                  <c:v>56.7</c:v>
                </c:pt>
                <c:pt idx="8569">
                  <c:v>56.7</c:v>
                </c:pt>
                <c:pt idx="8570">
                  <c:v>56.69</c:v>
                </c:pt>
                <c:pt idx="8571">
                  <c:v>56.68</c:v>
                </c:pt>
                <c:pt idx="8572">
                  <c:v>56.68</c:v>
                </c:pt>
                <c:pt idx="8573">
                  <c:v>56.67</c:v>
                </c:pt>
                <c:pt idx="8574">
                  <c:v>56.66</c:v>
                </c:pt>
                <c:pt idx="8575">
                  <c:v>56.65</c:v>
                </c:pt>
                <c:pt idx="8576">
                  <c:v>56.64</c:v>
                </c:pt>
                <c:pt idx="8577">
                  <c:v>56.63</c:v>
                </c:pt>
                <c:pt idx="8578">
                  <c:v>56.61</c:v>
                </c:pt>
                <c:pt idx="8579">
                  <c:v>56.6</c:v>
                </c:pt>
                <c:pt idx="8580">
                  <c:v>56.59</c:v>
                </c:pt>
                <c:pt idx="8581">
                  <c:v>56.58</c:v>
                </c:pt>
                <c:pt idx="8582">
                  <c:v>56.58</c:v>
                </c:pt>
                <c:pt idx="8583">
                  <c:v>56.57</c:v>
                </c:pt>
                <c:pt idx="8584">
                  <c:v>56.56</c:v>
                </c:pt>
                <c:pt idx="8585">
                  <c:v>56.55</c:v>
                </c:pt>
                <c:pt idx="8586">
                  <c:v>56.55</c:v>
                </c:pt>
                <c:pt idx="8587">
                  <c:v>56.54</c:v>
                </c:pt>
                <c:pt idx="8588">
                  <c:v>56.54</c:v>
                </c:pt>
                <c:pt idx="8589">
                  <c:v>56.54</c:v>
                </c:pt>
                <c:pt idx="8590">
                  <c:v>56.54</c:v>
                </c:pt>
                <c:pt idx="8591">
                  <c:v>56.54</c:v>
                </c:pt>
                <c:pt idx="8592">
                  <c:v>56.54</c:v>
                </c:pt>
                <c:pt idx="8593">
                  <c:v>56.54</c:v>
                </c:pt>
                <c:pt idx="8594">
                  <c:v>56.54</c:v>
                </c:pt>
                <c:pt idx="8595">
                  <c:v>56.54</c:v>
                </c:pt>
                <c:pt idx="8596">
                  <c:v>56.53</c:v>
                </c:pt>
                <c:pt idx="8597">
                  <c:v>56.53</c:v>
                </c:pt>
                <c:pt idx="8598">
                  <c:v>56.52</c:v>
                </c:pt>
                <c:pt idx="8599">
                  <c:v>56.52</c:v>
                </c:pt>
                <c:pt idx="8600">
                  <c:v>56.52</c:v>
                </c:pt>
                <c:pt idx="8601">
                  <c:v>56.51</c:v>
                </c:pt>
                <c:pt idx="8602">
                  <c:v>56.49</c:v>
                </c:pt>
                <c:pt idx="8603">
                  <c:v>56.48</c:v>
                </c:pt>
                <c:pt idx="8604">
                  <c:v>56.47</c:v>
                </c:pt>
                <c:pt idx="8605">
                  <c:v>56.45</c:v>
                </c:pt>
                <c:pt idx="8606">
                  <c:v>56.45</c:v>
                </c:pt>
                <c:pt idx="8607">
                  <c:v>56.44</c:v>
                </c:pt>
                <c:pt idx="8608">
                  <c:v>56.43</c:v>
                </c:pt>
                <c:pt idx="8609">
                  <c:v>56.43</c:v>
                </c:pt>
                <c:pt idx="8610">
                  <c:v>56.42</c:v>
                </c:pt>
                <c:pt idx="8611">
                  <c:v>56.41</c:v>
                </c:pt>
                <c:pt idx="8612">
                  <c:v>56.41</c:v>
                </c:pt>
                <c:pt idx="8613">
                  <c:v>56.4</c:v>
                </c:pt>
                <c:pt idx="8614">
                  <c:v>56.39</c:v>
                </c:pt>
                <c:pt idx="8615">
                  <c:v>56.39</c:v>
                </c:pt>
                <c:pt idx="8616">
                  <c:v>56.38</c:v>
                </c:pt>
                <c:pt idx="8617">
                  <c:v>56.38</c:v>
                </c:pt>
                <c:pt idx="8618">
                  <c:v>56.38</c:v>
                </c:pt>
                <c:pt idx="8619">
                  <c:v>56.38</c:v>
                </c:pt>
                <c:pt idx="8620">
                  <c:v>56.38</c:v>
                </c:pt>
                <c:pt idx="8621">
                  <c:v>56.38</c:v>
                </c:pt>
                <c:pt idx="8622">
                  <c:v>56.38</c:v>
                </c:pt>
                <c:pt idx="8623">
                  <c:v>56.38</c:v>
                </c:pt>
                <c:pt idx="8624">
                  <c:v>56.38</c:v>
                </c:pt>
                <c:pt idx="8625">
                  <c:v>56.38</c:v>
                </c:pt>
                <c:pt idx="8626">
                  <c:v>56.37</c:v>
                </c:pt>
                <c:pt idx="8627">
                  <c:v>56.37</c:v>
                </c:pt>
                <c:pt idx="8628">
                  <c:v>56.36</c:v>
                </c:pt>
                <c:pt idx="8629">
                  <c:v>56.36</c:v>
                </c:pt>
                <c:pt idx="8630">
                  <c:v>56.35</c:v>
                </c:pt>
                <c:pt idx="8631">
                  <c:v>56.34</c:v>
                </c:pt>
                <c:pt idx="8632">
                  <c:v>56.34</c:v>
                </c:pt>
                <c:pt idx="8633">
                  <c:v>56.33</c:v>
                </c:pt>
                <c:pt idx="8634">
                  <c:v>56.32</c:v>
                </c:pt>
                <c:pt idx="8635">
                  <c:v>56.31</c:v>
                </c:pt>
                <c:pt idx="8636">
                  <c:v>56.3</c:v>
                </c:pt>
                <c:pt idx="8637">
                  <c:v>56.3</c:v>
                </c:pt>
                <c:pt idx="8638">
                  <c:v>56.29</c:v>
                </c:pt>
                <c:pt idx="8639">
                  <c:v>56.28</c:v>
                </c:pt>
                <c:pt idx="8640">
                  <c:v>56.27</c:v>
                </c:pt>
                <c:pt idx="8641">
                  <c:v>56.26</c:v>
                </c:pt>
                <c:pt idx="8642">
                  <c:v>56.25</c:v>
                </c:pt>
                <c:pt idx="8643">
                  <c:v>56.24</c:v>
                </c:pt>
                <c:pt idx="8644">
                  <c:v>56.23</c:v>
                </c:pt>
                <c:pt idx="8645">
                  <c:v>56.23</c:v>
                </c:pt>
                <c:pt idx="8646">
                  <c:v>56.22</c:v>
                </c:pt>
                <c:pt idx="8647">
                  <c:v>56.22</c:v>
                </c:pt>
                <c:pt idx="8648">
                  <c:v>56.21</c:v>
                </c:pt>
                <c:pt idx="8649">
                  <c:v>56.21</c:v>
                </c:pt>
                <c:pt idx="8650">
                  <c:v>56.2</c:v>
                </c:pt>
                <c:pt idx="8651">
                  <c:v>56.19</c:v>
                </c:pt>
                <c:pt idx="8652">
                  <c:v>56.17</c:v>
                </c:pt>
                <c:pt idx="8653">
                  <c:v>56.16</c:v>
                </c:pt>
                <c:pt idx="8654">
                  <c:v>56.15</c:v>
                </c:pt>
                <c:pt idx="8655">
                  <c:v>56.14</c:v>
                </c:pt>
                <c:pt idx="8656">
                  <c:v>56.12</c:v>
                </c:pt>
                <c:pt idx="8657">
                  <c:v>56.12</c:v>
                </c:pt>
                <c:pt idx="8658">
                  <c:v>56.11</c:v>
                </c:pt>
                <c:pt idx="8659">
                  <c:v>56.1</c:v>
                </c:pt>
                <c:pt idx="8660">
                  <c:v>56.1</c:v>
                </c:pt>
                <c:pt idx="8661">
                  <c:v>56.09</c:v>
                </c:pt>
                <c:pt idx="8662">
                  <c:v>56.09</c:v>
                </c:pt>
                <c:pt idx="8663">
                  <c:v>56.08</c:v>
                </c:pt>
                <c:pt idx="8664">
                  <c:v>56.07</c:v>
                </c:pt>
                <c:pt idx="8665">
                  <c:v>56.06</c:v>
                </c:pt>
                <c:pt idx="8666">
                  <c:v>56.06</c:v>
                </c:pt>
                <c:pt idx="8667">
                  <c:v>56.06</c:v>
                </c:pt>
                <c:pt idx="8668">
                  <c:v>56.06</c:v>
                </c:pt>
                <c:pt idx="8669">
                  <c:v>56.06</c:v>
                </c:pt>
                <c:pt idx="8670">
                  <c:v>56.06</c:v>
                </c:pt>
                <c:pt idx="8671">
                  <c:v>56.06</c:v>
                </c:pt>
                <c:pt idx="8672">
                  <c:v>56.06</c:v>
                </c:pt>
                <c:pt idx="8673">
                  <c:v>56.06</c:v>
                </c:pt>
                <c:pt idx="8674">
                  <c:v>56.06</c:v>
                </c:pt>
                <c:pt idx="8675">
                  <c:v>56.06</c:v>
                </c:pt>
                <c:pt idx="8676">
                  <c:v>56.06</c:v>
                </c:pt>
                <c:pt idx="8677">
                  <c:v>56.08</c:v>
                </c:pt>
                <c:pt idx="8678">
                  <c:v>56.11</c:v>
                </c:pt>
                <c:pt idx="8679">
                  <c:v>56.16</c:v>
                </c:pt>
                <c:pt idx="8680">
                  <c:v>56.22</c:v>
                </c:pt>
                <c:pt idx="8681">
                  <c:v>56.29</c:v>
                </c:pt>
                <c:pt idx="8682">
                  <c:v>56.37</c:v>
                </c:pt>
                <c:pt idx="8683">
                  <c:v>56.46</c:v>
                </c:pt>
                <c:pt idx="8684">
                  <c:v>56.54</c:v>
                </c:pt>
                <c:pt idx="8685">
                  <c:v>56.61</c:v>
                </c:pt>
                <c:pt idx="8686">
                  <c:v>56.7</c:v>
                </c:pt>
                <c:pt idx="8687">
                  <c:v>56.8</c:v>
                </c:pt>
                <c:pt idx="8688">
                  <c:v>56.92</c:v>
                </c:pt>
                <c:pt idx="8689">
                  <c:v>57.02</c:v>
                </c:pt>
                <c:pt idx="8690">
                  <c:v>57.16</c:v>
                </c:pt>
                <c:pt idx="8691">
                  <c:v>57.33</c:v>
                </c:pt>
                <c:pt idx="8692">
                  <c:v>57.52</c:v>
                </c:pt>
                <c:pt idx="8693">
                  <c:v>57.69</c:v>
                </c:pt>
                <c:pt idx="8694">
                  <c:v>57.88</c:v>
                </c:pt>
                <c:pt idx="8695">
                  <c:v>58.09</c:v>
                </c:pt>
                <c:pt idx="8696">
                  <c:v>58.29</c:v>
                </c:pt>
                <c:pt idx="8697">
                  <c:v>58.46</c:v>
                </c:pt>
                <c:pt idx="8698">
                  <c:v>58.67</c:v>
                </c:pt>
                <c:pt idx="8699">
                  <c:v>58.88</c:v>
                </c:pt>
                <c:pt idx="8700">
                  <c:v>59.04</c:v>
                </c:pt>
                <c:pt idx="8701">
                  <c:v>59.23</c:v>
                </c:pt>
                <c:pt idx="8702">
                  <c:v>59.47</c:v>
                </c:pt>
                <c:pt idx="8703">
                  <c:v>59.69</c:v>
                </c:pt>
                <c:pt idx="8704">
                  <c:v>59.95</c:v>
                </c:pt>
                <c:pt idx="8705">
                  <c:v>60.23</c:v>
                </c:pt>
                <c:pt idx="8706">
                  <c:v>60.48</c:v>
                </c:pt>
                <c:pt idx="8707">
                  <c:v>60.72</c:v>
                </c:pt>
                <c:pt idx="8708">
                  <c:v>60.99</c:v>
                </c:pt>
                <c:pt idx="8709">
                  <c:v>61.22</c:v>
                </c:pt>
                <c:pt idx="8710">
                  <c:v>61.48</c:v>
                </c:pt>
                <c:pt idx="8711">
                  <c:v>61.75</c:v>
                </c:pt>
                <c:pt idx="8712">
                  <c:v>62.01</c:v>
                </c:pt>
                <c:pt idx="8713">
                  <c:v>62.25</c:v>
                </c:pt>
                <c:pt idx="8714">
                  <c:v>62.51</c:v>
                </c:pt>
                <c:pt idx="8715">
                  <c:v>62.79</c:v>
                </c:pt>
                <c:pt idx="8716">
                  <c:v>63.08</c:v>
                </c:pt>
                <c:pt idx="8717">
                  <c:v>63.4</c:v>
                </c:pt>
                <c:pt idx="8718">
                  <c:v>63.69</c:v>
                </c:pt>
                <c:pt idx="8719">
                  <c:v>63.99</c:v>
                </c:pt>
                <c:pt idx="8720">
                  <c:v>64.27</c:v>
                </c:pt>
                <c:pt idx="8721">
                  <c:v>64.53</c:v>
                </c:pt>
                <c:pt idx="8722">
                  <c:v>64.790000000000006</c:v>
                </c:pt>
                <c:pt idx="8723">
                  <c:v>65.09</c:v>
                </c:pt>
                <c:pt idx="8724">
                  <c:v>65.349999999999994</c:v>
                </c:pt>
                <c:pt idx="8725">
                  <c:v>65.66</c:v>
                </c:pt>
                <c:pt idx="8726">
                  <c:v>65.94</c:v>
                </c:pt>
                <c:pt idx="8727">
                  <c:v>66.23</c:v>
                </c:pt>
                <c:pt idx="8728">
                  <c:v>66.52</c:v>
                </c:pt>
                <c:pt idx="8729">
                  <c:v>66.81</c:v>
                </c:pt>
                <c:pt idx="8730">
                  <c:v>67.05</c:v>
                </c:pt>
                <c:pt idx="8731">
                  <c:v>67.33</c:v>
                </c:pt>
                <c:pt idx="8732">
                  <c:v>67.62</c:v>
                </c:pt>
                <c:pt idx="8733">
                  <c:v>67.88</c:v>
                </c:pt>
                <c:pt idx="8734">
                  <c:v>68.180000000000007</c:v>
                </c:pt>
                <c:pt idx="8735">
                  <c:v>68.48</c:v>
                </c:pt>
                <c:pt idx="8736">
                  <c:v>68.790000000000006</c:v>
                </c:pt>
                <c:pt idx="8737">
                  <c:v>69.05</c:v>
                </c:pt>
                <c:pt idx="8738">
                  <c:v>69.33</c:v>
                </c:pt>
                <c:pt idx="8739">
                  <c:v>69.61</c:v>
                </c:pt>
                <c:pt idx="8740">
                  <c:v>69.84</c:v>
                </c:pt>
                <c:pt idx="8741">
                  <c:v>70.069999999999993</c:v>
                </c:pt>
                <c:pt idx="8742">
                  <c:v>70.319999999999993</c:v>
                </c:pt>
                <c:pt idx="8743">
                  <c:v>70.56</c:v>
                </c:pt>
                <c:pt idx="8744">
                  <c:v>70.790000000000006</c:v>
                </c:pt>
                <c:pt idx="8745">
                  <c:v>71.03</c:v>
                </c:pt>
                <c:pt idx="8746">
                  <c:v>71.22</c:v>
                </c:pt>
                <c:pt idx="8747">
                  <c:v>71.39</c:v>
                </c:pt>
                <c:pt idx="8748">
                  <c:v>71.61</c:v>
                </c:pt>
                <c:pt idx="8749">
                  <c:v>71.81</c:v>
                </c:pt>
                <c:pt idx="8750">
                  <c:v>72.02</c:v>
                </c:pt>
                <c:pt idx="8751">
                  <c:v>72.23</c:v>
                </c:pt>
                <c:pt idx="8752">
                  <c:v>72.45</c:v>
                </c:pt>
                <c:pt idx="8753">
                  <c:v>72.63</c:v>
                </c:pt>
                <c:pt idx="8754">
                  <c:v>72.790000000000006</c:v>
                </c:pt>
                <c:pt idx="8755">
                  <c:v>72.97</c:v>
                </c:pt>
                <c:pt idx="8756">
                  <c:v>73.17</c:v>
                </c:pt>
                <c:pt idx="8757">
                  <c:v>73.319999999999993</c:v>
                </c:pt>
                <c:pt idx="8758">
                  <c:v>73.44</c:v>
                </c:pt>
                <c:pt idx="8759">
                  <c:v>73.56</c:v>
                </c:pt>
                <c:pt idx="8760">
                  <c:v>73.66</c:v>
                </c:pt>
                <c:pt idx="8761">
                  <c:v>73.73</c:v>
                </c:pt>
                <c:pt idx="8762">
                  <c:v>73.819999999999993</c:v>
                </c:pt>
                <c:pt idx="8763">
                  <c:v>73.930000000000007</c:v>
                </c:pt>
                <c:pt idx="8764">
                  <c:v>74.02</c:v>
                </c:pt>
                <c:pt idx="8765">
                  <c:v>74.11</c:v>
                </c:pt>
                <c:pt idx="8766">
                  <c:v>74.22</c:v>
                </c:pt>
                <c:pt idx="8767">
                  <c:v>74.3</c:v>
                </c:pt>
                <c:pt idx="8768">
                  <c:v>74.349999999999994</c:v>
                </c:pt>
                <c:pt idx="8769">
                  <c:v>74.400000000000006</c:v>
                </c:pt>
                <c:pt idx="8770">
                  <c:v>74.41</c:v>
                </c:pt>
                <c:pt idx="8771">
                  <c:v>74.41</c:v>
                </c:pt>
                <c:pt idx="8772">
                  <c:v>74.41</c:v>
                </c:pt>
                <c:pt idx="8773">
                  <c:v>74.41</c:v>
                </c:pt>
                <c:pt idx="8774">
                  <c:v>74.41</c:v>
                </c:pt>
                <c:pt idx="8775">
                  <c:v>74.41</c:v>
                </c:pt>
                <c:pt idx="8776">
                  <c:v>74.41</c:v>
                </c:pt>
                <c:pt idx="8777">
                  <c:v>74.41</c:v>
                </c:pt>
                <c:pt idx="8778">
                  <c:v>74.41</c:v>
                </c:pt>
                <c:pt idx="8779">
                  <c:v>74.41</c:v>
                </c:pt>
                <c:pt idx="8780">
                  <c:v>74.41</c:v>
                </c:pt>
                <c:pt idx="8781">
                  <c:v>74.41</c:v>
                </c:pt>
                <c:pt idx="8782">
                  <c:v>74.400000000000006</c:v>
                </c:pt>
                <c:pt idx="8783">
                  <c:v>74.39</c:v>
                </c:pt>
                <c:pt idx="8784">
                  <c:v>74.37</c:v>
                </c:pt>
                <c:pt idx="8785">
                  <c:v>74.33</c:v>
                </c:pt>
                <c:pt idx="8786">
                  <c:v>74.290000000000006</c:v>
                </c:pt>
                <c:pt idx="8787">
                  <c:v>74.23</c:v>
                </c:pt>
                <c:pt idx="8788">
                  <c:v>74.17</c:v>
                </c:pt>
                <c:pt idx="8789">
                  <c:v>74.11</c:v>
                </c:pt>
                <c:pt idx="8790">
                  <c:v>74.040000000000006</c:v>
                </c:pt>
                <c:pt idx="8791">
                  <c:v>73.97</c:v>
                </c:pt>
                <c:pt idx="8792">
                  <c:v>73.92</c:v>
                </c:pt>
                <c:pt idx="8793">
                  <c:v>73.86</c:v>
                </c:pt>
                <c:pt idx="8794">
                  <c:v>73.790000000000006</c:v>
                </c:pt>
                <c:pt idx="8795">
                  <c:v>73.739999999999995</c:v>
                </c:pt>
                <c:pt idx="8796">
                  <c:v>73.67</c:v>
                </c:pt>
                <c:pt idx="8797">
                  <c:v>73.62</c:v>
                </c:pt>
                <c:pt idx="8798">
                  <c:v>73.59</c:v>
                </c:pt>
                <c:pt idx="8799">
                  <c:v>73.569999999999993</c:v>
                </c:pt>
                <c:pt idx="8800">
                  <c:v>73.540000000000006</c:v>
                </c:pt>
                <c:pt idx="8801">
                  <c:v>73.5</c:v>
                </c:pt>
                <c:pt idx="8802">
                  <c:v>73.459999999999994</c:v>
                </c:pt>
                <c:pt idx="8803">
                  <c:v>73.39</c:v>
                </c:pt>
                <c:pt idx="8804">
                  <c:v>73.31</c:v>
                </c:pt>
                <c:pt idx="8805">
                  <c:v>73.22</c:v>
                </c:pt>
                <c:pt idx="8806">
                  <c:v>73.150000000000006</c:v>
                </c:pt>
                <c:pt idx="8807">
                  <c:v>73.08</c:v>
                </c:pt>
                <c:pt idx="8808">
                  <c:v>73.010000000000005</c:v>
                </c:pt>
                <c:pt idx="8809">
                  <c:v>72.94</c:v>
                </c:pt>
                <c:pt idx="8810">
                  <c:v>72.87</c:v>
                </c:pt>
                <c:pt idx="8811">
                  <c:v>72.78</c:v>
                </c:pt>
                <c:pt idx="8812">
                  <c:v>72.69</c:v>
                </c:pt>
                <c:pt idx="8813">
                  <c:v>72.61</c:v>
                </c:pt>
                <c:pt idx="8814">
                  <c:v>72.540000000000006</c:v>
                </c:pt>
                <c:pt idx="8815">
                  <c:v>72.48</c:v>
                </c:pt>
                <c:pt idx="8816">
                  <c:v>72.430000000000007</c:v>
                </c:pt>
                <c:pt idx="8817">
                  <c:v>72.37</c:v>
                </c:pt>
                <c:pt idx="8818">
                  <c:v>72.319999999999993</c:v>
                </c:pt>
                <c:pt idx="8819">
                  <c:v>72.260000000000005</c:v>
                </c:pt>
                <c:pt idx="8820">
                  <c:v>72.16</c:v>
                </c:pt>
                <c:pt idx="8821">
                  <c:v>72.06</c:v>
                </c:pt>
                <c:pt idx="8822">
                  <c:v>71.97</c:v>
                </c:pt>
                <c:pt idx="8823">
                  <c:v>71.87</c:v>
                </c:pt>
                <c:pt idx="8824">
                  <c:v>71.77</c:v>
                </c:pt>
                <c:pt idx="8825">
                  <c:v>71.7</c:v>
                </c:pt>
                <c:pt idx="8826">
                  <c:v>71.62</c:v>
                </c:pt>
                <c:pt idx="8827">
                  <c:v>71.56</c:v>
                </c:pt>
                <c:pt idx="8828">
                  <c:v>71.5</c:v>
                </c:pt>
                <c:pt idx="8829">
                  <c:v>71.459999999999994</c:v>
                </c:pt>
                <c:pt idx="8830">
                  <c:v>71.430000000000007</c:v>
                </c:pt>
                <c:pt idx="8831">
                  <c:v>71.42</c:v>
                </c:pt>
                <c:pt idx="8832">
                  <c:v>71.39</c:v>
                </c:pt>
                <c:pt idx="8833">
                  <c:v>71.349999999999994</c:v>
                </c:pt>
                <c:pt idx="8834">
                  <c:v>71.290000000000006</c:v>
                </c:pt>
                <c:pt idx="8835">
                  <c:v>71.22</c:v>
                </c:pt>
                <c:pt idx="8836">
                  <c:v>71.13</c:v>
                </c:pt>
                <c:pt idx="8837">
                  <c:v>71.05</c:v>
                </c:pt>
                <c:pt idx="8838">
                  <c:v>70.97</c:v>
                </c:pt>
                <c:pt idx="8839">
                  <c:v>70.89</c:v>
                </c:pt>
                <c:pt idx="8840">
                  <c:v>70.81</c:v>
                </c:pt>
                <c:pt idx="8841">
                  <c:v>70.73</c:v>
                </c:pt>
                <c:pt idx="8842">
                  <c:v>70.64</c:v>
                </c:pt>
                <c:pt idx="8843">
                  <c:v>70.55</c:v>
                </c:pt>
                <c:pt idx="8844">
                  <c:v>70.47</c:v>
                </c:pt>
                <c:pt idx="8845">
                  <c:v>70.38</c:v>
                </c:pt>
                <c:pt idx="8846">
                  <c:v>70.319999999999993</c:v>
                </c:pt>
                <c:pt idx="8847">
                  <c:v>70.260000000000005</c:v>
                </c:pt>
                <c:pt idx="8848">
                  <c:v>70.209999999999994</c:v>
                </c:pt>
                <c:pt idx="8849">
                  <c:v>70.180000000000007</c:v>
                </c:pt>
                <c:pt idx="8850">
                  <c:v>70.14</c:v>
                </c:pt>
                <c:pt idx="8851">
                  <c:v>70.099999999999994</c:v>
                </c:pt>
                <c:pt idx="8852">
                  <c:v>70.05</c:v>
                </c:pt>
                <c:pt idx="8853">
                  <c:v>69.98</c:v>
                </c:pt>
                <c:pt idx="8854">
                  <c:v>69.92</c:v>
                </c:pt>
                <c:pt idx="8855">
                  <c:v>69.849999999999994</c:v>
                </c:pt>
                <c:pt idx="8856">
                  <c:v>69.78</c:v>
                </c:pt>
                <c:pt idx="8857">
                  <c:v>69.73</c:v>
                </c:pt>
                <c:pt idx="8858">
                  <c:v>69.680000000000007</c:v>
                </c:pt>
                <c:pt idx="8859">
                  <c:v>69.62</c:v>
                </c:pt>
                <c:pt idx="8860">
                  <c:v>69.56</c:v>
                </c:pt>
                <c:pt idx="8861">
                  <c:v>69.510000000000005</c:v>
                </c:pt>
                <c:pt idx="8862">
                  <c:v>69.459999999999994</c:v>
                </c:pt>
                <c:pt idx="8863">
                  <c:v>69.430000000000007</c:v>
                </c:pt>
                <c:pt idx="8864">
                  <c:v>69.41</c:v>
                </c:pt>
                <c:pt idx="8865">
                  <c:v>69.38</c:v>
                </c:pt>
                <c:pt idx="8866">
                  <c:v>69.33</c:v>
                </c:pt>
                <c:pt idx="8867">
                  <c:v>69.28</c:v>
                </c:pt>
                <c:pt idx="8868">
                  <c:v>69.23</c:v>
                </c:pt>
                <c:pt idx="8869">
                  <c:v>69.16</c:v>
                </c:pt>
                <c:pt idx="8870">
                  <c:v>69.09</c:v>
                </c:pt>
                <c:pt idx="8871">
                  <c:v>69.040000000000006</c:v>
                </c:pt>
                <c:pt idx="8872">
                  <c:v>69</c:v>
                </c:pt>
                <c:pt idx="8873">
                  <c:v>68.95</c:v>
                </c:pt>
                <c:pt idx="8874">
                  <c:v>68.91</c:v>
                </c:pt>
                <c:pt idx="8875">
                  <c:v>68.87</c:v>
                </c:pt>
                <c:pt idx="8876">
                  <c:v>68.819999999999993</c:v>
                </c:pt>
                <c:pt idx="8877">
                  <c:v>68.760000000000005</c:v>
                </c:pt>
                <c:pt idx="8878">
                  <c:v>68.69</c:v>
                </c:pt>
                <c:pt idx="8879">
                  <c:v>68.63</c:v>
                </c:pt>
                <c:pt idx="8880">
                  <c:v>68.569999999999993</c:v>
                </c:pt>
                <c:pt idx="8881">
                  <c:v>68.53</c:v>
                </c:pt>
                <c:pt idx="8882">
                  <c:v>68.489999999999995</c:v>
                </c:pt>
                <c:pt idx="8883">
                  <c:v>68.47</c:v>
                </c:pt>
                <c:pt idx="8884">
                  <c:v>68.44</c:v>
                </c:pt>
                <c:pt idx="8885">
                  <c:v>68.430000000000007</c:v>
                </c:pt>
                <c:pt idx="8886">
                  <c:v>68.400000000000006</c:v>
                </c:pt>
                <c:pt idx="8887">
                  <c:v>68.349999999999994</c:v>
                </c:pt>
                <c:pt idx="8888">
                  <c:v>68.319999999999993</c:v>
                </c:pt>
                <c:pt idx="8889">
                  <c:v>68.28</c:v>
                </c:pt>
                <c:pt idx="8890">
                  <c:v>68.23</c:v>
                </c:pt>
                <c:pt idx="8891">
                  <c:v>68.17</c:v>
                </c:pt>
                <c:pt idx="8892">
                  <c:v>68.11</c:v>
                </c:pt>
                <c:pt idx="8893">
                  <c:v>68.03</c:v>
                </c:pt>
                <c:pt idx="8894">
                  <c:v>67.95</c:v>
                </c:pt>
                <c:pt idx="8895">
                  <c:v>67.88</c:v>
                </c:pt>
                <c:pt idx="8896">
                  <c:v>67.819999999999993</c:v>
                </c:pt>
                <c:pt idx="8897">
                  <c:v>67.78</c:v>
                </c:pt>
                <c:pt idx="8898">
                  <c:v>67.75</c:v>
                </c:pt>
                <c:pt idx="8899">
                  <c:v>67.73</c:v>
                </c:pt>
                <c:pt idx="8900">
                  <c:v>67.680000000000007</c:v>
                </c:pt>
                <c:pt idx="8901">
                  <c:v>67.63</c:v>
                </c:pt>
                <c:pt idx="8902">
                  <c:v>67.569999999999993</c:v>
                </c:pt>
                <c:pt idx="8903">
                  <c:v>67.5</c:v>
                </c:pt>
                <c:pt idx="8904">
                  <c:v>67.44</c:v>
                </c:pt>
                <c:pt idx="8905">
                  <c:v>67.39</c:v>
                </c:pt>
                <c:pt idx="8906">
                  <c:v>67.349999999999994</c:v>
                </c:pt>
                <c:pt idx="8907">
                  <c:v>67.31</c:v>
                </c:pt>
                <c:pt idx="8908">
                  <c:v>67.3</c:v>
                </c:pt>
                <c:pt idx="8909">
                  <c:v>67.3</c:v>
                </c:pt>
                <c:pt idx="8910">
                  <c:v>67.3</c:v>
                </c:pt>
                <c:pt idx="8911">
                  <c:v>67.3</c:v>
                </c:pt>
                <c:pt idx="8912">
                  <c:v>67.3</c:v>
                </c:pt>
                <c:pt idx="8913">
                  <c:v>67.290000000000006</c:v>
                </c:pt>
                <c:pt idx="8914">
                  <c:v>67.27</c:v>
                </c:pt>
                <c:pt idx="8915">
                  <c:v>67.25</c:v>
                </c:pt>
                <c:pt idx="8916">
                  <c:v>67.22</c:v>
                </c:pt>
                <c:pt idx="8917">
                  <c:v>67.17</c:v>
                </c:pt>
                <c:pt idx="8918">
                  <c:v>67.13</c:v>
                </c:pt>
                <c:pt idx="8919">
                  <c:v>67.099999999999994</c:v>
                </c:pt>
                <c:pt idx="8920">
                  <c:v>67.069999999999993</c:v>
                </c:pt>
                <c:pt idx="8921">
                  <c:v>67.05</c:v>
                </c:pt>
                <c:pt idx="8922">
                  <c:v>67.02</c:v>
                </c:pt>
                <c:pt idx="8923">
                  <c:v>66.98</c:v>
                </c:pt>
                <c:pt idx="8924">
                  <c:v>66.930000000000007</c:v>
                </c:pt>
                <c:pt idx="8925">
                  <c:v>66.87</c:v>
                </c:pt>
                <c:pt idx="8926">
                  <c:v>66.8</c:v>
                </c:pt>
                <c:pt idx="8927">
                  <c:v>66.75</c:v>
                </c:pt>
                <c:pt idx="8928">
                  <c:v>66.7</c:v>
                </c:pt>
                <c:pt idx="8929">
                  <c:v>66.66</c:v>
                </c:pt>
                <c:pt idx="8930">
                  <c:v>66.63</c:v>
                </c:pt>
                <c:pt idx="8931">
                  <c:v>66.599999999999994</c:v>
                </c:pt>
                <c:pt idx="8932">
                  <c:v>66.58</c:v>
                </c:pt>
                <c:pt idx="8933">
                  <c:v>66.55</c:v>
                </c:pt>
                <c:pt idx="8934">
                  <c:v>66.510000000000005</c:v>
                </c:pt>
                <c:pt idx="8935">
                  <c:v>66.48</c:v>
                </c:pt>
                <c:pt idx="8936">
                  <c:v>66.45</c:v>
                </c:pt>
                <c:pt idx="8937">
                  <c:v>66.430000000000007</c:v>
                </c:pt>
                <c:pt idx="8938">
                  <c:v>66.41</c:v>
                </c:pt>
                <c:pt idx="8939">
                  <c:v>66.400000000000006</c:v>
                </c:pt>
                <c:pt idx="8940">
                  <c:v>66.400000000000006</c:v>
                </c:pt>
                <c:pt idx="8941">
                  <c:v>66.39</c:v>
                </c:pt>
                <c:pt idx="8942">
                  <c:v>66.38</c:v>
                </c:pt>
                <c:pt idx="8943">
                  <c:v>66.349999999999994</c:v>
                </c:pt>
                <c:pt idx="8944">
                  <c:v>66.33</c:v>
                </c:pt>
                <c:pt idx="8945">
                  <c:v>66.290000000000006</c:v>
                </c:pt>
                <c:pt idx="8946">
                  <c:v>66.239999999999995</c:v>
                </c:pt>
                <c:pt idx="8947">
                  <c:v>66.19</c:v>
                </c:pt>
                <c:pt idx="8948">
                  <c:v>66.150000000000006</c:v>
                </c:pt>
                <c:pt idx="8949">
                  <c:v>66.099999999999994</c:v>
                </c:pt>
                <c:pt idx="8950">
                  <c:v>66.06</c:v>
                </c:pt>
                <c:pt idx="8951">
                  <c:v>66.02</c:v>
                </c:pt>
                <c:pt idx="8952">
                  <c:v>66</c:v>
                </c:pt>
                <c:pt idx="8953">
                  <c:v>65.97</c:v>
                </c:pt>
                <c:pt idx="8954">
                  <c:v>65.959999999999994</c:v>
                </c:pt>
                <c:pt idx="8955">
                  <c:v>65.94</c:v>
                </c:pt>
                <c:pt idx="8956">
                  <c:v>65.92</c:v>
                </c:pt>
                <c:pt idx="8957">
                  <c:v>65.900000000000006</c:v>
                </c:pt>
                <c:pt idx="8958">
                  <c:v>65.86</c:v>
                </c:pt>
                <c:pt idx="8959">
                  <c:v>65.83</c:v>
                </c:pt>
                <c:pt idx="8960">
                  <c:v>65.790000000000006</c:v>
                </c:pt>
                <c:pt idx="8961">
                  <c:v>65.77</c:v>
                </c:pt>
                <c:pt idx="8962">
                  <c:v>65.75</c:v>
                </c:pt>
                <c:pt idx="8963">
                  <c:v>65.75</c:v>
                </c:pt>
                <c:pt idx="8964">
                  <c:v>65.739999999999995</c:v>
                </c:pt>
                <c:pt idx="8965">
                  <c:v>65.739999999999995</c:v>
                </c:pt>
                <c:pt idx="8966">
                  <c:v>65.73</c:v>
                </c:pt>
                <c:pt idx="8967">
                  <c:v>65.73</c:v>
                </c:pt>
                <c:pt idx="8968">
                  <c:v>65.72</c:v>
                </c:pt>
                <c:pt idx="8969">
                  <c:v>65.7</c:v>
                </c:pt>
                <c:pt idx="8970">
                  <c:v>65.67</c:v>
                </c:pt>
                <c:pt idx="8971">
                  <c:v>65.64</c:v>
                </c:pt>
                <c:pt idx="8972">
                  <c:v>65.599999999999994</c:v>
                </c:pt>
                <c:pt idx="8973">
                  <c:v>65.569999999999993</c:v>
                </c:pt>
                <c:pt idx="8974">
                  <c:v>65.55</c:v>
                </c:pt>
                <c:pt idx="8975">
                  <c:v>65.52</c:v>
                </c:pt>
                <c:pt idx="8976">
                  <c:v>65.5</c:v>
                </c:pt>
                <c:pt idx="8977">
                  <c:v>65.47</c:v>
                </c:pt>
                <c:pt idx="8978">
                  <c:v>65.430000000000007</c:v>
                </c:pt>
                <c:pt idx="8979">
                  <c:v>65.400000000000006</c:v>
                </c:pt>
                <c:pt idx="8980">
                  <c:v>65.37</c:v>
                </c:pt>
                <c:pt idx="8981">
                  <c:v>65.34</c:v>
                </c:pt>
                <c:pt idx="8982">
                  <c:v>65.33</c:v>
                </c:pt>
                <c:pt idx="8983">
                  <c:v>65.319999999999993</c:v>
                </c:pt>
                <c:pt idx="8984">
                  <c:v>65.31</c:v>
                </c:pt>
                <c:pt idx="8985">
                  <c:v>65.3</c:v>
                </c:pt>
                <c:pt idx="8986">
                  <c:v>65.28</c:v>
                </c:pt>
                <c:pt idx="8987">
                  <c:v>65.260000000000005</c:v>
                </c:pt>
                <c:pt idx="8988">
                  <c:v>65.22</c:v>
                </c:pt>
                <c:pt idx="8989">
                  <c:v>65.2</c:v>
                </c:pt>
                <c:pt idx="8990">
                  <c:v>65.16</c:v>
                </c:pt>
                <c:pt idx="8991">
                  <c:v>65.12</c:v>
                </c:pt>
                <c:pt idx="8992">
                  <c:v>65.09</c:v>
                </c:pt>
                <c:pt idx="8993">
                  <c:v>65.06</c:v>
                </c:pt>
                <c:pt idx="8994">
                  <c:v>65.02</c:v>
                </c:pt>
                <c:pt idx="8995">
                  <c:v>64.98</c:v>
                </c:pt>
                <c:pt idx="8996">
                  <c:v>64.959999999999994</c:v>
                </c:pt>
                <c:pt idx="8997">
                  <c:v>64.930000000000007</c:v>
                </c:pt>
                <c:pt idx="8998">
                  <c:v>64.91</c:v>
                </c:pt>
                <c:pt idx="8999">
                  <c:v>64.900000000000006</c:v>
                </c:pt>
                <c:pt idx="9000">
                  <c:v>64.89</c:v>
                </c:pt>
                <c:pt idx="9001">
                  <c:v>64.88</c:v>
                </c:pt>
                <c:pt idx="9002">
                  <c:v>64.88</c:v>
                </c:pt>
                <c:pt idx="9003">
                  <c:v>64.88</c:v>
                </c:pt>
                <c:pt idx="9004">
                  <c:v>64.88</c:v>
                </c:pt>
                <c:pt idx="9005">
                  <c:v>64.87</c:v>
                </c:pt>
                <c:pt idx="9006">
                  <c:v>64.86</c:v>
                </c:pt>
                <c:pt idx="9007">
                  <c:v>64.849999999999994</c:v>
                </c:pt>
                <c:pt idx="9008">
                  <c:v>64.83</c:v>
                </c:pt>
                <c:pt idx="9009">
                  <c:v>64.8</c:v>
                </c:pt>
                <c:pt idx="9010">
                  <c:v>64.77</c:v>
                </c:pt>
                <c:pt idx="9011">
                  <c:v>64.75</c:v>
                </c:pt>
                <c:pt idx="9012">
                  <c:v>64.73</c:v>
                </c:pt>
                <c:pt idx="9013">
                  <c:v>64.7</c:v>
                </c:pt>
                <c:pt idx="9014">
                  <c:v>64.69</c:v>
                </c:pt>
                <c:pt idx="9015">
                  <c:v>64.680000000000007</c:v>
                </c:pt>
                <c:pt idx="9016">
                  <c:v>64.66</c:v>
                </c:pt>
                <c:pt idx="9017">
                  <c:v>64.63</c:v>
                </c:pt>
                <c:pt idx="9018">
                  <c:v>64.61</c:v>
                </c:pt>
                <c:pt idx="9019">
                  <c:v>64.569999999999993</c:v>
                </c:pt>
                <c:pt idx="9020">
                  <c:v>64.540000000000006</c:v>
                </c:pt>
                <c:pt idx="9021">
                  <c:v>64.5</c:v>
                </c:pt>
                <c:pt idx="9022">
                  <c:v>64.459999999999994</c:v>
                </c:pt>
                <c:pt idx="9023">
                  <c:v>64.42</c:v>
                </c:pt>
                <c:pt idx="9024">
                  <c:v>64.39</c:v>
                </c:pt>
                <c:pt idx="9025">
                  <c:v>64.349999999999994</c:v>
                </c:pt>
                <c:pt idx="9026">
                  <c:v>64.319999999999993</c:v>
                </c:pt>
                <c:pt idx="9027">
                  <c:v>64.3</c:v>
                </c:pt>
                <c:pt idx="9028">
                  <c:v>64.28</c:v>
                </c:pt>
                <c:pt idx="9029">
                  <c:v>64.27</c:v>
                </c:pt>
                <c:pt idx="9030">
                  <c:v>64.260000000000005</c:v>
                </c:pt>
                <c:pt idx="9031">
                  <c:v>64.25</c:v>
                </c:pt>
                <c:pt idx="9032">
                  <c:v>64.23</c:v>
                </c:pt>
                <c:pt idx="9033">
                  <c:v>64.22</c:v>
                </c:pt>
                <c:pt idx="9034">
                  <c:v>64.19</c:v>
                </c:pt>
                <c:pt idx="9035">
                  <c:v>64.17</c:v>
                </c:pt>
                <c:pt idx="9036">
                  <c:v>64.14</c:v>
                </c:pt>
                <c:pt idx="9037">
                  <c:v>64.12</c:v>
                </c:pt>
                <c:pt idx="9038">
                  <c:v>64.099999999999994</c:v>
                </c:pt>
                <c:pt idx="9039">
                  <c:v>64.08</c:v>
                </c:pt>
                <c:pt idx="9040">
                  <c:v>64.06</c:v>
                </c:pt>
                <c:pt idx="9041">
                  <c:v>64.06</c:v>
                </c:pt>
                <c:pt idx="9042">
                  <c:v>64.05</c:v>
                </c:pt>
                <c:pt idx="9043">
                  <c:v>64.05</c:v>
                </c:pt>
                <c:pt idx="9044">
                  <c:v>64.05</c:v>
                </c:pt>
                <c:pt idx="9045">
                  <c:v>64.05</c:v>
                </c:pt>
                <c:pt idx="9046">
                  <c:v>64.05</c:v>
                </c:pt>
                <c:pt idx="9047">
                  <c:v>64.05</c:v>
                </c:pt>
                <c:pt idx="9048">
                  <c:v>64.05</c:v>
                </c:pt>
                <c:pt idx="9049">
                  <c:v>64.05</c:v>
                </c:pt>
                <c:pt idx="9050">
                  <c:v>64.05</c:v>
                </c:pt>
                <c:pt idx="9051">
                  <c:v>64.05</c:v>
                </c:pt>
                <c:pt idx="9052">
                  <c:v>64.05</c:v>
                </c:pt>
                <c:pt idx="9053">
                  <c:v>64.05</c:v>
                </c:pt>
                <c:pt idx="9054">
                  <c:v>64.05</c:v>
                </c:pt>
                <c:pt idx="9055">
                  <c:v>64.05</c:v>
                </c:pt>
                <c:pt idx="9056">
                  <c:v>64.05</c:v>
                </c:pt>
                <c:pt idx="9057">
                  <c:v>64.05</c:v>
                </c:pt>
                <c:pt idx="9058">
                  <c:v>64.040000000000006</c:v>
                </c:pt>
                <c:pt idx="9059">
                  <c:v>64.040000000000006</c:v>
                </c:pt>
                <c:pt idx="9060">
                  <c:v>64.03</c:v>
                </c:pt>
                <c:pt idx="9061">
                  <c:v>64.02</c:v>
                </c:pt>
                <c:pt idx="9062">
                  <c:v>64.010000000000005</c:v>
                </c:pt>
                <c:pt idx="9063">
                  <c:v>64</c:v>
                </c:pt>
                <c:pt idx="9064">
                  <c:v>64</c:v>
                </c:pt>
                <c:pt idx="9065">
                  <c:v>64</c:v>
                </c:pt>
                <c:pt idx="9066">
                  <c:v>64</c:v>
                </c:pt>
                <c:pt idx="9067">
                  <c:v>64</c:v>
                </c:pt>
                <c:pt idx="9068">
                  <c:v>64</c:v>
                </c:pt>
                <c:pt idx="9069">
                  <c:v>64</c:v>
                </c:pt>
                <c:pt idx="9070">
                  <c:v>64</c:v>
                </c:pt>
                <c:pt idx="9071">
                  <c:v>64</c:v>
                </c:pt>
                <c:pt idx="9072">
                  <c:v>64</c:v>
                </c:pt>
                <c:pt idx="9073">
                  <c:v>63.99</c:v>
                </c:pt>
                <c:pt idx="9074">
                  <c:v>64</c:v>
                </c:pt>
                <c:pt idx="9075">
                  <c:v>64</c:v>
                </c:pt>
                <c:pt idx="9076">
                  <c:v>64</c:v>
                </c:pt>
                <c:pt idx="9077">
                  <c:v>64.010000000000005</c:v>
                </c:pt>
                <c:pt idx="9078">
                  <c:v>64.010000000000005</c:v>
                </c:pt>
                <c:pt idx="9079">
                  <c:v>64.02</c:v>
                </c:pt>
                <c:pt idx="9080">
                  <c:v>64.03</c:v>
                </c:pt>
                <c:pt idx="9081">
                  <c:v>64.040000000000006</c:v>
                </c:pt>
                <c:pt idx="9082">
                  <c:v>64.040000000000006</c:v>
                </c:pt>
                <c:pt idx="9083">
                  <c:v>64.05</c:v>
                </c:pt>
                <c:pt idx="9084">
                  <c:v>64.05</c:v>
                </c:pt>
                <c:pt idx="9085">
                  <c:v>64.05</c:v>
                </c:pt>
                <c:pt idx="9086">
                  <c:v>64.05</c:v>
                </c:pt>
                <c:pt idx="9087">
                  <c:v>64.05</c:v>
                </c:pt>
                <c:pt idx="9088">
                  <c:v>64.05</c:v>
                </c:pt>
                <c:pt idx="9089">
                  <c:v>64.05</c:v>
                </c:pt>
                <c:pt idx="9090">
                  <c:v>64.05</c:v>
                </c:pt>
                <c:pt idx="9091">
                  <c:v>64.05</c:v>
                </c:pt>
                <c:pt idx="9092">
                  <c:v>64.05</c:v>
                </c:pt>
                <c:pt idx="9093">
                  <c:v>64.05</c:v>
                </c:pt>
                <c:pt idx="9094">
                  <c:v>64.06</c:v>
                </c:pt>
                <c:pt idx="9095">
                  <c:v>64.06</c:v>
                </c:pt>
                <c:pt idx="9096">
                  <c:v>64.069999999999993</c:v>
                </c:pt>
                <c:pt idx="9097">
                  <c:v>64.09</c:v>
                </c:pt>
                <c:pt idx="9098">
                  <c:v>64.12</c:v>
                </c:pt>
                <c:pt idx="9099">
                  <c:v>64.150000000000006</c:v>
                </c:pt>
                <c:pt idx="9100">
                  <c:v>64.180000000000007</c:v>
                </c:pt>
                <c:pt idx="9101">
                  <c:v>64.22</c:v>
                </c:pt>
                <c:pt idx="9102">
                  <c:v>64.25</c:v>
                </c:pt>
                <c:pt idx="9103">
                  <c:v>64.27</c:v>
                </c:pt>
                <c:pt idx="9104">
                  <c:v>64.31</c:v>
                </c:pt>
                <c:pt idx="9105">
                  <c:v>64.36</c:v>
                </c:pt>
                <c:pt idx="9106">
                  <c:v>64.400000000000006</c:v>
                </c:pt>
                <c:pt idx="9107">
                  <c:v>64.45</c:v>
                </c:pt>
                <c:pt idx="9108">
                  <c:v>64.510000000000005</c:v>
                </c:pt>
                <c:pt idx="9109">
                  <c:v>64.540000000000006</c:v>
                </c:pt>
                <c:pt idx="9110">
                  <c:v>64.58</c:v>
                </c:pt>
                <c:pt idx="9111">
                  <c:v>64.62</c:v>
                </c:pt>
                <c:pt idx="9112">
                  <c:v>64.650000000000006</c:v>
                </c:pt>
                <c:pt idx="9113">
                  <c:v>64.69</c:v>
                </c:pt>
                <c:pt idx="9114">
                  <c:v>64.73</c:v>
                </c:pt>
                <c:pt idx="9115">
                  <c:v>64.77</c:v>
                </c:pt>
                <c:pt idx="9116">
                  <c:v>64.8</c:v>
                </c:pt>
                <c:pt idx="9117">
                  <c:v>64.84</c:v>
                </c:pt>
                <c:pt idx="9118">
                  <c:v>64.87</c:v>
                </c:pt>
                <c:pt idx="9119">
                  <c:v>64.88</c:v>
                </c:pt>
                <c:pt idx="9120">
                  <c:v>64.900000000000006</c:v>
                </c:pt>
                <c:pt idx="9121">
                  <c:v>64.930000000000007</c:v>
                </c:pt>
                <c:pt idx="9122">
                  <c:v>64.97</c:v>
                </c:pt>
                <c:pt idx="9123">
                  <c:v>65.010000000000005</c:v>
                </c:pt>
                <c:pt idx="9124">
                  <c:v>65.069999999999993</c:v>
                </c:pt>
                <c:pt idx="9125">
                  <c:v>65.13</c:v>
                </c:pt>
                <c:pt idx="9126">
                  <c:v>65.180000000000007</c:v>
                </c:pt>
                <c:pt idx="9127">
                  <c:v>65.22</c:v>
                </c:pt>
                <c:pt idx="9128">
                  <c:v>65.260000000000005</c:v>
                </c:pt>
                <c:pt idx="9129">
                  <c:v>65.290000000000006</c:v>
                </c:pt>
                <c:pt idx="9130">
                  <c:v>65.31</c:v>
                </c:pt>
                <c:pt idx="9131">
                  <c:v>65.34</c:v>
                </c:pt>
                <c:pt idx="9132">
                  <c:v>65.37</c:v>
                </c:pt>
                <c:pt idx="9133">
                  <c:v>65.41</c:v>
                </c:pt>
                <c:pt idx="9134">
                  <c:v>65.45</c:v>
                </c:pt>
                <c:pt idx="9135">
                  <c:v>65.48</c:v>
                </c:pt>
                <c:pt idx="9136">
                  <c:v>65.52</c:v>
                </c:pt>
                <c:pt idx="9137">
                  <c:v>65.56</c:v>
                </c:pt>
                <c:pt idx="9138">
                  <c:v>65.599999999999994</c:v>
                </c:pt>
                <c:pt idx="9139">
                  <c:v>65.650000000000006</c:v>
                </c:pt>
                <c:pt idx="9140">
                  <c:v>65.69</c:v>
                </c:pt>
                <c:pt idx="9141">
                  <c:v>65.72</c:v>
                </c:pt>
                <c:pt idx="9142">
                  <c:v>65.73</c:v>
                </c:pt>
                <c:pt idx="9143">
                  <c:v>65.739999999999995</c:v>
                </c:pt>
                <c:pt idx="9144">
                  <c:v>65.739999999999995</c:v>
                </c:pt>
                <c:pt idx="9145">
                  <c:v>65.75</c:v>
                </c:pt>
                <c:pt idx="9146">
                  <c:v>65.75</c:v>
                </c:pt>
                <c:pt idx="9147">
                  <c:v>65.760000000000005</c:v>
                </c:pt>
                <c:pt idx="9148">
                  <c:v>65.77</c:v>
                </c:pt>
                <c:pt idx="9149">
                  <c:v>65.78</c:v>
                </c:pt>
                <c:pt idx="9150">
                  <c:v>65.8</c:v>
                </c:pt>
                <c:pt idx="9151">
                  <c:v>65.819999999999993</c:v>
                </c:pt>
                <c:pt idx="9152">
                  <c:v>65.849999999999994</c:v>
                </c:pt>
                <c:pt idx="9153">
                  <c:v>65.87</c:v>
                </c:pt>
                <c:pt idx="9154">
                  <c:v>65.89</c:v>
                </c:pt>
                <c:pt idx="9155">
                  <c:v>65.91</c:v>
                </c:pt>
                <c:pt idx="9156">
                  <c:v>65.92</c:v>
                </c:pt>
                <c:pt idx="9157">
                  <c:v>65.92</c:v>
                </c:pt>
                <c:pt idx="9158">
                  <c:v>65.930000000000007</c:v>
                </c:pt>
                <c:pt idx="9159">
                  <c:v>65.930000000000007</c:v>
                </c:pt>
                <c:pt idx="9160">
                  <c:v>65.930000000000007</c:v>
                </c:pt>
                <c:pt idx="9161">
                  <c:v>65.94</c:v>
                </c:pt>
                <c:pt idx="9162">
                  <c:v>65.94</c:v>
                </c:pt>
                <c:pt idx="9163">
                  <c:v>65.94</c:v>
                </c:pt>
                <c:pt idx="9164">
                  <c:v>65.94</c:v>
                </c:pt>
                <c:pt idx="9165">
                  <c:v>65.94</c:v>
                </c:pt>
                <c:pt idx="9166">
                  <c:v>65.94</c:v>
                </c:pt>
                <c:pt idx="9167">
                  <c:v>65.94</c:v>
                </c:pt>
                <c:pt idx="9168">
                  <c:v>65.930000000000007</c:v>
                </c:pt>
                <c:pt idx="9169">
                  <c:v>65.930000000000007</c:v>
                </c:pt>
                <c:pt idx="9170">
                  <c:v>65.92</c:v>
                </c:pt>
                <c:pt idx="9171">
                  <c:v>65.91</c:v>
                </c:pt>
                <c:pt idx="9172">
                  <c:v>65.900000000000006</c:v>
                </c:pt>
                <c:pt idx="9173">
                  <c:v>65.88</c:v>
                </c:pt>
                <c:pt idx="9174">
                  <c:v>65.86</c:v>
                </c:pt>
                <c:pt idx="9175">
                  <c:v>65.84</c:v>
                </c:pt>
                <c:pt idx="9176">
                  <c:v>65.819999999999993</c:v>
                </c:pt>
                <c:pt idx="9177">
                  <c:v>65.81</c:v>
                </c:pt>
                <c:pt idx="9178">
                  <c:v>65.790000000000006</c:v>
                </c:pt>
                <c:pt idx="9179">
                  <c:v>65.77</c:v>
                </c:pt>
                <c:pt idx="9180">
                  <c:v>65.760000000000005</c:v>
                </c:pt>
                <c:pt idx="9181">
                  <c:v>65.75</c:v>
                </c:pt>
                <c:pt idx="9182">
                  <c:v>65.75</c:v>
                </c:pt>
                <c:pt idx="9183">
                  <c:v>65.739999999999995</c:v>
                </c:pt>
                <c:pt idx="9184">
                  <c:v>65.739999999999995</c:v>
                </c:pt>
                <c:pt idx="9185">
                  <c:v>65.739999999999995</c:v>
                </c:pt>
                <c:pt idx="9186">
                  <c:v>65.739999999999995</c:v>
                </c:pt>
                <c:pt idx="9187">
                  <c:v>65.739999999999995</c:v>
                </c:pt>
                <c:pt idx="9188">
                  <c:v>65.73</c:v>
                </c:pt>
                <c:pt idx="9189">
                  <c:v>65.73</c:v>
                </c:pt>
                <c:pt idx="9190">
                  <c:v>65.72</c:v>
                </c:pt>
                <c:pt idx="9191">
                  <c:v>65.7</c:v>
                </c:pt>
                <c:pt idx="9192">
                  <c:v>65.67</c:v>
                </c:pt>
                <c:pt idx="9193">
                  <c:v>65.650000000000006</c:v>
                </c:pt>
                <c:pt idx="9194">
                  <c:v>65.62</c:v>
                </c:pt>
                <c:pt idx="9195">
                  <c:v>65.58</c:v>
                </c:pt>
                <c:pt idx="9196">
                  <c:v>65.56</c:v>
                </c:pt>
                <c:pt idx="9197">
                  <c:v>65.55</c:v>
                </c:pt>
                <c:pt idx="9198">
                  <c:v>65.52</c:v>
                </c:pt>
                <c:pt idx="9199">
                  <c:v>65.5</c:v>
                </c:pt>
                <c:pt idx="9200">
                  <c:v>65.48</c:v>
                </c:pt>
                <c:pt idx="9201">
                  <c:v>65.45</c:v>
                </c:pt>
                <c:pt idx="9202">
                  <c:v>65.42</c:v>
                </c:pt>
                <c:pt idx="9203">
                  <c:v>65.39</c:v>
                </c:pt>
                <c:pt idx="9204">
                  <c:v>65.37</c:v>
                </c:pt>
                <c:pt idx="9205">
                  <c:v>65.349999999999994</c:v>
                </c:pt>
                <c:pt idx="9206">
                  <c:v>65.34</c:v>
                </c:pt>
                <c:pt idx="9207">
                  <c:v>65.33</c:v>
                </c:pt>
                <c:pt idx="9208">
                  <c:v>65.31</c:v>
                </c:pt>
                <c:pt idx="9209">
                  <c:v>65.290000000000006</c:v>
                </c:pt>
                <c:pt idx="9210">
                  <c:v>65.28</c:v>
                </c:pt>
                <c:pt idx="9211">
                  <c:v>65.260000000000005</c:v>
                </c:pt>
                <c:pt idx="9212">
                  <c:v>65.23</c:v>
                </c:pt>
                <c:pt idx="9213">
                  <c:v>65.2</c:v>
                </c:pt>
                <c:pt idx="9214">
                  <c:v>65.17</c:v>
                </c:pt>
                <c:pt idx="9215">
                  <c:v>65.13</c:v>
                </c:pt>
                <c:pt idx="9216">
                  <c:v>65.099999999999994</c:v>
                </c:pt>
                <c:pt idx="9217">
                  <c:v>65.06</c:v>
                </c:pt>
                <c:pt idx="9218">
                  <c:v>65.02</c:v>
                </c:pt>
                <c:pt idx="9219">
                  <c:v>64.98</c:v>
                </c:pt>
                <c:pt idx="9220">
                  <c:v>64.95</c:v>
                </c:pt>
                <c:pt idx="9221">
                  <c:v>64.930000000000007</c:v>
                </c:pt>
                <c:pt idx="9222">
                  <c:v>64.91</c:v>
                </c:pt>
                <c:pt idx="9223">
                  <c:v>64.900000000000006</c:v>
                </c:pt>
                <c:pt idx="9224">
                  <c:v>64.89</c:v>
                </c:pt>
                <c:pt idx="9225">
                  <c:v>64.89</c:v>
                </c:pt>
                <c:pt idx="9226">
                  <c:v>64.88</c:v>
                </c:pt>
                <c:pt idx="9227">
                  <c:v>64.88</c:v>
                </c:pt>
                <c:pt idx="9228">
                  <c:v>64.88</c:v>
                </c:pt>
                <c:pt idx="9229">
                  <c:v>64.87</c:v>
                </c:pt>
                <c:pt idx="9230">
                  <c:v>64.849999999999994</c:v>
                </c:pt>
                <c:pt idx="9231">
                  <c:v>64.83</c:v>
                </c:pt>
                <c:pt idx="9232">
                  <c:v>64.790000000000006</c:v>
                </c:pt>
                <c:pt idx="9233">
                  <c:v>64.760000000000005</c:v>
                </c:pt>
                <c:pt idx="9234">
                  <c:v>64.739999999999995</c:v>
                </c:pt>
                <c:pt idx="9235">
                  <c:v>64.709999999999994</c:v>
                </c:pt>
                <c:pt idx="9236">
                  <c:v>64.69</c:v>
                </c:pt>
                <c:pt idx="9237">
                  <c:v>64.680000000000007</c:v>
                </c:pt>
                <c:pt idx="9238">
                  <c:v>64.66</c:v>
                </c:pt>
                <c:pt idx="9239">
                  <c:v>64.64</c:v>
                </c:pt>
                <c:pt idx="9240">
                  <c:v>64.61</c:v>
                </c:pt>
                <c:pt idx="9241">
                  <c:v>64.569999999999993</c:v>
                </c:pt>
                <c:pt idx="9242">
                  <c:v>64.53</c:v>
                </c:pt>
                <c:pt idx="9243">
                  <c:v>64.489999999999995</c:v>
                </c:pt>
                <c:pt idx="9244">
                  <c:v>64.430000000000007</c:v>
                </c:pt>
                <c:pt idx="9245">
                  <c:v>64.400000000000006</c:v>
                </c:pt>
                <c:pt idx="9246">
                  <c:v>64.36</c:v>
                </c:pt>
                <c:pt idx="9247">
                  <c:v>64.319999999999993</c:v>
                </c:pt>
                <c:pt idx="9248">
                  <c:v>64.290000000000006</c:v>
                </c:pt>
                <c:pt idx="9249">
                  <c:v>64.28</c:v>
                </c:pt>
                <c:pt idx="9250">
                  <c:v>64.27</c:v>
                </c:pt>
                <c:pt idx="9251">
                  <c:v>64.260000000000005</c:v>
                </c:pt>
                <c:pt idx="9252">
                  <c:v>64.25</c:v>
                </c:pt>
                <c:pt idx="9253">
                  <c:v>64.23</c:v>
                </c:pt>
                <c:pt idx="9254">
                  <c:v>64.209999999999994</c:v>
                </c:pt>
                <c:pt idx="9255">
                  <c:v>64.180000000000007</c:v>
                </c:pt>
                <c:pt idx="9256">
                  <c:v>64.16</c:v>
                </c:pt>
                <c:pt idx="9257">
                  <c:v>64.13</c:v>
                </c:pt>
                <c:pt idx="9258">
                  <c:v>64.11</c:v>
                </c:pt>
                <c:pt idx="9259">
                  <c:v>64.09</c:v>
                </c:pt>
                <c:pt idx="9260">
                  <c:v>64.08</c:v>
                </c:pt>
                <c:pt idx="9261">
                  <c:v>64.06</c:v>
                </c:pt>
                <c:pt idx="9262">
                  <c:v>64.06</c:v>
                </c:pt>
                <c:pt idx="9263">
                  <c:v>64.05</c:v>
                </c:pt>
                <c:pt idx="9264">
                  <c:v>64.05</c:v>
                </c:pt>
                <c:pt idx="9265">
                  <c:v>64.05</c:v>
                </c:pt>
                <c:pt idx="9266">
                  <c:v>64.05</c:v>
                </c:pt>
                <c:pt idx="9267">
                  <c:v>64.05</c:v>
                </c:pt>
                <c:pt idx="9268">
                  <c:v>64.05</c:v>
                </c:pt>
                <c:pt idx="9269">
                  <c:v>64.05</c:v>
                </c:pt>
                <c:pt idx="9270">
                  <c:v>64.05</c:v>
                </c:pt>
                <c:pt idx="9271">
                  <c:v>64.05</c:v>
                </c:pt>
                <c:pt idx="9272">
                  <c:v>64.05</c:v>
                </c:pt>
                <c:pt idx="9273">
                  <c:v>64.040000000000006</c:v>
                </c:pt>
                <c:pt idx="9274">
                  <c:v>64.040000000000006</c:v>
                </c:pt>
                <c:pt idx="9275">
                  <c:v>64.03</c:v>
                </c:pt>
                <c:pt idx="9276">
                  <c:v>64.02</c:v>
                </c:pt>
                <c:pt idx="9277">
                  <c:v>64.010000000000005</c:v>
                </c:pt>
                <c:pt idx="9278">
                  <c:v>64</c:v>
                </c:pt>
                <c:pt idx="9279">
                  <c:v>63.99</c:v>
                </c:pt>
                <c:pt idx="9280">
                  <c:v>63.96</c:v>
                </c:pt>
                <c:pt idx="9281">
                  <c:v>63.94</c:v>
                </c:pt>
                <c:pt idx="9282">
                  <c:v>63.92</c:v>
                </c:pt>
                <c:pt idx="9283">
                  <c:v>63.9</c:v>
                </c:pt>
                <c:pt idx="9284">
                  <c:v>63.89</c:v>
                </c:pt>
                <c:pt idx="9285">
                  <c:v>63.89</c:v>
                </c:pt>
                <c:pt idx="9286">
                  <c:v>63.88</c:v>
                </c:pt>
                <c:pt idx="9287">
                  <c:v>63.88</c:v>
                </c:pt>
                <c:pt idx="9288">
                  <c:v>63.87</c:v>
                </c:pt>
                <c:pt idx="9289">
                  <c:v>63.87</c:v>
                </c:pt>
                <c:pt idx="9290">
                  <c:v>63.88</c:v>
                </c:pt>
                <c:pt idx="9291">
                  <c:v>63.88</c:v>
                </c:pt>
                <c:pt idx="9292">
                  <c:v>63.89</c:v>
                </c:pt>
                <c:pt idx="9293">
                  <c:v>63.89</c:v>
                </c:pt>
                <c:pt idx="9294">
                  <c:v>63.9</c:v>
                </c:pt>
                <c:pt idx="9295">
                  <c:v>63.91</c:v>
                </c:pt>
                <c:pt idx="9296">
                  <c:v>63.91</c:v>
                </c:pt>
                <c:pt idx="9297">
                  <c:v>63.92</c:v>
                </c:pt>
                <c:pt idx="9298">
                  <c:v>63.93</c:v>
                </c:pt>
                <c:pt idx="9299">
                  <c:v>63.93</c:v>
                </c:pt>
                <c:pt idx="9300">
                  <c:v>63.94</c:v>
                </c:pt>
                <c:pt idx="9301">
                  <c:v>63.95</c:v>
                </c:pt>
                <c:pt idx="9302">
                  <c:v>63.96</c:v>
                </c:pt>
                <c:pt idx="9303">
                  <c:v>63.98</c:v>
                </c:pt>
                <c:pt idx="9304">
                  <c:v>63.99</c:v>
                </c:pt>
                <c:pt idx="9305">
                  <c:v>64.010000000000005</c:v>
                </c:pt>
                <c:pt idx="9306">
                  <c:v>64.03</c:v>
                </c:pt>
                <c:pt idx="9307">
                  <c:v>64.040000000000006</c:v>
                </c:pt>
                <c:pt idx="9308">
                  <c:v>64.040000000000006</c:v>
                </c:pt>
                <c:pt idx="9309">
                  <c:v>64.05</c:v>
                </c:pt>
                <c:pt idx="9310">
                  <c:v>64.05</c:v>
                </c:pt>
                <c:pt idx="9311">
                  <c:v>64.05</c:v>
                </c:pt>
                <c:pt idx="9312">
                  <c:v>64.05</c:v>
                </c:pt>
                <c:pt idx="9313">
                  <c:v>64.05</c:v>
                </c:pt>
                <c:pt idx="9314">
                  <c:v>64.06</c:v>
                </c:pt>
                <c:pt idx="9315">
                  <c:v>64.06</c:v>
                </c:pt>
                <c:pt idx="9316">
                  <c:v>64.069999999999993</c:v>
                </c:pt>
                <c:pt idx="9317">
                  <c:v>64.08</c:v>
                </c:pt>
                <c:pt idx="9318">
                  <c:v>64.09</c:v>
                </c:pt>
                <c:pt idx="9319">
                  <c:v>64.11</c:v>
                </c:pt>
                <c:pt idx="9320">
                  <c:v>64.14</c:v>
                </c:pt>
                <c:pt idx="9321">
                  <c:v>64.180000000000007</c:v>
                </c:pt>
                <c:pt idx="9322">
                  <c:v>64.209999999999994</c:v>
                </c:pt>
                <c:pt idx="9323">
                  <c:v>64.239999999999995</c:v>
                </c:pt>
                <c:pt idx="9324">
                  <c:v>64.27</c:v>
                </c:pt>
                <c:pt idx="9325">
                  <c:v>64.3</c:v>
                </c:pt>
                <c:pt idx="9326">
                  <c:v>64.349999999999994</c:v>
                </c:pt>
                <c:pt idx="9327">
                  <c:v>64.41</c:v>
                </c:pt>
                <c:pt idx="9328">
                  <c:v>64.489999999999995</c:v>
                </c:pt>
                <c:pt idx="9329">
                  <c:v>64.55</c:v>
                </c:pt>
                <c:pt idx="9330">
                  <c:v>64.62</c:v>
                </c:pt>
                <c:pt idx="9331">
                  <c:v>64.680000000000007</c:v>
                </c:pt>
                <c:pt idx="9332">
                  <c:v>64.73</c:v>
                </c:pt>
                <c:pt idx="9333">
                  <c:v>64.77</c:v>
                </c:pt>
                <c:pt idx="9334">
                  <c:v>64.8</c:v>
                </c:pt>
                <c:pt idx="9335">
                  <c:v>64.84</c:v>
                </c:pt>
                <c:pt idx="9336">
                  <c:v>64.86</c:v>
                </c:pt>
                <c:pt idx="9337">
                  <c:v>64.87</c:v>
                </c:pt>
                <c:pt idx="9338">
                  <c:v>64.88</c:v>
                </c:pt>
                <c:pt idx="9339">
                  <c:v>64.89</c:v>
                </c:pt>
                <c:pt idx="9340">
                  <c:v>64.930000000000007</c:v>
                </c:pt>
                <c:pt idx="9341">
                  <c:v>64.97</c:v>
                </c:pt>
                <c:pt idx="9342">
                  <c:v>65.03</c:v>
                </c:pt>
                <c:pt idx="9343">
                  <c:v>65.099999999999994</c:v>
                </c:pt>
                <c:pt idx="9344">
                  <c:v>65.180000000000007</c:v>
                </c:pt>
                <c:pt idx="9345">
                  <c:v>65.23</c:v>
                </c:pt>
                <c:pt idx="9346">
                  <c:v>65.28</c:v>
                </c:pt>
                <c:pt idx="9347">
                  <c:v>65.33</c:v>
                </c:pt>
                <c:pt idx="9348">
                  <c:v>65.37</c:v>
                </c:pt>
                <c:pt idx="9349">
                  <c:v>65.41</c:v>
                </c:pt>
                <c:pt idx="9350">
                  <c:v>65.45</c:v>
                </c:pt>
                <c:pt idx="9351">
                  <c:v>65.489999999999995</c:v>
                </c:pt>
                <c:pt idx="9352">
                  <c:v>65.52</c:v>
                </c:pt>
                <c:pt idx="9353">
                  <c:v>65.569999999999993</c:v>
                </c:pt>
                <c:pt idx="9354">
                  <c:v>65.62</c:v>
                </c:pt>
                <c:pt idx="9355">
                  <c:v>65.66</c:v>
                </c:pt>
                <c:pt idx="9356">
                  <c:v>65.7</c:v>
                </c:pt>
                <c:pt idx="9357">
                  <c:v>65.72</c:v>
                </c:pt>
                <c:pt idx="9358">
                  <c:v>65.73</c:v>
                </c:pt>
                <c:pt idx="9359">
                  <c:v>65.739999999999995</c:v>
                </c:pt>
                <c:pt idx="9360">
                  <c:v>65.75</c:v>
                </c:pt>
                <c:pt idx="9361">
                  <c:v>65.77</c:v>
                </c:pt>
                <c:pt idx="9362">
                  <c:v>65.81</c:v>
                </c:pt>
                <c:pt idx="9363">
                  <c:v>65.84</c:v>
                </c:pt>
                <c:pt idx="9364">
                  <c:v>65.88</c:v>
                </c:pt>
                <c:pt idx="9365">
                  <c:v>65.92</c:v>
                </c:pt>
                <c:pt idx="9366">
                  <c:v>65.94</c:v>
                </c:pt>
                <c:pt idx="9367">
                  <c:v>65.95</c:v>
                </c:pt>
                <c:pt idx="9368">
                  <c:v>65.959999999999994</c:v>
                </c:pt>
                <c:pt idx="9369">
                  <c:v>65.98</c:v>
                </c:pt>
                <c:pt idx="9370">
                  <c:v>66</c:v>
                </c:pt>
                <c:pt idx="9371">
                  <c:v>66.010000000000005</c:v>
                </c:pt>
                <c:pt idx="9372">
                  <c:v>66.03</c:v>
                </c:pt>
                <c:pt idx="9373">
                  <c:v>66.05</c:v>
                </c:pt>
                <c:pt idx="9374">
                  <c:v>66.069999999999993</c:v>
                </c:pt>
                <c:pt idx="9375">
                  <c:v>66.08</c:v>
                </c:pt>
                <c:pt idx="9376">
                  <c:v>66.11</c:v>
                </c:pt>
                <c:pt idx="9377">
                  <c:v>66.12</c:v>
                </c:pt>
                <c:pt idx="9378">
                  <c:v>66.13</c:v>
                </c:pt>
                <c:pt idx="9379">
                  <c:v>66.14</c:v>
                </c:pt>
                <c:pt idx="9380">
                  <c:v>66.150000000000006</c:v>
                </c:pt>
                <c:pt idx="9381">
                  <c:v>66.150000000000006</c:v>
                </c:pt>
                <c:pt idx="9382">
                  <c:v>66.150000000000006</c:v>
                </c:pt>
                <c:pt idx="9383">
                  <c:v>66.150000000000006</c:v>
                </c:pt>
                <c:pt idx="9384">
                  <c:v>66.150000000000006</c:v>
                </c:pt>
                <c:pt idx="9385">
                  <c:v>66.150000000000006</c:v>
                </c:pt>
                <c:pt idx="9386">
                  <c:v>66.14</c:v>
                </c:pt>
                <c:pt idx="9387">
                  <c:v>66.13</c:v>
                </c:pt>
                <c:pt idx="9388">
                  <c:v>66.12</c:v>
                </c:pt>
                <c:pt idx="9389">
                  <c:v>66.099999999999994</c:v>
                </c:pt>
                <c:pt idx="9390">
                  <c:v>66.09</c:v>
                </c:pt>
                <c:pt idx="9391">
                  <c:v>66.069999999999993</c:v>
                </c:pt>
                <c:pt idx="9392">
                  <c:v>66.05</c:v>
                </c:pt>
                <c:pt idx="9393">
                  <c:v>66.03</c:v>
                </c:pt>
                <c:pt idx="9394">
                  <c:v>66.02</c:v>
                </c:pt>
                <c:pt idx="9395">
                  <c:v>66</c:v>
                </c:pt>
                <c:pt idx="9396">
                  <c:v>65.989999999999995</c:v>
                </c:pt>
                <c:pt idx="9397">
                  <c:v>65.98</c:v>
                </c:pt>
                <c:pt idx="9398">
                  <c:v>65.97</c:v>
                </c:pt>
                <c:pt idx="9399">
                  <c:v>65.97</c:v>
                </c:pt>
                <c:pt idx="9400">
                  <c:v>65.959999999999994</c:v>
                </c:pt>
                <c:pt idx="9401">
                  <c:v>65.959999999999994</c:v>
                </c:pt>
                <c:pt idx="9402">
                  <c:v>65.959999999999994</c:v>
                </c:pt>
                <c:pt idx="9403">
                  <c:v>65.95</c:v>
                </c:pt>
                <c:pt idx="9404">
                  <c:v>65.930000000000007</c:v>
                </c:pt>
                <c:pt idx="9405">
                  <c:v>65.91</c:v>
                </c:pt>
                <c:pt idx="9406">
                  <c:v>65.88</c:v>
                </c:pt>
                <c:pt idx="9407">
                  <c:v>65.84</c:v>
                </c:pt>
                <c:pt idx="9408">
                  <c:v>65.819999999999993</c:v>
                </c:pt>
                <c:pt idx="9409">
                  <c:v>65.790000000000006</c:v>
                </c:pt>
                <c:pt idx="9410">
                  <c:v>65.77</c:v>
                </c:pt>
                <c:pt idx="9411">
                  <c:v>65.760000000000005</c:v>
                </c:pt>
                <c:pt idx="9412">
                  <c:v>65.75</c:v>
                </c:pt>
                <c:pt idx="9413">
                  <c:v>65.739999999999995</c:v>
                </c:pt>
                <c:pt idx="9414">
                  <c:v>65.739999999999995</c:v>
                </c:pt>
                <c:pt idx="9415">
                  <c:v>65.739999999999995</c:v>
                </c:pt>
                <c:pt idx="9416">
                  <c:v>65.739999999999995</c:v>
                </c:pt>
                <c:pt idx="9417">
                  <c:v>65.73</c:v>
                </c:pt>
                <c:pt idx="9418">
                  <c:v>65.72</c:v>
                </c:pt>
                <c:pt idx="9419">
                  <c:v>65.7</c:v>
                </c:pt>
                <c:pt idx="9420">
                  <c:v>65.680000000000007</c:v>
                </c:pt>
                <c:pt idx="9421">
                  <c:v>65.64</c:v>
                </c:pt>
                <c:pt idx="9422">
                  <c:v>65.61</c:v>
                </c:pt>
                <c:pt idx="9423">
                  <c:v>65.58</c:v>
                </c:pt>
                <c:pt idx="9424">
                  <c:v>65.56</c:v>
                </c:pt>
                <c:pt idx="9425">
                  <c:v>65.540000000000006</c:v>
                </c:pt>
                <c:pt idx="9426">
                  <c:v>65.52</c:v>
                </c:pt>
                <c:pt idx="9427">
                  <c:v>65.510000000000005</c:v>
                </c:pt>
                <c:pt idx="9428">
                  <c:v>65.489999999999995</c:v>
                </c:pt>
                <c:pt idx="9429">
                  <c:v>65.459999999999994</c:v>
                </c:pt>
                <c:pt idx="9430">
                  <c:v>65.42</c:v>
                </c:pt>
                <c:pt idx="9431">
                  <c:v>65.39</c:v>
                </c:pt>
                <c:pt idx="9432">
                  <c:v>65.36</c:v>
                </c:pt>
                <c:pt idx="9433">
                  <c:v>65.34</c:v>
                </c:pt>
                <c:pt idx="9434">
                  <c:v>65.319999999999993</c:v>
                </c:pt>
                <c:pt idx="9435">
                  <c:v>65.31</c:v>
                </c:pt>
                <c:pt idx="9436">
                  <c:v>65.290000000000006</c:v>
                </c:pt>
                <c:pt idx="9437">
                  <c:v>65.27</c:v>
                </c:pt>
                <c:pt idx="9438">
                  <c:v>65.239999999999995</c:v>
                </c:pt>
                <c:pt idx="9439">
                  <c:v>65.209999999999994</c:v>
                </c:pt>
                <c:pt idx="9440">
                  <c:v>65.180000000000007</c:v>
                </c:pt>
                <c:pt idx="9441">
                  <c:v>65.14</c:v>
                </c:pt>
                <c:pt idx="9442">
                  <c:v>65.11</c:v>
                </c:pt>
                <c:pt idx="9443">
                  <c:v>65.08</c:v>
                </c:pt>
                <c:pt idx="9444">
                  <c:v>65.040000000000006</c:v>
                </c:pt>
                <c:pt idx="9445">
                  <c:v>65</c:v>
                </c:pt>
                <c:pt idx="9446">
                  <c:v>64.959999999999994</c:v>
                </c:pt>
                <c:pt idx="9447">
                  <c:v>64.930000000000007</c:v>
                </c:pt>
                <c:pt idx="9448">
                  <c:v>64.91</c:v>
                </c:pt>
                <c:pt idx="9449">
                  <c:v>64.900000000000006</c:v>
                </c:pt>
                <c:pt idx="9450">
                  <c:v>64.89</c:v>
                </c:pt>
                <c:pt idx="9451">
                  <c:v>64.88</c:v>
                </c:pt>
                <c:pt idx="9452">
                  <c:v>64.88</c:v>
                </c:pt>
                <c:pt idx="9453">
                  <c:v>64.88</c:v>
                </c:pt>
                <c:pt idx="9454">
                  <c:v>64.88</c:v>
                </c:pt>
                <c:pt idx="9455">
                  <c:v>64.87</c:v>
                </c:pt>
                <c:pt idx="9456">
                  <c:v>64.849999999999994</c:v>
                </c:pt>
                <c:pt idx="9457">
                  <c:v>64.83</c:v>
                </c:pt>
                <c:pt idx="9458">
                  <c:v>64.790000000000006</c:v>
                </c:pt>
                <c:pt idx="9459">
                  <c:v>64.77</c:v>
                </c:pt>
                <c:pt idx="9460">
                  <c:v>64.739999999999995</c:v>
                </c:pt>
                <c:pt idx="9461">
                  <c:v>64.73</c:v>
                </c:pt>
                <c:pt idx="9462">
                  <c:v>64.7</c:v>
                </c:pt>
                <c:pt idx="9463">
                  <c:v>64.69</c:v>
                </c:pt>
                <c:pt idx="9464">
                  <c:v>64.67</c:v>
                </c:pt>
                <c:pt idx="9465">
                  <c:v>64.64</c:v>
                </c:pt>
                <c:pt idx="9466">
                  <c:v>64.61</c:v>
                </c:pt>
                <c:pt idx="9467">
                  <c:v>64.569999999999993</c:v>
                </c:pt>
                <c:pt idx="9468">
                  <c:v>64.53</c:v>
                </c:pt>
                <c:pt idx="9469">
                  <c:v>64.489999999999995</c:v>
                </c:pt>
                <c:pt idx="9470">
                  <c:v>64.44</c:v>
                </c:pt>
                <c:pt idx="9471">
                  <c:v>64.39</c:v>
                </c:pt>
                <c:pt idx="9472">
                  <c:v>64.36</c:v>
                </c:pt>
                <c:pt idx="9473">
                  <c:v>64.319999999999993</c:v>
                </c:pt>
                <c:pt idx="9474">
                  <c:v>64.3</c:v>
                </c:pt>
                <c:pt idx="9475">
                  <c:v>64.290000000000006</c:v>
                </c:pt>
                <c:pt idx="9476">
                  <c:v>64.28</c:v>
                </c:pt>
                <c:pt idx="9477">
                  <c:v>64.260000000000005</c:v>
                </c:pt>
                <c:pt idx="9478">
                  <c:v>64.25</c:v>
                </c:pt>
                <c:pt idx="9479">
                  <c:v>64.23</c:v>
                </c:pt>
                <c:pt idx="9480">
                  <c:v>64.2</c:v>
                </c:pt>
                <c:pt idx="9481">
                  <c:v>64.17</c:v>
                </c:pt>
                <c:pt idx="9482">
                  <c:v>64.150000000000006</c:v>
                </c:pt>
                <c:pt idx="9483">
                  <c:v>64.13</c:v>
                </c:pt>
                <c:pt idx="9484">
                  <c:v>64.11</c:v>
                </c:pt>
                <c:pt idx="9485">
                  <c:v>64.09</c:v>
                </c:pt>
                <c:pt idx="9486">
                  <c:v>64.08</c:v>
                </c:pt>
                <c:pt idx="9487">
                  <c:v>64.069999999999993</c:v>
                </c:pt>
                <c:pt idx="9488">
                  <c:v>64.06</c:v>
                </c:pt>
                <c:pt idx="9489">
                  <c:v>64.05</c:v>
                </c:pt>
                <c:pt idx="9490">
                  <c:v>64.05</c:v>
                </c:pt>
                <c:pt idx="9491">
                  <c:v>64.05</c:v>
                </c:pt>
                <c:pt idx="9492">
                  <c:v>64.05</c:v>
                </c:pt>
                <c:pt idx="9493">
                  <c:v>64.05</c:v>
                </c:pt>
                <c:pt idx="9494">
                  <c:v>64.05</c:v>
                </c:pt>
                <c:pt idx="9495">
                  <c:v>64.05</c:v>
                </c:pt>
                <c:pt idx="9496">
                  <c:v>64.05</c:v>
                </c:pt>
                <c:pt idx="9497">
                  <c:v>64.05</c:v>
                </c:pt>
                <c:pt idx="9498">
                  <c:v>64.05</c:v>
                </c:pt>
                <c:pt idx="9499">
                  <c:v>64.040000000000006</c:v>
                </c:pt>
                <c:pt idx="9500">
                  <c:v>64.040000000000006</c:v>
                </c:pt>
                <c:pt idx="9501">
                  <c:v>64.03</c:v>
                </c:pt>
                <c:pt idx="9502">
                  <c:v>64.03</c:v>
                </c:pt>
                <c:pt idx="9503">
                  <c:v>64.02</c:v>
                </c:pt>
                <c:pt idx="9504">
                  <c:v>64</c:v>
                </c:pt>
                <c:pt idx="9505">
                  <c:v>63.99</c:v>
                </c:pt>
                <c:pt idx="9506">
                  <c:v>63.97</c:v>
                </c:pt>
                <c:pt idx="9507">
                  <c:v>63.95</c:v>
                </c:pt>
                <c:pt idx="9508">
                  <c:v>63.93</c:v>
                </c:pt>
                <c:pt idx="9509">
                  <c:v>63.92</c:v>
                </c:pt>
                <c:pt idx="9510">
                  <c:v>63.91</c:v>
                </c:pt>
                <c:pt idx="9511">
                  <c:v>63.9</c:v>
                </c:pt>
                <c:pt idx="9512">
                  <c:v>63.9</c:v>
                </c:pt>
                <c:pt idx="9513">
                  <c:v>63.89</c:v>
                </c:pt>
                <c:pt idx="9514">
                  <c:v>63.89</c:v>
                </c:pt>
                <c:pt idx="9515">
                  <c:v>63.89</c:v>
                </c:pt>
                <c:pt idx="9516">
                  <c:v>63.9</c:v>
                </c:pt>
                <c:pt idx="9517">
                  <c:v>63.9</c:v>
                </c:pt>
                <c:pt idx="9518">
                  <c:v>63.9</c:v>
                </c:pt>
                <c:pt idx="9519">
                  <c:v>63.9</c:v>
                </c:pt>
                <c:pt idx="9520">
                  <c:v>63.91</c:v>
                </c:pt>
                <c:pt idx="9521">
                  <c:v>63.91</c:v>
                </c:pt>
                <c:pt idx="9522">
                  <c:v>63.91</c:v>
                </c:pt>
                <c:pt idx="9523">
                  <c:v>63.92</c:v>
                </c:pt>
                <c:pt idx="9524">
                  <c:v>63.93</c:v>
                </c:pt>
                <c:pt idx="9525">
                  <c:v>63.93</c:v>
                </c:pt>
                <c:pt idx="9526">
                  <c:v>63.93</c:v>
                </c:pt>
                <c:pt idx="9527">
                  <c:v>63.94</c:v>
                </c:pt>
                <c:pt idx="9528">
                  <c:v>63.95</c:v>
                </c:pt>
                <c:pt idx="9529">
                  <c:v>63.97</c:v>
                </c:pt>
                <c:pt idx="9530">
                  <c:v>64</c:v>
                </c:pt>
                <c:pt idx="9531">
                  <c:v>64.02</c:v>
                </c:pt>
                <c:pt idx="9532">
                  <c:v>64.03</c:v>
                </c:pt>
                <c:pt idx="9533">
                  <c:v>64.040000000000006</c:v>
                </c:pt>
                <c:pt idx="9534">
                  <c:v>64.05</c:v>
                </c:pt>
                <c:pt idx="9535">
                  <c:v>64.05</c:v>
                </c:pt>
                <c:pt idx="9536">
                  <c:v>64.05</c:v>
                </c:pt>
                <c:pt idx="9537">
                  <c:v>64.05</c:v>
                </c:pt>
                <c:pt idx="9538">
                  <c:v>64.05</c:v>
                </c:pt>
                <c:pt idx="9539">
                  <c:v>64.05</c:v>
                </c:pt>
                <c:pt idx="9540">
                  <c:v>64.05</c:v>
                </c:pt>
                <c:pt idx="9541">
                  <c:v>64.05</c:v>
                </c:pt>
                <c:pt idx="9542">
                  <c:v>64.06</c:v>
                </c:pt>
                <c:pt idx="9543">
                  <c:v>64.069999999999993</c:v>
                </c:pt>
                <c:pt idx="9544">
                  <c:v>64.08</c:v>
                </c:pt>
                <c:pt idx="9545">
                  <c:v>64.11</c:v>
                </c:pt>
                <c:pt idx="9546">
                  <c:v>64.14</c:v>
                </c:pt>
                <c:pt idx="9547">
                  <c:v>64.180000000000007</c:v>
                </c:pt>
                <c:pt idx="9548">
                  <c:v>64.22</c:v>
                </c:pt>
                <c:pt idx="9549">
                  <c:v>64.25</c:v>
                </c:pt>
                <c:pt idx="9550">
                  <c:v>64.290000000000006</c:v>
                </c:pt>
                <c:pt idx="9551">
                  <c:v>64.319999999999993</c:v>
                </c:pt>
                <c:pt idx="9552">
                  <c:v>64.38</c:v>
                </c:pt>
                <c:pt idx="9553">
                  <c:v>64.44</c:v>
                </c:pt>
                <c:pt idx="9554">
                  <c:v>64.510000000000005</c:v>
                </c:pt>
                <c:pt idx="9555">
                  <c:v>64.58</c:v>
                </c:pt>
                <c:pt idx="9556">
                  <c:v>64.650000000000006</c:v>
                </c:pt>
                <c:pt idx="9557">
                  <c:v>64.7</c:v>
                </c:pt>
                <c:pt idx="9558">
                  <c:v>64.739999999999995</c:v>
                </c:pt>
                <c:pt idx="9559">
                  <c:v>64.78</c:v>
                </c:pt>
                <c:pt idx="9560">
                  <c:v>64.819999999999993</c:v>
                </c:pt>
                <c:pt idx="9561">
                  <c:v>64.84</c:v>
                </c:pt>
                <c:pt idx="9562">
                  <c:v>64.86</c:v>
                </c:pt>
                <c:pt idx="9563">
                  <c:v>64.88</c:v>
                </c:pt>
                <c:pt idx="9564">
                  <c:v>64.89</c:v>
                </c:pt>
                <c:pt idx="9565">
                  <c:v>64.91</c:v>
                </c:pt>
                <c:pt idx="9566">
                  <c:v>64.95</c:v>
                </c:pt>
                <c:pt idx="9567">
                  <c:v>65.010000000000005</c:v>
                </c:pt>
                <c:pt idx="9568">
                  <c:v>65.069999999999993</c:v>
                </c:pt>
                <c:pt idx="9569">
                  <c:v>65.14</c:v>
                </c:pt>
                <c:pt idx="9570">
                  <c:v>65.209999999999994</c:v>
                </c:pt>
                <c:pt idx="9571">
                  <c:v>65.260000000000005</c:v>
                </c:pt>
                <c:pt idx="9572">
                  <c:v>65.3</c:v>
                </c:pt>
                <c:pt idx="9573">
                  <c:v>65.349999999999994</c:v>
                </c:pt>
                <c:pt idx="9574">
                  <c:v>65.39</c:v>
                </c:pt>
                <c:pt idx="9575">
                  <c:v>65.430000000000007</c:v>
                </c:pt>
                <c:pt idx="9576">
                  <c:v>65.47</c:v>
                </c:pt>
                <c:pt idx="9577">
                  <c:v>65.510000000000005</c:v>
                </c:pt>
                <c:pt idx="9578">
                  <c:v>65.56</c:v>
                </c:pt>
                <c:pt idx="9579">
                  <c:v>65.599999999999994</c:v>
                </c:pt>
                <c:pt idx="9580">
                  <c:v>65.650000000000006</c:v>
                </c:pt>
                <c:pt idx="9581">
                  <c:v>65.69</c:v>
                </c:pt>
                <c:pt idx="9582">
                  <c:v>65.72</c:v>
                </c:pt>
                <c:pt idx="9583">
                  <c:v>65.73</c:v>
                </c:pt>
                <c:pt idx="9584">
                  <c:v>65.739999999999995</c:v>
                </c:pt>
                <c:pt idx="9585">
                  <c:v>65.75</c:v>
                </c:pt>
                <c:pt idx="9586">
                  <c:v>65.760000000000005</c:v>
                </c:pt>
                <c:pt idx="9587">
                  <c:v>65.790000000000006</c:v>
                </c:pt>
                <c:pt idx="9588">
                  <c:v>65.83</c:v>
                </c:pt>
                <c:pt idx="9589">
                  <c:v>65.87</c:v>
                </c:pt>
                <c:pt idx="9590">
                  <c:v>65.91</c:v>
                </c:pt>
                <c:pt idx="9591">
                  <c:v>65.94</c:v>
                </c:pt>
                <c:pt idx="9592">
                  <c:v>65.95</c:v>
                </c:pt>
                <c:pt idx="9593">
                  <c:v>65.97</c:v>
                </c:pt>
                <c:pt idx="9594">
                  <c:v>65.97</c:v>
                </c:pt>
                <c:pt idx="9595">
                  <c:v>65.98</c:v>
                </c:pt>
                <c:pt idx="9596">
                  <c:v>66</c:v>
                </c:pt>
                <c:pt idx="9597">
                  <c:v>66.02</c:v>
                </c:pt>
                <c:pt idx="9598">
                  <c:v>66.03</c:v>
                </c:pt>
                <c:pt idx="9599">
                  <c:v>66.05</c:v>
                </c:pt>
                <c:pt idx="9600">
                  <c:v>66.069999999999993</c:v>
                </c:pt>
                <c:pt idx="9601">
                  <c:v>66.08</c:v>
                </c:pt>
                <c:pt idx="9602">
                  <c:v>66.08</c:v>
                </c:pt>
                <c:pt idx="9603">
                  <c:v>66.09</c:v>
                </c:pt>
                <c:pt idx="9604">
                  <c:v>66.11</c:v>
                </c:pt>
                <c:pt idx="9605">
                  <c:v>66.11</c:v>
                </c:pt>
                <c:pt idx="9606">
                  <c:v>66.12</c:v>
                </c:pt>
                <c:pt idx="9607">
                  <c:v>66.12</c:v>
                </c:pt>
                <c:pt idx="9608">
                  <c:v>66.11</c:v>
                </c:pt>
                <c:pt idx="9609">
                  <c:v>66.11</c:v>
                </c:pt>
                <c:pt idx="9610">
                  <c:v>66.11</c:v>
                </c:pt>
                <c:pt idx="9611">
                  <c:v>66.11</c:v>
                </c:pt>
                <c:pt idx="9612">
                  <c:v>66.09</c:v>
                </c:pt>
                <c:pt idx="9613">
                  <c:v>66.08</c:v>
                </c:pt>
                <c:pt idx="9614">
                  <c:v>66.069999999999993</c:v>
                </c:pt>
                <c:pt idx="9615">
                  <c:v>66.06</c:v>
                </c:pt>
                <c:pt idx="9616">
                  <c:v>66.05</c:v>
                </c:pt>
                <c:pt idx="9617">
                  <c:v>66.03</c:v>
                </c:pt>
                <c:pt idx="9618">
                  <c:v>66.02</c:v>
                </c:pt>
                <c:pt idx="9619">
                  <c:v>66.010000000000005</c:v>
                </c:pt>
                <c:pt idx="9620">
                  <c:v>66</c:v>
                </c:pt>
                <c:pt idx="9621">
                  <c:v>65.98</c:v>
                </c:pt>
                <c:pt idx="9622">
                  <c:v>65.97</c:v>
                </c:pt>
                <c:pt idx="9623">
                  <c:v>65.97</c:v>
                </c:pt>
                <c:pt idx="9624">
                  <c:v>65.959999999999994</c:v>
                </c:pt>
                <c:pt idx="9625">
                  <c:v>65.95</c:v>
                </c:pt>
                <c:pt idx="9626">
                  <c:v>65.94</c:v>
                </c:pt>
                <c:pt idx="9627">
                  <c:v>65.92</c:v>
                </c:pt>
                <c:pt idx="9628">
                  <c:v>65.900000000000006</c:v>
                </c:pt>
                <c:pt idx="9629">
                  <c:v>65.88</c:v>
                </c:pt>
                <c:pt idx="9630">
                  <c:v>65.849999999999994</c:v>
                </c:pt>
                <c:pt idx="9631">
                  <c:v>65.83</c:v>
                </c:pt>
                <c:pt idx="9632">
                  <c:v>65.81</c:v>
                </c:pt>
                <c:pt idx="9633">
                  <c:v>65.790000000000006</c:v>
                </c:pt>
                <c:pt idx="9634">
                  <c:v>65.77</c:v>
                </c:pt>
                <c:pt idx="9635">
                  <c:v>65.760000000000005</c:v>
                </c:pt>
                <c:pt idx="9636">
                  <c:v>65.75</c:v>
                </c:pt>
                <c:pt idx="9637">
                  <c:v>65.75</c:v>
                </c:pt>
                <c:pt idx="9638">
                  <c:v>65.739999999999995</c:v>
                </c:pt>
                <c:pt idx="9639">
                  <c:v>65.739999999999995</c:v>
                </c:pt>
                <c:pt idx="9640">
                  <c:v>65.73</c:v>
                </c:pt>
                <c:pt idx="9641">
                  <c:v>65.73</c:v>
                </c:pt>
                <c:pt idx="9642">
                  <c:v>65.72</c:v>
                </c:pt>
                <c:pt idx="9643">
                  <c:v>65.709999999999994</c:v>
                </c:pt>
                <c:pt idx="9644">
                  <c:v>65.680000000000007</c:v>
                </c:pt>
                <c:pt idx="9645">
                  <c:v>65.650000000000006</c:v>
                </c:pt>
                <c:pt idx="9646">
                  <c:v>65.62</c:v>
                </c:pt>
                <c:pt idx="9647">
                  <c:v>65.58</c:v>
                </c:pt>
                <c:pt idx="9648">
                  <c:v>65.55</c:v>
                </c:pt>
                <c:pt idx="9649">
                  <c:v>65.52</c:v>
                </c:pt>
                <c:pt idx="9650">
                  <c:v>65.5</c:v>
                </c:pt>
                <c:pt idx="9651">
                  <c:v>65.489999999999995</c:v>
                </c:pt>
                <c:pt idx="9652">
                  <c:v>65.459999999999994</c:v>
                </c:pt>
                <c:pt idx="9653">
                  <c:v>65.44</c:v>
                </c:pt>
                <c:pt idx="9654">
                  <c:v>65.41</c:v>
                </c:pt>
                <c:pt idx="9655">
                  <c:v>65.38</c:v>
                </c:pt>
                <c:pt idx="9656">
                  <c:v>65.349999999999994</c:v>
                </c:pt>
                <c:pt idx="9657">
                  <c:v>65.33</c:v>
                </c:pt>
                <c:pt idx="9658">
                  <c:v>65.31</c:v>
                </c:pt>
                <c:pt idx="9659">
                  <c:v>65.3</c:v>
                </c:pt>
                <c:pt idx="9660">
                  <c:v>65.28</c:v>
                </c:pt>
                <c:pt idx="9661">
                  <c:v>65.260000000000005</c:v>
                </c:pt>
                <c:pt idx="9662">
                  <c:v>65.23</c:v>
                </c:pt>
                <c:pt idx="9663">
                  <c:v>65.209999999999994</c:v>
                </c:pt>
                <c:pt idx="9664">
                  <c:v>65.180000000000007</c:v>
                </c:pt>
                <c:pt idx="9665">
                  <c:v>65.14</c:v>
                </c:pt>
                <c:pt idx="9666">
                  <c:v>65.11</c:v>
                </c:pt>
                <c:pt idx="9667">
                  <c:v>65.069999999999993</c:v>
                </c:pt>
                <c:pt idx="9668">
                  <c:v>65.03</c:v>
                </c:pt>
                <c:pt idx="9669">
                  <c:v>64.989999999999995</c:v>
                </c:pt>
                <c:pt idx="9670">
                  <c:v>64.959999999999994</c:v>
                </c:pt>
                <c:pt idx="9671">
                  <c:v>64.930000000000007</c:v>
                </c:pt>
                <c:pt idx="9672">
                  <c:v>64.91</c:v>
                </c:pt>
                <c:pt idx="9673">
                  <c:v>64.89</c:v>
                </c:pt>
                <c:pt idx="9674">
                  <c:v>64.89</c:v>
                </c:pt>
                <c:pt idx="9675">
                  <c:v>64.88</c:v>
                </c:pt>
                <c:pt idx="9676">
                  <c:v>64.88</c:v>
                </c:pt>
                <c:pt idx="9677">
                  <c:v>64.88</c:v>
                </c:pt>
                <c:pt idx="9678">
                  <c:v>64.88</c:v>
                </c:pt>
                <c:pt idx="9679">
                  <c:v>64.87</c:v>
                </c:pt>
                <c:pt idx="9680">
                  <c:v>64.849999999999994</c:v>
                </c:pt>
                <c:pt idx="9681">
                  <c:v>64.83</c:v>
                </c:pt>
                <c:pt idx="9682">
                  <c:v>64.8</c:v>
                </c:pt>
                <c:pt idx="9683">
                  <c:v>64.77</c:v>
                </c:pt>
                <c:pt idx="9684">
                  <c:v>64.739999999999995</c:v>
                </c:pt>
                <c:pt idx="9685">
                  <c:v>64.72</c:v>
                </c:pt>
                <c:pt idx="9686">
                  <c:v>64.7</c:v>
                </c:pt>
                <c:pt idx="9687">
                  <c:v>64.67</c:v>
                </c:pt>
                <c:pt idx="9688">
                  <c:v>64.66</c:v>
                </c:pt>
                <c:pt idx="9689">
                  <c:v>64.64</c:v>
                </c:pt>
                <c:pt idx="9690">
                  <c:v>64.62</c:v>
                </c:pt>
                <c:pt idx="9691">
                  <c:v>64.58</c:v>
                </c:pt>
                <c:pt idx="9692">
                  <c:v>64.540000000000006</c:v>
                </c:pt>
                <c:pt idx="9693">
                  <c:v>64.489999999999995</c:v>
                </c:pt>
                <c:pt idx="9694">
                  <c:v>64.430000000000007</c:v>
                </c:pt>
                <c:pt idx="9695">
                  <c:v>64.39</c:v>
                </c:pt>
                <c:pt idx="9696">
                  <c:v>64.34</c:v>
                </c:pt>
                <c:pt idx="9697">
                  <c:v>64.31</c:v>
                </c:pt>
                <c:pt idx="9698">
                  <c:v>64.3</c:v>
                </c:pt>
                <c:pt idx="9699">
                  <c:v>64.290000000000006</c:v>
                </c:pt>
                <c:pt idx="9700">
                  <c:v>64.27</c:v>
                </c:pt>
                <c:pt idx="9701">
                  <c:v>64.27</c:v>
                </c:pt>
                <c:pt idx="9702">
                  <c:v>64.260000000000005</c:v>
                </c:pt>
                <c:pt idx="9703">
                  <c:v>64.239999999999995</c:v>
                </c:pt>
                <c:pt idx="9704">
                  <c:v>64.23</c:v>
                </c:pt>
                <c:pt idx="9705">
                  <c:v>64.2</c:v>
                </c:pt>
                <c:pt idx="9706">
                  <c:v>64.17</c:v>
                </c:pt>
                <c:pt idx="9707">
                  <c:v>64.14</c:v>
                </c:pt>
                <c:pt idx="9708">
                  <c:v>64.11</c:v>
                </c:pt>
                <c:pt idx="9709">
                  <c:v>64.09</c:v>
                </c:pt>
                <c:pt idx="9710">
                  <c:v>64.08</c:v>
                </c:pt>
                <c:pt idx="9711">
                  <c:v>64.069999999999993</c:v>
                </c:pt>
                <c:pt idx="9712">
                  <c:v>64.06</c:v>
                </c:pt>
                <c:pt idx="9713">
                  <c:v>64.06</c:v>
                </c:pt>
                <c:pt idx="9714">
                  <c:v>64.05</c:v>
                </c:pt>
                <c:pt idx="9715">
                  <c:v>64.05</c:v>
                </c:pt>
                <c:pt idx="9716">
                  <c:v>64.05</c:v>
                </c:pt>
                <c:pt idx="9717">
                  <c:v>64.05</c:v>
                </c:pt>
                <c:pt idx="9718">
                  <c:v>64.05</c:v>
                </c:pt>
                <c:pt idx="9719">
                  <c:v>64.05</c:v>
                </c:pt>
                <c:pt idx="9720">
                  <c:v>64.05</c:v>
                </c:pt>
                <c:pt idx="9721">
                  <c:v>64.05</c:v>
                </c:pt>
                <c:pt idx="9722">
                  <c:v>64.05</c:v>
                </c:pt>
                <c:pt idx="9723">
                  <c:v>64.05</c:v>
                </c:pt>
                <c:pt idx="9724">
                  <c:v>64.05</c:v>
                </c:pt>
                <c:pt idx="9725">
                  <c:v>64.040000000000006</c:v>
                </c:pt>
                <c:pt idx="9726">
                  <c:v>64.040000000000006</c:v>
                </c:pt>
                <c:pt idx="9727">
                  <c:v>64.03</c:v>
                </c:pt>
                <c:pt idx="9728">
                  <c:v>64.010000000000005</c:v>
                </c:pt>
                <c:pt idx="9729">
                  <c:v>64</c:v>
                </c:pt>
                <c:pt idx="9730">
                  <c:v>63.98</c:v>
                </c:pt>
                <c:pt idx="9731">
                  <c:v>63.96</c:v>
                </c:pt>
                <c:pt idx="9732">
                  <c:v>63.94</c:v>
                </c:pt>
                <c:pt idx="9733">
                  <c:v>63.92</c:v>
                </c:pt>
                <c:pt idx="9734">
                  <c:v>63.91</c:v>
                </c:pt>
                <c:pt idx="9735">
                  <c:v>63.9</c:v>
                </c:pt>
                <c:pt idx="9736">
                  <c:v>63.9</c:v>
                </c:pt>
                <c:pt idx="9737">
                  <c:v>63.9</c:v>
                </c:pt>
                <c:pt idx="9738">
                  <c:v>63.9</c:v>
                </c:pt>
                <c:pt idx="9739">
                  <c:v>63.9</c:v>
                </c:pt>
                <c:pt idx="9740">
                  <c:v>63.9</c:v>
                </c:pt>
                <c:pt idx="9741">
                  <c:v>63.9</c:v>
                </c:pt>
                <c:pt idx="9742">
                  <c:v>63.9</c:v>
                </c:pt>
                <c:pt idx="9743">
                  <c:v>63.9</c:v>
                </c:pt>
                <c:pt idx="9744">
                  <c:v>63.91</c:v>
                </c:pt>
                <c:pt idx="9745">
                  <c:v>63.91</c:v>
                </c:pt>
                <c:pt idx="9746">
                  <c:v>63.91</c:v>
                </c:pt>
                <c:pt idx="9747">
                  <c:v>63.91</c:v>
                </c:pt>
                <c:pt idx="9748">
                  <c:v>63.92</c:v>
                </c:pt>
                <c:pt idx="9749">
                  <c:v>63.92</c:v>
                </c:pt>
                <c:pt idx="9750">
                  <c:v>63.93</c:v>
                </c:pt>
                <c:pt idx="9751">
                  <c:v>63.94</c:v>
                </c:pt>
                <c:pt idx="9752">
                  <c:v>63.95</c:v>
                </c:pt>
                <c:pt idx="9753">
                  <c:v>63.97</c:v>
                </c:pt>
                <c:pt idx="9754">
                  <c:v>63.99</c:v>
                </c:pt>
                <c:pt idx="9755">
                  <c:v>64.010000000000005</c:v>
                </c:pt>
                <c:pt idx="9756">
                  <c:v>64.02</c:v>
                </c:pt>
                <c:pt idx="9757">
                  <c:v>64.040000000000006</c:v>
                </c:pt>
                <c:pt idx="9758">
                  <c:v>64.040000000000006</c:v>
                </c:pt>
                <c:pt idx="9759">
                  <c:v>64.05</c:v>
                </c:pt>
                <c:pt idx="9760">
                  <c:v>64.05</c:v>
                </c:pt>
                <c:pt idx="9761">
                  <c:v>64.05</c:v>
                </c:pt>
                <c:pt idx="9762">
                  <c:v>64.05</c:v>
                </c:pt>
                <c:pt idx="9763">
                  <c:v>64.05</c:v>
                </c:pt>
                <c:pt idx="9764">
                  <c:v>64.05</c:v>
                </c:pt>
                <c:pt idx="9765">
                  <c:v>64.05</c:v>
                </c:pt>
                <c:pt idx="9766">
                  <c:v>64.06</c:v>
                </c:pt>
                <c:pt idx="9767">
                  <c:v>64.06</c:v>
                </c:pt>
                <c:pt idx="9768">
                  <c:v>64.08</c:v>
                </c:pt>
                <c:pt idx="9769">
                  <c:v>64.099999999999994</c:v>
                </c:pt>
                <c:pt idx="9770">
                  <c:v>64.13</c:v>
                </c:pt>
                <c:pt idx="9771">
                  <c:v>64.17</c:v>
                </c:pt>
                <c:pt idx="9772">
                  <c:v>64.2</c:v>
                </c:pt>
                <c:pt idx="9773">
                  <c:v>64.239999999999995</c:v>
                </c:pt>
                <c:pt idx="9774">
                  <c:v>64.28</c:v>
                </c:pt>
                <c:pt idx="9775">
                  <c:v>64.31</c:v>
                </c:pt>
                <c:pt idx="9776">
                  <c:v>64.36</c:v>
                </c:pt>
                <c:pt idx="9777">
                  <c:v>64.430000000000007</c:v>
                </c:pt>
                <c:pt idx="9778">
                  <c:v>64.5</c:v>
                </c:pt>
                <c:pt idx="9779">
                  <c:v>64.56</c:v>
                </c:pt>
                <c:pt idx="9780">
                  <c:v>64.62</c:v>
                </c:pt>
                <c:pt idx="9781">
                  <c:v>64.66</c:v>
                </c:pt>
                <c:pt idx="9782">
                  <c:v>64.69</c:v>
                </c:pt>
                <c:pt idx="9783">
                  <c:v>64.73</c:v>
                </c:pt>
                <c:pt idx="9784">
                  <c:v>64.760000000000005</c:v>
                </c:pt>
                <c:pt idx="9785">
                  <c:v>64.8</c:v>
                </c:pt>
                <c:pt idx="9786">
                  <c:v>64.84</c:v>
                </c:pt>
                <c:pt idx="9787">
                  <c:v>64.86</c:v>
                </c:pt>
                <c:pt idx="9788">
                  <c:v>64.87</c:v>
                </c:pt>
                <c:pt idx="9789">
                  <c:v>64.89</c:v>
                </c:pt>
                <c:pt idx="9790">
                  <c:v>64.92</c:v>
                </c:pt>
                <c:pt idx="9791">
                  <c:v>64.959999999999994</c:v>
                </c:pt>
                <c:pt idx="9792">
                  <c:v>65.02</c:v>
                </c:pt>
                <c:pt idx="9793">
                  <c:v>65.099999999999994</c:v>
                </c:pt>
                <c:pt idx="9794">
                  <c:v>65.17</c:v>
                </c:pt>
                <c:pt idx="9795">
                  <c:v>65.23</c:v>
                </c:pt>
                <c:pt idx="9796">
                  <c:v>65.28</c:v>
                </c:pt>
                <c:pt idx="9797">
                  <c:v>65.31</c:v>
                </c:pt>
                <c:pt idx="9798">
                  <c:v>65.34</c:v>
                </c:pt>
                <c:pt idx="9799">
                  <c:v>65.37</c:v>
                </c:pt>
                <c:pt idx="9800">
                  <c:v>65.41</c:v>
                </c:pt>
                <c:pt idx="9801">
                  <c:v>65.45</c:v>
                </c:pt>
                <c:pt idx="9802">
                  <c:v>65.5</c:v>
                </c:pt>
                <c:pt idx="9803">
                  <c:v>65.55</c:v>
                </c:pt>
                <c:pt idx="9804">
                  <c:v>65.59</c:v>
                </c:pt>
                <c:pt idx="9805">
                  <c:v>65.64</c:v>
                </c:pt>
                <c:pt idx="9806">
                  <c:v>65.680000000000007</c:v>
                </c:pt>
                <c:pt idx="9807">
                  <c:v>65.709999999999994</c:v>
                </c:pt>
                <c:pt idx="9808">
                  <c:v>65.73</c:v>
                </c:pt>
                <c:pt idx="9809">
                  <c:v>65.739999999999995</c:v>
                </c:pt>
                <c:pt idx="9810">
                  <c:v>65.75</c:v>
                </c:pt>
                <c:pt idx="9811">
                  <c:v>65.760000000000005</c:v>
                </c:pt>
                <c:pt idx="9812">
                  <c:v>65.78</c:v>
                </c:pt>
                <c:pt idx="9813">
                  <c:v>65.81</c:v>
                </c:pt>
                <c:pt idx="9814">
                  <c:v>65.849999999999994</c:v>
                </c:pt>
                <c:pt idx="9815">
                  <c:v>65.88</c:v>
                </c:pt>
                <c:pt idx="9816">
                  <c:v>65.91</c:v>
                </c:pt>
                <c:pt idx="9817">
                  <c:v>65.94</c:v>
                </c:pt>
                <c:pt idx="9818">
                  <c:v>65.95</c:v>
                </c:pt>
                <c:pt idx="9819">
                  <c:v>65.959999999999994</c:v>
                </c:pt>
                <c:pt idx="9820">
                  <c:v>65.97</c:v>
                </c:pt>
                <c:pt idx="9821">
                  <c:v>65.97</c:v>
                </c:pt>
                <c:pt idx="9822">
                  <c:v>65.98</c:v>
                </c:pt>
                <c:pt idx="9823">
                  <c:v>65.98</c:v>
                </c:pt>
                <c:pt idx="9824">
                  <c:v>66</c:v>
                </c:pt>
                <c:pt idx="9825">
                  <c:v>66.010000000000005</c:v>
                </c:pt>
                <c:pt idx="9826">
                  <c:v>66.02</c:v>
                </c:pt>
                <c:pt idx="9827">
                  <c:v>66.03</c:v>
                </c:pt>
                <c:pt idx="9828">
                  <c:v>66.040000000000006</c:v>
                </c:pt>
                <c:pt idx="9829">
                  <c:v>66.040000000000006</c:v>
                </c:pt>
                <c:pt idx="9830">
                  <c:v>66.05</c:v>
                </c:pt>
                <c:pt idx="9831">
                  <c:v>66.05</c:v>
                </c:pt>
                <c:pt idx="9832">
                  <c:v>66.05</c:v>
                </c:pt>
                <c:pt idx="9833">
                  <c:v>66.05</c:v>
                </c:pt>
                <c:pt idx="9834">
                  <c:v>66.05</c:v>
                </c:pt>
                <c:pt idx="9835">
                  <c:v>66.040000000000006</c:v>
                </c:pt>
                <c:pt idx="9836">
                  <c:v>66.03</c:v>
                </c:pt>
                <c:pt idx="9837">
                  <c:v>66.02</c:v>
                </c:pt>
                <c:pt idx="9838">
                  <c:v>66.02</c:v>
                </c:pt>
                <c:pt idx="9839">
                  <c:v>66.010000000000005</c:v>
                </c:pt>
                <c:pt idx="9840">
                  <c:v>66</c:v>
                </c:pt>
                <c:pt idx="9841">
                  <c:v>65.989999999999995</c:v>
                </c:pt>
                <c:pt idx="9842">
                  <c:v>65.98</c:v>
                </c:pt>
                <c:pt idx="9843">
                  <c:v>65.97</c:v>
                </c:pt>
                <c:pt idx="9844">
                  <c:v>65.959999999999994</c:v>
                </c:pt>
                <c:pt idx="9845">
                  <c:v>65.959999999999994</c:v>
                </c:pt>
                <c:pt idx="9846">
                  <c:v>65.959999999999994</c:v>
                </c:pt>
                <c:pt idx="9847">
                  <c:v>65.959999999999994</c:v>
                </c:pt>
                <c:pt idx="9848">
                  <c:v>65.95</c:v>
                </c:pt>
                <c:pt idx="9849">
                  <c:v>65.95</c:v>
                </c:pt>
                <c:pt idx="9850">
                  <c:v>65.930000000000007</c:v>
                </c:pt>
                <c:pt idx="9851">
                  <c:v>65.91</c:v>
                </c:pt>
                <c:pt idx="9852">
                  <c:v>65.88</c:v>
                </c:pt>
                <c:pt idx="9853">
                  <c:v>65.84</c:v>
                </c:pt>
                <c:pt idx="9854">
                  <c:v>65.81</c:v>
                </c:pt>
                <c:pt idx="9855">
                  <c:v>65.78</c:v>
                </c:pt>
                <c:pt idx="9856">
                  <c:v>65.760000000000005</c:v>
                </c:pt>
                <c:pt idx="9857">
                  <c:v>65.75</c:v>
                </c:pt>
                <c:pt idx="9858">
                  <c:v>65.75</c:v>
                </c:pt>
                <c:pt idx="9859">
                  <c:v>65.739999999999995</c:v>
                </c:pt>
                <c:pt idx="9860">
                  <c:v>65.739999999999995</c:v>
                </c:pt>
                <c:pt idx="9861">
                  <c:v>65.739999999999995</c:v>
                </c:pt>
                <c:pt idx="9862">
                  <c:v>65.739999999999995</c:v>
                </c:pt>
                <c:pt idx="9863">
                  <c:v>65.73</c:v>
                </c:pt>
                <c:pt idx="9864">
                  <c:v>65.73</c:v>
                </c:pt>
                <c:pt idx="9865">
                  <c:v>65.72</c:v>
                </c:pt>
                <c:pt idx="9866">
                  <c:v>65.7</c:v>
                </c:pt>
                <c:pt idx="9867">
                  <c:v>65.67</c:v>
                </c:pt>
                <c:pt idx="9868">
                  <c:v>65.64</c:v>
                </c:pt>
                <c:pt idx="9869">
                  <c:v>65.599999999999994</c:v>
                </c:pt>
                <c:pt idx="9870">
                  <c:v>65.569999999999993</c:v>
                </c:pt>
                <c:pt idx="9871">
                  <c:v>65.55</c:v>
                </c:pt>
                <c:pt idx="9872">
                  <c:v>65.53</c:v>
                </c:pt>
                <c:pt idx="9873">
                  <c:v>65.510000000000005</c:v>
                </c:pt>
                <c:pt idx="9874">
                  <c:v>65.489999999999995</c:v>
                </c:pt>
                <c:pt idx="9875">
                  <c:v>65.47</c:v>
                </c:pt>
                <c:pt idx="9876">
                  <c:v>65.44</c:v>
                </c:pt>
                <c:pt idx="9877">
                  <c:v>65.41</c:v>
                </c:pt>
                <c:pt idx="9878">
                  <c:v>65.38</c:v>
                </c:pt>
                <c:pt idx="9879">
                  <c:v>65.349999999999994</c:v>
                </c:pt>
                <c:pt idx="9880">
                  <c:v>65.33</c:v>
                </c:pt>
                <c:pt idx="9881">
                  <c:v>65.31</c:v>
                </c:pt>
                <c:pt idx="9882">
                  <c:v>65.290000000000006</c:v>
                </c:pt>
                <c:pt idx="9883">
                  <c:v>65.28</c:v>
                </c:pt>
                <c:pt idx="9884">
                  <c:v>65.27</c:v>
                </c:pt>
                <c:pt idx="9885">
                  <c:v>65.239999999999995</c:v>
                </c:pt>
                <c:pt idx="9886">
                  <c:v>65.209999999999994</c:v>
                </c:pt>
                <c:pt idx="9887">
                  <c:v>65.180000000000007</c:v>
                </c:pt>
                <c:pt idx="9888">
                  <c:v>65.150000000000006</c:v>
                </c:pt>
                <c:pt idx="9889">
                  <c:v>65.11</c:v>
                </c:pt>
                <c:pt idx="9890">
                  <c:v>65.069999999999993</c:v>
                </c:pt>
                <c:pt idx="9891">
                  <c:v>65.040000000000006</c:v>
                </c:pt>
                <c:pt idx="9892">
                  <c:v>65</c:v>
                </c:pt>
                <c:pt idx="9893">
                  <c:v>64.959999999999994</c:v>
                </c:pt>
                <c:pt idx="9894">
                  <c:v>64.94</c:v>
                </c:pt>
                <c:pt idx="9895">
                  <c:v>64.92</c:v>
                </c:pt>
                <c:pt idx="9896">
                  <c:v>64.91</c:v>
                </c:pt>
                <c:pt idx="9897">
                  <c:v>64.89</c:v>
                </c:pt>
                <c:pt idx="9898">
                  <c:v>64.89</c:v>
                </c:pt>
                <c:pt idx="9899">
                  <c:v>64.88</c:v>
                </c:pt>
                <c:pt idx="9900">
                  <c:v>64.88</c:v>
                </c:pt>
                <c:pt idx="9901">
                  <c:v>64.87</c:v>
                </c:pt>
                <c:pt idx="9902">
                  <c:v>64.87</c:v>
                </c:pt>
                <c:pt idx="9903">
                  <c:v>64.849999999999994</c:v>
                </c:pt>
                <c:pt idx="9904">
                  <c:v>64.83</c:v>
                </c:pt>
                <c:pt idx="9905">
                  <c:v>64.81</c:v>
                </c:pt>
                <c:pt idx="9906">
                  <c:v>64.78</c:v>
                </c:pt>
                <c:pt idx="9907">
                  <c:v>64.75</c:v>
                </c:pt>
                <c:pt idx="9908">
                  <c:v>64.72</c:v>
                </c:pt>
                <c:pt idx="9909">
                  <c:v>64.7</c:v>
                </c:pt>
                <c:pt idx="9910">
                  <c:v>64.680000000000007</c:v>
                </c:pt>
                <c:pt idx="9911">
                  <c:v>64.67</c:v>
                </c:pt>
                <c:pt idx="9912">
                  <c:v>64.66</c:v>
                </c:pt>
                <c:pt idx="9913">
                  <c:v>64.64</c:v>
                </c:pt>
                <c:pt idx="9914">
                  <c:v>64.61</c:v>
                </c:pt>
                <c:pt idx="9915">
                  <c:v>64.56</c:v>
                </c:pt>
                <c:pt idx="9916">
                  <c:v>64.510000000000005</c:v>
                </c:pt>
                <c:pt idx="9917">
                  <c:v>64.459999999999994</c:v>
                </c:pt>
                <c:pt idx="9918">
                  <c:v>64.42</c:v>
                </c:pt>
                <c:pt idx="9919">
                  <c:v>64.38</c:v>
                </c:pt>
                <c:pt idx="9920">
                  <c:v>64.34</c:v>
                </c:pt>
                <c:pt idx="9921">
                  <c:v>64.319999999999993</c:v>
                </c:pt>
                <c:pt idx="9922">
                  <c:v>64.290000000000006</c:v>
                </c:pt>
                <c:pt idx="9923">
                  <c:v>64.28</c:v>
                </c:pt>
                <c:pt idx="9924">
                  <c:v>64.27</c:v>
                </c:pt>
                <c:pt idx="9925">
                  <c:v>64.260000000000005</c:v>
                </c:pt>
                <c:pt idx="9926">
                  <c:v>64.25</c:v>
                </c:pt>
                <c:pt idx="9927">
                  <c:v>64.239999999999995</c:v>
                </c:pt>
                <c:pt idx="9928">
                  <c:v>64.22</c:v>
                </c:pt>
                <c:pt idx="9929">
                  <c:v>64.19</c:v>
                </c:pt>
                <c:pt idx="9930">
                  <c:v>64.16</c:v>
                </c:pt>
                <c:pt idx="9931">
                  <c:v>64.13</c:v>
                </c:pt>
                <c:pt idx="9932">
                  <c:v>64.11</c:v>
                </c:pt>
                <c:pt idx="9933">
                  <c:v>64.09</c:v>
                </c:pt>
                <c:pt idx="9934">
                  <c:v>64.08</c:v>
                </c:pt>
                <c:pt idx="9935">
                  <c:v>64.069999999999993</c:v>
                </c:pt>
                <c:pt idx="9936">
                  <c:v>64.06</c:v>
                </c:pt>
                <c:pt idx="9937">
                  <c:v>64.05</c:v>
                </c:pt>
                <c:pt idx="9938">
                  <c:v>64.05</c:v>
                </c:pt>
                <c:pt idx="9939">
                  <c:v>64.05</c:v>
                </c:pt>
                <c:pt idx="9940">
                  <c:v>64.05</c:v>
                </c:pt>
                <c:pt idx="9941">
                  <c:v>64.05</c:v>
                </c:pt>
                <c:pt idx="9942">
                  <c:v>64.05</c:v>
                </c:pt>
                <c:pt idx="9943">
                  <c:v>64.05</c:v>
                </c:pt>
                <c:pt idx="9944">
                  <c:v>64.05</c:v>
                </c:pt>
                <c:pt idx="9945">
                  <c:v>64.05</c:v>
                </c:pt>
                <c:pt idx="9946">
                  <c:v>64.05</c:v>
                </c:pt>
                <c:pt idx="9947">
                  <c:v>64.040000000000006</c:v>
                </c:pt>
                <c:pt idx="9948">
                  <c:v>64.040000000000006</c:v>
                </c:pt>
                <c:pt idx="9949">
                  <c:v>64.03</c:v>
                </c:pt>
                <c:pt idx="9950">
                  <c:v>64.02</c:v>
                </c:pt>
                <c:pt idx="9951">
                  <c:v>64.010000000000005</c:v>
                </c:pt>
                <c:pt idx="9952">
                  <c:v>64</c:v>
                </c:pt>
                <c:pt idx="9953">
                  <c:v>63.99</c:v>
                </c:pt>
                <c:pt idx="9954">
                  <c:v>63.98</c:v>
                </c:pt>
                <c:pt idx="9955">
                  <c:v>63.97</c:v>
                </c:pt>
                <c:pt idx="9956">
                  <c:v>63.96</c:v>
                </c:pt>
                <c:pt idx="9957">
                  <c:v>63.95</c:v>
                </c:pt>
                <c:pt idx="9958">
                  <c:v>63.94</c:v>
                </c:pt>
                <c:pt idx="9959">
                  <c:v>63.93</c:v>
                </c:pt>
                <c:pt idx="9960">
                  <c:v>63.93</c:v>
                </c:pt>
                <c:pt idx="9961">
                  <c:v>63.93</c:v>
                </c:pt>
                <c:pt idx="9962">
                  <c:v>63.92</c:v>
                </c:pt>
                <c:pt idx="9963">
                  <c:v>63.92</c:v>
                </c:pt>
                <c:pt idx="9964">
                  <c:v>63.92</c:v>
                </c:pt>
                <c:pt idx="9965">
                  <c:v>63.92</c:v>
                </c:pt>
                <c:pt idx="9966">
                  <c:v>63.92</c:v>
                </c:pt>
                <c:pt idx="9967">
                  <c:v>63.92</c:v>
                </c:pt>
                <c:pt idx="9968">
                  <c:v>63.92</c:v>
                </c:pt>
                <c:pt idx="9969">
                  <c:v>63.92</c:v>
                </c:pt>
                <c:pt idx="9970">
                  <c:v>63.92</c:v>
                </c:pt>
                <c:pt idx="9971">
                  <c:v>63.93</c:v>
                </c:pt>
                <c:pt idx="9972">
                  <c:v>63.93</c:v>
                </c:pt>
                <c:pt idx="9973">
                  <c:v>63.93</c:v>
                </c:pt>
                <c:pt idx="9974">
                  <c:v>63.94</c:v>
                </c:pt>
                <c:pt idx="9975">
                  <c:v>63.95</c:v>
                </c:pt>
                <c:pt idx="9976">
                  <c:v>63.97</c:v>
                </c:pt>
                <c:pt idx="9977">
                  <c:v>63.99</c:v>
                </c:pt>
                <c:pt idx="9978">
                  <c:v>64.010000000000005</c:v>
                </c:pt>
                <c:pt idx="9979">
                  <c:v>64.02</c:v>
                </c:pt>
                <c:pt idx="9980">
                  <c:v>64.040000000000006</c:v>
                </c:pt>
                <c:pt idx="9981">
                  <c:v>64.040000000000006</c:v>
                </c:pt>
                <c:pt idx="9982">
                  <c:v>64.05</c:v>
                </c:pt>
                <c:pt idx="9983">
                  <c:v>64.05</c:v>
                </c:pt>
                <c:pt idx="9984">
                  <c:v>64.05</c:v>
                </c:pt>
                <c:pt idx="9985">
                  <c:v>64.05</c:v>
                </c:pt>
                <c:pt idx="9986">
                  <c:v>64.05</c:v>
                </c:pt>
                <c:pt idx="9987">
                  <c:v>64.05</c:v>
                </c:pt>
                <c:pt idx="9988">
                  <c:v>64.05</c:v>
                </c:pt>
                <c:pt idx="9989">
                  <c:v>64.05</c:v>
                </c:pt>
                <c:pt idx="9990">
                  <c:v>64.05</c:v>
                </c:pt>
                <c:pt idx="9991">
                  <c:v>64.06</c:v>
                </c:pt>
                <c:pt idx="9992">
                  <c:v>64.069999999999993</c:v>
                </c:pt>
                <c:pt idx="9993">
                  <c:v>64.09</c:v>
                </c:pt>
                <c:pt idx="9994">
                  <c:v>64.13</c:v>
                </c:pt>
                <c:pt idx="9995">
                  <c:v>64.17</c:v>
                </c:pt>
                <c:pt idx="9996">
                  <c:v>64.22</c:v>
                </c:pt>
                <c:pt idx="9997">
                  <c:v>64.260000000000005</c:v>
                </c:pt>
                <c:pt idx="9998">
                  <c:v>64.3</c:v>
                </c:pt>
                <c:pt idx="9999">
                  <c:v>64.33</c:v>
                </c:pt>
                <c:pt idx="10000">
                  <c:v>64.39</c:v>
                </c:pt>
                <c:pt idx="10001">
                  <c:v>64.45</c:v>
                </c:pt>
                <c:pt idx="10002">
                  <c:v>64.510000000000005</c:v>
                </c:pt>
                <c:pt idx="10003">
                  <c:v>64.56</c:v>
                </c:pt>
                <c:pt idx="10004">
                  <c:v>64.62</c:v>
                </c:pt>
                <c:pt idx="10005">
                  <c:v>64.650000000000006</c:v>
                </c:pt>
                <c:pt idx="10006">
                  <c:v>64.680000000000007</c:v>
                </c:pt>
                <c:pt idx="10007">
                  <c:v>64.72</c:v>
                </c:pt>
                <c:pt idx="10008">
                  <c:v>64.75</c:v>
                </c:pt>
                <c:pt idx="10009">
                  <c:v>64.790000000000006</c:v>
                </c:pt>
                <c:pt idx="10010">
                  <c:v>64.83</c:v>
                </c:pt>
                <c:pt idx="10011">
                  <c:v>64.849999999999994</c:v>
                </c:pt>
                <c:pt idx="10012">
                  <c:v>64.87</c:v>
                </c:pt>
                <c:pt idx="10013">
                  <c:v>64.89</c:v>
                </c:pt>
                <c:pt idx="10014">
                  <c:v>64.92</c:v>
                </c:pt>
                <c:pt idx="10015">
                  <c:v>64.959999999999994</c:v>
                </c:pt>
                <c:pt idx="10016">
                  <c:v>65.03</c:v>
                </c:pt>
                <c:pt idx="10017">
                  <c:v>65.099999999999994</c:v>
                </c:pt>
                <c:pt idx="10018">
                  <c:v>65.17</c:v>
                </c:pt>
                <c:pt idx="10019">
                  <c:v>65.23</c:v>
                </c:pt>
                <c:pt idx="10020">
                  <c:v>65.27</c:v>
                </c:pt>
                <c:pt idx="10021">
                  <c:v>65.290000000000006</c:v>
                </c:pt>
                <c:pt idx="10022">
                  <c:v>65.319999999999993</c:v>
                </c:pt>
                <c:pt idx="10023">
                  <c:v>65.349999999999994</c:v>
                </c:pt>
                <c:pt idx="10024">
                  <c:v>65.39</c:v>
                </c:pt>
                <c:pt idx="10025">
                  <c:v>65.44</c:v>
                </c:pt>
                <c:pt idx="10026">
                  <c:v>65.48</c:v>
                </c:pt>
                <c:pt idx="10027">
                  <c:v>65.52</c:v>
                </c:pt>
                <c:pt idx="10028">
                  <c:v>65.58</c:v>
                </c:pt>
                <c:pt idx="10029">
                  <c:v>65.62</c:v>
                </c:pt>
                <c:pt idx="10030">
                  <c:v>65.66</c:v>
                </c:pt>
                <c:pt idx="10031">
                  <c:v>65.709999999999994</c:v>
                </c:pt>
                <c:pt idx="10032">
                  <c:v>65.73</c:v>
                </c:pt>
                <c:pt idx="10033">
                  <c:v>65.739999999999995</c:v>
                </c:pt>
                <c:pt idx="10034">
                  <c:v>65.75</c:v>
                </c:pt>
                <c:pt idx="10035">
                  <c:v>65.760000000000005</c:v>
                </c:pt>
                <c:pt idx="10036">
                  <c:v>65.78</c:v>
                </c:pt>
                <c:pt idx="10037">
                  <c:v>65.81</c:v>
                </c:pt>
                <c:pt idx="10038">
                  <c:v>65.849999999999994</c:v>
                </c:pt>
                <c:pt idx="10039">
                  <c:v>65.88</c:v>
                </c:pt>
                <c:pt idx="10040">
                  <c:v>65.91</c:v>
                </c:pt>
                <c:pt idx="10041">
                  <c:v>65.930000000000007</c:v>
                </c:pt>
                <c:pt idx="10042">
                  <c:v>65.95</c:v>
                </c:pt>
                <c:pt idx="10043">
                  <c:v>65.959999999999994</c:v>
                </c:pt>
                <c:pt idx="10044">
                  <c:v>65.98</c:v>
                </c:pt>
                <c:pt idx="10045">
                  <c:v>65.989999999999995</c:v>
                </c:pt>
                <c:pt idx="10046">
                  <c:v>66</c:v>
                </c:pt>
                <c:pt idx="10047">
                  <c:v>66.010000000000005</c:v>
                </c:pt>
                <c:pt idx="10048">
                  <c:v>66.02</c:v>
                </c:pt>
                <c:pt idx="10049">
                  <c:v>66.03</c:v>
                </c:pt>
                <c:pt idx="10050">
                  <c:v>66.040000000000006</c:v>
                </c:pt>
                <c:pt idx="10051">
                  <c:v>66.05</c:v>
                </c:pt>
                <c:pt idx="10052">
                  <c:v>66.069999999999993</c:v>
                </c:pt>
                <c:pt idx="10053">
                  <c:v>66.08</c:v>
                </c:pt>
                <c:pt idx="10054">
                  <c:v>66.08</c:v>
                </c:pt>
                <c:pt idx="10055">
                  <c:v>66.09</c:v>
                </c:pt>
                <c:pt idx="10056">
                  <c:v>66.09</c:v>
                </c:pt>
                <c:pt idx="10057">
                  <c:v>66.08</c:v>
                </c:pt>
                <c:pt idx="10058">
                  <c:v>66.09</c:v>
                </c:pt>
                <c:pt idx="10059">
                  <c:v>66.09</c:v>
                </c:pt>
                <c:pt idx="10060">
                  <c:v>66.08</c:v>
                </c:pt>
                <c:pt idx="10061">
                  <c:v>66.069999999999993</c:v>
                </c:pt>
                <c:pt idx="10062">
                  <c:v>66.06</c:v>
                </c:pt>
                <c:pt idx="10063">
                  <c:v>66.05</c:v>
                </c:pt>
                <c:pt idx="10064">
                  <c:v>66.040000000000006</c:v>
                </c:pt>
                <c:pt idx="10065">
                  <c:v>66.03</c:v>
                </c:pt>
                <c:pt idx="10066">
                  <c:v>66.02</c:v>
                </c:pt>
                <c:pt idx="10067">
                  <c:v>66.010000000000005</c:v>
                </c:pt>
                <c:pt idx="10068">
                  <c:v>66</c:v>
                </c:pt>
                <c:pt idx="10069">
                  <c:v>65.989999999999995</c:v>
                </c:pt>
                <c:pt idx="10070">
                  <c:v>65.98</c:v>
                </c:pt>
                <c:pt idx="10071">
                  <c:v>65.97</c:v>
                </c:pt>
                <c:pt idx="10072">
                  <c:v>65.959999999999994</c:v>
                </c:pt>
                <c:pt idx="10073">
                  <c:v>65.95</c:v>
                </c:pt>
                <c:pt idx="10074">
                  <c:v>65.95</c:v>
                </c:pt>
                <c:pt idx="10075">
                  <c:v>65.94</c:v>
                </c:pt>
                <c:pt idx="10076">
                  <c:v>65.92</c:v>
                </c:pt>
                <c:pt idx="10077">
                  <c:v>65.91</c:v>
                </c:pt>
                <c:pt idx="10078">
                  <c:v>65.89</c:v>
                </c:pt>
                <c:pt idx="10079">
                  <c:v>65.86</c:v>
                </c:pt>
                <c:pt idx="10080">
                  <c:v>65.83</c:v>
                </c:pt>
                <c:pt idx="10081">
                  <c:v>65.81</c:v>
                </c:pt>
                <c:pt idx="10082">
                  <c:v>65.78</c:v>
                </c:pt>
                <c:pt idx="10083">
                  <c:v>65.760000000000005</c:v>
                </c:pt>
                <c:pt idx="10084">
                  <c:v>65.75</c:v>
                </c:pt>
                <c:pt idx="10085">
                  <c:v>65.75</c:v>
                </c:pt>
                <c:pt idx="10086">
                  <c:v>65.739999999999995</c:v>
                </c:pt>
                <c:pt idx="10087">
                  <c:v>65.739999999999995</c:v>
                </c:pt>
                <c:pt idx="10088">
                  <c:v>65.739999999999995</c:v>
                </c:pt>
                <c:pt idx="10089">
                  <c:v>65.739999999999995</c:v>
                </c:pt>
                <c:pt idx="10090">
                  <c:v>65.73</c:v>
                </c:pt>
                <c:pt idx="10091">
                  <c:v>65.73</c:v>
                </c:pt>
                <c:pt idx="10092">
                  <c:v>65.709999999999994</c:v>
                </c:pt>
                <c:pt idx="10093">
                  <c:v>65.680000000000007</c:v>
                </c:pt>
                <c:pt idx="10094">
                  <c:v>65.64</c:v>
                </c:pt>
                <c:pt idx="10095">
                  <c:v>65.599999999999994</c:v>
                </c:pt>
                <c:pt idx="10096">
                  <c:v>65.569999999999993</c:v>
                </c:pt>
                <c:pt idx="10097">
                  <c:v>65.55</c:v>
                </c:pt>
                <c:pt idx="10098">
                  <c:v>65.52</c:v>
                </c:pt>
                <c:pt idx="10099">
                  <c:v>65.510000000000005</c:v>
                </c:pt>
                <c:pt idx="10100">
                  <c:v>65.489999999999995</c:v>
                </c:pt>
                <c:pt idx="10101">
                  <c:v>65.459999999999994</c:v>
                </c:pt>
                <c:pt idx="10102">
                  <c:v>65.44</c:v>
                </c:pt>
                <c:pt idx="10103">
                  <c:v>65.41</c:v>
                </c:pt>
                <c:pt idx="10104">
                  <c:v>65.38</c:v>
                </c:pt>
                <c:pt idx="10105">
                  <c:v>65.36</c:v>
                </c:pt>
                <c:pt idx="10106">
                  <c:v>65.34</c:v>
                </c:pt>
                <c:pt idx="10107">
                  <c:v>65.319999999999993</c:v>
                </c:pt>
                <c:pt idx="10108">
                  <c:v>65.3</c:v>
                </c:pt>
                <c:pt idx="10109">
                  <c:v>65.290000000000006</c:v>
                </c:pt>
                <c:pt idx="10110">
                  <c:v>65.27</c:v>
                </c:pt>
                <c:pt idx="10111">
                  <c:v>65.239999999999995</c:v>
                </c:pt>
                <c:pt idx="10112">
                  <c:v>65.22</c:v>
                </c:pt>
                <c:pt idx="10113">
                  <c:v>65.19</c:v>
                </c:pt>
                <c:pt idx="10114">
                  <c:v>65.16</c:v>
                </c:pt>
                <c:pt idx="10115">
                  <c:v>65.12</c:v>
                </c:pt>
                <c:pt idx="10116">
                  <c:v>65.09</c:v>
                </c:pt>
                <c:pt idx="10117">
                  <c:v>65.05</c:v>
                </c:pt>
                <c:pt idx="10118">
                  <c:v>65.02</c:v>
                </c:pt>
                <c:pt idx="10119">
                  <c:v>64.98</c:v>
                </c:pt>
                <c:pt idx="10120">
                  <c:v>64.95</c:v>
                </c:pt>
                <c:pt idx="10121">
                  <c:v>64.930000000000007</c:v>
                </c:pt>
                <c:pt idx="10122">
                  <c:v>64.91</c:v>
                </c:pt>
                <c:pt idx="10123">
                  <c:v>64.89</c:v>
                </c:pt>
                <c:pt idx="10124">
                  <c:v>64.89</c:v>
                </c:pt>
                <c:pt idx="10125">
                  <c:v>64.88</c:v>
                </c:pt>
                <c:pt idx="10126">
                  <c:v>64.88</c:v>
                </c:pt>
                <c:pt idx="10127">
                  <c:v>64.88</c:v>
                </c:pt>
                <c:pt idx="10128">
                  <c:v>64.87</c:v>
                </c:pt>
                <c:pt idx="10129">
                  <c:v>64.849999999999994</c:v>
                </c:pt>
                <c:pt idx="10130">
                  <c:v>64.83</c:v>
                </c:pt>
                <c:pt idx="10131">
                  <c:v>64.81</c:v>
                </c:pt>
                <c:pt idx="10132">
                  <c:v>64.78</c:v>
                </c:pt>
                <c:pt idx="10133">
                  <c:v>64.760000000000005</c:v>
                </c:pt>
                <c:pt idx="10134">
                  <c:v>64.739999999999995</c:v>
                </c:pt>
                <c:pt idx="10135">
                  <c:v>64.72</c:v>
                </c:pt>
                <c:pt idx="10136">
                  <c:v>64.69</c:v>
                </c:pt>
                <c:pt idx="10137">
                  <c:v>64.67</c:v>
                </c:pt>
                <c:pt idx="10138">
                  <c:v>64.650000000000006</c:v>
                </c:pt>
                <c:pt idx="10139">
                  <c:v>64.63</c:v>
                </c:pt>
                <c:pt idx="10140">
                  <c:v>64.599999999999994</c:v>
                </c:pt>
                <c:pt idx="10141">
                  <c:v>64.569999999999993</c:v>
                </c:pt>
                <c:pt idx="10142">
                  <c:v>64.540000000000006</c:v>
                </c:pt>
                <c:pt idx="10143">
                  <c:v>64.510000000000005</c:v>
                </c:pt>
                <c:pt idx="10144">
                  <c:v>64.459999999999994</c:v>
                </c:pt>
                <c:pt idx="10145">
                  <c:v>64.42</c:v>
                </c:pt>
                <c:pt idx="10146">
                  <c:v>64.38</c:v>
                </c:pt>
                <c:pt idx="10147">
                  <c:v>64.34</c:v>
                </c:pt>
                <c:pt idx="10148">
                  <c:v>64.3</c:v>
                </c:pt>
                <c:pt idx="10149">
                  <c:v>64.28</c:v>
                </c:pt>
                <c:pt idx="10150">
                  <c:v>64.27</c:v>
                </c:pt>
                <c:pt idx="10151">
                  <c:v>64.260000000000005</c:v>
                </c:pt>
                <c:pt idx="10152">
                  <c:v>64.25</c:v>
                </c:pt>
                <c:pt idx="10153">
                  <c:v>64.239999999999995</c:v>
                </c:pt>
                <c:pt idx="10154">
                  <c:v>64.22</c:v>
                </c:pt>
                <c:pt idx="10155">
                  <c:v>64.19</c:v>
                </c:pt>
                <c:pt idx="10156">
                  <c:v>64.16</c:v>
                </c:pt>
                <c:pt idx="10157">
                  <c:v>64.13</c:v>
                </c:pt>
                <c:pt idx="10158">
                  <c:v>64.11</c:v>
                </c:pt>
                <c:pt idx="10159">
                  <c:v>64.09</c:v>
                </c:pt>
                <c:pt idx="10160">
                  <c:v>64.08</c:v>
                </c:pt>
                <c:pt idx="10161">
                  <c:v>64.069999999999993</c:v>
                </c:pt>
                <c:pt idx="10162">
                  <c:v>64.06</c:v>
                </c:pt>
                <c:pt idx="10163">
                  <c:v>64.06</c:v>
                </c:pt>
                <c:pt idx="10164">
                  <c:v>64.05</c:v>
                </c:pt>
                <c:pt idx="10165">
                  <c:v>64.05</c:v>
                </c:pt>
                <c:pt idx="10166">
                  <c:v>64.05</c:v>
                </c:pt>
                <c:pt idx="10167">
                  <c:v>64.05</c:v>
                </c:pt>
                <c:pt idx="10168">
                  <c:v>64.05</c:v>
                </c:pt>
                <c:pt idx="10169">
                  <c:v>64.05</c:v>
                </c:pt>
                <c:pt idx="10170">
                  <c:v>64.05</c:v>
                </c:pt>
                <c:pt idx="10171">
                  <c:v>64.05</c:v>
                </c:pt>
                <c:pt idx="10172">
                  <c:v>64.05</c:v>
                </c:pt>
                <c:pt idx="10173">
                  <c:v>64.05</c:v>
                </c:pt>
                <c:pt idx="10174">
                  <c:v>64.05</c:v>
                </c:pt>
                <c:pt idx="10175">
                  <c:v>64.05</c:v>
                </c:pt>
                <c:pt idx="10176">
                  <c:v>64.040000000000006</c:v>
                </c:pt>
                <c:pt idx="10177">
                  <c:v>64.040000000000006</c:v>
                </c:pt>
                <c:pt idx="10178">
                  <c:v>64.03</c:v>
                </c:pt>
                <c:pt idx="10179">
                  <c:v>64.02</c:v>
                </c:pt>
                <c:pt idx="10180">
                  <c:v>64.010000000000005</c:v>
                </c:pt>
                <c:pt idx="10181">
                  <c:v>64</c:v>
                </c:pt>
                <c:pt idx="10182">
                  <c:v>64</c:v>
                </c:pt>
                <c:pt idx="10183">
                  <c:v>64</c:v>
                </c:pt>
                <c:pt idx="10184">
                  <c:v>64</c:v>
                </c:pt>
                <c:pt idx="10185">
                  <c:v>63.99</c:v>
                </c:pt>
                <c:pt idx="10186">
                  <c:v>63.99</c:v>
                </c:pt>
                <c:pt idx="10187">
                  <c:v>63.98</c:v>
                </c:pt>
                <c:pt idx="10188">
                  <c:v>63.98</c:v>
                </c:pt>
                <c:pt idx="10189">
                  <c:v>63.98</c:v>
                </c:pt>
                <c:pt idx="10190">
                  <c:v>63.98</c:v>
                </c:pt>
                <c:pt idx="10191">
                  <c:v>63.98</c:v>
                </c:pt>
                <c:pt idx="10192">
                  <c:v>63.97</c:v>
                </c:pt>
                <c:pt idx="10193">
                  <c:v>63.97</c:v>
                </c:pt>
                <c:pt idx="10194">
                  <c:v>63.97</c:v>
                </c:pt>
                <c:pt idx="10195">
                  <c:v>63.98</c:v>
                </c:pt>
                <c:pt idx="10196">
                  <c:v>63.99</c:v>
                </c:pt>
                <c:pt idx="10197">
                  <c:v>63.99</c:v>
                </c:pt>
                <c:pt idx="10198">
                  <c:v>64</c:v>
                </c:pt>
                <c:pt idx="10199">
                  <c:v>64.010000000000005</c:v>
                </c:pt>
                <c:pt idx="10200">
                  <c:v>64.010000000000005</c:v>
                </c:pt>
                <c:pt idx="10201">
                  <c:v>64.02</c:v>
                </c:pt>
                <c:pt idx="10202">
                  <c:v>64.03</c:v>
                </c:pt>
                <c:pt idx="10203">
                  <c:v>64.040000000000006</c:v>
                </c:pt>
                <c:pt idx="10204">
                  <c:v>64.040000000000006</c:v>
                </c:pt>
                <c:pt idx="10205">
                  <c:v>64.05</c:v>
                </c:pt>
                <c:pt idx="10206">
                  <c:v>64.05</c:v>
                </c:pt>
                <c:pt idx="10207">
                  <c:v>64.05</c:v>
                </c:pt>
                <c:pt idx="10208">
                  <c:v>64.05</c:v>
                </c:pt>
                <c:pt idx="10209">
                  <c:v>64.05</c:v>
                </c:pt>
                <c:pt idx="10210">
                  <c:v>64.05</c:v>
                </c:pt>
                <c:pt idx="10211">
                  <c:v>64.05</c:v>
                </c:pt>
                <c:pt idx="10212">
                  <c:v>64.05</c:v>
                </c:pt>
                <c:pt idx="10213">
                  <c:v>64.05</c:v>
                </c:pt>
                <c:pt idx="10214">
                  <c:v>64.06</c:v>
                </c:pt>
                <c:pt idx="10215">
                  <c:v>64.06</c:v>
                </c:pt>
                <c:pt idx="10216">
                  <c:v>64.08</c:v>
                </c:pt>
                <c:pt idx="10217">
                  <c:v>64.11</c:v>
                </c:pt>
                <c:pt idx="10218">
                  <c:v>64.150000000000006</c:v>
                </c:pt>
                <c:pt idx="10219">
                  <c:v>64.180000000000007</c:v>
                </c:pt>
                <c:pt idx="10220">
                  <c:v>64.23</c:v>
                </c:pt>
                <c:pt idx="10221">
                  <c:v>64.25</c:v>
                </c:pt>
                <c:pt idx="10222">
                  <c:v>64.27</c:v>
                </c:pt>
                <c:pt idx="10223">
                  <c:v>64.3</c:v>
                </c:pt>
                <c:pt idx="10224">
                  <c:v>64.33</c:v>
                </c:pt>
                <c:pt idx="10225">
                  <c:v>64.37</c:v>
                </c:pt>
                <c:pt idx="10226">
                  <c:v>64.42</c:v>
                </c:pt>
                <c:pt idx="10227">
                  <c:v>64.489999999999995</c:v>
                </c:pt>
                <c:pt idx="10228">
                  <c:v>64.540000000000006</c:v>
                </c:pt>
                <c:pt idx="10229">
                  <c:v>64.59</c:v>
                </c:pt>
                <c:pt idx="10230">
                  <c:v>64.63</c:v>
                </c:pt>
                <c:pt idx="10231">
                  <c:v>64.67</c:v>
                </c:pt>
                <c:pt idx="10232">
                  <c:v>64.709999999999994</c:v>
                </c:pt>
                <c:pt idx="10233">
                  <c:v>64.75</c:v>
                </c:pt>
                <c:pt idx="10234">
                  <c:v>64.790000000000006</c:v>
                </c:pt>
                <c:pt idx="10235">
                  <c:v>64.84</c:v>
                </c:pt>
                <c:pt idx="10236">
                  <c:v>64.86</c:v>
                </c:pt>
                <c:pt idx="10237">
                  <c:v>64.88</c:v>
                </c:pt>
                <c:pt idx="10238">
                  <c:v>64.91</c:v>
                </c:pt>
                <c:pt idx="10239">
                  <c:v>64.94</c:v>
                </c:pt>
                <c:pt idx="10240">
                  <c:v>64.98</c:v>
                </c:pt>
                <c:pt idx="10241">
                  <c:v>65.040000000000006</c:v>
                </c:pt>
                <c:pt idx="10242">
                  <c:v>65.09</c:v>
                </c:pt>
                <c:pt idx="10243">
                  <c:v>65.150000000000006</c:v>
                </c:pt>
                <c:pt idx="10244">
                  <c:v>65.2</c:v>
                </c:pt>
                <c:pt idx="10245">
                  <c:v>65.25</c:v>
                </c:pt>
                <c:pt idx="10246">
                  <c:v>65.28</c:v>
                </c:pt>
                <c:pt idx="10247">
                  <c:v>65.319999999999993</c:v>
                </c:pt>
                <c:pt idx="10248">
                  <c:v>65.349999999999994</c:v>
                </c:pt>
                <c:pt idx="10249">
                  <c:v>65.39</c:v>
                </c:pt>
                <c:pt idx="10250">
                  <c:v>65.430000000000007</c:v>
                </c:pt>
                <c:pt idx="10251">
                  <c:v>65.48</c:v>
                </c:pt>
                <c:pt idx="10252">
                  <c:v>65.53</c:v>
                </c:pt>
                <c:pt idx="10253">
                  <c:v>65.58</c:v>
                </c:pt>
                <c:pt idx="10254">
                  <c:v>65.63</c:v>
                </c:pt>
                <c:pt idx="10255">
                  <c:v>65.67</c:v>
                </c:pt>
                <c:pt idx="10256">
                  <c:v>65.709999999999994</c:v>
                </c:pt>
                <c:pt idx="10257">
                  <c:v>65.73</c:v>
                </c:pt>
                <c:pt idx="10258">
                  <c:v>65.739999999999995</c:v>
                </c:pt>
                <c:pt idx="10259">
                  <c:v>65.739999999999995</c:v>
                </c:pt>
                <c:pt idx="10260">
                  <c:v>65.75</c:v>
                </c:pt>
                <c:pt idx="10261">
                  <c:v>65.760000000000005</c:v>
                </c:pt>
                <c:pt idx="10262">
                  <c:v>65.790000000000006</c:v>
                </c:pt>
                <c:pt idx="10263">
                  <c:v>65.83</c:v>
                </c:pt>
                <c:pt idx="10264">
                  <c:v>65.87</c:v>
                </c:pt>
                <c:pt idx="10265">
                  <c:v>65.900000000000006</c:v>
                </c:pt>
                <c:pt idx="10266">
                  <c:v>65.92</c:v>
                </c:pt>
                <c:pt idx="10267">
                  <c:v>65.94</c:v>
                </c:pt>
                <c:pt idx="10268">
                  <c:v>65.95</c:v>
                </c:pt>
                <c:pt idx="10269">
                  <c:v>65.959999999999994</c:v>
                </c:pt>
                <c:pt idx="10270">
                  <c:v>65.97</c:v>
                </c:pt>
                <c:pt idx="10271">
                  <c:v>65.98</c:v>
                </c:pt>
                <c:pt idx="10272">
                  <c:v>65.989999999999995</c:v>
                </c:pt>
                <c:pt idx="10273">
                  <c:v>66</c:v>
                </c:pt>
                <c:pt idx="10274">
                  <c:v>66.010000000000005</c:v>
                </c:pt>
                <c:pt idx="10275">
                  <c:v>66.02</c:v>
                </c:pt>
                <c:pt idx="10276">
                  <c:v>66.03</c:v>
                </c:pt>
                <c:pt idx="10277">
                  <c:v>66.05</c:v>
                </c:pt>
                <c:pt idx="10278">
                  <c:v>66.06</c:v>
                </c:pt>
                <c:pt idx="10279">
                  <c:v>66.06</c:v>
                </c:pt>
                <c:pt idx="10280">
                  <c:v>66.06</c:v>
                </c:pt>
                <c:pt idx="10281">
                  <c:v>66.06</c:v>
                </c:pt>
                <c:pt idx="10282">
                  <c:v>66.06</c:v>
                </c:pt>
                <c:pt idx="10283">
                  <c:v>66.06</c:v>
                </c:pt>
                <c:pt idx="10284">
                  <c:v>66.05</c:v>
                </c:pt>
                <c:pt idx="10285">
                  <c:v>66.05</c:v>
                </c:pt>
                <c:pt idx="10286">
                  <c:v>66.05</c:v>
                </c:pt>
                <c:pt idx="10287">
                  <c:v>66.040000000000006</c:v>
                </c:pt>
                <c:pt idx="10288">
                  <c:v>66.03</c:v>
                </c:pt>
                <c:pt idx="10289">
                  <c:v>66.03</c:v>
                </c:pt>
                <c:pt idx="10290">
                  <c:v>66.02</c:v>
                </c:pt>
                <c:pt idx="10291">
                  <c:v>66</c:v>
                </c:pt>
                <c:pt idx="10292">
                  <c:v>65.98</c:v>
                </c:pt>
                <c:pt idx="10293">
                  <c:v>65.97</c:v>
                </c:pt>
                <c:pt idx="10294">
                  <c:v>65.959999999999994</c:v>
                </c:pt>
                <c:pt idx="10295">
                  <c:v>65.959999999999994</c:v>
                </c:pt>
                <c:pt idx="10296">
                  <c:v>65.959999999999994</c:v>
                </c:pt>
                <c:pt idx="10297">
                  <c:v>65.959999999999994</c:v>
                </c:pt>
                <c:pt idx="10298">
                  <c:v>65.95</c:v>
                </c:pt>
                <c:pt idx="10299">
                  <c:v>65.94</c:v>
                </c:pt>
                <c:pt idx="10300">
                  <c:v>65.930000000000007</c:v>
                </c:pt>
                <c:pt idx="10301">
                  <c:v>65.91</c:v>
                </c:pt>
                <c:pt idx="10302">
                  <c:v>65.88</c:v>
                </c:pt>
                <c:pt idx="10303">
                  <c:v>65.86</c:v>
                </c:pt>
                <c:pt idx="10304">
                  <c:v>65.84</c:v>
                </c:pt>
                <c:pt idx="10305">
                  <c:v>65.81</c:v>
                </c:pt>
                <c:pt idx="10306">
                  <c:v>65.790000000000006</c:v>
                </c:pt>
                <c:pt idx="10307">
                  <c:v>65.77</c:v>
                </c:pt>
                <c:pt idx="10308">
                  <c:v>65.760000000000005</c:v>
                </c:pt>
                <c:pt idx="10309">
                  <c:v>65.75</c:v>
                </c:pt>
                <c:pt idx="10310">
                  <c:v>65.739999999999995</c:v>
                </c:pt>
                <c:pt idx="10311">
                  <c:v>65.739999999999995</c:v>
                </c:pt>
                <c:pt idx="10312">
                  <c:v>65.739999999999995</c:v>
                </c:pt>
                <c:pt idx="10313">
                  <c:v>65.739999999999995</c:v>
                </c:pt>
                <c:pt idx="10314">
                  <c:v>65.739999999999995</c:v>
                </c:pt>
                <c:pt idx="10315">
                  <c:v>65.73</c:v>
                </c:pt>
                <c:pt idx="10316">
                  <c:v>65.72</c:v>
                </c:pt>
                <c:pt idx="10317">
                  <c:v>65.709999999999994</c:v>
                </c:pt>
                <c:pt idx="10318">
                  <c:v>65.680000000000007</c:v>
                </c:pt>
                <c:pt idx="10319">
                  <c:v>65.64</c:v>
                </c:pt>
                <c:pt idx="10320">
                  <c:v>65.599999999999994</c:v>
                </c:pt>
                <c:pt idx="10321">
                  <c:v>65.569999999999993</c:v>
                </c:pt>
                <c:pt idx="10322">
                  <c:v>65.540000000000006</c:v>
                </c:pt>
                <c:pt idx="10323">
                  <c:v>65.52</c:v>
                </c:pt>
                <c:pt idx="10324">
                  <c:v>65.510000000000005</c:v>
                </c:pt>
                <c:pt idx="10325">
                  <c:v>65.489999999999995</c:v>
                </c:pt>
                <c:pt idx="10326">
                  <c:v>65.459999999999994</c:v>
                </c:pt>
                <c:pt idx="10327">
                  <c:v>65.430000000000007</c:v>
                </c:pt>
                <c:pt idx="10328">
                  <c:v>65.39</c:v>
                </c:pt>
                <c:pt idx="10329">
                  <c:v>65.37</c:v>
                </c:pt>
                <c:pt idx="10330">
                  <c:v>65.34</c:v>
                </c:pt>
                <c:pt idx="10331">
                  <c:v>65.33</c:v>
                </c:pt>
                <c:pt idx="10332">
                  <c:v>65.319999999999993</c:v>
                </c:pt>
                <c:pt idx="10333">
                  <c:v>65.3</c:v>
                </c:pt>
                <c:pt idx="10334">
                  <c:v>65.290000000000006</c:v>
                </c:pt>
                <c:pt idx="10335">
                  <c:v>65.27</c:v>
                </c:pt>
                <c:pt idx="10336">
                  <c:v>65.239999999999995</c:v>
                </c:pt>
                <c:pt idx="10337">
                  <c:v>65.209999999999994</c:v>
                </c:pt>
                <c:pt idx="10338">
                  <c:v>65.19</c:v>
                </c:pt>
                <c:pt idx="10339">
                  <c:v>65.150000000000006</c:v>
                </c:pt>
                <c:pt idx="10340">
                  <c:v>65.12</c:v>
                </c:pt>
                <c:pt idx="10341">
                  <c:v>65.09</c:v>
                </c:pt>
                <c:pt idx="10342">
                  <c:v>65.05</c:v>
                </c:pt>
                <c:pt idx="10343">
                  <c:v>65.010000000000005</c:v>
                </c:pt>
                <c:pt idx="10344">
                  <c:v>64.98</c:v>
                </c:pt>
                <c:pt idx="10345">
                  <c:v>64.95</c:v>
                </c:pt>
                <c:pt idx="10346">
                  <c:v>64.92</c:v>
                </c:pt>
                <c:pt idx="10347">
                  <c:v>64.91</c:v>
                </c:pt>
                <c:pt idx="10348">
                  <c:v>64.89</c:v>
                </c:pt>
                <c:pt idx="10349">
                  <c:v>64.88</c:v>
                </c:pt>
                <c:pt idx="10350">
                  <c:v>64.88</c:v>
                </c:pt>
                <c:pt idx="10351">
                  <c:v>64.88</c:v>
                </c:pt>
                <c:pt idx="10352">
                  <c:v>64.88</c:v>
                </c:pt>
                <c:pt idx="10353">
                  <c:v>64.87</c:v>
                </c:pt>
                <c:pt idx="10354">
                  <c:v>64.86</c:v>
                </c:pt>
                <c:pt idx="10355">
                  <c:v>64.84</c:v>
                </c:pt>
                <c:pt idx="10356">
                  <c:v>64.819999999999993</c:v>
                </c:pt>
                <c:pt idx="10357">
                  <c:v>64.790000000000006</c:v>
                </c:pt>
                <c:pt idx="10358">
                  <c:v>64.77</c:v>
                </c:pt>
                <c:pt idx="10359">
                  <c:v>64.739999999999995</c:v>
                </c:pt>
                <c:pt idx="10360">
                  <c:v>64.72</c:v>
                </c:pt>
                <c:pt idx="10361">
                  <c:v>64.7</c:v>
                </c:pt>
                <c:pt idx="10362">
                  <c:v>64.680000000000007</c:v>
                </c:pt>
                <c:pt idx="10363">
                  <c:v>64.67</c:v>
                </c:pt>
                <c:pt idx="10364">
                  <c:v>64.66</c:v>
                </c:pt>
                <c:pt idx="10365">
                  <c:v>64.64</c:v>
                </c:pt>
                <c:pt idx="10366">
                  <c:v>64.61</c:v>
                </c:pt>
                <c:pt idx="10367">
                  <c:v>64.56</c:v>
                </c:pt>
                <c:pt idx="10368">
                  <c:v>64.52</c:v>
                </c:pt>
                <c:pt idx="10369">
                  <c:v>64.459999999999994</c:v>
                </c:pt>
                <c:pt idx="10370">
                  <c:v>64.41</c:v>
                </c:pt>
                <c:pt idx="10371">
                  <c:v>64.38</c:v>
                </c:pt>
                <c:pt idx="10372">
                  <c:v>64.34</c:v>
                </c:pt>
                <c:pt idx="10373">
                  <c:v>64.31</c:v>
                </c:pt>
                <c:pt idx="10374">
                  <c:v>64.290000000000006</c:v>
                </c:pt>
                <c:pt idx="10375">
                  <c:v>64.27</c:v>
                </c:pt>
                <c:pt idx="10376">
                  <c:v>64.260000000000005</c:v>
                </c:pt>
                <c:pt idx="10377">
                  <c:v>64.260000000000005</c:v>
                </c:pt>
                <c:pt idx="10378">
                  <c:v>64.25</c:v>
                </c:pt>
                <c:pt idx="10379">
                  <c:v>64.239999999999995</c:v>
                </c:pt>
                <c:pt idx="10380">
                  <c:v>64.22</c:v>
                </c:pt>
                <c:pt idx="10381">
                  <c:v>64.2</c:v>
                </c:pt>
                <c:pt idx="10382">
                  <c:v>64.17</c:v>
                </c:pt>
                <c:pt idx="10383">
                  <c:v>64.14</c:v>
                </c:pt>
                <c:pt idx="10384">
                  <c:v>64.12</c:v>
                </c:pt>
                <c:pt idx="10385">
                  <c:v>64.099999999999994</c:v>
                </c:pt>
                <c:pt idx="10386">
                  <c:v>64.08</c:v>
                </c:pt>
                <c:pt idx="10387">
                  <c:v>64.069999999999993</c:v>
                </c:pt>
                <c:pt idx="10388">
                  <c:v>64.06</c:v>
                </c:pt>
                <c:pt idx="10389">
                  <c:v>64.05</c:v>
                </c:pt>
                <c:pt idx="10390">
                  <c:v>64.05</c:v>
                </c:pt>
                <c:pt idx="10391">
                  <c:v>64.05</c:v>
                </c:pt>
                <c:pt idx="10392">
                  <c:v>64.05</c:v>
                </c:pt>
                <c:pt idx="10393">
                  <c:v>64.05</c:v>
                </c:pt>
                <c:pt idx="10394">
                  <c:v>64.05</c:v>
                </c:pt>
                <c:pt idx="10395">
                  <c:v>64.05</c:v>
                </c:pt>
                <c:pt idx="10396">
                  <c:v>64.05</c:v>
                </c:pt>
                <c:pt idx="10397">
                  <c:v>64.05</c:v>
                </c:pt>
                <c:pt idx="10398">
                  <c:v>64.05</c:v>
                </c:pt>
                <c:pt idx="10399">
                  <c:v>64.05</c:v>
                </c:pt>
                <c:pt idx="10400">
                  <c:v>64.040000000000006</c:v>
                </c:pt>
                <c:pt idx="10401">
                  <c:v>64.040000000000006</c:v>
                </c:pt>
                <c:pt idx="10402">
                  <c:v>64.03</c:v>
                </c:pt>
                <c:pt idx="10403">
                  <c:v>64.03</c:v>
                </c:pt>
                <c:pt idx="10404">
                  <c:v>64.02</c:v>
                </c:pt>
                <c:pt idx="10405">
                  <c:v>64.02</c:v>
                </c:pt>
                <c:pt idx="10406">
                  <c:v>64.02</c:v>
                </c:pt>
                <c:pt idx="10407">
                  <c:v>64.02</c:v>
                </c:pt>
                <c:pt idx="10408">
                  <c:v>64.010000000000005</c:v>
                </c:pt>
                <c:pt idx="10409">
                  <c:v>64.010000000000005</c:v>
                </c:pt>
                <c:pt idx="10410">
                  <c:v>64</c:v>
                </c:pt>
                <c:pt idx="10411">
                  <c:v>63.98</c:v>
                </c:pt>
                <c:pt idx="10412">
                  <c:v>63.97</c:v>
                </c:pt>
                <c:pt idx="10413">
                  <c:v>63.97</c:v>
                </c:pt>
                <c:pt idx="10414">
                  <c:v>63.96</c:v>
                </c:pt>
                <c:pt idx="10415">
                  <c:v>63.95</c:v>
                </c:pt>
                <c:pt idx="10416">
                  <c:v>63.95</c:v>
                </c:pt>
                <c:pt idx="10417">
                  <c:v>63.96</c:v>
                </c:pt>
                <c:pt idx="10418">
                  <c:v>63.96</c:v>
                </c:pt>
                <c:pt idx="10419">
                  <c:v>63.97</c:v>
                </c:pt>
                <c:pt idx="10420">
                  <c:v>63.98</c:v>
                </c:pt>
                <c:pt idx="10421">
                  <c:v>63.99</c:v>
                </c:pt>
                <c:pt idx="10422">
                  <c:v>64</c:v>
                </c:pt>
                <c:pt idx="10423">
                  <c:v>64.010000000000005</c:v>
                </c:pt>
                <c:pt idx="10424">
                  <c:v>64.02</c:v>
                </c:pt>
                <c:pt idx="10425">
                  <c:v>64.03</c:v>
                </c:pt>
                <c:pt idx="10426">
                  <c:v>64.040000000000006</c:v>
                </c:pt>
                <c:pt idx="10427">
                  <c:v>64.05</c:v>
                </c:pt>
                <c:pt idx="10428">
                  <c:v>64.05</c:v>
                </c:pt>
                <c:pt idx="10429">
                  <c:v>64.05</c:v>
                </c:pt>
                <c:pt idx="10430">
                  <c:v>64.05</c:v>
                </c:pt>
                <c:pt idx="10431">
                  <c:v>64.05</c:v>
                </c:pt>
                <c:pt idx="10432">
                  <c:v>64.05</c:v>
                </c:pt>
                <c:pt idx="10433">
                  <c:v>64.05</c:v>
                </c:pt>
                <c:pt idx="10434">
                  <c:v>64.05</c:v>
                </c:pt>
                <c:pt idx="10435">
                  <c:v>64.05</c:v>
                </c:pt>
                <c:pt idx="10436">
                  <c:v>64.05</c:v>
                </c:pt>
                <c:pt idx="10437">
                  <c:v>64.05</c:v>
                </c:pt>
                <c:pt idx="10438">
                  <c:v>64.05</c:v>
                </c:pt>
                <c:pt idx="10439">
                  <c:v>64.06</c:v>
                </c:pt>
                <c:pt idx="10440">
                  <c:v>64.069999999999993</c:v>
                </c:pt>
                <c:pt idx="10441">
                  <c:v>64.09</c:v>
                </c:pt>
                <c:pt idx="10442">
                  <c:v>64.13</c:v>
                </c:pt>
                <c:pt idx="10443">
                  <c:v>64.16</c:v>
                </c:pt>
                <c:pt idx="10444">
                  <c:v>64.2</c:v>
                </c:pt>
                <c:pt idx="10445">
                  <c:v>64.23</c:v>
                </c:pt>
                <c:pt idx="10446">
                  <c:v>64.25</c:v>
                </c:pt>
                <c:pt idx="10447">
                  <c:v>64.260000000000005</c:v>
                </c:pt>
                <c:pt idx="10448">
                  <c:v>64.27</c:v>
                </c:pt>
                <c:pt idx="10449">
                  <c:v>64.290000000000006</c:v>
                </c:pt>
                <c:pt idx="10450">
                  <c:v>64.319999999999993</c:v>
                </c:pt>
                <c:pt idx="10451">
                  <c:v>64.36</c:v>
                </c:pt>
                <c:pt idx="10452">
                  <c:v>64.430000000000007</c:v>
                </c:pt>
                <c:pt idx="10453">
                  <c:v>64.5</c:v>
                </c:pt>
                <c:pt idx="10454">
                  <c:v>64.569999999999993</c:v>
                </c:pt>
                <c:pt idx="10455">
                  <c:v>64.63</c:v>
                </c:pt>
                <c:pt idx="10456">
                  <c:v>64.67</c:v>
                </c:pt>
                <c:pt idx="10457">
                  <c:v>64.709999999999994</c:v>
                </c:pt>
                <c:pt idx="10458">
                  <c:v>64.75</c:v>
                </c:pt>
                <c:pt idx="10459">
                  <c:v>64.790000000000006</c:v>
                </c:pt>
                <c:pt idx="10460">
                  <c:v>64.83</c:v>
                </c:pt>
                <c:pt idx="10461">
                  <c:v>64.86</c:v>
                </c:pt>
                <c:pt idx="10462">
                  <c:v>64.88</c:v>
                </c:pt>
                <c:pt idx="10463">
                  <c:v>64.88</c:v>
                </c:pt>
                <c:pt idx="10464">
                  <c:v>64.89</c:v>
                </c:pt>
                <c:pt idx="10465">
                  <c:v>64.92</c:v>
                </c:pt>
                <c:pt idx="10466">
                  <c:v>64.95</c:v>
                </c:pt>
                <c:pt idx="10467">
                  <c:v>65</c:v>
                </c:pt>
                <c:pt idx="10468">
                  <c:v>65.06</c:v>
                </c:pt>
                <c:pt idx="10469">
                  <c:v>65.11</c:v>
                </c:pt>
                <c:pt idx="10470">
                  <c:v>65.17</c:v>
                </c:pt>
                <c:pt idx="10471">
                  <c:v>65.22</c:v>
                </c:pt>
                <c:pt idx="10472">
                  <c:v>65.260000000000005</c:v>
                </c:pt>
                <c:pt idx="10473">
                  <c:v>65.3</c:v>
                </c:pt>
                <c:pt idx="10474">
                  <c:v>65.349999999999994</c:v>
                </c:pt>
                <c:pt idx="10475">
                  <c:v>65.39</c:v>
                </c:pt>
                <c:pt idx="10476">
                  <c:v>65.44</c:v>
                </c:pt>
                <c:pt idx="10477">
                  <c:v>65.48</c:v>
                </c:pt>
                <c:pt idx="10478">
                  <c:v>65.510000000000005</c:v>
                </c:pt>
                <c:pt idx="10479">
                  <c:v>65.55</c:v>
                </c:pt>
                <c:pt idx="10480">
                  <c:v>65.58</c:v>
                </c:pt>
                <c:pt idx="10481">
                  <c:v>65.62</c:v>
                </c:pt>
                <c:pt idx="10482">
                  <c:v>65.66</c:v>
                </c:pt>
                <c:pt idx="10483">
                  <c:v>65.7</c:v>
                </c:pt>
                <c:pt idx="10484">
                  <c:v>65.72</c:v>
                </c:pt>
                <c:pt idx="10485">
                  <c:v>65.73</c:v>
                </c:pt>
                <c:pt idx="10486">
                  <c:v>65.739999999999995</c:v>
                </c:pt>
                <c:pt idx="10487">
                  <c:v>65.739999999999995</c:v>
                </c:pt>
                <c:pt idx="10488">
                  <c:v>65.75</c:v>
                </c:pt>
                <c:pt idx="10489">
                  <c:v>65.760000000000005</c:v>
                </c:pt>
                <c:pt idx="10490">
                  <c:v>65.77</c:v>
                </c:pt>
                <c:pt idx="10491">
                  <c:v>65.8</c:v>
                </c:pt>
                <c:pt idx="10492">
                  <c:v>65.83</c:v>
                </c:pt>
                <c:pt idx="10493">
                  <c:v>65.849999999999994</c:v>
                </c:pt>
                <c:pt idx="10494">
                  <c:v>65.89</c:v>
                </c:pt>
                <c:pt idx="10495">
                  <c:v>65.91</c:v>
                </c:pt>
                <c:pt idx="10496">
                  <c:v>65.930000000000007</c:v>
                </c:pt>
                <c:pt idx="10497">
                  <c:v>65.95</c:v>
                </c:pt>
                <c:pt idx="10498">
                  <c:v>65.959999999999994</c:v>
                </c:pt>
                <c:pt idx="10499">
                  <c:v>65.959999999999994</c:v>
                </c:pt>
                <c:pt idx="10500">
                  <c:v>65.959999999999994</c:v>
                </c:pt>
                <c:pt idx="10501">
                  <c:v>65.959999999999994</c:v>
                </c:pt>
                <c:pt idx="10502">
                  <c:v>65.959999999999994</c:v>
                </c:pt>
                <c:pt idx="10503">
                  <c:v>65.97</c:v>
                </c:pt>
                <c:pt idx="10504">
                  <c:v>65.97</c:v>
                </c:pt>
                <c:pt idx="10505">
                  <c:v>65.97</c:v>
                </c:pt>
                <c:pt idx="10506">
                  <c:v>65.97</c:v>
                </c:pt>
                <c:pt idx="10507">
                  <c:v>65.959999999999994</c:v>
                </c:pt>
                <c:pt idx="10508">
                  <c:v>65.959999999999994</c:v>
                </c:pt>
                <c:pt idx="10509">
                  <c:v>65.959999999999994</c:v>
                </c:pt>
                <c:pt idx="10510">
                  <c:v>65.959999999999994</c:v>
                </c:pt>
                <c:pt idx="10511">
                  <c:v>65.959999999999994</c:v>
                </c:pt>
                <c:pt idx="10512">
                  <c:v>65.959999999999994</c:v>
                </c:pt>
                <c:pt idx="10513">
                  <c:v>65.959999999999994</c:v>
                </c:pt>
                <c:pt idx="10514">
                  <c:v>65.959999999999994</c:v>
                </c:pt>
                <c:pt idx="10515">
                  <c:v>65.959999999999994</c:v>
                </c:pt>
                <c:pt idx="10516">
                  <c:v>65.959999999999994</c:v>
                </c:pt>
                <c:pt idx="10517">
                  <c:v>65.95</c:v>
                </c:pt>
                <c:pt idx="10518">
                  <c:v>65.95</c:v>
                </c:pt>
                <c:pt idx="10519">
                  <c:v>65.94</c:v>
                </c:pt>
                <c:pt idx="10520">
                  <c:v>65.92</c:v>
                </c:pt>
                <c:pt idx="10521">
                  <c:v>65.900000000000006</c:v>
                </c:pt>
                <c:pt idx="10522">
                  <c:v>65.88</c:v>
                </c:pt>
                <c:pt idx="10523">
                  <c:v>65.86</c:v>
                </c:pt>
                <c:pt idx="10524">
                  <c:v>65.83</c:v>
                </c:pt>
                <c:pt idx="10525">
                  <c:v>65.81</c:v>
                </c:pt>
                <c:pt idx="10526">
                  <c:v>65.790000000000006</c:v>
                </c:pt>
                <c:pt idx="10527">
                  <c:v>65.78</c:v>
                </c:pt>
                <c:pt idx="10528">
                  <c:v>65.760000000000005</c:v>
                </c:pt>
                <c:pt idx="10529">
                  <c:v>65.760000000000005</c:v>
                </c:pt>
                <c:pt idx="10530">
                  <c:v>65.75</c:v>
                </c:pt>
                <c:pt idx="10531">
                  <c:v>65.75</c:v>
                </c:pt>
                <c:pt idx="10532">
                  <c:v>65.739999999999995</c:v>
                </c:pt>
                <c:pt idx="10533">
                  <c:v>65.739999999999995</c:v>
                </c:pt>
                <c:pt idx="10534">
                  <c:v>65.739999999999995</c:v>
                </c:pt>
                <c:pt idx="10535">
                  <c:v>65.739999999999995</c:v>
                </c:pt>
                <c:pt idx="10536">
                  <c:v>65.73</c:v>
                </c:pt>
                <c:pt idx="10537">
                  <c:v>65.72</c:v>
                </c:pt>
                <c:pt idx="10538">
                  <c:v>65.7</c:v>
                </c:pt>
                <c:pt idx="10539">
                  <c:v>65.680000000000007</c:v>
                </c:pt>
                <c:pt idx="10540">
                  <c:v>65.64</c:v>
                </c:pt>
                <c:pt idx="10541">
                  <c:v>65.599999999999994</c:v>
                </c:pt>
                <c:pt idx="10542">
                  <c:v>65.58</c:v>
                </c:pt>
                <c:pt idx="10543">
                  <c:v>65.55</c:v>
                </c:pt>
                <c:pt idx="10544">
                  <c:v>65.53</c:v>
                </c:pt>
                <c:pt idx="10545">
                  <c:v>65.510000000000005</c:v>
                </c:pt>
                <c:pt idx="10546">
                  <c:v>65.489999999999995</c:v>
                </c:pt>
                <c:pt idx="10547">
                  <c:v>65.47</c:v>
                </c:pt>
                <c:pt idx="10548">
                  <c:v>65.44</c:v>
                </c:pt>
                <c:pt idx="10549">
                  <c:v>65.41</c:v>
                </c:pt>
                <c:pt idx="10550">
                  <c:v>65.38</c:v>
                </c:pt>
                <c:pt idx="10551">
                  <c:v>65.36</c:v>
                </c:pt>
                <c:pt idx="10552">
                  <c:v>65.34</c:v>
                </c:pt>
                <c:pt idx="10553">
                  <c:v>65.319999999999993</c:v>
                </c:pt>
                <c:pt idx="10554">
                  <c:v>65.31</c:v>
                </c:pt>
                <c:pt idx="10555">
                  <c:v>65.3</c:v>
                </c:pt>
                <c:pt idx="10556">
                  <c:v>65.290000000000006</c:v>
                </c:pt>
                <c:pt idx="10557">
                  <c:v>65.27</c:v>
                </c:pt>
                <c:pt idx="10558">
                  <c:v>65.239999999999995</c:v>
                </c:pt>
                <c:pt idx="10559">
                  <c:v>65.209999999999994</c:v>
                </c:pt>
                <c:pt idx="10560">
                  <c:v>65.19</c:v>
                </c:pt>
                <c:pt idx="10561">
                  <c:v>65.16</c:v>
                </c:pt>
                <c:pt idx="10562">
                  <c:v>65.12</c:v>
                </c:pt>
                <c:pt idx="10563">
                  <c:v>65.09</c:v>
                </c:pt>
                <c:pt idx="10564">
                  <c:v>65.05</c:v>
                </c:pt>
                <c:pt idx="10565">
                  <c:v>65</c:v>
                </c:pt>
                <c:pt idx="10566">
                  <c:v>64.959999999999994</c:v>
                </c:pt>
                <c:pt idx="10567">
                  <c:v>64.930000000000007</c:v>
                </c:pt>
                <c:pt idx="10568">
                  <c:v>64.91</c:v>
                </c:pt>
                <c:pt idx="10569">
                  <c:v>64.89</c:v>
                </c:pt>
                <c:pt idx="10570">
                  <c:v>64.89</c:v>
                </c:pt>
                <c:pt idx="10571">
                  <c:v>64.88</c:v>
                </c:pt>
                <c:pt idx="10572">
                  <c:v>64.88</c:v>
                </c:pt>
                <c:pt idx="10573">
                  <c:v>64.88</c:v>
                </c:pt>
                <c:pt idx="10574">
                  <c:v>64.88</c:v>
                </c:pt>
                <c:pt idx="10575">
                  <c:v>64.87</c:v>
                </c:pt>
                <c:pt idx="10576">
                  <c:v>64.86</c:v>
                </c:pt>
                <c:pt idx="10577">
                  <c:v>64.83</c:v>
                </c:pt>
                <c:pt idx="10578">
                  <c:v>64.8</c:v>
                </c:pt>
                <c:pt idx="10579">
                  <c:v>64.77</c:v>
                </c:pt>
                <c:pt idx="10580">
                  <c:v>64.75</c:v>
                </c:pt>
                <c:pt idx="10581">
                  <c:v>64.72</c:v>
                </c:pt>
                <c:pt idx="10582">
                  <c:v>64.7</c:v>
                </c:pt>
                <c:pt idx="10583">
                  <c:v>64.69</c:v>
                </c:pt>
                <c:pt idx="10584">
                  <c:v>64.67</c:v>
                </c:pt>
                <c:pt idx="10585">
                  <c:v>64.650000000000006</c:v>
                </c:pt>
                <c:pt idx="10586">
                  <c:v>64.63</c:v>
                </c:pt>
                <c:pt idx="10587">
                  <c:v>64.599999999999994</c:v>
                </c:pt>
                <c:pt idx="10588">
                  <c:v>64.56</c:v>
                </c:pt>
                <c:pt idx="10589">
                  <c:v>64.53</c:v>
                </c:pt>
                <c:pt idx="10590">
                  <c:v>64.489999999999995</c:v>
                </c:pt>
                <c:pt idx="10591">
                  <c:v>64.45</c:v>
                </c:pt>
                <c:pt idx="10592">
                  <c:v>64.400000000000006</c:v>
                </c:pt>
                <c:pt idx="10593">
                  <c:v>64.36</c:v>
                </c:pt>
                <c:pt idx="10594">
                  <c:v>64.33</c:v>
                </c:pt>
                <c:pt idx="10595">
                  <c:v>64.3</c:v>
                </c:pt>
                <c:pt idx="10596">
                  <c:v>64.28</c:v>
                </c:pt>
                <c:pt idx="10597">
                  <c:v>64.27</c:v>
                </c:pt>
                <c:pt idx="10598">
                  <c:v>64.260000000000005</c:v>
                </c:pt>
                <c:pt idx="10599">
                  <c:v>64.25</c:v>
                </c:pt>
                <c:pt idx="10600">
                  <c:v>64.239999999999995</c:v>
                </c:pt>
                <c:pt idx="10601">
                  <c:v>64.22</c:v>
                </c:pt>
                <c:pt idx="10602">
                  <c:v>64.2</c:v>
                </c:pt>
                <c:pt idx="10603">
                  <c:v>64.180000000000007</c:v>
                </c:pt>
                <c:pt idx="10604">
                  <c:v>64.150000000000006</c:v>
                </c:pt>
                <c:pt idx="10605">
                  <c:v>64.13</c:v>
                </c:pt>
                <c:pt idx="10606">
                  <c:v>64.11</c:v>
                </c:pt>
                <c:pt idx="10607">
                  <c:v>64.09</c:v>
                </c:pt>
                <c:pt idx="10608">
                  <c:v>64.069999999999993</c:v>
                </c:pt>
                <c:pt idx="10609">
                  <c:v>64.06</c:v>
                </c:pt>
                <c:pt idx="10610">
                  <c:v>64.06</c:v>
                </c:pt>
                <c:pt idx="10611">
                  <c:v>64.05</c:v>
                </c:pt>
                <c:pt idx="10612">
                  <c:v>64.05</c:v>
                </c:pt>
                <c:pt idx="10613">
                  <c:v>64.05</c:v>
                </c:pt>
                <c:pt idx="10614">
                  <c:v>64.05</c:v>
                </c:pt>
                <c:pt idx="10615">
                  <c:v>64.05</c:v>
                </c:pt>
                <c:pt idx="10616">
                  <c:v>64.05</c:v>
                </c:pt>
                <c:pt idx="10617">
                  <c:v>64.05</c:v>
                </c:pt>
                <c:pt idx="10618">
                  <c:v>64.05</c:v>
                </c:pt>
                <c:pt idx="10619">
                  <c:v>64.05</c:v>
                </c:pt>
                <c:pt idx="10620">
                  <c:v>64.05</c:v>
                </c:pt>
                <c:pt idx="10621">
                  <c:v>64.05</c:v>
                </c:pt>
                <c:pt idx="10622">
                  <c:v>64.05</c:v>
                </c:pt>
                <c:pt idx="10623">
                  <c:v>64.040000000000006</c:v>
                </c:pt>
                <c:pt idx="10624">
                  <c:v>64.040000000000006</c:v>
                </c:pt>
                <c:pt idx="10625">
                  <c:v>64.040000000000006</c:v>
                </c:pt>
                <c:pt idx="10626">
                  <c:v>64.03</c:v>
                </c:pt>
                <c:pt idx="10627">
                  <c:v>64.03</c:v>
                </c:pt>
                <c:pt idx="10628">
                  <c:v>64.02</c:v>
                </c:pt>
                <c:pt idx="10629">
                  <c:v>64.010000000000005</c:v>
                </c:pt>
                <c:pt idx="10630">
                  <c:v>64</c:v>
                </c:pt>
                <c:pt idx="10631">
                  <c:v>63.99</c:v>
                </c:pt>
                <c:pt idx="10632">
                  <c:v>63.98</c:v>
                </c:pt>
                <c:pt idx="10633">
                  <c:v>63.97</c:v>
                </c:pt>
                <c:pt idx="10634">
                  <c:v>63.97</c:v>
                </c:pt>
                <c:pt idx="10635">
                  <c:v>63.97</c:v>
                </c:pt>
                <c:pt idx="10636">
                  <c:v>63.97</c:v>
                </c:pt>
                <c:pt idx="10637">
                  <c:v>63.97</c:v>
                </c:pt>
                <c:pt idx="10638">
                  <c:v>63.97</c:v>
                </c:pt>
                <c:pt idx="10639">
                  <c:v>63.98</c:v>
                </c:pt>
                <c:pt idx="10640">
                  <c:v>63.98</c:v>
                </c:pt>
                <c:pt idx="10641">
                  <c:v>63.99</c:v>
                </c:pt>
                <c:pt idx="10642">
                  <c:v>64</c:v>
                </c:pt>
                <c:pt idx="10643">
                  <c:v>64.010000000000005</c:v>
                </c:pt>
                <c:pt idx="10644">
                  <c:v>64.02</c:v>
                </c:pt>
                <c:pt idx="10645">
                  <c:v>64.03</c:v>
                </c:pt>
                <c:pt idx="10646">
                  <c:v>64.040000000000006</c:v>
                </c:pt>
                <c:pt idx="10647">
                  <c:v>64.040000000000006</c:v>
                </c:pt>
                <c:pt idx="10648">
                  <c:v>64.05</c:v>
                </c:pt>
                <c:pt idx="10649">
                  <c:v>64.05</c:v>
                </c:pt>
                <c:pt idx="10650">
                  <c:v>64.05</c:v>
                </c:pt>
                <c:pt idx="10651">
                  <c:v>64.05</c:v>
                </c:pt>
                <c:pt idx="10652">
                  <c:v>64.05</c:v>
                </c:pt>
                <c:pt idx="10653">
                  <c:v>64.05</c:v>
                </c:pt>
                <c:pt idx="10654">
                  <c:v>64.05</c:v>
                </c:pt>
                <c:pt idx="10655">
                  <c:v>64.05</c:v>
                </c:pt>
                <c:pt idx="10656">
                  <c:v>64.05</c:v>
                </c:pt>
                <c:pt idx="10657">
                  <c:v>64.05</c:v>
                </c:pt>
                <c:pt idx="10658">
                  <c:v>64.05</c:v>
                </c:pt>
                <c:pt idx="10659">
                  <c:v>64.06</c:v>
                </c:pt>
                <c:pt idx="10660">
                  <c:v>64.06</c:v>
                </c:pt>
                <c:pt idx="10661">
                  <c:v>64.08</c:v>
                </c:pt>
                <c:pt idx="10662">
                  <c:v>64.099999999999994</c:v>
                </c:pt>
                <c:pt idx="10663">
                  <c:v>64.13</c:v>
                </c:pt>
                <c:pt idx="10664">
                  <c:v>64.16</c:v>
                </c:pt>
                <c:pt idx="10665">
                  <c:v>64.19</c:v>
                </c:pt>
                <c:pt idx="10666">
                  <c:v>64.22</c:v>
                </c:pt>
                <c:pt idx="10667">
                  <c:v>64.23</c:v>
                </c:pt>
                <c:pt idx="10668">
                  <c:v>64.25</c:v>
                </c:pt>
                <c:pt idx="10669">
                  <c:v>64.27</c:v>
                </c:pt>
                <c:pt idx="10670">
                  <c:v>64.31</c:v>
                </c:pt>
                <c:pt idx="10671">
                  <c:v>64.349999999999994</c:v>
                </c:pt>
                <c:pt idx="10672">
                  <c:v>64.42</c:v>
                </c:pt>
                <c:pt idx="10673">
                  <c:v>64.489999999999995</c:v>
                </c:pt>
                <c:pt idx="10674">
                  <c:v>64.56</c:v>
                </c:pt>
                <c:pt idx="10675">
                  <c:v>64.62</c:v>
                </c:pt>
                <c:pt idx="10676">
                  <c:v>64.67</c:v>
                </c:pt>
                <c:pt idx="10677">
                  <c:v>64.72</c:v>
                </c:pt>
                <c:pt idx="10678">
                  <c:v>64.760000000000005</c:v>
                </c:pt>
                <c:pt idx="10679">
                  <c:v>64.8</c:v>
                </c:pt>
                <c:pt idx="10680">
                  <c:v>64.84</c:v>
                </c:pt>
                <c:pt idx="10681">
                  <c:v>64.87</c:v>
                </c:pt>
                <c:pt idx="10682">
                  <c:v>64.88</c:v>
                </c:pt>
                <c:pt idx="10683">
                  <c:v>64.89</c:v>
                </c:pt>
                <c:pt idx="10684">
                  <c:v>64.900000000000006</c:v>
                </c:pt>
                <c:pt idx="10685">
                  <c:v>64.930000000000007</c:v>
                </c:pt>
                <c:pt idx="10686">
                  <c:v>64.959999999999994</c:v>
                </c:pt>
                <c:pt idx="10687">
                  <c:v>65.02</c:v>
                </c:pt>
                <c:pt idx="10688">
                  <c:v>65.08</c:v>
                </c:pt>
                <c:pt idx="10689">
                  <c:v>65.14</c:v>
                </c:pt>
                <c:pt idx="10690">
                  <c:v>65.2</c:v>
                </c:pt>
                <c:pt idx="10691">
                  <c:v>65.260000000000005</c:v>
                </c:pt>
                <c:pt idx="10692">
                  <c:v>65.3</c:v>
                </c:pt>
                <c:pt idx="10693">
                  <c:v>65.34</c:v>
                </c:pt>
                <c:pt idx="10694">
                  <c:v>65.39</c:v>
                </c:pt>
                <c:pt idx="10695">
                  <c:v>65.430000000000007</c:v>
                </c:pt>
                <c:pt idx="10696">
                  <c:v>65.459999999999994</c:v>
                </c:pt>
                <c:pt idx="10697">
                  <c:v>65.5</c:v>
                </c:pt>
                <c:pt idx="10698">
                  <c:v>65.53</c:v>
                </c:pt>
                <c:pt idx="10699">
                  <c:v>65.569999999999993</c:v>
                </c:pt>
                <c:pt idx="10700">
                  <c:v>65.61</c:v>
                </c:pt>
                <c:pt idx="10701">
                  <c:v>65.650000000000006</c:v>
                </c:pt>
                <c:pt idx="10702">
                  <c:v>65.69</c:v>
                </c:pt>
                <c:pt idx="10703">
                  <c:v>65.72</c:v>
                </c:pt>
                <c:pt idx="10704">
                  <c:v>65.73</c:v>
                </c:pt>
                <c:pt idx="10705">
                  <c:v>65.739999999999995</c:v>
                </c:pt>
                <c:pt idx="10706">
                  <c:v>65.739999999999995</c:v>
                </c:pt>
                <c:pt idx="10707">
                  <c:v>65.75</c:v>
                </c:pt>
                <c:pt idx="10708">
                  <c:v>65.760000000000005</c:v>
                </c:pt>
                <c:pt idx="10709">
                  <c:v>65.77</c:v>
                </c:pt>
                <c:pt idx="10710">
                  <c:v>65.790000000000006</c:v>
                </c:pt>
                <c:pt idx="10711">
                  <c:v>65.819999999999993</c:v>
                </c:pt>
                <c:pt idx="10712">
                  <c:v>65.849999999999994</c:v>
                </c:pt>
                <c:pt idx="10713">
                  <c:v>65.87</c:v>
                </c:pt>
                <c:pt idx="10714">
                  <c:v>65.900000000000006</c:v>
                </c:pt>
                <c:pt idx="10715">
                  <c:v>65.92</c:v>
                </c:pt>
                <c:pt idx="10716">
                  <c:v>65.94</c:v>
                </c:pt>
                <c:pt idx="10717">
                  <c:v>65.95</c:v>
                </c:pt>
                <c:pt idx="10718">
                  <c:v>65.959999999999994</c:v>
                </c:pt>
                <c:pt idx="10719">
                  <c:v>65.959999999999994</c:v>
                </c:pt>
                <c:pt idx="10720">
                  <c:v>65.959999999999994</c:v>
                </c:pt>
                <c:pt idx="10721">
                  <c:v>65.959999999999994</c:v>
                </c:pt>
                <c:pt idx="10722">
                  <c:v>65.959999999999994</c:v>
                </c:pt>
                <c:pt idx="10723">
                  <c:v>65.959999999999994</c:v>
                </c:pt>
                <c:pt idx="10724">
                  <c:v>65.959999999999994</c:v>
                </c:pt>
                <c:pt idx="10725">
                  <c:v>65.959999999999994</c:v>
                </c:pt>
                <c:pt idx="10726">
                  <c:v>65.959999999999994</c:v>
                </c:pt>
                <c:pt idx="10727">
                  <c:v>65.959999999999994</c:v>
                </c:pt>
                <c:pt idx="10728">
                  <c:v>65.959999999999994</c:v>
                </c:pt>
                <c:pt idx="10729">
                  <c:v>65.959999999999994</c:v>
                </c:pt>
                <c:pt idx="10730">
                  <c:v>65.959999999999994</c:v>
                </c:pt>
                <c:pt idx="10731">
                  <c:v>65.959999999999994</c:v>
                </c:pt>
                <c:pt idx="10732">
                  <c:v>65.959999999999994</c:v>
                </c:pt>
                <c:pt idx="10733">
                  <c:v>65.959999999999994</c:v>
                </c:pt>
                <c:pt idx="10734">
                  <c:v>65.959999999999994</c:v>
                </c:pt>
                <c:pt idx="10735">
                  <c:v>65.95</c:v>
                </c:pt>
                <c:pt idx="10736">
                  <c:v>65.94</c:v>
                </c:pt>
                <c:pt idx="10737">
                  <c:v>65.930000000000007</c:v>
                </c:pt>
                <c:pt idx="10738">
                  <c:v>65.92</c:v>
                </c:pt>
                <c:pt idx="10739">
                  <c:v>65.900000000000006</c:v>
                </c:pt>
                <c:pt idx="10740">
                  <c:v>65.88</c:v>
                </c:pt>
                <c:pt idx="10741">
                  <c:v>65.86</c:v>
                </c:pt>
                <c:pt idx="10742">
                  <c:v>65.84</c:v>
                </c:pt>
                <c:pt idx="10743">
                  <c:v>65.819999999999993</c:v>
                </c:pt>
                <c:pt idx="10744">
                  <c:v>65.790000000000006</c:v>
                </c:pt>
                <c:pt idx="10745">
                  <c:v>65.78</c:v>
                </c:pt>
                <c:pt idx="10746">
                  <c:v>65.760000000000005</c:v>
                </c:pt>
                <c:pt idx="10747">
                  <c:v>65.75</c:v>
                </c:pt>
                <c:pt idx="10748">
                  <c:v>65.75</c:v>
                </c:pt>
                <c:pt idx="10749">
                  <c:v>65.739999999999995</c:v>
                </c:pt>
                <c:pt idx="10750">
                  <c:v>65.739999999999995</c:v>
                </c:pt>
                <c:pt idx="10751">
                  <c:v>65.739999999999995</c:v>
                </c:pt>
                <c:pt idx="10752">
                  <c:v>65.739999999999995</c:v>
                </c:pt>
                <c:pt idx="10753">
                  <c:v>65.739999999999995</c:v>
                </c:pt>
                <c:pt idx="10754">
                  <c:v>65.73</c:v>
                </c:pt>
                <c:pt idx="10755">
                  <c:v>65.72</c:v>
                </c:pt>
                <c:pt idx="10756">
                  <c:v>65.69</c:v>
                </c:pt>
                <c:pt idx="10757">
                  <c:v>65.66</c:v>
                </c:pt>
                <c:pt idx="10758">
                  <c:v>65.62</c:v>
                </c:pt>
                <c:pt idx="10759">
                  <c:v>65.59</c:v>
                </c:pt>
                <c:pt idx="10760">
                  <c:v>65.56</c:v>
                </c:pt>
                <c:pt idx="10761">
                  <c:v>65.55</c:v>
                </c:pt>
                <c:pt idx="10762">
                  <c:v>65.52</c:v>
                </c:pt>
                <c:pt idx="10763">
                  <c:v>65.510000000000005</c:v>
                </c:pt>
                <c:pt idx="10764">
                  <c:v>65.489999999999995</c:v>
                </c:pt>
                <c:pt idx="10765">
                  <c:v>65.47</c:v>
                </c:pt>
                <c:pt idx="10766">
                  <c:v>65.44</c:v>
                </c:pt>
                <c:pt idx="10767">
                  <c:v>65.42</c:v>
                </c:pt>
                <c:pt idx="10768">
                  <c:v>65.39</c:v>
                </c:pt>
                <c:pt idx="10769">
                  <c:v>65.36</c:v>
                </c:pt>
                <c:pt idx="10770">
                  <c:v>65.34</c:v>
                </c:pt>
                <c:pt idx="10771">
                  <c:v>65.319999999999993</c:v>
                </c:pt>
                <c:pt idx="10772">
                  <c:v>65.31</c:v>
                </c:pt>
                <c:pt idx="10773">
                  <c:v>65.290000000000006</c:v>
                </c:pt>
                <c:pt idx="10774">
                  <c:v>65.28</c:v>
                </c:pt>
                <c:pt idx="10775">
                  <c:v>65.260000000000005</c:v>
                </c:pt>
                <c:pt idx="10776">
                  <c:v>65.22</c:v>
                </c:pt>
                <c:pt idx="10777">
                  <c:v>65.19</c:v>
                </c:pt>
                <c:pt idx="10778">
                  <c:v>65.16</c:v>
                </c:pt>
                <c:pt idx="10779">
                  <c:v>65.12</c:v>
                </c:pt>
                <c:pt idx="10780">
                  <c:v>65.09</c:v>
                </c:pt>
                <c:pt idx="10781">
                  <c:v>65.05</c:v>
                </c:pt>
                <c:pt idx="10782">
                  <c:v>65.02</c:v>
                </c:pt>
                <c:pt idx="10783">
                  <c:v>64.98</c:v>
                </c:pt>
                <c:pt idx="10784">
                  <c:v>64.959999999999994</c:v>
                </c:pt>
                <c:pt idx="10785">
                  <c:v>64.930000000000007</c:v>
                </c:pt>
                <c:pt idx="10786">
                  <c:v>64.91</c:v>
                </c:pt>
                <c:pt idx="10787">
                  <c:v>64.900000000000006</c:v>
                </c:pt>
                <c:pt idx="10788">
                  <c:v>64.89</c:v>
                </c:pt>
                <c:pt idx="10789">
                  <c:v>64.88</c:v>
                </c:pt>
                <c:pt idx="10790">
                  <c:v>64.88</c:v>
                </c:pt>
                <c:pt idx="10791">
                  <c:v>64.88</c:v>
                </c:pt>
                <c:pt idx="10792">
                  <c:v>64.87</c:v>
                </c:pt>
                <c:pt idx="10793">
                  <c:v>64.87</c:v>
                </c:pt>
                <c:pt idx="10794">
                  <c:v>64.849999999999994</c:v>
                </c:pt>
                <c:pt idx="10795">
                  <c:v>64.83</c:v>
                </c:pt>
                <c:pt idx="10796">
                  <c:v>64.8</c:v>
                </c:pt>
                <c:pt idx="10797">
                  <c:v>64.78</c:v>
                </c:pt>
                <c:pt idx="10798">
                  <c:v>64.75</c:v>
                </c:pt>
                <c:pt idx="10799">
                  <c:v>64.73</c:v>
                </c:pt>
                <c:pt idx="10800">
                  <c:v>64.709999999999994</c:v>
                </c:pt>
                <c:pt idx="10801">
                  <c:v>64.7</c:v>
                </c:pt>
                <c:pt idx="10802">
                  <c:v>64.680000000000007</c:v>
                </c:pt>
                <c:pt idx="10803">
                  <c:v>64.650000000000006</c:v>
                </c:pt>
                <c:pt idx="10804">
                  <c:v>64.62</c:v>
                </c:pt>
                <c:pt idx="10805">
                  <c:v>64.58</c:v>
                </c:pt>
                <c:pt idx="10806">
                  <c:v>64.53</c:v>
                </c:pt>
                <c:pt idx="10807">
                  <c:v>64.489999999999995</c:v>
                </c:pt>
                <c:pt idx="10808">
                  <c:v>64.45</c:v>
                </c:pt>
                <c:pt idx="10809">
                  <c:v>64.41</c:v>
                </c:pt>
                <c:pt idx="10810">
                  <c:v>64.37</c:v>
                </c:pt>
                <c:pt idx="10811">
                  <c:v>64.34</c:v>
                </c:pt>
                <c:pt idx="10812">
                  <c:v>64.319999999999993</c:v>
                </c:pt>
                <c:pt idx="10813">
                  <c:v>64.3</c:v>
                </c:pt>
                <c:pt idx="10814">
                  <c:v>64.28</c:v>
                </c:pt>
                <c:pt idx="10815">
                  <c:v>64.27</c:v>
                </c:pt>
                <c:pt idx="10816">
                  <c:v>64.260000000000005</c:v>
                </c:pt>
                <c:pt idx="10817">
                  <c:v>64.25</c:v>
                </c:pt>
                <c:pt idx="10818">
                  <c:v>64.23</c:v>
                </c:pt>
                <c:pt idx="10819">
                  <c:v>64.2</c:v>
                </c:pt>
                <c:pt idx="10820">
                  <c:v>64.180000000000007</c:v>
                </c:pt>
                <c:pt idx="10821">
                  <c:v>64.150000000000006</c:v>
                </c:pt>
                <c:pt idx="10822">
                  <c:v>64.12</c:v>
                </c:pt>
                <c:pt idx="10823">
                  <c:v>64.099999999999994</c:v>
                </c:pt>
                <c:pt idx="10824">
                  <c:v>64.08</c:v>
                </c:pt>
                <c:pt idx="10825">
                  <c:v>64.069999999999993</c:v>
                </c:pt>
                <c:pt idx="10826">
                  <c:v>64.06</c:v>
                </c:pt>
                <c:pt idx="10827">
                  <c:v>64.06</c:v>
                </c:pt>
                <c:pt idx="10828">
                  <c:v>64.05</c:v>
                </c:pt>
                <c:pt idx="10829">
                  <c:v>64.05</c:v>
                </c:pt>
                <c:pt idx="10830">
                  <c:v>64.05</c:v>
                </c:pt>
                <c:pt idx="10831">
                  <c:v>64.05</c:v>
                </c:pt>
                <c:pt idx="10832">
                  <c:v>64.05</c:v>
                </c:pt>
                <c:pt idx="10833">
                  <c:v>64.05</c:v>
                </c:pt>
                <c:pt idx="10834">
                  <c:v>64.05</c:v>
                </c:pt>
                <c:pt idx="10835">
                  <c:v>64.05</c:v>
                </c:pt>
                <c:pt idx="10836">
                  <c:v>64.05</c:v>
                </c:pt>
                <c:pt idx="10837">
                  <c:v>64.05</c:v>
                </c:pt>
                <c:pt idx="10838">
                  <c:v>64.05</c:v>
                </c:pt>
                <c:pt idx="10839">
                  <c:v>64.05</c:v>
                </c:pt>
                <c:pt idx="10840">
                  <c:v>64.05</c:v>
                </c:pt>
                <c:pt idx="10841">
                  <c:v>64.05</c:v>
                </c:pt>
                <c:pt idx="10842">
                  <c:v>64.05</c:v>
                </c:pt>
                <c:pt idx="10843">
                  <c:v>64.05</c:v>
                </c:pt>
                <c:pt idx="10844">
                  <c:v>64.05</c:v>
                </c:pt>
                <c:pt idx="10845">
                  <c:v>64.040000000000006</c:v>
                </c:pt>
                <c:pt idx="10846">
                  <c:v>64.040000000000006</c:v>
                </c:pt>
                <c:pt idx="10847">
                  <c:v>64.03</c:v>
                </c:pt>
                <c:pt idx="10848">
                  <c:v>64.02</c:v>
                </c:pt>
                <c:pt idx="10849">
                  <c:v>64.02</c:v>
                </c:pt>
                <c:pt idx="10850">
                  <c:v>64.010000000000005</c:v>
                </c:pt>
                <c:pt idx="10851">
                  <c:v>64</c:v>
                </c:pt>
                <c:pt idx="10852">
                  <c:v>64</c:v>
                </c:pt>
                <c:pt idx="10853">
                  <c:v>64</c:v>
                </c:pt>
                <c:pt idx="10854">
                  <c:v>64</c:v>
                </c:pt>
                <c:pt idx="10855">
                  <c:v>64</c:v>
                </c:pt>
                <c:pt idx="10856">
                  <c:v>64.010000000000005</c:v>
                </c:pt>
                <c:pt idx="10857">
                  <c:v>64.010000000000005</c:v>
                </c:pt>
                <c:pt idx="10858">
                  <c:v>64.02</c:v>
                </c:pt>
                <c:pt idx="10859">
                  <c:v>64.03</c:v>
                </c:pt>
                <c:pt idx="10860">
                  <c:v>64.040000000000006</c:v>
                </c:pt>
                <c:pt idx="10861">
                  <c:v>64.040000000000006</c:v>
                </c:pt>
                <c:pt idx="10862">
                  <c:v>64.040000000000006</c:v>
                </c:pt>
                <c:pt idx="10863">
                  <c:v>64.05</c:v>
                </c:pt>
                <c:pt idx="10864">
                  <c:v>64.05</c:v>
                </c:pt>
                <c:pt idx="10865">
                  <c:v>64.05</c:v>
                </c:pt>
                <c:pt idx="10866">
                  <c:v>64.05</c:v>
                </c:pt>
                <c:pt idx="10867">
                  <c:v>64.05</c:v>
                </c:pt>
                <c:pt idx="10868">
                  <c:v>64.05</c:v>
                </c:pt>
                <c:pt idx="10869">
                  <c:v>64.05</c:v>
                </c:pt>
                <c:pt idx="10870">
                  <c:v>64.05</c:v>
                </c:pt>
                <c:pt idx="10871">
                  <c:v>64.05</c:v>
                </c:pt>
                <c:pt idx="10872">
                  <c:v>64.05</c:v>
                </c:pt>
                <c:pt idx="10873">
                  <c:v>64.05</c:v>
                </c:pt>
                <c:pt idx="10874">
                  <c:v>64.05</c:v>
                </c:pt>
                <c:pt idx="10875">
                  <c:v>64.06</c:v>
                </c:pt>
                <c:pt idx="10876">
                  <c:v>64.06</c:v>
                </c:pt>
                <c:pt idx="10877">
                  <c:v>64.069999999999993</c:v>
                </c:pt>
                <c:pt idx="10878">
                  <c:v>64.09</c:v>
                </c:pt>
                <c:pt idx="10879">
                  <c:v>64.11</c:v>
                </c:pt>
                <c:pt idx="10880">
                  <c:v>64.14</c:v>
                </c:pt>
                <c:pt idx="10881">
                  <c:v>64.17</c:v>
                </c:pt>
                <c:pt idx="10882">
                  <c:v>64.2</c:v>
                </c:pt>
                <c:pt idx="10883">
                  <c:v>64.23</c:v>
                </c:pt>
                <c:pt idx="10884">
                  <c:v>64.25</c:v>
                </c:pt>
                <c:pt idx="10885">
                  <c:v>64.260000000000005</c:v>
                </c:pt>
                <c:pt idx="10886">
                  <c:v>64.28</c:v>
                </c:pt>
                <c:pt idx="10887">
                  <c:v>64.3</c:v>
                </c:pt>
                <c:pt idx="10888">
                  <c:v>64.33</c:v>
                </c:pt>
                <c:pt idx="10889">
                  <c:v>64.37</c:v>
                </c:pt>
                <c:pt idx="10890">
                  <c:v>64.42</c:v>
                </c:pt>
                <c:pt idx="10891">
                  <c:v>64.48</c:v>
                </c:pt>
                <c:pt idx="10892">
                  <c:v>64.540000000000006</c:v>
                </c:pt>
                <c:pt idx="10893">
                  <c:v>64.599999999999994</c:v>
                </c:pt>
                <c:pt idx="10894">
                  <c:v>64.66</c:v>
                </c:pt>
                <c:pt idx="10895">
                  <c:v>64.72</c:v>
                </c:pt>
                <c:pt idx="10896">
                  <c:v>64.77</c:v>
                </c:pt>
                <c:pt idx="10897">
                  <c:v>64.81</c:v>
                </c:pt>
                <c:pt idx="10898">
                  <c:v>64.849999999999994</c:v>
                </c:pt>
                <c:pt idx="10899">
                  <c:v>64.87</c:v>
                </c:pt>
                <c:pt idx="10900">
                  <c:v>64.88</c:v>
                </c:pt>
                <c:pt idx="10901">
                  <c:v>64.89</c:v>
                </c:pt>
                <c:pt idx="10902">
                  <c:v>64.900000000000006</c:v>
                </c:pt>
                <c:pt idx="10903">
                  <c:v>64.930000000000007</c:v>
                </c:pt>
                <c:pt idx="10904">
                  <c:v>64.959999999999994</c:v>
                </c:pt>
                <c:pt idx="10905">
                  <c:v>65.02</c:v>
                </c:pt>
                <c:pt idx="10906">
                  <c:v>65.069999999999993</c:v>
                </c:pt>
                <c:pt idx="10907">
                  <c:v>65.14</c:v>
                </c:pt>
                <c:pt idx="10908">
                  <c:v>65.19</c:v>
                </c:pt>
                <c:pt idx="10909">
                  <c:v>65.239999999999995</c:v>
                </c:pt>
                <c:pt idx="10910">
                  <c:v>65.28</c:v>
                </c:pt>
                <c:pt idx="10911">
                  <c:v>65.31</c:v>
                </c:pt>
                <c:pt idx="10912">
                  <c:v>65.36</c:v>
                </c:pt>
                <c:pt idx="10913">
                  <c:v>65.400000000000006</c:v>
                </c:pt>
                <c:pt idx="10914">
                  <c:v>65.44</c:v>
                </c:pt>
                <c:pt idx="10915">
                  <c:v>65.48</c:v>
                </c:pt>
                <c:pt idx="10916">
                  <c:v>65.510000000000005</c:v>
                </c:pt>
                <c:pt idx="10917">
                  <c:v>65.540000000000006</c:v>
                </c:pt>
                <c:pt idx="10918">
                  <c:v>65.58</c:v>
                </c:pt>
                <c:pt idx="10919">
                  <c:v>65.62</c:v>
                </c:pt>
                <c:pt idx="10920">
                  <c:v>65.66</c:v>
                </c:pt>
                <c:pt idx="10921">
                  <c:v>65.7</c:v>
                </c:pt>
                <c:pt idx="10922">
                  <c:v>65.73</c:v>
                </c:pt>
                <c:pt idx="10923">
                  <c:v>65.739999999999995</c:v>
                </c:pt>
                <c:pt idx="10924">
                  <c:v>65.739999999999995</c:v>
                </c:pt>
                <c:pt idx="10925">
                  <c:v>65.739999999999995</c:v>
                </c:pt>
                <c:pt idx="10926">
                  <c:v>65.75</c:v>
                </c:pt>
                <c:pt idx="10927">
                  <c:v>65.760000000000005</c:v>
                </c:pt>
                <c:pt idx="10928">
                  <c:v>65.77</c:v>
                </c:pt>
                <c:pt idx="10929">
                  <c:v>65.8</c:v>
                </c:pt>
                <c:pt idx="10930">
                  <c:v>65.83</c:v>
                </c:pt>
                <c:pt idx="10931">
                  <c:v>65.849999999999994</c:v>
                </c:pt>
                <c:pt idx="10932">
                  <c:v>65.88</c:v>
                </c:pt>
                <c:pt idx="10933">
                  <c:v>65.900000000000006</c:v>
                </c:pt>
                <c:pt idx="10934">
                  <c:v>65.92</c:v>
                </c:pt>
                <c:pt idx="10935">
                  <c:v>65.94</c:v>
                </c:pt>
                <c:pt idx="10936">
                  <c:v>65.95</c:v>
                </c:pt>
                <c:pt idx="10937">
                  <c:v>65.95</c:v>
                </c:pt>
                <c:pt idx="10938">
                  <c:v>65.959999999999994</c:v>
                </c:pt>
                <c:pt idx="10939">
                  <c:v>65.959999999999994</c:v>
                </c:pt>
                <c:pt idx="10940">
                  <c:v>65.959999999999994</c:v>
                </c:pt>
                <c:pt idx="10941">
                  <c:v>65.959999999999994</c:v>
                </c:pt>
                <c:pt idx="10942">
                  <c:v>65.959999999999994</c:v>
                </c:pt>
                <c:pt idx="10943">
                  <c:v>65.959999999999994</c:v>
                </c:pt>
                <c:pt idx="10944">
                  <c:v>65.959999999999994</c:v>
                </c:pt>
                <c:pt idx="10945">
                  <c:v>65.959999999999994</c:v>
                </c:pt>
                <c:pt idx="10946">
                  <c:v>65.959999999999994</c:v>
                </c:pt>
                <c:pt idx="10947">
                  <c:v>65.959999999999994</c:v>
                </c:pt>
                <c:pt idx="10948">
                  <c:v>65.959999999999994</c:v>
                </c:pt>
                <c:pt idx="10949">
                  <c:v>65.959999999999994</c:v>
                </c:pt>
                <c:pt idx="10950">
                  <c:v>65.959999999999994</c:v>
                </c:pt>
                <c:pt idx="10951">
                  <c:v>65.959999999999994</c:v>
                </c:pt>
                <c:pt idx="10952">
                  <c:v>65.95</c:v>
                </c:pt>
                <c:pt idx="10953">
                  <c:v>65.94</c:v>
                </c:pt>
                <c:pt idx="10954">
                  <c:v>65.92</c:v>
                </c:pt>
                <c:pt idx="10955">
                  <c:v>65.91</c:v>
                </c:pt>
                <c:pt idx="10956">
                  <c:v>65.89</c:v>
                </c:pt>
                <c:pt idx="10957">
                  <c:v>65.87</c:v>
                </c:pt>
                <c:pt idx="10958">
                  <c:v>65.849999999999994</c:v>
                </c:pt>
                <c:pt idx="10959">
                  <c:v>65.83</c:v>
                </c:pt>
                <c:pt idx="10960">
                  <c:v>65.81</c:v>
                </c:pt>
                <c:pt idx="10961">
                  <c:v>65.790000000000006</c:v>
                </c:pt>
                <c:pt idx="10962">
                  <c:v>65.77</c:v>
                </c:pt>
                <c:pt idx="10963">
                  <c:v>65.760000000000005</c:v>
                </c:pt>
                <c:pt idx="10964">
                  <c:v>65.75</c:v>
                </c:pt>
                <c:pt idx="10965">
                  <c:v>65.739999999999995</c:v>
                </c:pt>
                <c:pt idx="10966">
                  <c:v>65.739999999999995</c:v>
                </c:pt>
                <c:pt idx="10967">
                  <c:v>65.739999999999995</c:v>
                </c:pt>
                <c:pt idx="10968">
                  <c:v>65.739999999999995</c:v>
                </c:pt>
                <c:pt idx="10969">
                  <c:v>65.739999999999995</c:v>
                </c:pt>
                <c:pt idx="10970">
                  <c:v>65.739999999999995</c:v>
                </c:pt>
                <c:pt idx="10971">
                  <c:v>65.73</c:v>
                </c:pt>
                <c:pt idx="10972">
                  <c:v>65.72</c:v>
                </c:pt>
                <c:pt idx="10973">
                  <c:v>65.7</c:v>
                </c:pt>
                <c:pt idx="10974">
                  <c:v>65.66</c:v>
                </c:pt>
                <c:pt idx="10975">
                  <c:v>65.63</c:v>
                </c:pt>
                <c:pt idx="10976">
                  <c:v>65.599999999999994</c:v>
                </c:pt>
                <c:pt idx="10977">
                  <c:v>65.569999999999993</c:v>
                </c:pt>
                <c:pt idx="10978">
                  <c:v>65.55</c:v>
                </c:pt>
                <c:pt idx="10979">
                  <c:v>65.53</c:v>
                </c:pt>
                <c:pt idx="10980">
                  <c:v>65.52</c:v>
                </c:pt>
                <c:pt idx="10981">
                  <c:v>65.5</c:v>
                </c:pt>
                <c:pt idx="10982">
                  <c:v>65.48</c:v>
                </c:pt>
                <c:pt idx="10983">
                  <c:v>65.45</c:v>
                </c:pt>
                <c:pt idx="10984">
                  <c:v>65.430000000000007</c:v>
                </c:pt>
                <c:pt idx="10985">
                  <c:v>65.39</c:v>
                </c:pt>
                <c:pt idx="10986">
                  <c:v>65.36</c:v>
                </c:pt>
                <c:pt idx="10987">
                  <c:v>65.34</c:v>
                </c:pt>
                <c:pt idx="10988">
                  <c:v>65.319999999999993</c:v>
                </c:pt>
                <c:pt idx="10989">
                  <c:v>65.31</c:v>
                </c:pt>
                <c:pt idx="10990">
                  <c:v>65.3</c:v>
                </c:pt>
                <c:pt idx="10991">
                  <c:v>65.28</c:v>
                </c:pt>
                <c:pt idx="10992">
                  <c:v>65.27</c:v>
                </c:pt>
                <c:pt idx="10993">
                  <c:v>65.239999999999995</c:v>
                </c:pt>
                <c:pt idx="10994">
                  <c:v>65.209999999999994</c:v>
                </c:pt>
                <c:pt idx="10995">
                  <c:v>65.180000000000007</c:v>
                </c:pt>
                <c:pt idx="10996">
                  <c:v>65.150000000000006</c:v>
                </c:pt>
                <c:pt idx="10997">
                  <c:v>65.12</c:v>
                </c:pt>
                <c:pt idx="10998">
                  <c:v>65.09</c:v>
                </c:pt>
                <c:pt idx="10999">
                  <c:v>65.05</c:v>
                </c:pt>
                <c:pt idx="11000">
                  <c:v>65.010000000000005</c:v>
                </c:pt>
                <c:pt idx="11001">
                  <c:v>64.98</c:v>
                </c:pt>
                <c:pt idx="11002">
                  <c:v>64.94</c:v>
                </c:pt>
                <c:pt idx="11003">
                  <c:v>64.92</c:v>
                </c:pt>
                <c:pt idx="11004">
                  <c:v>64.900000000000006</c:v>
                </c:pt>
                <c:pt idx="11005">
                  <c:v>64.89</c:v>
                </c:pt>
                <c:pt idx="11006">
                  <c:v>64.88</c:v>
                </c:pt>
                <c:pt idx="11007">
                  <c:v>64.88</c:v>
                </c:pt>
                <c:pt idx="11008">
                  <c:v>64.88</c:v>
                </c:pt>
                <c:pt idx="11009">
                  <c:v>64.88</c:v>
                </c:pt>
                <c:pt idx="11010">
                  <c:v>64.87</c:v>
                </c:pt>
                <c:pt idx="11011">
                  <c:v>64.849999999999994</c:v>
                </c:pt>
                <c:pt idx="11012">
                  <c:v>64.83</c:v>
                </c:pt>
                <c:pt idx="11013">
                  <c:v>64.8</c:v>
                </c:pt>
                <c:pt idx="11014">
                  <c:v>64.77</c:v>
                </c:pt>
                <c:pt idx="11015">
                  <c:v>64.75</c:v>
                </c:pt>
                <c:pt idx="11016">
                  <c:v>64.73</c:v>
                </c:pt>
                <c:pt idx="11017">
                  <c:v>64.7</c:v>
                </c:pt>
                <c:pt idx="11018">
                  <c:v>64.680000000000007</c:v>
                </c:pt>
                <c:pt idx="11019">
                  <c:v>64.67</c:v>
                </c:pt>
                <c:pt idx="11020">
                  <c:v>64.650000000000006</c:v>
                </c:pt>
                <c:pt idx="11021">
                  <c:v>64.63</c:v>
                </c:pt>
                <c:pt idx="11022">
                  <c:v>64.59</c:v>
                </c:pt>
                <c:pt idx="11023">
                  <c:v>64.56</c:v>
                </c:pt>
                <c:pt idx="11024">
                  <c:v>64.52</c:v>
                </c:pt>
                <c:pt idx="11025">
                  <c:v>64.47</c:v>
                </c:pt>
                <c:pt idx="11026">
                  <c:v>64.42</c:v>
                </c:pt>
                <c:pt idx="11027">
                  <c:v>64.39</c:v>
                </c:pt>
                <c:pt idx="11028">
                  <c:v>64.349999999999994</c:v>
                </c:pt>
                <c:pt idx="11029">
                  <c:v>64.33</c:v>
                </c:pt>
                <c:pt idx="11030">
                  <c:v>64.31</c:v>
                </c:pt>
                <c:pt idx="11031">
                  <c:v>64.290000000000006</c:v>
                </c:pt>
                <c:pt idx="11032">
                  <c:v>64.28</c:v>
                </c:pt>
                <c:pt idx="11033">
                  <c:v>64.27</c:v>
                </c:pt>
                <c:pt idx="11034">
                  <c:v>64.260000000000005</c:v>
                </c:pt>
                <c:pt idx="11035">
                  <c:v>64.25</c:v>
                </c:pt>
                <c:pt idx="11036">
                  <c:v>64.23</c:v>
                </c:pt>
                <c:pt idx="11037">
                  <c:v>64.22</c:v>
                </c:pt>
                <c:pt idx="11038">
                  <c:v>64.19</c:v>
                </c:pt>
                <c:pt idx="11039">
                  <c:v>64.17</c:v>
                </c:pt>
                <c:pt idx="11040">
                  <c:v>64.14</c:v>
                </c:pt>
                <c:pt idx="11041">
                  <c:v>64.12</c:v>
                </c:pt>
                <c:pt idx="11042">
                  <c:v>64.099999999999994</c:v>
                </c:pt>
                <c:pt idx="11043">
                  <c:v>64.09</c:v>
                </c:pt>
                <c:pt idx="11044">
                  <c:v>64.069999999999993</c:v>
                </c:pt>
                <c:pt idx="11045">
                  <c:v>64.069999999999993</c:v>
                </c:pt>
                <c:pt idx="11046">
                  <c:v>64.06</c:v>
                </c:pt>
                <c:pt idx="11047">
                  <c:v>64.06</c:v>
                </c:pt>
                <c:pt idx="11048">
                  <c:v>64.05</c:v>
                </c:pt>
                <c:pt idx="11049">
                  <c:v>64.05</c:v>
                </c:pt>
                <c:pt idx="11050">
                  <c:v>64.05</c:v>
                </c:pt>
                <c:pt idx="11051">
                  <c:v>64.05</c:v>
                </c:pt>
                <c:pt idx="11052">
                  <c:v>64.05</c:v>
                </c:pt>
                <c:pt idx="11053">
                  <c:v>64.05</c:v>
                </c:pt>
                <c:pt idx="11054">
                  <c:v>64.05</c:v>
                </c:pt>
                <c:pt idx="11055">
                  <c:v>64.05</c:v>
                </c:pt>
                <c:pt idx="11056">
                  <c:v>64.05</c:v>
                </c:pt>
                <c:pt idx="11057">
                  <c:v>64.05</c:v>
                </c:pt>
                <c:pt idx="11058">
                  <c:v>64.05</c:v>
                </c:pt>
                <c:pt idx="11059">
                  <c:v>64.05</c:v>
                </c:pt>
                <c:pt idx="11060">
                  <c:v>64.05</c:v>
                </c:pt>
                <c:pt idx="11061">
                  <c:v>64.05</c:v>
                </c:pt>
                <c:pt idx="11062">
                  <c:v>64.05</c:v>
                </c:pt>
                <c:pt idx="11063">
                  <c:v>64.05</c:v>
                </c:pt>
                <c:pt idx="11064">
                  <c:v>64.040000000000006</c:v>
                </c:pt>
                <c:pt idx="11065">
                  <c:v>64.040000000000006</c:v>
                </c:pt>
                <c:pt idx="11066">
                  <c:v>64.03</c:v>
                </c:pt>
                <c:pt idx="11067">
                  <c:v>64.03</c:v>
                </c:pt>
                <c:pt idx="11068">
                  <c:v>64.03</c:v>
                </c:pt>
                <c:pt idx="11069">
                  <c:v>64.02</c:v>
                </c:pt>
                <c:pt idx="11070">
                  <c:v>64.02</c:v>
                </c:pt>
                <c:pt idx="11071">
                  <c:v>64.02</c:v>
                </c:pt>
                <c:pt idx="11072">
                  <c:v>64.03</c:v>
                </c:pt>
                <c:pt idx="11073">
                  <c:v>64.03</c:v>
                </c:pt>
                <c:pt idx="11074">
                  <c:v>64.040000000000006</c:v>
                </c:pt>
                <c:pt idx="11075">
                  <c:v>64.040000000000006</c:v>
                </c:pt>
                <c:pt idx="11076">
                  <c:v>64.05</c:v>
                </c:pt>
                <c:pt idx="11077">
                  <c:v>64.05</c:v>
                </c:pt>
                <c:pt idx="11078">
                  <c:v>64.05</c:v>
                </c:pt>
                <c:pt idx="11079">
                  <c:v>64.05</c:v>
                </c:pt>
                <c:pt idx="11080">
                  <c:v>64.05</c:v>
                </c:pt>
                <c:pt idx="11081">
                  <c:v>64.05</c:v>
                </c:pt>
                <c:pt idx="11082">
                  <c:v>64.05</c:v>
                </c:pt>
                <c:pt idx="11083">
                  <c:v>64.05</c:v>
                </c:pt>
                <c:pt idx="11084">
                  <c:v>64.05</c:v>
                </c:pt>
                <c:pt idx="11085">
                  <c:v>64.05</c:v>
                </c:pt>
                <c:pt idx="11086">
                  <c:v>64.05</c:v>
                </c:pt>
                <c:pt idx="11087">
                  <c:v>64.05</c:v>
                </c:pt>
                <c:pt idx="11088">
                  <c:v>64.05</c:v>
                </c:pt>
                <c:pt idx="11089">
                  <c:v>64.05</c:v>
                </c:pt>
                <c:pt idx="11090">
                  <c:v>64.05</c:v>
                </c:pt>
                <c:pt idx="11091">
                  <c:v>64.06</c:v>
                </c:pt>
                <c:pt idx="11092">
                  <c:v>64.069999999999993</c:v>
                </c:pt>
                <c:pt idx="11093">
                  <c:v>64.08</c:v>
                </c:pt>
                <c:pt idx="11094">
                  <c:v>64.099999999999994</c:v>
                </c:pt>
                <c:pt idx="11095">
                  <c:v>64.13</c:v>
                </c:pt>
                <c:pt idx="11096">
                  <c:v>64.16</c:v>
                </c:pt>
                <c:pt idx="11097">
                  <c:v>64.180000000000007</c:v>
                </c:pt>
                <c:pt idx="11098">
                  <c:v>64.22</c:v>
                </c:pt>
                <c:pt idx="11099">
                  <c:v>64.239999999999995</c:v>
                </c:pt>
                <c:pt idx="11100">
                  <c:v>64.25</c:v>
                </c:pt>
                <c:pt idx="11101">
                  <c:v>64.260000000000005</c:v>
                </c:pt>
                <c:pt idx="11102">
                  <c:v>64.27</c:v>
                </c:pt>
                <c:pt idx="11103">
                  <c:v>64.28</c:v>
                </c:pt>
                <c:pt idx="11104">
                  <c:v>64.31</c:v>
                </c:pt>
                <c:pt idx="11105">
                  <c:v>64.36</c:v>
                </c:pt>
                <c:pt idx="11106">
                  <c:v>64.42</c:v>
                </c:pt>
                <c:pt idx="11107">
                  <c:v>64.489999999999995</c:v>
                </c:pt>
                <c:pt idx="11108">
                  <c:v>64.56</c:v>
                </c:pt>
                <c:pt idx="11109">
                  <c:v>64.62</c:v>
                </c:pt>
                <c:pt idx="11110">
                  <c:v>64.67</c:v>
                </c:pt>
                <c:pt idx="11111">
                  <c:v>64.72</c:v>
                </c:pt>
                <c:pt idx="11112">
                  <c:v>64.760000000000005</c:v>
                </c:pt>
                <c:pt idx="11113">
                  <c:v>64.790000000000006</c:v>
                </c:pt>
                <c:pt idx="11114">
                  <c:v>64.83</c:v>
                </c:pt>
                <c:pt idx="11115">
                  <c:v>64.86</c:v>
                </c:pt>
                <c:pt idx="11116">
                  <c:v>64.87</c:v>
                </c:pt>
                <c:pt idx="11117">
                  <c:v>64.88</c:v>
                </c:pt>
                <c:pt idx="11118">
                  <c:v>64.89</c:v>
                </c:pt>
                <c:pt idx="11119">
                  <c:v>64.91</c:v>
                </c:pt>
                <c:pt idx="11120">
                  <c:v>64.94</c:v>
                </c:pt>
                <c:pt idx="11121">
                  <c:v>64.98</c:v>
                </c:pt>
                <c:pt idx="11122">
                  <c:v>65.02</c:v>
                </c:pt>
                <c:pt idx="11123">
                  <c:v>65.09</c:v>
                </c:pt>
                <c:pt idx="11124">
                  <c:v>65.150000000000006</c:v>
                </c:pt>
                <c:pt idx="11125">
                  <c:v>65.2</c:v>
                </c:pt>
                <c:pt idx="11126">
                  <c:v>65.25</c:v>
                </c:pt>
                <c:pt idx="11127">
                  <c:v>65.290000000000006</c:v>
                </c:pt>
                <c:pt idx="11128">
                  <c:v>65.31</c:v>
                </c:pt>
                <c:pt idx="11129">
                  <c:v>65.349999999999994</c:v>
                </c:pt>
                <c:pt idx="11130">
                  <c:v>65.39</c:v>
                </c:pt>
                <c:pt idx="11131">
                  <c:v>65.430000000000007</c:v>
                </c:pt>
                <c:pt idx="11132">
                  <c:v>65.459999999999994</c:v>
                </c:pt>
                <c:pt idx="11133">
                  <c:v>65.5</c:v>
                </c:pt>
                <c:pt idx="11134">
                  <c:v>65.52</c:v>
                </c:pt>
                <c:pt idx="11135">
                  <c:v>65.56</c:v>
                </c:pt>
                <c:pt idx="11136">
                  <c:v>65.599999999999994</c:v>
                </c:pt>
                <c:pt idx="11137">
                  <c:v>65.64</c:v>
                </c:pt>
                <c:pt idx="11138">
                  <c:v>65.680000000000007</c:v>
                </c:pt>
                <c:pt idx="11139">
                  <c:v>65.72</c:v>
                </c:pt>
                <c:pt idx="11140">
                  <c:v>65.73</c:v>
                </c:pt>
                <c:pt idx="11141">
                  <c:v>65.739999999999995</c:v>
                </c:pt>
                <c:pt idx="11142">
                  <c:v>65.739999999999995</c:v>
                </c:pt>
                <c:pt idx="11143">
                  <c:v>65.75</c:v>
                </c:pt>
                <c:pt idx="11144">
                  <c:v>65.75</c:v>
                </c:pt>
                <c:pt idx="11145">
                  <c:v>65.760000000000005</c:v>
                </c:pt>
                <c:pt idx="11146">
                  <c:v>65.760000000000005</c:v>
                </c:pt>
                <c:pt idx="11147">
                  <c:v>65.77</c:v>
                </c:pt>
                <c:pt idx="11148">
                  <c:v>65.790000000000006</c:v>
                </c:pt>
                <c:pt idx="11149">
                  <c:v>65.819999999999993</c:v>
                </c:pt>
                <c:pt idx="11150">
                  <c:v>65.84</c:v>
                </c:pt>
                <c:pt idx="11151">
                  <c:v>65.87</c:v>
                </c:pt>
                <c:pt idx="11152">
                  <c:v>65.900000000000006</c:v>
                </c:pt>
                <c:pt idx="11153">
                  <c:v>65.91</c:v>
                </c:pt>
                <c:pt idx="11154">
                  <c:v>65.92</c:v>
                </c:pt>
                <c:pt idx="11155">
                  <c:v>65.92</c:v>
                </c:pt>
                <c:pt idx="11156">
                  <c:v>65.930000000000007</c:v>
                </c:pt>
                <c:pt idx="11157">
                  <c:v>65.930000000000007</c:v>
                </c:pt>
                <c:pt idx="11158">
                  <c:v>65.930000000000007</c:v>
                </c:pt>
                <c:pt idx="11159">
                  <c:v>65.930000000000007</c:v>
                </c:pt>
                <c:pt idx="11160">
                  <c:v>65.930000000000007</c:v>
                </c:pt>
                <c:pt idx="11161">
                  <c:v>65.930000000000007</c:v>
                </c:pt>
                <c:pt idx="11162">
                  <c:v>65.92</c:v>
                </c:pt>
                <c:pt idx="11163">
                  <c:v>65.92</c:v>
                </c:pt>
                <c:pt idx="11164">
                  <c:v>65.91</c:v>
                </c:pt>
                <c:pt idx="11165">
                  <c:v>65.91</c:v>
                </c:pt>
                <c:pt idx="11166">
                  <c:v>65.900000000000006</c:v>
                </c:pt>
                <c:pt idx="11167">
                  <c:v>65.89</c:v>
                </c:pt>
                <c:pt idx="11168">
                  <c:v>65.88</c:v>
                </c:pt>
                <c:pt idx="11169">
                  <c:v>65.86</c:v>
                </c:pt>
                <c:pt idx="11170">
                  <c:v>65.84</c:v>
                </c:pt>
                <c:pt idx="11171">
                  <c:v>65.819999999999993</c:v>
                </c:pt>
                <c:pt idx="11172">
                  <c:v>65.81</c:v>
                </c:pt>
                <c:pt idx="11173">
                  <c:v>65.790000000000006</c:v>
                </c:pt>
                <c:pt idx="11174">
                  <c:v>65.77</c:v>
                </c:pt>
                <c:pt idx="11175">
                  <c:v>65.760000000000005</c:v>
                </c:pt>
                <c:pt idx="11176">
                  <c:v>65.75</c:v>
                </c:pt>
                <c:pt idx="11177">
                  <c:v>65.739999999999995</c:v>
                </c:pt>
                <c:pt idx="11178">
                  <c:v>65.739999999999995</c:v>
                </c:pt>
                <c:pt idx="11179">
                  <c:v>65.739999999999995</c:v>
                </c:pt>
                <c:pt idx="11180">
                  <c:v>65.739999999999995</c:v>
                </c:pt>
                <c:pt idx="11181">
                  <c:v>65.739999999999995</c:v>
                </c:pt>
                <c:pt idx="11182">
                  <c:v>65.739999999999995</c:v>
                </c:pt>
                <c:pt idx="11183">
                  <c:v>65.739999999999995</c:v>
                </c:pt>
                <c:pt idx="11184">
                  <c:v>65.739999999999995</c:v>
                </c:pt>
                <c:pt idx="11185">
                  <c:v>65.73</c:v>
                </c:pt>
                <c:pt idx="11186">
                  <c:v>65.709999999999994</c:v>
                </c:pt>
                <c:pt idx="11187">
                  <c:v>65.69</c:v>
                </c:pt>
                <c:pt idx="11188">
                  <c:v>65.66</c:v>
                </c:pt>
                <c:pt idx="11189">
                  <c:v>65.63</c:v>
                </c:pt>
                <c:pt idx="11190">
                  <c:v>65.59</c:v>
                </c:pt>
                <c:pt idx="11191">
                  <c:v>65.569999999999993</c:v>
                </c:pt>
                <c:pt idx="11192">
                  <c:v>65.55</c:v>
                </c:pt>
                <c:pt idx="11193">
                  <c:v>65.53</c:v>
                </c:pt>
                <c:pt idx="11194">
                  <c:v>65.510000000000005</c:v>
                </c:pt>
                <c:pt idx="11195">
                  <c:v>65.489999999999995</c:v>
                </c:pt>
                <c:pt idx="11196">
                  <c:v>65.459999999999994</c:v>
                </c:pt>
                <c:pt idx="11197">
                  <c:v>65.44</c:v>
                </c:pt>
                <c:pt idx="11198">
                  <c:v>65.41</c:v>
                </c:pt>
                <c:pt idx="11199">
                  <c:v>65.37</c:v>
                </c:pt>
                <c:pt idx="11200">
                  <c:v>65.349999999999994</c:v>
                </c:pt>
                <c:pt idx="11201">
                  <c:v>65.33</c:v>
                </c:pt>
                <c:pt idx="11202">
                  <c:v>65.319999999999993</c:v>
                </c:pt>
                <c:pt idx="11203">
                  <c:v>65.31</c:v>
                </c:pt>
                <c:pt idx="11204">
                  <c:v>65.290000000000006</c:v>
                </c:pt>
                <c:pt idx="11205">
                  <c:v>65.28</c:v>
                </c:pt>
                <c:pt idx="11206">
                  <c:v>65.260000000000005</c:v>
                </c:pt>
                <c:pt idx="11207">
                  <c:v>65.239999999999995</c:v>
                </c:pt>
                <c:pt idx="11208">
                  <c:v>65.209999999999994</c:v>
                </c:pt>
                <c:pt idx="11209">
                  <c:v>65.180000000000007</c:v>
                </c:pt>
                <c:pt idx="11210">
                  <c:v>65.150000000000006</c:v>
                </c:pt>
                <c:pt idx="11211">
                  <c:v>65.11</c:v>
                </c:pt>
                <c:pt idx="11212">
                  <c:v>65.069999999999993</c:v>
                </c:pt>
                <c:pt idx="11213">
                  <c:v>65.03</c:v>
                </c:pt>
                <c:pt idx="11214">
                  <c:v>65.010000000000005</c:v>
                </c:pt>
                <c:pt idx="11215">
                  <c:v>64.97</c:v>
                </c:pt>
                <c:pt idx="11216">
                  <c:v>64.94</c:v>
                </c:pt>
                <c:pt idx="11217">
                  <c:v>64.92</c:v>
                </c:pt>
                <c:pt idx="11218">
                  <c:v>64.91</c:v>
                </c:pt>
                <c:pt idx="11219">
                  <c:v>64.89</c:v>
                </c:pt>
                <c:pt idx="11220">
                  <c:v>64.88</c:v>
                </c:pt>
                <c:pt idx="11221">
                  <c:v>64.88</c:v>
                </c:pt>
                <c:pt idx="11222">
                  <c:v>64.88</c:v>
                </c:pt>
                <c:pt idx="11223">
                  <c:v>64.87</c:v>
                </c:pt>
                <c:pt idx="11224">
                  <c:v>64.86</c:v>
                </c:pt>
                <c:pt idx="11225">
                  <c:v>64.849999999999994</c:v>
                </c:pt>
                <c:pt idx="11226">
                  <c:v>64.83</c:v>
                </c:pt>
                <c:pt idx="11227">
                  <c:v>64.81</c:v>
                </c:pt>
                <c:pt idx="11228">
                  <c:v>64.78</c:v>
                </c:pt>
                <c:pt idx="11229">
                  <c:v>64.760000000000005</c:v>
                </c:pt>
                <c:pt idx="11230">
                  <c:v>64.739999999999995</c:v>
                </c:pt>
                <c:pt idx="11231">
                  <c:v>64.709999999999994</c:v>
                </c:pt>
                <c:pt idx="11232">
                  <c:v>64.69</c:v>
                </c:pt>
                <c:pt idx="11233">
                  <c:v>64.67</c:v>
                </c:pt>
                <c:pt idx="11234">
                  <c:v>64.66</c:v>
                </c:pt>
                <c:pt idx="11235">
                  <c:v>64.64</c:v>
                </c:pt>
                <c:pt idx="11236">
                  <c:v>64.61</c:v>
                </c:pt>
                <c:pt idx="11237">
                  <c:v>64.56</c:v>
                </c:pt>
                <c:pt idx="11238">
                  <c:v>64.52</c:v>
                </c:pt>
                <c:pt idx="11239">
                  <c:v>64.47</c:v>
                </c:pt>
                <c:pt idx="11240">
                  <c:v>64.42</c:v>
                </c:pt>
                <c:pt idx="11241">
                  <c:v>64.38</c:v>
                </c:pt>
                <c:pt idx="11242">
                  <c:v>64.36</c:v>
                </c:pt>
                <c:pt idx="11243">
                  <c:v>64.319999999999993</c:v>
                </c:pt>
                <c:pt idx="11244">
                  <c:v>64.3</c:v>
                </c:pt>
                <c:pt idx="11245">
                  <c:v>64.28</c:v>
                </c:pt>
                <c:pt idx="11246">
                  <c:v>64.27</c:v>
                </c:pt>
                <c:pt idx="11247">
                  <c:v>64.260000000000005</c:v>
                </c:pt>
                <c:pt idx="11248">
                  <c:v>64.25</c:v>
                </c:pt>
                <c:pt idx="11249">
                  <c:v>64.23</c:v>
                </c:pt>
                <c:pt idx="11250">
                  <c:v>64.22</c:v>
                </c:pt>
                <c:pt idx="11251">
                  <c:v>64.19</c:v>
                </c:pt>
                <c:pt idx="11252">
                  <c:v>64.17</c:v>
                </c:pt>
                <c:pt idx="11253">
                  <c:v>64.150000000000006</c:v>
                </c:pt>
                <c:pt idx="11254">
                  <c:v>64.12</c:v>
                </c:pt>
                <c:pt idx="11255">
                  <c:v>64.099999999999994</c:v>
                </c:pt>
                <c:pt idx="11256">
                  <c:v>64.08</c:v>
                </c:pt>
                <c:pt idx="11257">
                  <c:v>64.06</c:v>
                </c:pt>
                <c:pt idx="11258">
                  <c:v>64.05</c:v>
                </c:pt>
                <c:pt idx="11259">
                  <c:v>64.05</c:v>
                </c:pt>
                <c:pt idx="11260">
                  <c:v>64.05</c:v>
                </c:pt>
                <c:pt idx="11261">
                  <c:v>64.05</c:v>
                </c:pt>
                <c:pt idx="11262">
                  <c:v>64.05</c:v>
                </c:pt>
                <c:pt idx="11263">
                  <c:v>64.05</c:v>
                </c:pt>
                <c:pt idx="11264">
                  <c:v>64.05</c:v>
                </c:pt>
                <c:pt idx="11265">
                  <c:v>64.05</c:v>
                </c:pt>
                <c:pt idx="11266">
                  <c:v>64.05</c:v>
                </c:pt>
                <c:pt idx="11267">
                  <c:v>64.05</c:v>
                </c:pt>
                <c:pt idx="11268">
                  <c:v>64.05</c:v>
                </c:pt>
                <c:pt idx="11269">
                  <c:v>64.05</c:v>
                </c:pt>
                <c:pt idx="11270">
                  <c:v>64.05</c:v>
                </c:pt>
                <c:pt idx="11271">
                  <c:v>64.05</c:v>
                </c:pt>
                <c:pt idx="11272">
                  <c:v>64.05</c:v>
                </c:pt>
                <c:pt idx="11273">
                  <c:v>64.040000000000006</c:v>
                </c:pt>
                <c:pt idx="11274">
                  <c:v>64.040000000000006</c:v>
                </c:pt>
                <c:pt idx="11275">
                  <c:v>64.040000000000006</c:v>
                </c:pt>
                <c:pt idx="11276">
                  <c:v>64.03</c:v>
                </c:pt>
                <c:pt idx="11277">
                  <c:v>64.03</c:v>
                </c:pt>
                <c:pt idx="11278">
                  <c:v>64.02</c:v>
                </c:pt>
                <c:pt idx="11279">
                  <c:v>64.02</c:v>
                </c:pt>
                <c:pt idx="11280">
                  <c:v>64.02</c:v>
                </c:pt>
                <c:pt idx="11281">
                  <c:v>64.010000000000005</c:v>
                </c:pt>
                <c:pt idx="11282">
                  <c:v>64.010000000000005</c:v>
                </c:pt>
                <c:pt idx="11283">
                  <c:v>64.010000000000005</c:v>
                </c:pt>
                <c:pt idx="11284">
                  <c:v>64.010000000000005</c:v>
                </c:pt>
                <c:pt idx="11285">
                  <c:v>64.010000000000005</c:v>
                </c:pt>
                <c:pt idx="11286">
                  <c:v>64.010000000000005</c:v>
                </c:pt>
                <c:pt idx="11287">
                  <c:v>64.010000000000005</c:v>
                </c:pt>
                <c:pt idx="11288">
                  <c:v>64.02</c:v>
                </c:pt>
                <c:pt idx="11289">
                  <c:v>64.02</c:v>
                </c:pt>
                <c:pt idx="11290">
                  <c:v>64.03</c:v>
                </c:pt>
                <c:pt idx="11291">
                  <c:v>64.03</c:v>
                </c:pt>
                <c:pt idx="11292">
                  <c:v>64.040000000000006</c:v>
                </c:pt>
                <c:pt idx="11293">
                  <c:v>64.040000000000006</c:v>
                </c:pt>
                <c:pt idx="11294">
                  <c:v>64.05</c:v>
                </c:pt>
                <c:pt idx="11295">
                  <c:v>64.05</c:v>
                </c:pt>
                <c:pt idx="11296">
                  <c:v>64.05</c:v>
                </c:pt>
                <c:pt idx="11297">
                  <c:v>64.05</c:v>
                </c:pt>
                <c:pt idx="11298">
                  <c:v>64.05</c:v>
                </c:pt>
                <c:pt idx="11299">
                  <c:v>64.05</c:v>
                </c:pt>
                <c:pt idx="11300">
                  <c:v>64.05</c:v>
                </c:pt>
                <c:pt idx="11301">
                  <c:v>64.05</c:v>
                </c:pt>
                <c:pt idx="11302">
                  <c:v>64.05</c:v>
                </c:pt>
                <c:pt idx="11303">
                  <c:v>64.05</c:v>
                </c:pt>
                <c:pt idx="11304">
                  <c:v>64.05</c:v>
                </c:pt>
                <c:pt idx="11305">
                  <c:v>64.05</c:v>
                </c:pt>
                <c:pt idx="11306">
                  <c:v>64.06</c:v>
                </c:pt>
                <c:pt idx="11307">
                  <c:v>64.06</c:v>
                </c:pt>
                <c:pt idx="11308">
                  <c:v>64.069999999999993</c:v>
                </c:pt>
                <c:pt idx="11309">
                  <c:v>64.09</c:v>
                </c:pt>
                <c:pt idx="11310">
                  <c:v>64.12</c:v>
                </c:pt>
                <c:pt idx="11311">
                  <c:v>64.150000000000006</c:v>
                </c:pt>
                <c:pt idx="11312">
                  <c:v>64.180000000000007</c:v>
                </c:pt>
                <c:pt idx="11313">
                  <c:v>64.22</c:v>
                </c:pt>
                <c:pt idx="11314">
                  <c:v>64.239999999999995</c:v>
                </c:pt>
                <c:pt idx="11315">
                  <c:v>64.260000000000005</c:v>
                </c:pt>
                <c:pt idx="11316">
                  <c:v>64.27</c:v>
                </c:pt>
                <c:pt idx="11317">
                  <c:v>64.290000000000006</c:v>
                </c:pt>
                <c:pt idx="11318">
                  <c:v>64.319999999999993</c:v>
                </c:pt>
                <c:pt idx="11319">
                  <c:v>64.349999999999994</c:v>
                </c:pt>
                <c:pt idx="11320">
                  <c:v>64.400000000000006</c:v>
                </c:pt>
                <c:pt idx="11321">
                  <c:v>64.459999999999994</c:v>
                </c:pt>
                <c:pt idx="11322">
                  <c:v>64.53</c:v>
                </c:pt>
                <c:pt idx="11323">
                  <c:v>64.59</c:v>
                </c:pt>
                <c:pt idx="11324">
                  <c:v>64.64</c:v>
                </c:pt>
                <c:pt idx="11325">
                  <c:v>64.680000000000007</c:v>
                </c:pt>
                <c:pt idx="11326">
                  <c:v>64.73</c:v>
                </c:pt>
                <c:pt idx="11327">
                  <c:v>64.77</c:v>
                </c:pt>
                <c:pt idx="11328">
                  <c:v>64.8</c:v>
                </c:pt>
                <c:pt idx="11329">
                  <c:v>64.84</c:v>
                </c:pt>
                <c:pt idx="11330">
                  <c:v>64.87</c:v>
                </c:pt>
                <c:pt idx="11331">
                  <c:v>64.88</c:v>
                </c:pt>
                <c:pt idx="11332">
                  <c:v>64.89</c:v>
                </c:pt>
                <c:pt idx="11333">
                  <c:v>64.900000000000006</c:v>
                </c:pt>
                <c:pt idx="11334">
                  <c:v>64.930000000000007</c:v>
                </c:pt>
                <c:pt idx="11335">
                  <c:v>64.959999999999994</c:v>
                </c:pt>
                <c:pt idx="11336">
                  <c:v>65.010000000000005</c:v>
                </c:pt>
                <c:pt idx="11337">
                  <c:v>65.06</c:v>
                </c:pt>
                <c:pt idx="11338">
                  <c:v>65.13</c:v>
                </c:pt>
                <c:pt idx="11339">
                  <c:v>65.19</c:v>
                </c:pt>
                <c:pt idx="11340">
                  <c:v>65.239999999999995</c:v>
                </c:pt>
                <c:pt idx="11341">
                  <c:v>65.28</c:v>
                </c:pt>
                <c:pt idx="11342">
                  <c:v>65.319999999999993</c:v>
                </c:pt>
                <c:pt idx="11343">
                  <c:v>65.349999999999994</c:v>
                </c:pt>
                <c:pt idx="11344">
                  <c:v>65.38</c:v>
                </c:pt>
                <c:pt idx="11345">
                  <c:v>65.430000000000007</c:v>
                </c:pt>
                <c:pt idx="11346">
                  <c:v>65.459999999999994</c:v>
                </c:pt>
                <c:pt idx="11347">
                  <c:v>65.5</c:v>
                </c:pt>
                <c:pt idx="11348">
                  <c:v>65.53</c:v>
                </c:pt>
                <c:pt idx="11349">
                  <c:v>65.569999999999993</c:v>
                </c:pt>
                <c:pt idx="11350">
                  <c:v>65.599999999999994</c:v>
                </c:pt>
                <c:pt idx="11351">
                  <c:v>65.650000000000006</c:v>
                </c:pt>
                <c:pt idx="11352">
                  <c:v>65.69</c:v>
                </c:pt>
                <c:pt idx="11353">
                  <c:v>65.709999999999994</c:v>
                </c:pt>
                <c:pt idx="11354">
                  <c:v>65.73</c:v>
                </c:pt>
                <c:pt idx="11355">
                  <c:v>65.739999999999995</c:v>
                </c:pt>
                <c:pt idx="11356">
                  <c:v>65.739999999999995</c:v>
                </c:pt>
                <c:pt idx="11357">
                  <c:v>65.739999999999995</c:v>
                </c:pt>
                <c:pt idx="11358">
                  <c:v>65.75</c:v>
                </c:pt>
                <c:pt idx="11359">
                  <c:v>65.760000000000005</c:v>
                </c:pt>
                <c:pt idx="11360">
                  <c:v>65.77</c:v>
                </c:pt>
                <c:pt idx="11361">
                  <c:v>65.78</c:v>
                </c:pt>
                <c:pt idx="11362">
                  <c:v>65.81</c:v>
                </c:pt>
                <c:pt idx="11363">
                  <c:v>65.83</c:v>
                </c:pt>
                <c:pt idx="11364">
                  <c:v>65.849999999999994</c:v>
                </c:pt>
                <c:pt idx="11365">
                  <c:v>65.87</c:v>
                </c:pt>
                <c:pt idx="11366">
                  <c:v>65.89</c:v>
                </c:pt>
                <c:pt idx="11367">
                  <c:v>65.900000000000006</c:v>
                </c:pt>
                <c:pt idx="11368">
                  <c:v>65.91</c:v>
                </c:pt>
                <c:pt idx="11369">
                  <c:v>65.92</c:v>
                </c:pt>
                <c:pt idx="11370">
                  <c:v>65.92</c:v>
                </c:pt>
                <c:pt idx="11371">
                  <c:v>65.930000000000007</c:v>
                </c:pt>
                <c:pt idx="11372">
                  <c:v>65.94</c:v>
                </c:pt>
                <c:pt idx="11373">
                  <c:v>65.94</c:v>
                </c:pt>
                <c:pt idx="11374">
                  <c:v>65.95</c:v>
                </c:pt>
                <c:pt idx="11375">
                  <c:v>65.95</c:v>
                </c:pt>
                <c:pt idx="11376">
                  <c:v>65.94</c:v>
                </c:pt>
                <c:pt idx="11377">
                  <c:v>65.94</c:v>
                </c:pt>
                <c:pt idx="11378">
                  <c:v>65.94</c:v>
                </c:pt>
                <c:pt idx="11379">
                  <c:v>65.94</c:v>
                </c:pt>
                <c:pt idx="11380">
                  <c:v>65.930000000000007</c:v>
                </c:pt>
                <c:pt idx="11381">
                  <c:v>65.91</c:v>
                </c:pt>
                <c:pt idx="11382">
                  <c:v>65.900000000000006</c:v>
                </c:pt>
                <c:pt idx="11383">
                  <c:v>65.89</c:v>
                </c:pt>
                <c:pt idx="11384">
                  <c:v>65.88</c:v>
                </c:pt>
                <c:pt idx="11385">
                  <c:v>65.849999999999994</c:v>
                </c:pt>
                <c:pt idx="11386">
                  <c:v>65.84</c:v>
                </c:pt>
                <c:pt idx="11387">
                  <c:v>65.819999999999993</c:v>
                </c:pt>
                <c:pt idx="11388">
                  <c:v>65.790000000000006</c:v>
                </c:pt>
                <c:pt idx="11389">
                  <c:v>65.77</c:v>
                </c:pt>
                <c:pt idx="11390">
                  <c:v>65.760000000000005</c:v>
                </c:pt>
                <c:pt idx="11391">
                  <c:v>65.75</c:v>
                </c:pt>
                <c:pt idx="11392">
                  <c:v>65.75</c:v>
                </c:pt>
                <c:pt idx="11393">
                  <c:v>65.739999999999995</c:v>
                </c:pt>
                <c:pt idx="11394">
                  <c:v>65.739999999999995</c:v>
                </c:pt>
                <c:pt idx="11395">
                  <c:v>65.739999999999995</c:v>
                </c:pt>
                <c:pt idx="11396">
                  <c:v>65.739999999999995</c:v>
                </c:pt>
                <c:pt idx="11397">
                  <c:v>65.739999999999995</c:v>
                </c:pt>
                <c:pt idx="11398">
                  <c:v>65.739999999999995</c:v>
                </c:pt>
                <c:pt idx="11399">
                  <c:v>65.73</c:v>
                </c:pt>
                <c:pt idx="11400">
                  <c:v>65.73</c:v>
                </c:pt>
                <c:pt idx="11401">
                  <c:v>65.72</c:v>
                </c:pt>
                <c:pt idx="11402">
                  <c:v>65.7</c:v>
                </c:pt>
                <c:pt idx="11403">
                  <c:v>65.66</c:v>
                </c:pt>
                <c:pt idx="11404">
                  <c:v>65.63</c:v>
                </c:pt>
                <c:pt idx="11405">
                  <c:v>65.59</c:v>
                </c:pt>
                <c:pt idx="11406">
                  <c:v>65.56</c:v>
                </c:pt>
                <c:pt idx="11407">
                  <c:v>65.540000000000006</c:v>
                </c:pt>
                <c:pt idx="11408">
                  <c:v>65.52</c:v>
                </c:pt>
                <c:pt idx="11409">
                  <c:v>65.5</c:v>
                </c:pt>
                <c:pt idx="11410">
                  <c:v>65.48</c:v>
                </c:pt>
                <c:pt idx="11411">
                  <c:v>65.459999999999994</c:v>
                </c:pt>
                <c:pt idx="11412">
                  <c:v>65.430000000000007</c:v>
                </c:pt>
                <c:pt idx="11413">
                  <c:v>65.39</c:v>
                </c:pt>
                <c:pt idx="11414">
                  <c:v>65.37</c:v>
                </c:pt>
                <c:pt idx="11415">
                  <c:v>65.349999999999994</c:v>
                </c:pt>
                <c:pt idx="11416">
                  <c:v>65.33</c:v>
                </c:pt>
                <c:pt idx="11417">
                  <c:v>65.31</c:v>
                </c:pt>
                <c:pt idx="11418">
                  <c:v>65.3</c:v>
                </c:pt>
                <c:pt idx="11419">
                  <c:v>65.290000000000006</c:v>
                </c:pt>
                <c:pt idx="11420">
                  <c:v>65.28</c:v>
                </c:pt>
                <c:pt idx="11421">
                  <c:v>65.260000000000005</c:v>
                </c:pt>
                <c:pt idx="11422">
                  <c:v>65.239999999999995</c:v>
                </c:pt>
                <c:pt idx="11423">
                  <c:v>65.209999999999994</c:v>
                </c:pt>
                <c:pt idx="11424">
                  <c:v>65.180000000000007</c:v>
                </c:pt>
                <c:pt idx="11425">
                  <c:v>65.14</c:v>
                </c:pt>
                <c:pt idx="11426">
                  <c:v>65.099999999999994</c:v>
                </c:pt>
                <c:pt idx="11427">
                  <c:v>65.06</c:v>
                </c:pt>
                <c:pt idx="11428">
                  <c:v>65.03</c:v>
                </c:pt>
                <c:pt idx="11429">
                  <c:v>65</c:v>
                </c:pt>
                <c:pt idx="11430">
                  <c:v>64.97</c:v>
                </c:pt>
                <c:pt idx="11431">
                  <c:v>64.94</c:v>
                </c:pt>
                <c:pt idx="11432">
                  <c:v>64.92</c:v>
                </c:pt>
                <c:pt idx="11433">
                  <c:v>64.91</c:v>
                </c:pt>
                <c:pt idx="11434">
                  <c:v>64.89</c:v>
                </c:pt>
                <c:pt idx="11435">
                  <c:v>64.88</c:v>
                </c:pt>
                <c:pt idx="11436">
                  <c:v>64.88</c:v>
                </c:pt>
                <c:pt idx="11437">
                  <c:v>64.88</c:v>
                </c:pt>
                <c:pt idx="11438">
                  <c:v>64.88</c:v>
                </c:pt>
                <c:pt idx="11439">
                  <c:v>64.87</c:v>
                </c:pt>
                <c:pt idx="11440">
                  <c:v>64.86</c:v>
                </c:pt>
                <c:pt idx="11441">
                  <c:v>64.84</c:v>
                </c:pt>
                <c:pt idx="11442">
                  <c:v>64.819999999999993</c:v>
                </c:pt>
                <c:pt idx="11443">
                  <c:v>64.790000000000006</c:v>
                </c:pt>
                <c:pt idx="11444">
                  <c:v>64.760000000000005</c:v>
                </c:pt>
                <c:pt idx="11445">
                  <c:v>64.73</c:v>
                </c:pt>
                <c:pt idx="11446">
                  <c:v>64.7</c:v>
                </c:pt>
                <c:pt idx="11447">
                  <c:v>64.680000000000007</c:v>
                </c:pt>
                <c:pt idx="11448">
                  <c:v>64.66</c:v>
                </c:pt>
                <c:pt idx="11449">
                  <c:v>64.64</c:v>
                </c:pt>
                <c:pt idx="11450">
                  <c:v>64.62</c:v>
                </c:pt>
                <c:pt idx="11451">
                  <c:v>64.58</c:v>
                </c:pt>
                <c:pt idx="11452">
                  <c:v>64.55</c:v>
                </c:pt>
                <c:pt idx="11453">
                  <c:v>64.52</c:v>
                </c:pt>
                <c:pt idx="11454">
                  <c:v>64.489999999999995</c:v>
                </c:pt>
                <c:pt idx="11455">
                  <c:v>64.44</c:v>
                </c:pt>
                <c:pt idx="11456">
                  <c:v>64.42</c:v>
                </c:pt>
                <c:pt idx="11457">
                  <c:v>64.38</c:v>
                </c:pt>
                <c:pt idx="11458">
                  <c:v>64.349999999999994</c:v>
                </c:pt>
                <c:pt idx="11459">
                  <c:v>64.319999999999993</c:v>
                </c:pt>
                <c:pt idx="11460">
                  <c:v>64.290000000000006</c:v>
                </c:pt>
                <c:pt idx="11461">
                  <c:v>64.27</c:v>
                </c:pt>
                <c:pt idx="11462">
                  <c:v>64.27</c:v>
                </c:pt>
                <c:pt idx="11463">
                  <c:v>64.260000000000005</c:v>
                </c:pt>
                <c:pt idx="11464">
                  <c:v>64.239999999999995</c:v>
                </c:pt>
                <c:pt idx="11465">
                  <c:v>64.22</c:v>
                </c:pt>
                <c:pt idx="11466">
                  <c:v>64.19</c:v>
                </c:pt>
                <c:pt idx="11467">
                  <c:v>64.16</c:v>
                </c:pt>
                <c:pt idx="11468">
                  <c:v>64.13</c:v>
                </c:pt>
                <c:pt idx="11469">
                  <c:v>64.11</c:v>
                </c:pt>
                <c:pt idx="11470">
                  <c:v>64.099999999999994</c:v>
                </c:pt>
                <c:pt idx="11471">
                  <c:v>64.09</c:v>
                </c:pt>
                <c:pt idx="11472">
                  <c:v>64.08</c:v>
                </c:pt>
                <c:pt idx="11473">
                  <c:v>64.069999999999993</c:v>
                </c:pt>
                <c:pt idx="11474">
                  <c:v>64.06</c:v>
                </c:pt>
                <c:pt idx="11475">
                  <c:v>64.06</c:v>
                </c:pt>
                <c:pt idx="11476">
                  <c:v>64.05</c:v>
                </c:pt>
                <c:pt idx="11477">
                  <c:v>64.05</c:v>
                </c:pt>
                <c:pt idx="11478">
                  <c:v>64.05</c:v>
                </c:pt>
                <c:pt idx="11479">
                  <c:v>64.05</c:v>
                </c:pt>
                <c:pt idx="11480">
                  <c:v>64.05</c:v>
                </c:pt>
                <c:pt idx="11481">
                  <c:v>64.05</c:v>
                </c:pt>
                <c:pt idx="11482">
                  <c:v>64.05</c:v>
                </c:pt>
                <c:pt idx="11483">
                  <c:v>64.05</c:v>
                </c:pt>
                <c:pt idx="11484">
                  <c:v>64.05</c:v>
                </c:pt>
                <c:pt idx="11485">
                  <c:v>64.05</c:v>
                </c:pt>
                <c:pt idx="11486">
                  <c:v>64.05</c:v>
                </c:pt>
                <c:pt idx="11487">
                  <c:v>64.040000000000006</c:v>
                </c:pt>
                <c:pt idx="11488">
                  <c:v>64.040000000000006</c:v>
                </c:pt>
                <c:pt idx="11489">
                  <c:v>64.040000000000006</c:v>
                </c:pt>
                <c:pt idx="11490">
                  <c:v>64.040000000000006</c:v>
                </c:pt>
                <c:pt idx="11491">
                  <c:v>64.03</c:v>
                </c:pt>
                <c:pt idx="11492">
                  <c:v>64.03</c:v>
                </c:pt>
                <c:pt idx="11493">
                  <c:v>64.03</c:v>
                </c:pt>
                <c:pt idx="11494">
                  <c:v>64.03</c:v>
                </c:pt>
                <c:pt idx="11495">
                  <c:v>64.02</c:v>
                </c:pt>
                <c:pt idx="11496">
                  <c:v>64.02</c:v>
                </c:pt>
                <c:pt idx="11497">
                  <c:v>64.010000000000005</c:v>
                </c:pt>
                <c:pt idx="11498">
                  <c:v>64.010000000000005</c:v>
                </c:pt>
                <c:pt idx="11499">
                  <c:v>64.010000000000005</c:v>
                </c:pt>
                <c:pt idx="11500">
                  <c:v>64.010000000000005</c:v>
                </c:pt>
                <c:pt idx="11501">
                  <c:v>64.010000000000005</c:v>
                </c:pt>
                <c:pt idx="11502">
                  <c:v>64.010000000000005</c:v>
                </c:pt>
                <c:pt idx="11503">
                  <c:v>64.010000000000005</c:v>
                </c:pt>
                <c:pt idx="11504">
                  <c:v>64.02</c:v>
                </c:pt>
                <c:pt idx="11505">
                  <c:v>64.03</c:v>
                </c:pt>
                <c:pt idx="11506">
                  <c:v>64.040000000000006</c:v>
                </c:pt>
                <c:pt idx="11507">
                  <c:v>64.040000000000006</c:v>
                </c:pt>
                <c:pt idx="11508">
                  <c:v>64.040000000000006</c:v>
                </c:pt>
                <c:pt idx="11509">
                  <c:v>64.05</c:v>
                </c:pt>
                <c:pt idx="11510">
                  <c:v>64.05</c:v>
                </c:pt>
                <c:pt idx="11511">
                  <c:v>64.05</c:v>
                </c:pt>
                <c:pt idx="11512">
                  <c:v>64.05</c:v>
                </c:pt>
                <c:pt idx="11513">
                  <c:v>64.05</c:v>
                </c:pt>
                <c:pt idx="11514">
                  <c:v>64.05</c:v>
                </c:pt>
                <c:pt idx="11515">
                  <c:v>64.05</c:v>
                </c:pt>
                <c:pt idx="11516">
                  <c:v>64.05</c:v>
                </c:pt>
                <c:pt idx="11517">
                  <c:v>64.05</c:v>
                </c:pt>
                <c:pt idx="11518">
                  <c:v>64.05</c:v>
                </c:pt>
                <c:pt idx="11519">
                  <c:v>64.05</c:v>
                </c:pt>
                <c:pt idx="11520">
                  <c:v>64.05</c:v>
                </c:pt>
                <c:pt idx="11521">
                  <c:v>64.06</c:v>
                </c:pt>
                <c:pt idx="11522">
                  <c:v>64.06</c:v>
                </c:pt>
                <c:pt idx="11523">
                  <c:v>64.08</c:v>
                </c:pt>
                <c:pt idx="11524">
                  <c:v>64.099999999999994</c:v>
                </c:pt>
                <c:pt idx="11525">
                  <c:v>64.14</c:v>
                </c:pt>
                <c:pt idx="11526">
                  <c:v>64.17</c:v>
                </c:pt>
                <c:pt idx="11527">
                  <c:v>64.2</c:v>
                </c:pt>
                <c:pt idx="11528">
                  <c:v>64.23</c:v>
                </c:pt>
                <c:pt idx="11529">
                  <c:v>64.25</c:v>
                </c:pt>
                <c:pt idx="11530">
                  <c:v>64.260000000000005</c:v>
                </c:pt>
                <c:pt idx="11531">
                  <c:v>64.27</c:v>
                </c:pt>
                <c:pt idx="11532">
                  <c:v>64.290000000000006</c:v>
                </c:pt>
                <c:pt idx="11533">
                  <c:v>64.319999999999993</c:v>
                </c:pt>
                <c:pt idx="11534">
                  <c:v>64.37</c:v>
                </c:pt>
                <c:pt idx="11535">
                  <c:v>64.42</c:v>
                </c:pt>
                <c:pt idx="11536">
                  <c:v>64.48</c:v>
                </c:pt>
                <c:pt idx="11537">
                  <c:v>64.55</c:v>
                </c:pt>
                <c:pt idx="11538">
                  <c:v>64.61</c:v>
                </c:pt>
                <c:pt idx="11539">
                  <c:v>64.66</c:v>
                </c:pt>
                <c:pt idx="11540">
                  <c:v>64.709999999999994</c:v>
                </c:pt>
                <c:pt idx="11541">
                  <c:v>64.760000000000005</c:v>
                </c:pt>
                <c:pt idx="11542">
                  <c:v>64.8</c:v>
                </c:pt>
                <c:pt idx="11543">
                  <c:v>64.84</c:v>
                </c:pt>
                <c:pt idx="11544">
                  <c:v>64.86</c:v>
                </c:pt>
                <c:pt idx="11545">
                  <c:v>64.88</c:v>
                </c:pt>
                <c:pt idx="11546">
                  <c:v>64.88</c:v>
                </c:pt>
                <c:pt idx="11547">
                  <c:v>64.89</c:v>
                </c:pt>
                <c:pt idx="11548">
                  <c:v>64.92</c:v>
                </c:pt>
                <c:pt idx="11549">
                  <c:v>64.95</c:v>
                </c:pt>
                <c:pt idx="11550">
                  <c:v>65</c:v>
                </c:pt>
                <c:pt idx="11551">
                  <c:v>65.06</c:v>
                </c:pt>
                <c:pt idx="11552">
                  <c:v>65.11</c:v>
                </c:pt>
                <c:pt idx="11553">
                  <c:v>65.17</c:v>
                </c:pt>
                <c:pt idx="11554">
                  <c:v>65.22</c:v>
                </c:pt>
                <c:pt idx="11555">
                  <c:v>65.260000000000005</c:v>
                </c:pt>
                <c:pt idx="11556">
                  <c:v>65.290000000000006</c:v>
                </c:pt>
                <c:pt idx="11557">
                  <c:v>65.34</c:v>
                </c:pt>
                <c:pt idx="11558">
                  <c:v>65.37</c:v>
                </c:pt>
                <c:pt idx="11559">
                  <c:v>65.42</c:v>
                </c:pt>
                <c:pt idx="11560">
                  <c:v>65.459999999999994</c:v>
                </c:pt>
                <c:pt idx="11561">
                  <c:v>65.5</c:v>
                </c:pt>
                <c:pt idx="11562">
                  <c:v>65.52</c:v>
                </c:pt>
                <c:pt idx="11563">
                  <c:v>65.56</c:v>
                </c:pt>
                <c:pt idx="11564">
                  <c:v>65.59</c:v>
                </c:pt>
                <c:pt idx="11565">
                  <c:v>65.62</c:v>
                </c:pt>
                <c:pt idx="11566">
                  <c:v>65.66</c:v>
                </c:pt>
                <c:pt idx="11567">
                  <c:v>65.7</c:v>
                </c:pt>
                <c:pt idx="11568">
                  <c:v>65.72</c:v>
                </c:pt>
                <c:pt idx="11569">
                  <c:v>65.73</c:v>
                </c:pt>
                <c:pt idx="11570">
                  <c:v>65.739999999999995</c:v>
                </c:pt>
                <c:pt idx="11571">
                  <c:v>65.739999999999995</c:v>
                </c:pt>
                <c:pt idx="11572">
                  <c:v>65.75</c:v>
                </c:pt>
                <c:pt idx="11573">
                  <c:v>65.75</c:v>
                </c:pt>
                <c:pt idx="11574">
                  <c:v>65.760000000000005</c:v>
                </c:pt>
                <c:pt idx="11575">
                  <c:v>65.78</c:v>
                </c:pt>
                <c:pt idx="11576">
                  <c:v>65.8</c:v>
                </c:pt>
                <c:pt idx="11577">
                  <c:v>65.819999999999993</c:v>
                </c:pt>
                <c:pt idx="11578">
                  <c:v>65.84</c:v>
                </c:pt>
                <c:pt idx="11579">
                  <c:v>65.86</c:v>
                </c:pt>
                <c:pt idx="11580">
                  <c:v>65.89</c:v>
                </c:pt>
                <c:pt idx="11581">
                  <c:v>65.900000000000006</c:v>
                </c:pt>
                <c:pt idx="11582">
                  <c:v>65.91</c:v>
                </c:pt>
                <c:pt idx="11583">
                  <c:v>65.92</c:v>
                </c:pt>
                <c:pt idx="11584">
                  <c:v>65.930000000000007</c:v>
                </c:pt>
                <c:pt idx="11585">
                  <c:v>65.930000000000007</c:v>
                </c:pt>
                <c:pt idx="11586">
                  <c:v>65.930000000000007</c:v>
                </c:pt>
                <c:pt idx="11587">
                  <c:v>65.94</c:v>
                </c:pt>
                <c:pt idx="11588">
                  <c:v>65.94</c:v>
                </c:pt>
                <c:pt idx="11589">
                  <c:v>65.94</c:v>
                </c:pt>
                <c:pt idx="11590">
                  <c:v>65.94</c:v>
                </c:pt>
                <c:pt idx="11591">
                  <c:v>65.94</c:v>
                </c:pt>
                <c:pt idx="11592">
                  <c:v>65.930000000000007</c:v>
                </c:pt>
                <c:pt idx="11593">
                  <c:v>65.92</c:v>
                </c:pt>
                <c:pt idx="11594">
                  <c:v>65.92</c:v>
                </c:pt>
                <c:pt idx="11595">
                  <c:v>65.91</c:v>
                </c:pt>
                <c:pt idx="11596">
                  <c:v>65.900000000000006</c:v>
                </c:pt>
                <c:pt idx="11597">
                  <c:v>65.88</c:v>
                </c:pt>
                <c:pt idx="11598">
                  <c:v>65.86</c:v>
                </c:pt>
                <c:pt idx="11599">
                  <c:v>65.849999999999994</c:v>
                </c:pt>
                <c:pt idx="11600">
                  <c:v>65.83</c:v>
                </c:pt>
                <c:pt idx="11601">
                  <c:v>65.81</c:v>
                </c:pt>
                <c:pt idx="11602">
                  <c:v>65.790000000000006</c:v>
                </c:pt>
                <c:pt idx="11603">
                  <c:v>65.78</c:v>
                </c:pt>
                <c:pt idx="11604">
                  <c:v>65.760000000000005</c:v>
                </c:pt>
                <c:pt idx="11605">
                  <c:v>65.75</c:v>
                </c:pt>
                <c:pt idx="11606">
                  <c:v>65.75</c:v>
                </c:pt>
                <c:pt idx="11607">
                  <c:v>65.739999999999995</c:v>
                </c:pt>
                <c:pt idx="11608">
                  <c:v>65.739999999999995</c:v>
                </c:pt>
                <c:pt idx="11609">
                  <c:v>65.739999999999995</c:v>
                </c:pt>
                <c:pt idx="11610">
                  <c:v>65.739999999999995</c:v>
                </c:pt>
                <c:pt idx="11611">
                  <c:v>65.739999999999995</c:v>
                </c:pt>
                <c:pt idx="11612">
                  <c:v>65.739999999999995</c:v>
                </c:pt>
                <c:pt idx="11613">
                  <c:v>65.73</c:v>
                </c:pt>
                <c:pt idx="11614">
                  <c:v>65.72</c:v>
                </c:pt>
                <c:pt idx="11615">
                  <c:v>65.709999999999994</c:v>
                </c:pt>
                <c:pt idx="11616">
                  <c:v>65.680000000000007</c:v>
                </c:pt>
                <c:pt idx="11617">
                  <c:v>65.650000000000006</c:v>
                </c:pt>
                <c:pt idx="11618">
                  <c:v>65.62</c:v>
                </c:pt>
                <c:pt idx="11619">
                  <c:v>65.58</c:v>
                </c:pt>
                <c:pt idx="11620">
                  <c:v>65.56</c:v>
                </c:pt>
                <c:pt idx="11621">
                  <c:v>65.53</c:v>
                </c:pt>
                <c:pt idx="11622">
                  <c:v>65.52</c:v>
                </c:pt>
                <c:pt idx="11623">
                  <c:v>65.5</c:v>
                </c:pt>
                <c:pt idx="11624">
                  <c:v>65.48</c:v>
                </c:pt>
                <c:pt idx="11625">
                  <c:v>65.45</c:v>
                </c:pt>
                <c:pt idx="11626">
                  <c:v>65.430000000000007</c:v>
                </c:pt>
                <c:pt idx="11627">
                  <c:v>65.400000000000006</c:v>
                </c:pt>
                <c:pt idx="11628">
                  <c:v>65.38</c:v>
                </c:pt>
                <c:pt idx="11629">
                  <c:v>65.36</c:v>
                </c:pt>
                <c:pt idx="11630">
                  <c:v>65.34</c:v>
                </c:pt>
                <c:pt idx="11631">
                  <c:v>65.31</c:v>
                </c:pt>
                <c:pt idx="11632">
                  <c:v>65.290000000000006</c:v>
                </c:pt>
                <c:pt idx="11633">
                  <c:v>65.28</c:v>
                </c:pt>
                <c:pt idx="11634">
                  <c:v>65.260000000000005</c:v>
                </c:pt>
                <c:pt idx="11635">
                  <c:v>65.23</c:v>
                </c:pt>
                <c:pt idx="11636">
                  <c:v>65.2</c:v>
                </c:pt>
                <c:pt idx="11637">
                  <c:v>65.180000000000007</c:v>
                </c:pt>
                <c:pt idx="11638">
                  <c:v>65.14</c:v>
                </c:pt>
                <c:pt idx="11639">
                  <c:v>65.11</c:v>
                </c:pt>
                <c:pt idx="11640">
                  <c:v>65.08</c:v>
                </c:pt>
                <c:pt idx="11641">
                  <c:v>65.040000000000006</c:v>
                </c:pt>
                <c:pt idx="11642">
                  <c:v>65.010000000000005</c:v>
                </c:pt>
                <c:pt idx="11643">
                  <c:v>64.97</c:v>
                </c:pt>
                <c:pt idx="11644">
                  <c:v>64.94</c:v>
                </c:pt>
                <c:pt idx="11645">
                  <c:v>64.92</c:v>
                </c:pt>
                <c:pt idx="11646">
                  <c:v>64.91</c:v>
                </c:pt>
                <c:pt idx="11647">
                  <c:v>64.89</c:v>
                </c:pt>
                <c:pt idx="11648">
                  <c:v>64.89</c:v>
                </c:pt>
                <c:pt idx="11649">
                  <c:v>64.88</c:v>
                </c:pt>
                <c:pt idx="11650">
                  <c:v>64.88</c:v>
                </c:pt>
                <c:pt idx="11651">
                  <c:v>64.88</c:v>
                </c:pt>
                <c:pt idx="11652">
                  <c:v>64.88</c:v>
                </c:pt>
                <c:pt idx="11653">
                  <c:v>64.87</c:v>
                </c:pt>
                <c:pt idx="11654">
                  <c:v>64.849999999999994</c:v>
                </c:pt>
                <c:pt idx="11655">
                  <c:v>64.83</c:v>
                </c:pt>
                <c:pt idx="11656">
                  <c:v>64.8</c:v>
                </c:pt>
                <c:pt idx="11657">
                  <c:v>64.77</c:v>
                </c:pt>
                <c:pt idx="11658">
                  <c:v>64.739999999999995</c:v>
                </c:pt>
                <c:pt idx="11659">
                  <c:v>64.72</c:v>
                </c:pt>
                <c:pt idx="11660">
                  <c:v>64.69</c:v>
                </c:pt>
                <c:pt idx="11661">
                  <c:v>64.680000000000007</c:v>
                </c:pt>
                <c:pt idx="11662">
                  <c:v>64.67</c:v>
                </c:pt>
                <c:pt idx="11663">
                  <c:v>64.650000000000006</c:v>
                </c:pt>
                <c:pt idx="11664">
                  <c:v>64.63</c:v>
                </c:pt>
                <c:pt idx="11665">
                  <c:v>64.58</c:v>
                </c:pt>
                <c:pt idx="11666">
                  <c:v>64.540000000000006</c:v>
                </c:pt>
                <c:pt idx="11667">
                  <c:v>64.5</c:v>
                </c:pt>
                <c:pt idx="11668">
                  <c:v>64.45</c:v>
                </c:pt>
                <c:pt idx="11669">
                  <c:v>64.400000000000006</c:v>
                </c:pt>
                <c:pt idx="11670">
                  <c:v>64.37</c:v>
                </c:pt>
                <c:pt idx="11671">
                  <c:v>64.33</c:v>
                </c:pt>
                <c:pt idx="11672">
                  <c:v>64.31</c:v>
                </c:pt>
                <c:pt idx="11673">
                  <c:v>64.290000000000006</c:v>
                </c:pt>
                <c:pt idx="11674">
                  <c:v>64.28</c:v>
                </c:pt>
                <c:pt idx="11675">
                  <c:v>64.27</c:v>
                </c:pt>
                <c:pt idx="11676">
                  <c:v>64.260000000000005</c:v>
                </c:pt>
                <c:pt idx="11677">
                  <c:v>64.239999999999995</c:v>
                </c:pt>
                <c:pt idx="11678">
                  <c:v>64.23</c:v>
                </c:pt>
                <c:pt idx="11679">
                  <c:v>64.2</c:v>
                </c:pt>
                <c:pt idx="11680">
                  <c:v>64.17</c:v>
                </c:pt>
                <c:pt idx="11681">
                  <c:v>64.14</c:v>
                </c:pt>
                <c:pt idx="11682">
                  <c:v>64.12</c:v>
                </c:pt>
                <c:pt idx="11683">
                  <c:v>64.09</c:v>
                </c:pt>
                <c:pt idx="11684">
                  <c:v>64.08</c:v>
                </c:pt>
                <c:pt idx="11685">
                  <c:v>64.069999999999993</c:v>
                </c:pt>
                <c:pt idx="11686">
                  <c:v>64.06</c:v>
                </c:pt>
                <c:pt idx="11687">
                  <c:v>64.05</c:v>
                </c:pt>
                <c:pt idx="11688">
                  <c:v>64.05</c:v>
                </c:pt>
                <c:pt idx="11689">
                  <c:v>64.05</c:v>
                </c:pt>
                <c:pt idx="11690">
                  <c:v>64.05</c:v>
                </c:pt>
                <c:pt idx="11691">
                  <c:v>64.05</c:v>
                </c:pt>
                <c:pt idx="11692">
                  <c:v>64.05</c:v>
                </c:pt>
                <c:pt idx="11693">
                  <c:v>64.05</c:v>
                </c:pt>
                <c:pt idx="11694">
                  <c:v>64.05</c:v>
                </c:pt>
                <c:pt idx="11695">
                  <c:v>64.05</c:v>
                </c:pt>
                <c:pt idx="11696">
                  <c:v>64.05</c:v>
                </c:pt>
                <c:pt idx="11697">
                  <c:v>64.05</c:v>
                </c:pt>
                <c:pt idx="11698">
                  <c:v>64.05</c:v>
                </c:pt>
                <c:pt idx="11699">
                  <c:v>64.05</c:v>
                </c:pt>
                <c:pt idx="11700">
                  <c:v>64.05</c:v>
                </c:pt>
                <c:pt idx="11701">
                  <c:v>64.05</c:v>
                </c:pt>
                <c:pt idx="11702">
                  <c:v>64.05</c:v>
                </c:pt>
                <c:pt idx="11703">
                  <c:v>64.05</c:v>
                </c:pt>
                <c:pt idx="11704">
                  <c:v>64.05</c:v>
                </c:pt>
                <c:pt idx="11705">
                  <c:v>64.040000000000006</c:v>
                </c:pt>
                <c:pt idx="11706">
                  <c:v>64.040000000000006</c:v>
                </c:pt>
                <c:pt idx="11707">
                  <c:v>64.03</c:v>
                </c:pt>
                <c:pt idx="11708">
                  <c:v>64.03</c:v>
                </c:pt>
                <c:pt idx="11709">
                  <c:v>64.02</c:v>
                </c:pt>
                <c:pt idx="11710">
                  <c:v>64.02</c:v>
                </c:pt>
                <c:pt idx="11711">
                  <c:v>64.010000000000005</c:v>
                </c:pt>
                <c:pt idx="11712">
                  <c:v>64.010000000000005</c:v>
                </c:pt>
                <c:pt idx="11713">
                  <c:v>64.010000000000005</c:v>
                </c:pt>
                <c:pt idx="11714">
                  <c:v>64.010000000000005</c:v>
                </c:pt>
                <c:pt idx="11715">
                  <c:v>64.010000000000005</c:v>
                </c:pt>
                <c:pt idx="11716">
                  <c:v>64.010000000000005</c:v>
                </c:pt>
                <c:pt idx="11717">
                  <c:v>64.010000000000005</c:v>
                </c:pt>
                <c:pt idx="11718">
                  <c:v>64.02</c:v>
                </c:pt>
                <c:pt idx="11719">
                  <c:v>64.03</c:v>
                </c:pt>
                <c:pt idx="11720">
                  <c:v>64.03</c:v>
                </c:pt>
                <c:pt idx="11721">
                  <c:v>64.040000000000006</c:v>
                </c:pt>
                <c:pt idx="11722">
                  <c:v>64.040000000000006</c:v>
                </c:pt>
                <c:pt idx="11723">
                  <c:v>64.05</c:v>
                </c:pt>
                <c:pt idx="11724">
                  <c:v>64.05</c:v>
                </c:pt>
                <c:pt idx="11725">
                  <c:v>64.05</c:v>
                </c:pt>
                <c:pt idx="11726">
                  <c:v>64.05</c:v>
                </c:pt>
                <c:pt idx="11727">
                  <c:v>64.05</c:v>
                </c:pt>
                <c:pt idx="11728">
                  <c:v>64.05</c:v>
                </c:pt>
                <c:pt idx="11729">
                  <c:v>64.05</c:v>
                </c:pt>
                <c:pt idx="11730">
                  <c:v>64.05</c:v>
                </c:pt>
                <c:pt idx="11731">
                  <c:v>64.05</c:v>
                </c:pt>
                <c:pt idx="11732">
                  <c:v>64.05</c:v>
                </c:pt>
                <c:pt idx="11733">
                  <c:v>64.05</c:v>
                </c:pt>
                <c:pt idx="11734">
                  <c:v>64.06</c:v>
                </c:pt>
                <c:pt idx="11735">
                  <c:v>64.069999999999993</c:v>
                </c:pt>
                <c:pt idx="11736">
                  <c:v>64.08</c:v>
                </c:pt>
                <c:pt idx="11737">
                  <c:v>64.099999999999994</c:v>
                </c:pt>
                <c:pt idx="11738">
                  <c:v>64.13</c:v>
                </c:pt>
                <c:pt idx="11739">
                  <c:v>64.16</c:v>
                </c:pt>
                <c:pt idx="11740">
                  <c:v>64.19</c:v>
                </c:pt>
                <c:pt idx="11741">
                  <c:v>64.23</c:v>
                </c:pt>
                <c:pt idx="11742">
                  <c:v>64.25</c:v>
                </c:pt>
                <c:pt idx="11743">
                  <c:v>64.260000000000005</c:v>
                </c:pt>
                <c:pt idx="11744">
                  <c:v>64.28</c:v>
                </c:pt>
                <c:pt idx="11745">
                  <c:v>64.31</c:v>
                </c:pt>
                <c:pt idx="11746">
                  <c:v>64.34</c:v>
                </c:pt>
                <c:pt idx="11747">
                  <c:v>64.39</c:v>
                </c:pt>
                <c:pt idx="11748">
                  <c:v>64.45</c:v>
                </c:pt>
                <c:pt idx="11749">
                  <c:v>64.510000000000005</c:v>
                </c:pt>
                <c:pt idx="11750">
                  <c:v>64.569999999999993</c:v>
                </c:pt>
                <c:pt idx="11751">
                  <c:v>64.62</c:v>
                </c:pt>
                <c:pt idx="11752">
                  <c:v>64.66</c:v>
                </c:pt>
                <c:pt idx="11753">
                  <c:v>64.7</c:v>
                </c:pt>
                <c:pt idx="11754">
                  <c:v>64.75</c:v>
                </c:pt>
                <c:pt idx="11755">
                  <c:v>64.790000000000006</c:v>
                </c:pt>
                <c:pt idx="11756">
                  <c:v>64.83</c:v>
                </c:pt>
                <c:pt idx="11757">
                  <c:v>64.86</c:v>
                </c:pt>
                <c:pt idx="11758">
                  <c:v>64.88</c:v>
                </c:pt>
                <c:pt idx="11759">
                  <c:v>64.88</c:v>
                </c:pt>
                <c:pt idx="11760">
                  <c:v>64.89</c:v>
                </c:pt>
                <c:pt idx="11761">
                  <c:v>64.91</c:v>
                </c:pt>
                <c:pt idx="11762">
                  <c:v>64.95</c:v>
                </c:pt>
                <c:pt idx="11763">
                  <c:v>65</c:v>
                </c:pt>
                <c:pt idx="11764">
                  <c:v>65.06</c:v>
                </c:pt>
                <c:pt idx="11765">
                  <c:v>65.12</c:v>
                </c:pt>
                <c:pt idx="11766">
                  <c:v>65.180000000000007</c:v>
                </c:pt>
                <c:pt idx="11767">
                  <c:v>65.22</c:v>
                </c:pt>
                <c:pt idx="11768">
                  <c:v>65.260000000000005</c:v>
                </c:pt>
                <c:pt idx="11769">
                  <c:v>65.290000000000006</c:v>
                </c:pt>
                <c:pt idx="11770">
                  <c:v>65.33</c:v>
                </c:pt>
                <c:pt idx="11771">
                  <c:v>65.37</c:v>
                </c:pt>
                <c:pt idx="11772">
                  <c:v>65.42</c:v>
                </c:pt>
                <c:pt idx="11773">
                  <c:v>65.459999999999994</c:v>
                </c:pt>
                <c:pt idx="11774">
                  <c:v>65.5</c:v>
                </c:pt>
                <c:pt idx="11775">
                  <c:v>65.52</c:v>
                </c:pt>
                <c:pt idx="11776">
                  <c:v>65.55</c:v>
                </c:pt>
                <c:pt idx="11777">
                  <c:v>65.58</c:v>
                </c:pt>
                <c:pt idx="11778">
                  <c:v>65.63</c:v>
                </c:pt>
                <c:pt idx="11779">
                  <c:v>65.67</c:v>
                </c:pt>
                <c:pt idx="11780">
                  <c:v>65.709999999999994</c:v>
                </c:pt>
                <c:pt idx="11781">
                  <c:v>65.73</c:v>
                </c:pt>
                <c:pt idx="11782">
                  <c:v>65.739999999999995</c:v>
                </c:pt>
                <c:pt idx="11783">
                  <c:v>65.739999999999995</c:v>
                </c:pt>
                <c:pt idx="11784">
                  <c:v>65.739999999999995</c:v>
                </c:pt>
                <c:pt idx="11785">
                  <c:v>65.75</c:v>
                </c:pt>
                <c:pt idx="11786">
                  <c:v>65.75</c:v>
                </c:pt>
                <c:pt idx="11787">
                  <c:v>65.760000000000005</c:v>
                </c:pt>
                <c:pt idx="11788">
                  <c:v>65.78</c:v>
                </c:pt>
                <c:pt idx="11789">
                  <c:v>65.8</c:v>
                </c:pt>
                <c:pt idx="11790">
                  <c:v>65.819999999999993</c:v>
                </c:pt>
                <c:pt idx="11791">
                  <c:v>65.84</c:v>
                </c:pt>
                <c:pt idx="11792">
                  <c:v>65.86</c:v>
                </c:pt>
                <c:pt idx="11793">
                  <c:v>65.88</c:v>
                </c:pt>
                <c:pt idx="11794">
                  <c:v>65.89</c:v>
                </c:pt>
                <c:pt idx="11795">
                  <c:v>65.900000000000006</c:v>
                </c:pt>
                <c:pt idx="11796">
                  <c:v>65.91</c:v>
                </c:pt>
                <c:pt idx="11797">
                  <c:v>65.92</c:v>
                </c:pt>
                <c:pt idx="11798">
                  <c:v>65.92</c:v>
                </c:pt>
                <c:pt idx="11799">
                  <c:v>65.930000000000007</c:v>
                </c:pt>
                <c:pt idx="11800">
                  <c:v>65.930000000000007</c:v>
                </c:pt>
                <c:pt idx="11801">
                  <c:v>65.930000000000007</c:v>
                </c:pt>
                <c:pt idx="11802">
                  <c:v>65.930000000000007</c:v>
                </c:pt>
                <c:pt idx="11803">
                  <c:v>65.92</c:v>
                </c:pt>
                <c:pt idx="11804">
                  <c:v>65.92</c:v>
                </c:pt>
                <c:pt idx="11805">
                  <c:v>65.91</c:v>
                </c:pt>
                <c:pt idx="11806">
                  <c:v>65.91</c:v>
                </c:pt>
                <c:pt idx="11807">
                  <c:v>65.900000000000006</c:v>
                </c:pt>
                <c:pt idx="11808">
                  <c:v>65.89</c:v>
                </c:pt>
                <c:pt idx="11809">
                  <c:v>65.88</c:v>
                </c:pt>
                <c:pt idx="11810">
                  <c:v>65.86</c:v>
                </c:pt>
                <c:pt idx="11811">
                  <c:v>65.84</c:v>
                </c:pt>
                <c:pt idx="11812">
                  <c:v>65.819999999999993</c:v>
                </c:pt>
                <c:pt idx="11813">
                  <c:v>65.81</c:v>
                </c:pt>
                <c:pt idx="11814">
                  <c:v>65.790000000000006</c:v>
                </c:pt>
                <c:pt idx="11815">
                  <c:v>65.78</c:v>
                </c:pt>
                <c:pt idx="11816">
                  <c:v>65.77</c:v>
                </c:pt>
                <c:pt idx="11817">
                  <c:v>65.760000000000005</c:v>
                </c:pt>
                <c:pt idx="11818">
                  <c:v>65.75</c:v>
                </c:pt>
                <c:pt idx="11819">
                  <c:v>65.75</c:v>
                </c:pt>
                <c:pt idx="11820">
                  <c:v>65.739999999999995</c:v>
                </c:pt>
                <c:pt idx="11821">
                  <c:v>65.739999999999995</c:v>
                </c:pt>
                <c:pt idx="11822">
                  <c:v>65.739999999999995</c:v>
                </c:pt>
                <c:pt idx="11823">
                  <c:v>65.739999999999995</c:v>
                </c:pt>
                <c:pt idx="11824">
                  <c:v>65.739999999999995</c:v>
                </c:pt>
                <c:pt idx="11825">
                  <c:v>65.73</c:v>
                </c:pt>
                <c:pt idx="11826">
                  <c:v>65.73</c:v>
                </c:pt>
                <c:pt idx="11827">
                  <c:v>65.709999999999994</c:v>
                </c:pt>
                <c:pt idx="11828">
                  <c:v>65.69</c:v>
                </c:pt>
                <c:pt idx="11829">
                  <c:v>65.66</c:v>
                </c:pt>
                <c:pt idx="11830">
                  <c:v>65.63</c:v>
                </c:pt>
                <c:pt idx="11831">
                  <c:v>65.59</c:v>
                </c:pt>
                <c:pt idx="11832">
                  <c:v>65.569999999999993</c:v>
                </c:pt>
                <c:pt idx="11833">
                  <c:v>65.55</c:v>
                </c:pt>
                <c:pt idx="11834">
                  <c:v>65.53</c:v>
                </c:pt>
                <c:pt idx="11835">
                  <c:v>65.510000000000005</c:v>
                </c:pt>
                <c:pt idx="11836">
                  <c:v>65.5</c:v>
                </c:pt>
                <c:pt idx="11837">
                  <c:v>65.48</c:v>
                </c:pt>
                <c:pt idx="11838">
                  <c:v>65.45</c:v>
                </c:pt>
                <c:pt idx="11839">
                  <c:v>65.42</c:v>
                </c:pt>
                <c:pt idx="11840">
                  <c:v>65.39</c:v>
                </c:pt>
                <c:pt idx="11841">
                  <c:v>65.36</c:v>
                </c:pt>
                <c:pt idx="11842">
                  <c:v>65.34</c:v>
                </c:pt>
                <c:pt idx="11843">
                  <c:v>65.319999999999993</c:v>
                </c:pt>
                <c:pt idx="11844">
                  <c:v>65.3</c:v>
                </c:pt>
                <c:pt idx="11845">
                  <c:v>65.3</c:v>
                </c:pt>
                <c:pt idx="11846">
                  <c:v>65.28</c:v>
                </c:pt>
                <c:pt idx="11847">
                  <c:v>65.260000000000005</c:v>
                </c:pt>
                <c:pt idx="11848">
                  <c:v>65.23</c:v>
                </c:pt>
                <c:pt idx="11849">
                  <c:v>65.2</c:v>
                </c:pt>
                <c:pt idx="11850">
                  <c:v>65.16</c:v>
                </c:pt>
                <c:pt idx="11851">
                  <c:v>65.13</c:v>
                </c:pt>
                <c:pt idx="11852">
                  <c:v>65.099999999999994</c:v>
                </c:pt>
                <c:pt idx="11853">
                  <c:v>65.069999999999993</c:v>
                </c:pt>
                <c:pt idx="11854">
                  <c:v>65.03</c:v>
                </c:pt>
                <c:pt idx="11855">
                  <c:v>64.989999999999995</c:v>
                </c:pt>
                <c:pt idx="11856">
                  <c:v>64.959999999999994</c:v>
                </c:pt>
                <c:pt idx="11857">
                  <c:v>64.94</c:v>
                </c:pt>
                <c:pt idx="11858">
                  <c:v>64.91</c:v>
                </c:pt>
                <c:pt idx="11859">
                  <c:v>64.900000000000006</c:v>
                </c:pt>
                <c:pt idx="11860">
                  <c:v>64.89</c:v>
                </c:pt>
                <c:pt idx="11861">
                  <c:v>64.89</c:v>
                </c:pt>
                <c:pt idx="11862">
                  <c:v>64.88</c:v>
                </c:pt>
                <c:pt idx="11863">
                  <c:v>64.88</c:v>
                </c:pt>
                <c:pt idx="11864">
                  <c:v>64.88</c:v>
                </c:pt>
                <c:pt idx="11865">
                  <c:v>64.87</c:v>
                </c:pt>
                <c:pt idx="11866">
                  <c:v>64.86</c:v>
                </c:pt>
                <c:pt idx="11867">
                  <c:v>64.84</c:v>
                </c:pt>
                <c:pt idx="11868">
                  <c:v>64.81</c:v>
                </c:pt>
                <c:pt idx="11869">
                  <c:v>64.78</c:v>
                </c:pt>
                <c:pt idx="11870">
                  <c:v>64.75</c:v>
                </c:pt>
                <c:pt idx="11871">
                  <c:v>64.73</c:v>
                </c:pt>
                <c:pt idx="11872">
                  <c:v>64.7</c:v>
                </c:pt>
                <c:pt idx="11873">
                  <c:v>64.69</c:v>
                </c:pt>
                <c:pt idx="11874">
                  <c:v>64.67</c:v>
                </c:pt>
                <c:pt idx="11875">
                  <c:v>64.66</c:v>
                </c:pt>
                <c:pt idx="11876">
                  <c:v>64.63</c:v>
                </c:pt>
                <c:pt idx="11877">
                  <c:v>64.61</c:v>
                </c:pt>
                <c:pt idx="11878">
                  <c:v>64.56</c:v>
                </c:pt>
                <c:pt idx="11879">
                  <c:v>64.52</c:v>
                </c:pt>
                <c:pt idx="11880">
                  <c:v>64.459999999999994</c:v>
                </c:pt>
                <c:pt idx="11881">
                  <c:v>64.42</c:v>
                </c:pt>
                <c:pt idx="11882">
                  <c:v>64.39</c:v>
                </c:pt>
                <c:pt idx="11883">
                  <c:v>64.349999999999994</c:v>
                </c:pt>
                <c:pt idx="11884">
                  <c:v>64.319999999999993</c:v>
                </c:pt>
                <c:pt idx="11885">
                  <c:v>64.3</c:v>
                </c:pt>
                <c:pt idx="11886">
                  <c:v>64.28</c:v>
                </c:pt>
                <c:pt idx="11887">
                  <c:v>64.260000000000005</c:v>
                </c:pt>
                <c:pt idx="11888">
                  <c:v>64.25</c:v>
                </c:pt>
                <c:pt idx="11889">
                  <c:v>64.25</c:v>
                </c:pt>
                <c:pt idx="11890">
                  <c:v>64.239999999999995</c:v>
                </c:pt>
                <c:pt idx="11891">
                  <c:v>64.22</c:v>
                </c:pt>
                <c:pt idx="11892">
                  <c:v>64.19</c:v>
                </c:pt>
                <c:pt idx="11893">
                  <c:v>64.17</c:v>
                </c:pt>
                <c:pt idx="11894">
                  <c:v>64.14</c:v>
                </c:pt>
                <c:pt idx="11895">
                  <c:v>64.11</c:v>
                </c:pt>
                <c:pt idx="11896">
                  <c:v>64.099999999999994</c:v>
                </c:pt>
                <c:pt idx="11897">
                  <c:v>64.08</c:v>
                </c:pt>
                <c:pt idx="11898">
                  <c:v>64.069999999999993</c:v>
                </c:pt>
                <c:pt idx="11899">
                  <c:v>64.06</c:v>
                </c:pt>
                <c:pt idx="11900">
                  <c:v>64.06</c:v>
                </c:pt>
                <c:pt idx="11901">
                  <c:v>64.05</c:v>
                </c:pt>
                <c:pt idx="11902">
                  <c:v>64.05</c:v>
                </c:pt>
                <c:pt idx="11903">
                  <c:v>64.05</c:v>
                </c:pt>
                <c:pt idx="11904">
                  <c:v>64.05</c:v>
                </c:pt>
                <c:pt idx="11905">
                  <c:v>64.05</c:v>
                </c:pt>
                <c:pt idx="11906">
                  <c:v>64.05</c:v>
                </c:pt>
                <c:pt idx="11907">
                  <c:v>64.05</c:v>
                </c:pt>
                <c:pt idx="11908">
                  <c:v>64.05</c:v>
                </c:pt>
                <c:pt idx="11909">
                  <c:v>64.05</c:v>
                </c:pt>
                <c:pt idx="11910">
                  <c:v>64.05</c:v>
                </c:pt>
                <c:pt idx="11911">
                  <c:v>64.05</c:v>
                </c:pt>
                <c:pt idx="11912">
                  <c:v>64.040000000000006</c:v>
                </c:pt>
                <c:pt idx="11913">
                  <c:v>64.040000000000006</c:v>
                </c:pt>
                <c:pt idx="11914">
                  <c:v>64.040000000000006</c:v>
                </c:pt>
                <c:pt idx="11915">
                  <c:v>64.03</c:v>
                </c:pt>
                <c:pt idx="11916">
                  <c:v>64.03</c:v>
                </c:pt>
                <c:pt idx="11917">
                  <c:v>64.03</c:v>
                </c:pt>
                <c:pt idx="11918">
                  <c:v>64.03</c:v>
                </c:pt>
                <c:pt idx="11919">
                  <c:v>64.02</c:v>
                </c:pt>
                <c:pt idx="11920">
                  <c:v>64.02</c:v>
                </c:pt>
                <c:pt idx="11921">
                  <c:v>64.02</c:v>
                </c:pt>
                <c:pt idx="11922">
                  <c:v>64.010000000000005</c:v>
                </c:pt>
                <c:pt idx="11923">
                  <c:v>64.010000000000005</c:v>
                </c:pt>
                <c:pt idx="11924">
                  <c:v>64</c:v>
                </c:pt>
                <c:pt idx="11925">
                  <c:v>63.99</c:v>
                </c:pt>
                <c:pt idx="11926">
                  <c:v>63.99</c:v>
                </c:pt>
                <c:pt idx="11927">
                  <c:v>64</c:v>
                </c:pt>
                <c:pt idx="11928">
                  <c:v>64</c:v>
                </c:pt>
                <c:pt idx="11929">
                  <c:v>64</c:v>
                </c:pt>
                <c:pt idx="11930">
                  <c:v>64.010000000000005</c:v>
                </c:pt>
                <c:pt idx="11931">
                  <c:v>64.02</c:v>
                </c:pt>
                <c:pt idx="11932">
                  <c:v>64.03</c:v>
                </c:pt>
                <c:pt idx="11933">
                  <c:v>64.03</c:v>
                </c:pt>
                <c:pt idx="11934">
                  <c:v>64.040000000000006</c:v>
                </c:pt>
                <c:pt idx="11935">
                  <c:v>64.040000000000006</c:v>
                </c:pt>
                <c:pt idx="11936">
                  <c:v>64.05</c:v>
                </c:pt>
                <c:pt idx="11937">
                  <c:v>64.05</c:v>
                </c:pt>
                <c:pt idx="11938">
                  <c:v>64.05</c:v>
                </c:pt>
                <c:pt idx="11939">
                  <c:v>64.05</c:v>
                </c:pt>
                <c:pt idx="11940">
                  <c:v>64.05</c:v>
                </c:pt>
                <c:pt idx="11941">
                  <c:v>64.05</c:v>
                </c:pt>
                <c:pt idx="11942">
                  <c:v>64.05</c:v>
                </c:pt>
                <c:pt idx="11943">
                  <c:v>64.05</c:v>
                </c:pt>
                <c:pt idx="11944">
                  <c:v>64.05</c:v>
                </c:pt>
                <c:pt idx="11945">
                  <c:v>64.05</c:v>
                </c:pt>
                <c:pt idx="11946">
                  <c:v>64.06</c:v>
                </c:pt>
                <c:pt idx="11947">
                  <c:v>64.06</c:v>
                </c:pt>
                <c:pt idx="11948">
                  <c:v>64.069999999999993</c:v>
                </c:pt>
                <c:pt idx="11949">
                  <c:v>64.09</c:v>
                </c:pt>
                <c:pt idx="11950">
                  <c:v>64.11</c:v>
                </c:pt>
                <c:pt idx="11951">
                  <c:v>64.14</c:v>
                </c:pt>
                <c:pt idx="11952">
                  <c:v>64.17</c:v>
                </c:pt>
                <c:pt idx="11953">
                  <c:v>64.2</c:v>
                </c:pt>
                <c:pt idx="11954">
                  <c:v>64.23</c:v>
                </c:pt>
                <c:pt idx="11955">
                  <c:v>64.260000000000005</c:v>
                </c:pt>
                <c:pt idx="11956">
                  <c:v>64.28</c:v>
                </c:pt>
                <c:pt idx="11957">
                  <c:v>64.3</c:v>
                </c:pt>
                <c:pt idx="11958">
                  <c:v>64.319999999999993</c:v>
                </c:pt>
                <c:pt idx="11959">
                  <c:v>64.36</c:v>
                </c:pt>
                <c:pt idx="11960">
                  <c:v>64.400000000000006</c:v>
                </c:pt>
                <c:pt idx="11961">
                  <c:v>64.45</c:v>
                </c:pt>
                <c:pt idx="11962">
                  <c:v>64.52</c:v>
                </c:pt>
                <c:pt idx="11963">
                  <c:v>64.569999999999993</c:v>
                </c:pt>
                <c:pt idx="11964">
                  <c:v>64.63</c:v>
                </c:pt>
                <c:pt idx="11965">
                  <c:v>64.680000000000007</c:v>
                </c:pt>
                <c:pt idx="11966">
                  <c:v>64.72</c:v>
                </c:pt>
                <c:pt idx="11967">
                  <c:v>64.760000000000005</c:v>
                </c:pt>
                <c:pt idx="11968">
                  <c:v>64.8</c:v>
                </c:pt>
                <c:pt idx="11969">
                  <c:v>64.84</c:v>
                </c:pt>
                <c:pt idx="11970">
                  <c:v>64.87</c:v>
                </c:pt>
                <c:pt idx="11971">
                  <c:v>64.88</c:v>
                </c:pt>
                <c:pt idx="11972">
                  <c:v>64.900000000000006</c:v>
                </c:pt>
                <c:pt idx="11973">
                  <c:v>64.92</c:v>
                </c:pt>
                <c:pt idx="11974">
                  <c:v>64.95</c:v>
                </c:pt>
                <c:pt idx="11975">
                  <c:v>65</c:v>
                </c:pt>
                <c:pt idx="11976">
                  <c:v>65.05</c:v>
                </c:pt>
                <c:pt idx="11977">
                  <c:v>65.11</c:v>
                </c:pt>
                <c:pt idx="11978">
                  <c:v>65.17</c:v>
                </c:pt>
                <c:pt idx="11979">
                  <c:v>65.209999999999994</c:v>
                </c:pt>
                <c:pt idx="11980">
                  <c:v>65.25</c:v>
                </c:pt>
                <c:pt idx="11981">
                  <c:v>65.290000000000006</c:v>
                </c:pt>
                <c:pt idx="11982">
                  <c:v>65.33</c:v>
                </c:pt>
                <c:pt idx="11983">
                  <c:v>65.36</c:v>
                </c:pt>
                <c:pt idx="11984">
                  <c:v>65.41</c:v>
                </c:pt>
                <c:pt idx="11985">
                  <c:v>65.45</c:v>
                </c:pt>
                <c:pt idx="11986">
                  <c:v>65.489999999999995</c:v>
                </c:pt>
                <c:pt idx="11987">
                  <c:v>65.52</c:v>
                </c:pt>
                <c:pt idx="11988">
                  <c:v>65.56</c:v>
                </c:pt>
                <c:pt idx="11989">
                  <c:v>65.59</c:v>
                </c:pt>
                <c:pt idx="11990">
                  <c:v>65.63</c:v>
                </c:pt>
                <c:pt idx="11991">
                  <c:v>65.67</c:v>
                </c:pt>
                <c:pt idx="11992">
                  <c:v>65.7</c:v>
                </c:pt>
                <c:pt idx="11993">
                  <c:v>65.72</c:v>
                </c:pt>
                <c:pt idx="11994">
                  <c:v>65.73</c:v>
                </c:pt>
                <c:pt idx="11995">
                  <c:v>65.739999999999995</c:v>
                </c:pt>
                <c:pt idx="11996">
                  <c:v>65.75</c:v>
                </c:pt>
                <c:pt idx="11997">
                  <c:v>65.75</c:v>
                </c:pt>
                <c:pt idx="11998">
                  <c:v>65.760000000000005</c:v>
                </c:pt>
                <c:pt idx="11999">
                  <c:v>65.77</c:v>
                </c:pt>
                <c:pt idx="12000">
                  <c:v>65.790000000000006</c:v>
                </c:pt>
                <c:pt idx="12001">
                  <c:v>65.819999999999993</c:v>
                </c:pt>
                <c:pt idx="12002">
                  <c:v>65.84</c:v>
                </c:pt>
                <c:pt idx="12003">
                  <c:v>65.87</c:v>
                </c:pt>
                <c:pt idx="12004">
                  <c:v>65.89</c:v>
                </c:pt>
                <c:pt idx="12005">
                  <c:v>65.91</c:v>
                </c:pt>
                <c:pt idx="12006">
                  <c:v>65.930000000000007</c:v>
                </c:pt>
                <c:pt idx="12007">
                  <c:v>65.94</c:v>
                </c:pt>
                <c:pt idx="12008">
                  <c:v>65.95</c:v>
                </c:pt>
                <c:pt idx="12009">
                  <c:v>65.95</c:v>
                </c:pt>
                <c:pt idx="12010">
                  <c:v>65.95</c:v>
                </c:pt>
                <c:pt idx="12011">
                  <c:v>65.959999999999994</c:v>
                </c:pt>
                <c:pt idx="12012">
                  <c:v>65.959999999999994</c:v>
                </c:pt>
                <c:pt idx="12013">
                  <c:v>65.959999999999994</c:v>
                </c:pt>
                <c:pt idx="12014">
                  <c:v>65.95</c:v>
                </c:pt>
                <c:pt idx="12015">
                  <c:v>65.95</c:v>
                </c:pt>
                <c:pt idx="12016">
                  <c:v>65.95</c:v>
                </c:pt>
                <c:pt idx="12017">
                  <c:v>65.95</c:v>
                </c:pt>
                <c:pt idx="12018">
                  <c:v>65.94</c:v>
                </c:pt>
                <c:pt idx="12019">
                  <c:v>65.94</c:v>
                </c:pt>
                <c:pt idx="12020">
                  <c:v>65.92</c:v>
                </c:pt>
                <c:pt idx="12021">
                  <c:v>65.91</c:v>
                </c:pt>
                <c:pt idx="12022">
                  <c:v>65.91</c:v>
                </c:pt>
                <c:pt idx="12023">
                  <c:v>65.900000000000006</c:v>
                </c:pt>
                <c:pt idx="12024">
                  <c:v>65.89</c:v>
                </c:pt>
                <c:pt idx="12025">
                  <c:v>65.87</c:v>
                </c:pt>
                <c:pt idx="12026">
                  <c:v>65.84</c:v>
                </c:pt>
                <c:pt idx="12027">
                  <c:v>65.819999999999993</c:v>
                </c:pt>
                <c:pt idx="12028">
                  <c:v>65.790000000000006</c:v>
                </c:pt>
                <c:pt idx="12029">
                  <c:v>65.77</c:v>
                </c:pt>
                <c:pt idx="12030">
                  <c:v>65.760000000000005</c:v>
                </c:pt>
                <c:pt idx="12031">
                  <c:v>65.75</c:v>
                </c:pt>
                <c:pt idx="12032">
                  <c:v>65.75</c:v>
                </c:pt>
                <c:pt idx="12033">
                  <c:v>65.739999999999995</c:v>
                </c:pt>
                <c:pt idx="12034">
                  <c:v>65.739999999999995</c:v>
                </c:pt>
                <c:pt idx="12035">
                  <c:v>65.739999999999995</c:v>
                </c:pt>
                <c:pt idx="12036">
                  <c:v>65.739999999999995</c:v>
                </c:pt>
                <c:pt idx="12037">
                  <c:v>65.739999999999995</c:v>
                </c:pt>
                <c:pt idx="12038">
                  <c:v>65.739999999999995</c:v>
                </c:pt>
                <c:pt idx="12039">
                  <c:v>65.73</c:v>
                </c:pt>
                <c:pt idx="12040">
                  <c:v>65.72</c:v>
                </c:pt>
                <c:pt idx="12041">
                  <c:v>65.7</c:v>
                </c:pt>
                <c:pt idx="12042">
                  <c:v>65.680000000000007</c:v>
                </c:pt>
                <c:pt idx="12043">
                  <c:v>65.64</c:v>
                </c:pt>
                <c:pt idx="12044">
                  <c:v>65.599999999999994</c:v>
                </c:pt>
                <c:pt idx="12045">
                  <c:v>65.569999999999993</c:v>
                </c:pt>
                <c:pt idx="12046">
                  <c:v>65.55</c:v>
                </c:pt>
                <c:pt idx="12047">
                  <c:v>65.53</c:v>
                </c:pt>
                <c:pt idx="12048">
                  <c:v>65.510000000000005</c:v>
                </c:pt>
                <c:pt idx="12049">
                  <c:v>65.489999999999995</c:v>
                </c:pt>
                <c:pt idx="12050">
                  <c:v>65.47</c:v>
                </c:pt>
                <c:pt idx="12051">
                  <c:v>65.44</c:v>
                </c:pt>
                <c:pt idx="12052">
                  <c:v>65.41</c:v>
                </c:pt>
                <c:pt idx="12053">
                  <c:v>65.38</c:v>
                </c:pt>
                <c:pt idx="12054">
                  <c:v>65.36</c:v>
                </c:pt>
                <c:pt idx="12055">
                  <c:v>65.34</c:v>
                </c:pt>
                <c:pt idx="12056">
                  <c:v>65.319999999999993</c:v>
                </c:pt>
                <c:pt idx="12057">
                  <c:v>65.31</c:v>
                </c:pt>
                <c:pt idx="12058">
                  <c:v>65.290000000000006</c:v>
                </c:pt>
                <c:pt idx="12059">
                  <c:v>65.28</c:v>
                </c:pt>
                <c:pt idx="12060">
                  <c:v>65.260000000000005</c:v>
                </c:pt>
                <c:pt idx="12061">
                  <c:v>65.239999999999995</c:v>
                </c:pt>
                <c:pt idx="12062">
                  <c:v>65.209999999999994</c:v>
                </c:pt>
                <c:pt idx="12063">
                  <c:v>65.19</c:v>
                </c:pt>
                <c:pt idx="12064">
                  <c:v>65.150000000000006</c:v>
                </c:pt>
                <c:pt idx="12065">
                  <c:v>65.11</c:v>
                </c:pt>
                <c:pt idx="12066">
                  <c:v>65.06</c:v>
                </c:pt>
                <c:pt idx="12067">
                  <c:v>65.03</c:v>
                </c:pt>
                <c:pt idx="12068">
                  <c:v>64.989999999999995</c:v>
                </c:pt>
                <c:pt idx="12069">
                  <c:v>64.959999999999994</c:v>
                </c:pt>
                <c:pt idx="12070">
                  <c:v>64.94</c:v>
                </c:pt>
                <c:pt idx="12071">
                  <c:v>64.92</c:v>
                </c:pt>
                <c:pt idx="12072">
                  <c:v>64.900000000000006</c:v>
                </c:pt>
                <c:pt idx="12073">
                  <c:v>64.89</c:v>
                </c:pt>
                <c:pt idx="12074">
                  <c:v>64.88</c:v>
                </c:pt>
                <c:pt idx="12075">
                  <c:v>64.88</c:v>
                </c:pt>
                <c:pt idx="12076">
                  <c:v>64.88</c:v>
                </c:pt>
                <c:pt idx="12077">
                  <c:v>64.87</c:v>
                </c:pt>
                <c:pt idx="12078">
                  <c:v>64.87</c:v>
                </c:pt>
                <c:pt idx="12079">
                  <c:v>64.849999999999994</c:v>
                </c:pt>
                <c:pt idx="12080">
                  <c:v>64.83</c:v>
                </c:pt>
                <c:pt idx="12081">
                  <c:v>64.8</c:v>
                </c:pt>
                <c:pt idx="12082">
                  <c:v>64.78</c:v>
                </c:pt>
                <c:pt idx="12083">
                  <c:v>64.75</c:v>
                </c:pt>
                <c:pt idx="12084">
                  <c:v>64.73</c:v>
                </c:pt>
                <c:pt idx="12085">
                  <c:v>64.709999999999994</c:v>
                </c:pt>
                <c:pt idx="12086">
                  <c:v>64.69</c:v>
                </c:pt>
                <c:pt idx="12087">
                  <c:v>64.67</c:v>
                </c:pt>
                <c:pt idx="12088">
                  <c:v>64.64</c:v>
                </c:pt>
                <c:pt idx="12089">
                  <c:v>64.61</c:v>
                </c:pt>
                <c:pt idx="12090">
                  <c:v>64.58</c:v>
                </c:pt>
                <c:pt idx="12091">
                  <c:v>64.55</c:v>
                </c:pt>
                <c:pt idx="12092">
                  <c:v>64.510000000000005</c:v>
                </c:pt>
                <c:pt idx="12093">
                  <c:v>64.459999999999994</c:v>
                </c:pt>
                <c:pt idx="12094">
                  <c:v>64.42</c:v>
                </c:pt>
                <c:pt idx="12095">
                  <c:v>64.38</c:v>
                </c:pt>
                <c:pt idx="12096">
                  <c:v>64.33</c:v>
                </c:pt>
                <c:pt idx="12097">
                  <c:v>64.3</c:v>
                </c:pt>
                <c:pt idx="12098">
                  <c:v>64.28</c:v>
                </c:pt>
                <c:pt idx="12099">
                  <c:v>64.27</c:v>
                </c:pt>
                <c:pt idx="12100">
                  <c:v>64.260000000000005</c:v>
                </c:pt>
                <c:pt idx="12101">
                  <c:v>64.25</c:v>
                </c:pt>
                <c:pt idx="12102">
                  <c:v>64.239999999999995</c:v>
                </c:pt>
                <c:pt idx="12103">
                  <c:v>64.23</c:v>
                </c:pt>
                <c:pt idx="12104">
                  <c:v>64.2</c:v>
                </c:pt>
                <c:pt idx="12105">
                  <c:v>64.17</c:v>
                </c:pt>
                <c:pt idx="12106">
                  <c:v>64.150000000000006</c:v>
                </c:pt>
                <c:pt idx="12107">
                  <c:v>64.12</c:v>
                </c:pt>
                <c:pt idx="12108">
                  <c:v>64.099999999999994</c:v>
                </c:pt>
                <c:pt idx="12109">
                  <c:v>64.08</c:v>
                </c:pt>
                <c:pt idx="12110">
                  <c:v>64.069999999999993</c:v>
                </c:pt>
                <c:pt idx="12111">
                  <c:v>64.06</c:v>
                </c:pt>
                <c:pt idx="12112">
                  <c:v>64.06</c:v>
                </c:pt>
                <c:pt idx="12113">
                  <c:v>64.05</c:v>
                </c:pt>
                <c:pt idx="12114">
                  <c:v>64.05</c:v>
                </c:pt>
                <c:pt idx="12115">
                  <c:v>64.05</c:v>
                </c:pt>
                <c:pt idx="12116">
                  <c:v>64.05</c:v>
                </c:pt>
                <c:pt idx="12117">
                  <c:v>64.05</c:v>
                </c:pt>
                <c:pt idx="12118">
                  <c:v>64.05</c:v>
                </c:pt>
                <c:pt idx="12119">
                  <c:v>64.05</c:v>
                </c:pt>
                <c:pt idx="12120">
                  <c:v>64.05</c:v>
                </c:pt>
                <c:pt idx="12121">
                  <c:v>64.05</c:v>
                </c:pt>
                <c:pt idx="12122">
                  <c:v>64.05</c:v>
                </c:pt>
                <c:pt idx="12123">
                  <c:v>64.05</c:v>
                </c:pt>
                <c:pt idx="12124">
                  <c:v>64.05</c:v>
                </c:pt>
                <c:pt idx="12125">
                  <c:v>64.040000000000006</c:v>
                </c:pt>
                <c:pt idx="12126">
                  <c:v>64.040000000000006</c:v>
                </c:pt>
                <c:pt idx="12127">
                  <c:v>64.03</c:v>
                </c:pt>
                <c:pt idx="12128">
                  <c:v>64.03</c:v>
                </c:pt>
                <c:pt idx="12129">
                  <c:v>64.03</c:v>
                </c:pt>
                <c:pt idx="12130">
                  <c:v>64.02</c:v>
                </c:pt>
                <c:pt idx="12131">
                  <c:v>64.02</c:v>
                </c:pt>
                <c:pt idx="12132">
                  <c:v>64.010000000000005</c:v>
                </c:pt>
                <c:pt idx="12133">
                  <c:v>64.010000000000005</c:v>
                </c:pt>
                <c:pt idx="12134">
                  <c:v>64</c:v>
                </c:pt>
                <c:pt idx="12135">
                  <c:v>64</c:v>
                </c:pt>
                <c:pt idx="12136">
                  <c:v>63.99</c:v>
                </c:pt>
                <c:pt idx="12137">
                  <c:v>63.98</c:v>
                </c:pt>
                <c:pt idx="12138">
                  <c:v>63.98</c:v>
                </c:pt>
                <c:pt idx="12139">
                  <c:v>63.98</c:v>
                </c:pt>
                <c:pt idx="12140">
                  <c:v>63.98</c:v>
                </c:pt>
                <c:pt idx="12141">
                  <c:v>63.98</c:v>
                </c:pt>
                <c:pt idx="12142">
                  <c:v>63.99</c:v>
                </c:pt>
                <c:pt idx="12143">
                  <c:v>64</c:v>
                </c:pt>
                <c:pt idx="12144">
                  <c:v>64.010000000000005</c:v>
                </c:pt>
                <c:pt idx="12145">
                  <c:v>64.02</c:v>
                </c:pt>
                <c:pt idx="12146">
                  <c:v>64.03</c:v>
                </c:pt>
                <c:pt idx="12147">
                  <c:v>64.040000000000006</c:v>
                </c:pt>
                <c:pt idx="12148">
                  <c:v>64.040000000000006</c:v>
                </c:pt>
                <c:pt idx="12149">
                  <c:v>64.05</c:v>
                </c:pt>
                <c:pt idx="12150">
                  <c:v>64.05</c:v>
                </c:pt>
                <c:pt idx="12151">
                  <c:v>64.05</c:v>
                </c:pt>
                <c:pt idx="12152">
                  <c:v>64.05</c:v>
                </c:pt>
                <c:pt idx="12153">
                  <c:v>64.05</c:v>
                </c:pt>
                <c:pt idx="12154">
                  <c:v>64.05</c:v>
                </c:pt>
                <c:pt idx="12155">
                  <c:v>64.05</c:v>
                </c:pt>
                <c:pt idx="12156">
                  <c:v>64.05</c:v>
                </c:pt>
                <c:pt idx="12157">
                  <c:v>64.05</c:v>
                </c:pt>
                <c:pt idx="12158">
                  <c:v>64.05</c:v>
                </c:pt>
                <c:pt idx="12159">
                  <c:v>64.06</c:v>
                </c:pt>
                <c:pt idx="12160">
                  <c:v>64.069999999999993</c:v>
                </c:pt>
                <c:pt idx="12161">
                  <c:v>64.09</c:v>
                </c:pt>
                <c:pt idx="12162">
                  <c:v>64.12</c:v>
                </c:pt>
                <c:pt idx="12163">
                  <c:v>64.16</c:v>
                </c:pt>
                <c:pt idx="12164">
                  <c:v>64.2</c:v>
                </c:pt>
                <c:pt idx="12165">
                  <c:v>64.23</c:v>
                </c:pt>
                <c:pt idx="12166">
                  <c:v>64.260000000000005</c:v>
                </c:pt>
                <c:pt idx="12167">
                  <c:v>64.27</c:v>
                </c:pt>
                <c:pt idx="12168">
                  <c:v>64.290000000000006</c:v>
                </c:pt>
                <c:pt idx="12169">
                  <c:v>64.319999999999993</c:v>
                </c:pt>
                <c:pt idx="12170">
                  <c:v>64.36</c:v>
                </c:pt>
                <c:pt idx="12171">
                  <c:v>64.41</c:v>
                </c:pt>
                <c:pt idx="12172">
                  <c:v>64.47</c:v>
                </c:pt>
                <c:pt idx="12173">
                  <c:v>64.53</c:v>
                </c:pt>
                <c:pt idx="12174">
                  <c:v>64.58</c:v>
                </c:pt>
                <c:pt idx="12175">
                  <c:v>64.64</c:v>
                </c:pt>
                <c:pt idx="12176">
                  <c:v>64.69</c:v>
                </c:pt>
                <c:pt idx="12177">
                  <c:v>64.739999999999995</c:v>
                </c:pt>
                <c:pt idx="12178">
                  <c:v>64.78</c:v>
                </c:pt>
                <c:pt idx="12179">
                  <c:v>64.819999999999993</c:v>
                </c:pt>
                <c:pt idx="12180">
                  <c:v>64.849999999999994</c:v>
                </c:pt>
                <c:pt idx="12181">
                  <c:v>64.87</c:v>
                </c:pt>
                <c:pt idx="12182">
                  <c:v>64.89</c:v>
                </c:pt>
                <c:pt idx="12183">
                  <c:v>64.91</c:v>
                </c:pt>
                <c:pt idx="12184">
                  <c:v>64.930000000000007</c:v>
                </c:pt>
                <c:pt idx="12185">
                  <c:v>64.959999999999994</c:v>
                </c:pt>
                <c:pt idx="12186">
                  <c:v>65.010000000000005</c:v>
                </c:pt>
                <c:pt idx="12187">
                  <c:v>65.05</c:v>
                </c:pt>
                <c:pt idx="12188">
                  <c:v>65.11</c:v>
                </c:pt>
                <c:pt idx="12189">
                  <c:v>65.17</c:v>
                </c:pt>
                <c:pt idx="12190">
                  <c:v>65.22</c:v>
                </c:pt>
                <c:pt idx="12191">
                  <c:v>65.27</c:v>
                </c:pt>
                <c:pt idx="12192">
                  <c:v>65.31</c:v>
                </c:pt>
                <c:pt idx="12193">
                  <c:v>65.34</c:v>
                </c:pt>
                <c:pt idx="12194">
                  <c:v>65.37</c:v>
                </c:pt>
                <c:pt idx="12195">
                  <c:v>65.42</c:v>
                </c:pt>
                <c:pt idx="12196">
                  <c:v>65.459999999999994</c:v>
                </c:pt>
                <c:pt idx="12197">
                  <c:v>65.5</c:v>
                </c:pt>
                <c:pt idx="12198">
                  <c:v>65.56</c:v>
                </c:pt>
                <c:pt idx="12199">
                  <c:v>65.61</c:v>
                </c:pt>
                <c:pt idx="12200">
                  <c:v>65.650000000000006</c:v>
                </c:pt>
                <c:pt idx="12201">
                  <c:v>65.69</c:v>
                </c:pt>
                <c:pt idx="12202">
                  <c:v>65.72</c:v>
                </c:pt>
                <c:pt idx="12203">
                  <c:v>65.73</c:v>
                </c:pt>
                <c:pt idx="12204">
                  <c:v>65.739999999999995</c:v>
                </c:pt>
                <c:pt idx="12205">
                  <c:v>65.739999999999995</c:v>
                </c:pt>
                <c:pt idx="12206">
                  <c:v>65.739999999999995</c:v>
                </c:pt>
                <c:pt idx="12207">
                  <c:v>65.75</c:v>
                </c:pt>
                <c:pt idx="12208">
                  <c:v>65.75</c:v>
                </c:pt>
                <c:pt idx="12209">
                  <c:v>65.760000000000005</c:v>
                </c:pt>
                <c:pt idx="12210">
                  <c:v>65.77</c:v>
                </c:pt>
                <c:pt idx="12211">
                  <c:v>65.8</c:v>
                </c:pt>
                <c:pt idx="12212">
                  <c:v>65.819999999999993</c:v>
                </c:pt>
                <c:pt idx="12213">
                  <c:v>65.849999999999994</c:v>
                </c:pt>
                <c:pt idx="12214">
                  <c:v>65.89</c:v>
                </c:pt>
                <c:pt idx="12215">
                  <c:v>65.91</c:v>
                </c:pt>
                <c:pt idx="12216">
                  <c:v>65.92</c:v>
                </c:pt>
                <c:pt idx="12217">
                  <c:v>65.94</c:v>
                </c:pt>
                <c:pt idx="12218">
                  <c:v>65.95</c:v>
                </c:pt>
                <c:pt idx="12219">
                  <c:v>65.95</c:v>
                </c:pt>
                <c:pt idx="12220">
                  <c:v>65.959999999999994</c:v>
                </c:pt>
                <c:pt idx="12221">
                  <c:v>65.959999999999994</c:v>
                </c:pt>
                <c:pt idx="12222">
                  <c:v>65.959999999999994</c:v>
                </c:pt>
                <c:pt idx="12223">
                  <c:v>65.959999999999994</c:v>
                </c:pt>
                <c:pt idx="12224">
                  <c:v>65.959999999999994</c:v>
                </c:pt>
                <c:pt idx="12225">
                  <c:v>65.959999999999994</c:v>
                </c:pt>
                <c:pt idx="12226">
                  <c:v>65.959999999999994</c:v>
                </c:pt>
                <c:pt idx="12227">
                  <c:v>65.959999999999994</c:v>
                </c:pt>
                <c:pt idx="12228">
                  <c:v>65.959999999999994</c:v>
                </c:pt>
                <c:pt idx="12229">
                  <c:v>65.959999999999994</c:v>
                </c:pt>
                <c:pt idx="12230">
                  <c:v>65.959999999999994</c:v>
                </c:pt>
                <c:pt idx="12231">
                  <c:v>65.95</c:v>
                </c:pt>
                <c:pt idx="12232">
                  <c:v>65.95</c:v>
                </c:pt>
                <c:pt idx="12233">
                  <c:v>65.94</c:v>
                </c:pt>
                <c:pt idx="12234">
                  <c:v>65.930000000000007</c:v>
                </c:pt>
                <c:pt idx="12235">
                  <c:v>65.91</c:v>
                </c:pt>
                <c:pt idx="12236">
                  <c:v>65.900000000000006</c:v>
                </c:pt>
                <c:pt idx="12237">
                  <c:v>65.88</c:v>
                </c:pt>
                <c:pt idx="12238">
                  <c:v>65.849999999999994</c:v>
                </c:pt>
                <c:pt idx="12239">
                  <c:v>65.83</c:v>
                </c:pt>
                <c:pt idx="12240">
                  <c:v>65.81</c:v>
                </c:pt>
                <c:pt idx="12241">
                  <c:v>65.790000000000006</c:v>
                </c:pt>
                <c:pt idx="12242">
                  <c:v>65.77</c:v>
                </c:pt>
                <c:pt idx="12243">
                  <c:v>65.760000000000005</c:v>
                </c:pt>
                <c:pt idx="12244">
                  <c:v>65.75</c:v>
                </c:pt>
                <c:pt idx="12245">
                  <c:v>65.75</c:v>
                </c:pt>
                <c:pt idx="12246">
                  <c:v>65.739999999999995</c:v>
                </c:pt>
                <c:pt idx="12247">
                  <c:v>65.739999999999995</c:v>
                </c:pt>
                <c:pt idx="12248">
                  <c:v>65.739999999999995</c:v>
                </c:pt>
                <c:pt idx="12249">
                  <c:v>65.739999999999995</c:v>
                </c:pt>
                <c:pt idx="12250">
                  <c:v>65.739999999999995</c:v>
                </c:pt>
                <c:pt idx="12251">
                  <c:v>65.73</c:v>
                </c:pt>
                <c:pt idx="12252">
                  <c:v>65.72</c:v>
                </c:pt>
                <c:pt idx="12253">
                  <c:v>65.7</c:v>
                </c:pt>
                <c:pt idx="12254">
                  <c:v>65.680000000000007</c:v>
                </c:pt>
                <c:pt idx="12255">
                  <c:v>65.650000000000006</c:v>
                </c:pt>
                <c:pt idx="12256">
                  <c:v>65.62</c:v>
                </c:pt>
                <c:pt idx="12257">
                  <c:v>65.59</c:v>
                </c:pt>
                <c:pt idx="12258">
                  <c:v>65.569999999999993</c:v>
                </c:pt>
                <c:pt idx="12259">
                  <c:v>65.55</c:v>
                </c:pt>
                <c:pt idx="12260">
                  <c:v>65.53</c:v>
                </c:pt>
                <c:pt idx="12261">
                  <c:v>65.510000000000005</c:v>
                </c:pt>
                <c:pt idx="12262">
                  <c:v>65.48</c:v>
                </c:pt>
                <c:pt idx="12263">
                  <c:v>65.45</c:v>
                </c:pt>
                <c:pt idx="12264">
                  <c:v>65.41</c:v>
                </c:pt>
                <c:pt idx="12265">
                  <c:v>65.38</c:v>
                </c:pt>
                <c:pt idx="12266">
                  <c:v>65.349999999999994</c:v>
                </c:pt>
                <c:pt idx="12267">
                  <c:v>65.33</c:v>
                </c:pt>
                <c:pt idx="12268">
                  <c:v>65.319999999999993</c:v>
                </c:pt>
                <c:pt idx="12269">
                  <c:v>65.31</c:v>
                </c:pt>
                <c:pt idx="12270">
                  <c:v>65.290000000000006</c:v>
                </c:pt>
                <c:pt idx="12271">
                  <c:v>65.28</c:v>
                </c:pt>
                <c:pt idx="12272">
                  <c:v>65.25</c:v>
                </c:pt>
                <c:pt idx="12273">
                  <c:v>65.22</c:v>
                </c:pt>
                <c:pt idx="12274">
                  <c:v>65.2</c:v>
                </c:pt>
                <c:pt idx="12275">
                  <c:v>65.17</c:v>
                </c:pt>
                <c:pt idx="12276">
                  <c:v>65.14</c:v>
                </c:pt>
                <c:pt idx="12277">
                  <c:v>65.12</c:v>
                </c:pt>
                <c:pt idx="12278">
                  <c:v>65.08</c:v>
                </c:pt>
                <c:pt idx="12279">
                  <c:v>65.040000000000006</c:v>
                </c:pt>
                <c:pt idx="12280">
                  <c:v>65</c:v>
                </c:pt>
                <c:pt idx="12281">
                  <c:v>64.959999999999994</c:v>
                </c:pt>
                <c:pt idx="12282">
                  <c:v>64.930000000000007</c:v>
                </c:pt>
                <c:pt idx="12283">
                  <c:v>64.91</c:v>
                </c:pt>
                <c:pt idx="12284">
                  <c:v>64.900000000000006</c:v>
                </c:pt>
                <c:pt idx="12285">
                  <c:v>64.89</c:v>
                </c:pt>
                <c:pt idx="12286">
                  <c:v>64.88</c:v>
                </c:pt>
                <c:pt idx="12287">
                  <c:v>64.88</c:v>
                </c:pt>
                <c:pt idx="12288">
                  <c:v>64.88</c:v>
                </c:pt>
                <c:pt idx="12289">
                  <c:v>64.88</c:v>
                </c:pt>
                <c:pt idx="12290">
                  <c:v>64.86</c:v>
                </c:pt>
                <c:pt idx="12291">
                  <c:v>64.84</c:v>
                </c:pt>
                <c:pt idx="12292">
                  <c:v>64.819999999999993</c:v>
                </c:pt>
                <c:pt idx="12293">
                  <c:v>64.790000000000006</c:v>
                </c:pt>
                <c:pt idx="12294">
                  <c:v>64.760000000000005</c:v>
                </c:pt>
                <c:pt idx="12295">
                  <c:v>64.739999999999995</c:v>
                </c:pt>
                <c:pt idx="12296">
                  <c:v>64.72</c:v>
                </c:pt>
                <c:pt idx="12297">
                  <c:v>64.7</c:v>
                </c:pt>
                <c:pt idx="12298">
                  <c:v>64.680000000000007</c:v>
                </c:pt>
                <c:pt idx="12299">
                  <c:v>64.66</c:v>
                </c:pt>
                <c:pt idx="12300">
                  <c:v>64.64</c:v>
                </c:pt>
                <c:pt idx="12301">
                  <c:v>64.61</c:v>
                </c:pt>
                <c:pt idx="12302">
                  <c:v>64.569999999999993</c:v>
                </c:pt>
                <c:pt idx="12303">
                  <c:v>64.53</c:v>
                </c:pt>
                <c:pt idx="12304">
                  <c:v>64.489999999999995</c:v>
                </c:pt>
                <c:pt idx="12305">
                  <c:v>64.44</c:v>
                </c:pt>
                <c:pt idx="12306">
                  <c:v>64.400000000000006</c:v>
                </c:pt>
                <c:pt idx="12307">
                  <c:v>64.37</c:v>
                </c:pt>
                <c:pt idx="12308">
                  <c:v>64.33</c:v>
                </c:pt>
                <c:pt idx="12309">
                  <c:v>64.31</c:v>
                </c:pt>
                <c:pt idx="12310">
                  <c:v>64.290000000000006</c:v>
                </c:pt>
                <c:pt idx="12311">
                  <c:v>64.28</c:v>
                </c:pt>
                <c:pt idx="12312">
                  <c:v>64.260000000000005</c:v>
                </c:pt>
                <c:pt idx="12313">
                  <c:v>64.25</c:v>
                </c:pt>
                <c:pt idx="12314">
                  <c:v>64.239999999999995</c:v>
                </c:pt>
                <c:pt idx="12315">
                  <c:v>64.22</c:v>
                </c:pt>
                <c:pt idx="12316">
                  <c:v>64.2</c:v>
                </c:pt>
                <c:pt idx="12317">
                  <c:v>64.180000000000007</c:v>
                </c:pt>
                <c:pt idx="12318">
                  <c:v>64.150000000000006</c:v>
                </c:pt>
                <c:pt idx="12319">
                  <c:v>64.13</c:v>
                </c:pt>
                <c:pt idx="12320">
                  <c:v>64.11</c:v>
                </c:pt>
                <c:pt idx="12321">
                  <c:v>64.09</c:v>
                </c:pt>
                <c:pt idx="12322">
                  <c:v>64.08</c:v>
                </c:pt>
                <c:pt idx="12323">
                  <c:v>64.069999999999993</c:v>
                </c:pt>
                <c:pt idx="12324">
                  <c:v>64.06</c:v>
                </c:pt>
                <c:pt idx="12325">
                  <c:v>64.05</c:v>
                </c:pt>
                <c:pt idx="12326">
                  <c:v>64.05</c:v>
                </c:pt>
                <c:pt idx="12327">
                  <c:v>64.05</c:v>
                </c:pt>
                <c:pt idx="12328">
                  <c:v>64.05</c:v>
                </c:pt>
                <c:pt idx="12329">
                  <c:v>64.05</c:v>
                </c:pt>
                <c:pt idx="12330">
                  <c:v>64.05</c:v>
                </c:pt>
                <c:pt idx="12331">
                  <c:v>64.05</c:v>
                </c:pt>
                <c:pt idx="12332">
                  <c:v>64.05</c:v>
                </c:pt>
                <c:pt idx="12333">
                  <c:v>64.05</c:v>
                </c:pt>
                <c:pt idx="12334">
                  <c:v>64.05</c:v>
                </c:pt>
                <c:pt idx="12335">
                  <c:v>64.05</c:v>
                </c:pt>
                <c:pt idx="12336">
                  <c:v>64.05</c:v>
                </c:pt>
                <c:pt idx="12337">
                  <c:v>64.05</c:v>
                </c:pt>
                <c:pt idx="12338">
                  <c:v>64.05</c:v>
                </c:pt>
                <c:pt idx="12339">
                  <c:v>64.05</c:v>
                </c:pt>
                <c:pt idx="12340">
                  <c:v>64.040000000000006</c:v>
                </c:pt>
                <c:pt idx="12341">
                  <c:v>64.040000000000006</c:v>
                </c:pt>
                <c:pt idx="12342">
                  <c:v>64.03</c:v>
                </c:pt>
                <c:pt idx="12343">
                  <c:v>64.03</c:v>
                </c:pt>
                <c:pt idx="12344">
                  <c:v>64.03</c:v>
                </c:pt>
                <c:pt idx="12345">
                  <c:v>64.02</c:v>
                </c:pt>
                <c:pt idx="12346">
                  <c:v>64.02</c:v>
                </c:pt>
                <c:pt idx="12347">
                  <c:v>64.02</c:v>
                </c:pt>
                <c:pt idx="12348">
                  <c:v>64.02</c:v>
                </c:pt>
                <c:pt idx="12349">
                  <c:v>64.02</c:v>
                </c:pt>
                <c:pt idx="12350">
                  <c:v>64.02</c:v>
                </c:pt>
                <c:pt idx="12351">
                  <c:v>64.03</c:v>
                </c:pt>
                <c:pt idx="12352">
                  <c:v>64.03</c:v>
                </c:pt>
                <c:pt idx="12353">
                  <c:v>64.040000000000006</c:v>
                </c:pt>
                <c:pt idx="12354">
                  <c:v>64.040000000000006</c:v>
                </c:pt>
                <c:pt idx="12355">
                  <c:v>64.05</c:v>
                </c:pt>
                <c:pt idx="12356">
                  <c:v>64.05</c:v>
                </c:pt>
                <c:pt idx="12357">
                  <c:v>64.05</c:v>
                </c:pt>
                <c:pt idx="12358">
                  <c:v>64.05</c:v>
                </c:pt>
                <c:pt idx="12359">
                  <c:v>64.05</c:v>
                </c:pt>
                <c:pt idx="12360">
                  <c:v>64.05</c:v>
                </c:pt>
                <c:pt idx="12361">
                  <c:v>64.05</c:v>
                </c:pt>
                <c:pt idx="12362">
                  <c:v>64.05</c:v>
                </c:pt>
                <c:pt idx="12363">
                  <c:v>64.05</c:v>
                </c:pt>
                <c:pt idx="12364">
                  <c:v>64.05</c:v>
                </c:pt>
                <c:pt idx="12365">
                  <c:v>64.05</c:v>
                </c:pt>
                <c:pt idx="12366">
                  <c:v>64.05</c:v>
                </c:pt>
                <c:pt idx="12367">
                  <c:v>64.05</c:v>
                </c:pt>
                <c:pt idx="12368">
                  <c:v>64.05</c:v>
                </c:pt>
                <c:pt idx="12369">
                  <c:v>64.06</c:v>
                </c:pt>
                <c:pt idx="12370">
                  <c:v>64.069999999999993</c:v>
                </c:pt>
                <c:pt idx="12371">
                  <c:v>64.08</c:v>
                </c:pt>
                <c:pt idx="12372">
                  <c:v>64.11</c:v>
                </c:pt>
                <c:pt idx="12373">
                  <c:v>64.150000000000006</c:v>
                </c:pt>
                <c:pt idx="12374">
                  <c:v>64.180000000000007</c:v>
                </c:pt>
                <c:pt idx="12375">
                  <c:v>64.22</c:v>
                </c:pt>
                <c:pt idx="12376">
                  <c:v>64.25</c:v>
                </c:pt>
                <c:pt idx="12377">
                  <c:v>64.27</c:v>
                </c:pt>
                <c:pt idx="12378">
                  <c:v>64.28</c:v>
                </c:pt>
                <c:pt idx="12379">
                  <c:v>64.3</c:v>
                </c:pt>
                <c:pt idx="12380">
                  <c:v>64.33</c:v>
                </c:pt>
                <c:pt idx="12381">
                  <c:v>64.37</c:v>
                </c:pt>
                <c:pt idx="12382">
                  <c:v>64.42</c:v>
                </c:pt>
                <c:pt idx="12383">
                  <c:v>64.489999999999995</c:v>
                </c:pt>
                <c:pt idx="12384">
                  <c:v>64.540000000000006</c:v>
                </c:pt>
                <c:pt idx="12385">
                  <c:v>64.59</c:v>
                </c:pt>
                <c:pt idx="12386">
                  <c:v>64.650000000000006</c:v>
                </c:pt>
                <c:pt idx="12387">
                  <c:v>64.7</c:v>
                </c:pt>
                <c:pt idx="12388">
                  <c:v>64.739999999999995</c:v>
                </c:pt>
                <c:pt idx="12389">
                  <c:v>64.78</c:v>
                </c:pt>
                <c:pt idx="12390">
                  <c:v>64.83</c:v>
                </c:pt>
                <c:pt idx="12391">
                  <c:v>64.849999999999994</c:v>
                </c:pt>
                <c:pt idx="12392">
                  <c:v>64.87</c:v>
                </c:pt>
                <c:pt idx="12393">
                  <c:v>64.89</c:v>
                </c:pt>
                <c:pt idx="12394">
                  <c:v>64.900000000000006</c:v>
                </c:pt>
                <c:pt idx="12395">
                  <c:v>64.92</c:v>
                </c:pt>
                <c:pt idx="12396">
                  <c:v>64.95</c:v>
                </c:pt>
                <c:pt idx="12397">
                  <c:v>65</c:v>
                </c:pt>
                <c:pt idx="12398">
                  <c:v>65.040000000000006</c:v>
                </c:pt>
                <c:pt idx="12399">
                  <c:v>65.099999999999994</c:v>
                </c:pt>
                <c:pt idx="12400">
                  <c:v>65.16</c:v>
                </c:pt>
                <c:pt idx="12401">
                  <c:v>65.2</c:v>
                </c:pt>
                <c:pt idx="12402">
                  <c:v>65.25</c:v>
                </c:pt>
                <c:pt idx="12403">
                  <c:v>65.28</c:v>
                </c:pt>
                <c:pt idx="12404">
                  <c:v>65.31</c:v>
                </c:pt>
                <c:pt idx="12405">
                  <c:v>65.349999999999994</c:v>
                </c:pt>
                <c:pt idx="12406">
                  <c:v>65.39</c:v>
                </c:pt>
                <c:pt idx="12407">
                  <c:v>65.44</c:v>
                </c:pt>
                <c:pt idx="12408">
                  <c:v>65.48</c:v>
                </c:pt>
                <c:pt idx="12409">
                  <c:v>65.52</c:v>
                </c:pt>
                <c:pt idx="12410">
                  <c:v>65.56</c:v>
                </c:pt>
                <c:pt idx="12411">
                  <c:v>65.599999999999994</c:v>
                </c:pt>
                <c:pt idx="12412">
                  <c:v>65.64</c:v>
                </c:pt>
                <c:pt idx="12413">
                  <c:v>65.680000000000007</c:v>
                </c:pt>
                <c:pt idx="12414">
                  <c:v>65.709999999999994</c:v>
                </c:pt>
                <c:pt idx="12415">
                  <c:v>65.72</c:v>
                </c:pt>
                <c:pt idx="12416">
                  <c:v>65.73</c:v>
                </c:pt>
                <c:pt idx="12417">
                  <c:v>65.739999999999995</c:v>
                </c:pt>
                <c:pt idx="12418">
                  <c:v>65.739999999999995</c:v>
                </c:pt>
                <c:pt idx="12419">
                  <c:v>65.75</c:v>
                </c:pt>
                <c:pt idx="12420">
                  <c:v>65.75</c:v>
                </c:pt>
                <c:pt idx="12421">
                  <c:v>65.760000000000005</c:v>
                </c:pt>
                <c:pt idx="12422">
                  <c:v>65.78</c:v>
                </c:pt>
                <c:pt idx="12423">
                  <c:v>65.81</c:v>
                </c:pt>
                <c:pt idx="12424">
                  <c:v>65.83</c:v>
                </c:pt>
                <c:pt idx="12425">
                  <c:v>65.849999999999994</c:v>
                </c:pt>
                <c:pt idx="12426">
                  <c:v>65.88</c:v>
                </c:pt>
                <c:pt idx="12427">
                  <c:v>65.89</c:v>
                </c:pt>
                <c:pt idx="12428">
                  <c:v>65.900000000000006</c:v>
                </c:pt>
                <c:pt idx="12429">
                  <c:v>65.92</c:v>
                </c:pt>
                <c:pt idx="12430">
                  <c:v>65.930000000000007</c:v>
                </c:pt>
                <c:pt idx="12431">
                  <c:v>65.94</c:v>
                </c:pt>
                <c:pt idx="12432">
                  <c:v>65.95</c:v>
                </c:pt>
                <c:pt idx="12433">
                  <c:v>65.959999999999994</c:v>
                </c:pt>
                <c:pt idx="12434">
                  <c:v>65.959999999999994</c:v>
                </c:pt>
                <c:pt idx="12435">
                  <c:v>65.959999999999994</c:v>
                </c:pt>
                <c:pt idx="12436">
                  <c:v>65.95</c:v>
                </c:pt>
                <c:pt idx="12437">
                  <c:v>65.95</c:v>
                </c:pt>
                <c:pt idx="12438">
                  <c:v>65.95</c:v>
                </c:pt>
                <c:pt idx="12439">
                  <c:v>65.94</c:v>
                </c:pt>
                <c:pt idx="12440">
                  <c:v>65.94</c:v>
                </c:pt>
                <c:pt idx="12441">
                  <c:v>65.92</c:v>
                </c:pt>
                <c:pt idx="12442">
                  <c:v>65.91</c:v>
                </c:pt>
                <c:pt idx="12443">
                  <c:v>65.900000000000006</c:v>
                </c:pt>
                <c:pt idx="12444">
                  <c:v>65.88</c:v>
                </c:pt>
                <c:pt idx="12445">
                  <c:v>65.86</c:v>
                </c:pt>
                <c:pt idx="12446">
                  <c:v>65.84</c:v>
                </c:pt>
                <c:pt idx="12447">
                  <c:v>65.83</c:v>
                </c:pt>
                <c:pt idx="12448">
                  <c:v>65.819999999999993</c:v>
                </c:pt>
                <c:pt idx="12449">
                  <c:v>65.81</c:v>
                </c:pt>
                <c:pt idx="12450">
                  <c:v>65.790000000000006</c:v>
                </c:pt>
                <c:pt idx="12451">
                  <c:v>65.78</c:v>
                </c:pt>
                <c:pt idx="12452">
                  <c:v>65.77</c:v>
                </c:pt>
                <c:pt idx="12453">
                  <c:v>65.760000000000005</c:v>
                </c:pt>
                <c:pt idx="12454">
                  <c:v>65.75</c:v>
                </c:pt>
                <c:pt idx="12455">
                  <c:v>65.75</c:v>
                </c:pt>
                <c:pt idx="12456">
                  <c:v>65.739999999999995</c:v>
                </c:pt>
                <c:pt idx="12457">
                  <c:v>65.739999999999995</c:v>
                </c:pt>
                <c:pt idx="12458">
                  <c:v>65.739999999999995</c:v>
                </c:pt>
                <c:pt idx="12459">
                  <c:v>65.739999999999995</c:v>
                </c:pt>
                <c:pt idx="12460">
                  <c:v>65.739999999999995</c:v>
                </c:pt>
                <c:pt idx="12461">
                  <c:v>65.73</c:v>
                </c:pt>
                <c:pt idx="12462">
                  <c:v>65.72</c:v>
                </c:pt>
                <c:pt idx="12463">
                  <c:v>65.7</c:v>
                </c:pt>
                <c:pt idx="12464">
                  <c:v>65.66</c:v>
                </c:pt>
                <c:pt idx="12465">
                  <c:v>65.63</c:v>
                </c:pt>
                <c:pt idx="12466">
                  <c:v>65.59</c:v>
                </c:pt>
                <c:pt idx="12467">
                  <c:v>65.56</c:v>
                </c:pt>
                <c:pt idx="12468">
                  <c:v>65.53</c:v>
                </c:pt>
                <c:pt idx="12469">
                  <c:v>65.52</c:v>
                </c:pt>
                <c:pt idx="12470">
                  <c:v>65.510000000000005</c:v>
                </c:pt>
                <c:pt idx="12471">
                  <c:v>65.5</c:v>
                </c:pt>
                <c:pt idx="12472">
                  <c:v>65.48</c:v>
                </c:pt>
                <c:pt idx="12473">
                  <c:v>65.45</c:v>
                </c:pt>
                <c:pt idx="12474">
                  <c:v>65.42</c:v>
                </c:pt>
                <c:pt idx="12475">
                  <c:v>65.38</c:v>
                </c:pt>
                <c:pt idx="12476">
                  <c:v>65.349999999999994</c:v>
                </c:pt>
                <c:pt idx="12477">
                  <c:v>65.33</c:v>
                </c:pt>
                <c:pt idx="12478">
                  <c:v>65.31</c:v>
                </c:pt>
                <c:pt idx="12479">
                  <c:v>65.3</c:v>
                </c:pt>
                <c:pt idx="12480">
                  <c:v>65.290000000000006</c:v>
                </c:pt>
                <c:pt idx="12481">
                  <c:v>65.27</c:v>
                </c:pt>
                <c:pt idx="12482">
                  <c:v>65.25</c:v>
                </c:pt>
                <c:pt idx="12483">
                  <c:v>65.23</c:v>
                </c:pt>
                <c:pt idx="12484">
                  <c:v>65.2</c:v>
                </c:pt>
                <c:pt idx="12485">
                  <c:v>65.16</c:v>
                </c:pt>
                <c:pt idx="12486">
                  <c:v>65.14</c:v>
                </c:pt>
                <c:pt idx="12487">
                  <c:v>65.099999999999994</c:v>
                </c:pt>
                <c:pt idx="12488">
                  <c:v>65.06</c:v>
                </c:pt>
                <c:pt idx="12489">
                  <c:v>65.03</c:v>
                </c:pt>
                <c:pt idx="12490">
                  <c:v>65</c:v>
                </c:pt>
                <c:pt idx="12491">
                  <c:v>64.959999999999994</c:v>
                </c:pt>
                <c:pt idx="12492">
                  <c:v>64.930000000000007</c:v>
                </c:pt>
                <c:pt idx="12493">
                  <c:v>64.91</c:v>
                </c:pt>
                <c:pt idx="12494">
                  <c:v>64.900000000000006</c:v>
                </c:pt>
                <c:pt idx="12495">
                  <c:v>64.89</c:v>
                </c:pt>
                <c:pt idx="12496">
                  <c:v>64.88</c:v>
                </c:pt>
                <c:pt idx="12497">
                  <c:v>64.88</c:v>
                </c:pt>
                <c:pt idx="12498">
                  <c:v>64.88</c:v>
                </c:pt>
                <c:pt idx="12499">
                  <c:v>64.88</c:v>
                </c:pt>
                <c:pt idx="12500">
                  <c:v>64.87</c:v>
                </c:pt>
                <c:pt idx="12501">
                  <c:v>64.849999999999994</c:v>
                </c:pt>
                <c:pt idx="12502">
                  <c:v>64.83</c:v>
                </c:pt>
                <c:pt idx="12503">
                  <c:v>64.8</c:v>
                </c:pt>
                <c:pt idx="12504">
                  <c:v>64.760000000000005</c:v>
                </c:pt>
                <c:pt idx="12505">
                  <c:v>64.73</c:v>
                </c:pt>
                <c:pt idx="12506">
                  <c:v>64.709999999999994</c:v>
                </c:pt>
                <c:pt idx="12507">
                  <c:v>64.69</c:v>
                </c:pt>
                <c:pt idx="12508">
                  <c:v>64.67</c:v>
                </c:pt>
                <c:pt idx="12509">
                  <c:v>64.66</c:v>
                </c:pt>
                <c:pt idx="12510">
                  <c:v>64.64</c:v>
                </c:pt>
                <c:pt idx="12511">
                  <c:v>64.62</c:v>
                </c:pt>
                <c:pt idx="12512">
                  <c:v>64.58</c:v>
                </c:pt>
                <c:pt idx="12513">
                  <c:v>64.540000000000006</c:v>
                </c:pt>
                <c:pt idx="12514">
                  <c:v>64.489999999999995</c:v>
                </c:pt>
                <c:pt idx="12515">
                  <c:v>64.45</c:v>
                </c:pt>
                <c:pt idx="12516">
                  <c:v>64.41</c:v>
                </c:pt>
                <c:pt idx="12517">
                  <c:v>64.37</c:v>
                </c:pt>
                <c:pt idx="12518">
                  <c:v>64.34</c:v>
                </c:pt>
                <c:pt idx="12519">
                  <c:v>64.319999999999993</c:v>
                </c:pt>
                <c:pt idx="12520">
                  <c:v>64.290000000000006</c:v>
                </c:pt>
                <c:pt idx="12521">
                  <c:v>64.28</c:v>
                </c:pt>
                <c:pt idx="12522">
                  <c:v>64.27</c:v>
                </c:pt>
                <c:pt idx="12523">
                  <c:v>64.260000000000005</c:v>
                </c:pt>
                <c:pt idx="12524">
                  <c:v>64.25</c:v>
                </c:pt>
                <c:pt idx="12525">
                  <c:v>64.23</c:v>
                </c:pt>
                <c:pt idx="12526">
                  <c:v>64.209999999999994</c:v>
                </c:pt>
                <c:pt idx="12527">
                  <c:v>64.180000000000007</c:v>
                </c:pt>
                <c:pt idx="12528">
                  <c:v>64.150000000000006</c:v>
                </c:pt>
                <c:pt idx="12529">
                  <c:v>64.12</c:v>
                </c:pt>
                <c:pt idx="12530">
                  <c:v>64.099999999999994</c:v>
                </c:pt>
                <c:pt idx="12531">
                  <c:v>64.08</c:v>
                </c:pt>
                <c:pt idx="12532">
                  <c:v>64.069999999999993</c:v>
                </c:pt>
                <c:pt idx="12533">
                  <c:v>64.06</c:v>
                </c:pt>
                <c:pt idx="12534">
                  <c:v>64.06</c:v>
                </c:pt>
                <c:pt idx="12535">
                  <c:v>64.05</c:v>
                </c:pt>
                <c:pt idx="12536">
                  <c:v>64.05</c:v>
                </c:pt>
                <c:pt idx="12537">
                  <c:v>64.05</c:v>
                </c:pt>
                <c:pt idx="12538">
                  <c:v>64.05</c:v>
                </c:pt>
                <c:pt idx="12539">
                  <c:v>64.05</c:v>
                </c:pt>
                <c:pt idx="12540">
                  <c:v>64.05</c:v>
                </c:pt>
                <c:pt idx="12541">
                  <c:v>64.05</c:v>
                </c:pt>
                <c:pt idx="12542">
                  <c:v>64.05</c:v>
                </c:pt>
                <c:pt idx="12543">
                  <c:v>64.05</c:v>
                </c:pt>
                <c:pt idx="12544">
                  <c:v>64.05</c:v>
                </c:pt>
                <c:pt idx="12545">
                  <c:v>64.05</c:v>
                </c:pt>
                <c:pt idx="12546">
                  <c:v>64.05</c:v>
                </c:pt>
                <c:pt idx="12547">
                  <c:v>64.05</c:v>
                </c:pt>
                <c:pt idx="12548">
                  <c:v>64.040000000000006</c:v>
                </c:pt>
                <c:pt idx="12549">
                  <c:v>64.040000000000006</c:v>
                </c:pt>
                <c:pt idx="12550">
                  <c:v>64.040000000000006</c:v>
                </c:pt>
                <c:pt idx="12551">
                  <c:v>64.040000000000006</c:v>
                </c:pt>
                <c:pt idx="12552">
                  <c:v>64.03</c:v>
                </c:pt>
                <c:pt idx="12553">
                  <c:v>64.03</c:v>
                </c:pt>
                <c:pt idx="12554">
                  <c:v>64.02</c:v>
                </c:pt>
                <c:pt idx="12555">
                  <c:v>64.02</c:v>
                </c:pt>
                <c:pt idx="12556">
                  <c:v>64.02</c:v>
                </c:pt>
                <c:pt idx="12557">
                  <c:v>64.02</c:v>
                </c:pt>
                <c:pt idx="12558">
                  <c:v>64.010000000000005</c:v>
                </c:pt>
                <c:pt idx="12559">
                  <c:v>64.010000000000005</c:v>
                </c:pt>
                <c:pt idx="12560">
                  <c:v>64.010000000000005</c:v>
                </c:pt>
                <c:pt idx="12561">
                  <c:v>64.010000000000005</c:v>
                </c:pt>
                <c:pt idx="12562">
                  <c:v>64.010000000000005</c:v>
                </c:pt>
                <c:pt idx="12563">
                  <c:v>64.010000000000005</c:v>
                </c:pt>
                <c:pt idx="12564">
                  <c:v>64.02</c:v>
                </c:pt>
                <c:pt idx="12565">
                  <c:v>64.03</c:v>
                </c:pt>
                <c:pt idx="12566">
                  <c:v>64.040000000000006</c:v>
                </c:pt>
                <c:pt idx="12567">
                  <c:v>64.040000000000006</c:v>
                </c:pt>
                <c:pt idx="12568">
                  <c:v>64.05</c:v>
                </c:pt>
                <c:pt idx="12569">
                  <c:v>64.05</c:v>
                </c:pt>
                <c:pt idx="12570">
                  <c:v>64.05</c:v>
                </c:pt>
                <c:pt idx="12571">
                  <c:v>64.05</c:v>
                </c:pt>
                <c:pt idx="12572">
                  <c:v>64.05</c:v>
                </c:pt>
                <c:pt idx="12573">
                  <c:v>64.05</c:v>
                </c:pt>
                <c:pt idx="12574">
                  <c:v>64.05</c:v>
                </c:pt>
                <c:pt idx="12575">
                  <c:v>64.05</c:v>
                </c:pt>
                <c:pt idx="12576">
                  <c:v>64.05</c:v>
                </c:pt>
                <c:pt idx="12577">
                  <c:v>64.05</c:v>
                </c:pt>
                <c:pt idx="12578">
                  <c:v>64.05</c:v>
                </c:pt>
                <c:pt idx="12579">
                  <c:v>64.05</c:v>
                </c:pt>
                <c:pt idx="12580">
                  <c:v>64.06</c:v>
                </c:pt>
                <c:pt idx="12581">
                  <c:v>64.06</c:v>
                </c:pt>
                <c:pt idx="12582">
                  <c:v>64.069999999999993</c:v>
                </c:pt>
                <c:pt idx="12583">
                  <c:v>64.09</c:v>
                </c:pt>
                <c:pt idx="12584">
                  <c:v>64.13</c:v>
                </c:pt>
                <c:pt idx="12585">
                  <c:v>64.16</c:v>
                </c:pt>
                <c:pt idx="12586">
                  <c:v>64.2</c:v>
                </c:pt>
                <c:pt idx="12587">
                  <c:v>64.239999999999995</c:v>
                </c:pt>
                <c:pt idx="12588">
                  <c:v>64.260000000000005</c:v>
                </c:pt>
                <c:pt idx="12589">
                  <c:v>64.28</c:v>
                </c:pt>
                <c:pt idx="12590">
                  <c:v>64.290000000000006</c:v>
                </c:pt>
                <c:pt idx="12591">
                  <c:v>64.31</c:v>
                </c:pt>
                <c:pt idx="12592">
                  <c:v>64.33</c:v>
                </c:pt>
                <c:pt idx="12593">
                  <c:v>64.39</c:v>
                </c:pt>
                <c:pt idx="12594">
                  <c:v>64.45</c:v>
                </c:pt>
                <c:pt idx="12595">
                  <c:v>64.52</c:v>
                </c:pt>
                <c:pt idx="12596">
                  <c:v>64.58</c:v>
                </c:pt>
                <c:pt idx="12597">
                  <c:v>64.64</c:v>
                </c:pt>
                <c:pt idx="12598">
                  <c:v>64.680000000000007</c:v>
                </c:pt>
                <c:pt idx="12599">
                  <c:v>64.72</c:v>
                </c:pt>
                <c:pt idx="12600">
                  <c:v>64.760000000000005</c:v>
                </c:pt>
                <c:pt idx="12601">
                  <c:v>64.8</c:v>
                </c:pt>
                <c:pt idx="12602">
                  <c:v>64.84</c:v>
                </c:pt>
                <c:pt idx="12603">
                  <c:v>64.86</c:v>
                </c:pt>
                <c:pt idx="12604">
                  <c:v>64.89</c:v>
                </c:pt>
                <c:pt idx="12605">
                  <c:v>64.900000000000006</c:v>
                </c:pt>
                <c:pt idx="12606">
                  <c:v>64.930000000000007</c:v>
                </c:pt>
                <c:pt idx="12607">
                  <c:v>64.959999999999994</c:v>
                </c:pt>
                <c:pt idx="12608">
                  <c:v>65.010000000000005</c:v>
                </c:pt>
                <c:pt idx="12609">
                  <c:v>65.06</c:v>
                </c:pt>
                <c:pt idx="12610">
                  <c:v>65.12</c:v>
                </c:pt>
                <c:pt idx="12611">
                  <c:v>65.17</c:v>
                </c:pt>
                <c:pt idx="12612">
                  <c:v>65.22</c:v>
                </c:pt>
                <c:pt idx="12613">
                  <c:v>65.260000000000005</c:v>
                </c:pt>
                <c:pt idx="12614">
                  <c:v>65.290000000000006</c:v>
                </c:pt>
                <c:pt idx="12615">
                  <c:v>65.33</c:v>
                </c:pt>
                <c:pt idx="12616">
                  <c:v>65.37</c:v>
                </c:pt>
                <c:pt idx="12617">
                  <c:v>65.41</c:v>
                </c:pt>
                <c:pt idx="12618">
                  <c:v>65.44</c:v>
                </c:pt>
                <c:pt idx="12619">
                  <c:v>65.48</c:v>
                </c:pt>
                <c:pt idx="12620">
                  <c:v>65.52</c:v>
                </c:pt>
                <c:pt idx="12621">
                  <c:v>65.569999999999993</c:v>
                </c:pt>
                <c:pt idx="12622">
                  <c:v>65.599999999999994</c:v>
                </c:pt>
                <c:pt idx="12623">
                  <c:v>65.64</c:v>
                </c:pt>
                <c:pt idx="12624">
                  <c:v>65.69</c:v>
                </c:pt>
                <c:pt idx="12625">
                  <c:v>65.709999999999994</c:v>
                </c:pt>
                <c:pt idx="12626">
                  <c:v>65.72</c:v>
                </c:pt>
                <c:pt idx="12627">
                  <c:v>65.73</c:v>
                </c:pt>
                <c:pt idx="12628">
                  <c:v>65.739999999999995</c:v>
                </c:pt>
                <c:pt idx="12629">
                  <c:v>65.75</c:v>
                </c:pt>
                <c:pt idx="12630">
                  <c:v>65.760000000000005</c:v>
                </c:pt>
                <c:pt idx="12631">
                  <c:v>65.77</c:v>
                </c:pt>
                <c:pt idx="12632">
                  <c:v>65.790000000000006</c:v>
                </c:pt>
                <c:pt idx="12633">
                  <c:v>65.81</c:v>
                </c:pt>
                <c:pt idx="12634">
                  <c:v>65.83</c:v>
                </c:pt>
                <c:pt idx="12635">
                  <c:v>65.849999999999994</c:v>
                </c:pt>
                <c:pt idx="12636">
                  <c:v>65.87</c:v>
                </c:pt>
                <c:pt idx="12637">
                  <c:v>65.89</c:v>
                </c:pt>
                <c:pt idx="12638">
                  <c:v>65.91</c:v>
                </c:pt>
                <c:pt idx="12639">
                  <c:v>65.92</c:v>
                </c:pt>
                <c:pt idx="12640">
                  <c:v>65.94</c:v>
                </c:pt>
                <c:pt idx="12641">
                  <c:v>65.95</c:v>
                </c:pt>
                <c:pt idx="12642">
                  <c:v>65.95</c:v>
                </c:pt>
                <c:pt idx="12643">
                  <c:v>65.959999999999994</c:v>
                </c:pt>
                <c:pt idx="12644">
                  <c:v>65.959999999999994</c:v>
                </c:pt>
                <c:pt idx="12645">
                  <c:v>65.959999999999994</c:v>
                </c:pt>
                <c:pt idx="12646">
                  <c:v>65.959999999999994</c:v>
                </c:pt>
                <c:pt idx="12647">
                  <c:v>65.959999999999994</c:v>
                </c:pt>
                <c:pt idx="12648">
                  <c:v>65.959999999999994</c:v>
                </c:pt>
                <c:pt idx="12649">
                  <c:v>65.95</c:v>
                </c:pt>
                <c:pt idx="12650">
                  <c:v>65.95</c:v>
                </c:pt>
                <c:pt idx="12651">
                  <c:v>65.94</c:v>
                </c:pt>
                <c:pt idx="12652">
                  <c:v>65.94</c:v>
                </c:pt>
                <c:pt idx="12653">
                  <c:v>65.92</c:v>
                </c:pt>
                <c:pt idx="12654">
                  <c:v>65.92</c:v>
                </c:pt>
                <c:pt idx="12655">
                  <c:v>65.91</c:v>
                </c:pt>
                <c:pt idx="12656">
                  <c:v>65.89</c:v>
                </c:pt>
                <c:pt idx="12657">
                  <c:v>65.88</c:v>
                </c:pt>
                <c:pt idx="12658">
                  <c:v>65.86</c:v>
                </c:pt>
                <c:pt idx="12659">
                  <c:v>65.84</c:v>
                </c:pt>
                <c:pt idx="12660">
                  <c:v>65.819999999999993</c:v>
                </c:pt>
                <c:pt idx="12661">
                  <c:v>65.8</c:v>
                </c:pt>
                <c:pt idx="12662">
                  <c:v>65.78</c:v>
                </c:pt>
                <c:pt idx="12663">
                  <c:v>65.77</c:v>
                </c:pt>
                <c:pt idx="12664">
                  <c:v>65.760000000000005</c:v>
                </c:pt>
                <c:pt idx="12665">
                  <c:v>65.75</c:v>
                </c:pt>
                <c:pt idx="12666">
                  <c:v>65.75</c:v>
                </c:pt>
                <c:pt idx="12667">
                  <c:v>65.739999999999995</c:v>
                </c:pt>
                <c:pt idx="12668">
                  <c:v>65.739999999999995</c:v>
                </c:pt>
                <c:pt idx="12669">
                  <c:v>65.739999999999995</c:v>
                </c:pt>
                <c:pt idx="12670">
                  <c:v>65.739999999999995</c:v>
                </c:pt>
                <c:pt idx="12671">
                  <c:v>65.73</c:v>
                </c:pt>
                <c:pt idx="12672">
                  <c:v>65.73</c:v>
                </c:pt>
                <c:pt idx="12673">
                  <c:v>65.709999999999994</c:v>
                </c:pt>
                <c:pt idx="12674">
                  <c:v>65.69</c:v>
                </c:pt>
                <c:pt idx="12675">
                  <c:v>65.650000000000006</c:v>
                </c:pt>
                <c:pt idx="12676">
                  <c:v>65.63</c:v>
                </c:pt>
                <c:pt idx="12677">
                  <c:v>65.59</c:v>
                </c:pt>
                <c:pt idx="12678">
                  <c:v>65.569999999999993</c:v>
                </c:pt>
                <c:pt idx="12679">
                  <c:v>65.55</c:v>
                </c:pt>
                <c:pt idx="12680">
                  <c:v>65.53</c:v>
                </c:pt>
                <c:pt idx="12681">
                  <c:v>65.510000000000005</c:v>
                </c:pt>
                <c:pt idx="12682">
                  <c:v>65.5</c:v>
                </c:pt>
                <c:pt idx="12683">
                  <c:v>65.47</c:v>
                </c:pt>
                <c:pt idx="12684">
                  <c:v>65.44</c:v>
                </c:pt>
                <c:pt idx="12685">
                  <c:v>65.41</c:v>
                </c:pt>
                <c:pt idx="12686">
                  <c:v>65.38</c:v>
                </c:pt>
                <c:pt idx="12687">
                  <c:v>65.349999999999994</c:v>
                </c:pt>
                <c:pt idx="12688">
                  <c:v>65.33</c:v>
                </c:pt>
                <c:pt idx="12689">
                  <c:v>65.319999999999993</c:v>
                </c:pt>
                <c:pt idx="12690">
                  <c:v>65.31</c:v>
                </c:pt>
                <c:pt idx="12691">
                  <c:v>65.3</c:v>
                </c:pt>
                <c:pt idx="12692">
                  <c:v>65.290000000000006</c:v>
                </c:pt>
                <c:pt idx="12693">
                  <c:v>65.27</c:v>
                </c:pt>
                <c:pt idx="12694">
                  <c:v>65.239999999999995</c:v>
                </c:pt>
                <c:pt idx="12695">
                  <c:v>65.209999999999994</c:v>
                </c:pt>
                <c:pt idx="12696">
                  <c:v>65.17</c:v>
                </c:pt>
                <c:pt idx="12697">
                  <c:v>65.13</c:v>
                </c:pt>
                <c:pt idx="12698">
                  <c:v>65.09</c:v>
                </c:pt>
                <c:pt idx="12699">
                  <c:v>65.06</c:v>
                </c:pt>
                <c:pt idx="12700">
                  <c:v>65.03</c:v>
                </c:pt>
                <c:pt idx="12701">
                  <c:v>64.989999999999995</c:v>
                </c:pt>
                <c:pt idx="12702">
                  <c:v>64.959999999999994</c:v>
                </c:pt>
                <c:pt idx="12703">
                  <c:v>64.94</c:v>
                </c:pt>
                <c:pt idx="12704">
                  <c:v>64.92</c:v>
                </c:pt>
                <c:pt idx="12705">
                  <c:v>64.900000000000006</c:v>
                </c:pt>
                <c:pt idx="12706">
                  <c:v>64.89</c:v>
                </c:pt>
                <c:pt idx="12707">
                  <c:v>64.88</c:v>
                </c:pt>
                <c:pt idx="12708">
                  <c:v>64.88</c:v>
                </c:pt>
                <c:pt idx="12709">
                  <c:v>64.88</c:v>
                </c:pt>
                <c:pt idx="12710">
                  <c:v>64.87</c:v>
                </c:pt>
                <c:pt idx="12711">
                  <c:v>64.849999999999994</c:v>
                </c:pt>
                <c:pt idx="12712">
                  <c:v>64.84</c:v>
                </c:pt>
                <c:pt idx="12713">
                  <c:v>64.819999999999993</c:v>
                </c:pt>
                <c:pt idx="12714">
                  <c:v>64.790000000000006</c:v>
                </c:pt>
                <c:pt idx="12715">
                  <c:v>64.77</c:v>
                </c:pt>
                <c:pt idx="12716">
                  <c:v>64.75</c:v>
                </c:pt>
                <c:pt idx="12717">
                  <c:v>64.73</c:v>
                </c:pt>
                <c:pt idx="12718">
                  <c:v>64.7</c:v>
                </c:pt>
                <c:pt idx="12719">
                  <c:v>64.69</c:v>
                </c:pt>
                <c:pt idx="12720">
                  <c:v>64.67</c:v>
                </c:pt>
                <c:pt idx="12721">
                  <c:v>64.650000000000006</c:v>
                </c:pt>
                <c:pt idx="12722">
                  <c:v>64.63</c:v>
                </c:pt>
                <c:pt idx="12723">
                  <c:v>64.59</c:v>
                </c:pt>
                <c:pt idx="12724">
                  <c:v>64.55</c:v>
                </c:pt>
                <c:pt idx="12725">
                  <c:v>64.5</c:v>
                </c:pt>
                <c:pt idx="12726">
                  <c:v>64.459999999999994</c:v>
                </c:pt>
                <c:pt idx="12727">
                  <c:v>64.41</c:v>
                </c:pt>
                <c:pt idx="12728">
                  <c:v>64.37</c:v>
                </c:pt>
                <c:pt idx="12729">
                  <c:v>64.34</c:v>
                </c:pt>
                <c:pt idx="12730">
                  <c:v>64.31</c:v>
                </c:pt>
                <c:pt idx="12731">
                  <c:v>64.290000000000006</c:v>
                </c:pt>
                <c:pt idx="12732">
                  <c:v>64.28</c:v>
                </c:pt>
                <c:pt idx="12733">
                  <c:v>64.27</c:v>
                </c:pt>
                <c:pt idx="12734">
                  <c:v>64.260000000000005</c:v>
                </c:pt>
                <c:pt idx="12735">
                  <c:v>64.25</c:v>
                </c:pt>
                <c:pt idx="12736">
                  <c:v>64.23</c:v>
                </c:pt>
                <c:pt idx="12737">
                  <c:v>64.209999999999994</c:v>
                </c:pt>
                <c:pt idx="12738">
                  <c:v>64.180000000000007</c:v>
                </c:pt>
                <c:pt idx="12739">
                  <c:v>64.150000000000006</c:v>
                </c:pt>
                <c:pt idx="12740">
                  <c:v>64.12</c:v>
                </c:pt>
                <c:pt idx="12741">
                  <c:v>64.099999999999994</c:v>
                </c:pt>
                <c:pt idx="12742">
                  <c:v>64.08</c:v>
                </c:pt>
                <c:pt idx="12743">
                  <c:v>64.069999999999993</c:v>
                </c:pt>
                <c:pt idx="12744">
                  <c:v>64.06</c:v>
                </c:pt>
                <c:pt idx="12745">
                  <c:v>64.06</c:v>
                </c:pt>
                <c:pt idx="12746">
                  <c:v>64.05</c:v>
                </c:pt>
                <c:pt idx="12747">
                  <c:v>64.05</c:v>
                </c:pt>
                <c:pt idx="12748">
                  <c:v>64.05</c:v>
                </c:pt>
                <c:pt idx="12749">
                  <c:v>64.05</c:v>
                </c:pt>
                <c:pt idx="12750">
                  <c:v>64.05</c:v>
                </c:pt>
                <c:pt idx="12751">
                  <c:v>64.05</c:v>
                </c:pt>
                <c:pt idx="12752">
                  <c:v>64.05</c:v>
                </c:pt>
                <c:pt idx="12753">
                  <c:v>64.05</c:v>
                </c:pt>
                <c:pt idx="12754">
                  <c:v>64.05</c:v>
                </c:pt>
                <c:pt idx="12755">
                  <c:v>64.05</c:v>
                </c:pt>
                <c:pt idx="12756">
                  <c:v>64.05</c:v>
                </c:pt>
                <c:pt idx="12757">
                  <c:v>64.05</c:v>
                </c:pt>
                <c:pt idx="12758">
                  <c:v>64.05</c:v>
                </c:pt>
                <c:pt idx="12759">
                  <c:v>64.05</c:v>
                </c:pt>
                <c:pt idx="12760">
                  <c:v>64.05</c:v>
                </c:pt>
                <c:pt idx="12761">
                  <c:v>64.05</c:v>
                </c:pt>
                <c:pt idx="12762">
                  <c:v>64.05</c:v>
                </c:pt>
                <c:pt idx="12763">
                  <c:v>64.05</c:v>
                </c:pt>
                <c:pt idx="12764">
                  <c:v>64.040000000000006</c:v>
                </c:pt>
                <c:pt idx="12765">
                  <c:v>64.040000000000006</c:v>
                </c:pt>
                <c:pt idx="12766">
                  <c:v>64.040000000000006</c:v>
                </c:pt>
                <c:pt idx="12767">
                  <c:v>64.03</c:v>
                </c:pt>
                <c:pt idx="12768">
                  <c:v>64.03</c:v>
                </c:pt>
                <c:pt idx="12769">
                  <c:v>64.02</c:v>
                </c:pt>
                <c:pt idx="12770">
                  <c:v>64.02</c:v>
                </c:pt>
                <c:pt idx="12771">
                  <c:v>64.03</c:v>
                </c:pt>
                <c:pt idx="12772">
                  <c:v>64.03</c:v>
                </c:pt>
                <c:pt idx="12773">
                  <c:v>64.040000000000006</c:v>
                </c:pt>
                <c:pt idx="12774">
                  <c:v>64.040000000000006</c:v>
                </c:pt>
                <c:pt idx="12775">
                  <c:v>64.040000000000006</c:v>
                </c:pt>
                <c:pt idx="12776">
                  <c:v>64.05</c:v>
                </c:pt>
                <c:pt idx="12777">
                  <c:v>64.05</c:v>
                </c:pt>
                <c:pt idx="12778">
                  <c:v>64.05</c:v>
                </c:pt>
                <c:pt idx="12779">
                  <c:v>64.05</c:v>
                </c:pt>
                <c:pt idx="12780">
                  <c:v>64.05</c:v>
                </c:pt>
                <c:pt idx="12781">
                  <c:v>64.05</c:v>
                </c:pt>
                <c:pt idx="12782">
                  <c:v>64.05</c:v>
                </c:pt>
                <c:pt idx="12783">
                  <c:v>64.05</c:v>
                </c:pt>
                <c:pt idx="12784">
                  <c:v>64.05</c:v>
                </c:pt>
                <c:pt idx="12785">
                  <c:v>64.05</c:v>
                </c:pt>
                <c:pt idx="12786">
                  <c:v>64.05</c:v>
                </c:pt>
                <c:pt idx="12787">
                  <c:v>64.05</c:v>
                </c:pt>
                <c:pt idx="12788">
                  <c:v>64.05</c:v>
                </c:pt>
                <c:pt idx="12789">
                  <c:v>64.06</c:v>
                </c:pt>
                <c:pt idx="12790">
                  <c:v>64.06</c:v>
                </c:pt>
                <c:pt idx="12791">
                  <c:v>64.069999999999993</c:v>
                </c:pt>
                <c:pt idx="12792">
                  <c:v>64.099999999999994</c:v>
                </c:pt>
                <c:pt idx="12793">
                  <c:v>64.13</c:v>
                </c:pt>
                <c:pt idx="12794">
                  <c:v>64.17</c:v>
                </c:pt>
                <c:pt idx="12795">
                  <c:v>64.2</c:v>
                </c:pt>
                <c:pt idx="12796">
                  <c:v>64.239999999999995</c:v>
                </c:pt>
                <c:pt idx="12797">
                  <c:v>64.25</c:v>
                </c:pt>
                <c:pt idx="12798">
                  <c:v>64.260000000000005</c:v>
                </c:pt>
                <c:pt idx="12799">
                  <c:v>64.27</c:v>
                </c:pt>
                <c:pt idx="12800">
                  <c:v>64.28</c:v>
                </c:pt>
                <c:pt idx="12801">
                  <c:v>64.3</c:v>
                </c:pt>
                <c:pt idx="12802">
                  <c:v>64.34</c:v>
                </c:pt>
                <c:pt idx="12803">
                  <c:v>64.400000000000006</c:v>
                </c:pt>
                <c:pt idx="12804">
                  <c:v>64.459999999999994</c:v>
                </c:pt>
                <c:pt idx="12805">
                  <c:v>64.53</c:v>
                </c:pt>
                <c:pt idx="12806">
                  <c:v>64.59</c:v>
                </c:pt>
                <c:pt idx="12807">
                  <c:v>64.64</c:v>
                </c:pt>
                <c:pt idx="12808">
                  <c:v>64.7</c:v>
                </c:pt>
                <c:pt idx="12809">
                  <c:v>64.739999999999995</c:v>
                </c:pt>
                <c:pt idx="12810">
                  <c:v>64.78</c:v>
                </c:pt>
                <c:pt idx="12811">
                  <c:v>64.819999999999993</c:v>
                </c:pt>
                <c:pt idx="12812">
                  <c:v>64.849999999999994</c:v>
                </c:pt>
                <c:pt idx="12813">
                  <c:v>64.87</c:v>
                </c:pt>
                <c:pt idx="12814">
                  <c:v>64.88</c:v>
                </c:pt>
                <c:pt idx="12815">
                  <c:v>64.89</c:v>
                </c:pt>
                <c:pt idx="12816">
                  <c:v>64.91</c:v>
                </c:pt>
                <c:pt idx="12817">
                  <c:v>64.930000000000007</c:v>
                </c:pt>
                <c:pt idx="12818">
                  <c:v>64.97</c:v>
                </c:pt>
                <c:pt idx="12819">
                  <c:v>65.02</c:v>
                </c:pt>
                <c:pt idx="12820">
                  <c:v>65.069999999999993</c:v>
                </c:pt>
                <c:pt idx="12821">
                  <c:v>65.14</c:v>
                </c:pt>
                <c:pt idx="12822">
                  <c:v>65.19</c:v>
                </c:pt>
                <c:pt idx="12823">
                  <c:v>65.23</c:v>
                </c:pt>
                <c:pt idx="12824">
                  <c:v>65.28</c:v>
                </c:pt>
                <c:pt idx="12825">
                  <c:v>65.31</c:v>
                </c:pt>
                <c:pt idx="12826">
                  <c:v>65.349999999999994</c:v>
                </c:pt>
                <c:pt idx="12827">
                  <c:v>65.39</c:v>
                </c:pt>
                <c:pt idx="12828">
                  <c:v>65.44</c:v>
                </c:pt>
                <c:pt idx="12829">
                  <c:v>65.48</c:v>
                </c:pt>
                <c:pt idx="12830">
                  <c:v>65.510000000000005</c:v>
                </c:pt>
                <c:pt idx="12831">
                  <c:v>65.55</c:v>
                </c:pt>
                <c:pt idx="12832">
                  <c:v>65.569999999999993</c:v>
                </c:pt>
                <c:pt idx="12833">
                  <c:v>65.599999999999994</c:v>
                </c:pt>
                <c:pt idx="12834">
                  <c:v>65.64</c:v>
                </c:pt>
                <c:pt idx="12835">
                  <c:v>65.680000000000007</c:v>
                </c:pt>
                <c:pt idx="12836">
                  <c:v>65.7</c:v>
                </c:pt>
                <c:pt idx="12837">
                  <c:v>65.72</c:v>
                </c:pt>
                <c:pt idx="12838">
                  <c:v>65.73</c:v>
                </c:pt>
                <c:pt idx="12839">
                  <c:v>65.739999999999995</c:v>
                </c:pt>
                <c:pt idx="12840">
                  <c:v>65.739999999999995</c:v>
                </c:pt>
                <c:pt idx="12841">
                  <c:v>65.739999999999995</c:v>
                </c:pt>
                <c:pt idx="12842">
                  <c:v>65.739999999999995</c:v>
                </c:pt>
                <c:pt idx="12843">
                  <c:v>65.75</c:v>
                </c:pt>
                <c:pt idx="12844">
                  <c:v>65.760000000000005</c:v>
                </c:pt>
                <c:pt idx="12845">
                  <c:v>65.78</c:v>
                </c:pt>
                <c:pt idx="12846">
                  <c:v>65.8</c:v>
                </c:pt>
                <c:pt idx="12847">
                  <c:v>65.83</c:v>
                </c:pt>
                <c:pt idx="12848">
                  <c:v>65.84</c:v>
                </c:pt>
                <c:pt idx="12849">
                  <c:v>65.849999999999994</c:v>
                </c:pt>
                <c:pt idx="12850">
                  <c:v>65.87</c:v>
                </c:pt>
                <c:pt idx="12851">
                  <c:v>65.88</c:v>
                </c:pt>
                <c:pt idx="12852">
                  <c:v>65.89</c:v>
                </c:pt>
                <c:pt idx="12853">
                  <c:v>65.900000000000006</c:v>
                </c:pt>
                <c:pt idx="12854">
                  <c:v>65.91</c:v>
                </c:pt>
                <c:pt idx="12855">
                  <c:v>65.91</c:v>
                </c:pt>
                <c:pt idx="12856">
                  <c:v>65.91</c:v>
                </c:pt>
                <c:pt idx="12857">
                  <c:v>65.91</c:v>
                </c:pt>
                <c:pt idx="12858">
                  <c:v>65.900000000000006</c:v>
                </c:pt>
                <c:pt idx="12859">
                  <c:v>65.89</c:v>
                </c:pt>
                <c:pt idx="12860">
                  <c:v>65.88</c:v>
                </c:pt>
                <c:pt idx="12861">
                  <c:v>65.86</c:v>
                </c:pt>
                <c:pt idx="12862">
                  <c:v>65.849999999999994</c:v>
                </c:pt>
                <c:pt idx="12863">
                  <c:v>65.849999999999994</c:v>
                </c:pt>
                <c:pt idx="12864">
                  <c:v>65.84</c:v>
                </c:pt>
                <c:pt idx="12865">
                  <c:v>65.83</c:v>
                </c:pt>
                <c:pt idx="12866">
                  <c:v>65.819999999999993</c:v>
                </c:pt>
                <c:pt idx="12867">
                  <c:v>65.8</c:v>
                </c:pt>
                <c:pt idx="12868">
                  <c:v>65.78</c:v>
                </c:pt>
                <c:pt idx="12869">
                  <c:v>65.77</c:v>
                </c:pt>
                <c:pt idx="12870">
                  <c:v>65.760000000000005</c:v>
                </c:pt>
                <c:pt idx="12871">
                  <c:v>65.75</c:v>
                </c:pt>
                <c:pt idx="12872">
                  <c:v>65.739999999999995</c:v>
                </c:pt>
                <c:pt idx="12873">
                  <c:v>65.739999999999995</c:v>
                </c:pt>
                <c:pt idx="12874">
                  <c:v>65.739999999999995</c:v>
                </c:pt>
                <c:pt idx="12875">
                  <c:v>65.739999999999995</c:v>
                </c:pt>
                <c:pt idx="12876">
                  <c:v>65.739999999999995</c:v>
                </c:pt>
                <c:pt idx="12877">
                  <c:v>65.739999999999995</c:v>
                </c:pt>
                <c:pt idx="12878">
                  <c:v>65.73</c:v>
                </c:pt>
                <c:pt idx="12879">
                  <c:v>65.72</c:v>
                </c:pt>
                <c:pt idx="12880">
                  <c:v>65.709999999999994</c:v>
                </c:pt>
                <c:pt idx="12881">
                  <c:v>65.7</c:v>
                </c:pt>
                <c:pt idx="12882">
                  <c:v>65.67</c:v>
                </c:pt>
                <c:pt idx="12883">
                  <c:v>65.64</c:v>
                </c:pt>
                <c:pt idx="12884">
                  <c:v>65.599999999999994</c:v>
                </c:pt>
                <c:pt idx="12885">
                  <c:v>65.569999999999993</c:v>
                </c:pt>
                <c:pt idx="12886">
                  <c:v>65.55</c:v>
                </c:pt>
                <c:pt idx="12887">
                  <c:v>65.53</c:v>
                </c:pt>
                <c:pt idx="12888">
                  <c:v>65.510000000000005</c:v>
                </c:pt>
                <c:pt idx="12889">
                  <c:v>65.5</c:v>
                </c:pt>
                <c:pt idx="12890">
                  <c:v>65.48</c:v>
                </c:pt>
                <c:pt idx="12891">
                  <c:v>65.44</c:v>
                </c:pt>
                <c:pt idx="12892">
                  <c:v>65.400000000000006</c:v>
                </c:pt>
                <c:pt idx="12893">
                  <c:v>65.37</c:v>
                </c:pt>
                <c:pt idx="12894">
                  <c:v>65.34</c:v>
                </c:pt>
                <c:pt idx="12895">
                  <c:v>65.33</c:v>
                </c:pt>
                <c:pt idx="12896">
                  <c:v>65.319999999999993</c:v>
                </c:pt>
                <c:pt idx="12897">
                  <c:v>65.31</c:v>
                </c:pt>
                <c:pt idx="12898">
                  <c:v>65.3</c:v>
                </c:pt>
                <c:pt idx="12899">
                  <c:v>65.28</c:v>
                </c:pt>
                <c:pt idx="12900">
                  <c:v>65.260000000000005</c:v>
                </c:pt>
                <c:pt idx="12901">
                  <c:v>65.23</c:v>
                </c:pt>
                <c:pt idx="12902">
                  <c:v>65.2</c:v>
                </c:pt>
                <c:pt idx="12903">
                  <c:v>65.16</c:v>
                </c:pt>
                <c:pt idx="12904">
                  <c:v>65.13</c:v>
                </c:pt>
                <c:pt idx="12905">
                  <c:v>65.099999999999994</c:v>
                </c:pt>
                <c:pt idx="12906">
                  <c:v>65.05</c:v>
                </c:pt>
                <c:pt idx="12907">
                  <c:v>65.010000000000005</c:v>
                </c:pt>
                <c:pt idx="12908">
                  <c:v>64.97</c:v>
                </c:pt>
                <c:pt idx="12909">
                  <c:v>64.94</c:v>
                </c:pt>
                <c:pt idx="12910">
                  <c:v>64.91</c:v>
                </c:pt>
                <c:pt idx="12911">
                  <c:v>64.900000000000006</c:v>
                </c:pt>
                <c:pt idx="12912">
                  <c:v>64.89</c:v>
                </c:pt>
                <c:pt idx="12913">
                  <c:v>64.88</c:v>
                </c:pt>
                <c:pt idx="12914">
                  <c:v>64.88</c:v>
                </c:pt>
                <c:pt idx="12915">
                  <c:v>64.88</c:v>
                </c:pt>
                <c:pt idx="12916">
                  <c:v>64.88</c:v>
                </c:pt>
                <c:pt idx="12917">
                  <c:v>64.87</c:v>
                </c:pt>
                <c:pt idx="12918">
                  <c:v>64.86</c:v>
                </c:pt>
                <c:pt idx="12919">
                  <c:v>64.84</c:v>
                </c:pt>
                <c:pt idx="12920">
                  <c:v>64.819999999999993</c:v>
                </c:pt>
                <c:pt idx="12921">
                  <c:v>64.790000000000006</c:v>
                </c:pt>
                <c:pt idx="12922">
                  <c:v>64.760000000000005</c:v>
                </c:pt>
                <c:pt idx="12923">
                  <c:v>64.73</c:v>
                </c:pt>
                <c:pt idx="12924">
                  <c:v>64.7</c:v>
                </c:pt>
                <c:pt idx="12925">
                  <c:v>64.680000000000007</c:v>
                </c:pt>
                <c:pt idx="12926">
                  <c:v>64.66</c:v>
                </c:pt>
                <c:pt idx="12927">
                  <c:v>64.650000000000006</c:v>
                </c:pt>
                <c:pt idx="12928">
                  <c:v>64.63</c:v>
                </c:pt>
                <c:pt idx="12929">
                  <c:v>64.59</c:v>
                </c:pt>
                <c:pt idx="12930">
                  <c:v>64.56</c:v>
                </c:pt>
                <c:pt idx="12931">
                  <c:v>64.53</c:v>
                </c:pt>
                <c:pt idx="12932">
                  <c:v>64.489999999999995</c:v>
                </c:pt>
                <c:pt idx="12933">
                  <c:v>64.44</c:v>
                </c:pt>
                <c:pt idx="12934">
                  <c:v>64.41</c:v>
                </c:pt>
                <c:pt idx="12935">
                  <c:v>64.37</c:v>
                </c:pt>
                <c:pt idx="12936">
                  <c:v>64.33</c:v>
                </c:pt>
                <c:pt idx="12937">
                  <c:v>64.31</c:v>
                </c:pt>
                <c:pt idx="12938">
                  <c:v>64.290000000000006</c:v>
                </c:pt>
                <c:pt idx="12939">
                  <c:v>64.27</c:v>
                </c:pt>
                <c:pt idx="12940">
                  <c:v>64.260000000000005</c:v>
                </c:pt>
                <c:pt idx="12941">
                  <c:v>64.25</c:v>
                </c:pt>
                <c:pt idx="12942">
                  <c:v>64.23</c:v>
                </c:pt>
                <c:pt idx="12943">
                  <c:v>64.22</c:v>
                </c:pt>
                <c:pt idx="12944">
                  <c:v>64.19</c:v>
                </c:pt>
                <c:pt idx="12945">
                  <c:v>64.17</c:v>
                </c:pt>
                <c:pt idx="12946">
                  <c:v>64.14</c:v>
                </c:pt>
                <c:pt idx="12947">
                  <c:v>64.12</c:v>
                </c:pt>
                <c:pt idx="12948">
                  <c:v>64.099999999999994</c:v>
                </c:pt>
                <c:pt idx="12949">
                  <c:v>64.08</c:v>
                </c:pt>
                <c:pt idx="12950">
                  <c:v>64.069999999999993</c:v>
                </c:pt>
                <c:pt idx="12951">
                  <c:v>64.06</c:v>
                </c:pt>
                <c:pt idx="12952">
                  <c:v>64.06</c:v>
                </c:pt>
                <c:pt idx="12953">
                  <c:v>64.05</c:v>
                </c:pt>
                <c:pt idx="12954">
                  <c:v>64.05</c:v>
                </c:pt>
                <c:pt idx="12955">
                  <c:v>64.05</c:v>
                </c:pt>
                <c:pt idx="12956">
                  <c:v>64.05</c:v>
                </c:pt>
                <c:pt idx="12957">
                  <c:v>64.05</c:v>
                </c:pt>
                <c:pt idx="12958">
                  <c:v>64.05</c:v>
                </c:pt>
                <c:pt idx="12959">
                  <c:v>64.05</c:v>
                </c:pt>
                <c:pt idx="12960">
                  <c:v>64.05</c:v>
                </c:pt>
                <c:pt idx="12961">
                  <c:v>64.05</c:v>
                </c:pt>
                <c:pt idx="12962">
                  <c:v>64.05</c:v>
                </c:pt>
                <c:pt idx="12963">
                  <c:v>64.05</c:v>
                </c:pt>
                <c:pt idx="12964">
                  <c:v>64.05</c:v>
                </c:pt>
                <c:pt idx="12965">
                  <c:v>64.05</c:v>
                </c:pt>
                <c:pt idx="12966">
                  <c:v>64.05</c:v>
                </c:pt>
                <c:pt idx="12967">
                  <c:v>64.05</c:v>
                </c:pt>
                <c:pt idx="12968">
                  <c:v>64.05</c:v>
                </c:pt>
                <c:pt idx="12969">
                  <c:v>64.040000000000006</c:v>
                </c:pt>
                <c:pt idx="12970">
                  <c:v>64.040000000000006</c:v>
                </c:pt>
                <c:pt idx="12971">
                  <c:v>64.03</c:v>
                </c:pt>
                <c:pt idx="12972">
                  <c:v>64.03</c:v>
                </c:pt>
                <c:pt idx="12973">
                  <c:v>64.02</c:v>
                </c:pt>
                <c:pt idx="12974">
                  <c:v>64.02</c:v>
                </c:pt>
                <c:pt idx="12975">
                  <c:v>64.02</c:v>
                </c:pt>
                <c:pt idx="12976">
                  <c:v>64.02</c:v>
                </c:pt>
                <c:pt idx="12977">
                  <c:v>64.02</c:v>
                </c:pt>
                <c:pt idx="12978">
                  <c:v>64.02</c:v>
                </c:pt>
                <c:pt idx="12979">
                  <c:v>64.02</c:v>
                </c:pt>
                <c:pt idx="12980">
                  <c:v>64.02</c:v>
                </c:pt>
                <c:pt idx="12981">
                  <c:v>64.03</c:v>
                </c:pt>
                <c:pt idx="12982">
                  <c:v>64.03</c:v>
                </c:pt>
                <c:pt idx="12983">
                  <c:v>64.040000000000006</c:v>
                </c:pt>
                <c:pt idx="12984">
                  <c:v>64.040000000000006</c:v>
                </c:pt>
                <c:pt idx="12985">
                  <c:v>64.05</c:v>
                </c:pt>
                <c:pt idx="12986">
                  <c:v>64.05</c:v>
                </c:pt>
                <c:pt idx="12987">
                  <c:v>64.05</c:v>
                </c:pt>
                <c:pt idx="12988">
                  <c:v>64.05</c:v>
                </c:pt>
                <c:pt idx="12989">
                  <c:v>64.05</c:v>
                </c:pt>
                <c:pt idx="12990">
                  <c:v>64.05</c:v>
                </c:pt>
                <c:pt idx="12991">
                  <c:v>64.05</c:v>
                </c:pt>
                <c:pt idx="12992">
                  <c:v>64.05</c:v>
                </c:pt>
                <c:pt idx="12993">
                  <c:v>64.05</c:v>
                </c:pt>
                <c:pt idx="12994">
                  <c:v>64.05</c:v>
                </c:pt>
                <c:pt idx="12995">
                  <c:v>64.05</c:v>
                </c:pt>
                <c:pt idx="12996">
                  <c:v>64.05</c:v>
                </c:pt>
                <c:pt idx="12997">
                  <c:v>64.05</c:v>
                </c:pt>
                <c:pt idx="12998">
                  <c:v>64.06</c:v>
                </c:pt>
                <c:pt idx="12999">
                  <c:v>64.08</c:v>
                </c:pt>
                <c:pt idx="13000">
                  <c:v>64.099999999999994</c:v>
                </c:pt>
                <c:pt idx="13001">
                  <c:v>64.13</c:v>
                </c:pt>
                <c:pt idx="13002">
                  <c:v>64.17</c:v>
                </c:pt>
                <c:pt idx="13003">
                  <c:v>64.209999999999994</c:v>
                </c:pt>
                <c:pt idx="13004">
                  <c:v>64.23</c:v>
                </c:pt>
                <c:pt idx="13005">
                  <c:v>64.25</c:v>
                </c:pt>
                <c:pt idx="13006">
                  <c:v>64.260000000000005</c:v>
                </c:pt>
                <c:pt idx="13007">
                  <c:v>64.27</c:v>
                </c:pt>
                <c:pt idx="13008">
                  <c:v>64.290000000000006</c:v>
                </c:pt>
                <c:pt idx="13009">
                  <c:v>64.319999999999993</c:v>
                </c:pt>
                <c:pt idx="13010">
                  <c:v>64.38</c:v>
                </c:pt>
                <c:pt idx="13011">
                  <c:v>64.44</c:v>
                </c:pt>
                <c:pt idx="13012">
                  <c:v>64.510000000000005</c:v>
                </c:pt>
                <c:pt idx="13013">
                  <c:v>64.569999999999993</c:v>
                </c:pt>
                <c:pt idx="13014">
                  <c:v>64.63</c:v>
                </c:pt>
                <c:pt idx="13015">
                  <c:v>64.680000000000007</c:v>
                </c:pt>
                <c:pt idx="13016">
                  <c:v>64.73</c:v>
                </c:pt>
                <c:pt idx="13017">
                  <c:v>64.77</c:v>
                </c:pt>
                <c:pt idx="13018">
                  <c:v>64.819999999999993</c:v>
                </c:pt>
                <c:pt idx="13019">
                  <c:v>64.849999999999994</c:v>
                </c:pt>
                <c:pt idx="13020">
                  <c:v>64.87</c:v>
                </c:pt>
                <c:pt idx="13021">
                  <c:v>64.88</c:v>
                </c:pt>
                <c:pt idx="13022">
                  <c:v>64.89</c:v>
                </c:pt>
                <c:pt idx="13023">
                  <c:v>64.91</c:v>
                </c:pt>
                <c:pt idx="13024">
                  <c:v>64.94</c:v>
                </c:pt>
                <c:pt idx="13025">
                  <c:v>64.98</c:v>
                </c:pt>
                <c:pt idx="13026">
                  <c:v>65.040000000000006</c:v>
                </c:pt>
                <c:pt idx="13027">
                  <c:v>65.099999999999994</c:v>
                </c:pt>
                <c:pt idx="13028">
                  <c:v>65.17</c:v>
                </c:pt>
                <c:pt idx="13029">
                  <c:v>65.22</c:v>
                </c:pt>
                <c:pt idx="13030">
                  <c:v>65.27</c:v>
                </c:pt>
                <c:pt idx="13031">
                  <c:v>65.31</c:v>
                </c:pt>
                <c:pt idx="13032">
                  <c:v>65.34</c:v>
                </c:pt>
                <c:pt idx="13033">
                  <c:v>65.38</c:v>
                </c:pt>
                <c:pt idx="13034">
                  <c:v>65.430000000000007</c:v>
                </c:pt>
                <c:pt idx="13035">
                  <c:v>65.459999999999994</c:v>
                </c:pt>
                <c:pt idx="13036">
                  <c:v>65.5</c:v>
                </c:pt>
                <c:pt idx="13037">
                  <c:v>65.540000000000006</c:v>
                </c:pt>
                <c:pt idx="13038">
                  <c:v>65.569999999999993</c:v>
                </c:pt>
                <c:pt idx="13039">
                  <c:v>65.61</c:v>
                </c:pt>
                <c:pt idx="13040">
                  <c:v>65.650000000000006</c:v>
                </c:pt>
                <c:pt idx="13041">
                  <c:v>65.69</c:v>
                </c:pt>
                <c:pt idx="13042">
                  <c:v>65.72</c:v>
                </c:pt>
                <c:pt idx="13043">
                  <c:v>65.73</c:v>
                </c:pt>
                <c:pt idx="13044">
                  <c:v>65.739999999999995</c:v>
                </c:pt>
                <c:pt idx="13045">
                  <c:v>65.739999999999995</c:v>
                </c:pt>
                <c:pt idx="13046">
                  <c:v>65.739999999999995</c:v>
                </c:pt>
                <c:pt idx="13047">
                  <c:v>65.75</c:v>
                </c:pt>
                <c:pt idx="13048">
                  <c:v>65.760000000000005</c:v>
                </c:pt>
                <c:pt idx="13049">
                  <c:v>65.78</c:v>
                </c:pt>
                <c:pt idx="13050">
                  <c:v>65.8</c:v>
                </c:pt>
                <c:pt idx="13051">
                  <c:v>65.83</c:v>
                </c:pt>
                <c:pt idx="13052">
                  <c:v>65.849999999999994</c:v>
                </c:pt>
                <c:pt idx="13053">
                  <c:v>65.88</c:v>
                </c:pt>
                <c:pt idx="13054">
                  <c:v>65.91</c:v>
                </c:pt>
                <c:pt idx="13055">
                  <c:v>65.930000000000007</c:v>
                </c:pt>
                <c:pt idx="13056">
                  <c:v>65.94</c:v>
                </c:pt>
                <c:pt idx="13057">
                  <c:v>65.95</c:v>
                </c:pt>
                <c:pt idx="13058">
                  <c:v>65.95</c:v>
                </c:pt>
                <c:pt idx="13059">
                  <c:v>65.95</c:v>
                </c:pt>
                <c:pt idx="13060">
                  <c:v>65.95</c:v>
                </c:pt>
                <c:pt idx="13061">
                  <c:v>65.95</c:v>
                </c:pt>
                <c:pt idx="13062">
                  <c:v>65.95</c:v>
                </c:pt>
                <c:pt idx="13063">
                  <c:v>65.94</c:v>
                </c:pt>
                <c:pt idx="13064">
                  <c:v>65.94</c:v>
                </c:pt>
                <c:pt idx="13065">
                  <c:v>65.94</c:v>
                </c:pt>
                <c:pt idx="13066">
                  <c:v>65.94</c:v>
                </c:pt>
                <c:pt idx="13067">
                  <c:v>65.94</c:v>
                </c:pt>
                <c:pt idx="13068">
                  <c:v>65.930000000000007</c:v>
                </c:pt>
                <c:pt idx="13069">
                  <c:v>65.92</c:v>
                </c:pt>
                <c:pt idx="13070">
                  <c:v>65.92</c:v>
                </c:pt>
                <c:pt idx="13071">
                  <c:v>65.91</c:v>
                </c:pt>
                <c:pt idx="13072">
                  <c:v>65.89</c:v>
                </c:pt>
                <c:pt idx="13073">
                  <c:v>65.87</c:v>
                </c:pt>
                <c:pt idx="13074">
                  <c:v>65.849999999999994</c:v>
                </c:pt>
                <c:pt idx="13075">
                  <c:v>65.819999999999993</c:v>
                </c:pt>
                <c:pt idx="13076">
                  <c:v>65.8</c:v>
                </c:pt>
                <c:pt idx="13077">
                  <c:v>65.78</c:v>
                </c:pt>
                <c:pt idx="13078">
                  <c:v>65.77</c:v>
                </c:pt>
                <c:pt idx="13079">
                  <c:v>65.760000000000005</c:v>
                </c:pt>
                <c:pt idx="13080">
                  <c:v>65.75</c:v>
                </c:pt>
                <c:pt idx="13081">
                  <c:v>65.75</c:v>
                </c:pt>
                <c:pt idx="13082">
                  <c:v>65.739999999999995</c:v>
                </c:pt>
                <c:pt idx="13083">
                  <c:v>65.739999999999995</c:v>
                </c:pt>
                <c:pt idx="13084">
                  <c:v>65.739999999999995</c:v>
                </c:pt>
                <c:pt idx="13085">
                  <c:v>65.739999999999995</c:v>
                </c:pt>
                <c:pt idx="13086">
                  <c:v>65.73</c:v>
                </c:pt>
                <c:pt idx="13087">
                  <c:v>65.73</c:v>
                </c:pt>
                <c:pt idx="13088">
                  <c:v>65.72</c:v>
                </c:pt>
                <c:pt idx="13089">
                  <c:v>65.7</c:v>
                </c:pt>
                <c:pt idx="13090">
                  <c:v>65.680000000000007</c:v>
                </c:pt>
                <c:pt idx="13091">
                  <c:v>65.650000000000006</c:v>
                </c:pt>
                <c:pt idx="13092">
                  <c:v>65.62</c:v>
                </c:pt>
                <c:pt idx="13093">
                  <c:v>65.58</c:v>
                </c:pt>
                <c:pt idx="13094">
                  <c:v>65.56</c:v>
                </c:pt>
                <c:pt idx="13095">
                  <c:v>65.53</c:v>
                </c:pt>
                <c:pt idx="13096">
                  <c:v>65.52</c:v>
                </c:pt>
                <c:pt idx="13097">
                  <c:v>65.510000000000005</c:v>
                </c:pt>
                <c:pt idx="13098">
                  <c:v>65.489999999999995</c:v>
                </c:pt>
                <c:pt idx="13099">
                  <c:v>65.459999999999994</c:v>
                </c:pt>
                <c:pt idx="13100">
                  <c:v>65.430000000000007</c:v>
                </c:pt>
                <c:pt idx="13101">
                  <c:v>65.39</c:v>
                </c:pt>
                <c:pt idx="13102">
                  <c:v>65.36</c:v>
                </c:pt>
                <c:pt idx="13103">
                  <c:v>65.34</c:v>
                </c:pt>
                <c:pt idx="13104">
                  <c:v>65.319999999999993</c:v>
                </c:pt>
                <c:pt idx="13105">
                  <c:v>65.3</c:v>
                </c:pt>
                <c:pt idx="13106">
                  <c:v>65.3</c:v>
                </c:pt>
                <c:pt idx="13107">
                  <c:v>65.28</c:v>
                </c:pt>
                <c:pt idx="13108">
                  <c:v>65.260000000000005</c:v>
                </c:pt>
                <c:pt idx="13109">
                  <c:v>65.23</c:v>
                </c:pt>
                <c:pt idx="13110">
                  <c:v>65.2</c:v>
                </c:pt>
                <c:pt idx="13111">
                  <c:v>65.16</c:v>
                </c:pt>
                <c:pt idx="13112">
                  <c:v>65.13</c:v>
                </c:pt>
                <c:pt idx="13113">
                  <c:v>65.099999999999994</c:v>
                </c:pt>
                <c:pt idx="13114">
                  <c:v>65.06</c:v>
                </c:pt>
                <c:pt idx="13115">
                  <c:v>65.02</c:v>
                </c:pt>
                <c:pt idx="13116">
                  <c:v>64.98</c:v>
                </c:pt>
                <c:pt idx="13117">
                  <c:v>64.95</c:v>
                </c:pt>
                <c:pt idx="13118">
                  <c:v>64.92</c:v>
                </c:pt>
                <c:pt idx="13119">
                  <c:v>64.900000000000006</c:v>
                </c:pt>
                <c:pt idx="13120">
                  <c:v>64.89</c:v>
                </c:pt>
                <c:pt idx="13121">
                  <c:v>64.88</c:v>
                </c:pt>
                <c:pt idx="13122">
                  <c:v>64.88</c:v>
                </c:pt>
                <c:pt idx="13123">
                  <c:v>64.88</c:v>
                </c:pt>
                <c:pt idx="13124">
                  <c:v>64.88</c:v>
                </c:pt>
                <c:pt idx="13125">
                  <c:v>64.87</c:v>
                </c:pt>
                <c:pt idx="13126">
                  <c:v>64.86</c:v>
                </c:pt>
                <c:pt idx="13127">
                  <c:v>64.83</c:v>
                </c:pt>
                <c:pt idx="13128">
                  <c:v>64.8</c:v>
                </c:pt>
                <c:pt idx="13129">
                  <c:v>64.78</c:v>
                </c:pt>
                <c:pt idx="13130">
                  <c:v>64.75</c:v>
                </c:pt>
                <c:pt idx="13131">
                  <c:v>64.72</c:v>
                </c:pt>
                <c:pt idx="13132">
                  <c:v>64.7</c:v>
                </c:pt>
                <c:pt idx="13133">
                  <c:v>64.69</c:v>
                </c:pt>
                <c:pt idx="13134">
                  <c:v>64.67</c:v>
                </c:pt>
                <c:pt idx="13135">
                  <c:v>64.650000000000006</c:v>
                </c:pt>
                <c:pt idx="13136">
                  <c:v>64.63</c:v>
                </c:pt>
                <c:pt idx="13137">
                  <c:v>64.599999999999994</c:v>
                </c:pt>
                <c:pt idx="13138">
                  <c:v>64.56</c:v>
                </c:pt>
                <c:pt idx="13139">
                  <c:v>64.510000000000005</c:v>
                </c:pt>
                <c:pt idx="13140">
                  <c:v>64.459999999999994</c:v>
                </c:pt>
                <c:pt idx="13141">
                  <c:v>64.41</c:v>
                </c:pt>
                <c:pt idx="13142">
                  <c:v>64.37</c:v>
                </c:pt>
                <c:pt idx="13143">
                  <c:v>64.33</c:v>
                </c:pt>
                <c:pt idx="13144">
                  <c:v>64.31</c:v>
                </c:pt>
                <c:pt idx="13145">
                  <c:v>64.290000000000006</c:v>
                </c:pt>
                <c:pt idx="13146">
                  <c:v>64.28</c:v>
                </c:pt>
                <c:pt idx="13147">
                  <c:v>64.27</c:v>
                </c:pt>
                <c:pt idx="13148">
                  <c:v>64.25</c:v>
                </c:pt>
                <c:pt idx="13149">
                  <c:v>64.239999999999995</c:v>
                </c:pt>
                <c:pt idx="13150">
                  <c:v>64.23</c:v>
                </c:pt>
                <c:pt idx="13151">
                  <c:v>64.2</c:v>
                </c:pt>
                <c:pt idx="13152">
                  <c:v>64.180000000000007</c:v>
                </c:pt>
                <c:pt idx="13153">
                  <c:v>64.16</c:v>
                </c:pt>
                <c:pt idx="13154">
                  <c:v>64.13</c:v>
                </c:pt>
                <c:pt idx="13155">
                  <c:v>64.11</c:v>
                </c:pt>
                <c:pt idx="13156">
                  <c:v>64.09</c:v>
                </c:pt>
                <c:pt idx="13157">
                  <c:v>64.069999999999993</c:v>
                </c:pt>
                <c:pt idx="13158">
                  <c:v>64.06</c:v>
                </c:pt>
                <c:pt idx="13159">
                  <c:v>64.06</c:v>
                </c:pt>
                <c:pt idx="13160">
                  <c:v>64.05</c:v>
                </c:pt>
                <c:pt idx="13161">
                  <c:v>64.05</c:v>
                </c:pt>
                <c:pt idx="13162">
                  <c:v>64.05</c:v>
                </c:pt>
                <c:pt idx="13163">
                  <c:v>64.05</c:v>
                </c:pt>
                <c:pt idx="13164">
                  <c:v>64.05</c:v>
                </c:pt>
                <c:pt idx="13165">
                  <c:v>64.05</c:v>
                </c:pt>
                <c:pt idx="13166">
                  <c:v>64.05</c:v>
                </c:pt>
                <c:pt idx="13167">
                  <c:v>64.05</c:v>
                </c:pt>
                <c:pt idx="13168">
                  <c:v>64.05</c:v>
                </c:pt>
                <c:pt idx="13169">
                  <c:v>64.05</c:v>
                </c:pt>
                <c:pt idx="13170">
                  <c:v>64.05</c:v>
                </c:pt>
                <c:pt idx="13171">
                  <c:v>64.05</c:v>
                </c:pt>
                <c:pt idx="13172">
                  <c:v>64.05</c:v>
                </c:pt>
                <c:pt idx="13173">
                  <c:v>64.040000000000006</c:v>
                </c:pt>
                <c:pt idx="13174">
                  <c:v>64.040000000000006</c:v>
                </c:pt>
                <c:pt idx="13175">
                  <c:v>64.040000000000006</c:v>
                </c:pt>
                <c:pt idx="13176">
                  <c:v>64.040000000000006</c:v>
                </c:pt>
                <c:pt idx="13177">
                  <c:v>64.03</c:v>
                </c:pt>
                <c:pt idx="13178">
                  <c:v>64.03</c:v>
                </c:pt>
                <c:pt idx="13179">
                  <c:v>64.02</c:v>
                </c:pt>
                <c:pt idx="13180">
                  <c:v>64.02</c:v>
                </c:pt>
                <c:pt idx="13181">
                  <c:v>64.02</c:v>
                </c:pt>
                <c:pt idx="13182">
                  <c:v>64.02</c:v>
                </c:pt>
                <c:pt idx="13183">
                  <c:v>64.02</c:v>
                </c:pt>
                <c:pt idx="13184">
                  <c:v>64.010000000000005</c:v>
                </c:pt>
                <c:pt idx="13185">
                  <c:v>64.010000000000005</c:v>
                </c:pt>
                <c:pt idx="13186">
                  <c:v>64.02</c:v>
                </c:pt>
                <c:pt idx="13187">
                  <c:v>64.02</c:v>
                </c:pt>
                <c:pt idx="13188">
                  <c:v>64.03</c:v>
                </c:pt>
                <c:pt idx="13189">
                  <c:v>64.03</c:v>
                </c:pt>
                <c:pt idx="13190">
                  <c:v>64.040000000000006</c:v>
                </c:pt>
                <c:pt idx="13191">
                  <c:v>64.040000000000006</c:v>
                </c:pt>
                <c:pt idx="13192">
                  <c:v>64.05</c:v>
                </c:pt>
                <c:pt idx="13193">
                  <c:v>64.05</c:v>
                </c:pt>
                <c:pt idx="13194">
                  <c:v>64.05</c:v>
                </c:pt>
                <c:pt idx="13195">
                  <c:v>64.05</c:v>
                </c:pt>
                <c:pt idx="13196">
                  <c:v>64.05</c:v>
                </c:pt>
                <c:pt idx="13197">
                  <c:v>64.05</c:v>
                </c:pt>
                <c:pt idx="13198">
                  <c:v>64.05</c:v>
                </c:pt>
                <c:pt idx="13199">
                  <c:v>64.05</c:v>
                </c:pt>
                <c:pt idx="13200">
                  <c:v>64.05</c:v>
                </c:pt>
                <c:pt idx="13201">
                  <c:v>64.05</c:v>
                </c:pt>
                <c:pt idx="13202">
                  <c:v>64.05</c:v>
                </c:pt>
                <c:pt idx="13203">
                  <c:v>64.05</c:v>
                </c:pt>
                <c:pt idx="13204">
                  <c:v>64.06</c:v>
                </c:pt>
                <c:pt idx="13205">
                  <c:v>64.08</c:v>
                </c:pt>
                <c:pt idx="13206">
                  <c:v>64.099999999999994</c:v>
                </c:pt>
                <c:pt idx="13207">
                  <c:v>64.13</c:v>
                </c:pt>
                <c:pt idx="13208">
                  <c:v>64.17</c:v>
                </c:pt>
                <c:pt idx="13209">
                  <c:v>64.2</c:v>
                </c:pt>
                <c:pt idx="13210">
                  <c:v>64.23</c:v>
                </c:pt>
                <c:pt idx="13211">
                  <c:v>64.25</c:v>
                </c:pt>
                <c:pt idx="13212">
                  <c:v>64.27</c:v>
                </c:pt>
                <c:pt idx="13213">
                  <c:v>64.290000000000006</c:v>
                </c:pt>
                <c:pt idx="13214">
                  <c:v>64.3</c:v>
                </c:pt>
                <c:pt idx="13215">
                  <c:v>64.33</c:v>
                </c:pt>
                <c:pt idx="13216">
                  <c:v>64.37</c:v>
                </c:pt>
                <c:pt idx="13217">
                  <c:v>64.42</c:v>
                </c:pt>
                <c:pt idx="13218">
                  <c:v>64.47</c:v>
                </c:pt>
                <c:pt idx="13219">
                  <c:v>64.540000000000006</c:v>
                </c:pt>
                <c:pt idx="13220">
                  <c:v>64.61</c:v>
                </c:pt>
                <c:pt idx="13221">
                  <c:v>64.650000000000006</c:v>
                </c:pt>
                <c:pt idx="13222">
                  <c:v>64.7</c:v>
                </c:pt>
                <c:pt idx="13223">
                  <c:v>64.75</c:v>
                </c:pt>
                <c:pt idx="13224">
                  <c:v>64.790000000000006</c:v>
                </c:pt>
                <c:pt idx="13225">
                  <c:v>64.83</c:v>
                </c:pt>
                <c:pt idx="13226">
                  <c:v>64.86</c:v>
                </c:pt>
                <c:pt idx="13227">
                  <c:v>64.88</c:v>
                </c:pt>
                <c:pt idx="13228">
                  <c:v>64.89</c:v>
                </c:pt>
                <c:pt idx="13229">
                  <c:v>64.900000000000006</c:v>
                </c:pt>
                <c:pt idx="13230">
                  <c:v>64.92</c:v>
                </c:pt>
                <c:pt idx="13231">
                  <c:v>64.959999999999994</c:v>
                </c:pt>
                <c:pt idx="13232">
                  <c:v>65.010000000000005</c:v>
                </c:pt>
                <c:pt idx="13233">
                  <c:v>65.069999999999993</c:v>
                </c:pt>
                <c:pt idx="13234">
                  <c:v>65.13</c:v>
                </c:pt>
                <c:pt idx="13235">
                  <c:v>65.2</c:v>
                </c:pt>
                <c:pt idx="13236">
                  <c:v>65.25</c:v>
                </c:pt>
                <c:pt idx="13237">
                  <c:v>65.290000000000006</c:v>
                </c:pt>
                <c:pt idx="13238">
                  <c:v>65.31</c:v>
                </c:pt>
                <c:pt idx="13239">
                  <c:v>65.36</c:v>
                </c:pt>
                <c:pt idx="13240">
                  <c:v>65.39</c:v>
                </c:pt>
                <c:pt idx="13241">
                  <c:v>65.44</c:v>
                </c:pt>
                <c:pt idx="13242">
                  <c:v>65.48</c:v>
                </c:pt>
                <c:pt idx="13243">
                  <c:v>65.52</c:v>
                </c:pt>
                <c:pt idx="13244">
                  <c:v>65.56</c:v>
                </c:pt>
                <c:pt idx="13245">
                  <c:v>65.59</c:v>
                </c:pt>
                <c:pt idx="13246">
                  <c:v>65.63</c:v>
                </c:pt>
                <c:pt idx="13247">
                  <c:v>65.67</c:v>
                </c:pt>
                <c:pt idx="13248">
                  <c:v>65.7</c:v>
                </c:pt>
                <c:pt idx="13249">
                  <c:v>65.72</c:v>
                </c:pt>
                <c:pt idx="13250">
                  <c:v>65.73</c:v>
                </c:pt>
                <c:pt idx="13251">
                  <c:v>65.739999999999995</c:v>
                </c:pt>
                <c:pt idx="13252">
                  <c:v>65.739999999999995</c:v>
                </c:pt>
                <c:pt idx="13253">
                  <c:v>65.739999999999995</c:v>
                </c:pt>
                <c:pt idx="13254">
                  <c:v>65.75</c:v>
                </c:pt>
                <c:pt idx="13255">
                  <c:v>65.75</c:v>
                </c:pt>
                <c:pt idx="13256">
                  <c:v>65.77</c:v>
                </c:pt>
                <c:pt idx="13257">
                  <c:v>65.790000000000006</c:v>
                </c:pt>
                <c:pt idx="13258">
                  <c:v>65.819999999999993</c:v>
                </c:pt>
                <c:pt idx="13259">
                  <c:v>65.84</c:v>
                </c:pt>
                <c:pt idx="13260">
                  <c:v>65.86</c:v>
                </c:pt>
                <c:pt idx="13261">
                  <c:v>65.87</c:v>
                </c:pt>
                <c:pt idx="13262">
                  <c:v>65.88</c:v>
                </c:pt>
                <c:pt idx="13263">
                  <c:v>65.89</c:v>
                </c:pt>
                <c:pt idx="13264">
                  <c:v>65.89</c:v>
                </c:pt>
                <c:pt idx="13265">
                  <c:v>65.89</c:v>
                </c:pt>
                <c:pt idx="13266">
                  <c:v>65.89</c:v>
                </c:pt>
                <c:pt idx="13267">
                  <c:v>65.900000000000006</c:v>
                </c:pt>
                <c:pt idx="13268">
                  <c:v>65.900000000000006</c:v>
                </c:pt>
                <c:pt idx="13269">
                  <c:v>65.900000000000006</c:v>
                </c:pt>
                <c:pt idx="13270">
                  <c:v>65.900000000000006</c:v>
                </c:pt>
                <c:pt idx="13271">
                  <c:v>65.900000000000006</c:v>
                </c:pt>
                <c:pt idx="13272">
                  <c:v>65.89</c:v>
                </c:pt>
                <c:pt idx="13273">
                  <c:v>65.88</c:v>
                </c:pt>
                <c:pt idx="13274">
                  <c:v>65.86</c:v>
                </c:pt>
                <c:pt idx="13275">
                  <c:v>65.849999999999994</c:v>
                </c:pt>
                <c:pt idx="13276">
                  <c:v>65.83</c:v>
                </c:pt>
                <c:pt idx="13277">
                  <c:v>65.81</c:v>
                </c:pt>
                <c:pt idx="13278">
                  <c:v>65.8</c:v>
                </c:pt>
                <c:pt idx="13279">
                  <c:v>65.790000000000006</c:v>
                </c:pt>
                <c:pt idx="13280">
                  <c:v>65.78</c:v>
                </c:pt>
                <c:pt idx="13281">
                  <c:v>65.77</c:v>
                </c:pt>
                <c:pt idx="13282">
                  <c:v>65.760000000000005</c:v>
                </c:pt>
                <c:pt idx="13283">
                  <c:v>65.75</c:v>
                </c:pt>
                <c:pt idx="13284">
                  <c:v>65.739999999999995</c:v>
                </c:pt>
                <c:pt idx="13285">
                  <c:v>65.739999999999995</c:v>
                </c:pt>
                <c:pt idx="13286">
                  <c:v>65.739999999999995</c:v>
                </c:pt>
                <c:pt idx="13287">
                  <c:v>65.739999999999995</c:v>
                </c:pt>
                <c:pt idx="13288">
                  <c:v>65.739999999999995</c:v>
                </c:pt>
                <c:pt idx="13289">
                  <c:v>65.739999999999995</c:v>
                </c:pt>
                <c:pt idx="13290">
                  <c:v>65.739999999999995</c:v>
                </c:pt>
                <c:pt idx="13291">
                  <c:v>65.739999999999995</c:v>
                </c:pt>
                <c:pt idx="13292">
                  <c:v>65.73</c:v>
                </c:pt>
                <c:pt idx="13293">
                  <c:v>65.72</c:v>
                </c:pt>
                <c:pt idx="13294">
                  <c:v>65.69</c:v>
                </c:pt>
                <c:pt idx="13295">
                  <c:v>65.650000000000006</c:v>
                </c:pt>
                <c:pt idx="13296">
                  <c:v>65.61</c:v>
                </c:pt>
                <c:pt idx="13297">
                  <c:v>65.569999999999993</c:v>
                </c:pt>
                <c:pt idx="13298">
                  <c:v>65.55</c:v>
                </c:pt>
                <c:pt idx="13299">
                  <c:v>65.52</c:v>
                </c:pt>
                <c:pt idx="13300">
                  <c:v>65.510000000000005</c:v>
                </c:pt>
                <c:pt idx="13301">
                  <c:v>65.489999999999995</c:v>
                </c:pt>
                <c:pt idx="13302">
                  <c:v>65.459999999999994</c:v>
                </c:pt>
                <c:pt idx="13303">
                  <c:v>65.44</c:v>
                </c:pt>
                <c:pt idx="13304">
                  <c:v>65.42</c:v>
                </c:pt>
                <c:pt idx="13305">
                  <c:v>65.39</c:v>
                </c:pt>
                <c:pt idx="13306">
                  <c:v>65.37</c:v>
                </c:pt>
                <c:pt idx="13307">
                  <c:v>65.349999999999994</c:v>
                </c:pt>
                <c:pt idx="13308">
                  <c:v>65.34</c:v>
                </c:pt>
                <c:pt idx="13309">
                  <c:v>65.31</c:v>
                </c:pt>
                <c:pt idx="13310">
                  <c:v>65.3</c:v>
                </c:pt>
                <c:pt idx="13311">
                  <c:v>65.28</c:v>
                </c:pt>
                <c:pt idx="13312">
                  <c:v>65.260000000000005</c:v>
                </c:pt>
                <c:pt idx="13313">
                  <c:v>65.23</c:v>
                </c:pt>
                <c:pt idx="13314">
                  <c:v>65.209999999999994</c:v>
                </c:pt>
                <c:pt idx="13315">
                  <c:v>65.17</c:v>
                </c:pt>
                <c:pt idx="13316">
                  <c:v>65.14</c:v>
                </c:pt>
                <c:pt idx="13317">
                  <c:v>65.099999999999994</c:v>
                </c:pt>
                <c:pt idx="13318">
                  <c:v>65.06</c:v>
                </c:pt>
                <c:pt idx="13319">
                  <c:v>65.03</c:v>
                </c:pt>
                <c:pt idx="13320">
                  <c:v>64.989999999999995</c:v>
                </c:pt>
                <c:pt idx="13321">
                  <c:v>64.959999999999994</c:v>
                </c:pt>
                <c:pt idx="13322">
                  <c:v>64.94</c:v>
                </c:pt>
                <c:pt idx="13323">
                  <c:v>64.92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17792"/>
        <c:axId val="289618968"/>
      </c:scatterChart>
      <c:valAx>
        <c:axId val="2896177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8968"/>
        <c:crosses val="autoZero"/>
        <c:crossBetween val="midCat"/>
      </c:valAx>
      <c:valAx>
        <c:axId val="289618968"/>
        <c:scaling>
          <c:orientation val="minMax"/>
          <c:min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77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'2015_10_27-16_58_27'!$B$1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'2015_10_27-16_58_27'!$A$2:$A$13325</c:f>
              <c:numCache>
                <c:formatCode>mm:ss.0</c:formatCode>
                <c:ptCount val="13324"/>
                <c:pt idx="0">
                  <c:v>0.70739581018518516</c:v>
                </c:pt>
                <c:pt idx="1">
                  <c:v>0.70740123842592595</c:v>
                </c:pt>
                <c:pt idx="2">
                  <c:v>0.70740612268518521</c:v>
                </c:pt>
                <c:pt idx="3">
                  <c:v>0.70741173611111108</c:v>
                </c:pt>
                <c:pt idx="4">
                  <c:v>0.70741679398148138</c:v>
                </c:pt>
                <c:pt idx="5">
                  <c:v>0.7074220370370371</c:v>
                </c:pt>
                <c:pt idx="6">
                  <c:v>0.70742752314814805</c:v>
                </c:pt>
                <c:pt idx="7">
                  <c:v>0.70743291666666674</c:v>
                </c:pt>
                <c:pt idx="8">
                  <c:v>0.70743761574074071</c:v>
                </c:pt>
                <c:pt idx="9">
                  <c:v>0.70744293981481476</c:v>
                </c:pt>
                <c:pt idx="10">
                  <c:v>0.70744849537037036</c:v>
                </c:pt>
                <c:pt idx="11">
                  <c:v>0.70745428240740738</c:v>
                </c:pt>
                <c:pt idx="12">
                  <c:v>0.7074602893518519</c:v>
                </c:pt>
                <c:pt idx="13">
                  <c:v>0.70746607638888881</c:v>
                </c:pt>
                <c:pt idx="14">
                  <c:v>0.70747204861111113</c:v>
                </c:pt>
                <c:pt idx="15">
                  <c:v>0.70747783564814826</c:v>
                </c:pt>
                <c:pt idx="16">
                  <c:v>0.70748362268518517</c:v>
                </c:pt>
                <c:pt idx="17">
                  <c:v>0.70748922453703711</c:v>
                </c:pt>
                <c:pt idx="18">
                  <c:v>0.70749465277777779</c:v>
                </c:pt>
                <c:pt idx="19">
                  <c:v>0.70750079861111104</c:v>
                </c:pt>
                <c:pt idx="20">
                  <c:v>0.70750622685185183</c:v>
                </c:pt>
                <c:pt idx="21">
                  <c:v>0.70751146990740743</c:v>
                </c:pt>
                <c:pt idx="22">
                  <c:v>0.70751696759259264</c:v>
                </c:pt>
                <c:pt idx="23">
                  <c:v>0.70752184027777776</c:v>
                </c:pt>
                <c:pt idx="24">
                  <c:v>0.70752709490740739</c:v>
                </c:pt>
                <c:pt idx="25">
                  <c:v>0.70753685185185189</c:v>
                </c:pt>
                <c:pt idx="26">
                  <c:v>0.70754282407407409</c:v>
                </c:pt>
                <c:pt idx="27">
                  <c:v>0.70754806712962959</c:v>
                </c:pt>
                <c:pt idx="28">
                  <c:v>0.70755385416666661</c:v>
                </c:pt>
                <c:pt idx="29">
                  <c:v>0.7075657870370371</c:v>
                </c:pt>
                <c:pt idx="30">
                  <c:v>0.70757429398148153</c:v>
                </c:pt>
                <c:pt idx="31">
                  <c:v>0.7075789583333334</c:v>
                </c:pt>
                <c:pt idx="32">
                  <c:v>0.70758597222222219</c:v>
                </c:pt>
                <c:pt idx="33">
                  <c:v>0.70759067129629638</c:v>
                </c:pt>
                <c:pt idx="34">
                  <c:v>0.70759628472222225</c:v>
                </c:pt>
                <c:pt idx="35">
                  <c:v>0.70760188657407408</c:v>
                </c:pt>
                <c:pt idx="36">
                  <c:v>0.7076076736111111</c:v>
                </c:pt>
                <c:pt idx="37">
                  <c:v>0.70761346064814823</c:v>
                </c:pt>
                <c:pt idx="38">
                  <c:v>0.70761907407407409</c:v>
                </c:pt>
                <c:pt idx="39">
                  <c:v>0.70762449074074085</c:v>
                </c:pt>
                <c:pt idx="40">
                  <c:v>0.70763010416666672</c:v>
                </c:pt>
                <c:pt idx="41">
                  <c:v>0.70763606481481478</c:v>
                </c:pt>
                <c:pt idx="42">
                  <c:v>0.70764131944444442</c:v>
                </c:pt>
                <c:pt idx="43">
                  <c:v>0.70764620370370368</c:v>
                </c:pt>
                <c:pt idx="44">
                  <c:v>0.70765162037037044</c:v>
                </c:pt>
                <c:pt idx="45">
                  <c:v>0.70765795138888887</c:v>
                </c:pt>
                <c:pt idx="46">
                  <c:v>0.70766283564814814</c:v>
                </c:pt>
                <c:pt idx="47">
                  <c:v>0.70766826388888893</c:v>
                </c:pt>
                <c:pt idx="48">
                  <c:v>0.70767440972222229</c:v>
                </c:pt>
                <c:pt idx="49">
                  <c:v>0.70768055555555553</c:v>
                </c:pt>
                <c:pt idx="50">
                  <c:v>0.70768634259259267</c:v>
                </c:pt>
                <c:pt idx="51">
                  <c:v>0.70769177083333334</c:v>
                </c:pt>
                <c:pt idx="52">
                  <c:v>0.70769719907407413</c:v>
                </c:pt>
                <c:pt idx="53">
                  <c:v>0.70770262731481492</c:v>
                </c:pt>
                <c:pt idx="54">
                  <c:v>0.70770804398148146</c:v>
                </c:pt>
                <c:pt idx="55">
                  <c:v>0.70771347222222225</c:v>
                </c:pt>
                <c:pt idx="56">
                  <c:v>0.70771835648148151</c:v>
                </c:pt>
                <c:pt idx="57">
                  <c:v>0.70772396990740738</c:v>
                </c:pt>
                <c:pt idx="58">
                  <c:v>0.70772921296296298</c:v>
                </c:pt>
                <c:pt idx="59">
                  <c:v>0.70773481481481471</c:v>
                </c:pt>
                <c:pt idx="60">
                  <c:v>0.70774078703703702</c:v>
                </c:pt>
                <c:pt idx="61">
                  <c:v>0.70774657407407415</c:v>
                </c:pt>
                <c:pt idx="62">
                  <c:v>0.70775217592592599</c:v>
                </c:pt>
                <c:pt idx="63">
                  <c:v>0.70775760416666655</c:v>
                </c:pt>
                <c:pt idx="64">
                  <c:v>0.70776339120370368</c:v>
                </c:pt>
                <c:pt idx="65">
                  <c:v>0.70776881944444447</c:v>
                </c:pt>
                <c:pt idx="66">
                  <c:v>0.70777442129629631</c:v>
                </c:pt>
                <c:pt idx="67">
                  <c:v>0.70777930555555557</c:v>
                </c:pt>
                <c:pt idx="68">
                  <c:v>0.70778473379629636</c:v>
                </c:pt>
                <c:pt idx="69">
                  <c:v>0.70779069444444442</c:v>
                </c:pt>
                <c:pt idx="70">
                  <c:v>0.70779540509259264</c:v>
                </c:pt>
                <c:pt idx="71">
                  <c:v>0.70780064814814814</c:v>
                </c:pt>
                <c:pt idx="72">
                  <c:v>0.70780589120370374</c:v>
                </c:pt>
                <c:pt idx="73">
                  <c:v>0.70781113425925923</c:v>
                </c:pt>
                <c:pt idx="74">
                  <c:v>0.70781710648148144</c:v>
                </c:pt>
                <c:pt idx="75">
                  <c:v>0.70782216435185186</c:v>
                </c:pt>
                <c:pt idx="76">
                  <c:v>0.70782832175925925</c:v>
                </c:pt>
                <c:pt idx="77">
                  <c:v>0.70783337962962956</c:v>
                </c:pt>
                <c:pt idx="78">
                  <c:v>0.70783952546296292</c:v>
                </c:pt>
                <c:pt idx="79">
                  <c:v>0.70784513888888878</c:v>
                </c:pt>
                <c:pt idx="80">
                  <c:v>0.70785182870370367</c:v>
                </c:pt>
                <c:pt idx="81">
                  <c:v>0.70785671296296293</c:v>
                </c:pt>
                <c:pt idx="82">
                  <c:v>0.70786267361111121</c:v>
                </c:pt>
                <c:pt idx="83">
                  <c:v>0.7078688310185185</c:v>
                </c:pt>
                <c:pt idx="84">
                  <c:v>0.70787696759259255</c:v>
                </c:pt>
                <c:pt idx="85">
                  <c:v>0.7078825694444445</c:v>
                </c:pt>
                <c:pt idx="86">
                  <c:v>0.70788890046296293</c:v>
                </c:pt>
                <c:pt idx="87">
                  <c:v>0.70789432870370372</c:v>
                </c:pt>
                <c:pt idx="88">
                  <c:v>0.70790065972222216</c:v>
                </c:pt>
                <c:pt idx="89">
                  <c:v>0.70790571759259258</c:v>
                </c:pt>
                <c:pt idx="90">
                  <c:v>0.70791133101851855</c:v>
                </c:pt>
                <c:pt idx="91">
                  <c:v>0.70791711805555557</c:v>
                </c:pt>
                <c:pt idx="92">
                  <c:v>0.70792254629629625</c:v>
                </c:pt>
                <c:pt idx="93">
                  <c:v>0.7079281481481482</c:v>
                </c:pt>
                <c:pt idx="94">
                  <c:v>0.7079351967592592</c:v>
                </c:pt>
                <c:pt idx="95">
                  <c:v>0.70794081018518529</c:v>
                </c:pt>
                <c:pt idx="96">
                  <c:v>0.70794641203703701</c:v>
                </c:pt>
                <c:pt idx="97">
                  <c:v>0.70795202546296299</c:v>
                </c:pt>
                <c:pt idx="98">
                  <c:v>0.70795762731481482</c:v>
                </c:pt>
                <c:pt idx="99">
                  <c:v>0.70796341435185184</c:v>
                </c:pt>
                <c:pt idx="100">
                  <c:v>0.70796885416666677</c:v>
                </c:pt>
                <c:pt idx="101">
                  <c:v>0.70797446759259264</c:v>
                </c:pt>
                <c:pt idx="102">
                  <c:v>0.70797989583333332</c:v>
                </c:pt>
                <c:pt idx="103">
                  <c:v>0.70798478009259258</c:v>
                </c:pt>
                <c:pt idx="104">
                  <c:v>0.70799039351851845</c:v>
                </c:pt>
                <c:pt idx="105">
                  <c:v>0.70799545138888886</c:v>
                </c:pt>
                <c:pt idx="106">
                  <c:v>0.70800268518518517</c:v>
                </c:pt>
                <c:pt idx="107">
                  <c:v>0.70801136574074075</c:v>
                </c:pt>
                <c:pt idx="108">
                  <c:v>0.70802836805555558</c:v>
                </c:pt>
                <c:pt idx="109">
                  <c:v>0.70803383101851847</c:v>
                </c:pt>
                <c:pt idx="110">
                  <c:v>0.70803834490740736</c:v>
                </c:pt>
                <c:pt idx="111">
                  <c:v>0.70804413194444438</c:v>
                </c:pt>
                <c:pt idx="112">
                  <c:v>0.70804991898148151</c:v>
                </c:pt>
                <c:pt idx="113">
                  <c:v>0.7080553472222223</c:v>
                </c:pt>
                <c:pt idx="114">
                  <c:v>0.70806077546296298</c:v>
                </c:pt>
                <c:pt idx="115">
                  <c:v>0.70806547453703705</c:v>
                </c:pt>
                <c:pt idx="116">
                  <c:v>0.70807090277777773</c:v>
                </c:pt>
                <c:pt idx="117">
                  <c:v>0.70807633101851852</c:v>
                </c:pt>
                <c:pt idx="118">
                  <c:v>0.70808247685185188</c:v>
                </c:pt>
                <c:pt idx="119">
                  <c:v>0.70808790509259267</c:v>
                </c:pt>
                <c:pt idx="120">
                  <c:v>0.70809405092592603</c:v>
                </c:pt>
                <c:pt idx="121">
                  <c:v>0.7080994791666666</c:v>
                </c:pt>
                <c:pt idx="122">
                  <c:v>0.70810508101851843</c:v>
                </c:pt>
                <c:pt idx="123">
                  <c:v>0.70811159722222217</c:v>
                </c:pt>
                <c:pt idx="124">
                  <c:v>0.70811702546296296</c:v>
                </c:pt>
                <c:pt idx="125">
                  <c:v>0.70812262731481479</c:v>
                </c:pt>
                <c:pt idx="126">
                  <c:v>0.70812822916666673</c:v>
                </c:pt>
                <c:pt idx="127">
                  <c:v>0.70813493055555554</c:v>
                </c:pt>
                <c:pt idx="128">
                  <c:v>0.70814053240740737</c:v>
                </c:pt>
                <c:pt idx="129">
                  <c:v>0.70814613425925932</c:v>
                </c:pt>
                <c:pt idx="130">
                  <c:v>0.70815246527777775</c:v>
                </c:pt>
                <c:pt idx="131">
                  <c:v>0.70815716435185194</c:v>
                </c:pt>
                <c:pt idx="132">
                  <c:v>0.70816259259259262</c:v>
                </c:pt>
                <c:pt idx="133">
                  <c:v>0.7081680208333333</c:v>
                </c:pt>
                <c:pt idx="134">
                  <c:v>0.70817259259259258</c:v>
                </c:pt>
                <c:pt idx="135">
                  <c:v>0.70817802083333337</c:v>
                </c:pt>
                <c:pt idx="136">
                  <c:v>0.70818344907407405</c:v>
                </c:pt>
                <c:pt idx="137">
                  <c:v>0.70818869212962954</c:v>
                </c:pt>
                <c:pt idx="138">
                  <c:v>0.70819447916666667</c:v>
                </c:pt>
                <c:pt idx="139">
                  <c:v>0.7081998263888889</c:v>
                </c:pt>
                <c:pt idx="140">
                  <c:v>0.70820453703703701</c:v>
                </c:pt>
                <c:pt idx="141">
                  <c:v>0.70821267361111107</c:v>
                </c:pt>
                <c:pt idx="142">
                  <c:v>0.70821900462962961</c:v>
                </c:pt>
                <c:pt idx="143">
                  <c:v>0.70822443287037029</c:v>
                </c:pt>
                <c:pt idx="144">
                  <c:v>0.70823039351851858</c:v>
                </c:pt>
                <c:pt idx="145">
                  <c:v>0.70823600694444444</c:v>
                </c:pt>
                <c:pt idx="146">
                  <c:v>0.70824124999999993</c:v>
                </c:pt>
                <c:pt idx="147">
                  <c:v>0.70824685185185177</c:v>
                </c:pt>
                <c:pt idx="148">
                  <c:v>0.70825228009259256</c:v>
                </c:pt>
                <c:pt idx="149">
                  <c:v>0.70825788194444439</c:v>
                </c:pt>
                <c:pt idx="150">
                  <c:v>0.70826349537037048</c:v>
                </c:pt>
                <c:pt idx="151">
                  <c:v>0.70826819444444444</c:v>
                </c:pt>
                <c:pt idx="152">
                  <c:v>0.70827362268518523</c:v>
                </c:pt>
                <c:pt idx="153">
                  <c:v>0.70827903935185177</c:v>
                </c:pt>
                <c:pt idx="154">
                  <c:v>0.70828446759259256</c:v>
                </c:pt>
                <c:pt idx="155">
                  <c:v>0.70828971064814816</c:v>
                </c:pt>
                <c:pt idx="156">
                  <c:v>0.70829532407407403</c:v>
                </c:pt>
                <c:pt idx="157">
                  <c:v>0.70829973379629629</c:v>
                </c:pt>
                <c:pt idx="158">
                  <c:v>0.7083048495370371</c:v>
                </c:pt>
                <c:pt idx="159">
                  <c:v>0.70831136574074083</c:v>
                </c:pt>
                <c:pt idx="160">
                  <c:v>0.70831679398148151</c:v>
                </c:pt>
                <c:pt idx="161">
                  <c:v>0.70832221064814815</c:v>
                </c:pt>
                <c:pt idx="162">
                  <c:v>0.70832763888888894</c:v>
                </c:pt>
                <c:pt idx="163">
                  <c:v>0.70833306712962962</c:v>
                </c:pt>
                <c:pt idx="164">
                  <c:v>0.70833849537037041</c:v>
                </c:pt>
                <c:pt idx="165">
                  <c:v>0.70834319444444438</c:v>
                </c:pt>
                <c:pt idx="166">
                  <c:v>0.70834879629629632</c:v>
                </c:pt>
                <c:pt idx="167">
                  <c:v>0.70835476851851853</c:v>
                </c:pt>
                <c:pt idx="168">
                  <c:v>0.70836074074074074</c:v>
                </c:pt>
                <c:pt idx="169">
                  <c:v>0.70836707175925928</c:v>
                </c:pt>
                <c:pt idx="170">
                  <c:v>0.70837212962962959</c:v>
                </c:pt>
                <c:pt idx="171">
                  <c:v>0.70837773148148153</c:v>
                </c:pt>
                <c:pt idx="172">
                  <c:v>0.7083833449074074</c:v>
                </c:pt>
                <c:pt idx="173">
                  <c:v>0.70838877314814808</c:v>
                </c:pt>
                <c:pt idx="174">
                  <c:v>0.70839563657407412</c:v>
                </c:pt>
                <c:pt idx="175">
                  <c:v>0.70840124999999998</c:v>
                </c:pt>
                <c:pt idx="176">
                  <c:v>0.70840884259259262</c:v>
                </c:pt>
                <c:pt idx="177">
                  <c:v>0.70841626157407411</c:v>
                </c:pt>
                <c:pt idx="178">
                  <c:v>0.70842204861111113</c:v>
                </c:pt>
                <c:pt idx="179">
                  <c:v>0.70842783564814804</c:v>
                </c:pt>
                <c:pt idx="180">
                  <c:v>0.7084341666666667</c:v>
                </c:pt>
                <c:pt idx="181">
                  <c:v>0.70843940972222219</c:v>
                </c:pt>
                <c:pt idx="182">
                  <c:v>0.70844501157407402</c:v>
                </c:pt>
                <c:pt idx="183">
                  <c:v>0.70844989583333329</c:v>
                </c:pt>
                <c:pt idx="184">
                  <c:v>0.70845604166666665</c:v>
                </c:pt>
                <c:pt idx="185">
                  <c:v>0.70846201388888896</c:v>
                </c:pt>
                <c:pt idx="186">
                  <c:v>0.70847159722222219</c:v>
                </c:pt>
                <c:pt idx="187">
                  <c:v>0.70847865740740745</c:v>
                </c:pt>
                <c:pt idx="188">
                  <c:v>0.70848444444444436</c:v>
                </c:pt>
                <c:pt idx="189">
                  <c:v>0.70849077546296302</c:v>
                </c:pt>
                <c:pt idx="190">
                  <c:v>0.70849637731481485</c:v>
                </c:pt>
                <c:pt idx="191">
                  <c:v>0.70850180555555553</c:v>
                </c:pt>
                <c:pt idx="192">
                  <c:v>0.70850722222222229</c:v>
                </c:pt>
                <c:pt idx="193">
                  <c:v>0.70851283564814815</c:v>
                </c:pt>
                <c:pt idx="194">
                  <c:v>0.70851843749999999</c:v>
                </c:pt>
                <c:pt idx="195">
                  <c:v>0.70852407407407414</c:v>
                </c:pt>
                <c:pt idx="196">
                  <c:v>0.70852967592592586</c:v>
                </c:pt>
                <c:pt idx="197">
                  <c:v>0.70853491898148147</c:v>
                </c:pt>
                <c:pt idx="198">
                  <c:v>0.70854069444444445</c:v>
                </c:pt>
                <c:pt idx="199">
                  <c:v>0.70854556712962957</c:v>
                </c:pt>
                <c:pt idx="200">
                  <c:v>0.70855099537037036</c:v>
                </c:pt>
                <c:pt idx="201">
                  <c:v>0.70855678240740738</c:v>
                </c:pt>
                <c:pt idx="202">
                  <c:v>0.70856239583333336</c:v>
                </c:pt>
                <c:pt idx="203">
                  <c:v>0.70856782407407415</c:v>
                </c:pt>
                <c:pt idx="204">
                  <c:v>0.70857324074074068</c:v>
                </c:pt>
                <c:pt idx="205">
                  <c:v>0.70857885416666677</c:v>
                </c:pt>
                <c:pt idx="206">
                  <c:v>0.70858373842592604</c:v>
                </c:pt>
                <c:pt idx="207">
                  <c:v>0.70858915509259257</c:v>
                </c:pt>
                <c:pt idx="208">
                  <c:v>0.70859458333333336</c:v>
                </c:pt>
                <c:pt idx="209">
                  <c:v>0.70860018518518519</c:v>
                </c:pt>
                <c:pt idx="210">
                  <c:v>0.70860597222222221</c:v>
                </c:pt>
                <c:pt idx="211">
                  <c:v>0.70861212962962961</c:v>
                </c:pt>
                <c:pt idx="212">
                  <c:v>0.70861751157407404</c:v>
                </c:pt>
                <c:pt idx="213">
                  <c:v>0.70862692129629634</c:v>
                </c:pt>
                <c:pt idx="214">
                  <c:v>0.70863314814814815</c:v>
                </c:pt>
                <c:pt idx="215">
                  <c:v>0.70863839120370375</c:v>
                </c:pt>
                <c:pt idx="216">
                  <c:v>0.70864381944444454</c:v>
                </c:pt>
                <c:pt idx="217">
                  <c:v>0.70864942129629627</c:v>
                </c:pt>
                <c:pt idx="218">
                  <c:v>0.70865503472222224</c:v>
                </c:pt>
                <c:pt idx="219">
                  <c:v>0.7086631712962963</c:v>
                </c:pt>
                <c:pt idx="220">
                  <c:v>0.70866950231481474</c:v>
                </c:pt>
                <c:pt idx="221">
                  <c:v>0.70867619212962962</c:v>
                </c:pt>
                <c:pt idx="222">
                  <c:v>0.70868252314814806</c:v>
                </c:pt>
                <c:pt idx="223">
                  <c:v>0.70868848379629634</c:v>
                </c:pt>
                <c:pt idx="224">
                  <c:v>0.70869481481481478</c:v>
                </c:pt>
                <c:pt idx="225">
                  <c:v>0.70870097222222217</c:v>
                </c:pt>
                <c:pt idx="226">
                  <c:v>0.70870711805555553</c:v>
                </c:pt>
                <c:pt idx="227">
                  <c:v>0.70871271990740736</c:v>
                </c:pt>
                <c:pt idx="228">
                  <c:v>0.70871814814814815</c:v>
                </c:pt>
                <c:pt idx="229">
                  <c:v>0.70872447916666659</c:v>
                </c:pt>
                <c:pt idx="230">
                  <c:v>0.70873116898148147</c:v>
                </c:pt>
                <c:pt idx="231">
                  <c:v>0.70873677083333331</c:v>
                </c:pt>
                <c:pt idx="232">
                  <c:v>0.70874238425925917</c:v>
                </c:pt>
                <c:pt idx="233">
                  <c:v>0.70874798611111112</c:v>
                </c:pt>
                <c:pt idx="234">
                  <c:v>0.7087534143518518</c:v>
                </c:pt>
                <c:pt idx="235">
                  <c:v>0.70875901620370374</c:v>
                </c:pt>
                <c:pt idx="236">
                  <c:v>0.70876444444444442</c:v>
                </c:pt>
                <c:pt idx="237">
                  <c:v>0.70877005787037028</c:v>
                </c:pt>
                <c:pt idx="238">
                  <c:v>0.7087765625000001</c:v>
                </c:pt>
                <c:pt idx="239">
                  <c:v>0.70878216435185182</c:v>
                </c:pt>
                <c:pt idx="240">
                  <c:v>0.70878777777777779</c:v>
                </c:pt>
                <c:pt idx="241">
                  <c:v>0.70879320601851858</c:v>
                </c:pt>
                <c:pt idx="242">
                  <c:v>0.70879863425925926</c:v>
                </c:pt>
                <c:pt idx="243">
                  <c:v>0.70880350694444438</c:v>
                </c:pt>
                <c:pt idx="244">
                  <c:v>0.7088094791666667</c:v>
                </c:pt>
                <c:pt idx="245">
                  <c:v>0.70881490740740738</c:v>
                </c:pt>
                <c:pt idx="246">
                  <c:v>0.7088206944444444</c:v>
                </c:pt>
                <c:pt idx="247">
                  <c:v>0.70882648148148153</c:v>
                </c:pt>
                <c:pt idx="248">
                  <c:v>0.70883226851851855</c:v>
                </c:pt>
                <c:pt idx="249">
                  <c:v>0.70883787037037038</c:v>
                </c:pt>
                <c:pt idx="250">
                  <c:v>0.7088436574074074</c:v>
                </c:pt>
                <c:pt idx="251">
                  <c:v>0.70884944444444453</c:v>
                </c:pt>
                <c:pt idx="252">
                  <c:v>0.70885506944444454</c:v>
                </c:pt>
                <c:pt idx="253">
                  <c:v>0.70886049768518522</c:v>
                </c:pt>
                <c:pt idx="254">
                  <c:v>0.7088659259259259</c:v>
                </c:pt>
                <c:pt idx="255">
                  <c:v>0.70887098379629621</c:v>
                </c:pt>
                <c:pt idx="256">
                  <c:v>0.70887658564814815</c:v>
                </c:pt>
                <c:pt idx="257">
                  <c:v>0.70888146990740741</c:v>
                </c:pt>
                <c:pt idx="258">
                  <c:v>0.70888708333333339</c:v>
                </c:pt>
                <c:pt idx="259">
                  <c:v>0.70889304398148145</c:v>
                </c:pt>
                <c:pt idx="260">
                  <c:v>0.70889847222222224</c:v>
                </c:pt>
                <c:pt idx="261">
                  <c:v>0.70890390046296303</c:v>
                </c:pt>
                <c:pt idx="262">
                  <c:v>0.70891023148148147</c:v>
                </c:pt>
                <c:pt idx="263">
                  <c:v>0.70891511574074073</c:v>
                </c:pt>
                <c:pt idx="264">
                  <c:v>0.70892071759259256</c:v>
                </c:pt>
                <c:pt idx="265">
                  <c:v>0.70892578703703701</c:v>
                </c:pt>
                <c:pt idx="266">
                  <c:v>0.70893157407407414</c:v>
                </c:pt>
                <c:pt idx="267">
                  <c:v>0.70893663194444445</c:v>
                </c:pt>
                <c:pt idx="268">
                  <c:v>0.70894206018518524</c:v>
                </c:pt>
                <c:pt idx="269">
                  <c:v>0.70894784722222226</c:v>
                </c:pt>
                <c:pt idx="270">
                  <c:v>0.70895327546296294</c:v>
                </c:pt>
                <c:pt idx="271">
                  <c:v>0.70895887731481488</c:v>
                </c:pt>
                <c:pt idx="272">
                  <c:v>0.70896430555555556</c:v>
                </c:pt>
                <c:pt idx="273">
                  <c:v>0.70896900462962964</c:v>
                </c:pt>
                <c:pt idx="274">
                  <c:v>0.708975150462963</c:v>
                </c:pt>
                <c:pt idx="275">
                  <c:v>0.70898093749999991</c:v>
                </c:pt>
                <c:pt idx="276">
                  <c:v>0.70898799768518517</c:v>
                </c:pt>
                <c:pt idx="277">
                  <c:v>0.70899342592592596</c:v>
                </c:pt>
                <c:pt idx="278">
                  <c:v>0.70899812500000003</c:v>
                </c:pt>
                <c:pt idx="279">
                  <c:v>0.70900372685185176</c:v>
                </c:pt>
                <c:pt idx="280">
                  <c:v>0.70900842592592594</c:v>
                </c:pt>
                <c:pt idx="281">
                  <c:v>0.70901403935185181</c:v>
                </c:pt>
                <c:pt idx="282">
                  <c:v>0.70901982638888894</c:v>
                </c:pt>
                <c:pt idx="283">
                  <c:v>0.70902520833333327</c:v>
                </c:pt>
                <c:pt idx="284">
                  <c:v>0.70903005787037043</c:v>
                </c:pt>
                <c:pt idx="285">
                  <c:v>0.70903620370370379</c:v>
                </c:pt>
                <c:pt idx="286">
                  <c:v>0.70904108796296306</c:v>
                </c:pt>
                <c:pt idx="287">
                  <c:v>0.70904651620370374</c:v>
                </c:pt>
                <c:pt idx="288">
                  <c:v>0.70905194444444442</c:v>
                </c:pt>
                <c:pt idx="289">
                  <c:v>0.70905736111111117</c:v>
                </c:pt>
                <c:pt idx="290">
                  <c:v>0.70906278935185185</c:v>
                </c:pt>
                <c:pt idx="291">
                  <c:v>0.70906767361111112</c:v>
                </c:pt>
                <c:pt idx="292">
                  <c:v>0.70907327546296306</c:v>
                </c:pt>
                <c:pt idx="293">
                  <c:v>0.7090782175925926</c:v>
                </c:pt>
                <c:pt idx="294">
                  <c:v>0.70908383101851857</c:v>
                </c:pt>
                <c:pt idx="295">
                  <c:v>0.70908925925925936</c:v>
                </c:pt>
                <c:pt idx="296">
                  <c:v>0.70909465277777783</c:v>
                </c:pt>
                <c:pt idx="297">
                  <c:v>0.7090993518518518</c:v>
                </c:pt>
                <c:pt idx="298">
                  <c:v>0.70910478009259259</c:v>
                </c:pt>
                <c:pt idx="299">
                  <c:v>0.70911019675925935</c:v>
                </c:pt>
                <c:pt idx="300">
                  <c:v>0.70911562500000003</c:v>
                </c:pt>
                <c:pt idx="301">
                  <c:v>0.70912141203703705</c:v>
                </c:pt>
                <c:pt idx="302">
                  <c:v>0.70912702546296291</c:v>
                </c:pt>
                <c:pt idx="303">
                  <c:v>0.70913244212962967</c:v>
                </c:pt>
                <c:pt idx="304">
                  <c:v>0.70913715277777778</c:v>
                </c:pt>
                <c:pt idx="305">
                  <c:v>0.7091429398148148</c:v>
                </c:pt>
                <c:pt idx="306">
                  <c:v>0.70914763888888899</c:v>
                </c:pt>
                <c:pt idx="307">
                  <c:v>0.70915306712962967</c:v>
                </c:pt>
                <c:pt idx="308">
                  <c:v>0.70915866898148139</c:v>
                </c:pt>
                <c:pt idx="309">
                  <c:v>0.70916427083333333</c:v>
                </c:pt>
                <c:pt idx="310">
                  <c:v>0.70916934027777778</c:v>
                </c:pt>
                <c:pt idx="311">
                  <c:v>0.7091751273148148</c:v>
                </c:pt>
                <c:pt idx="312">
                  <c:v>0.70918018518518522</c:v>
                </c:pt>
                <c:pt idx="313">
                  <c:v>0.70918579861111108</c:v>
                </c:pt>
                <c:pt idx="314">
                  <c:v>0.70919158564814821</c:v>
                </c:pt>
                <c:pt idx="315">
                  <c:v>0.70919701388888889</c:v>
                </c:pt>
                <c:pt idx="316">
                  <c:v>0.70920217592592583</c:v>
                </c:pt>
                <c:pt idx="317">
                  <c:v>0.70920776620370374</c:v>
                </c:pt>
                <c:pt idx="318">
                  <c:v>0.70921319444444453</c:v>
                </c:pt>
                <c:pt idx="319">
                  <c:v>0.70921789351851849</c:v>
                </c:pt>
                <c:pt idx="320">
                  <c:v>0.70922328703703696</c:v>
                </c:pt>
                <c:pt idx="321">
                  <c:v>0.70922871527777775</c:v>
                </c:pt>
                <c:pt idx="322">
                  <c:v>0.70923414351851843</c:v>
                </c:pt>
                <c:pt idx="323">
                  <c:v>0.70923957175925922</c:v>
                </c:pt>
                <c:pt idx="324">
                  <c:v>0.70924517361111106</c:v>
                </c:pt>
                <c:pt idx="325">
                  <c:v>0.70925005787037032</c:v>
                </c:pt>
                <c:pt idx="326">
                  <c:v>0.70925565972222226</c:v>
                </c:pt>
                <c:pt idx="327">
                  <c:v>0.70926054398148153</c:v>
                </c:pt>
                <c:pt idx="328">
                  <c:v>0.70926614583333336</c:v>
                </c:pt>
                <c:pt idx="329">
                  <c:v>0.70927175925925923</c:v>
                </c:pt>
                <c:pt idx="330">
                  <c:v>0.70927899305555553</c:v>
                </c:pt>
                <c:pt idx="331">
                  <c:v>0.70928387731481479</c:v>
                </c:pt>
                <c:pt idx="332">
                  <c:v>0.70928947916666674</c:v>
                </c:pt>
                <c:pt idx="333">
                  <c:v>0.7092950925925926</c:v>
                </c:pt>
                <c:pt idx="334">
                  <c:v>0.70930069444444444</c:v>
                </c:pt>
                <c:pt idx="335">
                  <c:v>0.70930666666666664</c:v>
                </c:pt>
                <c:pt idx="336">
                  <c:v>0.70931208333333329</c:v>
                </c:pt>
                <c:pt idx="337">
                  <c:v>0.70931751157407408</c:v>
                </c:pt>
                <c:pt idx="338">
                  <c:v>0.70932329861111121</c:v>
                </c:pt>
                <c:pt idx="339">
                  <c:v>0.70933035879629625</c:v>
                </c:pt>
                <c:pt idx="340">
                  <c:v>0.709335775462963</c:v>
                </c:pt>
                <c:pt idx="341">
                  <c:v>0.70934120370370379</c:v>
                </c:pt>
                <c:pt idx="342">
                  <c:v>0.70934663194444447</c:v>
                </c:pt>
                <c:pt idx="343">
                  <c:v>0.70935206018518515</c:v>
                </c:pt>
                <c:pt idx="344">
                  <c:v>0.70935675925925923</c:v>
                </c:pt>
                <c:pt idx="345">
                  <c:v>0.70936218750000002</c:v>
                </c:pt>
                <c:pt idx="346">
                  <c:v>0.70936760416666667</c:v>
                </c:pt>
                <c:pt idx="347">
                  <c:v>0.70937303240740734</c:v>
                </c:pt>
                <c:pt idx="348">
                  <c:v>0.70937846064814813</c:v>
                </c:pt>
                <c:pt idx="349">
                  <c:v>0.70938406249999997</c:v>
                </c:pt>
                <c:pt idx="350">
                  <c:v>0.70938877314814819</c:v>
                </c:pt>
                <c:pt idx="351">
                  <c:v>0.7093945601851851</c:v>
                </c:pt>
                <c:pt idx="352">
                  <c:v>0.70940016203703704</c:v>
                </c:pt>
                <c:pt idx="353">
                  <c:v>0.70940559027777772</c:v>
                </c:pt>
                <c:pt idx="354">
                  <c:v>0.70941101851851851</c:v>
                </c:pt>
                <c:pt idx="355">
                  <c:v>0.70941662037037034</c:v>
                </c:pt>
                <c:pt idx="356">
                  <c:v>0.70942204861111113</c:v>
                </c:pt>
                <c:pt idx="357">
                  <c:v>0.70942765046296297</c:v>
                </c:pt>
                <c:pt idx="358">
                  <c:v>0.70943326388888883</c:v>
                </c:pt>
                <c:pt idx="359">
                  <c:v>0.70943832175925925</c:v>
                </c:pt>
                <c:pt idx="360">
                  <c:v>0.70944375000000004</c:v>
                </c:pt>
                <c:pt idx="361">
                  <c:v>0.70944844907407401</c:v>
                </c:pt>
                <c:pt idx="362">
                  <c:v>0.70945532407407408</c:v>
                </c:pt>
                <c:pt idx="363">
                  <c:v>0.70946020833333334</c:v>
                </c:pt>
                <c:pt idx="364">
                  <c:v>0.70946581018518529</c:v>
                </c:pt>
                <c:pt idx="365">
                  <c:v>0.70947214120370372</c:v>
                </c:pt>
                <c:pt idx="366">
                  <c:v>0.70948046296296285</c:v>
                </c:pt>
                <c:pt idx="367">
                  <c:v>0.70948895833333336</c:v>
                </c:pt>
                <c:pt idx="368">
                  <c:v>0.7095025231481481</c:v>
                </c:pt>
                <c:pt idx="369">
                  <c:v>0.70950869212962964</c:v>
                </c:pt>
                <c:pt idx="370">
                  <c:v>0.7095146527777777</c:v>
                </c:pt>
                <c:pt idx="371">
                  <c:v>0.70952116898148143</c:v>
                </c:pt>
                <c:pt idx="372">
                  <c:v>0.70952695601851845</c:v>
                </c:pt>
                <c:pt idx="373">
                  <c:v>0.70953255787037028</c:v>
                </c:pt>
                <c:pt idx="374">
                  <c:v>0.70953798611111107</c:v>
                </c:pt>
                <c:pt idx="375">
                  <c:v>0.70954358796296291</c:v>
                </c:pt>
                <c:pt idx="376">
                  <c:v>0.70954920138888899</c:v>
                </c:pt>
                <c:pt idx="377">
                  <c:v>0.70955480324074072</c:v>
                </c:pt>
                <c:pt idx="378">
                  <c:v>0.70955968749999998</c:v>
                </c:pt>
                <c:pt idx="379">
                  <c:v>0.70956511574074066</c:v>
                </c:pt>
                <c:pt idx="380">
                  <c:v>0.70957054398148145</c:v>
                </c:pt>
                <c:pt idx="381">
                  <c:v>0.70957596064814821</c:v>
                </c:pt>
                <c:pt idx="382">
                  <c:v>0.70958157407407407</c:v>
                </c:pt>
                <c:pt idx="383">
                  <c:v>0.70958717592592591</c:v>
                </c:pt>
                <c:pt idx="384">
                  <c:v>0.7095926041666667</c:v>
                </c:pt>
                <c:pt idx="385">
                  <c:v>0.70959803240740749</c:v>
                </c:pt>
                <c:pt idx="386">
                  <c:v>0.70960273148148145</c:v>
                </c:pt>
                <c:pt idx="387">
                  <c:v>0.70960815972222224</c:v>
                </c:pt>
                <c:pt idx="388">
                  <c:v>0.70961358796296292</c:v>
                </c:pt>
                <c:pt idx="389">
                  <c:v>0.70961900462962957</c:v>
                </c:pt>
                <c:pt idx="390">
                  <c:v>0.70962443287037036</c:v>
                </c:pt>
                <c:pt idx="391">
                  <c:v>0.7096299421296296</c:v>
                </c:pt>
                <c:pt idx="392">
                  <c:v>0.70963494212962963</c:v>
                </c:pt>
                <c:pt idx="393">
                  <c:v>0.70964035879629639</c:v>
                </c:pt>
                <c:pt idx="394">
                  <c:v>0.70964505787037035</c:v>
                </c:pt>
                <c:pt idx="395">
                  <c:v>0.7096508217592592</c:v>
                </c:pt>
                <c:pt idx="396">
                  <c:v>0.7096567939814814</c:v>
                </c:pt>
                <c:pt idx="397">
                  <c:v>0.70966258101851853</c:v>
                </c:pt>
                <c:pt idx="398">
                  <c:v>0.70967234953703706</c:v>
                </c:pt>
                <c:pt idx="399">
                  <c:v>0.70967832175925916</c:v>
                </c:pt>
                <c:pt idx="400">
                  <c:v>0.70968356481481487</c:v>
                </c:pt>
                <c:pt idx="401">
                  <c:v>0.7096891666666667</c:v>
                </c:pt>
                <c:pt idx="402">
                  <c:v>0.70969459490740749</c:v>
                </c:pt>
                <c:pt idx="403">
                  <c:v>0.70970002314814817</c:v>
                </c:pt>
                <c:pt idx="404">
                  <c:v>0.70970545138888885</c:v>
                </c:pt>
                <c:pt idx="405">
                  <c:v>0.70971086805555561</c:v>
                </c:pt>
                <c:pt idx="406">
                  <c:v>0.70971557870370372</c:v>
                </c:pt>
                <c:pt idx="407">
                  <c:v>0.70972099537037037</c:v>
                </c:pt>
                <c:pt idx="408">
                  <c:v>0.70972642361111105</c:v>
                </c:pt>
                <c:pt idx="409">
                  <c:v>0.70973203703703713</c:v>
                </c:pt>
                <c:pt idx="410">
                  <c:v>0.70973763888888886</c:v>
                </c:pt>
                <c:pt idx="411">
                  <c:v>0.70974324074074069</c:v>
                </c:pt>
                <c:pt idx="412">
                  <c:v>0.70974906249999992</c:v>
                </c:pt>
                <c:pt idx="413">
                  <c:v>0.70975453703703695</c:v>
                </c:pt>
                <c:pt idx="414">
                  <c:v>0.70975940972222229</c:v>
                </c:pt>
                <c:pt idx="415">
                  <c:v>0.70976483796296297</c:v>
                </c:pt>
                <c:pt idx="416">
                  <c:v>0.70977026620370376</c:v>
                </c:pt>
                <c:pt idx="417">
                  <c:v>0.70977569444444455</c:v>
                </c:pt>
                <c:pt idx="418">
                  <c:v>0.70978111111111108</c:v>
                </c:pt>
                <c:pt idx="419">
                  <c:v>0.70978653935185188</c:v>
                </c:pt>
                <c:pt idx="420">
                  <c:v>0.70979151620370373</c:v>
                </c:pt>
                <c:pt idx="421">
                  <c:v>0.70979621527777781</c:v>
                </c:pt>
                <c:pt idx="422">
                  <c:v>0.70980181712962953</c:v>
                </c:pt>
                <c:pt idx="423">
                  <c:v>0.70980748842592589</c:v>
                </c:pt>
                <c:pt idx="424">
                  <c:v>0.70981310185185187</c:v>
                </c:pt>
                <c:pt idx="425">
                  <c:v>0.7098187037037037</c:v>
                </c:pt>
                <c:pt idx="426">
                  <c:v>0.70982431712962957</c:v>
                </c:pt>
                <c:pt idx="427">
                  <c:v>0.70982991898148151</c:v>
                </c:pt>
                <c:pt idx="428">
                  <c:v>0.70983552083333334</c:v>
                </c:pt>
                <c:pt idx="429">
                  <c:v>0.70984040509259261</c:v>
                </c:pt>
                <c:pt idx="430">
                  <c:v>0.7098458333333334</c:v>
                </c:pt>
                <c:pt idx="431">
                  <c:v>0.70985126157407408</c:v>
                </c:pt>
                <c:pt idx="432">
                  <c:v>0.70985668981481487</c:v>
                </c:pt>
                <c:pt idx="433">
                  <c:v>0.70986210648148151</c:v>
                </c:pt>
                <c:pt idx="434">
                  <c:v>0.70986753472222219</c:v>
                </c:pt>
                <c:pt idx="435">
                  <c:v>0.70987296296296298</c:v>
                </c:pt>
                <c:pt idx="436">
                  <c:v>0.70987766203703695</c:v>
                </c:pt>
                <c:pt idx="437">
                  <c:v>0.70988309027777774</c:v>
                </c:pt>
                <c:pt idx="438">
                  <c:v>0.7098885069444445</c:v>
                </c:pt>
                <c:pt idx="439">
                  <c:v>0.70989393518518529</c:v>
                </c:pt>
                <c:pt idx="440">
                  <c:v>0.70989936342592586</c:v>
                </c:pt>
                <c:pt idx="441">
                  <c:v>0.70990479166666665</c:v>
                </c:pt>
                <c:pt idx="442">
                  <c:v>0.70990949074074072</c:v>
                </c:pt>
                <c:pt idx="443">
                  <c:v>0.70991491898148151</c:v>
                </c:pt>
                <c:pt idx="444">
                  <c:v>0.7099203472222223</c:v>
                </c:pt>
                <c:pt idx="445">
                  <c:v>0.70992577546296298</c:v>
                </c:pt>
                <c:pt idx="446">
                  <c:v>0.70993119212962963</c:v>
                </c:pt>
                <c:pt idx="447">
                  <c:v>0.70993662037037042</c:v>
                </c:pt>
                <c:pt idx="448">
                  <c:v>0.70994131944444439</c:v>
                </c:pt>
                <c:pt idx="449">
                  <c:v>0.70994674768518518</c:v>
                </c:pt>
                <c:pt idx="450">
                  <c:v>0.70995217592592585</c:v>
                </c:pt>
                <c:pt idx="451">
                  <c:v>0.70995760416666664</c:v>
                </c:pt>
                <c:pt idx="452">
                  <c:v>0.70996339120370378</c:v>
                </c:pt>
                <c:pt idx="453">
                  <c:v>0.70996880787037042</c:v>
                </c:pt>
                <c:pt idx="454">
                  <c:v>0.7099742361111111</c:v>
                </c:pt>
                <c:pt idx="455">
                  <c:v>0.70997930555555555</c:v>
                </c:pt>
                <c:pt idx="456">
                  <c:v>0.70998454861111115</c:v>
                </c:pt>
                <c:pt idx="457">
                  <c:v>0.70998997685185194</c:v>
                </c:pt>
                <c:pt idx="458">
                  <c:v>0.70999539351851848</c:v>
                </c:pt>
                <c:pt idx="459">
                  <c:v>0.71000082175925927</c:v>
                </c:pt>
                <c:pt idx="460">
                  <c:v>0.71000625000000006</c:v>
                </c:pt>
                <c:pt idx="461">
                  <c:v>0.71001094907407403</c:v>
                </c:pt>
                <c:pt idx="462">
                  <c:v>0.71001637731481482</c:v>
                </c:pt>
                <c:pt idx="463">
                  <c:v>0.7100218055555555</c:v>
                </c:pt>
                <c:pt idx="464">
                  <c:v>0.71002723379629629</c:v>
                </c:pt>
                <c:pt idx="465">
                  <c:v>0.71003265046296293</c:v>
                </c:pt>
                <c:pt idx="466">
                  <c:v>0.71003807870370361</c:v>
                </c:pt>
                <c:pt idx="467">
                  <c:v>0.7100427777777778</c:v>
                </c:pt>
                <c:pt idx="468">
                  <c:v>0.71004839120370367</c:v>
                </c:pt>
                <c:pt idx="469">
                  <c:v>0.71005381944444446</c:v>
                </c:pt>
                <c:pt idx="470">
                  <c:v>0.71005923611111121</c:v>
                </c:pt>
                <c:pt idx="471">
                  <c:v>0.71006466435185178</c:v>
                </c:pt>
                <c:pt idx="472">
                  <c:v>0.71007009259259257</c:v>
                </c:pt>
                <c:pt idx="473">
                  <c:v>0.71007550925925933</c:v>
                </c:pt>
                <c:pt idx="474">
                  <c:v>0.71008040509259251</c:v>
                </c:pt>
                <c:pt idx="475">
                  <c:v>0.71008582175925927</c:v>
                </c:pt>
                <c:pt idx="476">
                  <c:v>0.71009125000000006</c:v>
                </c:pt>
                <c:pt idx="477">
                  <c:v>0.71009685185185178</c:v>
                </c:pt>
                <c:pt idx="478">
                  <c:v>0.71010246527777776</c:v>
                </c:pt>
                <c:pt idx="479">
                  <c:v>0.71010806712962971</c:v>
                </c:pt>
                <c:pt idx="480">
                  <c:v>0.71011368055555557</c:v>
                </c:pt>
                <c:pt idx="481">
                  <c:v>0.7101192824074074</c:v>
                </c:pt>
                <c:pt idx="482">
                  <c:v>0.71012471064814819</c:v>
                </c:pt>
                <c:pt idx="483">
                  <c:v>0.71012940972222216</c:v>
                </c:pt>
                <c:pt idx="484">
                  <c:v>0.71013483796296295</c:v>
                </c:pt>
                <c:pt idx="485">
                  <c:v>0.71014026620370363</c:v>
                </c:pt>
                <c:pt idx="486">
                  <c:v>0.71014568287037039</c:v>
                </c:pt>
                <c:pt idx="487">
                  <c:v>0.71015129629629625</c:v>
                </c:pt>
                <c:pt idx="488">
                  <c:v>0.7101567129629629</c:v>
                </c:pt>
                <c:pt idx="489">
                  <c:v>0.71016146990740747</c:v>
                </c:pt>
                <c:pt idx="490">
                  <c:v>0.7101668518518518</c:v>
                </c:pt>
                <c:pt idx="491">
                  <c:v>0.71017228009259259</c:v>
                </c:pt>
                <c:pt idx="492">
                  <c:v>0.71017770833333327</c:v>
                </c:pt>
                <c:pt idx="493">
                  <c:v>0.71018313657407406</c:v>
                </c:pt>
                <c:pt idx="494">
                  <c:v>0.71018863425925927</c:v>
                </c:pt>
                <c:pt idx="495">
                  <c:v>0.71019334490740738</c:v>
                </c:pt>
                <c:pt idx="496">
                  <c:v>0.71019851851851845</c:v>
                </c:pt>
                <c:pt idx="497">
                  <c:v>0.71020380787037041</c:v>
                </c:pt>
                <c:pt idx="498">
                  <c:v>0.71020922453703694</c:v>
                </c:pt>
                <c:pt idx="499">
                  <c:v>0.71021465277777773</c:v>
                </c:pt>
                <c:pt idx="500">
                  <c:v>0.71022008101851852</c:v>
                </c:pt>
                <c:pt idx="501">
                  <c:v>0.7102247800925926</c:v>
                </c:pt>
                <c:pt idx="502">
                  <c:v>0.71023020833333339</c:v>
                </c:pt>
                <c:pt idx="503">
                  <c:v>0.71023562500000004</c:v>
                </c:pt>
                <c:pt idx="504">
                  <c:v>0.71024105324074072</c:v>
                </c:pt>
                <c:pt idx="505">
                  <c:v>0.71024648148148151</c:v>
                </c:pt>
                <c:pt idx="506">
                  <c:v>0.7102519097222223</c:v>
                </c:pt>
                <c:pt idx="507">
                  <c:v>0.71025660879629626</c:v>
                </c:pt>
                <c:pt idx="508">
                  <c:v>0.71026203703703705</c:v>
                </c:pt>
                <c:pt idx="509">
                  <c:v>0.71026746527777773</c:v>
                </c:pt>
                <c:pt idx="510">
                  <c:v>0.71027289351851852</c:v>
                </c:pt>
                <c:pt idx="511">
                  <c:v>0.71027831018518517</c:v>
                </c:pt>
                <c:pt idx="512">
                  <c:v>0.71028373842592585</c:v>
                </c:pt>
                <c:pt idx="513">
                  <c:v>0.71028843750000004</c:v>
                </c:pt>
                <c:pt idx="514">
                  <c:v>0.71029386574074083</c:v>
                </c:pt>
                <c:pt idx="515">
                  <c:v>0.71029929398148151</c:v>
                </c:pt>
                <c:pt idx="516">
                  <c:v>0.7103047222222223</c:v>
                </c:pt>
                <c:pt idx="517">
                  <c:v>0.71031032407407402</c:v>
                </c:pt>
                <c:pt idx="518">
                  <c:v>0.71031575231481481</c:v>
                </c:pt>
                <c:pt idx="519">
                  <c:v>0.71032063657407407</c:v>
                </c:pt>
                <c:pt idx="520">
                  <c:v>0.71032606481481475</c:v>
                </c:pt>
                <c:pt idx="521">
                  <c:v>0.71033148148148151</c:v>
                </c:pt>
                <c:pt idx="522">
                  <c:v>0.71033690972222219</c:v>
                </c:pt>
                <c:pt idx="523">
                  <c:v>0.71034233796296287</c:v>
                </c:pt>
                <c:pt idx="524">
                  <c:v>0.71034776620370366</c:v>
                </c:pt>
                <c:pt idx="525">
                  <c:v>0.71035318287037041</c:v>
                </c:pt>
                <c:pt idx="526">
                  <c:v>0.71035788194444438</c:v>
                </c:pt>
                <c:pt idx="527">
                  <c:v>0.71036332175925931</c:v>
                </c:pt>
                <c:pt idx="528">
                  <c:v>0.71036873842592596</c:v>
                </c:pt>
                <c:pt idx="529">
                  <c:v>0.71037401620370366</c:v>
                </c:pt>
                <c:pt idx="530">
                  <c:v>0.71037944444444445</c:v>
                </c:pt>
                <c:pt idx="531">
                  <c:v>0.7103848611111111</c:v>
                </c:pt>
                <c:pt idx="532">
                  <c:v>0.71038957175925921</c:v>
                </c:pt>
                <c:pt idx="533">
                  <c:v>0.71039479166666675</c:v>
                </c:pt>
                <c:pt idx="534">
                  <c:v>0.71040021990740743</c:v>
                </c:pt>
                <c:pt idx="535">
                  <c:v>0.71040564814814822</c:v>
                </c:pt>
                <c:pt idx="536">
                  <c:v>0.71041107638888878</c:v>
                </c:pt>
                <c:pt idx="537">
                  <c:v>0.71041577546296297</c:v>
                </c:pt>
                <c:pt idx="538">
                  <c:v>0.71042120370370376</c:v>
                </c:pt>
                <c:pt idx="539">
                  <c:v>0.7104268055555556</c:v>
                </c:pt>
                <c:pt idx="540">
                  <c:v>0.71043240740740743</c:v>
                </c:pt>
                <c:pt idx="541">
                  <c:v>0.71043802083333329</c:v>
                </c:pt>
                <c:pt idx="542">
                  <c:v>0.71044362268518524</c:v>
                </c:pt>
                <c:pt idx="543">
                  <c:v>0.7104492361111111</c:v>
                </c:pt>
                <c:pt idx="544">
                  <c:v>0.71045465277777786</c:v>
                </c:pt>
                <c:pt idx="545">
                  <c:v>0.71045953703703713</c:v>
                </c:pt>
                <c:pt idx="546">
                  <c:v>0.7104649652777778</c:v>
                </c:pt>
                <c:pt idx="547">
                  <c:v>0.71047017361111109</c:v>
                </c:pt>
                <c:pt idx="548">
                  <c:v>0.71047555555555553</c:v>
                </c:pt>
                <c:pt idx="549">
                  <c:v>0.7104811689814815</c:v>
                </c:pt>
                <c:pt idx="550">
                  <c:v>0.71048659722222229</c:v>
                </c:pt>
                <c:pt idx="551">
                  <c:v>0.71049129629629626</c:v>
                </c:pt>
                <c:pt idx="552">
                  <c:v>0.71049672453703705</c:v>
                </c:pt>
                <c:pt idx="553">
                  <c:v>0.7105021412037037</c:v>
                </c:pt>
                <c:pt idx="554">
                  <c:v>0.71050756944444438</c:v>
                </c:pt>
                <c:pt idx="555">
                  <c:v>0.71051317129629632</c:v>
                </c:pt>
                <c:pt idx="556">
                  <c:v>0.71051878472222219</c:v>
                </c:pt>
                <c:pt idx="557">
                  <c:v>0.71052421296296286</c:v>
                </c:pt>
                <c:pt idx="558">
                  <c:v>0.71052909722222213</c:v>
                </c:pt>
                <c:pt idx="559">
                  <c:v>0.71053451388888889</c:v>
                </c:pt>
                <c:pt idx="560">
                  <c:v>0.71053994212962968</c:v>
                </c:pt>
                <c:pt idx="561">
                  <c:v>0.71054537037037047</c:v>
                </c:pt>
                <c:pt idx="562">
                  <c:v>0.71055079861111115</c:v>
                </c:pt>
                <c:pt idx="563">
                  <c:v>0.71055621527777779</c:v>
                </c:pt>
                <c:pt idx="564">
                  <c:v>0.71056164351851858</c:v>
                </c:pt>
                <c:pt idx="565">
                  <c:v>0.71056634259259255</c:v>
                </c:pt>
                <c:pt idx="566">
                  <c:v>0.71057177083333334</c:v>
                </c:pt>
                <c:pt idx="567">
                  <c:v>0.71057719907407402</c:v>
                </c:pt>
                <c:pt idx="568">
                  <c:v>0.71058280092592596</c:v>
                </c:pt>
                <c:pt idx="569">
                  <c:v>0.71058841435185183</c:v>
                </c:pt>
                <c:pt idx="570">
                  <c:v>0.71059384259259251</c:v>
                </c:pt>
                <c:pt idx="571">
                  <c:v>0.71059944444444445</c:v>
                </c:pt>
                <c:pt idx="572">
                  <c:v>0.71060432870370371</c:v>
                </c:pt>
                <c:pt idx="573">
                  <c:v>0.71060975694444439</c:v>
                </c:pt>
                <c:pt idx="574">
                  <c:v>0.71061517361111104</c:v>
                </c:pt>
                <c:pt idx="575">
                  <c:v>0.71062060185185183</c:v>
                </c:pt>
                <c:pt idx="576">
                  <c:v>0.71062603009259251</c:v>
                </c:pt>
                <c:pt idx="577">
                  <c:v>0.7106314583333333</c:v>
                </c:pt>
                <c:pt idx="578">
                  <c:v>0.71063688657407409</c:v>
                </c:pt>
                <c:pt idx="579">
                  <c:v>0.71064158564814817</c:v>
                </c:pt>
                <c:pt idx="580">
                  <c:v>0.71064701388888896</c:v>
                </c:pt>
                <c:pt idx="581">
                  <c:v>0.71065261574074068</c:v>
                </c:pt>
                <c:pt idx="582">
                  <c:v>0.71065821759259251</c:v>
                </c:pt>
                <c:pt idx="583">
                  <c:v>0.71066381944444446</c:v>
                </c:pt>
                <c:pt idx="584">
                  <c:v>0.71066943287037043</c:v>
                </c:pt>
                <c:pt idx="585">
                  <c:v>0.71067503472222215</c:v>
                </c:pt>
                <c:pt idx="586">
                  <c:v>0.71068064814814813</c:v>
                </c:pt>
                <c:pt idx="587">
                  <c:v>0.71068625000000007</c:v>
                </c:pt>
                <c:pt idx="588">
                  <c:v>0.71069113425925934</c:v>
                </c:pt>
                <c:pt idx="589">
                  <c:v>0.71069656250000002</c:v>
                </c:pt>
                <c:pt idx="590">
                  <c:v>0.71070199074074081</c:v>
                </c:pt>
                <c:pt idx="591">
                  <c:v>0.71070740740740745</c:v>
                </c:pt>
                <c:pt idx="592">
                  <c:v>0.71071283564814813</c:v>
                </c:pt>
                <c:pt idx="593">
                  <c:v>0.71071826388888892</c:v>
                </c:pt>
                <c:pt idx="594">
                  <c:v>0.71072369212962971</c:v>
                </c:pt>
                <c:pt idx="595">
                  <c:v>0.71072839120370368</c:v>
                </c:pt>
                <c:pt idx="596">
                  <c:v>0.71073381944444447</c:v>
                </c:pt>
                <c:pt idx="597">
                  <c:v>0.7107394212962963</c:v>
                </c:pt>
                <c:pt idx="598">
                  <c:v>0.71074491898148151</c:v>
                </c:pt>
                <c:pt idx="599">
                  <c:v>0.71075052083333334</c:v>
                </c:pt>
                <c:pt idx="600">
                  <c:v>0.71075621527777777</c:v>
                </c:pt>
                <c:pt idx="601">
                  <c:v>0.71076171296296298</c:v>
                </c:pt>
                <c:pt idx="602">
                  <c:v>0.71076714120370366</c:v>
                </c:pt>
                <c:pt idx="603">
                  <c:v>0.71077202546296292</c:v>
                </c:pt>
                <c:pt idx="604">
                  <c:v>0.71077744212962957</c:v>
                </c:pt>
                <c:pt idx="605">
                  <c:v>0.71078287037037036</c:v>
                </c:pt>
                <c:pt idx="606">
                  <c:v>0.71078829861111104</c:v>
                </c:pt>
                <c:pt idx="607">
                  <c:v>0.71079372685185183</c:v>
                </c:pt>
                <c:pt idx="608">
                  <c:v>0.71079914351851858</c:v>
                </c:pt>
                <c:pt idx="609">
                  <c:v>0.71080457175925915</c:v>
                </c:pt>
                <c:pt idx="610">
                  <c:v>0.71080927083333334</c:v>
                </c:pt>
                <c:pt idx="611">
                  <c:v>0.71081476851851855</c:v>
                </c:pt>
                <c:pt idx="612">
                  <c:v>0.71082038194444441</c:v>
                </c:pt>
                <c:pt idx="613">
                  <c:v>0.7108259375</c:v>
                </c:pt>
                <c:pt idx="614">
                  <c:v>0.71083153935185184</c:v>
                </c:pt>
                <c:pt idx="615">
                  <c:v>0.71083714120370367</c:v>
                </c:pt>
                <c:pt idx="616">
                  <c:v>0.71084275462962954</c:v>
                </c:pt>
                <c:pt idx="617">
                  <c:v>0.71084818287037033</c:v>
                </c:pt>
                <c:pt idx="618">
                  <c:v>0.71085306712962959</c:v>
                </c:pt>
                <c:pt idx="619">
                  <c:v>0.71085848379629635</c:v>
                </c:pt>
                <c:pt idx="620">
                  <c:v>0.71086391203703714</c:v>
                </c:pt>
                <c:pt idx="621">
                  <c:v>0.71086934027777771</c:v>
                </c:pt>
                <c:pt idx="622">
                  <c:v>0.7108747685185185</c:v>
                </c:pt>
                <c:pt idx="623">
                  <c:v>0.71088018518518525</c:v>
                </c:pt>
                <c:pt idx="624">
                  <c:v>0.71088561342592593</c:v>
                </c:pt>
                <c:pt idx="625">
                  <c:v>0.71089031250000001</c:v>
                </c:pt>
                <c:pt idx="626">
                  <c:v>0.71089574074074069</c:v>
                </c:pt>
                <c:pt idx="627">
                  <c:v>0.71090134259259263</c:v>
                </c:pt>
                <c:pt idx="628">
                  <c:v>0.7109069560185185</c:v>
                </c:pt>
                <c:pt idx="629">
                  <c:v>0.71091255787037033</c:v>
                </c:pt>
                <c:pt idx="630">
                  <c:v>0.71091817129629631</c:v>
                </c:pt>
                <c:pt idx="631">
                  <c:v>0.71092377314814825</c:v>
                </c:pt>
                <c:pt idx="632">
                  <c:v>0.71092938657407412</c:v>
                </c:pt>
                <c:pt idx="633">
                  <c:v>0.71093498842592595</c:v>
                </c:pt>
                <c:pt idx="634">
                  <c:v>0.71093987268518521</c:v>
                </c:pt>
                <c:pt idx="635">
                  <c:v>0.71094528935185186</c:v>
                </c:pt>
                <c:pt idx="636">
                  <c:v>0.71095071759259254</c:v>
                </c:pt>
                <c:pt idx="637">
                  <c:v>0.71095614583333333</c:v>
                </c:pt>
                <c:pt idx="638">
                  <c:v>0.71096134259259258</c:v>
                </c:pt>
                <c:pt idx="639">
                  <c:v>0.71096649305555548</c:v>
                </c:pt>
                <c:pt idx="640">
                  <c:v>0.71097119212962967</c:v>
                </c:pt>
                <c:pt idx="641">
                  <c:v>0.71097662037037035</c:v>
                </c:pt>
                <c:pt idx="642">
                  <c:v>0.7109821296296297</c:v>
                </c:pt>
                <c:pt idx="643">
                  <c:v>0.71098754629629635</c:v>
                </c:pt>
                <c:pt idx="644">
                  <c:v>0.71099315972222221</c:v>
                </c:pt>
                <c:pt idx="645">
                  <c:v>0.71099858796296289</c:v>
                </c:pt>
                <c:pt idx="646">
                  <c:v>0.71100328703703708</c:v>
                </c:pt>
                <c:pt idx="647">
                  <c:v>0.71100871527777787</c:v>
                </c:pt>
                <c:pt idx="648">
                  <c:v>0.71101413194444441</c:v>
                </c:pt>
                <c:pt idx="649">
                  <c:v>0.7110195601851852</c:v>
                </c:pt>
                <c:pt idx="650">
                  <c:v>0.71102498842592599</c:v>
                </c:pt>
                <c:pt idx="651">
                  <c:v>0.71103041666666666</c:v>
                </c:pt>
                <c:pt idx="652">
                  <c:v>0.71103511574074074</c:v>
                </c:pt>
                <c:pt idx="653">
                  <c:v>0.71104054398148142</c:v>
                </c:pt>
                <c:pt idx="654">
                  <c:v>0.71104596064814818</c:v>
                </c:pt>
                <c:pt idx="655">
                  <c:v>0.71105138888888886</c:v>
                </c:pt>
                <c:pt idx="656">
                  <c:v>0.71105681712962954</c:v>
                </c:pt>
                <c:pt idx="657">
                  <c:v>0.71106224537037033</c:v>
                </c:pt>
                <c:pt idx="658">
                  <c:v>0.71106694444444452</c:v>
                </c:pt>
                <c:pt idx="659">
                  <c:v>0.71107237268518519</c:v>
                </c:pt>
                <c:pt idx="660">
                  <c:v>0.71107780092592598</c:v>
                </c:pt>
                <c:pt idx="661">
                  <c:v>0.71108321759259263</c:v>
                </c:pt>
                <c:pt idx="662">
                  <c:v>0.71108864583333331</c:v>
                </c:pt>
                <c:pt idx="663">
                  <c:v>0.7110940740740741</c:v>
                </c:pt>
                <c:pt idx="664">
                  <c:v>0.71109877314814807</c:v>
                </c:pt>
                <c:pt idx="665">
                  <c:v>0.71110420138888886</c:v>
                </c:pt>
                <c:pt idx="666">
                  <c:v>0.71110962962962965</c:v>
                </c:pt>
                <c:pt idx="667">
                  <c:v>0.71111505787037033</c:v>
                </c:pt>
                <c:pt idx="668">
                  <c:v>0.71112065972222227</c:v>
                </c:pt>
                <c:pt idx="669">
                  <c:v>0.71112608796296295</c:v>
                </c:pt>
                <c:pt idx="670">
                  <c:v>0.71113078703703703</c:v>
                </c:pt>
                <c:pt idx="671">
                  <c:v>0.71113621527777771</c:v>
                </c:pt>
                <c:pt idx="672">
                  <c:v>0.7111416435185185</c:v>
                </c:pt>
                <c:pt idx="673">
                  <c:v>0.71114706018518525</c:v>
                </c:pt>
                <c:pt idx="674">
                  <c:v>0.71115248842592582</c:v>
                </c:pt>
                <c:pt idx="675">
                  <c:v>0.71115791666666661</c:v>
                </c:pt>
                <c:pt idx="676">
                  <c:v>0.7111626157407408</c:v>
                </c:pt>
                <c:pt idx="677">
                  <c:v>0.71116821759259263</c:v>
                </c:pt>
                <c:pt idx="678">
                  <c:v>0.7111738310185185</c:v>
                </c:pt>
                <c:pt idx="679">
                  <c:v>0.71117943287037033</c:v>
                </c:pt>
                <c:pt idx="680">
                  <c:v>0.7111850462962962</c:v>
                </c:pt>
                <c:pt idx="681">
                  <c:v>0.71119028935185191</c:v>
                </c:pt>
                <c:pt idx="682">
                  <c:v>0.71119585648148143</c:v>
                </c:pt>
                <c:pt idx="683">
                  <c:v>0.71120128472222222</c:v>
                </c:pt>
                <c:pt idx="684">
                  <c:v>0.7112059837962964</c:v>
                </c:pt>
                <c:pt idx="685">
                  <c:v>0.71121141203703697</c:v>
                </c:pt>
                <c:pt idx="686">
                  <c:v>0.71121684027777776</c:v>
                </c:pt>
                <c:pt idx="687">
                  <c:v>0.71122225694444452</c:v>
                </c:pt>
                <c:pt idx="688">
                  <c:v>0.7112276851851852</c:v>
                </c:pt>
                <c:pt idx="689">
                  <c:v>0.71123311342592599</c:v>
                </c:pt>
                <c:pt idx="690">
                  <c:v>0.71123781249999996</c:v>
                </c:pt>
                <c:pt idx="691">
                  <c:v>0.71124324074074075</c:v>
                </c:pt>
                <c:pt idx="692">
                  <c:v>0.71124884259259258</c:v>
                </c:pt>
                <c:pt idx="693">
                  <c:v>0.71125445601851844</c:v>
                </c:pt>
                <c:pt idx="694">
                  <c:v>0.7112598726851852</c:v>
                </c:pt>
                <c:pt idx="695">
                  <c:v>0.71126530092592599</c:v>
                </c:pt>
                <c:pt idx="696">
                  <c:v>0.71127072916666656</c:v>
                </c:pt>
                <c:pt idx="697">
                  <c:v>0.71127542824074075</c:v>
                </c:pt>
                <c:pt idx="698">
                  <c:v>0.71128085648148154</c:v>
                </c:pt>
                <c:pt idx="699">
                  <c:v>0.71128628472222222</c:v>
                </c:pt>
                <c:pt idx="700">
                  <c:v>0.71129171296296301</c:v>
                </c:pt>
                <c:pt idx="701">
                  <c:v>0.7112970833333333</c:v>
                </c:pt>
                <c:pt idx="702">
                  <c:v>0.71130251157407409</c:v>
                </c:pt>
                <c:pt idx="703">
                  <c:v>0.7113072222222222</c:v>
                </c:pt>
                <c:pt idx="704">
                  <c:v>0.71131267361111117</c:v>
                </c:pt>
                <c:pt idx="705">
                  <c:v>0.71131810185185185</c:v>
                </c:pt>
                <c:pt idx="706">
                  <c:v>0.71132370370370379</c:v>
                </c:pt>
                <c:pt idx="707">
                  <c:v>0.71132931712962966</c:v>
                </c:pt>
                <c:pt idx="708">
                  <c:v>0.71133473379629619</c:v>
                </c:pt>
                <c:pt idx="709">
                  <c:v>0.71134016203703698</c:v>
                </c:pt>
                <c:pt idx="710">
                  <c:v>0.71134487268518509</c:v>
                </c:pt>
                <c:pt idx="711">
                  <c:v>0.71135028935185185</c:v>
                </c:pt>
                <c:pt idx="712">
                  <c:v>0.71135571759259264</c:v>
                </c:pt>
                <c:pt idx="713">
                  <c:v>0.71136114583333343</c:v>
                </c:pt>
                <c:pt idx="714">
                  <c:v>0.71136657407407411</c:v>
                </c:pt>
                <c:pt idx="715">
                  <c:v>0.71137199074074076</c:v>
                </c:pt>
                <c:pt idx="716">
                  <c:v>0.71137670138888887</c:v>
                </c:pt>
                <c:pt idx="717">
                  <c:v>0.71138211805555551</c:v>
                </c:pt>
                <c:pt idx="718">
                  <c:v>0.7113875462962963</c:v>
                </c:pt>
                <c:pt idx="719">
                  <c:v>0.71139297453703698</c:v>
                </c:pt>
                <c:pt idx="720">
                  <c:v>0.71139840277777777</c:v>
                </c:pt>
                <c:pt idx="721">
                  <c:v>0.71140383101851856</c:v>
                </c:pt>
                <c:pt idx="722">
                  <c:v>0.71140853009259253</c:v>
                </c:pt>
                <c:pt idx="723">
                  <c:v>0.71141395833333332</c:v>
                </c:pt>
                <c:pt idx="724">
                  <c:v>0.71141937500000008</c:v>
                </c:pt>
                <c:pt idx="725">
                  <c:v>0.71142480324074076</c:v>
                </c:pt>
                <c:pt idx="726">
                  <c:v>0.71143023148148155</c:v>
                </c:pt>
                <c:pt idx="727">
                  <c:v>0.71143565972222211</c:v>
                </c:pt>
                <c:pt idx="728">
                  <c:v>0.7114403587962963</c:v>
                </c:pt>
                <c:pt idx="729">
                  <c:v>0.71144578703703709</c:v>
                </c:pt>
                <c:pt idx="730">
                  <c:v>0.71145138888888892</c:v>
                </c:pt>
                <c:pt idx="731">
                  <c:v>0.71145700231481479</c:v>
                </c:pt>
                <c:pt idx="732">
                  <c:v>0.71146260416666662</c:v>
                </c:pt>
                <c:pt idx="733">
                  <c:v>0.71146803240740741</c:v>
                </c:pt>
                <c:pt idx="734">
                  <c:v>0.71147351851851859</c:v>
                </c:pt>
                <c:pt idx="735">
                  <c:v>0.71147894675925916</c:v>
                </c:pt>
                <c:pt idx="736">
                  <c:v>0.71148358796296296</c:v>
                </c:pt>
                <c:pt idx="737">
                  <c:v>0.71148900462962972</c:v>
                </c:pt>
                <c:pt idx="738">
                  <c:v>0.7114944328703704</c:v>
                </c:pt>
                <c:pt idx="739">
                  <c:v>0.71149986111111108</c:v>
                </c:pt>
                <c:pt idx="740">
                  <c:v>0.71150528935185176</c:v>
                </c:pt>
                <c:pt idx="741">
                  <c:v>0.71151070601851851</c:v>
                </c:pt>
                <c:pt idx="742">
                  <c:v>0.71151541666666673</c:v>
                </c:pt>
                <c:pt idx="743">
                  <c:v>0.71152101851851857</c:v>
                </c:pt>
                <c:pt idx="744">
                  <c:v>0.7115266203703704</c:v>
                </c:pt>
                <c:pt idx="745">
                  <c:v>0.71153223379629627</c:v>
                </c:pt>
                <c:pt idx="746">
                  <c:v>0.71153766203703706</c:v>
                </c:pt>
                <c:pt idx="747">
                  <c:v>0.71154326388888889</c:v>
                </c:pt>
                <c:pt idx="748">
                  <c:v>0.7115488888888889</c:v>
                </c:pt>
                <c:pt idx="749">
                  <c:v>0.71155405092592583</c:v>
                </c:pt>
                <c:pt idx="750">
                  <c:v>0.71155947916666662</c:v>
                </c:pt>
                <c:pt idx="751">
                  <c:v>0.71156417824074081</c:v>
                </c:pt>
                <c:pt idx="752">
                  <c:v>0.71156947916666669</c:v>
                </c:pt>
                <c:pt idx="753">
                  <c:v>0.71157490740740748</c:v>
                </c:pt>
                <c:pt idx="754">
                  <c:v>0.71158033564814815</c:v>
                </c:pt>
                <c:pt idx="755">
                  <c:v>0.71158503472222223</c:v>
                </c:pt>
                <c:pt idx="756">
                  <c:v>0.71159046296296291</c:v>
                </c:pt>
                <c:pt idx="757">
                  <c:v>0.71159606481481485</c:v>
                </c:pt>
                <c:pt idx="758">
                  <c:v>0.71160167824074072</c:v>
                </c:pt>
                <c:pt idx="759">
                  <c:v>0.71160728009259255</c:v>
                </c:pt>
                <c:pt idx="760">
                  <c:v>0.71161288194444439</c:v>
                </c:pt>
                <c:pt idx="761">
                  <c:v>0.71161831018518518</c:v>
                </c:pt>
                <c:pt idx="762">
                  <c:v>0.71162373842592597</c:v>
                </c:pt>
                <c:pt idx="763">
                  <c:v>0.71162843749999993</c:v>
                </c:pt>
                <c:pt idx="764">
                  <c:v>0.71163386574074072</c:v>
                </c:pt>
                <c:pt idx="765">
                  <c:v>0.7116392939814814</c:v>
                </c:pt>
                <c:pt idx="766">
                  <c:v>0.71164471064814816</c:v>
                </c:pt>
                <c:pt idx="767">
                  <c:v>0.71165013888888895</c:v>
                </c:pt>
                <c:pt idx="768">
                  <c:v>0.71165556712962952</c:v>
                </c:pt>
                <c:pt idx="769">
                  <c:v>0.71166026620370371</c:v>
                </c:pt>
                <c:pt idx="770">
                  <c:v>0.71166587962962957</c:v>
                </c:pt>
                <c:pt idx="771">
                  <c:v>0.7116714814814814</c:v>
                </c:pt>
                <c:pt idx="772">
                  <c:v>0.71167709490740749</c:v>
                </c:pt>
                <c:pt idx="773">
                  <c:v>0.71168269675925933</c:v>
                </c:pt>
                <c:pt idx="774">
                  <c:v>0.71168812499999989</c:v>
                </c:pt>
                <c:pt idx="775">
                  <c:v>0.71169372685185184</c:v>
                </c:pt>
                <c:pt idx="776">
                  <c:v>0.71169934027777781</c:v>
                </c:pt>
                <c:pt idx="777">
                  <c:v>0.71170475694444446</c:v>
                </c:pt>
                <c:pt idx="778">
                  <c:v>0.71170946759259257</c:v>
                </c:pt>
                <c:pt idx="779">
                  <c:v>0.71171488425925933</c:v>
                </c:pt>
                <c:pt idx="780">
                  <c:v>0.7117203124999999</c:v>
                </c:pt>
                <c:pt idx="781">
                  <c:v>0.71172574074074069</c:v>
                </c:pt>
                <c:pt idx="782">
                  <c:v>0.71173116898148148</c:v>
                </c:pt>
                <c:pt idx="783">
                  <c:v>0.71173658564814823</c:v>
                </c:pt>
                <c:pt idx="784">
                  <c:v>0.71174129629629634</c:v>
                </c:pt>
                <c:pt idx="785">
                  <c:v>0.71174689814814818</c:v>
                </c:pt>
                <c:pt idx="786">
                  <c:v>0.71175232638888886</c:v>
                </c:pt>
                <c:pt idx="787">
                  <c:v>0.71175775462962954</c:v>
                </c:pt>
                <c:pt idx="788">
                  <c:v>0.71176318287037033</c:v>
                </c:pt>
                <c:pt idx="789">
                  <c:v>0.71176859953703708</c:v>
                </c:pt>
                <c:pt idx="790">
                  <c:v>0.71177402777777787</c:v>
                </c:pt>
                <c:pt idx="791">
                  <c:v>0.71177872685185184</c:v>
                </c:pt>
                <c:pt idx="792">
                  <c:v>0.71178415509259263</c:v>
                </c:pt>
                <c:pt idx="793">
                  <c:v>0.71178958333333331</c:v>
                </c:pt>
                <c:pt idx="794">
                  <c:v>0.7117950115740741</c:v>
                </c:pt>
                <c:pt idx="795">
                  <c:v>0.71180042824074075</c:v>
                </c:pt>
                <c:pt idx="796">
                  <c:v>0.71180585648148142</c:v>
                </c:pt>
                <c:pt idx="797">
                  <c:v>0.71181074074074069</c:v>
                </c:pt>
                <c:pt idx="798">
                  <c:v>0.71181616898148148</c:v>
                </c:pt>
                <c:pt idx="799">
                  <c:v>0.71182177083333331</c:v>
                </c:pt>
                <c:pt idx="800">
                  <c:v>0.71182738425925918</c:v>
                </c:pt>
                <c:pt idx="801">
                  <c:v>0.71183298611111112</c:v>
                </c:pt>
                <c:pt idx="802">
                  <c:v>0.7118384143518518</c:v>
                </c:pt>
                <c:pt idx="803">
                  <c:v>0.71184383101851845</c:v>
                </c:pt>
                <c:pt idx="804">
                  <c:v>0.71184944444444442</c:v>
                </c:pt>
                <c:pt idx="805">
                  <c:v>0.71185400462962967</c:v>
                </c:pt>
                <c:pt idx="806">
                  <c:v>0.71185943287037035</c:v>
                </c:pt>
                <c:pt idx="807">
                  <c:v>0.71186486111111114</c:v>
                </c:pt>
                <c:pt idx="808">
                  <c:v>0.71186986111111106</c:v>
                </c:pt>
                <c:pt idx="809">
                  <c:v>0.71187547453703715</c:v>
                </c:pt>
                <c:pt idx="810">
                  <c:v>0.71188017361111111</c:v>
                </c:pt>
                <c:pt idx="811">
                  <c:v>0.71188578703703698</c:v>
                </c:pt>
                <c:pt idx="812">
                  <c:v>0.71189138888888881</c:v>
                </c:pt>
                <c:pt idx="813">
                  <c:v>0.7118970023148149</c:v>
                </c:pt>
                <c:pt idx="814">
                  <c:v>0.71190241898148143</c:v>
                </c:pt>
                <c:pt idx="815">
                  <c:v>0.7119080324074073</c:v>
                </c:pt>
                <c:pt idx="816">
                  <c:v>0.71191331018518511</c:v>
                </c:pt>
                <c:pt idx="817">
                  <c:v>0.71191849537037033</c:v>
                </c:pt>
                <c:pt idx="818">
                  <c:v>0.71192319444444452</c:v>
                </c:pt>
                <c:pt idx="819">
                  <c:v>0.7119286226851852</c:v>
                </c:pt>
                <c:pt idx="820">
                  <c:v>0.71193405092592599</c:v>
                </c:pt>
                <c:pt idx="821">
                  <c:v>0.71193947916666678</c:v>
                </c:pt>
                <c:pt idx="822">
                  <c:v>0.71194490740740735</c:v>
                </c:pt>
                <c:pt idx="823">
                  <c:v>0.71194960648148153</c:v>
                </c:pt>
                <c:pt idx="824">
                  <c:v>0.71195520833333337</c:v>
                </c:pt>
                <c:pt idx="825">
                  <c:v>0.71196082175925923</c:v>
                </c:pt>
                <c:pt idx="826">
                  <c:v>0.71196642361111107</c:v>
                </c:pt>
                <c:pt idx="827">
                  <c:v>0.71197202546296301</c:v>
                </c:pt>
                <c:pt idx="828">
                  <c:v>0.71197763888888888</c:v>
                </c:pt>
                <c:pt idx="829">
                  <c:v>0.71198324074074071</c:v>
                </c:pt>
                <c:pt idx="830">
                  <c:v>0.71198885416666668</c:v>
                </c:pt>
                <c:pt idx="831">
                  <c:v>0.71199427083333333</c:v>
                </c:pt>
                <c:pt idx="832">
                  <c:v>0.71199969907407412</c:v>
                </c:pt>
                <c:pt idx="833">
                  <c:v>0.71200439814814809</c:v>
                </c:pt>
                <c:pt idx="834">
                  <c:v>0.71200982638888888</c:v>
                </c:pt>
                <c:pt idx="835">
                  <c:v>0.71201525462962956</c:v>
                </c:pt>
                <c:pt idx="836">
                  <c:v>0.71202068287037035</c:v>
                </c:pt>
                <c:pt idx="837">
                  <c:v>0.7120260995370371</c:v>
                </c:pt>
                <c:pt idx="838">
                  <c:v>0.71203152777777767</c:v>
                </c:pt>
                <c:pt idx="839">
                  <c:v>0.71203623842592589</c:v>
                </c:pt>
                <c:pt idx="840">
                  <c:v>0.71204184027777773</c:v>
                </c:pt>
                <c:pt idx="841">
                  <c:v>0.71204744212962956</c:v>
                </c:pt>
                <c:pt idx="842">
                  <c:v>0.71205287037037035</c:v>
                </c:pt>
                <c:pt idx="843">
                  <c:v>0.71205847222222218</c:v>
                </c:pt>
                <c:pt idx="844">
                  <c:v>0.71206390046296297</c:v>
                </c:pt>
                <c:pt idx="845">
                  <c:v>0.71206932870370376</c:v>
                </c:pt>
                <c:pt idx="846">
                  <c:v>0.71207402777777773</c:v>
                </c:pt>
                <c:pt idx="847">
                  <c:v>0.71207945601851852</c:v>
                </c:pt>
                <c:pt idx="848">
                  <c:v>0.7120848842592592</c:v>
                </c:pt>
                <c:pt idx="849">
                  <c:v>0.71209031249999999</c:v>
                </c:pt>
                <c:pt idx="850">
                  <c:v>0.71209572916666664</c:v>
                </c:pt>
                <c:pt idx="851">
                  <c:v>0.71210115740740731</c:v>
                </c:pt>
                <c:pt idx="852">
                  <c:v>0.7121058564814815</c:v>
                </c:pt>
                <c:pt idx="853">
                  <c:v>0.71211146990740737</c:v>
                </c:pt>
                <c:pt idx="854">
                  <c:v>0.7121170717592592</c:v>
                </c:pt>
                <c:pt idx="855">
                  <c:v>0.71212268518518529</c:v>
                </c:pt>
                <c:pt idx="856">
                  <c:v>0.71212828703703701</c:v>
                </c:pt>
                <c:pt idx="857">
                  <c:v>0.71213391203703702</c:v>
                </c:pt>
                <c:pt idx="858">
                  <c:v>0.71213925925925936</c:v>
                </c:pt>
                <c:pt idx="859">
                  <c:v>0.71214480324074081</c:v>
                </c:pt>
                <c:pt idx="860">
                  <c:v>0.71215023148148149</c:v>
                </c:pt>
                <c:pt idx="861">
                  <c:v>0.71215469907407414</c:v>
                </c:pt>
                <c:pt idx="862">
                  <c:v>0.71216012731481471</c:v>
                </c:pt>
                <c:pt idx="863">
                  <c:v>0.71216554398148146</c:v>
                </c:pt>
                <c:pt idx="864">
                  <c:v>0.71217097222222225</c:v>
                </c:pt>
                <c:pt idx="865">
                  <c:v>0.71217640046296304</c:v>
                </c:pt>
                <c:pt idx="866">
                  <c:v>0.71218109953703701</c:v>
                </c:pt>
                <c:pt idx="867">
                  <c:v>0.71218671296296299</c:v>
                </c:pt>
                <c:pt idx="868">
                  <c:v>0.71219231481481471</c:v>
                </c:pt>
                <c:pt idx="869">
                  <c:v>0.71219791666666665</c:v>
                </c:pt>
                <c:pt idx="870">
                  <c:v>0.71220353009259263</c:v>
                </c:pt>
                <c:pt idx="871">
                  <c:v>0.71220913194444446</c:v>
                </c:pt>
                <c:pt idx="872">
                  <c:v>0.71221474537037033</c:v>
                </c:pt>
                <c:pt idx="873">
                  <c:v>0.71222016203703697</c:v>
                </c:pt>
                <c:pt idx="874">
                  <c:v>0.71222559027777776</c:v>
                </c:pt>
                <c:pt idx="875">
                  <c:v>0.71223028935185184</c:v>
                </c:pt>
                <c:pt idx="876">
                  <c:v>0.71223571759259263</c:v>
                </c:pt>
                <c:pt idx="877">
                  <c:v>0.71224114583333342</c:v>
                </c:pt>
                <c:pt idx="878">
                  <c:v>0.7122465740740741</c:v>
                </c:pt>
                <c:pt idx="879">
                  <c:v>0.71225200231481478</c:v>
                </c:pt>
                <c:pt idx="880">
                  <c:v>0.71225741898148154</c:v>
                </c:pt>
                <c:pt idx="881">
                  <c:v>0.71226212962962965</c:v>
                </c:pt>
                <c:pt idx="882">
                  <c:v>0.71226773148148148</c:v>
                </c:pt>
                <c:pt idx="883">
                  <c:v>0.71227333333333342</c:v>
                </c:pt>
                <c:pt idx="884">
                  <c:v>0.71227894675925929</c:v>
                </c:pt>
                <c:pt idx="885">
                  <c:v>0.71228454861111112</c:v>
                </c:pt>
                <c:pt idx="886">
                  <c:v>0.71229016203703699</c:v>
                </c:pt>
                <c:pt idx="887">
                  <c:v>0.71229576388888882</c:v>
                </c:pt>
                <c:pt idx="888">
                  <c:v>0.71230119212962961</c:v>
                </c:pt>
                <c:pt idx="889">
                  <c:v>0.7123066203703704</c:v>
                </c:pt>
                <c:pt idx="890">
                  <c:v>0.71231149305555552</c:v>
                </c:pt>
                <c:pt idx="891">
                  <c:v>0.7123169212962962</c:v>
                </c:pt>
                <c:pt idx="892">
                  <c:v>0.71232234953703699</c:v>
                </c:pt>
                <c:pt idx="893">
                  <c:v>0.71232777777777778</c:v>
                </c:pt>
                <c:pt idx="894">
                  <c:v>0.71233319444444454</c:v>
                </c:pt>
                <c:pt idx="895">
                  <c:v>0.71233862268518522</c:v>
                </c:pt>
                <c:pt idx="896">
                  <c:v>0.7123440509259259</c:v>
                </c:pt>
                <c:pt idx="897">
                  <c:v>0.71234874999999998</c:v>
                </c:pt>
                <c:pt idx="898">
                  <c:v>0.71235435185185192</c:v>
                </c:pt>
                <c:pt idx="899">
                  <c:v>0.71235996527777778</c:v>
                </c:pt>
                <c:pt idx="900">
                  <c:v>0.71236556712962962</c:v>
                </c:pt>
                <c:pt idx="901">
                  <c:v>0.71237118055555548</c:v>
                </c:pt>
                <c:pt idx="902">
                  <c:v>0.71237678240740732</c:v>
                </c:pt>
                <c:pt idx="903">
                  <c:v>0.71238221064814811</c:v>
                </c:pt>
                <c:pt idx="904">
                  <c:v>0.7123876388888889</c:v>
                </c:pt>
                <c:pt idx="905">
                  <c:v>0.71239233796296297</c:v>
                </c:pt>
                <c:pt idx="906">
                  <c:v>0.71239776620370376</c:v>
                </c:pt>
                <c:pt idx="907">
                  <c:v>0.71240319444444455</c:v>
                </c:pt>
                <c:pt idx="908">
                  <c:v>0.71240861111111109</c:v>
                </c:pt>
                <c:pt idx="909">
                  <c:v>0.71241402777777774</c:v>
                </c:pt>
                <c:pt idx="910">
                  <c:v>0.71241945601851853</c:v>
                </c:pt>
                <c:pt idx="911">
                  <c:v>0.7124241550925926</c:v>
                </c:pt>
                <c:pt idx="912">
                  <c:v>0.71242980324074079</c:v>
                </c:pt>
                <c:pt idx="913">
                  <c:v>0.71243540509259262</c:v>
                </c:pt>
                <c:pt idx="914">
                  <c:v>0.71244101851851849</c:v>
                </c:pt>
                <c:pt idx="915">
                  <c:v>0.71244662037037043</c:v>
                </c:pt>
                <c:pt idx="916">
                  <c:v>0.71245222222222226</c:v>
                </c:pt>
                <c:pt idx="917">
                  <c:v>0.71245783564814813</c:v>
                </c:pt>
                <c:pt idx="918">
                  <c:v>0.71246325231481489</c:v>
                </c:pt>
                <c:pt idx="919">
                  <c:v>0.71246868055555546</c:v>
                </c:pt>
                <c:pt idx="920">
                  <c:v>0.71247337962962964</c:v>
                </c:pt>
                <c:pt idx="921">
                  <c:v>0.71247880787037043</c:v>
                </c:pt>
                <c:pt idx="922">
                  <c:v>0.71248423611111111</c:v>
                </c:pt>
                <c:pt idx="923">
                  <c:v>0.7124896643518519</c:v>
                </c:pt>
                <c:pt idx="924">
                  <c:v>0.71249509259259269</c:v>
                </c:pt>
                <c:pt idx="925">
                  <c:v>0.71250050925925923</c:v>
                </c:pt>
                <c:pt idx="926">
                  <c:v>0.71250557870370368</c:v>
                </c:pt>
                <c:pt idx="927">
                  <c:v>0.71251118055555551</c:v>
                </c:pt>
                <c:pt idx="928">
                  <c:v>0.71251678240740735</c:v>
                </c:pt>
                <c:pt idx="929">
                  <c:v>0.71252239583333343</c:v>
                </c:pt>
                <c:pt idx="930">
                  <c:v>0.71252799768518515</c:v>
                </c:pt>
                <c:pt idx="931">
                  <c:v>0.71253361111111113</c:v>
                </c:pt>
                <c:pt idx="932">
                  <c:v>0.71253921296296296</c:v>
                </c:pt>
                <c:pt idx="933">
                  <c:v>0.71254482638888883</c:v>
                </c:pt>
                <c:pt idx="934">
                  <c:v>0.71255042824074077</c:v>
                </c:pt>
                <c:pt idx="935">
                  <c:v>0.71255585648148145</c:v>
                </c:pt>
                <c:pt idx="936">
                  <c:v>0.71256128472222224</c:v>
                </c:pt>
                <c:pt idx="937">
                  <c:v>0.71256598379629621</c:v>
                </c:pt>
                <c:pt idx="938">
                  <c:v>0.712571412037037</c:v>
                </c:pt>
                <c:pt idx="939">
                  <c:v>0.71257682870370376</c:v>
                </c:pt>
                <c:pt idx="940">
                  <c:v>0.71258225694444455</c:v>
                </c:pt>
                <c:pt idx="941">
                  <c:v>0.71258768518518512</c:v>
                </c:pt>
                <c:pt idx="942">
                  <c:v>0.71259311342592591</c:v>
                </c:pt>
                <c:pt idx="943">
                  <c:v>0.71259781249999998</c:v>
                </c:pt>
                <c:pt idx="944">
                  <c:v>0.71260341435185193</c:v>
                </c:pt>
                <c:pt idx="945">
                  <c:v>0.71260902777777779</c:v>
                </c:pt>
                <c:pt idx="946">
                  <c:v>0.71261462962962963</c:v>
                </c:pt>
                <c:pt idx="947">
                  <c:v>0.71262024305555549</c:v>
                </c:pt>
                <c:pt idx="948">
                  <c:v>0.71262584490740732</c:v>
                </c:pt>
                <c:pt idx="949">
                  <c:v>0.71263144675925927</c:v>
                </c:pt>
                <c:pt idx="950">
                  <c:v>0.71263667824074073</c:v>
                </c:pt>
                <c:pt idx="951">
                  <c:v>0.7126418518518518</c:v>
                </c:pt>
                <c:pt idx="952">
                  <c:v>0.71264656249999991</c:v>
                </c:pt>
                <c:pt idx="953">
                  <c:v>0.71265197916666667</c:v>
                </c:pt>
                <c:pt idx="954">
                  <c:v>0.71265740740740746</c:v>
                </c:pt>
                <c:pt idx="955">
                  <c:v>0.71266283564814825</c:v>
                </c:pt>
                <c:pt idx="956">
                  <c:v>0.71266826388888882</c:v>
                </c:pt>
                <c:pt idx="957">
                  <c:v>0.71267296296296301</c:v>
                </c:pt>
                <c:pt idx="958">
                  <c:v>0.71267856481481484</c:v>
                </c:pt>
                <c:pt idx="959">
                  <c:v>0.71268416666666667</c:v>
                </c:pt>
                <c:pt idx="960">
                  <c:v>0.71268978009259254</c:v>
                </c:pt>
                <c:pt idx="961">
                  <c:v>0.71269520833333333</c:v>
                </c:pt>
                <c:pt idx="962">
                  <c:v>0.71270081018518516</c:v>
                </c:pt>
                <c:pt idx="963">
                  <c:v>0.71270623842592595</c:v>
                </c:pt>
                <c:pt idx="964">
                  <c:v>0.71271166666666674</c:v>
                </c:pt>
                <c:pt idx="965">
                  <c:v>0.71271636574074071</c:v>
                </c:pt>
                <c:pt idx="966">
                  <c:v>0.7127217939814815</c:v>
                </c:pt>
                <c:pt idx="967">
                  <c:v>0.71272719907407411</c:v>
                </c:pt>
                <c:pt idx="968">
                  <c:v>0.71273232638888884</c:v>
                </c:pt>
                <c:pt idx="969">
                  <c:v>0.71273775462962963</c:v>
                </c:pt>
                <c:pt idx="970">
                  <c:v>0.71274246527777774</c:v>
                </c:pt>
                <c:pt idx="971">
                  <c:v>0.7127480787037036</c:v>
                </c:pt>
                <c:pt idx="972">
                  <c:v>0.71275368055555555</c:v>
                </c:pt>
                <c:pt idx="973">
                  <c:v>0.71275946759259268</c:v>
                </c:pt>
                <c:pt idx="974">
                  <c:v>0.71276508101851854</c:v>
                </c:pt>
                <c:pt idx="975">
                  <c:v>0.71277086805555545</c:v>
                </c:pt>
                <c:pt idx="976">
                  <c:v>0.7127764699074074</c:v>
                </c:pt>
                <c:pt idx="977">
                  <c:v>0.71278225694444453</c:v>
                </c:pt>
                <c:pt idx="978">
                  <c:v>0.71278785879629636</c:v>
                </c:pt>
                <c:pt idx="979">
                  <c:v>0.71279347222222222</c:v>
                </c:pt>
                <c:pt idx="980">
                  <c:v>0.71279909722222223</c:v>
                </c:pt>
                <c:pt idx="981">
                  <c:v>0.7128047106481481</c:v>
                </c:pt>
                <c:pt idx="982">
                  <c:v>0.71281013888888889</c:v>
                </c:pt>
                <c:pt idx="983">
                  <c:v>0.71281483796296297</c:v>
                </c:pt>
                <c:pt idx="984">
                  <c:v>0.71282079861111114</c:v>
                </c:pt>
                <c:pt idx="985">
                  <c:v>0.712826412037037</c:v>
                </c:pt>
                <c:pt idx="986">
                  <c:v>0.71283202546296298</c:v>
                </c:pt>
                <c:pt idx="987">
                  <c:v>0.71283762731481481</c:v>
                </c:pt>
                <c:pt idx="988">
                  <c:v>0.71284322916666676</c:v>
                </c:pt>
                <c:pt idx="989">
                  <c:v>0.71284865740740744</c:v>
                </c:pt>
                <c:pt idx="990">
                  <c:v>0.71285408564814812</c:v>
                </c:pt>
                <c:pt idx="991">
                  <c:v>0.7128595138888888</c:v>
                </c:pt>
                <c:pt idx="992">
                  <c:v>0.71286421296296298</c:v>
                </c:pt>
                <c:pt idx="993">
                  <c:v>0.71287162037037044</c:v>
                </c:pt>
                <c:pt idx="994">
                  <c:v>0.71287704861111101</c:v>
                </c:pt>
                <c:pt idx="995">
                  <c:v>0.7128824768518518</c:v>
                </c:pt>
                <c:pt idx="996">
                  <c:v>0.71288717592592599</c:v>
                </c:pt>
                <c:pt idx="997">
                  <c:v>0.71289314814814819</c:v>
                </c:pt>
                <c:pt idx="998">
                  <c:v>0.71289875000000003</c:v>
                </c:pt>
                <c:pt idx="999">
                  <c:v>0.71290436342592589</c:v>
                </c:pt>
                <c:pt idx="1000">
                  <c:v>0.71290996527777784</c:v>
                </c:pt>
                <c:pt idx="1001">
                  <c:v>0.71291556712962967</c:v>
                </c:pt>
                <c:pt idx="1002">
                  <c:v>0.71292136574074083</c:v>
                </c:pt>
                <c:pt idx="1003">
                  <c:v>0.71292696759259266</c:v>
                </c:pt>
                <c:pt idx="1004">
                  <c:v>0.71293256944444439</c:v>
                </c:pt>
                <c:pt idx="1005">
                  <c:v>0.71293818287037036</c:v>
                </c:pt>
                <c:pt idx="1006">
                  <c:v>0.71294378472222231</c:v>
                </c:pt>
                <c:pt idx="1007">
                  <c:v>0.71294957175925922</c:v>
                </c:pt>
                <c:pt idx="1008">
                  <c:v>0.71295500000000001</c:v>
                </c:pt>
                <c:pt idx="1009">
                  <c:v>0.71295988425925927</c:v>
                </c:pt>
                <c:pt idx="1010">
                  <c:v>0.71296540509259254</c:v>
                </c:pt>
                <c:pt idx="1011">
                  <c:v>0.71297084490740747</c:v>
                </c:pt>
                <c:pt idx="1012">
                  <c:v>0.71297626157407412</c:v>
                </c:pt>
                <c:pt idx="1013">
                  <c:v>0.7129816898148148</c:v>
                </c:pt>
                <c:pt idx="1014">
                  <c:v>0.71298722222222233</c:v>
                </c:pt>
                <c:pt idx="1015">
                  <c:v>0.71299263888888886</c:v>
                </c:pt>
                <c:pt idx="1016">
                  <c:v>0.71299734953703708</c:v>
                </c:pt>
                <c:pt idx="1017">
                  <c:v>0.71300295138888892</c:v>
                </c:pt>
                <c:pt idx="1018">
                  <c:v>0.71300855324074075</c:v>
                </c:pt>
                <c:pt idx="1019">
                  <c:v>0.71301416666666662</c:v>
                </c:pt>
                <c:pt idx="1020">
                  <c:v>0.71301976851851856</c:v>
                </c:pt>
                <c:pt idx="1021">
                  <c:v>0.71302538194444443</c:v>
                </c:pt>
                <c:pt idx="1022">
                  <c:v>0.71303098379629626</c:v>
                </c:pt>
                <c:pt idx="1023">
                  <c:v>0.71303658564814809</c:v>
                </c:pt>
                <c:pt idx="1024">
                  <c:v>0.71304219907407418</c:v>
                </c:pt>
                <c:pt idx="1025">
                  <c:v>0.7130478009259259</c:v>
                </c:pt>
                <c:pt idx="1026">
                  <c:v>0.71305322916666658</c:v>
                </c:pt>
                <c:pt idx="1027">
                  <c:v>0.71305792824074077</c:v>
                </c:pt>
                <c:pt idx="1028">
                  <c:v>0.71306335648148156</c:v>
                </c:pt>
                <c:pt idx="1029">
                  <c:v>0.71306878472222224</c:v>
                </c:pt>
                <c:pt idx="1030">
                  <c:v>0.71307420138888888</c:v>
                </c:pt>
                <c:pt idx="1031">
                  <c:v>0.71307962962962967</c:v>
                </c:pt>
                <c:pt idx="1032">
                  <c:v>0.71308505787037035</c:v>
                </c:pt>
                <c:pt idx="1033">
                  <c:v>0.71308975694444443</c:v>
                </c:pt>
                <c:pt idx="1034">
                  <c:v>0.71309537037037041</c:v>
                </c:pt>
                <c:pt idx="1035">
                  <c:v>0.71310097222222224</c:v>
                </c:pt>
                <c:pt idx="1036">
                  <c:v>0.71310640046296303</c:v>
                </c:pt>
                <c:pt idx="1037">
                  <c:v>0.71311181712962968</c:v>
                </c:pt>
                <c:pt idx="1038">
                  <c:v>0.71311724537037036</c:v>
                </c:pt>
                <c:pt idx="1039">
                  <c:v>0.71312267361111115</c:v>
                </c:pt>
                <c:pt idx="1040">
                  <c:v>0.71312737268518511</c:v>
                </c:pt>
                <c:pt idx="1041">
                  <c:v>0.7131328009259259</c:v>
                </c:pt>
                <c:pt idx="1042">
                  <c:v>0.71313822916666669</c:v>
                </c:pt>
                <c:pt idx="1043">
                  <c:v>0.71314365740740737</c:v>
                </c:pt>
                <c:pt idx="1044">
                  <c:v>0.71314907407407402</c:v>
                </c:pt>
                <c:pt idx="1045">
                  <c:v>0.71315450231481481</c:v>
                </c:pt>
                <c:pt idx="1046">
                  <c:v>0.71315921296296292</c:v>
                </c:pt>
                <c:pt idx="1047">
                  <c:v>0.71316481481481475</c:v>
                </c:pt>
                <c:pt idx="1048">
                  <c:v>0.71317024305555554</c:v>
                </c:pt>
                <c:pt idx="1049">
                  <c:v>0.71317584490740737</c:v>
                </c:pt>
                <c:pt idx="1050">
                  <c:v>0.71318145833333324</c:v>
                </c:pt>
                <c:pt idx="1051">
                  <c:v>0.71318706018518518</c:v>
                </c:pt>
                <c:pt idx="1052">
                  <c:v>0.71319248842592586</c:v>
                </c:pt>
                <c:pt idx="1053">
                  <c:v>0.71319790509259262</c:v>
                </c:pt>
                <c:pt idx="1054">
                  <c:v>0.71320261574074084</c:v>
                </c:pt>
                <c:pt idx="1055">
                  <c:v>0.71320803240740738</c:v>
                </c:pt>
                <c:pt idx="1056">
                  <c:v>0.71321346064814817</c:v>
                </c:pt>
                <c:pt idx="1057">
                  <c:v>0.71321888888888896</c:v>
                </c:pt>
                <c:pt idx="1058">
                  <c:v>0.71322431712962964</c:v>
                </c:pt>
                <c:pt idx="1059">
                  <c:v>0.71322991898148158</c:v>
                </c:pt>
                <c:pt idx="1060">
                  <c:v>0.71323461805555555</c:v>
                </c:pt>
                <c:pt idx="1061">
                  <c:v>0.71324023148148141</c:v>
                </c:pt>
                <c:pt idx="1062">
                  <c:v>0.71324583333333325</c:v>
                </c:pt>
                <c:pt idx="1063">
                  <c:v>0.71325144675925933</c:v>
                </c:pt>
                <c:pt idx="1064">
                  <c:v>0.71325704861111117</c:v>
                </c:pt>
                <c:pt idx="1065">
                  <c:v>0.713262650462963</c:v>
                </c:pt>
                <c:pt idx="1066">
                  <c:v>0.71326826388888886</c:v>
                </c:pt>
                <c:pt idx="1067">
                  <c:v>0.71327369212962966</c:v>
                </c:pt>
                <c:pt idx="1068">
                  <c:v>0.7132791087962963</c:v>
                </c:pt>
                <c:pt idx="1069">
                  <c:v>0.71328368055555558</c:v>
                </c:pt>
                <c:pt idx="1070">
                  <c:v>0.71328910879629637</c:v>
                </c:pt>
                <c:pt idx="1071">
                  <c:v>0.7132945254629629</c:v>
                </c:pt>
                <c:pt idx="1072">
                  <c:v>0.71330008101851849</c:v>
                </c:pt>
                <c:pt idx="1073">
                  <c:v>0.7133055787037037</c:v>
                </c:pt>
                <c:pt idx="1074">
                  <c:v>0.71331084490740737</c:v>
                </c:pt>
                <c:pt idx="1075">
                  <c:v>0.71331554398148145</c:v>
                </c:pt>
                <c:pt idx="1076">
                  <c:v>0.71332096064814809</c:v>
                </c:pt>
                <c:pt idx="1077">
                  <c:v>0.71332657407407407</c:v>
                </c:pt>
                <c:pt idx="1078">
                  <c:v>0.71333208333333331</c:v>
                </c:pt>
                <c:pt idx="1079">
                  <c:v>0.71333768518518514</c:v>
                </c:pt>
                <c:pt idx="1080">
                  <c:v>0.71334311342592593</c:v>
                </c:pt>
                <c:pt idx="1081">
                  <c:v>0.71334854166666661</c:v>
                </c:pt>
                <c:pt idx="1082">
                  <c:v>0.7133532407407408</c:v>
                </c:pt>
                <c:pt idx="1083">
                  <c:v>0.71335877314814811</c:v>
                </c:pt>
                <c:pt idx="1084">
                  <c:v>0.71336399305555565</c:v>
                </c:pt>
                <c:pt idx="1085">
                  <c:v>0.71336936342592594</c:v>
                </c:pt>
                <c:pt idx="1086">
                  <c:v>0.71337479166666673</c:v>
                </c:pt>
                <c:pt idx="1087">
                  <c:v>0.71338021990740741</c:v>
                </c:pt>
                <c:pt idx="1088">
                  <c:v>0.71338491898148149</c:v>
                </c:pt>
                <c:pt idx="1089">
                  <c:v>0.71339052083333332</c:v>
                </c:pt>
                <c:pt idx="1090">
                  <c:v>0.7133961342592593</c:v>
                </c:pt>
                <c:pt idx="1091">
                  <c:v>0.71340173611111102</c:v>
                </c:pt>
                <c:pt idx="1092">
                  <c:v>0.71340734953703711</c:v>
                </c:pt>
                <c:pt idx="1093">
                  <c:v>0.71341295138888894</c:v>
                </c:pt>
                <c:pt idx="1094">
                  <c:v>0.71341836805555559</c:v>
                </c:pt>
                <c:pt idx="1095">
                  <c:v>0.7134238078703703</c:v>
                </c:pt>
                <c:pt idx="1096">
                  <c:v>0.71342850694444448</c:v>
                </c:pt>
                <c:pt idx="1097">
                  <c:v>0.71343410879629632</c:v>
                </c:pt>
                <c:pt idx="1098">
                  <c:v>0.71343953703703711</c:v>
                </c:pt>
                <c:pt idx="1099">
                  <c:v>0.71344495370370364</c:v>
                </c:pt>
                <c:pt idx="1100">
                  <c:v>0.71345064814814807</c:v>
                </c:pt>
                <c:pt idx="1101">
                  <c:v>0.71345589120370378</c:v>
                </c:pt>
                <c:pt idx="1102">
                  <c:v>0.71346130787037032</c:v>
                </c:pt>
                <c:pt idx="1103">
                  <c:v>0.71346601851851854</c:v>
                </c:pt>
                <c:pt idx="1104">
                  <c:v>0.71347162037037037</c:v>
                </c:pt>
                <c:pt idx="1105">
                  <c:v>0.71347722222222221</c:v>
                </c:pt>
                <c:pt idx="1106">
                  <c:v>0.71348283564814807</c:v>
                </c:pt>
                <c:pt idx="1107">
                  <c:v>0.71348843750000002</c:v>
                </c:pt>
                <c:pt idx="1108">
                  <c:v>0.71349405092592599</c:v>
                </c:pt>
                <c:pt idx="1109">
                  <c:v>0.71349946759259264</c:v>
                </c:pt>
                <c:pt idx="1110">
                  <c:v>0.71350508101851851</c:v>
                </c:pt>
                <c:pt idx="1111">
                  <c:v>0.71351050925925918</c:v>
                </c:pt>
                <c:pt idx="1112">
                  <c:v>0.71351520833333337</c:v>
                </c:pt>
                <c:pt idx="1113">
                  <c:v>0.71352063657407416</c:v>
                </c:pt>
                <c:pt idx="1114">
                  <c:v>0.71352606481481484</c:v>
                </c:pt>
                <c:pt idx="1115">
                  <c:v>0.71353149305555552</c:v>
                </c:pt>
                <c:pt idx="1116">
                  <c:v>0.71353690972222228</c:v>
                </c:pt>
                <c:pt idx="1117">
                  <c:v>0.71354237268518517</c:v>
                </c:pt>
                <c:pt idx="1118">
                  <c:v>0.71354709490740742</c:v>
                </c:pt>
                <c:pt idx="1119">
                  <c:v>0.71355269675925925</c:v>
                </c:pt>
                <c:pt idx="1120">
                  <c:v>0.7135582986111112</c:v>
                </c:pt>
                <c:pt idx="1121">
                  <c:v>0.71356390046296303</c:v>
                </c:pt>
                <c:pt idx="1122">
                  <c:v>0.7135695138888889</c:v>
                </c:pt>
                <c:pt idx="1123">
                  <c:v>0.71357512731481476</c:v>
                </c:pt>
                <c:pt idx="1124">
                  <c:v>0.71358072916666659</c:v>
                </c:pt>
                <c:pt idx="1125">
                  <c:v>0.71358633101851854</c:v>
                </c:pt>
                <c:pt idx="1126">
                  <c:v>0.71359175925925922</c:v>
                </c:pt>
                <c:pt idx="1127">
                  <c:v>0.71359645833333341</c:v>
                </c:pt>
                <c:pt idx="1128">
                  <c:v>0.71360188657407397</c:v>
                </c:pt>
                <c:pt idx="1129">
                  <c:v>0.71360731481481476</c:v>
                </c:pt>
                <c:pt idx="1130">
                  <c:v>0.71361274305555555</c:v>
                </c:pt>
                <c:pt idx="1131">
                  <c:v>0.71361834490740739</c:v>
                </c:pt>
                <c:pt idx="1132">
                  <c:v>0.71362377314814818</c:v>
                </c:pt>
                <c:pt idx="1133">
                  <c:v>0.71362918981481471</c:v>
                </c:pt>
                <c:pt idx="1134">
                  <c:v>0.71363390046296293</c:v>
                </c:pt>
                <c:pt idx="1135">
                  <c:v>0.71363895833333324</c:v>
                </c:pt>
                <c:pt idx="1136">
                  <c:v>0.71364456018518518</c:v>
                </c:pt>
                <c:pt idx="1137">
                  <c:v>0.71364998842592586</c:v>
                </c:pt>
                <c:pt idx="1138">
                  <c:v>0.71365541666666665</c:v>
                </c:pt>
                <c:pt idx="1139">
                  <c:v>0.71366011574074084</c:v>
                </c:pt>
                <c:pt idx="1140">
                  <c:v>0.71366554398148141</c:v>
                </c:pt>
                <c:pt idx="1141">
                  <c:v>0.71367096064814817</c:v>
                </c:pt>
                <c:pt idx="1142">
                  <c:v>0.71367638888888896</c:v>
                </c:pt>
                <c:pt idx="1143">
                  <c:v>0.71368181712962964</c:v>
                </c:pt>
                <c:pt idx="1144">
                  <c:v>0.71368724537037043</c:v>
                </c:pt>
                <c:pt idx="1145">
                  <c:v>0.71369194444444439</c:v>
                </c:pt>
                <c:pt idx="1146">
                  <c:v>0.71369754629629634</c:v>
                </c:pt>
                <c:pt idx="1147">
                  <c:v>0.7137031597222222</c:v>
                </c:pt>
                <c:pt idx="1148">
                  <c:v>0.71370876157407404</c:v>
                </c:pt>
                <c:pt idx="1149">
                  <c:v>0.71371437500000001</c:v>
                </c:pt>
                <c:pt idx="1150">
                  <c:v>0.71371997685185196</c:v>
                </c:pt>
                <c:pt idx="1151">
                  <c:v>0.71372540509259252</c:v>
                </c:pt>
                <c:pt idx="1152">
                  <c:v>0.71373082175925928</c:v>
                </c:pt>
                <c:pt idx="1153">
                  <c:v>0.71373625000000007</c:v>
                </c:pt>
                <c:pt idx="1154">
                  <c:v>0.71374096064814818</c:v>
                </c:pt>
                <c:pt idx="1155">
                  <c:v>0.71374637731481483</c:v>
                </c:pt>
                <c:pt idx="1156">
                  <c:v>0.71375180555555551</c:v>
                </c:pt>
                <c:pt idx="1157">
                  <c:v>0.7137572337962963</c:v>
                </c:pt>
                <c:pt idx="1158">
                  <c:v>0.71376265046296294</c:v>
                </c:pt>
                <c:pt idx="1159">
                  <c:v>0.71376807870370362</c:v>
                </c:pt>
                <c:pt idx="1160">
                  <c:v>0.71377277777777781</c:v>
                </c:pt>
                <c:pt idx="1161">
                  <c:v>0.71377856481481483</c:v>
                </c:pt>
                <c:pt idx="1162">
                  <c:v>0.71378399305555551</c:v>
                </c:pt>
                <c:pt idx="1163">
                  <c:v>0.71378960648148138</c:v>
                </c:pt>
                <c:pt idx="1164">
                  <c:v>0.71379520833333332</c:v>
                </c:pt>
                <c:pt idx="1165">
                  <c:v>0.713800636574074</c:v>
                </c:pt>
                <c:pt idx="1166">
                  <c:v>0.71380606481481479</c:v>
                </c:pt>
                <c:pt idx="1167">
                  <c:v>0.71381166666666662</c:v>
                </c:pt>
                <c:pt idx="1168">
                  <c:v>0.71381655092592589</c:v>
                </c:pt>
                <c:pt idx="1169">
                  <c:v>0.71382215277777783</c:v>
                </c:pt>
                <c:pt idx="1170">
                  <c:v>0.7138277662037037</c:v>
                </c:pt>
                <c:pt idx="1171">
                  <c:v>0.71383319444444437</c:v>
                </c:pt>
                <c:pt idx="1172">
                  <c:v>0.71383861111111113</c:v>
                </c:pt>
                <c:pt idx="1173">
                  <c:v>0.713844224537037</c:v>
                </c:pt>
                <c:pt idx="1174">
                  <c:v>0.71384946759259249</c:v>
                </c:pt>
                <c:pt idx="1175">
                  <c:v>0.71385488425925925</c:v>
                </c:pt>
                <c:pt idx="1176">
                  <c:v>0.71385959490740747</c:v>
                </c:pt>
                <c:pt idx="1177">
                  <c:v>0.7138651967592593</c:v>
                </c:pt>
                <c:pt idx="1178">
                  <c:v>0.71387062500000009</c:v>
                </c:pt>
                <c:pt idx="1179">
                  <c:v>0.71387623842592596</c:v>
                </c:pt>
                <c:pt idx="1180">
                  <c:v>0.71388165509259249</c:v>
                </c:pt>
                <c:pt idx="1181">
                  <c:v>0.71388708333333328</c:v>
                </c:pt>
                <c:pt idx="1182">
                  <c:v>0.71389251157407407</c:v>
                </c:pt>
                <c:pt idx="1183">
                  <c:v>0.71389721064814815</c:v>
                </c:pt>
                <c:pt idx="1184">
                  <c:v>0.71390283564814816</c:v>
                </c:pt>
                <c:pt idx="1185">
                  <c:v>0.71390835648148154</c:v>
                </c:pt>
                <c:pt idx="1186">
                  <c:v>0.71391378472222222</c:v>
                </c:pt>
                <c:pt idx="1187">
                  <c:v>0.71391937500000002</c:v>
                </c:pt>
                <c:pt idx="1188">
                  <c:v>0.71392479166666656</c:v>
                </c:pt>
                <c:pt idx="1189">
                  <c:v>0.71393021990740735</c:v>
                </c:pt>
                <c:pt idx="1190">
                  <c:v>0.71393491898148154</c:v>
                </c:pt>
                <c:pt idx="1191">
                  <c:v>0.7139405324074074</c:v>
                </c:pt>
                <c:pt idx="1192">
                  <c:v>0.71394613425925924</c:v>
                </c:pt>
                <c:pt idx="1193">
                  <c:v>0.71395174768518521</c:v>
                </c:pt>
                <c:pt idx="1194">
                  <c:v>0.71395753472222223</c:v>
                </c:pt>
                <c:pt idx="1195">
                  <c:v>0.71396313657407406</c:v>
                </c:pt>
                <c:pt idx="1196">
                  <c:v>0.71396892361111108</c:v>
                </c:pt>
                <c:pt idx="1197">
                  <c:v>0.71397435185185187</c:v>
                </c:pt>
                <c:pt idx="1198">
                  <c:v>0.71397978009259255</c:v>
                </c:pt>
                <c:pt idx="1199">
                  <c:v>0.7139851967592592</c:v>
                </c:pt>
                <c:pt idx="1200">
                  <c:v>0.71398990740740731</c:v>
                </c:pt>
                <c:pt idx="1201">
                  <c:v>0.71399532407407407</c:v>
                </c:pt>
                <c:pt idx="1202">
                  <c:v>0.71400093749999993</c:v>
                </c:pt>
                <c:pt idx="1203">
                  <c:v>0.71400635416666669</c:v>
                </c:pt>
                <c:pt idx="1204">
                  <c:v>0.71401178240740748</c:v>
                </c:pt>
                <c:pt idx="1205">
                  <c:v>0.71401721064814805</c:v>
                </c:pt>
                <c:pt idx="1206">
                  <c:v>0.71402190972222224</c:v>
                </c:pt>
                <c:pt idx="1207">
                  <c:v>0.7140275231481481</c:v>
                </c:pt>
                <c:pt idx="1208">
                  <c:v>0.71403312499999994</c:v>
                </c:pt>
                <c:pt idx="1209">
                  <c:v>0.71403872685185188</c:v>
                </c:pt>
                <c:pt idx="1210">
                  <c:v>0.71404434027777774</c:v>
                </c:pt>
                <c:pt idx="1211">
                  <c:v>0.71404994212962958</c:v>
                </c:pt>
                <c:pt idx="1212">
                  <c:v>0.71405537037037037</c:v>
                </c:pt>
                <c:pt idx="1213">
                  <c:v>0.71406079861111105</c:v>
                </c:pt>
                <c:pt idx="1214">
                  <c:v>0.71406622685185184</c:v>
                </c:pt>
                <c:pt idx="1215">
                  <c:v>0.71407092592592603</c:v>
                </c:pt>
                <c:pt idx="1216">
                  <c:v>0.71407635416666659</c:v>
                </c:pt>
                <c:pt idx="1217">
                  <c:v>0.71408178240740738</c:v>
                </c:pt>
                <c:pt idx="1218">
                  <c:v>0.71408697916666675</c:v>
                </c:pt>
                <c:pt idx="1219">
                  <c:v>0.71409234953703704</c:v>
                </c:pt>
                <c:pt idx="1220">
                  <c:v>0.7140967245370371</c:v>
                </c:pt>
                <c:pt idx="1221">
                  <c:v>0.71410211805555557</c:v>
                </c:pt>
                <c:pt idx="1222">
                  <c:v>0.71410960648148147</c:v>
                </c:pt>
                <c:pt idx="1223">
                  <c:v>0.71411502314814823</c:v>
                </c:pt>
                <c:pt idx="1224">
                  <c:v>0.71411990740740749</c:v>
                </c:pt>
                <c:pt idx="1225">
                  <c:v>0.71412550925925933</c:v>
                </c:pt>
                <c:pt idx="1226">
                  <c:v>0.7141309374999999</c:v>
                </c:pt>
                <c:pt idx="1227">
                  <c:v>0.71413636574074069</c:v>
                </c:pt>
                <c:pt idx="1228">
                  <c:v>0.71414196759259252</c:v>
                </c:pt>
                <c:pt idx="1229">
                  <c:v>0.71414739583333331</c:v>
                </c:pt>
                <c:pt idx="1230">
                  <c:v>0.7141520949074075</c:v>
                </c:pt>
                <c:pt idx="1231">
                  <c:v>0.71415752314814818</c:v>
                </c:pt>
                <c:pt idx="1232">
                  <c:v>0.71416293981481482</c:v>
                </c:pt>
                <c:pt idx="1233">
                  <c:v>0.71416836805555561</c:v>
                </c:pt>
                <c:pt idx="1234">
                  <c:v>0.71417396990740745</c:v>
                </c:pt>
                <c:pt idx="1235">
                  <c:v>0.71417921296296294</c:v>
                </c:pt>
                <c:pt idx="1236">
                  <c:v>0.71418446759259258</c:v>
                </c:pt>
                <c:pt idx="1237">
                  <c:v>0.71419006944444441</c:v>
                </c:pt>
                <c:pt idx="1238">
                  <c:v>0.71419585648148143</c:v>
                </c:pt>
                <c:pt idx="1239">
                  <c:v>0.71420254629629631</c:v>
                </c:pt>
                <c:pt idx="1240">
                  <c:v>0.71420797453703699</c:v>
                </c:pt>
                <c:pt idx="1241">
                  <c:v>0.71421285879629626</c:v>
                </c:pt>
                <c:pt idx="1242">
                  <c:v>0.7142184606481482</c:v>
                </c:pt>
                <c:pt idx="1243">
                  <c:v>0.71422407407407407</c:v>
                </c:pt>
                <c:pt idx="1244">
                  <c:v>0.7142296759259259</c:v>
                </c:pt>
                <c:pt idx="1245">
                  <c:v>0.71423528935185188</c:v>
                </c:pt>
                <c:pt idx="1246">
                  <c:v>0.71424106481481475</c:v>
                </c:pt>
                <c:pt idx="1247">
                  <c:v>0.71424667824074073</c:v>
                </c:pt>
                <c:pt idx="1248">
                  <c:v>0.71425246527777775</c:v>
                </c:pt>
                <c:pt idx="1249">
                  <c:v>0.71425825231481488</c:v>
                </c:pt>
                <c:pt idx="1250">
                  <c:v>0.7142640393518519</c:v>
                </c:pt>
                <c:pt idx="1251">
                  <c:v>0.71426982638888881</c:v>
                </c:pt>
                <c:pt idx="1252">
                  <c:v>0.7142752546296296</c:v>
                </c:pt>
                <c:pt idx="1253">
                  <c:v>0.71428085648148143</c:v>
                </c:pt>
                <c:pt idx="1254">
                  <c:v>0.71428646990740752</c:v>
                </c:pt>
                <c:pt idx="1255">
                  <c:v>0.71429188657407405</c:v>
                </c:pt>
                <c:pt idx="1256">
                  <c:v>0.71429677083333332</c:v>
                </c:pt>
                <c:pt idx="1257">
                  <c:v>0.71430238425925918</c:v>
                </c:pt>
                <c:pt idx="1258">
                  <c:v>0.71430798611111113</c:v>
                </c:pt>
                <c:pt idx="1259">
                  <c:v>0.71431358796296296</c:v>
                </c:pt>
                <c:pt idx="1260">
                  <c:v>0.71431920138888882</c:v>
                </c:pt>
                <c:pt idx="1261">
                  <c:v>0.71432480324074066</c:v>
                </c:pt>
                <c:pt idx="1262">
                  <c:v>0.71433059027777779</c:v>
                </c:pt>
                <c:pt idx="1263">
                  <c:v>0.71433620370370365</c:v>
                </c:pt>
                <c:pt idx="1264">
                  <c:v>0.7143418055555556</c:v>
                </c:pt>
                <c:pt idx="1265">
                  <c:v>0.71434740740740743</c:v>
                </c:pt>
                <c:pt idx="1266">
                  <c:v>0.7143530208333333</c:v>
                </c:pt>
                <c:pt idx="1267">
                  <c:v>0.71435862268518513</c:v>
                </c:pt>
                <c:pt idx="1268">
                  <c:v>0.71436350694444439</c:v>
                </c:pt>
                <c:pt idx="1269">
                  <c:v>0.71436929398148141</c:v>
                </c:pt>
                <c:pt idx="1270">
                  <c:v>0.71437526620370362</c:v>
                </c:pt>
                <c:pt idx="1271">
                  <c:v>0.71438086805555556</c:v>
                </c:pt>
                <c:pt idx="1272">
                  <c:v>0.71438648148148154</c:v>
                </c:pt>
                <c:pt idx="1273">
                  <c:v>0.71439226851851856</c:v>
                </c:pt>
                <c:pt idx="1274">
                  <c:v>0.71439805555555547</c:v>
                </c:pt>
                <c:pt idx="1275">
                  <c:v>0.7144038425925926</c:v>
                </c:pt>
                <c:pt idx="1276">
                  <c:v>0.71440962962962962</c:v>
                </c:pt>
                <c:pt idx="1277">
                  <c:v>0.71441541666666664</c:v>
                </c:pt>
                <c:pt idx="1278">
                  <c:v>0.71442120370370377</c:v>
                </c:pt>
                <c:pt idx="1279">
                  <c:v>0.71442716435185183</c:v>
                </c:pt>
                <c:pt idx="1280">
                  <c:v>0.71443277777777781</c:v>
                </c:pt>
                <c:pt idx="1281">
                  <c:v>0.71443856481481482</c:v>
                </c:pt>
                <c:pt idx="1282">
                  <c:v>0.71444452546296289</c:v>
                </c:pt>
                <c:pt idx="1283">
                  <c:v>0.71444995370370368</c:v>
                </c:pt>
                <c:pt idx="1284">
                  <c:v>0.71445574074074081</c:v>
                </c:pt>
                <c:pt idx="1285">
                  <c:v>0.71446406249999994</c:v>
                </c:pt>
                <c:pt idx="1286">
                  <c:v>0.71446984953703707</c:v>
                </c:pt>
                <c:pt idx="1287">
                  <c:v>0.71447545138888879</c:v>
                </c:pt>
                <c:pt idx="1288">
                  <c:v>0.71448106481481488</c:v>
                </c:pt>
                <c:pt idx="1289">
                  <c:v>0.71448702546296294</c:v>
                </c:pt>
                <c:pt idx="1290">
                  <c:v>0.71449263888888892</c:v>
                </c:pt>
                <c:pt idx="1291">
                  <c:v>0.71449842592592594</c:v>
                </c:pt>
                <c:pt idx="1292">
                  <c:v>0.71450421296296296</c:v>
                </c:pt>
                <c:pt idx="1293">
                  <c:v>0.71451000000000009</c:v>
                </c:pt>
                <c:pt idx="1294">
                  <c:v>0.71451596064814815</c:v>
                </c:pt>
                <c:pt idx="1295">
                  <c:v>0.71452138888888894</c:v>
                </c:pt>
                <c:pt idx="1296">
                  <c:v>0.71452700231481481</c:v>
                </c:pt>
                <c:pt idx="1297">
                  <c:v>0.71453278935185194</c:v>
                </c:pt>
                <c:pt idx="1298">
                  <c:v>0.71453839120370377</c:v>
                </c:pt>
                <c:pt idx="1299">
                  <c:v>0.71454417824074079</c:v>
                </c:pt>
                <c:pt idx="1300">
                  <c:v>0.71454978009259262</c:v>
                </c:pt>
                <c:pt idx="1301">
                  <c:v>0.71455539351851849</c:v>
                </c:pt>
                <c:pt idx="1302">
                  <c:v>0.71456009259259268</c:v>
                </c:pt>
                <c:pt idx="1303">
                  <c:v>0.71456552083333336</c:v>
                </c:pt>
                <c:pt idx="1304">
                  <c:v>0.71457094907407415</c:v>
                </c:pt>
                <c:pt idx="1305">
                  <c:v>0.71457637731481471</c:v>
                </c:pt>
                <c:pt idx="1306">
                  <c:v>0.71458216435185185</c:v>
                </c:pt>
                <c:pt idx="1307">
                  <c:v>0.71458758101851849</c:v>
                </c:pt>
                <c:pt idx="1308">
                  <c:v>0.71459336805555562</c:v>
                </c:pt>
                <c:pt idx="1309">
                  <c:v>0.71459898148148149</c:v>
                </c:pt>
                <c:pt idx="1310">
                  <c:v>0.71460458333333332</c:v>
                </c:pt>
                <c:pt idx="1311">
                  <c:v>0.71460946759259258</c:v>
                </c:pt>
                <c:pt idx="1312">
                  <c:v>0.71461508101851845</c:v>
                </c:pt>
                <c:pt idx="1313">
                  <c:v>0.71462068287037039</c:v>
                </c:pt>
                <c:pt idx="1314">
                  <c:v>0.7146264699074073</c:v>
                </c:pt>
                <c:pt idx="1315">
                  <c:v>0.71463225694444443</c:v>
                </c:pt>
                <c:pt idx="1316">
                  <c:v>0.7146377083333334</c:v>
                </c:pt>
                <c:pt idx="1317">
                  <c:v>0.71464331018518523</c:v>
                </c:pt>
                <c:pt idx="1318">
                  <c:v>0.71464891203703707</c:v>
                </c:pt>
                <c:pt idx="1319">
                  <c:v>0.71465437499999995</c:v>
                </c:pt>
                <c:pt idx="1320">
                  <c:v>0.71465980324074074</c:v>
                </c:pt>
                <c:pt idx="1321">
                  <c:v>0.71466532407407402</c:v>
                </c:pt>
                <c:pt idx="1322">
                  <c:v>0.7146700231481482</c:v>
                </c:pt>
                <c:pt idx="1323">
                  <c:v>0.71467563657407407</c:v>
                </c:pt>
                <c:pt idx="1324">
                  <c:v>0.7146812384259259</c:v>
                </c:pt>
                <c:pt idx="1325">
                  <c:v>0.71468685185185177</c:v>
                </c:pt>
                <c:pt idx="1326">
                  <c:v>0.71469245370370371</c:v>
                </c:pt>
                <c:pt idx="1327">
                  <c:v>0.71469805555555554</c:v>
                </c:pt>
                <c:pt idx="1328">
                  <c:v>0.71470366898148141</c:v>
                </c:pt>
                <c:pt idx="1329">
                  <c:v>0.71470927083333324</c:v>
                </c:pt>
                <c:pt idx="1330">
                  <c:v>0.71471487268518519</c:v>
                </c:pt>
                <c:pt idx="1331">
                  <c:v>0.71472048611111116</c:v>
                </c:pt>
                <c:pt idx="1332">
                  <c:v>0.714726087962963</c:v>
                </c:pt>
                <c:pt idx="1333">
                  <c:v>0.71473097222222215</c:v>
                </c:pt>
                <c:pt idx="1334">
                  <c:v>0.71473657407407398</c:v>
                </c:pt>
                <c:pt idx="1335">
                  <c:v>0.71474218750000007</c:v>
                </c:pt>
                <c:pt idx="1336">
                  <c:v>0.71474761574074075</c:v>
                </c:pt>
                <c:pt idx="1337">
                  <c:v>0.71475304398148154</c:v>
                </c:pt>
                <c:pt idx="1338">
                  <c:v>0.71475846064814819</c:v>
                </c:pt>
                <c:pt idx="1339">
                  <c:v>0.71476388888888887</c:v>
                </c:pt>
                <c:pt idx="1340">
                  <c:v>0.71476947916666667</c:v>
                </c:pt>
                <c:pt idx="1341">
                  <c:v>0.71477415509259268</c:v>
                </c:pt>
                <c:pt idx="1342">
                  <c:v>0.71477994212962959</c:v>
                </c:pt>
                <c:pt idx="1343">
                  <c:v>0.71478537037037038</c:v>
                </c:pt>
                <c:pt idx="1344">
                  <c:v>0.71479097222222221</c:v>
                </c:pt>
                <c:pt idx="1345">
                  <c:v>0.71479675925925923</c:v>
                </c:pt>
                <c:pt idx="1346">
                  <c:v>0.71480218750000002</c:v>
                </c:pt>
                <c:pt idx="1347">
                  <c:v>0.71480784722222224</c:v>
                </c:pt>
                <c:pt idx="1348">
                  <c:v>0.71481350694444445</c:v>
                </c:pt>
                <c:pt idx="1349">
                  <c:v>0.71481910879629629</c:v>
                </c:pt>
                <c:pt idx="1350">
                  <c:v>0.71482472222222215</c:v>
                </c:pt>
                <c:pt idx="1351">
                  <c:v>0.71483050925925928</c:v>
                </c:pt>
                <c:pt idx="1352">
                  <c:v>0.71483611111111112</c:v>
                </c:pt>
                <c:pt idx="1353">
                  <c:v>0.71484118055555557</c:v>
                </c:pt>
                <c:pt idx="1354">
                  <c:v>0.7148469675925927</c:v>
                </c:pt>
                <c:pt idx="1355">
                  <c:v>0.71485239583333327</c:v>
                </c:pt>
                <c:pt idx="1356">
                  <c:v>0.7148579976851851</c:v>
                </c:pt>
                <c:pt idx="1357">
                  <c:v>0.71486342592592589</c:v>
                </c:pt>
                <c:pt idx="1358">
                  <c:v>0.71486902777777772</c:v>
                </c:pt>
                <c:pt idx="1359">
                  <c:v>0.71487464120370381</c:v>
                </c:pt>
                <c:pt idx="1360">
                  <c:v>0.71488024305555553</c:v>
                </c:pt>
                <c:pt idx="1361">
                  <c:v>0.71488584490740736</c:v>
                </c:pt>
                <c:pt idx="1362">
                  <c:v>0.71489127314814815</c:v>
                </c:pt>
                <c:pt idx="1363">
                  <c:v>0.71489688657407413</c:v>
                </c:pt>
                <c:pt idx="1364">
                  <c:v>0.71490175925925925</c:v>
                </c:pt>
                <c:pt idx="1365">
                  <c:v>0.71490718750000004</c:v>
                </c:pt>
                <c:pt idx="1366">
                  <c:v>0.71491280092592591</c:v>
                </c:pt>
                <c:pt idx="1367">
                  <c:v>0.71491821759259266</c:v>
                </c:pt>
                <c:pt idx="1368">
                  <c:v>0.71492383101851853</c:v>
                </c:pt>
                <c:pt idx="1369">
                  <c:v>0.71492943287037036</c:v>
                </c:pt>
                <c:pt idx="1370">
                  <c:v>0.71493504629629623</c:v>
                </c:pt>
                <c:pt idx="1371">
                  <c:v>0.71494064814814806</c:v>
                </c:pt>
                <c:pt idx="1372">
                  <c:v>0.71494643518518519</c:v>
                </c:pt>
                <c:pt idx="1373">
                  <c:v>0.71495186342592598</c:v>
                </c:pt>
                <c:pt idx="1374">
                  <c:v>0.71495674768518525</c:v>
                </c:pt>
                <c:pt idx="1375">
                  <c:v>0.71496253472222226</c:v>
                </c:pt>
                <c:pt idx="1376">
                  <c:v>0.71496832175925917</c:v>
                </c:pt>
                <c:pt idx="1377">
                  <c:v>0.71497392361111112</c:v>
                </c:pt>
                <c:pt idx="1378">
                  <c:v>0.71497971064814825</c:v>
                </c:pt>
                <c:pt idx="1379">
                  <c:v>0.71498531249999997</c:v>
                </c:pt>
                <c:pt idx="1380">
                  <c:v>0.71499092592592595</c:v>
                </c:pt>
                <c:pt idx="1381">
                  <c:v>0.71499635416666674</c:v>
                </c:pt>
                <c:pt idx="1382">
                  <c:v>0.71500178240740742</c:v>
                </c:pt>
                <c:pt idx="1383">
                  <c:v>0.71500721064814821</c:v>
                </c:pt>
                <c:pt idx="1384">
                  <c:v>0.71501262731481485</c:v>
                </c:pt>
                <c:pt idx="1385">
                  <c:v>0.71501751157407412</c:v>
                </c:pt>
                <c:pt idx="1386">
                  <c:v>0.7150229398148148</c:v>
                </c:pt>
                <c:pt idx="1387">
                  <c:v>0.71502872685185181</c:v>
                </c:pt>
                <c:pt idx="1388">
                  <c:v>0.71503414351851857</c:v>
                </c:pt>
                <c:pt idx="1389">
                  <c:v>0.71503975694444444</c:v>
                </c:pt>
                <c:pt idx="1390">
                  <c:v>0.71504554398148146</c:v>
                </c:pt>
                <c:pt idx="1391">
                  <c:v>0.71505097222222214</c:v>
                </c:pt>
                <c:pt idx="1392">
                  <c:v>0.71505657407407408</c:v>
                </c:pt>
                <c:pt idx="1393">
                  <c:v>0.71506236111111121</c:v>
                </c:pt>
                <c:pt idx="1394">
                  <c:v>0.71506796296296293</c:v>
                </c:pt>
                <c:pt idx="1395">
                  <c:v>0.71507339120370361</c:v>
                </c:pt>
                <c:pt idx="1396">
                  <c:v>0.71507827546296288</c:v>
                </c:pt>
                <c:pt idx="1397">
                  <c:v>0.71508387731481482</c:v>
                </c:pt>
                <c:pt idx="1398">
                  <c:v>0.71508966435185195</c:v>
                </c:pt>
                <c:pt idx="1399">
                  <c:v>0.71509546296296289</c:v>
                </c:pt>
                <c:pt idx="1400">
                  <c:v>0.71510125000000002</c:v>
                </c:pt>
                <c:pt idx="1401">
                  <c:v>0.71510721064814808</c:v>
                </c:pt>
                <c:pt idx="1402">
                  <c:v>0.71511299768518521</c:v>
                </c:pt>
                <c:pt idx="1403">
                  <c:v>0.71511861111111108</c:v>
                </c:pt>
                <c:pt idx="1404">
                  <c:v>0.71512421296296302</c:v>
                </c:pt>
                <c:pt idx="1405">
                  <c:v>0.71512913194444439</c:v>
                </c:pt>
                <c:pt idx="1406">
                  <c:v>0.71513491898148152</c:v>
                </c:pt>
                <c:pt idx="1407">
                  <c:v>0.71514034722222231</c:v>
                </c:pt>
                <c:pt idx="1408">
                  <c:v>0.71514576388888884</c:v>
                </c:pt>
                <c:pt idx="1409">
                  <c:v>0.71515155092592586</c:v>
                </c:pt>
                <c:pt idx="1410">
                  <c:v>0.71515643518518512</c:v>
                </c:pt>
                <c:pt idx="1411">
                  <c:v>0.7151620486111111</c:v>
                </c:pt>
                <c:pt idx="1412">
                  <c:v>0.71516747685185189</c:v>
                </c:pt>
                <c:pt idx="1413">
                  <c:v>0.71517325231481488</c:v>
                </c:pt>
                <c:pt idx="1414">
                  <c:v>0.71517886574074074</c:v>
                </c:pt>
                <c:pt idx="1415">
                  <c:v>0.71518429398148153</c:v>
                </c:pt>
                <c:pt idx="1416">
                  <c:v>0.71519008101851844</c:v>
                </c:pt>
                <c:pt idx="1417">
                  <c:v>0.7151957523148148</c:v>
                </c:pt>
                <c:pt idx="1418">
                  <c:v>0.71520135416666664</c:v>
                </c:pt>
                <c:pt idx="1419">
                  <c:v>0.71520696759259261</c:v>
                </c:pt>
                <c:pt idx="1420">
                  <c:v>0.71521241898148158</c:v>
                </c:pt>
                <c:pt idx="1421">
                  <c:v>0.71521803240740744</c:v>
                </c:pt>
                <c:pt idx="1422">
                  <c:v>0.71522317129629631</c:v>
                </c:pt>
                <c:pt idx="1423">
                  <c:v>0.71522877314814826</c:v>
                </c:pt>
                <c:pt idx="1424">
                  <c:v>0.71523437499999998</c:v>
                </c:pt>
                <c:pt idx="1425">
                  <c:v>0.71523998842592595</c:v>
                </c:pt>
                <c:pt idx="1426">
                  <c:v>0.7152454050925926</c:v>
                </c:pt>
                <c:pt idx="1427">
                  <c:v>0.71525083333333328</c:v>
                </c:pt>
                <c:pt idx="1428">
                  <c:v>0.71525626157407407</c:v>
                </c:pt>
                <c:pt idx="1429">
                  <c:v>0.7152618634259259</c:v>
                </c:pt>
                <c:pt idx="1430">
                  <c:v>0.71526711805555554</c:v>
                </c:pt>
                <c:pt idx="1431">
                  <c:v>0.71527199074074066</c:v>
                </c:pt>
                <c:pt idx="1432">
                  <c:v>0.71527760416666675</c:v>
                </c:pt>
                <c:pt idx="1433">
                  <c:v>0.71528320601851858</c:v>
                </c:pt>
                <c:pt idx="1434">
                  <c:v>0.7152888078703703</c:v>
                </c:pt>
                <c:pt idx="1435">
                  <c:v>0.71529423611111109</c:v>
                </c:pt>
                <c:pt idx="1436">
                  <c:v>0.71530002314814822</c:v>
                </c:pt>
                <c:pt idx="1437">
                  <c:v>0.71530563657407409</c:v>
                </c:pt>
                <c:pt idx="1438">
                  <c:v>0.71531322916666662</c:v>
                </c:pt>
                <c:pt idx="1439">
                  <c:v>0.71531883101851845</c:v>
                </c:pt>
                <c:pt idx="1440">
                  <c:v>0.71532371527777772</c:v>
                </c:pt>
                <c:pt idx="1441">
                  <c:v>0.7153293287037038</c:v>
                </c:pt>
                <c:pt idx="1442">
                  <c:v>0.71533493055555553</c:v>
                </c:pt>
                <c:pt idx="1443">
                  <c:v>0.71534053240740736</c:v>
                </c:pt>
                <c:pt idx="1444">
                  <c:v>0.71534614583333334</c:v>
                </c:pt>
                <c:pt idx="1445">
                  <c:v>0.71535174768518528</c:v>
                </c:pt>
                <c:pt idx="1446">
                  <c:v>0.71535736111111115</c:v>
                </c:pt>
                <c:pt idx="1447">
                  <c:v>0.71536314814814805</c:v>
                </c:pt>
                <c:pt idx="1448">
                  <c:v>0.71536893518518518</c:v>
                </c:pt>
                <c:pt idx="1449">
                  <c:v>0.71537453703703713</c:v>
                </c:pt>
                <c:pt idx="1450">
                  <c:v>0.71538032407407404</c:v>
                </c:pt>
                <c:pt idx="1451">
                  <c:v>0.71538592592592598</c:v>
                </c:pt>
                <c:pt idx="1452">
                  <c:v>0.71539063657407409</c:v>
                </c:pt>
                <c:pt idx="1453">
                  <c:v>0.71539642361111111</c:v>
                </c:pt>
                <c:pt idx="1454">
                  <c:v>0.71540202546296294</c:v>
                </c:pt>
                <c:pt idx="1455">
                  <c:v>0.71540763888888892</c:v>
                </c:pt>
                <c:pt idx="1456">
                  <c:v>0.71541324074074064</c:v>
                </c:pt>
                <c:pt idx="1457">
                  <c:v>0.71541884259259259</c:v>
                </c:pt>
                <c:pt idx="1458">
                  <c:v>0.71542428240740741</c:v>
                </c:pt>
                <c:pt idx="1459">
                  <c:v>0.71542968750000002</c:v>
                </c:pt>
                <c:pt idx="1460">
                  <c:v>0.71543511574074081</c:v>
                </c:pt>
                <c:pt idx="1461">
                  <c:v>0.71543981481481478</c:v>
                </c:pt>
                <c:pt idx="1462">
                  <c:v>0.71544541666666672</c:v>
                </c:pt>
                <c:pt idx="1463">
                  <c:v>0.7154508449074074</c:v>
                </c:pt>
                <c:pt idx="1464">
                  <c:v>0.71545663194444442</c:v>
                </c:pt>
                <c:pt idx="1465">
                  <c:v>0.7154622453703704</c:v>
                </c:pt>
                <c:pt idx="1466">
                  <c:v>0.71546766203703704</c:v>
                </c:pt>
                <c:pt idx="1467">
                  <c:v>0.71547346064814821</c:v>
                </c:pt>
                <c:pt idx="1468">
                  <c:v>0.71547906250000004</c:v>
                </c:pt>
                <c:pt idx="1469">
                  <c:v>0.71548449074074083</c:v>
                </c:pt>
                <c:pt idx="1470">
                  <c:v>0.71549009259259266</c:v>
                </c:pt>
                <c:pt idx="1471">
                  <c:v>0.71549497685185182</c:v>
                </c:pt>
                <c:pt idx="1472">
                  <c:v>0.71550059027777779</c:v>
                </c:pt>
                <c:pt idx="1473">
                  <c:v>0.71550619212962963</c:v>
                </c:pt>
                <c:pt idx="1474">
                  <c:v>0.71551197916666665</c:v>
                </c:pt>
                <c:pt idx="1475">
                  <c:v>0.71551740740740744</c:v>
                </c:pt>
                <c:pt idx="1476">
                  <c:v>0.71552300925925927</c:v>
                </c:pt>
                <c:pt idx="1477">
                  <c:v>0.7155286111111111</c:v>
                </c:pt>
                <c:pt idx="1478">
                  <c:v>0.71553383101851853</c:v>
                </c:pt>
                <c:pt idx="1479">
                  <c:v>0.71553938657407412</c:v>
                </c:pt>
                <c:pt idx="1480">
                  <c:v>0.71554445601851846</c:v>
                </c:pt>
                <c:pt idx="1481">
                  <c:v>0.71554987268518522</c:v>
                </c:pt>
                <c:pt idx="1482">
                  <c:v>0.71555548611111108</c:v>
                </c:pt>
                <c:pt idx="1483">
                  <c:v>0.71556108796296292</c:v>
                </c:pt>
                <c:pt idx="1484">
                  <c:v>0.71556670138888878</c:v>
                </c:pt>
                <c:pt idx="1485">
                  <c:v>0.71557248842592591</c:v>
                </c:pt>
                <c:pt idx="1486">
                  <c:v>0.71557809027777786</c:v>
                </c:pt>
                <c:pt idx="1487">
                  <c:v>0.71558387731481476</c:v>
                </c:pt>
                <c:pt idx="1488">
                  <c:v>0.71558930555555555</c:v>
                </c:pt>
                <c:pt idx="1489">
                  <c:v>0.71559490740740739</c:v>
                </c:pt>
                <c:pt idx="1490">
                  <c:v>0.71560052083333325</c:v>
                </c:pt>
                <c:pt idx="1491">
                  <c:v>0.7156061226851852</c:v>
                </c:pt>
                <c:pt idx="1492">
                  <c:v>0.71561190972222233</c:v>
                </c:pt>
                <c:pt idx="1493">
                  <c:v>0.71561660879629629</c:v>
                </c:pt>
                <c:pt idx="1494">
                  <c:v>0.71562222222222216</c:v>
                </c:pt>
                <c:pt idx="1495">
                  <c:v>0.71562782407407399</c:v>
                </c:pt>
                <c:pt idx="1496">
                  <c:v>0.71563361111111112</c:v>
                </c:pt>
                <c:pt idx="1497">
                  <c:v>0.71563903935185191</c:v>
                </c:pt>
                <c:pt idx="1498">
                  <c:v>0.71564482638888893</c:v>
                </c:pt>
                <c:pt idx="1499">
                  <c:v>0.71565025462962961</c:v>
                </c:pt>
                <c:pt idx="1500">
                  <c:v>0.71565585648148156</c:v>
                </c:pt>
                <c:pt idx="1501">
                  <c:v>0.71566146990740742</c:v>
                </c:pt>
                <c:pt idx="1502">
                  <c:v>0.71566707175925925</c:v>
                </c:pt>
                <c:pt idx="1503">
                  <c:v>0.71567268518518512</c:v>
                </c:pt>
                <c:pt idx="1504">
                  <c:v>0.71567846064814811</c:v>
                </c:pt>
                <c:pt idx="1505">
                  <c:v>0.71568317129629622</c:v>
                </c:pt>
                <c:pt idx="1506">
                  <c:v>0.71568877314814816</c:v>
                </c:pt>
                <c:pt idx="1507">
                  <c:v>0.71569420138888884</c:v>
                </c:pt>
                <c:pt idx="1508">
                  <c:v>0.71569980324074078</c:v>
                </c:pt>
                <c:pt idx="1509">
                  <c:v>0.71570559027777769</c:v>
                </c:pt>
                <c:pt idx="1510">
                  <c:v>0.71571119212962964</c:v>
                </c:pt>
                <c:pt idx="1511">
                  <c:v>0.71571641203703706</c:v>
                </c:pt>
                <c:pt idx="1512">
                  <c:v>0.71572238425925916</c:v>
                </c:pt>
                <c:pt idx="1513">
                  <c:v>0.71572781249999995</c:v>
                </c:pt>
                <c:pt idx="1514">
                  <c:v>0.71573341435185178</c:v>
                </c:pt>
                <c:pt idx="1515">
                  <c:v>0.71573901620370373</c:v>
                </c:pt>
                <c:pt idx="1516">
                  <c:v>0.71574408564814818</c:v>
                </c:pt>
                <c:pt idx="1517">
                  <c:v>0.71574951388888886</c:v>
                </c:pt>
                <c:pt idx="1518">
                  <c:v>0.71575511574074069</c:v>
                </c:pt>
                <c:pt idx="1519">
                  <c:v>0.71576053240740745</c:v>
                </c:pt>
                <c:pt idx="1520">
                  <c:v>0.71576614583333331</c:v>
                </c:pt>
                <c:pt idx="1521">
                  <c:v>0.71577185185185188</c:v>
                </c:pt>
                <c:pt idx="1522">
                  <c:v>0.7157776388888889</c:v>
                </c:pt>
                <c:pt idx="1523">
                  <c:v>0.71578324074074073</c:v>
                </c:pt>
                <c:pt idx="1524">
                  <c:v>0.7157888541666666</c:v>
                </c:pt>
                <c:pt idx="1525">
                  <c:v>0.71579445601851843</c:v>
                </c:pt>
                <c:pt idx="1526">
                  <c:v>0.71580024305555556</c:v>
                </c:pt>
                <c:pt idx="1527">
                  <c:v>0.71580584490740751</c:v>
                </c:pt>
                <c:pt idx="1528">
                  <c:v>0.71581145833333337</c:v>
                </c:pt>
                <c:pt idx="1529">
                  <c:v>0.71581615740740734</c:v>
                </c:pt>
                <c:pt idx="1530">
                  <c:v>0.71582177083333332</c:v>
                </c:pt>
                <c:pt idx="1531">
                  <c:v>0.71582737268518526</c:v>
                </c:pt>
                <c:pt idx="1532">
                  <c:v>0.71583297453703709</c:v>
                </c:pt>
                <c:pt idx="1533">
                  <c:v>0.71583876157407411</c:v>
                </c:pt>
                <c:pt idx="1534">
                  <c:v>0.71584437499999998</c:v>
                </c:pt>
                <c:pt idx="1535">
                  <c:v>0.71584997685185181</c:v>
                </c:pt>
                <c:pt idx="1536">
                  <c:v>0.71585557870370364</c:v>
                </c:pt>
                <c:pt idx="1537">
                  <c:v>0.71586119212962973</c:v>
                </c:pt>
                <c:pt idx="1538">
                  <c:v>0.71586697916666664</c:v>
                </c:pt>
                <c:pt idx="1539">
                  <c:v>0.71587258101851858</c:v>
                </c:pt>
                <c:pt idx="1540">
                  <c:v>0.71587819444444445</c:v>
                </c:pt>
                <c:pt idx="1541">
                  <c:v>0.71588379629629628</c:v>
                </c:pt>
                <c:pt idx="1542">
                  <c:v>0.71588868055555555</c:v>
                </c:pt>
                <c:pt idx="1543">
                  <c:v>0.71589428240740738</c:v>
                </c:pt>
                <c:pt idx="1544">
                  <c:v>0.7159002546296297</c:v>
                </c:pt>
                <c:pt idx="1545">
                  <c:v>0.71590568287037037</c:v>
                </c:pt>
                <c:pt idx="1546">
                  <c:v>0.71591363425925925</c:v>
                </c:pt>
                <c:pt idx="1547">
                  <c:v>0.71591924768518522</c:v>
                </c:pt>
                <c:pt idx="1548">
                  <c:v>0.71592503472222224</c:v>
                </c:pt>
                <c:pt idx="1549">
                  <c:v>0.71593063657407408</c:v>
                </c:pt>
                <c:pt idx="1550">
                  <c:v>0.71593624999999994</c:v>
                </c:pt>
                <c:pt idx="1551">
                  <c:v>0.71594185185185177</c:v>
                </c:pt>
                <c:pt idx="1552">
                  <c:v>0.71594745370370372</c:v>
                </c:pt>
                <c:pt idx="1553">
                  <c:v>0.71595233796296298</c:v>
                </c:pt>
                <c:pt idx="1554">
                  <c:v>0.71595795138888896</c:v>
                </c:pt>
                <c:pt idx="1555">
                  <c:v>0.71596373842592598</c:v>
                </c:pt>
                <c:pt idx="1556">
                  <c:v>0.71596916666666666</c:v>
                </c:pt>
                <c:pt idx="1557">
                  <c:v>0.7159747685185186</c:v>
                </c:pt>
                <c:pt idx="1558">
                  <c:v>0.71598055555555551</c:v>
                </c:pt>
                <c:pt idx="1559">
                  <c:v>0.7159859837962963</c:v>
                </c:pt>
                <c:pt idx="1560">
                  <c:v>0.71599177083333332</c:v>
                </c:pt>
                <c:pt idx="1561">
                  <c:v>0.71599737268518515</c:v>
                </c:pt>
                <c:pt idx="1562">
                  <c:v>0.71600297453703698</c:v>
                </c:pt>
                <c:pt idx="1563">
                  <c:v>0.71600858796296307</c:v>
                </c:pt>
                <c:pt idx="1564">
                  <c:v>0.71601418981481479</c:v>
                </c:pt>
                <c:pt idx="1565">
                  <c:v>0.71601980324074077</c:v>
                </c:pt>
                <c:pt idx="1566">
                  <c:v>0.71602467592592589</c:v>
                </c:pt>
                <c:pt idx="1567">
                  <c:v>0.71603028935185187</c:v>
                </c:pt>
                <c:pt idx="1568">
                  <c:v>0.71603589120370381</c:v>
                </c:pt>
                <c:pt idx="1569">
                  <c:v>0.71604150462962968</c:v>
                </c:pt>
                <c:pt idx="1570">
                  <c:v>0.71604710648148151</c:v>
                </c:pt>
                <c:pt idx="1571">
                  <c:v>0.71605270833333334</c:v>
                </c:pt>
                <c:pt idx="1572">
                  <c:v>0.71605813657407413</c:v>
                </c:pt>
                <c:pt idx="1573">
                  <c:v>0.71606375</c:v>
                </c:pt>
                <c:pt idx="1574">
                  <c:v>0.71606953703703702</c:v>
                </c:pt>
                <c:pt idx="1575">
                  <c:v>0.7160749652777777</c:v>
                </c:pt>
                <c:pt idx="1576">
                  <c:v>0.71608074074074068</c:v>
                </c:pt>
                <c:pt idx="1577">
                  <c:v>0.71608633101851848</c:v>
                </c:pt>
                <c:pt idx="1578">
                  <c:v>0.71609193287037032</c:v>
                </c:pt>
                <c:pt idx="1579">
                  <c:v>0.71609681712962958</c:v>
                </c:pt>
                <c:pt idx="1580">
                  <c:v>0.71610241898148141</c:v>
                </c:pt>
                <c:pt idx="1581">
                  <c:v>0.7161080324074075</c:v>
                </c:pt>
                <c:pt idx="1582">
                  <c:v>0.71611363425925922</c:v>
                </c:pt>
                <c:pt idx="1583">
                  <c:v>0.7161192476851852</c:v>
                </c:pt>
                <c:pt idx="1584">
                  <c:v>0.71612466435185185</c:v>
                </c:pt>
                <c:pt idx="1585">
                  <c:v>0.71613027777777782</c:v>
                </c:pt>
                <c:pt idx="1586">
                  <c:v>0.71613587962962966</c:v>
                </c:pt>
                <c:pt idx="1587">
                  <c:v>0.71614149305555552</c:v>
                </c:pt>
                <c:pt idx="1588">
                  <c:v>0.71614728009259254</c:v>
                </c:pt>
                <c:pt idx="1589">
                  <c:v>0.71615270833333333</c:v>
                </c:pt>
                <c:pt idx="1590">
                  <c:v>0.71615758101851856</c:v>
                </c:pt>
                <c:pt idx="1591">
                  <c:v>0.71616319444444443</c:v>
                </c:pt>
                <c:pt idx="1592">
                  <c:v>0.71616879629629626</c:v>
                </c:pt>
                <c:pt idx="1593">
                  <c:v>0.71617458333333328</c:v>
                </c:pt>
                <c:pt idx="1594">
                  <c:v>0.71618018518518511</c:v>
                </c:pt>
                <c:pt idx="1595">
                  <c:v>0.71618597222222224</c:v>
                </c:pt>
                <c:pt idx="1596">
                  <c:v>0.71619140046296303</c:v>
                </c:pt>
                <c:pt idx="1597">
                  <c:v>0.71619718750000005</c:v>
                </c:pt>
                <c:pt idx="1598">
                  <c:v>0.71620280092592592</c:v>
                </c:pt>
                <c:pt idx="1599">
                  <c:v>0.71620840277777775</c:v>
                </c:pt>
                <c:pt idx="1600">
                  <c:v>0.71621400462962959</c:v>
                </c:pt>
                <c:pt idx="1601">
                  <c:v>0.71621961805555545</c:v>
                </c:pt>
                <c:pt idx="1602">
                  <c:v>0.7162252199074074</c:v>
                </c:pt>
                <c:pt idx="1603">
                  <c:v>0.71623083333333337</c:v>
                </c:pt>
                <c:pt idx="1604">
                  <c:v>0.71623607638888886</c:v>
                </c:pt>
                <c:pt idx="1605">
                  <c:v>0.71624150462962966</c:v>
                </c:pt>
                <c:pt idx="1606">
                  <c:v>0.71624729166666656</c:v>
                </c:pt>
                <c:pt idx="1607">
                  <c:v>0.71625289351851851</c:v>
                </c:pt>
                <c:pt idx="1608">
                  <c:v>0.7162582291666667</c:v>
                </c:pt>
                <c:pt idx="1609">
                  <c:v>0.71626353009259258</c:v>
                </c:pt>
                <c:pt idx="1610">
                  <c:v>0.71626878472222222</c:v>
                </c:pt>
                <c:pt idx="1611">
                  <c:v>0.71627438657407405</c:v>
                </c:pt>
                <c:pt idx="1612">
                  <c:v>0.71627908564814813</c:v>
                </c:pt>
                <c:pt idx="1613">
                  <c:v>0.7162846990740741</c:v>
                </c:pt>
                <c:pt idx="1614">
                  <c:v>0.71629030092592594</c:v>
                </c:pt>
                <c:pt idx="1615">
                  <c:v>0.71629590277777788</c:v>
                </c:pt>
                <c:pt idx="1616">
                  <c:v>0.71630151620370375</c:v>
                </c:pt>
                <c:pt idx="1617">
                  <c:v>0.71630672453703703</c:v>
                </c:pt>
                <c:pt idx="1618">
                  <c:v>0.7163123379629629</c:v>
                </c:pt>
                <c:pt idx="1619">
                  <c:v>0.71631812500000003</c:v>
                </c:pt>
                <c:pt idx="1620">
                  <c:v>0.71632354166666667</c:v>
                </c:pt>
                <c:pt idx="1621">
                  <c:v>0.71632853009259267</c:v>
                </c:pt>
                <c:pt idx="1622">
                  <c:v>0.71633414351851854</c:v>
                </c:pt>
                <c:pt idx="1623">
                  <c:v>0.71633951388888883</c:v>
                </c:pt>
                <c:pt idx="1624">
                  <c:v>0.71634530092592597</c:v>
                </c:pt>
                <c:pt idx="1625">
                  <c:v>0.71635271990740745</c:v>
                </c:pt>
                <c:pt idx="1626">
                  <c:v>0.71635813657407399</c:v>
                </c:pt>
                <c:pt idx="1627">
                  <c:v>0.71636320601851855</c:v>
                </c:pt>
                <c:pt idx="1628">
                  <c:v>0.71636863425925934</c:v>
                </c:pt>
                <c:pt idx="1629">
                  <c:v>0.71637442129629625</c:v>
                </c:pt>
                <c:pt idx="1630">
                  <c:v>0.71638002314814819</c:v>
                </c:pt>
                <c:pt idx="1631">
                  <c:v>0.71638563657407406</c:v>
                </c:pt>
                <c:pt idx="1632">
                  <c:v>0.71639123842592589</c:v>
                </c:pt>
                <c:pt idx="1633">
                  <c:v>0.71639666666666668</c:v>
                </c:pt>
                <c:pt idx="1634">
                  <c:v>0.71640209490740736</c:v>
                </c:pt>
                <c:pt idx="1635">
                  <c:v>0.71640788194444438</c:v>
                </c:pt>
                <c:pt idx="1636">
                  <c:v>0.71641312499999998</c:v>
                </c:pt>
                <c:pt idx="1637">
                  <c:v>0.7164181828703704</c:v>
                </c:pt>
                <c:pt idx="1638">
                  <c:v>0.71642379629629627</c:v>
                </c:pt>
                <c:pt idx="1639">
                  <c:v>0.7164293981481481</c:v>
                </c:pt>
                <c:pt idx="1640">
                  <c:v>0.71643518518518512</c:v>
                </c:pt>
                <c:pt idx="1641">
                  <c:v>0.71644078703703695</c:v>
                </c:pt>
                <c:pt idx="1642">
                  <c:v>0.71644657407407408</c:v>
                </c:pt>
                <c:pt idx="1643">
                  <c:v>0.71645218749999995</c:v>
                </c:pt>
                <c:pt idx="1644">
                  <c:v>0.71645761574074074</c:v>
                </c:pt>
                <c:pt idx="1645">
                  <c:v>0.71646340277777776</c:v>
                </c:pt>
                <c:pt idx="1646">
                  <c:v>0.71646900462962959</c:v>
                </c:pt>
                <c:pt idx="1647">
                  <c:v>0.7164749768518518</c:v>
                </c:pt>
                <c:pt idx="1648">
                  <c:v>0.71648076388888882</c:v>
                </c:pt>
                <c:pt idx="1649">
                  <c:v>0.71648636574074065</c:v>
                </c:pt>
                <c:pt idx="1650">
                  <c:v>0.71649215277777778</c:v>
                </c:pt>
                <c:pt idx="1651">
                  <c:v>0.71649758101851857</c:v>
                </c:pt>
                <c:pt idx="1652">
                  <c:v>0.7165031828703704</c:v>
                </c:pt>
                <c:pt idx="1653">
                  <c:v>0.71650896990740742</c:v>
                </c:pt>
                <c:pt idx="1654">
                  <c:v>0.71651439814814821</c:v>
                </c:pt>
                <c:pt idx="1655">
                  <c:v>0.71651946759259255</c:v>
                </c:pt>
                <c:pt idx="1656">
                  <c:v>0.71652488425925931</c:v>
                </c:pt>
                <c:pt idx="1657">
                  <c:v>0.7165303125000001</c:v>
                </c:pt>
                <c:pt idx="1658">
                  <c:v>0.71653609953703701</c:v>
                </c:pt>
                <c:pt idx="1659">
                  <c:v>0.71654188657407403</c:v>
                </c:pt>
                <c:pt idx="1660">
                  <c:v>0.7165475</c:v>
                </c:pt>
                <c:pt idx="1661">
                  <c:v>0.71655310185185195</c:v>
                </c:pt>
                <c:pt idx="1662">
                  <c:v>0.71657027777777771</c:v>
                </c:pt>
                <c:pt idx="1663">
                  <c:v>0.7165758912037038</c:v>
                </c:pt>
                <c:pt idx="1664">
                  <c:v>0.71658149305555552</c:v>
                </c:pt>
                <c:pt idx="1665">
                  <c:v>0.7165871064814815</c:v>
                </c:pt>
                <c:pt idx="1666">
                  <c:v>0.71659270833333333</c:v>
                </c:pt>
                <c:pt idx="1667">
                  <c:v>0.71659831018518527</c:v>
                </c:pt>
                <c:pt idx="1668">
                  <c:v>0.71660392361111114</c:v>
                </c:pt>
                <c:pt idx="1669">
                  <c:v>0.71660952546296297</c:v>
                </c:pt>
                <c:pt idx="1670">
                  <c:v>0.71661513888888884</c:v>
                </c:pt>
                <c:pt idx="1671">
                  <c:v>0.71662074074074067</c:v>
                </c:pt>
                <c:pt idx="1672">
                  <c:v>0.71662634259259261</c:v>
                </c:pt>
                <c:pt idx="1673">
                  <c:v>0.71663195601851859</c:v>
                </c:pt>
                <c:pt idx="1674">
                  <c:v>0.71663755787037031</c:v>
                </c:pt>
                <c:pt idx="1675">
                  <c:v>0.71664317129629629</c:v>
                </c:pt>
                <c:pt idx="1676">
                  <c:v>0.71664877314814823</c:v>
                </c:pt>
                <c:pt idx="1677">
                  <c:v>0.71665437500000007</c:v>
                </c:pt>
                <c:pt idx="1678">
                  <c:v>0.71665998842592593</c:v>
                </c:pt>
                <c:pt idx="1679">
                  <c:v>0.71666559027777776</c:v>
                </c:pt>
                <c:pt idx="1680">
                  <c:v>0.71667137731481478</c:v>
                </c:pt>
                <c:pt idx="1681">
                  <c:v>0.71667716435185191</c:v>
                </c:pt>
                <c:pt idx="1682">
                  <c:v>0.71668277777777778</c:v>
                </c:pt>
                <c:pt idx="1683">
                  <c:v>0.71668837962962961</c:v>
                </c:pt>
                <c:pt idx="1684">
                  <c:v>0.71669398148148156</c:v>
                </c:pt>
                <c:pt idx="1685">
                  <c:v>0.71669940972222224</c:v>
                </c:pt>
                <c:pt idx="1686">
                  <c:v>0.7167050231481481</c:v>
                </c:pt>
                <c:pt idx="1687">
                  <c:v>0.71671062500000005</c:v>
                </c:pt>
                <c:pt idx="1688">
                  <c:v>0.71671622685185188</c:v>
                </c:pt>
                <c:pt idx="1689">
                  <c:v>0.71672184027777774</c:v>
                </c:pt>
                <c:pt idx="1690">
                  <c:v>0.71672744212962958</c:v>
                </c:pt>
                <c:pt idx="1691">
                  <c:v>0.71673304398148152</c:v>
                </c:pt>
                <c:pt idx="1692">
                  <c:v>0.71673865740740739</c:v>
                </c:pt>
                <c:pt idx="1693">
                  <c:v>0.71674423611111104</c:v>
                </c:pt>
                <c:pt idx="1694">
                  <c:v>0.71674980324074067</c:v>
                </c:pt>
                <c:pt idx="1695">
                  <c:v>0.71675541666666664</c:v>
                </c:pt>
                <c:pt idx="1696">
                  <c:v>0.71676101851851859</c:v>
                </c:pt>
                <c:pt idx="1697">
                  <c:v>0.71676662037037042</c:v>
                </c:pt>
                <c:pt idx="1698">
                  <c:v>0.71677223379629629</c:v>
                </c:pt>
                <c:pt idx="1699">
                  <c:v>0.71677783564814812</c:v>
                </c:pt>
                <c:pt idx="1700">
                  <c:v>0.71678344907407399</c:v>
                </c:pt>
                <c:pt idx="1701">
                  <c:v>0.71678905092592593</c:v>
                </c:pt>
                <c:pt idx="1702">
                  <c:v>0.71679465277777776</c:v>
                </c:pt>
                <c:pt idx="1703">
                  <c:v>0.71680026620370374</c:v>
                </c:pt>
                <c:pt idx="1704">
                  <c:v>0.71680586805555546</c:v>
                </c:pt>
                <c:pt idx="1705">
                  <c:v>0.71681148148148155</c:v>
                </c:pt>
                <c:pt idx="1706">
                  <c:v>0.71681708333333338</c:v>
                </c:pt>
                <c:pt idx="1707">
                  <c:v>0.71682268518518522</c:v>
                </c:pt>
                <c:pt idx="1708">
                  <c:v>0.71682829861111108</c:v>
                </c:pt>
                <c:pt idx="1709">
                  <c:v>0.71683390046296303</c:v>
                </c:pt>
                <c:pt idx="1710">
                  <c:v>0.71683951388888889</c:v>
                </c:pt>
                <c:pt idx="1711">
                  <c:v>0.71684511574074072</c:v>
                </c:pt>
                <c:pt idx="1712">
                  <c:v>0.7168507291666667</c:v>
                </c:pt>
                <c:pt idx="1713">
                  <c:v>0.71685633101851842</c:v>
                </c:pt>
                <c:pt idx="1714">
                  <c:v>0.71686193287037037</c:v>
                </c:pt>
                <c:pt idx="1715">
                  <c:v>0.71686743055555546</c:v>
                </c:pt>
                <c:pt idx="1716">
                  <c:v>0.71687303240740741</c:v>
                </c:pt>
                <c:pt idx="1717">
                  <c:v>0.71687863425925924</c:v>
                </c:pt>
                <c:pt idx="1718">
                  <c:v>0.71688416666666666</c:v>
                </c:pt>
                <c:pt idx="1719">
                  <c:v>0.71688978009259252</c:v>
                </c:pt>
                <c:pt idx="1720">
                  <c:v>0.71689484953703708</c:v>
                </c:pt>
                <c:pt idx="1721">
                  <c:v>0.71690223379629625</c:v>
                </c:pt>
                <c:pt idx="1722">
                  <c:v>0.71690802083333338</c:v>
                </c:pt>
                <c:pt idx="1723">
                  <c:v>0.71691362268518521</c:v>
                </c:pt>
                <c:pt idx="1724">
                  <c:v>0.71691923611111108</c:v>
                </c:pt>
                <c:pt idx="1725">
                  <c:v>0.71692483796296302</c:v>
                </c:pt>
                <c:pt idx="1726">
                  <c:v>0.71693045138888889</c:v>
                </c:pt>
                <c:pt idx="1727">
                  <c:v>0.71693605324074072</c:v>
                </c:pt>
                <c:pt idx="1728">
                  <c:v>0.71694165509259256</c:v>
                </c:pt>
                <c:pt idx="1729">
                  <c:v>0.71694726851851842</c:v>
                </c:pt>
                <c:pt idx="1730">
                  <c:v>0.71695287037037037</c:v>
                </c:pt>
                <c:pt idx="1731">
                  <c:v>0.71695848379629634</c:v>
                </c:pt>
                <c:pt idx="1732">
                  <c:v>0.71696408564814817</c:v>
                </c:pt>
                <c:pt idx="1733">
                  <c:v>0.7169696874999999</c:v>
                </c:pt>
                <c:pt idx="1734">
                  <c:v>0.71697530092592598</c:v>
                </c:pt>
                <c:pt idx="1735">
                  <c:v>0.71698092592592599</c:v>
                </c:pt>
                <c:pt idx="1736">
                  <c:v>0.71698649305555551</c:v>
                </c:pt>
                <c:pt idx="1737">
                  <c:v>0.71699209490740745</c:v>
                </c:pt>
                <c:pt idx="1738">
                  <c:v>0.71699770833333332</c:v>
                </c:pt>
                <c:pt idx="1739">
                  <c:v>0.71700331018518515</c:v>
                </c:pt>
                <c:pt idx="1740">
                  <c:v>0.71700892361111113</c:v>
                </c:pt>
                <c:pt idx="1741">
                  <c:v>0.71701452546296307</c:v>
                </c:pt>
                <c:pt idx="1742">
                  <c:v>0.71702012731481479</c:v>
                </c:pt>
                <c:pt idx="1743">
                  <c:v>0.71702592592592584</c:v>
                </c:pt>
                <c:pt idx="1744">
                  <c:v>0.71703152777777779</c:v>
                </c:pt>
                <c:pt idx="1745">
                  <c:v>0.71703712962962962</c:v>
                </c:pt>
                <c:pt idx="1746">
                  <c:v>0.71704291666666664</c:v>
                </c:pt>
                <c:pt idx="1747">
                  <c:v>0.71704870370370377</c:v>
                </c:pt>
                <c:pt idx="1748">
                  <c:v>0.71705431712962964</c:v>
                </c:pt>
                <c:pt idx="1749">
                  <c:v>0.71705991898148147</c:v>
                </c:pt>
                <c:pt idx="1750">
                  <c:v>0.7170655208333333</c:v>
                </c:pt>
                <c:pt idx="1751">
                  <c:v>0.71707113425925917</c:v>
                </c:pt>
                <c:pt idx="1752">
                  <c:v>0.71707673611111111</c:v>
                </c:pt>
                <c:pt idx="1753">
                  <c:v>0.71708234953703709</c:v>
                </c:pt>
                <c:pt idx="1754">
                  <c:v>0.71708795138888892</c:v>
                </c:pt>
                <c:pt idx="1755">
                  <c:v>0.71709356481481479</c:v>
                </c:pt>
                <c:pt idx="1756">
                  <c:v>0.71709898148148143</c:v>
                </c:pt>
                <c:pt idx="1757">
                  <c:v>0.71710459490740741</c:v>
                </c:pt>
                <c:pt idx="1758">
                  <c:v>0.71711019675925936</c:v>
                </c:pt>
                <c:pt idx="1759">
                  <c:v>0.71711579861111108</c:v>
                </c:pt>
                <c:pt idx="1760">
                  <c:v>0.71712104166666668</c:v>
                </c:pt>
                <c:pt idx="1761">
                  <c:v>0.71712684027777784</c:v>
                </c:pt>
                <c:pt idx="1762">
                  <c:v>0.71713244212962968</c:v>
                </c:pt>
                <c:pt idx="1763">
                  <c:v>0.71713804398148151</c:v>
                </c:pt>
                <c:pt idx="1764">
                  <c:v>0.71714365740740738</c:v>
                </c:pt>
                <c:pt idx="1765">
                  <c:v>0.71714925925925932</c:v>
                </c:pt>
                <c:pt idx="1766">
                  <c:v>0.71715486111111115</c:v>
                </c:pt>
                <c:pt idx="1767">
                  <c:v>0.71716047453703702</c:v>
                </c:pt>
                <c:pt idx="1768">
                  <c:v>0.71716607638888885</c:v>
                </c:pt>
                <c:pt idx="1769">
                  <c:v>0.71717168981481472</c:v>
                </c:pt>
                <c:pt idx="1770">
                  <c:v>0.71717747685185185</c:v>
                </c:pt>
                <c:pt idx="1771">
                  <c:v>0.71718307870370379</c:v>
                </c:pt>
                <c:pt idx="1772">
                  <c:v>0.71718868055555562</c:v>
                </c:pt>
                <c:pt idx="1773">
                  <c:v>0.71719429398148149</c:v>
                </c:pt>
                <c:pt idx="1774">
                  <c:v>0.71719989583333332</c:v>
                </c:pt>
                <c:pt idx="1775">
                  <c:v>0.71720550925925919</c:v>
                </c:pt>
                <c:pt idx="1776">
                  <c:v>0.71721111111111113</c:v>
                </c:pt>
                <c:pt idx="1777">
                  <c:v>0.71721671296296297</c:v>
                </c:pt>
                <c:pt idx="1778">
                  <c:v>0.71722232638888883</c:v>
                </c:pt>
                <c:pt idx="1779">
                  <c:v>0.71722811342592596</c:v>
                </c:pt>
                <c:pt idx="1780">
                  <c:v>0.71723371527777779</c:v>
                </c:pt>
                <c:pt idx="1781">
                  <c:v>0.71723950231481481</c:v>
                </c:pt>
                <c:pt idx="1782">
                  <c:v>0.71724528935185183</c:v>
                </c:pt>
                <c:pt idx="1783">
                  <c:v>0.71725107638888896</c:v>
                </c:pt>
                <c:pt idx="1784">
                  <c:v>0.71725668981481483</c:v>
                </c:pt>
                <c:pt idx="1785">
                  <c:v>0.71726229166666666</c:v>
                </c:pt>
                <c:pt idx="1786">
                  <c:v>0.71726790509259253</c:v>
                </c:pt>
                <c:pt idx="1787">
                  <c:v>0.71727350694444436</c:v>
                </c:pt>
                <c:pt idx="1788">
                  <c:v>0.71727910879629631</c:v>
                </c:pt>
                <c:pt idx="1789">
                  <c:v>0.71728472222222228</c:v>
                </c:pt>
                <c:pt idx="1790">
                  <c:v>0.717290324074074</c:v>
                </c:pt>
                <c:pt idx="1791">
                  <c:v>0.71729592592592584</c:v>
                </c:pt>
                <c:pt idx="1792">
                  <c:v>0.71730189814814815</c:v>
                </c:pt>
                <c:pt idx="1793">
                  <c:v>0.71730751157407413</c:v>
                </c:pt>
                <c:pt idx="1794">
                  <c:v>0.71731311342592596</c:v>
                </c:pt>
                <c:pt idx="1795">
                  <c:v>0.71731871527777769</c:v>
                </c:pt>
                <c:pt idx="1796">
                  <c:v>0.71732432870370377</c:v>
                </c:pt>
                <c:pt idx="1797">
                  <c:v>0.71732993055555561</c:v>
                </c:pt>
                <c:pt idx="1798">
                  <c:v>0.71733554398148147</c:v>
                </c:pt>
                <c:pt idx="1799">
                  <c:v>0.7173411458333333</c:v>
                </c:pt>
                <c:pt idx="1800">
                  <c:v>0.71734856481481479</c:v>
                </c:pt>
                <c:pt idx="1801">
                  <c:v>0.71735435185185192</c:v>
                </c:pt>
                <c:pt idx="1802">
                  <c:v>0.71735995370370365</c:v>
                </c:pt>
                <c:pt idx="1803">
                  <c:v>0.71736555555555548</c:v>
                </c:pt>
                <c:pt idx="1804">
                  <c:v>0.71737116898148157</c:v>
                </c:pt>
                <c:pt idx="1805">
                  <c:v>0.7173767708333334</c:v>
                </c:pt>
                <c:pt idx="1806">
                  <c:v>0.71738238425925926</c:v>
                </c:pt>
                <c:pt idx="1807">
                  <c:v>0.7173879861111111</c:v>
                </c:pt>
                <c:pt idx="1808">
                  <c:v>0.71739358796296304</c:v>
                </c:pt>
                <c:pt idx="1809">
                  <c:v>0.71739920138888891</c:v>
                </c:pt>
                <c:pt idx="1810">
                  <c:v>0.71740480324074074</c:v>
                </c:pt>
                <c:pt idx="1811">
                  <c:v>0.71741041666666661</c:v>
                </c:pt>
                <c:pt idx="1812">
                  <c:v>0.71741601851851844</c:v>
                </c:pt>
                <c:pt idx="1813">
                  <c:v>0.71742162037037038</c:v>
                </c:pt>
                <c:pt idx="1814">
                  <c:v>0.71742708333333338</c:v>
                </c:pt>
                <c:pt idx="1815">
                  <c:v>0.71743268518518521</c:v>
                </c:pt>
                <c:pt idx="1816">
                  <c:v>0.71743829861111108</c:v>
                </c:pt>
                <c:pt idx="1817">
                  <c:v>0.71744372685185187</c:v>
                </c:pt>
                <c:pt idx="1818">
                  <c:v>0.71744934027777774</c:v>
                </c:pt>
                <c:pt idx="1819">
                  <c:v>0.71745512731481487</c:v>
                </c:pt>
                <c:pt idx="1820">
                  <c:v>0.71746076388888891</c:v>
                </c:pt>
                <c:pt idx="1821">
                  <c:v>0.71746655092592582</c:v>
                </c:pt>
                <c:pt idx="1822">
                  <c:v>0.71747215277777776</c:v>
                </c:pt>
                <c:pt idx="1823">
                  <c:v>0.71747775462962959</c:v>
                </c:pt>
                <c:pt idx="1824">
                  <c:v>0.71748320601851845</c:v>
                </c:pt>
                <c:pt idx="1825">
                  <c:v>0.71748854166666665</c:v>
                </c:pt>
                <c:pt idx="1826">
                  <c:v>0.71749432870370367</c:v>
                </c:pt>
                <c:pt idx="1827">
                  <c:v>0.7175001157407408</c:v>
                </c:pt>
                <c:pt idx="1828">
                  <c:v>0.71750571759259263</c:v>
                </c:pt>
                <c:pt idx="1829">
                  <c:v>0.71751131944444435</c:v>
                </c:pt>
                <c:pt idx="1830">
                  <c:v>0.71751693287037044</c:v>
                </c:pt>
                <c:pt idx="1831">
                  <c:v>0.71752253472222227</c:v>
                </c:pt>
                <c:pt idx="1832">
                  <c:v>0.71752814814814814</c:v>
                </c:pt>
                <c:pt idx="1833">
                  <c:v>0.71753374999999997</c:v>
                </c:pt>
                <c:pt idx="1834">
                  <c:v>0.71753935185185191</c:v>
                </c:pt>
                <c:pt idx="1835">
                  <c:v>0.71754496527777778</c:v>
                </c:pt>
                <c:pt idx="1836">
                  <c:v>0.71755056712962961</c:v>
                </c:pt>
                <c:pt idx="1837">
                  <c:v>0.71755618055555559</c:v>
                </c:pt>
                <c:pt idx="1838">
                  <c:v>0.71756178240740731</c:v>
                </c:pt>
                <c:pt idx="1839">
                  <c:v>0.71756738425925926</c:v>
                </c:pt>
                <c:pt idx="1840">
                  <c:v>0.71757299768518523</c:v>
                </c:pt>
                <c:pt idx="1841">
                  <c:v>0.71757859953703707</c:v>
                </c:pt>
                <c:pt idx="1842">
                  <c:v>0.71758421296296293</c:v>
                </c:pt>
                <c:pt idx="1843">
                  <c:v>0.71758981481481487</c:v>
                </c:pt>
                <c:pt idx="1844">
                  <c:v>0.71759541666666671</c:v>
                </c:pt>
                <c:pt idx="1845">
                  <c:v>0.71760103009259257</c:v>
                </c:pt>
                <c:pt idx="1846">
                  <c:v>0.71760663194444441</c:v>
                </c:pt>
                <c:pt idx="1847">
                  <c:v>0.71761224537037027</c:v>
                </c:pt>
                <c:pt idx="1848">
                  <c:v>0.71761784722222222</c:v>
                </c:pt>
                <c:pt idx="1849">
                  <c:v>0.71762344907407405</c:v>
                </c:pt>
                <c:pt idx="1850">
                  <c:v>0.71762906250000003</c:v>
                </c:pt>
                <c:pt idx="1851">
                  <c:v>0.71763466435185175</c:v>
                </c:pt>
                <c:pt idx="1852">
                  <c:v>0.71764027777777784</c:v>
                </c:pt>
                <c:pt idx="1853">
                  <c:v>0.71764587962962967</c:v>
                </c:pt>
                <c:pt idx="1854">
                  <c:v>0.7176514814814815</c:v>
                </c:pt>
                <c:pt idx="1855">
                  <c:v>0.71765709490740737</c:v>
                </c:pt>
                <c:pt idx="1856">
                  <c:v>0.71766288194444439</c:v>
                </c:pt>
                <c:pt idx="1857">
                  <c:v>0.71766866898148152</c:v>
                </c:pt>
                <c:pt idx="1858">
                  <c:v>0.71767427083333335</c:v>
                </c:pt>
                <c:pt idx="1859">
                  <c:v>0.71767988425925922</c:v>
                </c:pt>
                <c:pt idx="1860">
                  <c:v>0.71768567129629623</c:v>
                </c:pt>
                <c:pt idx="1861">
                  <c:v>0.71769145833333337</c:v>
                </c:pt>
                <c:pt idx="1862">
                  <c:v>0.71769724537037038</c:v>
                </c:pt>
                <c:pt idx="1863">
                  <c:v>0.71770280092592598</c:v>
                </c:pt>
                <c:pt idx="1864">
                  <c:v>0.71770847222222223</c:v>
                </c:pt>
                <c:pt idx="1865">
                  <c:v>0.7177139583333334</c:v>
                </c:pt>
                <c:pt idx="1866">
                  <c:v>0.71771956018518512</c:v>
                </c:pt>
                <c:pt idx="1867">
                  <c:v>0.7177251736111111</c:v>
                </c:pt>
                <c:pt idx="1868">
                  <c:v>0.71773077546296304</c:v>
                </c:pt>
                <c:pt idx="1869">
                  <c:v>0.71773637731481488</c:v>
                </c:pt>
                <c:pt idx="1870">
                  <c:v>0.71774199074074074</c:v>
                </c:pt>
                <c:pt idx="1871">
                  <c:v>0.71774759259259258</c:v>
                </c:pt>
                <c:pt idx="1872">
                  <c:v>0.71775319444444452</c:v>
                </c:pt>
                <c:pt idx="1873">
                  <c:v>0.71775880787037039</c:v>
                </c:pt>
                <c:pt idx="1874">
                  <c:v>0.71776440972222222</c:v>
                </c:pt>
                <c:pt idx="1875">
                  <c:v>0.71776990740740743</c:v>
                </c:pt>
                <c:pt idx="1876">
                  <c:v>0.71777550925925926</c:v>
                </c:pt>
                <c:pt idx="1877">
                  <c:v>0.71778112268518512</c:v>
                </c:pt>
                <c:pt idx="1878">
                  <c:v>0.71778690972222225</c:v>
                </c:pt>
                <c:pt idx="1879">
                  <c:v>0.71779251157407409</c:v>
                </c:pt>
                <c:pt idx="1880">
                  <c:v>0.71779812499999995</c:v>
                </c:pt>
                <c:pt idx="1881">
                  <c:v>0.7178037268518519</c:v>
                </c:pt>
                <c:pt idx="1882">
                  <c:v>0.71780932870370373</c:v>
                </c:pt>
                <c:pt idx="1883">
                  <c:v>0.7178149421296296</c:v>
                </c:pt>
                <c:pt idx="1884">
                  <c:v>0.71782054398148143</c:v>
                </c:pt>
                <c:pt idx="1885">
                  <c:v>0.71782615740740752</c:v>
                </c:pt>
                <c:pt idx="1886">
                  <c:v>0.71783175925925924</c:v>
                </c:pt>
                <c:pt idx="1887">
                  <c:v>0.71783736111111107</c:v>
                </c:pt>
                <c:pt idx="1888">
                  <c:v>0.71784297453703705</c:v>
                </c:pt>
                <c:pt idx="1889">
                  <c:v>0.71784857638888899</c:v>
                </c:pt>
                <c:pt idx="1890">
                  <c:v>0.71785618055555556</c:v>
                </c:pt>
                <c:pt idx="1891">
                  <c:v>0.71786178240740739</c:v>
                </c:pt>
                <c:pt idx="1892">
                  <c:v>0.71786738425925922</c:v>
                </c:pt>
                <c:pt idx="1893">
                  <c:v>0.71787299768518509</c:v>
                </c:pt>
                <c:pt idx="1894">
                  <c:v>0.71787859953703703</c:v>
                </c:pt>
                <c:pt idx="1895">
                  <c:v>0.71788420138888887</c:v>
                </c:pt>
                <c:pt idx="1896">
                  <c:v>0.71788981481481484</c:v>
                </c:pt>
                <c:pt idx="1897">
                  <c:v>0.71789541666666656</c:v>
                </c:pt>
                <c:pt idx="1898">
                  <c:v>0.71790103009259265</c:v>
                </c:pt>
                <c:pt idx="1899">
                  <c:v>0.71790663194444448</c:v>
                </c:pt>
                <c:pt idx="1900">
                  <c:v>0.71791223379629632</c:v>
                </c:pt>
                <c:pt idx="1901">
                  <c:v>0.71791784722222218</c:v>
                </c:pt>
                <c:pt idx="1902">
                  <c:v>0.71792344907407413</c:v>
                </c:pt>
                <c:pt idx="1903">
                  <c:v>0.71792906249999999</c:v>
                </c:pt>
                <c:pt idx="1904">
                  <c:v>0.71793466435185183</c:v>
                </c:pt>
                <c:pt idx="1905">
                  <c:v>0.71794026620370366</c:v>
                </c:pt>
                <c:pt idx="1906">
                  <c:v>0.71794587962962952</c:v>
                </c:pt>
                <c:pt idx="1907">
                  <c:v>0.71795148148148147</c:v>
                </c:pt>
                <c:pt idx="1908">
                  <c:v>0.71795709490740744</c:v>
                </c:pt>
                <c:pt idx="1909">
                  <c:v>0.71796269675925928</c:v>
                </c:pt>
                <c:pt idx="1910">
                  <c:v>0.7179684837962963</c:v>
                </c:pt>
                <c:pt idx="1911">
                  <c:v>0.71797408564814813</c:v>
                </c:pt>
                <c:pt idx="1912">
                  <c:v>0.717979699074074</c:v>
                </c:pt>
                <c:pt idx="1913">
                  <c:v>0.71798515046296296</c:v>
                </c:pt>
                <c:pt idx="1914">
                  <c:v>0.7179907523148148</c:v>
                </c:pt>
                <c:pt idx="1915">
                  <c:v>0.71799635416666663</c:v>
                </c:pt>
                <c:pt idx="1916">
                  <c:v>0.71800196759259249</c:v>
                </c:pt>
                <c:pt idx="1917">
                  <c:v>0.71800792824074078</c:v>
                </c:pt>
                <c:pt idx="1918">
                  <c:v>0.71801354166666664</c:v>
                </c:pt>
                <c:pt idx="1919">
                  <c:v>0.71801894675925926</c:v>
                </c:pt>
                <c:pt idx="1920">
                  <c:v>0.71802451388888888</c:v>
                </c:pt>
                <c:pt idx="1921">
                  <c:v>0.71803011574074072</c:v>
                </c:pt>
                <c:pt idx="1922">
                  <c:v>0.71803572916666669</c:v>
                </c:pt>
                <c:pt idx="1923">
                  <c:v>0.71804133101851841</c:v>
                </c:pt>
                <c:pt idx="1924">
                  <c:v>0.71804693287037036</c:v>
                </c:pt>
                <c:pt idx="1925">
                  <c:v>0.71805254629629633</c:v>
                </c:pt>
                <c:pt idx="1926">
                  <c:v>0.71805814814814817</c:v>
                </c:pt>
                <c:pt idx="1927">
                  <c:v>0.7180634953703704</c:v>
                </c:pt>
                <c:pt idx="1928">
                  <c:v>0.71806902777777781</c:v>
                </c:pt>
                <c:pt idx="1929">
                  <c:v>0.71807466435185185</c:v>
                </c:pt>
                <c:pt idx="1930">
                  <c:v>0.71807993055555552</c:v>
                </c:pt>
                <c:pt idx="1931">
                  <c:v>0.71808553240740736</c:v>
                </c:pt>
                <c:pt idx="1932">
                  <c:v>0.71809113425925919</c:v>
                </c:pt>
                <c:pt idx="1933">
                  <c:v>0.71809692129629632</c:v>
                </c:pt>
                <c:pt idx="1934">
                  <c:v>0.71810253472222219</c:v>
                </c:pt>
                <c:pt idx="1935">
                  <c:v>0.71810813657407413</c:v>
                </c:pt>
                <c:pt idx="1936">
                  <c:v>0.71811375</c:v>
                </c:pt>
                <c:pt idx="1937">
                  <c:v>0.71811935185185183</c:v>
                </c:pt>
                <c:pt idx="1938">
                  <c:v>0.71812495370370366</c:v>
                </c:pt>
                <c:pt idx="1939">
                  <c:v>0.71813056712962953</c:v>
                </c:pt>
                <c:pt idx="1940">
                  <c:v>0.71813616898148147</c:v>
                </c:pt>
                <c:pt idx="1941">
                  <c:v>0.71814178240740745</c:v>
                </c:pt>
                <c:pt idx="1942">
                  <c:v>0.71814738425925928</c:v>
                </c:pt>
                <c:pt idx="1943">
                  <c:v>0.718152986111111</c:v>
                </c:pt>
                <c:pt idx="1944">
                  <c:v>0.71815859953703709</c:v>
                </c:pt>
                <c:pt idx="1945">
                  <c:v>0.71816420138888892</c:v>
                </c:pt>
                <c:pt idx="1946">
                  <c:v>0.71816980324074076</c:v>
                </c:pt>
                <c:pt idx="1947">
                  <c:v>0.71817541666666662</c:v>
                </c:pt>
                <c:pt idx="1948">
                  <c:v>0.71818101851851857</c:v>
                </c:pt>
                <c:pt idx="1949">
                  <c:v>0.71818663194444443</c:v>
                </c:pt>
                <c:pt idx="1950">
                  <c:v>0.71819223379629626</c:v>
                </c:pt>
                <c:pt idx="1951">
                  <c:v>0.7181978356481481</c:v>
                </c:pt>
                <c:pt idx="1952">
                  <c:v>0.71820344907407418</c:v>
                </c:pt>
                <c:pt idx="1953">
                  <c:v>0.71820905092592591</c:v>
                </c:pt>
                <c:pt idx="1954">
                  <c:v>0.71821466435185188</c:v>
                </c:pt>
                <c:pt idx="1955">
                  <c:v>0.71822026620370372</c:v>
                </c:pt>
                <c:pt idx="1956">
                  <c:v>0.71822586805555566</c:v>
                </c:pt>
                <c:pt idx="1957">
                  <c:v>0.71823148148148153</c:v>
                </c:pt>
                <c:pt idx="1958">
                  <c:v>0.71823708333333336</c:v>
                </c:pt>
                <c:pt idx="1959">
                  <c:v>0.71824269675925922</c:v>
                </c:pt>
                <c:pt idx="1960">
                  <c:v>0.71824829861111106</c:v>
                </c:pt>
                <c:pt idx="1961">
                  <c:v>0.718253900462963</c:v>
                </c:pt>
                <c:pt idx="1962">
                  <c:v>0.71825968749999991</c:v>
                </c:pt>
                <c:pt idx="1963">
                  <c:v>0.7182672916666667</c:v>
                </c:pt>
                <c:pt idx="1964">
                  <c:v>0.71827289351851853</c:v>
                </c:pt>
                <c:pt idx="1965">
                  <c:v>0.71827850694444439</c:v>
                </c:pt>
                <c:pt idx="1966">
                  <c:v>0.71828410879629623</c:v>
                </c:pt>
                <c:pt idx="1967">
                  <c:v>0.71828971064814817</c:v>
                </c:pt>
                <c:pt idx="1968">
                  <c:v>0.71829532407407404</c:v>
                </c:pt>
                <c:pt idx="1969">
                  <c:v>0.71830092592592587</c:v>
                </c:pt>
                <c:pt idx="1970">
                  <c:v>0.7183065277777777</c:v>
                </c:pt>
                <c:pt idx="1971">
                  <c:v>0.71831214120370379</c:v>
                </c:pt>
                <c:pt idx="1972">
                  <c:v>0.71831774305555562</c:v>
                </c:pt>
                <c:pt idx="1973">
                  <c:v>0.71832353009259264</c:v>
                </c:pt>
                <c:pt idx="1974">
                  <c:v>0.71832931712962955</c:v>
                </c:pt>
                <c:pt idx="1975">
                  <c:v>0.71833493055555564</c:v>
                </c:pt>
                <c:pt idx="1976">
                  <c:v>0.71834071759259255</c:v>
                </c:pt>
                <c:pt idx="1977">
                  <c:v>0.71834650462962957</c:v>
                </c:pt>
                <c:pt idx="1978">
                  <c:v>0.7183521064814814</c:v>
                </c:pt>
                <c:pt idx="1979">
                  <c:v>0.71835771990740749</c:v>
                </c:pt>
                <c:pt idx="1980">
                  <c:v>0.71836332175925932</c:v>
                </c:pt>
                <c:pt idx="1981">
                  <c:v>0.71836892361111104</c:v>
                </c:pt>
                <c:pt idx="1982">
                  <c:v>0.71837453703703702</c:v>
                </c:pt>
                <c:pt idx="1983">
                  <c:v>0.71838032407407404</c:v>
                </c:pt>
                <c:pt idx="1984">
                  <c:v>0.71838611111111117</c:v>
                </c:pt>
                <c:pt idx="1985">
                  <c:v>0.71839189814814819</c:v>
                </c:pt>
                <c:pt idx="1986">
                  <c:v>0.7183976851851851</c:v>
                </c:pt>
                <c:pt idx="1987">
                  <c:v>0.71840328703703704</c:v>
                </c:pt>
                <c:pt idx="1988">
                  <c:v>0.71840890046296302</c:v>
                </c:pt>
                <c:pt idx="1989">
                  <c:v>0.71841468750000004</c:v>
                </c:pt>
                <c:pt idx="1990">
                  <c:v>0.71842047453703695</c:v>
                </c:pt>
                <c:pt idx="1991">
                  <c:v>0.7184261111111111</c:v>
                </c:pt>
                <c:pt idx="1992">
                  <c:v>0.71843158564814813</c:v>
                </c:pt>
                <c:pt idx="1993">
                  <c:v>0.718437199074074</c:v>
                </c:pt>
                <c:pt idx="1994">
                  <c:v>0.71844280092592594</c:v>
                </c:pt>
                <c:pt idx="1995">
                  <c:v>0.71844841435185192</c:v>
                </c:pt>
                <c:pt idx="1996">
                  <c:v>0.71845401620370364</c:v>
                </c:pt>
                <c:pt idx="1997">
                  <c:v>0.71845961805555547</c:v>
                </c:pt>
                <c:pt idx="1998">
                  <c:v>0.71846523148148156</c:v>
                </c:pt>
                <c:pt idx="1999">
                  <c:v>0.71847083333333339</c:v>
                </c:pt>
                <c:pt idx="2000">
                  <c:v>0.71847644675925926</c:v>
                </c:pt>
                <c:pt idx="2001">
                  <c:v>0.71848204861111109</c:v>
                </c:pt>
                <c:pt idx="2002">
                  <c:v>0.71848765046296303</c:v>
                </c:pt>
                <c:pt idx="2003">
                  <c:v>0.7184932638888889</c:v>
                </c:pt>
                <c:pt idx="2004">
                  <c:v>0.71849886574074073</c:v>
                </c:pt>
                <c:pt idx="2005">
                  <c:v>0.7185044791666666</c:v>
                </c:pt>
                <c:pt idx="2006">
                  <c:v>0.71851008101851843</c:v>
                </c:pt>
                <c:pt idx="2007">
                  <c:v>0.71851568287037038</c:v>
                </c:pt>
                <c:pt idx="2008">
                  <c:v>0.71852129629629635</c:v>
                </c:pt>
                <c:pt idx="2009">
                  <c:v>0.71852689814814819</c:v>
                </c:pt>
                <c:pt idx="2010">
                  <c:v>0.71853251157407405</c:v>
                </c:pt>
                <c:pt idx="2011">
                  <c:v>0.71853811342592599</c:v>
                </c:pt>
                <c:pt idx="2012">
                  <c:v>0.71854379629629628</c:v>
                </c:pt>
                <c:pt idx="2013">
                  <c:v>0.71854940972222225</c:v>
                </c:pt>
                <c:pt idx="2014">
                  <c:v>0.71855501157407409</c:v>
                </c:pt>
                <c:pt idx="2015">
                  <c:v>0.71856079861111111</c:v>
                </c:pt>
                <c:pt idx="2016">
                  <c:v>0.71856658564814813</c:v>
                </c:pt>
                <c:pt idx="2017">
                  <c:v>0.71857237268518526</c:v>
                </c:pt>
                <c:pt idx="2018">
                  <c:v>0.71857815972222217</c:v>
                </c:pt>
                <c:pt idx="2019">
                  <c:v>0.71858383101851853</c:v>
                </c:pt>
                <c:pt idx="2020">
                  <c:v>0.7185894444444445</c:v>
                </c:pt>
                <c:pt idx="2021">
                  <c:v>0.71859504629629622</c:v>
                </c:pt>
                <c:pt idx="2022">
                  <c:v>0.71860064814814806</c:v>
                </c:pt>
                <c:pt idx="2023">
                  <c:v>0.71860626157407415</c:v>
                </c:pt>
                <c:pt idx="2024">
                  <c:v>0.71861204861111105</c:v>
                </c:pt>
                <c:pt idx="2025">
                  <c:v>0.718617650462963</c:v>
                </c:pt>
                <c:pt idx="2026">
                  <c:v>0.71862326388888886</c:v>
                </c:pt>
                <c:pt idx="2027">
                  <c:v>0.7186288657407407</c:v>
                </c:pt>
                <c:pt idx="2028">
                  <c:v>0.71863446759259253</c:v>
                </c:pt>
                <c:pt idx="2029">
                  <c:v>0.71864008101851862</c:v>
                </c:pt>
                <c:pt idx="2030">
                  <c:v>0.71864568287037034</c:v>
                </c:pt>
                <c:pt idx="2031">
                  <c:v>0.71865129629629632</c:v>
                </c:pt>
                <c:pt idx="2032">
                  <c:v>0.71865689814814815</c:v>
                </c:pt>
                <c:pt idx="2033">
                  <c:v>0.71866199074074066</c:v>
                </c:pt>
                <c:pt idx="2034">
                  <c:v>0.71866736111111118</c:v>
                </c:pt>
                <c:pt idx="2035">
                  <c:v>0.7186729629629629</c:v>
                </c:pt>
                <c:pt idx="2036">
                  <c:v>0.71867857638888888</c:v>
                </c:pt>
                <c:pt idx="2037">
                  <c:v>0.71868417824074082</c:v>
                </c:pt>
                <c:pt idx="2038">
                  <c:v>0.71868979166666669</c:v>
                </c:pt>
                <c:pt idx="2039">
                  <c:v>0.71869539351851852</c:v>
                </c:pt>
                <c:pt idx="2040">
                  <c:v>0.71870099537037035</c:v>
                </c:pt>
                <c:pt idx="2041">
                  <c:v>0.71870660879629622</c:v>
                </c:pt>
                <c:pt idx="2042">
                  <c:v>0.71871221064814816</c:v>
                </c:pt>
                <c:pt idx="2043">
                  <c:v>0.71871799768518529</c:v>
                </c:pt>
                <c:pt idx="2044">
                  <c:v>0.71872374999999999</c:v>
                </c:pt>
                <c:pt idx="2045">
                  <c:v>0.71872935185185183</c:v>
                </c:pt>
                <c:pt idx="2046">
                  <c:v>0.7187349652777778</c:v>
                </c:pt>
                <c:pt idx="2047">
                  <c:v>0.71874255787037045</c:v>
                </c:pt>
                <c:pt idx="2048">
                  <c:v>0.71874815972222228</c:v>
                </c:pt>
                <c:pt idx="2049">
                  <c:v>0.71875377314814815</c:v>
                </c:pt>
                <c:pt idx="2050">
                  <c:v>0.71875956018518516</c:v>
                </c:pt>
                <c:pt idx="2051">
                  <c:v>0.718765162037037</c:v>
                </c:pt>
                <c:pt idx="2052">
                  <c:v>0.71877076388888883</c:v>
                </c:pt>
                <c:pt idx="2053">
                  <c:v>0.71877637731481492</c:v>
                </c:pt>
                <c:pt idx="2054">
                  <c:v>0.71878197916666664</c:v>
                </c:pt>
                <c:pt idx="2055">
                  <c:v>0.71878759259259262</c:v>
                </c:pt>
                <c:pt idx="2056">
                  <c:v>0.71879319444444445</c:v>
                </c:pt>
                <c:pt idx="2057">
                  <c:v>0.71879879629629639</c:v>
                </c:pt>
                <c:pt idx="2058">
                  <c:v>0.71880440972222226</c:v>
                </c:pt>
                <c:pt idx="2059">
                  <c:v>0.71881001157407409</c:v>
                </c:pt>
                <c:pt idx="2060">
                  <c:v>0.71881579861111111</c:v>
                </c:pt>
                <c:pt idx="2061">
                  <c:v>0.71882141203703709</c:v>
                </c:pt>
                <c:pt idx="2062">
                  <c:v>0.71882719907407411</c:v>
                </c:pt>
                <c:pt idx="2063">
                  <c:v>0.71883298611111102</c:v>
                </c:pt>
                <c:pt idx="2064">
                  <c:v>0.71883877314814815</c:v>
                </c:pt>
                <c:pt idx="2065">
                  <c:v>0.71884456018518517</c:v>
                </c:pt>
                <c:pt idx="2066">
                  <c:v>0.7188503472222223</c:v>
                </c:pt>
                <c:pt idx="2067">
                  <c:v>0.71885594907407402</c:v>
                </c:pt>
                <c:pt idx="2068">
                  <c:v>0.71886173611111115</c:v>
                </c:pt>
                <c:pt idx="2069">
                  <c:v>0.71886734953703701</c:v>
                </c:pt>
                <c:pt idx="2070">
                  <c:v>0.71887295138888885</c:v>
                </c:pt>
                <c:pt idx="2071">
                  <c:v>0.71887855324074079</c:v>
                </c:pt>
                <c:pt idx="2072">
                  <c:v>0.71888416666666666</c:v>
                </c:pt>
                <c:pt idx="2073">
                  <c:v>0.71888976851851849</c:v>
                </c:pt>
                <c:pt idx="2074">
                  <c:v>0.71889555555555562</c:v>
                </c:pt>
                <c:pt idx="2075">
                  <c:v>0.71890134259259264</c:v>
                </c:pt>
                <c:pt idx="2076">
                  <c:v>0.71890695601851851</c:v>
                </c:pt>
                <c:pt idx="2077">
                  <c:v>0.71891255787037034</c:v>
                </c:pt>
                <c:pt idx="2078">
                  <c:v>0.71891815972222217</c:v>
                </c:pt>
                <c:pt idx="2079">
                  <c:v>0.71892377314814804</c:v>
                </c:pt>
                <c:pt idx="2080">
                  <c:v>0.71892937499999998</c:v>
                </c:pt>
                <c:pt idx="2081">
                  <c:v>0.71893498842592596</c:v>
                </c:pt>
                <c:pt idx="2082">
                  <c:v>0.71894059027777779</c:v>
                </c:pt>
                <c:pt idx="2083">
                  <c:v>0.71894620370370366</c:v>
                </c:pt>
                <c:pt idx="2084">
                  <c:v>0.7189518055555556</c:v>
                </c:pt>
                <c:pt idx="2085">
                  <c:v>0.71895740740740743</c:v>
                </c:pt>
                <c:pt idx="2086">
                  <c:v>0.7189630208333333</c:v>
                </c:pt>
                <c:pt idx="2087">
                  <c:v>0.71896862268518513</c:v>
                </c:pt>
                <c:pt idx="2088">
                  <c:v>0.71897422453703708</c:v>
                </c:pt>
                <c:pt idx="2089">
                  <c:v>0.71897983796296294</c:v>
                </c:pt>
                <c:pt idx="2090">
                  <c:v>0.71898543981481478</c:v>
                </c:pt>
                <c:pt idx="2091">
                  <c:v>0.71899105324074075</c:v>
                </c:pt>
                <c:pt idx="2092">
                  <c:v>0.7189966550925927</c:v>
                </c:pt>
                <c:pt idx="2093">
                  <c:v>0.71900225694444442</c:v>
                </c:pt>
                <c:pt idx="2094">
                  <c:v>0.71900787037037039</c:v>
                </c:pt>
                <c:pt idx="2095">
                  <c:v>0.71901347222222223</c:v>
                </c:pt>
                <c:pt idx="2096">
                  <c:v>0.71901908564814809</c:v>
                </c:pt>
                <c:pt idx="2097">
                  <c:v>0.71902468750000004</c:v>
                </c:pt>
                <c:pt idx="2098">
                  <c:v>0.71903028935185187</c:v>
                </c:pt>
                <c:pt idx="2099">
                  <c:v>0.71903590277777774</c:v>
                </c:pt>
                <c:pt idx="2100">
                  <c:v>0.71904150462962957</c:v>
                </c:pt>
                <c:pt idx="2101">
                  <c:v>0.71904711805555566</c:v>
                </c:pt>
                <c:pt idx="2102">
                  <c:v>0.71905290509259256</c:v>
                </c:pt>
                <c:pt idx="2103">
                  <c:v>0.71905850694444451</c:v>
                </c:pt>
                <c:pt idx="2104">
                  <c:v>0.71906429398148142</c:v>
                </c:pt>
                <c:pt idx="2105">
                  <c:v>0.71906989583333336</c:v>
                </c:pt>
                <c:pt idx="2106">
                  <c:v>0.71907568287037027</c:v>
                </c:pt>
                <c:pt idx="2107">
                  <c:v>0.7190814699074074</c:v>
                </c:pt>
                <c:pt idx="2108">
                  <c:v>0.71908744212962972</c:v>
                </c:pt>
                <c:pt idx="2109">
                  <c:v>0.71909322916666663</c:v>
                </c:pt>
                <c:pt idx="2110">
                  <c:v>0.71909901620370364</c:v>
                </c:pt>
                <c:pt idx="2111">
                  <c:v>0.71910467592592597</c:v>
                </c:pt>
                <c:pt idx="2112">
                  <c:v>0.71911028935185184</c:v>
                </c:pt>
                <c:pt idx="2113">
                  <c:v>0.71911607638888897</c:v>
                </c:pt>
                <c:pt idx="2114">
                  <c:v>0.71912178240740732</c:v>
                </c:pt>
                <c:pt idx="2115">
                  <c:v>0.71912756944444445</c:v>
                </c:pt>
                <c:pt idx="2116">
                  <c:v>0.71913335648148147</c:v>
                </c:pt>
                <c:pt idx="2117">
                  <c:v>0.71913914351851849</c:v>
                </c:pt>
                <c:pt idx="2118">
                  <c:v>0.71914493055555562</c:v>
                </c:pt>
                <c:pt idx="2119">
                  <c:v>0.71915032407407409</c:v>
                </c:pt>
                <c:pt idx="2120">
                  <c:v>0.71915592592592592</c:v>
                </c:pt>
                <c:pt idx="2121">
                  <c:v>0.71916151620370361</c:v>
                </c:pt>
                <c:pt idx="2122">
                  <c:v>0.71916711805555555</c:v>
                </c:pt>
                <c:pt idx="2123">
                  <c:v>0.71917273148148153</c:v>
                </c:pt>
                <c:pt idx="2124">
                  <c:v>0.71917833333333336</c:v>
                </c:pt>
                <c:pt idx="2125">
                  <c:v>0.71918393518518509</c:v>
                </c:pt>
                <c:pt idx="2126">
                  <c:v>0.71918954861111117</c:v>
                </c:pt>
                <c:pt idx="2127">
                  <c:v>0.71919515046296301</c:v>
                </c:pt>
                <c:pt idx="2128">
                  <c:v>0.71920075231481484</c:v>
                </c:pt>
                <c:pt idx="2129">
                  <c:v>0.71920636574074071</c:v>
                </c:pt>
                <c:pt idx="2130">
                  <c:v>0.71921196759259265</c:v>
                </c:pt>
                <c:pt idx="2131">
                  <c:v>0.71921957175925932</c:v>
                </c:pt>
                <c:pt idx="2132">
                  <c:v>0.71922517361111105</c:v>
                </c:pt>
                <c:pt idx="2133">
                  <c:v>0.71923077546296288</c:v>
                </c:pt>
                <c:pt idx="2134">
                  <c:v>0.71923638888888897</c:v>
                </c:pt>
                <c:pt idx="2135">
                  <c:v>0.7192419907407408</c:v>
                </c:pt>
                <c:pt idx="2136">
                  <c:v>0.71924759259259252</c:v>
                </c:pt>
                <c:pt idx="2137">
                  <c:v>0.71925270833333332</c:v>
                </c:pt>
                <c:pt idx="2138">
                  <c:v>0.71925843750000007</c:v>
                </c:pt>
                <c:pt idx="2139">
                  <c:v>0.71926405092592594</c:v>
                </c:pt>
                <c:pt idx="2140">
                  <c:v>0.71926965277777777</c:v>
                </c:pt>
                <c:pt idx="2141">
                  <c:v>0.71927526620370363</c:v>
                </c:pt>
                <c:pt idx="2142">
                  <c:v>0.71928086805555547</c:v>
                </c:pt>
                <c:pt idx="2143">
                  <c:v>0.71928646990740741</c:v>
                </c:pt>
                <c:pt idx="2144">
                  <c:v>0.71929225694444454</c:v>
                </c:pt>
                <c:pt idx="2145">
                  <c:v>0.71929787037037041</c:v>
                </c:pt>
                <c:pt idx="2146">
                  <c:v>0.71930347222222224</c:v>
                </c:pt>
                <c:pt idx="2147">
                  <c:v>0.71930907407407407</c:v>
                </c:pt>
                <c:pt idx="2148">
                  <c:v>0.71931468749999994</c:v>
                </c:pt>
                <c:pt idx="2149">
                  <c:v>0.71932028935185188</c:v>
                </c:pt>
                <c:pt idx="2150">
                  <c:v>0.71932590277777775</c:v>
                </c:pt>
                <c:pt idx="2151">
                  <c:v>0.71933150462962958</c:v>
                </c:pt>
                <c:pt idx="2152">
                  <c:v>0.71933711805555556</c:v>
                </c:pt>
                <c:pt idx="2153">
                  <c:v>0.71934290509259258</c:v>
                </c:pt>
                <c:pt idx="2154">
                  <c:v>0.7193486921296296</c:v>
                </c:pt>
                <c:pt idx="2155">
                  <c:v>0.71935447916666673</c:v>
                </c:pt>
                <c:pt idx="2156">
                  <c:v>0.71936008101851856</c:v>
                </c:pt>
                <c:pt idx="2157">
                  <c:v>0.71936586805555558</c:v>
                </c:pt>
                <c:pt idx="2158">
                  <c:v>0.71937165509259249</c:v>
                </c:pt>
                <c:pt idx="2159">
                  <c:v>0.71937744212962962</c:v>
                </c:pt>
                <c:pt idx="2160">
                  <c:v>0.71938310185185184</c:v>
                </c:pt>
                <c:pt idx="2161">
                  <c:v>0.7193886458333334</c:v>
                </c:pt>
                <c:pt idx="2162">
                  <c:v>0.71939443287037041</c:v>
                </c:pt>
                <c:pt idx="2163">
                  <c:v>0.71940021990740732</c:v>
                </c:pt>
                <c:pt idx="2164">
                  <c:v>0.71940600694444445</c:v>
                </c:pt>
                <c:pt idx="2165">
                  <c:v>0.71941179398148147</c:v>
                </c:pt>
                <c:pt idx="2166">
                  <c:v>0.71941776620370368</c:v>
                </c:pt>
                <c:pt idx="2167">
                  <c:v>0.7194235532407407</c:v>
                </c:pt>
                <c:pt idx="2168">
                  <c:v>0.71942934027777783</c:v>
                </c:pt>
                <c:pt idx="2169">
                  <c:v>0.71943494212962966</c:v>
                </c:pt>
                <c:pt idx="2170">
                  <c:v>0.71944072916666668</c:v>
                </c:pt>
                <c:pt idx="2171">
                  <c:v>0.71944634259259255</c:v>
                </c:pt>
                <c:pt idx="2172">
                  <c:v>0.71945194444444438</c:v>
                </c:pt>
                <c:pt idx="2173">
                  <c:v>0.71945754629629632</c:v>
                </c:pt>
                <c:pt idx="2174">
                  <c:v>0.71946315972222219</c:v>
                </c:pt>
                <c:pt idx="2175">
                  <c:v>0.71946876157407402</c:v>
                </c:pt>
                <c:pt idx="2176">
                  <c:v>0.719474375</c:v>
                </c:pt>
                <c:pt idx="2177">
                  <c:v>0.71947997685185194</c:v>
                </c:pt>
                <c:pt idx="2178">
                  <c:v>0.71948576388888885</c:v>
                </c:pt>
                <c:pt idx="2179">
                  <c:v>0.7194913657407408</c:v>
                </c:pt>
                <c:pt idx="2180">
                  <c:v>0.71949697916666666</c:v>
                </c:pt>
                <c:pt idx="2181">
                  <c:v>0.71950258101851849</c:v>
                </c:pt>
                <c:pt idx="2182">
                  <c:v>0.71951017361111103</c:v>
                </c:pt>
                <c:pt idx="2183">
                  <c:v>0.71951578703703711</c:v>
                </c:pt>
                <c:pt idx="2184">
                  <c:v>0.71952138888888895</c:v>
                </c:pt>
                <c:pt idx="2185">
                  <c:v>0.71952700231481481</c:v>
                </c:pt>
                <c:pt idx="2186">
                  <c:v>0.71953278935185183</c:v>
                </c:pt>
                <c:pt idx="2187">
                  <c:v>0.71953857638888896</c:v>
                </c:pt>
                <c:pt idx="2188">
                  <c:v>0.71954417824074079</c:v>
                </c:pt>
                <c:pt idx="2189">
                  <c:v>0.71954979166666666</c:v>
                </c:pt>
                <c:pt idx="2190">
                  <c:v>0.71955539351851849</c:v>
                </c:pt>
                <c:pt idx="2191">
                  <c:v>0.71956099537037044</c:v>
                </c:pt>
                <c:pt idx="2192">
                  <c:v>0.7195666087962963</c:v>
                </c:pt>
                <c:pt idx="2193">
                  <c:v>0.71957221064814814</c:v>
                </c:pt>
                <c:pt idx="2194">
                  <c:v>0.71957781249999997</c:v>
                </c:pt>
                <c:pt idx="2195">
                  <c:v>0.71958342592592583</c:v>
                </c:pt>
                <c:pt idx="2196">
                  <c:v>0.71958902777777778</c:v>
                </c:pt>
                <c:pt idx="2197">
                  <c:v>0.71959464120370376</c:v>
                </c:pt>
                <c:pt idx="2198">
                  <c:v>0.71960024305555559</c:v>
                </c:pt>
                <c:pt idx="2199">
                  <c:v>0.71960585648148145</c:v>
                </c:pt>
                <c:pt idx="2200">
                  <c:v>0.7196114583333334</c:v>
                </c:pt>
                <c:pt idx="2201">
                  <c:v>0.71961706018518523</c:v>
                </c:pt>
                <c:pt idx="2202">
                  <c:v>0.7196226736111111</c:v>
                </c:pt>
                <c:pt idx="2203">
                  <c:v>0.71962827546296293</c:v>
                </c:pt>
                <c:pt idx="2204">
                  <c:v>0.71963387731481487</c:v>
                </c:pt>
                <c:pt idx="2205">
                  <c:v>0.71963966435185178</c:v>
                </c:pt>
                <c:pt idx="2206">
                  <c:v>0.71964527777777787</c:v>
                </c:pt>
                <c:pt idx="2207">
                  <c:v>0.71965087962962959</c:v>
                </c:pt>
                <c:pt idx="2208">
                  <c:v>0.71965649305555557</c:v>
                </c:pt>
                <c:pt idx="2209">
                  <c:v>0.71966177083333338</c:v>
                </c:pt>
                <c:pt idx="2210">
                  <c:v>0.71966755787037029</c:v>
                </c:pt>
                <c:pt idx="2211">
                  <c:v>0.71967334490740742</c:v>
                </c:pt>
                <c:pt idx="2212">
                  <c:v>0.71967894675925936</c:v>
                </c:pt>
                <c:pt idx="2213">
                  <c:v>0.71968473379629627</c:v>
                </c:pt>
                <c:pt idx="2214">
                  <c:v>0.71969052083333329</c:v>
                </c:pt>
                <c:pt idx="2215">
                  <c:v>0.71969630787037042</c:v>
                </c:pt>
                <c:pt idx="2216">
                  <c:v>0.71970192129629629</c:v>
                </c:pt>
                <c:pt idx="2217">
                  <c:v>0.71970762731481486</c:v>
                </c:pt>
                <c:pt idx="2218">
                  <c:v>0.71971324074074072</c:v>
                </c:pt>
                <c:pt idx="2219">
                  <c:v>0.71971902777777774</c:v>
                </c:pt>
                <c:pt idx="2220">
                  <c:v>0.71972481481481487</c:v>
                </c:pt>
                <c:pt idx="2221">
                  <c:v>0.71973041666666671</c:v>
                </c:pt>
                <c:pt idx="2222">
                  <c:v>0.71973601851851854</c:v>
                </c:pt>
                <c:pt idx="2223">
                  <c:v>0.71974180555555556</c:v>
                </c:pt>
                <c:pt idx="2224">
                  <c:v>0.71974741898148142</c:v>
                </c:pt>
                <c:pt idx="2225">
                  <c:v>0.71975302083333326</c:v>
                </c:pt>
                <c:pt idx="2226">
                  <c:v>0.71975863425925934</c:v>
                </c:pt>
                <c:pt idx="2227">
                  <c:v>0.71976423611111118</c:v>
                </c:pt>
                <c:pt idx="2228">
                  <c:v>0.7197698379629629</c:v>
                </c:pt>
                <c:pt idx="2229">
                  <c:v>0.71977562500000003</c:v>
                </c:pt>
                <c:pt idx="2230">
                  <c:v>0.7197812384259259</c:v>
                </c:pt>
                <c:pt idx="2231">
                  <c:v>0.71978684027777773</c:v>
                </c:pt>
                <c:pt idx="2232">
                  <c:v>0.71979245370370359</c:v>
                </c:pt>
                <c:pt idx="2233">
                  <c:v>0.71979805555555554</c:v>
                </c:pt>
                <c:pt idx="2234">
                  <c:v>0.71980564814814818</c:v>
                </c:pt>
                <c:pt idx="2235">
                  <c:v>0.7198114351851852</c:v>
                </c:pt>
                <c:pt idx="2236">
                  <c:v>0.71981704861111107</c:v>
                </c:pt>
                <c:pt idx="2237">
                  <c:v>0.7198226504629629</c:v>
                </c:pt>
                <c:pt idx="2238">
                  <c:v>0.71982826388888899</c:v>
                </c:pt>
                <c:pt idx="2239">
                  <c:v>0.71983405092592589</c:v>
                </c:pt>
                <c:pt idx="2240">
                  <c:v>0.71983965277777784</c:v>
                </c:pt>
                <c:pt idx="2241">
                  <c:v>0.71984515046296293</c:v>
                </c:pt>
                <c:pt idx="2242">
                  <c:v>0.71985045138888892</c:v>
                </c:pt>
                <c:pt idx="2243">
                  <c:v>0.71985623842592583</c:v>
                </c:pt>
                <c:pt idx="2244">
                  <c:v>0.71986185185185192</c:v>
                </c:pt>
                <c:pt idx="2245">
                  <c:v>0.71986745370370375</c:v>
                </c:pt>
                <c:pt idx="2246">
                  <c:v>0.71987305555555559</c:v>
                </c:pt>
                <c:pt idx="2247">
                  <c:v>0.71987866898148145</c:v>
                </c:pt>
                <c:pt idx="2248">
                  <c:v>0.71988414351851848</c:v>
                </c:pt>
                <c:pt idx="2249">
                  <c:v>0.71988974537037043</c:v>
                </c:pt>
                <c:pt idx="2250">
                  <c:v>0.71989535879629629</c:v>
                </c:pt>
                <c:pt idx="2251">
                  <c:v>0.71990114583333342</c:v>
                </c:pt>
                <c:pt idx="2252">
                  <c:v>0.71990674768518526</c:v>
                </c:pt>
                <c:pt idx="2253">
                  <c:v>0.71991253472222227</c:v>
                </c:pt>
                <c:pt idx="2254">
                  <c:v>0.71991814814814814</c:v>
                </c:pt>
                <c:pt idx="2255">
                  <c:v>0.71992374999999997</c:v>
                </c:pt>
                <c:pt idx="2256">
                  <c:v>0.7199295370370371</c:v>
                </c:pt>
                <c:pt idx="2257">
                  <c:v>0.71993513888888883</c:v>
                </c:pt>
                <c:pt idx="2258">
                  <c:v>0.71994092592592596</c:v>
                </c:pt>
                <c:pt idx="2259">
                  <c:v>0.71994671296296298</c:v>
                </c:pt>
                <c:pt idx="2260">
                  <c:v>0.71995250000000011</c:v>
                </c:pt>
                <c:pt idx="2261">
                  <c:v>0.71995811342592597</c:v>
                </c:pt>
                <c:pt idx="2262">
                  <c:v>0.7199637152777778</c:v>
                </c:pt>
                <c:pt idx="2263">
                  <c:v>0.71996950231481482</c:v>
                </c:pt>
                <c:pt idx="2264">
                  <c:v>0.71997528935185195</c:v>
                </c:pt>
                <c:pt idx="2265">
                  <c:v>0.71998107638888886</c:v>
                </c:pt>
                <c:pt idx="2266">
                  <c:v>0.71998686342592588</c:v>
                </c:pt>
                <c:pt idx="2267">
                  <c:v>0.71999265046296301</c:v>
                </c:pt>
                <c:pt idx="2268">
                  <c:v>0.71999843750000003</c:v>
                </c:pt>
                <c:pt idx="2269">
                  <c:v>0.7200040509259259</c:v>
                </c:pt>
                <c:pt idx="2270">
                  <c:v>0.72000983796296303</c:v>
                </c:pt>
                <c:pt idx="2271">
                  <c:v>0.72001562499999994</c:v>
                </c:pt>
                <c:pt idx="2272">
                  <c:v>0.72002122685185188</c:v>
                </c:pt>
                <c:pt idx="2273">
                  <c:v>0.72002684027777775</c:v>
                </c:pt>
                <c:pt idx="2274">
                  <c:v>0.72003244212962958</c:v>
                </c:pt>
                <c:pt idx="2275">
                  <c:v>0.72003822916666671</c:v>
                </c:pt>
                <c:pt idx="2276">
                  <c:v>0.72004409722222229</c:v>
                </c:pt>
                <c:pt idx="2277">
                  <c:v>0.72004995370370362</c:v>
                </c:pt>
                <c:pt idx="2278">
                  <c:v>0.72005773148148144</c:v>
                </c:pt>
                <c:pt idx="2279">
                  <c:v>0.72006351851851846</c:v>
                </c:pt>
                <c:pt idx="2280">
                  <c:v>0.7200691203703703</c:v>
                </c:pt>
                <c:pt idx="2281">
                  <c:v>0.72007473379629638</c:v>
                </c:pt>
                <c:pt idx="2282">
                  <c:v>0.72008033564814822</c:v>
                </c:pt>
                <c:pt idx="2283">
                  <c:v>0.72008612268518524</c:v>
                </c:pt>
                <c:pt idx="2284">
                  <c:v>0.72009190972222215</c:v>
                </c:pt>
                <c:pt idx="2285">
                  <c:v>0.72009751157407409</c:v>
                </c:pt>
                <c:pt idx="2286">
                  <c:v>0.72010312500000007</c:v>
                </c:pt>
                <c:pt idx="2287">
                  <c:v>0.72010891203703709</c:v>
                </c:pt>
                <c:pt idx="2288">
                  <c:v>0.72011451388888892</c:v>
                </c:pt>
                <c:pt idx="2289">
                  <c:v>0.72012012731481478</c:v>
                </c:pt>
                <c:pt idx="2290">
                  <c:v>0.72012572916666662</c:v>
                </c:pt>
                <c:pt idx="2291">
                  <c:v>0.72013151620370364</c:v>
                </c:pt>
                <c:pt idx="2292">
                  <c:v>0.72013712962962961</c:v>
                </c:pt>
                <c:pt idx="2293">
                  <c:v>0.72014273148148156</c:v>
                </c:pt>
                <c:pt idx="2294">
                  <c:v>0.72014851851851847</c:v>
                </c:pt>
                <c:pt idx="2295">
                  <c:v>0.72015430555555549</c:v>
                </c:pt>
                <c:pt idx="2296">
                  <c:v>0.72015990740740732</c:v>
                </c:pt>
                <c:pt idx="2297">
                  <c:v>0.72016569444444445</c:v>
                </c:pt>
                <c:pt idx="2298">
                  <c:v>0.72017130787037031</c:v>
                </c:pt>
                <c:pt idx="2299">
                  <c:v>0.72017709490740744</c:v>
                </c:pt>
                <c:pt idx="2300">
                  <c:v>0.72018288194444446</c:v>
                </c:pt>
                <c:pt idx="2301">
                  <c:v>0.7201884837962963</c:v>
                </c:pt>
                <c:pt idx="2302">
                  <c:v>0.72019427083333332</c:v>
                </c:pt>
                <c:pt idx="2303">
                  <c:v>0.72020005787037034</c:v>
                </c:pt>
                <c:pt idx="2304">
                  <c:v>0.72020584490740747</c:v>
                </c:pt>
                <c:pt idx="2305">
                  <c:v>0.72021163194444437</c:v>
                </c:pt>
                <c:pt idx="2306">
                  <c:v>0.72021741898148151</c:v>
                </c:pt>
                <c:pt idx="2307">
                  <c:v>0.72022306712962969</c:v>
                </c:pt>
                <c:pt idx="2308">
                  <c:v>0.72022885416666671</c:v>
                </c:pt>
                <c:pt idx="2309">
                  <c:v>0.72023446759259258</c:v>
                </c:pt>
                <c:pt idx="2310">
                  <c:v>0.72024027777777777</c:v>
                </c:pt>
                <c:pt idx="2311">
                  <c:v>0.72024606481481479</c:v>
                </c:pt>
                <c:pt idx="2312">
                  <c:v>0.72025166666666662</c:v>
                </c:pt>
                <c:pt idx="2313">
                  <c:v>0.72025728009259249</c:v>
                </c:pt>
                <c:pt idx="2314">
                  <c:v>0.72026288194444443</c:v>
                </c:pt>
                <c:pt idx="2315">
                  <c:v>0.72026866898148156</c:v>
                </c:pt>
                <c:pt idx="2316">
                  <c:v>0.7202742708333334</c:v>
                </c:pt>
                <c:pt idx="2317">
                  <c:v>0.72027988425925926</c:v>
                </c:pt>
                <c:pt idx="2318">
                  <c:v>0.7202854861111111</c:v>
                </c:pt>
                <c:pt idx="2319">
                  <c:v>0.72029127314814811</c:v>
                </c:pt>
                <c:pt idx="2320">
                  <c:v>0.72029687499999995</c:v>
                </c:pt>
                <c:pt idx="2321">
                  <c:v>0.72030248842592604</c:v>
                </c:pt>
                <c:pt idx="2322">
                  <c:v>0.72030809027777776</c:v>
                </c:pt>
                <c:pt idx="2323">
                  <c:v>0.72031550925925936</c:v>
                </c:pt>
                <c:pt idx="2324">
                  <c:v>0.72032129629629627</c:v>
                </c:pt>
                <c:pt idx="2325">
                  <c:v>0.72032689814814821</c:v>
                </c:pt>
                <c:pt idx="2326">
                  <c:v>0.72033251157407407</c:v>
                </c:pt>
                <c:pt idx="2327">
                  <c:v>0.72033811342592591</c:v>
                </c:pt>
                <c:pt idx="2328">
                  <c:v>0.72034372685185188</c:v>
                </c:pt>
                <c:pt idx="2329">
                  <c:v>0.72034932870370361</c:v>
                </c:pt>
                <c:pt idx="2330">
                  <c:v>0.72035493055555555</c:v>
                </c:pt>
                <c:pt idx="2331">
                  <c:v>0.72036054398148153</c:v>
                </c:pt>
                <c:pt idx="2332">
                  <c:v>0.72036614583333336</c:v>
                </c:pt>
                <c:pt idx="2333">
                  <c:v>0.72037175925925923</c:v>
                </c:pt>
                <c:pt idx="2334">
                  <c:v>0.72037736111111117</c:v>
                </c:pt>
                <c:pt idx="2335">
                  <c:v>0.72038314814814808</c:v>
                </c:pt>
                <c:pt idx="2336">
                  <c:v>0.72038893518518521</c:v>
                </c:pt>
                <c:pt idx="2337">
                  <c:v>0.72039453703703693</c:v>
                </c:pt>
                <c:pt idx="2338">
                  <c:v>0.72040015046296302</c:v>
                </c:pt>
                <c:pt idx="2339">
                  <c:v>0.72040575231481485</c:v>
                </c:pt>
                <c:pt idx="2340">
                  <c:v>0.72041136574074072</c:v>
                </c:pt>
                <c:pt idx="2341">
                  <c:v>0.72041696759259255</c:v>
                </c:pt>
                <c:pt idx="2342">
                  <c:v>0.72042256944444449</c:v>
                </c:pt>
                <c:pt idx="2343">
                  <c:v>0.72042818287037036</c:v>
                </c:pt>
                <c:pt idx="2344">
                  <c:v>0.72043327546296299</c:v>
                </c:pt>
                <c:pt idx="2345">
                  <c:v>0.72043888888888885</c:v>
                </c:pt>
                <c:pt idx="2346">
                  <c:v>0.72044469907407416</c:v>
                </c:pt>
                <c:pt idx="2347">
                  <c:v>0.72045030092592599</c:v>
                </c:pt>
                <c:pt idx="2348">
                  <c:v>0.72045608796296301</c:v>
                </c:pt>
                <c:pt idx="2349">
                  <c:v>0.72046170138888888</c:v>
                </c:pt>
                <c:pt idx="2350">
                  <c:v>0.72046748842592601</c:v>
                </c:pt>
                <c:pt idx="2351">
                  <c:v>0.72047309027777784</c:v>
                </c:pt>
                <c:pt idx="2352">
                  <c:v>0.72047887731481486</c:v>
                </c:pt>
                <c:pt idx="2353">
                  <c:v>0.72048466435185177</c:v>
                </c:pt>
                <c:pt idx="2354">
                  <c:v>0.7204904513888889</c:v>
                </c:pt>
                <c:pt idx="2355">
                  <c:v>0.72049623842592592</c:v>
                </c:pt>
                <c:pt idx="2356">
                  <c:v>0.72050202546296294</c:v>
                </c:pt>
                <c:pt idx="2357">
                  <c:v>0.72050781250000007</c:v>
                </c:pt>
                <c:pt idx="2358">
                  <c:v>0.72051359953703698</c:v>
                </c:pt>
                <c:pt idx="2359">
                  <c:v>0.72051938657407411</c:v>
                </c:pt>
                <c:pt idx="2360">
                  <c:v>0.72052517361111112</c:v>
                </c:pt>
                <c:pt idx="2361">
                  <c:v>0.72053096064814814</c:v>
                </c:pt>
                <c:pt idx="2362">
                  <c:v>0.72053674768518527</c:v>
                </c:pt>
                <c:pt idx="2363">
                  <c:v>0.72054253472222218</c:v>
                </c:pt>
                <c:pt idx="2364">
                  <c:v>0.7205483217592592</c:v>
                </c:pt>
                <c:pt idx="2365">
                  <c:v>0.72055410879629633</c:v>
                </c:pt>
                <c:pt idx="2366">
                  <c:v>0.72055989583333335</c:v>
                </c:pt>
                <c:pt idx="2367">
                  <c:v>0.72056568287037026</c:v>
                </c:pt>
                <c:pt idx="2368">
                  <c:v>0.72057146990740739</c:v>
                </c:pt>
                <c:pt idx="2369">
                  <c:v>0.72057708333333326</c:v>
                </c:pt>
                <c:pt idx="2370">
                  <c:v>0.7205826851851852</c:v>
                </c:pt>
                <c:pt idx="2371">
                  <c:v>0.72058829861111118</c:v>
                </c:pt>
                <c:pt idx="2372">
                  <c:v>0.7205939004629629</c:v>
                </c:pt>
                <c:pt idx="2373">
                  <c:v>0.72059968750000003</c:v>
                </c:pt>
                <c:pt idx="2374">
                  <c:v>0.72060552083333329</c:v>
                </c:pt>
                <c:pt idx="2375">
                  <c:v>0.72061328703703698</c:v>
                </c:pt>
                <c:pt idx="2376">
                  <c:v>0.72061888888888881</c:v>
                </c:pt>
                <c:pt idx="2377">
                  <c:v>0.7206245023148149</c:v>
                </c:pt>
                <c:pt idx="2378">
                  <c:v>0.72063010416666673</c:v>
                </c:pt>
                <c:pt idx="2379">
                  <c:v>0.72063570601851845</c:v>
                </c:pt>
                <c:pt idx="2380">
                  <c:v>0.72064149305555558</c:v>
                </c:pt>
                <c:pt idx="2381">
                  <c:v>0.72064710648148145</c:v>
                </c:pt>
                <c:pt idx="2382">
                  <c:v>0.72065270833333328</c:v>
                </c:pt>
                <c:pt idx="2383">
                  <c:v>0.7206584953703703</c:v>
                </c:pt>
                <c:pt idx="2384">
                  <c:v>0.72066428240740743</c:v>
                </c:pt>
                <c:pt idx="2385">
                  <c:v>0.7206698958333333</c:v>
                </c:pt>
                <c:pt idx="2386">
                  <c:v>0.72067568287037043</c:v>
                </c:pt>
                <c:pt idx="2387">
                  <c:v>0.72068146990740745</c:v>
                </c:pt>
                <c:pt idx="2388">
                  <c:v>0.72068725694444435</c:v>
                </c:pt>
                <c:pt idx="2389">
                  <c:v>0.72069303240740734</c:v>
                </c:pt>
                <c:pt idx="2390">
                  <c:v>0.72069881944444447</c:v>
                </c:pt>
                <c:pt idx="2391">
                  <c:v>0.72070453703703707</c:v>
                </c:pt>
                <c:pt idx="2392">
                  <c:v>0.72071032407407409</c:v>
                </c:pt>
                <c:pt idx="2393">
                  <c:v>0.72071612268518515</c:v>
                </c:pt>
                <c:pt idx="2394">
                  <c:v>0.72072190972222216</c:v>
                </c:pt>
                <c:pt idx="2395">
                  <c:v>0.7207276967592593</c:v>
                </c:pt>
                <c:pt idx="2396">
                  <c:v>0.72073348379629631</c:v>
                </c:pt>
                <c:pt idx="2397">
                  <c:v>0.72073927083333322</c:v>
                </c:pt>
                <c:pt idx="2398">
                  <c:v>0.72074505787037035</c:v>
                </c:pt>
                <c:pt idx="2399">
                  <c:v>0.7207506597222223</c:v>
                </c:pt>
                <c:pt idx="2400">
                  <c:v>0.72075644675925921</c:v>
                </c:pt>
                <c:pt idx="2401">
                  <c:v>0.72076206018518529</c:v>
                </c:pt>
                <c:pt idx="2402">
                  <c:v>0.72076783564814806</c:v>
                </c:pt>
                <c:pt idx="2403">
                  <c:v>0.72077363425925922</c:v>
                </c:pt>
                <c:pt idx="2404">
                  <c:v>0.72077952546296287</c:v>
                </c:pt>
                <c:pt idx="2405">
                  <c:v>0.7207853125</c:v>
                </c:pt>
                <c:pt idx="2406">
                  <c:v>0.72079091435185194</c:v>
                </c:pt>
                <c:pt idx="2407">
                  <c:v>0.72079655092592587</c:v>
                </c:pt>
                <c:pt idx="2408">
                  <c:v>0.72080233796296289</c:v>
                </c:pt>
                <c:pt idx="2409">
                  <c:v>0.72080812500000002</c:v>
                </c:pt>
                <c:pt idx="2410">
                  <c:v>0.72081391203703704</c:v>
                </c:pt>
                <c:pt idx="2411">
                  <c:v>0.72081951388888887</c:v>
                </c:pt>
                <c:pt idx="2412">
                  <c:v>0.72082530092592589</c:v>
                </c:pt>
                <c:pt idx="2413">
                  <c:v>0.72083108796296302</c:v>
                </c:pt>
                <c:pt idx="2414">
                  <c:v>0.72083670138888889</c:v>
                </c:pt>
                <c:pt idx="2415">
                  <c:v>0.72084230324074072</c:v>
                </c:pt>
                <c:pt idx="2416">
                  <c:v>0.72084790509259256</c:v>
                </c:pt>
                <c:pt idx="2417">
                  <c:v>0.72085351851851842</c:v>
                </c:pt>
                <c:pt idx="2418">
                  <c:v>0.72085912037037037</c:v>
                </c:pt>
                <c:pt idx="2419">
                  <c:v>0.72086689814814819</c:v>
                </c:pt>
                <c:pt idx="2420">
                  <c:v>0.72087251157407406</c:v>
                </c:pt>
                <c:pt idx="2421">
                  <c:v>0.72087811342592589</c:v>
                </c:pt>
                <c:pt idx="2422">
                  <c:v>0.72088390046296302</c:v>
                </c:pt>
                <c:pt idx="2423">
                  <c:v>0.72088968750000004</c:v>
                </c:pt>
                <c:pt idx="2424">
                  <c:v>0.72089547453703695</c:v>
                </c:pt>
                <c:pt idx="2425">
                  <c:v>0.72090126157407408</c:v>
                </c:pt>
                <c:pt idx="2426">
                  <c:v>0.72090686342592603</c:v>
                </c:pt>
                <c:pt idx="2427">
                  <c:v>0.72091265046296293</c:v>
                </c:pt>
                <c:pt idx="2428">
                  <c:v>0.72091843749999995</c:v>
                </c:pt>
                <c:pt idx="2429">
                  <c:v>0.72092405092592593</c:v>
                </c:pt>
                <c:pt idx="2430">
                  <c:v>0.72092965277777787</c:v>
                </c:pt>
                <c:pt idx="2431">
                  <c:v>0.72093526620370374</c:v>
                </c:pt>
                <c:pt idx="2432">
                  <c:v>0.72094086805555557</c:v>
                </c:pt>
                <c:pt idx="2433">
                  <c:v>0.72094665509259259</c:v>
                </c:pt>
                <c:pt idx="2434">
                  <c:v>0.72095225694444443</c:v>
                </c:pt>
                <c:pt idx="2435">
                  <c:v>0.7209578703703704</c:v>
                </c:pt>
                <c:pt idx="2436">
                  <c:v>0.72096365740740742</c:v>
                </c:pt>
                <c:pt idx="2437">
                  <c:v>0.72096944444444444</c:v>
                </c:pt>
                <c:pt idx="2438">
                  <c:v>0.72097504629629627</c:v>
                </c:pt>
                <c:pt idx="2439">
                  <c:v>0.72098065972222225</c:v>
                </c:pt>
                <c:pt idx="2440">
                  <c:v>0.72098644675925927</c:v>
                </c:pt>
                <c:pt idx="2441">
                  <c:v>0.7209920486111111</c:v>
                </c:pt>
                <c:pt idx="2442">
                  <c:v>0.72099766203703697</c:v>
                </c:pt>
                <c:pt idx="2443">
                  <c:v>0.72100326388888891</c:v>
                </c:pt>
                <c:pt idx="2444">
                  <c:v>0.72100905092592582</c:v>
                </c:pt>
                <c:pt idx="2445">
                  <c:v>0.72101465277777776</c:v>
                </c:pt>
                <c:pt idx="2446">
                  <c:v>0.72102026620370374</c:v>
                </c:pt>
                <c:pt idx="2447">
                  <c:v>0.72102561342592597</c:v>
                </c:pt>
                <c:pt idx="2448">
                  <c:v>0.72103106481481483</c:v>
                </c:pt>
                <c:pt idx="2449">
                  <c:v>0.72103667824074069</c:v>
                </c:pt>
                <c:pt idx="2450">
                  <c:v>0.72104246527777782</c:v>
                </c:pt>
                <c:pt idx="2451">
                  <c:v>0.72104825231481484</c:v>
                </c:pt>
                <c:pt idx="2452">
                  <c:v>0.72105403935185175</c:v>
                </c:pt>
                <c:pt idx="2453">
                  <c:v>0.72105964120370369</c:v>
                </c:pt>
                <c:pt idx="2454">
                  <c:v>0.72106525462962967</c:v>
                </c:pt>
                <c:pt idx="2455">
                  <c:v>0.72107104166666669</c:v>
                </c:pt>
                <c:pt idx="2456">
                  <c:v>0.7210768287037036</c:v>
                </c:pt>
                <c:pt idx="2457">
                  <c:v>0.72108261574074073</c:v>
                </c:pt>
                <c:pt idx="2458">
                  <c:v>0.72108840277777775</c:v>
                </c:pt>
                <c:pt idx="2459">
                  <c:v>0.72109418981481488</c:v>
                </c:pt>
                <c:pt idx="2460">
                  <c:v>0.72110015046296294</c:v>
                </c:pt>
                <c:pt idx="2461">
                  <c:v>0.72110593749999996</c:v>
                </c:pt>
                <c:pt idx="2462">
                  <c:v>0.72111172453703709</c:v>
                </c:pt>
                <c:pt idx="2463">
                  <c:v>0.72111733796296296</c:v>
                </c:pt>
                <c:pt idx="2464">
                  <c:v>0.72112511574074079</c:v>
                </c:pt>
                <c:pt idx="2465">
                  <c:v>0.7211309027777778</c:v>
                </c:pt>
                <c:pt idx="2466">
                  <c:v>0.72113650462962964</c:v>
                </c:pt>
                <c:pt idx="2467">
                  <c:v>0.72114229166666666</c:v>
                </c:pt>
                <c:pt idx="2468">
                  <c:v>0.72114807870370379</c:v>
                </c:pt>
                <c:pt idx="2469">
                  <c:v>0.72115369212962965</c:v>
                </c:pt>
                <c:pt idx="2470">
                  <c:v>0.72115929398148149</c:v>
                </c:pt>
                <c:pt idx="2471">
                  <c:v>0.72116489583333332</c:v>
                </c:pt>
                <c:pt idx="2472">
                  <c:v>0.72117050925925918</c:v>
                </c:pt>
                <c:pt idx="2473">
                  <c:v>0.72117611111111113</c:v>
                </c:pt>
                <c:pt idx="2474">
                  <c:v>0.72118172453703711</c:v>
                </c:pt>
                <c:pt idx="2475">
                  <c:v>0.72118732638888883</c:v>
                </c:pt>
                <c:pt idx="2476">
                  <c:v>0.72119311342592596</c:v>
                </c:pt>
                <c:pt idx="2477">
                  <c:v>0.72119890046296298</c:v>
                </c:pt>
                <c:pt idx="2478">
                  <c:v>0.72120468750000011</c:v>
                </c:pt>
                <c:pt idx="2479">
                  <c:v>0.72121028935185183</c:v>
                </c:pt>
                <c:pt idx="2480">
                  <c:v>0.72121607638888896</c:v>
                </c:pt>
                <c:pt idx="2481">
                  <c:v>0.72122186342592587</c:v>
                </c:pt>
                <c:pt idx="2482">
                  <c:v>0.72122747685185196</c:v>
                </c:pt>
                <c:pt idx="2483">
                  <c:v>0.72123326388888886</c:v>
                </c:pt>
                <c:pt idx="2484">
                  <c:v>0.72123905092592588</c:v>
                </c:pt>
                <c:pt idx="2485">
                  <c:v>0.72124483796296301</c:v>
                </c:pt>
                <c:pt idx="2486">
                  <c:v>0.72125062500000003</c:v>
                </c:pt>
                <c:pt idx="2487">
                  <c:v>0.72125641203703694</c:v>
                </c:pt>
                <c:pt idx="2488">
                  <c:v>0.72126219907407407</c:v>
                </c:pt>
                <c:pt idx="2489">
                  <c:v>0.72126817129629639</c:v>
                </c:pt>
                <c:pt idx="2490">
                  <c:v>0.7212739583333333</c:v>
                </c:pt>
                <c:pt idx="2491">
                  <c:v>0.72127974537037032</c:v>
                </c:pt>
                <c:pt idx="2492">
                  <c:v>0.72128553240740745</c:v>
                </c:pt>
                <c:pt idx="2493">
                  <c:v>0.72129131944444447</c:v>
                </c:pt>
                <c:pt idx="2494">
                  <c:v>0.72129710648148138</c:v>
                </c:pt>
                <c:pt idx="2495">
                  <c:v>0.72130289351851851</c:v>
                </c:pt>
                <c:pt idx="2496">
                  <c:v>0.72130868055555553</c:v>
                </c:pt>
                <c:pt idx="2497">
                  <c:v>0.72131446759259266</c:v>
                </c:pt>
                <c:pt idx="2498">
                  <c:v>0.72132025462962968</c:v>
                </c:pt>
                <c:pt idx="2499">
                  <c:v>0.72132608796296294</c:v>
                </c:pt>
                <c:pt idx="2500">
                  <c:v>0.72133187500000007</c:v>
                </c:pt>
                <c:pt idx="2501">
                  <c:v>0.72133783564814813</c:v>
                </c:pt>
                <c:pt idx="2502">
                  <c:v>0.72134362268518526</c:v>
                </c:pt>
                <c:pt idx="2503">
                  <c:v>0.72134958333333332</c:v>
                </c:pt>
                <c:pt idx="2504">
                  <c:v>0.72135537037037034</c:v>
                </c:pt>
                <c:pt idx="2505">
                  <c:v>0.72136118055555565</c:v>
                </c:pt>
                <c:pt idx="2506">
                  <c:v>0.7213666319444445</c:v>
                </c:pt>
                <c:pt idx="2507">
                  <c:v>0.72137223379629622</c:v>
                </c:pt>
                <c:pt idx="2508">
                  <c:v>0.72137802083333336</c:v>
                </c:pt>
                <c:pt idx="2509">
                  <c:v>0.72138380787037037</c:v>
                </c:pt>
                <c:pt idx="2510">
                  <c:v>0.72138940972222221</c:v>
                </c:pt>
                <c:pt idx="2511">
                  <c:v>0.72139510416666663</c:v>
                </c:pt>
                <c:pt idx="2512">
                  <c:v>0.72140288194444446</c:v>
                </c:pt>
                <c:pt idx="2513">
                  <c:v>0.72140866898148148</c:v>
                </c:pt>
                <c:pt idx="2514">
                  <c:v>0.72141428240740746</c:v>
                </c:pt>
                <c:pt idx="2515">
                  <c:v>0.72142006944444448</c:v>
                </c:pt>
                <c:pt idx="2516">
                  <c:v>0.72142585648148139</c:v>
                </c:pt>
                <c:pt idx="2517">
                  <c:v>0.72143164351851852</c:v>
                </c:pt>
                <c:pt idx="2518">
                  <c:v>0.72143724537037046</c:v>
                </c:pt>
                <c:pt idx="2519">
                  <c:v>0.72144285879629633</c:v>
                </c:pt>
                <c:pt idx="2520">
                  <c:v>0.72144846064814816</c:v>
                </c:pt>
                <c:pt idx="2521">
                  <c:v>0.72145406249999999</c:v>
                </c:pt>
                <c:pt idx="2522">
                  <c:v>0.72145967592592586</c:v>
                </c:pt>
                <c:pt idx="2523">
                  <c:v>0.7214652777777778</c:v>
                </c:pt>
                <c:pt idx="2524">
                  <c:v>0.72147089120370367</c:v>
                </c:pt>
                <c:pt idx="2525">
                  <c:v>0.7214766782407408</c:v>
                </c:pt>
                <c:pt idx="2526">
                  <c:v>0.72148246527777771</c:v>
                </c:pt>
                <c:pt idx="2527">
                  <c:v>0.72148825231481484</c:v>
                </c:pt>
                <c:pt idx="2528">
                  <c:v>0.72149403935185186</c:v>
                </c:pt>
                <c:pt idx="2529">
                  <c:v>0.72150018518518522</c:v>
                </c:pt>
                <c:pt idx="2530">
                  <c:v>0.72150597222222224</c:v>
                </c:pt>
                <c:pt idx="2531">
                  <c:v>0.72151157407407407</c:v>
                </c:pt>
                <c:pt idx="2532">
                  <c:v>0.72151736111111109</c:v>
                </c:pt>
                <c:pt idx="2533">
                  <c:v>0.72152314814814822</c:v>
                </c:pt>
                <c:pt idx="2534">
                  <c:v>0.72152876157407408</c:v>
                </c:pt>
                <c:pt idx="2535">
                  <c:v>0.72153436342592592</c:v>
                </c:pt>
                <c:pt idx="2536">
                  <c:v>0.72154015046296294</c:v>
                </c:pt>
                <c:pt idx="2537">
                  <c:v>0.72154593750000007</c:v>
                </c:pt>
                <c:pt idx="2538">
                  <c:v>0.72155155092592593</c:v>
                </c:pt>
                <c:pt idx="2539">
                  <c:v>0.72155733796296306</c:v>
                </c:pt>
                <c:pt idx="2540">
                  <c:v>0.72156329861111113</c:v>
                </c:pt>
                <c:pt idx="2541">
                  <c:v>0.72156908564814815</c:v>
                </c:pt>
                <c:pt idx="2542">
                  <c:v>0.72157505787037035</c:v>
                </c:pt>
                <c:pt idx="2543">
                  <c:v>0.72158084490740748</c:v>
                </c:pt>
                <c:pt idx="2544">
                  <c:v>0.7215866319444445</c:v>
                </c:pt>
                <c:pt idx="2545">
                  <c:v>0.72159241898148141</c:v>
                </c:pt>
                <c:pt idx="2546">
                  <c:v>0.72159820601851854</c:v>
                </c:pt>
                <c:pt idx="2547">
                  <c:v>0.72160399305555556</c:v>
                </c:pt>
                <c:pt idx="2548">
                  <c:v>0.72160978009259258</c:v>
                </c:pt>
                <c:pt idx="2549">
                  <c:v>0.72161561342592595</c:v>
                </c:pt>
                <c:pt idx="2550">
                  <c:v>0.72162140046296297</c:v>
                </c:pt>
                <c:pt idx="2551">
                  <c:v>0.7216270949074074</c:v>
                </c:pt>
                <c:pt idx="2552">
                  <c:v>0.72163288194444453</c:v>
                </c:pt>
                <c:pt idx="2553">
                  <c:v>0.72163866898148143</c:v>
                </c:pt>
                <c:pt idx="2554">
                  <c:v>0.72164445601851845</c:v>
                </c:pt>
                <c:pt idx="2555">
                  <c:v>0.72165024305555558</c:v>
                </c:pt>
                <c:pt idx="2556">
                  <c:v>0.7216580208333333</c:v>
                </c:pt>
                <c:pt idx="2557">
                  <c:v>0.72166380787037043</c:v>
                </c:pt>
                <c:pt idx="2558">
                  <c:v>0.72166959490740734</c:v>
                </c:pt>
                <c:pt idx="2559">
                  <c:v>0.72167520833333343</c:v>
                </c:pt>
                <c:pt idx="2560">
                  <c:v>0.72168081018518515</c:v>
                </c:pt>
                <c:pt idx="2561">
                  <c:v>0.72168659722222228</c:v>
                </c:pt>
                <c:pt idx="2562">
                  <c:v>0.72169238425925919</c:v>
                </c:pt>
                <c:pt idx="2563">
                  <c:v>0.72169817129629632</c:v>
                </c:pt>
                <c:pt idx="2564">
                  <c:v>0.72170395833333334</c:v>
                </c:pt>
                <c:pt idx="2565">
                  <c:v>0.72170974537037036</c:v>
                </c:pt>
                <c:pt idx="2566">
                  <c:v>0.72171553240740749</c:v>
                </c:pt>
                <c:pt idx="2567">
                  <c:v>0.7217213194444444</c:v>
                </c:pt>
                <c:pt idx="2568">
                  <c:v>0.72172693287037026</c:v>
                </c:pt>
                <c:pt idx="2569">
                  <c:v>0.72173271990740739</c:v>
                </c:pt>
                <c:pt idx="2570">
                  <c:v>0.72173850694444441</c:v>
                </c:pt>
                <c:pt idx="2571">
                  <c:v>0.72174410879629625</c:v>
                </c:pt>
                <c:pt idx="2572">
                  <c:v>0.72174971064814819</c:v>
                </c:pt>
                <c:pt idx="2573">
                  <c:v>0.7217554976851851</c:v>
                </c:pt>
                <c:pt idx="2574">
                  <c:v>0.72176129629629626</c:v>
                </c:pt>
                <c:pt idx="2575">
                  <c:v>0.72176708333333339</c:v>
                </c:pt>
                <c:pt idx="2576">
                  <c:v>0.72177268518518511</c:v>
                </c:pt>
                <c:pt idx="2577">
                  <c:v>0.72177847222222224</c:v>
                </c:pt>
                <c:pt idx="2578">
                  <c:v>0.72178407407407408</c:v>
                </c:pt>
                <c:pt idx="2579">
                  <c:v>0.72178968749999994</c:v>
                </c:pt>
                <c:pt idx="2580">
                  <c:v>0.72179547453703707</c:v>
                </c:pt>
                <c:pt idx="2581">
                  <c:v>0.72180126157407409</c:v>
                </c:pt>
                <c:pt idx="2582">
                  <c:v>0.72180704861111111</c:v>
                </c:pt>
                <c:pt idx="2583">
                  <c:v>0.72181283564814824</c:v>
                </c:pt>
                <c:pt idx="2584">
                  <c:v>0.72181879629629631</c:v>
                </c:pt>
                <c:pt idx="2585">
                  <c:v>0.72182458333333333</c:v>
                </c:pt>
                <c:pt idx="2586">
                  <c:v>0.72183037037037046</c:v>
                </c:pt>
                <c:pt idx="2587">
                  <c:v>0.72183615740740736</c:v>
                </c:pt>
                <c:pt idx="2588">
                  <c:v>0.72184195601851853</c:v>
                </c:pt>
                <c:pt idx="2589">
                  <c:v>0.72184774305555555</c:v>
                </c:pt>
                <c:pt idx="2590">
                  <c:v>0.72185334490740738</c:v>
                </c:pt>
                <c:pt idx="2591">
                  <c:v>0.72185894675925921</c:v>
                </c:pt>
                <c:pt idx="2592">
                  <c:v>0.72186456018518508</c:v>
                </c:pt>
                <c:pt idx="2593">
                  <c:v>0.72187034722222221</c:v>
                </c:pt>
                <c:pt idx="2594">
                  <c:v>0.72187613425925923</c:v>
                </c:pt>
                <c:pt idx="2595">
                  <c:v>0.72188192129629636</c:v>
                </c:pt>
                <c:pt idx="2596">
                  <c:v>0.72188788194444442</c:v>
                </c:pt>
                <c:pt idx="2597">
                  <c:v>0.72189349537037029</c:v>
                </c:pt>
                <c:pt idx="2598">
                  <c:v>0.72189936342592587</c:v>
                </c:pt>
                <c:pt idx="2599">
                  <c:v>0.72190508101851858</c:v>
                </c:pt>
                <c:pt idx="2600">
                  <c:v>0.72191087962962952</c:v>
                </c:pt>
                <c:pt idx="2601">
                  <c:v>0.72191846064814813</c:v>
                </c:pt>
                <c:pt idx="2602">
                  <c:v>0.72192424768518515</c:v>
                </c:pt>
                <c:pt idx="2603">
                  <c:v>0.72193003472222228</c:v>
                </c:pt>
                <c:pt idx="2604">
                  <c:v>0.72193582175925919</c:v>
                </c:pt>
                <c:pt idx="2605">
                  <c:v>0.72194160879629632</c:v>
                </c:pt>
                <c:pt idx="2606">
                  <c:v>0.72194722222222218</c:v>
                </c:pt>
                <c:pt idx="2607">
                  <c:v>0.72195267361111115</c:v>
                </c:pt>
                <c:pt idx="2608">
                  <c:v>0.72195827546296298</c:v>
                </c:pt>
                <c:pt idx="2609">
                  <c:v>0.72196714120370364</c:v>
                </c:pt>
                <c:pt idx="2610">
                  <c:v>0.72197292824074077</c:v>
                </c:pt>
                <c:pt idx="2611">
                  <c:v>0.72197871527777779</c:v>
                </c:pt>
                <c:pt idx="2612">
                  <c:v>0.72198432870370377</c:v>
                </c:pt>
                <c:pt idx="2613">
                  <c:v>0.72198993055555549</c:v>
                </c:pt>
                <c:pt idx="2614">
                  <c:v>0.72199571759259262</c:v>
                </c:pt>
                <c:pt idx="2615">
                  <c:v>0.72200131944444446</c:v>
                </c:pt>
                <c:pt idx="2616">
                  <c:v>0.72200693287037032</c:v>
                </c:pt>
                <c:pt idx="2617">
                  <c:v>0.72201253472222227</c:v>
                </c:pt>
                <c:pt idx="2618">
                  <c:v>0.72201832175925917</c:v>
                </c:pt>
                <c:pt idx="2619">
                  <c:v>0.72202383101851852</c:v>
                </c:pt>
                <c:pt idx="2620">
                  <c:v>0.72202943287037036</c:v>
                </c:pt>
                <c:pt idx="2621">
                  <c:v>0.72203521990740738</c:v>
                </c:pt>
                <c:pt idx="2622">
                  <c:v>0.72204082175925921</c:v>
                </c:pt>
                <c:pt idx="2623">
                  <c:v>0.72204643518518508</c:v>
                </c:pt>
                <c:pt idx="2624">
                  <c:v>0.72205222222222221</c:v>
                </c:pt>
                <c:pt idx="2625">
                  <c:v>0.72205800925925923</c:v>
                </c:pt>
                <c:pt idx="2626">
                  <c:v>0.7220636226851852</c:v>
                </c:pt>
                <c:pt idx="2627">
                  <c:v>0.72206940972222222</c:v>
                </c:pt>
                <c:pt idx="2628">
                  <c:v>0.72207519675925924</c:v>
                </c:pt>
                <c:pt idx="2629">
                  <c:v>0.72208081018518522</c:v>
                </c:pt>
                <c:pt idx="2630">
                  <c:v>0.72208659722222224</c:v>
                </c:pt>
                <c:pt idx="2631">
                  <c:v>0.72209219907407407</c:v>
                </c:pt>
                <c:pt idx="2632">
                  <c:v>0.72209781249999994</c:v>
                </c:pt>
                <c:pt idx="2633">
                  <c:v>0.72210341435185177</c:v>
                </c:pt>
                <c:pt idx="2634">
                  <c:v>0.72210901620370371</c:v>
                </c:pt>
                <c:pt idx="2635">
                  <c:v>0.72211462962962969</c:v>
                </c:pt>
                <c:pt idx="2636">
                  <c:v>0.72212023148148141</c:v>
                </c:pt>
                <c:pt idx="2637">
                  <c:v>0.72212583333333324</c:v>
                </c:pt>
                <c:pt idx="2638">
                  <c:v>0.72213144675925933</c:v>
                </c:pt>
                <c:pt idx="2639">
                  <c:v>0.72213723379629624</c:v>
                </c:pt>
                <c:pt idx="2640">
                  <c:v>0.72214283564814818</c:v>
                </c:pt>
                <c:pt idx="2641">
                  <c:v>0.72214862268518509</c:v>
                </c:pt>
                <c:pt idx="2642">
                  <c:v>0.72215440972222222</c:v>
                </c:pt>
                <c:pt idx="2643">
                  <c:v>0.72216019675925924</c:v>
                </c:pt>
                <c:pt idx="2644">
                  <c:v>0.72216598379629626</c:v>
                </c:pt>
                <c:pt idx="2645">
                  <c:v>0.72217177083333339</c:v>
                </c:pt>
                <c:pt idx="2646">
                  <c:v>0.7221775578703703</c:v>
                </c:pt>
                <c:pt idx="2647">
                  <c:v>0.72218334490740743</c:v>
                </c:pt>
                <c:pt idx="2648">
                  <c:v>0.72218913194444445</c:v>
                </c:pt>
                <c:pt idx="2649">
                  <c:v>0.72219690972222228</c:v>
                </c:pt>
                <c:pt idx="2650">
                  <c:v>0.72220270833333344</c:v>
                </c:pt>
                <c:pt idx="2651">
                  <c:v>0.72220832175925931</c:v>
                </c:pt>
                <c:pt idx="2652">
                  <c:v>0.72221359953703701</c:v>
                </c:pt>
                <c:pt idx="2653">
                  <c:v>0.72221938657407403</c:v>
                </c:pt>
                <c:pt idx="2654">
                  <c:v>0.72222518518518519</c:v>
                </c:pt>
                <c:pt idx="2655">
                  <c:v>0.72223096064814818</c:v>
                </c:pt>
                <c:pt idx="2656">
                  <c:v>0.72223674768518509</c:v>
                </c:pt>
                <c:pt idx="2657">
                  <c:v>0.72224236111111118</c:v>
                </c:pt>
                <c:pt idx="2658">
                  <c:v>0.72224833333333338</c:v>
                </c:pt>
                <c:pt idx="2659">
                  <c:v>0.72225410879629637</c:v>
                </c:pt>
                <c:pt idx="2660">
                  <c:v>0.72225990740740731</c:v>
                </c:pt>
                <c:pt idx="2661">
                  <c:v>0.72226550925925925</c:v>
                </c:pt>
                <c:pt idx="2662">
                  <c:v>0.72227129629629638</c:v>
                </c:pt>
                <c:pt idx="2663">
                  <c:v>0.72227708333333329</c:v>
                </c:pt>
                <c:pt idx="2664">
                  <c:v>0.72228287037037031</c:v>
                </c:pt>
                <c:pt idx="2665">
                  <c:v>0.72228865740740744</c:v>
                </c:pt>
                <c:pt idx="2666">
                  <c:v>0.72229444444444446</c:v>
                </c:pt>
                <c:pt idx="2667">
                  <c:v>0.72230005787037044</c:v>
                </c:pt>
                <c:pt idx="2668">
                  <c:v>0.72230584490740746</c:v>
                </c:pt>
                <c:pt idx="2669">
                  <c:v>0.72231163194444437</c:v>
                </c:pt>
                <c:pt idx="2670">
                  <c:v>0.72231740740740735</c:v>
                </c:pt>
                <c:pt idx="2671">
                  <c:v>0.72232319444444437</c:v>
                </c:pt>
                <c:pt idx="2672">
                  <c:v>0.72232899305555553</c:v>
                </c:pt>
                <c:pt idx="2673">
                  <c:v>0.72233459490740737</c:v>
                </c:pt>
                <c:pt idx="2674">
                  <c:v>0.7223403819444445</c:v>
                </c:pt>
                <c:pt idx="2675">
                  <c:v>0.72234598379629633</c:v>
                </c:pt>
                <c:pt idx="2676">
                  <c:v>0.7223515972222222</c:v>
                </c:pt>
                <c:pt idx="2677">
                  <c:v>0.72235738425925922</c:v>
                </c:pt>
                <c:pt idx="2678">
                  <c:v>0.72236298611111105</c:v>
                </c:pt>
                <c:pt idx="2679">
                  <c:v>0.72236859953703714</c:v>
                </c:pt>
                <c:pt idx="2680">
                  <c:v>0.72237438657407405</c:v>
                </c:pt>
                <c:pt idx="2681">
                  <c:v>0.72238017361111106</c:v>
                </c:pt>
                <c:pt idx="2682">
                  <c:v>0.7223859606481482</c:v>
                </c:pt>
                <c:pt idx="2683">
                  <c:v>0.72239156250000003</c:v>
                </c:pt>
                <c:pt idx="2684">
                  <c:v>0.72239734953703705</c:v>
                </c:pt>
                <c:pt idx="2685">
                  <c:v>0.72240313657407407</c:v>
                </c:pt>
                <c:pt idx="2686">
                  <c:v>0.7224089236111112</c:v>
                </c:pt>
                <c:pt idx="2687">
                  <c:v>0.72241471064814811</c:v>
                </c:pt>
                <c:pt idx="2688">
                  <c:v>0.72242049768518513</c:v>
                </c:pt>
                <c:pt idx="2689">
                  <c:v>0.72242628472222226</c:v>
                </c:pt>
                <c:pt idx="2690">
                  <c:v>0.72243207175925928</c:v>
                </c:pt>
                <c:pt idx="2691">
                  <c:v>0.72243785879629641</c:v>
                </c:pt>
                <c:pt idx="2692">
                  <c:v>0.72244364583333331</c:v>
                </c:pt>
                <c:pt idx="2693">
                  <c:v>0.72245160879629633</c:v>
                </c:pt>
                <c:pt idx="2694">
                  <c:v>0.72245721064814816</c:v>
                </c:pt>
                <c:pt idx="2695">
                  <c:v>0.72246282407407403</c:v>
                </c:pt>
                <c:pt idx="2696">
                  <c:v>0.72246842592592586</c:v>
                </c:pt>
                <c:pt idx="2697">
                  <c:v>0.72247402777777781</c:v>
                </c:pt>
                <c:pt idx="2698">
                  <c:v>0.72247973379629638</c:v>
                </c:pt>
                <c:pt idx="2699">
                  <c:v>0.72248533564814821</c:v>
                </c:pt>
                <c:pt idx="2700">
                  <c:v>0.72249094907407407</c:v>
                </c:pt>
                <c:pt idx="2701">
                  <c:v>0.72249673611111109</c:v>
                </c:pt>
                <c:pt idx="2702">
                  <c:v>0.72250252314814822</c:v>
                </c:pt>
                <c:pt idx="2703">
                  <c:v>0.72250831018518513</c:v>
                </c:pt>
                <c:pt idx="2704">
                  <c:v>0.72251409722222215</c:v>
                </c:pt>
                <c:pt idx="2705">
                  <c:v>0.72251988425925928</c:v>
                </c:pt>
                <c:pt idx="2706">
                  <c:v>0.7225256712962963</c:v>
                </c:pt>
                <c:pt idx="2707">
                  <c:v>0.72253127314814813</c:v>
                </c:pt>
                <c:pt idx="2708">
                  <c:v>0.72253688657407411</c:v>
                </c:pt>
                <c:pt idx="2709">
                  <c:v>0.72254267361111113</c:v>
                </c:pt>
                <c:pt idx="2710">
                  <c:v>0.72254846064814815</c:v>
                </c:pt>
                <c:pt idx="2711">
                  <c:v>0.72255424768518528</c:v>
                </c:pt>
                <c:pt idx="2712">
                  <c:v>0.72256003472222219</c:v>
                </c:pt>
                <c:pt idx="2713">
                  <c:v>0.72256599537037036</c:v>
                </c:pt>
                <c:pt idx="2714">
                  <c:v>0.72257160879629634</c:v>
                </c:pt>
                <c:pt idx="2715">
                  <c:v>0.72257739583333336</c:v>
                </c:pt>
                <c:pt idx="2716">
                  <c:v>0.72258299768518519</c:v>
                </c:pt>
                <c:pt idx="2717">
                  <c:v>0.72258878472222221</c:v>
                </c:pt>
                <c:pt idx="2718">
                  <c:v>0.72259439814814819</c:v>
                </c:pt>
                <c:pt idx="2719">
                  <c:v>0.72260018518518521</c:v>
                </c:pt>
                <c:pt idx="2720">
                  <c:v>0.72260597222222211</c:v>
                </c:pt>
                <c:pt idx="2721">
                  <c:v>0.7226119328703704</c:v>
                </c:pt>
                <c:pt idx="2722">
                  <c:v>0.72261771990740742</c:v>
                </c:pt>
                <c:pt idx="2723">
                  <c:v>0.72262350694444455</c:v>
                </c:pt>
                <c:pt idx="2724">
                  <c:v>0.72262929398148146</c:v>
                </c:pt>
                <c:pt idx="2725">
                  <c:v>0.72263508101851848</c:v>
                </c:pt>
                <c:pt idx="2726">
                  <c:v>0.72264086805555561</c:v>
                </c:pt>
                <c:pt idx="2727">
                  <c:v>0.72264665509259263</c:v>
                </c:pt>
                <c:pt idx="2728">
                  <c:v>0.72265244212962954</c:v>
                </c:pt>
                <c:pt idx="2729">
                  <c:v>0.72265841435185185</c:v>
                </c:pt>
                <c:pt idx="2730">
                  <c:v>0.72266420138888898</c:v>
                </c:pt>
                <c:pt idx="2731">
                  <c:v>0.72266998842592589</c:v>
                </c:pt>
                <c:pt idx="2732">
                  <c:v>0.72267577546296291</c:v>
                </c:pt>
                <c:pt idx="2733">
                  <c:v>0.72268174768518512</c:v>
                </c:pt>
                <c:pt idx="2734">
                  <c:v>0.72268717592592591</c:v>
                </c:pt>
                <c:pt idx="2735">
                  <c:v>0.72269296296296304</c:v>
                </c:pt>
                <c:pt idx="2736">
                  <c:v>0.72269893518518513</c:v>
                </c:pt>
                <c:pt idx="2737">
                  <c:v>0.72270489583333342</c:v>
                </c:pt>
                <c:pt idx="2738">
                  <c:v>0.72271248842592595</c:v>
                </c:pt>
                <c:pt idx="2739">
                  <c:v>0.72271827546296297</c:v>
                </c:pt>
                <c:pt idx="2740">
                  <c:v>0.7227240625000001</c:v>
                </c:pt>
                <c:pt idx="2741">
                  <c:v>0.72272984953703701</c:v>
                </c:pt>
                <c:pt idx="2742">
                  <c:v>0.72273546296296287</c:v>
                </c:pt>
                <c:pt idx="2743">
                  <c:v>0.72274106481481482</c:v>
                </c:pt>
                <c:pt idx="2744">
                  <c:v>0.72274685185185195</c:v>
                </c:pt>
                <c:pt idx="2745">
                  <c:v>0.72275263888888885</c:v>
                </c:pt>
                <c:pt idx="2746">
                  <c:v>0.72275842592592587</c:v>
                </c:pt>
                <c:pt idx="2747">
                  <c:v>0.722764212962963</c:v>
                </c:pt>
                <c:pt idx="2748">
                  <c:v>0.72277000000000002</c:v>
                </c:pt>
                <c:pt idx="2749">
                  <c:v>0.72277597222222223</c:v>
                </c:pt>
                <c:pt idx="2750">
                  <c:v>0.72278157407407406</c:v>
                </c:pt>
                <c:pt idx="2751">
                  <c:v>0.72278704861111109</c:v>
                </c:pt>
                <c:pt idx="2752">
                  <c:v>0.72279284722222226</c:v>
                </c:pt>
                <c:pt idx="2753">
                  <c:v>0.72279839120370371</c:v>
                </c:pt>
                <c:pt idx="2754">
                  <c:v>0.72280417824074072</c:v>
                </c:pt>
                <c:pt idx="2755">
                  <c:v>0.72281005787037034</c:v>
                </c:pt>
                <c:pt idx="2756">
                  <c:v>0.72281583333333332</c:v>
                </c:pt>
                <c:pt idx="2757">
                  <c:v>0.72282180555555564</c:v>
                </c:pt>
                <c:pt idx="2758">
                  <c:v>0.72282740740740747</c:v>
                </c:pt>
                <c:pt idx="2759">
                  <c:v>0.72283302083333334</c:v>
                </c:pt>
                <c:pt idx="2760">
                  <c:v>0.72283862268518517</c:v>
                </c:pt>
                <c:pt idx="2761">
                  <c:v>0.72284459490740749</c:v>
                </c:pt>
                <c:pt idx="2762">
                  <c:v>0.72285019675925932</c:v>
                </c:pt>
                <c:pt idx="2763">
                  <c:v>0.72285598379629634</c:v>
                </c:pt>
                <c:pt idx="2764">
                  <c:v>0.72286177083333325</c:v>
                </c:pt>
                <c:pt idx="2765">
                  <c:v>0.72286774305555557</c:v>
                </c:pt>
                <c:pt idx="2766">
                  <c:v>0.7228733449074074</c:v>
                </c:pt>
                <c:pt idx="2767">
                  <c:v>0.72287913194444442</c:v>
                </c:pt>
                <c:pt idx="2768">
                  <c:v>0.72288491898148155</c:v>
                </c:pt>
                <c:pt idx="2769">
                  <c:v>0.72289089120370376</c:v>
                </c:pt>
                <c:pt idx="2770">
                  <c:v>0.72289649305555559</c:v>
                </c:pt>
                <c:pt idx="2771">
                  <c:v>0.72290229166666664</c:v>
                </c:pt>
                <c:pt idx="2772">
                  <c:v>0.72290807870370377</c:v>
                </c:pt>
                <c:pt idx="2773">
                  <c:v>0.72291403935185183</c:v>
                </c:pt>
                <c:pt idx="2774">
                  <c:v>0.72291965277777781</c:v>
                </c:pt>
                <c:pt idx="2775">
                  <c:v>0.72292543981481483</c:v>
                </c:pt>
                <c:pt idx="2776">
                  <c:v>0.72293104166666666</c:v>
                </c:pt>
                <c:pt idx="2777">
                  <c:v>0.72293701388888898</c:v>
                </c:pt>
                <c:pt idx="2778">
                  <c:v>0.72294280092592589</c:v>
                </c:pt>
                <c:pt idx="2779">
                  <c:v>0.72294913194444443</c:v>
                </c:pt>
                <c:pt idx="2780">
                  <c:v>0.72295491898148156</c:v>
                </c:pt>
                <c:pt idx="2781">
                  <c:v>0.72296070601851847</c:v>
                </c:pt>
                <c:pt idx="2782">
                  <c:v>0.72296847222222216</c:v>
                </c:pt>
                <c:pt idx="2783">
                  <c:v>0.72297427083333332</c:v>
                </c:pt>
                <c:pt idx="2784">
                  <c:v>0.72298005787037034</c:v>
                </c:pt>
                <c:pt idx="2785">
                  <c:v>0.72298565972222217</c:v>
                </c:pt>
                <c:pt idx="2786">
                  <c:v>0.7229914467592593</c:v>
                </c:pt>
                <c:pt idx="2787">
                  <c:v>0.72299704861111114</c:v>
                </c:pt>
                <c:pt idx="2788">
                  <c:v>0.72300284722222219</c:v>
                </c:pt>
                <c:pt idx="2789">
                  <c:v>0.72300862268518518</c:v>
                </c:pt>
                <c:pt idx="2790">
                  <c:v>0.72301440972222231</c:v>
                </c:pt>
                <c:pt idx="2791">
                  <c:v>0.72302019675925921</c:v>
                </c:pt>
                <c:pt idx="2792">
                  <c:v>0.72302594907407414</c:v>
                </c:pt>
                <c:pt idx="2793">
                  <c:v>0.7230315625</c:v>
                </c:pt>
                <c:pt idx="2794">
                  <c:v>0.72303700231481483</c:v>
                </c:pt>
                <c:pt idx="2795">
                  <c:v>0.72304261574074069</c:v>
                </c:pt>
                <c:pt idx="2796">
                  <c:v>0.72304821759259263</c:v>
                </c:pt>
                <c:pt idx="2797">
                  <c:v>0.72305381944444447</c:v>
                </c:pt>
                <c:pt idx="2798">
                  <c:v>0.72305960648148149</c:v>
                </c:pt>
                <c:pt idx="2799">
                  <c:v>0.72306539351851862</c:v>
                </c:pt>
                <c:pt idx="2800">
                  <c:v>0.72307118055555553</c:v>
                </c:pt>
                <c:pt idx="2801">
                  <c:v>0.72307715277777784</c:v>
                </c:pt>
                <c:pt idx="2802">
                  <c:v>0.72308275462962968</c:v>
                </c:pt>
                <c:pt idx="2803">
                  <c:v>0.72308836805555554</c:v>
                </c:pt>
                <c:pt idx="2804">
                  <c:v>0.72309415509259256</c:v>
                </c:pt>
                <c:pt idx="2805">
                  <c:v>0.72309994212962969</c:v>
                </c:pt>
                <c:pt idx="2806">
                  <c:v>0.7231057291666666</c:v>
                </c:pt>
                <c:pt idx="2807">
                  <c:v>0.72311151620370373</c:v>
                </c:pt>
                <c:pt idx="2808">
                  <c:v>0.72311730324074075</c:v>
                </c:pt>
                <c:pt idx="2809">
                  <c:v>0.72312309027777777</c:v>
                </c:pt>
                <c:pt idx="2810">
                  <c:v>0.72312870370370375</c:v>
                </c:pt>
                <c:pt idx="2811">
                  <c:v>0.72313430555555558</c:v>
                </c:pt>
                <c:pt idx="2812">
                  <c:v>0.7231399074074073</c:v>
                </c:pt>
                <c:pt idx="2813">
                  <c:v>0.72314587962962962</c:v>
                </c:pt>
                <c:pt idx="2814">
                  <c:v>0.72315148148148145</c:v>
                </c:pt>
                <c:pt idx="2815">
                  <c:v>0.72315726851851858</c:v>
                </c:pt>
                <c:pt idx="2816">
                  <c:v>0.7231630555555556</c:v>
                </c:pt>
                <c:pt idx="2817">
                  <c:v>0.72316902777777781</c:v>
                </c:pt>
                <c:pt idx="2818">
                  <c:v>0.72317462962962964</c:v>
                </c:pt>
                <c:pt idx="2819">
                  <c:v>0.72318041666666666</c:v>
                </c:pt>
                <c:pt idx="2820">
                  <c:v>0.72318620370370368</c:v>
                </c:pt>
                <c:pt idx="2821">
                  <c:v>0.72319217592592588</c:v>
                </c:pt>
                <c:pt idx="2822">
                  <c:v>0.72319796296296301</c:v>
                </c:pt>
                <c:pt idx="2823">
                  <c:v>0.72320375000000003</c:v>
                </c:pt>
                <c:pt idx="2824">
                  <c:v>0.72320953703703694</c:v>
                </c:pt>
                <c:pt idx="2825">
                  <c:v>0.72321515046296303</c:v>
                </c:pt>
                <c:pt idx="2826">
                  <c:v>0.72322291666666672</c:v>
                </c:pt>
                <c:pt idx="2827">
                  <c:v>0.72322853009259258</c:v>
                </c:pt>
                <c:pt idx="2828">
                  <c:v>0.72323413194444441</c:v>
                </c:pt>
                <c:pt idx="2829">
                  <c:v>0.72323974537037039</c:v>
                </c:pt>
                <c:pt idx="2830">
                  <c:v>0.72324553240740741</c:v>
                </c:pt>
                <c:pt idx="2831">
                  <c:v>0.72325131944444443</c:v>
                </c:pt>
                <c:pt idx="2832">
                  <c:v>0.72325710648148156</c:v>
                </c:pt>
                <c:pt idx="2833">
                  <c:v>0.72326306712962962</c:v>
                </c:pt>
                <c:pt idx="2834">
                  <c:v>0.72326868055555549</c:v>
                </c:pt>
                <c:pt idx="2835">
                  <c:v>0.72327428240740732</c:v>
                </c:pt>
                <c:pt idx="2836">
                  <c:v>0.72327988425925926</c:v>
                </c:pt>
                <c:pt idx="2837">
                  <c:v>0.72328549768518524</c:v>
                </c:pt>
                <c:pt idx="2838">
                  <c:v>0.72329128472222226</c:v>
                </c:pt>
                <c:pt idx="2839">
                  <c:v>0.72329688657407409</c:v>
                </c:pt>
                <c:pt idx="2840">
                  <c:v>0.72330267361111111</c:v>
                </c:pt>
                <c:pt idx="2841">
                  <c:v>0.72330864583333332</c:v>
                </c:pt>
                <c:pt idx="2842">
                  <c:v>0.72331424768518515</c:v>
                </c:pt>
                <c:pt idx="2843">
                  <c:v>0.72332003472222217</c:v>
                </c:pt>
                <c:pt idx="2844">
                  <c:v>0.7233258217592593</c:v>
                </c:pt>
                <c:pt idx="2845">
                  <c:v>0.72333160879629632</c:v>
                </c:pt>
                <c:pt idx="2846">
                  <c:v>0.72333739583333323</c:v>
                </c:pt>
                <c:pt idx="2847">
                  <c:v>0.72334318287037036</c:v>
                </c:pt>
                <c:pt idx="2848">
                  <c:v>0.72334908564814826</c:v>
                </c:pt>
                <c:pt idx="2849">
                  <c:v>0.72335504629629632</c:v>
                </c:pt>
                <c:pt idx="2850">
                  <c:v>0.72336065972222219</c:v>
                </c:pt>
                <c:pt idx="2851">
                  <c:v>0.72336644675925932</c:v>
                </c:pt>
                <c:pt idx="2852">
                  <c:v>0.72337204861111104</c:v>
                </c:pt>
                <c:pt idx="2853">
                  <c:v>0.72337766203703702</c:v>
                </c:pt>
                <c:pt idx="2854">
                  <c:v>0.72338344907407404</c:v>
                </c:pt>
                <c:pt idx="2855">
                  <c:v>0.72338901620370377</c:v>
                </c:pt>
                <c:pt idx="2856">
                  <c:v>0.72339480324074079</c:v>
                </c:pt>
                <c:pt idx="2857">
                  <c:v>0.72340060185185184</c:v>
                </c:pt>
                <c:pt idx="2858">
                  <c:v>0.72340638888888886</c:v>
                </c:pt>
                <c:pt idx="2859">
                  <c:v>0.72341236111111107</c:v>
                </c:pt>
                <c:pt idx="2860">
                  <c:v>0.72341796296296301</c:v>
                </c:pt>
                <c:pt idx="2861">
                  <c:v>0.72342357638888888</c:v>
                </c:pt>
                <c:pt idx="2862">
                  <c:v>0.72342917824074071</c:v>
                </c:pt>
                <c:pt idx="2863">
                  <c:v>0.72343496527777784</c:v>
                </c:pt>
                <c:pt idx="2864">
                  <c:v>0.72344075231481486</c:v>
                </c:pt>
                <c:pt idx="2865">
                  <c:v>0.72344871527777777</c:v>
                </c:pt>
                <c:pt idx="2866">
                  <c:v>0.72345450231481478</c:v>
                </c:pt>
                <c:pt idx="2867">
                  <c:v>0.72346028935185192</c:v>
                </c:pt>
                <c:pt idx="2868">
                  <c:v>0.72346624999999998</c:v>
                </c:pt>
                <c:pt idx="2869">
                  <c:v>0.72347186342592595</c:v>
                </c:pt>
                <c:pt idx="2870">
                  <c:v>0.72347746527777768</c:v>
                </c:pt>
                <c:pt idx="2871">
                  <c:v>0.72348306712962962</c:v>
                </c:pt>
                <c:pt idx="2872">
                  <c:v>0.72348885416666675</c:v>
                </c:pt>
                <c:pt idx="2873">
                  <c:v>0.72349464120370366</c:v>
                </c:pt>
                <c:pt idx="2874">
                  <c:v>0.72350061342592598</c:v>
                </c:pt>
                <c:pt idx="2875">
                  <c:v>0.72350613425925925</c:v>
                </c:pt>
                <c:pt idx="2876">
                  <c:v>0.72351173611111108</c:v>
                </c:pt>
                <c:pt idx="2877">
                  <c:v>0.72351736111111109</c:v>
                </c:pt>
                <c:pt idx="2878">
                  <c:v>0.72352314814814811</c:v>
                </c:pt>
                <c:pt idx="2879">
                  <c:v>0.72352893518518524</c:v>
                </c:pt>
                <c:pt idx="2880">
                  <c:v>0.72353490740740734</c:v>
                </c:pt>
                <c:pt idx="2881">
                  <c:v>0.72354050925925917</c:v>
                </c:pt>
                <c:pt idx="2882">
                  <c:v>0.7235462962962963</c:v>
                </c:pt>
                <c:pt idx="2883">
                  <c:v>0.72355190972222216</c:v>
                </c:pt>
                <c:pt idx="2884">
                  <c:v>0.72355769675925929</c:v>
                </c:pt>
                <c:pt idx="2885">
                  <c:v>0.72356348379629631</c:v>
                </c:pt>
                <c:pt idx="2886">
                  <c:v>0.72356944444444438</c:v>
                </c:pt>
                <c:pt idx="2887">
                  <c:v>0.72357523148148151</c:v>
                </c:pt>
                <c:pt idx="2888">
                  <c:v>0.72358103009259256</c:v>
                </c:pt>
                <c:pt idx="2889">
                  <c:v>0.72358699074074073</c:v>
                </c:pt>
                <c:pt idx="2890">
                  <c:v>0.7235926041666666</c:v>
                </c:pt>
                <c:pt idx="2891">
                  <c:v>0.72359817129629622</c:v>
                </c:pt>
                <c:pt idx="2892">
                  <c:v>0.7236037847222222</c:v>
                </c:pt>
                <c:pt idx="2893">
                  <c:v>0.72360957175925922</c:v>
                </c:pt>
                <c:pt idx="2894">
                  <c:v>0.72361517361111105</c:v>
                </c:pt>
                <c:pt idx="2895">
                  <c:v>0.72362096064814818</c:v>
                </c:pt>
                <c:pt idx="2896">
                  <c:v>0.7236267476851852</c:v>
                </c:pt>
                <c:pt idx="2897">
                  <c:v>0.72363253472222222</c:v>
                </c:pt>
                <c:pt idx="2898">
                  <c:v>0.72364031250000005</c:v>
                </c:pt>
                <c:pt idx="2899">
                  <c:v>0.72364591435185188</c:v>
                </c:pt>
                <c:pt idx="2900">
                  <c:v>0.72365152777777775</c:v>
                </c:pt>
                <c:pt idx="2901">
                  <c:v>0.72365731481481488</c:v>
                </c:pt>
                <c:pt idx="2902">
                  <c:v>0.7236629166666666</c:v>
                </c:pt>
                <c:pt idx="2903">
                  <c:v>0.72366851851851843</c:v>
                </c:pt>
                <c:pt idx="2904">
                  <c:v>0.72367430555555556</c:v>
                </c:pt>
                <c:pt idx="2905">
                  <c:v>0.72368010416666673</c:v>
                </c:pt>
                <c:pt idx="2906">
                  <c:v>0.72368570601851845</c:v>
                </c:pt>
                <c:pt idx="2907">
                  <c:v>0.72369149305555558</c:v>
                </c:pt>
                <c:pt idx="2908">
                  <c:v>0.72369709490740741</c:v>
                </c:pt>
                <c:pt idx="2909">
                  <c:v>0.72370288194444443</c:v>
                </c:pt>
                <c:pt idx="2910">
                  <c:v>0.72370885416666664</c:v>
                </c:pt>
                <c:pt idx="2911">
                  <c:v>0.72371445601851858</c:v>
                </c:pt>
                <c:pt idx="2912">
                  <c:v>0.72372024305555549</c:v>
                </c:pt>
                <c:pt idx="2913">
                  <c:v>0.72372603009259262</c:v>
                </c:pt>
                <c:pt idx="2914">
                  <c:v>0.72373164351851849</c:v>
                </c:pt>
                <c:pt idx="2915">
                  <c:v>0.72373724537037043</c:v>
                </c:pt>
                <c:pt idx="2916">
                  <c:v>0.72374303240740734</c:v>
                </c:pt>
                <c:pt idx="2917">
                  <c:v>0.72374864583333343</c:v>
                </c:pt>
                <c:pt idx="2918">
                  <c:v>0.72375424768518515</c:v>
                </c:pt>
                <c:pt idx="2919">
                  <c:v>0.72376021990740735</c:v>
                </c:pt>
                <c:pt idx="2920">
                  <c:v>0.72376600694444448</c:v>
                </c:pt>
                <c:pt idx="2921">
                  <c:v>0.7237717939814815</c:v>
                </c:pt>
                <c:pt idx="2922">
                  <c:v>0.72377758101851841</c:v>
                </c:pt>
                <c:pt idx="2923">
                  <c:v>0.72378318287037036</c:v>
                </c:pt>
                <c:pt idx="2924">
                  <c:v>0.72378879629629633</c:v>
                </c:pt>
                <c:pt idx="2925">
                  <c:v>0.72379458333333335</c:v>
                </c:pt>
                <c:pt idx="2926">
                  <c:v>0.72380018518518519</c:v>
                </c:pt>
                <c:pt idx="2927">
                  <c:v>0.72380578703703702</c:v>
                </c:pt>
                <c:pt idx="2928">
                  <c:v>0.72381157407407404</c:v>
                </c:pt>
                <c:pt idx="2929">
                  <c:v>0.72381736111111117</c:v>
                </c:pt>
                <c:pt idx="2930">
                  <c:v>0.72382314814814819</c:v>
                </c:pt>
                <c:pt idx="2931">
                  <c:v>0.7238289351851851</c:v>
                </c:pt>
                <c:pt idx="2932">
                  <c:v>0.72383653935185188</c:v>
                </c:pt>
                <c:pt idx="2933">
                  <c:v>0.72384232638888879</c:v>
                </c:pt>
                <c:pt idx="2934">
                  <c:v>0.72384811342592592</c:v>
                </c:pt>
                <c:pt idx="2935">
                  <c:v>0.72385371527777786</c:v>
                </c:pt>
                <c:pt idx="2936">
                  <c:v>0.72385950231481477</c:v>
                </c:pt>
                <c:pt idx="2937">
                  <c:v>0.72386511574074064</c:v>
                </c:pt>
                <c:pt idx="2938">
                  <c:v>0.72387071759259258</c:v>
                </c:pt>
                <c:pt idx="2939">
                  <c:v>0.72387650462962971</c:v>
                </c:pt>
                <c:pt idx="2940">
                  <c:v>0.72388210648148155</c:v>
                </c:pt>
                <c:pt idx="2941">
                  <c:v>0.72388771990740741</c:v>
                </c:pt>
                <c:pt idx="2942">
                  <c:v>0.72389350694444443</c:v>
                </c:pt>
                <c:pt idx="2943">
                  <c:v>0.72389910879629626</c:v>
                </c:pt>
                <c:pt idx="2944">
                  <c:v>0.72390489583333339</c:v>
                </c:pt>
                <c:pt idx="2945">
                  <c:v>0.72391068287037041</c:v>
                </c:pt>
                <c:pt idx="2946">
                  <c:v>0.72391646990740732</c:v>
                </c:pt>
                <c:pt idx="2947">
                  <c:v>0.72392225694444445</c:v>
                </c:pt>
                <c:pt idx="2948">
                  <c:v>0.72392804398148147</c:v>
                </c:pt>
                <c:pt idx="2949">
                  <c:v>0.72393365740740734</c:v>
                </c:pt>
                <c:pt idx="2950">
                  <c:v>0.72393925925925917</c:v>
                </c:pt>
                <c:pt idx="2951">
                  <c:v>0.7239450462962963</c:v>
                </c:pt>
                <c:pt idx="2952">
                  <c:v>0.72395065972222217</c:v>
                </c:pt>
                <c:pt idx="2953">
                  <c:v>0.72395644675925919</c:v>
                </c:pt>
                <c:pt idx="2954">
                  <c:v>0.72396223379629632</c:v>
                </c:pt>
                <c:pt idx="2955">
                  <c:v>0.72396802083333334</c:v>
                </c:pt>
                <c:pt idx="2956">
                  <c:v>0.72397380787037047</c:v>
                </c:pt>
                <c:pt idx="2957">
                  <c:v>0.72397930555555556</c:v>
                </c:pt>
                <c:pt idx="2958">
                  <c:v>0.72398490740740751</c:v>
                </c:pt>
                <c:pt idx="2959">
                  <c:v>0.72399072916666674</c:v>
                </c:pt>
                <c:pt idx="2960">
                  <c:v>0.72399642361111116</c:v>
                </c:pt>
                <c:pt idx="2961">
                  <c:v>0.72400221064814818</c:v>
                </c:pt>
                <c:pt idx="2962">
                  <c:v>0.72400809027777779</c:v>
                </c:pt>
                <c:pt idx="2963">
                  <c:v>0.72401370370370366</c:v>
                </c:pt>
                <c:pt idx="2964">
                  <c:v>0.72401949074074068</c:v>
                </c:pt>
                <c:pt idx="2965">
                  <c:v>0.72402744212962966</c:v>
                </c:pt>
                <c:pt idx="2966">
                  <c:v>0.72403304398148149</c:v>
                </c:pt>
                <c:pt idx="2967">
                  <c:v>0.72403865740740736</c:v>
                </c:pt>
                <c:pt idx="2968">
                  <c:v>0.72404444444444449</c:v>
                </c:pt>
                <c:pt idx="2969">
                  <c:v>0.72405023148148151</c:v>
                </c:pt>
                <c:pt idx="2970">
                  <c:v>0.72405601851851842</c:v>
                </c:pt>
                <c:pt idx="2971">
                  <c:v>0.72406180555555555</c:v>
                </c:pt>
                <c:pt idx="2972">
                  <c:v>0.72406759259259257</c:v>
                </c:pt>
                <c:pt idx="2973">
                  <c:v>0.7240731944444444</c:v>
                </c:pt>
                <c:pt idx="2974">
                  <c:v>0.72407880787037027</c:v>
                </c:pt>
                <c:pt idx="2975">
                  <c:v>0.7240845949074074</c:v>
                </c:pt>
                <c:pt idx="2976">
                  <c:v>0.72409019675925934</c:v>
                </c:pt>
                <c:pt idx="2977">
                  <c:v>0.72409598379629625</c:v>
                </c:pt>
                <c:pt idx="2978">
                  <c:v>0.72410177083333327</c:v>
                </c:pt>
                <c:pt idx="2979">
                  <c:v>0.72410738425925925</c:v>
                </c:pt>
                <c:pt idx="2980">
                  <c:v>0.72411298611111119</c:v>
                </c:pt>
                <c:pt idx="2981">
                  <c:v>0.7241187731481481</c:v>
                </c:pt>
                <c:pt idx="2982">
                  <c:v>0.72412456018518512</c:v>
                </c:pt>
                <c:pt idx="2983">
                  <c:v>0.72413016203703695</c:v>
                </c:pt>
                <c:pt idx="2984">
                  <c:v>0.72413594907407408</c:v>
                </c:pt>
                <c:pt idx="2985">
                  <c:v>0.7241417361111111</c:v>
                </c:pt>
                <c:pt idx="2986">
                  <c:v>0.72414749999999994</c:v>
                </c:pt>
                <c:pt idx="2987">
                  <c:v>0.72415328703703707</c:v>
                </c:pt>
                <c:pt idx="2988">
                  <c:v>0.72415884259259256</c:v>
                </c:pt>
                <c:pt idx="2989">
                  <c:v>0.72416444444444439</c:v>
                </c:pt>
                <c:pt idx="2990">
                  <c:v>0.72417041666666659</c:v>
                </c:pt>
                <c:pt idx="2991">
                  <c:v>0.72417638888888891</c:v>
                </c:pt>
                <c:pt idx="2992">
                  <c:v>0.72418234953703697</c:v>
                </c:pt>
                <c:pt idx="2993">
                  <c:v>0.72418795138888881</c:v>
                </c:pt>
                <c:pt idx="2994">
                  <c:v>0.72419373842592594</c:v>
                </c:pt>
                <c:pt idx="2995">
                  <c:v>0.72419971064814825</c:v>
                </c:pt>
                <c:pt idx="2996">
                  <c:v>0.72420512731481479</c:v>
                </c:pt>
                <c:pt idx="2997">
                  <c:v>0.72421091435185181</c:v>
                </c:pt>
                <c:pt idx="2998">
                  <c:v>0.72421869212962964</c:v>
                </c:pt>
                <c:pt idx="2999">
                  <c:v>0.72422447916666666</c:v>
                </c:pt>
                <c:pt idx="3000">
                  <c:v>0.72423008101851849</c:v>
                </c:pt>
                <c:pt idx="3001">
                  <c:v>0.72423586805555562</c:v>
                </c:pt>
                <c:pt idx="3002">
                  <c:v>0.72424133101851851</c:v>
                </c:pt>
                <c:pt idx="3003">
                  <c:v>0.72424693287037034</c:v>
                </c:pt>
                <c:pt idx="3004">
                  <c:v>0.72425271990740736</c:v>
                </c:pt>
                <c:pt idx="3005">
                  <c:v>0.72425833333333334</c:v>
                </c:pt>
                <c:pt idx="3006">
                  <c:v>0.72426412037037036</c:v>
                </c:pt>
                <c:pt idx="3007">
                  <c:v>0.72427062499999995</c:v>
                </c:pt>
                <c:pt idx="3008">
                  <c:v>0.72427623842592592</c:v>
                </c:pt>
                <c:pt idx="3009">
                  <c:v>0.72428202546296294</c:v>
                </c:pt>
                <c:pt idx="3010">
                  <c:v>0.72428781250000007</c:v>
                </c:pt>
                <c:pt idx="3011">
                  <c:v>0.72429341435185179</c:v>
                </c:pt>
                <c:pt idx="3012">
                  <c:v>0.72429902777777777</c:v>
                </c:pt>
                <c:pt idx="3013">
                  <c:v>0.72430498842592594</c:v>
                </c:pt>
                <c:pt idx="3014">
                  <c:v>0.72431077546296285</c:v>
                </c:pt>
                <c:pt idx="3015">
                  <c:v>0.72431656249999998</c:v>
                </c:pt>
                <c:pt idx="3016">
                  <c:v>0.72432238425925932</c:v>
                </c:pt>
                <c:pt idx="3017">
                  <c:v>0.72432817129629623</c:v>
                </c:pt>
                <c:pt idx="3018">
                  <c:v>0.72433395833333336</c:v>
                </c:pt>
                <c:pt idx="3019">
                  <c:v>0.72433993055555546</c:v>
                </c:pt>
                <c:pt idx="3020">
                  <c:v>0.72434559027777778</c:v>
                </c:pt>
                <c:pt idx="3021">
                  <c:v>0.72435119212962962</c:v>
                </c:pt>
                <c:pt idx="3022">
                  <c:v>0.72435697916666664</c:v>
                </c:pt>
                <c:pt idx="3023">
                  <c:v>0.72436259259259261</c:v>
                </c:pt>
                <c:pt idx="3024">
                  <c:v>0.72436837962962963</c:v>
                </c:pt>
                <c:pt idx="3025">
                  <c:v>0.7243743402777777</c:v>
                </c:pt>
                <c:pt idx="3026">
                  <c:v>0.72437995370370378</c:v>
                </c:pt>
                <c:pt idx="3027">
                  <c:v>0.72438555555555562</c:v>
                </c:pt>
                <c:pt idx="3028">
                  <c:v>0.72439152777777771</c:v>
                </c:pt>
                <c:pt idx="3029">
                  <c:v>0.72439731481481484</c:v>
                </c:pt>
                <c:pt idx="3030">
                  <c:v>0.72440291666666667</c:v>
                </c:pt>
                <c:pt idx="3031">
                  <c:v>0.72441087962962969</c:v>
                </c:pt>
                <c:pt idx="3032">
                  <c:v>0.72441648148148152</c:v>
                </c:pt>
                <c:pt idx="3033">
                  <c:v>0.72442226851851854</c:v>
                </c:pt>
                <c:pt idx="3034">
                  <c:v>0.72442824074074075</c:v>
                </c:pt>
                <c:pt idx="3035">
                  <c:v>0.72443384259259258</c:v>
                </c:pt>
                <c:pt idx="3036">
                  <c:v>0.72443944444444452</c:v>
                </c:pt>
                <c:pt idx="3037">
                  <c:v>0.72444523148148143</c:v>
                </c:pt>
                <c:pt idx="3038">
                  <c:v>0.7244508449074073</c:v>
                </c:pt>
                <c:pt idx="3039">
                  <c:v>0.72445644675925924</c:v>
                </c:pt>
                <c:pt idx="3040">
                  <c:v>0.72446223379629637</c:v>
                </c:pt>
                <c:pt idx="3041">
                  <c:v>0.72446784722222224</c:v>
                </c:pt>
                <c:pt idx="3042">
                  <c:v>0.72447363425925937</c:v>
                </c:pt>
                <c:pt idx="3043">
                  <c:v>0.72447959490740743</c:v>
                </c:pt>
                <c:pt idx="3044">
                  <c:v>0.72448538194444445</c:v>
                </c:pt>
                <c:pt idx="3045">
                  <c:v>0.72449099537037043</c:v>
                </c:pt>
                <c:pt idx="3046">
                  <c:v>0.72449678240740745</c:v>
                </c:pt>
                <c:pt idx="3047">
                  <c:v>0.72450238425925928</c:v>
                </c:pt>
                <c:pt idx="3048">
                  <c:v>0.72450799768518515</c:v>
                </c:pt>
                <c:pt idx="3049">
                  <c:v>0.72451378472222228</c:v>
                </c:pt>
                <c:pt idx="3050">
                  <c:v>0.72451938657407411</c:v>
                </c:pt>
                <c:pt idx="3051">
                  <c:v>0.72452499999999997</c:v>
                </c:pt>
                <c:pt idx="3052">
                  <c:v>0.72453096064814815</c:v>
                </c:pt>
                <c:pt idx="3053">
                  <c:v>0.72453656249999998</c:v>
                </c:pt>
                <c:pt idx="3054">
                  <c:v>0.72454234953703711</c:v>
                </c:pt>
                <c:pt idx="3055">
                  <c:v>0.72454832175925921</c:v>
                </c:pt>
                <c:pt idx="3056">
                  <c:v>0.72455392361111104</c:v>
                </c:pt>
                <c:pt idx="3057">
                  <c:v>0.72455953703703713</c:v>
                </c:pt>
                <c:pt idx="3058">
                  <c:v>0.72456532407407404</c:v>
                </c:pt>
                <c:pt idx="3059">
                  <c:v>0.72457070601851858</c:v>
                </c:pt>
                <c:pt idx="3060">
                  <c:v>0.72457630787037042</c:v>
                </c:pt>
                <c:pt idx="3061">
                  <c:v>0.72458209490740744</c:v>
                </c:pt>
                <c:pt idx="3062">
                  <c:v>0.72458775462962965</c:v>
                </c:pt>
                <c:pt idx="3063">
                  <c:v>0.72459354166666667</c:v>
                </c:pt>
                <c:pt idx="3064">
                  <c:v>0.72459950231481474</c:v>
                </c:pt>
                <c:pt idx="3065">
                  <c:v>0.72460710648148152</c:v>
                </c:pt>
                <c:pt idx="3066">
                  <c:v>0.72461289351851843</c:v>
                </c:pt>
                <c:pt idx="3067">
                  <c:v>0.72461868055555556</c:v>
                </c:pt>
                <c:pt idx="3068">
                  <c:v>0.72462428240740751</c:v>
                </c:pt>
                <c:pt idx="3069">
                  <c:v>0.72463006944444441</c:v>
                </c:pt>
                <c:pt idx="3070">
                  <c:v>0.72463568287037028</c:v>
                </c:pt>
                <c:pt idx="3071">
                  <c:v>0.72464128472222222</c:v>
                </c:pt>
                <c:pt idx="3072">
                  <c:v>0.72464707175925935</c:v>
                </c:pt>
                <c:pt idx="3073">
                  <c:v>0.72465267361111108</c:v>
                </c:pt>
                <c:pt idx="3074">
                  <c:v>0.72465847222222213</c:v>
                </c:pt>
                <c:pt idx="3075">
                  <c:v>0.72466424768518511</c:v>
                </c:pt>
                <c:pt idx="3076">
                  <c:v>0.72466974537037032</c:v>
                </c:pt>
                <c:pt idx="3077">
                  <c:v>0.72467553240740745</c:v>
                </c:pt>
                <c:pt idx="3078">
                  <c:v>0.72468131944444447</c:v>
                </c:pt>
                <c:pt idx="3079">
                  <c:v>0.72468710648148138</c:v>
                </c:pt>
                <c:pt idx="3080">
                  <c:v>0.72469289351851851</c:v>
                </c:pt>
                <c:pt idx="3081">
                  <c:v>0.72469868055555553</c:v>
                </c:pt>
                <c:pt idx="3082">
                  <c:v>0.72470422453703698</c:v>
                </c:pt>
                <c:pt idx="3083">
                  <c:v>0.72471001157407411</c:v>
                </c:pt>
                <c:pt idx="3084">
                  <c:v>0.72471579861111113</c:v>
                </c:pt>
                <c:pt idx="3085">
                  <c:v>0.72472116898148142</c:v>
                </c:pt>
                <c:pt idx="3086">
                  <c:v>0.72472714120370363</c:v>
                </c:pt>
                <c:pt idx="3087">
                  <c:v>0.72473292824074076</c:v>
                </c:pt>
                <c:pt idx="3088">
                  <c:v>0.72473871527777778</c:v>
                </c:pt>
                <c:pt idx="3089">
                  <c:v>0.7247445023148148</c:v>
                </c:pt>
                <c:pt idx="3090">
                  <c:v>0.72475028935185193</c:v>
                </c:pt>
                <c:pt idx="3091">
                  <c:v>0.72475607638888884</c:v>
                </c:pt>
                <c:pt idx="3092">
                  <c:v>0.72476167824074078</c:v>
                </c:pt>
                <c:pt idx="3093">
                  <c:v>0.72476740740740742</c:v>
                </c:pt>
                <c:pt idx="3094">
                  <c:v>0.72477300925925936</c:v>
                </c:pt>
                <c:pt idx="3095">
                  <c:v>0.72477862268518523</c:v>
                </c:pt>
                <c:pt idx="3096">
                  <c:v>0.72478440972222213</c:v>
                </c:pt>
                <c:pt idx="3097">
                  <c:v>0.72479019675925926</c:v>
                </c:pt>
                <c:pt idx="3098">
                  <c:v>0.72479814814814814</c:v>
                </c:pt>
                <c:pt idx="3099">
                  <c:v>0.72480376157407411</c:v>
                </c:pt>
                <c:pt idx="3100">
                  <c:v>0.72480954861111113</c:v>
                </c:pt>
                <c:pt idx="3101">
                  <c:v>0.72481550925925919</c:v>
                </c:pt>
                <c:pt idx="3102">
                  <c:v>0.72482112268518517</c:v>
                </c:pt>
                <c:pt idx="3103">
                  <c:v>0.72482672453703711</c:v>
                </c:pt>
                <c:pt idx="3104">
                  <c:v>0.72483269675925932</c:v>
                </c:pt>
                <c:pt idx="3105">
                  <c:v>0.72483829861111104</c:v>
                </c:pt>
                <c:pt idx="3106">
                  <c:v>0.72484390046296288</c:v>
                </c:pt>
                <c:pt idx="3107">
                  <c:v>0.72484951388888896</c:v>
                </c:pt>
                <c:pt idx="3108">
                  <c:v>0.72485530092592587</c:v>
                </c:pt>
                <c:pt idx="3109">
                  <c:v>0.72486108796296289</c:v>
                </c:pt>
                <c:pt idx="3110">
                  <c:v>0.72486687500000002</c:v>
                </c:pt>
                <c:pt idx="3111">
                  <c:v>0.72487266203703704</c:v>
                </c:pt>
                <c:pt idx="3112">
                  <c:v>0.72487826388888887</c:v>
                </c:pt>
                <c:pt idx="3113">
                  <c:v>0.72488423611111108</c:v>
                </c:pt>
                <c:pt idx="3114">
                  <c:v>0.72488983796296302</c:v>
                </c:pt>
                <c:pt idx="3115">
                  <c:v>0.72489562499999993</c:v>
                </c:pt>
                <c:pt idx="3116">
                  <c:v>0.72490159722222225</c:v>
                </c:pt>
                <c:pt idx="3117">
                  <c:v>0.72490719907407408</c:v>
                </c:pt>
                <c:pt idx="3118">
                  <c:v>0.72491281249999995</c:v>
                </c:pt>
                <c:pt idx="3119">
                  <c:v>0.72491859953703708</c:v>
                </c:pt>
                <c:pt idx="3120">
                  <c:v>0.72492420138888891</c:v>
                </c:pt>
                <c:pt idx="3121">
                  <c:v>0.72492998842592593</c:v>
                </c:pt>
                <c:pt idx="3122">
                  <c:v>0.72493596064814814</c:v>
                </c:pt>
                <c:pt idx="3123">
                  <c:v>0.72494174768518516</c:v>
                </c:pt>
                <c:pt idx="3124">
                  <c:v>0.72494753472222229</c:v>
                </c:pt>
                <c:pt idx="3125">
                  <c:v>0.72495350694444438</c:v>
                </c:pt>
                <c:pt idx="3126">
                  <c:v>0.72495910879629621</c:v>
                </c:pt>
                <c:pt idx="3127">
                  <c:v>0.72496493055555555</c:v>
                </c:pt>
                <c:pt idx="3128">
                  <c:v>0.72497089120370373</c:v>
                </c:pt>
                <c:pt idx="3129">
                  <c:v>0.72497650462962959</c:v>
                </c:pt>
                <c:pt idx="3130">
                  <c:v>0.72498229166666661</c:v>
                </c:pt>
                <c:pt idx="3131">
                  <c:v>0.72499024305555559</c:v>
                </c:pt>
                <c:pt idx="3132">
                  <c:v>0.72499585648148146</c:v>
                </c:pt>
                <c:pt idx="3133">
                  <c:v>0.72500145833333329</c:v>
                </c:pt>
                <c:pt idx="3134">
                  <c:v>0.7250074305555555</c:v>
                </c:pt>
                <c:pt idx="3135">
                  <c:v>0.72501303240740744</c:v>
                </c:pt>
                <c:pt idx="3136">
                  <c:v>0.72501881944444435</c:v>
                </c:pt>
                <c:pt idx="3137">
                  <c:v>0.72502479166666667</c:v>
                </c:pt>
                <c:pt idx="3138">
                  <c:v>0.7250303935185185</c:v>
                </c:pt>
                <c:pt idx="3139">
                  <c:v>0.72503618055555552</c:v>
                </c:pt>
                <c:pt idx="3140">
                  <c:v>0.72504196759259265</c:v>
                </c:pt>
                <c:pt idx="3141">
                  <c:v>0.72504756944444448</c:v>
                </c:pt>
                <c:pt idx="3142">
                  <c:v>0.7250533564814815</c:v>
                </c:pt>
                <c:pt idx="3143">
                  <c:v>0.72505914351851841</c:v>
                </c:pt>
                <c:pt idx="3144">
                  <c:v>0.7250647569444445</c:v>
                </c:pt>
                <c:pt idx="3145">
                  <c:v>0.72507054398148141</c:v>
                </c:pt>
                <c:pt idx="3146">
                  <c:v>0.72507651620370372</c:v>
                </c:pt>
                <c:pt idx="3147">
                  <c:v>0.72508211805555556</c:v>
                </c:pt>
                <c:pt idx="3148">
                  <c:v>0.72508771990740739</c:v>
                </c:pt>
                <c:pt idx="3149">
                  <c:v>0.72509369212962971</c:v>
                </c:pt>
                <c:pt idx="3150">
                  <c:v>0.72509929398148154</c:v>
                </c:pt>
                <c:pt idx="3151">
                  <c:v>0.72510508101851856</c:v>
                </c:pt>
                <c:pt idx="3152">
                  <c:v>0.72511105324074077</c:v>
                </c:pt>
                <c:pt idx="3153">
                  <c:v>0.7251166550925926</c:v>
                </c:pt>
                <c:pt idx="3154">
                  <c:v>0.72512244212962962</c:v>
                </c:pt>
                <c:pt idx="3155">
                  <c:v>0.72512824074074078</c:v>
                </c:pt>
                <c:pt idx="3156">
                  <c:v>0.72513384259259261</c:v>
                </c:pt>
                <c:pt idx="3157">
                  <c:v>0.72513962962962963</c:v>
                </c:pt>
                <c:pt idx="3158">
                  <c:v>0.72514560185185184</c:v>
                </c:pt>
                <c:pt idx="3159">
                  <c:v>0.72515120370370367</c:v>
                </c:pt>
                <c:pt idx="3160">
                  <c:v>0.72515699074074069</c:v>
                </c:pt>
                <c:pt idx="3161">
                  <c:v>0.72516284722222224</c:v>
                </c:pt>
                <c:pt idx="3162">
                  <c:v>0.72516846064814811</c:v>
                </c:pt>
                <c:pt idx="3163">
                  <c:v>0.72517424768518524</c:v>
                </c:pt>
                <c:pt idx="3164">
                  <c:v>0.72518223379629632</c:v>
                </c:pt>
                <c:pt idx="3165">
                  <c:v>0.72518784722222218</c:v>
                </c:pt>
                <c:pt idx="3166">
                  <c:v>0.72519363425925931</c:v>
                </c:pt>
                <c:pt idx="3167">
                  <c:v>0.72519960648148152</c:v>
                </c:pt>
                <c:pt idx="3168">
                  <c:v>0.72520520833333324</c:v>
                </c:pt>
                <c:pt idx="3169">
                  <c:v>0.72521099537037037</c:v>
                </c:pt>
                <c:pt idx="3170">
                  <c:v>0.72521678240740739</c:v>
                </c:pt>
                <c:pt idx="3171">
                  <c:v>0.72522238425925922</c:v>
                </c:pt>
                <c:pt idx="3172">
                  <c:v>0.72522817129629624</c:v>
                </c:pt>
                <c:pt idx="3173">
                  <c:v>0.72523414351851845</c:v>
                </c:pt>
                <c:pt idx="3174">
                  <c:v>0.72523974537037039</c:v>
                </c:pt>
                <c:pt idx="3175">
                  <c:v>0.7252455324074073</c:v>
                </c:pt>
                <c:pt idx="3176">
                  <c:v>0.72525133101851846</c:v>
                </c:pt>
                <c:pt idx="3177">
                  <c:v>0.7252569328703703</c:v>
                </c:pt>
                <c:pt idx="3178">
                  <c:v>0.72526253472222224</c:v>
                </c:pt>
                <c:pt idx="3179">
                  <c:v>0.72526840277777771</c:v>
                </c:pt>
                <c:pt idx="3180">
                  <c:v>0.7252740162037038</c:v>
                </c:pt>
                <c:pt idx="3181">
                  <c:v>0.72527961805555563</c:v>
                </c:pt>
                <c:pt idx="3182">
                  <c:v>0.72528556712962955</c:v>
                </c:pt>
                <c:pt idx="3183">
                  <c:v>0.72529135416666668</c:v>
                </c:pt>
                <c:pt idx="3184">
                  <c:v>0.7252971412037037</c:v>
                </c:pt>
                <c:pt idx="3185">
                  <c:v>0.7253031134259259</c:v>
                </c:pt>
                <c:pt idx="3186">
                  <c:v>0.72530871527777785</c:v>
                </c:pt>
                <c:pt idx="3187">
                  <c:v>0.72531432870370371</c:v>
                </c:pt>
                <c:pt idx="3188">
                  <c:v>0.72532011574074085</c:v>
                </c:pt>
                <c:pt idx="3189">
                  <c:v>0.72532571759259257</c:v>
                </c:pt>
                <c:pt idx="3190">
                  <c:v>0.72533118055555557</c:v>
                </c:pt>
                <c:pt idx="3191">
                  <c:v>0.72533696759259259</c:v>
                </c:pt>
                <c:pt idx="3192">
                  <c:v>0.72534256944444442</c:v>
                </c:pt>
                <c:pt idx="3193">
                  <c:v>0.72534835648148155</c:v>
                </c:pt>
                <c:pt idx="3194">
                  <c:v>0.72535432870370364</c:v>
                </c:pt>
                <c:pt idx="3195">
                  <c:v>0.72535993055555548</c:v>
                </c:pt>
                <c:pt idx="3196">
                  <c:v>0.72536571759259261</c:v>
                </c:pt>
                <c:pt idx="3197">
                  <c:v>0.72537168981481492</c:v>
                </c:pt>
                <c:pt idx="3198">
                  <c:v>0.72537928240740746</c:v>
                </c:pt>
                <c:pt idx="3199">
                  <c:v>0.72538488425925929</c:v>
                </c:pt>
                <c:pt idx="3200">
                  <c:v>0.72539049768518515</c:v>
                </c:pt>
                <c:pt idx="3201">
                  <c:v>0.7253960995370371</c:v>
                </c:pt>
                <c:pt idx="3202">
                  <c:v>0.72540188657407401</c:v>
                </c:pt>
                <c:pt idx="3203">
                  <c:v>0.72540767361111114</c:v>
                </c:pt>
                <c:pt idx="3204">
                  <c:v>0.72541346064814816</c:v>
                </c:pt>
                <c:pt idx="3205">
                  <c:v>0.72541924768518518</c:v>
                </c:pt>
                <c:pt idx="3206">
                  <c:v>0.72542503472222231</c:v>
                </c:pt>
                <c:pt idx="3207">
                  <c:v>0.72543082175925921</c:v>
                </c:pt>
                <c:pt idx="3208">
                  <c:v>0.72543660879629623</c:v>
                </c:pt>
                <c:pt idx="3209">
                  <c:v>0.72544239583333336</c:v>
                </c:pt>
                <c:pt idx="3210">
                  <c:v>0.72544800925925923</c:v>
                </c:pt>
                <c:pt idx="3211">
                  <c:v>0.72545379629629636</c:v>
                </c:pt>
                <c:pt idx="3212">
                  <c:v>0.72545939814814808</c:v>
                </c:pt>
                <c:pt idx="3213">
                  <c:v>0.72546499999999992</c:v>
                </c:pt>
                <c:pt idx="3214">
                  <c:v>0.72547078703703705</c:v>
                </c:pt>
                <c:pt idx="3215">
                  <c:v>0.72547658564814821</c:v>
                </c:pt>
                <c:pt idx="3216">
                  <c:v>0.72548237268518523</c:v>
                </c:pt>
                <c:pt idx="3217">
                  <c:v>0.72548815972222214</c:v>
                </c:pt>
                <c:pt idx="3218">
                  <c:v>0.72549394675925927</c:v>
                </c:pt>
                <c:pt idx="3219">
                  <c:v>0.72549973379629629</c:v>
                </c:pt>
                <c:pt idx="3220">
                  <c:v>0.72550552083333331</c:v>
                </c:pt>
                <c:pt idx="3221">
                  <c:v>0.72551112268518514</c:v>
                </c:pt>
                <c:pt idx="3222">
                  <c:v>0.72551672453703697</c:v>
                </c:pt>
                <c:pt idx="3223">
                  <c:v>0.7255225115740741</c:v>
                </c:pt>
                <c:pt idx="3224">
                  <c:v>0.72552831018518515</c:v>
                </c:pt>
                <c:pt idx="3225">
                  <c:v>0.72553408564814814</c:v>
                </c:pt>
                <c:pt idx="3226">
                  <c:v>0.72553987268518527</c:v>
                </c:pt>
                <c:pt idx="3227">
                  <c:v>0.72554565972222218</c:v>
                </c:pt>
                <c:pt idx="3228">
                  <c:v>0.72555145833333334</c:v>
                </c:pt>
                <c:pt idx="3229">
                  <c:v>0.72555724537037036</c:v>
                </c:pt>
                <c:pt idx="3230">
                  <c:v>0.7255628472222222</c:v>
                </c:pt>
                <c:pt idx="3231">
                  <c:v>0.72557079861111118</c:v>
                </c:pt>
                <c:pt idx="3232">
                  <c:v>0.72557641203703704</c:v>
                </c:pt>
                <c:pt idx="3233">
                  <c:v>0.72558219907407417</c:v>
                </c:pt>
                <c:pt idx="3234">
                  <c:v>0.72558798611111108</c:v>
                </c:pt>
                <c:pt idx="3235">
                  <c:v>0.72559358796296303</c:v>
                </c:pt>
                <c:pt idx="3236">
                  <c:v>0.72559937499999994</c:v>
                </c:pt>
                <c:pt idx="3237">
                  <c:v>0.72560534722222225</c:v>
                </c:pt>
                <c:pt idx="3238">
                  <c:v>0.72561113425925916</c:v>
                </c:pt>
                <c:pt idx="3239">
                  <c:v>0.72561692129629629</c:v>
                </c:pt>
                <c:pt idx="3240">
                  <c:v>0.72562270833333331</c:v>
                </c:pt>
                <c:pt idx="3241">
                  <c:v>0.72562831018518514</c:v>
                </c:pt>
                <c:pt idx="3242">
                  <c:v>0.72563392361111101</c:v>
                </c:pt>
                <c:pt idx="3243">
                  <c:v>0.72563989583333333</c:v>
                </c:pt>
                <c:pt idx="3244">
                  <c:v>0.72564549768518516</c:v>
                </c:pt>
                <c:pt idx="3245">
                  <c:v>0.72565128472222229</c:v>
                </c:pt>
                <c:pt idx="3246">
                  <c:v>0.72565725694444438</c:v>
                </c:pt>
                <c:pt idx="3247">
                  <c:v>0.72566285879629622</c:v>
                </c:pt>
                <c:pt idx="3248">
                  <c:v>0.72566864583333335</c:v>
                </c:pt>
                <c:pt idx="3249">
                  <c:v>0.72567443287037037</c:v>
                </c:pt>
                <c:pt idx="3250">
                  <c:v>0.7256800347222222</c:v>
                </c:pt>
                <c:pt idx="3251">
                  <c:v>0.72568582175925922</c:v>
                </c:pt>
                <c:pt idx="3252">
                  <c:v>0.72569158564814817</c:v>
                </c:pt>
                <c:pt idx="3253">
                  <c:v>0.72569712962962962</c:v>
                </c:pt>
                <c:pt idx="3254">
                  <c:v>0.72570291666666664</c:v>
                </c:pt>
                <c:pt idx="3255">
                  <c:v>0.72570888888888885</c:v>
                </c:pt>
                <c:pt idx="3256">
                  <c:v>0.72571449074074079</c:v>
                </c:pt>
                <c:pt idx="3257">
                  <c:v>0.7257202777777777</c:v>
                </c:pt>
                <c:pt idx="3258">
                  <c:v>0.72572623842592598</c:v>
                </c:pt>
                <c:pt idx="3259">
                  <c:v>0.72573203703703693</c:v>
                </c:pt>
                <c:pt idx="3260">
                  <c:v>0.72573782407407406</c:v>
                </c:pt>
                <c:pt idx="3261">
                  <c:v>0.72574378472222223</c:v>
                </c:pt>
                <c:pt idx="3262">
                  <c:v>0.72574939814814821</c:v>
                </c:pt>
                <c:pt idx="3263">
                  <c:v>0.72575502314814822</c:v>
                </c:pt>
                <c:pt idx="3264">
                  <c:v>0.72576298611111112</c:v>
                </c:pt>
                <c:pt idx="3265">
                  <c:v>0.72576858796296306</c:v>
                </c:pt>
                <c:pt idx="3266">
                  <c:v>0.72577437499999997</c:v>
                </c:pt>
                <c:pt idx="3267">
                  <c:v>0.72578034722222229</c:v>
                </c:pt>
                <c:pt idx="3268">
                  <c:v>0.7257861342592592</c:v>
                </c:pt>
                <c:pt idx="3269">
                  <c:v>0.72579173611111114</c:v>
                </c:pt>
                <c:pt idx="3270">
                  <c:v>0.72579770833333335</c:v>
                </c:pt>
                <c:pt idx="3271">
                  <c:v>0.72580331018518518</c:v>
                </c:pt>
                <c:pt idx="3272">
                  <c:v>0.7258090972222222</c:v>
                </c:pt>
                <c:pt idx="3273">
                  <c:v>0.72581506944444441</c:v>
                </c:pt>
                <c:pt idx="3274">
                  <c:v>0.72582067129629635</c:v>
                </c:pt>
                <c:pt idx="3275">
                  <c:v>0.72582645833333326</c:v>
                </c:pt>
                <c:pt idx="3276">
                  <c:v>0.72583243055555557</c:v>
                </c:pt>
                <c:pt idx="3277">
                  <c:v>0.72583803240740741</c:v>
                </c:pt>
                <c:pt idx="3278">
                  <c:v>0.7258434606481482</c:v>
                </c:pt>
                <c:pt idx="3279">
                  <c:v>0.72584942129629626</c:v>
                </c:pt>
                <c:pt idx="3280">
                  <c:v>0.72585503472222224</c:v>
                </c:pt>
                <c:pt idx="3281">
                  <c:v>0.72586082175925926</c:v>
                </c:pt>
                <c:pt idx="3282">
                  <c:v>0.72586678240740732</c:v>
                </c:pt>
                <c:pt idx="3283">
                  <c:v>0.72587239583333341</c:v>
                </c:pt>
                <c:pt idx="3284">
                  <c:v>0.72587818287037031</c:v>
                </c:pt>
                <c:pt idx="3285">
                  <c:v>0.72588415509259263</c:v>
                </c:pt>
                <c:pt idx="3286">
                  <c:v>0.72588975694444446</c:v>
                </c:pt>
                <c:pt idx="3287">
                  <c:v>0.72589534722222215</c:v>
                </c:pt>
                <c:pt idx="3288">
                  <c:v>0.72590130787037044</c:v>
                </c:pt>
                <c:pt idx="3289">
                  <c:v>0.72590709490740746</c:v>
                </c:pt>
                <c:pt idx="3290">
                  <c:v>0.72591288194444437</c:v>
                </c:pt>
                <c:pt idx="3291">
                  <c:v>0.72591885416666668</c:v>
                </c:pt>
                <c:pt idx="3292">
                  <c:v>0.72592445601851852</c:v>
                </c:pt>
                <c:pt idx="3293">
                  <c:v>0.72593024305555554</c:v>
                </c:pt>
                <c:pt idx="3294">
                  <c:v>0.72593621527777774</c:v>
                </c:pt>
                <c:pt idx="3295">
                  <c:v>0.72594182870370372</c:v>
                </c:pt>
                <c:pt idx="3296">
                  <c:v>0.72594761574074074</c:v>
                </c:pt>
                <c:pt idx="3297">
                  <c:v>0.72595556712962972</c:v>
                </c:pt>
                <c:pt idx="3298">
                  <c:v>0.72596135416666663</c:v>
                </c:pt>
                <c:pt idx="3299">
                  <c:v>0.72596714120370365</c:v>
                </c:pt>
                <c:pt idx="3300">
                  <c:v>0.72597311342592585</c:v>
                </c:pt>
                <c:pt idx="3301">
                  <c:v>0.72597890046296298</c:v>
                </c:pt>
                <c:pt idx="3302">
                  <c:v>0.72598487268518508</c:v>
                </c:pt>
                <c:pt idx="3303">
                  <c:v>0.72599086805555546</c:v>
                </c:pt>
                <c:pt idx="3304">
                  <c:v>0.72599670138888894</c:v>
                </c:pt>
                <c:pt idx="3305">
                  <c:v>0.72600248842592585</c:v>
                </c:pt>
                <c:pt idx="3306">
                  <c:v>0.72600863425925921</c:v>
                </c:pt>
                <c:pt idx="3307">
                  <c:v>0.72601442129629623</c:v>
                </c:pt>
                <c:pt idx="3308">
                  <c:v>0.72602020833333336</c:v>
                </c:pt>
                <c:pt idx="3309">
                  <c:v>0.72602618055555557</c:v>
                </c:pt>
                <c:pt idx="3310">
                  <c:v>0.72603196759259259</c:v>
                </c:pt>
                <c:pt idx="3311">
                  <c:v>0.72603775462962961</c:v>
                </c:pt>
                <c:pt idx="3312">
                  <c:v>0.72604372685185181</c:v>
                </c:pt>
                <c:pt idx="3313">
                  <c:v>0.72604951388888894</c:v>
                </c:pt>
                <c:pt idx="3314">
                  <c:v>0.72605530092592596</c:v>
                </c:pt>
                <c:pt idx="3315">
                  <c:v>0.72606127314814817</c:v>
                </c:pt>
                <c:pt idx="3316">
                  <c:v>0.72606706018518519</c:v>
                </c:pt>
                <c:pt idx="3317">
                  <c:v>0.72607284722222232</c:v>
                </c:pt>
                <c:pt idx="3318">
                  <c:v>0.72607880787037038</c:v>
                </c:pt>
                <c:pt idx="3319">
                  <c:v>0.7260845949074074</c:v>
                </c:pt>
                <c:pt idx="3320">
                  <c:v>0.72609038194444453</c:v>
                </c:pt>
                <c:pt idx="3321">
                  <c:v>0.72609635416666674</c:v>
                </c:pt>
                <c:pt idx="3322">
                  <c:v>0.72610214120370375</c:v>
                </c:pt>
                <c:pt idx="3323">
                  <c:v>0.72610792824074066</c:v>
                </c:pt>
                <c:pt idx="3324">
                  <c:v>0.72611390046296298</c:v>
                </c:pt>
                <c:pt idx="3325">
                  <c:v>0.72611968750000011</c:v>
                </c:pt>
                <c:pt idx="3326">
                  <c:v>0.72612547453703702</c:v>
                </c:pt>
                <c:pt idx="3327">
                  <c:v>0.72613162037037038</c:v>
                </c:pt>
                <c:pt idx="3328">
                  <c:v>0.7261374074074074</c:v>
                </c:pt>
                <c:pt idx="3329">
                  <c:v>0.72614319444444442</c:v>
                </c:pt>
                <c:pt idx="3330">
                  <c:v>0.72614916666666662</c:v>
                </c:pt>
                <c:pt idx="3331">
                  <c:v>0.72615694444444445</c:v>
                </c:pt>
                <c:pt idx="3332">
                  <c:v>0.72616273148148147</c:v>
                </c:pt>
                <c:pt idx="3333">
                  <c:v>0.7261685185185186</c:v>
                </c:pt>
                <c:pt idx="3334">
                  <c:v>0.72617447916666666</c:v>
                </c:pt>
                <c:pt idx="3335">
                  <c:v>0.72618009259259253</c:v>
                </c:pt>
                <c:pt idx="3336">
                  <c:v>0.72618587962962966</c:v>
                </c:pt>
                <c:pt idx="3337">
                  <c:v>0.72619166666666668</c:v>
                </c:pt>
                <c:pt idx="3338">
                  <c:v>0.72619745370370381</c:v>
                </c:pt>
                <c:pt idx="3339">
                  <c:v>0.72620324074074072</c:v>
                </c:pt>
                <c:pt idx="3340">
                  <c:v>0.72620902777777774</c:v>
                </c:pt>
                <c:pt idx="3341">
                  <c:v>0.72621481481481487</c:v>
                </c:pt>
                <c:pt idx="3342">
                  <c:v>0.72622060185185189</c:v>
                </c:pt>
                <c:pt idx="3343">
                  <c:v>0.7262263888888888</c:v>
                </c:pt>
                <c:pt idx="3344">
                  <c:v>0.72623217592592593</c:v>
                </c:pt>
                <c:pt idx="3345">
                  <c:v>0.72623796296296295</c:v>
                </c:pt>
                <c:pt idx="3346">
                  <c:v>0.72624374999999997</c:v>
                </c:pt>
                <c:pt idx="3347">
                  <c:v>0.7262495370370371</c:v>
                </c:pt>
                <c:pt idx="3348">
                  <c:v>0.726255324074074</c:v>
                </c:pt>
                <c:pt idx="3349">
                  <c:v>0.72626111111111114</c:v>
                </c:pt>
                <c:pt idx="3350">
                  <c:v>0.72626689814814815</c:v>
                </c:pt>
                <c:pt idx="3351">
                  <c:v>0.72627268518518517</c:v>
                </c:pt>
                <c:pt idx="3352">
                  <c:v>0.7262784722222223</c:v>
                </c:pt>
                <c:pt idx="3353">
                  <c:v>0.72628425925925921</c:v>
                </c:pt>
                <c:pt idx="3354">
                  <c:v>0.72629004629629623</c:v>
                </c:pt>
                <c:pt idx="3355">
                  <c:v>0.72629583333333336</c:v>
                </c:pt>
                <c:pt idx="3356">
                  <c:v>0.72630162037037038</c:v>
                </c:pt>
                <c:pt idx="3357">
                  <c:v>0.72630740740740751</c:v>
                </c:pt>
                <c:pt idx="3358">
                  <c:v>0.72631319444444442</c:v>
                </c:pt>
                <c:pt idx="3359">
                  <c:v>0.72631898148148144</c:v>
                </c:pt>
                <c:pt idx="3360">
                  <c:v>0.72632476851851857</c:v>
                </c:pt>
                <c:pt idx="3361">
                  <c:v>0.72633055555555559</c:v>
                </c:pt>
                <c:pt idx="3362">
                  <c:v>0.7263363425925925</c:v>
                </c:pt>
                <c:pt idx="3363">
                  <c:v>0.72634212962962963</c:v>
                </c:pt>
                <c:pt idx="3364">
                  <c:v>0.72634994212962967</c:v>
                </c:pt>
                <c:pt idx="3365">
                  <c:v>0.7263555439814815</c:v>
                </c:pt>
                <c:pt idx="3366">
                  <c:v>0.72636134259259266</c:v>
                </c:pt>
                <c:pt idx="3367">
                  <c:v>0.72636681712962969</c:v>
                </c:pt>
                <c:pt idx="3368">
                  <c:v>0.72637243055555556</c:v>
                </c:pt>
                <c:pt idx="3369">
                  <c:v>0.72637821759259269</c:v>
                </c:pt>
                <c:pt idx="3370">
                  <c:v>0.72638417824074075</c:v>
                </c:pt>
                <c:pt idx="3371">
                  <c:v>0.72638988425925932</c:v>
                </c:pt>
                <c:pt idx="3372">
                  <c:v>0.72639585648148142</c:v>
                </c:pt>
                <c:pt idx="3373">
                  <c:v>0.7264018171296297</c:v>
                </c:pt>
                <c:pt idx="3374">
                  <c:v>0.72640745370370363</c:v>
                </c:pt>
                <c:pt idx="3375">
                  <c:v>0.72641342592592595</c:v>
                </c:pt>
                <c:pt idx="3376">
                  <c:v>0.726419224537037</c:v>
                </c:pt>
                <c:pt idx="3377">
                  <c:v>0.72642501157407402</c:v>
                </c:pt>
                <c:pt idx="3378">
                  <c:v>0.72643079861111115</c:v>
                </c:pt>
                <c:pt idx="3379">
                  <c:v>0.72643675925925921</c:v>
                </c:pt>
                <c:pt idx="3380">
                  <c:v>0.72644254629629623</c:v>
                </c:pt>
                <c:pt idx="3381">
                  <c:v>0.72644815972222221</c:v>
                </c:pt>
                <c:pt idx="3382">
                  <c:v>0.72645412037037038</c:v>
                </c:pt>
                <c:pt idx="3383">
                  <c:v>0.72645954861111106</c:v>
                </c:pt>
                <c:pt idx="3384">
                  <c:v>0.72646533564814808</c:v>
                </c:pt>
                <c:pt idx="3385">
                  <c:v>0.72647149305555558</c:v>
                </c:pt>
                <c:pt idx="3386">
                  <c:v>0.7264772800925926</c:v>
                </c:pt>
                <c:pt idx="3387">
                  <c:v>0.72648306712962973</c:v>
                </c:pt>
                <c:pt idx="3388">
                  <c:v>0.7264890277777778</c:v>
                </c:pt>
                <c:pt idx="3389">
                  <c:v>0.72649464120370366</c:v>
                </c:pt>
                <c:pt idx="3390">
                  <c:v>0.72650042824074079</c:v>
                </c:pt>
                <c:pt idx="3391">
                  <c:v>0.72650638888888885</c:v>
                </c:pt>
                <c:pt idx="3392">
                  <c:v>0.72651217592592587</c:v>
                </c:pt>
                <c:pt idx="3393">
                  <c:v>0.726517962962963</c:v>
                </c:pt>
                <c:pt idx="3394">
                  <c:v>0.72652393518518521</c:v>
                </c:pt>
                <c:pt idx="3395">
                  <c:v>0.72652953703703693</c:v>
                </c:pt>
                <c:pt idx="3396">
                  <c:v>0.72653532407407406</c:v>
                </c:pt>
                <c:pt idx="3397">
                  <c:v>0.72654328703703708</c:v>
                </c:pt>
                <c:pt idx="3398">
                  <c:v>0.72654907407407399</c:v>
                </c:pt>
                <c:pt idx="3399">
                  <c:v>0.72655486111111112</c:v>
                </c:pt>
                <c:pt idx="3400">
                  <c:v>0.72656083333333343</c:v>
                </c:pt>
                <c:pt idx="3401">
                  <c:v>0.72656662037037034</c:v>
                </c:pt>
                <c:pt idx="3402">
                  <c:v>0.72657240740740736</c:v>
                </c:pt>
                <c:pt idx="3403">
                  <c:v>0.72657836805555565</c:v>
                </c:pt>
                <c:pt idx="3404">
                  <c:v>0.72658415509259255</c:v>
                </c:pt>
                <c:pt idx="3405">
                  <c:v>0.72658994212962957</c:v>
                </c:pt>
                <c:pt idx="3406">
                  <c:v>0.72659591435185178</c:v>
                </c:pt>
                <c:pt idx="3407">
                  <c:v>0.72660151620370372</c:v>
                </c:pt>
                <c:pt idx="3408">
                  <c:v>0.72660730324074063</c:v>
                </c:pt>
                <c:pt idx="3409">
                  <c:v>0.72661327546296295</c:v>
                </c:pt>
                <c:pt idx="3410">
                  <c:v>0.72661906250000008</c:v>
                </c:pt>
                <c:pt idx="3411">
                  <c:v>0.72662503472222228</c:v>
                </c:pt>
                <c:pt idx="3412">
                  <c:v>0.72663118055555553</c:v>
                </c:pt>
                <c:pt idx="3413">
                  <c:v>0.72663696759259266</c:v>
                </c:pt>
                <c:pt idx="3414">
                  <c:v>0.72664293981481487</c:v>
                </c:pt>
                <c:pt idx="3415">
                  <c:v>0.72664890046296293</c:v>
                </c:pt>
                <c:pt idx="3416">
                  <c:v>0.7266544791666667</c:v>
                </c:pt>
                <c:pt idx="3417">
                  <c:v>0.72666045138888891</c:v>
                </c:pt>
                <c:pt idx="3418">
                  <c:v>0.72666677083333331</c:v>
                </c:pt>
                <c:pt idx="3419">
                  <c:v>0.72667255787037044</c:v>
                </c:pt>
                <c:pt idx="3420">
                  <c:v>0.72667834490740735</c:v>
                </c:pt>
                <c:pt idx="3421">
                  <c:v>0.72668450231481485</c:v>
                </c:pt>
                <c:pt idx="3422">
                  <c:v>0.72669028935185187</c:v>
                </c:pt>
                <c:pt idx="3423">
                  <c:v>0.72669624999999993</c:v>
                </c:pt>
                <c:pt idx="3424">
                  <c:v>0.72670222222222225</c:v>
                </c:pt>
                <c:pt idx="3425">
                  <c:v>0.72670800925925916</c:v>
                </c:pt>
                <c:pt idx="3426">
                  <c:v>0.72671524305555557</c:v>
                </c:pt>
                <c:pt idx="3427">
                  <c:v>0.72672121527777778</c:v>
                </c:pt>
                <c:pt idx="3428">
                  <c:v>0.7267270023148148</c:v>
                </c:pt>
                <c:pt idx="3429">
                  <c:v>0.72673278935185193</c:v>
                </c:pt>
                <c:pt idx="3430">
                  <c:v>0.72674074074074069</c:v>
                </c:pt>
                <c:pt idx="3431">
                  <c:v>0.72674652777777782</c:v>
                </c:pt>
                <c:pt idx="3432">
                  <c:v>0.72675231481481484</c:v>
                </c:pt>
                <c:pt idx="3433">
                  <c:v>0.72675828703703704</c:v>
                </c:pt>
                <c:pt idx="3434">
                  <c:v>0.72676388888888888</c:v>
                </c:pt>
                <c:pt idx="3435">
                  <c:v>0.7267696759259259</c:v>
                </c:pt>
                <c:pt idx="3436">
                  <c:v>0.7267756481481481</c:v>
                </c:pt>
                <c:pt idx="3437">
                  <c:v>0.72678125000000005</c:v>
                </c:pt>
                <c:pt idx="3438">
                  <c:v>0.7267870486111111</c:v>
                </c:pt>
                <c:pt idx="3439">
                  <c:v>0.72679300925925927</c:v>
                </c:pt>
                <c:pt idx="3440">
                  <c:v>0.72679862268518525</c:v>
                </c:pt>
                <c:pt idx="3441">
                  <c:v>0.72680440972222227</c:v>
                </c:pt>
                <c:pt idx="3442">
                  <c:v>0.72681037037037033</c:v>
                </c:pt>
                <c:pt idx="3443">
                  <c:v>0.72681598379629631</c:v>
                </c:pt>
                <c:pt idx="3444">
                  <c:v>0.72682177083333332</c:v>
                </c:pt>
                <c:pt idx="3445">
                  <c:v>0.72682773148148139</c:v>
                </c:pt>
                <c:pt idx="3446">
                  <c:v>0.72683334490740747</c:v>
                </c:pt>
                <c:pt idx="3447">
                  <c:v>0.72683913194444438</c:v>
                </c:pt>
                <c:pt idx="3448">
                  <c:v>0.72684509259259256</c:v>
                </c:pt>
                <c:pt idx="3449">
                  <c:v>0.72685070601851853</c:v>
                </c:pt>
                <c:pt idx="3450">
                  <c:v>0.72685649305555555</c:v>
                </c:pt>
                <c:pt idx="3451">
                  <c:v>0.72686245370370373</c:v>
                </c:pt>
                <c:pt idx="3452">
                  <c:v>0.72686806712962959</c:v>
                </c:pt>
                <c:pt idx="3453">
                  <c:v>0.72687385416666661</c:v>
                </c:pt>
                <c:pt idx="3454">
                  <c:v>0.72687982638888882</c:v>
                </c:pt>
                <c:pt idx="3455">
                  <c:v>0.72688542824074076</c:v>
                </c:pt>
                <c:pt idx="3456">
                  <c:v>0.72689121527777767</c:v>
                </c:pt>
                <c:pt idx="3457">
                  <c:v>0.72689718749999999</c:v>
                </c:pt>
                <c:pt idx="3458">
                  <c:v>0.72690278935185182</c:v>
                </c:pt>
                <c:pt idx="3459">
                  <c:v>0.72690857638888895</c:v>
                </c:pt>
                <c:pt idx="3460">
                  <c:v>0.72691454861111104</c:v>
                </c:pt>
                <c:pt idx="3461">
                  <c:v>0.72692015046296288</c:v>
                </c:pt>
                <c:pt idx="3462">
                  <c:v>0.72692593750000001</c:v>
                </c:pt>
                <c:pt idx="3463">
                  <c:v>0.72693390046296302</c:v>
                </c:pt>
                <c:pt idx="3464">
                  <c:v>0.72693946759259254</c:v>
                </c:pt>
                <c:pt idx="3465">
                  <c:v>0.72694506944444448</c:v>
                </c:pt>
                <c:pt idx="3466">
                  <c:v>0.72695092592592603</c:v>
                </c:pt>
                <c:pt idx="3467">
                  <c:v>0.72695671296296294</c:v>
                </c:pt>
                <c:pt idx="3468">
                  <c:v>0.72696239583333344</c:v>
                </c:pt>
                <c:pt idx="3469">
                  <c:v>0.72696821759259256</c:v>
                </c:pt>
                <c:pt idx="3470">
                  <c:v>0.72697381944444439</c:v>
                </c:pt>
                <c:pt idx="3471">
                  <c:v>0.72697960648148152</c:v>
                </c:pt>
                <c:pt idx="3472">
                  <c:v>0.72698557870370373</c:v>
                </c:pt>
                <c:pt idx="3473">
                  <c:v>0.72699118055555545</c:v>
                </c:pt>
                <c:pt idx="3474">
                  <c:v>0.72699696759259258</c:v>
                </c:pt>
                <c:pt idx="3475">
                  <c:v>0.7270029398148149</c:v>
                </c:pt>
                <c:pt idx="3476">
                  <c:v>0.72700872685185181</c:v>
                </c:pt>
                <c:pt idx="3477">
                  <c:v>0.72701451388888882</c:v>
                </c:pt>
                <c:pt idx="3478">
                  <c:v>0.72702035879629623</c:v>
                </c:pt>
                <c:pt idx="3479">
                  <c:v>0.72702614583333336</c:v>
                </c:pt>
                <c:pt idx="3480">
                  <c:v>0.72703193287037038</c:v>
                </c:pt>
                <c:pt idx="3481">
                  <c:v>0.72703790509259258</c:v>
                </c:pt>
                <c:pt idx="3482">
                  <c:v>0.72704350694444442</c:v>
                </c:pt>
                <c:pt idx="3483">
                  <c:v>0.72704929398148144</c:v>
                </c:pt>
                <c:pt idx="3484">
                  <c:v>0.72705526620370364</c:v>
                </c:pt>
                <c:pt idx="3485">
                  <c:v>0.72706087962962973</c:v>
                </c:pt>
                <c:pt idx="3486">
                  <c:v>0.72706666666666664</c:v>
                </c:pt>
                <c:pt idx="3487">
                  <c:v>0.72707262731481481</c:v>
                </c:pt>
                <c:pt idx="3488">
                  <c:v>0.72707824074074079</c:v>
                </c:pt>
                <c:pt idx="3489">
                  <c:v>0.72708402777777781</c:v>
                </c:pt>
                <c:pt idx="3490">
                  <c:v>0.72708998842592587</c:v>
                </c:pt>
                <c:pt idx="3491">
                  <c:v>0.72709560185185185</c:v>
                </c:pt>
                <c:pt idx="3492">
                  <c:v>0.72710138888888887</c:v>
                </c:pt>
                <c:pt idx="3493">
                  <c:v>0.72710734953703693</c:v>
                </c:pt>
                <c:pt idx="3494">
                  <c:v>0.72711313657407406</c:v>
                </c:pt>
                <c:pt idx="3495">
                  <c:v>0.72711893518518522</c:v>
                </c:pt>
                <c:pt idx="3496">
                  <c:v>0.72712688657407398</c:v>
                </c:pt>
                <c:pt idx="3497">
                  <c:v>0.72713267361111111</c:v>
                </c:pt>
                <c:pt idx="3498">
                  <c:v>0.72713846064814813</c:v>
                </c:pt>
                <c:pt idx="3499">
                  <c:v>0.7271444212962962</c:v>
                </c:pt>
                <c:pt idx="3500">
                  <c:v>0.72714993055555555</c:v>
                </c:pt>
                <c:pt idx="3501">
                  <c:v>0.72715571759259257</c:v>
                </c:pt>
                <c:pt idx="3502">
                  <c:v>0.72716167824074074</c:v>
                </c:pt>
                <c:pt idx="3503">
                  <c:v>0.7271672916666666</c:v>
                </c:pt>
                <c:pt idx="3504">
                  <c:v>0.72717307870370373</c:v>
                </c:pt>
                <c:pt idx="3505">
                  <c:v>0.72717922453703698</c:v>
                </c:pt>
                <c:pt idx="3506">
                  <c:v>0.72718482638888882</c:v>
                </c:pt>
                <c:pt idx="3507">
                  <c:v>0.72719061342592595</c:v>
                </c:pt>
                <c:pt idx="3508">
                  <c:v>0.72719658564814804</c:v>
                </c:pt>
                <c:pt idx="3509">
                  <c:v>0.72720237268518517</c:v>
                </c:pt>
                <c:pt idx="3510">
                  <c:v>0.72720798611111104</c:v>
                </c:pt>
                <c:pt idx="3511">
                  <c:v>0.72721394675925932</c:v>
                </c:pt>
                <c:pt idx="3512">
                  <c:v>0.72721956018518519</c:v>
                </c:pt>
                <c:pt idx="3513">
                  <c:v>0.72722534722222221</c:v>
                </c:pt>
                <c:pt idx="3514">
                  <c:v>0.72723130787037038</c:v>
                </c:pt>
                <c:pt idx="3515">
                  <c:v>0.72723692129629625</c:v>
                </c:pt>
                <c:pt idx="3516">
                  <c:v>0.72724270833333327</c:v>
                </c:pt>
                <c:pt idx="3517">
                  <c:v>0.72724866898148155</c:v>
                </c:pt>
                <c:pt idx="3518">
                  <c:v>0.72725428240740742</c:v>
                </c:pt>
                <c:pt idx="3519">
                  <c:v>0.72726006944444455</c:v>
                </c:pt>
                <c:pt idx="3520">
                  <c:v>0.72726603009259261</c:v>
                </c:pt>
                <c:pt idx="3521">
                  <c:v>0.72727164351851847</c:v>
                </c:pt>
                <c:pt idx="3522">
                  <c:v>0.7272774305555556</c:v>
                </c:pt>
                <c:pt idx="3523">
                  <c:v>0.72728339120370367</c:v>
                </c:pt>
                <c:pt idx="3524">
                  <c:v>0.72728900462962953</c:v>
                </c:pt>
                <c:pt idx="3525">
                  <c:v>0.72729479166666666</c:v>
                </c:pt>
                <c:pt idx="3526">
                  <c:v>0.72730076388888898</c:v>
                </c:pt>
                <c:pt idx="3527">
                  <c:v>0.72730636574074081</c:v>
                </c:pt>
                <c:pt idx="3528">
                  <c:v>0.72731215277777783</c:v>
                </c:pt>
                <c:pt idx="3529">
                  <c:v>0.72732000000000008</c:v>
                </c:pt>
                <c:pt idx="3530">
                  <c:v>0.72732597222222228</c:v>
                </c:pt>
                <c:pt idx="3531">
                  <c:v>0.72733157407407401</c:v>
                </c:pt>
                <c:pt idx="3532">
                  <c:v>0.72733754629629621</c:v>
                </c:pt>
                <c:pt idx="3533">
                  <c:v>0.72734351851851853</c:v>
                </c:pt>
                <c:pt idx="3534">
                  <c:v>0.72734930555555566</c:v>
                </c:pt>
                <c:pt idx="3535">
                  <c:v>0.72735526620370372</c:v>
                </c:pt>
                <c:pt idx="3536">
                  <c:v>0.72736087962962959</c:v>
                </c:pt>
                <c:pt idx="3537">
                  <c:v>0.72736666666666672</c:v>
                </c:pt>
                <c:pt idx="3538">
                  <c:v>0.72737262731481478</c:v>
                </c:pt>
                <c:pt idx="3539">
                  <c:v>0.7273784143518518</c:v>
                </c:pt>
                <c:pt idx="3540">
                  <c:v>0.72738421296296296</c:v>
                </c:pt>
                <c:pt idx="3541">
                  <c:v>0.72739017361111113</c:v>
                </c:pt>
                <c:pt idx="3542">
                  <c:v>0.727395787037037</c:v>
                </c:pt>
                <c:pt idx="3543">
                  <c:v>0.72740156249999999</c:v>
                </c:pt>
                <c:pt idx="3544">
                  <c:v>0.7274075347222223</c:v>
                </c:pt>
                <c:pt idx="3545">
                  <c:v>0.72741332175925921</c:v>
                </c:pt>
                <c:pt idx="3546">
                  <c:v>0.72741910879629623</c:v>
                </c:pt>
                <c:pt idx="3547">
                  <c:v>0.72742508101851844</c:v>
                </c:pt>
                <c:pt idx="3548">
                  <c:v>0.72743068287037038</c:v>
                </c:pt>
                <c:pt idx="3549">
                  <c:v>0.72743646990740751</c:v>
                </c:pt>
                <c:pt idx="3550">
                  <c:v>0.72744244212962961</c:v>
                </c:pt>
                <c:pt idx="3551">
                  <c:v>0.72744840277777778</c:v>
                </c:pt>
                <c:pt idx="3552">
                  <c:v>0.7274543750000001</c:v>
                </c:pt>
                <c:pt idx="3553">
                  <c:v>0.72746052083333324</c:v>
                </c:pt>
                <c:pt idx="3554">
                  <c:v>0.72746630787037037</c:v>
                </c:pt>
                <c:pt idx="3555">
                  <c:v>0.72747246527777776</c:v>
                </c:pt>
                <c:pt idx="3556">
                  <c:v>0.72747842592592582</c:v>
                </c:pt>
                <c:pt idx="3557">
                  <c:v>0.72748439814814814</c:v>
                </c:pt>
                <c:pt idx="3558">
                  <c:v>0.72749037037037034</c:v>
                </c:pt>
                <c:pt idx="3559">
                  <c:v>0.72749597222222218</c:v>
                </c:pt>
                <c:pt idx="3560">
                  <c:v>0.72750393518518519</c:v>
                </c:pt>
                <c:pt idx="3561">
                  <c:v>0.72750972222222232</c:v>
                </c:pt>
                <c:pt idx="3562">
                  <c:v>0.727515625</c:v>
                </c:pt>
                <c:pt idx="3563">
                  <c:v>0.72752158564814817</c:v>
                </c:pt>
                <c:pt idx="3564">
                  <c:v>0.72752755787037027</c:v>
                </c:pt>
                <c:pt idx="3565">
                  <c:v>0.72753353009259258</c:v>
                </c:pt>
                <c:pt idx="3566">
                  <c:v>0.72753931712962971</c:v>
                </c:pt>
                <c:pt idx="3567">
                  <c:v>0.72754510416666662</c:v>
                </c:pt>
                <c:pt idx="3568">
                  <c:v>0.72755107638888894</c:v>
                </c:pt>
                <c:pt idx="3569">
                  <c:v>0.72755656249999989</c:v>
                </c:pt>
                <c:pt idx="3570">
                  <c:v>0.72756253472222221</c:v>
                </c:pt>
                <c:pt idx="3571">
                  <c:v>0.72756832175925934</c:v>
                </c:pt>
                <c:pt idx="3572">
                  <c:v>0.72757429398148155</c:v>
                </c:pt>
                <c:pt idx="3573">
                  <c:v>0.72758008101851857</c:v>
                </c:pt>
                <c:pt idx="3574">
                  <c:v>0.7275855555555556</c:v>
                </c:pt>
                <c:pt idx="3575">
                  <c:v>0.72759151620370366</c:v>
                </c:pt>
                <c:pt idx="3576">
                  <c:v>0.72759712962962964</c:v>
                </c:pt>
                <c:pt idx="3577">
                  <c:v>0.72760309027777781</c:v>
                </c:pt>
                <c:pt idx="3578">
                  <c:v>0.72760888888888886</c:v>
                </c:pt>
                <c:pt idx="3579">
                  <c:v>0.72761467592592588</c:v>
                </c:pt>
                <c:pt idx="3580">
                  <c:v>0.72762082175925924</c:v>
                </c:pt>
                <c:pt idx="3581">
                  <c:v>0.72762660879629626</c:v>
                </c:pt>
                <c:pt idx="3582">
                  <c:v>0.72763256944444443</c:v>
                </c:pt>
                <c:pt idx="3583">
                  <c:v>0.7276383680555556</c:v>
                </c:pt>
                <c:pt idx="3584">
                  <c:v>0.72764432870370366</c:v>
                </c:pt>
                <c:pt idx="3585">
                  <c:v>0.72765011574074068</c:v>
                </c:pt>
                <c:pt idx="3586">
                  <c:v>0.72765590277777781</c:v>
                </c:pt>
                <c:pt idx="3587">
                  <c:v>0.72766386574074071</c:v>
                </c:pt>
                <c:pt idx="3588">
                  <c:v>0.72766946759259266</c:v>
                </c:pt>
                <c:pt idx="3589">
                  <c:v>0.72767543981481486</c:v>
                </c:pt>
                <c:pt idx="3590">
                  <c:v>0.72768104166666669</c:v>
                </c:pt>
                <c:pt idx="3591">
                  <c:v>0.72768682870370371</c:v>
                </c:pt>
                <c:pt idx="3592">
                  <c:v>0.72769280092592592</c:v>
                </c:pt>
                <c:pt idx="3593">
                  <c:v>0.72769840277777786</c:v>
                </c:pt>
                <c:pt idx="3594">
                  <c:v>0.72770437500000007</c:v>
                </c:pt>
                <c:pt idx="3595">
                  <c:v>0.72770997685185179</c:v>
                </c:pt>
                <c:pt idx="3596">
                  <c:v>0.72771576388888892</c:v>
                </c:pt>
                <c:pt idx="3597">
                  <c:v>0.72772173611111113</c:v>
                </c:pt>
                <c:pt idx="3598">
                  <c:v>0.72772733796296307</c:v>
                </c:pt>
                <c:pt idx="3599">
                  <c:v>0.7277330324074075</c:v>
                </c:pt>
                <c:pt idx="3600">
                  <c:v>0.72773881944444441</c:v>
                </c:pt>
                <c:pt idx="3601">
                  <c:v>0.72774479166666672</c:v>
                </c:pt>
                <c:pt idx="3602">
                  <c:v>0.72775057870370363</c:v>
                </c:pt>
                <c:pt idx="3603">
                  <c:v>0.72775636574074076</c:v>
                </c:pt>
                <c:pt idx="3604">
                  <c:v>0.72776252314814815</c:v>
                </c:pt>
                <c:pt idx="3605">
                  <c:v>0.72776829861111114</c:v>
                </c:pt>
                <c:pt idx="3606">
                  <c:v>0.72777427083333335</c:v>
                </c:pt>
                <c:pt idx="3607">
                  <c:v>0.72777988425925921</c:v>
                </c:pt>
                <c:pt idx="3608">
                  <c:v>0.72778567129629623</c:v>
                </c:pt>
                <c:pt idx="3609">
                  <c:v>0.72779163194444452</c:v>
                </c:pt>
                <c:pt idx="3610">
                  <c:v>0.72779724537037038</c:v>
                </c:pt>
                <c:pt idx="3611">
                  <c:v>0.72780320601851844</c:v>
                </c:pt>
                <c:pt idx="3612">
                  <c:v>0.72780881944444442</c:v>
                </c:pt>
                <c:pt idx="3613">
                  <c:v>0.72781478009259259</c:v>
                </c:pt>
                <c:pt idx="3614">
                  <c:v>0.72782238425925927</c:v>
                </c:pt>
                <c:pt idx="3615">
                  <c:v>0.72782817129629629</c:v>
                </c:pt>
                <c:pt idx="3616">
                  <c:v>0.72783413194444446</c:v>
                </c:pt>
                <c:pt idx="3617">
                  <c:v>0.72783974537037033</c:v>
                </c:pt>
                <c:pt idx="3618">
                  <c:v>0.7278457060185185</c:v>
                </c:pt>
                <c:pt idx="3619">
                  <c:v>0.72785131944444448</c:v>
                </c:pt>
                <c:pt idx="3620">
                  <c:v>0.7278571064814815</c:v>
                </c:pt>
                <c:pt idx="3621">
                  <c:v>0.72786293981481487</c:v>
                </c:pt>
                <c:pt idx="3622">
                  <c:v>0.72786855324074073</c:v>
                </c:pt>
                <c:pt idx="3623">
                  <c:v>0.72787458333333344</c:v>
                </c:pt>
                <c:pt idx="3624">
                  <c:v>0.72788018518518516</c:v>
                </c:pt>
                <c:pt idx="3625">
                  <c:v>0.72788597222222229</c:v>
                </c:pt>
                <c:pt idx="3626">
                  <c:v>0.72789194444444449</c:v>
                </c:pt>
                <c:pt idx="3627">
                  <c:v>0.72789773148148151</c:v>
                </c:pt>
                <c:pt idx="3628">
                  <c:v>0.72790370370370372</c:v>
                </c:pt>
                <c:pt idx="3629">
                  <c:v>0.72790930555555555</c:v>
                </c:pt>
                <c:pt idx="3630">
                  <c:v>0.72791526620370373</c:v>
                </c:pt>
                <c:pt idx="3631">
                  <c:v>0.7279208796296297</c:v>
                </c:pt>
                <c:pt idx="3632">
                  <c:v>0.72792666666666672</c:v>
                </c:pt>
                <c:pt idx="3633">
                  <c:v>0.72793263888888893</c:v>
                </c:pt>
                <c:pt idx="3634">
                  <c:v>0.72793842592592595</c:v>
                </c:pt>
                <c:pt idx="3635">
                  <c:v>0.72794438657407401</c:v>
                </c:pt>
                <c:pt idx="3636">
                  <c:v>0.72795017361111114</c:v>
                </c:pt>
                <c:pt idx="3637">
                  <c:v>0.72795596064814816</c:v>
                </c:pt>
                <c:pt idx="3638">
                  <c:v>0.72796193287037037</c:v>
                </c:pt>
                <c:pt idx="3639">
                  <c:v>0.72796771990740738</c:v>
                </c:pt>
                <c:pt idx="3640">
                  <c:v>0.72797585648148155</c:v>
                </c:pt>
                <c:pt idx="3641">
                  <c:v>0.72798159722222222</c:v>
                </c:pt>
                <c:pt idx="3642">
                  <c:v>0.72798730324074068</c:v>
                </c:pt>
                <c:pt idx="3643">
                  <c:v>0.72799327546296289</c:v>
                </c:pt>
                <c:pt idx="3644">
                  <c:v>0.72799887731481483</c:v>
                </c:pt>
                <c:pt idx="3645">
                  <c:v>0.72800484953703704</c:v>
                </c:pt>
                <c:pt idx="3646">
                  <c:v>0.72801045138888887</c:v>
                </c:pt>
                <c:pt idx="3647">
                  <c:v>0.72801642361111119</c:v>
                </c:pt>
                <c:pt idx="3648">
                  <c:v>0.72802221064814809</c:v>
                </c:pt>
                <c:pt idx="3649">
                  <c:v>0.72802799768518511</c:v>
                </c:pt>
                <c:pt idx="3650">
                  <c:v>0.72803396990740732</c:v>
                </c:pt>
                <c:pt idx="3651">
                  <c:v>0.72803957175925926</c:v>
                </c:pt>
                <c:pt idx="3652">
                  <c:v>0.72804554398148147</c:v>
                </c:pt>
                <c:pt idx="3653">
                  <c:v>0.72805133101851849</c:v>
                </c:pt>
                <c:pt idx="3654">
                  <c:v>0.72805711805555562</c:v>
                </c:pt>
                <c:pt idx="3655">
                  <c:v>0.72806307870370368</c:v>
                </c:pt>
                <c:pt idx="3656">
                  <c:v>0.72806869212962966</c:v>
                </c:pt>
                <c:pt idx="3657">
                  <c:v>0.72807465277777783</c:v>
                </c:pt>
                <c:pt idx="3658">
                  <c:v>0.7280803587962964</c:v>
                </c:pt>
                <c:pt idx="3659">
                  <c:v>0.7280863310185185</c:v>
                </c:pt>
                <c:pt idx="3660">
                  <c:v>0.72809186342592591</c:v>
                </c:pt>
                <c:pt idx="3661">
                  <c:v>0.72809765046296293</c:v>
                </c:pt>
                <c:pt idx="3662">
                  <c:v>0.7281036111111111</c:v>
                </c:pt>
                <c:pt idx="3663">
                  <c:v>0.72810922453703697</c:v>
                </c:pt>
                <c:pt idx="3664">
                  <c:v>0.72811518518518525</c:v>
                </c:pt>
                <c:pt idx="3665">
                  <c:v>0.72812079861111112</c:v>
                </c:pt>
                <c:pt idx="3666">
                  <c:v>0.72812636574074074</c:v>
                </c:pt>
                <c:pt idx="3667">
                  <c:v>0.72813431712962962</c:v>
                </c:pt>
                <c:pt idx="3668">
                  <c:v>0.72813991898148156</c:v>
                </c:pt>
                <c:pt idx="3669">
                  <c:v>0.72814586805555559</c:v>
                </c:pt>
                <c:pt idx="3670">
                  <c:v>0.72815133101851848</c:v>
                </c:pt>
                <c:pt idx="3671">
                  <c:v>0.7281571180555555</c:v>
                </c:pt>
                <c:pt idx="3672">
                  <c:v>0.72816307870370378</c:v>
                </c:pt>
                <c:pt idx="3673">
                  <c:v>0.72816869212962965</c:v>
                </c:pt>
                <c:pt idx="3674">
                  <c:v>0.72817465277777771</c:v>
                </c:pt>
                <c:pt idx="3675">
                  <c:v>0.72818026620370369</c:v>
                </c:pt>
                <c:pt idx="3676">
                  <c:v>0.72818622685185186</c:v>
                </c:pt>
                <c:pt idx="3677">
                  <c:v>0.72819184027777784</c:v>
                </c:pt>
                <c:pt idx="3678">
                  <c:v>0.72819762731481485</c:v>
                </c:pt>
                <c:pt idx="3679">
                  <c:v>0.72820358796296292</c:v>
                </c:pt>
                <c:pt idx="3680">
                  <c:v>0.72820920138888889</c:v>
                </c:pt>
                <c:pt idx="3681">
                  <c:v>0.72821506944444447</c:v>
                </c:pt>
                <c:pt idx="3682">
                  <c:v>0.72822068287037034</c:v>
                </c:pt>
                <c:pt idx="3683">
                  <c:v>0.72822646990740747</c:v>
                </c:pt>
                <c:pt idx="3684">
                  <c:v>0.72823244212962956</c:v>
                </c:pt>
                <c:pt idx="3685">
                  <c:v>0.7282380439814814</c:v>
                </c:pt>
                <c:pt idx="3686">
                  <c:v>0.72824401620370371</c:v>
                </c:pt>
                <c:pt idx="3687">
                  <c:v>0.72824961805555555</c:v>
                </c:pt>
                <c:pt idx="3688">
                  <c:v>0.72825559027777775</c:v>
                </c:pt>
                <c:pt idx="3689">
                  <c:v>0.7282611921296297</c:v>
                </c:pt>
                <c:pt idx="3690">
                  <c:v>0.72826697916666661</c:v>
                </c:pt>
                <c:pt idx="3691">
                  <c:v>0.72827295138888892</c:v>
                </c:pt>
                <c:pt idx="3692">
                  <c:v>0.72827855324074076</c:v>
                </c:pt>
                <c:pt idx="3693">
                  <c:v>0.72828651620370366</c:v>
                </c:pt>
                <c:pt idx="3694">
                  <c:v>0.72829230324074068</c:v>
                </c:pt>
                <c:pt idx="3695">
                  <c:v>0.72829809027777781</c:v>
                </c:pt>
                <c:pt idx="3696">
                  <c:v>0.72830405092592587</c:v>
                </c:pt>
                <c:pt idx="3697">
                  <c:v>0.72830966435185196</c:v>
                </c:pt>
                <c:pt idx="3698">
                  <c:v>0.72831562500000002</c:v>
                </c:pt>
                <c:pt idx="3699">
                  <c:v>0.72832123842592589</c:v>
                </c:pt>
                <c:pt idx="3700">
                  <c:v>0.72832702546296302</c:v>
                </c:pt>
                <c:pt idx="3701">
                  <c:v>0.72833298611111108</c:v>
                </c:pt>
                <c:pt idx="3702">
                  <c:v>0.72833859953703695</c:v>
                </c:pt>
                <c:pt idx="3703">
                  <c:v>0.72834457175925926</c:v>
                </c:pt>
                <c:pt idx="3704">
                  <c:v>0.7283501736111111</c:v>
                </c:pt>
                <c:pt idx="3705">
                  <c:v>0.72835613425925916</c:v>
                </c:pt>
                <c:pt idx="3706">
                  <c:v>0.72836192129629629</c:v>
                </c:pt>
                <c:pt idx="3707">
                  <c:v>0.72836770833333331</c:v>
                </c:pt>
                <c:pt idx="3708">
                  <c:v>0.72837368055555551</c:v>
                </c:pt>
                <c:pt idx="3709">
                  <c:v>0.72837929398148138</c:v>
                </c:pt>
                <c:pt idx="3710">
                  <c:v>0.72838525462962966</c:v>
                </c:pt>
                <c:pt idx="3711">
                  <c:v>0.72839104166666668</c:v>
                </c:pt>
                <c:pt idx="3712">
                  <c:v>0.72839682870370359</c:v>
                </c:pt>
                <c:pt idx="3713">
                  <c:v>0.72840280092592591</c:v>
                </c:pt>
                <c:pt idx="3714">
                  <c:v>0.72840858796296304</c:v>
                </c:pt>
                <c:pt idx="3715">
                  <c:v>0.72841456018518524</c:v>
                </c:pt>
                <c:pt idx="3716">
                  <c:v>0.72842034722222226</c:v>
                </c:pt>
                <c:pt idx="3717">
                  <c:v>0.72842630787037033</c:v>
                </c:pt>
                <c:pt idx="3718">
                  <c:v>0.72843209490740746</c:v>
                </c:pt>
                <c:pt idx="3719">
                  <c:v>0.72843788194444448</c:v>
                </c:pt>
                <c:pt idx="3720">
                  <c:v>0.72844584490740738</c:v>
                </c:pt>
                <c:pt idx="3721">
                  <c:v>0.72845163194444451</c:v>
                </c:pt>
                <c:pt idx="3722">
                  <c:v>0.72845760416666661</c:v>
                </c:pt>
                <c:pt idx="3723">
                  <c:v>0.72846337962962959</c:v>
                </c:pt>
                <c:pt idx="3724">
                  <c:v>0.72846916666666672</c:v>
                </c:pt>
                <c:pt idx="3725">
                  <c:v>0.72847513888888882</c:v>
                </c:pt>
                <c:pt idx="3726">
                  <c:v>0.72848092592592595</c:v>
                </c:pt>
                <c:pt idx="3727">
                  <c:v>0.72848689814814815</c:v>
                </c:pt>
                <c:pt idx="3728">
                  <c:v>0.72849268518518517</c:v>
                </c:pt>
                <c:pt idx="3729">
                  <c:v>0.72849847222222219</c:v>
                </c:pt>
                <c:pt idx="3730">
                  <c:v>0.72850443287037037</c:v>
                </c:pt>
                <c:pt idx="3731">
                  <c:v>0.72851004629629623</c:v>
                </c:pt>
                <c:pt idx="3732">
                  <c:v>0.72851601851851855</c:v>
                </c:pt>
                <c:pt idx="3733">
                  <c:v>0.72852180555555546</c:v>
                </c:pt>
                <c:pt idx="3734">
                  <c:v>0.72852776620370374</c:v>
                </c:pt>
                <c:pt idx="3735">
                  <c:v>0.72853337962962961</c:v>
                </c:pt>
                <c:pt idx="3736">
                  <c:v>0.72853916666666674</c:v>
                </c:pt>
                <c:pt idx="3737">
                  <c:v>0.7285451273148148</c:v>
                </c:pt>
                <c:pt idx="3738">
                  <c:v>0.72855074074074067</c:v>
                </c:pt>
                <c:pt idx="3739">
                  <c:v>0.72855670138888895</c:v>
                </c:pt>
                <c:pt idx="3740">
                  <c:v>0.72856231481481482</c:v>
                </c:pt>
                <c:pt idx="3741">
                  <c:v>0.72856810185185183</c:v>
                </c:pt>
                <c:pt idx="3742">
                  <c:v>0.72857406250000001</c:v>
                </c:pt>
                <c:pt idx="3743">
                  <c:v>0.72857967592592587</c:v>
                </c:pt>
                <c:pt idx="3744">
                  <c:v>0.72858563657407405</c:v>
                </c:pt>
                <c:pt idx="3745">
                  <c:v>0.728591400462963</c:v>
                </c:pt>
                <c:pt idx="3746">
                  <c:v>0.72859721064814809</c:v>
                </c:pt>
                <c:pt idx="3747">
                  <c:v>0.72860482638888879</c:v>
                </c:pt>
                <c:pt idx="3748">
                  <c:v>0.72861061342592592</c:v>
                </c:pt>
                <c:pt idx="3749">
                  <c:v>0.72861658564814824</c:v>
                </c:pt>
                <c:pt idx="3750">
                  <c:v>0.72862218750000007</c:v>
                </c:pt>
                <c:pt idx="3751">
                  <c:v>0.72862815972222217</c:v>
                </c:pt>
                <c:pt idx="3752">
                  <c:v>0.728633761574074</c:v>
                </c:pt>
                <c:pt idx="3753">
                  <c:v>0.72863952546296307</c:v>
                </c:pt>
                <c:pt idx="3754">
                  <c:v>0.72864555555555555</c:v>
                </c:pt>
                <c:pt idx="3755">
                  <c:v>0.72865115740740738</c:v>
                </c:pt>
                <c:pt idx="3756">
                  <c:v>0.72865717592592594</c:v>
                </c:pt>
                <c:pt idx="3757">
                  <c:v>0.7286627893518518</c:v>
                </c:pt>
                <c:pt idx="3758">
                  <c:v>0.72866857638888893</c:v>
                </c:pt>
                <c:pt idx="3759">
                  <c:v>0.728674537037037</c:v>
                </c:pt>
                <c:pt idx="3760">
                  <c:v>0.72868015046296286</c:v>
                </c:pt>
                <c:pt idx="3761">
                  <c:v>0.72868611111111115</c:v>
                </c:pt>
                <c:pt idx="3762">
                  <c:v>0.72869172453703701</c:v>
                </c:pt>
                <c:pt idx="3763">
                  <c:v>0.72869768518518507</c:v>
                </c:pt>
                <c:pt idx="3764">
                  <c:v>0.7287034722222222</c:v>
                </c:pt>
                <c:pt idx="3765">
                  <c:v>0.72870925925925922</c:v>
                </c:pt>
                <c:pt idx="3766">
                  <c:v>0.72871515046296287</c:v>
                </c:pt>
                <c:pt idx="3767">
                  <c:v>0.72872067129629636</c:v>
                </c:pt>
                <c:pt idx="3768">
                  <c:v>0.72872663194444443</c:v>
                </c:pt>
                <c:pt idx="3769">
                  <c:v>0.72873224537037029</c:v>
                </c:pt>
                <c:pt idx="3770">
                  <c:v>0.72873803240740742</c:v>
                </c:pt>
                <c:pt idx="3771">
                  <c:v>0.72874409722222222</c:v>
                </c:pt>
                <c:pt idx="3772">
                  <c:v>0.72874971064814809</c:v>
                </c:pt>
                <c:pt idx="3773">
                  <c:v>0.72875766203703707</c:v>
                </c:pt>
                <c:pt idx="3774">
                  <c:v>0.72876344907407409</c:v>
                </c:pt>
                <c:pt idx="3775">
                  <c:v>0.72876923611111122</c:v>
                </c:pt>
                <c:pt idx="3776">
                  <c:v>0.72877520833333331</c:v>
                </c:pt>
                <c:pt idx="3777">
                  <c:v>0.72878081018518515</c:v>
                </c:pt>
                <c:pt idx="3778">
                  <c:v>0.72878678240740735</c:v>
                </c:pt>
                <c:pt idx="3779">
                  <c:v>0.7287923842592593</c:v>
                </c:pt>
                <c:pt idx="3780">
                  <c:v>0.7287983564814815</c:v>
                </c:pt>
                <c:pt idx="3781">
                  <c:v>0.72880414351851852</c:v>
                </c:pt>
                <c:pt idx="3782">
                  <c:v>0.72880993055555565</c:v>
                </c:pt>
                <c:pt idx="3783">
                  <c:v>0.72881590277777775</c:v>
                </c:pt>
                <c:pt idx="3784">
                  <c:v>0.72882168981481488</c:v>
                </c:pt>
                <c:pt idx="3785">
                  <c:v>0.72882765046296294</c:v>
                </c:pt>
                <c:pt idx="3786">
                  <c:v>0.72883343750000007</c:v>
                </c:pt>
                <c:pt idx="3787">
                  <c:v>0.72883922453703709</c:v>
                </c:pt>
                <c:pt idx="3788">
                  <c:v>0.7288451967592593</c:v>
                </c:pt>
                <c:pt idx="3789">
                  <c:v>0.72885081018518516</c:v>
                </c:pt>
                <c:pt idx="3790">
                  <c:v>0.72885695601851852</c:v>
                </c:pt>
                <c:pt idx="3791">
                  <c:v>0.72886310185185188</c:v>
                </c:pt>
                <c:pt idx="3792">
                  <c:v>0.72886907407407409</c:v>
                </c:pt>
                <c:pt idx="3793">
                  <c:v>0.72887521990740733</c:v>
                </c:pt>
                <c:pt idx="3794">
                  <c:v>0.72888136574074069</c:v>
                </c:pt>
                <c:pt idx="3795">
                  <c:v>0.72888751157407405</c:v>
                </c:pt>
                <c:pt idx="3796">
                  <c:v>0.72889331018518522</c:v>
                </c:pt>
                <c:pt idx="3797">
                  <c:v>0.72889927083333328</c:v>
                </c:pt>
                <c:pt idx="3798">
                  <c:v>0.72890505787037041</c:v>
                </c:pt>
                <c:pt idx="3799">
                  <c:v>0.72891084490740743</c:v>
                </c:pt>
                <c:pt idx="3800">
                  <c:v>0.72891880787037033</c:v>
                </c:pt>
                <c:pt idx="3801">
                  <c:v>0.72892440972222217</c:v>
                </c:pt>
                <c:pt idx="3802">
                  <c:v>0.72893038194444448</c:v>
                </c:pt>
                <c:pt idx="3803">
                  <c:v>0.72893616898148139</c:v>
                </c:pt>
                <c:pt idx="3804">
                  <c:v>0.72894195601851852</c:v>
                </c:pt>
                <c:pt idx="3805">
                  <c:v>0.7289479166666667</c:v>
                </c:pt>
                <c:pt idx="3806">
                  <c:v>0.72895353009259256</c:v>
                </c:pt>
                <c:pt idx="3807">
                  <c:v>0.72895950231481477</c:v>
                </c:pt>
                <c:pt idx="3808">
                  <c:v>0.7289652893518519</c:v>
                </c:pt>
                <c:pt idx="3809">
                  <c:v>0.72897124999999996</c:v>
                </c:pt>
                <c:pt idx="3810">
                  <c:v>0.72897722222222228</c:v>
                </c:pt>
                <c:pt idx="3811">
                  <c:v>0.72898318287037034</c:v>
                </c:pt>
                <c:pt idx="3812">
                  <c:v>0.72898915509259254</c:v>
                </c:pt>
                <c:pt idx="3813">
                  <c:v>0.72899494212962956</c:v>
                </c:pt>
                <c:pt idx="3814">
                  <c:v>0.72900108796296292</c:v>
                </c:pt>
                <c:pt idx="3815">
                  <c:v>0.72900687500000005</c:v>
                </c:pt>
                <c:pt idx="3816">
                  <c:v>0.72901266203703707</c:v>
                </c:pt>
                <c:pt idx="3817">
                  <c:v>0.72901863425925928</c:v>
                </c:pt>
                <c:pt idx="3818">
                  <c:v>0.7290244212962963</c:v>
                </c:pt>
                <c:pt idx="3819">
                  <c:v>0.7290303935185185</c:v>
                </c:pt>
                <c:pt idx="3820">
                  <c:v>0.72903618055555552</c:v>
                </c:pt>
                <c:pt idx="3821">
                  <c:v>0.7290421412037037</c:v>
                </c:pt>
                <c:pt idx="3822">
                  <c:v>0.72904793981481486</c:v>
                </c:pt>
                <c:pt idx="3823">
                  <c:v>0.72905371527777785</c:v>
                </c:pt>
                <c:pt idx="3824">
                  <c:v>0.72905968749999994</c:v>
                </c:pt>
                <c:pt idx="3825">
                  <c:v>0.72906565972222215</c:v>
                </c:pt>
                <c:pt idx="3826">
                  <c:v>0.72907343749999998</c:v>
                </c:pt>
                <c:pt idx="3827">
                  <c:v>0.729079224537037</c:v>
                </c:pt>
                <c:pt idx="3828">
                  <c:v>0.72908501157407413</c:v>
                </c:pt>
                <c:pt idx="3829">
                  <c:v>0.72909097222222219</c:v>
                </c:pt>
                <c:pt idx="3830">
                  <c:v>0.72909675925925921</c:v>
                </c:pt>
                <c:pt idx="3831">
                  <c:v>0.72910273148148141</c:v>
                </c:pt>
                <c:pt idx="3832">
                  <c:v>0.72910833333333336</c:v>
                </c:pt>
                <c:pt idx="3833">
                  <c:v>0.72911412037037027</c:v>
                </c:pt>
                <c:pt idx="3834">
                  <c:v>0.72912009259259258</c:v>
                </c:pt>
                <c:pt idx="3835">
                  <c:v>0.72912570601851856</c:v>
                </c:pt>
                <c:pt idx="3836">
                  <c:v>0.72913166666666662</c:v>
                </c:pt>
                <c:pt idx="3837">
                  <c:v>0.72913728009259249</c:v>
                </c:pt>
                <c:pt idx="3838">
                  <c:v>0.72914324074074077</c:v>
                </c:pt>
                <c:pt idx="3839">
                  <c:v>0.72914902777777779</c:v>
                </c:pt>
                <c:pt idx="3840">
                  <c:v>0.72915481481481492</c:v>
                </c:pt>
                <c:pt idx="3841">
                  <c:v>0.72916078703703702</c:v>
                </c:pt>
                <c:pt idx="3842">
                  <c:v>0.72916638888888885</c:v>
                </c:pt>
                <c:pt idx="3843">
                  <c:v>0.72917236111111106</c:v>
                </c:pt>
                <c:pt idx="3844">
                  <c:v>0.72917814814814808</c:v>
                </c:pt>
                <c:pt idx="3845">
                  <c:v>0.72918393518518521</c:v>
                </c:pt>
                <c:pt idx="3846">
                  <c:v>0.72918990740740741</c:v>
                </c:pt>
                <c:pt idx="3847">
                  <c:v>0.72919550925925936</c:v>
                </c:pt>
                <c:pt idx="3848">
                  <c:v>0.72920144675925924</c:v>
                </c:pt>
                <c:pt idx="3849">
                  <c:v>0.72920706018518511</c:v>
                </c:pt>
                <c:pt idx="3850">
                  <c:v>0.72921302083333339</c:v>
                </c:pt>
                <c:pt idx="3851">
                  <c:v>0.72921873842592599</c:v>
                </c:pt>
                <c:pt idx="3852">
                  <c:v>0.7292245254629629</c:v>
                </c:pt>
                <c:pt idx="3853">
                  <c:v>0.72923247685185189</c:v>
                </c:pt>
                <c:pt idx="3854">
                  <c:v>0.72923809027777775</c:v>
                </c:pt>
                <c:pt idx="3855">
                  <c:v>0.72924405092592604</c:v>
                </c:pt>
                <c:pt idx="3856">
                  <c:v>0.72924983796296294</c:v>
                </c:pt>
                <c:pt idx="3857">
                  <c:v>0.72925562499999996</c:v>
                </c:pt>
                <c:pt idx="3858">
                  <c:v>0.72926159722222217</c:v>
                </c:pt>
                <c:pt idx="3859">
                  <c:v>0.72926721064814826</c:v>
                </c:pt>
                <c:pt idx="3860">
                  <c:v>0.72927317129629632</c:v>
                </c:pt>
                <c:pt idx="3861">
                  <c:v>0.72927865740740738</c:v>
                </c:pt>
                <c:pt idx="3862">
                  <c:v>0.72928444444444451</c:v>
                </c:pt>
                <c:pt idx="3863">
                  <c:v>0.72929040509259258</c:v>
                </c:pt>
                <c:pt idx="3864">
                  <c:v>0.72929601851851855</c:v>
                </c:pt>
                <c:pt idx="3865">
                  <c:v>0.72930197916666673</c:v>
                </c:pt>
                <c:pt idx="3866">
                  <c:v>0.72930775462962971</c:v>
                </c:pt>
                <c:pt idx="3867">
                  <c:v>0.72931315972222233</c:v>
                </c:pt>
                <c:pt idx="3868">
                  <c:v>0.72931894675925923</c:v>
                </c:pt>
                <c:pt idx="3869">
                  <c:v>0.7293245601851851</c:v>
                </c:pt>
                <c:pt idx="3870">
                  <c:v>0.72933037037037041</c:v>
                </c:pt>
                <c:pt idx="3871">
                  <c:v>0.72933600694444445</c:v>
                </c:pt>
                <c:pt idx="3872">
                  <c:v>0.72934197916666665</c:v>
                </c:pt>
                <c:pt idx="3873">
                  <c:v>0.72934758101851849</c:v>
                </c:pt>
                <c:pt idx="3874">
                  <c:v>0.72935337962962965</c:v>
                </c:pt>
                <c:pt idx="3875">
                  <c:v>0.72935934027777771</c:v>
                </c:pt>
                <c:pt idx="3876">
                  <c:v>0.72936494212962966</c:v>
                </c:pt>
                <c:pt idx="3877">
                  <c:v>0.72937091435185186</c:v>
                </c:pt>
                <c:pt idx="3878">
                  <c:v>0.7293765162037037</c:v>
                </c:pt>
                <c:pt idx="3879">
                  <c:v>0.72938248842592601</c:v>
                </c:pt>
                <c:pt idx="3880">
                  <c:v>0.72939026620370362</c:v>
                </c:pt>
                <c:pt idx="3881">
                  <c:v>0.72939605324074075</c:v>
                </c:pt>
                <c:pt idx="3882">
                  <c:v>0.72940202546296307</c:v>
                </c:pt>
                <c:pt idx="3883">
                  <c:v>0.72940781249999997</c:v>
                </c:pt>
                <c:pt idx="3884">
                  <c:v>0.72941377314814815</c:v>
                </c:pt>
                <c:pt idx="3885">
                  <c:v>0.72941956018518528</c:v>
                </c:pt>
                <c:pt idx="3886">
                  <c:v>0.72942534722222219</c:v>
                </c:pt>
                <c:pt idx="3887">
                  <c:v>0.7294313194444445</c:v>
                </c:pt>
                <c:pt idx="3888">
                  <c:v>0.72943692129629634</c:v>
                </c:pt>
                <c:pt idx="3889">
                  <c:v>0.72944289351851854</c:v>
                </c:pt>
                <c:pt idx="3890">
                  <c:v>0.72944868055555556</c:v>
                </c:pt>
                <c:pt idx="3891">
                  <c:v>0.72945446759259258</c:v>
                </c:pt>
                <c:pt idx="3892">
                  <c:v>0.72946043981481479</c:v>
                </c:pt>
                <c:pt idx="3893">
                  <c:v>0.72946622685185192</c:v>
                </c:pt>
                <c:pt idx="3894">
                  <c:v>0.72947218749999998</c:v>
                </c:pt>
                <c:pt idx="3895">
                  <c:v>0.729477974537037</c:v>
                </c:pt>
                <c:pt idx="3896">
                  <c:v>0.72948394675925921</c:v>
                </c:pt>
                <c:pt idx="3897">
                  <c:v>0.72948973379629622</c:v>
                </c:pt>
                <c:pt idx="3898">
                  <c:v>0.72949552083333336</c:v>
                </c:pt>
                <c:pt idx="3899">
                  <c:v>0.72950149305555556</c:v>
                </c:pt>
                <c:pt idx="3900">
                  <c:v>0.72950728009259258</c:v>
                </c:pt>
                <c:pt idx="3901">
                  <c:v>0.72951324074074064</c:v>
                </c:pt>
                <c:pt idx="3902">
                  <c:v>0.72951903935185181</c:v>
                </c:pt>
                <c:pt idx="3903">
                  <c:v>0.72952482638888894</c:v>
                </c:pt>
                <c:pt idx="3904">
                  <c:v>0.7295309722222223</c:v>
                </c:pt>
                <c:pt idx="3905">
                  <c:v>0.72953675925925932</c:v>
                </c:pt>
                <c:pt idx="3906">
                  <c:v>0.72954471064814808</c:v>
                </c:pt>
                <c:pt idx="3907">
                  <c:v>0.72955049768518521</c:v>
                </c:pt>
                <c:pt idx="3908">
                  <c:v>0.72955628472222223</c:v>
                </c:pt>
                <c:pt idx="3909">
                  <c:v>0.72956225694444443</c:v>
                </c:pt>
                <c:pt idx="3910">
                  <c:v>0.72956785879629626</c:v>
                </c:pt>
                <c:pt idx="3911">
                  <c:v>0.72957383101851858</c:v>
                </c:pt>
                <c:pt idx="3912">
                  <c:v>0.72957961805555549</c:v>
                </c:pt>
                <c:pt idx="3913">
                  <c:v>0.72958559027777781</c:v>
                </c:pt>
                <c:pt idx="3914">
                  <c:v>0.72959137731481472</c:v>
                </c:pt>
                <c:pt idx="3915">
                  <c:v>0.72959716435185185</c:v>
                </c:pt>
                <c:pt idx="3916">
                  <c:v>0.72960312500000002</c:v>
                </c:pt>
                <c:pt idx="3917">
                  <c:v>0.729608738425926</c:v>
                </c:pt>
                <c:pt idx="3918">
                  <c:v>0.72961469907407406</c:v>
                </c:pt>
                <c:pt idx="3919">
                  <c:v>0.72962049768518522</c:v>
                </c:pt>
                <c:pt idx="3920">
                  <c:v>0.72962628472222224</c:v>
                </c:pt>
                <c:pt idx="3921">
                  <c:v>0.7296322453703703</c:v>
                </c:pt>
                <c:pt idx="3922">
                  <c:v>0.72963785879629628</c:v>
                </c:pt>
                <c:pt idx="3923">
                  <c:v>0.72964381944444445</c:v>
                </c:pt>
                <c:pt idx="3924">
                  <c:v>0.72964960648148158</c:v>
                </c:pt>
                <c:pt idx="3925">
                  <c:v>0.72965539351851849</c:v>
                </c:pt>
                <c:pt idx="3926">
                  <c:v>0.72966118055555551</c:v>
                </c:pt>
                <c:pt idx="3927">
                  <c:v>0.72966696759259264</c:v>
                </c:pt>
                <c:pt idx="3928">
                  <c:v>0.72967293981481485</c:v>
                </c:pt>
                <c:pt idx="3929">
                  <c:v>0.72967872685185187</c:v>
                </c:pt>
                <c:pt idx="3930">
                  <c:v>0.72968469907407407</c:v>
                </c:pt>
                <c:pt idx="3931">
                  <c:v>0.72969048611111109</c:v>
                </c:pt>
                <c:pt idx="3932">
                  <c:v>0.72969627314814822</c:v>
                </c:pt>
                <c:pt idx="3933">
                  <c:v>0.72970422453703698</c:v>
                </c:pt>
                <c:pt idx="3934">
                  <c:v>0.72970983796296307</c:v>
                </c:pt>
                <c:pt idx="3935">
                  <c:v>0.72971579861111113</c:v>
                </c:pt>
                <c:pt idx="3936">
                  <c:v>0.72972158564814815</c:v>
                </c:pt>
                <c:pt idx="3937">
                  <c:v>0.72972737268518528</c:v>
                </c:pt>
                <c:pt idx="3938">
                  <c:v>0.72973334490740738</c:v>
                </c:pt>
                <c:pt idx="3939">
                  <c:v>0.72973894675925921</c:v>
                </c:pt>
                <c:pt idx="3940">
                  <c:v>0.72974491898148142</c:v>
                </c:pt>
                <c:pt idx="3941">
                  <c:v>0.72975070601851855</c:v>
                </c:pt>
                <c:pt idx="3942">
                  <c:v>0.72975667824074064</c:v>
                </c:pt>
                <c:pt idx="3943">
                  <c:v>0.72976246527777777</c:v>
                </c:pt>
                <c:pt idx="3944">
                  <c:v>0.72976829861111103</c:v>
                </c:pt>
                <c:pt idx="3945">
                  <c:v>0.72977425925925932</c:v>
                </c:pt>
                <c:pt idx="3946">
                  <c:v>0.72978016203703699</c:v>
                </c:pt>
                <c:pt idx="3947">
                  <c:v>0.7297861342592592</c:v>
                </c:pt>
                <c:pt idx="3948">
                  <c:v>0.72979190972222219</c:v>
                </c:pt>
                <c:pt idx="3949">
                  <c:v>0.72979770833333335</c:v>
                </c:pt>
                <c:pt idx="3950">
                  <c:v>0.72980366898148141</c:v>
                </c:pt>
                <c:pt idx="3951">
                  <c:v>0.72980964120370373</c:v>
                </c:pt>
                <c:pt idx="3952">
                  <c:v>0.72981560185185179</c:v>
                </c:pt>
                <c:pt idx="3953">
                  <c:v>0.72982138888888892</c:v>
                </c:pt>
                <c:pt idx="3954">
                  <c:v>0.72982736111111113</c:v>
                </c:pt>
                <c:pt idx="3955">
                  <c:v>0.72983314814814815</c:v>
                </c:pt>
                <c:pt idx="3956">
                  <c:v>0.72983912037037035</c:v>
                </c:pt>
                <c:pt idx="3957">
                  <c:v>0.72984508101851853</c:v>
                </c:pt>
                <c:pt idx="3958">
                  <c:v>0.72985086805555566</c:v>
                </c:pt>
                <c:pt idx="3959">
                  <c:v>0.72985901620370364</c:v>
                </c:pt>
                <c:pt idx="3960">
                  <c:v>0.72986480324074077</c:v>
                </c:pt>
                <c:pt idx="3961">
                  <c:v>0.72987059027777779</c:v>
                </c:pt>
                <c:pt idx="3962">
                  <c:v>0.72987655092592585</c:v>
                </c:pt>
                <c:pt idx="3963">
                  <c:v>0.72988233796296298</c:v>
                </c:pt>
                <c:pt idx="3964">
                  <c:v>0.7298883101851853</c:v>
                </c:pt>
                <c:pt idx="3965">
                  <c:v>0.7298940972222222</c:v>
                </c:pt>
                <c:pt idx="3966">
                  <c:v>0.72989988425925922</c:v>
                </c:pt>
                <c:pt idx="3967">
                  <c:v>0.72990555555555547</c:v>
                </c:pt>
                <c:pt idx="3968">
                  <c:v>0.7299113425925926</c:v>
                </c:pt>
                <c:pt idx="3969">
                  <c:v>0.72991731481481492</c:v>
                </c:pt>
                <c:pt idx="3970">
                  <c:v>0.72992310185185183</c:v>
                </c:pt>
                <c:pt idx="3971">
                  <c:v>0.72992896990740741</c:v>
                </c:pt>
                <c:pt idx="3972">
                  <c:v>0.72993464120370366</c:v>
                </c:pt>
                <c:pt idx="3973">
                  <c:v>0.72994042824074068</c:v>
                </c:pt>
                <c:pt idx="3974">
                  <c:v>0.72994638888888896</c:v>
                </c:pt>
                <c:pt idx="3975">
                  <c:v>0.72995200231481483</c:v>
                </c:pt>
                <c:pt idx="3976">
                  <c:v>0.72995796296296289</c:v>
                </c:pt>
                <c:pt idx="3977">
                  <c:v>0.72996376157407405</c:v>
                </c:pt>
                <c:pt idx="3978">
                  <c:v>0.72996950231481483</c:v>
                </c:pt>
                <c:pt idx="3979">
                  <c:v>0.72997547453703693</c:v>
                </c:pt>
                <c:pt idx="3980">
                  <c:v>0.72998107638888887</c:v>
                </c:pt>
                <c:pt idx="3981">
                  <c:v>0.72998704861111108</c:v>
                </c:pt>
                <c:pt idx="3982">
                  <c:v>0.72999265046296291</c:v>
                </c:pt>
                <c:pt idx="3983">
                  <c:v>0.72999862268518523</c:v>
                </c:pt>
                <c:pt idx="3984">
                  <c:v>0.73000440972222214</c:v>
                </c:pt>
                <c:pt idx="3985">
                  <c:v>0.73001019675925927</c:v>
                </c:pt>
                <c:pt idx="3986">
                  <c:v>0.73001814814814814</c:v>
                </c:pt>
                <c:pt idx="3987">
                  <c:v>0.73002393518518527</c:v>
                </c:pt>
                <c:pt idx="3988">
                  <c:v>0.73002990740740747</c:v>
                </c:pt>
                <c:pt idx="3989">
                  <c:v>0.73003569444444449</c:v>
                </c:pt>
                <c:pt idx="3990">
                  <c:v>0.73004142361111113</c:v>
                </c:pt>
                <c:pt idx="3991">
                  <c:v>0.73004739583333322</c:v>
                </c:pt>
                <c:pt idx="3992">
                  <c:v>0.73005298611111114</c:v>
                </c:pt>
                <c:pt idx="3993">
                  <c:v>0.73005916666666659</c:v>
                </c:pt>
                <c:pt idx="3994">
                  <c:v>0.73006495370370372</c:v>
                </c:pt>
                <c:pt idx="3995">
                  <c:v>0.7300709143518519</c:v>
                </c:pt>
                <c:pt idx="3996">
                  <c:v>0.7300768865740741</c:v>
                </c:pt>
                <c:pt idx="3997">
                  <c:v>0.73008267361111112</c:v>
                </c:pt>
                <c:pt idx="3998">
                  <c:v>0.73008864583333333</c:v>
                </c:pt>
                <c:pt idx="3999">
                  <c:v>0.73009443287037035</c:v>
                </c:pt>
                <c:pt idx="4000">
                  <c:v>0.73010039351851852</c:v>
                </c:pt>
                <c:pt idx="4001">
                  <c:v>0.73010618055555554</c:v>
                </c:pt>
                <c:pt idx="4002">
                  <c:v>0.73011196759259256</c:v>
                </c:pt>
                <c:pt idx="4003">
                  <c:v>0.73011793981481476</c:v>
                </c:pt>
                <c:pt idx="4004">
                  <c:v>0.73012391203703697</c:v>
                </c:pt>
                <c:pt idx="4005">
                  <c:v>0.73012987268518525</c:v>
                </c:pt>
                <c:pt idx="4006">
                  <c:v>0.73013584490740735</c:v>
                </c:pt>
                <c:pt idx="4007">
                  <c:v>0.73014163194444448</c:v>
                </c:pt>
                <c:pt idx="4008">
                  <c:v>0.7301474189814815</c:v>
                </c:pt>
                <c:pt idx="4009">
                  <c:v>0.73015320601851863</c:v>
                </c:pt>
                <c:pt idx="4010">
                  <c:v>0.73015935185185177</c:v>
                </c:pt>
                <c:pt idx="4011">
                  <c:v>0.73016532407407408</c:v>
                </c:pt>
                <c:pt idx="4012">
                  <c:v>0.73017129629629629</c:v>
                </c:pt>
                <c:pt idx="4013">
                  <c:v>0.73017924768518527</c:v>
                </c:pt>
                <c:pt idx="4014">
                  <c:v>0.73018484953703711</c:v>
                </c:pt>
                <c:pt idx="4015">
                  <c:v>0.7301908217592592</c:v>
                </c:pt>
                <c:pt idx="4016">
                  <c:v>0.73019660879629633</c:v>
                </c:pt>
                <c:pt idx="4017">
                  <c:v>0.73020258101851854</c:v>
                </c:pt>
                <c:pt idx="4018">
                  <c:v>0.73020836805555556</c:v>
                </c:pt>
                <c:pt idx="4019">
                  <c:v>0.73021415509259258</c:v>
                </c:pt>
                <c:pt idx="4020">
                  <c:v>0.73022012731481478</c:v>
                </c:pt>
                <c:pt idx="4021">
                  <c:v>0.73022572916666662</c:v>
                </c:pt>
                <c:pt idx="4022">
                  <c:v>0.73023170138888893</c:v>
                </c:pt>
                <c:pt idx="4023">
                  <c:v>0.73023748842592584</c:v>
                </c:pt>
                <c:pt idx="4024">
                  <c:v>0.73024344907407412</c:v>
                </c:pt>
                <c:pt idx="4025">
                  <c:v>0.73024923611111114</c:v>
                </c:pt>
                <c:pt idx="4026">
                  <c:v>0.73025484953703701</c:v>
                </c:pt>
                <c:pt idx="4027">
                  <c:v>0.73026081018518518</c:v>
                </c:pt>
                <c:pt idx="4028">
                  <c:v>0.7302665972222222</c:v>
                </c:pt>
                <c:pt idx="4029">
                  <c:v>0.73027256944444441</c:v>
                </c:pt>
                <c:pt idx="4030">
                  <c:v>0.73027854166666673</c:v>
                </c:pt>
                <c:pt idx="4031">
                  <c:v>0.73028414351851856</c:v>
                </c:pt>
                <c:pt idx="4032">
                  <c:v>0.73029011574074076</c:v>
                </c:pt>
                <c:pt idx="4033">
                  <c:v>0.73029590277777778</c:v>
                </c:pt>
                <c:pt idx="4034">
                  <c:v>0.73030186342592585</c:v>
                </c:pt>
                <c:pt idx="4035">
                  <c:v>0.73030765046296298</c:v>
                </c:pt>
                <c:pt idx="4036">
                  <c:v>0.7303134375</c:v>
                </c:pt>
                <c:pt idx="4037">
                  <c:v>0.7303194097222222</c:v>
                </c:pt>
                <c:pt idx="4038">
                  <c:v>0.73032519675925922</c:v>
                </c:pt>
                <c:pt idx="4039">
                  <c:v>0.73033307870370379</c:v>
                </c:pt>
                <c:pt idx="4040">
                  <c:v>0.73033886574074069</c:v>
                </c:pt>
                <c:pt idx="4041">
                  <c:v>0.73034414351851851</c:v>
                </c:pt>
                <c:pt idx="4042">
                  <c:v>0.73035011574074071</c:v>
                </c:pt>
                <c:pt idx="4043">
                  <c:v>0.73035608796296303</c:v>
                </c:pt>
                <c:pt idx="4044">
                  <c:v>0.73036204861111109</c:v>
                </c:pt>
                <c:pt idx="4045">
                  <c:v>0.73036766203703707</c:v>
                </c:pt>
                <c:pt idx="4046">
                  <c:v>0.73037362268518524</c:v>
                </c:pt>
                <c:pt idx="4047">
                  <c:v>0.73037959490740745</c:v>
                </c:pt>
                <c:pt idx="4048">
                  <c:v>0.73038538194444447</c:v>
                </c:pt>
                <c:pt idx="4049">
                  <c:v>0.73039116898148138</c:v>
                </c:pt>
                <c:pt idx="4050">
                  <c:v>0.73039714120370369</c:v>
                </c:pt>
                <c:pt idx="4051">
                  <c:v>0.73040292824074082</c:v>
                </c:pt>
                <c:pt idx="4052">
                  <c:v>0.73040884259259264</c:v>
                </c:pt>
                <c:pt idx="4053">
                  <c:v>0.73041462962962955</c:v>
                </c:pt>
                <c:pt idx="4054">
                  <c:v>0.73042041666666668</c:v>
                </c:pt>
                <c:pt idx="4055">
                  <c:v>0.7304262037037037</c:v>
                </c:pt>
                <c:pt idx="4056">
                  <c:v>0.73043199074074072</c:v>
                </c:pt>
                <c:pt idx="4057">
                  <c:v>0.73043796296296293</c:v>
                </c:pt>
                <c:pt idx="4058">
                  <c:v>0.73044375000000006</c:v>
                </c:pt>
                <c:pt idx="4059">
                  <c:v>0.73044972222222215</c:v>
                </c:pt>
                <c:pt idx="4060">
                  <c:v>0.73045549768518514</c:v>
                </c:pt>
                <c:pt idx="4061">
                  <c:v>0.7304612962962963</c:v>
                </c:pt>
                <c:pt idx="4062">
                  <c:v>0.73046725694444448</c:v>
                </c:pt>
                <c:pt idx="4063">
                  <c:v>0.7304730439814815</c:v>
                </c:pt>
                <c:pt idx="4064">
                  <c:v>0.73047883101851852</c:v>
                </c:pt>
                <c:pt idx="4065">
                  <c:v>0.73048461805555565</c:v>
                </c:pt>
                <c:pt idx="4066">
                  <c:v>0.73049258101851855</c:v>
                </c:pt>
                <c:pt idx="4067">
                  <c:v>0.73049818287037038</c:v>
                </c:pt>
                <c:pt idx="4068">
                  <c:v>0.73050410879629624</c:v>
                </c:pt>
                <c:pt idx="4069">
                  <c:v>0.73050989583333337</c:v>
                </c:pt>
                <c:pt idx="4070">
                  <c:v>0.73051568287037039</c:v>
                </c:pt>
                <c:pt idx="4071">
                  <c:v>0.73052164351851845</c:v>
                </c:pt>
                <c:pt idx="4072">
                  <c:v>0.73052751157407414</c:v>
                </c:pt>
                <c:pt idx="4073">
                  <c:v>0.7305334722222222</c:v>
                </c:pt>
                <c:pt idx="4074">
                  <c:v>0.73053927083333337</c:v>
                </c:pt>
                <c:pt idx="4075">
                  <c:v>0.73054523148148143</c:v>
                </c:pt>
                <c:pt idx="4076">
                  <c:v>0.73055101851851845</c:v>
                </c:pt>
                <c:pt idx="4077">
                  <c:v>0.73055680555555558</c:v>
                </c:pt>
                <c:pt idx="4078">
                  <c:v>0.73056277777777778</c:v>
                </c:pt>
                <c:pt idx="4079">
                  <c:v>0.7305685648148148</c:v>
                </c:pt>
                <c:pt idx="4080">
                  <c:v>0.73057471064814816</c:v>
                </c:pt>
                <c:pt idx="4081">
                  <c:v>0.73058049768518518</c:v>
                </c:pt>
                <c:pt idx="4082">
                  <c:v>0.73058646990740739</c:v>
                </c:pt>
                <c:pt idx="4083">
                  <c:v>0.73059244212962959</c:v>
                </c:pt>
                <c:pt idx="4084">
                  <c:v>0.73059840277777777</c:v>
                </c:pt>
                <c:pt idx="4085">
                  <c:v>0.73060437499999997</c:v>
                </c:pt>
                <c:pt idx="4086">
                  <c:v>0.73061034722222218</c:v>
                </c:pt>
                <c:pt idx="4087">
                  <c:v>0.73061630787037035</c:v>
                </c:pt>
                <c:pt idx="4088">
                  <c:v>0.73062228009259256</c:v>
                </c:pt>
                <c:pt idx="4089">
                  <c:v>0.73062806712962969</c:v>
                </c:pt>
                <c:pt idx="4090">
                  <c:v>0.73063380787037036</c:v>
                </c:pt>
                <c:pt idx="4091">
                  <c:v>0.73063959490740737</c:v>
                </c:pt>
                <c:pt idx="4092">
                  <c:v>0.73064773148148143</c:v>
                </c:pt>
                <c:pt idx="4093">
                  <c:v>0.73065334490740741</c:v>
                </c:pt>
                <c:pt idx="4094">
                  <c:v>0.73065913194444443</c:v>
                </c:pt>
                <c:pt idx="4095">
                  <c:v>0.73066510416666663</c:v>
                </c:pt>
                <c:pt idx="4096">
                  <c:v>0.73067089120370365</c:v>
                </c:pt>
                <c:pt idx="4097">
                  <c:v>0.73067685185185194</c:v>
                </c:pt>
                <c:pt idx="4098">
                  <c:v>0.73068263888888885</c:v>
                </c:pt>
                <c:pt idx="4099">
                  <c:v>0.73068842592592587</c:v>
                </c:pt>
                <c:pt idx="4100">
                  <c:v>0.73069439814814807</c:v>
                </c:pt>
                <c:pt idx="4101">
                  <c:v>0.73070000000000002</c:v>
                </c:pt>
                <c:pt idx="4102">
                  <c:v>0.73070597222222222</c:v>
                </c:pt>
                <c:pt idx="4103">
                  <c:v>0.73071175925925924</c:v>
                </c:pt>
                <c:pt idx="4104">
                  <c:v>0.73071773148148145</c:v>
                </c:pt>
                <c:pt idx="4105">
                  <c:v>0.73072351851851858</c:v>
                </c:pt>
                <c:pt idx="4106">
                  <c:v>0.7307293055555556</c:v>
                </c:pt>
                <c:pt idx="4107">
                  <c:v>0.73073526620370366</c:v>
                </c:pt>
                <c:pt idx="4108">
                  <c:v>0.73074105324074079</c:v>
                </c:pt>
                <c:pt idx="4109">
                  <c:v>0.730747025462963</c:v>
                </c:pt>
                <c:pt idx="4110">
                  <c:v>0.73075281250000002</c:v>
                </c:pt>
                <c:pt idx="4111">
                  <c:v>0.73075859953703703</c:v>
                </c:pt>
                <c:pt idx="4112">
                  <c:v>0.73076457175925924</c:v>
                </c:pt>
                <c:pt idx="4113">
                  <c:v>0.73077006944444445</c:v>
                </c:pt>
                <c:pt idx="4114">
                  <c:v>0.73077603009259262</c:v>
                </c:pt>
                <c:pt idx="4115">
                  <c:v>0.7307817708333334</c:v>
                </c:pt>
                <c:pt idx="4116">
                  <c:v>0.73078795138888886</c:v>
                </c:pt>
                <c:pt idx="4117">
                  <c:v>0.73079355324074069</c:v>
                </c:pt>
                <c:pt idx="4118">
                  <c:v>0.73079934027777771</c:v>
                </c:pt>
                <c:pt idx="4119">
                  <c:v>0.73080730324074084</c:v>
                </c:pt>
                <c:pt idx="4120">
                  <c:v>0.73081309027777774</c:v>
                </c:pt>
                <c:pt idx="4121">
                  <c:v>0.73081905092592592</c:v>
                </c:pt>
                <c:pt idx="4122">
                  <c:v>0.73082502314814812</c:v>
                </c:pt>
                <c:pt idx="4123">
                  <c:v>0.73083081018518525</c:v>
                </c:pt>
                <c:pt idx="4124">
                  <c:v>0.73083659722222227</c:v>
                </c:pt>
                <c:pt idx="4125">
                  <c:v>0.73084238425925918</c:v>
                </c:pt>
                <c:pt idx="4126">
                  <c:v>0.73084853009259254</c:v>
                </c:pt>
                <c:pt idx="4127">
                  <c:v>0.73085450231481486</c:v>
                </c:pt>
                <c:pt idx="4128">
                  <c:v>0.73086047453703706</c:v>
                </c:pt>
                <c:pt idx="4129">
                  <c:v>0.73086643518518513</c:v>
                </c:pt>
                <c:pt idx="4130">
                  <c:v>0.73087222222222226</c:v>
                </c:pt>
                <c:pt idx="4131">
                  <c:v>0.73087819444444435</c:v>
                </c:pt>
                <c:pt idx="4132">
                  <c:v>0.73088434027777771</c:v>
                </c:pt>
                <c:pt idx="4133">
                  <c:v>0.73089031250000003</c:v>
                </c:pt>
                <c:pt idx="4134">
                  <c:v>0.7308960185185186</c:v>
                </c:pt>
                <c:pt idx="4135">
                  <c:v>0.73090180555555551</c:v>
                </c:pt>
                <c:pt idx="4136">
                  <c:v>0.73090762731481485</c:v>
                </c:pt>
                <c:pt idx="4137">
                  <c:v>0.73091341435185175</c:v>
                </c:pt>
                <c:pt idx="4138">
                  <c:v>0.73091957175925926</c:v>
                </c:pt>
                <c:pt idx="4139">
                  <c:v>0.73092553240740743</c:v>
                </c:pt>
                <c:pt idx="4140">
                  <c:v>0.73093131944444434</c:v>
                </c:pt>
                <c:pt idx="4141">
                  <c:v>0.73093729166666666</c:v>
                </c:pt>
                <c:pt idx="4142">
                  <c:v>0.73094307870370379</c:v>
                </c:pt>
                <c:pt idx="4143">
                  <c:v>0.73094886574074069</c:v>
                </c:pt>
                <c:pt idx="4144">
                  <c:v>0.73095501157407405</c:v>
                </c:pt>
                <c:pt idx="4145">
                  <c:v>0.73096297453703707</c:v>
                </c:pt>
                <c:pt idx="4146">
                  <c:v>0.73096876157407398</c:v>
                </c:pt>
                <c:pt idx="4147">
                  <c:v>0.73097427083333333</c:v>
                </c:pt>
                <c:pt idx="4148">
                  <c:v>0.73098023148148139</c:v>
                </c:pt>
                <c:pt idx="4149">
                  <c:v>0.73098601851851852</c:v>
                </c:pt>
                <c:pt idx="4150">
                  <c:v>0.73099180555555554</c:v>
                </c:pt>
                <c:pt idx="4151">
                  <c:v>0.73099777777777775</c:v>
                </c:pt>
                <c:pt idx="4152">
                  <c:v>0.73100356481481477</c:v>
                </c:pt>
                <c:pt idx="4153">
                  <c:v>0.73100953703703697</c:v>
                </c:pt>
                <c:pt idx="4154">
                  <c:v>0.7310153240740741</c:v>
                </c:pt>
                <c:pt idx="4155">
                  <c:v>0.73102111111111112</c:v>
                </c:pt>
                <c:pt idx="4156">
                  <c:v>0.73102707175925918</c:v>
                </c:pt>
                <c:pt idx="4157">
                  <c:v>0.73103287037037035</c:v>
                </c:pt>
                <c:pt idx="4158">
                  <c:v>0.73103883101851841</c:v>
                </c:pt>
                <c:pt idx="4159">
                  <c:v>0.73104461805555554</c:v>
                </c:pt>
                <c:pt idx="4160">
                  <c:v>0.73105040509259256</c:v>
                </c:pt>
                <c:pt idx="4161">
                  <c:v>0.73105637731481476</c:v>
                </c:pt>
                <c:pt idx="4162">
                  <c:v>0.73106216435185178</c:v>
                </c:pt>
                <c:pt idx="4163">
                  <c:v>0.73106812500000007</c:v>
                </c:pt>
                <c:pt idx="4164">
                  <c:v>0.73107392361111112</c:v>
                </c:pt>
                <c:pt idx="4165">
                  <c:v>0.73107988425925929</c:v>
                </c:pt>
                <c:pt idx="4166">
                  <c:v>0.7310858564814815</c:v>
                </c:pt>
                <c:pt idx="4167">
                  <c:v>0.73109164351851852</c:v>
                </c:pt>
                <c:pt idx="4168">
                  <c:v>0.73109761574074072</c:v>
                </c:pt>
                <c:pt idx="4169">
                  <c:v>0.73110357638888879</c:v>
                </c:pt>
                <c:pt idx="4170">
                  <c:v>0.7311095486111111</c:v>
                </c:pt>
                <c:pt idx="4171">
                  <c:v>0.73111533564814823</c:v>
                </c:pt>
                <c:pt idx="4172">
                  <c:v>0.73112312499999998</c:v>
                </c:pt>
                <c:pt idx="4173">
                  <c:v>0.73112908564814816</c:v>
                </c:pt>
                <c:pt idx="4174">
                  <c:v>0.73113487268518529</c:v>
                </c:pt>
                <c:pt idx="4175">
                  <c:v>0.73114084490740738</c:v>
                </c:pt>
                <c:pt idx="4176">
                  <c:v>0.73114663194444451</c:v>
                </c:pt>
                <c:pt idx="4177">
                  <c:v>0.73115259259259258</c:v>
                </c:pt>
                <c:pt idx="4178">
                  <c:v>0.73115820601851855</c:v>
                </c:pt>
                <c:pt idx="4179">
                  <c:v>0.73116416666666673</c:v>
                </c:pt>
                <c:pt idx="4180">
                  <c:v>0.73117013888888893</c:v>
                </c:pt>
                <c:pt idx="4181">
                  <c:v>0.73117592592592595</c:v>
                </c:pt>
                <c:pt idx="4182">
                  <c:v>0.73118189814814816</c:v>
                </c:pt>
                <c:pt idx="4183">
                  <c:v>0.73118749999999999</c:v>
                </c:pt>
                <c:pt idx="4184">
                  <c:v>0.73119347222222231</c:v>
                </c:pt>
                <c:pt idx="4185">
                  <c:v>0.73119925925925922</c:v>
                </c:pt>
                <c:pt idx="4186">
                  <c:v>0.73120504629629623</c:v>
                </c:pt>
                <c:pt idx="4187">
                  <c:v>0.73121100694444452</c:v>
                </c:pt>
                <c:pt idx="4188">
                  <c:v>0.73121679398148143</c:v>
                </c:pt>
                <c:pt idx="4189">
                  <c:v>0.73122258101851845</c:v>
                </c:pt>
                <c:pt idx="4190">
                  <c:v>0.73122836805555558</c:v>
                </c:pt>
                <c:pt idx="4191">
                  <c:v>0.73123434027777778</c:v>
                </c:pt>
                <c:pt idx="4192">
                  <c:v>0.7312401273148148</c:v>
                </c:pt>
                <c:pt idx="4193">
                  <c:v>0.73124609953703701</c:v>
                </c:pt>
                <c:pt idx="4194">
                  <c:v>0.73125206018518518</c:v>
                </c:pt>
                <c:pt idx="4195">
                  <c:v>0.73125785879629623</c:v>
                </c:pt>
                <c:pt idx="4196">
                  <c:v>0.73126364583333336</c:v>
                </c:pt>
                <c:pt idx="4197">
                  <c:v>0.73126960648148154</c:v>
                </c:pt>
                <c:pt idx="4198">
                  <c:v>0.73127738425925937</c:v>
                </c:pt>
                <c:pt idx="4199">
                  <c:v>0.73128335648148146</c:v>
                </c:pt>
                <c:pt idx="4200">
                  <c:v>0.73128914351851859</c:v>
                </c:pt>
                <c:pt idx="4201">
                  <c:v>0.73129505787037041</c:v>
                </c:pt>
                <c:pt idx="4202">
                  <c:v>0.73130060185185186</c:v>
                </c:pt>
                <c:pt idx="4203">
                  <c:v>0.73130657407407407</c:v>
                </c:pt>
                <c:pt idx="4204">
                  <c:v>0.73131254629629627</c:v>
                </c:pt>
                <c:pt idx="4205">
                  <c:v>0.73131833333333329</c:v>
                </c:pt>
                <c:pt idx="4206">
                  <c:v>0.73132429398148158</c:v>
                </c:pt>
                <c:pt idx="4207">
                  <c:v>0.73133008101851849</c:v>
                </c:pt>
                <c:pt idx="4208">
                  <c:v>0.7313360532407408</c:v>
                </c:pt>
                <c:pt idx="4209">
                  <c:v>0.73134184027777771</c:v>
                </c:pt>
                <c:pt idx="4210">
                  <c:v>0.73134781250000003</c:v>
                </c:pt>
                <c:pt idx="4211">
                  <c:v>0.73135377314814809</c:v>
                </c:pt>
                <c:pt idx="4212">
                  <c:v>0.7313597453703703</c:v>
                </c:pt>
                <c:pt idx="4213">
                  <c:v>0.73136571759259261</c:v>
                </c:pt>
                <c:pt idx="4214">
                  <c:v>0.73137167824074067</c:v>
                </c:pt>
                <c:pt idx="4215">
                  <c:v>0.73137765046296288</c:v>
                </c:pt>
                <c:pt idx="4216">
                  <c:v>0.7313836226851852</c:v>
                </c:pt>
                <c:pt idx="4217">
                  <c:v>0.73138940972222233</c:v>
                </c:pt>
                <c:pt idx="4218">
                  <c:v>0.73139519675925924</c:v>
                </c:pt>
                <c:pt idx="4219">
                  <c:v>0.73140115740740741</c:v>
                </c:pt>
                <c:pt idx="4220">
                  <c:v>0.73140694444444454</c:v>
                </c:pt>
                <c:pt idx="4221">
                  <c:v>0.73141291666666663</c:v>
                </c:pt>
                <c:pt idx="4222">
                  <c:v>0.73141888888888884</c:v>
                </c:pt>
                <c:pt idx="4223">
                  <c:v>0.73142484953703713</c:v>
                </c:pt>
                <c:pt idx="4224">
                  <c:v>0.73143063657407403</c:v>
                </c:pt>
                <c:pt idx="4225">
                  <c:v>0.73143859953703705</c:v>
                </c:pt>
                <c:pt idx="4226">
                  <c:v>0.73144438657407418</c:v>
                </c:pt>
                <c:pt idx="4227">
                  <c:v>0.73145017361111109</c:v>
                </c:pt>
                <c:pt idx="4228">
                  <c:v>0.73145611111111108</c:v>
                </c:pt>
                <c:pt idx="4229">
                  <c:v>0.73146189814814822</c:v>
                </c:pt>
                <c:pt idx="4230">
                  <c:v>0.73146785879629628</c:v>
                </c:pt>
                <c:pt idx="4231">
                  <c:v>0.73147350694444446</c:v>
                </c:pt>
                <c:pt idx="4232">
                  <c:v>0.73147929398148148</c:v>
                </c:pt>
                <c:pt idx="4233">
                  <c:v>0.73148526620370369</c:v>
                </c:pt>
                <c:pt idx="4234">
                  <c:v>0.73149105324074071</c:v>
                </c:pt>
                <c:pt idx="4235">
                  <c:v>0.73149704861111109</c:v>
                </c:pt>
                <c:pt idx="4236">
                  <c:v>0.73150283564814822</c:v>
                </c:pt>
                <c:pt idx="4237">
                  <c:v>0.7315087384259259</c:v>
                </c:pt>
                <c:pt idx="4238">
                  <c:v>0.73151454861111109</c:v>
                </c:pt>
                <c:pt idx="4239">
                  <c:v>0.73152033564814811</c:v>
                </c:pt>
                <c:pt idx="4240">
                  <c:v>0.73152630787037032</c:v>
                </c:pt>
                <c:pt idx="4241">
                  <c:v>0.73153209490740734</c:v>
                </c:pt>
                <c:pt idx="4242">
                  <c:v>0.73153792824074071</c:v>
                </c:pt>
                <c:pt idx="4243">
                  <c:v>0.73154388888888888</c:v>
                </c:pt>
                <c:pt idx="4244">
                  <c:v>0.73154967592592601</c:v>
                </c:pt>
                <c:pt idx="4245">
                  <c:v>0.73155564814814822</c:v>
                </c:pt>
                <c:pt idx="4246">
                  <c:v>0.73156143518518524</c:v>
                </c:pt>
                <c:pt idx="4247">
                  <c:v>0.73156740740740744</c:v>
                </c:pt>
                <c:pt idx="4248">
                  <c:v>0.73157319444444446</c:v>
                </c:pt>
                <c:pt idx="4249">
                  <c:v>0.73157915509259253</c:v>
                </c:pt>
                <c:pt idx="4250">
                  <c:v>0.73158494212962966</c:v>
                </c:pt>
                <c:pt idx="4251">
                  <c:v>0.73159290509259256</c:v>
                </c:pt>
                <c:pt idx="4252">
                  <c:v>0.73159869212962958</c:v>
                </c:pt>
                <c:pt idx="4253">
                  <c:v>0.73160447916666671</c:v>
                </c:pt>
                <c:pt idx="4254">
                  <c:v>0.73161043981481477</c:v>
                </c:pt>
                <c:pt idx="4255">
                  <c:v>0.73161623842592594</c:v>
                </c:pt>
                <c:pt idx="4256">
                  <c:v>0.731622199074074</c:v>
                </c:pt>
                <c:pt idx="4257">
                  <c:v>0.73162798611111113</c:v>
                </c:pt>
                <c:pt idx="4258">
                  <c:v>0.73163377314814815</c:v>
                </c:pt>
                <c:pt idx="4259">
                  <c:v>0.73163974537037035</c:v>
                </c:pt>
                <c:pt idx="4260">
                  <c:v>0.73164553240740737</c:v>
                </c:pt>
                <c:pt idx="4261">
                  <c:v>0.73165167824074073</c:v>
                </c:pt>
                <c:pt idx="4262">
                  <c:v>0.73165765046296294</c:v>
                </c:pt>
                <c:pt idx="4263">
                  <c:v>0.73166343749999996</c:v>
                </c:pt>
                <c:pt idx="4264">
                  <c:v>0.73166922453703709</c:v>
                </c:pt>
                <c:pt idx="4265">
                  <c:v>0.73167519675925929</c:v>
                </c:pt>
                <c:pt idx="4266">
                  <c:v>0.73168097222222217</c:v>
                </c:pt>
                <c:pt idx="4267">
                  <c:v>0.73168694444444438</c:v>
                </c:pt>
                <c:pt idx="4268">
                  <c:v>0.73169277777777786</c:v>
                </c:pt>
                <c:pt idx="4269">
                  <c:v>0.73169875000000006</c:v>
                </c:pt>
                <c:pt idx="4270">
                  <c:v>0.73170472222222216</c:v>
                </c:pt>
                <c:pt idx="4271">
                  <c:v>0.73171049768518515</c:v>
                </c:pt>
                <c:pt idx="4272">
                  <c:v>0.73171622685185189</c:v>
                </c:pt>
                <c:pt idx="4273">
                  <c:v>0.73172436342592595</c:v>
                </c:pt>
                <c:pt idx="4274">
                  <c:v>0.73172997685185182</c:v>
                </c:pt>
                <c:pt idx="4275">
                  <c:v>0.73173593749999999</c:v>
                </c:pt>
                <c:pt idx="4276">
                  <c:v>0.73174172453703701</c:v>
                </c:pt>
                <c:pt idx="4277">
                  <c:v>0.73174769675925921</c:v>
                </c:pt>
                <c:pt idx="4278">
                  <c:v>0.73175366898148153</c:v>
                </c:pt>
                <c:pt idx="4279">
                  <c:v>0.73175945601851844</c:v>
                </c:pt>
                <c:pt idx="4280">
                  <c:v>0.73176577546296295</c:v>
                </c:pt>
                <c:pt idx="4281">
                  <c:v>0.73177193287037035</c:v>
                </c:pt>
                <c:pt idx="4282">
                  <c:v>0.73177771990740748</c:v>
                </c:pt>
                <c:pt idx="4283">
                  <c:v>0.73178440972222225</c:v>
                </c:pt>
                <c:pt idx="4284">
                  <c:v>0.73179019675925927</c:v>
                </c:pt>
                <c:pt idx="4285">
                  <c:v>0.73179598379629629</c:v>
                </c:pt>
                <c:pt idx="4286">
                  <c:v>0.7318019560185185</c:v>
                </c:pt>
                <c:pt idx="4287">
                  <c:v>0.73180810185185186</c:v>
                </c:pt>
                <c:pt idx="4288">
                  <c:v>0.73181388888888887</c:v>
                </c:pt>
                <c:pt idx="4289">
                  <c:v>0.73181986111111108</c:v>
                </c:pt>
                <c:pt idx="4290">
                  <c:v>0.73182564814814821</c:v>
                </c:pt>
                <c:pt idx="4291">
                  <c:v>0.73183143518518523</c:v>
                </c:pt>
                <c:pt idx="4292">
                  <c:v>0.73183739583333329</c:v>
                </c:pt>
                <c:pt idx="4293">
                  <c:v>0.73184318287037042</c:v>
                </c:pt>
                <c:pt idx="4294">
                  <c:v>0.73184915509259252</c:v>
                </c:pt>
                <c:pt idx="4295">
                  <c:v>0.73185494212962965</c:v>
                </c:pt>
                <c:pt idx="4296">
                  <c:v>0.73186290509259255</c:v>
                </c:pt>
                <c:pt idx="4297">
                  <c:v>0.73186868055555554</c:v>
                </c:pt>
                <c:pt idx="4298">
                  <c:v>0.73187446759259256</c:v>
                </c:pt>
                <c:pt idx="4299">
                  <c:v>0.73188043981481476</c:v>
                </c:pt>
                <c:pt idx="4300">
                  <c:v>0.73188622685185178</c:v>
                </c:pt>
                <c:pt idx="4301">
                  <c:v>0.73189219907407399</c:v>
                </c:pt>
                <c:pt idx="4302">
                  <c:v>0.73189798611111112</c:v>
                </c:pt>
                <c:pt idx="4303">
                  <c:v>0.73190394675925929</c:v>
                </c:pt>
                <c:pt idx="4304">
                  <c:v>0.7319097337962962</c:v>
                </c:pt>
                <c:pt idx="4305">
                  <c:v>0.73191570601851852</c:v>
                </c:pt>
                <c:pt idx="4306">
                  <c:v>0.73192149305555565</c:v>
                </c:pt>
                <c:pt idx="4307">
                  <c:v>0.73192746527777774</c:v>
                </c:pt>
                <c:pt idx="4308">
                  <c:v>0.73193325231481488</c:v>
                </c:pt>
                <c:pt idx="4309">
                  <c:v>0.73193921296296294</c:v>
                </c:pt>
                <c:pt idx="4310">
                  <c:v>0.73194518518518514</c:v>
                </c:pt>
                <c:pt idx="4311">
                  <c:v>0.73195115740740746</c:v>
                </c:pt>
                <c:pt idx="4312">
                  <c:v>0.73195702546296293</c:v>
                </c:pt>
                <c:pt idx="4313">
                  <c:v>0.73196275462962967</c:v>
                </c:pt>
                <c:pt idx="4314">
                  <c:v>0.73196871527777774</c:v>
                </c:pt>
                <c:pt idx="4315">
                  <c:v>0.73197468750000005</c:v>
                </c:pt>
                <c:pt idx="4316">
                  <c:v>0.73198065972222226</c:v>
                </c:pt>
                <c:pt idx="4317">
                  <c:v>0.73198662037037032</c:v>
                </c:pt>
                <c:pt idx="4318">
                  <c:v>0.73199458333333334</c:v>
                </c:pt>
                <c:pt idx="4319">
                  <c:v>0.7320007291666667</c:v>
                </c:pt>
                <c:pt idx="4320">
                  <c:v>0.73200651620370361</c:v>
                </c:pt>
                <c:pt idx="4321">
                  <c:v>0.73201230324074074</c:v>
                </c:pt>
                <c:pt idx="4322">
                  <c:v>0.7320182291666667</c:v>
                </c:pt>
                <c:pt idx="4323">
                  <c:v>0.73202401620370372</c:v>
                </c:pt>
                <c:pt idx="4324">
                  <c:v>0.73202998842592593</c:v>
                </c:pt>
                <c:pt idx="4325">
                  <c:v>0.73203579861111112</c:v>
                </c:pt>
                <c:pt idx="4326">
                  <c:v>0.73204159722222217</c:v>
                </c:pt>
                <c:pt idx="4327">
                  <c:v>0.73204737268518516</c:v>
                </c:pt>
                <c:pt idx="4328">
                  <c:v>0.73205334490740748</c:v>
                </c:pt>
                <c:pt idx="4329">
                  <c:v>0.73205931712962968</c:v>
                </c:pt>
                <c:pt idx="4330">
                  <c:v>0.7320651041666667</c:v>
                </c:pt>
                <c:pt idx="4331">
                  <c:v>0.73207089120370361</c:v>
                </c:pt>
                <c:pt idx="4332">
                  <c:v>0.7320768518518519</c:v>
                </c:pt>
                <c:pt idx="4333">
                  <c:v>0.73208263888888891</c:v>
                </c:pt>
                <c:pt idx="4334">
                  <c:v>0.73208861111111112</c:v>
                </c:pt>
                <c:pt idx="4335">
                  <c:v>0.73209439814814814</c:v>
                </c:pt>
                <c:pt idx="4336">
                  <c:v>0.73210037037037035</c:v>
                </c:pt>
                <c:pt idx="4337">
                  <c:v>0.73210596064814804</c:v>
                </c:pt>
                <c:pt idx="4338">
                  <c:v>0.73211192129629632</c:v>
                </c:pt>
                <c:pt idx="4339">
                  <c:v>0.73211789351851853</c:v>
                </c:pt>
                <c:pt idx="4340">
                  <c:v>0.73212567129629624</c:v>
                </c:pt>
                <c:pt idx="4341">
                  <c:v>0.73213145833333337</c:v>
                </c:pt>
                <c:pt idx="4342">
                  <c:v>0.73213743055555558</c:v>
                </c:pt>
                <c:pt idx="4343">
                  <c:v>0.7321432175925926</c:v>
                </c:pt>
                <c:pt idx="4344">
                  <c:v>0.73214917824074066</c:v>
                </c:pt>
                <c:pt idx="4345">
                  <c:v>0.73215496527777779</c:v>
                </c:pt>
                <c:pt idx="4346">
                  <c:v>0.73216112268518518</c:v>
                </c:pt>
                <c:pt idx="4347">
                  <c:v>0.73216708333333325</c:v>
                </c:pt>
                <c:pt idx="4348">
                  <c:v>0.73217324074074075</c:v>
                </c:pt>
                <c:pt idx="4349">
                  <c:v>0.73217920138888892</c:v>
                </c:pt>
                <c:pt idx="4350">
                  <c:v>0.73218517361111113</c:v>
                </c:pt>
                <c:pt idx="4351">
                  <c:v>0.73219113425925919</c:v>
                </c:pt>
                <c:pt idx="4352">
                  <c:v>0.73219710648148151</c:v>
                </c:pt>
                <c:pt idx="4353">
                  <c:v>0.73220307870370371</c:v>
                </c:pt>
                <c:pt idx="4354">
                  <c:v>0.73220886574074073</c:v>
                </c:pt>
                <c:pt idx="4355">
                  <c:v>0.73221483796296294</c:v>
                </c:pt>
                <c:pt idx="4356">
                  <c:v>0.73222061342592593</c:v>
                </c:pt>
                <c:pt idx="4357">
                  <c:v>0.73222655092592592</c:v>
                </c:pt>
                <c:pt idx="4358">
                  <c:v>0.73223233796296305</c:v>
                </c:pt>
                <c:pt idx="4359">
                  <c:v>0.73223841435185177</c:v>
                </c:pt>
                <c:pt idx="4360">
                  <c:v>0.73224422453703708</c:v>
                </c:pt>
                <c:pt idx="4361">
                  <c:v>0.7322500115740741</c:v>
                </c:pt>
                <c:pt idx="4362">
                  <c:v>0.73225796296296297</c:v>
                </c:pt>
                <c:pt idx="4363">
                  <c:v>0.73226374999999999</c:v>
                </c:pt>
                <c:pt idx="4364">
                  <c:v>0.7322697222222222</c:v>
                </c:pt>
                <c:pt idx="4365">
                  <c:v>0.73227569444444451</c:v>
                </c:pt>
                <c:pt idx="4366">
                  <c:v>0.73228148148148142</c:v>
                </c:pt>
                <c:pt idx="4367">
                  <c:v>0.73228743055555556</c:v>
                </c:pt>
                <c:pt idx="4368">
                  <c:v>0.73229321759259258</c:v>
                </c:pt>
                <c:pt idx="4369">
                  <c:v>0.73229900462962971</c:v>
                </c:pt>
                <c:pt idx="4370">
                  <c:v>0.73230496527777778</c:v>
                </c:pt>
                <c:pt idx="4371">
                  <c:v>0.7323106250000001</c:v>
                </c:pt>
                <c:pt idx="4372">
                  <c:v>0.7323165972222222</c:v>
                </c:pt>
                <c:pt idx="4373">
                  <c:v>0.73232238425925933</c:v>
                </c:pt>
                <c:pt idx="4374">
                  <c:v>0.73232817129629624</c:v>
                </c:pt>
                <c:pt idx="4375">
                  <c:v>0.73233413194444441</c:v>
                </c:pt>
                <c:pt idx="4376">
                  <c:v>0.73233991898148154</c:v>
                </c:pt>
                <c:pt idx="4377">
                  <c:v>0.73234589120370375</c:v>
                </c:pt>
                <c:pt idx="4378">
                  <c:v>0.73235167824074077</c:v>
                </c:pt>
                <c:pt idx="4379">
                  <c:v>0.73235765046296297</c:v>
                </c:pt>
                <c:pt idx="4380">
                  <c:v>0.73236343749999999</c:v>
                </c:pt>
                <c:pt idx="4381">
                  <c:v>0.73236958333333335</c:v>
                </c:pt>
                <c:pt idx="4382">
                  <c:v>0.73237537037037048</c:v>
                </c:pt>
                <c:pt idx="4383">
                  <c:v>0.73238134259259258</c:v>
                </c:pt>
                <c:pt idx="4384">
                  <c:v>0.73238947916666663</c:v>
                </c:pt>
                <c:pt idx="4385">
                  <c:v>0.73239543981481481</c:v>
                </c:pt>
                <c:pt idx="4386">
                  <c:v>0.73240122685185183</c:v>
                </c:pt>
                <c:pt idx="4387">
                  <c:v>0.73240719907407403</c:v>
                </c:pt>
                <c:pt idx="4388">
                  <c:v>0.73241298611111105</c:v>
                </c:pt>
                <c:pt idx="4389">
                  <c:v>0.73241895833333326</c:v>
                </c:pt>
                <c:pt idx="4390">
                  <c:v>0.73242474537037039</c:v>
                </c:pt>
                <c:pt idx="4391">
                  <c:v>0.73243071759259271</c:v>
                </c:pt>
                <c:pt idx="4392">
                  <c:v>0.73243649305555547</c:v>
                </c:pt>
                <c:pt idx="4393">
                  <c:v>0.73244246527777779</c:v>
                </c:pt>
                <c:pt idx="4394">
                  <c:v>0.73244825231481492</c:v>
                </c:pt>
                <c:pt idx="4395">
                  <c:v>0.73245422453703701</c:v>
                </c:pt>
                <c:pt idx="4396">
                  <c:v>0.73246001157407414</c:v>
                </c:pt>
                <c:pt idx="4397">
                  <c:v>0.73246597222222221</c:v>
                </c:pt>
                <c:pt idx="4398">
                  <c:v>0.73247177083333337</c:v>
                </c:pt>
                <c:pt idx="4399">
                  <c:v>0.73247773148148143</c:v>
                </c:pt>
                <c:pt idx="4400">
                  <c:v>0.73248351851851856</c:v>
                </c:pt>
                <c:pt idx="4401">
                  <c:v>0.73248949074074077</c:v>
                </c:pt>
                <c:pt idx="4402">
                  <c:v>0.73249527777777779</c:v>
                </c:pt>
                <c:pt idx="4403">
                  <c:v>0.73250123842592585</c:v>
                </c:pt>
                <c:pt idx="4404">
                  <c:v>0.73250702546296298</c:v>
                </c:pt>
                <c:pt idx="4405">
                  <c:v>0.7325129976851853</c:v>
                </c:pt>
                <c:pt idx="4406">
                  <c:v>0.7325209606481482</c:v>
                </c:pt>
                <c:pt idx="4407">
                  <c:v>0.73252674768518522</c:v>
                </c:pt>
                <c:pt idx="4408">
                  <c:v>0.73253253472222213</c:v>
                </c:pt>
                <c:pt idx="4409">
                  <c:v>0.73253849537037041</c:v>
                </c:pt>
                <c:pt idx="4410">
                  <c:v>0.73254428240740743</c:v>
                </c:pt>
                <c:pt idx="4411">
                  <c:v>0.73255025462962964</c:v>
                </c:pt>
                <c:pt idx="4412">
                  <c:v>0.73255604166666666</c:v>
                </c:pt>
                <c:pt idx="4413">
                  <c:v>0.73256218750000002</c:v>
                </c:pt>
                <c:pt idx="4414">
                  <c:v>0.73256815972222222</c:v>
                </c:pt>
                <c:pt idx="4415">
                  <c:v>0.73257430555555558</c:v>
                </c:pt>
                <c:pt idx="4416">
                  <c:v>0.73258027777777779</c:v>
                </c:pt>
                <c:pt idx="4417">
                  <c:v>0.73258616898148154</c:v>
                </c:pt>
                <c:pt idx="4418">
                  <c:v>0.73259214120370375</c:v>
                </c:pt>
                <c:pt idx="4419">
                  <c:v>0.73259819444444441</c:v>
                </c:pt>
                <c:pt idx="4420">
                  <c:v>0.73260416666666661</c:v>
                </c:pt>
                <c:pt idx="4421">
                  <c:v>0.73261012731481479</c:v>
                </c:pt>
                <c:pt idx="4422">
                  <c:v>0.73261627314814814</c:v>
                </c:pt>
                <c:pt idx="4423">
                  <c:v>0.73262208333333334</c:v>
                </c:pt>
                <c:pt idx="4424">
                  <c:v>0.7326279745370371</c:v>
                </c:pt>
                <c:pt idx="4425">
                  <c:v>0.7326339467592593</c:v>
                </c:pt>
                <c:pt idx="4426">
                  <c:v>0.73263990740740736</c:v>
                </c:pt>
                <c:pt idx="4427">
                  <c:v>0.73264587962962968</c:v>
                </c:pt>
                <c:pt idx="4428">
                  <c:v>0.73265166666666659</c:v>
                </c:pt>
                <c:pt idx="4429">
                  <c:v>0.73265961805555557</c:v>
                </c:pt>
                <c:pt idx="4430">
                  <c:v>0.73266541666666674</c:v>
                </c:pt>
                <c:pt idx="4431">
                  <c:v>0.73267113425925923</c:v>
                </c:pt>
                <c:pt idx="4432">
                  <c:v>0.73267710648148154</c:v>
                </c:pt>
                <c:pt idx="4433">
                  <c:v>0.73268289351851845</c:v>
                </c:pt>
                <c:pt idx="4434">
                  <c:v>0.73268886574074077</c:v>
                </c:pt>
                <c:pt idx="4435">
                  <c:v>0.73269465277777768</c:v>
                </c:pt>
                <c:pt idx="4436">
                  <c:v>0.73270079861111104</c:v>
                </c:pt>
                <c:pt idx="4437">
                  <c:v>0.73270658564814817</c:v>
                </c:pt>
                <c:pt idx="4438">
                  <c:v>0.73271255787037026</c:v>
                </c:pt>
                <c:pt idx="4439">
                  <c:v>0.73271834490740739</c:v>
                </c:pt>
                <c:pt idx="4440">
                  <c:v>0.73272413194444441</c:v>
                </c:pt>
                <c:pt idx="4441">
                  <c:v>0.7327300925925927</c:v>
                </c:pt>
                <c:pt idx="4442">
                  <c:v>0.73273606481481479</c:v>
                </c:pt>
                <c:pt idx="4443">
                  <c:v>0.73274185185185192</c:v>
                </c:pt>
                <c:pt idx="4444">
                  <c:v>0.73274782407407413</c:v>
                </c:pt>
                <c:pt idx="4445">
                  <c:v>0.73275361111111115</c:v>
                </c:pt>
                <c:pt idx="4446">
                  <c:v>0.73275975694444451</c:v>
                </c:pt>
                <c:pt idx="4447">
                  <c:v>0.73276554398148142</c:v>
                </c:pt>
                <c:pt idx="4448">
                  <c:v>0.73277151620370373</c:v>
                </c:pt>
                <c:pt idx="4449">
                  <c:v>0.73277730324074064</c:v>
                </c:pt>
                <c:pt idx="4450">
                  <c:v>0.73278326388888892</c:v>
                </c:pt>
                <c:pt idx="4451">
                  <c:v>0.73279122685185183</c:v>
                </c:pt>
                <c:pt idx="4452">
                  <c:v>0.7327971875</c:v>
                </c:pt>
                <c:pt idx="4453">
                  <c:v>0.73280298611111105</c:v>
                </c:pt>
                <c:pt idx="4454">
                  <c:v>0.73280894675925923</c:v>
                </c:pt>
                <c:pt idx="4455">
                  <c:v>0.73281473379629636</c:v>
                </c:pt>
                <c:pt idx="4456">
                  <c:v>0.73282070601851856</c:v>
                </c:pt>
                <c:pt idx="4457">
                  <c:v>0.73282666666666663</c:v>
                </c:pt>
                <c:pt idx="4458">
                  <c:v>0.73283245370370365</c:v>
                </c:pt>
                <c:pt idx="4459">
                  <c:v>0.73283842592592585</c:v>
                </c:pt>
                <c:pt idx="4460">
                  <c:v>0.73284439814814817</c:v>
                </c:pt>
                <c:pt idx="4461">
                  <c:v>0.73285018518518508</c:v>
                </c:pt>
                <c:pt idx="4462">
                  <c:v>0.73285615740740739</c:v>
                </c:pt>
                <c:pt idx="4463">
                  <c:v>0.73286193287037038</c:v>
                </c:pt>
                <c:pt idx="4464">
                  <c:v>0.73286790509259259</c:v>
                </c:pt>
                <c:pt idx="4465">
                  <c:v>0.73287369212962961</c:v>
                </c:pt>
                <c:pt idx="4466">
                  <c:v>0.73287975694444452</c:v>
                </c:pt>
                <c:pt idx="4467">
                  <c:v>0.73288554398148154</c:v>
                </c:pt>
                <c:pt idx="4468">
                  <c:v>0.73289151620370374</c:v>
                </c:pt>
                <c:pt idx="4469">
                  <c:v>0.73289729166666673</c:v>
                </c:pt>
                <c:pt idx="4470">
                  <c:v>0.73290322916666673</c:v>
                </c:pt>
                <c:pt idx="4471">
                  <c:v>0.73290902777777778</c:v>
                </c:pt>
                <c:pt idx="4472">
                  <c:v>0.73291500000000009</c:v>
                </c:pt>
                <c:pt idx="4473">
                  <c:v>0.7329227777777777</c:v>
                </c:pt>
                <c:pt idx="4474">
                  <c:v>0.73292873842592599</c:v>
                </c:pt>
                <c:pt idx="4475">
                  <c:v>0.732934525462963</c:v>
                </c:pt>
                <c:pt idx="4476">
                  <c:v>0.73294049768518521</c:v>
                </c:pt>
                <c:pt idx="4477">
                  <c:v>0.73294628472222223</c:v>
                </c:pt>
                <c:pt idx="4478">
                  <c:v>0.73295207175925936</c:v>
                </c:pt>
                <c:pt idx="4479">
                  <c:v>0.7329578703703703</c:v>
                </c:pt>
                <c:pt idx="4480">
                  <c:v>0.73296373842592599</c:v>
                </c:pt>
                <c:pt idx="4481">
                  <c:v>0.73296973379629626</c:v>
                </c:pt>
                <c:pt idx="4482">
                  <c:v>0.73297569444444444</c:v>
                </c:pt>
                <c:pt idx="4483">
                  <c:v>0.73298166666666675</c:v>
                </c:pt>
                <c:pt idx="4484">
                  <c:v>0.73298781249999989</c:v>
                </c:pt>
                <c:pt idx="4485">
                  <c:v>0.73299378472222221</c:v>
                </c:pt>
                <c:pt idx="4486">
                  <c:v>0.73299974537037038</c:v>
                </c:pt>
                <c:pt idx="4487">
                  <c:v>0.7330057175925927</c:v>
                </c:pt>
                <c:pt idx="4488">
                  <c:v>0.73301168981481479</c:v>
                </c:pt>
                <c:pt idx="4489">
                  <c:v>0.73301765046296297</c:v>
                </c:pt>
                <c:pt idx="4490">
                  <c:v>0.73302362268518528</c:v>
                </c:pt>
                <c:pt idx="4491">
                  <c:v>0.73302976851851842</c:v>
                </c:pt>
                <c:pt idx="4492">
                  <c:v>0.73303555555555555</c:v>
                </c:pt>
                <c:pt idx="4493">
                  <c:v>0.73304134259259257</c:v>
                </c:pt>
                <c:pt idx="4494">
                  <c:v>0.73304749999999996</c:v>
                </c:pt>
                <c:pt idx="4495">
                  <c:v>0.73305545138888883</c:v>
                </c:pt>
                <c:pt idx="4496">
                  <c:v>0.73306123842592597</c:v>
                </c:pt>
                <c:pt idx="4497">
                  <c:v>0.73306702546296298</c:v>
                </c:pt>
                <c:pt idx="4498">
                  <c:v>0.73307299768518519</c:v>
                </c:pt>
                <c:pt idx="4499">
                  <c:v>0.73307878472222221</c:v>
                </c:pt>
                <c:pt idx="4500">
                  <c:v>0.73308475694444442</c:v>
                </c:pt>
                <c:pt idx="4501">
                  <c:v>0.73309054398148144</c:v>
                </c:pt>
                <c:pt idx="4502">
                  <c:v>0.73309650462962972</c:v>
                </c:pt>
                <c:pt idx="4503">
                  <c:v>0.73310229166666663</c:v>
                </c:pt>
                <c:pt idx="4504">
                  <c:v>0.73310826388888894</c:v>
                </c:pt>
                <c:pt idx="4505">
                  <c:v>0.73311405092592585</c:v>
                </c:pt>
                <c:pt idx="4506">
                  <c:v>0.73312002314814817</c:v>
                </c:pt>
                <c:pt idx="4507">
                  <c:v>0.73312579861111116</c:v>
                </c:pt>
                <c:pt idx="4508">
                  <c:v>0.73313177083333336</c:v>
                </c:pt>
                <c:pt idx="4509">
                  <c:v>0.73313755787037038</c:v>
                </c:pt>
                <c:pt idx="4510">
                  <c:v>0.73314353009259259</c:v>
                </c:pt>
                <c:pt idx="4511">
                  <c:v>0.73314927083333326</c:v>
                </c:pt>
                <c:pt idx="4512">
                  <c:v>0.73315541666666662</c:v>
                </c:pt>
                <c:pt idx="4513">
                  <c:v>0.73316138888888893</c:v>
                </c:pt>
                <c:pt idx="4514">
                  <c:v>0.7331674421296297</c:v>
                </c:pt>
                <c:pt idx="4515">
                  <c:v>0.73317341435185179</c:v>
                </c:pt>
                <c:pt idx="4516">
                  <c:v>0.73317937500000008</c:v>
                </c:pt>
                <c:pt idx="4517">
                  <c:v>0.73318751157407414</c:v>
                </c:pt>
                <c:pt idx="4518">
                  <c:v>0.73319348379629634</c:v>
                </c:pt>
                <c:pt idx="4519">
                  <c:v>0.73319927083333336</c:v>
                </c:pt>
                <c:pt idx="4520">
                  <c:v>0.73320524305555557</c:v>
                </c:pt>
                <c:pt idx="4521">
                  <c:v>0.73321103009259259</c:v>
                </c:pt>
                <c:pt idx="4522">
                  <c:v>0.73321699074074076</c:v>
                </c:pt>
                <c:pt idx="4523">
                  <c:v>0.73322277777777778</c:v>
                </c:pt>
                <c:pt idx="4524">
                  <c:v>0.73322874999999998</c:v>
                </c:pt>
                <c:pt idx="4525">
                  <c:v>0.733234537037037</c:v>
                </c:pt>
                <c:pt idx="4526">
                  <c:v>0.73324052083333335</c:v>
                </c:pt>
                <c:pt idx="4527">
                  <c:v>0.73324630787037037</c:v>
                </c:pt>
                <c:pt idx="4528">
                  <c:v>0.73325226851851844</c:v>
                </c:pt>
                <c:pt idx="4529">
                  <c:v>0.73325805555555557</c:v>
                </c:pt>
                <c:pt idx="4530">
                  <c:v>0.73326402777777788</c:v>
                </c:pt>
                <c:pt idx="4531">
                  <c:v>0.73326981481481479</c:v>
                </c:pt>
                <c:pt idx="4532">
                  <c:v>0.73327578703703711</c:v>
                </c:pt>
                <c:pt idx="4533">
                  <c:v>0.73328157407407402</c:v>
                </c:pt>
                <c:pt idx="4534">
                  <c:v>0.73328754629629633</c:v>
                </c:pt>
                <c:pt idx="4535">
                  <c:v>0.7332933796296297</c:v>
                </c:pt>
                <c:pt idx="4536">
                  <c:v>0.7332993518518518</c:v>
                </c:pt>
                <c:pt idx="4537">
                  <c:v>0.73330513888888893</c:v>
                </c:pt>
                <c:pt idx="4538">
                  <c:v>0.73331111111111114</c:v>
                </c:pt>
                <c:pt idx="4539">
                  <c:v>0.73331924768518519</c:v>
                </c:pt>
                <c:pt idx="4540">
                  <c:v>0.73332503472222221</c:v>
                </c:pt>
                <c:pt idx="4541">
                  <c:v>0.73333099537037028</c:v>
                </c:pt>
                <c:pt idx="4542">
                  <c:v>0.73333678240740741</c:v>
                </c:pt>
                <c:pt idx="4543">
                  <c:v>0.73334275462962972</c:v>
                </c:pt>
                <c:pt idx="4544">
                  <c:v>0.73334872685185182</c:v>
                </c:pt>
                <c:pt idx="4545">
                  <c:v>0.73335487268518518</c:v>
                </c:pt>
                <c:pt idx="4546">
                  <c:v>0.73336120370370372</c:v>
                </c:pt>
                <c:pt idx="4547">
                  <c:v>0.73336734953703697</c:v>
                </c:pt>
                <c:pt idx="4548">
                  <c:v>0.7333731365740741</c:v>
                </c:pt>
                <c:pt idx="4549">
                  <c:v>0.73337910879629631</c:v>
                </c:pt>
                <c:pt idx="4550">
                  <c:v>0.73338489583333333</c:v>
                </c:pt>
                <c:pt idx="4551">
                  <c:v>0.73339086805555553</c:v>
                </c:pt>
                <c:pt idx="4552">
                  <c:v>0.73339682870370371</c:v>
                </c:pt>
                <c:pt idx="4553">
                  <c:v>0.73340280092592591</c:v>
                </c:pt>
                <c:pt idx="4554">
                  <c:v>0.73340858796296293</c:v>
                </c:pt>
                <c:pt idx="4555">
                  <c:v>0.73341454861111111</c:v>
                </c:pt>
                <c:pt idx="4556">
                  <c:v>0.73342034722222227</c:v>
                </c:pt>
                <c:pt idx="4557">
                  <c:v>0.73342649305555552</c:v>
                </c:pt>
                <c:pt idx="4558">
                  <c:v>0.73343228009259265</c:v>
                </c:pt>
                <c:pt idx="4559">
                  <c:v>0.73343824074074071</c:v>
                </c:pt>
                <c:pt idx="4560">
                  <c:v>0.73344403935185187</c:v>
                </c:pt>
                <c:pt idx="4561">
                  <c:v>0.73344999999999994</c:v>
                </c:pt>
                <c:pt idx="4562">
                  <c:v>0.73345777777777776</c:v>
                </c:pt>
                <c:pt idx="4563">
                  <c:v>0.73346374999999997</c:v>
                </c:pt>
                <c:pt idx="4564">
                  <c:v>0.73346953703703699</c:v>
                </c:pt>
                <c:pt idx="4565">
                  <c:v>0.73347535879629622</c:v>
                </c:pt>
                <c:pt idx="4566">
                  <c:v>0.73348133101851853</c:v>
                </c:pt>
                <c:pt idx="4567">
                  <c:v>0.73348730324074074</c:v>
                </c:pt>
                <c:pt idx="4568">
                  <c:v>0.73349309027777776</c:v>
                </c:pt>
                <c:pt idx="4569">
                  <c:v>0.73349873842592583</c:v>
                </c:pt>
                <c:pt idx="4570">
                  <c:v>0.73350452546296296</c:v>
                </c:pt>
                <c:pt idx="4571">
                  <c:v>0.73351048611111114</c:v>
                </c:pt>
                <c:pt idx="4572">
                  <c:v>0.73351628472222219</c:v>
                </c:pt>
                <c:pt idx="4573">
                  <c:v>0.73352224537037036</c:v>
                </c:pt>
                <c:pt idx="4574">
                  <c:v>0.73352803240740749</c:v>
                </c:pt>
                <c:pt idx="4575">
                  <c:v>0.7335340046296297</c:v>
                </c:pt>
                <c:pt idx="4576">
                  <c:v>0.73353979166666672</c:v>
                </c:pt>
                <c:pt idx="4577">
                  <c:v>0.73354575231481478</c:v>
                </c:pt>
                <c:pt idx="4578">
                  <c:v>0.73355153935185191</c:v>
                </c:pt>
                <c:pt idx="4579">
                  <c:v>0.73355751157407401</c:v>
                </c:pt>
                <c:pt idx="4580">
                  <c:v>0.73356329861111114</c:v>
                </c:pt>
                <c:pt idx="4581">
                  <c:v>0.73356927083333334</c:v>
                </c:pt>
                <c:pt idx="4582">
                  <c:v>0.73357505787037036</c:v>
                </c:pt>
                <c:pt idx="4583">
                  <c:v>0.73358101851851842</c:v>
                </c:pt>
                <c:pt idx="4584">
                  <c:v>0.73358879629629625</c:v>
                </c:pt>
                <c:pt idx="4585">
                  <c:v>0.73359476851851857</c:v>
                </c:pt>
                <c:pt idx="4586">
                  <c:v>0.73360055555555548</c:v>
                </c:pt>
                <c:pt idx="4587">
                  <c:v>0.73360652777777779</c:v>
                </c:pt>
                <c:pt idx="4588">
                  <c:v>0.7336123148148147</c:v>
                </c:pt>
                <c:pt idx="4589">
                  <c:v>0.73361828703703702</c:v>
                </c:pt>
                <c:pt idx="4590">
                  <c:v>0.73362406250000001</c:v>
                </c:pt>
                <c:pt idx="4591">
                  <c:v>0.73363003472222221</c:v>
                </c:pt>
                <c:pt idx="4592">
                  <c:v>0.73363582175925923</c:v>
                </c:pt>
                <c:pt idx="4593">
                  <c:v>0.73364179398148144</c:v>
                </c:pt>
                <c:pt idx="4594">
                  <c:v>0.73364775462962972</c:v>
                </c:pt>
                <c:pt idx="4595">
                  <c:v>0.73365372685185182</c:v>
                </c:pt>
                <c:pt idx="4596">
                  <c:v>0.73365969907407402</c:v>
                </c:pt>
                <c:pt idx="4597">
                  <c:v>0.73366565972222231</c:v>
                </c:pt>
                <c:pt idx="4598">
                  <c:v>0.73367163194444451</c:v>
                </c:pt>
                <c:pt idx="4599">
                  <c:v>0.73367760416666661</c:v>
                </c:pt>
                <c:pt idx="4600">
                  <c:v>0.73368355324074075</c:v>
                </c:pt>
                <c:pt idx="4601">
                  <c:v>0.73368952546296295</c:v>
                </c:pt>
                <c:pt idx="4602">
                  <c:v>0.73369575231481488</c:v>
                </c:pt>
                <c:pt idx="4603">
                  <c:v>0.73370156249999996</c:v>
                </c:pt>
                <c:pt idx="4604">
                  <c:v>0.73370734953703698</c:v>
                </c:pt>
                <c:pt idx="4605">
                  <c:v>0.73371313657407411</c:v>
                </c:pt>
                <c:pt idx="4606">
                  <c:v>0.73372108796296287</c:v>
                </c:pt>
                <c:pt idx="4607">
                  <c:v>0.733726875</c:v>
                </c:pt>
                <c:pt idx="4608">
                  <c:v>0.73373274305555558</c:v>
                </c:pt>
                <c:pt idx="4609">
                  <c:v>0.73373871527777779</c:v>
                </c:pt>
                <c:pt idx="4610">
                  <c:v>0.7337446875000001</c:v>
                </c:pt>
                <c:pt idx="4611">
                  <c:v>0.73375064814814817</c:v>
                </c:pt>
                <c:pt idx="4612">
                  <c:v>0.73375644675925933</c:v>
                </c:pt>
                <c:pt idx="4613">
                  <c:v>0.73376240740740739</c:v>
                </c:pt>
                <c:pt idx="4614">
                  <c:v>0.73376819444444441</c:v>
                </c:pt>
                <c:pt idx="4615">
                  <c:v>0.73377416666666662</c:v>
                </c:pt>
                <c:pt idx="4616">
                  <c:v>0.73377995370370375</c:v>
                </c:pt>
                <c:pt idx="4617">
                  <c:v>0.73378591435185181</c:v>
                </c:pt>
                <c:pt idx="4618">
                  <c:v>0.73379170138888883</c:v>
                </c:pt>
                <c:pt idx="4619">
                  <c:v>0.73379767361111103</c:v>
                </c:pt>
                <c:pt idx="4620">
                  <c:v>0.73380324074074077</c:v>
                </c:pt>
                <c:pt idx="4621">
                  <c:v>0.73380921296296286</c:v>
                </c:pt>
                <c:pt idx="4622">
                  <c:v>0.733815</c:v>
                </c:pt>
                <c:pt idx="4623">
                  <c:v>0.73382114583333335</c:v>
                </c:pt>
                <c:pt idx="4624">
                  <c:v>0.73382711805555545</c:v>
                </c:pt>
                <c:pt idx="4625">
                  <c:v>0.73383307870370373</c:v>
                </c:pt>
                <c:pt idx="4626">
                  <c:v>0.73383905092592594</c:v>
                </c:pt>
                <c:pt idx="4627">
                  <c:v>0.73384519675925919</c:v>
                </c:pt>
                <c:pt idx="4628">
                  <c:v>0.73385334490740739</c:v>
                </c:pt>
                <c:pt idx="4629">
                  <c:v>0.73385930555555545</c:v>
                </c:pt>
                <c:pt idx="4630">
                  <c:v>0.73386509259259258</c:v>
                </c:pt>
                <c:pt idx="4631">
                  <c:v>0.7338710648148149</c:v>
                </c:pt>
                <c:pt idx="4632">
                  <c:v>0.73387685185185181</c:v>
                </c:pt>
                <c:pt idx="4633">
                  <c:v>0.73388282407407412</c:v>
                </c:pt>
                <c:pt idx="4634">
                  <c:v>0.73388861111111103</c:v>
                </c:pt>
                <c:pt idx="4635">
                  <c:v>0.73389457175925932</c:v>
                </c:pt>
                <c:pt idx="4636">
                  <c:v>0.73390035879629634</c:v>
                </c:pt>
                <c:pt idx="4637">
                  <c:v>0.73390633101851854</c:v>
                </c:pt>
                <c:pt idx="4638">
                  <c:v>0.73391211805555556</c:v>
                </c:pt>
                <c:pt idx="4639">
                  <c:v>0.73391809027777777</c:v>
                </c:pt>
                <c:pt idx="4640">
                  <c:v>0.73392387731481479</c:v>
                </c:pt>
                <c:pt idx="4641">
                  <c:v>0.73392983796296296</c:v>
                </c:pt>
                <c:pt idx="4642">
                  <c:v>0.73393562499999998</c:v>
                </c:pt>
                <c:pt idx="4643">
                  <c:v>0.73394159722222219</c:v>
                </c:pt>
                <c:pt idx="4644">
                  <c:v>0.73394738425925921</c:v>
                </c:pt>
                <c:pt idx="4645">
                  <c:v>0.73395319444444451</c:v>
                </c:pt>
                <c:pt idx="4646">
                  <c:v>0.73395898148148142</c:v>
                </c:pt>
                <c:pt idx="4647">
                  <c:v>0.7339649421296297</c:v>
                </c:pt>
                <c:pt idx="4648">
                  <c:v>0.73397072916666672</c:v>
                </c:pt>
                <c:pt idx="4649">
                  <c:v>0.73397670138888893</c:v>
                </c:pt>
                <c:pt idx="4650">
                  <c:v>0.73398465277777769</c:v>
                </c:pt>
                <c:pt idx="4651">
                  <c:v>0.73399062500000001</c:v>
                </c:pt>
                <c:pt idx="4652">
                  <c:v>0.73399641203703714</c:v>
                </c:pt>
                <c:pt idx="4653">
                  <c:v>0.73400238425925923</c:v>
                </c:pt>
                <c:pt idx="4654">
                  <c:v>0.73400834490740741</c:v>
                </c:pt>
                <c:pt idx="4655">
                  <c:v>0.7340145023148148</c:v>
                </c:pt>
                <c:pt idx="4656">
                  <c:v>0.73402046296296286</c:v>
                </c:pt>
                <c:pt idx="4657">
                  <c:v>0.73402662037037036</c:v>
                </c:pt>
                <c:pt idx="4658">
                  <c:v>0.73403276620370372</c:v>
                </c:pt>
                <c:pt idx="4659">
                  <c:v>0.73403873842592582</c:v>
                </c:pt>
                <c:pt idx="4660">
                  <c:v>0.73404488425925918</c:v>
                </c:pt>
                <c:pt idx="4661">
                  <c:v>0.7340508564814815</c:v>
                </c:pt>
                <c:pt idx="4662">
                  <c:v>0.73405700231481485</c:v>
                </c:pt>
                <c:pt idx="4663">
                  <c:v>0.73406278935185176</c:v>
                </c:pt>
                <c:pt idx="4664">
                  <c:v>0.73406865740740734</c:v>
                </c:pt>
                <c:pt idx="4665">
                  <c:v>0.73407444444444447</c:v>
                </c:pt>
                <c:pt idx="4666">
                  <c:v>0.73408059027777783</c:v>
                </c:pt>
                <c:pt idx="4667">
                  <c:v>0.73408637731481485</c:v>
                </c:pt>
                <c:pt idx="4668">
                  <c:v>0.73409234953703706</c:v>
                </c:pt>
                <c:pt idx="4669">
                  <c:v>0.73409806712962966</c:v>
                </c:pt>
                <c:pt idx="4670">
                  <c:v>0.73410402777777772</c:v>
                </c:pt>
                <c:pt idx="4671">
                  <c:v>0.73410981481481485</c:v>
                </c:pt>
                <c:pt idx="4672">
                  <c:v>0.73411777777777776</c:v>
                </c:pt>
                <c:pt idx="4673">
                  <c:v>0.73412373842592593</c:v>
                </c:pt>
                <c:pt idx="4674">
                  <c:v>0.73412971064814814</c:v>
                </c:pt>
                <c:pt idx="4675">
                  <c:v>0.73413568287037034</c:v>
                </c:pt>
                <c:pt idx="4676">
                  <c:v>0.7341418287037037</c:v>
                </c:pt>
                <c:pt idx="4677">
                  <c:v>0.73414778935185188</c:v>
                </c:pt>
                <c:pt idx="4678">
                  <c:v>0.73415394675925916</c:v>
                </c:pt>
                <c:pt idx="4679">
                  <c:v>0.73415990740740744</c:v>
                </c:pt>
                <c:pt idx="4680">
                  <c:v>0.73416606481481483</c:v>
                </c:pt>
                <c:pt idx="4681">
                  <c:v>0.7341720254629629</c:v>
                </c:pt>
                <c:pt idx="4682">
                  <c:v>0.7341781828703704</c:v>
                </c:pt>
                <c:pt idx="4683">
                  <c:v>0.73418396990740742</c:v>
                </c:pt>
                <c:pt idx="4684">
                  <c:v>0.73418993055555559</c:v>
                </c:pt>
                <c:pt idx="4685">
                  <c:v>0.73419571759259261</c:v>
                </c:pt>
                <c:pt idx="4686">
                  <c:v>0.734201875</c:v>
                </c:pt>
                <c:pt idx="4687">
                  <c:v>0.73420783564814818</c:v>
                </c:pt>
                <c:pt idx="4688">
                  <c:v>0.73421380787037027</c:v>
                </c:pt>
                <c:pt idx="4689">
                  <c:v>0.7342195949074074</c:v>
                </c:pt>
                <c:pt idx="4690">
                  <c:v>0.73422538194444442</c:v>
                </c:pt>
                <c:pt idx="4691">
                  <c:v>0.73423135416666663</c:v>
                </c:pt>
                <c:pt idx="4692">
                  <c:v>0.73423714120370365</c:v>
                </c:pt>
                <c:pt idx="4693">
                  <c:v>0.73424310185185193</c:v>
                </c:pt>
                <c:pt idx="4694">
                  <c:v>0.73424907407407414</c:v>
                </c:pt>
                <c:pt idx="4695">
                  <c:v>0.73425685185185185</c:v>
                </c:pt>
                <c:pt idx="4696">
                  <c:v>0.73426263888888899</c:v>
                </c:pt>
                <c:pt idx="4697">
                  <c:v>0.73426842592592589</c:v>
                </c:pt>
                <c:pt idx="4698">
                  <c:v>0.73427439814814821</c:v>
                </c:pt>
                <c:pt idx="4699">
                  <c:v>0.73428010416666656</c:v>
                </c:pt>
                <c:pt idx="4700">
                  <c:v>0.73428607638888888</c:v>
                </c:pt>
                <c:pt idx="4701">
                  <c:v>0.73429186342592601</c:v>
                </c:pt>
                <c:pt idx="4702">
                  <c:v>0.73429819444444444</c:v>
                </c:pt>
                <c:pt idx="4703">
                  <c:v>0.73430416666666665</c:v>
                </c:pt>
                <c:pt idx="4704">
                  <c:v>0.73431012731481482</c:v>
                </c:pt>
                <c:pt idx="4705">
                  <c:v>0.73431609953703703</c:v>
                </c:pt>
                <c:pt idx="4706">
                  <c:v>0.73432207175925923</c:v>
                </c:pt>
                <c:pt idx="4707">
                  <c:v>0.73432803240740741</c:v>
                </c:pt>
                <c:pt idx="4708">
                  <c:v>0.73433418981481491</c:v>
                </c:pt>
                <c:pt idx="4709">
                  <c:v>0.73434015046296297</c:v>
                </c:pt>
                <c:pt idx="4710">
                  <c:v>0.73434612268518518</c:v>
                </c:pt>
                <c:pt idx="4711">
                  <c:v>0.73435208333333335</c:v>
                </c:pt>
                <c:pt idx="4712">
                  <c:v>0.73435805555555556</c:v>
                </c:pt>
                <c:pt idx="4713">
                  <c:v>0.73436402777777776</c:v>
                </c:pt>
                <c:pt idx="4714">
                  <c:v>0.73436980324074075</c:v>
                </c:pt>
                <c:pt idx="4715">
                  <c:v>0.73437577546296307</c:v>
                </c:pt>
                <c:pt idx="4716">
                  <c:v>0.73438174768518516</c:v>
                </c:pt>
                <c:pt idx="4717">
                  <c:v>0.73438951388888896</c:v>
                </c:pt>
                <c:pt idx="4718">
                  <c:v>0.73439548611111105</c:v>
                </c:pt>
                <c:pt idx="4719">
                  <c:v>0.73440145833333326</c:v>
                </c:pt>
                <c:pt idx="4720">
                  <c:v>0.73440725694444442</c:v>
                </c:pt>
                <c:pt idx="4721">
                  <c:v>0.73441304398148155</c:v>
                </c:pt>
                <c:pt idx="4722">
                  <c:v>0.73441900462962961</c:v>
                </c:pt>
                <c:pt idx="4723">
                  <c:v>0.73442467592592597</c:v>
                </c:pt>
                <c:pt idx="4724">
                  <c:v>0.73443064814814818</c:v>
                </c:pt>
                <c:pt idx="4725">
                  <c:v>0.7344364351851852</c:v>
                </c:pt>
                <c:pt idx="4726">
                  <c:v>0.73444258101851856</c:v>
                </c:pt>
                <c:pt idx="4727">
                  <c:v>0.73444836805555547</c:v>
                </c:pt>
                <c:pt idx="4728">
                  <c:v>0.73445434027777778</c:v>
                </c:pt>
                <c:pt idx="4729">
                  <c:v>0.73446030092592596</c:v>
                </c:pt>
                <c:pt idx="4730">
                  <c:v>0.73446644675925921</c:v>
                </c:pt>
                <c:pt idx="4731">
                  <c:v>0.73447241898148141</c:v>
                </c:pt>
                <c:pt idx="4732">
                  <c:v>0.73447856481481477</c:v>
                </c:pt>
                <c:pt idx="4733">
                  <c:v>0.73448453703703709</c:v>
                </c:pt>
                <c:pt idx="4734">
                  <c:v>0.73449068287037045</c:v>
                </c:pt>
                <c:pt idx="4735">
                  <c:v>0.73449665509259265</c:v>
                </c:pt>
                <c:pt idx="4736">
                  <c:v>0.73450262731481475</c:v>
                </c:pt>
                <c:pt idx="4737">
                  <c:v>0.73450858796296303</c:v>
                </c:pt>
                <c:pt idx="4738">
                  <c:v>0.73451456018518524</c:v>
                </c:pt>
                <c:pt idx="4739">
                  <c:v>0.734522511574074</c:v>
                </c:pt>
                <c:pt idx="4740">
                  <c:v>0.73452829861111113</c:v>
                </c:pt>
                <c:pt idx="4741">
                  <c:v>0.73453408564814815</c:v>
                </c:pt>
                <c:pt idx="4742">
                  <c:v>0.73454005787037036</c:v>
                </c:pt>
                <c:pt idx="4743">
                  <c:v>0.73454584490740737</c:v>
                </c:pt>
                <c:pt idx="4744">
                  <c:v>0.73455181712962958</c:v>
                </c:pt>
                <c:pt idx="4745">
                  <c:v>0.7345576041666666</c:v>
                </c:pt>
                <c:pt idx="4746">
                  <c:v>0.73456356481481488</c:v>
                </c:pt>
                <c:pt idx="4747">
                  <c:v>0.73456935185185179</c:v>
                </c:pt>
                <c:pt idx="4748">
                  <c:v>0.73457532407407411</c:v>
                </c:pt>
                <c:pt idx="4749">
                  <c:v>0.73458111111111102</c:v>
                </c:pt>
                <c:pt idx="4750">
                  <c:v>0.73458708333333333</c:v>
                </c:pt>
                <c:pt idx="4751">
                  <c:v>0.73459304398148151</c:v>
                </c:pt>
                <c:pt idx="4752">
                  <c:v>0.73459884259259256</c:v>
                </c:pt>
                <c:pt idx="4753">
                  <c:v>0.73460462962962969</c:v>
                </c:pt>
                <c:pt idx="4754">
                  <c:v>0.73461059027777775</c:v>
                </c:pt>
                <c:pt idx="4755">
                  <c:v>0.73461697916666668</c:v>
                </c:pt>
                <c:pt idx="4756">
                  <c:v>0.73462295138888889</c:v>
                </c:pt>
                <c:pt idx="4757">
                  <c:v>0.73462891203703695</c:v>
                </c:pt>
                <c:pt idx="4758">
                  <c:v>0.73463506944444446</c:v>
                </c:pt>
                <c:pt idx="4759">
                  <c:v>0.7346412152777777</c:v>
                </c:pt>
                <c:pt idx="4760">
                  <c:v>0.73464700231481483</c:v>
                </c:pt>
                <c:pt idx="4761">
                  <c:v>0.73465513888888889</c:v>
                </c:pt>
                <c:pt idx="4762">
                  <c:v>0.7346611111111111</c:v>
                </c:pt>
                <c:pt idx="4763">
                  <c:v>0.73466703703703706</c:v>
                </c:pt>
                <c:pt idx="4764">
                  <c:v>0.73467299768518524</c:v>
                </c:pt>
                <c:pt idx="4765">
                  <c:v>0.73467878472222214</c:v>
                </c:pt>
                <c:pt idx="4766">
                  <c:v>0.73468475694444446</c:v>
                </c:pt>
                <c:pt idx="4767">
                  <c:v>0.73469055555555551</c:v>
                </c:pt>
                <c:pt idx="4768">
                  <c:v>0.7346965509259259</c:v>
                </c:pt>
                <c:pt idx="4769">
                  <c:v>0.73470233796296291</c:v>
                </c:pt>
                <c:pt idx="4770">
                  <c:v>0.7347082986111112</c:v>
                </c:pt>
                <c:pt idx="4771">
                  <c:v>0.7347142708333334</c:v>
                </c:pt>
                <c:pt idx="4772">
                  <c:v>0.7347202430555555</c:v>
                </c:pt>
                <c:pt idx="4773">
                  <c:v>0.73472603009259263</c:v>
                </c:pt>
                <c:pt idx="4774">
                  <c:v>0.73473236111111107</c:v>
                </c:pt>
                <c:pt idx="4775">
                  <c:v>0.73473857638888884</c:v>
                </c:pt>
                <c:pt idx="4776">
                  <c:v>0.73474473379629623</c:v>
                </c:pt>
                <c:pt idx="4777">
                  <c:v>0.73475087962962959</c:v>
                </c:pt>
                <c:pt idx="4778">
                  <c:v>0.7347568518518518</c:v>
                </c:pt>
                <c:pt idx="4779">
                  <c:v>0.73476299768518516</c:v>
                </c:pt>
                <c:pt idx="4780">
                  <c:v>0.73476896990740748</c:v>
                </c:pt>
                <c:pt idx="4781">
                  <c:v>0.73477493055555554</c:v>
                </c:pt>
                <c:pt idx="4782">
                  <c:v>0.73478090277777774</c:v>
                </c:pt>
                <c:pt idx="4783">
                  <c:v>0.7347890393518518</c:v>
                </c:pt>
                <c:pt idx="4784">
                  <c:v>0.73479501157407412</c:v>
                </c:pt>
                <c:pt idx="4785">
                  <c:v>0.73480115740740748</c:v>
                </c:pt>
                <c:pt idx="4786">
                  <c:v>0.73480694444444439</c:v>
                </c:pt>
                <c:pt idx="4787">
                  <c:v>0.73481309027777775</c:v>
                </c:pt>
                <c:pt idx="4788">
                  <c:v>0.73481887731481477</c:v>
                </c:pt>
                <c:pt idx="4789">
                  <c:v>0.73482484953703697</c:v>
                </c:pt>
                <c:pt idx="4790">
                  <c:v>0.7348306365740741</c:v>
                </c:pt>
                <c:pt idx="4791">
                  <c:v>0.73483678240740735</c:v>
                </c:pt>
                <c:pt idx="4792">
                  <c:v>0.73484260416666658</c:v>
                </c:pt>
                <c:pt idx="4793">
                  <c:v>0.73484874999999994</c:v>
                </c:pt>
                <c:pt idx="4794">
                  <c:v>0.73485472222222226</c:v>
                </c:pt>
                <c:pt idx="4795">
                  <c:v>0.73486097222222224</c:v>
                </c:pt>
                <c:pt idx="4796">
                  <c:v>0.73486693287037042</c:v>
                </c:pt>
                <c:pt idx="4797">
                  <c:v>0.7348730902777777</c:v>
                </c:pt>
                <c:pt idx="4798">
                  <c:v>0.73487887731481483</c:v>
                </c:pt>
                <c:pt idx="4799">
                  <c:v>0.73488520833333337</c:v>
                </c:pt>
                <c:pt idx="4800">
                  <c:v>0.73489116898148144</c:v>
                </c:pt>
                <c:pt idx="4801">
                  <c:v>0.73489732638888894</c:v>
                </c:pt>
                <c:pt idx="4802">
                  <c:v>0.73490311342592596</c:v>
                </c:pt>
                <c:pt idx="4803">
                  <c:v>0.73490925925925932</c:v>
                </c:pt>
                <c:pt idx="4804">
                  <c:v>0.73491504629629623</c:v>
                </c:pt>
                <c:pt idx="4805">
                  <c:v>0.73492318287037028</c:v>
                </c:pt>
                <c:pt idx="4806">
                  <c:v>0.7349291550925926</c:v>
                </c:pt>
                <c:pt idx="4807">
                  <c:v>0.73493532407407403</c:v>
                </c:pt>
                <c:pt idx="4808">
                  <c:v>0.73494111111111105</c:v>
                </c:pt>
                <c:pt idx="4809">
                  <c:v>0.7349472569444444</c:v>
                </c:pt>
                <c:pt idx="4810">
                  <c:v>0.73495322916666661</c:v>
                </c:pt>
                <c:pt idx="4811">
                  <c:v>0.73495937499999997</c:v>
                </c:pt>
                <c:pt idx="4812">
                  <c:v>0.73496534722222229</c:v>
                </c:pt>
                <c:pt idx="4813">
                  <c:v>0.73497149305555565</c:v>
                </c:pt>
                <c:pt idx="4814">
                  <c:v>0.73497746527777785</c:v>
                </c:pt>
                <c:pt idx="4815">
                  <c:v>0.7349836111111111</c:v>
                </c:pt>
                <c:pt idx="4816">
                  <c:v>0.73498958333333331</c:v>
                </c:pt>
                <c:pt idx="4817">
                  <c:v>0.73499572916666667</c:v>
                </c:pt>
                <c:pt idx="4818">
                  <c:v>0.73500151620370369</c:v>
                </c:pt>
                <c:pt idx="4819">
                  <c:v>0.73500748842592589</c:v>
                </c:pt>
                <c:pt idx="4820">
                  <c:v>0.73501327546296302</c:v>
                </c:pt>
                <c:pt idx="4821">
                  <c:v>0.73501923611111109</c:v>
                </c:pt>
                <c:pt idx="4822">
                  <c:v>0.7350250231481481</c:v>
                </c:pt>
                <c:pt idx="4823">
                  <c:v>0.73503099537037031</c:v>
                </c:pt>
                <c:pt idx="4824">
                  <c:v>0.73503678240740744</c:v>
                </c:pt>
                <c:pt idx="4825">
                  <c:v>0.73504275462962954</c:v>
                </c:pt>
                <c:pt idx="4826">
                  <c:v>0.73504854166666667</c:v>
                </c:pt>
                <c:pt idx="4827">
                  <c:v>0.73505451388888898</c:v>
                </c:pt>
                <c:pt idx="4828">
                  <c:v>0.73506228009259267</c:v>
                </c:pt>
                <c:pt idx="4829">
                  <c:v>0.73506843749999995</c:v>
                </c:pt>
                <c:pt idx="4830">
                  <c:v>0.73507422453703697</c:v>
                </c:pt>
                <c:pt idx="4831">
                  <c:v>0.73508018518518525</c:v>
                </c:pt>
                <c:pt idx="4832">
                  <c:v>0.73508597222222216</c:v>
                </c:pt>
                <c:pt idx="4833">
                  <c:v>0.73509212962962955</c:v>
                </c:pt>
                <c:pt idx="4834">
                  <c:v>0.73509809027777784</c:v>
                </c:pt>
                <c:pt idx="4835">
                  <c:v>0.73510442129629627</c:v>
                </c:pt>
                <c:pt idx="4836">
                  <c:v>0.73511039351851848</c:v>
                </c:pt>
                <c:pt idx="4837">
                  <c:v>0.73511653935185184</c:v>
                </c:pt>
                <c:pt idx="4838">
                  <c:v>0.73512251157407416</c:v>
                </c:pt>
                <c:pt idx="4839">
                  <c:v>0.73512865740740752</c:v>
                </c:pt>
                <c:pt idx="4840">
                  <c:v>0.73513462962962961</c:v>
                </c:pt>
                <c:pt idx="4841">
                  <c:v>0.73514089120370374</c:v>
                </c:pt>
                <c:pt idx="4842">
                  <c:v>0.73514686342592583</c:v>
                </c:pt>
                <c:pt idx="4843">
                  <c:v>0.73515305555555555</c:v>
                </c:pt>
                <c:pt idx="4844">
                  <c:v>0.73515887731481477</c:v>
                </c:pt>
                <c:pt idx="4845">
                  <c:v>0.73516503472222228</c:v>
                </c:pt>
                <c:pt idx="4846">
                  <c:v>0.7351708217592593</c:v>
                </c:pt>
                <c:pt idx="4847">
                  <c:v>0.73517678240740736</c:v>
                </c:pt>
                <c:pt idx="4848">
                  <c:v>0.73518256944444449</c:v>
                </c:pt>
                <c:pt idx="4849">
                  <c:v>0.7351885416666667</c:v>
                </c:pt>
                <c:pt idx="4850">
                  <c:v>0.73519631944444441</c:v>
                </c:pt>
                <c:pt idx="4851">
                  <c:v>0.73520246527777777</c:v>
                </c:pt>
                <c:pt idx="4852">
                  <c:v>0.73520825231481479</c:v>
                </c:pt>
                <c:pt idx="4853">
                  <c:v>0.735214224537037</c:v>
                </c:pt>
                <c:pt idx="4854">
                  <c:v>0.73522037037037036</c:v>
                </c:pt>
                <c:pt idx="4855">
                  <c:v>0.73522651620370372</c:v>
                </c:pt>
                <c:pt idx="4856">
                  <c:v>0.73523248842592592</c:v>
                </c:pt>
                <c:pt idx="4857">
                  <c:v>0.73523863425925928</c:v>
                </c:pt>
                <c:pt idx="4858">
                  <c:v>0.73524460648148138</c:v>
                </c:pt>
                <c:pt idx="4859">
                  <c:v>0.73525075231481474</c:v>
                </c:pt>
                <c:pt idx="4860">
                  <c:v>0.73525672453703705</c:v>
                </c:pt>
                <c:pt idx="4861">
                  <c:v>0.73526273148148158</c:v>
                </c:pt>
                <c:pt idx="4862">
                  <c:v>0.73526850694444434</c:v>
                </c:pt>
                <c:pt idx="4863">
                  <c:v>0.73527466435185185</c:v>
                </c:pt>
                <c:pt idx="4864">
                  <c:v>0.73528041666666677</c:v>
                </c:pt>
                <c:pt idx="4865">
                  <c:v>0.73528615740740744</c:v>
                </c:pt>
                <c:pt idx="4866">
                  <c:v>0.7352919907407407</c:v>
                </c:pt>
                <c:pt idx="4867">
                  <c:v>0.73529795138888898</c:v>
                </c:pt>
                <c:pt idx="4868">
                  <c:v>0.73530373842592589</c:v>
                </c:pt>
                <c:pt idx="4869">
                  <c:v>0.73530989583333328</c:v>
                </c:pt>
                <c:pt idx="4870">
                  <c:v>0.73531568287037041</c:v>
                </c:pt>
                <c:pt idx="4871">
                  <c:v>0.73532164351851848</c:v>
                </c:pt>
                <c:pt idx="4872">
                  <c:v>0.7353294212962963</c:v>
                </c:pt>
                <c:pt idx="4873">
                  <c:v>0.7353355787037037</c:v>
                </c:pt>
                <c:pt idx="4874">
                  <c:v>0.73534135416666668</c:v>
                </c:pt>
                <c:pt idx="4875">
                  <c:v>0.73534751157407408</c:v>
                </c:pt>
                <c:pt idx="4876">
                  <c:v>0.73535347222222225</c:v>
                </c:pt>
                <c:pt idx="4877">
                  <c:v>0.73535962962962964</c:v>
                </c:pt>
                <c:pt idx="4878">
                  <c:v>0.7353655902777777</c:v>
                </c:pt>
                <c:pt idx="4879">
                  <c:v>0.73537174768518521</c:v>
                </c:pt>
                <c:pt idx="4880">
                  <c:v>0.73537770833333338</c:v>
                </c:pt>
                <c:pt idx="4881">
                  <c:v>0.73538386574074066</c:v>
                </c:pt>
                <c:pt idx="4882">
                  <c:v>0.73538965277777779</c:v>
                </c:pt>
                <c:pt idx="4883">
                  <c:v>0.73539579861111104</c:v>
                </c:pt>
                <c:pt idx="4884">
                  <c:v>0.73540158564814817</c:v>
                </c:pt>
                <c:pt idx="4885">
                  <c:v>0.73540748842592596</c:v>
                </c:pt>
                <c:pt idx="4886">
                  <c:v>0.73541326388888884</c:v>
                </c:pt>
                <c:pt idx="4887">
                  <c:v>0.73541923611111104</c:v>
                </c:pt>
                <c:pt idx="4888">
                  <c:v>0.73542495370370364</c:v>
                </c:pt>
                <c:pt idx="4889">
                  <c:v>0.735431099537037</c:v>
                </c:pt>
                <c:pt idx="4890">
                  <c:v>0.73543707175925921</c:v>
                </c:pt>
                <c:pt idx="4891">
                  <c:v>0.73544321759259257</c:v>
                </c:pt>
                <c:pt idx="4892">
                  <c:v>0.73544918981481489</c:v>
                </c:pt>
                <c:pt idx="4893">
                  <c:v>0.73545533564814825</c:v>
                </c:pt>
                <c:pt idx="4894">
                  <c:v>0.73546328703703701</c:v>
                </c:pt>
                <c:pt idx="4895">
                  <c:v>0.73546944444444451</c:v>
                </c:pt>
                <c:pt idx="4896">
                  <c:v>0.73547540509259257</c:v>
                </c:pt>
                <c:pt idx="4897">
                  <c:v>0.73548155092592593</c:v>
                </c:pt>
                <c:pt idx="4898">
                  <c:v>0.73548752314814825</c:v>
                </c:pt>
                <c:pt idx="4899">
                  <c:v>0.73549366898148139</c:v>
                </c:pt>
                <c:pt idx="4900">
                  <c:v>0.7354996412037037</c:v>
                </c:pt>
                <c:pt idx="4901">
                  <c:v>0.73550557870370381</c:v>
                </c:pt>
                <c:pt idx="4902">
                  <c:v>0.73551155092592591</c:v>
                </c:pt>
                <c:pt idx="4903">
                  <c:v>0.73551769675925927</c:v>
                </c:pt>
                <c:pt idx="4904">
                  <c:v>0.73552366898148147</c:v>
                </c:pt>
                <c:pt idx="4905">
                  <c:v>0.73552981481481483</c:v>
                </c:pt>
                <c:pt idx="4906">
                  <c:v>0.73553578703703704</c:v>
                </c:pt>
                <c:pt idx="4907">
                  <c:v>0.7355419328703704</c:v>
                </c:pt>
                <c:pt idx="4908">
                  <c:v>0.73554771990740742</c:v>
                </c:pt>
                <c:pt idx="4909">
                  <c:v>0.73555387731481481</c:v>
                </c:pt>
                <c:pt idx="4910">
                  <c:v>0.73555983796296298</c:v>
                </c:pt>
                <c:pt idx="4911">
                  <c:v>0.73556599537037037</c:v>
                </c:pt>
                <c:pt idx="4912">
                  <c:v>0.73557178240740739</c:v>
                </c:pt>
                <c:pt idx="4913">
                  <c:v>0.73557792824074075</c:v>
                </c:pt>
                <c:pt idx="4914">
                  <c:v>0.73558371527777788</c:v>
                </c:pt>
                <c:pt idx="4915">
                  <c:v>0.73558986111111102</c:v>
                </c:pt>
                <c:pt idx="4916">
                  <c:v>0.73559763888888885</c:v>
                </c:pt>
                <c:pt idx="4917">
                  <c:v>0.73560378472222221</c:v>
                </c:pt>
                <c:pt idx="4918">
                  <c:v>0.73560975694444453</c:v>
                </c:pt>
                <c:pt idx="4919">
                  <c:v>0.73561590277777789</c:v>
                </c:pt>
                <c:pt idx="4920">
                  <c:v>0.73562187499999998</c:v>
                </c:pt>
                <c:pt idx="4921">
                  <c:v>0.73562802083333334</c:v>
                </c:pt>
                <c:pt idx="4922">
                  <c:v>0.73563399305555555</c:v>
                </c:pt>
                <c:pt idx="4923">
                  <c:v>0.73564013888888891</c:v>
                </c:pt>
                <c:pt idx="4924">
                  <c:v>0.73564611111111111</c:v>
                </c:pt>
                <c:pt idx="4925">
                  <c:v>0.73565225694444447</c:v>
                </c:pt>
                <c:pt idx="4926">
                  <c:v>0.73565821759259264</c:v>
                </c:pt>
                <c:pt idx="4927">
                  <c:v>0.73566418981481485</c:v>
                </c:pt>
                <c:pt idx="4928">
                  <c:v>0.73567016203703706</c:v>
                </c:pt>
                <c:pt idx="4929">
                  <c:v>0.73567630787037031</c:v>
                </c:pt>
                <c:pt idx="4930">
                  <c:v>0.73568209490740744</c:v>
                </c:pt>
                <c:pt idx="4931">
                  <c:v>0.73568825231481483</c:v>
                </c:pt>
                <c:pt idx="4932">
                  <c:v>0.73569402777777781</c:v>
                </c:pt>
                <c:pt idx="4933">
                  <c:v>0.7357001851851851</c:v>
                </c:pt>
                <c:pt idx="4934">
                  <c:v>0.73570597222222223</c:v>
                </c:pt>
                <c:pt idx="4935">
                  <c:v>0.73571211805555559</c:v>
                </c:pt>
                <c:pt idx="4936">
                  <c:v>0.73571790509259261</c:v>
                </c:pt>
                <c:pt idx="4937">
                  <c:v>0.73572387731481481</c:v>
                </c:pt>
                <c:pt idx="4938">
                  <c:v>0.73573165509259253</c:v>
                </c:pt>
                <c:pt idx="4939">
                  <c:v>0.73573780092592589</c:v>
                </c:pt>
                <c:pt idx="4940">
                  <c:v>0.73574358796296302</c:v>
                </c:pt>
                <c:pt idx="4941">
                  <c:v>0.73574973379629627</c:v>
                </c:pt>
                <c:pt idx="4942">
                  <c:v>0.73575570601851847</c:v>
                </c:pt>
                <c:pt idx="4943">
                  <c:v>0.73576185185185183</c:v>
                </c:pt>
                <c:pt idx="4944">
                  <c:v>0.73576782407407404</c:v>
                </c:pt>
                <c:pt idx="4945">
                  <c:v>0.7357739699074074</c:v>
                </c:pt>
                <c:pt idx="4946">
                  <c:v>0.73577994212962972</c:v>
                </c:pt>
                <c:pt idx="4947">
                  <c:v>0.73578608796296285</c:v>
                </c:pt>
                <c:pt idx="4948">
                  <c:v>0.73579204861111114</c:v>
                </c:pt>
                <c:pt idx="4949">
                  <c:v>0.73579820601851853</c:v>
                </c:pt>
                <c:pt idx="4950">
                  <c:v>0.73580399305555566</c:v>
                </c:pt>
                <c:pt idx="4951">
                  <c:v>0.7358101388888888</c:v>
                </c:pt>
                <c:pt idx="4952">
                  <c:v>0.73581611111111112</c:v>
                </c:pt>
                <c:pt idx="4953">
                  <c:v>0.73582207175925929</c:v>
                </c:pt>
                <c:pt idx="4954">
                  <c:v>0.73582785879629631</c:v>
                </c:pt>
                <c:pt idx="4955">
                  <c:v>0.7358340162037037</c:v>
                </c:pt>
                <c:pt idx="4956">
                  <c:v>0.73584016203703706</c:v>
                </c:pt>
                <c:pt idx="4957">
                  <c:v>0.73584630787037042</c:v>
                </c:pt>
                <c:pt idx="4958">
                  <c:v>0.73585209490740733</c:v>
                </c:pt>
                <c:pt idx="4959">
                  <c:v>0.73586025462962956</c:v>
                </c:pt>
                <c:pt idx="4960">
                  <c:v>0.73586584490740747</c:v>
                </c:pt>
                <c:pt idx="4961">
                  <c:v>0.73587163194444438</c:v>
                </c:pt>
                <c:pt idx="4962">
                  <c:v>0.7358776041666667</c:v>
                </c:pt>
                <c:pt idx="4963">
                  <c:v>0.73588327546296295</c:v>
                </c:pt>
                <c:pt idx="4964">
                  <c:v>0.73588908564814826</c:v>
                </c:pt>
                <c:pt idx="4965">
                  <c:v>0.73589504629629632</c:v>
                </c:pt>
                <c:pt idx="4966">
                  <c:v>0.73590083333333334</c:v>
                </c:pt>
                <c:pt idx="4967">
                  <c:v>0.73590716435185188</c:v>
                </c:pt>
                <c:pt idx="4968">
                  <c:v>0.73591313657407398</c:v>
                </c:pt>
                <c:pt idx="4969">
                  <c:v>0.73591928240740734</c:v>
                </c:pt>
                <c:pt idx="4970">
                  <c:v>0.73592525462962965</c:v>
                </c:pt>
                <c:pt idx="4971">
                  <c:v>0.73593121527777772</c:v>
                </c:pt>
                <c:pt idx="4972">
                  <c:v>0.73593718749999992</c:v>
                </c:pt>
                <c:pt idx="4973">
                  <c:v>0.73594291666666667</c:v>
                </c:pt>
                <c:pt idx="4974">
                  <c:v>0.73594909722222213</c:v>
                </c:pt>
                <c:pt idx="4975">
                  <c:v>0.73595505787037041</c:v>
                </c:pt>
                <c:pt idx="4976">
                  <c:v>0.7359612152777778</c:v>
                </c:pt>
                <c:pt idx="4977">
                  <c:v>0.73596700231481471</c:v>
                </c:pt>
                <c:pt idx="4978">
                  <c:v>0.73597494212962966</c:v>
                </c:pt>
                <c:pt idx="4979">
                  <c:v>0.73598090277777783</c:v>
                </c:pt>
                <c:pt idx="4980">
                  <c:v>0.73598687500000004</c:v>
                </c:pt>
                <c:pt idx="4981">
                  <c:v>0.73599293981481484</c:v>
                </c:pt>
                <c:pt idx="4982">
                  <c:v>0.73599872685185186</c:v>
                </c:pt>
                <c:pt idx="4983">
                  <c:v>0.73600452546296291</c:v>
                </c:pt>
                <c:pt idx="4984">
                  <c:v>0.73601048611111108</c:v>
                </c:pt>
                <c:pt idx="4985">
                  <c:v>0.73601627314814821</c:v>
                </c:pt>
                <c:pt idx="4986">
                  <c:v>0.73602241898148157</c:v>
                </c:pt>
                <c:pt idx="4987">
                  <c:v>0.73602820601851848</c:v>
                </c:pt>
                <c:pt idx="4988">
                  <c:v>0.7360341782407408</c:v>
                </c:pt>
                <c:pt idx="4989">
                  <c:v>0.73603996527777771</c:v>
                </c:pt>
                <c:pt idx="4990">
                  <c:v>0.73604593750000002</c:v>
                </c:pt>
                <c:pt idx="4991">
                  <c:v>0.73605189814814809</c:v>
                </c:pt>
                <c:pt idx="4992">
                  <c:v>0.73605805555555559</c:v>
                </c:pt>
                <c:pt idx="4993">
                  <c:v>0.73606420138888895</c:v>
                </c:pt>
                <c:pt idx="4994">
                  <c:v>0.73607027777777778</c:v>
                </c:pt>
                <c:pt idx="4995">
                  <c:v>0.73607642361111114</c:v>
                </c:pt>
                <c:pt idx="4996">
                  <c:v>0.73608239583333335</c:v>
                </c:pt>
                <c:pt idx="4997">
                  <c:v>0.73609053240740741</c:v>
                </c:pt>
                <c:pt idx="4998">
                  <c:v>0.73609650462962961</c:v>
                </c:pt>
                <c:pt idx="4999">
                  <c:v>0.73610229166666663</c:v>
                </c:pt>
                <c:pt idx="5000">
                  <c:v>0.73610843749999999</c:v>
                </c:pt>
                <c:pt idx="5001">
                  <c:v>0.73611422453703701</c:v>
                </c:pt>
                <c:pt idx="5002">
                  <c:v>0.73612037037037037</c:v>
                </c:pt>
                <c:pt idx="5003">
                  <c:v>0.7361261574074075</c:v>
                </c:pt>
                <c:pt idx="5004">
                  <c:v>0.73613212962962959</c:v>
                </c:pt>
                <c:pt idx="5005">
                  <c:v>0.73613827546296295</c:v>
                </c:pt>
                <c:pt idx="5006">
                  <c:v>0.73614406250000008</c:v>
                </c:pt>
                <c:pt idx="5007">
                  <c:v>0.73615020833333344</c:v>
                </c:pt>
                <c:pt idx="5008">
                  <c:v>0.73615618055555554</c:v>
                </c:pt>
                <c:pt idx="5009">
                  <c:v>0.73616215277777775</c:v>
                </c:pt>
                <c:pt idx="5010">
                  <c:v>0.7361682986111111</c:v>
                </c:pt>
                <c:pt idx="5011">
                  <c:v>0.73617427083333331</c:v>
                </c:pt>
                <c:pt idx="5012">
                  <c:v>0.73618060185185186</c:v>
                </c:pt>
                <c:pt idx="5013">
                  <c:v>0.73618656250000003</c:v>
                </c:pt>
                <c:pt idx="5014">
                  <c:v>0.73619271990740742</c:v>
                </c:pt>
                <c:pt idx="5015">
                  <c:v>0.73619868055555548</c:v>
                </c:pt>
                <c:pt idx="5016">
                  <c:v>0.73620681712962954</c:v>
                </c:pt>
                <c:pt idx="5017">
                  <c:v>0.73621278935185186</c:v>
                </c:pt>
                <c:pt idx="5018">
                  <c:v>0.73621857638888899</c:v>
                </c:pt>
                <c:pt idx="5019">
                  <c:v>0.73622472222222213</c:v>
                </c:pt>
                <c:pt idx="5020">
                  <c:v>0.73623050925925926</c:v>
                </c:pt>
                <c:pt idx="5021">
                  <c:v>0.73623665509259262</c:v>
                </c:pt>
                <c:pt idx="5022">
                  <c:v>0.73624262731481471</c:v>
                </c:pt>
                <c:pt idx="5023">
                  <c:v>0.73624841435185184</c:v>
                </c:pt>
                <c:pt idx="5024">
                  <c:v>0.7362545601851852</c:v>
                </c:pt>
                <c:pt idx="5025">
                  <c:v>0.7362605324074073</c:v>
                </c:pt>
                <c:pt idx="5026">
                  <c:v>0.7362666898148148</c:v>
                </c:pt>
                <c:pt idx="5027">
                  <c:v>0.73627265046296297</c:v>
                </c:pt>
                <c:pt idx="5028">
                  <c:v>0.73627879629629633</c:v>
                </c:pt>
                <c:pt idx="5029">
                  <c:v>0.73628476851851854</c:v>
                </c:pt>
                <c:pt idx="5030">
                  <c:v>0.7362909143518519</c:v>
                </c:pt>
                <c:pt idx="5031">
                  <c:v>0.73629688657407411</c:v>
                </c:pt>
                <c:pt idx="5032">
                  <c:v>0.7363028587962962</c:v>
                </c:pt>
                <c:pt idx="5033">
                  <c:v>0.73630900462962956</c:v>
                </c:pt>
                <c:pt idx="5034">
                  <c:v>0.73631479166666669</c:v>
                </c:pt>
                <c:pt idx="5035">
                  <c:v>0.73632292824074075</c:v>
                </c:pt>
                <c:pt idx="5036">
                  <c:v>0.73632890046296307</c:v>
                </c:pt>
                <c:pt idx="5037">
                  <c:v>0.73633486111111113</c:v>
                </c:pt>
                <c:pt idx="5038">
                  <c:v>0.73634100694444449</c:v>
                </c:pt>
                <c:pt idx="5039">
                  <c:v>0.73634680555555565</c:v>
                </c:pt>
                <c:pt idx="5040">
                  <c:v>0.73635276620370371</c:v>
                </c:pt>
                <c:pt idx="5041">
                  <c:v>0.73635873842592592</c:v>
                </c:pt>
                <c:pt idx="5042">
                  <c:v>0.73636488425925928</c:v>
                </c:pt>
                <c:pt idx="5043">
                  <c:v>0.73637121527777782</c:v>
                </c:pt>
                <c:pt idx="5044">
                  <c:v>0.73637718750000003</c:v>
                </c:pt>
                <c:pt idx="5045">
                  <c:v>0.73638333333333339</c:v>
                </c:pt>
                <c:pt idx="5046">
                  <c:v>0.73638930555555548</c:v>
                </c:pt>
                <c:pt idx="5047">
                  <c:v>0.73639545138888884</c:v>
                </c:pt>
                <c:pt idx="5048">
                  <c:v>0.73640142361111105</c:v>
                </c:pt>
                <c:pt idx="5049">
                  <c:v>0.73640738425925922</c:v>
                </c:pt>
                <c:pt idx="5050">
                  <c:v>0.73641354166666673</c:v>
                </c:pt>
                <c:pt idx="5051">
                  <c:v>0.73641931712962971</c:v>
                </c:pt>
                <c:pt idx="5052">
                  <c:v>0.73642547453703699</c:v>
                </c:pt>
                <c:pt idx="5053">
                  <c:v>0.73643126157407401</c:v>
                </c:pt>
                <c:pt idx="5054">
                  <c:v>0.73643939814814807</c:v>
                </c:pt>
                <c:pt idx="5055">
                  <c:v>0.73644535879629636</c:v>
                </c:pt>
                <c:pt idx="5056">
                  <c:v>0.73645111111111117</c:v>
                </c:pt>
                <c:pt idx="5057">
                  <c:v>0.73645726851851856</c:v>
                </c:pt>
                <c:pt idx="5058">
                  <c:v>0.73646322916666662</c:v>
                </c:pt>
                <c:pt idx="5059">
                  <c:v>0.73646938657407413</c:v>
                </c:pt>
                <c:pt idx="5060">
                  <c:v>0.73647534722222219</c:v>
                </c:pt>
                <c:pt idx="5061">
                  <c:v>0.73648121527777777</c:v>
                </c:pt>
                <c:pt idx="5062">
                  <c:v>0.73648746527777786</c:v>
                </c:pt>
                <c:pt idx="5063">
                  <c:v>0.73649343750000007</c:v>
                </c:pt>
                <c:pt idx="5064">
                  <c:v>0.73649958333333332</c:v>
                </c:pt>
                <c:pt idx="5065">
                  <c:v>0.73650555555555552</c:v>
                </c:pt>
                <c:pt idx="5066">
                  <c:v>0.73651151620370381</c:v>
                </c:pt>
                <c:pt idx="5067">
                  <c:v>0.7365174884259259</c:v>
                </c:pt>
                <c:pt idx="5068">
                  <c:v>0.73652346064814811</c:v>
                </c:pt>
                <c:pt idx="5069">
                  <c:v>0.73652960648148147</c:v>
                </c:pt>
                <c:pt idx="5070">
                  <c:v>0.73653539351851849</c:v>
                </c:pt>
                <c:pt idx="5071">
                  <c:v>0.73654152777777782</c:v>
                </c:pt>
                <c:pt idx="5072">
                  <c:v>0.73654731481481484</c:v>
                </c:pt>
                <c:pt idx="5073">
                  <c:v>0.73655537037037033</c:v>
                </c:pt>
                <c:pt idx="5074">
                  <c:v>0.73656134259259254</c:v>
                </c:pt>
                <c:pt idx="5075">
                  <c:v>0.73656730324074082</c:v>
                </c:pt>
                <c:pt idx="5076">
                  <c:v>0.7365734606481481</c:v>
                </c:pt>
                <c:pt idx="5077">
                  <c:v>0.73657942129629628</c:v>
                </c:pt>
                <c:pt idx="5078">
                  <c:v>0.73658557870370378</c:v>
                </c:pt>
                <c:pt idx="5079">
                  <c:v>0.73659153935185184</c:v>
                </c:pt>
                <c:pt idx="5080">
                  <c:v>0.73659766203703703</c:v>
                </c:pt>
                <c:pt idx="5081">
                  <c:v>0.73660380787037039</c:v>
                </c:pt>
                <c:pt idx="5082">
                  <c:v>0.7366094675925926</c:v>
                </c:pt>
                <c:pt idx="5083">
                  <c:v>0.73661542824074078</c:v>
                </c:pt>
                <c:pt idx="5084">
                  <c:v>0.73662140046296287</c:v>
                </c:pt>
                <c:pt idx="5085">
                  <c:v>0.73662754629629623</c:v>
                </c:pt>
                <c:pt idx="5086">
                  <c:v>0.73663333333333336</c:v>
                </c:pt>
                <c:pt idx="5087">
                  <c:v>0.73663935185185192</c:v>
                </c:pt>
                <c:pt idx="5088">
                  <c:v>0.73664531249999998</c:v>
                </c:pt>
                <c:pt idx="5089">
                  <c:v>0.736651099537037</c:v>
                </c:pt>
                <c:pt idx="5090">
                  <c:v>0.73665724537037036</c:v>
                </c:pt>
                <c:pt idx="5091">
                  <c:v>0.73666303240740738</c:v>
                </c:pt>
                <c:pt idx="5092">
                  <c:v>0.73667118055555558</c:v>
                </c:pt>
                <c:pt idx="5093">
                  <c:v>0.73667714120370364</c:v>
                </c:pt>
                <c:pt idx="5094">
                  <c:v>0.73668292824074078</c:v>
                </c:pt>
                <c:pt idx="5095">
                  <c:v>0.73668908564814817</c:v>
                </c:pt>
                <c:pt idx="5096">
                  <c:v>0.73669487268518508</c:v>
                </c:pt>
                <c:pt idx="5097">
                  <c:v>0.73670083333333336</c:v>
                </c:pt>
                <c:pt idx="5098">
                  <c:v>0.73670662037037038</c:v>
                </c:pt>
                <c:pt idx="5099">
                  <c:v>0.73671259259259259</c:v>
                </c:pt>
                <c:pt idx="5100">
                  <c:v>0.73671892361111102</c:v>
                </c:pt>
                <c:pt idx="5101">
                  <c:v>0.7367248842592593</c:v>
                </c:pt>
                <c:pt idx="5102">
                  <c:v>0.7367310416666667</c:v>
                </c:pt>
                <c:pt idx="5103">
                  <c:v>0.73673700231481476</c:v>
                </c:pt>
                <c:pt idx="5104">
                  <c:v>0.73674315972222226</c:v>
                </c:pt>
                <c:pt idx="5105">
                  <c:v>0.73674912037037033</c:v>
                </c:pt>
                <c:pt idx="5106">
                  <c:v>0.73675527777777772</c:v>
                </c:pt>
                <c:pt idx="5107">
                  <c:v>0.736761238425926</c:v>
                </c:pt>
                <c:pt idx="5108">
                  <c:v>0.73676702546296291</c:v>
                </c:pt>
                <c:pt idx="5109">
                  <c:v>0.7367731828703703</c:v>
                </c:pt>
                <c:pt idx="5110">
                  <c:v>0.73677896990740743</c:v>
                </c:pt>
                <c:pt idx="5111">
                  <c:v>0.73678710648148149</c:v>
                </c:pt>
                <c:pt idx="5112">
                  <c:v>0.73679306712962955</c:v>
                </c:pt>
                <c:pt idx="5113">
                  <c:v>0.73679886574074072</c:v>
                </c:pt>
                <c:pt idx="5114">
                  <c:v>0.73680501157407408</c:v>
                </c:pt>
                <c:pt idx="5115">
                  <c:v>0.73681097222222214</c:v>
                </c:pt>
                <c:pt idx="5116">
                  <c:v>0.7368173032407408</c:v>
                </c:pt>
                <c:pt idx="5117">
                  <c:v>0.73682327546296289</c:v>
                </c:pt>
                <c:pt idx="5118">
                  <c:v>0.73682960648148155</c:v>
                </c:pt>
                <c:pt idx="5119">
                  <c:v>0.73683575231481491</c:v>
                </c:pt>
                <c:pt idx="5120">
                  <c:v>0.736841724537037</c:v>
                </c:pt>
                <c:pt idx="5121">
                  <c:v>0.73684787037037036</c:v>
                </c:pt>
                <c:pt idx="5122">
                  <c:v>0.73685384259259257</c:v>
                </c:pt>
                <c:pt idx="5123">
                  <c:v>0.73685998842592593</c:v>
                </c:pt>
                <c:pt idx="5124">
                  <c:v>0.73686596064814813</c:v>
                </c:pt>
                <c:pt idx="5125">
                  <c:v>0.73687192129629631</c:v>
                </c:pt>
                <c:pt idx="5126">
                  <c:v>0.73687806712962967</c:v>
                </c:pt>
                <c:pt idx="5127">
                  <c:v>0.73688385416666657</c:v>
                </c:pt>
                <c:pt idx="5128">
                  <c:v>0.73689001157407408</c:v>
                </c:pt>
                <c:pt idx="5129">
                  <c:v>0.7368957986111111</c:v>
                </c:pt>
                <c:pt idx="5130">
                  <c:v>0.73690393518518515</c:v>
                </c:pt>
                <c:pt idx="5131">
                  <c:v>0.73690990740740736</c:v>
                </c:pt>
                <c:pt idx="5132">
                  <c:v>0.73691586805555553</c:v>
                </c:pt>
                <c:pt idx="5133">
                  <c:v>0.73692219907407408</c:v>
                </c:pt>
                <c:pt idx="5134">
                  <c:v>0.7369281712962964</c:v>
                </c:pt>
                <c:pt idx="5135">
                  <c:v>0.73693431712962953</c:v>
                </c:pt>
                <c:pt idx="5136">
                  <c:v>0.73694028935185185</c:v>
                </c:pt>
                <c:pt idx="5137">
                  <c:v>0.73694643518518521</c:v>
                </c:pt>
                <c:pt idx="5138">
                  <c:v>0.73695258101851857</c:v>
                </c:pt>
                <c:pt idx="5139">
                  <c:v>0.73695855324074078</c:v>
                </c:pt>
                <c:pt idx="5140">
                  <c:v>0.73696469907407414</c:v>
                </c:pt>
                <c:pt idx="5141">
                  <c:v>0.73697048611111116</c:v>
                </c:pt>
                <c:pt idx="5142">
                  <c:v>0.73697663194444452</c:v>
                </c:pt>
                <c:pt idx="5143">
                  <c:v>0.73698241898148142</c:v>
                </c:pt>
                <c:pt idx="5144">
                  <c:v>0.73698839120370374</c:v>
                </c:pt>
                <c:pt idx="5145">
                  <c:v>0.7369945370370371</c:v>
                </c:pt>
                <c:pt idx="5146">
                  <c:v>0.73700050925925931</c:v>
                </c:pt>
                <c:pt idx="5147">
                  <c:v>0.73700665509259267</c:v>
                </c:pt>
                <c:pt idx="5148">
                  <c:v>0.73701244212962969</c:v>
                </c:pt>
                <c:pt idx="5149">
                  <c:v>0.73702059027777767</c:v>
                </c:pt>
                <c:pt idx="5150">
                  <c:v>0.73702655092592595</c:v>
                </c:pt>
                <c:pt idx="5151">
                  <c:v>0.73703252314814816</c:v>
                </c:pt>
                <c:pt idx="5152">
                  <c:v>0.7370388541666667</c:v>
                </c:pt>
                <c:pt idx="5153">
                  <c:v>0.73704481481481476</c:v>
                </c:pt>
                <c:pt idx="5154">
                  <c:v>0.73705093749999995</c:v>
                </c:pt>
                <c:pt idx="5155">
                  <c:v>0.73705690972222226</c:v>
                </c:pt>
                <c:pt idx="5156">
                  <c:v>0.73706305555555562</c:v>
                </c:pt>
                <c:pt idx="5157">
                  <c:v>0.73706901620370369</c:v>
                </c:pt>
                <c:pt idx="5158">
                  <c:v>0.73707498842592589</c:v>
                </c:pt>
                <c:pt idx="5159">
                  <c:v>0.73708082175925915</c:v>
                </c:pt>
                <c:pt idx="5160">
                  <c:v>0.73708679398148147</c:v>
                </c:pt>
                <c:pt idx="5161">
                  <c:v>0.73709293981481483</c:v>
                </c:pt>
                <c:pt idx="5162">
                  <c:v>0.73709872685185196</c:v>
                </c:pt>
                <c:pt idx="5163">
                  <c:v>0.7371047106481482</c:v>
                </c:pt>
                <c:pt idx="5164">
                  <c:v>0.73711086805555548</c:v>
                </c:pt>
                <c:pt idx="5165">
                  <c:v>0.73711682870370376</c:v>
                </c:pt>
                <c:pt idx="5166">
                  <c:v>0.73712273148148144</c:v>
                </c:pt>
                <c:pt idx="5167">
                  <c:v>0.73712851851851857</c:v>
                </c:pt>
                <c:pt idx="5168">
                  <c:v>0.73713665509259263</c:v>
                </c:pt>
                <c:pt idx="5169">
                  <c:v>0.73714262731481484</c:v>
                </c:pt>
                <c:pt idx="5170">
                  <c:v>0.73714859953703693</c:v>
                </c:pt>
                <c:pt idx="5171">
                  <c:v>0.73715491898148144</c:v>
                </c:pt>
                <c:pt idx="5172">
                  <c:v>0.73716089120370365</c:v>
                </c:pt>
                <c:pt idx="5173">
                  <c:v>0.73716703703703701</c:v>
                </c:pt>
                <c:pt idx="5174">
                  <c:v>0.73717300925925933</c:v>
                </c:pt>
                <c:pt idx="5175">
                  <c:v>0.73717915509259269</c:v>
                </c:pt>
                <c:pt idx="5176">
                  <c:v>0.73718531249999997</c:v>
                </c:pt>
                <c:pt idx="5177">
                  <c:v>0.73719127314814814</c:v>
                </c:pt>
                <c:pt idx="5178">
                  <c:v>0.7371974189814815</c:v>
                </c:pt>
                <c:pt idx="5179">
                  <c:v>0.73720339120370371</c:v>
                </c:pt>
                <c:pt idx="5180">
                  <c:v>0.7372095486111111</c:v>
                </c:pt>
                <c:pt idx="5181">
                  <c:v>0.73721532407407409</c:v>
                </c:pt>
                <c:pt idx="5182">
                  <c:v>0.73722129629629629</c:v>
                </c:pt>
                <c:pt idx="5183">
                  <c:v>0.73722744212962965</c:v>
                </c:pt>
                <c:pt idx="5184">
                  <c:v>0.73723341435185186</c:v>
                </c:pt>
                <c:pt idx="5185">
                  <c:v>0.73723956018518522</c:v>
                </c:pt>
                <c:pt idx="5186">
                  <c:v>0.73724534722222224</c:v>
                </c:pt>
                <c:pt idx="5187">
                  <c:v>0.73725348379629629</c:v>
                </c:pt>
                <c:pt idx="5188">
                  <c:v>0.7372594560185185</c:v>
                </c:pt>
                <c:pt idx="5189">
                  <c:v>0.73726542824074082</c:v>
                </c:pt>
                <c:pt idx="5190">
                  <c:v>0.73727180555555549</c:v>
                </c:pt>
                <c:pt idx="5191">
                  <c:v>0.73727778935185195</c:v>
                </c:pt>
                <c:pt idx="5192">
                  <c:v>0.73728393518518509</c:v>
                </c:pt>
                <c:pt idx="5193">
                  <c:v>0.73728990740740741</c:v>
                </c:pt>
                <c:pt idx="5194">
                  <c:v>0.73729605324074077</c:v>
                </c:pt>
                <c:pt idx="5195">
                  <c:v>0.73730219907407413</c:v>
                </c:pt>
                <c:pt idx="5196">
                  <c:v>0.73730817129629633</c:v>
                </c:pt>
                <c:pt idx="5197">
                  <c:v>0.73731431712962969</c:v>
                </c:pt>
                <c:pt idx="5198">
                  <c:v>0.73732010416666671</c:v>
                </c:pt>
                <c:pt idx="5199">
                  <c:v>0.73732621527777775</c:v>
                </c:pt>
                <c:pt idx="5200">
                  <c:v>0.73733200231481488</c:v>
                </c:pt>
                <c:pt idx="5201">
                  <c:v>0.73733796296296295</c:v>
                </c:pt>
                <c:pt idx="5202">
                  <c:v>0.73734415509259266</c:v>
                </c:pt>
                <c:pt idx="5203">
                  <c:v>0.73734994212962957</c:v>
                </c:pt>
                <c:pt idx="5204">
                  <c:v>0.73735608796296292</c:v>
                </c:pt>
                <c:pt idx="5205">
                  <c:v>0.73736187499999994</c:v>
                </c:pt>
                <c:pt idx="5206">
                  <c:v>0.73737001157407411</c:v>
                </c:pt>
                <c:pt idx="5207">
                  <c:v>0.73737598379629621</c:v>
                </c:pt>
                <c:pt idx="5208">
                  <c:v>0.73738194444444449</c:v>
                </c:pt>
                <c:pt idx="5209">
                  <c:v>0.73738810185185188</c:v>
                </c:pt>
                <c:pt idx="5210">
                  <c:v>0.73739406249999995</c:v>
                </c:pt>
                <c:pt idx="5211">
                  <c:v>0.73740021990740745</c:v>
                </c:pt>
                <c:pt idx="5212">
                  <c:v>0.73740618055555551</c:v>
                </c:pt>
                <c:pt idx="5213">
                  <c:v>0.7374123379629629</c:v>
                </c:pt>
                <c:pt idx="5214">
                  <c:v>0.73741848379629626</c:v>
                </c:pt>
                <c:pt idx="5215">
                  <c:v>0.73742444444444455</c:v>
                </c:pt>
                <c:pt idx="5216">
                  <c:v>0.73743060185185183</c:v>
                </c:pt>
                <c:pt idx="5217">
                  <c:v>0.7374365625</c:v>
                </c:pt>
                <c:pt idx="5218">
                  <c:v>0.73744271990740751</c:v>
                </c:pt>
                <c:pt idx="5219">
                  <c:v>0.73744850694444442</c:v>
                </c:pt>
                <c:pt idx="5220">
                  <c:v>0.73745446759259259</c:v>
                </c:pt>
                <c:pt idx="5221">
                  <c:v>0.73746062500000009</c:v>
                </c:pt>
                <c:pt idx="5222">
                  <c:v>0.737466412037037</c:v>
                </c:pt>
                <c:pt idx="5223">
                  <c:v>0.73747255787037036</c:v>
                </c:pt>
                <c:pt idx="5224">
                  <c:v>0.73747834490740738</c:v>
                </c:pt>
                <c:pt idx="5225">
                  <c:v>0.73748648148148144</c:v>
                </c:pt>
                <c:pt idx="5226">
                  <c:v>0.73749245370370364</c:v>
                </c:pt>
                <c:pt idx="5227">
                  <c:v>0.73749841435185193</c:v>
                </c:pt>
                <c:pt idx="5228">
                  <c:v>0.73750457175925932</c:v>
                </c:pt>
                <c:pt idx="5229">
                  <c:v>0.73751053240740738</c:v>
                </c:pt>
                <c:pt idx="5230">
                  <c:v>0.73751668981481489</c:v>
                </c:pt>
                <c:pt idx="5231">
                  <c:v>0.73752265046296295</c:v>
                </c:pt>
                <c:pt idx="5232">
                  <c:v>0.73752880787037034</c:v>
                </c:pt>
                <c:pt idx="5233">
                  <c:v>0.7375349537037037</c:v>
                </c:pt>
                <c:pt idx="5234">
                  <c:v>0.73754091435185176</c:v>
                </c:pt>
                <c:pt idx="5235">
                  <c:v>0.73754707175925927</c:v>
                </c:pt>
                <c:pt idx="5236">
                  <c:v>0.73755303240740744</c:v>
                </c:pt>
                <c:pt idx="5237">
                  <c:v>0.73755918981481472</c:v>
                </c:pt>
                <c:pt idx="5238">
                  <c:v>0.737565150462963</c:v>
                </c:pt>
                <c:pt idx="5239">
                  <c:v>0.73757112268518521</c:v>
                </c:pt>
                <c:pt idx="5240">
                  <c:v>0.73757726851851846</c:v>
                </c:pt>
                <c:pt idx="5241">
                  <c:v>0.73758341435185182</c:v>
                </c:pt>
                <c:pt idx="5242">
                  <c:v>0.73758957175925932</c:v>
                </c:pt>
                <c:pt idx="5243">
                  <c:v>0.73759535879629634</c:v>
                </c:pt>
                <c:pt idx="5244">
                  <c:v>0.7376034953703704</c:v>
                </c:pt>
                <c:pt idx="5245">
                  <c:v>0.7376094675925926</c:v>
                </c:pt>
                <c:pt idx="5246">
                  <c:v>0.73761542824074067</c:v>
                </c:pt>
                <c:pt idx="5247">
                  <c:v>0.73762158564814817</c:v>
                </c:pt>
                <c:pt idx="5248">
                  <c:v>0.73762754629629634</c:v>
                </c:pt>
                <c:pt idx="5249">
                  <c:v>0.7376336921296297</c:v>
                </c:pt>
                <c:pt idx="5250">
                  <c:v>0.73763966435185191</c:v>
                </c:pt>
                <c:pt idx="5251">
                  <c:v>0.73764564814814815</c:v>
                </c:pt>
                <c:pt idx="5252">
                  <c:v>0.73765197916666658</c:v>
                </c:pt>
                <c:pt idx="5253">
                  <c:v>0.7376579513888889</c:v>
                </c:pt>
                <c:pt idx="5254">
                  <c:v>0.73766409722222226</c:v>
                </c:pt>
                <c:pt idx="5255">
                  <c:v>0.73766975694444448</c:v>
                </c:pt>
                <c:pt idx="5256">
                  <c:v>0.73767585648148148</c:v>
                </c:pt>
                <c:pt idx="5257">
                  <c:v>0.73768179398148137</c:v>
                </c:pt>
                <c:pt idx="5258">
                  <c:v>0.73768777777777783</c:v>
                </c:pt>
                <c:pt idx="5259">
                  <c:v>0.73769373842592589</c:v>
                </c:pt>
                <c:pt idx="5260">
                  <c:v>0.7376997106481481</c:v>
                </c:pt>
                <c:pt idx="5261">
                  <c:v>0.73770585648148146</c:v>
                </c:pt>
                <c:pt idx="5262">
                  <c:v>0.73771164351851848</c:v>
                </c:pt>
                <c:pt idx="5263">
                  <c:v>0.73771978009259254</c:v>
                </c:pt>
                <c:pt idx="5264">
                  <c:v>0.73772575231481474</c:v>
                </c:pt>
                <c:pt idx="5265">
                  <c:v>0.73773172453703706</c:v>
                </c:pt>
                <c:pt idx="5266">
                  <c:v>0.73773787037037042</c:v>
                </c:pt>
                <c:pt idx="5267">
                  <c:v>0.73774365740740733</c:v>
                </c:pt>
                <c:pt idx="5268">
                  <c:v>0.73774980324074069</c:v>
                </c:pt>
                <c:pt idx="5269">
                  <c:v>0.737755775462963</c:v>
                </c:pt>
                <c:pt idx="5270">
                  <c:v>0.73776192129629636</c:v>
                </c:pt>
                <c:pt idx="5271">
                  <c:v>0.73776806712962972</c:v>
                </c:pt>
                <c:pt idx="5272">
                  <c:v>0.73777380787037039</c:v>
                </c:pt>
                <c:pt idx="5273">
                  <c:v>0.73777995370370375</c:v>
                </c:pt>
                <c:pt idx="5274">
                  <c:v>0.73778592592592596</c:v>
                </c:pt>
                <c:pt idx="5275">
                  <c:v>0.7377920717592592</c:v>
                </c:pt>
                <c:pt idx="5276">
                  <c:v>0.73779804398148141</c:v>
                </c:pt>
                <c:pt idx="5277">
                  <c:v>0.73780400462962969</c:v>
                </c:pt>
                <c:pt idx="5278">
                  <c:v>0.73781016203703709</c:v>
                </c:pt>
                <c:pt idx="5279">
                  <c:v>0.737815949074074</c:v>
                </c:pt>
                <c:pt idx="5280">
                  <c:v>0.73782209490740736</c:v>
                </c:pt>
                <c:pt idx="5281">
                  <c:v>0.73782806712962967</c:v>
                </c:pt>
                <c:pt idx="5282">
                  <c:v>0.73783620370370373</c:v>
                </c:pt>
                <c:pt idx="5283">
                  <c:v>0.73784216435185179</c:v>
                </c:pt>
                <c:pt idx="5284">
                  <c:v>0.737848136574074</c:v>
                </c:pt>
                <c:pt idx="5285">
                  <c:v>0.73785446759259266</c:v>
                </c:pt>
                <c:pt idx="5286">
                  <c:v>0.73786043981481475</c:v>
                </c:pt>
                <c:pt idx="5287">
                  <c:v>0.73786658564814811</c:v>
                </c:pt>
                <c:pt idx="5288">
                  <c:v>0.73787255787037032</c:v>
                </c:pt>
                <c:pt idx="5289">
                  <c:v>0.73787887731481483</c:v>
                </c:pt>
                <c:pt idx="5290">
                  <c:v>0.73788503472222222</c:v>
                </c:pt>
                <c:pt idx="5291">
                  <c:v>0.7378909953703704</c:v>
                </c:pt>
                <c:pt idx="5292">
                  <c:v>0.73789715277777779</c:v>
                </c:pt>
                <c:pt idx="5293">
                  <c:v>0.73790311342592585</c:v>
                </c:pt>
                <c:pt idx="5294">
                  <c:v>0.73790927083333335</c:v>
                </c:pt>
                <c:pt idx="5295">
                  <c:v>0.73791505787037037</c:v>
                </c:pt>
                <c:pt idx="5296">
                  <c:v>0.73792101851851843</c:v>
                </c:pt>
                <c:pt idx="5297">
                  <c:v>0.73792716435185179</c:v>
                </c:pt>
                <c:pt idx="5298">
                  <c:v>0.73793332175925919</c:v>
                </c:pt>
                <c:pt idx="5299">
                  <c:v>0.73793924768518515</c:v>
                </c:pt>
                <c:pt idx="5300">
                  <c:v>0.73794521990740736</c:v>
                </c:pt>
                <c:pt idx="5301">
                  <c:v>0.73795335648148142</c:v>
                </c:pt>
                <c:pt idx="5302">
                  <c:v>0.73795932870370373</c:v>
                </c:pt>
                <c:pt idx="5303">
                  <c:v>0.73796528935185179</c:v>
                </c:pt>
                <c:pt idx="5304">
                  <c:v>0.73797162037037045</c:v>
                </c:pt>
                <c:pt idx="5305">
                  <c:v>0.73797759259259266</c:v>
                </c:pt>
                <c:pt idx="5306">
                  <c:v>0.73798373842592591</c:v>
                </c:pt>
                <c:pt idx="5307">
                  <c:v>0.73798971064814811</c:v>
                </c:pt>
                <c:pt idx="5308">
                  <c:v>0.73799585648148147</c:v>
                </c:pt>
                <c:pt idx="5309">
                  <c:v>0.73800200231481483</c:v>
                </c:pt>
                <c:pt idx="5310">
                  <c:v>0.73800797453703704</c:v>
                </c:pt>
                <c:pt idx="5311">
                  <c:v>0.7380141203703704</c:v>
                </c:pt>
                <c:pt idx="5312">
                  <c:v>0.73802009259259249</c:v>
                </c:pt>
                <c:pt idx="5313">
                  <c:v>0.73802623842592585</c:v>
                </c:pt>
                <c:pt idx="5314">
                  <c:v>0.73803202546296298</c:v>
                </c:pt>
                <c:pt idx="5315">
                  <c:v>0.73803799768518508</c:v>
                </c:pt>
                <c:pt idx="5316">
                  <c:v>0.73804414351851844</c:v>
                </c:pt>
                <c:pt idx="5317">
                  <c:v>0.73805011574074075</c:v>
                </c:pt>
                <c:pt idx="5318">
                  <c:v>0.73805620370370362</c:v>
                </c:pt>
                <c:pt idx="5319">
                  <c:v>0.73806199074074075</c:v>
                </c:pt>
                <c:pt idx="5320">
                  <c:v>0.73807011574074066</c:v>
                </c:pt>
                <c:pt idx="5321">
                  <c:v>0.73807612268518519</c:v>
                </c:pt>
                <c:pt idx="5322">
                  <c:v>0.73808208333333336</c:v>
                </c:pt>
                <c:pt idx="5323">
                  <c:v>0.7380884143518518</c:v>
                </c:pt>
                <c:pt idx="5324">
                  <c:v>0.738094386574074</c:v>
                </c:pt>
                <c:pt idx="5325">
                  <c:v>0.73810053240740736</c:v>
                </c:pt>
                <c:pt idx="5326">
                  <c:v>0.73810650462962968</c:v>
                </c:pt>
                <c:pt idx="5327">
                  <c:v>0.73811265046296304</c:v>
                </c:pt>
                <c:pt idx="5328">
                  <c:v>0.7381187962962964</c:v>
                </c:pt>
                <c:pt idx="5329">
                  <c:v>0.73812476851851849</c:v>
                </c:pt>
                <c:pt idx="5330">
                  <c:v>0.73813091435185185</c:v>
                </c:pt>
                <c:pt idx="5331">
                  <c:v>0.73813688657407406</c:v>
                </c:pt>
                <c:pt idx="5332">
                  <c:v>0.73814303240740742</c:v>
                </c:pt>
                <c:pt idx="5333">
                  <c:v>0.73814881944444444</c:v>
                </c:pt>
                <c:pt idx="5334">
                  <c:v>0.73815479166666664</c:v>
                </c:pt>
                <c:pt idx="5335">
                  <c:v>0.7381609375</c:v>
                </c:pt>
                <c:pt idx="5336">
                  <c:v>0.73816672453703702</c:v>
                </c:pt>
                <c:pt idx="5337">
                  <c:v>0.73817287037037038</c:v>
                </c:pt>
                <c:pt idx="5338">
                  <c:v>0.73817884259259259</c:v>
                </c:pt>
                <c:pt idx="5339">
                  <c:v>0.73818697916666665</c:v>
                </c:pt>
                <c:pt idx="5340">
                  <c:v>0.73819295138888885</c:v>
                </c:pt>
                <c:pt idx="5341">
                  <c:v>0.73819891203703702</c:v>
                </c:pt>
                <c:pt idx="5342">
                  <c:v>0.73820524305555557</c:v>
                </c:pt>
                <c:pt idx="5343">
                  <c:v>0.73821121527777789</c:v>
                </c:pt>
                <c:pt idx="5344">
                  <c:v>0.73821736111111103</c:v>
                </c:pt>
                <c:pt idx="5345">
                  <c:v>0.73822333333333334</c:v>
                </c:pt>
                <c:pt idx="5346">
                  <c:v>0.7382294791666667</c:v>
                </c:pt>
                <c:pt idx="5347">
                  <c:v>0.73823562500000006</c:v>
                </c:pt>
                <c:pt idx="5348">
                  <c:v>0.73824165509259254</c:v>
                </c:pt>
                <c:pt idx="5349">
                  <c:v>0.73824781250000004</c:v>
                </c:pt>
                <c:pt idx="5350">
                  <c:v>0.73825375000000004</c:v>
                </c:pt>
                <c:pt idx="5351">
                  <c:v>0.73825990740740732</c:v>
                </c:pt>
                <c:pt idx="5352">
                  <c:v>0.73826586805555561</c:v>
                </c:pt>
                <c:pt idx="5353">
                  <c:v>0.73827194444444444</c:v>
                </c:pt>
                <c:pt idx="5354">
                  <c:v>0.73827827546296299</c:v>
                </c:pt>
                <c:pt idx="5355">
                  <c:v>0.73828424768518508</c:v>
                </c:pt>
                <c:pt idx="5356">
                  <c:v>0.73829039351851844</c:v>
                </c:pt>
                <c:pt idx="5357">
                  <c:v>0.73829618055555557</c:v>
                </c:pt>
                <c:pt idx="5358">
                  <c:v>0.73830431712962963</c:v>
                </c:pt>
                <c:pt idx="5359">
                  <c:v>0.73831028935185194</c:v>
                </c:pt>
                <c:pt idx="5360">
                  <c:v>0.73831625000000001</c:v>
                </c:pt>
                <c:pt idx="5361">
                  <c:v>0.7383224074074074</c:v>
                </c:pt>
                <c:pt idx="5362">
                  <c:v>0.73832836805555557</c:v>
                </c:pt>
                <c:pt idx="5363">
                  <c:v>0.73833469907407412</c:v>
                </c:pt>
                <c:pt idx="5364">
                  <c:v>0.73834064814814815</c:v>
                </c:pt>
                <c:pt idx="5365">
                  <c:v>0.73834679398148151</c:v>
                </c:pt>
                <c:pt idx="5366">
                  <c:v>0.73835293981481476</c:v>
                </c:pt>
                <c:pt idx="5367">
                  <c:v>0.73835891203703696</c:v>
                </c:pt>
                <c:pt idx="5368">
                  <c:v>0.73836505787037032</c:v>
                </c:pt>
                <c:pt idx="5369">
                  <c:v>0.73837103009259264</c:v>
                </c:pt>
                <c:pt idx="5370">
                  <c:v>0.738377175925926</c:v>
                </c:pt>
                <c:pt idx="5371">
                  <c:v>0.73838314814814821</c:v>
                </c:pt>
                <c:pt idx="5372">
                  <c:v>0.73838910879629627</c:v>
                </c:pt>
                <c:pt idx="5373">
                  <c:v>0.73839526620370366</c:v>
                </c:pt>
                <c:pt idx="5374">
                  <c:v>0.73840105324074079</c:v>
                </c:pt>
                <c:pt idx="5375">
                  <c:v>0.73840719907407415</c:v>
                </c:pt>
                <c:pt idx="5376">
                  <c:v>0.73841315972222221</c:v>
                </c:pt>
                <c:pt idx="5377">
                  <c:v>0.7384213078703703</c:v>
                </c:pt>
                <c:pt idx="5378">
                  <c:v>0.73842726851851859</c:v>
                </c:pt>
                <c:pt idx="5379">
                  <c:v>0.73843324074074079</c:v>
                </c:pt>
                <c:pt idx="5380">
                  <c:v>0.73843938657407404</c:v>
                </c:pt>
                <c:pt idx="5381">
                  <c:v>0.73844535879629625</c:v>
                </c:pt>
                <c:pt idx="5382">
                  <c:v>0.7384516898148149</c:v>
                </c:pt>
                <c:pt idx="5383">
                  <c:v>0.73845765046296297</c:v>
                </c:pt>
                <c:pt idx="5384">
                  <c:v>0.73846380787037036</c:v>
                </c:pt>
                <c:pt idx="5385">
                  <c:v>0.73846995370370372</c:v>
                </c:pt>
                <c:pt idx="5386">
                  <c:v>0.73847592592592592</c:v>
                </c:pt>
                <c:pt idx="5387">
                  <c:v>0.73848207175925928</c:v>
                </c:pt>
                <c:pt idx="5388">
                  <c:v>0.73848804398148149</c:v>
                </c:pt>
                <c:pt idx="5389">
                  <c:v>0.73849418981481474</c:v>
                </c:pt>
                <c:pt idx="5390">
                  <c:v>0.73850015046296302</c:v>
                </c:pt>
                <c:pt idx="5391">
                  <c:v>0.7385063078703703</c:v>
                </c:pt>
                <c:pt idx="5392">
                  <c:v>0.73851228009259262</c:v>
                </c:pt>
                <c:pt idx="5393">
                  <c:v>0.73851824074074068</c:v>
                </c:pt>
                <c:pt idx="5394">
                  <c:v>0.73852438657407404</c:v>
                </c:pt>
                <c:pt idx="5395">
                  <c:v>0.73853035879629625</c:v>
                </c:pt>
                <c:pt idx="5396">
                  <c:v>0.73853849537037031</c:v>
                </c:pt>
                <c:pt idx="5397">
                  <c:v>0.73854446759259262</c:v>
                </c:pt>
                <c:pt idx="5398">
                  <c:v>0.73855042824074069</c:v>
                </c:pt>
                <c:pt idx="5399">
                  <c:v>0.73855658564814819</c:v>
                </c:pt>
                <c:pt idx="5400">
                  <c:v>0.73856254629629625</c:v>
                </c:pt>
                <c:pt idx="5401">
                  <c:v>0.73856870370370364</c:v>
                </c:pt>
                <c:pt idx="5402">
                  <c:v>0.73857466435185193</c:v>
                </c:pt>
                <c:pt idx="5403">
                  <c:v>0.73858082175925921</c:v>
                </c:pt>
                <c:pt idx="5404">
                  <c:v>0.73858696759259257</c:v>
                </c:pt>
                <c:pt idx="5405">
                  <c:v>0.73859292824074074</c:v>
                </c:pt>
                <c:pt idx="5406">
                  <c:v>0.73859908564814825</c:v>
                </c:pt>
                <c:pt idx="5407">
                  <c:v>0.73860487268518515</c:v>
                </c:pt>
                <c:pt idx="5408">
                  <c:v>0.73861103009259255</c:v>
                </c:pt>
                <c:pt idx="5409">
                  <c:v>0.73861699074074083</c:v>
                </c:pt>
                <c:pt idx="5410">
                  <c:v>0.73862313657407397</c:v>
                </c:pt>
                <c:pt idx="5411">
                  <c:v>0.73862910879629629</c:v>
                </c:pt>
                <c:pt idx="5412">
                  <c:v>0.73863508101851849</c:v>
                </c:pt>
                <c:pt idx="5413">
                  <c:v>0.73864122685185185</c:v>
                </c:pt>
                <c:pt idx="5414">
                  <c:v>0.73864719907407406</c:v>
                </c:pt>
                <c:pt idx="5415">
                  <c:v>0.73865533564814811</c:v>
                </c:pt>
                <c:pt idx="5416">
                  <c:v>0.73866129629629629</c:v>
                </c:pt>
                <c:pt idx="5417">
                  <c:v>0.73866726851851849</c:v>
                </c:pt>
                <c:pt idx="5418">
                  <c:v>0.73867328703703705</c:v>
                </c:pt>
                <c:pt idx="5419">
                  <c:v>0.73867924768518511</c:v>
                </c:pt>
                <c:pt idx="5420">
                  <c:v>0.73868540509259262</c:v>
                </c:pt>
                <c:pt idx="5421">
                  <c:v>0.73869136574074068</c:v>
                </c:pt>
                <c:pt idx="5422">
                  <c:v>0.73869752314814807</c:v>
                </c:pt>
                <c:pt idx="5423">
                  <c:v>0.73870366898148143</c:v>
                </c:pt>
                <c:pt idx="5424">
                  <c:v>0.73870964120370364</c:v>
                </c:pt>
                <c:pt idx="5425">
                  <c:v>0.738715787037037</c:v>
                </c:pt>
                <c:pt idx="5426">
                  <c:v>0.73872174768518517</c:v>
                </c:pt>
                <c:pt idx="5427">
                  <c:v>0.73872790509259267</c:v>
                </c:pt>
                <c:pt idx="5428">
                  <c:v>0.73873386574074074</c:v>
                </c:pt>
                <c:pt idx="5429">
                  <c:v>0.73873983796296294</c:v>
                </c:pt>
                <c:pt idx="5430">
                  <c:v>0.7387459837962963</c:v>
                </c:pt>
                <c:pt idx="5431">
                  <c:v>0.73875195601851862</c:v>
                </c:pt>
                <c:pt idx="5432">
                  <c:v>0.73875810185185176</c:v>
                </c:pt>
                <c:pt idx="5433">
                  <c:v>0.73876407407407407</c:v>
                </c:pt>
                <c:pt idx="5434">
                  <c:v>0.73877221064814813</c:v>
                </c:pt>
                <c:pt idx="5435">
                  <c:v>0.73877818287037034</c:v>
                </c:pt>
                <c:pt idx="5436">
                  <c:v>0.73878401620370371</c:v>
                </c:pt>
                <c:pt idx="5437">
                  <c:v>0.73879016203703707</c:v>
                </c:pt>
                <c:pt idx="5438">
                  <c:v>0.73879592592592591</c:v>
                </c:pt>
                <c:pt idx="5439">
                  <c:v>0.73880210648148148</c:v>
                </c:pt>
                <c:pt idx="5440">
                  <c:v>0.73880809027777783</c:v>
                </c:pt>
                <c:pt idx="5441">
                  <c:v>0.73881423611111108</c:v>
                </c:pt>
                <c:pt idx="5442">
                  <c:v>0.73882038194444444</c:v>
                </c:pt>
                <c:pt idx="5443">
                  <c:v>0.73882635416666664</c:v>
                </c:pt>
                <c:pt idx="5444">
                  <c:v>0.7388325</c:v>
                </c:pt>
                <c:pt idx="5445">
                  <c:v>0.73883842592592597</c:v>
                </c:pt>
                <c:pt idx="5446">
                  <c:v>0.73884457175925933</c:v>
                </c:pt>
                <c:pt idx="5447">
                  <c:v>0.73885054398148142</c:v>
                </c:pt>
                <c:pt idx="5448">
                  <c:v>0.73885650462962971</c:v>
                </c:pt>
                <c:pt idx="5449">
                  <c:v>0.73886266203703699</c:v>
                </c:pt>
                <c:pt idx="5450">
                  <c:v>0.73886846064814815</c:v>
                </c:pt>
                <c:pt idx="5451">
                  <c:v>0.73887460648148151</c:v>
                </c:pt>
                <c:pt idx="5452">
                  <c:v>0.73888056712962957</c:v>
                </c:pt>
                <c:pt idx="5453">
                  <c:v>0.73888871527777777</c:v>
                </c:pt>
                <c:pt idx="5454">
                  <c:v>0.73889467592592595</c:v>
                </c:pt>
                <c:pt idx="5455">
                  <c:v>0.73890064814814815</c:v>
                </c:pt>
                <c:pt idx="5456">
                  <c:v>0.73890697916666659</c:v>
                </c:pt>
                <c:pt idx="5457">
                  <c:v>0.73891293981481487</c:v>
                </c:pt>
                <c:pt idx="5458">
                  <c:v>0.73891909722222227</c:v>
                </c:pt>
                <c:pt idx="5459">
                  <c:v>0.73892524305555563</c:v>
                </c:pt>
                <c:pt idx="5460">
                  <c:v>0.73893138888888898</c:v>
                </c:pt>
                <c:pt idx="5461">
                  <c:v>0.73893754629629627</c:v>
                </c:pt>
                <c:pt idx="5462">
                  <c:v>0.73894350694444444</c:v>
                </c:pt>
                <c:pt idx="5463">
                  <c:v>0.7389496527777778</c:v>
                </c:pt>
                <c:pt idx="5464">
                  <c:v>0.738955625</c:v>
                </c:pt>
                <c:pt idx="5465">
                  <c:v>0.7389617824074074</c:v>
                </c:pt>
                <c:pt idx="5466">
                  <c:v>0.73896774305555557</c:v>
                </c:pt>
                <c:pt idx="5467">
                  <c:v>0.73897388888888882</c:v>
                </c:pt>
                <c:pt idx="5468">
                  <c:v>0.73898004629629632</c:v>
                </c:pt>
                <c:pt idx="5469">
                  <c:v>0.73898600694444438</c:v>
                </c:pt>
                <c:pt idx="5470">
                  <c:v>0.73899215277777774</c:v>
                </c:pt>
                <c:pt idx="5471">
                  <c:v>0.73899812500000006</c:v>
                </c:pt>
                <c:pt idx="5472">
                  <c:v>0.73900626157407412</c:v>
                </c:pt>
                <c:pt idx="5473">
                  <c:v>0.73901223379629633</c:v>
                </c:pt>
                <c:pt idx="5474">
                  <c:v>0.73901820601851853</c:v>
                </c:pt>
                <c:pt idx="5475">
                  <c:v>0.73902452546296293</c:v>
                </c:pt>
                <c:pt idx="5476">
                  <c:v>0.73903049768518514</c:v>
                </c:pt>
                <c:pt idx="5477">
                  <c:v>0.7390366435185185</c:v>
                </c:pt>
                <c:pt idx="5478">
                  <c:v>0.7390426157407407</c:v>
                </c:pt>
                <c:pt idx="5479">
                  <c:v>0.7390487731481481</c:v>
                </c:pt>
                <c:pt idx="5480">
                  <c:v>0.73905491898148146</c:v>
                </c:pt>
                <c:pt idx="5481">
                  <c:v>0.73906087962962952</c:v>
                </c:pt>
                <c:pt idx="5482">
                  <c:v>0.73906703703703702</c:v>
                </c:pt>
                <c:pt idx="5483">
                  <c:v>0.7390729976851852</c:v>
                </c:pt>
                <c:pt idx="5484">
                  <c:v>0.7390791550925927</c:v>
                </c:pt>
                <c:pt idx="5485">
                  <c:v>0.73908511574074076</c:v>
                </c:pt>
                <c:pt idx="5486">
                  <c:v>0.73909126157407412</c:v>
                </c:pt>
                <c:pt idx="5487">
                  <c:v>0.73909723379629633</c:v>
                </c:pt>
                <c:pt idx="5488">
                  <c:v>0.73910320601851842</c:v>
                </c:pt>
                <c:pt idx="5489">
                  <c:v>0.73910935185185178</c:v>
                </c:pt>
                <c:pt idx="5490">
                  <c:v>0.7391153240740741</c:v>
                </c:pt>
                <c:pt idx="5491">
                  <c:v>0.73912346064814816</c:v>
                </c:pt>
                <c:pt idx="5492">
                  <c:v>0.73912942129629633</c:v>
                </c:pt>
                <c:pt idx="5493">
                  <c:v>0.73913557870370372</c:v>
                </c:pt>
                <c:pt idx="5494">
                  <c:v>0.73914172453703708</c:v>
                </c:pt>
                <c:pt idx="5495">
                  <c:v>0.73914769675925929</c:v>
                </c:pt>
                <c:pt idx="5496">
                  <c:v>0.73915384259259254</c:v>
                </c:pt>
                <c:pt idx="5497">
                  <c:v>0.73915981481481474</c:v>
                </c:pt>
                <c:pt idx="5498">
                  <c:v>0.7391659606481481</c:v>
                </c:pt>
                <c:pt idx="5499">
                  <c:v>0.73917210648148146</c:v>
                </c:pt>
                <c:pt idx="5500">
                  <c:v>0.73917807870370378</c:v>
                </c:pt>
                <c:pt idx="5501">
                  <c:v>0.73918422453703714</c:v>
                </c:pt>
                <c:pt idx="5502">
                  <c:v>0.73919019675925923</c:v>
                </c:pt>
                <c:pt idx="5503">
                  <c:v>0.73919634259259259</c:v>
                </c:pt>
                <c:pt idx="5504">
                  <c:v>0.7392023148148148</c:v>
                </c:pt>
                <c:pt idx="5505">
                  <c:v>0.73920827546296286</c:v>
                </c:pt>
                <c:pt idx="5506">
                  <c:v>0.73921442129629622</c:v>
                </c:pt>
                <c:pt idx="5507">
                  <c:v>0.73922039351851854</c:v>
                </c:pt>
                <c:pt idx="5508">
                  <c:v>0.73922655092592582</c:v>
                </c:pt>
                <c:pt idx="5509">
                  <c:v>0.7392325115740741</c:v>
                </c:pt>
                <c:pt idx="5510">
                  <c:v>0.73924064814814816</c:v>
                </c:pt>
                <c:pt idx="5511">
                  <c:v>0.73924662037037037</c:v>
                </c:pt>
                <c:pt idx="5512">
                  <c:v>0.73925258101851854</c:v>
                </c:pt>
                <c:pt idx="5513">
                  <c:v>0.73925873842592582</c:v>
                </c:pt>
                <c:pt idx="5514">
                  <c:v>0.73926471064814814</c:v>
                </c:pt>
                <c:pt idx="5515">
                  <c:v>0.73927086805555564</c:v>
                </c:pt>
                <c:pt idx="5516">
                  <c:v>0.7392768287037037</c:v>
                </c:pt>
                <c:pt idx="5517">
                  <c:v>0.73928315972222214</c:v>
                </c:pt>
                <c:pt idx="5518">
                  <c:v>0.7392893055555555</c:v>
                </c:pt>
                <c:pt idx="5519">
                  <c:v>0.739295462962963</c:v>
                </c:pt>
                <c:pt idx="5520">
                  <c:v>0.73930142361111117</c:v>
                </c:pt>
                <c:pt idx="5521">
                  <c:v>0.73930739583333338</c:v>
                </c:pt>
                <c:pt idx="5522">
                  <c:v>0.73931354166666663</c:v>
                </c:pt>
                <c:pt idx="5523">
                  <c:v>0.73931951388888884</c:v>
                </c:pt>
                <c:pt idx="5524">
                  <c:v>0.73932565972222219</c:v>
                </c:pt>
                <c:pt idx="5525">
                  <c:v>0.7393316319444444</c:v>
                </c:pt>
                <c:pt idx="5526">
                  <c:v>0.73933760416666672</c:v>
                </c:pt>
                <c:pt idx="5527">
                  <c:v>0.73934375000000008</c:v>
                </c:pt>
                <c:pt idx="5528">
                  <c:v>0.73934972222222228</c:v>
                </c:pt>
                <c:pt idx="5529">
                  <c:v>0.73935785879629634</c:v>
                </c:pt>
                <c:pt idx="5530">
                  <c:v>0.7393640046296297</c:v>
                </c:pt>
                <c:pt idx="5531">
                  <c:v>0.73936998842592594</c:v>
                </c:pt>
                <c:pt idx="5532">
                  <c:v>0.7393761342592593</c:v>
                </c:pt>
                <c:pt idx="5533">
                  <c:v>0.7393821064814815</c:v>
                </c:pt>
                <c:pt idx="5534">
                  <c:v>0.7393880439814815</c:v>
                </c:pt>
                <c:pt idx="5535">
                  <c:v>0.73939418981481486</c:v>
                </c:pt>
                <c:pt idx="5536">
                  <c:v>0.73940034722222225</c:v>
                </c:pt>
                <c:pt idx="5537">
                  <c:v>0.73940649305555561</c:v>
                </c:pt>
                <c:pt idx="5538">
                  <c:v>0.73941245370370368</c:v>
                </c:pt>
                <c:pt idx="5539">
                  <c:v>0.73941861111111118</c:v>
                </c:pt>
                <c:pt idx="5540">
                  <c:v>0.73942457175925924</c:v>
                </c:pt>
                <c:pt idx="5541">
                  <c:v>0.73943072916666663</c:v>
                </c:pt>
                <c:pt idx="5542">
                  <c:v>0.73943684027777767</c:v>
                </c:pt>
                <c:pt idx="5543">
                  <c:v>0.73944280092592596</c:v>
                </c:pt>
                <c:pt idx="5544">
                  <c:v>0.73944895833333335</c:v>
                </c:pt>
                <c:pt idx="5545">
                  <c:v>0.73945491898148141</c:v>
                </c:pt>
                <c:pt idx="5546">
                  <c:v>0.73946107638888892</c:v>
                </c:pt>
                <c:pt idx="5547">
                  <c:v>0.73946695601851842</c:v>
                </c:pt>
                <c:pt idx="5548">
                  <c:v>0.73947493055555558</c:v>
                </c:pt>
                <c:pt idx="5549">
                  <c:v>0.73948112268518518</c:v>
                </c:pt>
                <c:pt idx="5550">
                  <c:v>0.73948709490740738</c:v>
                </c:pt>
                <c:pt idx="5551">
                  <c:v>0.73949324074074074</c:v>
                </c:pt>
                <c:pt idx="5552">
                  <c:v>0.73949921296296306</c:v>
                </c:pt>
                <c:pt idx="5553">
                  <c:v>0.73950554398148149</c:v>
                </c:pt>
                <c:pt idx="5554">
                  <c:v>0.73951145833333332</c:v>
                </c:pt>
                <c:pt idx="5555">
                  <c:v>0.73951743055555552</c:v>
                </c:pt>
                <c:pt idx="5556">
                  <c:v>0.73952357638888888</c:v>
                </c:pt>
                <c:pt idx="5557">
                  <c:v>0.73952950231481485</c:v>
                </c:pt>
                <c:pt idx="5558">
                  <c:v>0.73953568287037041</c:v>
                </c:pt>
                <c:pt idx="5559">
                  <c:v>0.73954165509259262</c:v>
                </c:pt>
                <c:pt idx="5560">
                  <c:v>0.73954762731481483</c:v>
                </c:pt>
                <c:pt idx="5561">
                  <c:v>0.73955377314814807</c:v>
                </c:pt>
                <c:pt idx="5562">
                  <c:v>0.73955973379629636</c:v>
                </c:pt>
                <c:pt idx="5563">
                  <c:v>0.73956589120370364</c:v>
                </c:pt>
                <c:pt idx="5564">
                  <c:v>0.73957186342592596</c:v>
                </c:pt>
                <c:pt idx="5565">
                  <c:v>0.73957800925925932</c:v>
                </c:pt>
                <c:pt idx="5566">
                  <c:v>0.73958415509259268</c:v>
                </c:pt>
                <c:pt idx="5567">
                  <c:v>0.73959210648148144</c:v>
                </c:pt>
                <c:pt idx="5568">
                  <c:v>0.73959826388888894</c:v>
                </c:pt>
                <c:pt idx="5569">
                  <c:v>0.73960423611111104</c:v>
                </c:pt>
                <c:pt idx="5570">
                  <c:v>0.73961055555555555</c:v>
                </c:pt>
                <c:pt idx="5571">
                  <c:v>0.73961652777777775</c:v>
                </c:pt>
                <c:pt idx="5572">
                  <c:v>0.73962303240740734</c:v>
                </c:pt>
                <c:pt idx="5573">
                  <c:v>0.73962918981481485</c:v>
                </c:pt>
                <c:pt idx="5574">
                  <c:v>0.73963515046296291</c:v>
                </c:pt>
                <c:pt idx="5575">
                  <c:v>0.7396413078703703</c:v>
                </c:pt>
                <c:pt idx="5576">
                  <c:v>0.73964726851851859</c:v>
                </c:pt>
                <c:pt idx="5577">
                  <c:v>0.73965342592592587</c:v>
                </c:pt>
                <c:pt idx="5578">
                  <c:v>0.73965957175925923</c:v>
                </c:pt>
                <c:pt idx="5579">
                  <c:v>0.7396655324074074</c:v>
                </c:pt>
                <c:pt idx="5580">
                  <c:v>0.7396716898148149</c:v>
                </c:pt>
                <c:pt idx="5581">
                  <c:v>0.73967765046296297</c:v>
                </c:pt>
                <c:pt idx="5582">
                  <c:v>0.73968380787037036</c:v>
                </c:pt>
                <c:pt idx="5583">
                  <c:v>0.73968976851851853</c:v>
                </c:pt>
                <c:pt idx="5584">
                  <c:v>0.73969574074074085</c:v>
                </c:pt>
                <c:pt idx="5585">
                  <c:v>0.73970406249999998</c:v>
                </c:pt>
                <c:pt idx="5586">
                  <c:v>0.73971003472222219</c:v>
                </c:pt>
                <c:pt idx="5587">
                  <c:v>0.73971618055555555</c:v>
                </c:pt>
                <c:pt idx="5588">
                  <c:v>0.73972214120370372</c:v>
                </c:pt>
                <c:pt idx="5589">
                  <c:v>0.739728298611111</c:v>
                </c:pt>
                <c:pt idx="5590">
                  <c:v>0.73973444444444436</c:v>
                </c:pt>
                <c:pt idx="5591">
                  <c:v>0.73974041666666668</c:v>
                </c:pt>
                <c:pt idx="5592">
                  <c:v>0.73974656250000004</c:v>
                </c:pt>
                <c:pt idx="5593">
                  <c:v>0.73975253472222224</c:v>
                </c:pt>
                <c:pt idx="5594">
                  <c:v>0.7397586805555556</c:v>
                </c:pt>
                <c:pt idx="5595">
                  <c:v>0.73976464120370367</c:v>
                </c:pt>
                <c:pt idx="5596">
                  <c:v>0.73977079861111106</c:v>
                </c:pt>
                <c:pt idx="5597">
                  <c:v>0.73977675925925934</c:v>
                </c:pt>
                <c:pt idx="5598">
                  <c:v>0.73978273148148155</c:v>
                </c:pt>
                <c:pt idx="5599">
                  <c:v>0.7397888773148148</c:v>
                </c:pt>
                <c:pt idx="5600">
                  <c:v>0.739794849537037</c:v>
                </c:pt>
                <c:pt idx="5601">
                  <c:v>0.73980099537037036</c:v>
                </c:pt>
                <c:pt idx="5602">
                  <c:v>0.73980714120370372</c:v>
                </c:pt>
                <c:pt idx="5603">
                  <c:v>0.73981311342592593</c:v>
                </c:pt>
                <c:pt idx="5604">
                  <c:v>0.73982143518518517</c:v>
                </c:pt>
                <c:pt idx="5605">
                  <c:v>0.7398272222222223</c:v>
                </c:pt>
                <c:pt idx="5606">
                  <c:v>0.73983336805555566</c:v>
                </c:pt>
                <c:pt idx="5607">
                  <c:v>0.73983934027777776</c:v>
                </c:pt>
                <c:pt idx="5608">
                  <c:v>0.73984548611111112</c:v>
                </c:pt>
                <c:pt idx="5609">
                  <c:v>0.73985163194444448</c:v>
                </c:pt>
                <c:pt idx="5610">
                  <c:v>0.73985760416666668</c:v>
                </c:pt>
                <c:pt idx="5611">
                  <c:v>0.73986393518518512</c:v>
                </c:pt>
                <c:pt idx="5612">
                  <c:v>0.7398698958333334</c:v>
                </c:pt>
                <c:pt idx="5613">
                  <c:v>0.73987605324074079</c:v>
                </c:pt>
                <c:pt idx="5614">
                  <c:v>0.73988219907407415</c:v>
                </c:pt>
                <c:pt idx="5615">
                  <c:v>0.73988817129629636</c:v>
                </c:pt>
                <c:pt idx="5616">
                  <c:v>0.73989431712962961</c:v>
                </c:pt>
                <c:pt idx="5617">
                  <c:v>0.73990028935185181</c:v>
                </c:pt>
                <c:pt idx="5618">
                  <c:v>0.73990643518518517</c:v>
                </c:pt>
                <c:pt idx="5619">
                  <c:v>0.73991240740740738</c:v>
                </c:pt>
                <c:pt idx="5620">
                  <c:v>0.73991855324074074</c:v>
                </c:pt>
                <c:pt idx="5621">
                  <c:v>0.73992451388888891</c:v>
                </c:pt>
                <c:pt idx="5622">
                  <c:v>0.73993048611111112</c:v>
                </c:pt>
                <c:pt idx="5623">
                  <c:v>0.73993879629629633</c:v>
                </c:pt>
                <c:pt idx="5624">
                  <c:v>0.73994476851851854</c:v>
                </c:pt>
                <c:pt idx="5625">
                  <c:v>0.7399509143518519</c:v>
                </c:pt>
                <c:pt idx="5626">
                  <c:v>0.73995685185185189</c:v>
                </c:pt>
                <c:pt idx="5627">
                  <c:v>0.7399628240740741</c:v>
                </c:pt>
                <c:pt idx="5628">
                  <c:v>0.73996915509259253</c:v>
                </c:pt>
                <c:pt idx="5629">
                  <c:v>0.73997511574074071</c:v>
                </c:pt>
                <c:pt idx="5630">
                  <c:v>0.73998127314814821</c:v>
                </c:pt>
                <c:pt idx="5631">
                  <c:v>0.73998723379629627</c:v>
                </c:pt>
                <c:pt idx="5632">
                  <c:v>0.73999339120370367</c:v>
                </c:pt>
                <c:pt idx="5633">
                  <c:v>0.73999953703703703</c:v>
                </c:pt>
                <c:pt idx="5634">
                  <c:v>0.74000550925925923</c:v>
                </c:pt>
                <c:pt idx="5635">
                  <c:v>0.74001165509259259</c:v>
                </c:pt>
                <c:pt idx="5636">
                  <c:v>0.7400176273148148</c:v>
                </c:pt>
                <c:pt idx="5637">
                  <c:v>0.74002377314814816</c:v>
                </c:pt>
                <c:pt idx="5638">
                  <c:v>0.74003003472222229</c:v>
                </c:pt>
                <c:pt idx="5639">
                  <c:v>0.74003600694444449</c:v>
                </c:pt>
                <c:pt idx="5640">
                  <c:v>0.74004215277777785</c:v>
                </c:pt>
                <c:pt idx="5641">
                  <c:v>0.7400480787037037</c:v>
                </c:pt>
                <c:pt idx="5642">
                  <c:v>0.74005640046296295</c:v>
                </c:pt>
                <c:pt idx="5643">
                  <c:v>0.74006229166666671</c:v>
                </c:pt>
                <c:pt idx="5644">
                  <c:v>0.74006806712962969</c:v>
                </c:pt>
                <c:pt idx="5645">
                  <c:v>0.74007402777777775</c:v>
                </c:pt>
                <c:pt idx="5646">
                  <c:v>0.74007999999999996</c:v>
                </c:pt>
                <c:pt idx="5647">
                  <c:v>0.74008614583333332</c:v>
                </c:pt>
                <c:pt idx="5648">
                  <c:v>0.74009211805555564</c:v>
                </c:pt>
                <c:pt idx="5649">
                  <c:v>0.74009844907407407</c:v>
                </c:pt>
                <c:pt idx="5650">
                  <c:v>0.74010459490740743</c:v>
                </c:pt>
                <c:pt idx="5651">
                  <c:v>0.74011056712962964</c:v>
                </c:pt>
                <c:pt idx="5652">
                  <c:v>0.740116712962963</c:v>
                </c:pt>
                <c:pt idx="5653">
                  <c:v>0.74012268518518509</c:v>
                </c:pt>
                <c:pt idx="5654">
                  <c:v>0.74012883101851845</c:v>
                </c:pt>
                <c:pt idx="5655">
                  <c:v>0.74013480324074077</c:v>
                </c:pt>
                <c:pt idx="5656">
                  <c:v>0.74014094907407413</c:v>
                </c:pt>
                <c:pt idx="5657">
                  <c:v>0.74014690972222219</c:v>
                </c:pt>
                <c:pt idx="5658">
                  <c:v>0.7401528819444444</c:v>
                </c:pt>
                <c:pt idx="5659">
                  <c:v>0.74015902777777776</c:v>
                </c:pt>
                <c:pt idx="5660">
                  <c:v>0.74016734953703711</c:v>
                </c:pt>
                <c:pt idx="5661">
                  <c:v>0.74017313657407413</c:v>
                </c:pt>
                <c:pt idx="5662">
                  <c:v>0.74017928240740749</c:v>
                </c:pt>
                <c:pt idx="5663">
                  <c:v>0.74018543981481477</c:v>
                </c:pt>
                <c:pt idx="5664">
                  <c:v>0.74019140046296295</c:v>
                </c:pt>
                <c:pt idx="5665">
                  <c:v>0.74019773148148149</c:v>
                </c:pt>
                <c:pt idx="5666">
                  <c:v>0.74020388888888888</c:v>
                </c:pt>
                <c:pt idx="5667">
                  <c:v>0.74020984953703695</c:v>
                </c:pt>
                <c:pt idx="5668">
                  <c:v>0.74021599537037031</c:v>
                </c:pt>
                <c:pt idx="5669">
                  <c:v>0.74022215277777781</c:v>
                </c:pt>
                <c:pt idx="5670">
                  <c:v>0.74022811342592598</c:v>
                </c:pt>
                <c:pt idx="5671">
                  <c:v>0.74023427083333326</c:v>
                </c:pt>
                <c:pt idx="5672">
                  <c:v>0.74024037037037038</c:v>
                </c:pt>
                <c:pt idx="5673">
                  <c:v>0.74024633101851844</c:v>
                </c:pt>
                <c:pt idx="5674">
                  <c:v>0.74025248842592595</c:v>
                </c:pt>
                <c:pt idx="5675">
                  <c:v>0.74025873842592593</c:v>
                </c:pt>
                <c:pt idx="5676">
                  <c:v>0.74026473379629631</c:v>
                </c:pt>
                <c:pt idx="5677">
                  <c:v>0.74027288194444452</c:v>
                </c:pt>
                <c:pt idx="5678">
                  <c:v>0.74027902777777788</c:v>
                </c:pt>
                <c:pt idx="5679">
                  <c:v>0.74028498842592594</c:v>
                </c:pt>
                <c:pt idx="5680">
                  <c:v>0.74029131944444437</c:v>
                </c:pt>
                <c:pt idx="5681">
                  <c:v>0.74029746527777773</c:v>
                </c:pt>
                <c:pt idx="5682">
                  <c:v>0.74030362268518513</c:v>
                </c:pt>
                <c:pt idx="5683">
                  <c:v>0.74030995370370378</c:v>
                </c:pt>
                <c:pt idx="5684">
                  <c:v>0.74031609953703714</c:v>
                </c:pt>
                <c:pt idx="5685">
                  <c:v>0.74032224537037028</c:v>
                </c:pt>
                <c:pt idx="5686">
                  <c:v>0.74032839120370364</c:v>
                </c:pt>
                <c:pt idx="5687">
                  <c:v>0.74033454861111114</c:v>
                </c:pt>
                <c:pt idx="5688">
                  <c:v>0.74034050925925932</c:v>
                </c:pt>
                <c:pt idx="5689">
                  <c:v>0.7403466666666666</c:v>
                </c:pt>
                <c:pt idx="5690">
                  <c:v>0.74035281249999996</c:v>
                </c:pt>
                <c:pt idx="5691">
                  <c:v>0.74035878472222227</c:v>
                </c:pt>
                <c:pt idx="5692">
                  <c:v>0.74036493055555563</c:v>
                </c:pt>
                <c:pt idx="5693">
                  <c:v>0.74037325231481477</c:v>
                </c:pt>
                <c:pt idx="5694">
                  <c:v>0.74037921296296305</c:v>
                </c:pt>
                <c:pt idx="5695">
                  <c:v>0.74038537037037033</c:v>
                </c:pt>
                <c:pt idx="5696">
                  <c:v>0.74039151620370369</c:v>
                </c:pt>
                <c:pt idx="5697">
                  <c:v>0.74039747685185187</c:v>
                </c:pt>
                <c:pt idx="5698">
                  <c:v>0.74040381944444444</c:v>
                </c:pt>
                <c:pt idx="5699">
                  <c:v>0.7404099652777778</c:v>
                </c:pt>
                <c:pt idx="5700">
                  <c:v>0.74041592592592587</c:v>
                </c:pt>
                <c:pt idx="5701">
                  <c:v>0.74042208333333337</c:v>
                </c:pt>
                <c:pt idx="5702">
                  <c:v>0.74042822916666662</c:v>
                </c:pt>
                <c:pt idx="5703">
                  <c:v>0.7404341898148149</c:v>
                </c:pt>
                <c:pt idx="5704">
                  <c:v>0.74044034722222218</c:v>
                </c:pt>
                <c:pt idx="5705">
                  <c:v>0.74044649305555554</c:v>
                </c:pt>
                <c:pt idx="5706">
                  <c:v>0.74045246527777786</c:v>
                </c:pt>
                <c:pt idx="5707">
                  <c:v>0.740458611111111</c:v>
                </c:pt>
                <c:pt idx="5708">
                  <c:v>0.74046475694444436</c:v>
                </c:pt>
                <c:pt idx="5709">
                  <c:v>0.74047072916666667</c:v>
                </c:pt>
                <c:pt idx="5710">
                  <c:v>0.74047905092592592</c:v>
                </c:pt>
                <c:pt idx="5711">
                  <c:v>0.74048501157407409</c:v>
                </c:pt>
                <c:pt idx="5712">
                  <c:v>0.74049116898148137</c:v>
                </c:pt>
                <c:pt idx="5713">
                  <c:v>0.74049731481481473</c:v>
                </c:pt>
                <c:pt idx="5714">
                  <c:v>0.74050336805555561</c:v>
                </c:pt>
                <c:pt idx="5715">
                  <c:v>0.74050945601851847</c:v>
                </c:pt>
                <c:pt idx="5716">
                  <c:v>0.74051560185185183</c:v>
                </c:pt>
                <c:pt idx="5717">
                  <c:v>0.74052155092592598</c:v>
                </c:pt>
                <c:pt idx="5718">
                  <c:v>0.74052788194444441</c:v>
                </c:pt>
                <c:pt idx="5719">
                  <c:v>0.74053402777777777</c:v>
                </c:pt>
                <c:pt idx="5720">
                  <c:v>0.74053998842592594</c:v>
                </c:pt>
                <c:pt idx="5721">
                  <c:v>0.74054614583333345</c:v>
                </c:pt>
                <c:pt idx="5722">
                  <c:v>0.74055229166666658</c:v>
                </c:pt>
                <c:pt idx="5723">
                  <c:v>0.7405582638888889</c:v>
                </c:pt>
                <c:pt idx="5724">
                  <c:v>0.74056440972222226</c:v>
                </c:pt>
                <c:pt idx="5725">
                  <c:v>0.74057038194444447</c:v>
                </c:pt>
                <c:pt idx="5726">
                  <c:v>0.74057634259259253</c:v>
                </c:pt>
                <c:pt idx="5727">
                  <c:v>0.74058447916666659</c:v>
                </c:pt>
                <c:pt idx="5728">
                  <c:v>0.74059063657407409</c:v>
                </c:pt>
                <c:pt idx="5729">
                  <c:v>0.74059659722222226</c:v>
                </c:pt>
                <c:pt idx="5730">
                  <c:v>0.74060255787037033</c:v>
                </c:pt>
                <c:pt idx="5731">
                  <c:v>0.74060888888888898</c:v>
                </c:pt>
                <c:pt idx="5732">
                  <c:v>0.74061503472222212</c:v>
                </c:pt>
                <c:pt idx="5733">
                  <c:v>0.74062153935185193</c:v>
                </c:pt>
                <c:pt idx="5734">
                  <c:v>0.74062760416666673</c:v>
                </c:pt>
                <c:pt idx="5735">
                  <c:v>0.74063357638888894</c:v>
                </c:pt>
                <c:pt idx="5736">
                  <c:v>0.7406397222222223</c:v>
                </c:pt>
                <c:pt idx="5737">
                  <c:v>0.74064586805555555</c:v>
                </c:pt>
                <c:pt idx="5738">
                  <c:v>0.74065184027777775</c:v>
                </c:pt>
                <c:pt idx="5739">
                  <c:v>0.74065798611111111</c:v>
                </c:pt>
                <c:pt idx="5740">
                  <c:v>0.74066421296296303</c:v>
                </c:pt>
                <c:pt idx="5741">
                  <c:v>0.74067018518518513</c:v>
                </c:pt>
                <c:pt idx="5742">
                  <c:v>0.74067633101851849</c:v>
                </c:pt>
                <c:pt idx="5743">
                  <c:v>0.74068465277777784</c:v>
                </c:pt>
                <c:pt idx="5744">
                  <c:v>0.74069062500000005</c:v>
                </c:pt>
                <c:pt idx="5745">
                  <c:v>0.7406967708333333</c:v>
                </c:pt>
                <c:pt idx="5746">
                  <c:v>0.74070291666666666</c:v>
                </c:pt>
                <c:pt idx="5747">
                  <c:v>0.74070888888888886</c:v>
                </c:pt>
                <c:pt idx="5748">
                  <c:v>0.7407152199074073</c:v>
                </c:pt>
                <c:pt idx="5749">
                  <c:v>0.74072136574074066</c:v>
                </c:pt>
                <c:pt idx="5750">
                  <c:v>0.74072733796296297</c:v>
                </c:pt>
                <c:pt idx="5751">
                  <c:v>0.74073366898148141</c:v>
                </c:pt>
                <c:pt idx="5752">
                  <c:v>0.74073981481481477</c:v>
                </c:pt>
                <c:pt idx="5753">
                  <c:v>0.74074577546296305</c:v>
                </c:pt>
                <c:pt idx="5754">
                  <c:v>0.74075193287037033</c:v>
                </c:pt>
                <c:pt idx="5755">
                  <c:v>0.74075807870370369</c:v>
                </c:pt>
                <c:pt idx="5756">
                  <c:v>0.74076405092592601</c:v>
                </c:pt>
                <c:pt idx="5757">
                  <c:v>0.74077019675925937</c:v>
                </c:pt>
                <c:pt idx="5758">
                  <c:v>0.74077634259259251</c:v>
                </c:pt>
                <c:pt idx="5759">
                  <c:v>0.74078231481481482</c:v>
                </c:pt>
                <c:pt idx="5760">
                  <c:v>0.74079063657407407</c:v>
                </c:pt>
                <c:pt idx="5761">
                  <c:v>0.74079678240740743</c:v>
                </c:pt>
                <c:pt idx="5762">
                  <c:v>0.74080275462962952</c:v>
                </c:pt>
                <c:pt idx="5763">
                  <c:v>0.74080908564814818</c:v>
                </c:pt>
                <c:pt idx="5764">
                  <c:v>0.74081540509259269</c:v>
                </c:pt>
                <c:pt idx="5765">
                  <c:v>0.74082156249999997</c:v>
                </c:pt>
                <c:pt idx="5766">
                  <c:v>0.74082770833333333</c:v>
                </c:pt>
                <c:pt idx="5767">
                  <c:v>0.74083385416666669</c:v>
                </c:pt>
                <c:pt idx="5768">
                  <c:v>0.74083982638888879</c:v>
                </c:pt>
                <c:pt idx="5769">
                  <c:v>0.74084597222222215</c:v>
                </c:pt>
                <c:pt idx="5770">
                  <c:v>0.74085212962962965</c:v>
                </c:pt>
                <c:pt idx="5771">
                  <c:v>0.74085809027777783</c:v>
                </c:pt>
                <c:pt idx="5772">
                  <c:v>0.74086423611111119</c:v>
                </c:pt>
                <c:pt idx="5773">
                  <c:v>0.74087039351851847</c:v>
                </c:pt>
                <c:pt idx="5774">
                  <c:v>0.74087635416666664</c:v>
                </c:pt>
                <c:pt idx="5775">
                  <c:v>0.74088251157407414</c:v>
                </c:pt>
                <c:pt idx="5776">
                  <c:v>0.7408886574074075</c:v>
                </c:pt>
                <c:pt idx="5777">
                  <c:v>0.74089679398148156</c:v>
                </c:pt>
                <c:pt idx="5778">
                  <c:v>0.74090276620370377</c:v>
                </c:pt>
                <c:pt idx="5779">
                  <c:v>0.74090872685185183</c:v>
                </c:pt>
                <c:pt idx="5780">
                  <c:v>0.74091505787037037</c:v>
                </c:pt>
                <c:pt idx="5781">
                  <c:v>0.74092120370370373</c:v>
                </c:pt>
                <c:pt idx="5782">
                  <c:v>0.74092736111111102</c:v>
                </c:pt>
                <c:pt idx="5783">
                  <c:v>0.74093369212962967</c:v>
                </c:pt>
                <c:pt idx="5784">
                  <c:v>0.74093983796296303</c:v>
                </c:pt>
                <c:pt idx="5785">
                  <c:v>0.74094579861111109</c:v>
                </c:pt>
                <c:pt idx="5786">
                  <c:v>0.74095195601851849</c:v>
                </c:pt>
                <c:pt idx="5787">
                  <c:v>0.74095810185185185</c:v>
                </c:pt>
                <c:pt idx="5788">
                  <c:v>0.74096407407407405</c:v>
                </c:pt>
                <c:pt idx="5789">
                  <c:v>0.74097032407407415</c:v>
                </c:pt>
                <c:pt idx="5790">
                  <c:v>0.7409764699074074</c:v>
                </c:pt>
                <c:pt idx="5791">
                  <c:v>0.7409824421296296</c:v>
                </c:pt>
                <c:pt idx="5792">
                  <c:v>0.74098839120370374</c:v>
                </c:pt>
                <c:pt idx="5793">
                  <c:v>0.74099667824074078</c:v>
                </c:pt>
                <c:pt idx="5794">
                  <c:v>0.74100263888888884</c:v>
                </c:pt>
                <c:pt idx="5795">
                  <c:v>0.7410087847222222</c:v>
                </c:pt>
                <c:pt idx="5796">
                  <c:v>0.74101494212962959</c:v>
                </c:pt>
                <c:pt idx="5797">
                  <c:v>0.74102108796296295</c:v>
                </c:pt>
                <c:pt idx="5798">
                  <c:v>0.7410274189814815</c:v>
                </c:pt>
                <c:pt idx="5799">
                  <c:v>0.74103375000000005</c:v>
                </c:pt>
                <c:pt idx="5800">
                  <c:v>0.74103989583333341</c:v>
                </c:pt>
                <c:pt idx="5801">
                  <c:v>0.74104604166666677</c:v>
                </c:pt>
                <c:pt idx="5802">
                  <c:v>0.74105219907407405</c:v>
                </c:pt>
                <c:pt idx="5803">
                  <c:v>0.74105815972222222</c:v>
                </c:pt>
                <c:pt idx="5804">
                  <c:v>0.74106431712962972</c:v>
                </c:pt>
                <c:pt idx="5805">
                  <c:v>0.74107046296296286</c:v>
                </c:pt>
                <c:pt idx="5806">
                  <c:v>0.74107635416666673</c:v>
                </c:pt>
                <c:pt idx="5807">
                  <c:v>0.74108251157407412</c:v>
                </c:pt>
                <c:pt idx="5808">
                  <c:v>0.7410887268518519</c:v>
                </c:pt>
                <c:pt idx="5809">
                  <c:v>0.74109459490740737</c:v>
                </c:pt>
                <c:pt idx="5810">
                  <c:v>0.74110273148148142</c:v>
                </c:pt>
                <c:pt idx="5811">
                  <c:v>0.74110888888888893</c:v>
                </c:pt>
                <c:pt idx="5812">
                  <c:v>0.7411148495370371</c:v>
                </c:pt>
                <c:pt idx="5813">
                  <c:v>0.74112118055555554</c:v>
                </c:pt>
                <c:pt idx="5814">
                  <c:v>0.74112733796296293</c:v>
                </c:pt>
                <c:pt idx="5815">
                  <c:v>0.7411332986111111</c:v>
                </c:pt>
                <c:pt idx="5816">
                  <c:v>0.74113944444444446</c:v>
                </c:pt>
                <c:pt idx="5817">
                  <c:v>0.74114560185185185</c:v>
                </c:pt>
                <c:pt idx="5818">
                  <c:v>0.74115156249999992</c:v>
                </c:pt>
                <c:pt idx="5819">
                  <c:v>0.74115771990740742</c:v>
                </c:pt>
                <c:pt idx="5820">
                  <c:v>0.74116386574074067</c:v>
                </c:pt>
                <c:pt idx="5821">
                  <c:v>0.74116983796296287</c:v>
                </c:pt>
                <c:pt idx="5822">
                  <c:v>0.74117598379629623</c:v>
                </c:pt>
                <c:pt idx="5823">
                  <c:v>0.74118212962962959</c:v>
                </c:pt>
                <c:pt idx="5824">
                  <c:v>0.74118806712962959</c:v>
                </c:pt>
                <c:pt idx="5825">
                  <c:v>0.74119421296296295</c:v>
                </c:pt>
                <c:pt idx="5826">
                  <c:v>0.74120253472222231</c:v>
                </c:pt>
                <c:pt idx="5827">
                  <c:v>0.74120850694444451</c:v>
                </c:pt>
                <c:pt idx="5828">
                  <c:v>0.74121465277777776</c:v>
                </c:pt>
                <c:pt idx="5829">
                  <c:v>0.74122079861111112</c:v>
                </c:pt>
                <c:pt idx="5830">
                  <c:v>0.74122664351851852</c:v>
                </c:pt>
                <c:pt idx="5831">
                  <c:v>0.74123297453703707</c:v>
                </c:pt>
                <c:pt idx="5832">
                  <c:v>0.74123930555555562</c:v>
                </c:pt>
                <c:pt idx="5833">
                  <c:v>0.74124526620370368</c:v>
                </c:pt>
                <c:pt idx="5834">
                  <c:v>0.74125159722222211</c:v>
                </c:pt>
                <c:pt idx="5835">
                  <c:v>0.74125774305555547</c:v>
                </c:pt>
                <c:pt idx="5836">
                  <c:v>0.74126370370370376</c:v>
                </c:pt>
                <c:pt idx="5837">
                  <c:v>0.74126982638888883</c:v>
                </c:pt>
                <c:pt idx="5838">
                  <c:v>0.74127579861111104</c:v>
                </c:pt>
                <c:pt idx="5839">
                  <c:v>0.74128175925925932</c:v>
                </c:pt>
                <c:pt idx="5840">
                  <c:v>0.74128790509259257</c:v>
                </c:pt>
                <c:pt idx="5841">
                  <c:v>0.74129406250000007</c:v>
                </c:pt>
                <c:pt idx="5842">
                  <c:v>0.74129984953703698</c:v>
                </c:pt>
                <c:pt idx="5843">
                  <c:v>0.74130815972222219</c:v>
                </c:pt>
                <c:pt idx="5844">
                  <c:v>0.74131395833333336</c:v>
                </c:pt>
                <c:pt idx="5845">
                  <c:v>0.74132010416666672</c:v>
                </c:pt>
                <c:pt idx="5846">
                  <c:v>0.74132606481481478</c:v>
                </c:pt>
                <c:pt idx="5847">
                  <c:v>0.74133203703703698</c:v>
                </c:pt>
                <c:pt idx="5848">
                  <c:v>0.74133818287037034</c:v>
                </c:pt>
                <c:pt idx="5849">
                  <c:v>0.74134434027777774</c:v>
                </c:pt>
                <c:pt idx="5850">
                  <c:v>0.74135030092592602</c:v>
                </c:pt>
                <c:pt idx="5851">
                  <c:v>0.74135644675925916</c:v>
                </c:pt>
                <c:pt idx="5852">
                  <c:v>0.74136260416666666</c:v>
                </c:pt>
                <c:pt idx="5853">
                  <c:v>0.74136875000000002</c:v>
                </c:pt>
                <c:pt idx="5854">
                  <c:v>0.74137489583333327</c:v>
                </c:pt>
                <c:pt idx="5855">
                  <c:v>0.74138086805555548</c:v>
                </c:pt>
                <c:pt idx="5856">
                  <c:v>0.74138665509259261</c:v>
                </c:pt>
                <c:pt idx="5857">
                  <c:v>0.74139280092592585</c:v>
                </c:pt>
                <c:pt idx="5858">
                  <c:v>0.74139877314814806</c:v>
                </c:pt>
                <c:pt idx="5859">
                  <c:v>0.74140456018518519</c:v>
                </c:pt>
                <c:pt idx="5860">
                  <c:v>0.74141269675925925</c:v>
                </c:pt>
                <c:pt idx="5861">
                  <c:v>0.74141884259259261</c:v>
                </c:pt>
                <c:pt idx="5862">
                  <c:v>0.74142462962962963</c:v>
                </c:pt>
                <c:pt idx="5863">
                  <c:v>0.74143078703703702</c:v>
                </c:pt>
                <c:pt idx="5864">
                  <c:v>0.74143693287037038</c:v>
                </c:pt>
                <c:pt idx="5865">
                  <c:v>0.74144290509259259</c:v>
                </c:pt>
                <c:pt idx="5866">
                  <c:v>0.74144905092592595</c:v>
                </c:pt>
                <c:pt idx="5867">
                  <c:v>0.74145519675925931</c:v>
                </c:pt>
                <c:pt idx="5868">
                  <c:v>0.74146116898148151</c:v>
                </c:pt>
                <c:pt idx="5869">
                  <c:v>0.74146731481481476</c:v>
                </c:pt>
                <c:pt idx="5870">
                  <c:v>0.74147346064814812</c:v>
                </c:pt>
                <c:pt idx="5871">
                  <c:v>0.74147924768518525</c:v>
                </c:pt>
                <c:pt idx="5872">
                  <c:v>0.74148540509259264</c:v>
                </c:pt>
                <c:pt idx="5873">
                  <c:v>0.7414913657407407</c:v>
                </c:pt>
                <c:pt idx="5874">
                  <c:v>0.74149733796296291</c:v>
                </c:pt>
                <c:pt idx="5875">
                  <c:v>0.74150348379629627</c:v>
                </c:pt>
                <c:pt idx="5876">
                  <c:v>0.74151162037037033</c:v>
                </c:pt>
                <c:pt idx="5877">
                  <c:v>0.74151740740740735</c:v>
                </c:pt>
                <c:pt idx="5878">
                  <c:v>0.74152356481481485</c:v>
                </c:pt>
                <c:pt idx="5879">
                  <c:v>0.74152971064814821</c:v>
                </c:pt>
                <c:pt idx="5880">
                  <c:v>0.74153567129629627</c:v>
                </c:pt>
                <c:pt idx="5881">
                  <c:v>0.74154182870370366</c:v>
                </c:pt>
                <c:pt idx="5882">
                  <c:v>0.74154797453703702</c:v>
                </c:pt>
                <c:pt idx="5883">
                  <c:v>0.74155394675925923</c:v>
                </c:pt>
                <c:pt idx="5884">
                  <c:v>0.74156009259259259</c:v>
                </c:pt>
                <c:pt idx="5885">
                  <c:v>0.74156623842592595</c:v>
                </c:pt>
                <c:pt idx="5886">
                  <c:v>0.74157221064814804</c:v>
                </c:pt>
                <c:pt idx="5887">
                  <c:v>0.7415783564814814</c:v>
                </c:pt>
                <c:pt idx="5888">
                  <c:v>0.74158450231481476</c:v>
                </c:pt>
                <c:pt idx="5889">
                  <c:v>0.74159047453703708</c:v>
                </c:pt>
                <c:pt idx="5890">
                  <c:v>0.74159662037037044</c:v>
                </c:pt>
                <c:pt idx="5891">
                  <c:v>0.74160277777777772</c:v>
                </c:pt>
                <c:pt idx="5892">
                  <c:v>0.7416087384259259</c:v>
                </c:pt>
                <c:pt idx="5893">
                  <c:v>0.74161706018518514</c:v>
                </c:pt>
                <c:pt idx="5894">
                  <c:v>0.74162303240740746</c:v>
                </c:pt>
                <c:pt idx="5895">
                  <c:v>0.74162881944444436</c:v>
                </c:pt>
                <c:pt idx="5896">
                  <c:v>0.74163496527777772</c:v>
                </c:pt>
                <c:pt idx="5897">
                  <c:v>0.74164112268518512</c:v>
                </c:pt>
                <c:pt idx="5898">
                  <c:v>0.74164709490740732</c:v>
                </c:pt>
                <c:pt idx="5899">
                  <c:v>0.74165324074074068</c:v>
                </c:pt>
                <c:pt idx="5900">
                  <c:v>0.741659212962963</c:v>
                </c:pt>
                <c:pt idx="5901">
                  <c:v>0.74166518518518521</c:v>
                </c:pt>
                <c:pt idx="5902">
                  <c:v>0.74167150462962972</c:v>
                </c:pt>
                <c:pt idx="5903">
                  <c:v>0.741677662037037</c:v>
                </c:pt>
                <c:pt idx="5904">
                  <c:v>0.74168362268518517</c:v>
                </c:pt>
                <c:pt idx="5905">
                  <c:v>0.74168978009259268</c:v>
                </c:pt>
                <c:pt idx="5906">
                  <c:v>0.74169592592592581</c:v>
                </c:pt>
                <c:pt idx="5907">
                  <c:v>0.74170172453703698</c:v>
                </c:pt>
                <c:pt idx="5908">
                  <c:v>0.74170787037037034</c:v>
                </c:pt>
                <c:pt idx="5909">
                  <c:v>0.74171402777777784</c:v>
                </c:pt>
                <c:pt idx="5910">
                  <c:v>0.74172209490740748</c:v>
                </c:pt>
                <c:pt idx="5911">
                  <c:v>0.74172824074074073</c:v>
                </c:pt>
                <c:pt idx="5912">
                  <c:v>0.74173421296296294</c:v>
                </c:pt>
                <c:pt idx="5913">
                  <c:v>0.74174054398148159</c:v>
                </c:pt>
                <c:pt idx="5914">
                  <c:v>0.74174668981481473</c:v>
                </c:pt>
                <c:pt idx="5915">
                  <c:v>0.74175265046296301</c:v>
                </c:pt>
                <c:pt idx="5916">
                  <c:v>0.74175893518518521</c:v>
                </c:pt>
                <c:pt idx="5917">
                  <c:v>0.74176508101851857</c:v>
                </c:pt>
                <c:pt idx="5918">
                  <c:v>0.74177105324074077</c:v>
                </c:pt>
                <c:pt idx="5919">
                  <c:v>0.74177719907407402</c:v>
                </c:pt>
                <c:pt idx="5920">
                  <c:v>0.74178317129629623</c:v>
                </c:pt>
                <c:pt idx="5921">
                  <c:v>0.74178914351851855</c:v>
                </c:pt>
                <c:pt idx="5922">
                  <c:v>0.74179528935185191</c:v>
                </c:pt>
                <c:pt idx="5923">
                  <c:v>0.74180143518518527</c:v>
                </c:pt>
                <c:pt idx="5924">
                  <c:v>0.74180740740740747</c:v>
                </c:pt>
                <c:pt idx="5925">
                  <c:v>0.74181355324074072</c:v>
                </c:pt>
                <c:pt idx="5926">
                  <c:v>0.74182174768518516</c:v>
                </c:pt>
                <c:pt idx="5927">
                  <c:v>0.74182752314814815</c:v>
                </c:pt>
                <c:pt idx="5928">
                  <c:v>0.74183366898148151</c:v>
                </c:pt>
                <c:pt idx="5929">
                  <c:v>0.74183999999999994</c:v>
                </c:pt>
                <c:pt idx="5930">
                  <c:v>0.74184596064814812</c:v>
                </c:pt>
                <c:pt idx="5931">
                  <c:v>0.74185211805555562</c:v>
                </c:pt>
                <c:pt idx="5932">
                  <c:v>0.7418581481481481</c:v>
                </c:pt>
                <c:pt idx="5933">
                  <c:v>0.7418642129629629</c:v>
                </c:pt>
                <c:pt idx="5934">
                  <c:v>0.74187035879629626</c:v>
                </c:pt>
                <c:pt idx="5935">
                  <c:v>0.74187650462962962</c:v>
                </c:pt>
                <c:pt idx="5936">
                  <c:v>0.74188247685185182</c:v>
                </c:pt>
                <c:pt idx="5937">
                  <c:v>0.74188862268518518</c:v>
                </c:pt>
                <c:pt idx="5938">
                  <c:v>0.7418945949074075</c:v>
                </c:pt>
                <c:pt idx="5939">
                  <c:v>0.74190055555555556</c:v>
                </c:pt>
                <c:pt idx="5940">
                  <c:v>0.74190671296296296</c:v>
                </c:pt>
                <c:pt idx="5941">
                  <c:v>0.74191267361111113</c:v>
                </c:pt>
                <c:pt idx="5942">
                  <c:v>0.74191864583333322</c:v>
                </c:pt>
                <c:pt idx="5943">
                  <c:v>0.74192696759259258</c:v>
                </c:pt>
                <c:pt idx="5944">
                  <c:v>0.74193258101851856</c:v>
                </c:pt>
                <c:pt idx="5945">
                  <c:v>0.74193854166666673</c:v>
                </c:pt>
                <c:pt idx="5946">
                  <c:v>0.74194469907407401</c:v>
                </c:pt>
                <c:pt idx="5947">
                  <c:v>0.74195084490740737</c:v>
                </c:pt>
                <c:pt idx="5948">
                  <c:v>0.74195680555555554</c:v>
                </c:pt>
                <c:pt idx="5949">
                  <c:v>0.74196296296296305</c:v>
                </c:pt>
                <c:pt idx="5950">
                  <c:v>0.74196910879629618</c:v>
                </c:pt>
                <c:pt idx="5951">
                  <c:v>0.7419750810185185</c:v>
                </c:pt>
                <c:pt idx="5952">
                  <c:v>0.74198122685185186</c:v>
                </c:pt>
                <c:pt idx="5953">
                  <c:v>0.74198737268518522</c:v>
                </c:pt>
                <c:pt idx="5954">
                  <c:v>0.74199334490740743</c:v>
                </c:pt>
                <c:pt idx="5955">
                  <c:v>0.74199949074074079</c:v>
                </c:pt>
                <c:pt idx="5956">
                  <c:v>0.74200563657407415</c:v>
                </c:pt>
                <c:pt idx="5957">
                  <c:v>0.74201142361111116</c:v>
                </c:pt>
                <c:pt idx="5958">
                  <c:v>0.74201758101851845</c:v>
                </c:pt>
                <c:pt idx="5959">
                  <c:v>0.7420259027777778</c:v>
                </c:pt>
                <c:pt idx="5960">
                  <c:v>0.74203186342592586</c:v>
                </c:pt>
                <c:pt idx="5961">
                  <c:v>0.74203800925925922</c:v>
                </c:pt>
                <c:pt idx="5962">
                  <c:v>0.74204416666666662</c:v>
                </c:pt>
                <c:pt idx="5963">
                  <c:v>0.7420501273148149</c:v>
                </c:pt>
                <c:pt idx="5964">
                  <c:v>0.74205645833333334</c:v>
                </c:pt>
                <c:pt idx="5965">
                  <c:v>0.74206261574074073</c:v>
                </c:pt>
                <c:pt idx="5966">
                  <c:v>0.7420685763888889</c:v>
                </c:pt>
                <c:pt idx="5967">
                  <c:v>0.74207472222222215</c:v>
                </c:pt>
                <c:pt idx="5968">
                  <c:v>0.74208087962962965</c:v>
                </c:pt>
                <c:pt idx="5969">
                  <c:v>0.74208684027777772</c:v>
                </c:pt>
                <c:pt idx="5970">
                  <c:v>0.74209299768518522</c:v>
                </c:pt>
                <c:pt idx="5971">
                  <c:v>0.74209914351851847</c:v>
                </c:pt>
                <c:pt idx="5972">
                  <c:v>0.74210511574074067</c:v>
                </c:pt>
                <c:pt idx="5973">
                  <c:v>0.74211126157407403</c:v>
                </c:pt>
                <c:pt idx="5974">
                  <c:v>0.74211740740740739</c:v>
                </c:pt>
                <c:pt idx="5975">
                  <c:v>0.74212337962962971</c:v>
                </c:pt>
                <c:pt idx="5976">
                  <c:v>0.74213170138888884</c:v>
                </c:pt>
                <c:pt idx="5977">
                  <c:v>0.74213766203703713</c:v>
                </c:pt>
                <c:pt idx="5978">
                  <c:v>0.74214381944444441</c:v>
                </c:pt>
                <c:pt idx="5979">
                  <c:v>0.74214996527777777</c:v>
                </c:pt>
                <c:pt idx="5980">
                  <c:v>0.74215592592592594</c:v>
                </c:pt>
                <c:pt idx="5981">
                  <c:v>0.74216208333333322</c:v>
                </c:pt>
                <c:pt idx="5982">
                  <c:v>0.74216822916666658</c:v>
                </c:pt>
                <c:pt idx="5983">
                  <c:v>0.7421742013888889</c:v>
                </c:pt>
                <c:pt idx="5984">
                  <c:v>0.74218034722222226</c:v>
                </c:pt>
                <c:pt idx="5985">
                  <c:v>0.74218649305555562</c:v>
                </c:pt>
                <c:pt idx="5986">
                  <c:v>0.74219246527777782</c:v>
                </c:pt>
                <c:pt idx="5987">
                  <c:v>0.74219861111111118</c:v>
                </c:pt>
                <c:pt idx="5988">
                  <c:v>0.74220475694444443</c:v>
                </c:pt>
                <c:pt idx="5989">
                  <c:v>0.74221063657407405</c:v>
                </c:pt>
                <c:pt idx="5990">
                  <c:v>0.74221679398148144</c:v>
                </c:pt>
                <c:pt idx="5991">
                  <c:v>0.74222275462962972</c:v>
                </c:pt>
                <c:pt idx="5992">
                  <c:v>0.74222877314814817</c:v>
                </c:pt>
                <c:pt idx="5993">
                  <c:v>0.74223690972222223</c:v>
                </c:pt>
                <c:pt idx="5994">
                  <c:v>0.74224305555555559</c:v>
                </c:pt>
                <c:pt idx="5995">
                  <c:v>0.74224902777777768</c:v>
                </c:pt>
                <c:pt idx="5996">
                  <c:v>0.74225517361111104</c:v>
                </c:pt>
                <c:pt idx="5997">
                  <c:v>0.7422613194444444</c:v>
                </c:pt>
                <c:pt idx="5998">
                  <c:v>0.74226729166666672</c:v>
                </c:pt>
                <c:pt idx="5999">
                  <c:v>0.74227343750000008</c:v>
                </c:pt>
                <c:pt idx="6000">
                  <c:v>0.74227959490740736</c:v>
                </c:pt>
                <c:pt idx="6001">
                  <c:v>0.74228555555555553</c:v>
                </c:pt>
                <c:pt idx="6002">
                  <c:v>0.74229170138888889</c:v>
                </c:pt>
                <c:pt idx="6003">
                  <c:v>0.74229785879629639</c:v>
                </c:pt>
                <c:pt idx="6004">
                  <c:v>0.74230381944444446</c:v>
                </c:pt>
                <c:pt idx="6005">
                  <c:v>0.74230997685185185</c:v>
                </c:pt>
                <c:pt idx="6006">
                  <c:v>0.74231612268518521</c:v>
                </c:pt>
                <c:pt idx="6007">
                  <c:v>0.74232209490740741</c:v>
                </c:pt>
                <c:pt idx="6008">
                  <c:v>0.74232803240740741</c:v>
                </c:pt>
                <c:pt idx="6009">
                  <c:v>0.74233618055555561</c:v>
                </c:pt>
                <c:pt idx="6010">
                  <c:v>0.74234214120370368</c:v>
                </c:pt>
                <c:pt idx="6011">
                  <c:v>0.74234828703703704</c:v>
                </c:pt>
                <c:pt idx="6012">
                  <c:v>0.74235444444444443</c:v>
                </c:pt>
                <c:pt idx="6013">
                  <c:v>0.7423604050925926</c:v>
                </c:pt>
                <c:pt idx="6014">
                  <c:v>0.74236746527777775</c:v>
                </c:pt>
                <c:pt idx="6015">
                  <c:v>0.74237361111111111</c:v>
                </c:pt>
                <c:pt idx="6016">
                  <c:v>0.74237958333333331</c:v>
                </c:pt>
                <c:pt idx="6017">
                  <c:v>0.74238572916666667</c:v>
                </c:pt>
                <c:pt idx="6018">
                  <c:v>0.74239187500000003</c:v>
                </c:pt>
                <c:pt idx="6019">
                  <c:v>0.74239784722222224</c:v>
                </c:pt>
                <c:pt idx="6020">
                  <c:v>0.74240399305555549</c:v>
                </c:pt>
                <c:pt idx="6021">
                  <c:v>0.74241013888888885</c:v>
                </c:pt>
                <c:pt idx="6022">
                  <c:v>0.74241629629629635</c:v>
                </c:pt>
                <c:pt idx="6023">
                  <c:v>0.74242226851851856</c:v>
                </c:pt>
                <c:pt idx="6024">
                  <c:v>0.74242842592592595</c:v>
                </c:pt>
                <c:pt idx="6025">
                  <c:v>0.74243438657407401</c:v>
                </c:pt>
                <c:pt idx="6026">
                  <c:v>0.74244270833333337</c:v>
                </c:pt>
                <c:pt idx="6027">
                  <c:v>0.74244880787037026</c:v>
                </c:pt>
                <c:pt idx="6028">
                  <c:v>0.74245473379629623</c:v>
                </c:pt>
                <c:pt idx="6029">
                  <c:v>0.74246094907407401</c:v>
                </c:pt>
                <c:pt idx="6030">
                  <c:v>0.74246702546296295</c:v>
                </c:pt>
                <c:pt idx="6031">
                  <c:v>0.74247299768518527</c:v>
                </c:pt>
                <c:pt idx="6032">
                  <c:v>0.74247914351851863</c:v>
                </c:pt>
                <c:pt idx="6033">
                  <c:v>0.74248530092592591</c:v>
                </c:pt>
                <c:pt idx="6034">
                  <c:v>0.74249126157407408</c:v>
                </c:pt>
                <c:pt idx="6035">
                  <c:v>0.74249741898148158</c:v>
                </c:pt>
                <c:pt idx="6036">
                  <c:v>0.74250356481481472</c:v>
                </c:pt>
                <c:pt idx="6037">
                  <c:v>0.742509525462963</c:v>
                </c:pt>
                <c:pt idx="6038">
                  <c:v>0.7425156828703704</c:v>
                </c:pt>
                <c:pt idx="6039">
                  <c:v>0.74252182870370376</c:v>
                </c:pt>
                <c:pt idx="6040">
                  <c:v>0.74252780092592596</c:v>
                </c:pt>
                <c:pt idx="6041">
                  <c:v>0.74253394675925932</c:v>
                </c:pt>
                <c:pt idx="6042">
                  <c:v>0.74254009259259257</c:v>
                </c:pt>
                <c:pt idx="6043">
                  <c:v>0.74254822916666663</c:v>
                </c:pt>
                <c:pt idx="6044">
                  <c:v>0.74255438657407413</c:v>
                </c:pt>
                <c:pt idx="6045">
                  <c:v>0.74256034722222219</c:v>
                </c:pt>
                <c:pt idx="6046">
                  <c:v>0.7425665046296297</c:v>
                </c:pt>
                <c:pt idx="6047">
                  <c:v>0.74257246527777776</c:v>
                </c:pt>
                <c:pt idx="6048">
                  <c:v>0.74257843750000008</c:v>
                </c:pt>
                <c:pt idx="6049">
                  <c:v>0.74258458333333344</c:v>
                </c:pt>
                <c:pt idx="6050">
                  <c:v>0.74259055555555553</c:v>
                </c:pt>
                <c:pt idx="6051">
                  <c:v>0.7425965162037037</c:v>
                </c:pt>
                <c:pt idx="6052">
                  <c:v>0.74260256944444436</c:v>
                </c:pt>
                <c:pt idx="6053">
                  <c:v>0.74260854166666668</c:v>
                </c:pt>
                <c:pt idx="6054">
                  <c:v>0.74261450231481485</c:v>
                </c:pt>
                <c:pt idx="6055">
                  <c:v>0.7426206481481481</c:v>
                </c:pt>
                <c:pt idx="6056">
                  <c:v>0.7426268055555556</c:v>
                </c:pt>
                <c:pt idx="6057">
                  <c:v>0.74263277777777781</c:v>
                </c:pt>
                <c:pt idx="6058">
                  <c:v>0.74263892361111106</c:v>
                </c:pt>
                <c:pt idx="6059">
                  <c:v>0.74264723379629627</c:v>
                </c:pt>
                <c:pt idx="6060">
                  <c:v>0.74265320601851847</c:v>
                </c:pt>
                <c:pt idx="6061">
                  <c:v>0.74265935185185183</c:v>
                </c:pt>
                <c:pt idx="6062">
                  <c:v>0.74266532407407404</c:v>
                </c:pt>
                <c:pt idx="6063">
                  <c:v>0.74267129629629636</c:v>
                </c:pt>
                <c:pt idx="6064">
                  <c:v>0.74267744212962972</c:v>
                </c:pt>
                <c:pt idx="6065">
                  <c:v>0.74268358796296285</c:v>
                </c:pt>
                <c:pt idx="6066">
                  <c:v>0.74268956018518517</c:v>
                </c:pt>
                <c:pt idx="6067">
                  <c:v>0.74269570601851853</c:v>
                </c:pt>
                <c:pt idx="6068">
                  <c:v>0.74270185185185189</c:v>
                </c:pt>
                <c:pt idx="6069">
                  <c:v>0.7427078240740741</c:v>
                </c:pt>
                <c:pt idx="6070">
                  <c:v>0.74271396990740746</c:v>
                </c:pt>
                <c:pt idx="6071">
                  <c:v>0.74272012731481485</c:v>
                </c:pt>
                <c:pt idx="6072">
                  <c:v>0.74272608796296291</c:v>
                </c:pt>
                <c:pt idx="6073">
                  <c:v>0.74273223379629627</c:v>
                </c:pt>
                <c:pt idx="6074">
                  <c:v>0.74273839120370377</c:v>
                </c:pt>
                <c:pt idx="6075">
                  <c:v>0.74274435185185184</c:v>
                </c:pt>
                <c:pt idx="6076">
                  <c:v>0.74275267361111108</c:v>
                </c:pt>
                <c:pt idx="6077">
                  <c:v>0.74275864583333329</c:v>
                </c:pt>
                <c:pt idx="6078">
                  <c:v>0.74276497685185194</c:v>
                </c:pt>
                <c:pt idx="6079">
                  <c:v>0.74277112268518508</c:v>
                </c:pt>
                <c:pt idx="6080">
                  <c:v>0.74277710648148154</c:v>
                </c:pt>
                <c:pt idx="6081">
                  <c:v>0.74278307870370375</c:v>
                </c:pt>
                <c:pt idx="6082">
                  <c:v>0.74278940972222218</c:v>
                </c:pt>
                <c:pt idx="6083">
                  <c:v>0.74279561342592582</c:v>
                </c:pt>
                <c:pt idx="6084">
                  <c:v>0.7428015740740741</c:v>
                </c:pt>
                <c:pt idx="6085">
                  <c:v>0.74280773148148149</c:v>
                </c:pt>
                <c:pt idx="6086">
                  <c:v>0.74281387731481485</c:v>
                </c:pt>
                <c:pt idx="6087">
                  <c:v>0.74281984953703706</c:v>
                </c:pt>
                <c:pt idx="6088">
                  <c:v>0.74282599537037042</c:v>
                </c:pt>
                <c:pt idx="6089">
                  <c:v>0.74283214120370378</c:v>
                </c:pt>
                <c:pt idx="6090">
                  <c:v>0.74283811342592587</c:v>
                </c:pt>
                <c:pt idx="6091">
                  <c:v>0.74284425925925923</c:v>
                </c:pt>
                <c:pt idx="6092">
                  <c:v>0.74285258101851859</c:v>
                </c:pt>
                <c:pt idx="6093">
                  <c:v>0.74285854166666665</c:v>
                </c:pt>
                <c:pt idx="6094">
                  <c:v>0.74286469907407404</c:v>
                </c:pt>
                <c:pt idx="6095">
                  <c:v>0.7428708449074074</c:v>
                </c:pt>
                <c:pt idx="6096">
                  <c:v>0.74287681712962961</c:v>
                </c:pt>
                <c:pt idx="6097">
                  <c:v>0.74288296296296297</c:v>
                </c:pt>
                <c:pt idx="6098">
                  <c:v>0.74288910879629633</c:v>
                </c:pt>
                <c:pt idx="6099">
                  <c:v>0.74289508101851853</c:v>
                </c:pt>
                <c:pt idx="6100">
                  <c:v>0.74290122685185178</c:v>
                </c:pt>
                <c:pt idx="6101">
                  <c:v>0.74290737268518514</c:v>
                </c:pt>
                <c:pt idx="6102">
                  <c:v>0.74291334490740735</c:v>
                </c:pt>
                <c:pt idx="6103">
                  <c:v>0.74291949074074071</c:v>
                </c:pt>
                <c:pt idx="6104">
                  <c:v>0.7429256481481481</c:v>
                </c:pt>
                <c:pt idx="6105">
                  <c:v>0.74293160879629638</c:v>
                </c:pt>
                <c:pt idx="6106">
                  <c:v>0.74293776620370366</c:v>
                </c:pt>
                <c:pt idx="6107">
                  <c:v>0.74294391203703702</c:v>
                </c:pt>
                <c:pt idx="6108">
                  <c:v>0.7429498726851852</c:v>
                </c:pt>
                <c:pt idx="6109">
                  <c:v>0.74295837962962963</c:v>
                </c:pt>
                <c:pt idx="6110">
                  <c:v>0.74296452546296299</c:v>
                </c:pt>
                <c:pt idx="6111">
                  <c:v>0.74297085648148142</c:v>
                </c:pt>
                <c:pt idx="6112">
                  <c:v>0.74297700231481478</c:v>
                </c:pt>
                <c:pt idx="6113">
                  <c:v>0.74298314814814814</c:v>
                </c:pt>
                <c:pt idx="6114">
                  <c:v>0.74298947916666658</c:v>
                </c:pt>
                <c:pt idx="6115">
                  <c:v>0.74299581018518523</c:v>
                </c:pt>
                <c:pt idx="6116">
                  <c:v>0.74300196759259263</c:v>
                </c:pt>
                <c:pt idx="6117">
                  <c:v>0.74300792824074069</c:v>
                </c:pt>
                <c:pt idx="6118">
                  <c:v>0.74301407407407405</c:v>
                </c:pt>
                <c:pt idx="6119">
                  <c:v>0.7430203125</c:v>
                </c:pt>
                <c:pt idx="6120">
                  <c:v>0.74302645833333336</c:v>
                </c:pt>
                <c:pt idx="6121">
                  <c:v>0.7430327893518518</c:v>
                </c:pt>
                <c:pt idx="6122">
                  <c:v>0.743038761574074</c:v>
                </c:pt>
                <c:pt idx="6123">
                  <c:v>0.74304508101851852</c:v>
                </c:pt>
                <c:pt idx="6124">
                  <c:v>0.74305105324074072</c:v>
                </c:pt>
                <c:pt idx="6125">
                  <c:v>0.74305652777777775</c:v>
                </c:pt>
                <c:pt idx="6126">
                  <c:v>0.74306499999999998</c:v>
                </c:pt>
                <c:pt idx="6127">
                  <c:v>0.74307133101851852</c:v>
                </c:pt>
                <c:pt idx="6128">
                  <c:v>0.74307766203703707</c:v>
                </c:pt>
                <c:pt idx="6129">
                  <c:v>0.74308380787037043</c:v>
                </c:pt>
                <c:pt idx="6130">
                  <c:v>0.74309013888888886</c:v>
                </c:pt>
                <c:pt idx="6131">
                  <c:v>0.7430964699074073</c:v>
                </c:pt>
                <c:pt idx="6132">
                  <c:v>0.74310261574074066</c:v>
                </c:pt>
                <c:pt idx="6133">
                  <c:v>0.74310876157407402</c:v>
                </c:pt>
                <c:pt idx="6134">
                  <c:v>0.74311490740740738</c:v>
                </c:pt>
                <c:pt idx="6135">
                  <c:v>0.74312123842592592</c:v>
                </c:pt>
                <c:pt idx="6136">
                  <c:v>0.74312756944444447</c:v>
                </c:pt>
                <c:pt idx="6137">
                  <c:v>0.74313354166666656</c:v>
                </c:pt>
                <c:pt idx="6138">
                  <c:v>0.74313987268518522</c:v>
                </c:pt>
                <c:pt idx="6139">
                  <c:v>0.74314620370370366</c:v>
                </c:pt>
                <c:pt idx="6140">
                  <c:v>0.74315216435185183</c:v>
                </c:pt>
                <c:pt idx="6141">
                  <c:v>0.74315849537037038</c:v>
                </c:pt>
                <c:pt idx="6142">
                  <c:v>0.7431672222222222</c:v>
                </c:pt>
                <c:pt idx="6143">
                  <c:v>0.74317336805555556</c:v>
                </c:pt>
                <c:pt idx="6144">
                  <c:v>0.74317945601851854</c:v>
                </c:pt>
                <c:pt idx="6145">
                  <c:v>0.74318575231481487</c:v>
                </c:pt>
                <c:pt idx="6146">
                  <c:v>0.74319171296296294</c:v>
                </c:pt>
                <c:pt idx="6147">
                  <c:v>0.74319804398148148</c:v>
                </c:pt>
                <c:pt idx="6148">
                  <c:v>0.74320456018518521</c:v>
                </c:pt>
                <c:pt idx="6149">
                  <c:v>0.74321052083333328</c:v>
                </c:pt>
                <c:pt idx="6150">
                  <c:v>0.74321703703703701</c:v>
                </c:pt>
                <c:pt idx="6151">
                  <c:v>0.74322336805555567</c:v>
                </c:pt>
                <c:pt idx="6152">
                  <c:v>0.7432296990740741</c:v>
                </c:pt>
                <c:pt idx="6153">
                  <c:v>0.74323584490740746</c:v>
                </c:pt>
                <c:pt idx="6154">
                  <c:v>0.74324199074074071</c:v>
                </c:pt>
                <c:pt idx="6155">
                  <c:v>0.74324796296296292</c:v>
                </c:pt>
                <c:pt idx="6156">
                  <c:v>0.74325429398148157</c:v>
                </c:pt>
                <c:pt idx="6157">
                  <c:v>0.74326043981481471</c:v>
                </c:pt>
                <c:pt idx="6158">
                  <c:v>0.7432660532407408</c:v>
                </c:pt>
                <c:pt idx="6159">
                  <c:v>0.74327473379629627</c:v>
                </c:pt>
                <c:pt idx="6160">
                  <c:v>0.74328087962962963</c:v>
                </c:pt>
                <c:pt idx="6161">
                  <c:v>0.74328685185185195</c:v>
                </c:pt>
                <c:pt idx="6162">
                  <c:v>0.74329318287037038</c:v>
                </c:pt>
                <c:pt idx="6163">
                  <c:v>0.74329951388888882</c:v>
                </c:pt>
                <c:pt idx="6164">
                  <c:v>0.7433054745370371</c:v>
                </c:pt>
                <c:pt idx="6165">
                  <c:v>0.7433116319444445</c:v>
                </c:pt>
                <c:pt idx="6166">
                  <c:v>0.74331796296296293</c:v>
                </c:pt>
                <c:pt idx="6167">
                  <c:v>0.74332410879629629</c:v>
                </c:pt>
                <c:pt idx="6168">
                  <c:v>0.74333025462962965</c:v>
                </c:pt>
                <c:pt idx="6169">
                  <c:v>0.74333658564814808</c:v>
                </c:pt>
                <c:pt idx="6170">
                  <c:v>0.74334273148148144</c:v>
                </c:pt>
                <c:pt idx="6171">
                  <c:v>0.74334924768518518</c:v>
                </c:pt>
                <c:pt idx="6172">
                  <c:v>0.74335557870370372</c:v>
                </c:pt>
                <c:pt idx="6173">
                  <c:v>0.74336140046296295</c:v>
                </c:pt>
                <c:pt idx="6174">
                  <c:v>0.74336790509259254</c:v>
                </c:pt>
                <c:pt idx="6175">
                  <c:v>0.7433742361111112</c:v>
                </c:pt>
                <c:pt idx="6176">
                  <c:v>0.74338274305555563</c:v>
                </c:pt>
                <c:pt idx="6177">
                  <c:v>0.74338888888888899</c:v>
                </c:pt>
                <c:pt idx="6178">
                  <c:v>0.74339521990740742</c:v>
                </c:pt>
                <c:pt idx="6179">
                  <c:v>0.74340136574074078</c:v>
                </c:pt>
                <c:pt idx="6180">
                  <c:v>0.74340751157407414</c:v>
                </c:pt>
                <c:pt idx="6181">
                  <c:v>0.74341366898148153</c:v>
                </c:pt>
                <c:pt idx="6182">
                  <c:v>0.74341981481481489</c:v>
                </c:pt>
                <c:pt idx="6183">
                  <c:v>0.7434257870370371</c:v>
                </c:pt>
                <c:pt idx="6184">
                  <c:v>0.74343193287037035</c:v>
                </c:pt>
                <c:pt idx="6185">
                  <c:v>0.7434382638888889</c:v>
                </c:pt>
                <c:pt idx="6186">
                  <c:v>0.74344476851851848</c:v>
                </c:pt>
                <c:pt idx="6187">
                  <c:v>0.74345109953703703</c:v>
                </c:pt>
                <c:pt idx="6188">
                  <c:v>0.74345743055555558</c:v>
                </c:pt>
                <c:pt idx="6189">
                  <c:v>0.74346376157407412</c:v>
                </c:pt>
                <c:pt idx="6190">
                  <c:v>0.74346984953703699</c:v>
                </c:pt>
                <c:pt idx="6191">
                  <c:v>0.74347635416666658</c:v>
                </c:pt>
                <c:pt idx="6192">
                  <c:v>0.74348486111111101</c:v>
                </c:pt>
                <c:pt idx="6193">
                  <c:v>0.74349082175925929</c:v>
                </c:pt>
                <c:pt idx="6194">
                  <c:v>0.74349697916666668</c:v>
                </c:pt>
                <c:pt idx="6195">
                  <c:v>0.74350329861111109</c:v>
                </c:pt>
                <c:pt idx="6196">
                  <c:v>0.74350945601851848</c:v>
                </c:pt>
                <c:pt idx="6197">
                  <c:v>0.74351596064814818</c:v>
                </c:pt>
                <c:pt idx="6198">
                  <c:v>0.74352229166666672</c:v>
                </c:pt>
                <c:pt idx="6199">
                  <c:v>0.74352826388888893</c:v>
                </c:pt>
                <c:pt idx="6200">
                  <c:v>0.74353459490740736</c:v>
                </c:pt>
                <c:pt idx="6201">
                  <c:v>0.74354092592592591</c:v>
                </c:pt>
                <c:pt idx="6202">
                  <c:v>0.74354707175925927</c:v>
                </c:pt>
                <c:pt idx="6203">
                  <c:v>0.74355340277777771</c:v>
                </c:pt>
                <c:pt idx="6204">
                  <c:v>0.74355973379629636</c:v>
                </c:pt>
                <c:pt idx="6205">
                  <c:v>0.74356569444444442</c:v>
                </c:pt>
                <c:pt idx="6206">
                  <c:v>0.74357202546296286</c:v>
                </c:pt>
                <c:pt idx="6207">
                  <c:v>0.74357835648148152</c:v>
                </c:pt>
                <c:pt idx="6208">
                  <c:v>0.74358468749999995</c:v>
                </c:pt>
                <c:pt idx="6209">
                  <c:v>0.74359336805555554</c:v>
                </c:pt>
                <c:pt idx="6210">
                  <c:v>0.7435995138888889</c:v>
                </c:pt>
                <c:pt idx="6211">
                  <c:v>0.74360584490740733</c:v>
                </c:pt>
                <c:pt idx="6212">
                  <c:v>0.74361217592592599</c:v>
                </c:pt>
                <c:pt idx="6213">
                  <c:v>0.74361819444444455</c:v>
                </c:pt>
                <c:pt idx="6214">
                  <c:v>0.74362416666666664</c:v>
                </c:pt>
                <c:pt idx="6215">
                  <c:v>0.7436303125</c:v>
                </c:pt>
                <c:pt idx="6216">
                  <c:v>0.74363645833333336</c:v>
                </c:pt>
                <c:pt idx="6217">
                  <c:v>0.74364243055555557</c:v>
                </c:pt>
                <c:pt idx="6218">
                  <c:v>0.74364857638888893</c:v>
                </c:pt>
                <c:pt idx="6219">
                  <c:v>0.74365450231481478</c:v>
                </c:pt>
                <c:pt idx="6220">
                  <c:v>0.74366027777777777</c:v>
                </c:pt>
                <c:pt idx="6221">
                  <c:v>0.74366660879629631</c:v>
                </c:pt>
                <c:pt idx="6222">
                  <c:v>0.74367293981481486</c:v>
                </c:pt>
                <c:pt idx="6223">
                  <c:v>0.74367891203703707</c:v>
                </c:pt>
                <c:pt idx="6224">
                  <c:v>0.74368505787037043</c:v>
                </c:pt>
                <c:pt idx="6225">
                  <c:v>0.74369355324074071</c:v>
                </c:pt>
                <c:pt idx="6226">
                  <c:v>0.74369952546296292</c:v>
                </c:pt>
                <c:pt idx="6227">
                  <c:v>0.74370567129629628</c:v>
                </c:pt>
                <c:pt idx="6228">
                  <c:v>0.74371181712962964</c:v>
                </c:pt>
                <c:pt idx="6229">
                  <c:v>0.74371778935185195</c:v>
                </c:pt>
                <c:pt idx="6230">
                  <c:v>0.74372393518518509</c:v>
                </c:pt>
                <c:pt idx="6231">
                  <c:v>0.7437300925925926</c:v>
                </c:pt>
                <c:pt idx="6232">
                  <c:v>0.74373623842592596</c:v>
                </c:pt>
                <c:pt idx="6233">
                  <c:v>0.7437425694444445</c:v>
                </c:pt>
                <c:pt idx="6234">
                  <c:v>0.74374871527777786</c:v>
                </c:pt>
                <c:pt idx="6235">
                  <c:v>0.7437550462962963</c:v>
                </c:pt>
                <c:pt idx="6236">
                  <c:v>0.74376119212962966</c:v>
                </c:pt>
                <c:pt idx="6237">
                  <c:v>0.74376733796296302</c:v>
                </c:pt>
                <c:pt idx="6238">
                  <c:v>0.74377349537037041</c:v>
                </c:pt>
                <c:pt idx="6239">
                  <c:v>0.74378</c:v>
                </c:pt>
                <c:pt idx="6240">
                  <c:v>0.74378633101851854</c:v>
                </c:pt>
                <c:pt idx="6241">
                  <c:v>0.74379247685185179</c:v>
                </c:pt>
                <c:pt idx="6242">
                  <c:v>0.74380098379629622</c:v>
                </c:pt>
                <c:pt idx="6243">
                  <c:v>0.74380712962962958</c:v>
                </c:pt>
                <c:pt idx="6244">
                  <c:v>0.74381327546296294</c:v>
                </c:pt>
                <c:pt idx="6245">
                  <c:v>0.74381960648148138</c:v>
                </c:pt>
                <c:pt idx="6246">
                  <c:v>0.74382593750000003</c:v>
                </c:pt>
                <c:pt idx="6247">
                  <c:v>0.74383226851851847</c:v>
                </c:pt>
                <c:pt idx="6248">
                  <c:v>0.7438387847222222</c:v>
                </c:pt>
                <c:pt idx="6249">
                  <c:v>0.74384511574074075</c:v>
                </c:pt>
                <c:pt idx="6250">
                  <c:v>0.74385162037037034</c:v>
                </c:pt>
                <c:pt idx="6251">
                  <c:v>0.74385813657407407</c:v>
                </c:pt>
                <c:pt idx="6252">
                  <c:v>0.74386428240740743</c:v>
                </c:pt>
                <c:pt idx="6253">
                  <c:v>0.74387024305555549</c:v>
                </c:pt>
                <c:pt idx="6254">
                  <c:v>0.74387657407407415</c:v>
                </c:pt>
                <c:pt idx="6255">
                  <c:v>0.74388273148148143</c:v>
                </c:pt>
                <c:pt idx="6256">
                  <c:v>0.74388887731481479</c:v>
                </c:pt>
                <c:pt idx="6257">
                  <c:v>0.74389516203703698</c:v>
                </c:pt>
                <c:pt idx="6258">
                  <c:v>0.74390384259259257</c:v>
                </c:pt>
                <c:pt idx="6259">
                  <c:v>0.74390978009259257</c:v>
                </c:pt>
                <c:pt idx="6260">
                  <c:v>0.74391585648148151</c:v>
                </c:pt>
                <c:pt idx="6261">
                  <c:v>0.74392200231481487</c:v>
                </c:pt>
                <c:pt idx="6262">
                  <c:v>0.74392815972222215</c:v>
                </c:pt>
                <c:pt idx="6263">
                  <c:v>0.74393406250000005</c:v>
                </c:pt>
                <c:pt idx="6264">
                  <c:v>0.74394057870370378</c:v>
                </c:pt>
                <c:pt idx="6265">
                  <c:v>0.74394653935185184</c:v>
                </c:pt>
                <c:pt idx="6266">
                  <c:v>0.7439526851851852</c:v>
                </c:pt>
                <c:pt idx="6267">
                  <c:v>0.74395901620370364</c:v>
                </c:pt>
                <c:pt idx="6268">
                  <c:v>0.74396517361111114</c:v>
                </c:pt>
                <c:pt idx="6269">
                  <c:v>0.74397150462962969</c:v>
                </c:pt>
                <c:pt idx="6270">
                  <c:v>0.74397800925925928</c:v>
                </c:pt>
                <c:pt idx="6271">
                  <c:v>0.74398379629629618</c:v>
                </c:pt>
                <c:pt idx="6272">
                  <c:v>0.74398994212962954</c:v>
                </c:pt>
                <c:pt idx="6273">
                  <c:v>0.74399609953703705</c:v>
                </c:pt>
                <c:pt idx="6274">
                  <c:v>0.74400243055555559</c:v>
                </c:pt>
                <c:pt idx="6275">
                  <c:v>0.74401111111111107</c:v>
                </c:pt>
                <c:pt idx="6276">
                  <c:v>0.74401725694444443</c:v>
                </c:pt>
                <c:pt idx="6277">
                  <c:v>0.74402340277777779</c:v>
                </c:pt>
                <c:pt idx="6278">
                  <c:v>0.74402991898148141</c:v>
                </c:pt>
                <c:pt idx="6279">
                  <c:v>0.74403625000000007</c:v>
                </c:pt>
                <c:pt idx="6280">
                  <c:v>0.74404239583333343</c:v>
                </c:pt>
                <c:pt idx="6281">
                  <c:v>0.74404854166666656</c:v>
                </c:pt>
                <c:pt idx="6282">
                  <c:v>0.74405468749999992</c:v>
                </c:pt>
                <c:pt idx="6283">
                  <c:v>0.74406065972222224</c:v>
                </c:pt>
                <c:pt idx="6284">
                  <c:v>0.74406699074074067</c:v>
                </c:pt>
                <c:pt idx="6285">
                  <c:v>0.74407313657407403</c:v>
                </c:pt>
                <c:pt idx="6286">
                  <c:v>0.74407928240740739</c:v>
                </c:pt>
                <c:pt idx="6287">
                  <c:v>0.74408561342592583</c:v>
                </c:pt>
                <c:pt idx="6288">
                  <c:v>0.74409303240740743</c:v>
                </c:pt>
                <c:pt idx="6289">
                  <c:v>0.74409900462962952</c:v>
                </c:pt>
                <c:pt idx="6290">
                  <c:v>0.74410533564814818</c:v>
                </c:pt>
                <c:pt idx="6291">
                  <c:v>0.74411383101851847</c:v>
                </c:pt>
                <c:pt idx="6292">
                  <c:v>0.74411980324074067</c:v>
                </c:pt>
                <c:pt idx="6293">
                  <c:v>0.74412594907407403</c:v>
                </c:pt>
                <c:pt idx="6294">
                  <c:v>0.74413209490740739</c:v>
                </c:pt>
                <c:pt idx="6295">
                  <c:v>0.74413806712962971</c:v>
                </c:pt>
                <c:pt idx="6296">
                  <c:v>0.74414421296296307</c:v>
                </c:pt>
                <c:pt idx="6297">
                  <c:v>0.74415035879629621</c:v>
                </c:pt>
                <c:pt idx="6298">
                  <c:v>0.74415633101851852</c:v>
                </c:pt>
                <c:pt idx="6299">
                  <c:v>0.74416266203703707</c:v>
                </c:pt>
                <c:pt idx="6300">
                  <c:v>0.74416899305555562</c:v>
                </c:pt>
                <c:pt idx="6301">
                  <c:v>0.74417495370370368</c:v>
                </c:pt>
                <c:pt idx="6302">
                  <c:v>0.74418128472222211</c:v>
                </c:pt>
                <c:pt idx="6303">
                  <c:v>0.74418761574074077</c:v>
                </c:pt>
                <c:pt idx="6304">
                  <c:v>0.74419394675925921</c:v>
                </c:pt>
                <c:pt idx="6305">
                  <c:v>0.74420009259259257</c:v>
                </c:pt>
                <c:pt idx="6306">
                  <c:v>0.74420642361111111</c:v>
                </c:pt>
                <c:pt idx="6307">
                  <c:v>0.74421258101851862</c:v>
                </c:pt>
                <c:pt idx="6308">
                  <c:v>0.74422135416666668</c:v>
                </c:pt>
                <c:pt idx="6309">
                  <c:v>0.74422768518518512</c:v>
                </c:pt>
                <c:pt idx="6310">
                  <c:v>0.7442336458333334</c:v>
                </c:pt>
                <c:pt idx="6311">
                  <c:v>0.74423997685185184</c:v>
                </c:pt>
                <c:pt idx="6312">
                  <c:v>0.74424630787037038</c:v>
                </c:pt>
                <c:pt idx="6313">
                  <c:v>0.74425245370370374</c:v>
                </c:pt>
                <c:pt idx="6314">
                  <c:v>0.74425878472222218</c:v>
                </c:pt>
                <c:pt idx="6315">
                  <c:v>0.74426517361111111</c:v>
                </c:pt>
                <c:pt idx="6316">
                  <c:v>0.74427131944444447</c:v>
                </c:pt>
                <c:pt idx="6317">
                  <c:v>0.7442776504629629</c:v>
                </c:pt>
                <c:pt idx="6318">
                  <c:v>0.74428398148148156</c:v>
                </c:pt>
                <c:pt idx="6319">
                  <c:v>0.74428995370370377</c:v>
                </c:pt>
                <c:pt idx="6320">
                  <c:v>0.74429609953703701</c:v>
                </c:pt>
                <c:pt idx="6321">
                  <c:v>0.74430243055555556</c:v>
                </c:pt>
                <c:pt idx="6322">
                  <c:v>0.74430857638888892</c:v>
                </c:pt>
                <c:pt idx="6323">
                  <c:v>0.74431490740740747</c:v>
                </c:pt>
                <c:pt idx="6324">
                  <c:v>0.74432394675925917</c:v>
                </c:pt>
                <c:pt idx="6325">
                  <c:v>0.74433010416666667</c:v>
                </c:pt>
                <c:pt idx="6326">
                  <c:v>0.74433642361111119</c:v>
                </c:pt>
                <c:pt idx="6327">
                  <c:v>0.74434258101851858</c:v>
                </c:pt>
                <c:pt idx="6328">
                  <c:v>0.74434854166666664</c:v>
                </c:pt>
                <c:pt idx="6329">
                  <c:v>0.74435469907407414</c:v>
                </c:pt>
                <c:pt idx="6330">
                  <c:v>0.74436084490740739</c:v>
                </c:pt>
                <c:pt idx="6331">
                  <c:v>0.74436699074074075</c:v>
                </c:pt>
                <c:pt idx="6332">
                  <c:v>0.74437332175925919</c:v>
                </c:pt>
                <c:pt idx="6333">
                  <c:v>0.74437983796296292</c:v>
                </c:pt>
                <c:pt idx="6334">
                  <c:v>0.74438616898148158</c:v>
                </c:pt>
                <c:pt idx="6335">
                  <c:v>0.74439250000000001</c:v>
                </c:pt>
                <c:pt idx="6336">
                  <c:v>0.74439864583333337</c:v>
                </c:pt>
                <c:pt idx="6337">
                  <c:v>0.74440497685185181</c:v>
                </c:pt>
                <c:pt idx="6338">
                  <c:v>0.74441112268518517</c:v>
                </c:pt>
                <c:pt idx="6339">
                  <c:v>0.74441745370370371</c:v>
                </c:pt>
                <c:pt idx="6340">
                  <c:v>0.74442342592592592</c:v>
                </c:pt>
                <c:pt idx="6341">
                  <c:v>0.74443192129629632</c:v>
                </c:pt>
                <c:pt idx="6342">
                  <c:v>0.74443806712962957</c:v>
                </c:pt>
                <c:pt idx="6343">
                  <c:v>0.74444421296296293</c:v>
                </c:pt>
                <c:pt idx="6344">
                  <c:v>0.74445054398148158</c:v>
                </c:pt>
                <c:pt idx="6345">
                  <c:v>0.74445706018518509</c:v>
                </c:pt>
                <c:pt idx="6346">
                  <c:v>0.74446339120370375</c:v>
                </c:pt>
                <c:pt idx="6347">
                  <c:v>0.744469537037037</c:v>
                </c:pt>
                <c:pt idx="6348">
                  <c:v>0.74447568287037036</c:v>
                </c:pt>
                <c:pt idx="6349">
                  <c:v>0.74448177083333322</c:v>
                </c:pt>
                <c:pt idx="6350">
                  <c:v>0.74448791666666658</c:v>
                </c:pt>
                <c:pt idx="6351">
                  <c:v>0.74449442129629639</c:v>
                </c:pt>
                <c:pt idx="6352">
                  <c:v>0.74450050925925926</c:v>
                </c:pt>
                <c:pt idx="6353">
                  <c:v>0.7445068402777778</c:v>
                </c:pt>
                <c:pt idx="6354">
                  <c:v>0.74451353009259258</c:v>
                </c:pt>
                <c:pt idx="6355">
                  <c:v>0.74451968749999997</c:v>
                </c:pt>
                <c:pt idx="6356">
                  <c:v>0.74452583333333333</c:v>
                </c:pt>
                <c:pt idx="6357">
                  <c:v>0.74453415509259269</c:v>
                </c:pt>
                <c:pt idx="6358">
                  <c:v>0.74454030092592582</c:v>
                </c:pt>
                <c:pt idx="6359">
                  <c:v>0.74454699074074071</c:v>
                </c:pt>
                <c:pt idx="6360">
                  <c:v>0.74455332175925937</c:v>
                </c:pt>
                <c:pt idx="6361">
                  <c:v>0.74456001157407403</c:v>
                </c:pt>
                <c:pt idx="6362">
                  <c:v>0.74456652777777776</c:v>
                </c:pt>
                <c:pt idx="6363">
                  <c:v>0.7445728587962962</c:v>
                </c:pt>
                <c:pt idx="6364">
                  <c:v>0.74457954861111109</c:v>
                </c:pt>
                <c:pt idx="6365">
                  <c:v>0.74458587962962952</c:v>
                </c:pt>
                <c:pt idx="6366">
                  <c:v>0.74459185185185184</c:v>
                </c:pt>
                <c:pt idx="6367">
                  <c:v>0.74459792824074078</c:v>
                </c:pt>
                <c:pt idx="6368">
                  <c:v>0.74460388888888884</c:v>
                </c:pt>
                <c:pt idx="6369">
                  <c:v>0.74461000000000011</c:v>
                </c:pt>
                <c:pt idx="6370">
                  <c:v>0.7446159722222222</c:v>
                </c:pt>
                <c:pt idx="6371">
                  <c:v>0.74462201388888882</c:v>
                </c:pt>
                <c:pt idx="6372">
                  <c:v>0.74463052083333336</c:v>
                </c:pt>
                <c:pt idx="6373">
                  <c:v>0.74463666666666661</c:v>
                </c:pt>
                <c:pt idx="6374">
                  <c:v>0.74464258101851855</c:v>
                </c:pt>
                <c:pt idx="6375">
                  <c:v>0.74464866898148152</c:v>
                </c:pt>
                <c:pt idx="6376">
                  <c:v>0.74465481481481488</c:v>
                </c:pt>
                <c:pt idx="6377">
                  <c:v>0.74466096064814813</c:v>
                </c:pt>
                <c:pt idx="6378">
                  <c:v>0.74466693287037033</c:v>
                </c:pt>
                <c:pt idx="6379">
                  <c:v>0.74467307870370369</c:v>
                </c:pt>
                <c:pt idx="6380">
                  <c:v>0.74467940972222213</c:v>
                </c:pt>
                <c:pt idx="6381">
                  <c:v>0.74468555555555549</c:v>
                </c:pt>
                <c:pt idx="6382">
                  <c:v>0.74469152777777781</c:v>
                </c:pt>
                <c:pt idx="6383">
                  <c:v>0.74469785879629624</c:v>
                </c:pt>
                <c:pt idx="6384">
                  <c:v>0.7447040046296296</c:v>
                </c:pt>
                <c:pt idx="6385">
                  <c:v>0.74471015046296296</c:v>
                </c:pt>
                <c:pt idx="6386">
                  <c:v>0.74471612268518517</c:v>
                </c:pt>
                <c:pt idx="6387">
                  <c:v>0.74472444444444441</c:v>
                </c:pt>
                <c:pt idx="6388">
                  <c:v>0.74473059027777777</c:v>
                </c:pt>
                <c:pt idx="6389">
                  <c:v>0.74473692129629632</c:v>
                </c:pt>
                <c:pt idx="6390">
                  <c:v>0.74474325231481486</c:v>
                </c:pt>
                <c:pt idx="6391">
                  <c:v>0.74474939814814822</c:v>
                </c:pt>
                <c:pt idx="6392">
                  <c:v>0.74475554398148158</c:v>
                </c:pt>
                <c:pt idx="6393">
                  <c:v>0.74476170138888886</c:v>
                </c:pt>
                <c:pt idx="6394">
                  <c:v>0.74476784722222222</c:v>
                </c:pt>
                <c:pt idx="6395">
                  <c:v>0.74477399305555558</c:v>
                </c:pt>
                <c:pt idx="6396">
                  <c:v>0.74478015046296298</c:v>
                </c:pt>
                <c:pt idx="6397">
                  <c:v>0.74478629629629634</c:v>
                </c:pt>
                <c:pt idx="6398">
                  <c:v>0.7447922569444444</c:v>
                </c:pt>
                <c:pt idx="6399">
                  <c:v>0.74479841435185179</c:v>
                </c:pt>
                <c:pt idx="6400">
                  <c:v>0.74480456018518515</c:v>
                </c:pt>
                <c:pt idx="6401">
                  <c:v>0.74481053240740736</c:v>
                </c:pt>
                <c:pt idx="6402">
                  <c:v>0.74481892361111113</c:v>
                </c:pt>
                <c:pt idx="6403">
                  <c:v>0.74482489583333333</c:v>
                </c:pt>
                <c:pt idx="6404">
                  <c:v>0.74483104166666669</c:v>
                </c:pt>
                <c:pt idx="6405">
                  <c:v>0.74483701388888879</c:v>
                </c:pt>
                <c:pt idx="6406">
                  <c:v>0.74484334490740745</c:v>
                </c:pt>
                <c:pt idx="6407">
                  <c:v>0.7448494907407408</c:v>
                </c:pt>
                <c:pt idx="6408">
                  <c:v>0.7448554629629629</c:v>
                </c:pt>
                <c:pt idx="6409">
                  <c:v>0.74486122685185185</c:v>
                </c:pt>
                <c:pt idx="6410">
                  <c:v>0.74486738425925925</c:v>
                </c:pt>
                <c:pt idx="6411">
                  <c:v>0.74487353009259261</c:v>
                </c:pt>
                <c:pt idx="6412">
                  <c:v>0.74487967592592597</c:v>
                </c:pt>
                <c:pt idx="6413">
                  <c:v>0.74488564814814817</c:v>
                </c:pt>
                <c:pt idx="6414">
                  <c:v>0.74489179398148142</c:v>
                </c:pt>
                <c:pt idx="6415">
                  <c:v>0.74489793981481478</c:v>
                </c:pt>
                <c:pt idx="6416">
                  <c:v>0.74490626157407414</c:v>
                </c:pt>
                <c:pt idx="6417">
                  <c:v>0.74491223379629634</c:v>
                </c:pt>
                <c:pt idx="6418">
                  <c:v>0.7449183796296297</c:v>
                </c:pt>
                <c:pt idx="6419">
                  <c:v>0.74492471064814814</c:v>
                </c:pt>
                <c:pt idx="6420">
                  <c:v>0.74493104166666668</c:v>
                </c:pt>
                <c:pt idx="6421">
                  <c:v>0.74493701388888889</c:v>
                </c:pt>
                <c:pt idx="6422">
                  <c:v>0.74494315972222225</c:v>
                </c:pt>
                <c:pt idx="6423">
                  <c:v>0.74494930555555561</c:v>
                </c:pt>
                <c:pt idx="6424">
                  <c:v>0.744955462962963</c:v>
                </c:pt>
                <c:pt idx="6425">
                  <c:v>0.74496142361111106</c:v>
                </c:pt>
                <c:pt idx="6426">
                  <c:v>0.74496756944444442</c:v>
                </c:pt>
                <c:pt idx="6427">
                  <c:v>0.74497372685185181</c:v>
                </c:pt>
                <c:pt idx="6428">
                  <c:v>0.74497987268518517</c:v>
                </c:pt>
                <c:pt idx="6429">
                  <c:v>0.74498584490740738</c:v>
                </c:pt>
                <c:pt idx="6430">
                  <c:v>0.74499199074074074</c:v>
                </c:pt>
                <c:pt idx="6431">
                  <c:v>0.74500031250000009</c:v>
                </c:pt>
                <c:pt idx="6432">
                  <c:v>0.74500627314814816</c:v>
                </c:pt>
                <c:pt idx="6433">
                  <c:v>0.74501243055555555</c:v>
                </c:pt>
                <c:pt idx="6434">
                  <c:v>0.74501874999999995</c:v>
                </c:pt>
                <c:pt idx="6435">
                  <c:v>0.7450250810185185</c:v>
                </c:pt>
                <c:pt idx="6436">
                  <c:v>0.7450310532407407</c:v>
                </c:pt>
                <c:pt idx="6437">
                  <c:v>0.74503719907407406</c:v>
                </c:pt>
                <c:pt idx="6438">
                  <c:v>0.74504335648148146</c:v>
                </c:pt>
                <c:pt idx="6439">
                  <c:v>0.74504966435185194</c:v>
                </c:pt>
                <c:pt idx="6440">
                  <c:v>0.74505545138888885</c:v>
                </c:pt>
                <c:pt idx="6441">
                  <c:v>0.7450615972222222</c:v>
                </c:pt>
                <c:pt idx="6442">
                  <c:v>0.74506768518518518</c:v>
                </c:pt>
                <c:pt idx="6443">
                  <c:v>0.74507420138888891</c:v>
                </c:pt>
                <c:pt idx="6444">
                  <c:v>0.74508016203703697</c:v>
                </c:pt>
                <c:pt idx="6445">
                  <c:v>0.74508631944444448</c:v>
                </c:pt>
                <c:pt idx="6446">
                  <c:v>0.74509464120370372</c:v>
                </c:pt>
                <c:pt idx="6447">
                  <c:v>0.74510078703703708</c:v>
                </c:pt>
                <c:pt idx="6448">
                  <c:v>0.74510674768518514</c:v>
                </c:pt>
                <c:pt idx="6449">
                  <c:v>0.74511290509259265</c:v>
                </c:pt>
                <c:pt idx="6450">
                  <c:v>0.74511923611111108</c:v>
                </c:pt>
                <c:pt idx="6451">
                  <c:v>0.74512538194444444</c:v>
                </c:pt>
                <c:pt idx="6452">
                  <c:v>0.74513134259259262</c:v>
                </c:pt>
                <c:pt idx="6453">
                  <c:v>0.74513767361111105</c:v>
                </c:pt>
                <c:pt idx="6454">
                  <c:v>0.74514383101851855</c:v>
                </c:pt>
                <c:pt idx="6455">
                  <c:v>0.74514997685185191</c:v>
                </c:pt>
                <c:pt idx="6456">
                  <c:v>0.74515594907407401</c:v>
                </c:pt>
                <c:pt idx="6457">
                  <c:v>0.74516209490740737</c:v>
                </c:pt>
                <c:pt idx="6458">
                  <c:v>0.74516824074074073</c:v>
                </c:pt>
                <c:pt idx="6459">
                  <c:v>0.74517438657407409</c:v>
                </c:pt>
                <c:pt idx="6460">
                  <c:v>0.74518020833333332</c:v>
                </c:pt>
                <c:pt idx="6461">
                  <c:v>0.74518851851851853</c:v>
                </c:pt>
                <c:pt idx="6462">
                  <c:v>0.74519466435185189</c:v>
                </c:pt>
                <c:pt idx="6463">
                  <c:v>0.74520082175925928</c:v>
                </c:pt>
                <c:pt idx="6464">
                  <c:v>0.74520696759259264</c:v>
                </c:pt>
                <c:pt idx="6465">
                  <c:v>0.745213113425926</c:v>
                </c:pt>
                <c:pt idx="6466">
                  <c:v>0.74521962962962973</c:v>
                </c:pt>
                <c:pt idx="6467">
                  <c:v>0.74522613425925932</c:v>
                </c:pt>
                <c:pt idx="6468">
                  <c:v>0.74523210648148153</c:v>
                </c:pt>
                <c:pt idx="6469">
                  <c:v>0.74523825231481489</c:v>
                </c:pt>
                <c:pt idx="6470">
                  <c:v>0.74524440972222228</c:v>
                </c:pt>
                <c:pt idx="6471">
                  <c:v>0.74525055555555564</c:v>
                </c:pt>
                <c:pt idx="6472">
                  <c:v>0.7452565162037037</c:v>
                </c:pt>
                <c:pt idx="6473">
                  <c:v>0.74526267361111109</c:v>
                </c:pt>
                <c:pt idx="6474">
                  <c:v>0.7452688310185186</c:v>
                </c:pt>
                <c:pt idx="6475">
                  <c:v>0.74527497685185196</c:v>
                </c:pt>
                <c:pt idx="6476">
                  <c:v>0.74528311342592601</c:v>
                </c:pt>
                <c:pt idx="6477">
                  <c:v>0.74528927083333329</c:v>
                </c:pt>
                <c:pt idx="6478">
                  <c:v>0.74529541666666665</c:v>
                </c:pt>
                <c:pt idx="6479">
                  <c:v>0.74530138888888897</c:v>
                </c:pt>
                <c:pt idx="6480">
                  <c:v>0.74530771990740741</c:v>
                </c:pt>
                <c:pt idx="6481">
                  <c:v>0.74531386574074077</c:v>
                </c:pt>
                <c:pt idx="6482">
                  <c:v>0.74532001157407413</c:v>
                </c:pt>
                <c:pt idx="6483">
                  <c:v>0.74532615740740737</c:v>
                </c:pt>
                <c:pt idx="6484">
                  <c:v>0.74533231481481488</c:v>
                </c:pt>
                <c:pt idx="6485">
                  <c:v>0.74533846064814824</c:v>
                </c:pt>
                <c:pt idx="6486">
                  <c:v>0.74534460648148138</c:v>
                </c:pt>
                <c:pt idx="6487">
                  <c:v>0.74535057870370369</c:v>
                </c:pt>
                <c:pt idx="6488">
                  <c:v>0.74535674768518512</c:v>
                </c:pt>
                <c:pt idx="6489">
                  <c:v>0.74536290509259262</c:v>
                </c:pt>
                <c:pt idx="6490">
                  <c:v>0.74537122685185186</c:v>
                </c:pt>
                <c:pt idx="6491">
                  <c:v>0.74537711805555551</c:v>
                </c:pt>
                <c:pt idx="6492">
                  <c:v>0.74538326388888887</c:v>
                </c:pt>
                <c:pt idx="6493">
                  <c:v>0.74538942129629626</c:v>
                </c:pt>
                <c:pt idx="6494">
                  <c:v>0.74539556712962962</c:v>
                </c:pt>
                <c:pt idx="6495">
                  <c:v>0.74540153935185183</c:v>
                </c:pt>
                <c:pt idx="6496">
                  <c:v>0.74540804398148142</c:v>
                </c:pt>
                <c:pt idx="6497">
                  <c:v>0.7454140046296297</c:v>
                </c:pt>
                <c:pt idx="6498">
                  <c:v>0.74542015046296306</c:v>
                </c:pt>
                <c:pt idx="6499">
                  <c:v>0.74542612268518516</c:v>
                </c:pt>
                <c:pt idx="6500">
                  <c:v>0.74543226851851851</c:v>
                </c:pt>
                <c:pt idx="6501">
                  <c:v>0.74543841435185187</c:v>
                </c:pt>
                <c:pt idx="6502">
                  <c:v>0.74544456018518523</c:v>
                </c:pt>
                <c:pt idx="6503">
                  <c:v>0.74545053240740744</c:v>
                </c:pt>
                <c:pt idx="6504">
                  <c:v>0.74545677083333339</c:v>
                </c:pt>
                <c:pt idx="6505">
                  <c:v>0.74546491898148159</c:v>
                </c:pt>
                <c:pt idx="6506">
                  <c:v>0.74547106481481473</c:v>
                </c:pt>
                <c:pt idx="6507">
                  <c:v>0.74547703703703705</c:v>
                </c:pt>
                <c:pt idx="6508">
                  <c:v>0.74548335648148145</c:v>
                </c:pt>
                <c:pt idx="6509">
                  <c:v>0.74548951388888884</c:v>
                </c:pt>
                <c:pt idx="6510">
                  <c:v>0.7454958449074075</c:v>
                </c:pt>
                <c:pt idx="6511">
                  <c:v>0.74550199074074064</c:v>
                </c:pt>
                <c:pt idx="6512">
                  <c:v>0.745508136574074</c:v>
                </c:pt>
                <c:pt idx="6513">
                  <c:v>0.74551410879629632</c:v>
                </c:pt>
                <c:pt idx="6514">
                  <c:v>0.74552025462962968</c:v>
                </c:pt>
                <c:pt idx="6515">
                  <c:v>0.74552622685185188</c:v>
                </c:pt>
                <c:pt idx="6516">
                  <c:v>0.74553237268518524</c:v>
                </c:pt>
                <c:pt idx="6517">
                  <c:v>0.74553851851851849</c:v>
                </c:pt>
                <c:pt idx="6518">
                  <c:v>0.74554467592592599</c:v>
                </c:pt>
                <c:pt idx="6519">
                  <c:v>0.74555063657407405</c:v>
                </c:pt>
                <c:pt idx="6520">
                  <c:v>0.74555895833333341</c:v>
                </c:pt>
                <c:pt idx="6521">
                  <c:v>0.74556510416666677</c:v>
                </c:pt>
                <c:pt idx="6522">
                  <c:v>0.74557107638888886</c:v>
                </c:pt>
                <c:pt idx="6523">
                  <c:v>0.74557740740740741</c:v>
                </c:pt>
                <c:pt idx="6524">
                  <c:v>0.74558373842592596</c:v>
                </c:pt>
                <c:pt idx="6525">
                  <c:v>0.74558988425925932</c:v>
                </c:pt>
                <c:pt idx="6526">
                  <c:v>0.74559603009259268</c:v>
                </c:pt>
                <c:pt idx="6527">
                  <c:v>0.74560218749999996</c:v>
                </c:pt>
                <c:pt idx="6528">
                  <c:v>0.74560833333333332</c:v>
                </c:pt>
                <c:pt idx="6529">
                  <c:v>0.74561447916666668</c:v>
                </c:pt>
                <c:pt idx="6530">
                  <c:v>0.74562013888888889</c:v>
                </c:pt>
                <c:pt idx="6531">
                  <c:v>0.74562628472222225</c:v>
                </c:pt>
                <c:pt idx="6532">
                  <c:v>0.74563243055555561</c:v>
                </c:pt>
                <c:pt idx="6533">
                  <c:v>0.7456383333333334</c:v>
                </c:pt>
                <c:pt idx="6534">
                  <c:v>0.7456443055555555</c:v>
                </c:pt>
                <c:pt idx="6535">
                  <c:v>0.74565262731481485</c:v>
                </c:pt>
                <c:pt idx="6536">
                  <c:v>0.74565858796296292</c:v>
                </c:pt>
                <c:pt idx="6537">
                  <c:v>0.74566474537037042</c:v>
                </c:pt>
                <c:pt idx="6538">
                  <c:v>0.74567089120370367</c:v>
                </c:pt>
                <c:pt idx="6539">
                  <c:v>0.74567703703703703</c:v>
                </c:pt>
                <c:pt idx="6540">
                  <c:v>0.74568336805555557</c:v>
                </c:pt>
                <c:pt idx="6541">
                  <c:v>0.74568951388888882</c:v>
                </c:pt>
                <c:pt idx="6542">
                  <c:v>0.74569567129629633</c:v>
                </c:pt>
                <c:pt idx="6543">
                  <c:v>0.74570181712962968</c:v>
                </c:pt>
                <c:pt idx="6544">
                  <c:v>0.74570796296296293</c:v>
                </c:pt>
                <c:pt idx="6545">
                  <c:v>0.74571412037037044</c:v>
                </c:pt>
                <c:pt idx="6546">
                  <c:v>0.7457200810185185</c:v>
                </c:pt>
                <c:pt idx="6547">
                  <c:v>0.74572622685185186</c:v>
                </c:pt>
                <c:pt idx="6548">
                  <c:v>0.74573238425925925</c:v>
                </c:pt>
                <c:pt idx="6549">
                  <c:v>0.74574069444444435</c:v>
                </c:pt>
                <c:pt idx="6550">
                  <c:v>0.74574666666666667</c:v>
                </c:pt>
                <c:pt idx="6551">
                  <c:v>0.74575278935185185</c:v>
                </c:pt>
                <c:pt idx="6552">
                  <c:v>0.74575912037037029</c:v>
                </c:pt>
                <c:pt idx="6553">
                  <c:v>0.74576545138888894</c:v>
                </c:pt>
                <c:pt idx="6554">
                  <c:v>0.74577142361111104</c:v>
                </c:pt>
                <c:pt idx="6555">
                  <c:v>0.74577774305555555</c:v>
                </c:pt>
                <c:pt idx="6556">
                  <c:v>0.74578371527777776</c:v>
                </c:pt>
                <c:pt idx="6557">
                  <c:v>0.74578987268518515</c:v>
                </c:pt>
                <c:pt idx="6558">
                  <c:v>0.74579583333333332</c:v>
                </c:pt>
                <c:pt idx="6559">
                  <c:v>0.74580197916666668</c:v>
                </c:pt>
                <c:pt idx="6560">
                  <c:v>0.74580813657407408</c:v>
                </c:pt>
                <c:pt idx="6561">
                  <c:v>0.74581428240740744</c:v>
                </c:pt>
                <c:pt idx="6562">
                  <c:v>0.74582025462962964</c:v>
                </c:pt>
                <c:pt idx="6563">
                  <c:v>0.745826400462963</c:v>
                </c:pt>
                <c:pt idx="6564">
                  <c:v>0.74583472222222225</c:v>
                </c:pt>
                <c:pt idx="6565">
                  <c:v>0.74584068287037031</c:v>
                </c:pt>
                <c:pt idx="6566">
                  <c:v>0.74584682870370367</c:v>
                </c:pt>
                <c:pt idx="6567">
                  <c:v>0.74585315972222233</c:v>
                </c:pt>
                <c:pt idx="6568">
                  <c:v>0.74585949074074076</c:v>
                </c:pt>
                <c:pt idx="6569">
                  <c:v>0.7458658217592592</c:v>
                </c:pt>
                <c:pt idx="6570">
                  <c:v>0.74587196759259256</c:v>
                </c:pt>
                <c:pt idx="6571">
                  <c:v>0.74587812499999995</c:v>
                </c:pt>
                <c:pt idx="6572">
                  <c:v>0.74588427083333331</c:v>
                </c:pt>
                <c:pt idx="6573">
                  <c:v>0.74589024305555551</c:v>
                </c:pt>
                <c:pt idx="6574">
                  <c:v>0.74589638888888887</c:v>
                </c:pt>
                <c:pt idx="6575">
                  <c:v>0.74590253472222223</c:v>
                </c:pt>
                <c:pt idx="6576">
                  <c:v>0.74590869212962962</c:v>
                </c:pt>
                <c:pt idx="6577">
                  <c:v>0.74591483796296298</c:v>
                </c:pt>
                <c:pt idx="6578">
                  <c:v>0.74592098379629634</c:v>
                </c:pt>
                <c:pt idx="6579">
                  <c:v>0.74592930555555548</c:v>
                </c:pt>
                <c:pt idx="6580">
                  <c:v>0.74593521990740752</c:v>
                </c:pt>
                <c:pt idx="6581">
                  <c:v>0.74594119212962962</c:v>
                </c:pt>
                <c:pt idx="6582">
                  <c:v>0.74594734953703712</c:v>
                </c:pt>
                <c:pt idx="6583">
                  <c:v>0.74595366898148141</c:v>
                </c:pt>
                <c:pt idx="6584">
                  <c:v>0.74595982638888891</c:v>
                </c:pt>
                <c:pt idx="6585">
                  <c:v>0.74596614583333343</c:v>
                </c:pt>
                <c:pt idx="6586">
                  <c:v>0.74597230324074071</c:v>
                </c:pt>
                <c:pt idx="6587">
                  <c:v>0.74597844907407407</c:v>
                </c:pt>
                <c:pt idx="6588">
                  <c:v>0.74598459490740743</c:v>
                </c:pt>
                <c:pt idx="6589">
                  <c:v>0.74599075231481482</c:v>
                </c:pt>
                <c:pt idx="6590">
                  <c:v>0.74599671296296288</c:v>
                </c:pt>
                <c:pt idx="6591">
                  <c:v>0.74600285879629624</c:v>
                </c:pt>
                <c:pt idx="6592">
                  <c:v>0.74600901620370363</c:v>
                </c:pt>
                <c:pt idx="6593">
                  <c:v>0.74601486111111104</c:v>
                </c:pt>
                <c:pt idx="6594">
                  <c:v>0.74602318287037039</c:v>
                </c:pt>
                <c:pt idx="6595">
                  <c:v>0.74602932870370375</c:v>
                </c:pt>
                <c:pt idx="6596">
                  <c:v>0.74603545138888894</c:v>
                </c:pt>
                <c:pt idx="6597">
                  <c:v>0.74604159722222219</c:v>
                </c:pt>
                <c:pt idx="6598">
                  <c:v>0.74604792824074073</c:v>
                </c:pt>
                <c:pt idx="6599">
                  <c:v>0.74605412037037044</c:v>
                </c:pt>
                <c:pt idx="6600">
                  <c:v>0.74606012731481475</c:v>
                </c:pt>
                <c:pt idx="6601">
                  <c:v>0.74606608796296303</c:v>
                </c:pt>
                <c:pt idx="6602">
                  <c:v>0.74607224537037042</c:v>
                </c:pt>
                <c:pt idx="6603">
                  <c:v>0.74607839120370378</c:v>
                </c:pt>
                <c:pt idx="6604">
                  <c:v>0.74608449074074068</c:v>
                </c:pt>
                <c:pt idx="6605">
                  <c:v>0.74609046296296289</c:v>
                </c:pt>
                <c:pt idx="6606">
                  <c:v>0.74609679398148154</c:v>
                </c:pt>
                <c:pt idx="6607">
                  <c:v>0.74610292824074076</c:v>
                </c:pt>
                <c:pt idx="6608">
                  <c:v>0.74610918981481478</c:v>
                </c:pt>
                <c:pt idx="6609">
                  <c:v>0.74611732638888884</c:v>
                </c:pt>
                <c:pt idx="6610">
                  <c:v>0.74612347222222219</c:v>
                </c:pt>
                <c:pt idx="6611">
                  <c:v>0.74612962962962959</c:v>
                </c:pt>
                <c:pt idx="6612">
                  <c:v>0.74613577546296295</c:v>
                </c:pt>
                <c:pt idx="6613">
                  <c:v>0.74614210648148138</c:v>
                </c:pt>
                <c:pt idx="6614">
                  <c:v>0.74614825231481474</c:v>
                </c:pt>
                <c:pt idx="6615">
                  <c:v>0.7461545833333334</c:v>
                </c:pt>
                <c:pt idx="6616">
                  <c:v>0.74616055555555549</c:v>
                </c:pt>
                <c:pt idx="6617">
                  <c:v>0.74616670138888885</c:v>
                </c:pt>
                <c:pt idx="6618">
                  <c:v>0.74617284722222221</c:v>
                </c:pt>
                <c:pt idx="6619">
                  <c:v>0.74617899305555557</c:v>
                </c:pt>
                <c:pt idx="6620">
                  <c:v>0.74618496527777778</c:v>
                </c:pt>
                <c:pt idx="6621">
                  <c:v>0.74619100694444451</c:v>
                </c:pt>
                <c:pt idx="6622">
                  <c:v>0.74619715277777787</c:v>
                </c:pt>
                <c:pt idx="6623">
                  <c:v>0.74620547453703701</c:v>
                </c:pt>
                <c:pt idx="6624">
                  <c:v>0.74621155092592595</c:v>
                </c:pt>
                <c:pt idx="6625">
                  <c:v>0.74621770833333334</c:v>
                </c:pt>
                <c:pt idx="6626">
                  <c:v>0.74622403935185189</c:v>
                </c:pt>
                <c:pt idx="6627">
                  <c:v>0.74623037037037043</c:v>
                </c:pt>
                <c:pt idx="6628">
                  <c:v>0.7462363310185185</c:v>
                </c:pt>
                <c:pt idx="6629">
                  <c:v>0.74624247685185185</c:v>
                </c:pt>
                <c:pt idx="6630">
                  <c:v>0.74624863425925925</c:v>
                </c:pt>
                <c:pt idx="6631">
                  <c:v>0.74625478009259261</c:v>
                </c:pt>
                <c:pt idx="6632">
                  <c:v>0.74626092592592597</c:v>
                </c:pt>
                <c:pt idx="6633">
                  <c:v>0.74626708333333325</c:v>
                </c:pt>
                <c:pt idx="6634">
                  <c:v>0.74627322916666661</c:v>
                </c:pt>
                <c:pt idx="6635">
                  <c:v>0.74627937499999997</c:v>
                </c:pt>
                <c:pt idx="6636">
                  <c:v>0.74628534722222228</c:v>
                </c:pt>
                <c:pt idx="6637">
                  <c:v>0.74629149305555564</c:v>
                </c:pt>
                <c:pt idx="6638">
                  <c:v>0.74629981481481478</c:v>
                </c:pt>
                <c:pt idx="6639">
                  <c:v>0.74630596064814814</c:v>
                </c:pt>
                <c:pt idx="6640">
                  <c:v>0.74631193287037034</c:v>
                </c:pt>
                <c:pt idx="6641">
                  <c:v>0.74631826388888889</c:v>
                </c:pt>
                <c:pt idx="6642">
                  <c:v>0.74632440972222225</c:v>
                </c:pt>
                <c:pt idx="6643">
                  <c:v>0.74633055555555561</c:v>
                </c:pt>
                <c:pt idx="6644">
                  <c:v>0.74633670138888897</c:v>
                </c:pt>
                <c:pt idx="6645">
                  <c:v>0.7463430324074074</c:v>
                </c:pt>
                <c:pt idx="6646">
                  <c:v>0.7463491898148148</c:v>
                </c:pt>
                <c:pt idx="6647">
                  <c:v>0.74635533564814815</c:v>
                </c:pt>
                <c:pt idx="6648">
                  <c:v>0.74636130787037036</c:v>
                </c:pt>
                <c:pt idx="6649">
                  <c:v>0.74636745370370372</c:v>
                </c:pt>
                <c:pt idx="6650">
                  <c:v>0.74637359953703708</c:v>
                </c:pt>
                <c:pt idx="6651">
                  <c:v>0.74637974537037044</c:v>
                </c:pt>
                <c:pt idx="6652">
                  <c:v>0.74638571759259253</c:v>
                </c:pt>
                <c:pt idx="6653">
                  <c:v>0.74639403935185189</c:v>
                </c:pt>
                <c:pt idx="6654">
                  <c:v>0.74640018518518525</c:v>
                </c:pt>
                <c:pt idx="6655">
                  <c:v>0.74640615740740746</c:v>
                </c:pt>
                <c:pt idx="6656">
                  <c:v>0.74641248842592589</c:v>
                </c:pt>
                <c:pt idx="6657">
                  <c:v>0.74641881944444444</c:v>
                </c:pt>
                <c:pt idx="6658">
                  <c:v>0.74642515046296298</c:v>
                </c:pt>
                <c:pt idx="6659">
                  <c:v>0.74643129629629623</c:v>
                </c:pt>
                <c:pt idx="6660">
                  <c:v>0.74643744212962959</c:v>
                </c:pt>
                <c:pt idx="6661">
                  <c:v>0.74644358796296295</c:v>
                </c:pt>
                <c:pt idx="6662">
                  <c:v>0.74644974537037034</c:v>
                </c:pt>
                <c:pt idx="6663">
                  <c:v>0.74645570601851852</c:v>
                </c:pt>
                <c:pt idx="6664">
                  <c:v>0.74646186342592591</c:v>
                </c:pt>
                <c:pt idx="6665">
                  <c:v>0.74646800925925927</c:v>
                </c:pt>
                <c:pt idx="6666">
                  <c:v>0.74647415509259263</c:v>
                </c:pt>
                <c:pt idx="6667">
                  <c:v>0.74648012731481483</c:v>
                </c:pt>
                <c:pt idx="6668">
                  <c:v>0.74648862268518512</c:v>
                </c:pt>
                <c:pt idx="6669">
                  <c:v>0.74649476851851848</c:v>
                </c:pt>
                <c:pt idx="6670">
                  <c:v>0.74650092592592587</c:v>
                </c:pt>
                <c:pt idx="6671">
                  <c:v>0.74650707175925923</c:v>
                </c:pt>
                <c:pt idx="6672">
                  <c:v>0.74651340277777789</c:v>
                </c:pt>
                <c:pt idx="6673">
                  <c:v>0.74651954861111103</c:v>
                </c:pt>
                <c:pt idx="6674">
                  <c:v>0.74652587962962969</c:v>
                </c:pt>
                <c:pt idx="6675">
                  <c:v>0.7465316666666667</c:v>
                </c:pt>
                <c:pt idx="6676">
                  <c:v>0.74653799768518514</c:v>
                </c:pt>
                <c:pt idx="6677">
                  <c:v>0.7465441435185185</c:v>
                </c:pt>
                <c:pt idx="6678">
                  <c:v>0.74655028935185186</c:v>
                </c:pt>
                <c:pt idx="6679">
                  <c:v>0.74655626157407406</c:v>
                </c:pt>
                <c:pt idx="6680">
                  <c:v>0.74656240740740742</c:v>
                </c:pt>
                <c:pt idx="6681">
                  <c:v>0.74656856481481482</c:v>
                </c:pt>
                <c:pt idx="6682">
                  <c:v>0.74657706018518522</c:v>
                </c:pt>
                <c:pt idx="6683">
                  <c:v>0.74658303240740731</c:v>
                </c:pt>
                <c:pt idx="6684">
                  <c:v>0.74658917824074067</c:v>
                </c:pt>
                <c:pt idx="6685">
                  <c:v>0.74659550925925933</c:v>
                </c:pt>
                <c:pt idx="6686">
                  <c:v>0.74660144675925932</c:v>
                </c:pt>
                <c:pt idx="6687">
                  <c:v>0.74660777777777776</c:v>
                </c:pt>
                <c:pt idx="6688">
                  <c:v>0.74661396990740736</c:v>
                </c:pt>
                <c:pt idx="6689">
                  <c:v>0.74662030092592591</c:v>
                </c:pt>
                <c:pt idx="6690">
                  <c:v>0.74662644675925927</c:v>
                </c:pt>
                <c:pt idx="6691">
                  <c:v>0.74663241898148147</c:v>
                </c:pt>
                <c:pt idx="6692">
                  <c:v>0.74663856481481483</c:v>
                </c:pt>
                <c:pt idx="6693">
                  <c:v>0.74664471064814819</c:v>
                </c:pt>
                <c:pt idx="6694">
                  <c:v>0.74665085648148155</c:v>
                </c:pt>
                <c:pt idx="6695">
                  <c:v>0.74665693287037038</c:v>
                </c:pt>
                <c:pt idx="6696">
                  <c:v>0.74666313657407413</c:v>
                </c:pt>
                <c:pt idx="6697">
                  <c:v>0.74667145833333326</c:v>
                </c:pt>
                <c:pt idx="6698">
                  <c:v>0.74667743055555558</c:v>
                </c:pt>
                <c:pt idx="6699">
                  <c:v>0.74668357638888894</c:v>
                </c:pt>
                <c:pt idx="6700">
                  <c:v>0.7466897222222223</c:v>
                </c:pt>
                <c:pt idx="6701">
                  <c:v>0.74669587962962958</c:v>
                </c:pt>
                <c:pt idx="6702">
                  <c:v>0.74670184027777775</c:v>
                </c:pt>
                <c:pt idx="6703">
                  <c:v>0.7467081712962963</c:v>
                </c:pt>
                <c:pt idx="6704">
                  <c:v>0.74671431712962966</c:v>
                </c:pt>
                <c:pt idx="6705">
                  <c:v>0.7467206481481482</c:v>
                </c:pt>
                <c:pt idx="6706">
                  <c:v>0.74672643518518511</c:v>
                </c:pt>
                <c:pt idx="6707">
                  <c:v>0.74673259259259261</c:v>
                </c:pt>
                <c:pt idx="6708">
                  <c:v>0.74673873842592586</c:v>
                </c:pt>
                <c:pt idx="6709">
                  <c:v>0.74674488425925922</c:v>
                </c:pt>
                <c:pt idx="6710">
                  <c:v>0.74675085648148143</c:v>
                </c:pt>
                <c:pt idx="6711">
                  <c:v>0.74675700231481479</c:v>
                </c:pt>
                <c:pt idx="6712">
                  <c:v>0.74676534722222232</c:v>
                </c:pt>
                <c:pt idx="6713">
                  <c:v>0.7467715046296296</c:v>
                </c:pt>
                <c:pt idx="6714">
                  <c:v>0.74677739583333336</c:v>
                </c:pt>
                <c:pt idx="6715">
                  <c:v>0.74678372685185179</c:v>
                </c:pt>
                <c:pt idx="6716">
                  <c:v>0.74679005787037045</c:v>
                </c:pt>
                <c:pt idx="6717">
                  <c:v>0.74679620370370381</c:v>
                </c:pt>
                <c:pt idx="6718">
                  <c:v>0.74680236111111109</c:v>
                </c:pt>
                <c:pt idx="6719">
                  <c:v>0.74680869212962964</c:v>
                </c:pt>
                <c:pt idx="6720">
                  <c:v>0.74681458333333328</c:v>
                </c:pt>
                <c:pt idx="6721">
                  <c:v>0.74682072916666664</c:v>
                </c:pt>
                <c:pt idx="6722">
                  <c:v>0.74682668981481493</c:v>
                </c:pt>
                <c:pt idx="6723">
                  <c:v>0.74683299768518518</c:v>
                </c:pt>
                <c:pt idx="6724">
                  <c:v>0.74683907407407402</c:v>
                </c:pt>
                <c:pt idx="6725">
                  <c:v>0.74684523148148152</c:v>
                </c:pt>
                <c:pt idx="6726">
                  <c:v>0.74685119212962958</c:v>
                </c:pt>
                <c:pt idx="6727">
                  <c:v>0.74685951388888894</c:v>
                </c:pt>
                <c:pt idx="6728">
                  <c:v>0.7468656597222223</c:v>
                </c:pt>
                <c:pt idx="6729">
                  <c:v>0.74687181712962969</c:v>
                </c:pt>
                <c:pt idx="6730">
                  <c:v>0.74687796296296305</c:v>
                </c:pt>
                <c:pt idx="6731">
                  <c:v>0.74688410879629641</c:v>
                </c:pt>
                <c:pt idx="6732">
                  <c:v>0.74689043981481484</c:v>
                </c:pt>
                <c:pt idx="6733">
                  <c:v>0.74689679398148145</c:v>
                </c:pt>
                <c:pt idx="6734">
                  <c:v>0.74690276620370366</c:v>
                </c:pt>
                <c:pt idx="6735">
                  <c:v>0.74690891203703702</c:v>
                </c:pt>
                <c:pt idx="6736">
                  <c:v>0.74691506944444441</c:v>
                </c:pt>
                <c:pt idx="6737">
                  <c:v>0.74692121527777777</c:v>
                </c:pt>
                <c:pt idx="6738">
                  <c:v>0.74692717592592583</c:v>
                </c:pt>
                <c:pt idx="6739">
                  <c:v>0.74693333333333334</c:v>
                </c:pt>
                <c:pt idx="6740">
                  <c:v>0.7469394791666667</c:v>
                </c:pt>
                <c:pt idx="6741">
                  <c:v>0.74694562499999995</c:v>
                </c:pt>
                <c:pt idx="6742">
                  <c:v>0.746953761574074</c:v>
                </c:pt>
                <c:pt idx="6743">
                  <c:v>0.74695991898148151</c:v>
                </c:pt>
                <c:pt idx="6744">
                  <c:v>0.74696606481481487</c:v>
                </c:pt>
                <c:pt idx="6745">
                  <c:v>0.74697221064814812</c:v>
                </c:pt>
                <c:pt idx="6746">
                  <c:v>0.74697836805555562</c:v>
                </c:pt>
                <c:pt idx="6747">
                  <c:v>0.74698469907407405</c:v>
                </c:pt>
                <c:pt idx="6748">
                  <c:v>0.74699120370370364</c:v>
                </c:pt>
                <c:pt idx="6749">
                  <c:v>0.74699699074074077</c:v>
                </c:pt>
                <c:pt idx="6750">
                  <c:v>0.74700313657407413</c:v>
                </c:pt>
                <c:pt idx="6751">
                  <c:v>0.74700929398148153</c:v>
                </c:pt>
                <c:pt idx="6752">
                  <c:v>0.74701543981481489</c:v>
                </c:pt>
                <c:pt idx="6753">
                  <c:v>0.74702158564814825</c:v>
                </c:pt>
                <c:pt idx="6754">
                  <c:v>0.74702755787037034</c:v>
                </c:pt>
                <c:pt idx="6755">
                  <c:v>0.74703388888888889</c:v>
                </c:pt>
                <c:pt idx="6756">
                  <c:v>0.7470421990740741</c:v>
                </c:pt>
                <c:pt idx="6757">
                  <c:v>0.74704799768518526</c:v>
                </c:pt>
                <c:pt idx="6758">
                  <c:v>0.74705414351851862</c:v>
                </c:pt>
                <c:pt idx="6759">
                  <c:v>0.74706047453703706</c:v>
                </c:pt>
                <c:pt idx="6760">
                  <c:v>0.74706679398148157</c:v>
                </c:pt>
                <c:pt idx="6761">
                  <c:v>0.74707313657407415</c:v>
                </c:pt>
                <c:pt idx="6762">
                  <c:v>0.7470792824074074</c:v>
                </c:pt>
                <c:pt idx="6763">
                  <c:v>0.74708542824074076</c:v>
                </c:pt>
                <c:pt idx="6764">
                  <c:v>0.74709157407407412</c:v>
                </c:pt>
                <c:pt idx="6765">
                  <c:v>0.74709771990740748</c:v>
                </c:pt>
                <c:pt idx="6766">
                  <c:v>0.74710369212962968</c:v>
                </c:pt>
                <c:pt idx="6767">
                  <c:v>0.74710983796296293</c:v>
                </c:pt>
                <c:pt idx="6768">
                  <c:v>0.74711599537037043</c:v>
                </c:pt>
                <c:pt idx="6769">
                  <c:v>0.7471219560185185</c:v>
                </c:pt>
                <c:pt idx="6770">
                  <c:v>0.74712811342592589</c:v>
                </c:pt>
                <c:pt idx="6771">
                  <c:v>0.74713642361111121</c:v>
                </c:pt>
                <c:pt idx="6772">
                  <c:v>0.74714258101851849</c:v>
                </c:pt>
                <c:pt idx="6773">
                  <c:v>0.74714854166666667</c:v>
                </c:pt>
                <c:pt idx="6774">
                  <c:v>0.74715487268518521</c:v>
                </c:pt>
                <c:pt idx="6775">
                  <c:v>0.74716120370370376</c:v>
                </c:pt>
                <c:pt idx="6776">
                  <c:v>0.74716734953703712</c:v>
                </c:pt>
                <c:pt idx="6777">
                  <c:v>0.74717368055555555</c:v>
                </c:pt>
                <c:pt idx="6778">
                  <c:v>0.74717965277777776</c:v>
                </c:pt>
                <c:pt idx="6779">
                  <c:v>0.74718579861111112</c:v>
                </c:pt>
                <c:pt idx="6780">
                  <c:v>0.74719212962962966</c:v>
                </c:pt>
                <c:pt idx="6781">
                  <c:v>0.74719827546296302</c:v>
                </c:pt>
                <c:pt idx="6782">
                  <c:v>0.74720424768518523</c:v>
                </c:pt>
                <c:pt idx="6783">
                  <c:v>0.74721039351851859</c:v>
                </c:pt>
                <c:pt idx="6784">
                  <c:v>0.74721653935185184</c:v>
                </c:pt>
                <c:pt idx="6785">
                  <c:v>0.7472226851851852</c:v>
                </c:pt>
                <c:pt idx="6786">
                  <c:v>0.74723100694444444</c:v>
                </c:pt>
                <c:pt idx="6787">
                  <c:v>0.7472371527777778</c:v>
                </c:pt>
                <c:pt idx="6788">
                  <c:v>0.74724329861111105</c:v>
                </c:pt>
                <c:pt idx="6789">
                  <c:v>0.74724962962962971</c:v>
                </c:pt>
                <c:pt idx="6790">
                  <c:v>0.74725597222222229</c:v>
                </c:pt>
                <c:pt idx="6791">
                  <c:v>0.74726206018518526</c:v>
                </c:pt>
                <c:pt idx="6792">
                  <c:v>0.74726822916666669</c:v>
                </c:pt>
                <c:pt idx="6793">
                  <c:v>0.74727456018518523</c:v>
                </c:pt>
                <c:pt idx="6794">
                  <c:v>0.74728070601851859</c:v>
                </c:pt>
                <c:pt idx="6795">
                  <c:v>0.74728685185185195</c:v>
                </c:pt>
                <c:pt idx="6796">
                  <c:v>0.74729282407407405</c:v>
                </c:pt>
                <c:pt idx="6797">
                  <c:v>0.74729915509259259</c:v>
                </c:pt>
                <c:pt idx="6798">
                  <c:v>0.74730530092592595</c:v>
                </c:pt>
                <c:pt idx="6799">
                  <c:v>0.7473116319444445</c:v>
                </c:pt>
                <c:pt idx="6800">
                  <c:v>0.74731777777777786</c:v>
                </c:pt>
                <c:pt idx="6801">
                  <c:v>0.74732645833333333</c:v>
                </c:pt>
                <c:pt idx="6802">
                  <c:v>0.74733268518518514</c:v>
                </c:pt>
                <c:pt idx="6803">
                  <c:v>0.7473388310185185</c:v>
                </c:pt>
                <c:pt idx="6804">
                  <c:v>0.74734480324074071</c:v>
                </c:pt>
                <c:pt idx="6805">
                  <c:v>0.74735106481481484</c:v>
                </c:pt>
                <c:pt idx="6806">
                  <c:v>0.7473572106481482</c:v>
                </c:pt>
                <c:pt idx="6807">
                  <c:v>0.74736335648148156</c:v>
                </c:pt>
                <c:pt idx="6808">
                  <c:v>0.74736932870370376</c:v>
                </c:pt>
                <c:pt idx="6809">
                  <c:v>0.74737547453703701</c:v>
                </c:pt>
                <c:pt idx="6810">
                  <c:v>0.74738163194444451</c:v>
                </c:pt>
                <c:pt idx="6811">
                  <c:v>0.74738777777777787</c:v>
                </c:pt>
                <c:pt idx="6812">
                  <c:v>0.74739373842592594</c:v>
                </c:pt>
                <c:pt idx="6813">
                  <c:v>0.74739989583333333</c:v>
                </c:pt>
                <c:pt idx="6814">
                  <c:v>0.74740622685185187</c:v>
                </c:pt>
                <c:pt idx="6815">
                  <c:v>0.74741472222222216</c:v>
                </c:pt>
                <c:pt idx="6816">
                  <c:v>0.74742069444444448</c:v>
                </c:pt>
                <c:pt idx="6817">
                  <c:v>0.74742684027777784</c:v>
                </c:pt>
                <c:pt idx="6818">
                  <c:v>0.7474329861111112</c:v>
                </c:pt>
                <c:pt idx="6819">
                  <c:v>0.74743913194444433</c:v>
                </c:pt>
                <c:pt idx="6820">
                  <c:v>0.74744510416666665</c:v>
                </c:pt>
                <c:pt idx="6821">
                  <c:v>0.74745125000000001</c:v>
                </c:pt>
                <c:pt idx="6822">
                  <c:v>0.74745740740740751</c:v>
                </c:pt>
                <c:pt idx="6823">
                  <c:v>0.74746353009259259</c:v>
                </c:pt>
                <c:pt idx="6824">
                  <c:v>0.74746968750000009</c:v>
                </c:pt>
                <c:pt idx="6825">
                  <c:v>0.74747583333333323</c:v>
                </c:pt>
                <c:pt idx="6826">
                  <c:v>0.74748234953703696</c:v>
                </c:pt>
                <c:pt idx="6827">
                  <c:v>0.74748866898148147</c:v>
                </c:pt>
                <c:pt idx="6828">
                  <c:v>0.74749482638888887</c:v>
                </c:pt>
                <c:pt idx="6829">
                  <c:v>0.74750097222222223</c:v>
                </c:pt>
                <c:pt idx="6830">
                  <c:v>0.74750946759259262</c:v>
                </c:pt>
                <c:pt idx="6831">
                  <c:v>0.74751526620370379</c:v>
                </c:pt>
                <c:pt idx="6832">
                  <c:v>0.74752141203703693</c:v>
                </c:pt>
                <c:pt idx="6833">
                  <c:v>0.74752755787037029</c:v>
                </c:pt>
                <c:pt idx="6834">
                  <c:v>0.74753370370370364</c:v>
                </c:pt>
                <c:pt idx="6835">
                  <c:v>0.74754003472222219</c:v>
                </c:pt>
                <c:pt idx="6836">
                  <c:v>0.74754611111111113</c:v>
                </c:pt>
                <c:pt idx="6837">
                  <c:v>0.74755225694444449</c:v>
                </c:pt>
                <c:pt idx="6838">
                  <c:v>0.74755858796296293</c:v>
                </c:pt>
                <c:pt idx="6839">
                  <c:v>0.74756461805555563</c:v>
                </c:pt>
                <c:pt idx="6840">
                  <c:v>0.74757076388888899</c:v>
                </c:pt>
                <c:pt idx="6841">
                  <c:v>0.74757692129629627</c:v>
                </c:pt>
                <c:pt idx="6842">
                  <c:v>0.74758306712962963</c:v>
                </c:pt>
                <c:pt idx="6843">
                  <c:v>0.74758921296296299</c:v>
                </c:pt>
                <c:pt idx="6844">
                  <c:v>0.74759518518518508</c:v>
                </c:pt>
                <c:pt idx="6845">
                  <c:v>0.74760350694444444</c:v>
                </c:pt>
                <c:pt idx="6846">
                  <c:v>0.7476096527777778</c:v>
                </c:pt>
                <c:pt idx="6847">
                  <c:v>0.74761579861111116</c:v>
                </c:pt>
                <c:pt idx="6848">
                  <c:v>0.74762195601851855</c:v>
                </c:pt>
                <c:pt idx="6849">
                  <c:v>0.74762827546296295</c:v>
                </c:pt>
                <c:pt idx="6850">
                  <c:v>0.7476346064814815</c:v>
                </c:pt>
                <c:pt idx="6851">
                  <c:v>0.74764093749999994</c:v>
                </c:pt>
                <c:pt idx="6852">
                  <c:v>0.74764703703703705</c:v>
                </c:pt>
                <c:pt idx="6853">
                  <c:v>0.74765318287037041</c:v>
                </c:pt>
                <c:pt idx="6854">
                  <c:v>0.74765951388888885</c:v>
                </c:pt>
                <c:pt idx="6855">
                  <c:v>0.74766567129629635</c:v>
                </c:pt>
                <c:pt idx="6856">
                  <c:v>0.74767163194444441</c:v>
                </c:pt>
                <c:pt idx="6857">
                  <c:v>0.74767778935185181</c:v>
                </c:pt>
                <c:pt idx="6858">
                  <c:v>0.74768393518518517</c:v>
                </c:pt>
                <c:pt idx="6859">
                  <c:v>0.74768989583333323</c:v>
                </c:pt>
                <c:pt idx="6860">
                  <c:v>0.74769821759259258</c:v>
                </c:pt>
                <c:pt idx="6861">
                  <c:v>0.74770456018518516</c:v>
                </c:pt>
                <c:pt idx="6862">
                  <c:v>0.74771089120370371</c:v>
                </c:pt>
                <c:pt idx="6863">
                  <c:v>0.74771721064814811</c:v>
                </c:pt>
                <c:pt idx="6864">
                  <c:v>0.7477233680555555</c:v>
                </c:pt>
                <c:pt idx="6865">
                  <c:v>0.74772969907407416</c:v>
                </c:pt>
                <c:pt idx="6866">
                  <c:v>0.74773620370370375</c:v>
                </c:pt>
                <c:pt idx="6867">
                  <c:v>0.74774234953703711</c:v>
                </c:pt>
                <c:pt idx="6868">
                  <c:v>0.74774850694444439</c:v>
                </c:pt>
                <c:pt idx="6869">
                  <c:v>0.74775465277777775</c:v>
                </c:pt>
                <c:pt idx="6870">
                  <c:v>0.74776079861111111</c:v>
                </c:pt>
                <c:pt idx="6871">
                  <c:v>0.7477669560185185</c:v>
                </c:pt>
                <c:pt idx="6872">
                  <c:v>0.74777291666666656</c:v>
                </c:pt>
                <c:pt idx="6873">
                  <c:v>0.74777906249999992</c:v>
                </c:pt>
                <c:pt idx="6874">
                  <c:v>0.74778521990740743</c:v>
                </c:pt>
                <c:pt idx="6875">
                  <c:v>0.74779335648148149</c:v>
                </c:pt>
                <c:pt idx="6876">
                  <c:v>0.74779950231481485</c:v>
                </c:pt>
                <c:pt idx="6877">
                  <c:v>0.74780564814814809</c:v>
                </c:pt>
                <c:pt idx="6878">
                  <c:v>0.74781189814814819</c:v>
                </c:pt>
                <c:pt idx="6879">
                  <c:v>0.74781805555555547</c:v>
                </c:pt>
                <c:pt idx="6880">
                  <c:v>0.74782438657407413</c:v>
                </c:pt>
                <c:pt idx="6881">
                  <c:v>0.74783070601851842</c:v>
                </c:pt>
                <c:pt idx="6882">
                  <c:v>0.74783686342592592</c:v>
                </c:pt>
                <c:pt idx="6883">
                  <c:v>0.74784300925925928</c:v>
                </c:pt>
                <c:pt idx="6884">
                  <c:v>0.74784915509259253</c:v>
                </c:pt>
                <c:pt idx="6885">
                  <c:v>0.74785539351851849</c:v>
                </c:pt>
                <c:pt idx="6886">
                  <c:v>0.7478611458333333</c:v>
                </c:pt>
                <c:pt idx="6887">
                  <c:v>0.7478673032407408</c:v>
                </c:pt>
                <c:pt idx="6888">
                  <c:v>0.74787344907407405</c:v>
                </c:pt>
                <c:pt idx="6889">
                  <c:v>0.74788212962962952</c:v>
                </c:pt>
                <c:pt idx="6890">
                  <c:v>0.74788809027777781</c:v>
                </c:pt>
                <c:pt idx="6891">
                  <c:v>0.7478942476851852</c:v>
                </c:pt>
                <c:pt idx="6892">
                  <c:v>0.74790041666666662</c:v>
                </c:pt>
                <c:pt idx="6893">
                  <c:v>0.74790673611111114</c:v>
                </c:pt>
                <c:pt idx="6894">
                  <c:v>0.74791306712962957</c:v>
                </c:pt>
                <c:pt idx="6895">
                  <c:v>0.74791934027777784</c:v>
                </c:pt>
                <c:pt idx="6896">
                  <c:v>0.7479254861111112</c:v>
                </c:pt>
                <c:pt idx="6897">
                  <c:v>0.74793163194444434</c:v>
                </c:pt>
                <c:pt idx="6898">
                  <c:v>0.74793771990740743</c:v>
                </c:pt>
                <c:pt idx="6899">
                  <c:v>0.74794403935185183</c:v>
                </c:pt>
                <c:pt idx="6900">
                  <c:v>0.74795019675925933</c:v>
                </c:pt>
                <c:pt idx="6901">
                  <c:v>0.74795634259259269</c:v>
                </c:pt>
                <c:pt idx="6902">
                  <c:v>0.74796231481481479</c:v>
                </c:pt>
                <c:pt idx="6903">
                  <c:v>0.74796864583333333</c:v>
                </c:pt>
                <c:pt idx="6904">
                  <c:v>0.74797695601851855</c:v>
                </c:pt>
                <c:pt idx="6905">
                  <c:v>0.74798328703703698</c:v>
                </c:pt>
                <c:pt idx="6906">
                  <c:v>0.74798943287037034</c:v>
                </c:pt>
                <c:pt idx="6907">
                  <c:v>0.74799576388888889</c:v>
                </c:pt>
                <c:pt idx="6908">
                  <c:v>0.74800228009259262</c:v>
                </c:pt>
                <c:pt idx="6909">
                  <c:v>0.74800861111111105</c:v>
                </c:pt>
                <c:pt idx="6910">
                  <c:v>0.74801475694444441</c:v>
                </c:pt>
                <c:pt idx="6911">
                  <c:v>0.74802090277777777</c:v>
                </c:pt>
                <c:pt idx="6912">
                  <c:v>0.74802706018518517</c:v>
                </c:pt>
                <c:pt idx="6913">
                  <c:v>0.74803320601851853</c:v>
                </c:pt>
                <c:pt idx="6914">
                  <c:v>0.74803917824074073</c:v>
                </c:pt>
                <c:pt idx="6915">
                  <c:v>0.74804532407407409</c:v>
                </c:pt>
                <c:pt idx="6916">
                  <c:v>0.74805146990740745</c:v>
                </c:pt>
                <c:pt idx="6917">
                  <c:v>0.74805762731481484</c:v>
                </c:pt>
                <c:pt idx="6918">
                  <c:v>0.7480637731481482</c:v>
                </c:pt>
                <c:pt idx="6919">
                  <c:v>0.74807190972222226</c:v>
                </c:pt>
                <c:pt idx="6920">
                  <c:v>0.74807805555555562</c:v>
                </c:pt>
                <c:pt idx="6921">
                  <c:v>0.74808402777777783</c:v>
                </c:pt>
                <c:pt idx="6922">
                  <c:v>0.74809035879629626</c:v>
                </c:pt>
                <c:pt idx="6923">
                  <c:v>0.74809668981481481</c:v>
                </c:pt>
                <c:pt idx="6924">
                  <c:v>0.74810319444444451</c:v>
                </c:pt>
                <c:pt idx="6925">
                  <c:v>0.7481091666666666</c:v>
                </c:pt>
                <c:pt idx="6926">
                  <c:v>0.74811531249999996</c:v>
                </c:pt>
                <c:pt idx="6927">
                  <c:v>0.74812145833333332</c:v>
                </c:pt>
                <c:pt idx="6928">
                  <c:v>0.74812761574074071</c:v>
                </c:pt>
                <c:pt idx="6929">
                  <c:v>0.74813357638888889</c:v>
                </c:pt>
                <c:pt idx="6930">
                  <c:v>0.74813973379629628</c:v>
                </c:pt>
                <c:pt idx="6931">
                  <c:v>0.74814587962962964</c:v>
                </c:pt>
                <c:pt idx="6932">
                  <c:v>0.748152025462963</c:v>
                </c:pt>
                <c:pt idx="6933">
                  <c:v>0.74815817129629636</c:v>
                </c:pt>
                <c:pt idx="6934">
                  <c:v>0.74816631944444445</c:v>
                </c:pt>
                <c:pt idx="6935">
                  <c:v>0.74817246527777781</c:v>
                </c:pt>
                <c:pt idx="6936">
                  <c:v>0.74817861111111117</c:v>
                </c:pt>
                <c:pt idx="6937">
                  <c:v>0.74818458333333338</c:v>
                </c:pt>
                <c:pt idx="6938">
                  <c:v>0.74819091435185181</c:v>
                </c:pt>
                <c:pt idx="6939">
                  <c:v>0.74819724537037036</c:v>
                </c:pt>
                <c:pt idx="6940">
                  <c:v>0.74820375000000006</c:v>
                </c:pt>
                <c:pt idx="6941">
                  <c:v>0.74820972222222215</c:v>
                </c:pt>
                <c:pt idx="6942">
                  <c:v>0.74821569444444436</c:v>
                </c:pt>
                <c:pt idx="6943">
                  <c:v>0.74822184027777772</c:v>
                </c:pt>
                <c:pt idx="6944">
                  <c:v>0.74822798611111108</c:v>
                </c:pt>
                <c:pt idx="6945">
                  <c:v>0.74823413194444444</c:v>
                </c:pt>
                <c:pt idx="6946">
                  <c:v>0.74824010416666675</c:v>
                </c:pt>
                <c:pt idx="6947">
                  <c:v>0.74824624999999989</c:v>
                </c:pt>
                <c:pt idx="6948">
                  <c:v>0.74825475694444454</c:v>
                </c:pt>
                <c:pt idx="6949">
                  <c:v>0.74826090277777768</c:v>
                </c:pt>
                <c:pt idx="6950">
                  <c:v>0.748266875</c:v>
                </c:pt>
                <c:pt idx="6951">
                  <c:v>0.74827320601851854</c:v>
                </c:pt>
                <c:pt idx="6952">
                  <c:v>0.74827980324074073</c:v>
                </c:pt>
                <c:pt idx="6953">
                  <c:v>0.74828594907407409</c:v>
                </c:pt>
                <c:pt idx="6954">
                  <c:v>0.74829209490740745</c:v>
                </c:pt>
                <c:pt idx="6955">
                  <c:v>0.74829800925925927</c:v>
                </c:pt>
                <c:pt idx="6956">
                  <c:v>0.74830425925925936</c:v>
                </c:pt>
                <c:pt idx="6957">
                  <c:v>0.7483104050925925</c:v>
                </c:pt>
                <c:pt idx="6958">
                  <c:v>0.7483165625</c:v>
                </c:pt>
                <c:pt idx="6959">
                  <c:v>0.74832270833333336</c:v>
                </c:pt>
                <c:pt idx="6960">
                  <c:v>0.74832885416666661</c:v>
                </c:pt>
                <c:pt idx="6961">
                  <c:v>0.74833499999999997</c:v>
                </c:pt>
                <c:pt idx="6962">
                  <c:v>0.74834097222222218</c:v>
                </c:pt>
                <c:pt idx="6963">
                  <c:v>0.74834947916666661</c:v>
                </c:pt>
                <c:pt idx="6964">
                  <c:v>0.74835562499999997</c:v>
                </c:pt>
                <c:pt idx="6965">
                  <c:v>0.74836141203703699</c:v>
                </c:pt>
                <c:pt idx="6966">
                  <c:v>0.74836774305555565</c:v>
                </c:pt>
                <c:pt idx="6967">
                  <c:v>0.74837424768518523</c:v>
                </c:pt>
                <c:pt idx="6968">
                  <c:v>0.74838057870370367</c:v>
                </c:pt>
                <c:pt idx="6969">
                  <c:v>0.74838672453703703</c:v>
                </c:pt>
                <c:pt idx="6970">
                  <c:v>0.74839269675925923</c:v>
                </c:pt>
                <c:pt idx="6971">
                  <c:v>0.74839884259259259</c:v>
                </c:pt>
                <c:pt idx="6972">
                  <c:v>0.74840499999999999</c:v>
                </c:pt>
                <c:pt idx="6973">
                  <c:v>0.74841114583333335</c:v>
                </c:pt>
                <c:pt idx="6974">
                  <c:v>0.74841724537037047</c:v>
                </c:pt>
                <c:pt idx="6975">
                  <c:v>0.7484233912037036</c:v>
                </c:pt>
                <c:pt idx="6976">
                  <c:v>0.74842954861111111</c:v>
                </c:pt>
                <c:pt idx="6977">
                  <c:v>0.74843569444444447</c:v>
                </c:pt>
                <c:pt idx="6978">
                  <c:v>0.74844383101851852</c:v>
                </c:pt>
                <c:pt idx="6979">
                  <c:v>0.74844997685185188</c:v>
                </c:pt>
                <c:pt idx="6980">
                  <c:v>0.7484561111111111</c:v>
                </c:pt>
                <c:pt idx="6981">
                  <c:v>0.74846207175925927</c:v>
                </c:pt>
                <c:pt idx="6982">
                  <c:v>0.74846836805555561</c:v>
                </c:pt>
                <c:pt idx="6983">
                  <c:v>0.7484748726851852</c:v>
                </c:pt>
                <c:pt idx="6984">
                  <c:v>0.74848120370370363</c:v>
                </c:pt>
                <c:pt idx="6985">
                  <c:v>0.74848710648148142</c:v>
                </c:pt>
                <c:pt idx="6986">
                  <c:v>0.74849325231481478</c:v>
                </c:pt>
                <c:pt idx="6987">
                  <c:v>0.74849958333333333</c:v>
                </c:pt>
                <c:pt idx="6988">
                  <c:v>0.74850555555555554</c:v>
                </c:pt>
                <c:pt idx="6989">
                  <c:v>0.74851188657407397</c:v>
                </c:pt>
                <c:pt idx="6990">
                  <c:v>0.74851803240740733</c:v>
                </c:pt>
                <c:pt idx="6991">
                  <c:v>0.74852417824074069</c:v>
                </c:pt>
                <c:pt idx="6992">
                  <c:v>0.74853285879629627</c:v>
                </c:pt>
                <c:pt idx="6993">
                  <c:v>0.74853900462962963</c:v>
                </c:pt>
                <c:pt idx="6994">
                  <c:v>0.74854516203703703</c:v>
                </c:pt>
                <c:pt idx="6995">
                  <c:v>0.74855166666666673</c:v>
                </c:pt>
                <c:pt idx="6996">
                  <c:v>0.74855799768518516</c:v>
                </c:pt>
                <c:pt idx="6997">
                  <c:v>0.74856414351851852</c:v>
                </c:pt>
                <c:pt idx="6998">
                  <c:v>0.74857047453703707</c:v>
                </c:pt>
                <c:pt idx="6999">
                  <c:v>0.7485769907407408</c:v>
                </c:pt>
                <c:pt idx="7000">
                  <c:v>0.74858313657407416</c:v>
                </c:pt>
                <c:pt idx="7001">
                  <c:v>0.74858946759259259</c:v>
                </c:pt>
                <c:pt idx="7002">
                  <c:v>0.74859561342592595</c:v>
                </c:pt>
                <c:pt idx="7003">
                  <c:v>0.74860194444444439</c:v>
                </c:pt>
                <c:pt idx="7004">
                  <c:v>0.74860798611111112</c:v>
                </c:pt>
                <c:pt idx="7005">
                  <c:v>0.74861394675925919</c:v>
                </c:pt>
                <c:pt idx="7006">
                  <c:v>0.74862010416666669</c:v>
                </c:pt>
                <c:pt idx="7007">
                  <c:v>0.74862859953703698</c:v>
                </c:pt>
                <c:pt idx="7008">
                  <c:v>0.74863474537037034</c:v>
                </c:pt>
                <c:pt idx="7009">
                  <c:v>0.74864071759259254</c:v>
                </c:pt>
                <c:pt idx="7010">
                  <c:v>0.74864704861111109</c:v>
                </c:pt>
                <c:pt idx="7011">
                  <c:v>0.74865337962962963</c:v>
                </c:pt>
                <c:pt idx="7012">
                  <c:v>0.74865988425925922</c:v>
                </c:pt>
                <c:pt idx="7013">
                  <c:v>0.74866604166666662</c:v>
                </c:pt>
                <c:pt idx="7014">
                  <c:v>0.74867218749999997</c:v>
                </c:pt>
                <c:pt idx="7015">
                  <c:v>0.74867851851851841</c:v>
                </c:pt>
                <c:pt idx="7016">
                  <c:v>0.74868466435185177</c:v>
                </c:pt>
                <c:pt idx="7017">
                  <c:v>0.74869081018518513</c:v>
                </c:pt>
                <c:pt idx="7018">
                  <c:v>0.74869695601851849</c:v>
                </c:pt>
                <c:pt idx="7019">
                  <c:v>0.74870328703703704</c:v>
                </c:pt>
                <c:pt idx="7020">
                  <c:v>0.74870961805555558</c:v>
                </c:pt>
                <c:pt idx="7021">
                  <c:v>0.74871594907407413</c:v>
                </c:pt>
                <c:pt idx="7022">
                  <c:v>0.74872427083333337</c:v>
                </c:pt>
                <c:pt idx="7023">
                  <c:v>0.74873041666666662</c:v>
                </c:pt>
                <c:pt idx="7024">
                  <c:v>0.74873674768518528</c:v>
                </c:pt>
                <c:pt idx="7025">
                  <c:v>0.74874289351851842</c:v>
                </c:pt>
                <c:pt idx="7026">
                  <c:v>0.74874886574074073</c:v>
                </c:pt>
                <c:pt idx="7027">
                  <c:v>0.74875501157407409</c:v>
                </c:pt>
                <c:pt idx="7028">
                  <c:v>0.74876116898148137</c:v>
                </c:pt>
                <c:pt idx="7029">
                  <c:v>0.74876697916666668</c:v>
                </c:pt>
                <c:pt idx="7030">
                  <c:v>0.74877312500000004</c:v>
                </c:pt>
                <c:pt idx="7031">
                  <c:v>0.7487792708333334</c:v>
                </c:pt>
                <c:pt idx="7032">
                  <c:v>0.74878542824074079</c:v>
                </c:pt>
                <c:pt idx="7033">
                  <c:v>0.74879157407407415</c:v>
                </c:pt>
                <c:pt idx="7034">
                  <c:v>0.74879754629629636</c:v>
                </c:pt>
                <c:pt idx="7035">
                  <c:v>0.74880387731481479</c:v>
                </c:pt>
                <c:pt idx="7036">
                  <c:v>0.74881255787037038</c:v>
                </c:pt>
                <c:pt idx="7037">
                  <c:v>0.74881870370370374</c:v>
                </c:pt>
                <c:pt idx="7038">
                  <c:v>0.7488248495370371</c:v>
                </c:pt>
                <c:pt idx="7039">
                  <c:v>0.74883099537037034</c:v>
                </c:pt>
                <c:pt idx="7040">
                  <c:v>0.74883715277777785</c:v>
                </c:pt>
                <c:pt idx="7041">
                  <c:v>0.74884329861111121</c:v>
                </c:pt>
                <c:pt idx="7042">
                  <c:v>0.7488492708333333</c:v>
                </c:pt>
                <c:pt idx="7043">
                  <c:v>0.74885541666666666</c:v>
                </c:pt>
                <c:pt idx="7044">
                  <c:v>0.74886156250000002</c:v>
                </c:pt>
                <c:pt idx="7045">
                  <c:v>0.74886770833333338</c:v>
                </c:pt>
                <c:pt idx="7046">
                  <c:v>0.74887386574074066</c:v>
                </c:pt>
                <c:pt idx="7047">
                  <c:v>0.74888019675925932</c:v>
                </c:pt>
                <c:pt idx="7048">
                  <c:v>0.74888670138888891</c:v>
                </c:pt>
                <c:pt idx="7049">
                  <c:v>0.74889284722222227</c:v>
                </c:pt>
                <c:pt idx="7050">
                  <c:v>0.74889900462962966</c:v>
                </c:pt>
                <c:pt idx="7051">
                  <c:v>0.74890731481481476</c:v>
                </c:pt>
                <c:pt idx="7052">
                  <c:v>0.74891347222222215</c:v>
                </c:pt>
                <c:pt idx="7053">
                  <c:v>0.74891943287037044</c:v>
                </c:pt>
                <c:pt idx="7054">
                  <c:v>0.74892559027777772</c:v>
                </c:pt>
                <c:pt idx="7055">
                  <c:v>0.74893190972222223</c:v>
                </c:pt>
                <c:pt idx="7056">
                  <c:v>0.74893824074074067</c:v>
                </c:pt>
                <c:pt idx="7057">
                  <c:v>0.74894457175925933</c:v>
                </c:pt>
                <c:pt idx="7058">
                  <c:v>0.74895090277777776</c:v>
                </c:pt>
                <c:pt idx="7059">
                  <c:v>0.74895687500000008</c:v>
                </c:pt>
                <c:pt idx="7060">
                  <c:v>0.74896302083333344</c:v>
                </c:pt>
                <c:pt idx="7061">
                  <c:v>0.74896916666666657</c:v>
                </c:pt>
                <c:pt idx="7062">
                  <c:v>0.74897532407407408</c:v>
                </c:pt>
                <c:pt idx="7063">
                  <c:v>0.74898146990740744</c:v>
                </c:pt>
                <c:pt idx="7064">
                  <c:v>0.74898744212962953</c:v>
                </c:pt>
                <c:pt idx="7065">
                  <c:v>0.74899575231481474</c:v>
                </c:pt>
                <c:pt idx="7066">
                  <c:v>0.74900190972222225</c:v>
                </c:pt>
                <c:pt idx="7067">
                  <c:v>0.74900820601851859</c:v>
                </c:pt>
                <c:pt idx="7068">
                  <c:v>0.74901447916666664</c:v>
                </c:pt>
                <c:pt idx="7069">
                  <c:v>0.74902081018518529</c:v>
                </c:pt>
                <c:pt idx="7070">
                  <c:v>0.74902695601851843</c:v>
                </c:pt>
                <c:pt idx="7071">
                  <c:v>0.74903321759259256</c:v>
                </c:pt>
                <c:pt idx="7072">
                  <c:v>0.74903924768518515</c:v>
                </c:pt>
                <c:pt idx="7073">
                  <c:v>0.74904539351851851</c:v>
                </c:pt>
                <c:pt idx="7074">
                  <c:v>0.7490515509259259</c:v>
                </c:pt>
                <c:pt idx="7075">
                  <c:v>0.7490572685185185</c:v>
                </c:pt>
                <c:pt idx="7076">
                  <c:v>0.74906339120370369</c:v>
                </c:pt>
                <c:pt idx="7077">
                  <c:v>0.74906945601851849</c:v>
                </c:pt>
                <c:pt idx="7078">
                  <c:v>0.74907796296296292</c:v>
                </c:pt>
                <c:pt idx="7079">
                  <c:v>0.74908410879629628</c:v>
                </c:pt>
                <c:pt idx="7080">
                  <c:v>0.74909025462962964</c:v>
                </c:pt>
                <c:pt idx="7081">
                  <c:v>0.74909641203703703</c:v>
                </c:pt>
                <c:pt idx="7082">
                  <c:v>0.74910273148148143</c:v>
                </c:pt>
                <c:pt idx="7083">
                  <c:v>0.74910906249999998</c:v>
                </c:pt>
                <c:pt idx="7084">
                  <c:v>0.74911521990740748</c:v>
                </c:pt>
                <c:pt idx="7085">
                  <c:v>0.74912136574074084</c:v>
                </c:pt>
                <c:pt idx="7086">
                  <c:v>0.74912751157407398</c:v>
                </c:pt>
                <c:pt idx="7087">
                  <c:v>0.74913365740740734</c:v>
                </c:pt>
                <c:pt idx="7088">
                  <c:v>0.74913981481481484</c:v>
                </c:pt>
                <c:pt idx="7089">
                  <c:v>0.74914596064814809</c:v>
                </c:pt>
                <c:pt idx="7090">
                  <c:v>0.74915210648148145</c:v>
                </c:pt>
                <c:pt idx="7091">
                  <c:v>0.74916061342592588</c:v>
                </c:pt>
                <c:pt idx="7092">
                  <c:v>0.74916675925925924</c:v>
                </c:pt>
                <c:pt idx="7093">
                  <c:v>0.7491729050925926</c:v>
                </c:pt>
                <c:pt idx="7094">
                  <c:v>0.74917936342592595</c:v>
                </c:pt>
                <c:pt idx="7095">
                  <c:v>0.74918568287037035</c:v>
                </c:pt>
                <c:pt idx="7096">
                  <c:v>0.7491920138888889</c:v>
                </c:pt>
                <c:pt idx="7097">
                  <c:v>0.7491979861111111</c:v>
                </c:pt>
                <c:pt idx="7098">
                  <c:v>0.74920413194444446</c:v>
                </c:pt>
                <c:pt idx="7099">
                  <c:v>0.74921028935185185</c:v>
                </c:pt>
                <c:pt idx="7100">
                  <c:v>0.74921643518518521</c:v>
                </c:pt>
                <c:pt idx="7101">
                  <c:v>0.74922258101851857</c:v>
                </c:pt>
                <c:pt idx="7102">
                  <c:v>0.74922872685185193</c:v>
                </c:pt>
                <c:pt idx="7103">
                  <c:v>0.74923488425925922</c:v>
                </c:pt>
                <c:pt idx="7104">
                  <c:v>0.74924084490740739</c:v>
                </c:pt>
                <c:pt idx="7105">
                  <c:v>0.74924916666666663</c:v>
                </c:pt>
                <c:pt idx="7106">
                  <c:v>0.74925531249999999</c:v>
                </c:pt>
                <c:pt idx="7107">
                  <c:v>0.74926146990740738</c:v>
                </c:pt>
                <c:pt idx="7108">
                  <c:v>0.74926780092592582</c:v>
                </c:pt>
                <c:pt idx="7109">
                  <c:v>0.74927417824074072</c:v>
                </c:pt>
                <c:pt idx="7110">
                  <c:v>0.74928050925925926</c:v>
                </c:pt>
                <c:pt idx="7111">
                  <c:v>0.74928665509259262</c:v>
                </c:pt>
                <c:pt idx="7112">
                  <c:v>0.74929280092592598</c:v>
                </c:pt>
                <c:pt idx="7113">
                  <c:v>0.74929895833333326</c:v>
                </c:pt>
                <c:pt idx="7114">
                  <c:v>0.74930510416666662</c:v>
                </c:pt>
                <c:pt idx="7115">
                  <c:v>0.74931143518518517</c:v>
                </c:pt>
                <c:pt idx="7116">
                  <c:v>0.74931758101851853</c:v>
                </c:pt>
                <c:pt idx="7117">
                  <c:v>0.74932391203703708</c:v>
                </c:pt>
                <c:pt idx="7118">
                  <c:v>0.74933223379629632</c:v>
                </c:pt>
                <c:pt idx="7119">
                  <c:v>0.74933837962962968</c:v>
                </c:pt>
                <c:pt idx="7120">
                  <c:v>0.74934471064814812</c:v>
                </c:pt>
                <c:pt idx="7121">
                  <c:v>0.74935104166666677</c:v>
                </c:pt>
                <c:pt idx="7122">
                  <c:v>0.74935718749999991</c:v>
                </c:pt>
                <c:pt idx="7123">
                  <c:v>0.74936370370370364</c:v>
                </c:pt>
                <c:pt idx="7124">
                  <c:v>0.74937002314814816</c:v>
                </c:pt>
                <c:pt idx="7125">
                  <c:v>0.74937618055555555</c:v>
                </c:pt>
                <c:pt idx="7126">
                  <c:v>0.74938232638888891</c:v>
                </c:pt>
                <c:pt idx="7127">
                  <c:v>0.74938865740740734</c:v>
                </c:pt>
                <c:pt idx="7128">
                  <c:v>0.7493948032407407</c:v>
                </c:pt>
                <c:pt idx="7129">
                  <c:v>0.74940113425925936</c:v>
                </c:pt>
                <c:pt idx="7130">
                  <c:v>0.7494074652777778</c:v>
                </c:pt>
                <c:pt idx="7131">
                  <c:v>0.74941596064814808</c:v>
                </c:pt>
                <c:pt idx="7132">
                  <c:v>0.74942211805555559</c:v>
                </c:pt>
                <c:pt idx="7133">
                  <c:v>0.74942826388888895</c:v>
                </c:pt>
                <c:pt idx="7134">
                  <c:v>0.74943459490740738</c:v>
                </c:pt>
                <c:pt idx="7135">
                  <c:v>0.74944092592592593</c:v>
                </c:pt>
                <c:pt idx="7136">
                  <c:v>0.74944743055555563</c:v>
                </c:pt>
                <c:pt idx="7137">
                  <c:v>0.74945358796296302</c:v>
                </c:pt>
                <c:pt idx="7138">
                  <c:v>0.74945973379629638</c:v>
                </c:pt>
                <c:pt idx="7139">
                  <c:v>0.74946569444444444</c:v>
                </c:pt>
                <c:pt idx="7140">
                  <c:v>0.74947185185185183</c:v>
                </c:pt>
                <c:pt idx="7141">
                  <c:v>0.74947799768518519</c:v>
                </c:pt>
                <c:pt idx="7142">
                  <c:v>0.74948414351851855</c:v>
                </c:pt>
                <c:pt idx="7143">
                  <c:v>0.74949028935185191</c:v>
                </c:pt>
                <c:pt idx="7144">
                  <c:v>0.74949644675925919</c:v>
                </c:pt>
                <c:pt idx="7145">
                  <c:v>0.74950475694444441</c:v>
                </c:pt>
                <c:pt idx="7146">
                  <c:v>0.74951091435185191</c:v>
                </c:pt>
                <c:pt idx="7147">
                  <c:v>0.74951706018518516</c:v>
                </c:pt>
                <c:pt idx="7148">
                  <c:v>0.7495233912037037</c:v>
                </c:pt>
                <c:pt idx="7149">
                  <c:v>0.74952972222222225</c:v>
                </c:pt>
                <c:pt idx="7150">
                  <c:v>0.74953605324074069</c:v>
                </c:pt>
                <c:pt idx="7151">
                  <c:v>0.74954219907407404</c:v>
                </c:pt>
                <c:pt idx="7152">
                  <c:v>0.7495483449074074</c:v>
                </c:pt>
                <c:pt idx="7153">
                  <c:v>0.7495545023148148</c:v>
                </c:pt>
                <c:pt idx="7154">
                  <c:v>0.74956064814814816</c:v>
                </c:pt>
                <c:pt idx="7155">
                  <c:v>0.74956679398148152</c:v>
                </c:pt>
                <c:pt idx="7156">
                  <c:v>0.74957276620370372</c:v>
                </c:pt>
                <c:pt idx="7157">
                  <c:v>0.74957909722222216</c:v>
                </c:pt>
                <c:pt idx="7158">
                  <c:v>0.74958740740740737</c:v>
                </c:pt>
                <c:pt idx="7159">
                  <c:v>0.74959356481481487</c:v>
                </c:pt>
                <c:pt idx="7160">
                  <c:v>0.74959971064814812</c:v>
                </c:pt>
                <c:pt idx="7161">
                  <c:v>0.74960604166666667</c:v>
                </c:pt>
                <c:pt idx="7162">
                  <c:v>0.74961197916666666</c:v>
                </c:pt>
                <c:pt idx="7163">
                  <c:v>0.7496183101851851</c:v>
                </c:pt>
                <c:pt idx="7164">
                  <c:v>0.74962481481481491</c:v>
                </c:pt>
                <c:pt idx="7165">
                  <c:v>0.74963090277777777</c:v>
                </c:pt>
                <c:pt idx="7166">
                  <c:v>0.74963704861111113</c:v>
                </c:pt>
                <c:pt idx="7167">
                  <c:v>0.74964319444444438</c:v>
                </c:pt>
                <c:pt idx="7168">
                  <c:v>0.74964935185185189</c:v>
                </c:pt>
                <c:pt idx="7169">
                  <c:v>0.74965563657407408</c:v>
                </c:pt>
                <c:pt idx="7170">
                  <c:v>0.74966179398148147</c:v>
                </c:pt>
                <c:pt idx="7171">
                  <c:v>0.74967025462962955</c:v>
                </c:pt>
                <c:pt idx="7172">
                  <c:v>0.74967641203703705</c:v>
                </c:pt>
                <c:pt idx="7173">
                  <c:v>0.7496825578703703</c:v>
                </c:pt>
                <c:pt idx="7174">
                  <c:v>0.74968870370370366</c:v>
                </c:pt>
                <c:pt idx="7175">
                  <c:v>0.74969503472222232</c:v>
                </c:pt>
                <c:pt idx="7176">
                  <c:v>0.74970155092592583</c:v>
                </c:pt>
                <c:pt idx="7177">
                  <c:v>0.74970769675925919</c:v>
                </c:pt>
                <c:pt idx="7178">
                  <c:v>0.74971384259259255</c:v>
                </c:pt>
                <c:pt idx="7179">
                  <c:v>0.74971999999999994</c:v>
                </c:pt>
                <c:pt idx="7180">
                  <c:v>0.7497261458333333</c:v>
                </c:pt>
                <c:pt idx="7181">
                  <c:v>0.74973229166666666</c:v>
                </c:pt>
                <c:pt idx="7182">
                  <c:v>0.74973843750000002</c:v>
                </c:pt>
                <c:pt idx="7183">
                  <c:v>0.7497446527777778</c:v>
                </c:pt>
                <c:pt idx="7184">
                  <c:v>0.74975079861111116</c:v>
                </c:pt>
                <c:pt idx="7185">
                  <c:v>0.74975891203703704</c:v>
                </c:pt>
                <c:pt idx="7186">
                  <c:v>0.7497649652777777</c:v>
                </c:pt>
                <c:pt idx="7187">
                  <c:v>0.74977122685185182</c:v>
                </c:pt>
                <c:pt idx="7188">
                  <c:v>0.74977755787037037</c:v>
                </c:pt>
                <c:pt idx="7189">
                  <c:v>0.74978387731481488</c:v>
                </c:pt>
                <c:pt idx="7190">
                  <c:v>0.74979020833333332</c:v>
                </c:pt>
                <c:pt idx="7191">
                  <c:v>0.74979636574074071</c:v>
                </c:pt>
                <c:pt idx="7192">
                  <c:v>0.74980251157407407</c:v>
                </c:pt>
                <c:pt idx="7193">
                  <c:v>0.74980865740740743</c:v>
                </c:pt>
                <c:pt idx="7194">
                  <c:v>0.74981481481481482</c:v>
                </c:pt>
                <c:pt idx="7195">
                  <c:v>0.74982096064814818</c:v>
                </c:pt>
                <c:pt idx="7196">
                  <c:v>0.74982710648148154</c:v>
                </c:pt>
                <c:pt idx="7197">
                  <c:v>0.7498332523148149</c:v>
                </c:pt>
                <c:pt idx="7198">
                  <c:v>0.74984157407407404</c:v>
                </c:pt>
                <c:pt idx="7199">
                  <c:v>0.7498477199074074</c:v>
                </c:pt>
                <c:pt idx="7200">
                  <c:v>0.74985387731481479</c:v>
                </c:pt>
                <c:pt idx="7201">
                  <c:v>0.74986020833333333</c:v>
                </c:pt>
                <c:pt idx="7202">
                  <c:v>0.74986653935185188</c:v>
                </c:pt>
                <c:pt idx="7203">
                  <c:v>0.74987285879629628</c:v>
                </c:pt>
                <c:pt idx="7204">
                  <c:v>0.74987918981481483</c:v>
                </c:pt>
                <c:pt idx="7205">
                  <c:v>0.74988534722222211</c:v>
                </c:pt>
                <c:pt idx="7206">
                  <c:v>0.74989149305555547</c:v>
                </c:pt>
                <c:pt idx="7207">
                  <c:v>0.74989763888888883</c:v>
                </c:pt>
                <c:pt idx="7208">
                  <c:v>0.74990378472222219</c:v>
                </c:pt>
                <c:pt idx="7209">
                  <c:v>0.74990994212962958</c:v>
                </c:pt>
                <c:pt idx="7210">
                  <c:v>0.74991608796296294</c:v>
                </c:pt>
                <c:pt idx="7211">
                  <c:v>0.74992458333333334</c:v>
                </c:pt>
                <c:pt idx="7212">
                  <c:v>0.74993074074074073</c:v>
                </c:pt>
                <c:pt idx="7213">
                  <c:v>0.74993688657407409</c:v>
                </c:pt>
                <c:pt idx="7214">
                  <c:v>0.74994277777777774</c:v>
                </c:pt>
                <c:pt idx="7215">
                  <c:v>0.74994910879629628</c:v>
                </c:pt>
                <c:pt idx="7216">
                  <c:v>0.74995543981481483</c:v>
                </c:pt>
                <c:pt idx="7217">
                  <c:v>0.74996195601851845</c:v>
                </c:pt>
                <c:pt idx="7218">
                  <c:v>0.74996810185185181</c:v>
                </c:pt>
                <c:pt idx="7219">
                  <c:v>0.74997424768518517</c:v>
                </c:pt>
                <c:pt idx="7220">
                  <c:v>0.74998040509259256</c:v>
                </c:pt>
                <c:pt idx="7221">
                  <c:v>0.74998672453703696</c:v>
                </c:pt>
                <c:pt idx="7222">
                  <c:v>0.74999288194444447</c:v>
                </c:pt>
                <c:pt idx="7223">
                  <c:v>0.74999902777777772</c:v>
                </c:pt>
                <c:pt idx="7224">
                  <c:v>0.75000752314814811</c:v>
                </c:pt>
                <c:pt idx="7225">
                  <c:v>0.75001385416666666</c:v>
                </c:pt>
                <c:pt idx="7226">
                  <c:v>0.75002018518518521</c:v>
                </c:pt>
                <c:pt idx="7227">
                  <c:v>0.75002651620370375</c:v>
                </c:pt>
                <c:pt idx="7228">
                  <c:v>0.75003303240740749</c:v>
                </c:pt>
                <c:pt idx="7229">
                  <c:v>0.75003935185185189</c:v>
                </c:pt>
                <c:pt idx="7230">
                  <c:v>0.75004569444444436</c:v>
                </c:pt>
                <c:pt idx="7231">
                  <c:v>0.75005184027777771</c:v>
                </c:pt>
                <c:pt idx="7232">
                  <c:v>0.75005798611111107</c:v>
                </c:pt>
                <c:pt idx="7233">
                  <c:v>0.75006431712962962</c:v>
                </c:pt>
                <c:pt idx="7234">
                  <c:v>0.75007064814814817</c:v>
                </c:pt>
                <c:pt idx="7235">
                  <c:v>0.75007697916666671</c:v>
                </c:pt>
                <c:pt idx="7236">
                  <c:v>0.75008331018518515</c:v>
                </c:pt>
                <c:pt idx="7237">
                  <c:v>0.75008945601851851</c:v>
                </c:pt>
                <c:pt idx="7238">
                  <c:v>0.75009795138888891</c:v>
                </c:pt>
                <c:pt idx="7239">
                  <c:v>0.75010409722222215</c:v>
                </c:pt>
                <c:pt idx="7240">
                  <c:v>0.75011042824074081</c:v>
                </c:pt>
                <c:pt idx="7241">
                  <c:v>0.75011658564814809</c:v>
                </c:pt>
                <c:pt idx="7242">
                  <c:v>0.75012273148148145</c:v>
                </c:pt>
                <c:pt idx="7243">
                  <c:v>0.75012887731481481</c:v>
                </c:pt>
                <c:pt idx="7244">
                  <c:v>0.7501350347222222</c:v>
                </c:pt>
                <c:pt idx="7245">
                  <c:v>0.75014118055555556</c:v>
                </c:pt>
                <c:pt idx="7246">
                  <c:v>0.75014732638888892</c:v>
                </c:pt>
                <c:pt idx="7247">
                  <c:v>0.75015365740740736</c:v>
                </c:pt>
                <c:pt idx="7248">
                  <c:v>0.75015998842592591</c:v>
                </c:pt>
                <c:pt idx="7249">
                  <c:v>0.75016631944444445</c:v>
                </c:pt>
                <c:pt idx="7250">
                  <c:v>0.750172650462963</c:v>
                </c:pt>
                <c:pt idx="7251">
                  <c:v>0.75018094907407418</c:v>
                </c:pt>
                <c:pt idx="7252">
                  <c:v>0.75018710648148146</c:v>
                </c:pt>
                <c:pt idx="7253">
                  <c:v>0.75019325231481482</c:v>
                </c:pt>
                <c:pt idx="7254">
                  <c:v>0.75019932870370365</c:v>
                </c:pt>
                <c:pt idx="7255">
                  <c:v>0.75020548611111115</c:v>
                </c:pt>
                <c:pt idx="7256">
                  <c:v>0.75021180555555567</c:v>
                </c:pt>
                <c:pt idx="7257">
                  <c:v>0.75021809027777786</c:v>
                </c:pt>
                <c:pt idx="7258">
                  <c:v>0.75022460648148137</c:v>
                </c:pt>
                <c:pt idx="7259">
                  <c:v>0.75023075231481473</c:v>
                </c:pt>
                <c:pt idx="7260">
                  <c:v>0.75023689814814809</c:v>
                </c:pt>
                <c:pt idx="7261">
                  <c:v>0.75024305555555548</c:v>
                </c:pt>
                <c:pt idx="7262">
                  <c:v>0.75024920138888884</c:v>
                </c:pt>
                <c:pt idx="7263">
                  <c:v>0.7502553472222222</c:v>
                </c:pt>
                <c:pt idx="7264">
                  <c:v>0.75026385416666663</c:v>
                </c:pt>
                <c:pt idx="7265">
                  <c:v>0.75026975694444442</c:v>
                </c:pt>
                <c:pt idx="7266">
                  <c:v>0.75027590277777778</c:v>
                </c:pt>
                <c:pt idx="7267">
                  <c:v>0.75028223379629633</c:v>
                </c:pt>
                <c:pt idx="7268">
                  <c:v>0.75028856481481476</c:v>
                </c:pt>
                <c:pt idx="7269">
                  <c:v>0.75029508101851849</c:v>
                </c:pt>
                <c:pt idx="7270">
                  <c:v>0.75030140046296301</c:v>
                </c:pt>
                <c:pt idx="7271">
                  <c:v>0.75030755787037029</c:v>
                </c:pt>
                <c:pt idx="7272">
                  <c:v>0.75031370370370365</c:v>
                </c:pt>
                <c:pt idx="7273">
                  <c:v>0.75031984953703701</c:v>
                </c:pt>
                <c:pt idx="7274">
                  <c:v>0.75032584490740739</c:v>
                </c:pt>
                <c:pt idx="7275">
                  <c:v>0.75033199074074075</c:v>
                </c:pt>
                <c:pt idx="7276">
                  <c:v>0.75033814814814814</c:v>
                </c:pt>
                <c:pt idx="7277">
                  <c:v>0.7503442939814815</c:v>
                </c:pt>
                <c:pt idx="7278">
                  <c:v>0.75035261574074064</c:v>
                </c:pt>
                <c:pt idx="7279">
                  <c:v>0.750358761574074</c:v>
                </c:pt>
                <c:pt idx="7280">
                  <c:v>0.75036490740740736</c:v>
                </c:pt>
                <c:pt idx="7281">
                  <c:v>0.7503712384259259</c:v>
                </c:pt>
                <c:pt idx="7282">
                  <c:v>0.75037775462962963</c:v>
                </c:pt>
                <c:pt idx="7283">
                  <c:v>0.75038390046296299</c:v>
                </c:pt>
                <c:pt idx="7284">
                  <c:v>0.75039040509259258</c:v>
                </c:pt>
                <c:pt idx="7285">
                  <c:v>0.75039656250000009</c:v>
                </c:pt>
                <c:pt idx="7286">
                  <c:v>0.75040289351851852</c:v>
                </c:pt>
                <c:pt idx="7287">
                  <c:v>0.75040903935185188</c:v>
                </c:pt>
                <c:pt idx="7288">
                  <c:v>0.75041537037037032</c:v>
                </c:pt>
                <c:pt idx="7289">
                  <c:v>0.75042151620370368</c:v>
                </c:pt>
                <c:pt idx="7290">
                  <c:v>0.75042766203703704</c:v>
                </c:pt>
                <c:pt idx="7291">
                  <c:v>0.75043598379629628</c:v>
                </c:pt>
                <c:pt idx="7292">
                  <c:v>0.75044195601851849</c:v>
                </c:pt>
                <c:pt idx="7293">
                  <c:v>0.75044810185185185</c:v>
                </c:pt>
                <c:pt idx="7294">
                  <c:v>0.75045443287037028</c:v>
                </c:pt>
                <c:pt idx="7295">
                  <c:v>0.75046057870370364</c:v>
                </c:pt>
                <c:pt idx="7296">
                  <c:v>0.75046709490740737</c:v>
                </c:pt>
                <c:pt idx="7297">
                  <c:v>0.75047306712962969</c:v>
                </c:pt>
                <c:pt idx="7298">
                  <c:v>0.75047939814814812</c:v>
                </c:pt>
                <c:pt idx="7299">
                  <c:v>0.75048554398148148</c:v>
                </c:pt>
                <c:pt idx="7300">
                  <c:v>0.75049170138888888</c:v>
                </c:pt>
                <c:pt idx="7301">
                  <c:v>0.75049782407407406</c:v>
                </c:pt>
                <c:pt idx="7302">
                  <c:v>0.75050396990740742</c:v>
                </c:pt>
                <c:pt idx="7303">
                  <c:v>0.75051011574074078</c:v>
                </c:pt>
                <c:pt idx="7304">
                  <c:v>0.75051862268518521</c:v>
                </c:pt>
                <c:pt idx="7305">
                  <c:v>0.75052476851851857</c:v>
                </c:pt>
                <c:pt idx="7306">
                  <c:v>0.75053091435185182</c:v>
                </c:pt>
                <c:pt idx="7307">
                  <c:v>0.75053724537037037</c:v>
                </c:pt>
                <c:pt idx="7308">
                  <c:v>0.75054357638888891</c:v>
                </c:pt>
                <c:pt idx="7309">
                  <c:v>0.75054990740740735</c:v>
                </c:pt>
                <c:pt idx="7310">
                  <c:v>0.75055605324074071</c:v>
                </c:pt>
                <c:pt idx="7311">
                  <c:v>0.75056219907407407</c:v>
                </c:pt>
                <c:pt idx="7312">
                  <c:v>0.75056835648148146</c:v>
                </c:pt>
                <c:pt idx="7313">
                  <c:v>0.75057450231481482</c:v>
                </c:pt>
                <c:pt idx="7314">
                  <c:v>0.75058064814814818</c:v>
                </c:pt>
                <c:pt idx="7315">
                  <c:v>0.75058697916666661</c:v>
                </c:pt>
                <c:pt idx="7316">
                  <c:v>0.75059295138888882</c:v>
                </c:pt>
                <c:pt idx="7317">
                  <c:v>0.75059909722222218</c:v>
                </c:pt>
                <c:pt idx="7318">
                  <c:v>0.75060734953703701</c:v>
                </c:pt>
                <c:pt idx="7319">
                  <c:v>0.75061355324074075</c:v>
                </c:pt>
                <c:pt idx="7320">
                  <c:v>0.75061969907407411</c:v>
                </c:pt>
                <c:pt idx="7321">
                  <c:v>0.75062603009259254</c:v>
                </c:pt>
                <c:pt idx="7322">
                  <c:v>0.75063254629629628</c:v>
                </c:pt>
                <c:pt idx="7323">
                  <c:v>0.75063869212962964</c:v>
                </c:pt>
                <c:pt idx="7324">
                  <c:v>0.750644837962963</c:v>
                </c:pt>
                <c:pt idx="7325">
                  <c:v>0.75065116898148154</c:v>
                </c:pt>
                <c:pt idx="7326">
                  <c:v>0.7506573148148149</c:v>
                </c:pt>
                <c:pt idx="7327">
                  <c:v>0.75066383101851841</c:v>
                </c:pt>
                <c:pt idx="7328">
                  <c:v>0.75066997685185177</c:v>
                </c:pt>
                <c:pt idx="7329">
                  <c:v>0.75067613425925928</c:v>
                </c:pt>
                <c:pt idx="7330">
                  <c:v>0.75068228009259252</c:v>
                </c:pt>
                <c:pt idx="7331">
                  <c:v>0.75069060185185188</c:v>
                </c:pt>
                <c:pt idx="7332">
                  <c:v>0.75069674768518524</c:v>
                </c:pt>
                <c:pt idx="7333">
                  <c:v>0.75070325231481483</c:v>
                </c:pt>
                <c:pt idx="7334">
                  <c:v>0.75070976851851856</c:v>
                </c:pt>
                <c:pt idx="7335">
                  <c:v>0.75071591435185192</c:v>
                </c:pt>
                <c:pt idx="7336">
                  <c:v>0.75072224537037036</c:v>
                </c:pt>
                <c:pt idx="7337">
                  <c:v>0.75072857638888879</c:v>
                </c:pt>
                <c:pt idx="7338">
                  <c:v>0.75073472222222215</c:v>
                </c:pt>
                <c:pt idx="7339">
                  <c:v>0.75074105324074081</c:v>
                </c:pt>
                <c:pt idx="7340">
                  <c:v>0.75074738425925924</c:v>
                </c:pt>
                <c:pt idx="7341">
                  <c:v>0.75075357638888895</c:v>
                </c:pt>
                <c:pt idx="7342">
                  <c:v>0.75075973379629624</c:v>
                </c:pt>
                <c:pt idx="7343">
                  <c:v>0.75076605324074075</c:v>
                </c:pt>
                <c:pt idx="7344">
                  <c:v>0.75077467592592584</c:v>
                </c:pt>
                <c:pt idx="7345">
                  <c:v>0.7507808217592592</c:v>
                </c:pt>
                <c:pt idx="7346">
                  <c:v>0.75078715277777774</c:v>
                </c:pt>
                <c:pt idx="7347">
                  <c:v>0.7507932986111111</c:v>
                </c:pt>
                <c:pt idx="7348">
                  <c:v>0.75079944444444446</c:v>
                </c:pt>
                <c:pt idx="7349">
                  <c:v>0.7508057754629629</c:v>
                </c:pt>
                <c:pt idx="7350">
                  <c:v>0.7508119328703704</c:v>
                </c:pt>
                <c:pt idx="7351">
                  <c:v>0.75081788194444454</c:v>
                </c:pt>
                <c:pt idx="7352">
                  <c:v>0.75082403935185182</c:v>
                </c:pt>
                <c:pt idx="7353">
                  <c:v>0.75083018518518518</c:v>
                </c:pt>
                <c:pt idx="7354">
                  <c:v>0.75083633101851854</c:v>
                </c:pt>
                <c:pt idx="7355">
                  <c:v>0.75084266203703709</c:v>
                </c:pt>
                <c:pt idx="7356">
                  <c:v>0.75084899305555552</c:v>
                </c:pt>
                <c:pt idx="7357">
                  <c:v>0.75085767361111111</c:v>
                </c:pt>
                <c:pt idx="7358">
                  <c:v>0.7508639583333333</c:v>
                </c:pt>
                <c:pt idx="7359">
                  <c:v>0.75087025462962964</c:v>
                </c:pt>
                <c:pt idx="7360">
                  <c:v>0.750876400462963</c:v>
                </c:pt>
                <c:pt idx="7361">
                  <c:v>0.75088254629629636</c:v>
                </c:pt>
                <c:pt idx="7362">
                  <c:v>0.75088869212962972</c:v>
                </c:pt>
                <c:pt idx="7363">
                  <c:v>0.750894849537037</c:v>
                </c:pt>
                <c:pt idx="7364">
                  <c:v>0.7509011342592592</c:v>
                </c:pt>
                <c:pt idx="7365">
                  <c:v>0.75090746527777774</c:v>
                </c:pt>
                <c:pt idx="7366">
                  <c:v>0.75091379629629629</c:v>
                </c:pt>
                <c:pt idx="7367">
                  <c:v>0.75092012731481483</c:v>
                </c:pt>
                <c:pt idx="7368">
                  <c:v>0.75092645833333327</c:v>
                </c:pt>
                <c:pt idx="7369">
                  <c:v>0.75093260416666663</c:v>
                </c:pt>
                <c:pt idx="7370">
                  <c:v>0.75093874999999999</c:v>
                </c:pt>
                <c:pt idx="7371">
                  <c:v>0.75094725694444442</c:v>
                </c:pt>
                <c:pt idx="7372">
                  <c:v>0.75095322916666662</c:v>
                </c:pt>
                <c:pt idx="7373">
                  <c:v>0.75095956018518517</c:v>
                </c:pt>
                <c:pt idx="7374">
                  <c:v>0.75096587962962957</c:v>
                </c:pt>
                <c:pt idx="7375">
                  <c:v>0.75097221064814812</c:v>
                </c:pt>
                <c:pt idx="7376">
                  <c:v>0.75097854166666667</c:v>
                </c:pt>
                <c:pt idx="7377">
                  <c:v>0.75098468750000003</c:v>
                </c:pt>
                <c:pt idx="7378">
                  <c:v>0.75099084490740742</c:v>
                </c:pt>
                <c:pt idx="7379">
                  <c:v>0.75099699074074078</c:v>
                </c:pt>
                <c:pt idx="7380">
                  <c:v>0.75100332175925921</c:v>
                </c:pt>
                <c:pt idx="7381">
                  <c:v>0.75100946759259257</c:v>
                </c:pt>
                <c:pt idx="7382">
                  <c:v>0.75101561342592593</c:v>
                </c:pt>
                <c:pt idx="7383">
                  <c:v>0.75102177083333332</c:v>
                </c:pt>
                <c:pt idx="7384">
                  <c:v>0.75103026620370372</c:v>
                </c:pt>
                <c:pt idx="7385">
                  <c:v>0.75103641203703697</c:v>
                </c:pt>
                <c:pt idx="7386">
                  <c:v>0.7510429282407407</c:v>
                </c:pt>
                <c:pt idx="7387">
                  <c:v>0.75104907407407406</c:v>
                </c:pt>
                <c:pt idx="7388">
                  <c:v>0.75105521990740742</c:v>
                </c:pt>
                <c:pt idx="7389">
                  <c:v>0.75106173611111116</c:v>
                </c:pt>
                <c:pt idx="7390">
                  <c:v>0.75106788194444452</c:v>
                </c:pt>
                <c:pt idx="7391">
                  <c:v>0.75107421296296295</c:v>
                </c:pt>
                <c:pt idx="7392">
                  <c:v>0.75108018518518527</c:v>
                </c:pt>
                <c:pt idx="7393">
                  <c:v>0.7510865162037037</c:v>
                </c:pt>
                <c:pt idx="7394">
                  <c:v>0.75109283564814822</c:v>
                </c:pt>
                <c:pt idx="7395">
                  <c:v>0.75109880787037042</c:v>
                </c:pt>
                <c:pt idx="7396">
                  <c:v>0.75110495370370367</c:v>
                </c:pt>
                <c:pt idx="7397">
                  <c:v>0.75111346064814821</c:v>
                </c:pt>
                <c:pt idx="7398">
                  <c:v>0.75111960648148146</c:v>
                </c:pt>
                <c:pt idx="7399">
                  <c:v>0.75112575231481482</c:v>
                </c:pt>
                <c:pt idx="7400">
                  <c:v>0.75113208333333337</c:v>
                </c:pt>
                <c:pt idx="7401">
                  <c:v>0.75113859953703699</c:v>
                </c:pt>
                <c:pt idx="7402">
                  <c:v>0.75114493055555565</c:v>
                </c:pt>
                <c:pt idx="7403">
                  <c:v>0.75115126157407408</c:v>
                </c:pt>
                <c:pt idx="7404">
                  <c:v>0.75115740740740744</c:v>
                </c:pt>
                <c:pt idx="7405">
                  <c:v>0.7511635532407408</c:v>
                </c:pt>
                <c:pt idx="7406">
                  <c:v>0.75116988425925924</c:v>
                </c:pt>
                <c:pt idx="7407">
                  <c:v>0.75117603009259259</c:v>
                </c:pt>
                <c:pt idx="7408">
                  <c:v>0.75118218749999999</c:v>
                </c:pt>
                <c:pt idx="7409">
                  <c:v>0.75118833333333335</c:v>
                </c:pt>
                <c:pt idx="7410">
                  <c:v>0.75119447916666671</c:v>
                </c:pt>
                <c:pt idx="7411">
                  <c:v>0.75120280092592584</c:v>
                </c:pt>
                <c:pt idx="7412">
                  <c:v>0.75120925925925919</c:v>
                </c:pt>
                <c:pt idx="7413">
                  <c:v>0.75121540509259255</c:v>
                </c:pt>
                <c:pt idx="7414">
                  <c:v>0.75122156250000005</c:v>
                </c:pt>
                <c:pt idx="7415">
                  <c:v>0.75122810185185196</c:v>
                </c:pt>
                <c:pt idx="7416">
                  <c:v>0.75123417824074068</c:v>
                </c:pt>
                <c:pt idx="7417">
                  <c:v>0.75124050925925923</c:v>
                </c:pt>
                <c:pt idx="7418">
                  <c:v>0.75124665509259259</c:v>
                </c:pt>
                <c:pt idx="7419">
                  <c:v>0.75125298611111113</c:v>
                </c:pt>
                <c:pt idx="7420">
                  <c:v>0.75125931712962968</c:v>
                </c:pt>
                <c:pt idx="7421">
                  <c:v>0.75126546296296304</c:v>
                </c:pt>
                <c:pt idx="7422">
                  <c:v>0.75127143518518524</c:v>
                </c:pt>
                <c:pt idx="7423">
                  <c:v>0.7512774537037038</c:v>
                </c:pt>
                <c:pt idx="7424">
                  <c:v>0.75128596064814823</c:v>
                </c:pt>
                <c:pt idx="7425">
                  <c:v>0.75129228009259252</c:v>
                </c:pt>
                <c:pt idx="7426">
                  <c:v>0.75129843750000003</c:v>
                </c:pt>
                <c:pt idx="7427">
                  <c:v>0.75130458333333339</c:v>
                </c:pt>
                <c:pt idx="7428">
                  <c:v>0.75131091435185182</c:v>
                </c:pt>
                <c:pt idx="7429">
                  <c:v>0.75131724537037037</c:v>
                </c:pt>
                <c:pt idx="7430">
                  <c:v>0.75132353009259256</c:v>
                </c:pt>
                <c:pt idx="7431">
                  <c:v>0.75132986111111111</c:v>
                </c:pt>
                <c:pt idx="7432">
                  <c:v>0.7513360185185185</c:v>
                </c:pt>
                <c:pt idx="7433">
                  <c:v>0.75134209490740744</c:v>
                </c:pt>
                <c:pt idx="7434">
                  <c:v>0.75134825231481484</c:v>
                </c:pt>
                <c:pt idx="7435">
                  <c:v>0.75135439814814819</c:v>
                </c:pt>
                <c:pt idx="7436">
                  <c:v>0.75136072916666663</c:v>
                </c:pt>
                <c:pt idx="7437">
                  <c:v>0.75136922453703703</c:v>
                </c:pt>
                <c:pt idx="7438">
                  <c:v>0.75137555555555557</c:v>
                </c:pt>
                <c:pt idx="7439">
                  <c:v>0.75138170138888893</c:v>
                </c:pt>
                <c:pt idx="7440">
                  <c:v>0.75138803240740737</c:v>
                </c:pt>
                <c:pt idx="7441">
                  <c:v>0.75139436342592603</c:v>
                </c:pt>
                <c:pt idx="7442">
                  <c:v>0.75140069444444446</c:v>
                </c:pt>
                <c:pt idx="7443">
                  <c:v>0.7514070254629629</c:v>
                </c:pt>
                <c:pt idx="7444">
                  <c:v>0.75141335648148155</c:v>
                </c:pt>
                <c:pt idx="7445">
                  <c:v>0.75141944444444453</c:v>
                </c:pt>
                <c:pt idx="7446">
                  <c:v>0.75142577546296296</c:v>
                </c:pt>
                <c:pt idx="7447">
                  <c:v>0.7514321064814814</c:v>
                </c:pt>
                <c:pt idx="7448">
                  <c:v>0.75143861111111121</c:v>
                </c:pt>
                <c:pt idx="7449">
                  <c:v>0.75144494212962964</c:v>
                </c:pt>
                <c:pt idx="7450">
                  <c:v>0.75145127314814808</c:v>
                </c:pt>
                <c:pt idx="7451">
                  <c:v>0.75145976851851859</c:v>
                </c:pt>
                <c:pt idx="7452">
                  <c:v>0.75146590277777781</c:v>
                </c:pt>
                <c:pt idx="7453">
                  <c:v>0.75147222222222221</c:v>
                </c:pt>
                <c:pt idx="7454">
                  <c:v>0.75147855324074075</c:v>
                </c:pt>
                <c:pt idx="7455">
                  <c:v>0.75148488425925919</c:v>
                </c:pt>
                <c:pt idx="7456">
                  <c:v>0.75149103009259255</c:v>
                </c:pt>
                <c:pt idx="7457">
                  <c:v>0.75149736111111121</c:v>
                </c:pt>
                <c:pt idx="7458">
                  <c:v>0.7515038657407408</c:v>
                </c:pt>
                <c:pt idx="7459">
                  <c:v>0.75151019675925923</c:v>
                </c:pt>
                <c:pt idx="7460">
                  <c:v>0.75151652777777789</c:v>
                </c:pt>
                <c:pt idx="7461">
                  <c:v>0.75152285879629632</c:v>
                </c:pt>
                <c:pt idx="7462">
                  <c:v>0.75152900462962968</c:v>
                </c:pt>
                <c:pt idx="7463">
                  <c:v>0.75153533564814812</c:v>
                </c:pt>
                <c:pt idx="7464">
                  <c:v>0.75154383101851863</c:v>
                </c:pt>
                <c:pt idx="7465">
                  <c:v>0.75155016203703706</c:v>
                </c:pt>
                <c:pt idx="7466">
                  <c:v>0.75155631944444445</c:v>
                </c:pt>
                <c:pt idx="7467">
                  <c:v>0.75156263888888886</c:v>
                </c:pt>
                <c:pt idx="7468">
                  <c:v>0.75156879629629625</c:v>
                </c:pt>
                <c:pt idx="7469">
                  <c:v>0.75157512731481491</c:v>
                </c:pt>
                <c:pt idx="7470">
                  <c:v>0.75158127314814804</c:v>
                </c:pt>
                <c:pt idx="7471">
                  <c:v>0.7515876041666667</c:v>
                </c:pt>
                <c:pt idx="7472">
                  <c:v>0.75159393518518514</c:v>
                </c:pt>
                <c:pt idx="7473">
                  <c:v>0.75159990740740745</c:v>
                </c:pt>
                <c:pt idx="7474">
                  <c:v>0.75160622685185186</c:v>
                </c:pt>
                <c:pt idx="7475">
                  <c:v>0.7516125578703704</c:v>
                </c:pt>
                <c:pt idx="7476">
                  <c:v>0.75161870370370376</c:v>
                </c:pt>
                <c:pt idx="7477">
                  <c:v>0.75162721064814819</c:v>
                </c:pt>
                <c:pt idx="7478">
                  <c:v>0.75163335648148155</c:v>
                </c:pt>
                <c:pt idx="7479">
                  <c:v>0.75163950231481491</c:v>
                </c:pt>
                <c:pt idx="7480">
                  <c:v>0.75164565972222219</c:v>
                </c:pt>
                <c:pt idx="7481">
                  <c:v>0.75165199074074074</c:v>
                </c:pt>
                <c:pt idx="7482">
                  <c:v>0.75165849537037044</c:v>
                </c:pt>
                <c:pt idx="7483">
                  <c:v>0.75166464120370369</c:v>
                </c:pt>
                <c:pt idx="7484">
                  <c:v>0.75167115740740742</c:v>
                </c:pt>
                <c:pt idx="7485">
                  <c:v>0.75167730324074078</c:v>
                </c:pt>
                <c:pt idx="7486">
                  <c:v>0.75168346064814806</c:v>
                </c:pt>
                <c:pt idx="7487">
                  <c:v>0.75168978009259257</c:v>
                </c:pt>
                <c:pt idx="7488">
                  <c:v>0.75169593749999997</c:v>
                </c:pt>
                <c:pt idx="7489">
                  <c:v>0.75170208333333333</c:v>
                </c:pt>
                <c:pt idx="7490">
                  <c:v>0.7517107638888888</c:v>
                </c:pt>
                <c:pt idx="7491">
                  <c:v>0.75171690972222216</c:v>
                </c:pt>
                <c:pt idx="7492">
                  <c:v>0.75172324074074071</c:v>
                </c:pt>
                <c:pt idx="7493">
                  <c:v>0.75172938657407407</c:v>
                </c:pt>
                <c:pt idx="7494">
                  <c:v>0.7517359027777778</c:v>
                </c:pt>
                <c:pt idx="7495">
                  <c:v>0.75174223379629623</c:v>
                </c:pt>
                <c:pt idx="7496">
                  <c:v>0.75174856481481489</c:v>
                </c:pt>
                <c:pt idx="7497">
                  <c:v>0.75175471064814825</c:v>
                </c:pt>
                <c:pt idx="7498">
                  <c:v>0.75176104166666669</c:v>
                </c:pt>
                <c:pt idx="7499">
                  <c:v>0.75176718750000004</c:v>
                </c:pt>
                <c:pt idx="7500">
                  <c:v>0.75177351851851848</c:v>
                </c:pt>
                <c:pt idx="7501">
                  <c:v>0.75177966435185184</c:v>
                </c:pt>
                <c:pt idx="7502">
                  <c:v>0.75178635416666673</c:v>
                </c:pt>
                <c:pt idx="7503">
                  <c:v>0.75179251157407412</c:v>
                </c:pt>
                <c:pt idx="7504">
                  <c:v>0.75180100694444452</c:v>
                </c:pt>
                <c:pt idx="7505">
                  <c:v>0.75180715277777777</c:v>
                </c:pt>
                <c:pt idx="7506">
                  <c:v>0.75181348379629631</c:v>
                </c:pt>
                <c:pt idx="7507">
                  <c:v>0.7518196412037037</c:v>
                </c:pt>
                <c:pt idx="7508">
                  <c:v>0.75182596064814822</c:v>
                </c:pt>
                <c:pt idx="7509">
                  <c:v>0.7518321180555555</c:v>
                </c:pt>
                <c:pt idx="7510">
                  <c:v>0.75183826388888886</c:v>
                </c:pt>
                <c:pt idx="7511">
                  <c:v>0.7518445949074074</c:v>
                </c:pt>
                <c:pt idx="7512">
                  <c:v>0.75185074074074076</c:v>
                </c:pt>
                <c:pt idx="7513">
                  <c:v>0.75185688657407412</c:v>
                </c:pt>
                <c:pt idx="7514">
                  <c:v>0.7518630439814814</c:v>
                </c:pt>
                <c:pt idx="7515">
                  <c:v>0.75186918981481476</c:v>
                </c:pt>
                <c:pt idx="7516">
                  <c:v>0.7518757060185185</c:v>
                </c:pt>
                <c:pt idx="7517">
                  <c:v>0.75188420138888878</c:v>
                </c:pt>
                <c:pt idx="7518">
                  <c:v>0.75189034722222214</c:v>
                </c:pt>
                <c:pt idx="7519">
                  <c:v>0.75189678240740732</c:v>
                </c:pt>
                <c:pt idx="7520">
                  <c:v>0.75190275462962963</c:v>
                </c:pt>
                <c:pt idx="7521">
                  <c:v>0.75190908564814818</c:v>
                </c:pt>
                <c:pt idx="7522">
                  <c:v>0.75191534722222231</c:v>
                </c:pt>
                <c:pt idx="7523">
                  <c:v>0.75192167824074074</c:v>
                </c:pt>
                <c:pt idx="7524">
                  <c:v>0.75192800925925918</c:v>
                </c:pt>
                <c:pt idx="7525">
                  <c:v>0.75193434027777784</c:v>
                </c:pt>
                <c:pt idx="7526">
                  <c:v>0.75194038194444446</c:v>
                </c:pt>
                <c:pt idx="7527">
                  <c:v>0.75194642361111119</c:v>
                </c:pt>
                <c:pt idx="7528">
                  <c:v>0.75195275462962963</c:v>
                </c:pt>
                <c:pt idx="7529">
                  <c:v>0.75195902777777779</c:v>
                </c:pt>
                <c:pt idx="7530">
                  <c:v>0.75196745370370366</c:v>
                </c:pt>
                <c:pt idx="7531">
                  <c:v>0.75197359953703702</c:v>
                </c:pt>
                <c:pt idx="7532">
                  <c:v>0.75197974537037038</c:v>
                </c:pt>
                <c:pt idx="7533">
                  <c:v>0.75198626157407411</c:v>
                </c:pt>
                <c:pt idx="7534">
                  <c:v>0.75199259259259266</c:v>
                </c:pt>
                <c:pt idx="7535">
                  <c:v>0.75199892361111109</c:v>
                </c:pt>
                <c:pt idx="7536">
                  <c:v>0.75200525462962953</c:v>
                </c:pt>
                <c:pt idx="7537">
                  <c:v>0.75201140046296289</c:v>
                </c:pt>
                <c:pt idx="7538">
                  <c:v>0.75201734953703703</c:v>
                </c:pt>
                <c:pt idx="7539">
                  <c:v>0.75202368055555546</c:v>
                </c:pt>
                <c:pt idx="7540">
                  <c:v>0.75203001157407412</c:v>
                </c:pt>
                <c:pt idx="7541">
                  <c:v>0.75203615740740748</c:v>
                </c:pt>
                <c:pt idx="7542">
                  <c:v>0.75204230324074073</c:v>
                </c:pt>
                <c:pt idx="7543">
                  <c:v>0.75204840277777774</c:v>
                </c:pt>
                <c:pt idx="7544">
                  <c:v>0.75205672453703709</c:v>
                </c:pt>
                <c:pt idx="7545">
                  <c:v>0.75206281250000007</c:v>
                </c:pt>
                <c:pt idx="7546">
                  <c:v>0.75206913194444447</c:v>
                </c:pt>
                <c:pt idx="7547">
                  <c:v>0.75207530092592589</c:v>
                </c:pt>
                <c:pt idx="7548">
                  <c:v>0.75208163194444444</c:v>
                </c:pt>
                <c:pt idx="7549">
                  <c:v>0.7520877777777778</c:v>
                </c:pt>
                <c:pt idx="7550">
                  <c:v>0.75209429398148142</c:v>
                </c:pt>
                <c:pt idx="7551">
                  <c:v>0.75210061342592593</c:v>
                </c:pt>
                <c:pt idx="7552">
                  <c:v>0.75210694444444448</c:v>
                </c:pt>
                <c:pt idx="7553">
                  <c:v>0.75211327546296303</c:v>
                </c:pt>
                <c:pt idx="7554">
                  <c:v>0.75211960648148146</c:v>
                </c:pt>
                <c:pt idx="7555">
                  <c:v>0.75212576388888885</c:v>
                </c:pt>
                <c:pt idx="7556">
                  <c:v>0.75213208333333326</c:v>
                </c:pt>
                <c:pt idx="7557">
                  <c:v>0.75214059027777769</c:v>
                </c:pt>
                <c:pt idx="7558">
                  <c:v>0.75214692129629634</c:v>
                </c:pt>
                <c:pt idx="7559">
                  <c:v>0.75215324074074064</c:v>
                </c:pt>
                <c:pt idx="7560">
                  <c:v>0.75215939814814814</c:v>
                </c:pt>
                <c:pt idx="7561">
                  <c:v>0.75216572916666669</c:v>
                </c:pt>
                <c:pt idx="7562">
                  <c:v>0.75217206018518512</c:v>
                </c:pt>
                <c:pt idx="7563">
                  <c:v>0.75217839120370378</c:v>
                </c:pt>
                <c:pt idx="7564">
                  <c:v>0.75218472222222221</c:v>
                </c:pt>
                <c:pt idx="7565">
                  <c:v>0.75219104166666673</c:v>
                </c:pt>
                <c:pt idx="7566">
                  <c:v>0.75219719907407401</c:v>
                </c:pt>
                <c:pt idx="7567">
                  <c:v>0.7522037037037036</c:v>
                </c:pt>
                <c:pt idx="7568">
                  <c:v>0.75221003472222225</c:v>
                </c:pt>
                <c:pt idx="7569">
                  <c:v>0.75221636574074069</c:v>
                </c:pt>
                <c:pt idx="7570">
                  <c:v>0.7522248611111112</c:v>
                </c:pt>
                <c:pt idx="7571">
                  <c:v>0.75223119212962963</c:v>
                </c:pt>
                <c:pt idx="7572">
                  <c:v>0.75223733796296299</c:v>
                </c:pt>
                <c:pt idx="7573">
                  <c:v>0.75224366898148143</c:v>
                </c:pt>
                <c:pt idx="7574">
                  <c:v>0.75224999999999997</c:v>
                </c:pt>
                <c:pt idx="7575">
                  <c:v>0.75225633101851852</c:v>
                </c:pt>
                <c:pt idx="7576">
                  <c:v>0.75226266203703707</c:v>
                </c:pt>
                <c:pt idx="7577">
                  <c:v>0.7522689930555555</c:v>
                </c:pt>
                <c:pt idx="7578">
                  <c:v>0.75227513888888886</c:v>
                </c:pt>
                <c:pt idx="7579">
                  <c:v>0.75228146990740752</c:v>
                </c:pt>
                <c:pt idx="7580">
                  <c:v>0.75228780092592595</c:v>
                </c:pt>
                <c:pt idx="7581">
                  <c:v>0.75229394675925931</c:v>
                </c:pt>
                <c:pt idx="7582">
                  <c:v>0.75230027777777775</c:v>
                </c:pt>
                <c:pt idx="7583">
                  <c:v>0.75230660879629629</c:v>
                </c:pt>
                <c:pt idx="7584">
                  <c:v>0.75231493055555554</c:v>
                </c:pt>
                <c:pt idx="7585">
                  <c:v>0.75232126157407408</c:v>
                </c:pt>
                <c:pt idx="7586">
                  <c:v>0.75232740740740744</c:v>
                </c:pt>
                <c:pt idx="7587">
                  <c:v>0.75233373842592588</c:v>
                </c:pt>
                <c:pt idx="7588">
                  <c:v>0.75234006944444454</c:v>
                </c:pt>
                <c:pt idx="7589">
                  <c:v>0.75234621527777767</c:v>
                </c:pt>
                <c:pt idx="7590">
                  <c:v>0.75235237268518518</c:v>
                </c:pt>
                <c:pt idx="7591">
                  <c:v>0.75235851851851854</c:v>
                </c:pt>
                <c:pt idx="7592">
                  <c:v>0.75236502314814813</c:v>
                </c:pt>
                <c:pt idx="7593">
                  <c:v>0.75237135416666667</c:v>
                </c:pt>
                <c:pt idx="7594">
                  <c:v>0.75237768518518522</c:v>
                </c:pt>
                <c:pt idx="7595">
                  <c:v>0.75238383101851847</c:v>
                </c:pt>
                <c:pt idx="7596">
                  <c:v>0.75239016203703712</c:v>
                </c:pt>
                <c:pt idx="7597">
                  <c:v>0.75239866898148156</c:v>
                </c:pt>
                <c:pt idx="7598">
                  <c:v>0.75240498842592596</c:v>
                </c:pt>
                <c:pt idx="7599">
                  <c:v>0.7524113194444445</c:v>
                </c:pt>
                <c:pt idx="7600">
                  <c:v>0.75241765046296294</c:v>
                </c:pt>
                <c:pt idx="7601">
                  <c:v>0.75242398148148137</c:v>
                </c:pt>
                <c:pt idx="7602">
                  <c:v>0.75243031250000003</c:v>
                </c:pt>
                <c:pt idx="7603">
                  <c:v>0.75243664351851847</c:v>
                </c:pt>
                <c:pt idx="7604">
                  <c:v>0.75244297453703701</c:v>
                </c:pt>
                <c:pt idx="7605">
                  <c:v>0.75244930555555556</c:v>
                </c:pt>
                <c:pt idx="7606">
                  <c:v>0.7524556365740741</c:v>
                </c:pt>
                <c:pt idx="7607">
                  <c:v>0.75246178240740746</c:v>
                </c:pt>
                <c:pt idx="7608">
                  <c:v>0.7524680787037038</c:v>
                </c:pt>
                <c:pt idx="7609">
                  <c:v>0.75247440972222224</c:v>
                </c:pt>
                <c:pt idx="7610">
                  <c:v>0.75248273148148159</c:v>
                </c:pt>
                <c:pt idx="7611">
                  <c:v>0.75248899305555561</c:v>
                </c:pt>
                <c:pt idx="7612">
                  <c:v>0.752495150462963</c:v>
                </c:pt>
                <c:pt idx="7613">
                  <c:v>0.75250129629629636</c:v>
                </c:pt>
                <c:pt idx="7614">
                  <c:v>0.75250780092592595</c:v>
                </c:pt>
                <c:pt idx="7615">
                  <c:v>0.75251413194444439</c:v>
                </c:pt>
                <c:pt idx="7616">
                  <c:v>0.75252046296296304</c:v>
                </c:pt>
                <c:pt idx="7617">
                  <c:v>0.75252679398148148</c:v>
                </c:pt>
                <c:pt idx="7618">
                  <c:v>0.75253293981481484</c:v>
                </c:pt>
                <c:pt idx="7619">
                  <c:v>0.75253909722222223</c:v>
                </c:pt>
                <c:pt idx="7620">
                  <c:v>0.75254560185185182</c:v>
                </c:pt>
                <c:pt idx="7621">
                  <c:v>0.75255193287037037</c:v>
                </c:pt>
                <c:pt idx="7622">
                  <c:v>0.75255809027777776</c:v>
                </c:pt>
                <c:pt idx="7623">
                  <c:v>0.75256658564814816</c:v>
                </c:pt>
                <c:pt idx="7624">
                  <c:v>0.75257273148148152</c:v>
                </c:pt>
                <c:pt idx="7625">
                  <c:v>0.75257906250000006</c:v>
                </c:pt>
                <c:pt idx="7626">
                  <c:v>0.7525853935185185</c:v>
                </c:pt>
                <c:pt idx="7627">
                  <c:v>0.75259172453703693</c:v>
                </c:pt>
                <c:pt idx="7628">
                  <c:v>0.75259805555555559</c:v>
                </c:pt>
                <c:pt idx="7629">
                  <c:v>0.75260420138888895</c:v>
                </c:pt>
                <c:pt idx="7630">
                  <c:v>0.75261017361111104</c:v>
                </c:pt>
                <c:pt idx="7631">
                  <c:v>0.75261630787037037</c:v>
                </c:pt>
                <c:pt idx="7632">
                  <c:v>0.75262252314814815</c:v>
                </c:pt>
                <c:pt idx="7633">
                  <c:v>0.75262884259259266</c:v>
                </c:pt>
                <c:pt idx="7634">
                  <c:v>0.7526351736111111</c:v>
                </c:pt>
                <c:pt idx="7635">
                  <c:v>0.75264150462962964</c:v>
                </c:pt>
                <c:pt idx="7636">
                  <c:v>0.75264766203703715</c:v>
                </c:pt>
                <c:pt idx="7637">
                  <c:v>0.75265615740740743</c:v>
                </c:pt>
                <c:pt idx="7638">
                  <c:v>0.75266248842592587</c:v>
                </c:pt>
                <c:pt idx="7639">
                  <c:v>0.75266841435185183</c:v>
                </c:pt>
                <c:pt idx="7640">
                  <c:v>0.75267493055555557</c:v>
                </c:pt>
                <c:pt idx="7641">
                  <c:v>0.75268130787037035</c:v>
                </c:pt>
                <c:pt idx="7642">
                  <c:v>0.75268762731481476</c:v>
                </c:pt>
                <c:pt idx="7643">
                  <c:v>0.75269373842592591</c:v>
                </c:pt>
                <c:pt idx="7644">
                  <c:v>0.75270000000000004</c:v>
                </c:pt>
                <c:pt idx="7645">
                  <c:v>0.75270633101851858</c:v>
                </c:pt>
                <c:pt idx="7646">
                  <c:v>0.75271266203703702</c:v>
                </c:pt>
                <c:pt idx="7647">
                  <c:v>0.75271899305555545</c:v>
                </c:pt>
                <c:pt idx="7648">
                  <c:v>0.75272513888888881</c:v>
                </c:pt>
                <c:pt idx="7649">
                  <c:v>0.75273146990740747</c:v>
                </c:pt>
                <c:pt idx="7650">
                  <c:v>0.75273996527777776</c:v>
                </c:pt>
                <c:pt idx="7651">
                  <c:v>0.75274629629629619</c:v>
                </c:pt>
                <c:pt idx="7652">
                  <c:v>0.75275244212962955</c:v>
                </c:pt>
                <c:pt idx="7653">
                  <c:v>0.75275895833333328</c:v>
                </c:pt>
                <c:pt idx="7654">
                  <c:v>0.75276510416666664</c:v>
                </c:pt>
                <c:pt idx="7655">
                  <c:v>0.75277143518518519</c:v>
                </c:pt>
                <c:pt idx="7656">
                  <c:v>0.75277776620370374</c:v>
                </c:pt>
                <c:pt idx="7657">
                  <c:v>0.75278409722222228</c:v>
                </c:pt>
                <c:pt idx="7658">
                  <c:v>0.75279042824074072</c:v>
                </c:pt>
                <c:pt idx="7659">
                  <c:v>0.75279675925925915</c:v>
                </c:pt>
                <c:pt idx="7660">
                  <c:v>0.75280290509259251</c:v>
                </c:pt>
                <c:pt idx="7661">
                  <c:v>0.75280923611111117</c:v>
                </c:pt>
                <c:pt idx="7662">
                  <c:v>0.7528155671296296</c:v>
                </c:pt>
                <c:pt idx="7663">
                  <c:v>0.75282424768518519</c:v>
                </c:pt>
                <c:pt idx="7664">
                  <c:v>0.75283057870370362</c:v>
                </c:pt>
                <c:pt idx="7665">
                  <c:v>0.75283672453703698</c:v>
                </c:pt>
                <c:pt idx="7666">
                  <c:v>0.75284305555555553</c:v>
                </c:pt>
                <c:pt idx="7667">
                  <c:v>0.75284938657407408</c:v>
                </c:pt>
                <c:pt idx="7668">
                  <c:v>0.75285571759259262</c:v>
                </c:pt>
                <c:pt idx="7669">
                  <c:v>0.75286204861111106</c:v>
                </c:pt>
                <c:pt idx="7670">
                  <c:v>0.75286836805555557</c:v>
                </c:pt>
                <c:pt idx="7671">
                  <c:v>0.7528748842592593</c:v>
                </c:pt>
                <c:pt idx="7672">
                  <c:v>0.75288103009259266</c:v>
                </c:pt>
                <c:pt idx="7673">
                  <c:v>0.75288754629629639</c:v>
                </c:pt>
                <c:pt idx="7674">
                  <c:v>0.75289387731481483</c:v>
                </c:pt>
                <c:pt idx="7675">
                  <c:v>0.75290020833333327</c:v>
                </c:pt>
                <c:pt idx="7676">
                  <c:v>0.75290870370370377</c:v>
                </c:pt>
                <c:pt idx="7677">
                  <c:v>0.75291503472222221</c:v>
                </c:pt>
                <c:pt idx="7678">
                  <c:v>0.75292118055555557</c:v>
                </c:pt>
                <c:pt idx="7679">
                  <c:v>0.7529276967592593</c:v>
                </c:pt>
                <c:pt idx="7680">
                  <c:v>0.75293401620370359</c:v>
                </c:pt>
                <c:pt idx="7681">
                  <c:v>0.75294034722222225</c:v>
                </c:pt>
                <c:pt idx="7682">
                  <c:v>0.75294667824074069</c:v>
                </c:pt>
                <c:pt idx="7683">
                  <c:v>0.75295300925925923</c:v>
                </c:pt>
                <c:pt idx="7684">
                  <c:v>0.75295915509259259</c:v>
                </c:pt>
                <c:pt idx="7685">
                  <c:v>0.75296548611111114</c:v>
                </c:pt>
                <c:pt idx="7686">
                  <c:v>0.75297181712962968</c:v>
                </c:pt>
                <c:pt idx="7687">
                  <c:v>0.75297814814814812</c:v>
                </c:pt>
                <c:pt idx="7688">
                  <c:v>0.75298447916666678</c:v>
                </c:pt>
                <c:pt idx="7689">
                  <c:v>0.75299081018518521</c:v>
                </c:pt>
                <c:pt idx="7690">
                  <c:v>0.75299913194444434</c:v>
                </c:pt>
                <c:pt idx="7691">
                  <c:v>0.753005462962963</c:v>
                </c:pt>
                <c:pt idx="7692">
                  <c:v>0.75301160879629636</c:v>
                </c:pt>
                <c:pt idx="7693">
                  <c:v>0.7530179398148148</c:v>
                </c:pt>
                <c:pt idx="7694">
                  <c:v>0.75302427083333334</c:v>
                </c:pt>
                <c:pt idx="7695">
                  <c:v>0.75303060185185189</c:v>
                </c:pt>
                <c:pt idx="7696">
                  <c:v>0.75303674768518514</c:v>
                </c:pt>
                <c:pt idx="7697">
                  <c:v>0.75304304398148147</c:v>
                </c:pt>
                <c:pt idx="7698">
                  <c:v>0.75304937499999991</c:v>
                </c:pt>
                <c:pt idx="7699">
                  <c:v>0.75305570601851857</c:v>
                </c:pt>
                <c:pt idx="7700">
                  <c:v>0.75306202546296286</c:v>
                </c:pt>
                <c:pt idx="7701">
                  <c:v>0.75306835648148152</c:v>
                </c:pt>
                <c:pt idx="7702">
                  <c:v>0.75307451388888891</c:v>
                </c:pt>
                <c:pt idx="7703">
                  <c:v>0.75308300925925931</c:v>
                </c:pt>
                <c:pt idx="7704">
                  <c:v>0.75308934027777774</c:v>
                </c:pt>
                <c:pt idx="7705">
                  <c:v>0.7530954861111111</c:v>
                </c:pt>
                <c:pt idx="7706">
                  <c:v>0.75310200231481483</c:v>
                </c:pt>
                <c:pt idx="7707">
                  <c:v>0.75310833333333338</c:v>
                </c:pt>
                <c:pt idx="7708">
                  <c:v>0.75311447916666674</c:v>
                </c:pt>
                <c:pt idx="7709">
                  <c:v>0.75312081018518517</c:v>
                </c:pt>
                <c:pt idx="7710">
                  <c:v>0.75312714120370361</c:v>
                </c:pt>
                <c:pt idx="7711">
                  <c:v>0.75313347222222227</c:v>
                </c:pt>
                <c:pt idx="7712">
                  <c:v>0.7531398032407407</c:v>
                </c:pt>
                <c:pt idx="7713">
                  <c:v>0.75314612268518522</c:v>
                </c:pt>
                <c:pt idx="7714">
                  <c:v>0.75315228009259261</c:v>
                </c:pt>
                <c:pt idx="7715">
                  <c:v>0.75315861111111104</c:v>
                </c:pt>
                <c:pt idx="7716">
                  <c:v>0.75316710648148144</c:v>
                </c:pt>
                <c:pt idx="7717">
                  <c:v>0.75317343749999999</c:v>
                </c:pt>
                <c:pt idx="7718">
                  <c:v>0.75317976851851853</c:v>
                </c:pt>
                <c:pt idx="7719">
                  <c:v>0.75318609953703708</c:v>
                </c:pt>
                <c:pt idx="7720">
                  <c:v>0.75319239583333342</c:v>
                </c:pt>
                <c:pt idx="7721">
                  <c:v>0.75319871527777771</c:v>
                </c:pt>
                <c:pt idx="7722">
                  <c:v>0.75320504629629637</c:v>
                </c:pt>
                <c:pt idx="7723">
                  <c:v>0.7532113773148148</c:v>
                </c:pt>
                <c:pt idx="7724">
                  <c:v>0.75321770833333324</c:v>
                </c:pt>
                <c:pt idx="7725">
                  <c:v>0.75322409722222217</c:v>
                </c:pt>
                <c:pt idx="7726">
                  <c:v>0.75323024305555553</c:v>
                </c:pt>
                <c:pt idx="7727">
                  <c:v>0.75323657407407418</c:v>
                </c:pt>
                <c:pt idx="7728">
                  <c:v>0.75324290509259262</c:v>
                </c:pt>
                <c:pt idx="7729">
                  <c:v>0.75325141203703705</c:v>
                </c:pt>
                <c:pt idx="7730">
                  <c:v>0.75325774305555548</c:v>
                </c:pt>
                <c:pt idx="7731">
                  <c:v>0.7532640625</c:v>
                </c:pt>
                <c:pt idx="7732">
                  <c:v>0.75327008101851856</c:v>
                </c:pt>
                <c:pt idx="7733">
                  <c:v>0.75327641203703699</c:v>
                </c:pt>
                <c:pt idx="7734">
                  <c:v>0.75328263888888891</c:v>
                </c:pt>
                <c:pt idx="7735">
                  <c:v>0.75328872685185189</c:v>
                </c:pt>
                <c:pt idx="7736">
                  <c:v>0.75329505787037032</c:v>
                </c:pt>
                <c:pt idx="7737">
                  <c:v>0.75330137731481484</c:v>
                </c:pt>
                <c:pt idx="7738">
                  <c:v>0.75330753472222212</c:v>
                </c:pt>
                <c:pt idx="7739">
                  <c:v>0.75331386574074077</c:v>
                </c:pt>
                <c:pt idx="7740">
                  <c:v>0.75332037037037036</c:v>
                </c:pt>
                <c:pt idx="7741">
                  <c:v>0.7533267013888888</c:v>
                </c:pt>
                <c:pt idx="7742">
                  <c:v>0.75333519675925931</c:v>
                </c:pt>
                <c:pt idx="7743">
                  <c:v>0.75334152777777774</c:v>
                </c:pt>
                <c:pt idx="7744">
                  <c:v>0.7533476736111111</c:v>
                </c:pt>
                <c:pt idx="7745">
                  <c:v>0.75335400462962954</c:v>
                </c:pt>
                <c:pt idx="7746">
                  <c:v>0.75336033564814819</c:v>
                </c:pt>
                <c:pt idx="7747">
                  <c:v>0.75336666666666663</c:v>
                </c:pt>
                <c:pt idx="7748">
                  <c:v>0.75337299768518518</c:v>
                </c:pt>
                <c:pt idx="7749">
                  <c:v>0.75337932870370372</c:v>
                </c:pt>
                <c:pt idx="7750">
                  <c:v>0.75338547453703697</c:v>
                </c:pt>
                <c:pt idx="7751">
                  <c:v>0.75339180555555563</c:v>
                </c:pt>
                <c:pt idx="7752">
                  <c:v>0.75339813657407406</c:v>
                </c:pt>
                <c:pt idx="7753">
                  <c:v>0.75340439814814808</c:v>
                </c:pt>
                <c:pt idx="7754">
                  <c:v>0.75341072916666674</c:v>
                </c:pt>
                <c:pt idx="7755">
                  <c:v>0.75341706018518517</c:v>
                </c:pt>
                <c:pt idx="7756">
                  <c:v>0.75342539351851856</c:v>
                </c:pt>
                <c:pt idx="7757">
                  <c:v>0.7534318171296297</c:v>
                </c:pt>
                <c:pt idx="7758">
                  <c:v>0.75343796296296295</c:v>
                </c:pt>
                <c:pt idx="7759">
                  <c:v>0.75344447916666668</c:v>
                </c:pt>
                <c:pt idx="7760">
                  <c:v>0.75345081018518512</c:v>
                </c:pt>
                <c:pt idx="7761">
                  <c:v>0.75345714120370377</c:v>
                </c:pt>
                <c:pt idx="7762">
                  <c:v>0.75346347222222221</c:v>
                </c:pt>
                <c:pt idx="7763">
                  <c:v>0.75346979166666672</c:v>
                </c:pt>
                <c:pt idx="7764">
                  <c:v>0.75347612268518516</c:v>
                </c:pt>
                <c:pt idx="7765">
                  <c:v>0.75348228009259266</c:v>
                </c:pt>
                <c:pt idx="7766">
                  <c:v>0.7534886111111111</c:v>
                </c:pt>
                <c:pt idx="7767">
                  <c:v>0.75349494212962964</c:v>
                </c:pt>
                <c:pt idx="7768">
                  <c:v>0.75350343750000004</c:v>
                </c:pt>
                <c:pt idx="7769">
                  <c:v>0.7535095833333334</c:v>
                </c:pt>
                <c:pt idx="7770">
                  <c:v>0.75351609953703702</c:v>
                </c:pt>
                <c:pt idx="7771">
                  <c:v>0.75352260416666672</c:v>
                </c:pt>
                <c:pt idx="7772">
                  <c:v>0.75352893518518516</c:v>
                </c:pt>
                <c:pt idx="7773">
                  <c:v>0.7535352662037037</c:v>
                </c:pt>
                <c:pt idx="7774">
                  <c:v>0.75354159722222225</c:v>
                </c:pt>
                <c:pt idx="7775">
                  <c:v>0.75354792824074079</c:v>
                </c:pt>
                <c:pt idx="7776">
                  <c:v>0.75355407407407415</c:v>
                </c:pt>
                <c:pt idx="7777">
                  <c:v>0.75356040509259259</c:v>
                </c:pt>
                <c:pt idx="7778">
                  <c:v>0.75356673611111102</c:v>
                </c:pt>
                <c:pt idx="7779">
                  <c:v>0.75357306712962968</c:v>
                </c:pt>
                <c:pt idx="7780">
                  <c:v>0.75358156249999997</c:v>
                </c:pt>
                <c:pt idx="7781">
                  <c:v>0.75358789351851863</c:v>
                </c:pt>
                <c:pt idx="7782">
                  <c:v>0.75359422453703706</c:v>
                </c:pt>
                <c:pt idx="7783">
                  <c:v>0.7536005555555555</c:v>
                </c:pt>
                <c:pt idx="7784">
                  <c:v>0.75360688657407404</c:v>
                </c:pt>
                <c:pt idx="7785">
                  <c:v>0.75361297453703713</c:v>
                </c:pt>
                <c:pt idx="7786">
                  <c:v>0.75361930555555556</c:v>
                </c:pt>
                <c:pt idx="7787">
                  <c:v>0.75362545138888892</c:v>
                </c:pt>
                <c:pt idx="7788">
                  <c:v>0.75363174768518515</c:v>
                </c:pt>
                <c:pt idx="7789">
                  <c:v>0.7536380787037037</c:v>
                </c:pt>
                <c:pt idx="7790">
                  <c:v>0.75364440972222224</c:v>
                </c:pt>
                <c:pt idx="7791">
                  <c:v>0.75365074074074068</c:v>
                </c:pt>
                <c:pt idx="7792">
                  <c:v>0.75365923611111107</c:v>
                </c:pt>
                <c:pt idx="7793">
                  <c:v>0.75366556712962962</c:v>
                </c:pt>
                <c:pt idx="7794">
                  <c:v>0.75367189814814817</c:v>
                </c:pt>
                <c:pt idx="7795">
                  <c:v>0.75367822916666671</c:v>
                </c:pt>
                <c:pt idx="7796">
                  <c:v>0.75368456018518515</c:v>
                </c:pt>
                <c:pt idx="7797">
                  <c:v>0.75369089120370381</c:v>
                </c:pt>
                <c:pt idx="7798">
                  <c:v>0.75369703703703694</c:v>
                </c:pt>
                <c:pt idx="7799">
                  <c:v>0.7537033680555556</c:v>
                </c:pt>
                <c:pt idx="7800">
                  <c:v>0.75370969907407404</c:v>
                </c:pt>
                <c:pt idx="7801">
                  <c:v>0.75371603009259258</c:v>
                </c:pt>
                <c:pt idx="7802">
                  <c:v>0.75372236111111113</c:v>
                </c:pt>
                <c:pt idx="7803">
                  <c:v>0.75372869212962967</c:v>
                </c:pt>
                <c:pt idx="7804">
                  <c:v>0.75373718750000007</c:v>
                </c:pt>
                <c:pt idx="7805">
                  <c:v>0.75374351851851851</c:v>
                </c:pt>
                <c:pt idx="7806">
                  <c:v>0.75374984953703705</c:v>
                </c:pt>
                <c:pt idx="7807">
                  <c:v>0.75375618055555549</c:v>
                </c:pt>
                <c:pt idx="7808">
                  <c:v>0.75376251157407415</c:v>
                </c:pt>
                <c:pt idx="7809">
                  <c:v>0.75376859953703701</c:v>
                </c:pt>
                <c:pt idx="7810">
                  <c:v>0.75377493055555556</c:v>
                </c:pt>
                <c:pt idx="7811">
                  <c:v>0.7537812615740741</c:v>
                </c:pt>
                <c:pt idx="7812">
                  <c:v>0.75378759259259265</c:v>
                </c:pt>
                <c:pt idx="7813">
                  <c:v>0.75379392361111108</c:v>
                </c:pt>
                <c:pt idx="7814">
                  <c:v>0.7538002430555556</c:v>
                </c:pt>
                <c:pt idx="7815">
                  <c:v>0.75380657407407403</c:v>
                </c:pt>
                <c:pt idx="7816">
                  <c:v>0.75381508101851846</c:v>
                </c:pt>
                <c:pt idx="7817">
                  <c:v>0.75382141203703712</c:v>
                </c:pt>
                <c:pt idx="7818">
                  <c:v>0.75382769675925931</c:v>
                </c:pt>
                <c:pt idx="7819">
                  <c:v>0.75383402777777775</c:v>
                </c:pt>
                <c:pt idx="7820">
                  <c:v>0.75384017361111111</c:v>
                </c:pt>
                <c:pt idx="7821">
                  <c:v>0.75384650462962954</c:v>
                </c:pt>
                <c:pt idx="7822">
                  <c:v>0.7538528356481482</c:v>
                </c:pt>
                <c:pt idx="7823">
                  <c:v>0.75385916666666664</c:v>
                </c:pt>
                <c:pt idx="7824">
                  <c:v>0.75386549768518518</c:v>
                </c:pt>
                <c:pt idx="7825">
                  <c:v>0.75387166666666661</c:v>
                </c:pt>
                <c:pt idx="7826">
                  <c:v>0.75387799768518515</c:v>
                </c:pt>
                <c:pt idx="7827">
                  <c:v>0.75388415509259266</c:v>
                </c:pt>
                <c:pt idx="7828">
                  <c:v>0.75389265046296294</c:v>
                </c:pt>
                <c:pt idx="7829">
                  <c:v>0.75389898148148149</c:v>
                </c:pt>
                <c:pt idx="7830">
                  <c:v>0.75390531250000004</c:v>
                </c:pt>
                <c:pt idx="7831">
                  <c:v>0.7539114583333334</c:v>
                </c:pt>
                <c:pt idx="7832">
                  <c:v>0.75391778935185183</c:v>
                </c:pt>
                <c:pt idx="7833">
                  <c:v>0.75392412037037027</c:v>
                </c:pt>
                <c:pt idx="7834">
                  <c:v>0.75393045138888892</c:v>
                </c:pt>
                <c:pt idx="7835">
                  <c:v>0.75393678240740736</c:v>
                </c:pt>
                <c:pt idx="7836">
                  <c:v>0.7539431134259259</c:v>
                </c:pt>
                <c:pt idx="7837">
                  <c:v>0.75394944444444445</c:v>
                </c:pt>
                <c:pt idx="7838">
                  <c:v>0.7539557175925925</c:v>
                </c:pt>
                <c:pt idx="7839">
                  <c:v>0.75396204861111116</c:v>
                </c:pt>
                <c:pt idx="7840">
                  <c:v>0.75397055555555559</c:v>
                </c:pt>
                <c:pt idx="7841">
                  <c:v>0.7539768750000001</c:v>
                </c:pt>
                <c:pt idx="7842">
                  <c:v>0.75398303240740738</c:v>
                </c:pt>
                <c:pt idx="7843">
                  <c:v>0.75398953703703697</c:v>
                </c:pt>
                <c:pt idx="7844">
                  <c:v>0.75399586805555563</c:v>
                </c:pt>
                <c:pt idx="7845">
                  <c:v>0.75400219907407406</c:v>
                </c:pt>
                <c:pt idx="7846">
                  <c:v>0.75400853009259261</c:v>
                </c:pt>
                <c:pt idx="7847">
                  <c:v>0.75401486111111105</c:v>
                </c:pt>
                <c:pt idx="7848">
                  <c:v>0.7540211921296297</c:v>
                </c:pt>
                <c:pt idx="7849">
                  <c:v>0.75402752314814814</c:v>
                </c:pt>
                <c:pt idx="7850">
                  <c:v>0.75403384259259265</c:v>
                </c:pt>
                <c:pt idx="7851">
                  <c:v>0.75404017361111109</c:v>
                </c:pt>
                <c:pt idx="7852">
                  <c:v>0.75404868055555552</c:v>
                </c:pt>
                <c:pt idx="7853">
                  <c:v>0.75405482638888888</c:v>
                </c:pt>
                <c:pt idx="7854">
                  <c:v>0.75406115740740731</c:v>
                </c:pt>
                <c:pt idx="7855">
                  <c:v>0.75406748842592597</c:v>
                </c:pt>
                <c:pt idx="7856">
                  <c:v>0.7540738194444444</c:v>
                </c:pt>
                <c:pt idx="7857">
                  <c:v>0.75408015046296295</c:v>
                </c:pt>
                <c:pt idx="7858">
                  <c:v>0.7540864814814815</c:v>
                </c:pt>
                <c:pt idx="7859">
                  <c:v>0.7540928009259259</c:v>
                </c:pt>
                <c:pt idx="7860">
                  <c:v>0.75409913194444445</c:v>
                </c:pt>
                <c:pt idx="7861">
                  <c:v>0.75410546296296299</c:v>
                </c:pt>
                <c:pt idx="7862">
                  <c:v>0.75411179398148143</c:v>
                </c:pt>
                <c:pt idx="7863">
                  <c:v>0.75411812500000008</c:v>
                </c:pt>
                <c:pt idx="7864">
                  <c:v>0.75412445601851852</c:v>
                </c:pt>
                <c:pt idx="7865">
                  <c:v>0.75413277777777787</c:v>
                </c:pt>
                <c:pt idx="7866">
                  <c:v>0.75413912037037034</c:v>
                </c:pt>
                <c:pt idx="7867">
                  <c:v>0.75414545138888889</c:v>
                </c:pt>
                <c:pt idx="7868">
                  <c:v>0.75415178240740743</c:v>
                </c:pt>
                <c:pt idx="7869">
                  <c:v>0.75415810185185184</c:v>
                </c:pt>
                <c:pt idx="7870">
                  <c:v>0.75416452546296286</c:v>
                </c:pt>
                <c:pt idx="7871">
                  <c:v>0.75417085648148152</c:v>
                </c:pt>
                <c:pt idx="7872">
                  <c:v>0.75417718749999996</c:v>
                </c:pt>
                <c:pt idx="7873">
                  <c:v>0.75418348379629629</c:v>
                </c:pt>
                <c:pt idx="7874">
                  <c:v>0.75418981481481484</c:v>
                </c:pt>
                <c:pt idx="7875">
                  <c:v>0.75419614583333328</c:v>
                </c:pt>
                <c:pt idx="7876">
                  <c:v>0.75420226851851846</c:v>
                </c:pt>
                <c:pt idx="7877">
                  <c:v>0.7542111226851852</c:v>
                </c:pt>
                <c:pt idx="7878">
                  <c:v>0.75421781249999997</c:v>
                </c:pt>
                <c:pt idx="7879">
                  <c:v>0.75422414351851852</c:v>
                </c:pt>
                <c:pt idx="7880">
                  <c:v>0.75423047453703707</c:v>
                </c:pt>
                <c:pt idx="7881">
                  <c:v>0.75423680555555561</c:v>
                </c:pt>
                <c:pt idx="7882">
                  <c:v>0.75424313657407405</c:v>
                </c:pt>
                <c:pt idx="7883">
                  <c:v>0.75424946759259248</c:v>
                </c:pt>
                <c:pt idx="7884">
                  <c:v>0.75425579861111114</c:v>
                </c:pt>
                <c:pt idx="7885">
                  <c:v>0.75426230324074073</c:v>
                </c:pt>
                <c:pt idx="7886">
                  <c:v>0.75426863425925916</c:v>
                </c:pt>
                <c:pt idx="7887">
                  <c:v>0.75427479166666667</c:v>
                </c:pt>
                <c:pt idx="7888">
                  <c:v>0.75428129629629626</c:v>
                </c:pt>
                <c:pt idx="7889">
                  <c:v>0.75428979166666676</c:v>
                </c:pt>
                <c:pt idx="7890">
                  <c:v>0.7542961226851852</c:v>
                </c:pt>
                <c:pt idx="7891">
                  <c:v>0.75430245370370363</c:v>
                </c:pt>
                <c:pt idx="7892">
                  <c:v>0.75430878472222229</c:v>
                </c:pt>
                <c:pt idx="7893">
                  <c:v>0.75431530092592591</c:v>
                </c:pt>
                <c:pt idx="7894">
                  <c:v>0.75432162037037032</c:v>
                </c:pt>
                <c:pt idx="7895">
                  <c:v>0.75432796296296301</c:v>
                </c:pt>
                <c:pt idx="7896">
                  <c:v>0.75433428240740741</c:v>
                </c:pt>
                <c:pt idx="7897">
                  <c:v>0.75434050925925922</c:v>
                </c:pt>
                <c:pt idx="7898">
                  <c:v>0.75434665509259258</c:v>
                </c:pt>
                <c:pt idx="7899">
                  <c:v>0.75435298611111101</c:v>
                </c:pt>
                <c:pt idx="7900">
                  <c:v>0.75435931712962967</c:v>
                </c:pt>
                <c:pt idx="7901">
                  <c:v>0.7543678240740741</c:v>
                </c:pt>
                <c:pt idx="7902">
                  <c:v>0.75437415509259254</c:v>
                </c:pt>
                <c:pt idx="7903">
                  <c:v>0.75438047453703705</c:v>
                </c:pt>
                <c:pt idx="7904">
                  <c:v>0.75438680555555548</c:v>
                </c:pt>
                <c:pt idx="7905">
                  <c:v>0.75439313657407414</c:v>
                </c:pt>
                <c:pt idx="7906">
                  <c:v>0.75439946759259258</c:v>
                </c:pt>
                <c:pt idx="7907">
                  <c:v>0.75440579861111112</c:v>
                </c:pt>
                <c:pt idx="7908">
                  <c:v>0.75441212962962956</c:v>
                </c:pt>
                <c:pt idx="7909">
                  <c:v>0.75441827546296292</c:v>
                </c:pt>
                <c:pt idx="7910">
                  <c:v>0.75442444444444445</c:v>
                </c:pt>
                <c:pt idx="7911">
                  <c:v>0.75443096064814819</c:v>
                </c:pt>
                <c:pt idx="7912">
                  <c:v>0.75443728009259259</c:v>
                </c:pt>
                <c:pt idx="7913">
                  <c:v>0.75444578703703702</c:v>
                </c:pt>
                <c:pt idx="7914">
                  <c:v>0.75445211805555557</c:v>
                </c:pt>
                <c:pt idx="7915">
                  <c:v>0.75445844907407411</c:v>
                </c:pt>
                <c:pt idx="7916">
                  <c:v>0.75446478009259266</c:v>
                </c:pt>
                <c:pt idx="7917">
                  <c:v>0.75447111111111109</c:v>
                </c:pt>
                <c:pt idx="7918">
                  <c:v>0.75447754629629626</c:v>
                </c:pt>
                <c:pt idx="7919">
                  <c:v>0.75448387731481492</c:v>
                </c:pt>
                <c:pt idx="7920">
                  <c:v>0.75449005787037038</c:v>
                </c:pt>
                <c:pt idx="7921">
                  <c:v>0.75449638888888881</c:v>
                </c:pt>
                <c:pt idx="7922">
                  <c:v>0.75450271990740747</c:v>
                </c:pt>
                <c:pt idx="7923">
                  <c:v>0.75450903935185176</c:v>
                </c:pt>
                <c:pt idx="7924">
                  <c:v>0.75451537037037042</c:v>
                </c:pt>
                <c:pt idx="7925">
                  <c:v>0.75452387731481485</c:v>
                </c:pt>
                <c:pt idx="7926">
                  <c:v>0.75453020833333329</c:v>
                </c:pt>
                <c:pt idx="7927">
                  <c:v>0.75453653935185183</c:v>
                </c:pt>
                <c:pt idx="7928">
                  <c:v>0.75454287037037038</c:v>
                </c:pt>
                <c:pt idx="7929">
                  <c:v>0.75454918981481478</c:v>
                </c:pt>
                <c:pt idx="7930">
                  <c:v>0.75455552083333333</c:v>
                </c:pt>
                <c:pt idx="7931">
                  <c:v>0.75456167824074072</c:v>
                </c:pt>
                <c:pt idx="7932">
                  <c:v>0.75456800925925915</c:v>
                </c:pt>
                <c:pt idx="7933">
                  <c:v>0.75457432870370367</c:v>
                </c:pt>
                <c:pt idx="7934">
                  <c:v>0.75458065972222232</c:v>
                </c:pt>
                <c:pt idx="7935">
                  <c:v>0.75458699074074076</c:v>
                </c:pt>
                <c:pt idx="7936">
                  <c:v>0.75459332175925919</c:v>
                </c:pt>
                <c:pt idx="7937">
                  <c:v>0.75460182870370363</c:v>
                </c:pt>
                <c:pt idx="7938">
                  <c:v>0.75460815972222228</c:v>
                </c:pt>
                <c:pt idx="7939">
                  <c:v>0.75461447916666657</c:v>
                </c:pt>
                <c:pt idx="7940">
                  <c:v>0.75462081018518523</c:v>
                </c:pt>
                <c:pt idx="7941">
                  <c:v>0.75462706018518511</c:v>
                </c:pt>
                <c:pt idx="7942">
                  <c:v>0.75463320601851847</c:v>
                </c:pt>
                <c:pt idx="7943">
                  <c:v>0.75463953703703701</c:v>
                </c:pt>
                <c:pt idx="7944">
                  <c:v>0.75464586805555556</c:v>
                </c:pt>
                <c:pt idx="7945">
                  <c:v>0.7546521990740741</c:v>
                </c:pt>
                <c:pt idx="7946">
                  <c:v>0.75465853009259254</c:v>
                </c:pt>
                <c:pt idx="7947">
                  <c:v>0.7546648611111112</c:v>
                </c:pt>
                <c:pt idx="7948">
                  <c:v>0.75467119212962963</c:v>
                </c:pt>
                <c:pt idx="7949">
                  <c:v>0.75467968750000003</c:v>
                </c:pt>
                <c:pt idx="7950">
                  <c:v>0.75468601851851858</c:v>
                </c:pt>
                <c:pt idx="7951">
                  <c:v>0.75469234953703701</c:v>
                </c:pt>
                <c:pt idx="7952">
                  <c:v>0.7546988541666666</c:v>
                </c:pt>
                <c:pt idx="7953">
                  <c:v>0.7547050115740741</c:v>
                </c:pt>
                <c:pt idx="7954">
                  <c:v>0.75471151620370369</c:v>
                </c:pt>
                <c:pt idx="7955">
                  <c:v>0.75471784722222213</c:v>
                </c:pt>
                <c:pt idx="7956">
                  <c:v>0.75472417824074078</c:v>
                </c:pt>
                <c:pt idx="7957">
                  <c:v>0.75473050925925922</c:v>
                </c:pt>
                <c:pt idx="7958">
                  <c:v>0.75473684027777777</c:v>
                </c:pt>
                <c:pt idx="7959">
                  <c:v>0.75474317129629631</c:v>
                </c:pt>
                <c:pt idx="7960">
                  <c:v>0.75474950231481486</c:v>
                </c:pt>
                <c:pt idx="7961">
                  <c:v>0.75475800925925929</c:v>
                </c:pt>
                <c:pt idx="7962">
                  <c:v>0.75476434027777772</c:v>
                </c:pt>
                <c:pt idx="7963">
                  <c:v>0.75477067129629638</c:v>
                </c:pt>
                <c:pt idx="7964">
                  <c:v>0.75477679398148145</c:v>
                </c:pt>
                <c:pt idx="7965">
                  <c:v>0.754783125</c:v>
                </c:pt>
                <c:pt idx="7966">
                  <c:v>0.75478945601851855</c:v>
                </c:pt>
                <c:pt idx="7967">
                  <c:v>0.75479578703703698</c:v>
                </c:pt>
                <c:pt idx="7968">
                  <c:v>0.75480210648148149</c:v>
                </c:pt>
                <c:pt idx="7969">
                  <c:v>0.75480843749999993</c:v>
                </c:pt>
                <c:pt idx="7970">
                  <c:v>0.75481476851851859</c:v>
                </c:pt>
                <c:pt idx="7971">
                  <c:v>0.75482109953703702</c:v>
                </c:pt>
                <c:pt idx="7972">
                  <c:v>0.75482743055555546</c:v>
                </c:pt>
                <c:pt idx="7973">
                  <c:v>0.75483592592592597</c:v>
                </c:pt>
                <c:pt idx="7974">
                  <c:v>0.75484226851851854</c:v>
                </c:pt>
                <c:pt idx="7975">
                  <c:v>0.7548484143518519</c:v>
                </c:pt>
                <c:pt idx="7976">
                  <c:v>0.75485474537037034</c:v>
                </c:pt>
                <c:pt idx="7977">
                  <c:v>0.75486124999999993</c:v>
                </c:pt>
                <c:pt idx="7978">
                  <c:v>0.75486776620370366</c:v>
                </c:pt>
                <c:pt idx="7979">
                  <c:v>0.75487418981481491</c:v>
                </c:pt>
                <c:pt idx="7980">
                  <c:v>0.75488052083333335</c:v>
                </c:pt>
                <c:pt idx="7981">
                  <c:v>0.75488685185185178</c:v>
                </c:pt>
                <c:pt idx="7982">
                  <c:v>0.75489297453703708</c:v>
                </c:pt>
                <c:pt idx="7983">
                  <c:v>0.75489922453703706</c:v>
                </c:pt>
                <c:pt idx="7984">
                  <c:v>0.75490555555555561</c:v>
                </c:pt>
                <c:pt idx="7985">
                  <c:v>0.7549140856481481</c:v>
                </c:pt>
                <c:pt idx="7986">
                  <c:v>0.75492041666666665</c:v>
                </c:pt>
                <c:pt idx="7987">
                  <c:v>0.75492693287037038</c:v>
                </c:pt>
                <c:pt idx="7988">
                  <c:v>0.75493325231481478</c:v>
                </c:pt>
                <c:pt idx="7989">
                  <c:v>0.75493976851851852</c:v>
                </c:pt>
                <c:pt idx="7990">
                  <c:v>0.75494609953703706</c:v>
                </c:pt>
                <c:pt idx="7991">
                  <c:v>0.7549524305555555</c:v>
                </c:pt>
                <c:pt idx="7992">
                  <c:v>0.75495876157407416</c:v>
                </c:pt>
                <c:pt idx="7993">
                  <c:v>0.75496509259259259</c:v>
                </c:pt>
                <c:pt idx="7994">
                  <c:v>0.7549714120370371</c:v>
                </c:pt>
                <c:pt idx="7995">
                  <c:v>0.75497774305555554</c:v>
                </c:pt>
                <c:pt idx="7996">
                  <c:v>0.75498407407407397</c:v>
                </c:pt>
                <c:pt idx="7997">
                  <c:v>0.75499040509259263</c:v>
                </c:pt>
                <c:pt idx="7998">
                  <c:v>0.75499872685185176</c:v>
                </c:pt>
                <c:pt idx="7999">
                  <c:v>0.75500523148148158</c:v>
                </c:pt>
                <c:pt idx="8000">
                  <c:v>0.75501156250000001</c:v>
                </c:pt>
                <c:pt idx="8001">
                  <c:v>0.75501789351851845</c:v>
                </c:pt>
                <c:pt idx="8002">
                  <c:v>0.7550242245370371</c:v>
                </c:pt>
                <c:pt idx="8003">
                  <c:v>0.75503062499999996</c:v>
                </c:pt>
                <c:pt idx="8004">
                  <c:v>0.7550369560185185</c:v>
                </c:pt>
                <c:pt idx="8005">
                  <c:v>0.75504347222222223</c:v>
                </c:pt>
                <c:pt idx="8006">
                  <c:v>0.75504980324074067</c:v>
                </c:pt>
                <c:pt idx="8007">
                  <c:v>0.75505613425925933</c:v>
                </c:pt>
                <c:pt idx="8008">
                  <c:v>0.75506246527777776</c:v>
                </c:pt>
                <c:pt idx="8009">
                  <c:v>0.75506861111111112</c:v>
                </c:pt>
                <c:pt idx="8010">
                  <c:v>0.75507711805555555</c:v>
                </c:pt>
                <c:pt idx="8011">
                  <c:v>0.75508344907407399</c:v>
                </c:pt>
                <c:pt idx="8012">
                  <c:v>0.75508983796296292</c:v>
                </c:pt>
                <c:pt idx="8013">
                  <c:v>0.75509616898148157</c:v>
                </c:pt>
                <c:pt idx="8014">
                  <c:v>0.75510250000000001</c:v>
                </c:pt>
                <c:pt idx="8015">
                  <c:v>0.75510883101851844</c:v>
                </c:pt>
                <c:pt idx="8016">
                  <c:v>0.7551151620370371</c:v>
                </c:pt>
                <c:pt idx="8017">
                  <c:v>0.75512148148148139</c:v>
                </c:pt>
                <c:pt idx="8018">
                  <c:v>0.75512782407407408</c:v>
                </c:pt>
                <c:pt idx="8019">
                  <c:v>0.75513414351851849</c:v>
                </c:pt>
                <c:pt idx="8020">
                  <c:v>0.75514030092592588</c:v>
                </c:pt>
                <c:pt idx="8021">
                  <c:v>0.75514662037037039</c:v>
                </c:pt>
                <c:pt idx="8022">
                  <c:v>0.75515548611111116</c:v>
                </c:pt>
                <c:pt idx="8023">
                  <c:v>0.75516200231481478</c:v>
                </c:pt>
                <c:pt idx="8024">
                  <c:v>0.75516833333333333</c:v>
                </c:pt>
                <c:pt idx="8025">
                  <c:v>0.75517465277777784</c:v>
                </c:pt>
                <c:pt idx="8026">
                  <c:v>0.75518098379629628</c:v>
                </c:pt>
                <c:pt idx="8027">
                  <c:v>0.75518731481481483</c:v>
                </c:pt>
                <c:pt idx="8028">
                  <c:v>0.75519364583333326</c:v>
                </c:pt>
                <c:pt idx="8029">
                  <c:v>0.75519997685185192</c:v>
                </c:pt>
                <c:pt idx="8030">
                  <c:v>0.75520649305555565</c:v>
                </c:pt>
                <c:pt idx="8031">
                  <c:v>0.75521263888888879</c:v>
                </c:pt>
                <c:pt idx="8032">
                  <c:v>0.7552191435185186</c:v>
                </c:pt>
                <c:pt idx="8033">
                  <c:v>0.75522547453703703</c:v>
                </c:pt>
                <c:pt idx="8034">
                  <c:v>0.75523398148148146</c:v>
                </c:pt>
                <c:pt idx="8035">
                  <c:v>0.7552403124999999</c:v>
                </c:pt>
                <c:pt idx="8036">
                  <c:v>0.75524663194444441</c:v>
                </c:pt>
                <c:pt idx="8037">
                  <c:v>0.75525314814814815</c:v>
                </c:pt>
                <c:pt idx="8038">
                  <c:v>0.75525947916666658</c:v>
                </c:pt>
                <c:pt idx="8039">
                  <c:v>0.75526581018518524</c:v>
                </c:pt>
                <c:pt idx="8040">
                  <c:v>0.75527214120370367</c:v>
                </c:pt>
                <c:pt idx="8041">
                  <c:v>0.75527847222222222</c:v>
                </c:pt>
                <c:pt idx="8042">
                  <c:v>0.75528461805555558</c:v>
                </c:pt>
                <c:pt idx="8043">
                  <c:v>0.75529094907407401</c:v>
                </c:pt>
                <c:pt idx="8044">
                  <c:v>0.75529731481481477</c:v>
                </c:pt>
                <c:pt idx="8045">
                  <c:v>0.75530364583333343</c:v>
                </c:pt>
                <c:pt idx="8046">
                  <c:v>0.75531215277777786</c:v>
                </c:pt>
                <c:pt idx="8047">
                  <c:v>0.75531847222222215</c:v>
                </c:pt>
                <c:pt idx="8048">
                  <c:v>0.75532480324074081</c:v>
                </c:pt>
                <c:pt idx="8049">
                  <c:v>0.75533113425925924</c:v>
                </c:pt>
                <c:pt idx="8050">
                  <c:v>0.75533746527777768</c:v>
                </c:pt>
                <c:pt idx="8051">
                  <c:v>0.75534379629629633</c:v>
                </c:pt>
                <c:pt idx="8052">
                  <c:v>0.75534991898148152</c:v>
                </c:pt>
                <c:pt idx="8053">
                  <c:v>0.75535607638888891</c:v>
                </c:pt>
                <c:pt idx="8054">
                  <c:v>0.75536240740740734</c:v>
                </c:pt>
                <c:pt idx="8055">
                  <c:v>0.75536872685185186</c:v>
                </c:pt>
                <c:pt idx="8056">
                  <c:v>0.75537505787037029</c:v>
                </c:pt>
                <c:pt idx="8057">
                  <c:v>0.75538138888888895</c:v>
                </c:pt>
                <c:pt idx="8058">
                  <c:v>0.75538989583333338</c:v>
                </c:pt>
                <c:pt idx="8059">
                  <c:v>0.75539621527777767</c:v>
                </c:pt>
                <c:pt idx="8060">
                  <c:v>0.75540254629629633</c:v>
                </c:pt>
                <c:pt idx="8061">
                  <c:v>0.75540887731481476</c:v>
                </c:pt>
                <c:pt idx="8062">
                  <c:v>0.75541520833333331</c:v>
                </c:pt>
                <c:pt idx="8063">
                  <c:v>0.75542153935185186</c:v>
                </c:pt>
                <c:pt idx="8064">
                  <c:v>0.75542768518518522</c:v>
                </c:pt>
                <c:pt idx="8065">
                  <c:v>0.75543401620370376</c:v>
                </c:pt>
                <c:pt idx="8066">
                  <c:v>0.7554403472222222</c:v>
                </c:pt>
                <c:pt idx="8067">
                  <c:v>0.75544667824074063</c:v>
                </c:pt>
                <c:pt idx="8068">
                  <c:v>0.75545300925925929</c:v>
                </c:pt>
                <c:pt idx="8069">
                  <c:v>0.75545934027777772</c:v>
                </c:pt>
                <c:pt idx="8070">
                  <c:v>0.75546783564814823</c:v>
                </c:pt>
                <c:pt idx="8071">
                  <c:v>0.75547416666666667</c:v>
                </c:pt>
                <c:pt idx="8072">
                  <c:v>0.7554804976851851</c:v>
                </c:pt>
                <c:pt idx="8073">
                  <c:v>0.75548700231481491</c:v>
                </c:pt>
                <c:pt idx="8074">
                  <c:v>0.75549331018518517</c:v>
                </c:pt>
                <c:pt idx="8075">
                  <c:v>0.75549964120370372</c:v>
                </c:pt>
                <c:pt idx="8076">
                  <c:v>0.75550597222222216</c:v>
                </c:pt>
                <c:pt idx="8077">
                  <c:v>0.75551229166666667</c:v>
                </c:pt>
                <c:pt idx="8078">
                  <c:v>0.75551862268518521</c:v>
                </c:pt>
                <c:pt idx="8079">
                  <c:v>0.75552495370370376</c:v>
                </c:pt>
                <c:pt idx="8080">
                  <c:v>0.7555312847222222</c:v>
                </c:pt>
                <c:pt idx="8081">
                  <c:v>0.75553761574074063</c:v>
                </c:pt>
                <c:pt idx="8082">
                  <c:v>0.75554611111111114</c:v>
                </c:pt>
                <c:pt idx="8083">
                  <c:v>0.75555244212962958</c:v>
                </c:pt>
                <c:pt idx="8084">
                  <c:v>0.75555877314814823</c:v>
                </c:pt>
                <c:pt idx="8085">
                  <c:v>0.75556510416666667</c:v>
                </c:pt>
                <c:pt idx="8086">
                  <c:v>0.75557125000000003</c:v>
                </c:pt>
                <c:pt idx="8087">
                  <c:v>0.75557758101851846</c:v>
                </c:pt>
                <c:pt idx="8088">
                  <c:v>0.75558391203703701</c:v>
                </c:pt>
                <c:pt idx="8089">
                  <c:v>0.75559023148148141</c:v>
                </c:pt>
                <c:pt idx="8090">
                  <c:v>0.75559656250000007</c:v>
                </c:pt>
                <c:pt idx="8091">
                  <c:v>0.7556031134259259</c:v>
                </c:pt>
                <c:pt idx="8092">
                  <c:v>0.75560943287037041</c:v>
                </c:pt>
                <c:pt idx="8093">
                  <c:v>0.75561576388888885</c:v>
                </c:pt>
                <c:pt idx="8094">
                  <c:v>0.75562427083333328</c:v>
                </c:pt>
                <c:pt idx="8095">
                  <c:v>0.75563047453703713</c:v>
                </c:pt>
                <c:pt idx="8096">
                  <c:v>0.75563680555555557</c:v>
                </c:pt>
                <c:pt idx="8097">
                  <c:v>0.75564295138888893</c:v>
                </c:pt>
                <c:pt idx="8098">
                  <c:v>0.75564946759259266</c:v>
                </c:pt>
                <c:pt idx="8099">
                  <c:v>0.75565597222222225</c:v>
                </c:pt>
                <c:pt idx="8100">
                  <c:v>0.75566230324074068</c:v>
                </c:pt>
                <c:pt idx="8101">
                  <c:v>0.75566863425925923</c:v>
                </c:pt>
                <c:pt idx="8102">
                  <c:v>0.75567496527777778</c:v>
                </c:pt>
                <c:pt idx="8103">
                  <c:v>0.75568124999999997</c:v>
                </c:pt>
                <c:pt idx="8104">
                  <c:v>0.75568758101851852</c:v>
                </c:pt>
                <c:pt idx="8105">
                  <c:v>0.75569399305555551</c:v>
                </c:pt>
                <c:pt idx="8106">
                  <c:v>0.75570248842592591</c:v>
                </c:pt>
                <c:pt idx="8107">
                  <c:v>0.75570900462962964</c:v>
                </c:pt>
                <c:pt idx="8108">
                  <c:v>0.75571515046296289</c:v>
                </c:pt>
                <c:pt idx="8109">
                  <c:v>0.75572165509259259</c:v>
                </c:pt>
                <c:pt idx="8110">
                  <c:v>0.75572798611111114</c:v>
                </c:pt>
                <c:pt idx="8111">
                  <c:v>0.75573431712962957</c:v>
                </c:pt>
                <c:pt idx="8112">
                  <c:v>0.75574064814814823</c:v>
                </c:pt>
                <c:pt idx="8113">
                  <c:v>0.75574697916666667</c:v>
                </c:pt>
                <c:pt idx="8114">
                  <c:v>0.7557533101851851</c:v>
                </c:pt>
                <c:pt idx="8115">
                  <c:v>0.75575964120370376</c:v>
                </c:pt>
                <c:pt idx="8116">
                  <c:v>0.75576597222222219</c:v>
                </c:pt>
                <c:pt idx="8117">
                  <c:v>0.75577229166666671</c:v>
                </c:pt>
                <c:pt idx="8118">
                  <c:v>0.75578097222222229</c:v>
                </c:pt>
                <c:pt idx="8119">
                  <c:v>0.75578712962962957</c:v>
                </c:pt>
                <c:pt idx="8120">
                  <c:v>0.75579346064814812</c:v>
                </c:pt>
                <c:pt idx="8121">
                  <c:v>0.75579979166666666</c:v>
                </c:pt>
                <c:pt idx="8122">
                  <c:v>0.75580611111111118</c:v>
                </c:pt>
                <c:pt idx="8123">
                  <c:v>0.75581244212962961</c:v>
                </c:pt>
                <c:pt idx="8124">
                  <c:v>0.75581877314814816</c:v>
                </c:pt>
                <c:pt idx="8125">
                  <c:v>0.75582510416666659</c:v>
                </c:pt>
                <c:pt idx="8126">
                  <c:v>0.75583143518518525</c:v>
                </c:pt>
                <c:pt idx="8127">
                  <c:v>0.75583776620370369</c:v>
                </c:pt>
                <c:pt idx="8128">
                  <c:v>0.75584428240740742</c:v>
                </c:pt>
                <c:pt idx="8129">
                  <c:v>0.75585061342592585</c:v>
                </c:pt>
                <c:pt idx="8130">
                  <c:v>0.75585693287037037</c:v>
                </c:pt>
                <c:pt idx="8131">
                  <c:v>0.75586525462962972</c:v>
                </c:pt>
                <c:pt idx="8132">
                  <c:v>0.75587158564814816</c:v>
                </c:pt>
                <c:pt idx="8133">
                  <c:v>0.75587791666666659</c:v>
                </c:pt>
                <c:pt idx="8134">
                  <c:v>0.75588424768518525</c:v>
                </c:pt>
                <c:pt idx="8135">
                  <c:v>0.75589075231481484</c:v>
                </c:pt>
                <c:pt idx="8136">
                  <c:v>0.75589708333333328</c:v>
                </c:pt>
                <c:pt idx="8137">
                  <c:v>0.75590320601851857</c:v>
                </c:pt>
                <c:pt idx="8138">
                  <c:v>0.755909537037037</c:v>
                </c:pt>
                <c:pt idx="8139">
                  <c:v>0.75591586805555566</c:v>
                </c:pt>
                <c:pt idx="8140">
                  <c:v>0.75592200231481488</c:v>
                </c:pt>
                <c:pt idx="8141">
                  <c:v>0.75592832175925928</c:v>
                </c:pt>
                <c:pt idx="8142">
                  <c:v>0.75593447916666667</c:v>
                </c:pt>
                <c:pt idx="8143">
                  <c:v>0.75594297453703707</c:v>
                </c:pt>
                <c:pt idx="8144">
                  <c:v>0.75594930555555562</c:v>
                </c:pt>
                <c:pt idx="8145">
                  <c:v>0.75595563657407405</c:v>
                </c:pt>
                <c:pt idx="8146">
                  <c:v>0.75596214120370364</c:v>
                </c:pt>
                <c:pt idx="8147">
                  <c:v>0.75596848379629622</c:v>
                </c:pt>
                <c:pt idx="8148">
                  <c:v>0.75597517361111111</c:v>
                </c:pt>
                <c:pt idx="8149">
                  <c:v>0.75598150462962954</c:v>
                </c:pt>
                <c:pt idx="8150">
                  <c:v>0.7559878356481482</c:v>
                </c:pt>
                <c:pt idx="8151">
                  <c:v>0.75599416666666663</c:v>
                </c:pt>
                <c:pt idx="8152">
                  <c:v>0.75600049768518518</c:v>
                </c:pt>
                <c:pt idx="8153">
                  <c:v>0.75600664351851854</c:v>
                </c:pt>
                <c:pt idx="8154">
                  <c:v>0.75601297453703697</c:v>
                </c:pt>
                <c:pt idx="8155">
                  <c:v>0.75602146990740737</c:v>
                </c:pt>
                <c:pt idx="8156">
                  <c:v>0.75602780092592592</c:v>
                </c:pt>
                <c:pt idx="8157">
                  <c:v>0.75603413194444447</c:v>
                </c:pt>
                <c:pt idx="8158">
                  <c:v>0.75604082175925924</c:v>
                </c:pt>
                <c:pt idx="8159">
                  <c:v>0.75604715277777779</c:v>
                </c:pt>
                <c:pt idx="8160">
                  <c:v>0.75605348379629633</c:v>
                </c:pt>
                <c:pt idx="8161">
                  <c:v>0.75605981481481477</c:v>
                </c:pt>
                <c:pt idx="8162">
                  <c:v>0.75606606481481486</c:v>
                </c:pt>
                <c:pt idx="8163">
                  <c:v>0.7560723958333333</c:v>
                </c:pt>
                <c:pt idx="8164">
                  <c:v>0.75607872685185196</c:v>
                </c:pt>
                <c:pt idx="8165">
                  <c:v>0.75608524305555547</c:v>
                </c:pt>
                <c:pt idx="8166">
                  <c:v>0.75609174768518528</c:v>
                </c:pt>
                <c:pt idx="8167">
                  <c:v>0.75610024305555557</c:v>
                </c:pt>
                <c:pt idx="8168">
                  <c:v>0.75610657407407411</c:v>
                </c:pt>
                <c:pt idx="8169">
                  <c:v>0.75611290509259266</c:v>
                </c:pt>
                <c:pt idx="8170">
                  <c:v>0.75611942129629639</c:v>
                </c:pt>
                <c:pt idx="8171">
                  <c:v>0.75612575231481483</c:v>
                </c:pt>
                <c:pt idx="8172">
                  <c:v>0.75613207175925934</c:v>
                </c:pt>
                <c:pt idx="8173">
                  <c:v>0.75613840277777777</c:v>
                </c:pt>
                <c:pt idx="8174">
                  <c:v>0.75614473379629621</c:v>
                </c:pt>
                <c:pt idx="8175">
                  <c:v>0.75615087962962957</c:v>
                </c:pt>
                <c:pt idx="8176">
                  <c:v>0.75615721064814811</c:v>
                </c:pt>
                <c:pt idx="8177">
                  <c:v>0.75616354166666666</c:v>
                </c:pt>
                <c:pt idx="8178">
                  <c:v>0.75616987268518521</c:v>
                </c:pt>
                <c:pt idx="8179">
                  <c:v>0.75617837962962964</c:v>
                </c:pt>
                <c:pt idx="8180">
                  <c:v>0.75618469907407404</c:v>
                </c:pt>
                <c:pt idx="8181">
                  <c:v>0.75619104166666673</c:v>
                </c:pt>
                <c:pt idx="8182">
                  <c:v>0.75619736111111113</c:v>
                </c:pt>
                <c:pt idx="8183">
                  <c:v>0.75620369212962968</c:v>
                </c:pt>
                <c:pt idx="8184">
                  <c:v>0.75621002314814811</c:v>
                </c:pt>
                <c:pt idx="8185">
                  <c:v>0.75621635416666677</c:v>
                </c:pt>
                <c:pt idx="8186">
                  <c:v>0.75622249999999991</c:v>
                </c:pt>
                <c:pt idx="8187">
                  <c:v>0.75622883101851857</c:v>
                </c:pt>
                <c:pt idx="8188">
                  <c:v>0.75623496527777778</c:v>
                </c:pt>
                <c:pt idx="8189">
                  <c:v>0.75624129629629622</c:v>
                </c:pt>
                <c:pt idx="8190">
                  <c:v>0.75624762731481487</c:v>
                </c:pt>
                <c:pt idx="8191">
                  <c:v>0.75625630787037046</c:v>
                </c:pt>
                <c:pt idx="8192">
                  <c:v>0.75626263888888889</c:v>
                </c:pt>
                <c:pt idx="8193">
                  <c:v>0.75626896990740733</c:v>
                </c:pt>
                <c:pt idx="8194">
                  <c:v>0.75627530092592599</c:v>
                </c:pt>
                <c:pt idx="8195">
                  <c:v>0.75628163194444442</c:v>
                </c:pt>
                <c:pt idx="8196">
                  <c:v>0.75628811342592595</c:v>
                </c:pt>
                <c:pt idx="8197">
                  <c:v>0.75629443287037035</c:v>
                </c:pt>
                <c:pt idx="8198">
                  <c:v>0.75630087962962966</c:v>
                </c:pt>
                <c:pt idx="8199">
                  <c:v>0.75630721064814821</c:v>
                </c:pt>
                <c:pt idx="8200">
                  <c:v>0.75631354166666664</c:v>
                </c:pt>
                <c:pt idx="8201">
                  <c:v>0.75631987268518508</c:v>
                </c:pt>
                <c:pt idx="8202">
                  <c:v>0.75632620370370374</c:v>
                </c:pt>
                <c:pt idx="8203">
                  <c:v>0.7563347222222222</c:v>
                </c:pt>
                <c:pt idx="8204">
                  <c:v>0.75634123842592593</c:v>
                </c:pt>
                <c:pt idx="8205">
                  <c:v>0.75634756944444448</c:v>
                </c:pt>
                <c:pt idx="8206">
                  <c:v>0.75635407407407407</c:v>
                </c:pt>
                <c:pt idx="8207">
                  <c:v>0.75636034722222212</c:v>
                </c:pt>
                <c:pt idx="8208">
                  <c:v>0.75636642361111106</c:v>
                </c:pt>
                <c:pt idx="8209">
                  <c:v>0.75637292824074065</c:v>
                </c:pt>
                <c:pt idx="8210">
                  <c:v>0.75637925925925931</c:v>
                </c:pt>
                <c:pt idx="8211">
                  <c:v>0.75638559027777774</c:v>
                </c:pt>
                <c:pt idx="8212">
                  <c:v>0.75639192129629629</c:v>
                </c:pt>
                <c:pt idx="8213">
                  <c:v>0.75639825231481483</c:v>
                </c:pt>
                <c:pt idx="8214">
                  <c:v>0.75640457175925924</c:v>
                </c:pt>
                <c:pt idx="8215">
                  <c:v>0.75641307870370367</c:v>
                </c:pt>
                <c:pt idx="8216">
                  <c:v>0.75641958333333337</c:v>
                </c:pt>
                <c:pt idx="8217">
                  <c:v>0.7564259143518518</c:v>
                </c:pt>
                <c:pt idx="8218">
                  <c:v>0.75643224537037035</c:v>
                </c:pt>
                <c:pt idx="8219">
                  <c:v>0.75643839120370371</c:v>
                </c:pt>
                <c:pt idx="8220">
                  <c:v>0.75644472222222225</c:v>
                </c:pt>
                <c:pt idx="8221">
                  <c:v>0.7564510532407408</c:v>
                </c:pt>
                <c:pt idx="8222">
                  <c:v>0.75645738425925924</c:v>
                </c:pt>
                <c:pt idx="8223">
                  <c:v>0.75646371527777767</c:v>
                </c:pt>
                <c:pt idx="8224">
                  <c:v>0.75647004629629633</c:v>
                </c:pt>
                <c:pt idx="8225">
                  <c:v>0.75647641203703708</c:v>
                </c:pt>
                <c:pt idx="8226">
                  <c:v>0.75648291666666667</c:v>
                </c:pt>
                <c:pt idx="8227">
                  <c:v>0.75649141203703707</c:v>
                </c:pt>
                <c:pt idx="8228">
                  <c:v>0.75649790509259252</c:v>
                </c:pt>
                <c:pt idx="8229">
                  <c:v>0.75650423611111117</c:v>
                </c:pt>
                <c:pt idx="8230">
                  <c:v>0.75651039351851856</c:v>
                </c:pt>
                <c:pt idx="8231">
                  <c:v>0.756516724537037</c:v>
                </c:pt>
                <c:pt idx="8232">
                  <c:v>0.7565232291666667</c:v>
                </c:pt>
                <c:pt idx="8233">
                  <c:v>0.75652956018518525</c:v>
                </c:pt>
                <c:pt idx="8234">
                  <c:v>0.75653589120370368</c:v>
                </c:pt>
                <c:pt idx="8235">
                  <c:v>0.75654222222222212</c:v>
                </c:pt>
                <c:pt idx="8236">
                  <c:v>0.75654855324074077</c:v>
                </c:pt>
                <c:pt idx="8237">
                  <c:v>0.75655487268518529</c:v>
                </c:pt>
                <c:pt idx="8238">
                  <c:v>0.75656120370370372</c:v>
                </c:pt>
                <c:pt idx="8239">
                  <c:v>0.75656988425925931</c:v>
                </c:pt>
                <c:pt idx="8240">
                  <c:v>0.75657621527777774</c:v>
                </c:pt>
                <c:pt idx="8241">
                  <c:v>0.75658237268518524</c:v>
                </c:pt>
                <c:pt idx="8242">
                  <c:v>0.75658887731481483</c:v>
                </c:pt>
                <c:pt idx="8243">
                  <c:v>0.75659520833333327</c:v>
                </c:pt>
                <c:pt idx="8244">
                  <c:v>0.75660153935185193</c:v>
                </c:pt>
                <c:pt idx="8245">
                  <c:v>0.75660804398148152</c:v>
                </c:pt>
                <c:pt idx="8246">
                  <c:v>0.75661437499999995</c:v>
                </c:pt>
                <c:pt idx="8247">
                  <c:v>0.7566207060185185</c:v>
                </c:pt>
                <c:pt idx="8248">
                  <c:v>0.75662703703703704</c:v>
                </c:pt>
                <c:pt idx="8249">
                  <c:v>0.75663317129629626</c:v>
                </c:pt>
                <c:pt idx="8250">
                  <c:v>0.75663958333333337</c:v>
                </c:pt>
                <c:pt idx="8251">
                  <c:v>0.75664826388888884</c:v>
                </c:pt>
                <c:pt idx="8252">
                  <c:v>0.7566544097222222</c:v>
                </c:pt>
                <c:pt idx="8253">
                  <c:v>0.75666074074074074</c:v>
                </c:pt>
                <c:pt idx="8254">
                  <c:v>0.75666707175925929</c:v>
                </c:pt>
                <c:pt idx="8255">
                  <c:v>0.75667357638888888</c:v>
                </c:pt>
                <c:pt idx="8256">
                  <c:v>0.75667990740740743</c:v>
                </c:pt>
                <c:pt idx="8257">
                  <c:v>0.75668623842592586</c:v>
                </c:pt>
                <c:pt idx="8258">
                  <c:v>0.75669256944444452</c:v>
                </c:pt>
                <c:pt idx="8259">
                  <c:v>0.75669890046296295</c:v>
                </c:pt>
                <c:pt idx="8260">
                  <c:v>0.75670540509259254</c:v>
                </c:pt>
                <c:pt idx="8261">
                  <c:v>0.7567117361111112</c:v>
                </c:pt>
                <c:pt idx="8262">
                  <c:v>0.75671806712962963</c:v>
                </c:pt>
                <c:pt idx="8263">
                  <c:v>0.75672458333333337</c:v>
                </c:pt>
                <c:pt idx="8264">
                  <c:v>0.75673289351851858</c:v>
                </c:pt>
                <c:pt idx="8265">
                  <c:v>0.75673922453703701</c:v>
                </c:pt>
                <c:pt idx="8266">
                  <c:v>0.75674555555555545</c:v>
                </c:pt>
                <c:pt idx="8267">
                  <c:v>0.75675207175925918</c:v>
                </c:pt>
                <c:pt idx="8268">
                  <c:v>0.75675857638888899</c:v>
                </c:pt>
                <c:pt idx="8269">
                  <c:v>0.75676490740740743</c:v>
                </c:pt>
                <c:pt idx="8270">
                  <c:v>0.75677123842592586</c:v>
                </c:pt>
                <c:pt idx="8271">
                  <c:v>0.75677756944444441</c:v>
                </c:pt>
                <c:pt idx="8272">
                  <c:v>0.75678390046296296</c:v>
                </c:pt>
                <c:pt idx="8273">
                  <c:v>0.7567902314814815</c:v>
                </c:pt>
                <c:pt idx="8274">
                  <c:v>0.75679656249999994</c:v>
                </c:pt>
                <c:pt idx="8275">
                  <c:v>0.7568027083333333</c:v>
                </c:pt>
                <c:pt idx="8276">
                  <c:v>0.75681120370370369</c:v>
                </c:pt>
                <c:pt idx="8277">
                  <c:v>0.75681753472222224</c:v>
                </c:pt>
                <c:pt idx="8278">
                  <c:v>0.75682386574074068</c:v>
                </c:pt>
                <c:pt idx="8279">
                  <c:v>0.75683019675925933</c:v>
                </c:pt>
                <c:pt idx="8280">
                  <c:v>0.75683635416666661</c:v>
                </c:pt>
                <c:pt idx="8281">
                  <c:v>0.75684268518518516</c:v>
                </c:pt>
                <c:pt idx="8282">
                  <c:v>0.75684901620370371</c:v>
                </c:pt>
                <c:pt idx="8283">
                  <c:v>0.75685534722222225</c:v>
                </c:pt>
                <c:pt idx="8284">
                  <c:v>0.75686185185185184</c:v>
                </c:pt>
                <c:pt idx="8285">
                  <c:v>0.75686836805555557</c:v>
                </c:pt>
                <c:pt idx="8286">
                  <c:v>0.75687451388888893</c:v>
                </c:pt>
                <c:pt idx="8287">
                  <c:v>0.75688101851851852</c:v>
                </c:pt>
                <c:pt idx="8288">
                  <c:v>0.75688957175925919</c:v>
                </c:pt>
                <c:pt idx="8289">
                  <c:v>0.75689590277777785</c:v>
                </c:pt>
                <c:pt idx="8290">
                  <c:v>0.75690218750000005</c:v>
                </c:pt>
                <c:pt idx="8291">
                  <c:v>0.75690851851851848</c:v>
                </c:pt>
                <c:pt idx="8292">
                  <c:v>0.75691484953703714</c:v>
                </c:pt>
                <c:pt idx="8293">
                  <c:v>0.75692118055555557</c:v>
                </c:pt>
                <c:pt idx="8294">
                  <c:v>0.75692751157407401</c:v>
                </c:pt>
                <c:pt idx="8295">
                  <c:v>0.75693384259259266</c:v>
                </c:pt>
                <c:pt idx="8296">
                  <c:v>0.7569401736111111</c:v>
                </c:pt>
                <c:pt idx="8297">
                  <c:v>0.75694631944444446</c:v>
                </c:pt>
                <c:pt idx="8298">
                  <c:v>0.75695265046296301</c:v>
                </c:pt>
                <c:pt idx="8299">
                  <c:v>0.75695898148148144</c:v>
                </c:pt>
                <c:pt idx="8300">
                  <c:v>0.75696747685185184</c:v>
                </c:pt>
                <c:pt idx="8301">
                  <c:v>0.75697380787037039</c:v>
                </c:pt>
                <c:pt idx="8302">
                  <c:v>0.75698013888888882</c:v>
                </c:pt>
                <c:pt idx="8303">
                  <c:v>0.75698682870370371</c:v>
                </c:pt>
                <c:pt idx="8304">
                  <c:v>0.75699315972222225</c:v>
                </c:pt>
                <c:pt idx="8305">
                  <c:v>0.7569994907407408</c:v>
                </c:pt>
                <c:pt idx="8306">
                  <c:v>0.75700582175925923</c:v>
                </c:pt>
                <c:pt idx="8307">
                  <c:v>0.75701215277777767</c:v>
                </c:pt>
                <c:pt idx="8308">
                  <c:v>0.75701848379629633</c:v>
                </c:pt>
                <c:pt idx="8309">
                  <c:v>0.75702498842592592</c:v>
                </c:pt>
                <c:pt idx="8310">
                  <c:v>0.75703150462962965</c:v>
                </c:pt>
                <c:pt idx="8311">
                  <c:v>0.75703782407407416</c:v>
                </c:pt>
                <c:pt idx="8312">
                  <c:v>0.75704633101851859</c:v>
                </c:pt>
                <c:pt idx="8313">
                  <c:v>0.7570529050925926</c:v>
                </c:pt>
                <c:pt idx="8314">
                  <c:v>0.75705923611111114</c:v>
                </c:pt>
                <c:pt idx="8315">
                  <c:v>0.75706574074074073</c:v>
                </c:pt>
                <c:pt idx="8316">
                  <c:v>0.75707230324074082</c:v>
                </c:pt>
                <c:pt idx="8317">
                  <c:v>0.75707881944444455</c:v>
                </c:pt>
                <c:pt idx="8318">
                  <c:v>0.75708515046296299</c:v>
                </c:pt>
                <c:pt idx="8319">
                  <c:v>0.75709129629629635</c:v>
                </c:pt>
                <c:pt idx="8320">
                  <c:v>0.75709765046296296</c:v>
                </c:pt>
                <c:pt idx="8321">
                  <c:v>0.75710416666666669</c:v>
                </c:pt>
                <c:pt idx="8322">
                  <c:v>0.75711049768518512</c:v>
                </c:pt>
                <c:pt idx="8323">
                  <c:v>0.75711682870370367</c:v>
                </c:pt>
                <c:pt idx="8324">
                  <c:v>0.7571256828703703</c:v>
                </c:pt>
                <c:pt idx="8325">
                  <c:v>0.75713201388888896</c:v>
                </c:pt>
                <c:pt idx="8326">
                  <c:v>0.75713834490740739</c:v>
                </c:pt>
                <c:pt idx="8327">
                  <c:v>0.75714467592592583</c:v>
                </c:pt>
                <c:pt idx="8328">
                  <c:v>0.75715100694444448</c:v>
                </c:pt>
                <c:pt idx="8329">
                  <c:v>0.75715733796296292</c:v>
                </c:pt>
                <c:pt idx="8330">
                  <c:v>0.75716366898148146</c:v>
                </c:pt>
                <c:pt idx="8331">
                  <c:v>0.75717017361111116</c:v>
                </c:pt>
                <c:pt idx="8332">
                  <c:v>0.7571765046296296</c:v>
                </c:pt>
                <c:pt idx="8333">
                  <c:v>0.75718283564814814</c:v>
                </c:pt>
                <c:pt idx="8334">
                  <c:v>0.75718916666666669</c:v>
                </c:pt>
                <c:pt idx="8335">
                  <c:v>0.75719549768518524</c:v>
                </c:pt>
                <c:pt idx="8336">
                  <c:v>0.75720399305555552</c:v>
                </c:pt>
                <c:pt idx="8337">
                  <c:v>0.75721050925925926</c:v>
                </c:pt>
                <c:pt idx="8338">
                  <c:v>0.7572167476851851</c:v>
                </c:pt>
                <c:pt idx="8339">
                  <c:v>0.75722326388888883</c:v>
                </c:pt>
                <c:pt idx="8340">
                  <c:v>0.75722976851851842</c:v>
                </c:pt>
                <c:pt idx="8341">
                  <c:v>0.75723609953703708</c:v>
                </c:pt>
                <c:pt idx="8342">
                  <c:v>0.75724224537037044</c:v>
                </c:pt>
                <c:pt idx="8343">
                  <c:v>0.75724857638888887</c:v>
                </c:pt>
                <c:pt idx="8344">
                  <c:v>0.75725490740740742</c:v>
                </c:pt>
                <c:pt idx="8345">
                  <c:v>0.75726123842592585</c:v>
                </c:pt>
                <c:pt idx="8346">
                  <c:v>0.75726756944444451</c:v>
                </c:pt>
                <c:pt idx="8347">
                  <c:v>0.75727390046296295</c:v>
                </c:pt>
                <c:pt idx="8348">
                  <c:v>0.75728239583333334</c:v>
                </c:pt>
                <c:pt idx="8349">
                  <c:v>0.75728891203703697</c:v>
                </c:pt>
                <c:pt idx="8350">
                  <c:v>0.75729523148148148</c:v>
                </c:pt>
                <c:pt idx="8351">
                  <c:v>0.75730156250000003</c:v>
                </c:pt>
                <c:pt idx="8352">
                  <c:v>0.75730775462962974</c:v>
                </c:pt>
                <c:pt idx="8353">
                  <c:v>0.75731408564814817</c:v>
                </c:pt>
                <c:pt idx="8354">
                  <c:v>0.75732023148148153</c:v>
                </c:pt>
                <c:pt idx="8355">
                  <c:v>0.75732656249999997</c:v>
                </c:pt>
                <c:pt idx="8356">
                  <c:v>0.75733289351851851</c:v>
                </c:pt>
                <c:pt idx="8357">
                  <c:v>0.75733922453703706</c:v>
                </c:pt>
                <c:pt idx="8358">
                  <c:v>0.75734574074074068</c:v>
                </c:pt>
                <c:pt idx="8359">
                  <c:v>0.75735206018518519</c:v>
                </c:pt>
                <c:pt idx="8360">
                  <c:v>0.75736075231481481</c:v>
                </c:pt>
                <c:pt idx="8361">
                  <c:v>0.7573672569444444</c:v>
                </c:pt>
                <c:pt idx="8362">
                  <c:v>0.75737358796296295</c:v>
                </c:pt>
                <c:pt idx="8363">
                  <c:v>0.75737991898148149</c:v>
                </c:pt>
                <c:pt idx="8364">
                  <c:v>0.75738642361111108</c:v>
                </c:pt>
                <c:pt idx="8365">
                  <c:v>0.75739275462962963</c:v>
                </c:pt>
                <c:pt idx="8366">
                  <c:v>0.75739890046296299</c:v>
                </c:pt>
                <c:pt idx="8367">
                  <c:v>0.75740524305555557</c:v>
                </c:pt>
                <c:pt idx="8368">
                  <c:v>0.75741156250000008</c:v>
                </c:pt>
                <c:pt idx="8369">
                  <c:v>0.75741789351851851</c:v>
                </c:pt>
                <c:pt idx="8370">
                  <c:v>0.75742422453703695</c:v>
                </c:pt>
                <c:pt idx="8371">
                  <c:v>0.75743055555555561</c:v>
                </c:pt>
                <c:pt idx="8372">
                  <c:v>0.75743921296296302</c:v>
                </c:pt>
                <c:pt idx="8373">
                  <c:v>0.75744554398148145</c:v>
                </c:pt>
                <c:pt idx="8374">
                  <c:v>0.757451875</c:v>
                </c:pt>
                <c:pt idx="8375">
                  <c:v>0.7574581944444444</c:v>
                </c:pt>
                <c:pt idx="8376">
                  <c:v>0.75746452546296295</c:v>
                </c:pt>
                <c:pt idx="8377">
                  <c:v>0.75747085648148149</c:v>
                </c:pt>
                <c:pt idx="8378">
                  <c:v>0.75747700231481474</c:v>
                </c:pt>
                <c:pt idx="8379">
                  <c:v>0.75748351851851847</c:v>
                </c:pt>
                <c:pt idx="8380">
                  <c:v>0.75748980324074078</c:v>
                </c:pt>
                <c:pt idx="8381">
                  <c:v>0.75749630787037037</c:v>
                </c:pt>
                <c:pt idx="8382">
                  <c:v>0.7575028240740741</c:v>
                </c:pt>
                <c:pt idx="8383">
                  <c:v>0.75750931712962954</c:v>
                </c:pt>
                <c:pt idx="8384">
                  <c:v>0.75751781250000005</c:v>
                </c:pt>
                <c:pt idx="8385">
                  <c:v>0.75752432870370379</c:v>
                </c:pt>
                <c:pt idx="8386">
                  <c:v>0.75753065972222222</c:v>
                </c:pt>
                <c:pt idx="8387">
                  <c:v>0.75753716435185181</c:v>
                </c:pt>
                <c:pt idx="8388">
                  <c:v>0.75754368055555554</c:v>
                </c:pt>
                <c:pt idx="8389">
                  <c:v>0.75755001157407398</c:v>
                </c:pt>
                <c:pt idx="8390">
                  <c:v>0.75755615740740734</c:v>
                </c:pt>
                <c:pt idx="8391">
                  <c:v>0.757562488425926</c:v>
                </c:pt>
                <c:pt idx="8392">
                  <c:v>0.75756881944444443</c:v>
                </c:pt>
                <c:pt idx="8393">
                  <c:v>0.75757515046296298</c:v>
                </c:pt>
                <c:pt idx="8394">
                  <c:v>0.75758148148148141</c:v>
                </c:pt>
                <c:pt idx="8395">
                  <c:v>0.75758781250000007</c:v>
                </c:pt>
                <c:pt idx="8396">
                  <c:v>0.7575964814814814</c:v>
                </c:pt>
                <c:pt idx="8397">
                  <c:v>0.75760282407407409</c:v>
                </c:pt>
                <c:pt idx="8398">
                  <c:v>0.75760914351851849</c:v>
                </c:pt>
                <c:pt idx="8399">
                  <c:v>0.75761547453703704</c:v>
                </c:pt>
                <c:pt idx="8400">
                  <c:v>0.75762180555555558</c:v>
                </c:pt>
                <c:pt idx="8401">
                  <c:v>0.75762817129629623</c:v>
                </c:pt>
                <c:pt idx="8402">
                  <c:v>0.75763431712962959</c:v>
                </c:pt>
                <c:pt idx="8403">
                  <c:v>0.75764062500000007</c:v>
                </c:pt>
                <c:pt idx="8404">
                  <c:v>0.75764714120370369</c:v>
                </c:pt>
                <c:pt idx="8405">
                  <c:v>0.75765364583333339</c:v>
                </c:pt>
                <c:pt idx="8406">
                  <c:v>0.75766016203703701</c:v>
                </c:pt>
                <c:pt idx="8407">
                  <c:v>0.75766667824074074</c:v>
                </c:pt>
                <c:pt idx="8408">
                  <c:v>0.75767517361111114</c:v>
                </c:pt>
                <c:pt idx="8409">
                  <c:v>0.75768168981481487</c:v>
                </c:pt>
                <c:pt idx="8410">
                  <c:v>0.75768800925925917</c:v>
                </c:pt>
                <c:pt idx="8411">
                  <c:v>0.7576945254629629</c:v>
                </c:pt>
                <c:pt idx="8412">
                  <c:v>0.75770103009259249</c:v>
                </c:pt>
                <c:pt idx="8413">
                  <c:v>0.75770754629629622</c:v>
                </c:pt>
                <c:pt idx="8414">
                  <c:v>0.75771369212962958</c:v>
                </c:pt>
                <c:pt idx="8415">
                  <c:v>0.75772020833333331</c:v>
                </c:pt>
                <c:pt idx="8416">
                  <c:v>0.75772653935185186</c:v>
                </c:pt>
                <c:pt idx="8417">
                  <c:v>0.7577328703703704</c:v>
                </c:pt>
                <c:pt idx="8418">
                  <c:v>0.75773937499999999</c:v>
                </c:pt>
                <c:pt idx="8419">
                  <c:v>0.75774587962962958</c:v>
                </c:pt>
                <c:pt idx="8420">
                  <c:v>0.75775457175925931</c:v>
                </c:pt>
                <c:pt idx="8421">
                  <c:v>0.75776090277777775</c:v>
                </c:pt>
                <c:pt idx="8422">
                  <c:v>0.75776722222222226</c:v>
                </c:pt>
                <c:pt idx="8423">
                  <c:v>0.75777355324074069</c:v>
                </c:pt>
                <c:pt idx="8424">
                  <c:v>0.75777988425925924</c:v>
                </c:pt>
                <c:pt idx="8425">
                  <c:v>0.75778621527777779</c:v>
                </c:pt>
                <c:pt idx="8426">
                  <c:v>0.75779214120370364</c:v>
                </c:pt>
                <c:pt idx="8427">
                  <c:v>0.75779865740740737</c:v>
                </c:pt>
                <c:pt idx="8428">
                  <c:v>0.75780516203703707</c:v>
                </c:pt>
                <c:pt idx="8429">
                  <c:v>0.75781167824074069</c:v>
                </c:pt>
                <c:pt idx="8430">
                  <c:v>0.75781800925925935</c:v>
                </c:pt>
                <c:pt idx="8431">
                  <c:v>0.75782434027777779</c:v>
                </c:pt>
                <c:pt idx="8432">
                  <c:v>0.75783285879629636</c:v>
                </c:pt>
                <c:pt idx="8433">
                  <c:v>0.7578391898148148</c:v>
                </c:pt>
                <c:pt idx="8434">
                  <c:v>0.75784552083333334</c:v>
                </c:pt>
                <c:pt idx="8435">
                  <c:v>0.75785185185185189</c:v>
                </c:pt>
                <c:pt idx="8436">
                  <c:v>0.75785854166666666</c:v>
                </c:pt>
                <c:pt idx="8437">
                  <c:v>0.75786487268518521</c:v>
                </c:pt>
                <c:pt idx="8438">
                  <c:v>0.75787101851851846</c:v>
                </c:pt>
                <c:pt idx="8439">
                  <c:v>0.75787734953703711</c:v>
                </c:pt>
                <c:pt idx="8440">
                  <c:v>0.75788368055555555</c:v>
                </c:pt>
                <c:pt idx="8441">
                  <c:v>0.75789001157407399</c:v>
                </c:pt>
                <c:pt idx="8442">
                  <c:v>0.75789634259259264</c:v>
                </c:pt>
                <c:pt idx="8443">
                  <c:v>0.75790267361111108</c:v>
                </c:pt>
                <c:pt idx="8444">
                  <c:v>0.75791134259259252</c:v>
                </c:pt>
                <c:pt idx="8445">
                  <c:v>0.75791767361111118</c:v>
                </c:pt>
                <c:pt idx="8446">
                  <c:v>0.75792400462962961</c:v>
                </c:pt>
                <c:pt idx="8447">
                  <c:v>0.75793033564814805</c:v>
                </c:pt>
                <c:pt idx="8448">
                  <c:v>0.7579366666666667</c:v>
                </c:pt>
                <c:pt idx="8449">
                  <c:v>0.75794299768518514</c:v>
                </c:pt>
                <c:pt idx="8450">
                  <c:v>0.7579491435185185</c:v>
                </c:pt>
                <c:pt idx="8451">
                  <c:v>0.75795547453703704</c:v>
                </c:pt>
                <c:pt idx="8452">
                  <c:v>0.75796180555555559</c:v>
                </c:pt>
                <c:pt idx="8453">
                  <c:v>0.75796832175925921</c:v>
                </c:pt>
                <c:pt idx="8454">
                  <c:v>0.7579749537037036</c:v>
                </c:pt>
                <c:pt idx="8455">
                  <c:v>0.75798130787037044</c:v>
                </c:pt>
                <c:pt idx="8456">
                  <c:v>0.75798980324074072</c:v>
                </c:pt>
                <c:pt idx="8457">
                  <c:v>0.75799631944444446</c:v>
                </c:pt>
                <c:pt idx="8458">
                  <c:v>0.75800265046296289</c:v>
                </c:pt>
                <c:pt idx="8459">
                  <c:v>0.75800898148148155</c:v>
                </c:pt>
                <c:pt idx="8460">
                  <c:v>0.75801548611111114</c:v>
                </c:pt>
                <c:pt idx="8461">
                  <c:v>0.75802181712962957</c:v>
                </c:pt>
                <c:pt idx="8462">
                  <c:v>0.75802814814814823</c:v>
                </c:pt>
                <c:pt idx="8463">
                  <c:v>0.75803447916666666</c:v>
                </c:pt>
                <c:pt idx="8464">
                  <c:v>0.7580408101851851</c:v>
                </c:pt>
                <c:pt idx="8465">
                  <c:v>0.75804715277777779</c:v>
                </c:pt>
                <c:pt idx="8466">
                  <c:v>0.75805348379629622</c:v>
                </c:pt>
                <c:pt idx="8467">
                  <c:v>0.75806216435185192</c:v>
                </c:pt>
                <c:pt idx="8468">
                  <c:v>0.75806868055555554</c:v>
                </c:pt>
                <c:pt idx="8469">
                  <c:v>0.75807501157407409</c:v>
                </c:pt>
                <c:pt idx="8470">
                  <c:v>0.75808151620370368</c:v>
                </c:pt>
                <c:pt idx="8471">
                  <c:v>0.75808803240740741</c:v>
                </c:pt>
                <c:pt idx="8472">
                  <c:v>0.75809403935185182</c:v>
                </c:pt>
                <c:pt idx="8473">
                  <c:v>0.75810054398148141</c:v>
                </c:pt>
                <c:pt idx="8474">
                  <c:v>0.75810687500000007</c:v>
                </c:pt>
                <c:pt idx="8475">
                  <c:v>0.75811321759259265</c:v>
                </c:pt>
                <c:pt idx="8476">
                  <c:v>0.75811954861111108</c:v>
                </c:pt>
                <c:pt idx="8477">
                  <c:v>0.75812605324074067</c:v>
                </c:pt>
                <c:pt idx="8478">
                  <c:v>0.75813473379629626</c:v>
                </c:pt>
                <c:pt idx="8479">
                  <c:v>0.75814106481481491</c:v>
                </c:pt>
                <c:pt idx="8480">
                  <c:v>0.75814739583333335</c:v>
                </c:pt>
                <c:pt idx="8481">
                  <c:v>0.75815372685185178</c:v>
                </c:pt>
                <c:pt idx="8482">
                  <c:v>0.75816005787037044</c:v>
                </c:pt>
                <c:pt idx="8483">
                  <c:v>0.75816638888888888</c:v>
                </c:pt>
                <c:pt idx="8484">
                  <c:v>0.75817271990740742</c:v>
                </c:pt>
                <c:pt idx="8485">
                  <c:v>0.75817905092592586</c:v>
                </c:pt>
                <c:pt idx="8486">
                  <c:v>0.75818537037037037</c:v>
                </c:pt>
                <c:pt idx="8487">
                  <c:v>0.75819170138888892</c:v>
                </c:pt>
                <c:pt idx="8488">
                  <c:v>0.75819804398148138</c:v>
                </c:pt>
                <c:pt idx="8489">
                  <c:v>0.75820437500000004</c:v>
                </c:pt>
                <c:pt idx="8490">
                  <c:v>0.75821269675925917</c:v>
                </c:pt>
                <c:pt idx="8491">
                  <c:v>0.75821920138888899</c:v>
                </c:pt>
                <c:pt idx="8492">
                  <c:v>0.75822553240740742</c:v>
                </c:pt>
                <c:pt idx="8493">
                  <c:v>0.75823186342592586</c:v>
                </c:pt>
                <c:pt idx="8494">
                  <c:v>0.75823837962962959</c:v>
                </c:pt>
                <c:pt idx="8495">
                  <c:v>0.7582446990740741</c:v>
                </c:pt>
                <c:pt idx="8496">
                  <c:v>0.75825121527777783</c:v>
                </c:pt>
                <c:pt idx="8497">
                  <c:v>0.75825754629629627</c:v>
                </c:pt>
                <c:pt idx="8498">
                  <c:v>0.75826387731481482</c:v>
                </c:pt>
                <c:pt idx="8499">
                  <c:v>0.75827019675925922</c:v>
                </c:pt>
                <c:pt idx="8500">
                  <c:v>0.75827652777777776</c:v>
                </c:pt>
                <c:pt idx="8501">
                  <c:v>0.7582850347222222</c:v>
                </c:pt>
                <c:pt idx="8502">
                  <c:v>0.75829136574074074</c:v>
                </c:pt>
                <c:pt idx="8503">
                  <c:v>0.75829769675925929</c:v>
                </c:pt>
                <c:pt idx="8504">
                  <c:v>0.75830401620370369</c:v>
                </c:pt>
                <c:pt idx="8505">
                  <c:v>0.75831053240740742</c:v>
                </c:pt>
                <c:pt idx="8506">
                  <c:v>0.75831686342592597</c:v>
                </c:pt>
                <c:pt idx="8507">
                  <c:v>0.7583231944444444</c:v>
                </c:pt>
                <c:pt idx="8508">
                  <c:v>0.75832952546296306</c:v>
                </c:pt>
                <c:pt idx="8509">
                  <c:v>0.7583358564814815</c:v>
                </c:pt>
                <c:pt idx="8510">
                  <c:v>0.75834217592592601</c:v>
                </c:pt>
                <c:pt idx="8511">
                  <c:v>0.75834850694444444</c:v>
                </c:pt>
                <c:pt idx="8512">
                  <c:v>0.75835701388888888</c:v>
                </c:pt>
                <c:pt idx="8513">
                  <c:v>0.75836334490740731</c:v>
                </c:pt>
                <c:pt idx="8514">
                  <c:v>0.75836957175925923</c:v>
                </c:pt>
                <c:pt idx="8515">
                  <c:v>0.75837608796296296</c:v>
                </c:pt>
                <c:pt idx="8516">
                  <c:v>0.75838259259259255</c:v>
                </c:pt>
                <c:pt idx="8517">
                  <c:v>0.75838910879629629</c:v>
                </c:pt>
                <c:pt idx="8518">
                  <c:v>0.75839543981481483</c:v>
                </c:pt>
                <c:pt idx="8519">
                  <c:v>0.75840194444444442</c:v>
                </c:pt>
                <c:pt idx="8520">
                  <c:v>0.75840827546296297</c:v>
                </c:pt>
                <c:pt idx="8521">
                  <c:v>0.75841460648148151</c:v>
                </c:pt>
                <c:pt idx="8522">
                  <c:v>0.75842093749999995</c:v>
                </c:pt>
                <c:pt idx="8523">
                  <c:v>0.75842943287037035</c:v>
                </c:pt>
                <c:pt idx="8524">
                  <c:v>0.75843576388888889</c:v>
                </c:pt>
                <c:pt idx="8525">
                  <c:v>0.75844209490740744</c:v>
                </c:pt>
                <c:pt idx="8526">
                  <c:v>0.75844842592592598</c:v>
                </c:pt>
                <c:pt idx="8527">
                  <c:v>0.75845475694444442</c:v>
                </c:pt>
                <c:pt idx="8528">
                  <c:v>0.75846108796296285</c:v>
                </c:pt>
                <c:pt idx="8529">
                  <c:v>0.75846741898148151</c:v>
                </c:pt>
                <c:pt idx="8530">
                  <c:v>0.75847373842592603</c:v>
                </c:pt>
                <c:pt idx="8531">
                  <c:v>0.75848008101851849</c:v>
                </c:pt>
                <c:pt idx="8532">
                  <c:v>0.75848658564814819</c:v>
                </c:pt>
                <c:pt idx="8533">
                  <c:v>0.75849310185185193</c:v>
                </c:pt>
                <c:pt idx="8534">
                  <c:v>0.75850177083333337</c:v>
                </c:pt>
                <c:pt idx="8535">
                  <c:v>0.7585082870370371</c:v>
                </c:pt>
                <c:pt idx="8536">
                  <c:v>0.75851461805555553</c:v>
                </c:pt>
                <c:pt idx="8537">
                  <c:v>0.75852094907407397</c:v>
                </c:pt>
                <c:pt idx="8538">
                  <c:v>0.75852745370370378</c:v>
                </c:pt>
                <c:pt idx="8539">
                  <c:v>0.75853396990740751</c:v>
                </c:pt>
                <c:pt idx="8540">
                  <c:v>0.75854020833333335</c:v>
                </c:pt>
                <c:pt idx="8541">
                  <c:v>0.7585465393518519</c:v>
                </c:pt>
                <c:pt idx="8542">
                  <c:v>0.75855287037037034</c:v>
                </c:pt>
                <c:pt idx="8543">
                  <c:v>0.75855920138888899</c:v>
                </c:pt>
                <c:pt idx="8544">
                  <c:v>0.75856552083333328</c:v>
                </c:pt>
                <c:pt idx="8545">
                  <c:v>0.75857402777777772</c:v>
                </c:pt>
                <c:pt idx="8546">
                  <c:v>0.75858053240740742</c:v>
                </c:pt>
                <c:pt idx="8547">
                  <c:v>0.75858686342592596</c:v>
                </c:pt>
                <c:pt idx="8548">
                  <c:v>0.75859337962962969</c:v>
                </c:pt>
                <c:pt idx="8549">
                  <c:v>0.75859971064814813</c:v>
                </c:pt>
                <c:pt idx="8550">
                  <c:v>0.75860604166666656</c:v>
                </c:pt>
                <c:pt idx="8551">
                  <c:v>0.75861237268518522</c:v>
                </c:pt>
                <c:pt idx="8552">
                  <c:v>0.75861869212962973</c:v>
                </c:pt>
                <c:pt idx="8553">
                  <c:v>0.75862502314814817</c:v>
                </c:pt>
                <c:pt idx="8554">
                  <c:v>0.7586315393518519</c:v>
                </c:pt>
                <c:pt idx="8555">
                  <c:v>0.75863787037037034</c:v>
                </c:pt>
                <c:pt idx="8556">
                  <c:v>0.75864644675925919</c:v>
                </c:pt>
                <c:pt idx="8557">
                  <c:v>0.75865277777777784</c:v>
                </c:pt>
                <c:pt idx="8558">
                  <c:v>0.75865910879629628</c:v>
                </c:pt>
                <c:pt idx="8559">
                  <c:v>0.75866543981481482</c:v>
                </c:pt>
                <c:pt idx="8560">
                  <c:v>0.75867177083333337</c:v>
                </c:pt>
                <c:pt idx="8561">
                  <c:v>0.75867810185185192</c:v>
                </c:pt>
                <c:pt idx="8562">
                  <c:v>0.75868443287037035</c:v>
                </c:pt>
                <c:pt idx="8563">
                  <c:v>0.75869076388888879</c:v>
                </c:pt>
                <c:pt idx="8564">
                  <c:v>0.75869709490740744</c:v>
                </c:pt>
                <c:pt idx="8565">
                  <c:v>0.75870359953703703</c:v>
                </c:pt>
                <c:pt idx="8566">
                  <c:v>0.75870993055555547</c:v>
                </c:pt>
                <c:pt idx="8567">
                  <c:v>0.75871858796296288</c:v>
                </c:pt>
                <c:pt idx="8568">
                  <c:v>0.75872491898148153</c:v>
                </c:pt>
                <c:pt idx="8569">
                  <c:v>0.75873124999999997</c:v>
                </c:pt>
                <c:pt idx="8570">
                  <c:v>0.75873758101851851</c:v>
                </c:pt>
                <c:pt idx="8571">
                  <c:v>0.75874408564814821</c:v>
                </c:pt>
                <c:pt idx="8572">
                  <c:v>0.75875060185185184</c:v>
                </c:pt>
                <c:pt idx="8573">
                  <c:v>0.75875710648148154</c:v>
                </c:pt>
                <c:pt idx="8574">
                  <c:v>0.75876343749999997</c:v>
                </c:pt>
                <c:pt idx="8575">
                  <c:v>0.75876976851851852</c:v>
                </c:pt>
                <c:pt idx="8576">
                  <c:v>0.7587761111111111</c:v>
                </c:pt>
                <c:pt idx="8577">
                  <c:v>0.75878244212962953</c:v>
                </c:pt>
                <c:pt idx="8578">
                  <c:v>0.75879098379629628</c:v>
                </c:pt>
                <c:pt idx="8579">
                  <c:v>0.75879748842592587</c:v>
                </c:pt>
                <c:pt idx="8580">
                  <c:v>0.75880381944444453</c:v>
                </c:pt>
                <c:pt idx="8581">
                  <c:v>0.75881032407407412</c:v>
                </c:pt>
                <c:pt idx="8582">
                  <c:v>0.75881666666666669</c:v>
                </c:pt>
                <c:pt idx="8583">
                  <c:v>0.75882298611111121</c:v>
                </c:pt>
                <c:pt idx="8584">
                  <c:v>0.75882931712962964</c:v>
                </c:pt>
                <c:pt idx="8585">
                  <c:v>0.75883564814814808</c:v>
                </c:pt>
                <c:pt idx="8586">
                  <c:v>0.75884197916666674</c:v>
                </c:pt>
                <c:pt idx="8587">
                  <c:v>0.75884831018518517</c:v>
                </c:pt>
                <c:pt idx="8588">
                  <c:v>0.75885464120370372</c:v>
                </c:pt>
                <c:pt idx="8589">
                  <c:v>0.75886332175925919</c:v>
                </c:pt>
                <c:pt idx="8590">
                  <c:v>0.75886965277777785</c:v>
                </c:pt>
                <c:pt idx="8591">
                  <c:v>0.75887598379629628</c:v>
                </c:pt>
                <c:pt idx="8592">
                  <c:v>0.7588823032407408</c:v>
                </c:pt>
                <c:pt idx="8593">
                  <c:v>0.75888863425925923</c:v>
                </c:pt>
                <c:pt idx="8594">
                  <c:v>0.75889496527777778</c:v>
                </c:pt>
                <c:pt idx="8595">
                  <c:v>0.75890129629629632</c:v>
                </c:pt>
                <c:pt idx="8596">
                  <c:v>0.75890762731481487</c:v>
                </c:pt>
                <c:pt idx="8597">
                  <c:v>0.75891395833333331</c:v>
                </c:pt>
                <c:pt idx="8598">
                  <c:v>0.75892047453703704</c:v>
                </c:pt>
                <c:pt idx="8599">
                  <c:v>0.75892697916666663</c:v>
                </c:pt>
                <c:pt idx="8600">
                  <c:v>0.75893565972222221</c:v>
                </c:pt>
                <c:pt idx="8601">
                  <c:v>0.75894179398148154</c:v>
                </c:pt>
                <c:pt idx="8602">
                  <c:v>0.75894812499999997</c:v>
                </c:pt>
                <c:pt idx="8603">
                  <c:v>0.75895445601851852</c:v>
                </c:pt>
                <c:pt idx="8604">
                  <c:v>0.75896078703703707</c:v>
                </c:pt>
                <c:pt idx="8605">
                  <c:v>0.75896729166666665</c:v>
                </c:pt>
                <c:pt idx="8606">
                  <c:v>0.75897380787037039</c:v>
                </c:pt>
                <c:pt idx="8607">
                  <c:v>0.75898013888888893</c:v>
                </c:pt>
                <c:pt idx="8608">
                  <c:v>0.75898646990740737</c:v>
                </c:pt>
                <c:pt idx="8609">
                  <c:v>0.75899278935185188</c:v>
                </c:pt>
                <c:pt idx="8610">
                  <c:v>0.75899912037037032</c:v>
                </c:pt>
                <c:pt idx="8611">
                  <c:v>0.75900781250000005</c:v>
                </c:pt>
                <c:pt idx="8612">
                  <c:v>0.75901413194444445</c:v>
                </c:pt>
                <c:pt idx="8613">
                  <c:v>0.75902046296296299</c:v>
                </c:pt>
                <c:pt idx="8614">
                  <c:v>0.75902697916666673</c:v>
                </c:pt>
                <c:pt idx="8615">
                  <c:v>0.75903348379629632</c:v>
                </c:pt>
                <c:pt idx="8616">
                  <c:v>0.75904000000000005</c:v>
                </c:pt>
                <c:pt idx="8617">
                  <c:v>0.75904650462962964</c:v>
                </c:pt>
                <c:pt idx="8618">
                  <c:v>0.75905283564814818</c:v>
                </c:pt>
                <c:pt idx="8619">
                  <c:v>0.75905916666666673</c:v>
                </c:pt>
                <c:pt idx="8620">
                  <c:v>0.75906549768518516</c:v>
                </c:pt>
                <c:pt idx="8621">
                  <c:v>0.7590718287037036</c:v>
                </c:pt>
                <c:pt idx="8622">
                  <c:v>0.75907815972222226</c:v>
                </c:pt>
                <c:pt idx="8623">
                  <c:v>0.75908648148148139</c:v>
                </c:pt>
                <c:pt idx="8624">
                  <c:v>0.7590929861111112</c:v>
                </c:pt>
                <c:pt idx="8625">
                  <c:v>0.75909931712962964</c:v>
                </c:pt>
                <c:pt idx="8626">
                  <c:v>0.75910564814814807</c:v>
                </c:pt>
                <c:pt idx="8627">
                  <c:v>0.75911197916666673</c:v>
                </c:pt>
                <c:pt idx="8628">
                  <c:v>0.75911831018518516</c:v>
                </c:pt>
                <c:pt idx="8629">
                  <c:v>0.75912464120370371</c:v>
                </c:pt>
                <c:pt idx="8630">
                  <c:v>0.75913097222222226</c:v>
                </c:pt>
                <c:pt idx="8631">
                  <c:v>0.75913747685185184</c:v>
                </c:pt>
                <c:pt idx="8632">
                  <c:v>0.75914399305555558</c:v>
                </c:pt>
                <c:pt idx="8633">
                  <c:v>0.75915049768518517</c:v>
                </c:pt>
                <c:pt idx="8634">
                  <c:v>0.75915899305555545</c:v>
                </c:pt>
                <c:pt idx="8635">
                  <c:v>0.75916532407407411</c:v>
                </c:pt>
                <c:pt idx="8636">
                  <c:v>0.75917165509259255</c:v>
                </c:pt>
                <c:pt idx="8637">
                  <c:v>0.75917798611111109</c:v>
                </c:pt>
                <c:pt idx="8638">
                  <c:v>0.75918450231481482</c:v>
                </c:pt>
                <c:pt idx="8639">
                  <c:v>0.75919100694444441</c:v>
                </c:pt>
                <c:pt idx="8640">
                  <c:v>0.75919752314814815</c:v>
                </c:pt>
                <c:pt idx="8641">
                  <c:v>0.75920385416666669</c:v>
                </c:pt>
                <c:pt idx="8642">
                  <c:v>0.75921018518518524</c:v>
                </c:pt>
                <c:pt idx="8643">
                  <c:v>0.75921651620370367</c:v>
                </c:pt>
                <c:pt idx="8644">
                  <c:v>0.75922283564814819</c:v>
                </c:pt>
                <c:pt idx="8645">
                  <c:v>0.75923134259259262</c:v>
                </c:pt>
                <c:pt idx="8646">
                  <c:v>0.75923767361111105</c:v>
                </c:pt>
                <c:pt idx="8647">
                  <c:v>0.75924400462962971</c:v>
                </c:pt>
                <c:pt idx="8648">
                  <c:v>0.75925030092592583</c:v>
                </c:pt>
                <c:pt idx="8649">
                  <c:v>0.75925680555555564</c:v>
                </c:pt>
                <c:pt idx="8650">
                  <c:v>0.75926332175925937</c:v>
                </c:pt>
                <c:pt idx="8651">
                  <c:v>0.7592696527777778</c:v>
                </c:pt>
                <c:pt idx="8652">
                  <c:v>0.75927596064814817</c:v>
                </c:pt>
                <c:pt idx="8653">
                  <c:v>0.75928229166666661</c:v>
                </c:pt>
                <c:pt idx="8654">
                  <c:v>0.75928862268518527</c:v>
                </c:pt>
                <c:pt idx="8655">
                  <c:v>0.75929494212962956</c:v>
                </c:pt>
                <c:pt idx="8656">
                  <c:v>0.75930351851851852</c:v>
                </c:pt>
                <c:pt idx="8657">
                  <c:v>0.75930983796296303</c:v>
                </c:pt>
                <c:pt idx="8658">
                  <c:v>0.75931616898148147</c:v>
                </c:pt>
                <c:pt idx="8659">
                  <c:v>0.75932266203703713</c:v>
                </c:pt>
                <c:pt idx="8660">
                  <c:v>0.75932916666666672</c:v>
                </c:pt>
                <c:pt idx="8661">
                  <c:v>0.75933568287037045</c:v>
                </c:pt>
                <c:pt idx="8662">
                  <c:v>0.75934201388888889</c:v>
                </c:pt>
                <c:pt idx="8663">
                  <c:v>0.7593484606481482</c:v>
                </c:pt>
                <c:pt idx="8664">
                  <c:v>0.75935479166666664</c:v>
                </c:pt>
                <c:pt idx="8665">
                  <c:v>0.75936112268518519</c:v>
                </c:pt>
                <c:pt idx="8666">
                  <c:v>0.75936726851851855</c:v>
                </c:pt>
                <c:pt idx="8667">
                  <c:v>0.75937594907407402</c:v>
                </c:pt>
                <c:pt idx="8668">
                  <c:v>0.75938228009259257</c:v>
                </c:pt>
                <c:pt idx="8669">
                  <c:v>0.75938861111111111</c:v>
                </c:pt>
                <c:pt idx="8670">
                  <c:v>0.75939494212962966</c:v>
                </c:pt>
                <c:pt idx="8671">
                  <c:v>0.75940127314814809</c:v>
                </c:pt>
                <c:pt idx="8672">
                  <c:v>0.75940759259259261</c:v>
                </c:pt>
                <c:pt idx="8673">
                  <c:v>0.75941392361111104</c:v>
                </c:pt>
                <c:pt idx="8674">
                  <c:v>0.7594202546296297</c:v>
                </c:pt>
                <c:pt idx="8675">
                  <c:v>0.75942658564814813</c:v>
                </c:pt>
                <c:pt idx="8676">
                  <c:v>0.75943291666666657</c:v>
                </c:pt>
                <c:pt idx="8677">
                  <c:v>0.75943942129629638</c:v>
                </c:pt>
                <c:pt idx="8678">
                  <c:v>0.75944811342592589</c:v>
                </c:pt>
                <c:pt idx="8679">
                  <c:v>0.75945444444444454</c:v>
                </c:pt>
                <c:pt idx="8680">
                  <c:v>0.75946076388888883</c:v>
                </c:pt>
                <c:pt idx="8681">
                  <c:v>0.75946709490740749</c:v>
                </c:pt>
                <c:pt idx="8682">
                  <c:v>0.75947342592592593</c:v>
                </c:pt>
                <c:pt idx="8683">
                  <c:v>0.75947994212962966</c:v>
                </c:pt>
                <c:pt idx="8684">
                  <c:v>0.75948644675925925</c:v>
                </c:pt>
                <c:pt idx="8685">
                  <c:v>0.75949296296296298</c:v>
                </c:pt>
                <c:pt idx="8686">
                  <c:v>0.75949929398148142</c:v>
                </c:pt>
                <c:pt idx="8687">
                  <c:v>0.75950562500000007</c:v>
                </c:pt>
                <c:pt idx="8688">
                  <c:v>0.75951195601851851</c:v>
                </c:pt>
                <c:pt idx="8689">
                  <c:v>0.75952038194444438</c:v>
                </c:pt>
                <c:pt idx="8690">
                  <c:v>0.75952671296296304</c:v>
                </c:pt>
                <c:pt idx="8691">
                  <c:v>0.75953304398148147</c:v>
                </c:pt>
                <c:pt idx="8692">
                  <c:v>0.75953952546296299</c:v>
                </c:pt>
                <c:pt idx="8693">
                  <c:v>0.75954604166666673</c:v>
                </c:pt>
                <c:pt idx="8694">
                  <c:v>0.75955237268518516</c:v>
                </c:pt>
                <c:pt idx="8695">
                  <c:v>0.75955887731481475</c:v>
                </c:pt>
                <c:pt idx="8696">
                  <c:v>0.75956520833333341</c:v>
                </c:pt>
                <c:pt idx="8697">
                  <c:v>0.75957153935185184</c:v>
                </c:pt>
                <c:pt idx="8698">
                  <c:v>0.75957787037037028</c:v>
                </c:pt>
                <c:pt idx="8699">
                  <c:v>0.75958420138888894</c:v>
                </c:pt>
                <c:pt idx="8700">
                  <c:v>0.75959269675925922</c:v>
                </c:pt>
                <c:pt idx="8701">
                  <c:v>0.75959921296296296</c:v>
                </c:pt>
                <c:pt idx="8702">
                  <c:v>0.75960553240740747</c:v>
                </c:pt>
                <c:pt idx="8703">
                  <c:v>0.7596120486111112</c:v>
                </c:pt>
                <c:pt idx="8704">
                  <c:v>0.75961856481481471</c:v>
                </c:pt>
                <c:pt idx="8705">
                  <c:v>0.75962489583333337</c:v>
                </c:pt>
                <c:pt idx="8706">
                  <c:v>0.75963121527777788</c:v>
                </c:pt>
                <c:pt idx="8707">
                  <c:v>0.75963754629629632</c:v>
                </c:pt>
                <c:pt idx="8708">
                  <c:v>0.75964387731481475</c:v>
                </c:pt>
                <c:pt idx="8709">
                  <c:v>0.7596502083333333</c:v>
                </c:pt>
                <c:pt idx="8710">
                  <c:v>0.75965653935185184</c:v>
                </c:pt>
                <c:pt idx="8711">
                  <c:v>0.75966503472222213</c:v>
                </c:pt>
                <c:pt idx="8712">
                  <c:v>0.75967155092592586</c:v>
                </c:pt>
                <c:pt idx="8713">
                  <c:v>0.75967788194444441</c:v>
                </c:pt>
                <c:pt idx="8714">
                  <c:v>0.75968421296296296</c:v>
                </c:pt>
                <c:pt idx="8715">
                  <c:v>0.7596905439814815</c:v>
                </c:pt>
                <c:pt idx="8716">
                  <c:v>0.75969686342592591</c:v>
                </c:pt>
                <c:pt idx="8717">
                  <c:v>0.75970319444444445</c:v>
                </c:pt>
                <c:pt idx="8718">
                  <c:v>0.759709525462963</c:v>
                </c:pt>
                <c:pt idx="8719">
                  <c:v>0.75971585648148154</c:v>
                </c:pt>
                <c:pt idx="8720">
                  <c:v>0.75972218749999998</c:v>
                </c:pt>
                <c:pt idx="8721">
                  <c:v>0.75972870370370371</c:v>
                </c:pt>
                <c:pt idx="8722">
                  <c:v>0.75973755787037034</c:v>
                </c:pt>
                <c:pt idx="8723">
                  <c:v>0.75974407407407407</c:v>
                </c:pt>
                <c:pt idx="8724">
                  <c:v>0.75975040509259262</c:v>
                </c:pt>
                <c:pt idx="8725">
                  <c:v>0.75975673611111105</c:v>
                </c:pt>
                <c:pt idx="8726">
                  <c:v>0.75976324074074075</c:v>
                </c:pt>
                <c:pt idx="8727">
                  <c:v>0.75976975694444437</c:v>
                </c:pt>
                <c:pt idx="8728">
                  <c:v>0.75977626157407407</c:v>
                </c:pt>
                <c:pt idx="8729">
                  <c:v>0.75978259259259262</c:v>
                </c:pt>
                <c:pt idx="8730">
                  <c:v>0.75978910879629635</c:v>
                </c:pt>
                <c:pt idx="8731">
                  <c:v>0.75979543981481479</c:v>
                </c:pt>
                <c:pt idx="8732">
                  <c:v>0.7598017592592593</c:v>
                </c:pt>
                <c:pt idx="8733">
                  <c:v>0.75981045138888892</c:v>
                </c:pt>
                <c:pt idx="8734">
                  <c:v>0.75981677083333332</c:v>
                </c:pt>
                <c:pt idx="8735">
                  <c:v>0.75982328703703705</c:v>
                </c:pt>
                <c:pt idx="8736">
                  <c:v>0.75982979166666664</c:v>
                </c:pt>
                <c:pt idx="8737">
                  <c:v>0.75983630787037038</c:v>
                </c:pt>
                <c:pt idx="8738">
                  <c:v>0.75984281249999996</c:v>
                </c:pt>
                <c:pt idx="8739">
                  <c:v>0.75984914351851851</c:v>
                </c:pt>
                <c:pt idx="8740">
                  <c:v>0.75985543981481485</c:v>
                </c:pt>
                <c:pt idx="8741">
                  <c:v>0.75986194444444444</c:v>
                </c:pt>
                <c:pt idx="8742">
                  <c:v>0.75986827546296298</c:v>
                </c:pt>
                <c:pt idx="8743">
                  <c:v>0.75987460648148142</c:v>
                </c:pt>
                <c:pt idx="8744">
                  <c:v>0.759883287037037</c:v>
                </c:pt>
                <c:pt idx="8745">
                  <c:v>0.75988961805555555</c:v>
                </c:pt>
                <c:pt idx="8746">
                  <c:v>0.75989612268518514</c:v>
                </c:pt>
                <c:pt idx="8747">
                  <c:v>0.75990245370370368</c:v>
                </c:pt>
                <c:pt idx="8748">
                  <c:v>0.75990855324074069</c:v>
                </c:pt>
                <c:pt idx="8749">
                  <c:v>0.75991488425925924</c:v>
                </c:pt>
                <c:pt idx="8750">
                  <c:v>0.75992094907407404</c:v>
                </c:pt>
                <c:pt idx="8751">
                  <c:v>0.75992743055555556</c:v>
                </c:pt>
                <c:pt idx="8752">
                  <c:v>0.75993376157407411</c:v>
                </c:pt>
                <c:pt idx="8753">
                  <c:v>0.75994034722222226</c:v>
                </c:pt>
                <c:pt idx="8754">
                  <c:v>0.75994667824074069</c:v>
                </c:pt>
                <c:pt idx="8755">
                  <c:v>0.75995318287037039</c:v>
                </c:pt>
                <c:pt idx="8756">
                  <c:v>0.75996150462962964</c:v>
                </c:pt>
                <c:pt idx="8757">
                  <c:v>0.75996800925925923</c:v>
                </c:pt>
                <c:pt idx="8758">
                  <c:v>0.75997434027777777</c:v>
                </c:pt>
                <c:pt idx="8759">
                  <c:v>0.75998067129629632</c:v>
                </c:pt>
                <c:pt idx="8760">
                  <c:v>0.75998718750000005</c:v>
                </c:pt>
                <c:pt idx="8761">
                  <c:v>0.75999363425925937</c:v>
                </c:pt>
                <c:pt idx="8762">
                  <c:v>0.7599999652777778</c:v>
                </c:pt>
                <c:pt idx="8763">
                  <c:v>0.76000609953703702</c:v>
                </c:pt>
                <c:pt idx="8764">
                  <c:v>0.76001243055555545</c:v>
                </c:pt>
                <c:pt idx="8765">
                  <c:v>0.76001876157407411</c:v>
                </c:pt>
                <c:pt idx="8766">
                  <c:v>0.76002509259259254</c:v>
                </c:pt>
                <c:pt idx="8767">
                  <c:v>0.76003347222222217</c:v>
                </c:pt>
                <c:pt idx="8768">
                  <c:v>0.76003988425925917</c:v>
                </c:pt>
                <c:pt idx="8769">
                  <c:v>0.76004621527777783</c:v>
                </c:pt>
                <c:pt idx="8770">
                  <c:v>0.76005273148148145</c:v>
                </c:pt>
                <c:pt idx="8771">
                  <c:v>0.76005923611111115</c:v>
                </c:pt>
                <c:pt idx="8772">
                  <c:v>0.76006556712962958</c:v>
                </c:pt>
                <c:pt idx="8773">
                  <c:v>0.76007189814814813</c:v>
                </c:pt>
                <c:pt idx="8774">
                  <c:v>0.76007822916666667</c:v>
                </c:pt>
                <c:pt idx="8775">
                  <c:v>0.76008456018518522</c:v>
                </c:pt>
                <c:pt idx="8776">
                  <c:v>0.76009089120370366</c:v>
                </c:pt>
                <c:pt idx="8777">
                  <c:v>0.76009721064814817</c:v>
                </c:pt>
                <c:pt idx="8778">
                  <c:v>0.76010589120370364</c:v>
                </c:pt>
                <c:pt idx="8779">
                  <c:v>0.76011222222222219</c:v>
                </c:pt>
                <c:pt idx="8780">
                  <c:v>0.76011854166666659</c:v>
                </c:pt>
                <c:pt idx="8781">
                  <c:v>0.76012487268518525</c:v>
                </c:pt>
                <c:pt idx="8782">
                  <c:v>0.76013120370370368</c:v>
                </c:pt>
                <c:pt idx="8783">
                  <c:v>0.76013753472222223</c:v>
                </c:pt>
                <c:pt idx="8784">
                  <c:v>0.76014386574074078</c:v>
                </c:pt>
                <c:pt idx="8785">
                  <c:v>0.76015019675925932</c:v>
                </c:pt>
                <c:pt idx="8786">
                  <c:v>0.76015652777777776</c:v>
                </c:pt>
                <c:pt idx="8787">
                  <c:v>0.76016303240740735</c:v>
                </c:pt>
                <c:pt idx="8788">
                  <c:v>0.76016954861111108</c:v>
                </c:pt>
                <c:pt idx="8789">
                  <c:v>0.76017804398148148</c:v>
                </c:pt>
                <c:pt idx="8790">
                  <c:v>0.76018456018518521</c:v>
                </c:pt>
                <c:pt idx="8791">
                  <c:v>0.76019089120370376</c:v>
                </c:pt>
                <c:pt idx="8792">
                  <c:v>0.76019722222222219</c:v>
                </c:pt>
                <c:pt idx="8793">
                  <c:v>0.76020372685185178</c:v>
                </c:pt>
                <c:pt idx="8794">
                  <c:v>0.76021024305555551</c:v>
                </c:pt>
                <c:pt idx="8795">
                  <c:v>0.76021674768518521</c:v>
                </c:pt>
                <c:pt idx="8796">
                  <c:v>0.76022307870370376</c:v>
                </c:pt>
                <c:pt idx="8797">
                  <c:v>0.76022940972222219</c:v>
                </c:pt>
                <c:pt idx="8798">
                  <c:v>0.76023574074074085</c:v>
                </c:pt>
                <c:pt idx="8799">
                  <c:v>0.76024207175925929</c:v>
                </c:pt>
                <c:pt idx="8800">
                  <c:v>0.76025056712962957</c:v>
                </c:pt>
                <c:pt idx="8801">
                  <c:v>0.76025708333333331</c:v>
                </c:pt>
                <c:pt idx="8802">
                  <c:v>0.76026341435185196</c:v>
                </c:pt>
                <c:pt idx="8803">
                  <c:v>0.76026991898148155</c:v>
                </c:pt>
                <c:pt idx="8804">
                  <c:v>0.76027643518518528</c:v>
                </c:pt>
                <c:pt idx="8805">
                  <c:v>0.76028276620370372</c:v>
                </c:pt>
                <c:pt idx="8806">
                  <c:v>0.76028908564814823</c:v>
                </c:pt>
                <c:pt idx="8807">
                  <c:v>0.76029541666666667</c:v>
                </c:pt>
                <c:pt idx="8808">
                  <c:v>0.7603017476851851</c:v>
                </c:pt>
                <c:pt idx="8809">
                  <c:v>0.76030807870370376</c:v>
                </c:pt>
                <c:pt idx="8810">
                  <c:v>0.7603144097222222</c:v>
                </c:pt>
                <c:pt idx="8811">
                  <c:v>0.76032291666666663</c:v>
                </c:pt>
                <c:pt idx="8812">
                  <c:v>0.76032942129629622</c:v>
                </c:pt>
                <c:pt idx="8813">
                  <c:v>0.76033575231481487</c:v>
                </c:pt>
                <c:pt idx="8814">
                  <c:v>0.76034208333333331</c:v>
                </c:pt>
                <c:pt idx="8815">
                  <c:v>0.76034841435185185</c:v>
                </c:pt>
                <c:pt idx="8816">
                  <c:v>0.7603547453703704</c:v>
                </c:pt>
                <c:pt idx="8817">
                  <c:v>0.7603610648148148</c:v>
                </c:pt>
                <c:pt idx="8818">
                  <c:v>0.76036739583333335</c:v>
                </c:pt>
                <c:pt idx="8819">
                  <c:v>0.76037372685185189</c:v>
                </c:pt>
                <c:pt idx="8820">
                  <c:v>0.76038024305555563</c:v>
                </c:pt>
                <c:pt idx="8821">
                  <c:v>0.76038674768518522</c:v>
                </c:pt>
                <c:pt idx="8822">
                  <c:v>0.76039561342592599</c:v>
                </c:pt>
                <c:pt idx="8823">
                  <c:v>0.76040194444444442</c:v>
                </c:pt>
                <c:pt idx="8824">
                  <c:v>0.76040827546296297</c:v>
                </c:pt>
                <c:pt idx="8825">
                  <c:v>0.76041460648148151</c:v>
                </c:pt>
                <c:pt idx="8826">
                  <c:v>0.7604211111111111</c:v>
                </c:pt>
                <c:pt idx="8827">
                  <c:v>0.76042780092592599</c:v>
                </c:pt>
                <c:pt idx="8828">
                  <c:v>0.76043431712962961</c:v>
                </c:pt>
                <c:pt idx="8829">
                  <c:v>0.76044082175925931</c:v>
                </c:pt>
                <c:pt idx="8830">
                  <c:v>0.76044715277777775</c:v>
                </c:pt>
                <c:pt idx="8831">
                  <c:v>0.76045366898148148</c:v>
                </c:pt>
                <c:pt idx="8832">
                  <c:v>0.76045988425925926</c:v>
                </c:pt>
                <c:pt idx="8833">
                  <c:v>0.76046873842592599</c:v>
                </c:pt>
                <c:pt idx="8834">
                  <c:v>0.76047506944444443</c:v>
                </c:pt>
                <c:pt idx="8835">
                  <c:v>0.76048140046296286</c:v>
                </c:pt>
                <c:pt idx="8836">
                  <c:v>0.7604879166666666</c:v>
                </c:pt>
                <c:pt idx="8837">
                  <c:v>0.76049424768518525</c:v>
                </c:pt>
                <c:pt idx="8838">
                  <c:v>0.76050075231481484</c:v>
                </c:pt>
                <c:pt idx="8839">
                  <c:v>0.76050708333333328</c:v>
                </c:pt>
                <c:pt idx="8840">
                  <c:v>0.76051346064814818</c:v>
                </c:pt>
                <c:pt idx="8841">
                  <c:v>0.76052015046296295</c:v>
                </c:pt>
                <c:pt idx="8842">
                  <c:v>0.7605267361111111</c:v>
                </c:pt>
                <c:pt idx="8843">
                  <c:v>0.7605332407407408</c:v>
                </c:pt>
                <c:pt idx="8844">
                  <c:v>0.76054210648148146</c:v>
                </c:pt>
                <c:pt idx="8845">
                  <c:v>0.7605484374999999</c:v>
                </c:pt>
                <c:pt idx="8846">
                  <c:v>0.76055494212962971</c:v>
                </c:pt>
                <c:pt idx="8847">
                  <c:v>0.76056145833333344</c:v>
                </c:pt>
                <c:pt idx="8848">
                  <c:v>0.76056796296296303</c:v>
                </c:pt>
                <c:pt idx="8849">
                  <c:v>0.76057447916666676</c:v>
                </c:pt>
                <c:pt idx="8850">
                  <c:v>0.76058098379629635</c:v>
                </c:pt>
                <c:pt idx="8851">
                  <c:v>0.76058731481481479</c:v>
                </c:pt>
                <c:pt idx="8852">
                  <c:v>0.76059383101851852</c:v>
                </c:pt>
                <c:pt idx="8853">
                  <c:v>0.76060033564814811</c:v>
                </c:pt>
                <c:pt idx="8854">
                  <c:v>0.76060685185185184</c:v>
                </c:pt>
                <c:pt idx="8855">
                  <c:v>0.76061553240740742</c:v>
                </c:pt>
                <c:pt idx="8856">
                  <c:v>0.76062203703703701</c:v>
                </c:pt>
                <c:pt idx="8857">
                  <c:v>0.76062836805555556</c:v>
                </c:pt>
                <c:pt idx="8858">
                  <c:v>0.76063469907407411</c:v>
                </c:pt>
                <c:pt idx="8859">
                  <c:v>0.76064103009259254</c:v>
                </c:pt>
                <c:pt idx="8860">
                  <c:v>0.7606473611111112</c:v>
                </c:pt>
                <c:pt idx="8861">
                  <c:v>0.76065386574074079</c:v>
                </c:pt>
                <c:pt idx="8862">
                  <c:v>0.7606603472222222</c:v>
                </c:pt>
                <c:pt idx="8863">
                  <c:v>0.76066686342592593</c:v>
                </c:pt>
                <c:pt idx="8864">
                  <c:v>0.76067334490740734</c:v>
                </c:pt>
                <c:pt idx="8865">
                  <c:v>0.76067967592592589</c:v>
                </c:pt>
                <c:pt idx="8866">
                  <c:v>0.76068835648148159</c:v>
                </c:pt>
                <c:pt idx="8867">
                  <c:v>0.76069468750000002</c:v>
                </c:pt>
                <c:pt idx="8868">
                  <c:v>0.76070101851851846</c:v>
                </c:pt>
                <c:pt idx="8869">
                  <c:v>0.76070752314814805</c:v>
                </c:pt>
                <c:pt idx="8870">
                  <c:v>0.76071403935185178</c:v>
                </c:pt>
                <c:pt idx="8871">
                  <c:v>0.76072054398148159</c:v>
                </c:pt>
                <c:pt idx="8872">
                  <c:v>0.76072687500000002</c:v>
                </c:pt>
                <c:pt idx="8873">
                  <c:v>0.76073320601851846</c:v>
                </c:pt>
                <c:pt idx="8874">
                  <c:v>0.76073947916666673</c:v>
                </c:pt>
                <c:pt idx="8875">
                  <c:v>0.76074599537037046</c:v>
                </c:pt>
                <c:pt idx="8876">
                  <c:v>0.7607523263888889</c:v>
                </c:pt>
                <c:pt idx="8877">
                  <c:v>0.76076100694444448</c:v>
                </c:pt>
                <c:pt idx="8878">
                  <c:v>0.76076721064814812</c:v>
                </c:pt>
                <c:pt idx="8879">
                  <c:v>0.76077343750000004</c:v>
                </c:pt>
                <c:pt idx="8880">
                  <c:v>0.76077976851851847</c:v>
                </c:pt>
                <c:pt idx="8881">
                  <c:v>0.76078609953703713</c:v>
                </c:pt>
                <c:pt idx="8882">
                  <c:v>0.76079243055555557</c:v>
                </c:pt>
                <c:pt idx="8883">
                  <c:v>0.760798761574074</c:v>
                </c:pt>
                <c:pt idx="8884">
                  <c:v>0.76080526620370381</c:v>
                </c:pt>
                <c:pt idx="8885">
                  <c:v>0.76081159722222225</c:v>
                </c:pt>
                <c:pt idx="8886">
                  <c:v>0.76081811342592598</c:v>
                </c:pt>
                <c:pt idx="8887">
                  <c:v>0.76082461805555557</c:v>
                </c:pt>
                <c:pt idx="8888">
                  <c:v>0.7608311342592593</c:v>
                </c:pt>
                <c:pt idx="8889">
                  <c:v>0.76083944444444451</c:v>
                </c:pt>
                <c:pt idx="8890">
                  <c:v>0.76084596064814825</c:v>
                </c:pt>
                <c:pt idx="8891">
                  <c:v>0.76085229166666668</c:v>
                </c:pt>
                <c:pt idx="8892">
                  <c:v>0.76085862268518512</c:v>
                </c:pt>
                <c:pt idx="8893">
                  <c:v>0.76086512731481493</c:v>
                </c:pt>
                <c:pt idx="8894">
                  <c:v>0.76087164351851844</c:v>
                </c:pt>
                <c:pt idx="8895">
                  <c:v>0.76087814814814825</c:v>
                </c:pt>
                <c:pt idx="8896">
                  <c:v>0.76088447916666668</c:v>
                </c:pt>
                <c:pt idx="8897">
                  <c:v>0.76089081018518512</c:v>
                </c:pt>
                <c:pt idx="8898">
                  <c:v>0.76089714120370378</c:v>
                </c:pt>
                <c:pt idx="8899">
                  <c:v>0.76090347222222221</c:v>
                </c:pt>
                <c:pt idx="8900">
                  <c:v>0.76091197916666664</c:v>
                </c:pt>
                <c:pt idx="8901">
                  <c:v>0.76091848379629623</c:v>
                </c:pt>
                <c:pt idx="8902">
                  <c:v>0.76092481481481489</c:v>
                </c:pt>
                <c:pt idx="8903">
                  <c:v>0.76093131944444448</c:v>
                </c:pt>
                <c:pt idx="8904">
                  <c:v>0.76093783564814821</c:v>
                </c:pt>
                <c:pt idx="8905">
                  <c:v>0.76094416666666664</c:v>
                </c:pt>
                <c:pt idx="8906">
                  <c:v>0.76095049768518519</c:v>
                </c:pt>
                <c:pt idx="8907">
                  <c:v>0.76095681712962959</c:v>
                </c:pt>
                <c:pt idx="8908">
                  <c:v>0.76096314814814814</c:v>
                </c:pt>
                <c:pt idx="8909">
                  <c:v>0.76096947916666668</c:v>
                </c:pt>
                <c:pt idx="8910">
                  <c:v>0.76097581018518523</c:v>
                </c:pt>
                <c:pt idx="8911">
                  <c:v>0.76098431712962966</c:v>
                </c:pt>
                <c:pt idx="8912">
                  <c:v>0.76099082175925925</c:v>
                </c:pt>
                <c:pt idx="8913">
                  <c:v>0.7609971527777778</c:v>
                </c:pt>
                <c:pt idx="8914">
                  <c:v>0.76100348379629634</c:v>
                </c:pt>
                <c:pt idx="8915">
                  <c:v>0.76100981481481478</c:v>
                </c:pt>
                <c:pt idx="8916">
                  <c:v>0.76101614583333344</c:v>
                </c:pt>
                <c:pt idx="8917">
                  <c:v>0.76102247685185187</c:v>
                </c:pt>
                <c:pt idx="8918">
                  <c:v>0.76102880787037031</c:v>
                </c:pt>
                <c:pt idx="8919">
                  <c:v>0.76103513888888885</c:v>
                </c:pt>
                <c:pt idx="8920">
                  <c:v>0.76104164351851855</c:v>
                </c:pt>
                <c:pt idx="8921">
                  <c:v>0.76104815972222228</c:v>
                </c:pt>
                <c:pt idx="8922">
                  <c:v>0.76105682870370372</c:v>
                </c:pt>
                <c:pt idx="8923">
                  <c:v>0.7610632638888889</c:v>
                </c:pt>
                <c:pt idx="8924">
                  <c:v>0.76106959490740744</c:v>
                </c:pt>
                <c:pt idx="8925">
                  <c:v>0.76107592592592599</c:v>
                </c:pt>
                <c:pt idx="8926">
                  <c:v>0.76108244212962972</c:v>
                </c:pt>
                <c:pt idx="8927">
                  <c:v>0.76108877314814816</c:v>
                </c:pt>
                <c:pt idx="8928">
                  <c:v>0.76109528935185189</c:v>
                </c:pt>
                <c:pt idx="8929">
                  <c:v>0.76110162037037032</c:v>
                </c:pt>
                <c:pt idx="8930">
                  <c:v>0.76110795138888887</c:v>
                </c:pt>
                <c:pt idx="8931">
                  <c:v>0.76111428240740742</c:v>
                </c:pt>
                <c:pt idx="8932">
                  <c:v>0.7611208796296296</c:v>
                </c:pt>
                <c:pt idx="8933">
                  <c:v>0.76112938657407403</c:v>
                </c:pt>
                <c:pt idx="8934">
                  <c:v>0.76113583333333334</c:v>
                </c:pt>
                <c:pt idx="8935">
                  <c:v>0.76114216435185178</c:v>
                </c:pt>
                <c:pt idx="8936">
                  <c:v>0.76114866898148159</c:v>
                </c:pt>
                <c:pt idx="8937">
                  <c:v>0.76115535879629626</c:v>
                </c:pt>
                <c:pt idx="8938">
                  <c:v>0.76116187499999999</c:v>
                </c:pt>
                <c:pt idx="8939">
                  <c:v>0.76116839120370372</c:v>
                </c:pt>
                <c:pt idx="8940">
                  <c:v>0.76117489583333331</c:v>
                </c:pt>
                <c:pt idx="8941">
                  <c:v>0.7611814004629629</c:v>
                </c:pt>
                <c:pt idx="8942">
                  <c:v>0.76118791666666663</c:v>
                </c:pt>
                <c:pt idx="8943">
                  <c:v>0.76119443287037036</c:v>
                </c:pt>
                <c:pt idx="8944">
                  <c:v>0.76120328703703699</c:v>
                </c:pt>
                <c:pt idx="8945">
                  <c:v>0.76120980324074072</c:v>
                </c:pt>
                <c:pt idx="8946">
                  <c:v>0.76121630787037031</c:v>
                </c:pt>
                <c:pt idx="8947">
                  <c:v>0.76122282407407404</c:v>
                </c:pt>
                <c:pt idx="8948">
                  <c:v>0.76122932870370363</c:v>
                </c:pt>
                <c:pt idx="8949">
                  <c:v>0.76123584490740737</c:v>
                </c:pt>
                <c:pt idx="8950">
                  <c:v>0.76124234953703696</c:v>
                </c:pt>
                <c:pt idx="8951">
                  <c:v>0.76124879629629627</c:v>
                </c:pt>
                <c:pt idx="8952">
                  <c:v>0.7612553125</c:v>
                </c:pt>
                <c:pt idx="8953">
                  <c:v>0.76126181712962959</c:v>
                </c:pt>
                <c:pt idx="8954">
                  <c:v>0.76126832175925918</c:v>
                </c:pt>
                <c:pt idx="8955">
                  <c:v>0.76127718750000006</c:v>
                </c:pt>
                <c:pt idx="8956">
                  <c:v>0.7612835185185185</c:v>
                </c:pt>
                <c:pt idx="8957">
                  <c:v>0.76129003472222223</c:v>
                </c:pt>
                <c:pt idx="8958">
                  <c:v>0.76129653935185182</c:v>
                </c:pt>
                <c:pt idx="8959">
                  <c:v>0.76130305555555555</c:v>
                </c:pt>
                <c:pt idx="8960">
                  <c:v>0.76130956018518514</c:v>
                </c:pt>
                <c:pt idx="8961">
                  <c:v>0.7613158912037038</c:v>
                </c:pt>
                <c:pt idx="8962">
                  <c:v>0.76132222222222223</c:v>
                </c:pt>
                <c:pt idx="8963">
                  <c:v>0.76132873842592597</c:v>
                </c:pt>
                <c:pt idx="8964">
                  <c:v>0.76133495370370374</c:v>
                </c:pt>
                <c:pt idx="8965">
                  <c:v>0.76134141203703709</c:v>
                </c:pt>
                <c:pt idx="8966">
                  <c:v>0.76135009259259256</c:v>
                </c:pt>
                <c:pt idx="8967">
                  <c:v>0.7613566087962963</c:v>
                </c:pt>
                <c:pt idx="8968">
                  <c:v>0.76136292824074081</c:v>
                </c:pt>
                <c:pt idx="8969">
                  <c:v>0.76136944444444443</c:v>
                </c:pt>
                <c:pt idx="8970">
                  <c:v>0.76137577546296298</c:v>
                </c:pt>
                <c:pt idx="8971">
                  <c:v>0.76138210648148152</c:v>
                </c:pt>
                <c:pt idx="8972">
                  <c:v>0.76138843749999996</c:v>
                </c:pt>
                <c:pt idx="8973">
                  <c:v>0.76139494212962966</c:v>
                </c:pt>
                <c:pt idx="8974">
                  <c:v>0.76140145833333328</c:v>
                </c:pt>
                <c:pt idx="8975">
                  <c:v>0.76140796296296298</c:v>
                </c:pt>
                <c:pt idx="8976">
                  <c:v>0.7614144791666666</c:v>
                </c:pt>
                <c:pt idx="8977">
                  <c:v>0.76142315972222219</c:v>
                </c:pt>
                <c:pt idx="8978">
                  <c:v>0.76142949074074073</c:v>
                </c:pt>
                <c:pt idx="8979">
                  <c:v>0.76143599537037032</c:v>
                </c:pt>
                <c:pt idx="8980">
                  <c:v>0.76144251157407405</c:v>
                </c:pt>
                <c:pt idx="8981">
                  <c:v>0.76144901620370364</c:v>
                </c:pt>
                <c:pt idx="8982">
                  <c:v>0.76145553240740738</c:v>
                </c:pt>
                <c:pt idx="8983">
                  <c:v>0.76146186342592592</c:v>
                </c:pt>
                <c:pt idx="8984">
                  <c:v>0.7614685532407407</c:v>
                </c:pt>
                <c:pt idx="8985">
                  <c:v>0.76147466435185185</c:v>
                </c:pt>
                <c:pt idx="8986">
                  <c:v>0.76148099537037039</c:v>
                </c:pt>
                <c:pt idx="8987">
                  <c:v>0.76148751157407402</c:v>
                </c:pt>
                <c:pt idx="8988">
                  <c:v>0.76149636574074064</c:v>
                </c:pt>
                <c:pt idx="8989">
                  <c:v>0.76150274305555554</c:v>
                </c:pt>
                <c:pt idx="8990">
                  <c:v>0.76150915509259265</c:v>
                </c:pt>
                <c:pt idx="8991">
                  <c:v>0.76151548611111108</c:v>
                </c:pt>
                <c:pt idx="8992">
                  <c:v>0.7615218055555556</c:v>
                </c:pt>
                <c:pt idx="8993">
                  <c:v>0.76152813657407403</c:v>
                </c:pt>
                <c:pt idx="8994">
                  <c:v>0.76153446759259269</c:v>
                </c:pt>
                <c:pt idx="8995">
                  <c:v>0.7615409837962962</c:v>
                </c:pt>
                <c:pt idx="8996">
                  <c:v>0.76154748842592601</c:v>
                </c:pt>
                <c:pt idx="8997">
                  <c:v>0.76155400462962952</c:v>
                </c:pt>
                <c:pt idx="8998">
                  <c:v>0.76156033564814818</c:v>
                </c:pt>
                <c:pt idx="8999">
                  <c:v>0.76156901620370376</c:v>
                </c:pt>
                <c:pt idx="9000">
                  <c:v>0.7615753472222222</c:v>
                </c:pt>
                <c:pt idx="9001">
                  <c:v>0.76158167824074063</c:v>
                </c:pt>
                <c:pt idx="9002">
                  <c:v>0.76158818287037044</c:v>
                </c:pt>
                <c:pt idx="9003">
                  <c:v>0.76159469907407418</c:v>
                </c:pt>
                <c:pt idx="9004">
                  <c:v>0.76160120370370377</c:v>
                </c:pt>
                <c:pt idx="9005">
                  <c:v>0.7616075347222222</c:v>
                </c:pt>
                <c:pt idx="9006">
                  <c:v>0.76161386574074064</c:v>
                </c:pt>
                <c:pt idx="9007">
                  <c:v>0.76162019675925929</c:v>
                </c:pt>
                <c:pt idx="9008">
                  <c:v>0.76162652777777773</c:v>
                </c:pt>
                <c:pt idx="9009">
                  <c:v>0.76163285879629627</c:v>
                </c:pt>
                <c:pt idx="9010">
                  <c:v>0.76164153935185175</c:v>
                </c:pt>
                <c:pt idx="9011">
                  <c:v>0.76164783564814809</c:v>
                </c:pt>
                <c:pt idx="9012">
                  <c:v>0.76165435185185182</c:v>
                </c:pt>
                <c:pt idx="9013">
                  <c:v>0.76166068287037036</c:v>
                </c:pt>
                <c:pt idx="9014">
                  <c:v>0.76166686342592593</c:v>
                </c:pt>
                <c:pt idx="9015">
                  <c:v>0.76167319444444448</c:v>
                </c:pt>
                <c:pt idx="9016">
                  <c:v>0.76167969907407407</c:v>
                </c:pt>
                <c:pt idx="9017">
                  <c:v>0.76168603009259261</c:v>
                </c:pt>
                <c:pt idx="9018">
                  <c:v>0.76169236111111116</c:v>
                </c:pt>
                <c:pt idx="9019">
                  <c:v>0.76169886574074075</c:v>
                </c:pt>
                <c:pt idx="9020">
                  <c:v>0.76170538194444448</c:v>
                </c:pt>
                <c:pt idx="9021">
                  <c:v>0.76171188657407407</c:v>
                </c:pt>
                <c:pt idx="9022">
                  <c:v>0.76172020833333332</c:v>
                </c:pt>
                <c:pt idx="9023">
                  <c:v>0.76172672453703705</c:v>
                </c:pt>
                <c:pt idx="9024">
                  <c:v>0.76173305555555559</c:v>
                </c:pt>
                <c:pt idx="9025">
                  <c:v>0.76173953703703701</c:v>
                </c:pt>
                <c:pt idx="9026">
                  <c:v>0.7617460416666666</c:v>
                </c:pt>
                <c:pt idx="9027">
                  <c:v>0.76175255787037033</c:v>
                </c:pt>
                <c:pt idx="9028">
                  <c:v>0.76175888888888899</c:v>
                </c:pt>
                <c:pt idx="9029">
                  <c:v>0.76176520833333328</c:v>
                </c:pt>
                <c:pt idx="9030">
                  <c:v>0.76177153935185193</c:v>
                </c:pt>
                <c:pt idx="9031">
                  <c:v>0.76177787037037037</c:v>
                </c:pt>
                <c:pt idx="9032">
                  <c:v>0.7617843865740741</c:v>
                </c:pt>
                <c:pt idx="9033">
                  <c:v>0.76179306712962969</c:v>
                </c:pt>
                <c:pt idx="9034">
                  <c:v>0.76179939814814812</c:v>
                </c:pt>
                <c:pt idx="9035">
                  <c:v>0.76180572916666678</c:v>
                </c:pt>
                <c:pt idx="9036">
                  <c:v>0.76181223379629637</c:v>
                </c:pt>
                <c:pt idx="9037">
                  <c:v>0.7618185648148148</c:v>
                </c:pt>
                <c:pt idx="9038">
                  <c:v>0.76182482638888882</c:v>
                </c:pt>
                <c:pt idx="9039">
                  <c:v>0.76183134259259255</c:v>
                </c:pt>
                <c:pt idx="9040">
                  <c:v>0.7618376736111111</c:v>
                </c:pt>
                <c:pt idx="9041">
                  <c:v>0.7618441782407408</c:v>
                </c:pt>
                <c:pt idx="9042">
                  <c:v>0.76185069444444442</c:v>
                </c:pt>
                <c:pt idx="9043">
                  <c:v>0.76185721064814815</c:v>
                </c:pt>
                <c:pt idx="9044">
                  <c:v>0.76186587962962971</c:v>
                </c:pt>
                <c:pt idx="9045">
                  <c:v>0.76187239583333344</c:v>
                </c:pt>
                <c:pt idx="9046">
                  <c:v>0.76187891203703695</c:v>
                </c:pt>
                <c:pt idx="9047">
                  <c:v>0.76188523148148146</c:v>
                </c:pt>
                <c:pt idx="9048">
                  <c:v>0.76189174768518519</c:v>
                </c:pt>
                <c:pt idx="9049">
                  <c:v>0.76189825231481478</c:v>
                </c:pt>
                <c:pt idx="9050">
                  <c:v>0.76190476851851852</c:v>
                </c:pt>
                <c:pt idx="9051">
                  <c:v>0.76191128472222225</c:v>
                </c:pt>
                <c:pt idx="9052">
                  <c:v>0.76191760416666676</c:v>
                </c:pt>
                <c:pt idx="9053">
                  <c:v>0.76192412037037027</c:v>
                </c:pt>
                <c:pt idx="9054">
                  <c:v>0.76193062500000008</c:v>
                </c:pt>
                <c:pt idx="9055">
                  <c:v>0.76193913194444451</c:v>
                </c:pt>
                <c:pt idx="9056">
                  <c:v>0.7619456365740741</c:v>
                </c:pt>
                <c:pt idx="9057">
                  <c:v>0.76195215277777784</c:v>
                </c:pt>
                <c:pt idx="9058">
                  <c:v>0.76195848379629627</c:v>
                </c:pt>
                <c:pt idx="9059">
                  <c:v>0.76196481481481471</c:v>
                </c:pt>
                <c:pt idx="9060">
                  <c:v>0.76197114583333336</c:v>
                </c:pt>
                <c:pt idx="9061">
                  <c:v>0.7619774768518518</c:v>
                </c:pt>
                <c:pt idx="9062">
                  <c:v>0.76198398148148139</c:v>
                </c:pt>
                <c:pt idx="9063">
                  <c:v>0.7619904861111112</c:v>
                </c:pt>
                <c:pt idx="9064">
                  <c:v>0.76199700231481471</c:v>
                </c:pt>
                <c:pt idx="9065">
                  <c:v>0.76200353009259258</c:v>
                </c:pt>
                <c:pt idx="9066">
                  <c:v>0.76201203703703702</c:v>
                </c:pt>
                <c:pt idx="9067">
                  <c:v>0.7620185416666666</c:v>
                </c:pt>
                <c:pt idx="9068">
                  <c:v>0.76202487268518515</c:v>
                </c:pt>
                <c:pt idx="9069">
                  <c:v>0.76203137731481485</c:v>
                </c:pt>
                <c:pt idx="9070">
                  <c:v>0.76203789351851858</c:v>
                </c:pt>
                <c:pt idx="9071">
                  <c:v>0.76204439814814817</c:v>
                </c:pt>
                <c:pt idx="9072">
                  <c:v>0.76205072916666661</c:v>
                </c:pt>
                <c:pt idx="9073">
                  <c:v>0.76205706018518515</c:v>
                </c:pt>
                <c:pt idx="9074">
                  <c:v>0.7620633912037037</c:v>
                </c:pt>
                <c:pt idx="9075">
                  <c:v>0.76206972222222225</c:v>
                </c:pt>
                <c:pt idx="9076">
                  <c:v>0.76207623842592598</c:v>
                </c:pt>
                <c:pt idx="9077">
                  <c:v>0.76208473379629627</c:v>
                </c:pt>
                <c:pt idx="9078">
                  <c:v>0.76209123842592597</c:v>
                </c:pt>
                <c:pt idx="9079">
                  <c:v>0.7620977546296297</c:v>
                </c:pt>
                <c:pt idx="9080">
                  <c:v>0.76210425925925929</c:v>
                </c:pt>
                <c:pt idx="9081">
                  <c:v>0.76211077546296302</c:v>
                </c:pt>
                <c:pt idx="9082">
                  <c:v>0.76211710648148145</c:v>
                </c:pt>
                <c:pt idx="9083">
                  <c:v>0.7621234375</c:v>
                </c:pt>
                <c:pt idx="9084">
                  <c:v>0.76212976851851855</c:v>
                </c:pt>
                <c:pt idx="9085">
                  <c:v>0.76213627314814814</c:v>
                </c:pt>
                <c:pt idx="9086">
                  <c:v>0.76214278935185187</c:v>
                </c:pt>
                <c:pt idx="9087">
                  <c:v>0.76214929398148146</c:v>
                </c:pt>
                <c:pt idx="9088">
                  <c:v>0.76215780092592589</c:v>
                </c:pt>
                <c:pt idx="9089">
                  <c:v>0.76216430555555548</c:v>
                </c:pt>
                <c:pt idx="9090">
                  <c:v>0.76217063657407413</c:v>
                </c:pt>
                <c:pt idx="9091">
                  <c:v>0.76217715277777776</c:v>
                </c:pt>
                <c:pt idx="9092">
                  <c:v>0.76218365740740746</c:v>
                </c:pt>
                <c:pt idx="9093">
                  <c:v>0.76219017361111108</c:v>
                </c:pt>
                <c:pt idx="9094">
                  <c:v>0.76219650462962962</c:v>
                </c:pt>
                <c:pt idx="9095">
                  <c:v>0.76220319444444451</c:v>
                </c:pt>
                <c:pt idx="9096">
                  <c:v>0.7622094791666667</c:v>
                </c:pt>
                <c:pt idx="9097">
                  <c:v>0.76221581018518514</c:v>
                </c:pt>
                <c:pt idx="9098">
                  <c:v>0.76222222222222225</c:v>
                </c:pt>
                <c:pt idx="9099">
                  <c:v>0.7622308333333333</c:v>
                </c:pt>
                <c:pt idx="9100">
                  <c:v>0.76223700231481484</c:v>
                </c:pt>
                <c:pt idx="9101">
                  <c:v>0.76224358796296299</c:v>
                </c:pt>
                <c:pt idx="9102">
                  <c:v>0.76224991898148142</c:v>
                </c:pt>
                <c:pt idx="9103">
                  <c:v>0.76225624999999997</c:v>
                </c:pt>
                <c:pt idx="9104">
                  <c:v>0.76226258101851851</c:v>
                </c:pt>
                <c:pt idx="9105">
                  <c:v>0.76226891203703706</c:v>
                </c:pt>
                <c:pt idx="9106">
                  <c:v>0.76227517361111108</c:v>
                </c:pt>
                <c:pt idx="9107">
                  <c:v>0.76228168981481481</c:v>
                </c:pt>
                <c:pt idx="9108">
                  <c:v>0.7622881944444444</c:v>
                </c:pt>
                <c:pt idx="9109">
                  <c:v>0.76229471064814813</c:v>
                </c:pt>
                <c:pt idx="9110">
                  <c:v>0.76230339120370372</c:v>
                </c:pt>
                <c:pt idx="9111">
                  <c:v>0.76230990740740745</c:v>
                </c:pt>
                <c:pt idx="9112">
                  <c:v>0.76231641203703704</c:v>
                </c:pt>
                <c:pt idx="9113">
                  <c:v>0.76232292824074077</c:v>
                </c:pt>
                <c:pt idx="9114">
                  <c:v>0.76232952546296306</c:v>
                </c:pt>
                <c:pt idx="9115">
                  <c:v>0.7623358564814815</c:v>
                </c:pt>
                <c:pt idx="9116">
                  <c:v>0.76234218749999993</c:v>
                </c:pt>
                <c:pt idx="9117">
                  <c:v>0.76234850694444445</c:v>
                </c:pt>
                <c:pt idx="9118">
                  <c:v>0.76235483796296288</c:v>
                </c:pt>
                <c:pt idx="9119">
                  <c:v>0.76236116898148154</c:v>
                </c:pt>
                <c:pt idx="9120">
                  <c:v>0.76236749999999998</c:v>
                </c:pt>
                <c:pt idx="9121">
                  <c:v>0.76237618055555556</c:v>
                </c:pt>
                <c:pt idx="9122">
                  <c:v>0.762382511574074</c:v>
                </c:pt>
                <c:pt idx="9123">
                  <c:v>0.76238884259259265</c:v>
                </c:pt>
                <c:pt idx="9124">
                  <c:v>0.76239516203703694</c:v>
                </c:pt>
                <c:pt idx="9125">
                  <c:v>0.7624014930555556</c:v>
                </c:pt>
                <c:pt idx="9126">
                  <c:v>0.76240796296296287</c:v>
                </c:pt>
                <c:pt idx="9127">
                  <c:v>0.76241428240740738</c:v>
                </c:pt>
                <c:pt idx="9128">
                  <c:v>0.76242061342592582</c:v>
                </c:pt>
                <c:pt idx="9129">
                  <c:v>0.76242712962962955</c:v>
                </c:pt>
                <c:pt idx="9130">
                  <c:v>0.76243363425925936</c:v>
                </c:pt>
                <c:pt idx="9131">
                  <c:v>0.76244015046296287</c:v>
                </c:pt>
                <c:pt idx="9132">
                  <c:v>0.76244864583333338</c:v>
                </c:pt>
                <c:pt idx="9133">
                  <c:v>0.76245516203703712</c:v>
                </c:pt>
                <c:pt idx="9134">
                  <c:v>0.76246149305555555</c:v>
                </c:pt>
                <c:pt idx="9135">
                  <c:v>0.76246799768518514</c:v>
                </c:pt>
                <c:pt idx="9136">
                  <c:v>0.76247451388888887</c:v>
                </c:pt>
                <c:pt idx="9137">
                  <c:v>0.76248101851851846</c:v>
                </c:pt>
                <c:pt idx="9138">
                  <c:v>0.76248734953703712</c:v>
                </c:pt>
                <c:pt idx="9139">
                  <c:v>0.76249368055555555</c:v>
                </c:pt>
                <c:pt idx="9140">
                  <c:v>0.76250001157407399</c:v>
                </c:pt>
                <c:pt idx="9141">
                  <c:v>0.76250671296296302</c:v>
                </c:pt>
                <c:pt idx="9142">
                  <c:v>0.76251304398148145</c:v>
                </c:pt>
                <c:pt idx="9143">
                  <c:v>0.76252153935185196</c:v>
                </c:pt>
                <c:pt idx="9144">
                  <c:v>0.76252824074074077</c:v>
                </c:pt>
                <c:pt idx="9145">
                  <c:v>0.76253456018518528</c:v>
                </c:pt>
                <c:pt idx="9146">
                  <c:v>0.76254089120370372</c:v>
                </c:pt>
                <c:pt idx="9147">
                  <c:v>0.76254740740740745</c:v>
                </c:pt>
                <c:pt idx="9148">
                  <c:v>0.76255391203703704</c:v>
                </c:pt>
                <c:pt idx="9149">
                  <c:v>0.76256042824074077</c:v>
                </c:pt>
                <c:pt idx="9150">
                  <c:v>0.76256694444444451</c:v>
                </c:pt>
                <c:pt idx="9151">
                  <c:v>0.76257344907407409</c:v>
                </c:pt>
                <c:pt idx="9152">
                  <c:v>0.76257996527777783</c:v>
                </c:pt>
                <c:pt idx="9153">
                  <c:v>0.76258646990740742</c:v>
                </c:pt>
                <c:pt idx="9154">
                  <c:v>0.7625949652777777</c:v>
                </c:pt>
                <c:pt idx="9155">
                  <c:v>0.76260166666666673</c:v>
                </c:pt>
                <c:pt idx="9156">
                  <c:v>0.76260798611111114</c:v>
                </c:pt>
                <c:pt idx="9157">
                  <c:v>0.76261450231481476</c:v>
                </c:pt>
                <c:pt idx="9158">
                  <c:v>0.76262100694444446</c:v>
                </c:pt>
                <c:pt idx="9159">
                  <c:v>0.76262752314814808</c:v>
                </c:pt>
                <c:pt idx="9160">
                  <c:v>0.76263403935185181</c:v>
                </c:pt>
                <c:pt idx="9161">
                  <c:v>0.76264054398148151</c:v>
                </c:pt>
                <c:pt idx="9162">
                  <c:v>0.76264706018518513</c:v>
                </c:pt>
                <c:pt idx="9163">
                  <c:v>0.76265356481481483</c:v>
                </c:pt>
                <c:pt idx="9164">
                  <c:v>0.76266243055555549</c:v>
                </c:pt>
                <c:pt idx="9165">
                  <c:v>0.76266876157407404</c:v>
                </c:pt>
                <c:pt idx="9166">
                  <c:v>0.76267527777777777</c:v>
                </c:pt>
                <c:pt idx="9167">
                  <c:v>0.7626817939814815</c:v>
                </c:pt>
                <c:pt idx="9168">
                  <c:v>0.76268829861111109</c:v>
                </c:pt>
                <c:pt idx="9169">
                  <c:v>0.76269481481481483</c:v>
                </c:pt>
                <c:pt idx="9170">
                  <c:v>0.76270133101851856</c:v>
                </c:pt>
                <c:pt idx="9171">
                  <c:v>0.76270766203703699</c:v>
                </c:pt>
                <c:pt idx="9172">
                  <c:v>0.76271416666666669</c:v>
                </c:pt>
                <c:pt idx="9173">
                  <c:v>0.76272085648148147</c:v>
                </c:pt>
                <c:pt idx="9174">
                  <c:v>0.76272953703703694</c:v>
                </c:pt>
                <c:pt idx="9175">
                  <c:v>0.7627358680555556</c:v>
                </c:pt>
                <c:pt idx="9176">
                  <c:v>0.76274219907407403</c:v>
                </c:pt>
                <c:pt idx="9177">
                  <c:v>0.76274871527777777</c:v>
                </c:pt>
                <c:pt idx="9178">
                  <c:v>0.76275521990740736</c:v>
                </c:pt>
                <c:pt idx="9179">
                  <c:v>0.76276173611111109</c:v>
                </c:pt>
                <c:pt idx="9180">
                  <c:v>0.76276806712962963</c:v>
                </c:pt>
                <c:pt idx="9181">
                  <c:v>0.76277438657407404</c:v>
                </c:pt>
                <c:pt idx="9182">
                  <c:v>0.76278071759259258</c:v>
                </c:pt>
                <c:pt idx="9183">
                  <c:v>0.76278704861111113</c:v>
                </c:pt>
                <c:pt idx="9184">
                  <c:v>0.76279337962962968</c:v>
                </c:pt>
                <c:pt idx="9185">
                  <c:v>0.76280193287037035</c:v>
                </c:pt>
                <c:pt idx="9186">
                  <c:v>0.76280826388888878</c:v>
                </c:pt>
                <c:pt idx="9187">
                  <c:v>0.76281481481481483</c:v>
                </c:pt>
                <c:pt idx="9188">
                  <c:v>0.7628211226851852</c:v>
                </c:pt>
                <c:pt idx="9189">
                  <c:v>0.76282745370370364</c:v>
                </c:pt>
                <c:pt idx="9190">
                  <c:v>0.76283395833333334</c:v>
                </c:pt>
                <c:pt idx="9191">
                  <c:v>0.76284028935185189</c:v>
                </c:pt>
                <c:pt idx="9192">
                  <c:v>0.76284662037037032</c:v>
                </c:pt>
                <c:pt idx="9193">
                  <c:v>0.76285313657407405</c:v>
                </c:pt>
                <c:pt idx="9194">
                  <c:v>0.76285964120370364</c:v>
                </c:pt>
                <c:pt idx="9195">
                  <c:v>0.76286850694444441</c:v>
                </c:pt>
                <c:pt idx="9196">
                  <c:v>0.762875011574074</c:v>
                </c:pt>
                <c:pt idx="9197">
                  <c:v>0.76288135416666669</c:v>
                </c:pt>
                <c:pt idx="9198">
                  <c:v>0.76288768518518513</c:v>
                </c:pt>
                <c:pt idx="9199">
                  <c:v>0.76289437500000001</c:v>
                </c:pt>
                <c:pt idx="9200">
                  <c:v>0.76290106481481479</c:v>
                </c:pt>
                <c:pt idx="9201">
                  <c:v>0.76290739583333333</c:v>
                </c:pt>
                <c:pt idx="9202">
                  <c:v>0.76291391203703707</c:v>
                </c:pt>
                <c:pt idx="9203">
                  <c:v>0.76292041666666666</c:v>
                </c:pt>
                <c:pt idx="9204">
                  <c:v>0.7629267476851852</c:v>
                </c:pt>
                <c:pt idx="9205">
                  <c:v>0.76293560185185194</c:v>
                </c:pt>
                <c:pt idx="9206">
                  <c:v>0.76294193287037038</c:v>
                </c:pt>
                <c:pt idx="9207">
                  <c:v>0.76294827546296295</c:v>
                </c:pt>
                <c:pt idx="9208">
                  <c:v>0.76295479166666669</c:v>
                </c:pt>
                <c:pt idx="9209">
                  <c:v>0.76296130787037031</c:v>
                </c:pt>
                <c:pt idx="9210">
                  <c:v>0.76296781250000001</c:v>
                </c:pt>
                <c:pt idx="9211">
                  <c:v>0.7629741550925927</c:v>
                </c:pt>
                <c:pt idx="9212">
                  <c:v>0.76298063657407411</c:v>
                </c:pt>
                <c:pt idx="9213">
                  <c:v>0.7629871412037037</c:v>
                </c:pt>
                <c:pt idx="9214">
                  <c:v>0.76299347222222214</c:v>
                </c:pt>
                <c:pt idx="9215">
                  <c:v>0.76300215277777772</c:v>
                </c:pt>
                <c:pt idx="9216">
                  <c:v>0.76300848379629638</c:v>
                </c:pt>
                <c:pt idx="9217">
                  <c:v>0.76301499999999989</c:v>
                </c:pt>
                <c:pt idx="9218">
                  <c:v>0.7630213194444444</c:v>
                </c:pt>
                <c:pt idx="9219">
                  <c:v>0.76302765046296306</c:v>
                </c:pt>
                <c:pt idx="9220">
                  <c:v>0.76303398148148149</c:v>
                </c:pt>
                <c:pt idx="9221">
                  <c:v>0.76304031249999993</c:v>
                </c:pt>
                <c:pt idx="9222">
                  <c:v>0.76304664351851859</c:v>
                </c:pt>
                <c:pt idx="9223">
                  <c:v>0.76305315972222221</c:v>
                </c:pt>
                <c:pt idx="9224">
                  <c:v>0.76305966435185191</c:v>
                </c:pt>
                <c:pt idx="9225">
                  <c:v>0.76306618055555553</c:v>
                </c:pt>
                <c:pt idx="9226">
                  <c:v>0.76307467592592593</c:v>
                </c:pt>
                <c:pt idx="9227">
                  <c:v>0.76308136574074081</c:v>
                </c:pt>
                <c:pt idx="9228">
                  <c:v>0.76308769675925925</c:v>
                </c:pt>
                <c:pt idx="9229">
                  <c:v>0.76309421296296298</c:v>
                </c:pt>
                <c:pt idx="9230">
                  <c:v>0.76310071759259257</c:v>
                </c:pt>
                <c:pt idx="9231">
                  <c:v>0.7631072337962963</c:v>
                </c:pt>
                <c:pt idx="9232">
                  <c:v>0.76311356481481474</c:v>
                </c:pt>
                <c:pt idx="9233">
                  <c:v>0.76312006944444455</c:v>
                </c:pt>
                <c:pt idx="9234">
                  <c:v>0.76312640046296298</c:v>
                </c:pt>
                <c:pt idx="9235">
                  <c:v>0.76313273148148142</c:v>
                </c:pt>
                <c:pt idx="9236">
                  <c:v>0.76314122685185193</c:v>
                </c:pt>
                <c:pt idx="9237">
                  <c:v>0.76314774305555566</c:v>
                </c:pt>
                <c:pt idx="9238">
                  <c:v>0.76315424768518525</c:v>
                </c:pt>
                <c:pt idx="9239">
                  <c:v>0.76316057870370368</c:v>
                </c:pt>
                <c:pt idx="9240">
                  <c:v>0.76316709490740742</c:v>
                </c:pt>
                <c:pt idx="9241">
                  <c:v>0.76317342592592585</c:v>
                </c:pt>
                <c:pt idx="9242">
                  <c:v>0.76317993055555566</c:v>
                </c:pt>
                <c:pt idx="9243">
                  <c:v>0.76318644675925917</c:v>
                </c:pt>
                <c:pt idx="9244">
                  <c:v>0.76319295138888898</c:v>
                </c:pt>
                <c:pt idx="9245">
                  <c:v>0.7631994675925925</c:v>
                </c:pt>
                <c:pt idx="9246">
                  <c:v>0.76320832175925923</c:v>
                </c:pt>
                <c:pt idx="9247">
                  <c:v>0.76321465277777778</c:v>
                </c:pt>
                <c:pt idx="9248">
                  <c:v>0.76322116898148151</c:v>
                </c:pt>
                <c:pt idx="9249">
                  <c:v>0.7632276736111111</c:v>
                </c:pt>
                <c:pt idx="9250">
                  <c:v>0.76323418981481483</c:v>
                </c:pt>
                <c:pt idx="9251">
                  <c:v>0.76324069444444442</c:v>
                </c:pt>
                <c:pt idx="9252">
                  <c:v>0.76324721064814816</c:v>
                </c:pt>
                <c:pt idx="9253">
                  <c:v>0.76325390046296293</c:v>
                </c:pt>
                <c:pt idx="9254">
                  <c:v>0.76326023148148148</c:v>
                </c:pt>
                <c:pt idx="9255">
                  <c:v>0.76326674768518521</c:v>
                </c:pt>
                <c:pt idx="9256">
                  <c:v>0.76327560185185195</c:v>
                </c:pt>
                <c:pt idx="9257">
                  <c:v>0.76328211805555546</c:v>
                </c:pt>
                <c:pt idx="9258">
                  <c:v>0.76328862268518527</c:v>
                </c:pt>
                <c:pt idx="9259">
                  <c:v>0.76329513888888878</c:v>
                </c:pt>
                <c:pt idx="9260">
                  <c:v>0.76330164351851859</c:v>
                </c:pt>
                <c:pt idx="9261">
                  <c:v>0.76330815972222232</c:v>
                </c:pt>
                <c:pt idx="9262">
                  <c:v>0.76331466435185191</c:v>
                </c:pt>
                <c:pt idx="9263">
                  <c:v>0.76332118055555565</c:v>
                </c:pt>
                <c:pt idx="9264">
                  <c:v>0.76332768518518523</c:v>
                </c:pt>
                <c:pt idx="9265">
                  <c:v>0.76333420138888897</c:v>
                </c:pt>
                <c:pt idx="9266">
                  <c:v>0.76334089120370374</c:v>
                </c:pt>
                <c:pt idx="9267">
                  <c:v>0.76334939814814817</c:v>
                </c:pt>
                <c:pt idx="9268">
                  <c:v>0.76335590277777776</c:v>
                </c:pt>
                <c:pt idx="9269">
                  <c:v>0.76336241898148149</c:v>
                </c:pt>
                <c:pt idx="9270">
                  <c:v>0.76336892361111108</c:v>
                </c:pt>
                <c:pt idx="9271">
                  <c:v>0.7633752430555556</c:v>
                </c:pt>
                <c:pt idx="9272">
                  <c:v>0.76338174768518519</c:v>
                </c:pt>
                <c:pt idx="9273">
                  <c:v>0.76338826388888892</c:v>
                </c:pt>
                <c:pt idx="9274">
                  <c:v>0.76339479166666668</c:v>
                </c:pt>
                <c:pt idx="9275">
                  <c:v>0.76340112268518512</c:v>
                </c:pt>
                <c:pt idx="9276">
                  <c:v>0.76340762731481482</c:v>
                </c:pt>
                <c:pt idx="9277">
                  <c:v>0.7634163078703704</c:v>
                </c:pt>
                <c:pt idx="9278">
                  <c:v>0.76342263888888884</c:v>
                </c:pt>
                <c:pt idx="9279">
                  <c:v>0.76342915509259257</c:v>
                </c:pt>
                <c:pt idx="9280">
                  <c:v>0.76343584490740746</c:v>
                </c:pt>
                <c:pt idx="9281">
                  <c:v>0.76344217592592589</c:v>
                </c:pt>
                <c:pt idx="9282">
                  <c:v>0.76344850694444444</c:v>
                </c:pt>
                <c:pt idx="9283">
                  <c:v>0.76345482638888884</c:v>
                </c:pt>
                <c:pt idx="9284">
                  <c:v>0.76346115740740739</c:v>
                </c:pt>
                <c:pt idx="9285">
                  <c:v>0.76346767361111112</c:v>
                </c:pt>
                <c:pt idx="9286">
                  <c:v>0.76347418981481485</c:v>
                </c:pt>
                <c:pt idx="9287">
                  <c:v>0.76348304398148148</c:v>
                </c:pt>
                <c:pt idx="9288">
                  <c:v>0.76348937499999991</c:v>
                </c:pt>
                <c:pt idx="9289">
                  <c:v>0.76349570601851857</c:v>
                </c:pt>
                <c:pt idx="9290">
                  <c:v>0.76350203703703701</c:v>
                </c:pt>
                <c:pt idx="9291">
                  <c:v>0.7635085416666666</c:v>
                </c:pt>
                <c:pt idx="9292">
                  <c:v>0.76351505787037033</c:v>
                </c:pt>
                <c:pt idx="9293">
                  <c:v>0.76352174768518521</c:v>
                </c:pt>
                <c:pt idx="9294">
                  <c:v>0.76352807870370365</c:v>
                </c:pt>
                <c:pt idx="9295">
                  <c:v>0.7635344097222222</c:v>
                </c:pt>
                <c:pt idx="9296">
                  <c:v>0.76354099537037035</c:v>
                </c:pt>
                <c:pt idx="9297">
                  <c:v>0.76354984953703697</c:v>
                </c:pt>
                <c:pt idx="9298">
                  <c:v>0.76355605324074072</c:v>
                </c:pt>
                <c:pt idx="9299">
                  <c:v>0.7635624305555555</c:v>
                </c:pt>
                <c:pt idx="9300">
                  <c:v>0.76356894675925924</c:v>
                </c:pt>
                <c:pt idx="9301">
                  <c:v>0.76357545138888883</c:v>
                </c:pt>
                <c:pt idx="9302">
                  <c:v>0.76358196759259256</c:v>
                </c:pt>
                <c:pt idx="9303">
                  <c:v>0.76358848379629629</c:v>
                </c:pt>
                <c:pt idx="9304">
                  <c:v>0.76359498842592588</c:v>
                </c:pt>
                <c:pt idx="9305">
                  <c:v>0.76360131944444454</c:v>
                </c:pt>
                <c:pt idx="9306">
                  <c:v>0.76360782407407413</c:v>
                </c:pt>
                <c:pt idx="9307">
                  <c:v>0.76361651620370363</c:v>
                </c:pt>
                <c:pt idx="9308">
                  <c:v>0.76362302083333333</c:v>
                </c:pt>
                <c:pt idx="9309">
                  <c:v>0.76362952546296292</c:v>
                </c:pt>
                <c:pt idx="9310">
                  <c:v>0.76363604166666665</c:v>
                </c:pt>
                <c:pt idx="9311">
                  <c:v>0.76364254629629624</c:v>
                </c:pt>
                <c:pt idx="9312">
                  <c:v>0.76364887731481479</c:v>
                </c:pt>
                <c:pt idx="9313">
                  <c:v>0.76365539351851852</c:v>
                </c:pt>
                <c:pt idx="9314">
                  <c:v>0.76366189814814811</c:v>
                </c:pt>
                <c:pt idx="9315">
                  <c:v>0.76366841435185184</c:v>
                </c:pt>
                <c:pt idx="9316">
                  <c:v>0.76367493055555558</c:v>
                </c:pt>
                <c:pt idx="9317">
                  <c:v>0.76368126157407401</c:v>
                </c:pt>
                <c:pt idx="9318">
                  <c:v>0.76369012731481478</c:v>
                </c:pt>
                <c:pt idx="9319">
                  <c:v>0.7636964467592593</c:v>
                </c:pt>
                <c:pt idx="9320">
                  <c:v>0.7637031481481481</c:v>
                </c:pt>
                <c:pt idx="9321">
                  <c:v>0.76370966435185184</c:v>
                </c:pt>
                <c:pt idx="9322">
                  <c:v>0.76371642361111114</c:v>
                </c:pt>
                <c:pt idx="9323">
                  <c:v>0.76372275462962957</c:v>
                </c:pt>
                <c:pt idx="9324">
                  <c:v>0.76372927083333331</c:v>
                </c:pt>
                <c:pt idx="9325">
                  <c:v>0.7637357754629629</c:v>
                </c:pt>
                <c:pt idx="9326">
                  <c:v>0.76374210648148155</c:v>
                </c:pt>
                <c:pt idx="9327">
                  <c:v>0.76374862268518517</c:v>
                </c:pt>
                <c:pt idx="9328">
                  <c:v>0.7637574768518518</c:v>
                </c:pt>
                <c:pt idx="9329">
                  <c:v>0.76376380787037046</c:v>
                </c:pt>
                <c:pt idx="9330">
                  <c:v>0.76377032407407397</c:v>
                </c:pt>
                <c:pt idx="9331">
                  <c:v>0.76377682870370378</c:v>
                </c:pt>
                <c:pt idx="9332">
                  <c:v>0.76378334490740751</c:v>
                </c:pt>
                <c:pt idx="9333">
                  <c:v>0.7637898495370371</c:v>
                </c:pt>
                <c:pt idx="9334">
                  <c:v>0.76379618055555554</c:v>
                </c:pt>
                <c:pt idx="9335">
                  <c:v>0.76380269675925927</c:v>
                </c:pt>
                <c:pt idx="9336">
                  <c:v>0.76380920138888886</c:v>
                </c:pt>
                <c:pt idx="9337">
                  <c:v>0.76381571759259259</c:v>
                </c:pt>
                <c:pt idx="9338">
                  <c:v>0.76382457175925922</c:v>
                </c:pt>
                <c:pt idx="9339">
                  <c:v>0.76383090277777776</c:v>
                </c:pt>
                <c:pt idx="9340">
                  <c:v>0.76383723379629631</c:v>
                </c:pt>
                <c:pt idx="9341">
                  <c:v>0.76384374999999993</c:v>
                </c:pt>
                <c:pt idx="9342">
                  <c:v>0.76385025462962963</c:v>
                </c:pt>
                <c:pt idx="9343">
                  <c:v>0.76385677083333337</c:v>
                </c:pt>
                <c:pt idx="9344">
                  <c:v>0.76386327546296295</c:v>
                </c:pt>
                <c:pt idx="9345">
                  <c:v>0.76386979166666669</c:v>
                </c:pt>
                <c:pt idx="9346">
                  <c:v>0.76387648148148146</c:v>
                </c:pt>
                <c:pt idx="9347">
                  <c:v>0.76388281250000001</c:v>
                </c:pt>
                <c:pt idx="9348">
                  <c:v>0.76389166666666675</c:v>
                </c:pt>
                <c:pt idx="9349">
                  <c:v>0.76389818287037048</c:v>
                </c:pt>
                <c:pt idx="9350">
                  <c:v>0.76390469907407399</c:v>
                </c:pt>
                <c:pt idx="9351">
                  <c:v>0.7639112037037038</c:v>
                </c:pt>
                <c:pt idx="9352">
                  <c:v>0.76391771990740731</c:v>
                </c:pt>
                <c:pt idx="9353">
                  <c:v>0.76392422453703712</c:v>
                </c:pt>
                <c:pt idx="9354">
                  <c:v>0.76393074074074063</c:v>
                </c:pt>
                <c:pt idx="9355">
                  <c:v>0.76393724537037044</c:v>
                </c:pt>
                <c:pt idx="9356">
                  <c:v>0.76394376157407418</c:v>
                </c:pt>
                <c:pt idx="9357">
                  <c:v>0.76395037037037039</c:v>
                </c:pt>
                <c:pt idx="9358">
                  <c:v>0.763956724537037</c:v>
                </c:pt>
                <c:pt idx="9359">
                  <c:v>0.76396540509259259</c:v>
                </c:pt>
                <c:pt idx="9360">
                  <c:v>0.76397217592592603</c:v>
                </c:pt>
                <c:pt idx="9361">
                  <c:v>0.76397850694444447</c:v>
                </c:pt>
                <c:pt idx="9362">
                  <c:v>0.76398501157407406</c:v>
                </c:pt>
                <c:pt idx="9363">
                  <c:v>0.76399151620370365</c:v>
                </c:pt>
                <c:pt idx="9364">
                  <c:v>0.76399803240740738</c:v>
                </c:pt>
                <c:pt idx="9365">
                  <c:v>0.76400454861111111</c:v>
                </c:pt>
                <c:pt idx="9366">
                  <c:v>0.7640110532407407</c:v>
                </c:pt>
                <c:pt idx="9367">
                  <c:v>0.76401756944444443</c:v>
                </c:pt>
                <c:pt idx="9368">
                  <c:v>0.76402386574074077</c:v>
                </c:pt>
                <c:pt idx="9369">
                  <c:v>0.76403273148148143</c:v>
                </c:pt>
                <c:pt idx="9370">
                  <c:v>0.76403906250000009</c:v>
                </c:pt>
                <c:pt idx="9371">
                  <c:v>0.76404556712962968</c:v>
                </c:pt>
                <c:pt idx="9372">
                  <c:v>0.76405208333333341</c:v>
                </c:pt>
                <c:pt idx="9373">
                  <c:v>0.76405877314814818</c:v>
                </c:pt>
                <c:pt idx="9374">
                  <c:v>0.76406510416666673</c:v>
                </c:pt>
                <c:pt idx="9375">
                  <c:v>0.76407160879629632</c:v>
                </c:pt>
                <c:pt idx="9376">
                  <c:v>0.76407812500000005</c:v>
                </c:pt>
                <c:pt idx="9377">
                  <c:v>0.76408462962962964</c:v>
                </c:pt>
                <c:pt idx="9378">
                  <c:v>0.76409108796296288</c:v>
                </c:pt>
                <c:pt idx="9379">
                  <c:v>0.76409994212962962</c:v>
                </c:pt>
                <c:pt idx="9380">
                  <c:v>0.76410645833333335</c:v>
                </c:pt>
                <c:pt idx="9381">
                  <c:v>0.76411296296296294</c:v>
                </c:pt>
                <c:pt idx="9382">
                  <c:v>0.76411947916666667</c:v>
                </c:pt>
                <c:pt idx="9383">
                  <c:v>0.7641259953703704</c:v>
                </c:pt>
                <c:pt idx="9384">
                  <c:v>0.76413249999999999</c:v>
                </c:pt>
                <c:pt idx="9385">
                  <c:v>0.76413880787037047</c:v>
                </c:pt>
                <c:pt idx="9386">
                  <c:v>0.76414533564814813</c:v>
                </c:pt>
                <c:pt idx="9387">
                  <c:v>0.7641516435185185</c:v>
                </c:pt>
                <c:pt idx="9388">
                  <c:v>0.76415797453703693</c:v>
                </c:pt>
                <c:pt idx="9389">
                  <c:v>0.76416673611111108</c:v>
                </c:pt>
                <c:pt idx="9390">
                  <c:v>0.76417306712962974</c:v>
                </c:pt>
                <c:pt idx="9391">
                  <c:v>0.76417957175925932</c:v>
                </c:pt>
                <c:pt idx="9392">
                  <c:v>0.7641859143518519</c:v>
                </c:pt>
                <c:pt idx="9393">
                  <c:v>0.76419223379629619</c:v>
                </c:pt>
                <c:pt idx="9394">
                  <c:v>0.76419874999999993</c:v>
                </c:pt>
                <c:pt idx="9395">
                  <c:v>0.76420508101851858</c:v>
                </c:pt>
                <c:pt idx="9396">
                  <c:v>0.76421158564814817</c:v>
                </c:pt>
                <c:pt idx="9397">
                  <c:v>0.76421810185185191</c:v>
                </c:pt>
                <c:pt idx="9398">
                  <c:v>0.76422460648148149</c:v>
                </c:pt>
                <c:pt idx="9399">
                  <c:v>0.7642313078703703</c:v>
                </c:pt>
                <c:pt idx="9400">
                  <c:v>0.76423980324074081</c:v>
                </c:pt>
                <c:pt idx="9401">
                  <c:v>0.7642463078703704</c:v>
                </c:pt>
                <c:pt idx="9402">
                  <c:v>0.76425263888888884</c:v>
                </c:pt>
                <c:pt idx="9403">
                  <c:v>0.76425915509259257</c:v>
                </c:pt>
                <c:pt idx="9404">
                  <c:v>0.76426565972222216</c:v>
                </c:pt>
                <c:pt idx="9405">
                  <c:v>0.76427217592592589</c:v>
                </c:pt>
                <c:pt idx="9406">
                  <c:v>0.76427868055555559</c:v>
                </c:pt>
                <c:pt idx="9407">
                  <c:v>0.76428519675925921</c:v>
                </c:pt>
                <c:pt idx="9408">
                  <c:v>0.76429170138888891</c:v>
                </c:pt>
                <c:pt idx="9409">
                  <c:v>0.76429803240740746</c:v>
                </c:pt>
                <c:pt idx="9410">
                  <c:v>0.76430689814814812</c:v>
                </c:pt>
                <c:pt idx="9411">
                  <c:v>0.76431322916666666</c:v>
                </c:pt>
                <c:pt idx="9412">
                  <c:v>0.7643197453703704</c:v>
                </c:pt>
                <c:pt idx="9413">
                  <c:v>0.76432643518518517</c:v>
                </c:pt>
                <c:pt idx="9414">
                  <c:v>0.76433276620370372</c:v>
                </c:pt>
                <c:pt idx="9415">
                  <c:v>0.76433908564814812</c:v>
                </c:pt>
                <c:pt idx="9416">
                  <c:v>0.76434541666666667</c:v>
                </c:pt>
                <c:pt idx="9417">
                  <c:v>0.7643519328703704</c:v>
                </c:pt>
                <c:pt idx="9418">
                  <c:v>0.76435843749999999</c:v>
                </c:pt>
                <c:pt idx="9419">
                  <c:v>0.76436495370370372</c:v>
                </c:pt>
                <c:pt idx="9420">
                  <c:v>0.76437381944444438</c:v>
                </c:pt>
                <c:pt idx="9421">
                  <c:v>0.76438013888888889</c:v>
                </c:pt>
                <c:pt idx="9422">
                  <c:v>0.76438665509259263</c:v>
                </c:pt>
                <c:pt idx="9423">
                  <c:v>0.76439317129629636</c:v>
                </c:pt>
                <c:pt idx="9424">
                  <c:v>0.76439967592592595</c:v>
                </c:pt>
                <c:pt idx="9425">
                  <c:v>0.76440619212962968</c:v>
                </c:pt>
                <c:pt idx="9426">
                  <c:v>0.76441288194444434</c:v>
                </c:pt>
                <c:pt idx="9427">
                  <c:v>0.764419212962963</c:v>
                </c:pt>
                <c:pt idx="9428">
                  <c:v>0.76442571759259259</c:v>
                </c:pt>
                <c:pt idx="9429">
                  <c:v>0.76443223379629632</c:v>
                </c:pt>
                <c:pt idx="9430">
                  <c:v>0.76444091435185191</c:v>
                </c:pt>
                <c:pt idx="9431">
                  <c:v>0.76444729166666658</c:v>
                </c:pt>
                <c:pt idx="9432">
                  <c:v>0.76445380787037032</c:v>
                </c:pt>
                <c:pt idx="9433">
                  <c:v>0.76446031249999991</c:v>
                </c:pt>
                <c:pt idx="9434">
                  <c:v>0.76446682870370364</c:v>
                </c:pt>
                <c:pt idx="9435">
                  <c:v>0.76447315972222218</c:v>
                </c:pt>
                <c:pt idx="9436">
                  <c:v>0.76447947916666659</c:v>
                </c:pt>
                <c:pt idx="9437">
                  <c:v>0.76448581018518524</c:v>
                </c:pt>
                <c:pt idx="9438">
                  <c:v>0.76449232638888887</c:v>
                </c:pt>
                <c:pt idx="9439">
                  <c:v>0.76449901620370364</c:v>
                </c:pt>
                <c:pt idx="9440">
                  <c:v>0.76450769675925923</c:v>
                </c:pt>
                <c:pt idx="9441">
                  <c:v>0.76451421296296296</c:v>
                </c:pt>
                <c:pt idx="9442">
                  <c:v>0.76452071759259255</c:v>
                </c:pt>
                <c:pt idx="9443">
                  <c:v>0.7645272106481481</c:v>
                </c:pt>
                <c:pt idx="9444">
                  <c:v>0.76453391203703702</c:v>
                </c:pt>
                <c:pt idx="9445">
                  <c:v>0.76454023148148142</c:v>
                </c:pt>
                <c:pt idx="9446">
                  <c:v>0.76454664351851853</c:v>
                </c:pt>
                <c:pt idx="9447">
                  <c:v>0.76455314814814812</c:v>
                </c:pt>
                <c:pt idx="9448">
                  <c:v>0.76455966435185185</c:v>
                </c:pt>
                <c:pt idx="9449">
                  <c:v>0.7645659953703704</c:v>
                </c:pt>
                <c:pt idx="9450">
                  <c:v>0.76457249999999999</c:v>
                </c:pt>
                <c:pt idx="9451">
                  <c:v>0.76458136574074065</c:v>
                </c:pt>
                <c:pt idx="9452">
                  <c:v>0.76458769675925931</c:v>
                </c:pt>
                <c:pt idx="9453">
                  <c:v>0.76459438657407397</c:v>
                </c:pt>
                <c:pt idx="9454">
                  <c:v>0.76460071759259263</c:v>
                </c:pt>
                <c:pt idx="9455">
                  <c:v>0.76460722222222222</c:v>
                </c:pt>
                <c:pt idx="9456">
                  <c:v>0.76461373842592595</c:v>
                </c:pt>
                <c:pt idx="9457">
                  <c:v>0.76462024305555554</c:v>
                </c:pt>
                <c:pt idx="9458">
                  <c:v>0.76462675925925927</c:v>
                </c:pt>
                <c:pt idx="9459">
                  <c:v>0.76463344907407416</c:v>
                </c:pt>
                <c:pt idx="9460">
                  <c:v>0.76464032407407412</c:v>
                </c:pt>
                <c:pt idx="9461">
                  <c:v>0.76464936342592582</c:v>
                </c:pt>
                <c:pt idx="9462">
                  <c:v>0.76465587962962955</c:v>
                </c:pt>
                <c:pt idx="9463">
                  <c:v>0.76466238425925936</c:v>
                </c:pt>
                <c:pt idx="9464">
                  <c:v>0.76466890046296287</c:v>
                </c:pt>
                <c:pt idx="9465">
                  <c:v>0.76467540509259269</c:v>
                </c:pt>
                <c:pt idx="9466">
                  <c:v>0.76468210648148149</c:v>
                </c:pt>
                <c:pt idx="9467">
                  <c:v>0.76468842592592601</c:v>
                </c:pt>
                <c:pt idx="9468">
                  <c:v>0.76469481481481483</c:v>
                </c:pt>
                <c:pt idx="9469">
                  <c:v>0.76470133101851845</c:v>
                </c:pt>
                <c:pt idx="9470">
                  <c:v>0.76470783564814815</c:v>
                </c:pt>
                <c:pt idx="9471">
                  <c:v>0.76471648148148141</c:v>
                </c:pt>
                <c:pt idx="9472">
                  <c:v>0.764722986111111</c:v>
                </c:pt>
                <c:pt idx="9473">
                  <c:v>0.76472950231481474</c:v>
                </c:pt>
                <c:pt idx="9474">
                  <c:v>0.76473600694444455</c:v>
                </c:pt>
                <c:pt idx="9475">
                  <c:v>0.76474252314814806</c:v>
                </c:pt>
                <c:pt idx="9476">
                  <c:v>0.76474903935185179</c:v>
                </c:pt>
                <c:pt idx="9477">
                  <c:v>0.76475564814814811</c:v>
                </c:pt>
                <c:pt idx="9478">
                  <c:v>0.76476216435185185</c:v>
                </c:pt>
                <c:pt idx="9479">
                  <c:v>0.76476886574074066</c:v>
                </c:pt>
                <c:pt idx="9480">
                  <c:v>0.76477537037037047</c:v>
                </c:pt>
                <c:pt idx="9481">
                  <c:v>0.76478423611111113</c:v>
                </c:pt>
                <c:pt idx="9482">
                  <c:v>0.76479075231481486</c:v>
                </c:pt>
                <c:pt idx="9483">
                  <c:v>0.76479725694444445</c:v>
                </c:pt>
                <c:pt idx="9484">
                  <c:v>0.76480377314814818</c:v>
                </c:pt>
                <c:pt idx="9485">
                  <c:v>0.76481027777777777</c:v>
                </c:pt>
                <c:pt idx="9486">
                  <c:v>0.7648167939814815</c:v>
                </c:pt>
                <c:pt idx="9487">
                  <c:v>0.76482329861111109</c:v>
                </c:pt>
                <c:pt idx="9488">
                  <c:v>0.76482981481481482</c:v>
                </c:pt>
                <c:pt idx="9489">
                  <c:v>0.76483631944444441</c:v>
                </c:pt>
                <c:pt idx="9490">
                  <c:v>0.76484283564814814</c:v>
                </c:pt>
                <c:pt idx="9491">
                  <c:v>0.76484916666666669</c:v>
                </c:pt>
                <c:pt idx="9492">
                  <c:v>0.76485784722222228</c:v>
                </c:pt>
                <c:pt idx="9493">
                  <c:v>0.76486435185185186</c:v>
                </c:pt>
                <c:pt idx="9494">
                  <c:v>0.7648706828703703</c:v>
                </c:pt>
                <c:pt idx="9495">
                  <c:v>0.76487719907407403</c:v>
                </c:pt>
                <c:pt idx="9496">
                  <c:v>0.76488370370370362</c:v>
                </c:pt>
                <c:pt idx="9497">
                  <c:v>0.76489021990740735</c:v>
                </c:pt>
                <c:pt idx="9498">
                  <c:v>0.76489672453703694</c:v>
                </c:pt>
                <c:pt idx="9499">
                  <c:v>0.76490324074074068</c:v>
                </c:pt>
                <c:pt idx="9500">
                  <c:v>0.76490974537037026</c:v>
                </c:pt>
                <c:pt idx="9501">
                  <c:v>0.764916261574074</c:v>
                </c:pt>
                <c:pt idx="9502">
                  <c:v>0.76492511574074074</c:v>
                </c:pt>
                <c:pt idx="9503">
                  <c:v>0.76493144675925928</c:v>
                </c:pt>
                <c:pt idx="9504">
                  <c:v>0.7649379629629629</c:v>
                </c:pt>
                <c:pt idx="9505">
                  <c:v>0.7649444675925926</c:v>
                </c:pt>
                <c:pt idx="9506">
                  <c:v>0.76495115740740738</c:v>
                </c:pt>
                <c:pt idx="9507">
                  <c:v>0.76495767361111111</c:v>
                </c:pt>
                <c:pt idx="9508">
                  <c:v>0.76496417824074081</c:v>
                </c:pt>
                <c:pt idx="9509">
                  <c:v>0.76497069444444443</c:v>
                </c:pt>
                <c:pt idx="9510">
                  <c:v>0.76497721064814816</c:v>
                </c:pt>
                <c:pt idx="9511">
                  <c:v>0.76498371527777775</c:v>
                </c:pt>
                <c:pt idx="9512">
                  <c:v>0.76499258101851852</c:v>
                </c:pt>
                <c:pt idx="9513">
                  <c:v>0.76499891203703696</c:v>
                </c:pt>
                <c:pt idx="9514">
                  <c:v>0.76500541666666677</c:v>
                </c:pt>
                <c:pt idx="9515">
                  <c:v>0.76501193287037028</c:v>
                </c:pt>
                <c:pt idx="9516">
                  <c:v>0.76501843750000009</c:v>
                </c:pt>
                <c:pt idx="9517">
                  <c:v>0.7650249537037036</c:v>
                </c:pt>
                <c:pt idx="9518">
                  <c:v>0.76503145833333341</c:v>
                </c:pt>
                <c:pt idx="9519">
                  <c:v>0.76503814814814808</c:v>
                </c:pt>
                <c:pt idx="9520">
                  <c:v>0.76504484953703711</c:v>
                </c:pt>
                <c:pt idx="9521">
                  <c:v>0.76505118055555554</c:v>
                </c:pt>
                <c:pt idx="9522">
                  <c:v>0.76506003472222217</c:v>
                </c:pt>
                <c:pt idx="9523">
                  <c:v>0.7650665509259259</c:v>
                </c:pt>
                <c:pt idx="9524">
                  <c:v>0.76507305555555549</c:v>
                </c:pt>
                <c:pt idx="9525">
                  <c:v>0.76507974537037038</c:v>
                </c:pt>
                <c:pt idx="9526">
                  <c:v>0.76508643518518527</c:v>
                </c:pt>
                <c:pt idx="9527">
                  <c:v>0.7650927662037037</c:v>
                </c:pt>
                <c:pt idx="9528">
                  <c:v>0.76509928240740743</c:v>
                </c:pt>
                <c:pt idx="9529">
                  <c:v>0.76510587962962961</c:v>
                </c:pt>
                <c:pt idx="9530">
                  <c:v>0.76511239583333335</c:v>
                </c:pt>
                <c:pt idx="9531">
                  <c:v>0.76511890046296294</c:v>
                </c:pt>
                <c:pt idx="9532">
                  <c:v>0.76512548611111109</c:v>
                </c:pt>
                <c:pt idx="9533">
                  <c:v>0.76513435185185186</c:v>
                </c:pt>
                <c:pt idx="9534">
                  <c:v>0.76514068287037029</c:v>
                </c:pt>
                <c:pt idx="9535">
                  <c:v>0.7651471875000001</c:v>
                </c:pt>
                <c:pt idx="9536">
                  <c:v>0.76515366898148152</c:v>
                </c:pt>
                <c:pt idx="9537">
                  <c:v>0.76516017361111111</c:v>
                </c:pt>
                <c:pt idx="9538">
                  <c:v>0.76516668981481484</c:v>
                </c:pt>
                <c:pt idx="9539">
                  <c:v>0.76517337962962972</c:v>
                </c:pt>
                <c:pt idx="9540">
                  <c:v>0.7651797569444444</c:v>
                </c:pt>
                <c:pt idx="9541">
                  <c:v>0.76518622685185189</c:v>
                </c:pt>
                <c:pt idx="9542">
                  <c:v>0.76519273148148148</c:v>
                </c:pt>
                <c:pt idx="9543">
                  <c:v>0.76520159722222225</c:v>
                </c:pt>
                <c:pt idx="9544">
                  <c:v>0.7652079282407408</c:v>
                </c:pt>
                <c:pt idx="9545">
                  <c:v>0.76521443287037039</c:v>
                </c:pt>
                <c:pt idx="9546">
                  <c:v>0.76522113425925919</c:v>
                </c:pt>
                <c:pt idx="9547">
                  <c:v>0.76522782407407408</c:v>
                </c:pt>
                <c:pt idx="9548">
                  <c:v>0.76523415509259263</c:v>
                </c:pt>
                <c:pt idx="9549">
                  <c:v>0.76524065972222222</c:v>
                </c:pt>
                <c:pt idx="9550">
                  <c:v>0.76524717592592595</c:v>
                </c:pt>
                <c:pt idx="9551">
                  <c:v>0.76525368055555554</c:v>
                </c:pt>
                <c:pt idx="9552">
                  <c:v>0.76526019675925927</c:v>
                </c:pt>
                <c:pt idx="9553">
                  <c:v>0.76526905092592601</c:v>
                </c:pt>
                <c:pt idx="9554">
                  <c:v>0.76527574074074067</c:v>
                </c:pt>
                <c:pt idx="9555">
                  <c:v>0.76528207175925933</c:v>
                </c:pt>
                <c:pt idx="9556">
                  <c:v>0.76528858796296306</c:v>
                </c:pt>
                <c:pt idx="9557">
                  <c:v>0.7652949189814815</c:v>
                </c:pt>
                <c:pt idx="9558">
                  <c:v>0.76530128472222225</c:v>
                </c:pt>
                <c:pt idx="9559">
                  <c:v>0.76530815972222221</c:v>
                </c:pt>
                <c:pt idx="9560">
                  <c:v>0.76531467592592595</c:v>
                </c:pt>
                <c:pt idx="9561">
                  <c:v>0.76532118055555554</c:v>
                </c:pt>
                <c:pt idx="9562">
                  <c:v>0.76532769675925927</c:v>
                </c:pt>
                <c:pt idx="9563">
                  <c:v>0.76533673611111108</c:v>
                </c:pt>
                <c:pt idx="9564">
                  <c:v>0.76534325231481481</c:v>
                </c:pt>
                <c:pt idx="9565">
                  <c:v>0.76534975694444451</c:v>
                </c:pt>
                <c:pt idx="9566">
                  <c:v>0.76535627314814814</c:v>
                </c:pt>
                <c:pt idx="9567">
                  <c:v>0.76536291666666667</c:v>
                </c:pt>
                <c:pt idx="9568">
                  <c:v>0.76536921296296301</c:v>
                </c:pt>
                <c:pt idx="9569">
                  <c:v>0.765375625</c:v>
                </c:pt>
                <c:pt idx="9570">
                  <c:v>0.76538212962962959</c:v>
                </c:pt>
                <c:pt idx="9571">
                  <c:v>0.76538864583333333</c:v>
                </c:pt>
                <c:pt idx="9572">
                  <c:v>0.76539533564814821</c:v>
                </c:pt>
                <c:pt idx="9573">
                  <c:v>0.7654040162037038</c:v>
                </c:pt>
                <c:pt idx="9574">
                  <c:v>0.76541053240740731</c:v>
                </c:pt>
                <c:pt idx="9575">
                  <c:v>0.76541703703703712</c:v>
                </c:pt>
                <c:pt idx="9576">
                  <c:v>0.76542355324074085</c:v>
                </c:pt>
                <c:pt idx="9577">
                  <c:v>0.76543005787037044</c:v>
                </c:pt>
                <c:pt idx="9578">
                  <c:v>0.76543657407407417</c:v>
                </c:pt>
                <c:pt idx="9579">
                  <c:v>0.76544307870370376</c:v>
                </c:pt>
                <c:pt idx="9580">
                  <c:v>0.76544978009259257</c:v>
                </c:pt>
                <c:pt idx="9581">
                  <c:v>0.76545628472222216</c:v>
                </c:pt>
                <c:pt idx="9582">
                  <c:v>0.76546280092592589</c:v>
                </c:pt>
                <c:pt idx="9583">
                  <c:v>0.76546930555555559</c:v>
                </c:pt>
                <c:pt idx="9584">
                  <c:v>0.76547817129629625</c:v>
                </c:pt>
                <c:pt idx="9585">
                  <c:v>0.7654845023148148</c:v>
                </c:pt>
                <c:pt idx="9586">
                  <c:v>0.76549119212962957</c:v>
                </c:pt>
                <c:pt idx="9587">
                  <c:v>0.76549769675925916</c:v>
                </c:pt>
                <c:pt idx="9588">
                  <c:v>0.76550421296296289</c:v>
                </c:pt>
                <c:pt idx="9589">
                  <c:v>0.7655107175925927</c:v>
                </c:pt>
                <c:pt idx="9590">
                  <c:v>0.76551723379629621</c:v>
                </c:pt>
                <c:pt idx="9591">
                  <c:v>0.76552373842592603</c:v>
                </c:pt>
                <c:pt idx="9592">
                  <c:v>0.76553025462962954</c:v>
                </c:pt>
                <c:pt idx="9593">
                  <c:v>0.76553675925925935</c:v>
                </c:pt>
                <c:pt idx="9594">
                  <c:v>0.76554562500000001</c:v>
                </c:pt>
                <c:pt idx="9595">
                  <c:v>0.76555195601851855</c:v>
                </c:pt>
                <c:pt idx="9596">
                  <c:v>0.76555847222222217</c:v>
                </c:pt>
                <c:pt idx="9597">
                  <c:v>0.76556497685185187</c:v>
                </c:pt>
                <c:pt idx="9598">
                  <c:v>0.76557148148148146</c:v>
                </c:pt>
                <c:pt idx="9599">
                  <c:v>0.76557818287037038</c:v>
                </c:pt>
                <c:pt idx="9600">
                  <c:v>0.76558451388888882</c:v>
                </c:pt>
                <c:pt idx="9601">
                  <c:v>0.7655912037037037</c:v>
                </c:pt>
                <c:pt idx="9602">
                  <c:v>0.7655977083333334</c:v>
                </c:pt>
                <c:pt idx="9603">
                  <c:v>0.76560422453703703</c:v>
                </c:pt>
                <c:pt idx="9604">
                  <c:v>0.76561344907407403</c:v>
                </c:pt>
                <c:pt idx="9605">
                  <c:v>0.76562018518518515</c:v>
                </c:pt>
                <c:pt idx="9606">
                  <c:v>0.76562667824074071</c:v>
                </c:pt>
                <c:pt idx="9607">
                  <c:v>0.76563319444444444</c:v>
                </c:pt>
                <c:pt idx="9608">
                  <c:v>0.76563969907407403</c:v>
                </c:pt>
                <c:pt idx="9609">
                  <c:v>0.76564621527777776</c:v>
                </c:pt>
                <c:pt idx="9610">
                  <c:v>0.76565271990740735</c:v>
                </c:pt>
                <c:pt idx="9611">
                  <c:v>0.76565923611111109</c:v>
                </c:pt>
                <c:pt idx="9612">
                  <c:v>0.76566592592592597</c:v>
                </c:pt>
                <c:pt idx="9613">
                  <c:v>0.76567225694444441</c:v>
                </c:pt>
                <c:pt idx="9614">
                  <c:v>0.76568115740740739</c:v>
                </c:pt>
                <c:pt idx="9615">
                  <c:v>0.76568766203703698</c:v>
                </c:pt>
                <c:pt idx="9616">
                  <c:v>0.76569417824074071</c:v>
                </c:pt>
                <c:pt idx="9617">
                  <c:v>0.76570076388888886</c:v>
                </c:pt>
                <c:pt idx="9618">
                  <c:v>0.76570728009259259</c:v>
                </c:pt>
                <c:pt idx="9619">
                  <c:v>0.76571378472222218</c:v>
                </c:pt>
                <c:pt idx="9620">
                  <c:v>0.76572030092592591</c:v>
                </c:pt>
                <c:pt idx="9621">
                  <c:v>0.7657268055555555</c:v>
                </c:pt>
                <c:pt idx="9622">
                  <c:v>0.76573332175925923</c:v>
                </c:pt>
                <c:pt idx="9623">
                  <c:v>0.76573982638888882</c:v>
                </c:pt>
                <c:pt idx="9624">
                  <c:v>0.76574634259259255</c:v>
                </c:pt>
                <c:pt idx="9625">
                  <c:v>0.76575519675925918</c:v>
                </c:pt>
                <c:pt idx="9626">
                  <c:v>0.76576171296296291</c:v>
                </c:pt>
                <c:pt idx="9627">
                  <c:v>0.76576804398148146</c:v>
                </c:pt>
                <c:pt idx="9628">
                  <c:v>0.76577454861111116</c:v>
                </c:pt>
                <c:pt idx="9629">
                  <c:v>0.76578124999999997</c:v>
                </c:pt>
                <c:pt idx="9630">
                  <c:v>0.76578756944444448</c:v>
                </c:pt>
                <c:pt idx="9631">
                  <c:v>0.76579408564814822</c:v>
                </c:pt>
                <c:pt idx="9632">
                  <c:v>0.7658005902777778</c:v>
                </c:pt>
                <c:pt idx="9633">
                  <c:v>0.76580710648148154</c:v>
                </c:pt>
                <c:pt idx="9634">
                  <c:v>0.76581361111111113</c:v>
                </c:pt>
                <c:pt idx="9635">
                  <c:v>0.76582247685185179</c:v>
                </c:pt>
                <c:pt idx="9636">
                  <c:v>0.76582880787037044</c:v>
                </c:pt>
                <c:pt idx="9637">
                  <c:v>0.76583532407407418</c:v>
                </c:pt>
                <c:pt idx="9638">
                  <c:v>0.76584182870370376</c:v>
                </c:pt>
                <c:pt idx="9639">
                  <c:v>0.76584851851851854</c:v>
                </c:pt>
                <c:pt idx="9640">
                  <c:v>0.76585484953703709</c:v>
                </c:pt>
                <c:pt idx="9641">
                  <c:v>0.76586136574074082</c:v>
                </c:pt>
                <c:pt idx="9642">
                  <c:v>0.76586787037037041</c:v>
                </c:pt>
                <c:pt idx="9643">
                  <c:v>0.76587466435185192</c:v>
                </c:pt>
                <c:pt idx="9644">
                  <c:v>0.76588099537037035</c:v>
                </c:pt>
                <c:pt idx="9645">
                  <c:v>0.76588990740740748</c:v>
                </c:pt>
                <c:pt idx="9646">
                  <c:v>0.7658964236111111</c:v>
                </c:pt>
                <c:pt idx="9647">
                  <c:v>0.7659029282407408</c:v>
                </c:pt>
                <c:pt idx="9648">
                  <c:v>0.7659095949074074</c:v>
                </c:pt>
                <c:pt idx="9649">
                  <c:v>0.7659155671296296</c:v>
                </c:pt>
                <c:pt idx="9650">
                  <c:v>0.76592189814814804</c:v>
                </c:pt>
                <c:pt idx="9651">
                  <c:v>0.76592840277777785</c:v>
                </c:pt>
                <c:pt idx="9652">
                  <c:v>0.76593509259259263</c:v>
                </c:pt>
                <c:pt idx="9653">
                  <c:v>0.76594142361111117</c:v>
                </c:pt>
                <c:pt idx="9654">
                  <c:v>0.7659479398148149</c:v>
                </c:pt>
                <c:pt idx="9655">
                  <c:v>0.76595697916666661</c:v>
                </c:pt>
                <c:pt idx="9656">
                  <c:v>0.76596331018518515</c:v>
                </c:pt>
                <c:pt idx="9657">
                  <c:v>0.76596999999999993</c:v>
                </c:pt>
                <c:pt idx="9658">
                  <c:v>0.76597633101851859</c:v>
                </c:pt>
                <c:pt idx="9659">
                  <c:v>0.76598295138888883</c:v>
                </c:pt>
                <c:pt idx="9660">
                  <c:v>0.76598946759259257</c:v>
                </c:pt>
                <c:pt idx="9661">
                  <c:v>0.76599597222222215</c:v>
                </c:pt>
                <c:pt idx="9662">
                  <c:v>0.76600284722222212</c:v>
                </c:pt>
                <c:pt idx="9663">
                  <c:v>0.76600917824074077</c:v>
                </c:pt>
                <c:pt idx="9664">
                  <c:v>0.76601568287037036</c:v>
                </c:pt>
                <c:pt idx="9665">
                  <c:v>0.76602238425925917</c:v>
                </c:pt>
                <c:pt idx="9666">
                  <c:v>0.76603087962962968</c:v>
                </c:pt>
                <c:pt idx="9667">
                  <c:v>0.76603738425925927</c:v>
                </c:pt>
                <c:pt idx="9668">
                  <c:v>0.76604387731481483</c:v>
                </c:pt>
                <c:pt idx="9669">
                  <c:v>0.76605056712962971</c:v>
                </c:pt>
                <c:pt idx="9670">
                  <c:v>0.76605725694444438</c:v>
                </c:pt>
                <c:pt idx="9671">
                  <c:v>0.76606358796296303</c:v>
                </c:pt>
                <c:pt idx="9672">
                  <c:v>0.76607010416666677</c:v>
                </c:pt>
                <c:pt idx="9673">
                  <c:v>0.76607660879629635</c:v>
                </c:pt>
                <c:pt idx="9674">
                  <c:v>0.76608312500000009</c:v>
                </c:pt>
                <c:pt idx="9675">
                  <c:v>0.76608962962962968</c:v>
                </c:pt>
                <c:pt idx="9676">
                  <c:v>0.76609849537037034</c:v>
                </c:pt>
                <c:pt idx="9677">
                  <c:v>0.76610501157407407</c:v>
                </c:pt>
                <c:pt idx="9678">
                  <c:v>0.76611151620370377</c:v>
                </c:pt>
                <c:pt idx="9679">
                  <c:v>0.76611820601851843</c:v>
                </c:pt>
                <c:pt idx="9680">
                  <c:v>0.76612472222222217</c:v>
                </c:pt>
                <c:pt idx="9681">
                  <c:v>0.76613122685185175</c:v>
                </c:pt>
                <c:pt idx="9682">
                  <c:v>0.76613791666666664</c:v>
                </c:pt>
                <c:pt idx="9683">
                  <c:v>0.76614443287037037</c:v>
                </c:pt>
                <c:pt idx="9684">
                  <c:v>0.76615094907407411</c:v>
                </c:pt>
                <c:pt idx="9685">
                  <c:v>0.76615745370370369</c:v>
                </c:pt>
                <c:pt idx="9686">
                  <c:v>0.76616631944444447</c:v>
                </c:pt>
                <c:pt idx="9687">
                  <c:v>0.76617282407407405</c:v>
                </c:pt>
                <c:pt idx="9688">
                  <c:v>0.76617934027777779</c:v>
                </c:pt>
                <c:pt idx="9689">
                  <c:v>0.76618584490740738</c:v>
                </c:pt>
                <c:pt idx="9690">
                  <c:v>0.76619253472222226</c:v>
                </c:pt>
                <c:pt idx="9691">
                  <c:v>0.7661988657407407</c:v>
                </c:pt>
                <c:pt idx="9692">
                  <c:v>0.76620556712962962</c:v>
                </c:pt>
                <c:pt idx="9693">
                  <c:v>0.76621188657407402</c:v>
                </c:pt>
                <c:pt idx="9694">
                  <c:v>0.76621858796296294</c:v>
                </c:pt>
                <c:pt idx="9695">
                  <c:v>0.76622490740740734</c:v>
                </c:pt>
                <c:pt idx="9696">
                  <c:v>0.76623377314814822</c:v>
                </c:pt>
                <c:pt idx="9697">
                  <c:v>0.76624028935185196</c:v>
                </c:pt>
                <c:pt idx="9698">
                  <c:v>0.76624679398148154</c:v>
                </c:pt>
                <c:pt idx="9699">
                  <c:v>0.76625331018518528</c:v>
                </c:pt>
                <c:pt idx="9700">
                  <c:v>0.76625990740740735</c:v>
                </c:pt>
                <c:pt idx="9701">
                  <c:v>0.76626641203703694</c:v>
                </c:pt>
                <c:pt idx="9702">
                  <c:v>0.76627292824074067</c:v>
                </c:pt>
                <c:pt idx="9703">
                  <c:v>0.76627951388888882</c:v>
                </c:pt>
                <c:pt idx="9704">
                  <c:v>0.76628601851851863</c:v>
                </c:pt>
                <c:pt idx="9705">
                  <c:v>0.76629270833333329</c:v>
                </c:pt>
                <c:pt idx="9706">
                  <c:v>0.76630138888888888</c:v>
                </c:pt>
                <c:pt idx="9707">
                  <c:v>0.76630790509259261</c:v>
                </c:pt>
                <c:pt idx="9708">
                  <c:v>0.7663144097222222</c:v>
                </c:pt>
                <c:pt idx="9709">
                  <c:v>0.76632092592592593</c:v>
                </c:pt>
                <c:pt idx="9710">
                  <c:v>0.76632761574074071</c:v>
                </c:pt>
                <c:pt idx="9711">
                  <c:v>0.76633394675925925</c:v>
                </c:pt>
                <c:pt idx="9712">
                  <c:v>0.76634045138888895</c:v>
                </c:pt>
                <c:pt idx="9713">
                  <c:v>0.76634696759259258</c:v>
                </c:pt>
                <c:pt idx="9714">
                  <c:v>0.76635348379629631</c:v>
                </c:pt>
                <c:pt idx="9715">
                  <c:v>0.7663599884259259</c:v>
                </c:pt>
                <c:pt idx="9716">
                  <c:v>0.76636650462962963</c:v>
                </c:pt>
                <c:pt idx="9717">
                  <c:v>0.76637535879629626</c:v>
                </c:pt>
                <c:pt idx="9718">
                  <c:v>0.76638187499999999</c:v>
                </c:pt>
                <c:pt idx="9719">
                  <c:v>0.76638874999999995</c:v>
                </c:pt>
                <c:pt idx="9720">
                  <c:v>0.76639508101851861</c:v>
                </c:pt>
                <c:pt idx="9721">
                  <c:v>0.7664015856481482</c:v>
                </c:pt>
                <c:pt idx="9722">
                  <c:v>0.76640809027777779</c:v>
                </c:pt>
                <c:pt idx="9723">
                  <c:v>0.76641460648148152</c:v>
                </c:pt>
                <c:pt idx="9724">
                  <c:v>0.76642112268518525</c:v>
                </c:pt>
                <c:pt idx="9725">
                  <c:v>0.76642781250000003</c:v>
                </c:pt>
                <c:pt idx="9726">
                  <c:v>0.76643414351851857</c:v>
                </c:pt>
                <c:pt idx="9727">
                  <c:v>0.7664429976851852</c:v>
                </c:pt>
                <c:pt idx="9728">
                  <c:v>0.76644932870370364</c:v>
                </c:pt>
                <c:pt idx="9729">
                  <c:v>0.76645589120370372</c:v>
                </c:pt>
                <c:pt idx="9730">
                  <c:v>0.76646240740740745</c:v>
                </c:pt>
                <c:pt idx="9731">
                  <c:v>0.76646909722222223</c:v>
                </c:pt>
                <c:pt idx="9732">
                  <c:v>0.76647560185185182</c:v>
                </c:pt>
                <c:pt idx="9733">
                  <c:v>0.76648211805555555</c:v>
                </c:pt>
                <c:pt idx="9734">
                  <c:v>0.76648862268518514</c:v>
                </c:pt>
                <c:pt idx="9735">
                  <c:v>0.76649513888888887</c:v>
                </c:pt>
                <c:pt idx="9736">
                  <c:v>0.76650164351851846</c:v>
                </c:pt>
                <c:pt idx="9737">
                  <c:v>0.76651050925925934</c:v>
                </c:pt>
                <c:pt idx="9738">
                  <c:v>0.76651702546296285</c:v>
                </c:pt>
                <c:pt idx="9739">
                  <c:v>0.76652353009259266</c:v>
                </c:pt>
                <c:pt idx="9740">
                  <c:v>0.7665300462962964</c:v>
                </c:pt>
                <c:pt idx="9741">
                  <c:v>0.76653655092592599</c:v>
                </c:pt>
                <c:pt idx="9742">
                  <c:v>0.76654306712962972</c:v>
                </c:pt>
                <c:pt idx="9743">
                  <c:v>0.76654975694444438</c:v>
                </c:pt>
                <c:pt idx="9744">
                  <c:v>0.76655627314814812</c:v>
                </c:pt>
                <c:pt idx="9745">
                  <c:v>0.7665627777777777</c:v>
                </c:pt>
                <c:pt idx="9746">
                  <c:v>0.7665692824074074</c:v>
                </c:pt>
                <c:pt idx="9747">
                  <c:v>0.76657798611111116</c:v>
                </c:pt>
                <c:pt idx="9748">
                  <c:v>0.76658449074074075</c:v>
                </c:pt>
                <c:pt idx="9749">
                  <c:v>0.76659085648148151</c:v>
                </c:pt>
                <c:pt idx="9750">
                  <c:v>0.7665973611111111</c:v>
                </c:pt>
                <c:pt idx="9751">
                  <c:v>0.76660405092592587</c:v>
                </c:pt>
                <c:pt idx="9752">
                  <c:v>0.76661038194444442</c:v>
                </c:pt>
                <c:pt idx="9753">
                  <c:v>0.76661708333333334</c:v>
                </c:pt>
                <c:pt idx="9754">
                  <c:v>0.76662328703703697</c:v>
                </c:pt>
                <c:pt idx="9755">
                  <c:v>0.76662997685185186</c:v>
                </c:pt>
                <c:pt idx="9756">
                  <c:v>0.76663630787037029</c:v>
                </c:pt>
                <c:pt idx="9757">
                  <c:v>0.76664517361111117</c:v>
                </c:pt>
                <c:pt idx="9758">
                  <c:v>0.76665167824074076</c:v>
                </c:pt>
                <c:pt idx="9759">
                  <c:v>0.76665827546296306</c:v>
                </c:pt>
                <c:pt idx="9760">
                  <c:v>0.76666479166666657</c:v>
                </c:pt>
                <c:pt idx="9761">
                  <c:v>0.76667129629629638</c:v>
                </c:pt>
                <c:pt idx="9762">
                  <c:v>0.76667781249999989</c:v>
                </c:pt>
                <c:pt idx="9763">
                  <c:v>0.76668432870370362</c:v>
                </c:pt>
                <c:pt idx="9764">
                  <c:v>0.76669119212962966</c:v>
                </c:pt>
                <c:pt idx="9765">
                  <c:v>0.76669770833333339</c:v>
                </c:pt>
                <c:pt idx="9766">
                  <c:v>0.76670403935185183</c:v>
                </c:pt>
                <c:pt idx="9767">
                  <c:v>0.76671077546296296</c:v>
                </c:pt>
                <c:pt idx="9768">
                  <c:v>0.76671962962962958</c:v>
                </c:pt>
                <c:pt idx="9769">
                  <c:v>0.76672596064814813</c:v>
                </c:pt>
                <c:pt idx="9770">
                  <c:v>0.76673266203703705</c:v>
                </c:pt>
                <c:pt idx="9771">
                  <c:v>0.76673935185185182</c:v>
                </c:pt>
                <c:pt idx="9772">
                  <c:v>0.76674568287037037</c:v>
                </c:pt>
                <c:pt idx="9773">
                  <c:v>0.76675218749999996</c:v>
                </c:pt>
                <c:pt idx="9774">
                  <c:v>0.76675870370370369</c:v>
                </c:pt>
                <c:pt idx="9775">
                  <c:v>0.76676520833333328</c:v>
                </c:pt>
                <c:pt idx="9776">
                  <c:v>0.76677172453703701</c:v>
                </c:pt>
                <c:pt idx="9777">
                  <c:v>0.7667782291666666</c:v>
                </c:pt>
                <c:pt idx="9778">
                  <c:v>0.76678709490740748</c:v>
                </c:pt>
                <c:pt idx="9779">
                  <c:v>0.76679378472222215</c:v>
                </c:pt>
                <c:pt idx="9780">
                  <c:v>0.76680030092592588</c:v>
                </c:pt>
                <c:pt idx="9781">
                  <c:v>0.76680680555555558</c:v>
                </c:pt>
                <c:pt idx="9782">
                  <c:v>0.7668133217592592</c:v>
                </c:pt>
                <c:pt idx="9783">
                  <c:v>0.7668198263888889</c:v>
                </c:pt>
                <c:pt idx="9784">
                  <c:v>0.76682651620370368</c:v>
                </c:pt>
                <c:pt idx="9785">
                  <c:v>0.76683320601851845</c:v>
                </c:pt>
                <c:pt idx="9786">
                  <c:v>0.76683959490740738</c:v>
                </c:pt>
                <c:pt idx="9787">
                  <c:v>0.76684609953703697</c:v>
                </c:pt>
                <c:pt idx="9788">
                  <c:v>0.76685486111111112</c:v>
                </c:pt>
                <c:pt idx="9789">
                  <c:v>0.76686119212962967</c:v>
                </c:pt>
                <c:pt idx="9790">
                  <c:v>0.76686769675925925</c:v>
                </c:pt>
                <c:pt idx="9791">
                  <c:v>0.76687457175925922</c:v>
                </c:pt>
                <c:pt idx="9792">
                  <c:v>0.76688108796296295</c:v>
                </c:pt>
                <c:pt idx="9793">
                  <c:v>0.76688759259259254</c:v>
                </c:pt>
                <c:pt idx="9794">
                  <c:v>0.76689410879629627</c:v>
                </c:pt>
                <c:pt idx="9795">
                  <c:v>0.76690061342592586</c:v>
                </c:pt>
                <c:pt idx="9796">
                  <c:v>0.76690712962962959</c:v>
                </c:pt>
                <c:pt idx="9797">
                  <c:v>0.76691363425925918</c:v>
                </c:pt>
                <c:pt idx="9798">
                  <c:v>0.76692267361111111</c:v>
                </c:pt>
                <c:pt idx="9799">
                  <c:v>0.76692900462962965</c:v>
                </c:pt>
                <c:pt idx="9800">
                  <c:v>0.76693552083333338</c:v>
                </c:pt>
                <c:pt idx="9801">
                  <c:v>0.76694203703703712</c:v>
                </c:pt>
                <c:pt idx="9802">
                  <c:v>0.76694854166666671</c:v>
                </c:pt>
                <c:pt idx="9803">
                  <c:v>0.76695523148148148</c:v>
                </c:pt>
                <c:pt idx="9804">
                  <c:v>0.76696174768518521</c:v>
                </c:pt>
                <c:pt idx="9805">
                  <c:v>0.7669682523148148</c:v>
                </c:pt>
                <c:pt idx="9806">
                  <c:v>0.76697476851851853</c:v>
                </c:pt>
                <c:pt idx="9807">
                  <c:v>0.76698127314814812</c:v>
                </c:pt>
                <c:pt idx="9808">
                  <c:v>0.76699013888888878</c:v>
                </c:pt>
                <c:pt idx="9809">
                  <c:v>0.76699664351851859</c:v>
                </c:pt>
                <c:pt idx="9810">
                  <c:v>0.76700315972222233</c:v>
                </c:pt>
                <c:pt idx="9811">
                  <c:v>0.76700966435185192</c:v>
                </c:pt>
                <c:pt idx="9812">
                  <c:v>0.76701636574074072</c:v>
                </c:pt>
                <c:pt idx="9813">
                  <c:v>0.76702269675925916</c:v>
                </c:pt>
                <c:pt idx="9814">
                  <c:v>0.76702920138888897</c:v>
                </c:pt>
                <c:pt idx="9815">
                  <c:v>0.76703589120370363</c:v>
                </c:pt>
                <c:pt idx="9816">
                  <c:v>0.76704240740740737</c:v>
                </c:pt>
                <c:pt idx="9817">
                  <c:v>0.76704873842592602</c:v>
                </c:pt>
                <c:pt idx="9818">
                  <c:v>0.76705777777777773</c:v>
                </c:pt>
                <c:pt idx="9819">
                  <c:v>0.76706428240740732</c:v>
                </c:pt>
                <c:pt idx="9820">
                  <c:v>0.76707079861111105</c:v>
                </c:pt>
                <c:pt idx="9821">
                  <c:v>0.76707731481481478</c:v>
                </c:pt>
                <c:pt idx="9822">
                  <c:v>0.76708381944444437</c:v>
                </c:pt>
                <c:pt idx="9823">
                  <c:v>0.7670903356481481</c:v>
                </c:pt>
                <c:pt idx="9824">
                  <c:v>0.76709684027777769</c:v>
                </c:pt>
                <c:pt idx="9825">
                  <c:v>0.76710353009259258</c:v>
                </c:pt>
                <c:pt idx="9826">
                  <c:v>0.76710986111111101</c:v>
                </c:pt>
                <c:pt idx="9827">
                  <c:v>0.7671165509259259</c:v>
                </c:pt>
                <c:pt idx="9828">
                  <c:v>0.76712538194444446</c:v>
                </c:pt>
                <c:pt idx="9829">
                  <c:v>0.76713189814814819</c:v>
                </c:pt>
                <c:pt idx="9830">
                  <c:v>0.76713840277777778</c:v>
                </c:pt>
                <c:pt idx="9831">
                  <c:v>0.76714491898148152</c:v>
                </c:pt>
                <c:pt idx="9832">
                  <c:v>0.76715160879629629</c:v>
                </c:pt>
                <c:pt idx="9833">
                  <c:v>0.76715793981481484</c:v>
                </c:pt>
                <c:pt idx="9834">
                  <c:v>0.76716444444444443</c:v>
                </c:pt>
                <c:pt idx="9835">
                  <c:v>0.76717096064814816</c:v>
                </c:pt>
                <c:pt idx="9836">
                  <c:v>0.76717746527777775</c:v>
                </c:pt>
                <c:pt idx="9837">
                  <c:v>0.76718388888888889</c:v>
                </c:pt>
                <c:pt idx="9838">
                  <c:v>0.76719040509259262</c:v>
                </c:pt>
                <c:pt idx="9839">
                  <c:v>0.76719932870370366</c:v>
                </c:pt>
                <c:pt idx="9840">
                  <c:v>0.76720583333333325</c:v>
                </c:pt>
                <c:pt idx="9841">
                  <c:v>0.76721216435185191</c:v>
                </c:pt>
                <c:pt idx="9842">
                  <c:v>0.76721885416666658</c:v>
                </c:pt>
                <c:pt idx="9843">
                  <c:v>0.76722518518518523</c:v>
                </c:pt>
                <c:pt idx="9844">
                  <c:v>0.76723170138888885</c:v>
                </c:pt>
                <c:pt idx="9845">
                  <c:v>0.76723856481481478</c:v>
                </c:pt>
                <c:pt idx="9846">
                  <c:v>0.76724508101851852</c:v>
                </c:pt>
                <c:pt idx="9847">
                  <c:v>0.76725141203703695</c:v>
                </c:pt>
                <c:pt idx="9848">
                  <c:v>0.76725791666666676</c:v>
                </c:pt>
                <c:pt idx="9849">
                  <c:v>0.76726678240740742</c:v>
                </c:pt>
                <c:pt idx="9850">
                  <c:v>0.76727311342592586</c:v>
                </c:pt>
                <c:pt idx="9851">
                  <c:v>0.76727980324074074</c:v>
                </c:pt>
                <c:pt idx="9852">
                  <c:v>0.76728649305555552</c:v>
                </c:pt>
                <c:pt idx="9853">
                  <c:v>0.76729300925925925</c:v>
                </c:pt>
                <c:pt idx="9854">
                  <c:v>0.7672993402777778</c:v>
                </c:pt>
                <c:pt idx="9855">
                  <c:v>0.76730584490740739</c:v>
                </c:pt>
                <c:pt idx="9856">
                  <c:v>0.76731236111111112</c:v>
                </c:pt>
                <c:pt idx="9857">
                  <c:v>0.76731886574074071</c:v>
                </c:pt>
                <c:pt idx="9858">
                  <c:v>0.76732538194444444</c:v>
                </c:pt>
                <c:pt idx="9859">
                  <c:v>0.76733423611111107</c:v>
                </c:pt>
                <c:pt idx="9860">
                  <c:v>0.7673407523148148</c:v>
                </c:pt>
                <c:pt idx="9861">
                  <c:v>0.76734725694444439</c:v>
                </c:pt>
                <c:pt idx="9862">
                  <c:v>0.76735395833333342</c:v>
                </c:pt>
                <c:pt idx="9863">
                  <c:v>0.76736059027777781</c:v>
                </c:pt>
                <c:pt idx="9864">
                  <c:v>0.7673670949074074</c:v>
                </c:pt>
                <c:pt idx="9865">
                  <c:v>0.76737378472222229</c:v>
                </c:pt>
                <c:pt idx="9866">
                  <c:v>0.76738011574074072</c:v>
                </c:pt>
                <c:pt idx="9867">
                  <c:v>0.76738671296296301</c:v>
                </c:pt>
                <c:pt idx="9868">
                  <c:v>0.7673932175925926</c:v>
                </c:pt>
                <c:pt idx="9869">
                  <c:v>0.76740207175925923</c:v>
                </c:pt>
                <c:pt idx="9870">
                  <c:v>0.76740840277777778</c:v>
                </c:pt>
                <c:pt idx="9871">
                  <c:v>0.76741480324074074</c:v>
                </c:pt>
                <c:pt idx="9872">
                  <c:v>0.76742149305555563</c:v>
                </c:pt>
                <c:pt idx="9873">
                  <c:v>0.76742818287037029</c:v>
                </c:pt>
                <c:pt idx="9874">
                  <c:v>0.76743487268518518</c:v>
                </c:pt>
                <c:pt idx="9875">
                  <c:v>0.76744157407407398</c:v>
                </c:pt>
                <c:pt idx="9876">
                  <c:v>0.7674480787037038</c:v>
                </c:pt>
                <c:pt idx="9877">
                  <c:v>0.76745459490740731</c:v>
                </c:pt>
                <c:pt idx="9878">
                  <c:v>0.76746344907407404</c:v>
                </c:pt>
                <c:pt idx="9879">
                  <c:v>0.76746996527777778</c:v>
                </c:pt>
                <c:pt idx="9880">
                  <c:v>0.76747646990740748</c:v>
                </c:pt>
                <c:pt idx="9881">
                  <c:v>0.76748315972222214</c:v>
                </c:pt>
                <c:pt idx="9882">
                  <c:v>0.76748967592592587</c:v>
                </c:pt>
                <c:pt idx="9883">
                  <c:v>0.76749619212962961</c:v>
                </c:pt>
                <c:pt idx="9884">
                  <c:v>0.7675026967592592</c:v>
                </c:pt>
                <c:pt idx="9885">
                  <c:v>0.76750921296296293</c:v>
                </c:pt>
                <c:pt idx="9886">
                  <c:v>0.76751571759259252</c:v>
                </c:pt>
                <c:pt idx="9887">
                  <c:v>0.7675224074074074</c:v>
                </c:pt>
                <c:pt idx="9888">
                  <c:v>0.76753127314814817</c:v>
                </c:pt>
                <c:pt idx="9889">
                  <c:v>0.7675377893518518</c:v>
                </c:pt>
                <c:pt idx="9890">
                  <c:v>0.7675442939814815</c:v>
                </c:pt>
                <c:pt idx="9891">
                  <c:v>0.76755081018518512</c:v>
                </c:pt>
                <c:pt idx="9892">
                  <c:v>0.76755731481481482</c:v>
                </c:pt>
                <c:pt idx="9893">
                  <c:v>0.76756381944444441</c:v>
                </c:pt>
                <c:pt idx="9894">
                  <c:v>0.76757052083333333</c:v>
                </c:pt>
                <c:pt idx="9895">
                  <c:v>0.7675772106481481</c:v>
                </c:pt>
                <c:pt idx="9896">
                  <c:v>0.76758354166666665</c:v>
                </c:pt>
                <c:pt idx="9897">
                  <c:v>0.76759240740740742</c:v>
                </c:pt>
                <c:pt idx="9898">
                  <c:v>0.76759891203703701</c:v>
                </c:pt>
                <c:pt idx="9899">
                  <c:v>0.7676054166666666</c:v>
                </c:pt>
                <c:pt idx="9900">
                  <c:v>0.7676119560185185</c:v>
                </c:pt>
                <c:pt idx="9901">
                  <c:v>0.76761847222222224</c:v>
                </c:pt>
                <c:pt idx="9902">
                  <c:v>0.76762498842592597</c:v>
                </c:pt>
                <c:pt idx="9903">
                  <c:v>0.76763149305555556</c:v>
                </c:pt>
                <c:pt idx="9904">
                  <c:v>0.76763800925925929</c:v>
                </c:pt>
                <c:pt idx="9905">
                  <c:v>0.76764451388888888</c:v>
                </c:pt>
                <c:pt idx="9906">
                  <c:v>0.76765120370370366</c:v>
                </c:pt>
                <c:pt idx="9907">
                  <c:v>0.76765988425925924</c:v>
                </c:pt>
                <c:pt idx="9908">
                  <c:v>0.76766621527777767</c:v>
                </c:pt>
                <c:pt idx="9909">
                  <c:v>0.76767273148148141</c:v>
                </c:pt>
                <c:pt idx="9910">
                  <c:v>0.76767923611111122</c:v>
                </c:pt>
                <c:pt idx="9911">
                  <c:v>0.76768575231481473</c:v>
                </c:pt>
                <c:pt idx="9912">
                  <c:v>0.76769225694444454</c:v>
                </c:pt>
                <c:pt idx="9913">
                  <c:v>0.7676989467592592</c:v>
                </c:pt>
                <c:pt idx="9914">
                  <c:v>0.76770527777777786</c:v>
                </c:pt>
                <c:pt idx="9915">
                  <c:v>0.76771179398148137</c:v>
                </c:pt>
                <c:pt idx="9916">
                  <c:v>0.76772065972222225</c:v>
                </c:pt>
                <c:pt idx="9917">
                  <c:v>0.76772708333333339</c:v>
                </c:pt>
                <c:pt idx="9918">
                  <c:v>0.76773358796296298</c:v>
                </c:pt>
                <c:pt idx="9919">
                  <c:v>0.76774028935185179</c:v>
                </c:pt>
                <c:pt idx="9920">
                  <c:v>0.76774679398148138</c:v>
                </c:pt>
                <c:pt idx="9921">
                  <c:v>0.76775348379629627</c:v>
                </c:pt>
                <c:pt idx="9922">
                  <c:v>0.76775981481481492</c:v>
                </c:pt>
                <c:pt idx="9923">
                  <c:v>0.76776633101851843</c:v>
                </c:pt>
                <c:pt idx="9924">
                  <c:v>0.76777283564814824</c:v>
                </c:pt>
                <c:pt idx="9925">
                  <c:v>0.76777952546296291</c:v>
                </c:pt>
                <c:pt idx="9926">
                  <c:v>0.76778856481481483</c:v>
                </c:pt>
                <c:pt idx="9927">
                  <c:v>0.76779489583333327</c:v>
                </c:pt>
                <c:pt idx="9928">
                  <c:v>0.767801412037037</c:v>
                </c:pt>
                <c:pt idx="9929">
                  <c:v>0.76780800925925929</c:v>
                </c:pt>
                <c:pt idx="9930">
                  <c:v>0.76781452546296292</c:v>
                </c:pt>
                <c:pt idx="9931">
                  <c:v>0.76782103009259262</c:v>
                </c:pt>
                <c:pt idx="9932">
                  <c:v>0.76782771990740739</c:v>
                </c:pt>
                <c:pt idx="9933">
                  <c:v>0.76783423611111112</c:v>
                </c:pt>
                <c:pt idx="9934">
                  <c:v>0.7678409259259259</c:v>
                </c:pt>
                <c:pt idx="9935">
                  <c:v>0.76784960648148148</c:v>
                </c:pt>
                <c:pt idx="9936">
                  <c:v>0.76785611111111107</c:v>
                </c:pt>
                <c:pt idx="9937">
                  <c:v>0.76786262731481481</c:v>
                </c:pt>
                <c:pt idx="9938">
                  <c:v>0.76786931712962969</c:v>
                </c:pt>
                <c:pt idx="9939">
                  <c:v>0.76787600694444447</c:v>
                </c:pt>
                <c:pt idx="9940">
                  <c:v>0.76788233796296301</c:v>
                </c:pt>
                <c:pt idx="9941">
                  <c:v>0.76788885416666675</c:v>
                </c:pt>
                <c:pt idx="9942">
                  <c:v>0.76789535879629633</c:v>
                </c:pt>
                <c:pt idx="9943">
                  <c:v>0.76790187500000007</c:v>
                </c:pt>
                <c:pt idx="9944">
                  <c:v>0.76790856481481484</c:v>
                </c:pt>
                <c:pt idx="9945">
                  <c:v>0.76791724537037043</c:v>
                </c:pt>
                <c:pt idx="9946">
                  <c:v>0.76792357638888886</c:v>
                </c:pt>
                <c:pt idx="9947">
                  <c:v>0.76793008101851845</c:v>
                </c:pt>
                <c:pt idx="9948">
                  <c:v>0.76793659722222218</c:v>
                </c:pt>
                <c:pt idx="9949">
                  <c:v>0.76794310185185177</c:v>
                </c:pt>
                <c:pt idx="9950">
                  <c:v>0.76794961805555551</c:v>
                </c:pt>
                <c:pt idx="9951">
                  <c:v>0.76795649305555547</c:v>
                </c:pt>
                <c:pt idx="9952">
                  <c:v>0.76796299768518528</c:v>
                </c:pt>
                <c:pt idx="9953">
                  <c:v>0.76796951388888879</c:v>
                </c:pt>
                <c:pt idx="9954">
                  <c:v>0.76797836805555553</c:v>
                </c:pt>
                <c:pt idx="9955">
                  <c:v>0.76798488425925926</c:v>
                </c:pt>
                <c:pt idx="9956">
                  <c:v>0.76799131944444443</c:v>
                </c:pt>
                <c:pt idx="9957">
                  <c:v>0.76799800925925921</c:v>
                </c:pt>
                <c:pt idx="9958">
                  <c:v>0.76800469907407409</c:v>
                </c:pt>
                <c:pt idx="9959">
                  <c:v>0.76801097222222225</c:v>
                </c:pt>
                <c:pt idx="9960">
                  <c:v>0.76801747685185184</c:v>
                </c:pt>
                <c:pt idx="9961">
                  <c:v>0.76802399305555558</c:v>
                </c:pt>
                <c:pt idx="9962">
                  <c:v>0.76803049768518517</c:v>
                </c:pt>
                <c:pt idx="9963">
                  <c:v>0.76803718750000005</c:v>
                </c:pt>
                <c:pt idx="9964">
                  <c:v>0.76804613425925927</c:v>
                </c:pt>
                <c:pt idx="9965">
                  <c:v>0.76805263888888886</c:v>
                </c:pt>
                <c:pt idx="9966">
                  <c:v>0.76805923611111115</c:v>
                </c:pt>
                <c:pt idx="9967">
                  <c:v>0.76806592592592582</c:v>
                </c:pt>
                <c:pt idx="9968">
                  <c:v>0.76807262731481485</c:v>
                </c:pt>
                <c:pt idx="9969">
                  <c:v>0.76807913194444444</c:v>
                </c:pt>
                <c:pt idx="9970">
                  <c:v>0.76808582175925932</c:v>
                </c:pt>
                <c:pt idx="9971">
                  <c:v>0.76809233796296306</c:v>
                </c:pt>
                <c:pt idx="9972">
                  <c:v>0.7680989583333333</c:v>
                </c:pt>
                <c:pt idx="9973">
                  <c:v>0.76810782407407407</c:v>
                </c:pt>
                <c:pt idx="9974">
                  <c:v>0.76811434027777781</c:v>
                </c:pt>
                <c:pt idx="9975">
                  <c:v>0.7681208449074074</c:v>
                </c:pt>
                <c:pt idx="9976">
                  <c:v>0.7681276041666667</c:v>
                </c:pt>
                <c:pt idx="9977">
                  <c:v>0.76813429398148159</c:v>
                </c:pt>
                <c:pt idx="9978">
                  <c:v>0.7681408101851851</c:v>
                </c:pt>
                <c:pt idx="9979">
                  <c:v>0.76814731481481491</c:v>
                </c:pt>
                <c:pt idx="9980">
                  <c:v>0.76815383101851842</c:v>
                </c:pt>
                <c:pt idx="9981">
                  <c:v>0.76816033564814823</c:v>
                </c:pt>
                <c:pt idx="9982">
                  <c:v>0.76816702546296289</c:v>
                </c:pt>
                <c:pt idx="9983">
                  <c:v>0.76817589120370366</c:v>
                </c:pt>
                <c:pt idx="9984">
                  <c:v>0.7681824074074074</c:v>
                </c:pt>
                <c:pt idx="9985">
                  <c:v>0.76818861111111103</c:v>
                </c:pt>
                <c:pt idx="9986">
                  <c:v>0.76819511574074084</c:v>
                </c:pt>
                <c:pt idx="9987">
                  <c:v>0.76820163194444435</c:v>
                </c:pt>
                <c:pt idx="9988">
                  <c:v>0.76820813657407416</c:v>
                </c:pt>
                <c:pt idx="9989">
                  <c:v>0.76821482638888883</c:v>
                </c:pt>
                <c:pt idx="9990">
                  <c:v>0.76822152777777786</c:v>
                </c:pt>
                <c:pt idx="9991">
                  <c:v>0.76822784722222226</c:v>
                </c:pt>
                <c:pt idx="9992">
                  <c:v>0.76823671296296292</c:v>
                </c:pt>
                <c:pt idx="9993">
                  <c:v>0.76824322916666665</c:v>
                </c:pt>
                <c:pt idx="9994">
                  <c:v>0.76824973379629624</c:v>
                </c:pt>
                <c:pt idx="9995">
                  <c:v>0.7682566087962962</c:v>
                </c:pt>
                <c:pt idx="9996">
                  <c:v>0.76826329861111109</c:v>
                </c:pt>
                <c:pt idx="9997">
                  <c:v>0.76826981481481482</c:v>
                </c:pt>
                <c:pt idx="9998">
                  <c:v>0.76827631944444441</c:v>
                </c:pt>
                <c:pt idx="9999">
                  <c:v>0.76828283564814814</c:v>
                </c:pt>
                <c:pt idx="10000">
                  <c:v>0.76828934027777773</c:v>
                </c:pt>
                <c:pt idx="10001">
                  <c:v>0.76829603009259262</c:v>
                </c:pt>
                <c:pt idx="10002">
                  <c:v>0.76830489583333339</c:v>
                </c:pt>
                <c:pt idx="10003">
                  <c:v>0.76831122685185183</c:v>
                </c:pt>
                <c:pt idx="10004">
                  <c:v>0.76831774305555556</c:v>
                </c:pt>
                <c:pt idx="10005">
                  <c:v>0.76832424768518515</c:v>
                </c:pt>
                <c:pt idx="10006">
                  <c:v>0.76833076388888888</c:v>
                </c:pt>
                <c:pt idx="10007">
                  <c:v>0.76833730324074079</c:v>
                </c:pt>
                <c:pt idx="10008">
                  <c:v>0.76834417824074075</c:v>
                </c:pt>
                <c:pt idx="10009">
                  <c:v>0.76835068287037034</c:v>
                </c:pt>
                <c:pt idx="10010">
                  <c:v>0.76835719907407407</c:v>
                </c:pt>
                <c:pt idx="10011">
                  <c:v>0.76836606481481484</c:v>
                </c:pt>
                <c:pt idx="10012">
                  <c:v>0.76837256944444443</c:v>
                </c:pt>
                <c:pt idx="10013">
                  <c:v>0.76837908564814816</c:v>
                </c:pt>
                <c:pt idx="10014">
                  <c:v>0.76838631944444435</c:v>
                </c:pt>
                <c:pt idx="10015">
                  <c:v>0.76839263888888887</c:v>
                </c:pt>
                <c:pt idx="10016">
                  <c:v>0.76839923611111116</c:v>
                </c:pt>
                <c:pt idx="10017">
                  <c:v>0.76840574074074075</c:v>
                </c:pt>
                <c:pt idx="10018">
                  <c:v>0.76841237268518514</c:v>
                </c:pt>
                <c:pt idx="10019">
                  <c:v>0.76841888888888887</c:v>
                </c:pt>
                <c:pt idx="10020">
                  <c:v>0.76842557870370376</c:v>
                </c:pt>
                <c:pt idx="10021">
                  <c:v>0.76843444444444442</c:v>
                </c:pt>
                <c:pt idx="10022">
                  <c:v>0.76844094907407401</c:v>
                </c:pt>
                <c:pt idx="10023">
                  <c:v>0.7684476388888889</c:v>
                </c:pt>
                <c:pt idx="10024">
                  <c:v>0.76845396990740744</c:v>
                </c:pt>
                <c:pt idx="10025">
                  <c:v>0.76846048611111106</c:v>
                </c:pt>
                <c:pt idx="10026">
                  <c:v>0.76846699074074076</c:v>
                </c:pt>
                <c:pt idx="10027">
                  <c:v>0.76847368055555554</c:v>
                </c:pt>
                <c:pt idx="10028">
                  <c:v>0.76848037037037031</c:v>
                </c:pt>
                <c:pt idx="10029">
                  <c:v>0.76848688657407405</c:v>
                </c:pt>
                <c:pt idx="10030">
                  <c:v>0.76849575231481471</c:v>
                </c:pt>
                <c:pt idx="10031">
                  <c:v>0.76850225694444452</c:v>
                </c:pt>
                <c:pt idx="10032">
                  <c:v>0.76850877314814825</c:v>
                </c:pt>
                <c:pt idx="10033">
                  <c:v>0.76851563657407407</c:v>
                </c:pt>
                <c:pt idx="10034">
                  <c:v>0.7685221527777778</c:v>
                </c:pt>
                <c:pt idx="10035">
                  <c:v>0.76852865740740739</c:v>
                </c:pt>
                <c:pt idx="10036">
                  <c:v>0.76853517361111112</c:v>
                </c:pt>
                <c:pt idx="10037">
                  <c:v>0.76854168981481485</c:v>
                </c:pt>
                <c:pt idx="10038">
                  <c:v>0.76854819444444444</c:v>
                </c:pt>
                <c:pt idx="10039">
                  <c:v>0.76855488425925922</c:v>
                </c:pt>
                <c:pt idx="10040">
                  <c:v>0.7685635648148148</c:v>
                </c:pt>
                <c:pt idx="10041">
                  <c:v>0.76856986111111114</c:v>
                </c:pt>
                <c:pt idx="10042">
                  <c:v>0.76857636574074073</c:v>
                </c:pt>
                <c:pt idx="10043">
                  <c:v>0.76858288194444446</c:v>
                </c:pt>
                <c:pt idx="10044">
                  <c:v>0.76858932870370378</c:v>
                </c:pt>
                <c:pt idx="10045">
                  <c:v>0.7685958449074074</c:v>
                </c:pt>
                <c:pt idx="10046">
                  <c:v>0.76860253472222217</c:v>
                </c:pt>
                <c:pt idx="10047">
                  <c:v>0.76860922453703706</c:v>
                </c:pt>
                <c:pt idx="10048">
                  <c:v>0.7686155555555555</c:v>
                </c:pt>
                <c:pt idx="10049">
                  <c:v>0.76862440972222223</c:v>
                </c:pt>
                <c:pt idx="10050">
                  <c:v>0.76863092592592597</c:v>
                </c:pt>
                <c:pt idx="10051">
                  <c:v>0.76863743055555556</c:v>
                </c:pt>
                <c:pt idx="10052">
                  <c:v>0.76864413194444448</c:v>
                </c:pt>
                <c:pt idx="10053">
                  <c:v>0.76865082175925925</c:v>
                </c:pt>
                <c:pt idx="10054">
                  <c:v>0.7686571527777778</c:v>
                </c:pt>
                <c:pt idx="10055">
                  <c:v>0.76866365740740739</c:v>
                </c:pt>
                <c:pt idx="10056">
                  <c:v>0.76867017361111112</c:v>
                </c:pt>
                <c:pt idx="10057">
                  <c:v>0.76867667824074071</c:v>
                </c:pt>
                <c:pt idx="10058">
                  <c:v>0.76868337962962963</c:v>
                </c:pt>
                <c:pt idx="10059">
                  <c:v>0.76869223379629625</c:v>
                </c:pt>
                <c:pt idx="10060">
                  <c:v>0.76869874999999999</c:v>
                </c:pt>
                <c:pt idx="10061">
                  <c:v>0.76870525462962958</c:v>
                </c:pt>
                <c:pt idx="10062">
                  <c:v>0.76871177083333331</c:v>
                </c:pt>
                <c:pt idx="10063">
                  <c:v>0.7687182754629629</c:v>
                </c:pt>
                <c:pt idx="10064">
                  <c:v>0.76872479166666663</c:v>
                </c:pt>
                <c:pt idx="10065">
                  <c:v>0.76873156250000008</c:v>
                </c:pt>
                <c:pt idx="10066">
                  <c:v>0.76873825231481485</c:v>
                </c:pt>
                <c:pt idx="10067">
                  <c:v>0.7687445833333334</c:v>
                </c:pt>
                <c:pt idx="10068">
                  <c:v>0.76875344907407406</c:v>
                </c:pt>
                <c:pt idx="10069">
                  <c:v>0.76875995370370376</c:v>
                </c:pt>
                <c:pt idx="10070">
                  <c:v>0.76876646990740738</c:v>
                </c:pt>
                <c:pt idx="10071">
                  <c:v>0.7687734259259259</c:v>
                </c:pt>
                <c:pt idx="10072">
                  <c:v>0.76878012731481482</c:v>
                </c:pt>
                <c:pt idx="10073">
                  <c:v>0.76878644675925933</c:v>
                </c:pt>
                <c:pt idx="10074">
                  <c:v>0.76879296296296296</c:v>
                </c:pt>
                <c:pt idx="10075">
                  <c:v>0.76879946759259266</c:v>
                </c:pt>
                <c:pt idx="10076">
                  <c:v>0.76880598379629628</c:v>
                </c:pt>
                <c:pt idx="10077">
                  <c:v>0.76881267361111105</c:v>
                </c:pt>
                <c:pt idx="10078">
                  <c:v>0.76882153935185193</c:v>
                </c:pt>
                <c:pt idx="10079">
                  <c:v>0.7688282291666666</c:v>
                </c:pt>
                <c:pt idx="10080">
                  <c:v>0.76883480324074072</c:v>
                </c:pt>
                <c:pt idx="10081">
                  <c:v>0.76884130787037031</c:v>
                </c:pt>
                <c:pt idx="10082">
                  <c:v>0.76884782407407404</c:v>
                </c:pt>
                <c:pt idx="10083">
                  <c:v>0.76885432870370363</c:v>
                </c:pt>
                <c:pt idx="10084">
                  <c:v>0.76886125000000005</c:v>
                </c:pt>
                <c:pt idx="10085">
                  <c:v>0.76886775462962964</c:v>
                </c:pt>
                <c:pt idx="10086">
                  <c:v>0.76887425925925923</c:v>
                </c:pt>
                <c:pt idx="10087">
                  <c:v>0.768883125</c:v>
                </c:pt>
                <c:pt idx="10088">
                  <c:v>0.76888981481481489</c:v>
                </c:pt>
                <c:pt idx="10089">
                  <c:v>0.76889614583333332</c:v>
                </c:pt>
                <c:pt idx="10090">
                  <c:v>0.76890302083333328</c:v>
                </c:pt>
                <c:pt idx="10091">
                  <c:v>0.76890971064814817</c:v>
                </c:pt>
                <c:pt idx="10092">
                  <c:v>0.76891621527777776</c:v>
                </c:pt>
                <c:pt idx="10093">
                  <c:v>0.76892273148148149</c:v>
                </c:pt>
                <c:pt idx="10094">
                  <c:v>0.76892923611111108</c:v>
                </c:pt>
                <c:pt idx="10095">
                  <c:v>0.76893575231481481</c:v>
                </c:pt>
                <c:pt idx="10096">
                  <c:v>0.76894248842592594</c:v>
                </c:pt>
                <c:pt idx="10097">
                  <c:v>0.7689513541666666</c:v>
                </c:pt>
                <c:pt idx="10098">
                  <c:v>0.7689578587962963</c:v>
                </c:pt>
                <c:pt idx="10099">
                  <c:v>0.76896437500000003</c:v>
                </c:pt>
                <c:pt idx="10100">
                  <c:v>0.76897087962962962</c:v>
                </c:pt>
                <c:pt idx="10101">
                  <c:v>0.76897739583333335</c:v>
                </c:pt>
                <c:pt idx="10102">
                  <c:v>0.76898390046296294</c:v>
                </c:pt>
                <c:pt idx="10103">
                  <c:v>0.76899077546296291</c:v>
                </c:pt>
                <c:pt idx="10104">
                  <c:v>0.76899746527777779</c:v>
                </c:pt>
                <c:pt idx="10105">
                  <c:v>0.76900378472222231</c:v>
                </c:pt>
                <c:pt idx="10106">
                  <c:v>0.76901263888888893</c:v>
                </c:pt>
                <c:pt idx="10107">
                  <c:v>0.76901915509259255</c:v>
                </c:pt>
                <c:pt idx="10108">
                  <c:v>0.76902562499999993</c:v>
                </c:pt>
                <c:pt idx="10109">
                  <c:v>0.76903268518518519</c:v>
                </c:pt>
                <c:pt idx="10110">
                  <c:v>0.76903901620370363</c:v>
                </c:pt>
                <c:pt idx="10111">
                  <c:v>0.76904552083333344</c:v>
                </c:pt>
                <c:pt idx="10112">
                  <c:v>0.7690522106481481</c:v>
                </c:pt>
                <c:pt idx="10113">
                  <c:v>0.76905890046296299</c:v>
                </c:pt>
                <c:pt idx="10114">
                  <c:v>0.76906541666666672</c:v>
                </c:pt>
                <c:pt idx="10115">
                  <c:v>0.7690721064814815</c:v>
                </c:pt>
                <c:pt idx="10116">
                  <c:v>0.76908097222222216</c:v>
                </c:pt>
                <c:pt idx="10117">
                  <c:v>0.76908747685185175</c:v>
                </c:pt>
                <c:pt idx="10118">
                  <c:v>0.76909399305555548</c:v>
                </c:pt>
                <c:pt idx="10119">
                  <c:v>0.76910049768518529</c:v>
                </c:pt>
                <c:pt idx="10120">
                  <c:v>0.7691070138888888</c:v>
                </c:pt>
                <c:pt idx="10121">
                  <c:v>0.76911370370370369</c:v>
                </c:pt>
                <c:pt idx="10122">
                  <c:v>0.76912021990740742</c:v>
                </c:pt>
                <c:pt idx="10123">
                  <c:v>0.76912690972222231</c:v>
                </c:pt>
                <c:pt idx="10124">
                  <c:v>0.76913324074074074</c:v>
                </c:pt>
                <c:pt idx="10125">
                  <c:v>0.76914209490740737</c:v>
                </c:pt>
                <c:pt idx="10126">
                  <c:v>0.7691486111111111</c:v>
                </c:pt>
                <c:pt idx="10127">
                  <c:v>0.76915512731481483</c:v>
                </c:pt>
                <c:pt idx="10128">
                  <c:v>0.76916181712962961</c:v>
                </c:pt>
                <c:pt idx="10129">
                  <c:v>0.76916844907407411</c:v>
                </c:pt>
                <c:pt idx="10130">
                  <c:v>0.76917496527777773</c:v>
                </c:pt>
                <c:pt idx="10131">
                  <c:v>0.76918129629629639</c:v>
                </c:pt>
                <c:pt idx="10132">
                  <c:v>0.76918780092592598</c:v>
                </c:pt>
                <c:pt idx="10133">
                  <c:v>0.76919431712962971</c:v>
                </c:pt>
                <c:pt idx="10134">
                  <c:v>0.76920100694444438</c:v>
                </c:pt>
                <c:pt idx="10135">
                  <c:v>0.76920968750000007</c:v>
                </c:pt>
                <c:pt idx="10136">
                  <c:v>0.76921601851851851</c:v>
                </c:pt>
                <c:pt idx="10137">
                  <c:v>0.7692225231481481</c:v>
                </c:pt>
                <c:pt idx="10138">
                  <c:v>0.76922903935185183</c:v>
                </c:pt>
                <c:pt idx="10139">
                  <c:v>0.76923554398148142</c:v>
                </c:pt>
                <c:pt idx="10140">
                  <c:v>0.76924206018518515</c:v>
                </c:pt>
                <c:pt idx="10141">
                  <c:v>0.76924875000000004</c:v>
                </c:pt>
                <c:pt idx="10142">
                  <c:v>0.76925543981481492</c:v>
                </c:pt>
                <c:pt idx="10143">
                  <c:v>0.76926195601851843</c:v>
                </c:pt>
                <c:pt idx="10144">
                  <c:v>0.76927063657407402</c:v>
                </c:pt>
                <c:pt idx="10145">
                  <c:v>0.76927714120370372</c:v>
                </c:pt>
                <c:pt idx="10146">
                  <c:v>0.76928365740740734</c:v>
                </c:pt>
                <c:pt idx="10147">
                  <c:v>0.76929053240740741</c:v>
                </c:pt>
                <c:pt idx="10148">
                  <c:v>0.769297037037037</c:v>
                </c:pt>
                <c:pt idx="10149">
                  <c:v>0.76930355324074073</c:v>
                </c:pt>
                <c:pt idx="10150">
                  <c:v>0.76931005787037032</c:v>
                </c:pt>
                <c:pt idx="10151">
                  <c:v>0.76931657407407406</c:v>
                </c:pt>
                <c:pt idx="10152">
                  <c:v>0.76932307870370364</c:v>
                </c:pt>
                <c:pt idx="10153">
                  <c:v>0.76932976851851853</c:v>
                </c:pt>
                <c:pt idx="10154">
                  <c:v>0.76933863425925919</c:v>
                </c:pt>
                <c:pt idx="10155">
                  <c:v>0.76934496527777785</c:v>
                </c:pt>
                <c:pt idx="10156">
                  <c:v>0.76935159722222224</c:v>
                </c:pt>
                <c:pt idx="10157">
                  <c:v>0.76935792824074067</c:v>
                </c:pt>
                <c:pt idx="10158">
                  <c:v>0.76936444444444441</c:v>
                </c:pt>
                <c:pt idx="10159">
                  <c:v>0.769370949074074</c:v>
                </c:pt>
                <c:pt idx="10160">
                  <c:v>0.76937763888888888</c:v>
                </c:pt>
                <c:pt idx="10161">
                  <c:v>0.76938415509259261</c:v>
                </c:pt>
                <c:pt idx="10162">
                  <c:v>0.7693908449074075</c:v>
                </c:pt>
                <c:pt idx="10163">
                  <c:v>0.76939952546296297</c:v>
                </c:pt>
                <c:pt idx="10164">
                  <c:v>0.76940611111111112</c:v>
                </c:pt>
                <c:pt idx="10165">
                  <c:v>0.76941262731481475</c:v>
                </c:pt>
                <c:pt idx="10166">
                  <c:v>0.76941950231481482</c:v>
                </c:pt>
                <c:pt idx="10167">
                  <c:v>0.7694261921296297</c:v>
                </c:pt>
                <c:pt idx="10168">
                  <c:v>0.76943236111111102</c:v>
                </c:pt>
                <c:pt idx="10169">
                  <c:v>0.76943886574074083</c:v>
                </c:pt>
                <c:pt idx="10170">
                  <c:v>0.76944538194444434</c:v>
                </c:pt>
                <c:pt idx="10171">
                  <c:v>0.76945188657407415</c:v>
                </c:pt>
                <c:pt idx="10172">
                  <c:v>0.76945912037037034</c:v>
                </c:pt>
                <c:pt idx="10173">
                  <c:v>0.76946798611111111</c:v>
                </c:pt>
                <c:pt idx="10174">
                  <c:v>0.7694744907407407</c:v>
                </c:pt>
                <c:pt idx="10175">
                  <c:v>0.76948100694444443</c:v>
                </c:pt>
                <c:pt idx="10176">
                  <c:v>0.76948752314814817</c:v>
                </c:pt>
                <c:pt idx="10177">
                  <c:v>0.76949402777777776</c:v>
                </c:pt>
                <c:pt idx="10178">
                  <c:v>0.76950071759259264</c:v>
                </c:pt>
                <c:pt idx="10179">
                  <c:v>0.76950740740740742</c:v>
                </c:pt>
                <c:pt idx="10180">
                  <c:v>0.76951392361111104</c:v>
                </c:pt>
                <c:pt idx="10181">
                  <c:v>0.76952043981481477</c:v>
                </c:pt>
                <c:pt idx="10182">
                  <c:v>0.7695294791666667</c:v>
                </c:pt>
                <c:pt idx="10183">
                  <c:v>0.76953598379629629</c:v>
                </c:pt>
                <c:pt idx="10184">
                  <c:v>0.76954250000000002</c:v>
                </c:pt>
                <c:pt idx="10185">
                  <c:v>0.76954932870370374</c:v>
                </c:pt>
                <c:pt idx="10186">
                  <c:v>0.76955603009259255</c:v>
                </c:pt>
                <c:pt idx="10187">
                  <c:v>0.7695623611111112</c:v>
                </c:pt>
                <c:pt idx="10188">
                  <c:v>0.76956881944444444</c:v>
                </c:pt>
                <c:pt idx="10189">
                  <c:v>0.76957532407407403</c:v>
                </c:pt>
                <c:pt idx="10190">
                  <c:v>0.76958184027777776</c:v>
                </c:pt>
                <c:pt idx="10191">
                  <c:v>0.76958853009259265</c:v>
                </c:pt>
                <c:pt idx="10192">
                  <c:v>0.76959743055555563</c:v>
                </c:pt>
                <c:pt idx="10193">
                  <c:v>0.76960410879629626</c:v>
                </c:pt>
                <c:pt idx="10194">
                  <c:v>0.76961053240740751</c:v>
                </c:pt>
                <c:pt idx="10195">
                  <c:v>0.7696170370370371</c:v>
                </c:pt>
                <c:pt idx="10196">
                  <c:v>0.76962355324074083</c:v>
                </c:pt>
                <c:pt idx="10197">
                  <c:v>0.76962987268518512</c:v>
                </c:pt>
                <c:pt idx="10198">
                  <c:v>0.76963673611111105</c:v>
                </c:pt>
                <c:pt idx="10199">
                  <c:v>0.76964325231481479</c:v>
                </c:pt>
                <c:pt idx="10200">
                  <c:v>0.76964975694444437</c:v>
                </c:pt>
                <c:pt idx="10201">
                  <c:v>0.76965862268518526</c:v>
                </c:pt>
                <c:pt idx="10202">
                  <c:v>0.76966513888888899</c:v>
                </c:pt>
                <c:pt idx="10203">
                  <c:v>0.76967164351851858</c:v>
                </c:pt>
                <c:pt idx="10204">
                  <c:v>0.76967851851851854</c:v>
                </c:pt>
                <c:pt idx="10205">
                  <c:v>0.76968520833333331</c:v>
                </c:pt>
                <c:pt idx="10206">
                  <c:v>0.76969153935185186</c:v>
                </c:pt>
                <c:pt idx="10207">
                  <c:v>0.76969804398148145</c:v>
                </c:pt>
                <c:pt idx="10208">
                  <c:v>0.76970456018518518</c:v>
                </c:pt>
                <c:pt idx="10209">
                  <c:v>0.76971124999999996</c:v>
                </c:pt>
                <c:pt idx="10210">
                  <c:v>0.76971776620370369</c:v>
                </c:pt>
                <c:pt idx="10211">
                  <c:v>0.76972668981481485</c:v>
                </c:pt>
                <c:pt idx="10212">
                  <c:v>0.76973337962962962</c:v>
                </c:pt>
                <c:pt idx="10213">
                  <c:v>0.76973989583333335</c:v>
                </c:pt>
                <c:pt idx="10214">
                  <c:v>0.7697463541666667</c:v>
                </c:pt>
                <c:pt idx="10215">
                  <c:v>0.76975285879629629</c:v>
                </c:pt>
                <c:pt idx="10216">
                  <c:v>0.76975954861111118</c:v>
                </c:pt>
                <c:pt idx="10217">
                  <c:v>0.76976623842592595</c:v>
                </c:pt>
                <c:pt idx="10218">
                  <c:v>0.76977293981481487</c:v>
                </c:pt>
                <c:pt idx="10219">
                  <c:v>0.76977944444444446</c:v>
                </c:pt>
                <c:pt idx="10220">
                  <c:v>0.76978812499999993</c:v>
                </c:pt>
                <c:pt idx="10221">
                  <c:v>0.76979462962962952</c:v>
                </c:pt>
                <c:pt idx="10222">
                  <c:v>0.76980133101851855</c:v>
                </c:pt>
                <c:pt idx="10223">
                  <c:v>0.76980802083333344</c:v>
                </c:pt>
                <c:pt idx="10224">
                  <c:v>0.7698147106481481</c:v>
                </c:pt>
                <c:pt idx="10225">
                  <c:v>0.7698212152777778</c:v>
                </c:pt>
                <c:pt idx="10226">
                  <c:v>0.76982773148148143</c:v>
                </c:pt>
                <c:pt idx="10227">
                  <c:v>0.76983406250000008</c:v>
                </c:pt>
                <c:pt idx="10228">
                  <c:v>0.76984056712962967</c:v>
                </c:pt>
                <c:pt idx="10229">
                  <c:v>0.76984726851851848</c:v>
                </c:pt>
                <c:pt idx="10230">
                  <c:v>0.76985612268518511</c:v>
                </c:pt>
                <c:pt idx="10231">
                  <c:v>0.76986263888888884</c:v>
                </c:pt>
                <c:pt idx="10232">
                  <c:v>0.76986932870370373</c:v>
                </c:pt>
                <c:pt idx="10233">
                  <c:v>0.76987583333333331</c:v>
                </c:pt>
                <c:pt idx="10234">
                  <c:v>0.76988234953703705</c:v>
                </c:pt>
                <c:pt idx="10235">
                  <c:v>0.76988885416666664</c:v>
                </c:pt>
                <c:pt idx="10236">
                  <c:v>0.7698957291666666</c:v>
                </c:pt>
                <c:pt idx="10237">
                  <c:v>0.76990224537037033</c:v>
                </c:pt>
                <c:pt idx="10238">
                  <c:v>0.76990875000000003</c:v>
                </c:pt>
                <c:pt idx="10239">
                  <c:v>0.76991761574074069</c:v>
                </c:pt>
                <c:pt idx="10240">
                  <c:v>0.76992413194444442</c:v>
                </c:pt>
                <c:pt idx="10241">
                  <c:v>0.76993070601851843</c:v>
                </c:pt>
                <c:pt idx="10242">
                  <c:v>0.76993740740740746</c:v>
                </c:pt>
                <c:pt idx="10243">
                  <c:v>0.76994409722222212</c:v>
                </c:pt>
                <c:pt idx="10244">
                  <c:v>0.76995060185185193</c:v>
                </c:pt>
                <c:pt idx="10245">
                  <c:v>0.76995693287037037</c:v>
                </c:pt>
                <c:pt idx="10246">
                  <c:v>0.76996349537037034</c:v>
                </c:pt>
                <c:pt idx="10247">
                  <c:v>0.76997001157407408</c:v>
                </c:pt>
                <c:pt idx="10248">
                  <c:v>0.76997670138888896</c:v>
                </c:pt>
                <c:pt idx="10249">
                  <c:v>0.76998556712962962</c:v>
                </c:pt>
                <c:pt idx="10250">
                  <c:v>0.76999207175925921</c:v>
                </c:pt>
                <c:pt idx="10251">
                  <c:v>0.7699987615740741</c:v>
                </c:pt>
                <c:pt idx="10252">
                  <c:v>0.77000509259259253</c:v>
                </c:pt>
                <c:pt idx="10253">
                  <c:v>0.77001160879629627</c:v>
                </c:pt>
                <c:pt idx="10254">
                  <c:v>0.77001811342592585</c:v>
                </c:pt>
                <c:pt idx="10255">
                  <c:v>0.77002498842592593</c:v>
                </c:pt>
                <c:pt idx="10256">
                  <c:v>0.77003167824074081</c:v>
                </c:pt>
                <c:pt idx="10257">
                  <c:v>0.77003800925925925</c:v>
                </c:pt>
                <c:pt idx="10258">
                  <c:v>0.77004687499999991</c:v>
                </c:pt>
                <c:pt idx="10259">
                  <c:v>0.77005337962962972</c:v>
                </c:pt>
                <c:pt idx="10260">
                  <c:v>0.77005989583333323</c:v>
                </c:pt>
                <c:pt idx="10261">
                  <c:v>0.77006677083333341</c:v>
                </c:pt>
                <c:pt idx="10262">
                  <c:v>0.770073275462963</c:v>
                </c:pt>
                <c:pt idx="10263">
                  <c:v>0.77007990740740739</c:v>
                </c:pt>
                <c:pt idx="10264">
                  <c:v>0.77008642361111113</c:v>
                </c:pt>
                <c:pt idx="10265">
                  <c:v>0.77009292824074072</c:v>
                </c:pt>
                <c:pt idx="10266">
                  <c:v>0.77009944444444445</c:v>
                </c:pt>
                <c:pt idx="10267">
                  <c:v>0.77010613425925933</c:v>
                </c:pt>
                <c:pt idx="10268">
                  <c:v>0.77011499999999999</c:v>
                </c:pt>
                <c:pt idx="10269">
                  <c:v>0.77012150462962969</c:v>
                </c:pt>
                <c:pt idx="10270">
                  <c:v>0.77012819444444436</c:v>
                </c:pt>
                <c:pt idx="10271">
                  <c:v>0.77013452546296302</c:v>
                </c:pt>
                <c:pt idx="10272">
                  <c:v>0.77014104166666664</c:v>
                </c:pt>
                <c:pt idx="10273">
                  <c:v>0.77014754629629634</c:v>
                </c:pt>
                <c:pt idx="10274">
                  <c:v>0.77015451388888889</c:v>
                </c:pt>
                <c:pt idx="10275">
                  <c:v>0.77016103009259262</c:v>
                </c:pt>
                <c:pt idx="10276">
                  <c:v>0.77016753472222221</c:v>
                </c:pt>
                <c:pt idx="10277">
                  <c:v>0.77017640046296298</c:v>
                </c:pt>
                <c:pt idx="10278">
                  <c:v>0.77018291666666672</c:v>
                </c:pt>
                <c:pt idx="10279">
                  <c:v>0.77018942129629631</c:v>
                </c:pt>
                <c:pt idx="10280">
                  <c:v>0.77019629629629627</c:v>
                </c:pt>
                <c:pt idx="10281">
                  <c:v>0.77020298611111115</c:v>
                </c:pt>
                <c:pt idx="10282">
                  <c:v>0.77020949074074074</c:v>
                </c:pt>
                <c:pt idx="10283">
                  <c:v>0.77021600694444448</c:v>
                </c:pt>
                <c:pt idx="10284">
                  <c:v>0.77022218749999993</c:v>
                </c:pt>
                <c:pt idx="10285">
                  <c:v>0.77022887731481482</c:v>
                </c:pt>
                <c:pt idx="10286">
                  <c:v>0.77023556712962959</c:v>
                </c:pt>
                <c:pt idx="10287">
                  <c:v>0.7702444444444444</c:v>
                </c:pt>
                <c:pt idx="10288">
                  <c:v>0.77025094907407399</c:v>
                </c:pt>
                <c:pt idx="10289">
                  <c:v>0.77025746527777772</c:v>
                </c:pt>
                <c:pt idx="10290">
                  <c:v>0.77026415509259261</c:v>
                </c:pt>
                <c:pt idx="10291">
                  <c:v>0.77027067129629634</c:v>
                </c:pt>
                <c:pt idx="10292">
                  <c:v>0.77027717592592593</c:v>
                </c:pt>
                <c:pt idx="10293">
                  <c:v>0.77028405092592589</c:v>
                </c:pt>
                <c:pt idx="10294">
                  <c:v>0.77029056712962962</c:v>
                </c:pt>
                <c:pt idx="10295">
                  <c:v>0.77029725694444451</c:v>
                </c:pt>
                <c:pt idx="10296">
                  <c:v>0.77030607638888882</c:v>
                </c:pt>
                <c:pt idx="10297">
                  <c:v>0.77031259259259255</c:v>
                </c:pt>
                <c:pt idx="10298">
                  <c:v>0.77031909722222214</c:v>
                </c:pt>
                <c:pt idx="10299">
                  <c:v>0.77032591435185183</c:v>
                </c:pt>
                <c:pt idx="10300">
                  <c:v>0.77033260416666671</c:v>
                </c:pt>
                <c:pt idx="10301">
                  <c:v>0.77033902777777774</c:v>
                </c:pt>
                <c:pt idx="10302">
                  <c:v>0.7703455208333333</c:v>
                </c:pt>
                <c:pt idx="10303">
                  <c:v>0.77035202546296289</c:v>
                </c:pt>
                <c:pt idx="10304">
                  <c:v>0.77035854166666662</c:v>
                </c:pt>
                <c:pt idx="10305">
                  <c:v>0.7703652314814815</c:v>
                </c:pt>
                <c:pt idx="10306">
                  <c:v>0.77037409722222217</c:v>
                </c:pt>
                <c:pt idx="10307">
                  <c:v>0.77038060185185187</c:v>
                </c:pt>
                <c:pt idx="10308">
                  <c:v>0.77038730324074078</c:v>
                </c:pt>
                <c:pt idx="10309">
                  <c:v>0.77039362268518519</c:v>
                </c:pt>
                <c:pt idx="10310">
                  <c:v>0.77040013888888892</c:v>
                </c:pt>
                <c:pt idx="10311">
                  <c:v>0.77040664351851851</c:v>
                </c:pt>
                <c:pt idx="10312">
                  <c:v>0.77041351851851847</c:v>
                </c:pt>
                <c:pt idx="10313">
                  <c:v>0.77042020833333336</c:v>
                </c:pt>
                <c:pt idx="10314">
                  <c:v>0.77042672453703709</c:v>
                </c:pt>
                <c:pt idx="10315">
                  <c:v>0.77043540509259267</c:v>
                </c:pt>
                <c:pt idx="10316">
                  <c:v>0.77044190972222226</c:v>
                </c:pt>
                <c:pt idx="10317">
                  <c:v>0.77044861111111107</c:v>
                </c:pt>
                <c:pt idx="10318">
                  <c:v>0.77045530092592596</c:v>
                </c:pt>
                <c:pt idx="10319">
                  <c:v>0.77046199074074073</c:v>
                </c:pt>
                <c:pt idx="10320">
                  <c:v>0.77046849537037032</c:v>
                </c:pt>
                <c:pt idx="10321">
                  <c:v>0.77047501157407405</c:v>
                </c:pt>
                <c:pt idx="10322">
                  <c:v>0.7704813425925926</c:v>
                </c:pt>
                <c:pt idx="10323">
                  <c:v>0.77048784722222219</c:v>
                </c:pt>
                <c:pt idx="10324">
                  <c:v>0.77049453703703696</c:v>
                </c:pt>
                <c:pt idx="10325">
                  <c:v>0.77050340277777785</c:v>
                </c:pt>
                <c:pt idx="10326">
                  <c:v>0.77051005787037041</c:v>
                </c:pt>
                <c:pt idx="10327">
                  <c:v>0.7705165625</c:v>
                </c:pt>
                <c:pt idx="10328">
                  <c:v>0.77052289351851855</c:v>
                </c:pt>
                <c:pt idx="10329">
                  <c:v>0.77052939814814814</c:v>
                </c:pt>
                <c:pt idx="10330">
                  <c:v>0.77053591435185187</c:v>
                </c:pt>
                <c:pt idx="10331">
                  <c:v>0.77054278935185183</c:v>
                </c:pt>
                <c:pt idx="10332">
                  <c:v>0.77054947916666672</c:v>
                </c:pt>
                <c:pt idx="10333">
                  <c:v>0.77055581018518515</c:v>
                </c:pt>
                <c:pt idx="10334">
                  <c:v>0.77056466435185189</c:v>
                </c:pt>
                <c:pt idx="10335">
                  <c:v>0.77057118055555562</c:v>
                </c:pt>
                <c:pt idx="10336">
                  <c:v>0.77057768518518521</c:v>
                </c:pt>
                <c:pt idx="10337">
                  <c:v>0.77058456018518517</c:v>
                </c:pt>
                <c:pt idx="10338">
                  <c:v>0.77059124999999995</c:v>
                </c:pt>
                <c:pt idx="10339">
                  <c:v>0.77059776620370368</c:v>
                </c:pt>
                <c:pt idx="10340">
                  <c:v>0.77060409722222223</c:v>
                </c:pt>
                <c:pt idx="10341">
                  <c:v>0.770610787037037</c:v>
                </c:pt>
                <c:pt idx="10342">
                  <c:v>0.77061711805555555</c:v>
                </c:pt>
                <c:pt idx="10343">
                  <c:v>0.77062380787037033</c:v>
                </c:pt>
                <c:pt idx="10344">
                  <c:v>0.77063267361111121</c:v>
                </c:pt>
                <c:pt idx="10345">
                  <c:v>0.7706391782407408</c:v>
                </c:pt>
                <c:pt idx="10346">
                  <c:v>0.77064569444444453</c:v>
                </c:pt>
                <c:pt idx="10347">
                  <c:v>0.77065219907407412</c:v>
                </c:pt>
                <c:pt idx="10348">
                  <c:v>0.77065871527777785</c:v>
                </c:pt>
                <c:pt idx="10349">
                  <c:v>0.77066521990740744</c:v>
                </c:pt>
                <c:pt idx="10350">
                  <c:v>0.77067190972222221</c:v>
                </c:pt>
                <c:pt idx="10351">
                  <c:v>0.77067861111111113</c:v>
                </c:pt>
                <c:pt idx="10352">
                  <c:v>0.77068494212962957</c:v>
                </c:pt>
                <c:pt idx="10353">
                  <c:v>0.77069398148148149</c:v>
                </c:pt>
                <c:pt idx="10354">
                  <c:v>0.77070031249999993</c:v>
                </c:pt>
                <c:pt idx="10355">
                  <c:v>0.77070681712962974</c:v>
                </c:pt>
                <c:pt idx="10356">
                  <c:v>0.7707136921296297</c:v>
                </c:pt>
                <c:pt idx="10357">
                  <c:v>0.77072038194444448</c:v>
                </c:pt>
                <c:pt idx="10358">
                  <c:v>0.77072671296296302</c:v>
                </c:pt>
                <c:pt idx="10359">
                  <c:v>0.77073322916666676</c:v>
                </c:pt>
                <c:pt idx="10360">
                  <c:v>0.77073973379629634</c:v>
                </c:pt>
                <c:pt idx="10361">
                  <c:v>0.77074625000000008</c:v>
                </c:pt>
                <c:pt idx="10362">
                  <c:v>0.77075274305555552</c:v>
                </c:pt>
                <c:pt idx="10363">
                  <c:v>0.77076148148148149</c:v>
                </c:pt>
                <c:pt idx="10364">
                  <c:v>0.77076828703703704</c:v>
                </c:pt>
                <c:pt idx="10365">
                  <c:v>0.77077461805555558</c:v>
                </c:pt>
                <c:pt idx="10366">
                  <c:v>0.77078112268518517</c:v>
                </c:pt>
                <c:pt idx="10367">
                  <c:v>0.77078782407407409</c:v>
                </c:pt>
                <c:pt idx="10368">
                  <c:v>0.77079432870370368</c:v>
                </c:pt>
                <c:pt idx="10369">
                  <c:v>0.77080120370370375</c:v>
                </c:pt>
                <c:pt idx="10370">
                  <c:v>0.77080789351851842</c:v>
                </c:pt>
                <c:pt idx="10371">
                  <c:v>0.77081440972222215</c:v>
                </c:pt>
                <c:pt idx="10372">
                  <c:v>0.77082326388888889</c:v>
                </c:pt>
                <c:pt idx="10373">
                  <c:v>0.77082952546296291</c:v>
                </c:pt>
                <c:pt idx="10374">
                  <c:v>0.77083603009259261</c:v>
                </c:pt>
                <c:pt idx="10375">
                  <c:v>0.77084290509259257</c:v>
                </c:pt>
                <c:pt idx="10376">
                  <c:v>0.77084945601851851</c:v>
                </c:pt>
                <c:pt idx="10377">
                  <c:v>0.77085597222222224</c:v>
                </c:pt>
                <c:pt idx="10378">
                  <c:v>0.77086266203703702</c:v>
                </c:pt>
                <c:pt idx="10379">
                  <c:v>0.7708693518518519</c:v>
                </c:pt>
                <c:pt idx="10380">
                  <c:v>0.77087586805555552</c:v>
                </c:pt>
                <c:pt idx="10381">
                  <c:v>0.77088260416666665</c:v>
                </c:pt>
                <c:pt idx="10382">
                  <c:v>0.77089164351851858</c:v>
                </c:pt>
                <c:pt idx="10383">
                  <c:v>0.77089815972222231</c:v>
                </c:pt>
                <c:pt idx="10384">
                  <c:v>0.7709047916666667</c:v>
                </c:pt>
                <c:pt idx="10385">
                  <c:v>0.77091129629629629</c:v>
                </c:pt>
                <c:pt idx="10386">
                  <c:v>0.77091762731481472</c:v>
                </c:pt>
                <c:pt idx="10387">
                  <c:v>0.77092414351851846</c:v>
                </c:pt>
                <c:pt idx="10388">
                  <c:v>0.7709310069444445</c:v>
                </c:pt>
                <c:pt idx="10389">
                  <c:v>0.7709377083333333</c:v>
                </c:pt>
                <c:pt idx="10390">
                  <c:v>0.77094439814814819</c:v>
                </c:pt>
                <c:pt idx="10391">
                  <c:v>0.77095325231481482</c:v>
                </c:pt>
                <c:pt idx="10392">
                  <c:v>0.77095976851851855</c:v>
                </c:pt>
                <c:pt idx="10393">
                  <c:v>0.77096627314814814</c:v>
                </c:pt>
                <c:pt idx="10394">
                  <c:v>0.7709733333333334</c:v>
                </c:pt>
                <c:pt idx="10395">
                  <c:v>0.77098002314814817</c:v>
                </c:pt>
                <c:pt idx="10396">
                  <c:v>0.77098652777777776</c:v>
                </c:pt>
                <c:pt idx="10397">
                  <c:v>0.7709930439814815</c:v>
                </c:pt>
                <c:pt idx="10398">
                  <c:v>0.77099956018518512</c:v>
                </c:pt>
                <c:pt idx="10399">
                  <c:v>0.77100587962962963</c:v>
                </c:pt>
                <c:pt idx="10400">
                  <c:v>0.77101258101851855</c:v>
                </c:pt>
                <c:pt idx="10401">
                  <c:v>0.77102143518518529</c:v>
                </c:pt>
                <c:pt idx="10402">
                  <c:v>0.77102812499999995</c:v>
                </c:pt>
                <c:pt idx="10403">
                  <c:v>0.77103464120370369</c:v>
                </c:pt>
                <c:pt idx="10404">
                  <c:v>0.77104118055555559</c:v>
                </c:pt>
                <c:pt idx="10405">
                  <c:v>0.77104751157407403</c:v>
                </c:pt>
                <c:pt idx="10406">
                  <c:v>0.77105402777777776</c:v>
                </c:pt>
                <c:pt idx="10407">
                  <c:v>0.77106089120370369</c:v>
                </c:pt>
                <c:pt idx="10408">
                  <c:v>0.77106759259259261</c:v>
                </c:pt>
                <c:pt idx="10409">
                  <c:v>0.7710740972222222</c:v>
                </c:pt>
                <c:pt idx="10410">
                  <c:v>0.77108266203703701</c:v>
                </c:pt>
                <c:pt idx="10411">
                  <c:v>0.77108906250000009</c:v>
                </c:pt>
                <c:pt idx="10412">
                  <c:v>0.77109575231481475</c:v>
                </c:pt>
                <c:pt idx="10413">
                  <c:v>0.77110262731481483</c:v>
                </c:pt>
                <c:pt idx="10414">
                  <c:v>0.77110914351851845</c:v>
                </c:pt>
                <c:pt idx="10415">
                  <c:v>0.77111564814814815</c:v>
                </c:pt>
                <c:pt idx="10416">
                  <c:v>0.77112215277777774</c:v>
                </c:pt>
                <c:pt idx="10417">
                  <c:v>0.77112848379629628</c:v>
                </c:pt>
                <c:pt idx="10418">
                  <c:v>0.77113500000000001</c:v>
                </c:pt>
                <c:pt idx="10419">
                  <c:v>0.77114168981481479</c:v>
                </c:pt>
                <c:pt idx="10420">
                  <c:v>0.77115055555555545</c:v>
                </c:pt>
                <c:pt idx="10421">
                  <c:v>0.77115724537037034</c:v>
                </c:pt>
                <c:pt idx="10422">
                  <c:v>0.77116375000000004</c:v>
                </c:pt>
                <c:pt idx="10423">
                  <c:v>0.77117026620370366</c:v>
                </c:pt>
                <c:pt idx="10424">
                  <c:v>0.77117695601851854</c:v>
                </c:pt>
                <c:pt idx="10425">
                  <c:v>0.77118328703703698</c:v>
                </c:pt>
                <c:pt idx="10426">
                  <c:v>0.77119016203703705</c:v>
                </c:pt>
                <c:pt idx="10427">
                  <c:v>0.77119685185185183</c:v>
                </c:pt>
                <c:pt idx="10428">
                  <c:v>0.77120335648148153</c:v>
                </c:pt>
                <c:pt idx="10429">
                  <c:v>0.77121222222222219</c:v>
                </c:pt>
                <c:pt idx="10430">
                  <c:v>0.77121873842592592</c:v>
                </c:pt>
                <c:pt idx="10431">
                  <c:v>0.77122524305555551</c:v>
                </c:pt>
                <c:pt idx="10432">
                  <c:v>0.77123211805555558</c:v>
                </c:pt>
                <c:pt idx="10433">
                  <c:v>0.77123880787037036</c:v>
                </c:pt>
                <c:pt idx="10434">
                  <c:v>0.77124532407407409</c:v>
                </c:pt>
                <c:pt idx="10435">
                  <c:v>0.77125182870370368</c:v>
                </c:pt>
                <c:pt idx="10436">
                  <c:v>0.77125834490740741</c:v>
                </c:pt>
                <c:pt idx="10437">
                  <c:v>0.771264849537037</c:v>
                </c:pt>
                <c:pt idx="10438">
                  <c:v>0.77127388888888893</c:v>
                </c:pt>
                <c:pt idx="10439">
                  <c:v>0.77128040509259266</c:v>
                </c:pt>
                <c:pt idx="10440">
                  <c:v>0.77128673611111109</c:v>
                </c:pt>
                <c:pt idx="10441">
                  <c:v>0.77129342592592598</c:v>
                </c:pt>
                <c:pt idx="10442">
                  <c:v>0.77129993055555557</c:v>
                </c:pt>
                <c:pt idx="10443">
                  <c:v>0.7713064467592593</c:v>
                </c:pt>
                <c:pt idx="10444">
                  <c:v>0.77131296296296303</c:v>
                </c:pt>
                <c:pt idx="10445">
                  <c:v>0.77131965277777781</c:v>
                </c:pt>
                <c:pt idx="10446">
                  <c:v>0.77132634259259258</c:v>
                </c:pt>
                <c:pt idx="10447">
                  <c:v>0.77133284722222228</c:v>
                </c:pt>
                <c:pt idx="10448">
                  <c:v>0.77134153935185179</c:v>
                </c:pt>
                <c:pt idx="10449">
                  <c:v>0.77134822916666668</c:v>
                </c:pt>
                <c:pt idx="10450">
                  <c:v>0.77135473379629627</c:v>
                </c:pt>
                <c:pt idx="10451">
                  <c:v>0.77136142361111115</c:v>
                </c:pt>
                <c:pt idx="10452">
                  <c:v>0.77136811342592593</c:v>
                </c:pt>
                <c:pt idx="10453">
                  <c:v>0.77137449074074071</c:v>
                </c:pt>
                <c:pt idx="10454">
                  <c:v>0.77138082175925915</c:v>
                </c:pt>
                <c:pt idx="10455">
                  <c:v>0.77138732638888896</c:v>
                </c:pt>
                <c:pt idx="10456">
                  <c:v>0.77139401620370374</c:v>
                </c:pt>
                <c:pt idx="10457">
                  <c:v>0.77140306712962969</c:v>
                </c:pt>
                <c:pt idx="10458">
                  <c:v>0.77140993055555551</c:v>
                </c:pt>
                <c:pt idx="10459">
                  <c:v>0.77141626157407417</c:v>
                </c:pt>
                <c:pt idx="10460">
                  <c:v>0.77142277777777768</c:v>
                </c:pt>
                <c:pt idx="10461">
                  <c:v>0.77142913194444451</c:v>
                </c:pt>
                <c:pt idx="10462">
                  <c:v>0.77143581018518514</c:v>
                </c:pt>
                <c:pt idx="10463">
                  <c:v>0.77144250000000003</c:v>
                </c:pt>
                <c:pt idx="10464">
                  <c:v>0.77144918981481492</c:v>
                </c:pt>
                <c:pt idx="10465">
                  <c:v>0.77145577546296307</c:v>
                </c:pt>
                <c:pt idx="10466">
                  <c:v>0.77146224537037034</c:v>
                </c:pt>
                <c:pt idx="10467">
                  <c:v>0.77147109953703696</c:v>
                </c:pt>
                <c:pt idx="10468">
                  <c:v>0.77147780092592599</c:v>
                </c:pt>
                <c:pt idx="10469">
                  <c:v>0.7714842476851852</c:v>
                </c:pt>
                <c:pt idx="10470">
                  <c:v>0.77149112268518516</c:v>
                </c:pt>
                <c:pt idx="10471">
                  <c:v>0.77149781249999994</c:v>
                </c:pt>
                <c:pt idx="10472">
                  <c:v>0.77150432870370367</c:v>
                </c:pt>
                <c:pt idx="10473">
                  <c:v>0.77151064814814818</c:v>
                </c:pt>
                <c:pt idx="10474">
                  <c:v>0.77151734953703699</c:v>
                </c:pt>
                <c:pt idx="10475">
                  <c:v>0.77152403935185188</c:v>
                </c:pt>
                <c:pt idx="10476">
                  <c:v>0.7715328935185185</c:v>
                </c:pt>
                <c:pt idx="10477">
                  <c:v>0.77153959490740742</c:v>
                </c:pt>
                <c:pt idx="10478">
                  <c:v>0.77154592592592586</c:v>
                </c:pt>
                <c:pt idx="10479">
                  <c:v>0.77155243055555556</c:v>
                </c:pt>
                <c:pt idx="10480">
                  <c:v>0.77155912037037044</c:v>
                </c:pt>
                <c:pt idx="10481">
                  <c:v>0.77156581018518511</c:v>
                </c:pt>
                <c:pt idx="10482">
                  <c:v>0.77157268518518529</c:v>
                </c:pt>
                <c:pt idx="10483">
                  <c:v>0.77157937499999996</c:v>
                </c:pt>
                <c:pt idx="10484">
                  <c:v>0.77158606481481484</c:v>
                </c:pt>
                <c:pt idx="10485">
                  <c:v>0.77159239583333328</c:v>
                </c:pt>
                <c:pt idx="10486">
                  <c:v>0.7716014351851852</c:v>
                </c:pt>
                <c:pt idx="10487">
                  <c:v>0.77160813657407401</c:v>
                </c:pt>
                <c:pt idx="10488">
                  <c:v>0.77161446759259267</c:v>
                </c:pt>
                <c:pt idx="10489">
                  <c:v>0.77162133101851849</c:v>
                </c:pt>
                <c:pt idx="10490">
                  <c:v>0.77162802083333337</c:v>
                </c:pt>
                <c:pt idx="10491">
                  <c:v>0.77163435185185181</c:v>
                </c:pt>
                <c:pt idx="10492">
                  <c:v>0.77164105324074084</c:v>
                </c:pt>
                <c:pt idx="10493">
                  <c:v>0.7716477430555555</c:v>
                </c:pt>
                <c:pt idx="10494">
                  <c:v>0.77165443287037039</c:v>
                </c:pt>
                <c:pt idx="10495">
                  <c:v>0.77166328703703702</c:v>
                </c:pt>
                <c:pt idx="10496">
                  <c:v>0.77166991898148141</c:v>
                </c:pt>
                <c:pt idx="10497">
                  <c:v>0.77167643518518514</c:v>
                </c:pt>
                <c:pt idx="10498">
                  <c:v>0.77168329861111118</c:v>
                </c:pt>
                <c:pt idx="10499">
                  <c:v>0.77168981481481491</c:v>
                </c:pt>
                <c:pt idx="10500">
                  <c:v>0.7716963194444445</c:v>
                </c:pt>
                <c:pt idx="10501">
                  <c:v>0.77170300925925928</c:v>
                </c:pt>
                <c:pt idx="10502">
                  <c:v>0.77170971064814819</c:v>
                </c:pt>
                <c:pt idx="10503">
                  <c:v>0.77171640046296297</c:v>
                </c:pt>
                <c:pt idx="10504">
                  <c:v>0.77172562500000008</c:v>
                </c:pt>
                <c:pt idx="10505">
                  <c:v>0.77173212962962967</c:v>
                </c:pt>
                <c:pt idx="10506">
                  <c:v>0.77173846064814811</c:v>
                </c:pt>
                <c:pt idx="10507">
                  <c:v>0.77174533564814818</c:v>
                </c:pt>
                <c:pt idx="10508">
                  <c:v>0.77175202546296295</c:v>
                </c:pt>
                <c:pt idx="10509">
                  <c:v>0.77175871527777773</c:v>
                </c:pt>
                <c:pt idx="10510">
                  <c:v>0.77176523148148146</c:v>
                </c:pt>
                <c:pt idx="10511">
                  <c:v>0.77177192129629635</c:v>
                </c:pt>
                <c:pt idx="10512">
                  <c:v>0.77177843749999997</c:v>
                </c:pt>
                <c:pt idx="10513">
                  <c:v>0.77178512731481475</c:v>
                </c:pt>
                <c:pt idx="10514">
                  <c:v>0.77179416666666667</c:v>
                </c:pt>
                <c:pt idx="10515">
                  <c:v>0.7718006828703704</c:v>
                </c:pt>
                <c:pt idx="10516">
                  <c:v>0.77180718749999999</c:v>
                </c:pt>
                <c:pt idx="10517">
                  <c:v>0.77181387731481488</c:v>
                </c:pt>
                <c:pt idx="10518">
                  <c:v>0.77182043981481474</c:v>
                </c:pt>
                <c:pt idx="10519">
                  <c:v>0.77182712962962963</c:v>
                </c:pt>
                <c:pt idx="10520">
                  <c:v>0.7718338194444444</c:v>
                </c:pt>
                <c:pt idx="10521">
                  <c:v>0.77184033564814813</c:v>
                </c:pt>
                <c:pt idx="10522">
                  <c:v>0.77184684027777772</c:v>
                </c:pt>
                <c:pt idx="10523">
                  <c:v>0.77185589120370368</c:v>
                </c:pt>
                <c:pt idx="10524">
                  <c:v>0.77186258101851857</c:v>
                </c:pt>
                <c:pt idx="10525">
                  <c:v>0.771868912037037</c:v>
                </c:pt>
                <c:pt idx="10526">
                  <c:v>0.77187578703703696</c:v>
                </c:pt>
                <c:pt idx="10527">
                  <c:v>0.77188247685185185</c:v>
                </c:pt>
                <c:pt idx="10528">
                  <c:v>0.77188898148148155</c:v>
                </c:pt>
                <c:pt idx="10529">
                  <c:v>0.77189567129629622</c:v>
                </c:pt>
                <c:pt idx="10530">
                  <c:v>0.77190218749999995</c:v>
                </c:pt>
                <c:pt idx="10531">
                  <c:v>0.77190870370370368</c:v>
                </c:pt>
                <c:pt idx="10532">
                  <c:v>0.77191539351851857</c:v>
                </c:pt>
                <c:pt idx="10533">
                  <c:v>0.77192443287037038</c:v>
                </c:pt>
                <c:pt idx="10534">
                  <c:v>0.77193093749999997</c:v>
                </c:pt>
                <c:pt idx="10535">
                  <c:v>0.77193762731481474</c:v>
                </c:pt>
                <c:pt idx="10536">
                  <c:v>0.77194414351851848</c:v>
                </c:pt>
                <c:pt idx="10537">
                  <c:v>0.77195065972222221</c:v>
                </c:pt>
                <c:pt idx="10538">
                  <c:v>0.7719573495370371</c:v>
                </c:pt>
                <c:pt idx="10539">
                  <c:v>0.77196403935185176</c:v>
                </c:pt>
                <c:pt idx="10540">
                  <c:v>0.77197054398148157</c:v>
                </c:pt>
                <c:pt idx="10541">
                  <c:v>0.77197724537037038</c:v>
                </c:pt>
                <c:pt idx="10542">
                  <c:v>0.77198614583333336</c:v>
                </c:pt>
                <c:pt idx="10543">
                  <c:v>0.77199283564814813</c:v>
                </c:pt>
                <c:pt idx="10544">
                  <c:v>0.77199935185185187</c:v>
                </c:pt>
                <c:pt idx="10545">
                  <c:v>0.77200604166666664</c:v>
                </c:pt>
                <c:pt idx="10546">
                  <c:v>0.77201273148148142</c:v>
                </c:pt>
                <c:pt idx="10547">
                  <c:v>0.7720194212962963</c:v>
                </c:pt>
                <c:pt idx="10548">
                  <c:v>0.77202592592592589</c:v>
                </c:pt>
                <c:pt idx="10549">
                  <c:v>0.77203262731481492</c:v>
                </c:pt>
                <c:pt idx="10550">
                  <c:v>0.77203913194444451</c:v>
                </c:pt>
                <c:pt idx="10551">
                  <c:v>0.77204555555555554</c:v>
                </c:pt>
                <c:pt idx="10552">
                  <c:v>0.77205459490740747</c:v>
                </c:pt>
                <c:pt idx="10553">
                  <c:v>0.77206121527777771</c:v>
                </c:pt>
                <c:pt idx="10554">
                  <c:v>0.77206771990740741</c:v>
                </c:pt>
                <c:pt idx="10555">
                  <c:v>0.772074224537037</c:v>
                </c:pt>
                <c:pt idx="10556">
                  <c:v>0.77208074074074073</c:v>
                </c:pt>
                <c:pt idx="10557">
                  <c:v>0.77208743055555562</c:v>
                </c:pt>
                <c:pt idx="10558">
                  <c:v>0.77209412037037028</c:v>
                </c:pt>
                <c:pt idx="10559">
                  <c:v>0.77210070601851843</c:v>
                </c:pt>
                <c:pt idx="10560">
                  <c:v>0.77210728009259266</c:v>
                </c:pt>
                <c:pt idx="10561">
                  <c:v>0.77211613425925929</c:v>
                </c:pt>
                <c:pt idx="10562">
                  <c:v>0.77212265046296302</c:v>
                </c:pt>
                <c:pt idx="10563">
                  <c:v>0.77212934027777769</c:v>
                </c:pt>
                <c:pt idx="10564">
                  <c:v>0.77213603009259257</c:v>
                </c:pt>
                <c:pt idx="10565">
                  <c:v>0.77214271990740746</c:v>
                </c:pt>
                <c:pt idx="10566">
                  <c:v>0.77214940972222224</c:v>
                </c:pt>
                <c:pt idx="10567">
                  <c:v>0.77215592592592586</c:v>
                </c:pt>
                <c:pt idx="10568">
                  <c:v>0.77216261574074074</c:v>
                </c:pt>
                <c:pt idx="10569">
                  <c:v>0.77216930555555552</c:v>
                </c:pt>
                <c:pt idx="10570">
                  <c:v>0.7721781712962964</c:v>
                </c:pt>
                <c:pt idx="10571">
                  <c:v>0.77218468749999991</c:v>
                </c:pt>
                <c:pt idx="10572">
                  <c:v>0.7721913773148148</c:v>
                </c:pt>
                <c:pt idx="10573">
                  <c:v>0.77219806712962968</c:v>
                </c:pt>
                <c:pt idx="10574">
                  <c:v>0.77220475694444446</c:v>
                </c:pt>
                <c:pt idx="10575">
                  <c:v>0.77221144675925923</c:v>
                </c:pt>
                <c:pt idx="10576">
                  <c:v>0.77221813657407401</c:v>
                </c:pt>
                <c:pt idx="10577">
                  <c:v>0.7722248263888889</c:v>
                </c:pt>
                <c:pt idx="10578">
                  <c:v>0.77223134259259263</c:v>
                </c:pt>
                <c:pt idx="10579">
                  <c:v>0.77224020833333329</c:v>
                </c:pt>
                <c:pt idx="10580">
                  <c:v>0.77224689814814818</c:v>
                </c:pt>
                <c:pt idx="10581">
                  <c:v>0.77225334490740749</c:v>
                </c:pt>
                <c:pt idx="10582">
                  <c:v>0.77226003472222216</c:v>
                </c:pt>
                <c:pt idx="10583">
                  <c:v>0.77226673611111119</c:v>
                </c:pt>
                <c:pt idx="10584">
                  <c:v>0.77227342592592596</c:v>
                </c:pt>
                <c:pt idx="10585">
                  <c:v>0.77228011574074074</c:v>
                </c:pt>
                <c:pt idx="10586">
                  <c:v>0.77228680555555551</c:v>
                </c:pt>
                <c:pt idx="10587">
                  <c:v>0.7722934953703704</c:v>
                </c:pt>
                <c:pt idx="10588">
                  <c:v>0.77230253472222221</c:v>
                </c:pt>
                <c:pt idx="10589">
                  <c:v>0.77230905092592594</c:v>
                </c:pt>
                <c:pt idx="10590">
                  <c:v>0.77231574074074072</c:v>
                </c:pt>
                <c:pt idx="10591">
                  <c:v>0.77232243055555561</c:v>
                </c:pt>
                <c:pt idx="10592">
                  <c:v>0.77232894675925923</c:v>
                </c:pt>
                <c:pt idx="10593">
                  <c:v>0.7723358217592593</c:v>
                </c:pt>
                <c:pt idx="10594">
                  <c:v>0.77234251157407419</c:v>
                </c:pt>
                <c:pt idx="10595">
                  <c:v>0.77234901620370378</c:v>
                </c:pt>
                <c:pt idx="10596">
                  <c:v>0.77235570601851855</c:v>
                </c:pt>
                <c:pt idx="10597">
                  <c:v>0.77236457175925921</c:v>
                </c:pt>
                <c:pt idx="10598">
                  <c:v>0.77237108796296294</c:v>
                </c:pt>
                <c:pt idx="10599">
                  <c:v>0.77237777777777783</c:v>
                </c:pt>
                <c:pt idx="10600">
                  <c:v>0.77238446759259249</c:v>
                </c:pt>
                <c:pt idx="10601">
                  <c:v>0.77239115740740738</c:v>
                </c:pt>
                <c:pt idx="10602">
                  <c:v>0.77239784722222227</c:v>
                </c:pt>
                <c:pt idx="10603">
                  <c:v>0.77240453703703704</c:v>
                </c:pt>
                <c:pt idx="10604">
                  <c:v>0.77241122685185182</c:v>
                </c:pt>
                <c:pt idx="10605">
                  <c:v>0.77242045138888882</c:v>
                </c:pt>
                <c:pt idx="10606">
                  <c:v>0.77242696759259255</c:v>
                </c:pt>
                <c:pt idx="10607">
                  <c:v>0.77243365740740744</c:v>
                </c:pt>
                <c:pt idx="10608">
                  <c:v>0.77244034722222221</c:v>
                </c:pt>
                <c:pt idx="10609">
                  <c:v>0.7724470370370371</c:v>
                </c:pt>
                <c:pt idx="10610">
                  <c:v>0.77245372685185176</c:v>
                </c:pt>
                <c:pt idx="10611">
                  <c:v>0.77246042824074079</c:v>
                </c:pt>
                <c:pt idx="10612">
                  <c:v>0.77246693287037038</c:v>
                </c:pt>
                <c:pt idx="10613">
                  <c:v>0.77247362268518527</c:v>
                </c:pt>
                <c:pt idx="10614">
                  <c:v>0.77248267361111111</c:v>
                </c:pt>
                <c:pt idx="10615">
                  <c:v>0.772489363425926</c:v>
                </c:pt>
                <c:pt idx="10616">
                  <c:v>0.77249586805555559</c:v>
                </c:pt>
                <c:pt idx="10617">
                  <c:v>0.77250274305555555</c:v>
                </c:pt>
                <c:pt idx="10618">
                  <c:v>0.77250943287037044</c:v>
                </c:pt>
                <c:pt idx="10619">
                  <c:v>0.77251604166666665</c:v>
                </c:pt>
                <c:pt idx="10620">
                  <c:v>0.77252273148148154</c:v>
                </c:pt>
                <c:pt idx="10621">
                  <c:v>0.77252924768518516</c:v>
                </c:pt>
                <c:pt idx="10622">
                  <c:v>0.77253593749999994</c:v>
                </c:pt>
                <c:pt idx="10623">
                  <c:v>0.77254497685185186</c:v>
                </c:pt>
                <c:pt idx="10624">
                  <c:v>0.77255146990740731</c:v>
                </c:pt>
                <c:pt idx="10625">
                  <c:v>0.77255803240740739</c:v>
                </c:pt>
                <c:pt idx="10626">
                  <c:v>0.77256454861111112</c:v>
                </c:pt>
                <c:pt idx="10627">
                  <c:v>0.7725712384259259</c:v>
                </c:pt>
                <c:pt idx="10628">
                  <c:v>0.77257774305555549</c:v>
                </c:pt>
                <c:pt idx="10629">
                  <c:v>0.77258443287037037</c:v>
                </c:pt>
                <c:pt idx="10630">
                  <c:v>0.77259113425925918</c:v>
                </c:pt>
                <c:pt idx="10631">
                  <c:v>0.77259782407407407</c:v>
                </c:pt>
                <c:pt idx="10632">
                  <c:v>0.77260668981481484</c:v>
                </c:pt>
                <c:pt idx="10633">
                  <c:v>0.77261319444444443</c:v>
                </c:pt>
                <c:pt idx="10634">
                  <c:v>0.77261989583333335</c:v>
                </c:pt>
                <c:pt idx="10635">
                  <c:v>0.77262653935185188</c:v>
                </c:pt>
                <c:pt idx="10636">
                  <c:v>0.77263322916666677</c:v>
                </c:pt>
                <c:pt idx="10637">
                  <c:v>0.77263966435185194</c:v>
                </c:pt>
                <c:pt idx="10638">
                  <c:v>0.77264618055555545</c:v>
                </c:pt>
                <c:pt idx="10639">
                  <c:v>0.77265287037037034</c:v>
                </c:pt>
                <c:pt idx="10640">
                  <c:v>0.77265949074074081</c:v>
                </c:pt>
                <c:pt idx="10641">
                  <c:v>0.77266834490740743</c:v>
                </c:pt>
                <c:pt idx="10642">
                  <c:v>0.77267498842592586</c:v>
                </c:pt>
                <c:pt idx="10643">
                  <c:v>0.77268167824074074</c:v>
                </c:pt>
                <c:pt idx="10644">
                  <c:v>0.77268819444444448</c:v>
                </c:pt>
                <c:pt idx="10645">
                  <c:v>0.77269488425925925</c:v>
                </c:pt>
                <c:pt idx="10646">
                  <c:v>0.77270138888888884</c:v>
                </c:pt>
                <c:pt idx="10647">
                  <c:v>0.77270809027777776</c:v>
                </c:pt>
                <c:pt idx="10648">
                  <c:v>0.77271478009259253</c:v>
                </c:pt>
                <c:pt idx="10649">
                  <c:v>0.77272146990740742</c:v>
                </c:pt>
                <c:pt idx="10650">
                  <c:v>0.77273015046296301</c:v>
                </c:pt>
                <c:pt idx="10651">
                  <c:v>0.77273684027777778</c:v>
                </c:pt>
                <c:pt idx="10652">
                  <c:v>0.77274353009259256</c:v>
                </c:pt>
                <c:pt idx="10653">
                  <c:v>0.77275021990740733</c:v>
                </c:pt>
                <c:pt idx="10654">
                  <c:v>0.77275690972222222</c:v>
                </c:pt>
                <c:pt idx="10655">
                  <c:v>0.77276342592592595</c:v>
                </c:pt>
                <c:pt idx="10656">
                  <c:v>0.77277011574074084</c:v>
                </c:pt>
                <c:pt idx="10657">
                  <c:v>0.77277651620370369</c:v>
                </c:pt>
                <c:pt idx="10658">
                  <c:v>0.77278307870370366</c:v>
                </c:pt>
                <c:pt idx="10659">
                  <c:v>0.77279211805555559</c:v>
                </c:pt>
                <c:pt idx="10660">
                  <c:v>0.77279880787037036</c:v>
                </c:pt>
                <c:pt idx="10661">
                  <c:v>0.7728053240740741</c:v>
                </c:pt>
                <c:pt idx="10662">
                  <c:v>0.77281201388888887</c:v>
                </c:pt>
                <c:pt idx="10663">
                  <c:v>0.77281851851851846</c:v>
                </c:pt>
                <c:pt idx="10664">
                  <c:v>0.77282520833333335</c:v>
                </c:pt>
                <c:pt idx="10665">
                  <c:v>0.77283190972222215</c:v>
                </c:pt>
                <c:pt idx="10666">
                  <c:v>0.77283859953703704</c:v>
                </c:pt>
                <c:pt idx="10667">
                  <c:v>0.77284782407407404</c:v>
                </c:pt>
                <c:pt idx="10668">
                  <c:v>0.77285451388888893</c:v>
                </c:pt>
                <c:pt idx="10669">
                  <c:v>0.77286101851851852</c:v>
                </c:pt>
                <c:pt idx="10670">
                  <c:v>0.7728677083333334</c:v>
                </c:pt>
                <c:pt idx="10671">
                  <c:v>0.77287440972222221</c:v>
                </c:pt>
                <c:pt idx="10672">
                  <c:v>0.7728810995370371</c:v>
                </c:pt>
                <c:pt idx="10673">
                  <c:v>0.77288760416666669</c:v>
                </c:pt>
                <c:pt idx="10674">
                  <c:v>0.77289412037037042</c:v>
                </c:pt>
                <c:pt idx="10675">
                  <c:v>0.77290062500000001</c:v>
                </c:pt>
                <c:pt idx="10676">
                  <c:v>0.77290967592592585</c:v>
                </c:pt>
                <c:pt idx="10677">
                  <c:v>0.77291636574074074</c:v>
                </c:pt>
                <c:pt idx="10678">
                  <c:v>0.77292287037037033</c:v>
                </c:pt>
                <c:pt idx="10679">
                  <c:v>0.77292956018518522</c:v>
                </c:pt>
                <c:pt idx="10680">
                  <c:v>0.77293607638888895</c:v>
                </c:pt>
                <c:pt idx="10681">
                  <c:v>0.77294276620370372</c:v>
                </c:pt>
                <c:pt idx="10682">
                  <c:v>0.7729494560185185</c:v>
                </c:pt>
                <c:pt idx="10683">
                  <c:v>0.77295614583333327</c:v>
                </c:pt>
                <c:pt idx="10684">
                  <c:v>0.77296283564814816</c:v>
                </c:pt>
                <c:pt idx="10685">
                  <c:v>0.77297188657407412</c:v>
                </c:pt>
                <c:pt idx="10686">
                  <c:v>0.77297857638888889</c:v>
                </c:pt>
                <c:pt idx="10687">
                  <c:v>0.77298526620370367</c:v>
                </c:pt>
                <c:pt idx="10688">
                  <c:v>0.77299214120370374</c:v>
                </c:pt>
                <c:pt idx="10689">
                  <c:v>0.77299883101851863</c:v>
                </c:pt>
                <c:pt idx="10690">
                  <c:v>0.77300533564814822</c:v>
                </c:pt>
                <c:pt idx="10691">
                  <c:v>0.77301203703703703</c:v>
                </c:pt>
                <c:pt idx="10692">
                  <c:v>0.77301872685185191</c:v>
                </c:pt>
                <c:pt idx="10693">
                  <c:v>0.77302541666666669</c:v>
                </c:pt>
                <c:pt idx="10694">
                  <c:v>0.7730344560185185</c:v>
                </c:pt>
                <c:pt idx="10695">
                  <c:v>0.77304114583333339</c:v>
                </c:pt>
                <c:pt idx="10696">
                  <c:v>0.7730478472222222</c:v>
                </c:pt>
                <c:pt idx="10697">
                  <c:v>0.77305471064814812</c:v>
                </c:pt>
                <c:pt idx="10698">
                  <c:v>0.77306141203703704</c:v>
                </c:pt>
                <c:pt idx="10699">
                  <c:v>0.77306810185185182</c:v>
                </c:pt>
                <c:pt idx="10700">
                  <c:v>0.77307479166666671</c:v>
                </c:pt>
                <c:pt idx="10701">
                  <c:v>0.77308148148148137</c:v>
                </c:pt>
                <c:pt idx="10702">
                  <c:v>0.77308817129629626</c:v>
                </c:pt>
                <c:pt idx="10703">
                  <c:v>0.77309703703703703</c:v>
                </c:pt>
                <c:pt idx="10704">
                  <c:v>0.77310354166666662</c:v>
                </c:pt>
                <c:pt idx="10705">
                  <c:v>0.7731102314814815</c:v>
                </c:pt>
                <c:pt idx="10706">
                  <c:v>0.77311693287037031</c:v>
                </c:pt>
                <c:pt idx="10707">
                  <c:v>0.7731236226851852</c:v>
                </c:pt>
                <c:pt idx="10708">
                  <c:v>0.77313031250000008</c:v>
                </c:pt>
                <c:pt idx="10709">
                  <c:v>0.77313682870370359</c:v>
                </c:pt>
                <c:pt idx="10710">
                  <c:v>0.77314351851851848</c:v>
                </c:pt>
                <c:pt idx="10711">
                  <c:v>0.77315002314814818</c:v>
                </c:pt>
                <c:pt idx="10712">
                  <c:v>0.77315906249999999</c:v>
                </c:pt>
                <c:pt idx="10713">
                  <c:v>0.77316575231481488</c:v>
                </c:pt>
                <c:pt idx="10714">
                  <c:v>0.77317245370370369</c:v>
                </c:pt>
                <c:pt idx="10715">
                  <c:v>0.77317914351851857</c:v>
                </c:pt>
                <c:pt idx="10716">
                  <c:v>0.77318564814814816</c:v>
                </c:pt>
                <c:pt idx="10717">
                  <c:v>0.77319234953703697</c:v>
                </c:pt>
                <c:pt idx="10718">
                  <c:v>0.7731988657407407</c:v>
                </c:pt>
                <c:pt idx="10719">
                  <c:v>0.77320557870370366</c:v>
                </c:pt>
                <c:pt idx="10720">
                  <c:v>0.77321208333333324</c:v>
                </c:pt>
                <c:pt idx="10721">
                  <c:v>0.77322087962962971</c:v>
                </c:pt>
                <c:pt idx="10722">
                  <c:v>0.77322756944444437</c:v>
                </c:pt>
                <c:pt idx="10723">
                  <c:v>0.77323407407407407</c:v>
                </c:pt>
                <c:pt idx="10724">
                  <c:v>0.77324076388888896</c:v>
                </c:pt>
                <c:pt idx="10725">
                  <c:v>0.77324746527777777</c:v>
                </c:pt>
                <c:pt idx="10726">
                  <c:v>0.77325415509259265</c:v>
                </c:pt>
                <c:pt idx="10727">
                  <c:v>0.77326065972222224</c:v>
                </c:pt>
                <c:pt idx="10728">
                  <c:v>0.77326711805555559</c:v>
                </c:pt>
                <c:pt idx="10729">
                  <c:v>0.77327363425925932</c:v>
                </c:pt>
                <c:pt idx="10730">
                  <c:v>0.77328246527777778</c:v>
                </c:pt>
                <c:pt idx="10731">
                  <c:v>0.77328923611111111</c:v>
                </c:pt>
                <c:pt idx="10732">
                  <c:v>0.77329579861111108</c:v>
                </c:pt>
                <c:pt idx="10733">
                  <c:v>0.77330231481481482</c:v>
                </c:pt>
                <c:pt idx="10734">
                  <c:v>0.77330881944444441</c:v>
                </c:pt>
                <c:pt idx="10735">
                  <c:v>0.77331569444444437</c:v>
                </c:pt>
                <c:pt idx="10736">
                  <c:v>0.7733222106481481</c:v>
                </c:pt>
                <c:pt idx="10737">
                  <c:v>0.77332890046296299</c:v>
                </c:pt>
                <c:pt idx="10738">
                  <c:v>0.77333812499999999</c:v>
                </c:pt>
                <c:pt idx="10739">
                  <c:v>0.77334462962962958</c:v>
                </c:pt>
                <c:pt idx="10740">
                  <c:v>0.77335114583333331</c:v>
                </c:pt>
                <c:pt idx="10741">
                  <c:v>0.7733578356481482</c:v>
                </c:pt>
                <c:pt idx="10742">
                  <c:v>0.77336452546296297</c:v>
                </c:pt>
                <c:pt idx="10743">
                  <c:v>0.77337121527777775</c:v>
                </c:pt>
                <c:pt idx="10744">
                  <c:v>0.77337790509259252</c:v>
                </c:pt>
                <c:pt idx="10745">
                  <c:v>0.77338442129629625</c:v>
                </c:pt>
                <c:pt idx="10746">
                  <c:v>0.77339111111111114</c:v>
                </c:pt>
                <c:pt idx="10747">
                  <c:v>0.77340015046296295</c:v>
                </c:pt>
                <c:pt idx="10748">
                  <c:v>0.77340684027777773</c:v>
                </c:pt>
                <c:pt idx="10749">
                  <c:v>0.77341334490740732</c:v>
                </c:pt>
                <c:pt idx="10750">
                  <c:v>0.7734202199074075</c:v>
                </c:pt>
                <c:pt idx="10751">
                  <c:v>0.77342690972222217</c:v>
                </c:pt>
                <c:pt idx="10752">
                  <c:v>0.7734337731481481</c:v>
                </c:pt>
                <c:pt idx="10753">
                  <c:v>0.77344047453703701</c:v>
                </c:pt>
                <c:pt idx="10754">
                  <c:v>0.77344697916666671</c:v>
                </c:pt>
                <c:pt idx="10755">
                  <c:v>0.77345380787037044</c:v>
                </c:pt>
                <c:pt idx="10756">
                  <c:v>0.7734626736111111</c:v>
                </c:pt>
                <c:pt idx="10757">
                  <c:v>0.77346936342592587</c:v>
                </c:pt>
                <c:pt idx="10758">
                  <c:v>0.77347605324074076</c:v>
                </c:pt>
                <c:pt idx="10759">
                  <c:v>0.77348274305555564</c:v>
                </c:pt>
                <c:pt idx="10760">
                  <c:v>0.77348944444444445</c:v>
                </c:pt>
                <c:pt idx="10761">
                  <c:v>0.77349594907407404</c:v>
                </c:pt>
                <c:pt idx="10762">
                  <c:v>0.77350246527777777</c:v>
                </c:pt>
                <c:pt idx="10763">
                  <c:v>0.77350896990740736</c:v>
                </c:pt>
                <c:pt idx="10764">
                  <c:v>0.77351565972222225</c:v>
                </c:pt>
                <c:pt idx="10765">
                  <c:v>0.77352471064814809</c:v>
                </c:pt>
                <c:pt idx="10766">
                  <c:v>0.77353140046296298</c:v>
                </c:pt>
                <c:pt idx="10767">
                  <c:v>0.77353790509259257</c:v>
                </c:pt>
                <c:pt idx="10768">
                  <c:v>0.77354459490740746</c:v>
                </c:pt>
                <c:pt idx="10769">
                  <c:v>0.77355111111111119</c:v>
                </c:pt>
                <c:pt idx="10770">
                  <c:v>0.77355780092592585</c:v>
                </c:pt>
                <c:pt idx="10771">
                  <c:v>0.77356467592592593</c:v>
                </c:pt>
                <c:pt idx="10772">
                  <c:v>0.77357118055555552</c:v>
                </c:pt>
                <c:pt idx="10773">
                  <c:v>0.77357769675925925</c:v>
                </c:pt>
                <c:pt idx="10774">
                  <c:v>0.77358637731481483</c:v>
                </c:pt>
                <c:pt idx="10775">
                  <c:v>0.77359306712962972</c:v>
                </c:pt>
                <c:pt idx="10776">
                  <c:v>0.77359975694444438</c:v>
                </c:pt>
                <c:pt idx="10777">
                  <c:v>0.77360644675925927</c:v>
                </c:pt>
                <c:pt idx="10778">
                  <c:v>0.77361314814814808</c:v>
                </c:pt>
                <c:pt idx="10779">
                  <c:v>0.77361983796296296</c:v>
                </c:pt>
                <c:pt idx="10780">
                  <c:v>0.77362652777777774</c:v>
                </c:pt>
                <c:pt idx="10781">
                  <c:v>0.77363321759259263</c:v>
                </c:pt>
                <c:pt idx="10782">
                  <c:v>0.77363990740740751</c:v>
                </c:pt>
                <c:pt idx="10783">
                  <c:v>0.77364894675925922</c:v>
                </c:pt>
                <c:pt idx="10784">
                  <c:v>0.7736556365740741</c:v>
                </c:pt>
                <c:pt idx="10785">
                  <c:v>0.77366233796296291</c:v>
                </c:pt>
                <c:pt idx="10786">
                  <c:v>0.7736690277777778</c:v>
                </c:pt>
                <c:pt idx="10787">
                  <c:v>0.77367571759259268</c:v>
                </c:pt>
                <c:pt idx="10788">
                  <c:v>0.77368240740740735</c:v>
                </c:pt>
                <c:pt idx="10789">
                  <c:v>0.77368909722222223</c:v>
                </c:pt>
                <c:pt idx="10790">
                  <c:v>0.77369579861111104</c:v>
                </c:pt>
                <c:pt idx="10791">
                  <c:v>0.77370248842592593</c:v>
                </c:pt>
                <c:pt idx="10792">
                  <c:v>0.77371152777777785</c:v>
                </c:pt>
                <c:pt idx="10793">
                  <c:v>0.77371821759259252</c:v>
                </c:pt>
                <c:pt idx="10794">
                  <c:v>0.7737249074074074</c:v>
                </c:pt>
                <c:pt idx="10795">
                  <c:v>0.77373159722222218</c:v>
                </c:pt>
                <c:pt idx="10796">
                  <c:v>0.77373828703703706</c:v>
                </c:pt>
                <c:pt idx="10797">
                  <c:v>0.77374498842592587</c:v>
                </c:pt>
                <c:pt idx="10798">
                  <c:v>0.77375167824074076</c:v>
                </c:pt>
                <c:pt idx="10799">
                  <c:v>0.77375836805555565</c:v>
                </c:pt>
                <c:pt idx="10800">
                  <c:v>0.77376740740740735</c:v>
                </c:pt>
                <c:pt idx="10801">
                  <c:v>0.77377409722222223</c:v>
                </c:pt>
                <c:pt idx="10802">
                  <c:v>0.77378078703703712</c:v>
                </c:pt>
                <c:pt idx="10803">
                  <c:v>0.77378748842592593</c:v>
                </c:pt>
                <c:pt idx="10804">
                  <c:v>0.77379417824074082</c:v>
                </c:pt>
                <c:pt idx="10805">
                  <c:v>0.7738010300925926</c:v>
                </c:pt>
                <c:pt idx="10806">
                  <c:v>0.77380770833333334</c:v>
                </c:pt>
                <c:pt idx="10807">
                  <c:v>0.77381439814814812</c:v>
                </c:pt>
                <c:pt idx="10808">
                  <c:v>0.77382109953703704</c:v>
                </c:pt>
                <c:pt idx="10809">
                  <c:v>0.77383013888888896</c:v>
                </c:pt>
                <c:pt idx="10810">
                  <c:v>0.77383682870370374</c:v>
                </c:pt>
                <c:pt idx="10811">
                  <c:v>0.77384351851851851</c:v>
                </c:pt>
                <c:pt idx="10812">
                  <c:v>0.77385020833333329</c:v>
                </c:pt>
                <c:pt idx="10813">
                  <c:v>0.77385689814814818</c:v>
                </c:pt>
                <c:pt idx="10814">
                  <c:v>0.77386358796296306</c:v>
                </c:pt>
                <c:pt idx="10815">
                  <c:v>0.77387028935185187</c:v>
                </c:pt>
                <c:pt idx="10816">
                  <c:v>0.77387700231481482</c:v>
                </c:pt>
                <c:pt idx="10817">
                  <c:v>0.7738836921296296</c:v>
                </c:pt>
                <c:pt idx="10818">
                  <c:v>0.77389287037037036</c:v>
                </c:pt>
                <c:pt idx="10819">
                  <c:v>0.77389938657407409</c:v>
                </c:pt>
                <c:pt idx="10820">
                  <c:v>0.77390589120370368</c:v>
                </c:pt>
                <c:pt idx="10821">
                  <c:v>0.77391240740740741</c:v>
                </c:pt>
                <c:pt idx="10822">
                  <c:v>0.77391909722222219</c:v>
                </c:pt>
                <c:pt idx="10823">
                  <c:v>0.77392560185185177</c:v>
                </c:pt>
                <c:pt idx="10824">
                  <c:v>0.7739323032407408</c:v>
                </c:pt>
                <c:pt idx="10825">
                  <c:v>0.77393916666666662</c:v>
                </c:pt>
                <c:pt idx="10826">
                  <c:v>0.77394585648148151</c:v>
                </c:pt>
                <c:pt idx="10827">
                  <c:v>0.77395490740740736</c:v>
                </c:pt>
                <c:pt idx="10828">
                  <c:v>0.77396159722222224</c:v>
                </c:pt>
                <c:pt idx="10829">
                  <c:v>0.77396810185185183</c:v>
                </c:pt>
                <c:pt idx="10830">
                  <c:v>0.77397497685185179</c:v>
                </c:pt>
                <c:pt idx="10831">
                  <c:v>0.77398166666666668</c:v>
                </c:pt>
                <c:pt idx="10832">
                  <c:v>0.77398818287037041</c:v>
                </c:pt>
                <c:pt idx="10833">
                  <c:v>0.77399498842592596</c:v>
                </c:pt>
                <c:pt idx="10834">
                  <c:v>0.77400158564814825</c:v>
                </c:pt>
                <c:pt idx="10835">
                  <c:v>0.77400810185185176</c:v>
                </c:pt>
                <c:pt idx="10836">
                  <c:v>0.77401732638888887</c:v>
                </c:pt>
                <c:pt idx="10837">
                  <c:v>0.77402409722222221</c:v>
                </c:pt>
                <c:pt idx="10838">
                  <c:v>0.77403067129629621</c:v>
                </c:pt>
                <c:pt idx="10839">
                  <c:v>0.7740373611111111</c:v>
                </c:pt>
                <c:pt idx="10840">
                  <c:v>0.77404386574074069</c:v>
                </c:pt>
                <c:pt idx="10841">
                  <c:v>0.77405056712962972</c:v>
                </c:pt>
                <c:pt idx="10842">
                  <c:v>0.77405725694444438</c:v>
                </c:pt>
                <c:pt idx="10843">
                  <c:v>0.77406394675925927</c:v>
                </c:pt>
                <c:pt idx="10844">
                  <c:v>0.77407045138888886</c:v>
                </c:pt>
                <c:pt idx="10845">
                  <c:v>0.7740795023148147</c:v>
                </c:pt>
                <c:pt idx="10846">
                  <c:v>0.77408600694444452</c:v>
                </c:pt>
                <c:pt idx="10847">
                  <c:v>0.77409269675925929</c:v>
                </c:pt>
                <c:pt idx="10848">
                  <c:v>0.77409938657407407</c:v>
                </c:pt>
                <c:pt idx="10849">
                  <c:v>0.77410608796296299</c:v>
                </c:pt>
                <c:pt idx="10850">
                  <c:v>0.77411259259259257</c:v>
                </c:pt>
                <c:pt idx="10851">
                  <c:v>0.77411928240740746</c:v>
                </c:pt>
                <c:pt idx="10852">
                  <c:v>0.77412557870370369</c:v>
                </c:pt>
                <c:pt idx="10853">
                  <c:v>0.7741321527777778</c:v>
                </c:pt>
                <c:pt idx="10854">
                  <c:v>0.77414100694444443</c:v>
                </c:pt>
                <c:pt idx="10855">
                  <c:v>0.77414769675925932</c:v>
                </c:pt>
                <c:pt idx="10856">
                  <c:v>0.77415438657407398</c:v>
                </c:pt>
                <c:pt idx="10857">
                  <c:v>0.77416090277777772</c:v>
                </c:pt>
                <c:pt idx="10858">
                  <c:v>0.7741675925925926</c:v>
                </c:pt>
                <c:pt idx="10859">
                  <c:v>0.77417428240740749</c:v>
                </c:pt>
                <c:pt idx="10860">
                  <c:v>0.77418097222222215</c:v>
                </c:pt>
                <c:pt idx="10861">
                  <c:v>0.77418767361111118</c:v>
                </c:pt>
                <c:pt idx="10862">
                  <c:v>0.77419436342592596</c:v>
                </c:pt>
                <c:pt idx="10863">
                  <c:v>0.77420322916666662</c:v>
                </c:pt>
                <c:pt idx="10864">
                  <c:v>0.7742099189814815</c:v>
                </c:pt>
                <c:pt idx="10865">
                  <c:v>0.77421642361111109</c:v>
                </c:pt>
                <c:pt idx="10866">
                  <c:v>0.77422311342592598</c:v>
                </c:pt>
                <c:pt idx="10867">
                  <c:v>0.77422980324074075</c:v>
                </c:pt>
                <c:pt idx="10868">
                  <c:v>0.77423650462962967</c:v>
                </c:pt>
                <c:pt idx="10869">
                  <c:v>0.77424319444444445</c:v>
                </c:pt>
                <c:pt idx="10870">
                  <c:v>0.77424969907407404</c:v>
                </c:pt>
                <c:pt idx="10871">
                  <c:v>0.77425875</c:v>
                </c:pt>
                <c:pt idx="10872">
                  <c:v>0.77426525462962958</c:v>
                </c:pt>
                <c:pt idx="10873">
                  <c:v>0.77427177083333332</c:v>
                </c:pt>
                <c:pt idx="10874">
                  <c:v>0.77427827546296291</c:v>
                </c:pt>
                <c:pt idx="10875">
                  <c:v>0.77428479166666664</c:v>
                </c:pt>
                <c:pt idx="10876">
                  <c:v>0.77429148148148152</c:v>
                </c:pt>
                <c:pt idx="10877">
                  <c:v>0.7742981712962963</c:v>
                </c:pt>
                <c:pt idx="10878">
                  <c:v>0.77430486111111119</c:v>
                </c:pt>
                <c:pt idx="10879">
                  <c:v>0.77431155092592585</c:v>
                </c:pt>
                <c:pt idx="10880">
                  <c:v>0.77432077546296296</c:v>
                </c:pt>
                <c:pt idx="10881">
                  <c:v>0.77432746527777774</c:v>
                </c:pt>
                <c:pt idx="10882">
                  <c:v>0.77433416666666666</c:v>
                </c:pt>
                <c:pt idx="10883">
                  <c:v>0.77434103009259259</c:v>
                </c:pt>
                <c:pt idx="10884">
                  <c:v>0.77434771990740747</c:v>
                </c:pt>
                <c:pt idx="10885">
                  <c:v>0.77435442129629628</c:v>
                </c:pt>
                <c:pt idx="10886">
                  <c:v>0.77436111111111117</c:v>
                </c:pt>
                <c:pt idx="10887">
                  <c:v>0.77436774305555556</c:v>
                </c:pt>
                <c:pt idx="10888">
                  <c:v>0.77437443287037044</c:v>
                </c:pt>
                <c:pt idx="10889">
                  <c:v>0.77438376157407418</c:v>
                </c:pt>
                <c:pt idx="10890">
                  <c:v>0.77439045138888885</c:v>
                </c:pt>
                <c:pt idx="10891">
                  <c:v>0.77439714120370373</c:v>
                </c:pt>
                <c:pt idx="10892">
                  <c:v>0.77440383101851851</c:v>
                </c:pt>
                <c:pt idx="10893">
                  <c:v>0.77441070601851847</c:v>
                </c:pt>
                <c:pt idx="10894">
                  <c:v>0.77441730324074076</c:v>
                </c:pt>
                <c:pt idx="10895">
                  <c:v>0.77442399305555554</c:v>
                </c:pt>
                <c:pt idx="10896">
                  <c:v>0.77443068287037031</c:v>
                </c:pt>
                <c:pt idx="10897">
                  <c:v>0.7744373726851852</c:v>
                </c:pt>
                <c:pt idx="10898">
                  <c:v>0.77444642361111116</c:v>
                </c:pt>
                <c:pt idx="10899">
                  <c:v>0.77445311342592593</c:v>
                </c:pt>
                <c:pt idx="10900">
                  <c:v>0.77445980324074071</c:v>
                </c:pt>
                <c:pt idx="10901">
                  <c:v>0.77446667824074078</c:v>
                </c:pt>
                <c:pt idx="10902">
                  <c:v>0.77447336805555567</c:v>
                </c:pt>
                <c:pt idx="10903">
                  <c:v>0.77448005787037033</c:v>
                </c:pt>
                <c:pt idx="10904">
                  <c:v>0.77448674768518522</c:v>
                </c:pt>
                <c:pt idx="10905">
                  <c:v>0.77449343749999999</c:v>
                </c:pt>
                <c:pt idx="10906">
                  <c:v>0.77450013888888891</c:v>
                </c:pt>
                <c:pt idx="10907">
                  <c:v>0.77450927083333332</c:v>
                </c:pt>
                <c:pt idx="10908">
                  <c:v>0.77451596064814821</c:v>
                </c:pt>
                <c:pt idx="10909">
                  <c:v>0.77452265046296287</c:v>
                </c:pt>
                <c:pt idx="10910">
                  <c:v>0.77452934027777776</c:v>
                </c:pt>
                <c:pt idx="10911">
                  <c:v>0.77453603009259264</c:v>
                </c:pt>
                <c:pt idx="10912">
                  <c:v>0.77454271990740742</c:v>
                </c:pt>
                <c:pt idx="10913">
                  <c:v>0.77454942129629634</c:v>
                </c:pt>
                <c:pt idx="10914">
                  <c:v>0.77455611111111111</c:v>
                </c:pt>
                <c:pt idx="10915">
                  <c:v>0.774562800925926</c:v>
                </c:pt>
                <c:pt idx="10916">
                  <c:v>0.77457166666666666</c:v>
                </c:pt>
                <c:pt idx="10917">
                  <c:v>0.77457829861111105</c:v>
                </c:pt>
                <c:pt idx="10918">
                  <c:v>0.77458498842592594</c:v>
                </c:pt>
                <c:pt idx="10919">
                  <c:v>0.77459168981481474</c:v>
                </c:pt>
                <c:pt idx="10920">
                  <c:v>0.77459819444444433</c:v>
                </c:pt>
                <c:pt idx="10921">
                  <c:v>0.77460471064814806</c:v>
                </c:pt>
                <c:pt idx="10922">
                  <c:v>0.77461140046296295</c:v>
                </c:pt>
                <c:pt idx="10923">
                  <c:v>0.77461809027777784</c:v>
                </c:pt>
                <c:pt idx="10924">
                  <c:v>0.77462460648148157</c:v>
                </c:pt>
                <c:pt idx="10925">
                  <c:v>0.7746334606481482</c:v>
                </c:pt>
                <c:pt idx="10926">
                  <c:v>0.77464015046296286</c:v>
                </c:pt>
                <c:pt idx="10927">
                  <c:v>0.77464666666666659</c:v>
                </c:pt>
                <c:pt idx="10928">
                  <c:v>0.77465335648148148</c:v>
                </c:pt>
                <c:pt idx="10929">
                  <c:v>0.77466004629629637</c:v>
                </c:pt>
                <c:pt idx="10930">
                  <c:v>0.77466673611111114</c:v>
                </c:pt>
                <c:pt idx="10931">
                  <c:v>0.77467342592592592</c:v>
                </c:pt>
                <c:pt idx="10932">
                  <c:v>0.77467994212962965</c:v>
                </c:pt>
                <c:pt idx="10933">
                  <c:v>0.77468916666666665</c:v>
                </c:pt>
                <c:pt idx="10934">
                  <c:v>0.77469585648148154</c:v>
                </c:pt>
                <c:pt idx="10935">
                  <c:v>0.77470254629629631</c:v>
                </c:pt>
                <c:pt idx="10936">
                  <c:v>0.77470923611111109</c:v>
                </c:pt>
                <c:pt idx="10937">
                  <c:v>0.77471575231481482</c:v>
                </c:pt>
                <c:pt idx="10938">
                  <c:v>0.7747224421296296</c:v>
                </c:pt>
                <c:pt idx="10939">
                  <c:v>0.7747290162037036</c:v>
                </c:pt>
                <c:pt idx="10940">
                  <c:v>0.77473570601851849</c:v>
                </c:pt>
                <c:pt idx="10941">
                  <c:v>0.77474239583333337</c:v>
                </c:pt>
                <c:pt idx="10942">
                  <c:v>0.77475144675925922</c:v>
                </c:pt>
                <c:pt idx="10943">
                  <c:v>0.77475813657407411</c:v>
                </c:pt>
                <c:pt idx="10944">
                  <c:v>0.77476474537037043</c:v>
                </c:pt>
                <c:pt idx="10945">
                  <c:v>0.77477131944444444</c:v>
                </c:pt>
                <c:pt idx="10946">
                  <c:v>0.77477800925925921</c:v>
                </c:pt>
                <c:pt idx="10947">
                  <c:v>0.7747846990740741</c:v>
                </c:pt>
                <c:pt idx="10948">
                  <c:v>0.77479121527777783</c:v>
                </c:pt>
                <c:pt idx="10949">
                  <c:v>0.77479771990740742</c:v>
                </c:pt>
                <c:pt idx="10950">
                  <c:v>0.77480434027777767</c:v>
                </c:pt>
                <c:pt idx="10951">
                  <c:v>0.77481339120370374</c:v>
                </c:pt>
                <c:pt idx="10952">
                  <c:v>0.77482008101851851</c:v>
                </c:pt>
                <c:pt idx="10953">
                  <c:v>0.77482677083333329</c:v>
                </c:pt>
                <c:pt idx="10954">
                  <c:v>0.77483327546296288</c:v>
                </c:pt>
                <c:pt idx="10955">
                  <c:v>0.77483997685185191</c:v>
                </c:pt>
                <c:pt idx="10956">
                  <c:v>0.77484666666666657</c:v>
                </c:pt>
                <c:pt idx="10957">
                  <c:v>0.77485335648148146</c:v>
                </c:pt>
                <c:pt idx="10958">
                  <c:v>0.77486023148148142</c:v>
                </c:pt>
                <c:pt idx="10959">
                  <c:v>0.77486673611111112</c:v>
                </c:pt>
                <c:pt idx="10960">
                  <c:v>0.77487560185185178</c:v>
                </c:pt>
                <c:pt idx="10961">
                  <c:v>0.77488229166666667</c:v>
                </c:pt>
                <c:pt idx="10962">
                  <c:v>0.77488879629629626</c:v>
                </c:pt>
                <c:pt idx="10963">
                  <c:v>0.77489567129629633</c:v>
                </c:pt>
                <c:pt idx="10964">
                  <c:v>0.7749023611111111</c:v>
                </c:pt>
                <c:pt idx="10965">
                  <c:v>0.77490906250000002</c:v>
                </c:pt>
                <c:pt idx="10966">
                  <c:v>0.77491556712962961</c:v>
                </c:pt>
                <c:pt idx="10967">
                  <c:v>0.7749222569444445</c:v>
                </c:pt>
                <c:pt idx="10968">
                  <c:v>0.77492877314814812</c:v>
                </c:pt>
                <c:pt idx="10969">
                  <c:v>0.77493799768518512</c:v>
                </c:pt>
                <c:pt idx="10970">
                  <c:v>0.77494454861111117</c:v>
                </c:pt>
                <c:pt idx="10971">
                  <c:v>0.77495123842592595</c:v>
                </c:pt>
                <c:pt idx="10972">
                  <c:v>0.77495792824074072</c:v>
                </c:pt>
                <c:pt idx="10973">
                  <c:v>0.77496453703703694</c:v>
                </c:pt>
                <c:pt idx="10974">
                  <c:v>0.77497123842592597</c:v>
                </c:pt>
                <c:pt idx="10975">
                  <c:v>0.77497792824074063</c:v>
                </c:pt>
                <c:pt idx="10976">
                  <c:v>0.77498461805555552</c:v>
                </c:pt>
                <c:pt idx="10977">
                  <c:v>0.77499130787037041</c:v>
                </c:pt>
                <c:pt idx="10978">
                  <c:v>0.77500034722222233</c:v>
                </c:pt>
                <c:pt idx="10979">
                  <c:v>0.77500703703703699</c:v>
                </c:pt>
                <c:pt idx="10980">
                  <c:v>0.77501373842592602</c:v>
                </c:pt>
                <c:pt idx="10981">
                  <c:v>0.77502042824074069</c:v>
                </c:pt>
                <c:pt idx="10982">
                  <c:v>0.77502710648148154</c:v>
                </c:pt>
                <c:pt idx="10983">
                  <c:v>0.77503379629629621</c:v>
                </c:pt>
                <c:pt idx="10984">
                  <c:v>0.77504048611111109</c:v>
                </c:pt>
                <c:pt idx="10985">
                  <c:v>0.77504717592592598</c:v>
                </c:pt>
                <c:pt idx="10986">
                  <c:v>0.77505387731481479</c:v>
                </c:pt>
                <c:pt idx="10987">
                  <c:v>0.77506363425925928</c:v>
                </c:pt>
                <c:pt idx="10988">
                  <c:v>0.77507050925925924</c:v>
                </c:pt>
                <c:pt idx="10989">
                  <c:v>0.77507719907407413</c:v>
                </c:pt>
                <c:pt idx="10990">
                  <c:v>0.77508388888888879</c:v>
                </c:pt>
                <c:pt idx="10991">
                  <c:v>0.77509076388888898</c:v>
                </c:pt>
                <c:pt idx="10992">
                  <c:v>0.77509743055555547</c:v>
                </c:pt>
                <c:pt idx="10993">
                  <c:v>0.77510412037037035</c:v>
                </c:pt>
                <c:pt idx="10994">
                  <c:v>0.77511081018518524</c:v>
                </c:pt>
                <c:pt idx="10995">
                  <c:v>0.77511737268518521</c:v>
                </c:pt>
                <c:pt idx="10996">
                  <c:v>0.77512623842592587</c:v>
                </c:pt>
                <c:pt idx="10997">
                  <c:v>0.77513292824074076</c:v>
                </c:pt>
                <c:pt idx="10998">
                  <c:v>0.77513961805555553</c:v>
                </c:pt>
                <c:pt idx="10999">
                  <c:v>0.77514630787037042</c:v>
                </c:pt>
                <c:pt idx="11000">
                  <c:v>0.77515299768518509</c:v>
                </c:pt>
                <c:pt idx="11001">
                  <c:v>0.77515957175925931</c:v>
                </c:pt>
                <c:pt idx="11002">
                  <c:v>0.77516627314814812</c:v>
                </c:pt>
                <c:pt idx="11003">
                  <c:v>0.77517296296296301</c:v>
                </c:pt>
                <c:pt idx="11004">
                  <c:v>0.77518218750000001</c:v>
                </c:pt>
                <c:pt idx="11005">
                  <c:v>0.77518887731481489</c:v>
                </c:pt>
                <c:pt idx="11006">
                  <c:v>0.77519556712962956</c:v>
                </c:pt>
                <c:pt idx="11007">
                  <c:v>0.77520225694444445</c:v>
                </c:pt>
                <c:pt idx="11008">
                  <c:v>0.77520913194444441</c:v>
                </c:pt>
                <c:pt idx="11009">
                  <c:v>0.77521582175925918</c:v>
                </c:pt>
                <c:pt idx="11010">
                  <c:v>0.77522251157407407</c:v>
                </c:pt>
                <c:pt idx="11011">
                  <c:v>0.77522920138888896</c:v>
                </c:pt>
                <c:pt idx="11012">
                  <c:v>0.77523589120370373</c:v>
                </c:pt>
                <c:pt idx="11013">
                  <c:v>0.77524494212962969</c:v>
                </c:pt>
                <c:pt idx="11014">
                  <c:v>0.77525163194444435</c:v>
                </c:pt>
                <c:pt idx="11015">
                  <c:v>0.77525832175925924</c:v>
                </c:pt>
                <c:pt idx="11016">
                  <c:v>0.7752651967592592</c:v>
                </c:pt>
                <c:pt idx="11017">
                  <c:v>0.77527188657407409</c:v>
                </c:pt>
                <c:pt idx="11018">
                  <c:v>0.77527840277777782</c:v>
                </c:pt>
                <c:pt idx="11019">
                  <c:v>0.7752850925925926</c:v>
                </c:pt>
                <c:pt idx="11020">
                  <c:v>0.77529178240740748</c:v>
                </c:pt>
                <c:pt idx="11021">
                  <c:v>0.77529847222222215</c:v>
                </c:pt>
                <c:pt idx="11022">
                  <c:v>0.77530751157407407</c:v>
                </c:pt>
                <c:pt idx="11023">
                  <c:v>0.77531420138888896</c:v>
                </c:pt>
                <c:pt idx="11024">
                  <c:v>0.77532089120370362</c:v>
                </c:pt>
                <c:pt idx="11025">
                  <c:v>0.77532776620370381</c:v>
                </c:pt>
                <c:pt idx="11026">
                  <c:v>0.77533445601851847</c:v>
                </c:pt>
                <c:pt idx="11027">
                  <c:v>0.7753411574074075</c:v>
                </c:pt>
                <c:pt idx="11028">
                  <c:v>0.77534778935185189</c:v>
                </c:pt>
                <c:pt idx="11029">
                  <c:v>0.77535447916666678</c:v>
                </c:pt>
                <c:pt idx="11030">
                  <c:v>0.77536116898148144</c:v>
                </c:pt>
                <c:pt idx="11031">
                  <c:v>0.77537039351851844</c:v>
                </c:pt>
                <c:pt idx="11032">
                  <c:v>0.77537708333333333</c:v>
                </c:pt>
                <c:pt idx="11033">
                  <c:v>0.77538377314814821</c:v>
                </c:pt>
                <c:pt idx="11034">
                  <c:v>0.77539047453703702</c:v>
                </c:pt>
                <c:pt idx="11035">
                  <c:v>0.77539716435185191</c:v>
                </c:pt>
                <c:pt idx="11036">
                  <c:v>0.77540385416666668</c:v>
                </c:pt>
                <c:pt idx="11037">
                  <c:v>0.77541072916666665</c:v>
                </c:pt>
                <c:pt idx="11038">
                  <c:v>0.77541741898148153</c:v>
                </c:pt>
                <c:pt idx="11039">
                  <c:v>0.7754241087962962</c:v>
                </c:pt>
                <c:pt idx="11040">
                  <c:v>0.77543314814814812</c:v>
                </c:pt>
                <c:pt idx="11041">
                  <c:v>0.77544002314814808</c:v>
                </c:pt>
                <c:pt idx="11042">
                  <c:v>0.77544653935185182</c:v>
                </c:pt>
                <c:pt idx="11043">
                  <c:v>0.7754532291666667</c:v>
                </c:pt>
                <c:pt idx="11044">
                  <c:v>0.77545991898148159</c:v>
                </c:pt>
                <c:pt idx="11045">
                  <c:v>0.77546641203703703</c:v>
                </c:pt>
                <c:pt idx="11046">
                  <c:v>0.77547310185185181</c:v>
                </c:pt>
                <c:pt idx="11047">
                  <c:v>0.7754797916666667</c:v>
                </c:pt>
                <c:pt idx="11048">
                  <c:v>0.77548630787037043</c:v>
                </c:pt>
                <c:pt idx="11049">
                  <c:v>0.77549534722222224</c:v>
                </c:pt>
                <c:pt idx="11050">
                  <c:v>0.77550212962962961</c:v>
                </c:pt>
                <c:pt idx="11051">
                  <c:v>0.77550870370370373</c:v>
                </c:pt>
                <c:pt idx="11052">
                  <c:v>0.7755153935185185</c:v>
                </c:pt>
                <c:pt idx="11053">
                  <c:v>0.77552208333333328</c:v>
                </c:pt>
                <c:pt idx="11054">
                  <c:v>0.77552898148148142</c:v>
                </c:pt>
                <c:pt idx="11055">
                  <c:v>0.77553548611111112</c:v>
                </c:pt>
                <c:pt idx="11056">
                  <c:v>0.77554228009259252</c:v>
                </c:pt>
                <c:pt idx="11057">
                  <c:v>0.7755489699074074</c:v>
                </c:pt>
                <c:pt idx="11058">
                  <c:v>0.77555802083333336</c:v>
                </c:pt>
                <c:pt idx="11059">
                  <c:v>0.77556471064814814</c:v>
                </c:pt>
                <c:pt idx="11060">
                  <c:v>0.77557140046296302</c:v>
                </c:pt>
                <c:pt idx="11061">
                  <c:v>0.77557809027777769</c:v>
                </c:pt>
                <c:pt idx="11062">
                  <c:v>0.77558478009259257</c:v>
                </c:pt>
                <c:pt idx="11063">
                  <c:v>0.77559146990740746</c:v>
                </c:pt>
                <c:pt idx="11064">
                  <c:v>0.77559817129629627</c:v>
                </c:pt>
                <c:pt idx="11065">
                  <c:v>0.77560486111111115</c:v>
                </c:pt>
                <c:pt idx="11066">
                  <c:v>0.77561408564814815</c:v>
                </c:pt>
                <c:pt idx="11067">
                  <c:v>0.77562077546296304</c:v>
                </c:pt>
                <c:pt idx="11068">
                  <c:v>0.77562728009259263</c:v>
                </c:pt>
                <c:pt idx="11069">
                  <c:v>0.77563386574074078</c:v>
                </c:pt>
                <c:pt idx="11070">
                  <c:v>0.77564055555555556</c:v>
                </c:pt>
                <c:pt idx="11071">
                  <c:v>0.77564724537037044</c:v>
                </c:pt>
                <c:pt idx="11072">
                  <c:v>0.77565393518518511</c:v>
                </c:pt>
                <c:pt idx="11073">
                  <c:v>0.77566062499999999</c:v>
                </c:pt>
                <c:pt idx="11074">
                  <c:v>0.77566731481481488</c:v>
                </c:pt>
                <c:pt idx="11075">
                  <c:v>0.77567636574074073</c:v>
                </c:pt>
                <c:pt idx="11076">
                  <c:v>0.77568305555555561</c:v>
                </c:pt>
                <c:pt idx="11077">
                  <c:v>0.77568974537037028</c:v>
                </c:pt>
                <c:pt idx="11078">
                  <c:v>0.77569643518518516</c:v>
                </c:pt>
                <c:pt idx="11079">
                  <c:v>0.77570299768518514</c:v>
                </c:pt>
                <c:pt idx="11080">
                  <c:v>0.7757098726851851</c:v>
                </c:pt>
                <c:pt idx="11081">
                  <c:v>0.77571656249999998</c:v>
                </c:pt>
                <c:pt idx="11082">
                  <c:v>0.77572314814814813</c:v>
                </c:pt>
                <c:pt idx="11083">
                  <c:v>0.77572983796296302</c:v>
                </c:pt>
                <c:pt idx="11084">
                  <c:v>0.77573888888888887</c:v>
                </c:pt>
                <c:pt idx="11085">
                  <c:v>0.77574559027777779</c:v>
                </c:pt>
                <c:pt idx="11086">
                  <c:v>0.77575228009259256</c:v>
                </c:pt>
                <c:pt idx="11087">
                  <c:v>0.77575916666666667</c:v>
                </c:pt>
                <c:pt idx="11088">
                  <c:v>0.77576604166666663</c:v>
                </c:pt>
                <c:pt idx="11089">
                  <c:v>0.77577291666666659</c:v>
                </c:pt>
                <c:pt idx="11090">
                  <c:v>0.77577960648148148</c:v>
                </c:pt>
                <c:pt idx="11091">
                  <c:v>0.77578646990740741</c:v>
                </c:pt>
                <c:pt idx="11092">
                  <c:v>0.77579315972222229</c:v>
                </c:pt>
                <c:pt idx="11093">
                  <c:v>0.77580221064814825</c:v>
                </c:pt>
                <c:pt idx="11094">
                  <c:v>0.77580890046296291</c:v>
                </c:pt>
                <c:pt idx="11095">
                  <c:v>0.7758155902777778</c:v>
                </c:pt>
                <c:pt idx="11096">
                  <c:v>0.77582246527777776</c:v>
                </c:pt>
                <c:pt idx="11097">
                  <c:v>0.77582915509259254</c:v>
                </c:pt>
                <c:pt idx="11098">
                  <c:v>0.77583584490740742</c:v>
                </c:pt>
                <c:pt idx="11099">
                  <c:v>0.77584271990740739</c:v>
                </c:pt>
                <c:pt idx="11100">
                  <c:v>0.77584940972222227</c:v>
                </c:pt>
                <c:pt idx="11101">
                  <c:v>0.77585609953703705</c:v>
                </c:pt>
                <c:pt idx="11102">
                  <c:v>0.77586513888888886</c:v>
                </c:pt>
                <c:pt idx="11103">
                  <c:v>0.77587184027777789</c:v>
                </c:pt>
                <c:pt idx="11104">
                  <c:v>0.77587853009259256</c:v>
                </c:pt>
                <c:pt idx="11105">
                  <c:v>0.77588540509259263</c:v>
                </c:pt>
                <c:pt idx="11106">
                  <c:v>0.7758920949074074</c:v>
                </c:pt>
                <c:pt idx="11107">
                  <c:v>0.77589878472222218</c:v>
                </c:pt>
                <c:pt idx="11108">
                  <c:v>0.77590547453703707</c:v>
                </c:pt>
                <c:pt idx="11109">
                  <c:v>0.77591234953703703</c:v>
                </c:pt>
                <c:pt idx="11110">
                  <c:v>0.77591903935185191</c:v>
                </c:pt>
                <c:pt idx="11111">
                  <c:v>0.77592807870370362</c:v>
                </c:pt>
                <c:pt idx="11112">
                  <c:v>0.7759347685185185</c:v>
                </c:pt>
                <c:pt idx="11113">
                  <c:v>0.77594164351851846</c:v>
                </c:pt>
                <c:pt idx="11114">
                  <c:v>0.77594833333333335</c:v>
                </c:pt>
                <c:pt idx="11115">
                  <c:v>0.77595502314814813</c:v>
                </c:pt>
                <c:pt idx="11116">
                  <c:v>0.77596208333333339</c:v>
                </c:pt>
                <c:pt idx="11117">
                  <c:v>0.77596877314814805</c:v>
                </c:pt>
                <c:pt idx="11118">
                  <c:v>0.77597546296296294</c:v>
                </c:pt>
                <c:pt idx="11119">
                  <c:v>0.77598215277777782</c:v>
                </c:pt>
                <c:pt idx="11120">
                  <c:v>0.77599120370370367</c:v>
                </c:pt>
                <c:pt idx="11121">
                  <c:v>0.77599789351851856</c:v>
                </c:pt>
                <c:pt idx="11122">
                  <c:v>0.77600458333333344</c:v>
                </c:pt>
                <c:pt idx="11123">
                  <c:v>0.7760114583333334</c:v>
                </c:pt>
                <c:pt idx="11124">
                  <c:v>0.77601814814814818</c:v>
                </c:pt>
                <c:pt idx="11125">
                  <c:v>0.77602483796296295</c:v>
                </c:pt>
                <c:pt idx="11126">
                  <c:v>0.77603152777777773</c:v>
                </c:pt>
                <c:pt idx="11127">
                  <c:v>0.77603821759259262</c:v>
                </c:pt>
                <c:pt idx="11128">
                  <c:v>0.77604491898148142</c:v>
                </c:pt>
                <c:pt idx="11129">
                  <c:v>0.77605377314814816</c:v>
                </c:pt>
                <c:pt idx="11130">
                  <c:v>0.77606046296296294</c:v>
                </c:pt>
                <c:pt idx="11131">
                  <c:v>0.77606715277777782</c:v>
                </c:pt>
                <c:pt idx="11132">
                  <c:v>0.77607385416666663</c:v>
                </c:pt>
                <c:pt idx="11133">
                  <c:v>0.77608054398148152</c:v>
                </c:pt>
                <c:pt idx="11134">
                  <c:v>0.77608723379629618</c:v>
                </c:pt>
                <c:pt idx="11135">
                  <c:v>0.77609392361111107</c:v>
                </c:pt>
                <c:pt idx="11136">
                  <c:v>0.77610061342592596</c:v>
                </c:pt>
                <c:pt idx="11137">
                  <c:v>0.77611002314814825</c:v>
                </c:pt>
                <c:pt idx="11138">
                  <c:v>0.77611671296296292</c:v>
                </c:pt>
                <c:pt idx="11139">
                  <c:v>0.77612332175925924</c:v>
                </c:pt>
                <c:pt idx="11140">
                  <c:v>0.77613019675925932</c:v>
                </c:pt>
                <c:pt idx="11141">
                  <c:v>0.77613688657407398</c:v>
                </c:pt>
                <c:pt idx="11142">
                  <c:v>0.77614357638888887</c:v>
                </c:pt>
                <c:pt idx="11143">
                  <c:v>0.77615011574074078</c:v>
                </c:pt>
                <c:pt idx="11144">
                  <c:v>0.776156886574074</c:v>
                </c:pt>
                <c:pt idx="11145">
                  <c:v>0.77616357638888889</c:v>
                </c:pt>
                <c:pt idx="11146">
                  <c:v>0.77617261574074081</c:v>
                </c:pt>
                <c:pt idx="11147">
                  <c:v>0.77617930555555559</c:v>
                </c:pt>
                <c:pt idx="11148">
                  <c:v>0.77618599537037036</c:v>
                </c:pt>
                <c:pt idx="11149">
                  <c:v>0.77619269675925928</c:v>
                </c:pt>
                <c:pt idx="11150">
                  <c:v>0.77619938657407406</c:v>
                </c:pt>
                <c:pt idx="11151">
                  <c:v>0.77620615740740739</c:v>
                </c:pt>
                <c:pt idx="11152">
                  <c:v>0.77621303240740736</c:v>
                </c:pt>
                <c:pt idx="11153">
                  <c:v>0.77621953703703694</c:v>
                </c:pt>
                <c:pt idx="11154">
                  <c:v>0.77622622685185183</c:v>
                </c:pt>
                <c:pt idx="11155">
                  <c:v>0.77623527777777779</c:v>
                </c:pt>
                <c:pt idx="11156">
                  <c:v>0.77624190972222218</c:v>
                </c:pt>
                <c:pt idx="11157">
                  <c:v>0.77624861111111121</c:v>
                </c:pt>
                <c:pt idx="11158">
                  <c:v>0.77625530092592587</c:v>
                </c:pt>
                <c:pt idx="11159">
                  <c:v>0.77626199074074076</c:v>
                </c:pt>
                <c:pt idx="11160">
                  <c:v>0.77626886574074072</c:v>
                </c:pt>
                <c:pt idx="11161">
                  <c:v>0.7762755555555555</c:v>
                </c:pt>
                <c:pt idx="11162">
                  <c:v>0.77628224537037038</c:v>
                </c:pt>
                <c:pt idx="11163">
                  <c:v>0.77628893518518527</c:v>
                </c:pt>
                <c:pt idx="11164">
                  <c:v>0.77629798611111112</c:v>
                </c:pt>
                <c:pt idx="11165">
                  <c:v>0.77630467592592589</c:v>
                </c:pt>
                <c:pt idx="11166">
                  <c:v>0.77631136574074067</c:v>
                </c:pt>
                <c:pt idx="11167">
                  <c:v>0.77631800925925931</c:v>
                </c:pt>
                <c:pt idx="11168">
                  <c:v>0.7763247685185185</c:v>
                </c:pt>
                <c:pt idx="11169">
                  <c:v>0.77633164351851847</c:v>
                </c:pt>
                <c:pt idx="11170">
                  <c:v>0.77633836805555545</c:v>
                </c:pt>
                <c:pt idx="11171">
                  <c:v>0.77634505787037034</c:v>
                </c:pt>
                <c:pt idx="11172">
                  <c:v>0.77635174768518522</c:v>
                </c:pt>
                <c:pt idx="11173">
                  <c:v>0.77636061342592599</c:v>
                </c:pt>
                <c:pt idx="11174">
                  <c:v>0.77636730324074066</c:v>
                </c:pt>
                <c:pt idx="11175">
                  <c:v>0.77637399305555554</c:v>
                </c:pt>
                <c:pt idx="11176">
                  <c:v>0.77638086805555551</c:v>
                </c:pt>
                <c:pt idx="11177">
                  <c:v>0.77638755787037039</c:v>
                </c:pt>
                <c:pt idx="11178">
                  <c:v>0.77639424768518517</c:v>
                </c:pt>
                <c:pt idx="11179">
                  <c:v>0.77640093750000005</c:v>
                </c:pt>
                <c:pt idx="11180">
                  <c:v>0.77640762731481472</c:v>
                </c:pt>
                <c:pt idx="11181">
                  <c:v>0.77641685185185183</c:v>
                </c:pt>
                <c:pt idx="11182">
                  <c:v>0.77642354166666661</c:v>
                </c:pt>
                <c:pt idx="11183">
                  <c:v>0.77643023148148149</c:v>
                </c:pt>
                <c:pt idx="11184">
                  <c:v>0.7764369328703703</c:v>
                </c:pt>
                <c:pt idx="11185">
                  <c:v>0.77644362268518519</c:v>
                </c:pt>
                <c:pt idx="11186">
                  <c:v>0.77645031250000007</c:v>
                </c:pt>
                <c:pt idx="11187">
                  <c:v>0.77645736111111108</c:v>
                </c:pt>
                <c:pt idx="11188">
                  <c:v>0.77646423611111104</c:v>
                </c:pt>
                <c:pt idx="11189">
                  <c:v>0.77647092592592593</c:v>
                </c:pt>
                <c:pt idx="11190">
                  <c:v>0.77647996527777785</c:v>
                </c:pt>
                <c:pt idx="11191">
                  <c:v>0.77648666666666666</c:v>
                </c:pt>
                <c:pt idx="11192">
                  <c:v>0.77649335648148154</c:v>
                </c:pt>
                <c:pt idx="11193">
                  <c:v>0.77650023148148151</c:v>
                </c:pt>
                <c:pt idx="11194">
                  <c:v>0.77650692129629639</c:v>
                </c:pt>
                <c:pt idx="11195">
                  <c:v>0.77651361111111106</c:v>
                </c:pt>
                <c:pt idx="11196">
                  <c:v>0.77652048611111113</c:v>
                </c:pt>
                <c:pt idx="11197">
                  <c:v>0.77652717592592591</c:v>
                </c:pt>
                <c:pt idx="11198">
                  <c:v>0.77653386574074068</c:v>
                </c:pt>
                <c:pt idx="11199">
                  <c:v>0.77654290509259261</c:v>
                </c:pt>
                <c:pt idx="11200">
                  <c:v>0.77654959490740738</c:v>
                </c:pt>
                <c:pt idx="11201">
                  <c:v>0.7765562962962963</c:v>
                </c:pt>
                <c:pt idx="11202">
                  <c:v>0.77656298611111119</c:v>
                </c:pt>
                <c:pt idx="11203">
                  <c:v>0.77656967592592585</c:v>
                </c:pt>
                <c:pt idx="11204">
                  <c:v>0.77657672453703697</c:v>
                </c:pt>
                <c:pt idx="11205">
                  <c:v>0.776583425925926</c:v>
                </c:pt>
                <c:pt idx="11206">
                  <c:v>0.77659011574074077</c:v>
                </c:pt>
                <c:pt idx="11207">
                  <c:v>0.77659680555555555</c:v>
                </c:pt>
                <c:pt idx="11208">
                  <c:v>0.77660584490740747</c:v>
                </c:pt>
                <c:pt idx="11209">
                  <c:v>0.77661253472222225</c:v>
                </c:pt>
                <c:pt idx="11210">
                  <c:v>0.77661940972222221</c:v>
                </c:pt>
                <c:pt idx="11211">
                  <c:v>0.7766260995370371</c:v>
                </c:pt>
                <c:pt idx="11212">
                  <c:v>0.77663278935185176</c:v>
                </c:pt>
                <c:pt idx="11213">
                  <c:v>0.77663966435185194</c:v>
                </c:pt>
                <c:pt idx="11214">
                  <c:v>0.77664635416666661</c:v>
                </c:pt>
                <c:pt idx="11215">
                  <c:v>0.77665304398148149</c:v>
                </c:pt>
                <c:pt idx="11216">
                  <c:v>0.77665991898148146</c:v>
                </c:pt>
                <c:pt idx="11217">
                  <c:v>0.77666895833333338</c:v>
                </c:pt>
                <c:pt idx="11218">
                  <c:v>0.77667547453703711</c:v>
                </c:pt>
                <c:pt idx="11219">
                  <c:v>0.77668216435185189</c:v>
                </c:pt>
                <c:pt idx="11220">
                  <c:v>0.77668910879629627</c:v>
                </c:pt>
                <c:pt idx="11221">
                  <c:v>0.77669579861111115</c:v>
                </c:pt>
                <c:pt idx="11222">
                  <c:v>0.77670259259259256</c:v>
                </c:pt>
                <c:pt idx="11223">
                  <c:v>0.77670928240740744</c:v>
                </c:pt>
                <c:pt idx="11224">
                  <c:v>0.7767161574074074</c:v>
                </c:pt>
                <c:pt idx="11225">
                  <c:v>0.77672519675925933</c:v>
                </c:pt>
                <c:pt idx="11226">
                  <c:v>0.7767318865740741</c:v>
                </c:pt>
                <c:pt idx="11227">
                  <c:v>0.77673857638888888</c:v>
                </c:pt>
                <c:pt idx="11228">
                  <c:v>0.77674545138888895</c:v>
                </c:pt>
                <c:pt idx="11229">
                  <c:v>0.77675196759259257</c:v>
                </c:pt>
                <c:pt idx="11230">
                  <c:v>0.77675865740740735</c:v>
                </c:pt>
                <c:pt idx="11231">
                  <c:v>0.77676553240740731</c:v>
                </c:pt>
                <c:pt idx="11232">
                  <c:v>0.7767722222222222</c:v>
                </c:pt>
                <c:pt idx="11233">
                  <c:v>0.77677909722222216</c:v>
                </c:pt>
                <c:pt idx="11234">
                  <c:v>0.77678813657407408</c:v>
                </c:pt>
                <c:pt idx="11235">
                  <c:v>0.77679482638888897</c:v>
                </c:pt>
                <c:pt idx="11236">
                  <c:v>0.77680170138888893</c:v>
                </c:pt>
                <c:pt idx="11237">
                  <c:v>0.77680839120370371</c:v>
                </c:pt>
                <c:pt idx="11238">
                  <c:v>0.77681508101851848</c:v>
                </c:pt>
                <c:pt idx="11239">
                  <c:v>0.77682177083333326</c:v>
                </c:pt>
                <c:pt idx="11240">
                  <c:v>0.77682850694444439</c:v>
                </c:pt>
                <c:pt idx="11241">
                  <c:v>0.77683524305555551</c:v>
                </c:pt>
                <c:pt idx="11242">
                  <c:v>0.7768419328703704</c:v>
                </c:pt>
                <c:pt idx="11243">
                  <c:v>0.77685097222222221</c:v>
                </c:pt>
                <c:pt idx="11244">
                  <c:v>0.77685776620370373</c:v>
                </c:pt>
                <c:pt idx="11245">
                  <c:v>0.77686445601851861</c:v>
                </c:pt>
                <c:pt idx="11246">
                  <c:v>0.77687114583333328</c:v>
                </c:pt>
                <c:pt idx="11247">
                  <c:v>0.77687784722222231</c:v>
                </c:pt>
                <c:pt idx="11248">
                  <c:v>0.77688471064814812</c:v>
                </c:pt>
                <c:pt idx="11249">
                  <c:v>0.77689122685185186</c:v>
                </c:pt>
                <c:pt idx="11250">
                  <c:v>0.77689791666666663</c:v>
                </c:pt>
                <c:pt idx="11251">
                  <c:v>0.77690460648148152</c:v>
                </c:pt>
                <c:pt idx="11252">
                  <c:v>0.77691357638888892</c:v>
                </c:pt>
                <c:pt idx="11253">
                  <c:v>0.77692026620370369</c:v>
                </c:pt>
                <c:pt idx="11254">
                  <c:v>0.77692688657407405</c:v>
                </c:pt>
                <c:pt idx="11255">
                  <c:v>0.77693357638888882</c:v>
                </c:pt>
                <c:pt idx="11256">
                  <c:v>0.77694026620370371</c:v>
                </c:pt>
                <c:pt idx="11257">
                  <c:v>0.77694690972222225</c:v>
                </c:pt>
                <c:pt idx="11258">
                  <c:v>0.77695378472222221</c:v>
                </c:pt>
                <c:pt idx="11259">
                  <c:v>0.77696047453703709</c:v>
                </c:pt>
                <c:pt idx="11260">
                  <c:v>0.77696716435185176</c:v>
                </c:pt>
                <c:pt idx="11261">
                  <c:v>0.77697634259259252</c:v>
                </c:pt>
                <c:pt idx="11262">
                  <c:v>0.7769829050925926</c:v>
                </c:pt>
                <c:pt idx="11263">
                  <c:v>0.77698940972222219</c:v>
                </c:pt>
                <c:pt idx="11264">
                  <c:v>0.77699628472222226</c:v>
                </c:pt>
                <c:pt idx="11265">
                  <c:v>0.77700297453703693</c:v>
                </c:pt>
                <c:pt idx="11266">
                  <c:v>0.77700967592592596</c:v>
                </c:pt>
                <c:pt idx="11267">
                  <c:v>0.77701636574074084</c:v>
                </c:pt>
                <c:pt idx="11268">
                  <c:v>0.77702305555555551</c:v>
                </c:pt>
                <c:pt idx="11269">
                  <c:v>0.77703209490740743</c:v>
                </c:pt>
                <c:pt idx="11270">
                  <c:v>0.77703878472222232</c:v>
                </c:pt>
                <c:pt idx="11271">
                  <c:v>0.77704547453703698</c:v>
                </c:pt>
                <c:pt idx="11272">
                  <c:v>0.77705217592592601</c:v>
                </c:pt>
                <c:pt idx="11273">
                  <c:v>0.77705886574074068</c:v>
                </c:pt>
                <c:pt idx="11274">
                  <c:v>0.77706555555555556</c:v>
                </c:pt>
                <c:pt idx="11275">
                  <c:v>0.77707224537037034</c:v>
                </c:pt>
                <c:pt idx="11276">
                  <c:v>0.7770791203703703</c:v>
                </c:pt>
                <c:pt idx="11277">
                  <c:v>0.77708815972222223</c:v>
                </c:pt>
                <c:pt idx="11278">
                  <c:v>0.77709503472222219</c:v>
                </c:pt>
                <c:pt idx="11279">
                  <c:v>0.77710172453703708</c:v>
                </c:pt>
                <c:pt idx="11280">
                  <c:v>0.77710859953703704</c:v>
                </c:pt>
                <c:pt idx="11281">
                  <c:v>0.77711528935185192</c:v>
                </c:pt>
                <c:pt idx="11282">
                  <c:v>0.7771219791666667</c:v>
                </c:pt>
                <c:pt idx="11283">
                  <c:v>0.77712866898148147</c:v>
                </c:pt>
                <c:pt idx="11284">
                  <c:v>0.77713537037037039</c:v>
                </c:pt>
                <c:pt idx="11285">
                  <c:v>0.77714206018518517</c:v>
                </c:pt>
                <c:pt idx="11286">
                  <c:v>0.77715128472222217</c:v>
                </c:pt>
                <c:pt idx="11287">
                  <c:v>0.7771581481481481</c:v>
                </c:pt>
                <c:pt idx="11288">
                  <c:v>0.77716484953703702</c:v>
                </c:pt>
                <c:pt idx="11289">
                  <c:v>0.77717153935185179</c:v>
                </c:pt>
                <c:pt idx="11290">
                  <c:v>0.77717841435185175</c:v>
                </c:pt>
                <c:pt idx="11291">
                  <c:v>0.77718510416666664</c:v>
                </c:pt>
                <c:pt idx="11292">
                  <c:v>0.77719179398148153</c:v>
                </c:pt>
                <c:pt idx="11293">
                  <c:v>0.77719866898148149</c:v>
                </c:pt>
                <c:pt idx="11294">
                  <c:v>0.77720770833333341</c:v>
                </c:pt>
                <c:pt idx="11295">
                  <c:v>0.77721439814814808</c:v>
                </c:pt>
                <c:pt idx="11296">
                  <c:v>0.77722127314814815</c:v>
                </c:pt>
                <c:pt idx="11297">
                  <c:v>0.77722796296296293</c:v>
                </c:pt>
                <c:pt idx="11298">
                  <c:v>0.7772346527777777</c:v>
                </c:pt>
                <c:pt idx="11299">
                  <c:v>0.77724152777777789</c:v>
                </c:pt>
                <c:pt idx="11300">
                  <c:v>0.77724821759259255</c:v>
                </c:pt>
                <c:pt idx="11301">
                  <c:v>0.77725509259259262</c:v>
                </c:pt>
                <c:pt idx="11302">
                  <c:v>0.77726413194444444</c:v>
                </c:pt>
                <c:pt idx="11303">
                  <c:v>0.77727076388888883</c:v>
                </c:pt>
                <c:pt idx="11304">
                  <c:v>0.77727746527777775</c:v>
                </c:pt>
                <c:pt idx="11305">
                  <c:v>0.77728443287037041</c:v>
                </c:pt>
                <c:pt idx="11306">
                  <c:v>0.77729112268518519</c:v>
                </c:pt>
                <c:pt idx="11307">
                  <c:v>0.77729782407407411</c:v>
                </c:pt>
                <c:pt idx="11308">
                  <c:v>0.77730468750000004</c:v>
                </c:pt>
                <c:pt idx="11309">
                  <c:v>0.77731137731481492</c:v>
                </c:pt>
                <c:pt idx="11310">
                  <c:v>0.77731825231481488</c:v>
                </c:pt>
                <c:pt idx="11311">
                  <c:v>0.77732729166666659</c:v>
                </c:pt>
                <c:pt idx="11312">
                  <c:v>0.77733399305555562</c:v>
                </c:pt>
                <c:pt idx="11313">
                  <c:v>0.77734068287037028</c:v>
                </c:pt>
                <c:pt idx="11314">
                  <c:v>0.77734754629629632</c:v>
                </c:pt>
                <c:pt idx="11315">
                  <c:v>0.77735424768518513</c:v>
                </c:pt>
                <c:pt idx="11316">
                  <c:v>0.77736093750000002</c:v>
                </c:pt>
                <c:pt idx="11317">
                  <c:v>0.77736762731481479</c:v>
                </c:pt>
                <c:pt idx="11318">
                  <c:v>0.77737431712962968</c:v>
                </c:pt>
                <c:pt idx="11319">
                  <c:v>0.77738335648148149</c:v>
                </c:pt>
                <c:pt idx="11320">
                  <c:v>0.77739004629629627</c:v>
                </c:pt>
                <c:pt idx="11321">
                  <c:v>0.77739674768518519</c:v>
                </c:pt>
                <c:pt idx="11322">
                  <c:v>0.77740343749999996</c:v>
                </c:pt>
                <c:pt idx="11323">
                  <c:v>0.77741012731481485</c:v>
                </c:pt>
                <c:pt idx="11324">
                  <c:v>0.77741681712962973</c:v>
                </c:pt>
                <c:pt idx="11325">
                  <c:v>0.7774235069444444</c:v>
                </c:pt>
                <c:pt idx="11326">
                  <c:v>0.77743019675925928</c:v>
                </c:pt>
                <c:pt idx="11327">
                  <c:v>0.77743924768518513</c:v>
                </c:pt>
                <c:pt idx="11328">
                  <c:v>0.77744593750000002</c:v>
                </c:pt>
                <c:pt idx="11329">
                  <c:v>0.7774526273148149</c:v>
                </c:pt>
                <c:pt idx="11330">
                  <c:v>0.77745931712962957</c:v>
                </c:pt>
                <c:pt idx="11331">
                  <c:v>0.77746586805555562</c:v>
                </c:pt>
                <c:pt idx="11332">
                  <c:v>0.7774725578703704</c:v>
                </c:pt>
                <c:pt idx="11333">
                  <c:v>0.77747943287037036</c:v>
                </c:pt>
                <c:pt idx="11334">
                  <c:v>0.77748612268518524</c:v>
                </c:pt>
                <c:pt idx="11335">
                  <c:v>0.77749518518518512</c:v>
                </c:pt>
                <c:pt idx="11336">
                  <c:v>0.77750162037037029</c:v>
                </c:pt>
                <c:pt idx="11337">
                  <c:v>0.77750835648148142</c:v>
                </c:pt>
                <c:pt idx="11338">
                  <c:v>0.77751521990740746</c:v>
                </c:pt>
                <c:pt idx="11339">
                  <c:v>0.77752192129629627</c:v>
                </c:pt>
                <c:pt idx="11340">
                  <c:v>0.77752861111111116</c:v>
                </c:pt>
                <c:pt idx="11341">
                  <c:v>0.77753525462962969</c:v>
                </c:pt>
                <c:pt idx="11342">
                  <c:v>0.77754194444444436</c:v>
                </c:pt>
                <c:pt idx="11343">
                  <c:v>0.77754863425925924</c:v>
                </c:pt>
                <c:pt idx="11344">
                  <c:v>0.77755747685185195</c:v>
                </c:pt>
                <c:pt idx="11345">
                  <c:v>0.77756416666666661</c:v>
                </c:pt>
                <c:pt idx="11346">
                  <c:v>0.7775708564814815</c:v>
                </c:pt>
                <c:pt idx="11347">
                  <c:v>0.77757755787037031</c:v>
                </c:pt>
                <c:pt idx="11348">
                  <c:v>0.77758424768518519</c:v>
                </c:pt>
                <c:pt idx="11349">
                  <c:v>0.77759111111111112</c:v>
                </c:pt>
                <c:pt idx="11350">
                  <c:v>0.77759781249999993</c:v>
                </c:pt>
                <c:pt idx="11351">
                  <c:v>0.77760450231481482</c:v>
                </c:pt>
                <c:pt idx="11352">
                  <c:v>0.77761354166666674</c:v>
                </c:pt>
                <c:pt idx="11353">
                  <c:v>0.77762023148148141</c:v>
                </c:pt>
                <c:pt idx="11354">
                  <c:v>0.77762692129629629</c:v>
                </c:pt>
                <c:pt idx="11355">
                  <c:v>0.77763379629629625</c:v>
                </c:pt>
                <c:pt idx="11356">
                  <c:v>0.77764048611111114</c:v>
                </c:pt>
                <c:pt idx="11357">
                  <c:v>0.77764718749999995</c:v>
                </c:pt>
                <c:pt idx="11358">
                  <c:v>0.77765387731481483</c:v>
                </c:pt>
                <c:pt idx="11359">
                  <c:v>0.77766056712962961</c:v>
                </c:pt>
                <c:pt idx="11360">
                  <c:v>0.77766979166666672</c:v>
                </c:pt>
                <c:pt idx="11361">
                  <c:v>0.7776764814814815</c:v>
                </c:pt>
                <c:pt idx="11362">
                  <c:v>0.777683113425926</c:v>
                </c:pt>
                <c:pt idx="11363">
                  <c:v>0.77768980324074077</c:v>
                </c:pt>
                <c:pt idx="11364">
                  <c:v>0.77769649305555555</c:v>
                </c:pt>
                <c:pt idx="11365">
                  <c:v>0.77770318287037032</c:v>
                </c:pt>
                <c:pt idx="11366">
                  <c:v>0.77771005787037029</c:v>
                </c:pt>
                <c:pt idx="11367">
                  <c:v>0.77771659722222219</c:v>
                </c:pt>
                <c:pt idx="11368">
                  <c:v>0.77772334490740747</c:v>
                </c:pt>
                <c:pt idx="11369">
                  <c:v>0.77773238425925928</c:v>
                </c:pt>
                <c:pt idx="11370">
                  <c:v>0.77773925925925924</c:v>
                </c:pt>
                <c:pt idx="11371">
                  <c:v>0.77774594907407402</c:v>
                </c:pt>
                <c:pt idx="11372">
                  <c:v>0.77775282407407398</c:v>
                </c:pt>
                <c:pt idx="11373">
                  <c:v>0.77775951388888886</c:v>
                </c:pt>
                <c:pt idx="11374">
                  <c:v>0.77776620370370375</c:v>
                </c:pt>
                <c:pt idx="11375">
                  <c:v>0.77777289351851853</c:v>
                </c:pt>
                <c:pt idx="11376">
                  <c:v>0.77777959490740745</c:v>
                </c:pt>
                <c:pt idx="11377">
                  <c:v>0.77778863425925915</c:v>
                </c:pt>
                <c:pt idx="11378">
                  <c:v>0.77779532407407403</c:v>
                </c:pt>
                <c:pt idx="11379">
                  <c:v>0.77780201388888892</c:v>
                </c:pt>
                <c:pt idx="11380">
                  <c:v>0.7778087037037037</c:v>
                </c:pt>
                <c:pt idx="11381">
                  <c:v>0.77781539351851858</c:v>
                </c:pt>
                <c:pt idx="11382">
                  <c:v>0.77782209490740739</c:v>
                </c:pt>
                <c:pt idx="11383">
                  <c:v>0.77782896990740735</c:v>
                </c:pt>
                <c:pt idx="11384">
                  <c:v>0.77783565972222224</c:v>
                </c:pt>
                <c:pt idx="11385">
                  <c:v>0.7778448726851851</c:v>
                </c:pt>
                <c:pt idx="11386">
                  <c:v>0.77785156249999998</c:v>
                </c:pt>
                <c:pt idx="11387">
                  <c:v>0.77785825231481487</c:v>
                </c:pt>
                <c:pt idx="11388">
                  <c:v>0.77786504629629627</c:v>
                </c:pt>
                <c:pt idx="11389">
                  <c:v>0.77787173611111105</c:v>
                </c:pt>
                <c:pt idx="11390">
                  <c:v>0.77787842592592593</c:v>
                </c:pt>
                <c:pt idx="11391">
                  <c:v>0.77788511574074082</c:v>
                </c:pt>
                <c:pt idx="11392">
                  <c:v>0.77789199074074078</c:v>
                </c:pt>
                <c:pt idx="11393">
                  <c:v>0.77789869212962959</c:v>
                </c:pt>
                <c:pt idx="11394">
                  <c:v>0.77790790509259267</c:v>
                </c:pt>
                <c:pt idx="11395">
                  <c:v>0.77791459490740744</c:v>
                </c:pt>
                <c:pt idx="11396">
                  <c:v>0.77792129629629636</c:v>
                </c:pt>
                <c:pt idx="11397">
                  <c:v>0.77792798611111114</c:v>
                </c:pt>
                <c:pt idx="11398">
                  <c:v>0.7779348611111111</c:v>
                </c:pt>
                <c:pt idx="11399">
                  <c:v>0.77794155092592598</c:v>
                </c:pt>
                <c:pt idx="11400">
                  <c:v>0.7779485995370371</c:v>
                </c:pt>
                <c:pt idx="11401">
                  <c:v>0.77795528935185188</c:v>
                </c:pt>
                <c:pt idx="11402">
                  <c:v>0.77796434027777783</c:v>
                </c:pt>
                <c:pt idx="11403">
                  <c:v>0.7779710300925925</c:v>
                </c:pt>
                <c:pt idx="11404">
                  <c:v>0.77797790509259268</c:v>
                </c:pt>
                <c:pt idx="11405">
                  <c:v>0.7779847685185185</c:v>
                </c:pt>
                <c:pt idx="11406">
                  <c:v>0.77799145833333327</c:v>
                </c:pt>
                <c:pt idx="11407">
                  <c:v>0.77799833333333324</c:v>
                </c:pt>
                <c:pt idx="11408">
                  <c:v>0.77800502314814812</c:v>
                </c:pt>
                <c:pt idx="11409">
                  <c:v>0.77801171296296301</c:v>
                </c:pt>
                <c:pt idx="11410">
                  <c:v>0.77802112268518508</c:v>
                </c:pt>
                <c:pt idx="11411">
                  <c:v>0.77802781249999997</c:v>
                </c:pt>
                <c:pt idx="11412">
                  <c:v>0.77803450231481486</c:v>
                </c:pt>
                <c:pt idx="11413">
                  <c:v>0.77804120370370367</c:v>
                </c:pt>
                <c:pt idx="11414">
                  <c:v>0.77804806712962959</c:v>
                </c:pt>
                <c:pt idx="11415">
                  <c:v>0.77805475694444448</c:v>
                </c:pt>
                <c:pt idx="11416">
                  <c:v>0.77806144675925937</c:v>
                </c:pt>
                <c:pt idx="11417">
                  <c:v>0.77806832175925933</c:v>
                </c:pt>
                <c:pt idx="11418">
                  <c:v>0.77807466435185191</c:v>
                </c:pt>
                <c:pt idx="11419">
                  <c:v>0.77808370370370372</c:v>
                </c:pt>
                <c:pt idx="11420">
                  <c:v>0.7780903935185185</c:v>
                </c:pt>
                <c:pt idx="11421">
                  <c:v>0.77809708333333338</c:v>
                </c:pt>
                <c:pt idx="11422">
                  <c:v>0.77810395833333335</c:v>
                </c:pt>
                <c:pt idx="11423">
                  <c:v>0.77811064814814823</c:v>
                </c:pt>
                <c:pt idx="11424">
                  <c:v>0.77811734953703704</c:v>
                </c:pt>
                <c:pt idx="11425">
                  <c:v>0.77812403935185193</c:v>
                </c:pt>
                <c:pt idx="11426">
                  <c:v>0.77813072916666659</c:v>
                </c:pt>
                <c:pt idx="11427">
                  <c:v>0.77813976851851852</c:v>
                </c:pt>
                <c:pt idx="11428">
                  <c:v>0.77814636574074081</c:v>
                </c:pt>
                <c:pt idx="11429">
                  <c:v>0.77815305555555547</c:v>
                </c:pt>
                <c:pt idx="11430">
                  <c:v>0.77815974537037036</c:v>
                </c:pt>
                <c:pt idx="11431">
                  <c:v>0.77816626157407409</c:v>
                </c:pt>
                <c:pt idx="11432">
                  <c:v>0.77817295138888898</c:v>
                </c:pt>
                <c:pt idx="11433">
                  <c:v>0.77817943287037039</c:v>
                </c:pt>
                <c:pt idx="11434">
                  <c:v>0.77818618055555555</c:v>
                </c:pt>
                <c:pt idx="11435">
                  <c:v>0.77819521990740748</c:v>
                </c:pt>
                <c:pt idx="11436">
                  <c:v>0.77820208333333341</c:v>
                </c:pt>
                <c:pt idx="11437">
                  <c:v>0.77820895833333337</c:v>
                </c:pt>
                <c:pt idx="11438">
                  <c:v>0.77821564814814825</c:v>
                </c:pt>
                <c:pt idx="11439">
                  <c:v>0.77822234953703706</c:v>
                </c:pt>
                <c:pt idx="11440">
                  <c:v>0.77822903935185195</c:v>
                </c:pt>
                <c:pt idx="11441">
                  <c:v>0.77823590277777777</c:v>
                </c:pt>
                <c:pt idx="11442">
                  <c:v>0.77824260416666668</c:v>
                </c:pt>
                <c:pt idx="11443">
                  <c:v>0.77824929398148146</c:v>
                </c:pt>
                <c:pt idx="11444">
                  <c:v>0.77825833333333339</c:v>
                </c:pt>
                <c:pt idx="11445">
                  <c:v>0.77826502314814816</c:v>
                </c:pt>
                <c:pt idx="11446">
                  <c:v>0.77827171296296294</c:v>
                </c:pt>
                <c:pt idx="11447">
                  <c:v>0.77827877314814808</c:v>
                </c:pt>
                <c:pt idx="11448">
                  <c:v>0.77828546296296297</c:v>
                </c:pt>
                <c:pt idx="11449">
                  <c:v>0.77829215277777786</c:v>
                </c:pt>
                <c:pt idx="11450">
                  <c:v>0.77829884259259252</c:v>
                </c:pt>
                <c:pt idx="11451">
                  <c:v>0.77830571759259259</c:v>
                </c:pt>
                <c:pt idx="11452">
                  <c:v>0.77831475694444441</c:v>
                </c:pt>
                <c:pt idx="11453">
                  <c:v>0.77832145833333344</c:v>
                </c:pt>
                <c:pt idx="11454">
                  <c:v>0.7783281481481481</c:v>
                </c:pt>
                <c:pt idx="11455">
                  <c:v>0.77833483796296299</c:v>
                </c:pt>
                <c:pt idx="11456">
                  <c:v>0.77834152777777776</c:v>
                </c:pt>
                <c:pt idx="11457">
                  <c:v>0.77834821759259265</c:v>
                </c:pt>
                <c:pt idx="11458">
                  <c:v>0.77835490740740731</c:v>
                </c:pt>
                <c:pt idx="11459">
                  <c:v>0.7783615972222222</c:v>
                </c:pt>
                <c:pt idx="11460">
                  <c:v>0.77837064814814816</c:v>
                </c:pt>
                <c:pt idx="11461">
                  <c:v>0.77837733796296293</c:v>
                </c:pt>
                <c:pt idx="11462">
                  <c:v>0.77838402777777782</c:v>
                </c:pt>
                <c:pt idx="11463">
                  <c:v>0.77839071759259248</c:v>
                </c:pt>
                <c:pt idx="11464">
                  <c:v>0.77839740740740737</c:v>
                </c:pt>
                <c:pt idx="11465">
                  <c:v>0.77840409722222226</c:v>
                </c:pt>
                <c:pt idx="11466">
                  <c:v>0.77841097222222222</c:v>
                </c:pt>
                <c:pt idx="11467">
                  <c:v>0.77841766203703699</c:v>
                </c:pt>
                <c:pt idx="11468">
                  <c:v>0.77842680555555555</c:v>
                </c:pt>
                <c:pt idx="11469">
                  <c:v>0.7784332986111111</c:v>
                </c:pt>
                <c:pt idx="11470">
                  <c:v>0.77843998842592599</c:v>
                </c:pt>
                <c:pt idx="11471">
                  <c:v>0.77844678240740739</c:v>
                </c:pt>
                <c:pt idx="11472">
                  <c:v>0.77845341435185189</c:v>
                </c:pt>
                <c:pt idx="11473">
                  <c:v>0.77845997685185175</c:v>
                </c:pt>
                <c:pt idx="11474">
                  <c:v>0.77846685185185194</c:v>
                </c:pt>
                <c:pt idx="11475">
                  <c:v>0.7784735416666666</c:v>
                </c:pt>
                <c:pt idx="11476">
                  <c:v>0.77848023148148149</c:v>
                </c:pt>
                <c:pt idx="11477">
                  <c:v>0.77848945601851849</c:v>
                </c:pt>
                <c:pt idx="11478">
                  <c:v>0.77849614583333338</c:v>
                </c:pt>
                <c:pt idx="11479">
                  <c:v>0.77850283564814815</c:v>
                </c:pt>
                <c:pt idx="11480">
                  <c:v>0.77850952546296293</c:v>
                </c:pt>
                <c:pt idx="11481">
                  <c:v>0.7785162152777777</c:v>
                </c:pt>
                <c:pt idx="11482">
                  <c:v>0.77852309027777788</c:v>
                </c:pt>
                <c:pt idx="11483">
                  <c:v>0.77852978009259255</c:v>
                </c:pt>
                <c:pt idx="11484">
                  <c:v>0.77853648148148158</c:v>
                </c:pt>
                <c:pt idx="11485">
                  <c:v>0.77854552083333328</c:v>
                </c:pt>
                <c:pt idx="11486">
                  <c:v>0.7785525694444444</c:v>
                </c:pt>
                <c:pt idx="11487">
                  <c:v>0.77855944444444447</c:v>
                </c:pt>
                <c:pt idx="11488">
                  <c:v>0.77856613425925925</c:v>
                </c:pt>
                <c:pt idx="11489">
                  <c:v>0.77857282407407402</c:v>
                </c:pt>
                <c:pt idx="11490">
                  <c:v>0.77857969907407398</c:v>
                </c:pt>
                <c:pt idx="11491">
                  <c:v>0.77858638888888887</c:v>
                </c:pt>
                <c:pt idx="11492">
                  <c:v>0.77859309027777768</c:v>
                </c:pt>
                <c:pt idx="11493">
                  <c:v>0.77860248842592583</c:v>
                </c:pt>
                <c:pt idx="11494">
                  <c:v>0.77860917824074072</c:v>
                </c:pt>
                <c:pt idx="11495">
                  <c:v>0.7786158680555556</c:v>
                </c:pt>
                <c:pt idx="11496">
                  <c:v>0.77862256944444441</c:v>
                </c:pt>
                <c:pt idx="11497">
                  <c:v>0.77862943287037034</c:v>
                </c:pt>
                <c:pt idx="11498">
                  <c:v>0.77863612268518523</c:v>
                </c:pt>
                <c:pt idx="11499">
                  <c:v>0.77864299768518519</c:v>
                </c:pt>
                <c:pt idx="11500">
                  <c:v>0.77864968750000008</c:v>
                </c:pt>
                <c:pt idx="11501">
                  <c:v>0.77865637731481474</c:v>
                </c:pt>
                <c:pt idx="11502">
                  <c:v>0.77866539351851849</c:v>
                </c:pt>
                <c:pt idx="11503">
                  <c:v>0.77867226851851845</c:v>
                </c:pt>
                <c:pt idx="11504">
                  <c:v>0.77867895833333334</c:v>
                </c:pt>
                <c:pt idx="11505">
                  <c:v>0.77868560185185187</c:v>
                </c:pt>
                <c:pt idx="11506">
                  <c:v>0.77869246527777769</c:v>
                </c:pt>
                <c:pt idx="11507">
                  <c:v>0.77869916666666672</c:v>
                </c:pt>
                <c:pt idx="11508">
                  <c:v>0.77870604166666668</c:v>
                </c:pt>
                <c:pt idx="11509">
                  <c:v>0.77871273148148157</c:v>
                </c:pt>
                <c:pt idx="11510">
                  <c:v>0.77872177083333327</c:v>
                </c:pt>
                <c:pt idx="11511">
                  <c:v>0.77872864583333323</c:v>
                </c:pt>
                <c:pt idx="11512">
                  <c:v>0.77873533564814812</c:v>
                </c:pt>
                <c:pt idx="11513">
                  <c:v>0.77874221064814808</c:v>
                </c:pt>
                <c:pt idx="11514">
                  <c:v>0.77874890046296297</c:v>
                </c:pt>
                <c:pt idx="11515">
                  <c:v>0.77875569444444448</c:v>
                </c:pt>
                <c:pt idx="11516">
                  <c:v>0.77876238425925937</c:v>
                </c:pt>
                <c:pt idx="11517">
                  <c:v>0.77876907407407403</c:v>
                </c:pt>
                <c:pt idx="11518">
                  <c:v>0.77877832175925921</c:v>
                </c:pt>
                <c:pt idx="11519">
                  <c:v>0.77878501157407409</c:v>
                </c:pt>
                <c:pt idx="11520">
                  <c:v>0.77879170138888887</c:v>
                </c:pt>
                <c:pt idx="11521">
                  <c:v>0.77879857638888883</c:v>
                </c:pt>
                <c:pt idx="11522">
                  <c:v>0.77880526620370372</c:v>
                </c:pt>
                <c:pt idx="11523">
                  <c:v>0.7788119560185186</c:v>
                </c:pt>
                <c:pt idx="11524">
                  <c:v>0.77881883101851856</c:v>
                </c:pt>
                <c:pt idx="11525">
                  <c:v>0.77882552083333334</c:v>
                </c:pt>
                <c:pt idx="11526">
                  <c:v>0.77883221064814812</c:v>
                </c:pt>
                <c:pt idx="11527">
                  <c:v>0.77884126157407396</c:v>
                </c:pt>
                <c:pt idx="11528">
                  <c:v>0.77884795138888885</c:v>
                </c:pt>
                <c:pt idx="11529">
                  <c:v>0.77885454861111114</c:v>
                </c:pt>
                <c:pt idx="11530">
                  <c:v>0.7788616435185185</c:v>
                </c:pt>
                <c:pt idx="11531">
                  <c:v>0.77886834490740731</c:v>
                </c:pt>
                <c:pt idx="11532">
                  <c:v>0.77887503472222219</c:v>
                </c:pt>
                <c:pt idx="11533">
                  <c:v>0.77888190972222215</c:v>
                </c:pt>
                <c:pt idx="11534">
                  <c:v>0.77888859953703704</c:v>
                </c:pt>
                <c:pt idx="11535">
                  <c:v>0.77889799768518519</c:v>
                </c:pt>
                <c:pt idx="11536">
                  <c:v>0.77890487268518516</c:v>
                </c:pt>
                <c:pt idx="11537">
                  <c:v>0.77891156249999993</c:v>
                </c:pt>
                <c:pt idx="11538">
                  <c:v>0.77891825231481482</c:v>
                </c:pt>
                <c:pt idx="11539">
                  <c:v>0.77892495370370363</c:v>
                </c:pt>
                <c:pt idx="11540">
                  <c:v>0.77893181712962967</c:v>
                </c:pt>
                <c:pt idx="11541">
                  <c:v>0.77893850694444444</c:v>
                </c:pt>
                <c:pt idx="11542">
                  <c:v>0.7789453819444444</c:v>
                </c:pt>
                <c:pt idx="11543">
                  <c:v>0.77895442129629633</c:v>
                </c:pt>
                <c:pt idx="11544">
                  <c:v>0.77896112268518525</c:v>
                </c:pt>
                <c:pt idx="11545">
                  <c:v>0.77896781250000002</c:v>
                </c:pt>
                <c:pt idx="11546">
                  <c:v>0.77897468749999998</c:v>
                </c:pt>
                <c:pt idx="11547">
                  <c:v>0.77898137731481487</c:v>
                </c:pt>
                <c:pt idx="11548">
                  <c:v>0.77898806712962954</c:v>
                </c:pt>
                <c:pt idx="11549">
                  <c:v>0.77899475694444442</c:v>
                </c:pt>
                <c:pt idx="11550">
                  <c:v>0.77900144675925931</c:v>
                </c:pt>
                <c:pt idx="11551">
                  <c:v>0.77900813657407408</c:v>
                </c:pt>
                <c:pt idx="11552">
                  <c:v>0.77901743055555561</c:v>
                </c:pt>
                <c:pt idx="11553">
                  <c:v>0.77902412037037039</c:v>
                </c:pt>
                <c:pt idx="11554">
                  <c:v>0.77903072916666671</c:v>
                </c:pt>
                <c:pt idx="11555">
                  <c:v>0.77903741898148138</c:v>
                </c:pt>
                <c:pt idx="11556">
                  <c:v>0.77904429398148156</c:v>
                </c:pt>
                <c:pt idx="11557">
                  <c:v>0.77905098379629623</c:v>
                </c:pt>
                <c:pt idx="11558">
                  <c:v>0.7790578587962963</c:v>
                </c:pt>
                <c:pt idx="11559">
                  <c:v>0.77906454861111119</c:v>
                </c:pt>
                <c:pt idx="11560">
                  <c:v>0.779073587962963</c:v>
                </c:pt>
                <c:pt idx="11561">
                  <c:v>0.77908027777777777</c:v>
                </c:pt>
                <c:pt idx="11562">
                  <c:v>0.77908697916666669</c:v>
                </c:pt>
                <c:pt idx="11563">
                  <c:v>0.77909366898148147</c:v>
                </c:pt>
                <c:pt idx="11564">
                  <c:v>0.77910054398148143</c:v>
                </c:pt>
                <c:pt idx="11565">
                  <c:v>0.77910723379629632</c:v>
                </c:pt>
                <c:pt idx="11566">
                  <c:v>0.7791139236111112</c:v>
                </c:pt>
                <c:pt idx="11567">
                  <c:v>0.77912061342592587</c:v>
                </c:pt>
                <c:pt idx="11568">
                  <c:v>0.77912965277777779</c:v>
                </c:pt>
                <c:pt idx="11569">
                  <c:v>0.77913634259259268</c:v>
                </c:pt>
                <c:pt idx="11570">
                  <c:v>0.77914321759259264</c:v>
                </c:pt>
                <c:pt idx="11571">
                  <c:v>0.77914973379629637</c:v>
                </c:pt>
                <c:pt idx="11572">
                  <c:v>0.77915642361111104</c:v>
                </c:pt>
                <c:pt idx="11573">
                  <c:v>0.7791632638888889</c:v>
                </c:pt>
                <c:pt idx="11574">
                  <c:v>0.77916995370370368</c:v>
                </c:pt>
                <c:pt idx="11575">
                  <c:v>0.77917682870370364</c:v>
                </c:pt>
                <c:pt idx="11576">
                  <c:v>0.7791837037037036</c:v>
                </c:pt>
                <c:pt idx="11577">
                  <c:v>0.77919256944444448</c:v>
                </c:pt>
                <c:pt idx="11578">
                  <c:v>0.77919950231481483</c:v>
                </c:pt>
                <c:pt idx="11579">
                  <c:v>0.77920619212962972</c:v>
                </c:pt>
                <c:pt idx="11580">
                  <c:v>0.77921305555555553</c:v>
                </c:pt>
                <c:pt idx="11581">
                  <c:v>0.77921975694444445</c:v>
                </c:pt>
                <c:pt idx="11582">
                  <c:v>0.77922644675925923</c:v>
                </c:pt>
                <c:pt idx="11583">
                  <c:v>0.779233136574074</c:v>
                </c:pt>
                <c:pt idx="11584">
                  <c:v>0.77924001157407419</c:v>
                </c:pt>
                <c:pt idx="11585">
                  <c:v>0.77924929398148146</c:v>
                </c:pt>
                <c:pt idx="11586">
                  <c:v>0.77925598379629635</c:v>
                </c:pt>
                <c:pt idx="11587">
                  <c:v>0.77926285879629631</c:v>
                </c:pt>
                <c:pt idx="11588">
                  <c:v>0.77926954861111108</c:v>
                </c:pt>
                <c:pt idx="11589">
                  <c:v>0.77927641203703713</c:v>
                </c:pt>
                <c:pt idx="11590">
                  <c:v>0.77928311342592593</c:v>
                </c:pt>
                <c:pt idx="11591">
                  <c:v>0.77928980324074082</c:v>
                </c:pt>
                <c:pt idx="11592">
                  <c:v>0.77929650462962963</c:v>
                </c:pt>
                <c:pt idx="11593">
                  <c:v>0.77930571759259271</c:v>
                </c:pt>
                <c:pt idx="11594">
                  <c:v>0.77931259259259267</c:v>
                </c:pt>
                <c:pt idx="11595">
                  <c:v>0.77931946759259263</c:v>
                </c:pt>
                <c:pt idx="11596">
                  <c:v>0.7793261574074074</c:v>
                </c:pt>
                <c:pt idx="11597">
                  <c:v>0.77933284722222229</c:v>
                </c:pt>
                <c:pt idx="11598">
                  <c:v>0.77933972222222225</c:v>
                </c:pt>
                <c:pt idx="11599">
                  <c:v>0.77934641203703714</c:v>
                </c:pt>
                <c:pt idx="11600">
                  <c:v>0.7793531018518518</c:v>
                </c:pt>
                <c:pt idx="11601">
                  <c:v>0.7793625115740741</c:v>
                </c:pt>
                <c:pt idx="11602">
                  <c:v>0.77936902777777783</c:v>
                </c:pt>
                <c:pt idx="11603">
                  <c:v>0.7793757175925925</c:v>
                </c:pt>
                <c:pt idx="11604">
                  <c:v>0.77938259259259268</c:v>
                </c:pt>
                <c:pt idx="11605">
                  <c:v>0.77938934027777773</c:v>
                </c:pt>
                <c:pt idx="11606">
                  <c:v>0.77939621527777769</c:v>
                </c:pt>
                <c:pt idx="11607">
                  <c:v>0.77940307870370373</c:v>
                </c:pt>
                <c:pt idx="11608">
                  <c:v>0.77940976851851851</c:v>
                </c:pt>
                <c:pt idx="11609">
                  <c:v>0.7794164583333334</c:v>
                </c:pt>
                <c:pt idx="11610">
                  <c:v>0.77942550925925935</c:v>
                </c:pt>
                <c:pt idx="11611">
                  <c:v>0.77943219907407402</c:v>
                </c:pt>
                <c:pt idx="11612">
                  <c:v>0.77943907407407409</c:v>
                </c:pt>
                <c:pt idx="11613">
                  <c:v>0.77944576388888887</c:v>
                </c:pt>
                <c:pt idx="11614">
                  <c:v>0.77945245370370364</c:v>
                </c:pt>
                <c:pt idx="11615">
                  <c:v>0.7794593287037036</c:v>
                </c:pt>
                <c:pt idx="11616">
                  <c:v>0.77946601851851849</c:v>
                </c:pt>
                <c:pt idx="11617">
                  <c:v>0.77947270833333338</c:v>
                </c:pt>
                <c:pt idx="11618">
                  <c:v>0.77948193287037038</c:v>
                </c:pt>
                <c:pt idx="11619">
                  <c:v>0.77948862268518526</c:v>
                </c:pt>
                <c:pt idx="11620">
                  <c:v>0.77949549768518522</c:v>
                </c:pt>
                <c:pt idx="11621">
                  <c:v>0.7795021875</c:v>
                </c:pt>
                <c:pt idx="11622">
                  <c:v>0.77950887731481489</c:v>
                </c:pt>
                <c:pt idx="11623">
                  <c:v>0.77951575231481485</c:v>
                </c:pt>
                <c:pt idx="11624">
                  <c:v>0.77952244212962973</c:v>
                </c:pt>
                <c:pt idx="11625">
                  <c:v>0.7795291319444444</c:v>
                </c:pt>
                <c:pt idx="11626">
                  <c:v>0.77953857638888879</c:v>
                </c:pt>
                <c:pt idx="11627">
                  <c:v>0.77954526620370368</c:v>
                </c:pt>
                <c:pt idx="11628">
                  <c:v>0.77955195601851857</c:v>
                </c:pt>
                <c:pt idx="11629">
                  <c:v>0.77955883101851853</c:v>
                </c:pt>
                <c:pt idx="11630">
                  <c:v>0.7795655208333333</c:v>
                </c:pt>
                <c:pt idx="11631">
                  <c:v>0.77957222222222222</c:v>
                </c:pt>
                <c:pt idx="11632">
                  <c:v>0.77957908564814815</c:v>
                </c:pt>
                <c:pt idx="11633">
                  <c:v>0.77958578703703696</c:v>
                </c:pt>
                <c:pt idx="11634">
                  <c:v>0.77959247685185185</c:v>
                </c:pt>
                <c:pt idx="11635">
                  <c:v>0.77960177083333326</c:v>
                </c:pt>
                <c:pt idx="11636">
                  <c:v>0.77960847222222229</c:v>
                </c:pt>
                <c:pt idx="11637">
                  <c:v>0.77961508101851862</c:v>
                </c:pt>
                <c:pt idx="11638">
                  <c:v>0.77962195601851858</c:v>
                </c:pt>
                <c:pt idx="11639">
                  <c:v>0.77962864583333336</c:v>
                </c:pt>
                <c:pt idx="11640">
                  <c:v>0.77963533564814813</c:v>
                </c:pt>
                <c:pt idx="11641">
                  <c:v>0.77964219907407406</c:v>
                </c:pt>
                <c:pt idx="11642">
                  <c:v>0.77964890046296287</c:v>
                </c:pt>
                <c:pt idx="11643">
                  <c:v>0.77965793981481479</c:v>
                </c:pt>
                <c:pt idx="11644">
                  <c:v>0.77966462962962968</c:v>
                </c:pt>
                <c:pt idx="11645">
                  <c:v>0.77967150462962964</c:v>
                </c:pt>
                <c:pt idx="11646">
                  <c:v>0.77967819444444453</c:v>
                </c:pt>
                <c:pt idx="11647">
                  <c:v>0.77968488425925919</c:v>
                </c:pt>
                <c:pt idx="11648">
                  <c:v>0.77969157407407408</c:v>
                </c:pt>
                <c:pt idx="11649">
                  <c:v>0.77969826388888885</c:v>
                </c:pt>
                <c:pt idx="11650">
                  <c:v>0.77970496527777777</c:v>
                </c:pt>
                <c:pt idx="11651">
                  <c:v>0.77971418981481477</c:v>
                </c:pt>
                <c:pt idx="11652">
                  <c:v>0.77972087962962966</c:v>
                </c:pt>
                <c:pt idx="11653">
                  <c:v>0.77972756944444443</c:v>
                </c:pt>
                <c:pt idx="11654">
                  <c:v>0.7797344444444444</c:v>
                </c:pt>
                <c:pt idx="11655">
                  <c:v>0.77974113425925928</c:v>
                </c:pt>
                <c:pt idx="11656">
                  <c:v>0.77974782407407417</c:v>
                </c:pt>
                <c:pt idx="11657">
                  <c:v>0.77975469907407413</c:v>
                </c:pt>
                <c:pt idx="11658">
                  <c:v>0.77976138888888891</c:v>
                </c:pt>
                <c:pt idx="11659">
                  <c:v>0.77976807870370368</c:v>
                </c:pt>
                <c:pt idx="11660">
                  <c:v>0.77977711805555561</c:v>
                </c:pt>
                <c:pt idx="11661">
                  <c:v>0.77978399305555557</c:v>
                </c:pt>
                <c:pt idx="11662">
                  <c:v>0.77979068287037034</c:v>
                </c:pt>
                <c:pt idx="11663">
                  <c:v>0.7797977430555556</c:v>
                </c:pt>
                <c:pt idx="11664">
                  <c:v>0.77980443287037027</c:v>
                </c:pt>
                <c:pt idx="11665">
                  <c:v>0.77981112268518515</c:v>
                </c:pt>
                <c:pt idx="11666">
                  <c:v>0.77981799768518512</c:v>
                </c:pt>
                <c:pt idx="11667">
                  <c:v>0.77982454861111117</c:v>
                </c:pt>
                <c:pt idx="11668">
                  <c:v>0.77983377314814817</c:v>
                </c:pt>
                <c:pt idx="11669">
                  <c:v>0.7798406365740741</c:v>
                </c:pt>
                <c:pt idx="11670">
                  <c:v>0.77984715277777772</c:v>
                </c:pt>
                <c:pt idx="11671">
                  <c:v>0.77985384259259261</c:v>
                </c:pt>
                <c:pt idx="11672">
                  <c:v>0.77986071759259257</c:v>
                </c:pt>
                <c:pt idx="11673">
                  <c:v>0.77986740740740734</c:v>
                </c:pt>
                <c:pt idx="11674">
                  <c:v>0.7798742824074073</c:v>
                </c:pt>
                <c:pt idx="11675">
                  <c:v>0.77988114583333334</c:v>
                </c:pt>
                <c:pt idx="11676">
                  <c:v>0.77989037037037034</c:v>
                </c:pt>
                <c:pt idx="11677">
                  <c:v>0.77989700231481474</c:v>
                </c:pt>
                <c:pt idx="11678">
                  <c:v>0.77990369212962962</c:v>
                </c:pt>
                <c:pt idx="11679">
                  <c:v>0.77991068287037046</c:v>
                </c:pt>
                <c:pt idx="11680">
                  <c:v>0.77991737268518513</c:v>
                </c:pt>
                <c:pt idx="11681">
                  <c:v>0.77992406250000001</c:v>
                </c:pt>
                <c:pt idx="11682">
                  <c:v>0.77993075231481479</c:v>
                </c:pt>
                <c:pt idx="11683">
                  <c:v>0.77993749999999995</c:v>
                </c:pt>
                <c:pt idx="11684">
                  <c:v>0.77994424768518522</c:v>
                </c:pt>
                <c:pt idx="11685">
                  <c:v>0.77995383101851845</c:v>
                </c:pt>
                <c:pt idx="11686">
                  <c:v>0.77996053240740737</c:v>
                </c:pt>
                <c:pt idx="11687">
                  <c:v>0.77996722222222215</c:v>
                </c:pt>
                <c:pt idx="11688">
                  <c:v>0.77997409722222233</c:v>
                </c:pt>
                <c:pt idx="11689">
                  <c:v>0.77998076388888882</c:v>
                </c:pt>
                <c:pt idx="11690">
                  <c:v>0.7799874537037037</c:v>
                </c:pt>
                <c:pt idx="11691">
                  <c:v>0.77999432870370367</c:v>
                </c:pt>
                <c:pt idx="11692">
                  <c:v>0.78000109953703711</c:v>
                </c:pt>
                <c:pt idx="11693">
                  <c:v>0.78001013888888882</c:v>
                </c:pt>
                <c:pt idx="11694">
                  <c:v>0.78001701388888878</c:v>
                </c:pt>
                <c:pt idx="11695">
                  <c:v>0.78002370370370366</c:v>
                </c:pt>
                <c:pt idx="11696">
                  <c:v>0.78003039351851855</c:v>
                </c:pt>
                <c:pt idx="11697">
                  <c:v>0.78003726851851851</c:v>
                </c:pt>
                <c:pt idx="11698">
                  <c:v>0.78004395833333329</c:v>
                </c:pt>
                <c:pt idx="11699">
                  <c:v>0.78005083333333325</c:v>
                </c:pt>
                <c:pt idx="11700">
                  <c:v>0.78005769675925929</c:v>
                </c:pt>
                <c:pt idx="11701">
                  <c:v>0.78006692129629629</c:v>
                </c:pt>
                <c:pt idx="11702">
                  <c:v>0.78007361111111118</c:v>
                </c:pt>
                <c:pt idx="11703">
                  <c:v>0.78008048611111114</c:v>
                </c:pt>
                <c:pt idx="11704">
                  <c:v>0.7800873611111111</c:v>
                </c:pt>
                <c:pt idx="11705">
                  <c:v>0.78009405092592587</c:v>
                </c:pt>
                <c:pt idx="11706">
                  <c:v>0.78010092592592584</c:v>
                </c:pt>
                <c:pt idx="11707">
                  <c:v>0.78010761574074072</c:v>
                </c:pt>
                <c:pt idx="11708">
                  <c:v>0.78011430555555561</c:v>
                </c:pt>
                <c:pt idx="11709">
                  <c:v>0.78012118055555557</c:v>
                </c:pt>
                <c:pt idx="11710">
                  <c:v>0.7801302199074075</c:v>
                </c:pt>
                <c:pt idx="11711">
                  <c:v>0.78013690972222216</c:v>
                </c:pt>
                <c:pt idx="11712">
                  <c:v>0.78014361111111119</c:v>
                </c:pt>
                <c:pt idx="11713">
                  <c:v>0.78015047453703701</c:v>
                </c:pt>
                <c:pt idx="11714">
                  <c:v>0.78015717592592593</c:v>
                </c:pt>
                <c:pt idx="11715">
                  <c:v>0.7801638657407407</c:v>
                </c:pt>
                <c:pt idx="11716">
                  <c:v>0.78017055555555548</c:v>
                </c:pt>
                <c:pt idx="11717">
                  <c:v>0.7801774768518519</c:v>
                </c:pt>
                <c:pt idx="11718">
                  <c:v>0.78018652777777786</c:v>
                </c:pt>
                <c:pt idx="11719">
                  <c:v>0.78019331018518523</c:v>
                </c:pt>
                <c:pt idx="11720">
                  <c:v>0.78020001157407404</c:v>
                </c:pt>
                <c:pt idx="11721">
                  <c:v>0.78020681712962958</c:v>
                </c:pt>
                <c:pt idx="11722">
                  <c:v>0.78021370370370369</c:v>
                </c:pt>
                <c:pt idx="11723">
                  <c:v>0.78022039351851857</c:v>
                </c:pt>
                <c:pt idx="11724">
                  <c:v>0.78022708333333324</c:v>
                </c:pt>
                <c:pt idx="11725">
                  <c:v>0.78023395833333342</c:v>
                </c:pt>
                <c:pt idx="11726">
                  <c:v>0.78024318287037042</c:v>
                </c:pt>
                <c:pt idx="11727">
                  <c:v>0.78024987268518509</c:v>
                </c:pt>
                <c:pt idx="11728">
                  <c:v>0.78025673611111113</c:v>
                </c:pt>
                <c:pt idx="11729">
                  <c:v>0.78026343749999993</c:v>
                </c:pt>
                <c:pt idx="11730">
                  <c:v>0.78027012731481482</c:v>
                </c:pt>
                <c:pt idx="11731">
                  <c:v>0.78027700231481478</c:v>
                </c:pt>
                <c:pt idx="11732">
                  <c:v>0.78028369212962956</c:v>
                </c:pt>
                <c:pt idx="11733">
                  <c:v>0.78029038194444444</c:v>
                </c:pt>
                <c:pt idx="11734">
                  <c:v>0.78029960648148144</c:v>
                </c:pt>
                <c:pt idx="11735">
                  <c:v>0.78030629629629633</c:v>
                </c:pt>
                <c:pt idx="11736">
                  <c:v>0.78031298611111122</c:v>
                </c:pt>
                <c:pt idx="11737">
                  <c:v>0.78032003472222222</c:v>
                </c:pt>
                <c:pt idx="11738">
                  <c:v>0.78032673611111114</c:v>
                </c:pt>
                <c:pt idx="11739">
                  <c:v>0.78033342592592592</c:v>
                </c:pt>
                <c:pt idx="11740">
                  <c:v>0.78034030092592588</c:v>
                </c:pt>
                <c:pt idx="11741">
                  <c:v>0.78034699074074076</c:v>
                </c:pt>
                <c:pt idx="11742">
                  <c:v>0.78035368055555565</c:v>
                </c:pt>
                <c:pt idx="11743">
                  <c:v>0.78036271990740735</c:v>
                </c:pt>
                <c:pt idx="11744">
                  <c:v>0.78036959490740732</c:v>
                </c:pt>
                <c:pt idx="11745">
                  <c:v>0.7803762847222222</c:v>
                </c:pt>
                <c:pt idx="11746">
                  <c:v>0.78038297453703709</c:v>
                </c:pt>
                <c:pt idx="11747">
                  <c:v>0.78039003472222224</c:v>
                </c:pt>
                <c:pt idx="11748">
                  <c:v>0.78039689814814805</c:v>
                </c:pt>
                <c:pt idx="11749">
                  <c:v>0.7804035416666667</c:v>
                </c:pt>
                <c:pt idx="11750">
                  <c:v>0.78041033564814821</c:v>
                </c:pt>
                <c:pt idx="11751">
                  <c:v>0.78041937500000003</c:v>
                </c:pt>
                <c:pt idx="11752">
                  <c:v>0.78042624999999999</c:v>
                </c:pt>
                <c:pt idx="11753">
                  <c:v>0.78043311342592592</c:v>
                </c:pt>
                <c:pt idx="11754">
                  <c:v>0.78043981481481473</c:v>
                </c:pt>
                <c:pt idx="11755">
                  <c:v>0.78044650462962961</c:v>
                </c:pt>
                <c:pt idx="11756">
                  <c:v>0.78045336805555554</c:v>
                </c:pt>
                <c:pt idx="11757">
                  <c:v>0.78046006944444446</c:v>
                </c:pt>
                <c:pt idx="11758">
                  <c:v>0.78046675925925924</c:v>
                </c:pt>
                <c:pt idx="11759">
                  <c:v>0.78047598379629635</c:v>
                </c:pt>
                <c:pt idx="11760">
                  <c:v>0.78048267361111112</c:v>
                </c:pt>
                <c:pt idx="11761">
                  <c:v>0.7804893634259259</c:v>
                </c:pt>
                <c:pt idx="11762">
                  <c:v>0.78049641203703712</c:v>
                </c:pt>
                <c:pt idx="11763">
                  <c:v>0.78050310185185179</c:v>
                </c:pt>
                <c:pt idx="11764">
                  <c:v>0.78050980324074082</c:v>
                </c:pt>
                <c:pt idx="11765">
                  <c:v>0.78051675925925934</c:v>
                </c:pt>
                <c:pt idx="11766">
                  <c:v>0.780523449074074</c:v>
                </c:pt>
                <c:pt idx="11767">
                  <c:v>0.78053013888888889</c:v>
                </c:pt>
                <c:pt idx="11768">
                  <c:v>0.78053953703703705</c:v>
                </c:pt>
                <c:pt idx="11769">
                  <c:v>0.78054623842592596</c:v>
                </c:pt>
                <c:pt idx="11770">
                  <c:v>0.78055292824074074</c:v>
                </c:pt>
                <c:pt idx="11771">
                  <c:v>0.78055979166666667</c:v>
                </c:pt>
                <c:pt idx="11772">
                  <c:v>0.78056649305555548</c:v>
                </c:pt>
                <c:pt idx="11773">
                  <c:v>0.78057318287037036</c:v>
                </c:pt>
                <c:pt idx="11774">
                  <c:v>0.78058005787037033</c:v>
                </c:pt>
                <c:pt idx="11775">
                  <c:v>0.78058674768518521</c:v>
                </c:pt>
                <c:pt idx="11776">
                  <c:v>0.78059559027777781</c:v>
                </c:pt>
                <c:pt idx="11777">
                  <c:v>0.78060246527777777</c:v>
                </c:pt>
                <c:pt idx="11778">
                  <c:v>0.78060934027777773</c:v>
                </c:pt>
                <c:pt idx="11779">
                  <c:v>0.7806159606481482</c:v>
                </c:pt>
                <c:pt idx="11780">
                  <c:v>0.78062265046296286</c:v>
                </c:pt>
                <c:pt idx="11781">
                  <c:v>0.78062952546296305</c:v>
                </c:pt>
                <c:pt idx="11782">
                  <c:v>0.78063621527777771</c:v>
                </c:pt>
                <c:pt idx="11783">
                  <c:v>0.78064307870370364</c:v>
                </c:pt>
                <c:pt idx="11784">
                  <c:v>0.78065248842592594</c:v>
                </c:pt>
                <c:pt idx="11785">
                  <c:v>0.7806593634259259</c:v>
                </c:pt>
                <c:pt idx="11786">
                  <c:v>0.78066605324074079</c:v>
                </c:pt>
                <c:pt idx="11787">
                  <c:v>0.78067303240740749</c:v>
                </c:pt>
                <c:pt idx="11788">
                  <c:v>0.78067966435185188</c:v>
                </c:pt>
                <c:pt idx="11789">
                  <c:v>0.78068635416666676</c:v>
                </c:pt>
                <c:pt idx="11790">
                  <c:v>0.78069321759259258</c:v>
                </c:pt>
                <c:pt idx="11791">
                  <c:v>0.7806999189814815</c:v>
                </c:pt>
                <c:pt idx="11792">
                  <c:v>0.78070660879629628</c:v>
                </c:pt>
                <c:pt idx="11793">
                  <c:v>0.78071600694444443</c:v>
                </c:pt>
                <c:pt idx="11794">
                  <c:v>0.78072270833333335</c:v>
                </c:pt>
                <c:pt idx="11795">
                  <c:v>0.78072939814814812</c:v>
                </c:pt>
                <c:pt idx="11796">
                  <c:v>0.78073626157407405</c:v>
                </c:pt>
                <c:pt idx="11797">
                  <c:v>0.78074295138888894</c:v>
                </c:pt>
                <c:pt idx="11798">
                  <c:v>0.7807498263888889</c:v>
                </c:pt>
                <c:pt idx="11799">
                  <c:v>0.78075670138888886</c:v>
                </c:pt>
                <c:pt idx="11800">
                  <c:v>0.78076317129629624</c:v>
                </c:pt>
                <c:pt idx="11801">
                  <c:v>0.78077239583333335</c:v>
                </c:pt>
                <c:pt idx="11802">
                  <c:v>0.78077936342592602</c:v>
                </c:pt>
                <c:pt idx="11803">
                  <c:v>0.78078606481481483</c:v>
                </c:pt>
                <c:pt idx="11804">
                  <c:v>0.78079275462962971</c:v>
                </c:pt>
                <c:pt idx="11805">
                  <c:v>0.78079961805555553</c:v>
                </c:pt>
                <c:pt idx="11806">
                  <c:v>0.78080630787037031</c:v>
                </c:pt>
                <c:pt idx="11807">
                  <c:v>0.78081318287037027</c:v>
                </c:pt>
                <c:pt idx="11808">
                  <c:v>0.78082024305555553</c:v>
                </c:pt>
                <c:pt idx="11809">
                  <c:v>0.78082946759259253</c:v>
                </c:pt>
                <c:pt idx="11810">
                  <c:v>0.78083615740740742</c:v>
                </c:pt>
                <c:pt idx="11811">
                  <c:v>0.7808428472222223</c:v>
                </c:pt>
                <c:pt idx="11812">
                  <c:v>0.78084989583333331</c:v>
                </c:pt>
                <c:pt idx="11813">
                  <c:v>0.78085658564814819</c:v>
                </c:pt>
                <c:pt idx="11814">
                  <c:v>0.780863287037037</c:v>
                </c:pt>
                <c:pt idx="11815">
                  <c:v>0.78087015046296304</c:v>
                </c:pt>
                <c:pt idx="11816">
                  <c:v>0.78087684027777771</c:v>
                </c:pt>
                <c:pt idx="11817">
                  <c:v>0.7808835648148148</c:v>
                </c:pt>
                <c:pt idx="11818">
                  <c:v>0.78089262731481479</c:v>
                </c:pt>
                <c:pt idx="11819">
                  <c:v>0.78089931712962957</c:v>
                </c:pt>
                <c:pt idx="11820">
                  <c:v>0.78090600694444445</c:v>
                </c:pt>
                <c:pt idx="11821">
                  <c:v>0.78091288194444441</c:v>
                </c:pt>
                <c:pt idx="11822">
                  <c:v>0.7809195717592593</c:v>
                </c:pt>
                <c:pt idx="11823">
                  <c:v>0.78092626157407408</c:v>
                </c:pt>
                <c:pt idx="11824">
                  <c:v>0.78093313657407404</c:v>
                </c:pt>
                <c:pt idx="11825">
                  <c:v>0.78093982638888892</c:v>
                </c:pt>
                <c:pt idx="11826">
                  <c:v>0.78094905092592592</c:v>
                </c:pt>
                <c:pt idx="11827">
                  <c:v>0.78095592592592589</c:v>
                </c:pt>
                <c:pt idx="11828">
                  <c:v>0.78096261574074077</c:v>
                </c:pt>
                <c:pt idx="11829">
                  <c:v>0.78096930555555566</c:v>
                </c:pt>
                <c:pt idx="11830">
                  <c:v>0.78097618055555562</c:v>
                </c:pt>
                <c:pt idx="11831">
                  <c:v>0.7809828703703704</c:v>
                </c:pt>
                <c:pt idx="11832">
                  <c:v>0.78098973379629621</c:v>
                </c:pt>
                <c:pt idx="11833">
                  <c:v>0.78099670138888888</c:v>
                </c:pt>
                <c:pt idx="11834">
                  <c:v>0.78100592592592599</c:v>
                </c:pt>
                <c:pt idx="11835">
                  <c:v>0.78101261574074077</c:v>
                </c:pt>
                <c:pt idx="11836">
                  <c:v>0.78101949074074073</c:v>
                </c:pt>
                <c:pt idx="11837">
                  <c:v>0.78102618055555562</c:v>
                </c:pt>
                <c:pt idx="11838">
                  <c:v>0.78103287037037028</c:v>
                </c:pt>
                <c:pt idx="11839">
                  <c:v>0.78103973379629632</c:v>
                </c:pt>
                <c:pt idx="11840">
                  <c:v>0.78104643518518513</c:v>
                </c:pt>
                <c:pt idx="11841">
                  <c:v>0.78105312500000001</c:v>
                </c:pt>
                <c:pt idx="11842">
                  <c:v>0.78106252314814817</c:v>
                </c:pt>
                <c:pt idx="11843">
                  <c:v>0.78106921296296294</c:v>
                </c:pt>
                <c:pt idx="11844">
                  <c:v>0.78107591435185186</c:v>
                </c:pt>
                <c:pt idx="11845">
                  <c:v>0.78108277777777779</c:v>
                </c:pt>
                <c:pt idx="11846">
                  <c:v>0.7810894791666666</c:v>
                </c:pt>
                <c:pt idx="11847">
                  <c:v>0.78109616898148149</c:v>
                </c:pt>
                <c:pt idx="11848">
                  <c:v>0.78110303240740742</c:v>
                </c:pt>
                <c:pt idx="11849">
                  <c:v>0.78110973379629633</c:v>
                </c:pt>
                <c:pt idx="11850">
                  <c:v>0.78111642361111111</c:v>
                </c:pt>
                <c:pt idx="11851">
                  <c:v>0.78112564814814822</c:v>
                </c:pt>
                <c:pt idx="11852">
                  <c:v>0.78113225694444444</c:v>
                </c:pt>
                <c:pt idx="11853">
                  <c:v>0.78113894675925932</c:v>
                </c:pt>
                <c:pt idx="11854">
                  <c:v>0.78114582175925928</c:v>
                </c:pt>
                <c:pt idx="11855">
                  <c:v>0.78115251157407417</c:v>
                </c:pt>
                <c:pt idx="11856">
                  <c:v>0.78115920138888884</c:v>
                </c:pt>
                <c:pt idx="11857">
                  <c:v>0.78116607638888891</c:v>
                </c:pt>
                <c:pt idx="11858">
                  <c:v>0.78117276620370368</c:v>
                </c:pt>
                <c:pt idx="11859">
                  <c:v>0.78118199074074068</c:v>
                </c:pt>
                <c:pt idx="11860">
                  <c:v>0.78118886574074076</c:v>
                </c:pt>
                <c:pt idx="11861">
                  <c:v>0.78119555555555553</c:v>
                </c:pt>
                <c:pt idx="11862">
                  <c:v>0.78120232638888887</c:v>
                </c:pt>
                <c:pt idx="11863">
                  <c:v>0.78120920138888883</c:v>
                </c:pt>
                <c:pt idx="11864">
                  <c:v>0.78121589120370372</c:v>
                </c:pt>
                <c:pt idx="11865">
                  <c:v>0.7812225810185186</c:v>
                </c:pt>
                <c:pt idx="11866">
                  <c:v>0.78122939814814807</c:v>
                </c:pt>
                <c:pt idx="11867">
                  <c:v>0.78123862268518518</c:v>
                </c:pt>
                <c:pt idx="11868">
                  <c:v>0.78124531249999996</c:v>
                </c:pt>
                <c:pt idx="11869">
                  <c:v>0.78125218749999992</c:v>
                </c:pt>
                <c:pt idx="11870">
                  <c:v>0.7812588773148148</c:v>
                </c:pt>
                <c:pt idx="11871">
                  <c:v>0.78126556712962969</c:v>
                </c:pt>
                <c:pt idx="11872">
                  <c:v>0.78127262731481484</c:v>
                </c:pt>
                <c:pt idx="11873">
                  <c:v>0.78127931712962961</c:v>
                </c:pt>
                <c:pt idx="11874">
                  <c:v>0.78128619212962969</c:v>
                </c:pt>
                <c:pt idx="11875">
                  <c:v>0.78129577546296292</c:v>
                </c:pt>
                <c:pt idx="11876">
                  <c:v>0.7813024652777778</c:v>
                </c:pt>
                <c:pt idx="11877">
                  <c:v>0.78130915509259269</c:v>
                </c:pt>
                <c:pt idx="11878">
                  <c:v>0.78131603009259265</c:v>
                </c:pt>
                <c:pt idx="11879">
                  <c:v>0.78132271990740743</c:v>
                </c:pt>
                <c:pt idx="11880">
                  <c:v>0.78132959490740739</c:v>
                </c:pt>
                <c:pt idx="11881">
                  <c:v>0.78133646990740735</c:v>
                </c:pt>
                <c:pt idx="11882">
                  <c:v>0.78134311342592599</c:v>
                </c:pt>
                <c:pt idx="11883">
                  <c:v>0.78134998842592596</c:v>
                </c:pt>
                <c:pt idx="11884">
                  <c:v>0.78135949074074074</c:v>
                </c:pt>
                <c:pt idx="11885">
                  <c:v>0.78136618055555562</c:v>
                </c:pt>
                <c:pt idx="11886">
                  <c:v>0.78137287037037029</c:v>
                </c:pt>
                <c:pt idx="11887">
                  <c:v>0.78137990740740737</c:v>
                </c:pt>
                <c:pt idx="11888">
                  <c:v>0.78138678240740733</c:v>
                </c:pt>
                <c:pt idx="11889">
                  <c:v>0.78139347222222222</c:v>
                </c:pt>
                <c:pt idx="11890">
                  <c:v>0.78140034722222218</c:v>
                </c:pt>
                <c:pt idx="11891">
                  <c:v>0.78140703703703707</c:v>
                </c:pt>
                <c:pt idx="11892">
                  <c:v>0.78141614583333341</c:v>
                </c:pt>
                <c:pt idx="11893">
                  <c:v>0.78142313657407403</c:v>
                </c:pt>
                <c:pt idx="11894">
                  <c:v>0.78142982638888892</c:v>
                </c:pt>
                <c:pt idx="11895">
                  <c:v>0.78143651620370369</c:v>
                </c:pt>
                <c:pt idx="11896">
                  <c:v>0.78144339120370365</c:v>
                </c:pt>
                <c:pt idx="11897">
                  <c:v>0.78145008101851854</c:v>
                </c:pt>
                <c:pt idx="11898">
                  <c:v>0.7814569560185185</c:v>
                </c:pt>
                <c:pt idx="11899">
                  <c:v>0.78146400462962962</c:v>
                </c:pt>
                <c:pt idx="11900">
                  <c:v>0.78147322916666662</c:v>
                </c:pt>
                <c:pt idx="11901">
                  <c:v>0.7814799189814815</c:v>
                </c:pt>
                <c:pt idx="11902">
                  <c:v>0.78148679398148146</c:v>
                </c:pt>
                <c:pt idx="11903">
                  <c:v>0.78149348379629624</c:v>
                </c:pt>
                <c:pt idx="11904">
                  <c:v>0.7815003587962962</c:v>
                </c:pt>
                <c:pt idx="11905">
                  <c:v>0.78150723379629639</c:v>
                </c:pt>
                <c:pt idx="11906">
                  <c:v>0.78151392361111105</c:v>
                </c:pt>
                <c:pt idx="11907">
                  <c:v>0.78152079861111112</c:v>
                </c:pt>
                <c:pt idx="11908">
                  <c:v>0.78153019675925928</c:v>
                </c:pt>
                <c:pt idx="11909">
                  <c:v>0.78153688657407405</c:v>
                </c:pt>
                <c:pt idx="11910">
                  <c:v>0.78154357638888883</c:v>
                </c:pt>
                <c:pt idx="11911">
                  <c:v>0.78155045138888879</c:v>
                </c:pt>
                <c:pt idx="11912">
                  <c:v>0.78155714120370368</c:v>
                </c:pt>
                <c:pt idx="11913">
                  <c:v>0.78156393518518519</c:v>
                </c:pt>
                <c:pt idx="11914">
                  <c:v>0.78157083333333333</c:v>
                </c:pt>
                <c:pt idx="11915">
                  <c:v>0.78157763888888887</c:v>
                </c:pt>
                <c:pt idx="11916">
                  <c:v>0.78158418981481492</c:v>
                </c:pt>
                <c:pt idx="11917">
                  <c:v>0.78159341435185192</c:v>
                </c:pt>
                <c:pt idx="11918">
                  <c:v>0.78160010416666659</c:v>
                </c:pt>
                <c:pt idx="11919">
                  <c:v>0.78160679398148147</c:v>
                </c:pt>
                <c:pt idx="11920">
                  <c:v>0.78161366898148144</c:v>
                </c:pt>
                <c:pt idx="11921">
                  <c:v>0.78162035879629632</c:v>
                </c:pt>
                <c:pt idx="11922">
                  <c:v>0.7816270486111111</c:v>
                </c:pt>
                <c:pt idx="11923">
                  <c:v>0.78163428240740751</c:v>
                </c:pt>
                <c:pt idx="11924">
                  <c:v>0.78164097222222217</c:v>
                </c:pt>
                <c:pt idx="11925">
                  <c:v>0.78165019675925917</c:v>
                </c:pt>
                <c:pt idx="11926">
                  <c:v>0.78165707175925936</c:v>
                </c:pt>
                <c:pt idx="11927">
                  <c:v>0.78166376157407402</c:v>
                </c:pt>
                <c:pt idx="11928">
                  <c:v>0.78167045138888891</c:v>
                </c:pt>
                <c:pt idx="11929">
                  <c:v>0.78167732638888887</c:v>
                </c:pt>
                <c:pt idx="11930">
                  <c:v>0.78168401620370365</c:v>
                </c:pt>
                <c:pt idx="11931">
                  <c:v>0.78169070601851853</c:v>
                </c:pt>
                <c:pt idx="11932">
                  <c:v>0.78169758101851849</c:v>
                </c:pt>
                <c:pt idx="11933">
                  <c:v>0.7817068055555555</c:v>
                </c:pt>
                <c:pt idx="11934">
                  <c:v>0.78171349537037038</c:v>
                </c:pt>
                <c:pt idx="11935">
                  <c:v>0.78172037037037034</c:v>
                </c:pt>
                <c:pt idx="11936">
                  <c:v>0.78172706018518523</c:v>
                </c:pt>
                <c:pt idx="11937">
                  <c:v>0.78173375000000001</c:v>
                </c:pt>
                <c:pt idx="11938">
                  <c:v>0.78174055555555555</c:v>
                </c:pt>
                <c:pt idx="11939">
                  <c:v>0.78174724537037044</c:v>
                </c:pt>
                <c:pt idx="11940">
                  <c:v>0.78175394675925924</c:v>
                </c:pt>
                <c:pt idx="11941">
                  <c:v>0.7817633449074074</c:v>
                </c:pt>
                <c:pt idx="11942">
                  <c:v>0.78177003472222228</c:v>
                </c:pt>
                <c:pt idx="11943">
                  <c:v>0.78177672453703695</c:v>
                </c:pt>
                <c:pt idx="11944">
                  <c:v>0.78178378472222221</c:v>
                </c:pt>
                <c:pt idx="11945">
                  <c:v>0.78179047453703709</c:v>
                </c:pt>
                <c:pt idx="11946">
                  <c:v>0.78179716435185187</c:v>
                </c:pt>
                <c:pt idx="11947">
                  <c:v>0.78180403935185183</c:v>
                </c:pt>
                <c:pt idx="11948">
                  <c:v>0.78181072916666672</c:v>
                </c:pt>
                <c:pt idx="11949">
                  <c:v>0.78181721064814813</c:v>
                </c:pt>
                <c:pt idx="11950">
                  <c:v>0.78182662037037032</c:v>
                </c:pt>
                <c:pt idx="11951">
                  <c:v>0.7818333101851852</c:v>
                </c:pt>
                <c:pt idx="11952">
                  <c:v>0.78183997685185191</c:v>
                </c:pt>
                <c:pt idx="11953">
                  <c:v>0.78184685185185188</c:v>
                </c:pt>
                <c:pt idx="11954">
                  <c:v>0.78185354166666665</c:v>
                </c:pt>
                <c:pt idx="11955">
                  <c:v>0.78186023148148154</c:v>
                </c:pt>
                <c:pt idx="11956">
                  <c:v>0.7818671064814815</c:v>
                </c:pt>
                <c:pt idx="11957">
                  <c:v>0.78187379629629639</c:v>
                </c:pt>
                <c:pt idx="11958">
                  <c:v>0.78188283564814809</c:v>
                </c:pt>
                <c:pt idx="11959">
                  <c:v>0.78188971064814805</c:v>
                </c:pt>
                <c:pt idx="11960">
                  <c:v>0.78189640046296294</c:v>
                </c:pt>
                <c:pt idx="11961">
                  <c:v>0.7819032754629629</c:v>
                </c:pt>
                <c:pt idx="11962">
                  <c:v>0.78191015046296297</c:v>
                </c:pt>
                <c:pt idx="11963">
                  <c:v>0.78191684027777775</c:v>
                </c:pt>
                <c:pt idx="11964">
                  <c:v>0.78192371527777782</c:v>
                </c:pt>
                <c:pt idx="11965">
                  <c:v>0.78193069444444452</c:v>
                </c:pt>
                <c:pt idx="11966">
                  <c:v>0.78193991898148152</c:v>
                </c:pt>
                <c:pt idx="11967">
                  <c:v>0.78194652777777784</c:v>
                </c:pt>
                <c:pt idx="11968">
                  <c:v>0.78195340277777781</c:v>
                </c:pt>
                <c:pt idx="11969">
                  <c:v>0.78196027777777777</c:v>
                </c:pt>
                <c:pt idx="11970">
                  <c:v>0.78196732638888899</c:v>
                </c:pt>
                <c:pt idx="11971">
                  <c:v>0.78197401620370366</c:v>
                </c:pt>
                <c:pt idx="11972">
                  <c:v>0.78198089120370373</c:v>
                </c:pt>
                <c:pt idx="11973">
                  <c:v>0.78198758101851851</c:v>
                </c:pt>
                <c:pt idx="11974">
                  <c:v>0.78199662037037043</c:v>
                </c:pt>
                <c:pt idx="11975">
                  <c:v>0.78200368055555558</c:v>
                </c:pt>
                <c:pt idx="11976">
                  <c:v>0.78201037037037036</c:v>
                </c:pt>
                <c:pt idx="11977">
                  <c:v>0.78201723379629628</c:v>
                </c:pt>
                <c:pt idx="11978">
                  <c:v>0.78202393518518509</c:v>
                </c:pt>
                <c:pt idx="11979">
                  <c:v>0.78203081018518528</c:v>
                </c:pt>
                <c:pt idx="11980">
                  <c:v>0.78203785879629628</c:v>
                </c:pt>
                <c:pt idx="11981">
                  <c:v>0.78204454861111117</c:v>
                </c:pt>
                <c:pt idx="11982">
                  <c:v>0.78205377314814817</c:v>
                </c:pt>
                <c:pt idx="11983">
                  <c:v>0.78206046296296294</c:v>
                </c:pt>
                <c:pt idx="11984">
                  <c:v>0.78206715277777772</c:v>
                </c:pt>
                <c:pt idx="11985">
                  <c:v>0.78207421296296298</c:v>
                </c:pt>
                <c:pt idx="11986">
                  <c:v>0.78208090277777786</c:v>
                </c:pt>
                <c:pt idx="11987">
                  <c:v>0.78208777777777783</c:v>
                </c:pt>
                <c:pt idx="11988">
                  <c:v>0.7820944675925926</c:v>
                </c:pt>
                <c:pt idx="11989">
                  <c:v>0.78210115740740738</c:v>
                </c:pt>
                <c:pt idx="11990">
                  <c:v>0.78211038194444438</c:v>
                </c:pt>
                <c:pt idx="11991">
                  <c:v>0.78211687499999993</c:v>
                </c:pt>
                <c:pt idx="11992">
                  <c:v>0.7821237499999999</c:v>
                </c:pt>
                <c:pt idx="11993">
                  <c:v>0.78213043981481478</c:v>
                </c:pt>
                <c:pt idx="11994">
                  <c:v>0.78213712962962967</c:v>
                </c:pt>
                <c:pt idx="11995">
                  <c:v>0.78214418981481482</c:v>
                </c:pt>
                <c:pt idx="11996">
                  <c:v>0.78215087962962959</c:v>
                </c:pt>
                <c:pt idx="11997">
                  <c:v>0.78216027777777775</c:v>
                </c:pt>
                <c:pt idx="11998">
                  <c:v>0.78216682870370369</c:v>
                </c:pt>
                <c:pt idx="11999">
                  <c:v>0.78217351851851857</c:v>
                </c:pt>
                <c:pt idx="12000">
                  <c:v>0.78218057870370361</c:v>
                </c:pt>
                <c:pt idx="12001">
                  <c:v>0.7821872685185185</c:v>
                </c:pt>
                <c:pt idx="12002">
                  <c:v>0.78219414351851846</c:v>
                </c:pt>
                <c:pt idx="12003">
                  <c:v>0.78220083333333335</c:v>
                </c:pt>
                <c:pt idx="12004">
                  <c:v>0.78220770833333331</c:v>
                </c:pt>
                <c:pt idx="12005">
                  <c:v>0.78221693287037031</c:v>
                </c:pt>
                <c:pt idx="12006">
                  <c:v>0.78222379629629624</c:v>
                </c:pt>
                <c:pt idx="12007">
                  <c:v>0.7822306712962962</c:v>
                </c:pt>
                <c:pt idx="12008">
                  <c:v>0.7822374305555555</c:v>
                </c:pt>
                <c:pt idx="12009">
                  <c:v>0.7822441550925926</c:v>
                </c:pt>
                <c:pt idx="12010">
                  <c:v>0.78225084490740748</c:v>
                </c:pt>
                <c:pt idx="12011">
                  <c:v>0.78225753472222215</c:v>
                </c:pt>
                <c:pt idx="12012">
                  <c:v>0.78226440972222233</c:v>
                </c:pt>
                <c:pt idx="12013">
                  <c:v>0.78227363425925933</c:v>
                </c:pt>
                <c:pt idx="12014">
                  <c:v>0.78228050925925929</c:v>
                </c:pt>
                <c:pt idx="12015">
                  <c:v>0.78228719907407418</c:v>
                </c:pt>
                <c:pt idx="12016">
                  <c:v>0.78229388888888884</c:v>
                </c:pt>
                <c:pt idx="12017">
                  <c:v>0.78230076388888892</c:v>
                </c:pt>
                <c:pt idx="12018">
                  <c:v>0.78230745370370369</c:v>
                </c:pt>
                <c:pt idx="12019">
                  <c:v>0.78231431712962962</c:v>
                </c:pt>
                <c:pt idx="12020">
                  <c:v>0.78232101851851843</c:v>
                </c:pt>
                <c:pt idx="12021">
                  <c:v>0.78233024305555554</c:v>
                </c:pt>
                <c:pt idx="12022">
                  <c:v>0.78233729166666677</c:v>
                </c:pt>
                <c:pt idx="12023">
                  <c:v>0.78234398148148143</c:v>
                </c:pt>
                <c:pt idx="12024">
                  <c:v>0.78235069444444438</c:v>
                </c:pt>
                <c:pt idx="12025">
                  <c:v>0.78235738425925927</c:v>
                </c:pt>
                <c:pt idx="12026">
                  <c:v>0.78236407407407416</c:v>
                </c:pt>
                <c:pt idx="12027">
                  <c:v>0.78237112268518516</c:v>
                </c:pt>
                <c:pt idx="12028">
                  <c:v>0.78237782407407408</c:v>
                </c:pt>
                <c:pt idx="12029">
                  <c:v>0.78238703703703705</c:v>
                </c:pt>
                <c:pt idx="12030">
                  <c:v>0.78239372685185182</c:v>
                </c:pt>
                <c:pt idx="12031">
                  <c:v>0.78240042824074074</c:v>
                </c:pt>
                <c:pt idx="12032">
                  <c:v>0.78240747685185186</c:v>
                </c:pt>
                <c:pt idx="12033">
                  <c:v>0.78241435185185182</c:v>
                </c:pt>
                <c:pt idx="12034">
                  <c:v>0.78242122685185178</c:v>
                </c:pt>
                <c:pt idx="12035">
                  <c:v>0.78242797453703705</c:v>
                </c:pt>
                <c:pt idx="12036">
                  <c:v>0.78243484953703701</c:v>
                </c:pt>
                <c:pt idx="12037">
                  <c:v>0.78244388888888894</c:v>
                </c:pt>
                <c:pt idx="12038">
                  <c:v>0.78245040509259256</c:v>
                </c:pt>
                <c:pt idx="12039">
                  <c:v>0.78245726851851849</c:v>
                </c:pt>
                <c:pt idx="12040">
                  <c:v>0.78246395833333338</c:v>
                </c:pt>
                <c:pt idx="12041">
                  <c:v>0.78247083333333334</c:v>
                </c:pt>
                <c:pt idx="12042">
                  <c:v>0.78247752314814811</c:v>
                </c:pt>
                <c:pt idx="12043">
                  <c:v>0.782484212962963</c:v>
                </c:pt>
                <c:pt idx="12044">
                  <c:v>0.78249362268518519</c:v>
                </c:pt>
                <c:pt idx="12045">
                  <c:v>0.78250031249999996</c:v>
                </c:pt>
                <c:pt idx="12046">
                  <c:v>0.78250718749999992</c:v>
                </c:pt>
                <c:pt idx="12047">
                  <c:v>0.78251378472222222</c:v>
                </c:pt>
                <c:pt idx="12048">
                  <c:v>0.78252065972222218</c:v>
                </c:pt>
                <c:pt idx="12049">
                  <c:v>0.7825274537037038</c:v>
                </c:pt>
                <c:pt idx="12050">
                  <c:v>0.78253414351851847</c:v>
                </c:pt>
                <c:pt idx="12051">
                  <c:v>0.78254101851851854</c:v>
                </c:pt>
                <c:pt idx="12052">
                  <c:v>0.78255024305555565</c:v>
                </c:pt>
                <c:pt idx="12053">
                  <c:v>0.78255693287037031</c:v>
                </c:pt>
                <c:pt idx="12054">
                  <c:v>0.78256380787037039</c:v>
                </c:pt>
                <c:pt idx="12055">
                  <c:v>0.78257049768518516</c:v>
                </c:pt>
                <c:pt idx="12056">
                  <c:v>0.78257737268518524</c:v>
                </c:pt>
                <c:pt idx="12057">
                  <c:v>0.7825840624999999</c:v>
                </c:pt>
                <c:pt idx="12058">
                  <c:v>0.78259093750000008</c:v>
                </c:pt>
                <c:pt idx="12059">
                  <c:v>0.7825978009259259</c:v>
                </c:pt>
                <c:pt idx="12060">
                  <c:v>0.7826070254629629</c:v>
                </c:pt>
                <c:pt idx="12061">
                  <c:v>0.78261390046296297</c:v>
                </c:pt>
                <c:pt idx="12062">
                  <c:v>0.78262059027777775</c:v>
                </c:pt>
                <c:pt idx="12063">
                  <c:v>0.78262746527777782</c:v>
                </c:pt>
                <c:pt idx="12064">
                  <c:v>0.78263434027777778</c:v>
                </c:pt>
                <c:pt idx="12065">
                  <c:v>0.78264103009259267</c:v>
                </c:pt>
                <c:pt idx="12066">
                  <c:v>0.78264790509259263</c:v>
                </c:pt>
                <c:pt idx="12067">
                  <c:v>0.78265459490740741</c:v>
                </c:pt>
                <c:pt idx="12068">
                  <c:v>0.78266381944444452</c:v>
                </c:pt>
                <c:pt idx="12069">
                  <c:v>0.78267068287037034</c:v>
                </c:pt>
                <c:pt idx="12070">
                  <c:v>0.78267738425925926</c:v>
                </c:pt>
                <c:pt idx="12071">
                  <c:v>0.7826842476851853</c:v>
                </c:pt>
                <c:pt idx="12072">
                  <c:v>0.7826909490740741</c:v>
                </c:pt>
                <c:pt idx="12073">
                  <c:v>0.78269799768518522</c:v>
                </c:pt>
                <c:pt idx="12074">
                  <c:v>0.7827046875</c:v>
                </c:pt>
                <c:pt idx="12075">
                  <c:v>0.78271137731481488</c:v>
                </c:pt>
                <c:pt idx="12076">
                  <c:v>0.78272060185185188</c:v>
                </c:pt>
                <c:pt idx="12077">
                  <c:v>0.78272729166666666</c:v>
                </c:pt>
                <c:pt idx="12078">
                  <c:v>0.78273435185185181</c:v>
                </c:pt>
                <c:pt idx="12079">
                  <c:v>0.78274104166666669</c:v>
                </c:pt>
                <c:pt idx="12080">
                  <c:v>0.78274789351851848</c:v>
                </c:pt>
                <c:pt idx="12081">
                  <c:v>0.78275494212962959</c:v>
                </c:pt>
                <c:pt idx="12082">
                  <c:v>0.78276163194444448</c:v>
                </c:pt>
                <c:pt idx="12083">
                  <c:v>0.78277104166666656</c:v>
                </c:pt>
                <c:pt idx="12084">
                  <c:v>0.78277773148148144</c:v>
                </c:pt>
                <c:pt idx="12085">
                  <c:v>0.78278460648148152</c:v>
                </c:pt>
                <c:pt idx="12086">
                  <c:v>0.78279146990740733</c:v>
                </c:pt>
                <c:pt idx="12087">
                  <c:v>0.78279817129629636</c:v>
                </c:pt>
                <c:pt idx="12088">
                  <c:v>0.78280503472222218</c:v>
                </c:pt>
                <c:pt idx="12089">
                  <c:v>0.78281173611111121</c:v>
                </c:pt>
                <c:pt idx="12090">
                  <c:v>0.78281859953703703</c:v>
                </c:pt>
                <c:pt idx="12091">
                  <c:v>0.78282782407407403</c:v>
                </c:pt>
                <c:pt idx="12092">
                  <c:v>0.7828346990740741</c:v>
                </c:pt>
                <c:pt idx="12093">
                  <c:v>0.78284157407407406</c:v>
                </c:pt>
                <c:pt idx="12094">
                  <c:v>0.78284826388888895</c:v>
                </c:pt>
                <c:pt idx="12095">
                  <c:v>0.78285493055555555</c:v>
                </c:pt>
                <c:pt idx="12096">
                  <c:v>0.78286179398148148</c:v>
                </c:pt>
                <c:pt idx="12097">
                  <c:v>0.78286849537037029</c:v>
                </c:pt>
                <c:pt idx="12098">
                  <c:v>0.78287535879629633</c:v>
                </c:pt>
                <c:pt idx="12099">
                  <c:v>0.78288458333333333</c:v>
                </c:pt>
                <c:pt idx="12100">
                  <c:v>0.78289152777777771</c:v>
                </c:pt>
                <c:pt idx="12101">
                  <c:v>0.78289831018518508</c:v>
                </c:pt>
                <c:pt idx="12102">
                  <c:v>0.78290501157407411</c:v>
                </c:pt>
                <c:pt idx="12103">
                  <c:v>0.78291206018518522</c:v>
                </c:pt>
                <c:pt idx="12104">
                  <c:v>0.78291871527777779</c:v>
                </c:pt>
                <c:pt idx="12105">
                  <c:v>0.78292562499999996</c:v>
                </c:pt>
                <c:pt idx="12106">
                  <c:v>0.78293231481481484</c:v>
                </c:pt>
                <c:pt idx="12107">
                  <c:v>0.78294135416666666</c:v>
                </c:pt>
                <c:pt idx="12108">
                  <c:v>0.78294841435185181</c:v>
                </c:pt>
                <c:pt idx="12109">
                  <c:v>0.78295510416666669</c:v>
                </c:pt>
                <c:pt idx="12110">
                  <c:v>0.78296197916666666</c:v>
                </c:pt>
                <c:pt idx="12111">
                  <c:v>0.78296866898148154</c:v>
                </c:pt>
                <c:pt idx="12112">
                  <c:v>0.78297535879629632</c:v>
                </c:pt>
                <c:pt idx="12113">
                  <c:v>0.78298240740740743</c:v>
                </c:pt>
                <c:pt idx="12114">
                  <c:v>0.78298910879629624</c:v>
                </c:pt>
                <c:pt idx="12115">
                  <c:v>0.78299832175925932</c:v>
                </c:pt>
                <c:pt idx="12116">
                  <c:v>0.78300502314814813</c:v>
                </c:pt>
                <c:pt idx="12117">
                  <c:v>0.78301171296296301</c:v>
                </c:pt>
                <c:pt idx="12118">
                  <c:v>0.78301858796296298</c:v>
                </c:pt>
                <c:pt idx="12119">
                  <c:v>0.78302527777777786</c:v>
                </c:pt>
                <c:pt idx="12120">
                  <c:v>0.78303214120370368</c:v>
                </c:pt>
                <c:pt idx="12121">
                  <c:v>0.7830388425925926</c:v>
                </c:pt>
                <c:pt idx="12122">
                  <c:v>0.783045636574074</c:v>
                </c:pt>
                <c:pt idx="12123">
                  <c:v>0.78305486111111111</c:v>
                </c:pt>
                <c:pt idx="12124">
                  <c:v>0.78306164351851848</c:v>
                </c:pt>
                <c:pt idx="12125">
                  <c:v>0.78306844907407402</c:v>
                </c:pt>
                <c:pt idx="12126">
                  <c:v>0.78307513888888891</c:v>
                </c:pt>
                <c:pt idx="12127">
                  <c:v>0.78308182870370369</c:v>
                </c:pt>
                <c:pt idx="12128">
                  <c:v>0.78308870370370365</c:v>
                </c:pt>
                <c:pt idx="12129">
                  <c:v>0.7830952893518518</c:v>
                </c:pt>
                <c:pt idx="12130">
                  <c:v>0.7831046990740741</c:v>
                </c:pt>
                <c:pt idx="12131">
                  <c:v>0.78311130787037042</c:v>
                </c:pt>
                <c:pt idx="12132">
                  <c:v>0.78311799768518509</c:v>
                </c:pt>
                <c:pt idx="12133">
                  <c:v>0.78312505787037034</c:v>
                </c:pt>
                <c:pt idx="12134">
                  <c:v>0.78313174768518523</c:v>
                </c:pt>
                <c:pt idx="12135">
                  <c:v>0.78313862268518519</c:v>
                </c:pt>
                <c:pt idx="12136">
                  <c:v>0.78314531249999997</c:v>
                </c:pt>
                <c:pt idx="12137">
                  <c:v>0.78315218749999993</c:v>
                </c:pt>
                <c:pt idx="12138">
                  <c:v>0.78316141203703704</c:v>
                </c:pt>
                <c:pt idx="12139">
                  <c:v>0.78316810185185182</c:v>
                </c:pt>
                <c:pt idx="12140">
                  <c:v>0.78317496527777786</c:v>
                </c:pt>
                <c:pt idx="12141">
                  <c:v>0.78318165509259252</c:v>
                </c:pt>
                <c:pt idx="12142">
                  <c:v>0.78318853009259259</c:v>
                </c:pt>
                <c:pt idx="12143">
                  <c:v>0.78319521990740737</c:v>
                </c:pt>
                <c:pt idx="12144">
                  <c:v>0.78320209490740744</c:v>
                </c:pt>
                <c:pt idx="12145">
                  <c:v>0.7832089699074074</c:v>
                </c:pt>
                <c:pt idx="12146">
                  <c:v>0.7832181944444444</c:v>
                </c:pt>
                <c:pt idx="12147">
                  <c:v>0.78322506944444437</c:v>
                </c:pt>
                <c:pt idx="12148">
                  <c:v>0.78323175925925925</c:v>
                </c:pt>
                <c:pt idx="12149">
                  <c:v>0.78323863425925921</c:v>
                </c:pt>
                <c:pt idx="12150">
                  <c:v>0.78324568287037044</c:v>
                </c:pt>
                <c:pt idx="12151">
                  <c:v>0.78325237268518511</c:v>
                </c:pt>
                <c:pt idx="12152">
                  <c:v>0.78325924768518529</c:v>
                </c:pt>
                <c:pt idx="12153">
                  <c:v>0.78326593749999995</c:v>
                </c:pt>
                <c:pt idx="12154">
                  <c:v>0.78327534722222225</c:v>
                </c:pt>
                <c:pt idx="12155">
                  <c:v>0.78328222222222221</c:v>
                </c:pt>
                <c:pt idx="12156">
                  <c:v>0.7832889120370371</c:v>
                </c:pt>
                <c:pt idx="12157">
                  <c:v>0.78329577546296303</c:v>
                </c:pt>
                <c:pt idx="12158">
                  <c:v>0.78330246527777769</c:v>
                </c:pt>
                <c:pt idx="12159">
                  <c:v>0.78330934027777788</c:v>
                </c:pt>
                <c:pt idx="12160">
                  <c:v>0.78331621527777784</c:v>
                </c:pt>
                <c:pt idx="12161">
                  <c:v>0.78332290509259261</c:v>
                </c:pt>
                <c:pt idx="12162">
                  <c:v>0.78333212962962973</c:v>
                </c:pt>
                <c:pt idx="12163">
                  <c:v>0.78333893518518527</c:v>
                </c:pt>
                <c:pt idx="12164">
                  <c:v>0.78334579861111109</c:v>
                </c:pt>
                <c:pt idx="12165">
                  <c:v>0.78335285879629624</c:v>
                </c:pt>
                <c:pt idx="12166">
                  <c:v>0.78335954861111112</c:v>
                </c:pt>
                <c:pt idx="12167">
                  <c:v>0.78336642361111108</c:v>
                </c:pt>
                <c:pt idx="12168">
                  <c:v>0.78337311342592597</c:v>
                </c:pt>
                <c:pt idx="12169">
                  <c:v>0.78337998842592593</c:v>
                </c:pt>
                <c:pt idx="12170">
                  <c:v>0.78338938657407409</c:v>
                </c:pt>
                <c:pt idx="12171">
                  <c:v>0.78339607638888886</c:v>
                </c:pt>
                <c:pt idx="12172">
                  <c:v>0.78340313657407412</c:v>
                </c:pt>
                <c:pt idx="12173">
                  <c:v>0.78340982638888879</c:v>
                </c:pt>
                <c:pt idx="12174">
                  <c:v>0.78341687500000001</c:v>
                </c:pt>
                <c:pt idx="12175">
                  <c:v>0.78342393518518516</c:v>
                </c:pt>
                <c:pt idx="12176">
                  <c:v>0.78343062499999994</c:v>
                </c:pt>
                <c:pt idx="12177">
                  <c:v>0.78343984953703705</c:v>
                </c:pt>
                <c:pt idx="12178">
                  <c:v>0.78344672453703701</c:v>
                </c:pt>
                <c:pt idx="12179">
                  <c:v>0.78345358796296294</c:v>
                </c:pt>
                <c:pt idx="12180">
                  <c:v>0.7834604629629629</c:v>
                </c:pt>
                <c:pt idx="12181">
                  <c:v>0.78346733796296297</c:v>
                </c:pt>
                <c:pt idx="12182">
                  <c:v>0.78347421296296293</c:v>
                </c:pt>
                <c:pt idx="12183">
                  <c:v>0.78348090277777782</c:v>
                </c:pt>
                <c:pt idx="12184">
                  <c:v>0.78348777777777778</c:v>
                </c:pt>
                <c:pt idx="12185">
                  <c:v>0.78349699074074064</c:v>
                </c:pt>
                <c:pt idx="12186">
                  <c:v>0.78350369212962967</c:v>
                </c:pt>
                <c:pt idx="12187">
                  <c:v>0.78351055555555549</c:v>
                </c:pt>
                <c:pt idx="12188">
                  <c:v>0.78351725694444452</c:v>
                </c:pt>
                <c:pt idx="12189">
                  <c:v>0.78352430555555552</c:v>
                </c:pt>
                <c:pt idx="12190">
                  <c:v>0.78353099537037041</c:v>
                </c:pt>
                <c:pt idx="12191">
                  <c:v>0.78353787037037037</c:v>
                </c:pt>
                <c:pt idx="12192">
                  <c:v>0.78354491898148149</c:v>
                </c:pt>
                <c:pt idx="12193">
                  <c:v>0.78355432870370378</c:v>
                </c:pt>
                <c:pt idx="12194">
                  <c:v>0.78356120370370375</c:v>
                </c:pt>
                <c:pt idx="12195">
                  <c:v>0.78356789351851852</c:v>
                </c:pt>
                <c:pt idx="12196">
                  <c:v>0.78357476851851848</c:v>
                </c:pt>
                <c:pt idx="12197">
                  <c:v>0.78358180555555557</c:v>
                </c:pt>
                <c:pt idx="12198">
                  <c:v>0.78358849537037034</c:v>
                </c:pt>
                <c:pt idx="12199">
                  <c:v>0.7835938541666666</c:v>
                </c:pt>
                <c:pt idx="12200">
                  <c:v>0.78360059027777773</c:v>
                </c:pt>
                <c:pt idx="12201">
                  <c:v>0.78360962962962966</c:v>
                </c:pt>
                <c:pt idx="12202">
                  <c:v>0.78361667824074077</c:v>
                </c:pt>
                <c:pt idx="12203">
                  <c:v>0.78362336805555566</c:v>
                </c:pt>
                <c:pt idx="12204">
                  <c:v>0.7836304282407407</c:v>
                </c:pt>
                <c:pt idx="12205">
                  <c:v>0.78363715277777779</c:v>
                </c:pt>
                <c:pt idx="12206">
                  <c:v>0.78364412037037035</c:v>
                </c:pt>
                <c:pt idx="12207">
                  <c:v>0.78365081018518523</c:v>
                </c:pt>
                <c:pt idx="12208">
                  <c:v>0.78365753472222222</c:v>
                </c:pt>
                <c:pt idx="12209">
                  <c:v>0.78366675925925922</c:v>
                </c:pt>
                <c:pt idx="12210">
                  <c:v>0.78367309027777787</c:v>
                </c:pt>
                <c:pt idx="12211">
                  <c:v>0.78368009259259264</c:v>
                </c:pt>
                <c:pt idx="12212">
                  <c:v>0.7836867824074073</c:v>
                </c:pt>
                <c:pt idx="12213">
                  <c:v>0.78369340277777777</c:v>
                </c:pt>
                <c:pt idx="12214">
                  <c:v>0.78370045138888889</c:v>
                </c:pt>
                <c:pt idx="12215">
                  <c:v>0.78370714120370366</c:v>
                </c:pt>
                <c:pt idx="12216">
                  <c:v>0.78371655092592596</c:v>
                </c:pt>
                <c:pt idx="12217">
                  <c:v>0.78372324074074073</c:v>
                </c:pt>
                <c:pt idx="12218">
                  <c:v>0.78372993055555551</c:v>
                </c:pt>
                <c:pt idx="12219">
                  <c:v>0.78373697916666663</c:v>
                </c:pt>
                <c:pt idx="12220">
                  <c:v>0.78374368055555566</c:v>
                </c:pt>
                <c:pt idx="12221">
                  <c:v>0.78375072916666666</c:v>
                </c:pt>
                <c:pt idx="12222">
                  <c:v>0.78375741898148155</c:v>
                </c:pt>
                <c:pt idx="12223">
                  <c:v>0.78376410879629621</c:v>
                </c:pt>
                <c:pt idx="12224">
                  <c:v>0.78377351851851851</c:v>
                </c:pt>
                <c:pt idx="12225">
                  <c:v>0.78378020833333339</c:v>
                </c:pt>
                <c:pt idx="12226">
                  <c:v>0.78378708333333336</c:v>
                </c:pt>
                <c:pt idx="12227">
                  <c:v>0.78379377314814824</c:v>
                </c:pt>
                <c:pt idx="12228">
                  <c:v>0.78380046296296291</c:v>
                </c:pt>
                <c:pt idx="12229">
                  <c:v>0.78380751157407413</c:v>
                </c:pt>
                <c:pt idx="12230">
                  <c:v>0.78381421296296294</c:v>
                </c:pt>
                <c:pt idx="12231">
                  <c:v>0.78382107638888898</c:v>
                </c:pt>
                <c:pt idx="12232">
                  <c:v>0.78383030092592598</c:v>
                </c:pt>
                <c:pt idx="12233">
                  <c:v>0.78383699074074065</c:v>
                </c:pt>
                <c:pt idx="12234">
                  <c:v>0.78384386574074083</c:v>
                </c:pt>
                <c:pt idx="12235">
                  <c:v>0.78385055555555549</c:v>
                </c:pt>
                <c:pt idx="12236">
                  <c:v>0.78385743055555557</c:v>
                </c:pt>
                <c:pt idx="12237">
                  <c:v>0.78386412037037034</c:v>
                </c:pt>
                <c:pt idx="12238">
                  <c:v>0.78387099537037042</c:v>
                </c:pt>
                <c:pt idx="12239">
                  <c:v>0.78387768518518508</c:v>
                </c:pt>
                <c:pt idx="12240">
                  <c:v>0.78388690972222219</c:v>
                </c:pt>
                <c:pt idx="12241">
                  <c:v>0.78389378472222226</c:v>
                </c:pt>
                <c:pt idx="12242">
                  <c:v>0.78390047453703693</c:v>
                </c:pt>
                <c:pt idx="12243">
                  <c:v>0.78390734953703711</c:v>
                </c:pt>
                <c:pt idx="12244">
                  <c:v>0.78391403935185178</c:v>
                </c:pt>
                <c:pt idx="12245">
                  <c:v>0.78392078703703705</c:v>
                </c:pt>
                <c:pt idx="12246">
                  <c:v>0.78392784722222231</c:v>
                </c:pt>
                <c:pt idx="12247">
                  <c:v>0.78393453703703697</c:v>
                </c:pt>
                <c:pt idx="12248">
                  <c:v>0.78394376157407397</c:v>
                </c:pt>
                <c:pt idx="12249">
                  <c:v>0.78395045138888886</c:v>
                </c:pt>
                <c:pt idx="12250">
                  <c:v>0.78395714120370374</c:v>
                </c:pt>
                <c:pt idx="12251">
                  <c:v>0.78396418981481475</c:v>
                </c:pt>
                <c:pt idx="12252">
                  <c:v>0.78397087962962964</c:v>
                </c:pt>
                <c:pt idx="12253">
                  <c:v>0.7839777546296296</c:v>
                </c:pt>
                <c:pt idx="12254">
                  <c:v>0.78398445601851863</c:v>
                </c:pt>
                <c:pt idx="12255">
                  <c:v>0.78399114583333329</c:v>
                </c:pt>
                <c:pt idx="12256">
                  <c:v>0.78400035879629637</c:v>
                </c:pt>
                <c:pt idx="12257">
                  <c:v>0.78400706018518518</c:v>
                </c:pt>
                <c:pt idx="12258">
                  <c:v>0.78401393518518514</c:v>
                </c:pt>
                <c:pt idx="12259">
                  <c:v>0.78402062500000003</c:v>
                </c:pt>
                <c:pt idx="12260">
                  <c:v>0.7840273148148148</c:v>
                </c:pt>
                <c:pt idx="12261">
                  <c:v>0.78403472222222226</c:v>
                </c:pt>
                <c:pt idx="12262">
                  <c:v>0.78404142361111118</c:v>
                </c:pt>
                <c:pt idx="12263">
                  <c:v>0.78405100694444441</c:v>
                </c:pt>
                <c:pt idx="12264">
                  <c:v>0.78405787037037034</c:v>
                </c:pt>
                <c:pt idx="12265">
                  <c:v>0.78406457175925925</c:v>
                </c:pt>
                <c:pt idx="12266">
                  <c:v>0.78407162037037048</c:v>
                </c:pt>
                <c:pt idx="12267">
                  <c:v>0.78407831018518515</c:v>
                </c:pt>
                <c:pt idx="12268">
                  <c:v>0.7840853703703704</c:v>
                </c:pt>
                <c:pt idx="12269">
                  <c:v>0.78409206018518518</c:v>
                </c:pt>
                <c:pt idx="12270">
                  <c:v>0.78409893518518514</c:v>
                </c:pt>
                <c:pt idx="12271">
                  <c:v>0.78410815972222225</c:v>
                </c:pt>
                <c:pt idx="12272">
                  <c:v>0.78411502314814818</c:v>
                </c:pt>
                <c:pt idx="12273">
                  <c:v>0.78412189814814814</c:v>
                </c:pt>
                <c:pt idx="12274">
                  <c:v>0.78412858796296303</c:v>
                </c:pt>
                <c:pt idx="12275">
                  <c:v>0.78413563657407404</c:v>
                </c:pt>
                <c:pt idx="12276">
                  <c:v>0.78414233796296295</c:v>
                </c:pt>
                <c:pt idx="12277">
                  <c:v>0.78414921296296303</c:v>
                </c:pt>
                <c:pt idx="12278">
                  <c:v>0.78415607638888885</c:v>
                </c:pt>
                <c:pt idx="12279">
                  <c:v>0.78416530092592585</c:v>
                </c:pt>
                <c:pt idx="12280">
                  <c:v>0.78417217592592603</c:v>
                </c:pt>
                <c:pt idx="12281">
                  <c:v>0.78417886574074069</c:v>
                </c:pt>
                <c:pt idx="12282">
                  <c:v>0.78418574074074077</c:v>
                </c:pt>
                <c:pt idx="12283">
                  <c:v>0.78419274305555564</c:v>
                </c:pt>
                <c:pt idx="12284">
                  <c:v>0.78419943287037031</c:v>
                </c:pt>
                <c:pt idx="12285">
                  <c:v>0.78420649305555556</c:v>
                </c:pt>
                <c:pt idx="12286">
                  <c:v>0.78421318287037034</c:v>
                </c:pt>
                <c:pt idx="12287">
                  <c:v>0.78422258101851849</c:v>
                </c:pt>
                <c:pt idx="12288">
                  <c:v>0.78422945601851846</c:v>
                </c:pt>
                <c:pt idx="12289">
                  <c:v>0.78423614583333334</c:v>
                </c:pt>
                <c:pt idx="12290">
                  <c:v>0.7842432060185186</c:v>
                </c:pt>
                <c:pt idx="12291">
                  <c:v>0.78424989583333327</c:v>
                </c:pt>
                <c:pt idx="12292">
                  <c:v>0.78425677083333334</c:v>
                </c:pt>
                <c:pt idx="12293">
                  <c:v>0.78426366898148148</c:v>
                </c:pt>
                <c:pt idx="12294">
                  <c:v>0.78427035879629636</c:v>
                </c:pt>
                <c:pt idx="12295">
                  <c:v>0.7842796875000001</c:v>
                </c:pt>
                <c:pt idx="12296">
                  <c:v>0.78428656250000006</c:v>
                </c:pt>
                <c:pt idx="12297">
                  <c:v>0.78429341435185185</c:v>
                </c:pt>
                <c:pt idx="12298">
                  <c:v>0.78430046296296296</c:v>
                </c:pt>
                <c:pt idx="12299">
                  <c:v>0.78430715277777774</c:v>
                </c:pt>
                <c:pt idx="12300">
                  <c:v>0.784314212962963</c:v>
                </c:pt>
                <c:pt idx="12301">
                  <c:v>0.78432090277777788</c:v>
                </c:pt>
                <c:pt idx="12302">
                  <c:v>0.78432795138888889</c:v>
                </c:pt>
                <c:pt idx="12303">
                  <c:v>0.78433696759259253</c:v>
                </c:pt>
                <c:pt idx="12304">
                  <c:v>0.78434384259259249</c:v>
                </c:pt>
                <c:pt idx="12305">
                  <c:v>0.78435071759259267</c:v>
                </c:pt>
                <c:pt idx="12306">
                  <c:v>0.78435740740740734</c:v>
                </c:pt>
                <c:pt idx="12307">
                  <c:v>0.78436428240740741</c:v>
                </c:pt>
                <c:pt idx="12308">
                  <c:v>0.78437114583333323</c:v>
                </c:pt>
                <c:pt idx="12309">
                  <c:v>0.78437802083333341</c:v>
                </c:pt>
                <c:pt idx="12310">
                  <c:v>0.78438756944444454</c:v>
                </c:pt>
                <c:pt idx="12311">
                  <c:v>0.78439425925925921</c:v>
                </c:pt>
                <c:pt idx="12312">
                  <c:v>0.78440112268518514</c:v>
                </c:pt>
                <c:pt idx="12313">
                  <c:v>0.78440782407407406</c:v>
                </c:pt>
                <c:pt idx="12314">
                  <c:v>0.78441468749999999</c:v>
                </c:pt>
                <c:pt idx="12315">
                  <c:v>0.78442156249999995</c:v>
                </c:pt>
                <c:pt idx="12316">
                  <c:v>0.78442825231481483</c:v>
                </c:pt>
                <c:pt idx="12317">
                  <c:v>0.7844351273148148</c:v>
                </c:pt>
                <c:pt idx="12318">
                  <c:v>0.7844443518518518</c:v>
                </c:pt>
                <c:pt idx="12319">
                  <c:v>0.78445104166666668</c:v>
                </c:pt>
                <c:pt idx="12320">
                  <c:v>0.78445791666666664</c:v>
                </c:pt>
                <c:pt idx="12321">
                  <c:v>0.78446460648148142</c:v>
                </c:pt>
                <c:pt idx="12322">
                  <c:v>0.78447148148148138</c:v>
                </c:pt>
                <c:pt idx="12323">
                  <c:v>0.78447817129629627</c:v>
                </c:pt>
                <c:pt idx="12324">
                  <c:v>0.78448504629629623</c:v>
                </c:pt>
                <c:pt idx="12325">
                  <c:v>0.7844919212962963</c:v>
                </c:pt>
                <c:pt idx="12326">
                  <c:v>0.78450113425925927</c:v>
                </c:pt>
                <c:pt idx="12327">
                  <c:v>0.78450811342592586</c:v>
                </c:pt>
                <c:pt idx="12328">
                  <c:v>0.78451498842592582</c:v>
                </c:pt>
                <c:pt idx="12329">
                  <c:v>0.78452167824074071</c:v>
                </c:pt>
                <c:pt idx="12330">
                  <c:v>0.78452855324074078</c:v>
                </c:pt>
                <c:pt idx="12331">
                  <c:v>0.78453524305555555</c:v>
                </c:pt>
                <c:pt idx="12332">
                  <c:v>0.78454211805555563</c:v>
                </c:pt>
                <c:pt idx="12333">
                  <c:v>0.78454880787037029</c:v>
                </c:pt>
                <c:pt idx="12334">
                  <c:v>0.78455820601851844</c:v>
                </c:pt>
                <c:pt idx="12335">
                  <c:v>0.78456508101851841</c:v>
                </c:pt>
                <c:pt idx="12336">
                  <c:v>0.78457177083333329</c:v>
                </c:pt>
                <c:pt idx="12337">
                  <c:v>0.78457864583333337</c:v>
                </c:pt>
                <c:pt idx="12338">
                  <c:v>0.78458533564814814</c:v>
                </c:pt>
                <c:pt idx="12339">
                  <c:v>0.78459239583333329</c:v>
                </c:pt>
                <c:pt idx="12340">
                  <c:v>0.78459908564814818</c:v>
                </c:pt>
                <c:pt idx="12341">
                  <c:v>0.78460596064814814</c:v>
                </c:pt>
                <c:pt idx="12342">
                  <c:v>0.78461517361111122</c:v>
                </c:pt>
                <c:pt idx="12343">
                  <c:v>0.78462187500000002</c:v>
                </c:pt>
                <c:pt idx="12344">
                  <c:v>0.78462873842592595</c:v>
                </c:pt>
                <c:pt idx="12345">
                  <c:v>0.78463543981481487</c:v>
                </c:pt>
                <c:pt idx="12346">
                  <c:v>0.7846423032407408</c:v>
                </c:pt>
                <c:pt idx="12347">
                  <c:v>0.78464917824074076</c:v>
                </c:pt>
                <c:pt idx="12348">
                  <c:v>0.78465605324074073</c:v>
                </c:pt>
                <c:pt idx="12349">
                  <c:v>0.78466545138888888</c:v>
                </c:pt>
                <c:pt idx="12350">
                  <c:v>0.78467214120370377</c:v>
                </c:pt>
                <c:pt idx="12351">
                  <c:v>0.78467901620370373</c:v>
                </c:pt>
                <c:pt idx="12352">
                  <c:v>0.78468589120370369</c:v>
                </c:pt>
                <c:pt idx="12353">
                  <c:v>0.78469258101851846</c:v>
                </c:pt>
                <c:pt idx="12354">
                  <c:v>0.78469945601851843</c:v>
                </c:pt>
                <c:pt idx="12355">
                  <c:v>0.78470633101851861</c:v>
                </c:pt>
                <c:pt idx="12356">
                  <c:v>0.78471302083333327</c:v>
                </c:pt>
                <c:pt idx="12357">
                  <c:v>0.78472241898148143</c:v>
                </c:pt>
                <c:pt idx="12358">
                  <c:v>0.78472912037037046</c:v>
                </c:pt>
                <c:pt idx="12359">
                  <c:v>0.78473616898148146</c:v>
                </c:pt>
                <c:pt idx="12360">
                  <c:v>0.78474321759259258</c:v>
                </c:pt>
                <c:pt idx="12361">
                  <c:v>0.78474990740740747</c:v>
                </c:pt>
                <c:pt idx="12362">
                  <c:v>0.78475696759259261</c:v>
                </c:pt>
                <c:pt idx="12363">
                  <c:v>0.78476365740740739</c:v>
                </c:pt>
                <c:pt idx="12364">
                  <c:v>0.78477070601851862</c:v>
                </c:pt>
                <c:pt idx="12365">
                  <c:v>0.78477993055555562</c:v>
                </c:pt>
                <c:pt idx="12366">
                  <c:v>0.78478680555555558</c:v>
                </c:pt>
                <c:pt idx="12367">
                  <c:v>0.78479386574074084</c:v>
                </c:pt>
                <c:pt idx="12368">
                  <c:v>0.7848005555555555</c:v>
                </c:pt>
                <c:pt idx="12369">
                  <c:v>0.78480760416666673</c:v>
                </c:pt>
                <c:pt idx="12370">
                  <c:v>0.78481447916666669</c:v>
                </c:pt>
                <c:pt idx="12371">
                  <c:v>0.78482152777777781</c:v>
                </c:pt>
                <c:pt idx="12372">
                  <c:v>0.78482821759259258</c:v>
                </c:pt>
                <c:pt idx="12373">
                  <c:v>0.78483762731481477</c:v>
                </c:pt>
                <c:pt idx="12374">
                  <c:v>0.78484438657407407</c:v>
                </c:pt>
                <c:pt idx="12375">
                  <c:v>0.78485126157407414</c:v>
                </c:pt>
                <c:pt idx="12376">
                  <c:v>0.78485831018518526</c:v>
                </c:pt>
                <c:pt idx="12377">
                  <c:v>0.78486528935185185</c:v>
                </c:pt>
                <c:pt idx="12378">
                  <c:v>0.78487197916666673</c:v>
                </c:pt>
                <c:pt idx="12379">
                  <c:v>0.78487906249999995</c:v>
                </c:pt>
                <c:pt idx="12380">
                  <c:v>0.78488575231481483</c:v>
                </c:pt>
                <c:pt idx="12381">
                  <c:v>0.78489515046296299</c:v>
                </c:pt>
                <c:pt idx="12382">
                  <c:v>0.78490195601851853</c:v>
                </c:pt>
                <c:pt idx="12383">
                  <c:v>0.78490864583333331</c:v>
                </c:pt>
                <c:pt idx="12384">
                  <c:v>0.78491569444444442</c:v>
                </c:pt>
                <c:pt idx="12385">
                  <c:v>0.78492275462962968</c:v>
                </c:pt>
                <c:pt idx="12386">
                  <c:v>0.78492962962962964</c:v>
                </c:pt>
                <c:pt idx="12387">
                  <c:v>0.78493631944444442</c:v>
                </c:pt>
                <c:pt idx="12388">
                  <c:v>0.78494319444444438</c:v>
                </c:pt>
                <c:pt idx="12389">
                  <c:v>0.78495228009259266</c:v>
                </c:pt>
                <c:pt idx="12390">
                  <c:v>0.78495902777777771</c:v>
                </c:pt>
                <c:pt idx="12391">
                  <c:v>0.78496607638888882</c:v>
                </c:pt>
                <c:pt idx="12392">
                  <c:v>0.78497276620370371</c:v>
                </c:pt>
                <c:pt idx="12393">
                  <c:v>0.78497945601851848</c:v>
                </c:pt>
                <c:pt idx="12394">
                  <c:v>0.78498651620370374</c:v>
                </c:pt>
                <c:pt idx="12395">
                  <c:v>0.78499320601851841</c:v>
                </c:pt>
                <c:pt idx="12396">
                  <c:v>0.78500260416666656</c:v>
                </c:pt>
                <c:pt idx="12397">
                  <c:v>0.78500930555555559</c:v>
                </c:pt>
                <c:pt idx="12398">
                  <c:v>0.78501618055555555</c:v>
                </c:pt>
                <c:pt idx="12399">
                  <c:v>0.78502322916666667</c:v>
                </c:pt>
                <c:pt idx="12400">
                  <c:v>0.78502991898148144</c:v>
                </c:pt>
                <c:pt idx="12401">
                  <c:v>0.78503679398148141</c:v>
                </c:pt>
                <c:pt idx="12402">
                  <c:v>0.78504348379629629</c:v>
                </c:pt>
                <c:pt idx="12403">
                  <c:v>0.78505035879629625</c:v>
                </c:pt>
                <c:pt idx="12404">
                  <c:v>0.78505958333333326</c:v>
                </c:pt>
                <c:pt idx="12405">
                  <c:v>0.7850664467592593</c:v>
                </c:pt>
                <c:pt idx="12406">
                  <c:v>0.78507332175925926</c:v>
                </c:pt>
                <c:pt idx="12407">
                  <c:v>0.78508001157407403</c:v>
                </c:pt>
                <c:pt idx="12408">
                  <c:v>0.78508688657407399</c:v>
                </c:pt>
                <c:pt idx="12409">
                  <c:v>0.78509384259259252</c:v>
                </c:pt>
                <c:pt idx="12410">
                  <c:v>0.7851007175925927</c:v>
                </c:pt>
                <c:pt idx="12411">
                  <c:v>0.78510759259259266</c:v>
                </c:pt>
                <c:pt idx="12412">
                  <c:v>0.78511680555555552</c:v>
                </c:pt>
                <c:pt idx="12413">
                  <c:v>0.78512358796296289</c:v>
                </c:pt>
                <c:pt idx="12414">
                  <c:v>0.78513027777777777</c:v>
                </c:pt>
                <c:pt idx="12415">
                  <c:v>0.78513732638888889</c:v>
                </c:pt>
                <c:pt idx="12416">
                  <c:v>0.78514420138888885</c:v>
                </c:pt>
                <c:pt idx="12417">
                  <c:v>0.78515089120370363</c:v>
                </c:pt>
                <c:pt idx="12418">
                  <c:v>0.78515776620370381</c:v>
                </c:pt>
                <c:pt idx="12419">
                  <c:v>0.78516445601851848</c:v>
                </c:pt>
                <c:pt idx="12420">
                  <c:v>0.78517368055555548</c:v>
                </c:pt>
                <c:pt idx="12421">
                  <c:v>0.78518055555555566</c:v>
                </c:pt>
                <c:pt idx="12422">
                  <c:v>0.78518724537037032</c:v>
                </c:pt>
                <c:pt idx="12423">
                  <c:v>0.78519430555555558</c:v>
                </c:pt>
                <c:pt idx="12424">
                  <c:v>0.78520099537037036</c:v>
                </c:pt>
                <c:pt idx="12425">
                  <c:v>0.78520804398148147</c:v>
                </c:pt>
                <c:pt idx="12426">
                  <c:v>0.78521491898148144</c:v>
                </c:pt>
                <c:pt idx="12427">
                  <c:v>0.78522160879629632</c:v>
                </c:pt>
                <c:pt idx="12428">
                  <c:v>0.78523083333333332</c:v>
                </c:pt>
                <c:pt idx="12429">
                  <c:v>0.78523752314814821</c:v>
                </c:pt>
                <c:pt idx="12430">
                  <c:v>0.78524421296296298</c:v>
                </c:pt>
                <c:pt idx="12431">
                  <c:v>0.78525127314814813</c:v>
                </c:pt>
                <c:pt idx="12432">
                  <c:v>0.78525796296296291</c:v>
                </c:pt>
                <c:pt idx="12433">
                  <c:v>0.78526501157407402</c:v>
                </c:pt>
                <c:pt idx="12434">
                  <c:v>0.78527170138888891</c:v>
                </c:pt>
                <c:pt idx="12435">
                  <c:v>0.78527857638888887</c:v>
                </c:pt>
                <c:pt idx="12436">
                  <c:v>0.7852876157407408</c:v>
                </c:pt>
                <c:pt idx="12437">
                  <c:v>0.7852943171296296</c:v>
                </c:pt>
                <c:pt idx="12438">
                  <c:v>0.78530118055555553</c:v>
                </c:pt>
                <c:pt idx="12439">
                  <c:v>0.78530788194444445</c:v>
                </c:pt>
                <c:pt idx="12440">
                  <c:v>0.78531474537037038</c:v>
                </c:pt>
                <c:pt idx="12441">
                  <c:v>0.78532144675925919</c:v>
                </c:pt>
                <c:pt idx="12442">
                  <c:v>0.78532831018518523</c:v>
                </c:pt>
                <c:pt idx="12443">
                  <c:v>0.78533771990740731</c:v>
                </c:pt>
                <c:pt idx="12444">
                  <c:v>0.78534440972222219</c:v>
                </c:pt>
                <c:pt idx="12445">
                  <c:v>0.78535128472222215</c:v>
                </c:pt>
                <c:pt idx="12446">
                  <c:v>0.78535815972222223</c:v>
                </c:pt>
                <c:pt idx="12447">
                  <c:v>0.785364849537037</c:v>
                </c:pt>
                <c:pt idx="12448">
                  <c:v>0.78537189814814823</c:v>
                </c:pt>
                <c:pt idx="12449">
                  <c:v>0.78537858796296289</c:v>
                </c:pt>
                <c:pt idx="12450">
                  <c:v>0.78538546296296297</c:v>
                </c:pt>
                <c:pt idx="12451">
                  <c:v>0.78539468750000008</c:v>
                </c:pt>
                <c:pt idx="12452">
                  <c:v>0.78540156250000004</c:v>
                </c:pt>
                <c:pt idx="12453">
                  <c:v>0.78540842592592597</c:v>
                </c:pt>
                <c:pt idx="12454">
                  <c:v>0.78541508101851853</c:v>
                </c:pt>
                <c:pt idx="12455">
                  <c:v>0.78542212962962965</c:v>
                </c:pt>
                <c:pt idx="12456">
                  <c:v>0.78542913194444441</c:v>
                </c:pt>
                <c:pt idx="12457">
                  <c:v>0.7854358217592593</c:v>
                </c:pt>
                <c:pt idx="12458">
                  <c:v>0.78544287037037031</c:v>
                </c:pt>
                <c:pt idx="12459">
                  <c:v>0.78545219907407404</c:v>
                </c:pt>
                <c:pt idx="12460">
                  <c:v>0.785459074074074</c:v>
                </c:pt>
                <c:pt idx="12461">
                  <c:v>0.78546576388888889</c:v>
                </c:pt>
                <c:pt idx="12462">
                  <c:v>0.78547281250000001</c:v>
                </c:pt>
                <c:pt idx="12463">
                  <c:v>0.78547968749999997</c:v>
                </c:pt>
                <c:pt idx="12464">
                  <c:v>0.78548637731481474</c:v>
                </c:pt>
                <c:pt idx="12465">
                  <c:v>0.78549374999999999</c:v>
                </c:pt>
                <c:pt idx="12466">
                  <c:v>0.78550062500000006</c:v>
                </c:pt>
                <c:pt idx="12467">
                  <c:v>0.78551002314814822</c:v>
                </c:pt>
                <c:pt idx="12468">
                  <c:v>0.78551685185185194</c:v>
                </c:pt>
                <c:pt idx="12469">
                  <c:v>0.7855235416666666</c:v>
                </c:pt>
                <c:pt idx="12470">
                  <c:v>0.78553060185185186</c:v>
                </c:pt>
                <c:pt idx="12471">
                  <c:v>0.78553729166666664</c:v>
                </c:pt>
                <c:pt idx="12472">
                  <c:v>0.78554434027777775</c:v>
                </c:pt>
                <c:pt idx="12473">
                  <c:v>0.78555103009259264</c:v>
                </c:pt>
                <c:pt idx="12474">
                  <c:v>0.7855579050925926</c:v>
                </c:pt>
                <c:pt idx="12475">
                  <c:v>0.7855673148148149</c:v>
                </c:pt>
                <c:pt idx="12476">
                  <c:v>0.78557418981481486</c:v>
                </c:pt>
                <c:pt idx="12477">
                  <c:v>0.78558123842592587</c:v>
                </c:pt>
                <c:pt idx="12478">
                  <c:v>0.78558811342592583</c:v>
                </c:pt>
                <c:pt idx="12479">
                  <c:v>0.78559480324074071</c:v>
                </c:pt>
                <c:pt idx="12480">
                  <c:v>0.78560185185185183</c:v>
                </c:pt>
                <c:pt idx="12481">
                  <c:v>0.7856085416666666</c:v>
                </c:pt>
                <c:pt idx="12482">
                  <c:v>0.78561813657407409</c:v>
                </c:pt>
                <c:pt idx="12483">
                  <c:v>0.78562482638888886</c:v>
                </c:pt>
                <c:pt idx="12484">
                  <c:v>0.78563182870370374</c:v>
                </c:pt>
                <c:pt idx="12485">
                  <c:v>0.7856387037037037</c:v>
                </c:pt>
                <c:pt idx="12486">
                  <c:v>0.78564557870370377</c:v>
                </c:pt>
                <c:pt idx="12487">
                  <c:v>0.78565262731481489</c:v>
                </c:pt>
                <c:pt idx="12488">
                  <c:v>0.78565931712962966</c:v>
                </c:pt>
                <c:pt idx="12489">
                  <c:v>0.78566619212962963</c:v>
                </c:pt>
                <c:pt idx="12490">
                  <c:v>0.78567586805555545</c:v>
                </c:pt>
                <c:pt idx="12491">
                  <c:v>0.78568251157407409</c:v>
                </c:pt>
                <c:pt idx="12492">
                  <c:v>0.78568957175925924</c:v>
                </c:pt>
                <c:pt idx="12493">
                  <c:v>0.78569643518518528</c:v>
                </c:pt>
                <c:pt idx="12494">
                  <c:v>0.78570331018518524</c:v>
                </c:pt>
                <c:pt idx="12495">
                  <c:v>0.78571018518518521</c:v>
                </c:pt>
                <c:pt idx="12496">
                  <c:v>0.78571687499999998</c:v>
                </c:pt>
                <c:pt idx="12497">
                  <c:v>0.78572393518518524</c:v>
                </c:pt>
                <c:pt idx="12498">
                  <c:v>0.7857331481481481</c:v>
                </c:pt>
                <c:pt idx="12499">
                  <c:v>0.78573984953703702</c:v>
                </c:pt>
                <c:pt idx="12500">
                  <c:v>0.78574689814814824</c:v>
                </c:pt>
                <c:pt idx="12501">
                  <c:v>0.78575358796296291</c:v>
                </c:pt>
                <c:pt idx="12502">
                  <c:v>0.78576063657407413</c:v>
                </c:pt>
                <c:pt idx="12503">
                  <c:v>0.78576733796296294</c:v>
                </c:pt>
                <c:pt idx="12504">
                  <c:v>0.78577438657407406</c:v>
                </c:pt>
                <c:pt idx="12505">
                  <c:v>0.78578107638888894</c:v>
                </c:pt>
                <c:pt idx="12506">
                  <c:v>0.78579030092592594</c:v>
                </c:pt>
                <c:pt idx="12507">
                  <c:v>0.78579717592592591</c:v>
                </c:pt>
                <c:pt idx="12508">
                  <c:v>0.78580386574074079</c:v>
                </c:pt>
                <c:pt idx="12509">
                  <c:v>0.7858109143518518</c:v>
                </c:pt>
                <c:pt idx="12510">
                  <c:v>0.78581765046296292</c:v>
                </c:pt>
                <c:pt idx="12511">
                  <c:v>0.78582452546296289</c:v>
                </c:pt>
                <c:pt idx="12512">
                  <c:v>0.78583140046296307</c:v>
                </c:pt>
                <c:pt idx="12513">
                  <c:v>0.78583809027777773</c:v>
                </c:pt>
                <c:pt idx="12514">
                  <c:v>0.78584731481481473</c:v>
                </c:pt>
                <c:pt idx="12515">
                  <c:v>0.78585408564814818</c:v>
                </c:pt>
                <c:pt idx="12516">
                  <c:v>0.78586086805555555</c:v>
                </c:pt>
                <c:pt idx="12517">
                  <c:v>0.78586774305555551</c:v>
                </c:pt>
                <c:pt idx="12518">
                  <c:v>0.7858744328703704</c:v>
                </c:pt>
                <c:pt idx="12519">
                  <c:v>0.78588148148148151</c:v>
                </c:pt>
                <c:pt idx="12520">
                  <c:v>0.78588835648148148</c:v>
                </c:pt>
                <c:pt idx="12521">
                  <c:v>0.78589523148148155</c:v>
                </c:pt>
                <c:pt idx="12522">
                  <c:v>0.78590445601851855</c:v>
                </c:pt>
                <c:pt idx="12523">
                  <c:v>0.78591114583333332</c:v>
                </c:pt>
                <c:pt idx="12524">
                  <c:v>0.7859180208333334</c:v>
                </c:pt>
                <c:pt idx="12525">
                  <c:v>0.78592506944444451</c:v>
                </c:pt>
                <c:pt idx="12526">
                  <c:v>0.78593177083333332</c:v>
                </c:pt>
                <c:pt idx="12527">
                  <c:v>0.78593863425925925</c:v>
                </c:pt>
                <c:pt idx="12528">
                  <c:v>0.78594532407407414</c:v>
                </c:pt>
                <c:pt idx="12529">
                  <c:v>0.78595473379629632</c:v>
                </c:pt>
                <c:pt idx="12530">
                  <c:v>0.7859614236111111</c:v>
                </c:pt>
                <c:pt idx="12531">
                  <c:v>0.78596829861111106</c:v>
                </c:pt>
                <c:pt idx="12532">
                  <c:v>0.78597517361111102</c:v>
                </c:pt>
                <c:pt idx="12533">
                  <c:v>0.78598186342592591</c:v>
                </c:pt>
                <c:pt idx="12534">
                  <c:v>0.78598872685185184</c:v>
                </c:pt>
                <c:pt idx="12535">
                  <c:v>0.7859956018518518</c:v>
                </c:pt>
                <c:pt idx="12536">
                  <c:v>0.78600266203703706</c:v>
                </c:pt>
                <c:pt idx="12537">
                  <c:v>0.78601188657407406</c:v>
                </c:pt>
                <c:pt idx="12538">
                  <c:v>0.78601861111111104</c:v>
                </c:pt>
                <c:pt idx="12539">
                  <c:v>0.78602547453703708</c:v>
                </c:pt>
                <c:pt idx="12540">
                  <c:v>0.78603209490740744</c:v>
                </c:pt>
                <c:pt idx="12541">
                  <c:v>0.78603914351851856</c:v>
                </c:pt>
                <c:pt idx="12542">
                  <c:v>0.78604583333333322</c:v>
                </c:pt>
                <c:pt idx="12543">
                  <c:v>0.78605270833333341</c:v>
                </c:pt>
                <c:pt idx="12544">
                  <c:v>0.78605958333333337</c:v>
                </c:pt>
                <c:pt idx="12545">
                  <c:v>0.78606880787037037</c:v>
                </c:pt>
                <c:pt idx="12546">
                  <c:v>0.7860756712962963</c:v>
                </c:pt>
                <c:pt idx="12547">
                  <c:v>0.78608237268518522</c:v>
                </c:pt>
                <c:pt idx="12548">
                  <c:v>0.78608923611111114</c:v>
                </c:pt>
                <c:pt idx="12549">
                  <c:v>0.78609592592592603</c:v>
                </c:pt>
                <c:pt idx="12550">
                  <c:v>0.78610280092592599</c:v>
                </c:pt>
                <c:pt idx="12551">
                  <c:v>0.78610973379629634</c:v>
                </c:pt>
                <c:pt idx="12552">
                  <c:v>0.786116423611111</c:v>
                </c:pt>
                <c:pt idx="12553">
                  <c:v>0.78612601851851849</c:v>
                </c:pt>
                <c:pt idx="12554">
                  <c:v>0.78613287037037038</c:v>
                </c:pt>
                <c:pt idx="12555">
                  <c:v>0.78613974537037035</c:v>
                </c:pt>
                <c:pt idx="12556">
                  <c:v>0.78614679398148146</c:v>
                </c:pt>
                <c:pt idx="12557">
                  <c:v>0.78615348379629635</c:v>
                </c:pt>
                <c:pt idx="12558">
                  <c:v>0.7861605439814815</c:v>
                </c:pt>
                <c:pt idx="12559">
                  <c:v>0.78616723379629627</c:v>
                </c:pt>
                <c:pt idx="12560">
                  <c:v>0.7861742824074075</c:v>
                </c:pt>
                <c:pt idx="12561">
                  <c:v>0.7861833217592592</c:v>
                </c:pt>
                <c:pt idx="12562">
                  <c:v>0.78619038194444446</c:v>
                </c:pt>
                <c:pt idx="12563">
                  <c:v>0.78619743055555558</c:v>
                </c:pt>
                <c:pt idx="12564">
                  <c:v>0.78620430555555554</c:v>
                </c:pt>
                <c:pt idx="12565">
                  <c:v>0.78621118055555561</c:v>
                </c:pt>
                <c:pt idx="12566">
                  <c:v>0.78621805555555557</c:v>
                </c:pt>
                <c:pt idx="12567">
                  <c:v>0.7862249189814815</c:v>
                </c:pt>
                <c:pt idx="12568">
                  <c:v>0.78623450231481484</c:v>
                </c:pt>
                <c:pt idx="12569">
                  <c:v>0.78624120370370365</c:v>
                </c:pt>
                <c:pt idx="12570">
                  <c:v>0.78624825231481488</c:v>
                </c:pt>
                <c:pt idx="12571">
                  <c:v>0.78625512731481484</c:v>
                </c:pt>
                <c:pt idx="12572">
                  <c:v>0.7862620023148148</c:v>
                </c:pt>
                <c:pt idx="12573">
                  <c:v>0.78626868055555554</c:v>
                </c:pt>
                <c:pt idx="12574">
                  <c:v>0.78627555555555562</c:v>
                </c:pt>
                <c:pt idx="12575">
                  <c:v>0.78628260416666673</c:v>
                </c:pt>
                <c:pt idx="12576">
                  <c:v>0.78629182870370373</c:v>
                </c:pt>
                <c:pt idx="12577">
                  <c:v>0.78629887731481485</c:v>
                </c:pt>
                <c:pt idx="12578">
                  <c:v>0.78630556712962962</c:v>
                </c:pt>
                <c:pt idx="12579">
                  <c:v>0.78631223379629633</c:v>
                </c:pt>
                <c:pt idx="12580">
                  <c:v>0.78631928240740745</c:v>
                </c:pt>
                <c:pt idx="12581">
                  <c:v>0.78632615740740741</c:v>
                </c:pt>
                <c:pt idx="12582">
                  <c:v>0.78633320601851853</c:v>
                </c:pt>
                <c:pt idx="12583">
                  <c:v>0.78634008101851849</c:v>
                </c:pt>
                <c:pt idx="12584">
                  <c:v>0.78634949074074079</c:v>
                </c:pt>
                <c:pt idx="12585">
                  <c:v>0.78635636574074075</c:v>
                </c:pt>
                <c:pt idx="12586">
                  <c:v>0.78636324074074071</c:v>
                </c:pt>
                <c:pt idx="12587">
                  <c:v>0.78637028935185194</c:v>
                </c:pt>
                <c:pt idx="12588">
                  <c:v>0.7863771643518519</c:v>
                </c:pt>
                <c:pt idx="12589">
                  <c:v>0.78638402777777783</c:v>
                </c:pt>
                <c:pt idx="12590">
                  <c:v>0.78639090277777779</c:v>
                </c:pt>
                <c:pt idx="12591">
                  <c:v>0.78639777777777775</c:v>
                </c:pt>
                <c:pt idx="12592">
                  <c:v>0.78640718750000005</c:v>
                </c:pt>
                <c:pt idx="12593">
                  <c:v>0.78641387731481471</c:v>
                </c:pt>
                <c:pt idx="12594">
                  <c:v>0.78642092592592594</c:v>
                </c:pt>
                <c:pt idx="12595">
                  <c:v>0.7864278009259259</c:v>
                </c:pt>
                <c:pt idx="12596">
                  <c:v>0.78643484953703702</c:v>
                </c:pt>
                <c:pt idx="12597">
                  <c:v>0.78644172453703698</c:v>
                </c:pt>
                <c:pt idx="12598">
                  <c:v>0.78644877314814821</c:v>
                </c:pt>
                <c:pt idx="12599">
                  <c:v>0.78645854166666673</c:v>
                </c:pt>
                <c:pt idx="12600">
                  <c:v>0.78646541666666669</c:v>
                </c:pt>
                <c:pt idx="12601">
                  <c:v>0.78647246527777781</c:v>
                </c:pt>
                <c:pt idx="12602">
                  <c:v>0.78647915509259259</c:v>
                </c:pt>
                <c:pt idx="12603">
                  <c:v>0.78648603009259255</c:v>
                </c:pt>
                <c:pt idx="12604">
                  <c:v>0.78649309027777781</c:v>
                </c:pt>
                <c:pt idx="12605">
                  <c:v>0.78649978009259269</c:v>
                </c:pt>
                <c:pt idx="12606">
                  <c:v>0.7865068287037037</c:v>
                </c:pt>
                <c:pt idx="12607">
                  <c:v>0.78651605324074081</c:v>
                </c:pt>
                <c:pt idx="12608">
                  <c:v>0.78652311342592596</c:v>
                </c:pt>
                <c:pt idx="12609">
                  <c:v>0.78652980324074073</c:v>
                </c:pt>
                <c:pt idx="12610">
                  <c:v>0.78653685185185196</c:v>
                </c:pt>
                <c:pt idx="12611">
                  <c:v>0.78654372685185192</c:v>
                </c:pt>
                <c:pt idx="12612">
                  <c:v>0.7865504166666667</c:v>
                </c:pt>
                <c:pt idx="12613">
                  <c:v>0.78655747685185184</c:v>
                </c:pt>
                <c:pt idx="12614">
                  <c:v>0.78656416666666662</c:v>
                </c:pt>
                <c:pt idx="12615">
                  <c:v>0.78657357638888892</c:v>
                </c:pt>
                <c:pt idx="12616">
                  <c:v>0.78658062500000003</c:v>
                </c:pt>
                <c:pt idx="12617">
                  <c:v>0.78658731481481492</c:v>
                </c:pt>
                <c:pt idx="12618">
                  <c:v>0.78659424768518516</c:v>
                </c:pt>
                <c:pt idx="12619">
                  <c:v>0.78660085648148159</c:v>
                </c:pt>
                <c:pt idx="12620">
                  <c:v>0.78660773148148155</c:v>
                </c:pt>
                <c:pt idx="12621">
                  <c:v>0.78661437499999998</c:v>
                </c:pt>
                <c:pt idx="12622">
                  <c:v>0.78662125000000005</c:v>
                </c:pt>
                <c:pt idx="12623">
                  <c:v>0.7866306481481482</c:v>
                </c:pt>
                <c:pt idx="12624">
                  <c:v>0.78663733796296287</c:v>
                </c:pt>
                <c:pt idx="12625">
                  <c:v>0.78664438657407409</c:v>
                </c:pt>
                <c:pt idx="12626">
                  <c:v>0.78665107638888887</c:v>
                </c:pt>
                <c:pt idx="12627">
                  <c:v>0.78665795138888894</c:v>
                </c:pt>
                <c:pt idx="12628">
                  <c:v>0.78666500000000006</c:v>
                </c:pt>
                <c:pt idx="12629">
                  <c:v>0.78667168981481483</c:v>
                </c:pt>
                <c:pt idx="12630">
                  <c:v>0.78668109953703702</c:v>
                </c:pt>
                <c:pt idx="12631">
                  <c:v>0.78668778935185191</c:v>
                </c:pt>
                <c:pt idx="12632">
                  <c:v>0.78669483796296291</c:v>
                </c:pt>
                <c:pt idx="12633">
                  <c:v>0.78670171296296287</c:v>
                </c:pt>
                <c:pt idx="12634">
                  <c:v>0.78670840277777776</c:v>
                </c:pt>
                <c:pt idx="12635">
                  <c:v>0.78671546296296302</c:v>
                </c:pt>
                <c:pt idx="12636">
                  <c:v>0.78672212962962973</c:v>
                </c:pt>
                <c:pt idx="12637">
                  <c:v>0.78672900462962969</c:v>
                </c:pt>
                <c:pt idx="12638">
                  <c:v>0.78673822916666669</c:v>
                </c:pt>
                <c:pt idx="12639">
                  <c:v>0.7867449305555555</c:v>
                </c:pt>
                <c:pt idx="12640">
                  <c:v>0.78675197916666662</c:v>
                </c:pt>
                <c:pt idx="12641">
                  <c:v>0.7867586689814815</c:v>
                </c:pt>
                <c:pt idx="12642">
                  <c:v>0.78676554398148146</c:v>
                </c:pt>
                <c:pt idx="12643">
                  <c:v>0.78677241898148154</c:v>
                </c:pt>
                <c:pt idx="12644">
                  <c:v>0.7867792939814815</c:v>
                </c:pt>
                <c:pt idx="12645">
                  <c:v>0.78678616898148146</c:v>
                </c:pt>
                <c:pt idx="12646">
                  <c:v>0.78679539351851846</c:v>
                </c:pt>
                <c:pt idx="12647">
                  <c:v>0.7868022569444445</c:v>
                </c:pt>
                <c:pt idx="12648">
                  <c:v>0.78680894675925928</c:v>
                </c:pt>
                <c:pt idx="12649">
                  <c:v>0.78681600694444442</c:v>
                </c:pt>
                <c:pt idx="12650">
                  <c:v>0.7868228819444445</c:v>
                </c:pt>
                <c:pt idx="12651">
                  <c:v>0.78682993055555561</c:v>
                </c:pt>
                <c:pt idx="12652">
                  <c:v>0.78683680555555557</c:v>
                </c:pt>
                <c:pt idx="12653">
                  <c:v>0.78684349537037035</c:v>
                </c:pt>
                <c:pt idx="12654">
                  <c:v>0.78685288194444436</c:v>
                </c:pt>
                <c:pt idx="12655">
                  <c:v>0.78685957175925925</c:v>
                </c:pt>
                <c:pt idx="12656">
                  <c:v>0.78686680555555555</c:v>
                </c:pt>
                <c:pt idx="12657">
                  <c:v>0.78687368055555551</c:v>
                </c:pt>
                <c:pt idx="12658">
                  <c:v>0.78688072916666663</c:v>
                </c:pt>
                <c:pt idx="12659">
                  <c:v>0.7868876041666667</c:v>
                </c:pt>
                <c:pt idx="12660">
                  <c:v>0.78689447916666666</c:v>
                </c:pt>
                <c:pt idx="12661">
                  <c:v>0.7869040625</c:v>
                </c:pt>
                <c:pt idx="12662">
                  <c:v>0.78691075231481478</c:v>
                </c:pt>
                <c:pt idx="12663">
                  <c:v>0.78691780092592589</c:v>
                </c:pt>
                <c:pt idx="12664">
                  <c:v>0.78692467592592585</c:v>
                </c:pt>
                <c:pt idx="12665">
                  <c:v>0.78693136574074074</c:v>
                </c:pt>
                <c:pt idx="12666">
                  <c:v>0.78693842592592589</c:v>
                </c:pt>
                <c:pt idx="12667">
                  <c:v>0.78694511574074077</c:v>
                </c:pt>
                <c:pt idx="12668">
                  <c:v>0.78695216435185189</c:v>
                </c:pt>
                <c:pt idx="12669">
                  <c:v>0.78696138888888889</c:v>
                </c:pt>
                <c:pt idx="12670">
                  <c:v>0.78696843750000001</c:v>
                </c:pt>
                <c:pt idx="12671">
                  <c:v>0.78697513888888881</c:v>
                </c:pt>
                <c:pt idx="12672">
                  <c:v>0.78698218750000004</c:v>
                </c:pt>
                <c:pt idx="12673">
                  <c:v>0.78698768518518525</c:v>
                </c:pt>
                <c:pt idx="12674">
                  <c:v>0.78699473379629625</c:v>
                </c:pt>
                <c:pt idx="12675">
                  <c:v>0.78700160879629621</c:v>
                </c:pt>
                <c:pt idx="12676">
                  <c:v>0.78701119212962967</c:v>
                </c:pt>
                <c:pt idx="12677">
                  <c:v>0.78701788194444455</c:v>
                </c:pt>
                <c:pt idx="12678">
                  <c:v>0.78702494212962959</c:v>
                </c:pt>
                <c:pt idx="12679">
                  <c:v>0.78703199074074082</c:v>
                </c:pt>
                <c:pt idx="12680">
                  <c:v>0.78703886574074078</c:v>
                </c:pt>
                <c:pt idx="12681">
                  <c:v>0.78704555555555566</c:v>
                </c:pt>
                <c:pt idx="12682">
                  <c:v>0.78705260416666667</c:v>
                </c:pt>
                <c:pt idx="12683">
                  <c:v>0.78705930555555559</c:v>
                </c:pt>
                <c:pt idx="12684">
                  <c:v>0.78706870370370374</c:v>
                </c:pt>
                <c:pt idx="12685">
                  <c:v>0.7870755787037037</c:v>
                </c:pt>
                <c:pt idx="12686">
                  <c:v>0.78708262731481471</c:v>
                </c:pt>
                <c:pt idx="12687">
                  <c:v>0.7870893171296296</c:v>
                </c:pt>
                <c:pt idx="12688">
                  <c:v>0.78709637731481485</c:v>
                </c:pt>
                <c:pt idx="12689">
                  <c:v>0.78710342592592586</c:v>
                </c:pt>
                <c:pt idx="12690">
                  <c:v>0.78711030092592582</c:v>
                </c:pt>
                <c:pt idx="12691">
                  <c:v>0.78711952546296293</c:v>
                </c:pt>
                <c:pt idx="12692">
                  <c:v>0.78712640046296301</c:v>
                </c:pt>
                <c:pt idx="12693">
                  <c:v>0.78713309027777767</c:v>
                </c:pt>
                <c:pt idx="12694">
                  <c:v>0.7871401388888889</c:v>
                </c:pt>
                <c:pt idx="12695">
                  <c:v>0.78714682870370367</c:v>
                </c:pt>
                <c:pt idx="12696">
                  <c:v>0.78715370370370374</c:v>
                </c:pt>
                <c:pt idx="12697">
                  <c:v>0.78716039351851863</c:v>
                </c:pt>
                <c:pt idx="12698">
                  <c:v>0.78716726851851859</c:v>
                </c:pt>
                <c:pt idx="12699">
                  <c:v>0.78717649305555559</c:v>
                </c:pt>
                <c:pt idx="12700">
                  <c:v>0.78718321759259258</c:v>
                </c:pt>
                <c:pt idx="12701">
                  <c:v>0.78719009259259254</c:v>
                </c:pt>
                <c:pt idx="12702">
                  <c:v>0.78719678240740742</c:v>
                </c:pt>
                <c:pt idx="12703">
                  <c:v>0.78720365740740739</c:v>
                </c:pt>
                <c:pt idx="12704">
                  <c:v>0.78721053240740746</c:v>
                </c:pt>
                <c:pt idx="12705">
                  <c:v>0.78721758101851858</c:v>
                </c:pt>
                <c:pt idx="12706">
                  <c:v>0.78722680555555558</c:v>
                </c:pt>
                <c:pt idx="12707">
                  <c:v>0.78723368055555554</c:v>
                </c:pt>
                <c:pt idx="12708">
                  <c:v>0.78724037037037042</c:v>
                </c:pt>
                <c:pt idx="12709">
                  <c:v>0.78724741898148143</c:v>
                </c:pt>
                <c:pt idx="12710">
                  <c:v>0.78725418981481488</c:v>
                </c:pt>
                <c:pt idx="12711">
                  <c:v>0.78726124999999991</c:v>
                </c:pt>
                <c:pt idx="12712">
                  <c:v>0.7872679398148148</c:v>
                </c:pt>
                <c:pt idx="12713">
                  <c:v>0.78727733796296295</c:v>
                </c:pt>
                <c:pt idx="12714">
                  <c:v>0.78728403935185176</c:v>
                </c:pt>
                <c:pt idx="12715">
                  <c:v>0.78729108796296299</c:v>
                </c:pt>
                <c:pt idx="12716">
                  <c:v>0.78729783564814815</c:v>
                </c:pt>
                <c:pt idx="12717">
                  <c:v>0.78730471064814811</c:v>
                </c:pt>
                <c:pt idx="12718">
                  <c:v>0.78731157407407404</c:v>
                </c:pt>
                <c:pt idx="12719">
                  <c:v>0.787318449074074</c:v>
                </c:pt>
                <c:pt idx="12720">
                  <c:v>0.78732513888888889</c:v>
                </c:pt>
                <c:pt idx="12721">
                  <c:v>0.78733459490740743</c:v>
                </c:pt>
                <c:pt idx="12722">
                  <c:v>0.7873412847222222</c:v>
                </c:pt>
                <c:pt idx="12723">
                  <c:v>0.78734825231481487</c:v>
                </c:pt>
                <c:pt idx="12724">
                  <c:v>0.78735531250000002</c:v>
                </c:pt>
                <c:pt idx="12725">
                  <c:v>0.78736208333333335</c:v>
                </c:pt>
                <c:pt idx="12726">
                  <c:v>0.78736877314814813</c:v>
                </c:pt>
                <c:pt idx="12727">
                  <c:v>0.78737583333333339</c:v>
                </c:pt>
                <c:pt idx="12728">
                  <c:v>0.78738505787037039</c:v>
                </c:pt>
                <c:pt idx="12729">
                  <c:v>0.7873919212962962</c:v>
                </c:pt>
                <c:pt idx="12730">
                  <c:v>0.78739861111111109</c:v>
                </c:pt>
                <c:pt idx="12731">
                  <c:v>0.78740567129629635</c:v>
                </c:pt>
                <c:pt idx="12732">
                  <c:v>0.78741236111111113</c:v>
                </c:pt>
                <c:pt idx="12733">
                  <c:v>0.78741923611111109</c:v>
                </c:pt>
                <c:pt idx="12734">
                  <c:v>0.78742609953703713</c:v>
                </c:pt>
                <c:pt idx="12735">
                  <c:v>0.78743563657407412</c:v>
                </c:pt>
                <c:pt idx="12736">
                  <c:v>0.78744234953703707</c:v>
                </c:pt>
                <c:pt idx="12737">
                  <c:v>0.78744940972222233</c:v>
                </c:pt>
                <c:pt idx="12738">
                  <c:v>0.78745627314814814</c:v>
                </c:pt>
                <c:pt idx="12739">
                  <c:v>0.78746333333333329</c:v>
                </c:pt>
                <c:pt idx="12740">
                  <c:v>0.78747002314814818</c:v>
                </c:pt>
                <c:pt idx="12741">
                  <c:v>0.78747689814814814</c:v>
                </c:pt>
                <c:pt idx="12742">
                  <c:v>0.78748358796296303</c:v>
                </c:pt>
                <c:pt idx="12743">
                  <c:v>0.78749281250000003</c:v>
                </c:pt>
                <c:pt idx="12744">
                  <c:v>0.78749967592592596</c:v>
                </c:pt>
                <c:pt idx="12745">
                  <c:v>0.78750637731481488</c:v>
                </c:pt>
                <c:pt idx="12746">
                  <c:v>0.78751342592592588</c:v>
                </c:pt>
                <c:pt idx="12747">
                  <c:v>0.78752011574074077</c:v>
                </c:pt>
                <c:pt idx="12748">
                  <c:v>0.78752717592592603</c:v>
                </c:pt>
                <c:pt idx="12749">
                  <c:v>0.78753410879629637</c:v>
                </c:pt>
                <c:pt idx="12750">
                  <c:v>0.7875436921296296</c:v>
                </c:pt>
                <c:pt idx="12751">
                  <c:v>0.78755056712962956</c:v>
                </c:pt>
                <c:pt idx="12752">
                  <c:v>0.78755761574074068</c:v>
                </c:pt>
                <c:pt idx="12753">
                  <c:v>0.78756484953703698</c:v>
                </c:pt>
                <c:pt idx="12754">
                  <c:v>0.78757190972222224</c:v>
                </c:pt>
                <c:pt idx="12755">
                  <c:v>0.78757859953703713</c:v>
                </c:pt>
                <c:pt idx="12756">
                  <c:v>0.78758564814814813</c:v>
                </c:pt>
                <c:pt idx="12757">
                  <c:v>0.78759252314814809</c:v>
                </c:pt>
                <c:pt idx="12758">
                  <c:v>0.78760193287037039</c:v>
                </c:pt>
                <c:pt idx="12759">
                  <c:v>0.78760862268518517</c:v>
                </c:pt>
                <c:pt idx="12760">
                  <c:v>0.78761567129629639</c:v>
                </c:pt>
                <c:pt idx="12761">
                  <c:v>0.78762254629629636</c:v>
                </c:pt>
                <c:pt idx="12762">
                  <c:v>0.78762959490740736</c:v>
                </c:pt>
                <c:pt idx="12763">
                  <c:v>0.78763629629629628</c:v>
                </c:pt>
                <c:pt idx="12764">
                  <c:v>0.78764334490740751</c:v>
                </c:pt>
                <c:pt idx="12765">
                  <c:v>0.78765256944444451</c:v>
                </c:pt>
                <c:pt idx="12766">
                  <c:v>0.78765944444444447</c:v>
                </c:pt>
                <c:pt idx="12767">
                  <c:v>0.78766613425925935</c:v>
                </c:pt>
                <c:pt idx="12768">
                  <c:v>0.78767324074074063</c:v>
                </c:pt>
                <c:pt idx="12769">
                  <c:v>0.78767993055555552</c:v>
                </c:pt>
                <c:pt idx="12770">
                  <c:v>0.78768699074074078</c:v>
                </c:pt>
                <c:pt idx="12771">
                  <c:v>0.78769403935185178</c:v>
                </c:pt>
                <c:pt idx="12772">
                  <c:v>0.78770343749999994</c:v>
                </c:pt>
                <c:pt idx="12773">
                  <c:v>0.78771013888888886</c:v>
                </c:pt>
                <c:pt idx="12774">
                  <c:v>0.78771718750000008</c:v>
                </c:pt>
                <c:pt idx="12775">
                  <c:v>0.78772424768518512</c:v>
                </c:pt>
                <c:pt idx="12776">
                  <c:v>0.78773111111111105</c:v>
                </c:pt>
                <c:pt idx="12777">
                  <c:v>0.78773798611111101</c:v>
                </c:pt>
                <c:pt idx="12778">
                  <c:v>0.78774504629629627</c:v>
                </c:pt>
                <c:pt idx="12779">
                  <c:v>0.7877519097222222</c:v>
                </c:pt>
                <c:pt idx="12780">
                  <c:v>0.78776149305555554</c:v>
                </c:pt>
                <c:pt idx="12781">
                  <c:v>0.78776828703703705</c:v>
                </c:pt>
                <c:pt idx="12782">
                  <c:v>0.78777516203703701</c:v>
                </c:pt>
                <c:pt idx="12783">
                  <c:v>0.7877818518518519</c:v>
                </c:pt>
                <c:pt idx="12784">
                  <c:v>0.78778884259259263</c:v>
                </c:pt>
                <c:pt idx="12785">
                  <c:v>0.78779571759259259</c:v>
                </c:pt>
                <c:pt idx="12786">
                  <c:v>0.78780276620370371</c:v>
                </c:pt>
                <c:pt idx="12787">
                  <c:v>0.78781199074074071</c:v>
                </c:pt>
                <c:pt idx="12788">
                  <c:v>0.78781886574074067</c:v>
                </c:pt>
                <c:pt idx="12789">
                  <c:v>0.78782591435185179</c:v>
                </c:pt>
                <c:pt idx="12790">
                  <c:v>0.78783278935185186</c:v>
                </c:pt>
                <c:pt idx="12791">
                  <c:v>0.78783983796296297</c:v>
                </c:pt>
                <c:pt idx="12792">
                  <c:v>0.78784653935185178</c:v>
                </c:pt>
                <c:pt idx="12793">
                  <c:v>0.7878535879629629</c:v>
                </c:pt>
                <c:pt idx="12794">
                  <c:v>0.78786027777777778</c:v>
                </c:pt>
                <c:pt idx="12795">
                  <c:v>0.78786981481481488</c:v>
                </c:pt>
                <c:pt idx="12796">
                  <c:v>0.78787651620370369</c:v>
                </c:pt>
                <c:pt idx="12797">
                  <c:v>0.78788356481481481</c:v>
                </c:pt>
                <c:pt idx="12798">
                  <c:v>0.78789025462962969</c:v>
                </c:pt>
                <c:pt idx="12799">
                  <c:v>0.7878973032407407</c:v>
                </c:pt>
                <c:pt idx="12800">
                  <c:v>0.78790436342592596</c:v>
                </c:pt>
                <c:pt idx="12801">
                  <c:v>0.78791123842592592</c:v>
                </c:pt>
                <c:pt idx="12802">
                  <c:v>0.78792063657407407</c:v>
                </c:pt>
                <c:pt idx="12803">
                  <c:v>0.78792751157407404</c:v>
                </c:pt>
                <c:pt idx="12804">
                  <c:v>0.78793420138888892</c:v>
                </c:pt>
                <c:pt idx="12805">
                  <c:v>0.78794124999999993</c:v>
                </c:pt>
                <c:pt idx="12806">
                  <c:v>0.78794811342592597</c:v>
                </c:pt>
                <c:pt idx="12807">
                  <c:v>0.78795517361111111</c:v>
                </c:pt>
                <c:pt idx="12808">
                  <c:v>0.78796186342592589</c:v>
                </c:pt>
                <c:pt idx="12809">
                  <c:v>0.78797144675925923</c:v>
                </c:pt>
                <c:pt idx="12810">
                  <c:v>0.78797818287037036</c:v>
                </c:pt>
                <c:pt idx="12811">
                  <c:v>0.78798523148148147</c:v>
                </c:pt>
                <c:pt idx="12812">
                  <c:v>0.78799192129629636</c:v>
                </c:pt>
                <c:pt idx="12813">
                  <c:v>0.78799879629629632</c:v>
                </c:pt>
                <c:pt idx="12814">
                  <c:v>0.78800585648148147</c:v>
                </c:pt>
                <c:pt idx="12815">
                  <c:v>0.78801271990740751</c:v>
                </c:pt>
                <c:pt idx="12816">
                  <c:v>0.78801940972222217</c:v>
                </c:pt>
                <c:pt idx="12817">
                  <c:v>0.78802877314814823</c:v>
                </c:pt>
                <c:pt idx="12818">
                  <c:v>0.78803547453703704</c:v>
                </c:pt>
                <c:pt idx="12819">
                  <c:v>0.78804252314814816</c:v>
                </c:pt>
                <c:pt idx="12820">
                  <c:v>0.78804957175925916</c:v>
                </c:pt>
                <c:pt idx="12821">
                  <c:v>0.78805663194444442</c:v>
                </c:pt>
                <c:pt idx="12822">
                  <c:v>0.78806332175925931</c:v>
                </c:pt>
                <c:pt idx="12823">
                  <c:v>0.78807037037037031</c:v>
                </c:pt>
                <c:pt idx="12824">
                  <c:v>0.78807962962962963</c:v>
                </c:pt>
                <c:pt idx="12825">
                  <c:v>0.78808659722222218</c:v>
                </c:pt>
                <c:pt idx="12826">
                  <c:v>0.78809328703703707</c:v>
                </c:pt>
                <c:pt idx="12827">
                  <c:v>0.78810034722222222</c:v>
                </c:pt>
                <c:pt idx="12828">
                  <c:v>0.78810721064814826</c:v>
                </c:pt>
                <c:pt idx="12829">
                  <c:v>0.7881142708333333</c:v>
                </c:pt>
                <c:pt idx="12830">
                  <c:v>0.78812131944444441</c:v>
                </c:pt>
                <c:pt idx="12831">
                  <c:v>0.78812819444444449</c:v>
                </c:pt>
                <c:pt idx="12832">
                  <c:v>0.7881372337962963</c:v>
                </c:pt>
                <c:pt idx="12833">
                  <c:v>0.78814392361111107</c:v>
                </c:pt>
                <c:pt idx="12834">
                  <c:v>0.78815098379629633</c:v>
                </c:pt>
                <c:pt idx="12835">
                  <c:v>0.7881578587962963</c:v>
                </c:pt>
                <c:pt idx="12836">
                  <c:v>0.78816490740740741</c:v>
                </c:pt>
                <c:pt idx="12837">
                  <c:v>0.78817159722222219</c:v>
                </c:pt>
                <c:pt idx="12838">
                  <c:v>0.78817847222222215</c:v>
                </c:pt>
                <c:pt idx="12839">
                  <c:v>0.78818769675925926</c:v>
                </c:pt>
                <c:pt idx="12840">
                  <c:v>0.78819457175925933</c:v>
                </c:pt>
                <c:pt idx="12841">
                  <c:v>0.78820143518518515</c:v>
                </c:pt>
                <c:pt idx="12842">
                  <c:v>0.78820849537037041</c:v>
                </c:pt>
                <c:pt idx="12843">
                  <c:v>0.78821518518518519</c:v>
                </c:pt>
                <c:pt idx="12844">
                  <c:v>0.78822224537037044</c:v>
                </c:pt>
                <c:pt idx="12845">
                  <c:v>0.78822910879629626</c:v>
                </c:pt>
                <c:pt idx="12846">
                  <c:v>0.78823869212962971</c:v>
                </c:pt>
                <c:pt idx="12847">
                  <c:v>0.78824538194444438</c:v>
                </c:pt>
                <c:pt idx="12848">
                  <c:v>0.78825244212962964</c:v>
                </c:pt>
                <c:pt idx="12849">
                  <c:v>0.78825949074074064</c:v>
                </c:pt>
                <c:pt idx="12850">
                  <c:v>0.78826636574074083</c:v>
                </c:pt>
                <c:pt idx="12851">
                  <c:v>0.78827305555555549</c:v>
                </c:pt>
                <c:pt idx="12852">
                  <c:v>0.78828011574074075</c:v>
                </c:pt>
                <c:pt idx="12853">
                  <c:v>0.78828680555555553</c:v>
                </c:pt>
                <c:pt idx="12854">
                  <c:v>0.78829638888888887</c:v>
                </c:pt>
                <c:pt idx="12855">
                  <c:v>0.78830307870370364</c:v>
                </c:pt>
                <c:pt idx="12856">
                  <c:v>0.78831012731481476</c:v>
                </c:pt>
                <c:pt idx="12857">
                  <c:v>0.78831682870370379</c:v>
                </c:pt>
                <c:pt idx="12858">
                  <c:v>0.78832387731481479</c:v>
                </c:pt>
                <c:pt idx="12859">
                  <c:v>0.78833075231481475</c:v>
                </c:pt>
                <c:pt idx="12860">
                  <c:v>0.78833780092592587</c:v>
                </c:pt>
                <c:pt idx="12861">
                  <c:v>0.78834715277777778</c:v>
                </c:pt>
                <c:pt idx="12862">
                  <c:v>0.78835413194444437</c:v>
                </c:pt>
                <c:pt idx="12863">
                  <c:v>0.78836118055555549</c:v>
                </c:pt>
                <c:pt idx="12864">
                  <c:v>0.78836805555555556</c:v>
                </c:pt>
                <c:pt idx="12865">
                  <c:v>0.7883748611111111</c:v>
                </c:pt>
                <c:pt idx="12866">
                  <c:v>0.78838190972222222</c:v>
                </c:pt>
                <c:pt idx="12867">
                  <c:v>0.78838878472222218</c:v>
                </c:pt>
                <c:pt idx="12868">
                  <c:v>0.78839836805555563</c:v>
                </c:pt>
                <c:pt idx="12869">
                  <c:v>0.78840524305555559</c:v>
                </c:pt>
                <c:pt idx="12870">
                  <c:v>0.7884122916666666</c:v>
                </c:pt>
                <c:pt idx="12871">
                  <c:v>0.78841935185185186</c:v>
                </c:pt>
                <c:pt idx="12872">
                  <c:v>0.78842622685185182</c:v>
                </c:pt>
                <c:pt idx="12873">
                  <c:v>0.78843309027777775</c:v>
                </c:pt>
                <c:pt idx="12874">
                  <c:v>0.78844015046296301</c:v>
                </c:pt>
                <c:pt idx="12875">
                  <c:v>0.78844684027777767</c:v>
                </c:pt>
                <c:pt idx="12876">
                  <c:v>0.78845624999999997</c:v>
                </c:pt>
                <c:pt idx="12877">
                  <c:v>0.78846311342592601</c:v>
                </c:pt>
                <c:pt idx="12878">
                  <c:v>0.78846980324074067</c:v>
                </c:pt>
                <c:pt idx="12879">
                  <c:v>0.78847686342592593</c:v>
                </c:pt>
                <c:pt idx="12880">
                  <c:v>0.78848384259259252</c:v>
                </c:pt>
                <c:pt idx="12881">
                  <c:v>0.78849107638888893</c:v>
                </c:pt>
                <c:pt idx="12882">
                  <c:v>0.78849776620370371</c:v>
                </c:pt>
                <c:pt idx="12883">
                  <c:v>0.78850734953703705</c:v>
                </c:pt>
                <c:pt idx="12884">
                  <c:v>0.78851405092592586</c:v>
                </c:pt>
                <c:pt idx="12885">
                  <c:v>0.78852109953703708</c:v>
                </c:pt>
                <c:pt idx="12886">
                  <c:v>0.7885281481481482</c:v>
                </c:pt>
                <c:pt idx="12887">
                  <c:v>0.78853502314814816</c:v>
                </c:pt>
                <c:pt idx="12888">
                  <c:v>0.78854171296296294</c:v>
                </c:pt>
                <c:pt idx="12889">
                  <c:v>0.7885487731481482</c:v>
                </c:pt>
                <c:pt idx="12890">
                  <c:v>0.78855546296296286</c:v>
                </c:pt>
                <c:pt idx="12891">
                  <c:v>0.78856494212962958</c:v>
                </c:pt>
                <c:pt idx="12892">
                  <c:v>0.78857180555555562</c:v>
                </c:pt>
                <c:pt idx="12893">
                  <c:v>0.78857886574074076</c:v>
                </c:pt>
                <c:pt idx="12894">
                  <c:v>0.78858574074074073</c:v>
                </c:pt>
                <c:pt idx="12895">
                  <c:v>0.78859267361111118</c:v>
                </c:pt>
                <c:pt idx="12896">
                  <c:v>0.78859954861111115</c:v>
                </c:pt>
                <c:pt idx="12897">
                  <c:v>0.78860642361111111</c:v>
                </c:pt>
                <c:pt idx="12898">
                  <c:v>0.78861559027777783</c:v>
                </c:pt>
                <c:pt idx="12899">
                  <c:v>0.78862265046296287</c:v>
                </c:pt>
                <c:pt idx="12900">
                  <c:v>0.78862934027777776</c:v>
                </c:pt>
                <c:pt idx="12901">
                  <c:v>0.78863638888888887</c:v>
                </c:pt>
                <c:pt idx="12902">
                  <c:v>0.78864307870370365</c:v>
                </c:pt>
                <c:pt idx="12903">
                  <c:v>0.78865013888888891</c:v>
                </c:pt>
                <c:pt idx="12904">
                  <c:v>0.78865682870370379</c:v>
                </c:pt>
                <c:pt idx="12905">
                  <c:v>0.78866641203703702</c:v>
                </c:pt>
                <c:pt idx="12906">
                  <c:v>0.78867310185185191</c:v>
                </c:pt>
                <c:pt idx="12907">
                  <c:v>0.78868015046296291</c:v>
                </c:pt>
                <c:pt idx="12908">
                  <c:v>0.78868685185185183</c:v>
                </c:pt>
                <c:pt idx="12909">
                  <c:v>0.78869390046296306</c:v>
                </c:pt>
                <c:pt idx="12910">
                  <c:v>0.7887009606481481</c:v>
                </c:pt>
                <c:pt idx="12911">
                  <c:v>0.78870782407407403</c:v>
                </c:pt>
                <c:pt idx="12912">
                  <c:v>0.78871451388888891</c:v>
                </c:pt>
                <c:pt idx="12913">
                  <c:v>0.7887239236111111</c:v>
                </c:pt>
                <c:pt idx="12914">
                  <c:v>0.78873079861111117</c:v>
                </c:pt>
                <c:pt idx="12915">
                  <c:v>0.78873784722222229</c:v>
                </c:pt>
                <c:pt idx="12916">
                  <c:v>0.78874472222222225</c:v>
                </c:pt>
                <c:pt idx="12917">
                  <c:v>0.78875177083333325</c:v>
                </c:pt>
                <c:pt idx="12918">
                  <c:v>0.78875846064814814</c:v>
                </c:pt>
                <c:pt idx="12919">
                  <c:v>0.7887655208333334</c:v>
                </c:pt>
                <c:pt idx="12920">
                  <c:v>0.7887747453703704</c:v>
                </c:pt>
                <c:pt idx="12921">
                  <c:v>0.78878123842592596</c:v>
                </c:pt>
                <c:pt idx="12922">
                  <c:v>0.78878828703703707</c:v>
                </c:pt>
                <c:pt idx="12923">
                  <c:v>0.78879498842592588</c:v>
                </c:pt>
                <c:pt idx="12924">
                  <c:v>0.788802037037037</c:v>
                </c:pt>
                <c:pt idx="12925">
                  <c:v>0.78880891203703707</c:v>
                </c:pt>
                <c:pt idx="12926">
                  <c:v>0.78881578703703703</c:v>
                </c:pt>
                <c:pt idx="12927">
                  <c:v>0.78882267361111114</c:v>
                </c:pt>
                <c:pt idx="12928">
                  <c:v>0.78883199074074073</c:v>
                </c:pt>
                <c:pt idx="12929">
                  <c:v>0.78883868055555562</c:v>
                </c:pt>
                <c:pt idx="12930">
                  <c:v>0.78884591435185181</c:v>
                </c:pt>
                <c:pt idx="12931">
                  <c:v>0.78885278935185188</c:v>
                </c:pt>
                <c:pt idx="12932">
                  <c:v>0.78885966435185184</c:v>
                </c:pt>
                <c:pt idx="12933">
                  <c:v>0.78886635416666673</c:v>
                </c:pt>
                <c:pt idx="12934">
                  <c:v>0.78887340277777784</c:v>
                </c:pt>
                <c:pt idx="12935">
                  <c:v>0.78888262731481484</c:v>
                </c:pt>
                <c:pt idx="12936">
                  <c:v>0.78888950231481481</c:v>
                </c:pt>
                <c:pt idx="12937">
                  <c:v>0.78889637731481477</c:v>
                </c:pt>
                <c:pt idx="12938">
                  <c:v>0.78890342592592599</c:v>
                </c:pt>
                <c:pt idx="12939">
                  <c:v>0.78891048611111103</c:v>
                </c:pt>
                <c:pt idx="12940">
                  <c:v>0.78891734953703707</c:v>
                </c:pt>
                <c:pt idx="12941">
                  <c:v>0.78892422453703703</c:v>
                </c:pt>
                <c:pt idx="12942">
                  <c:v>0.78893380787037037</c:v>
                </c:pt>
                <c:pt idx="12943">
                  <c:v>0.7889401967592593</c:v>
                </c:pt>
                <c:pt idx="12944">
                  <c:v>0.78894725694444434</c:v>
                </c:pt>
                <c:pt idx="12945">
                  <c:v>0.78895430555555557</c:v>
                </c:pt>
                <c:pt idx="12946">
                  <c:v>0.78896127314814812</c:v>
                </c:pt>
                <c:pt idx="12947">
                  <c:v>0.78896814814814809</c:v>
                </c:pt>
                <c:pt idx="12948">
                  <c:v>0.78897520833333334</c:v>
                </c:pt>
                <c:pt idx="12949">
                  <c:v>0.78898189814814812</c:v>
                </c:pt>
                <c:pt idx="12950">
                  <c:v>0.78899148148148146</c:v>
                </c:pt>
                <c:pt idx="12951">
                  <c:v>0.78899817129629624</c:v>
                </c:pt>
                <c:pt idx="12952">
                  <c:v>0.78900521990740735</c:v>
                </c:pt>
                <c:pt idx="12953">
                  <c:v>0.78901209490740742</c:v>
                </c:pt>
                <c:pt idx="12954">
                  <c:v>0.78901915509259257</c:v>
                </c:pt>
                <c:pt idx="12955">
                  <c:v>0.78902612268518524</c:v>
                </c:pt>
                <c:pt idx="12956">
                  <c:v>0.7890329976851852</c:v>
                </c:pt>
                <c:pt idx="12957">
                  <c:v>0.78904239583333335</c:v>
                </c:pt>
                <c:pt idx="12958">
                  <c:v>0.7890494560185185</c:v>
                </c:pt>
                <c:pt idx="12959">
                  <c:v>0.78905633101851846</c:v>
                </c:pt>
                <c:pt idx="12960">
                  <c:v>0.78906317129629633</c:v>
                </c:pt>
                <c:pt idx="12961">
                  <c:v>0.78907004629629629</c:v>
                </c:pt>
                <c:pt idx="12962">
                  <c:v>0.78907709490740741</c:v>
                </c:pt>
                <c:pt idx="12963">
                  <c:v>0.78908396990740748</c:v>
                </c:pt>
                <c:pt idx="12964">
                  <c:v>0.78909120370370367</c:v>
                </c:pt>
                <c:pt idx="12965">
                  <c:v>0.78910024305555559</c:v>
                </c:pt>
                <c:pt idx="12966">
                  <c:v>0.78910711805555556</c:v>
                </c:pt>
                <c:pt idx="12967">
                  <c:v>0.78911416666666667</c:v>
                </c:pt>
                <c:pt idx="12968">
                  <c:v>0.78912122685185182</c:v>
                </c:pt>
                <c:pt idx="12969">
                  <c:v>0.78912810185185178</c:v>
                </c:pt>
                <c:pt idx="12970">
                  <c:v>0.78913496527777782</c:v>
                </c:pt>
                <c:pt idx="12971">
                  <c:v>0.78914202546296297</c:v>
                </c:pt>
                <c:pt idx="12972">
                  <c:v>0.78915142361111112</c:v>
                </c:pt>
                <c:pt idx="12973">
                  <c:v>0.78915829861111109</c:v>
                </c:pt>
                <c:pt idx="12974">
                  <c:v>0.78916498842592597</c:v>
                </c:pt>
                <c:pt idx="12975">
                  <c:v>0.78917204861111101</c:v>
                </c:pt>
                <c:pt idx="12976">
                  <c:v>0.78917853009259264</c:v>
                </c:pt>
                <c:pt idx="12977">
                  <c:v>0.78918576388888884</c:v>
                </c:pt>
                <c:pt idx="12978">
                  <c:v>0.78919245370370372</c:v>
                </c:pt>
                <c:pt idx="12979">
                  <c:v>0.7892019560185185</c:v>
                </c:pt>
                <c:pt idx="12980">
                  <c:v>0.78920864583333339</c:v>
                </c:pt>
                <c:pt idx="12981">
                  <c:v>0.78921570601851843</c:v>
                </c:pt>
                <c:pt idx="12982">
                  <c:v>0.78922275462962965</c:v>
                </c:pt>
                <c:pt idx="12983">
                  <c:v>0.78922962962962961</c:v>
                </c:pt>
                <c:pt idx="12984">
                  <c:v>0.78923649305555565</c:v>
                </c:pt>
                <c:pt idx="12985">
                  <c:v>0.78924355324074069</c:v>
                </c:pt>
                <c:pt idx="12986">
                  <c:v>0.78925042824074076</c:v>
                </c:pt>
                <c:pt idx="12987">
                  <c:v>0.78925982638888892</c:v>
                </c:pt>
                <c:pt idx="12988">
                  <c:v>0.78926651620370369</c:v>
                </c:pt>
                <c:pt idx="12989">
                  <c:v>0.78927357638888884</c:v>
                </c:pt>
                <c:pt idx="12990">
                  <c:v>0.78928062499999996</c:v>
                </c:pt>
                <c:pt idx="12991">
                  <c:v>0.78928750000000003</c:v>
                </c:pt>
                <c:pt idx="12992">
                  <c:v>0.78929418981481481</c:v>
                </c:pt>
                <c:pt idx="12993">
                  <c:v>0.78930123842592603</c:v>
                </c:pt>
                <c:pt idx="12994">
                  <c:v>0.78931046296296303</c:v>
                </c:pt>
                <c:pt idx="12995">
                  <c:v>0.78931752314814807</c:v>
                </c:pt>
                <c:pt idx="12996">
                  <c:v>0.78932438657407411</c:v>
                </c:pt>
                <c:pt idx="12997">
                  <c:v>0.78933126157407407</c:v>
                </c:pt>
                <c:pt idx="12998">
                  <c:v>0.78933795138888885</c:v>
                </c:pt>
                <c:pt idx="12999">
                  <c:v>0.78934501157407411</c:v>
                </c:pt>
                <c:pt idx="13000">
                  <c:v>0.78935206018518522</c:v>
                </c:pt>
                <c:pt idx="13001">
                  <c:v>0.7893614699074073</c:v>
                </c:pt>
                <c:pt idx="13002">
                  <c:v>0.78936851851851852</c:v>
                </c:pt>
                <c:pt idx="13003">
                  <c:v>0.78937539351851849</c:v>
                </c:pt>
                <c:pt idx="13004">
                  <c:v>0.7893824421296296</c:v>
                </c:pt>
                <c:pt idx="13005">
                  <c:v>0.78938931712962956</c:v>
                </c:pt>
                <c:pt idx="13006">
                  <c:v>0.78939619212962964</c:v>
                </c:pt>
                <c:pt idx="13007">
                  <c:v>0.7894030671296296</c:v>
                </c:pt>
                <c:pt idx="13008">
                  <c:v>0.78940993055555564</c:v>
                </c:pt>
                <c:pt idx="13009">
                  <c:v>0.78941915509259264</c:v>
                </c:pt>
                <c:pt idx="13010">
                  <c:v>0.78942621527777768</c:v>
                </c:pt>
                <c:pt idx="13011">
                  <c:v>0.78943307870370372</c:v>
                </c:pt>
                <c:pt idx="13012">
                  <c:v>0.78943995370370368</c:v>
                </c:pt>
                <c:pt idx="13013">
                  <c:v>0.78944701388888883</c:v>
                </c:pt>
                <c:pt idx="13014">
                  <c:v>0.78945388888888879</c:v>
                </c:pt>
                <c:pt idx="13015">
                  <c:v>0.78946057870370367</c:v>
                </c:pt>
                <c:pt idx="13016">
                  <c:v>0.78947016203703713</c:v>
                </c:pt>
                <c:pt idx="13017">
                  <c:v>0.78947685185185179</c:v>
                </c:pt>
                <c:pt idx="13018">
                  <c:v>0.78948390046296302</c:v>
                </c:pt>
                <c:pt idx="13019">
                  <c:v>0.78949096064814805</c:v>
                </c:pt>
                <c:pt idx="13020">
                  <c:v>0.78949782407407409</c:v>
                </c:pt>
                <c:pt idx="13021">
                  <c:v>0.7895045254629629</c:v>
                </c:pt>
                <c:pt idx="13022">
                  <c:v>0.78951157407407413</c:v>
                </c:pt>
                <c:pt idx="13023">
                  <c:v>0.78951826388888879</c:v>
                </c:pt>
                <c:pt idx="13024">
                  <c:v>0.78952755787037043</c:v>
                </c:pt>
                <c:pt idx="13025">
                  <c:v>0.7895344328703704</c:v>
                </c:pt>
                <c:pt idx="13026">
                  <c:v>0.78954158564814814</c:v>
                </c:pt>
                <c:pt idx="13027">
                  <c:v>0.7895484606481481</c:v>
                </c:pt>
                <c:pt idx="13028">
                  <c:v>0.78955533564814806</c:v>
                </c:pt>
                <c:pt idx="13029">
                  <c:v>0.7895624537037037</c:v>
                </c:pt>
                <c:pt idx="13030">
                  <c:v>0.78956942129629626</c:v>
                </c:pt>
                <c:pt idx="13031">
                  <c:v>0.78957864583333326</c:v>
                </c:pt>
                <c:pt idx="13032">
                  <c:v>0.78958569444444437</c:v>
                </c:pt>
                <c:pt idx="13033">
                  <c:v>0.7895927430555556</c:v>
                </c:pt>
                <c:pt idx="13034">
                  <c:v>0.78959961805555556</c:v>
                </c:pt>
                <c:pt idx="13035">
                  <c:v>0.78960649305555553</c:v>
                </c:pt>
                <c:pt idx="13036">
                  <c:v>0.78961354166666664</c:v>
                </c:pt>
                <c:pt idx="13037">
                  <c:v>0.78962041666666671</c:v>
                </c:pt>
                <c:pt idx="13038">
                  <c:v>0.78963018518518524</c:v>
                </c:pt>
                <c:pt idx="13039">
                  <c:v>0.7896368749999999</c:v>
                </c:pt>
                <c:pt idx="13040">
                  <c:v>0.78964392361111113</c:v>
                </c:pt>
                <c:pt idx="13041">
                  <c:v>0.78965098379629628</c:v>
                </c:pt>
                <c:pt idx="13042">
                  <c:v>0.78965785879629635</c:v>
                </c:pt>
                <c:pt idx="13043">
                  <c:v>0.78966472222222217</c:v>
                </c:pt>
                <c:pt idx="13044">
                  <c:v>0.78967178240740743</c:v>
                </c:pt>
                <c:pt idx="13045">
                  <c:v>0.78967883101851843</c:v>
                </c:pt>
                <c:pt idx="13046">
                  <c:v>0.78968833333333333</c:v>
                </c:pt>
                <c:pt idx="13047">
                  <c:v>0.78969502314814821</c:v>
                </c:pt>
                <c:pt idx="13048">
                  <c:v>0.7897020023148148</c:v>
                </c:pt>
                <c:pt idx="13049">
                  <c:v>0.78970890046296294</c:v>
                </c:pt>
                <c:pt idx="13050">
                  <c:v>0.7897157754629629</c:v>
                </c:pt>
                <c:pt idx="13051">
                  <c:v>0.78972282407407413</c:v>
                </c:pt>
                <c:pt idx="13052">
                  <c:v>0.78972969907407409</c:v>
                </c:pt>
                <c:pt idx="13053">
                  <c:v>0.78973928240740732</c:v>
                </c:pt>
                <c:pt idx="13054">
                  <c:v>0.7897459722222222</c:v>
                </c:pt>
                <c:pt idx="13055">
                  <c:v>0.78975303240740746</c:v>
                </c:pt>
                <c:pt idx="13056">
                  <c:v>0.78975972222222224</c:v>
                </c:pt>
                <c:pt idx="13057">
                  <c:v>0.78976677083333335</c:v>
                </c:pt>
                <c:pt idx="13058">
                  <c:v>0.78977364583333332</c:v>
                </c:pt>
                <c:pt idx="13059">
                  <c:v>0.78978069444444443</c:v>
                </c:pt>
                <c:pt idx="13060">
                  <c:v>0.78978768518518516</c:v>
                </c:pt>
                <c:pt idx="13061">
                  <c:v>0.78979703703703708</c:v>
                </c:pt>
                <c:pt idx="13062">
                  <c:v>0.78980390046296289</c:v>
                </c:pt>
                <c:pt idx="13063">
                  <c:v>0.78981096064814815</c:v>
                </c:pt>
                <c:pt idx="13064">
                  <c:v>0.78981759259259254</c:v>
                </c:pt>
                <c:pt idx="13065">
                  <c:v>0.7898246527777778</c:v>
                </c:pt>
                <c:pt idx="13066">
                  <c:v>0.78983151620370373</c:v>
                </c:pt>
                <c:pt idx="13067">
                  <c:v>0.78983857638888899</c:v>
                </c:pt>
                <c:pt idx="13068">
                  <c:v>0.78984797453703715</c:v>
                </c:pt>
                <c:pt idx="13069">
                  <c:v>0.78985502314814815</c:v>
                </c:pt>
                <c:pt idx="13070">
                  <c:v>0.78986208333333341</c:v>
                </c:pt>
                <c:pt idx="13071">
                  <c:v>0.78986895833333337</c:v>
                </c:pt>
                <c:pt idx="13072">
                  <c:v>0.78987583333333333</c:v>
                </c:pt>
                <c:pt idx="13073">
                  <c:v>0.78988288194444445</c:v>
                </c:pt>
                <c:pt idx="13074">
                  <c:v>0.78988957175925922</c:v>
                </c:pt>
                <c:pt idx="13075">
                  <c:v>0.78989915509259256</c:v>
                </c:pt>
                <c:pt idx="13076">
                  <c:v>0.78990621527777771</c:v>
                </c:pt>
                <c:pt idx="13077">
                  <c:v>0.78991344907407413</c:v>
                </c:pt>
                <c:pt idx="13078">
                  <c:v>0.78992049768518513</c:v>
                </c:pt>
                <c:pt idx="13079">
                  <c:v>0.78992737268518509</c:v>
                </c:pt>
                <c:pt idx="13080">
                  <c:v>0.78993442129629632</c:v>
                </c:pt>
                <c:pt idx="13081">
                  <c:v>0.78994129629629628</c:v>
                </c:pt>
                <c:pt idx="13082">
                  <c:v>0.78994817129629624</c:v>
                </c:pt>
                <c:pt idx="13083">
                  <c:v>0.78995739583333335</c:v>
                </c:pt>
                <c:pt idx="13084">
                  <c:v>0.78996425925925928</c:v>
                </c:pt>
                <c:pt idx="13085">
                  <c:v>0.78997131944444454</c:v>
                </c:pt>
                <c:pt idx="13086">
                  <c:v>0.78997836805555555</c:v>
                </c:pt>
                <c:pt idx="13087">
                  <c:v>0.78998524305555551</c:v>
                </c:pt>
                <c:pt idx="13088">
                  <c:v>0.78999230324074077</c:v>
                </c:pt>
                <c:pt idx="13089">
                  <c:v>0.7899991666666667</c:v>
                </c:pt>
                <c:pt idx="13090">
                  <c:v>0.79000857638888888</c:v>
                </c:pt>
                <c:pt idx="13091">
                  <c:v>0.790015625</c:v>
                </c:pt>
                <c:pt idx="13092">
                  <c:v>0.79002250000000007</c:v>
                </c:pt>
                <c:pt idx="13093">
                  <c:v>0.79002937500000003</c:v>
                </c:pt>
                <c:pt idx="13094">
                  <c:v>0.79003642361111115</c:v>
                </c:pt>
                <c:pt idx="13095">
                  <c:v>0.79004329861111111</c:v>
                </c:pt>
                <c:pt idx="13096">
                  <c:v>0.79004998842592589</c:v>
                </c:pt>
                <c:pt idx="13097">
                  <c:v>0.79005704861111115</c:v>
                </c:pt>
                <c:pt idx="13098">
                  <c:v>0.7900664467592593</c:v>
                </c:pt>
                <c:pt idx="13099">
                  <c:v>0.79007332175925926</c:v>
                </c:pt>
                <c:pt idx="13100">
                  <c:v>0.79008018518518519</c:v>
                </c:pt>
                <c:pt idx="13101">
                  <c:v>0.79008724537037034</c:v>
                </c:pt>
                <c:pt idx="13102">
                  <c:v>0.79009429398148157</c:v>
                </c:pt>
                <c:pt idx="13103">
                  <c:v>0.79010116898148153</c:v>
                </c:pt>
                <c:pt idx="13104">
                  <c:v>0.79010804398148149</c:v>
                </c:pt>
                <c:pt idx="13105">
                  <c:v>0.79011748842592588</c:v>
                </c:pt>
                <c:pt idx="13106">
                  <c:v>0.79012436342592596</c:v>
                </c:pt>
                <c:pt idx="13107">
                  <c:v>0.79013098379629632</c:v>
                </c:pt>
                <c:pt idx="13108">
                  <c:v>0.79013803240740732</c:v>
                </c:pt>
                <c:pt idx="13109">
                  <c:v>0.79014508101851855</c:v>
                </c:pt>
                <c:pt idx="13110">
                  <c:v>0.79015195601851851</c:v>
                </c:pt>
                <c:pt idx="13111">
                  <c:v>0.79015883101851847</c:v>
                </c:pt>
                <c:pt idx="13112">
                  <c:v>0.79016822916666662</c:v>
                </c:pt>
                <c:pt idx="13113">
                  <c:v>0.79017493055555554</c:v>
                </c:pt>
                <c:pt idx="13114">
                  <c:v>0.79018197916666677</c:v>
                </c:pt>
                <c:pt idx="13115">
                  <c:v>0.79018885416666673</c:v>
                </c:pt>
                <c:pt idx="13116">
                  <c:v>0.79019590277777774</c:v>
                </c:pt>
                <c:pt idx="13117">
                  <c:v>0.7902027777777777</c:v>
                </c:pt>
                <c:pt idx="13118">
                  <c:v>0.79020982638888881</c:v>
                </c:pt>
                <c:pt idx="13119">
                  <c:v>0.79021688657407407</c:v>
                </c:pt>
                <c:pt idx="13120">
                  <c:v>0.79022628472222223</c:v>
                </c:pt>
                <c:pt idx="13121">
                  <c:v>0.79023387731481476</c:v>
                </c:pt>
                <c:pt idx="13122">
                  <c:v>0.79024129629629636</c:v>
                </c:pt>
                <c:pt idx="13123">
                  <c:v>0.79024834490740747</c:v>
                </c:pt>
                <c:pt idx="13124">
                  <c:v>0.79025540509259262</c:v>
                </c:pt>
                <c:pt idx="13125">
                  <c:v>0.79026226851851844</c:v>
                </c:pt>
                <c:pt idx="13126">
                  <c:v>0.79026913194444448</c:v>
                </c:pt>
                <c:pt idx="13127">
                  <c:v>0.79027835648148148</c:v>
                </c:pt>
                <c:pt idx="13128">
                  <c:v>0.79028541666666674</c:v>
                </c:pt>
                <c:pt idx="13129">
                  <c:v>0.79029246527777774</c:v>
                </c:pt>
                <c:pt idx="13130">
                  <c:v>0.79029951388888886</c:v>
                </c:pt>
                <c:pt idx="13131">
                  <c:v>0.79030637731481479</c:v>
                </c:pt>
                <c:pt idx="13132">
                  <c:v>0.79031334490740734</c:v>
                </c:pt>
                <c:pt idx="13133">
                  <c:v>0.79032021990740742</c:v>
                </c:pt>
                <c:pt idx="13134">
                  <c:v>0.79033006944444439</c:v>
                </c:pt>
                <c:pt idx="13135">
                  <c:v>0.79033675925925928</c:v>
                </c:pt>
                <c:pt idx="13136">
                  <c:v>0.79034380787037029</c:v>
                </c:pt>
                <c:pt idx="13137">
                  <c:v>0.79035086805555554</c:v>
                </c:pt>
                <c:pt idx="13138">
                  <c:v>0.79035773148148147</c:v>
                </c:pt>
                <c:pt idx="13139">
                  <c:v>0.79036479166666673</c:v>
                </c:pt>
                <c:pt idx="13140">
                  <c:v>0.79037165509259255</c:v>
                </c:pt>
                <c:pt idx="13141">
                  <c:v>0.79037873842592588</c:v>
                </c:pt>
                <c:pt idx="13142">
                  <c:v>0.79038770833333327</c:v>
                </c:pt>
                <c:pt idx="13143">
                  <c:v>0.7903947569444445</c:v>
                </c:pt>
                <c:pt idx="13144">
                  <c:v>0.79040163194444446</c:v>
                </c:pt>
                <c:pt idx="13145">
                  <c:v>0.79040869212962972</c:v>
                </c:pt>
                <c:pt idx="13146">
                  <c:v>0.79041574074074072</c:v>
                </c:pt>
                <c:pt idx="13147">
                  <c:v>0.79042261574074069</c:v>
                </c:pt>
                <c:pt idx="13148">
                  <c:v>0.79042949074074065</c:v>
                </c:pt>
                <c:pt idx="13149">
                  <c:v>0.79043903935185178</c:v>
                </c:pt>
                <c:pt idx="13150">
                  <c:v>0.79044591435185174</c:v>
                </c:pt>
                <c:pt idx="13151">
                  <c:v>0.790452974537037</c:v>
                </c:pt>
                <c:pt idx="13152">
                  <c:v>0.79046002314814812</c:v>
                </c:pt>
                <c:pt idx="13153">
                  <c:v>0.79046689814814819</c:v>
                </c:pt>
                <c:pt idx="13154">
                  <c:v>0.79047377314814815</c:v>
                </c:pt>
                <c:pt idx="13155">
                  <c:v>0.79048082175925927</c:v>
                </c:pt>
                <c:pt idx="13156">
                  <c:v>0.79048787037037027</c:v>
                </c:pt>
                <c:pt idx="13157">
                  <c:v>0.79049728009259257</c:v>
                </c:pt>
                <c:pt idx="13158">
                  <c:v>0.79050415509259253</c:v>
                </c:pt>
                <c:pt idx="13159">
                  <c:v>0.79051101851851857</c:v>
                </c:pt>
                <c:pt idx="13160">
                  <c:v>0.79051789351851853</c:v>
                </c:pt>
                <c:pt idx="13161">
                  <c:v>0.79052495370370368</c:v>
                </c:pt>
                <c:pt idx="13162">
                  <c:v>0.7905320023148148</c:v>
                </c:pt>
                <c:pt idx="13163">
                  <c:v>0.79053887731481476</c:v>
                </c:pt>
                <c:pt idx="13164">
                  <c:v>0.79054846064814821</c:v>
                </c:pt>
                <c:pt idx="13165">
                  <c:v>0.79055533564814817</c:v>
                </c:pt>
                <c:pt idx="13166">
                  <c:v>0.79056238425925918</c:v>
                </c:pt>
                <c:pt idx="13167">
                  <c:v>0.79056925925925936</c:v>
                </c:pt>
                <c:pt idx="13168">
                  <c:v>0.79057630787037037</c:v>
                </c:pt>
                <c:pt idx="13169">
                  <c:v>0.79058336805555562</c:v>
                </c:pt>
                <c:pt idx="13170">
                  <c:v>0.79059041666666674</c:v>
                </c:pt>
                <c:pt idx="13171">
                  <c:v>0.79059982638888882</c:v>
                </c:pt>
                <c:pt idx="13172">
                  <c:v>0.79060687499999993</c:v>
                </c:pt>
                <c:pt idx="13173">
                  <c:v>0.79061375</c:v>
                </c:pt>
                <c:pt idx="13174">
                  <c:v>0.79062062499999997</c:v>
                </c:pt>
                <c:pt idx="13175">
                  <c:v>0.79062767361111108</c:v>
                </c:pt>
                <c:pt idx="13176">
                  <c:v>0.7906347222222222</c:v>
                </c:pt>
                <c:pt idx="13177">
                  <c:v>0.79064178240740735</c:v>
                </c:pt>
                <c:pt idx="13178">
                  <c:v>0.79064865740740731</c:v>
                </c:pt>
                <c:pt idx="13179">
                  <c:v>0.79065805555555546</c:v>
                </c:pt>
                <c:pt idx="13180">
                  <c:v>0.79066493055555565</c:v>
                </c:pt>
                <c:pt idx="13181">
                  <c:v>0.79067180555555561</c:v>
                </c:pt>
                <c:pt idx="13182">
                  <c:v>0.79067885416666661</c:v>
                </c:pt>
                <c:pt idx="13183">
                  <c:v>0.79068591435185187</c:v>
                </c:pt>
                <c:pt idx="13184">
                  <c:v>0.7906927777777778</c:v>
                </c:pt>
                <c:pt idx="13185">
                  <c:v>0.79069967592592594</c:v>
                </c:pt>
                <c:pt idx="13186">
                  <c:v>0.79070907407407409</c:v>
                </c:pt>
                <c:pt idx="13187">
                  <c:v>0.79071623842592587</c:v>
                </c:pt>
                <c:pt idx="13188">
                  <c:v>0.79072311342592594</c:v>
                </c:pt>
                <c:pt idx="13189">
                  <c:v>0.79072997685185176</c:v>
                </c:pt>
                <c:pt idx="13190">
                  <c:v>0.79073685185185194</c:v>
                </c:pt>
                <c:pt idx="13191">
                  <c:v>0.79074391203703698</c:v>
                </c:pt>
                <c:pt idx="13192">
                  <c:v>0.79075077546296291</c:v>
                </c:pt>
                <c:pt idx="13193">
                  <c:v>0.79075765046296287</c:v>
                </c:pt>
                <c:pt idx="13194">
                  <c:v>0.79076687499999998</c:v>
                </c:pt>
                <c:pt idx="13195">
                  <c:v>0.79077392361111121</c:v>
                </c:pt>
                <c:pt idx="13196">
                  <c:v>0.79078079861111117</c:v>
                </c:pt>
                <c:pt idx="13197">
                  <c:v>0.79078767361111113</c:v>
                </c:pt>
                <c:pt idx="13198">
                  <c:v>0.79079454861111109</c:v>
                </c:pt>
                <c:pt idx="13199">
                  <c:v>0.79080159722222232</c:v>
                </c:pt>
                <c:pt idx="13200">
                  <c:v>0.79080847222222228</c:v>
                </c:pt>
                <c:pt idx="13201">
                  <c:v>0.79081787037037043</c:v>
                </c:pt>
                <c:pt idx="13202">
                  <c:v>0.79082493055555558</c:v>
                </c:pt>
                <c:pt idx="13203">
                  <c:v>0.79083180555555554</c:v>
                </c:pt>
                <c:pt idx="13204">
                  <c:v>0.79083866898148159</c:v>
                </c:pt>
                <c:pt idx="13205">
                  <c:v>0.79084571759259259</c:v>
                </c:pt>
                <c:pt idx="13206">
                  <c:v>0.79085259259259255</c:v>
                </c:pt>
                <c:pt idx="13207">
                  <c:v>0.79085965277777781</c:v>
                </c:pt>
                <c:pt idx="13208">
                  <c:v>0.79086923611111104</c:v>
                </c:pt>
                <c:pt idx="13209">
                  <c:v>0.790876111111111</c:v>
                </c:pt>
                <c:pt idx="13210">
                  <c:v>0.79088297453703704</c:v>
                </c:pt>
                <c:pt idx="13211">
                  <c:v>0.79089003472222219</c:v>
                </c:pt>
                <c:pt idx="13212">
                  <c:v>0.79089690972222215</c:v>
                </c:pt>
                <c:pt idx="13213">
                  <c:v>0.79090395833333327</c:v>
                </c:pt>
                <c:pt idx="13214">
                  <c:v>0.79091083333333334</c:v>
                </c:pt>
                <c:pt idx="13215">
                  <c:v>0.7909177083333333</c:v>
                </c:pt>
                <c:pt idx="13216">
                  <c:v>0.79092710648148146</c:v>
                </c:pt>
                <c:pt idx="13217">
                  <c:v>0.79093398148148142</c:v>
                </c:pt>
                <c:pt idx="13218">
                  <c:v>0.79094094907407408</c:v>
                </c:pt>
                <c:pt idx="13219">
                  <c:v>0.7909479976851852</c:v>
                </c:pt>
                <c:pt idx="13220">
                  <c:v>0.79095487268518516</c:v>
                </c:pt>
                <c:pt idx="13221">
                  <c:v>0.79096168981481485</c:v>
                </c:pt>
                <c:pt idx="13222">
                  <c:v>0.79096873842592597</c:v>
                </c:pt>
                <c:pt idx="13223">
                  <c:v>0.7909783217592592</c:v>
                </c:pt>
                <c:pt idx="13224">
                  <c:v>0.79098519675925927</c:v>
                </c:pt>
                <c:pt idx="13225">
                  <c:v>0.79099207175925923</c:v>
                </c:pt>
                <c:pt idx="13226">
                  <c:v>0.79099912037037035</c:v>
                </c:pt>
                <c:pt idx="13227">
                  <c:v>0.79100620370370367</c:v>
                </c:pt>
                <c:pt idx="13228">
                  <c:v>0.79101326388888893</c:v>
                </c:pt>
                <c:pt idx="13229">
                  <c:v>0.79102031250000004</c:v>
                </c:pt>
                <c:pt idx="13230">
                  <c:v>0.79102978009259262</c:v>
                </c:pt>
                <c:pt idx="13231">
                  <c:v>0.79103682870370362</c:v>
                </c:pt>
                <c:pt idx="13232">
                  <c:v>0.7910436111111111</c:v>
                </c:pt>
                <c:pt idx="13233">
                  <c:v>0.79105057870370377</c:v>
                </c:pt>
                <c:pt idx="13234">
                  <c:v>0.79105745370370373</c:v>
                </c:pt>
                <c:pt idx="13235">
                  <c:v>0.7910650578703704</c:v>
                </c:pt>
                <c:pt idx="13236">
                  <c:v>0.79107247685185189</c:v>
                </c:pt>
                <c:pt idx="13237">
                  <c:v>0.7910795254629629</c:v>
                </c:pt>
                <c:pt idx="13238">
                  <c:v>0.79108893518518519</c:v>
                </c:pt>
                <c:pt idx="13239">
                  <c:v>0.79109671296296291</c:v>
                </c:pt>
                <c:pt idx="13240">
                  <c:v>0.79110358796296298</c:v>
                </c:pt>
                <c:pt idx="13241">
                  <c:v>0.7911106365740741</c:v>
                </c:pt>
                <c:pt idx="13242">
                  <c:v>0.79111751157407406</c:v>
                </c:pt>
                <c:pt idx="13243">
                  <c:v>0.79112456018518518</c:v>
                </c:pt>
                <c:pt idx="13244">
                  <c:v>0.79113143518518525</c:v>
                </c:pt>
                <c:pt idx="13245">
                  <c:v>0.79114101851851848</c:v>
                </c:pt>
                <c:pt idx="13246">
                  <c:v>0.79114807870370374</c:v>
                </c:pt>
                <c:pt idx="13247">
                  <c:v>0.79115494212962967</c:v>
                </c:pt>
                <c:pt idx="13248">
                  <c:v>0.79116200231481482</c:v>
                </c:pt>
                <c:pt idx="13249">
                  <c:v>0.79116905092592582</c:v>
                </c:pt>
                <c:pt idx="13250">
                  <c:v>0.791175925925926</c:v>
                </c:pt>
                <c:pt idx="13251">
                  <c:v>0.79118298611111104</c:v>
                </c:pt>
                <c:pt idx="13252">
                  <c:v>0.79118984953703697</c:v>
                </c:pt>
                <c:pt idx="13253">
                  <c:v>0.79119925925925927</c:v>
                </c:pt>
                <c:pt idx="13254">
                  <c:v>0.79120613425925923</c:v>
                </c:pt>
                <c:pt idx="13255">
                  <c:v>0.79121299768518527</c:v>
                </c:pt>
                <c:pt idx="13256">
                  <c:v>0.79122005787037031</c:v>
                </c:pt>
                <c:pt idx="13257">
                  <c:v>0.79122710648148153</c:v>
                </c:pt>
                <c:pt idx="13258">
                  <c:v>0.79123416666666657</c:v>
                </c:pt>
                <c:pt idx="13259">
                  <c:v>0.7912412152777778</c:v>
                </c:pt>
                <c:pt idx="13260">
                  <c:v>0.79125043981481491</c:v>
                </c:pt>
                <c:pt idx="13261">
                  <c:v>0.79125748842592591</c:v>
                </c:pt>
                <c:pt idx="13262">
                  <c:v>0.79126454861111117</c:v>
                </c:pt>
                <c:pt idx="13263">
                  <c:v>0.79127159722222229</c:v>
                </c:pt>
                <c:pt idx="13264">
                  <c:v>0.79127847222222225</c:v>
                </c:pt>
                <c:pt idx="13265">
                  <c:v>0.79128532407407404</c:v>
                </c:pt>
                <c:pt idx="13266">
                  <c:v>0.791292199074074</c:v>
                </c:pt>
                <c:pt idx="13267">
                  <c:v>0.79130178240740745</c:v>
                </c:pt>
                <c:pt idx="13268">
                  <c:v>0.79130865740740741</c:v>
                </c:pt>
                <c:pt idx="13269">
                  <c:v>0.79131553240740737</c:v>
                </c:pt>
                <c:pt idx="13270">
                  <c:v>0.7913225810185186</c:v>
                </c:pt>
                <c:pt idx="13271">
                  <c:v>0.79132962962962961</c:v>
                </c:pt>
                <c:pt idx="13272">
                  <c:v>0.79133650462962957</c:v>
                </c:pt>
                <c:pt idx="13273">
                  <c:v>0.79134337962962953</c:v>
                </c:pt>
                <c:pt idx="13274">
                  <c:v>0.79135025462962971</c:v>
                </c:pt>
                <c:pt idx="13275">
                  <c:v>0.79135965277777787</c:v>
                </c:pt>
                <c:pt idx="13276">
                  <c:v>0.79136652777777783</c:v>
                </c:pt>
                <c:pt idx="13277">
                  <c:v>0.79137357638888883</c:v>
                </c:pt>
                <c:pt idx="13278">
                  <c:v>0.79138063657407409</c:v>
                </c:pt>
                <c:pt idx="13279">
                  <c:v>0.79138751157407405</c:v>
                </c:pt>
                <c:pt idx="13280">
                  <c:v>0.79139437499999998</c:v>
                </c:pt>
                <c:pt idx="13281">
                  <c:v>0.79140124999999995</c:v>
                </c:pt>
                <c:pt idx="13282">
                  <c:v>0.79141047453703706</c:v>
                </c:pt>
                <c:pt idx="13283">
                  <c:v>0.79141734953703702</c:v>
                </c:pt>
                <c:pt idx="13284">
                  <c:v>0.79142422453703709</c:v>
                </c:pt>
                <c:pt idx="13285">
                  <c:v>0.79143108796296291</c:v>
                </c:pt>
                <c:pt idx="13286">
                  <c:v>0.79143796296296298</c:v>
                </c:pt>
                <c:pt idx="13287">
                  <c:v>0.79144502314814813</c:v>
                </c:pt>
                <c:pt idx="13288">
                  <c:v>0.79145207175925936</c:v>
                </c:pt>
                <c:pt idx="13289">
                  <c:v>0.79146148148148143</c:v>
                </c:pt>
                <c:pt idx="13290">
                  <c:v>0.79146834490740747</c:v>
                </c:pt>
                <c:pt idx="13291">
                  <c:v>0.79147521990740743</c:v>
                </c:pt>
                <c:pt idx="13292">
                  <c:v>0.79148245370370374</c:v>
                </c:pt>
                <c:pt idx="13293">
                  <c:v>0.7914893287037037</c:v>
                </c:pt>
                <c:pt idx="13294">
                  <c:v>0.79149620370370366</c:v>
                </c:pt>
                <c:pt idx="13295">
                  <c:v>0.79150325231481489</c:v>
                </c:pt>
                <c:pt idx="13296">
                  <c:v>0.79151012731481485</c:v>
                </c:pt>
                <c:pt idx="13297">
                  <c:v>0.791519525462963</c:v>
                </c:pt>
                <c:pt idx="13298">
                  <c:v>0.79152640046296296</c:v>
                </c:pt>
                <c:pt idx="13299">
                  <c:v>0.79153344907407408</c:v>
                </c:pt>
                <c:pt idx="13300">
                  <c:v>0.79154050925925923</c:v>
                </c:pt>
                <c:pt idx="13301">
                  <c:v>0.79154738425925919</c:v>
                </c:pt>
                <c:pt idx="13302">
                  <c:v>0.79155438657407406</c:v>
                </c:pt>
                <c:pt idx="13303">
                  <c:v>0.79156124999999999</c:v>
                </c:pt>
                <c:pt idx="13304">
                  <c:v>0.79157047453703699</c:v>
                </c:pt>
                <c:pt idx="13305">
                  <c:v>0.79157753472222225</c:v>
                </c:pt>
                <c:pt idx="13306">
                  <c:v>0.79158440972222222</c:v>
                </c:pt>
                <c:pt idx="13307">
                  <c:v>0.79159127314814814</c:v>
                </c:pt>
                <c:pt idx="13308">
                  <c:v>0.7915983333333334</c:v>
                </c:pt>
                <c:pt idx="13309">
                  <c:v>0.79160519675925922</c:v>
                </c:pt>
                <c:pt idx="13310">
                  <c:v>0.79161207175925929</c:v>
                </c:pt>
                <c:pt idx="13311">
                  <c:v>0.79162148148148148</c:v>
                </c:pt>
                <c:pt idx="13312">
                  <c:v>0.79162834490740741</c:v>
                </c:pt>
                <c:pt idx="13313">
                  <c:v>0.79163540509259256</c:v>
                </c:pt>
                <c:pt idx="13314">
                  <c:v>0.79164239583333329</c:v>
                </c:pt>
                <c:pt idx="13315">
                  <c:v>0.79164927083333325</c:v>
                </c:pt>
                <c:pt idx="13316">
                  <c:v>0.79165613425925929</c:v>
                </c:pt>
                <c:pt idx="13317">
                  <c:v>0.79166304398148146</c:v>
                </c:pt>
                <c:pt idx="13318">
                  <c:v>0.79167009259259258</c:v>
                </c:pt>
                <c:pt idx="13319">
                  <c:v>0.79167950231481488</c:v>
                </c:pt>
                <c:pt idx="13320">
                  <c:v>0.79168655092592599</c:v>
                </c:pt>
                <c:pt idx="13321">
                  <c:v>0.79169342592592595</c:v>
                </c:pt>
                <c:pt idx="13322">
                  <c:v>0.7917004861111111</c:v>
                </c:pt>
                <c:pt idx="13323">
                  <c:v>0.79170771990740751</c:v>
                </c:pt>
              </c:numCache>
            </c:numRef>
          </c:xVal>
          <c:yVal>
            <c:numRef>
              <c:f>'2015_10_27-16_58_27'!$B$2:$B$13325</c:f>
              <c:numCache>
                <c:formatCode>General</c:formatCode>
                <c:ptCount val="13324"/>
                <c:pt idx="0">
                  <c:v>58.89</c:v>
                </c:pt>
                <c:pt idx="1">
                  <c:v>58.89</c:v>
                </c:pt>
                <c:pt idx="2">
                  <c:v>58.89</c:v>
                </c:pt>
                <c:pt idx="3">
                  <c:v>58.88</c:v>
                </c:pt>
                <c:pt idx="4">
                  <c:v>58.87</c:v>
                </c:pt>
                <c:pt idx="5">
                  <c:v>58.85</c:v>
                </c:pt>
                <c:pt idx="6">
                  <c:v>58.84</c:v>
                </c:pt>
                <c:pt idx="7">
                  <c:v>58.83</c:v>
                </c:pt>
                <c:pt idx="8">
                  <c:v>58.82</c:v>
                </c:pt>
                <c:pt idx="9">
                  <c:v>58.81</c:v>
                </c:pt>
                <c:pt idx="10">
                  <c:v>58.8</c:v>
                </c:pt>
                <c:pt idx="11">
                  <c:v>58.78</c:v>
                </c:pt>
                <c:pt idx="12">
                  <c:v>58.77</c:v>
                </c:pt>
                <c:pt idx="13">
                  <c:v>58.76</c:v>
                </c:pt>
                <c:pt idx="14">
                  <c:v>58.75</c:v>
                </c:pt>
                <c:pt idx="15">
                  <c:v>58.74</c:v>
                </c:pt>
                <c:pt idx="16">
                  <c:v>58.74</c:v>
                </c:pt>
                <c:pt idx="17">
                  <c:v>58.74</c:v>
                </c:pt>
                <c:pt idx="18">
                  <c:v>58.74</c:v>
                </c:pt>
                <c:pt idx="19">
                  <c:v>58.74</c:v>
                </c:pt>
                <c:pt idx="20">
                  <c:v>58.74</c:v>
                </c:pt>
                <c:pt idx="21">
                  <c:v>58.74</c:v>
                </c:pt>
                <c:pt idx="22">
                  <c:v>58.74</c:v>
                </c:pt>
                <c:pt idx="23">
                  <c:v>58.74</c:v>
                </c:pt>
                <c:pt idx="24">
                  <c:v>58.74</c:v>
                </c:pt>
                <c:pt idx="25">
                  <c:v>58.74</c:v>
                </c:pt>
                <c:pt idx="26">
                  <c:v>58.73</c:v>
                </c:pt>
                <c:pt idx="27">
                  <c:v>58.72</c:v>
                </c:pt>
                <c:pt idx="28">
                  <c:v>58.7</c:v>
                </c:pt>
                <c:pt idx="29">
                  <c:v>58.68</c:v>
                </c:pt>
                <c:pt idx="30">
                  <c:v>58.67</c:v>
                </c:pt>
                <c:pt idx="31">
                  <c:v>58.65</c:v>
                </c:pt>
                <c:pt idx="32">
                  <c:v>58.64</c:v>
                </c:pt>
                <c:pt idx="33">
                  <c:v>58.63</c:v>
                </c:pt>
                <c:pt idx="34">
                  <c:v>58.61</c:v>
                </c:pt>
                <c:pt idx="35">
                  <c:v>58.6</c:v>
                </c:pt>
                <c:pt idx="36">
                  <c:v>58.59</c:v>
                </c:pt>
                <c:pt idx="37">
                  <c:v>58.57</c:v>
                </c:pt>
                <c:pt idx="38">
                  <c:v>58.56</c:v>
                </c:pt>
                <c:pt idx="39">
                  <c:v>58.55</c:v>
                </c:pt>
                <c:pt idx="40">
                  <c:v>58.54</c:v>
                </c:pt>
                <c:pt idx="41">
                  <c:v>58.53</c:v>
                </c:pt>
                <c:pt idx="42">
                  <c:v>58.51</c:v>
                </c:pt>
                <c:pt idx="43">
                  <c:v>58.49</c:v>
                </c:pt>
                <c:pt idx="44">
                  <c:v>58.47</c:v>
                </c:pt>
                <c:pt idx="45">
                  <c:v>58.46</c:v>
                </c:pt>
                <c:pt idx="46">
                  <c:v>58.44</c:v>
                </c:pt>
                <c:pt idx="47">
                  <c:v>58.42</c:v>
                </c:pt>
                <c:pt idx="48">
                  <c:v>58.4</c:v>
                </c:pt>
                <c:pt idx="49">
                  <c:v>58.38</c:v>
                </c:pt>
                <c:pt idx="50">
                  <c:v>58.35</c:v>
                </c:pt>
                <c:pt idx="51">
                  <c:v>58.34</c:v>
                </c:pt>
                <c:pt idx="52">
                  <c:v>58.31</c:v>
                </c:pt>
                <c:pt idx="53">
                  <c:v>58.29</c:v>
                </c:pt>
                <c:pt idx="54">
                  <c:v>58.28</c:v>
                </c:pt>
                <c:pt idx="55">
                  <c:v>58.26</c:v>
                </c:pt>
                <c:pt idx="56">
                  <c:v>58.25</c:v>
                </c:pt>
                <c:pt idx="57">
                  <c:v>58.25</c:v>
                </c:pt>
                <c:pt idx="58">
                  <c:v>58.24</c:v>
                </c:pt>
                <c:pt idx="59">
                  <c:v>58.23</c:v>
                </c:pt>
                <c:pt idx="60">
                  <c:v>58.23</c:v>
                </c:pt>
                <c:pt idx="61">
                  <c:v>58.22</c:v>
                </c:pt>
                <c:pt idx="62">
                  <c:v>58.22</c:v>
                </c:pt>
                <c:pt idx="63">
                  <c:v>58.21</c:v>
                </c:pt>
                <c:pt idx="64">
                  <c:v>58.2</c:v>
                </c:pt>
                <c:pt idx="65">
                  <c:v>58.19</c:v>
                </c:pt>
                <c:pt idx="66">
                  <c:v>58.18</c:v>
                </c:pt>
                <c:pt idx="67">
                  <c:v>58.17</c:v>
                </c:pt>
                <c:pt idx="68">
                  <c:v>58.16</c:v>
                </c:pt>
                <c:pt idx="69">
                  <c:v>58.15</c:v>
                </c:pt>
                <c:pt idx="70">
                  <c:v>58.14</c:v>
                </c:pt>
                <c:pt idx="71">
                  <c:v>58.13</c:v>
                </c:pt>
                <c:pt idx="72">
                  <c:v>58.12</c:v>
                </c:pt>
                <c:pt idx="73">
                  <c:v>58.1</c:v>
                </c:pt>
                <c:pt idx="74">
                  <c:v>58.09</c:v>
                </c:pt>
                <c:pt idx="75">
                  <c:v>58.08</c:v>
                </c:pt>
                <c:pt idx="76">
                  <c:v>58.07</c:v>
                </c:pt>
                <c:pt idx="77">
                  <c:v>58.06</c:v>
                </c:pt>
                <c:pt idx="78">
                  <c:v>58.06</c:v>
                </c:pt>
                <c:pt idx="79">
                  <c:v>58.05</c:v>
                </c:pt>
                <c:pt idx="80">
                  <c:v>58.05</c:v>
                </c:pt>
                <c:pt idx="81">
                  <c:v>58.05</c:v>
                </c:pt>
                <c:pt idx="82">
                  <c:v>58.05</c:v>
                </c:pt>
                <c:pt idx="83">
                  <c:v>58.05</c:v>
                </c:pt>
                <c:pt idx="84">
                  <c:v>58.05</c:v>
                </c:pt>
                <c:pt idx="85">
                  <c:v>58.05</c:v>
                </c:pt>
                <c:pt idx="86">
                  <c:v>58.05</c:v>
                </c:pt>
                <c:pt idx="87">
                  <c:v>58.05</c:v>
                </c:pt>
                <c:pt idx="88">
                  <c:v>58.05</c:v>
                </c:pt>
                <c:pt idx="89">
                  <c:v>58.05</c:v>
                </c:pt>
                <c:pt idx="90">
                  <c:v>58.05</c:v>
                </c:pt>
                <c:pt idx="91">
                  <c:v>58.05</c:v>
                </c:pt>
                <c:pt idx="92">
                  <c:v>58.05</c:v>
                </c:pt>
                <c:pt idx="93">
                  <c:v>58.05</c:v>
                </c:pt>
                <c:pt idx="94">
                  <c:v>58.04</c:v>
                </c:pt>
                <c:pt idx="95">
                  <c:v>58.03</c:v>
                </c:pt>
                <c:pt idx="96">
                  <c:v>58.02</c:v>
                </c:pt>
                <c:pt idx="97">
                  <c:v>58</c:v>
                </c:pt>
                <c:pt idx="98">
                  <c:v>57.99</c:v>
                </c:pt>
                <c:pt idx="99">
                  <c:v>57.98</c:v>
                </c:pt>
                <c:pt idx="100">
                  <c:v>57.97</c:v>
                </c:pt>
                <c:pt idx="101">
                  <c:v>57.95</c:v>
                </c:pt>
                <c:pt idx="102">
                  <c:v>57.94</c:v>
                </c:pt>
                <c:pt idx="103">
                  <c:v>57.93</c:v>
                </c:pt>
                <c:pt idx="104">
                  <c:v>57.92</c:v>
                </c:pt>
                <c:pt idx="105">
                  <c:v>57.9</c:v>
                </c:pt>
                <c:pt idx="106">
                  <c:v>57.89</c:v>
                </c:pt>
                <c:pt idx="107">
                  <c:v>57.89</c:v>
                </c:pt>
                <c:pt idx="108">
                  <c:v>57.88</c:v>
                </c:pt>
                <c:pt idx="109">
                  <c:v>57.86</c:v>
                </c:pt>
                <c:pt idx="110">
                  <c:v>57.86</c:v>
                </c:pt>
                <c:pt idx="111">
                  <c:v>57.83</c:v>
                </c:pt>
                <c:pt idx="112">
                  <c:v>57.8</c:v>
                </c:pt>
                <c:pt idx="113">
                  <c:v>57.79</c:v>
                </c:pt>
                <c:pt idx="114">
                  <c:v>57.77</c:v>
                </c:pt>
                <c:pt idx="115">
                  <c:v>57.74</c:v>
                </c:pt>
                <c:pt idx="116">
                  <c:v>57.74</c:v>
                </c:pt>
                <c:pt idx="117">
                  <c:v>57.74</c:v>
                </c:pt>
                <c:pt idx="118">
                  <c:v>57.73</c:v>
                </c:pt>
                <c:pt idx="119">
                  <c:v>57.72</c:v>
                </c:pt>
                <c:pt idx="120">
                  <c:v>57.72</c:v>
                </c:pt>
                <c:pt idx="121">
                  <c:v>57.72</c:v>
                </c:pt>
                <c:pt idx="122">
                  <c:v>57.71</c:v>
                </c:pt>
                <c:pt idx="123">
                  <c:v>57.7</c:v>
                </c:pt>
                <c:pt idx="124">
                  <c:v>57.69</c:v>
                </c:pt>
                <c:pt idx="125">
                  <c:v>57.69</c:v>
                </c:pt>
                <c:pt idx="126">
                  <c:v>57.68</c:v>
                </c:pt>
                <c:pt idx="127">
                  <c:v>57.66</c:v>
                </c:pt>
                <c:pt idx="128">
                  <c:v>57.65</c:v>
                </c:pt>
                <c:pt idx="129">
                  <c:v>57.64</c:v>
                </c:pt>
                <c:pt idx="130">
                  <c:v>57.63</c:v>
                </c:pt>
                <c:pt idx="131">
                  <c:v>57.61</c:v>
                </c:pt>
                <c:pt idx="132">
                  <c:v>57.6</c:v>
                </c:pt>
                <c:pt idx="133">
                  <c:v>57.58</c:v>
                </c:pt>
                <c:pt idx="134">
                  <c:v>57.56</c:v>
                </c:pt>
                <c:pt idx="135">
                  <c:v>57.54</c:v>
                </c:pt>
                <c:pt idx="136">
                  <c:v>57.52</c:v>
                </c:pt>
                <c:pt idx="137">
                  <c:v>57.51</c:v>
                </c:pt>
                <c:pt idx="138">
                  <c:v>57.48</c:v>
                </c:pt>
                <c:pt idx="139">
                  <c:v>57.47</c:v>
                </c:pt>
                <c:pt idx="140">
                  <c:v>57.46</c:v>
                </c:pt>
                <c:pt idx="141">
                  <c:v>57.44</c:v>
                </c:pt>
                <c:pt idx="142">
                  <c:v>57.43</c:v>
                </c:pt>
                <c:pt idx="143">
                  <c:v>57.42</c:v>
                </c:pt>
                <c:pt idx="144">
                  <c:v>57.41</c:v>
                </c:pt>
                <c:pt idx="145">
                  <c:v>57.39</c:v>
                </c:pt>
                <c:pt idx="146">
                  <c:v>57.39</c:v>
                </c:pt>
                <c:pt idx="147">
                  <c:v>57.37</c:v>
                </c:pt>
                <c:pt idx="148">
                  <c:v>57.36</c:v>
                </c:pt>
                <c:pt idx="149">
                  <c:v>57.36</c:v>
                </c:pt>
                <c:pt idx="150">
                  <c:v>57.35</c:v>
                </c:pt>
                <c:pt idx="151">
                  <c:v>57.34</c:v>
                </c:pt>
                <c:pt idx="152">
                  <c:v>57.34</c:v>
                </c:pt>
                <c:pt idx="153">
                  <c:v>57.33</c:v>
                </c:pt>
                <c:pt idx="154">
                  <c:v>57.32</c:v>
                </c:pt>
                <c:pt idx="155">
                  <c:v>57.31</c:v>
                </c:pt>
                <c:pt idx="156">
                  <c:v>57.31</c:v>
                </c:pt>
                <c:pt idx="157">
                  <c:v>57.3</c:v>
                </c:pt>
                <c:pt idx="158">
                  <c:v>57.3</c:v>
                </c:pt>
                <c:pt idx="159">
                  <c:v>57.29</c:v>
                </c:pt>
                <c:pt idx="160">
                  <c:v>57.28</c:v>
                </c:pt>
                <c:pt idx="161">
                  <c:v>57.26</c:v>
                </c:pt>
                <c:pt idx="162">
                  <c:v>57.25</c:v>
                </c:pt>
                <c:pt idx="163">
                  <c:v>57.24</c:v>
                </c:pt>
                <c:pt idx="164">
                  <c:v>57.23</c:v>
                </c:pt>
                <c:pt idx="165">
                  <c:v>57.23</c:v>
                </c:pt>
                <c:pt idx="166">
                  <c:v>57.23</c:v>
                </c:pt>
                <c:pt idx="167">
                  <c:v>57.23</c:v>
                </c:pt>
                <c:pt idx="168">
                  <c:v>57.22</c:v>
                </c:pt>
                <c:pt idx="169">
                  <c:v>57.22</c:v>
                </c:pt>
                <c:pt idx="170">
                  <c:v>57.21</c:v>
                </c:pt>
                <c:pt idx="171">
                  <c:v>57.21</c:v>
                </c:pt>
                <c:pt idx="172">
                  <c:v>57.21</c:v>
                </c:pt>
                <c:pt idx="173">
                  <c:v>57.21</c:v>
                </c:pt>
                <c:pt idx="174">
                  <c:v>57.21</c:v>
                </c:pt>
                <c:pt idx="175">
                  <c:v>57.21</c:v>
                </c:pt>
                <c:pt idx="176">
                  <c:v>57.21</c:v>
                </c:pt>
                <c:pt idx="177">
                  <c:v>57.21</c:v>
                </c:pt>
                <c:pt idx="178">
                  <c:v>57.21</c:v>
                </c:pt>
                <c:pt idx="179">
                  <c:v>57.21</c:v>
                </c:pt>
                <c:pt idx="180">
                  <c:v>57.2</c:v>
                </c:pt>
                <c:pt idx="181">
                  <c:v>57.2</c:v>
                </c:pt>
                <c:pt idx="182">
                  <c:v>57.19</c:v>
                </c:pt>
                <c:pt idx="183">
                  <c:v>57.19</c:v>
                </c:pt>
                <c:pt idx="184">
                  <c:v>57.18</c:v>
                </c:pt>
                <c:pt idx="185">
                  <c:v>57.17</c:v>
                </c:pt>
                <c:pt idx="186">
                  <c:v>57.16</c:v>
                </c:pt>
                <c:pt idx="187">
                  <c:v>57.15</c:v>
                </c:pt>
                <c:pt idx="188">
                  <c:v>57.13</c:v>
                </c:pt>
                <c:pt idx="189">
                  <c:v>57.12</c:v>
                </c:pt>
                <c:pt idx="190">
                  <c:v>57.11</c:v>
                </c:pt>
                <c:pt idx="191">
                  <c:v>57.09</c:v>
                </c:pt>
                <c:pt idx="192">
                  <c:v>57.08</c:v>
                </c:pt>
                <c:pt idx="193">
                  <c:v>57.06</c:v>
                </c:pt>
                <c:pt idx="194">
                  <c:v>57.04</c:v>
                </c:pt>
                <c:pt idx="195">
                  <c:v>57.03</c:v>
                </c:pt>
                <c:pt idx="196">
                  <c:v>57.01</c:v>
                </c:pt>
                <c:pt idx="197">
                  <c:v>57</c:v>
                </c:pt>
                <c:pt idx="198">
                  <c:v>56.99</c:v>
                </c:pt>
                <c:pt idx="199">
                  <c:v>56.99</c:v>
                </c:pt>
                <c:pt idx="200">
                  <c:v>56.97</c:v>
                </c:pt>
                <c:pt idx="201">
                  <c:v>56.97</c:v>
                </c:pt>
                <c:pt idx="202">
                  <c:v>56.96</c:v>
                </c:pt>
                <c:pt idx="203">
                  <c:v>56.95</c:v>
                </c:pt>
                <c:pt idx="204">
                  <c:v>56.94</c:v>
                </c:pt>
                <c:pt idx="205">
                  <c:v>56.93</c:v>
                </c:pt>
                <c:pt idx="206">
                  <c:v>56.92</c:v>
                </c:pt>
                <c:pt idx="207">
                  <c:v>56.91</c:v>
                </c:pt>
                <c:pt idx="208">
                  <c:v>56.9</c:v>
                </c:pt>
                <c:pt idx="209">
                  <c:v>56.9</c:v>
                </c:pt>
                <c:pt idx="210">
                  <c:v>56.89</c:v>
                </c:pt>
                <c:pt idx="211">
                  <c:v>56.89</c:v>
                </c:pt>
                <c:pt idx="212">
                  <c:v>56.89</c:v>
                </c:pt>
                <c:pt idx="213">
                  <c:v>56.88</c:v>
                </c:pt>
                <c:pt idx="214">
                  <c:v>56.88</c:v>
                </c:pt>
                <c:pt idx="215">
                  <c:v>56.87</c:v>
                </c:pt>
                <c:pt idx="216">
                  <c:v>56.87</c:v>
                </c:pt>
                <c:pt idx="217">
                  <c:v>56.87</c:v>
                </c:pt>
                <c:pt idx="218">
                  <c:v>56.86</c:v>
                </c:pt>
                <c:pt idx="219">
                  <c:v>56.85</c:v>
                </c:pt>
                <c:pt idx="220">
                  <c:v>56.84</c:v>
                </c:pt>
                <c:pt idx="221">
                  <c:v>56.83</c:v>
                </c:pt>
                <c:pt idx="222">
                  <c:v>56.82</c:v>
                </c:pt>
                <c:pt idx="223">
                  <c:v>56.81</c:v>
                </c:pt>
                <c:pt idx="224">
                  <c:v>56.8</c:v>
                </c:pt>
                <c:pt idx="225">
                  <c:v>56.79</c:v>
                </c:pt>
                <c:pt idx="226">
                  <c:v>56.78</c:v>
                </c:pt>
                <c:pt idx="227">
                  <c:v>56.77</c:v>
                </c:pt>
                <c:pt idx="228">
                  <c:v>56.76</c:v>
                </c:pt>
                <c:pt idx="229">
                  <c:v>56.75</c:v>
                </c:pt>
                <c:pt idx="230">
                  <c:v>56.74</c:v>
                </c:pt>
                <c:pt idx="231">
                  <c:v>56.74</c:v>
                </c:pt>
                <c:pt idx="232">
                  <c:v>56.73</c:v>
                </c:pt>
                <c:pt idx="233">
                  <c:v>56.72</c:v>
                </c:pt>
                <c:pt idx="234">
                  <c:v>56.72</c:v>
                </c:pt>
                <c:pt idx="235">
                  <c:v>56.72</c:v>
                </c:pt>
                <c:pt idx="236">
                  <c:v>56.71</c:v>
                </c:pt>
                <c:pt idx="237">
                  <c:v>56.71</c:v>
                </c:pt>
                <c:pt idx="238">
                  <c:v>56.71</c:v>
                </c:pt>
                <c:pt idx="239">
                  <c:v>56.71</c:v>
                </c:pt>
                <c:pt idx="240">
                  <c:v>56.71</c:v>
                </c:pt>
                <c:pt idx="241">
                  <c:v>56.71</c:v>
                </c:pt>
                <c:pt idx="242">
                  <c:v>56.71</c:v>
                </c:pt>
                <c:pt idx="243">
                  <c:v>56.71</c:v>
                </c:pt>
                <c:pt idx="244">
                  <c:v>56.71</c:v>
                </c:pt>
                <c:pt idx="245">
                  <c:v>56.71</c:v>
                </c:pt>
                <c:pt idx="246">
                  <c:v>56.71</c:v>
                </c:pt>
                <c:pt idx="247">
                  <c:v>56.7</c:v>
                </c:pt>
                <c:pt idx="248">
                  <c:v>56.7</c:v>
                </c:pt>
                <c:pt idx="249">
                  <c:v>56.7</c:v>
                </c:pt>
                <c:pt idx="250">
                  <c:v>56.69</c:v>
                </c:pt>
                <c:pt idx="251">
                  <c:v>56.69</c:v>
                </c:pt>
                <c:pt idx="252">
                  <c:v>56.68</c:v>
                </c:pt>
                <c:pt idx="253">
                  <c:v>56.68</c:v>
                </c:pt>
                <c:pt idx="254">
                  <c:v>56.68</c:v>
                </c:pt>
                <c:pt idx="255">
                  <c:v>56.66</c:v>
                </c:pt>
                <c:pt idx="256">
                  <c:v>56.65</c:v>
                </c:pt>
                <c:pt idx="257">
                  <c:v>56.63</c:v>
                </c:pt>
                <c:pt idx="258">
                  <c:v>56.62</c:v>
                </c:pt>
                <c:pt idx="259">
                  <c:v>56.61</c:v>
                </c:pt>
                <c:pt idx="260">
                  <c:v>56.6</c:v>
                </c:pt>
                <c:pt idx="261">
                  <c:v>56.59</c:v>
                </c:pt>
                <c:pt idx="262">
                  <c:v>56.57</c:v>
                </c:pt>
                <c:pt idx="263">
                  <c:v>56.56</c:v>
                </c:pt>
                <c:pt idx="264">
                  <c:v>56.55</c:v>
                </c:pt>
                <c:pt idx="265">
                  <c:v>56.54</c:v>
                </c:pt>
                <c:pt idx="266">
                  <c:v>56.54</c:v>
                </c:pt>
                <c:pt idx="267">
                  <c:v>56.54</c:v>
                </c:pt>
                <c:pt idx="268">
                  <c:v>56.54</c:v>
                </c:pt>
                <c:pt idx="269">
                  <c:v>56.54</c:v>
                </c:pt>
                <c:pt idx="270">
                  <c:v>56.54</c:v>
                </c:pt>
                <c:pt idx="271">
                  <c:v>56.54</c:v>
                </c:pt>
                <c:pt idx="272">
                  <c:v>56.54</c:v>
                </c:pt>
                <c:pt idx="273">
                  <c:v>56.53</c:v>
                </c:pt>
                <c:pt idx="274">
                  <c:v>56.52</c:v>
                </c:pt>
                <c:pt idx="275">
                  <c:v>56.51</c:v>
                </c:pt>
                <c:pt idx="276">
                  <c:v>56.5</c:v>
                </c:pt>
                <c:pt idx="277">
                  <c:v>56.49</c:v>
                </c:pt>
                <c:pt idx="278">
                  <c:v>56.48</c:v>
                </c:pt>
                <c:pt idx="279">
                  <c:v>56.48</c:v>
                </c:pt>
                <c:pt idx="280">
                  <c:v>56.47</c:v>
                </c:pt>
                <c:pt idx="281">
                  <c:v>56.47</c:v>
                </c:pt>
                <c:pt idx="282">
                  <c:v>56.46</c:v>
                </c:pt>
                <c:pt idx="283">
                  <c:v>56.45</c:v>
                </c:pt>
                <c:pt idx="284">
                  <c:v>56.44</c:v>
                </c:pt>
                <c:pt idx="285">
                  <c:v>56.43</c:v>
                </c:pt>
                <c:pt idx="286">
                  <c:v>56.43</c:v>
                </c:pt>
                <c:pt idx="287">
                  <c:v>56.42</c:v>
                </c:pt>
                <c:pt idx="288">
                  <c:v>56.41</c:v>
                </c:pt>
                <c:pt idx="289">
                  <c:v>56.41</c:v>
                </c:pt>
                <c:pt idx="290">
                  <c:v>56.4</c:v>
                </c:pt>
                <c:pt idx="291">
                  <c:v>56.39</c:v>
                </c:pt>
                <c:pt idx="292">
                  <c:v>56.38</c:v>
                </c:pt>
                <c:pt idx="293">
                  <c:v>56.38</c:v>
                </c:pt>
                <c:pt idx="294">
                  <c:v>56.38</c:v>
                </c:pt>
                <c:pt idx="295">
                  <c:v>56.38</c:v>
                </c:pt>
                <c:pt idx="296">
                  <c:v>56.38</c:v>
                </c:pt>
                <c:pt idx="297">
                  <c:v>56.38</c:v>
                </c:pt>
                <c:pt idx="298">
                  <c:v>56.37</c:v>
                </c:pt>
                <c:pt idx="299">
                  <c:v>56.37</c:v>
                </c:pt>
                <c:pt idx="300">
                  <c:v>56.36</c:v>
                </c:pt>
                <c:pt idx="301">
                  <c:v>56.36</c:v>
                </c:pt>
                <c:pt idx="302">
                  <c:v>56.35</c:v>
                </c:pt>
                <c:pt idx="303">
                  <c:v>56.34</c:v>
                </c:pt>
                <c:pt idx="304">
                  <c:v>56.34</c:v>
                </c:pt>
                <c:pt idx="305">
                  <c:v>56.33</c:v>
                </c:pt>
                <c:pt idx="306">
                  <c:v>56.33</c:v>
                </c:pt>
                <c:pt idx="307">
                  <c:v>56.32</c:v>
                </c:pt>
                <c:pt idx="308">
                  <c:v>56.3</c:v>
                </c:pt>
                <c:pt idx="309">
                  <c:v>56.3</c:v>
                </c:pt>
                <c:pt idx="310">
                  <c:v>56.29</c:v>
                </c:pt>
                <c:pt idx="311">
                  <c:v>56.27</c:v>
                </c:pt>
                <c:pt idx="312">
                  <c:v>56.27</c:v>
                </c:pt>
                <c:pt idx="313">
                  <c:v>56.26</c:v>
                </c:pt>
                <c:pt idx="314">
                  <c:v>56.25</c:v>
                </c:pt>
                <c:pt idx="315">
                  <c:v>56.25</c:v>
                </c:pt>
                <c:pt idx="316">
                  <c:v>56.24</c:v>
                </c:pt>
                <c:pt idx="317">
                  <c:v>56.23</c:v>
                </c:pt>
                <c:pt idx="318">
                  <c:v>56.22</c:v>
                </c:pt>
                <c:pt idx="319">
                  <c:v>56.21</c:v>
                </c:pt>
                <c:pt idx="320">
                  <c:v>56.2</c:v>
                </c:pt>
                <c:pt idx="321">
                  <c:v>56.2</c:v>
                </c:pt>
                <c:pt idx="322">
                  <c:v>56.19</c:v>
                </c:pt>
                <c:pt idx="323">
                  <c:v>56.18</c:v>
                </c:pt>
                <c:pt idx="324">
                  <c:v>56.17</c:v>
                </c:pt>
                <c:pt idx="325">
                  <c:v>56.16</c:v>
                </c:pt>
                <c:pt idx="326">
                  <c:v>56.15</c:v>
                </c:pt>
                <c:pt idx="327">
                  <c:v>56.14</c:v>
                </c:pt>
                <c:pt idx="328">
                  <c:v>56.12</c:v>
                </c:pt>
                <c:pt idx="329">
                  <c:v>56.11</c:v>
                </c:pt>
                <c:pt idx="330">
                  <c:v>56.1</c:v>
                </c:pt>
                <c:pt idx="331">
                  <c:v>56.09</c:v>
                </c:pt>
                <c:pt idx="332">
                  <c:v>56.08</c:v>
                </c:pt>
                <c:pt idx="333">
                  <c:v>56.08</c:v>
                </c:pt>
                <c:pt idx="334">
                  <c:v>56.07</c:v>
                </c:pt>
                <c:pt idx="335">
                  <c:v>56.07</c:v>
                </c:pt>
                <c:pt idx="336">
                  <c:v>56.06</c:v>
                </c:pt>
                <c:pt idx="337">
                  <c:v>56.06</c:v>
                </c:pt>
                <c:pt idx="338">
                  <c:v>56.06</c:v>
                </c:pt>
                <c:pt idx="339">
                  <c:v>56.06</c:v>
                </c:pt>
                <c:pt idx="340">
                  <c:v>56.06</c:v>
                </c:pt>
                <c:pt idx="341">
                  <c:v>56.06</c:v>
                </c:pt>
                <c:pt idx="342">
                  <c:v>56.06</c:v>
                </c:pt>
                <c:pt idx="343">
                  <c:v>56.06</c:v>
                </c:pt>
                <c:pt idx="344">
                  <c:v>56.06</c:v>
                </c:pt>
                <c:pt idx="345">
                  <c:v>56.06</c:v>
                </c:pt>
                <c:pt idx="346">
                  <c:v>56.06</c:v>
                </c:pt>
                <c:pt idx="347">
                  <c:v>56.06</c:v>
                </c:pt>
                <c:pt idx="348">
                  <c:v>56.06</c:v>
                </c:pt>
                <c:pt idx="349">
                  <c:v>56.06</c:v>
                </c:pt>
                <c:pt idx="350">
                  <c:v>56.06</c:v>
                </c:pt>
                <c:pt idx="351">
                  <c:v>56.06</c:v>
                </c:pt>
                <c:pt idx="352">
                  <c:v>56.06</c:v>
                </c:pt>
                <c:pt idx="353">
                  <c:v>56.05</c:v>
                </c:pt>
                <c:pt idx="354">
                  <c:v>56.05</c:v>
                </c:pt>
                <c:pt idx="355">
                  <c:v>56.04</c:v>
                </c:pt>
                <c:pt idx="356">
                  <c:v>56.04</c:v>
                </c:pt>
                <c:pt idx="357">
                  <c:v>56.03</c:v>
                </c:pt>
                <c:pt idx="358">
                  <c:v>56.02</c:v>
                </c:pt>
                <c:pt idx="359">
                  <c:v>56.02</c:v>
                </c:pt>
                <c:pt idx="360">
                  <c:v>56</c:v>
                </c:pt>
                <c:pt idx="361">
                  <c:v>56</c:v>
                </c:pt>
                <c:pt idx="362">
                  <c:v>55.99</c:v>
                </c:pt>
                <c:pt idx="363">
                  <c:v>55.98</c:v>
                </c:pt>
                <c:pt idx="364">
                  <c:v>55.98</c:v>
                </c:pt>
                <c:pt idx="365">
                  <c:v>55.98</c:v>
                </c:pt>
                <c:pt idx="366">
                  <c:v>55.97</c:v>
                </c:pt>
                <c:pt idx="367">
                  <c:v>55.97</c:v>
                </c:pt>
                <c:pt idx="368">
                  <c:v>55.96</c:v>
                </c:pt>
                <c:pt idx="369">
                  <c:v>55.95</c:v>
                </c:pt>
                <c:pt idx="370">
                  <c:v>55.94</c:v>
                </c:pt>
                <c:pt idx="371">
                  <c:v>55.93</c:v>
                </c:pt>
                <c:pt idx="372">
                  <c:v>55.92</c:v>
                </c:pt>
                <c:pt idx="373">
                  <c:v>55.91</c:v>
                </c:pt>
                <c:pt idx="374">
                  <c:v>55.9</c:v>
                </c:pt>
                <c:pt idx="375">
                  <c:v>55.9</c:v>
                </c:pt>
                <c:pt idx="376">
                  <c:v>55.89</c:v>
                </c:pt>
                <c:pt idx="377">
                  <c:v>55.88</c:v>
                </c:pt>
                <c:pt idx="378">
                  <c:v>55.87</c:v>
                </c:pt>
                <c:pt idx="379">
                  <c:v>55.87</c:v>
                </c:pt>
                <c:pt idx="380">
                  <c:v>55.86</c:v>
                </c:pt>
                <c:pt idx="381">
                  <c:v>55.86</c:v>
                </c:pt>
                <c:pt idx="382">
                  <c:v>55.85</c:v>
                </c:pt>
                <c:pt idx="383">
                  <c:v>55.85</c:v>
                </c:pt>
                <c:pt idx="384">
                  <c:v>55.85</c:v>
                </c:pt>
                <c:pt idx="385">
                  <c:v>55.84</c:v>
                </c:pt>
                <c:pt idx="386">
                  <c:v>55.83</c:v>
                </c:pt>
                <c:pt idx="387">
                  <c:v>55.81</c:v>
                </c:pt>
                <c:pt idx="388">
                  <c:v>55.8</c:v>
                </c:pt>
                <c:pt idx="389">
                  <c:v>55.79</c:v>
                </c:pt>
                <c:pt idx="390">
                  <c:v>55.77</c:v>
                </c:pt>
                <c:pt idx="391">
                  <c:v>55.75</c:v>
                </c:pt>
                <c:pt idx="392">
                  <c:v>55.74</c:v>
                </c:pt>
                <c:pt idx="393">
                  <c:v>55.71</c:v>
                </c:pt>
                <c:pt idx="394">
                  <c:v>55.7</c:v>
                </c:pt>
                <c:pt idx="395">
                  <c:v>55.69</c:v>
                </c:pt>
                <c:pt idx="396">
                  <c:v>55.68</c:v>
                </c:pt>
                <c:pt idx="397">
                  <c:v>55.67</c:v>
                </c:pt>
                <c:pt idx="398">
                  <c:v>55.67</c:v>
                </c:pt>
                <c:pt idx="399">
                  <c:v>55.67</c:v>
                </c:pt>
                <c:pt idx="400">
                  <c:v>55.66</c:v>
                </c:pt>
                <c:pt idx="401">
                  <c:v>55.65</c:v>
                </c:pt>
                <c:pt idx="402">
                  <c:v>55.64</c:v>
                </c:pt>
                <c:pt idx="403">
                  <c:v>55.63</c:v>
                </c:pt>
                <c:pt idx="404">
                  <c:v>55.63</c:v>
                </c:pt>
                <c:pt idx="405">
                  <c:v>55.62</c:v>
                </c:pt>
                <c:pt idx="406">
                  <c:v>55.62</c:v>
                </c:pt>
                <c:pt idx="407">
                  <c:v>55.62</c:v>
                </c:pt>
                <c:pt idx="408">
                  <c:v>55.62</c:v>
                </c:pt>
                <c:pt idx="409">
                  <c:v>55.62</c:v>
                </c:pt>
                <c:pt idx="410">
                  <c:v>55.63</c:v>
                </c:pt>
                <c:pt idx="411">
                  <c:v>55.67</c:v>
                </c:pt>
                <c:pt idx="412">
                  <c:v>55.71</c:v>
                </c:pt>
                <c:pt idx="413">
                  <c:v>55.77</c:v>
                </c:pt>
                <c:pt idx="414">
                  <c:v>55.83</c:v>
                </c:pt>
                <c:pt idx="415">
                  <c:v>55.9</c:v>
                </c:pt>
                <c:pt idx="416">
                  <c:v>55.94</c:v>
                </c:pt>
                <c:pt idx="417">
                  <c:v>55.98</c:v>
                </c:pt>
                <c:pt idx="418">
                  <c:v>56.03</c:v>
                </c:pt>
                <c:pt idx="419">
                  <c:v>56.09</c:v>
                </c:pt>
                <c:pt idx="420">
                  <c:v>56.16</c:v>
                </c:pt>
                <c:pt idx="421">
                  <c:v>56.24</c:v>
                </c:pt>
                <c:pt idx="422">
                  <c:v>56.34</c:v>
                </c:pt>
                <c:pt idx="423">
                  <c:v>56.43</c:v>
                </c:pt>
                <c:pt idx="424">
                  <c:v>56.52</c:v>
                </c:pt>
                <c:pt idx="425">
                  <c:v>56.61</c:v>
                </c:pt>
                <c:pt idx="426">
                  <c:v>56.71</c:v>
                </c:pt>
                <c:pt idx="427">
                  <c:v>56.83</c:v>
                </c:pt>
                <c:pt idx="428">
                  <c:v>56.97</c:v>
                </c:pt>
                <c:pt idx="429">
                  <c:v>57.1</c:v>
                </c:pt>
                <c:pt idx="430">
                  <c:v>57.26</c:v>
                </c:pt>
                <c:pt idx="431">
                  <c:v>57.4</c:v>
                </c:pt>
                <c:pt idx="432">
                  <c:v>57.57</c:v>
                </c:pt>
                <c:pt idx="433">
                  <c:v>57.74</c:v>
                </c:pt>
                <c:pt idx="434">
                  <c:v>57.91</c:v>
                </c:pt>
                <c:pt idx="435">
                  <c:v>58.07</c:v>
                </c:pt>
                <c:pt idx="436">
                  <c:v>58.27</c:v>
                </c:pt>
                <c:pt idx="437">
                  <c:v>58.41</c:v>
                </c:pt>
                <c:pt idx="438">
                  <c:v>58.55</c:v>
                </c:pt>
                <c:pt idx="439">
                  <c:v>58.74</c:v>
                </c:pt>
                <c:pt idx="440">
                  <c:v>58.91</c:v>
                </c:pt>
                <c:pt idx="441">
                  <c:v>59.06</c:v>
                </c:pt>
                <c:pt idx="442">
                  <c:v>59.25</c:v>
                </c:pt>
                <c:pt idx="443">
                  <c:v>59.5</c:v>
                </c:pt>
                <c:pt idx="444">
                  <c:v>59.66</c:v>
                </c:pt>
                <c:pt idx="445">
                  <c:v>59.86</c:v>
                </c:pt>
                <c:pt idx="446">
                  <c:v>60.1</c:v>
                </c:pt>
                <c:pt idx="447">
                  <c:v>60.3</c:v>
                </c:pt>
                <c:pt idx="448">
                  <c:v>60.47</c:v>
                </c:pt>
                <c:pt idx="449">
                  <c:v>60.71</c:v>
                </c:pt>
                <c:pt idx="450">
                  <c:v>60.87</c:v>
                </c:pt>
                <c:pt idx="451">
                  <c:v>61.09</c:v>
                </c:pt>
                <c:pt idx="452">
                  <c:v>61.31</c:v>
                </c:pt>
                <c:pt idx="453">
                  <c:v>61.56</c:v>
                </c:pt>
                <c:pt idx="454">
                  <c:v>61.78</c:v>
                </c:pt>
                <c:pt idx="455">
                  <c:v>62.03</c:v>
                </c:pt>
                <c:pt idx="456">
                  <c:v>62.23</c:v>
                </c:pt>
                <c:pt idx="457">
                  <c:v>62.4</c:v>
                </c:pt>
                <c:pt idx="458">
                  <c:v>62.61</c:v>
                </c:pt>
                <c:pt idx="459">
                  <c:v>62.83</c:v>
                </c:pt>
                <c:pt idx="460">
                  <c:v>63.09</c:v>
                </c:pt>
                <c:pt idx="461">
                  <c:v>63.36</c:v>
                </c:pt>
                <c:pt idx="462">
                  <c:v>63.63</c:v>
                </c:pt>
                <c:pt idx="463">
                  <c:v>63.82</c:v>
                </c:pt>
                <c:pt idx="464">
                  <c:v>64.069999999999993</c:v>
                </c:pt>
                <c:pt idx="465">
                  <c:v>64.290000000000006</c:v>
                </c:pt>
                <c:pt idx="466">
                  <c:v>64.5</c:v>
                </c:pt>
                <c:pt idx="467">
                  <c:v>64.739999999999995</c:v>
                </c:pt>
                <c:pt idx="468">
                  <c:v>65.03</c:v>
                </c:pt>
                <c:pt idx="469">
                  <c:v>65.22</c:v>
                </c:pt>
                <c:pt idx="470">
                  <c:v>65.42</c:v>
                </c:pt>
                <c:pt idx="471">
                  <c:v>65.63</c:v>
                </c:pt>
                <c:pt idx="472">
                  <c:v>65.849999999999994</c:v>
                </c:pt>
                <c:pt idx="473">
                  <c:v>66.040000000000006</c:v>
                </c:pt>
                <c:pt idx="474">
                  <c:v>66.28</c:v>
                </c:pt>
                <c:pt idx="475">
                  <c:v>66.52</c:v>
                </c:pt>
                <c:pt idx="476">
                  <c:v>66.73</c:v>
                </c:pt>
                <c:pt idx="477">
                  <c:v>66.91</c:v>
                </c:pt>
                <c:pt idx="478">
                  <c:v>67.12</c:v>
                </c:pt>
                <c:pt idx="479">
                  <c:v>67.34</c:v>
                </c:pt>
                <c:pt idx="480">
                  <c:v>67.55</c:v>
                </c:pt>
                <c:pt idx="481">
                  <c:v>67.81</c:v>
                </c:pt>
                <c:pt idx="482">
                  <c:v>68.05</c:v>
                </c:pt>
                <c:pt idx="483">
                  <c:v>68.319999999999993</c:v>
                </c:pt>
                <c:pt idx="484">
                  <c:v>68.569999999999993</c:v>
                </c:pt>
                <c:pt idx="485">
                  <c:v>68.75</c:v>
                </c:pt>
                <c:pt idx="486">
                  <c:v>68.959999999999994</c:v>
                </c:pt>
                <c:pt idx="487">
                  <c:v>69.180000000000007</c:v>
                </c:pt>
                <c:pt idx="488">
                  <c:v>69.36</c:v>
                </c:pt>
                <c:pt idx="489">
                  <c:v>69.569999999999993</c:v>
                </c:pt>
                <c:pt idx="490">
                  <c:v>69.790000000000006</c:v>
                </c:pt>
                <c:pt idx="491">
                  <c:v>69.94</c:v>
                </c:pt>
                <c:pt idx="492">
                  <c:v>70.13</c:v>
                </c:pt>
                <c:pt idx="493">
                  <c:v>70.349999999999994</c:v>
                </c:pt>
                <c:pt idx="494">
                  <c:v>70.53</c:v>
                </c:pt>
                <c:pt idx="495">
                  <c:v>70.739999999999995</c:v>
                </c:pt>
                <c:pt idx="496">
                  <c:v>70.989999999999995</c:v>
                </c:pt>
                <c:pt idx="497">
                  <c:v>71.17</c:v>
                </c:pt>
                <c:pt idx="498">
                  <c:v>71.31</c:v>
                </c:pt>
                <c:pt idx="499">
                  <c:v>71.459999999999994</c:v>
                </c:pt>
                <c:pt idx="500">
                  <c:v>71.61</c:v>
                </c:pt>
                <c:pt idx="501">
                  <c:v>71.760000000000005</c:v>
                </c:pt>
                <c:pt idx="502">
                  <c:v>71.930000000000007</c:v>
                </c:pt>
                <c:pt idx="503">
                  <c:v>72.09</c:v>
                </c:pt>
                <c:pt idx="504">
                  <c:v>72.25</c:v>
                </c:pt>
                <c:pt idx="505">
                  <c:v>72.400000000000006</c:v>
                </c:pt>
                <c:pt idx="506">
                  <c:v>72.540000000000006</c:v>
                </c:pt>
                <c:pt idx="507">
                  <c:v>72.67</c:v>
                </c:pt>
                <c:pt idx="508">
                  <c:v>72.83</c:v>
                </c:pt>
                <c:pt idx="509">
                  <c:v>72.94</c:v>
                </c:pt>
                <c:pt idx="510">
                  <c:v>73.09</c:v>
                </c:pt>
                <c:pt idx="511">
                  <c:v>73.22</c:v>
                </c:pt>
                <c:pt idx="512">
                  <c:v>73.33</c:v>
                </c:pt>
                <c:pt idx="513">
                  <c:v>73.430000000000007</c:v>
                </c:pt>
                <c:pt idx="514">
                  <c:v>73.53</c:v>
                </c:pt>
                <c:pt idx="515">
                  <c:v>73.56</c:v>
                </c:pt>
                <c:pt idx="516">
                  <c:v>73.61</c:v>
                </c:pt>
                <c:pt idx="517">
                  <c:v>73.67</c:v>
                </c:pt>
                <c:pt idx="518">
                  <c:v>73.73</c:v>
                </c:pt>
                <c:pt idx="519">
                  <c:v>73.8</c:v>
                </c:pt>
                <c:pt idx="520">
                  <c:v>73.88</c:v>
                </c:pt>
                <c:pt idx="521">
                  <c:v>73.92</c:v>
                </c:pt>
                <c:pt idx="522">
                  <c:v>73.97</c:v>
                </c:pt>
                <c:pt idx="523">
                  <c:v>74.03</c:v>
                </c:pt>
                <c:pt idx="524">
                  <c:v>74.09</c:v>
                </c:pt>
                <c:pt idx="525">
                  <c:v>74.13</c:v>
                </c:pt>
                <c:pt idx="526">
                  <c:v>74.2</c:v>
                </c:pt>
                <c:pt idx="527">
                  <c:v>74.25</c:v>
                </c:pt>
                <c:pt idx="528">
                  <c:v>74.28</c:v>
                </c:pt>
                <c:pt idx="529">
                  <c:v>74.31</c:v>
                </c:pt>
                <c:pt idx="530">
                  <c:v>74.33</c:v>
                </c:pt>
                <c:pt idx="531">
                  <c:v>74.34</c:v>
                </c:pt>
                <c:pt idx="532">
                  <c:v>74.34</c:v>
                </c:pt>
                <c:pt idx="533">
                  <c:v>74.34</c:v>
                </c:pt>
                <c:pt idx="534">
                  <c:v>74.34</c:v>
                </c:pt>
                <c:pt idx="535">
                  <c:v>74.34</c:v>
                </c:pt>
                <c:pt idx="536">
                  <c:v>74.34</c:v>
                </c:pt>
                <c:pt idx="537">
                  <c:v>74.33</c:v>
                </c:pt>
                <c:pt idx="538">
                  <c:v>74.31</c:v>
                </c:pt>
                <c:pt idx="539">
                  <c:v>74.3</c:v>
                </c:pt>
                <c:pt idx="540">
                  <c:v>74.27</c:v>
                </c:pt>
                <c:pt idx="541">
                  <c:v>74.23</c:v>
                </c:pt>
                <c:pt idx="542">
                  <c:v>74.2</c:v>
                </c:pt>
                <c:pt idx="543">
                  <c:v>74.16</c:v>
                </c:pt>
                <c:pt idx="544">
                  <c:v>74.099999999999994</c:v>
                </c:pt>
                <c:pt idx="545">
                  <c:v>74.05</c:v>
                </c:pt>
                <c:pt idx="546">
                  <c:v>74</c:v>
                </c:pt>
                <c:pt idx="547">
                  <c:v>73.97</c:v>
                </c:pt>
                <c:pt idx="548">
                  <c:v>73.92</c:v>
                </c:pt>
                <c:pt idx="549">
                  <c:v>73.900000000000006</c:v>
                </c:pt>
                <c:pt idx="550">
                  <c:v>73.87</c:v>
                </c:pt>
                <c:pt idx="551">
                  <c:v>73.849999999999994</c:v>
                </c:pt>
                <c:pt idx="552">
                  <c:v>73.8</c:v>
                </c:pt>
                <c:pt idx="553">
                  <c:v>73.78</c:v>
                </c:pt>
                <c:pt idx="554">
                  <c:v>73.72</c:v>
                </c:pt>
                <c:pt idx="555">
                  <c:v>73.67</c:v>
                </c:pt>
                <c:pt idx="556">
                  <c:v>73.62</c:v>
                </c:pt>
                <c:pt idx="557">
                  <c:v>73.599999999999994</c:v>
                </c:pt>
                <c:pt idx="558">
                  <c:v>73.569999999999993</c:v>
                </c:pt>
                <c:pt idx="559">
                  <c:v>73.56</c:v>
                </c:pt>
                <c:pt idx="560">
                  <c:v>73.55</c:v>
                </c:pt>
                <c:pt idx="561">
                  <c:v>73.52</c:v>
                </c:pt>
                <c:pt idx="562">
                  <c:v>73.47</c:v>
                </c:pt>
                <c:pt idx="563">
                  <c:v>73.41</c:v>
                </c:pt>
                <c:pt idx="564">
                  <c:v>73.34</c:v>
                </c:pt>
                <c:pt idx="565">
                  <c:v>73.25</c:v>
                </c:pt>
                <c:pt idx="566">
                  <c:v>73.180000000000007</c:v>
                </c:pt>
                <c:pt idx="567">
                  <c:v>73.13</c:v>
                </c:pt>
                <c:pt idx="568">
                  <c:v>73.069999999999993</c:v>
                </c:pt>
                <c:pt idx="569">
                  <c:v>73.02</c:v>
                </c:pt>
                <c:pt idx="570">
                  <c:v>72.98</c:v>
                </c:pt>
                <c:pt idx="571">
                  <c:v>72.92</c:v>
                </c:pt>
                <c:pt idx="572">
                  <c:v>72.83</c:v>
                </c:pt>
                <c:pt idx="573">
                  <c:v>72.75</c:v>
                </c:pt>
                <c:pt idx="574">
                  <c:v>72.67</c:v>
                </c:pt>
                <c:pt idx="575">
                  <c:v>72.59</c:v>
                </c:pt>
                <c:pt idx="576">
                  <c:v>72.540000000000006</c:v>
                </c:pt>
                <c:pt idx="577">
                  <c:v>72.5</c:v>
                </c:pt>
                <c:pt idx="578">
                  <c:v>72.48</c:v>
                </c:pt>
                <c:pt idx="579">
                  <c:v>72.430000000000007</c:v>
                </c:pt>
                <c:pt idx="580">
                  <c:v>72.400000000000006</c:v>
                </c:pt>
                <c:pt idx="581">
                  <c:v>72.36</c:v>
                </c:pt>
                <c:pt idx="582">
                  <c:v>72.31</c:v>
                </c:pt>
                <c:pt idx="583">
                  <c:v>72.239999999999995</c:v>
                </c:pt>
                <c:pt idx="584">
                  <c:v>72.17</c:v>
                </c:pt>
                <c:pt idx="585">
                  <c:v>72.08</c:v>
                </c:pt>
                <c:pt idx="586">
                  <c:v>71.97</c:v>
                </c:pt>
                <c:pt idx="587">
                  <c:v>71.87</c:v>
                </c:pt>
                <c:pt idx="588">
                  <c:v>71.77</c:v>
                </c:pt>
                <c:pt idx="589">
                  <c:v>71.709999999999994</c:v>
                </c:pt>
                <c:pt idx="590">
                  <c:v>71.66</c:v>
                </c:pt>
                <c:pt idx="591">
                  <c:v>71.599999999999994</c:v>
                </c:pt>
                <c:pt idx="592">
                  <c:v>71.55</c:v>
                </c:pt>
                <c:pt idx="593">
                  <c:v>71.510000000000005</c:v>
                </c:pt>
                <c:pt idx="594">
                  <c:v>71.47</c:v>
                </c:pt>
                <c:pt idx="595">
                  <c:v>71.430000000000007</c:v>
                </c:pt>
                <c:pt idx="596">
                  <c:v>71.42</c:v>
                </c:pt>
                <c:pt idx="597">
                  <c:v>71.42</c:v>
                </c:pt>
                <c:pt idx="598">
                  <c:v>71.400000000000006</c:v>
                </c:pt>
                <c:pt idx="599">
                  <c:v>71.36</c:v>
                </c:pt>
                <c:pt idx="600">
                  <c:v>71.3</c:v>
                </c:pt>
                <c:pt idx="601">
                  <c:v>71.239999999999995</c:v>
                </c:pt>
                <c:pt idx="602">
                  <c:v>71.150000000000006</c:v>
                </c:pt>
                <c:pt idx="603">
                  <c:v>71.069999999999993</c:v>
                </c:pt>
                <c:pt idx="604">
                  <c:v>71</c:v>
                </c:pt>
                <c:pt idx="605">
                  <c:v>70.959999999999994</c:v>
                </c:pt>
                <c:pt idx="606">
                  <c:v>70.900000000000006</c:v>
                </c:pt>
                <c:pt idx="607">
                  <c:v>70.849999999999994</c:v>
                </c:pt>
                <c:pt idx="608">
                  <c:v>70.78</c:v>
                </c:pt>
                <c:pt idx="609">
                  <c:v>70.7</c:v>
                </c:pt>
                <c:pt idx="610">
                  <c:v>70.599999999999994</c:v>
                </c:pt>
                <c:pt idx="611">
                  <c:v>70.52</c:v>
                </c:pt>
                <c:pt idx="612">
                  <c:v>70.459999999999994</c:v>
                </c:pt>
                <c:pt idx="613">
                  <c:v>70.41</c:v>
                </c:pt>
                <c:pt idx="614">
                  <c:v>70.36</c:v>
                </c:pt>
                <c:pt idx="615">
                  <c:v>70.31</c:v>
                </c:pt>
                <c:pt idx="616">
                  <c:v>70.260000000000005</c:v>
                </c:pt>
                <c:pt idx="617">
                  <c:v>70.209999999999994</c:v>
                </c:pt>
                <c:pt idx="618">
                  <c:v>70.17</c:v>
                </c:pt>
                <c:pt idx="619">
                  <c:v>70.150000000000006</c:v>
                </c:pt>
                <c:pt idx="620">
                  <c:v>70.13</c:v>
                </c:pt>
                <c:pt idx="621">
                  <c:v>70.09</c:v>
                </c:pt>
                <c:pt idx="622">
                  <c:v>70.03</c:v>
                </c:pt>
                <c:pt idx="623">
                  <c:v>69.97</c:v>
                </c:pt>
                <c:pt idx="624">
                  <c:v>69.900000000000006</c:v>
                </c:pt>
                <c:pt idx="625">
                  <c:v>69.819999999999993</c:v>
                </c:pt>
                <c:pt idx="626">
                  <c:v>69.760000000000005</c:v>
                </c:pt>
                <c:pt idx="627">
                  <c:v>69.709999999999994</c:v>
                </c:pt>
                <c:pt idx="628">
                  <c:v>69.680000000000007</c:v>
                </c:pt>
                <c:pt idx="629">
                  <c:v>69.63</c:v>
                </c:pt>
                <c:pt idx="630">
                  <c:v>69.58</c:v>
                </c:pt>
                <c:pt idx="631">
                  <c:v>69.540000000000006</c:v>
                </c:pt>
                <c:pt idx="632">
                  <c:v>69.489999999999995</c:v>
                </c:pt>
                <c:pt idx="633">
                  <c:v>69.44</c:v>
                </c:pt>
                <c:pt idx="634">
                  <c:v>69.42</c:v>
                </c:pt>
                <c:pt idx="635">
                  <c:v>69.400000000000006</c:v>
                </c:pt>
                <c:pt idx="636">
                  <c:v>69.39</c:v>
                </c:pt>
                <c:pt idx="637">
                  <c:v>69.34</c:v>
                </c:pt>
                <c:pt idx="638">
                  <c:v>69.290000000000006</c:v>
                </c:pt>
                <c:pt idx="639">
                  <c:v>69.239999999999995</c:v>
                </c:pt>
                <c:pt idx="640">
                  <c:v>69.2</c:v>
                </c:pt>
                <c:pt idx="641">
                  <c:v>69.14</c:v>
                </c:pt>
                <c:pt idx="642">
                  <c:v>69.12</c:v>
                </c:pt>
                <c:pt idx="643">
                  <c:v>69.069999999999993</c:v>
                </c:pt>
                <c:pt idx="644">
                  <c:v>69.03</c:v>
                </c:pt>
                <c:pt idx="645">
                  <c:v>68.98</c:v>
                </c:pt>
                <c:pt idx="646">
                  <c:v>68.94</c:v>
                </c:pt>
                <c:pt idx="647">
                  <c:v>68.89</c:v>
                </c:pt>
                <c:pt idx="648">
                  <c:v>68.86</c:v>
                </c:pt>
                <c:pt idx="649">
                  <c:v>68.81</c:v>
                </c:pt>
                <c:pt idx="650">
                  <c:v>68.760000000000005</c:v>
                </c:pt>
                <c:pt idx="651">
                  <c:v>68.69</c:v>
                </c:pt>
                <c:pt idx="652">
                  <c:v>68.63</c:v>
                </c:pt>
                <c:pt idx="653">
                  <c:v>68.56</c:v>
                </c:pt>
                <c:pt idx="654">
                  <c:v>68.510000000000005</c:v>
                </c:pt>
                <c:pt idx="655">
                  <c:v>68.47</c:v>
                </c:pt>
                <c:pt idx="656">
                  <c:v>68.459999999999994</c:v>
                </c:pt>
                <c:pt idx="657">
                  <c:v>68.45</c:v>
                </c:pt>
                <c:pt idx="658">
                  <c:v>68.44</c:v>
                </c:pt>
                <c:pt idx="659">
                  <c:v>68.41</c:v>
                </c:pt>
                <c:pt idx="660">
                  <c:v>68.39</c:v>
                </c:pt>
                <c:pt idx="661">
                  <c:v>68.349999999999994</c:v>
                </c:pt>
                <c:pt idx="662">
                  <c:v>68.319999999999993</c:v>
                </c:pt>
                <c:pt idx="663">
                  <c:v>68.28</c:v>
                </c:pt>
                <c:pt idx="664">
                  <c:v>68.25</c:v>
                </c:pt>
                <c:pt idx="665">
                  <c:v>68.2</c:v>
                </c:pt>
                <c:pt idx="666">
                  <c:v>68.16</c:v>
                </c:pt>
                <c:pt idx="667">
                  <c:v>68.09</c:v>
                </c:pt>
                <c:pt idx="668">
                  <c:v>68.02</c:v>
                </c:pt>
                <c:pt idx="669">
                  <c:v>67.930000000000007</c:v>
                </c:pt>
                <c:pt idx="670">
                  <c:v>67.87</c:v>
                </c:pt>
                <c:pt idx="671">
                  <c:v>67.81</c:v>
                </c:pt>
                <c:pt idx="672">
                  <c:v>67.78</c:v>
                </c:pt>
                <c:pt idx="673">
                  <c:v>67.75</c:v>
                </c:pt>
                <c:pt idx="674">
                  <c:v>67.73</c:v>
                </c:pt>
                <c:pt idx="675">
                  <c:v>67.7</c:v>
                </c:pt>
                <c:pt idx="676">
                  <c:v>67.66</c:v>
                </c:pt>
                <c:pt idx="677">
                  <c:v>67.62</c:v>
                </c:pt>
                <c:pt idx="678">
                  <c:v>67.58</c:v>
                </c:pt>
                <c:pt idx="679">
                  <c:v>67.52</c:v>
                </c:pt>
                <c:pt idx="680">
                  <c:v>67.47</c:v>
                </c:pt>
                <c:pt idx="681">
                  <c:v>67.42</c:v>
                </c:pt>
                <c:pt idx="682">
                  <c:v>67.38</c:v>
                </c:pt>
                <c:pt idx="683">
                  <c:v>67.33</c:v>
                </c:pt>
                <c:pt idx="684">
                  <c:v>67.31</c:v>
                </c:pt>
                <c:pt idx="685">
                  <c:v>67.3</c:v>
                </c:pt>
                <c:pt idx="686">
                  <c:v>67.3</c:v>
                </c:pt>
                <c:pt idx="687">
                  <c:v>67.3</c:v>
                </c:pt>
                <c:pt idx="688">
                  <c:v>67.3</c:v>
                </c:pt>
                <c:pt idx="689">
                  <c:v>67.3</c:v>
                </c:pt>
                <c:pt idx="690">
                  <c:v>67.290000000000006</c:v>
                </c:pt>
                <c:pt idx="691">
                  <c:v>67.28</c:v>
                </c:pt>
                <c:pt idx="692">
                  <c:v>67.27</c:v>
                </c:pt>
                <c:pt idx="693">
                  <c:v>67.23</c:v>
                </c:pt>
                <c:pt idx="694">
                  <c:v>67.19</c:v>
                </c:pt>
                <c:pt idx="695">
                  <c:v>67.16</c:v>
                </c:pt>
                <c:pt idx="696">
                  <c:v>67.13</c:v>
                </c:pt>
                <c:pt idx="697">
                  <c:v>67.09</c:v>
                </c:pt>
                <c:pt idx="698">
                  <c:v>67.06</c:v>
                </c:pt>
                <c:pt idx="699">
                  <c:v>67.05</c:v>
                </c:pt>
                <c:pt idx="700">
                  <c:v>67.02</c:v>
                </c:pt>
                <c:pt idx="701">
                  <c:v>66.98</c:v>
                </c:pt>
                <c:pt idx="702">
                  <c:v>66.94</c:v>
                </c:pt>
                <c:pt idx="703">
                  <c:v>66.89</c:v>
                </c:pt>
                <c:pt idx="704">
                  <c:v>66.83</c:v>
                </c:pt>
                <c:pt idx="705">
                  <c:v>66.790000000000006</c:v>
                </c:pt>
                <c:pt idx="706">
                  <c:v>66.739999999999995</c:v>
                </c:pt>
                <c:pt idx="707">
                  <c:v>66.7</c:v>
                </c:pt>
                <c:pt idx="708">
                  <c:v>66.67</c:v>
                </c:pt>
                <c:pt idx="709">
                  <c:v>66.64</c:v>
                </c:pt>
                <c:pt idx="710">
                  <c:v>66.599999999999994</c:v>
                </c:pt>
                <c:pt idx="711">
                  <c:v>66.56</c:v>
                </c:pt>
                <c:pt idx="712">
                  <c:v>66.53</c:v>
                </c:pt>
                <c:pt idx="713">
                  <c:v>66.489999999999995</c:v>
                </c:pt>
                <c:pt idx="714">
                  <c:v>66.45</c:v>
                </c:pt>
                <c:pt idx="715">
                  <c:v>66.430000000000007</c:v>
                </c:pt>
                <c:pt idx="716">
                  <c:v>66.41</c:v>
                </c:pt>
                <c:pt idx="717">
                  <c:v>66.400000000000006</c:v>
                </c:pt>
                <c:pt idx="718">
                  <c:v>66.400000000000006</c:v>
                </c:pt>
                <c:pt idx="719">
                  <c:v>66.400000000000006</c:v>
                </c:pt>
                <c:pt idx="720">
                  <c:v>66.39</c:v>
                </c:pt>
                <c:pt idx="721">
                  <c:v>66.38</c:v>
                </c:pt>
                <c:pt idx="722">
                  <c:v>66.36</c:v>
                </c:pt>
                <c:pt idx="723">
                  <c:v>66.34</c:v>
                </c:pt>
                <c:pt idx="724">
                  <c:v>66.31</c:v>
                </c:pt>
                <c:pt idx="725">
                  <c:v>66.27</c:v>
                </c:pt>
                <c:pt idx="726">
                  <c:v>66.23</c:v>
                </c:pt>
                <c:pt idx="727">
                  <c:v>66.19</c:v>
                </c:pt>
                <c:pt idx="728">
                  <c:v>66.150000000000006</c:v>
                </c:pt>
                <c:pt idx="729">
                  <c:v>66.11</c:v>
                </c:pt>
                <c:pt idx="730">
                  <c:v>66.069999999999993</c:v>
                </c:pt>
                <c:pt idx="731">
                  <c:v>66.040000000000006</c:v>
                </c:pt>
                <c:pt idx="732">
                  <c:v>66.010000000000005</c:v>
                </c:pt>
                <c:pt idx="733">
                  <c:v>65.98</c:v>
                </c:pt>
                <c:pt idx="734">
                  <c:v>65.97</c:v>
                </c:pt>
                <c:pt idx="735">
                  <c:v>65.95</c:v>
                </c:pt>
                <c:pt idx="736">
                  <c:v>65.930000000000007</c:v>
                </c:pt>
                <c:pt idx="737">
                  <c:v>65.91</c:v>
                </c:pt>
                <c:pt idx="738">
                  <c:v>65.900000000000006</c:v>
                </c:pt>
                <c:pt idx="739">
                  <c:v>65.87</c:v>
                </c:pt>
                <c:pt idx="740">
                  <c:v>65.84</c:v>
                </c:pt>
                <c:pt idx="741">
                  <c:v>65.81</c:v>
                </c:pt>
                <c:pt idx="742">
                  <c:v>65.78</c:v>
                </c:pt>
                <c:pt idx="743">
                  <c:v>65.760000000000005</c:v>
                </c:pt>
                <c:pt idx="744">
                  <c:v>65.75</c:v>
                </c:pt>
                <c:pt idx="745">
                  <c:v>65.739999999999995</c:v>
                </c:pt>
                <c:pt idx="746">
                  <c:v>65.739999999999995</c:v>
                </c:pt>
                <c:pt idx="747">
                  <c:v>65.739999999999995</c:v>
                </c:pt>
                <c:pt idx="748">
                  <c:v>65.739999999999995</c:v>
                </c:pt>
                <c:pt idx="749">
                  <c:v>65.73</c:v>
                </c:pt>
                <c:pt idx="750">
                  <c:v>65.72</c:v>
                </c:pt>
                <c:pt idx="751">
                  <c:v>65.69</c:v>
                </c:pt>
                <c:pt idx="752">
                  <c:v>65.66</c:v>
                </c:pt>
                <c:pt idx="753">
                  <c:v>65.63</c:v>
                </c:pt>
                <c:pt idx="754">
                  <c:v>65.59</c:v>
                </c:pt>
                <c:pt idx="755">
                  <c:v>65.56</c:v>
                </c:pt>
                <c:pt idx="756">
                  <c:v>65.540000000000006</c:v>
                </c:pt>
                <c:pt idx="757">
                  <c:v>65.52</c:v>
                </c:pt>
                <c:pt idx="758">
                  <c:v>65.5</c:v>
                </c:pt>
                <c:pt idx="759">
                  <c:v>65.48</c:v>
                </c:pt>
                <c:pt idx="760">
                  <c:v>65.44</c:v>
                </c:pt>
                <c:pt idx="761">
                  <c:v>65.41</c:v>
                </c:pt>
                <c:pt idx="762">
                  <c:v>65.38</c:v>
                </c:pt>
                <c:pt idx="763">
                  <c:v>65.349999999999994</c:v>
                </c:pt>
                <c:pt idx="764">
                  <c:v>65.33</c:v>
                </c:pt>
                <c:pt idx="765">
                  <c:v>65.319999999999993</c:v>
                </c:pt>
                <c:pt idx="766">
                  <c:v>65.31</c:v>
                </c:pt>
                <c:pt idx="767">
                  <c:v>65.3</c:v>
                </c:pt>
                <c:pt idx="768">
                  <c:v>65.290000000000006</c:v>
                </c:pt>
                <c:pt idx="769">
                  <c:v>65.28</c:v>
                </c:pt>
                <c:pt idx="770">
                  <c:v>65.25</c:v>
                </c:pt>
                <c:pt idx="771">
                  <c:v>65.23</c:v>
                </c:pt>
                <c:pt idx="772">
                  <c:v>65.2</c:v>
                </c:pt>
                <c:pt idx="773">
                  <c:v>65.17</c:v>
                </c:pt>
                <c:pt idx="774">
                  <c:v>65.12</c:v>
                </c:pt>
                <c:pt idx="775">
                  <c:v>65.09</c:v>
                </c:pt>
                <c:pt idx="776">
                  <c:v>65.05</c:v>
                </c:pt>
                <c:pt idx="777">
                  <c:v>65.010000000000005</c:v>
                </c:pt>
                <c:pt idx="778">
                  <c:v>64.98</c:v>
                </c:pt>
                <c:pt idx="779">
                  <c:v>64.95</c:v>
                </c:pt>
                <c:pt idx="780">
                  <c:v>64.92</c:v>
                </c:pt>
                <c:pt idx="781">
                  <c:v>64.900000000000006</c:v>
                </c:pt>
                <c:pt idx="782">
                  <c:v>64.89</c:v>
                </c:pt>
                <c:pt idx="783">
                  <c:v>64.88</c:v>
                </c:pt>
                <c:pt idx="784">
                  <c:v>64.88</c:v>
                </c:pt>
                <c:pt idx="785">
                  <c:v>64.88</c:v>
                </c:pt>
                <c:pt idx="786">
                  <c:v>64.88</c:v>
                </c:pt>
                <c:pt idx="787">
                  <c:v>64.88</c:v>
                </c:pt>
                <c:pt idx="788">
                  <c:v>64.88</c:v>
                </c:pt>
                <c:pt idx="789">
                  <c:v>64.87</c:v>
                </c:pt>
                <c:pt idx="790">
                  <c:v>64.849999999999994</c:v>
                </c:pt>
                <c:pt idx="791">
                  <c:v>64.83</c:v>
                </c:pt>
                <c:pt idx="792">
                  <c:v>64.8</c:v>
                </c:pt>
                <c:pt idx="793">
                  <c:v>64.78</c:v>
                </c:pt>
                <c:pt idx="794">
                  <c:v>64.760000000000005</c:v>
                </c:pt>
                <c:pt idx="795">
                  <c:v>64.739999999999995</c:v>
                </c:pt>
                <c:pt idx="796">
                  <c:v>64.72</c:v>
                </c:pt>
                <c:pt idx="797">
                  <c:v>64.7</c:v>
                </c:pt>
                <c:pt idx="798">
                  <c:v>64.69</c:v>
                </c:pt>
                <c:pt idx="799">
                  <c:v>64.680000000000007</c:v>
                </c:pt>
                <c:pt idx="800">
                  <c:v>64.67</c:v>
                </c:pt>
                <c:pt idx="801">
                  <c:v>64.66</c:v>
                </c:pt>
                <c:pt idx="802">
                  <c:v>64.63</c:v>
                </c:pt>
                <c:pt idx="803">
                  <c:v>64.599999999999994</c:v>
                </c:pt>
                <c:pt idx="804">
                  <c:v>64.56</c:v>
                </c:pt>
                <c:pt idx="805">
                  <c:v>64.53</c:v>
                </c:pt>
                <c:pt idx="806">
                  <c:v>64.48</c:v>
                </c:pt>
                <c:pt idx="807">
                  <c:v>64.45</c:v>
                </c:pt>
                <c:pt idx="808">
                  <c:v>64.41</c:v>
                </c:pt>
                <c:pt idx="809">
                  <c:v>64.37</c:v>
                </c:pt>
                <c:pt idx="810">
                  <c:v>64.33</c:v>
                </c:pt>
                <c:pt idx="811">
                  <c:v>64.31</c:v>
                </c:pt>
                <c:pt idx="812">
                  <c:v>64.290000000000006</c:v>
                </c:pt>
                <c:pt idx="813">
                  <c:v>64.28</c:v>
                </c:pt>
                <c:pt idx="814">
                  <c:v>64.27</c:v>
                </c:pt>
                <c:pt idx="815">
                  <c:v>64.260000000000005</c:v>
                </c:pt>
                <c:pt idx="816">
                  <c:v>64.25</c:v>
                </c:pt>
                <c:pt idx="817">
                  <c:v>64.239999999999995</c:v>
                </c:pt>
                <c:pt idx="818">
                  <c:v>64.22</c:v>
                </c:pt>
                <c:pt idx="819">
                  <c:v>64.2</c:v>
                </c:pt>
                <c:pt idx="820">
                  <c:v>64.19</c:v>
                </c:pt>
                <c:pt idx="821">
                  <c:v>64.17</c:v>
                </c:pt>
                <c:pt idx="822">
                  <c:v>64.14</c:v>
                </c:pt>
                <c:pt idx="823">
                  <c:v>64.12</c:v>
                </c:pt>
                <c:pt idx="824">
                  <c:v>64.099999999999994</c:v>
                </c:pt>
                <c:pt idx="825">
                  <c:v>64.08</c:v>
                </c:pt>
                <c:pt idx="826">
                  <c:v>64.069999999999993</c:v>
                </c:pt>
                <c:pt idx="827">
                  <c:v>64.069999999999993</c:v>
                </c:pt>
                <c:pt idx="828">
                  <c:v>64.06</c:v>
                </c:pt>
                <c:pt idx="829">
                  <c:v>64.06</c:v>
                </c:pt>
                <c:pt idx="830">
                  <c:v>64.05</c:v>
                </c:pt>
                <c:pt idx="831">
                  <c:v>64.05</c:v>
                </c:pt>
                <c:pt idx="832">
                  <c:v>64.05</c:v>
                </c:pt>
                <c:pt idx="833">
                  <c:v>64.05</c:v>
                </c:pt>
                <c:pt idx="834">
                  <c:v>64.05</c:v>
                </c:pt>
                <c:pt idx="835">
                  <c:v>64.05</c:v>
                </c:pt>
                <c:pt idx="836">
                  <c:v>64.05</c:v>
                </c:pt>
                <c:pt idx="837">
                  <c:v>64.05</c:v>
                </c:pt>
                <c:pt idx="838">
                  <c:v>64.05</c:v>
                </c:pt>
                <c:pt idx="839">
                  <c:v>64.05</c:v>
                </c:pt>
                <c:pt idx="840">
                  <c:v>64.040000000000006</c:v>
                </c:pt>
                <c:pt idx="841">
                  <c:v>64.040000000000006</c:v>
                </c:pt>
                <c:pt idx="842">
                  <c:v>64.03</c:v>
                </c:pt>
                <c:pt idx="843">
                  <c:v>64.03</c:v>
                </c:pt>
                <c:pt idx="844">
                  <c:v>64.02</c:v>
                </c:pt>
                <c:pt idx="845">
                  <c:v>64.010000000000005</c:v>
                </c:pt>
                <c:pt idx="846">
                  <c:v>64</c:v>
                </c:pt>
                <c:pt idx="847">
                  <c:v>63.98</c:v>
                </c:pt>
                <c:pt idx="848">
                  <c:v>63.97</c:v>
                </c:pt>
                <c:pt idx="849">
                  <c:v>63.95</c:v>
                </c:pt>
                <c:pt idx="850">
                  <c:v>63.94</c:v>
                </c:pt>
                <c:pt idx="851">
                  <c:v>63.93</c:v>
                </c:pt>
                <c:pt idx="852">
                  <c:v>63.92</c:v>
                </c:pt>
                <c:pt idx="853">
                  <c:v>63.91</c:v>
                </c:pt>
                <c:pt idx="854">
                  <c:v>63.9</c:v>
                </c:pt>
                <c:pt idx="855">
                  <c:v>63.89</c:v>
                </c:pt>
                <c:pt idx="856">
                  <c:v>63.88</c:v>
                </c:pt>
                <c:pt idx="857">
                  <c:v>63.87</c:v>
                </c:pt>
                <c:pt idx="858">
                  <c:v>63.86</c:v>
                </c:pt>
                <c:pt idx="859">
                  <c:v>63.84</c:v>
                </c:pt>
                <c:pt idx="860">
                  <c:v>63.84</c:v>
                </c:pt>
                <c:pt idx="861">
                  <c:v>63.84</c:v>
                </c:pt>
                <c:pt idx="862">
                  <c:v>63.83</c:v>
                </c:pt>
                <c:pt idx="863">
                  <c:v>63.83</c:v>
                </c:pt>
                <c:pt idx="864">
                  <c:v>63.82</c:v>
                </c:pt>
                <c:pt idx="865">
                  <c:v>63.82</c:v>
                </c:pt>
                <c:pt idx="866">
                  <c:v>63.83</c:v>
                </c:pt>
                <c:pt idx="867">
                  <c:v>63.84</c:v>
                </c:pt>
                <c:pt idx="868">
                  <c:v>63.85</c:v>
                </c:pt>
                <c:pt idx="869">
                  <c:v>63.86</c:v>
                </c:pt>
                <c:pt idx="870">
                  <c:v>63.86</c:v>
                </c:pt>
                <c:pt idx="871">
                  <c:v>63.88</c:v>
                </c:pt>
                <c:pt idx="872">
                  <c:v>63.88</c:v>
                </c:pt>
                <c:pt idx="873">
                  <c:v>63.89</c:v>
                </c:pt>
                <c:pt idx="874">
                  <c:v>63.89</c:v>
                </c:pt>
                <c:pt idx="875">
                  <c:v>63.9</c:v>
                </c:pt>
                <c:pt idx="876">
                  <c:v>63.9</c:v>
                </c:pt>
                <c:pt idx="877">
                  <c:v>63.9</c:v>
                </c:pt>
                <c:pt idx="878">
                  <c:v>63.9</c:v>
                </c:pt>
                <c:pt idx="879">
                  <c:v>63.9</c:v>
                </c:pt>
                <c:pt idx="880">
                  <c:v>63.91</c:v>
                </c:pt>
                <c:pt idx="881">
                  <c:v>63.92</c:v>
                </c:pt>
                <c:pt idx="882">
                  <c:v>63.94</c:v>
                </c:pt>
                <c:pt idx="883">
                  <c:v>63.95</c:v>
                </c:pt>
                <c:pt idx="884">
                  <c:v>63.97</c:v>
                </c:pt>
                <c:pt idx="885">
                  <c:v>64</c:v>
                </c:pt>
                <c:pt idx="886">
                  <c:v>64.010000000000005</c:v>
                </c:pt>
                <c:pt idx="887">
                  <c:v>64.03</c:v>
                </c:pt>
                <c:pt idx="888">
                  <c:v>64.040000000000006</c:v>
                </c:pt>
                <c:pt idx="889">
                  <c:v>64.05</c:v>
                </c:pt>
                <c:pt idx="890">
                  <c:v>64.05</c:v>
                </c:pt>
                <c:pt idx="891">
                  <c:v>64.05</c:v>
                </c:pt>
                <c:pt idx="892">
                  <c:v>64.05</c:v>
                </c:pt>
                <c:pt idx="893">
                  <c:v>64.05</c:v>
                </c:pt>
                <c:pt idx="894">
                  <c:v>64.05</c:v>
                </c:pt>
                <c:pt idx="895">
                  <c:v>64.05</c:v>
                </c:pt>
                <c:pt idx="896">
                  <c:v>64.06</c:v>
                </c:pt>
                <c:pt idx="897">
                  <c:v>64.06</c:v>
                </c:pt>
                <c:pt idx="898">
                  <c:v>64.08</c:v>
                </c:pt>
                <c:pt idx="899">
                  <c:v>64.09</c:v>
                </c:pt>
                <c:pt idx="900">
                  <c:v>64.11</c:v>
                </c:pt>
                <c:pt idx="901">
                  <c:v>64.14</c:v>
                </c:pt>
                <c:pt idx="902">
                  <c:v>64.17</c:v>
                </c:pt>
                <c:pt idx="903">
                  <c:v>64.19</c:v>
                </c:pt>
                <c:pt idx="904">
                  <c:v>64.22</c:v>
                </c:pt>
                <c:pt idx="905">
                  <c:v>64.239999999999995</c:v>
                </c:pt>
                <c:pt idx="906">
                  <c:v>64.260000000000005</c:v>
                </c:pt>
                <c:pt idx="907">
                  <c:v>64.27</c:v>
                </c:pt>
                <c:pt idx="908">
                  <c:v>64.3</c:v>
                </c:pt>
                <c:pt idx="909">
                  <c:v>64.34</c:v>
                </c:pt>
                <c:pt idx="910">
                  <c:v>64.400000000000006</c:v>
                </c:pt>
                <c:pt idx="911">
                  <c:v>64.459999999999994</c:v>
                </c:pt>
                <c:pt idx="912">
                  <c:v>64.540000000000006</c:v>
                </c:pt>
                <c:pt idx="913">
                  <c:v>64.59</c:v>
                </c:pt>
                <c:pt idx="914">
                  <c:v>64.650000000000006</c:v>
                </c:pt>
                <c:pt idx="915">
                  <c:v>64.69</c:v>
                </c:pt>
                <c:pt idx="916">
                  <c:v>64.739999999999995</c:v>
                </c:pt>
                <c:pt idx="917">
                  <c:v>64.77</c:v>
                </c:pt>
                <c:pt idx="918">
                  <c:v>64.819999999999993</c:v>
                </c:pt>
                <c:pt idx="919">
                  <c:v>64.849999999999994</c:v>
                </c:pt>
                <c:pt idx="920">
                  <c:v>64.87</c:v>
                </c:pt>
                <c:pt idx="921">
                  <c:v>64.88</c:v>
                </c:pt>
                <c:pt idx="922">
                  <c:v>64.88</c:v>
                </c:pt>
                <c:pt idx="923">
                  <c:v>64.89</c:v>
                </c:pt>
                <c:pt idx="924">
                  <c:v>64.900000000000006</c:v>
                </c:pt>
                <c:pt idx="925">
                  <c:v>64.92</c:v>
                </c:pt>
                <c:pt idx="926">
                  <c:v>64.95</c:v>
                </c:pt>
                <c:pt idx="927">
                  <c:v>65.010000000000005</c:v>
                </c:pt>
                <c:pt idx="928">
                  <c:v>65.05</c:v>
                </c:pt>
                <c:pt idx="929">
                  <c:v>65.11</c:v>
                </c:pt>
                <c:pt idx="930">
                  <c:v>65.180000000000007</c:v>
                </c:pt>
                <c:pt idx="931">
                  <c:v>65.22</c:v>
                </c:pt>
                <c:pt idx="932">
                  <c:v>65.260000000000005</c:v>
                </c:pt>
                <c:pt idx="933">
                  <c:v>65.31</c:v>
                </c:pt>
                <c:pt idx="934">
                  <c:v>65.349999999999994</c:v>
                </c:pt>
                <c:pt idx="935">
                  <c:v>65.39</c:v>
                </c:pt>
                <c:pt idx="936">
                  <c:v>65.44</c:v>
                </c:pt>
                <c:pt idx="937">
                  <c:v>65.48</c:v>
                </c:pt>
                <c:pt idx="938">
                  <c:v>65.52</c:v>
                </c:pt>
                <c:pt idx="939">
                  <c:v>65.55</c:v>
                </c:pt>
                <c:pt idx="940">
                  <c:v>65.58</c:v>
                </c:pt>
                <c:pt idx="941">
                  <c:v>65.62</c:v>
                </c:pt>
                <c:pt idx="942">
                  <c:v>65.66</c:v>
                </c:pt>
                <c:pt idx="943">
                  <c:v>65.69</c:v>
                </c:pt>
                <c:pt idx="944">
                  <c:v>65.72</c:v>
                </c:pt>
                <c:pt idx="945">
                  <c:v>65.73</c:v>
                </c:pt>
                <c:pt idx="946">
                  <c:v>65.739999999999995</c:v>
                </c:pt>
                <c:pt idx="947">
                  <c:v>65.75</c:v>
                </c:pt>
                <c:pt idx="948">
                  <c:v>65.760000000000005</c:v>
                </c:pt>
                <c:pt idx="949">
                  <c:v>65.78</c:v>
                </c:pt>
                <c:pt idx="950">
                  <c:v>65.81</c:v>
                </c:pt>
                <c:pt idx="951">
                  <c:v>65.849999999999994</c:v>
                </c:pt>
                <c:pt idx="952">
                  <c:v>65.88</c:v>
                </c:pt>
                <c:pt idx="953">
                  <c:v>65.91</c:v>
                </c:pt>
                <c:pt idx="954">
                  <c:v>65.94</c:v>
                </c:pt>
                <c:pt idx="955">
                  <c:v>65.959999999999994</c:v>
                </c:pt>
                <c:pt idx="956">
                  <c:v>65.97</c:v>
                </c:pt>
                <c:pt idx="957">
                  <c:v>65.98</c:v>
                </c:pt>
                <c:pt idx="958">
                  <c:v>66</c:v>
                </c:pt>
                <c:pt idx="959">
                  <c:v>66.02</c:v>
                </c:pt>
                <c:pt idx="960">
                  <c:v>66.040000000000006</c:v>
                </c:pt>
                <c:pt idx="961">
                  <c:v>66.069999999999993</c:v>
                </c:pt>
                <c:pt idx="962">
                  <c:v>66.099999999999994</c:v>
                </c:pt>
                <c:pt idx="963">
                  <c:v>66.13</c:v>
                </c:pt>
                <c:pt idx="964">
                  <c:v>66.17</c:v>
                </c:pt>
                <c:pt idx="965">
                  <c:v>66.19</c:v>
                </c:pt>
                <c:pt idx="966">
                  <c:v>66.209999999999994</c:v>
                </c:pt>
                <c:pt idx="967">
                  <c:v>66.22</c:v>
                </c:pt>
                <c:pt idx="968">
                  <c:v>66.25</c:v>
                </c:pt>
                <c:pt idx="969">
                  <c:v>66.27</c:v>
                </c:pt>
                <c:pt idx="970">
                  <c:v>66.290000000000006</c:v>
                </c:pt>
                <c:pt idx="971">
                  <c:v>66.31</c:v>
                </c:pt>
                <c:pt idx="972">
                  <c:v>66.33</c:v>
                </c:pt>
                <c:pt idx="973">
                  <c:v>66.34</c:v>
                </c:pt>
                <c:pt idx="974">
                  <c:v>66.34</c:v>
                </c:pt>
                <c:pt idx="975">
                  <c:v>66.34</c:v>
                </c:pt>
                <c:pt idx="976">
                  <c:v>66.34</c:v>
                </c:pt>
                <c:pt idx="977">
                  <c:v>66.34</c:v>
                </c:pt>
                <c:pt idx="978">
                  <c:v>66.34</c:v>
                </c:pt>
                <c:pt idx="979">
                  <c:v>66.34</c:v>
                </c:pt>
                <c:pt idx="980">
                  <c:v>66.34</c:v>
                </c:pt>
                <c:pt idx="981">
                  <c:v>66.34</c:v>
                </c:pt>
                <c:pt idx="982">
                  <c:v>66.34</c:v>
                </c:pt>
                <c:pt idx="983">
                  <c:v>66.33</c:v>
                </c:pt>
                <c:pt idx="984">
                  <c:v>66.33</c:v>
                </c:pt>
                <c:pt idx="985">
                  <c:v>66.31</c:v>
                </c:pt>
                <c:pt idx="986">
                  <c:v>66.3</c:v>
                </c:pt>
                <c:pt idx="987">
                  <c:v>66.290000000000006</c:v>
                </c:pt>
                <c:pt idx="988">
                  <c:v>66.27</c:v>
                </c:pt>
                <c:pt idx="989">
                  <c:v>66.25</c:v>
                </c:pt>
                <c:pt idx="990">
                  <c:v>66.239999999999995</c:v>
                </c:pt>
                <c:pt idx="991">
                  <c:v>66.22</c:v>
                </c:pt>
                <c:pt idx="992">
                  <c:v>66.2</c:v>
                </c:pt>
                <c:pt idx="993">
                  <c:v>66.180000000000007</c:v>
                </c:pt>
                <c:pt idx="994">
                  <c:v>66.17</c:v>
                </c:pt>
                <c:pt idx="995">
                  <c:v>66.150000000000006</c:v>
                </c:pt>
                <c:pt idx="996">
                  <c:v>66.13</c:v>
                </c:pt>
                <c:pt idx="997">
                  <c:v>66.11</c:v>
                </c:pt>
                <c:pt idx="998">
                  <c:v>66.09</c:v>
                </c:pt>
                <c:pt idx="999">
                  <c:v>66.08</c:v>
                </c:pt>
                <c:pt idx="1000">
                  <c:v>66.06</c:v>
                </c:pt>
                <c:pt idx="1001">
                  <c:v>66.040000000000006</c:v>
                </c:pt>
                <c:pt idx="1002">
                  <c:v>66.02</c:v>
                </c:pt>
                <c:pt idx="1003">
                  <c:v>66</c:v>
                </c:pt>
                <c:pt idx="1004">
                  <c:v>65.98</c:v>
                </c:pt>
                <c:pt idx="1005">
                  <c:v>65.97</c:v>
                </c:pt>
                <c:pt idx="1006">
                  <c:v>65.959999999999994</c:v>
                </c:pt>
                <c:pt idx="1007">
                  <c:v>65.959999999999994</c:v>
                </c:pt>
                <c:pt idx="1008">
                  <c:v>65.959999999999994</c:v>
                </c:pt>
                <c:pt idx="1009">
                  <c:v>65.94</c:v>
                </c:pt>
                <c:pt idx="1010">
                  <c:v>65.92</c:v>
                </c:pt>
                <c:pt idx="1011">
                  <c:v>65.900000000000006</c:v>
                </c:pt>
                <c:pt idx="1012">
                  <c:v>65.87</c:v>
                </c:pt>
                <c:pt idx="1013">
                  <c:v>65.83</c:v>
                </c:pt>
                <c:pt idx="1014">
                  <c:v>65.819999999999993</c:v>
                </c:pt>
                <c:pt idx="1015">
                  <c:v>65.790000000000006</c:v>
                </c:pt>
                <c:pt idx="1016">
                  <c:v>65.77</c:v>
                </c:pt>
                <c:pt idx="1017">
                  <c:v>65.760000000000005</c:v>
                </c:pt>
                <c:pt idx="1018">
                  <c:v>65.75</c:v>
                </c:pt>
                <c:pt idx="1019">
                  <c:v>65.739999999999995</c:v>
                </c:pt>
                <c:pt idx="1020">
                  <c:v>65.739999999999995</c:v>
                </c:pt>
                <c:pt idx="1021">
                  <c:v>65.739999999999995</c:v>
                </c:pt>
                <c:pt idx="1022">
                  <c:v>65.739999999999995</c:v>
                </c:pt>
                <c:pt idx="1023">
                  <c:v>65.739999999999995</c:v>
                </c:pt>
                <c:pt idx="1024">
                  <c:v>65.739999999999995</c:v>
                </c:pt>
                <c:pt idx="1025">
                  <c:v>65.73</c:v>
                </c:pt>
                <c:pt idx="1026">
                  <c:v>65.709999999999994</c:v>
                </c:pt>
                <c:pt idx="1027">
                  <c:v>65.680000000000007</c:v>
                </c:pt>
                <c:pt idx="1028">
                  <c:v>65.64</c:v>
                </c:pt>
                <c:pt idx="1029">
                  <c:v>65.61</c:v>
                </c:pt>
                <c:pt idx="1030">
                  <c:v>65.58</c:v>
                </c:pt>
                <c:pt idx="1031">
                  <c:v>65.56</c:v>
                </c:pt>
                <c:pt idx="1032">
                  <c:v>65.55</c:v>
                </c:pt>
                <c:pt idx="1033">
                  <c:v>65.53</c:v>
                </c:pt>
                <c:pt idx="1034">
                  <c:v>65.510000000000005</c:v>
                </c:pt>
                <c:pt idx="1035">
                  <c:v>65.510000000000005</c:v>
                </c:pt>
                <c:pt idx="1036">
                  <c:v>65.489999999999995</c:v>
                </c:pt>
                <c:pt idx="1037">
                  <c:v>65.459999999999994</c:v>
                </c:pt>
                <c:pt idx="1038">
                  <c:v>65.430000000000007</c:v>
                </c:pt>
                <c:pt idx="1039">
                  <c:v>65.39</c:v>
                </c:pt>
                <c:pt idx="1040">
                  <c:v>65.36</c:v>
                </c:pt>
                <c:pt idx="1041">
                  <c:v>65.34</c:v>
                </c:pt>
                <c:pt idx="1042">
                  <c:v>65.319999999999993</c:v>
                </c:pt>
                <c:pt idx="1043">
                  <c:v>65.31</c:v>
                </c:pt>
                <c:pt idx="1044">
                  <c:v>65.3</c:v>
                </c:pt>
                <c:pt idx="1045">
                  <c:v>65.290000000000006</c:v>
                </c:pt>
                <c:pt idx="1046">
                  <c:v>65.27</c:v>
                </c:pt>
                <c:pt idx="1047">
                  <c:v>65.260000000000005</c:v>
                </c:pt>
                <c:pt idx="1048">
                  <c:v>65.239999999999995</c:v>
                </c:pt>
                <c:pt idx="1049">
                  <c:v>65.22</c:v>
                </c:pt>
                <c:pt idx="1050">
                  <c:v>65.19</c:v>
                </c:pt>
                <c:pt idx="1051">
                  <c:v>65.16</c:v>
                </c:pt>
                <c:pt idx="1052">
                  <c:v>65.12</c:v>
                </c:pt>
                <c:pt idx="1053">
                  <c:v>65.08</c:v>
                </c:pt>
                <c:pt idx="1054">
                  <c:v>65.040000000000006</c:v>
                </c:pt>
                <c:pt idx="1055">
                  <c:v>65</c:v>
                </c:pt>
                <c:pt idx="1056">
                  <c:v>64.959999999999994</c:v>
                </c:pt>
                <c:pt idx="1057">
                  <c:v>64.930000000000007</c:v>
                </c:pt>
                <c:pt idx="1058">
                  <c:v>64.91</c:v>
                </c:pt>
                <c:pt idx="1059">
                  <c:v>64.89</c:v>
                </c:pt>
                <c:pt idx="1060">
                  <c:v>64.89</c:v>
                </c:pt>
                <c:pt idx="1061">
                  <c:v>64.88</c:v>
                </c:pt>
                <c:pt idx="1062">
                  <c:v>64.88</c:v>
                </c:pt>
                <c:pt idx="1063">
                  <c:v>64.88</c:v>
                </c:pt>
                <c:pt idx="1064">
                  <c:v>64.88</c:v>
                </c:pt>
                <c:pt idx="1065">
                  <c:v>64.88</c:v>
                </c:pt>
                <c:pt idx="1066">
                  <c:v>64.87</c:v>
                </c:pt>
                <c:pt idx="1067">
                  <c:v>64.86</c:v>
                </c:pt>
                <c:pt idx="1068">
                  <c:v>64.84</c:v>
                </c:pt>
                <c:pt idx="1069">
                  <c:v>64.819999999999993</c:v>
                </c:pt>
                <c:pt idx="1070">
                  <c:v>64.790000000000006</c:v>
                </c:pt>
                <c:pt idx="1071">
                  <c:v>64.77</c:v>
                </c:pt>
                <c:pt idx="1072">
                  <c:v>64.739999999999995</c:v>
                </c:pt>
                <c:pt idx="1073">
                  <c:v>64.73</c:v>
                </c:pt>
                <c:pt idx="1074">
                  <c:v>64.7</c:v>
                </c:pt>
                <c:pt idx="1075">
                  <c:v>64.69</c:v>
                </c:pt>
                <c:pt idx="1076">
                  <c:v>64.67</c:v>
                </c:pt>
                <c:pt idx="1077">
                  <c:v>64.650000000000006</c:v>
                </c:pt>
                <c:pt idx="1078">
                  <c:v>64.62</c:v>
                </c:pt>
                <c:pt idx="1079">
                  <c:v>64.59</c:v>
                </c:pt>
                <c:pt idx="1080">
                  <c:v>64.56</c:v>
                </c:pt>
                <c:pt idx="1081">
                  <c:v>64.53</c:v>
                </c:pt>
                <c:pt idx="1082">
                  <c:v>64.5</c:v>
                </c:pt>
                <c:pt idx="1083">
                  <c:v>64.459999999999994</c:v>
                </c:pt>
                <c:pt idx="1084">
                  <c:v>64.430000000000007</c:v>
                </c:pt>
                <c:pt idx="1085">
                  <c:v>64.39</c:v>
                </c:pt>
                <c:pt idx="1086">
                  <c:v>64.37</c:v>
                </c:pt>
                <c:pt idx="1087">
                  <c:v>64.33</c:v>
                </c:pt>
                <c:pt idx="1088">
                  <c:v>64.31</c:v>
                </c:pt>
                <c:pt idx="1089">
                  <c:v>64.290000000000006</c:v>
                </c:pt>
                <c:pt idx="1090">
                  <c:v>64.28</c:v>
                </c:pt>
                <c:pt idx="1091">
                  <c:v>64.260000000000005</c:v>
                </c:pt>
                <c:pt idx="1092">
                  <c:v>64.25</c:v>
                </c:pt>
                <c:pt idx="1093">
                  <c:v>64.23</c:v>
                </c:pt>
                <c:pt idx="1094">
                  <c:v>64.22</c:v>
                </c:pt>
                <c:pt idx="1095">
                  <c:v>64.2</c:v>
                </c:pt>
                <c:pt idx="1096">
                  <c:v>64.180000000000007</c:v>
                </c:pt>
                <c:pt idx="1097">
                  <c:v>64.16</c:v>
                </c:pt>
                <c:pt idx="1098">
                  <c:v>64.14</c:v>
                </c:pt>
                <c:pt idx="1099">
                  <c:v>64.12</c:v>
                </c:pt>
                <c:pt idx="1100">
                  <c:v>64.099999999999994</c:v>
                </c:pt>
                <c:pt idx="1101">
                  <c:v>64.08</c:v>
                </c:pt>
                <c:pt idx="1102">
                  <c:v>64.069999999999993</c:v>
                </c:pt>
                <c:pt idx="1103">
                  <c:v>64.06</c:v>
                </c:pt>
                <c:pt idx="1104">
                  <c:v>64.06</c:v>
                </c:pt>
                <c:pt idx="1105">
                  <c:v>64.05</c:v>
                </c:pt>
                <c:pt idx="1106">
                  <c:v>64.05</c:v>
                </c:pt>
                <c:pt idx="1107">
                  <c:v>64.05</c:v>
                </c:pt>
                <c:pt idx="1108">
                  <c:v>64.05</c:v>
                </c:pt>
                <c:pt idx="1109">
                  <c:v>64.05</c:v>
                </c:pt>
                <c:pt idx="1110">
                  <c:v>64.05</c:v>
                </c:pt>
                <c:pt idx="1111">
                  <c:v>64.05</c:v>
                </c:pt>
                <c:pt idx="1112">
                  <c:v>64.05</c:v>
                </c:pt>
                <c:pt idx="1113">
                  <c:v>64.05</c:v>
                </c:pt>
                <c:pt idx="1114">
                  <c:v>64.05</c:v>
                </c:pt>
                <c:pt idx="1115">
                  <c:v>64.05</c:v>
                </c:pt>
                <c:pt idx="1116">
                  <c:v>64.05</c:v>
                </c:pt>
                <c:pt idx="1117">
                  <c:v>64.040000000000006</c:v>
                </c:pt>
                <c:pt idx="1118">
                  <c:v>64.03</c:v>
                </c:pt>
                <c:pt idx="1119">
                  <c:v>64.02</c:v>
                </c:pt>
                <c:pt idx="1120">
                  <c:v>64</c:v>
                </c:pt>
                <c:pt idx="1121">
                  <c:v>63.99</c:v>
                </c:pt>
                <c:pt idx="1122">
                  <c:v>63.97</c:v>
                </c:pt>
                <c:pt idx="1123">
                  <c:v>63.96</c:v>
                </c:pt>
                <c:pt idx="1124">
                  <c:v>63.95</c:v>
                </c:pt>
                <c:pt idx="1125">
                  <c:v>63.93</c:v>
                </c:pt>
                <c:pt idx="1126">
                  <c:v>63.92</c:v>
                </c:pt>
                <c:pt idx="1127">
                  <c:v>63.91</c:v>
                </c:pt>
                <c:pt idx="1128">
                  <c:v>63.9</c:v>
                </c:pt>
                <c:pt idx="1129">
                  <c:v>63.9</c:v>
                </c:pt>
                <c:pt idx="1130">
                  <c:v>63.89</c:v>
                </c:pt>
                <c:pt idx="1131">
                  <c:v>63.89</c:v>
                </c:pt>
                <c:pt idx="1132">
                  <c:v>63.88</c:v>
                </c:pt>
                <c:pt idx="1133">
                  <c:v>63.87</c:v>
                </c:pt>
                <c:pt idx="1134">
                  <c:v>63.86</c:v>
                </c:pt>
                <c:pt idx="1135">
                  <c:v>63.85</c:v>
                </c:pt>
                <c:pt idx="1136">
                  <c:v>63.84</c:v>
                </c:pt>
                <c:pt idx="1137">
                  <c:v>63.83</c:v>
                </c:pt>
                <c:pt idx="1138">
                  <c:v>63.83</c:v>
                </c:pt>
                <c:pt idx="1139">
                  <c:v>63.82</c:v>
                </c:pt>
                <c:pt idx="1140">
                  <c:v>63.82</c:v>
                </c:pt>
                <c:pt idx="1141">
                  <c:v>63.82</c:v>
                </c:pt>
                <c:pt idx="1142">
                  <c:v>63.82</c:v>
                </c:pt>
                <c:pt idx="1143">
                  <c:v>63.83</c:v>
                </c:pt>
                <c:pt idx="1144">
                  <c:v>63.83</c:v>
                </c:pt>
                <c:pt idx="1145">
                  <c:v>63.84</c:v>
                </c:pt>
                <c:pt idx="1146">
                  <c:v>63.84</c:v>
                </c:pt>
                <c:pt idx="1147">
                  <c:v>63.86</c:v>
                </c:pt>
                <c:pt idx="1148">
                  <c:v>63.86</c:v>
                </c:pt>
                <c:pt idx="1149">
                  <c:v>63.87</c:v>
                </c:pt>
                <c:pt idx="1150">
                  <c:v>63.88</c:v>
                </c:pt>
                <c:pt idx="1151">
                  <c:v>63.89</c:v>
                </c:pt>
                <c:pt idx="1152">
                  <c:v>63.89</c:v>
                </c:pt>
                <c:pt idx="1153">
                  <c:v>63.89</c:v>
                </c:pt>
                <c:pt idx="1154">
                  <c:v>63.9</c:v>
                </c:pt>
                <c:pt idx="1155">
                  <c:v>63.91</c:v>
                </c:pt>
                <c:pt idx="1156">
                  <c:v>63.91</c:v>
                </c:pt>
                <c:pt idx="1157">
                  <c:v>63.92</c:v>
                </c:pt>
                <c:pt idx="1158">
                  <c:v>63.93</c:v>
                </c:pt>
                <c:pt idx="1159">
                  <c:v>63.94</c:v>
                </c:pt>
                <c:pt idx="1160">
                  <c:v>63.96</c:v>
                </c:pt>
                <c:pt idx="1161">
                  <c:v>63.99</c:v>
                </c:pt>
                <c:pt idx="1162">
                  <c:v>64</c:v>
                </c:pt>
                <c:pt idx="1163">
                  <c:v>64.02</c:v>
                </c:pt>
                <c:pt idx="1164">
                  <c:v>64.03</c:v>
                </c:pt>
                <c:pt idx="1165">
                  <c:v>64.040000000000006</c:v>
                </c:pt>
                <c:pt idx="1166">
                  <c:v>64.040000000000006</c:v>
                </c:pt>
                <c:pt idx="1167">
                  <c:v>64.05</c:v>
                </c:pt>
                <c:pt idx="1168">
                  <c:v>64.05</c:v>
                </c:pt>
                <c:pt idx="1169">
                  <c:v>64.05</c:v>
                </c:pt>
                <c:pt idx="1170">
                  <c:v>64.05</c:v>
                </c:pt>
                <c:pt idx="1171">
                  <c:v>64.05</c:v>
                </c:pt>
                <c:pt idx="1172">
                  <c:v>64.05</c:v>
                </c:pt>
                <c:pt idx="1173">
                  <c:v>64.06</c:v>
                </c:pt>
                <c:pt idx="1174">
                  <c:v>64.069999999999993</c:v>
                </c:pt>
                <c:pt idx="1175">
                  <c:v>64.09</c:v>
                </c:pt>
                <c:pt idx="1176">
                  <c:v>64.11</c:v>
                </c:pt>
                <c:pt idx="1177">
                  <c:v>64.14</c:v>
                </c:pt>
                <c:pt idx="1178">
                  <c:v>64.16</c:v>
                </c:pt>
                <c:pt idx="1179">
                  <c:v>64.180000000000007</c:v>
                </c:pt>
                <c:pt idx="1180">
                  <c:v>64.2</c:v>
                </c:pt>
                <c:pt idx="1181">
                  <c:v>64.23</c:v>
                </c:pt>
                <c:pt idx="1182">
                  <c:v>64.239999999999995</c:v>
                </c:pt>
                <c:pt idx="1183">
                  <c:v>64.260000000000005</c:v>
                </c:pt>
                <c:pt idx="1184">
                  <c:v>64.28</c:v>
                </c:pt>
                <c:pt idx="1185">
                  <c:v>64.290000000000006</c:v>
                </c:pt>
                <c:pt idx="1186">
                  <c:v>64.33</c:v>
                </c:pt>
                <c:pt idx="1187">
                  <c:v>64.38</c:v>
                </c:pt>
                <c:pt idx="1188">
                  <c:v>64.45</c:v>
                </c:pt>
                <c:pt idx="1189">
                  <c:v>64.52</c:v>
                </c:pt>
                <c:pt idx="1190">
                  <c:v>64.599999999999994</c:v>
                </c:pt>
                <c:pt idx="1191">
                  <c:v>64.64</c:v>
                </c:pt>
                <c:pt idx="1192">
                  <c:v>64.680000000000007</c:v>
                </c:pt>
                <c:pt idx="1193">
                  <c:v>64.72</c:v>
                </c:pt>
                <c:pt idx="1194">
                  <c:v>64.760000000000005</c:v>
                </c:pt>
                <c:pt idx="1195">
                  <c:v>64.790000000000006</c:v>
                </c:pt>
                <c:pt idx="1196">
                  <c:v>64.83</c:v>
                </c:pt>
                <c:pt idx="1197">
                  <c:v>64.87</c:v>
                </c:pt>
                <c:pt idx="1198">
                  <c:v>64.88</c:v>
                </c:pt>
                <c:pt idx="1199">
                  <c:v>64.89</c:v>
                </c:pt>
                <c:pt idx="1200">
                  <c:v>64.91</c:v>
                </c:pt>
                <c:pt idx="1201">
                  <c:v>64.92</c:v>
                </c:pt>
                <c:pt idx="1202">
                  <c:v>64.94</c:v>
                </c:pt>
                <c:pt idx="1203">
                  <c:v>64.98</c:v>
                </c:pt>
                <c:pt idx="1204">
                  <c:v>65.03</c:v>
                </c:pt>
                <c:pt idx="1205">
                  <c:v>65.069999999999993</c:v>
                </c:pt>
                <c:pt idx="1206">
                  <c:v>65.14</c:v>
                </c:pt>
                <c:pt idx="1207">
                  <c:v>65.2</c:v>
                </c:pt>
                <c:pt idx="1208">
                  <c:v>65.239999999999995</c:v>
                </c:pt>
                <c:pt idx="1209">
                  <c:v>65.28</c:v>
                </c:pt>
                <c:pt idx="1210">
                  <c:v>65.31</c:v>
                </c:pt>
                <c:pt idx="1211">
                  <c:v>65.34</c:v>
                </c:pt>
                <c:pt idx="1212">
                  <c:v>65.38</c:v>
                </c:pt>
                <c:pt idx="1213">
                  <c:v>65.430000000000007</c:v>
                </c:pt>
                <c:pt idx="1214">
                  <c:v>65.48</c:v>
                </c:pt>
                <c:pt idx="1215">
                  <c:v>65.53</c:v>
                </c:pt>
                <c:pt idx="1216">
                  <c:v>65.569999999999993</c:v>
                </c:pt>
                <c:pt idx="1217">
                  <c:v>65.599999999999994</c:v>
                </c:pt>
                <c:pt idx="1218">
                  <c:v>65.650000000000006</c:v>
                </c:pt>
                <c:pt idx="1219">
                  <c:v>65.680000000000007</c:v>
                </c:pt>
                <c:pt idx="1220">
                  <c:v>65.709999999999994</c:v>
                </c:pt>
                <c:pt idx="1221">
                  <c:v>65.72</c:v>
                </c:pt>
                <c:pt idx="1222">
                  <c:v>65.739999999999995</c:v>
                </c:pt>
                <c:pt idx="1223">
                  <c:v>65.739999999999995</c:v>
                </c:pt>
                <c:pt idx="1224">
                  <c:v>65.75</c:v>
                </c:pt>
                <c:pt idx="1225">
                  <c:v>65.77</c:v>
                </c:pt>
                <c:pt idx="1226">
                  <c:v>65.790000000000006</c:v>
                </c:pt>
                <c:pt idx="1227">
                  <c:v>65.83</c:v>
                </c:pt>
                <c:pt idx="1228">
                  <c:v>65.87</c:v>
                </c:pt>
                <c:pt idx="1229">
                  <c:v>65.900000000000006</c:v>
                </c:pt>
                <c:pt idx="1230">
                  <c:v>65.92</c:v>
                </c:pt>
                <c:pt idx="1231">
                  <c:v>65.95</c:v>
                </c:pt>
                <c:pt idx="1232">
                  <c:v>65.959999999999994</c:v>
                </c:pt>
                <c:pt idx="1233">
                  <c:v>65.98</c:v>
                </c:pt>
                <c:pt idx="1234">
                  <c:v>66</c:v>
                </c:pt>
                <c:pt idx="1235">
                  <c:v>66.02</c:v>
                </c:pt>
                <c:pt idx="1236">
                  <c:v>66.040000000000006</c:v>
                </c:pt>
                <c:pt idx="1237">
                  <c:v>66.06</c:v>
                </c:pt>
                <c:pt idx="1238">
                  <c:v>66.08</c:v>
                </c:pt>
                <c:pt idx="1239">
                  <c:v>66.099999999999994</c:v>
                </c:pt>
                <c:pt idx="1240">
                  <c:v>66.12</c:v>
                </c:pt>
                <c:pt idx="1241">
                  <c:v>66.150000000000006</c:v>
                </c:pt>
                <c:pt idx="1242">
                  <c:v>66.180000000000007</c:v>
                </c:pt>
                <c:pt idx="1243">
                  <c:v>66.2</c:v>
                </c:pt>
                <c:pt idx="1244">
                  <c:v>66.23</c:v>
                </c:pt>
                <c:pt idx="1245">
                  <c:v>66.25</c:v>
                </c:pt>
                <c:pt idx="1246">
                  <c:v>66.260000000000005</c:v>
                </c:pt>
                <c:pt idx="1247">
                  <c:v>66.28</c:v>
                </c:pt>
                <c:pt idx="1248">
                  <c:v>66.290000000000006</c:v>
                </c:pt>
                <c:pt idx="1249">
                  <c:v>66.3</c:v>
                </c:pt>
                <c:pt idx="1250">
                  <c:v>66.3</c:v>
                </c:pt>
                <c:pt idx="1251">
                  <c:v>66.3</c:v>
                </c:pt>
                <c:pt idx="1252">
                  <c:v>66.31</c:v>
                </c:pt>
                <c:pt idx="1253">
                  <c:v>66.31</c:v>
                </c:pt>
                <c:pt idx="1254">
                  <c:v>66.31</c:v>
                </c:pt>
                <c:pt idx="1255">
                  <c:v>66.3</c:v>
                </c:pt>
                <c:pt idx="1256">
                  <c:v>66.3</c:v>
                </c:pt>
                <c:pt idx="1257">
                  <c:v>66.3</c:v>
                </c:pt>
                <c:pt idx="1258">
                  <c:v>66.290000000000006</c:v>
                </c:pt>
                <c:pt idx="1259">
                  <c:v>66.290000000000006</c:v>
                </c:pt>
                <c:pt idx="1260">
                  <c:v>66.28</c:v>
                </c:pt>
                <c:pt idx="1261">
                  <c:v>66.28</c:v>
                </c:pt>
                <c:pt idx="1262">
                  <c:v>66.27</c:v>
                </c:pt>
                <c:pt idx="1263">
                  <c:v>66.25</c:v>
                </c:pt>
                <c:pt idx="1264">
                  <c:v>66.239999999999995</c:v>
                </c:pt>
                <c:pt idx="1265">
                  <c:v>66.23</c:v>
                </c:pt>
                <c:pt idx="1266">
                  <c:v>66.209999999999994</c:v>
                </c:pt>
                <c:pt idx="1267">
                  <c:v>66.19</c:v>
                </c:pt>
                <c:pt idx="1268">
                  <c:v>66.180000000000007</c:v>
                </c:pt>
                <c:pt idx="1269">
                  <c:v>66.150000000000006</c:v>
                </c:pt>
                <c:pt idx="1270">
                  <c:v>66.13</c:v>
                </c:pt>
                <c:pt idx="1271">
                  <c:v>66.12</c:v>
                </c:pt>
                <c:pt idx="1272">
                  <c:v>66.09</c:v>
                </c:pt>
                <c:pt idx="1273">
                  <c:v>66.069999999999993</c:v>
                </c:pt>
                <c:pt idx="1274">
                  <c:v>66.05</c:v>
                </c:pt>
                <c:pt idx="1275">
                  <c:v>66.03</c:v>
                </c:pt>
                <c:pt idx="1276">
                  <c:v>66.010000000000005</c:v>
                </c:pt>
                <c:pt idx="1277">
                  <c:v>66</c:v>
                </c:pt>
                <c:pt idx="1278">
                  <c:v>65.989999999999995</c:v>
                </c:pt>
                <c:pt idx="1279">
                  <c:v>65.98</c:v>
                </c:pt>
                <c:pt idx="1280">
                  <c:v>65.97</c:v>
                </c:pt>
                <c:pt idx="1281">
                  <c:v>65.959999999999994</c:v>
                </c:pt>
                <c:pt idx="1282">
                  <c:v>65.95</c:v>
                </c:pt>
                <c:pt idx="1283">
                  <c:v>65.94</c:v>
                </c:pt>
                <c:pt idx="1284">
                  <c:v>65.92</c:v>
                </c:pt>
                <c:pt idx="1285">
                  <c:v>65.91</c:v>
                </c:pt>
                <c:pt idx="1286">
                  <c:v>65.89</c:v>
                </c:pt>
                <c:pt idx="1287">
                  <c:v>65.86</c:v>
                </c:pt>
                <c:pt idx="1288">
                  <c:v>65.83</c:v>
                </c:pt>
                <c:pt idx="1289">
                  <c:v>65.81</c:v>
                </c:pt>
                <c:pt idx="1290">
                  <c:v>65.78</c:v>
                </c:pt>
                <c:pt idx="1291">
                  <c:v>65.760000000000005</c:v>
                </c:pt>
                <c:pt idx="1292">
                  <c:v>65.75</c:v>
                </c:pt>
                <c:pt idx="1293">
                  <c:v>65.75</c:v>
                </c:pt>
                <c:pt idx="1294">
                  <c:v>65.739999999999995</c:v>
                </c:pt>
                <c:pt idx="1295">
                  <c:v>65.739999999999995</c:v>
                </c:pt>
                <c:pt idx="1296">
                  <c:v>65.739999999999995</c:v>
                </c:pt>
                <c:pt idx="1297">
                  <c:v>65.73</c:v>
                </c:pt>
                <c:pt idx="1298">
                  <c:v>65.73</c:v>
                </c:pt>
                <c:pt idx="1299">
                  <c:v>65.72</c:v>
                </c:pt>
                <c:pt idx="1300">
                  <c:v>65.7</c:v>
                </c:pt>
                <c:pt idx="1301">
                  <c:v>65.680000000000007</c:v>
                </c:pt>
                <c:pt idx="1302">
                  <c:v>65.64</c:v>
                </c:pt>
                <c:pt idx="1303">
                  <c:v>65.61</c:v>
                </c:pt>
                <c:pt idx="1304">
                  <c:v>65.58</c:v>
                </c:pt>
                <c:pt idx="1305">
                  <c:v>65.56</c:v>
                </c:pt>
                <c:pt idx="1306">
                  <c:v>65.540000000000006</c:v>
                </c:pt>
                <c:pt idx="1307">
                  <c:v>65.52</c:v>
                </c:pt>
                <c:pt idx="1308">
                  <c:v>65.510000000000005</c:v>
                </c:pt>
                <c:pt idx="1309">
                  <c:v>65.489999999999995</c:v>
                </c:pt>
                <c:pt idx="1310">
                  <c:v>65.459999999999994</c:v>
                </c:pt>
                <c:pt idx="1311">
                  <c:v>65.430000000000007</c:v>
                </c:pt>
                <c:pt idx="1312">
                  <c:v>65.41</c:v>
                </c:pt>
                <c:pt idx="1313">
                  <c:v>65.38</c:v>
                </c:pt>
                <c:pt idx="1314">
                  <c:v>65.349999999999994</c:v>
                </c:pt>
                <c:pt idx="1315">
                  <c:v>65.34</c:v>
                </c:pt>
                <c:pt idx="1316">
                  <c:v>65.319999999999993</c:v>
                </c:pt>
                <c:pt idx="1317">
                  <c:v>65.31</c:v>
                </c:pt>
                <c:pt idx="1318">
                  <c:v>65.3</c:v>
                </c:pt>
                <c:pt idx="1319">
                  <c:v>65.290000000000006</c:v>
                </c:pt>
                <c:pt idx="1320">
                  <c:v>65.27</c:v>
                </c:pt>
                <c:pt idx="1321">
                  <c:v>65.25</c:v>
                </c:pt>
                <c:pt idx="1322">
                  <c:v>65.23</c:v>
                </c:pt>
                <c:pt idx="1323">
                  <c:v>65.2</c:v>
                </c:pt>
                <c:pt idx="1324">
                  <c:v>65.180000000000007</c:v>
                </c:pt>
                <c:pt idx="1325">
                  <c:v>65.14</c:v>
                </c:pt>
                <c:pt idx="1326">
                  <c:v>65.11</c:v>
                </c:pt>
                <c:pt idx="1327">
                  <c:v>65.06</c:v>
                </c:pt>
                <c:pt idx="1328">
                  <c:v>65.03</c:v>
                </c:pt>
                <c:pt idx="1329">
                  <c:v>64.989999999999995</c:v>
                </c:pt>
                <c:pt idx="1330">
                  <c:v>64.959999999999994</c:v>
                </c:pt>
                <c:pt idx="1331">
                  <c:v>64.94</c:v>
                </c:pt>
                <c:pt idx="1332">
                  <c:v>64.92</c:v>
                </c:pt>
                <c:pt idx="1333">
                  <c:v>64.91</c:v>
                </c:pt>
                <c:pt idx="1334">
                  <c:v>64.89</c:v>
                </c:pt>
                <c:pt idx="1335">
                  <c:v>64.89</c:v>
                </c:pt>
                <c:pt idx="1336">
                  <c:v>64.88</c:v>
                </c:pt>
                <c:pt idx="1337">
                  <c:v>64.88</c:v>
                </c:pt>
                <c:pt idx="1338">
                  <c:v>64.87</c:v>
                </c:pt>
                <c:pt idx="1339">
                  <c:v>64.86</c:v>
                </c:pt>
                <c:pt idx="1340">
                  <c:v>64.849999999999994</c:v>
                </c:pt>
                <c:pt idx="1341">
                  <c:v>64.83</c:v>
                </c:pt>
                <c:pt idx="1342">
                  <c:v>64.819999999999993</c:v>
                </c:pt>
                <c:pt idx="1343">
                  <c:v>64.8</c:v>
                </c:pt>
                <c:pt idx="1344">
                  <c:v>64.78</c:v>
                </c:pt>
                <c:pt idx="1345">
                  <c:v>64.760000000000005</c:v>
                </c:pt>
                <c:pt idx="1346">
                  <c:v>64.739999999999995</c:v>
                </c:pt>
                <c:pt idx="1347">
                  <c:v>64.72</c:v>
                </c:pt>
                <c:pt idx="1348">
                  <c:v>64.7</c:v>
                </c:pt>
                <c:pt idx="1349">
                  <c:v>64.680000000000007</c:v>
                </c:pt>
                <c:pt idx="1350">
                  <c:v>64.66</c:v>
                </c:pt>
                <c:pt idx="1351">
                  <c:v>64.64</c:v>
                </c:pt>
                <c:pt idx="1352">
                  <c:v>64.61</c:v>
                </c:pt>
                <c:pt idx="1353">
                  <c:v>64.58</c:v>
                </c:pt>
                <c:pt idx="1354">
                  <c:v>64.55</c:v>
                </c:pt>
                <c:pt idx="1355">
                  <c:v>64.53</c:v>
                </c:pt>
                <c:pt idx="1356">
                  <c:v>64.489999999999995</c:v>
                </c:pt>
                <c:pt idx="1357">
                  <c:v>64.459999999999994</c:v>
                </c:pt>
                <c:pt idx="1358">
                  <c:v>64.430000000000007</c:v>
                </c:pt>
                <c:pt idx="1359">
                  <c:v>64.39</c:v>
                </c:pt>
                <c:pt idx="1360">
                  <c:v>64.349999999999994</c:v>
                </c:pt>
                <c:pt idx="1361">
                  <c:v>64.33</c:v>
                </c:pt>
                <c:pt idx="1362">
                  <c:v>64.3</c:v>
                </c:pt>
                <c:pt idx="1363">
                  <c:v>64.28</c:v>
                </c:pt>
                <c:pt idx="1364">
                  <c:v>64.27</c:v>
                </c:pt>
                <c:pt idx="1365">
                  <c:v>64.260000000000005</c:v>
                </c:pt>
                <c:pt idx="1366">
                  <c:v>64.25</c:v>
                </c:pt>
                <c:pt idx="1367">
                  <c:v>64.23</c:v>
                </c:pt>
                <c:pt idx="1368">
                  <c:v>64.22</c:v>
                </c:pt>
                <c:pt idx="1369">
                  <c:v>64.2</c:v>
                </c:pt>
                <c:pt idx="1370">
                  <c:v>64.180000000000007</c:v>
                </c:pt>
                <c:pt idx="1371">
                  <c:v>64.16</c:v>
                </c:pt>
                <c:pt idx="1372">
                  <c:v>64.14</c:v>
                </c:pt>
                <c:pt idx="1373">
                  <c:v>64.12</c:v>
                </c:pt>
                <c:pt idx="1374">
                  <c:v>64.09</c:v>
                </c:pt>
                <c:pt idx="1375">
                  <c:v>64.08</c:v>
                </c:pt>
                <c:pt idx="1376">
                  <c:v>64.06</c:v>
                </c:pt>
                <c:pt idx="1377">
                  <c:v>64.06</c:v>
                </c:pt>
                <c:pt idx="1378">
                  <c:v>64.05</c:v>
                </c:pt>
                <c:pt idx="1379">
                  <c:v>64.05</c:v>
                </c:pt>
                <c:pt idx="1380">
                  <c:v>64.05</c:v>
                </c:pt>
                <c:pt idx="1381">
                  <c:v>64.05</c:v>
                </c:pt>
                <c:pt idx="1382">
                  <c:v>64.05</c:v>
                </c:pt>
                <c:pt idx="1383">
                  <c:v>64.05</c:v>
                </c:pt>
                <c:pt idx="1384">
                  <c:v>64.05</c:v>
                </c:pt>
                <c:pt idx="1385">
                  <c:v>64.05</c:v>
                </c:pt>
                <c:pt idx="1386">
                  <c:v>64.05</c:v>
                </c:pt>
                <c:pt idx="1387">
                  <c:v>64.05</c:v>
                </c:pt>
                <c:pt idx="1388">
                  <c:v>64.05</c:v>
                </c:pt>
                <c:pt idx="1389">
                  <c:v>64.05</c:v>
                </c:pt>
                <c:pt idx="1390">
                  <c:v>64.05</c:v>
                </c:pt>
                <c:pt idx="1391">
                  <c:v>64.040000000000006</c:v>
                </c:pt>
                <c:pt idx="1392">
                  <c:v>64.040000000000006</c:v>
                </c:pt>
                <c:pt idx="1393">
                  <c:v>64.03</c:v>
                </c:pt>
                <c:pt idx="1394">
                  <c:v>64.02</c:v>
                </c:pt>
                <c:pt idx="1395">
                  <c:v>64.010000000000005</c:v>
                </c:pt>
                <c:pt idx="1396">
                  <c:v>64</c:v>
                </c:pt>
                <c:pt idx="1397">
                  <c:v>63.99</c:v>
                </c:pt>
                <c:pt idx="1398">
                  <c:v>63.98</c:v>
                </c:pt>
                <c:pt idx="1399">
                  <c:v>63.97</c:v>
                </c:pt>
                <c:pt idx="1400">
                  <c:v>63.97</c:v>
                </c:pt>
                <c:pt idx="1401">
                  <c:v>63.96</c:v>
                </c:pt>
                <c:pt idx="1402">
                  <c:v>63.95</c:v>
                </c:pt>
                <c:pt idx="1403">
                  <c:v>63.94</c:v>
                </c:pt>
                <c:pt idx="1404">
                  <c:v>63.93</c:v>
                </c:pt>
                <c:pt idx="1405">
                  <c:v>63.91</c:v>
                </c:pt>
                <c:pt idx="1406">
                  <c:v>63.9</c:v>
                </c:pt>
                <c:pt idx="1407">
                  <c:v>63.89</c:v>
                </c:pt>
                <c:pt idx="1408">
                  <c:v>63.88</c:v>
                </c:pt>
                <c:pt idx="1409">
                  <c:v>63.87</c:v>
                </c:pt>
                <c:pt idx="1410">
                  <c:v>63.87</c:v>
                </c:pt>
                <c:pt idx="1411">
                  <c:v>63.87</c:v>
                </c:pt>
                <c:pt idx="1412">
                  <c:v>63.87</c:v>
                </c:pt>
                <c:pt idx="1413">
                  <c:v>63.87</c:v>
                </c:pt>
                <c:pt idx="1414">
                  <c:v>63.87</c:v>
                </c:pt>
                <c:pt idx="1415">
                  <c:v>63.87</c:v>
                </c:pt>
                <c:pt idx="1416">
                  <c:v>63.87</c:v>
                </c:pt>
                <c:pt idx="1417">
                  <c:v>63.87</c:v>
                </c:pt>
                <c:pt idx="1418">
                  <c:v>63.88</c:v>
                </c:pt>
                <c:pt idx="1419">
                  <c:v>63.88</c:v>
                </c:pt>
                <c:pt idx="1420">
                  <c:v>63.89</c:v>
                </c:pt>
                <c:pt idx="1421">
                  <c:v>63.89</c:v>
                </c:pt>
                <c:pt idx="1422">
                  <c:v>63.91</c:v>
                </c:pt>
                <c:pt idx="1423">
                  <c:v>63.92</c:v>
                </c:pt>
                <c:pt idx="1424">
                  <c:v>63.93</c:v>
                </c:pt>
                <c:pt idx="1425">
                  <c:v>63.94</c:v>
                </c:pt>
                <c:pt idx="1426">
                  <c:v>63.95</c:v>
                </c:pt>
                <c:pt idx="1427">
                  <c:v>63.96</c:v>
                </c:pt>
                <c:pt idx="1428">
                  <c:v>63.96</c:v>
                </c:pt>
                <c:pt idx="1429">
                  <c:v>63.97</c:v>
                </c:pt>
                <c:pt idx="1430">
                  <c:v>63.98</c:v>
                </c:pt>
                <c:pt idx="1431">
                  <c:v>63.98</c:v>
                </c:pt>
                <c:pt idx="1432">
                  <c:v>63.99</c:v>
                </c:pt>
                <c:pt idx="1433">
                  <c:v>64</c:v>
                </c:pt>
                <c:pt idx="1434">
                  <c:v>64.02</c:v>
                </c:pt>
                <c:pt idx="1435">
                  <c:v>64.03</c:v>
                </c:pt>
                <c:pt idx="1436">
                  <c:v>64.040000000000006</c:v>
                </c:pt>
                <c:pt idx="1437">
                  <c:v>64.040000000000006</c:v>
                </c:pt>
                <c:pt idx="1438">
                  <c:v>64.05</c:v>
                </c:pt>
                <c:pt idx="1439">
                  <c:v>64.05</c:v>
                </c:pt>
                <c:pt idx="1440">
                  <c:v>64.05</c:v>
                </c:pt>
                <c:pt idx="1441">
                  <c:v>64.05</c:v>
                </c:pt>
                <c:pt idx="1442">
                  <c:v>64.05</c:v>
                </c:pt>
                <c:pt idx="1443">
                  <c:v>64.05</c:v>
                </c:pt>
                <c:pt idx="1444">
                  <c:v>64.06</c:v>
                </c:pt>
                <c:pt idx="1445">
                  <c:v>64.06</c:v>
                </c:pt>
                <c:pt idx="1446">
                  <c:v>64.069999999999993</c:v>
                </c:pt>
                <c:pt idx="1447">
                  <c:v>64.08</c:v>
                </c:pt>
                <c:pt idx="1448">
                  <c:v>64.11</c:v>
                </c:pt>
                <c:pt idx="1449">
                  <c:v>64.13</c:v>
                </c:pt>
                <c:pt idx="1450">
                  <c:v>64.16</c:v>
                </c:pt>
                <c:pt idx="1451">
                  <c:v>64.19</c:v>
                </c:pt>
                <c:pt idx="1452">
                  <c:v>64.23</c:v>
                </c:pt>
                <c:pt idx="1453">
                  <c:v>64.239999999999995</c:v>
                </c:pt>
                <c:pt idx="1454">
                  <c:v>64.25</c:v>
                </c:pt>
                <c:pt idx="1455">
                  <c:v>64.27</c:v>
                </c:pt>
                <c:pt idx="1456">
                  <c:v>64.28</c:v>
                </c:pt>
                <c:pt idx="1457">
                  <c:v>64.31</c:v>
                </c:pt>
                <c:pt idx="1458">
                  <c:v>64.349999999999994</c:v>
                </c:pt>
                <c:pt idx="1459">
                  <c:v>64.41</c:v>
                </c:pt>
                <c:pt idx="1460">
                  <c:v>64.47</c:v>
                </c:pt>
                <c:pt idx="1461">
                  <c:v>64.540000000000006</c:v>
                </c:pt>
                <c:pt idx="1462">
                  <c:v>64.59</c:v>
                </c:pt>
                <c:pt idx="1463">
                  <c:v>64.64</c:v>
                </c:pt>
                <c:pt idx="1464">
                  <c:v>64.67</c:v>
                </c:pt>
                <c:pt idx="1465">
                  <c:v>64.72</c:v>
                </c:pt>
                <c:pt idx="1466">
                  <c:v>64.760000000000005</c:v>
                </c:pt>
                <c:pt idx="1467">
                  <c:v>64.8</c:v>
                </c:pt>
                <c:pt idx="1468">
                  <c:v>64.84</c:v>
                </c:pt>
                <c:pt idx="1469">
                  <c:v>64.87</c:v>
                </c:pt>
                <c:pt idx="1470">
                  <c:v>64.88</c:v>
                </c:pt>
                <c:pt idx="1471">
                  <c:v>64.88</c:v>
                </c:pt>
                <c:pt idx="1472">
                  <c:v>64.89</c:v>
                </c:pt>
                <c:pt idx="1473">
                  <c:v>64.89</c:v>
                </c:pt>
                <c:pt idx="1474">
                  <c:v>64.92</c:v>
                </c:pt>
                <c:pt idx="1475">
                  <c:v>64.94</c:v>
                </c:pt>
                <c:pt idx="1476">
                  <c:v>64.98</c:v>
                </c:pt>
                <c:pt idx="1477">
                  <c:v>65.040000000000006</c:v>
                </c:pt>
                <c:pt idx="1478">
                  <c:v>65.099999999999994</c:v>
                </c:pt>
                <c:pt idx="1479">
                  <c:v>65.16</c:v>
                </c:pt>
                <c:pt idx="1480">
                  <c:v>65.22</c:v>
                </c:pt>
                <c:pt idx="1481">
                  <c:v>65.260000000000005</c:v>
                </c:pt>
                <c:pt idx="1482">
                  <c:v>65.290000000000006</c:v>
                </c:pt>
                <c:pt idx="1483">
                  <c:v>65.319999999999993</c:v>
                </c:pt>
                <c:pt idx="1484">
                  <c:v>65.34</c:v>
                </c:pt>
                <c:pt idx="1485">
                  <c:v>65.38</c:v>
                </c:pt>
                <c:pt idx="1486">
                  <c:v>65.42</c:v>
                </c:pt>
                <c:pt idx="1487">
                  <c:v>65.459999999999994</c:v>
                </c:pt>
                <c:pt idx="1488">
                  <c:v>65.5</c:v>
                </c:pt>
                <c:pt idx="1489">
                  <c:v>65.55</c:v>
                </c:pt>
                <c:pt idx="1490">
                  <c:v>65.58</c:v>
                </c:pt>
                <c:pt idx="1491">
                  <c:v>65.62</c:v>
                </c:pt>
                <c:pt idx="1492">
                  <c:v>65.66</c:v>
                </c:pt>
                <c:pt idx="1493">
                  <c:v>65.7</c:v>
                </c:pt>
                <c:pt idx="1494">
                  <c:v>65.72</c:v>
                </c:pt>
                <c:pt idx="1495">
                  <c:v>65.739999999999995</c:v>
                </c:pt>
                <c:pt idx="1496">
                  <c:v>65.739999999999995</c:v>
                </c:pt>
                <c:pt idx="1497">
                  <c:v>65.75</c:v>
                </c:pt>
                <c:pt idx="1498">
                  <c:v>65.75</c:v>
                </c:pt>
                <c:pt idx="1499">
                  <c:v>65.77</c:v>
                </c:pt>
                <c:pt idx="1500">
                  <c:v>65.790000000000006</c:v>
                </c:pt>
                <c:pt idx="1501">
                  <c:v>65.819999999999993</c:v>
                </c:pt>
                <c:pt idx="1502">
                  <c:v>65.849999999999994</c:v>
                </c:pt>
                <c:pt idx="1503">
                  <c:v>65.89</c:v>
                </c:pt>
                <c:pt idx="1504">
                  <c:v>65.92</c:v>
                </c:pt>
                <c:pt idx="1505">
                  <c:v>65.95</c:v>
                </c:pt>
                <c:pt idx="1506">
                  <c:v>65.959999999999994</c:v>
                </c:pt>
                <c:pt idx="1507">
                  <c:v>65.97</c:v>
                </c:pt>
                <c:pt idx="1508">
                  <c:v>65.98</c:v>
                </c:pt>
                <c:pt idx="1509">
                  <c:v>66</c:v>
                </c:pt>
                <c:pt idx="1510">
                  <c:v>66.02</c:v>
                </c:pt>
                <c:pt idx="1511">
                  <c:v>66.040000000000006</c:v>
                </c:pt>
                <c:pt idx="1512">
                  <c:v>66.069999999999993</c:v>
                </c:pt>
                <c:pt idx="1513">
                  <c:v>66.09</c:v>
                </c:pt>
                <c:pt idx="1514">
                  <c:v>66.11</c:v>
                </c:pt>
                <c:pt idx="1515">
                  <c:v>66.13</c:v>
                </c:pt>
                <c:pt idx="1516">
                  <c:v>66.150000000000006</c:v>
                </c:pt>
                <c:pt idx="1517">
                  <c:v>66.16</c:v>
                </c:pt>
                <c:pt idx="1518">
                  <c:v>66.180000000000007</c:v>
                </c:pt>
                <c:pt idx="1519">
                  <c:v>66.19</c:v>
                </c:pt>
                <c:pt idx="1520">
                  <c:v>66.19</c:v>
                </c:pt>
                <c:pt idx="1521">
                  <c:v>66.2</c:v>
                </c:pt>
                <c:pt idx="1522">
                  <c:v>66.209999999999994</c:v>
                </c:pt>
                <c:pt idx="1523">
                  <c:v>66.22</c:v>
                </c:pt>
                <c:pt idx="1524">
                  <c:v>66.22</c:v>
                </c:pt>
                <c:pt idx="1525">
                  <c:v>66.22</c:v>
                </c:pt>
                <c:pt idx="1526">
                  <c:v>66.22</c:v>
                </c:pt>
                <c:pt idx="1527">
                  <c:v>66.22</c:v>
                </c:pt>
                <c:pt idx="1528">
                  <c:v>66.22</c:v>
                </c:pt>
                <c:pt idx="1529">
                  <c:v>66.209999999999994</c:v>
                </c:pt>
                <c:pt idx="1530">
                  <c:v>66.2</c:v>
                </c:pt>
                <c:pt idx="1531">
                  <c:v>66.19</c:v>
                </c:pt>
                <c:pt idx="1532">
                  <c:v>66.19</c:v>
                </c:pt>
                <c:pt idx="1533">
                  <c:v>66.180000000000007</c:v>
                </c:pt>
                <c:pt idx="1534">
                  <c:v>66.17</c:v>
                </c:pt>
                <c:pt idx="1535">
                  <c:v>66.16</c:v>
                </c:pt>
                <c:pt idx="1536">
                  <c:v>66.150000000000006</c:v>
                </c:pt>
                <c:pt idx="1537">
                  <c:v>66.14</c:v>
                </c:pt>
                <c:pt idx="1538">
                  <c:v>66.13</c:v>
                </c:pt>
                <c:pt idx="1539">
                  <c:v>66.12</c:v>
                </c:pt>
                <c:pt idx="1540">
                  <c:v>66.11</c:v>
                </c:pt>
                <c:pt idx="1541">
                  <c:v>66.08</c:v>
                </c:pt>
                <c:pt idx="1542">
                  <c:v>66.06</c:v>
                </c:pt>
                <c:pt idx="1543">
                  <c:v>66.05</c:v>
                </c:pt>
                <c:pt idx="1544">
                  <c:v>66.03</c:v>
                </c:pt>
                <c:pt idx="1545">
                  <c:v>66.010000000000005</c:v>
                </c:pt>
                <c:pt idx="1546">
                  <c:v>66</c:v>
                </c:pt>
                <c:pt idx="1547">
                  <c:v>66</c:v>
                </c:pt>
                <c:pt idx="1548">
                  <c:v>65.98</c:v>
                </c:pt>
                <c:pt idx="1549">
                  <c:v>65.97</c:v>
                </c:pt>
                <c:pt idx="1550">
                  <c:v>65.97</c:v>
                </c:pt>
                <c:pt idx="1551">
                  <c:v>65.959999999999994</c:v>
                </c:pt>
                <c:pt idx="1552">
                  <c:v>65.94</c:v>
                </c:pt>
                <c:pt idx="1553">
                  <c:v>65.930000000000007</c:v>
                </c:pt>
                <c:pt idx="1554">
                  <c:v>65.92</c:v>
                </c:pt>
                <c:pt idx="1555">
                  <c:v>65.91</c:v>
                </c:pt>
                <c:pt idx="1556">
                  <c:v>65.88</c:v>
                </c:pt>
                <c:pt idx="1557">
                  <c:v>65.86</c:v>
                </c:pt>
                <c:pt idx="1558">
                  <c:v>65.84</c:v>
                </c:pt>
                <c:pt idx="1559">
                  <c:v>65.81</c:v>
                </c:pt>
                <c:pt idx="1560">
                  <c:v>65.78</c:v>
                </c:pt>
                <c:pt idx="1561">
                  <c:v>65.77</c:v>
                </c:pt>
                <c:pt idx="1562">
                  <c:v>65.760000000000005</c:v>
                </c:pt>
                <c:pt idx="1563">
                  <c:v>65.75</c:v>
                </c:pt>
                <c:pt idx="1564">
                  <c:v>65.739999999999995</c:v>
                </c:pt>
                <c:pt idx="1565">
                  <c:v>65.739999999999995</c:v>
                </c:pt>
                <c:pt idx="1566">
                  <c:v>65.739999999999995</c:v>
                </c:pt>
                <c:pt idx="1567">
                  <c:v>65.739999999999995</c:v>
                </c:pt>
                <c:pt idx="1568">
                  <c:v>65.739999999999995</c:v>
                </c:pt>
                <c:pt idx="1569">
                  <c:v>65.73</c:v>
                </c:pt>
                <c:pt idx="1570">
                  <c:v>65.72</c:v>
                </c:pt>
                <c:pt idx="1571">
                  <c:v>65.7</c:v>
                </c:pt>
                <c:pt idx="1572">
                  <c:v>65.680000000000007</c:v>
                </c:pt>
                <c:pt idx="1573">
                  <c:v>65.650000000000006</c:v>
                </c:pt>
                <c:pt idx="1574">
                  <c:v>65.62</c:v>
                </c:pt>
                <c:pt idx="1575">
                  <c:v>65.58</c:v>
                </c:pt>
                <c:pt idx="1576">
                  <c:v>65.56</c:v>
                </c:pt>
                <c:pt idx="1577">
                  <c:v>65.540000000000006</c:v>
                </c:pt>
                <c:pt idx="1578">
                  <c:v>65.52</c:v>
                </c:pt>
                <c:pt idx="1579">
                  <c:v>65.5</c:v>
                </c:pt>
                <c:pt idx="1580">
                  <c:v>65.489999999999995</c:v>
                </c:pt>
                <c:pt idx="1581">
                  <c:v>65.47</c:v>
                </c:pt>
                <c:pt idx="1582">
                  <c:v>65.44</c:v>
                </c:pt>
                <c:pt idx="1583">
                  <c:v>65.41</c:v>
                </c:pt>
                <c:pt idx="1584">
                  <c:v>65.37</c:v>
                </c:pt>
                <c:pt idx="1585">
                  <c:v>65.349999999999994</c:v>
                </c:pt>
                <c:pt idx="1586">
                  <c:v>65.319999999999993</c:v>
                </c:pt>
                <c:pt idx="1587">
                  <c:v>65.31</c:v>
                </c:pt>
                <c:pt idx="1588">
                  <c:v>65.31</c:v>
                </c:pt>
                <c:pt idx="1589">
                  <c:v>65.3</c:v>
                </c:pt>
                <c:pt idx="1590">
                  <c:v>65.290000000000006</c:v>
                </c:pt>
                <c:pt idx="1591">
                  <c:v>65.28</c:v>
                </c:pt>
                <c:pt idx="1592">
                  <c:v>65.260000000000005</c:v>
                </c:pt>
                <c:pt idx="1593">
                  <c:v>65.23</c:v>
                </c:pt>
                <c:pt idx="1594">
                  <c:v>65.209999999999994</c:v>
                </c:pt>
                <c:pt idx="1595">
                  <c:v>65.180000000000007</c:v>
                </c:pt>
                <c:pt idx="1596">
                  <c:v>65.150000000000006</c:v>
                </c:pt>
                <c:pt idx="1597">
                  <c:v>65.11</c:v>
                </c:pt>
                <c:pt idx="1598">
                  <c:v>65.08</c:v>
                </c:pt>
                <c:pt idx="1599">
                  <c:v>65.040000000000006</c:v>
                </c:pt>
                <c:pt idx="1600">
                  <c:v>65.010000000000005</c:v>
                </c:pt>
                <c:pt idx="1601">
                  <c:v>64.97</c:v>
                </c:pt>
                <c:pt idx="1602">
                  <c:v>64.95</c:v>
                </c:pt>
                <c:pt idx="1603">
                  <c:v>64.930000000000007</c:v>
                </c:pt>
                <c:pt idx="1604">
                  <c:v>64.91</c:v>
                </c:pt>
                <c:pt idx="1605">
                  <c:v>64.900000000000006</c:v>
                </c:pt>
                <c:pt idx="1606">
                  <c:v>64.89</c:v>
                </c:pt>
                <c:pt idx="1607">
                  <c:v>64.89</c:v>
                </c:pt>
                <c:pt idx="1608">
                  <c:v>64.88</c:v>
                </c:pt>
                <c:pt idx="1609">
                  <c:v>64.88</c:v>
                </c:pt>
                <c:pt idx="1610">
                  <c:v>64.88</c:v>
                </c:pt>
                <c:pt idx="1611">
                  <c:v>64.87</c:v>
                </c:pt>
                <c:pt idx="1612">
                  <c:v>64.86</c:v>
                </c:pt>
                <c:pt idx="1613">
                  <c:v>64.849999999999994</c:v>
                </c:pt>
                <c:pt idx="1614">
                  <c:v>64.83</c:v>
                </c:pt>
                <c:pt idx="1615">
                  <c:v>64.81</c:v>
                </c:pt>
                <c:pt idx="1616">
                  <c:v>64.790000000000006</c:v>
                </c:pt>
                <c:pt idx="1617">
                  <c:v>64.77</c:v>
                </c:pt>
                <c:pt idx="1618">
                  <c:v>64.75</c:v>
                </c:pt>
                <c:pt idx="1619">
                  <c:v>64.73</c:v>
                </c:pt>
                <c:pt idx="1620">
                  <c:v>64.7</c:v>
                </c:pt>
                <c:pt idx="1621">
                  <c:v>64.69</c:v>
                </c:pt>
                <c:pt idx="1622">
                  <c:v>64.67</c:v>
                </c:pt>
                <c:pt idx="1623">
                  <c:v>64.66</c:v>
                </c:pt>
                <c:pt idx="1624">
                  <c:v>64.650000000000006</c:v>
                </c:pt>
                <c:pt idx="1625">
                  <c:v>64.63</c:v>
                </c:pt>
                <c:pt idx="1626">
                  <c:v>64.59</c:v>
                </c:pt>
                <c:pt idx="1627">
                  <c:v>64.56</c:v>
                </c:pt>
                <c:pt idx="1628">
                  <c:v>64.52</c:v>
                </c:pt>
                <c:pt idx="1629">
                  <c:v>64.489999999999995</c:v>
                </c:pt>
                <c:pt idx="1630">
                  <c:v>64.45</c:v>
                </c:pt>
                <c:pt idx="1631">
                  <c:v>64.41</c:v>
                </c:pt>
                <c:pt idx="1632">
                  <c:v>64.38</c:v>
                </c:pt>
                <c:pt idx="1633">
                  <c:v>64.349999999999994</c:v>
                </c:pt>
                <c:pt idx="1634">
                  <c:v>64.319999999999993</c:v>
                </c:pt>
                <c:pt idx="1635">
                  <c:v>64.290000000000006</c:v>
                </c:pt>
                <c:pt idx="1636">
                  <c:v>64.28</c:v>
                </c:pt>
                <c:pt idx="1637">
                  <c:v>64.27</c:v>
                </c:pt>
                <c:pt idx="1638">
                  <c:v>64.260000000000005</c:v>
                </c:pt>
                <c:pt idx="1639">
                  <c:v>64.25</c:v>
                </c:pt>
                <c:pt idx="1640">
                  <c:v>64.23</c:v>
                </c:pt>
                <c:pt idx="1641">
                  <c:v>64.22</c:v>
                </c:pt>
                <c:pt idx="1642">
                  <c:v>64.19</c:v>
                </c:pt>
                <c:pt idx="1643">
                  <c:v>64.17</c:v>
                </c:pt>
                <c:pt idx="1644">
                  <c:v>64.14</c:v>
                </c:pt>
                <c:pt idx="1645">
                  <c:v>64.12</c:v>
                </c:pt>
                <c:pt idx="1646">
                  <c:v>64.099999999999994</c:v>
                </c:pt>
                <c:pt idx="1647">
                  <c:v>64.09</c:v>
                </c:pt>
                <c:pt idx="1648">
                  <c:v>64.069999999999993</c:v>
                </c:pt>
                <c:pt idx="1649">
                  <c:v>64.06</c:v>
                </c:pt>
                <c:pt idx="1650">
                  <c:v>64.06</c:v>
                </c:pt>
                <c:pt idx="1651">
                  <c:v>64.05</c:v>
                </c:pt>
                <c:pt idx="1652">
                  <c:v>64.05</c:v>
                </c:pt>
                <c:pt idx="1653">
                  <c:v>64.05</c:v>
                </c:pt>
                <c:pt idx="1654">
                  <c:v>64.05</c:v>
                </c:pt>
                <c:pt idx="1655">
                  <c:v>64.05</c:v>
                </c:pt>
                <c:pt idx="1656">
                  <c:v>64.05</c:v>
                </c:pt>
                <c:pt idx="1657">
                  <c:v>64.05</c:v>
                </c:pt>
                <c:pt idx="1658">
                  <c:v>64.05</c:v>
                </c:pt>
                <c:pt idx="1659">
                  <c:v>64.05</c:v>
                </c:pt>
                <c:pt idx="1660">
                  <c:v>64.05</c:v>
                </c:pt>
                <c:pt idx="1661">
                  <c:v>64.05</c:v>
                </c:pt>
                <c:pt idx="1662">
                  <c:v>64.05</c:v>
                </c:pt>
                <c:pt idx="1663">
                  <c:v>64.05</c:v>
                </c:pt>
                <c:pt idx="1664">
                  <c:v>64.040000000000006</c:v>
                </c:pt>
                <c:pt idx="1665">
                  <c:v>64.040000000000006</c:v>
                </c:pt>
                <c:pt idx="1666">
                  <c:v>64.03</c:v>
                </c:pt>
                <c:pt idx="1667">
                  <c:v>64.02</c:v>
                </c:pt>
                <c:pt idx="1668">
                  <c:v>64.010000000000005</c:v>
                </c:pt>
                <c:pt idx="1669">
                  <c:v>64</c:v>
                </c:pt>
                <c:pt idx="1670">
                  <c:v>63.99</c:v>
                </c:pt>
                <c:pt idx="1671">
                  <c:v>63.98</c:v>
                </c:pt>
                <c:pt idx="1672">
                  <c:v>63.97</c:v>
                </c:pt>
                <c:pt idx="1673">
                  <c:v>63.95</c:v>
                </c:pt>
                <c:pt idx="1674">
                  <c:v>63.94</c:v>
                </c:pt>
                <c:pt idx="1675">
                  <c:v>63.92</c:v>
                </c:pt>
                <c:pt idx="1676">
                  <c:v>63.91</c:v>
                </c:pt>
                <c:pt idx="1677">
                  <c:v>63.9</c:v>
                </c:pt>
                <c:pt idx="1678">
                  <c:v>63.9</c:v>
                </c:pt>
                <c:pt idx="1679">
                  <c:v>63.89</c:v>
                </c:pt>
                <c:pt idx="1680">
                  <c:v>63.89</c:v>
                </c:pt>
                <c:pt idx="1681">
                  <c:v>63.89</c:v>
                </c:pt>
                <c:pt idx="1682">
                  <c:v>63.89</c:v>
                </c:pt>
                <c:pt idx="1683">
                  <c:v>63.89</c:v>
                </c:pt>
                <c:pt idx="1684">
                  <c:v>63.89</c:v>
                </c:pt>
                <c:pt idx="1685">
                  <c:v>63.89</c:v>
                </c:pt>
                <c:pt idx="1686">
                  <c:v>63.89</c:v>
                </c:pt>
                <c:pt idx="1687">
                  <c:v>63.89</c:v>
                </c:pt>
                <c:pt idx="1688">
                  <c:v>63.9</c:v>
                </c:pt>
                <c:pt idx="1689">
                  <c:v>63.91</c:v>
                </c:pt>
                <c:pt idx="1690">
                  <c:v>63.93</c:v>
                </c:pt>
                <c:pt idx="1691">
                  <c:v>63.94</c:v>
                </c:pt>
                <c:pt idx="1692">
                  <c:v>63.96</c:v>
                </c:pt>
                <c:pt idx="1693">
                  <c:v>63.97</c:v>
                </c:pt>
                <c:pt idx="1694">
                  <c:v>63.97</c:v>
                </c:pt>
                <c:pt idx="1695">
                  <c:v>63.98</c:v>
                </c:pt>
                <c:pt idx="1696">
                  <c:v>63.98</c:v>
                </c:pt>
                <c:pt idx="1697">
                  <c:v>63.99</c:v>
                </c:pt>
                <c:pt idx="1698">
                  <c:v>63.99</c:v>
                </c:pt>
                <c:pt idx="1699">
                  <c:v>64</c:v>
                </c:pt>
                <c:pt idx="1700">
                  <c:v>64.010000000000005</c:v>
                </c:pt>
                <c:pt idx="1701">
                  <c:v>64.010000000000005</c:v>
                </c:pt>
                <c:pt idx="1702">
                  <c:v>64.02</c:v>
                </c:pt>
                <c:pt idx="1703">
                  <c:v>64.03</c:v>
                </c:pt>
                <c:pt idx="1704">
                  <c:v>64.040000000000006</c:v>
                </c:pt>
                <c:pt idx="1705">
                  <c:v>64.040000000000006</c:v>
                </c:pt>
                <c:pt idx="1706">
                  <c:v>64.05</c:v>
                </c:pt>
                <c:pt idx="1707">
                  <c:v>64.05</c:v>
                </c:pt>
                <c:pt idx="1708">
                  <c:v>64.05</c:v>
                </c:pt>
                <c:pt idx="1709">
                  <c:v>64.05</c:v>
                </c:pt>
                <c:pt idx="1710">
                  <c:v>64.05</c:v>
                </c:pt>
                <c:pt idx="1711">
                  <c:v>64.05</c:v>
                </c:pt>
                <c:pt idx="1712">
                  <c:v>64.06</c:v>
                </c:pt>
                <c:pt idx="1713">
                  <c:v>64.06</c:v>
                </c:pt>
                <c:pt idx="1714">
                  <c:v>64.08</c:v>
                </c:pt>
                <c:pt idx="1715">
                  <c:v>64.09</c:v>
                </c:pt>
                <c:pt idx="1716">
                  <c:v>64.11</c:v>
                </c:pt>
                <c:pt idx="1717">
                  <c:v>64.14</c:v>
                </c:pt>
                <c:pt idx="1718">
                  <c:v>64.17</c:v>
                </c:pt>
                <c:pt idx="1719">
                  <c:v>64.19</c:v>
                </c:pt>
                <c:pt idx="1720">
                  <c:v>64.22</c:v>
                </c:pt>
                <c:pt idx="1721">
                  <c:v>64.239999999999995</c:v>
                </c:pt>
                <c:pt idx="1722">
                  <c:v>64.25</c:v>
                </c:pt>
                <c:pt idx="1723">
                  <c:v>64.27</c:v>
                </c:pt>
                <c:pt idx="1724">
                  <c:v>64.3</c:v>
                </c:pt>
                <c:pt idx="1725">
                  <c:v>64.34</c:v>
                </c:pt>
                <c:pt idx="1726">
                  <c:v>64.400000000000006</c:v>
                </c:pt>
                <c:pt idx="1727">
                  <c:v>64.47</c:v>
                </c:pt>
                <c:pt idx="1728">
                  <c:v>64.540000000000006</c:v>
                </c:pt>
                <c:pt idx="1729">
                  <c:v>64.59</c:v>
                </c:pt>
                <c:pt idx="1730">
                  <c:v>64.650000000000006</c:v>
                </c:pt>
                <c:pt idx="1731">
                  <c:v>64.69</c:v>
                </c:pt>
                <c:pt idx="1732">
                  <c:v>64.73</c:v>
                </c:pt>
                <c:pt idx="1733">
                  <c:v>64.760000000000005</c:v>
                </c:pt>
                <c:pt idx="1734">
                  <c:v>64.8</c:v>
                </c:pt>
                <c:pt idx="1735">
                  <c:v>64.84</c:v>
                </c:pt>
                <c:pt idx="1736">
                  <c:v>64.86</c:v>
                </c:pt>
                <c:pt idx="1737">
                  <c:v>64.88</c:v>
                </c:pt>
                <c:pt idx="1738">
                  <c:v>64.88</c:v>
                </c:pt>
                <c:pt idx="1739">
                  <c:v>64.88</c:v>
                </c:pt>
                <c:pt idx="1740">
                  <c:v>64.89</c:v>
                </c:pt>
                <c:pt idx="1741">
                  <c:v>64.91</c:v>
                </c:pt>
                <c:pt idx="1742">
                  <c:v>64.94</c:v>
                </c:pt>
                <c:pt idx="1743">
                  <c:v>64.98</c:v>
                </c:pt>
                <c:pt idx="1744">
                  <c:v>65.03</c:v>
                </c:pt>
                <c:pt idx="1745">
                  <c:v>65.09</c:v>
                </c:pt>
                <c:pt idx="1746">
                  <c:v>65.14</c:v>
                </c:pt>
                <c:pt idx="1747">
                  <c:v>65.2</c:v>
                </c:pt>
                <c:pt idx="1748">
                  <c:v>65.239999999999995</c:v>
                </c:pt>
                <c:pt idx="1749">
                  <c:v>65.28</c:v>
                </c:pt>
                <c:pt idx="1750">
                  <c:v>65.31</c:v>
                </c:pt>
                <c:pt idx="1751">
                  <c:v>65.34</c:v>
                </c:pt>
                <c:pt idx="1752">
                  <c:v>65.38</c:v>
                </c:pt>
                <c:pt idx="1753">
                  <c:v>65.42</c:v>
                </c:pt>
                <c:pt idx="1754">
                  <c:v>65.47</c:v>
                </c:pt>
                <c:pt idx="1755">
                  <c:v>65.510000000000005</c:v>
                </c:pt>
                <c:pt idx="1756">
                  <c:v>65.53</c:v>
                </c:pt>
                <c:pt idx="1757">
                  <c:v>65.56</c:v>
                </c:pt>
                <c:pt idx="1758">
                  <c:v>65.599999999999994</c:v>
                </c:pt>
                <c:pt idx="1759">
                  <c:v>65.64</c:v>
                </c:pt>
                <c:pt idx="1760">
                  <c:v>65.680000000000007</c:v>
                </c:pt>
                <c:pt idx="1761">
                  <c:v>65.709999999999994</c:v>
                </c:pt>
                <c:pt idx="1762">
                  <c:v>65.73</c:v>
                </c:pt>
                <c:pt idx="1763">
                  <c:v>65.739999999999995</c:v>
                </c:pt>
                <c:pt idx="1764">
                  <c:v>65.739999999999995</c:v>
                </c:pt>
                <c:pt idx="1765">
                  <c:v>65.739999999999995</c:v>
                </c:pt>
                <c:pt idx="1766">
                  <c:v>65.75</c:v>
                </c:pt>
                <c:pt idx="1767">
                  <c:v>65.760000000000005</c:v>
                </c:pt>
                <c:pt idx="1768">
                  <c:v>65.77</c:v>
                </c:pt>
                <c:pt idx="1769">
                  <c:v>65.790000000000006</c:v>
                </c:pt>
                <c:pt idx="1770">
                  <c:v>65.819999999999993</c:v>
                </c:pt>
                <c:pt idx="1771">
                  <c:v>65.849999999999994</c:v>
                </c:pt>
                <c:pt idx="1772">
                  <c:v>65.88</c:v>
                </c:pt>
                <c:pt idx="1773">
                  <c:v>65.91</c:v>
                </c:pt>
                <c:pt idx="1774">
                  <c:v>65.94</c:v>
                </c:pt>
                <c:pt idx="1775">
                  <c:v>65.95</c:v>
                </c:pt>
                <c:pt idx="1776">
                  <c:v>65.959999999999994</c:v>
                </c:pt>
                <c:pt idx="1777">
                  <c:v>65.959999999999994</c:v>
                </c:pt>
                <c:pt idx="1778">
                  <c:v>65.97</c:v>
                </c:pt>
                <c:pt idx="1779">
                  <c:v>65.98</c:v>
                </c:pt>
                <c:pt idx="1780">
                  <c:v>65.989999999999995</c:v>
                </c:pt>
                <c:pt idx="1781">
                  <c:v>66</c:v>
                </c:pt>
                <c:pt idx="1782">
                  <c:v>66.010000000000005</c:v>
                </c:pt>
                <c:pt idx="1783">
                  <c:v>66.02</c:v>
                </c:pt>
                <c:pt idx="1784">
                  <c:v>66.02</c:v>
                </c:pt>
                <c:pt idx="1785">
                  <c:v>66.03</c:v>
                </c:pt>
                <c:pt idx="1786">
                  <c:v>66.040000000000006</c:v>
                </c:pt>
                <c:pt idx="1787">
                  <c:v>66.05</c:v>
                </c:pt>
                <c:pt idx="1788">
                  <c:v>66.06</c:v>
                </c:pt>
                <c:pt idx="1789">
                  <c:v>66.06</c:v>
                </c:pt>
                <c:pt idx="1790">
                  <c:v>66.06</c:v>
                </c:pt>
                <c:pt idx="1791">
                  <c:v>66.06</c:v>
                </c:pt>
                <c:pt idx="1792">
                  <c:v>66.069999999999993</c:v>
                </c:pt>
                <c:pt idx="1793">
                  <c:v>66.069999999999993</c:v>
                </c:pt>
                <c:pt idx="1794">
                  <c:v>66.069999999999993</c:v>
                </c:pt>
                <c:pt idx="1795">
                  <c:v>66.06</c:v>
                </c:pt>
                <c:pt idx="1796">
                  <c:v>66.06</c:v>
                </c:pt>
                <c:pt idx="1797">
                  <c:v>66.05</c:v>
                </c:pt>
                <c:pt idx="1798">
                  <c:v>66.05</c:v>
                </c:pt>
                <c:pt idx="1799">
                  <c:v>66.03</c:v>
                </c:pt>
                <c:pt idx="1800">
                  <c:v>66.02</c:v>
                </c:pt>
                <c:pt idx="1801">
                  <c:v>66.010000000000005</c:v>
                </c:pt>
                <c:pt idx="1802">
                  <c:v>66</c:v>
                </c:pt>
                <c:pt idx="1803">
                  <c:v>65.989999999999995</c:v>
                </c:pt>
                <c:pt idx="1804">
                  <c:v>65.98</c:v>
                </c:pt>
                <c:pt idx="1805">
                  <c:v>65.97</c:v>
                </c:pt>
                <c:pt idx="1806">
                  <c:v>65.97</c:v>
                </c:pt>
                <c:pt idx="1807">
                  <c:v>65.959999999999994</c:v>
                </c:pt>
                <c:pt idx="1808">
                  <c:v>65.959999999999994</c:v>
                </c:pt>
                <c:pt idx="1809">
                  <c:v>65.959999999999994</c:v>
                </c:pt>
                <c:pt idx="1810">
                  <c:v>65.95</c:v>
                </c:pt>
                <c:pt idx="1811">
                  <c:v>65.95</c:v>
                </c:pt>
                <c:pt idx="1812">
                  <c:v>65.94</c:v>
                </c:pt>
                <c:pt idx="1813">
                  <c:v>65.92</c:v>
                </c:pt>
                <c:pt idx="1814">
                  <c:v>65.91</c:v>
                </c:pt>
                <c:pt idx="1815">
                  <c:v>65.89</c:v>
                </c:pt>
                <c:pt idx="1816">
                  <c:v>65.87</c:v>
                </c:pt>
                <c:pt idx="1817">
                  <c:v>65.84</c:v>
                </c:pt>
                <c:pt idx="1818">
                  <c:v>65.819999999999993</c:v>
                </c:pt>
                <c:pt idx="1819">
                  <c:v>65.790000000000006</c:v>
                </c:pt>
                <c:pt idx="1820">
                  <c:v>65.77</c:v>
                </c:pt>
                <c:pt idx="1821">
                  <c:v>65.760000000000005</c:v>
                </c:pt>
                <c:pt idx="1822">
                  <c:v>65.75</c:v>
                </c:pt>
                <c:pt idx="1823">
                  <c:v>65.75</c:v>
                </c:pt>
                <c:pt idx="1824">
                  <c:v>65.739999999999995</c:v>
                </c:pt>
                <c:pt idx="1825">
                  <c:v>65.739999999999995</c:v>
                </c:pt>
                <c:pt idx="1826">
                  <c:v>65.739999999999995</c:v>
                </c:pt>
                <c:pt idx="1827">
                  <c:v>65.739999999999995</c:v>
                </c:pt>
                <c:pt idx="1828">
                  <c:v>65.739999999999995</c:v>
                </c:pt>
                <c:pt idx="1829">
                  <c:v>65.739999999999995</c:v>
                </c:pt>
                <c:pt idx="1830">
                  <c:v>65.739999999999995</c:v>
                </c:pt>
                <c:pt idx="1831">
                  <c:v>65.73</c:v>
                </c:pt>
                <c:pt idx="1832">
                  <c:v>65.709999999999994</c:v>
                </c:pt>
                <c:pt idx="1833">
                  <c:v>65.69</c:v>
                </c:pt>
                <c:pt idx="1834">
                  <c:v>65.66</c:v>
                </c:pt>
                <c:pt idx="1835">
                  <c:v>65.63</c:v>
                </c:pt>
                <c:pt idx="1836">
                  <c:v>65.59</c:v>
                </c:pt>
                <c:pt idx="1837">
                  <c:v>65.569999999999993</c:v>
                </c:pt>
                <c:pt idx="1838">
                  <c:v>65.55</c:v>
                </c:pt>
                <c:pt idx="1839">
                  <c:v>65.52</c:v>
                </c:pt>
                <c:pt idx="1840">
                  <c:v>65.5</c:v>
                </c:pt>
                <c:pt idx="1841">
                  <c:v>65.489999999999995</c:v>
                </c:pt>
                <c:pt idx="1842">
                  <c:v>65.47</c:v>
                </c:pt>
                <c:pt idx="1843">
                  <c:v>65.44</c:v>
                </c:pt>
                <c:pt idx="1844">
                  <c:v>65.430000000000007</c:v>
                </c:pt>
                <c:pt idx="1845">
                  <c:v>65.41</c:v>
                </c:pt>
                <c:pt idx="1846">
                  <c:v>65.37</c:v>
                </c:pt>
                <c:pt idx="1847">
                  <c:v>65.349999999999994</c:v>
                </c:pt>
                <c:pt idx="1848">
                  <c:v>65.34</c:v>
                </c:pt>
                <c:pt idx="1849">
                  <c:v>65.31</c:v>
                </c:pt>
                <c:pt idx="1850">
                  <c:v>65.3</c:v>
                </c:pt>
                <c:pt idx="1851">
                  <c:v>65.290000000000006</c:v>
                </c:pt>
                <c:pt idx="1852">
                  <c:v>65.28</c:v>
                </c:pt>
                <c:pt idx="1853">
                  <c:v>65.27</c:v>
                </c:pt>
                <c:pt idx="1854">
                  <c:v>65.25</c:v>
                </c:pt>
                <c:pt idx="1855">
                  <c:v>65.23</c:v>
                </c:pt>
                <c:pt idx="1856">
                  <c:v>65.2</c:v>
                </c:pt>
                <c:pt idx="1857">
                  <c:v>65.180000000000007</c:v>
                </c:pt>
                <c:pt idx="1858">
                  <c:v>65.14</c:v>
                </c:pt>
                <c:pt idx="1859">
                  <c:v>65.11</c:v>
                </c:pt>
                <c:pt idx="1860">
                  <c:v>65.069999999999993</c:v>
                </c:pt>
                <c:pt idx="1861">
                  <c:v>65.040000000000006</c:v>
                </c:pt>
                <c:pt idx="1862">
                  <c:v>65</c:v>
                </c:pt>
                <c:pt idx="1863">
                  <c:v>64.97</c:v>
                </c:pt>
                <c:pt idx="1864">
                  <c:v>64.94</c:v>
                </c:pt>
                <c:pt idx="1865">
                  <c:v>64.92</c:v>
                </c:pt>
                <c:pt idx="1866">
                  <c:v>64.89</c:v>
                </c:pt>
                <c:pt idx="1867">
                  <c:v>64.89</c:v>
                </c:pt>
                <c:pt idx="1868">
                  <c:v>64.88</c:v>
                </c:pt>
                <c:pt idx="1869">
                  <c:v>64.88</c:v>
                </c:pt>
                <c:pt idx="1870">
                  <c:v>64.88</c:v>
                </c:pt>
                <c:pt idx="1871">
                  <c:v>64.88</c:v>
                </c:pt>
                <c:pt idx="1872">
                  <c:v>64.88</c:v>
                </c:pt>
                <c:pt idx="1873">
                  <c:v>64.88</c:v>
                </c:pt>
                <c:pt idx="1874">
                  <c:v>64.87</c:v>
                </c:pt>
                <c:pt idx="1875">
                  <c:v>64.86</c:v>
                </c:pt>
                <c:pt idx="1876">
                  <c:v>64.84</c:v>
                </c:pt>
                <c:pt idx="1877">
                  <c:v>64.819999999999993</c:v>
                </c:pt>
                <c:pt idx="1878">
                  <c:v>64.790000000000006</c:v>
                </c:pt>
                <c:pt idx="1879">
                  <c:v>64.77</c:v>
                </c:pt>
                <c:pt idx="1880">
                  <c:v>64.739999999999995</c:v>
                </c:pt>
                <c:pt idx="1881">
                  <c:v>64.72</c:v>
                </c:pt>
                <c:pt idx="1882">
                  <c:v>64.69</c:v>
                </c:pt>
                <c:pt idx="1883">
                  <c:v>64.680000000000007</c:v>
                </c:pt>
                <c:pt idx="1884">
                  <c:v>64.67</c:v>
                </c:pt>
                <c:pt idx="1885">
                  <c:v>64.66</c:v>
                </c:pt>
                <c:pt idx="1886">
                  <c:v>64.64</c:v>
                </c:pt>
                <c:pt idx="1887">
                  <c:v>64.62</c:v>
                </c:pt>
                <c:pt idx="1888">
                  <c:v>64.59</c:v>
                </c:pt>
                <c:pt idx="1889">
                  <c:v>64.55</c:v>
                </c:pt>
                <c:pt idx="1890">
                  <c:v>64.510000000000005</c:v>
                </c:pt>
                <c:pt idx="1891">
                  <c:v>64.47</c:v>
                </c:pt>
                <c:pt idx="1892">
                  <c:v>64.430000000000007</c:v>
                </c:pt>
                <c:pt idx="1893">
                  <c:v>64.39</c:v>
                </c:pt>
                <c:pt idx="1894">
                  <c:v>64.36</c:v>
                </c:pt>
                <c:pt idx="1895">
                  <c:v>64.319999999999993</c:v>
                </c:pt>
                <c:pt idx="1896">
                  <c:v>64.3</c:v>
                </c:pt>
                <c:pt idx="1897">
                  <c:v>64.28</c:v>
                </c:pt>
                <c:pt idx="1898">
                  <c:v>64.27</c:v>
                </c:pt>
                <c:pt idx="1899">
                  <c:v>64.260000000000005</c:v>
                </c:pt>
                <c:pt idx="1900">
                  <c:v>64.25</c:v>
                </c:pt>
                <c:pt idx="1901">
                  <c:v>64.25</c:v>
                </c:pt>
                <c:pt idx="1902">
                  <c:v>64.239999999999995</c:v>
                </c:pt>
                <c:pt idx="1903">
                  <c:v>64.22</c:v>
                </c:pt>
                <c:pt idx="1904">
                  <c:v>64.19</c:v>
                </c:pt>
                <c:pt idx="1905">
                  <c:v>64.17</c:v>
                </c:pt>
                <c:pt idx="1906">
                  <c:v>64.14</c:v>
                </c:pt>
                <c:pt idx="1907">
                  <c:v>64.11</c:v>
                </c:pt>
                <c:pt idx="1908">
                  <c:v>64.099999999999994</c:v>
                </c:pt>
                <c:pt idx="1909">
                  <c:v>64.09</c:v>
                </c:pt>
                <c:pt idx="1910">
                  <c:v>64.069999999999993</c:v>
                </c:pt>
                <c:pt idx="1911">
                  <c:v>64.069999999999993</c:v>
                </c:pt>
                <c:pt idx="1912">
                  <c:v>64.06</c:v>
                </c:pt>
                <c:pt idx="1913">
                  <c:v>64.06</c:v>
                </c:pt>
                <c:pt idx="1914">
                  <c:v>64.05</c:v>
                </c:pt>
                <c:pt idx="1915">
                  <c:v>64.05</c:v>
                </c:pt>
                <c:pt idx="1916">
                  <c:v>64.05</c:v>
                </c:pt>
                <c:pt idx="1917">
                  <c:v>64.05</c:v>
                </c:pt>
                <c:pt idx="1918">
                  <c:v>64.05</c:v>
                </c:pt>
                <c:pt idx="1919">
                  <c:v>64.05</c:v>
                </c:pt>
                <c:pt idx="1920">
                  <c:v>64.05</c:v>
                </c:pt>
                <c:pt idx="1921">
                  <c:v>64.05</c:v>
                </c:pt>
                <c:pt idx="1922">
                  <c:v>64.05</c:v>
                </c:pt>
                <c:pt idx="1923">
                  <c:v>64.05</c:v>
                </c:pt>
                <c:pt idx="1924">
                  <c:v>64.05</c:v>
                </c:pt>
                <c:pt idx="1925">
                  <c:v>64.05</c:v>
                </c:pt>
                <c:pt idx="1926">
                  <c:v>64.05</c:v>
                </c:pt>
                <c:pt idx="1927">
                  <c:v>64.040000000000006</c:v>
                </c:pt>
                <c:pt idx="1928">
                  <c:v>64.040000000000006</c:v>
                </c:pt>
                <c:pt idx="1929">
                  <c:v>64.03</c:v>
                </c:pt>
                <c:pt idx="1930">
                  <c:v>64.02</c:v>
                </c:pt>
                <c:pt idx="1931">
                  <c:v>64.010000000000005</c:v>
                </c:pt>
                <c:pt idx="1932">
                  <c:v>64</c:v>
                </c:pt>
                <c:pt idx="1933">
                  <c:v>63.99</c:v>
                </c:pt>
                <c:pt idx="1934">
                  <c:v>63.98</c:v>
                </c:pt>
                <c:pt idx="1935">
                  <c:v>63.98</c:v>
                </c:pt>
                <c:pt idx="1936">
                  <c:v>63.97</c:v>
                </c:pt>
                <c:pt idx="1937">
                  <c:v>63.97</c:v>
                </c:pt>
                <c:pt idx="1938">
                  <c:v>63.96</c:v>
                </c:pt>
                <c:pt idx="1939">
                  <c:v>63.95</c:v>
                </c:pt>
                <c:pt idx="1940">
                  <c:v>63.94</c:v>
                </c:pt>
                <c:pt idx="1941">
                  <c:v>63.93</c:v>
                </c:pt>
                <c:pt idx="1942">
                  <c:v>63.92</c:v>
                </c:pt>
                <c:pt idx="1943">
                  <c:v>63.92</c:v>
                </c:pt>
                <c:pt idx="1944">
                  <c:v>63.91</c:v>
                </c:pt>
                <c:pt idx="1945">
                  <c:v>63.91</c:v>
                </c:pt>
                <c:pt idx="1946">
                  <c:v>63.91</c:v>
                </c:pt>
                <c:pt idx="1947">
                  <c:v>63.91</c:v>
                </c:pt>
                <c:pt idx="1948">
                  <c:v>63.9</c:v>
                </c:pt>
                <c:pt idx="1949">
                  <c:v>63.9</c:v>
                </c:pt>
                <c:pt idx="1950">
                  <c:v>63.9</c:v>
                </c:pt>
                <c:pt idx="1951">
                  <c:v>63.9</c:v>
                </c:pt>
                <c:pt idx="1952">
                  <c:v>63.91</c:v>
                </c:pt>
                <c:pt idx="1953">
                  <c:v>63.91</c:v>
                </c:pt>
                <c:pt idx="1954">
                  <c:v>63.92</c:v>
                </c:pt>
                <c:pt idx="1955">
                  <c:v>63.93</c:v>
                </c:pt>
                <c:pt idx="1956">
                  <c:v>63.94</c:v>
                </c:pt>
                <c:pt idx="1957">
                  <c:v>63.96</c:v>
                </c:pt>
                <c:pt idx="1958">
                  <c:v>63.98</c:v>
                </c:pt>
                <c:pt idx="1959">
                  <c:v>64</c:v>
                </c:pt>
                <c:pt idx="1960">
                  <c:v>64.010000000000005</c:v>
                </c:pt>
                <c:pt idx="1961">
                  <c:v>64.03</c:v>
                </c:pt>
                <c:pt idx="1962">
                  <c:v>64.040000000000006</c:v>
                </c:pt>
                <c:pt idx="1963">
                  <c:v>64.040000000000006</c:v>
                </c:pt>
                <c:pt idx="1964">
                  <c:v>64.05</c:v>
                </c:pt>
                <c:pt idx="1965">
                  <c:v>64.05</c:v>
                </c:pt>
                <c:pt idx="1966">
                  <c:v>64.05</c:v>
                </c:pt>
                <c:pt idx="1967">
                  <c:v>64.05</c:v>
                </c:pt>
                <c:pt idx="1968">
                  <c:v>64.05</c:v>
                </c:pt>
                <c:pt idx="1969">
                  <c:v>64.05</c:v>
                </c:pt>
                <c:pt idx="1970">
                  <c:v>64.05</c:v>
                </c:pt>
                <c:pt idx="1971">
                  <c:v>64.05</c:v>
                </c:pt>
                <c:pt idx="1972">
                  <c:v>64.05</c:v>
                </c:pt>
                <c:pt idx="1973">
                  <c:v>64.05</c:v>
                </c:pt>
                <c:pt idx="1974">
                  <c:v>64.05</c:v>
                </c:pt>
                <c:pt idx="1975">
                  <c:v>64.05</c:v>
                </c:pt>
                <c:pt idx="1976">
                  <c:v>64.06</c:v>
                </c:pt>
                <c:pt idx="1977">
                  <c:v>64.069999999999993</c:v>
                </c:pt>
                <c:pt idx="1978">
                  <c:v>64.09</c:v>
                </c:pt>
                <c:pt idx="1979">
                  <c:v>64.11</c:v>
                </c:pt>
                <c:pt idx="1980">
                  <c:v>64.150000000000006</c:v>
                </c:pt>
                <c:pt idx="1981">
                  <c:v>64.180000000000007</c:v>
                </c:pt>
                <c:pt idx="1982">
                  <c:v>64.22</c:v>
                </c:pt>
                <c:pt idx="1983">
                  <c:v>64.239999999999995</c:v>
                </c:pt>
                <c:pt idx="1984">
                  <c:v>64.25</c:v>
                </c:pt>
                <c:pt idx="1985">
                  <c:v>64.260000000000005</c:v>
                </c:pt>
                <c:pt idx="1986">
                  <c:v>64.27</c:v>
                </c:pt>
                <c:pt idx="1987">
                  <c:v>64.28</c:v>
                </c:pt>
                <c:pt idx="1988">
                  <c:v>64.31</c:v>
                </c:pt>
                <c:pt idx="1989">
                  <c:v>64.36</c:v>
                </c:pt>
                <c:pt idx="1990">
                  <c:v>64.400000000000006</c:v>
                </c:pt>
                <c:pt idx="1991">
                  <c:v>64.459999999999994</c:v>
                </c:pt>
                <c:pt idx="1992">
                  <c:v>64.52</c:v>
                </c:pt>
                <c:pt idx="1993">
                  <c:v>64.569999999999993</c:v>
                </c:pt>
                <c:pt idx="1994">
                  <c:v>64.62</c:v>
                </c:pt>
                <c:pt idx="1995">
                  <c:v>64.66</c:v>
                </c:pt>
                <c:pt idx="1996">
                  <c:v>64.7</c:v>
                </c:pt>
                <c:pt idx="1997">
                  <c:v>64.739999999999995</c:v>
                </c:pt>
                <c:pt idx="1998">
                  <c:v>64.78</c:v>
                </c:pt>
                <c:pt idx="1999">
                  <c:v>64.83</c:v>
                </c:pt>
                <c:pt idx="2000">
                  <c:v>64.86</c:v>
                </c:pt>
                <c:pt idx="2001">
                  <c:v>64.88</c:v>
                </c:pt>
                <c:pt idx="2002">
                  <c:v>64.88</c:v>
                </c:pt>
                <c:pt idx="2003">
                  <c:v>64.89</c:v>
                </c:pt>
                <c:pt idx="2004">
                  <c:v>64.900000000000006</c:v>
                </c:pt>
                <c:pt idx="2005">
                  <c:v>64.92</c:v>
                </c:pt>
                <c:pt idx="2006">
                  <c:v>64.95</c:v>
                </c:pt>
                <c:pt idx="2007">
                  <c:v>64.989999999999995</c:v>
                </c:pt>
                <c:pt idx="2008">
                  <c:v>65.03</c:v>
                </c:pt>
                <c:pt idx="2009">
                  <c:v>65.08</c:v>
                </c:pt>
                <c:pt idx="2010">
                  <c:v>65.13</c:v>
                </c:pt>
                <c:pt idx="2011">
                  <c:v>65.180000000000007</c:v>
                </c:pt>
                <c:pt idx="2012">
                  <c:v>65.209999999999994</c:v>
                </c:pt>
                <c:pt idx="2013">
                  <c:v>65.260000000000005</c:v>
                </c:pt>
                <c:pt idx="2014">
                  <c:v>65.28</c:v>
                </c:pt>
                <c:pt idx="2015">
                  <c:v>65.31</c:v>
                </c:pt>
                <c:pt idx="2016">
                  <c:v>65.34</c:v>
                </c:pt>
                <c:pt idx="2017">
                  <c:v>65.38</c:v>
                </c:pt>
                <c:pt idx="2018">
                  <c:v>65.430000000000007</c:v>
                </c:pt>
                <c:pt idx="2019">
                  <c:v>65.47</c:v>
                </c:pt>
                <c:pt idx="2020">
                  <c:v>65.510000000000005</c:v>
                </c:pt>
                <c:pt idx="2021">
                  <c:v>65.56</c:v>
                </c:pt>
                <c:pt idx="2022">
                  <c:v>65.599999999999994</c:v>
                </c:pt>
                <c:pt idx="2023">
                  <c:v>65.64</c:v>
                </c:pt>
                <c:pt idx="2024">
                  <c:v>65.680000000000007</c:v>
                </c:pt>
                <c:pt idx="2025">
                  <c:v>65.709999999999994</c:v>
                </c:pt>
                <c:pt idx="2026">
                  <c:v>65.72</c:v>
                </c:pt>
                <c:pt idx="2027">
                  <c:v>65.73</c:v>
                </c:pt>
                <c:pt idx="2028">
                  <c:v>65.739999999999995</c:v>
                </c:pt>
                <c:pt idx="2029">
                  <c:v>65.739999999999995</c:v>
                </c:pt>
                <c:pt idx="2030">
                  <c:v>65.75</c:v>
                </c:pt>
                <c:pt idx="2031">
                  <c:v>65.760000000000005</c:v>
                </c:pt>
                <c:pt idx="2032">
                  <c:v>65.77</c:v>
                </c:pt>
                <c:pt idx="2033">
                  <c:v>65.78</c:v>
                </c:pt>
                <c:pt idx="2034">
                  <c:v>65.81</c:v>
                </c:pt>
                <c:pt idx="2035">
                  <c:v>65.83</c:v>
                </c:pt>
                <c:pt idx="2036">
                  <c:v>65.86</c:v>
                </c:pt>
                <c:pt idx="2037">
                  <c:v>65.89</c:v>
                </c:pt>
                <c:pt idx="2038">
                  <c:v>65.92</c:v>
                </c:pt>
                <c:pt idx="2039">
                  <c:v>65.94</c:v>
                </c:pt>
                <c:pt idx="2040">
                  <c:v>65.95</c:v>
                </c:pt>
                <c:pt idx="2041">
                  <c:v>65.959999999999994</c:v>
                </c:pt>
                <c:pt idx="2042">
                  <c:v>65.959999999999994</c:v>
                </c:pt>
                <c:pt idx="2043">
                  <c:v>65.97</c:v>
                </c:pt>
                <c:pt idx="2044">
                  <c:v>65.98</c:v>
                </c:pt>
                <c:pt idx="2045">
                  <c:v>65.989999999999995</c:v>
                </c:pt>
                <c:pt idx="2046">
                  <c:v>66.010000000000005</c:v>
                </c:pt>
                <c:pt idx="2047">
                  <c:v>66.02</c:v>
                </c:pt>
                <c:pt idx="2048">
                  <c:v>66.03</c:v>
                </c:pt>
                <c:pt idx="2049">
                  <c:v>66.03</c:v>
                </c:pt>
                <c:pt idx="2050">
                  <c:v>66.040000000000006</c:v>
                </c:pt>
                <c:pt idx="2051">
                  <c:v>66.05</c:v>
                </c:pt>
                <c:pt idx="2052">
                  <c:v>66.05</c:v>
                </c:pt>
                <c:pt idx="2053">
                  <c:v>66.06</c:v>
                </c:pt>
                <c:pt idx="2054">
                  <c:v>66.06</c:v>
                </c:pt>
                <c:pt idx="2055">
                  <c:v>66.069999999999993</c:v>
                </c:pt>
                <c:pt idx="2056">
                  <c:v>66.069999999999993</c:v>
                </c:pt>
                <c:pt idx="2057">
                  <c:v>66.069999999999993</c:v>
                </c:pt>
                <c:pt idx="2058">
                  <c:v>66.069999999999993</c:v>
                </c:pt>
                <c:pt idx="2059">
                  <c:v>66.069999999999993</c:v>
                </c:pt>
                <c:pt idx="2060">
                  <c:v>66.06</c:v>
                </c:pt>
                <c:pt idx="2061">
                  <c:v>66.06</c:v>
                </c:pt>
                <c:pt idx="2062">
                  <c:v>66.05</c:v>
                </c:pt>
                <c:pt idx="2063">
                  <c:v>66.03</c:v>
                </c:pt>
                <c:pt idx="2064">
                  <c:v>66.02</c:v>
                </c:pt>
                <c:pt idx="2065">
                  <c:v>66.02</c:v>
                </c:pt>
                <c:pt idx="2066">
                  <c:v>66.010000000000005</c:v>
                </c:pt>
                <c:pt idx="2067">
                  <c:v>66</c:v>
                </c:pt>
                <c:pt idx="2068">
                  <c:v>66</c:v>
                </c:pt>
                <c:pt idx="2069">
                  <c:v>65.98</c:v>
                </c:pt>
                <c:pt idx="2070">
                  <c:v>65.97</c:v>
                </c:pt>
                <c:pt idx="2071">
                  <c:v>65.97</c:v>
                </c:pt>
                <c:pt idx="2072">
                  <c:v>65.959999999999994</c:v>
                </c:pt>
                <c:pt idx="2073">
                  <c:v>65.959999999999994</c:v>
                </c:pt>
                <c:pt idx="2074">
                  <c:v>65.959999999999994</c:v>
                </c:pt>
                <c:pt idx="2075">
                  <c:v>65.95</c:v>
                </c:pt>
                <c:pt idx="2076">
                  <c:v>65.95</c:v>
                </c:pt>
                <c:pt idx="2077">
                  <c:v>65.94</c:v>
                </c:pt>
                <c:pt idx="2078">
                  <c:v>65.92</c:v>
                </c:pt>
                <c:pt idx="2079">
                  <c:v>65.900000000000006</c:v>
                </c:pt>
                <c:pt idx="2080">
                  <c:v>65.88</c:v>
                </c:pt>
                <c:pt idx="2081">
                  <c:v>65.849999999999994</c:v>
                </c:pt>
                <c:pt idx="2082">
                  <c:v>65.83</c:v>
                </c:pt>
                <c:pt idx="2083">
                  <c:v>65.81</c:v>
                </c:pt>
                <c:pt idx="2084">
                  <c:v>65.78</c:v>
                </c:pt>
                <c:pt idx="2085">
                  <c:v>65.77</c:v>
                </c:pt>
                <c:pt idx="2086">
                  <c:v>65.760000000000005</c:v>
                </c:pt>
                <c:pt idx="2087">
                  <c:v>65.75</c:v>
                </c:pt>
                <c:pt idx="2088">
                  <c:v>65.739999999999995</c:v>
                </c:pt>
                <c:pt idx="2089">
                  <c:v>65.739999999999995</c:v>
                </c:pt>
                <c:pt idx="2090">
                  <c:v>65.739999999999995</c:v>
                </c:pt>
                <c:pt idx="2091">
                  <c:v>65.739999999999995</c:v>
                </c:pt>
                <c:pt idx="2092">
                  <c:v>65.739999999999995</c:v>
                </c:pt>
                <c:pt idx="2093">
                  <c:v>65.739999999999995</c:v>
                </c:pt>
                <c:pt idx="2094">
                  <c:v>65.739999999999995</c:v>
                </c:pt>
                <c:pt idx="2095">
                  <c:v>65.73</c:v>
                </c:pt>
                <c:pt idx="2096">
                  <c:v>65.73</c:v>
                </c:pt>
                <c:pt idx="2097">
                  <c:v>65.72</c:v>
                </c:pt>
                <c:pt idx="2098">
                  <c:v>65.69</c:v>
                </c:pt>
                <c:pt idx="2099">
                  <c:v>65.66</c:v>
                </c:pt>
                <c:pt idx="2100">
                  <c:v>65.63</c:v>
                </c:pt>
                <c:pt idx="2101">
                  <c:v>65.59</c:v>
                </c:pt>
                <c:pt idx="2102">
                  <c:v>65.56</c:v>
                </c:pt>
                <c:pt idx="2103">
                  <c:v>65.55</c:v>
                </c:pt>
                <c:pt idx="2104">
                  <c:v>65.53</c:v>
                </c:pt>
                <c:pt idx="2105">
                  <c:v>65.52</c:v>
                </c:pt>
                <c:pt idx="2106">
                  <c:v>65.5</c:v>
                </c:pt>
                <c:pt idx="2107">
                  <c:v>65.48</c:v>
                </c:pt>
                <c:pt idx="2108">
                  <c:v>65.45</c:v>
                </c:pt>
                <c:pt idx="2109">
                  <c:v>65.42</c:v>
                </c:pt>
                <c:pt idx="2110">
                  <c:v>65.39</c:v>
                </c:pt>
                <c:pt idx="2111">
                  <c:v>65.36</c:v>
                </c:pt>
                <c:pt idx="2112">
                  <c:v>65.34</c:v>
                </c:pt>
                <c:pt idx="2113">
                  <c:v>65.33</c:v>
                </c:pt>
                <c:pt idx="2114">
                  <c:v>65.31</c:v>
                </c:pt>
                <c:pt idx="2115">
                  <c:v>65.3</c:v>
                </c:pt>
                <c:pt idx="2116">
                  <c:v>65.3</c:v>
                </c:pt>
                <c:pt idx="2117">
                  <c:v>65.28</c:v>
                </c:pt>
                <c:pt idx="2118">
                  <c:v>65.260000000000005</c:v>
                </c:pt>
                <c:pt idx="2119">
                  <c:v>65.23</c:v>
                </c:pt>
                <c:pt idx="2120">
                  <c:v>65.209999999999994</c:v>
                </c:pt>
                <c:pt idx="2121">
                  <c:v>65.180000000000007</c:v>
                </c:pt>
                <c:pt idx="2122">
                  <c:v>65.150000000000006</c:v>
                </c:pt>
                <c:pt idx="2123">
                  <c:v>65.13</c:v>
                </c:pt>
                <c:pt idx="2124">
                  <c:v>65.099999999999994</c:v>
                </c:pt>
                <c:pt idx="2125">
                  <c:v>65.069999999999993</c:v>
                </c:pt>
                <c:pt idx="2126">
                  <c:v>65.03</c:v>
                </c:pt>
                <c:pt idx="2127">
                  <c:v>65</c:v>
                </c:pt>
                <c:pt idx="2128">
                  <c:v>64.959999999999994</c:v>
                </c:pt>
                <c:pt idx="2129">
                  <c:v>64.930000000000007</c:v>
                </c:pt>
                <c:pt idx="2130">
                  <c:v>64.91</c:v>
                </c:pt>
                <c:pt idx="2131">
                  <c:v>64.900000000000006</c:v>
                </c:pt>
                <c:pt idx="2132">
                  <c:v>64.89</c:v>
                </c:pt>
                <c:pt idx="2133">
                  <c:v>64.88</c:v>
                </c:pt>
                <c:pt idx="2134">
                  <c:v>64.88</c:v>
                </c:pt>
                <c:pt idx="2135">
                  <c:v>64.88</c:v>
                </c:pt>
                <c:pt idx="2136">
                  <c:v>64.88</c:v>
                </c:pt>
                <c:pt idx="2137">
                  <c:v>64.87</c:v>
                </c:pt>
                <c:pt idx="2138">
                  <c:v>64.86</c:v>
                </c:pt>
                <c:pt idx="2139">
                  <c:v>64.84</c:v>
                </c:pt>
                <c:pt idx="2140">
                  <c:v>64.83</c:v>
                </c:pt>
                <c:pt idx="2141">
                  <c:v>64.819999999999993</c:v>
                </c:pt>
                <c:pt idx="2142">
                  <c:v>64.790000000000006</c:v>
                </c:pt>
                <c:pt idx="2143">
                  <c:v>64.77</c:v>
                </c:pt>
                <c:pt idx="2144">
                  <c:v>64.75</c:v>
                </c:pt>
                <c:pt idx="2145">
                  <c:v>64.73</c:v>
                </c:pt>
                <c:pt idx="2146">
                  <c:v>64.7</c:v>
                </c:pt>
                <c:pt idx="2147">
                  <c:v>64.69</c:v>
                </c:pt>
                <c:pt idx="2148">
                  <c:v>64.680000000000007</c:v>
                </c:pt>
                <c:pt idx="2149">
                  <c:v>64.67</c:v>
                </c:pt>
                <c:pt idx="2150">
                  <c:v>64.650000000000006</c:v>
                </c:pt>
                <c:pt idx="2151">
                  <c:v>64.63</c:v>
                </c:pt>
                <c:pt idx="2152">
                  <c:v>64.599999999999994</c:v>
                </c:pt>
                <c:pt idx="2153">
                  <c:v>64.56</c:v>
                </c:pt>
                <c:pt idx="2154">
                  <c:v>64.53</c:v>
                </c:pt>
                <c:pt idx="2155">
                  <c:v>64.48</c:v>
                </c:pt>
                <c:pt idx="2156">
                  <c:v>64.44</c:v>
                </c:pt>
                <c:pt idx="2157">
                  <c:v>64.400000000000006</c:v>
                </c:pt>
                <c:pt idx="2158">
                  <c:v>64.36</c:v>
                </c:pt>
                <c:pt idx="2159">
                  <c:v>64.319999999999993</c:v>
                </c:pt>
                <c:pt idx="2160">
                  <c:v>64.31</c:v>
                </c:pt>
                <c:pt idx="2161">
                  <c:v>64.290000000000006</c:v>
                </c:pt>
                <c:pt idx="2162">
                  <c:v>64.28</c:v>
                </c:pt>
                <c:pt idx="2163">
                  <c:v>64.27</c:v>
                </c:pt>
                <c:pt idx="2164">
                  <c:v>64.27</c:v>
                </c:pt>
                <c:pt idx="2165">
                  <c:v>64.260000000000005</c:v>
                </c:pt>
                <c:pt idx="2166">
                  <c:v>64.239999999999995</c:v>
                </c:pt>
                <c:pt idx="2167">
                  <c:v>64.23</c:v>
                </c:pt>
                <c:pt idx="2168">
                  <c:v>64.2</c:v>
                </c:pt>
                <c:pt idx="2169">
                  <c:v>64.17</c:v>
                </c:pt>
                <c:pt idx="2170">
                  <c:v>64.150000000000006</c:v>
                </c:pt>
                <c:pt idx="2171">
                  <c:v>64.12</c:v>
                </c:pt>
                <c:pt idx="2172">
                  <c:v>64.099999999999994</c:v>
                </c:pt>
                <c:pt idx="2173">
                  <c:v>64.09</c:v>
                </c:pt>
                <c:pt idx="2174">
                  <c:v>64.08</c:v>
                </c:pt>
                <c:pt idx="2175">
                  <c:v>64.069999999999993</c:v>
                </c:pt>
                <c:pt idx="2176">
                  <c:v>64.06</c:v>
                </c:pt>
                <c:pt idx="2177">
                  <c:v>64.06</c:v>
                </c:pt>
                <c:pt idx="2178">
                  <c:v>64.05</c:v>
                </c:pt>
                <c:pt idx="2179">
                  <c:v>64.05</c:v>
                </c:pt>
                <c:pt idx="2180">
                  <c:v>64.05</c:v>
                </c:pt>
                <c:pt idx="2181">
                  <c:v>64.05</c:v>
                </c:pt>
                <c:pt idx="2182">
                  <c:v>64.05</c:v>
                </c:pt>
                <c:pt idx="2183">
                  <c:v>64.05</c:v>
                </c:pt>
                <c:pt idx="2184">
                  <c:v>64.05</c:v>
                </c:pt>
                <c:pt idx="2185">
                  <c:v>64.05</c:v>
                </c:pt>
                <c:pt idx="2186">
                  <c:v>64.05</c:v>
                </c:pt>
                <c:pt idx="2187">
                  <c:v>64.05</c:v>
                </c:pt>
                <c:pt idx="2188">
                  <c:v>64.05</c:v>
                </c:pt>
                <c:pt idx="2189">
                  <c:v>64.040000000000006</c:v>
                </c:pt>
                <c:pt idx="2190">
                  <c:v>64.040000000000006</c:v>
                </c:pt>
                <c:pt idx="2191">
                  <c:v>64.03</c:v>
                </c:pt>
                <c:pt idx="2192">
                  <c:v>64.03</c:v>
                </c:pt>
                <c:pt idx="2193">
                  <c:v>64.02</c:v>
                </c:pt>
                <c:pt idx="2194">
                  <c:v>64.010000000000005</c:v>
                </c:pt>
                <c:pt idx="2195">
                  <c:v>64.010000000000005</c:v>
                </c:pt>
                <c:pt idx="2196">
                  <c:v>64</c:v>
                </c:pt>
                <c:pt idx="2197">
                  <c:v>63.98</c:v>
                </c:pt>
                <c:pt idx="2198">
                  <c:v>63.97</c:v>
                </c:pt>
                <c:pt idx="2199">
                  <c:v>63.96</c:v>
                </c:pt>
                <c:pt idx="2200">
                  <c:v>63.95</c:v>
                </c:pt>
                <c:pt idx="2201">
                  <c:v>63.94</c:v>
                </c:pt>
                <c:pt idx="2202">
                  <c:v>63.93</c:v>
                </c:pt>
                <c:pt idx="2203">
                  <c:v>63.93</c:v>
                </c:pt>
                <c:pt idx="2204">
                  <c:v>63.93</c:v>
                </c:pt>
                <c:pt idx="2205">
                  <c:v>63.92</c:v>
                </c:pt>
                <c:pt idx="2206">
                  <c:v>63.92</c:v>
                </c:pt>
                <c:pt idx="2207">
                  <c:v>63.91</c:v>
                </c:pt>
                <c:pt idx="2208">
                  <c:v>63.91</c:v>
                </c:pt>
                <c:pt idx="2209">
                  <c:v>63.9</c:v>
                </c:pt>
                <c:pt idx="2210">
                  <c:v>63.89</c:v>
                </c:pt>
                <c:pt idx="2211">
                  <c:v>63.89</c:v>
                </c:pt>
                <c:pt idx="2212">
                  <c:v>63.89</c:v>
                </c:pt>
                <c:pt idx="2213">
                  <c:v>63.9</c:v>
                </c:pt>
                <c:pt idx="2214">
                  <c:v>63.89</c:v>
                </c:pt>
                <c:pt idx="2215">
                  <c:v>63.9</c:v>
                </c:pt>
                <c:pt idx="2216">
                  <c:v>63.91</c:v>
                </c:pt>
                <c:pt idx="2217">
                  <c:v>63.92</c:v>
                </c:pt>
                <c:pt idx="2218">
                  <c:v>63.93</c:v>
                </c:pt>
                <c:pt idx="2219">
                  <c:v>63.93</c:v>
                </c:pt>
                <c:pt idx="2220">
                  <c:v>63.94</c:v>
                </c:pt>
                <c:pt idx="2221">
                  <c:v>63.95</c:v>
                </c:pt>
                <c:pt idx="2222">
                  <c:v>63.97</c:v>
                </c:pt>
                <c:pt idx="2223">
                  <c:v>63.99</c:v>
                </c:pt>
                <c:pt idx="2224">
                  <c:v>64.010000000000005</c:v>
                </c:pt>
                <c:pt idx="2225">
                  <c:v>64.03</c:v>
                </c:pt>
                <c:pt idx="2226">
                  <c:v>64.040000000000006</c:v>
                </c:pt>
                <c:pt idx="2227">
                  <c:v>64.040000000000006</c:v>
                </c:pt>
                <c:pt idx="2228">
                  <c:v>64.05</c:v>
                </c:pt>
                <c:pt idx="2229">
                  <c:v>64.05</c:v>
                </c:pt>
                <c:pt idx="2230">
                  <c:v>64.05</c:v>
                </c:pt>
                <c:pt idx="2231">
                  <c:v>64.05</c:v>
                </c:pt>
                <c:pt idx="2232">
                  <c:v>64.05</c:v>
                </c:pt>
                <c:pt idx="2233">
                  <c:v>64.05</c:v>
                </c:pt>
                <c:pt idx="2234">
                  <c:v>64.05</c:v>
                </c:pt>
                <c:pt idx="2235">
                  <c:v>64.05</c:v>
                </c:pt>
                <c:pt idx="2236">
                  <c:v>64.05</c:v>
                </c:pt>
                <c:pt idx="2237">
                  <c:v>64.05</c:v>
                </c:pt>
                <c:pt idx="2238">
                  <c:v>64.05</c:v>
                </c:pt>
                <c:pt idx="2239">
                  <c:v>64.06</c:v>
                </c:pt>
                <c:pt idx="2240">
                  <c:v>64.069999999999993</c:v>
                </c:pt>
                <c:pt idx="2241">
                  <c:v>64.08</c:v>
                </c:pt>
                <c:pt idx="2242">
                  <c:v>64.11</c:v>
                </c:pt>
                <c:pt idx="2243">
                  <c:v>64.14</c:v>
                </c:pt>
                <c:pt idx="2244">
                  <c:v>64.17</c:v>
                </c:pt>
                <c:pt idx="2245">
                  <c:v>64.2</c:v>
                </c:pt>
                <c:pt idx="2246">
                  <c:v>64.23</c:v>
                </c:pt>
                <c:pt idx="2247">
                  <c:v>64.25</c:v>
                </c:pt>
                <c:pt idx="2248">
                  <c:v>64.27</c:v>
                </c:pt>
                <c:pt idx="2249">
                  <c:v>64.28</c:v>
                </c:pt>
                <c:pt idx="2250">
                  <c:v>64.3</c:v>
                </c:pt>
                <c:pt idx="2251">
                  <c:v>64.31</c:v>
                </c:pt>
                <c:pt idx="2252">
                  <c:v>64.34</c:v>
                </c:pt>
                <c:pt idx="2253">
                  <c:v>64.39</c:v>
                </c:pt>
                <c:pt idx="2254">
                  <c:v>64.44</c:v>
                </c:pt>
                <c:pt idx="2255">
                  <c:v>64.5</c:v>
                </c:pt>
                <c:pt idx="2256">
                  <c:v>64.55</c:v>
                </c:pt>
                <c:pt idx="2257">
                  <c:v>64.599999999999994</c:v>
                </c:pt>
                <c:pt idx="2258">
                  <c:v>64.64</c:v>
                </c:pt>
                <c:pt idx="2259">
                  <c:v>64.680000000000007</c:v>
                </c:pt>
                <c:pt idx="2260">
                  <c:v>64.72</c:v>
                </c:pt>
                <c:pt idx="2261">
                  <c:v>64.760000000000005</c:v>
                </c:pt>
                <c:pt idx="2262">
                  <c:v>64.8</c:v>
                </c:pt>
                <c:pt idx="2263">
                  <c:v>64.84</c:v>
                </c:pt>
                <c:pt idx="2264">
                  <c:v>64.86</c:v>
                </c:pt>
                <c:pt idx="2265">
                  <c:v>64.88</c:v>
                </c:pt>
                <c:pt idx="2266">
                  <c:v>64.89</c:v>
                </c:pt>
                <c:pt idx="2267">
                  <c:v>64.900000000000006</c:v>
                </c:pt>
                <c:pt idx="2268">
                  <c:v>64.930000000000007</c:v>
                </c:pt>
                <c:pt idx="2269">
                  <c:v>64.97</c:v>
                </c:pt>
                <c:pt idx="2270">
                  <c:v>65.010000000000005</c:v>
                </c:pt>
                <c:pt idx="2271">
                  <c:v>65.06</c:v>
                </c:pt>
                <c:pt idx="2272">
                  <c:v>65.12</c:v>
                </c:pt>
                <c:pt idx="2273">
                  <c:v>65.17</c:v>
                </c:pt>
                <c:pt idx="2274">
                  <c:v>65.2</c:v>
                </c:pt>
                <c:pt idx="2275">
                  <c:v>65.25</c:v>
                </c:pt>
                <c:pt idx="2276">
                  <c:v>65.28</c:v>
                </c:pt>
                <c:pt idx="2277">
                  <c:v>65.3</c:v>
                </c:pt>
                <c:pt idx="2278">
                  <c:v>65.33</c:v>
                </c:pt>
                <c:pt idx="2279">
                  <c:v>65.36</c:v>
                </c:pt>
                <c:pt idx="2280">
                  <c:v>65.400000000000006</c:v>
                </c:pt>
                <c:pt idx="2281">
                  <c:v>65.44</c:v>
                </c:pt>
                <c:pt idx="2282">
                  <c:v>65.489999999999995</c:v>
                </c:pt>
                <c:pt idx="2283">
                  <c:v>65.55</c:v>
                </c:pt>
                <c:pt idx="2284">
                  <c:v>65.59</c:v>
                </c:pt>
                <c:pt idx="2285">
                  <c:v>65.64</c:v>
                </c:pt>
                <c:pt idx="2286">
                  <c:v>65.69</c:v>
                </c:pt>
                <c:pt idx="2287">
                  <c:v>65.72</c:v>
                </c:pt>
                <c:pt idx="2288">
                  <c:v>65.73</c:v>
                </c:pt>
                <c:pt idx="2289">
                  <c:v>65.739999999999995</c:v>
                </c:pt>
                <c:pt idx="2290">
                  <c:v>65.739999999999995</c:v>
                </c:pt>
                <c:pt idx="2291">
                  <c:v>65.739999999999995</c:v>
                </c:pt>
                <c:pt idx="2292">
                  <c:v>65.75</c:v>
                </c:pt>
                <c:pt idx="2293">
                  <c:v>65.75</c:v>
                </c:pt>
                <c:pt idx="2294">
                  <c:v>65.77</c:v>
                </c:pt>
                <c:pt idx="2295">
                  <c:v>65.790000000000006</c:v>
                </c:pt>
                <c:pt idx="2296">
                  <c:v>65.83</c:v>
                </c:pt>
                <c:pt idx="2297">
                  <c:v>65.86</c:v>
                </c:pt>
                <c:pt idx="2298">
                  <c:v>65.900000000000006</c:v>
                </c:pt>
                <c:pt idx="2299">
                  <c:v>65.92</c:v>
                </c:pt>
                <c:pt idx="2300">
                  <c:v>65.94</c:v>
                </c:pt>
                <c:pt idx="2301">
                  <c:v>65.95</c:v>
                </c:pt>
                <c:pt idx="2302">
                  <c:v>65.959999999999994</c:v>
                </c:pt>
                <c:pt idx="2303">
                  <c:v>65.97</c:v>
                </c:pt>
                <c:pt idx="2304">
                  <c:v>65.98</c:v>
                </c:pt>
                <c:pt idx="2305">
                  <c:v>66</c:v>
                </c:pt>
                <c:pt idx="2306">
                  <c:v>66.02</c:v>
                </c:pt>
                <c:pt idx="2307">
                  <c:v>66.03</c:v>
                </c:pt>
                <c:pt idx="2308">
                  <c:v>66.05</c:v>
                </c:pt>
                <c:pt idx="2309">
                  <c:v>66.06</c:v>
                </c:pt>
                <c:pt idx="2310">
                  <c:v>66.069999999999993</c:v>
                </c:pt>
                <c:pt idx="2311">
                  <c:v>66.08</c:v>
                </c:pt>
                <c:pt idx="2312">
                  <c:v>66.08</c:v>
                </c:pt>
                <c:pt idx="2313">
                  <c:v>66.09</c:v>
                </c:pt>
                <c:pt idx="2314">
                  <c:v>66.11</c:v>
                </c:pt>
                <c:pt idx="2315">
                  <c:v>66.11</c:v>
                </c:pt>
                <c:pt idx="2316">
                  <c:v>66.11</c:v>
                </c:pt>
                <c:pt idx="2317">
                  <c:v>66.12</c:v>
                </c:pt>
                <c:pt idx="2318">
                  <c:v>66.12</c:v>
                </c:pt>
                <c:pt idx="2319">
                  <c:v>66.12</c:v>
                </c:pt>
                <c:pt idx="2320">
                  <c:v>66.12</c:v>
                </c:pt>
                <c:pt idx="2321">
                  <c:v>66.12</c:v>
                </c:pt>
                <c:pt idx="2322">
                  <c:v>66.11</c:v>
                </c:pt>
                <c:pt idx="2323">
                  <c:v>66.099999999999994</c:v>
                </c:pt>
                <c:pt idx="2324">
                  <c:v>66.09</c:v>
                </c:pt>
                <c:pt idx="2325">
                  <c:v>66.08</c:v>
                </c:pt>
                <c:pt idx="2326">
                  <c:v>66.069999999999993</c:v>
                </c:pt>
                <c:pt idx="2327">
                  <c:v>66.069999999999993</c:v>
                </c:pt>
                <c:pt idx="2328">
                  <c:v>66.06</c:v>
                </c:pt>
                <c:pt idx="2329">
                  <c:v>66.06</c:v>
                </c:pt>
                <c:pt idx="2330">
                  <c:v>66.05</c:v>
                </c:pt>
                <c:pt idx="2331">
                  <c:v>66.05</c:v>
                </c:pt>
                <c:pt idx="2332">
                  <c:v>66.03</c:v>
                </c:pt>
                <c:pt idx="2333">
                  <c:v>66.03</c:v>
                </c:pt>
                <c:pt idx="2334">
                  <c:v>66.010000000000005</c:v>
                </c:pt>
                <c:pt idx="2335">
                  <c:v>66</c:v>
                </c:pt>
                <c:pt idx="2336">
                  <c:v>65.98</c:v>
                </c:pt>
                <c:pt idx="2337">
                  <c:v>65.97</c:v>
                </c:pt>
                <c:pt idx="2338">
                  <c:v>65.959999999999994</c:v>
                </c:pt>
                <c:pt idx="2339">
                  <c:v>65.959999999999994</c:v>
                </c:pt>
                <c:pt idx="2340">
                  <c:v>65.959999999999994</c:v>
                </c:pt>
                <c:pt idx="2341">
                  <c:v>65.95</c:v>
                </c:pt>
                <c:pt idx="2342">
                  <c:v>65.95</c:v>
                </c:pt>
                <c:pt idx="2343">
                  <c:v>65.94</c:v>
                </c:pt>
                <c:pt idx="2344">
                  <c:v>65.92</c:v>
                </c:pt>
                <c:pt idx="2345">
                  <c:v>65.900000000000006</c:v>
                </c:pt>
                <c:pt idx="2346">
                  <c:v>65.88</c:v>
                </c:pt>
                <c:pt idx="2347">
                  <c:v>65.849999999999994</c:v>
                </c:pt>
                <c:pt idx="2348">
                  <c:v>65.83</c:v>
                </c:pt>
                <c:pt idx="2349">
                  <c:v>65.81</c:v>
                </c:pt>
                <c:pt idx="2350">
                  <c:v>65.790000000000006</c:v>
                </c:pt>
                <c:pt idx="2351">
                  <c:v>65.78</c:v>
                </c:pt>
                <c:pt idx="2352">
                  <c:v>65.77</c:v>
                </c:pt>
                <c:pt idx="2353">
                  <c:v>65.760000000000005</c:v>
                </c:pt>
                <c:pt idx="2354">
                  <c:v>65.75</c:v>
                </c:pt>
                <c:pt idx="2355">
                  <c:v>65.75</c:v>
                </c:pt>
                <c:pt idx="2356">
                  <c:v>65.739999999999995</c:v>
                </c:pt>
                <c:pt idx="2357">
                  <c:v>65.739999999999995</c:v>
                </c:pt>
                <c:pt idx="2358">
                  <c:v>65.739999999999995</c:v>
                </c:pt>
                <c:pt idx="2359">
                  <c:v>65.739999999999995</c:v>
                </c:pt>
                <c:pt idx="2360">
                  <c:v>65.73</c:v>
                </c:pt>
                <c:pt idx="2361">
                  <c:v>65.72</c:v>
                </c:pt>
                <c:pt idx="2362">
                  <c:v>65.709999999999994</c:v>
                </c:pt>
                <c:pt idx="2363">
                  <c:v>65.7</c:v>
                </c:pt>
                <c:pt idx="2364">
                  <c:v>65.66</c:v>
                </c:pt>
                <c:pt idx="2365">
                  <c:v>65.63</c:v>
                </c:pt>
                <c:pt idx="2366">
                  <c:v>65.599999999999994</c:v>
                </c:pt>
                <c:pt idx="2367">
                  <c:v>65.569999999999993</c:v>
                </c:pt>
                <c:pt idx="2368">
                  <c:v>65.540000000000006</c:v>
                </c:pt>
                <c:pt idx="2369">
                  <c:v>65.52</c:v>
                </c:pt>
                <c:pt idx="2370">
                  <c:v>65.510000000000005</c:v>
                </c:pt>
                <c:pt idx="2371">
                  <c:v>65.5</c:v>
                </c:pt>
                <c:pt idx="2372">
                  <c:v>65.48</c:v>
                </c:pt>
                <c:pt idx="2373">
                  <c:v>65.459999999999994</c:v>
                </c:pt>
                <c:pt idx="2374">
                  <c:v>65.44</c:v>
                </c:pt>
                <c:pt idx="2375">
                  <c:v>65.42</c:v>
                </c:pt>
                <c:pt idx="2376">
                  <c:v>65.39</c:v>
                </c:pt>
                <c:pt idx="2377">
                  <c:v>65.36</c:v>
                </c:pt>
                <c:pt idx="2378">
                  <c:v>65.34</c:v>
                </c:pt>
                <c:pt idx="2379">
                  <c:v>65.33</c:v>
                </c:pt>
                <c:pt idx="2380">
                  <c:v>65.31</c:v>
                </c:pt>
                <c:pt idx="2381">
                  <c:v>65.3</c:v>
                </c:pt>
                <c:pt idx="2382">
                  <c:v>65.290000000000006</c:v>
                </c:pt>
                <c:pt idx="2383">
                  <c:v>65.27</c:v>
                </c:pt>
                <c:pt idx="2384">
                  <c:v>65.25</c:v>
                </c:pt>
                <c:pt idx="2385">
                  <c:v>65.23</c:v>
                </c:pt>
                <c:pt idx="2386">
                  <c:v>65.2</c:v>
                </c:pt>
                <c:pt idx="2387">
                  <c:v>65.180000000000007</c:v>
                </c:pt>
                <c:pt idx="2388">
                  <c:v>65.14</c:v>
                </c:pt>
                <c:pt idx="2389">
                  <c:v>65.11</c:v>
                </c:pt>
                <c:pt idx="2390">
                  <c:v>65.08</c:v>
                </c:pt>
                <c:pt idx="2391">
                  <c:v>65.040000000000006</c:v>
                </c:pt>
                <c:pt idx="2392">
                  <c:v>65</c:v>
                </c:pt>
                <c:pt idx="2393">
                  <c:v>64.97</c:v>
                </c:pt>
                <c:pt idx="2394">
                  <c:v>64.94</c:v>
                </c:pt>
                <c:pt idx="2395">
                  <c:v>64.92</c:v>
                </c:pt>
                <c:pt idx="2396">
                  <c:v>64.91</c:v>
                </c:pt>
                <c:pt idx="2397">
                  <c:v>64.89</c:v>
                </c:pt>
                <c:pt idx="2398">
                  <c:v>64.89</c:v>
                </c:pt>
                <c:pt idx="2399">
                  <c:v>64.88</c:v>
                </c:pt>
                <c:pt idx="2400">
                  <c:v>64.88</c:v>
                </c:pt>
                <c:pt idx="2401">
                  <c:v>64.88</c:v>
                </c:pt>
                <c:pt idx="2402">
                  <c:v>64.88</c:v>
                </c:pt>
                <c:pt idx="2403">
                  <c:v>64.87</c:v>
                </c:pt>
                <c:pt idx="2404">
                  <c:v>64.87</c:v>
                </c:pt>
                <c:pt idx="2405">
                  <c:v>64.86</c:v>
                </c:pt>
                <c:pt idx="2406">
                  <c:v>64.84</c:v>
                </c:pt>
                <c:pt idx="2407">
                  <c:v>64.819999999999993</c:v>
                </c:pt>
                <c:pt idx="2408">
                  <c:v>64.790000000000006</c:v>
                </c:pt>
                <c:pt idx="2409">
                  <c:v>64.760000000000005</c:v>
                </c:pt>
                <c:pt idx="2410">
                  <c:v>64.73</c:v>
                </c:pt>
                <c:pt idx="2411">
                  <c:v>64.72</c:v>
                </c:pt>
                <c:pt idx="2412">
                  <c:v>64.7</c:v>
                </c:pt>
                <c:pt idx="2413">
                  <c:v>64.69</c:v>
                </c:pt>
                <c:pt idx="2414">
                  <c:v>64.680000000000007</c:v>
                </c:pt>
                <c:pt idx="2415">
                  <c:v>64.67</c:v>
                </c:pt>
                <c:pt idx="2416">
                  <c:v>64.650000000000006</c:v>
                </c:pt>
                <c:pt idx="2417">
                  <c:v>64.63</c:v>
                </c:pt>
                <c:pt idx="2418">
                  <c:v>64.59</c:v>
                </c:pt>
                <c:pt idx="2419">
                  <c:v>64.56</c:v>
                </c:pt>
                <c:pt idx="2420">
                  <c:v>64.52</c:v>
                </c:pt>
                <c:pt idx="2421">
                  <c:v>64.47</c:v>
                </c:pt>
                <c:pt idx="2422">
                  <c:v>64.44</c:v>
                </c:pt>
                <c:pt idx="2423">
                  <c:v>64.400000000000006</c:v>
                </c:pt>
                <c:pt idx="2424">
                  <c:v>64.37</c:v>
                </c:pt>
                <c:pt idx="2425">
                  <c:v>64.349999999999994</c:v>
                </c:pt>
                <c:pt idx="2426">
                  <c:v>64.33</c:v>
                </c:pt>
                <c:pt idx="2427">
                  <c:v>64.31</c:v>
                </c:pt>
                <c:pt idx="2428">
                  <c:v>64.290000000000006</c:v>
                </c:pt>
                <c:pt idx="2429">
                  <c:v>64.28</c:v>
                </c:pt>
                <c:pt idx="2430">
                  <c:v>64.260000000000005</c:v>
                </c:pt>
                <c:pt idx="2431">
                  <c:v>64.25</c:v>
                </c:pt>
                <c:pt idx="2432">
                  <c:v>64.239999999999995</c:v>
                </c:pt>
                <c:pt idx="2433">
                  <c:v>64.22</c:v>
                </c:pt>
                <c:pt idx="2434">
                  <c:v>64.2</c:v>
                </c:pt>
                <c:pt idx="2435">
                  <c:v>64.19</c:v>
                </c:pt>
                <c:pt idx="2436">
                  <c:v>64.16</c:v>
                </c:pt>
                <c:pt idx="2437">
                  <c:v>64.14</c:v>
                </c:pt>
                <c:pt idx="2438">
                  <c:v>64.12</c:v>
                </c:pt>
                <c:pt idx="2439">
                  <c:v>64.099999999999994</c:v>
                </c:pt>
                <c:pt idx="2440">
                  <c:v>64.08</c:v>
                </c:pt>
                <c:pt idx="2441">
                  <c:v>64.069999999999993</c:v>
                </c:pt>
                <c:pt idx="2442">
                  <c:v>64.06</c:v>
                </c:pt>
                <c:pt idx="2443">
                  <c:v>64.06</c:v>
                </c:pt>
                <c:pt idx="2444">
                  <c:v>64.05</c:v>
                </c:pt>
                <c:pt idx="2445">
                  <c:v>64.05</c:v>
                </c:pt>
                <c:pt idx="2446">
                  <c:v>64.05</c:v>
                </c:pt>
                <c:pt idx="2447">
                  <c:v>64.05</c:v>
                </c:pt>
                <c:pt idx="2448">
                  <c:v>64.05</c:v>
                </c:pt>
                <c:pt idx="2449">
                  <c:v>64.05</c:v>
                </c:pt>
                <c:pt idx="2450">
                  <c:v>64.05</c:v>
                </c:pt>
                <c:pt idx="2451">
                  <c:v>64.05</c:v>
                </c:pt>
                <c:pt idx="2452">
                  <c:v>64.05</c:v>
                </c:pt>
                <c:pt idx="2453">
                  <c:v>64.05</c:v>
                </c:pt>
                <c:pt idx="2454">
                  <c:v>64.05</c:v>
                </c:pt>
                <c:pt idx="2455">
                  <c:v>64.05</c:v>
                </c:pt>
                <c:pt idx="2456">
                  <c:v>64.05</c:v>
                </c:pt>
                <c:pt idx="2457">
                  <c:v>64.05</c:v>
                </c:pt>
                <c:pt idx="2458">
                  <c:v>64.05</c:v>
                </c:pt>
                <c:pt idx="2459">
                  <c:v>64.05</c:v>
                </c:pt>
                <c:pt idx="2460">
                  <c:v>64.040000000000006</c:v>
                </c:pt>
                <c:pt idx="2461">
                  <c:v>64.040000000000006</c:v>
                </c:pt>
                <c:pt idx="2462">
                  <c:v>64.03</c:v>
                </c:pt>
                <c:pt idx="2463">
                  <c:v>64.03</c:v>
                </c:pt>
                <c:pt idx="2464">
                  <c:v>64.03</c:v>
                </c:pt>
                <c:pt idx="2465">
                  <c:v>64.02</c:v>
                </c:pt>
                <c:pt idx="2466">
                  <c:v>64.02</c:v>
                </c:pt>
                <c:pt idx="2467">
                  <c:v>64.010000000000005</c:v>
                </c:pt>
                <c:pt idx="2468">
                  <c:v>64</c:v>
                </c:pt>
                <c:pt idx="2469">
                  <c:v>63.99</c:v>
                </c:pt>
                <c:pt idx="2470">
                  <c:v>63.98</c:v>
                </c:pt>
                <c:pt idx="2471">
                  <c:v>63.98</c:v>
                </c:pt>
                <c:pt idx="2472">
                  <c:v>63.97</c:v>
                </c:pt>
                <c:pt idx="2473">
                  <c:v>63.96</c:v>
                </c:pt>
                <c:pt idx="2474">
                  <c:v>63.96</c:v>
                </c:pt>
                <c:pt idx="2475">
                  <c:v>63.95</c:v>
                </c:pt>
                <c:pt idx="2476">
                  <c:v>63.95</c:v>
                </c:pt>
                <c:pt idx="2477">
                  <c:v>63.95</c:v>
                </c:pt>
                <c:pt idx="2478">
                  <c:v>63.95</c:v>
                </c:pt>
                <c:pt idx="2479">
                  <c:v>63.95</c:v>
                </c:pt>
                <c:pt idx="2480">
                  <c:v>63.95</c:v>
                </c:pt>
                <c:pt idx="2481">
                  <c:v>63.96</c:v>
                </c:pt>
                <c:pt idx="2482">
                  <c:v>63.98</c:v>
                </c:pt>
                <c:pt idx="2483">
                  <c:v>63.99</c:v>
                </c:pt>
                <c:pt idx="2484">
                  <c:v>64.010000000000005</c:v>
                </c:pt>
                <c:pt idx="2485">
                  <c:v>64.02</c:v>
                </c:pt>
                <c:pt idx="2486">
                  <c:v>64.03</c:v>
                </c:pt>
                <c:pt idx="2487">
                  <c:v>64.040000000000006</c:v>
                </c:pt>
                <c:pt idx="2488">
                  <c:v>64.040000000000006</c:v>
                </c:pt>
                <c:pt idx="2489">
                  <c:v>64.05</c:v>
                </c:pt>
                <c:pt idx="2490">
                  <c:v>64.05</c:v>
                </c:pt>
                <c:pt idx="2491">
                  <c:v>64.05</c:v>
                </c:pt>
                <c:pt idx="2492">
                  <c:v>64.05</c:v>
                </c:pt>
                <c:pt idx="2493">
                  <c:v>64.05</c:v>
                </c:pt>
                <c:pt idx="2494">
                  <c:v>64.05</c:v>
                </c:pt>
                <c:pt idx="2495">
                  <c:v>64.05</c:v>
                </c:pt>
                <c:pt idx="2496">
                  <c:v>64.05</c:v>
                </c:pt>
                <c:pt idx="2497">
                  <c:v>64.05</c:v>
                </c:pt>
                <c:pt idx="2498">
                  <c:v>64.05</c:v>
                </c:pt>
                <c:pt idx="2499">
                  <c:v>64.05</c:v>
                </c:pt>
                <c:pt idx="2500">
                  <c:v>64.05</c:v>
                </c:pt>
                <c:pt idx="2501">
                  <c:v>64.05</c:v>
                </c:pt>
                <c:pt idx="2502">
                  <c:v>64.06</c:v>
                </c:pt>
                <c:pt idx="2503">
                  <c:v>64.06</c:v>
                </c:pt>
                <c:pt idx="2504">
                  <c:v>64.069999999999993</c:v>
                </c:pt>
                <c:pt idx="2505">
                  <c:v>64.099999999999994</c:v>
                </c:pt>
                <c:pt idx="2506">
                  <c:v>64.14</c:v>
                </c:pt>
                <c:pt idx="2507">
                  <c:v>64.17</c:v>
                </c:pt>
                <c:pt idx="2508">
                  <c:v>64.2</c:v>
                </c:pt>
                <c:pt idx="2509">
                  <c:v>64.23</c:v>
                </c:pt>
                <c:pt idx="2510">
                  <c:v>64.239999999999995</c:v>
                </c:pt>
                <c:pt idx="2511">
                  <c:v>64.25</c:v>
                </c:pt>
                <c:pt idx="2512">
                  <c:v>64.260000000000005</c:v>
                </c:pt>
                <c:pt idx="2513">
                  <c:v>64.28</c:v>
                </c:pt>
                <c:pt idx="2514">
                  <c:v>64.3</c:v>
                </c:pt>
                <c:pt idx="2515">
                  <c:v>64.33</c:v>
                </c:pt>
                <c:pt idx="2516">
                  <c:v>64.37</c:v>
                </c:pt>
                <c:pt idx="2517">
                  <c:v>64.42</c:v>
                </c:pt>
                <c:pt idx="2518">
                  <c:v>64.47</c:v>
                </c:pt>
                <c:pt idx="2519">
                  <c:v>64.53</c:v>
                </c:pt>
                <c:pt idx="2520">
                  <c:v>64.58</c:v>
                </c:pt>
                <c:pt idx="2521">
                  <c:v>64.64</c:v>
                </c:pt>
                <c:pt idx="2522">
                  <c:v>64.67</c:v>
                </c:pt>
                <c:pt idx="2523">
                  <c:v>64.7</c:v>
                </c:pt>
                <c:pt idx="2524">
                  <c:v>64.739999999999995</c:v>
                </c:pt>
                <c:pt idx="2525">
                  <c:v>64.77</c:v>
                </c:pt>
                <c:pt idx="2526">
                  <c:v>64.81</c:v>
                </c:pt>
                <c:pt idx="2527">
                  <c:v>64.849999999999994</c:v>
                </c:pt>
                <c:pt idx="2528">
                  <c:v>64.87</c:v>
                </c:pt>
                <c:pt idx="2529">
                  <c:v>64.88</c:v>
                </c:pt>
                <c:pt idx="2530">
                  <c:v>64.88</c:v>
                </c:pt>
                <c:pt idx="2531">
                  <c:v>64.89</c:v>
                </c:pt>
                <c:pt idx="2532">
                  <c:v>64.91</c:v>
                </c:pt>
                <c:pt idx="2533">
                  <c:v>64.930000000000007</c:v>
                </c:pt>
                <c:pt idx="2534">
                  <c:v>64.959999999999994</c:v>
                </c:pt>
                <c:pt idx="2535">
                  <c:v>65</c:v>
                </c:pt>
                <c:pt idx="2536">
                  <c:v>65.040000000000006</c:v>
                </c:pt>
                <c:pt idx="2537">
                  <c:v>65.09</c:v>
                </c:pt>
                <c:pt idx="2538">
                  <c:v>65.14</c:v>
                </c:pt>
                <c:pt idx="2539">
                  <c:v>65.19</c:v>
                </c:pt>
                <c:pt idx="2540">
                  <c:v>65.23</c:v>
                </c:pt>
                <c:pt idx="2541">
                  <c:v>65.27</c:v>
                </c:pt>
                <c:pt idx="2542">
                  <c:v>65.290000000000006</c:v>
                </c:pt>
                <c:pt idx="2543">
                  <c:v>65.319999999999993</c:v>
                </c:pt>
                <c:pt idx="2544">
                  <c:v>65.349999999999994</c:v>
                </c:pt>
                <c:pt idx="2545">
                  <c:v>65.38</c:v>
                </c:pt>
                <c:pt idx="2546">
                  <c:v>65.42</c:v>
                </c:pt>
                <c:pt idx="2547">
                  <c:v>65.459999999999994</c:v>
                </c:pt>
                <c:pt idx="2548">
                  <c:v>65.5</c:v>
                </c:pt>
                <c:pt idx="2549">
                  <c:v>65.53</c:v>
                </c:pt>
                <c:pt idx="2550">
                  <c:v>65.569999999999993</c:v>
                </c:pt>
                <c:pt idx="2551">
                  <c:v>65.59</c:v>
                </c:pt>
                <c:pt idx="2552">
                  <c:v>65.63</c:v>
                </c:pt>
                <c:pt idx="2553">
                  <c:v>65.66</c:v>
                </c:pt>
                <c:pt idx="2554">
                  <c:v>65.7</c:v>
                </c:pt>
                <c:pt idx="2555">
                  <c:v>65.709999999999994</c:v>
                </c:pt>
                <c:pt idx="2556">
                  <c:v>65.73</c:v>
                </c:pt>
                <c:pt idx="2557">
                  <c:v>65.73</c:v>
                </c:pt>
                <c:pt idx="2558">
                  <c:v>65.739999999999995</c:v>
                </c:pt>
                <c:pt idx="2559">
                  <c:v>65.75</c:v>
                </c:pt>
                <c:pt idx="2560">
                  <c:v>65.75</c:v>
                </c:pt>
                <c:pt idx="2561">
                  <c:v>65.77</c:v>
                </c:pt>
                <c:pt idx="2562">
                  <c:v>65.78</c:v>
                </c:pt>
                <c:pt idx="2563">
                  <c:v>65.81</c:v>
                </c:pt>
                <c:pt idx="2564">
                  <c:v>65.83</c:v>
                </c:pt>
                <c:pt idx="2565">
                  <c:v>65.86</c:v>
                </c:pt>
                <c:pt idx="2566">
                  <c:v>65.88</c:v>
                </c:pt>
                <c:pt idx="2567">
                  <c:v>65.900000000000006</c:v>
                </c:pt>
                <c:pt idx="2568">
                  <c:v>65.92</c:v>
                </c:pt>
                <c:pt idx="2569">
                  <c:v>65.94</c:v>
                </c:pt>
                <c:pt idx="2570">
                  <c:v>65.95</c:v>
                </c:pt>
                <c:pt idx="2571">
                  <c:v>65.95</c:v>
                </c:pt>
                <c:pt idx="2572">
                  <c:v>65.959999999999994</c:v>
                </c:pt>
                <c:pt idx="2573">
                  <c:v>65.959999999999994</c:v>
                </c:pt>
                <c:pt idx="2574">
                  <c:v>65.959999999999994</c:v>
                </c:pt>
                <c:pt idx="2575">
                  <c:v>65.959999999999994</c:v>
                </c:pt>
                <c:pt idx="2576">
                  <c:v>65.959999999999994</c:v>
                </c:pt>
                <c:pt idx="2577">
                  <c:v>65.959999999999994</c:v>
                </c:pt>
                <c:pt idx="2578">
                  <c:v>65.959999999999994</c:v>
                </c:pt>
                <c:pt idx="2579">
                  <c:v>65.959999999999994</c:v>
                </c:pt>
                <c:pt idx="2580">
                  <c:v>65.959999999999994</c:v>
                </c:pt>
                <c:pt idx="2581">
                  <c:v>65.959999999999994</c:v>
                </c:pt>
                <c:pt idx="2582">
                  <c:v>65.959999999999994</c:v>
                </c:pt>
                <c:pt idx="2583">
                  <c:v>65.959999999999994</c:v>
                </c:pt>
                <c:pt idx="2584">
                  <c:v>65.959999999999994</c:v>
                </c:pt>
                <c:pt idx="2585">
                  <c:v>65.959999999999994</c:v>
                </c:pt>
                <c:pt idx="2586">
                  <c:v>65.959999999999994</c:v>
                </c:pt>
                <c:pt idx="2587">
                  <c:v>65.959999999999994</c:v>
                </c:pt>
                <c:pt idx="2588">
                  <c:v>65.959999999999994</c:v>
                </c:pt>
                <c:pt idx="2589">
                  <c:v>65.959999999999994</c:v>
                </c:pt>
                <c:pt idx="2590">
                  <c:v>65.959999999999994</c:v>
                </c:pt>
                <c:pt idx="2591">
                  <c:v>65.95</c:v>
                </c:pt>
                <c:pt idx="2592">
                  <c:v>65.95</c:v>
                </c:pt>
                <c:pt idx="2593">
                  <c:v>65.94</c:v>
                </c:pt>
                <c:pt idx="2594">
                  <c:v>65.94</c:v>
                </c:pt>
                <c:pt idx="2595">
                  <c:v>65.92</c:v>
                </c:pt>
                <c:pt idx="2596">
                  <c:v>65.91</c:v>
                </c:pt>
                <c:pt idx="2597">
                  <c:v>65.900000000000006</c:v>
                </c:pt>
                <c:pt idx="2598">
                  <c:v>65.89</c:v>
                </c:pt>
                <c:pt idx="2599">
                  <c:v>65.88</c:v>
                </c:pt>
                <c:pt idx="2600">
                  <c:v>65.86</c:v>
                </c:pt>
                <c:pt idx="2601">
                  <c:v>65.84</c:v>
                </c:pt>
                <c:pt idx="2602">
                  <c:v>65.83</c:v>
                </c:pt>
                <c:pt idx="2603">
                  <c:v>65.81</c:v>
                </c:pt>
                <c:pt idx="2604">
                  <c:v>65.78</c:v>
                </c:pt>
                <c:pt idx="2605">
                  <c:v>65.77</c:v>
                </c:pt>
                <c:pt idx="2606">
                  <c:v>65.760000000000005</c:v>
                </c:pt>
                <c:pt idx="2607">
                  <c:v>65.75</c:v>
                </c:pt>
                <c:pt idx="2608">
                  <c:v>65.739999999999995</c:v>
                </c:pt>
                <c:pt idx="2609">
                  <c:v>65.739999999999995</c:v>
                </c:pt>
                <c:pt idx="2610">
                  <c:v>65.739999999999995</c:v>
                </c:pt>
                <c:pt idx="2611">
                  <c:v>65.739999999999995</c:v>
                </c:pt>
                <c:pt idx="2612">
                  <c:v>65.739999999999995</c:v>
                </c:pt>
                <c:pt idx="2613">
                  <c:v>65.739999999999995</c:v>
                </c:pt>
                <c:pt idx="2614">
                  <c:v>65.73</c:v>
                </c:pt>
                <c:pt idx="2615">
                  <c:v>65.72</c:v>
                </c:pt>
                <c:pt idx="2616">
                  <c:v>65.709999999999994</c:v>
                </c:pt>
                <c:pt idx="2617">
                  <c:v>65.69</c:v>
                </c:pt>
                <c:pt idx="2618">
                  <c:v>65.66</c:v>
                </c:pt>
                <c:pt idx="2619">
                  <c:v>65.63</c:v>
                </c:pt>
                <c:pt idx="2620">
                  <c:v>65.599999999999994</c:v>
                </c:pt>
                <c:pt idx="2621">
                  <c:v>65.58</c:v>
                </c:pt>
                <c:pt idx="2622">
                  <c:v>65.55</c:v>
                </c:pt>
                <c:pt idx="2623">
                  <c:v>65.53</c:v>
                </c:pt>
                <c:pt idx="2624">
                  <c:v>65.52</c:v>
                </c:pt>
                <c:pt idx="2625">
                  <c:v>65.510000000000005</c:v>
                </c:pt>
                <c:pt idx="2626">
                  <c:v>65.5</c:v>
                </c:pt>
                <c:pt idx="2627">
                  <c:v>65.48</c:v>
                </c:pt>
                <c:pt idx="2628">
                  <c:v>65.45</c:v>
                </c:pt>
                <c:pt idx="2629">
                  <c:v>65.430000000000007</c:v>
                </c:pt>
                <c:pt idx="2630">
                  <c:v>65.41</c:v>
                </c:pt>
                <c:pt idx="2631">
                  <c:v>65.38</c:v>
                </c:pt>
                <c:pt idx="2632">
                  <c:v>65.36</c:v>
                </c:pt>
                <c:pt idx="2633">
                  <c:v>65.34</c:v>
                </c:pt>
                <c:pt idx="2634">
                  <c:v>65.319999999999993</c:v>
                </c:pt>
                <c:pt idx="2635">
                  <c:v>65.31</c:v>
                </c:pt>
                <c:pt idx="2636">
                  <c:v>65.3</c:v>
                </c:pt>
                <c:pt idx="2637">
                  <c:v>65.3</c:v>
                </c:pt>
                <c:pt idx="2638">
                  <c:v>65.28</c:v>
                </c:pt>
                <c:pt idx="2639">
                  <c:v>65.27</c:v>
                </c:pt>
                <c:pt idx="2640">
                  <c:v>65.239999999999995</c:v>
                </c:pt>
                <c:pt idx="2641">
                  <c:v>65.22</c:v>
                </c:pt>
                <c:pt idx="2642">
                  <c:v>65.19</c:v>
                </c:pt>
                <c:pt idx="2643">
                  <c:v>65.17</c:v>
                </c:pt>
                <c:pt idx="2644">
                  <c:v>65.14</c:v>
                </c:pt>
                <c:pt idx="2645">
                  <c:v>65.099999999999994</c:v>
                </c:pt>
                <c:pt idx="2646">
                  <c:v>65.06</c:v>
                </c:pt>
                <c:pt idx="2647">
                  <c:v>65.03</c:v>
                </c:pt>
                <c:pt idx="2648">
                  <c:v>64.989999999999995</c:v>
                </c:pt>
                <c:pt idx="2649">
                  <c:v>64.959999999999994</c:v>
                </c:pt>
                <c:pt idx="2650">
                  <c:v>64.94</c:v>
                </c:pt>
                <c:pt idx="2651">
                  <c:v>64.92</c:v>
                </c:pt>
                <c:pt idx="2652">
                  <c:v>64.91</c:v>
                </c:pt>
                <c:pt idx="2653">
                  <c:v>64.89</c:v>
                </c:pt>
                <c:pt idx="2654">
                  <c:v>64.89</c:v>
                </c:pt>
                <c:pt idx="2655">
                  <c:v>64.88</c:v>
                </c:pt>
                <c:pt idx="2656">
                  <c:v>64.88</c:v>
                </c:pt>
                <c:pt idx="2657">
                  <c:v>64.88</c:v>
                </c:pt>
                <c:pt idx="2658">
                  <c:v>64.88</c:v>
                </c:pt>
                <c:pt idx="2659">
                  <c:v>64.87</c:v>
                </c:pt>
                <c:pt idx="2660">
                  <c:v>64.86</c:v>
                </c:pt>
                <c:pt idx="2661">
                  <c:v>64.849999999999994</c:v>
                </c:pt>
                <c:pt idx="2662">
                  <c:v>64.83</c:v>
                </c:pt>
                <c:pt idx="2663">
                  <c:v>64.8</c:v>
                </c:pt>
                <c:pt idx="2664">
                  <c:v>64.78</c:v>
                </c:pt>
                <c:pt idx="2665">
                  <c:v>64.75</c:v>
                </c:pt>
                <c:pt idx="2666">
                  <c:v>64.73</c:v>
                </c:pt>
                <c:pt idx="2667">
                  <c:v>64.709999999999994</c:v>
                </c:pt>
                <c:pt idx="2668">
                  <c:v>64.69</c:v>
                </c:pt>
                <c:pt idx="2669">
                  <c:v>64.680000000000007</c:v>
                </c:pt>
                <c:pt idx="2670">
                  <c:v>64.67</c:v>
                </c:pt>
                <c:pt idx="2671">
                  <c:v>64.650000000000006</c:v>
                </c:pt>
                <c:pt idx="2672">
                  <c:v>64.63</c:v>
                </c:pt>
                <c:pt idx="2673">
                  <c:v>64.61</c:v>
                </c:pt>
                <c:pt idx="2674">
                  <c:v>64.58</c:v>
                </c:pt>
                <c:pt idx="2675">
                  <c:v>64.540000000000006</c:v>
                </c:pt>
                <c:pt idx="2676">
                  <c:v>64.510000000000005</c:v>
                </c:pt>
                <c:pt idx="2677">
                  <c:v>64.48</c:v>
                </c:pt>
                <c:pt idx="2678">
                  <c:v>64.44</c:v>
                </c:pt>
                <c:pt idx="2679">
                  <c:v>64.400000000000006</c:v>
                </c:pt>
                <c:pt idx="2680">
                  <c:v>64.37</c:v>
                </c:pt>
                <c:pt idx="2681">
                  <c:v>64.34</c:v>
                </c:pt>
                <c:pt idx="2682">
                  <c:v>64.31</c:v>
                </c:pt>
                <c:pt idx="2683">
                  <c:v>64.290000000000006</c:v>
                </c:pt>
                <c:pt idx="2684">
                  <c:v>64.28</c:v>
                </c:pt>
                <c:pt idx="2685">
                  <c:v>64.27</c:v>
                </c:pt>
                <c:pt idx="2686">
                  <c:v>64.260000000000005</c:v>
                </c:pt>
                <c:pt idx="2687">
                  <c:v>64.25</c:v>
                </c:pt>
                <c:pt idx="2688">
                  <c:v>64.25</c:v>
                </c:pt>
                <c:pt idx="2689">
                  <c:v>64.239999999999995</c:v>
                </c:pt>
                <c:pt idx="2690">
                  <c:v>64.22</c:v>
                </c:pt>
                <c:pt idx="2691">
                  <c:v>64.19</c:v>
                </c:pt>
                <c:pt idx="2692">
                  <c:v>64.16</c:v>
                </c:pt>
                <c:pt idx="2693">
                  <c:v>64.14</c:v>
                </c:pt>
                <c:pt idx="2694">
                  <c:v>64.11</c:v>
                </c:pt>
                <c:pt idx="2695">
                  <c:v>64.099999999999994</c:v>
                </c:pt>
                <c:pt idx="2696">
                  <c:v>64.08</c:v>
                </c:pt>
                <c:pt idx="2697">
                  <c:v>64.069999999999993</c:v>
                </c:pt>
                <c:pt idx="2698">
                  <c:v>64.06</c:v>
                </c:pt>
                <c:pt idx="2699">
                  <c:v>64.06</c:v>
                </c:pt>
                <c:pt idx="2700">
                  <c:v>64.05</c:v>
                </c:pt>
                <c:pt idx="2701">
                  <c:v>64.05</c:v>
                </c:pt>
                <c:pt idx="2702">
                  <c:v>64.05</c:v>
                </c:pt>
                <c:pt idx="2703">
                  <c:v>64.05</c:v>
                </c:pt>
                <c:pt idx="2704">
                  <c:v>64.05</c:v>
                </c:pt>
                <c:pt idx="2705">
                  <c:v>64.05</c:v>
                </c:pt>
                <c:pt idx="2706">
                  <c:v>64.05</c:v>
                </c:pt>
                <c:pt idx="2707">
                  <c:v>64.05</c:v>
                </c:pt>
                <c:pt idx="2708">
                  <c:v>64.05</c:v>
                </c:pt>
                <c:pt idx="2709">
                  <c:v>64.05</c:v>
                </c:pt>
                <c:pt idx="2710">
                  <c:v>64.05</c:v>
                </c:pt>
                <c:pt idx="2711">
                  <c:v>64.05</c:v>
                </c:pt>
                <c:pt idx="2712">
                  <c:v>64.05</c:v>
                </c:pt>
                <c:pt idx="2713">
                  <c:v>64.040000000000006</c:v>
                </c:pt>
                <c:pt idx="2714">
                  <c:v>64.040000000000006</c:v>
                </c:pt>
                <c:pt idx="2715">
                  <c:v>64.03</c:v>
                </c:pt>
                <c:pt idx="2716">
                  <c:v>64.03</c:v>
                </c:pt>
                <c:pt idx="2717">
                  <c:v>64.02</c:v>
                </c:pt>
                <c:pt idx="2718">
                  <c:v>64.010000000000005</c:v>
                </c:pt>
                <c:pt idx="2719">
                  <c:v>64.010000000000005</c:v>
                </c:pt>
                <c:pt idx="2720">
                  <c:v>64</c:v>
                </c:pt>
                <c:pt idx="2721">
                  <c:v>63.99</c:v>
                </c:pt>
                <c:pt idx="2722">
                  <c:v>63.98</c:v>
                </c:pt>
                <c:pt idx="2723">
                  <c:v>63.98</c:v>
                </c:pt>
                <c:pt idx="2724">
                  <c:v>63.97</c:v>
                </c:pt>
                <c:pt idx="2725">
                  <c:v>63.97</c:v>
                </c:pt>
                <c:pt idx="2726">
                  <c:v>63.96</c:v>
                </c:pt>
                <c:pt idx="2727">
                  <c:v>63.96</c:v>
                </c:pt>
                <c:pt idx="2728">
                  <c:v>63.96</c:v>
                </c:pt>
                <c:pt idx="2729">
                  <c:v>63.95</c:v>
                </c:pt>
                <c:pt idx="2730">
                  <c:v>63.94</c:v>
                </c:pt>
                <c:pt idx="2731">
                  <c:v>63.93</c:v>
                </c:pt>
                <c:pt idx="2732">
                  <c:v>63.93</c:v>
                </c:pt>
                <c:pt idx="2733">
                  <c:v>63.93</c:v>
                </c:pt>
                <c:pt idx="2734">
                  <c:v>63.93</c:v>
                </c:pt>
                <c:pt idx="2735">
                  <c:v>63.93</c:v>
                </c:pt>
                <c:pt idx="2736">
                  <c:v>63.93</c:v>
                </c:pt>
                <c:pt idx="2737">
                  <c:v>63.94</c:v>
                </c:pt>
                <c:pt idx="2738">
                  <c:v>63.94</c:v>
                </c:pt>
                <c:pt idx="2739">
                  <c:v>63.95</c:v>
                </c:pt>
                <c:pt idx="2740">
                  <c:v>63.95</c:v>
                </c:pt>
                <c:pt idx="2741">
                  <c:v>63.96</c:v>
                </c:pt>
                <c:pt idx="2742">
                  <c:v>63.97</c:v>
                </c:pt>
                <c:pt idx="2743">
                  <c:v>63.98</c:v>
                </c:pt>
                <c:pt idx="2744">
                  <c:v>64</c:v>
                </c:pt>
                <c:pt idx="2745">
                  <c:v>64.010000000000005</c:v>
                </c:pt>
                <c:pt idx="2746">
                  <c:v>64.03</c:v>
                </c:pt>
                <c:pt idx="2747">
                  <c:v>64.040000000000006</c:v>
                </c:pt>
                <c:pt idx="2748">
                  <c:v>64.040000000000006</c:v>
                </c:pt>
                <c:pt idx="2749">
                  <c:v>64.05</c:v>
                </c:pt>
                <c:pt idx="2750">
                  <c:v>64.05</c:v>
                </c:pt>
                <c:pt idx="2751">
                  <c:v>64.05</c:v>
                </c:pt>
                <c:pt idx="2752">
                  <c:v>64.05</c:v>
                </c:pt>
                <c:pt idx="2753">
                  <c:v>64.05</c:v>
                </c:pt>
                <c:pt idx="2754">
                  <c:v>64.05</c:v>
                </c:pt>
                <c:pt idx="2755">
                  <c:v>64.05</c:v>
                </c:pt>
                <c:pt idx="2756">
                  <c:v>64.05</c:v>
                </c:pt>
                <c:pt idx="2757">
                  <c:v>64.05</c:v>
                </c:pt>
                <c:pt idx="2758">
                  <c:v>64.05</c:v>
                </c:pt>
                <c:pt idx="2759">
                  <c:v>64.05</c:v>
                </c:pt>
                <c:pt idx="2760">
                  <c:v>64.05</c:v>
                </c:pt>
                <c:pt idx="2761">
                  <c:v>64.06</c:v>
                </c:pt>
                <c:pt idx="2762">
                  <c:v>64.069999999999993</c:v>
                </c:pt>
                <c:pt idx="2763">
                  <c:v>64.08</c:v>
                </c:pt>
                <c:pt idx="2764">
                  <c:v>64.11</c:v>
                </c:pt>
                <c:pt idx="2765">
                  <c:v>64.14</c:v>
                </c:pt>
                <c:pt idx="2766">
                  <c:v>64.180000000000007</c:v>
                </c:pt>
                <c:pt idx="2767">
                  <c:v>64.209999999999994</c:v>
                </c:pt>
                <c:pt idx="2768">
                  <c:v>64.239999999999995</c:v>
                </c:pt>
                <c:pt idx="2769">
                  <c:v>64.260000000000005</c:v>
                </c:pt>
                <c:pt idx="2770">
                  <c:v>64.28</c:v>
                </c:pt>
                <c:pt idx="2771">
                  <c:v>64.290000000000006</c:v>
                </c:pt>
                <c:pt idx="2772">
                  <c:v>64.31</c:v>
                </c:pt>
                <c:pt idx="2773">
                  <c:v>64.34</c:v>
                </c:pt>
                <c:pt idx="2774">
                  <c:v>64.39</c:v>
                </c:pt>
                <c:pt idx="2775">
                  <c:v>64.45</c:v>
                </c:pt>
                <c:pt idx="2776">
                  <c:v>64.510000000000005</c:v>
                </c:pt>
                <c:pt idx="2777">
                  <c:v>64.569999999999993</c:v>
                </c:pt>
                <c:pt idx="2778">
                  <c:v>64.62</c:v>
                </c:pt>
                <c:pt idx="2779">
                  <c:v>64.66</c:v>
                </c:pt>
                <c:pt idx="2780">
                  <c:v>64.69</c:v>
                </c:pt>
                <c:pt idx="2781">
                  <c:v>64.73</c:v>
                </c:pt>
                <c:pt idx="2782">
                  <c:v>64.77</c:v>
                </c:pt>
                <c:pt idx="2783">
                  <c:v>64.81</c:v>
                </c:pt>
                <c:pt idx="2784">
                  <c:v>64.84</c:v>
                </c:pt>
                <c:pt idx="2785">
                  <c:v>64.86</c:v>
                </c:pt>
                <c:pt idx="2786">
                  <c:v>64.88</c:v>
                </c:pt>
                <c:pt idx="2787">
                  <c:v>64.91</c:v>
                </c:pt>
                <c:pt idx="2788">
                  <c:v>64.92</c:v>
                </c:pt>
                <c:pt idx="2789">
                  <c:v>64.95</c:v>
                </c:pt>
                <c:pt idx="2790">
                  <c:v>64.98</c:v>
                </c:pt>
                <c:pt idx="2791">
                  <c:v>65.03</c:v>
                </c:pt>
                <c:pt idx="2792">
                  <c:v>65.069999999999993</c:v>
                </c:pt>
                <c:pt idx="2793">
                  <c:v>65.12</c:v>
                </c:pt>
                <c:pt idx="2794">
                  <c:v>65.17</c:v>
                </c:pt>
                <c:pt idx="2795">
                  <c:v>65.22</c:v>
                </c:pt>
                <c:pt idx="2796">
                  <c:v>65.260000000000005</c:v>
                </c:pt>
                <c:pt idx="2797">
                  <c:v>65.290000000000006</c:v>
                </c:pt>
                <c:pt idx="2798">
                  <c:v>65.31</c:v>
                </c:pt>
                <c:pt idx="2799">
                  <c:v>65.349999999999994</c:v>
                </c:pt>
                <c:pt idx="2800">
                  <c:v>65.39</c:v>
                </c:pt>
                <c:pt idx="2801">
                  <c:v>65.430000000000007</c:v>
                </c:pt>
                <c:pt idx="2802">
                  <c:v>65.459999999999994</c:v>
                </c:pt>
                <c:pt idx="2803">
                  <c:v>65.510000000000005</c:v>
                </c:pt>
                <c:pt idx="2804">
                  <c:v>65.55</c:v>
                </c:pt>
                <c:pt idx="2805">
                  <c:v>65.59</c:v>
                </c:pt>
                <c:pt idx="2806">
                  <c:v>65.64</c:v>
                </c:pt>
                <c:pt idx="2807">
                  <c:v>65.680000000000007</c:v>
                </c:pt>
                <c:pt idx="2808">
                  <c:v>65.709999999999994</c:v>
                </c:pt>
                <c:pt idx="2809">
                  <c:v>65.73</c:v>
                </c:pt>
                <c:pt idx="2810">
                  <c:v>65.739999999999995</c:v>
                </c:pt>
                <c:pt idx="2811">
                  <c:v>65.739999999999995</c:v>
                </c:pt>
                <c:pt idx="2812">
                  <c:v>65.739999999999995</c:v>
                </c:pt>
                <c:pt idx="2813">
                  <c:v>65.75</c:v>
                </c:pt>
                <c:pt idx="2814">
                  <c:v>65.77</c:v>
                </c:pt>
                <c:pt idx="2815">
                  <c:v>65.790000000000006</c:v>
                </c:pt>
                <c:pt idx="2816">
                  <c:v>65.819999999999993</c:v>
                </c:pt>
                <c:pt idx="2817">
                  <c:v>65.849999999999994</c:v>
                </c:pt>
                <c:pt idx="2818">
                  <c:v>65.88</c:v>
                </c:pt>
                <c:pt idx="2819">
                  <c:v>65.900000000000006</c:v>
                </c:pt>
                <c:pt idx="2820">
                  <c:v>65.92</c:v>
                </c:pt>
                <c:pt idx="2821">
                  <c:v>65.94</c:v>
                </c:pt>
                <c:pt idx="2822">
                  <c:v>65.95</c:v>
                </c:pt>
                <c:pt idx="2823">
                  <c:v>65.959999999999994</c:v>
                </c:pt>
                <c:pt idx="2824">
                  <c:v>65.97</c:v>
                </c:pt>
                <c:pt idx="2825">
                  <c:v>65.98</c:v>
                </c:pt>
                <c:pt idx="2826">
                  <c:v>65.989999999999995</c:v>
                </c:pt>
                <c:pt idx="2827">
                  <c:v>66.010000000000005</c:v>
                </c:pt>
                <c:pt idx="2828">
                  <c:v>66.02</c:v>
                </c:pt>
                <c:pt idx="2829">
                  <c:v>66.040000000000006</c:v>
                </c:pt>
                <c:pt idx="2830">
                  <c:v>66.05</c:v>
                </c:pt>
                <c:pt idx="2831">
                  <c:v>66.069999999999993</c:v>
                </c:pt>
                <c:pt idx="2832">
                  <c:v>66.08</c:v>
                </c:pt>
                <c:pt idx="2833">
                  <c:v>66.09</c:v>
                </c:pt>
                <c:pt idx="2834">
                  <c:v>66.09</c:v>
                </c:pt>
                <c:pt idx="2835">
                  <c:v>66.099999999999994</c:v>
                </c:pt>
                <c:pt idx="2836">
                  <c:v>66.11</c:v>
                </c:pt>
                <c:pt idx="2837">
                  <c:v>66.11</c:v>
                </c:pt>
                <c:pt idx="2838">
                  <c:v>66.11</c:v>
                </c:pt>
                <c:pt idx="2839">
                  <c:v>66.12</c:v>
                </c:pt>
                <c:pt idx="2840">
                  <c:v>66.12</c:v>
                </c:pt>
                <c:pt idx="2841">
                  <c:v>66.12</c:v>
                </c:pt>
                <c:pt idx="2842">
                  <c:v>66.11</c:v>
                </c:pt>
                <c:pt idx="2843">
                  <c:v>66.12</c:v>
                </c:pt>
                <c:pt idx="2844">
                  <c:v>66.12</c:v>
                </c:pt>
                <c:pt idx="2845">
                  <c:v>66.11</c:v>
                </c:pt>
                <c:pt idx="2846">
                  <c:v>66.099999999999994</c:v>
                </c:pt>
                <c:pt idx="2847">
                  <c:v>66.08</c:v>
                </c:pt>
                <c:pt idx="2848">
                  <c:v>66.069999999999993</c:v>
                </c:pt>
                <c:pt idx="2849">
                  <c:v>66.05</c:v>
                </c:pt>
                <c:pt idx="2850">
                  <c:v>66.040000000000006</c:v>
                </c:pt>
                <c:pt idx="2851">
                  <c:v>66.03</c:v>
                </c:pt>
                <c:pt idx="2852">
                  <c:v>66.02</c:v>
                </c:pt>
                <c:pt idx="2853">
                  <c:v>66.010000000000005</c:v>
                </c:pt>
                <c:pt idx="2854">
                  <c:v>66</c:v>
                </c:pt>
                <c:pt idx="2855">
                  <c:v>65.98</c:v>
                </c:pt>
                <c:pt idx="2856">
                  <c:v>65.97</c:v>
                </c:pt>
                <c:pt idx="2857">
                  <c:v>65.97</c:v>
                </c:pt>
                <c:pt idx="2858">
                  <c:v>65.959999999999994</c:v>
                </c:pt>
                <c:pt idx="2859">
                  <c:v>65.95</c:v>
                </c:pt>
                <c:pt idx="2860">
                  <c:v>65.95</c:v>
                </c:pt>
                <c:pt idx="2861">
                  <c:v>65.94</c:v>
                </c:pt>
                <c:pt idx="2862">
                  <c:v>65.930000000000007</c:v>
                </c:pt>
                <c:pt idx="2863">
                  <c:v>65.92</c:v>
                </c:pt>
                <c:pt idx="2864">
                  <c:v>65.91</c:v>
                </c:pt>
                <c:pt idx="2865">
                  <c:v>65.89</c:v>
                </c:pt>
                <c:pt idx="2866">
                  <c:v>65.87</c:v>
                </c:pt>
                <c:pt idx="2867">
                  <c:v>65.849999999999994</c:v>
                </c:pt>
                <c:pt idx="2868">
                  <c:v>65.83</c:v>
                </c:pt>
                <c:pt idx="2869">
                  <c:v>65.8</c:v>
                </c:pt>
                <c:pt idx="2870">
                  <c:v>65.78</c:v>
                </c:pt>
                <c:pt idx="2871">
                  <c:v>65.760000000000005</c:v>
                </c:pt>
                <c:pt idx="2872">
                  <c:v>65.75</c:v>
                </c:pt>
                <c:pt idx="2873">
                  <c:v>65.739999999999995</c:v>
                </c:pt>
                <c:pt idx="2874">
                  <c:v>65.739999999999995</c:v>
                </c:pt>
                <c:pt idx="2875">
                  <c:v>65.739999999999995</c:v>
                </c:pt>
                <c:pt idx="2876">
                  <c:v>65.739999999999995</c:v>
                </c:pt>
                <c:pt idx="2877">
                  <c:v>65.739999999999995</c:v>
                </c:pt>
                <c:pt idx="2878">
                  <c:v>65.739999999999995</c:v>
                </c:pt>
                <c:pt idx="2879">
                  <c:v>65.73</c:v>
                </c:pt>
                <c:pt idx="2880">
                  <c:v>65.73</c:v>
                </c:pt>
                <c:pt idx="2881">
                  <c:v>65.72</c:v>
                </c:pt>
                <c:pt idx="2882">
                  <c:v>65.709999999999994</c:v>
                </c:pt>
                <c:pt idx="2883">
                  <c:v>65.680000000000007</c:v>
                </c:pt>
                <c:pt idx="2884">
                  <c:v>65.650000000000006</c:v>
                </c:pt>
                <c:pt idx="2885">
                  <c:v>65.62</c:v>
                </c:pt>
                <c:pt idx="2886">
                  <c:v>65.58</c:v>
                </c:pt>
                <c:pt idx="2887">
                  <c:v>65.56</c:v>
                </c:pt>
                <c:pt idx="2888">
                  <c:v>65.540000000000006</c:v>
                </c:pt>
                <c:pt idx="2889">
                  <c:v>65.53</c:v>
                </c:pt>
                <c:pt idx="2890">
                  <c:v>65.52</c:v>
                </c:pt>
                <c:pt idx="2891">
                  <c:v>65.510000000000005</c:v>
                </c:pt>
                <c:pt idx="2892">
                  <c:v>65.489999999999995</c:v>
                </c:pt>
                <c:pt idx="2893">
                  <c:v>65.459999999999994</c:v>
                </c:pt>
                <c:pt idx="2894">
                  <c:v>65.430000000000007</c:v>
                </c:pt>
                <c:pt idx="2895">
                  <c:v>65.41</c:v>
                </c:pt>
                <c:pt idx="2896">
                  <c:v>65.38</c:v>
                </c:pt>
                <c:pt idx="2897">
                  <c:v>65.36</c:v>
                </c:pt>
                <c:pt idx="2898">
                  <c:v>65.34</c:v>
                </c:pt>
                <c:pt idx="2899">
                  <c:v>65.33</c:v>
                </c:pt>
                <c:pt idx="2900">
                  <c:v>65.31</c:v>
                </c:pt>
                <c:pt idx="2901">
                  <c:v>65.3</c:v>
                </c:pt>
                <c:pt idx="2902">
                  <c:v>65.28</c:v>
                </c:pt>
                <c:pt idx="2903">
                  <c:v>65.27</c:v>
                </c:pt>
                <c:pt idx="2904">
                  <c:v>65.25</c:v>
                </c:pt>
                <c:pt idx="2905">
                  <c:v>65.22</c:v>
                </c:pt>
                <c:pt idx="2906">
                  <c:v>65.2</c:v>
                </c:pt>
                <c:pt idx="2907">
                  <c:v>65.16</c:v>
                </c:pt>
                <c:pt idx="2908">
                  <c:v>65.14</c:v>
                </c:pt>
                <c:pt idx="2909">
                  <c:v>65.11</c:v>
                </c:pt>
                <c:pt idx="2910">
                  <c:v>65.08</c:v>
                </c:pt>
                <c:pt idx="2911">
                  <c:v>65.05</c:v>
                </c:pt>
                <c:pt idx="2912">
                  <c:v>65.02</c:v>
                </c:pt>
                <c:pt idx="2913">
                  <c:v>64.98</c:v>
                </c:pt>
                <c:pt idx="2914">
                  <c:v>64.95</c:v>
                </c:pt>
                <c:pt idx="2915">
                  <c:v>64.930000000000007</c:v>
                </c:pt>
                <c:pt idx="2916">
                  <c:v>64.91</c:v>
                </c:pt>
                <c:pt idx="2917">
                  <c:v>64.89</c:v>
                </c:pt>
                <c:pt idx="2918">
                  <c:v>64.89</c:v>
                </c:pt>
                <c:pt idx="2919">
                  <c:v>64.88</c:v>
                </c:pt>
                <c:pt idx="2920">
                  <c:v>64.88</c:v>
                </c:pt>
                <c:pt idx="2921">
                  <c:v>64.88</c:v>
                </c:pt>
                <c:pt idx="2922">
                  <c:v>64.88</c:v>
                </c:pt>
                <c:pt idx="2923">
                  <c:v>64.88</c:v>
                </c:pt>
                <c:pt idx="2924">
                  <c:v>64.87</c:v>
                </c:pt>
                <c:pt idx="2925">
                  <c:v>64.86</c:v>
                </c:pt>
                <c:pt idx="2926">
                  <c:v>64.849999999999994</c:v>
                </c:pt>
                <c:pt idx="2927">
                  <c:v>64.83</c:v>
                </c:pt>
                <c:pt idx="2928">
                  <c:v>64.81</c:v>
                </c:pt>
                <c:pt idx="2929">
                  <c:v>64.78</c:v>
                </c:pt>
                <c:pt idx="2930">
                  <c:v>64.760000000000005</c:v>
                </c:pt>
                <c:pt idx="2931">
                  <c:v>64.73</c:v>
                </c:pt>
                <c:pt idx="2932">
                  <c:v>64.709999999999994</c:v>
                </c:pt>
                <c:pt idx="2933">
                  <c:v>64.69</c:v>
                </c:pt>
                <c:pt idx="2934">
                  <c:v>64.680000000000007</c:v>
                </c:pt>
                <c:pt idx="2935">
                  <c:v>64.67</c:v>
                </c:pt>
                <c:pt idx="2936">
                  <c:v>64.66</c:v>
                </c:pt>
                <c:pt idx="2937">
                  <c:v>64.650000000000006</c:v>
                </c:pt>
                <c:pt idx="2938">
                  <c:v>64.62</c:v>
                </c:pt>
                <c:pt idx="2939">
                  <c:v>64.58</c:v>
                </c:pt>
                <c:pt idx="2940">
                  <c:v>64.55</c:v>
                </c:pt>
                <c:pt idx="2941">
                  <c:v>64.510000000000005</c:v>
                </c:pt>
                <c:pt idx="2942">
                  <c:v>64.459999999999994</c:v>
                </c:pt>
                <c:pt idx="2943">
                  <c:v>64.430000000000007</c:v>
                </c:pt>
                <c:pt idx="2944">
                  <c:v>64.400000000000006</c:v>
                </c:pt>
                <c:pt idx="2945">
                  <c:v>64.37</c:v>
                </c:pt>
                <c:pt idx="2946">
                  <c:v>64.34</c:v>
                </c:pt>
                <c:pt idx="2947">
                  <c:v>64.31</c:v>
                </c:pt>
                <c:pt idx="2948">
                  <c:v>64.290000000000006</c:v>
                </c:pt>
                <c:pt idx="2949">
                  <c:v>64.27</c:v>
                </c:pt>
                <c:pt idx="2950">
                  <c:v>64.260000000000005</c:v>
                </c:pt>
                <c:pt idx="2951">
                  <c:v>64.260000000000005</c:v>
                </c:pt>
                <c:pt idx="2952">
                  <c:v>64.25</c:v>
                </c:pt>
                <c:pt idx="2953">
                  <c:v>64.239999999999995</c:v>
                </c:pt>
                <c:pt idx="2954">
                  <c:v>64.23</c:v>
                </c:pt>
                <c:pt idx="2955">
                  <c:v>64.22</c:v>
                </c:pt>
                <c:pt idx="2956">
                  <c:v>64.19</c:v>
                </c:pt>
                <c:pt idx="2957">
                  <c:v>64.17</c:v>
                </c:pt>
                <c:pt idx="2958">
                  <c:v>64.14</c:v>
                </c:pt>
                <c:pt idx="2959">
                  <c:v>64.12</c:v>
                </c:pt>
                <c:pt idx="2960">
                  <c:v>64.099999999999994</c:v>
                </c:pt>
                <c:pt idx="2961">
                  <c:v>64.08</c:v>
                </c:pt>
                <c:pt idx="2962">
                  <c:v>64.08</c:v>
                </c:pt>
                <c:pt idx="2963">
                  <c:v>64.069999999999993</c:v>
                </c:pt>
                <c:pt idx="2964">
                  <c:v>64.069999999999993</c:v>
                </c:pt>
                <c:pt idx="2965">
                  <c:v>64.06</c:v>
                </c:pt>
                <c:pt idx="2966">
                  <c:v>64.06</c:v>
                </c:pt>
                <c:pt idx="2967">
                  <c:v>64.05</c:v>
                </c:pt>
                <c:pt idx="2968">
                  <c:v>64.05</c:v>
                </c:pt>
                <c:pt idx="2969">
                  <c:v>64.05</c:v>
                </c:pt>
                <c:pt idx="2970">
                  <c:v>64.05</c:v>
                </c:pt>
                <c:pt idx="2971">
                  <c:v>64.05</c:v>
                </c:pt>
                <c:pt idx="2972">
                  <c:v>64.05</c:v>
                </c:pt>
                <c:pt idx="2973">
                  <c:v>64.05</c:v>
                </c:pt>
                <c:pt idx="2974">
                  <c:v>64.05</c:v>
                </c:pt>
                <c:pt idx="2975">
                  <c:v>64.05</c:v>
                </c:pt>
                <c:pt idx="2976">
                  <c:v>64.05</c:v>
                </c:pt>
                <c:pt idx="2977">
                  <c:v>64.05</c:v>
                </c:pt>
                <c:pt idx="2978">
                  <c:v>64.05</c:v>
                </c:pt>
                <c:pt idx="2979">
                  <c:v>64.05</c:v>
                </c:pt>
                <c:pt idx="2980">
                  <c:v>64.05</c:v>
                </c:pt>
                <c:pt idx="2981">
                  <c:v>64.05</c:v>
                </c:pt>
                <c:pt idx="2982">
                  <c:v>64.05</c:v>
                </c:pt>
                <c:pt idx="2983">
                  <c:v>64.05</c:v>
                </c:pt>
                <c:pt idx="2984">
                  <c:v>64.05</c:v>
                </c:pt>
                <c:pt idx="2985">
                  <c:v>64.040000000000006</c:v>
                </c:pt>
                <c:pt idx="2986">
                  <c:v>64.040000000000006</c:v>
                </c:pt>
                <c:pt idx="2987">
                  <c:v>64.03</c:v>
                </c:pt>
                <c:pt idx="2988">
                  <c:v>64.02</c:v>
                </c:pt>
                <c:pt idx="2989">
                  <c:v>64.010000000000005</c:v>
                </c:pt>
                <c:pt idx="2990">
                  <c:v>64</c:v>
                </c:pt>
                <c:pt idx="2991">
                  <c:v>63.99</c:v>
                </c:pt>
                <c:pt idx="2992">
                  <c:v>63.99</c:v>
                </c:pt>
                <c:pt idx="2993">
                  <c:v>63.98</c:v>
                </c:pt>
                <c:pt idx="2994">
                  <c:v>63.98</c:v>
                </c:pt>
                <c:pt idx="2995">
                  <c:v>63.98</c:v>
                </c:pt>
                <c:pt idx="2996">
                  <c:v>63.98</c:v>
                </c:pt>
                <c:pt idx="2997">
                  <c:v>63.98</c:v>
                </c:pt>
                <c:pt idx="2998">
                  <c:v>63.98</c:v>
                </c:pt>
                <c:pt idx="2999">
                  <c:v>63.99</c:v>
                </c:pt>
                <c:pt idx="3000">
                  <c:v>64</c:v>
                </c:pt>
                <c:pt idx="3001">
                  <c:v>64</c:v>
                </c:pt>
                <c:pt idx="3002">
                  <c:v>64.010000000000005</c:v>
                </c:pt>
                <c:pt idx="3003">
                  <c:v>64.02</c:v>
                </c:pt>
                <c:pt idx="3004">
                  <c:v>64.03</c:v>
                </c:pt>
                <c:pt idx="3005">
                  <c:v>64.040000000000006</c:v>
                </c:pt>
                <c:pt idx="3006">
                  <c:v>64.040000000000006</c:v>
                </c:pt>
                <c:pt idx="3007">
                  <c:v>64.05</c:v>
                </c:pt>
                <c:pt idx="3008">
                  <c:v>64.05</c:v>
                </c:pt>
                <c:pt idx="3009">
                  <c:v>64.05</c:v>
                </c:pt>
                <c:pt idx="3010">
                  <c:v>64.05</c:v>
                </c:pt>
                <c:pt idx="3011">
                  <c:v>64.05</c:v>
                </c:pt>
                <c:pt idx="3012">
                  <c:v>64.05</c:v>
                </c:pt>
                <c:pt idx="3013">
                  <c:v>64.05</c:v>
                </c:pt>
                <c:pt idx="3014">
                  <c:v>64.05</c:v>
                </c:pt>
                <c:pt idx="3015">
                  <c:v>64.05</c:v>
                </c:pt>
                <c:pt idx="3016">
                  <c:v>64.05</c:v>
                </c:pt>
                <c:pt idx="3017">
                  <c:v>64.05</c:v>
                </c:pt>
                <c:pt idx="3018">
                  <c:v>64.05</c:v>
                </c:pt>
                <c:pt idx="3019">
                  <c:v>64.05</c:v>
                </c:pt>
                <c:pt idx="3020">
                  <c:v>64.05</c:v>
                </c:pt>
                <c:pt idx="3021">
                  <c:v>64.05</c:v>
                </c:pt>
                <c:pt idx="3022">
                  <c:v>64.05</c:v>
                </c:pt>
                <c:pt idx="3023">
                  <c:v>64.06</c:v>
                </c:pt>
                <c:pt idx="3024">
                  <c:v>64.06</c:v>
                </c:pt>
                <c:pt idx="3025">
                  <c:v>64.08</c:v>
                </c:pt>
                <c:pt idx="3026">
                  <c:v>64.099999999999994</c:v>
                </c:pt>
                <c:pt idx="3027">
                  <c:v>64.13</c:v>
                </c:pt>
                <c:pt idx="3028">
                  <c:v>64.16</c:v>
                </c:pt>
                <c:pt idx="3029">
                  <c:v>64.2</c:v>
                </c:pt>
                <c:pt idx="3030">
                  <c:v>64.23</c:v>
                </c:pt>
                <c:pt idx="3031">
                  <c:v>64.239999999999995</c:v>
                </c:pt>
                <c:pt idx="3032">
                  <c:v>64.25</c:v>
                </c:pt>
                <c:pt idx="3033">
                  <c:v>64.260000000000005</c:v>
                </c:pt>
                <c:pt idx="3034">
                  <c:v>64.28</c:v>
                </c:pt>
                <c:pt idx="3035">
                  <c:v>64.3</c:v>
                </c:pt>
                <c:pt idx="3036">
                  <c:v>64.319999999999993</c:v>
                </c:pt>
                <c:pt idx="3037">
                  <c:v>64.37</c:v>
                </c:pt>
                <c:pt idx="3038">
                  <c:v>64.41</c:v>
                </c:pt>
                <c:pt idx="3039">
                  <c:v>64.47</c:v>
                </c:pt>
                <c:pt idx="3040">
                  <c:v>64.53</c:v>
                </c:pt>
                <c:pt idx="3041">
                  <c:v>64.59</c:v>
                </c:pt>
                <c:pt idx="3042">
                  <c:v>64.64</c:v>
                </c:pt>
                <c:pt idx="3043">
                  <c:v>64.680000000000007</c:v>
                </c:pt>
                <c:pt idx="3044">
                  <c:v>64.709999999999994</c:v>
                </c:pt>
                <c:pt idx="3045">
                  <c:v>64.739999999999995</c:v>
                </c:pt>
                <c:pt idx="3046">
                  <c:v>64.78</c:v>
                </c:pt>
                <c:pt idx="3047">
                  <c:v>64.819999999999993</c:v>
                </c:pt>
                <c:pt idx="3048">
                  <c:v>64.849999999999994</c:v>
                </c:pt>
                <c:pt idx="3049">
                  <c:v>64.87</c:v>
                </c:pt>
                <c:pt idx="3050">
                  <c:v>64.88</c:v>
                </c:pt>
                <c:pt idx="3051">
                  <c:v>64.88</c:v>
                </c:pt>
                <c:pt idx="3052">
                  <c:v>64.89</c:v>
                </c:pt>
                <c:pt idx="3053">
                  <c:v>64.89</c:v>
                </c:pt>
                <c:pt idx="3054">
                  <c:v>64.92</c:v>
                </c:pt>
                <c:pt idx="3055">
                  <c:v>64.95</c:v>
                </c:pt>
                <c:pt idx="3056">
                  <c:v>65</c:v>
                </c:pt>
                <c:pt idx="3057">
                  <c:v>65.05</c:v>
                </c:pt>
                <c:pt idx="3058">
                  <c:v>65.11</c:v>
                </c:pt>
                <c:pt idx="3059">
                  <c:v>65.16</c:v>
                </c:pt>
                <c:pt idx="3060">
                  <c:v>65.209999999999994</c:v>
                </c:pt>
                <c:pt idx="3061">
                  <c:v>65.239999999999995</c:v>
                </c:pt>
                <c:pt idx="3062">
                  <c:v>65.27</c:v>
                </c:pt>
                <c:pt idx="3063">
                  <c:v>65.3</c:v>
                </c:pt>
                <c:pt idx="3064">
                  <c:v>65.319999999999993</c:v>
                </c:pt>
                <c:pt idx="3065">
                  <c:v>65.36</c:v>
                </c:pt>
                <c:pt idx="3066">
                  <c:v>65.400000000000006</c:v>
                </c:pt>
                <c:pt idx="3067">
                  <c:v>65.44</c:v>
                </c:pt>
                <c:pt idx="3068">
                  <c:v>65.48</c:v>
                </c:pt>
                <c:pt idx="3069">
                  <c:v>65.52</c:v>
                </c:pt>
                <c:pt idx="3070">
                  <c:v>65.53</c:v>
                </c:pt>
                <c:pt idx="3071">
                  <c:v>65.569999999999993</c:v>
                </c:pt>
                <c:pt idx="3072">
                  <c:v>65.599999999999994</c:v>
                </c:pt>
                <c:pt idx="3073">
                  <c:v>65.64</c:v>
                </c:pt>
                <c:pt idx="3074">
                  <c:v>65.680000000000007</c:v>
                </c:pt>
                <c:pt idx="3075">
                  <c:v>65.709999999999994</c:v>
                </c:pt>
                <c:pt idx="3076">
                  <c:v>65.72</c:v>
                </c:pt>
                <c:pt idx="3077">
                  <c:v>65.73</c:v>
                </c:pt>
                <c:pt idx="3078">
                  <c:v>65.739999999999995</c:v>
                </c:pt>
                <c:pt idx="3079">
                  <c:v>65.739999999999995</c:v>
                </c:pt>
                <c:pt idx="3080">
                  <c:v>65.739999999999995</c:v>
                </c:pt>
                <c:pt idx="3081">
                  <c:v>65.739999999999995</c:v>
                </c:pt>
                <c:pt idx="3082">
                  <c:v>65.75</c:v>
                </c:pt>
                <c:pt idx="3083">
                  <c:v>65.760000000000005</c:v>
                </c:pt>
                <c:pt idx="3084">
                  <c:v>65.77</c:v>
                </c:pt>
                <c:pt idx="3085">
                  <c:v>65.790000000000006</c:v>
                </c:pt>
                <c:pt idx="3086">
                  <c:v>65.819999999999993</c:v>
                </c:pt>
                <c:pt idx="3087">
                  <c:v>65.84</c:v>
                </c:pt>
                <c:pt idx="3088">
                  <c:v>65.87</c:v>
                </c:pt>
                <c:pt idx="3089">
                  <c:v>65.900000000000006</c:v>
                </c:pt>
                <c:pt idx="3090">
                  <c:v>65.91</c:v>
                </c:pt>
                <c:pt idx="3091">
                  <c:v>65.92</c:v>
                </c:pt>
                <c:pt idx="3092">
                  <c:v>65.94</c:v>
                </c:pt>
                <c:pt idx="3093">
                  <c:v>65.95</c:v>
                </c:pt>
                <c:pt idx="3094">
                  <c:v>65.95</c:v>
                </c:pt>
                <c:pt idx="3095">
                  <c:v>65.959999999999994</c:v>
                </c:pt>
                <c:pt idx="3096">
                  <c:v>65.959999999999994</c:v>
                </c:pt>
                <c:pt idx="3097">
                  <c:v>65.959999999999994</c:v>
                </c:pt>
                <c:pt idx="3098">
                  <c:v>65.959999999999994</c:v>
                </c:pt>
                <c:pt idx="3099">
                  <c:v>65.959999999999994</c:v>
                </c:pt>
                <c:pt idx="3100">
                  <c:v>65.959999999999994</c:v>
                </c:pt>
                <c:pt idx="3101">
                  <c:v>65.959999999999994</c:v>
                </c:pt>
                <c:pt idx="3102">
                  <c:v>65.959999999999994</c:v>
                </c:pt>
                <c:pt idx="3103">
                  <c:v>65.959999999999994</c:v>
                </c:pt>
                <c:pt idx="3104">
                  <c:v>65.959999999999994</c:v>
                </c:pt>
                <c:pt idx="3105">
                  <c:v>65.959999999999994</c:v>
                </c:pt>
                <c:pt idx="3106">
                  <c:v>65.959999999999994</c:v>
                </c:pt>
                <c:pt idx="3107">
                  <c:v>65.959999999999994</c:v>
                </c:pt>
                <c:pt idx="3108">
                  <c:v>65.959999999999994</c:v>
                </c:pt>
                <c:pt idx="3109">
                  <c:v>65.959999999999994</c:v>
                </c:pt>
                <c:pt idx="3110">
                  <c:v>65.959999999999994</c:v>
                </c:pt>
                <c:pt idx="3111">
                  <c:v>65.959999999999994</c:v>
                </c:pt>
                <c:pt idx="3112">
                  <c:v>65.95</c:v>
                </c:pt>
                <c:pt idx="3113">
                  <c:v>65.94</c:v>
                </c:pt>
                <c:pt idx="3114">
                  <c:v>65.930000000000007</c:v>
                </c:pt>
                <c:pt idx="3115">
                  <c:v>65.92</c:v>
                </c:pt>
                <c:pt idx="3116">
                  <c:v>65.900000000000006</c:v>
                </c:pt>
                <c:pt idx="3117">
                  <c:v>65.89</c:v>
                </c:pt>
                <c:pt idx="3118">
                  <c:v>65.87</c:v>
                </c:pt>
                <c:pt idx="3119">
                  <c:v>65.849999999999994</c:v>
                </c:pt>
                <c:pt idx="3120">
                  <c:v>65.83</c:v>
                </c:pt>
                <c:pt idx="3121">
                  <c:v>65.81</c:v>
                </c:pt>
                <c:pt idx="3122">
                  <c:v>65.790000000000006</c:v>
                </c:pt>
                <c:pt idx="3123">
                  <c:v>65.78</c:v>
                </c:pt>
                <c:pt idx="3124">
                  <c:v>65.760000000000005</c:v>
                </c:pt>
                <c:pt idx="3125">
                  <c:v>65.75</c:v>
                </c:pt>
                <c:pt idx="3126">
                  <c:v>65.75</c:v>
                </c:pt>
                <c:pt idx="3127">
                  <c:v>65.739999999999995</c:v>
                </c:pt>
                <c:pt idx="3128">
                  <c:v>65.739999999999995</c:v>
                </c:pt>
                <c:pt idx="3129">
                  <c:v>65.739999999999995</c:v>
                </c:pt>
                <c:pt idx="3130">
                  <c:v>65.739999999999995</c:v>
                </c:pt>
                <c:pt idx="3131">
                  <c:v>65.739999999999995</c:v>
                </c:pt>
                <c:pt idx="3132">
                  <c:v>65.739999999999995</c:v>
                </c:pt>
                <c:pt idx="3133">
                  <c:v>65.739999999999995</c:v>
                </c:pt>
                <c:pt idx="3134">
                  <c:v>65.739999999999995</c:v>
                </c:pt>
                <c:pt idx="3135">
                  <c:v>65.73</c:v>
                </c:pt>
                <c:pt idx="3136">
                  <c:v>65.72</c:v>
                </c:pt>
                <c:pt idx="3137">
                  <c:v>65.709999999999994</c:v>
                </c:pt>
                <c:pt idx="3138">
                  <c:v>65.680000000000007</c:v>
                </c:pt>
                <c:pt idx="3139">
                  <c:v>65.650000000000006</c:v>
                </c:pt>
                <c:pt idx="3140">
                  <c:v>65.62</c:v>
                </c:pt>
                <c:pt idx="3141">
                  <c:v>65.58</c:v>
                </c:pt>
                <c:pt idx="3142">
                  <c:v>65.56</c:v>
                </c:pt>
                <c:pt idx="3143">
                  <c:v>65.540000000000006</c:v>
                </c:pt>
                <c:pt idx="3144">
                  <c:v>65.53</c:v>
                </c:pt>
                <c:pt idx="3145">
                  <c:v>65.52</c:v>
                </c:pt>
                <c:pt idx="3146">
                  <c:v>65.510000000000005</c:v>
                </c:pt>
                <c:pt idx="3147">
                  <c:v>65.489999999999995</c:v>
                </c:pt>
                <c:pt idx="3148">
                  <c:v>65.47</c:v>
                </c:pt>
                <c:pt idx="3149">
                  <c:v>65.44</c:v>
                </c:pt>
                <c:pt idx="3150">
                  <c:v>65.42</c:v>
                </c:pt>
                <c:pt idx="3151">
                  <c:v>65.39</c:v>
                </c:pt>
                <c:pt idx="3152">
                  <c:v>65.37</c:v>
                </c:pt>
                <c:pt idx="3153">
                  <c:v>65.349999999999994</c:v>
                </c:pt>
                <c:pt idx="3154">
                  <c:v>65.33</c:v>
                </c:pt>
                <c:pt idx="3155">
                  <c:v>65.319999999999993</c:v>
                </c:pt>
                <c:pt idx="3156">
                  <c:v>65.31</c:v>
                </c:pt>
                <c:pt idx="3157">
                  <c:v>65.3</c:v>
                </c:pt>
                <c:pt idx="3158">
                  <c:v>65.290000000000006</c:v>
                </c:pt>
                <c:pt idx="3159">
                  <c:v>65.27</c:v>
                </c:pt>
                <c:pt idx="3160">
                  <c:v>65.25</c:v>
                </c:pt>
                <c:pt idx="3161">
                  <c:v>65.23</c:v>
                </c:pt>
                <c:pt idx="3162">
                  <c:v>65.209999999999994</c:v>
                </c:pt>
                <c:pt idx="3163">
                  <c:v>65.180000000000007</c:v>
                </c:pt>
                <c:pt idx="3164">
                  <c:v>65.16</c:v>
                </c:pt>
                <c:pt idx="3165">
                  <c:v>65.13</c:v>
                </c:pt>
                <c:pt idx="3166">
                  <c:v>65.099999999999994</c:v>
                </c:pt>
                <c:pt idx="3167">
                  <c:v>65.06</c:v>
                </c:pt>
                <c:pt idx="3168">
                  <c:v>65.03</c:v>
                </c:pt>
                <c:pt idx="3169">
                  <c:v>65</c:v>
                </c:pt>
                <c:pt idx="3170">
                  <c:v>64.959999999999994</c:v>
                </c:pt>
                <c:pt idx="3171">
                  <c:v>64.930000000000007</c:v>
                </c:pt>
                <c:pt idx="3172">
                  <c:v>64.92</c:v>
                </c:pt>
                <c:pt idx="3173">
                  <c:v>64.900000000000006</c:v>
                </c:pt>
                <c:pt idx="3174">
                  <c:v>64.89</c:v>
                </c:pt>
                <c:pt idx="3175">
                  <c:v>64.88</c:v>
                </c:pt>
                <c:pt idx="3176">
                  <c:v>64.88</c:v>
                </c:pt>
                <c:pt idx="3177">
                  <c:v>64.88</c:v>
                </c:pt>
                <c:pt idx="3178">
                  <c:v>64.88</c:v>
                </c:pt>
                <c:pt idx="3179">
                  <c:v>64.88</c:v>
                </c:pt>
                <c:pt idx="3180">
                  <c:v>64.88</c:v>
                </c:pt>
                <c:pt idx="3181">
                  <c:v>64.87</c:v>
                </c:pt>
                <c:pt idx="3182">
                  <c:v>64.849999999999994</c:v>
                </c:pt>
                <c:pt idx="3183">
                  <c:v>64.83</c:v>
                </c:pt>
                <c:pt idx="3184">
                  <c:v>64.8</c:v>
                </c:pt>
                <c:pt idx="3185">
                  <c:v>64.78</c:v>
                </c:pt>
                <c:pt idx="3186">
                  <c:v>64.75</c:v>
                </c:pt>
                <c:pt idx="3187">
                  <c:v>64.73</c:v>
                </c:pt>
                <c:pt idx="3188">
                  <c:v>64.72</c:v>
                </c:pt>
                <c:pt idx="3189">
                  <c:v>64.7</c:v>
                </c:pt>
                <c:pt idx="3190">
                  <c:v>64.69</c:v>
                </c:pt>
                <c:pt idx="3191">
                  <c:v>64.680000000000007</c:v>
                </c:pt>
                <c:pt idx="3192">
                  <c:v>64.67</c:v>
                </c:pt>
                <c:pt idx="3193">
                  <c:v>64.650000000000006</c:v>
                </c:pt>
                <c:pt idx="3194">
                  <c:v>64.62</c:v>
                </c:pt>
                <c:pt idx="3195">
                  <c:v>64.599999999999994</c:v>
                </c:pt>
                <c:pt idx="3196">
                  <c:v>64.569999999999993</c:v>
                </c:pt>
                <c:pt idx="3197">
                  <c:v>64.53</c:v>
                </c:pt>
                <c:pt idx="3198">
                  <c:v>64.5</c:v>
                </c:pt>
                <c:pt idx="3199">
                  <c:v>64.47</c:v>
                </c:pt>
                <c:pt idx="3200">
                  <c:v>64.430000000000007</c:v>
                </c:pt>
                <c:pt idx="3201">
                  <c:v>64.400000000000006</c:v>
                </c:pt>
                <c:pt idx="3202">
                  <c:v>64.38</c:v>
                </c:pt>
                <c:pt idx="3203">
                  <c:v>64.34</c:v>
                </c:pt>
                <c:pt idx="3204">
                  <c:v>64.31</c:v>
                </c:pt>
                <c:pt idx="3205">
                  <c:v>64.290000000000006</c:v>
                </c:pt>
                <c:pt idx="3206">
                  <c:v>64.27</c:v>
                </c:pt>
                <c:pt idx="3207">
                  <c:v>64.260000000000005</c:v>
                </c:pt>
                <c:pt idx="3208">
                  <c:v>64.260000000000005</c:v>
                </c:pt>
                <c:pt idx="3209">
                  <c:v>64.25</c:v>
                </c:pt>
                <c:pt idx="3210">
                  <c:v>64.239999999999995</c:v>
                </c:pt>
                <c:pt idx="3211">
                  <c:v>64.23</c:v>
                </c:pt>
                <c:pt idx="3212">
                  <c:v>64.209999999999994</c:v>
                </c:pt>
                <c:pt idx="3213">
                  <c:v>64.19</c:v>
                </c:pt>
                <c:pt idx="3214">
                  <c:v>64.17</c:v>
                </c:pt>
                <c:pt idx="3215">
                  <c:v>64.150000000000006</c:v>
                </c:pt>
                <c:pt idx="3216">
                  <c:v>64.12</c:v>
                </c:pt>
                <c:pt idx="3217">
                  <c:v>64.11</c:v>
                </c:pt>
                <c:pt idx="3218">
                  <c:v>64.09</c:v>
                </c:pt>
                <c:pt idx="3219">
                  <c:v>64.069999999999993</c:v>
                </c:pt>
                <c:pt idx="3220">
                  <c:v>64.06</c:v>
                </c:pt>
                <c:pt idx="3221">
                  <c:v>64.06</c:v>
                </c:pt>
                <c:pt idx="3222">
                  <c:v>64.05</c:v>
                </c:pt>
                <c:pt idx="3223">
                  <c:v>64.05</c:v>
                </c:pt>
                <c:pt idx="3224">
                  <c:v>64.05</c:v>
                </c:pt>
                <c:pt idx="3225">
                  <c:v>64.05</c:v>
                </c:pt>
                <c:pt idx="3226">
                  <c:v>64.05</c:v>
                </c:pt>
                <c:pt idx="3227">
                  <c:v>64.05</c:v>
                </c:pt>
                <c:pt idx="3228">
                  <c:v>64.05</c:v>
                </c:pt>
                <c:pt idx="3229">
                  <c:v>64.05</c:v>
                </c:pt>
                <c:pt idx="3230">
                  <c:v>64.05</c:v>
                </c:pt>
                <c:pt idx="3231">
                  <c:v>64.05</c:v>
                </c:pt>
                <c:pt idx="3232">
                  <c:v>64.05</c:v>
                </c:pt>
                <c:pt idx="3233">
                  <c:v>64.05</c:v>
                </c:pt>
                <c:pt idx="3234">
                  <c:v>64.05</c:v>
                </c:pt>
                <c:pt idx="3235">
                  <c:v>64.05</c:v>
                </c:pt>
                <c:pt idx="3236">
                  <c:v>64.05</c:v>
                </c:pt>
                <c:pt idx="3237">
                  <c:v>64.040000000000006</c:v>
                </c:pt>
                <c:pt idx="3238">
                  <c:v>64.040000000000006</c:v>
                </c:pt>
                <c:pt idx="3239">
                  <c:v>64.03</c:v>
                </c:pt>
                <c:pt idx="3240">
                  <c:v>64.03</c:v>
                </c:pt>
                <c:pt idx="3241">
                  <c:v>64.02</c:v>
                </c:pt>
                <c:pt idx="3242">
                  <c:v>64.02</c:v>
                </c:pt>
                <c:pt idx="3243">
                  <c:v>64.02</c:v>
                </c:pt>
                <c:pt idx="3244">
                  <c:v>64.02</c:v>
                </c:pt>
                <c:pt idx="3245">
                  <c:v>64.02</c:v>
                </c:pt>
                <c:pt idx="3246">
                  <c:v>64.02</c:v>
                </c:pt>
                <c:pt idx="3247">
                  <c:v>64.02</c:v>
                </c:pt>
                <c:pt idx="3248">
                  <c:v>64.010000000000005</c:v>
                </c:pt>
                <c:pt idx="3249">
                  <c:v>64.010000000000005</c:v>
                </c:pt>
                <c:pt idx="3250">
                  <c:v>64</c:v>
                </c:pt>
                <c:pt idx="3251">
                  <c:v>63.99</c:v>
                </c:pt>
                <c:pt idx="3252">
                  <c:v>63.98</c:v>
                </c:pt>
                <c:pt idx="3253">
                  <c:v>63.98</c:v>
                </c:pt>
                <c:pt idx="3254">
                  <c:v>63.98</c:v>
                </c:pt>
                <c:pt idx="3255">
                  <c:v>63.99</c:v>
                </c:pt>
                <c:pt idx="3256">
                  <c:v>63.99</c:v>
                </c:pt>
                <c:pt idx="3257">
                  <c:v>63.99</c:v>
                </c:pt>
                <c:pt idx="3258">
                  <c:v>64</c:v>
                </c:pt>
                <c:pt idx="3259">
                  <c:v>64</c:v>
                </c:pt>
                <c:pt idx="3260">
                  <c:v>64.010000000000005</c:v>
                </c:pt>
                <c:pt idx="3261">
                  <c:v>64.02</c:v>
                </c:pt>
                <c:pt idx="3262">
                  <c:v>64.03</c:v>
                </c:pt>
                <c:pt idx="3263">
                  <c:v>64.040000000000006</c:v>
                </c:pt>
                <c:pt idx="3264">
                  <c:v>64.040000000000006</c:v>
                </c:pt>
                <c:pt idx="3265">
                  <c:v>64.05</c:v>
                </c:pt>
                <c:pt idx="3266">
                  <c:v>64.05</c:v>
                </c:pt>
                <c:pt idx="3267">
                  <c:v>64.05</c:v>
                </c:pt>
                <c:pt idx="3268">
                  <c:v>64.05</c:v>
                </c:pt>
                <c:pt idx="3269">
                  <c:v>64.05</c:v>
                </c:pt>
                <c:pt idx="3270">
                  <c:v>64.05</c:v>
                </c:pt>
                <c:pt idx="3271">
                  <c:v>64.05</c:v>
                </c:pt>
                <c:pt idx="3272">
                  <c:v>64.05</c:v>
                </c:pt>
                <c:pt idx="3273">
                  <c:v>64.05</c:v>
                </c:pt>
                <c:pt idx="3274">
                  <c:v>64.05</c:v>
                </c:pt>
                <c:pt idx="3275">
                  <c:v>64.05</c:v>
                </c:pt>
                <c:pt idx="3276">
                  <c:v>64.05</c:v>
                </c:pt>
                <c:pt idx="3277">
                  <c:v>64.05</c:v>
                </c:pt>
                <c:pt idx="3278">
                  <c:v>64.05</c:v>
                </c:pt>
                <c:pt idx="3279">
                  <c:v>64.05</c:v>
                </c:pt>
                <c:pt idx="3280">
                  <c:v>64.06</c:v>
                </c:pt>
                <c:pt idx="3281">
                  <c:v>64.069999999999993</c:v>
                </c:pt>
                <c:pt idx="3282">
                  <c:v>64.09</c:v>
                </c:pt>
                <c:pt idx="3283">
                  <c:v>64.11</c:v>
                </c:pt>
                <c:pt idx="3284">
                  <c:v>64.150000000000006</c:v>
                </c:pt>
                <c:pt idx="3285">
                  <c:v>64.180000000000007</c:v>
                </c:pt>
                <c:pt idx="3286">
                  <c:v>64.22</c:v>
                </c:pt>
                <c:pt idx="3287">
                  <c:v>64.239999999999995</c:v>
                </c:pt>
                <c:pt idx="3288">
                  <c:v>64.260000000000005</c:v>
                </c:pt>
                <c:pt idx="3289">
                  <c:v>64.28</c:v>
                </c:pt>
                <c:pt idx="3290">
                  <c:v>64.290000000000006</c:v>
                </c:pt>
                <c:pt idx="3291">
                  <c:v>64.31</c:v>
                </c:pt>
                <c:pt idx="3292">
                  <c:v>64.33</c:v>
                </c:pt>
                <c:pt idx="3293">
                  <c:v>64.37</c:v>
                </c:pt>
                <c:pt idx="3294">
                  <c:v>64.42</c:v>
                </c:pt>
                <c:pt idx="3295">
                  <c:v>64.47</c:v>
                </c:pt>
                <c:pt idx="3296">
                  <c:v>64.53</c:v>
                </c:pt>
                <c:pt idx="3297">
                  <c:v>64.59</c:v>
                </c:pt>
                <c:pt idx="3298">
                  <c:v>64.63</c:v>
                </c:pt>
                <c:pt idx="3299">
                  <c:v>64.66</c:v>
                </c:pt>
                <c:pt idx="3300">
                  <c:v>64.7</c:v>
                </c:pt>
                <c:pt idx="3301">
                  <c:v>64.739999999999995</c:v>
                </c:pt>
                <c:pt idx="3302">
                  <c:v>64.78</c:v>
                </c:pt>
                <c:pt idx="3303">
                  <c:v>64.83</c:v>
                </c:pt>
                <c:pt idx="3304">
                  <c:v>64.86</c:v>
                </c:pt>
                <c:pt idx="3305">
                  <c:v>64.88</c:v>
                </c:pt>
                <c:pt idx="3306">
                  <c:v>64.88</c:v>
                </c:pt>
                <c:pt idx="3307">
                  <c:v>64.89</c:v>
                </c:pt>
                <c:pt idx="3308">
                  <c:v>64.91</c:v>
                </c:pt>
                <c:pt idx="3309">
                  <c:v>64.94</c:v>
                </c:pt>
                <c:pt idx="3310">
                  <c:v>64.98</c:v>
                </c:pt>
                <c:pt idx="3311">
                  <c:v>65.03</c:v>
                </c:pt>
                <c:pt idx="3312">
                  <c:v>65.09</c:v>
                </c:pt>
                <c:pt idx="3313">
                  <c:v>65.13</c:v>
                </c:pt>
                <c:pt idx="3314">
                  <c:v>65.17</c:v>
                </c:pt>
                <c:pt idx="3315">
                  <c:v>65.22</c:v>
                </c:pt>
                <c:pt idx="3316">
                  <c:v>65.260000000000005</c:v>
                </c:pt>
                <c:pt idx="3317">
                  <c:v>65.28</c:v>
                </c:pt>
                <c:pt idx="3318">
                  <c:v>65.31</c:v>
                </c:pt>
                <c:pt idx="3319">
                  <c:v>65.349999999999994</c:v>
                </c:pt>
                <c:pt idx="3320">
                  <c:v>65.39</c:v>
                </c:pt>
                <c:pt idx="3321">
                  <c:v>65.430000000000007</c:v>
                </c:pt>
                <c:pt idx="3322">
                  <c:v>65.459999999999994</c:v>
                </c:pt>
                <c:pt idx="3323">
                  <c:v>65.5</c:v>
                </c:pt>
                <c:pt idx="3324">
                  <c:v>65.53</c:v>
                </c:pt>
                <c:pt idx="3325">
                  <c:v>65.569999999999993</c:v>
                </c:pt>
                <c:pt idx="3326">
                  <c:v>65.61</c:v>
                </c:pt>
                <c:pt idx="3327">
                  <c:v>65.650000000000006</c:v>
                </c:pt>
                <c:pt idx="3328">
                  <c:v>65.69</c:v>
                </c:pt>
                <c:pt idx="3329">
                  <c:v>65.72</c:v>
                </c:pt>
                <c:pt idx="3330">
                  <c:v>65.73</c:v>
                </c:pt>
                <c:pt idx="3331">
                  <c:v>65.739999999999995</c:v>
                </c:pt>
                <c:pt idx="3332">
                  <c:v>65.739999999999995</c:v>
                </c:pt>
                <c:pt idx="3333">
                  <c:v>65.75</c:v>
                </c:pt>
                <c:pt idx="3334">
                  <c:v>65.75</c:v>
                </c:pt>
                <c:pt idx="3335">
                  <c:v>65.760000000000005</c:v>
                </c:pt>
                <c:pt idx="3336">
                  <c:v>65.77</c:v>
                </c:pt>
                <c:pt idx="3337">
                  <c:v>65.790000000000006</c:v>
                </c:pt>
                <c:pt idx="3338">
                  <c:v>65.819999999999993</c:v>
                </c:pt>
                <c:pt idx="3339">
                  <c:v>65.84</c:v>
                </c:pt>
                <c:pt idx="3340">
                  <c:v>65.87</c:v>
                </c:pt>
                <c:pt idx="3341">
                  <c:v>65.900000000000006</c:v>
                </c:pt>
                <c:pt idx="3342">
                  <c:v>65.92</c:v>
                </c:pt>
                <c:pt idx="3343">
                  <c:v>65.94</c:v>
                </c:pt>
                <c:pt idx="3344">
                  <c:v>65.95</c:v>
                </c:pt>
                <c:pt idx="3345">
                  <c:v>65.959999999999994</c:v>
                </c:pt>
                <c:pt idx="3346">
                  <c:v>65.959999999999994</c:v>
                </c:pt>
                <c:pt idx="3347">
                  <c:v>65.959999999999994</c:v>
                </c:pt>
                <c:pt idx="3348">
                  <c:v>65.959999999999994</c:v>
                </c:pt>
                <c:pt idx="3349">
                  <c:v>65.97</c:v>
                </c:pt>
                <c:pt idx="3350">
                  <c:v>65.97</c:v>
                </c:pt>
                <c:pt idx="3351">
                  <c:v>65.98</c:v>
                </c:pt>
                <c:pt idx="3352">
                  <c:v>65.98</c:v>
                </c:pt>
                <c:pt idx="3353">
                  <c:v>65.98</c:v>
                </c:pt>
                <c:pt idx="3354">
                  <c:v>65.98</c:v>
                </c:pt>
                <c:pt idx="3355">
                  <c:v>65.98</c:v>
                </c:pt>
                <c:pt idx="3356">
                  <c:v>65.98</c:v>
                </c:pt>
                <c:pt idx="3357">
                  <c:v>65.98</c:v>
                </c:pt>
                <c:pt idx="3358">
                  <c:v>65.98</c:v>
                </c:pt>
                <c:pt idx="3359">
                  <c:v>65.98</c:v>
                </c:pt>
                <c:pt idx="3360">
                  <c:v>65.98</c:v>
                </c:pt>
                <c:pt idx="3361">
                  <c:v>65.98</c:v>
                </c:pt>
                <c:pt idx="3362">
                  <c:v>65.98</c:v>
                </c:pt>
                <c:pt idx="3363">
                  <c:v>65.97</c:v>
                </c:pt>
                <c:pt idx="3364">
                  <c:v>65.97</c:v>
                </c:pt>
                <c:pt idx="3365">
                  <c:v>65.959999999999994</c:v>
                </c:pt>
                <c:pt idx="3366">
                  <c:v>65.959999999999994</c:v>
                </c:pt>
                <c:pt idx="3367">
                  <c:v>65.959999999999994</c:v>
                </c:pt>
                <c:pt idx="3368">
                  <c:v>65.959999999999994</c:v>
                </c:pt>
                <c:pt idx="3369">
                  <c:v>65.959999999999994</c:v>
                </c:pt>
                <c:pt idx="3370">
                  <c:v>65.959999999999994</c:v>
                </c:pt>
                <c:pt idx="3371">
                  <c:v>65.95</c:v>
                </c:pt>
                <c:pt idx="3372">
                  <c:v>65.95</c:v>
                </c:pt>
                <c:pt idx="3373">
                  <c:v>65.94</c:v>
                </c:pt>
                <c:pt idx="3374">
                  <c:v>65.930000000000007</c:v>
                </c:pt>
                <c:pt idx="3375">
                  <c:v>65.91</c:v>
                </c:pt>
                <c:pt idx="3376">
                  <c:v>65.900000000000006</c:v>
                </c:pt>
                <c:pt idx="3377">
                  <c:v>65.88</c:v>
                </c:pt>
                <c:pt idx="3378">
                  <c:v>65.86</c:v>
                </c:pt>
                <c:pt idx="3379">
                  <c:v>65.84</c:v>
                </c:pt>
                <c:pt idx="3380">
                  <c:v>65.819999999999993</c:v>
                </c:pt>
                <c:pt idx="3381">
                  <c:v>65.8</c:v>
                </c:pt>
                <c:pt idx="3382">
                  <c:v>65.78</c:v>
                </c:pt>
                <c:pt idx="3383">
                  <c:v>65.760000000000005</c:v>
                </c:pt>
                <c:pt idx="3384">
                  <c:v>65.75</c:v>
                </c:pt>
                <c:pt idx="3385">
                  <c:v>65.75</c:v>
                </c:pt>
                <c:pt idx="3386">
                  <c:v>65.739999999999995</c:v>
                </c:pt>
                <c:pt idx="3387">
                  <c:v>65.739999999999995</c:v>
                </c:pt>
                <c:pt idx="3388">
                  <c:v>65.739999999999995</c:v>
                </c:pt>
                <c:pt idx="3389">
                  <c:v>65.739999999999995</c:v>
                </c:pt>
                <c:pt idx="3390">
                  <c:v>65.739999999999995</c:v>
                </c:pt>
                <c:pt idx="3391">
                  <c:v>65.739999999999995</c:v>
                </c:pt>
                <c:pt idx="3392">
                  <c:v>65.73</c:v>
                </c:pt>
                <c:pt idx="3393">
                  <c:v>65.73</c:v>
                </c:pt>
                <c:pt idx="3394">
                  <c:v>65.72</c:v>
                </c:pt>
                <c:pt idx="3395">
                  <c:v>65.709999999999994</c:v>
                </c:pt>
                <c:pt idx="3396">
                  <c:v>65.69</c:v>
                </c:pt>
                <c:pt idx="3397">
                  <c:v>65.66</c:v>
                </c:pt>
                <c:pt idx="3398">
                  <c:v>65.64</c:v>
                </c:pt>
                <c:pt idx="3399">
                  <c:v>65.62</c:v>
                </c:pt>
                <c:pt idx="3400">
                  <c:v>65.58</c:v>
                </c:pt>
                <c:pt idx="3401">
                  <c:v>65.569999999999993</c:v>
                </c:pt>
                <c:pt idx="3402">
                  <c:v>65.55</c:v>
                </c:pt>
                <c:pt idx="3403">
                  <c:v>65.53</c:v>
                </c:pt>
                <c:pt idx="3404">
                  <c:v>65.510000000000005</c:v>
                </c:pt>
                <c:pt idx="3405">
                  <c:v>65.5</c:v>
                </c:pt>
                <c:pt idx="3406">
                  <c:v>65.47</c:v>
                </c:pt>
                <c:pt idx="3407">
                  <c:v>65.44</c:v>
                </c:pt>
                <c:pt idx="3408">
                  <c:v>65.42</c:v>
                </c:pt>
                <c:pt idx="3409">
                  <c:v>65.38</c:v>
                </c:pt>
                <c:pt idx="3410">
                  <c:v>65.36</c:v>
                </c:pt>
                <c:pt idx="3411">
                  <c:v>65.34</c:v>
                </c:pt>
                <c:pt idx="3412">
                  <c:v>65.33</c:v>
                </c:pt>
                <c:pt idx="3413">
                  <c:v>65.31</c:v>
                </c:pt>
                <c:pt idx="3414">
                  <c:v>65.3</c:v>
                </c:pt>
                <c:pt idx="3415">
                  <c:v>65.3</c:v>
                </c:pt>
                <c:pt idx="3416">
                  <c:v>65.290000000000006</c:v>
                </c:pt>
                <c:pt idx="3417">
                  <c:v>65.28</c:v>
                </c:pt>
                <c:pt idx="3418">
                  <c:v>65.260000000000005</c:v>
                </c:pt>
                <c:pt idx="3419">
                  <c:v>65.239999999999995</c:v>
                </c:pt>
                <c:pt idx="3420">
                  <c:v>65.209999999999994</c:v>
                </c:pt>
                <c:pt idx="3421">
                  <c:v>65.19</c:v>
                </c:pt>
                <c:pt idx="3422">
                  <c:v>65.16</c:v>
                </c:pt>
                <c:pt idx="3423">
                  <c:v>65.13</c:v>
                </c:pt>
                <c:pt idx="3424">
                  <c:v>65.099999999999994</c:v>
                </c:pt>
                <c:pt idx="3425">
                  <c:v>65.06</c:v>
                </c:pt>
                <c:pt idx="3426">
                  <c:v>65.02</c:v>
                </c:pt>
                <c:pt idx="3427">
                  <c:v>64.989999999999995</c:v>
                </c:pt>
                <c:pt idx="3428">
                  <c:v>64.959999999999994</c:v>
                </c:pt>
                <c:pt idx="3429">
                  <c:v>64.94</c:v>
                </c:pt>
                <c:pt idx="3430">
                  <c:v>64.92</c:v>
                </c:pt>
                <c:pt idx="3431">
                  <c:v>64.91</c:v>
                </c:pt>
                <c:pt idx="3432">
                  <c:v>64.89</c:v>
                </c:pt>
                <c:pt idx="3433">
                  <c:v>64.89</c:v>
                </c:pt>
                <c:pt idx="3434">
                  <c:v>64.88</c:v>
                </c:pt>
                <c:pt idx="3435">
                  <c:v>64.88</c:v>
                </c:pt>
                <c:pt idx="3436">
                  <c:v>64.88</c:v>
                </c:pt>
                <c:pt idx="3437">
                  <c:v>64.87</c:v>
                </c:pt>
                <c:pt idx="3438">
                  <c:v>64.86</c:v>
                </c:pt>
                <c:pt idx="3439">
                  <c:v>64.849999999999994</c:v>
                </c:pt>
                <c:pt idx="3440">
                  <c:v>64.84</c:v>
                </c:pt>
                <c:pt idx="3441">
                  <c:v>64.819999999999993</c:v>
                </c:pt>
                <c:pt idx="3442">
                  <c:v>64.8</c:v>
                </c:pt>
                <c:pt idx="3443">
                  <c:v>64.78</c:v>
                </c:pt>
                <c:pt idx="3444">
                  <c:v>64.75</c:v>
                </c:pt>
                <c:pt idx="3445">
                  <c:v>64.73</c:v>
                </c:pt>
                <c:pt idx="3446">
                  <c:v>64.709999999999994</c:v>
                </c:pt>
                <c:pt idx="3447">
                  <c:v>64.69</c:v>
                </c:pt>
                <c:pt idx="3448">
                  <c:v>64.680000000000007</c:v>
                </c:pt>
                <c:pt idx="3449">
                  <c:v>64.67</c:v>
                </c:pt>
                <c:pt idx="3450">
                  <c:v>64.650000000000006</c:v>
                </c:pt>
                <c:pt idx="3451">
                  <c:v>64.64</c:v>
                </c:pt>
                <c:pt idx="3452">
                  <c:v>64.61</c:v>
                </c:pt>
                <c:pt idx="3453">
                  <c:v>64.58</c:v>
                </c:pt>
                <c:pt idx="3454">
                  <c:v>64.540000000000006</c:v>
                </c:pt>
                <c:pt idx="3455">
                  <c:v>64.510000000000005</c:v>
                </c:pt>
                <c:pt idx="3456">
                  <c:v>64.47</c:v>
                </c:pt>
                <c:pt idx="3457">
                  <c:v>64.430000000000007</c:v>
                </c:pt>
                <c:pt idx="3458">
                  <c:v>64.39</c:v>
                </c:pt>
                <c:pt idx="3459">
                  <c:v>64.36</c:v>
                </c:pt>
                <c:pt idx="3460">
                  <c:v>64.33</c:v>
                </c:pt>
                <c:pt idx="3461">
                  <c:v>64.319999999999993</c:v>
                </c:pt>
                <c:pt idx="3462">
                  <c:v>64.3</c:v>
                </c:pt>
                <c:pt idx="3463">
                  <c:v>64.290000000000006</c:v>
                </c:pt>
                <c:pt idx="3464">
                  <c:v>64.28</c:v>
                </c:pt>
                <c:pt idx="3465">
                  <c:v>64.27</c:v>
                </c:pt>
                <c:pt idx="3466">
                  <c:v>64.25</c:v>
                </c:pt>
                <c:pt idx="3467">
                  <c:v>64.25</c:v>
                </c:pt>
                <c:pt idx="3468">
                  <c:v>64.239999999999995</c:v>
                </c:pt>
                <c:pt idx="3469">
                  <c:v>64.22</c:v>
                </c:pt>
                <c:pt idx="3470">
                  <c:v>64.19</c:v>
                </c:pt>
                <c:pt idx="3471">
                  <c:v>64.17</c:v>
                </c:pt>
                <c:pt idx="3472">
                  <c:v>64.150000000000006</c:v>
                </c:pt>
                <c:pt idx="3473">
                  <c:v>64.12</c:v>
                </c:pt>
                <c:pt idx="3474">
                  <c:v>64.099999999999994</c:v>
                </c:pt>
                <c:pt idx="3475">
                  <c:v>64.09</c:v>
                </c:pt>
                <c:pt idx="3476">
                  <c:v>64.069999999999993</c:v>
                </c:pt>
                <c:pt idx="3477">
                  <c:v>64.06</c:v>
                </c:pt>
                <c:pt idx="3478">
                  <c:v>64.06</c:v>
                </c:pt>
                <c:pt idx="3479">
                  <c:v>64.05</c:v>
                </c:pt>
                <c:pt idx="3480">
                  <c:v>64.05</c:v>
                </c:pt>
                <c:pt idx="3481">
                  <c:v>64.05</c:v>
                </c:pt>
                <c:pt idx="3482">
                  <c:v>64.05</c:v>
                </c:pt>
                <c:pt idx="3483">
                  <c:v>64.05</c:v>
                </c:pt>
                <c:pt idx="3484">
                  <c:v>64.05</c:v>
                </c:pt>
                <c:pt idx="3485">
                  <c:v>64.05</c:v>
                </c:pt>
                <c:pt idx="3486">
                  <c:v>64.05</c:v>
                </c:pt>
                <c:pt idx="3487">
                  <c:v>64.05</c:v>
                </c:pt>
                <c:pt idx="3488">
                  <c:v>64.05</c:v>
                </c:pt>
                <c:pt idx="3489">
                  <c:v>64.05</c:v>
                </c:pt>
                <c:pt idx="3490">
                  <c:v>64.05</c:v>
                </c:pt>
                <c:pt idx="3491">
                  <c:v>64.05</c:v>
                </c:pt>
                <c:pt idx="3492">
                  <c:v>64.05</c:v>
                </c:pt>
                <c:pt idx="3493">
                  <c:v>64.05</c:v>
                </c:pt>
                <c:pt idx="3494">
                  <c:v>64.05</c:v>
                </c:pt>
                <c:pt idx="3495">
                  <c:v>64.05</c:v>
                </c:pt>
                <c:pt idx="3496">
                  <c:v>64.05</c:v>
                </c:pt>
                <c:pt idx="3497">
                  <c:v>64.040000000000006</c:v>
                </c:pt>
                <c:pt idx="3498">
                  <c:v>64.040000000000006</c:v>
                </c:pt>
                <c:pt idx="3499">
                  <c:v>64.040000000000006</c:v>
                </c:pt>
                <c:pt idx="3500">
                  <c:v>64.040000000000006</c:v>
                </c:pt>
                <c:pt idx="3501">
                  <c:v>64.03</c:v>
                </c:pt>
                <c:pt idx="3502">
                  <c:v>64.03</c:v>
                </c:pt>
                <c:pt idx="3503">
                  <c:v>64.02</c:v>
                </c:pt>
                <c:pt idx="3504">
                  <c:v>64.02</c:v>
                </c:pt>
                <c:pt idx="3505">
                  <c:v>64.02</c:v>
                </c:pt>
                <c:pt idx="3506">
                  <c:v>64.010000000000005</c:v>
                </c:pt>
                <c:pt idx="3507">
                  <c:v>64.010000000000005</c:v>
                </c:pt>
                <c:pt idx="3508">
                  <c:v>64</c:v>
                </c:pt>
                <c:pt idx="3509">
                  <c:v>64</c:v>
                </c:pt>
                <c:pt idx="3510">
                  <c:v>63.99</c:v>
                </c:pt>
                <c:pt idx="3511">
                  <c:v>63.99</c:v>
                </c:pt>
                <c:pt idx="3512">
                  <c:v>63.99</c:v>
                </c:pt>
                <c:pt idx="3513">
                  <c:v>63.99</c:v>
                </c:pt>
                <c:pt idx="3514">
                  <c:v>64</c:v>
                </c:pt>
                <c:pt idx="3515">
                  <c:v>64</c:v>
                </c:pt>
                <c:pt idx="3516">
                  <c:v>64.02</c:v>
                </c:pt>
                <c:pt idx="3517">
                  <c:v>64.02</c:v>
                </c:pt>
                <c:pt idx="3518">
                  <c:v>64.03</c:v>
                </c:pt>
                <c:pt idx="3519">
                  <c:v>64.040000000000006</c:v>
                </c:pt>
                <c:pt idx="3520">
                  <c:v>64.040000000000006</c:v>
                </c:pt>
                <c:pt idx="3521">
                  <c:v>64.05</c:v>
                </c:pt>
                <c:pt idx="3522">
                  <c:v>64.05</c:v>
                </c:pt>
                <c:pt idx="3523">
                  <c:v>64.05</c:v>
                </c:pt>
                <c:pt idx="3524">
                  <c:v>64.05</c:v>
                </c:pt>
                <c:pt idx="3525">
                  <c:v>64.05</c:v>
                </c:pt>
                <c:pt idx="3526">
                  <c:v>64.05</c:v>
                </c:pt>
                <c:pt idx="3527">
                  <c:v>64.05</c:v>
                </c:pt>
                <c:pt idx="3528">
                  <c:v>64.05</c:v>
                </c:pt>
                <c:pt idx="3529">
                  <c:v>64.05</c:v>
                </c:pt>
                <c:pt idx="3530">
                  <c:v>64.05</c:v>
                </c:pt>
                <c:pt idx="3531">
                  <c:v>64.05</c:v>
                </c:pt>
                <c:pt idx="3532">
                  <c:v>64.05</c:v>
                </c:pt>
                <c:pt idx="3533">
                  <c:v>64.05</c:v>
                </c:pt>
                <c:pt idx="3534">
                  <c:v>64.05</c:v>
                </c:pt>
                <c:pt idx="3535">
                  <c:v>64.06</c:v>
                </c:pt>
                <c:pt idx="3536">
                  <c:v>64.06</c:v>
                </c:pt>
                <c:pt idx="3537">
                  <c:v>64.069999999999993</c:v>
                </c:pt>
                <c:pt idx="3538">
                  <c:v>64.09</c:v>
                </c:pt>
                <c:pt idx="3539">
                  <c:v>64.11</c:v>
                </c:pt>
                <c:pt idx="3540">
                  <c:v>64.14</c:v>
                </c:pt>
                <c:pt idx="3541">
                  <c:v>64.17</c:v>
                </c:pt>
                <c:pt idx="3542">
                  <c:v>64.2</c:v>
                </c:pt>
                <c:pt idx="3543">
                  <c:v>64.23</c:v>
                </c:pt>
                <c:pt idx="3544">
                  <c:v>64.25</c:v>
                </c:pt>
                <c:pt idx="3545">
                  <c:v>64.260000000000005</c:v>
                </c:pt>
                <c:pt idx="3546">
                  <c:v>64.260000000000005</c:v>
                </c:pt>
                <c:pt idx="3547">
                  <c:v>64.27</c:v>
                </c:pt>
                <c:pt idx="3548">
                  <c:v>64.3</c:v>
                </c:pt>
                <c:pt idx="3549">
                  <c:v>64.33</c:v>
                </c:pt>
                <c:pt idx="3550">
                  <c:v>64.37</c:v>
                </c:pt>
                <c:pt idx="3551">
                  <c:v>64.42</c:v>
                </c:pt>
                <c:pt idx="3552">
                  <c:v>64.48</c:v>
                </c:pt>
                <c:pt idx="3553">
                  <c:v>64.53</c:v>
                </c:pt>
                <c:pt idx="3554">
                  <c:v>64.569999999999993</c:v>
                </c:pt>
                <c:pt idx="3555">
                  <c:v>64.63</c:v>
                </c:pt>
                <c:pt idx="3556">
                  <c:v>64.66</c:v>
                </c:pt>
                <c:pt idx="3557">
                  <c:v>64.69</c:v>
                </c:pt>
                <c:pt idx="3558">
                  <c:v>64.73</c:v>
                </c:pt>
                <c:pt idx="3559">
                  <c:v>64.77</c:v>
                </c:pt>
                <c:pt idx="3560">
                  <c:v>64.81</c:v>
                </c:pt>
                <c:pt idx="3561">
                  <c:v>64.84</c:v>
                </c:pt>
                <c:pt idx="3562">
                  <c:v>64.87</c:v>
                </c:pt>
                <c:pt idx="3563">
                  <c:v>64.88</c:v>
                </c:pt>
                <c:pt idx="3564">
                  <c:v>64.89</c:v>
                </c:pt>
                <c:pt idx="3565">
                  <c:v>64.89</c:v>
                </c:pt>
                <c:pt idx="3566">
                  <c:v>64.92</c:v>
                </c:pt>
                <c:pt idx="3567">
                  <c:v>64.94</c:v>
                </c:pt>
                <c:pt idx="3568">
                  <c:v>64.98</c:v>
                </c:pt>
                <c:pt idx="3569">
                  <c:v>65.03</c:v>
                </c:pt>
                <c:pt idx="3570">
                  <c:v>65.09</c:v>
                </c:pt>
                <c:pt idx="3571">
                  <c:v>65.14</c:v>
                </c:pt>
                <c:pt idx="3572">
                  <c:v>65.19</c:v>
                </c:pt>
                <c:pt idx="3573">
                  <c:v>65.23</c:v>
                </c:pt>
                <c:pt idx="3574">
                  <c:v>65.27</c:v>
                </c:pt>
                <c:pt idx="3575">
                  <c:v>65.3</c:v>
                </c:pt>
                <c:pt idx="3576">
                  <c:v>65.33</c:v>
                </c:pt>
                <c:pt idx="3577">
                  <c:v>65.349999999999994</c:v>
                </c:pt>
                <c:pt idx="3578">
                  <c:v>65.38</c:v>
                </c:pt>
                <c:pt idx="3579">
                  <c:v>65.42</c:v>
                </c:pt>
                <c:pt idx="3580">
                  <c:v>65.459999999999994</c:v>
                </c:pt>
                <c:pt idx="3581">
                  <c:v>65.489999999999995</c:v>
                </c:pt>
                <c:pt idx="3582">
                  <c:v>65.52</c:v>
                </c:pt>
                <c:pt idx="3583">
                  <c:v>65.55</c:v>
                </c:pt>
                <c:pt idx="3584">
                  <c:v>65.58</c:v>
                </c:pt>
                <c:pt idx="3585">
                  <c:v>65.62</c:v>
                </c:pt>
                <c:pt idx="3586">
                  <c:v>65.66</c:v>
                </c:pt>
                <c:pt idx="3587">
                  <c:v>65.7</c:v>
                </c:pt>
                <c:pt idx="3588">
                  <c:v>65.72</c:v>
                </c:pt>
                <c:pt idx="3589">
                  <c:v>65.73</c:v>
                </c:pt>
                <c:pt idx="3590">
                  <c:v>65.739999999999995</c:v>
                </c:pt>
                <c:pt idx="3591">
                  <c:v>65.739999999999995</c:v>
                </c:pt>
                <c:pt idx="3592">
                  <c:v>65.739999999999995</c:v>
                </c:pt>
                <c:pt idx="3593">
                  <c:v>65.75</c:v>
                </c:pt>
                <c:pt idx="3594">
                  <c:v>65.75</c:v>
                </c:pt>
                <c:pt idx="3595">
                  <c:v>65.77</c:v>
                </c:pt>
                <c:pt idx="3596">
                  <c:v>65.790000000000006</c:v>
                </c:pt>
                <c:pt idx="3597">
                  <c:v>65.81</c:v>
                </c:pt>
                <c:pt idx="3598">
                  <c:v>65.84</c:v>
                </c:pt>
                <c:pt idx="3599">
                  <c:v>65.87</c:v>
                </c:pt>
                <c:pt idx="3600">
                  <c:v>65.900000000000006</c:v>
                </c:pt>
                <c:pt idx="3601">
                  <c:v>65.92</c:v>
                </c:pt>
                <c:pt idx="3602">
                  <c:v>65.94</c:v>
                </c:pt>
                <c:pt idx="3603">
                  <c:v>65.95</c:v>
                </c:pt>
                <c:pt idx="3604">
                  <c:v>65.959999999999994</c:v>
                </c:pt>
                <c:pt idx="3605">
                  <c:v>65.959999999999994</c:v>
                </c:pt>
                <c:pt idx="3606">
                  <c:v>65.959999999999994</c:v>
                </c:pt>
                <c:pt idx="3607">
                  <c:v>65.959999999999994</c:v>
                </c:pt>
                <c:pt idx="3608">
                  <c:v>65.959999999999994</c:v>
                </c:pt>
                <c:pt idx="3609">
                  <c:v>65.959999999999994</c:v>
                </c:pt>
                <c:pt idx="3610">
                  <c:v>65.959999999999994</c:v>
                </c:pt>
                <c:pt idx="3611">
                  <c:v>65.959999999999994</c:v>
                </c:pt>
                <c:pt idx="3612">
                  <c:v>65.959999999999994</c:v>
                </c:pt>
                <c:pt idx="3613">
                  <c:v>65.959999999999994</c:v>
                </c:pt>
                <c:pt idx="3614">
                  <c:v>65.959999999999994</c:v>
                </c:pt>
                <c:pt idx="3615">
                  <c:v>65.959999999999994</c:v>
                </c:pt>
                <c:pt idx="3616">
                  <c:v>65.959999999999994</c:v>
                </c:pt>
                <c:pt idx="3617">
                  <c:v>65.959999999999994</c:v>
                </c:pt>
                <c:pt idx="3618">
                  <c:v>65.959999999999994</c:v>
                </c:pt>
                <c:pt idx="3619">
                  <c:v>65.959999999999994</c:v>
                </c:pt>
                <c:pt idx="3620">
                  <c:v>65.959999999999994</c:v>
                </c:pt>
                <c:pt idx="3621">
                  <c:v>65.959999999999994</c:v>
                </c:pt>
                <c:pt idx="3622">
                  <c:v>65.959999999999994</c:v>
                </c:pt>
                <c:pt idx="3623">
                  <c:v>65.959999999999994</c:v>
                </c:pt>
                <c:pt idx="3624">
                  <c:v>65.959999999999994</c:v>
                </c:pt>
                <c:pt idx="3625">
                  <c:v>65.95</c:v>
                </c:pt>
                <c:pt idx="3626">
                  <c:v>65.95</c:v>
                </c:pt>
                <c:pt idx="3627">
                  <c:v>65.94</c:v>
                </c:pt>
                <c:pt idx="3628">
                  <c:v>65.94</c:v>
                </c:pt>
                <c:pt idx="3629">
                  <c:v>65.92</c:v>
                </c:pt>
                <c:pt idx="3630">
                  <c:v>65.92</c:v>
                </c:pt>
                <c:pt idx="3631">
                  <c:v>65.900000000000006</c:v>
                </c:pt>
                <c:pt idx="3632">
                  <c:v>65.89</c:v>
                </c:pt>
                <c:pt idx="3633">
                  <c:v>65.86</c:v>
                </c:pt>
                <c:pt idx="3634">
                  <c:v>65.84</c:v>
                </c:pt>
                <c:pt idx="3635">
                  <c:v>65.819999999999993</c:v>
                </c:pt>
                <c:pt idx="3636">
                  <c:v>65.8</c:v>
                </c:pt>
                <c:pt idx="3637">
                  <c:v>65.78</c:v>
                </c:pt>
                <c:pt idx="3638">
                  <c:v>65.77</c:v>
                </c:pt>
                <c:pt idx="3639">
                  <c:v>65.760000000000005</c:v>
                </c:pt>
                <c:pt idx="3640">
                  <c:v>65.75</c:v>
                </c:pt>
                <c:pt idx="3641">
                  <c:v>65.75</c:v>
                </c:pt>
                <c:pt idx="3642">
                  <c:v>65.739999999999995</c:v>
                </c:pt>
                <c:pt idx="3643">
                  <c:v>65.739999999999995</c:v>
                </c:pt>
                <c:pt idx="3644">
                  <c:v>65.739999999999995</c:v>
                </c:pt>
                <c:pt idx="3645">
                  <c:v>65.739999999999995</c:v>
                </c:pt>
                <c:pt idx="3646">
                  <c:v>65.739999999999995</c:v>
                </c:pt>
                <c:pt idx="3647">
                  <c:v>65.739999999999995</c:v>
                </c:pt>
                <c:pt idx="3648">
                  <c:v>65.73</c:v>
                </c:pt>
                <c:pt idx="3649">
                  <c:v>65.73</c:v>
                </c:pt>
                <c:pt idx="3650">
                  <c:v>65.72</c:v>
                </c:pt>
                <c:pt idx="3651">
                  <c:v>65.709999999999994</c:v>
                </c:pt>
                <c:pt idx="3652">
                  <c:v>65.69</c:v>
                </c:pt>
                <c:pt idx="3653">
                  <c:v>65.66</c:v>
                </c:pt>
                <c:pt idx="3654">
                  <c:v>65.63</c:v>
                </c:pt>
                <c:pt idx="3655">
                  <c:v>65.59</c:v>
                </c:pt>
                <c:pt idx="3656">
                  <c:v>65.56</c:v>
                </c:pt>
                <c:pt idx="3657">
                  <c:v>65.540000000000006</c:v>
                </c:pt>
                <c:pt idx="3658">
                  <c:v>65.53</c:v>
                </c:pt>
                <c:pt idx="3659">
                  <c:v>65.52</c:v>
                </c:pt>
                <c:pt idx="3660">
                  <c:v>65.510000000000005</c:v>
                </c:pt>
                <c:pt idx="3661">
                  <c:v>65.489999999999995</c:v>
                </c:pt>
                <c:pt idx="3662">
                  <c:v>65.47</c:v>
                </c:pt>
                <c:pt idx="3663">
                  <c:v>65.44</c:v>
                </c:pt>
                <c:pt idx="3664">
                  <c:v>65.42</c:v>
                </c:pt>
                <c:pt idx="3665">
                  <c:v>65.39</c:v>
                </c:pt>
                <c:pt idx="3666">
                  <c:v>65.37</c:v>
                </c:pt>
                <c:pt idx="3667">
                  <c:v>65.349999999999994</c:v>
                </c:pt>
                <c:pt idx="3668">
                  <c:v>65.33</c:v>
                </c:pt>
                <c:pt idx="3669">
                  <c:v>65.319999999999993</c:v>
                </c:pt>
                <c:pt idx="3670">
                  <c:v>65.31</c:v>
                </c:pt>
                <c:pt idx="3671">
                  <c:v>65.3</c:v>
                </c:pt>
                <c:pt idx="3672">
                  <c:v>65.290000000000006</c:v>
                </c:pt>
                <c:pt idx="3673">
                  <c:v>65.27</c:v>
                </c:pt>
                <c:pt idx="3674">
                  <c:v>65.25</c:v>
                </c:pt>
                <c:pt idx="3675">
                  <c:v>65.23</c:v>
                </c:pt>
                <c:pt idx="3676">
                  <c:v>65.2</c:v>
                </c:pt>
                <c:pt idx="3677">
                  <c:v>65.180000000000007</c:v>
                </c:pt>
                <c:pt idx="3678">
                  <c:v>65.150000000000006</c:v>
                </c:pt>
                <c:pt idx="3679">
                  <c:v>65.13</c:v>
                </c:pt>
                <c:pt idx="3680">
                  <c:v>65.099999999999994</c:v>
                </c:pt>
                <c:pt idx="3681">
                  <c:v>65.06</c:v>
                </c:pt>
                <c:pt idx="3682">
                  <c:v>65.03</c:v>
                </c:pt>
                <c:pt idx="3683">
                  <c:v>65</c:v>
                </c:pt>
                <c:pt idx="3684">
                  <c:v>64.959999999999994</c:v>
                </c:pt>
                <c:pt idx="3685">
                  <c:v>64.94</c:v>
                </c:pt>
                <c:pt idx="3686">
                  <c:v>64.92</c:v>
                </c:pt>
                <c:pt idx="3687">
                  <c:v>64.91</c:v>
                </c:pt>
                <c:pt idx="3688">
                  <c:v>64.89</c:v>
                </c:pt>
                <c:pt idx="3689">
                  <c:v>64.89</c:v>
                </c:pt>
                <c:pt idx="3690">
                  <c:v>64.88</c:v>
                </c:pt>
                <c:pt idx="3691">
                  <c:v>64.88</c:v>
                </c:pt>
                <c:pt idx="3692">
                  <c:v>64.88</c:v>
                </c:pt>
                <c:pt idx="3693">
                  <c:v>64.88</c:v>
                </c:pt>
                <c:pt idx="3694">
                  <c:v>64.88</c:v>
                </c:pt>
                <c:pt idx="3695">
                  <c:v>64.87</c:v>
                </c:pt>
                <c:pt idx="3696">
                  <c:v>64.86</c:v>
                </c:pt>
                <c:pt idx="3697">
                  <c:v>64.84</c:v>
                </c:pt>
                <c:pt idx="3698">
                  <c:v>64.819999999999993</c:v>
                </c:pt>
                <c:pt idx="3699">
                  <c:v>64.790000000000006</c:v>
                </c:pt>
                <c:pt idx="3700">
                  <c:v>64.77</c:v>
                </c:pt>
                <c:pt idx="3701">
                  <c:v>64.739999999999995</c:v>
                </c:pt>
                <c:pt idx="3702">
                  <c:v>64.73</c:v>
                </c:pt>
                <c:pt idx="3703">
                  <c:v>64.72</c:v>
                </c:pt>
                <c:pt idx="3704">
                  <c:v>64.7</c:v>
                </c:pt>
                <c:pt idx="3705">
                  <c:v>64.680000000000007</c:v>
                </c:pt>
                <c:pt idx="3706">
                  <c:v>64.67</c:v>
                </c:pt>
                <c:pt idx="3707">
                  <c:v>64.650000000000006</c:v>
                </c:pt>
                <c:pt idx="3708">
                  <c:v>64.63</c:v>
                </c:pt>
                <c:pt idx="3709">
                  <c:v>64.61</c:v>
                </c:pt>
                <c:pt idx="3710">
                  <c:v>64.569999999999993</c:v>
                </c:pt>
                <c:pt idx="3711">
                  <c:v>64.540000000000006</c:v>
                </c:pt>
                <c:pt idx="3712">
                  <c:v>64.5</c:v>
                </c:pt>
                <c:pt idx="3713">
                  <c:v>64.459999999999994</c:v>
                </c:pt>
                <c:pt idx="3714">
                  <c:v>64.42</c:v>
                </c:pt>
                <c:pt idx="3715">
                  <c:v>64.400000000000006</c:v>
                </c:pt>
                <c:pt idx="3716">
                  <c:v>64.37</c:v>
                </c:pt>
                <c:pt idx="3717">
                  <c:v>64.34</c:v>
                </c:pt>
                <c:pt idx="3718">
                  <c:v>64.319999999999993</c:v>
                </c:pt>
                <c:pt idx="3719">
                  <c:v>64.3</c:v>
                </c:pt>
                <c:pt idx="3720">
                  <c:v>64.28</c:v>
                </c:pt>
                <c:pt idx="3721">
                  <c:v>64.27</c:v>
                </c:pt>
                <c:pt idx="3722">
                  <c:v>64.260000000000005</c:v>
                </c:pt>
                <c:pt idx="3723">
                  <c:v>64.25</c:v>
                </c:pt>
                <c:pt idx="3724">
                  <c:v>64.25</c:v>
                </c:pt>
                <c:pt idx="3725">
                  <c:v>64.23</c:v>
                </c:pt>
                <c:pt idx="3726">
                  <c:v>64.22</c:v>
                </c:pt>
                <c:pt idx="3727">
                  <c:v>64.19</c:v>
                </c:pt>
                <c:pt idx="3728">
                  <c:v>64.16</c:v>
                </c:pt>
                <c:pt idx="3729">
                  <c:v>64.14</c:v>
                </c:pt>
                <c:pt idx="3730">
                  <c:v>64.12</c:v>
                </c:pt>
                <c:pt idx="3731">
                  <c:v>64.099999999999994</c:v>
                </c:pt>
                <c:pt idx="3732">
                  <c:v>64.09</c:v>
                </c:pt>
                <c:pt idx="3733">
                  <c:v>64.08</c:v>
                </c:pt>
                <c:pt idx="3734">
                  <c:v>64.069999999999993</c:v>
                </c:pt>
                <c:pt idx="3735">
                  <c:v>64.06</c:v>
                </c:pt>
                <c:pt idx="3736">
                  <c:v>64.06</c:v>
                </c:pt>
                <c:pt idx="3737">
                  <c:v>64.05</c:v>
                </c:pt>
                <c:pt idx="3738">
                  <c:v>64.05</c:v>
                </c:pt>
                <c:pt idx="3739">
                  <c:v>64.05</c:v>
                </c:pt>
                <c:pt idx="3740">
                  <c:v>64.05</c:v>
                </c:pt>
                <c:pt idx="3741">
                  <c:v>64.05</c:v>
                </c:pt>
                <c:pt idx="3742">
                  <c:v>64.05</c:v>
                </c:pt>
                <c:pt idx="3743">
                  <c:v>64.05</c:v>
                </c:pt>
                <c:pt idx="3744">
                  <c:v>64.05</c:v>
                </c:pt>
                <c:pt idx="3745">
                  <c:v>64.05</c:v>
                </c:pt>
                <c:pt idx="3746">
                  <c:v>64.05</c:v>
                </c:pt>
                <c:pt idx="3747">
                  <c:v>64.05</c:v>
                </c:pt>
                <c:pt idx="3748">
                  <c:v>64.05</c:v>
                </c:pt>
                <c:pt idx="3749">
                  <c:v>64.05</c:v>
                </c:pt>
                <c:pt idx="3750">
                  <c:v>64.05</c:v>
                </c:pt>
                <c:pt idx="3751">
                  <c:v>64.05</c:v>
                </c:pt>
                <c:pt idx="3752">
                  <c:v>64.05</c:v>
                </c:pt>
                <c:pt idx="3753">
                  <c:v>64.05</c:v>
                </c:pt>
                <c:pt idx="3754">
                  <c:v>64.05</c:v>
                </c:pt>
                <c:pt idx="3755">
                  <c:v>64.05</c:v>
                </c:pt>
                <c:pt idx="3756">
                  <c:v>64.05</c:v>
                </c:pt>
                <c:pt idx="3757">
                  <c:v>64.040000000000006</c:v>
                </c:pt>
                <c:pt idx="3758">
                  <c:v>64.040000000000006</c:v>
                </c:pt>
                <c:pt idx="3759">
                  <c:v>64.03</c:v>
                </c:pt>
                <c:pt idx="3760">
                  <c:v>64.03</c:v>
                </c:pt>
                <c:pt idx="3761">
                  <c:v>64.02</c:v>
                </c:pt>
                <c:pt idx="3762">
                  <c:v>64.02</c:v>
                </c:pt>
                <c:pt idx="3763">
                  <c:v>64.010000000000005</c:v>
                </c:pt>
                <c:pt idx="3764">
                  <c:v>64.010000000000005</c:v>
                </c:pt>
                <c:pt idx="3765">
                  <c:v>64</c:v>
                </c:pt>
                <c:pt idx="3766">
                  <c:v>64</c:v>
                </c:pt>
                <c:pt idx="3767">
                  <c:v>64</c:v>
                </c:pt>
                <c:pt idx="3768">
                  <c:v>64.010000000000005</c:v>
                </c:pt>
                <c:pt idx="3769">
                  <c:v>64.010000000000005</c:v>
                </c:pt>
                <c:pt idx="3770">
                  <c:v>64.02</c:v>
                </c:pt>
                <c:pt idx="3771">
                  <c:v>64.03</c:v>
                </c:pt>
                <c:pt idx="3772">
                  <c:v>64.03</c:v>
                </c:pt>
                <c:pt idx="3773">
                  <c:v>64.040000000000006</c:v>
                </c:pt>
                <c:pt idx="3774">
                  <c:v>64.040000000000006</c:v>
                </c:pt>
                <c:pt idx="3775">
                  <c:v>64.05</c:v>
                </c:pt>
                <c:pt idx="3776">
                  <c:v>64.05</c:v>
                </c:pt>
                <c:pt idx="3777">
                  <c:v>64.05</c:v>
                </c:pt>
                <c:pt idx="3778">
                  <c:v>64.05</c:v>
                </c:pt>
                <c:pt idx="3779">
                  <c:v>64.05</c:v>
                </c:pt>
                <c:pt idx="3780">
                  <c:v>64.05</c:v>
                </c:pt>
                <c:pt idx="3781">
                  <c:v>64.05</c:v>
                </c:pt>
                <c:pt idx="3782">
                  <c:v>64.05</c:v>
                </c:pt>
                <c:pt idx="3783">
                  <c:v>64.05</c:v>
                </c:pt>
                <c:pt idx="3784">
                  <c:v>64.05</c:v>
                </c:pt>
                <c:pt idx="3785">
                  <c:v>64.05</c:v>
                </c:pt>
                <c:pt idx="3786">
                  <c:v>64.05</c:v>
                </c:pt>
                <c:pt idx="3787">
                  <c:v>64.05</c:v>
                </c:pt>
                <c:pt idx="3788">
                  <c:v>64.05</c:v>
                </c:pt>
                <c:pt idx="3789">
                  <c:v>64.05</c:v>
                </c:pt>
                <c:pt idx="3790">
                  <c:v>64.05</c:v>
                </c:pt>
                <c:pt idx="3791">
                  <c:v>64.05</c:v>
                </c:pt>
                <c:pt idx="3792">
                  <c:v>64.06</c:v>
                </c:pt>
                <c:pt idx="3793">
                  <c:v>64.06</c:v>
                </c:pt>
                <c:pt idx="3794">
                  <c:v>64.08</c:v>
                </c:pt>
                <c:pt idx="3795">
                  <c:v>64.099999999999994</c:v>
                </c:pt>
                <c:pt idx="3796">
                  <c:v>64.14</c:v>
                </c:pt>
                <c:pt idx="3797">
                  <c:v>64.17</c:v>
                </c:pt>
                <c:pt idx="3798">
                  <c:v>64.209999999999994</c:v>
                </c:pt>
                <c:pt idx="3799">
                  <c:v>64.239999999999995</c:v>
                </c:pt>
                <c:pt idx="3800">
                  <c:v>64.25</c:v>
                </c:pt>
                <c:pt idx="3801">
                  <c:v>64.260000000000005</c:v>
                </c:pt>
                <c:pt idx="3802">
                  <c:v>64.27</c:v>
                </c:pt>
                <c:pt idx="3803">
                  <c:v>64.28</c:v>
                </c:pt>
                <c:pt idx="3804">
                  <c:v>64.31</c:v>
                </c:pt>
                <c:pt idx="3805">
                  <c:v>64.349999999999994</c:v>
                </c:pt>
                <c:pt idx="3806">
                  <c:v>64.400000000000006</c:v>
                </c:pt>
                <c:pt idx="3807">
                  <c:v>64.45</c:v>
                </c:pt>
                <c:pt idx="3808">
                  <c:v>64.52</c:v>
                </c:pt>
                <c:pt idx="3809">
                  <c:v>64.56</c:v>
                </c:pt>
                <c:pt idx="3810">
                  <c:v>64.61</c:v>
                </c:pt>
                <c:pt idx="3811">
                  <c:v>64.64</c:v>
                </c:pt>
                <c:pt idx="3812">
                  <c:v>64.67</c:v>
                </c:pt>
                <c:pt idx="3813">
                  <c:v>64.7</c:v>
                </c:pt>
                <c:pt idx="3814">
                  <c:v>64.739999999999995</c:v>
                </c:pt>
                <c:pt idx="3815">
                  <c:v>64.78</c:v>
                </c:pt>
                <c:pt idx="3816">
                  <c:v>64.819999999999993</c:v>
                </c:pt>
                <c:pt idx="3817">
                  <c:v>64.849999999999994</c:v>
                </c:pt>
                <c:pt idx="3818">
                  <c:v>64.87</c:v>
                </c:pt>
                <c:pt idx="3819">
                  <c:v>64.88</c:v>
                </c:pt>
                <c:pt idx="3820">
                  <c:v>64.88</c:v>
                </c:pt>
                <c:pt idx="3821">
                  <c:v>64.89</c:v>
                </c:pt>
                <c:pt idx="3822">
                  <c:v>64.91</c:v>
                </c:pt>
                <c:pt idx="3823">
                  <c:v>64.930000000000007</c:v>
                </c:pt>
                <c:pt idx="3824">
                  <c:v>64.959999999999994</c:v>
                </c:pt>
                <c:pt idx="3825">
                  <c:v>65</c:v>
                </c:pt>
                <c:pt idx="3826">
                  <c:v>65.05</c:v>
                </c:pt>
                <c:pt idx="3827">
                  <c:v>65.099999999999994</c:v>
                </c:pt>
                <c:pt idx="3828">
                  <c:v>65.150000000000006</c:v>
                </c:pt>
                <c:pt idx="3829">
                  <c:v>65.2</c:v>
                </c:pt>
                <c:pt idx="3830">
                  <c:v>65.25</c:v>
                </c:pt>
                <c:pt idx="3831">
                  <c:v>65.28</c:v>
                </c:pt>
                <c:pt idx="3832">
                  <c:v>65.31</c:v>
                </c:pt>
                <c:pt idx="3833">
                  <c:v>65.34</c:v>
                </c:pt>
                <c:pt idx="3834">
                  <c:v>65.38</c:v>
                </c:pt>
                <c:pt idx="3835">
                  <c:v>65.42</c:v>
                </c:pt>
                <c:pt idx="3836">
                  <c:v>65.45</c:v>
                </c:pt>
                <c:pt idx="3837">
                  <c:v>65.489999999999995</c:v>
                </c:pt>
                <c:pt idx="3838">
                  <c:v>65.510000000000005</c:v>
                </c:pt>
                <c:pt idx="3839">
                  <c:v>65.53</c:v>
                </c:pt>
                <c:pt idx="3840">
                  <c:v>65.569999999999993</c:v>
                </c:pt>
                <c:pt idx="3841">
                  <c:v>65.599999999999994</c:v>
                </c:pt>
                <c:pt idx="3842">
                  <c:v>65.64</c:v>
                </c:pt>
                <c:pt idx="3843">
                  <c:v>65.680000000000007</c:v>
                </c:pt>
                <c:pt idx="3844">
                  <c:v>65.709999999999994</c:v>
                </c:pt>
                <c:pt idx="3845">
                  <c:v>65.72</c:v>
                </c:pt>
                <c:pt idx="3846">
                  <c:v>65.73</c:v>
                </c:pt>
                <c:pt idx="3847">
                  <c:v>65.739999999999995</c:v>
                </c:pt>
                <c:pt idx="3848">
                  <c:v>65.739999999999995</c:v>
                </c:pt>
                <c:pt idx="3849">
                  <c:v>65.739999999999995</c:v>
                </c:pt>
                <c:pt idx="3850">
                  <c:v>65.739999999999995</c:v>
                </c:pt>
                <c:pt idx="3851">
                  <c:v>65.739999999999995</c:v>
                </c:pt>
                <c:pt idx="3852">
                  <c:v>65.75</c:v>
                </c:pt>
                <c:pt idx="3853">
                  <c:v>65.760000000000005</c:v>
                </c:pt>
                <c:pt idx="3854">
                  <c:v>65.77</c:v>
                </c:pt>
                <c:pt idx="3855">
                  <c:v>65.78</c:v>
                </c:pt>
                <c:pt idx="3856">
                  <c:v>65.8</c:v>
                </c:pt>
                <c:pt idx="3857">
                  <c:v>65.819999999999993</c:v>
                </c:pt>
                <c:pt idx="3858">
                  <c:v>65.83</c:v>
                </c:pt>
                <c:pt idx="3859">
                  <c:v>65.849999999999994</c:v>
                </c:pt>
                <c:pt idx="3860">
                  <c:v>65.87</c:v>
                </c:pt>
                <c:pt idx="3861">
                  <c:v>65.89</c:v>
                </c:pt>
                <c:pt idx="3862">
                  <c:v>65.900000000000006</c:v>
                </c:pt>
                <c:pt idx="3863">
                  <c:v>65.91</c:v>
                </c:pt>
                <c:pt idx="3864">
                  <c:v>65.92</c:v>
                </c:pt>
                <c:pt idx="3865">
                  <c:v>65.92</c:v>
                </c:pt>
                <c:pt idx="3866">
                  <c:v>65.930000000000007</c:v>
                </c:pt>
                <c:pt idx="3867">
                  <c:v>65.930000000000007</c:v>
                </c:pt>
                <c:pt idx="3868">
                  <c:v>65.930000000000007</c:v>
                </c:pt>
                <c:pt idx="3869">
                  <c:v>65.930000000000007</c:v>
                </c:pt>
                <c:pt idx="3870">
                  <c:v>65.930000000000007</c:v>
                </c:pt>
                <c:pt idx="3871">
                  <c:v>65.930000000000007</c:v>
                </c:pt>
                <c:pt idx="3872">
                  <c:v>65.930000000000007</c:v>
                </c:pt>
                <c:pt idx="3873">
                  <c:v>65.930000000000007</c:v>
                </c:pt>
                <c:pt idx="3874">
                  <c:v>65.930000000000007</c:v>
                </c:pt>
                <c:pt idx="3875">
                  <c:v>65.930000000000007</c:v>
                </c:pt>
                <c:pt idx="3876">
                  <c:v>65.92</c:v>
                </c:pt>
                <c:pt idx="3877">
                  <c:v>65.92</c:v>
                </c:pt>
                <c:pt idx="3878">
                  <c:v>65.91</c:v>
                </c:pt>
                <c:pt idx="3879">
                  <c:v>65.900000000000006</c:v>
                </c:pt>
                <c:pt idx="3880">
                  <c:v>65.89</c:v>
                </c:pt>
                <c:pt idx="3881">
                  <c:v>65.88</c:v>
                </c:pt>
                <c:pt idx="3882">
                  <c:v>65.849999999999994</c:v>
                </c:pt>
                <c:pt idx="3883">
                  <c:v>65.84</c:v>
                </c:pt>
                <c:pt idx="3884">
                  <c:v>65.819999999999993</c:v>
                </c:pt>
                <c:pt idx="3885">
                  <c:v>65.8</c:v>
                </c:pt>
                <c:pt idx="3886">
                  <c:v>65.78</c:v>
                </c:pt>
                <c:pt idx="3887">
                  <c:v>65.78</c:v>
                </c:pt>
                <c:pt idx="3888">
                  <c:v>65.77</c:v>
                </c:pt>
                <c:pt idx="3889">
                  <c:v>65.760000000000005</c:v>
                </c:pt>
                <c:pt idx="3890">
                  <c:v>65.75</c:v>
                </c:pt>
                <c:pt idx="3891">
                  <c:v>65.75</c:v>
                </c:pt>
                <c:pt idx="3892">
                  <c:v>65.739999999999995</c:v>
                </c:pt>
                <c:pt idx="3893">
                  <c:v>65.739999999999995</c:v>
                </c:pt>
                <c:pt idx="3894">
                  <c:v>65.739999999999995</c:v>
                </c:pt>
                <c:pt idx="3895">
                  <c:v>65.739999999999995</c:v>
                </c:pt>
                <c:pt idx="3896">
                  <c:v>65.739999999999995</c:v>
                </c:pt>
                <c:pt idx="3897">
                  <c:v>65.739999999999995</c:v>
                </c:pt>
                <c:pt idx="3898">
                  <c:v>65.739999999999995</c:v>
                </c:pt>
                <c:pt idx="3899">
                  <c:v>65.73</c:v>
                </c:pt>
                <c:pt idx="3900">
                  <c:v>65.73</c:v>
                </c:pt>
                <c:pt idx="3901">
                  <c:v>65.709999999999994</c:v>
                </c:pt>
                <c:pt idx="3902">
                  <c:v>65.69</c:v>
                </c:pt>
                <c:pt idx="3903">
                  <c:v>65.66</c:v>
                </c:pt>
                <c:pt idx="3904">
                  <c:v>65.64</c:v>
                </c:pt>
                <c:pt idx="3905">
                  <c:v>65.599999999999994</c:v>
                </c:pt>
                <c:pt idx="3906">
                  <c:v>65.58</c:v>
                </c:pt>
                <c:pt idx="3907">
                  <c:v>65.56</c:v>
                </c:pt>
                <c:pt idx="3908">
                  <c:v>65.55</c:v>
                </c:pt>
                <c:pt idx="3909">
                  <c:v>65.53</c:v>
                </c:pt>
                <c:pt idx="3910">
                  <c:v>65.52</c:v>
                </c:pt>
                <c:pt idx="3911">
                  <c:v>65.5</c:v>
                </c:pt>
                <c:pt idx="3912">
                  <c:v>65.489999999999995</c:v>
                </c:pt>
                <c:pt idx="3913">
                  <c:v>65.47</c:v>
                </c:pt>
                <c:pt idx="3914">
                  <c:v>65.44</c:v>
                </c:pt>
                <c:pt idx="3915">
                  <c:v>65.42</c:v>
                </c:pt>
                <c:pt idx="3916">
                  <c:v>65.39</c:v>
                </c:pt>
                <c:pt idx="3917">
                  <c:v>65.36</c:v>
                </c:pt>
                <c:pt idx="3918">
                  <c:v>65.34</c:v>
                </c:pt>
                <c:pt idx="3919">
                  <c:v>65.33</c:v>
                </c:pt>
                <c:pt idx="3920">
                  <c:v>65.319999999999993</c:v>
                </c:pt>
                <c:pt idx="3921">
                  <c:v>65.31</c:v>
                </c:pt>
                <c:pt idx="3922">
                  <c:v>65.3</c:v>
                </c:pt>
                <c:pt idx="3923">
                  <c:v>65.290000000000006</c:v>
                </c:pt>
                <c:pt idx="3924">
                  <c:v>65.28</c:v>
                </c:pt>
                <c:pt idx="3925">
                  <c:v>65.27</c:v>
                </c:pt>
                <c:pt idx="3926">
                  <c:v>65.239999999999995</c:v>
                </c:pt>
                <c:pt idx="3927">
                  <c:v>65.22</c:v>
                </c:pt>
                <c:pt idx="3928">
                  <c:v>65.2</c:v>
                </c:pt>
                <c:pt idx="3929">
                  <c:v>65.17</c:v>
                </c:pt>
                <c:pt idx="3930">
                  <c:v>65.14</c:v>
                </c:pt>
                <c:pt idx="3931">
                  <c:v>65.11</c:v>
                </c:pt>
                <c:pt idx="3932">
                  <c:v>65.08</c:v>
                </c:pt>
                <c:pt idx="3933">
                  <c:v>65.05</c:v>
                </c:pt>
                <c:pt idx="3934">
                  <c:v>65.02</c:v>
                </c:pt>
                <c:pt idx="3935">
                  <c:v>64.989999999999995</c:v>
                </c:pt>
                <c:pt idx="3936">
                  <c:v>64.959999999999994</c:v>
                </c:pt>
                <c:pt idx="3937">
                  <c:v>64.94</c:v>
                </c:pt>
                <c:pt idx="3938">
                  <c:v>64.92</c:v>
                </c:pt>
                <c:pt idx="3939">
                  <c:v>64.91</c:v>
                </c:pt>
                <c:pt idx="3940">
                  <c:v>64.89</c:v>
                </c:pt>
                <c:pt idx="3941">
                  <c:v>64.89</c:v>
                </c:pt>
                <c:pt idx="3942">
                  <c:v>64.88</c:v>
                </c:pt>
                <c:pt idx="3943">
                  <c:v>64.88</c:v>
                </c:pt>
                <c:pt idx="3944">
                  <c:v>64.88</c:v>
                </c:pt>
                <c:pt idx="3945">
                  <c:v>64.88</c:v>
                </c:pt>
                <c:pt idx="3946">
                  <c:v>64.87</c:v>
                </c:pt>
                <c:pt idx="3947">
                  <c:v>64.86</c:v>
                </c:pt>
                <c:pt idx="3948">
                  <c:v>64.849999999999994</c:v>
                </c:pt>
                <c:pt idx="3949">
                  <c:v>64.83</c:v>
                </c:pt>
                <c:pt idx="3950">
                  <c:v>64.8</c:v>
                </c:pt>
                <c:pt idx="3951">
                  <c:v>64.78</c:v>
                </c:pt>
                <c:pt idx="3952">
                  <c:v>64.760000000000005</c:v>
                </c:pt>
                <c:pt idx="3953">
                  <c:v>64.739999999999995</c:v>
                </c:pt>
                <c:pt idx="3954">
                  <c:v>64.72</c:v>
                </c:pt>
                <c:pt idx="3955">
                  <c:v>64.7</c:v>
                </c:pt>
                <c:pt idx="3956">
                  <c:v>64.69</c:v>
                </c:pt>
                <c:pt idx="3957">
                  <c:v>64.680000000000007</c:v>
                </c:pt>
                <c:pt idx="3958">
                  <c:v>64.66</c:v>
                </c:pt>
                <c:pt idx="3959">
                  <c:v>64.64</c:v>
                </c:pt>
                <c:pt idx="3960">
                  <c:v>64.62</c:v>
                </c:pt>
                <c:pt idx="3961">
                  <c:v>64.569999999999993</c:v>
                </c:pt>
                <c:pt idx="3962">
                  <c:v>64.540000000000006</c:v>
                </c:pt>
                <c:pt idx="3963">
                  <c:v>64.5</c:v>
                </c:pt>
                <c:pt idx="3964">
                  <c:v>64.45</c:v>
                </c:pt>
                <c:pt idx="3965">
                  <c:v>64.41</c:v>
                </c:pt>
                <c:pt idx="3966">
                  <c:v>64.38</c:v>
                </c:pt>
                <c:pt idx="3967">
                  <c:v>64.349999999999994</c:v>
                </c:pt>
                <c:pt idx="3968">
                  <c:v>64.319999999999993</c:v>
                </c:pt>
                <c:pt idx="3969">
                  <c:v>64.31</c:v>
                </c:pt>
                <c:pt idx="3970">
                  <c:v>64.290000000000006</c:v>
                </c:pt>
                <c:pt idx="3971">
                  <c:v>64.28</c:v>
                </c:pt>
                <c:pt idx="3972">
                  <c:v>64.27</c:v>
                </c:pt>
                <c:pt idx="3973">
                  <c:v>64.260000000000005</c:v>
                </c:pt>
                <c:pt idx="3974">
                  <c:v>64.25</c:v>
                </c:pt>
                <c:pt idx="3975">
                  <c:v>64.239999999999995</c:v>
                </c:pt>
                <c:pt idx="3976">
                  <c:v>64.23</c:v>
                </c:pt>
                <c:pt idx="3977">
                  <c:v>64.22</c:v>
                </c:pt>
                <c:pt idx="3978">
                  <c:v>64.19</c:v>
                </c:pt>
                <c:pt idx="3979">
                  <c:v>64.16</c:v>
                </c:pt>
                <c:pt idx="3980">
                  <c:v>64.14</c:v>
                </c:pt>
                <c:pt idx="3981">
                  <c:v>64.11</c:v>
                </c:pt>
                <c:pt idx="3982">
                  <c:v>64.09</c:v>
                </c:pt>
                <c:pt idx="3983">
                  <c:v>64.08</c:v>
                </c:pt>
                <c:pt idx="3984">
                  <c:v>64.069999999999993</c:v>
                </c:pt>
                <c:pt idx="3985">
                  <c:v>64.069999999999993</c:v>
                </c:pt>
                <c:pt idx="3986">
                  <c:v>64.06</c:v>
                </c:pt>
                <c:pt idx="3987">
                  <c:v>64.06</c:v>
                </c:pt>
                <c:pt idx="3988">
                  <c:v>64.05</c:v>
                </c:pt>
                <c:pt idx="3989">
                  <c:v>64.05</c:v>
                </c:pt>
                <c:pt idx="3990">
                  <c:v>64.05</c:v>
                </c:pt>
                <c:pt idx="3991">
                  <c:v>64.05</c:v>
                </c:pt>
                <c:pt idx="3992">
                  <c:v>64.05</c:v>
                </c:pt>
                <c:pt idx="3993">
                  <c:v>64.05</c:v>
                </c:pt>
                <c:pt idx="3994">
                  <c:v>64.05</c:v>
                </c:pt>
                <c:pt idx="3995">
                  <c:v>64.05</c:v>
                </c:pt>
                <c:pt idx="3996">
                  <c:v>64.05</c:v>
                </c:pt>
                <c:pt idx="3997">
                  <c:v>64.05</c:v>
                </c:pt>
                <c:pt idx="3998">
                  <c:v>64.05</c:v>
                </c:pt>
                <c:pt idx="3999">
                  <c:v>64.05</c:v>
                </c:pt>
                <c:pt idx="4000">
                  <c:v>64.05</c:v>
                </c:pt>
                <c:pt idx="4001">
                  <c:v>64.040000000000006</c:v>
                </c:pt>
                <c:pt idx="4002">
                  <c:v>64.040000000000006</c:v>
                </c:pt>
                <c:pt idx="4003">
                  <c:v>64.03</c:v>
                </c:pt>
                <c:pt idx="4004">
                  <c:v>64.03</c:v>
                </c:pt>
                <c:pt idx="4005">
                  <c:v>64.02</c:v>
                </c:pt>
                <c:pt idx="4006">
                  <c:v>64.02</c:v>
                </c:pt>
                <c:pt idx="4007">
                  <c:v>64.02</c:v>
                </c:pt>
                <c:pt idx="4008">
                  <c:v>64.02</c:v>
                </c:pt>
                <c:pt idx="4009">
                  <c:v>64.02</c:v>
                </c:pt>
                <c:pt idx="4010">
                  <c:v>64.02</c:v>
                </c:pt>
                <c:pt idx="4011">
                  <c:v>64.02</c:v>
                </c:pt>
                <c:pt idx="4012">
                  <c:v>64.010000000000005</c:v>
                </c:pt>
                <c:pt idx="4013">
                  <c:v>64.010000000000005</c:v>
                </c:pt>
                <c:pt idx="4014">
                  <c:v>64</c:v>
                </c:pt>
                <c:pt idx="4015">
                  <c:v>63.99</c:v>
                </c:pt>
                <c:pt idx="4016">
                  <c:v>63.99</c:v>
                </c:pt>
                <c:pt idx="4017">
                  <c:v>63.98</c:v>
                </c:pt>
                <c:pt idx="4018">
                  <c:v>63.98</c:v>
                </c:pt>
                <c:pt idx="4019">
                  <c:v>63.97</c:v>
                </c:pt>
                <c:pt idx="4020">
                  <c:v>63.97</c:v>
                </c:pt>
                <c:pt idx="4021">
                  <c:v>63.98</c:v>
                </c:pt>
                <c:pt idx="4022">
                  <c:v>63.98</c:v>
                </c:pt>
                <c:pt idx="4023">
                  <c:v>63.99</c:v>
                </c:pt>
                <c:pt idx="4024">
                  <c:v>64</c:v>
                </c:pt>
                <c:pt idx="4025">
                  <c:v>64.010000000000005</c:v>
                </c:pt>
                <c:pt idx="4026">
                  <c:v>64.02</c:v>
                </c:pt>
                <c:pt idx="4027">
                  <c:v>64.040000000000006</c:v>
                </c:pt>
                <c:pt idx="4028">
                  <c:v>64.040000000000006</c:v>
                </c:pt>
                <c:pt idx="4029">
                  <c:v>64.05</c:v>
                </c:pt>
                <c:pt idx="4030">
                  <c:v>64.05</c:v>
                </c:pt>
                <c:pt idx="4031">
                  <c:v>64.05</c:v>
                </c:pt>
                <c:pt idx="4032">
                  <c:v>64.05</c:v>
                </c:pt>
                <c:pt idx="4033">
                  <c:v>64.05</c:v>
                </c:pt>
                <c:pt idx="4034">
                  <c:v>64.05</c:v>
                </c:pt>
                <c:pt idx="4035">
                  <c:v>64.05</c:v>
                </c:pt>
                <c:pt idx="4036">
                  <c:v>64.05</c:v>
                </c:pt>
                <c:pt idx="4037">
                  <c:v>64.05</c:v>
                </c:pt>
                <c:pt idx="4038">
                  <c:v>64.05</c:v>
                </c:pt>
                <c:pt idx="4039">
                  <c:v>64.05</c:v>
                </c:pt>
                <c:pt idx="4040">
                  <c:v>64.05</c:v>
                </c:pt>
                <c:pt idx="4041">
                  <c:v>64.05</c:v>
                </c:pt>
                <c:pt idx="4042">
                  <c:v>64.05</c:v>
                </c:pt>
                <c:pt idx="4043">
                  <c:v>64.05</c:v>
                </c:pt>
                <c:pt idx="4044">
                  <c:v>64.06</c:v>
                </c:pt>
                <c:pt idx="4045">
                  <c:v>64.069999999999993</c:v>
                </c:pt>
                <c:pt idx="4046">
                  <c:v>64.09</c:v>
                </c:pt>
                <c:pt idx="4047">
                  <c:v>64.11</c:v>
                </c:pt>
                <c:pt idx="4048">
                  <c:v>64.14</c:v>
                </c:pt>
                <c:pt idx="4049">
                  <c:v>64.17</c:v>
                </c:pt>
                <c:pt idx="4050">
                  <c:v>64.2</c:v>
                </c:pt>
                <c:pt idx="4051">
                  <c:v>64.23</c:v>
                </c:pt>
                <c:pt idx="4052">
                  <c:v>64.25</c:v>
                </c:pt>
                <c:pt idx="4053">
                  <c:v>64.28</c:v>
                </c:pt>
                <c:pt idx="4054">
                  <c:v>64.290000000000006</c:v>
                </c:pt>
                <c:pt idx="4055">
                  <c:v>64.31</c:v>
                </c:pt>
                <c:pt idx="4056">
                  <c:v>64.34</c:v>
                </c:pt>
                <c:pt idx="4057">
                  <c:v>64.38</c:v>
                </c:pt>
                <c:pt idx="4058">
                  <c:v>64.430000000000007</c:v>
                </c:pt>
                <c:pt idx="4059">
                  <c:v>64.47</c:v>
                </c:pt>
                <c:pt idx="4060">
                  <c:v>64.52</c:v>
                </c:pt>
                <c:pt idx="4061">
                  <c:v>64.56</c:v>
                </c:pt>
                <c:pt idx="4062">
                  <c:v>64.61</c:v>
                </c:pt>
                <c:pt idx="4063">
                  <c:v>64.64</c:v>
                </c:pt>
                <c:pt idx="4064">
                  <c:v>64.680000000000007</c:v>
                </c:pt>
                <c:pt idx="4065">
                  <c:v>64.72</c:v>
                </c:pt>
                <c:pt idx="4066">
                  <c:v>64.75</c:v>
                </c:pt>
                <c:pt idx="4067">
                  <c:v>64.78</c:v>
                </c:pt>
                <c:pt idx="4068">
                  <c:v>64.819999999999993</c:v>
                </c:pt>
                <c:pt idx="4069">
                  <c:v>64.849999999999994</c:v>
                </c:pt>
                <c:pt idx="4070">
                  <c:v>64.86</c:v>
                </c:pt>
                <c:pt idx="4071">
                  <c:v>64.88</c:v>
                </c:pt>
                <c:pt idx="4072">
                  <c:v>64.91</c:v>
                </c:pt>
                <c:pt idx="4073">
                  <c:v>64.930000000000007</c:v>
                </c:pt>
                <c:pt idx="4074">
                  <c:v>64.959999999999994</c:v>
                </c:pt>
                <c:pt idx="4075">
                  <c:v>65.010000000000005</c:v>
                </c:pt>
                <c:pt idx="4076">
                  <c:v>65.05</c:v>
                </c:pt>
                <c:pt idx="4077">
                  <c:v>65.099999999999994</c:v>
                </c:pt>
                <c:pt idx="4078">
                  <c:v>65.150000000000006</c:v>
                </c:pt>
                <c:pt idx="4079">
                  <c:v>65.2</c:v>
                </c:pt>
                <c:pt idx="4080">
                  <c:v>65.239999999999995</c:v>
                </c:pt>
                <c:pt idx="4081">
                  <c:v>65.27</c:v>
                </c:pt>
                <c:pt idx="4082">
                  <c:v>65.290000000000006</c:v>
                </c:pt>
                <c:pt idx="4083">
                  <c:v>65.31</c:v>
                </c:pt>
                <c:pt idx="4084">
                  <c:v>65.349999999999994</c:v>
                </c:pt>
                <c:pt idx="4085">
                  <c:v>65.38</c:v>
                </c:pt>
                <c:pt idx="4086">
                  <c:v>65.42</c:v>
                </c:pt>
                <c:pt idx="4087">
                  <c:v>65.459999999999994</c:v>
                </c:pt>
                <c:pt idx="4088">
                  <c:v>65.5</c:v>
                </c:pt>
                <c:pt idx="4089">
                  <c:v>65.540000000000006</c:v>
                </c:pt>
                <c:pt idx="4090">
                  <c:v>65.58</c:v>
                </c:pt>
                <c:pt idx="4091">
                  <c:v>65.62</c:v>
                </c:pt>
                <c:pt idx="4092">
                  <c:v>65.66</c:v>
                </c:pt>
                <c:pt idx="4093">
                  <c:v>65.7</c:v>
                </c:pt>
                <c:pt idx="4094">
                  <c:v>65.72</c:v>
                </c:pt>
                <c:pt idx="4095">
                  <c:v>65.73</c:v>
                </c:pt>
                <c:pt idx="4096">
                  <c:v>65.739999999999995</c:v>
                </c:pt>
                <c:pt idx="4097">
                  <c:v>65.739999999999995</c:v>
                </c:pt>
                <c:pt idx="4098">
                  <c:v>65.739999999999995</c:v>
                </c:pt>
                <c:pt idx="4099">
                  <c:v>65.739999999999995</c:v>
                </c:pt>
                <c:pt idx="4100">
                  <c:v>65.75</c:v>
                </c:pt>
                <c:pt idx="4101">
                  <c:v>65.77</c:v>
                </c:pt>
                <c:pt idx="4102">
                  <c:v>65.790000000000006</c:v>
                </c:pt>
                <c:pt idx="4103">
                  <c:v>65.819999999999993</c:v>
                </c:pt>
                <c:pt idx="4104">
                  <c:v>65.86</c:v>
                </c:pt>
                <c:pt idx="4105">
                  <c:v>65.89</c:v>
                </c:pt>
                <c:pt idx="4106">
                  <c:v>65.91</c:v>
                </c:pt>
                <c:pt idx="4107">
                  <c:v>65.92</c:v>
                </c:pt>
                <c:pt idx="4108">
                  <c:v>65.94</c:v>
                </c:pt>
                <c:pt idx="4109">
                  <c:v>65.94</c:v>
                </c:pt>
                <c:pt idx="4110">
                  <c:v>65.95</c:v>
                </c:pt>
                <c:pt idx="4111">
                  <c:v>65.95</c:v>
                </c:pt>
                <c:pt idx="4112">
                  <c:v>65.959999999999994</c:v>
                </c:pt>
                <c:pt idx="4113">
                  <c:v>65.959999999999994</c:v>
                </c:pt>
                <c:pt idx="4114">
                  <c:v>65.97</c:v>
                </c:pt>
                <c:pt idx="4115">
                  <c:v>65.97</c:v>
                </c:pt>
                <c:pt idx="4116">
                  <c:v>65.98</c:v>
                </c:pt>
                <c:pt idx="4117">
                  <c:v>65.98</c:v>
                </c:pt>
                <c:pt idx="4118">
                  <c:v>65.98</c:v>
                </c:pt>
                <c:pt idx="4119">
                  <c:v>65.98</c:v>
                </c:pt>
                <c:pt idx="4120">
                  <c:v>65.98</c:v>
                </c:pt>
                <c:pt idx="4121">
                  <c:v>65.98</c:v>
                </c:pt>
                <c:pt idx="4122">
                  <c:v>65.98</c:v>
                </c:pt>
                <c:pt idx="4123">
                  <c:v>65.98</c:v>
                </c:pt>
                <c:pt idx="4124">
                  <c:v>65.98</c:v>
                </c:pt>
                <c:pt idx="4125">
                  <c:v>65.97</c:v>
                </c:pt>
                <c:pt idx="4126">
                  <c:v>65.97</c:v>
                </c:pt>
                <c:pt idx="4127">
                  <c:v>65.959999999999994</c:v>
                </c:pt>
                <c:pt idx="4128">
                  <c:v>65.959999999999994</c:v>
                </c:pt>
                <c:pt idx="4129">
                  <c:v>65.959999999999994</c:v>
                </c:pt>
                <c:pt idx="4130">
                  <c:v>65.959999999999994</c:v>
                </c:pt>
                <c:pt idx="4131">
                  <c:v>65.959999999999994</c:v>
                </c:pt>
                <c:pt idx="4132">
                  <c:v>65.959999999999994</c:v>
                </c:pt>
                <c:pt idx="4133">
                  <c:v>65.95</c:v>
                </c:pt>
                <c:pt idx="4134">
                  <c:v>65.95</c:v>
                </c:pt>
                <c:pt idx="4135">
                  <c:v>65.94</c:v>
                </c:pt>
                <c:pt idx="4136">
                  <c:v>65.92</c:v>
                </c:pt>
                <c:pt idx="4137">
                  <c:v>65.900000000000006</c:v>
                </c:pt>
                <c:pt idx="4138">
                  <c:v>65.88</c:v>
                </c:pt>
                <c:pt idx="4139">
                  <c:v>65.86</c:v>
                </c:pt>
                <c:pt idx="4140">
                  <c:v>65.849999999999994</c:v>
                </c:pt>
                <c:pt idx="4141">
                  <c:v>65.83</c:v>
                </c:pt>
                <c:pt idx="4142">
                  <c:v>65.819999999999993</c:v>
                </c:pt>
                <c:pt idx="4143">
                  <c:v>65.8</c:v>
                </c:pt>
                <c:pt idx="4144">
                  <c:v>65.78</c:v>
                </c:pt>
                <c:pt idx="4145">
                  <c:v>65.77</c:v>
                </c:pt>
                <c:pt idx="4146">
                  <c:v>65.760000000000005</c:v>
                </c:pt>
                <c:pt idx="4147">
                  <c:v>65.760000000000005</c:v>
                </c:pt>
                <c:pt idx="4148">
                  <c:v>65.75</c:v>
                </c:pt>
                <c:pt idx="4149">
                  <c:v>65.75</c:v>
                </c:pt>
                <c:pt idx="4150">
                  <c:v>65.739999999999995</c:v>
                </c:pt>
                <c:pt idx="4151">
                  <c:v>65.739999999999995</c:v>
                </c:pt>
                <c:pt idx="4152">
                  <c:v>65.739999999999995</c:v>
                </c:pt>
                <c:pt idx="4153">
                  <c:v>65.739999999999995</c:v>
                </c:pt>
                <c:pt idx="4154">
                  <c:v>65.73</c:v>
                </c:pt>
                <c:pt idx="4155">
                  <c:v>65.73</c:v>
                </c:pt>
                <c:pt idx="4156">
                  <c:v>65.72</c:v>
                </c:pt>
                <c:pt idx="4157">
                  <c:v>65.709999999999994</c:v>
                </c:pt>
                <c:pt idx="4158">
                  <c:v>65.69</c:v>
                </c:pt>
                <c:pt idx="4159">
                  <c:v>65.66</c:v>
                </c:pt>
                <c:pt idx="4160">
                  <c:v>65.63</c:v>
                </c:pt>
                <c:pt idx="4161">
                  <c:v>65.59</c:v>
                </c:pt>
                <c:pt idx="4162">
                  <c:v>65.569999999999993</c:v>
                </c:pt>
                <c:pt idx="4163">
                  <c:v>65.55</c:v>
                </c:pt>
                <c:pt idx="4164">
                  <c:v>65.53</c:v>
                </c:pt>
                <c:pt idx="4165">
                  <c:v>65.52</c:v>
                </c:pt>
                <c:pt idx="4166">
                  <c:v>65.5</c:v>
                </c:pt>
                <c:pt idx="4167">
                  <c:v>65.489999999999995</c:v>
                </c:pt>
                <c:pt idx="4168">
                  <c:v>65.459999999999994</c:v>
                </c:pt>
                <c:pt idx="4169">
                  <c:v>65.44</c:v>
                </c:pt>
                <c:pt idx="4170">
                  <c:v>65.42</c:v>
                </c:pt>
                <c:pt idx="4171">
                  <c:v>65.39</c:v>
                </c:pt>
                <c:pt idx="4172">
                  <c:v>65.36</c:v>
                </c:pt>
                <c:pt idx="4173">
                  <c:v>65.34</c:v>
                </c:pt>
                <c:pt idx="4174">
                  <c:v>65.33</c:v>
                </c:pt>
                <c:pt idx="4175">
                  <c:v>65.31</c:v>
                </c:pt>
                <c:pt idx="4176">
                  <c:v>65.3</c:v>
                </c:pt>
                <c:pt idx="4177">
                  <c:v>65.290000000000006</c:v>
                </c:pt>
                <c:pt idx="4178">
                  <c:v>65.27</c:v>
                </c:pt>
                <c:pt idx="4179">
                  <c:v>65.260000000000005</c:v>
                </c:pt>
                <c:pt idx="4180">
                  <c:v>65.239999999999995</c:v>
                </c:pt>
                <c:pt idx="4181">
                  <c:v>65.22</c:v>
                </c:pt>
                <c:pt idx="4182">
                  <c:v>65.2</c:v>
                </c:pt>
                <c:pt idx="4183">
                  <c:v>65.180000000000007</c:v>
                </c:pt>
                <c:pt idx="4184">
                  <c:v>65.150000000000006</c:v>
                </c:pt>
                <c:pt idx="4185">
                  <c:v>65.12</c:v>
                </c:pt>
                <c:pt idx="4186">
                  <c:v>65.09</c:v>
                </c:pt>
                <c:pt idx="4187">
                  <c:v>65.05</c:v>
                </c:pt>
                <c:pt idx="4188">
                  <c:v>65.02</c:v>
                </c:pt>
                <c:pt idx="4189">
                  <c:v>64.989999999999995</c:v>
                </c:pt>
                <c:pt idx="4190">
                  <c:v>64.97</c:v>
                </c:pt>
                <c:pt idx="4191">
                  <c:v>64.94</c:v>
                </c:pt>
                <c:pt idx="4192">
                  <c:v>64.92</c:v>
                </c:pt>
                <c:pt idx="4193">
                  <c:v>64.91</c:v>
                </c:pt>
                <c:pt idx="4194">
                  <c:v>64.89</c:v>
                </c:pt>
                <c:pt idx="4195">
                  <c:v>64.88</c:v>
                </c:pt>
                <c:pt idx="4196">
                  <c:v>64.88</c:v>
                </c:pt>
                <c:pt idx="4197">
                  <c:v>64.88</c:v>
                </c:pt>
                <c:pt idx="4198">
                  <c:v>64.88</c:v>
                </c:pt>
                <c:pt idx="4199">
                  <c:v>64.88</c:v>
                </c:pt>
                <c:pt idx="4200">
                  <c:v>64.87</c:v>
                </c:pt>
                <c:pt idx="4201">
                  <c:v>64.86</c:v>
                </c:pt>
                <c:pt idx="4202">
                  <c:v>64.849999999999994</c:v>
                </c:pt>
                <c:pt idx="4203">
                  <c:v>64.83</c:v>
                </c:pt>
                <c:pt idx="4204">
                  <c:v>64.81</c:v>
                </c:pt>
                <c:pt idx="4205">
                  <c:v>64.790000000000006</c:v>
                </c:pt>
                <c:pt idx="4206">
                  <c:v>64.77</c:v>
                </c:pt>
                <c:pt idx="4207">
                  <c:v>64.739999999999995</c:v>
                </c:pt>
                <c:pt idx="4208">
                  <c:v>64.72</c:v>
                </c:pt>
                <c:pt idx="4209">
                  <c:v>64.7</c:v>
                </c:pt>
                <c:pt idx="4210">
                  <c:v>64.680000000000007</c:v>
                </c:pt>
                <c:pt idx="4211">
                  <c:v>64.66</c:v>
                </c:pt>
                <c:pt idx="4212">
                  <c:v>64.66</c:v>
                </c:pt>
                <c:pt idx="4213">
                  <c:v>64.64</c:v>
                </c:pt>
                <c:pt idx="4214">
                  <c:v>64.62</c:v>
                </c:pt>
                <c:pt idx="4215">
                  <c:v>64.58</c:v>
                </c:pt>
                <c:pt idx="4216">
                  <c:v>64.55</c:v>
                </c:pt>
                <c:pt idx="4217">
                  <c:v>64.510000000000005</c:v>
                </c:pt>
                <c:pt idx="4218">
                  <c:v>64.48</c:v>
                </c:pt>
                <c:pt idx="4219">
                  <c:v>64.44</c:v>
                </c:pt>
                <c:pt idx="4220">
                  <c:v>64.41</c:v>
                </c:pt>
                <c:pt idx="4221">
                  <c:v>64.38</c:v>
                </c:pt>
                <c:pt idx="4222">
                  <c:v>64.34</c:v>
                </c:pt>
                <c:pt idx="4223">
                  <c:v>64.31</c:v>
                </c:pt>
                <c:pt idx="4224">
                  <c:v>64.3</c:v>
                </c:pt>
                <c:pt idx="4225">
                  <c:v>64.28</c:v>
                </c:pt>
                <c:pt idx="4226">
                  <c:v>64.27</c:v>
                </c:pt>
                <c:pt idx="4227">
                  <c:v>64.27</c:v>
                </c:pt>
                <c:pt idx="4228">
                  <c:v>64.260000000000005</c:v>
                </c:pt>
                <c:pt idx="4229">
                  <c:v>64.239999999999995</c:v>
                </c:pt>
                <c:pt idx="4230">
                  <c:v>64.23</c:v>
                </c:pt>
                <c:pt idx="4231">
                  <c:v>64.22</c:v>
                </c:pt>
                <c:pt idx="4232">
                  <c:v>64.2</c:v>
                </c:pt>
                <c:pt idx="4233">
                  <c:v>64.180000000000007</c:v>
                </c:pt>
                <c:pt idx="4234">
                  <c:v>64.16</c:v>
                </c:pt>
                <c:pt idx="4235">
                  <c:v>64.13</c:v>
                </c:pt>
                <c:pt idx="4236">
                  <c:v>64.11</c:v>
                </c:pt>
                <c:pt idx="4237">
                  <c:v>64.09</c:v>
                </c:pt>
                <c:pt idx="4238">
                  <c:v>64.08</c:v>
                </c:pt>
                <c:pt idx="4239">
                  <c:v>64.069999999999993</c:v>
                </c:pt>
                <c:pt idx="4240">
                  <c:v>64.06</c:v>
                </c:pt>
                <c:pt idx="4241">
                  <c:v>64.06</c:v>
                </c:pt>
                <c:pt idx="4242">
                  <c:v>64.05</c:v>
                </c:pt>
                <c:pt idx="4243">
                  <c:v>64.05</c:v>
                </c:pt>
                <c:pt idx="4244">
                  <c:v>64.05</c:v>
                </c:pt>
                <c:pt idx="4245">
                  <c:v>64.05</c:v>
                </c:pt>
                <c:pt idx="4246">
                  <c:v>64.05</c:v>
                </c:pt>
                <c:pt idx="4247">
                  <c:v>64.05</c:v>
                </c:pt>
                <c:pt idx="4248">
                  <c:v>64.05</c:v>
                </c:pt>
                <c:pt idx="4249">
                  <c:v>64.05</c:v>
                </c:pt>
                <c:pt idx="4250">
                  <c:v>64.05</c:v>
                </c:pt>
                <c:pt idx="4251">
                  <c:v>64.05</c:v>
                </c:pt>
                <c:pt idx="4252">
                  <c:v>64.05</c:v>
                </c:pt>
                <c:pt idx="4253">
                  <c:v>64.05</c:v>
                </c:pt>
                <c:pt idx="4254">
                  <c:v>64.05</c:v>
                </c:pt>
                <c:pt idx="4255">
                  <c:v>64.05</c:v>
                </c:pt>
                <c:pt idx="4256">
                  <c:v>64.05</c:v>
                </c:pt>
                <c:pt idx="4257">
                  <c:v>64.05</c:v>
                </c:pt>
                <c:pt idx="4258">
                  <c:v>64.05</c:v>
                </c:pt>
                <c:pt idx="4259">
                  <c:v>64.05</c:v>
                </c:pt>
                <c:pt idx="4260">
                  <c:v>64.040000000000006</c:v>
                </c:pt>
                <c:pt idx="4261">
                  <c:v>64.040000000000006</c:v>
                </c:pt>
                <c:pt idx="4262">
                  <c:v>64.03</c:v>
                </c:pt>
                <c:pt idx="4263">
                  <c:v>64.03</c:v>
                </c:pt>
                <c:pt idx="4264">
                  <c:v>64.03</c:v>
                </c:pt>
                <c:pt idx="4265">
                  <c:v>64.02</c:v>
                </c:pt>
                <c:pt idx="4266">
                  <c:v>64.02</c:v>
                </c:pt>
                <c:pt idx="4267">
                  <c:v>64.010000000000005</c:v>
                </c:pt>
                <c:pt idx="4268">
                  <c:v>64.010000000000005</c:v>
                </c:pt>
                <c:pt idx="4269">
                  <c:v>64.010000000000005</c:v>
                </c:pt>
                <c:pt idx="4270">
                  <c:v>64.010000000000005</c:v>
                </c:pt>
                <c:pt idx="4271">
                  <c:v>64</c:v>
                </c:pt>
                <c:pt idx="4272">
                  <c:v>63.99</c:v>
                </c:pt>
                <c:pt idx="4273">
                  <c:v>63.99</c:v>
                </c:pt>
                <c:pt idx="4274">
                  <c:v>63.99</c:v>
                </c:pt>
                <c:pt idx="4275">
                  <c:v>63.99</c:v>
                </c:pt>
                <c:pt idx="4276">
                  <c:v>64</c:v>
                </c:pt>
                <c:pt idx="4277">
                  <c:v>64</c:v>
                </c:pt>
                <c:pt idx="4278">
                  <c:v>64.010000000000005</c:v>
                </c:pt>
                <c:pt idx="4279">
                  <c:v>64.010000000000005</c:v>
                </c:pt>
                <c:pt idx="4280">
                  <c:v>64.02</c:v>
                </c:pt>
                <c:pt idx="4281">
                  <c:v>64.03</c:v>
                </c:pt>
                <c:pt idx="4282">
                  <c:v>64.040000000000006</c:v>
                </c:pt>
                <c:pt idx="4283">
                  <c:v>64.040000000000006</c:v>
                </c:pt>
                <c:pt idx="4284">
                  <c:v>64.05</c:v>
                </c:pt>
                <c:pt idx="4285">
                  <c:v>64.05</c:v>
                </c:pt>
                <c:pt idx="4286">
                  <c:v>64.05</c:v>
                </c:pt>
                <c:pt idx="4287">
                  <c:v>64.05</c:v>
                </c:pt>
                <c:pt idx="4288">
                  <c:v>64.05</c:v>
                </c:pt>
                <c:pt idx="4289">
                  <c:v>64.05</c:v>
                </c:pt>
                <c:pt idx="4290">
                  <c:v>64.05</c:v>
                </c:pt>
                <c:pt idx="4291">
                  <c:v>64.05</c:v>
                </c:pt>
                <c:pt idx="4292">
                  <c:v>64.05</c:v>
                </c:pt>
                <c:pt idx="4293">
                  <c:v>64.05</c:v>
                </c:pt>
                <c:pt idx="4294">
                  <c:v>64.05</c:v>
                </c:pt>
                <c:pt idx="4295">
                  <c:v>64.05</c:v>
                </c:pt>
                <c:pt idx="4296">
                  <c:v>64.05</c:v>
                </c:pt>
                <c:pt idx="4297">
                  <c:v>64.05</c:v>
                </c:pt>
                <c:pt idx="4298">
                  <c:v>64.06</c:v>
                </c:pt>
                <c:pt idx="4299">
                  <c:v>64.069999999999993</c:v>
                </c:pt>
                <c:pt idx="4300">
                  <c:v>64.08</c:v>
                </c:pt>
                <c:pt idx="4301">
                  <c:v>64.11</c:v>
                </c:pt>
                <c:pt idx="4302">
                  <c:v>64.150000000000006</c:v>
                </c:pt>
                <c:pt idx="4303">
                  <c:v>64.180000000000007</c:v>
                </c:pt>
                <c:pt idx="4304">
                  <c:v>64.22</c:v>
                </c:pt>
                <c:pt idx="4305">
                  <c:v>64.239999999999995</c:v>
                </c:pt>
                <c:pt idx="4306">
                  <c:v>64.260000000000005</c:v>
                </c:pt>
                <c:pt idx="4307">
                  <c:v>64.27</c:v>
                </c:pt>
                <c:pt idx="4308">
                  <c:v>64.28</c:v>
                </c:pt>
                <c:pt idx="4309">
                  <c:v>64.290000000000006</c:v>
                </c:pt>
                <c:pt idx="4310">
                  <c:v>64.31</c:v>
                </c:pt>
                <c:pt idx="4311">
                  <c:v>64.34</c:v>
                </c:pt>
                <c:pt idx="4312">
                  <c:v>64.38</c:v>
                </c:pt>
                <c:pt idx="4313">
                  <c:v>64.430000000000007</c:v>
                </c:pt>
                <c:pt idx="4314">
                  <c:v>64.489999999999995</c:v>
                </c:pt>
                <c:pt idx="4315">
                  <c:v>64.55</c:v>
                </c:pt>
                <c:pt idx="4316">
                  <c:v>64.599999999999994</c:v>
                </c:pt>
                <c:pt idx="4317">
                  <c:v>64.650000000000006</c:v>
                </c:pt>
                <c:pt idx="4318">
                  <c:v>64.680000000000007</c:v>
                </c:pt>
                <c:pt idx="4319">
                  <c:v>64.7</c:v>
                </c:pt>
                <c:pt idx="4320">
                  <c:v>64.739999999999995</c:v>
                </c:pt>
                <c:pt idx="4321">
                  <c:v>64.77</c:v>
                </c:pt>
                <c:pt idx="4322">
                  <c:v>64.8</c:v>
                </c:pt>
                <c:pt idx="4323">
                  <c:v>64.84</c:v>
                </c:pt>
                <c:pt idx="4324">
                  <c:v>64.86</c:v>
                </c:pt>
                <c:pt idx="4325">
                  <c:v>64.87</c:v>
                </c:pt>
                <c:pt idx="4326">
                  <c:v>64.88</c:v>
                </c:pt>
                <c:pt idx="4327">
                  <c:v>64.900000000000006</c:v>
                </c:pt>
                <c:pt idx="4328">
                  <c:v>64.92</c:v>
                </c:pt>
                <c:pt idx="4329">
                  <c:v>64.959999999999994</c:v>
                </c:pt>
                <c:pt idx="4330">
                  <c:v>65</c:v>
                </c:pt>
                <c:pt idx="4331">
                  <c:v>65.05</c:v>
                </c:pt>
                <c:pt idx="4332">
                  <c:v>65.099999999999994</c:v>
                </c:pt>
                <c:pt idx="4333">
                  <c:v>65.150000000000006</c:v>
                </c:pt>
                <c:pt idx="4334">
                  <c:v>65.19</c:v>
                </c:pt>
                <c:pt idx="4335">
                  <c:v>65.23</c:v>
                </c:pt>
                <c:pt idx="4336">
                  <c:v>65.27</c:v>
                </c:pt>
                <c:pt idx="4337">
                  <c:v>65.3</c:v>
                </c:pt>
                <c:pt idx="4338">
                  <c:v>65.319999999999993</c:v>
                </c:pt>
                <c:pt idx="4339">
                  <c:v>65.349999999999994</c:v>
                </c:pt>
                <c:pt idx="4340">
                  <c:v>65.38</c:v>
                </c:pt>
                <c:pt idx="4341">
                  <c:v>65.42</c:v>
                </c:pt>
                <c:pt idx="4342">
                  <c:v>65.45</c:v>
                </c:pt>
                <c:pt idx="4343">
                  <c:v>65.5</c:v>
                </c:pt>
                <c:pt idx="4344">
                  <c:v>65.53</c:v>
                </c:pt>
                <c:pt idx="4345">
                  <c:v>65.569999999999993</c:v>
                </c:pt>
                <c:pt idx="4346">
                  <c:v>65.599999999999994</c:v>
                </c:pt>
                <c:pt idx="4347">
                  <c:v>65.64</c:v>
                </c:pt>
                <c:pt idx="4348">
                  <c:v>65.67</c:v>
                </c:pt>
                <c:pt idx="4349">
                  <c:v>65.7</c:v>
                </c:pt>
                <c:pt idx="4350">
                  <c:v>65.72</c:v>
                </c:pt>
                <c:pt idx="4351">
                  <c:v>65.73</c:v>
                </c:pt>
                <c:pt idx="4352">
                  <c:v>65.739999999999995</c:v>
                </c:pt>
                <c:pt idx="4353">
                  <c:v>65.739999999999995</c:v>
                </c:pt>
                <c:pt idx="4354">
                  <c:v>65.739999999999995</c:v>
                </c:pt>
                <c:pt idx="4355">
                  <c:v>65.75</c:v>
                </c:pt>
                <c:pt idx="4356">
                  <c:v>65.75</c:v>
                </c:pt>
                <c:pt idx="4357">
                  <c:v>65.760000000000005</c:v>
                </c:pt>
                <c:pt idx="4358">
                  <c:v>65.77</c:v>
                </c:pt>
                <c:pt idx="4359">
                  <c:v>65.790000000000006</c:v>
                </c:pt>
                <c:pt idx="4360">
                  <c:v>65.819999999999993</c:v>
                </c:pt>
                <c:pt idx="4361">
                  <c:v>65.84</c:v>
                </c:pt>
                <c:pt idx="4362">
                  <c:v>65.86</c:v>
                </c:pt>
                <c:pt idx="4363">
                  <c:v>65.89</c:v>
                </c:pt>
                <c:pt idx="4364">
                  <c:v>65.900000000000006</c:v>
                </c:pt>
                <c:pt idx="4365">
                  <c:v>65.91</c:v>
                </c:pt>
                <c:pt idx="4366">
                  <c:v>65.92</c:v>
                </c:pt>
                <c:pt idx="4367">
                  <c:v>65.94</c:v>
                </c:pt>
                <c:pt idx="4368">
                  <c:v>65.94</c:v>
                </c:pt>
                <c:pt idx="4369">
                  <c:v>65.95</c:v>
                </c:pt>
                <c:pt idx="4370">
                  <c:v>65.95</c:v>
                </c:pt>
                <c:pt idx="4371">
                  <c:v>65.959999999999994</c:v>
                </c:pt>
                <c:pt idx="4372">
                  <c:v>65.959999999999994</c:v>
                </c:pt>
                <c:pt idx="4373">
                  <c:v>65.959999999999994</c:v>
                </c:pt>
                <c:pt idx="4374">
                  <c:v>65.959999999999994</c:v>
                </c:pt>
                <c:pt idx="4375">
                  <c:v>65.959999999999994</c:v>
                </c:pt>
                <c:pt idx="4376">
                  <c:v>65.959999999999994</c:v>
                </c:pt>
                <c:pt idx="4377">
                  <c:v>65.959999999999994</c:v>
                </c:pt>
                <c:pt idx="4378">
                  <c:v>65.959999999999994</c:v>
                </c:pt>
                <c:pt idx="4379">
                  <c:v>65.959999999999994</c:v>
                </c:pt>
                <c:pt idx="4380">
                  <c:v>65.959999999999994</c:v>
                </c:pt>
                <c:pt idx="4381">
                  <c:v>65.959999999999994</c:v>
                </c:pt>
                <c:pt idx="4382">
                  <c:v>65.95</c:v>
                </c:pt>
                <c:pt idx="4383">
                  <c:v>65.95</c:v>
                </c:pt>
                <c:pt idx="4384">
                  <c:v>65.94</c:v>
                </c:pt>
                <c:pt idx="4385">
                  <c:v>65.94</c:v>
                </c:pt>
                <c:pt idx="4386">
                  <c:v>65.92</c:v>
                </c:pt>
                <c:pt idx="4387">
                  <c:v>65.92</c:v>
                </c:pt>
                <c:pt idx="4388">
                  <c:v>65.91</c:v>
                </c:pt>
                <c:pt idx="4389">
                  <c:v>65.900000000000006</c:v>
                </c:pt>
                <c:pt idx="4390">
                  <c:v>65.88</c:v>
                </c:pt>
                <c:pt idx="4391">
                  <c:v>65.86</c:v>
                </c:pt>
                <c:pt idx="4392">
                  <c:v>65.849999999999994</c:v>
                </c:pt>
                <c:pt idx="4393">
                  <c:v>65.83</c:v>
                </c:pt>
                <c:pt idx="4394">
                  <c:v>65.819999999999993</c:v>
                </c:pt>
                <c:pt idx="4395">
                  <c:v>65.8</c:v>
                </c:pt>
                <c:pt idx="4396">
                  <c:v>65.78</c:v>
                </c:pt>
                <c:pt idx="4397">
                  <c:v>65.77</c:v>
                </c:pt>
                <c:pt idx="4398">
                  <c:v>65.760000000000005</c:v>
                </c:pt>
                <c:pt idx="4399">
                  <c:v>65.75</c:v>
                </c:pt>
                <c:pt idx="4400">
                  <c:v>65.739999999999995</c:v>
                </c:pt>
                <c:pt idx="4401">
                  <c:v>65.739999999999995</c:v>
                </c:pt>
                <c:pt idx="4402">
                  <c:v>65.739999999999995</c:v>
                </c:pt>
                <c:pt idx="4403">
                  <c:v>65.739999999999995</c:v>
                </c:pt>
                <c:pt idx="4404">
                  <c:v>65.739999999999995</c:v>
                </c:pt>
                <c:pt idx="4405">
                  <c:v>65.739999999999995</c:v>
                </c:pt>
                <c:pt idx="4406">
                  <c:v>65.739999999999995</c:v>
                </c:pt>
                <c:pt idx="4407">
                  <c:v>65.73</c:v>
                </c:pt>
                <c:pt idx="4408">
                  <c:v>65.72</c:v>
                </c:pt>
                <c:pt idx="4409">
                  <c:v>65.709999999999994</c:v>
                </c:pt>
                <c:pt idx="4410">
                  <c:v>65.7</c:v>
                </c:pt>
                <c:pt idx="4411">
                  <c:v>65.680000000000007</c:v>
                </c:pt>
                <c:pt idx="4412">
                  <c:v>65.650000000000006</c:v>
                </c:pt>
                <c:pt idx="4413">
                  <c:v>65.62</c:v>
                </c:pt>
                <c:pt idx="4414">
                  <c:v>65.59</c:v>
                </c:pt>
                <c:pt idx="4415">
                  <c:v>65.56</c:v>
                </c:pt>
                <c:pt idx="4416">
                  <c:v>65.540000000000006</c:v>
                </c:pt>
                <c:pt idx="4417">
                  <c:v>65.53</c:v>
                </c:pt>
                <c:pt idx="4418">
                  <c:v>65.52</c:v>
                </c:pt>
                <c:pt idx="4419">
                  <c:v>65.510000000000005</c:v>
                </c:pt>
                <c:pt idx="4420">
                  <c:v>65.489999999999995</c:v>
                </c:pt>
                <c:pt idx="4421">
                  <c:v>65.459999999999994</c:v>
                </c:pt>
                <c:pt idx="4422">
                  <c:v>65.430000000000007</c:v>
                </c:pt>
                <c:pt idx="4423">
                  <c:v>65.39</c:v>
                </c:pt>
                <c:pt idx="4424">
                  <c:v>65.37</c:v>
                </c:pt>
                <c:pt idx="4425">
                  <c:v>65.34</c:v>
                </c:pt>
                <c:pt idx="4426">
                  <c:v>65.33</c:v>
                </c:pt>
                <c:pt idx="4427">
                  <c:v>65.319999999999993</c:v>
                </c:pt>
                <c:pt idx="4428">
                  <c:v>65.31</c:v>
                </c:pt>
                <c:pt idx="4429">
                  <c:v>65.3</c:v>
                </c:pt>
                <c:pt idx="4430">
                  <c:v>65.3</c:v>
                </c:pt>
                <c:pt idx="4431">
                  <c:v>65.28</c:v>
                </c:pt>
                <c:pt idx="4432">
                  <c:v>65.27</c:v>
                </c:pt>
                <c:pt idx="4433">
                  <c:v>65.239999999999995</c:v>
                </c:pt>
                <c:pt idx="4434">
                  <c:v>65.22</c:v>
                </c:pt>
                <c:pt idx="4435">
                  <c:v>65.19</c:v>
                </c:pt>
                <c:pt idx="4436">
                  <c:v>65.16</c:v>
                </c:pt>
                <c:pt idx="4437">
                  <c:v>65.13</c:v>
                </c:pt>
                <c:pt idx="4438">
                  <c:v>65.099999999999994</c:v>
                </c:pt>
                <c:pt idx="4439">
                  <c:v>65.069999999999993</c:v>
                </c:pt>
                <c:pt idx="4440">
                  <c:v>65.040000000000006</c:v>
                </c:pt>
                <c:pt idx="4441">
                  <c:v>65.010000000000005</c:v>
                </c:pt>
                <c:pt idx="4442">
                  <c:v>64.98</c:v>
                </c:pt>
                <c:pt idx="4443">
                  <c:v>64.95</c:v>
                </c:pt>
                <c:pt idx="4444">
                  <c:v>64.930000000000007</c:v>
                </c:pt>
                <c:pt idx="4445">
                  <c:v>64.92</c:v>
                </c:pt>
                <c:pt idx="4446">
                  <c:v>64.91</c:v>
                </c:pt>
                <c:pt idx="4447">
                  <c:v>64.89</c:v>
                </c:pt>
                <c:pt idx="4448">
                  <c:v>64.89</c:v>
                </c:pt>
                <c:pt idx="4449">
                  <c:v>64.88</c:v>
                </c:pt>
                <c:pt idx="4450">
                  <c:v>64.88</c:v>
                </c:pt>
                <c:pt idx="4451">
                  <c:v>64.88</c:v>
                </c:pt>
                <c:pt idx="4452">
                  <c:v>64.88</c:v>
                </c:pt>
                <c:pt idx="4453">
                  <c:v>64.87</c:v>
                </c:pt>
                <c:pt idx="4454">
                  <c:v>64.849999999999994</c:v>
                </c:pt>
                <c:pt idx="4455">
                  <c:v>64.84</c:v>
                </c:pt>
                <c:pt idx="4456">
                  <c:v>64.819999999999993</c:v>
                </c:pt>
                <c:pt idx="4457">
                  <c:v>64.790000000000006</c:v>
                </c:pt>
                <c:pt idx="4458">
                  <c:v>64.78</c:v>
                </c:pt>
                <c:pt idx="4459">
                  <c:v>64.760000000000005</c:v>
                </c:pt>
                <c:pt idx="4460">
                  <c:v>64.73</c:v>
                </c:pt>
                <c:pt idx="4461">
                  <c:v>64.709999999999994</c:v>
                </c:pt>
                <c:pt idx="4462">
                  <c:v>64.69</c:v>
                </c:pt>
                <c:pt idx="4463">
                  <c:v>64.67</c:v>
                </c:pt>
                <c:pt idx="4464">
                  <c:v>64.66</c:v>
                </c:pt>
                <c:pt idx="4465">
                  <c:v>64.650000000000006</c:v>
                </c:pt>
                <c:pt idx="4466">
                  <c:v>64.64</c:v>
                </c:pt>
                <c:pt idx="4467">
                  <c:v>64.61</c:v>
                </c:pt>
                <c:pt idx="4468">
                  <c:v>64.58</c:v>
                </c:pt>
                <c:pt idx="4469">
                  <c:v>64.540000000000006</c:v>
                </c:pt>
                <c:pt idx="4470">
                  <c:v>64.510000000000005</c:v>
                </c:pt>
                <c:pt idx="4471">
                  <c:v>64.47</c:v>
                </c:pt>
                <c:pt idx="4472">
                  <c:v>64.44</c:v>
                </c:pt>
                <c:pt idx="4473">
                  <c:v>64.41</c:v>
                </c:pt>
                <c:pt idx="4474">
                  <c:v>64.38</c:v>
                </c:pt>
                <c:pt idx="4475">
                  <c:v>64.34</c:v>
                </c:pt>
                <c:pt idx="4476">
                  <c:v>64.31</c:v>
                </c:pt>
                <c:pt idx="4477">
                  <c:v>64.290000000000006</c:v>
                </c:pt>
                <c:pt idx="4478">
                  <c:v>64.27</c:v>
                </c:pt>
                <c:pt idx="4479">
                  <c:v>64.260000000000005</c:v>
                </c:pt>
                <c:pt idx="4480">
                  <c:v>64.260000000000005</c:v>
                </c:pt>
                <c:pt idx="4481">
                  <c:v>64.25</c:v>
                </c:pt>
                <c:pt idx="4482">
                  <c:v>64.239999999999995</c:v>
                </c:pt>
                <c:pt idx="4483">
                  <c:v>64.22</c:v>
                </c:pt>
                <c:pt idx="4484">
                  <c:v>64.2</c:v>
                </c:pt>
                <c:pt idx="4485">
                  <c:v>64.180000000000007</c:v>
                </c:pt>
                <c:pt idx="4486">
                  <c:v>64.16</c:v>
                </c:pt>
                <c:pt idx="4487">
                  <c:v>64.14</c:v>
                </c:pt>
                <c:pt idx="4488">
                  <c:v>64.12</c:v>
                </c:pt>
                <c:pt idx="4489">
                  <c:v>64.11</c:v>
                </c:pt>
                <c:pt idx="4490">
                  <c:v>64.09</c:v>
                </c:pt>
                <c:pt idx="4491">
                  <c:v>64.069999999999993</c:v>
                </c:pt>
                <c:pt idx="4492">
                  <c:v>64.06</c:v>
                </c:pt>
                <c:pt idx="4493">
                  <c:v>64.06</c:v>
                </c:pt>
                <c:pt idx="4494">
                  <c:v>64.05</c:v>
                </c:pt>
                <c:pt idx="4495">
                  <c:v>64.05</c:v>
                </c:pt>
                <c:pt idx="4496">
                  <c:v>64.05</c:v>
                </c:pt>
                <c:pt idx="4497">
                  <c:v>64.05</c:v>
                </c:pt>
                <c:pt idx="4498">
                  <c:v>64.05</c:v>
                </c:pt>
                <c:pt idx="4499">
                  <c:v>64.05</c:v>
                </c:pt>
                <c:pt idx="4500">
                  <c:v>64.05</c:v>
                </c:pt>
                <c:pt idx="4501">
                  <c:v>64.05</c:v>
                </c:pt>
                <c:pt idx="4502">
                  <c:v>64.05</c:v>
                </c:pt>
                <c:pt idx="4503">
                  <c:v>64.05</c:v>
                </c:pt>
                <c:pt idx="4504">
                  <c:v>64.05</c:v>
                </c:pt>
                <c:pt idx="4505">
                  <c:v>64.05</c:v>
                </c:pt>
                <c:pt idx="4506">
                  <c:v>64.05</c:v>
                </c:pt>
                <c:pt idx="4507">
                  <c:v>64.05</c:v>
                </c:pt>
                <c:pt idx="4508">
                  <c:v>64.05</c:v>
                </c:pt>
                <c:pt idx="4509">
                  <c:v>64.05</c:v>
                </c:pt>
                <c:pt idx="4510">
                  <c:v>64.05</c:v>
                </c:pt>
                <c:pt idx="4511">
                  <c:v>64.040000000000006</c:v>
                </c:pt>
                <c:pt idx="4512">
                  <c:v>64.040000000000006</c:v>
                </c:pt>
                <c:pt idx="4513">
                  <c:v>64.03</c:v>
                </c:pt>
                <c:pt idx="4514">
                  <c:v>64.03</c:v>
                </c:pt>
                <c:pt idx="4515">
                  <c:v>64.03</c:v>
                </c:pt>
                <c:pt idx="4516">
                  <c:v>64.03</c:v>
                </c:pt>
                <c:pt idx="4517">
                  <c:v>64.03</c:v>
                </c:pt>
                <c:pt idx="4518">
                  <c:v>64.02</c:v>
                </c:pt>
                <c:pt idx="4519">
                  <c:v>64.02</c:v>
                </c:pt>
                <c:pt idx="4520">
                  <c:v>64.010000000000005</c:v>
                </c:pt>
                <c:pt idx="4521">
                  <c:v>64.010000000000005</c:v>
                </c:pt>
                <c:pt idx="4522">
                  <c:v>64.010000000000005</c:v>
                </c:pt>
                <c:pt idx="4523">
                  <c:v>64</c:v>
                </c:pt>
                <c:pt idx="4524">
                  <c:v>64</c:v>
                </c:pt>
                <c:pt idx="4525">
                  <c:v>64</c:v>
                </c:pt>
                <c:pt idx="4526">
                  <c:v>64</c:v>
                </c:pt>
                <c:pt idx="4527">
                  <c:v>64</c:v>
                </c:pt>
                <c:pt idx="4528">
                  <c:v>64</c:v>
                </c:pt>
                <c:pt idx="4529">
                  <c:v>64.010000000000005</c:v>
                </c:pt>
                <c:pt idx="4530">
                  <c:v>64.02</c:v>
                </c:pt>
                <c:pt idx="4531">
                  <c:v>64.03</c:v>
                </c:pt>
                <c:pt idx="4532">
                  <c:v>64.040000000000006</c:v>
                </c:pt>
                <c:pt idx="4533">
                  <c:v>64.040000000000006</c:v>
                </c:pt>
                <c:pt idx="4534">
                  <c:v>64.05</c:v>
                </c:pt>
                <c:pt idx="4535">
                  <c:v>64.05</c:v>
                </c:pt>
                <c:pt idx="4536">
                  <c:v>64.05</c:v>
                </c:pt>
                <c:pt idx="4537">
                  <c:v>64.05</c:v>
                </c:pt>
                <c:pt idx="4538">
                  <c:v>64.05</c:v>
                </c:pt>
                <c:pt idx="4539">
                  <c:v>64.05</c:v>
                </c:pt>
                <c:pt idx="4540">
                  <c:v>64.05</c:v>
                </c:pt>
                <c:pt idx="4541">
                  <c:v>64.05</c:v>
                </c:pt>
                <c:pt idx="4542">
                  <c:v>64.05</c:v>
                </c:pt>
                <c:pt idx="4543">
                  <c:v>64.05</c:v>
                </c:pt>
                <c:pt idx="4544">
                  <c:v>64.05</c:v>
                </c:pt>
                <c:pt idx="4545">
                  <c:v>64.05</c:v>
                </c:pt>
                <c:pt idx="4546">
                  <c:v>64.05</c:v>
                </c:pt>
                <c:pt idx="4547">
                  <c:v>64.05</c:v>
                </c:pt>
                <c:pt idx="4548">
                  <c:v>64.05</c:v>
                </c:pt>
                <c:pt idx="4549">
                  <c:v>64.05</c:v>
                </c:pt>
                <c:pt idx="4550">
                  <c:v>64.06</c:v>
                </c:pt>
                <c:pt idx="4551">
                  <c:v>64.08</c:v>
                </c:pt>
                <c:pt idx="4552">
                  <c:v>64.099999999999994</c:v>
                </c:pt>
                <c:pt idx="4553">
                  <c:v>64.13</c:v>
                </c:pt>
                <c:pt idx="4554">
                  <c:v>64.17</c:v>
                </c:pt>
                <c:pt idx="4555">
                  <c:v>64.2</c:v>
                </c:pt>
                <c:pt idx="4556">
                  <c:v>64.23</c:v>
                </c:pt>
                <c:pt idx="4557">
                  <c:v>64.260000000000005</c:v>
                </c:pt>
                <c:pt idx="4558">
                  <c:v>64.27</c:v>
                </c:pt>
                <c:pt idx="4559">
                  <c:v>64.28</c:v>
                </c:pt>
                <c:pt idx="4560">
                  <c:v>64.290000000000006</c:v>
                </c:pt>
                <c:pt idx="4561">
                  <c:v>64.3</c:v>
                </c:pt>
                <c:pt idx="4562">
                  <c:v>64.31</c:v>
                </c:pt>
                <c:pt idx="4563">
                  <c:v>64.34</c:v>
                </c:pt>
                <c:pt idx="4564">
                  <c:v>64.39</c:v>
                </c:pt>
                <c:pt idx="4565">
                  <c:v>64.45</c:v>
                </c:pt>
                <c:pt idx="4566">
                  <c:v>64.52</c:v>
                </c:pt>
                <c:pt idx="4567">
                  <c:v>64.58</c:v>
                </c:pt>
                <c:pt idx="4568">
                  <c:v>64.63</c:v>
                </c:pt>
                <c:pt idx="4569">
                  <c:v>64.66</c:v>
                </c:pt>
                <c:pt idx="4570">
                  <c:v>64.69</c:v>
                </c:pt>
                <c:pt idx="4571">
                  <c:v>64.73</c:v>
                </c:pt>
                <c:pt idx="4572">
                  <c:v>64.760000000000005</c:v>
                </c:pt>
                <c:pt idx="4573">
                  <c:v>64.8</c:v>
                </c:pt>
                <c:pt idx="4574">
                  <c:v>64.84</c:v>
                </c:pt>
                <c:pt idx="4575">
                  <c:v>64.86</c:v>
                </c:pt>
                <c:pt idx="4576">
                  <c:v>64.87</c:v>
                </c:pt>
                <c:pt idx="4577">
                  <c:v>64.88</c:v>
                </c:pt>
                <c:pt idx="4578">
                  <c:v>64.89</c:v>
                </c:pt>
                <c:pt idx="4579">
                  <c:v>64.91</c:v>
                </c:pt>
                <c:pt idx="4580">
                  <c:v>64.930000000000007</c:v>
                </c:pt>
                <c:pt idx="4581">
                  <c:v>64.959999999999994</c:v>
                </c:pt>
                <c:pt idx="4582">
                  <c:v>65.010000000000005</c:v>
                </c:pt>
                <c:pt idx="4583">
                  <c:v>65.06</c:v>
                </c:pt>
                <c:pt idx="4584">
                  <c:v>65.11</c:v>
                </c:pt>
                <c:pt idx="4585">
                  <c:v>65.150000000000006</c:v>
                </c:pt>
                <c:pt idx="4586">
                  <c:v>65.2</c:v>
                </c:pt>
                <c:pt idx="4587">
                  <c:v>65.23</c:v>
                </c:pt>
                <c:pt idx="4588">
                  <c:v>65.27</c:v>
                </c:pt>
                <c:pt idx="4589">
                  <c:v>65.290000000000006</c:v>
                </c:pt>
                <c:pt idx="4590">
                  <c:v>65.33</c:v>
                </c:pt>
                <c:pt idx="4591">
                  <c:v>65.349999999999994</c:v>
                </c:pt>
                <c:pt idx="4592">
                  <c:v>65.39</c:v>
                </c:pt>
                <c:pt idx="4593">
                  <c:v>65.44</c:v>
                </c:pt>
                <c:pt idx="4594">
                  <c:v>65.48</c:v>
                </c:pt>
                <c:pt idx="4595">
                  <c:v>65.5</c:v>
                </c:pt>
                <c:pt idx="4596">
                  <c:v>65.53</c:v>
                </c:pt>
                <c:pt idx="4597">
                  <c:v>65.56</c:v>
                </c:pt>
                <c:pt idx="4598">
                  <c:v>65.59</c:v>
                </c:pt>
                <c:pt idx="4599">
                  <c:v>65.63</c:v>
                </c:pt>
                <c:pt idx="4600">
                  <c:v>65.680000000000007</c:v>
                </c:pt>
                <c:pt idx="4601">
                  <c:v>65.709999999999994</c:v>
                </c:pt>
                <c:pt idx="4602">
                  <c:v>65.73</c:v>
                </c:pt>
                <c:pt idx="4603">
                  <c:v>65.739999999999995</c:v>
                </c:pt>
                <c:pt idx="4604">
                  <c:v>65.739999999999995</c:v>
                </c:pt>
                <c:pt idx="4605">
                  <c:v>65.739999999999995</c:v>
                </c:pt>
                <c:pt idx="4606">
                  <c:v>65.75</c:v>
                </c:pt>
                <c:pt idx="4607">
                  <c:v>65.75</c:v>
                </c:pt>
                <c:pt idx="4608">
                  <c:v>65.760000000000005</c:v>
                </c:pt>
                <c:pt idx="4609">
                  <c:v>65.77</c:v>
                </c:pt>
                <c:pt idx="4610">
                  <c:v>65.790000000000006</c:v>
                </c:pt>
                <c:pt idx="4611">
                  <c:v>65.81</c:v>
                </c:pt>
                <c:pt idx="4612">
                  <c:v>65.83</c:v>
                </c:pt>
                <c:pt idx="4613">
                  <c:v>65.849999999999994</c:v>
                </c:pt>
                <c:pt idx="4614">
                  <c:v>65.86</c:v>
                </c:pt>
                <c:pt idx="4615">
                  <c:v>65.88</c:v>
                </c:pt>
                <c:pt idx="4616">
                  <c:v>65.900000000000006</c:v>
                </c:pt>
                <c:pt idx="4617">
                  <c:v>65.91</c:v>
                </c:pt>
                <c:pt idx="4618">
                  <c:v>65.92</c:v>
                </c:pt>
                <c:pt idx="4619">
                  <c:v>65.930000000000007</c:v>
                </c:pt>
                <c:pt idx="4620">
                  <c:v>65.94</c:v>
                </c:pt>
                <c:pt idx="4621">
                  <c:v>65.95</c:v>
                </c:pt>
                <c:pt idx="4622">
                  <c:v>65.95</c:v>
                </c:pt>
                <c:pt idx="4623">
                  <c:v>65.95</c:v>
                </c:pt>
                <c:pt idx="4624">
                  <c:v>65.959999999999994</c:v>
                </c:pt>
                <c:pt idx="4625">
                  <c:v>65.95</c:v>
                </c:pt>
                <c:pt idx="4626">
                  <c:v>65.95</c:v>
                </c:pt>
                <c:pt idx="4627">
                  <c:v>65.95</c:v>
                </c:pt>
                <c:pt idx="4628">
                  <c:v>65.95</c:v>
                </c:pt>
                <c:pt idx="4629">
                  <c:v>65.94</c:v>
                </c:pt>
                <c:pt idx="4630">
                  <c:v>65.94</c:v>
                </c:pt>
                <c:pt idx="4631">
                  <c:v>65.930000000000007</c:v>
                </c:pt>
                <c:pt idx="4632">
                  <c:v>65.930000000000007</c:v>
                </c:pt>
                <c:pt idx="4633">
                  <c:v>65.930000000000007</c:v>
                </c:pt>
                <c:pt idx="4634">
                  <c:v>65.930000000000007</c:v>
                </c:pt>
                <c:pt idx="4635">
                  <c:v>65.930000000000007</c:v>
                </c:pt>
                <c:pt idx="4636">
                  <c:v>65.930000000000007</c:v>
                </c:pt>
                <c:pt idx="4637">
                  <c:v>65.92</c:v>
                </c:pt>
                <c:pt idx="4638">
                  <c:v>65.91</c:v>
                </c:pt>
                <c:pt idx="4639">
                  <c:v>65.900000000000006</c:v>
                </c:pt>
                <c:pt idx="4640">
                  <c:v>65.88</c:v>
                </c:pt>
                <c:pt idx="4641">
                  <c:v>65.849999999999994</c:v>
                </c:pt>
                <c:pt idx="4642">
                  <c:v>65.83</c:v>
                </c:pt>
                <c:pt idx="4643">
                  <c:v>65.819999999999993</c:v>
                </c:pt>
                <c:pt idx="4644">
                  <c:v>65.790000000000006</c:v>
                </c:pt>
                <c:pt idx="4645">
                  <c:v>65.78</c:v>
                </c:pt>
                <c:pt idx="4646">
                  <c:v>65.77</c:v>
                </c:pt>
                <c:pt idx="4647">
                  <c:v>65.760000000000005</c:v>
                </c:pt>
                <c:pt idx="4648">
                  <c:v>65.75</c:v>
                </c:pt>
                <c:pt idx="4649">
                  <c:v>65.75</c:v>
                </c:pt>
                <c:pt idx="4650">
                  <c:v>65.739999999999995</c:v>
                </c:pt>
                <c:pt idx="4651">
                  <c:v>65.739999999999995</c:v>
                </c:pt>
                <c:pt idx="4652">
                  <c:v>65.739999999999995</c:v>
                </c:pt>
                <c:pt idx="4653">
                  <c:v>65.739999999999995</c:v>
                </c:pt>
                <c:pt idx="4654">
                  <c:v>65.739999999999995</c:v>
                </c:pt>
                <c:pt idx="4655">
                  <c:v>65.739999999999995</c:v>
                </c:pt>
                <c:pt idx="4656">
                  <c:v>65.739999999999995</c:v>
                </c:pt>
                <c:pt idx="4657">
                  <c:v>65.73</c:v>
                </c:pt>
                <c:pt idx="4658">
                  <c:v>65.73</c:v>
                </c:pt>
                <c:pt idx="4659">
                  <c:v>65.72</c:v>
                </c:pt>
                <c:pt idx="4660">
                  <c:v>65.7</c:v>
                </c:pt>
                <c:pt idx="4661">
                  <c:v>65.680000000000007</c:v>
                </c:pt>
                <c:pt idx="4662">
                  <c:v>65.650000000000006</c:v>
                </c:pt>
                <c:pt idx="4663">
                  <c:v>65.62</c:v>
                </c:pt>
                <c:pt idx="4664">
                  <c:v>65.58</c:v>
                </c:pt>
                <c:pt idx="4665">
                  <c:v>65.56</c:v>
                </c:pt>
                <c:pt idx="4666">
                  <c:v>65.540000000000006</c:v>
                </c:pt>
                <c:pt idx="4667">
                  <c:v>65.52</c:v>
                </c:pt>
                <c:pt idx="4668">
                  <c:v>65.510000000000005</c:v>
                </c:pt>
                <c:pt idx="4669">
                  <c:v>65.5</c:v>
                </c:pt>
                <c:pt idx="4670">
                  <c:v>65.489999999999995</c:v>
                </c:pt>
                <c:pt idx="4671">
                  <c:v>65.47</c:v>
                </c:pt>
                <c:pt idx="4672">
                  <c:v>65.44</c:v>
                </c:pt>
                <c:pt idx="4673">
                  <c:v>65.42</c:v>
                </c:pt>
                <c:pt idx="4674">
                  <c:v>65.39</c:v>
                </c:pt>
                <c:pt idx="4675">
                  <c:v>65.36</c:v>
                </c:pt>
                <c:pt idx="4676">
                  <c:v>65.34</c:v>
                </c:pt>
                <c:pt idx="4677">
                  <c:v>65.33</c:v>
                </c:pt>
                <c:pt idx="4678">
                  <c:v>65.31</c:v>
                </c:pt>
                <c:pt idx="4679">
                  <c:v>65.3</c:v>
                </c:pt>
                <c:pt idx="4680">
                  <c:v>65.3</c:v>
                </c:pt>
                <c:pt idx="4681">
                  <c:v>65.290000000000006</c:v>
                </c:pt>
                <c:pt idx="4682">
                  <c:v>65.27</c:v>
                </c:pt>
                <c:pt idx="4683">
                  <c:v>65.25</c:v>
                </c:pt>
                <c:pt idx="4684">
                  <c:v>65.22</c:v>
                </c:pt>
                <c:pt idx="4685">
                  <c:v>65.19</c:v>
                </c:pt>
                <c:pt idx="4686">
                  <c:v>65.16</c:v>
                </c:pt>
                <c:pt idx="4687">
                  <c:v>65.12</c:v>
                </c:pt>
                <c:pt idx="4688">
                  <c:v>65.09</c:v>
                </c:pt>
                <c:pt idx="4689">
                  <c:v>65.069999999999993</c:v>
                </c:pt>
                <c:pt idx="4690">
                  <c:v>65.040000000000006</c:v>
                </c:pt>
                <c:pt idx="4691">
                  <c:v>65.010000000000005</c:v>
                </c:pt>
                <c:pt idx="4692">
                  <c:v>64.98</c:v>
                </c:pt>
                <c:pt idx="4693">
                  <c:v>64.95</c:v>
                </c:pt>
                <c:pt idx="4694">
                  <c:v>64.930000000000007</c:v>
                </c:pt>
                <c:pt idx="4695">
                  <c:v>64.91</c:v>
                </c:pt>
                <c:pt idx="4696">
                  <c:v>64.900000000000006</c:v>
                </c:pt>
                <c:pt idx="4697">
                  <c:v>64.89</c:v>
                </c:pt>
                <c:pt idx="4698">
                  <c:v>64.89</c:v>
                </c:pt>
                <c:pt idx="4699">
                  <c:v>64.88</c:v>
                </c:pt>
                <c:pt idx="4700">
                  <c:v>64.88</c:v>
                </c:pt>
                <c:pt idx="4701">
                  <c:v>64.88</c:v>
                </c:pt>
                <c:pt idx="4702">
                  <c:v>64.87</c:v>
                </c:pt>
                <c:pt idx="4703">
                  <c:v>64.87</c:v>
                </c:pt>
                <c:pt idx="4704">
                  <c:v>64.849999999999994</c:v>
                </c:pt>
                <c:pt idx="4705">
                  <c:v>64.83</c:v>
                </c:pt>
                <c:pt idx="4706">
                  <c:v>64.81</c:v>
                </c:pt>
                <c:pt idx="4707">
                  <c:v>64.790000000000006</c:v>
                </c:pt>
                <c:pt idx="4708">
                  <c:v>64.760000000000005</c:v>
                </c:pt>
                <c:pt idx="4709">
                  <c:v>64.739999999999995</c:v>
                </c:pt>
                <c:pt idx="4710">
                  <c:v>64.72</c:v>
                </c:pt>
                <c:pt idx="4711">
                  <c:v>64.7</c:v>
                </c:pt>
                <c:pt idx="4712">
                  <c:v>64.69</c:v>
                </c:pt>
                <c:pt idx="4713">
                  <c:v>64.680000000000007</c:v>
                </c:pt>
                <c:pt idx="4714">
                  <c:v>64.66</c:v>
                </c:pt>
                <c:pt idx="4715">
                  <c:v>64.64</c:v>
                </c:pt>
                <c:pt idx="4716">
                  <c:v>64.62</c:v>
                </c:pt>
                <c:pt idx="4717">
                  <c:v>64.59</c:v>
                </c:pt>
                <c:pt idx="4718">
                  <c:v>64.569999999999993</c:v>
                </c:pt>
                <c:pt idx="4719">
                  <c:v>64.540000000000006</c:v>
                </c:pt>
                <c:pt idx="4720">
                  <c:v>64.5</c:v>
                </c:pt>
                <c:pt idx="4721">
                  <c:v>64.459999999999994</c:v>
                </c:pt>
                <c:pt idx="4722">
                  <c:v>64.42</c:v>
                </c:pt>
                <c:pt idx="4723">
                  <c:v>64.38</c:v>
                </c:pt>
                <c:pt idx="4724">
                  <c:v>64.34</c:v>
                </c:pt>
                <c:pt idx="4725">
                  <c:v>64.319999999999993</c:v>
                </c:pt>
                <c:pt idx="4726">
                  <c:v>64.3</c:v>
                </c:pt>
                <c:pt idx="4727">
                  <c:v>64.290000000000006</c:v>
                </c:pt>
                <c:pt idx="4728">
                  <c:v>64.28</c:v>
                </c:pt>
                <c:pt idx="4729">
                  <c:v>64.27</c:v>
                </c:pt>
                <c:pt idx="4730">
                  <c:v>64.260000000000005</c:v>
                </c:pt>
                <c:pt idx="4731">
                  <c:v>64.25</c:v>
                </c:pt>
                <c:pt idx="4732">
                  <c:v>64.23</c:v>
                </c:pt>
                <c:pt idx="4733">
                  <c:v>64.22</c:v>
                </c:pt>
                <c:pt idx="4734">
                  <c:v>64.2</c:v>
                </c:pt>
                <c:pt idx="4735">
                  <c:v>64.180000000000007</c:v>
                </c:pt>
                <c:pt idx="4736">
                  <c:v>64.16</c:v>
                </c:pt>
                <c:pt idx="4737">
                  <c:v>64.13</c:v>
                </c:pt>
                <c:pt idx="4738">
                  <c:v>64.11</c:v>
                </c:pt>
                <c:pt idx="4739">
                  <c:v>64.09</c:v>
                </c:pt>
                <c:pt idx="4740">
                  <c:v>64.08</c:v>
                </c:pt>
                <c:pt idx="4741">
                  <c:v>64.069999999999993</c:v>
                </c:pt>
                <c:pt idx="4742">
                  <c:v>64.06</c:v>
                </c:pt>
                <c:pt idx="4743">
                  <c:v>64.06</c:v>
                </c:pt>
                <c:pt idx="4744">
                  <c:v>64.05</c:v>
                </c:pt>
                <c:pt idx="4745">
                  <c:v>64.05</c:v>
                </c:pt>
                <c:pt idx="4746">
                  <c:v>64.05</c:v>
                </c:pt>
                <c:pt idx="4747">
                  <c:v>64.05</c:v>
                </c:pt>
                <c:pt idx="4748">
                  <c:v>64.05</c:v>
                </c:pt>
                <c:pt idx="4749">
                  <c:v>64.05</c:v>
                </c:pt>
                <c:pt idx="4750">
                  <c:v>64.05</c:v>
                </c:pt>
                <c:pt idx="4751">
                  <c:v>64.05</c:v>
                </c:pt>
                <c:pt idx="4752">
                  <c:v>64.05</c:v>
                </c:pt>
                <c:pt idx="4753">
                  <c:v>64.05</c:v>
                </c:pt>
                <c:pt idx="4754">
                  <c:v>64.05</c:v>
                </c:pt>
                <c:pt idx="4755">
                  <c:v>64.05</c:v>
                </c:pt>
                <c:pt idx="4756">
                  <c:v>64.05</c:v>
                </c:pt>
                <c:pt idx="4757">
                  <c:v>64.05</c:v>
                </c:pt>
                <c:pt idx="4758">
                  <c:v>64.05</c:v>
                </c:pt>
                <c:pt idx="4759">
                  <c:v>64.05</c:v>
                </c:pt>
                <c:pt idx="4760">
                  <c:v>64.05</c:v>
                </c:pt>
                <c:pt idx="4761">
                  <c:v>64.040000000000006</c:v>
                </c:pt>
                <c:pt idx="4762">
                  <c:v>64.040000000000006</c:v>
                </c:pt>
                <c:pt idx="4763">
                  <c:v>64.040000000000006</c:v>
                </c:pt>
                <c:pt idx="4764">
                  <c:v>64.040000000000006</c:v>
                </c:pt>
                <c:pt idx="4765">
                  <c:v>64.040000000000006</c:v>
                </c:pt>
                <c:pt idx="4766">
                  <c:v>64.040000000000006</c:v>
                </c:pt>
                <c:pt idx="4767">
                  <c:v>64.03</c:v>
                </c:pt>
                <c:pt idx="4768">
                  <c:v>64.03</c:v>
                </c:pt>
                <c:pt idx="4769">
                  <c:v>64.03</c:v>
                </c:pt>
                <c:pt idx="4770">
                  <c:v>64.02</c:v>
                </c:pt>
                <c:pt idx="4771">
                  <c:v>64.02</c:v>
                </c:pt>
                <c:pt idx="4772">
                  <c:v>64.010000000000005</c:v>
                </c:pt>
                <c:pt idx="4773">
                  <c:v>64.010000000000005</c:v>
                </c:pt>
                <c:pt idx="4774">
                  <c:v>64</c:v>
                </c:pt>
                <c:pt idx="4775">
                  <c:v>64.010000000000005</c:v>
                </c:pt>
                <c:pt idx="4776">
                  <c:v>64.010000000000005</c:v>
                </c:pt>
                <c:pt idx="4777">
                  <c:v>64.010000000000005</c:v>
                </c:pt>
                <c:pt idx="4778">
                  <c:v>64.010000000000005</c:v>
                </c:pt>
                <c:pt idx="4779">
                  <c:v>64.02</c:v>
                </c:pt>
                <c:pt idx="4780">
                  <c:v>64.02</c:v>
                </c:pt>
                <c:pt idx="4781">
                  <c:v>64.03</c:v>
                </c:pt>
                <c:pt idx="4782">
                  <c:v>64.03</c:v>
                </c:pt>
                <c:pt idx="4783">
                  <c:v>64.040000000000006</c:v>
                </c:pt>
                <c:pt idx="4784">
                  <c:v>64.040000000000006</c:v>
                </c:pt>
                <c:pt idx="4785">
                  <c:v>64.05</c:v>
                </c:pt>
                <c:pt idx="4786">
                  <c:v>64.05</c:v>
                </c:pt>
                <c:pt idx="4787">
                  <c:v>64.05</c:v>
                </c:pt>
                <c:pt idx="4788">
                  <c:v>64.05</c:v>
                </c:pt>
                <c:pt idx="4789">
                  <c:v>64.05</c:v>
                </c:pt>
                <c:pt idx="4790">
                  <c:v>64.05</c:v>
                </c:pt>
                <c:pt idx="4791">
                  <c:v>64.05</c:v>
                </c:pt>
                <c:pt idx="4792">
                  <c:v>64.05</c:v>
                </c:pt>
                <c:pt idx="4793">
                  <c:v>64.05</c:v>
                </c:pt>
                <c:pt idx="4794">
                  <c:v>64.05</c:v>
                </c:pt>
                <c:pt idx="4795">
                  <c:v>64.05</c:v>
                </c:pt>
                <c:pt idx="4796">
                  <c:v>64.05</c:v>
                </c:pt>
                <c:pt idx="4797">
                  <c:v>64.05</c:v>
                </c:pt>
                <c:pt idx="4798">
                  <c:v>64.06</c:v>
                </c:pt>
                <c:pt idx="4799">
                  <c:v>64.06</c:v>
                </c:pt>
                <c:pt idx="4800">
                  <c:v>64.069999999999993</c:v>
                </c:pt>
                <c:pt idx="4801">
                  <c:v>64.09</c:v>
                </c:pt>
                <c:pt idx="4802">
                  <c:v>64.11</c:v>
                </c:pt>
                <c:pt idx="4803">
                  <c:v>64.14</c:v>
                </c:pt>
                <c:pt idx="4804">
                  <c:v>64.17</c:v>
                </c:pt>
                <c:pt idx="4805">
                  <c:v>64.2</c:v>
                </c:pt>
                <c:pt idx="4806">
                  <c:v>64.239999999999995</c:v>
                </c:pt>
                <c:pt idx="4807">
                  <c:v>64.260000000000005</c:v>
                </c:pt>
                <c:pt idx="4808">
                  <c:v>64.28</c:v>
                </c:pt>
                <c:pt idx="4809">
                  <c:v>64.3</c:v>
                </c:pt>
                <c:pt idx="4810">
                  <c:v>64.33</c:v>
                </c:pt>
                <c:pt idx="4811">
                  <c:v>64.36</c:v>
                </c:pt>
                <c:pt idx="4812">
                  <c:v>64.400000000000006</c:v>
                </c:pt>
                <c:pt idx="4813">
                  <c:v>64.44</c:v>
                </c:pt>
                <c:pt idx="4814">
                  <c:v>64.489999999999995</c:v>
                </c:pt>
                <c:pt idx="4815">
                  <c:v>64.540000000000006</c:v>
                </c:pt>
                <c:pt idx="4816">
                  <c:v>64.59</c:v>
                </c:pt>
                <c:pt idx="4817">
                  <c:v>64.63</c:v>
                </c:pt>
                <c:pt idx="4818">
                  <c:v>64.67</c:v>
                </c:pt>
                <c:pt idx="4819">
                  <c:v>64.72</c:v>
                </c:pt>
                <c:pt idx="4820">
                  <c:v>64.760000000000005</c:v>
                </c:pt>
                <c:pt idx="4821">
                  <c:v>64.790000000000006</c:v>
                </c:pt>
                <c:pt idx="4822">
                  <c:v>64.83</c:v>
                </c:pt>
                <c:pt idx="4823">
                  <c:v>64.86</c:v>
                </c:pt>
                <c:pt idx="4824">
                  <c:v>64.87</c:v>
                </c:pt>
                <c:pt idx="4825">
                  <c:v>64.88</c:v>
                </c:pt>
                <c:pt idx="4826">
                  <c:v>64.900000000000006</c:v>
                </c:pt>
                <c:pt idx="4827">
                  <c:v>64.91</c:v>
                </c:pt>
                <c:pt idx="4828">
                  <c:v>64.930000000000007</c:v>
                </c:pt>
                <c:pt idx="4829">
                  <c:v>64.97</c:v>
                </c:pt>
                <c:pt idx="4830">
                  <c:v>65</c:v>
                </c:pt>
                <c:pt idx="4831">
                  <c:v>65.040000000000006</c:v>
                </c:pt>
                <c:pt idx="4832">
                  <c:v>65.09</c:v>
                </c:pt>
                <c:pt idx="4833">
                  <c:v>65.150000000000006</c:v>
                </c:pt>
                <c:pt idx="4834">
                  <c:v>65.19</c:v>
                </c:pt>
                <c:pt idx="4835">
                  <c:v>65.23</c:v>
                </c:pt>
                <c:pt idx="4836">
                  <c:v>65.27</c:v>
                </c:pt>
                <c:pt idx="4837">
                  <c:v>65.3</c:v>
                </c:pt>
                <c:pt idx="4838">
                  <c:v>65.319999999999993</c:v>
                </c:pt>
                <c:pt idx="4839">
                  <c:v>65.349999999999994</c:v>
                </c:pt>
                <c:pt idx="4840">
                  <c:v>65.39</c:v>
                </c:pt>
                <c:pt idx="4841">
                  <c:v>65.44</c:v>
                </c:pt>
                <c:pt idx="4842">
                  <c:v>65.48</c:v>
                </c:pt>
                <c:pt idx="4843">
                  <c:v>65.510000000000005</c:v>
                </c:pt>
                <c:pt idx="4844">
                  <c:v>65.55</c:v>
                </c:pt>
                <c:pt idx="4845">
                  <c:v>65.59</c:v>
                </c:pt>
                <c:pt idx="4846">
                  <c:v>65.63</c:v>
                </c:pt>
                <c:pt idx="4847">
                  <c:v>65.66</c:v>
                </c:pt>
                <c:pt idx="4848">
                  <c:v>65.7</c:v>
                </c:pt>
                <c:pt idx="4849">
                  <c:v>65.72</c:v>
                </c:pt>
                <c:pt idx="4850">
                  <c:v>65.73</c:v>
                </c:pt>
                <c:pt idx="4851">
                  <c:v>65.739999999999995</c:v>
                </c:pt>
                <c:pt idx="4852">
                  <c:v>65.739999999999995</c:v>
                </c:pt>
                <c:pt idx="4853">
                  <c:v>65.739999999999995</c:v>
                </c:pt>
                <c:pt idx="4854">
                  <c:v>65.75</c:v>
                </c:pt>
                <c:pt idx="4855">
                  <c:v>65.75</c:v>
                </c:pt>
                <c:pt idx="4856">
                  <c:v>65.760000000000005</c:v>
                </c:pt>
                <c:pt idx="4857">
                  <c:v>65.78</c:v>
                </c:pt>
                <c:pt idx="4858">
                  <c:v>65.8</c:v>
                </c:pt>
                <c:pt idx="4859">
                  <c:v>65.819999999999993</c:v>
                </c:pt>
                <c:pt idx="4860">
                  <c:v>65.84</c:v>
                </c:pt>
                <c:pt idx="4861">
                  <c:v>65.86</c:v>
                </c:pt>
                <c:pt idx="4862">
                  <c:v>65.89</c:v>
                </c:pt>
                <c:pt idx="4863">
                  <c:v>65.91</c:v>
                </c:pt>
                <c:pt idx="4864">
                  <c:v>65.92</c:v>
                </c:pt>
                <c:pt idx="4865">
                  <c:v>65.94</c:v>
                </c:pt>
                <c:pt idx="4866">
                  <c:v>65.95</c:v>
                </c:pt>
                <c:pt idx="4867">
                  <c:v>65.95</c:v>
                </c:pt>
                <c:pt idx="4868">
                  <c:v>65.959999999999994</c:v>
                </c:pt>
                <c:pt idx="4869">
                  <c:v>65.959999999999994</c:v>
                </c:pt>
                <c:pt idx="4870">
                  <c:v>65.959999999999994</c:v>
                </c:pt>
                <c:pt idx="4871">
                  <c:v>65.959999999999994</c:v>
                </c:pt>
                <c:pt idx="4872">
                  <c:v>65.959999999999994</c:v>
                </c:pt>
                <c:pt idx="4873">
                  <c:v>65.959999999999994</c:v>
                </c:pt>
                <c:pt idx="4874">
                  <c:v>65.959999999999994</c:v>
                </c:pt>
                <c:pt idx="4875">
                  <c:v>65.959999999999994</c:v>
                </c:pt>
                <c:pt idx="4876">
                  <c:v>65.959999999999994</c:v>
                </c:pt>
                <c:pt idx="4877">
                  <c:v>65.959999999999994</c:v>
                </c:pt>
                <c:pt idx="4878">
                  <c:v>65.959999999999994</c:v>
                </c:pt>
                <c:pt idx="4879">
                  <c:v>65.959999999999994</c:v>
                </c:pt>
                <c:pt idx="4880">
                  <c:v>65.95</c:v>
                </c:pt>
                <c:pt idx="4881">
                  <c:v>65.95</c:v>
                </c:pt>
                <c:pt idx="4882">
                  <c:v>65.95</c:v>
                </c:pt>
                <c:pt idx="4883">
                  <c:v>65.94</c:v>
                </c:pt>
                <c:pt idx="4884">
                  <c:v>65.930000000000007</c:v>
                </c:pt>
                <c:pt idx="4885">
                  <c:v>65.91</c:v>
                </c:pt>
                <c:pt idx="4886">
                  <c:v>65.900000000000006</c:v>
                </c:pt>
                <c:pt idx="4887">
                  <c:v>65.89</c:v>
                </c:pt>
                <c:pt idx="4888">
                  <c:v>65.86</c:v>
                </c:pt>
                <c:pt idx="4889">
                  <c:v>65.849999999999994</c:v>
                </c:pt>
                <c:pt idx="4890">
                  <c:v>65.83</c:v>
                </c:pt>
                <c:pt idx="4891">
                  <c:v>65.819999999999993</c:v>
                </c:pt>
                <c:pt idx="4892">
                  <c:v>65.8</c:v>
                </c:pt>
                <c:pt idx="4893">
                  <c:v>65.790000000000006</c:v>
                </c:pt>
                <c:pt idx="4894">
                  <c:v>65.78</c:v>
                </c:pt>
                <c:pt idx="4895">
                  <c:v>65.77</c:v>
                </c:pt>
                <c:pt idx="4896">
                  <c:v>65.760000000000005</c:v>
                </c:pt>
                <c:pt idx="4897">
                  <c:v>65.760000000000005</c:v>
                </c:pt>
                <c:pt idx="4898">
                  <c:v>65.75</c:v>
                </c:pt>
                <c:pt idx="4899">
                  <c:v>65.75</c:v>
                </c:pt>
                <c:pt idx="4900">
                  <c:v>65.739999999999995</c:v>
                </c:pt>
                <c:pt idx="4901">
                  <c:v>65.739999999999995</c:v>
                </c:pt>
                <c:pt idx="4902">
                  <c:v>65.739999999999995</c:v>
                </c:pt>
                <c:pt idx="4903">
                  <c:v>65.739999999999995</c:v>
                </c:pt>
                <c:pt idx="4904">
                  <c:v>65.739999999999995</c:v>
                </c:pt>
                <c:pt idx="4905">
                  <c:v>65.73</c:v>
                </c:pt>
                <c:pt idx="4906">
                  <c:v>65.73</c:v>
                </c:pt>
                <c:pt idx="4907">
                  <c:v>65.709999999999994</c:v>
                </c:pt>
                <c:pt idx="4908">
                  <c:v>65.7</c:v>
                </c:pt>
                <c:pt idx="4909">
                  <c:v>65.67</c:v>
                </c:pt>
                <c:pt idx="4910">
                  <c:v>65.64</c:v>
                </c:pt>
                <c:pt idx="4911">
                  <c:v>65.61</c:v>
                </c:pt>
                <c:pt idx="4912">
                  <c:v>65.59</c:v>
                </c:pt>
                <c:pt idx="4913">
                  <c:v>65.56</c:v>
                </c:pt>
                <c:pt idx="4914">
                  <c:v>65.55</c:v>
                </c:pt>
                <c:pt idx="4915">
                  <c:v>65.53</c:v>
                </c:pt>
                <c:pt idx="4916">
                  <c:v>65.52</c:v>
                </c:pt>
                <c:pt idx="4917">
                  <c:v>65.5</c:v>
                </c:pt>
                <c:pt idx="4918">
                  <c:v>65.489999999999995</c:v>
                </c:pt>
                <c:pt idx="4919">
                  <c:v>65.459999999999994</c:v>
                </c:pt>
                <c:pt idx="4920">
                  <c:v>65.430000000000007</c:v>
                </c:pt>
                <c:pt idx="4921">
                  <c:v>65.400000000000006</c:v>
                </c:pt>
                <c:pt idx="4922">
                  <c:v>65.37</c:v>
                </c:pt>
                <c:pt idx="4923">
                  <c:v>65.349999999999994</c:v>
                </c:pt>
                <c:pt idx="4924">
                  <c:v>65.34</c:v>
                </c:pt>
                <c:pt idx="4925">
                  <c:v>65.33</c:v>
                </c:pt>
                <c:pt idx="4926">
                  <c:v>65.319999999999993</c:v>
                </c:pt>
                <c:pt idx="4927">
                  <c:v>65.31</c:v>
                </c:pt>
                <c:pt idx="4928">
                  <c:v>65.290000000000006</c:v>
                </c:pt>
                <c:pt idx="4929">
                  <c:v>65.28</c:v>
                </c:pt>
                <c:pt idx="4930">
                  <c:v>65.260000000000005</c:v>
                </c:pt>
                <c:pt idx="4931">
                  <c:v>65.23</c:v>
                </c:pt>
                <c:pt idx="4932">
                  <c:v>65.2</c:v>
                </c:pt>
                <c:pt idx="4933">
                  <c:v>65.180000000000007</c:v>
                </c:pt>
                <c:pt idx="4934">
                  <c:v>65.150000000000006</c:v>
                </c:pt>
                <c:pt idx="4935">
                  <c:v>65.12</c:v>
                </c:pt>
                <c:pt idx="4936">
                  <c:v>65.09</c:v>
                </c:pt>
                <c:pt idx="4937">
                  <c:v>65.06</c:v>
                </c:pt>
                <c:pt idx="4938">
                  <c:v>65.03</c:v>
                </c:pt>
                <c:pt idx="4939">
                  <c:v>65</c:v>
                </c:pt>
                <c:pt idx="4940">
                  <c:v>64.959999999999994</c:v>
                </c:pt>
                <c:pt idx="4941">
                  <c:v>64.94</c:v>
                </c:pt>
                <c:pt idx="4942">
                  <c:v>64.91</c:v>
                </c:pt>
                <c:pt idx="4943">
                  <c:v>64.900000000000006</c:v>
                </c:pt>
                <c:pt idx="4944">
                  <c:v>64.89</c:v>
                </c:pt>
                <c:pt idx="4945">
                  <c:v>64.88</c:v>
                </c:pt>
                <c:pt idx="4946">
                  <c:v>64.88</c:v>
                </c:pt>
                <c:pt idx="4947">
                  <c:v>64.88</c:v>
                </c:pt>
                <c:pt idx="4948">
                  <c:v>64.88</c:v>
                </c:pt>
                <c:pt idx="4949">
                  <c:v>64.88</c:v>
                </c:pt>
                <c:pt idx="4950">
                  <c:v>64.87</c:v>
                </c:pt>
                <c:pt idx="4951">
                  <c:v>64.86</c:v>
                </c:pt>
                <c:pt idx="4952">
                  <c:v>64.849999999999994</c:v>
                </c:pt>
                <c:pt idx="4953">
                  <c:v>64.84</c:v>
                </c:pt>
                <c:pt idx="4954">
                  <c:v>64.819999999999993</c:v>
                </c:pt>
                <c:pt idx="4955">
                  <c:v>64.8</c:v>
                </c:pt>
                <c:pt idx="4956">
                  <c:v>64.78</c:v>
                </c:pt>
                <c:pt idx="4957">
                  <c:v>64.75</c:v>
                </c:pt>
                <c:pt idx="4958">
                  <c:v>64.73</c:v>
                </c:pt>
                <c:pt idx="4959">
                  <c:v>64.7</c:v>
                </c:pt>
                <c:pt idx="4960">
                  <c:v>64.69</c:v>
                </c:pt>
                <c:pt idx="4961">
                  <c:v>64.67</c:v>
                </c:pt>
                <c:pt idx="4962">
                  <c:v>64.66</c:v>
                </c:pt>
                <c:pt idx="4963">
                  <c:v>64.650000000000006</c:v>
                </c:pt>
                <c:pt idx="4964">
                  <c:v>64.62</c:v>
                </c:pt>
                <c:pt idx="4965">
                  <c:v>64.58</c:v>
                </c:pt>
                <c:pt idx="4966">
                  <c:v>64.55</c:v>
                </c:pt>
                <c:pt idx="4967">
                  <c:v>64.510000000000005</c:v>
                </c:pt>
                <c:pt idx="4968">
                  <c:v>64.47</c:v>
                </c:pt>
                <c:pt idx="4969">
                  <c:v>64.430000000000007</c:v>
                </c:pt>
                <c:pt idx="4970">
                  <c:v>64.41</c:v>
                </c:pt>
                <c:pt idx="4971">
                  <c:v>64.37</c:v>
                </c:pt>
                <c:pt idx="4972">
                  <c:v>64.34</c:v>
                </c:pt>
                <c:pt idx="4973">
                  <c:v>64.31</c:v>
                </c:pt>
                <c:pt idx="4974">
                  <c:v>64.290000000000006</c:v>
                </c:pt>
                <c:pt idx="4975">
                  <c:v>64.27</c:v>
                </c:pt>
                <c:pt idx="4976">
                  <c:v>64.27</c:v>
                </c:pt>
                <c:pt idx="4977">
                  <c:v>64.260000000000005</c:v>
                </c:pt>
                <c:pt idx="4978">
                  <c:v>64.260000000000005</c:v>
                </c:pt>
                <c:pt idx="4979">
                  <c:v>64.25</c:v>
                </c:pt>
                <c:pt idx="4980">
                  <c:v>64.25</c:v>
                </c:pt>
                <c:pt idx="4981">
                  <c:v>64.23</c:v>
                </c:pt>
                <c:pt idx="4982">
                  <c:v>64.2</c:v>
                </c:pt>
                <c:pt idx="4983">
                  <c:v>64.180000000000007</c:v>
                </c:pt>
                <c:pt idx="4984">
                  <c:v>64.150000000000006</c:v>
                </c:pt>
                <c:pt idx="4985">
                  <c:v>64.12</c:v>
                </c:pt>
                <c:pt idx="4986">
                  <c:v>64.099999999999994</c:v>
                </c:pt>
                <c:pt idx="4987">
                  <c:v>64.09</c:v>
                </c:pt>
                <c:pt idx="4988">
                  <c:v>64.069999999999993</c:v>
                </c:pt>
                <c:pt idx="4989">
                  <c:v>64.069999999999993</c:v>
                </c:pt>
                <c:pt idx="4990">
                  <c:v>64.06</c:v>
                </c:pt>
                <c:pt idx="4991">
                  <c:v>64.06</c:v>
                </c:pt>
                <c:pt idx="4992">
                  <c:v>64.05</c:v>
                </c:pt>
                <c:pt idx="4993">
                  <c:v>64.05</c:v>
                </c:pt>
                <c:pt idx="4994">
                  <c:v>64.05</c:v>
                </c:pt>
                <c:pt idx="4995">
                  <c:v>64.05</c:v>
                </c:pt>
                <c:pt idx="4996">
                  <c:v>64.05</c:v>
                </c:pt>
                <c:pt idx="4997">
                  <c:v>64.05</c:v>
                </c:pt>
                <c:pt idx="4998">
                  <c:v>64.05</c:v>
                </c:pt>
                <c:pt idx="4999">
                  <c:v>64.05</c:v>
                </c:pt>
                <c:pt idx="5000">
                  <c:v>64.05</c:v>
                </c:pt>
                <c:pt idx="5001">
                  <c:v>64.05</c:v>
                </c:pt>
                <c:pt idx="5002">
                  <c:v>64.05</c:v>
                </c:pt>
                <c:pt idx="5003">
                  <c:v>64.05</c:v>
                </c:pt>
                <c:pt idx="5004">
                  <c:v>64.05</c:v>
                </c:pt>
                <c:pt idx="5005">
                  <c:v>64.05</c:v>
                </c:pt>
                <c:pt idx="5006">
                  <c:v>64.05</c:v>
                </c:pt>
                <c:pt idx="5007">
                  <c:v>64.05</c:v>
                </c:pt>
                <c:pt idx="5008">
                  <c:v>64.05</c:v>
                </c:pt>
                <c:pt idx="5009">
                  <c:v>64.05</c:v>
                </c:pt>
                <c:pt idx="5010">
                  <c:v>64.040000000000006</c:v>
                </c:pt>
                <c:pt idx="5011">
                  <c:v>64.040000000000006</c:v>
                </c:pt>
                <c:pt idx="5012">
                  <c:v>64.040000000000006</c:v>
                </c:pt>
                <c:pt idx="5013">
                  <c:v>64.040000000000006</c:v>
                </c:pt>
                <c:pt idx="5014">
                  <c:v>64.03</c:v>
                </c:pt>
                <c:pt idx="5015">
                  <c:v>64.03</c:v>
                </c:pt>
                <c:pt idx="5016">
                  <c:v>64.03</c:v>
                </c:pt>
                <c:pt idx="5017">
                  <c:v>64.02</c:v>
                </c:pt>
                <c:pt idx="5018">
                  <c:v>64.02</c:v>
                </c:pt>
                <c:pt idx="5019">
                  <c:v>64.010000000000005</c:v>
                </c:pt>
                <c:pt idx="5020">
                  <c:v>64.010000000000005</c:v>
                </c:pt>
                <c:pt idx="5021">
                  <c:v>64.010000000000005</c:v>
                </c:pt>
                <c:pt idx="5022">
                  <c:v>64.010000000000005</c:v>
                </c:pt>
                <c:pt idx="5023">
                  <c:v>64.02</c:v>
                </c:pt>
                <c:pt idx="5024">
                  <c:v>64.02</c:v>
                </c:pt>
                <c:pt idx="5025">
                  <c:v>64.02</c:v>
                </c:pt>
                <c:pt idx="5026">
                  <c:v>64.03</c:v>
                </c:pt>
                <c:pt idx="5027">
                  <c:v>64.03</c:v>
                </c:pt>
                <c:pt idx="5028">
                  <c:v>64.040000000000006</c:v>
                </c:pt>
                <c:pt idx="5029">
                  <c:v>64.040000000000006</c:v>
                </c:pt>
                <c:pt idx="5030">
                  <c:v>64.05</c:v>
                </c:pt>
                <c:pt idx="5031">
                  <c:v>64.05</c:v>
                </c:pt>
                <c:pt idx="5032">
                  <c:v>64.05</c:v>
                </c:pt>
                <c:pt idx="5033">
                  <c:v>64.05</c:v>
                </c:pt>
                <c:pt idx="5034">
                  <c:v>64.05</c:v>
                </c:pt>
                <c:pt idx="5035">
                  <c:v>64.05</c:v>
                </c:pt>
                <c:pt idx="5036">
                  <c:v>64.05</c:v>
                </c:pt>
                <c:pt idx="5037">
                  <c:v>64.05</c:v>
                </c:pt>
                <c:pt idx="5038">
                  <c:v>64.05</c:v>
                </c:pt>
                <c:pt idx="5039">
                  <c:v>64.05</c:v>
                </c:pt>
                <c:pt idx="5040">
                  <c:v>64.05</c:v>
                </c:pt>
                <c:pt idx="5041">
                  <c:v>64.05</c:v>
                </c:pt>
                <c:pt idx="5042">
                  <c:v>64.05</c:v>
                </c:pt>
                <c:pt idx="5043">
                  <c:v>64.05</c:v>
                </c:pt>
                <c:pt idx="5044">
                  <c:v>64.05</c:v>
                </c:pt>
                <c:pt idx="5045">
                  <c:v>64.05</c:v>
                </c:pt>
                <c:pt idx="5046">
                  <c:v>64.06</c:v>
                </c:pt>
                <c:pt idx="5047">
                  <c:v>64.08</c:v>
                </c:pt>
                <c:pt idx="5048">
                  <c:v>64.099999999999994</c:v>
                </c:pt>
                <c:pt idx="5049">
                  <c:v>64.12</c:v>
                </c:pt>
                <c:pt idx="5050">
                  <c:v>64.16</c:v>
                </c:pt>
                <c:pt idx="5051">
                  <c:v>64.19</c:v>
                </c:pt>
                <c:pt idx="5052">
                  <c:v>64.22</c:v>
                </c:pt>
                <c:pt idx="5053">
                  <c:v>64.239999999999995</c:v>
                </c:pt>
                <c:pt idx="5054">
                  <c:v>64.27</c:v>
                </c:pt>
                <c:pt idx="5055">
                  <c:v>64.28</c:v>
                </c:pt>
                <c:pt idx="5056">
                  <c:v>64.290000000000006</c:v>
                </c:pt>
                <c:pt idx="5057">
                  <c:v>64.319999999999993</c:v>
                </c:pt>
                <c:pt idx="5058">
                  <c:v>64.34</c:v>
                </c:pt>
                <c:pt idx="5059">
                  <c:v>64.38</c:v>
                </c:pt>
                <c:pt idx="5060">
                  <c:v>64.42</c:v>
                </c:pt>
                <c:pt idx="5061">
                  <c:v>64.47</c:v>
                </c:pt>
                <c:pt idx="5062">
                  <c:v>64.52</c:v>
                </c:pt>
                <c:pt idx="5063">
                  <c:v>64.58</c:v>
                </c:pt>
                <c:pt idx="5064">
                  <c:v>64.62</c:v>
                </c:pt>
                <c:pt idx="5065">
                  <c:v>64.66</c:v>
                </c:pt>
                <c:pt idx="5066">
                  <c:v>64.69</c:v>
                </c:pt>
                <c:pt idx="5067">
                  <c:v>64.73</c:v>
                </c:pt>
                <c:pt idx="5068">
                  <c:v>64.760000000000005</c:v>
                </c:pt>
                <c:pt idx="5069">
                  <c:v>64.8</c:v>
                </c:pt>
                <c:pt idx="5070">
                  <c:v>64.84</c:v>
                </c:pt>
                <c:pt idx="5071">
                  <c:v>64.86</c:v>
                </c:pt>
                <c:pt idx="5072">
                  <c:v>64.88</c:v>
                </c:pt>
                <c:pt idx="5073">
                  <c:v>64.89</c:v>
                </c:pt>
                <c:pt idx="5074">
                  <c:v>64.900000000000006</c:v>
                </c:pt>
                <c:pt idx="5075">
                  <c:v>64.91</c:v>
                </c:pt>
                <c:pt idx="5076">
                  <c:v>64.94</c:v>
                </c:pt>
                <c:pt idx="5077">
                  <c:v>64.98</c:v>
                </c:pt>
                <c:pt idx="5078">
                  <c:v>65.02</c:v>
                </c:pt>
                <c:pt idx="5079">
                  <c:v>65.069999999999993</c:v>
                </c:pt>
                <c:pt idx="5080">
                  <c:v>65.13</c:v>
                </c:pt>
                <c:pt idx="5081">
                  <c:v>65.19</c:v>
                </c:pt>
                <c:pt idx="5082">
                  <c:v>65.23</c:v>
                </c:pt>
                <c:pt idx="5083">
                  <c:v>65.27</c:v>
                </c:pt>
                <c:pt idx="5084">
                  <c:v>65.3</c:v>
                </c:pt>
                <c:pt idx="5085">
                  <c:v>65.319999999999993</c:v>
                </c:pt>
                <c:pt idx="5086">
                  <c:v>65.349999999999994</c:v>
                </c:pt>
                <c:pt idx="5087">
                  <c:v>65.38</c:v>
                </c:pt>
                <c:pt idx="5088">
                  <c:v>65.42</c:v>
                </c:pt>
                <c:pt idx="5089">
                  <c:v>65.459999999999994</c:v>
                </c:pt>
                <c:pt idx="5090">
                  <c:v>65.5</c:v>
                </c:pt>
                <c:pt idx="5091">
                  <c:v>65.52</c:v>
                </c:pt>
                <c:pt idx="5092">
                  <c:v>65.569999999999993</c:v>
                </c:pt>
                <c:pt idx="5093">
                  <c:v>65.599999999999994</c:v>
                </c:pt>
                <c:pt idx="5094">
                  <c:v>65.64</c:v>
                </c:pt>
                <c:pt idx="5095">
                  <c:v>65.680000000000007</c:v>
                </c:pt>
                <c:pt idx="5096">
                  <c:v>65.709999999999994</c:v>
                </c:pt>
                <c:pt idx="5097">
                  <c:v>65.73</c:v>
                </c:pt>
                <c:pt idx="5098">
                  <c:v>65.739999999999995</c:v>
                </c:pt>
                <c:pt idx="5099">
                  <c:v>65.739999999999995</c:v>
                </c:pt>
                <c:pt idx="5100">
                  <c:v>65.739999999999995</c:v>
                </c:pt>
                <c:pt idx="5101">
                  <c:v>65.739999999999995</c:v>
                </c:pt>
                <c:pt idx="5102">
                  <c:v>65.75</c:v>
                </c:pt>
                <c:pt idx="5103">
                  <c:v>65.75</c:v>
                </c:pt>
                <c:pt idx="5104">
                  <c:v>65.760000000000005</c:v>
                </c:pt>
                <c:pt idx="5105">
                  <c:v>65.77</c:v>
                </c:pt>
                <c:pt idx="5106">
                  <c:v>65.790000000000006</c:v>
                </c:pt>
                <c:pt idx="5107">
                  <c:v>65.8</c:v>
                </c:pt>
                <c:pt idx="5108">
                  <c:v>65.819999999999993</c:v>
                </c:pt>
                <c:pt idx="5109">
                  <c:v>65.83</c:v>
                </c:pt>
                <c:pt idx="5110">
                  <c:v>65.849999999999994</c:v>
                </c:pt>
                <c:pt idx="5111">
                  <c:v>65.88</c:v>
                </c:pt>
                <c:pt idx="5112">
                  <c:v>65.89</c:v>
                </c:pt>
                <c:pt idx="5113">
                  <c:v>65.91</c:v>
                </c:pt>
                <c:pt idx="5114">
                  <c:v>65.92</c:v>
                </c:pt>
                <c:pt idx="5115">
                  <c:v>65.92</c:v>
                </c:pt>
                <c:pt idx="5116">
                  <c:v>65.94</c:v>
                </c:pt>
                <c:pt idx="5117">
                  <c:v>65.94</c:v>
                </c:pt>
                <c:pt idx="5118">
                  <c:v>65.94</c:v>
                </c:pt>
                <c:pt idx="5119">
                  <c:v>65.94</c:v>
                </c:pt>
                <c:pt idx="5120">
                  <c:v>65.95</c:v>
                </c:pt>
                <c:pt idx="5121">
                  <c:v>65.95</c:v>
                </c:pt>
                <c:pt idx="5122">
                  <c:v>65.94</c:v>
                </c:pt>
                <c:pt idx="5123">
                  <c:v>65.94</c:v>
                </c:pt>
                <c:pt idx="5124">
                  <c:v>65.94</c:v>
                </c:pt>
                <c:pt idx="5125">
                  <c:v>65.930000000000007</c:v>
                </c:pt>
                <c:pt idx="5126">
                  <c:v>65.930000000000007</c:v>
                </c:pt>
                <c:pt idx="5127">
                  <c:v>65.930000000000007</c:v>
                </c:pt>
                <c:pt idx="5128">
                  <c:v>65.92</c:v>
                </c:pt>
                <c:pt idx="5129">
                  <c:v>65.92</c:v>
                </c:pt>
                <c:pt idx="5130">
                  <c:v>65.91</c:v>
                </c:pt>
                <c:pt idx="5131">
                  <c:v>65.900000000000006</c:v>
                </c:pt>
                <c:pt idx="5132">
                  <c:v>65.89</c:v>
                </c:pt>
                <c:pt idx="5133">
                  <c:v>65.88</c:v>
                </c:pt>
                <c:pt idx="5134">
                  <c:v>65.86</c:v>
                </c:pt>
                <c:pt idx="5135">
                  <c:v>65.849999999999994</c:v>
                </c:pt>
                <c:pt idx="5136">
                  <c:v>65.83</c:v>
                </c:pt>
                <c:pt idx="5137">
                  <c:v>65.81</c:v>
                </c:pt>
                <c:pt idx="5138">
                  <c:v>65.790000000000006</c:v>
                </c:pt>
                <c:pt idx="5139">
                  <c:v>65.78</c:v>
                </c:pt>
                <c:pt idx="5140">
                  <c:v>65.760000000000005</c:v>
                </c:pt>
                <c:pt idx="5141">
                  <c:v>65.75</c:v>
                </c:pt>
                <c:pt idx="5142">
                  <c:v>65.75</c:v>
                </c:pt>
                <c:pt idx="5143">
                  <c:v>65.739999999999995</c:v>
                </c:pt>
                <c:pt idx="5144">
                  <c:v>65.739999999999995</c:v>
                </c:pt>
                <c:pt idx="5145">
                  <c:v>65.739999999999995</c:v>
                </c:pt>
                <c:pt idx="5146">
                  <c:v>65.739999999999995</c:v>
                </c:pt>
                <c:pt idx="5147">
                  <c:v>65.739999999999995</c:v>
                </c:pt>
                <c:pt idx="5148">
                  <c:v>65.739999999999995</c:v>
                </c:pt>
                <c:pt idx="5149">
                  <c:v>65.739999999999995</c:v>
                </c:pt>
                <c:pt idx="5150">
                  <c:v>65.739999999999995</c:v>
                </c:pt>
                <c:pt idx="5151">
                  <c:v>65.73</c:v>
                </c:pt>
                <c:pt idx="5152">
                  <c:v>65.72</c:v>
                </c:pt>
                <c:pt idx="5153">
                  <c:v>65.7</c:v>
                </c:pt>
                <c:pt idx="5154">
                  <c:v>65.66</c:v>
                </c:pt>
                <c:pt idx="5155">
                  <c:v>65.63</c:v>
                </c:pt>
                <c:pt idx="5156">
                  <c:v>65.599999999999994</c:v>
                </c:pt>
                <c:pt idx="5157">
                  <c:v>65.569999999999993</c:v>
                </c:pt>
                <c:pt idx="5158">
                  <c:v>65.55</c:v>
                </c:pt>
                <c:pt idx="5159">
                  <c:v>65.540000000000006</c:v>
                </c:pt>
                <c:pt idx="5160">
                  <c:v>65.52</c:v>
                </c:pt>
                <c:pt idx="5161">
                  <c:v>65.510000000000005</c:v>
                </c:pt>
                <c:pt idx="5162">
                  <c:v>65.5</c:v>
                </c:pt>
                <c:pt idx="5163">
                  <c:v>65.489999999999995</c:v>
                </c:pt>
                <c:pt idx="5164">
                  <c:v>65.459999999999994</c:v>
                </c:pt>
                <c:pt idx="5165">
                  <c:v>65.44</c:v>
                </c:pt>
                <c:pt idx="5166">
                  <c:v>65.41</c:v>
                </c:pt>
                <c:pt idx="5167">
                  <c:v>65.38</c:v>
                </c:pt>
                <c:pt idx="5168">
                  <c:v>65.349999999999994</c:v>
                </c:pt>
                <c:pt idx="5169">
                  <c:v>65.34</c:v>
                </c:pt>
                <c:pt idx="5170">
                  <c:v>65.319999999999993</c:v>
                </c:pt>
                <c:pt idx="5171">
                  <c:v>65.31</c:v>
                </c:pt>
                <c:pt idx="5172">
                  <c:v>65.3</c:v>
                </c:pt>
                <c:pt idx="5173">
                  <c:v>65.3</c:v>
                </c:pt>
                <c:pt idx="5174">
                  <c:v>65.290000000000006</c:v>
                </c:pt>
                <c:pt idx="5175">
                  <c:v>65.27</c:v>
                </c:pt>
                <c:pt idx="5176">
                  <c:v>65.239999999999995</c:v>
                </c:pt>
                <c:pt idx="5177">
                  <c:v>65.22</c:v>
                </c:pt>
                <c:pt idx="5178">
                  <c:v>65.19</c:v>
                </c:pt>
                <c:pt idx="5179">
                  <c:v>65.16</c:v>
                </c:pt>
                <c:pt idx="5180">
                  <c:v>65.13</c:v>
                </c:pt>
                <c:pt idx="5181">
                  <c:v>65.099999999999994</c:v>
                </c:pt>
                <c:pt idx="5182">
                  <c:v>65.069999999999993</c:v>
                </c:pt>
                <c:pt idx="5183">
                  <c:v>65.040000000000006</c:v>
                </c:pt>
                <c:pt idx="5184">
                  <c:v>65.02</c:v>
                </c:pt>
                <c:pt idx="5185">
                  <c:v>64.989999999999995</c:v>
                </c:pt>
                <c:pt idx="5186">
                  <c:v>64.959999999999994</c:v>
                </c:pt>
                <c:pt idx="5187">
                  <c:v>64.94</c:v>
                </c:pt>
                <c:pt idx="5188">
                  <c:v>64.92</c:v>
                </c:pt>
                <c:pt idx="5189">
                  <c:v>64.900000000000006</c:v>
                </c:pt>
                <c:pt idx="5190">
                  <c:v>64.89</c:v>
                </c:pt>
                <c:pt idx="5191">
                  <c:v>64.89</c:v>
                </c:pt>
                <c:pt idx="5192">
                  <c:v>64.88</c:v>
                </c:pt>
                <c:pt idx="5193">
                  <c:v>64.88</c:v>
                </c:pt>
                <c:pt idx="5194">
                  <c:v>64.88</c:v>
                </c:pt>
                <c:pt idx="5195">
                  <c:v>64.87</c:v>
                </c:pt>
                <c:pt idx="5196">
                  <c:v>64.86</c:v>
                </c:pt>
                <c:pt idx="5197">
                  <c:v>64.849999999999994</c:v>
                </c:pt>
                <c:pt idx="5198">
                  <c:v>64.83</c:v>
                </c:pt>
                <c:pt idx="5199">
                  <c:v>64.81</c:v>
                </c:pt>
                <c:pt idx="5200">
                  <c:v>64.78</c:v>
                </c:pt>
                <c:pt idx="5201">
                  <c:v>64.760000000000005</c:v>
                </c:pt>
                <c:pt idx="5202">
                  <c:v>64.739999999999995</c:v>
                </c:pt>
                <c:pt idx="5203">
                  <c:v>64.73</c:v>
                </c:pt>
                <c:pt idx="5204">
                  <c:v>64.7</c:v>
                </c:pt>
                <c:pt idx="5205">
                  <c:v>64.69</c:v>
                </c:pt>
                <c:pt idx="5206">
                  <c:v>64.680000000000007</c:v>
                </c:pt>
                <c:pt idx="5207">
                  <c:v>64.66</c:v>
                </c:pt>
                <c:pt idx="5208">
                  <c:v>64.650000000000006</c:v>
                </c:pt>
                <c:pt idx="5209">
                  <c:v>64.62</c:v>
                </c:pt>
                <c:pt idx="5210">
                  <c:v>64.59</c:v>
                </c:pt>
                <c:pt idx="5211">
                  <c:v>64.56</c:v>
                </c:pt>
                <c:pt idx="5212">
                  <c:v>64.53</c:v>
                </c:pt>
                <c:pt idx="5213">
                  <c:v>64.489999999999995</c:v>
                </c:pt>
                <c:pt idx="5214">
                  <c:v>64.459999999999994</c:v>
                </c:pt>
                <c:pt idx="5215">
                  <c:v>64.42</c:v>
                </c:pt>
                <c:pt idx="5216">
                  <c:v>64.39</c:v>
                </c:pt>
                <c:pt idx="5217">
                  <c:v>64.34</c:v>
                </c:pt>
                <c:pt idx="5218">
                  <c:v>64.319999999999993</c:v>
                </c:pt>
                <c:pt idx="5219">
                  <c:v>64.3</c:v>
                </c:pt>
                <c:pt idx="5220">
                  <c:v>64.28</c:v>
                </c:pt>
                <c:pt idx="5221">
                  <c:v>64.27</c:v>
                </c:pt>
                <c:pt idx="5222">
                  <c:v>64.27</c:v>
                </c:pt>
                <c:pt idx="5223">
                  <c:v>64.260000000000005</c:v>
                </c:pt>
                <c:pt idx="5224">
                  <c:v>64.25</c:v>
                </c:pt>
                <c:pt idx="5225">
                  <c:v>64.239999999999995</c:v>
                </c:pt>
                <c:pt idx="5226">
                  <c:v>64.23</c:v>
                </c:pt>
                <c:pt idx="5227">
                  <c:v>64.22</c:v>
                </c:pt>
                <c:pt idx="5228">
                  <c:v>64.19</c:v>
                </c:pt>
                <c:pt idx="5229">
                  <c:v>64.16</c:v>
                </c:pt>
                <c:pt idx="5230">
                  <c:v>64.14</c:v>
                </c:pt>
                <c:pt idx="5231">
                  <c:v>64.11</c:v>
                </c:pt>
                <c:pt idx="5232">
                  <c:v>64.09</c:v>
                </c:pt>
                <c:pt idx="5233">
                  <c:v>64.08</c:v>
                </c:pt>
                <c:pt idx="5234">
                  <c:v>64.069999999999993</c:v>
                </c:pt>
                <c:pt idx="5235">
                  <c:v>64.06</c:v>
                </c:pt>
                <c:pt idx="5236">
                  <c:v>64.06</c:v>
                </c:pt>
                <c:pt idx="5237">
                  <c:v>64.05</c:v>
                </c:pt>
                <c:pt idx="5238">
                  <c:v>64.05</c:v>
                </c:pt>
                <c:pt idx="5239">
                  <c:v>64.05</c:v>
                </c:pt>
                <c:pt idx="5240">
                  <c:v>64.05</c:v>
                </c:pt>
                <c:pt idx="5241">
                  <c:v>64.05</c:v>
                </c:pt>
                <c:pt idx="5242">
                  <c:v>64.05</c:v>
                </c:pt>
                <c:pt idx="5243">
                  <c:v>64.05</c:v>
                </c:pt>
                <c:pt idx="5244">
                  <c:v>64.05</c:v>
                </c:pt>
                <c:pt idx="5245">
                  <c:v>64.05</c:v>
                </c:pt>
                <c:pt idx="5246">
                  <c:v>64.05</c:v>
                </c:pt>
                <c:pt idx="5247">
                  <c:v>64.05</c:v>
                </c:pt>
                <c:pt idx="5248">
                  <c:v>64.05</c:v>
                </c:pt>
                <c:pt idx="5249">
                  <c:v>64.05</c:v>
                </c:pt>
                <c:pt idx="5250">
                  <c:v>64.05</c:v>
                </c:pt>
                <c:pt idx="5251">
                  <c:v>64.040000000000006</c:v>
                </c:pt>
                <c:pt idx="5252">
                  <c:v>64.040000000000006</c:v>
                </c:pt>
                <c:pt idx="5253">
                  <c:v>64.03</c:v>
                </c:pt>
                <c:pt idx="5254">
                  <c:v>64.03</c:v>
                </c:pt>
                <c:pt idx="5255">
                  <c:v>64.02</c:v>
                </c:pt>
                <c:pt idx="5256">
                  <c:v>64.02</c:v>
                </c:pt>
                <c:pt idx="5257">
                  <c:v>64.02</c:v>
                </c:pt>
                <c:pt idx="5258">
                  <c:v>64.02</c:v>
                </c:pt>
                <c:pt idx="5259">
                  <c:v>64.02</c:v>
                </c:pt>
                <c:pt idx="5260">
                  <c:v>64.02</c:v>
                </c:pt>
                <c:pt idx="5261">
                  <c:v>64.02</c:v>
                </c:pt>
                <c:pt idx="5262">
                  <c:v>64.02</c:v>
                </c:pt>
                <c:pt idx="5263">
                  <c:v>64.02</c:v>
                </c:pt>
                <c:pt idx="5264">
                  <c:v>64.02</c:v>
                </c:pt>
                <c:pt idx="5265">
                  <c:v>64.010000000000005</c:v>
                </c:pt>
                <c:pt idx="5266">
                  <c:v>64.010000000000005</c:v>
                </c:pt>
                <c:pt idx="5267">
                  <c:v>64</c:v>
                </c:pt>
                <c:pt idx="5268">
                  <c:v>64</c:v>
                </c:pt>
                <c:pt idx="5269">
                  <c:v>64.010000000000005</c:v>
                </c:pt>
                <c:pt idx="5270">
                  <c:v>64.010000000000005</c:v>
                </c:pt>
                <c:pt idx="5271">
                  <c:v>64.010000000000005</c:v>
                </c:pt>
                <c:pt idx="5272">
                  <c:v>64.02</c:v>
                </c:pt>
                <c:pt idx="5273">
                  <c:v>64.02</c:v>
                </c:pt>
                <c:pt idx="5274">
                  <c:v>64.03</c:v>
                </c:pt>
                <c:pt idx="5275">
                  <c:v>64.040000000000006</c:v>
                </c:pt>
                <c:pt idx="5276">
                  <c:v>64.040000000000006</c:v>
                </c:pt>
                <c:pt idx="5277">
                  <c:v>64.05</c:v>
                </c:pt>
                <c:pt idx="5278">
                  <c:v>64.05</c:v>
                </c:pt>
                <c:pt idx="5279">
                  <c:v>64.05</c:v>
                </c:pt>
                <c:pt idx="5280">
                  <c:v>64.05</c:v>
                </c:pt>
                <c:pt idx="5281">
                  <c:v>64.05</c:v>
                </c:pt>
                <c:pt idx="5282">
                  <c:v>64.05</c:v>
                </c:pt>
                <c:pt idx="5283">
                  <c:v>64.05</c:v>
                </c:pt>
                <c:pt idx="5284">
                  <c:v>64.05</c:v>
                </c:pt>
                <c:pt idx="5285">
                  <c:v>64.05</c:v>
                </c:pt>
                <c:pt idx="5286">
                  <c:v>64.05</c:v>
                </c:pt>
                <c:pt idx="5287">
                  <c:v>64.05</c:v>
                </c:pt>
                <c:pt idx="5288">
                  <c:v>64.05</c:v>
                </c:pt>
                <c:pt idx="5289">
                  <c:v>64.05</c:v>
                </c:pt>
                <c:pt idx="5290">
                  <c:v>64.06</c:v>
                </c:pt>
                <c:pt idx="5291">
                  <c:v>64.069999999999993</c:v>
                </c:pt>
                <c:pt idx="5292">
                  <c:v>64.08</c:v>
                </c:pt>
                <c:pt idx="5293">
                  <c:v>64.11</c:v>
                </c:pt>
                <c:pt idx="5294">
                  <c:v>64.13</c:v>
                </c:pt>
                <c:pt idx="5295">
                  <c:v>64.16</c:v>
                </c:pt>
                <c:pt idx="5296">
                  <c:v>64.19</c:v>
                </c:pt>
                <c:pt idx="5297">
                  <c:v>64.22</c:v>
                </c:pt>
                <c:pt idx="5298">
                  <c:v>64.239999999999995</c:v>
                </c:pt>
                <c:pt idx="5299">
                  <c:v>64.27</c:v>
                </c:pt>
                <c:pt idx="5300">
                  <c:v>64.290000000000006</c:v>
                </c:pt>
                <c:pt idx="5301">
                  <c:v>64.31</c:v>
                </c:pt>
                <c:pt idx="5302">
                  <c:v>64.33</c:v>
                </c:pt>
                <c:pt idx="5303">
                  <c:v>64.36</c:v>
                </c:pt>
                <c:pt idx="5304">
                  <c:v>64.400000000000006</c:v>
                </c:pt>
                <c:pt idx="5305">
                  <c:v>64.44</c:v>
                </c:pt>
                <c:pt idx="5306">
                  <c:v>64.5</c:v>
                </c:pt>
                <c:pt idx="5307">
                  <c:v>64.56</c:v>
                </c:pt>
                <c:pt idx="5308">
                  <c:v>64.62</c:v>
                </c:pt>
                <c:pt idx="5309">
                  <c:v>64.650000000000006</c:v>
                </c:pt>
                <c:pt idx="5310">
                  <c:v>64.69</c:v>
                </c:pt>
                <c:pt idx="5311">
                  <c:v>64.72</c:v>
                </c:pt>
                <c:pt idx="5312">
                  <c:v>64.75</c:v>
                </c:pt>
                <c:pt idx="5313">
                  <c:v>64.790000000000006</c:v>
                </c:pt>
                <c:pt idx="5314">
                  <c:v>64.83</c:v>
                </c:pt>
                <c:pt idx="5315">
                  <c:v>64.86</c:v>
                </c:pt>
                <c:pt idx="5316">
                  <c:v>64.88</c:v>
                </c:pt>
                <c:pt idx="5317">
                  <c:v>64.88</c:v>
                </c:pt>
                <c:pt idx="5318">
                  <c:v>64.89</c:v>
                </c:pt>
                <c:pt idx="5319">
                  <c:v>64.91</c:v>
                </c:pt>
                <c:pt idx="5320">
                  <c:v>64.94</c:v>
                </c:pt>
                <c:pt idx="5321">
                  <c:v>64.98</c:v>
                </c:pt>
                <c:pt idx="5322">
                  <c:v>65.03</c:v>
                </c:pt>
                <c:pt idx="5323">
                  <c:v>65.069999999999993</c:v>
                </c:pt>
                <c:pt idx="5324">
                  <c:v>65.13</c:v>
                </c:pt>
                <c:pt idx="5325">
                  <c:v>65.180000000000007</c:v>
                </c:pt>
                <c:pt idx="5326">
                  <c:v>65.23</c:v>
                </c:pt>
                <c:pt idx="5327">
                  <c:v>65.27</c:v>
                </c:pt>
                <c:pt idx="5328">
                  <c:v>65.3</c:v>
                </c:pt>
                <c:pt idx="5329">
                  <c:v>65.31</c:v>
                </c:pt>
                <c:pt idx="5330">
                  <c:v>65.349999999999994</c:v>
                </c:pt>
                <c:pt idx="5331">
                  <c:v>65.38</c:v>
                </c:pt>
                <c:pt idx="5332">
                  <c:v>65.430000000000007</c:v>
                </c:pt>
                <c:pt idx="5333">
                  <c:v>65.459999999999994</c:v>
                </c:pt>
                <c:pt idx="5334">
                  <c:v>65.510000000000005</c:v>
                </c:pt>
                <c:pt idx="5335">
                  <c:v>65.53</c:v>
                </c:pt>
                <c:pt idx="5336">
                  <c:v>65.569999999999993</c:v>
                </c:pt>
                <c:pt idx="5337">
                  <c:v>65.599999999999994</c:v>
                </c:pt>
                <c:pt idx="5338">
                  <c:v>65.64</c:v>
                </c:pt>
                <c:pt idx="5339">
                  <c:v>65.680000000000007</c:v>
                </c:pt>
                <c:pt idx="5340">
                  <c:v>65.709999999999994</c:v>
                </c:pt>
                <c:pt idx="5341">
                  <c:v>65.73</c:v>
                </c:pt>
                <c:pt idx="5342">
                  <c:v>65.739999999999995</c:v>
                </c:pt>
                <c:pt idx="5343">
                  <c:v>65.739999999999995</c:v>
                </c:pt>
                <c:pt idx="5344">
                  <c:v>65.739999999999995</c:v>
                </c:pt>
                <c:pt idx="5345">
                  <c:v>65.75</c:v>
                </c:pt>
                <c:pt idx="5346">
                  <c:v>65.75</c:v>
                </c:pt>
                <c:pt idx="5347">
                  <c:v>65.760000000000005</c:v>
                </c:pt>
                <c:pt idx="5348">
                  <c:v>65.77</c:v>
                </c:pt>
                <c:pt idx="5349">
                  <c:v>65.790000000000006</c:v>
                </c:pt>
                <c:pt idx="5350">
                  <c:v>65.819999999999993</c:v>
                </c:pt>
                <c:pt idx="5351">
                  <c:v>65.849999999999994</c:v>
                </c:pt>
                <c:pt idx="5352">
                  <c:v>65.87</c:v>
                </c:pt>
                <c:pt idx="5353">
                  <c:v>65.900000000000006</c:v>
                </c:pt>
                <c:pt idx="5354">
                  <c:v>65.91</c:v>
                </c:pt>
                <c:pt idx="5355">
                  <c:v>65.92</c:v>
                </c:pt>
                <c:pt idx="5356">
                  <c:v>65.92</c:v>
                </c:pt>
                <c:pt idx="5357">
                  <c:v>65.930000000000007</c:v>
                </c:pt>
                <c:pt idx="5358">
                  <c:v>65.94</c:v>
                </c:pt>
                <c:pt idx="5359">
                  <c:v>65.94</c:v>
                </c:pt>
                <c:pt idx="5360">
                  <c:v>65.94</c:v>
                </c:pt>
                <c:pt idx="5361">
                  <c:v>65.95</c:v>
                </c:pt>
                <c:pt idx="5362">
                  <c:v>65.95</c:v>
                </c:pt>
                <c:pt idx="5363">
                  <c:v>65.95</c:v>
                </c:pt>
                <c:pt idx="5364">
                  <c:v>65.959999999999994</c:v>
                </c:pt>
                <c:pt idx="5365">
                  <c:v>65.959999999999994</c:v>
                </c:pt>
                <c:pt idx="5366">
                  <c:v>65.959999999999994</c:v>
                </c:pt>
                <c:pt idx="5367">
                  <c:v>65.959999999999994</c:v>
                </c:pt>
                <c:pt idx="5368">
                  <c:v>65.959999999999994</c:v>
                </c:pt>
                <c:pt idx="5369">
                  <c:v>65.959999999999994</c:v>
                </c:pt>
                <c:pt idx="5370">
                  <c:v>65.95</c:v>
                </c:pt>
                <c:pt idx="5371">
                  <c:v>65.95</c:v>
                </c:pt>
                <c:pt idx="5372">
                  <c:v>65.94</c:v>
                </c:pt>
                <c:pt idx="5373">
                  <c:v>65.94</c:v>
                </c:pt>
                <c:pt idx="5374">
                  <c:v>65.92</c:v>
                </c:pt>
                <c:pt idx="5375">
                  <c:v>65.92</c:v>
                </c:pt>
                <c:pt idx="5376">
                  <c:v>65.91</c:v>
                </c:pt>
                <c:pt idx="5377">
                  <c:v>65.900000000000006</c:v>
                </c:pt>
                <c:pt idx="5378">
                  <c:v>65.88</c:v>
                </c:pt>
                <c:pt idx="5379">
                  <c:v>65.87</c:v>
                </c:pt>
                <c:pt idx="5380">
                  <c:v>65.849999999999994</c:v>
                </c:pt>
                <c:pt idx="5381">
                  <c:v>65.84</c:v>
                </c:pt>
                <c:pt idx="5382">
                  <c:v>65.819999999999993</c:v>
                </c:pt>
                <c:pt idx="5383">
                  <c:v>65.8</c:v>
                </c:pt>
                <c:pt idx="5384">
                  <c:v>65.78</c:v>
                </c:pt>
                <c:pt idx="5385">
                  <c:v>65.760000000000005</c:v>
                </c:pt>
                <c:pt idx="5386">
                  <c:v>65.75</c:v>
                </c:pt>
                <c:pt idx="5387">
                  <c:v>65.75</c:v>
                </c:pt>
                <c:pt idx="5388">
                  <c:v>65.739999999999995</c:v>
                </c:pt>
                <c:pt idx="5389">
                  <c:v>65.739999999999995</c:v>
                </c:pt>
                <c:pt idx="5390">
                  <c:v>65.739999999999995</c:v>
                </c:pt>
                <c:pt idx="5391">
                  <c:v>65.739999999999995</c:v>
                </c:pt>
                <c:pt idx="5392">
                  <c:v>65.739999999999995</c:v>
                </c:pt>
                <c:pt idx="5393">
                  <c:v>65.739999999999995</c:v>
                </c:pt>
                <c:pt idx="5394">
                  <c:v>65.739999999999995</c:v>
                </c:pt>
                <c:pt idx="5395">
                  <c:v>65.73</c:v>
                </c:pt>
                <c:pt idx="5396">
                  <c:v>65.73</c:v>
                </c:pt>
                <c:pt idx="5397">
                  <c:v>65.72</c:v>
                </c:pt>
                <c:pt idx="5398">
                  <c:v>65.7</c:v>
                </c:pt>
                <c:pt idx="5399">
                  <c:v>65.680000000000007</c:v>
                </c:pt>
                <c:pt idx="5400">
                  <c:v>65.650000000000006</c:v>
                </c:pt>
                <c:pt idx="5401">
                  <c:v>65.62</c:v>
                </c:pt>
                <c:pt idx="5402">
                  <c:v>65.58</c:v>
                </c:pt>
                <c:pt idx="5403">
                  <c:v>65.56</c:v>
                </c:pt>
                <c:pt idx="5404">
                  <c:v>65.540000000000006</c:v>
                </c:pt>
                <c:pt idx="5405">
                  <c:v>65.52</c:v>
                </c:pt>
                <c:pt idx="5406">
                  <c:v>65.510000000000005</c:v>
                </c:pt>
                <c:pt idx="5407">
                  <c:v>65.5</c:v>
                </c:pt>
                <c:pt idx="5408">
                  <c:v>65.48</c:v>
                </c:pt>
                <c:pt idx="5409">
                  <c:v>65.45</c:v>
                </c:pt>
                <c:pt idx="5410">
                  <c:v>65.42</c:v>
                </c:pt>
                <c:pt idx="5411">
                  <c:v>65.39</c:v>
                </c:pt>
                <c:pt idx="5412">
                  <c:v>65.37</c:v>
                </c:pt>
                <c:pt idx="5413">
                  <c:v>65.349999999999994</c:v>
                </c:pt>
                <c:pt idx="5414">
                  <c:v>65.33</c:v>
                </c:pt>
                <c:pt idx="5415">
                  <c:v>65.319999999999993</c:v>
                </c:pt>
                <c:pt idx="5416">
                  <c:v>65.31</c:v>
                </c:pt>
                <c:pt idx="5417">
                  <c:v>65.31</c:v>
                </c:pt>
                <c:pt idx="5418">
                  <c:v>65.3</c:v>
                </c:pt>
                <c:pt idx="5419">
                  <c:v>65.28</c:v>
                </c:pt>
                <c:pt idx="5420">
                  <c:v>65.27</c:v>
                </c:pt>
                <c:pt idx="5421">
                  <c:v>65.239999999999995</c:v>
                </c:pt>
                <c:pt idx="5422">
                  <c:v>65.209999999999994</c:v>
                </c:pt>
                <c:pt idx="5423">
                  <c:v>65.180000000000007</c:v>
                </c:pt>
                <c:pt idx="5424">
                  <c:v>65.16</c:v>
                </c:pt>
                <c:pt idx="5425">
                  <c:v>65.13</c:v>
                </c:pt>
                <c:pt idx="5426">
                  <c:v>65.099999999999994</c:v>
                </c:pt>
                <c:pt idx="5427">
                  <c:v>65.069999999999993</c:v>
                </c:pt>
                <c:pt idx="5428">
                  <c:v>65.040000000000006</c:v>
                </c:pt>
                <c:pt idx="5429">
                  <c:v>65.010000000000005</c:v>
                </c:pt>
                <c:pt idx="5430">
                  <c:v>64.97</c:v>
                </c:pt>
                <c:pt idx="5431">
                  <c:v>64.94</c:v>
                </c:pt>
                <c:pt idx="5432">
                  <c:v>64.92</c:v>
                </c:pt>
                <c:pt idx="5433">
                  <c:v>64.91</c:v>
                </c:pt>
                <c:pt idx="5434">
                  <c:v>64.89</c:v>
                </c:pt>
                <c:pt idx="5435">
                  <c:v>64.88</c:v>
                </c:pt>
                <c:pt idx="5436">
                  <c:v>64.88</c:v>
                </c:pt>
                <c:pt idx="5437">
                  <c:v>64.88</c:v>
                </c:pt>
                <c:pt idx="5438">
                  <c:v>64.88</c:v>
                </c:pt>
                <c:pt idx="5439">
                  <c:v>64.88</c:v>
                </c:pt>
                <c:pt idx="5440">
                  <c:v>64.87</c:v>
                </c:pt>
                <c:pt idx="5441">
                  <c:v>64.86</c:v>
                </c:pt>
                <c:pt idx="5442">
                  <c:v>64.849999999999994</c:v>
                </c:pt>
                <c:pt idx="5443">
                  <c:v>64.83</c:v>
                </c:pt>
                <c:pt idx="5444">
                  <c:v>64.8</c:v>
                </c:pt>
                <c:pt idx="5445">
                  <c:v>64.77</c:v>
                </c:pt>
                <c:pt idx="5446">
                  <c:v>64.75</c:v>
                </c:pt>
                <c:pt idx="5447">
                  <c:v>64.73</c:v>
                </c:pt>
                <c:pt idx="5448">
                  <c:v>64.7</c:v>
                </c:pt>
                <c:pt idx="5449">
                  <c:v>64.69</c:v>
                </c:pt>
                <c:pt idx="5450">
                  <c:v>64.680000000000007</c:v>
                </c:pt>
                <c:pt idx="5451">
                  <c:v>64.67</c:v>
                </c:pt>
                <c:pt idx="5452">
                  <c:v>64.650000000000006</c:v>
                </c:pt>
                <c:pt idx="5453">
                  <c:v>64.63</c:v>
                </c:pt>
                <c:pt idx="5454">
                  <c:v>64.61</c:v>
                </c:pt>
                <c:pt idx="5455">
                  <c:v>64.58</c:v>
                </c:pt>
                <c:pt idx="5456">
                  <c:v>64.55</c:v>
                </c:pt>
                <c:pt idx="5457">
                  <c:v>64.5</c:v>
                </c:pt>
                <c:pt idx="5458">
                  <c:v>64.459999999999994</c:v>
                </c:pt>
                <c:pt idx="5459">
                  <c:v>64.42</c:v>
                </c:pt>
                <c:pt idx="5460">
                  <c:v>64.39</c:v>
                </c:pt>
                <c:pt idx="5461">
                  <c:v>64.349999999999994</c:v>
                </c:pt>
                <c:pt idx="5462">
                  <c:v>64.33</c:v>
                </c:pt>
                <c:pt idx="5463">
                  <c:v>64.31</c:v>
                </c:pt>
                <c:pt idx="5464">
                  <c:v>64.3</c:v>
                </c:pt>
                <c:pt idx="5465">
                  <c:v>64.28</c:v>
                </c:pt>
                <c:pt idx="5466">
                  <c:v>64.27</c:v>
                </c:pt>
                <c:pt idx="5467">
                  <c:v>64.260000000000005</c:v>
                </c:pt>
                <c:pt idx="5468">
                  <c:v>64.25</c:v>
                </c:pt>
                <c:pt idx="5469">
                  <c:v>64.239999999999995</c:v>
                </c:pt>
                <c:pt idx="5470">
                  <c:v>64.22</c:v>
                </c:pt>
                <c:pt idx="5471">
                  <c:v>64.19</c:v>
                </c:pt>
                <c:pt idx="5472">
                  <c:v>64.17</c:v>
                </c:pt>
                <c:pt idx="5473">
                  <c:v>64.150000000000006</c:v>
                </c:pt>
                <c:pt idx="5474">
                  <c:v>64.13</c:v>
                </c:pt>
                <c:pt idx="5475">
                  <c:v>64.12</c:v>
                </c:pt>
                <c:pt idx="5476">
                  <c:v>64.099999999999994</c:v>
                </c:pt>
                <c:pt idx="5477">
                  <c:v>64.09</c:v>
                </c:pt>
                <c:pt idx="5478">
                  <c:v>64.08</c:v>
                </c:pt>
                <c:pt idx="5479">
                  <c:v>64.069999999999993</c:v>
                </c:pt>
                <c:pt idx="5480">
                  <c:v>64.06</c:v>
                </c:pt>
                <c:pt idx="5481">
                  <c:v>64.05</c:v>
                </c:pt>
                <c:pt idx="5482">
                  <c:v>64.05</c:v>
                </c:pt>
                <c:pt idx="5483">
                  <c:v>64.05</c:v>
                </c:pt>
                <c:pt idx="5484">
                  <c:v>64.05</c:v>
                </c:pt>
                <c:pt idx="5485">
                  <c:v>64.05</c:v>
                </c:pt>
                <c:pt idx="5486">
                  <c:v>64.05</c:v>
                </c:pt>
                <c:pt idx="5487">
                  <c:v>64.05</c:v>
                </c:pt>
                <c:pt idx="5488">
                  <c:v>64.05</c:v>
                </c:pt>
                <c:pt idx="5489">
                  <c:v>64.05</c:v>
                </c:pt>
                <c:pt idx="5490">
                  <c:v>64.05</c:v>
                </c:pt>
                <c:pt idx="5491">
                  <c:v>64.05</c:v>
                </c:pt>
                <c:pt idx="5492">
                  <c:v>64.05</c:v>
                </c:pt>
                <c:pt idx="5493">
                  <c:v>64.05</c:v>
                </c:pt>
                <c:pt idx="5494">
                  <c:v>64.05</c:v>
                </c:pt>
                <c:pt idx="5495">
                  <c:v>64.05</c:v>
                </c:pt>
                <c:pt idx="5496">
                  <c:v>64.05</c:v>
                </c:pt>
                <c:pt idx="5497">
                  <c:v>64.040000000000006</c:v>
                </c:pt>
                <c:pt idx="5498">
                  <c:v>64.040000000000006</c:v>
                </c:pt>
                <c:pt idx="5499">
                  <c:v>64.040000000000006</c:v>
                </c:pt>
                <c:pt idx="5500">
                  <c:v>64.03</c:v>
                </c:pt>
                <c:pt idx="5501">
                  <c:v>64.02</c:v>
                </c:pt>
                <c:pt idx="5502">
                  <c:v>64.02</c:v>
                </c:pt>
                <c:pt idx="5503">
                  <c:v>64.02</c:v>
                </c:pt>
                <c:pt idx="5504">
                  <c:v>64.010000000000005</c:v>
                </c:pt>
                <c:pt idx="5505">
                  <c:v>64.010000000000005</c:v>
                </c:pt>
                <c:pt idx="5506">
                  <c:v>64.010000000000005</c:v>
                </c:pt>
                <c:pt idx="5507">
                  <c:v>64</c:v>
                </c:pt>
                <c:pt idx="5508">
                  <c:v>64</c:v>
                </c:pt>
                <c:pt idx="5509">
                  <c:v>64</c:v>
                </c:pt>
                <c:pt idx="5510">
                  <c:v>64</c:v>
                </c:pt>
                <c:pt idx="5511">
                  <c:v>64</c:v>
                </c:pt>
                <c:pt idx="5512">
                  <c:v>64</c:v>
                </c:pt>
                <c:pt idx="5513">
                  <c:v>64</c:v>
                </c:pt>
                <c:pt idx="5514">
                  <c:v>64</c:v>
                </c:pt>
                <c:pt idx="5515">
                  <c:v>64.010000000000005</c:v>
                </c:pt>
                <c:pt idx="5516">
                  <c:v>64.02</c:v>
                </c:pt>
                <c:pt idx="5517">
                  <c:v>64.03</c:v>
                </c:pt>
                <c:pt idx="5518">
                  <c:v>64.040000000000006</c:v>
                </c:pt>
                <c:pt idx="5519">
                  <c:v>64.040000000000006</c:v>
                </c:pt>
                <c:pt idx="5520">
                  <c:v>64.05</c:v>
                </c:pt>
                <c:pt idx="5521">
                  <c:v>64.05</c:v>
                </c:pt>
                <c:pt idx="5522">
                  <c:v>64.05</c:v>
                </c:pt>
                <c:pt idx="5523">
                  <c:v>64.05</c:v>
                </c:pt>
                <c:pt idx="5524">
                  <c:v>64.05</c:v>
                </c:pt>
                <c:pt idx="5525">
                  <c:v>64.05</c:v>
                </c:pt>
                <c:pt idx="5526">
                  <c:v>64.05</c:v>
                </c:pt>
                <c:pt idx="5527">
                  <c:v>64.05</c:v>
                </c:pt>
                <c:pt idx="5528">
                  <c:v>64.05</c:v>
                </c:pt>
                <c:pt idx="5529">
                  <c:v>64.05</c:v>
                </c:pt>
                <c:pt idx="5530">
                  <c:v>64.05</c:v>
                </c:pt>
                <c:pt idx="5531">
                  <c:v>64.05</c:v>
                </c:pt>
                <c:pt idx="5532">
                  <c:v>64.05</c:v>
                </c:pt>
                <c:pt idx="5533">
                  <c:v>64.06</c:v>
                </c:pt>
                <c:pt idx="5534">
                  <c:v>64.069999999999993</c:v>
                </c:pt>
                <c:pt idx="5535">
                  <c:v>64.08</c:v>
                </c:pt>
                <c:pt idx="5536">
                  <c:v>64.099999999999994</c:v>
                </c:pt>
                <c:pt idx="5537">
                  <c:v>64.13</c:v>
                </c:pt>
                <c:pt idx="5538">
                  <c:v>64.16</c:v>
                </c:pt>
                <c:pt idx="5539">
                  <c:v>64.19</c:v>
                </c:pt>
                <c:pt idx="5540">
                  <c:v>64.22</c:v>
                </c:pt>
                <c:pt idx="5541">
                  <c:v>64.25</c:v>
                </c:pt>
                <c:pt idx="5542">
                  <c:v>64.260000000000005</c:v>
                </c:pt>
                <c:pt idx="5543">
                  <c:v>64.28</c:v>
                </c:pt>
                <c:pt idx="5544">
                  <c:v>64.3</c:v>
                </c:pt>
                <c:pt idx="5545">
                  <c:v>64.33</c:v>
                </c:pt>
                <c:pt idx="5546">
                  <c:v>64.36</c:v>
                </c:pt>
                <c:pt idx="5547">
                  <c:v>64.400000000000006</c:v>
                </c:pt>
                <c:pt idx="5548">
                  <c:v>64.44</c:v>
                </c:pt>
                <c:pt idx="5549">
                  <c:v>64.489999999999995</c:v>
                </c:pt>
                <c:pt idx="5550">
                  <c:v>64.55</c:v>
                </c:pt>
                <c:pt idx="5551">
                  <c:v>64.59</c:v>
                </c:pt>
                <c:pt idx="5552">
                  <c:v>64.64</c:v>
                </c:pt>
                <c:pt idx="5553">
                  <c:v>64.680000000000007</c:v>
                </c:pt>
                <c:pt idx="5554">
                  <c:v>64.7</c:v>
                </c:pt>
                <c:pt idx="5555">
                  <c:v>64.73</c:v>
                </c:pt>
                <c:pt idx="5556">
                  <c:v>64.77</c:v>
                </c:pt>
                <c:pt idx="5557">
                  <c:v>64.8</c:v>
                </c:pt>
                <c:pt idx="5558">
                  <c:v>64.84</c:v>
                </c:pt>
                <c:pt idx="5559">
                  <c:v>64.86</c:v>
                </c:pt>
                <c:pt idx="5560">
                  <c:v>64.88</c:v>
                </c:pt>
                <c:pt idx="5561">
                  <c:v>64.89</c:v>
                </c:pt>
                <c:pt idx="5562">
                  <c:v>64.91</c:v>
                </c:pt>
                <c:pt idx="5563">
                  <c:v>64.930000000000007</c:v>
                </c:pt>
                <c:pt idx="5564">
                  <c:v>64.959999999999994</c:v>
                </c:pt>
                <c:pt idx="5565">
                  <c:v>65.010000000000005</c:v>
                </c:pt>
                <c:pt idx="5566">
                  <c:v>65.05</c:v>
                </c:pt>
                <c:pt idx="5567">
                  <c:v>65.099999999999994</c:v>
                </c:pt>
                <c:pt idx="5568">
                  <c:v>65.150000000000006</c:v>
                </c:pt>
                <c:pt idx="5569">
                  <c:v>65.2</c:v>
                </c:pt>
                <c:pt idx="5570">
                  <c:v>65.23</c:v>
                </c:pt>
                <c:pt idx="5571">
                  <c:v>65.27</c:v>
                </c:pt>
                <c:pt idx="5572">
                  <c:v>65.3</c:v>
                </c:pt>
                <c:pt idx="5573">
                  <c:v>65.33</c:v>
                </c:pt>
                <c:pt idx="5574">
                  <c:v>65.36</c:v>
                </c:pt>
                <c:pt idx="5575">
                  <c:v>65.39</c:v>
                </c:pt>
                <c:pt idx="5576">
                  <c:v>65.44</c:v>
                </c:pt>
                <c:pt idx="5577">
                  <c:v>65.47</c:v>
                </c:pt>
                <c:pt idx="5578">
                  <c:v>65.510000000000005</c:v>
                </c:pt>
                <c:pt idx="5579">
                  <c:v>65.55</c:v>
                </c:pt>
                <c:pt idx="5580">
                  <c:v>65.59</c:v>
                </c:pt>
                <c:pt idx="5581">
                  <c:v>65.63</c:v>
                </c:pt>
                <c:pt idx="5582">
                  <c:v>65.67</c:v>
                </c:pt>
                <c:pt idx="5583">
                  <c:v>65.7</c:v>
                </c:pt>
                <c:pt idx="5584">
                  <c:v>65.72</c:v>
                </c:pt>
                <c:pt idx="5585">
                  <c:v>65.73</c:v>
                </c:pt>
                <c:pt idx="5586">
                  <c:v>65.739999999999995</c:v>
                </c:pt>
                <c:pt idx="5587">
                  <c:v>65.739999999999995</c:v>
                </c:pt>
                <c:pt idx="5588">
                  <c:v>65.739999999999995</c:v>
                </c:pt>
                <c:pt idx="5589">
                  <c:v>65.75</c:v>
                </c:pt>
                <c:pt idx="5590">
                  <c:v>65.75</c:v>
                </c:pt>
                <c:pt idx="5591">
                  <c:v>65.760000000000005</c:v>
                </c:pt>
                <c:pt idx="5592">
                  <c:v>65.77</c:v>
                </c:pt>
                <c:pt idx="5593">
                  <c:v>65.78</c:v>
                </c:pt>
                <c:pt idx="5594">
                  <c:v>65.790000000000006</c:v>
                </c:pt>
                <c:pt idx="5595">
                  <c:v>65.81</c:v>
                </c:pt>
                <c:pt idx="5596">
                  <c:v>65.819999999999993</c:v>
                </c:pt>
                <c:pt idx="5597">
                  <c:v>65.84</c:v>
                </c:pt>
                <c:pt idx="5598">
                  <c:v>65.86</c:v>
                </c:pt>
                <c:pt idx="5599">
                  <c:v>65.89</c:v>
                </c:pt>
                <c:pt idx="5600">
                  <c:v>65.900000000000006</c:v>
                </c:pt>
                <c:pt idx="5601">
                  <c:v>65.92</c:v>
                </c:pt>
                <c:pt idx="5602">
                  <c:v>65.92</c:v>
                </c:pt>
                <c:pt idx="5603">
                  <c:v>65.930000000000007</c:v>
                </c:pt>
                <c:pt idx="5604">
                  <c:v>65.930000000000007</c:v>
                </c:pt>
                <c:pt idx="5605">
                  <c:v>65.94</c:v>
                </c:pt>
                <c:pt idx="5606">
                  <c:v>65.94</c:v>
                </c:pt>
                <c:pt idx="5607">
                  <c:v>65.94</c:v>
                </c:pt>
                <c:pt idx="5608">
                  <c:v>65.94</c:v>
                </c:pt>
                <c:pt idx="5609">
                  <c:v>65.94</c:v>
                </c:pt>
                <c:pt idx="5610">
                  <c:v>65.94</c:v>
                </c:pt>
                <c:pt idx="5611">
                  <c:v>65.930000000000007</c:v>
                </c:pt>
                <c:pt idx="5612">
                  <c:v>65.92</c:v>
                </c:pt>
                <c:pt idx="5613">
                  <c:v>65.92</c:v>
                </c:pt>
                <c:pt idx="5614">
                  <c:v>65.91</c:v>
                </c:pt>
                <c:pt idx="5615">
                  <c:v>65.900000000000006</c:v>
                </c:pt>
                <c:pt idx="5616">
                  <c:v>65.89</c:v>
                </c:pt>
                <c:pt idx="5617">
                  <c:v>65.88</c:v>
                </c:pt>
                <c:pt idx="5618">
                  <c:v>65.87</c:v>
                </c:pt>
                <c:pt idx="5619">
                  <c:v>65.849999999999994</c:v>
                </c:pt>
                <c:pt idx="5620">
                  <c:v>65.84</c:v>
                </c:pt>
                <c:pt idx="5621">
                  <c:v>65.83</c:v>
                </c:pt>
                <c:pt idx="5622">
                  <c:v>65.83</c:v>
                </c:pt>
                <c:pt idx="5623">
                  <c:v>65.819999999999993</c:v>
                </c:pt>
                <c:pt idx="5624">
                  <c:v>65.81</c:v>
                </c:pt>
                <c:pt idx="5625">
                  <c:v>65.790000000000006</c:v>
                </c:pt>
                <c:pt idx="5626">
                  <c:v>65.77</c:v>
                </c:pt>
                <c:pt idx="5627">
                  <c:v>65.760000000000005</c:v>
                </c:pt>
                <c:pt idx="5628">
                  <c:v>65.75</c:v>
                </c:pt>
                <c:pt idx="5629">
                  <c:v>65.739999999999995</c:v>
                </c:pt>
                <c:pt idx="5630">
                  <c:v>65.739999999999995</c:v>
                </c:pt>
                <c:pt idx="5631">
                  <c:v>65.739999999999995</c:v>
                </c:pt>
                <c:pt idx="5632">
                  <c:v>65.739999999999995</c:v>
                </c:pt>
                <c:pt idx="5633">
                  <c:v>65.739999999999995</c:v>
                </c:pt>
                <c:pt idx="5634">
                  <c:v>65.739999999999995</c:v>
                </c:pt>
                <c:pt idx="5635">
                  <c:v>65.739999999999995</c:v>
                </c:pt>
                <c:pt idx="5636">
                  <c:v>65.73</c:v>
                </c:pt>
                <c:pt idx="5637">
                  <c:v>65.73</c:v>
                </c:pt>
                <c:pt idx="5638">
                  <c:v>65.72</c:v>
                </c:pt>
                <c:pt idx="5639">
                  <c:v>65.709999999999994</c:v>
                </c:pt>
                <c:pt idx="5640">
                  <c:v>65.69</c:v>
                </c:pt>
                <c:pt idx="5641">
                  <c:v>65.67</c:v>
                </c:pt>
                <c:pt idx="5642">
                  <c:v>65.64</c:v>
                </c:pt>
                <c:pt idx="5643">
                  <c:v>65.61</c:v>
                </c:pt>
                <c:pt idx="5644">
                  <c:v>65.58</c:v>
                </c:pt>
                <c:pt idx="5645">
                  <c:v>65.55</c:v>
                </c:pt>
                <c:pt idx="5646">
                  <c:v>65.53</c:v>
                </c:pt>
                <c:pt idx="5647">
                  <c:v>65.52</c:v>
                </c:pt>
                <c:pt idx="5648">
                  <c:v>65.510000000000005</c:v>
                </c:pt>
                <c:pt idx="5649">
                  <c:v>65.489999999999995</c:v>
                </c:pt>
                <c:pt idx="5650">
                  <c:v>65.47</c:v>
                </c:pt>
                <c:pt idx="5651">
                  <c:v>65.45</c:v>
                </c:pt>
                <c:pt idx="5652">
                  <c:v>65.42</c:v>
                </c:pt>
                <c:pt idx="5653">
                  <c:v>65.39</c:v>
                </c:pt>
                <c:pt idx="5654">
                  <c:v>65.37</c:v>
                </c:pt>
                <c:pt idx="5655">
                  <c:v>65.349999999999994</c:v>
                </c:pt>
                <c:pt idx="5656">
                  <c:v>65.33</c:v>
                </c:pt>
                <c:pt idx="5657">
                  <c:v>65.31</c:v>
                </c:pt>
                <c:pt idx="5658">
                  <c:v>65.3</c:v>
                </c:pt>
                <c:pt idx="5659">
                  <c:v>65.290000000000006</c:v>
                </c:pt>
                <c:pt idx="5660">
                  <c:v>65.28</c:v>
                </c:pt>
                <c:pt idx="5661">
                  <c:v>65.260000000000005</c:v>
                </c:pt>
                <c:pt idx="5662">
                  <c:v>65.239999999999995</c:v>
                </c:pt>
                <c:pt idx="5663">
                  <c:v>65.22</c:v>
                </c:pt>
                <c:pt idx="5664">
                  <c:v>65.19</c:v>
                </c:pt>
                <c:pt idx="5665">
                  <c:v>65.17</c:v>
                </c:pt>
                <c:pt idx="5666">
                  <c:v>65.150000000000006</c:v>
                </c:pt>
                <c:pt idx="5667">
                  <c:v>65.12</c:v>
                </c:pt>
                <c:pt idx="5668">
                  <c:v>65.09</c:v>
                </c:pt>
                <c:pt idx="5669">
                  <c:v>65.06</c:v>
                </c:pt>
                <c:pt idx="5670">
                  <c:v>65.03</c:v>
                </c:pt>
                <c:pt idx="5671">
                  <c:v>64.989999999999995</c:v>
                </c:pt>
                <c:pt idx="5672">
                  <c:v>64.959999999999994</c:v>
                </c:pt>
                <c:pt idx="5673">
                  <c:v>64.94</c:v>
                </c:pt>
                <c:pt idx="5674">
                  <c:v>64.91</c:v>
                </c:pt>
                <c:pt idx="5675">
                  <c:v>64.900000000000006</c:v>
                </c:pt>
                <c:pt idx="5676">
                  <c:v>64.89</c:v>
                </c:pt>
                <c:pt idx="5677">
                  <c:v>64.89</c:v>
                </c:pt>
                <c:pt idx="5678">
                  <c:v>64.88</c:v>
                </c:pt>
                <c:pt idx="5679">
                  <c:v>64.88</c:v>
                </c:pt>
                <c:pt idx="5680">
                  <c:v>64.88</c:v>
                </c:pt>
                <c:pt idx="5681">
                  <c:v>64.88</c:v>
                </c:pt>
                <c:pt idx="5682">
                  <c:v>64.87</c:v>
                </c:pt>
                <c:pt idx="5683">
                  <c:v>64.86</c:v>
                </c:pt>
                <c:pt idx="5684">
                  <c:v>64.849999999999994</c:v>
                </c:pt>
                <c:pt idx="5685">
                  <c:v>64.83</c:v>
                </c:pt>
                <c:pt idx="5686">
                  <c:v>64.8</c:v>
                </c:pt>
                <c:pt idx="5687">
                  <c:v>64.77</c:v>
                </c:pt>
                <c:pt idx="5688">
                  <c:v>64.75</c:v>
                </c:pt>
                <c:pt idx="5689">
                  <c:v>64.73</c:v>
                </c:pt>
                <c:pt idx="5690">
                  <c:v>64.7</c:v>
                </c:pt>
                <c:pt idx="5691">
                  <c:v>64.69</c:v>
                </c:pt>
                <c:pt idx="5692">
                  <c:v>64.680000000000007</c:v>
                </c:pt>
                <c:pt idx="5693">
                  <c:v>64.67</c:v>
                </c:pt>
                <c:pt idx="5694">
                  <c:v>64.650000000000006</c:v>
                </c:pt>
                <c:pt idx="5695">
                  <c:v>64.63</c:v>
                </c:pt>
                <c:pt idx="5696">
                  <c:v>64.599999999999994</c:v>
                </c:pt>
                <c:pt idx="5697">
                  <c:v>64.569999999999993</c:v>
                </c:pt>
                <c:pt idx="5698">
                  <c:v>64.540000000000006</c:v>
                </c:pt>
                <c:pt idx="5699">
                  <c:v>64.489999999999995</c:v>
                </c:pt>
                <c:pt idx="5700">
                  <c:v>64.45</c:v>
                </c:pt>
                <c:pt idx="5701">
                  <c:v>64.42</c:v>
                </c:pt>
                <c:pt idx="5702">
                  <c:v>64.38</c:v>
                </c:pt>
                <c:pt idx="5703">
                  <c:v>64.34</c:v>
                </c:pt>
                <c:pt idx="5704">
                  <c:v>64.319999999999993</c:v>
                </c:pt>
                <c:pt idx="5705">
                  <c:v>64.3</c:v>
                </c:pt>
                <c:pt idx="5706">
                  <c:v>64.28</c:v>
                </c:pt>
                <c:pt idx="5707">
                  <c:v>64.27</c:v>
                </c:pt>
                <c:pt idx="5708">
                  <c:v>64.27</c:v>
                </c:pt>
                <c:pt idx="5709">
                  <c:v>64.260000000000005</c:v>
                </c:pt>
                <c:pt idx="5710">
                  <c:v>64.25</c:v>
                </c:pt>
                <c:pt idx="5711">
                  <c:v>64.239999999999995</c:v>
                </c:pt>
                <c:pt idx="5712">
                  <c:v>64.22</c:v>
                </c:pt>
                <c:pt idx="5713">
                  <c:v>64.2</c:v>
                </c:pt>
                <c:pt idx="5714">
                  <c:v>64.17</c:v>
                </c:pt>
                <c:pt idx="5715">
                  <c:v>64.14</c:v>
                </c:pt>
                <c:pt idx="5716">
                  <c:v>64.11</c:v>
                </c:pt>
                <c:pt idx="5717">
                  <c:v>64.099999999999994</c:v>
                </c:pt>
                <c:pt idx="5718">
                  <c:v>64.08</c:v>
                </c:pt>
                <c:pt idx="5719">
                  <c:v>64.069999999999993</c:v>
                </c:pt>
                <c:pt idx="5720">
                  <c:v>64.06</c:v>
                </c:pt>
                <c:pt idx="5721">
                  <c:v>64.06</c:v>
                </c:pt>
                <c:pt idx="5722">
                  <c:v>64.05</c:v>
                </c:pt>
                <c:pt idx="5723">
                  <c:v>64.05</c:v>
                </c:pt>
                <c:pt idx="5724">
                  <c:v>64.05</c:v>
                </c:pt>
                <c:pt idx="5725">
                  <c:v>64.05</c:v>
                </c:pt>
                <c:pt idx="5726">
                  <c:v>64.05</c:v>
                </c:pt>
                <c:pt idx="5727">
                  <c:v>64.05</c:v>
                </c:pt>
                <c:pt idx="5728">
                  <c:v>64.05</c:v>
                </c:pt>
                <c:pt idx="5729">
                  <c:v>64.05</c:v>
                </c:pt>
                <c:pt idx="5730">
                  <c:v>64.05</c:v>
                </c:pt>
                <c:pt idx="5731">
                  <c:v>64.05</c:v>
                </c:pt>
                <c:pt idx="5732">
                  <c:v>64.05</c:v>
                </c:pt>
                <c:pt idx="5733">
                  <c:v>64.05</c:v>
                </c:pt>
                <c:pt idx="5734">
                  <c:v>64.05</c:v>
                </c:pt>
                <c:pt idx="5735">
                  <c:v>64.05</c:v>
                </c:pt>
                <c:pt idx="5736">
                  <c:v>64.05</c:v>
                </c:pt>
                <c:pt idx="5737">
                  <c:v>64.05</c:v>
                </c:pt>
                <c:pt idx="5738">
                  <c:v>64.05</c:v>
                </c:pt>
                <c:pt idx="5739">
                  <c:v>64.05</c:v>
                </c:pt>
                <c:pt idx="5740">
                  <c:v>64.05</c:v>
                </c:pt>
                <c:pt idx="5741">
                  <c:v>64.05</c:v>
                </c:pt>
                <c:pt idx="5742">
                  <c:v>64.040000000000006</c:v>
                </c:pt>
                <c:pt idx="5743">
                  <c:v>64.040000000000006</c:v>
                </c:pt>
                <c:pt idx="5744">
                  <c:v>64.040000000000006</c:v>
                </c:pt>
                <c:pt idx="5745">
                  <c:v>64.040000000000006</c:v>
                </c:pt>
                <c:pt idx="5746">
                  <c:v>64.040000000000006</c:v>
                </c:pt>
                <c:pt idx="5747">
                  <c:v>64.040000000000006</c:v>
                </c:pt>
                <c:pt idx="5748">
                  <c:v>64.040000000000006</c:v>
                </c:pt>
                <c:pt idx="5749">
                  <c:v>64.040000000000006</c:v>
                </c:pt>
                <c:pt idx="5750">
                  <c:v>64.03</c:v>
                </c:pt>
                <c:pt idx="5751">
                  <c:v>64.03</c:v>
                </c:pt>
                <c:pt idx="5752">
                  <c:v>64.03</c:v>
                </c:pt>
                <c:pt idx="5753">
                  <c:v>64.03</c:v>
                </c:pt>
                <c:pt idx="5754">
                  <c:v>64.03</c:v>
                </c:pt>
                <c:pt idx="5755">
                  <c:v>64.03</c:v>
                </c:pt>
                <c:pt idx="5756">
                  <c:v>64.040000000000006</c:v>
                </c:pt>
                <c:pt idx="5757">
                  <c:v>64.040000000000006</c:v>
                </c:pt>
                <c:pt idx="5758">
                  <c:v>64.05</c:v>
                </c:pt>
                <c:pt idx="5759">
                  <c:v>64.05</c:v>
                </c:pt>
                <c:pt idx="5760">
                  <c:v>64.05</c:v>
                </c:pt>
                <c:pt idx="5761">
                  <c:v>64.05</c:v>
                </c:pt>
                <c:pt idx="5762">
                  <c:v>64.05</c:v>
                </c:pt>
                <c:pt idx="5763">
                  <c:v>64.05</c:v>
                </c:pt>
                <c:pt idx="5764">
                  <c:v>64.05</c:v>
                </c:pt>
                <c:pt idx="5765">
                  <c:v>64.05</c:v>
                </c:pt>
                <c:pt idx="5766">
                  <c:v>64.05</c:v>
                </c:pt>
                <c:pt idx="5767">
                  <c:v>64.05</c:v>
                </c:pt>
                <c:pt idx="5768">
                  <c:v>64.05</c:v>
                </c:pt>
                <c:pt idx="5769">
                  <c:v>64.05</c:v>
                </c:pt>
                <c:pt idx="5770">
                  <c:v>64.05</c:v>
                </c:pt>
                <c:pt idx="5771">
                  <c:v>64.05</c:v>
                </c:pt>
                <c:pt idx="5772">
                  <c:v>64.05</c:v>
                </c:pt>
                <c:pt idx="5773">
                  <c:v>64.05</c:v>
                </c:pt>
                <c:pt idx="5774">
                  <c:v>64.05</c:v>
                </c:pt>
                <c:pt idx="5775">
                  <c:v>64.05</c:v>
                </c:pt>
                <c:pt idx="5776">
                  <c:v>64.069999999999993</c:v>
                </c:pt>
                <c:pt idx="5777">
                  <c:v>64.08</c:v>
                </c:pt>
                <c:pt idx="5778">
                  <c:v>64.099999999999994</c:v>
                </c:pt>
                <c:pt idx="5779">
                  <c:v>64.13</c:v>
                </c:pt>
                <c:pt idx="5780">
                  <c:v>64.17</c:v>
                </c:pt>
                <c:pt idx="5781">
                  <c:v>64.19</c:v>
                </c:pt>
                <c:pt idx="5782">
                  <c:v>64.22</c:v>
                </c:pt>
                <c:pt idx="5783">
                  <c:v>64.25</c:v>
                </c:pt>
                <c:pt idx="5784">
                  <c:v>64.27</c:v>
                </c:pt>
                <c:pt idx="5785">
                  <c:v>64.290000000000006</c:v>
                </c:pt>
                <c:pt idx="5786">
                  <c:v>64.31</c:v>
                </c:pt>
                <c:pt idx="5787">
                  <c:v>64.34</c:v>
                </c:pt>
                <c:pt idx="5788">
                  <c:v>64.38</c:v>
                </c:pt>
                <c:pt idx="5789">
                  <c:v>64.430000000000007</c:v>
                </c:pt>
                <c:pt idx="5790">
                  <c:v>64.48</c:v>
                </c:pt>
                <c:pt idx="5791">
                  <c:v>64.53</c:v>
                </c:pt>
                <c:pt idx="5792">
                  <c:v>64.58</c:v>
                </c:pt>
                <c:pt idx="5793">
                  <c:v>64.62</c:v>
                </c:pt>
                <c:pt idx="5794">
                  <c:v>64.650000000000006</c:v>
                </c:pt>
                <c:pt idx="5795">
                  <c:v>64.680000000000007</c:v>
                </c:pt>
                <c:pt idx="5796">
                  <c:v>64.7</c:v>
                </c:pt>
                <c:pt idx="5797">
                  <c:v>64.739999999999995</c:v>
                </c:pt>
                <c:pt idx="5798">
                  <c:v>64.78</c:v>
                </c:pt>
                <c:pt idx="5799">
                  <c:v>64.819999999999993</c:v>
                </c:pt>
                <c:pt idx="5800">
                  <c:v>64.849999999999994</c:v>
                </c:pt>
                <c:pt idx="5801">
                  <c:v>64.87</c:v>
                </c:pt>
                <c:pt idx="5802">
                  <c:v>64.88</c:v>
                </c:pt>
                <c:pt idx="5803">
                  <c:v>64.89</c:v>
                </c:pt>
                <c:pt idx="5804">
                  <c:v>64.91</c:v>
                </c:pt>
                <c:pt idx="5805">
                  <c:v>64.930000000000007</c:v>
                </c:pt>
                <c:pt idx="5806">
                  <c:v>64.97</c:v>
                </c:pt>
                <c:pt idx="5807">
                  <c:v>65.02</c:v>
                </c:pt>
                <c:pt idx="5808">
                  <c:v>65.069999999999993</c:v>
                </c:pt>
                <c:pt idx="5809">
                  <c:v>65.12</c:v>
                </c:pt>
                <c:pt idx="5810">
                  <c:v>65.17</c:v>
                </c:pt>
                <c:pt idx="5811">
                  <c:v>65.209999999999994</c:v>
                </c:pt>
                <c:pt idx="5812">
                  <c:v>65.25</c:v>
                </c:pt>
                <c:pt idx="5813">
                  <c:v>65.28</c:v>
                </c:pt>
                <c:pt idx="5814">
                  <c:v>65.3</c:v>
                </c:pt>
                <c:pt idx="5815">
                  <c:v>65.33</c:v>
                </c:pt>
                <c:pt idx="5816">
                  <c:v>65.36</c:v>
                </c:pt>
                <c:pt idx="5817">
                  <c:v>65.39</c:v>
                </c:pt>
                <c:pt idx="5818">
                  <c:v>65.430000000000007</c:v>
                </c:pt>
                <c:pt idx="5819">
                  <c:v>65.47</c:v>
                </c:pt>
                <c:pt idx="5820">
                  <c:v>65.5</c:v>
                </c:pt>
                <c:pt idx="5821">
                  <c:v>65.540000000000006</c:v>
                </c:pt>
                <c:pt idx="5822">
                  <c:v>65.569999999999993</c:v>
                </c:pt>
                <c:pt idx="5823">
                  <c:v>65.62</c:v>
                </c:pt>
                <c:pt idx="5824">
                  <c:v>65.66</c:v>
                </c:pt>
                <c:pt idx="5825">
                  <c:v>65.7</c:v>
                </c:pt>
                <c:pt idx="5826">
                  <c:v>65.72</c:v>
                </c:pt>
                <c:pt idx="5827">
                  <c:v>65.73</c:v>
                </c:pt>
                <c:pt idx="5828">
                  <c:v>65.739999999999995</c:v>
                </c:pt>
                <c:pt idx="5829">
                  <c:v>65.739999999999995</c:v>
                </c:pt>
                <c:pt idx="5830">
                  <c:v>65.739999999999995</c:v>
                </c:pt>
                <c:pt idx="5831">
                  <c:v>65.75</c:v>
                </c:pt>
                <c:pt idx="5832">
                  <c:v>65.75</c:v>
                </c:pt>
                <c:pt idx="5833">
                  <c:v>65.760000000000005</c:v>
                </c:pt>
                <c:pt idx="5834">
                  <c:v>65.760000000000005</c:v>
                </c:pt>
                <c:pt idx="5835">
                  <c:v>65.78</c:v>
                </c:pt>
                <c:pt idx="5836">
                  <c:v>65.790000000000006</c:v>
                </c:pt>
                <c:pt idx="5837">
                  <c:v>65.81</c:v>
                </c:pt>
                <c:pt idx="5838">
                  <c:v>65.83</c:v>
                </c:pt>
                <c:pt idx="5839">
                  <c:v>65.86</c:v>
                </c:pt>
                <c:pt idx="5840">
                  <c:v>65.88</c:v>
                </c:pt>
                <c:pt idx="5841">
                  <c:v>65.89</c:v>
                </c:pt>
                <c:pt idx="5842">
                  <c:v>65.900000000000006</c:v>
                </c:pt>
                <c:pt idx="5843">
                  <c:v>65.900000000000006</c:v>
                </c:pt>
                <c:pt idx="5844">
                  <c:v>65.900000000000006</c:v>
                </c:pt>
                <c:pt idx="5845">
                  <c:v>65.900000000000006</c:v>
                </c:pt>
                <c:pt idx="5846">
                  <c:v>65.91</c:v>
                </c:pt>
                <c:pt idx="5847">
                  <c:v>65.91</c:v>
                </c:pt>
                <c:pt idx="5848">
                  <c:v>65.91</c:v>
                </c:pt>
                <c:pt idx="5849">
                  <c:v>65.92</c:v>
                </c:pt>
                <c:pt idx="5850">
                  <c:v>65.92</c:v>
                </c:pt>
                <c:pt idx="5851">
                  <c:v>65.92</c:v>
                </c:pt>
                <c:pt idx="5852">
                  <c:v>65.92</c:v>
                </c:pt>
                <c:pt idx="5853">
                  <c:v>65.91</c:v>
                </c:pt>
                <c:pt idx="5854">
                  <c:v>65.91</c:v>
                </c:pt>
                <c:pt idx="5855">
                  <c:v>65.900000000000006</c:v>
                </c:pt>
                <c:pt idx="5856">
                  <c:v>65.900000000000006</c:v>
                </c:pt>
                <c:pt idx="5857">
                  <c:v>65.88</c:v>
                </c:pt>
                <c:pt idx="5858">
                  <c:v>65.86</c:v>
                </c:pt>
                <c:pt idx="5859">
                  <c:v>65.849999999999994</c:v>
                </c:pt>
                <c:pt idx="5860">
                  <c:v>65.83</c:v>
                </c:pt>
                <c:pt idx="5861">
                  <c:v>65.819999999999993</c:v>
                </c:pt>
                <c:pt idx="5862">
                  <c:v>65.8</c:v>
                </c:pt>
                <c:pt idx="5863">
                  <c:v>65.790000000000006</c:v>
                </c:pt>
                <c:pt idx="5864">
                  <c:v>65.78</c:v>
                </c:pt>
                <c:pt idx="5865">
                  <c:v>65.77</c:v>
                </c:pt>
                <c:pt idx="5866">
                  <c:v>65.760000000000005</c:v>
                </c:pt>
                <c:pt idx="5867">
                  <c:v>65.75</c:v>
                </c:pt>
                <c:pt idx="5868">
                  <c:v>65.75</c:v>
                </c:pt>
                <c:pt idx="5869">
                  <c:v>65.739999999999995</c:v>
                </c:pt>
                <c:pt idx="5870">
                  <c:v>65.739999999999995</c:v>
                </c:pt>
                <c:pt idx="5871">
                  <c:v>65.739999999999995</c:v>
                </c:pt>
                <c:pt idx="5872">
                  <c:v>65.739999999999995</c:v>
                </c:pt>
                <c:pt idx="5873">
                  <c:v>65.739999999999995</c:v>
                </c:pt>
                <c:pt idx="5874">
                  <c:v>65.739999999999995</c:v>
                </c:pt>
                <c:pt idx="5875">
                  <c:v>65.739999999999995</c:v>
                </c:pt>
                <c:pt idx="5876">
                  <c:v>65.739999999999995</c:v>
                </c:pt>
                <c:pt idx="5877">
                  <c:v>65.73</c:v>
                </c:pt>
                <c:pt idx="5878">
                  <c:v>65.72</c:v>
                </c:pt>
                <c:pt idx="5879">
                  <c:v>65.7</c:v>
                </c:pt>
                <c:pt idx="5880">
                  <c:v>65.680000000000007</c:v>
                </c:pt>
                <c:pt idx="5881">
                  <c:v>65.650000000000006</c:v>
                </c:pt>
                <c:pt idx="5882">
                  <c:v>65.62</c:v>
                </c:pt>
                <c:pt idx="5883">
                  <c:v>65.59</c:v>
                </c:pt>
                <c:pt idx="5884">
                  <c:v>65.569999999999993</c:v>
                </c:pt>
                <c:pt idx="5885">
                  <c:v>65.55</c:v>
                </c:pt>
                <c:pt idx="5886">
                  <c:v>65.52</c:v>
                </c:pt>
                <c:pt idx="5887">
                  <c:v>65.510000000000005</c:v>
                </c:pt>
                <c:pt idx="5888">
                  <c:v>65.489999999999995</c:v>
                </c:pt>
                <c:pt idx="5889">
                  <c:v>65.48</c:v>
                </c:pt>
                <c:pt idx="5890">
                  <c:v>65.45</c:v>
                </c:pt>
                <c:pt idx="5891">
                  <c:v>65.430000000000007</c:v>
                </c:pt>
                <c:pt idx="5892">
                  <c:v>65.41</c:v>
                </c:pt>
                <c:pt idx="5893">
                  <c:v>65.39</c:v>
                </c:pt>
                <c:pt idx="5894">
                  <c:v>65.36</c:v>
                </c:pt>
                <c:pt idx="5895">
                  <c:v>65.34</c:v>
                </c:pt>
                <c:pt idx="5896">
                  <c:v>65.33</c:v>
                </c:pt>
                <c:pt idx="5897">
                  <c:v>65.31</c:v>
                </c:pt>
                <c:pt idx="5898">
                  <c:v>65.31</c:v>
                </c:pt>
                <c:pt idx="5899">
                  <c:v>65.3</c:v>
                </c:pt>
                <c:pt idx="5900">
                  <c:v>65.3</c:v>
                </c:pt>
                <c:pt idx="5901">
                  <c:v>65.28</c:v>
                </c:pt>
                <c:pt idx="5902">
                  <c:v>65.260000000000005</c:v>
                </c:pt>
                <c:pt idx="5903">
                  <c:v>65.23</c:v>
                </c:pt>
                <c:pt idx="5904">
                  <c:v>65.2</c:v>
                </c:pt>
                <c:pt idx="5905">
                  <c:v>65.16</c:v>
                </c:pt>
                <c:pt idx="5906">
                  <c:v>65.14</c:v>
                </c:pt>
                <c:pt idx="5907">
                  <c:v>65.11</c:v>
                </c:pt>
                <c:pt idx="5908">
                  <c:v>65.069999999999993</c:v>
                </c:pt>
                <c:pt idx="5909">
                  <c:v>65.040000000000006</c:v>
                </c:pt>
                <c:pt idx="5910">
                  <c:v>65.010000000000005</c:v>
                </c:pt>
                <c:pt idx="5911">
                  <c:v>64.97</c:v>
                </c:pt>
                <c:pt idx="5912">
                  <c:v>64.95</c:v>
                </c:pt>
                <c:pt idx="5913">
                  <c:v>64.930000000000007</c:v>
                </c:pt>
                <c:pt idx="5914">
                  <c:v>64.92</c:v>
                </c:pt>
                <c:pt idx="5915">
                  <c:v>64.900000000000006</c:v>
                </c:pt>
                <c:pt idx="5916">
                  <c:v>64.89</c:v>
                </c:pt>
                <c:pt idx="5917">
                  <c:v>64.89</c:v>
                </c:pt>
                <c:pt idx="5918">
                  <c:v>64.88</c:v>
                </c:pt>
                <c:pt idx="5919">
                  <c:v>64.88</c:v>
                </c:pt>
                <c:pt idx="5920">
                  <c:v>64.88</c:v>
                </c:pt>
                <c:pt idx="5921">
                  <c:v>64.87</c:v>
                </c:pt>
                <c:pt idx="5922">
                  <c:v>64.87</c:v>
                </c:pt>
                <c:pt idx="5923">
                  <c:v>64.86</c:v>
                </c:pt>
                <c:pt idx="5924">
                  <c:v>64.84</c:v>
                </c:pt>
                <c:pt idx="5925">
                  <c:v>64.83</c:v>
                </c:pt>
                <c:pt idx="5926">
                  <c:v>64.81</c:v>
                </c:pt>
                <c:pt idx="5927">
                  <c:v>64.78</c:v>
                </c:pt>
                <c:pt idx="5928">
                  <c:v>64.760000000000005</c:v>
                </c:pt>
                <c:pt idx="5929">
                  <c:v>64.739999999999995</c:v>
                </c:pt>
                <c:pt idx="5930">
                  <c:v>64.709999999999994</c:v>
                </c:pt>
                <c:pt idx="5931">
                  <c:v>64.69</c:v>
                </c:pt>
                <c:pt idx="5932">
                  <c:v>64.67</c:v>
                </c:pt>
                <c:pt idx="5933">
                  <c:v>64.66</c:v>
                </c:pt>
                <c:pt idx="5934">
                  <c:v>64.64</c:v>
                </c:pt>
                <c:pt idx="5935">
                  <c:v>64.62</c:v>
                </c:pt>
                <c:pt idx="5936">
                  <c:v>64.599999999999994</c:v>
                </c:pt>
                <c:pt idx="5937">
                  <c:v>64.56</c:v>
                </c:pt>
                <c:pt idx="5938">
                  <c:v>64.53</c:v>
                </c:pt>
                <c:pt idx="5939">
                  <c:v>64.5</c:v>
                </c:pt>
                <c:pt idx="5940">
                  <c:v>64.45</c:v>
                </c:pt>
                <c:pt idx="5941">
                  <c:v>64.41</c:v>
                </c:pt>
                <c:pt idx="5942">
                  <c:v>64.38</c:v>
                </c:pt>
                <c:pt idx="5943">
                  <c:v>64.34</c:v>
                </c:pt>
                <c:pt idx="5944">
                  <c:v>64.31</c:v>
                </c:pt>
                <c:pt idx="5945">
                  <c:v>64.3</c:v>
                </c:pt>
                <c:pt idx="5946">
                  <c:v>64.28</c:v>
                </c:pt>
                <c:pt idx="5947">
                  <c:v>64.27</c:v>
                </c:pt>
                <c:pt idx="5948">
                  <c:v>64.260000000000005</c:v>
                </c:pt>
                <c:pt idx="5949">
                  <c:v>64.25</c:v>
                </c:pt>
                <c:pt idx="5950">
                  <c:v>64.239999999999995</c:v>
                </c:pt>
                <c:pt idx="5951">
                  <c:v>64.23</c:v>
                </c:pt>
                <c:pt idx="5952">
                  <c:v>64.22</c:v>
                </c:pt>
                <c:pt idx="5953">
                  <c:v>64.2</c:v>
                </c:pt>
                <c:pt idx="5954">
                  <c:v>64.180000000000007</c:v>
                </c:pt>
                <c:pt idx="5955">
                  <c:v>64.16</c:v>
                </c:pt>
                <c:pt idx="5956">
                  <c:v>64.13</c:v>
                </c:pt>
                <c:pt idx="5957">
                  <c:v>64.11</c:v>
                </c:pt>
                <c:pt idx="5958">
                  <c:v>64.09</c:v>
                </c:pt>
                <c:pt idx="5959">
                  <c:v>64.069999999999993</c:v>
                </c:pt>
                <c:pt idx="5960">
                  <c:v>64.06</c:v>
                </c:pt>
                <c:pt idx="5961">
                  <c:v>64.06</c:v>
                </c:pt>
                <c:pt idx="5962">
                  <c:v>64.05</c:v>
                </c:pt>
                <c:pt idx="5963">
                  <c:v>64.05</c:v>
                </c:pt>
                <c:pt idx="5964">
                  <c:v>64.05</c:v>
                </c:pt>
                <c:pt idx="5965">
                  <c:v>64.05</c:v>
                </c:pt>
                <c:pt idx="5966">
                  <c:v>64.05</c:v>
                </c:pt>
                <c:pt idx="5967">
                  <c:v>64.05</c:v>
                </c:pt>
                <c:pt idx="5968">
                  <c:v>64.05</c:v>
                </c:pt>
                <c:pt idx="5969">
                  <c:v>64.05</c:v>
                </c:pt>
                <c:pt idx="5970">
                  <c:v>64.05</c:v>
                </c:pt>
                <c:pt idx="5971">
                  <c:v>64.05</c:v>
                </c:pt>
                <c:pt idx="5972">
                  <c:v>64.05</c:v>
                </c:pt>
                <c:pt idx="5973">
                  <c:v>64.05</c:v>
                </c:pt>
                <c:pt idx="5974">
                  <c:v>64.05</c:v>
                </c:pt>
                <c:pt idx="5975">
                  <c:v>64.040000000000006</c:v>
                </c:pt>
                <c:pt idx="5976">
                  <c:v>64.040000000000006</c:v>
                </c:pt>
                <c:pt idx="5977">
                  <c:v>64.03</c:v>
                </c:pt>
                <c:pt idx="5978">
                  <c:v>64.02</c:v>
                </c:pt>
                <c:pt idx="5979">
                  <c:v>64.010000000000005</c:v>
                </c:pt>
                <c:pt idx="5980">
                  <c:v>64</c:v>
                </c:pt>
                <c:pt idx="5981">
                  <c:v>63.99</c:v>
                </c:pt>
                <c:pt idx="5982">
                  <c:v>63.99</c:v>
                </c:pt>
                <c:pt idx="5983">
                  <c:v>63.98</c:v>
                </c:pt>
                <c:pt idx="5984">
                  <c:v>63.98</c:v>
                </c:pt>
                <c:pt idx="5985">
                  <c:v>63.97</c:v>
                </c:pt>
                <c:pt idx="5986">
                  <c:v>63.97</c:v>
                </c:pt>
                <c:pt idx="5987">
                  <c:v>63.97</c:v>
                </c:pt>
                <c:pt idx="5988">
                  <c:v>63.98</c:v>
                </c:pt>
                <c:pt idx="5989">
                  <c:v>63.98</c:v>
                </c:pt>
                <c:pt idx="5990">
                  <c:v>63.98</c:v>
                </c:pt>
                <c:pt idx="5991">
                  <c:v>63.98</c:v>
                </c:pt>
                <c:pt idx="5992">
                  <c:v>63.97</c:v>
                </c:pt>
                <c:pt idx="5993">
                  <c:v>63.97</c:v>
                </c:pt>
                <c:pt idx="5994">
                  <c:v>63.98</c:v>
                </c:pt>
                <c:pt idx="5995">
                  <c:v>63.98</c:v>
                </c:pt>
                <c:pt idx="5996">
                  <c:v>63.97</c:v>
                </c:pt>
                <c:pt idx="5997">
                  <c:v>63.97</c:v>
                </c:pt>
                <c:pt idx="5998">
                  <c:v>63.97</c:v>
                </c:pt>
                <c:pt idx="5999">
                  <c:v>63.98</c:v>
                </c:pt>
                <c:pt idx="6000">
                  <c:v>63.99</c:v>
                </c:pt>
                <c:pt idx="6001">
                  <c:v>64</c:v>
                </c:pt>
                <c:pt idx="6002">
                  <c:v>64.010000000000005</c:v>
                </c:pt>
                <c:pt idx="6003">
                  <c:v>64.010000000000005</c:v>
                </c:pt>
                <c:pt idx="6004">
                  <c:v>64.02</c:v>
                </c:pt>
                <c:pt idx="6005">
                  <c:v>64.03</c:v>
                </c:pt>
                <c:pt idx="6006">
                  <c:v>64.03</c:v>
                </c:pt>
                <c:pt idx="6007">
                  <c:v>64.040000000000006</c:v>
                </c:pt>
                <c:pt idx="6008">
                  <c:v>64.040000000000006</c:v>
                </c:pt>
                <c:pt idx="6009">
                  <c:v>64.05</c:v>
                </c:pt>
                <c:pt idx="6010">
                  <c:v>64.05</c:v>
                </c:pt>
                <c:pt idx="6011">
                  <c:v>64.05</c:v>
                </c:pt>
                <c:pt idx="6012">
                  <c:v>64.05</c:v>
                </c:pt>
                <c:pt idx="6013">
                  <c:v>64.05</c:v>
                </c:pt>
                <c:pt idx="6014">
                  <c:v>64.05</c:v>
                </c:pt>
                <c:pt idx="6015">
                  <c:v>64.05</c:v>
                </c:pt>
                <c:pt idx="6016">
                  <c:v>64.05</c:v>
                </c:pt>
                <c:pt idx="6017">
                  <c:v>64.05</c:v>
                </c:pt>
                <c:pt idx="6018">
                  <c:v>64.06</c:v>
                </c:pt>
                <c:pt idx="6019">
                  <c:v>64.06</c:v>
                </c:pt>
                <c:pt idx="6020">
                  <c:v>64.08</c:v>
                </c:pt>
                <c:pt idx="6021">
                  <c:v>64.11</c:v>
                </c:pt>
                <c:pt idx="6022">
                  <c:v>64.14</c:v>
                </c:pt>
                <c:pt idx="6023">
                  <c:v>64.180000000000007</c:v>
                </c:pt>
                <c:pt idx="6024">
                  <c:v>64.22</c:v>
                </c:pt>
                <c:pt idx="6025">
                  <c:v>64.25</c:v>
                </c:pt>
                <c:pt idx="6026">
                  <c:v>64.260000000000005</c:v>
                </c:pt>
                <c:pt idx="6027">
                  <c:v>64.28</c:v>
                </c:pt>
                <c:pt idx="6028">
                  <c:v>64.31</c:v>
                </c:pt>
                <c:pt idx="6029">
                  <c:v>64.349999999999994</c:v>
                </c:pt>
                <c:pt idx="6030">
                  <c:v>64.400000000000006</c:v>
                </c:pt>
                <c:pt idx="6031">
                  <c:v>64.459999999999994</c:v>
                </c:pt>
                <c:pt idx="6032">
                  <c:v>64.53</c:v>
                </c:pt>
                <c:pt idx="6033">
                  <c:v>64.58</c:v>
                </c:pt>
                <c:pt idx="6034">
                  <c:v>64.63</c:v>
                </c:pt>
                <c:pt idx="6035">
                  <c:v>64.66</c:v>
                </c:pt>
                <c:pt idx="6036">
                  <c:v>64.69</c:v>
                </c:pt>
                <c:pt idx="6037">
                  <c:v>64.72</c:v>
                </c:pt>
                <c:pt idx="6038">
                  <c:v>64.760000000000005</c:v>
                </c:pt>
                <c:pt idx="6039">
                  <c:v>64.790000000000006</c:v>
                </c:pt>
                <c:pt idx="6040">
                  <c:v>64.83</c:v>
                </c:pt>
                <c:pt idx="6041">
                  <c:v>64.849999999999994</c:v>
                </c:pt>
                <c:pt idx="6042">
                  <c:v>64.87</c:v>
                </c:pt>
                <c:pt idx="6043">
                  <c:v>64.88</c:v>
                </c:pt>
                <c:pt idx="6044">
                  <c:v>64.89</c:v>
                </c:pt>
                <c:pt idx="6045">
                  <c:v>64.92</c:v>
                </c:pt>
                <c:pt idx="6046">
                  <c:v>64.959999999999994</c:v>
                </c:pt>
                <c:pt idx="6047">
                  <c:v>65.010000000000005</c:v>
                </c:pt>
                <c:pt idx="6048">
                  <c:v>65.069999999999993</c:v>
                </c:pt>
                <c:pt idx="6049">
                  <c:v>65.14</c:v>
                </c:pt>
                <c:pt idx="6050">
                  <c:v>65.19</c:v>
                </c:pt>
                <c:pt idx="6051">
                  <c:v>65.23</c:v>
                </c:pt>
                <c:pt idx="6052">
                  <c:v>65.27</c:v>
                </c:pt>
                <c:pt idx="6053">
                  <c:v>65.3</c:v>
                </c:pt>
                <c:pt idx="6054">
                  <c:v>65.319999999999993</c:v>
                </c:pt>
                <c:pt idx="6055">
                  <c:v>65.349999999999994</c:v>
                </c:pt>
                <c:pt idx="6056">
                  <c:v>65.38</c:v>
                </c:pt>
                <c:pt idx="6057">
                  <c:v>65.42</c:v>
                </c:pt>
                <c:pt idx="6058">
                  <c:v>65.459999999999994</c:v>
                </c:pt>
                <c:pt idx="6059">
                  <c:v>65.489999999999995</c:v>
                </c:pt>
                <c:pt idx="6060">
                  <c:v>65.53</c:v>
                </c:pt>
                <c:pt idx="6061">
                  <c:v>65.58</c:v>
                </c:pt>
                <c:pt idx="6062">
                  <c:v>65.62</c:v>
                </c:pt>
                <c:pt idx="6063">
                  <c:v>65.66</c:v>
                </c:pt>
                <c:pt idx="6064">
                  <c:v>65.709999999999994</c:v>
                </c:pt>
                <c:pt idx="6065">
                  <c:v>65.73</c:v>
                </c:pt>
                <c:pt idx="6066">
                  <c:v>65.739999999999995</c:v>
                </c:pt>
                <c:pt idx="6067">
                  <c:v>65.739999999999995</c:v>
                </c:pt>
                <c:pt idx="6068">
                  <c:v>65.75</c:v>
                </c:pt>
                <c:pt idx="6069">
                  <c:v>65.75</c:v>
                </c:pt>
                <c:pt idx="6070">
                  <c:v>65.760000000000005</c:v>
                </c:pt>
                <c:pt idx="6071">
                  <c:v>65.78</c:v>
                </c:pt>
                <c:pt idx="6072">
                  <c:v>65.81</c:v>
                </c:pt>
                <c:pt idx="6073">
                  <c:v>65.84</c:v>
                </c:pt>
                <c:pt idx="6074">
                  <c:v>65.86</c:v>
                </c:pt>
                <c:pt idx="6075">
                  <c:v>65.89</c:v>
                </c:pt>
                <c:pt idx="6076">
                  <c:v>65.91</c:v>
                </c:pt>
                <c:pt idx="6077">
                  <c:v>65.930000000000007</c:v>
                </c:pt>
                <c:pt idx="6078">
                  <c:v>65.94</c:v>
                </c:pt>
                <c:pt idx="6079">
                  <c:v>65.95</c:v>
                </c:pt>
                <c:pt idx="6080">
                  <c:v>65.959999999999994</c:v>
                </c:pt>
                <c:pt idx="6081">
                  <c:v>65.959999999999994</c:v>
                </c:pt>
                <c:pt idx="6082">
                  <c:v>65.97</c:v>
                </c:pt>
                <c:pt idx="6083">
                  <c:v>65.97</c:v>
                </c:pt>
                <c:pt idx="6084">
                  <c:v>65.97</c:v>
                </c:pt>
                <c:pt idx="6085">
                  <c:v>65.98</c:v>
                </c:pt>
                <c:pt idx="6086">
                  <c:v>65.98</c:v>
                </c:pt>
                <c:pt idx="6087">
                  <c:v>65.989999999999995</c:v>
                </c:pt>
                <c:pt idx="6088">
                  <c:v>66</c:v>
                </c:pt>
                <c:pt idx="6089">
                  <c:v>66</c:v>
                </c:pt>
                <c:pt idx="6090">
                  <c:v>66</c:v>
                </c:pt>
                <c:pt idx="6091">
                  <c:v>66</c:v>
                </c:pt>
                <c:pt idx="6092">
                  <c:v>66</c:v>
                </c:pt>
                <c:pt idx="6093">
                  <c:v>65.989999999999995</c:v>
                </c:pt>
                <c:pt idx="6094">
                  <c:v>65.989999999999995</c:v>
                </c:pt>
                <c:pt idx="6095">
                  <c:v>65.989999999999995</c:v>
                </c:pt>
                <c:pt idx="6096">
                  <c:v>65.98</c:v>
                </c:pt>
                <c:pt idx="6097">
                  <c:v>65.98</c:v>
                </c:pt>
                <c:pt idx="6098">
                  <c:v>65.97</c:v>
                </c:pt>
                <c:pt idx="6099">
                  <c:v>65.97</c:v>
                </c:pt>
                <c:pt idx="6100">
                  <c:v>65.959999999999994</c:v>
                </c:pt>
                <c:pt idx="6101">
                  <c:v>65.959999999999994</c:v>
                </c:pt>
                <c:pt idx="6102">
                  <c:v>65.959999999999994</c:v>
                </c:pt>
                <c:pt idx="6103">
                  <c:v>65.959999999999994</c:v>
                </c:pt>
                <c:pt idx="6104">
                  <c:v>65.959999999999994</c:v>
                </c:pt>
                <c:pt idx="6105">
                  <c:v>65.95</c:v>
                </c:pt>
                <c:pt idx="6106">
                  <c:v>65.95</c:v>
                </c:pt>
                <c:pt idx="6107">
                  <c:v>65.94</c:v>
                </c:pt>
                <c:pt idx="6108">
                  <c:v>65.92</c:v>
                </c:pt>
                <c:pt idx="6109">
                  <c:v>65.900000000000006</c:v>
                </c:pt>
                <c:pt idx="6110">
                  <c:v>65.89</c:v>
                </c:pt>
                <c:pt idx="6111">
                  <c:v>65.87</c:v>
                </c:pt>
                <c:pt idx="6112">
                  <c:v>65.849999999999994</c:v>
                </c:pt>
                <c:pt idx="6113">
                  <c:v>65.83</c:v>
                </c:pt>
                <c:pt idx="6114">
                  <c:v>65.81</c:v>
                </c:pt>
                <c:pt idx="6115">
                  <c:v>65.78</c:v>
                </c:pt>
                <c:pt idx="6116">
                  <c:v>65.77</c:v>
                </c:pt>
                <c:pt idx="6117">
                  <c:v>65.760000000000005</c:v>
                </c:pt>
                <c:pt idx="6118">
                  <c:v>65.75</c:v>
                </c:pt>
                <c:pt idx="6119">
                  <c:v>65.75</c:v>
                </c:pt>
                <c:pt idx="6120">
                  <c:v>65.739999999999995</c:v>
                </c:pt>
                <c:pt idx="6121">
                  <c:v>65.739999999999995</c:v>
                </c:pt>
                <c:pt idx="6122">
                  <c:v>65.739999999999995</c:v>
                </c:pt>
                <c:pt idx="6123">
                  <c:v>65.739999999999995</c:v>
                </c:pt>
                <c:pt idx="6124">
                  <c:v>65.739999999999995</c:v>
                </c:pt>
                <c:pt idx="6125">
                  <c:v>65.73</c:v>
                </c:pt>
                <c:pt idx="6126">
                  <c:v>65.72</c:v>
                </c:pt>
                <c:pt idx="6127">
                  <c:v>65.7</c:v>
                </c:pt>
                <c:pt idx="6128">
                  <c:v>65.680000000000007</c:v>
                </c:pt>
                <c:pt idx="6129">
                  <c:v>65.650000000000006</c:v>
                </c:pt>
                <c:pt idx="6130">
                  <c:v>65.62</c:v>
                </c:pt>
                <c:pt idx="6131">
                  <c:v>65.59</c:v>
                </c:pt>
                <c:pt idx="6132">
                  <c:v>65.569999999999993</c:v>
                </c:pt>
                <c:pt idx="6133">
                  <c:v>65.55</c:v>
                </c:pt>
                <c:pt idx="6134">
                  <c:v>65.53</c:v>
                </c:pt>
                <c:pt idx="6135">
                  <c:v>65.510000000000005</c:v>
                </c:pt>
                <c:pt idx="6136">
                  <c:v>65.5</c:v>
                </c:pt>
                <c:pt idx="6137">
                  <c:v>65.489999999999995</c:v>
                </c:pt>
                <c:pt idx="6138">
                  <c:v>65.459999999999994</c:v>
                </c:pt>
                <c:pt idx="6139">
                  <c:v>65.44</c:v>
                </c:pt>
                <c:pt idx="6140">
                  <c:v>65.41</c:v>
                </c:pt>
                <c:pt idx="6141">
                  <c:v>65.38</c:v>
                </c:pt>
                <c:pt idx="6142">
                  <c:v>65.349999999999994</c:v>
                </c:pt>
                <c:pt idx="6143">
                  <c:v>65.34</c:v>
                </c:pt>
                <c:pt idx="6144">
                  <c:v>65.319999999999993</c:v>
                </c:pt>
                <c:pt idx="6145">
                  <c:v>65.31</c:v>
                </c:pt>
                <c:pt idx="6146">
                  <c:v>65.290000000000006</c:v>
                </c:pt>
                <c:pt idx="6147">
                  <c:v>65.28</c:v>
                </c:pt>
                <c:pt idx="6148">
                  <c:v>65.27</c:v>
                </c:pt>
                <c:pt idx="6149">
                  <c:v>65.239999999999995</c:v>
                </c:pt>
                <c:pt idx="6150">
                  <c:v>65.209999999999994</c:v>
                </c:pt>
                <c:pt idx="6151">
                  <c:v>65.19</c:v>
                </c:pt>
                <c:pt idx="6152">
                  <c:v>65.150000000000006</c:v>
                </c:pt>
                <c:pt idx="6153">
                  <c:v>65.12</c:v>
                </c:pt>
                <c:pt idx="6154">
                  <c:v>65.099999999999994</c:v>
                </c:pt>
                <c:pt idx="6155">
                  <c:v>65.069999999999993</c:v>
                </c:pt>
                <c:pt idx="6156">
                  <c:v>65.040000000000006</c:v>
                </c:pt>
                <c:pt idx="6157">
                  <c:v>65.010000000000005</c:v>
                </c:pt>
                <c:pt idx="6158">
                  <c:v>64.98</c:v>
                </c:pt>
                <c:pt idx="6159">
                  <c:v>64.95</c:v>
                </c:pt>
                <c:pt idx="6160">
                  <c:v>64.930000000000007</c:v>
                </c:pt>
                <c:pt idx="6161">
                  <c:v>64.91</c:v>
                </c:pt>
                <c:pt idx="6162">
                  <c:v>64.89</c:v>
                </c:pt>
                <c:pt idx="6163">
                  <c:v>64.89</c:v>
                </c:pt>
                <c:pt idx="6164">
                  <c:v>64.88</c:v>
                </c:pt>
                <c:pt idx="6165">
                  <c:v>64.88</c:v>
                </c:pt>
                <c:pt idx="6166">
                  <c:v>64.87</c:v>
                </c:pt>
                <c:pt idx="6167">
                  <c:v>64.87</c:v>
                </c:pt>
                <c:pt idx="6168">
                  <c:v>64.86</c:v>
                </c:pt>
                <c:pt idx="6169">
                  <c:v>64.849999999999994</c:v>
                </c:pt>
                <c:pt idx="6170">
                  <c:v>64.84</c:v>
                </c:pt>
                <c:pt idx="6171">
                  <c:v>64.83</c:v>
                </c:pt>
                <c:pt idx="6172">
                  <c:v>64.8</c:v>
                </c:pt>
                <c:pt idx="6173">
                  <c:v>64.78</c:v>
                </c:pt>
                <c:pt idx="6174">
                  <c:v>64.760000000000005</c:v>
                </c:pt>
                <c:pt idx="6175">
                  <c:v>64.739999999999995</c:v>
                </c:pt>
                <c:pt idx="6176">
                  <c:v>64.72</c:v>
                </c:pt>
                <c:pt idx="6177">
                  <c:v>64.7</c:v>
                </c:pt>
                <c:pt idx="6178">
                  <c:v>64.680000000000007</c:v>
                </c:pt>
                <c:pt idx="6179">
                  <c:v>64.66</c:v>
                </c:pt>
                <c:pt idx="6180">
                  <c:v>64.64</c:v>
                </c:pt>
                <c:pt idx="6181">
                  <c:v>64.61</c:v>
                </c:pt>
                <c:pt idx="6182">
                  <c:v>64.569999999999993</c:v>
                </c:pt>
                <c:pt idx="6183">
                  <c:v>64.53</c:v>
                </c:pt>
                <c:pt idx="6184">
                  <c:v>64.5</c:v>
                </c:pt>
                <c:pt idx="6185">
                  <c:v>64.459999999999994</c:v>
                </c:pt>
                <c:pt idx="6186">
                  <c:v>64.430000000000007</c:v>
                </c:pt>
                <c:pt idx="6187">
                  <c:v>64.400000000000006</c:v>
                </c:pt>
                <c:pt idx="6188">
                  <c:v>64.37</c:v>
                </c:pt>
                <c:pt idx="6189">
                  <c:v>64.34</c:v>
                </c:pt>
                <c:pt idx="6190">
                  <c:v>64.319999999999993</c:v>
                </c:pt>
                <c:pt idx="6191">
                  <c:v>64.3</c:v>
                </c:pt>
                <c:pt idx="6192">
                  <c:v>64.28</c:v>
                </c:pt>
                <c:pt idx="6193">
                  <c:v>64.260000000000005</c:v>
                </c:pt>
                <c:pt idx="6194">
                  <c:v>64.25</c:v>
                </c:pt>
                <c:pt idx="6195">
                  <c:v>64.239999999999995</c:v>
                </c:pt>
                <c:pt idx="6196">
                  <c:v>64.23</c:v>
                </c:pt>
                <c:pt idx="6197">
                  <c:v>64.2</c:v>
                </c:pt>
                <c:pt idx="6198">
                  <c:v>64.180000000000007</c:v>
                </c:pt>
                <c:pt idx="6199">
                  <c:v>64.16</c:v>
                </c:pt>
                <c:pt idx="6200">
                  <c:v>64.150000000000006</c:v>
                </c:pt>
                <c:pt idx="6201">
                  <c:v>64.13</c:v>
                </c:pt>
                <c:pt idx="6202">
                  <c:v>64.11</c:v>
                </c:pt>
                <c:pt idx="6203">
                  <c:v>64.099999999999994</c:v>
                </c:pt>
                <c:pt idx="6204">
                  <c:v>64.09</c:v>
                </c:pt>
                <c:pt idx="6205">
                  <c:v>64.08</c:v>
                </c:pt>
                <c:pt idx="6206">
                  <c:v>64.069999999999993</c:v>
                </c:pt>
                <c:pt idx="6207">
                  <c:v>64.06</c:v>
                </c:pt>
                <c:pt idx="6208">
                  <c:v>64.06</c:v>
                </c:pt>
                <c:pt idx="6209">
                  <c:v>64.05</c:v>
                </c:pt>
                <c:pt idx="6210">
                  <c:v>64.05</c:v>
                </c:pt>
                <c:pt idx="6211">
                  <c:v>64.05</c:v>
                </c:pt>
                <c:pt idx="6212">
                  <c:v>64.05</c:v>
                </c:pt>
                <c:pt idx="6213">
                  <c:v>64.05</c:v>
                </c:pt>
                <c:pt idx="6214">
                  <c:v>64.05</c:v>
                </c:pt>
                <c:pt idx="6215">
                  <c:v>64.05</c:v>
                </c:pt>
                <c:pt idx="6216">
                  <c:v>64.05</c:v>
                </c:pt>
                <c:pt idx="6217">
                  <c:v>64.05</c:v>
                </c:pt>
                <c:pt idx="6218">
                  <c:v>64.05</c:v>
                </c:pt>
                <c:pt idx="6219">
                  <c:v>64.05</c:v>
                </c:pt>
                <c:pt idx="6220">
                  <c:v>64.05</c:v>
                </c:pt>
                <c:pt idx="6221">
                  <c:v>64.05</c:v>
                </c:pt>
                <c:pt idx="6222">
                  <c:v>64.040000000000006</c:v>
                </c:pt>
                <c:pt idx="6223">
                  <c:v>64.040000000000006</c:v>
                </c:pt>
                <c:pt idx="6224">
                  <c:v>64.040000000000006</c:v>
                </c:pt>
                <c:pt idx="6225">
                  <c:v>64.03</c:v>
                </c:pt>
                <c:pt idx="6226">
                  <c:v>64.03</c:v>
                </c:pt>
                <c:pt idx="6227">
                  <c:v>64.02</c:v>
                </c:pt>
                <c:pt idx="6228">
                  <c:v>64.02</c:v>
                </c:pt>
                <c:pt idx="6229">
                  <c:v>64.02</c:v>
                </c:pt>
                <c:pt idx="6230">
                  <c:v>64.02</c:v>
                </c:pt>
                <c:pt idx="6231">
                  <c:v>64.02</c:v>
                </c:pt>
                <c:pt idx="6232">
                  <c:v>64.02</c:v>
                </c:pt>
                <c:pt idx="6233">
                  <c:v>64.02</c:v>
                </c:pt>
                <c:pt idx="6234">
                  <c:v>64.010000000000005</c:v>
                </c:pt>
                <c:pt idx="6235">
                  <c:v>64.010000000000005</c:v>
                </c:pt>
                <c:pt idx="6236">
                  <c:v>64.010000000000005</c:v>
                </c:pt>
                <c:pt idx="6237">
                  <c:v>64.010000000000005</c:v>
                </c:pt>
                <c:pt idx="6238">
                  <c:v>64</c:v>
                </c:pt>
                <c:pt idx="6239">
                  <c:v>64</c:v>
                </c:pt>
                <c:pt idx="6240">
                  <c:v>64.010000000000005</c:v>
                </c:pt>
                <c:pt idx="6241">
                  <c:v>64.010000000000005</c:v>
                </c:pt>
                <c:pt idx="6242">
                  <c:v>64.02</c:v>
                </c:pt>
                <c:pt idx="6243">
                  <c:v>64.03</c:v>
                </c:pt>
                <c:pt idx="6244">
                  <c:v>64.03</c:v>
                </c:pt>
                <c:pt idx="6245">
                  <c:v>64.040000000000006</c:v>
                </c:pt>
                <c:pt idx="6246">
                  <c:v>64.040000000000006</c:v>
                </c:pt>
                <c:pt idx="6247">
                  <c:v>64.05</c:v>
                </c:pt>
                <c:pt idx="6248">
                  <c:v>64.05</c:v>
                </c:pt>
                <c:pt idx="6249">
                  <c:v>64.05</c:v>
                </c:pt>
                <c:pt idx="6250">
                  <c:v>64.05</c:v>
                </c:pt>
                <c:pt idx="6251">
                  <c:v>64.05</c:v>
                </c:pt>
                <c:pt idx="6252">
                  <c:v>64.05</c:v>
                </c:pt>
                <c:pt idx="6253">
                  <c:v>64.05</c:v>
                </c:pt>
                <c:pt idx="6254">
                  <c:v>64.05</c:v>
                </c:pt>
                <c:pt idx="6255">
                  <c:v>64.05</c:v>
                </c:pt>
                <c:pt idx="6256">
                  <c:v>64.05</c:v>
                </c:pt>
                <c:pt idx="6257">
                  <c:v>64.06</c:v>
                </c:pt>
                <c:pt idx="6258">
                  <c:v>64.06</c:v>
                </c:pt>
                <c:pt idx="6259">
                  <c:v>64.069999999999993</c:v>
                </c:pt>
                <c:pt idx="6260">
                  <c:v>64.08</c:v>
                </c:pt>
                <c:pt idx="6261">
                  <c:v>64.099999999999994</c:v>
                </c:pt>
                <c:pt idx="6262">
                  <c:v>64.12</c:v>
                </c:pt>
                <c:pt idx="6263">
                  <c:v>64.14</c:v>
                </c:pt>
                <c:pt idx="6264">
                  <c:v>64.17</c:v>
                </c:pt>
                <c:pt idx="6265">
                  <c:v>64.209999999999994</c:v>
                </c:pt>
                <c:pt idx="6266">
                  <c:v>64.239999999999995</c:v>
                </c:pt>
                <c:pt idx="6267">
                  <c:v>64.260000000000005</c:v>
                </c:pt>
                <c:pt idx="6268">
                  <c:v>64.290000000000006</c:v>
                </c:pt>
                <c:pt idx="6269">
                  <c:v>64.31</c:v>
                </c:pt>
                <c:pt idx="6270">
                  <c:v>64.33</c:v>
                </c:pt>
                <c:pt idx="6271">
                  <c:v>64.37</c:v>
                </c:pt>
                <c:pt idx="6272">
                  <c:v>64.42</c:v>
                </c:pt>
                <c:pt idx="6273">
                  <c:v>64.45</c:v>
                </c:pt>
                <c:pt idx="6274">
                  <c:v>64.5</c:v>
                </c:pt>
                <c:pt idx="6275">
                  <c:v>64.540000000000006</c:v>
                </c:pt>
                <c:pt idx="6276">
                  <c:v>64.58</c:v>
                </c:pt>
                <c:pt idx="6277">
                  <c:v>64.62</c:v>
                </c:pt>
                <c:pt idx="6278">
                  <c:v>64.66</c:v>
                </c:pt>
                <c:pt idx="6279">
                  <c:v>64.7</c:v>
                </c:pt>
                <c:pt idx="6280">
                  <c:v>64.739999999999995</c:v>
                </c:pt>
                <c:pt idx="6281">
                  <c:v>64.78</c:v>
                </c:pt>
                <c:pt idx="6282">
                  <c:v>64.819999999999993</c:v>
                </c:pt>
                <c:pt idx="6283">
                  <c:v>64.849999999999994</c:v>
                </c:pt>
                <c:pt idx="6284">
                  <c:v>64.87</c:v>
                </c:pt>
                <c:pt idx="6285">
                  <c:v>64.89</c:v>
                </c:pt>
                <c:pt idx="6286">
                  <c:v>64.91</c:v>
                </c:pt>
                <c:pt idx="6287">
                  <c:v>64.930000000000007</c:v>
                </c:pt>
                <c:pt idx="6288">
                  <c:v>64.95</c:v>
                </c:pt>
                <c:pt idx="6289">
                  <c:v>64.989999999999995</c:v>
                </c:pt>
                <c:pt idx="6290">
                  <c:v>65.040000000000006</c:v>
                </c:pt>
                <c:pt idx="6291">
                  <c:v>65.09</c:v>
                </c:pt>
                <c:pt idx="6292">
                  <c:v>65.14</c:v>
                </c:pt>
                <c:pt idx="6293">
                  <c:v>65.19</c:v>
                </c:pt>
                <c:pt idx="6294">
                  <c:v>65.23</c:v>
                </c:pt>
                <c:pt idx="6295">
                  <c:v>65.260000000000005</c:v>
                </c:pt>
                <c:pt idx="6296">
                  <c:v>65.290000000000006</c:v>
                </c:pt>
                <c:pt idx="6297">
                  <c:v>65.319999999999993</c:v>
                </c:pt>
                <c:pt idx="6298">
                  <c:v>65.36</c:v>
                </c:pt>
                <c:pt idx="6299">
                  <c:v>65.400000000000006</c:v>
                </c:pt>
                <c:pt idx="6300">
                  <c:v>65.44</c:v>
                </c:pt>
                <c:pt idx="6301">
                  <c:v>65.48</c:v>
                </c:pt>
                <c:pt idx="6302">
                  <c:v>65.510000000000005</c:v>
                </c:pt>
                <c:pt idx="6303">
                  <c:v>65.540000000000006</c:v>
                </c:pt>
                <c:pt idx="6304">
                  <c:v>65.569999999999993</c:v>
                </c:pt>
                <c:pt idx="6305">
                  <c:v>65.62</c:v>
                </c:pt>
                <c:pt idx="6306">
                  <c:v>65.66</c:v>
                </c:pt>
                <c:pt idx="6307">
                  <c:v>65.69</c:v>
                </c:pt>
                <c:pt idx="6308">
                  <c:v>65.72</c:v>
                </c:pt>
                <c:pt idx="6309">
                  <c:v>65.73</c:v>
                </c:pt>
                <c:pt idx="6310">
                  <c:v>65.739999999999995</c:v>
                </c:pt>
                <c:pt idx="6311">
                  <c:v>65.739999999999995</c:v>
                </c:pt>
                <c:pt idx="6312">
                  <c:v>65.739999999999995</c:v>
                </c:pt>
                <c:pt idx="6313">
                  <c:v>65.75</c:v>
                </c:pt>
                <c:pt idx="6314">
                  <c:v>65.760000000000005</c:v>
                </c:pt>
                <c:pt idx="6315">
                  <c:v>65.78</c:v>
                </c:pt>
                <c:pt idx="6316">
                  <c:v>65.8</c:v>
                </c:pt>
                <c:pt idx="6317">
                  <c:v>65.819999999999993</c:v>
                </c:pt>
                <c:pt idx="6318">
                  <c:v>65.84</c:v>
                </c:pt>
                <c:pt idx="6319">
                  <c:v>65.849999999999994</c:v>
                </c:pt>
                <c:pt idx="6320">
                  <c:v>65.87</c:v>
                </c:pt>
                <c:pt idx="6321">
                  <c:v>65.88</c:v>
                </c:pt>
                <c:pt idx="6322">
                  <c:v>65.900000000000006</c:v>
                </c:pt>
                <c:pt idx="6323">
                  <c:v>65.91</c:v>
                </c:pt>
                <c:pt idx="6324">
                  <c:v>65.92</c:v>
                </c:pt>
                <c:pt idx="6325">
                  <c:v>65.930000000000007</c:v>
                </c:pt>
                <c:pt idx="6326">
                  <c:v>65.94</c:v>
                </c:pt>
                <c:pt idx="6327">
                  <c:v>65.95</c:v>
                </c:pt>
                <c:pt idx="6328">
                  <c:v>65.95</c:v>
                </c:pt>
                <c:pt idx="6329">
                  <c:v>65.959999999999994</c:v>
                </c:pt>
                <c:pt idx="6330">
                  <c:v>65.959999999999994</c:v>
                </c:pt>
                <c:pt idx="6331">
                  <c:v>65.959999999999994</c:v>
                </c:pt>
                <c:pt idx="6332">
                  <c:v>65.959999999999994</c:v>
                </c:pt>
                <c:pt idx="6333">
                  <c:v>65.959999999999994</c:v>
                </c:pt>
                <c:pt idx="6334">
                  <c:v>65.959999999999994</c:v>
                </c:pt>
                <c:pt idx="6335">
                  <c:v>65.959999999999994</c:v>
                </c:pt>
                <c:pt idx="6336">
                  <c:v>65.959999999999994</c:v>
                </c:pt>
                <c:pt idx="6337">
                  <c:v>65.959999999999994</c:v>
                </c:pt>
                <c:pt idx="6338">
                  <c:v>65.959999999999994</c:v>
                </c:pt>
                <c:pt idx="6339">
                  <c:v>65.95</c:v>
                </c:pt>
                <c:pt idx="6340">
                  <c:v>65.95</c:v>
                </c:pt>
                <c:pt idx="6341">
                  <c:v>65.94</c:v>
                </c:pt>
                <c:pt idx="6342">
                  <c:v>65.92</c:v>
                </c:pt>
                <c:pt idx="6343">
                  <c:v>65.91</c:v>
                </c:pt>
                <c:pt idx="6344">
                  <c:v>65.89</c:v>
                </c:pt>
                <c:pt idx="6345">
                  <c:v>65.88</c:v>
                </c:pt>
                <c:pt idx="6346">
                  <c:v>65.86</c:v>
                </c:pt>
                <c:pt idx="6347">
                  <c:v>65.84</c:v>
                </c:pt>
                <c:pt idx="6348">
                  <c:v>65.819999999999993</c:v>
                </c:pt>
                <c:pt idx="6349">
                  <c:v>65.81</c:v>
                </c:pt>
                <c:pt idx="6350">
                  <c:v>65.790000000000006</c:v>
                </c:pt>
                <c:pt idx="6351">
                  <c:v>65.78</c:v>
                </c:pt>
                <c:pt idx="6352">
                  <c:v>65.77</c:v>
                </c:pt>
                <c:pt idx="6353">
                  <c:v>65.760000000000005</c:v>
                </c:pt>
                <c:pt idx="6354">
                  <c:v>65.75</c:v>
                </c:pt>
                <c:pt idx="6355">
                  <c:v>65.75</c:v>
                </c:pt>
                <c:pt idx="6356">
                  <c:v>65.739999999999995</c:v>
                </c:pt>
                <c:pt idx="6357">
                  <c:v>65.739999999999995</c:v>
                </c:pt>
                <c:pt idx="6358">
                  <c:v>65.739999999999995</c:v>
                </c:pt>
                <c:pt idx="6359">
                  <c:v>65.739999999999995</c:v>
                </c:pt>
                <c:pt idx="6360">
                  <c:v>65.739999999999995</c:v>
                </c:pt>
                <c:pt idx="6361">
                  <c:v>65.73</c:v>
                </c:pt>
                <c:pt idx="6362">
                  <c:v>65.72</c:v>
                </c:pt>
                <c:pt idx="6363">
                  <c:v>65.709999999999994</c:v>
                </c:pt>
                <c:pt idx="6364">
                  <c:v>65.7</c:v>
                </c:pt>
                <c:pt idx="6365">
                  <c:v>65.67</c:v>
                </c:pt>
                <c:pt idx="6366">
                  <c:v>65.64</c:v>
                </c:pt>
                <c:pt idx="6367">
                  <c:v>65.62</c:v>
                </c:pt>
                <c:pt idx="6368">
                  <c:v>65.59</c:v>
                </c:pt>
                <c:pt idx="6369">
                  <c:v>65.56</c:v>
                </c:pt>
                <c:pt idx="6370">
                  <c:v>65.55</c:v>
                </c:pt>
                <c:pt idx="6371">
                  <c:v>65.53</c:v>
                </c:pt>
                <c:pt idx="6372">
                  <c:v>65.52</c:v>
                </c:pt>
                <c:pt idx="6373">
                  <c:v>65.5</c:v>
                </c:pt>
                <c:pt idx="6374">
                  <c:v>65.489999999999995</c:v>
                </c:pt>
                <c:pt idx="6375">
                  <c:v>65.459999999999994</c:v>
                </c:pt>
                <c:pt idx="6376">
                  <c:v>65.430000000000007</c:v>
                </c:pt>
                <c:pt idx="6377">
                  <c:v>65.400000000000006</c:v>
                </c:pt>
                <c:pt idx="6378">
                  <c:v>65.38</c:v>
                </c:pt>
                <c:pt idx="6379">
                  <c:v>65.349999999999994</c:v>
                </c:pt>
                <c:pt idx="6380">
                  <c:v>65.33</c:v>
                </c:pt>
                <c:pt idx="6381">
                  <c:v>65.319999999999993</c:v>
                </c:pt>
                <c:pt idx="6382">
                  <c:v>65.31</c:v>
                </c:pt>
                <c:pt idx="6383">
                  <c:v>65.3</c:v>
                </c:pt>
                <c:pt idx="6384">
                  <c:v>65.290000000000006</c:v>
                </c:pt>
                <c:pt idx="6385">
                  <c:v>65.27</c:v>
                </c:pt>
                <c:pt idx="6386">
                  <c:v>65.25</c:v>
                </c:pt>
                <c:pt idx="6387">
                  <c:v>65.23</c:v>
                </c:pt>
                <c:pt idx="6388">
                  <c:v>65.2</c:v>
                </c:pt>
                <c:pt idx="6389">
                  <c:v>65.180000000000007</c:v>
                </c:pt>
                <c:pt idx="6390">
                  <c:v>65.150000000000006</c:v>
                </c:pt>
                <c:pt idx="6391">
                  <c:v>65.12</c:v>
                </c:pt>
                <c:pt idx="6392">
                  <c:v>65.09</c:v>
                </c:pt>
                <c:pt idx="6393">
                  <c:v>65.05</c:v>
                </c:pt>
                <c:pt idx="6394">
                  <c:v>65.010000000000005</c:v>
                </c:pt>
                <c:pt idx="6395">
                  <c:v>64.97</c:v>
                </c:pt>
                <c:pt idx="6396">
                  <c:v>64.95</c:v>
                </c:pt>
                <c:pt idx="6397">
                  <c:v>64.930000000000007</c:v>
                </c:pt>
                <c:pt idx="6398">
                  <c:v>64.91</c:v>
                </c:pt>
                <c:pt idx="6399">
                  <c:v>64.900000000000006</c:v>
                </c:pt>
                <c:pt idx="6400">
                  <c:v>64.89</c:v>
                </c:pt>
                <c:pt idx="6401">
                  <c:v>64.89</c:v>
                </c:pt>
                <c:pt idx="6402">
                  <c:v>64.88</c:v>
                </c:pt>
                <c:pt idx="6403">
                  <c:v>64.88</c:v>
                </c:pt>
                <c:pt idx="6404">
                  <c:v>64.88</c:v>
                </c:pt>
                <c:pt idx="6405">
                  <c:v>64.87</c:v>
                </c:pt>
                <c:pt idx="6406">
                  <c:v>64.86</c:v>
                </c:pt>
                <c:pt idx="6407">
                  <c:v>64.849999999999994</c:v>
                </c:pt>
                <c:pt idx="6408">
                  <c:v>64.83</c:v>
                </c:pt>
                <c:pt idx="6409">
                  <c:v>64.8</c:v>
                </c:pt>
                <c:pt idx="6410">
                  <c:v>64.78</c:v>
                </c:pt>
                <c:pt idx="6411">
                  <c:v>64.760000000000005</c:v>
                </c:pt>
                <c:pt idx="6412">
                  <c:v>64.75</c:v>
                </c:pt>
                <c:pt idx="6413">
                  <c:v>64.73</c:v>
                </c:pt>
                <c:pt idx="6414">
                  <c:v>64.709999999999994</c:v>
                </c:pt>
                <c:pt idx="6415">
                  <c:v>64.69</c:v>
                </c:pt>
                <c:pt idx="6416">
                  <c:v>64.67</c:v>
                </c:pt>
                <c:pt idx="6417">
                  <c:v>64.66</c:v>
                </c:pt>
                <c:pt idx="6418">
                  <c:v>64.650000000000006</c:v>
                </c:pt>
                <c:pt idx="6419">
                  <c:v>64.63</c:v>
                </c:pt>
                <c:pt idx="6420">
                  <c:v>64.599999999999994</c:v>
                </c:pt>
                <c:pt idx="6421">
                  <c:v>64.56</c:v>
                </c:pt>
                <c:pt idx="6422">
                  <c:v>64.52</c:v>
                </c:pt>
                <c:pt idx="6423">
                  <c:v>64.47</c:v>
                </c:pt>
                <c:pt idx="6424">
                  <c:v>64.430000000000007</c:v>
                </c:pt>
                <c:pt idx="6425">
                  <c:v>64.400000000000006</c:v>
                </c:pt>
                <c:pt idx="6426">
                  <c:v>64.37</c:v>
                </c:pt>
                <c:pt idx="6427">
                  <c:v>64.34</c:v>
                </c:pt>
                <c:pt idx="6428">
                  <c:v>64.31</c:v>
                </c:pt>
                <c:pt idx="6429">
                  <c:v>64.290000000000006</c:v>
                </c:pt>
                <c:pt idx="6430">
                  <c:v>64.28</c:v>
                </c:pt>
                <c:pt idx="6431">
                  <c:v>64.260000000000005</c:v>
                </c:pt>
                <c:pt idx="6432">
                  <c:v>64.25</c:v>
                </c:pt>
                <c:pt idx="6433">
                  <c:v>64.239999999999995</c:v>
                </c:pt>
                <c:pt idx="6434">
                  <c:v>64.23</c:v>
                </c:pt>
                <c:pt idx="6435">
                  <c:v>64.2</c:v>
                </c:pt>
                <c:pt idx="6436">
                  <c:v>64.19</c:v>
                </c:pt>
                <c:pt idx="6437">
                  <c:v>64.17</c:v>
                </c:pt>
                <c:pt idx="6438">
                  <c:v>64.150000000000006</c:v>
                </c:pt>
                <c:pt idx="6439">
                  <c:v>64.13</c:v>
                </c:pt>
                <c:pt idx="6440">
                  <c:v>64.12</c:v>
                </c:pt>
                <c:pt idx="6441">
                  <c:v>64.099999999999994</c:v>
                </c:pt>
                <c:pt idx="6442">
                  <c:v>64.09</c:v>
                </c:pt>
                <c:pt idx="6443">
                  <c:v>64.069999999999993</c:v>
                </c:pt>
                <c:pt idx="6444">
                  <c:v>64.06</c:v>
                </c:pt>
                <c:pt idx="6445">
                  <c:v>64.06</c:v>
                </c:pt>
                <c:pt idx="6446">
                  <c:v>64.05</c:v>
                </c:pt>
                <c:pt idx="6447">
                  <c:v>64.05</c:v>
                </c:pt>
                <c:pt idx="6448">
                  <c:v>64.05</c:v>
                </c:pt>
                <c:pt idx="6449">
                  <c:v>64.05</c:v>
                </c:pt>
                <c:pt idx="6450">
                  <c:v>64.05</c:v>
                </c:pt>
                <c:pt idx="6451">
                  <c:v>64.05</c:v>
                </c:pt>
                <c:pt idx="6452">
                  <c:v>64.05</c:v>
                </c:pt>
                <c:pt idx="6453">
                  <c:v>64.05</c:v>
                </c:pt>
                <c:pt idx="6454">
                  <c:v>64.05</c:v>
                </c:pt>
                <c:pt idx="6455">
                  <c:v>64.05</c:v>
                </c:pt>
                <c:pt idx="6456">
                  <c:v>64.05</c:v>
                </c:pt>
                <c:pt idx="6457">
                  <c:v>64.05</c:v>
                </c:pt>
                <c:pt idx="6458">
                  <c:v>64.05</c:v>
                </c:pt>
                <c:pt idx="6459">
                  <c:v>64.05</c:v>
                </c:pt>
                <c:pt idx="6460">
                  <c:v>64.05</c:v>
                </c:pt>
                <c:pt idx="6461">
                  <c:v>64.05</c:v>
                </c:pt>
                <c:pt idx="6462">
                  <c:v>64.040000000000006</c:v>
                </c:pt>
                <c:pt idx="6463">
                  <c:v>64.040000000000006</c:v>
                </c:pt>
                <c:pt idx="6464">
                  <c:v>64.03</c:v>
                </c:pt>
                <c:pt idx="6465">
                  <c:v>64.03</c:v>
                </c:pt>
                <c:pt idx="6466">
                  <c:v>64.03</c:v>
                </c:pt>
                <c:pt idx="6467">
                  <c:v>64.03</c:v>
                </c:pt>
                <c:pt idx="6468">
                  <c:v>64.02</c:v>
                </c:pt>
                <c:pt idx="6469">
                  <c:v>64.02</c:v>
                </c:pt>
                <c:pt idx="6470">
                  <c:v>64.02</c:v>
                </c:pt>
                <c:pt idx="6471">
                  <c:v>64.02</c:v>
                </c:pt>
                <c:pt idx="6472">
                  <c:v>64.02</c:v>
                </c:pt>
                <c:pt idx="6473">
                  <c:v>64.02</c:v>
                </c:pt>
                <c:pt idx="6474">
                  <c:v>64.02</c:v>
                </c:pt>
                <c:pt idx="6475">
                  <c:v>64.02</c:v>
                </c:pt>
                <c:pt idx="6476">
                  <c:v>64.02</c:v>
                </c:pt>
                <c:pt idx="6477">
                  <c:v>64.02</c:v>
                </c:pt>
                <c:pt idx="6478">
                  <c:v>64.02</c:v>
                </c:pt>
                <c:pt idx="6479">
                  <c:v>64.02</c:v>
                </c:pt>
                <c:pt idx="6480">
                  <c:v>64.02</c:v>
                </c:pt>
                <c:pt idx="6481">
                  <c:v>64.03</c:v>
                </c:pt>
                <c:pt idx="6482">
                  <c:v>64.03</c:v>
                </c:pt>
                <c:pt idx="6483">
                  <c:v>64.040000000000006</c:v>
                </c:pt>
                <c:pt idx="6484">
                  <c:v>64.040000000000006</c:v>
                </c:pt>
                <c:pt idx="6485">
                  <c:v>64.05</c:v>
                </c:pt>
                <c:pt idx="6486">
                  <c:v>64.05</c:v>
                </c:pt>
                <c:pt idx="6487">
                  <c:v>64.05</c:v>
                </c:pt>
                <c:pt idx="6488">
                  <c:v>64.05</c:v>
                </c:pt>
                <c:pt idx="6489">
                  <c:v>64.05</c:v>
                </c:pt>
                <c:pt idx="6490">
                  <c:v>64.05</c:v>
                </c:pt>
                <c:pt idx="6491">
                  <c:v>64.05</c:v>
                </c:pt>
                <c:pt idx="6492">
                  <c:v>64.05</c:v>
                </c:pt>
                <c:pt idx="6493">
                  <c:v>64.05</c:v>
                </c:pt>
                <c:pt idx="6494">
                  <c:v>64.05</c:v>
                </c:pt>
                <c:pt idx="6495">
                  <c:v>64.05</c:v>
                </c:pt>
                <c:pt idx="6496">
                  <c:v>64.05</c:v>
                </c:pt>
                <c:pt idx="6497">
                  <c:v>64.05</c:v>
                </c:pt>
                <c:pt idx="6498">
                  <c:v>64.06</c:v>
                </c:pt>
                <c:pt idx="6499">
                  <c:v>64.069999999999993</c:v>
                </c:pt>
                <c:pt idx="6500">
                  <c:v>64.08</c:v>
                </c:pt>
                <c:pt idx="6501">
                  <c:v>64.09</c:v>
                </c:pt>
                <c:pt idx="6502">
                  <c:v>64.12</c:v>
                </c:pt>
                <c:pt idx="6503">
                  <c:v>64.150000000000006</c:v>
                </c:pt>
                <c:pt idx="6504">
                  <c:v>64.180000000000007</c:v>
                </c:pt>
                <c:pt idx="6505">
                  <c:v>64.209999999999994</c:v>
                </c:pt>
                <c:pt idx="6506">
                  <c:v>64.25</c:v>
                </c:pt>
                <c:pt idx="6507">
                  <c:v>64.260000000000005</c:v>
                </c:pt>
                <c:pt idx="6508">
                  <c:v>64.27</c:v>
                </c:pt>
                <c:pt idx="6509">
                  <c:v>64.290000000000006</c:v>
                </c:pt>
                <c:pt idx="6510">
                  <c:v>64.31</c:v>
                </c:pt>
                <c:pt idx="6511">
                  <c:v>64.34</c:v>
                </c:pt>
                <c:pt idx="6512">
                  <c:v>64.38</c:v>
                </c:pt>
                <c:pt idx="6513">
                  <c:v>64.430000000000007</c:v>
                </c:pt>
                <c:pt idx="6514">
                  <c:v>64.48</c:v>
                </c:pt>
                <c:pt idx="6515">
                  <c:v>64.53</c:v>
                </c:pt>
                <c:pt idx="6516">
                  <c:v>64.58</c:v>
                </c:pt>
                <c:pt idx="6517">
                  <c:v>64.62</c:v>
                </c:pt>
                <c:pt idx="6518">
                  <c:v>64.66</c:v>
                </c:pt>
                <c:pt idx="6519">
                  <c:v>64.69</c:v>
                </c:pt>
                <c:pt idx="6520">
                  <c:v>64.73</c:v>
                </c:pt>
                <c:pt idx="6521">
                  <c:v>64.77</c:v>
                </c:pt>
                <c:pt idx="6522">
                  <c:v>64.8</c:v>
                </c:pt>
                <c:pt idx="6523">
                  <c:v>64.84</c:v>
                </c:pt>
                <c:pt idx="6524">
                  <c:v>64.87</c:v>
                </c:pt>
                <c:pt idx="6525">
                  <c:v>64.88</c:v>
                </c:pt>
                <c:pt idx="6526">
                  <c:v>64.88</c:v>
                </c:pt>
                <c:pt idx="6527">
                  <c:v>64.89</c:v>
                </c:pt>
                <c:pt idx="6528">
                  <c:v>64.91</c:v>
                </c:pt>
                <c:pt idx="6529">
                  <c:v>64.930000000000007</c:v>
                </c:pt>
                <c:pt idx="6530">
                  <c:v>64.97</c:v>
                </c:pt>
                <c:pt idx="6531">
                  <c:v>65.010000000000005</c:v>
                </c:pt>
                <c:pt idx="6532">
                  <c:v>65.06</c:v>
                </c:pt>
                <c:pt idx="6533">
                  <c:v>65.11</c:v>
                </c:pt>
                <c:pt idx="6534">
                  <c:v>65.17</c:v>
                </c:pt>
                <c:pt idx="6535">
                  <c:v>65.22</c:v>
                </c:pt>
                <c:pt idx="6536">
                  <c:v>65.260000000000005</c:v>
                </c:pt>
                <c:pt idx="6537">
                  <c:v>65.290000000000006</c:v>
                </c:pt>
                <c:pt idx="6538">
                  <c:v>65.31</c:v>
                </c:pt>
                <c:pt idx="6539">
                  <c:v>65.349999999999994</c:v>
                </c:pt>
                <c:pt idx="6540">
                  <c:v>65.37</c:v>
                </c:pt>
                <c:pt idx="6541">
                  <c:v>65.42</c:v>
                </c:pt>
                <c:pt idx="6542">
                  <c:v>65.459999999999994</c:v>
                </c:pt>
                <c:pt idx="6543">
                  <c:v>65.489999999999995</c:v>
                </c:pt>
                <c:pt idx="6544">
                  <c:v>65.52</c:v>
                </c:pt>
                <c:pt idx="6545">
                  <c:v>65.55</c:v>
                </c:pt>
                <c:pt idx="6546">
                  <c:v>65.58</c:v>
                </c:pt>
                <c:pt idx="6547">
                  <c:v>65.63</c:v>
                </c:pt>
                <c:pt idx="6548">
                  <c:v>65.67</c:v>
                </c:pt>
                <c:pt idx="6549">
                  <c:v>65.7</c:v>
                </c:pt>
                <c:pt idx="6550">
                  <c:v>65.73</c:v>
                </c:pt>
                <c:pt idx="6551">
                  <c:v>65.739999999999995</c:v>
                </c:pt>
                <c:pt idx="6552">
                  <c:v>65.739999999999995</c:v>
                </c:pt>
                <c:pt idx="6553">
                  <c:v>65.739999999999995</c:v>
                </c:pt>
                <c:pt idx="6554">
                  <c:v>65.739999999999995</c:v>
                </c:pt>
                <c:pt idx="6555">
                  <c:v>65.739999999999995</c:v>
                </c:pt>
                <c:pt idx="6556">
                  <c:v>65.75</c:v>
                </c:pt>
                <c:pt idx="6557">
                  <c:v>65.75</c:v>
                </c:pt>
                <c:pt idx="6558">
                  <c:v>65.760000000000005</c:v>
                </c:pt>
                <c:pt idx="6559">
                  <c:v>65.78</c:v>
                </c:pt>
                <c:pt idx="6560">
                  <c:v>65.790000000000006</c:v>
                </c:pt>
                <c:pt idx="6561">
                  <c:v>65.81</c:v>
                </c:pt>
                <c:pt idx="6562">
                  <c:v>65.819999999999993</c:v>
                </c:pt>
                <c:pt idx="6563">
                  <c:v>65.84</c:v>
                </c:pt>
                <c:pt idx="6564">
                  <c:v>65.86</c:v>
                </c:pt>
                <c:pt idx="6565">
                  <c:v>65.89</c:v>
                </c:pt>
                <c:pt idx="6566">
                  <c:v>65.91</c:v>
                </c:pt>
                <c:pt idx="6567">
                  <c:v>65.92</c:v>
                </c:pt>
                <c:pt idx="6568">
                  <c:v>65.930000000000007</c:v>
                </c:pt>
                <c:pt idx="6569">
                  <c:v>65.930000000000007</c:v>
                </c:pt>
                <c:pt idx="6570">
                  <c:v>65.930000000000007</c:v>
                </c:pt>
                <c:pt idx="6571">
                  <c:v>65.930000000000007</c:v>
                </c:pt>
                <c:pt idx="6572">
                  <c:v>65.930000000000007</c:v>
                </c:pt>
                <c:pt idx="6573">
                  <c:v>65.930000000000007</c:v>
                </c:pt>
                <c:pt idx="6574">
                  <c:v>65.930000000000007</c:v>
                </c:pt>
                <c:pt idx="6575">
                  <c:v>65.930000000000007</c:v>
                </c:pt>
                <c:pt idx="6576">
                  <c:v>65.930000000000007</c:v>
                </c:pt>
                <c:pt idx="6577">
                  <c:v>65.92</c:v>
                </c:pt>
                <c:pt idx="6578">
                  <c:v>65.92</c:v>
                </c:pt>
                <c:pt idx="6579">
                  <c:v>65.91</c:v>
                </c:pt>
                <c:pt idx="6580">
                  <c:v>65.900000000000006</c:v>
                </c:pt>
                <c:pt idx="6581">
                  <c:v>65.89</c:v>
                </c:pt>
                <c:pt idx="6582">
                  <c:v>65.88</c:v>
                </c:pt>
                <c:pt idx="6583">
                  <c:v>65.87</c:v>
                </c:pt>
                <c:pt idx="6584">
                  <c:v>65.86</c:v>
                </c:pt>
                <c:pt idx="6585">
                  <c:v>65.849999999999994</c:v>
                </c:pt>
                <c:pt idx="6586">
                  <c:v>65.83</c:v>
                </c:pt>
                <c:pt idx="6587">
                  <c:v>65.819999999999993</c:v>
                </c:pt>
                <c:pt idx="6588">
                  <c:v>65.81</c:v>
                </c:pt>
                <c:pt idx="6589">
                  <c:v>65.790000000000006</c:v>
                </c:pt>
                <c:pt idx="6590">
                  <c:v>65.78</c:v>
                </c:pt>
                <c:pt idx="6591">
                  <c:v>65.77</c:v>
                </c:pt>
                <c:pt idx="6592">
                  <c:v>65.760000000000005</c:v>
                </c:pt>
                <c:pt idx="6593">
                  <c:v>65.75</c:v>
                </c:pt>
                <c:pt idx="6594">
                  <c:v>65.75</c:v>
                </c:pt>
                <c:pt idx="6595">
                  <c:v>65.739999999999995</c:v>
                </c:pt>
                <c:pt idx="6596">
                  <c:v>65.739999999999995</c:v>
                </c:pt>
                <c:pt idx="6597">
                  <c:v>65.739999999999995</c:v>
                </c:pt>
                <c:pt idx="6598">
                  <c:v>65.739999999999995</c:v>
                </c:pt>
                <c:pt idx="6599">
                  <c:v>65.739999999999995</c:v>
                </c:pt>
                <c:pt idx="6600">
                  <c:v>65.73</c:v>
                </c:pt>
                <c:pt idx="6601">
                  <c:v>65.73</c:v>
                </c:pt>
                <c:pt idx="6602">
                  <c:v>65.72</c:v>
                </c:pt>
                <c:pt idx="6603">
                  <c:v>65.709999999999994</c:v>
                </c:pt>
                <c:pt idx="6604">
                  <c:v>65.69</c:v>
                </c:pt>
                <c:pt idx="6605">
                  <c:v>65.66</c:v>
                </c:pt>
                <c:pt idx="6606">
                  <c:v>65.63</c:v>
                </c:pt>
                <c:pt idx="6607">
                  <c:v>65.599999999999994</c:v>
                </c:pt>
                <c:pt idx="6608">
                  <c:v>65.58</c:v>
                </c:pt>
                <c:pt idx="6609">
                  <c:v>65.56</c:v>
                </c:pt>
                <c:pt idx="6610">
                  <c:v>65.55</c:v>
                </c:pt>
                <c:pt idx="6611">
                  <c:v>65.53</c:v>
                </c:pt>
                <c:pt idx="6612">
                  <c:v>65.52</c:v>
                </c:pt>
                <c:pt idx="6613">
                  <c:v>65.5</c:v>
                </c:pt>
                <c:pt idx="6614">
                  <c:v>65.48</c:v>
                </c:pt>
                <c:pt idx="6615">
                  <c:v>65.45</c:v>
                </c:pt>
                <c:pt idx="6616">
                  <c:v>65.42</c:v>
                </c:pt>
                <c:pt idx="6617">
                  <c:v>65.39</c:v>
                </c:pt>
                <c:pt idx="6618">
                  <c:v>65.36</c:v>
                </c:pt>
                <c:pt idx="6619">
                  <c:v>65.34</c:v>
                </c:pt>
                <c:pt idx="6620">
                  <c:v>65.33</c:v>
                </c:pt>
                <c:pt idx="6621">
                  <c:v>65.319999999999993</c:v>
                </c:pt>
                <c:pt idx="6622">
                  <c:v>65.31</c:v>
                </c:pt>
                <c:pt idx="6623">
                  <c:v>65.3</c:v>
                </c:pt>
                <c:pt idx="6624">
                  <c:v>65.290000000000006</c:v>
                </c:pt>
                <c:pt idx="6625">
                  <c:v>65.28</c:v>
                </c:pt>
                <c:pt idx="6626">
                  <c:v>65.27</c:v>
                </c:pt>
                <c:pt idx="6627">
                  <c:v>65.23</c:v>
                </c:pt>
                <c:pt idx="6628">
                  <c:v>65.209999999999994</c:v>
                </c:pt>
                <c:pt idx="6629">
                  <c:v>65.180000000000007</c:v>
                </c:pt>
                <c:pt idx="6630">
                  <c:v>65.150000000000006</c:v>
                </c:pt>
                <c:pt idx="6631">
                  <c:v>65.11</c:v>
                </c:pt>
                <c:pt idx="6632">
                  <c:v>65.09</c:v>
                </c:pt>
                <c:pt idx="6633">
                  <c:v>65.06</c:v>
                </c:pt>
                <c:pt idx="6634">
                  <c:v>65.03</c:v>
                </c:pt>
                <c:pt idx="6635">
                  <c:v>64.989999999999995</c:v>
                </c:pt>
                <c:pt idx="6636">
                  <c:v>64.97</c:v>
                </c:pt>
                <c:pt idx="6637">
                  <c:v>64.94</c:v>
                </c:pt>
                <c:pt idx="6638">
                  <c:v>64.92</c:v>
                </c:pt>
                <c:pt idx="6639">
                  <c:v>64.91</c:v>
                </c:pt>
                <c:pt idx="6640">
                  <c:v>64.89</c:v>
                </c:pt>
                <c:pt idx="6641">
                  <c:v>64.88</c:v>
                </c:pt>
                <c:pt idx="6642">
                  <c:v>64.88</c:v>
                </c:pt>
                <c:pt idx="6643">
                  <c:v>64.88</c:v>
                </c:pt>
                <c:pt idx="6644">
                  <c:v>64.88</c:v>
                </c:pt>
                <c:pt idx="6645">
                  <c:v>64.88</c:v>
                </c:pt>
                <c:pt idx="6646">
                  <c:v>64.87</c:v>
                </c:pt>
                <c:pt idx="6647">
                  <c:v>64.86</c:v>
                </c:pt>
                <c:pt idx="6648">
                  <c:v>64.84</c:v>
                </c:pt>
                <c:pt idx="6649">
                  <c:v>64.819999999999993</c:v>
                </c:pt>
                <c:pt idx="6650">
                  <c:v>64.8</c:v>
                </c:pt>
                <c:pt idx="6651">
                  <c:v>64.77</c:v>
                </c:pt>
                <c:pt idx="6652">
                  <c:v>64.739999999999995</c:v>
                </c:pt>
                <c:pt idx="6653">
                  <c:v>64.72</c:v>
                </c:pt>
                <c:pt idx="6654">
                  <c:v>64.7</c:v>
                </c:pt>
                <c:pt idx="6655">
                  <c:v>64.680000000000007</c:v>
                </c:pt>
                <c:pt idx="6656">
                  <c:v>64.67</c:v>
                </c:pt>
                <c:pt idx="6657">
                  <c:v>64.66</c:v>
                </c:pt>
                <c:pt idx="6658">
                  <c:v>64.650000000000006</c:v>
                </c:pt>
                <c:pt idx="6659">
                  <c:v>64.62</c:v>
                </c:pt>
                <c:pt idx="6660">
                  <c:v>64.58</c:v>
                </c:pt>
                <c:pt idx="6661">
                  <c:v>64.55</c:v>
                </c:pt>
                <c:pt idx="6662">
                  <c:v>64.510000000000005</c:v>
                </c:pt>
                <c:pt idx="6663">
                  <c:v>64.47</c:v>
                </c:pt>
                <c:pt idx="6664">
                  <c:v>64.430000000000007</c:v>
                </c:pt>
                <c:pt idx="6665">
                  <c:v>64.400000000000006</c:v>
                </c:pt>
                <c:pt idx="6666">
                  <c:v>64.36</c:v>
                </c:pt>
                <c:pt idx="6667">
                  <c:v>64.33</c:v>
                </c:pt>
                <c:pt idx="6668">
                  <c:v>64.31</c:v>
                </c:pt>
                <c:pt idx="6669">
                  <c:v>64.290000000000006</c:v>
                </c:pt>
                <c:pt idx="6670">
                  <c:v>64.28</c:v>
                </c:pt>
                <c:pt idx="6671">
                  <c:v>64.27</c:v>
                </c:pt>
                <c:pt idx="6672">
                  <c:v>64.260000000000005</c:v>
                </c:pt>
                <c:pt idx="6673">
                  <c:v>64.25</c:v>
                </c:pt>
                <c:pt idx="6674">
                  <c:v>64.23</c:v>
                </c:pt>
                <c:pt idx="6675">
                  <c:v>64.22</c:v>
                </c:pt>
                <c:pt idx="6676">
                  <c:v>64.2</c:v>
                </c:pt>
                <c:pt idx="6677">
                  <c:v>64.180000000000007</c:v>
                </c:pt>
                <c:pt idx="6678">
                  <c:v>64.16</c:v>
                </c:pt>
                <c:pt idx="6679">
                  <c:v>64.14</c:v>
                </c:pt>
                <c:pt idx="6680">
                  <c:v>64.12</c:v>
                </c:pt>
                <c:pt idx="6681">
                  <c:v>64.09</c:v>
                </c:pt>
                <c:pt idx="6682">
                  <c:v>64.069999999999993</c:v>
                </c:pt>
                <c:pt idx="6683">
                  <c:v>64.06</c:v>
                </c:pt>
                <c:pt idx="6684">
                  <c:v>64.06</c:v>
                </c:pt>
                <c:pt idx="6685">
                  <c:v>64.05</c:v>
                </c:pt>
                <c:pt idx="6686">
                  <c:v>64.05</c:v>
                </c:pt>
                <c:pt idx="6687">
                  <c:v>64.05</c:v>
                </c:pt>
                <c:pt idx="6688">
                  <c:v>64.05</c:v>
                </c:pt>
                <c:pt idx="6689">
                  <c:v>64.05</c:v>
                </c:pt>
                <c:pt idx="6690">
                  <c:v>64.05</c:v>
                </c:pt>
                <c:pt idx="6691">
                  <c:v>64.05</c:v>
                </c:pt>
                <c:pt idx="6692">
                  <c:v>64.05</c:v>
                </c:pt>
                <c:pt idx="6693">
                  <c:v>64.05</c:v>
                </c:pt>
                <c:pt idx="6694">
                  <c:v>64.05</c:v>
                </c:pt>
                <c:pt idx="6695">
                  <c:v>64.05</c:v>
                </c:pt>
                <c:pt idx="6696">
                  <c:v>64.05</c:v>
                </c:pt>
                <c:pt idx="6697">
                  <c:v>64.05</c:v>
                </c:pt>
                <c:pt idx="6698">
                  <c:v>64.05</c:v>
                </c:pt>
                <c:pt idx="6699">
                  <c:v>64.05</c:v>
                </c:pt>
                <c:pt idx="6700">
                  <c:v>64.05</c:v>
                </c:pt>
                <c:pt idx="6701">
                  <c:v>64.040000000000006</c:v>
                </c:pt>
                <c:pt idx="6702">
                  <c:v>64.040000000000006</c:v>
                </c:pt>
                <c:pt idx="6703">
                  <c:v>64.040000000000006</c:v>
                </c:pt>
                <c:pt idx="6704">
                  <c:v>64.03</c:v>
                </c:pt>
                <c:pt idx="6705">
                  <c:v>64.03</c:v>
                </c:pt>
                <c:pt idx="6706">
                  <c:v>64.02</c:v>
                </c:pt>
                <c:pt idx="6707">
                  <c:v>64.02</c:v>
                </c:pt>
                <c:pt idx="6708">
                  <c:v>64.02</c:v>
                </c:pt>
                <c:pt idx="6709">
                  <c:v>64.02</c:v>
                </c:pt>
                <c:pt idx="6710">
                  <c:v>64.02</c:v>
                </c:pt>
                <c:pt idx="6711">
                  <c:v>64.02</c:v>
                </c:pt>
                <c:pt idx="6712">
                  <c:v>64.02</c:v>
                </c:pt>
                <c:pt idx="6713">
                  <c:v>64.02</c:v>
                </c:pt>
                <c:pt idx="6714">
                  <c:v>64.02</c:v>
                </c:pt>
                <c:pt idx="6715">
                  <c:v>64.02</c:v>
                </c:pt>
                <c:pt idx="6716">
                  <c:v>64.02</c:v>
                </c:pt>
                <c:pt idx="6717">
                  <c:v>64.02</c:v>
                </c:pt>
                <c:pt idx="6718">
                  <c:v>64.02</c:v>
                </c:pt>
                <c:pt idx="6719">
                  <c:v>64.02</c:v>
                </c:pt>
                <c:pt idx="6720">
                  <c:v>64.03</c:v>
                </c:pt>
                <c:pt idx="6721">
                  <c:v>64.03</c:v>
                </c:pt>
                <c:pt idx="6722">
                  <c:v>64.040000000000006</c:v>
                </c:pt>
                <c:pt idx="6723">
                  <c:v>64.040000000000006</c:v>
                </c:pt>
                <c:pt idx="6724">
                  <c:v>64.05</c:v>
                </c:pt>
                <c:pt idx="6725">
                  <c:v>64.05</c:v>
                </c:pt>
                <c:pt idx="6726">
                  <c:v>64.05</c:v>
                </c:pt>
                <c:pt idx="6727">
                  <c:v>64.05</c:v>
                </c:pt>
                <c:pt idx="6728">
                  <c:v>64.05</c:v>
                </c:pt>
                <c:pt idx="6729">
                  <c:v>64.05</c:v>
                </c:pt>
                <c:pt idx="6730">
                  <c:v>64.05</c:v>
                </c:pt>
                <c:pt idx="6731">
                  <c:v>64.05</c:v>
                </c:pt>
                <c:pt idx="6732">
                  <c:v>64.05</c:v>
                </c:pt>
                <c:pt idx="6733">
                  <c:v>64.05</c:v>
                </c:pt>
                <c:pt idx="6734">
                  <c:v>64.05</c:v>
                </c:pt>
                <c:pt idx="6735">
                  <c:v>64.05</c:v>
                </c:pt>
                <c:pt idx="6736">
                  <c:v>64.05</c:v>
                </c:pt>
                <c:pt idx="6737">
                  <c:v>64.05</c:v>
                </c:pt>
                <c:pt idx="6738">
                  <c:v>64.05</c:v>
                </c:pt>
                <c:pt idx="6739">
                  <c:v>64.06</c:v>
                </c:pt>
                <c:pt idx="6740">
                  <c:v>64.069999999999993</c:v>
                </c:pt>
                <c:pt idx="6741">
                  <c:v>64.08</c:v>
                </c:pt>
                <c:pt idx="6742">
                  <c:v>64.11</c:v>
                </c:pt>
                <c:pt idx="6743">
                  <c:v>64.14</c:v>
                </c:pt>
                <c:pt idx="6744">
                  <c:v>64.17</c:v>
                </c:pt>
                <c:pt idx="6745">
                  <c:v>64.2</c:v>
                </c:pt>
                <c:pt idx="6746">
                  <c:v>64.23</c:v>
                </c:pt>
                <c:pt idx="6747">
                  <c:v>64.239999999999995</c:v>
                </c:pt>
                <c:pt idx="6748">
                  <c:v>64.25</c:v>
                </c:pt>
                <c:pt idx="6749">
                  <c:v>64.27</c:v>
                </c:pt>
                <c:pt idx="6750">
                  <c:v>64.290000000000006</c:v>
                </c:pt>
                <c:pt idx="6751">
                  <c:v>64.319999999999993</c:v>
                </c:pt>
                <c:pt idx="6752">
                  <c:v>64.36</c:v>
                </c:pt>
                <c:pt idx="6753">
                  <c:v>64.400000000000006</c:v>
                </c:pt>
                <c:pt idx="6754">
                  <c:v>64.45</c:v>
                </c:pt>
                <c:pt idx="6755">
                  <c:v>64.5</c:v>
                </c:pt>
                <c:pt idx="6756">
                  <c:v>64.55</c:v>
                </c:pt>
                <c:pt idx="6757">
                  <c:v>64.59</c:v>
                </c:pt>
                <c:pt idx="6758">
                  <c:v>64.64</c:v>
                </c:pt>
                <c:pt idx="6759">
                  <c:v>64.680000000000007</c:v>
                </c:pt>
                <c:pt idx="6760">
                  <c:v>64.72</c:v>
                </c:pt>
                <c:pt idx="6761">
                  <c:v>64.760000000000005</c:v>
                </c:pt>
                <c:pt idx="6762">
                  <c:v>64.8</c:v>
                </c:pt>
                <c:pt idx="6763">
                  <c:v>64.84</c:v>
                </c:pt>
                <c:pt idx="6764">
                  <c:v>64.86</c:v>
                </c:pt>
                <c:pt idx="6765">
                  <c:v>64.88</c:v>
                </c:pt>
                <c:pt idx="6766">
                  <c:v>64.88</c:v>
                </c:pt>
                <c:pt idx="6767">
                  <c:v>64.89</c:v>
                </c:pt>
                <c:pt idx="6768">
                  <c:v>64.89</c:v>
                </c:pt>
                <c:pt idx="6769">
                  <c:v>64.91</c:v>
                </c:pt>
                <c:pt idx="6770">
                  <c:v>64.94</c:v>
                </c:pt>
                <c:pt idx="6771">
                  <c:v>64.98</c:v>
                </c:pt>
                <c:pt idx="6772">
                  <c:v>65.03</c:v>
                </c:pt>
                <c:pt idx="6773">
                  <c:v>65.09</c:v>
                </c:pt>
                <c:pt idx="6774">
                  <c:v>65.14</c:v>
                </c:pt>
                <c:pt idx="6775">
                  <c:v>65.19</c:v>
                </c:pt>
                <c:pt idx="6776">
                  <c:v>65.23</c:v>
                </c:pt>
                <c:pt idx="6777">
                  <c:v>65.27</c:v>
                </c:pt>
                <c:pt idx="6778">
                  <c:v>65.3</c:v>
                </c:pt>
                <c:pt idx="6779">
                  <c:v>65.33</c:v>
                </c:pt>
                <c:pt idx="6780">
                  <c:v>65.37</c:v>
                </c:pt>
                <c:pt idx="6781">
                  <c:v>65.41</c:v>
                </c:pt>
                <c:pt idx="6782">
                  <c:v>65.45</c:v>
                </c:pt>
                <c:pt idx="6783">
                  <c:v>65.489999999999995</c:v>
                </c:pt>
                <c:pt idx="6784">
                  <c:v>65.52</c:v>
                </c:pt>
                <c:pt idx="6785">
                  <c:v>65.53</c:v>
                </c:pt>
                <c:pt idx="6786">
                  <c:v>65.56</c:v>
                </c:pt>
                <c:pt idx="6787">
                  <c:v>65.59</c:v>
                </c:pt>
                <c:pt idx="6788">
                  <c:v>65.63</c:v>
                </c:pt>
                <c:pt idx="6789">
                  <c:v>65.67</c:v>
                </c:pt>
                <c:pt idx="6790">
                  <c:v>65.7</c:v>
                </c:pt>
                <c:pt idx="6791">
                  <c:v>65.72</c:v>
                </c:pt>
                <c:pt idx="6792">
                  <c:v>65.73</c:v>
                </c:pt>
                <c:pt idx="6793">
                  <c:v>65.739999999999995</c:v>
                </c:pt>
                <c:pt idx="6794">
                  <c:v>65.739999999999995</c:v>
                </c:pt>
                <c:pt idx="6795">
                  <c:v>65.739999999999995</c:v>
                </c:pt>
                <c:pt idx="6796">
                  <c:v>65.75</c:v>
                </c:pt>
                <c:pt idx="6797">
                  <c:v>65.75</c:v>
                </c:pt>
                <c:pt idx="6798">
                  <c:v>65.760000000000005</c:v>
                </c:pt>
                <c:pt idx="6799">
                  <c:v>65.77</c:v>
                </c:pt>
                <c:pt idx="6800">
                  <c:v>65.78</c:v>
                </c:pt>
                <c:pt idx="6801">
                  <c:v>65.790000000000006</c:v>
                </c:pt>
                <c:pt idx="6802">
                  <c:v>65.8</c:v>
                </c:pt>
                <c:pt idx="6803">
                  <c:v>65.81</c:v>
                </c:pt>
                <c:pt idx="6804">
                  <c:v>65.83</c:v>
                </c:pt>
                <c:pt idx="6805">
                  <c:v>65.849999999999994</c:v>
                </c:pt>
                <c:pt idx="6806">
                  <c:v>65.86</c:v>
                </c:pt>
                <c:pt idx="6807">
                  <c:v>65.88</c:v>
                </c:pt>
                <c:pt idx="6808">
                  <c:v>65.89</c:v>
                </c:pt>
                <c:pt idx="6809">
                  <c:v>65.89</c:v>
                </c:pt>
                <c:pt idx="6810">
                  <c:v>65.900000000000006</c:v>
                </c:pt>
                <c:pt idx="6811">
                  <c:v>65.900000000000006</c:v>
                </c:pt>
                <c:pt idx="6812">
                  <c:v>65.900000000000006</c:v>
                </c:pt>
                <c:pt idx="6813">
                  <c:v>65.900000000000006</c:v>
                </c:pt>
                <c:pt idx="6814">
                  <c:v>65.900000000000006</c:v>
                </c:pt>
                <c:pt idx="6815">
                  <c:v>65.900000000000006</c:v>
                </c:pt>
                <c:pt idx="6816">
                  <c:v>65.89</c:v>
                </c:pt>
                <c:pt idx="6817">
                  <c:v>65.89</c:v>
                </c:pt>
                <c:pt idx="6818">
                  <c:v>65.89</c:v>
                </c:pt>
                <c:pt idx="6819">
                  <c:v>65.88</c:v>
                </c:pt>
                <c:pt idx="6820">
                  <c:v>65.87</c:v>
                </c:pt>
                <c:pt idx="6821">
                  <c:v>65.86</c:v>
                </c:pt>
                <c:pt idx="6822">
                  <c:v>65.849999999999994</c:v>
                </c:pt>
                <c:pt idx="6823">
                  <c:v>65.84</c:v>
                </c:pt>
                <c:pt idx="6824">
                  <c:v>65.83</c:v>
                </c:pt>
                <c:pt idx="6825">
                  <c:v>65.819999999999993</c:v>
                </c:pt>
                <c:pt idx="6826">
                  <c:v>65.8</c:v>
                </c:pt>
                <c:pt idx="6827">
                  <c:v>65.790000000000006</c:v>
                </c:pt>
                <c:pt idx="6828">
                  <c:v>65.77</c:v>
                </c:pt>
                <c:pt idx="6829">
                  <c:v>65.760000000000005</c:v>
                </c:pt>
                <c:pt idx="6830">
                  <c:v>65.75</c:v>
                </c:pt>
                <c:pt idx="6831">
                  <c:v>65.75</c:v>
                </c:pt>
                <c:pt idx="6832">
                  <c:v>65.739999999999995</c:v>
                </c:pt>
                <c:pt idx="6833">
                  <c:v>65.739999999999995</c:v>
                </c:pt>
                <c:pt idx="6834">
                  <c:v>65.739999999999995</c:v>
                </c:pt>
                <c:pt idx="6835">
                  <c:v>65.739999999999995</c:v>
                </c:pt>
                <c:pt idx="6836">
                  <c:v>65.739999999999995</c:v>
                </c:pt>
                <c:pt idx="6837">
                  <c:v>65.739999999999995</c:v>
                </c:pt>
                <c:pt idx="6838">
                  <c:v>65.739999999999995</c:v>
                </c:pt>
                <c:pt idx="6839">
                  <c:v>65.73</c:v>
                </c:pt>
                <c:pt idx="6840">
                  <c:v>65.73</c:v>
                </c:pt>
                <c:pt idx="6841">
                  <c:v>65.72</c:v>
                </c:pt>
                <c:pt idx="6842">
                  <c:v>65.7</c:v>
                </c:pt>
                <c:pt idx="6843">
                  <c:v>65.67</c:v>
                </c:pt>
                <c:pt idx="6844">
                  <c:v>65.64</c:v>
                </c:pt>
                <c:pt idx="6845">
                  <c:v>65.599999999999994</c:v>
                </c:pt>
                <c:pt idx="6846">
                  <c:v>65.58</c:v>
                </c:pt>
                <c:pt idx="6847">
                  <c:v>65.56</c:v>
                </c:pt>
                <c:pt idx="6848">
                  <c:v>65.540000000000006</c:v>
                </c:pt>
                <c:pt idx="6849">
                  <c:v>65.53</c:v>
                </c:pt>
                <c:pt idx="6850">
                  <c:v>65.510000000000005</c:v>
                </c:pt>
                <c:pt idx="6851">
                  <c:v>65.489999999999995</c:v>
                </c:pt>
                <c:pt idx="6852">
                  <c:v>65.48</c:v>
                </c:pt>
                <c:pt idx="6853">
                  <c:v>65.45</c:v>
                </c:pt>
                <c:pt idx="6854">
                  <c:v>65.430000000000007</c:v>
                </c:pt>
                <c:pt idx="6855">
                  <c:v>65.41</c:v>
                </c:pt>
                <c:pt idx="6856">
                  <c:v>65.39</c:v>
                </c:pt>
                <c:pt idx="6857">
                  <c:v>65.36</c:v>
                </c:pt>
                <c:pt idx="6858">
                  <c:v>65.349999999999994</c:v>
                </c:pt>
                <c:pt idx="6859">
                  <c:v>65.33</c:v>
                </c:pt>
                <c:pt idx="6860">
                  <c:v>65.31</c:v>
                </c:pt>
                <c:pt idx="6861">
                  <c:v>65.3</c:v>
                </c:pt>
                <c:pt idx="6862">
                  <c:v>65.3</c:v>
                </c:pt>
                <c:pt idx="6863">
                  <c:v>65.28</c:v>
                </c:pt>
                <c:pt idx="6864">
                  <c:v>65.260000000000005</c:v>
                </c:pt>
                <c:pt idx="6865">
                  <c:v>65.23</c:v>
                </c:pt>
                <c:pt idx="6866">
                  <c:v>65.209999999999994</c:v>
                </c:pt>
                <c:pt idx="6867">
                  <c:v>65.180000000000007</c:v>
                </c:pt>
                <c:pt idx="6868">
                  <c:v>65.150000000000006</c:v>
                </c:pt>
                <c:pt idx="6869">
                  <c:v>65.12</c:v>
                </c:pt>
                <c:pt idx="6870">
                  <c:v>65.09</c:v>
                </c:pt>
                <c:pt idx="6871">
                  <c:v>65.06</c:v>
                </c:pt>
                <c:pt idx="6872">
                  <c:v>65.03</c:v>
                </c:pt>
                <c:pt idx="6873">
                  <c:v>64.989999999999995</c:v>
                </c:pt>
                <c:pt idx="6874">
                  <c:v>64.97</c:v>
                </c:pt>
                <c:pt idx="6875">
                  <c:v>64.95</c:v>
                </c:pt>
                <c:pt idx="6876">
                  <c:v>64.92</c:v>
                </c:pt>
                <c:pt idx="6877">
                  <c:v>64.91</c:v>
                </c:pt>
                <c:pt idx="6878">
                  <c:v>64.89</c:v>
                </c:pt>
                <c:pt idx="6879">
                  <c:v>64.89</c:v>
                </c:pt>
                <c:pt idx="6880">
                  <c:v>64.88</c:v>
                </c:pt>
                <c:pt idx="6881">
                  <c:v>64.88</c:v>
                </c:pt>
                <c:pt idx="6882">
                  <c:v>64.88</c:v>
                </c:pt>
                <c:pt idx="6883">
                  <c:v>64.88</c:v>
                </c:pt>
                <c:pt idx="6884">
                  <c:v>64.87</c:v>
                </c:pt>
                <c:pt idx="6885">
                  <c:v>64.86</c:v>
                </c:pt>
                <c:pt idx="6886">
                  <c:v>64.84</c:v>
                </c:pt>
                <c:pt idx="6887">
                  <c:v>64.819999999999993</c:v>
                </c:pt>
                <c:pt idx="6888">
                  <c:v>64.790000000000006</c:v>
                </c:pt>
                <c:pt idx="6889">
                  <c:v>64.77</c:v>
                </c:pt>
                <c:pt idx="6890">
                  <c:v>64.75</c:v>
                </c:pt>
                <c:pt idx="6891">
                  <c:v>64.73</c:v>
                </c:pt>
                <c:pt idx="6892">
                  <c:v>64.72</c:v>
                </c:pt>
                <c:pt idx="6893">
                  <c:v>64.7</c:v>
                </c:pt>
                <c:pt idx="6894">
                  <c:v>64.680000000000007</c:v>
                </c:pt>
                <c:pt idx="6895">
                  <c:v>64.67</c:v>
                </c:pt>
                <c:pt idx="6896">
                  <c:v>64.650000000000006</c:v>
                </c:pt>
                <c:pt idx="6897">
                  <c:v>64.63</c:v>
                </c:pt>
                <c:pt idx="6898">
                  <c:v>64.59</c:v>
                </c:pt>
                <c:pt idx="6899">
                  <c:v>64.55</c:v>
                </c:pt>
                <c:pt idx="6900">
                  <c:v>64.510000000000005</c:v>
                </c:pt>
                <c:pt idx="6901">
                  <c:v>64.47</c:v>
                </c:pt>
                <c:pt idx="6902">
                  <c:v>64.42</c:v>
                </c:pt>
                <c:pt idx="6903">
                  <c:v>64.39</c:v>
                </c:pt>
                <c:pt idx="6904">
                  <c:v>64.36</c:v>
                </c:pt>
                <c:pt idx="6905">
                  <c:v>64.33</c:v>
                </c:pt>
                <c:pt idx="6906">
                  <c:v>64.31</c:v>
                </c:pt>
                <c:pt idx="6907">
                  <c:v>64.290000000000006</c:v>
                </c:pt>
                <c:pt idx="6908">
                  <c:v>64.28</c:v>
                </c:pt>
                <c:pt idx="6909">
                  <c:v>64.27</c:v>
                </c:pt>
                <c:pt idx="6910">
                  <c:v>64.260000000000005</c:v>
                </c:pt>
                <c:pt idx="6911">
                  <c:v>64.25</c:v>
                </c:pt>
                <c:pt idx="6912">
                  <c:v>64.239999999999995</c:v>
                </c:pt>
                <c:pt idx="6913">
                  <c:v>64.22</c:v>
                </c:pt>
                <c:pt idx="6914">
                  <c:v>64.2</c:v>
                </c:pt>
                <c:pt idx="6915">
                  <c:v>64.17</c:v>
                </c:pt>
                <c:pt idx="6916">
                  <c:v>64.150000000000006</c:v>
                </c:pt>
                <c:pt idx="6917">
                  <c:v>64.12</c:v>
                </c:pt>
                <c:pt idx="6918">
                  <c:v>64.099999999999994</c:v>
                </c:pt>
                <c:pt idx="6919">
                  <c:v>64.09</c:v>
                </c:pt>
                <c:pt idx="6920">
                  <c:v>64.08</c:v>
                </c:pt>
                <c:pt idx="6921">
                  <c:v>64.069999999999993</c:v>
                </c:pt>
                <c:pt idx="6922">
                  <c:v>64.06</c:v>
                </c:pt>
                <c:pt idx="6923">
                  <c:v>64.06</c:v>
                </c:pt>
                <c:pt idx="6924">
                  <c:v>64.05</c:v>
                </c:pt>
                <c:pt idx="6925">
                  <c:v>64.05</c:v>
                </c:pt>
                <c:pt idx="6926">
                  <c:v>64.05</c:v>
                </c:pt>
                <c:pt idx="6927">
                  <c:v>64.05</c:v>
                </c:pt>
                <c:pt idx="6928">
                  <c:v>64.05</c:v>
                </c:pt>
                <c:pt idx="6929">
                  <c:v>64.05</c:v>
                </c:pt>
                <c:pt idx="6930">
                  <c:v>64.05</c:v>
                </c:pt>
                <c:pt idx="6931">
                  <c:v>64.05</c:v>
                </c:pt>
                <c:pt idx="6932">
                  <c:v>64.05</c:v>
                </c:pt>
                <c:pt idx="6933">
                  <c:v>64.05</c:v>
                </c:pt>
                <c:pt idx="6934">
                  <c:v>64.05</c:v>
                </c:pt>
                <c:pt idx="6935">
                  <c:v>64.05</c:v>
                </c:pt>
                <c:pt idx="6936">
                  <c:v>64.05</c:v>
                </c:pt>
                <c:pt idx="6937">
                  <c:v>64.05</c:v>
                </c:pt>
                <c:pt idx="6938">
                  <c:v>64.05</c:v>
                </c:pt>
                <c:pt idx="6939">
                  <c:v>64.05</c:v>
                </c:pt>
                <c:pt idx="6940">
                  <c:v>64.05</c:v>
                </c:pt>
                <c:pt idx="6941">
                  <c:v>64.05</c:v>
                </c:pt>
                <c:pt idx="6942">
                  <c:v>64.040000000000006</c:v>
                </c:pt>
                <c:pt idx="6943">
                  <c:v>64.040000000000006</c:v>
                </c:pt>
                <c:pt idx="6944">
                  <c:v>64.040000000000006</c:v>
                </c:pt>
                <c:pt idx="6945">
                  <c:v>64.03</c:v>
                </c:pt>
                <c:pt idx="6946">
                  <c:v>64.03</c:v>
                </c:pt>
                <c:pt idx="6947">
                  <c:v>64.02</c:v>
                </c:pt>
                <c:pt idx="6948">
                  <c:v>64.02</c:v>
                </c:pt>
                <c:pt idx="6949">
                  <c:v>64.02</c:v>
                </c:pt>
                <c:pt idx="6950">
                  <c:v>64.02</c:v>
                </c:pt>
                <c:pt idx="6951">
                  <c:v>64.02</c:v>
                </c:pt>
                <c:pt idx="6952">
                  <c:v>64.02</c:v>
                </c:pt>
                <c:pt idx="6953">
                  <c:v>64.02</c:v>
                </c:pt>
                <c:pt idx="6954">
                  <c:v>64.02</c:v>
                </c:pt>
                <c:pt idx="6955">
                  <c:v>64.02</c:v>
                </c:pt>
                <c:pt idx="6956">
                  <c:v>64.02</c:v>
                </c:pt>
                <c:pt idx="6957">
                  <c:v>64.02</c:v>
                </c:pt>
                <c:pt idx="6958">
                  <c:v>64.02</c:v>
                </c:pt>
                <c:pt idx="6959">
                  <c:v>64.03</c:v>
                </c:pt>
                <c:pt idx="6960">
                  <c:v>64.03</c:v>
                </c:pt>
                <c:pt idx="6961">
                  <c:v>64.040000000000006</c:v>
                </c:pt>
                <c:pt idx="6962">
                  <c:v>64.040000000000006</c:v>
                </c:pt>
                <c:pt idx="6963">
                  <c:v>64.05</c:v>
                </c:pt>
                <c:pt idx="6964">
                  <c:v>64.05</c:v>
                </c:pt>
                <c:pt idx="6965">
                  <c:v>64.05</c:v>
                </c:pt>
                <c:pt idx="6966">
                  <c:v>64.05</c:v>
                </c:pt>
                <c:pt idx="6967">
                  <c:v>64.05</c:v>
                </c:pt>
                <c:pt idx="6968">
                  <c:v>64.05</c:v>
                </c:pt>
                <c:pt idx="6969">
                  <c:v>64.05</c:v>
                </c:pt>
                <c:pt idx="6970">
                  <c:v>64.05</c:v>
                </c:pt>
                <c:pt idx="6971">
                  <c:v>64.05</c:v>
                </c:pt>
                <c:pt idx="6972">
                  <c:v>64.05</c:v>
                </c:pt>
                <c:pt idx="6973">
                  <c:v>64.05</c:v>
                </c:pt>
                <c:pt idx="6974">
                  <c:v>64.05</c:v>
                </c:pt>
                <c:pt idx="6975">
                  <c:v>64.06</c:v>
                </c:pt>
                <c:pt idx="6976">
                  <c:v>64.069999999999993</c:v>
                </c:pt>
                <c:pt idx="6977">
                  <c:v>64.08</c:v>
                </c:pt>
                <c:pt idx="6978">
                  <c:v>64.09</c:v>
                </c:pt>
                <c:pt idx="6979">
                  <c:v>64.12</c:v>
                </c:pt>
                <c:pt idx="6980">
                  <c:v>64.150000000000006</c:v>
                </c:pt>
                <c:pt idx="6981">
                  <c:v>64.17</c:v>
                </c:pt>
                <c:pt idx="6982">
                  <c:v>64.2</c:v>
                </c:pt>
                <c:pt idx="6983">
                  <c:v>64.239999999999995</c:v>
                </c:pt>
                <c:pt idx="6984">
                  <c:v>64.260000000000005</c:v>
                </c:pt>
                <c:pt idx="6985">
                  <c:v>64.27</c:v>
                </c:pt>
                <c:pt idx="6986">
                  <c:v>64.3</c:v>
                </c:pt>
                <c:pt idx="6987">
                  <c:v>64.319999999999993</c:v>
                </c:pt>
                <c:pt idx="6988">
                  <c:v>64.37</c:v>
                </c:pt>
                <c:pt idx="6989">
                  <c:v>64.42</c:v>
                </c:pt>
                <c:pt idx="6990">
                  <c:v>64.47</c:v>
                </c:pt>
                <c:pt idx="6991">
                  <c:v>64.53</c:v>
                </c:pt>
                <c:pt idx="6992">
                  <c:v>64.58</c:v>
                </c:pt>
                <c:pt idx="6993">
                  <c:v>64.61</c:v>
                </c:pt>
                <c:pt idx="6994">
                  <c:v>64.650000000000006</c:v>
                </c:pt>
                <c:pt idx="6995">
                  <c:v>64.69</c:v>
                </c:pt>
                <c:pt idx="6996">
                  <c:v>64.73</c:v>
                </c:pt>
                <c:pt idx="6997">
                  <c:v>64.760000000000005</c:v>
                </c:pt>
                <c:pt idx="6998">
                  <c:v>64.8</c:v>
                </c:pt>
                <c:pt idx="6999">
                  <c:v>64.84</c:v>
                </c:pt>
                <c:pt idx="7000">
                  <c:v>64.86</c:v>
                </c:pt>
                <c:pt idx="7001">
                  <c:v>64.87</c:v>
                </c:pt>
                <c:pt idx="7002">
                  <c:v>64.89</c:v>
                </c:pt>
                <c:pt idx="7003">
                  <c:v>64.900000000000006</c:v>
                </c:pt>
                <c:pt idx="7004">
                  <c:v>64.92</c:v>
                </c:pt>
                <c:pt idx="7005">
                  <c:v>64.95</c:v>
                </c:pt>
                <c:pt idx="7006">
                  <c:v>65</c:v>
                </c:pt>
                <c:pt idx="7007">
                  <c:v>65.03</c:v>
                </c:pt>
                <c:pt idx="7008">
                  <c:v>65.09</c:v>
                </c:pt>
                <c:pt idx="7009">
                  <c:v>65.13</c:v>
                </c:pt>
                <c:pt idx="7010">
                  <c:v>65.180000000000007</c:v>
                </c:pt>
                <c:pt idx="7011">
                  <c:v>65.22</c:v>
                </c:pt>
                <c:pt idx="7012">
                  <c:v>65.260000000000005</c:v>
                </c:pt>
                <c:pt idx="7013">
                  <c:v>65.290000000000006</c:v>
                </c:pt>
                <c:pt idx="7014">
                  <c:v>65.33</c:v>
                </c:pt>
                <c:pt idx="7015">
                  <c:v>65.36</c:v>
                </c:pt>
                <c:pt idx="7016">
                  <c:v>65.39</c:v>
                </c:pt>
                <c:pt idx="7017">
                  <c:v>65.430000000000007</c:v>
                </c:pt>
                <c:pt idx="7018">
                  <c:v>65.459999999999994</c:v>
                </c:pt>
                <c:pt idx="7019">
                  <c:v>65.5</c:v>
                </c:pt>
                <c:pt idx="7020">
                  <c:v>65.53</c:v>
                </c:pt>
                <c:pt idx="7021">
                  <c:v>65.569999999999993</c:v>
                </c:pt>
                <c:pt idx="7022">
                  <c:v>65.61</c:v>
                </c:pt>
                <c:pt idx="7023">
                  <c:v>65.650000000000006</c:v>
                </c:pt>
                <c:pt idx="7024">
                  <c:v>65.69</c:v>
                </c:pt>
                <c:pt idx="7025">
                  <c:v>65.72</c:v>
                </c:pt>
                <c:pt idx="7026">
                  <c:v>65.73</c:v>
                </c:pt>
                <c:pt idx="7027">
                  <c:v>65.739999999999995</c:v>
                </c:pt>
                <c:pt idx="7028">
                  <c:v>65.739999999999995</c:v>
                </c:pt>
                <c:pt idx="7029">
                  <c:v>65.739999999999995</c:v>
                </c:pt>
                <c:pt idx="7030">
                  <c:v>65.739999999999995</c:v>
                </c:pt>
                <c:pt idx="7031">
                  <c:v>65.75</c:v>
                </c:pt>
                <c:pt idx="7032">
                  <c:v>65.75</c:v>
                </c:pt>
                <c:pt idx="7033">
                  <c:v>65.760000000000005</c:v>
                </c:pt>
                <c:pt idx="7034">
                  <c:v>65.78</c:v>
                </c:pt>
                <c:pt idx="7035">
                  <c:v>65.8</c:v>
                </c:pt>
                <c:pt idx="7036">
                  <c:v>65.819999999999993</c:v>
                </c:pt>
                <c:pt idx="7037">
                  <c:v>65.849999999999994</c:v>
                </c:pt>
                <c:pt idx="7038">
                  <c:v>65.88</c:v>
                </c:pt>
                <c:pt idx="7039">
                  <c:v>65.900000000000006</c:v>
                </c:pt>
                <c:pt idx="7040">
                  <c:v>65.91</c:v>
                </c:pt>
                <c:pt idx="7041">
                  <c:v>65.92</c:v>
                </c:pt>
                <c:pt idx="7042">
                  <c:v>65.94</c:v>
                </c:pt>
                <c:pt idx="7043">
                  <c:v>65.94</c:v>
                </c:pt>
                <c:pt idx="7044">
                  <c:v>65.94</c:v>
                </c:pt>
                <c:pt idx="7045">
                  <c:v>65.94</c:v>
                </c:pt>
                <c:pt idx="7046">
                  <c:v>65.95</c:v>
                </c:pt>
                <c:pt idx="7047">
                  <c:v>65.95</c:v>
                </c:pt>
                <c:pt idx="7048">
                  <c:v>65.95</c:v>
                </c:pt>
                <c:pt idx="7049">
                  <c:v>65.95</c:v>
                </c:pt>
                <c:pt idx="7050">
                  <c:v>65.94</c:v>
                </c:pt>
                <c:pt idx="7051">
                  <c:v>65.94</c:v>
                </c:pt>
                <c:pt idx="7052">
                  <c:v>65.94</c:v>
                </c:pt>
                <c:pt idx="7053">
                  <c:v>65.930000000000007</c:v>
                </c:pt>
                <c:pt idx="7054">
                  <c:v>65.930000000000007</c:v>
                </c:pt>
                <c:pt idx="7055">
                  <c:v>65.92</c:v>
                </c:pt>
                <c:pt idx="7056">
                  <c:v>65.92</c:v>
                </c:pt>
                <c:pt idx="7057">
                  <c:v>65.91</c:v>
                </c:pt>
                <c:pt idx="7058">
                  <c:v>65.91</c:v>
                </c:pt>
                <c:pt idx="7059">
                  <c:v>65.89</c:v>
                </c:pt>
                <c:pt idx="7060">
                  <c:v>65.88</c:v>
                </c:pt>
                <c:pt idx="7061">
                  <c:v>65.86</c:v>
                </c:pt>
                <c:pt idx="7062">
                  <c:v>65.849999999999994</c:v>
                </c:pt>
                <c:pt idx="7063">
                  <c:v>65.83</c:v>
                </c:pt>
                <c:pt idx="7064">
                  <c:v>65.819999999999993</c:v>
                </c:pt>
                <c:pt idx="7065">
                  <c:v>65.8</c:v>
                </c:pt>
                <c:pt idx="7066">
                  <c:v>65.790000000000006</c:v>
                </c:pt>
                <c:pt idx="7067">
                  <c:v>65.78</c:v>
                </c:pt>
                <c:pt idx="7068">
                  <c:v>65.77</c:v>
                </c:pt>
                <c:pt idx="7069">
                  <c:v>65.760000000000005</c:v>
                </c:pt>
                <c:pt idx="7070">
                  <c:v>65.75</c:v>
                </c:pt>
                <c:pt idx="7071">
                  <c:v>65.75</c:v>
                </c:pt>
                <c:pt idx="7072">
                  <c:v>65.739999999999995</c:v>
                </c:pt>
                <c:pt idx="7073">
                  <c:v>65.739999999999995</c:v>
                </c:pt>
                <c:pt idx="7074">
                  <c:v>65.739999999999995</c:v>
                </c:pt>
                <c:pt idx="7075">
                  <c:v>65.739999999999995</c:v>
                </c:pt>
                <c:pt idx="7076">
                  <c:v>65.739999999999995</c:v>
                </c:pt>
                <c:pt idx="7077">
                  <c:v>65.739999999999995</c:v>
                </c:pt>
                <c:pt idx="7078">
                  <c:v>65.73</c:v>
                </c:pt>
                <c:pt idx="7079">
                  <c:v>65.73</c:v>
                </c:pt>
                <c:pt idx="7080">
                  <c:v>65.709999999999994</c:v>
                </c:pt>
                <c:pt idx="7081">
                  <c:v>65.69</c:v>
                </c:pt>
                <c:pt idx="7082">
                  <c:v>65.66</c:v>
                </c:pt>
                <c:pt idx="7083">
                  <c:v>65.63</c:v>
                </c:pt>
                <c:pt idx="7084">
                  <c:v>65.59</c:v>
                </c:pt>
                <c:pt idx="7085">
                  <c:v>65.569999999999993</c:v>
                </c:pt>
                <c:pt idx="7086">
                  <c:v>65.55</c:v>
                </c:pt>
                <c:pt idx="7087">
                  <c:v>65.53</c:v>
                </c:pt>
                <c:pt idx="7088">
                  <c:v>65.52</c:v>
                </c:pt>
                <c:pt idx="7089">
                  <c:v>65.5</c:v>
                </c:pt>
                <c:pt idx="7090">
                  <c:v>65.489999999999995</c:v>
                </c:pt>
                <c:pt idx="7091">
                  <c:v>65.47</c:v>
                </c:pt>
                <c:pt idx="7092">
                  <c:v>65.44</c:v>
                </c:pt>
                <c:pt idx="7093">
                  <c:v>65.41</c:v>
                </c:pt>
                <c:pt idx="7094">
                  <c:v>65.38</c:v>
                </c:pt>
                <c:pt idx="7095">
                  <c:v>65.349999999999994</c:v>
                </c:pt>
                <c:pt idx="7096">
                  <c:v>65.33</c:v>
                </c:pt>
                <c:pt idx="7097">
                  <c:v>65.319999999999993</c:v>
                </c:pt>
                <c:pt idx="7098">
                  <c:v>65.31</c:v>
                </c:pt>
                <c:pt idx="7099">
                  <c:v>65.31</c:v>
                </c:pt>
                <c:pt idx="7100">
                  <c:v>65.3</c:v>
                </c:pt>
                <c:pt idx="7101">
                  <c:v>65.28</c:v>
                </c:pt>
                <c:pt idx="7102">
                  <c:v>65.27</c:v>
                </c:pt>
                <c:pt idx="7103">
                  <c:v>65.23</c:v>
                </c:pt>
                <c:pt idx="7104">
                  <c:v>65.2</c:v>
                </c:pt>
                <c:pt idx="7105">
                  <c:v>65.180000000000007</c:v>
                </c:pt>
                <c:pt idx="7106">
                  <c:v>65.150000000000006</c:v>
                </c:pt>
                <c:pt idx="7107">
                  <c:v>65.11</c:v>
                </c:pt>
                <c:pt idx="7108">
                  <c:v>65.09</c:v>
                </c:pt>
                <c:pt idx="7109">
                  <c:v>65.06</c:v>
                </c:pt>
                <c:pt idx="7110">
                  <c:v>65.03</c:v>
                </c:pt>
                <c:pt idx="7111">
                  <c:v>64.989999999999995</c:v>
                </c:pt>
                <c:pt idx="7112">
                  <c:v>64.959999999999994</c:v>
                </c:pt>
                <c:pt idx="7113">
                  <c:v>64.94</c:v>
                </c:pt>
                <c:pt idx="7114">
                  <c:v>64.92</c:v>
                </c:pt>
                <c:pt idx="7115">
                  <c:v>64.91</c:v>
                </c:pt>
                <c:pt idx="7116">
                  <c:v>64.900000000000006</c:v>
                </c:pt>
                <c:pt idx="7117">
                  <c:v>64.89</c:v>
                </c:pt>
                <c:pt idx="7118">
                  <c:v>64.89</c:v>
                </c:pt>
                <c:pt idx="7119">
                  <c:v>64.88</c:v>
                </c:pt>
                <c:pt idx="7120">
                  <c:v>64.88</c:v>
                </c:pt>
                <c:pt idx="7121">
                  <c:v>64.88</c:v>
                </c:pt>
                <c:pt idx="7122">
                  <c:v>64.86</c:v>
                </c:pt>
                <c:pt idx="7123">
                  <c:v>64.849999999999994</c:v>
                </c:pt>
                <c:pt idx="7124">
                  <c:v>64.83</c:v>
                </c:pt>
                <c:pt idx="7125">
                  <c:v>64.81</c:v>
                </c:pt>
                <c:pt idx="7126">
                  <c:v>64.790000000000006</c:v>
                </c:pt>
                <c:pt idx="7127">
                  <c:v>64.77</c:v>
                </c:pt>
                <c:pt idx="7128">
                  <c:v>64.75</c:v>
                </c:pt>
                <c:pt idx="7129">
                  <c:v>64.72</c:v>
                </c:pt>
                <c:pt idx="7130">
                  <c:v>64.7</c:v>
                </c:pt>
                <c:pt idx="7131">
                  <c:v>64.680000000000007</c:v>
                </c:pt>
                <c:pt idx="7132">
                  <c:v>64.67</c:v>
                </c:pt>
                <c:pt idx="7133">
                  <c:v>64.650000000000006</c:v>
                </c:pt>
                <c:pt idx="7134">
                  <c:v>64.64</c:v>
                </c:pt>
                <c:pt idx="7135">
                  <c:v>64.61</c:v>
                </c:pt>
                <c:pt idx="7136">
                  <c:v>64.58</c:v>
                </c:pt>
                <c:pt idx="7137">
                  <c:v>64.55</c:v>
                </c:pt>
                <c:pt idx="7138">
                  <c:v>64.52</c:v>
                </c:pt>
                <c:pt idx="7139">
                  <c:v>64.47</c:v>
                </c:pt>
                <c:pt idx="7140">
                  <c:v>64.430000000000007</c:v>
                </c:pt>
                <c:pt idx="7141">
                  <c:v>64.39</c:v>
                </c:pt>
                <c:pt idx="7142">
                  <c:v>64.36</c:v>
                </c:pt>
                <c:pt idx="7143">
                  <c:v>64.319999999999993</c:v>
                </c:pt>
                <c:pt idx="7144">
                  <c:v>64.3</c:v>
                </c:pt>
                <c:pt idx="7145">
                  <c:v>64.290000000000006</c:v>
                </c:pt>
                <c:pt idx="7146">
                  <c:v>64.28</c:v>
                </c:pt>
                <c:pt idx="7147">
                  <c:v>64.27</c:v>
                </c:pt>
                <c:pt idx="7148">
                  <c:v>64.260000000000005</c:v>
                </c:pt>
                <c:pt idx="7149">
                  <c:v>64.25</c:v>
                </c:pt>
                <c:pt idx="7150">
                  <c:v>64.239999999999995</c:v>
                </c:pt>
                <c:pt idx="7151">
                  <c:v>64.22</c:v>
                </c:pt>
                <c:pt idx="7152">
                  <c:v>64.19</c:v>
                </c:pt>
                <c:pt idx="7153">
                  <c:v>64.16</c:v>
                </c:pt>
                <c:pt idx="7154">
                  <c:v>64.14</c:v>
                </c:pt>
                <c:pt idx="7155">
                  <c:v>64.11</c:v>
                </c:pt>
                <c:pt idx="7156">
                  <c:v>64.099999999999994</c:v>
                </c:pt>
                <c:pt idx="7157">
                  <c:v>64.08</c:v>
                </c:pt>
                <c:pt idx="7158">
                  <c:v>64.069999999999993</c:v>
                </c:pt>
                <c:pt idx="7159">
                  <c:v>64.06</c:v>
                </c:pt>
                <c:pt idx="7160">
                  <c:v>64.06</c:v>
                </c:pt>
                <c:pt idx="7161">
                  <c:v>64.05</c:v>
                </c:pt>
                <c:pt idx="7162">
                  <c:v>64.05</c:v>
                </c:pt>
                <c:pt idx="7163">
                  <c:v>64.05</c:v>
                </c:pt>
                <c:pt idx="7164">
                  <c:v>64.05</c:v>
                </c:pt>
                <c:pt idx="7165">
                  <c:v>64.05</c:v>
                </c:pt>
                <c:pt idx="7166">
                  <c:v>64.05</c:v>
                </c:pt>
                <c:pt idx="7167">
                  <c:v>64.05</c:v>
                </c:pt>
                <c:pt idx="7168">
                  <c:v>64.05</c:v>
                </c:pt>
                <c:pt idx="7169">
                  <c:v>64.05</c:v>
                </c:pt>
                <c:pt idx="7170">
                  <c:v>64.05</c:v>
                </c:pt>
                <c:pt idx="7171">
                  <c:v>64.05</c:v>
                </c:pt>
                <c:pt idx="7172">
                  <c:v>64.05</c:v>
                </c:pt>
                <c:pt idx="7173">
                  <c:v>64.05</c:v>
                </c:pt>
                <c:pt idx="7174">
                  <c:v>64.05</c:v>
                </c:pt>
                <c:pt idx="7175">
                  <c:v>64.05</c:v>
                </c:pt>
                <c:pt idx="7176">
                  <c:v>64.05</c:v>
                </c:pt>
                <c:pt idx="7177">
                  <c:v>64.05</c:v>
                </c:pt>
                <c:pt idx="7178">
                  <c:v>64.040000000000006</c:v>
                </c:pt>
                <c:pt idx="7179">
                  <c:v>64.040000000000006</c:v>
                </c:pt>
                <c:pt idx="7180">
                  <c:v>64.03</c:v>
                </c:pt>
                <c:pt idx="7181">
                  <c:v>64.03</c:v>
                </c:pt>
                <c:pt idx="7182">
                  <c:v>64.040000000000006</c:v>
                </c:pt>
                <c:pt idx="7183">
                  <c:v>64.03</c:v>
                </c:pt>
                <c:pt idx="7184">
                  <c:v>64.03</c:v>
                </c:pt>
                <c:pt idx="7185">
                  <c:v>64.03</c:v>
                </c:pt>
                <c:pt idx="7186">
                  <c:v>64.02</c:v>
                </c:pt>
                <c:pt idx="7187">
                  <c:v>64.02</c:v>
                </c:pt>
                <c:pt idx="7188">
                  <c:v>64.010000000000005</c:v>
                </c:pt>
                <c:pt idx="7189">
                  <c:v>64.010000000000005</c:v>
                </c:pt>
                <c:pt idx="7190">
                  <c:v>64.010000000000005</c:v>
                </c:pt>
                <c:pt idx="7191">
                  <c:v>64.010000000000005</c:v>
                </c:pt>
                <c:pt idx="7192">
                  <c:v>64.010000000000005</c:v>
                </c:pt>
                <c:pt idx="7193">
                  <c:v>64.02</c:v>
                </c:pt>
                <c:pt idx="7194">
                  <c:v>64.02</c:v>
                </c:pt>
                <c:pt idx="7195">
                  <c:v>64.02</c:v>
                </c:pt>
                <c:pt idx="7196">
                  <c:v>64.02</c:v>
                </c:pt>
                <c:pt idx="7197">
                  <c:v>64.03</c:v>
                </c:pt>
                <c:pt idx="7198">
                  <c:v>64.03</c:v>
                </c:pt>
                <c:pt idx="7199">
                  <c:v>64.040000000000006</c:v>
                </c:pt>
                <c:pt idx="7200">
                  <c:v>64.040000000000006</c:v>
                </c:pt>
                <c:pt idx="7201">
                  <c:v>64.05</c:v>
                </c:pt>
                <c:pt idx="7202">
                  <c:v>64.05</c:v>
                </c:pt>
                <c:pt idx="7203">
                  <c:v>64.05</c:v>
                </c:pt>
                <c:pt idx="7204">
                  <c:v>64.05</c:v>
                </c:pt>
                <c:pt idx="7205">
                  <c:v>64.05</c:v>
                </c:pt>
                <c:pt idx="7206">
                  <c:v>64.05</c:v>
                </c:pt>
                <c:pt idx="7207">
                  <c:v>64.05</c:v>
                </c:pt>
                <c:pt idx="7208">
                  <c:v>64.05</c:v>
                </c:pt>
                <c:pt idx="7209">
                  <c:v>64.05</c:v>
                </c:pt>
                <c:pt idx="7210">
                  <c:v>64.05</c:v>
                </c:pt>
                <c:pt idx="7211">
                  <c:v>64.05</c:v>
                </c:pt>
                <c:pt idx="7212">
                  <c:v>64.05</c:v>
                </c:pt>
                <c:pt idx="7213">
                  <c:v>64.05</c:v>
                </c:pt>
                <c:pt idx="7214">
                  <c:v>64.06</c:v>
                </c:pt>
                <c:pt idx="7215">
                  <c:v>64.069999999999993</c:v>
                </c:pt>
                <c:pt idx="7216">
                  <c:v>64.09</c:v>
                </c:pt>
                <c:pt idx="7217">
                  <c:v>64.12</c:v>
                </c:pt>
                <c:pt idx="7218">
                  <c:v>64.16</c:v>
                </c:pt>
                <c:pt idx="7219">
                  <c:v>64.19</c:v>
                </c:pt>
                <c:pt idx="7220">
                  <c:v>64.22</c:v>
                </c:pt>
                <c:pt idx="7221">
                  <c:v>64.239999999999995</c:v>
                </c:pt>
                <c:pt idx="7222">
                  <c:v>64.260000000000005</c:v>
                </c:pt>
                <c:pt idx="7223">
                  <c:v>64.27</c:v>
                </c:pt>
                <c:pt idx="7224">
                  <c:v>64.290000000000006</c:v>
                </c:pt>
                <c:pt idx="7225">
                  <c:v>64.31</c:v>
                </c:pt>
                <c:pt idx="7226">
                  <c:v>64.34</c:v>
                </c:pt>
                <c:pt idx="7227">
                  <c:v>64.38</c:v>
                </c:pt>
                <c:pt idx="7228">
                  <c:v>64.430000000000007</c:v>
                </c:pt>
                <c:pt idx="7229">
                  <c:v>64.489999999999995</c:v>
                </c:pt>
                <c:pt idx="7230">
                  <c:v>64.540000000000006</c:v>
                </c:pt>
                <c:pt idx="7231">
                  <c:v>64.599999999999994</c:v>
                </c:pt>
                <c:pt idx="7232">
                  <c:v>64.64</c:v>
                </c:pt>
                <c:pt idx="7233">
                  <c:v>64.69</c:v>
                </c:pt>
                <c:pt idx="7234">
                  <c:v>64.72</c:v>
                </c:pt>
                <c:pt idx="7235">
                  <c:v>64.760000000000005</c:v>
                </c:pt>
                <c:pt idx="7236">
                  <c:v>64.8</c:v>
                </c:pt>
                <c:pt idx="7237">
                  <c:v>64.84</c:v>
                </c:pt>
                <c:pt idx="7238">
                  <c:v>64.86</c:v>
                </c:pt>
                <c:pt idx="7239">
                  <c:v>64.88</c:v>
                </c:pt>
                <c:pt idx="7240">
                  <c:v>64.89</c:v>
                </c:pt>
                <c:pt idx="7241">
                  <c:v>64.900000000000006</c:v>
                </c:pt>
                <c:pt idx="7242">
                  <c:v>64.92</c:v>
                </c:pt>
                <c:pt idx="7243">
                  <c:v>64.95</c:v>
                </c:pt>
                <c:pt idx="7244">
                  <c:v>64.98</c:v>
                </c:pt>
                <c:pt idx="7245">
                  <c:v>65.03</c:v>
                </c:pt>
                <c:pt idx="7246">
                  <c:v>65.08</c:v>
                </c:pt>
                <c:pt idx="7247">
                  <c:v>65.13</c:v>
                </c:pt>
                <c:pt idx="7248">
                  <c:v>65.180000000000007</c:v>
                </c:pt>
                <c:pt idx="7249">
                  <c:v>65.23</c:v>
                </c:pt>
                <c:pt idx="7250">
                  <c:v>65.27</c:v>
                </c:pt>
                <c:pt idx="7251">
                  <c:v>65.290000000000006</c:v>
                </c:pt>
                <c:pt idx="7252">
                  <c:v>65.33</c:v>
                </c:pt>
                <c:pt idx="7253">
                  <c:v>65.349999999999994</c:v>
                </c:pt>
                <c:pt idx="7254">
                  <c:v>65.39</c:v>
                </c:pt>
                <c:pt idx="7255">
                  <c:v>65.430000000000007</c:v>
                </c:pt>
                <c:pt idx="7256">
                  <c:v>65.47</c:v>
                </c:pt>
                <c:pt idx="7257">
                  <c:v>65.5</c:v>
                </c:pt>
                <c:pt idx="7258">
                  <c:v>65.540000000000006</c:v>
                </c:pt>
                <c:pt idx="7259">
                  <c:v>65.569999999999993</c:v>
                </c:pt>
                <c:pt idx="7260">
                  <c:v>65.599999999999994</c:v>
                </c:pt>
                <c:pt idx="7261">
                  <c:v>65.64</c:v>
                </c:pt>
                <c:pt idx="7262">
                  <c:v>65.680000000000007</c:v>
                </c:pt>
                <c:pt idx="7263">
                  <c:v>65.709999999999994</c:v>
                </c:pt>
                <c:pt idx="7264">
                  <c:v>65.72</c:v>
                </c:pt>
                <c:pt idx="7265">
                  <c:v>65.73</c:v>
                </c:pt>
                <c:pt idx="7266">
                  <c:v>65.739999999999995</c:v>
                </c:pt>
                <c:pt idx="7267">
                  <c:v>65.739999999999995</c:v>
                </c:pt>
                <c:pt idx="7268">
                  <c:v>65.739999999999995</c:v>
                </c:pt>
                <c:pt idx="7269">
                  <c:v>65.75</c:v>
                </c:pt>
                <c:pt idx="7270">
                  <c:v>65.75</c:v>
                </c:pt>
                <c:pt idx="7271">
                  <c:v>65.760000000000005</c:v>
                </c:pt>
                <c:pt idx="7272">
                  <c:v>65.78</c:v>
                </c:pt>
                <c:pt idx="7273">
                  <c:v>65.8</c:v>
                </c:pt>
                <c:pt idx="7274">
                  <c:v>65.819999999999993</c:v>
                </c:pt>
                <c:pt idx="7275">
                  <c:v>65.84</c:v>
                </c:pt>
                <c:pt idx="7276">
                  <c:v>65.87</c:v>
                </c:pt>
                <c:pt idx="7277">
                  <c:v>65.88</c:v>
                </c:pt>
                <c:pt idx="7278">
                  <c:v>65.900000000000006</c:v>
                </c:pt>
                <c:pt idx="7279">
                  <c:v>65.91</c:v>
                </c:pt>
                <c:pt idx="7280">
                  <c:v>65.92</c:v>
                </c:pt>
                <c:pt idx="7281">
                  <c:v>65.92</c:v>
                </c:pt>
                <c:pt idx="7282">
                  <c:v>65.930000000000007</c:v>
                </c:pt>
                <c:pt idx="7283">
                  <c:v>65.930000000000007</c:v>
                </c:pt>
                <c:pt idx="7284">
                  <c:v>65.94</c:v>
                </c:pt>
                <c:pt idx="7285">
                  <c:v>65.94</c:v>
                </c:pt>
                <c:pt idx="7286">
                  <c:v>65.95</c:v>
                </c:pt>
                <c:pt idx="7287">
                  <c:v>65.95</c:v>
                </c:pt>
                <c:pt idx="7288">
                  <c:v>65.95</c:v>
                </c:pt>
                <c:pt idx="7289">
                  <c:v>65.959999999999994</c:v>
                </c:pt>
                <c:pt idx="7290">
                  <c:v>65.95</c:v>
                </c:pt>
                <c:pt idx="7291">
                  <c:v>65.95</c:v>
                </c:pt>
                <c:pt idx="7292">
                  <c:v>65.95</c:v>
                </c:pt>
                <c:pt idx="7293">
                  <c:v>65.94</c:v>
                </c:pt>
                <c:pt idx="7294">
                  <c:v>65.92</c:v>
                </c:pt>
                <c:pt idx="7295">
                  <c:v>65.91</c:v>
                </c:pt>
                <c:pt idx="7296">
                  <c:v>65.900000000000006</c:v>
                </c:pt>
                <c:pt idx="7297">
                  <c:v>65.88</c:v>
                </c:pt>
                <c:pt idx="7298">
                  <c:v>65.86</c:v>
                </c:pt>
                <c:pt idx="7299">
                  <c:v>65.849999999999994</c:v>
                </c:pt>
                <c:pt idx="7300">
                  <c:v>65.83</c:v>
                </c:pt>
                <c:pt idx="7301">
                  <c:v>65.819999999999993</c:v>
                </c:pt>
                <c:pt idx="7302">
                  <c:v>65.81</c:v>
                </c:pt>
                <c:pt idx="7303">
                  <c:v>65.790000000000006</c:v>
                </c:pt>
                <c:pt idx="7304">
                  <c:v>65.78</c:v>
                </c:pt>
                <c:pt idx="7305">
                  <c:v>65.77</c:v>
                </c:pt>
                <c:pt idx="7306">
                  <c:v>65.760000000000005</c:v>
                </c:pt>
                <c:pt idx="7307">
                  <c:v>65.75</c:v>
                </c:pt>
                <c:pt idx="7308">
                  <c:v>65.75</c:v>
                </c:pt>
                <c:pt idx="7309">
                  <c:v>65.739999999999995</c:v>
                </c:pt>
                <c:pt idx="7310">
                  <c:v>65.739999999999995</c:v>
                </c:pt>
                <c:pt idx="7311">
                  <c:v>65.739999999999995</c:v>
                </c:pt>
                <c:pt idx="7312">
                  <c:v>65.739999999999995</c:v>
                </c:pt>
                <c:pt idx="7313">
                  <c:v>65.739999999999995</c:v>
                </c:pt>
                <c:pt idx="7314">
                  <c:v>65.739999999999995</c:v>
                </c:pt>
                <c:pt idx="7315">
                  <c:v>65.73</c:v>
                </c:pt>
                <c:pt idx="7316">
                  <c:v>65.72</c:v>
                </c:pt>
                <c:pt idx="7317">
                  <c:v>65.709999999999994</c:v>
                </c:pt>
                <c:pt idx="7318">
                  <c:v>65.69</c:v>
                </c:pt>
                <c:pt idx="7319">
                  <c:v>65.66</c:v>
                </c:pt>
                <c:pt idx="7320">
                  <c:v>65.64</c:v>
                </c:pt>
                <c:pt idx="7321">
                  <c:v>65.61</c:v>
                </c:pt>
                <c:pt idx="7322">
                  <c:v>65.58</c:v>
                </c:pt>
                <c:pt idx="7323">
                  <c:v>65.56</c:v>
                </c:pt>
                <c:pt idx="7324">
                  <c:v>65.53</c:v>
                </c:pt>
                <c:pt idx="7325">
                  <c:v>65.52</c:v>
                </c:pt>
                <c:pt idx="7326">
                  <c:v>65.5</c:v>
                </c:pt>
                <c:pt idx="7327">
                  <c:v>65.48</c:v>
                </c:pt>
                <c:pt idx="7328">
                  <c:v>65.459999999999994</c:v>
                </c:pt>
                <c:pt idx="7329">
                  <c:v>65.44</c:v>
                </c:pt>
                <c:pt idx="7330">
                  <c:v>65.41</c:v>
                </c:pt>
                <c:pt idx="7331">
                  <c:v>65.38</c:v>
                </c:pt>
                <c:pt idx="7332">
                  <c:v>65.36</c:v>
                </c:pt>
                <c:pt idx="7333">
                  <c:v>65.34</c:v>
                </c:pt>
                <c:pt idx="7334">
                  <c:v>65.319999999999993</c:v>
                </c:pt>
                <c:pt idx="7335">
                  <c:v>65.31</c:v>
                </c:pt>
                <c:pt idx="7336">
                  <c:v>65.290000000000006</c:v>
                </c:pt>
                <c:pt idx="7337">
                  <c:v>65.28</c:v>
                </c:pt>
                <c:pt idx="7338">
                  <c:v>65.27</c:v>
                </c:pt>
                <c:pt idx="7339">
                  <c:v>65.239999999999995</c:v>
                </c:pt>
                <c:pt idx="7340">
                  <c:v>65.22</c:v>
                </c:pt>
                <c:pt idx="7341">
                  <c:v>65.19</c:v>
                </c:pt>
                <c:pt idx="7342">
                  <c:v>65.16</c:v>
                </c:pt>
                <c:pt idx="7343">
                  <c:v>65.14</c:v>
                </c:pt>
                <c:pt idx="7344">
                  <c:v>65.11</c:v>
                </c:pt>
                <c:pt idx="7345">
                  <c:v>65.09</c:v>
                </c:pt>
                <c:pt idx="7346">
                  <c:v>65.06</c:v>
                </c:pt>
                <c:pt idx="7347">
                  <c:v>65.02</c:v>
                </c:pt>
                <c:pt idx="7348">
                  <c:v>64.98</c:v>
                </c:pt>
                <c:pt idx="7349">
                  <c:v>64.959999999999994</c:v>
                </c:pt>
                <c:pt idx="7350">
                  <c:v>64.930000000000007</c:v>
                </c:pt>
                <c:pt idx="7351">
                  <c:v>64.91</c:v>
                </c:pt>
                <c:pt idx="7352">
                  <c:v>64.89</c:v>
                </c:pt>
                <c:pt idx="7353">
                  <c:v>64.89</c:v>
                </c:pt>
                <c:pt idx="7354">
                  <c:v>64.88</c:v>
                </c:pt>
                <c:pt idx="7355">
                  <c:v>64.88</c:v>
                </c:pt>
                <c:pt idx="7356">
                  <c:v>64.88</c:v>
                </c:pt>
                <c:pt idx="7357">
                  <c:v>64.88</c:v>
                </c:pt>
                <c:pt idx="7358">
                  <c:v>64.88</c:v>
                </c:pt>
                <c:pt idx="7359">
                  <c:v>64.87</c:v>
                </c:pt>
                <c:pt idx="7360">
                  <c:v>64.86</c:v>
                </c:pt>
                <c:pt idx="7361">
                  <c:v>64.83</c:v>
                </c:pt>
                <c:pt idx="7362">
                  <c:v>64.8</c:v>
                </c:pt>
                <c:pt idx="7363">
                  <c:v>64.78</c:v>
                </c:pt>
                <c:pt idx="7364">
                  <c:v>64.760000000000005</c:v>
                </c:pt>
                <c:pt idx="7365">
                  <c:v>64.73</c:v>
                </c:pt>
                <c:pt idx="7366">
                  <c:v>64.72</c:v>
                </c:pt>
                <c:pt idx="7367">
                  <c:v>64.7</c:v>
                </c:pt>
                <c:pt idx="7368">
                  <c:v>64.680000000000007</c:v>
                </c:pt>
                <c:pt idx="7369">
                  <c:v>64.67</c:v>
                </c:pt>
                <c:pt idx="7370">
                  <c:v>64.650000000000006</c:v>
                </c:pt>
                <c:pt idx="7371">
                  <c:v>64.63</c:v>
                </c:pt>
                <c:pt idx="7372">
                  <c:v>64.599999999999994</c:v>
                </c:pt>
                <c:pt idx="7373">
                  <c:v>64.569999999999993</c:v>
                </c:pt>
                <c:pt idx="7374">
                  <c:v>64.53</c:v>
                </c:pt>
                <c:pt idx="7375">
                  <c:v>64.489999999999995</c:v>
                </c:pt>
                <c:pt idx="7376">
                  <c:v>64.45</c:v>
                </c:pt>
                <c:pt idx="7377">
                  <c:v>64.42</c:v>
                </c:pt>
                <c:pt idx="7378">
                  <c:v>64.38</c:v>
                </c:pt>
                <c:pt idx="7379">
                  <c:v>64.36</c:v>
                </c:pt>
                <c:pt idx="7380">
                  <c:v>64.319999999999993</c:v>
                </c:pt>
                <c:pt idx="7381">
                  <c:v>64.3</c:v>
                </c:pt>
                <c:pt idx="7382">
                  <c:v>64.290000000000006</c:v>
                </c:pt>
                <c:pt idx="7383">
                  <c:v>64.28</c:v>
                </c:pt>
                <c:pt idx="7384">
                  <c:v>64.27</c:v>
                </c:pt>
                <c:pt idx="7385">
                  <c:v>64.260000000000005</c:v>
                </c:pt>
                <c:pt idx="7386">
                  <c:v>64.239999999999995</c:v>
                </c:pt>
                <c:pt idx="7387">
                  <c:v>64.23</c:v>
                </c:pt>
                <c:pt idx="7388">
                  <c:v>64.209999999999994</c:v>
                </c:pt>
                <c:pt idx="7389">
                  <c:v>64.19</c:v>
                </c:pt>
                <c:pt idx="7390">
                  <c:v>64.17</c:v>
                </c:pt>
                <c:pt idx="7391">
                  <c:v>64.14</c:v>
                </c:pt>
                <c:pt idx="7392">
                  <c:v>64.12</c:v>
                </c:pt>
                <c:pt idx="7393">
                  <c:v>64.099999999999994</c:v>
                </c:pt>
                <c:pt idx="7394">
                  <c:v>64.08</c:v>
                </c:pt>
                <c:pt idx="7395">
                  <c:v>64.069999999999993</c:v>
                </c:pt>
                <c:pt idx="7396">
                  <c:v>64.06</c:v>
                </c:pt>
                <c:pt idx="7397">
                  <c:v>64.06</c:v>
                </c:pt>
                <c:pt idx="7398">
                  <c:v>64.05</c:v>
                </c:pt>
                <c:pt idx="7399">
                  <c:v>64.05</c:v>
                </c:pt>
                <c:pt idx="7400">
                  <c:v>64.05</c:v>
                </c:pt>
                <c:pt idx="7401">
                  <c:v>64.05</c:v>
                </c:pt>
                <c:pt idx="7402">
                  <c:v>64.05</c:v>
                </c:pt>
                <c:pt idx="7403">
                  <c:v>64.05</c:v>
                </c:pt>
                <c:pt idx="7404">
                  <c:v>64.05</c:v>
                </c:pt>
                <c:pt idx="7405">
                  <c:v>64.05</c:v>
                </c:pt>
                <c:pt idx="7406">
                  <c:v>64.05</c:v>
                </c:pt>
                <c:pt idx="7407">
                  <c:v>64.05</c:v>
                </c:pt>
                <c:pt idx="7408">
                  <c:v>64.05</c:v>
                </c:pt>
                <c:pt idx="7409">
                  <c:v>64.05</c:v>
                </c:pt>
                <c:pt idx="7410">
                  <c:v>64.05</c:v>
                </c:pt>
                <c:pt idx="7411">
                  <c:v>64.05</c:v>
                </c:pt>
                <c:pt idx="7412">
                  <c:v>64.05</c:v>
                </c:pt>
                <c:pt idx="7413">
                  <c:v>64.05</c:v>
                </c:pt>
                <c:pt idx="7414">
                  <c:v>64.05</c:v>
                </c:pt>
                <c:pt idx="7415">
                  <c:v>64.05</c:v>
                </c:pt>
                <c:pt idx="7416">
                  <c:v>64.05</c:v>
                </c:pt>
                <c:pt idx="7417">
                  <c:v>64.040000000000006</c:v>
                </c:pt>
                <c:pt idx="7418">
                  <c:v>64.040000000000006</c:v>
                </c:pt>
                <c:pt idx="7419">
                  <c:v>64.03</c:v>
                </c:pt>
                <c:pt idx="7420">
                  <c:v>64.03</c:v>
                </c:pt>
                <c:pt idx="7421">
                  <c:v>64.03</c:v>
                </c:pt>
                <c:pt idx="7422">
                  <c:v>64.02</c:v>
                </c:pt>
                <c:pt idx="7423">
                  <c:v>64.02</c:v>
                </c:pt>
                <c:pt idx="7424">
                  <c:v>64.010000000000005</c:v>
                </c:pt>
                <c:pt idx="7425">
                  <c:v>64.010000000000005</c:v>
                </c:pt>
                <c:pt idx="7426">
                  <c:v>64.010000000000005</c:v>
                </c:pt>
                <c:pt idx="7427">
                  <c:v>64.010000000000005</c:v>
                </c:pt>
                <c:pt idx="7428">
                  <c:v>64.010000000000005</c:v>
                </c:pt>
                <c:pt idx="7429">
                  <c:v>64.010000000000005</c:v>
                </c:pt>
                <c:pt idx="7430">
                  <c:v>64.010000000000005</c:v>
                </c:pt>
                <c:pt idx="7431">
                  <c:v>64.02</c:v>
                </c:pt>
                <c:pt idx="7432">
                  <c:v>64.03</c:v>
                </c:pt>
                <c:pt idx="7433">
                  <c:v>64.03</c:v>
                </c:pt>
                <c:pt idx="7434">
                  <c:v>64.040000000000006</c:v>
                </c:pt>
                <c:pt idx="7435">
                  <c:v>64.040000000000006</c:v>
                </c:pt>
                <c:pt idx="7436">
                  <c:v>64.05</c:v>
                </c:pt>
                <c:pt idx="7437">
                  <c:v>64.05</c:v>
                </c:pt>
                <c:pt idx="7438">
                  <c:v>64.05</c:v>
                </c:pt>
                <c:pt idx="7439">
                  <c:v>64.05</c:v>
                </c:pt>
                <c:pt idx="7440">
                  <c:v>64.05</c:v>
                </c:pt>
                <c:pt idx="7441">
                  <c:v>64.05</c:v>
                </c:pt>
                <c:pt idx="7442">
                  <c:v>64.05</c:v>
                </c:pt>
                <c:pt idx="7443">
                  <c:v>64.05</c:v>
                </c:pt>
                <c:pt idx="7444">
                  <c:v>64.05</c:v>
                </c:pt>
                <c:pt idx="7445">
                  <c:v>64.05</c:v>
                </c:pt>
                <c:pt idx="7446">
                  <c:v>64.05</c:v>
                </c:pt>
                <c:pt idx="7447">
                  <c:v>64.05</c:v>
                </c:pt>
                <c:pt idx="7448">
                  <c:v>64.05</c:v>
                </c:pt>
                <c:pt idx="7449">
                  <c:v>64.06</c:v>
                </c:pt>
                <c:pt idx="7450">
                  <c:v>64.069999999999993</c:v>
                </c:pt>
                <c:pt idx="7451">
                  <c:v>64.09</c:v>
                </c:pt>
                <c:pt idx="7452">
                  <c:v>64.12</c:v>
                </c:pt>
                <c:pt idx="7453">
                  <c:v>64.150000000000006</c:v>
                </c:pt>
                <c:pt idx="7454">
                  <c:v>64.19</c:v>
                </c:pt>
                <c:pt idx="7455">
                  <c:v>64.22</c:v>
                </c:pt>
                <c:pt idx="7456">
                  <c:v>64.25</c:v>
                </c:pt>
                <c:pt idx="7457">
                  <c:v>64.260000000000005</c:v>
                </c:pt>
                <c:pt idx="7458">
                  <c:v>64.28</c:v>
                </c:pt>
                <c:pt idx="7459">
                  <c:v>64.290000000000006</c:v>
                </c:pt>
                <c:pt idx="7460">
                  <c:v>64.319999999999993</c:v>
                </c:pt>
                <c:pt idx="7461">
                  <c:v>64.34</c:v>
                </c:pt>
                <c:pt idx="7462">
                  <c:v>64.39</c:v>
                </c:pt>
                <c:pt idx="7463">
                  <c:v>64.44</c:v>
                </c:pt>
                <c:pt idx="7464">
                  <c:v>64.5</c:v>
                </c:pt>
                <c:pt idx="7465">
                  <c:v>64.55</c:v>
                </c:pt>
                <c:pt idx="7466">
                  <c:v>64.61</c:v>
                </c:pt>
                <c:pt idx="7467">
                  <c:v>64.650000000000006</c:v>
                </c:pt>
                <c:pt idx="7468">
                  <c:v>64.680000000000007</c:v>
                </c:pt>
                <c:pt idx="7469">
                  <c:v>64.72</c:v>
                </c:pt>
                <c:pt idx="7470">
                  <c:v>64.760000000000005</c:v>
                </c:pt>
                <c:pt idx="7471">
                  <c:v>64.8</c:v>
                </c:pt>
                <c:pt idx="7472">
                  <c:v>64.84</c:v>
                </c:pt>
                <c:pt idx="7473">
                  <c:v>64.86</c:v>
                </c:pt>
                <c:pt idx="7474">
                  <c:v>64.88</c:v>
                </c:pt>
                <c:pt idx="7475">
                  <c:v>64.89</c:v>
                </c:pt>
                <c:pt idx="7476">
                  <c:v>64.900000000000006</c:v>
                </c:pt>
                <c:pt idx="7477">
                  <c:v>64.92</c:v>
                </c:pt>
                <c:pt idx="7478">
                  <c:v>64.94</c:v>
                </c:pt>
                <c:pt idx="7479">
                  <c:v>64.98</c:v>
                </c:pt>
                <c:pt idx="7480">
                  <c:v>65.03</c:v>
                </c:pt>
                <c:pt idx="7481">
                  <c:v>65.09</c:v>
                </c:pt>
                <c:pt idx="7482">
                  <c:v>65.150000000000006</c:v>
                </c:pt>
                <c:pt idx="7483">
                  <c:v>65.209999999999994</c:v>
                </c:pt>
                <c:pt idx="7484">
                  <c:v>65.239999999999995</c:v>
                </c:pt>
                <c:pt idx="7485">
                  <c:v>65.28</c:v>
                </c:pt>
                <c:pt idx="7486">
                  <c:v>65.3</c:v>
                </c:pt>
                <c:pt idx="7487">
                  <c:v>65.33</c:v>
                </c:pt>
                <c:pt idx="7488">
                  <c:v>65.36</c:v>
                </c:pt>
                <c:pt idx="7489">
                  <c:v>65.41</c:v>
                </c:pt>
                <c:pt idx="7490">
                  <c:v>65.44</c:v>
                </c:pt>
                <c:pt idx="7491">
                  <c:v>65.489999999999995</c:v>
                </c:pt>
                <c:pt idx="7492">
                  <c:v>65.52</c:v>
                </c:pt>
                <c:pt idx="7493">
                  <c:v>65.56</c:v>
                </c:pt>
                <c:pt idx="7494">
                  <c:v>65.59</c:v>
                </c:pt>
                <c:pt idx="7495">
                  <c:v>65.63</c:v>
                </c:pt>
                <c:pt idx="7496">
                  <c:v>65.67</c:v>
                </c:pt>
                <c:pt idx="7497">
                  <c:v>65.709999999999994</c:v>
                </c:pt>
                <c:pt idx="7498">
                  <c:v>65.72</c:v>
                </c:pt>
                <c:pt idx="7499">
                  <c:v>65.73</c:v>
                </c:pt>
                <c:pt idx="7500">
                  <c:v>65.739999999999995</c:v>
                </c:pt>
                <c:pt idx="7501">
                  <c:v>65.739999999999995</c:v>
                </c:pt>
                <c:pt idx="7502">
                  <c:v>65.739999999999995</c:v>
                </c:pt>
                <c:pt idx="7503">
                  <c:v>65.75</c:v>
                </c:pt>
                <c:pt idx="7504">
                  <c:v>65.75</c:v>
                </c:pt>
                <c:pt idx="7505">
                  <c:v>65.760000000000005</c:v>
                </c:pt>
                <c:pt idx="7506">
                  <c:v>65.77</c:v>
                </c:pt>
                <c:pt idx="7507">
                  <c:v>65.790000000000006</c:v>
                </c:pt>
                <c:pt idx="7508">
                  <c:v>65.81</c:v>
                </c:pt>
                <c:pt idx="7509">
                  <c:v>65.83</c:v>
                </c:pt>
                <c:pt idx="7510">
                  <c:v>65.849999999999994</c:v>
                </c:pt>
                <c:pt idx="7511">
                  <c:v>65.88</c:v>
                </c:pt>
                <c:pt idx="7512">
                  <c:v>65.900000000000006</c:v>
                </c:pt>
                <c:pt idx="7513">
                  <c:v>65.91</c:v>
                </c:pt>
                <c:pt idx="7514">
                  <c:v>65.92</c:v>
                </c:pt>
                <c:pt idx="7515">
                  <c:v>65.930000000000007</c:v>
                </c:pt>
                <c:pt idx="7516">
                  <c:v>65.930000000000007</c:v>
                </c:pt>
                <c:pt idx="7517">
                  <c:v>65.930000000000007</c:v>
                </c:pt>
                <c:pt idx="7518">
                  <c:v>65.930000000000007</c:v>
                </c:pt>
                <c:pt idx="7519">
                  <c:v>65.930000000000007</c:v>
                </c:pt>
                <c:pt idx="7520">
                  <c:v>65.930000000000007</c:v>
                </c:pt>
                <c:pt idx="7521">
                  <c:v>65.930000000000007</c:v>
                </c:pt>
                <c:pt idx="7522">
                  <c:v>65.930000000000007</c:v>
                </c:pt>
                <c:pt idx="7523">
                  <c:v>65.930000000000007</c:v>
                </c:pt>
                <c:pt idx="7524">
                  <c:v>65.930000000000007</c:v>
                </c:pt>
                <c:pt idx="7525">
                  <c:v>65.930000000000007</c:v>
                </c:pt>
                <c:pt idx="7526">
                  <c:v>65.92</c:v>
                </c:pt>
                <c:pt idx="7527">
                  <c:v>65.91</c:v>
                </c:pt>
                <c:pt idx="7528">
                  <c:v>65.89</c:v>
                </c:pt>
                <c:pt idx="7529">
                  <c:v>65.88</c:v>
                </c:pt>
                <c:pt idx="7530">
                  <c:v>65.849999999999994</c:v>
                </c:pt>
                <c:pt idx="7531">
                  <c:v>65.84</c:v>
                </c:pt>
                <c:pt idx="7532">
                  <c:v>65.83</c:v>
                </c:pt>
                <c:pt idx="7533">
                  <c:v>65.819999999999993</c:v>
                </c:pt>
                <c:pt idx="7534">
                  <c:v>65.8</c:v>
                </c:pt>
                <c:pt idx="7535">
                  <c:v>65.790000000000006</c:v>
                </c:pt>
                <c:pt idx="7536">
                  <c:v>65.78</c:v>
                </c:pt>
                <c:pt idx="7537">
                  <c:v>65.77</c:v>
                </c:pt>
                <c:pt idx="7538">
                  <c:v>65.760000000000005</c:v>
                </c:pt>
                <c:pt idx="7539">
                  <c:v>65.760000000000005</c:v>
                </c:pt>
                <c:pt idx="7540">
                  <c:v>65.75</c:v>
                </c:pt>
                <c:pt idx="7541">
                  <c:v>65.75</c:v>
                </c:pt>
                <c:pt idx="7542">
                  <c:v>65.739999999999995</c:v>
                </c:pt>
                <c:pt idx="7543">
                  <c:v>65.739999999999995</c:v>
                </c:pt>
                <c:pt idx="7544">
                  <c:v>65.739999999999995</c:v>
                </c:pt>
                <c:pt idx="7545">
                  <c:v>65.739999999999995</c:v>
                </c:pt>
                <c:pt idx="7546">
                  <c:v>65.739999999999995</c:v>
                </c:pt>
                <c:pt idx="7547">
                  <c:v>65.73</c:v>
                </c:pt>
                <c:pt idx="7548">
                  <c:v>65.73</c:v>
                </c:pt>
                <c:pt idx="7549">
                  <c:v>65.72</c:v>
                </c:pt>
                <c:pt idx="7550">
                  <c:v>65.7</c:v>
                </c:pt>
                <c:pt idx="7551">
                  <c:v>65.680000000000007</c:v>
                </c:pt>
                <c:pt idx="7552">
                  <c:v>65.66</c:v>
                </c:pt>
                <c:pt idx="7553">
                  <c:v>65.63</c:v>
                </c:pt>
                <c:pt idx="7554">
                  <c:v>65.599999999999994</c:v>
                </c:pt>
                <c:pt idx="7555">
                  <c:v>65.58</c:v>
                </c:pt>
                <c:pt idx="7556">
                  <c:v>65.56</c:v>
                </c:pt>
                <c:pt idx="7557">
                  <c:v>65.540000000000006</c:v>
                </c:pt>
                <c:pt idx="7558">
                  <c:v>65.53</c:v>
                </c:pt>
                <c:pt idx="7559">
                  <c:v>65.510000000000005</c:v>
                </c:pt>
                <c:pt idx="7560">
                  <c:v>65.5</c:v>
                </c:pt>
                <c:pt idx="7561">
                  <c:v>65.48</c:v>
                </c:pt>
                <c:pt idx="7562">
                  <c:v>65.45</c:v>
                </c:pt>
                <c:pt idx="7563">
                  <c:v>65.41</c:v>
                </c:pt>
                <c:pt idx="7564">
                  <c:v>65.38</c:v>
                </c:pt>
                <c:pt idx="7565">
                  <c:v>65.349999999999994</c:v>
                </c:pt>
                <c:pt idx="7566">
                  <c:v>65.34</c:v>
                </c:pt>
                <c:pt idx="7567">
                  <c:v>65.319999999999993</c:v>
                </c:pt>
                <c:pt idx="7568">
                  <c:v>65.31</c:v>
                </c:pt>
                <c:pt idx="7569">
                  <c:v>65.3</c:v>
                </c:pt>
                <c:pt idx="7570">
                  <c:v>65.290000000000006</c:v>
                </c:pt>
                <c:pt idx="7571">
                  <c:v>65.28</c:v>
                </c:pt>
                <c:pt idx="7572">
                  <c:v>65.260000000000005</c:v>
                </c:pt>
                <c:pt idx="7573">
                  <c:v>65.22</c:v>
                </c:pt>
                <c:pt idx="7574">
                  <c:v>65.2</c:v>
                </c:pt>
                <c:pt idx="7575">
                  <c:v>65.17</c:v>
                </c:pt>
                <c:pt idx="7576">
                  <c:v>65.14</c:v>
                </c:pt>
                <c:pt idx="7577">
                  <c:v>65.11</c:v>
                </c:pt>
                <c:pt idx="7578">
                  <c:v>65.08</c:v>
                </c:pt>
                <c:pt idx="7579">
                  <c:v>65.05</c:v>
                </c:pt>
                <c:pt idx="7580">
                  <c:v>65.010000000000005</c:v>
                </c:pt>
                <c:pt idx="7581">
                  <c:v>64.98</c:v>
                </c:pt>
                <c:pt idx="7582">
                  <c:v>64.959999999999994</c:v>
                </c:pt>
                <c:pt idx="7583">
                  <c:v>64.94</c:v>
                </c:pt>
                <c:pt idx="7584">
                  <c:v>64.92</c:v>
                </c:pt>
                <c:pt idx="7585">
                  <c:v>64.91</c:v>
                </c:pt>
                <c:pt idx="7586">
                  <c:v>64.900000000000006</c:v>
                </c:pt>
                <c:pt idx="7587">
                  <c:v>64.89</c:v>
                </c:pt>
                <c:pt idx="7588">
                  <c:v>64.89</c:v>
                </c:pt>
                <c:pt idx="7589">
                  <c:v>64.88</c:v>
                </c:pt>
                <c:pt idx="7590">
                  <c:v>64.88</c:v>
                </c:pt>
                <c:pt idx="7591">
                  <c:v>64.87</c:v>
                </c:pt>
                <c:pt idx="7592">
                  <c:v>64.86</c:v>
                </c:pt>
                <c:pt idx="7593">
                  <c:v>64.849999999999994</c:v>
                </c:pt>
                <c:pt idx="7594">
                  <c:v>64.83</c:v>
                </c:pt>
                <c:pt idx="7595">
                  <c:v>64.8</c:v>
                </c:pt>
                <c:pt idx="7596">
                  <c:v>64.78</c:v>
                </c:pt>
                <c:pt idx="7597">
                  <c:v>64.760000000000005</c:v>
                </c:pt>
                <c:pt idx="7598">
                  <c:v>64.739999999999995</c:v>
                </c:pt>
                <c:pt idx="7599">
                  <c:v>64.72</c:v>
                </c:pt>
                <c:pt idx="7600">
                  <c:v>64.7</c:v>
                </c:pt>
                <c:pt idx="7601">
                  <c:v>64.680000000000007</c:v>
                </c:pt>
                <c:pt idx="7602">
                  <c:v>64.66</c:v>
                </c:pt>
                <c:pt idx="7603">
                  <c:v>64.64</c:v>
                </c:pt>
                <c:pt idx="7604">
                  <c:v>64.62</c:v>
                </c:pt>
                <c:pt idx="7605">
                  <c:v>64.59</c:v>
                </c:pt>
                <c:pt idx="7606">
                  <c:v>64.56</c:v>
                </c:pt>
                <c:pt idx="7607">
                  <c:v>64.52</c:v>
                </c:pt>
                <c:pt idx="7608">
                  <c:v>64.48</c:v>
                </c:pt>
                <c:pt idx="7609">
                  <c:v>64.44</c:v>
                </c:pt>
                <c:pt idx="7610">
                  <c:v>64.400000000000006</c:v>
                </c:pt>
                <c:pt idx="7611">
                  <c:v>64.36</c:v>
                </c:pt>
                <c:pt idx="7612">
                  <c:v>64.33</c:v>
                </c:pt>
                <c:pt idx="7613">
                  <c:v>64.31</c:v>
                </c:pt>
                <c:pt idx="7614">
                  <c:v>64.290000000000006</c:v>
                </c:pt>
                <c:pt idx="7615">
                  <c:v>64.28</c:v>
                </c:pt>
                <c:pt idx="7616">
                  <c:v>64.27</c:v>
                </c:pt>
                <c:pt idx="7617">
                  <c:v>64.260000000000005</c:v>
                </c:pt>
                <c:pt idx="7618">
                  <c:v>64.25</c:v>
                </c:pt>
                <c:pt idx="7619">
                  <c:v>64.239999999999995</c:v>
                </c:pt>
                <c:pt idx="7620">
                  <c:v>64.23</c:v>
                </c:pt>
                <c:pt idx="7621">
                  <c:v>64.2</c:v>
                </c:pt>
                <c:pt idx="7622">
                  <c:v>64.180000000000007</c:v>
                </c:pt>
                <c:pt idx="7623">
                  <c:v>64.16</c:v>
                </c:pt>
                <c:pt idx="7624">
                  <c:v>64.14</c:v>
                </c:pt>
                <c:pt idx="7625">
                  <c:v>64.12</c:v>
                </c:pt>
                <c:pt idx="7626">
                  <c:v>64.099999999999994</c:v>
                </c:pt>
                <c:pt idx="7627">
                  <c:v>64.08</c:v>
                </c:pt>
                <c:pt idx="7628">
                  <c:v>64.069999999999993</c:v>
                </c:pt>
                <c:pt idx="7629">
                  <c:v>64.06</c:v>
                </c:pt>
                <c:pt idx="7630">
                  <c:v>64.06</c:v>
                </c:pt>
                <c:pt idx="7631">
                  <c:v>64.05</c:v>
                </c:pt>
                <c:pt idx="7632">
                  <c:v>64.05</c:v>
                </c:pt>
                <c:pt idx="7633">
                  <c:v>64.05</c:v>
                </c:pt>
                <c:pt idx="7634">
                  <c:v>64.05</c:v>
                </c:pt>
                <c:pt idx="7635">
                  <c:v>64.05</c:v>
                </c:pt>
                <c:pt idx="7636">
                  <c:v>64.05</c:v>
                </c:pt>
                <c:pt idx="7637">
                  <c:v>64.05</c:v>
                </c:pt>
                <c:pt idx="7638">
                  <c:v>64.05</c:v>
                </c:pt>
                <c:pt idx="7639">
                  <c:v>64.05</c:v>
                </c:pt>
                <c:pt idx="7640">
                  <c:v>64.05</c:v>
                </c:pt>
                <c:pt idx="7641">
                  <c:v>64.05</c:v>
                </c:pt>
                <c:pt idx="7642">
                  <c:v>64.05</c:v>
                </c:pt>
                <c:pt idx="7643">
                  <c:v>64.05</c:v>
                </c:pt>
                <c:pt idx="7644">
                  <c:v>64.040000000000006</c:v>
                </c:pt>
                <c:pt idx="7645">
                  <c:v>64.040000000000006</c:v>
                </c:pt>
                <c:pt idx="7646">
                  <c:v>64.03</c:v>
                </c:pt>
                <c:pt idx="7647">
                  <c:v>64.02</c:v>
                </c:pt>
                <c:pt idx="7648">
                  <c:v>64</c:v>
                </c:pt>
                <c:pt idx="7649">
                  <c:v>63.98</c:v>
                </c:pt>
                <c:pt idx="7650">
                  <c:v>63.97</c:v>
                </c:pt>
                <c:pt idx="7651">
                  <c:v>63.95</c:v>
                </c:pt>
                <c:pt idx="7652">
                  <c:v>63.93</c:v>
                </c:pt>
                <c:pt idx="7653">
                  <c:v>63.92</c:v>
                </c:pt>
                <c:pt idx="7654">
                  <c:v>63.9</c:v>
                </c:pt>
                <c:pt idx="7655">
                  <c:v>63.88</c:v>
                </c:pt>
                <c:pt idx="7656">
                  <c:v>63.87</c:v>
                </c:pt>
                <c:pt idx="7657">
                  <c:v>63.84</c:v>
                </c:pt>
                <c:pt idx="7658">
                  <c:v>63.83</c:v>
                </c:pt>
                <c:pt idx="7659">
                  <c:v>63.81</c:v>
                </c:pt>
                <c:pt idx="7660">
                  <c:v>63.79</c:v>
                </c:pt>
                <c:pt idx="7661">
                  <c:v>63.77</c:v>
                </c:pt>
                <c:pt idx="7662">
                  <c:v>63.75</c:v>
                </c:pt>
                <c:pt idx="7663">
                  <c:v>63.73</c:v>
                </c:pt>
                <c:pt idx="7664">
                  <c:v>63.71</c:v>
                </c:pt>
                <c:pt idx="7665">
                  <c:v>63.69</c:v>
                </c:pt>
                <c:pt idx="7666">
                  <c:v>63.67</c:v>
                </c:pt>
                <c:pt idx="7667">
                  <c:v>63.66</c:v>
                </c:pt>
                <c:pt idx="7668">
                  <c:v>63.65</c:v>
                </c:pt>
                <c:pt idx="7669">
                  <c:v>63.65</c:v>
                </c:pt>
                <c:pt idx="7670">
                  <c:v>63.64</c:v>
                </c:pt>
                <c:pt idx="7671">
                  <c:v>63.64</c:v>
                </c:pt>
                <c:pt idx="7672">
                  <c:v>63.63</c:v>
                </c:pt>
                <c:pt idx="7673">
                  <c:v>63.62</c:v>
                </c:pt>
                <c:pt idx="7674">
                  <c:v>63.61</c:v>
                </c:pt>
                <c:pt idx="7675">
                  <c:v>63.6</c:v>
                </c:pt>
                <c:pt idx="7676">
                  <c:v>63.57</c:v>
                </c:pt>
                <c:pt idx="7677">
                  <c:v>63.55</c:v>
                </c:pt>
                <c:pt idx="7678">
                  <c:v>63.53</c:v>
                </c:pt>
                <c:pt idx="7679">
                  <c:v>63.5</c:v>
                </c:pt>
                <c:pt idx="7680">
                  <c:v>63.47</c:v>
                </c:pt>
                <c:pt idx="7681">
                  <c:v>63.44</c:v>
                </c:pt>
                <c:pt idx="7682">
                  <c:v>63.42</c:v>
                </c:pt>
                <c:pt idx="7683">
                  <c:v>63.39</c:v>
                </c:pt>
                <c:pt idx="7684">
                  <c:v>63.36</c:v>
                </c:pt>
                <c:pt idx="7685">
                  <c:v>63.33</c:v>
                </c:pt>
                <c:pt idx="7686">
                  <c:v>63.31</c:v>
                </c:pt>
                <c:pt idx="7687">
                  <c:v>63.28</c:v>
                </c:pt>
                <c:pt idx="7688">
                  <c:v>63.26</c:v>
                </c:pt>
                <c:pt idx="7689">
                  <c:v>63.25</c:v>
                </c:pt>
                <c:pt idx="7690">
                  <c:v>63.24</c:v>
                </c:pt>
                <c:pt idx="7691">
                  <c:v>63.24</c:v>
                </c:pt>
                <c:pt idx="7692">
                  <c:v>63.24</c:v>
                </c:pt>
                <c:pt idx="7693">
                  <c:v>63.23</c:v>
                </c:pt>
                <c:pt idx="7694">
                  <c:v>63.23</c:v>
                </c:pt>
                <c:pt idx="7695">
                  <c:v>63.21</c:v>
                </c:pt>
                <c:pt idx="7696">
                  <c:v>63.19</c:v>
                </c:pt>
                <c:pt idx="7697">
                  <c:v>63.16</c:v>
                </c:pt>
                <c:pt idx="7698">
                  <c:v>63.14</c:v>
                </c:pt>
                <c:pt idx="7699">
                  <c:v>63.12</c:v>
                </c:pt>
                <c:pt idx="7700">
                  <c:v>63.11</c:v>
                </c:pt>
                <c:pt idx="7701">
                  <c:v>63.1</c:v>
                </c:pt>
                <c:pt idx="7702">
                  <c:v>63.09</c:v>
                </c:pt>
                <c:pt idx="7703">
                  <c:v>63.08</c:v>
                </c:pt>
                <c:pt idx="7704">
                  <c:v>63.07</c:v>
                </c:pt>
                <c:pt idx="7705">
                  <c:v>63.06</c:v>
                </c:pt>
                <c:pt idx="7706">
                  <c:v>63.05</c:v>
                </c:pt>
                <c:pt idx="7707">
                  <c:v>63.04</c:v>
                </c:pt>
                <c:pt idx="7708">
                  <c:v>63.04</c:v>
                </c:pt>
                <c:pt idx="7709">
                  <c:v>63.04</c:v>
                </c:pt>
                <c:pt idx="7710">
                  <c:v>63.04</c:v>
                </c:pt>
                <c:pt idx="7711">
                  <c:v>63.04</c:v>
                </c:pt>
                <c:pt idx="7712">
                  <c:v>63.04</c:v>
                </c:pt>
                <c:pt idx="7713">
                  <c:v>63.04</c:v>
                </c:pt>
                <c:pt idx="7714">
                  <c:v>63.04</c:v>
                </c:pt>
                <c:pt idx="7715">
                  <c:v>63.04</c:v>
                </c:pt>
                <c:pt idx="7716">
                  <c:v>63.04</c:v>
                </c:pt>
                <c:pt idx="7717">
                  <c:v>63.02</c:v>
                </c:pt>
                <c:pt idx="7718">
                  <c:v>63.01</c:v>
                </c:pt>
                <c:pt idx="7719">
                  <c:v>62.99</c:v>
                </c:pt>
                <c:pt idx="7720">
                  <c:v>62.98</c:v>
                </c:pt>
                <c:pt idx="7721">
                  <c:v>62.95</c:v>
                </c:pt>
                <c:pt idx="7722">
                  <c:v>62.94</c:v>
                </c:pt>
                <c:pt idx="7723">
                  <c:v>62.92</c:v>
                </c:pt>
                <c:pt idx="7724">
                  <c:v>62.9</c:v>
                </c:pt>
                <c:pt idx="7725">
                  <c:v>62.87</c:v>
                </c:pt>
                <c:pt idx="7726">
                  <c:v>62.85</c:v>
                </c:pt>
                <c:pt idx="7727">
                  <c:v>62.83</c:v>
                </c:pt>
                <c:pt idx="7728">
                  <c:v>62.82</c:v>
                </c:pt>
                <c:pt idx="7729">
                  <c:v>62.8</c:v>
                </c:pt>
                <c:pt idx="7730">
                  <c:v>62.78</c:v>
                </c:pt>
                <c:pt idx="7731">
                  <c:v>62.76</c:v>
                </c:pt>
                <c:pt idx="7732">
                  <c:v>62.75</c:v>
                </c:pt>
                <c:pt idx="7733">
                  <c:v>62.74</c:v>
                </c:pt>
                <c:pt idx="7734">
                  <c:v>62.72</c:v>
                </c:pt>
                <c:pt idx="7735">
                  <c:v>62.71</c:v>
                </c:pt>
                <c:pt idx="7736">
                  <c:v>62.69</c:v>
                </c:pt>
                <c:pt idx="7737">
                  <c:v>62.68</c:v>
                </c:pt>
                <c:pt idx="7738">
                  <c:v>62.67</c:v>
                </c:pt>
                <c:pt idx="7739">
                  <c:v>62.66</c:v>
                </c:pt>
                <c:pt idx="7740">
                  <c:v>62.65</c:v>
                </c:pt>
                <c:pt idx="7741">
                  <c:v>62.65</c:v>
                </c:pt>
                <c:pt idx="7742">
                  <c:v>62.64</c:v>
                </c:pt>
                <c:pt idx="7743">
                  <c:v>62.64</c:v>
                </c:pt>
                <c:pt idx="7744">
                  <c:v>62.64</c:v>
                </c:pt>
                <c:pt idx="7745">
                  <c:v>62.64</c:v>
                </c:pt>
                <c:pt idx="7746">
                  <c:v>62.63</c:v>
                </c:pt>
                <c:pt idx="7747">
                  <c:v>62.62</c:v>
                </c:pt>
                <c:pt idx="7748">
                  <c:v>62.6</c:v>
                </c:pt>
                <c:pt idx="7749">
                  <c:v>62.58</c:v>
                </c:pt>
                <c:pt idx="7750">
                  <c:v>62.56</c:v>
                </c:pt>
                <c:pt idx="7751">
                  <c:v>62.54</c:v>
                </c:pt>
                <c:pt idx="7752">
                  <c:v>62.52</c:v>
                </c:pt>
                <c:pt idx="7753">
                  <c:v>62.49</c:v>
                </c:pt>
                <c:pt idx="7754">
                  <c:v>62.47</c:v>
                </c:pt>
                <c:pt idx="7755">
                  <c:v>62.44</c:v>
                </c:pt>
                <c:pt idx="7756">
                  <c:v>62.41</c:v>
                </c:pt>
                <c:pt idx="7757">
                  <c:v>62.38</c:v>
                </c:pt>
                <c:pt idx="7758">
                  <c:v>62.34</c:v>
                </c:pt>
                <c:pt idx="7759">
                  <c:v>62.31</c:v>
                </c:pt>
                <c:pt idx="7760">
                  <c:v>62.29</c:v>
                </c:pt>
                <c:pt idx="7761">
                  <c:v>62.28</c:v>
                </c:pt>
                <c:pt idx="7762">
                  <c:v>62.27</c:v>
                </c:pt>
                <c:pt idx="7763">
                  <c:v>62.26</c:v>
                </c:pt>
                <c:pt idx="7764">
                  <c:v>62.26</c:v>
                </c:pt>
                <c:pt idx="7765">
                  <c:v>62.25</c:v>
                </c:pt>
                <c:pt idx="7766">
                  <c:v>62.25</c:v>
                </c:pt>
                <c:pt idx="7767">
                  <c:v>62.25</c:v>
                </c:pt>
                <c:pt idx="7768">
                  <c:v>62.25</c:v>
                </c:pt>
                <c:pt idx="7769">
                  <c:v>62.25</c:v>
                </c:pt>
                <c:pt idx="7770">
                  <c:v>62.25</c:v>
                </c:pt>
                <c:pt idx="7771">
                  <c:v>62.25</c:v>
                </c:pt>
                <c:pt idx="7772">
                  <c:v>62.25</c:v>
                </c:pt>
                <c:pt idx="7773">
                  <c:v>62.25</c:v>
                </c:pt>
                <c:pt idx="7774">
                  <c:v>62.25</c:v>
                </c:pt>
                <c:pt idx="7775">
                  <c:v>62.25</c:v>
                </c:pt>
                <c:pt idx="7776">
                  <c:v>62.25</c:v>
                </c:pt>
                <c:pt idx="7777">
                  <c:v>62.25</c:v>
                </c:pt>
                <c:pt idx="7778">
                  <c:v>62.25</c:v>
                </c:pt>
                <c:pt idx="7779">
                  <c:v>62.25</c:v>
                </c:pt>
                <c:pt idx="7780">
                  <c:v>62.25</c:v>
                </c:pt>
                <c:pt idx="7781">
                  <c:v>62.25</c:v>
                </c:pt>
                <c:pt idx="7782">
                  <c:v>62.25</c:v>
                </c:pt>
                <c:pt idx="7783">
                  <c:v>62.25</c:v>
                </c:pt>
                <c:pt idx="7784">
                  <c:v>62.24</c:v>
                </c:pt>
                <c:pt idx="7785">
                  <c:v>62.24</c:v>
                </c:pt>
                <c:pt idx="7786">
                  <c:v>62.23</c:v>
                </c:pt>
                <c:pt idx="7787">
                  <c:v>62.23</c:v>
                </c:pt>
                <c:pt idx="7788">
                  <c:v>62.22</c:v>
                </c:pt>
                <c:pt idx="7789">
                  <c:v>62.21</c:v>
                </c:pt>
                <c:pt idx="7790">
                  <c:v>62.2</c:v>
                </c:pt>
                <c:pt idx="7791">
                  <c:v>62.19</c:v>
                </c:pt>
                <c:pt idx="7792">
                  <c:v>62.17</c:v>
                </c:pt>
                <c:pt idx="7793">
                  <c:v>62.16</c:v>
                </c:pt>
                <c:pt idx="7794">
                  <c:v>62.14</c:v>
                </c:pt>
                <c:pt idx="7795">
                  <c:v>62.12</c:v>
                </c:pt>
                <c:pt idx="7796">
                  <c:v>62.11</c:v>
                </c:pt>
                <c:pt idx="7797">
                  <c:v>62.09</c:v>
                </c:pt>
                <c:pt idx="7798">
                  <c:v>62.08</c:v>
                </c:pt>
                <c:pt idx="7799">
                  <c:v>62.07</c:v>
                </c:pt>
                <c:pt idx="7800">
                  <c:v>62.06</c:v>
                </c:pt>
                <c:pt idx="7801">
                  <c:v>62.06</c:v>
                </c:pt>
                <c:pt idx="7802">
                  <c:v>62.05</c:v>
                </c:pt>
                <c:pt idx="7803">
                  <c:v>62.05</c:v>
                </c:pt>
                <c:pt idx="7804">
                  <c:v>62.05</c:v>
                </c:pt>
                <c:pt idx="7805">
                  <c:v>62.05</c:v>
                </c:pt>
                <c:pt idx="7806">
                  <c:v>62.05</c:v>
                </c:pt>
                <c:pt idx="7807">
                  <c:v>62.04</c:v>
                </c:pt>
                <c:pt idx="7808">
                  <c:v>62.03</c:v>
                </c:pt>
                <c:pt idx="7809">
                  <c:v>62.02</c:v>
                </c:pt>
                <c:pt idx="7810">
                  <c:v>62.01</c:v>
                </c:pt>
                <c:pt idx="7811">
                  <c:v>61.99</c:v>
                </c:pt>
                <c:pt idx="7812">
                  <c:v>61.98</c:v>
                </c:pt>
                <c:pt idx="7813">
                  <c:v>61.96</c:v>
                </c:pt>
                <c:pt idx="7814">
                  <c:v>61.94</c:v>
                </c:pt>
                <c:pt idx="7815">
                  <c:v>61.92</c:v>
                </c:pt>
                <c:pt idx="7816">
                  <c:v>61.91</c:v>
                </c:pt>
                <c:pt idx="7817">
                  <c:v>61.9</c:v>
                </c:pt>
                <c:pt idx="7818">
                  <c:v>61.89</c:v>
                </c:pt>
                <c:pt idx="7819">
                  <c:v>61.88</c:v>
                </c:pt>
                <c:pt idx="7820">
                  <c:v>61.86</c:v>
                </c:pt>
                <c:pt idx="7821">
                  <c:v>61.83</c:v>
                </c:pt>
                <c:pt idx="7822">
                  <c:v>61.81</c:v>
                </c:pt>
                <c:pt idx="7823">
                  <c:v>61.78</c:v>
                </c:pt>
                <c:pt idx="7824">
                  <c:v>61.77</c:v>
                </c:pt>
                <c:pt idx="7825">
                  <c:v>61.75</c:v>
                </c:pt>
                <c:pt idx="7826">
                  <c:v>61.73</c:v>
                </c:pt>
                <c:pt idx="7827">
                  <c:v>61.72</c:v>
                </c:pt>
                <c:pt idx="7828">
                  <c:v>61.71</c:v>
                </c:pt>
                <c:pt idx="7829">
                  <c:v>61.7</c:v>
                </c:pt>
                <c:pt idx="7830">
                  <c:v>61.69</c:v>
                </c:pt>
                <c:pt idx="7831">
                  <c:v>61.68</c:v>
                </c:pt>
                <c:pt idx="7832">
                  <c:v>61.68</c:v>
                </c:pt>
                <c:pt idx="7833">
                  <c:v>61.67</c:v>
                </c:pt>
                <c:pt idx="7834">
                  <c:v>61.67</c:v>
                </c:pt>
                <c:pt idx="7835">
                  <c:v>61.67</c:v>
                </c:pt>
                <c:pt idx="7836">
                  <c:v>61.67</c:v>
                </c:pt>
                <c:pt idx="7837">
                  <c:v>61.67</c:v>
                </c:pt>
                <c:pt idx="7838">
                  <c:v>61.67</c:v>
                </c:pt>
                <c:pt idx="7839">
                  <c:v>61.67</c:v>
                </c:pt>
                <c:pt idx="7840">
                  <c:v>61.67</c:v>
                </c:pt>
                <c:pt idx="7841">
                  <c:v>61.67</c:v>
                </c:pt>
                <c:pt idx="7842">
                  <c:v>61.67</c:v>
                </c:pt>
                <c:pt idx="7843">
                  <c:v>61.67</c:v>
                </c:pt>
                <c:pt idx="7844">
                  <c:v>61.67</c:v>
                </c:pt>
                <c:pt idx="7845">
                  <c:v>61.66</c:v>
                </c:pt>
                <c:pt idx="7846">
                  <c:v>61.66</c:v>
                </c:pt>
                <c:pt idx="7847">
                  <c:v>61.65</c:v>
                </c:pt>
                <c:pt idx="7848">
                  <c:v>61.64</c:v>
                </c:pt>
                <c:pt idx="7849">
                  <c:v>61.63</c:v>
                </c:pt>
                <c:pt idx="7850">
                  <c:v>61.62</c:v>
                </c:pt>
                <c:pt idx="7851">
                  <c:v>61.61</c:v>
                </c:pt>
                <c:pt idx="7852">
                  <c:v>61.6</c:v>
                </c:pt>
                <c:pt idx="7853">
                  <c:v>61.58</c:v>
                </c:pt>
                <c:pt idx="7854">
                  <c:v>61.57</c:v>
                </c:pt>
                <c:pt idx="7855">
                  <c:v>61.56</c:v>
                </c:pt>
                <c:pt idx="7856">
                  <c:v>61.55</c:v>
                </c:pt>
                <c:pt idx="7857">
                  <c:v>61.54</c:v>
                </c:pt>
                <c:pt idx="7858">
                  <c:v>61.53</c:v>
                </c:pt>
                <c:pt idx="7859">
                  <c:v>61.52</c:v>
                </c:pt>
                <c:pt idx="7860">
                  <c:v>61.51</c:v>
                </c:pt>
                <c:pt idx="7861">
                  <c:v>61.5</c:v>
                </c:pt>
                <c:pt idx="7862">
                  <c:v>61.49</c:v>
                </c:pt>
                <c:pt idx="7863">
                  <c:v>61.49</c:v>
                </c:pt>
                <c:pt idx="7864">
                  <c:v>61.48</c:v>
                </c:pt>
                <c:pt idx="7865">
                  <c:v>61.47</c:v>
                </c:pt>
                <c:pt idx="7866">
                  <c:v>61.47</c:v>
                </c:pt>
                <c:pt idx="7867">
                  <c:v>61.46</c:v>
                </c:pt>
                <c:pt idx="7868">
                  <c:v>61.46</c:v>
                </c:pt>
                <c:pt idx="7869">
                  <c:v>61.44</c:v>
                </c:pt>
                <c:pt idx="7870">
                  <c:v>61.43</c:v>
                </c:pt>
                <c:pt idx="7871">
                  <c:v>61.42</c:v>
                </c:pt>
                <c:pt idx="7872">
                  <c:v>61.39</c:v>
                </c:pt>
                <c:pt idx="7873">
                  <c:v>61.37</c:v>
                </c:pt>
                <c:pt idx="7874">
                  <c:v>61.36</c:v>
                </c:pt>
                <c:pt idx="7875">
                  <c:v>61.33</c:v>
                </c:pt>
                <c:pt idx="7876">
                  <c:v>61.29</c:v>
                </c:pt>
                <c:pt idx="7877">
                  <c:v>61.27</c:v>
                </c:pt>
                <c:pt idx="7878">
                  <c:v>61.25</c:v>
                </c:pt>
                <c:pt idx="7879">
                  <c:v>61.22</c:v>
                </c:pt>
                <c:pt idx="7880">
                  <c:v>61.2</c:v>
                </c:pt>
                <c:pt idx="7881">
                  <c:v>61.19</c:v>
                </c:pt>
                <c:pt idx="7882">
                  <c:v>61.18</c:v>
                </c:pt>
                <c:pt idx="7883">
                  <c:v>61.16</c:v>
                </c:pt>
                <c:pt idx="7884">
                  <c:v>61.15</c:v>
                </c:pt>
                <c:pt idx="7885">
                  <c:v>61.13</c:v>
                </c:pt>
                <c:pt idx="7886">
                  <c:v>61.12</c:v>
                </c:pt>
                <c:pt idx="7887">
                  <c:v>61.12</c:v>
                </c:pt>
                <c:pt idx="7888">
                  <c:v>61.11</c:v>
                </c:pt>
                <c:pt idx="7889">
                  <c:v>61.1</c:v>
                </c:pt>
                <c:pt idx="7890">
                  <c:v>61.1</c:v>
                </c:pt>
                <c:pt idx="7891">
                  <c:v>61.1</c:v>
                </c:pt>
                <c:pt idx="7892">
                  <c:v>61.1</c:v>
                </c:pt>
                <c:pt idx="7893">
                  <c:v>61.1</c:v>
                </c:pt>
                <c:pt idx="7894">
                  <c:v>61.1</c:v>
                </c:pt>
                <c:pt idx="7895">
                  <c:v>61.1</c:v>
                </c:pt>
                <c:pt idx="7896">
                  <c:v>61.09</c:v>
                </c:pt>
                <c:pt idx="7897">
                  <c:v>61.09</c:v>
                </c:pt>
                <c:pt idx="7898">
                  <c:v>61.08</c:v>
                </c:pt>
                <c:pt idx="7899">
                  <c:v>61.07</c:v>
                </c:pt>
                <c:pt idx="7900">
                  <c:v>61.06</c:v>
                </c:pt>
                <c:pt idx="7901">
                  <c:v>61.04</c:v>
                </c:pt>
                <c:pt idx="7902">
                  <c:v>61.02</c:v>
                </c:pt>
                <c:pt idx="7903">
                  <c:v>61</c:v>
                </c:pt>
                <c:pt idx="7904">
                  <c:v>60.99</c:v>
                </c:pt>
                <c:pt idx="7905">
                  <c:v>60.97</c:v>
                </c:pt>
                <c:pt idx="7906">
                  <c:v>60.96</c:v>
                </c:pt>
                <c:pt idx="7907">
                  <c:v>60.95</c:v>
                </c:pt>
                <c:pt idx="7908">
                  <c:v>60.93</c:v>
                </c:pt>
                <c:pt idx="7909">
                  <c:v>60.91</c:v>
                </c:pt>
                <c:pt idx="7910">
                  <c:v>60.9</c:v>
                </c:pt>
                <c:pt idx="7911">
                  <c:v>60.88</c:v>
                </c:pt>
                <c:pt idx="7912">
                  <c:v>60.87</c:v>
                </c:pt>
                <c:pt idx="7913">
                  <c:v>60.85</c:v>
                </c:pt>
                <c:pt idx="7914">
                  <c:v>60.83</c:v>
                </c:pt>
                <c:pt idx="7915">
                  <c:v>60.82</c:v>
                </c:pt>
                <c:pt idx="7916">
                  <c:v>60.8</c:v>
                </c:pt>
                <c:pt idx="7917">
                  <c:v>60.78</c:v>
                </c:pt>
                <c:pt idx="7918">
                  <c:v>60.77</c:v>
                </c:pt>
                <c:pt idx="7919">
                  <c:v>60.76</c:v>
                </c:pt>
                <c:pt idx="7920">
                  <c:v>60.76</c:v>
                </c:pt>
                <c:pt idx="7921">
                  <c:v>60.75</c:v>
                </c:pt>
                <c:pt idx="7922">
                  <c:v>60.75</c:v>
                </c:pt>
                <c:pt idx="7923">
                  <c:v>60.74</c:v>
                </c:pt>
                <c:pt idx="7924">
                  <c:v>60.74</c:v>
                </c:pt>
                <c:pt idx="7925">
                  <c:v>60.73</c:v>
                </c:pt>
                <c:pt idx="7926">
                  <c:v>60.73</c:v>
                </c:pt>
                <c:pt idx="7927">
                  <c:v>60.73</c:v>
                </c:pt>
                <c:pt idx="7928">
                  <c:v>60.73</c:v>
                </c:pt>
                <c:pt idx="7929">
                  <c:v>60.73</c:v>
                </c:pt>
                <c:pt idx="7930">
                  <c:v>60.73</c:v>
                </c:pt>
                <c:pt idx="7931">
                  <c:v>60.73</c:v>
                </c:pt>
                <c:pt idx="7932">
                  <c:v>60.73</c:v>
                </c:pt>
                <c:pt idx="7933">
                  <c:v>60.73</c:v>
                </c:pt>
                <c:pt idx="7934">
                  <c:v>60.73</c:v>
                </c:pt>
                <c:pt idx="7935">
                  <c:v>60.73</c:v>
                </c:pt>
                <c:pt idx="7936">
                  <c:v>60.73</c:v>
                </c:pt>
                <c:pt idx="7937">
                  <c:v>60.73</c:v>
                </c:pt>
                <c:pt idx="7938">
                  <c:v>60.73</c:v>
                </c:pt>
                <c:pt idx="7939">
                  <c:v>60.73</c:v>
                </c:pt>
                <c:pt idx="7940">
                  <c:v>60.73</c:v>
                </c:pt>
                <c:pt idx="7941">
                  <c:v>60.73</c:v>
                </c:pt>
                <c:pt idx="7942">
                  <c:v>60.73</c:v>
                </c:pt>
                <c:pt idx="7943">
                  <c:v>60.73</c:v>
                </c:pt>
                <c:pt idx="7944">
                  <c:v>60.73</c:v>
                </c:pt>
                <c:pt idx="7945">
                  <c:v>60.73</c:v>
                </c:pt>
                <c:pt idx="7946">
                  <c:v>60.73</c:v>
                </c:pt>
                <c:pt idx="7947">
                  <c:v>60.73</c:v>
                </c:pt>
                <c:pt idx="7948">
                  <c:v>60.73</c:v>
                </c:pt>
                <c:pt idx="7949">
                  <c:v>60.73</c:v>
                </c:pt>
                <c:pt idx="7950">
                  <c:v>60.73</c:v>
                </c:pt>
                <c:pt idx="7951">
                  <c:v>60.72</c:v>
                </c:pt>
                <c:pt idx="7952">
                  <c:v>60.72</c:v>
                </c:pt>
                <c:pt idx="7953">
                  <c:v>60.71</c:v>
                </c:pt>
                <c:pt idx="7954">
                  <c:v>60.71</c:v>
                </c:pt>
                <c:pt idx="7955">
                  <c:v>60.7</c:v>
                </c:pt>
                <c:pt idx="7956">
                  <c:v>60.69</c:v>
                </c:pt>
                <c:pt idx="7957">
                  <c:v>60.68</c:v>
                </c:pt>
                <c:pt idx="7958">
                  <c:v>60.67</c:v>
                </c:pt>
                <c:pt idx="7959">
                  <c:v>60.65</c:v>
                </c:pt>
                <c:pt idx="7960">
                  <c:v>60.63</c:v>
                </c:pt>
                <c:pt idx="7961">
                  <c:v>60.61</c:v>
                </c:pt>
                <c:pt idx="7962">
                  <c:v>60.59</c:v>
                </c:pt>
                <c:pt idx="7963">
                  <c:v>60.58</c:v>
                </c:pt>
                <c:pt idx="7964">
                  <c:v>60.57</c:v>
                </c:pt>
                <c:pt idx="7965">
                  <c:v>60.57</c:v>
                </c:pt>
                <c:pt idx="7966">
                  <c:v>60.56</c:v>
                </c:pt>
                <c:pt idx="7967">
                  <c:v>60.56</c:v>
                </c:pt>
                <c:pt idx="7968">
                  <c:v>60.55</c:v>
                </c:pt>
                <c:pt idx="7969">
                  <c:v>60.55</c:v>
                </c:pt>
                <c:pt idx="7970">
                  <c:v>60.54</c:v>
                </c:pt>
                <c:pt idx="7971">
                  <c:v>60.54</c:v>
                </c:pt>
                <c:pt idx="7972">
                  <c:v>60.54</c:v>
                </c:pt>
                <c:pt idx="7973">
                  <c:v>60.54</c:v>
                </c:pt>
                <c:pt idx="7974">
                  <c:v>60.54</c:v>
                </c:pt>
                <c:pt idx="7975">
                  <c:v>60.53</c:v>
                </c:pt>
                <c:pt idx="7976">
                  <c:v>60.53</c:v>
                </c:pt>
                <c:pt idx="7977">
                  <c:v>60.52</c:v>
                </c:pt>
                <c:pt idx="7978">
                  <c:v>60.51</c:v>
                </c:pt>
                <c:pt idx="7979">
                  <c:v>60.51</c:v>
                </c:pt>
                <c:pt idx="7980">
                  <c:v>60.5</c:v>
                </c:pt>
                <c:pt idx="7981">
                  <c:v>60.49</c:v>
                </c:pt>
                <c:pt idx="7982">
                  <c:v>60.48</c:v>
                </c:pt>
                <c:pt idx="7983">
                  <c:v>60.47</c:v>
                </c:pt>
                <c:pt idx="7984">
                  <c:v>60.46</c:v>
                </c:pt>
                <c:pt idx="7985">
                  <c:v>60.44</c:v>
                </c:pt>
                <c:pt idx="7986">
                  <c:v>60.42</c:v>
                </c:pt>
                <c:pt idx="7987">
                  <c:v>60.4</c:v>
                </c:pt>
                <c:pt idx="7988">
                  <c:v>60.38</c:v>
                </c:pt>
                <c:pt idx="7989">
                  <c:v>60.36</c:v>
                </c:pt>
                <c:pt idx="7990">
                  <c:v>60.34</c:v>
                </c:pt>
                <c:pt idx="7991">
                  <c:v>60.33</c:v>
                </c:pt>
                <c:pt idx="7992">
                  <c:v>60.31</c:v>
                </c:pt>
                <c:pt idx="7993">
                  <c:v>60.3</c:v>
                </c:pt>
                <c:pt idx="7994">
                  <c:v>60.28</c:v>
                </c:pt>
                <c:pt idx="7995">
                  <c:v>60.26</c:v>
                </c:pt>
                <c:pt idx="7996">
                  <c:v>60.24</c:v>
                </c:pt>
                <c:pt idx="7997">
                  <c:v>60.23</c:v>
                </c:pt>
                <c:pt idx="7998">
                  <c:v>60.22</c:v>
                </c:pt>
                <c:pt idx="7999">
                  <c:v>60.22</c:v>
                </c:pt>
                <c:pt idx="8000">
                  <c:v>60.21</c:v>
                </c:pt>
                <c:pt idx="8001">
                  <c:v>60.2</c:v>
                </c:pt>
                <c:pt idx="8002">
                  <c:v>60.19</c:v>
                </c:pt>
                <c:pt idx="8003">
                  <c:v>60.18</c:v>
                </c:pt>
                <c:pt idx="8004">
                  <c:v>60.18</c:v>
                </c:pt>
                <c:pt idx="8005">
                  <c:v>60.17</c:v>
                </c:pt>
                <c:pt idx="8006">
                  <c:v>60.17</c:v>
                </c:pt>
                <c:pt idx="8007">
                  <c:v>60.17</c:v>
                </c:pt>
                <c:pt idx="8008">
                  <c:v>60.17</c:v>
                </c:pt>
                <c:pt idx="8009">
                  <c:v>60.16</c:v>
                </c:pt>
                <c:pt idx="8010">
                  <c:v>60.16</c:v>
                </c:pt>
                <c:pt idx="8011">
                  <c:v>60.15</c:v>
                </c:pt>
                <c:pt idx="8012">
                  <c:v>60.14</c:v>
                </c:pt>
                <c:pt idx="8013">
                  <c:v>60.13</c:v>
                </c:pt>
                <c:pt idx="8014">
                  <c:v>60.12</c:v>
                </c:pt>
                <c:pt idx="8015">
                  <c:v>60.11</c:v>
                </c:pt>
                <c:pt idx="8016">
                  <c:v>60.1</c:v>
                </c:pt>
                <c:pt idx="8017">
                  <c:v>60.08</c:v>
                </c:pt>
                <c:pt idx="8018">
                  <c:v>60.07</c:v>
                </c:pt>
                <c:pt idx="8019">
                  <c:v>60.06</c:v>
                </c:pt>
                <c:pt idx="8020">
                  <c:v>60.05</c:v>
                </c:pt>
                <c:pt idx="8021">
                  <c:v>60.04</c:v>
                </c:pt>
                <c:pt idx="8022">
                  <c:v>60.03</c:v>
                </c:pt>
                <c:pt idx="8023">
                  <c:v>60.03</c:v>
                </c:pt>
                <c:pt idx="8024">
                  <c:v>60.02</c:v>
                </c:pt>
                <c:pt idx="8025">
                  <c:v>60.02</c:v>
                </c:pt>
                <c:pt idx="8026">
                  <c:v>60.01</c:v>
                </c:pt>
                <c:pt idx="8027">
                  <c:v>60</c:v>
                </c:pt>
                <c:pt idx="8028">
                  <c:v>60</c:v>
                </c:pt>
                <c:pt idx="8029">
                  <c:v>59.99</c:v>
                </c:pt>
                <c:pt idx="8030">
                  <c:v>59.99</c:v>
                </c:pt>
                <c:pt idx="8031">
                  <c:v>59.99</c:v>
                </c:pt>
                <c:pt idx="8032">
                  <c:v>59.99</c:v>
                </c:pt>
                <c:pt idx="8033">
                  <c:v>59.99</c:v>
                </c:pt>
                <c:pt idx="8034">
                  <c:v>59.99</c:v>
                </c:pt>
                <c:pt idx="8035">
                  <c:v>59.99</c:v>
                </c:pt>
                <c:pt idx="8036">
                  <c:v>59.99</c:v>
                </c:pt>
                <c:pt idx="8037">
                  <c:v>59.99</c:v>
                </c:pt>
                <c:pt idx="8038">
                  <c:v>59.99</c:v>
                </c:pt>
                <c:pt idx="8039">
                  <c:v>59.99</c:v>
                </c:pt>
                <c:pt idx="8040">
                  <c:v>59.99</c:v>
                </c:pt>
                <c:pt idx="8041">
                  <c:v>59.99</c:v>
                </c:pt>
                <c:pt idx="8042">
                  <c:v>59.99</c:v>
                </c:pt>
                <c:pt idx="8043">
                  <c:v>59.99</c:v>
                </c:pt>
                <c:pt idx="8044">
                  <c:v>59.99</c:v>
                </c:pt>
                <c:pt idx="8045">
                  <c:v>59.99</c:v>
                </c:pt>
                <c:pt idx="8046">
                  <c:v>59.98</c:v>
                </c:pt>
                <c:pt idx="8047">
                  <c:v>59.97</c:v>
                </c:pt>
                <c:pt idx="8048">
                  <c:v>59.97</c:v>
                </c:pt>
                <c:pt idx="8049">
                  <c:v>59.95</c:v>
                </c:pt>
                <c:pt idx="8050">
                  <c:v>59.93</c:v>
                </c:pt>
                <c:pt idx="8051">
                  <c:v>59.92</c:v>
                </c:pt>
                <c:pt idx="8052">
                  <c:v>59.91</c:v>
                </c:pt>
                <c:pt idx="8053">
                  <c:v>59.9</c:v>
                </c:pt>
                <c:pt idx="8054">
                  <c:v>59.89</c:v>
                </c:pt>
                <c:pt idx="8055">
                  <c:v>59.88</c:v>
                </c:pt>
                <c:pt idx="8056">
                  <c:v>59.86</c:v>
                </c:pt>
                <c:pt idx="8057">
                  <c:v>59.85</c:v>
                </c:pt>
                <c:pt idx="8058">
                  <c:v>59.83</c:v>
                </c:pt>
                <c:pt idx="8059">
                  <c:v>59.82</c:v>
                </c:pt>
                <c:pt idx="8060">
                  <c:v>59.81</c:v>
                </c:pt>
                <c:pt idx="8061">
                  <c:v>59.8</c:v>
                </c:pt>
                <c:pt idx="8062">
                  <c:v>59.79</c:v>
                </c:pt>
                <c:pt idx="8063">
                  <c:v>59.78</c:v>
                </c:pt>
                <c:pt idx="8064">
                  <c:v>59.77</c:v>
                </c:pt>
                <c:pt idx="8065">
                  <c:v>59.75</c:v>
                </c:pt>
                <c:pt idx="8066">
                  <c:v>59.74</c:v>
                </c:pt>
                <c:pt idx="8067">
                  <c:v>59.73</c:v>
                </c:pt>
                <c:pt idx="8068">
                  <c:v>59.72</c:v>
                </c:pt>
                <c:pt idx="8069">
                  <c:v>59.71</c:v>
                </c:pt>
                <c:pt idx="8070">
                  <c:v>59.7</c:v>
                </c:pt>
                <c:pt idx="8071">
                  <c:v>59.69</c:v>
                </c:pt>
                <c:pt idx="8072">
                  <c:v>59.68</c:v>
                </c:pt>
                <c:pt idx="8073">
                  <c:v>59.67</c:v>
                </c:pt>
                <c:pt idx="8074">
                  <c:v>59.66</c:v>
                </c:pt>
                <c:pt idx="8075">
                  <c:v>59.65</c:v>
                </c:pt>
                <c:pt idx="8076">
                  <c:v>59.64</c:v>
                </c:pt>
                <c:pt idx="8077">
                  <c:v>59.64</c:v>
                </c:pt>
                <c:pt idx="8078">
                  <c:v>59.64</c:v>
                </c:pt>
                <c:pt idx="8079">
                  <c:v>59.63</c:v>
                </c:pt>
                <c:pt idx="8080">
                  <c:v>59.63</c:v>
                </c:pt>
                <c:pt idx="8081">
                  <c:v>59.63</c:v>
                </c:pt>
                <c:pt idx="8082">
                  <c:v>59.63</c:v>
                </c:pt>
                <c:pt idx="8083">
                  <c:v>59.63</c:v>
                </c:pt>
                <c:pt idx="8084">
                  <c:v>59.63</c:v>
                </c:pt>
                <c:pt idx="8085">
                  <c:v>59.62</c:v>
                </c:pt>
                <c:pt idx="8086">
                  <c:v>59.62</c:v>
                </c:pt>
                <c:pt idx="8087">
                  <c:v>59.61</c:v>
                </c:pt>
                <c:pt idx="8088">
                  <c:v>59.6</c:v>
                </c:pt>
                <c:pt idx="8089">
                  <c:v>59.6</c:v>
                </c:pt>
                <c:pt idx="8090">
                  <c:v>59.58</c:v>
                </c:pt>
                <c:pt idx="8091">
                  <c:v>59.56</c:v>
                </c:pt>
                <c:pt idx="8092">
                  <c:v>59.55</c:v>
                </c:pt>
                <c:pt idx="8093">
                  <c:v>59.53</c:v>
                </c:pt>
                <c:pt idx="8094">
                  <c:v>59.52</c:v>
                </c:pt>
                <c:pt idx="8095">
                  <c:v>59.5</c:v>
                </c:pt>
                <c:pt idx="8096">
                  <c:v>59.48</c:v>
                </c:pt>
                <c:pt idx="8097">
                  <c:v>59.45</c:v>
                </c:pt>
                <c:pt idx="8098">
                  <c:v>59.42</c:v>
                </c:pt>
                <c:pt idx="8099">
                  <c:v>59.39</c:v>
                </c:pt>
                <c:pt idx="8100">
                  <c:v>59.37</c:v>
                </c:pt>
                <c:pt idx="8101">
                  <c:v>59.34</c:v>
                </c:pt>
                <c:pt idx="8102">
                  <c:v>59.34</c:v>
                </c:pt>
                <c:pt idx="8103">
                  <c:v>59.33</c:v>
                </c:pt>
                <c:pt idx="8104">
                  <c:v>59.32</c:v>
                </c:pt>
                <c:pt idx="8105">
                  <c:v>59.31</c:v>
                </c:pt>
                <c:pt idx="8106">
                  <c:v>59.3</c:v>
                </c:pt>
                <c:pt idx="8107">
                  <c:v>59.29</c:v>
                </c:pt>
                <c:pt idx="8108">
                  <c:v>59.28</c:v>
                </c:pt>
                <c:pt idx="8109">
                  <c:v>59.28</c:v>
                </c:pt>
                <c:pt idx="8110">
                  <c:v>59.27</c:v>
                </c:pt>
                <c:pt idx="8111">
                  <c:v>59.27</c:v>
                </c:pt>
                <c:pt idx="8112">
                  <c:v>59.27</c:v>
                </c:pt>
                <c:pt idx="8113">
                  <c:v>59.27</c:v>
                </c:pt>
                <c:pt idx="8114">
                  <c:v>59.27</c:v>
                </c:pt>
                <c:pt idx="8115">
                  <c:v>59.27</c:v>
                </c:pt>
                <c:pt idx="8116">
                  <c:v>59.27</c:v>
                </c:pt>
                <c:pt idx="8117">
                  <c:v>59.27</c:v>
                </c:pt>
                <c:pt idx="8118">
                  <c:v>59.27</c:v>
                </c:pt>
                <c:pt idx="8119">
                  <c:v>59.27</c:v>
                </c:pt>
                <c:pt idx="8120">
                  <c:v>59.27</c:v>
                </c:pt>
                <c:pt idx="8121">
                  <c:v>59.27</c:v>
                </c:pt>
                <c:pt idx="8122">
                  <c:v>59.27</c:v>
                </c:pt>
                <c:pt idx="8123">
                  <c:v>59.27</c:v>
                </c:pt>
                <c:pt idx="8124">
                  <c:v>59.27</c:v>
                </c:pt>
                <c:pt idx="8125">
                  <c:v>59.27</c:v>
                </c:pt>
                <c:pt idx="8126">
                  <c:v>59.27</c:v>
                </c:pt>
                <c:pt idx="8127">
                  <c:v>59.27</c:v>
                </c:pt>
                <c:pt idx="8128">
                  <c:v>59.27</c:v>
                </c:pt>
                <c:pt idx="8129">
                  <c:v>59.27</c:v>
                </c:pt>
                <c:pt idx="8130">
                  <c:v>59.27</c:v>
                </c:pt>
                <c:pt idx="8131">
                  <c:v>59.27</c:v>
                </c:pt>
                <c:pt idx="8132">
                  <c:v>59.27</c:v>
                </c:pt>
                <c:pt idx="8133">
                  <c:v>59.27</c:v>
                </c:pt>
                <c:pt idx="8134">
                  <c:v>59.27</c:v>
                </c:pt>
                <c:pt idx="8135">
                  <c:v>59.27</c:v>
                </c:pt>
                <c:pt idx="8136">
                  <c:v>59.27</c:v>
                </c:pt>
                <c:pt idx="8137">
                  <c:v>59.27</c:v>
                </c:pt>
                <c:pt idx="8138">
                  <c:v>59.27</c:v>
                </c:pt>
                <c:pt idx="8139">
                  <c:v>59.27</c:v>
                </c:pt>
                <c:pt idx="8140">
                  <c:v>59.27</c:v>
                </c:pt>
                <c:pt idx="8141">
                  <c:v>59.27</c:v>
                </c:pt>
                <c:pt idx="8142">
                  <c:v>59.27</c:v>
                </c:pt>
                <c:pt idx="8143">
                  <c:v>59.27</c:v>
                </c:pt>
                <c:pt idx="8144">
                  <c:v>59.27</c:v>
                </c:pt>
                <c:pt idx="8145">
                  <c:v>59.27</c:v>
                </c:pt>
                <c:pt idx="8146">
                  <c:v>59.27</c:v>
                </c:pt>
                <c:pt idx="8147">
                  <c:v>59.26</c:v>
                </c:pt>
                <c:pt idx="8148">
                  <c:v>59.26</c:v>
                </c:pt>
                <c:pt idx="8149">
                  <c:v>59.26</c:v>
                </c:pt>
                <c:pt idx="8150">
                  <c:v>59.25</c:v>
                </c:pt>
                <c:pt idx="8151">
                  <c:v>59.24</c:v>
                </c:pt>
                <c:pt idx="8152">
                  <c:v>59.22</c:v>
                </c:pt>
                <c:pt idx="8153">
                  <c:v>59.21</c:v>
                </c:pt>
                <c:pt idx="8154">
                  <c:v>59.19</c:v>
                </c:pt>
                <c:pt idx="8155">
                  <c:v>59.18</c:v>
                </c:pt>
                <c:pt idx="8156">
                  <c:v>59.17</c:v>
                </c:pt>
                <c:pt idx="8157">
                  <c:v>59.16</c:v>
                </c:pt>
                <c:pt idx="8158">
                  <c:v>59.15</c:v>
                </c:pt>
                <c:pt idx="8159">
                  <c:v>59.14</c:v>
                </c:pt>
                <c:pt idx="8160">
                  <c:v>59.14</c:v>
                </c:pt>
                <c:pt idx="8161">
                  <c:v>59.13</c:v>
                </c:pt>
                <c:pt idx="8162">
                  <c:v>59.12</c:v>
                </c:pt>
                <c:pt idx="8163">
                  <c:v>59.11</c:v>
                </c:pt>
                <c:pt idx="8164">
                  <c:v>59.1</c:v>
                </c:pt>
                <c:pt idx="8165">
                  <c:v>59.1</c:v>
                </c:pt>
                <c:pt idx="8166">
                  <c:v>59.1</c:v>
                </c:pt>
                <c:pt idx="8167">
                  <c:v>59.1</c:v>
                </c:pt>
                <c:pt idx="8168">
                  <c:v>59.1</c:v>
                </c:pt>
                <c:pt idx="8169">
                  <c:v>59.1</c:v>
                </c:pt>
                <c:pt idx="8170">
                  <c:v>59.1</c:v>
                </c:pt>
                <c:pt idx="8171">
                  <c:v>59.1</c:v>
                </c:pt>
                <c:pt idx="8172">
                  <c:v>59.09</c:v>
                </c:pt>
                <c:pt idx="8173">
                  <c:v>59.09</c:v>
                </c:pt>
                <c:pt idx="8174">
                  <c:v>59.08</c:v>
                </c:pt>
                <c:pt idx="8175">
                  <c:v>59.07</c:v>
                </c:pt>
                <c:pt idx="8176">
                  <c:v>59.07</c:v>
                </c:pt>
                <c:pt idx="8177">
                  <c:v>59.06</c:v>
                </c:pt>
                <c:pt idx="8178">
                  <c:v>59.05</c:v>
                </c:pt>
                <c:pt idx="8179">
                  <c:v>59.03</c:v>
                </c:pt>
                <c:pt idx="8180">
                  <c:v>59.03</c:v>
                </c:pt>
                <c:pt idx="8181">
                  <c:v>59.02</c:v>
                </c:pt>
                <c:pt idx="8182">
                  <c:v>59.01</c:v>
                </c:pt>
                <c:pt idx="8183">
                  <c:v>59</c:v>
                </c:pt>
                <c:pt idx="8184">
                  <c:v>58.99</c:v>
                </c:pt>
                <c:pt idx="8185">
                  <c:v>58.98</c:v>
                </c:pt>
                <c:pt idx="8186">
                  <c:v>58.96</c:v>
                </c:pt>
                <c:pt idx="8187">
                  <c:v>58.95</c:v>
                </c:pt>
                <c:pt idx="8188">
                  <c:v>58.95</c:v>
                </c:pt>
                <c:pt idx="8189">
                  <c:v>58.93</c:v>
                </c:pt>
                <c:pt idx="8190">
                  <c:v>58.92</c:v>
                </c:pt>
                <c:pt idx="8191">
                  <c:v>58.92</c:v>
                </c:pt>
                <c:pt idx="8192">
                  <c:v>58.9</c:v>
                </c:pt>
                <c:pt idx="8193">
                  <c:v>58.89</c:v>
                </c:pt>
                <c:pt idx="8194">
                  <c:v>58.88</c:v>
                </c:pt>
                <c:pt idx="8195">
                  <c:v>58.87</c:v>
                </c:pt>
                <c:pt idx="8196">
                  <c:v>58.85</c:v>
                </c:pt>
                <c:pt idx="8197">
                  <c:v>58.83</c:v>
                </c:pt>
                <c:pt idx="8198">
                  <c:v>58.81</c:v>
                </c:pt>
                <c:pt idx="8199">
                  <c:v>58.8</c:v>
                </c:pt>
                <c:pt idx="8200">
                  <c:v>58.79</c:v>
                </c:pt>
                <c:pt idx="8201">
                  <c:v>58.78</c:v>
                </c:pt>
                <c:pt idx="8202">
                  <c:v>58.78</c:v>
                </c:pt>
                <c:pt idx="8203">
                  <c:v>58.78</c:v>
                </c:pt>
                <c:pt idx="8204">
                  <c:v>58.77</c:v>
                </c:pt>
                <c:pt idx="8205">
                  <c:v>58.76</c:v>
                </c:pt>
                <c:pt idx="8206">
                  <c:v>58.75</c:v>
                </c:pt>
                <c:pt idx="8207">
                  <c:v>58.75</c:v>
                </c:pt>
                <c:pt idx="8208">
                  <c:v>58.74</c:v>
                </c:pt>
                <c:pt idx="8209">
                  <c:v>58.74</c:v>
                </c:pt>
                <c:pt idx="8210">
                  <c:v>58.74</c:v>
                </c:pt>
                <c:pt idx="8211">
                  <c:v>58.74</c:v>
                </c:pt>
                <c:pt idx="8212">
                  <c:v>58.74</c:v>
                </c:pt>
                <c:pt idx="8213">
                  <c:v>58.74</c:v>
                </c:pt>
                <c:pt idx="8214">
                  <c:v>58.74</c:v>
                </c:pt>
                <c:pt idx="8215">
                  <c:v>58.74</c:v>
                </c:pt>
                <c:pt idx="8216">
                  <c:v>58.74</c:v>
                </c:pt>
                <c:pt idx="8217">
                  <c:v>58.74</c:v>
                </c:pt>
                <c:pt idx="8218">
                  <c:v>58.74</c:v>
                </c:pt>
                <c:pt idx="8219">
                  <c:v>58.74</c:v>
                </c:pt>
                <c:pt idx="8220">
                  <c:v>58.74</c:v>
                </c:pt>
                <c:pt idx="8221">
                  <c:v>58.74</c:v>
                </c:pt>
                <c:pt idx="8222">
                  <c:v>58.74</c:v>
                </c:pt>
                <c:pt idx="8223">
                  <c:v>58.74</c:v>
                </c:pt>
                <c:pt idx="8224">
                  <c:v>58.74</c:v>
                </c:pt>
                <c:pt idx="8225">
                  <c:v>58.74</c:v>
                </c:pt>
                <c:pt idx="8226">
                  <c:v>58.74</c:v>
                </c:pt>
                <c:pt idx="8227">
                  <c:v>58.73</c:v>
                </c:pt>
                <c:pt idx="8228">
                  <c:v>58.73</c:v>
                </c:pt>
                <c:pt idx="8229">
                  <c:v>58.72</c:v>
                </c:pt>
                <c:pt idx="8230">
                  <c:v>58.72</c:v>
                </c:pt>
                <c:pt idx="8231">
                  <c:v>58.71</c:v>
                </c:pt>
                <c:pt idx="8232">
                  <c:v>58.7</c:v>
                </c:pt>
                <c:pt idx="8233">
                  <c:v>58.69</c:v>
                </c:pt>
                <c:pt idx="8234">
                  <c:v>58.68</c:v>
                </c:pt>
                <c:pt idx="8235">
                  <c:v>58.67</c:v>
                </c:pt>
                <c:pt idx="8236">
                  <c:v>58.66</c:v>
                </c:pt>
                <c:pt idx="8237">
                  <c:v>58.65</c:v>
                </c:pt>
                <c:pt idx="8238">
                  <c:v>58.64</c:v>
                </c:pt>
                <c:pt idx="8239">
                  <c:v>58.63</c:v>
                </c:pt>
                <c:pt idx="8240">
                  <c:v>58.62</c:v>
                </c:pt>
                <c:pt idx="8241">
                  <c:v>58.61</c:v>
                </c:pt>
                <c:pt idx="8242">
                  <c:v>58.6</c:v>
                </c:pt>
                <c:pt idx="8243">
                  <c:v>58.6</c:v>
                </c:pt>
                <c:pt idx="8244">
                  <c:v>58.6</c:v>
                </c:pt>
                <c:pt idx="8245">
                  <c:v>58.59</c:v>
                </c:pt>
                <c:pt idx="8246">
                  <c:v>58.59</c:v>
                </c:pt>
                <c:pt idx="8247">
                  <c:v>58.58</c:v>
                </c:pt>
                <c:pt idx="8248">
                  <c:v>58.58</c:v>
                </c:pt>
                <c:pt idx="8249">
                  <c:v>58.57</c:v>
                </c:pt>
                <c:pt idx="8250">
                  <c:v>58.57</c:v>
                </c:pt>
                <c:pt idx="8251">
                  <c:v>58.57</c:v>
                </c:pt>
                <c:pt idx="8252">
                  <c:v>58.57</c:v>
                </c:pt>
                <c:pt idx="8253">
                  <c:v>58.56</c:v>
                </c:pt>
                <c:pt idx="8254">
                  <c:v>58.55</c:v>
                </c:pt>
                <c:pt idx="8255">
                  <c:v>58.54</c:v>
                </c:pt>
                <c:pt idx="8256">
                  <c:v>58.53</c:v>
                </c:pt>
                <c:pt idx="8257">
                  <c:v>58.52</c:v>
                </c:pt>
                <c:pt idx="8258">
                  <c:v>58.51</c:v>
                </c:pt>
                <c:pt idx="8259">
                  <c:v>58.5</c:v>
                </c:pt>
                <c:pt idx="8260">
                  <c:v>58.49</c:v>
                </c:pt>
                <c:pt idx="8261">
                  <c:v>58.47</c:v>
                </c:pt>
                <c:pt idx="8262">
                  <c:v>58.46</c:v>
                </c:pt>
                <c:pt idx="8263">
                  <c:v>58.44</c:v>
                </c:pt>
                <c:pt idx="8264">
                  <c:v>58.44</c:v>
                </c:pt>
                <c:pt idx="8265">
                  <c:v>58.42</c:v>
                </c:pt>
                <c:pt idx="8266">
                  <c:v>58.41</c:v>
                </c:pt>
                <c:pt idx="8267">
                  <c:v>58.4</c:v>
                </c:pt>
                <c:pt idx="8268">
                  <c:v>58.39</c:v>
                </c:pt>
                <c:pt idx="8269">
                  <c:v>58.37</c:v>
                </c:pt>
                <c:pt idx="8270">
                  <c:v>58.35</c:v>
                </c:pt>
                <c:pt idx="8271">
                  <c:v>58.34</c:v>
                </c:pt>
                <c:pt idx="8272">
                  <c:v>58.32</c:v>
                </c:pt>
                <c:pt idx="8273">
                  <c:v>58.3</c:v>
                </c:pt>
                <c:pt idx="8274">
                  <c:v>58.29</c:v>
                </c:pt>
                <c:pt idx="8275">
                  <c:v>58.28</c:v>
                </c:pt>
                <c:pt idx="8276">
                  <c:v>58.28</c:v>
                </c:pt>
                <c:pt idx="8277">
                  <c:v>58.27</c:v>
                </c:pt>
                <c:pt idx="8278">
                  <c:v>58.26</c:v>
                </c:pt>
                <c:pt idx="8279">
                  <c:v>58.26</c:v>
                </c:pt>
                <c:pt idx="8280">
                  <c:v>58.25</c:v>
                </c:pt>
                <c:pt idx="8281">
                  <c:v>58.25</c:v>
                </c:pt>
                <c:pt idx="8282">
                  <c:v>58.24</c:v>
                </c:pt>
                <c:pt idx="8283">
                  <c:v>58.23</c:v>
                </c:pt>
                <c:pt idx="8284">
                  <c:v>58.23</c:v>
                </c:pt>
                <c:pt idx="8285">
                  <c:v>58.22</c:v>
                </c:pt>
                <c:pt idx="8286">
                  <c:v>58.22</c:v>
                </c:pt>
                <c:pt idx="8287">
                  <c:v>58.22</c:v>
                </c:pt>
                <c:pt idx="8288">
                  <c:v>58.22</c:v>
                </c:pt>
                <c:pt idx="8289">
                  <c:v>58.22</c:v>
                </c:pt>
                <c:pt idx="8290">
                  <c:v>58.22</c:v>
                </c:pt>
                <c:pt idx="8291">
                  <c:v>58.22</c:v>
                </c:pt>
                <c:pt idx="8292">
                  <c:v>58.21</c:v>
                </c:pt>
                <c:pt idx="8293">
                  <c:v>58.21</c:v>
                </c:pt>
                <c:pt idx="8294">
                  <c:v>58.2</c:v>
                </c:pt>
                <c:pt idx="8295">
                  <c:v>58.19</c:v>
                </c:pt>
                <c:pt idx="8296">
                  <c:v>58.18</c:v>
                </c:pt>
                <c:pt idx="8297">
                  <c:v>58.18</c:v>
                </c:pt>
                <c:pt idx="8298">
                  <c:v>58.16</c:v>
                </c:pt>
                <c:pt idx="8299">
                  <c:v>58.15</c:v>
                </c:pt>
                <c:pt idx="8300">
                  <c:v>58.14</c:v>
                </c:pt>
                <c:pt idx="8301">
                  <c:v>58.13</c:v>
                </c:pt>
                <c:pt idx="8302">
                  <c:v>58.12</c:v>
                </c:pt>
                <c:pt idx="8303">
                  <c:v>58.12</c:v>
                </c:pt>
                <c:pt idx="8304">
                  <c:v>58.12</c:v>
                </c:pt>
                <c:pt idx="8305">
                  <c:v>58.11</c:v>
                </c:pt>
                <c:pt idx="8306">
                  <c:v>58.11</c:v>
                </c:pt>
                <c:pt idx="8307">
                  <c:v>58.1</c:v>
                </c:pt>
                <c:pt idx="8308">
                  <c:v>58.09</c:v>
                </c:pt>
                <c:pt idx="8309">
                  <c:v>58.08</c:v>
                </c:pt>
                <c:pt idx="8310">
                  <c:v>58.07</c:v>
                </c:pt>
                <c:pt idx="8311">
                  <c:v>58.06</c:v>
                </c:pt>
                <c:pt idx="8312">
                  <c:v>58.06</c:v>
                </c:pt>
                <c:pt idx="8313">
                  <c:v>58.05</c:v>
                </c:pt>
                <c:pt idx="8314">
                  <c:v>58.05</c:v>
                </c:pt>
                <c:pt idx="8315">
                  <c:v>58.05</c:v>
                </c:pt>
                <c:pt idx="8316">
                  <c:v>58.05</c:v>
                </c:pt>
                <c:pt idx="8317">
                  <c:v>58.05</c:v>
                </c:pt>
                <c:pt idx="8318">
                  <c:v>58.05</c:v>
                </c:pt>
                <c:pt idx="8319">
                  <c:v>58.05</c:v>
                </c:pt>
                <c:pt idx="8320">
                  <c:v>58.05</c:v>
                </c:pt>
                <c:pt idx="8321">
                  <c:v>58.05</c:v>
                </c:pt>
                <c:pt idx="8322">
                  <c:v>58.05</c:v>
                </c:pt>
                <c:pt idx="8323">
                  <c:v>58.05</c:v>
                </c:pt>
                <c:pt idx="8324">
                  <c:v>58.05</c:v>
                </c:pt>
                <c:pt idx="8325">
                  <c:v>58.05</c:v>
                </c:pt>
                <c:pt idx="8326">
                  <c:v>58.05</c:v>
                </c:pt>
                <c:pt idx="8327">
                  <c:v>58.05</c:v>
                </c:pt>
                <c:pt idx="8328">
                  <c:v>58.05</c:v>
                </c:pt>
                <c:pt idx="8329">
                  <c:v>58.05</c:v>
                </c:pt>
                <c:pt idx="8330">
                  <c:v>58.05</c:v>
                </c:pt>
                <c:pt idx="8331">
                  <c:v>58.05</c:v>
                </c:pt>
                <c:pt idx="8332">
                  <c:v>58.05</c:v>
                </c:pt>
                <c:pt idx="8333">
                  <c:v>58.05</c:v>
                </c:pt>
                <c:pt idx="8334">
                  <c:v>58.05</c:v>
                </c:pt>
                <c:pt idx="8335">
                  <c:v>58.05</c:v>
                </c:pt>
                <c:pt idx="8336">
                  <c:v>58.05</c:v>
                </c:pt>
                <c:pt idx="8337">
                  <c:v>58.05</c:v>
                </c:pt>
                <c:pt idx="8338">
                  <c:v>58.05</c:v>
                </c:pt>
                <c:pt idx="8339">
                  <c:v>58.05</c:v>
                </c:pt>
                <c:pt idx="8340">
                  <c:v>58.05</c:v>
                </c:pt>
                <c:pt idx="8341">
                  <c:v>58.04</c:v>
                </c:pt>
                <c:pt idx="8342">
                  <c:v>58.04</c:v>
                </c:pt>
                <c:pt idx="8343">
                  <c:v>58.03</c:v>
                </c:pt>
                <c:pt idx="8344">
                  <c:v>58.03</c:v>
                </c:pt>
                <c:pt idx="8345">
                  <c:v>58.03</c:v>
                </c:pt>
                <c:pt idx="8346">
                  <c:v>58.03</c:v>
                </c:pt>
                <c:pt idx="8347">
                  <c:v>58.02</c:v>
                </c:pt>
                <c:pt idx="8348">
                  <c:v>58.02</c:v>
                </c:pt>
                <c:pt idx="8349">
                  <c:v>58.01</c:v>
                </c:pt>
                <c:pt idx="8350">
                  <c:v>58</c:v>
                </c:pt>
                <c:pt idx="8351">
                  <c:v>57.99</c:v>
                </c:pt>
                <c:pt idx="8352">
                  <c:v>57.97</c:v>
                </c:pt>
                <c:pt idx="8353">
                  <c:v>57.96</c:v>
                </c:pt>
                <c:pt idx="8354">
                  <c:v>57.95</c:v>
                </c:pt>
                <c:pt idx="8355">
                  <c:v>57.94</c:v>
                </c:pt>
                <c:pt idx="8356">
                  <c:v>57.92</c:v>
                </c:pt>
                <c:pt idx="8357">
                  <c:v>57.92</c:v>
                </c:pt>
                <c:pt idx="8358">
                  <c:v>57.91</c:v>
                </c:pt>
                <c:pt idx="8359">
                  <c:v>57.9</c:v>
                </c:pt>
                <c:pt idx="8360">
                  <c:v>57.89</c:v>
                </c:pt>
                <c:pt idx="8361">
                  <c:v>57.89</c:v>
                </c:pt>
                <c:pt idx="8362">
                  <c:v>57.89</c:v>
                </c:pt>
                <c:pt idx="8363">
                  <c:v>57.88</c:v>
                </c:pt>
                <c:pt idx="8364">
                  <c:v>57.87</c:v>
                </c:pt>
                <c:pt idx="8365">
                  <c:v>57.86</c:v>
                </c:pt>
                <c:pt idx="8366">
                  <c:v>57.86</c:v>
                </c:pt>
                <c:pt idx="8367">
                  <c:v>57.85</c:v>
                </c:pt>
                <c:pt idx="8368">
                  <c:v>57.84</c:v>
                </c:pt>
                <c:pt idx="8369">
                  <c:v>57.83</c:v>
                </c:pt>
                <c:pt idx="8370">
                  <c:v>57.83</c:v>
                </c:pt>
                <c:pt idx="8371">
                  <c:v>57.82</c:v>
                </c:pt>
                <c:pt idx="8372">
                  <c:v>57.8</c:v>
                </c:pt>
                <c:pt idx="8373">
                  <c:v>57.79</c:v>
                </c:pt>
                <c:pt idx="8374">
                  <c:v>57.77</c:v>
                </c:pt>
                <c:pt idx="8375">
                  <c:v>57.76</c:v>
                </c:pt>
                <c:pt idx="8376">
                  <c:v>57.75</c:v>
                </c:pt>
                <c:pt idx="8377">
                  <c:v>57.75</c:v>
                </c:pt>
                <c:pt idx="8378">
                  <c:v>57.74</c:v>
                </c:pt>
                <c:pt idx="8379">
                  <c:v>57.74</c:v>
                </c:pt>
                <c:pt idx="8380">
                  <c:v>57.73</c:v>
                </c:pt>
                <c:pt idx="8381">
                  <c:v>57.72</c:v>
                </c:pt>
                <c:pt idx="8382">
                  <c:v>57.72</c:v>
                </c:pt>
                <c:pt idx="8383">
                  <c:v>57.72</c:v>
                </c:pt>
                <c:pt idx="8384">
                  <c:v>57.71</c:v>
                </c:pt>
                <c:pt idx="8385">
                  <c:v>57.71</c:v>
                </c:pt>
                <c:pt idx="8386">
                  <c:v>57.71</c:v>
                </c:pt>
                <c:pt idx="8387">
                  <c:v>57.71</c:v>
                </c:pt>
                <c:pt idx="8388">
                  <c:v>57.71</c:v>
                </c:pt>
                <c:pt idx="8389">
                  <c:v>57.71</c:v>
                </c:pt>
                <c:pt idx="8390">
                  <c:v>57.7</c:v>
                </c:pt>
                <c:pt idx="8391">
                  <c:v>57.7</c:v>
                </c:pt>
                <c:pt idx="8392">
                  <c:v>57.69</c:v>
                </c:pt>
                <c:pt idx="8393">
                  <c:v>57.69</c:v>
                </c:pt>
                <c:pt idx="8394">
                  <c:v>57.69</c:v>
                </c:pt>
                <c:pt idx="8395">
                  <c:v>57.69</c:v>
                </c:pt>
                <c:pt idx="8396">
                  <c:v>57.68</c:v>
                </c:pt>
                <c:pt idx="8397">
                  <c:v>57.67</c:v>
                </c:pt>
                <c:pt idx="8398">
                  <c:v>57.66</c:v>
                </c:pt>
                <c:pt idx="8399">
                  <c:v>57.65</c:v>
                </c:pt>
                <c:pt idx="8400">
                  <c:v>57.64</c:v>
                </c:pt>
                <c:pt idx="8401">
                  <c:v>57.63</c:v>
                </c:pt>
                <c:pt idx="8402">
                  <c:v>57.62</c:v>
                </c:pt>
                <c:pt idx="8403">
                  <c:v>57.61</c:v>
                </c:pt>
                <c:pt idx="8404">
                  <c:v>57.6</c:v>
                </c:pt>
                <c:pt idx="8405">
                  <c:v>57.59</c:v>
                </c:pt>
                <c:pt idx="8406">
                  <c:v>57.58</c:v>
                </c:pt>
                <c:pt idx="8407">
                  <c:v>57.56</c:v>
                </c:pt>
                <c:pt idx="8408">
                  <c:v>57.55</c:v>
                </c:pt>
                <c:pt idx="8409">
                  <c:v>57.53</c:v>
                </c:pt>
                <c:pt idx="8410">
                  <c:v>57.51</c:v>
                </c:pt>
                <c:pt idx="8411">
                  <c:v>57.5</c:v>
                </c:pt>
                <c:pt idx="8412">
                  <c:v>57.49</c:v>
                </c:pt>
                <c:pt idx="8413">
                  <c:v>57.47</c:v>
                </c:pt>
                <c:pt idx="8414">
                  <c:v>57.46</c:v>
                </c:pt>
                <c:pt idx="8415">
                  <c:v>57.45</c:v>
                </c:pt>
                <c:pt idx="8416">
                  <c:v>57.44</c:v>
                </c:pt>
                <c:pt idx="8417">
                  <c:v>57.42</c:v>
                </c:pt>
                <c:pt idx="8418">
                  <c:v>57.42</c:v>
                </c:pt>
                <c:pt idx="8419">
                  <c:v>57.41</c:v>
                </c:pt>
                <c:pt idx="8420">
                  <c:v>57.4</c:v>
                </c:pt>
                <c:pt idx="8421">
                  <c:v>57.4</c:v>
                </c:pt>
                <c:pt idx="8422">
                  <c:v>57.39</c:v>
                </c:pt>
                <c:pt idx="8423">
                  <c:v>57.39</c:v>
                </c:pt>
                <c:pt idx="8424">
                  <c:v>57.38</c:v>
                </c:pt>
                <c:pt idx="8425">
                  <c:v>57.38</c:v>
                </c:pt>
                <c:pt idx="8426">
                  <c:v>57.37</c:v>
                </c:pt>
                <c:pt idx="8427">
                  <c:v>57.37</c:v>
                </c:pt>
                <c:pt idx="8428">
                  <c:v>57.37</c:v>
                </c:pt>
                <c:pt idx="8429">
                  <c:v>57.37</c:v>
                </c:pt>
                <c:pt idx="8430">
                  <c:v>57.37</c:v>
                </c:pt>
                <c:pt idx="8431">
                  <c:v>57.36</c:v>
                </c:pt>
                <c:pt idx="8432">
                  <c:v>57.36</c:v>
                </c:pt>
                <c:pt idx="8433">
                  <c:v>57.35</c:v>
                </c:pt>
                <c:pt idx="8434">
                  <c:v>57.34</c:v>
                </c:pt>
                <c:pt idx="8435">
                  <c:v>57.34</c:v>
                </c:pt>
                <c:pt idx="8436">
                  <c:v>57.32</c:v>
                </c:pt>
                <c:pt idx="8437">
                  <c:v>57.31</c:v>
                </c:pt>
                <c:pt idx="8438">
                  <c:v>57.29</c:v>
                </c:pt>
                <c:pt idx="8439">
                  <c:v>57.28</c:v>
                </c:pt>
                <c:pt idx="8440">
                  <c:v>57.27</c:v>
                </c:pt>
                <c:pt idx="8441">
                  <c:v>57.27</c:v>
                </c:pt>
                <c:pt idx="8442">
                  <c:v>57.26</c:v>
                </c:pt>
                <c:pt idx="8443">
                  <c:v>57.26</c:v>
                </c:pt>
                <c:pt idx="8444">
                  <c:v>57.25</c:v>
                </c:pt>
                <c:pt idx="8445">
                  <c:v>57.24</c:v>
                </c:pt>
                <c:pt idx="8446">
                  <c:v>57.24</c:v>
                </c:pt>
                <c:pt idx="8447">
                  <c:v>57.23</c:v>
                </c:pt>
                <c:pt idx="8448">
                  <c:v>57.23</c:v>
                </c:pt>
                <c:pt idx="8449">
                  <c:v>57.23</c:v>
                </c:pt>
                <c:pt idx="8450">
                  <c:v>57.23</c:v>
                </c:pt>
                <c:pt idx="8451">
                  <c:v>57.22</c:v>
                </c:pt>
                <c:pt idx="8452">
                  <c:v>57.22</c:v>
                </c:pt>
                <c:pt idx="8453">
                  <c:v>57.21</c:v>
                </c:pt>
                <c:pt idx="8454">
                  <c:v>57.21</c:v>
                </c:pt>
                <c:pt idx="8455">
                  <c:v>57.21</c:v>
                </c:pt>
                <c:pt idx="8456">
                  <c:v>57.21</c:v>
                </c:pt>
                <c:pt idx="8457">
                  <c:v>57.21</c:v>
                </c:pt>
                <c:pt idx="8458">
                  <c:v>57.21</c:v>
                </c:pt>
                <c:pt idx="8459">
                  <c:v>57.21</c:v>
                </c:pt>
                <c:pt idx="8460">
                  <c:v>57.21</c:v>
                </c:pt>
                <c:pt idx="8461">
                  <c:v>57.21</c:v>
                </c:pt>
                <c:pt idx="8462">
                  <c:v>57.21</c:v>
                </c:pt>
                <c:pt idx="8463">
                  <c:v>57.21</c:v>
                </c:pt>
                <c:pt idx="8464">
                  <c:v>57.21</c:v>
                </c:pt>
                <c:pt idx="8465">
                  <c:v>57.21</c:v>
                </c:pt>
                <c:pt idx="8466">
                  <c:v>57.21</c:v>
                </c:pt>
                <c:pt idx="8467">
                  <c:v>57.21</c:v>
                </c:pt>
                <c:pt idx="8468">
                  <c:v>57.21</c:v>
                </c:pt>
                <c:pt idx="8469">
                  <c:v>57.21</c:v>
                </c:pt>
                <c:pt idx="8470">
                  <c:v>57.21</c:v>
                </c:pt>
                <c:pt idx="8471">
                  <c:v>57.21</c:v>
                </c:pt>
                <c:pt idx="8472">
                  <c:v>57.21</c:v>
                </c:pt>
                <c:pt idx="8473">
                  <c:v>57.21</c:v>
                </c:pt>
                <c:pt idx="8474">
                  <c:v>57.21</c:v>
                </c:pt>
                <c:pt idx="8475">
                  <c:v>57.2</c:v>
                </c:pt>
                <c:pt idx="8476">
                  <c:v>57.2</c:v>
                </c:pt>
                <c:pt idx="8477">
                  <c:v>57.19</c:v>
                </c:pt>
                <c:pt idx="8478">
                  <c:v>57.18</c:v>
                </c:pt>
                <c:pt idx="8479">
                  <c:v>57.18</c:v>
                </c:pt>
                <c:pt idx="8480">
                  <c:v>57.17</c:v>
                </c:pt>
                <c:pt idx="8481">
                  <c:v>57.16</c:v>
                </c:pt>
                <c:pt idx="8482">
                  <c:v>57.15</c:v>
                </c:pt>
                <c:pt idx="8483">
                  <c:v>57.14</c:v>
                </c:pt>
                <c:pt idx="8484">
                  <c:v>57.13</c:v>
                </c:pt>
                <c:pt idx="8485">
                  <c:v>57.12</c:v>
                </c:pt>
                <c:pt idx="8486">
                  <c:v>57.11</c:v>
                </c:pt>
                <c:pt idx="8487">
                  <c:v>57.11</c:v>
                </c:pt>
                <c:pt idx="8488">
                  <c:v>57.1</c:v>
                </c:pt>
                <c:pt idx="8489">
                  <c:v>57.08</c:v>
                </c:pt>
                <c:pt idx="8490">
                  <c:v>57.07</c:v>
                </c:pt>
                <c:pt idx="8491">
                  <c:v>57.06</c:v>
                </c:pt>
                <c:pt idx="8492">
                  <c:v>57.04</c:v>
                </c:pt>
                <c:pt idx="8493">
                  <c:v>57.03</c:v>
                </c:pt>
                <c:pt idx="8494">
                  <c:v>57.03</c:v>
                </c:pt>
                <c:pt idx="8495">
                  <c:v>57.02</c:v>
                </c:pt>
                <c:pt idx="8496">
                  <c:v>57.01</c:v>
                </c:pt>
                <c:pt idx="8497">
                  <c:v>57</c:v>
                </c:pt>
                <c:pt idx="8498">
                  <c:v>56.99</c:v>
                </c:pt>
                <c:pt idx="8499">
                  <c:v>56.99</c:v>
                </c:pt>
                <c:pt idx="8500">
                  <c:v>56.98</c:v>
                </c:pt>
                <c:pt idx="8501">
                  <c:v>56.96</c:v>
                </c:pt>
                <c:pt idx="8502">
                  <c:v>56.96</c:v>
                </c:pt>
                <c:pt idx="8503">
                  <c:v>56.95</c:v>
                </c:pt>
                <c:pt idx="8504">
                  <c:v>56.94</c:v>
                </c:pt>
                <c:pt idx="8505">
                  <c:v>56.93</c:v>
                </c:pt>
                <c:pt idx="8506">
                  <c:v>56.92</c:v>
                </c:pt>
                <c:pt idx="8507">
                  <c:v>56.91</c:v>
                </c:pt>
                <c:pt idx="8508">
                  <c:v>56.91</c:v>
                </c:pt>
                <c:pt idx="8509">
                  <c:v>56.9</c:v>
                </c:pt>
                <c:pt idx="8510">
                  <c:v>56.89</c:v>
                </c:pt>
                <c:pt idx="8511">
                  <c:v>56.89</c:v>
                </c:pt>
                <c:pt idx="8512">
                  <c:v>56.89</c:v>
                </c:pt>
                <c:pt idx="8513">
                  <c:v>56.89</c:v>
                </c:pt>
                <c:pt idx="8514">
                  <c:v>56.89</c:v>
                </c:pt>
                <c:pt idx="8515">
                  <c:v>56.88</c:v>
                </c:pt>
                <c:pt idx="8516">
                  <c:v>56.88</c:v>
                </c:pt>
                <c:pt idx="8517">
                  <c:v>56.87</c:v>
                </c:pt>
                <c:pt idx="8518">
                  <c:v>56.87</c:v>
                </c:pt>
                <c:pt idx="8519">
                  <c:v>56.87</c:v>
                </c:pt>
                <c:pt idx="8520">
                  <c:v>56.87</c:v>
                </c:pt>
                <c:pt idx="8521">
                  <c:v>56.87</c:v>
                </c:pt>
                <c:pt idx="8522">
                  <c:v>56.87</c:v>
                </c:pt>
                <c:pt idx="8523">
                  <c:v>56.87</c:v>
                </c:pt>
                <c:pt idx="8524">
                  <c:v>56.87</c:v>
                </c:pt>
                <c:pt idx="8525">
                  <c:v>56.87</c:v>
                </c:pt>
                <c:pt idx="8526">
                  <c:v>56.86</c:v>
                </c:pt>
                <c:pt idx="8527">
                  <c:v>56.85</c:v>
                </c:pt>
                <c:pt idx="8528">
                  <c:v>56.84</c:v>
                </c:pt>
                <c:pt idx="8529">
                  <c:v>56.84</c:v>
                </c:pt>
                <c:pt idx="8530">
                  <c:v>56.83</c:v>
                </c:pt>
                <c:pt idx="8531">
                  <c:v>56.82</c:v>
                </c:pt>
                <c:pt idx="8532">
                  <c:v>56.82</c:v>
                </c:pt>
                <c:pt idx="8533">
                  <c:v>56.81</c:v>
                </c:pt>
                <c:pt idx="8534">
                  <c:v>56.79</c:v>
                </c:pt>
                <c:pt idx="8535">
                  <c:v>56.78</c:v>
                </c:pt>
                <c:pt idx="8536">
                  <c:v>56.77</c:v>
                </c:pt>
                <c:pt idx="8537">
                  <c:v>56.75</c:v>
                </c:pt>
                <c:pt idx="8538">
                  <c:v>56.74</c:v>
                </c:pt>
                <c:pt idx="8539">
                  <c:v>56.73</c:v>
                </c:pt>
                <c:pt idx="8540">
                  <c:v>56.73</c:v>
                </c:pt>
                <c:pt idx="8541">
                  <c:v>56.73</c:v>
                </c:pt>
                <c:pt idx="8542">
                  <c:v>56.73</c:v>
                </c:pt>
                <c:pt idx="8543">
                  <c:v>56.73</c:v>
                </c:pt>
                <c:pt idx="8544">
                  <c:v>56.73</c:v>
                </c:pt>
                <c:pt idx="8545">
                  <c:v>56.72</c:v>
                </c:pt>
                <c:pt idx="8546">
                  <c:v>56.72</c:v>
                </c:pt>
                <c:pt idx="8547">
                  <c:v>56.72</c:v>
                </c:pt>
                <c:pt idx="8548">
                  <c:v>56.71</c:v>
                </c:pt>
                <c:pt idx="8549">
                  <c:v>56.71</c:v>
                </c:pt>
                <c:pt idx="8550">
                  <c:v>56.71</c:v>
                </c:pt>
                <c:pt idx="8551">
                  <c:v>56.71</c:v>
                </c:pt>
                <c:pt idx="8552">
                  <c:v>56.71</c:v>
                </c:pt>
                <c:pt idx="8553">
                  <c:v>56.71</c:v>
                </c:pt>
                <c:pt idx="8554">
                  <c:v>56.71</c:v>
                </c:pt>
                <c:pt idx="8555">
                  <c:v>56.71</c:v>
                </c:pt>
                <c:pt idx="8556">
                  <c:v>56.71</c:v>
                </c:pt>
                <c:pt idx="8557">
                  <c:v>56.71</c:v>
                </c:pt>
                <c:pt idx="8558">
                  <c:v>56.71</c:v>
                </c:pt>
                <c:pt idx="8559">
                  <c:v>56.71</c:v>
                </c:pt>
                <c:pt idx="8560">
                  <c:v>56.71</c:v>
                </c:pt>
                <c:pt idx="8561">
                  <c:v>56.71</c:v>
                </c:pt>
                <c:pt idx="8562">
                  <c:v>56.71</c:v>
                </c:pt>
                <c:pt idx="8563">
                  <c:v>56.71</c:v>
                </c:pt>
                <c:pt idx="8564">
                  <c:v>56.71</c:v>
                </c:pt>
                <c:pt idx="8565">
                  <c:v>56.71</c:v>
                </c:pt>
                <c:pt idx="8566">
                  <c:v>56.71</c:v>
                </c:pt>
                <c:pt idx="8567">
                  <c:v>56.7</c:v>
                </c:pt>
                <c:pt idx="8568">
                  <c:v>56.7</c:v>
                </c:pt>
                <c:pt idx="8569">
                  <c:v>56.7</c:v>
                </c:pt>
                <c:pt idx="8570">
                  <c:v>56.69</c:v>
                </c:pt>
                <c:pt idx="8571">
                  <c:v>56.68</c:v>
                </c:pt>
                <c:pt idx="8572">
                  <c:v>56.68</c:v>
                </c:pt>
                <c:pt idx="8573">
                  <c:v>56.67</c:v>
                </c:pt>
                <c:pt idx="8574">
                  <c:v>56.66</c:v>
                </c:pt>
                <c:pt idx="8575">
                  <c:v>56.65</c:v>
                </c:pt>
                <c:pt idx="8576">
                  <c:v>56.64</c:v>
                </c:pt>
                <c:pt idx="8577">
                  <c:v>56.63</c:v>
                </c:pt>
                <c:pt idx="8578">
                  <c:v>56.61</c:v>
                </c:pt>
                <c:pt idx="8579">
                  <c:v>56.6</c:v>
                </c:pt>
                <c:pt idx="8580">
                  <c:v>56.59</c:v>
                </c:pt>
                <c:pt idx="8581">
                  <c:v>56.58</c:v>
                </c:pt>
                <c:pt idx="8582">
                  <c:v>56.58</c:v>
                </c:pt>
                <c:pt idx="8583">
                  <c:v>56.57</c:v>
                </c:pt>
                <c:pt idx="8584">
                  <c:v>56.56</c:v>
                </c:pt>
                <c:pt idx="8585">
                  <c:v>56.55</c:v>
                </c:pt>
                <c:pt idx="8586">
                  <c:v>56.55</c:v>
                </c:pt>
                <c:pt idx="8587">
                  <c:v>56.54</c:v>
                </c:pt>
                <c:pt idx="8588">
                  <c:v>56.54</c:v>
                </c:pt>
                <c:pt idx="8589">
                  <c:v>56.54</c:v>
                </c:pt>
                <c:pt idx="8590">
                  <c:v>56.54</c:v>
                </c:pt>
                <c:pt idx="8591">
                  <c:v>56.54</c:v>
                </c:pt>
                <c:pt idx="8592">
                  <c:v>56.54</c:v>
                </c:pt>
                <c:pt idx="8593">
                  <c:v>56.54</c:v>
                </c:pt>
                <c:pt idx="8594">
                  <c:v>56.54</c:v>
                </c:pt>
                <c:pt idx="8595">
                  <c:v>56.54</c:v>
                </c:pt>
                <c:pt idx="8596">
                  <c:v>56.53</c:v>
                </c:pt>
                <c:pt idx="8597">
                  <c:v>56.53</c:v>
                </c:pt>
                <c:pt idx="8598">
                  <c:v>56.52</c:v>
                </c:pt>
                <c:pt idx="8599">
                  <c:v>56.52</c:v>
                </c:pt>
                <c:pt idx="8600">
                  <c:v>56.52</c:v>
                </c:pt>
                <c:pt idx="8601">
                  <c:v>56.51</c:v>
                </c:pt>
                <c:pt idx="8602">
                  <c:v>56.49</c:v>
                </c:pt>
                <c:pt idx="8603">
                  <c:v>56.48</c:v>
                </c:pt>
                <c:pt idx="8604">
                  <c:v>56.47</c:v>
                </c:pt>
                <c:pt idx="8605">
                  <c:v>56.45</c:v>
                </c:pt>
                <c:pt idx="8606">
                  <c:v>56.45</c:v>
                </c:pt>
                <c:pt idx="8607">
                  <c:v>56.44</c:v>
                </c:pt>
                <c:pt idx="8608">
                  <c:v>56.43</c:v>
                </c:pt>
                <c:pt idx="8609">
                  <c:v>56.43</c:v>
                </c:pt>
                <c:pt idx="8610">
                  <c:v>56.42</c:v>
                </c:pt>
                <c:pt idx="8611">
                  <c:v>56.41</c:v>
                </c:pt>
                <c:pt idx="8612">
                  <c:v>56.41</c:v>
                </c:pt>
                <c:pt idx="8613">
                  <c:v>56.4</c:v>
                </c:pt>
                <c:pt idx="8614">
                  <c:v>56.39</c:v>
                </c:pt>
                <c:pt idx="8615">
                  <c:v>56.39</c:v>
                </c:pt>
                <c:pt idx="8616">
                  <c:v>56.38</c:v>
                </c:pt>
                <c:pt idx="8617">
                  <c:v>56.38</c:v>
                </c:pt>
                <c:pt idx="8618">
                  <c:v>56.38</c:v>
                </c:pt>
                <c:pt idx="8619">
                  <c:v>56.38</c:v>
                </c:pt>
                <c:pt idx="8620">
                  <c:v>56.38</c:v>
                </c:pt>
                <c:pt idx="8621">
                  <c:v>56.38</c:v>
                </c:pt>
                <c:pt idx="8622">
                  <c:v>56.38</c:v>
                </c:pt>
                <c:pt idx="8623">
                  <c:v>56.38</c:v>
                </c:pt>
                <c:pt idx="8624">
                  <c:v>56.38</c:v>
                </c:pt>
                <c:pt idx="8625">
                  <c:v>56.38</c:v>
                </c:pt>
                <c:pt idx="8626">
                  <c:v>56.37</c:v>
                </c:pt>
                <c:pt idx="8627">
                  <c:v>56.37</c:v>
                </c:pt>
                <c:pt idx="8628">
                  <c:v>56.36</c:v>
                </c:pt>
                <c:pt idx="8629">
                  <c:v>56.36</c:v>
                </c:pt>
                <c:pt idx="8630">
                  <c:v>56.35</c:v>
                </c:pt>
                <c:pt idx="8631">
                  <c:v>56.34</c:v>
                </c:pt>
                <c:pt idx="8632">
                  <c:v>56.34</c:v>
                </c:pt>
                <c:pt idx="8633">
                  <c:v>56.33</c:v>
                </c:pt>
                <c:pt idx="8634">
                  <c:v>56.32</c:v>
                </c:pt>
                <c:pt idx="8635">
                  <c:v>56.31</c:v>
                </c:pt>
                <c:pt idx="8636">
                  <c:v>56.3</c:v>
                </c:pt>
                <c:pt idx="8637">
                  <c:v>56.3</c:v>
                </c:pt>
                <c:pt idx="8638">
                  <c:v>56.29</c:v>
                </c:pt>
                <c:pt idx="8639">
                  <c:v>56.28</c:v>
                </c:pt>
                <c:pt idx="8640">
                  <c:v>56.27</c:v>
                </c:pt>
                <c:pt idx="8641">
                  <c:v>56.26</c:v>
                </c:pt>
                <c:pt idx="8642">
                  <c:v>56.25</c:v>
                </c:pt>
                <c:pt idx="8643">
                  <c:v>56.24</c:v>
                </c:pt>
                <c:pt idx="8644">
                  <c:v>56.23</c:v>
                </c:pt>
                <c:pt idx="8645">
                  <c:v>56.23</c:v>
                </c:pt>
                <c:pt idx="8646">
                  <c:v>56.22</c:v>
                </c:pt>
                <c:pt idx="8647">
                  <c:v>56.22</c:v>
                </c:pt>
                <c:pt idx="8648">
                  <c:v>56.21</c:v>
                </c:pt>
                <c:pt idx="8649">
                  <c:v>56.21</c:v>
                </c:pt>
                <c:pt idx="8650">
                  <c:v>56.2</c:v>
                </c:pt>
                <c:pt idx="8651">
                  <c:v>56.19</c:v>
                </c:pt>
                <c:pt idx="8652">
                  <c:v>56.17</c:v>
                </c:pt>
                <c:pt idx="8653">
                  <c:v>56.16</c:v>
                </c:pt>
                <c:pt idx="8654">
                  <c:v>56.15</c:v>
                </c:pt>
                <c:pt idx="8655">
                  <c:v>56.14</c:v>
                </c:pt>
                <c:pt idx="8656">
                  <c:v>56.12</c:v>
                </c:pt>
                <c:pt idx="8657">
                  <c:v>56.12</c:v>
                </c:pt>
                <c:pt idx="8658">
                  <c:v>56.11</c:v>
                </c:pt>
                <c:pt idx="8659">
                  <c:v>56.1</c:v>
                </c:pt>
                <c:pt idx="8660">
                  <c:v>56.1</c:v>
                </c:pt>
                <c:pt idx="8661">
                  <c:v>56.09</c:v>
                </c:pt>
                <c:pt idx="8662">
                  <c:v>56.09</c:v>
                </c:pt>
                <c:pt idx="8663">
                  <c:v>56.08</c:v>
                </c:pt>
                <c:pt idx="8664">
                  <c:v>56.07</c:v>
                </c:pt>
                <c:pt idx="8665">
                  <c:v>56.06</c:v>
                </c:pt>
                <c:pt idx="8666">
                  <c:v>56.06</c:v>
                </c:pt>
                <c:pt idx="8667">
                  <c:v>56.06</c:v>
                </c:pt>
                <c:pt idx="8668">
                  <c:v>56.06</c:v>
                </c:pt>
                <c:pt idx="8669">
                  <c:v>56.06</c:v>
                </c:pt>
                <c:pt idx="8670">
                  <c:v>56.06</c:v>
                </c:pt>
                <c:pt idx="8671">
                  <c:v>56.06</c:v>
                </c:pt>
                <c:pt idx="8672">
                  <c:v>56.06</c:v>
                </c:pt>
                <c:pt idx="8673">
                  <c:v>56.06</c:v>
                </c:pt>
                <c:pt idx="8674">
                  <c:v>56.06</c:v>
                </c:pt>
                <c:pt idx="8675">
                  <c:v>56.06</c:v>
                </c:pt>
                <c:pt idx="8676">
                  <c:v>56.06</c:v>
                </c:pt>
                <c:pt idx="8677">
                  <c:v>56.08</c:v>
                </c:pt>
                <c:pt idx="8678">
                  <c:v>56.11</c:v>
                </c:pt>
                <c:pt idx="8679">
                  <c:v>56.16</c:v>
                </c:pt>
                <c:pt idx="8680">
                  <c:v>56.22</c:v>
                </c:pt>
                <c:pt idx="8681">
                  <c:v>56.29</c:v>
                </c:pt>
                <c:pt idx="8682">
                  <c:v>56.37</c:v>
                </c:pt>
                <c:pt idx="8683">
                  <c:v>56.46</c:v>
                </c:pt>
                <c:pt idx="8684">
                  <c:v>56.54</c:v>
                </c:pt>
                <c:pt idx="8685">
                  <c:v>56.61</c:v>
                </c:pt>
                <c:pt idx="8686">
                  <c:v>56.7</c:v>
                </c:pt>
                <c:pt idx="8687">
                  <c:v>56.8</c:v>
                </c:pt>
                <c:pt idx="8688">
                  <c:v>56.92</c:v>
                </c:pt>
                <c:pt idx="8689">
                  <c:v>57.02</c:v>
                </c:pt>
                <c:pt idx="8690">
                  <c:v>57.16</c:v>
                </c:pt>
                <c:pt idx="8691">
                  <c:v>57.33</c:v>
                </c:pt>
                <c:pt idx="8692">
                  <c:v>57.52</c:v>
                </c:pt>
                <c:pt idx="8693">
                  <c:v>57.69</c:v>
                </c:pt>
                <c:pt idx="8694">
                  <c:v>57.88</c:v>
                </c:pt>
                <c:pt idx="8695">
                  <c:v>58.09</c:v>
                </c:pt>
                <c:pt idx="8696">
                  <c:v>58.29</c:v>
                </c:pt>
                <c:pt idx="8697">
                  <c:v>58.46</c:v>
                </c:pt>
                <c:pt idx="8698">
                  <c:v>58.67</c:v>
                </c:pt>
                <c:pt idx="8699">
                  <c:v>58.88</c:v>
                </c:pt>
                <c:pt idx="8700">
                  <c:v>59.04</c:v>
                </c:pt>
                <c:pt idx="8701">
                  <c:v>59.23</c:v>
                </c:pt>
                <c:pt idx="8702">
                  <c:v>59.47</c:v>
                </c:pt>
                <c:pt idx="8703">
                  <c:v>59.69</c:v>
                </c:pt>
                <c:pt idx="8704">
                  <c:v>59.95</c:v>
                </c:pt>
                <c:pt idx="8705">
                  <c:v>60.23</c:v>
                </c:pt>
                <c:pt idx="8706">
                  <c:v>60.48</c:v>
                </c:pt>
                <c:pt idx="8707">
                  <c:v>60.72</c:v>
                </c:pt>
                <c:pt idx="8708">
                  <c:v>60.99</c:v>
                </c:pt>
                <c:pt idx="8709">
                  <c:v>61.22</c:v>
                </c:pt>
                <c:pt idx="8710">
                  <c:v>61.48</c:v>
                </c:pt>
                <c:pt idx="8711">
                  <c:v>61.75</c:v>
                </c:pt>
                <c:pt idx="8712">
                  <c:v>62.01</c:v>
                </c:pt>
                <c:pt idx="8713">
                  <c:v>62.25</c:v>
                </c:pt>
                <c:pt idx="8714">
                  <c:v>62.51</c:v>
                </c:pt>
                <c:pt idx="8715">
                  <c:v>62.79</c:v>
                </c:pt>
                <c:pt idx="8716">
                  <c:v>63.08</c:v>
                </c:pt>
                <c:pt idx="8717">
                  <c:v>63.4</c:v>
                </c:pt>
                <c:pt idx="8718">
                  <c:v>63.69</c:v>
                </c:pt>
                <c:pt idx="8719">
                  <c:v>63.99</c:v>
                </c:pt>
                <c:pt idx="8720">
                  <c:v>64.27</c:v>
                </c:pt>
                <c:pt idx="8721">
                  <c:v>64.53</c:v>
                </c:pt>
                <c:pt idx="8722">
                  <c:v>64.790000000000006</c:v>
                </c:pt>
                <c:pt idx="8723">
                  <c:v>65.09</c:v>
                </c:pt>
                <c:pt idx="8724">
                  <c:v>65.349999999999994</c:v>
                </c:pt>
                <c:pt idx="8725">
                  <c:v>65.66</c:v>
                </c:pt>
                <c:pt idx="8726">
                  <c:v>65.94</c:v>
                </c:pt>
                <c:pt idx="8727">
                  <c:v>66.23</c:v>
                </c:pt>
                <c:pt idx="8728">
                  <c:v>66.52</c:v>
                </c:pt>
                <c:pt idx="8729">
                  <c:v>66.81</c:v>
                </c:pt>
                <c:pt idx="8730">
                  <c:v>67.05</c:v>
                </c:pt>
                <c:pt idx="8731">
                  <c:v>67.33</c:v>
                </c:pt>
                <c:pt idx="8732">
                  <c:v>67.62</c:v>
                </c:pt>
                <c:pt idx="8733">
                  <c:v>67.88</c:v>
                </c:pt>
                <c:pt idx="8734">
                  <c:v>68.180000000000007</c:v>
                </c:pt>
                <c:pt idx="8735">
                  <c:v>68.48</c:v>
                </c:pt>
                <c:pt idx="8736">
                  <c:v>68.790000000000006</c:v>
                </c:pt>
                <c:pt idx="8737">
                  <c:v>69.05</c:v>
                </c:pt>
                <c:pt idx="8738">
                  <c:v>69.33</c:v>
                </c:pt>
                <c:pt idx="8739">
                  <c:v>69.61</c:v>
                </c:pt>
                <c:pt idx="8740">
                  <c:v>69.84</c:v>
                </c:pt>
                <c:pt idx="8741">
                  <c:v>70.069999999999993</c:v>
                </c:pt>
                <c:pt idx="8742">
                  <c:v>70.319999999999993</c:v>
                </c:pt>
                <c:pt idx="8743">
                  <c:v>70.56</c:v>
                </c:pt>
                <c:pt idx="8744">
                  <c:v>70.790000000000006</c:v>
                </c:pt>
                <c:pt idx="8745">
                  <c:v>71.03</c:v>
                </c:pt>
                <c:pt idx="8746">
                  <c:v>71.22</c:v>
                </c:pt>
                <c:pt idx="8747">
                  <c:v>71.39</c:v>
                </c:pt>
                <c:pt idx="8748">
                  <c:v>71.61</c:v>
                </c:pt>
                <c:pt idx="8749">
                  <c:v>71.81</c:v>
                </c:pt>
                <c:pt idx="8750">
                  <c:v>72.02</c:v>
                </c:pt>
                <c:pt idx="8751">
                  <c:v>72.23</c:v>
                </c:pt>
                <c:pt idx="8752">
                  <c:v>72.45</c:v>
                </c:pt>
                <c:pt idx="8753">
                  <c:v>72.63</c:v>
                </c:pt>
                <c:pt idx="8754">
                  <c:v>72.790000000000006</c:v>
                </c:pt>
                <c:pt idx="8755">
                  <c:v>72.97</c:v>
                </c:pt>
                <c:pt idx="8756">
                  <c:v>73.17</c:v>
                </c:pt>
                <c:pt idx="8757">
                  <c:v>73.319999999999993</c:v>
                </c:pt>
                <c:pt idx="8758">
                  <c:v>73.44</c:v>
                </c:pt>
                <c:pt idx="8759">
                  <c:v>73.56</c:v>
                </c:pt>
                <c:pt idx="8760">
                  <c:v>73.66</c:v>
                </c:pt>
                <c:pt idx="8761">
                  <c:v>73.73</c:v>
                </c:pt>
                <c:pt idx="8762">
                  <c:v>73.819999999999993</c:v>
                </c:pt>
                <c:pt idx="8763">
                  <c:v>73.930000000000007</c:v>
                </c:pt>
                <c:pt idx="8764">
                  <c:v>74.02</c:v>
                </c:pt>
                <c:pt idx="8765">
                  <c:v>74.11</c:v>
                </c:pt>
                <c:pt idx="8766">
                  <c:v>74.22</c:v>
                </c:pt>
                <c:pt idx="8767">
                  <c:v>74.3</c:v>
                </c:pt>
                <c:pt idx="8768">
                  <c:v>74.349999999999994</c:v>
                </c:pt>
                <c:pt idx="8769">
                  <c:v>74.400000000000006</c:v>
                </c:pt>
                <c:pt idx="8770">
                  <c:v>74.41</c:v>
                </c:pt>
                <c:pt idx="8771">
                  <c:v>74.41</c:v>
                </c:pt>
                <c:pt idx="8772">
                  <c:v>74.41</c:v>
                </c:pt>
                <c:pt idx="8773">
                  <c:v>74.41</c:v>
                </c:pt>
                <c:pt idx="8774">
                  <c:v>74.41</c:v>
                </c:pt>
                <c:pt idx="8775">
                  <c:v>74.41</c:v>
                </c:pt>
                <c:pt idx="8776">
                  <c:v>74.41</c:v>
                </c:pt>
                <c:pt idx="8777">
                  <c:v>74.41</c:v>
                </c:pt>
                <c:pt idx="8778">
                  <c:v>74.41</c:v>
                </c:pt>
                <c:pt idx="8779">
                  <c:v>74.41</c:v>
                </c:pt>
                <c:pt idx="8780">
                  <c:v>74.41</c:v>
                </c:pt>
                <c:pt idx="8781">
                  <c:v>74.41</c:v>
                </c:pt>
                <c:pt idx="8782">
                  <c:v>74.400000000000006</c:v>
                </c:pt>
                <c:pt idx="8783">
                  <c:v>74.39</c:v>
                </c:pt>
                <c:pt idx="8784">
                  <c:v>74.37</c:v>
                </c:pt>
                <c:pt idx="8785">
                  <c:v>74.33</c:v>
                </c:pt>
                <c:pt idx="8786">
                  <c:v>74.290000000000006</c:v>
                </c:pt>
                <c:pt idx="8787">
                  <c:v>74.23</c:v>
                </c:pt>
                <c:pt idx="8788">
                  <c:v>74.17</c:v>
                </c:pt>
                <c:pt idx="8789">
                  <c:v>74.11</c:v>
                </c:pt>
                <c:pt idx="8790">
                  <c:v>74.040000000000006</c:v>
                </c:pt>
                <c:pt idx="8791">
                  <c:v>73.97</c:v>
                </c:pt>
                <c:pt idx="8792">
                  <c:v>73.92</c:v>
                </c:pt>
                <c:pt idx="8793">
                  <c:v>73.86</c:v>
                </c:pt>
                <c:pt idx="8794">
                  <c:v>73.790000000000006</c:v>
                </c:pt>
                <c:pt idx="8795">
                  <c:v>73.739999999999995</c:v>
                </c:pt>
                <c:pt idx="8796">
                  <c:v>73.67</c:v>
                </c:pt>
                <c:pt idx="8797">
                  <c:v>73.62</c:v>
                </c:pt>
                <c:pt idx="8798">
                  <c:v>73.59</c:v>
                </c:pt>
                <c:pt idx="8799">
                  <c:v>73.569999999999993</c:v>
                </c:pt>
                <c:pt idx="8800">
                  <c:v>73.540000000000006</c:v>
                </c:pt>
                <c:pt idx="8801">
                  <c:v>73.5</c:v>
                </c:pt>
                <c:pt idx="8802">
                  <c:v>73.459999999999994</c:v>
                </c:pt>
                <c:pt idx="8803">
                  <c:v>73.39</c:v>
                </c:pt>
                <c:pt idx="8804">
                  <c:v>73.31</c:v>
                </c:pt>
                <c:pt idx="8805">
                  <c:v>73.22</c:v>
                </c:pt>
                <c:pt idx="8806">
                  <c:v>73.150000000000006</c:v>
                </c:pt>
                <c:pt idx="8807">
                  <c:v>73.08</c:v>
                </c:pt>
                <c:pt idx="8808">
                  <c:v>73.010000000000005</c:v>
                </c:pt>
                <c:pt idx="8809">
                  <c:v>72.94</c:v>
                </c:pt>
                <c:pt idx="8810">
                  <c:v>72.87</c:v>
                </c:pt>
                <c:pt idx="8811">
                  <c:v>72.78</c:v>
                </c:pt>
                <c:pt idx="8812">
                  <c:v>72.69</c:v>
                </c:pt>
                <c:pt idx="8813">
                  <c:v>72.61</c:v>
                </c:pt>
                <c:pt idx="8814">
                  <c:v>72.540000000000006</c:v>
                </c:pt>
                <c:pt idx="8815">
                  <c:v>72.48</c:v>
                </c:pt>
                <c:pt idx="8816">
                  <c:v>72.430000000000007</c:v>
                </c:pt>
                <c:pt idx="8817">
                  <c:v>72.37</c:v>
                </c:pt>
                <c:pt idx="8818">
                  <c:v>72.319999999999993</c:v>
                </c:pt>
                <c:pt idx="8819">
                  <c:v>72.260000000000005</c:v>
                </c:pt>
                <c:pt idx="8820">
                  <c:v>72.16</c:v>
                </c:pt>
                <c:pt idx="8821">
                  <c:v>72.06</c:v>
                </c:pt>
                <c:pt idx="8822">
                  <c:v>71.97</c:v>
                </c:pt>
                <c:pt idx="8823">
                  <c:v>71.87</c:v>
                </c:pt>
                <c:pt idx="8824">
                  <c:v>71.77</c:v>
                </c:pt>
                <c:pt idx="8825">
                  <c:v>71.7</c:v>
                </c:pt>
                <c:pt idx="8826">
                  <c:v>71.62</c:v>
                </c:pt>
                <c:pt idx="8827">
                  <c:v>71.56</c:v>
                </c:pt>
                <c:pt idx="8828">
                  <c:v>71.5</c:v>
                </c:pt>
                <c:pt idx="8829">
                  <c:v>71.459999999999994</c:v>
                </c:pt>
                <c:pt idx="8830">
                  <c:v>71.430000000000007</c:v>
                </c:pt>
                <c:pt idx="8831">
                  <c:v>71.42</c:v>
                </c:pt>
                <c:pt idx="8832">
                  <c:v>71.39</c:v>
                </c:pt>
                <c:pt idx="8833">
                  <c:v>71.349999999999994</c:v>
                </c:pt>
                <c:pt idx="8834">
                  <c:v>71.290000000000006</c:v>
                </c:pt>
                <c:pt idx="8835">
                  <c:v>71.22</c:v>
                </c:pt>
                <c:pt idx="8836">
                  <c:v>71.13</c:v>
                </c:pt>
                <c:pt idx="8837">
                  <c:v>71.05</c:v>
                </c:pt>
                <c:pt idx="8838">
                  <c:v>70.97</c:v>
                </c:pt>
                <c:pt idx="8839">
                  <c:v>70.89</c:v>
                </c:pt>
                <c:pt idx="8840">
                  <c:v>70.81</c:v>
                </c:pt>
                <c:pt idx="8841">
                  <c:v>70.73</c:v>
                </c:pt>
                <c:pt idx="8842">
                  <c:v>70.64</c:v>
                </c:pt>
                <c:pt idx="8843">
                  <c:v>70.55</c:v>
                </c:pt>
                <c:pt idx="8844">
                  <c:v>70.47</c:v>
                </c:pt>
                <c:pt idx="8845">
                  <c:v>70.38</c:v>
                </c:pt>
                <c:pt idx="8846">
                  <c:v>70.319999999999993</c:v>
                </c:pt>
                <c:pt idx="8847">
                  <c:v>70.260000000000005</c:v>
                </c:pt>
                <c:pt idx="8848">
                  <c:v>70.209999999999994</c:v>
                </c:pt>
                <c:pt idx="8849">
                  <c:v>70.180000000000007</c:v>
                </c:pt>
                <c:pt idx="8850">
                  <c:v>70.14</c:v>
                </c:pt>
                <c:pt idx="8851">
                  <c:v>70.099999999999994</c:v>
                </c:pt>
                <c:pt idx="8852">
                  <c:v>70.05</c:v>
                </c:pt>
                <c:pt idx="8853">
                  <c:v>69.98</c:v>
                </c:pt>
                <c:pt idx="8854">
                  <c:v>69.92</c:v>
                </c:pt>
                <c:pt idx="8855">
                  <c:v>69.849999999999994</c:v>
                </c:pt>
                <c:pt idx="8856">
                  <c:v>69.78</c:v>
                </c:pt>
                <c:pt idx="8857">
                  <c:v>69.73</c:v>
                </c:pt>
                <c:pt idx="8858">
                  <c:v>69.680000000000007</c:v>
                </c:pt>
                <c:pt idx="8859">
                  <c:v>69.62</c:v>
                </c:pt>
                <c:pt idx="8860">
                  <c:v>69.56</c:v>
                </c:pt>
                <c:pt idx="8861">
                  <c:v>69.510000000000005</c:v>
                </c:pt>
                <c:pt idx="8862">
                  <c:v>69.459999999999994</c:v>
                </c:pt>
                <c:pt idx="8863">
                  <c:v>69.430000000000007</c:v>
                </c:pt>
                <c:pt idx="8864">
                  <c:v>69.41</c:v>
                </c:pt>
                <c:pt idx="8865">
                  <c:v>69.38</c:v>
                </c:pt>
                <c:pt idx="8866">
                  <c:v>69.33</c:v>
                </c:pt>
                <c:pt idx="8867">
                  <c:v>69.28</c:v>
                </c:pt>
                <c:pt idx="8868">
                  <c:v>69.23</c:v>
                </c:pt>
                <c:pt idx="8869">
                  <c:v>69.16</c:v>
                </c:pt>
                <c:pt idx="8870">
                  <c:v>69.09</c:v>
                </c:pt>
                <c:pt idx="8871">
                  <c:v>69.040000000000006</c:v>
                </c:pt>
                <c:pt idx="8872">
                  <c:v>69</c:v>
                </c:pt>
                <c:pt idx="8873">
                  <c:v>68.95</c:v>
                </c:pt>
                <c:pt idx="8874">
                  <c:v>68.91</c:v>
                </c:pt>
                <c:pt idx="8875">
                  <c:v>68.87</c:v>
                </c:pt>
                <c:pt idx="8876">
                  <c:v>68.819999999999993</c:v>
                </c:pt>
                <c:pt idx="8877">
                  <c:v>68.760000000000005</c:v>
                </c:pt>
                <c:pt idx="8878">
                  <c:v>68.69</c:v>
                </c:pt>
                <c:pt idx="8879">
                  <c:v>68.63</c:v>
                </c:pt>
                <c:pt idx="8880">
                  <c:v>68.569999999999993</c:v>
                </c:pt>
                <c:pt idx="8881">
                  <c:v>68.53</c:v>
                </c:pt>
                <c:pt idx="8882">
                  <c:v>68.489999999999995</c:v>
                </c:pt>
                <c:pt idx="8883">
                  <c:v>68.47</c:v>
                </c:pt>
                <c:pt idx="8884">
                  <c:v>68.44</c:v>
                </c:pt>
                <c:pt idx="8885">
                  <c:v>68.430000000000007</c:v>
                </c:pt>
                <c:pt idx="8886">
                  <c:v>68.400000000000006</c:v>
                </c:pt>
                <c:pt idx="8887">
                  <c:v>68.349999999999994</c:v>
                </c:pt>
                <c:pt idx="8888">
                  <c:v>68.319999999999993</c:v>
                </c:pt>
                <c:pt idx="8889">
                  <c:v>68.28</c:v>
                </c:pt>
                <c:pt idx="8890">
                  <c:v>68.23</c:v>
                </c:pt>
                <c:pt idx="8891">
                  <c:v>68.17</c:v>
                </c:pt>
                <c:pt idx="8892">
                  <c:v>68.11</c:v>
                </c:pt>
                <c:pt idx="8893">
                  <c:v>68.03</c:v>
                </c:pt>
                <c:pt idx="8894">
                  <c:v>67.95</c:v>
                </c:pt>
                <c:pt idx="8895">
                  <c:v>67.88</c:v>
                </c:pt>
                <c:pt idx="8896">
                  <c:v>67.819999999999993</c:v>
                </c:pt>
                <c:pt idx="8897">
                  <c:v>67.78</c:v>
                </c:pt>
                <c:pt idx="8898">
                  <c:v>67.75</c:v>
                </c:pt>
                <c:pt idx="8899">
                  <c:v>67.73</c:v>
                </c:pt>
                <c:pt idx="8900">
                  <c:v>67.680000000000007</c:v>
                </c:pt>
                <c:pt idx="8901">
                  <c:v>67.63</c:v>
                </c:pt>
                <c:pt idx="8902">
                  <c:v>67.569999999999993</c:v>
                </c:pt>
                <c:pt idx="8903">
                  <c:v>67.5</c:v>
                </c:pt>
                <c:pt idx="8904">
                  <c:v>67.44</c:v>
                </c:pt>
                <c:pt idx="8905">
                  <c:v>67.39</c:v>
                </c:pt>
                <c:pt idx="8906">
                  <c:v>67.349999999999994</c:v>
                </c:pt>
                <c:pt idx="8907">
                  <c:v>67.31</c:v>
                </c:pt>
                <c:pt idx="8908">
                  <c:v>67.3</c:v>
                </c:pt>
                <c:pt idx="8909">
                  <c:v>67.3</c:v>
                </c:pt>
                <c:pt idx="8910">
                  <c:v>67.3</c:v>
                </c:pt>
                <c:pt idx="8911">
                  <c:v>67.3</c:v>
                </c:pt>
                <c:pt idx="8912">
                  <c:v>67.3</c:v>
                </c:pt>
                <c:pt idx="8913">
                  <c:v>67.290000000000006</c:v>
                </c:pt>
                <c:pt idx="8914">
                  <c:v>67.27</c:v>
                </c:pt>
                <c:pt idx="8915">
                  <c:v>67.25</c:v>
                </c:pt>
                <c:pt idx="8916">
                  <c:v>67.22</c:v>
                </c:pt>
                <c:pt idx="8917">
                  <c:v>67.17</c:v>
                </c:pt>
                <c:pt idx="8918">
                  <c:v>67.13</c:v>
                </c:pt>
                <c:pt idx="8919">
                  <c:v>67.099999999999994</c:v>
                </c:pt>
                <c:pt idx="8920">
                  <c:v>67.069999999999993</c:v>
                </c:pt>
                <c:pt idx="8921">
                  <c:v>67.05</c:v>
                </c:pt>
                <c:pt idx="8922">
                  <c:v>67.02</c:v>
                </c:pt>
                <c:pt idx="8923">
                  <c:v>66.98</c:v>
                </c:pt>
                <c:pt idx="8924">
                  <c:v>66.930000000000007</c:v>
                </c:pt>
                <c:pt idx="8925">
                  <c:v>66.87</c:v>
                </c:pt>
                <c:pt idx="8926">
                  <c:v>66.8</c:v>
                </c:pt>
                <c:pt idx="8927">
                  <c:v>66.75</c:v>
                </c:pt>
                <c:pt idx="8928">
                  <c:v>66.7</c:v>
                </c:pt>
                <c:pt idx="8929">
                  <c:v>66.66</c:v>
                </c:pt>
                <c:pt idx="8930">
                  <c:v>66.63</c:v>
                </c:pt>
                <c:pt idx="8931">
                  <c:v>66.599999999999994</c:v>
                </c:pt>
                <c:pt idx="8932">
                  <c:v>66.58</c:v>
                </c:pt>
                <c:pt idx="8933">
                  <c:v>66.55</c:v>
                </c:pt>
                <c:pt idx="8934">
                  <c:v>66.510000000000005</c:v>
                </c:pt>
                <c:pt idx="8935">
                  <c:v>66.48</c:v>
                </c:pt>
                <c:pt idx="8936">
                  <c:v>66.45</c:v>
                </c:pt>
                <c:pt idx="8937">
                  <c:v>66.430000000000007</c:v>
                </c:pt>
                <c:pt idx="8938">
                  <c:v>66.41</c:v>
                </c:pt>
                <c:pt idx="8939">
                  <c:v>66.400000000000006</c:v>
                </c:pt>
                <c:pt idx="8940">
                  <c:v>66.400000000000006</c:v>
                </c:pt>
                <c:pt idx="8941">
                  <c:v>66.39</c:v>
                </c:pt>
                <c:pt idx="8942">
                  <c:v>66.38</c:v>
                </c:pt>
                <c:pt idx="8943">
                  <c:v>66.349999999999994</c:v>
                </c:pt>
                <c:pt idx="8944">
                  <c:v>66.33</c:v>
                </c:pt>
                <c:pt idx="8945">
                  <c:v>66.290000000000006</c:v>
                </c:pt>
                <c:pt idx="8946">
                  <c:v>66.239999999999995</c:v>
                </c:pt>
                <c:pt idx="8947">
                  <c:v>66.19</c:v>
                </c:pt>
                <c:pt idx="8948">
                  <c:v>66.150000000000006</c:v>
                </c:pt>
                <c:pt idx="8949">
                  <c:v>66.099999999999994</c:v>
                </c:pt>
                <c:pt idx="8950">
                  <c:v>66.06</c:v>
                </c:pt>
                <c:pt idx="8951">
                  <c:v>66.02</c:v>
                </c:pt>
                <c:pt idx="8952">
                  <c:v>66</c:v>
                </c:pt>
                <c:pt idx="8953">
                  <c:v>65.97</c:v>
                </c:pt>
                <c:pt idx="8954">
                  <c:v>65.959999999999994</c:v>
                </c:pt>
                <c:pt idx="8955">
                  <c:v>65.94</c:v>
                </c:pt>
                <c:pt idx="8956">
                  <c:v>65.92</c:v>
                </c:pt>
                <c:pt idx="8957">
                  <c:v>65.900000000000006</c:v>
                </c:pt>
                <c:pt idx="8958">
                  <c:v>65.86</c:v>
                </c:pt>
                <c:pt idx="8959">
                  <c:v>65.83</c:v>
                </c:pt>
                <c:pt idx="8960">
                  <c:v>65.790000000000006</c:v>
                </c:pt>
                <c:pt idx="8961">
                  <c:v>65.77</c:v>
                </c:pt>
                <c:pt idx="8962">
                  <c:v>65.75</c:v>
                </c:pt>
                <c:pt idx="8963">
                  <c:v>65.75</c:v>
                </c:pt>
                <c:pt idx="8964">
                  <c:v>65.739999999999995</c:v>
                </c:pt>
                <c:pt idx="8965">
                  <c:v>65.739999999999995</c:v>
                </c:pt>
                <c:pt idx="8966">
                  <c:v>65.73</c:v>
                </c:pt>
                <c:pt idx="8967">
                  <c:v>65.73</c:v>
                </c:pt>
                <c:pt idx="8968">
                  <c:v>65.72</c:v>
                </c:pt>
                <c:pt idx="8969">
                  <c:v>65.7</c:v>
                </c:pt>
                <c:pt idx="8970">
                  <c:v>65.67</c:v>
                </c:pt>
                <c:pt idx="8971">
                  <c:v>65.64</c:v>
                </c:pt>
                <c:pt idx="8972">
                  <c:v>65.599999999999994</c:v>
                </c:pt>
                <c:pt idx="8973">
                  <c:v>65.569999999999993</c:v>
                </c:pt>
                <c:pt idx="8974">
                  <c:v>65.55</c:v>
                </c:pt>
                <c:pt idx="8975">
                  <c:v>65.52</c:v>
                </c:pt>
                <c:pt idx="8976">
                  <c:v>65.5</c:v>
                </c:pt>
                <c:pt idx="8977">
                  <c:v>65.47</c:v>
                </c:pt>
                <c:pt idx="8978">
                  <c:v>65.430000000000007</c:v>
                </c:pt>
                <c:pt idx="8979">
                  <c:v>65.400000000000006</c:v>
                </c:pt>
                <c:pt idx="8980">
                  <c:v>65.37</c:v>
                </c:pt>
                <c:pt idx="8981">
                  <c:v>65.34</c:v>
                </c:pt>
                <c:pt idx="8982">
                  <c:v>65.33</c:v>
                </c:pt>
                <c:pt idx="8983">
                  <c:v>65.319999999999993</c:v>
                </c:pt>
                <c:pt idx="8984">
                  <c:v>65.31</c:v>
                </c:pt>
                <c:pt idx="8985">
                  <c:v>65.3</c:v>
                </c:pt>
                <c:pt idx="8986">
                  <c:v>65.28</c:v>
                </c:pt>
                <c:pt idx="8987">
                  <c:v>65.260000000000005</c:v>
                </c:pt>
                <c:pt idx="8988">
                  <c:v>65.22</c:v>
                </c:pt>
                <c:pt idx="8989">
                  <c:v>65.2</c:v>
                </c:pt>
                <c:pt idx="8990">
                  <c:v>65.16</c:v>
                </c:pt>
                <c:pt idx="8991">
                  <c:v>65.12</c:v>
                </c:pt>
                <c:pt idx="8992">
                  <c:v>65.09</c:v>
                </c:pt>
                <c:pt idx="8993">
                  <c:v>65.06</c:v>
                </c:pt>
                <c:pt idx="8994">
                  <c:v>65.02</c:v>
                </c:pt>
                <c:pt idx="8995">
                  <c:v>64.98</c:v>
                </c:pt>
                <c:pt idx="8996">
                  <c:v>64.959999999999994</c:v>
                </c:pt>
                <c:pt idx="8997">
                  <c:v>64.930000000000007</c:v>
                </c:pt>
                <c:pt idx="8998">
                  <c:v>64.91</c:v>
                </c:pt>
                <c:pt idx="8999">
                  <c:v>64.900000000000006</c:v>
                </c:pt>
                <c:pt idx="9000">
                  <c:v>64.89</c:v>
                </c:pt>
                <c:pt idx="9001">
                  <c:v>64.88</c:v>
                </c:pt>
                <c:pt idx="9002">
                  <c:v>64.88</c:v>
                </c:pt>
                <c:pt idx="9003">
                  <c:v>64.88</c:v>
                </c:pt>
                <c:pt idx="9004">
                  <c:v>64.88</c:v>
                </c:pt>
                <c:pt idx="9005">
                  <c:v>64.87</c:v>
                </c:pt>
                <c:pt idx="9006">
                  <c:v>64.86</c:v>
                </c:pt>
                <c:pt idx="9007">
                  <c:v>64.849999999999994</c:v>
                </c:pt>
                <c:pt idx="9008">
                  <c:v>64.83</c:v>
                </c:pt>
                <c:pt idx="9009">
                  <c:v>64.8</c:v>
                </c:pt>
                <c:pt idx="9010">
                  <c:v>64.77</c:v>
                </c:pt>
                <c:pt idx="9011">
                  <c:v>64.75</c:v>
                </c:pt>
                <c:pt idx="9012">
                  <c:v>64.73</c:v>
                </c:pt>
                <c:pt idx="9013">
                  <c:v>64.7</c:v>
                </c:pt>
                <c:pt idx="9014">
                  <c:v>64.69</c:v>
                </c:pt>
                <c:pt idx="9015">
                  <c:v>64.680000000000007</c:v>
                </c:pt>
                <c:pt idx="9016">
                  <c:v>64.66</c:v>
                </c:pt>
                <c:pt idx="9017">
                  <c:v>64.63</c:v>
                </c:pt>
                <c:pt idx="9018">
                  <c:v>64.61</c:v>
                </c:pt>
                <c:pt idx="9019">
                  <c:v>64.569999999999993</c:v>
                </c:pt>
                <c:pt idx="9020">
                  <c:v>64.540000000000006</c:v>
                </c:pt>
                <c:pt idx="9021">
                  <c:v>64.5</c:v>
                </c:pt>
                <c:pt idx="9022">
                  <c:v>64.459999999999994</c:v>
                </c:pt>
                <c:pt idx="9023">
                  <c:v>64.42</c:v>
                </c:pt>
                <c:pt idx="9024">
                  <c:v>64.39</c:v>
                </c:pt>
                <c:pt idx="9025">
                  <c:v>64.349999999999994</c:v>
                </c:pt>
                <c:pt idx="9026">
                  <c:v>64.319999999999993</c:v>
                </c:pt>
                <c:pt idx="9027">
                  <c:v>64.3</c:v>
                </c:pt>
                <c:pt idx="9028">
                  <c:v>64.28</c:v>
                </c:pt>
                <c:pt idx="9029">
                  <c:v>64.27</c:v>
                </c:pt>
                <c:pt idx="9030">
                  <c:v>64.260000000000005</c:v>
                </c:pt>
                <c:pt idx="9031">
                  <c:v>64.25</c:v>
                </c:pt>
                <c:pt idx="9032">
                  <c:v>64.23</c:v>
                </c:pt>
                <c:pt idx="9033">
                  <c:v>64.22</c:v>
                </c:pt>
                <c:pt idx="9034">
                  <c:v>64.19</c:v>
                </c:pt>
                <c:pt idx="9035">
                  <c:v>64.17</c:v>
                </c:pt>
                <c:pt idx="9036">
                  <c:v>64.14</c:v>
                </c:pt>
                <c:pt idx="9037">
                  <c:v>64.12</c:v>
                </c:pt>
                <c:pt idx="9038">
                  <c:v>64.099999999999994</c:v>
                </c:pt>
                <c:pt idx="9039">
                  <c:v>64.08</c:v>
                </c:pt>
                <c:pt idx="9040">
                  <c:v>64.06</c:v>
                </c:pt>
                <c:pt idx="9041">
                  <c:v>64.06</c:v>
                </c:pt>
                <c:pt idx="9042">
                  <c:v>64.05</c:v>
                </c:pt>
                <c:pt idx="9043">
                  <c:v>64.05</c:v>
                </c:pt>
                <c:pt idx="9044">
                  <c:v>64.05</c:v>
                </c:pt>
                <c:pt idx="9045">
                  <c:v>64.05</c:v>
                </c:pt>
                <c:pt idx="9046">
                  <c:v>64.05</c:v>
                </c:pt>
                <c:pt idx="9047">
                  <c:v>64.05</c:v>
                </c:pt>
                <c:pt idx="9048">
                  <c:v>64.05</c:v>
                </c:pt>
                <c:pt idx="9049">
                  <c:v>64.05</c:v>
                </c:pt>
                <c:pt idx="9050">
                  <c:v>64.05</c:v>
                </c:pt>
                <c:pt idx="9051">
                  <c:v>64.05</c:v>
                </c:pt>
                <c:pt idx="9052">
                  <c:v>64.05</c:v>
                </c:pt>
                <c:pt idx="9053">
                  <c:v>64.05</c:v>
                </c:pt>
                <c:pt idx="9054">
                  <c:v>64.05</c:v>
                </c:pt>
                <c:pt idx="9055">
                  <c:v>64.05</c:v>
                </c:pt>
                <c:pt idx="9056">
                  <c:v>64.05</c:v>
                </c:pt>
                <c:pt idx="9057">
                  <c:v>64.05</c:v>
                </c:pt>
                <c:pt idx="9058">
                  <c:v>64.040000000000006</c:v>
                </c:pt>
                <c:pt idx="9059">
                  <c:v>64.040000000000006</c:v>
                </c:pt>
                <c:pt idx="9060">
                  <c:v>64.03</c:v>
                </c:pt>
                <c:pt idx="9061">
                  <c:v>64.02</c:v>
                </c:pt>
                <c:pt idx="9062">
                  <c:v>64.010000000000005</c:v>
                </c:pt>
                <c:pt idx="9063">
                  <c:v>64</c:v>
                </c:pt>
                <c:pt idx="9064">
                  <c:v>64</c:v>
                </c:pt>
                <c:pt idx="9065">
                  <c:v>64</c:v>
                </c:pt>
                <c:pt idx="9066">
                  <c:v>64</c:v>
                </c:pt>
                <c:pt idx="9067">
                  <c:v>64</c:v>
                </c:pt>
                <c:pt idx="9068">
                  <c:v>64</c:v>
                </c:pt>
                <c:pt idx="9069">
                  <c:v>64</c:v>
                </c:pt>
                <c:pt idx="9070">
                  <c:v>64</c:v>
                </c:pt>
                <c:pt idx="9071">
                  <c:v>64</c:v>
                </c:pt>
                <c:pt idx="9072">
                  <c:v>64</c:v>
                </c:pt>
                <c:pt idx="9073">
                  <c:v>63.99</c:v>
                </c:pt>
                <c:pt idx="9074">
                  <c:v>64</c:v>
                </c:pt>
                <c:pt idx="9075">
                  <c:v>64</c:v>
                </c:pt>
                <c:pt idx="9076">
                  <c:v>64</c:v>
                </c:pt>
                <c:pt idx="9077">
                  <c:v>64.010000000000005</c:v>
                </c:pt>
                <c:pt idx="9078">
                  <c:v>64.010000000000005</c:v>
                </c:pt>
                <c:pt idx="9079">
                  <c:v>64.02</c:v>
                </c:pt>
                <c:pt idx="9080">
                  <c:v>64.03</c:v>
                </c:pt>
                <c:pt idx="9081">
                  <c:v>64.040000000000006</c:v>
                </c:pt>
                <c:pt idx="9082">
                  <c:v>64.040000000000006</c:v>
                </c:pt>
                <c:pt idx="9083">
                  <c:v>64.05</c:v>
                </c:pt>
                <c:pt idx="9084">
                  <c:v>64.05</c:v>
                </c:pt>
                <c:pt idx="9085">
                  <c:v>64.05</c:v>
                </c:pt>
                <c:pt idx="9086">
                  <c:v>64.05</c:v>
                </c:pt>
                <c:pt idx="9087">
                  <c:v>64.05</c:v>
                </c:pt>
                <c:pt idx="9088">
                  <c:v>64.05</c:v>
                </c:pt>
                <c:pt idx="9089">
                  <c:v>64.05</c:v>
                </c:pt>
                <c:pt idx="9090">
                  <c:v>64.05</c:v>
                </c:pt>
                <c:pt idx="9091">
                  <c:v>64.05</c:v>
                </c:pt>
                <c:pt idx="9092">
                  <c:v>64.05</c:v>
                </c:pt>
                <c:pt idx="9093">
                  <c:v>64.05</c:v>
                </c:pt>
                <c:pt idx="9094">
                  <c:v>64.06</c:v>
                </c:pt>
                <c:pt idx="9095">
                  <c:v>64.06</c:v>
                </c:pt>
                <c:pt idx="9096">
                  <c:v>64.069999999999993</c:v>
                </c:pt>
                <c:pt idx="9097">
                  <c:v>64.09</c:v>
                </c:pt>
                <c:pt idx="9098">
                  <c:v>64.12</c:v>
                </c:pt>
                <c:pt idx="9099">
                  <c:v>64.150000000000006</c:v>
                </c:pt>
                <c:pt idx="9100">
                  <c:v>64.180000000000007</c:v>
                </c:pt>
                <c:pt idx="9101">
                  <c:v>64.22</c:v>
                </c:pt>
                <c:pt idx="9102">
                  <c:v>64.25</c:v>
                </c:pt>
                <c:pt idx="9103">
                  <c:v>64.27</c:v>
                </c:pt>
                <c:pt idx="9104">
                  <c:v>64.31</c:v>
                </c:pt>
                <c:pt idx="9105">
                  <c:v>64.36</c:v>
                </c:pt>
                <c:pt idx="9106">
                  <c:v>64.400000000000006</c:v>
                </c:pt>
                <c:pt idx="9107">
                  <c:v>64.45</c:v>
                </c:pt>
                <c:pt idx="9108">
                  <c:v>64.510000000000005</c:v>
                </c:pt>
                <c:pt idx="9109">
                  <c:v>64.540000000000006</c:v>
                </c:pt>
                <c:pt idx="9110">
                  <c:v>64.58</c:v>
                </c:pt>
                <c:pt idx="9111">
                  <c:v>64.62</c:v>
                </c:pt>
                <c:pt idx="9112">
                  <c:v>64.650000000000006</c:v>
                </c:pt>
                <c:pt idx="9113">
                  <c:v>64.69</c:v>
                </c:pt>
                <c:pt idx="9114">
                  <c:v>64.73</c:v>
                </c:pt>
                <c:pt idx="9115">
                  <c:v>64.77</c:v>
                </c:pt>
                <c:pt idx="9116">
                  <c:v>64.8</c:v>
                </c:pt>
                <c:pt idx="9117">
                  <c:v>64.84</c:v>
                </c:pt>
                <c:pt idx="9118">
                  <c:v>64.87</c:v>
                </c:pt>
                <c:pt idx="9119">
                  <c:v>64.88</c:v>
                </c:pt>
                <c:pt idx="9120">
                  <c:v>64.900000000000006</c:v>
                </c:pt>
                <c:pt idx="9121">
                  <c:v>64.930000000000007</c:v>
                </c:pt>
                <c:pt idx="9122">
                  <c:v>64.97</c:v>
                </c:pt>
                <c:pt idx="9123">
                  <c:v>65.010000000000005</c:v>
                </c:pt>
                <c:pt idx="9124">
                  <c:v>65.069999999999993</c:v>
                </c:pt>
                <c:pt idx="9125">
                  <c:v>65.13</c:v>
                </c:pt>
                <c:pt idx="9126">
                  <c:v>65.180000000000007</c:v>
                </c:pt>
                <c:pt idx="9127">
                  <c:v>65.22</c:v>
                </c:pt>
                <c:pt idx="9128">
                  <c:v>65.260000000000005</c:v>
                </c:pt>
                <c:pt idx="9129">
                  <c:v>65.290000000000006</c:v>
                </c:pt>
                <c:pt idx="9130">
                  <c:v>65.31</c:v>
                </c:pt>
                <c:pt idx="9131">
                  <c:v>65.34</c:v>
                </c:pt>
                <c:pt idx="9132">
                  <c:v>65.37</c:v>
                </c:pt>
                <c:pt idx="9133">
                  <c:v>65.41</c:v>
                </c:pt>
                <c:pt idx="9134">
                  <c:v>65.45</c:v>
                </c:pt>
                <c:pt idx="9135">
                  <c:v>65.48</c:v>
                </c:pt>
                <c:pt idx="9136">
                  <c:v>65.52</c:v>
                </c:pt>
                <c:pt idx="9137">
                  <c:v>65.56</c:v>
                </c:pt>
                <c:pt idx="9138">
                  <c:v>65.599999999999994</c:v>
                </c:pt>
                <c:pt idx="9139">
                  <c:v>65.650000000000006</c:v>
                </c:pt>
                <c:pt idx="9140">
                  <c:v>65.69</c:v>
                </c:pt>
                <c:pt idx="9141">
                  <c:v>65.72</c:v>
                </c:pt>
                <c:pt idx="9142">
                  <c:v>65.73</c:v>
                </c:pt>
                <c:pt idx="9143">
                  <c:v>65.739999999999995</c:v>
                </c:pt>
                <c:pt idx="9144">
                  <c:v>65.739999999999995</c:v>
                </c:pt>
                <c:pt idx="9145">
                  <c:v>65.75</c:v>
                </c:pt>
                <c:pt idx="9146">
                  <c:v>65.75</c:v>
                </c:pt>
                <c:pt idx="9147">
                  <c:v>65.760000000000005</c:v>
                </c:pt>
                <c:pt idx="9148">
                  <c:v>65.77</c:v>
                </c:pt>
                <c:pt idx="9149">
                  <c:v>65.78</c:v>
                </c:pt>
                <c:pt idx="9150">
                  <c:v>65.8</c:v>
                </c:pt>
                <c:pt idx="9151">
                  <c:v>65.819999999999993</c:v>
                </c:pt>
                <c:pt idx="9152">
                  <c:v>65.849999999999994</c:v>
                </c:pt>
                <c:pt idx="9153">
                  <c:v>65.87</c:v>
                </c:pt>
                <c:pt idx="9154">
                  <c:v>65.89</c:v>
                </c:pt>
                <c:pt idx="9155">
                  <c:v>65.91</c:v>
                </c:pt>
                <c:pt idx="9156">
                  <c:v>65.92</c:v>
                </c:pt>
                <c:pt idx="9157">
                  <c:v>65.92</c:v>
                </c:pt>
                <c:pt idx="9158">
                  <c:v>65.930000000000007</c:v>
                </c:pt>
                <c:pt idx="9159">
                  <c:v>65.930000000000007</c:v>
                </c:pt>
                <c:pt idx="9160">
                  <c:v>65.930000000000007</c:v>
                </c:pt>
                <c:pt idx="9161">
                  <c:v>65.94</c:v>
                </c:pt>
                <c:pt idx="9162">
                  <c:v>65.94</c:v>
                </c:pt>
                <c:pt idx="9163">
                  <c:v>65.94</c:v>
                </c:pt>
                <c:pt idx="9164">
                  <c:v>65.94</c:v>
                </c:pt>
                <c:pt idx="9165">
                  <c:v>65.94</c:v>
                </c:pt>
                <c:pt idx="9166">
                  <c:v>65.94</c:v>
                </c:pt>
                <c:pt idx="9167">
                  <c:v>65.94</c:v>
                </c:pt>
                <c:pt idx="9168">
                  <c:v>65.930000000000007</c:v>
                </c:pt>
                <c:pt idx="9169">
                  <c:v>65.930000000000007</c:v>
                </c:pt>
                <c:pt idx="9170">
                  <c:v>65.92</c:v>
                </c:pt>
                <c:pt idx="9171">
                  <c:v>65.91</c:v>
                </c:pt>
                <c:pt idx="9172">
                  <c:v>65.900000000000006</c:v>
                </c:pt>
                <c:pt idx="9173">
                  <c:v>65.88</c:v>
                </c:pt>
                <c:pt idx="9174">
                  <c:v>65.86</c:v>
                </c:pt>
                <c:pt idx="9175">
                  <c:v>65.84</c:v>
                </c:pt>
                <c:pt idx="9176">
                  <c:v>65.819999999999993</c:v>
                </c:pt>
                <c:pt idx="9177">
                  <c:v>65.81</c:v>
                </c:pt>
                <c:pt idx="9178">
                  <c:v>65.790000000000006</c:v>
                </c:pt>
                <c:pt idx="9179">
                  <c:v>65.77</c:v>
                </c:pt>
                <c:pt idx="9180">
                  <c:v>65.760000000000005</c:v>
                </c:pt>
                <c:pt idx="9181">
                  <c:v>65.75</c:v>
                </c:pt>
                <c:pt idx="9182">
                  <c:v>65.75</c:v>
                </c:pt>
                <c:pt idx="9183">
                  <c:v>65.739999999999995</c:v>
                </c:pt>
                <c:pt idx="9184">
                  <c:v>65.739999999999995</c:v>
                </c:pt>
                <c:pt idx="9185">
                  <c:v>65.739999999999995</c:v>
                </c:pt>
                <c:pt idx="9186">
                  <c:v>65.739999999999995</c:v>
                </c:pt>
                <c:pt idx="9187">
                  <c:v>65.739999999999995</c:v>
                </c:pt>
                <c:pt idx="9188">
                  <c:v>65.73</c:v>
                </c:pt>
                <c:pt idx="9189">
                  <c:v>65.73</c:v>
                </c:pt>
                <c:pt idx="9190">
                  <c:v>65.72</c:v>
                </c:pt>
                <c:pt idx="9191">
                  <c:v>65.7</c:v>
                </c:pt>
                <c:pt idx="9192">
                  <c:v>65.67</c:v>
                </c:pt>
                <c:pt idx="9193">
                  <c:v>65.650000000000006</c:v>
                </c:pt>
                <c:pt idx="9194">
                  <c:v>65.62</c:v>
                </c:pt>
                <c:pt idx="9195">
                  <c:v>65.58</c:v>
                </c:pt>
                <c:pt idx="9196">
                  <c:v>65.56</c:v>
                </c:pt>
                <c:pt idx="9197">
                  <c:v>65.55</c:v>
                </c:pt>
                <c:pt idx="9198">
                  <c:v>65.52</c:v>
                </c:pt>
                <c:pt idx="9199">
                  <c:v>65.5</c:v>
                </c:pt>
                <c:pt idx="9200">
                  <c:v>65.48</c:v>
                </c:pt>
                <c:pt idx="9201">
                  <c:v>65.45</c:v>
                </c:pt>
                <c:pt idx="9202">
                  <c:v>65.42</c:v>
                </c:pt>
                <c:pt idx="9203">
                  <c:v>65.39</c:v>
                </c:pt>
                <c:pt idx="9204">
                  <c:v>65.37</c:v>
                </c:pt>
                <c:pt idx="9205">
                  <c:v>65.349999999999994</c:v>
                </c:pt>
                <c:pt idx="9206">
                  <c:v>65.34</c:v>
                </c:pt>
                <c:pt idx="9207">
                  <c:v>65.33</c:v>
                </c:pt>
                <c:pt idx="9208">
                  <c:v>65.31</c:v>
                </c:pt>
                <c:pt idx="9209">
                  <c:v>65.290000000000006</c:v>
                </c:pt>
                <c:pt idx="9210">
                  <c:v>65.28</c:v>
                </c:pt>
                <c:pt idx="9211">
                  <c:v>65.260000000000005</c:v>
                </c:pt>
                <c:pt idx="9212">
                  <c:v>65.23</c:v>
                </c:pt>
                <c:pt idx="9213">
                  <c:v>65.2</c:v>
                </c:pt>
                <c:pt idx="9214">
                  <c:v>65.17</c:v>
                </c:pt>
                <c:pt idx="9215">
                  <c:v>65.13</c:v>
                </c:pt>
                <c:pt idx="9216">
                  <c:v>65.099999999999994</c:v>
                </c:pt>
                <c:pt idx="9217">
                  <c:v>65.06</c:v>
                </c:pt>
                <c:pt idx="9218">
                  <c:v>65.02</c:v>
                </c:pt>
                <c:pt idx="9219">
                  <c:v>64.98</c:v>
                </c:pt>
                <c:pt idx="9220">
                  <c:v>64.95</c:v>
                </c:pt>
                <c:pt idx="9221">
                  <c:v>64.930000000000007</c:v>
                </c:pt>
                <c:pt idx="9222">
                  <c:v>64.91</c:v>
                </c:pt>
                <c:pt idx="9223">
                  <c:v>64.900000000000006</c:v>
                </c:pt>
                <c:pt idx="9224">
                  <c:v>64.89</c:v>
                </c:pt>
                <c:pt idx="9225">
                  <c:v>64.89</c:v>
                </c:pt>
                <c:pt idx="9226">
                  <c:v>64.88</c:v>
                </c:pt>
                <c:pt idx="9227">
                  <c:v>64.88</c:v>
                </c:pt>
                <c:pt idx="9228">
                  <c:v>64.88</c:v>
                </c:pt>
                <c:pt idx="9229">
                  <c:v>64.87</c:v>
                </c:pt>
                <c:pt idx="9230">
                  <c:v>64.849999999999994</c:v>
                </c:pt>
                <c:pt idx="9231">
                  <c:v>64.83</c:v>
                </c:pt>
                <c:pt idx="9232">
                  <c:v>64.790000000000006</c:v>
                </c:pt>
                <c:pt idx="9233">
                  <c:v>64.760000000000005</c:v>
                </c:pt>
                <c:pt idx="9234">
                  <c:v>64.739999999999995</c:v>
                </c:pt>
                <c:pt idx="9235">
                  <c:v>64.709999999999994</c:v>
                </c:pt>
                <c:pt idx="9236">
                  <c:v>64.69</c:v>
                </c:pt>
                <c:pt idx="9237">
                  <c:v>64.680000000000007</c:v>
                </c:pt>
                <c:pt idx="9238">
                  <c:v>64.66</c:v>
                </c:pt>
                <c:pt idx="9239">
                  <c:v>64.64</c:v>
                </c:pt>
                <c:pt idx="9240">
                  <c:v>64.61</c:v>
                </c:pt>
                <c:pt idx="9241">
                  <c:v>64.569999999999993</c:v>
                </c:pt>
                <c:pt idx="9242">
                  <c:v>64.53</c:v>
                </c:pt>
                <c:pt idx="9243">
                  <c:v>64.489999999999995</c:v>
                </c:pt>
                <c:pt idx="9244">
                  <c:v>64.430000000000007</c:v>
                </c:pt>
                <c:pt idx="9245">
                  <c:v>64.400000000000006</c:v>
                </c:pt>
                <c:pt idx="9246">
                  <c:v>64.36</c:v>
                </c:pt>
                <c:pt idx="9247">
                  <c:v>64.319999999999993</c:v>
                </c:pt>
                <c:pt idx="9248">
                  <c:v>64.290000000000006</c:v>
                </c:pt>
                <c:pt idx="9249">
                  <c:v>64.28</c:v>
                </c:pt>
                <c:pt idx="9250">
                  <c:v>64.27</c:v>
                </c:pt>
                <c:pt idx="9251">
                  <c:v>64.260000000000005</c:v>
                </c:pt>
                <c:pt idx="9252">
                  <c:v>64.25</c:v>
                </c:pt>
                <c:pt idx="9253">
                  <c:v>64.23</c:v>
                </c:pt>
                <c:pt idx="9254">
                  <c:v>64.209999999999994</c:v>
                </c:pt>
                <c:pt idx="9255">
                  <c:v>64.180000000000007</c:v>
                </c:pt>
                <c:pt idx="9256">
                  <c:v>64.16</c:v>
                </c:pt>
                <c:pt idx="9257">
                  <c:v>64.13</c:v>
                </c:pt>
                <c:pt idx="9258">
                  <c:v>64.11</c:v>
                </c:pt>
                <c:pt idx="9259">
                  <c:v>64.09</c:v>
                </c:pt>
                <c:pt idx="9260">
                  <c:v>64.08</c:v>
                </c:pt>
                <c:pt idx="9261">
                  <c:v>64.06</c:v>
                </c:pt>
                <c:pt idx="9262">
                  <c:v>64.06</c:v>
                </c:pt>
                <c:pt idx="9263">
                  <c:v>64.05</c:v>
                </c:pt>
                <c:pt idx="9264">
                  <c:v>64.05</c:v>
                </c:pt>
                <c:pt idx="9265">
                  <c:v>64.05</c:v>
                </c:pt>
                <c:pt idx="9266">
                  <c:v>64.05</c:v>
                </c:pt>
                <c:pt idx="9267">
                  <c:v>64.05</c:v>
                </c:pt>
                <c:pt idx="9268">
                  <c:v>64.05</c:v>
                </c:pt>
                <c:pt idx="9269">
                  <c:v>64.05</c:v>
                </c:pt>
                <c:pt idx="9270">
                  <c:v>64.05</c:v>
                </c:pt>
                <c:pt idx="9271">
                  <c:v>64.05</c:v>
                </c:pt>
                <c:pt idx="9272">
                  <c:v>64.05</c:v>
                </c:pt>
                <c:pt idx="9273">
                  <c:v>64.040000000000006</c:v>
                </c:pt>
                <c:pt idx="9274">
                  <c:v>64.040000000000006</c:v>
                </c:pt>
                <c:pt idx="9275">
                  <c:v>64.03</c:v>
                </c:pt>
                <c:pt idx="9276">
                  <c:v>64.02</c:v>
                </c:pt>
                <c:pt idx="9277">
                  <c:v>64.010000000000005</c:v>
                </c:pt>
                <c:pt idx="9278">
                  <c:v>64</c:v>
                </c:pt>
                <c:pt idx="9279">
                  <c:v>63.99</c:v>
                </c:pt>
                <c:pt idx="9280">
                  <c:v>63.96</c:v>
                </c:pt>
                <c:pt idx="9281">
                  <c:v>63.94</c:v>
                </c:pt>
                <c:pt idx="9282">
                  <c:v>63.92</c:v>
                </c:pt>
                <c:pt idx="9283">
                  <c:v>63.9</c:v>
                </c:pt>
                <c:pt idx="9284">
                  <c:v>63.89</c:v>
                </c:pt>
                <c:pt idx="9285">
                  <c:v>63.89</c:v>
                </c:pt>
                <c:pt idx="9286">
                  <c:v>63.88</c:v>
                </c:pt>
                <c:pt idx="9287">
                  <c:v>63.88</c:v>
                </c:pt>
                <c:pt idx="9288">
                  <c:v>63.87</c:v>
                </c:pt>
                <c:pt idx="9289">
                  <c:v>63.87</c:v>
                </c:pt>
                <c:pt idx="9290">
                  <c:v>63.88</c:v>
                </c:pt>
                <c:pt idx="9291">
                  <c:v>63.88</c:v>
                </c:pt>
                <c:pt idx="9292">
                  <c:v>63.89</c:v>
                </c:pt>
                <c:pt idx="9293">
                  <c:v>63.89</c:v>
                </c:pt>
                <c:pt idx="9294">
                  <c:v>63.9</c:v>
                </c:pt>
                <c:pt idx="9295">
                  <c:v>63.91</c:v>
                </c:pt>
                <c:pt idx="9296">
                  <c:v>63.91</c:v>
                </c:pt>
                <c:pt idx="9297">
                  <c:v>63.92</c:v>
                </c:pt>
                <c:pt idx="9298">
                  <c:v>63.93</c:v>
                </c:pt>
                <c:pt idx="9299">
                  <c:v>63.93</c:v>
                </c:pt>
                <c:pt idx="9300">
                  <c:v>63.94</c:v>
                </c:pt>
                <c:pt idx="9301">
                  <c:v>63.95</c:v>
                </c:pt>
                <c:pt idx="9302">
                  <c:v>63.96</c:v>
                </c:pt>
                <c:pt idx="9303">
                  <c:v>63.98</c:v>
                </c:pt>
                <c:pt idx="9304">
                  <c:v>63.99</c:v>
                </c:pt>
                <c:pt idx="9305">
                  <c:v>64.010000000000005</c:v>
                </c:pt>
                <c:pt idx="9306">
                  <c:v>64.03</c:v>
                </c:pt>
                <c:pt idx="9307">
                  <c:v>64.040000000000006</c:v>
                </c:pt>
                <c:pt idx="9308">
                  <c:v>64.040000000000006</c:v>
                </c:pt>
                <c:pt idx="9309">
                  <c:v>64.05</c:v>
                </c:pt>
                <c:pt idx="9310">
                  <c:v>64.05</c:v>
                </c:pt>
                <c:pt idx="9311">
                  <c:v>64.05</c:v>
                </c:pt>
                <c:pt idx="9312">
                  <c:v>64.05</c:v>
                </c:pt>
                <c:pt idx="9313">
                  <c:v>64.05</c:v>
                </c:pt>
                <c:pt idx="9314">
                  <c:v>64.06</c:v>
                </c:pt>
                <c:pt idx="9315">
                  <c:v>64.06</c:v>
                </c:pt>
                <c:pt idx="9316">
                  <c:v>64.069999999999993</c:v>
                </c:pt>
                <c:pt idx="9317">
                  <c:v>64.08</c:v>
                </c:pt>
                <c:pt idx="9318">
                  <c:v>64.09</c:v>
                </c:pt>
                <c:pt idx="9319">
                  <c:v>64.11</c:v>
                </c:pt>
                <c:pt idx="9320">
                  <c:v>64.14</c:v>
                </c:pt>
                <c:pt idx="9321">
                  <c:v>64.180000000000007</c:v>
                </c:pt>
                <c:pt idx="9322">
                  <c:v>64.209999999999994</c:v>
                </c:pt>
                <c:pt idx="9323">
                  <c:v>64.239999999999995</c:v>
                </c:pt>
                <c:pt idx="9324">
                  <c:v>64.27</c:v>
                </c:pt>
                <c:pt idx="9325">
                  <c:v>64.3</c:v>
                </c:pt>
                <c:pt idx="9326">
                  <c:v>64.349999999999994</c:v>
                </c:pt>
                <c:pt idx="9327">
                  <c:v>64.41</c:v>
                </c:pt>
                <c:pt idx="9328">
                  <c:v>64.489999999999995</c:v>
                </c:pt>
                <c:pt idx="9329">
                  <c:v>64.55</c:v>
                </c:pt>
                <c:pt idx="9330">
                  <c:v>64.62</c:v>
                </c:pt>
                <c:pt idx="9331">
                  <c:v>64.680000000000007</c:v>
                </c:pt>
                <c:pt idx="9332">
                  <c:v>64.73</c:v>
                </c:pt>
                <c:pt idx="9333">
                  <c:v>64.77</c:v>
                </c:pt>
                <c:pt idx="9334">
                  <c:v>64.8</c:v>
                </c:pt>
                <c:pt idx="9335">
                  <c:v>64.84</c:v>
                </c:pt>
                <c:pt idx="9336">
                  <c:v>64.86</c:v>
                </c:pt>
                <c:pt idx="9337">
                  <c:v>64.87</c:v>
                </c:pt>
                <c:pt idx="9338">
                  <c:v>64.88</c:v>
                </c:pt>
                <c:pt idx="9339">
                  <c:v>64.89</c:v>
                </c:pt>
                <c:pt idx="9340">
                  <c:v>64.930000000000007</c:v>
                </c:pt>
                <c:pt idx="9341">
                  <c:v>64.97</c:v>
                </c:pt>
                <c:pt idx="9342">
                  <c:v>65.03</c:v>
                </c:pt>
                <c:pt idx="9343">
                  <c:v>65.099999999999994</c:v>
                </c:pt>
                <c:pt idx="9344">
                  <c:v>65.180000000000007</c:v>
                </c:pt>
                <c:pt idx="9345">
                  <c:v>65.23</c:v>
                </c:pt>
                <c:pt idx="9346">
                  <c:v>65.28</c:v>
                </c:pt>
                <c:pt idx="9347">
                  <c:v>65.33</c:v>
                </c:pt>
                <c:pt idx="9348">
                  <c:v>65.37</c:v>
                </c:pt>
                <c:pt idx="9349">
                  <c:v>65.41</c:v>
                </c:pt>
                <c:pt idx="9350">
                  <c:v>65.45</c:v>
                </c:pt>
                <c:pt idx="9351">
                  <c:v>65.489999999999995</c:v>
                </c:pt>
                <c:pt idx="9352">
                  <c:v>65.52</c:v>
                </c:pt>
                <c:pt idx="9353">
                  <c:v>65.569999999999993</c:v>
                </c:pt>
                <c:pt idx="9354">
                  <c:v>65.62</c:v>
                </c:pt>
                <c:pt idx="9355">
                  <c:v>65.66</c:v>
                </c:pt>
                <c:pt idx="9356">
                  <c:v>65.7</c:v>
                </c:pt>
                <c:pt idx="9357">
                  <c:v>65.72</c:v>
                </c:pt>
                <c:pt idx="9358">
                  <c:v>65.73</c:v>
                </c:pt>
                <c:pt idx="9359">
                  <c:v>65.739999999999995</c:v>
                </c:pt>
                <c:pt idx="9360">
                  <c:v>65.75</c:v>
                </c:pt>
                <c:pt idx="9361">
                  <c:v>65.77</c:v>
                </c:pt>
                <c:pt idx="9362">
                  <c:v>65.81</c:v>
                </c:pt>
                <c:pt idx="9363">
                  <c:v>65.84</c:v>
                </c:pt>
                <c:pt idx="9364">
                  <c:v>65.88</c:v>
                </c:pt>
                <c:pt idx="9365">
                  <c:v>65.92</c:v>
                </c:pt>
                <c:pt idx="9366">
                  <c:v>65.94</c:v>
                </c:pt>
                <c:pt idx="9367">
                  <c:v>65.95</c:v>
                </c:pt>
                <c:pt idx="9368">
                  <c:v>65.959999999999994</c:v>
                </c:pt>
                <c:pt idx="9369">
                  <c:v>65.98</c:v>
                </c:pt>
                <c:pt idx="9370">
                  <c:v>66</c:v>
                </c:pt>
                <c:pt idx="9371">
                  <c:v>66.010000000000005</c:v>
                </c:pt>
                <c:pt idx="9372">
                  <c:v>66.03</c:v>
                </c:pt>
                <c:pt idx="9373">
                  <c:v>66.05</c:v>
                </c:pt>
                <c:pt idx="9374">
                  <c:v>66.069999999999993</c:v>
                </c:pt>
                <c:pt idx="9375">
                  <c:v>66.08</c:v>
                </c:pt>
                <c:pt idx="9376">
                  <c:v>66.11</c:v>
                </c:pt>
                <c:pt idx="9377">
                  <c:v>66.12</c:v>
                </c:pt>
                <c:pt idx="9378">
                  <c:v>66.13</c:v>
                </c:pt>
                <c:pt idx="9379">
                  <c:v>66.14</c:v>
                </c:pt>
                <c:pt idx="9380">
                  <c:v>66.150000000000006</c:v>
                </c:pt>
                <c:pt idx="9381">
                  <c:v>66.150000000000006</c:v>
                </c:pt>
                <c:pt idx="9382">
                  <c:v>66.150000000000006</c:v>
                </c:pt>
                <c:pt idx="9383">
                  <c:v>66.150000000000006</c:v>
                </c:pt>
                <c:pt idx="9384">
                  <c:v>66.150000000000006</c:v>
                </c:pt>
                <c:pt idx="9385">
                  <c:v>66.150000000000006</c:v>
                </c:pt>
                <c:pt idx="9386">
                  <c:v>66.14</c:v>
                </c:pt>
                <c:pt idx="9387">
                  <c:v>66.13</c:v>
                </c:pt>
                <c:pt idx="9388">
                  <c:v>66.12</c:v>
                </c:pt>
                <c:pt idx="9389">
                  <c:v>66.099999999999994</c:v>
                </c:pt>
                <c:pt idx="9390">
                  <c:v>66.09</c:v>
                </c:pt>
                <c:pt idx="9391">
                  <c:v>66.069999999999993</c:v>
                </c:pt>
                <c:pt idx="9392">
                  <c:v>66.05</c:v>
                </c:pt>
                <c:pt idx="9393">
                  <c:v>66.03</c:v>
                </c:pt>
                <c:pt idx="9394">
                  <c:v>66.02</c:v>
                </c:pt>
                <c:pt idx="9395">
                  <c:v>66</c:v>
                </c:pt>
                <c:pt idx="9396">
                  <c:v>65.989999999999995</c:v>
                </c:pt>
                <c:pt idx="9397">
                  <c:v>65.98</c:v>
                </c:pt>
                <c:pt idx="9398">
                  <c:v>65.97</c:v>
                </c:pt>
                <c:pt idx="9399">
                  <c:v>65.97</c:v>
                </c:pt>
                <c:pt idx="9400">
                  <c:v>65.959999999999994</c:v>
                </c:pt>
                <c:pt idx="9401">
                  <c:v>65.959999999999994</c:v>
                </c:pt>
                <c:pt idx="9402">
                  <c:v>65.959999999999994</c:v>
                </c:pt>
                <c:pt idx="9403">
                  <c:v>65.95</c:v>
                </c:pt>
                <c:pt idx="9404">
                  <c:v>65.930000000000007</c:v>
                </c:pt>
                <c:pt idx="9405">
                  <c:v>65.91</c:v>
                </c:pt>
                <c:pt idx="9406">
                  <c:v>65.88</c:v>
                </c:pt>
                <c:pt idx="9407">
                  <c:v>65.84</c:v>
                </c:pt>
                <c:pt idx="9408">
                  <c:v>65.819999999999993</c:v>
                </c:pt>
                <c:pt idx="9409">
                  <c:v>65.790000000000006</c:v>
                </c:pt>
                <c:pt idx="9410">
                  <c:v>65.77</c:v>
                </c:pt>
                <c:pt idx="9411">
                  <c:v>65.760000000000005</c:v>
                </c:pt>
                <c:pt idx="9412">
                  <c:v>65.75</c:v>
                </c:pt>
                <c:pt idx="9413">
                  <c:v>65.739999999999995</c:v>
                </c:pt>
                <c:pt idx="9414">
                  <c:v>65.739999999999995</c:v>
                </c:pt>
                <c:pt idx="9415">
                  <c:v>65.739999999999995</c:v>
                </c:pt>
                <c:pt idx="9416">
                  <c:v>65.739999999999995</c:v>
                </c:pt>
                <c:pt idx="9417">
                  <c:v>65.73</c:v>
                </c:pt>
                <c:pt idx="9418">
                  <c:v>65.72</c:v>
                </c:pt>
                <c:pt idx="9419">
                  <c:v>65.7</c:v>
                </c:pt>
                <c:pt idx="9420">
                  <c:v>65.680000000000007</c:v>
                </c:pt>
                <c:pt idx="9421">
                  <c:v>65.64</c:v>
                </c:pt>
                <c:pt idx="9422">
                  <c:v>65.61</c:v>
                </c:pt>
                <c:pt idx="9423">
                  <c:v>65.58</c:v>
                </c:pt>
                <c:pt idx="9424">
                  <c:v>65.56</c:v>
                </c:pt>
                <c:pt idx="9425">
                  <c:v>65.540000000000006</c:v>
                </c:pt>
                <c:pt idx="9426">
                  <c:v>65.52</c:v>
                </c:pt>
                <c:pt idx="9427">
                  <c:v>65.510000000000005</c:v>
                </c:pt>
                <c:pt idx="9428">
                  <c:v>65.489999999999995</c:v>
                </c:pt>
                <c:pt idx="9429">
                  <c:v>65.459999999999994</c:v>
                </c:pt>
                <c:pt idx="9430">
                  <c:v>65.42</c:v>
                </c:pt>
                <c:pt idx="9431">
                  <c:v>65.39</c:v>
                </c:pt>
                <c:pt idx="9432">
                  <c:v>65.36</c:v>
                </c:pt>
                <c:pt idx="9433">
                  <c:v>65.34</c:v>
                </c:pt>
                <c:pt idx="9434">
                  <c:v>65.319999999999993</c:v>
                </c:pt>
                <c:pt idx="9435">
                  <c:v>65.31</c:v>
                </c:pt>
                <c:pt idx="9436">
                  <c:v>65.290000000000006</c:v>
                </c:pt>
                <c:pt idx="9437">
                  <c:v>65.27</c:v>
                </c:pt>
                <c:pt idx="9438">
                  <c:v>65.239999999999995</c:v>
                </c:pt>
                <c:pt idx="9439">
                  <c:v>65.209999999999994</c:v>
                </c:pt>
                <c:pt idx="9440">
                  <c:v>65.180000000000007</c:v>
                </c:pt>
                <c:pt idx="9441">
                  <c:v>65.14</c:v>
                </c:pt>
                <c:pt idx="9442">
                  <c:v>65.11</c:v>
                </c:pt>
                <c:pt idx="9443">
                  <c:v>65.08</c:v>
                </c:pt>
                <c:pt idx="9444">
                  <c:v>65.040000000000006</c:v>
                </c:pt>
                <c:pt idx="9445">
                  <c:v>65</c:v>
                </c:pt>
                <c:pt idx="9446">
                  <c:v>64.959999999999994</c:v>
                </c:pt>
                <c:pt idx="9447">
                  <c:v>64.930000000000007</c:v>
                </c:pt>
                <c:pt idx="9448">
                  <c:v>64.91</c:v>
                </c:pt>
                <c:pt idx="9449">
                  <c:v>64.900000000000006</c:v>
                </c:pt>
                <c:pt idx="9450">
                  <c:v>64.89</c:v>
                </c:pt>
                <c:pt idx="9451">
                  <c:v>64.88</c:v>
                </c:pt>
                <c:pt idx="9452">
                  <c:v>64.88</c:v>
                </c:pt>
                <c:pt idx="9453">
                  <c:v>64.88</c:v>
                </c:pt>
                <c:pt idx="9454">
                  <c:v>64.88</c:v>
                </c:pt>
                <c:pt idx="9455">
                  <c:v>64.87</c:v>
                </c:pt>
                <c:pt idx="9456">
                  <c:v>64.849999999999994</c:v>
                </c:pt>
                <c:pt idx="9457">
                  <c:v>64.83</c:v>
                </c:pt>
                <c:pt idx="9458">
                  <c:v>64.790000000000006</c:v>
                </c:pt>
                <c:pt idx="9459">
                  <c:v>64.77</c:v>
                </c:pt>
                <c:pt idx="9460">
                  <c:v>64.739999999999995</c:v>
                </c:pt>
                <c:pt idx="9461">
                  <c:v>64.73</c:v>
                </c:pt>
                <c:pt idx="9462">
                  <c:v>64.7</c:v>
                </c:pt>
                <c:pt idx="9463">
                  <c:v>64.69</c:v>
                </c:pt>
                <c:pt idx="9464">
                  <c:v>64.67</c:v>
                </c:pt>
                <c:pt idx="9465">
                  <c:v>64.64</c:v>
                </c:pt>
                <c:pt idx="9466">
                  <c:v>64.61</c:v>
                </c:pt>
                <c:pt idx="9467">
                  <c:v>64.569999999999993</c:v>
                </c:pt>
                <c:pt idx="9468">
                  <c:v>64.53</c:v>
                </c:pt>
                <c:pt idx="9469">
                  <c:v>64.489999999999995</c:v>
                </c:pt>
                <c:pt idx="9470">
                  <c:v>64.44</c:v>
                </c:pt>
                <c:pt idx="9471">
                  <c:v>64.39</c:v>
                </c:pt>
                <c:pt idx="9472">
                  <c:v>64.36</c:v>
                </c:pt>
                <c:pt idx="9473">
                  <c:v>64.319999999999993</c:v>
                </c:pt>
                <c:pt idx="9474">
                  <c:v>64.3</c:v>
                </c:pt>
                <c:pt idx="9475">
                  <c:v>64.290000000000006</c:v>
                </c:pt>
                <c:pt idx="9476">
                  <c:v>64.28</c:v>
                </c:pt>
                <c:pt idx="9477">
                  <c:v>64.260000000000005</c:v>
                </c:pt>
                <c:pt idx="9478">
                  <c:v>64.25</c:v>
                </c:pt>
                <c:pt idx="9479">
                  <c:v>64.23</c:v>
                </c:pt>
                <c:pt idx="9480">
                  <c:v>64.2</c:v>
                </c:pt>
                <c:pt idx="9481">
                  <c:v>64.17</c:v>
                </c:pt>
                <c:pt idx="9482">
                  <c:v>64.150000000000006</c:v>
                </c:pt>
                <c:pt idx="9483">
                  <c:v>64.13</c:v>
                </c:pt>
                <c:pt idx="9484">
                  <c:v>64.11</c:v>
                </c:pt>
                <c:pt idx="9485">
                  <c:v>64.09</c:v>
                </c:pt>
                <c:pt idx="9486">
                  <c:v>64.08</c:v>
                </c:pt>
                <c:pt idx="9487">
                  <c:v>64.069999999999993</c:v>
                </c:pt>
                <c:pt idx="9488">
                  <c:v>64.06</c:v>
                </c:pt>
                <c:pt idx="9489">
                  <c:v>64.05</c:v>
                </c:pt>
                <c:pt idx="9490">
                  <c:v>64.05</c:v>
                </c:pt>
                <c:pt idx="9491">
                  <c:v>64.05</c:v>
                </c:pt>
                <c:pt idx="9492">
                  <c:v>64.05</c:v>
                </c:pt>
                <c:pt idx="9493">
                  <c:v>64.05</c:v>
                </c:pt>
                <c:pt idx="9494">
                  <c:v>64.05</c:v>
                </c:pt>
                <c:pt idx="9495">
                  <c:v>64.05</c:v>
                </c:pt>
                <c:pt idx="9496">
                  <c:v>64.05</c:v>
                </c:pt>
                <c:pt idx="9497">
                  <c:v>64.05</c:v>
                </c:pt>
                <c:pt idx="9498">
                  <c:v>64.05</c:v>
                </c:pt>
                <c:pt idx="9499">
                  <c:v>64.040000000000006</c:v>
                </c:pt>
                <c:pt idx="9500">
                  <c:v>64.040000000000006</c:v>
                </c:pt>
                <c:pt idx="9501">
                  <c:v>64.03</c:v>
                </c:pt>
                <c:pt idx="9502">
                  <c:v>64.03</c:v>
                </c:pt>
                <c:pt idx="9503">
                  <c:v>64.02</c:v>
                </c:pt>
                <c:pt idx="9504">
                  <c:v>64</c:v>
                </c:pt>
                <c:pt idx="9505">
                  <c:v>63.99</c:v>
                </c:pt>
                <c:pt idx="9506">
                  <c:v>63.97</c:v>
                </c:pt>
                <c:pt idx="9507">
                  <c:v>63.95</c:v>
                </c:pt>
                <c:pt idx="9508">
                  <c:v>63.93</c:v>
                </c:pt>
                <c:pt idx="9509">
                  <c:v>63.92</c:v>
                </c:pt>
                <c:pt idx="9510">
                  <c:v>63.91</c:v>
                </c:pt>
                <c:pt idx="9511">
                  <c:v>63.9</c:v>
                </c:pt>
                <c:pt idx="9512">
                  <c:v>63.9</c:v>
                </c:pt>
                <c:pt idx="9513">
                  <c:v>63.89</c:v>
                </c:pt>
                <c:pt idx="9514">
                  <c:v>63.89</c:v>
                </c:pt>
                <c:pt idx="9515">
                  <c:v>63.89</c:v>
                </c:pt>
                <c:pt idx="9516">
                  <c:v>63.9</c:v>
                </c:pt>
                <c:pt idx="9517">
                  <c:v>63.9</c:v>
                </c:pt>
                <c:pt idx="9518">
                  <c:v>63.9</c:v>
                </c:pt>
                <c:pt idx="9519">
                  <c:v>63.9</c:v>
                </c:pt>
                <c:pt idx="9520">
                  <c:v>63.91</c:v>
                </c:pt>
                <c:pt idx="9521">
                  <c:v>63.91</c:v>
                </c:pt>
                <c:pt idx="9522">
                  <c:v>63.91</c:v>
                </c:pt>
                <c:pt idx="9523">
                  <c:v>63.92</c:v>
                </c:pt>
                <c:pt idx="9524">
                  <c:v>63.93</c:v>
                </c:pt>
                <c:pt idx="9525">
                  <c:v>63.93</c:v>
                </c:pt>
                <c:pt idx="9526">
                  <c:v>63.93</c:v>
                </c:pt>
                <c:pt idx="9527">
                  <c:v>63.94</c:v>
                </c:pt>
                <c:pt idx="9528">
                  <c:v>63.95</c:v>
                </c:pt>
                <c:pt idx="9529">
                  <c:v>63.97</c:v>
                </c:pt>
                <c:pt idx="9530">
                  <c:v>64</c:v>
                </c:pt>
                <c:pt idx="9531">
                  <c:v>64.02</c:v>
                </c:pt>
                <c:pt idx="9532">
                  <c:v>64.03</c:v>
                </c:pt>
                <c:pt idx="9533">
                  <c:v>64.040000000000006</c:v>
                </c:pt>
                <c:pt idx="9534">
                  <c:v>64.05</c:v>
                </c:pt>
                <c:pt idx="9535">
                  <c:v>64.05</c:v>
                </c:pt>
                <c:pt idx="9536">
                  <c:v>64.05</c:v>
                </c:pt>
                <c:pt idx="9537">
                  <c:v>64.05</c:v>
                </c:pt>
                <c:pt idx="9538">
                  <c:v>64.05</c:v>
                </c:pt>
                <c:pt idx="9539">
                  <c:v>64.05</c:v>
                </c:pt>
                <c:pt idx="9540">
                  <c:v>64.05</c:v>
                </c:pt>
                <c:pt idx="9541">
                  <c:v>64.05</c:v>
                </c:pt>
                <c:pt idx="9542">
                  <c:v>64.06</c:v>
                </c:pt>
                <c:pt idx="9543">
                  <c:v>64.069999999999993</c:v>
                </c:pt>
                <c:pt idx="9544">
                  <c:v>64.08</c:v>
                </c:pt>
                <c:pt idx="9545">
                  <c:v>64.11</c:v>
                </c:pt>
                <c:pt idx="9546">
                  <c:v>64.14</c:v>
                </c:pt>
                <c:pt idx="9547">
                  <c:v>64.180000000000007</c:v>
                </c:pt>
                <c:pt idx="9548">
                  <c:v>64.22</c:v>
                </c:pt>
                <c:pt idx="9549">
                  <c:v>64.25</c:v>
                </c:pt>
                <c:pt idx="9550">
                  <c:v>64.290000000000006</c:v>
                </c:pt>
                <c:pt idx="9551">
                  <c:v>64.319999999999993</c:v>
                </c:pt>
                <c:pt idx="9552">
                  <c:v>64.38</c:v>
                </c:pt>
                <c:pt idx="9553">
                  <c:v>64.44</c:v>
                </c:pt>
                <c:pt idx="9554">
                  <c:v>64.510000000000005</c:v>
                </c:pt>
                <c:pt idx="9555">
                  <c:v>64.58</c:v>
                </c:pt>
                <c:pt idx="9556">
                  <c:v>64.650000000000006</c:v>
                </c:pt>
                <c:pt idx="9557">
                  <c:v>64.7</c:v>
                </c:pt>
                <c:pt idx="9558">
                  <c:v>64.739999999999995</c:v>
                </c:pt>
                <c:pt idx="9559">
                  <c:v>64.78</c:v>
                </c:pt>
                <c:pt idx="9560">
                  <c:v>64.819999999999993</c:v>
                </c:pt>
                <c:pt idx="9561">
                  <c:v>64.84</c:v>
                </c:pt>
                <c:pt idx="9562">
                  <c:v>64.86</c:v>
                </c:pt>
                <c:pt idx="9563">
                  <c:v>64.88</c:v>
                </c:pt>
                <c:pt idx="9564">
                  <c:v>64.89</c:v>
                </c:pt>
                <c:pt idx="9565">
                  <c:v>64.91</c:v>
                </c:pt>
                <c:pt idx="9566">
                  <c:v>64.95</c:v>
                </c:pt>
                <c:pt idx="9567">
                  <c:v>65.010000000000005</c:v>
                </c:pt>
                <c:pt idx="9568">
                  <c:v>65.069999999999993</c:v>
                </c:pt>
                <c:pt idx="9569">
                  <c:v>65.14</c:v>
                </c:pt>
                <c:pt idx="9570">
                  <c:v>65.209999999999994</c:v>
                </c:pt>
                <c:pt idx="9571">
                  <c:v>65.260000000000005</c:v>
                </c:pt>
                <c:pt idx="9572">
                  <c:v>65.3</c:v>
                </c:pt>
                <c:pt idx="9573">
                  <c:v>65.349999999999994</c:v>
                </c:pt>
                <c:pt idx="9574">
                  <c:v>65.39</c:v>
                </c:pt>
                <c:pt idx="9575">
                  <c:v>65.430000000000007</c:v>
                </c:pt>
                <c:pt idx="9576">
                  <c:v>65.47</c:v>
                </c:pt>
                <c:pt idx="9577">
                  <c:v>65.510000000000005</c:v>
                </c:pt>
                <c:pt idx="9578">
                  <c:v>65.56</c:v>
                </c:pt>
                <c:pt idx="9579">
                  <c:v>65.599999999999994</c:v>
                </c:pt>
                <c:pt idx="9580">
                  <c:v>65.650000000000006</c:v>
                </c:pt>
                <c:pt idx="9581">
                  <c:v>65.69</c:v>
                </c:pt>
                <c:pt idx="9582">
                  <c:v>65.72</c:v>
                </c:pt>
                <c:pt idx="9583">
                  <c:v>65.73</c:v>
                </c:pt>
                <c:pt idx="9584">
                  <c:v>65.739999999999995</c:v>
                </c:pt>
                <c:pt idx="9585">
                  <c:v>65.75</c:v>
                </c:pt>
                <c:pt idx="9586">
                  <c:v>65.760000000000005</c:v>
                </c:pt>
                <c:pt idx="9587">
                  <c:v>65.790000000000006</c:v>
                </c:pt>
                <c:pt idx="9588">
                  <c:v>65.83</c:v>
                </c:pt>
                <c:pt idx="9589">
                  <c:v>65.87</c:v>
                </c:pt>
                <c:pt idx="9590">
                  <c:v>65.91</c:v>
                </c:pt>
                <c:pt idx="9591">
                  <c:v>65.94</c:v>
                </c:pt>
                <c:pt idx="9592">
                  <c:v>65.95</c:v>
                </c:pt>
                <c:pt idx="9593">
                  <c:v>65.97</c:v>
                </c:pt>
                <c:pt idx="9594">
                  <c:v>65.97</c:v>
                </c:pt>
                <c:pt idx="9595">
                  <c:v>65.98</c:v>
                </c:pt>
                <c:pt idx="9596">
                  <c:v>66</c:v>
                </c:pt>
                <c:pt idx="9597">
                  <c:v>66.02</c:v>
                </c:pt>
                <c:pt idx="9598">
                  <c:v>66.03</c:v>
                </c:pt>
                <c:pt idx="9599">
                  <c:v>66.05</c:v>
                </c:pt>
                <c:pt idx="9600">
                  <c:v>66.069999999999993</c:v>
                </c:pt>
                <c:pt idx="9601">
                  <c:v>66.08</c:v>
                </c:pt>
                <c:pt idx="9602">
                  <c:v>66.08</c:v>
                </c:pt>
                <c:pt idx="9603">
                  <c:v>66.09</c:v>
                </c:pt>
                <c:pt idx="9604">
                  <c:v>66.11</c:v>
                </c:pt>
                <c:pt idx="9605">
                  <c:v>66.11</c:v>
                </c:pt>
                <c:pt idx="9606">
                  <c:v>66.12</c:v>
                </c:pt>
                <c:pt idx="9607">
                  <c:v>66.12</c:v>
                </c:pt>
                <c:pt idx="9608">
                  <c:v>66.11</c:v>
                </c:pt>
                <c:pt idx="9609">
                  <c:v>66.11</c:v>
                </c:pt>
                <c:pt idx="9610">
                  <c:v>66.11</c:v>
                </c:pt>
                <c:pt idx="9611">
                  <c:v>66.11</c:v>
                </c:pt>
                <c:pt idx="9612">
                  <c:v>66.09</c:v>
                </c:pt>
                <c:pt idx="9613">
                  <c:v>66.08</c:v>
                </c:pt>
                <c:pt idx="9614">
                  <c:v>66.069999999999993</c:v>
                </c:pt>
                <c:pt idx="9615">
                  <c:v>66.06</c:v>
                </c:pt>
                <c:pt idx="9616">
                  <c:v>66.05</c:v>
                </c:pt>
                <c:pt idx="9617">
                  <c:v>66.03</c:v>
                </c:pt>
                <c:pt idx="9618">
                  <c:v>66.02</c:v>
                </c:pt>
                <c:pt idx="9619">
                  <c:v>66.010000000000005</c:v>
                </c:pt>
                <c:pt idx="9620">
                  <c:v>66</c:v>
                </c:pt>
                <c:pt idx="9621">
                  <c:v>65.98</c:v>
                </c:pt>
                <c:pt idx="9622">
                  <c:v>65.97</c:v>
                </c:pt>
                <c:pt idx="9623">
                  <c:v>65.97</c:v>
                </c:pt>
                <c:pt idx="9624">
                  <c:v>65.959999999999994</c:v>
                </c:pt>
                <c:pt idx="9625">
                  <c:v>65.95</c:v>
                </c:pt>
                <c:pt idx="9626">
                  <c:v>65.94</c:v>
                </c:pt>
                <c:pt idx="9627">
                  <c:v>65.92</c:v>
                </c:pt>
                <c:pt idx="9628">
                  <c:v>65.900000000000006</c:v>
                </c:pt>
                <c:pt idx="9629">
                  <c:v>65.88</c:v>
                </c:pt>
                <c:pt idx="9630">
                  <c:v>65.849999999999994</c:v>
                </c:pt>
                <c:pt idx="9631">
                  <c:v>65.83</c:v>
                </c:pt>
                <c:pt idx="9632">
                  <c:v>65.81</c:v>
                </c:pt>
                <c:pt idx="9633">
                  <c:v>65.790000000000006</c:v>
                </c:pt>
                <c:pt idx="9634">
                  <c:v>65.77</c:v>
                </c:pt>
                <c:pt idx="9635">
                  <c:v>65.760000000000005</c:v>
                </c:pt>
                <c:pt idx="9636">
                  <c:v>65.75</c:v>
                </c:pt>
                <c:pt idx="9637">
                  <c:v>65.75</c:v>
                </c:pt>
                <c:pt idx="9638">
                  <c:v>65.739999999999995</c:v>
                </c:pt>
                <c:pt idx="9639">
                  <c:v>65.739999999999995</c:v>
                </c:pt>
                <c:pt idx="9640">
                  <c:v>65.73</c:v>
                </c:pt>
                <c:pt idx="9641">
                  <c:v>65.73</c:v>
                </c:pt>
                <c:pt idx="9642">
                  <c:v>65.72</c:v>
                </c:pt>
                <c:pt idx="9643">
                  <c:v>65.709999999999994</c:v>
                </c:pt>
                <c:pt idx="9644">
                  <c:v>65.680000000000007</c:v>
                </c:pt>
                <c:pt idx="9645">
                  <c:v>65.650000000000006</c:v>
                </c:pt>
                <c:pt idx="9646">
                  <c:v>65.62</c:v>
                </c:pt>
                <c:pt idx="9647">
                  <c:v>65.58</c:v>
                </c:pt>
                <c:pt idx="9648">
                  <c:v>65.55</c:v>
                </c:pt>
                <c:pt idx="9649">
                  <c:v>65.52</c:v>
                </c:pt>
                <c:pt idx="9650">
                  <c:v>65.5</c:v>
                </c:pt>
                <c:pt idx="9651">
                  <c:v>65.489999999999995</c:v>
                </c:pt>
                <c:pt idx="9652">
                  <c:v>65.459999999999994</c:v>
                </c:pt>
                <c:pt idx="9653">
                  <c:v>65.44</c:v>
                </c:pt>
                <c:pt idx="9654">
                  <c:v>65.41</c:v>
                </c:pt>
                <c:pt idx="9655">
                  <c:v>65.38</c:v>
                </c:pt>
                <c:pt idx="9656">
                  <c:v>65.349999999999994</c:v>
                </c:pt>
                <c:pt idx="9657">
                  <c:v>65.33</c:v>
                </c:pt>
                <c:pt idx="9658">
                  <c:v>65.31</c:v>
                </c:pt>
                <c:pt idx="9659">
                  <c:v>65.3</c:v>
                </c:pt>
                <c:pt idx="9660">
                  <c:v>65.28</c:v>
                </c:pt>
                <c:pt idx="9661">
                  <c:v>65.260000000000005</c:v>
                </c:pt>
                <c:pt idx="9662">
                  <c:v>65.23</c:v>
                </c:pt>
                <c:pt idx="9663">
                  <c:v>65.209999999999994</c:v>
                </c:pt>
                <c:pt idx="9664">
                  <c:v>65.180000000000007</c:v>
                </c:pt>
                <c:pt idx="9665">
                  <c:v>65.14</c:v>
                </c:pt>
                <c:pt idx="9666">
                  <c:v>65.11</c:v>
                </c:pt>
                <c:pt idx="9667">
                  <c:v>65.069999999999993</c:v>
                </c:pt>
                <c:pt idx="9668">
                  <c:v>65.03</c:v>
                </c:pt>
                <c:pt idx="9669">
                  <c:v>64.989999999999995</c:v>
                </c:pt>
                <c:pt idx="9670">
                  <c:v>64.959999999999994</c:v>
                </c:pt>
                <c:pt idx="9671">
                  <c:v>64.930000000000007</c:v>
                </c:pt>
                <c:pt idx="9672">
                  <c:v>64.91</c:v>
                </c:pt>
                <c:pt idx="9673">
                  <c:v>64.89</c:v>
                </c:pt>
                <c:pt idx="9674">
                  <c:v>64.89</c:v>
                </c:pt>
                <c:pt idx="9675">
                  <c:v>64.88</c:v>
                </c:pt>
                <c:pt idx="9676">
                  <c:v>64.88</c:v>
                </c:pt>
                <c:pt idx="9677">
                  <c:v>64.88</c:v>
                </c:pt>
                <c:pt idx="9678">
                  <c:v>64.88</c:v>
                </c:pt>
                <c:pt idx="9679">
                  <c:v>64.87</c:v>
                </c:pt>
                <c:pt idx="9680">
                  <c:v>64.849999999999994</c:v>
                </c:pt>
                <c:pt idx="9681">
                  <c:v>64.83</c:v>
                </c:pt>
                <c:pt idx="9682">
                  <c:v>64.8</c:v>
                </c:pt>
                <c:pt idx="9683">
                  <c:v>64.77</c:v>
                </c:pt>
                <c:pt idx="9684">
                  <c:v>64.739999999999995</c:v>
                </c:pt>
                <c:pt idx="9685">
                  <c:v>64.72</c:v>
                </c:pt>
                <c:pt idx="9686">
                  <c:v>64.7</c:v>
                </c:pt>
                <c:pt idx="9687">
                  <c:v>64.67</c:v>
                </c:pt>
                <c:pt idx="9688">
                  <c:v>64.66</c:v>
                </c:pt>
                <c:pt idx="9689">
                  <c:v>64.64</c:v>
                </c:pt>
                <c:pt idx="9690">
                  <c:v>64.62</c:v>
                </c:pt>
                <c:pt idx="9691">
                  <c:v>64.58</c:v>
                </c:pt>
                <c:pt idx="9692">
                  <c:v>64.540000000000006</c:v>
                </c:pt>
                <c:pt idx="9693">
                  <c:v>64.489999999999995</c:v>
                </c:pt>
                <c:pt idx="9694">
                  <c:v>64.430000000000007</c:v>
                </c:pt>
                <c:pt idx="9695">
                  <c:v>64.39</c:v>
                </c:pt>
                <c:pt idx="9696">
                  <c:v>64.34</c:v>
                </c:pt>
                <c:pt idx="9697">
                  <c:v>64.31</c:v>
                </c:pt>
                <c:pt idx="9698">
                  <c:v>64.3</c:v>
                </c:pt>
                <c:pt idx="9699">
                  <c:v>64.290000000000006</c:v>
                </c:pt>
                <c:pt idx="9700">
                  <c:v>64.27</c:v>
                </c:pt>
                <c:pt idx="9701">
                  <c:v>64.27</c:v>
                </c:pt>
                <c:pt idx="9702">
                  <c:v>64.260000000000005</c:v>
                </c:pt>
                <c:pt idx="9703">
                  <c:v>64.239999999999995</c:v>
                </c:pt>
                <c:pt idx="9704">
                  <c:v>64.23</c:v>
                </c:pt>
                <c:pt idx="9705">
                  <c:v>64.2</c:v>
                </c:pt>
                <c:pt idx="9706">
                  <c:v>64.17</c:v>
                </c:pt>
                <c:pt idx="9707">
                  <c:v>64.14</c:v>
                </c:pt>
                <c:pt idx="9708">
                  <c:v>64.11</c:v>
                </c:pt>
                <c:pt idx="9709">
                  <c:v>64.09</c:v>
                </c:pt>
                <c:pt idx="9710">
                  <c:v>64.08</c:v>
                </c:pt>
                <c:pt idx="9711">
                  <c:v>64.069999999999993</c:v>
                </c:pt>
                <c:pt idx="9712">
                  <c:v>64.06</c:v>
                </c:pt>
                <c:pt idx="9713">
                  <c:v>64.06</c:v>
                </c:pt>
                <c:pt idx="9714">
                  <c:v>64.05</c:v>
                </c:pt>
                <c:pt idx="9715">
                  <c:v>64.05</c:v>
                </c:pt>
                <c:pt idx="9716">
                  <c:v>64.05</c:v>
                </c:pt>
                <c:pt idx="9717">
                  <c:v>64.05</c:v>
                </c:pt>
                <c:pt idx="9718">
                  <c:v>64.05</c:v>
                </c:pt>
                <c:pt idx="9719">
                  <c:v>64.05</c:v>
                </c:pt>
                <c:pt idx="9720">
                  <c:v>64.05</c:v>
                </c:pt>
                <c:pt idx="9721">
                  <c:v>64.05</c:v>
                </c:pt>
                <c:pt idx="9722">
                  <c:v>64.05</c:v>
                </c:pt>
                <c:pt idx="9723">
                  <c:v>64.05</c:v>
                </c:pt>
                <c:pt idx="9724">
                  <c:v>64.05</c:v>
                </c:pt>
                <c:pt idx="9725">
                  <c:v>64.040000000000006</c:v>
                </c:pt>
                <c:pt idx="9726">
                  <c:v>64.040000000000006</c:v>
                </c:pt>
                <c:pt idx="9727">
                  <c:v>64.03</c:v>
                </c:pt>
                <c:pt idx="9728">
                  <c:v>64.010000000000005</c:v>
                </c:pt>
                <c:pt idx="9729">
                  <c:v>64</c:v>
                </c:pt>
                <c:pt idx="9730">
                  <c:v>63.98</c:v>
                </c:pt>
                <c:pt idx="9731">
                  <c:v>63.96</c:v>
                </c:pt>
                <c:pt idx="9732">
                  <c:v>63.94</c:v>
                </c:pt>
                <c:pt idx="9733">
                  <c:v>63.92</c:v>
                </c:pt>
                <c:pt idx="9734">
                  <c:v>63.91</c:v>
                </c:pt>
                <c:pt idx="9735">
                  <c:v>63.9</c:v>
                </c:pt>
                <c:pt idx="9736">
                  <c:v>63.9</c:v>
                </c:pt>
                <c:pt idx="9737">
                  <c:v>63.9</c:v>
                </c:pt>
                <c:pt idx="9738">
                  <c:v>63.9</c:v>
                </c:pt>
                <c:pt idx="9739">
                  <c:v>63.9</c:v>
                </c:pt>
                <c:pt idx="9740">
                  <c:v>63.9</c:v>
                </c:pt>
                <c:pt idx="9741">
                  <c:v>63.9</c:v>
                </c:pt>
                <c:pt idx="9742">
                  <c:v>63.9</c:v>
                </c:pt>
                <c:pt idx="9743">
                  <c:v>63.9</c:v>
                </c:pt>
                <c:pt idx="9744">
                  <c:v>63.91</c:v>
                </c:pt>
                <c:pt idx="9745">
                  <c:v>63.91</c:v>
                </c:pt>
                <c:pt idx="9746">
                  <c:v>63.91</c:v>
                </c:pt>
                <c:pt idx="9747">
                  <c:v>63.91</c:v>
                </c:pt>
                <c:pt idx="9748">
                  <c:v>63.92</c:v>
                </c:pt>
                <c:pt idx="9749">
                  <c:v>63.92</c:v>
                </c:pt>
                <c:pt idx="9750">
                  <c:v>63.93</c:v>
                </c:pt>
                <c:pt idx="9751">
                  <c:v>63.94</c:v>
                </c:pt>
                <c:pt idx="9752">
                  <c:v>63.95</c:v>
                </c:pt>
                <c:pt idx="9753">
                  <c:v>63.97</c:v>
                </c:pt>
                <c:pt idx="9754">
                  <c:v>63.99</c:v>
                </c:pt>
                <c:pt idx="9755">
                  <c:v>64.010000000000005</c:v>
                </c:pt>
                <c:pt idx="9756">
                  <c:v>64.02</c:v>
                </c:pt>
                <c:pt idx="9757">
                  <c:v>64.040000000000006</c:v>
                </c:pt>
                <c:pt idx="9758">
                  <c:v>64.040000000000006</c:v>
                </c:pt>
                <c:pt idx="9759">
                  <c:v>64.05</c:v>
                </c:pt>
                <c:pt idx="9760">
                  <c:v>64.05</c:v>
                </c:pt>
                <c:pt idx="9761">
                  <c:v>64.05</c:v>
                </c:pt>
                <c:pt idx="9762">
                  <c:v>64.05</c:v>
                </c:pt>
                <c:pt idx="9763">
                  <c:v>64.05</c:v>
                </c:pt>
                <c:pt idx="9764">
                  <c:v>64.05</c:v>
                </c:pt>
                <c:pt idx="9765">
                  <c:v>64.05</c:v>
                </c:pt>
                <c:pt idx="9766">
                  <c:v>64.06</c:v>
                </c:pt>
                <c:pt idx="9767">
                  <c:v>64.06</c:v>
                </c:pt>
                <c:pt idx="9768">
                  <c:v>64.08</c:v>
                </c:pt>
                <c:pt idx="9769">
                  <c:v>64.099999999999994</c:v>
                </c:pt>
                <c:pt idx="9770">
                  <c:v>64.13</c:v>
                </c:pt>
                <c:pt idx="9771">
                  <c:v>64.17</c:v>
                </c:pt>
                <c:pt idx="9772">
                  <c:v>64.2</c:v>
                </c:pt>
                <c:pt idx="9773">
                  <c:v>64.239999999999995</c:v>
                </c:pt>
                <c:pt idx="9774">
                  <c:v>64.28</c:v>
                </c:pt>
                <c:pt idx="9775">
                  <c:v>64.31</c:v>
                </c:pt>
                <c:pt idx="9776">
                  <c:v>64.36</c:v>
                </c:pt>
                <c:pt idx="9777">
                  <c:v>64.430000000000007</c:v>
                </c:pt>
                <c:pt idx="9778">
                  <c:v>64.5</c:v>
                </c:pt>
                <c:pt idx="9779">
                  <c:v>64.56</c:v>
                </c:pt>
                <c:pt idx="9780">
                  <c:v>64.62</c:v>
                </c:pt>
                <c:pt idx="9781">
                  <c:v>64.66</c:v>
                </c:pt>
                <c:pt idx="9782">
                  <c:v>64.69</c:v>
                </c:pt>
                <c:pt idx="9783">
                  <c:v>64.73</c:v>
                </c:pt>
                <c:pt idx="9784">
                  <c:v>64.760000000000005</c:v>
                </c:pt>
                <c:pt idx="9785">
                  <c:v>64.8</c:v>
                </c:pt>
                <c:pt idx="9786">
                  <c:v>64.84</c:v>
                </c:pt>
                <c:pt idx="9787">
                  <c:v>64.86</c:v>
                </c:pt>
                <c:pt idx="9788">
                  <c:v>64.87</c:v>
                </c:pt>
                <c:pt idx="9789">
                  <c:v>64.89</c:v>
                </c:pt>
                <c:pt idx="9790">
                  <c:v>64.92</c:v>
                </c:pt>
                <c:pt idx="9791">
                  <c:v>64.959999999999994</c:v>
                </c:pt>
                <c:pt idx="9792">
                  <c:v>65.02</c:v>
                </c:pt>
                <c:pt idx="9793">
                  <c:v>65.099999999999994</c:v>
                </c:pt>
                <c:pt idx="9794">
                  <c:v>65.17</c:v>
                </c:pt>
                <c:pt idx="9795">
                  <c:v>65.23</c:v>
                </c:pt>
                <c:pt idx="9796">
                  <c:v>65.28</c:v>
                </c:pt>
                <c:pt idx="9797">
                  <c:v>65.31</c:v>
                </c:pt>
                <c:pt idx="9798">
                  <c:v>65.34</c:v>
                </c:pt>
                <c:pt idx="9799">
                  <c:v>65.37</c:v>
                </c:pt>
                <c:pt idx="9800">
                  <c:v>65.41</c:v>
                </c:pt>
                <c:pt idx="9801">
                  <c:v>65.45</c:v>
                </c:pt>
                <c:pt idx="9802">
                  <c:v>65.5</c:v>
                </c:pt>
                <c:pt idx="9803">
                  <c:v>65.55</c:v>
                </c:pt>
                <c:pt idx="9804">
                  <c:v>65.59</c:v>
                </c:pt>
                <c:pt idx="9805">
                  <c:v>65.64</c:v>
                </c:pt>
                <c:pt idx="9806">
                  <c:v>65.680000000000007</c:v>
                </c:pt>
                <c:pt idx="9807">
                  <c:v>65.709999999999994</c:v>
                </c:pt>
                <c:pt idx="9808">
                  <c:v>65.73</c:v>
                </c:pt>
                <c:pt idx="9809">
                  <c:v>65.739999999999995</c:v>
                </c:pt>
                <c:pt idx="9810">
                  <c:v>65.75</c:v>
                </c:pt>
                <c:pt idx="9811">
                  <c:v>65.760000000000005</c:v>
                </c:pt>
                <c:pt idx="9812">
                  <c:v>65.78</c:v>
                </c:pt>
                <c:pt idx="9813">
                  <c:v>65.81</c:v>
                </c:pt>
                <c:pt idx="9814">
                  <c:v>65.849999999999994</c:v>
                </c:pt>
                <c:pt idx="9815">
                  <c:v>65.88</c:v>
                </c:pt>
                <c:pt idx="9816">
                  <c:v>65.91</c:v>
                </c:pt>
                <c:pt idx="9817">
                  <c:v>65.94</c:v>
                </c:pt>
                <c:pt idx="9818">
                  <c:v>65.95</c:v>
                </c:pt>
                <c:pt idx="9819">
                  <c:v>65.959999999999994</c:v>
                </c:pt>
                <c:pt idx="9820">
                  <c:v>65.97</c:v>
                </c:pt>
                <c:pt idx="9821">
                  <c:v>65.97</c:v>
                </c:pt>
                <c:pt idx="9822">
                  <c:v>65.98</c:v>
                </c:pt>
                <c:pt idx="9823">
                  <c:v>65.98</c:v>
                </c:pt>
                <c:pt idx="9824">
                  <c:v>66</c:v>
                </c:pt>
                <c:pt idx="9825">
                  <c:v>66.010000000000005</c:v>
                </c:pt>
                <c:pt idx="9826">
                  <c:v>66.02</c:v>
                </c:pt>
                <c:pt idx="9827">
                  <c:v>66.03</c:v>
                </c:pt>
                <c:pt idx="9828">
                  <c:v>66.040000000000006</c:v>
                </c:pt>
                <c:pt idx="9829">
                  <c:v>66.040000000000006</c:v>
                </c:pt>
                <c:pt idx="9830">
                  <c:v>66.05</c:v>
                </c:pt>
                <c:pt idx="9831">
                  <c:v>66.05</c:v>
                </c:pt>
                <c:pt idx="9832">
                  <c:v>66.05</c:v>
                </c:pt>
                <c:pt idx="9833">
                  <c:v>66.05</c:v>
                </c:pt>
                <c:pt idx="9834">
                  <c:v>66.05</c:v>
                </c:pt>
                <c:pt idx="9835">
                  <c:v>66.040000000000006</c:v>
                </c:pt>
                <c:pt idx="9836">
                  <c:v>66.03</c:v>
                </c:pt>
                <c:pt idx="9837">
                  <c:v>66.02</c:v>
                </c:pt>
                <c:pt idx="9838">
                  <c:v>66.02</c:v>
                </c:pt>
                <c:pt idx="9839">
                  <c:v>66.010000000000005</c:v>
                </c:pt>
                <c:pt idx="9840">
                  <c:v>66</c:v>
                </c:pt>
                <c:pt idx="9841">
                  <c:v>65.989999999999995</c:v>
                </c:pt>
                <c:pt idx="9842">
                  <c:v>65.98</c:v>
                </c:pt>
                <c:pt idx="9843">
                  <c:v>65.97</c:v>
                </c:pt>
                <c:pt idx="9844">
                  <c:v>65.959999999999994</c:v>
                </c:pt>
                <c:pt idx="9845">
                  <c:v>65.959999999999994</c:v>
                </c:pt>
                <c:pt idx="9846">
                  <c:v>65.959999999999994</c:v>
                </c:pt>
                <c:pt idx="9847">
                  <c:v>65.959999999999994</c:v>
                </c:pt>
                <c:pt idx="9848">
                  <c:v>65.95</c:v>
                </c:pt>
                <c:pt idx="9849">
                  <c:v>65.95</c:v>
                </c:pt>
                <c:pt idx="9850">
                  <c:v>65.930000000000007</c:v>
                </c:pt>
                <c:pt idx="9851">
                  <c:v>65.91</c:v>
                </c:pt>
                <c:pt idx="9852">
                  <c:v>65.88</c:v>
                </c:pt>
                <c:pt idx="9853">
                  <c:v>65.84</c:v>
                </c:pt>
                <c:pt idx="9854">
                  <c:v>65.81</c:v>
                </c:pt>
                <c:pt idx="9855">
                  <c:v>65.78</c:v>
                </c:pt>
                <c:pt idx="9856">
                  <c:v>65.760000000000005</c:v>
                </c:pt>
                <c:pt idx="9857">
                  <c:v>65.75</c:v>
                </c:pt>
                <c:pt idx="9858">
                  <c:v>65.75</c:v>
                </c:pt>
                <c:pt idx="9859">
                  <c:v>65.739999999999995</c:v>
                </c:pt>
                <c:pt idx="9860">
                  <c:v>65.739999999999995</c:v>
                </c:pt>
                <c:pt idx="9861">
                  <c:v>65.739999999999995</c:v>
                </c:pt>
                <c:pt idx="9862">
                  <c:v>65.739999999999995</c:v>
                </c:pt>
                <c:pt idx="9863">
                  <c:v>65.73</c:v>
                </c:pt>
                <c:pt idx="9864">
                  <c:v>65.73</c:v>
                </c:pt>
                <c:pt idx="9865">
                  <c:v>65.72</c:v>
                </c:pt>
                <c:pt idx="9866">
                  <c:v>65.7</c:v>
                </c:pt>
                <c:pt idx="9867">
                  <c:v>65.67</c:v>
                </c:pt>
                <c:pt idx="9868">
                  <c:v>65.64</c:v>
                </c:pt>
                <c:pt idx="9869">
                  <c:v>65.599999999999994</c:v>
                </c:pt>
                <c:pt idx="9870">
                  <c:v>65.569999999999993</c:v>
                </c:pt>
                <c:pt idx="9871">
                  <c:v>65.55</c:v>
                </c:pt>
                <c:pt idx="9872">
                  <c:v>65.53</c:v>
                </c:pt>
                <c:pt idx="9873">
                  <c:v>65.510000000000005</c:v>
                </c:pt>
                <c:pt idx="9874">
                  <c:v>65.489999999999995</c:v>
                </c:pt>
                <c:pt idx="9875">
                  <c:v>65.47</c:v>
                </c:pt>
                <c:pt idx="9876">
                  <c:v>65.44</c:v>
                </c:pt>
                <c:pt idx="9877">
                  <c:v>65.41</c:v>
                </c:pt>
                <c:pt idx="9878">
                  <c:v>65.38</c:v>
                </c:pt>
                <c:pt idx="9879">
                  <c:v>65.349999999999994</c:v>
                </c:pt>
                <c:pt idx="9880">
                  <c:v>65.33</c:v>
                </c:pt>
                <c:pt idx="9881">
                  <c:v>65.31</c:v>
                </c:pt>
                <c:pt idx="9882">
                  <c:v>65.290000000000006</c:v>
                </c:pt>
                <c:pt idx="9883">
                  <c:v>65.28</c:v>
                </c:pt>
                <c:pt idx="9884">
                  <c:v>65.27</c:v>
                </c:pt>
                <c:pt idx="9885">
                  <c:v>65.239999999999995</c:v>
                </c:pt>
                <c:pt idx="9886">
                  <c:v>65.209999999999994</c:v>
                </c:pt>
                <c:pt idx="9887">
                  <c:v>65.180000000000007</c:v>
                </c:pt>
                <c:pt idx="9888">
                  <c:v>65.150000000000006</c:v>
                </c:pt>
                <c:pt idx="9889">
                  <c:v>65.11</c:v>
                </c:pt>
                <c:pt idx="9890">
                  <c:v>65.069999999999993</c:v>
                </c:pt>
                <c:pt idx="9891">
                  <c:v>65.040000000000006</c:v>
                </c:pt>
                <c:pt idx="9892">
                  <c:v>65</c:v>
                </c:pt>
                <c:pt idx="9893">
                  <c:v>64.959999999999994</c:v>
                </c:pt>
                <c:pt idx="9894">
                  <c:v>64.94</c:v>
                </c:pt>
                <c:pt idx="9895">
                  <c:v>64.92</c:v>
                </c:pt>
                <c:pt idx="9896">
                  <c:v>64.91</c:v>
                </c:pt>
                <c:pt idx="9897">
                  <c:v>64.89</c:v>
                </c:pt>
                <c:pt idx="9898">
                  <c:v>64.89</c:v>
                </c:pt>
                <c:pt idx="9899">
                  <c:v>64.88</c:v>
                </c:pt>
                <c:pt idx="9900">
                  <c:v>64.88</c:v>
                </c:pt>
                <c:pt idx="9901">
                  <c:v>64.87</c:v>
                </c:pt>
                <c:pt idx="9902">
                  <c:v>64.87</c:v>
                </c:pt>
                <c:pt idx="9903">
                  <c:v>64.849999999999994</c:v>
                </c:pt>
                <c:pt idx="9904">
                  <c:v>64.83</c:v>
                </c:pt>
                <c:pt idx="9905">
                  <c:v>64.81</c:v>
                </c:pt>
                <c:pt idx="9906">
                  <c:v>64.78</c:v>
                </c:pt>
                <c:pt idx="9907">
                  <c:v>64.75</c:v>
                </c:pt>
                <c:pt idx="9908">
                  <c:v>64.72</c:v>
                </c:pt>
                <c:pt idx="9909">
                  <c:v>64.7</c:v>
                </c:pt>
                <c:pt idx="9910">
                  <c:v>64.680000000000007</c:v>
                </c:pt>
                <c:pt idx="9911">
                  <c:v>64.67</c:v>
                </c:pt>
                <c:pt idx="9912">
                  <c:v>64.66</c:v>
                </c:pt>
                <c:pt idx="9913">
                  <c:v>64.64</c:v>
                </c:pt>
                <c:pt idx="9914">
                  <c:v>64.61</c:v>
                </c:pt>
                <c:pt idx="9915">
                  <c:v>64.56</c:v>
                </c:pt>
                <c:pt idx="9916">
                  <c:v>64.510000000000005</c:v>
                </c:pt>
                <c:pt idx="9917">
                  <c:v>64.459999999999994</c:v>
                </c:pt>
                <c:pt idx="9918">
                  <c:v>64.42</c:v>
                </c:pt>
                <c:pt idx="9919">
                  <c:v>64.38</c:v>
                </c:pt>
                <c:pt idx="9920">
                  <c:v>64.34</c:v>
                </c:pt>
                <c:pt idx="9921">
                  <c:v>64.319999999999993</c:v>
                </c:pt>
                <c:pt idx="9922">
                  <c:v>64.290000000000006</c:v>
                </c:pt>
                <c:pt idx="9923">
                  <c:v>64.28</c:v>
                </c:pt>
                <c:pt idx="9924">
                  <c:v>64.27</c:v>
                </c:pt>
                <c:pt idx="9925">
                  <c:v>64.260000000000005</c:v>
                </c:pt>
                <c:pt idx="9926">
                  <c:v>64.25</c:v>
                </c:pt>
                <c:pt idx="9927">
                  <c:v>64.239999999999995</c:v>
                </c:pt>
                <c:pt idx="9928">
                  <c:v>64.22</c:v>
                </c:pt>
                <c:pt idx="9929">
                  <c:v>64.19</c:v>
                </c:pt>
                <c:pt idx="9930">
                  <c:v>64.16</c:v>
                </c:pt>
                <c:pt idx="9931">
                  <c:v>64.13</c:v>
                </c:pt>
                <c:pt idx="9932">
                  <c:v>64.11</c:v>
                </c:pt>
                <c:pt idx="9933">
                  <c:v>64.09</c:v>
                </c:pt>
                <c:pt idx="9934">
                  <c:v>64.08</c:v>
                </c:pt>
                <c:pt idx="9935">
                  <c:v>64.069999999999993</c:v>
                </c:pt>
                <c:pt idx="9936">
                  <c:v>64.06</c:v>
                </c:pt>
                <c:pt idx="9937">
                  <c:v>64.05</c:v>
                </c:pt>
                <c:pt idx="9938">
                  <c:v>64.05</c:v>
                </c:pt>
                <c:pt idx="9939">
                  <c:v>64.05</c:v>
                </c:pt>
                <c:pt idx="9940">
                  <c:v>64.05</c:v>
                </c:pt>
                <c:pt idx="9941">
                  <c:v>64.05</c:v>
                </c:pt>
                <c:pt idx="9942">
                  <c:v>64.05</c:v>
                </c:pt>
                <c:pt idx="9943">
                  <c:v>64.05</c:v>
                </c:pt>
                <c:pt idx="9944">
                  <c:v>64.05</c:v>
                </c:pt>
                <c:pt idx="9945">
                  <c:v>64.05</c:v>
                </c:pt>
                <c:pt idx="9946">
                  <c:v>64.05</c:v>
                </c:pt>
                <c:pt idx="9947">
                  <c:v>64.040000000000006</c:v>
                </c:pt>
                <c:pt idx="9948">
                  <c:v>64.040000000000006</c:v>
                </c:pt>
                <c:pt idx="9949">
                  <c:v>64.03</c:v>
                </c:pt>
                <c:pt idx="9950">
                  <c:v>64.02</c:v>
                </c:pt>
                <c:pt idx="9951">
                  <c:v>64.010000000000005</c:v>
                </c:pt>
                <c:pt idx="9952">
                  <c:v>64</c:v>
                </c:pt>
                <c:pt idx="9953">
                  <c:v>63.99</c:v>
                </c:pt>
                <c:pt idx="9954">
                  <c:v>63.98</c:v>
                </c:pt>
                <c:pt idx="9955">
                  <c:v>63.97</c:v>
                </c:pt>
                <c:pt idx="9956">
                  <c:v>63.96</c:v>
                </c:pt>
                <c:pt idx="9957">
                  <c:v>63.95</c:v>
                </c:pt>
                <c:pt idx="9958">
                  <c:v>63.94</c:v>
                </c:pt>
                <c:pt idx="9959">
                  <c:v>63.93</c:v>
                </c:pt>
                <c:pt idx="9960">
                  <c:v>63.93</c:v>
                </c:pt>
                <c:pt idx="9961">
                  <c:v>63.93</c:v>
                </c:pt>
                <c:pt idx="9962">
                  <c:v>63.92</c:v>
                </c:pt>
                <c:pt idx="9963">
                  <c:v>63.92</c:v>
                </c:pt>
                <c:pt idx="9964">
                  <c:v>63.92</c:v>
                </c:pt>
                <c:pt idx="9965">
                  <c:v>63.92</c:v>
                </c:pt>
                <c:pt idx="9966">
                  <c:v>63.92</c:v>
                </c:pt>
                <c:pt idx="9967">
                  <c:v>63.92</c:v>
                </c:pt>
                <c:pt idx="9968">
                  <c:v>63.92</c:v>
                </c:pt>
                <c:pt idx="9969">
                  <c:v>63.92</c:v>
                </c:pt>
                <c:pt idx="9970">
                  <c:v>63.92</c:v>
                </c:pt>
                <c:pt idx="9971">
                  <c:v>63.93</c:v>
                </c:pt>
                <c:pt idx="9972">
                  <c:v>63.93</c:v>
                </c:pt>
                <c:pt idx="9973">
                  <c:v>63.93</c:v>
                </c:pt>
                <c:pt idx="9974">
                  <c:v>63.94</c:v>
                </c:pt>
                <c:pt idx="9975">
                  <c:v>63.95</c:v>
                </c:pt>
                <c:pt idx="9976">
                  <c:v>63.97</c:v>
                </c:pt>
                <c:pt idx="9977">
                  <c:v>63.99</c:v>
                </c:pt>
                <c:pt idx="9978">
                  <c:v>64.010000000000005</c:v>
                </c:pt>
                <c:pt idx="9979">
                  <c:v>64.02</c:v>
                </c:pt>
                <c:pt idx="9980">
                  <c:v>64.040000000000006</c:v>
                </c:pt>
                <c:pt idx="9981">
                  <c:v>64.040000000000006</c:v>
                </c:pt>
                <c:pt idx="9982">
                  <c:v>64.05</c:v>
                </c:pt>
                <c:pt idx="9983">
                  <c:v>64.05</c:v>
                </c:pt>
                <c:pt idx="9984">
                  <c:v>64.05</c:v>
                </c:pt>
                <c:pt idx="9985">
                  <c:v>64.05</c:v>
                </c:pt>
                <c:pt idx="9986">
                  <c:v>64.05</c:v>
                </c:pt>
                <c:pt idx="9987">
                  <c:v>64.05</c:v>
                </c:pt>
                <c:pt idx="9988">
                  <c:v>64.05</c:v>
                </c:pt>
                <c:pt idx="9989">
                  <c:v>64.05</c:v>
                </c:pt>
                <c:pt idx="9990">
                  <c:v>64.05</c:v>
                </c:pt>
                <c:pt idx="9991">
                  <c:v>64.06</c:v>
                </c:pt>
                <c:pt idx="9992">
                  <c:v>64.069999999999993</c:v>
                </c:pt>
                <c:pt idx="9993">
                  <c:v>64.09</c:v>
                </c:pt>
                <c:pt idx="9994">
                  <c:v>64.13</c:v>
                </c:pt>
                <c:pt idx="9995">
                  <c:v>64.17</c:v>
                </c:pt>
                <c:pt idx="9996">
                  <c:v>64.22</c:v>
                </c:pt>
                <c:pt idx="9997">
                  <c:v>64.260000000000005</c:v>
                </c:pt>
                <c:pt idx="9998">
                  <c:v>64.3</c:v>
                </c:pt>
                <c:pt idx="9999">
                  <c:v>64.33</c:v>
                </c:pt>
                <c:pt idx="10000">
                  <c:v>64.39</c:v>
                </c:pt>
                <c:pt idx="10001">
                  <c:v>64.45</c:v>
                </c:pt>
                <c:pt idx="10002">
                  <c:v>64.510000000000005</c:v>
                </c:pt>
                <c:pt idx="10003">
                  <c:v>64.56</c:v>
                </c:pt>
                <c:pt idx="10004">
                  <c:v>64.62</c:v>
                </c:pt>
                <c:pt idx="10005">
                  <c:v>64.650000000000006</c:v>
                </c:pt>
                <c:pt idx="10006">
                  <c:v>64.680000000000007</c:v>
                </c:pt>
                <c:pt idx="10007">
                  <c:v>64.72</c:v>
                </c:pt>
                <c:pt idx="10008">
                  <c:v>64.75</c:v>
                </c:pt>
                <c:pt idx="10009">
                  <c:v>64.790000000000006</c:v>
                </c:pt>
                <c:pt idx="10010">
                  <c:v>64.83</c:v>
                </c:pt>
                <c:pt idx="10011">
                  <c:v>64.849999999999994</c:v>
                </c:pt>
                <c:pt idx="10012">
                  <c:v>64.87</c:v>
                </c:pt>
                <c:pt idx="10013">
                  <c:v>64.89</c:v>
                </c:pt>
                <c:pt idx="10014">
                  <c:v>64.92</c:v>
                </c:pt>
                <c:pt idx="10015">
                  <c:v>64.959999999999994</c:v>
                </c:pt>
                <c:pt idx="10016">
                  <c:v>65.03</c:v>
                </c:pt>
                <c:pt idx="10017">
                  <c:v>65.099999999999994</c:v>
                </c:pt>
                <c:pt idx="10018">
                  <c:v>65.17</c:v>
                </c:pt>
                <c:pt idx="10019">
                  <c:v>65.23</c:v>
                </c:pt>
                <c:pt idx="10020">
                  <c:v>65.27</c:v>
                </c:pt>
                <c:pt idx="10021">
                  <c:v>65.290000000000006</c:v>
                </c:pt>
                <c:pt idx="10022">
                  <c:v>65.319999999999993</c:v>
                </c:pt>
                <c:pt idx="10023">
                  <c:v>65.349999999999994</c:v>
                </c:pt>
                <c:pt idx="10024">
                  <c:v>65.39</c:v>
                </c:pt>
                <c:pt idx="10025">
                  <c:v>65.44</c:v>
                </c:pt>
                <c:pt idx="10026">
                  <c:v>65.48</c:v>
                </c:pt>
                <c:pt idx="10027">
                  <c:v>65.52</c:v>
                </c:pt>
                <c:pt idx="10028">
                  <c:v>65.58</c:v>
                </c:pt>
                <c:pt idx="10029">
                  <c:v>65.62</c:v>
                </c:pt>
                <c:pt idx="10030">
                  <c:v>65.66</c:v>
                </c:pt>
                <c:pt idx="10031">
                  <c:v>65.709999999999994</c:v>
                </c:pt>
                <c:pt idx="10032">
                  <c:v>65.73</c:v>
                </c:pt>
                <c:pt idx="10033">
                  <c:v>65.739999999999995</c:v>
                </c:pt>
                <c:pt idx="10034">
                  <c:v>65.75</c:v>
                </c:pt>
                <c:pt idx="10035">
                  <c:v>65.760000000000005</c:v>
                </c:pt>
                <c:pt idx="10036">
                  <c:v>65.78</c:v>
                </c:pt>
                <c:pt idx="10037">
                  <c:v>65.81</c:v>
                </c:pt>
                <c:pt idx="10038">
                  <c:v>65.849999999999994</c:v>
                </c:pt>
                <c:pt idx="10039">
                  <c:v>65.88</c:v>
                </c:pt>
                <c:pt idx="10040">
                  <c:v>65.91</c:v>
                </c:pt>
                <c:pt idx="10041">
                  <c:v>65.930000000000007</c:v>
                </c:pt>
                <c:pt idx="10042">
                  <c:v>65.95</c:v>
                </c:pt>
                <c:pt idx="10043">
                  <c:v>65.959999999999994</c:v>
                </c:pt>
                <c:pt idx="10044">
                  <c:v>65.98</c:v>
                </c:pt>
                <c:pt idx="10045">
                  <c:v>65.989999999999995</c:v>
                </c:pt>
                <c:pt idx="10046">
                  <c:v>66</c:v>
                </c:pt>
                <c:pt idx="10047">
                  <c:v>66.010000000000005</c:v>
                </c:pt>
                <c:pt idx="10048">
                  <c:v>66.02</c:v>
                </c:pt>
                <c:pt idx="10049">
                  <c:v>66.03</c:v>
                </c:pt>
                <c:pt idx="10050">
                  <c:v>66.040000000000006</c:v>
                </c:pt>
                <c:pt idx="10051">
                  <c:v>66.05</c:v>
                </c:pt>
                <c:pt idx="10052">
                  <c:v>66.069999999999993</c:v>
                </c:pt>
                <c:pt idx="10053">
                  <c:v>66.08</c:v>
                </c:pt>
                <c:pt idx="10054">
                  <c:v>66.08</c:v>
                </c:pt>
                <c:pt idx="10055">
                  <c:v>66.09</c:v>
                </c:pt>
                <c:pt idx="10056">
                  <c:v>66.09</c:v>
                </c:pt>
                <c:pt idx="10057">
                  <c:v>66.08</c:v>
                </c:pt>
                <c:pt idx="10058">
                  <c:v>66.09</c:v>
                </c:pt>
                <c:pt idx="10059">
                  <c:v>66.09</c:v>
                </c:pt>
                <c:pt idx="10060">
                  <c:v>66.08</c:v>
                </c:pt>
                <c:pt idx="10061">
                  <c:v>66.069999999999993</c:v>
                </c:pt>
                <c:pt idx="10062">
                  <c:v>66.06</c:v>
                </c:pt>
                <c:pt idx="10063">
                  <c:v>66.05</c:v>
                </c:pt>
                <c:pt idx="10064">
                  <c:v>66.040000000000006</c:v>
                </c:pt>
                <c:pt idx="10065">
                  <c:v>66.03</c:v>
                </c:pt>
                <c:pt idx="10066">
                  <c:v>66.02</c:v>
                </c:pt>
                <c:pt idx="10067">
                  <c:v>66.010000000000005</c:v>
                </c:pt>
                <c:pt idx="10068">
                  <c:v>66</c:v>
                </c:pt>
                <c:pt idx="10069">
                  <c:v>65.989999999999995</c:v>
                </c:pt>
                <c:pt idx="10070">
                  <c:v>65.98</c:v>
                </c:pt>
                <c:pt idx="10071">
                  <c:v>65.97</c:v>
                </c:pt>
                <c:pt idx="10072">
                  <c:v>65.959999999999994</c:v>
                </c:pt>
                <c:pt idx="10073">
                  <c:v>65.95</c:v>
                </c:pt>
                <c:pt idx="10074">
                  <c:v>65.95</c:v>
                </c:pt>
                <c:pt idx="10075">
                  <c:v>65.94</c:v>
                </c:pt>
                <c:pt idx="10076">
                  <c:v>65.92</c:v>
                </c:pt>
                <c:pt idx="10077">
                  <c:v>65.91</c:v>
                </c:pt>
                <c:pt idx="10078">
                  <c:v>65.89</c:v>
                </c:pt>
                <c:pt idx="10079">
                  <c:v>65.86</c:v>
                </c:pt>
                <c:pt idx="10080">
                  <c:v>65.83</c:v>
                </c:pt>
                <c:pt idx="10081">
                  <c:v>65.81</c:v>
                </c:pt>
                <c:pt idx="10082">
                  <c:v>65.78</c:v>
                </c:pt>
                <c:pt idx="10083">
                  <c:v>65.760000000000005</c:v>
                </c:pt>
                <c:pt idx="10084">
                  <c:v>65.75</c:v>
                </c:pt>
                <c:pt idx="10085">
                  <c:v>65.75</c:v>
                </c:pt>
                <c:pt idx="10086">
                  <c:v>65.739999999999995</c:v>
                </c:pt>
                <c:pt idx="10087">
                  <c:v>65.739999999999995</c:v>
                </c:pt>
                <c:pt idx="10088">
                  <c:v>65.739999999999995</c:v>
                </c:pt>
                <c:pt idx="10089">
                  <c:v>65.739999999999995</c:v>
                </c:pt>
                <c:pt idx="10090">
                  <c:v>65.73</c:v>
                </c:pt>
                <c:pt idx="10091">
                  <c:v>65.73</c:v>
                </c:pt>
                <c:pt idx="10092">
                  <c:v>65.709999999999994</c:v>
                </c:pt>
                <c:pt idx="10093">
                  <c:v>65.680000000000007</c:v>
                </c:pt>
                <c:pt idx="10094">
                  <c:v>65.64</c:v>
                </c:pt>
                <c:pt idx="10095">
                  <c:v>65.599999999999994</c:v>
                </c:pt>
                <c:pt idx="10096">
                  <c:v>65.569999999999993</c:v>
                </c:pt>
                <c:pt idx="10097">
                  <c:v>65.55</c:v>
                </c:pt>
                <c:pt idx="10098">
                  <c:v>65.52</c:v>
                </c:pt>
                <c:pt idx="10099">
                  <c:v>65.510000000000005</c:v>
                </c:pt>
                <c:pt idx="10100">
                  <c:v>65.489999999999995</c:v>
                </c:pt>
                <c:pt idx="10101">
                  <c:v>65.459999999999994</c:v>
                </c:pt>
                <c:pt idx="10102">
                  <c:v>65.44</c:v>
                </c:pt>
                <c:pt idx="10103">
                  <c:v>65.41</c:v>
                </c:pt>
                <c:pt idx="10104">
                  <c:v>65.38</c:v>
                </c:pt>
                <c:pt idx="10105">
                  <c:v>65.36</c:v>
                </c:pt>
                <c:pt idx="10106">
                  <c:v>65.34</c:v>
                </c:pt>
                <c:pt idx="10107">
                  <c:v>65.319999999999993</c:v>
                </c:pt>
                <c:pt idx="10108">
                  <c:v>65.3</c:v>
                </c:pt>
                <c:pt idx="10109">
                  <c:v>65.290000000000006</c:v>
                </c:pt>
                <c:pt idx="10110">
                  <c:v>65.27</c:v>
                </c:pt>
                <c:pt idx="10111">
                  <c:v>65.239999999999995</c:v>
                </c:pt>
                <c:pt idx="10112">
                  <c:v>65.22</c:v>
                </c:pt>
                <c:pt idx="10113">
                  <c:v>65.19</c:v>
                </c:pt>
                <c:pt idx="10114">
                  <c:v>65.16</c:v>
                </c:pt>
                <c:pt idx="10115">
                  <c:v>65.12</c:v>
                </c:pt>
                <c:pt idx="10116">
                  <c:v>65.09</c:v>
                </c:pt>
                <c:pt idx="10117">
                  <c:v>65.05</c:v>
                </c:pt>
                <c:pt idx="10118">
                  <c:v>65.02</c:v>
                </c:pt>
                <c:pt idx="10119">
                  <c:v>64.98</c:v>
                </c:pt>
                <c:pt idx="10120">
                  <c:v>64.95</c:v>
                </c:pt>
                <c:pt idx="10121">
                  <c:v>64.930000000000007</c:v>
                </c:pt>
                <c:pt idx="10122">
                  <c:v>64.91</c:v>
                </c:pt>
                <c:pt idx="10123">
                  <c:v>64.89</c:v>
                </c:pt>
                <c:pt idx="10124">
                  <c:v>64.89</c:v>
                </c:pt>
                <c:pt idx="10125">
                  <c:v>64.88</c:v>
                </c:pt>
                <c:pt idx="10126">
                  <c:v>64.88</c:v>
                </c:pt>
                <c:pt idx="10127">
                  <c:v>64.88</c:v>
                </c:pt>
                <c:pt idx="10128">
                  <c:v>64.87</c:v>
                </c:pt>
                <c:pt idx="10129">
                  <c:v>64.849999999999994</c:v>
                </c:pt>
                <c:pt idx="10130">
                  <c:v>64.83</c:v>
                </c:pt>
                <c:pt idx="10131">
                  <c:v>64.81</c:v>
                </c:pt>
                <c:pt idx="10132">
                  <c:v>64.78</c:v>
                </c:pt>
                <c:pt idx="10133">
                  <c:v>64.760000000000005</c:v>
                </c:pt>
                <c:pt idx="10134">
                  <c:v>64.739999999999995</c:v>
                </c:pt>
                <c:pt idx="10135">
                  <c:v>64.72</c:v>
                </c:pt>
                <c:pt idx="10136">
                  <c:v>64.69</c:v>
                </c:pt>
                <c:pt idx="10137">
                  <c:v>64.67</c:v>
                </c:pt>
                <c:pt idx="10138">
                  <c:v>64.650000000000006</c:v>
                </c:pt>
                <c:pt idx="10139">
                  <c:v>64.63</c:v>
                </c:pt>
                <c:pt idx="10140">
                  <c:v>64.599999999999994</c:v>
                </c:pt>
                <c:pt idx="10141">
                  <c:v>64.569999999999993</c:v>
                </c:pt>
                <c:pt idx="10142">
                  <c:v>64.540000000000006</c:v>
                </c:pt>
                <c:pt idx="10143">
                  <c:v>64.510000000000005</c:v>
                </c:pt>
                <c:pt idx="10144">
                  <c:v>64.459999999999994</c:v>
                </c:pt>
                <c:pt idx="10145">
                  <c:v>64.42</c:v>
                </c:pt>
                <c:pt idx="10146">
                  <c:v>64.38</c:v>
                </c:pt>
                <c:pt idx="10147">
                  <c:v>64.34</c:v>
                </c:pt>
                <c:pt idx="10148">
                  <c:v>64.3</c:v>
                </c:pt>
                <c:pt idx="10149">
                  <c:v>64.28</c:v>
                </c:pt>
                <c:pt idx="10150">
                  <c:v>64.27</c:v>
                </c:pt>
                <c:pt idx="10151">
                  <c:v>64.260000000000005</c:v>
                </c:pt>
                <c:pt idx="10152">
                  <c:v>64.25</c:v>
                </c:pt>
                <c:pt idx="10153">
                  <c:v>64.239999999999995</c:v>
                </c:pt>
                <c:pt idx="10154">
                  <c:v>64.22</c:v>
                </c:pt>
                <c:pt idx="10155">
                  <c:v>64.19</c:v>
                </c:pt>
                <c:pt idx="10156">
                  <c:v>64.16</c:v>
                </c:pt>
                <c:pt idx="10157">
                  <c:v>64.13</c:v>
                </c:pt>
                <c:pt idx="10158">
                  <c:v>64.11</c:v>
                </c:pt>
                <c:pt idx="10159">
                  <c:v>64.09</c:v>
                </c:pt>
                <c:pt idx="10160">
                  <c:v>64.08</c:v>
                </c:pt>
                <c:pt idx="10161">
                  <c:v>64.069999999999993</c:v>
                </c:pt>
                <c:pt idx="10162">
                  <c:v>64.06</c:v>
                </c:pt>
                <c:pt idx="10163">
                  <c:v>64.06</c:v>
                </c:pt>
                <c:pt idx="10164">
                  <c:v>64.05</c:v>
                </c:pt>
                <c:pt idx="10165">
                  <c:v>64.05</c:v>
                </c:pt>
                <c:pt idx="10166">
                  <c:v>64.05</c:v>
                </c:pt>
                <c:pt idx="10167">
                  <c:v>64.05</c:v>
                </c:pt>
                <c:pt idx="10168">
                  <c:v>64.05</c:v>
                </c:pt>
                <c:pt idx="10169">
                  <c:v>64.05</c:v>
                </c:pt>
                <c:pt idx="10170">
                  <c:v>64.05</c:v>
                </c:pt>
                <c:pt idx="10171">
                  <c:v>64.05</c:v>
                </c:pt>
                <c:pt idx="10172">
                  <c:v>64.05</c:v>
                </c:pt>
                <c:pt idx="10173">
                  <c:v>64.05</c:v>
                </c:pt>
                <c:pt idx="10174">
                  <c:v>64.05</c:v>
                </c:pt>
                <c:pt idx="10175">
                  <c:v>64.05</c:v>
                </c:pt>
                <c:pt idx="10176">
                  <c:v>64.040000000000006</c:v>
                </c:pt>
                <c:pt idx="10177">
                  <c:v>64.040000000000006</c:v>
                </c:pt>
                <c:pt idx="10178">
                  <c:v>64.03</c:v>
                </c:pt>
                <c:pt idx="10179">
                  <c:v>64.02</c:v>
                </c:pt>
                <c:pt idx="10180">
                  <c:v>64.010000000000005</c:v>
                </c:pt>
                <c:pt idx="10181">
                  <c:v>64</c:v>
                </c:pt>
                <c:pt idx="10182">
                  <c:v>64</c:v>
                </c:pt>
                <c:pt idx="10183">
                  <c:v>64</c:v>
                </c:pt>
                <c:pt idx="10184">
                  <c:v>64</c:v>
                </c:pt>
                <c:pt idx="10185">
                  <c:v>63.99</c:v>
                </c:pt>
                <c:pt idx="10186">
                  <c:v>63.99</c:v>
                </c:pt>
                <c:pt idx="10187">
                  <c:v>63.98</c:v>
                </c:pt>
                <c:pt idx="10188">
                  <c:v>63.98</c:v>
                </c:pt>
                <c:pt idx="10189">
                  <c:v>63.98</c:v>
                </c:pt>
                <c:pt idx="10190">
                  <c:v>63.98</c:v>
                </c:pt>
                <c:pt idx="10191">
                  <c:v>63.98</c:v>
                </c:pt>
                <c:pt idx="10192">
                  <c:v>63.97</c:v>
                </c:pt>
                <c:pt idx="10193">
                  <c:v>63.97</c:v>
                </c:pt>
                <c:pt idx="10194">
                  <c:v>63.97</c:v>
                </c:pt>
                <c:pt idx="10195">
                  <c:v>63.98</c:v>
                </c:pt>
                <c:pt idx="10196">
                  <c:v>63.99</c:v>
                </c:pt>
                <c:pt idx="10197">
                  <c:v>63.99</c:v>
                </c:pt>
                <c:pt idx="10198">
                  <c:v>64</c:v>
                </c:pt>
                <c:pt idx="10199">
                  <c:v>64.010000000000005</c:v>
                </c:pt>
                <c:pt idx="10200">
                  <c:v>64.010000000000005</c:v>
                </c:pt>
                <c:pt idx="10201">
                  <c:v>64.02</c:v>
                </c:pt>
                <c:pt idx="10202">
                  <c:v>64.03</c:v>
                </c:pt>
                <c:pt idx="10203">
                  <c:v>64.040000000000006</c:v>
                </c:pt>
                <c:pt idx="10204">
                  <c:v>64.040000000000006</c:v>
                </c:pt>
                <c:pt idx="10205">
                  <c:v>64.05</c:v>
                </c:pt>
                <c:pt idx="10206">
                  <c:v>64.05</c:v>
                </c:pt>
                <c:pt idx="10207">
                  <c:v>64.05</c:v>
                </c:pt>
                <c:pt idx="10208">
                  <c:v>64.05</c:v>
                </c:pt>
                <c:pt idx="10209">
                  <c:v>64.05</c:v>
                </c:pt>
                <c:pt idx="10210">
                  <c:v>64.05</c:v>
                </c:pt>
                <c:pt idx="10211">
                  <c:v>64.05</c:v>
                </c:pt>
                <c:pt idx="10212">
                  <c:v>64.05</c:v>
                </c:pt>
                <c:pt idx="10213">
                  <c:v>64.05</c:v>
                </c:pt>
                <c:pt idx="10214">
                  <c:v>64.06</c:v>
                </c:pt>
                <c:pt idx="10215">
                  <c:v>64.06</c:v>
                </c:pt>
                <c:pt idx="10216">
                  <c:v>64.08</c:v>
                </c:pt>
                <c:pt idx="10217">
                  <c:v>64.11</c:v>
                </c:pt>
                <c:pt idx="10218">
                  <c:v>64.150000000000006</c:v>
                </c:pt>
                <c:pt idx="10219">
                  <c:v>64.180000000000007</c:v>
                </c:pt>
                <c:pt idx="10220">
                  <c:v>64.23</c:v>
                </c:pt>
                <c:pt idx="10221">
                  <c:v>64.25</c:v>
                </c:pt>
                <c:pt idx="10222">
                  <c:v>64.27</c:v>
                </c:pt>
                <c:pt idx="10223">
                  <c:v>64.3</c:v>
                </c:pt>
                <c:pt idx="10224">
                  <c:v>64.33</c:v>
                </c:pt>
                <c:pt idx="10225">
                  <c:v>64.37</c:v>
                </c:pt>
                <c:pt idx="10226">
                  <c:v>64.42</c:v>
                </c:pt>
                <c:pt idx="10227">
                  <c:v>64.489999999999995</c:v>
                </c:pt>
                <c:pt idx="10228">
                  <c:v>64.540000000000006</c:v>
                </c:pt>
                <c:pt idx="10229">
                  <c:v>64.59</c:v>
                </c:pt>
                <c:pt idx="10230">
                  <c:v>64.63</c:v>
                </c:pt>
                <c:pt idx="10231">
                  <c:v>64.67</c:v>
                </c:pt>
                <c:pt idx="10232">
                  <c:v>64.709999999999994</c:v>
                </c:pt>
                <c:pt idx="10233">
                  <c:v>64.75</c:v>
                </c:pt>
                <c:pt idx="10234">
                  <c:v>64.790000000000006</c:v>
                </c:pt>
                <c:pt idx="10235">
                  <c:v>64.84</c:v>
                </c:pt>
                <c:pt idx="10236">
                  <c:v>64.86</c:v>
                </c:pt>
                <c:pt idx="10237">
                  <c:v>64.88</c:v>
                </c:pt>
                <c:pt idx="10238">
                  <c:v>64.91</c:v>
                </c:pt>
                <c:pt idx="10239">
                  <c:v>64.94</c:v>
                </c:pt>
                <c:pt idx="10240">
                  <c:v>64.98</c:v>
                </c:pt>
                <c:pt idx="10241">
                  <c:v>65.040000000000006</c:v>
                </c:pt>
                <c:pt idx="10242">
                  <c:v>65.09</c:v>
                </c:pt>
                <c:pt idx="10243">
                  <c:v>65.150000000000006</c:v>
                </c:pt>
                <c:pt idx="10244">
                  <c:v>65.2</c:v>
                </c:pt>
                <c:pt idx="10245">
                  <c:v>65.25</c:v>
                </c:pt>
                <c:pt idx="10246">
                  <c:v>65.28</c:v>
                </c:pt>
                <c:pt idx="10247">
                  <c:v>65.319999999999993</c:v>
                </c:pt>
                <c:pt idx="10248">
                  <c:v>65.349999999999994</c:v>
                </c:pt>
                <c:pt idx="10249">
                  <c:v>65.39</c:v>
                </c:pt>
                <c:pt idx="10250">
                  <c:v>65.430000000000007</c:v>
                </c:pt>
                <c:pt idx="10251">
                  <c:v>65.48</c:v>
                </c:pt>
                <c:pt idx="10252">
                  <c:v>65.53</c:v>
                </c:pt>
                <c:pt idx="10253">
                  <c:v>65.58</c:v>
                </c:pt>
                <c:pt idx="10254">
                  <c:v>65.63</c:v>
                </c:pt>
                <c:pt idx="10255">
                  <c:v>65.67</c:v>
                </c:pt>
                <c:pt idx="10256">
                  <c:v>65.709999999999994</c:v>
                </c:pt>
                <c:pt idx="10257">
                  <c:v>65.73</c:v>
                </c:pt>
                <c:pt idx="10258">
                  <c:v>65.739999999999995</c:v>
                </c:pt>
                <c:pt idx="10259">
                  <c:v>65.739999999999995</c:v>
                </c:pt>
                <c:pt idx="10260">
                  <c:v>65.75</c:v>
                </c:pt>
                <c:pt idx="10261">
                  <c:v>65.760000000000005</c:v>
                </c:pt>
                <c:pt idx="10262">
                  <c:v>65.790000000000006</c:v>
                </c:pt>
                <c:pt idx="10263">
                  <c:v>65.83</c:v>
                </c:pt>
                <c:pt idx="10264">
                  <c:v>65.87</c:v>
                </c:pt>
                <c:pt idx="10265">
                  <c:v>65.900000000000006</c:v>
                </c:pt>
                <c:pt idx="10266">
                  <c:v>65.92</c:v>
                </c:pt>
                <c:pt idx="10267">
                  <c:v>65.94</c:v>
                </c:pt>
                <c:pt idx="10268">
                  <c:v>65.95</c:v>
                </c:pt>
                <c:pt idx="10269">
                  <c:v>65.959999999999994</c:v>
                </c:pt>
                <c:pt idx="10270">
                  <c:v>65.97</c:v>
                </c:pt>
                <c:pt idx="10271">
                  <c:v>65.98</c:v>
                </c:pt>
                <c:pt idx="10272">
                  <c:v>65.989999999999995</c:v>
                </c:pt>
                <c:pt idx="10273">
                  <c:v>66</c:v>
                </c:pt>
                <c:pt idx="10274">
                  <c:v>66.010000000000005</c:v>
                </c:pt>
                <c:pt idx="10275">
                  <c:v>66.02</c:v>
                </c:pt>
                <c:pt idx="10276">
                  <c:v>66.03</c:v>
                </c:pt>
                <c:pt idx="10277">
                  <c:v>66.05</c:v>
                </c:pt>
                <c:pt idx="10278">
                  <c:v>66.06</c:v>
                </c:pt>
                <c:pt idx="10279">
                  <c:v>66.06</c:v>
                </c:pt>
                <c:pt idx="10280">
                  <c:v>66.06</c:v>
                </c:pt>
                <c:pt idx="10281">
                  <c:v>66.06</c:v>
                </c:pt>
                <c:pt idx="10282">
                  <c:v>66.06</c:v>
                </c:pt>
                <c:pt idx="10283">
                  <c:v>66.06</c:v>
                </c:pt>
                <c:pt idx="10284">
                  <c:v>66.05</c:v>
                </c:pt>
                <c:pt idx="10285">
                  <c:v>66.05</c:v>
                </c:pt>
                <c:pt idx="10286">
                  <c:v>66.05</c:v>
                </c:pt>
                <c:pt idx="10287">
                  <c:v>66.040000000000006</c:v>
                </c:pt>
                <c:pt idx="10288">
                  <c:v>66.03</c:v>
                </c:pt>
                <c:pt idx="10289">
                  <c:v>66.03</c:v>
                </c:pt>
                <c:pt idx="10290">
                  <c:v>66.02</c:v>
                </c:pt>
                <c:pt idx="10291">
                  <c:v>66</c:v>
                </c:pt>
                <c:pt idx="10292">
                  <c:v>65.98</c:v>
                </c:pt>
                <c:pt idx="10293">
                  <c:v>65.97</c:v>
                </c:pt>
                <c:pt idx="10294">
                  <c:v>65.959999999999994</c:v>
                </c:pt>
                <c:pt idx="10295">
                  <c:v>65.959999999999994</c:v>
                </c:pt>
                <c:pt idx="10296">
                  <c:v>65.959999999999994</c:v>
                </c:pt>
                <c:pt idx="10297">
                  <c:v>65.959999999999994</c:v>
                </c:pt>
                <c:pt idx="10298">
                  <c:v>65.95</c:v>
                </c:pt>
                <c:pt idx="10299">
                  <c:v>65.94</c:v>
                </c:pt>
                <c:pt idx="10300">
                  <c:v>65.930000000000007</c:v>
                </c:pt>
                <c:pt idx="10301">
                  <c:v>65.91</c:v>
                </c:pt>
                <c:pt idx="10302">
                  <c:v>65.88</c:v>
                </c:pt>
                <c:pt idx="10303">
                  <c:v>65.86</c:v>
                </c:pt>
                <c:pt idx="10304">
                  <c:v>65.84</c:v>
                </c:pt>
                <c:pt idx="10305">
                  <c:v>65.81</c:v>
                </c:pt>
                <c:pt idx="10306">
                  <c:v>65.790000000000006</c:v>
                </c:pt>
                <c:pt idx="10307">
                  <c:v>65.77</c:v>
                </c:pt>
                <c:pt idx="10308">
                  <c:v>65.760000000000005</c:v>
                </c:pt>
                <c:pt idx="10309">
                  <c:v>65.75</c:v>
                </c:pt>
                <c:pt idx="10310">
                  <c:v>65.739999999999995</c:v>
                </c:pt>
                <c:pt idx="10311">
                  <c:v>65.739999999999995</c:v>
                </c:pt>
                <c:pt idx="10312">
                  <c:v>65.739999999999995</c:v>
                </c:pt>
                <c:pt idx="10313">
                  <c:v>65.739999999999995</c:v>
                </c:pt>
                <c:pt idx="10314">
                  <c:v>65.739999999999995</c:v>
                </c:pt>
                <c:pt idx="10315">
                  <c:v>65.73</c:v>
                </c:pt>
                <c:pt idx="10316">
                  <c:v>65.72</c:v>
                </c:pt>
                <c:pt idx="10317">
                  <c:v>65.709999999999994</c:v>
                </c:pt>
                <c:pt idx="10318">
                  <c:v>65.680000000000007</c:v>
                </c:pt>
                <c:pt idx="10319">
                  <c:v>65.64</c:v>
                </c:pt>
                <c:pt idx="10320">
                  <c:v>65.599999999999994</c:v>
                </c:pt>
                <c:pt idx="10321">
                  <c:v>65.569999999999993</c:v>
                </c:pt>
                <c:pt idx="10322">
                  <c:v>65.540000000000006</c:v>
                </c:pt>
                <c:pt idx="10323">
                  <c:v>65.52</c:v>
                </c:pt>
                <c:pt idx="10324">
                  <c:v>65.510000000000005</c:v>
                </c:pt>
                <c:pt idx="10325">
                  <c:v>65.489999999999995</c:v>
                </c:pt>
                <c:pt idx="10326">
                  <c:v>65.459999999999994</c:v>
                </c:pt>
                <c:pt idx="10327">
                  <c:v>65.430000000000007</c:v>
                </c:pt>
                <c:pt idx="10328">
                  <c:v>65.39</c:v>
                </c:pt>
                <c:pt idx="10329">
                  <c:v>65.37</c:v>
                </c:pt>
                <c:pt idx="10330">
                  <c:v>65.34</c:v>
                </c:pt>
                <c:pt idx="10331">
                  <c:v>65.33</c:v>
                </c:pt>
                <c:pt idx="10332">
                  <c:v>65.319999999999993</c:v>
                </c:pt>
                <c:pt idx="10333">
                  <c:v>65.3</c:v>
                </c:pt>
                <c:pt idx="10334">
                  <c:v>65.290000000000006</c:v>
                </c:pt>
                <c:pt idx="10335">
                  <c:v>65.27</c:v>
                </c:pt>
                <c:pt idx="10336">
                  <c:v>65.239999999999995</c:v>
                </c:pt>
                <c:pt idx="10337">
                  <c:v>65.209999999999994</c:v>
                </c:pt>
                <c:pt idx="10338">
                  <c:v>65.19</c:v>
                </c:pt>
                <c:pt idx="10339">
                  <c:v>65.150000000000006</c:v>
                </c:pt>
                <c:pt idx="10340">
                  <c:v>65.12</c:v>
                </c:pt>
                <c:pt idx="10341">
                  <c:v>65.09</c:v>
                </c:pt>
                <c:pt idx="10342">
                  <c:v>65.05</c:v>
                </c:pt>
                <c:pt idx="10343">
                  <c:v>65.010000000000005</c:v>
                </c:pt>
                <c:pt idx="10344">
                  <c:v>64.98</c:v>
                </c:pt>
                <c:pt idx="10345">
                  <c:v>64.95</c:v>
                </c:pt>
                <c:pt idx="10346">
                  <c:v>64.92</c:v>
                </c:pt>
                <c:pt idx="10347">
                  <c:v>64.91</c:v>
                </c:pt>
                <c:pt idx="10348">
                  <c:v>64.89</c:v>
                </c:pt>
                <c:pt idx="10349">
                  <c:v>64.88</c:v>
                </c:pt>
                <c:pt idx="10350">
                  <c:v>64.88</c:v>
                </c:pt>
                <c:pt idx="10351">
                  <c:v>64.88</c:v>
                </c:pt>
                <c:pt idx="10352">
                  <c:v>64.88</c:v>
                </c:pt>
                <c:pt idx="10353">
                  <c:v>64.87</c:v>
                </c:pt>
                <c:pt idx="10354">
                  <c:v>64.86</c:v>
                </c:pt>
                <c:pt idx="10355">
                  <c:v>64.84</c:v>
                </c:pt>
                <c:pt idx="10356">
                  <c:v>64.819999999999993</c:v>
                </c:pt>
                <c:pt idx="10357">
                  <c:v>64.790000000000006</c:v>
                </c:pt>
                <c:pt idx="10358">
                  <c:v>64.77</c:v>
                </c:pt>
                <c:pt idx="10359">
                  <c:v>64.739999999999995</c:v>
                </c:pt>
                <c:pt idx="10360">
                  <c:v>64.72</c:v>
                </c:pt>
                <c:pt idx="10361">
                  <c:v>64.7</c:v>
                </c:pt>
                <c:pt idx="10362">
                  <c:v>64.680000000000007</c:v>
                </c:pt>
                <c:pt idx="10363">
                  <c:v>64.67</c:v>
                </c:pt>
                <c:pt idx="10364">
                  <c:v>64.66</c:v>
                </c:pt>
                <c:pt idx="10365">
                  <c:v>64.64</c:v>
                </c:pt>
                <c:pt idx="10366">
                  <c:v>64.61</c:v>
                </c:pt>
                <c:pt idx="10367">
                  <c:v>64.56</c:v>
                </c:pt>
                <c:pt idx="10368">
                  <c:v>64.52</c:v>
                </c:pt>
                <c:pt idx="10369">
                  <c:v>64.459999999999994</c:v>
                </c:pt>
                <c:pt idx="10370">
                  <c:v>64.41</c:v>
                </c:pt>
                <c:pt idx="10371">
                  <c:v>64.38</c:v>
                </c:pt>
                <c:pt idx="10372">
                  <c:v>64.34</c:v>
                </c:pt>
                <c:pt idx="10373">
                  <c:v>64.31</c:v>
                </c:pt>
                <c:pt idx="10374">
                  <c:v>64.290000000000006</c:v>
                </c:pt>
                <c:pt idx="10375">
                  <c:v>64.27</c:v>
                </c:pt>
                <c:pt idx="10376">
                  <c:v>64.260000000000005</c:v>
                </c:pt>
                <c:pt idx="10377">
                  <c:v>64.260000000000005</c:v>
                </c:pt>
                <c:pt idx="10378">
                  <c:v>64.25</c:v>
                </c:pt>
                <c:pt idx="10379">
                  <c:v>64.239999999999995</c:v>
                </c:pt>
                <c:pt idx="10380">
                  <c:v>64.22</c:v>
                </c:pt>
                <c:pt idx="10381">
                  <c:v>64.2</c:v>
                </c:pt>
                <c:pt idx="10382">
                  <c:v>64.17</c:v>
                </c:pt>
                <c:pt idx="10383">
                  <c:v>64.14</c:v>
                </c:pt>
                <c:pt idx="10384">
                  <c:v>64.12</c:v>
                </c:pt>
                <c:pt idx="10385">
                  <c:v>64.099999999999994</c:v>
                </c:pt>
                <c:pt idx="10386">
                  <c:v>64.08</c:v>
                </c:pt>
                <c:pt idx="10387">
                  <c:v>64.069999999999993</c:v>
                </c:pt>
                <c:pt idx="10388">
                  <c:v>64.06</c:v>
                </c:pt>
                <c:pt idx="10389">
                  <c:v>64.05</c:v>
                </c:pt>
                <c:pt idx="10390">
                  <c:v>64.05</c:v>
                </c:pt>
                <c:pt idx="10391">
                  <c:v>64.05</c:v>
                </c:pt>
                <c:pt idx="10392">
                  <c:v>64.05</c:v>
                </c:pt>
                <c:pt idx="10393">
                  <c:v>64.05</c:v>
                </c:pt>
                <c:pt idx="10394">
                  <c:v>64.05</c:v>
                </c:pt>
                <c:pt idx="10395">
                  <c:v>64.05</c:v>
                </c:pt>
                <c:pt idx="10396">
                  <c:v>64.05</c:v>
                </c:pt>
                <c:pt idx="10397">
                  <c:v>64.05</c:v>
                </c:pt>
                <c:pt idx="10398">
                  <c:v>64.05</c:v>
                </c:pt>
                <c:pt idx="10399">
                  <c:v>64.05</c:v>
                </c:pt>
                <c:pt idx="10400">
                  <c:v>64.040000000000006</c:v>
                </c:pt>
                <c:pt idx="10401">
                  <c:v>64.040000000000006</c:v>
                </c:pt>
                <c:pt idx="10402">
                  <c:v>64.03</c:v>
                </c:pt>
                <c:pt idx="10403">
                  <c:v>64.03</c:v>
                </c:pt>
                <c:pt idx="10404">
                  <c:v>64.02</c:v>
                </c:pt>
                <c:pt idx="10405">
                  <c:v>64.02</c:v>
                </c:pt>
                <c:pt idx="10406">
                  <c:v>64.02</c:v>
                </c:pt>
                <c:pt idx="10407">
                  <c:v>64.02</c:v>
                </c:pt>
                <c:pt idx="10408">
                  <c:v>64.010000000000005</c:v>
                </c:pt>
                <c:pt idx="10409">
                  <c:v>64.010000000000005</c:v>
                </c:pt>
                <c:pt idx="10410">
                  <c:v>64</c:v>
                </c:pt>
                <c:pt idx="10411">
                  <c:v>63.98</c:v>
                </c:pt>
                <c:pt idx="10412">
                  <c:v>63.97</c:v>
                </c:pt>
                <c:pt idx="10413">
                  <c:v>63.97</c:v>
                </c:pt>
                <c:pt idx="10414">
                  <c:v>63.96</c:v>
                </c:pt>
                <c:pt idx="10415">
                  <c:v>63.95</c:v>
                </c:pt>
                <c:pt idx="10416">
                  <c:v>63.95</c:v>
                </c:pt>
                <c:pt idx="10417">
                  <c:v>63.96</c:v>
                </c:pt>
                <c:pt idx="10418">
                  <c:v>63.96</c:v>
                </c:pt>
                <c:pt idx="10419">
                  <c:v>63.97</c:v>
                </c:pt>
                <c:pt idx="10420">
                  <c:v>63.98</c:v>
                </c:pt>
                <c:pt idx="10421">
                  <c:v>63.99</c:v>
                </c:pt>
                <c:pt idx="10422">
                  <c:v>64</c:v>
                </c:pt>
                <c:pt idx="10423">
                  <c:v>64.010000000000005</c:v>
                </c:pt>
                <c:pt idx="10424">
                  <c:v>64.02</c:v>
                </c:pt>
                <c:pt idx="10425">
                  <c:v>64.03</c:v>
                </c:pt>
                <c:pt idx="10426">
                  <c:v>64.040000000000006</c:v>
                </c:pt>
                <c:pt idx="10427">
                  <c:v>64.05</c:v>
                </c:pt>
                <c:pt idx="10428">
                  <c:v>64.05</c:v>
                </c:pt>
                <c:pt idx="10429">
                  <c:v>64.05</c:v>
                </c:pt>
                <c:pt idx="10430">
                  <c:v>64.05</c:v>
                </c:pt>
                <c:pt idx="10431">
                  <c:v>64.05</c:v>
                </c:pt>
                <c:pt idx="10432">
                  <c:v>64.05</c:v>
                </c:pt>
                <c:pt idx="10433">
                  <c:v>64.05</c:v>
                </c:pt>
                <c:pt idx="10434">
                  <c:v>64.05</c:v>
                </c:pt>
                <c:pt idx="10435">
                  <c:v>64.05</c:v>
                </c:pt>
                <c:pt idx="10436">
                  <c:v>64.05</c:v>
                </c:pt>
                <c:pt idx="10437">
                  <c:v>64.05</c:v>
                </c:pt>
                <c:pt idx="10438">
                  <c:v>64.05</c:v>
                </c:pt>
                <c:pt idx="10439">
                  <c:v>64.06</c:v>
                </c:pt>
                <c:pt idx="10440">
                  <c:v>64.069999999999993</c:v>
                </c:pt>
                <c:pt idx="10441">
                  <c:v>64.09</c:v>
                </c:pt>
                <c:pt idx="10442">
                  <c:v>64.13</c:v>
                </c:pt>
                <c:pt idx="10443">
                  <c:v>64.16</c:v>
                </c:pt>
                <c:pt idx="10444">
                  <c:v>64.2</c:v>
                </c:pt>
                <c:pt idx="10445">
                  <c:v>64.23</c:v>
                </c:pt>
                <c:pt idx="10446">
                  <c:v>64.25</c:v>
                </c:pt>
                <c:pt idx="10447">
                  <c:v>64.260000000000005</c:v>
                </c:pt>
                <c:pt idx="10448">
                  <c:v>64.27</c:v>
                </c:pt>
                <c:pt idx="10449">
                  <c:v>64.290000000000006</c:v>
                </c:pt>
                <c:pt idx="10450">
                  <c:v>64.319999999999993</c:v>
                </c:pt>
                <c:pt idx="10451">
                  <c:v>64.36</c:v>
                </c:pt>
                <c:pt idx="10452">
                  <c:v>64.430000000000007</c:v>
                </c:pt>
                <c:pt idx="10453">
                  <c:v>64.5</c:v>
                </c:pt>
                <c:pt idx="10454">
                  <c:v>64.569999999999993</c:v>
                </c:pt>
                <c:pt idx="10455">
                  <c:v>64.63</c:v>
                </c:pt>
                <c:pt idx="10456">
                  <c:v>64.67</c:v>
                </c:pt>
                <c:pt idx="10457">
                  <c:v>64.709999999999994</c:v>
                </c:pt>
                <c:pt idx="10458">
                  <c:v>64.75</c:v>
                </c:pt>
                <c:pt idx="10459">
                  <c:v>64.790000000000006</c:v>
                </c:pt>
                <c:pt idx="10460">
                  <c:v>64.83</c:v>
                </c:pt>
                <c:pt idx="10461">
                  <c:v>64.86</c:v>
                </c:pt>
                <c:pt idx="10462">
                  <c:v>64.88</c:v>
                </c:pt>
                <c:pt idx="10463">
                  <c:v>64.88</c:v>
                </c:pt>
                <c:pt idx="10464">
                  <c:v>64.89</c:v>
                </c:pt>
                <c:pt idx="10465">
                  <c:v>64.92</c:v>
                </c:pt>
                <c:pt idx="10466">
                  <c:v>64.95</c:v>
                </c:pt>
                <c:pt idx="10467">
                  <c:v>65</c:v>
                </c:pt>
                <c:pt idx="10468">
                  <c:v>65.06</c:v>
                </c:pt>
                <c:pt idx="10469">
                  <c:v>65.11</c:v>
                </c:pt>
                <c:pt idx="10470">
                  <c:v>65.17</c:v>
                </c:pt>
                <c:pt idx="10471">
                  <c:v>65.22</c:v>
                </c:pt>
                <c:pt idx="10472">
                  <c:v>65.260000000000005</c:v>
                </c:pt>
                <c:pt idx="10473">
                  <c:v>65.3</c:v>
                </c:pt>
                <c:pt idx="10474">
                  <c:v>65.349999999999994</c:v>
                </c:pt>
                <c:pt idx="10475">
                  <c:v>65.39</c:v>
                </c:pt>
                <c:pt idx="10476">
                  <c:v>65.44</c:v>
                </c:pt>
                <c:pt idx="10477">
                  <c:v>65.48</c:v>
                </c:pt>
                <c:pt idx="10478">
                  <c:v>65.510000000000005</c:v>
                </c:pt>
                <c:pt idx="10479">
                  <c:v>65.55</c:v>
                </c:pt>
                <c:pt idx="10480">
                  <c:v>65.58</c:v>
                </c:pt>
                <c:pt idx="10481">
                  <c:v>65.62</c:v>
                </c:pt>
                <c:pt idx="10482">
                  <c:v>65.66</c:v>
                </c:pt>
                <c:pt idx="10483">
                  <c:v>65.7</c:v>
                </c:pt>
                <c:pt idx="10484">
                  <c:v>65.72</c:v>
                </c:pt>
                <c:pt idx="10485">
                  <c:v>65.73</c:v>
                </c:pt>
                <c:pt idx="10486">
                  <c:v>65.739999999999995</c:v>
                </c:pt>
                <c:pt idx="10487">
                  <c:v>65.739999999999995</c:v>
                </c:pt>
                <c:pt idx="10488">
                  <c:v>65.75</c:v>
                </c:pt>
                <c:pt idx="10489">
                  <c:v>65.760000000000005</c:v>
                </c:pt>
                <c:pt idx="10490">
                  <c:v>65.77</c:v>
                </c:pt>
                <c:pt idx="10491">
                  <c:v>65.8</c:v>
                </c:pt>
                <c:pt idx="10492">
                  <c:v>65.83</c:v>
                </c:pt>
                <c:pt idx="10493">
                  <c:v>65.849999999999994</c:v>
                </c:pt>
                <c:pt idx="10494">
                  <c:v>65.89</c:v>
                </c:pt>
                <c:pt idx="10495">
                  <c:v>65.91</c:v>
                </c:pt>
                <c:pt idx="10496">
                  <c:v>65.930000000000007</c:v>
                </c:pt>
                <c:pt idx="10497">
                  <c:v>65.95</c:v>
                </c:pt>
                <c:pt idx="10498">
                  <c:v>65.959999999999994</c:v>
                </c:pt>
                <c:pt idx="10499">
                  <c:v>65.959999999999994</c:v>
                </c:pt>
                <c:pt idx="10500">
                  <c:v>65.959999999999994</c:v>
                </c:pt>
                <c:pt idx="10501">
                  <c:v>65.959999999999994</c:v>
                </c:pt>
                <c:pt idx="10502">
                  <c:v>65.959999999999994</c:v>
                </c:pt>
                <c:pt idx="10503">
                  <c:v>65.97</c:v>
                </c:pt>
                <c:pt idx="10504">
                  <c:v>65.97</c:v>
                </c:pt>
                <c:pt idx="10505">
                  <c:v>65.97</c:v>
                </c:pt>
                <c:pt idx="10506">
                  <c:v>65.97</c:v>
                </c:pt>
                <c:pt idx="10507">
                  <c:v>65.959999999999994</c:v>
                </c:pt>
                <c:pt idx="10508">
                  <c:v>65.959999999999994</c:v>
                </c:pt>
                <c:pt idx="10509">
                  <c:v>65.959999999999994</c:v>
                </c:pt>
                <c:pt idx="10510">
                  <c:v>65.959999999999994</c:v>
                </c:pt>
                <c:pt idx="10511">
                  <c:v>65.959999999999994</c:v>
                </c:pt>
                <c:pt idx="10512">
                  <c:v>65.959999999999994</c:v>
                </c:pt>
                <c:pt idx="10513">
                  <c:v>65.959999999999994</c:v>
                </c:pt>
                <c:pt idx="10514">
                  <c:v>65.959999999999994</c:v>
                </c:pt>
                <c:pt idx="10515">
                  <c:v>65.959999999999994</c:v>
                </c:pt>
                <c:pt idx="10516">
                  <c:v>65.959999999999994</c:v>
                </c:pt>
                <c:pt idx="10517">
                  <c:v>65.95</c:v>
                </c:pt>
                <c:pt idx="10518">
                  <c:v>65.95</c:v>
                </c:pt>
                <c:pt idx="10519">
                  <c:v>65.94</c:v>
                </c:pt>
                <c:pt idx="10520">
                  <c:v>65.92</c:v>
                </c:pt>
                <c:pt idx="10521">
                  <c:v>65.900000000000006</c:v>
                </c:pt>
                <c:pt idx="10522">
                  <c:v>65.88</c:v>
                </c:pt>
                <c:pt idx="10523">
                  <c:v>65.86</c:v>
                </c:pt>
                <c:pt idx="10524">
                  <c:v>65.83</c:v>
                </c:pt>
                <c:pt idx="10525">
                  <c:v>65.81</c:v>
                </c:pt>
                <c:pt idx="10526">
                  <c:v>65.790000000000006</c:v>
                </c:pt>
                <c:pt idx="10527">
                  <c:v>65.78</c:v>
                </c:pt>
                <c:pt idx="10528">
                  <c:v>65.760000000000005</c:v>
                </c:pt>
                <c:pt idx="10529">
                  <c:v>65.760000000000005</c:v>
                </c:pt>
                <c:pt idx="10530">
                  <c:v>65.75</c:v>
                </c:pt>
                <c:pt idx="10531">
                  <c:v>65.75</c:v>
                </c:pt>
                <c:pt idx="10532">
                  <c:v>65.739999999999995</c:v>
                </c:pt>
                <c:pt idx="10533">
                  <c:v>65.739999999999995</c:v>
                </c:pt>
                <c:pt idx="10534">
                  <c:v>65.739999999999995</c:v>
                </c:pt>
                <c:pt idx="10535">
                  <c:v>65.739999999999995</c:v>
                </c:pt>
                <c:pt idx="10536">
                  <c:v>65.73</c:v>
                </c:pt>
                <c:pt idx="10537">
                  <c:v>65.72</c:v>
                </c:pt>
                <c:pt idx="10538">
                  <c:v>65.7</c:v>
                </c:pt>
                <c:pt idx="10539">
                  <c:v>65.680000000000007</c:v>
                </c:pt>
                <c:pt idx="10540">
                  <c:v>65.64</c:v>
                </c:pt>
                <c:pt idx="10541">
                  <c:v>65.599999999999994</c:v>
                </c:pt>
                <c:pt idx="10542">
                  <c:v>65.58</c:v>
                </c:pt>
                <c:pt idx="10543">
                  <c:v>65.55</c:v>
                </c:pt>
                <c:pt idx="10544">
                  <c:v>65.53</c:v>
                </c:pt>
                <c:pt idx="10545">
                  <c:v>65.510000000000005</c:v>
                </c:pt>
                <c:pt idx="10546">
                  <c:v>65.489999999999995</c:v>
                </c:pt>
                <c:pt idx="10547">
                  <c:v>65.47</c:v>
                </c:pt>
                <c:pt idx="10548">
                  <c:v>65.44</c:v>
                </c:pt>
                <c:pt idx="10549">
                  <c:v>65.41</c:v>
                </c:pt>
                <c:pt idx="10550">
                  <c:v>65.38</c:v>
                </c:pt>
                <c:pt idx="10551">
                  <c:v>65.36</c:v>
                </c:pt>
                <c:pt idx="10552">
                  <c:v>65.34</c:v>
                </c:pt>
                <c:pt idx="10553">
                  <c:v>65.319999999999993</c:v>
                </c:pt>
                <c:pt idx="10554">
                  <c:v>65.31</c:v>
                </c:pt>
                <c:pt idx="10555">
                  <c:v>65.3</c:v>
                </c:pt>
                <c:pt idx="10556">
                  <c:v>65.290000000000006</c:v>
                </c:pt>
                <c:pt idx="10557">
                  <c:v>65.27</c:v>
                </c:pt>
                <c:pt idx="10558">
                  <c:v>65.239999999999995</c:v>
                </c:pt>
                <c:pt idx="10559">
                  <c:v>65.209999999999994</c:v>
                </c:pt>
                <c:pt idx="10560">
                  <c:v>65.19</c:v>
                </c:pt>
                <c:pt idx="10561">
                  <c:v>65.16</c:v>
                </c:pt>
                <c:pt idx="10562">
                  <c:v>65.12</c:v>
                </c:pt>
                <c:pt idx="10563">
                  <c:v>65.09</c:v>
                </c:pt>
                <c:pt idx="10564">
                  <c:v>65.05</c:v>
                </c:pt>
                <c:pt idx="10565">
                  <c:v>65</c:v>
                </c:pt>
                <c:pt idx="10566">
                  <c:v>64.959999999999994</c:v>
                </c:pt>
                <c:pt idx="10567">
                  <c:v>64.930000000000007</c:v>
                </c:pt>
                <c:pt idx="10568">
                  <c:v>64.91</c:v>
                </c:pt>
                <c:pt idx="10569">
                  <c:v>64.89</c:v>
                </c:pt>
                <c:pt idx="10570">
                  <c:v>64.89</c:v>
                </c:pt>
                <c:pt idx="10571">
                  <c:v>64.88</c:v>
                </c:pt>
                <c:pt idx="10572">
                  <c:v>64.88</c:v>
                </c:pt>
                <c:pt idx="10573">
                  <c:v>64.88</c:v>
                </c:pt>
                <c:pt idx="10574">
                  <c:v>64.88</c:v>
                </c:pt>
                <c:pt idx="10575">
                  <c:v>64.87</c:v>
                </c:pt>
                <c:pt idx="10576">
                  <c:v>64.86</c:v>
                </c:pt>
                <c:pt idx="10577">
                  <c:v>64.83</c:v>
                </c:pt>
                <c:pt idx="10578">
                  <c:v>64.8</c:v>
                </c:pt>
                <c:pt idx="10579">
                  <c:v>64.77</c:v>
                </c:pt>
                <c:pt idx="10580">
                  <c:v>64.75</c:v>
                </c:pt>
                <c:pt idx="10581">
                  <c:v>64.72</c:v>
                </c:pt>
                <c:pt idx="10582">
                  <c:v>64.7</c:v>
                </c:pt>
                <c:pt idx="10583">
                  <c:v>64.69</c:v>
                </c:pt>
                <c:pt idx="10584">
                  <c:v>64.67</c:v>
                </c:pt>
                <c:pt idx="10585">
                  <c:v>64.650000000000006</c:v>
                </c:pt>
                <c:pt idx="10586">
                  <c:v>64.63</c:v>
                </c:pt>
                <c:pt idx="10587">
                  <c:v>64.599999999999994</c:v>
                </c:pt>
                <c:pt idx="10588">
                  <c:v>64.56</c:v>
                </c:pt>
                <c:pt idx="10589">
                  <c:v>64.53</c:v>
                </c:pt>
                <c:pt idx="10590">
                  <c:v>64.489999999999995</c:v>
                </c:pt>
                <c:pt idx="10591">
                  <c:v>64.45</c:v>
                </c:pt>
                <c:pt idx="10592">
                  <c:v>64.400000000000006</c:v>
                </c:pt>
                <c:pt idx="10593">
                  <c:v>64.36</c:v>
                </c:pt>
                <c:pt idx="10594">
                  <c:v>64.33</c:v>
                </c:pt>
                <c:pt idx="10595">
                  <c:v>64.3</c:v>
                </c:pt>
                <c:pt idx="10596">
                  <c:v>64.28</c:v>
                </c:pt>
                <c:pt idx="10597">
                  <c:v>64.27</c:v>
                </c:pt>
                <c:pt idx="10598">
                  <c:v>64.260000000000005</c:v>
                </c:pt>
                <c:pt idx="10599">
                  <c:v>64.25</c:v>
                </c:pt>
                <c:pt idx="10600">
                  <c:v>64.239999999999995</c:v>
                </c:pt>
                <c:pt idx="10601">
                  <c:v>64.22</c:v>
                </c:pt>
                <c:pt idx="10602">
                  <c:v>64.2</c:v>
                </c:pt>
                <c:pt idx="10603">
                  <c:v>64.180000000000007</c:v>
                </c:pt>
                <c:pt idx="10604">
                  <c:v>64.150000000000006</c:v>
                </c:pt>
                <c:pt idx="10605">
                  <c:v>64.13</c:v>
                </c:pt>
                <c:pt idx="10606">
                  <c:v>64.11</c:v>
                </c:pt>
                <c:pt idx="10607">
                  <c:v>64.09</c:v>
                </c:pt>
                <c:pt idx="10608">
                  <c:v>64.069999999999993</c:v>
                </c:pt>
                <c:pt idx="10609">
                  <c:v>64.06</c:v>
                </c:pt>
                <c:pt idx="10610">
                  <c:v>64.06</c:v>
                </c:pt>
                <c:pt idx="10611">
                  <c:v>64.05</c:v>
                </c:pt>
                <c:pt idx="10612">
                  <c:v>64.05</c:v>
                </c:pt>
                <c:pt idx="10613">
                  <c:v>64.05</c:v>
                </c:pt>
                <c:pt idx="10614">
                  <c:v>64.05</c:v>
                </c:pt>
                <c:pt idx="10615">
                  <c:v>64.05</c:v>
                </c:pt>
                <c:pt idx="10616">
                  <c:v>64.05</c:v>
                </c:pt>
                <c:pt idx="10617">
                  <c:v>64.05</c:v>
                </c:pt>
                <c:pt idx="10618">
                  <c:v>64.05</c:v>
                </c:pt>
                <c:pt idx="10619">
                  <c:v>64.05</c:v>
                </c:pt>
                <c:pt idx="10620">
                  <c:v>64.05</c:v>
                </c:pt>
                <c:pt idx="10621">
                  <c:v>64.05</c:v>
                </c:pt>
                <c:pt idx="10622">
                  <c:v>64.05</c:v>
                </c:pt>
                <c:pt idx="10623">
                  <c:v>64.040000000000006</c:v>
                </c:pt>
                <c:pt idx="10624">
                  <c:v>64.040000000000006</c:v>
                </c:pt>
                <c:pt idx="10625">
                  <c:v>64.040000000000006</c:v>
                </c:pt>
                <c:pt idx="10626">
                  <c:v>64.03</c:v>
                </c:pt>
                <c:pt idx="10627">
                  <c:v>64.03</c:v>
                </c:pt>
                <c:pt idx="10628">
                  <c:v>64.02</c:v>
                </c:pt>
                <c:pt idx="10629">
                  <c:v>64.010000000000005</c:v>
                </c:pt>
                <c:pt idx="10630">
                  <c:v>64</c:v>
                </c:pt>
                <c:pt idx="10631">
                  <c:v>63.99</c:v>
                </c:pt>
                <c:pt idx="10632">
                  <c:v>63.98</c:v>
                </c:pt>
                <c:pt idx="10633">
                  <c:v>63.97</c:v>
                </c:pt>
                <c:pt idx="10634">
                  <c:v>63.97</c:v>
                </c:pt>
                <c:pt idx="10635">
                  <c:v>63.97</c:v>
                </c:pt>
                <c:pt idx="10636">
                  <c:v>63.97</c:v>
                </c:pt>
                <c:pt idx="10637">
                  <c:v>63.97</c:v>
                </c:pt>
                <c:pt idx="10638">
                  <c:v>63.97</c:v>
                </c:pt>
                <c:pt idx="10639">
                  <c:v>63.98</c:v>
                </c:pt>
                <c:pt idx="10640">
                  <c:v>63.98</c:v>
                </c:pt>
                <c:pt idx="10641">
                  <c:v>63.99</c:v>
                </c:pt>
                <c:pt idx="10642">
                  <c:v>64</c:v>
                </c:pt>
                <c:pt idx="10643">
                  <c:v>64.010000000000005</c:v>
                </c:pt>
                <c:pt idx="10644">
                  <c:v>64.02</c:v>
                </c:pt>
                <c:pt idx="10645">
                  <c:v>64.03</c:v>
                </c:pt>
                <c:pt idx="10646">
                  <c:v>64.040000000000006</c:v>
                </c:pt>
                <c:pt idx="10647">
                  <c:v>64.040000000000006</c:v>
                </c:pt>
                <c:pt idx="10648">
                  <c:v>64.05</c:v>
                </c:pt>
                <c:pt idx="10649">
                  <c:v>64.05</c:v>
                </c:pt>
                <c:pt idx="10650">
                  <c:v>64.05</c:v>
                </c:pt>
                <c:pt idx="10651">
                  <c:v>64.05</c:v>
                </c:pt>
                <c:pt idx="10652">
                  <c:v>64.05</c:v>
                </c:pt>
                <c:pt idx="10653">
                  <c:v>64.05</c:v>
                </c:pt>
                <c:pt idx="10654">
                  <c:v>64.05</c:v>
                </c:pt>
                <c:pt idx="10655">
                  <c:v>64.05</c:v>
                </c:pt>
                <c:pt idx="10656">
                  <c:v>64.05</c:v>
                </c:pt>
                <c:pt idx="10657">
                  <c:v>64.05</c:v>
                </c:pt>
                <c:pt idx="10658">
                  <c:v>64.05</c:v>
                </c:pt>
                <c:pt idx="10659">
                  <c:v>64.06</c:v>
                </c:pt>
                <c:pt idx="10660">
                  <c:v>64.06</c:v>
                </c:pt>
                <c:pt idx="10661">
                  <c:v>64.08</c:v>
                </c:pt>
                <c:pt idx="10662">
                  <c:v>64.099999999999994</c:v>
                </c:pt>
                <c:pt idx="10663">
                  <c:v>64.13</c:v>
                </c:pt>
                <c:pt idx="10664">
                  <c:v>64.16</c:v>
                </c:pt>
                <c:pt idx="10665">
                  <c:v>64.19</c:v>
                </c:pt>
                <c:pt idx="10666">
                  <c:v>64.22</c:v>
                </c:pt>
                <c:pt idx="10667">
                  <c:v>64.23</c:v>
                </c:pt>
                <c:pt idx="10668">
                  <c:v>64.25</c:v>
                </c:pt>
                <c:pt idx="10669">
                  <c:v>64.27</c:v>
                </c:pt>
                <c:pt idx="10670">
                  <c:v>64.31</c:v>
                </c:pt>
                <c:pt idx="10671">
                  <c:v>64.349999999999994</c:v>
                </c:pt>
                <c:pt idx="10672">
                  <c:v>64.42</c:v>
                </c:pt>
                <c:pt idx="10673">
                  <c:v>64.489999999999995</c:v>
                </c:pt>
                <c:pt idx="10674">
                  <c:v>64.56</c:v>
                </c:pt>
                <c:pt idx="10675">
                  <c:v>64.62</c:v>
                </c:pt>
                <c:pt idx="10676">
                  <c:v>64.67</c:v>
                </c:pt>
                <c:pt idx="10677">
                  <c:v>64.72</c:v>
                </c:pt>
                <c:pt idx="10678">
                  <c:v>64.760000000000005</c:v>
                </c:pt>
                <c:pt idx="10679">
                  <c:v>64.8</c:v>
                </c:pt>
                <c:pt idx="10680">
                  <c:v>64.84</c:v>
                </c:pt>
                <c:pt idx="10681">
                  <c:v>64.87</c:v>
                </c:pt>
                <c:pt idx="10682">
                  <c:v>64.88</c:v>
                </c:pt>
                <c:pt idx="10683">
                  <c:v>64.89</c:v>
                </c:pt>
                <c:pt idx="10684">
                  <c:v>64.900000000000006</c:v>
                </c:pt>
                <c:pt idx="10685">
                  <c:v>64.930000000000007</c:v>
                </c:pt>
                <c:pt idx="10686">
                  <c:v>64.959999999999994</c:v>
                </c:pt>
                <c:pt idx="10687">
                  <c:v>65.02</c:v>
                </c:pt>
                <c:pt idx="10688">
                  <c:v>65.08</c:v>
                </c:pt>
                <c:pt idx="10689">
                  <c:v>65.14</c:v>
                </c:pt>
                <c:pt idx="10690">
                  <c:v>65.2</c:v>
                </c:pt>
                <c:pt idx="10691">
                  <c:v>65.260000000000005</c:v>
                </c:pt>
                <c:pt idx="10692">
                  <c:v>65.3</c:v>
                </c:pt>
                <c:pt idx="10693">
                  <c:v>65.34</c:v>
                </c:pt>
                <c:pt idx="10694">
                  <c:v>65.39</c:v>
                </c:pt>
                <c:pt idx="10695">
                  <c:v>65.430000000000007</c:v>
                </c:pt>
                <c:pt idx="10696">
                  <c:v>65.459999999999994</c:v>
                </c:pt>
                <c:pt idx="10697">
                  <c:v>65.5</c:v>
                </c:pt>
                <c:pt idx="10698">
                  <c:v>65.53</c:v>
                </c:pt>
                <c:pt idx="10699">
                  <c:v>65.569999999999993</c:v>
                </c:pt>
                <c:pt idx="10700">
                  <c:v>65.61</c:v>
                </c:pt>
                <c:pt idx="10701">
                  <c:v>65.650000000000006</c:v>
                </c:pt>
                <c:pt idx="10702">
                  <c:v>65.69</c:v>
                </c:pt>
                <c:pt idx="10703">
                  <c:v>65.72</c:v>
                </c:pt>
                <c:pt idx="10704">
                  <c:v>65.73</c:v>
                </c:pt>
                <c:pt idx="10705">
                  <c:v>65.739999999999995</c:v>
                </c:pt>
                <c:pt idx="10706">
                  <c:v>65.739999999999995</c:v>
                </c:pt>
                <c:pt idx="10707">
                  <c:v>65.75</c:v>
                </c:pt>
                <c:pt idx="10708">
                  <c:v>65.760000000000005</c:v>
                </c:pt>
                <c:pt idx="10709">
                  <c:v>65.77</c:v>
                </c:pt>
                <c:pt idx="10710">
                  <c:v>65.790000000000006</c:v>
                </c:pt>
                <c:pt idx="10711">
                  <c:v>65.819999999999993</c:v>
                </c:pt>
                <c:pt idx="10712">
                  <c:v>65.849999999999994</c:v>
                </c:pt>
                <c:pt idx="10713">
                  <c:v>65.87</c:v>
                </c:pt>
                <c:pt idx="10714">
                  <c:v>65.900000000000006</c:v>
                </c:pt>
                <c:pt idx="10715">
                  <c:v>65.92</c:v>
                </c:pt>
                <c:pt idx="10716">
                  <c:v>65.94</c:v>
                </c:pt>
                <c:pt idx="10717">
                  <c:v>65.95</c:v>
                </c:pt>
                <c:pt idx="10718">
                  <c:v>65.959999999999994</c:v>
                </c:pt>
                <c:pt idx="10719">
                  <c:v>65.959999999999994</c:v>
                </c:pt>
                <c:pt idx="10720">
                  <c:v>65.959999999999994</c:v>
                </c:pt>
                <c:pt idx="10721">
                  <c:v>65.959999999999994</c:v>
                </c:pt>
                <c:pt idx="10722">
                  <c:v>65.959999999999994</c:v>
                </c:pt>
                <c:pt idx="10723">
                  <c:v>65.959999999999994</c:v>
                </c:pt>
                <c:pt idx="10724">
                  <c:v>65.959999999999994</c:v>
                </c:pt>
                <c:pt idx="10725">
                  <c:v>65.959999999999994</c:v>
                </c:pt>
                <c:pt idx="10726">
                  <c:v>65.959999999999994</c:v>
                </c:pt>
                <c:pt idx="10727">
                  <c:v>65.959999999999994</c:v>
                </c:pt>
                <c:pt idx="10728">
                  <c:v>65.959999999999994</c:v>
                </c:pt>
                <c:pt idx="10729">
                  <c:v>65.959999999999994</c:v>
                </c:pt>
                <c:pt idx="10730">
                  <c:v>65.959999999999994</c:v>
                </c:pt>
                <c:pt idx="10731">
                  <c:v>65.959999999999994</c:v>
                </c:pt>
                <c:pt idx="10732">
                  <c:v>65.959999999999994</c:v>
                </c:pt>
                <c:pt idx="10733">
                  <c:v>65.959999999999994</c:v>
                </c:pt>
                <c:pt idx="10734">
                  <c:v>65.959999999999994</c:v>
                </c:pt>
                <c:pt idx="10735">
                  <c:v>65.95</c:v>
                </c:pt>
                <c:pt idx="10736">
                  <c:v>65.94</c:v>
                </c:pt>
                <c:pt idx="10737">
                  <c:v>65.930000000000007</c:v>
                </c:pt>
                <c:pt idx="10738">
                  <c:v>65.92</c:v>
                </c:pt>
                <c:pt idx="10739">
                  <c:v>65.900000000000006</c:v>
                </c:pt>
                <c:pt idx="10740">
                  <c:v>65.88</c:v>
                </c:pt>
                <c:pt idx="10741">
                  <c:v>65.86</c:v>
                </c:pt>
                <c:pt idx="10742">
                  <c:v>65.84</c:v>
                </c:pt>
                <c:pt idx="10743">
                  <c:v>65.819999999999993</c:v>
                </c:pt>
                <c:pt idx="10744">
                  <c:v>65.790000000000006</c:v>
                </c:pt>
                <c:pt idx="10745">
                  <c:v>65.78</c:v>
                </c:pt>
                <c:pt idx="10746">
                  <c:v>65.760000000000005</c:v>
                </c:pt>
                <c:pt idx="10747">
                  <c:v>65.75</c:v>
                </c:pt>
                <c:pt idx="10748">
                  <c:v>65.75</c:v>
                </c:pt>
                <c:pt idx="10749">
                  <c:v>65.739999999999995</c:v>
                </c:pt>
                <c:pt idx="10750">
                  <c:v>65.739999999999995</c:v>
                </c:pt>
                <c:pt idx="10751">
                  <c:v>65.739999999999995</c:v>
                </c:pt>
                <c:pt idx="10752">
                  <c:v>65.739999999999995</c:v>
                </c:pt>
                <c:pt idx="10753">
                  <c:v>65.739999999999995</c:v>
                </c:pt>
                <c:pt idx="10754">
                  <c:v>65.73</c:v>
                </c:pt>
                <c:pt idx="10755">
                  <c:v>65.72</c:v>
                </c:pt>
                <c:pt idx="10756">
                  <c:v>65.69</c:v>
                </c:pt>
                <c:pt idx="10757">
                  <c:v>65.66</c:v>
                </c:pt>
                <c:pt idx="10758">
                  <c:v>65.62</c:v>
                </c:pt>
                <c:pt idx="10759">
                  <c:v>65.59</c:v>
                </c:pt>
                <c:pt idx="10760">
                  <c:v>65.56</c:v>
                </c:pt>
                <c:pt idx="10761">
                  <c:v>65.55</c:v>
                </c:pt>
                <c:pt idx="10762">
                  <c:v>65.52</c:v>
                </c:pt>
                <c:pt idx="10763">
                  <c:v>65.510000000000005</c:v>
                </c:pt>
                <c:pt idx="10764">
                  <c:v>65.489999999999995</c:v>
                </c:pt>
                <c:pt idx="10765">
                  <c:v>65.47</c:v>
                </c:pt>
                <c:pt idx="10766">
                  <c:v>65.44</c:v>
                </c:pt>
                <c:pt idx="10767">
                  <c:v>65.42</c:v>
                </c:pt>
                <c:pt idx="10768">
                  <c:v>65.39</c:v>
                </c:pt>
                <c:pt idx="10769">
                  <c:v>65.36</c:v>
                </c:pt>
                <c:pt idx="10770">
                  <c:v>65.34</c:v>
                </c:pt>
                <c:pt idx="10771">
                  <c:v>65.319999999999993</c:v>
                </c:pt>
                <c:pt idx="10772">
                  <c:v>65.31</c:v>
                </c:pt>
                <c:pt idx="10773">
                  <c:v>65.290000000000006</c:v>
                </c:pt>
                <c:pt idx="10774">
                  <c:v>65.28</c:v>
                </c:pt>
                <c:pt idx="10775">
                  <c:v>65.260000000000005</c:v>
                </c:pt>
                <c:pt idx="10776">
                  <c:v>65.22</c:v>
                </c:pt>
                <c:pt idx="10777">
                  <c:v>65.19</c:v>
                </c:pt>
                <c:pt idx="10778">
                  <c:v>65.16</c:v>
                </c:pt>
                <c:pt idx="10779">
                  <c:v>65.12</c:v>
                </c:pt>
                <c:pt idx="10780">
                  <c:v>65.09</c:v>
                </c:pt>
                <c:pt idx="10781">
                  <c:v>65.05</c:v>
                </c:pt>
                <c:pt idx="10782">
                  <c:v>65.02</c:v>
                </c:pt>
                <c:pt idx="10783">
                  <c:v>64.98</c:v>
                </c:pt>
                <c:pt idx="10784">
                  <c:v>64.959999999999994</c:v>
                </c:pt>
                <c:pt idx="10785">
                  <c:v>64.930000000000007</c:v>
                </c:pt>
                <c:pt idx="10786">
                  <c:v>64.91</c:v>
                </c:pt>
                <c:pt idx="10787">
                  <c:v>64.900000000000006</c:v>
                </c:pt>
                <c:pt idx="10788">
                  <c:v>64.89</c:v>
                </c:pt>
                <c:pt idx="10789">
                  <c:v>64.88</c:v>
                </c:pt>
                <c:pt idx="10790">
                  <c:v>64.88</c:v>
                </c:pt>
                <c:pt idx="10791">
                  <c:v>64.88</c:v>
                </c:pt>
                <c:pt idx="10792">
                  <c:v>64.87</c:v>
                </c:pt>
                <c:pt idx="10793">
                  <c:v>64.87</c:v>
                </c:pt>
                <c:pt idx="10794">
                  <c:v>64.849999999999994</c:v>
                </c:pt>
                <c:pt idx="10795">
                  <c:v>64.83</c:v>
                </c:pt>
                <c:pt idx="10796">
                  <c:v>64.8</c:v>
                </c:pt>
                <c:pt idx="10797">
                  <c:v>64.78</c:v>
                </c:pt>
                <c:pt idx="10798">
                  <c:v>64.75</c:v>
                </c:pt>
                <c:pt idx="10799">
                  <c:v>64.73</c:v>
                </c:pt>
                <c:pt idx="10800">
                  <c:v>64.709999999999994</c:v>
                </c:pt>
                <c:pt idx="10801">
                  <c:v>64.7</c:v>
                </c:pt>
                <c:pt idx="10802">
                  <c:v>64.680000000000007</c:v>
                </c:pt>
                <c:pt idx="10803">
                  <c:v>64.650000000000006</c:v>
                </c:pt>
                <c:pt idx="10804">
                  <c:v>64.62</c:v>
                </c:pt>
                <c:pt idx="10805">
                  <c:v>64.58</c:v>
                </c:pt>
                <c:pt idx="10806">
                  <c:v>64.53</c:v>
                </c:pt>
                <c:pt idx="10807">
                  <c:v>64.489999999999995</c:v>
                </c:pt>
                <c:pt idx="10808">
                  <c:v>64.45</c:v>
                </c:pt>
                <c:pt idx="10809">
                  <c:v>64.41</c:v>
                </c:pt>
                <c:pt idx="10810">
                  <c:v>64.37</c:v>
                </c:pt>
                <c:pt idx="10811">
                  <c:v>64.34</c:v>
                </c:pt>
                <c:pt idx="10812">
                  <c:v>64.319999999999993</c:v>
                </c:pt>
                <c:pt idx="10813">
                  <c:v>64.3</c:v>
                </c:pt>
                <c:pt idx="10814">
                  <c:v>64.28</c:v>
                </c:pt>
                <c:pt idx="10815">
                  <c:v>64.27</c:v>
                </c:pt>
                <c:pt idx="10816">
                  <c:v>64.260000000000005</c:v>
                </c:pt>
                <c:pt idx="10817">
                  <c:v>64.25</c:v>
                </c:pt>
                <c:pt idx="10818">
                  <c:v>64.23</c:v>
                </c:pt>
                <c:pt idx="10819">
                  <c:v>64.2</c:v>
                </c:pt>
                <c:pt idx="10820">
                  <c:v>64.180000000000007</c:v>
                </c:pt>
                <c:pt idx="10821">
                  <c:v>64.150000000000006</c:v>
                </c:pt>
                <c:pt idx="10822">
                  <c:v>64.12</c:v>
                </c:pt>
                <c:pt idx="10823">
                  <c:v>64.099999999999994</c:v>
                </c:pt>
                <c:pt idx="10824">
                  <c:v>64.08</c:v>
                </c:pt>
                <c:pt idx="10825">
                  <c:v>64.069999999999993</c:v>
                </c:pt>
                <c:pt idx="10826">
                  <c:v>64.06</c:v>
                </c:pt>
                <c:pt idx="10827">
                  <c:v>64.06</c:v>
                </c:pt>
                <c:pt idx="10828">
                  <c:v>64.05</c:v>
                </c:pt>
                <c:pt idx="10829">
                  <c:v>64.05</c:v>
                </c:pt>
                <c:pt idx="10830">
                  <c:v>64.05</c:v>
                </c:pt>
                <c:pt idx="10831">
                  <c:v>64.05</c:v>
                </c:pt>
                <c:pt idx="10832">
                  <c:v>64.05</c:v>
                </c:pt>
                <c:pt idx="10833">
                  <c:v>64.05</c:v>
                </c:pt>
                <c:pt idx="10834">
                  <c:v>64.05</c:v>
                </c:pt>
                <c:pt idx="10835">
                  <c:v>64.05</c:v>
                </c:pt>
                <c:pt idx="10836">
                  <c:v>64.05</c:v>
                </c:pt>
                <c:pt idx="10837">
                  <c:v>64.05</c:v>
                </c:pt>
                <c:pt idx="10838">
                  <c:v>64.05</c:v>
                </c:pt>
                <c:pt idx="10839">
                  <c:v>64.05</c:v>
                </c:pt>
                <c:pt idx="10840">
                  <c:v>64.05</c:v>
                </c:pt>
                <c:pt idx="10841">
                  <c:v>64.05</c:v>
                </c:pt>
                <c:pt idx="10842">
                  <c:v>64.05</c:v>
                </c:pt>
                <c:pt idx="10843">
                  <c:v>64.05</c:v>
                </c:pt>
                <c:pt idx="10844">
                  <c:v>64.05</c:v>
                </c:pt>
                <c:pt idx="10845">
                  <c:v>64.040000000000006</c:v>
                </c:pt>
                <c:pt idx="10846">
                  <c:v>64.040000000000006</c:v>
                </c:pt>
                <c:pt idx="10847">
                  <c:v>64.03</c:v>
                </c:pt>
                <c:pt idx="10848">
                  <c:v>64.02</c:v>
                </c:pt>
                <c:pt idx="10849">
                  <c:v>64.02</c:v>
                </c:pt>
                <c:pt idx="10850">
                  <c:v>64.010000000000005</c:v>
                </c:pt>
                <c:pt idx="10851">
                  <c:v>64</c:v>
                </c:pt>
                <c:pt idx="10852">
                  <c:v>64</c:v>
                </c:pt>
                <c:pt idx="10853">
                  <c:v>64</c:v>
                </c:pt>
                <c:pt idx="10854">
                  <c:v>64</c:v>
                </c:pt>
                <c:pt idx="10855">
                  <c:v>64</c:v>
                </c:pt>
                <c:pt idx="10856">
                  <c:v>64.010000000000005</c:v>
                </c:pt>
                <c:pt idx="10857">
                  <c:v>64.010000000000005</c:v>
                </c:pt>
                <c:pt idx="10858">
                  <c:v>64.02</c:v>
                </c:pt>
                <c:pt idx="10859">
                  <c:v>64.03</c:v>
                </c:pt>
                <c:pt idx="10860">
                  <c:v>64.040000000000006</c:v>
                </c:pt>
                <c:pt idx="10861">
                  <c:v>64.040000000000006</c:v>
                </c:pt>
                <c:pt idx="10862">
                  <c:v>64.040000000000006</c:v>
                </c:pt>
                <c:pt idx="10863">
                  <c:v>64.05</c:v>
                </c:pt>
                <c:pt idx="10864">
                  <c:v>64.05</c:v>
                </c:pt>
                <c:pt idx="10865">
                  <c:v>64.05</c:v>
                </c:pt>
                <c:pt idx="10866">
                  <c:v>64.05</c:v>
                </c:pt>
                <c:pt idx="10867">
                  <c:v>64.05</c:v>
                </c:pt>
                <c:pt idx="10868">
                  <c:v>64.05</c:v>
                </c:pt>
                <c:pt idx="10869">
                  <c:v>64.05</c:v>
                </c:pt>
                <c:pt idx="10870">
                  <c:v>64.05</c:v>
                </c:pt>
                <c:pt idx="10871">
                  <c:v>64.05</c:v>
                </c:pt>
                <c:pt idx="10872">
                  <c:v>64.05</c:v>
                </c:pt>
                <c:pt idx="10873">
                  <c:v>64.05</c:v>
                </c:pt>
                <c:pt idx="10874">
                  <c:v>64.05</c:v>
                </c:pt>
                <c:pt idx="10875">
                  <c:v>64.06</c:v>
                </c:pt>
                <c:pt idx="10876">
                  <c:v>64.06</c:v>
                </c:pt>
                <c:pt idx="10877">
                  <c:v>64.069999999999993</c:v>
                </c:pt>
                <c:pt idx="10878">
                  <c:v>64.09</c:v>
                </c:pt>
                <c:pt idx="10879">
                  <c:v>64.11</c:v>
                </c:pt>
                <c:pt idx="10880">
                  <c:v>64.14</c:v>
                </c:pt>
                <c:pt idx="10881">
                  <c:v>64.17</c:v>
                </c:pt>
                <c:pt idx="10882">
                  <c:v>64.2</c:v>
                </c:pt>
                <c:pt idx="10883">
                  <c:v>64.23</c:v>
                </c:pt>
                <c:pt idx="10884">
                  <c:v>64.25</c:v>
                </c:pt>
                <c:pt idx="10885">
                  <c:v>64.260000000000005</c:v>
                </c:pt>
                <c:pt idx="10886">
                  <c:v>64.28</c:v>
                </c:pt>
                <c:pt idx="10887">
                  <c:v>64.3</c:v>
                </c:pt>
                <c:pt idx="10888">
                  <c:v>64.33</c:v>
                </c:pt>
                <c:pt idx="10889">
                  <c:v>64.37</c:v>
                </c:pt>
                <c:pt idx="10890">
                  <c:v>64.42</c:v>
                </c:pt>
                <c:pt idx="10891">
                  <c:v>64.48</c:v>
                </c:pt>
                <c:pt idx="10892">
                  <c:v>64.540000000000006</c:v>
                </c:pt>
                <c:pt idx="10893">
                  <c:v>64.599999999999994</c:v>
                </c:pt>
                <c:pt idx="10894">
                  <c:v>64.66</c:v>
                </c:pt>
                <c:pt idx="10895">
                  <c:v>64.72</c:v>
                </c:pt>
                <c:pt idx="10896">
                  <c:v>64.77</c:v>
                </c:pt>
                <c:pt idx="10897">
                  <c:v>64.81</c:v>
                </c:pt>
                <c:pt idx="10898">
                  <c:v>64.849999999999994</c:v>
                </c:pt>
                <c:pt idx="10899">
                  <c:v>64.87</c:v>
                </c:pt>
                <c:pt idx="10900">
                  <c:v>64.88</c:v>
                </c:pt>
                <c:pt idx="10901">
                  <c:v>64.89</c:v>
                </c:pt>
                <c:pt idx="10902">
                  <c:v>64.900000000000006</c:v>
                </c:pt>
                <c:pt idx="10903">
                  <c:v>64.930000000000007</c:v>
                </c:pt>
                <c:pt idx="10904">
                  <c:v>64.959999999999994</c:v>
                </c:pt>
                <c:pt idx="10905">
                  <c:v>65.02</c:v>
                </c:pt>
                <c:pt idx="10906">
                  <c:v>65.069999999999993</c:v>
                </c:pt>
                <c:pt idx="10907">
                  <c:v>65.14</c:v>
                </c:pt>
                <c:pt idx="10908">
                  <c:v>65.19</c:v>
                </c:pt>
                <c:pt idx="10909">
                  <c:v>65.239999999999995</c:v>
                </c:pt>
                <c:pt idx="10910">
                  <c:v>65.28</c:v>
                </c:pt>
                <c:pt idx="10911">
                  <c:v>65.31</c:v>
                </c:pt>
                <c:pt idx="10912">
                  <c:v>65.36</c:v>
                </c:pt>
                <c:pt idx="10913">
                  <c:v>65.400000000000006</c:v>
                </c:pt>
                <c:pt idx="10914">
                  <c:v>65.44</c:v>
                </c:pt>
                <c:pt idx="10915">
                  <c:v>65.48</c:v>
                </c:pt>
                <c:pt idx="10916">
                  <c:v>65.510000000000005</c:v>
                </c:pt>
                <c:pt idx="10917">
                  <c:v>65.540000000000006</c:v>
                </c:pt>
                <c:pt idx="10918">
                  <c:v>65.58</c:v>
                </c:pt>
                <c:pt idx="10919">
                  <c:v>65.62</c:v>
                </c:pt>
                <c:pt idx="10920">
                  <c:v>65.66</c:v>
                </c:pt>
                <c:pt idx="10921">
                  <c:v>65.7</c:v>
                </c:pt>
                <c:pt idx="10922">
                  <c:v>65.73</c:v>
                </c:pt>
                <c:pt idx="10923">
                  <c:v>65.739999999999995</c:v>
                </c:pt>
                <c:pt idx="10924">
                  <c:v>65.739999999999995</c:v>
                </c:pt>
                <c:pt idx="10925">
                  <c:v>65.739999999999995</c:v>
                </c:pt>
                <c:pt idx="10926">
                  <c:v>65.75</c:v>
                </c:pt>
                <c:pt idx="10927">
                  <c:v>65.760000000000005</c:v>
                </c:pt>
                <c:pt idx="10928">
                  <c:v>65.77</c:v>
                </c:pt>
                <c:pt idx="10929">
                  <c:v>65.8</c:v>
                </c:pt>
                <c:pt idx="10930">
                  <c:v>65.83</c:v>
                </c:pt>
                <c:pt idx="10931">
                  <c:v>65.849999999999994</c:v>
                </c:pt>
                <c:pt idx="10932">
                  <c:v>65.88</c:v>
                </c:pt>
                <c:pt idx="10933">
                  <c:v>65.900000000000006</c:v>
                </c:pt>
                <c:pt idx="10934">
                  <c:v>65.92</c:v>
                </c:pt>
                <c:pt idx="10935">
                  <c:v>65.94</c:v>
                </c:pt>
                <c:pt idx="10936">
                  <c:v>65.95</c:v>
                </c:pt>
                <c:pt idx="10937">
                  <c:v>65.95</c:v>
                </c:pt>
                <c:pt idx="10938">
                  <c:v>65.959999999999994</c:v>
                </c:pt>
                <c:pt idx="10939">
                  <c:v>65.959999999999994</c:v>
                </c:pt>
                <c:pt idx="10940">
                  <c:v>65.959999999999994</c:v>
                </c:pt>
                <c:pt idx="10941">
                  <c:v>65.959999999999994</c:v>
                </c:pt>
                <c:pt idx="10942">
                  <c:v>65.959999999999994</c:v>
                </c:pt>
                <c:pt idx="10943">
                  <c:v>65.959999999999994</c:v>
                </c:pt>
                <c:pt idx="10944">
                  <c:v>65.959999999999994</c:v>
                </c:pt>
                <c:pt idx="10945">
                  <c:v>65.959999999999994</c:v>
                </c:pt>
                <c:pt idx="10946">
                  <c:v>65.959999999999994</c:v>
                </c:pt>
                <c:pt idx="10947">
                  <c:v>65.959999999999994</c:v>
                </c:pt>
                <c:pt idx="10948">
                  <c:v>65.959999999999994</c:v>
                </c:pt>
                <c:pt idx="10949">
                  <c:v>65.959999999999994</c:v>
                </c:pt>
                <c:pt idx="10950">
                  <c:v>65.959999999999994</c:v>
                </c:pt>
                <c:pt idx="10951">
                  <c:v>65.959999999999994</c:v>
                </c:pt>
                <c:pt idx="10952">
                  <c:v>65.95</c:v>
                </c:pt>
                <c:pt idx="10953">
                  <c:v>65.94</c:v>
                </c:pt>
                <c:pt idx="10954">
                  <c:v>65.92</c:v>
                </c:pt>
                <c:pt idx="10955">
                  <c:v>65.91</c:v>
                </c:pt>
                <c:pt idx="10956">
                  <c:v>65.89</c:v>
                </c:pt>
                <c:pt idx="10957">
                  <c:v>65.87</c:v>
                </c:pt>
                <c:pt idx="10958">
                  <c:v>65.849999999999994</c:v>
                </c:pt>
                <c:pt idx="10959">
                  <c:v>65.83</c:v>
                </c:pt>
                <c:pt idx="10960">
                  <c:v>65.81</c:v>
                </c:pt>
                <c:pt idx="10961">
                  <c:v>65.790000000000006</c:v>
                </c:pt>
                <c:pt idx="10962">
                  <c:v>65.77</c:v>
                </c:pt>
                <c:pt idx="10963">
                  <c:v>65.760000000000005</c:v>
                </c:pt>
                <c:pt idx="10964">
                  <c:v>65.75</c:v>
                </c:pt>
                <c:pt idx="10965">
                  <c:v>65.739999999999995</c:v>
                </c:pt>
                <c:pt idx="10966">
                  <c:v>65.739999999999995</c:v>
                </c:pt>
                <c:pt idx="10967">
                  <c:v>65.739999999999995</c:v>
                </c:pt>
                <c:pt idx="10968">
                  <c:v>65.739999999999995</c:v>
                </c:pt>
                <c:pt idx="10969">
                  <c:v>65.739999999999995</c:v>
                </c:pt>
                <c:pt idx="10970">
                  <c:v>65.739999999999995</c:v>
                </c:pt>
                <c:pt idx="10971">
                  <c:v>65.73</c:v>
                </c:pt>
                <c:pt idx="10972">
                  <c:v>65.72</c:v>
                </c:pt>
                <c:pt idx="10973">
                  <c:v>65.7</c:v>
                </c:pt>
                <c:pt idx="10974">
                  <c:v>65.66</c:v>
                </c:pt>
                <c:pt idx="10975">
                  <c:v>65.63</c:v>
                </c:pt>
                <c:pt idx="10976">
                  <c:v>65.599999999999994</c:v>
                </c:pt>
                <c:pt idx="10977">
                  <c:v>65.569999999999993</c:v>
                </c:pt>
                <c:pt idx="10978">
                  <c:v>65.55</c:v>
                </c:pt>
                <c:pt idx="10979">
                  <c:v>65.53</c:v>
                </c:pt>
                <c:pt idx="10980">
                  <c:v>65.52</c:v>
                </c:pt>
                <c:pt idx="10981">
                  <c:v>65.5</c:v>
                </c:pt>
                <c:pt idx="10982">
                  <c:v>65.48</c:v>
                </c:pt>
                <c:pt idx="10983">
                  <c:v>65.45</c:v>
                </c:pt>
                <c:pt idx="10984">
                  <c:v>65.430000000000007</c:v>
                </c:pt>
                <c:pt idx="10985">
                  <c:v>65.39</c:v>
                </c:pt>
                <c:pt idx="10986">
                  <c:v>65.36</c:v>
                </c:pt>
                <c:pt idx="10987">
                  <c:v>65.34</c:v>
                </c:pt>
                <c:pt idx="10988">
                  <c:v>65.319999999999993</c:v>
                </c:pt>
                <c:pt idx="10989">
                  <c:v>65.31</c:v>
                </c:pt>
                <c:pt idx="10990">
                  <c:v>65.3</c:v>
                </c:pt>
                <c:pt idx="10991">
                  <c:v>65.28</c:v>
                </c:pt>
                <c:pt idx="10992">
                  <c:v>65.27</c:v>
                </c:pt>
                <c:pt idx="10993">
                  <c:v>65.239999999999995</c:v>
                </c:pt>
                <c:pt idx="10994">
                  <c:v>65.209999999999994</c:v>
                </c:pt>
                <c:pt idx="10995">
                  <c:v>65.180000000000007</c:v>
                </c:pt>
                <c:pt idx="10996">
                  <c:v>65.150000000000006</c:v>
                </c:pt>
                <c:pt idx="10997">
                  <c:v>65.12</c:v>
                </c:pt>
                <c:pt idx="10998">
                  <c:v>65.09</c:v>
                </c:pt>
                <c:pt idx="10999">
                  <c:v>65.05</c:v>
                </c:pt>
                <c:pt idx="11000">
                  <c:v>65.010000000000005</c:v>
                </c:pt>
                <c:pt idx="11001">
                  <c:v>64.98</c:v>
                </c:pt>
                <c:pt idx="11002">
                  <c:v>64.94</c:v>
                </c:pt>
                <c:pt idx="11003">
                  <c:v>64.92</c:v>
                </c:pt>
                <c:pt idx="11004">
                  <c:v>64.900000000000006</c:v>
                </c:pt>
                <c:pt idx="11005">
                  <c:v>64.89</c:v>
                </c:pt>
                <c:pt idx="11006">
                  <c:v>64.88</c:v>
                </c:pt>
                <c:pt idx="11007">
                  <c:v>64.88</c:v>
                </c:pt>
                <c:pt idx="11008">
                  <c:v>64.88</c:v>
                </c:pt>
                <c:pt idx="11009">
                  <c:v>64.88</c:v>
                </c:pt>
                <c:pt idx="11010">
                  <c:v>64.87</c:v>
                </c:pt>
                <c:pt idx="11011">
                  <c:v>64.849999999999994</c:v>
                </c:pt>
                <c:pt idx="11012">
                  <c:v>64.83</c:v>
                </c:pt>
                <c:pt idx="11013">
                  <c:v>64.8</c:v>
                </c:pt>
                <c:pt idx="11014">
                  <c:v>64.77</c:v>
                </c:pt>
                <c:pt idx="11015">
                  <c:v>64.75</c:v>
                </c:pt>
                <c:pt idx="11016">
                  <c:v>64.73</c:v>
                </c:pt>
                <c:pt idx="11017">
                  <c:v>64.7</c:v>
                </c:pt>
                <c:pt idx="11018">
                  <c:v>64.680000000000007</c:v>
                </c:pt>
                <c:pt idx="11019">
                  <c:v>64.67</c:v>
                </c:pt>
                <c:pt idx="11020">
                  <c:v>64.650000000000006</c:v>
                </c:pt>
                <c:pt idx="11021">
                  <c:v>64.63</c:v>
                </c:pt>
                <c:pt idx="11022">
                  <c:v>64.59</c:v>
                </c:pt>
                <c:pt idx="11023">
                  <c:v>64.56</c:v>
                </c:pt>
                <c:pt idx="11024">
                  <c:v>64.52</c:v>
                </c:pt>
                <c:pt idx="11025">
                  <c:v>64.47</c:v>
                </c:pt>
                <c:pt idx="11026">
                  <c:v>64.42</c:v>
                </c:pt>
                <c:pt idx="11027">
                  <c:v>64.39</c:v>
                </c:pt>
                <c:pt idx="11028">
                  <c:v>64.349999999999994</c:v>
                </c:pt>
                <c:pt idx="11029">
                  <c:v>64.33</c:v>
                </c:pt>
                <c:pt idx="11030">
                  <c:v>64.31</c:v>
                </c:pt>
                <c:pt idx="11031">
                  <c:v>64.290000000000006</c:v>
                </c:pt>
                <c:pt idx="11032">
                  <c:v>64.28</c:v>
                </c:pt>
                <c:pt idx="11033">
                  <c:v>64.27</c:v>
                </c:pt>
                <c:pt idx="11034">
                  <c:v>64.260000000000005</c:v>
                </c:pt>
                <c:pt idx="11035">
                  <c:v>64.25</c:v>
                </c:pt>
                <c:pt idx="11036">
                  <c:v>64.23</c:v>
                </c:pt>
                <c:pt idx="11037">
                  <c:v>64.22</c:v>
                </c:pt>
                <c:pt idx="11038">
                  <c:v>64.19</c:v>
                </c:pt>
                <c:pt idx="11039">
                  <c:v>64.17</c:v>
                </c:pt>
                <c:pt idx="11040">
                  <c:v>64.14</c:v>
                </c:pt>
                <c:pt idx="11041">
                  <c:v>64.12</c:v>
                </c:pt>
                <c:pt idx="11042">
                  <c:v>64.099999999999994</c:v>
                </c:pt>
                <c:pt idx="11043">
                  <c:v>64.09</c:v>
                </c:pt>
                <c:pt idx="11044">
                  <c:v>64.069999999999993</c:v>
                </c:pt>
                <c:pt idx="11045">
                  <c:v>64.069999999999993</c:v>
                </c:pt>
                <c:pt idx="11046">
                  <c:v>64.06</c:v>
                </c:pt>
                <c:pt idx="11047">
                  <c:v>64.06</c:v>
                </c:pt>
                <c:pt idx="11048">
                  <c:v>64.05</c:v>
                </c:pt>
                <c:pt idx="11049">
                  <c:v>64.05</c:v>
                </c:pt>
                <c:pt idx="11050">
                  <c:v>64.05</c:v>
                </c:pt>
                <c:pt idx="11051">
                  <c:v>64.05</c:v>
                </c:pt>
                <c:pt idx="11052">
                  <c:v>64.05</c:v>
                </c:pt>
                <c:pt idx="11053">
                  <c:v>64.05</c:v>
                </c:pt>
                <c:pt idx="11054">
                  <c:v>64.05</c:v>
                </c:pt>
                <c:pt idx="11055">
                  <c:v>64.05</c:v>
                </c:pt>
                <c:pt idx="11056">
                  <c:v>64.05</c:v>
                </c:pt>
                <c:pt idx="11057">
                  <c:v>64.05</c:v>
                </c:pt>
                <c:pt idx="11058">
                  <c:v>64.05</c:v>
                </c:pt>
                <c:pt idx="11059">
                  <c:v>64.05</c:v>
                </c:pt>
                <c:pt idx="11060">
                  <c:v>64.05</c:v>
                </c:pt>
                <c:pt idx="11061">
                  <c:v>64.05</c:v>
                </c:pt>
                <c:pt idx="11062">
                  <c:v>64.05</c:v>
                </c:pt>
                <c:pt idx="11063">
                  <c:v>64.05</c:v>
                </c:pt>
                <c:pt idx="11064">
                  <c:v>64.040000000000006</c:v>
                </c:pt>
                <c:pt idx="11065">
                  <c:v>64.040000000000006</c:v>
                </c:pt>
                <c:pt idx="11066">
                  <c:v>64.03</c:v>
                </c:pt>
                <c:pt idx="11067">
                  <c:v>64.03</c:v>
                </c:pt>
                <c:pt idx="11068">
                  <c:v>64.03</c:v>
                </c:pt>
                <c:pt idx="11069">
                  <c:v>64.02</c:v>
                </c:pt>
                <c:pt idx="11070">
                  <c:v>64.02</c:v>
                </c:pt>
                <c:pt idx="11071">
                  <c:v>64.02</c:v>
                </c:pt>
                <c:pt idx="11072">
                  <c:v>64.03</c:v>
                </c:pt>
                <c:pt idx="11073">
                  <c:v>64.03</c:v>
                </c:pt>
                <c:pt idx="11074">
                  <c:v>64.040000000000006</c:v>
                </c:pt>
                <c:pt idx="11075">
                  <c:v>64.040000000000006</c:v>
                </c:pt>
                <c:pt idx="11076">
                  <c:v>64.05</c:v>
                </c:pt>
                <c:pt idx="11077">
                  <c:v>64.05</c:v>
                </c:pt>
                <c:pt idx="11078">
                  <c:v>64.05</c:v>
                </c:pt>
                <c:pt idx="11079">
                  <c:v>64.05</c:v>
                </c:pt>
                <c:pt idx="11080">
                  <c:v>64.05</c:v>
                </c:pt>
                <c:pt idx="11081">
                  <c:v>64.05</c:v>
                </c:pt>
                <c:pt idx="11082">
                  <c:v>64.05</c:v>
                </c:pt>
                <c:pt idx="11083">
                  <c:v>64.05</c:v>
                </c:pt>
                <c:pt idx="11084">
                  <c:v>64.05</c:v>
                </c:pt>
                <c:pt idx="11085">
                  <c:v>64.05</c:v>
                </c:pt>
                <c:pt idx="11086">
                  <c:v>64.05</c:v>
                </c:pt>
                <c:pt idx="11087">
                  <c:v>64.05</c:v>
                </c:pt>
                <c:pt idx="11088">
                  <c:v>64.05</c:v>
                </c:pt>
                <c:pt idx="11089">
                  <c:v>64.05</c:v>
                </c:pt>
                <c:pt idx="11090">
                  <c:v>64.05</c:v>
                </c:pt>
                <c:pt idx="11091">
                  <c:v>64.06</c:v>
                </c:pt>
                <c:pt idx="11092">
                  <c:v>64.069999999999993</c:v>
                </c:pt>
                <c:pt idx="11093">
                  <c:v>64.08</c:v>
                </c:pt>
                <c:pt idx="11094">
                  <c:v>64.099999999999994</c:v>
                </c:pt>
                <c:pt idx="11095">
                  <c:v>64.13</c:v>
                </c:pt>
                <c:pt idx="11096">
                  <c:v>64.16</c:v>
                </c:pt>
                <c:pt idx="11097">
                  <c:v>64.180000000000007</c:v>
                </c:pt>
                <c:pt idx="11098">
                  <c:v>64.22</c:v>
                </c:pt>
                <c:pt idx="11099">
                  <c:v>64.239999999999995</c:v>
                </c:pt>
                <c:pt idx="11100">
                  <c:v>64.25</c:v>
                </c:pt>
                <c:pt idx="11101">
                  <c:v>64.260000000000005</c:v>
                </c:pt>
                <c:pt idx="11102">
                  <c:v>64.27</c:v>
                </c:pt>
                <c:pt idx="11103">
                  <c:v>64.28</c:v>
                </c:pt>
                <c:pt idx="11104">
                  <c:v>64.31</c:v>
                </c:pt>
                <c:pt idx="11105">
                  <c:v>64.36</c:v>
                </c:pt>
                <c:pt idx="11106">
                  <c:v>64.42</c:v>
                </c:pt>
                <c:pt idx="11107">
                  <c:v>64.489999999999995</c:v>
                </c:pt>
                <c:pt idx="11108">
                  <c:v>64.56</c:v>
                </c:pt>
                <c:pt idx="11109">
                  <c:v>64.62</c:v>
                </c:pt>
                <c:pt idx="11110">
                  <c:v>64.67</c:v>
                </c:pt>
                <c:pt idx="11111">
                  <c:v>64.72</c:v>
                </c:pt>
                <c:pt idx="11112">
                  <c:v>64.760000000000005</c:v>
                </c:pt>
                <c:pt idx="11113">
                  <c:v>64.790000000000006</c:v>
                </c:pt>
                <c:pt idx="11114">
                  <c:v>64.83</c:v>
                </c:pt>
                <c:pt idx="11115">
                  <c:v>64.86</c:v>
                </c:pt>
                <c:pt idx="11116">
                  <c:v>64.87</c:v>
                </c:pt>
                <c:pt idx="11117">
                  <c:v>64.88</c:v>
                </c:pt>
                <c:pt idx="11118">
                  <c:v>64.89</c:v>
                </c:pt>
                <c:pt idx="11119">
                  <c:v>64.91</c:v>
                </c:pt>
                <c:pt idx="11120">
                  <c:v>64.94</c:v>
                </c:pt>
                <c:pt idx="11121">
                  <c:v>64.98</c:v>
                </c:pt>
                <c:pt idx="11122">
                  <c:v>65.02</c:v>
                </c:pt>
                <c:pt idx="11123">
                  <c:v>65.09</c:v>
                </c:pt>
                <c:pt idx="11124">
                  <c:v>65.150000000000006</c:v>
                </c:pt>
                <c:pt idx="11125">
                  <c:v>65.2</c:v>
                </c:pt>
                <c:pt idx="11126">
                  <c:v>65.25</c:v>
                </c:pt>
                <c:pt idx="11127">
                  <c:v>65.290000000000006</c:v>
                </c:pt>
                <c:pt idx="11128">
                  <c:v>65.31</c:v>
                </c:pt>
                <c:pt idx="11129">
                  <c:v>65.349999999999994</c:v>
                </c:pt>
                <c:pt idx="11130">
                  <c:v>65.39</c:v>
                </c:pt>
                <c:pt idx="11131">
                  <c:v>65.430000000000007</c:v>
                </c:pt>
                <c:pt idx="11132">
                  <c:v>65.459999999999994</c:v>
                </c:pt>
                <c:pt idx="11133">
                  <c:v>65.5</c:v>
                </c:pt>
                <c:pt idx="11134">
                  <c:v>65.52</c:v>
                </c:pt>
                <c:pt idx="11135">
                  <c:v>65.56</c:v>
                </c:pt>
                <c:pt idx="11136">
                  <c:v>65.599999999999994</c:v>
                </c:pt>
                <c:pt idx="11137">
                  <c:v>65.64</c:v>
                </c:pt>
                <c:pt idx="11138">
                  <c:v>65.680000000000007</c:v>
                </c:pt>
                <c:pt idx="11139">
                  <c:v>65.72</c:v>
                </c:pt>
                <c:pt idx="11140">
                  <c:v>65.73</c:v>
                </c:pt>
                <c:pt idx="11141">
                  <c:v>65.739999999999995</c:v>
                </c:pt>
                <c:pt idx="11142">
                  <c:v>65.739999999999995</c:v>
                </c:pt>
                <c:pt idx="11143">
                  <c:v>65.75</c:v>
                </c:pt>
                <c:pt idx="11144">
                  <c:v>65.75</c:v>
                </c:pt>
                <c:pt idx="11145">
                  <c:v>65.760000000000005</c:v>
                </c:pt>
                <c:pt idx="11146">
                  <c:v>65.760000000000005</c:v>
                </c:pt>
                <c:pt idx="11147">
                  <c:v>65.77</c:v>
                </c:pt>
                <c:pt idx="11148">
                  <c:v>65.790000000000006</c:v>
                </c:pt>
                <c:pt idx="11149">
                  <c:v>65.819999999999993</c:v>
                </c:pt>
                <c:pt idx="11150">
                  <c:v>65.84</c:v>
                </c:pt>
                <c:pt idx="11151">
                  <c:v>65.87</c:v>
                </c:pt>
                <c:pt idx="11152">
                  <c:v>65.900000000000006</c:v>
                </c:pt>
                <c:pt idx="11153">
                  <c:v>65.91</c:v>
                </c:pt>
                <c:pt idx="11154">
                  <c:v>65.92</c:v>
                </c:pt>
                <c:pt idx="11155">
                  <c:v>65.92</c:v>
                </c:pt>
                <c:pt idx="11156">
                  <c:v>65.930000000000007</c:v>
                </c:pt>
                <c:pt idx="11157">
                  <c:v>65.930000000000007</c:v>
                </c:pt>
                <c:pt idx="11158">
                  <c:v>65.930000000000007</c:v>
                </c:pt>
                <c:pt idx="11159">
                  <c:v>65.930000000000007</c:v>
                </c:pt>
                <c:pt idx="11160">
                  <c:v>65.930000000000007</c:v>
                </c:pt>
                <c:pt idx="11161">
                  <c:v>65.930000000000007</c:v>
                </c:pt>
                <c:pt idx="11162">
                  <c:v>65.92</c:v>
                </c:pt>
                <c:pt idx="11163">
                  <c:v>65.92</c:v>
                </c:pt>
                <c:pt idx="11164">
                  <c:v>65.91</c:v>
                </c:pt>
                <c:pt idx="11165">
                  <c:v>65.91</c:v>
                </c:pt>
                <c:pt idx="11166">
                  <c:v>65.900000000000006</c:v>
                </c:pt>
                <c:pt idx="11167">
                  <c:v>65.89</c:v>
                </c:pt>
                <c:pt idx="11168">
                  <c:v>65.88</c:v>
                </c:pt>
                <c:pt idx="11169">
                  <c:v>65.86</c:v>
                </c:pt>
                <c:pt idx="11170">
                  <c:v>65.84</c:v>
                </c:pt>
                <c:pt idx="11171">
                  <c:v>65.819999999999993</c:v>
                </c:pt>
                <c:pt idx="11172">
                  <c:v>65.81</c:v>
                </c:pt>
                <c:pt idx="11173">
                  <c:v>65.790000000000006</c:v>
                </c:pt>
                <c:pt idx="11174">
                  <c:v>65.77</c:v>
                </c:pt>
                <c:pt idx="11175">
                  <c:v>65.760000000000005</c:v>
                </c:pt>
                <c:pt idx="11176">
                  <c:v>65.75</c:v>
                </c:pt>
                <c:pt idx="11177">
                  <c:v>65.739999999999995</c:v>
                </c:pt>
                <c:pt idx="11178">
                  <c:v>65.739999999999995</c:v>
                </c:pt>
                <c:pt idx="11179">
                  <c:v>65.739999999999995</c:v>
                </c:pt>
                <c:pt idx="11180">
                  <c:v>65.739999999999995</c:v>
                </c:pt>
                <c:pt idx="11181">
                  <c:v>65.739999999999995</c:v>
                </c:pt>
                <c:pt idx="11182">
                  <c:v>65.739999999999995</c:v>
                </c:pt>
                <c:pt idx="11183">
                  <c:v>65.739999999999995</c:v>
                </c:pt>
                <c:pt idx="11184">
                  <c:v>65.739999999999995</c:v>
                </c:pt>
                <c:pt idx="11185">
                  <c:v>65.73</c:v>
                </c:pt>
                <c:pt idx="11186">
                  <c:v>65.709999999999994</c:v>
                </c:pt>
                <c:pt idx="11187">
                  <c:v>65.69</c:v>
                </c:pt>
                <c:pt idx="11188">
                  <c:v>65.66</c:v>
                </c:pt>
                <c:pt idx="11189">
                  <c:v>65.63</c:v>
                </c:pt>
                <c:pt idx="11190">
                  <c:v>65.59</c:v>
                </c:pt>
                <c:pt idx="11191">
                  <c:v>65.569999999999993</c:v>
                </c:pt>
                <c:pt idx="11192">
                  <c:v>65.55</c:v>
                </c:pt>
                <c:pt idx="11193">
                  <c:v>65.53</c:v>
                </c:pt>
                <c:pt idx="11194">
                  <c:v>65.510000000000005</c:v>
                </c:pt>
                <c:pt idx="11195">
                  <c:v>65.489999999999995</c:v>
                </c:pt>
                <c:pt idx="11196">
                  <c:v>65.459999999999994</c:v>
                </c:pt>
                <c:pt idx="11197">
                  <c:v>65.44</c:v>
                </c:pt>
                <c:pt idx="11198">
                  <c:v>65.41</c:v>
                </c:pt>
                <c:pt idx="11199">
                  <c:v>65.37</c:v>
                </c:pt>
                <c:pt idx="11200">
                  <c:v>65.349999999999994</c:v>
                </c:pt>
                <c:pt idx="11201">
                  <c:v>65.33</c:v>
                </c:pt>
                <c:pt idx="11202">
                  <c:v>65.319999999999993</c:v>
                </c:pt>
                <c:pt idx="11203">
                  <c:v>65.31</c:v>
                </c:pt>
                <c:pt idx="11204">
                  <c:v>65.290000000000006</c:v>
                </c:pt>
                <c:pt idx="11205">
                  <c:v>65.28</c:v>
                </c:pt>
                <c:pt idx="11206">
                  <c:v>65.260000000000005</c:v>
                </c:pt>
                <c:pt idx="11207">
                  <c:v>65.239999999999995</c:v>
                </c:pt>
                <c:pt idx="11208">
                  <c:v>65.209999999999994</c:v>
                </c:pt>
                <c:pt idx="11209">
                  <c:v>65.180000000000007</c:v>
                </c:pt>
                <c:pt idx="11210">
                  <c:v>65.150000000000006</c:v>
                </c:pt>
                <c:pt idx="11211">
                  <c:v>65.11</c:v>
                </c:pt>
                <c:pt idx="11212">
                  <c:v>65.069999999999993</c:v>
                </c:pt>
                <c:pt idx="11213">
                  <c:v>65.03</c:v>
                </c:pt>
                <c:pt idx="11214">
                  <c:v>65.010000000000005</c:v>
                </c:pt>
                <c:pt idx="11215">
                  <c:v>64.97</c:v>
                </c:pt>
                <c:pt idx="11216">
                  <c:v>64.94</c:v>
                </c:pt>
                <c:pt idx="11217">
                  <c:v>64.92</c:v>
                </c:pt>
                <c:pt idx="11218">
                  <c:v>64.91</c:v>
                </c:pt>
                <c:pt idx="11219">
                  <c:v>64.89</c:v>
                </c:pt>
                <c:pt idx="11220">
                  <c:v>64.88</c:v>
                </c:pt>
                <c:pt idx="11221">
                  <c:v>64.88</c:v>
                </c:pt>
                <c:pt idx="11222">
                  <c:v>64.88</c:v>
                </c:pt>
                <c:pt idx="11223">
                  <c:v>64.87</c:v>
                </c:pt>
                <c:pt idx="11224">
                  <c:v>64.86</c:v>
                </c:pt>
                <c:pt idx="11225">
                  <c:v>64.849999999999994</c:v>
                </c:pt>
                <c:pt idx="11226">
                  <c:v>64.83</c:v>
                </c:pt>
                <c:pt idx="11227">
                  <c:v>64.81</c:v>
                </c:pt>
                <c:pt idx="11228">
                  <c:v>64.78</c:v>
                </c:pt>
                <c:pt idx="11229">
                  <c:v>64.760000000000005</c:v>
                </c:pt>
                <c:pt idx="11230">
                  <c:v>64.739999999999995</c:v>
                </c:pt>
                <c:pt idx="11231">
                  <c:v>64.709999999999994</c:v>
                </c:pt>
                <c:pt idx="11232">
                  <c:v>64.69</c:v>
                </c:pt>
                <c:pt idx="11233">
                  <c:v>64.67</c:v>
                </c:pt>
                <c:pt idx="11234">
                  <c:v>64.66</c:v>
                </c:pt>
                <c:pt idx="11235">
                  <c:v>64.64</c:v>
                </c:pt>
                <c:pt idx="11236">
                  <c:v>64.61</c:v>
                </c:pt>
                <c:pt idx="11237">
                  <c:v>64.56</c:v>
                </c:pt>
                <c:pt idx="11238">
                  <c:v>64.52</c:v>
                </c:pt>
                <c:pt idx="11239">
                  <c:v>64.47</c:v>
                </c:pt>
                <c:pt idx="11240">
                  <c:v>64.42</c:v>
                </c:pt>
                <c:pt idx="11241">
                  <c:v>64.38</c:v>
                </c:pt>
                <c:pt idx="11242">
                  <c:v>64.36</c:v>
                </c:pt>
                <c:pt idx="11243">
                  <c:v>64.319999999999993</c:v>
                </c:pt>
                <c:pt idx="11244">
                  <c:v>64.3</c:v>
                </c:pt>
                <c:pt idx="11245">
                  <c:v>64.28</c:v>
                </c:pt>
                <c:pt idx="11246">
                  <c:v>64.27</c:v>
                </c:pt>
                <c:pt idx="11247">
                  <c:v>64.260000000000005</c:v>
                </c:pt>
                <c:pt idx="11248">
                  <c:v>64.25</c:v>
                </c:pt>
                <c:pt idx="11249">
                  <c:v>64.23</c:v>
                </c:pt>
                <c:pt idx="11250">
                  <c:v>64.22</c:v>
                </c:pt>
                <c:pt idx="11251">
                  <c:v>64.19</c:v>
                </c:pt>
                <c:pt idx="11252">
                  <c:v>64.17</c:v>
                </c:pt>
                <c:pt idx="11253">
                  <c:v>64.150000000000006</c:v>
                </c:pt>
                <c:pt idx="11254">
                  <c:v>64.12</c:v>
                </c:pt>
                <c:pt idx="11255">
                  <c:v>64.099999999999994</c:v>
                </c:pt>
                <c:pt idx="11256">
                  <c:v>64.08</c:v>
                </c:pt>
                <c:pt idx="11257">
                  <c:v>64.06</c:v>
                </c:pt>
                <c:pt idx="11258">
                  <c:v>64.05</c:v>
                </c:pt>
                <c:pt idx="11259">
                  <c:v>64.05</c:v>
                </c:pt>
                <c:pt idx="11260">
                  <c:v>64.05</c:v>
                </c:pt>
                <c:pt idx="11261">
                  <c:v>64.05</c:v>
                </c:pt>
                <c:pt idx="11262">
                  <c:v>64.05</c:v>
                </c:pt>
                <c:pt idx="11263">
                  <c:v>64.05</c:v>
                </c:pt>
                <c:pt idx="11264">
                  <c:v>64.05</c:v>
                </c:pt>
                <c:pt idx="11265">
                  <c:v>64.05</c:v>
                </c:pt>
                <c:pt idx="11266">
                  <c:v>64.05</c:v>
                </c:pt>
                <c:pt idx="11267">
                  <c:v>64.05</c:v>
                </c:pt>
                <c:pt idx="11268">
                  <c:v>64.05</c:v>
                </c:pt>
                <c:pt idx="11269">
                  <c:v>64.05</c:v>
                </c:pt>
                <c:pt idx="11270">
                  <c:v>64.05</c:v>
                </c:pt>
                <c:pt idx="11271">
                  <c:v>64.05</c:v>
                </c:pt>
                <c:pt idx="11272">
                  <c:v>64.05</c:v>
                </c:pt>
                <c:pt idx="11273">
                  <c:v>64.040000000000006</c:v>
                </c:pt>
                <c:pt idx="11274">
                  <c:v>64.040000000000006</c:v>
                </c:pt>
                <c:pt idx="11275">
                  <c:v>64.040000000000006</c:v>
                </c:pt>
                <c:pt idx="11276">
                  <c:v>64.03</c:v>
                </c:pt>
                <c:pt idx="11277">
                  <c:v>64.03</c:v>
                </c:pt>
                <c:pt idx="11278">
                  <c:v>64.02</c:v>
                </c:pt>
                <c:pt idx="11279">
                  <c:v>64.02</c:v>
                </c:pt>
                <c:pt idx="11280">
                  <c:v>64.02</c:v>
                </c:pt>
                <c:pt idx="11281">
                  <c:v>64.010000000000005</c:v>
                </c:pt>
                <c:pt idx="11282">
                  <c:v>64.010000000000005</c:v>
                </c:pt>
                <c:pt idx="11283">
                  <c:v>64.010000000000005</c:v>
                </c:pt>
                <c:pt idx="11284">
                  <c:v>64.010000000000005</c:v>
                </c:pt>
                <c:pt idx="11285">
                  <c:v>64.010000000000005</c:v>
                </c:pt>
                <c:pt idx="11286">
                  <c:v>64.010000000000005</c:v>
                </c:pt>
                <c:pt idx="11287">
                  <c:v>64.010000000000005</c:v>
                </c:pt>
                <c:pt idx="11288">
                  <c:v>64.02</c:v>
                </c:pt>
                <c:pt idx="11289">
                  <c:v>64.02</c:v>
                </c:pt>
                <c:pt idx="11290">
                  <c:v>64.03</c:v>
                </c:pt>
                <c:pt idx="11291">
                  <c:v>64.03</c:v>
                </c:pt>
                <c:pt idx="11292">
                  <c:v>64.040000000000006</c:v>
                </c:pt>
                <c:pt idx="11293">
                  <c:v>64.040000000000006</c:v>
                </c:pt>
                <c:pt idx="11294">
                  <c:v>64.05</c:v>
                </c:pt>
                <c:pt idx="11295">
                  <c:v>64.05</c:v>
                </c:pt>
                <c:pt idx="11296">
                  <c:v>64.05</c:v>
                </c:pt>
                <c:pt idx="11297">
                  <c:v>64.05</c:v>
                </c:pt>
                <c:pt idx="11298">
                  <c:v>64.05</c:v>
                </c:pt>
                <c:pt idx="11299">
                  <c:v>64.05</c:v>
                </c:pt>
                <c:pt idx="11300">
                  <c:v>64.05</c:v>
                </c:pt>
                <c:pt idx="11301">
                  <c:v>64.05</c:v>
                </c:pt>
                <c:pt idx="11302">
                  <c:v>64.05</c:v>
                </c:pt>
                <c:pt idx="11303">
                  <c:v>64.05</c:v>
                </c:pt>
                <c:pt idx="11304">
                  <c:v>64.05</c:v>
                </c:pt>
                <c:pt idx="11305">
                  <c:v>64.05</c:v>
                </c:pt>
                <c:pt idx="11306">
                  <c:v>64.06</c:v>
                </c:pt>
                <c:pt idx="11307">
                  <c:v>64.06</c:v>
                </c:pt>
                <c:pt idx="11308">
                  <c:v>64.069999999999993</c:v>
                </c:pt>
                <c:pt idx="11309">
                  <c:v>64.09</c:v>
                </c:pt>
                <c:pt idx="11310">
                  <c:v>64.12</c:v>
                </c:pt>
                <c:pt idx="11311">
                  <c:v>64.150000000000006</c:v>
                </c:pt>
                <c:pt idx="11312">
                  <c:v>64.180000000000007</c:v>
                </c:pt>
                <c:pt idx="11313">
                  <c:v>64.22</c:v>
                </c:pt>
                <c:pt idx="11314">
                  <c:v>64.239999999999995</c:v>
                </c:pt>
                <c:pt idx="11315">
                  <c:v>64.260000000000005</c:v>
                </c:pt>
                <c:pt idx="11316">
                  <c:v>64.27</c:v>
                </c:pt>
                <c:pt idx="11317">
                  <c:v>64.290000000000006</c:v>
                </c:pt>
                <c:pt idx="11318">
                  <c:v>64.319999999999993</c:v>
                </c:pt>
                <c:pt idx="11319">
                  <c:v>64.349999999999994</c:v>
                </c:pt>
                <c:pt idx="11320">
                  <c:v>64.400000000000006</c:v>
                </c:pt>
                <c:pt idx="11321">
                  <c:v>64.459999999999994</c:v>
                </c:pt>
                <c:pt idx="11322">
                  <c:v>64.53</c:v>
                </c:pt>
                <c:pt idx="11323">
                  <c:v>64.59</c:v>
                </c:pt>
                <c:pt idx="11324">
                  <c:v>64.64</c:v>
                </c:pt>
                <c:pt idx="11325">
                  <c:v>64.680000000000007</c:v>
                </c:pt>
                <c:pt idx="11326">
                  <c:v>64.73</c:v>
                </c:pt>
                <c:pt idx="11327">
                  <c:v>64.77</c:v>
                </c:pt>
                <c:pt idx="11328">
                  <c:v>64.8</c:v>
                </c:pt>
                <c:pt idx="11329">
                  <c:v>64.84</c:v>
                </c:pt>
                <c:pt idx="11330">
                  <c:v>64.87</c:v>
                </c:pt>
                <c:pt idx="11331">
                  <c:v>64.88</c:v>
                </c:pt>
                <c:pt idx="11332">
                  <c:v>64.89</c:v>
                </c:pt>
                <c:pt idx="11333">
                  <c:v>64.900000000000006</c:v>
                </c:pt>
                <c:pt idx="11334">
                  <c:v>64.930000000000007</c:v>
                </c:pt>
                <c:pt idx="11335">
                  <c:v>64.959999999999994</c:v>
                </c:pt>
                <c:pt idx="11336">
                  <c:v>65.010000000000005</c:v>
                </c:pt>
                <c:pt idx="11337">
                  <c:v>65.06</c:v>
                </c:pt>
                <c:pt idx="11338">
                  <c:v>65.13</c:v>
                </c:pt>
                <c:pt idx="11339">
                  <c:v>65.19</c:v>
                </c:pt>
                <c:pt idx="11340">
                  <c:v>65.239999999999995</c:v>
                </c:pt>
                <c:pt idx="11341">
                  <c:v>65.28</c:v>
                </c:pt>
                <c:pt idx="11342">
                  <c:v>65.319999999999993</c:v>
                </c:pt>
                <c:pt idx="11343">
                  <c:v>65.349999999999994</c:v>
                </c:pt>
                <c:pt idx="11344">
                  <c:v>65.38</c:v>
                </c:pt>
                <c:pt idx="11345">
                  <c:v>65.430000000000007</c:v>
                </c:pt>
                <c:pt idx="11346">
                  <c:v>65.459999999999994</c:v>
                </c:pt>
                <c:pt idx="11347">
                  <c:v>65.5</c:v>
                </c:pt>
                <c:pt idx="11348">
                  <c:v>65.53</c:v>
                </c:pt>
                <c:pt idx="11349">
                  <c:v>65.569999999999993</c:v>
                </c:pt>
                <c:pt idx="11350">
                  <c:v>65.599999999999994</c:v>
                </c:pt>
                <c:pt idx="11351">
                  <c:v>65.650000000000006</c:v>
                </c:pt>
                <c:pt idx="11352">
                  <c:v>65.69</c:v>
                </c:pt>
                <c:pt idx="11353">
                  <c:v>65.709999999999994</c:v>
                </c:pt>
                <c:pt idx="11354">
                  <c:v>65.73</c:v>
                </c:pt>
                <c:pt idx="11355">
                  <c:v>65.739999999999995</c:v>
                </c:pt>
                <c:pt idx="11356">
                  <c:v>65.739999999999995</c:v>
                </c:pt>
                <c:pt idx="11357">
                  <c:v>65.739999999999995</c:v>
                </c:pt>
                <c:pt idx="11358">
                  <c:v>65.75</c:v>
                </c:pt>
                <c:pt idx="11359">
                  <c:v>65.760000000000005</c:v>
                </c:pt>
                <c:pt idx="11360">
                  <c:v>65.77</c:v>
                </c:pt>
                <c:pt idx="11361">
                  <c:v>65.78</c:v>
                </c:pt>
                <c:pt idx="11362">
                  <c:v>65.81</c:v>
                </c:pt>
                <c:pt idx="11363">
                  <c:v>65.83</c:v>
                </c:pt>
                <c:pt idx="11364">
                  <c:v>65.849999999999994</c:v>
                </c:pt>
                <c:pt idx="11365">
                  <c:v>65.87</c:v>
                </c:pt>
                <c:pt idx="11366">
                  <c:v>65.89</c:v>
                </c:pt>
                <c:pt idx="11367">
                  <c:v>65.900000000000006</c:v>
                </c:pt>
                <c:pt idx="11368">
                  <c:v>65.91</c:v>
                </c:pt>
                <c:pt idx="11369">
                  <c:v>65.92</c:v>
                </c:pt>
                <c:pt idx="11370">
                  <c:v>65.92</c:v>
                </c:pt>
                <c:pt idx="11371">
                  <c:v>65.930000000000007</c:v>
                </c:pt>
                <c:pt idx="11372">
                  <c:v>65.94</c:v>
                </c:pt>
                <c:pt idx="11373">
                  <c:v>65.94</c:v>
                </c:pt>
                <c:pt idx="11374">
                  <c:v>65.95</c:v>
                </c:pt>
                <c:pt idx="11375">
                  <c:v>65.95</c:v>
                </c:pt>
                <c:pt idx="11376">
                  <c:v>65.94</c:v>
                </c:pt>
                <c:pt idx="11377">
                  <c:v>65.94</c:v>
                </c:pt>
                <c:pt idx="11378">
                  <c:v>65.94</c:v>
                </c:pt>
                <c:pt idx="11379">
                  <c:v>65.94</c:v>
                </c:pt>
                <c:pt idx="11380">
                  <c:v>65.930000000000007</c:v>
                </c:pt>
                <c:pt idx="11381">
                  <c:v>65.91</c:v>
                </c:pt>
                <c:pt idx="11382">
                  <c:v>65.900000000000006</c:v>
                </c:pt>
                <c:pt idx="11383">
                  <c:v>65.89</c:v>
                </c:pt>
                <c:pt idx="11384">
                  <c:v>65.88</c:v>
                </c:pt>
                <c:pt idx="11385">
                  <c:v>65.849999999999994</c:v>
                </c:pt>
                <c:pt idx="11386">
                  <c:v>65.84</c:v>
                </c:pt>
                <c:pt idx="11387">
                  <c:v>65.819999999999993</c:v>
                </c:pt>
                <c:pt idx="11388">
                  <c:v>65.790000000000006</c:v>
                </c:pt>
                <c:pt idx="11389">
                  <c:v>65.77</c:v>
                </c:pt>
                <c:pt idx="11390">
                  <c:v>65.760000000000005</c:v>
                </c:pt>
                <c:pt idx="11391">
                  <c:v>65.75</c:v>
                </c:pt>
                <c:pt idx="11392">
                  <c:v>65.75</c:v>
                </c:pt>
                <c:pt idx="11393">
                  <c:v>65.739999999999995</c:v>
                </c:pt>
                <c:pt idx="11394">
                  <c:v>65.739999999999995</c:v>
                </c:pt>
                <c:pt idx="11395">
                  <c:v>65.739999999999995</c:v>
                </c:pt>
                <c:pt idx="11396">
                  <c:v>65.739999999999995</c:v>
                </c:pt>
                <c:pt idx="11397">
                  <c:v>65.739999999999995</c:v>
                </c:pt>
                <c:pt idx="11398">
                  <c:v>65.739999999999995</c:v>
                </c:pt>
                <c:pt idx="11399">
                  <c:v>65.73</c:v>
                </c:pt>
                <c:pt idx="11400">
                  <c:v>65.73</c:v>
                </c:pt>
                <c:pt idx="11401">
                  <c:v>65.72</c:v>
                </c:pt>
                <c:pt idx="11402">
                  <c:v>65.7</c:v>
                </c:pt>
                <c:pt idx="11403">
                  <c:v>65.66</c:v>
                </c:pt>
                <c:pt idx="11404">
                  <c:v>65.63</c:v>
                </c:pt>
                <c:pt idx="11405">
                  <c:v>65.59</c:v>
                </c:pt>
                <c:pt idx="11406">
                  <c:v>65.56</c:v>
                </c:pt>
                <c:pt idx="11407">
                  <c:v>65.540000000000006</c:v>
                </c:pt>
                <c:pt idx="11408">
                  <c:v>65.52</c:v>
                </c:pt>
                <c:pt idx="11409">
                  <c:v>65.5</c:v>
                </c:pt>
                <c:pt idx="11410">
                  <c:v>65.48</c:v>
                </c:pt>
                <c:pt idx="11411">
                  <c:v>65.459999999999994</c:v>
                </c:pt>
                <c:pt idx="11412">
                  <c:v>65.430000000000007</c:v>
                </c:pt>
                <c:pt idx="11413">
                  <c:v>65.39</c:v>
                </c:pt>
                <c:pt idx="11414">
                  <c:v>65.37</c:v>
                </c:pt>
                <c:pt idx="11415">
                  <c:v>65.349999999999994</c:v>
                </c:pt>
                <c:pt idx="11416">
                  <c:v>65.33</c:v>
                </c:pt>
                <c:pt idx="11417">
                  <c:v>65.31</c:v>
                </c:pt>
                <c:pt idx="11418">
                  <c:v>65.3</c:v>
                </c:pt>
                <c:pt idx="11419">
                  <c:v>65.290000000000006</c:v>
                </c:pt>
                <c:pt idx="11420">
                  <c:v>65.28</c:v>
                </c:pt>
                <c:pt idx="11421">
                  <c:v>65.260000000000005</c:v>
                </c:pt>
                <c:pt idx="11422">
                  <c:v>65.239999999999995</c:v>
                </c:pt>
                <c:pt idx="11423">
                  <c:v>65.209999999999994</c:v>
                </c:pt>
                <c:pt idx="11424">
                  <c:v>65.180000000000007</c:v>
                </c:pt>
                <c:pt idx="11425">
                  <c:v>65.14</c:v>
                </c:pt>
                <c:pt idx="11426">
                  <c:v>65.099999999999994</c:v>
                </c:pt>
                <c:pt idx="11427">
                  <c:v>65.06</c:v>
                </c:pt>
                <c:pt idx="11428">
                  <c:v>65.03</c:v>
                </c:pt>
                <c:pt idx="11429">
                  <c:v>65</c:v>
                </c:pt>
                <c:pt idx="11430">
                  <c:v>64.97</c:v>
                </c:pt>
                <c:pt idx="11431">
                  <c:v>64.94</c:v>
                </c:pt>
                <c:pt idx="11432">
                  <c:v>64.92</c:v>
                </c:pt>
                <c:pt idx="11433">
                  <c:v>64.91</c:v>
                </c:pt>
                <c:pt idx="11434">
                  <c:v>64.89</c:v>
                </c:pt>
                <c:pt idx="11435">
                  <c:v>64.88</c:v>
                </c:pt>
                <c:pt idx="11436">
                  <c:v>64.88</c:v>
                </c:pt>
                <c:pt idx="11437">
                  <c:v>64.88</c:v>
                </c:pt>
                <c:pt idx="11438">
                  <c:v>64.88</c:v>
                </c:pt>
                <c:pt idx="11439">
                  <c:v>64.87</c:v>
                </c:pt>
                <c:pt idx="11440">
                  <c:v>64.86</c:v>
                </c:pt>
                <c:pt idx="11441">
                  <c:v>64.84</c:v>
                </c:pt>
                <c:pt idx="11442">
                  <c:v>64.819999999999993</c:v>
                </c:pt>
                <c:pt idx="11443">
                  <c:v>64.790000000000006</c:v>
                </c:pt>
                <c:pt idx="11444">
                  <c:v>64.760000000000005</c:v>
                </c:pt>
                <c:pt idx="11445">
                  <c:v>64.73</c:v>
                </c:pt>
                <c:pt idx="11446">
                  <c:v>64.7</c:v>
                </c:pt>
                <c:pt idx="11447">
                  <c:v>64.680000000000007</c:v>
                </c:pt>
                <c:pt idx="11448">
                  <c:v>64.66</c:v>
                </c:pt>
                <c:pt idx="11449">
                  <c:v>64.64</c:v>
                </c:pt>
                <c:pt idx="11450">
                  <c:v>64.62</c:v>
                </c:pt>
                <c:pt idx="11451">
                  <c:v>64.58</c:v>
                </c:pt>
                <c:pt idx="11452">
                  <c:v>64.55</c:v>
                </c:pt>
                <c:pt idx="11453">
                  <c:v>64.52</c:v>
                </c:pt>
                <c:pt idx="11454">
                  <c:v>64.489999999999995</c:v>
                </c:pt>
                <c:pt idx="11455">
                  <c:v>64.44</c:v>
                </c:pt>
                <c:pt idx="11456">
                  <c:v>64.42</c:v>
                </c:pt>
                <c:pt idx="11457">
                  <c:v>64.38</c:v>
                </c:pt>
                <c:pt idx="11458">
                  <c:v>64.349999999999994</c:v>
                </c:pt>
                <c:pt idx="11459">
                  <c:v>64.319999999999993</c:v>
                </c:pt>
                <c:pt idx="11460">
                  <c:v>64.290000000000006</c:v>
                </c:pt>
                <c:pt idx="11461">
                  <c:v>64.27</c:v>
                </c:pt>
                <c:pt idx="11462">
                  <c:v>64.27</c:v>
                </c:pt>
                <c:pt idx="11463">
                  <c:v>64.260000000000005</c:v>
                </c:pt>
                <c:pt idx="11464">
                  <c:v>64.239999999999995</c:v>
                </c:pt>
                <c:pt idx="11465">
                  <c:v>64.22</c:v>
                </c:pt>
                <c:pt idx="11466">
                  <c:v>64.19</c:v>
                </c:pt>
                <c:pt idx="11467">
                  <c:v>64.16</c:v>
                </c:pt>
                <c:pt idx="11468">
                  <c:v>64.13</c:v>
                </c:pt>
                <c:pt idx="11469">
                  <c:v>64.11</c:v>
                </c:pt>
                <c:pt idx="11470">
                  <c:v>64.099999999999994</c:v>
                </c:pt>
                <c:pt idx="11471">
                  <c:v>64.09</c:v>
                </c:pt>
                <c:pt idx="11472">
                  <c:v>64.08</c:v>
                </c:pt>
                <c:pt idx="11473">
                  <c:v>64.069999999999993</c:v>
                </c:pt>
                <c:pt idx="11474">
                  <c:v>64.06</c:v>
                </c:pt>
                <c:pt idx="11475">
                  <c:v>64.06</c:v>
                </c:pt>
                <c:pt idx="11476">
                  <c:v>64.05</c:v>
                </c:pt>
                <c:pt idx="11477">
                  <c:v>64.05</c:v>
                </c:pt>
                <c:pt idx="11478">
                  <c:v>64.05</c:v>
                </c:pt>
                <c:pt idx="11479">
                  <c:v>64.05</c:v>
                </c:pt>
                <c:pt idx="11480">
                  <c:v>64.05</c:v>
                </c:pt>
                <c:pt idx="11481">
                  <c:v>64.05</c:v>
                </c:pt>
                <c:pt idx="11482">
                  <c:v>64.05</c:v>
                </c:pt>
                <c:pt idx="11483">
                  <c:v>64.05</c:v>
                </c:pt>
                <c:pt idx="11484">
                  <c:v>64.05</c:v>
                </c:pt>
                <c:pt idx="11485">
                  <c:v>64.05</c:v>
                </c:pt>
                <c:pt idx="11486">
                  <c:v>64.05</c:v>
                </c:pt>
                <c:pt idx="11487">
                  <c:v>64.040000000000006</c:v>
                </c:pt>
                <c:pt idx="11488">
                  <c:v>64.040000000000006</c:v>
                </c:pt>
                <c:pt idx="11489">
                  <c:v>64.040000000000006</c:v>
                </c:pt>
                <c:pt idx="11490">
                  <c:v>64.040000000000006</c:v>
                </c:pt>
                <c:pt idx="11491">
                  <c:v>64.03</c:v>
                </c:pt>
                <c:pt idx="11492">
                  <c:v>64.03</c:v>
                </c:pt>
                <c:pt idx="11493">
                  <c:v>64.03</c:v>
                </c:pt>
                <c:pt idx="11494">
                  <c:v>64.03</c:v>
                </c:pt>
                <c:pt idx="11495">
                  <c:v>64.02</c:v>
                </c:pt>
                <c:pt idx="11496">
                  <c:v>64.02</c:v>
                </c:pt>
                <c:pt idx="11497">
                  <c:v>64.010000000000005</c:v>
                </c:pt>
                <c:pt idx="11498">
                  <c:v>64.010000000000005</c:v>
                </c:pt>
                <c:pt idx="11499">
                  <c:v>64.010000000000005</c:v>
                </c:pt>
                <c:pt idx="11500">
                  <c:v>64.010000000000005</c:v>
                </c:pt>
                <c:pt idx="11501">
                  <c:v>64.010000000000005</c:v>
                </c:pt>
                <c:pt idx="11502">
                  <c:v>64.010000000000005</c:v>
                </c:pt>
                <c:pt idx="11503">
                  <c:v>64.010000000000005</c:v>
                </c:pt>
                <c:pt idx="11504">
                  <c:v>64.02</c:v>
                </c:pt>
                <c:pt idx="11505">
                  <c:v>64.03</c:v>
                </c:pt>
                <c:pt idx="11506">
                  <c:v>64.040000000000006</c:v>
                </c:pt>
                <c:pt idx="11507">
                  <c:v>64.040000000000006</c:v>
                </c:pt>
                <c:pt idx="11508">
                  <c:v>64.040000000000006</c:v>
                </c:pt>
                <c:pt idx="11509">
                  <c:v>64.05</c:v>
                </c:pt>
                <c:pt idx="11510">
                  <c:v>64.05</c:v>
                </c:pt>
                <c:pt idx="11511">
                  <c:v>64.05</c:v>
                </c:pt>
                <c:pt idx="11512">
                  <c:v>64.05</c:v>
                </c:pt>
                <c:pt idx="11513">
                  <c:v>64.05</c:v>
                </c:pt>
                <c:pt idx="11514">
                  <c:v>64.05</c:v>
                </c:pt>
                <c:pt idx="11515">
                  <c:v>64.05</c:v>
                </c:pt>
                <c:pt idx="11516">
                  <c:v>64.05</c:v>
                </c:pt>
                <c:pt idx="11517">
                  <c:v>64.05</c:v>
                </c:pt>
                <c:pt idx="11518">
                  <c:v>64.05</c:v>
                </c:pt>
                <c:pt idx="11519">
                  <c:v>64.05</c:v>
                </c:pt>
                <c:pt idx="11520">
                  <c:v>64.05</c:v>
                </c:pt>
                <c:pt idx="11521">
                  <c:v>64.06</c:v>
                </c:pt>
                <c:pt idx="11522">
                  <c:v>64.06</c:v>
                </c:pt>
                <c:pt idx="11523">
                  <c:v>64.08</c:v>
                </c:pt>
                <c:pt idx="11524">
                  <c:v>64.099999999999994</c:v>
                </c:pt>
                <c:pt idx="11525">
                  <c:v>64.14</c:v>
                </c:pt>
                <c:pt idx="11526">
                  <c:v>64.17</c:v>
                </c:pt>
                <c:pt idx="11527">
                  <c:v>64.2</c:v>
                </c:pt>
                <c:pt idx="11528">
                  <c:v>64.23</c:v>
                </c:pt>
                <c:pt idx="11529">
                  <c:v>64.25</c:v>
                </c:pt>
                <c:pt idx="11530">
                  <c:v>64.260000000000005</c:v>
                </c:pt>
                <c:pt idx="11531">
                  <c:v>64.27</c:v>
                </c:pt>
                <c:pt idx="11532">
                  <c:v>64.290000000000006</c:v>
                </c:pt>
                <c:pt idx="11533">
                  <c:v>64.319999999999993</c:v>
                </c:pt>
                <c:pt idx="11534">
                  <c:v>64.37</c:v>
                </c:pt>
                <c:pt idx="11535">
                  <c:v>64.42</c:v>
                </c:pt>
                <c:pt idx="11536">
                  <c:v>64.48</c:v>
                </c:pt>
                <c:pt idx="11537">
                  <c:v>64.55</c:v>
                </c:pt>
                <c:pt idx="11538">
                  <c:v>64.61</c:v>
                </c:pt>
                <c:pt idx="11539">
                  <c:v>64.66</c:v>
                </c:pt>
                <c:pt idx="11540">
                  <c:v>64.709999999999994</c:v>
                </c:pt>
                <c:pt idx="11541">
                  <c:v>64.760000000000005</c:v>
                </c:pt>
                <c:pt idx="11542">
                  <c:v>64.8</c:v>
                </c:pt>
                <c:pt idx="11543">
                  <c:v>64.84</c:v>
                </c:pt>
                <c:pt idx="11544">
                  <c:v>64.86</c:v>
                </c:pt>
                <c:pt idx="11545">
                  <c:v>64.88</c:v>
                </c:pt>
                <c:pt idx="11546">
                  <c:v>64.88</c:v>
                </c:pt>
                <c:pt idx="11547">
                  <c:v>64.89</c:v>
                </c:pt>
                <c:pt idx="11548">
                  <c:v>64.92</c:v>
                </c:pt>
                <c:pt idx="11549">
                  <c:v>64.95</c:v>
                </c:pt>
                <c:pt idx="11550">
                  <c:v>65</c:v>
                </c:pt>
                <c:pt idx="11551">
                  <c:v>65.06</c:v>
                </c:pt>
                <c:pt idx="11552">
                  <c:v>65.11</c:v>
                </c:pt>
                <c:pt idx="11553">
                  <c:v>65.17</c:v>
                </c:pt>
                <c:pt idx="11554">
                  <c:v>65.22</c:v>
                </c:pt>
                <c:pt idx="11555">
                  <c:v>65.260000000000005</c:v>
                </c:pt>
                <c:pt idx="11556">
                  <c:v>65.290000000000006</c:v>
                </c:pt>
                <c:pt idx="11557">
                  <c:v>65.34</c:v>
                </c:pt>
                <c:pt idx="11558">
                  <c:v>65.37</c:v>
                </c:pt>
                <c:pt idx="11559">
                  <c:v>65.42</c:v>
                </c:pt>
                <c:pt idx="11560">
                  <c:v>65.459999999999994</c:v>
                </c:pt>
                <c:pt idx="11561">
                  <c:v>65.5</c:v>
                </c:pt>
                <c:pt idx="11562">
                  <c:v>65.52</c:v>
                </c:pt>
                <c:pt idx="11563">
                  <c:v>65.56</c:v>
                </c:pt>
                <c:pt idx="11564">
                  <c:v>65.59</c:v>
                </c:pt>
                <c:pt idx="11565">
                  <c:v>65.62</c:v>
                </c:pt>
                <c:pt idx="11566">
                  <c:v>65.66</c:v>
                </c:pt>
                <c:pt idx="11567">
                  <c:v>65.7</c:v>
                </c:pt>
                <c:pt idx="11568">
                  <c:v>65.72</c:v>
                </c:pt>
                <c:pt idx="11569">
                  <c:v>65.73</c:v>
                </c:pt>
                <c:pt idx="11570">
                  <c:v>65.739999999999995</c:v>
                </c:pt>
                <c:pt idx="11571">
                  <c:v>65.739999999999995</c:v>
                </c:pt>
                <c:pt idx="11572">
                  <c:v>65.75</c:v>
                </c:pt>
                <c:pt idx="11573">
                  <c:v>65.75</c:v>
                </c:pt>
                <c:pt idx="11574">
                  <c:v>65.760000000000005</c:v>
                </c:pt>
                <c:pt idx="11575">
                  <c:v>65.78</c:v>
                </c:pt>
                <c:pt idx="11576">
                  <c:v>65.8</c:v>
                </c:pt>
                <c:pt idx="11577">
                  <c:v>65.819999999999993</c:v>
                </c:pt>
                <c:pt idx="11578">
                  <c:v>65.84</c:v>
                </c:pt>
                <c:pt idx="11579">
                  <c:v>65.86</c:v>
                </c:pt>
                <c:pt idx="11580">
                  <c:v>65.89</c:v>
                </c:pt>
                <c:pt idx="11581">
                  <c:v>65.900000000000006</c:v>
                </c:pt>
                <c:pt idx="11582">
                  <c:v>65.91</c:v>
                </c:pt>
                <c:pt idx="11583">
                  <c:v>65.92</c:v>
                </c:pt>
                <c:pt idx="11584">
                  <c:v>65.930000000000007</c:v>
                </c:pt>
                <c:pt idx="11585">
                  <c:v>65.930000000000007</c:v>
                </c:pt>
                <c:pt idx="11586">
                  <c:v>65.930000000000007</c:v>
                </c:pt>
                <c:pt idx="11587">
                  <c:v>65.94</c:v>
                </c:pt>
                <c:pt idx="11588">
                  <c:v>65.94</c:v>
                </c:pt>
                <c:pt idx="11589">
                  <c:v>65.94</c:v>
                </c:pt>
                <c:pt idx="11590">
                  <c:v>65.94</c:v>
                </c:pt>
                <c:pt idx="11591">
                  <c:v>65.94</c:v>
                </c:pt>
                <c:pt idx="11592">
                  <c:v>65.930000000000007</c:v>
                </c:pt>
                <c:pt idx="11593">
                  <c:v>65.92</c:v>
                </c:pt>
                <c:pt idx="11594">
                  <c:v>65.92</c:v>
                </c:pt>
                <c:pt idx="11595">
                  <c:v>65.91</c:v>
                </c:pt>
                <c:pt idx="11596">
                  <c:v>65.900000000000006</c:v>
                </c:pt>
                <c:pt idx="11597">
                  <c:v>65.88</c:v>
                </c:pt>
                <c:pt idx="11598">
                  <c:v>65.86</c:v>
                </c:pt>
                <c:pt idx="11599">
                  <c:v>65.849999999999994</c:v>
                </c:pt>
                <c:pt idx="11600">
                  <c:v>65.83</c:v>
                </c:pt>
                <c:pt idx="11601">
                  <c:v>65.81</c:v>
                </c:pt>
                <c:pt idx="11602">
                  <c:v>65.790000000000006</c:v>
                </c:pt>
                <c:pt idx="11603">
                  <c:v>65.78</c:v>
                </c:pt>
                <c:pt idx="11604">
                  <c:v>65.760000000000005</c:v>
                </c:pt>
                <c:pt idx="11605">
                  <c:v>65.75</c:v>
                </c:pt>
                <c:pt idx="11606">
                  <c:v>65.75</c:v>
                </c:pt>
                <c:pt idx="11607">
                  <c:v>65.739999999999995</c:v>
                </c:pt>
                <c:pt idx="11608">
                  <c:v>65.739999999999995</c:v>
                </c:pt>
                <c:pt idx="11609">
                  <c:v>65.739999999999995</c:v>
                </c:pt>
                <c:pt idx="11610">
                  <c:v>65.739999999999995</c:v>
                </c:pt>
                <c:pt idx="11611">
                  <c:v>65.739999999999995</c:v>
                </c:pt>
                <c:pt idx="11612">
                  <c:v>65.739999999999995</c:v>
                </c:pt>
                <c:pt idx="11613">
                  <c:v>65.73</c:v>
                </c:pt>
                <c:pt idx="11614">
                  <c:v>65.72</c:v>
                </c:pt>
                <c:pt idx="11615">
                  <c:v>65.709999999999994</c:v>
                </c:pt>
                <c:pt idx="11616">
                  <c:v>65.680000000000007</c:v>
                </c:pt>
                <c:pt idx="11617">
                  <c:v>65.650000000000006</c:v>
                </c:pt>
                <c:pt idx="11618">
                  <c:v>65.62</c:v>
                </c:pt>
                <c:pt idx="11619">
                  <c:v>65.58</c:v>
                </c:pt>
                <c:pt idx="11620">
                  <c:v>65.56</c:v>
                </c:pt>
                <c:pt idx="11621">
                  <c:v>65.53</c:v>
                </c:pt>
                <c:pt idx="11622">
                  <c:v>65.52</c:v>
                </c:pt>
                <c:pt idx="11623">
                  <c:v>65.5</c:v>
                </c:pt>
                <c:pt idx="11624">
                  <c:v>65.48</c:v>
                </c:pt>
                <c:pt idx="11625">
                  <c:v>65.45</c:v>
                </c:pt>
                <c:pt idx="11626">
                  <c:v>65.430000000000007</c:v>
                </c:pt>
                <c:pt idx="11627">
                  <c:v>65.400000000000006</c:v>
                </c:pt>
                <c:pt idx="11628">
                  <c:v>65.38</c:v>
                </c:pt>
                <c:pt idx="11629">
                  <c:v>65.36</c:v>
                </c:pt>
                <c:pt idx="11630">
                  <c:v>65.34</c:v>
                </c:pt>
                <c:pt idx="11631">
                  <c:v>65.31</c:v>
                </c:pt>
                <c:pt idx="11632">
                  <c:v>65.290000000000006</c:v>
                </c:pt>
                <c:pt idx="11633">
                  <c:v>65.28</c:v>
                </c:pt>
                <c:pt idx="11634">
                  <c:v>65.260000000000005</c:v>
                </c:pt>
                <c:pt idx="11635">
                  <c:v>65.23</c:v>
                </c:pt>
                <c:pt idx="11636">
                  <c:v>65.2</c:v>
                </c:pt>
                <c:pt idx="11637">
                  <c:v>65.180000000000007</c:v>
                </c:pt>
                <c:pt idx="11638">
                  <c:v>65.14</c:v>
                </c:pt>
                <c:pt idx="11639">
                  <c:v>65.11</c:v>
                </c:pt>
                <c:pt idx="11640">
                  <c:v>65.08</c:v>
                </c:pt>
                <c:pt idx="11641">
                  <c:v>65.040000000000006</c:v>
                </c:pt>
                <c:pt idx="11642">
                  <c:v>65.010000000000005</c:v>
                </c:pt>
                <c:pt idx="11643">
                  <c:v>64.97</c:v>
                </c:pt>
                <c:pt idx="11644">
                  <c:v>64.94</c:v>
                </c:pt>
                <c:pt idx="11645">
                  <c:v>64.92</c:v>
                </c:pt>
                <c:pt idx="11646">
                  <c:v>64.91</c:v>
                </c:pt>
                <c:pt idx="11647">
                  <c:v>64.89</c:v>
                </c:pt>
                <c:pt idx="11648">
                  <c:v>64.89</c:v>
                </c:pt>
                <c:pt idx="11649">
                  <c:v>64.88</c:v>
                </c:pt>
                <c:pt idx="11650">
                  <c:v>64.88</c:v>
                </c:pt>
                <c:pt idx="11651">
                  <c:v>64.88</c:v>
                </c:pt>
                <c:pt idx="11652">
                  <c:v>64.88</c:v>
                </c:pt>
                <c:pt idx="11653">
                  <c:v>64.87</c:v>
                </c:pt>
                <c:pt idx="11654">
                  <c:v>64.849999999999994</c:v>
                </c:pt>
                <c:pt idx="11655">
                  <c:v>64.83</c:v>
                </c:pt>
                <c:pt idx="11656">
                  <c:v>64.8</c:v>
                </c:pt>
                <c:pt idx="11657">
                  <c:v>64.77</c:v>
                </c:pt>
                <c:pt idx="11658">
                  <c:v>64.739999999999995</c:v>
                </c:pt>
                <c:pt idx="11659">
                  <c:v>64.72</c:v>
                </c:pt>
                <c:pt idx="11660">
                  <c:v>64.69</c:v>
                </c:pt>
                <c:pt idx="11661">
                  <c:v>64.680000000000007</c:v>
                </c:pt>
                <c:pt idx="11662">
                  <c:v>64.67</c:v>
                </c:pt>
                <c:pt idx="11663">
                  <c:v>64.650000000000006</c:v>
                </c:pt>
                <c:pt idx="11664">
                  <c:v>64.63</c:v>
                </c:pt>
                <c:pt idx="11665">
                  <c:v>64.58</c:v>
                </c:pt>
                <c:pt idx="11666">
                  <c:v>64.540000000000006</c:v>
                </c:pt>
                <c:pt idx="11667">
                  <c:v>64.5</c:v>
                </c:pt>
                <c:pt idx="11668">
                  <c:v>64.45</c:v>
                </c:pt>
                <c:pt idx="11669">
                  <c:v>64.400000000000006</c:v>
                </c:pt>
                <c:pt idx="11670">
                  <c:v>64.37</c:v>
                </c:pt>
                <c:pt idx="11671">
                  <c:v>64.33</c:v>
                </c:pt>
                <c:pt idx="11672">
                  <c:v>64.31</c:v>
                </c:pt>
                <c:pt idx="11673">
                  <c:v>64.290000000000006</c:v>
                </c:pt>
                <c:pt idx="11674">
                  <c:v>64.28</c:v>
                </c:pt>
                <c:pt idx="11675">
                  <c:v>64.27</c:v>
                </c:pt>
                <c:pt idx="11676">
                  <c:v>64.260000000000005</c:v>
                </c:pt>
                <c:pt idx="11677">
                  <c:v>64.239999999999995</c:v>
                </c:pt>
                <c:pt idx="11678">
                  <c:v>64.23</c:v>
                </c:pt>
                <c:pt idx="11679">
                  <c:v>64.2</c:v>
                </c:pt>
                <c:pt idx="11680">
                  <c:v>64.17</c:v>
                </c:pt>
                <c:pt idx="11681">
                  <c:v>64.14</c:v>
                </c:pt>
                <c:pt idx="11682">
                  <c:v>64.12</c:v>
                </c:pt>
                <c:pt idx="11683">
                  <c:v>64.09</c:v>
                </c:pt>
                <c:pt idx="11684">
                  <c:v>64.08</c:v>
                </c:pt>
                <c:pt idx="11685">
                  <c:v>64.069999999999993</c:v>
                </c:pt>
                <c:pt idx="11686">
                  <c:v>64.06</c:v>
                </c:pt>
                <c:pt idx="11687">
                  <c:v>64.05</c:v>
                </c:pt>
                <c:pt idx="11688">
                  <c:v>64.05</c:v>
                </c:pt>
                <c:pt idx="11689">
                  <c:v>64.05</c:v>
                </c:pt>
                <c:pt idx="11690">
                  <c:v>64.05</c:v>
                </c:pt>
                <c:pt idx="11691">
                  <c:v>64.05</c:v>
                </c:pt>
                <c:pt idx="11692">
                  <c:v>64.05</c:v>
                </c:pt>
                <c:pt idx="11693">
                  <c:v>64.05</c:v>
                </c:pt>
                <c:pt idx="11694">
                  <c:v>64.05</c:v>
                </c:pt>
                <c:pt idx="11695">
                  <c:v>64.05</c:v>
                </c:pt>
                <c:pt idx="11696">
                  <c:v>64.05</c:v>
                </c:pt>
                <c:pt idx="11697">
                  <c:v>64.05</c:v>
                </c:pt>
                <c:pt idx="11698">
                  <c:v>64.05</c:v>
                </c:pt>
                <c:pt idx="11699">
                  <c:v>64.05</c:v>
                </c:pt>
                <c:pt idx="11700">
                  <c:v>64.05</c:v>
                </c:pt>
                <c:pt idx="11701">
                  <c:v>64.05</c:v>
                </c:pt>
                <c:pt idx="11702">
                  <c:v>64.05</c:v>
                </c:pt>
                <c:pt idx="11703">
                  <c:v>64.05</c:v>
                </c:pt>
                <c:pt idx="11704">
                  <c:v>64.05</c:v>
                </c:pt>
                <c:pt idx="11705">
                  <c:v>64.040000000000006</c:v>
                </c:pt>
                <c:pt idx="11706">
                  <c:v>64.040000000000006</c:v>
                </c:pt>
                <c:pt idx="11707">
                  <c:v>64.03</c:v>
                </c:pt>
                <c:pt idx="11708">
                  <c:v>64.03</c:v>
                </c:pt>
                <c:pt idx="11709">
                  <c:v>64.02</c:v>
                </c:pt>
                <c:pt idx="11710">
                  <c:v>64.02</c:v>
                </c:pt>
                <c:pt idx="11711">
                  <c:v>64.010000000000005</c:v>
                </c:pt>
                <c:pt idx="11712">
                  <c:v>64.010000000000005</c:v>
                </c:pt>
                <c:pt idx="11713">
                  <c:v>64.010000000000005</c:v>
                </c:pt>
                <c:pt idx="11714">
                  <c:v>64.010000000000005</c:v>
                </c:pt>
                <c:pt idx="11715">
                  <c:v>64.010000000000005</c:v>
                </c:pt>
                <c:pt idx="11716">
                  <c:v>64.010000000000005</c:v>
                </c:pt>
                <c:pt idx="11717">
                  <c:v>64.010000000000005</c:v>
                </c:pt>
                <c:pt idx="11718">
                  <c:v>64.02</c:v>
                </c:pt>
                <c:pt idx="11719">
                  <c:v>64.03</c:v>
                </c:pt>
                <c:pt idx="11720">
                  <c:v>64.03</c:v>
                </c:pt>
                <c:pt idx="11721">
                  <c:v>64.040000000000006</c:v>
                </c:pt>
                <c:pt idx="11722">
                  <c:v>64.040000000000006</c:v>
                </c:pt>
                <c:pt idx="11723">
                  <c:v>64.05</c:v>
                </c:pt>
                <c:pt idx="11724">
                  <c:v>64.05</c:v>
                </c:pt>
                <c:pt idx="11725">
                  <c:v>64.05</c:v>
                </c:pt>
                <c:pt idx="11726">
                  <c:v>64.05</c:v>
                </c:pt>
                <c:pt idx="11727">
                  <c:v>64.05</c:v>
                </c:pt>
                <c:pt idx="11728">
                  <c:v>64.05</c:v>
                </c:pt>
                <c:pt idx="11729">
                  <c:v>64.05</c:v>
                </c:pt>
                <c:pt idx="11730">
                  <c:v>64.05</c:v>
                </c:pt>
                <c:pt idx="11731">
                  <c:v>64.05</c:v>
                </c:pt>
                <c:pt idx="11732">
                  <c:v>64.05</c:v>
                </c:pt>
                <c:pt idx="11733">
                  <c:v>64.05</c:v>
                </c:pt>
                <c:pt idx="11734">
                  <c:v>64.06</c:v>
                </c:pt>
                <c:pt idx="11735">
                  <c:v>64.069999999999993</c:v>
                </c:pt>
                <c:pt idx="11736">
                  <c:v>64.08</c:v>
                </c:pt>
                <c:pt idx="11737">
                  <c:v>64.099999999999994</c:v>
                </c:pt>
                <c:pt idx="11738">
                  <c:v>64.13</c:v>
                </c:pt>
                <c:pt idx="11739">
                  <c:v>64.16</c:v>
                </c:pt>
                <c:pt idx="11740">
                  <c:v>64.19</c:v>
                </c:pt>
                <c:pt idx="11741">
                  <c:v>64.23</c:v>
                </c:pt>
                <c:pt idx="11742">
                  <c:v>64.25</c:v>
                </c:pt>
                <c:pt idx="11743">
                  <c:v>64.260000000000005</c:v>
                </c:pt>
                <c:pt idx="11744">
                  <c:v>64.28</c:v>
                </c:pt>
                <c:pt idx="11745">
                  <c:v>64.31</c:v>
                </c:pt>
                <c:pt idx="11746">
                  <c:v>64.34</c:v>
                </c:pt>
                <c:pt idx="11747">
                  <c:v>64.39</c:v>
                </c:pt>
                <c:pt idx="11748">
                  <c:v>64.45</c:v>
                </c:pt>
                <c:pt idx="11749">
                  <c:v>64.510000000000005</c:v>
                </c:pt>
                <c:pt idx="11750">
                  <c:v>64.569999999999993</c:v>
                </c:pt>
                <c:pt idx="11751">
                  <c:v>64.62</c:v>
                </c:pt>
                <c:pt idx="11752">
                  <c:v>64.66</c:v>
                </c:pt>
                <c:pt idx="11753">
                  <c:v>64.7</c:v>
                </c:pt>
                <c:pt idx="11754">
                  <c:v>64.75</c:v>
                </c:pt>
                <c:pt idx="11755">
                  <c:v>64.790000000000006</c:v>
                </c:pt>
                <c:pt idx="11756">
                  <c:v>64.83</c:v>
                </c:pt>
                <c:pt idx="11757">
                  <c:v>64.86</c:v>
                </c:pt>
                <c:pt idx="11758">
                  <c:v>64.88</c:v>
                </c:pt>
                <c:pt idx="11759">
                  <c:v>64.88</c:v>
                </c:pt>
                <c:pt idx="11760">
                  <c:v>64.89</c:v>
                </c:pt>
                <c:pt idx="11761">
                  <c:v>64.91</c:v>
                </c:pt>
                <c:pt idx="11762">
                  <c:v>64.95</c:v>
                </c:pt>
                <c:pt idx="11763">
                  <c:v>65</c:v>
                </c:pt>
                <c:pt idx="11764">
                  <c:v>65.06</c:v>
                </c:pt>
                <c:pt idx="11765">
                  <c:v>65.12</c:v>
                </c:pt>
                <c:pt idx="11766">
                  <c:v>65.180000000000007</c:v>
                </c:pt>
                <c:pt idx="11767">
                  <c:v>65.22</c:v>
                </c:pt>
                <c:pt idx="11768">
                  <c:v>65.260000000000005</c:v>
                </c:pt>
                <c:pt idx="11769">
                  <c:v>65.290000000000006</c:v>
                </c:pt>
                <c:pt idx="11770">
                  <c:v>65.33</c:v>
                </c:pt>
                <c:pt idx="11771">
                  <c:v>65.37</c:v>
                </c:pt>
                <c:pt idx="11772">
                  <c:v>65.42</c:v>
                </c:pt>
                <c:pt idx="11773">
                  <c:v>65.459999999999994</c:v>
                </c:pt>
                <c:pt idx="11774">
                  <c:v>65.5</c:v>
                </c:pt>
                <c:pt idx="11775">
                  <c:v>65.52</c:v>
                </c:pt>
                <c:pt idx="11776">
                  <c:v>65.55</c:v>
                </c:pt>
                <c:pt idx="11777">
                  <c:v>65.58</c:v>
                </c:pt>
                <c:pt idx="11778">
                  <c:v>65.63</c:v>
                </c:pt>
                <c:pt idx="11779">
                  <c:v>65.67</c:v>
                </c:pt>
                <c:pt idx="11780">
                  <c:v>65.709999999999994</c:v>
                </c:pt>
                <c:pt idx="11781">
                  <c:v>65.73</c:v>
                </c:pt>
                <c:pt idx="11782">
                  <c:v>65.739999999999995</c:v>
                </c:pt>
                <c:pt idx="11783">
                  <c:v>65.739999999999995</c:v>
                </c:pt>
                <c:pt idx="11784">
                  <c:v>65.739999999999995</c:v>
                </c:pt>
                <c:pt idx="11785">
                  <c:v>65.75</c:v>
                </c:pt>
                <c:pt idx="11786">
                  <c:v>65.75</c:v>
                </c:pt>
                <c:pt idx="11787">
                  <c:v>65.760000000000005</c:v>
                </c:pt>
                <c:pt idx="11788">
                  <c:v>65.78</c:v>
                </c:pt>
                <c:pt idx="11789">
                  <c:v>65.8</c:v>
                </c:pt>
                <c:pt idx="11790">
                  <c:v>65.819999999999993</c:v>
                </c:pt>
                <c:pt idx="11791">
                  <c:v>65.84</c:v>
                </c:pt>
                <c:pt idx="11792">
                  <c:v>65.86</c:v>
                </c:pt>
                <c:pt idx="11793">
                  <c:v>65.88</c:v>
                </c:pt>
                <c:pt idx="11794">
                  <c:v>65.89</c:v>
                </c:pt>
                <c:pt idx="11795">
                  <c:v>65.900000000000006</c:v>
                </c:pt>
                <c:pt idx="11796">
                  <c:v>65.91</c:v>
                </c:pt>
                <c:pt idx="11797">
                  <c:v>65.92</c:v>
                </c:pt>
                <c:pt idx="11798">
                  <c:v>65.92</c:v>
                </c:pt>
                <c:pt idx="11799">
                  <c:v>65.930000000000007</c:v>
                </c:pt>
                <c:pt idx="11800">
                  <c:v>65.930000000000007</c:v>
                </c:pt>
                <c:pt idx="11801">
                  <c:v>65.930000000000007</c:v>
                </c:pt>
                <c:pt idx="11802">
                  <c:v>65.930000000000007</c:v>
                </c:pt>
                <c:pt idx="11803">
                  <c:v>65.92</c:v>
                </c:pt>
                <c:pt idx="11804">
                  <c:v>65.92</c:v>
                </c:pt>
                <c:pt idx="11805">
                  <c:v>65.91</c:v>
                </c:pt>
                <c:pt idx="11806">
                  <c:v>65.91</c:v>
                </c:pt>
                <c:pt idx="11807">
                  <c:v>65.900000000000006</c:v>
                </c:pt>
                <c:pt idx="11808">
                  <c:v>65.89</c:v>
                </c:pt>
                <c:pt idx="11809">
                  <c:v>65.88</c:v>
                </c:pt>
                <c:pt idx="11810">
                  <c:v>65.86</c:v>
                </c:pt>
                <c:pt idx="11811">
                  <c:v>65.84</c:v>
                </c:pt>
                <c:pt idx="11812">
                  <c:v>65.819999999999993</c:v>
                </c:pt>
                <c:pt idx="11813">
                  <c:v>65.81</c:v>
                </c:pt>
                <c:pt idx="11814">
                  <c:v>65.790000000000006</c:v>
                </c:pt>
                <c:pt idx="11815">
                  <c:v>65.78</c:v>
                </c:pt>
                <c:pt idx="11816">
                  <c:v>65.77</c:v>
                </c:pt>
                <c:pt idx="11817">
                  <c:v>65.760000000000005</c:v>
                </c:pt>
                <c:pt idx="11818">
                  <c:v>65.75</c:v>
                </c:pt>
                <c:pt idx="11819">
                  <c:v>65.75</c:v>
                </c:pt>
                <c:pt idx="11820">
                  <c:v>65.739999999999995</c:v>
                </c:pt>
                <c:pt idx="11821">
                  <c:v>65.739999999999995</c:v>
                </c:pt>
                <c:pt idx="11822">
                  <c:v>65.739999999999995</c:v>
                </c:pt>
                <c:pt idx="11823">
                  <c:v>65.739999999999995</c:v>
                </c:pt>
                <c:pt idx="11824">
                  <c:v>65.739999999999995</c:v>
                </c:pt>
                <c:pt idx="11825">
                  <c:v>65.73</c:v>
                </c:pt>
                <c:pt idx="11826">
                  <c:v>65.73</c:v>
                </c:pt>
                <c:pt idx="11827">
                  <c:v>65.709999999999994</c:v>
                </c:pt>
                <c:pt idx="11828">
                  <c:v>65.69</c:v>
                </c:pt>
                <c:pt idx="11829">
                  <c:v>65.66</c:v>
                </c:pt>
                <c:pt idx="11830">
                  <c:v>65.63</c:v>
                </c:pt>
                <c:pt idx="11831">
                  <c:v>65.59</c:v>
                </c:pt>
                <c:pt idx="11832">
                  <c:v>65.569999999999993</c:v>
                </c:pt>
                <c:pt idx="11833">
                  <c:v>65.55</c:v>
                </c:pt>
                <c:pt idx="11834">
                  <c:v>65.53</c:v>
                </c:pt>
                <c:pt idx="11835">
                  <c:v>65.510000000000005</c:v>
                </c:pt>
                <c:pt idx="11836">
                  <c:v>65.5</c:v>
                </c:pt>
                <c:pt idx="11837">
                  <c:v>65.48</c:v>
                </c:pt>
                <c:pt idx="11838">
                  <c:v>65.45</c:v>
                </c:pt>
                <c:pt idx="11839">
                  <c:v>65.42</c:v>
                </c:pt>
                <c:pt idx="11840">
                  <c:v>65.39</c:v>
                </c:pt>
                <c:pt idx="11841">
                  <c:v>65.36</c:v>
                </c:pt>
                <c:pt idx="11842">
                  <c:v>65.34</c:v>
                </c:pt>
                <c:pt idx="11843">
                  <c:v>65.319999999999993</c:v>
                </c:pt>
                <c:pt idx="11844">
                  <c:v>65.3</c:v>
                </c:pt>
                <c:pt idx="11845">
                  <c:v>65.3</c:v>
                </c:pt>
                <c:pt idx="11846">
                  <c:v>65.28</c:v>
                </c:pt>
                <c:pt idx="11847">
                  <c:v>65.260000000000005</c:v>
                </c:pt>
                <c:pt idx="11848">
                  <c:v>65.23</c:v>
                </c:pt>
                <c:pt idx="11849">
                  <c:v>65.2</c:v>
                </c:pt>
                <c:pt idx="11850">
                  <c:v>65.16</c:v>
                </c:pt>
                <c:pt idx="11851">
                  <c:v>65.13</c:v>
                </c:pt>
                <c:pt idx="11852">
                  <c:v>65.099999999999994</c:v>
                </c:pt>
                <c:pt idx="11853">
                  <c:v>65.069999999999993</c:v>
                </c:pt>
                <c:pt idx="11854">
                  <c:v>65.03</c:v>
                </c:pt>
                <c:pt idx="11855">
                  <c:v>64.989999999999995</c:v>
                </c:pt>
                <c:pt idx="11856">
                  <c:v>64.959999999999994</c:v>
                </c:pt>
                <c:pt idx="11857">
                  <c:v>64.94</c:v>
                </c:pt>
                <c:pt idx="11858">
                  <c:v>64.91</c:v>
                </c:pt>
                <c:pt idx="11859">
                  <c:v>64.900000000000006</c:v>
                </c:pt>
                <c:pt idx="11860">
                  <c:v>64.89</c:v>
                </c:pt>
                <c:pt idx="11861">
                  <c:v>64.89</c:v>
                </c:pt>
                <c:pt idx="11862">
                  <c:v>64.88</c:v>
                </c:pt>
                <c:pt idx="11863">
                  <c:v>64.88</c:v>
                </c:pt>
                <c:pt idx="11864">
                  <c:v>64.88</c:v>
                </c:pt>
                <c:pt idx="11865">
                  <c:v>64.87</c:v>
                </c:pt>
                <c:pt idx="11866">
                  <c:v>64.86</c:v>
                </c:pt>
                <c:pt idx="11867">
                  <c:v>64.84</c:v>
                </c:pt>
                <c:pt idx="11868">
                  <c:v>64.81</c:v>
                </c:pt>
                <c:pt idx="11869">
                  <c:v>64.78</c:v>
                </c:pt>
                <c:pt idx="11870">
                  <c:v>64.75</c:v>
                </c:pt>
                <c:pt idx="11871">
                  <c:v>64.73</c:v>
                </c:pt>
                <c:pt idx="11872">
                  <c:v>64.7</c:v>
                </c:pt>
                <c:pt idx="11873">
                  <c:v>64.69</c:v>
                </c:pt>
                <c:pt idx="11874">
                  <c:v>64.67</c:v>
                </c:pt>
                <c:pt idx="11875">
                  <c:v>64.66</c:v>
                </c:pt>
                <c:pt idx="11876">
                  <c:v>64.63</c:v>
                </c:pt>
                <c:pt idx="11877">
                  <c:v>64.61</c:v>
                </c:pt>
                <c:pt idx="11878">
                  <c:v>64.56</c:v>
                </c:pt>
                <c:pt idx="11879">
                  <c:v>64.52</c:v>
                </c:pt>
                <c:pt idx="11880">
                  <c:v>64.459999999999994</c:v>
                </c:pt>
                <c:pt idx="11881">
                  <c:v>64.42</c:v>
                </c:pt>
                <c:pt idx="11882">
                  <c:v>64.39</c:v>
                </c:pt>
                <c:pt idx="11883">
                  <c:v>64.349999999999994</c:v>
                </c:pt>
                <c:pt idx="11884">
                  <c:v>64.319999999999993</c:v>
                </c:pt>
                <c:pt idx="11885">
                  <c:v>64.3</c:v>
                </c:pt>
                <c:pt idx="11886">
                  <c:v>64.28</c:v>
                </c:pt>
                <c:pt idx="11887">
                  <c:v>64.260000000000005</c:v>
                </c:pt>
                <c:pt idx="11888">
                  <c:v>64.25</c:v>
                </c:pt>
                <c:pt idx="11889">
                  <c:v>64.25</c:v>
                </c:pt>
                <c:pt idx="11890">
                  <c:v>64.239999999999995</c:v>
                </c:pt>
                <c:pt idx="11891">
                  <c:v>64.22</c:v>
                </c:pt>
                <c:pt idx="11892">
                  <c:v>64.19</c:v>
                </c:pt>
                <c:pt idx="11893">
                  <c:v>64.17</c:v>
                </c:pt>
                <c:pt idx="11894">
                  <c:v>64.14</c:v>
                </c:pt>
                <c:pt idx="11895">
                  <c:v>64.11</c:v>
                </c:pt>
                <c:pt idx="11896">
                  <c:v>64.099999999999994</c:v>
                </c:pt>
                <c:pt idx="11897">
                  <c:v>64.08</c:v>
                </c:pt>
                <c:pt idx="11898">
                  <c:v>64.069999999999993</c:v>
                </c:pt>
                <c:pt idx="11899">
                  <c:v>64.06</c:v>
                </c:pt>
                <c:pt idx="11900">
                  <c:v>64.06</c:v>
                </c:pt>
                <c:pt idx="11901">
                  <c:v>64.05</c:v>
                </c:pt>
                <c:pt idx="11902">
                  <c:v>64.05</c:v>
                </c:pt>
                <c:pt idx="11903">
                  <c:v>64.05</c:v>
                </c:pt>
                <c:pt idx="11904">
                  <c:v>64.05</c:v>
                </c:pt>
                <c:pt idx="11905">
                  <c:v>64.05</c:v>
                </c:pt>
                <c:pt idx="11906">
                  <c:v>64.05</c:v>
                </c:pt>
                <c:pt idx="11907">
                  <c:v>64.05</c:v>
                </c:pt>
                <c:pt idx="11908">
                  <c:v>64.05</c:v>
                </c:pt>
                <c:pt idx="11909">
                  <c:v>64.05</c:v>
                </c:pt>
                <c:pt idx="11910">
                  <c:v>64.05</c:v>
                </c:pt>
                <c:pt idx="11911">
                  <c:v>64.05</c:v>
                </c:pt>
                <c:pt idx="11912">
                  <c:v>64.040000000000006</c:v>
                </c:pt>
                <c:pt idx="11913">
                  <c:v>64.040000000000006</c:v>
                </c:pt>
                <c:pt idx="11914">
                  <c:v>64.040000000000006</c:v>
                </c:pt>
                <c:pt idx="11915">
                  <c:v>64.03</c:v>
                </c:pt>
                <c:pt idx="11916">
                  <c:v>64.03</c:v>
                </c:pt>
                <c:pt idx="11917">
                  <c:v>64.03</c:v>
                </c:pt>
                <c:pt idx="11918">
                  <c:v>64.03</c:v>
                </c:pt>
                <c:pt idx="11919">
                  <c:v>64.02</c:v>
                </c:pt>
                <c:pt idx="11920">
                  <c:v>64.02</c:v>
                </c:pt>
                <c:pt idx="11921">
                  <c:v>64.02</c:v>
                </c:pt>
                <c:pt idx="11922">
                  <c:v>64.010000000000005</c:v>
                </c:pt>
                <c:pt idx="11923">
                  <c:v>64.010000000000005</c:v>
                </c:pt>
                <c:pt idx="11924">
                  <c:v>64</c:v>
                </c:pt>
                <c:pt idx="11925">
                  <c:v>63.99</c:v>
                </c:pt>
                <c:pt idx="11926">
                  <c:v>63.99</c:v>
                </c:pt>
                <c:pt idx="11927">
                  <c:v>64</c:v>
                </c:pt>
                <c:pt idx="11928">
                  <c:v>64</c:v>
                </c:pt>
                <c:pt idx="11929">
                  <c:v>64</c:v>
                </c:pt>
                <c:pt idx="11930">
                  <c:v>64.010000000000005</c:v>
                </c:pt>
                <c:pt idx="11931">
                  <c:v>64.02</c:v>
                </c:pt>
                <c:pt idx="11932">
                  <c:v>64.03</c:v>
                </c:pt>
                <c:pt idx="11933">
                  <c:v>64.03</c:v>
                </c:pt>
                <c:pt idx="11934">
                  <c:v>64.040000000000006</c:v>
                </c:pt>
                <c:pt idx="11935">
                  <c:v>64.040000000000006</c:v>
                </c:pt>
                <c:pt idx="11936">
                  <c:v>64.05</c:v>
                </c:pt>
                <c:pt idx="11937">
                  <c:v>64.05</c:v>
                </c:pt>
                <c:pt idx="11938">
                  <c:v>64.05</c:v>
                </c:pt>
                <c:pt idx="11939">
                  <c:v>64.05</c:v>
                </c:pt>
                <c:pt idx="11940">
                  <c:v>64.05</c:v>
                </c:pt>
                <c:pt idx="11941">
                  <c:v>64.05</c:v>
                </c:pt>
                <c:pt idx="11942">
                  <c:v>64.05</c:v>
                </c:pt>
                <c:pt idx="11943">
                  <c:v>64.05</c:v>
                </c:pt>
                <c:pt idx="11944">
                  <c:v>64.05</c:v>
                </c:pt>
                <c:pt idx="11945">
                  <c:v>64.05</c:v>
                </c:pt>
                <c:pt idx="11946">
                  <c:v>64.06</c:v>
                </c:pt>
                <c:pt idx="11947">
                  <c:v>64.06</c:v>
                </c:pt>
                <c:pt idx="11948">
                  <c:v>64.069999999999993</c:v>
                </c:pt>
                <c:pt idx="11949">
                  <c:v>64.09</c:v>
                </c:pt>
                <c:pt idx="11950">
                  <c:v>64.11</c:v>
                </c:pt>
                <c:pt idx="11951">
                  <c:v>64.14</c:v>
                </c:pt>
                <c:pt idx="11952">
                  <c:v>64.17</c:v>
                </c:pt>
                <c:pt idx="11953">
                  <c:v>64.2</c:v>
                </c:pt>
                <c:pt idx="11954">
                  <c:v>64.23</c:v>
                </c:pt>
                <c:pt idx="11955">
                  <c:v>64.260000000000005</c:v>
                </c:pt>
                <c:pt idx="11956">
                  <c:v>64.28</c:v>
                </c:pt>
                <c:pt idx="11957">
                  <c:v>64.3</c:v>
                </c:pt>
                <c:pt idx="11958">
                  <c:v>64.319999999999993</c:v>
                </c:pt>
                <c:pt idx="11959">
                  <c:v>64.36</c:v>
                </c:pt>
                <c:pt idx="11960">
                  <c:v>64.400000000000006</c:v>
                </c:pt>
                <c:pt idx="11961">
                  <c:v>64.45</c:v>
                </c:pt>
                <c:pt idx="11962">
                  <c:v>64.52</c:v>
                </c:pt>
                <c:pt idx="11963">
                  <c:v>64.569999999999993</c:v>
                </c:pt>
                <c:pt idx="11964">
                  <c:v>64.63</c:v>
                </c:pt>
                <c:pt idx="11965">
                  <c:v>64.680000000000007</c:v>
                </c:pt>
                <c:pt idx="11966">
                  <c:v>64.72</c:v>
                </c:pt>
                <c:pt idx="11967">
                  <c:v>64.760000000000005</c:v>
                </c:pt>
                <c:pt idx="11968">
                  <c:v>64.8</c:v>
                </c:pt>
                <c:pt idx="11969">
                  <c:v>64.84</c:v>
                </c:pt>
                <c:pt idx="11970">
                  <c:v>64.87</c:v>
                </c:pt>
                <c:pt idx="11971">
                  <c:v>64.88</c:v>
                </c:pt>
                <c:pt idx="11972">
                  <c:v>64.900000000000006</c:v>
                </c:pt>
                <c:pt idx="11973">
                  <c:v>64.92</c:v>
                </c:pt>
                <c:pt idx="11974">
                  <c:v>64.95</c:v>
                </c:pt>
                <c:pt idx="11975">
                  <c:v>65</c:v>
                </c:pt>
                <c:pt idx="11976">
                  <c:v>65.05</c:v>
                </c:pt>
                <c:pt idx="11977">
                  <c:v>65.11</c:v>
                </c:pt>
                <c:pt idx="11978">
                  <c:v>65.17</c:v>
                </c:pt>
                <c:pt idx="11979">
                  <c:v>65.209999999999994</c:v>
                </c:pt>
                <c:pt idx="11980">
                  <c:v>65.25</c:v>
                </c:pt>
                <c:pt idx="11981">
                  <c:v>65.290000000000006</c:v>
                </c:pt>
                <c:pt idx="11982">
                  <c:v>65.33</c:v>
                </c:pt>
                <c:pt idx="11983">
                  <c:v>65.36</c:v>
                </c:pt>
                <c:pt idx="11984">
                  <c:v>65.41</c:v>
                </c:pt>
                <c:pt idx="11985">
                  <c:v>65.45</c:v>
                </c:pt>
                <c:pt idx="11986">
                  <c:v>65.489999999999995</c:v>
                </c:pt>
                <c:pt idx="11987">
                  <c:v>65.52</c:v>
                </c:pt>
                <c:pt idx="11988">
                  <c:v>65.56</c:v>
                </c:pt>
                <c:pt idx="11989">
                  <c:v>65.59</c:v>
                </c:pt>
                <c:pt idx="11990">
                  <c:v>65.63</c:v>
                </c:pt>
                <c:pt idx="11991">
                  <c:v>65.67</c:v>
                </c:pt>
                <c:pt idx="11992">
                  <c:v>65.7</c:v>
                </c:pt>
                <c:pt idx="11993">
                  <c:v>65.72</c:v>
                </c:pt>
                <c:pt idx="11994">
                  <c:v>65.73</c:v>
                </c:pt>
                <c:pt idx="11995">
                  <c:v>65.739999999999995</c:v>
                </c:pt>
                <c:pt idx="11996">
                  <c:v>65.75</c:v>
                </c:pt>
                <c:pt idx="11997">
                  <c:v>65.75</c:v>
                </c:pt>
                <c:pt idx="11998">
                  <c:v>65.760000000000005</c:v>
                </c:pt>
                <c:pt idx="11999">
                  <c:v>65.77</c:v>
                </c:pt>
                <c:pt idx="12000">
                  <c:v>65.790000000000006</c:v>
                </c:pt>
                <c:pt idx="12001">
                  <c:v>65.819999999999993</c:v>
                </c:pt>
                <c:pt idx="12002">
                  <c:v>65.84</c:v>
                </c:pt>
                <c:pt idx="12003">
                  <c:v>65.87</c:v>
                </c:pt>
                <c:pt idx="12004">
                  <c:v>65.89</c:v>
                </c:pt>
                <c:pt idx="12005">
                  <c:v>65.91</c:v>
                </c:pt>
                <c:pt idx="12006">
                  <c:v>65.930000000000007</c:v>
                </c:pt>
                <c:pt idx="12007">
                  <c:v>65.94</c:v>
                </c:pt>
                <c:pt idx="12008">
                  <c:v>65.95</c:v>
                </c:pt>
                <c:pt idx="12009">
                  <c:v>65.95</c:v>
                </c:pt>
                <c:pt idx="12010">
                  <c:v>65.95</c:v>
                </c:pt>
                <c:pt idx="12011">
                  <c:v>65.959999999999994</c:v>
                </c:pt>
                <c:pt idx="12012">
                  <c:v>65.959999999999994</c:v>
                </c:pt>
                <c:pt idx="12013">
                  <c:v>65.959999999999994</c:v>
                </c:pt>
                <c:pt idx="12014">
                  <c:v>65.95</c:v>
                </c:pt>
                <c:pt idx="12015">
                  <c:v>65.95</c:v>
                </c:pt>
                <c:pt idx="12016">
                  <c:v>65.95</c:v>
                </c:pt>
                <c:pt idx="12017">
                  <c:v>65.95</c:v>
                </c:pt>
                <c:pt idx="12018">
                  <c:v>65.94</c:v>
                </c:pt>
                <c:pt idx="12019">
                  <c:v>65.94</c:v>
                </c:pt>
                <c:pt idx="12020">
                  <c:v>65.92</c:v>
                </c:pt>
                <c:pt idx="12021">
                  <c:v>65.91</c:v>
                </c:pt>
                <c:pt idx="12022">
                  <c:v>65.91</c:v>
                </c:pt>
                <c:pt idx="12023">
                  <c:v>65.900000000000006</c:v>
                </c:pt>
                <c:pt idx="12024">
                  <c:v>65.89</c:v>
                </c:pt>
                <c:pt idx="12025">
                  <c:v>65.87</c:v>
                </c:pt>
                <c:pt idx="12026">
                  <c:v>65.84</c:v>
                </c:pt>
                <c:pt idx="12027">
                  <c:v>65.819999999999993</c:v>
                </c:pt>
                <c:pt idx="12028">
                  <c:v>65.790000000000006</c:v>
                </c:pt>
                <c:pt idx="12029">
                  <c:v>65.77</c:v>
                </c:pt>
                <c:pt idx="12030">
                  <c:v>65.760000000000005</c:v>
                </c:pt>
                <c:pt idx="12031">
                  <c:v>65.75</c:v>
                </c:pt>
                <c:pt idx="12032">
                  <c:v>65.75</c:v>
                </c:pt>
                <c:pt idx="12033">
                  <c:v>65.739999999999995</c:v>
                </c:pt>
                <c:pt idx="12034">
                  <c:v>65.739999999999995</c:v>
                </c:pt>
                <c:pt idx="12035">
                  <c:v>65.739999999999995</c:v>
                </c:pt>
                <c:pt idx="12036">
                  <c:v>65.739999999999995</c:v>
                </c:pt>
                <c:pt idx="12037">
                  <c:v>65.739999999999995</c:v>
                </c:pt>
                <c:pt idx="12038">
                  <c:v>65.739999999999995</c:v>
                </c:pt>
                <c:pt idx="12039">
                  <c:v>65.73</c:v>
                </c:pt>
                <c:pt idx="12040">
                  <c:v>65.72</c:v>
                </c:pt>
                <c:pt idx="12041">
                  <c:v>65.7</c:v>
                </c:pt>
                <c:pt idx="12042">
                  <c:v>65.680000000000007</c:v>
                </c:pt>
                <c:pt idx="12043">
                  <c:v>65.64</c:v>
                </c:pt>
                <c:pt idx="12044">
                  <c:v>65.599999999999994</c:v>
                </c:pt>
                <c:pt idx="12045">
                  <c:v>65.569999999999993</c:v>
                </c:pt>
                <c:pt idx="12046">
                  <c:v>65.55</c:v>
                </c:pt>
                <c:pt idx="12047">
                  <c:v>65.53</c:v>
                </c:pt>
                <c:pt idx="12048">
                  <c:v>65.510000000000005</c:v>
                </c:pt>
                <c:pt idx="12049">
                  <c:v>65.489999999999995</c:v>
                </c:pt>
                <c:pt idx="12050">
                  <c:v>65.47</c:v>
                </c:pt>
                <c:pt idx="12051">
                  <c:v>65.44</c:v>
                </c:pt>
                <c:pt idx="12052">
                  <c:v>65.41</c:v>
                </c:pt>
                <c:pt idx="12053">
                  <c:v>65.38</c:v>
                </c:pt>
                <c:pt idx="12054">
                  <c:v>65.36</c:v>
                </c:pt>
                <c:pt idx="12055">
                  <c:v>65.34</c:v>
                </c:pt>
                <c:pt idx="12056">
                  <c:v>65.319999999999993</c:v>
                </c:pt>
                <c:pt idx="12057">
                  <c:v>65.31</c:v>
                </c:pt>
                <c:pt idx="12058">
                  <c:v>65.290000000000006</c:v>
                </c:pt>
                <c:pt idx="12059">
                  <c:v>65.28</c:v>
                </c:pt>
                <c:pt idx="12060">
                  <c:v>65.260000000000005</c:v>
                </c:pt>
                <c:pt idx="12061">
                  <c:v>65.239999999999995</c:v>
                </c:pt>
                <c:pt idx="12062">
                  <c:v>65.209999999999994</c:v>
                </c:pt>
                <c:pt idx="12063">
                  <c:v>65.19</c:v>
                </c:pt>
                <c:pt idx="12064">
                  <c:v>65.150000000000006</c:v>
                </c:pt>
                <c:pt idx="12065">
                  <c:v>65.11</c:v>
                </c:pt>
                <c:pt idx="12066">
                  <c:v>65.06</c:v>
                </c:pt>
                <c:pt idx="12067">
                  <c:v>65.03</c:v>
                </c:pt>
                <c:pt idx="12068">
                  <c:v>64.989999999999995</c:v>
                </c:pt>
                <c:pt idx="12069">
                  <c:v>64.959999999999994</c:v>
                </c:pt>
                <c:pt idx="12070">
                  <c:v>64.94</c:v>
                </c:pt>
                <c:pt idx="12071">
                  <c:v>64.92</c:v>
                </c:pt>
                <c:pt idx="12072">
                  <c:v>64.900000000000006</c:v>
                </c:pt>
                <c:pt idx="12073">
                  <c:v>64.89</c:v>
                </c:pt>
                <c:pt idx="12074">
                  <c:v>64.88</c:v>
                </c:pt>
                <c:pt idx="12075">
                  <c:v>64.88</c:v>
                </c:pt>
                <c:pt idx="12076">
                  <c:v>64.88</c:v>
                </c:pt>
                <c:pt idx="12077">
                  <c:v>64.87</c:v>
                </c:pt>
                <c:pt idx="12078">
                  <c:v>64.87</c:v>
                </c:pt>
                <c:pt idx="12079">
                  <c:v>64.849999999999994</c:v>
                </c:pt>
                <c:pt idx="12080">
                  <c:v>64.83</c:v>
                </c:pt>
                <c:pt idx="12081">
                  <c:v>64.8</c:v>
                </c:pt>
                <c:pt idx="12082">
                  <c:v>64.78</c:v>
                </c:pt>
                <c:pt idx="12083">
                  <c:v>64.75</c:v>
                </c:pt>
                <c:pt idx="12084">
                  <c:v>64.73</c:v>
                </c:pt>
                <c:pt idx="12085">
                  <c:v>64.709999999999994</c:v>
                </c:pt>
                <c:pt idx="12086">
                  <c:v>64.69</c:v>
                </c:pt>
                <c:pt idx="12087">
                  <c:v>64.67</c:v>
                </c:pt>
                <c:pt idx="12088">
                  <c:v>64.64</c:v>
                </c:pt>
                <c:pt idx="12089">
                  <c:v>64.61</c:v>
                </c:pt>
                <c:pt idx="12090">
                  <c:v>64.58</c:v>
                </c:pt>
                <c:pt idx="12091">
                  <c:v>64.55</c:v>
                </c:pt>
                <c:pt idx="12092">
                  <c:v>64.510000000000005</c:v>
                </c:pt>
                <c:pt idx="12093">
                  <c:v>64.459999999999994</c:v>
                </c:pt>
                <c:pt idx="12094">
                  <c:v>64.42</c:v>
                </c:pt>
                <c:pt idx="12095">
                  <c:v>64.38</c:v>
                </c:pt>
                <c:pt idx="12096">
                  <c:v>64.33</c:v>
                </c:pt>
                <c:pt idx="12097">
                  <c:v>64.3</c:v>
                </c:pt>
                <c:pt idx="12098">
                  <c:v>64.28</c:v>
                </c:pt>
                <c:pt idx="12099">
                  <c:v>64.27</c:v>
                </c:pt>
                <c:pt idx="12100">
                  <c:v>64.260000000000005</c:v>
                </c:pt>
                <c:pt idx="12101">
                  <c:v>64.25</c:v>
                </c:pt>
                <c:pt idx="12102">
                  <c:v>64.239999999999995</c:v>
                </c:pt>
                <c:pt idx="12103">
                  <c:v>64.23</c:v>
                </c:pt>
                <c:pt idx="12104">
                  <c:v>64.2</c:v>
                </c:pt>
                <c:pt idx="12105">
                  <c:v>64.17</c:v>
                </c:pt>
                <c:pt idx="12106">
                  <c:v>64.150000000000006</c:v>
                </c:pt>
                <c:pt idx="12107">
                  <c:v>64.12</c:v>
                </c:pt>
                <c:pt idx="12108">
                  <c:v>64.099999999999994</c:v>
                </c:pt>
                <c:pt idx="12109">
                  <c:v>64.08</c:v>
                </c:pt>
                <c:pt idx="12110">
                  <c:v>64.069999999999993</c:v>
                </c:pt>
                <c:pt idx="12111">
                  <c:v>64.06</c:v>
                </c:pt>
                <c:pt idx="12112">
                  <c:v>64.06</c:v>
                </c:pt>
                <c:pt idx="12113">
                  <c:v>64.05</c:v>
                </c:pt>
                <c:pt idx="12114">
                  <c:v>64.05</c:v>
                </c:pt>
                <c:pt idx="12115">
                  <c:v>64.05</c:v>
                </c:pt>
                <c:pt idx="12116">
                  <c:v>64.05</c:v>
                </c:pt>
                <c:pt idx="12117">
                  <c:v>64.05</c:v>
                </c:pt>
                <c:pt idx="12118">
                  <c:v>64.05</c:v>
                </c:pt>
                <c:pt idx="12119">
                  <c:v>64.05</c:v>
                </c:pt>
                <c:pt idx="12120">
                  <c:v>64.05</c:v>
                </c:pt>
                <c:pt idx="12121">
                  <c:v>64.05</c:v>
                </c:pt>
                <c:pt idx="12122">
                  <c:v>64.05</c:v>
                </c:pt>
                <c:pt idx="12123">
                  <c:v>64.05</c:v>
                </c:pt>
                <c:pt idx="12124">
                  <c:v>64.05</c:v>
                </c:pt>
                <c:pt idx="12125">
                  <c:v>64.040000000000006</c:v>
                </c:pt>
                <c:pt idx="12126">
                  <c:v>64.040000000000006</c:v>
                </c:pt>
                <c:pt idx="12127">
                  <c:v>64.03</c:v>
                </c:pt>
                <c:pt idx="12128">
                  <c:v>64.03</c:v>
                </c:pt>
                <c:pt idx="12129">
                  <c:v>64.03</c:v>
                </c:pt>
                <c:pt idx="12130">
                  <c:v>64.02</c:v>
                </c:pt>
                <c:pt idx="12131">
                  <c:v>64.02</c:v>
                </c:pt>
                <c:pt idx="12132">
                  <c:v>64.010000000000005</c:v>
                </c:pt>
                <c:pt idx="12133">
                  <c:v>64.010000000000005</c:v>
                </c:pt>
                <c:pt idx="12134">
                  <c:v>64</c:v>
                </c:pt>
                <c:pt idx="12135">
                  <c:v>64</c:v>
                </c:pt>
                <c:pt idx="12136">
                  <c:v>63.99</c:v>
                </c:pt>
                <c:pt idx="12137">
                  <c:v>63.98</c:v>
                </c:pt>
                <c:pt idx="12138">
                  <c:v>63.98</c:v>
                </c:pt>
                <c:pt idx="12139">
                  <c:v>63.98</c:v>
                </c:pt>
                <c:pt idx="12140">
                  <c:v>63.98</c:v>
                </c:pt>
                <c:pt idx="12141">
                  <c:v>63.98</c:v>
                </c:pt>
                <c:pt idx="12142">
                  <c:v>63.99</c:v>
                </c:pt>
                <c:pt idx="12143">
                  <c:v>64</c:v>
                </c:pt>
                <c:pt idx="12144">
                  <c:v>64.010000000000005</c:v>
                </c:pt>
                <c:pt idx="12145">
                  <c:v>64.02</c:v>
                </c:pt>
                <c:pt idx="12146">
                  <c:v>64.03</c:v>
                </c:pt>
                <c:pt idx="12147">
                  <c:v>64.040000000000006</c:v>
                </c:pt>
                <c:pt idx="12148">
                  <c:v>64.040000000000006</c:v>
                </c:pt>
                <c:pt idx="12149">
                  <c:v>64.05</c:v>
                </c:pt>
                <c:pt idx="12150">
                  <c:v>64.05</c:v>
                </c:pt>
                <c:pt idx="12151">
                  <c:v>64.05</c:v>
                </c:pt>
                <c:pt idx="12152">
                  <c:v>64.05</c:v>
                </c:pt>
                <c:pt idx="12153">
                  <c:v>64.05</c:v>
                </c:pt>
                <c:pt idx="12154">
                  <c:v>64.05</c:v>
                </c:pt>
                <c:pt idx="12155">
                  <c:v>64.05</c:v>
                </c:pt>
                <c:pt idx="12156">
                  <c:v>64.05</c:v>
                </c:pt>
                <c:pt idx="12157">
                  <c:v>64.05</c:v>
                </c:pt>
                <c:pt idx="12158">
                  <c:v>64.05</c:v>
                </c:pt>
                <c:pt idx="12159">
                  <c:v>64.06</c:v>
                </c:pt>
                <c:pt idx="12160">
                  <c:v>64.069999999999993</c:v>
                </c:pt>
                <c:pt idx="12161">
                  <c:v>64.09</c:v>
                </c:pt>
                <c:pt idx="12162">
                  <c:v>64.12</c:v>
                </c:pt>
                <c:pt idx="12163">
                  <c:v>64.16</c:v>
                </c:pt>
                <c:pt idx="12164">
                  <c:v>64.2</c:v>
                </c:pt>
                <c:pt idx="12165">
                  <c:v>64.23</c:v>
                </c:pt>
                <c:pt idx="12166">
                  <c:v>64.260000000000005</c:v>
                </c:pt>
                <c:pt idx="12167">
                  <c:v>64.27</c:v>
                </c:pt>
                <c:pt idx="12168">
                  <c:v>64.290000000000006</c:v>
                </c:pt>
                <c:pt idx="12169">
                  <c:v>64.319999999999993</c:v>
                </c:pt>
                <c:pt idx="12170">
                  <c:v>64.36</c:v>
                </c:pt>
                <c:pt idx="12171">
                  <c:v>64.41</c:v>
                </c:pt>
                <c:pt idx="12172">
                  <c:v>64.47</c:v>
                </c:pt>
                <c:pt idx="12173">
                  <c:v>64.53</c:v>
                </c:pt>
                <c:pt idx="12174">
                  <c:v>64.58</c:v>
                </c:pt>
                <c:pt idx="12175">
                  <c:v>64.64</c:v>
                </c:pt>
                <c:pt idx="12176">
                  <c:v>64.69</c:v>
                </c:pt>
                <c:pt idx="12177">
                  <c:v>64.739999999999995</c:v>
                </c:pt>
                <c:pt idx="12178">
                  <c:v>64.78</c:v>
                </c:pt>
                <c:pt idx="12179">
                  <c:v>64.819999999999993</c:v>
                </c:pt>
                <c:pt idx="12180">
                  <c:v>64.849999999999994</c:v>
                </c:pt>
                <c:pt idx="12181">
                  <c:v>64.87</c:v>
                </c:pt>
                <c:pt idx="12182">
                  <c:v>64.89</c:v>
                </c:pt>
                <c:pt idx="12183">
                  <c:v>64.91</c:v>
                </c:pt>
                <c:pt idx="12184">
                  <c:v>64.930000000000007</c:v>
                </c:pt>
                <c:pt idx="12185">
                  <c:v>64.959999999999994</c:v>
                </c:pt>
                <c:pt idx="12186">
                  <c:v>65.010000000000005</c:v>
                </c:pt>
                <c:pt idx="12187">
                  <c:v>65.05</c:v>
                </c:pt>
                <c:pt idx="12188">
                  <c:v>65.11</c:v>
                </c:pt>
                <c:pt idx="12189">
                  <c:v>65.17</c:v>
                </c:pt>
                <c:pt idx="12190">
                  <c:v>65.22</c:v>
                </c:pt>
                <c:pt idx="12191">
                  <c:v>65.27</c:v>
                </c:pt>
                <c:pt idx="12192">
                  <c:v>65.31</c:v>
                </c:pt>
                <c:pt idx="12193">
                  <c:v>65.34</c:v>
                </c:pt>
                <c:pt idx="12194">
                  <c:v>65.37</c:v>
                </c:pt>
                <c:pt idx="12195">
                  <c:v>65.42</c:v>
                </c:pt>
                <c:pt idx="12196">
                  <c:v>65.459999999999994</c:v>
                </c:pt>
                <c:pt idx="12197">
                  <c:v>65.5</c:v>
                </c:pt>
                <c:pt idx="12198">
                  <c:v>65.56</c:v>
                </c:pt>
                <c:pt idx="12199">
                  <c:v>65.61</c:v>
                </c:pt>
                <c:pt idx="12200">
                  <c:v>65.650000000000006</c:v>
                </c:pt>
                <c:pt idx="12201">
                  <c:v>65.69</c:v>
                </c:pt>
                <c:pt idx="12202">
                  <c:v>65.72</c:v>
                </c:pt>
                <c:pt idx="12203">
                  <c:v>65.73</c:v>
                </c:pt>
                <c:pt idx="12204">
                  <c:v>65.739999999999995</c:v>
                </c:pt>
                <c:pt idx="12205">
                  <c:v>65.739999999999995</c:v>
                </c:pt>
                <c:pt idx="12206">
                  <c:v>65.739999999999995</c:v>
                </c:pt>
                <c:pt idx="12207">
                  <c:v>65.75</c:v>
                </c:pt>
                <c:pt idx="12208">
                  <c:v>65.75</c:v>
                </c:pt>
                <c:pt idx="12209">
                  <c:v>65.760000000000005</c:v>
                </c:pt>
                <c:pt idx="12210">
                  <c:v>65.77</c:v>
                </c:pt>
                <c:pt idx="12211">
                  <c:v>65.8</c:v>
                </c:pt>
                <c:pt idx="12212">
                  <c:v>65.819999999999993</c:v>
                </c:pt>
                <c:pt idx="12213">
                  <c:v>65.849999999999994</c:v>
                </c:pt>
                <c:pt idx="12214">
                  <c:v>65.89</c:v>
                </c:pt>
                <c:pt idx="12215">
                  <c:v>65.91</c:v>
                </c:pt>
                <c:pt idx="12216">
                  <c:v>65.92</c:v>
                </c:pt>
                <c:pt idx="12217">
                  <c:v>65.94</c:v>
                </c:pt>
                <c:pt idx="12218">
                  <c:v>65.95</c:v>
                </c:pt>
                <c:pt idx="12219">
                  <c:v>65.95</c:v>
                </c:pt>
                <c:pt idx="12220">
                  <c:v>65.959999999999994</c:v>
                </c:pt>
                <c:pt idx="12221">
                  <c:v>65.959999999999994</c:v>
                </c:pt>
                <c:pt idx="12222">
                  <c:v>65.959999999999994</c:v>
                </c:pt>
                <c:pt idx="12223">
                  <c:v>65.959999999999994</c:v>
                </c:pt>
                <c:pt idx="12224">
                  <c:v>65.959999999999994</c:v>
                </c:pt>
                <c:pt idx="12225">
                  <c:v>65.959999999999994</c:v>
                </c:pt>
                <c:pt idx="12226">
                  <c:v>65.959999999999994</c:v>
                </c:pt>
                <c:pt idx="12227">
                  <c:v>65.959999999999994</c:v>
                </c:pt>
                <c:pt idx="12228">
                  <c:v>65.959999999999994</c:v>
                </c:pt>
                <c:pt idx="12229">
                  <c:v>65.959999999999994</c:v>
                </c:pt>
                <c:pt idx="12230">
                  <c:v>65.959999999999994</c:v>
                </c:pt>
                <c:pt idx="12231">
                  <c:v>65.95</c:v>
                </c:pt>
                <c:pt idx="12232">
                  <c:v>65.95</c:v>
                </c:pt>
                <c:pt idx="12233">
                  <c:v>65.94</c:v>
                </c:pt>
                <c:pt idx="12234">
                  <c:v>65.930000000000007</c:v>
                </c:pt>
                <c:pt idx="12235">
                  <c:v>65.91</c:v>
                </c:pt>
                <c:pt idx="12236">
                  <c:v>65.900000000000006</c:v>
                </c:pt>
                <c:pt idx="12237">
                  <c:v>65.88</c:v>
                </c:pt>
                <c:pt idx="12238">
                  <c:v>65.849999999999994</c:v>
                </c:pt>
                <c:pt idx="12239">
                  <c:v>65.83</c:v>
                </c:pt>
                <c:pt idx="12240">
                  <c:v>65.81</c:v>
                </c:pt>
                <c:pt idx="12241">
                  <c:v>65.790000000000006</c:v>
                </c:pt>
                <c:pt idx="12242">
                  <c:v>65.77</c:v>
                </c:pt>
                <c:pt idx="12243">
                  <c:v>65.760000000000005</c:v>
                </c:pt>
                <c:pt idx="12244">
                  <c:v>65.75</c:v>
                </c:pt>
                <c:pt idx="12245">
                  <c:v>65.75</c:v>
                </c:pt>
                <c:pt idx="12246">
                  <c:v>65.739999999999995</c:v>
                </c:pt>
                <c:pt idx="12247">
                  <c:v>65.739999999999995</c:v>
                </c:pt>
                <c:pt idx="12248">
                  <c:v>65.739999999999995</c:v>
                </c:pt>
                <c:pt idx="12249">
                  <c:v>65.739999999999995</c:v>
                </c:pt>
                <c:pt idx="12250">
                  <c:v>65.739999999999995</c:v>
                </c:pt>
                <c:pt idx="12251">
                  <c:v>65.73</c:v>
                </c:pt>
                <c:pt idx="12252">
                  <c:v>65.72</c:v>
                </c:pt>
                <c:pt idx="12253">
                  <c:v>65.7</c:v>
                </c:pt>
                <c:pt idx="12254">
                  <c:v>65.680000000000007</c:v>
                </c:pt>
                <c:pt idx="12255">
                  <c:v>65.650000000000006</c:v>
                </c:pt>
                <c:pt idx="12256">
                  <c:v>65.62</c:v>
                </c:pt>
                <c:pt idx="12257">
                  <c:v>65.59</c:v>
                </c:pt>
                <c:pt idx="12258">
                  <c:v>65.569999999999993</c:v>
                </c:pt>
                <c:pt idx="12259">
                  <c:v>65.55</c:v>
                </c:pt>
                <c:pt idx="12260">
                  <c:v>65.53</c:v>
                </c:pt>
                <c:pt idx="12261">
                  <c:v>65.510000000000005</c:v>
                </c:pt>
                <c:pt idx="12262">
                  <c:v>65.48</c:v>
                </c:pt>
                <c:pt idx="12263">
                  <c:v>65.45</c:v>
                </c:pt>
                <c:pt idx="12264">
                  <c:v>65.41</c:v>
                </c:pt>
                <c:pt idx="12265">
                  <c:v>65.38</c:v>
                </c:pt>
                <c:pt idx="12266">
                  <c:v>65.349999999999994</c:v>
                </c:pt>
                <c:pt idx="12267">
                  <c:v>65.33</c:v>
                </c:pt>
                <c:pt idx="12268">
                  <c:v>65.319999999999993</c:v>
                </c:pt>
                <c:pt idx="12269">
                  <c:v>65.31</c:v>
                </c:pt>
                <c:pt idx="12270">
                  <c:v>65.290000000000006</c:v>
                </c:pt>
                <c:pt idx="12271">
                  <c:v>65.28</c:v>
                </c:pt>
                <c:pt idx="12272">
                  <c:v>65.25</c:v>
                </c:pt>
                <c:pt idx="12273">
                  <c:v>65.22</c:v>
                </c:pt>
                <c:pt idx="12274">
                  <c:v>65.2</c:v>
                </c:pt>
                <c:pt idx="12275">
                  <c:v>65.17</c:v>
                </c:pt>
                <c:pt idx="12276">
                  <c:v>65.14</c:v>
                </c:pt>
                <c:pt idx="12277">
                  <c:v>65.12</c:v>
                </c:pt>
                <c:pt idx="12278">
                  <c:v>65.08</c:v>
                </c:pt>
                <c:pt idx="12279">
                  <c:v>65.040000000000006</c:v>
                </c:pt>
                <c:pt idx="12280">
                  <c:v>65</c:v>
                </c:pt>
                <c:pt idx="12281">
                  <c:v>64.959999999999994</c:v>
                </c:pt>
                <c:pt idx="12282">
                  <c:v>64.930000000000007</c:v>
                </c:pt>
                <c:pt idx="12283">
                  <c:v>64.91</c:v>
                </c:pt>
                <c:pt idx="12284">
                  <c:v>64.900000000000006</c:v>
                </c:pt>
                <c:pt idx="12285">
                  <c:v>64.89</c:v>
                </c:pt>
                <c:pt idx="12286">
                  <c:v>64.88</c:v>
                </c:pt>
                <c:pt idx="12287">
                  <c:v>64.88</c:v>
                </c:pt>
                <c:pt idx="12288">
                  <c:v>64.88</c:v>
                </c:pt>
                <c:pt idx="12289">
                  <c:v>64.88</c:v>
                </c:pt>
                <c:pt idx="12290">
                  <c:v>64.86</c:v>
                </c:pt>
                <c:pt idx="12291">
                  <c:v>64.84</c:v>
                </c:pt>
                <c:pt idx="12292">
                  <c:v>64.819999999999993</c:v>
                </c:pt>
                <c:pt idx="12293">
                  <c:v>64.790000000000006</c:v>
                </c:pt>
                <c:pt idx="12294">
                  <c:v>64.760000000000005</c:v>
                </c:pt>
                <c:pt idx="12295">
                  <c:v>64.739999999999995</c:v>
                </c:pt>
                <c:pt idx="12296">
                  <c:v>64.72</c:v>
                </c:pt>
                <c:pt idx="12297">
                  <c:v>64.7</c:v>
                </c:pt>
                <c:pt idx="12298">
                  <c:v>64.680000000000007</c:v>
                </c:pt>
                <c:pt idx="12299">
                  <c:v>64.66</c:v>
                </c:pt>
                <c:pt idx="12300">
                  <c:v>64.64</c:v>
                </c:pt>
                <c:pt idx="12301">
                  <c:v>64.61</c:v>
                </c:pt>
                <c:pt idx="12302">
                  <c:v>64.569999999999993</c:v>
                </c:pt>
                <c:pt idx="12303">
                  <c:v>64.53</c:v>
                </c:pt>
                <c:pt idx="12304">
                  <c:v>64.489999999999995</c:v>
                </c:pt>
                <c:pt idx="12305">
                  <c:v>64.44</c:v>
                </c:pt>
                <c:pt idx="12306">
                  <c:v>64.400000000000006</c:v>
                </c:pt>
                <c:pt idx="12307">
                  <c:v>64.37</c:v>
                </c:pt>
                <c:pt idx="12308">
                  <c:v>64.33</c:v>
                </c:pt>
                <c:pt idx="12309">
                  <c:v>64.31</c:v>
                </c:pt>
                <c:pt idx="12310">
                  <c:v>64.290000000000006</c:v>
                </c:pt>
                <c:pt idx="12311">
                  <c:v>64.28</c:v>
                </c:pt>
                <c:pt idx="12312">
                  <c:v>64.260000000000005</c:v>
                </c:pt>
                <c:pt idx="12313">
                  <c:v>64.25</c:v>
                </c:pt>
                <c:pt idx="12314">
                  <c:v>64.239999999999995</c:v>
                </c:pt>
                <c:pt idx="12315">
                  <c:v>64.22</c:v>
                </c:pt>
                <c:pt idx="12316">
                  <c:v>64.2</c:v>
                </c:pt>
                <c:pt idx="12317">
                  <c:v>64.180000000000007</c:v>
                </c:pt>
                <c:pt idx="12318">
                  <c:v>64.150000000000006</c:v>
                </c:pt>
                <c:pt idx="12319">
                  <c:v>64.13</c:v>
                </c:pt>
                <c:pt idx="12320">
                  <c:v>64.11</c:v>
                </c:pt>
                <c:pt idx="12321">
                  <c:v>64.09</c:v>
                </c:pt>
                <c:pt idx="12322">
                  <c:v>64.08</c:v>
                </c:pt>
                <c:pt idx="12323">
                  <c:v>64.069999999999993</c:v>
                </c:pt>
                <c:pt idx="12324">
                  <c:v>64.06</c:v>
                </c:pt>
                <c:pt idx="12325">
                  <c:v>64.05</c:v>
                </c:pt>
                <c:pt idx="12326">
                  <c:v>64.05</c:v>
                </c:pt>
                <c:pt idx="12327">
                  <c:v>64.05</c:v>
                </c:pt>
                <c:pt idx="12328">
                  <c:v>64.05</c:v>
                </c:pt>
                <c:pt idx="12329">
                  <c:v>64.05</c:v>
                </c:pt>
                <c:pt idx="12330">
                  <c:v>64.05</c:v>
                </c:pt>
                <c:pt idx="12331">
                  <c:v>64.05</c:v>
                </c:pt>
                <c:pt idx="12332">
                  <c:v>64.05</c:v>
                </c:pt>
                <c:pt idx="12333">
                  <c:v>64.05</c:v>
                </c:pt>
                <c:pt idx="12334">
                  <c:v>64.05</c:v>
                </c:pt>
                <c:pt idx="12335">
                  <c:v>64.05</c:v>
                </c:pt>
                <c:pt idx="12336">
                  <c:v>64.05</c:v>
                </c:pt>
                <c:pt idx="12337">
                  <c:v>64.05</c:v>
                </c:pt>
                <c:pt idx="12338">
                  <c:v>64.05</c:v>
                </c:pt>
                <c:pt idx="12339">
                  <c:v>64.05</c:v>
                </c:pt>
                <c:pt idx="12340">
                  <c:v>64.040000000000006</c:v>
                </c:pt>
                <c:pt idx="12341">
                  <c:v>64.040000000000006</c:v>
                </c:pt>
                <c:pt idx="12342">
                  <c:v>64.03</c:v>
                </c:pt>
                <c:pt idx="12343">
                  <c:v>64.03</c:v>
                </c:pt>
                <c:pt idx="12344">
                  <c:v>64.03</c:v>
                </c:pt>
                <c:pt idx="12345">
                  <c:v>64.02</c:v>
                </c:pt>
                <c:pt idx="12346">
                  <c:v>64.02</c:v>
                </c:pt>
                <c:pt idx="12347">
                  <c:v>64.02</c:v>
                </c:pt>
                <c:pt idx="12348">
                  <c:v>64.02</c:v>
                </c:pt>
                <c:pt idx="12349">
                  <c:v>64.02</c:v>
                </c:pt>
                <c:pt idx="12350">
                  <c:v>64.02</c:v>
                </c:pt>
                <c:pt idx="12351">
                  <c:v>64.03</c:v>
                </c:pt>
                <c:pt idx="12352">
                  <c:v>64.03</c:v>
                </c:pt>
                <c:pt idx="12353">
                  <c:v>64.040000000000006</c:v>
                </c:pt>
                <c:pt idx="12354">
                  <c:v>64.040000000000006</c:v>
                </c:pt>
                <c:pt idx="12355">
                  <c:v>64.05</c:v>
                </c:pt>
                <c:pt idx="12356">
                  <c:v>64.05</c:v>
                </c:pt>
                <c:pt idx="12357">
                  <c:v>64.05</c:v>
                </c:pt>
                <c:pt idx="12358">
                  <c:v>64.05</c:v>
                </c:pt>
                <c:pt idx="12359">
                  <c:v>64.05</c:v>
                </c:pt>
                <c:pt idx="12360">
                  <c:v>64.05</c:v>
                </c:pt>
                <c:pt idx="12361">
                  <c:v>64.05</c:v>
                </c:pt>
                <c:pt idx="12362">
                  <c:v>64.05</c:v>
                </c:pt>
                <c:pt idx="12363">
                  <c:v>64.05</c:v>
                </c:pt>
                <c:pt idx="12364">
                  <c:v>64.05</c:v>
                </c:pt>
                <c:pt idx="12365">
                  <c:v>64.05</c:v>
                </c:pt>
                <c:pt idx="12366">
                  <c:v>64.05</c:v>
                </c:pt>
                <c:pt idx="12367">
                  <c:v>64.05</c:v>
                </c:pt>
                <c:pt idx="12368">
                  <c:v>64.05</c:v>
                </c:pt>
                <c:pt idx="12369">
                  <c:v>64.06</c:v>
                </c:pt>
                <c:pt idx="12370">
                  <c:v>64.069999999999993</c:v>
                </c:pt>
                <c:pt idx="12371">
                  <c:v>64.08</c:v>
                </c:pt>
                <c:pt idx="12372">
                  <c:v>64.11</c:v>
                </c:pt>
                <c:pt idx="12373">
                  <c:v>64.150000000000006</c:v>
                </c:pt>
                <c:pt idx="12374">
                  <c:v>64.180000000000007</c:v>
                </c:pt>
                <c:pt idx="12375">
                  <c:v>64.22</c:v>
                </c:pt>
                <c:pt idx="12376">
                  <c:v>64.25</c:v>
                </c:pt>
                <c:pt idx="12377">
                  <c:v>64.27</c:v>
                </c:pt>
                <c:pt idx="12378">
                  <c:v>64.28</c:v>
                </c:pt>
                <c:pt idx="12379">
                  <c:v>64.3</c:v>
                </c:pt>
                <c:pt idx="12380">
                  <c:v>64.33</c:v>
                </c:pt>
                <c:pt idx="12381">
                  <c:v>64.37</c:v>
                </c:pt>
                <c:pt idx="12382">
                  <c:v>64.42</c:v>
                </c:pt>
                <c:pt idx="12383">
                  <c:v>64.489999999999995</c:v>
                </c:pt>
                <c:pt idx="12384">
                  <c:v>64.540000000000006</c:v>
                </c:pt>
                <c:pt idx="12385">
                  <c:v>64.59</c:v>
                </c:pt>
                <c:pt idx="12386">
                  <c:v>64.650000000000006</c:v>
                </c:pt>
                <c:pt idx="12387">
                  <c:v>64.7</c:v>
                </c:pt>
                <c:pt idx="12388">
                  <c:v>64.739999999999995</c:v>
                </c:pt>
                <c:pt idx="12389">
                  <c:v>64.78</c:v>
                </c:pt>
                <c:pt idx="12390">
                  <c:v>64.83</c:v>
                </c:pt>
                <c:pt idx="12391">
                  <c:v>64.849999999999994</c:v>
                </c:pt>
                <c:pt idx="12392">
                  <c:v>64.87</c:v>
                </c:pt>
                <c:pt idx="12393">
                  <c:v>64.89</c:v>
                </c:pt>
                <c:pt idx="12394">
                  <c:v>64.900000000000006</c:v>
                </c:pt>
                <c:pt idx="12395">
                  <c:v>64.92</c:v>
                </c:pt>
                <c:pt idx="12396">
                  <c:v>64.95</c:v>
                </c:pt>
                <c:pt idx="12397">
                  <c:v>65</c:v>
                </c:pt>
                <c:pt idx="12398">
                  <c:v>65.040000000000006</c:v>
                </c:pt>
                <c:pt idx="12399">
                  <c:v>65.099999999999994</c:v>
                </c:pt>
                <c:pt idx="12400">
                  <c:v>65.16</c:v>
                </c:pt>
                <c:pt idx="12401">
                  <c:v>65.2</c:v>
                </c:pt>
                <c:pt idx="12402">
                  <c:v>65.25</c:v>
                </c:pt>
                <c:pt idx="12403">
                  <c:v>65.28</c:v>
                </c:pt>
                <c:pt idx="12404">
                  <c:v>65.31</c:v>
                </c:pt>
                <c:pt idx="12405">
                  <c:v>65.349999999999994</c:v>
                </c:pt>
                <c:pt idx="12406">
                  <c:v>65.39</c:v>
                </c:pt>
                <c:pt idx="12407">
                  <c:v>65.44</c:v>
                </c:pt>
                <c:pt idx="12408">
                  <c:v>65.48</c:v>
                </c:pt>
                <c:pt idx="12409">
                  <c:v>65.52</c:v>
                </c:pt>
                <c:pt idx="12410">
                  <c:v>65.56</c:v>
                </c:pt>
                <c:pt idx="12411">
                  <c:v>65.599999999999994</c:v>
                </c:pt>
                <c:pt idx="12412">
                  <c:v>65.64</c:v>
                </c:pt>
                <c:pt idx="12413">
                  <c:v>65.680000000000007</c:v>
                </c:pt>
                <c:pt idx="12414">
                  <c:v>65.709999999999994</c:v>
                </c:pt>
                <c:pt idx="12415">
                  <c:v>65.72</c:v>
                </c:pt>
                <c:pt idx="12416">
                  <c:v>65.73</c:v>
                </c:pt>
                <c:pt idx="12417">
                  <c:v>65.739999999999995</c:v>
                </c:pt>
                <c:pt idx="12418">
                  <c:v>65.739999999999995</c:v>
                </c:pt>
                <c:pt idx="12419">
                  <c:v>65.75</c:v>
                </c:pt>
                <c:pt idx="12420">
                  <c:v>65.75</c:v>
                </c:pt>
                <c:pt idx="12421">
                  <c:v>65.760000000000005</c:v>
                </c:pt>
                <c:pt idx="12422">
                  <c:v>65.78</c:v>
                </c:pt>
                <c:pt idx="12423">
                  <c:v>65.81</c:v>
                </c:pt>
                <c:pt idx="12424">
                  <c:v>65.83</c:v>
                </c:pt>
                <c:pt idx="12425">
                  <c:v>65.849999999999994</c:v>
                </c:pt>
                <c:pt idx="12426">
                  <c:v>65.88</c:v>
                </c:pt>
                <c:pt idx="12427">
                  <c:v>65.89</c:v>
                </c:pt>
                <c:pt idx="12428">
                  <c:v>65.900000000000006</c:v>
                </c:pt>
                <c:pt idx="12429">
                  <c:v>65.92</c:v>
                </c:pt>
                <c:pt idx="12430">
                  <c:v>65.930000000000007</c:v>
                </c:pt>
                <c:pt idx="12431">
                  <c:v>65.94</c:v>
                </c:pt>
                <c:pt idx="12432">
                  <c:v>65.95</c:v>
                </c:pt>
                <c:pt idx="12433">
                  <c:v>65.959999999999994</c:v>
                </c:pt>
                <c:pt idx="12434">
                  <c:v>65.959999999999994</c:v>
                </c:pt>
                <c:pt idx="12435">
                  <c:v>65.959999999999994</c:v>
                </c:pt>
                <c:pt idx="12436">
                  <c:v>65.95</c:v>
                </c:pt>
                <c:pt idx="12437">
                  <c:v>65.95</c:v>
                </c:pt>
                <c:pt idx="12438">
                  <c:v>65.95</c:v>
                </c:pt>
                <c:pt idx="12439">
                  <c:v>65.94</c:v>
                </c:pt>
                <c:pt idx="12440">
                  <c:v>65.94</c:v>
                </c:pt>
                <c:pt idx="12441">
                  <c:v>65.92</c:v>
                </c:pt>
                <c:pt idx="12442">
                  <c:v>65.91</c:v>
                </c:pt>
                <c:pt idx="12443">
                  <c:v>65.900000000000006</c:v>
                </c:pt>
                <c:pt idx="12444">
                  <c:v>65.88</c:v>
                </c:pt>
                <c:pt idx="12445">
                  <c:v>65.86</c:v>
                </c:pt>
                <c:pt idx="12446">
                  <c:v>65.84</c:v>
                </c:pt>
                <c:pt idx="12447">
                  <c:v>65.83</c:v>
                </c:pt>
                <c:pt idx="12448">
                  <c:v>65.819999999999993</c:v>
                </c:pt>
                <c:pt idx="12449">
                  <c:v>65.81</c:v>
                </c:pt>
                <c:pt idx="12450">
                  <c:v>65.790000000000006</c:v>
                </c:pt>
                <c:pt idx="12451">
                  <c:v>65.78</c:v>
                </c:pt>
                <c:pt idx="12452">
                  <c:v>65.77</c:v>
                </c:pt>
                <c:pt idx="12453">
                  <c:v>65.760000000000005</c:v>
                </c:pt>
                <c:pt idx="12454">
                  <c:v>65.75</c:v>
                </c:pt>
                <c:pt idx="12455">
                  <c:v>65.75</c:v>
                </c:pt>
                <c:pt idx="12456">
                  <c:v>65.739999999999995</c:v>
                </c:pt>
                <c:pt idx="12457">
                  <c:v>65.739999999999995</c:v>
                </c:pt>
                <c:pt idx="12458">
                  <c:v>65.739999999999995</c:v>
                </c:pt>
                <c:pt idx="12459">
                  <c:v>65.739999999999995</c:v>
                </c:pt>
                <c:pt idx="12460">
                  <c:v>65.739999999999995</c:v>
                </c:pt>
                <c:pt idx="12461">
                  <c:v>65.73</c:v>
                </c:pt>
                <c:pt idx="12462">
                  <c:v>65.72</c:v>
                </c:pt>
                <c:pt idx="12463">
                  <c:v>65.7</c:v>
                </c:pt>
                <c:pt idx="12464">
                  <c:v>65.66</c:v>
                </c:pt>
                <c:pt idx="12465">
                  <c:v>65.63</c:v>
                </c:pt>
                <c:pt idx="12466">
                  <c:v>65.59</c:v>
                </c:pt>
                <c:pt idx="12467">
                  <c:v>65.56</c:v>
                </c:pt>
                <c:pt idx="12468">
                  <c:v>65.53</c:v>
                </c:pt>
                <c:pt idx="12469">
                  <c:v>65.52</c:v>
                </c:pt>
                <c:pt idx="12470">
                  <c:v>65.510000000000005</c:v>
                </c:pt>
                <c:pt idx="12471">
                  <c:v>65.5</c:v>
                </c:pt>
                <c:pt idx="12472">
                  <c:v>65.48</c:v>
                </c:pt>
                <c:pt idx="12473">
                  <c:v>65.45</c:v>
                </c:pt>
                <c:pt idx="12474">
                  <c:v>65.42</c:v>
                </c:pt>
                <c:pt idx="12475">
                  <c:v>65.38</c:v>
                </c:pt>
                <c:pt idx="12476">
                  <c:v>65.349999999999994</c:v>
                </c:pt>
                <c:pt idx="12477">
                  <c:v>65.33</c:v>
                </c:pt>
                <c:pt idx="12478">
                  <c:v>65.31</c:v>
                </c:pt>
                <c:pt idx="12479">
                  <c:v>65.3</c:v>
                </c:pt>
                <c:pt idx="12480">
                  <c:v>65.290000000000006</c:v>
                </c:pt>
                <c:pt idx="12481">
                  <c:v>65.27</c:v>
                </c:pt>
                <c:pt idx="12482">
                  <c:v>65.25</c:v>
                </c:pt>
                <c:pt idx="12483">
                  <c:v>65.23</c:v>
                </c:pt>
                <c:pt idx="12484">
                  <c:v>65.2</c:v>
                </c:pt>
                <c:pt idx="12485">
                  <c:v>65.16</c:v>
                </c:pt>
                <c:pt idx="12486">
                  <c:v>65.14</c:v>
                </c:pt>
                <c:pt idx="12487">
                  <c:v>65.099999999999994</c:v>
                </c:pt>
                <c:pt idx="12488">
                  <c:v>65.06</c:v>
                </c:pt>
                <c:pt idx="12489">
                  <c:v>65.03</c:v>
                </c:pt>
                <c:pt idx="12490">
                  <c:v>65</c:v>
                </c:pt>
                <c:pt idx="12491">
                  <c:v>64.959999999999994</c:v>
                </c:pt>
                <c:pt idx="12492">
                  <c:v>64.930000000000007</c:v>
                </c:pt>
                <c:pt idx="12493">
                  <c:v>64.91</c:v>
                </c:pt>
                <c:pt idx="12494">
                  <c:v>64.900000000000006</c:v>
                </c:pt>
                <c:pt idx="12495">
                  <c:v>64.89</c:v>
                </c:pt>
                <c:pt idx="12496">
                  <c:v>64.88</c:v>
                </c:pt>
                <c:pt idx="12497">
                  <c:v>64.88</c:v>
                </c:pt>
                <c:pt idx="12498">
                  <c:v>64.88</c:v>
                </c:pt>
                <c:pt idx="12499">
                  <c:v>64.88</c:v>
                </c:pt>
                <c:pt idx="12500">
                  <c:v>64.87</c:v>
                </c:pt>
                <c:pt idx="12501">
                  <c:v>64.849999999999994</c:v>
                </c:pt>
                <c:pt idx="12502">
                  <c:v>64.83</c:v>
                </c:pt>
                <c:pt idx="12503">
                  <c:v>64.8</c:v>
                </c:pt>
                <c:pt idx="12504">
                  <c:v>64.760000000000005</c:v>
                </c:pt>
                <c:pt idx="12505">
                  <c:v>64.73</c:v>
                </c:pt>
                <c:pt idx="12506">
                  <c:v>64.709999999999994</c:v>
                </c:pt>
                <c:pt idx="12507">
                  <c:v>64.69</c:v>
                </c:pt>
                <c:pt idx="12508">
                  <c:v>64.67</c:v>
                </c:pt>
                <c:pt idx="12509">
                  <c:v>64.66</c:v>
                </c:pt>
                <c:pt idx="12510">
                  <c:v>64.64</c:v>
                </c:pt>
                <c:pt idx="12511">
                  <c:v>64.62</c:v>
                </c:pt>
                <c:pt idx="12512">
                  <c:v>64.58</c:v>
                </c:pt>
                <c:pt idx="12513">
                  <c:v>64.540000000000006</c:v>
                </c:pt>
                <c:pt idx="12514">
                  <c:v>64.489999999999995</c:v>
                </c:pt>
                <c:pt idx="12515">
                  <c:v>64.45</c:v>
                </c:pt>
                <c:pt idx="12516">
                  <c:v>64.41</c:v>
                </c:pt>
                <c:pt idx="12517">
                  <c:v>64.37</c:v>
                </c:pt>
                <c:pt idx="12518">
                  <c:v>64.34</c:v>
                </c:pt>
                <c:pt idx="12519">
                  <c:v>64.319999999999993</c:v>
                </c:pt>
                <c:pt idx="12520">
                  <c:v>64.290000000000006</c:v>
                </c:pt>
                <c:pt idx="12521">
                  <c:v>64.28</c:v>
                </c:pt>
                <c:pt idx="12522">
                  <c:v>64.27</c:v>
                </c:pt>
                <c:pt idx="12523">
                  <c:v>64.260000000000005</c:v>
                </c:pt>
                <c:pt idx="12524">
                  <c:v>64.25</c:v>
                </c:pt>
                <c:pt idx="12525">
                  <c:v>64.23</c:v>
                </c:pt>
                <c:pt idx="12526">
                  <c:v>64.209999999999994</c:v>
                </c:pt>
                <c:pt idx="12527">
                  <c:v>64.180000000000007</c:v>
                </c:pt>
                <c:pt idx="12528">
                  <c:v>64.150000000000006</c:v>
                </c:pt>
                <c:pt idx="12529">
                  <c:v>64.12</c:v>
                </c:pt>
                <c:pt idx="12530">
                  <c:v>64.099999999999994</c:v>
                </c:pt>
                <c:pt idx="12531">
                  <c:v>64.08</c:v>
                </c:pt>
                <c:pt idx="12532">
                  <c:v>64.069999999999993</c:v>
                </c:pt>
                <c:pt idx="12533">
                  <c:v>64.06</c:v>
                </c:pt>
                <c:pt idx="12534">
                  <c:v>64.06</c:v>
                </c:pt>
                <c:pt idx="12535">
                  <c:v>64.05</c:v>
                </c:pt>
                <c:pt idx="12536">
                  <c:v>64.05</c:v>
                </c:pt>
                <c:pt idx="12537">
                  <c:v>64.05</c:v>
                </c:pt>
                <c:pt idx="12538">
                  <c:v>64.05</c:v>
                </c:pt>
                <c:pt idx="12539">
                  <c:v>64.05</c:v>
                </c:pt>
                <c:pt idx="12540">
                  <c:v>64.05</c:v>
                </c:pt>
                <c:pt idx="12541">
                  <c:v>64.05</c:v>
                </c:pt>
                <c:pt idx="12542">
                  <c:v>64.05</c:v>
                </c:pt>
                <c:pt idx="12543">
                  <c:v>64.05</c:v>
                </c:pt>
                <c:pt idx="12544">
                  <c:v>64.05</c:v>
                </c:pt>
                <c:pt idx="12545">
                  <c:v>64.05</c:v>
                </c:pt>
                <c:pt idx="12546">
                  <c:v>64.05</c:v>
                </c:pt>
                <c:pt idx="12547">
                  <c:v>64.05</c:v>
                </c:pt>
                <c:pt idx="12548">
                  <c:v>64.040000000000006</c:v>
                </c:pt>
                <c:pt idx="12549">
                  <c:v>64.040000000000006</c:v>
                </c:pt>
                <c:pt idx="12550">
                  <c:v>64.040000000000006</c:v>
                </c:pt>
                <c:pt idx="12551">
                  <c:v>64.040000000000006</c:v>
                </c:pt>
                <c:pt idx="12552">
                  <c:v>64.03</c:v>
                </c:pt>
                <c:pt idx="12553">
                  <c:v>64.03</c:v>
                </c:pt>
                <c:pt idx="12554">
                  <c:v>64.02</c:v>
                </c:pt>
                <c:pt idx="12555">
                  <c:v>64.02</c:v>
                </c:pt>
                <c:pt idx="12556">
                  <c:v>64.02</c:v>
                </c:pt>
                <c:pt idx="12557">
                  <c:v>64.02</c:v>
                </c:pt>
                <c:pt idx="12558">
                  <c:v>64.010000000000005</c:v>
                </c:pt>
                <c:pt idx="12559">
                  <c:v>64.010000000000005</c:v>
                </c:pt>
                <c:pt idx="12560">
                  <c:v>64.010000000000005</c:v>
                </c:pt>
                <c:pt idx="12561">
                  <c:v>64.010000000000005</c:v>
                </c:pt>
                <c:pt idx="12562">
                  <c:v>64.010000000000005</c:v>
                </c:pt>
                <c:pt idx="12563">
                  <c:v>64.010000000000005</c:v>
                </c:pt>
                <c:pt idx="12564">
                  <c:v>64.02</c:v>
                </c:pt>
                <c:pt idx="12565">
                  <c:v>64.03</c:v>
                </c:pt>
                <c:pt idx="12566">
                  <c:v>64.040000000000006</c:v>
                </c:pt>
                <c:pt idx="12567">
                  <c:v>64.040000000000006</c:v>
                </c:pt>
                <c:pt idx="12568">
                  <c:v>64.05</c:v>
                </c:pt>
                <c:pt idx="12569">
                  <c:v>64.05</c:v>
                </c:pt>
                <c:pt idx="12570">
                  <c:v>64.05</c:v>
                </c:pt>
                <c:pt idx="12571">
                  <c:v>64.05</c:v>
                </c:pt>
                <c:pt idx="12572">
                  <c:v>64.05</c:v>
                </c:pt>
                <c:pt idx="12573">
                  <c:v>64.05</c:v>
                </c:pt>
                <c:pt idx="12574">
                  <c:v>64.05</c:v>
                </c:pt>
                <c:pt idx="12575">
                  <c:v>64.05</c:v>
                </c:pt>
                <c:pt idx="12576">
                  <c:v>64.05</c:v>
                </c:pt>
                <c:pt idx="12577">
                  <c:v>64.05</c:v>
                </c:pt>
                <c:pt idx="12578">
                  <c:v>64.05</c:v>
                </c:pt>
                <c:pt idx="12579">
                  <c:v>64.05</c:v>
                </c:pt>
                <c:pt idx="12580">
                  <c:v>64.06</c:v>
                </c:pt>
                <c:pt idx="12581">
                  <c:v>64.06</c:v>
                </c:pt>
                <c:pt idx="12582">
                  <c:v>64.069999999999993</c:v>
                </c:pt>
                <c:pt idx="12583">
                  <c:v>64.09</c:v>
                </c:pt>
                <c:pt idx="12584">
                  <c:v>64.13</c:v>
                </c:pt>
                <c:pt idx="12585">
                  <c:v>64.16</c:v>
                </c:pt>
                <c:pt idx="12586">
                  <c:v>64.2</c:v>
                </c:pt>
                <c:pt idx="12587">
                  <c:v>64.239999999999995</c:v>
                </c:pt>
                <c:pt idx="12588">
                  <c:v>64.260000000000005</c:v>
                </c:pt>
                <c:pt idx="12589">
                  <c:v>64.28</c:v>
                </c:pt>
                <c:pt idx="12590">
                  <c:v>64.290000000000006</c:v>
                </c:pt>
                <c:pt idx="12591">
                  <c:v>64.31</c:v>
                </c:pt>
                <c:pt idx="12592">
                  <c:v>64.33</c:v>
                </c:pt>
                <c:pt idx="12593">
                  <c:v>64.39</c:v>
                </c:pt>
                <c:pt idx="12594">
                  <c:v>64.45</c:v>
                </c:pt>
                <c:pt idx="12595">
                  <c:v>64.52</c:v>
                </c:pt>
                <c:pt idx="12596">
                  <c:v>64.58</c:v>
                </c:pt>
                <c:pt idx="12597">
                  <c:v>64.64</c:v>
                </c:pt>
                <c:pt idx="12598">
                  <c:v>64.680000000000007</c:v>
                </c:pt>
                <c:pt idx="12599">
                  <c:v>64.72</c:v>
                </c:pt>
                <c:pt idx="12600">
                  <c:v>64.760000000000005</c:v>
                </c:pt>
                <c:pt idx="12601">
                  <c:v>64.8</c:v>
                </c:pt>
                <c:pt idx="12602">
                  <c:v>64.84</c:v>
                </c:pt>
                <c:pt idx="12603">
                  <c:v>64.86</c:v>
                </c:pt>
                <c:pt idx="12604">
                  <c:v>64.89</c:v>
                </c:pt>
                <c:pt idx="12605">
                  <c:v>64.900000000000006</c:v>
                </c:pt>
                <c:pt idx="12606">
                  <c:v>64.930000000000007</c:v>
                </c:pt>
                <c:pt idx="12607">
                  <c:v>64.959999999999994</c:v>
                </c:pt>
                <c:pt idx="12608">
                  <c:v>65.010000000000005</c:v>
                </c:pt>
                <c:pt idx="12609">
                  <c:v>65.06</c:v>
                </c:pt>
                <c:pt idx="12610">
                  <c:v>65.12</c:v>
                </c:pt>
                <c:pt idx="12611">
                  <c:v>65.17</c:v>
                </c:pt>
                <c:pt idx="12612">
                  <c:v>65.22</c:v>
                </c:pt>
                <c:pt idx="12613">
                  <c:v>65.260000000000005</c:v>
                </c:pt>
                <c:pt idx="12614">
                  <c:v>65.290000000000006</c:v>
                </c:pt>
                <c:pt idx="12615">
                  <c:v>65.33</c:v>
                </c:pt>
                <c:pt idx="12616">
                  <c:v>65.37</c:v>
                </c:pt>
                <c:pt idx="12617">
                  <c:v>65.41</c:v>
                </c:pt>
                <c:pt idx="12618">
                  <c:v>65.44</c:v>
                </c:pt>
                <c:pt idx="12619">
                  <c:v>65.48</c:v>
                </c:pt>
                <c:pt idx="12620">
                  <c:v>65.52</c:v>
                </c:pt>
                <c:pt idx="12621">
                  <c:v>65.569999999999993</c:v>
                </c:pt>
                <c:pt idx="12622">
                  <c:v>65.599999999999994</c:v>
                </c:pt>
                <c:pt idx="12623">
                  <c:v>65.64</c:v>
                </c:pt>
                <c:pt idx="12624">
                  <c:v>65.69</c:v>
                </c:pt>
                <c:pt idx="12625">
                  <c:v>65.709999999999994</c:v>
                </c:pt>
                <c:pt idx="12626">
                  <c:v>65.72</c:v>
                </c:pt>
                <c:pt idx="12627">
                  <c:v>65.73</c:v>
                </c:pt>
                <c:pt idx="12628">
                  <c:v>65.739999999999995</c:v>
                </c:pt>
                <c:pt idx="12629">
                  <c:v>65.75</c:v>
                </c:pt>
                <c:pt idx="12630">
                  <c:v>65.760000000000005</c:v>
                </c:pt>
                <c:pt idx="12631">
                  <c:v>65.77</c:v>
                </c:pt>
                <c:pt idx="12632">
                  <c:v>65.790000000000006</c:v>
                </c:pt>
                <c:pt idx="12633">
                  <c:v>65.81</c:v>
                </c:pt>
                <c:pt idx="12634">
                  <c:v>65.83</c:v>
                </c:pt>
                <c:pt idx="12635">
                  <c:v>65.849999999999994</c:v>
                </c:pt>
                <c:pt idx="12636">
                  <c:v>65.87</c:v>
                </c:pt>
                <c:pt idx="12637">
                  <c:v>65.89</c:v>
                </c:pt>
                <c:pt idx="12638">
                  <c:v>65.91</c:v>
                </c:pt>
                <c:pt idx="12639">
                  <c:v>65.92</c:v>
                </c:pt>
                <c:pt idx="12640">
                  <c:v>65.94</c:v>
                </c:pt>
                <c:pt idx="12641">
                  <c:v>65.95</c:v>
                </c:pt>
                <c:pt idx="12642">
                  <c:v>65.95</c:v>
                </c:pt>
                <c:pt idx="12643">
                  <c:v>65.959999999999994</c:v>
                </c:pt>
                <c:pt idx="12644">
                  <c:v>65.959999999999994</c:v>
                </c:pt>
                <c:pt idx="12645">
                  <c:v>65.959999999999994</c:v>
                </c:pt>
                <c:pt idx="12646">
                  <c:v>65.959999999999994</c:v>
                </c:pt>
                <c:pt idx="12647">
                  <c:v>65.959999999999994</c:v>
                </c:pt>
                <c:pt idx="12648">
                  <c:v>65.959999999999994</c:v>
                </c:pt>
                <c:pt idx="12649">
                  <c:v>65.95</c:v>
                </c:pt>
                <c:pt idx="12650">
                  <c:v>65.95</c:v>
                </c:pt>
                <c:pt idx="12651">
                  <c:v>65.94</c:v>
                </c:pt>
                <c:pt idx="12652">
                  <c:v>65.94</c:v>
                </c:pt>
                <c:pt idx="12653">
                  <c:v>65.92</c:v>
                </c:pt>
                <c:pt idx="12654">
                  <c:v>65.92</c:v>
                </c:pt>
                <c:pt idx="12655">
                  <c:v>65.91</c:v>
                </c:pt>
                <c:pt idx="12656">
                  <c:v>65.89</c:v>
                </c:pt>
                <c:pt idx="12657">
                  <c:v>65.88</c:v>
                </c:pt>
                <c:pt idx="12658">
                  <c:v>65.86</c:v>
                </c:pt>
                <c:pt idx="12659">
                  <c:v>65.84</c:v>
                </c:pt>
                <c:pt idx="12660">
                  <c:v>65.819999999999993</c:v>
                </c:pt>
                <c:pt idx="12661">
                  <c:v>65.8</c:v>
                </c:pt>
                <c:pt idx="12662">
                  <c:v>65.78</c:v>
                </c:pt>
                <c:pt idx="12663">
                  <c:v>65.77</c:v>
                </c:pt>
                <c:pt idx="12664">
                  <c:v>65.760000000000005</c:v>
                </c:pt>
                <c:pt idx="12665">
                  <c:v>65.75</c:v>
                </c:pt>
                <c:pt idx="12666">
                  <c:v>65.75</c:v>
                </c:pt>
                <c:pt idx="12667">
                  <c:v>65.739999999999995</c:v>
                </c:pt>
                <c:pt idx="12668">
                  <c:v>65.739999999999995</c:v>
                </c:pt>
                <c:pt idx="12669">
                  <c:v>65.739999999999995</c:v>
                </c:pt>
                <c:pt idx="12670">
                  <c:v>65.739999999999995</c:v>
                </c:pt>
                <c:pt idx="12671">
                  <c:v>65.73</c:v>
                </c:pt>
                <c:pt idx="12672">
                  <c:v>65.73</c:v>
                </c:pt>
                <c:pt idx="12673">
                  <c:v>65.709999999999994</c:v>
                </c:pt>
                <c:pt idx="12674">
                  <c:v>65.69</c:v>
                </c:pt>
                <c:pt idx="12675">
                  <c:v>65.650000000000006</c:v>
                </c:pt>
                <c:pt idx="12676">
                  <c:v>65.63</c:v>
                </c:pt>
                <c:pt idx="12677">
                  <c:v>65.59</c:v>
                </c:pt>
                <c:pt idx="12678">
                  <c:v>65.569999999999993</c:v>
                </c:pt>
                <c:pt idx="12679">
                  <c:v>65.55</c:v>
                </c:pt>
                <c:pt idx="12680">
                  <c:v>65.53</c:v>
                </c:pt>
                <c:pt idx="12681">
                  <c:v>65.510000000000005</c:v>
                </c:pt>
                <c:pt idx="12682">
                  <c:v>65.5</c:v>
                </c:pt>
                <c:pt idx="12683">
                  <c:v>65.47</c:v>
                </c:pt>
                <c:pt idx="12684">
                  <c:v>65.44</c:v>
                </c:pt>
                <c:pt idx="12685">
                  <c:v>65.41</c:v>
                </c:pt>
                <c:pt idx="12686">
                  <c:v>65.38</c:v>
                </c:pt>
                <c:pt idx="12687">
                  <c:v>65.349999999999994</c:v>
                </c:pt>
                <c:pt idx="12688">
                  <c:v>65.33</c:v>
                </c:pt>
                <c:pt idx="12689">
                  <c:v>65.319999999999993</c:v>
                </c:pt>
                <c:pt idx="12690">
                  <c:v>65.31</c:v>
                </c:pt>
                <c:pt idx="12691">
                  <c:v>65.3</c:v>
                </c:pt>
                <c:pt idx="12692">
                  <c:v>65.290000000000006</c:v>
                </c:pt>
                <c:pt idx="12693">
                  <c:v>65.27</c:v>
                </c:pt>
                <c:pt idx="12694">
                  <c:v>65.239999999999995</c:v>
                </c:pt>
                <c:pt idx="12695">
                  <c:v>65.209999999999994</c:v>
                </c:pt>
                <c:pt idx="12696">
                  <c:v>65.17</c:v>
                </c:pt>
                <c:pt idx="12697">
                  <c:v>65.13</c:v>
                </c:pt>
                <c:pt idx="12698">
                  <c:v>65.09</c:v>
                </c:pt>
                <c:pt idx="12699">
                  <c:v>65.06</c:v>
                </c:pt>
                <c:pt idx="12700">
                  <c:v>65.03</c:v>
                </c:pt>
                <c:pt idx="12701">
                  <c:v>64.989999999999995</c:v>
                </c:pt>
                <c:pt idx="12702">
                  <c:v>64.959999999999994</c:v>
                </c:pt>
                <c:pt idx="12703">
                  <c:v>64.94</c:v>
                </c:pt>
                <c:pt idx="12704">
                  <c:v>64.92</c:v>
                </c:pt>
                <c:pt idx="12705">
                  <c:v>64.900000000000006</c:v>
                </c:pt>
                <c:pt idx="12706">
                  <c:v>64.89</c:v>
                </c:pt>
                <c:pt idx="12707">
                  <c:v>64.88</c:v>
                </c:pt>
                <c:pt idx="12708">
                  <c:v>64.88</c:v>
                </c:pt>
                <c:pt idx="12709">
                  <c:v>64.88</c:v>
                </c:pt>
                <c:pt idx="12710">
                  <c:v>64.87</c:v>
                </c:pt>
                <c:pt idx="12711">
                  <c:v>64.849999999999994</c:v>
                </c:pt>
                <c:pt idx="12712">
                  <c:v>64.84</c:v>
                </c:pt>
                <c:pt idx="12713">
                  <c:v>64.819999999999993</c:v>
                </c:pt>
                <c:pt idx="12714">
                  <c:v>64.790000000000006</c:v>
                </c:pt>
                <c:pt idx="12715">
                  <c:v>64.77</c:v>
                </c:pt>
                <c:pt idx="12716">
                  <c:v>64.75</c:v>
                </c:pt>
                <c:pt idx="12717">
                  <c:v>64.73</c:v>
                </c:pt>
                <c:pt idx="12718">
                  <c:v>64.7</c:v>
                </c:pt>
                <c:pt idx="12719">
                  <c:v>64.69</c:v>
                </c:pt>
                <c:pt idx="12720">
                  <c:v>64.67</c:v>
                </c:pt>
                <c:pt idx="12721">
                  <c:v>64.650000000000006</c:v>
                </c:pt>
                <c:pt idx="12722">
                  <c:v>64.63</c:v>
                </c:pt>
                <c:pt idx="12723">
                  <c:v>64.59</c:v>
                </c:pt>
                <c:pt idx="12724">
                  <c:v>64.55</c:v>
                </c:pt>
                <c:pt idx="12725">
                  <c:v>64.5</c:v>
                </c:pt>
                <c:pt idx="12726">
                  <c:v>64.459999999999994</c:v>
                </c:pt>
                <c:pt idx="12727">
                  <c:v>64.41</c:v>
                </c:pt>
                <c:pt idx="12728">
                  <c:v>64.37</c:v>
                </c:pt>
                <c:pt idx="12729">
                  <c:v>64.34</c:v>
                </c:pt>
                <c:pt idx="12730">
                  <c:v>64.31</c:v>
                </c:pt>
                <c:pt idx="12731">
                  <c:v>64.290000000000006</c:v>
                </c:pt>
                <c:pt idx="12732">
                  <c:v>64.28</c:v>
                </c:pt>
                <c:pt idx="12733">
                  <c:v>64.27</c:v>
                </c:pt>
                <c:pt idx="12734">
                  <c:v>64.260000000000005</c:v>
                </c:pt>
                <c:pt idx="12735">
                  <c:v>64.25</c:v>
                </c:pt>
                <c:pt idx="12736">
                  <c:v>64.23</c:v>
                </c:pt>
                <c:pt idx="12737">
                  <c:v>64.209999999999994</c:v>
                </c:pt>
                <c:pt idx="12738">
                  <c:v>64.180000000000007</c:v>
                </c:pt>
                <c:pt idx="12739">
                  <c:v>64.150000000000006</c:v>
                </c:pt>
                <c:pt idx="12740">
                  <c:v>64.12</c:v>
                </c:pt>
                <c:pt idx="12741">
                  <c:v>64.099999999999994</c:v>
                </c:pt>
                <c:pt idx="12742">
                  <c:v>64.08</c:v>
                </c:pt>
                <c:pt idx="12743">
                  <c:v>64.069999999999993</c:v>
                </c:pt>
                <c:pt idx="12744">
                  <c:v>64.06</c:v>
                </c:pt>
                <c:pt idx="12745">
                  <c:v>64.06</c:v>
                </c:pt>
                <c:pt idx="12746">
                  <c:v>64.05</c:v>
                </c:pt>
                <c:pt idx="12747">
                  <c:v>64.05</c:v>
                </c:pt>
                <c:pt idx="12748">
                  <c:v>64.05</c:v>
                </c:pt>
                <c:pt idx="12749">
                  <c:v>64.05</c:v>
                </c:pt>
                <c:pt idx="12750">
                  <c:v>64.05</c:v>
                </c:pt>
                <c:pt idx="12751">
                  <c:v>64.05</c:v>
                </c:pt>
                <c:pt idx="12752">
                  <c:v>64.05</c:v>
                </c:pt>
                <c:pt idx="12753">
                  <c:v>64.05</c:v>
                </c:pt>
                <c:pt idx="12754">
                  <c:v>64.05</c:v>
                </c:pt>
                <c:pt idx="12755">
                  <c:v>64.05</c:v>
                </c:pt>
                <c:pt idx="12756">
                  <c:v>64.05</c:v>
                </c:pt>
                <c:pt idx="12757">
                  <c:v>64.05</c:v>
                </c:pt>
                <c:pt idx="12758">
                  <c:v>64.05</c:v>
                </c:pt>
                <c:pt idx="12759">
                  <c:v>64.05</c:v>
                </c:pt>
                <c:pt idx="12760">
                  <c:v>64.05</c:v>
                </c:pt>
                <c:pt idx="12761">
                  <c:v>64.05</c:v>
                </c:pt>
                <c:pt idx="12762">
                  <c:v>64.05</c:v>
                </c:pt>
                <c:pt idx="12763">
                  <c:v>64.05</c:v>
                </c:pt>
                <c:pt idx="12764">
                  <c:v>64.040000000000006</c:v>
                </c:pt>
                <c:pt idx="12765">
                  <c:v>64.040000000000006</c:v>
                </c:pt>
                <c:pt idx="12766">
                  <c:v>64.040000000000006</c:v>
                </c:pt>
                <c:pt idx="12767">
                  <c:v>64.03</c:v>
                </c:pt>
                <c:pt idx="12768">
                  <c:v>64.03</c:v>
                </c:pt>
                <c:pt idx="12769">
                  <c:v>64.02</c:v>
                </c:pt>
                <c:pt idx="12770">
                  <c:v>64.02</c:v>
                </c:pt>
                <c:pt idx="12771">
                  <c:v>64.03</c:v>
                </c:pt>
                <c:pt idx="12772">
                  <c:v>64.03</c:v>
                </c:pt>
                <c:pt idx="12773">
                  <c:v>64.040000000000006</c:v>
                </c:pt>
                <c:pt idx="12774">
                  <c:v>64.040000000000006</c:v>
                </c:pt>
                <c:pt idx="12775">
                  <c:v>64.040000000000006</c:v>
                </c:pt>
                <c:pt idx="12776">
                  <c:v>64.05</c:v>
                </c:pt>
                <c:pt idx="12777">
                  <c:v>64.05</c:v>
                </c:pt>
                <c:pt idx="12778">
                  <c:v>64.05</c:v>
                </c:pt>
                <c:pt idx="12779">
                  <c:v>64.05</c:v>
                </c:pt>
                <c:pt idx="12780">
                  <c:v>64.05</c:v>
                </c:pt>
                <c:pt idx="12781">
                  <c:v>64.05</c:v>
                </c:pt>
                <c:pt idx="12782">
                  <c:v>64.05</c:v>
                </c:pt>
                <c:pt idx="12783">
                  <c:v>64.05</c:v>
                </c:pt>
                <c:pt idx="12784">
                  <c:v>64.05</c:v>
                </c:pt>
                <c:pt idx="12785">
                  <c:v>64.05</c:v>
                </c:pt>
                <c:pt idx="12786">
                  <c:v>64.05</c:v>
                </c:pt>
                <c:pt idx="12787">
                  <c:v>64.05</c:v>
                </c:pt>
                <c:pt idx="12788">
                  <c:v>64.05</c:v>
                </c:pt>
                <c:pt idx="12789">
                  <c:v>64.06</c:v>
                </c:pt>
                <c:pt idx="12790">
                  <c:v>64.06</c:v>
                </c:pt>
                <c:pt idx="12791">
                  <c:v>64.069999999999993</c:v>
                </c:pt>
                <c:pt idx="12792">
                  <c:v>64.099999999999994</c:v>
                </c:pt>
                <c:pt idx="12793">
                  <c:v>64.13</c:v>
                </c:pt>
                <c:pt idx="12794">
                  <c:v>64.17</c:v>
                </c:pt>
                <c:pt idx="12795">
                  <c:v>64.2</c:v>
                </c:pt>
                <c:pt idx="12796">
                  <c:v>64.239999999999995</c:v>
                </c:pt>
                <c:pt idx="12797">
                  <c:v>64.25</c:v>
                </c:pt>
                <c:pt idx="12798">
                  <c:v>64.260000000000005</c:v>
                </c:pt>
                <c:pt idx="12799">
                  <c:v>64.27</c:v>
                </c:pt>
                <c:pt idx="12800">
                  <c:v>64.28</c:v>
                </c:pt>
                <c:pt idx="12801">
                  <c:v>64.3</c:v>
                </c:pt>
                <c:pt idx="12802">
                  <c:v>64.34</c:v>
                </c:pt>
                <c:pt idx="12803">
                  <c:v>64.400000000000006</c:v>
                </c:pt>
                <c:pt idx="12804">
                  <c:v>64.459999999999994</c:v>
                </c:pt>
                <c:pt idx="12805">
                  <c:v>64.53</c:v>
                </c:pt>
                <c:pt idx="12806">
                  <c:v>64.59</c:v>
                </c:pt>
                <c:pt idx="12807">
                  <c:v>64.64</c:v>
                </c:pt>
                <c:pt idx="12808">
                  <c:v>64.7</c:v>
                </c:pt>
                <c:pt idx="12809">
                  <c:v>64.739999999999995</c:v>
                </c:pt>
                <c:pt idx="12810">
                  <c:v>64.78</c:v>
                </c:pt>
                <c:pt idx="12811">
                  <c:v>64.819999999999993</c:v>
                </c:pt>
                <c:pt idx="12812">
                  <c:v>64.849999999999994</c:v>
                </c:pt>
                <c:pt idx="12813">
                  <c:v>64.87</c:v>
                </c:pt>
                <c:pt idx="12814">
                  <c:v>64.88</c:v>
                </c:pt>
                <c:pt idx="12815">
                  <c:v>64.89</c:v>
                </c:pt>
                <c:pt idx="12816">
                  <c:v>64.91</c:v>
                </c:pt>
                <c:pt idx="12817">
                  <c:v>64.930000000000007</c:v>
                </c:pt>
                <c:pt idx="12818">
                  <c:v>64.97</c:v>
                </c:pt>
                <c:pt idx="12819">
                  <c:v>65.02</c:v>
                </c:pt>
                <c:pt idx="12820">
                  <c:v>65.069999999999993</c:v>
                </c:pt>
                <c:pt idx="12821">
                  <c:v>65.14</c:v>
                </c:pt>
                <c:pt idx="12822">
                  <c:v>65.19</c:v>
                </c:pt>
                <c:pt idx="12823">
                  <c:v>65.23</c:v>
                </c:pt>
                <c:pt idx="12824">
                  <c:v>65.28</c:v>
                </c:pt>
                <c:pt idx="12825">
                  <c:v>65.31</c:v>
                </c:pt>
                <c:pt idx="12826">
                  <c:v>65.349999999999994</c:v>
                </c:pt>
                <c:pt idx="12827">
                  <c:v>65.39</c:v>
                </c:pt>
                <c:pt idx="12828">
                  <c:v>65.44</c:v>
                </c:pt>
                <c:pt idx="12829">
                  <c:v>65.48</c:v>
                </c:pt>
                <c:pt idx="12830">
                  <c:v>65.510000000000005</c:v>
                </c:pt>
                <c:pt idx="12831">
                  <c:v>65.55</c:v>
                </c:pt>
                <c:pt idx="12832">
                  <c:v>65.569999999999993</c:v>
                </c:pt>
                <c:pt idx="12833">
                  <c:v>65.599999999999994</c:v>
                </c:pt>
                <c:pt idx="12834">
                  <c:v>65.64</c:v>
                </c:pt>
                <c:pt idx="12835">
                  <c:v>65.680000000000007</c:v>
                </c:pt>
                <c:pt idx="12836">
                  <c:v>65.7</c:v>
                </c:pt>
                <c:pt idx="12837">
                  <c:v>65.72</c:v>
                </c:pt>
                <c:pt idx="12838">
                  <c:v>65.73</c:v>
                </c:pt>
                <c:pt idx="12839">
                  <c:v>65.739999999999995</c:v>
                </c:pt>
                <c:pt idx="12840">
                  <c:v>65.739999999999995</c:v>
                </c:pt>
                <c:pt idx="12841">
                  <c:v>65.739999999999995</c:v>
                </c:pt>
                <c:pt idx="12842">
                  <c:v>65.739999999999995</c:v>
                </c:pt>
                <c:pt idx="12843">
                  <c:v>65.75</c:v>
                </c:pt>
                <c:pt idx="12844">
                  <c:v>65.760000000000005</c:v>
                </c:pt>
                <c:pt idx="12845">
                  <c:v>65.78</c:v>
                </c:pt>
                <c:pt idx="12846">
                  <c:v>65.8</c:v>
                </c:pt>
                <c:pt idx="12847">
                  <c:v>65.83</c:v>
                </c:pt>
                <c:pt idx="12848">
                  <c:v>65.84</c:v>
                </c:pt>
                <c:pt idx="12849">
                  <c:v>65.849999999999994</c:v>
                </c:pt>
                <c:pt idx="12850">
                  <c:v>65.87</c:v>
                </c:pt>
                <c:pt idx="12851">
                  <c:v>65.88</c:v>
                </c:pt>
                <c:pt idx="12852">
                  <c:v>65.89</c:v>
                </c:pt>
                <c:pt idx="12853">
                  <c:v>65.900000000000006</c:v>
                </c:pt>
                <c:pt idx="12854">
                  <c:v>65.91</c:v>
                </c:pt>
                <c:pt idx="12855">
                  <c:v>65.91</c:v>
                </c:pt>
                <c:pt idx="12856">
                  <c:v>65.91</c:v>
                </c:pt>
                <c:pt idx="12857">
                  <c:v>65.91</c:v>
                </c:pt>
                <c:pt idx="12858">
                  <c:v>65.900000000000006</c:v>
                </c:pt>
                <c:pt idx="12859">
                  <c:v>65.89</c:v>
                </c:pt>
                <c:pt idx="12860">
                  <c:v>65.88</c:v>
                </c:pt>
                <c:pt idx="12861">
                  <c:v>65.86</c:v>
                </c:pt>
                <c:pt idx="12862">
                  <c:v>65.849999999999994</c:v>
                </c:pt>
                <c:pt idx="12863">
                  <c:v>65.849999999999994</c:v>
                </c:pt>
                <c:pt idx="12864">
                  <c:v>65.84</c:v>
                </c:pt>
                <c:pt idx="12865">
                  <c:v>65.83</c:v>
                </c:pt>
                <c:pt idx="12866">
                  <c:v>65.819999999999993</c:v>
                </c:pt>
                <c:pt idx="12867">
                  <c:v>65.8</c:v>
                </c:pt>
                <c:pt idx="12868">
                  <c:v>65.78</c:v>
                </c:pt>
                <c:pt idx="12869">
                  <c:v>65.77</c:v>
                </c:pt>
                <c:pt idx="12870">
                  <c:v>65.760000000000005</c:v>
                </c:pt>
                <c:pt idx="12871">
                  <c:v>65.75</c:v>
                </c:pt>
                <c:pt idx="12872">
                  <c:v>65.739999999999995</c:v>
                </c:pt>
                <c:pt idx="12873">
                  <c:v>65.739999999999995</c:v>
                </c:pt>
                <c:pt idx="12874">
                  <c:v>65.739999999999995</c:v>
                </c:pt>
                <c:pt idx="12875">
                  <c:v>65.739999999999995</c:v>
                </c:pt>
                <c:pt idx="12876">
                  <c:v>65.739999999999995</c:v>
                </c:pt>
                <c:pt idx="12877">
                  <c:v>65.739999999999995</c:v>
                </c:pt>
                <c:pt idx="12878">
                  <c:v>65.73</c:v>
                </c:pt>
                <c:pt idx="12879">
                  <c:v>65.72</c:v>
                </c:pt>
                <c:pt idx="12880">
                  <c:v>65.709999999999994</c:v>
                </c:pt>
                <c:pt idx="12881">
                  <c:v>65.7</c:v>
                </c:pt>
                <c:pt idx="12882">
                  <c:v>65.67</c:v>
                </c:pt>
                <c:pt idx="12883">
                  <c:v>65.64</c:v>
                </c:pt>
                <c:pt idx="12884">
                  <c:v>65.599999999999994</c:v>
                </c:pt>
                <c:pt idx="12885">
                  <c:v>65.569999999999993</c:v>
                </c:pt>
                <c:pt idx="12886">
                  <c:v>65.55</c:v>
                </c:pt>
                <c:pt idx="12887">
                  <c:v>65.53</c:v>
                </c:pt>
                <c:pt idx="12888">
                  <c:v>65.510000000000005</c:v>
                </c:pt>
                <c:pt idx="12889">
                  <c:v>65.5</c:v>
                </c:pt>
                <c:pt idx="12890">
                  <c:v>65.48</c:v>
                </c:pt>
                <c:pt idx="12891">
                  <c:v>65.44</c:v>
                </c:pt>
                <c:pt idx="12892">
                  <c:v>65.400000000000006</c:v>
                </c:pt>
                <c:pt idx="12893">
                  <c:v>65.37</c:v>
                </c:pt>
                <c:pt idx="12894">
                  <c:v>65.34</c:v>
                </c:pt>
                <c:pt idx="12895">
                  <c:v>65.33</c:v>
                </c:pt>
                <c:pt idx="12896">
                  <c:v>65.319999999999993</c:v>
                </c:pt>
                <c:pt idx="12897">
                  <c:v>65.31</c:v>
                </c:pt>
                <c:pt idx="12898">
                  <c:v>65.3</c:v>
                </c:pt>
                <c:pt idx="12899">
                  <c:v>65.28</c:v>
                </c:pt>
                <c:pt idx="12900">
                  <c:v>65.260000000000005</c:v>
                </c:pt>
                <c:pt idx="12901">
                  <c:v>65.23</c:v>
                </c:pt>
                <c:pt idx="12902">
                  <c:v>65.2</c:v>
                </c:pt>
                <c:pt idx="12903">
                  <c:v>65.16</c:v>
                </c:pt>
                <c:pt idx="12904">
                  <c:v>65.13</c:v>
                </c:pt>
                <c:pt idx="12905">
                  <c:v>65.099999999999994</c:v>
                </c:pt>
                <c:pt idx="12906">
                  <c:v>65.05</c:v>
                </c:pt>
                <c:pt idx="12907">
                  <c:v>65.010000000000005</c:v>
                </c:pt>
                <c:pt idx="12908">
                  <c:v>64.97</c:v>
                </c:pt>
                <c:pt idx="12909">
                  <c:v>64.94</c:v>
                </c:pt>
                <c:pt idx="12910">
                  <c:v>64.91</c:v>
                </c:pt>
                <c:pt idx="12911">
                  <c:v>64.900000000000006</c:v>
                </c:pt>
                <c:pt idx="12912">
                  <c:v>64.89</c:v>
                </c:pt>
                <c:pt idx="12913">
                  <c:v>64.88</c:v>
                </c:pt>
                <c:pt idx="12914">
                  <c:v>64.88</c:v>
                </c:pt>
                <c:pt idx="12915">
                  <c:v>64.88</c:v>
                </c:pt>
                <c:pt idx="12916">
                  <c:v>64.88</c:v>
                </c:pt>
                <c:pt idx="12917">
                  <c:v>64.87</c:v>
                </c:pt>
                <c:pt idx="12918">
                  <c:v>64.86</c:v>
                </c:pt>
                <c:pt idx="12919">
                  <c:v>64.84</c:v>
                </c:pt>
                <c:pt idx="12920">
                  <c:v>64.819999999999993</c:v>
                </c:pt>
                <c:pt idx="12921">
                  <c:v>64.790000000000006</c:v>
                </c:pt>
                <c:pt idx="12922">
                  <c:v>64.760000000000005</c:v>
                </c:pt>
                <c:pt idx="12923">
                  <c:v>64.73</c:v>
                </c:pt>
                <c:pt idx="12924">
                  <c:v>64.7</c:v>
                </c:pt>
                <c:pt idx="12925">
                  <c:v>64.680000000000007</c:v>
                </c:pt>
                <c:pt idx="12926">
                  <c:v>64.66</c:v>
                </c:pt>
                <c:pt idx="12927">
                  <c:v>64.650000000000006</c:v>
                </c:pt>
                <c:pt idx="12928">
                  <c:v>64.63</c:v>
                </c:pt>
                <c:pt idx="12929">
                  <c:v>64.59</c:v>
                </c:pt>
                <c:pt idx="12930">
                  <c:v>64.56</c:v>
                </c:pt>
                <c:pt idx="12931">
                  <c:v>64.53</c:v>
                </c:pt>
                <c:pt idx="12932">
                  <c:v>64.489999999999995</c:v>
                </c:pt>
                <c:pt idx="12933">
                  <c:v>64.44</c:v>
                </c:pt>
                <c:pt idx="12934">
                  <c:v>64.41</c:v>
                </c:pt>
                <c:pt idx="12935">
                  <c:v>64.37</c:v>
                </c:pt>
                <c:pt idx="12936">
                  <c:v>64.33</c:v>
                </c:pt>
                <c:pt idx="12937">
                  <c:v>64.31</c:v>
                </c:pt>
                <c:pt idx="12938">
                  <c:v>64.290000000000006</c:v>
                </c:pt>
                <c:pt idx="12939">
                  <c:v>64.27</c:v>
                </c:pt>
                <c:pt idx="12940">
                  <c:v>64.260000000000005</c:v>
                </c:pt>
                <c:pt idx="12941">
                  <c:v>64.25</c:v>
                </c:pt>
                <c:pt idx="12942">
                  <c:v>64.23</c:v>
                </c:pt>
                <c:pt idx="12943">
                  <c:v>64.22</c:v>
                </c:pt>
                <c:pt idx="12944">
                  <c:v>64.19</c:v>
                </c:pt>
                <c:pt idx="12945">
                  <c:v>64.17</c:v>
                </c:pt>
                <c:pt idx="12946">
                  <c:v>64.14</c:v>
                </c:pt>
                <c:pt idx="12947">
                  <c:v>64.12</c:v>
                </c:pt>
                <c:pt idx="12948">
                  <c:v>64.099999999999994</c:v>
                </c:pt>
                <c:pt idx="12949">
                  <c:v>64.08</c:v>
                </c:pt>
                <c:pt idx="12950">
                  <c:v>64.069999999999993</c:v>
                </c:pt>
                <c:pt idx="12951">
                  <c:v>64.06</c:v>
                </c:pt>
                <c:pt idx="12952">
                  <c:v>64.06</c:v>
                </c:pt>
                <c:pt idx="12953">
                  <c:v>64.05</c:v>
                </c:pt>
                <c:pt idx="12954">
                  <c:v>64.05</c:v>
                </c:pt>
                <c:pt idx="12955">
                  <c:v>64.05</c:v>
                </c:pt>
                <c:pt idx="12956">
                  <c:v>64.05</c:v>
                </c:pt>
                <c:pt idx="12957">
                  <c:v>64.05</c:v>
                </c:pt>
                <c:pt idx="12958">
                  <c:v>64.05</c:v>
                </c:pt>
                <c:pt idx="12959">
                  <c:v>64.05</c:v>
                </c:pt>
                <c:pt idx="12960">
                  <c:v>64.05</c:v>
                </c:pt>
                <c:pt idx="12961">
                  <c:v>64.05</c:v>
                </c:pt>
                <c:pt idx="12962">
                  <c:v>64.05</c:v>
                </c:pt>
                <c:pt idx="12963">
                  <c:v>64.05</c:v>
                </c:pt>
                <c:pt idx="12964">
                  <c:v>64.05</c:v>
                </c:pt>
                <c:pt idx="12965">
                  <c:v>64.05</c:v>
                </c:pt>
                <c:pt idx="12966">
                  <c:v>64.05</c:v>
                </c:pt>
                <c:pt idx="12967">
                  <c:v>64.05</c:v>
                </c:pt>
                <c:pt idx="12968">
                  <c:v>64.05</c:v>
                </c:pt>
                <c:pt idx="12969">
                  <c:v>64.040000000000006</c:v>
                </c:pt>
                <c:pt idx="12970">
                  <c:v>64.040000000000006</c:v>
                </c:pt>
                <c:pt idx="12971">
                  <c:v>64.03</c:v>
                </c:pt>
                <c:pt idx="12972">
                  <c:v>64.03</c:v>
                </c:pt>
                <c:pt idx="12973">
                  <c:v>64.02</c:v>
                </c:pt>
                <c:pt idx="12974">
                  <c:v>64.02</c:v>
                </c:pt>
                <c:pt idx="12975">
                  <c:v>64.02</c:v>
                </c:pt>
                <c:pt idx="12976">
                  <c:v>64.02</c:v>
                </c:pt>
                <c:pt idx="12977">
                  <c:v>64.02</c:v>
                </c:pt>
                <c:pt idx="12978">
                  <c:v>64.02</c:v>
                </c:pt>
                <c:pt idx="12979">
                  <c:v>64.02</c:v>
                </c:pt>
                <c:pt idx="12980">
                  <c:v>64.02</c:v>
                </c:pt>
                <c:pt idx="12981">
                  <c:v>64.03</c:v>
                </c:pt>
                <c:pt idx="12982">
                  <c:v>64.03</c:v>
                </c:pt>
                <c:pt idx="12983">
                  <c:v>64.040000000000006</c:v>
                </c:pt>
                <c:pt idx="12984">
                  <c:v>64.040000000000006</c:v>
                </c:pt>
                <c:pt idx="12985">
                  <c:v>64.05</c:v>
                </c:pt>
                <c:pt idx="12986">
                  <c:v>64.05</c:v>
                </c:pt>
                <c:pt idx="12987">
                  <c:v>64.05</c:v>
                </c:pt>
                <c:pt idx="12988">
                  <c:v>64.05</c:v>
                </c:pt>
                <c:pt idx="12989">
                  <c:v>64.05</c:v>
                </c:pt>
                <c:pt idx="12990">
                  <c:v>64.05</c:v>
                </c:pt>
                <c:pt idx="12991">
                  <c:v>64.05</c:v>
                </c:pt>
                <c:pt idx="12992">
                  <c:v>64.05</c:v>
                </c:pt>
                <c:pt idx="12993">
                  <c:v>64.05</c:v>
                </c:pt>
                <c:pt idx="12994">
                  <c:v>64.05</c:v>
                </c:pt>
                <c:pt idx="12995">
                  <c:v>64.05</c:v>
                </c:pt>
                <c:pt idx="12996">
                  <c:v>64.05</c:v>
                </c:pt>
                <c:pt idx="12997">
                  <c:v>64.05</c:v>
                </c:pt>
                <c:pt idx="12998">
                  <c:v>64.06</c:v>
                </c:pt>
                <c:pt idx="12999">
                  <c:v>64.08</c:v>
                </c:pt>
                <c:pt idx="13000">
                  <c:v>64.099999999999994</c:v>
                </c:pt>
                <c:pt idx="13001">
                  <c:v>64.13</c:v>
                </c:pt>
                <c:pt idx="13002">
                  <c:v>64.17</c:v>
                </c:pt>
                <c:pt idx="13003">
                  <c:v>64.209999999999994</c:v>
                </c:pt>
                <c:pt idx="13004">
                  <c:v>64.23</c:v>
                </c:pt>
                <c:pt idx="13005">
                  <c:v>64.25</c:v>
                </c:pt>
                <c:pt idx="13006">
                  <c:v>64.260000000000005</c:v>
                </c:pt>
                <c:pt idx="13007">
                  <c:v>64.27</c:v>
                </c:pt>
                <c:pt idx="13008">
                  <c:v>64.290000000000006</c:v>
                </c:pt>
                <c:pt idx="13009">
                  <c:v>64.319999999999993</c:v>
                </c:pt>
                <c:pt idx="13010">
                  <c:v>64.38</c:v>
                </c:pt>
                <c:pt idx="13011">
                  <c:v>64.44</c:v>
                </c:pt>
                <c:pt idx="13012">
                  <c:v>64.510000000000005</c:v>
                </c:pt>
                <c:pt idx="13013">
                  <c:v>64.569999999999993</c:v>
                </c:pt>
                <c:pt idx="13014">
                  <c:v>64.63</c:v>
                </c:pt>
                <c:pt idx="13015">
                  <c:v>64.680000000000007</c:v>
                </c:pt>
                <c:pt idx="13016">
                  <c:v>64.73</c:v>
                </c:pt>
                <c:pt idx="13017">
                  <c:v>64.77</c:v>
                </c:pt>
                <c:pt idx="13018">
                  <c:v>64.819999999999993</c:v>
                </c:pt>
                <c:pt idx="13019">
                  <c:v>64.849999999999994</c:v>
                </c:pt>
                <c:pt idx="13020">
                  <c:v>64.87</c:v>
                </c:pt>
                <c:pt idx="13021">
                  <c:v>64.88</c:v>
                </c:pt>
                <c:pt idx="13022">
                  <c:v>64.89</c:v>
                </c:pt>
                <c:pt idx="13023">
                  <c:v>64.91</c:v>
                </c:pt>
                <c:pt idx="13024">
                  <c:v>64.94</c:v>
                </c:pt>
                <c:pt idx="13025">
                  <c:v>64.98</c:v>
                </c:pt>
                <c:pt idx="13026">
                  <c:v>65.040000000000006</c:v>
                </c:pt>
                <c:pt idx="13027">
                  <c:v>65.099999999999994</c:v>
                </c:pt>
                <c:pt idx="13028">
                  <c:v>65.17</c:v>
                </c:pt>
                <c:pt idx="13029">
                  <c:v>65.22</c:v>
                </c:pt>
                <c:pt idx="13030">
                  <c:v>65.27</c:v>
                </c:pt>
                <c:pt idx="13031">
                  <c:v>65.31</c:v>
                </c:pt>
                <c:pt idx="13032">
                  <c:v>65.34</c:v>
                </c:pt>
                <c:pt idx="13033">
                  <c:v>65.38</c:v>
                </c:pt>
                <c:pt idx="13034">
                  <c:v>65.430000000000007</c:v>
                </c:pt>
                <c:pt idx="13035">
                  <c:v>65.459999999999994</c:v>
                </c:pt>
                <c:pt idx="13036">
                  <c:v>65.5</c:v>
                </c:pt>
                <c:pt idx="13037">
                  <c:v>65.540000000000006</c:v>
                </c:pt>
                <c:pt idx="13038">
                  <c:v>65.569999999999993</c:v>
                </c:pt>
                <c:pt idx="13039">
                  <c:v>65.61</c:v>
                </c:pt>
                <c:pt idx="13040">
                  <c:v>65.650000000000006</c:v>
                </c:pt>
                <c:pt idx="13041">
                  <c:v>65.69</c:v>
                </c:pt>
                <c:pt idx="13042">
                  <c:v>65.72</c:v>
                </c:pt>
                <c:pt idx="13043">
                  <c:v>65.73</c:v>
                </c:pt>
                <c:pt idx="13044">
                  <c:v>65.739999999999995</c:v>
                </c:pt>
                <c:pt idx="13045">
                  <c:v>65.739999999999995</c:v>
                </c:pt>
                <c:pt idx="13046">
                  <c:v>65.739999999999995</c:v>
                </c:pt>
                <c:pt idx="13047">
                  <c:v>65.75</c:v>
                </c:pt>
                <c:pt idx="13048">
                  <c:v>65.760000000000005</c:v>
                </c:pt>
                <c:pt idx="13049">
                  <c:v>65.78</c:v>
                </c:pt>
                <c:pt idx="13050">
                  <c:v>65.8</c:v>
                </c:pt>
                <c:pt idx="13051">
                  <c:v>65.83</c:v>
                </c:pt>
                <c:pt idx="13052">
                  <c:v>65.849999999999994</c:v>
                </c:pt>
                <c:pt idx="13053">
                  <c:v>65.88</c:v>
                </c:pt>
                <c:pt idx="13054">
                  <c:v>65.91</c:v>
                </c:pt>
                <c:pt idx="13055">
                  <c:v>65.930000000000007</c:v>
                </c:pt>
                <c:pt idx="13056">
                  <c:v>65.94</c:v>
                </c:pt>
                <c:pt idx="13057">
                  <c:v>65.95</c:v>
                </c:pt>
                <c:pt idx="13058">
                  <c:v>65.95</c:v>
                </c:pt>
                <c:pt idx="13059">
                  <c:v>65.95</c:v>
                </c:pt>
                <c:pt idx="13060">
                  <c:v>65.95</c:v>
                </c:pt>
                <c:pt idx="13061">
                  <c:v>65.95</c:v>
                </c:pt>
                <c:pt idx="13062">
                  <c:v>65.95</c:v>
                </c:pt>
                <c:pt idx="13063">
                  <c:v>65.94</c:v>
                </c:pt>
                <c:pt idx="13064">
                  <c:v>65.94</c:v>
                </c:pt>
                <c:pt idx="13065">
                  <c:v>65.94</c:v>
                </c:pt>
                <c:pt idx="13066">
                  <c:v>65.94</c:v>
                </c:pt>
                <c:pt idx="13067">
                  <c:v>65.94</c:v>
                </c:pt>
                <c:pt idx="13068">
                  <c:v>65.930000000000007</c:v>
                </c:pt>
                <c:pt idx="13069">
                  <c:v>65.92</c:v>
                </c:pt>
                <c:pt idx="13070">
                  <c:v>65.92</c:v>
                </c:pt>
                <c:pt idx="13071">
                  <c:v>65.91</c:v>
                </c:pt>
                <c:pt idx="13072">
                  <c:v>65.89</c:v>
                </c:pt>
                <c:pt idx="13073">
                  <c:v>65.87</c:v>
                </c:pt>
                <c:pt idx="13074">
                  <c:v>65.849999999999994</c:v>
                </c:pt>
                <c:pt idx="13075">
                  <c:v>65.819999999999993</c:v>
                </c:pt>
                <c:pt idx="13076">
                  <c:v>65.8</c:v>
                </c:pt>
                <c:pt idx="13077">
                  <c:v>65.78</c:v>
                </c:pt>
                <c:pt idx="13078">
                  <c:v>65.77</c:v>
                </c:pt>
                <c:pt idx="13079">
                  <c:v>65.760000000000005</c:v>
                </c:pt>
                <c:pt idx="13080">
                  <c:v>65.75</c:v>
                </c:pt>
                <c:pt idx="13081">
                  <c:v>65.75</c:v>
                </c:pt>
                <c:pt idx="13082">
                  <c:v>65.739999999999995</c:v>
                </c:pt>
                <c:pt idx="13083">
                  <c:v>65.739999999999995</c:v>
                </c:pt>
                <c:pt idx="13084">
                  <c:v>65.739999999999995</c:v>
                </c:pt>
                <c:pt idx="13085">
                  <c:v>65.739999999999995</c:v>
                </c:pt>
                <c:pt idx="13086">
                  <c:v>65.73</c:v>
                </c:pt>
                <c:pt idx="13087">
                  <c:v>65.73</c:v>
                </c:pt>
                <c:pt idx="13088">
                  <c:v>65.72</c:v>
                </c:pt>
                <c:pt idx="13089">
                  <c:v>65.7</c:v>
                </c:pt>
                <c:pt idx="13090">
                  <c:v>65.680000000000007</c:v>
                </c:pt>
                <c:pt idx="13091">
                  <c:v>65.650000000000006</c:v>
                </c:pt>
                <c:pt idx="13092">
                  <c:v>65.62</c:v>
                </c:pt>
                <c:pt idx="13093">
                  <c:v>65.58</c:v>
                </c:pt>
                <c:pt idx="13094">
                  <c:v>65.56</c:v>
                </c:pt>
                <c:pt idx="13095">
                  <c:v>65.53</c:v>
                </c:pt>
                <c:pt idx="13096">
                  <c:v>65.52</c:v>
                </c:pt>
                <c:pt idx="13097">
                  <c:v>65.510000000000005</c:v>
                </c:pt>
                <c:pt idx="13098">
                  <c:v>65.489999999999995</c:v>
                </c:pt>
                <c:pt idx="13099">
                  <c:v>65.459999999999994</c:v>
                </c:pt>
                <c:pt idx="13100">
                  <c:v>65.430000000000007</c:v>
                </c:pt>
                <c:pt idx="13101">
                  <c:v>65.39</c:v>
                </c:pt>
                <c:pt idx="13102">
                  <c:v>65.36</c:v>
                </c:pt>
                <c:pt idx="13103">
                  <c:v>65.34</c:v>
                </c:pt>
                <c:pt idx="13104">
                  <c:v>65.319999999999993</c:v>
                </c:pt>
                <c:pt idx="13105">
                  <c:v>65.3</c:v>
                </c:pt>
                <c:pt idx="13106">
                  <c:v>65.3</c:v>
                </c:pt>
                <c:pt idx="13107">
                  <c:v>65.28</c:v>
                </c:pt>
                <c:pt idx="13108">
                  <c:v>65.260000000000005</c:v>
                </c:pt>
                <c:pt idx="13109">
                  <c:v>65.23</c:v>
                </c:pt>
                <c:pt idx="13110">
                  <c:v>65.2</c:v>
                </c:pt>
                <c:pt idx="13111">
                  <c:v>65.16</c:v>
                </c:pt>
                <c:pt idx="13112">
                  <c:v>65.13</c:v>
                </c:pt>
                <c:pt idx="13113">
                  <c:v>65.099999999999994</c:v>
                </c:pt>
                <c:pt idx="13114">
                  <c:v>65.06</c:v>
                </c:pt>
                <c:pt idx="13115">
                  <c:v>65.02</c:v>
                </c:pt>
                <c:pt idx="13116">
                  <c:v>64.98</c:v>
                </c:pt>
                <c:pt idx="13117">
                  <c:v>64.95</c:v>
                </c:pt>
                <c:pt idx="13118">
                  <c:v>64.92</c:v>
                </c:pt>
                <c:pt idx="13119">
                  <c:v>64.900000000000006</c:v>
                </c:pt>
                <c:pt idx="13120">
                  <c:v>64.89</c:v>
                </c:pt>
                <c:pt idx="13121">
                  <c:v>64.88</c:v>
                </c:pt>
                <c:pt idx="13122">
                  <c:v>64.88</c:v>
                </c:pt>
                <c:pt idx="13123">
                  <c:v>64.88</c:v>
                </c:pt>
                <c:pt idx="13124">
                  <c:v>64.88</c:v>
                </c:pt>
                <c:pt idx="13125">
                  <c:v>64.87</c:v>
                </c:pt>
                <c:pt idx="13126">
                  <c:v>64.86</c:v>
                </c:pt>
                <c:pt idx="13127">
                  <c:v>64.83</c:v>
                </c:pt>
                <c:pt idx="13128">
                  <c:v>64.8</c:v>
                </c:pt>
                <c:pt idx="13129">
                  <c:v>64.78</c:v>
                </c:pt>
                <c:pt idx="13130">
                  <c:v>64.75</c:v>
                </c:pt>
                <c:pt idx="13131">
                  <c:v>64.72</c:v>
                </c:pt>
                <c:pt idx="13132">
                  <c:v>64.7</c:v>
                </c:pt>
                <c:pt idx="13133">
                  <c:v>64.69</c:v>
                </c:pt>
                <c:pt idx="13134">
                  <c:v>64.67</c:v>
                </c:pt>
                <c:pt idx="13135">
                  <c:v>64.650000000000006</c:v>
                </c:pt>
                <c:pt idx="13136">
                  <c:v>64.63</c:v>
                </c:pt>
                <c:pt idx="13137">
                  <c:v>64.599999999999994</c:v>
                </c:pt>
                <c:pt idx="13138">
                  <c:v>64.56</c:v>
                </c:pt>
                <c:pt idx="13139">
                  <c:v>64.510000000000005</c:v>
                </c:pt>
                <c:pt idx="13140">
                  <c:v>64.459999999999994</c:v>
                </c:pt>
                <c:pt idx="13141">
                  <c:v>64.41</c:v>
                </c:pt>
                <c:pt idx="13142">
                  <c:v>64.37</c:v>
                </c:pt>
                <c:pt idx="13143">
                  <c:v>64.33</c:v>
                </c:pt>
                <c:pt idx="13144">
                  <c:v>64.31</c:v>
                </c:pt>
                <c:pt idx="13145">
                  <c:v>64.290000000000006</c:v>
                </c:pt>
                <c:pt idx="13146">
                  <c:v>64.28</c:v>
                </c:pt>
                <c:pt idx="13147">
                  <c:v>64.27</c:v>
                </c:pt>
                <c:pt idx="13148">
                  <c:v>64.25</c:v>
                </c:pt>
                <c:pt idx="13149">
                  <c:v>64.239999999999995</c:v>
                </c:pt>
                <c:pt idx="13150">
                  <c:v>64.23</c:v>
                </c:pt>
                <c:pt idx="13151">
                  <c:v>64.2</c:v>
                </c:pt>
                <c:pt idx="13152">
                  <c:v>64.180000000000007</c:v>
                </c:pt>
                <c:pt idx="13153">
                  <c:v>64.16</c:v>
                </c:pt>
                <c:pt idx="13154">
                  <c:v>64.13</c:v>
                </c:pt>
                <c:pt idx="13155">
                  <c:v>64.11</c:v>
                </c:pt>
                <c:pt idx="13156">
                  <c:v>64.09</c:v>
                </c:pt>
                <c:pt idx="13157">
                  <c:v>64.069999999999993</c:v>
                </c:pt>
                <c:pt idx="13158">
                  <c:v>64.06</c:v>
                </c:pt>
                <c:pt idx="13159">
                  <c:v>64.06</c:v>
                </c:pt>
                <c:pt idx="13160">
                  <c:v>64.05</c:v>
                </c:pt>
                <c:pt idx="13161">
                  <c:v>64.05</c:v>
                </c:pt>
                <c:pt idx="13162">
                  <c:v>64.05</c:v>
                </c:pt>
                <c:pt idx="13163">
                  <c:v>64.05</c:v>
                </c:pt>
                <c:pt idx="13164">
                  <c:v>64.05</c:v>
                </c:pt>
                <c:pt idx="13165">
                  <c:v>64.05</c:v>
                </c:pt>
                <c:pt idx="13166">
                  <c:v>64.05</c:v>
                </c:pt>
                <c:pt idx="13167">
                  <c:v>64.05</c:v>
                </c:pt>
                <c:pt idx="13168">
                  <c:v>64.05</c:v>
                </c:pt>
                <c:pt idx="13169">
                  <c:v>64.05</c:v>
                </c:pt>
                <c:pt idx="13170">
                  <c:v>64.05</c:v>
                </c:pt>
                <c:pt idx="13171">
                  <c:v>64.05</c:v>
                </c:pt>
                <c:pt idx="13172">
                  <c:v>64.05</c:v>
                </c:pt>
                <c:pt idx="13173">
                  <c:v>64.040000000000006</c:v>
                </c:pt>
                <c:pt idx="13174">
                  <c:v>64.040000000000006</c:v>
                </c:pt>
                <c:pt idx="13175">
                  <c:v>64.040000000000006</c:v>
                </c:pt>
                <c:pt idx="13176">
                  <c:v>64.040000000000006</c:v>
                </c:pt>
                <c:pt idx="13177">
                  <c:v>64.03</c:v>
                </c:pt>
                <c:pt idx="13178">
                  <c:v>64.03</c:v>
                </c:pt>
                <c:pt idx="13179">
                  <c:v>64.02</c:v>
                </c:pt>
                <c:pt idx="13180">
                  <c:v>64.02</c:v>
                </c:pt>
                <c:pt idx="13181">
                  <c:v>64.02</c:v>
                </c:pt>
                <c:pt idx="13182">
                  <c:v>64.02</c:v>
                </c:pt>
                <c:pt idx="13183">
                  <c:v>64.02</c:v>
                </c:pt>
                <c:pt idx="13184">
                  <c:v>64.010000000000005</c:v>
                </c:pt>
                <c:pt idx="13185">
                  <c:v>64.010000000000005</c:v>
                </c:pt>
                <c:pt idx="13186">
                  <c:v>64.02</c:v>
                </c:pt>
                <c:pt idx="13187">
                  <c:v>64.02</c:v>
                </c:pt>
                <c:pt idx="13188">
                  <c:v>64.03</c:v>
                </c:pt>
                <c:pt idx="13189">
                  <c:v>64.03</c:v>
                </c:pt>
                <c:pt idx="13190">
                  <c:v>64.040000000000006</c:v>
                </c:pt>
                <c:pt idx="13191">
                  <c:v>64.040000000000006</c:v>
                </c:pt>
                <c:pt idx="13192">
                  <c:v>64.05</c:v>
                </c:pt>
                <c:pt idx="13193">
                  <c:v>64.05</c:v>
                </c:pt>
                <c:pt idx="13194">
                  <c:v>64.05</c:v>
                </c:pt>
                <c:pt idx="13195">
                  <c:v>64.05</c:v>
                </c:pt>
                <c:pt idx="13196">
                  <c:v>64.05</c:v>
                </c:pt>
                <c:pt idx="13197">
                  <c:v>64.05</c:v>
                </c:pt>
                <c:pt idx="13198">
                  <c:v>64.05</c:v>
                </c:pt>
                <c:pt idx="13199">
                  <c:v>64.05</c:v>
                </c:pt>
                <c:pt idx="13200">
                  <c:v>64.05</c:v>
                </c:pt>
                <c:pt idx="13201">
                  <c:v>64.05</c:v>
                </c:pt>
                <c:pt idx="13202">
                  <c:v>64.05</c:v>
                </c:pt>
                <c:pt idx="13203">
                  <c:v>64.05</c:v>
                </c:pt>
                <c:pt idx="13204">
                  <c:v>64.06</c:v>
                </c:pt>
                <c:pt idx="13205">
                  <c:v>64.08</c:v>
                </c:pt>
                <c:pt idx="13206">
                  <c:v>64.099999999999994</c:v>
                </c:pt>
                <c:pt idx="13207">
                  <c:v>64.13</c:v>
                </c:pt>
                <c:pt idx="13208">
                  <c:v>64.17</c:v>
                </c:pt>
                <c:pt idx="13209">
                  <c:v>64.2</c:v>
                </c:pt>
                <c:pt idx="13210">
                  <c:v>64.23</c:v>
                </c:pt>
                <c:pt idx="13211">
                  <c:v>64.25</c:v>
                </c:pt>
                <c:pt idx="13212">
                  <c:v>64.27</c:v>
                </c:pt>
                <c:pt idx="13213">
                  <c:v>64.290000000000006</c:v>
                </c:pt>
                <c:pt idx="13214">
                  <c:v>64.3</c:v>
                </c:pt>
                <c:pt idx="13215">
                  <c:v>64.33</c:v>
                </c:pt>
                <c:pt idx="13216">
                  <c:v>64.37</c:v>
                </c:pt>
                <c:pt idx="13217">
                  <c:v>64.42</c:v>
                </c:pt>
                <c:pt idx="13218">
                  <c:v>64.47</c:v>
                </c:pt>
                <c:pt idx="13219">
                  <c:v>64.540000000000006</c:v>
                </c:pt>
                <c:pt idx="13220">
                  <c:v>64.61</c:v>
                </c:pt>
                <c:pt idx="13221">
                  <c:v>64.650000000000006</c:v>
                </c:pt>
                <c:pt idx="13222">
                  <c:v>64.7</c:v>
                </c:pt>
                <c:pt idx="13223">
                  <c:v>64.75</c:v>
                </c:pt>
                <c:pt idx="13224">
                  <c:v>64.790000000000006</c:v>
                </c:pt>
                <c:pt idx="13225">
                  <c:v>64.83</c:v>
                </c:pt>
                <c:pt idx="13226">
                  <c:v>64.86</c:v>
                </c:pt>
                <c:pt idx="13227">
                  <c:v>64.88</c:v>
                </c:pt>
                <c:pt idx="13228">
                  <c:v>64.89</c:v>
                </c:pt>
                <c:pt idx="13229">
                  <c:v>64.900000000000006</c:v>
                </c:pt>
                <c:pt idx="13230">
                  <c:v>64.92</c:v>
                </c:pt>
                <c:pt idx="13231">
                  <c:v>64.959999999999994</c:v>
                </c:pt>
                <c:pt idx="13232">
                  <c:v>65.010000000000005</c:v>
                </c:pt>
                <c:pt idx="13233">
                  <c:v>65.069999999999993</c:v>
                </c:pt>
                <c:pt idx="13234">
                  <c:v>65.13</c:v>
                </c:pt>
                <c:pt idx="13235">
                  <c:v>65.2</c:v>
                </c:pt>
                <c:pt idx="13236">
                  <c:v>65.25</c:v>
                </c:pt>
                <c:pt idx="13237">
                  <c:v>65.290000000000006</c:v>
                </c:pt>
                <c:pt idx="13238">
                  <c:v>65.31</c:v>
                </c:pt>
                <c:pt idx="13239">
                  <c:v>65.36</c:v>
                </c:pt>
                <c:pt idx="13240">
                  <c:v>65.39</c:v>
                </c:pt>
                <c:pt idx="13241">
                  <c:v>65.44</c:v>
                </c:pt>
                <c:pt idx="13242">
                  <c:v>65.48</c:v>
                </c:pt>
                <c:pt idx="13243">
                  <c:v>65.52</c:v>
                </c:pt>
                <c:pt idx="13244">
                  <c:v>65.56</c:v>
                </c:pt>
                <c:pt idx="13245">
                  <c:v>65.59</c:v>
                </c:pt>
                <c:pt idx="13246">
                  <c:v>65.63</c:v>
                </c:pt>
                <c:pt idx="13247">
                  <c:v>65.67</c:v>
                </c:pt>
                <c:pt idx="13248">
                  <c:v>65.7</c:v>
                </c:pt>
                <c:pt idx="13249">
                  <c:v>65.72</c:v>
                </c:pt>
                <c:pt idx="13250">
                  <c:v>65.73</c:v>
                </c:pt>
                <c:pt idx="13251">
                  <c:v>65.739999999999995</c:v>
                </c:pt>
                <c:pt idx="13252">
                  <c:v>65.739999999999995</c:v>
                </c:pt>
                <c:pt idx="13253">
                  <c:v>65.739999999999995</c:v>
                </c:pt>
                <c:pt idx="13254">
                  <c:v>65.75</c:v>
                </c:pt>
                <c:pt idx="13255">
                  <c:v>65.75</c:v>
                </c:pt>
                <c:pt idx="13256">
                  <c:v>65.77</c:v>
                </c:pt>
                <c:pt idx="13257">
                  <c:v>65.790000000000006</c:v>
                </c:pt>
                <c:pt idx="13258">
                  <c:v>65.819999999999993</c:v>
                </c:pt>
                <c:pt idx="13259">
                  <c:v>65.84</c:v>
                </c:pt>
                <c:pt idx="13260">
                  <c:v>65.86</c:v>
                </c:pt>
                <c:pt idx="13261">
                  <c:v>65.87</c:v>
                </c:pt>
                <c:pt idx="13262">
                  <c:v>65.88</c:v>
                </c:pt>
                <c:pt idx="13263">
                  <c:v>65.89</c:v>
                </c:pt>
                <c:pt idx="13264">
                  <c:v>65.89</c:v>
                </c:pt>
                <c:pt idx="13265">
                  <c:v>65.89</c:v>
                </c:pt>
                <c:pt idx="13266">
                  <c:v>65.89</c:v>
                </c:pt>
                <c:pt idx="13267">
                  <c:v>65.900000000000006</c:v>
                </c:pt>
                <c:pt idx="13268">
                  <c:v>65.900000000000006</c:v>
                </c:pt>
                <c:pt idx="13269">
                  <c:v>65.900000000000006</c:v>
                </c:pt>
                <c:pt idx="13270">
                  <c:v>65.900000000000006</c:v>
                </c:pt>
                <c:pt idx="13271">
                  <c:v>65.900000000000006</c:v>
                </c:pt>
                <c:pt idx="13272">
                  <c:v>65.89</c:v>
                </c:pt>
                <c:pt idx="13273">
                  <c:v>65.88</c:v>
                </c:pt>
                <c:pt idx="13274">
                  <c:v>65.86</c:v>
                </c:pt>
                <c:pt idx="13275">
                  <c:v>65.849999999999994</c:v>
                </c:pt>
                <c:pt idx="13276">
                  <c:v>65.83</c:v>
                </c:pt>
                <c:pt idx="13277">
                  <c:v>65.81</c:v>
                </c:pt>
                <c:pt idx="13278">
                  <c:v>65.8</c:v>
                </c:pt>
                <c:pt idx="13279">
                  <c:v>65.790000000000006</c:v>
                </c:pt>
                <c:pt idx="13280">
                  <c:v>65.78</c:v>
                </c:pt>
                <c:pt idx="13281">
                  <c:v>65.77</c:v>
                </c:pt>
                <c:pt idx="13282">
                  <c:v>65.760000000000005</c:v>
                </c:pt>
                <c:pt idx="13283">
                  <c:v>65.75</c:v>
                </c:pt>
                <c:pt idx="13284">
                  <c:v>65.739999999999995</c:v>
                </c:pt>
                <c:pt idx="13285">
                  <c:v>65.739999999999995</c:v>
                </c:pt>
                <c:pt idx="13286">
                  <c:v>65.739999999999995</c:v>
                </c:pt>
                <c:pt idx="13287">
                  <c:v>65.739999999999995</c:v>
                </c:pt>
                <c:pt idx="13288">
                  <c:v>65.739999999999995</c:v>
                </c:pt>
                <c:pt idx="13289">
                  <c:v>65.739999999999995</c:v>
                </c:pt>
                <c:pt idx="13290">
                  <c:v>65.739999999999995</c:v>
                </c:pt>
                <c:pt idx="13291">
                  <c:v>65.739999999999995</c:v>
                </c:pt>
                <c:pt idx="13292">
                  <c:v>65.73</c:v>
                </c:pt>
                <c:pt idx="13293">
                  <c:v>65.72</c:v>
                </c:pt>
                <c:pt idx="13294">
                  <c:v>65.69</c:v>
                </c:pt>
                <c:pt idx="13295">
                  <c:v>65.650000000000006</c:v>
                </c:pt>
                <c:pt idx="13296">
                  <c:v>65.61</c:v>
                </c:pt>
                <c:pt idx="13297">
                  <c:v>65.569999999999993</c:v>
                </c:pt>
                <c:pt idx="13298">
                  <c:v>65.55</c:v>
                </c:pt>
                <c:pt idx="13299">
                  <c:v>65.52</c:v>
                </c:pt>
                <c:pt idx="13300">
                  <c:v>65.510000000000005</c:v>
                </c:pt>
                <c:pt idx="13301">
                  <c:v>65.489999999999995</c:v>
                </c:pt>
                <c:pt idx="13302">
                  <c:v>65.459999999999994</c:v>
                </c:pt>
                <c:pt idx="13303">
                  <c:v>65.44</c:v>
                </c:pt>
                <c:pt idx="13304">
                  <c:v>65.42</c:v>
                </c:pt>
                <c:pt idx="13305">
                  <c:v>65.39</c:v>
                </c:pt>
                <c:pt idx="13306">
                  <c:v>65.37</c:v>
                </c:pt>
                <c:pt idx="13307">
                  <c:v>65.349999999999994</c:v>
                </c:pt>
                <c:pt idx="13308">
                  <c:v>65.34</c:v>
                </c:pt>
                <c:pt idx="13309">
                  <c:v>65.31</c:v>
                </c:pt>
                <c:pt idx="13310">
                  <c:v>65.3</c:v>
                </c:pt>
                <c:pt idx="13311">
                  <c:v>65.28</c:v>
                </c:pt>
                <c:pt idx="13312">
                  <c:v>65.260000000000005</c:v>
                </c:pt>
                <c:pt idx="13313">
                  <c:v>65.23</c:v>
                </c:pt>
                <c:pt idx="13314">
                  <c:v>65.209999999999994</c:v>
                </c:pt>
                <c:pt idx="13315">
                  <c:v>65.17</c:v>
                </c:pt>
                <c:pt idx="13316">
                  <c:v>65.14</c:v>
                </c:pt>
                <c:pt idx="13317">
                  <c:v>65.099999999999994</c:v>
                </c:pt>
                <c:pt idx="13318">
                  <c:v>65.06</c:v>
                </c:pt>
                <c:pt idx="13319">
                  <c:v>65.03</c:v>
                </c:pt>
                <c:pt idx="13320">
                  <c:v>64.989999999999995</c:v>
                </c:pt>
                <c:pt idx="13321">
                  <c:v>64.959999999999994</c:v>
                </c:pt>
                <c:pt idx="13322">
                  <c:v>64.94</c:v>
                </c:pt>
                <c:pt idx="13323">
                  <c:v>64.92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12696"/>
        <c:axId val="289607208"/>
      </c:scatterChart>
      <c:valAx>
        <c:axId val="289612696"/>
        <c:scaling>
          <c:orientation val="minMax"/>
          <c:max val="0.76000000000000012"/>
          <c:min val="0.71000000000000008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07208"/>
        <c:crosses val="autoZero"/>
        <c:crossBetween val="midCat"/>
      </c:valAx>
      <c:valAx>
        <c:axId val="289607208"/>
        <c:scaling>
          <c:orientation val="minMax"/>
          <c:max val="67"/>
          <c:min val="6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2696"/>
        <c:crosses val="autoZero"/>
        <c:crossBetween val="midCat"/>
        <c:majorUnit val="0.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'2015_10_30-12_46_51'!$B$1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'2015_10_30-12_46_51'!$A$2:$A$3688</c:f>
              <c:numCache>
                <c:formatCode>mm:ss.0</c:formatCode>
                <c:ptCount val="3687"/>
                <c:pt idx="0">
                  <c:v>0.53269572916666663</c:v>
                </c:pt>
                <c:pt idx="1">
                  <c:v>0.53269895833333336</c:v>
                </c:pt>
                <c:pt idx="2">
                  <c:v>0.53270225694444451</c:v>
                </c:pt>
                <c:pt idx="3">
                  <c:v>0.53270583333333332</c:v>
                </c:pt>
                <c:pt idx="4">
                  <c:v>0.5327093634259259</c:v>
                </c:pt>
                <c:pt idx="5">
                  <c:v>0.53271307870370366</c:v>
                </c:pt>
                <c:pt idx="6">
                  <c:v>0.53271666666666662</c:v>
                </c:pt>
                <c:pt idx="7">
                  <c:v>0.53272020833333333</c:v>
                </c:pt>
                <c:pt idx="8">
                  <c:v>0.53272384259259253</c:v>
                </c:pt>
                <c:pt idx="9">
                  <c:v>0.53272736111111108</c:v>
                </c:pt>
                <c:pt idx="10">
                  <c:v>0.5327310648148148</c:v>
                </c:pt>
                <c:pt idx="11">
                  <c:v>0.53273469907407411</c:v>
                </c:pt>
                <c:pt idx="12">
                  <c:v>0.53273831018518514</c:v>
                </c:pt>
                <c:pt idx="13">
                  <c:v>0.53274217592592599</c:v>
                </c:pt>
                <c:pt idx="14">
                  <c:v>0.53274589120370364</c:v>
                </c:pt>
                <c:pt idx="15">
                  <c:v>0.53274944444444439</c:v>
                </c:pt>
                <c:pt idx="16">
                  <c:v>0.53275282407407409</c:v>
                </c:pt>
                <c:pt idx="17">
                  <c:v>0.53275604166666668</c:v>
                </c:pt>
                <c:pt idx="18">
                  <c:v>0.53275973379629626</c:v>
                </c:pt>
                <c:pt idx="19">
                  <c:v>0.53276300925925923</c:v>
                </c:pt>
                <c:pt idx="20">
                  <c:v>0.53276645833333336</c:v>
                </c:pt>
                <c:pt idx="21">
                  <c:v>0.53276978009259257</c:v>
                </c:pt>
                <c:pt idx="22">
                  <c:v>0.53277336805555553</c:v>
                </c:pt>
                <c:pt idx="23">
                  <c:v>0.5327771180555555</c:v>
                </c:pt>
                <c:pt idx="24">
                  <c:v>0.53278090277777779</c:v>
                </c:pt>
                <c:pt idx="25">
                  <c:v>0.53278467592592593</c:v>
                </c:pt>
                <c:pt idx="26">
                  <c:v>0.53278837962962966</c:v>
                </c:pt>
                <c:pt idx="27">
                  <c:v>0.53279188657407406</c:v>
                </c:pt>
                <c:pt idx="28">
                  <c:v>0.53279547453703702</c:v>
                </c:pt>
                <c:pt idx="29">
                  <c:v>0.53279920138888892</c:v>
                </c:pt>
                <c:pt idx="30">
                  <c:v>0.53280281250000006</c:v>
                </c:pt>
                <c:pt idx="31">
                  <c:v>0.53280665509259262</c:v>
                </c:pt>
                <c:pt idx="32">
                  <c:v>0.53281032407407414</c:v>
                </c:pt>
                <c:pt idx="33">
                  <c:v>0.53281436342592592</c:v>
                </c:pt>
                <c:pt idx="34">
                  <c:v>0.53281799768518512</c:v>
                </c:pt>
                <c:pt idx="35">
                  <c:v>0.53282137731481483</c:v>
                </c:pt>
                <c:pt idx="36">
                  <c:v>0.53282497685185182</c:v>
                </c:pt>
                <c:pt idx="37">
                  <c:v>0.53282862268518516</c:v>
                </c:pt>
                <c:pt idx="38">
                  <c:v>0.53283241898148148</c:v>
                </c:pt>
                <c:pt idx="39">
                  <c:v>0.53283627314814808</c:v>
                </c:pt>
                <c:pt idx="40">
                  <c:v>0.53284016203703699</c:v>
                </c:pt>
                <c:pt idx="41">
                  <c:v>0.53284484953703704</c:v>
                </c:pt>
                <c:pt idx="42">
                  <c:v>0.53284916666666671</c:v>
                </c:pt>
                <c:pt idx="43">
                  <c:v>0.53285363425925925</c:v>
                </c:pt>
                <c:pt idx="44">
                  <c:v>0.53285846064814812</c:v>
                </c:pt>
                <c:pt idx="45">
                  <c:v>0.53286292824074077</c:v>
                </c:pt>
                <c:pt idx="46">
                  <c:v>0.53286678240740748</c:v>
                </c:pt>
                <c:pt idx="47">
                  <c:v>0.53287052083333331</c:v>
                </c:pt>
                <c:pt idx="48">
                  <c:v>0.53287429398148145</c:v>
                </c:pt>
                <c:pt idx="49">
                  <c:v>0.53287799768518518</c:v>
                </c:pt>
                <c:pt idx="50">
                  <c:v>0.53288165509259267</c:v>
                </c:pt>
                <c:pt idx="51">
                  <c:v>0.53288531250000004</c:v>
                </c:pt>
                <c:pt idx="52">
                  <c:v>0.53288891203703703</c:v>
                </c:pt>
                <c:pt idx="53">
                  <c:v>0.53289225694444442</c:v>
                </c:pt>
                <c:pt idx="54">
                  <c:v>0.53289557870370363</c:v>
                </c:pt>
                <c:pt idx="55">
                  <c:v>0.53289895833333334</c:v>
                </c:pt>
                <c:pt idx="56">
                  <c:v>0.53290223379629631</c:v>
                </c:pt>
                <c:pt idx="57">
                  <c:v>0.53290547453703707</c:v>
                </c:pt>
                <c:pt idx="58">
                  <c:v>0.53290880787037043</c:v>
                </c:pt>
                <c:pt idx="59">
                  <c:v>0.53291231481481482</c:v>
                </c:pt>
                <c:pt idx="60">
                  <c:v>0.53291614583333335</c:v>
                </c:pt>
                <c:pt idx="61">
                  <c:v>0.53291983796296294</c:v>
                </c:pt>
                <c:pt idx="62">
                  <c:v>0.53292335648148148</c:v>
                </c:pt>
                <c:pt idx="63">
                  <c:v>0.53292719907407404</c:v>
                </c:pt>
                <c:pt idx="64">
                  <c:v>0.53293068287037038</c:v>
                </c:pt>
                <c:pt idx="65">
                  <c:v>0.53293429398148151</c:v>
                </c:pt>
                <c:pt idx="66">
                  <c:v>0.53293780092592591</c:v>
                </c:pt>
                <c:pt idx="67">
                  <c:v>0.53294174768518521</c:v>
                </c:pt>
                <c:pt idx="68">
                  <c:v>0.53294552083333335</c:v>
                </c:pt>
                <c:pt idx="69">
                  <c:v>0.5329491666666667</c:v>
                </c:pt>
                <c:pt idx="70">
                  <c:v>0.53295266203703706</c:v>
                </c:pt>
                <c:pt idx="71">
                  <c:v>0.53295620370370367</c:v>
                </c:pt>
                <c:pt idx="72">
                  <c:v>0.53295949074074078</c:v>
                </c:pt>
                <c:pt idx="73">
                  <c:v>0.53296288194444441</c:v>
                </c:pt>
                <c:pt idx="74">
                  <c:v>0.53296623842592594</c:v>
                </c:pt>
                <c:pt idx="75">
                  <c:v>0.53296957175925919</c:v>
                </c:pt>
                <c:pt idx="76">
                  <c:v>0.53297283564814812</c:v>
                </c:pt>
                <c:pt idx="77">
                  <c:v>0.53297609953703706</c:v>
                </c:pt>
                <c:pt idx="78">
                  <c:v>0.53297943287037042</c:v>
                </c:pt>
                <c:pt idx="79">
                  <c:v>0.53298311342592586</c:v>
                </c:pt>
                <c:pt idx="80">
                  <c:v>0.53298679398148152</c:v>
                </c:pt>
                <c:pt idx="81">
                  <c:v>0.53299039351851851</c:v>
                </c:pt>
                <c:pt idx="82">
                  <c:v>0.53299408564814821</c:v>
                </c:pt>
                <c:pt idx="83">
                  <c:v>0.53299789351851856</c:v>
                </c:pt>
                <c:pt idx="84">
                  <c:v>0.53300152777777776</c:v>
                </c:pt>
                <c:pt idx="85">
                  <c:v>0.53300510416666669</c:v>
                </c:pt>
                <c:pt idx="86">
                  <c:v>0.53300885416666666</c:v>
                </c:pt>
                <c:pt idx="87">
                  <c:v>0.53301256944444442</c:v>
                </c:pt>
                <c:pt idx="88">
                  <c:v>0.53301623842592594</c:v>
                </c:pt>
                <c:pt idx="89">
                  <c:v>0.53301996527777773</c:v>
                </c:pt>
                <c:pt idx="90">
                  <c:v>0.53302364583333339</c:v>
                </c:pt>
                <c:pt idx="91">
                  <c:v>0.53302722222222221</c:v>
                </c:pt>
                <c:pt idx="92">
                  <c:v>0.53303048611111115</c:v>
                </c:pt>
                <c:pt idx="93">
                  <c:v>0.53303376157407401</c:v>
                </c:pt>
                <c:pt idx="94">
                  <c:v>0.53303706018518515</c:v>
                </c:pt>
                <c:pt idx="95">
                  <c:v>0.5330403587962963</c:v>
                </c:pt>
                <c:pt idx="96">
                  <c:v>0.53304394675925926</c:v>
                </c:pt>
                <c:pt idx="97">
                  <c:v>0.53304737268518521</c:v>
                </c:pt>
                <c:pt idx="98">
                  <c:v>0.53305092592592596</c:v>
                </c:pt>
                <c:pt idx="99">
                  <c:v>0.53305461805555554</c:v>
                </c:pt>
                <c:pt idx="100">
                  <c:v>0.53305831018518524</c:v>
                </c:pt>
                <c:pt idx="101">
                  <c:v>0.53306207175925924</c:v>
                </c:pt>
                <c:pt idx="102">
                  <c:v>0.53306568287037037</c:v>
                </c:pt>
                <c:pt idx="103">
                  <c:v>0.53306946759259255</c:v>
                </c:pt>
                <c:pt idx="104">
                  <c:v>0.53307335648148146</c:v>
                </c:pt>
                <c:pt idx="105">
                  <c:v>0.53307693287037039</c:v>
                </c:pt>
                <c:pt idx="106">
                  <c:v>0.53308059027777777</c:v>
                </c:pt>
                <c:pt idx="107">
                  <c:v>0.5330845486111111</c:v>
                </c:pt>
                <c:pt idx="108">
                  <c:v>0.53308825231481483</c:v>
                </c:pt>
                <c:pt idx="109">
                  <c:v>0.53309194444444441</c:v>
                </c:pt>
                <c:pt idx="110">
                  <c:v>0.53309567129629631</c:v>
                </c:pt>
                <c:pt idx="111">
                  <c:v>0.53309898148148149</c:v>
                </c:pt>
                <c:pt idx="112">
                  <c:v>0.53310232638888888</c:v>
                </c:pt>
                <c:pt idx="113">
                  <c:v>0.53310567129629627</c:v>
                </c:pt>
                <c:pt idx="114">
                  <c:v>0.53310895833333338</c:v>
                </c:pt>
                <c:pt idx="115">
                  <c:v>0.53311229166666674</c:v>
                </c:pt>
                <c:pt idx="116">
                  <c:v>0.53311559027777777</c:v>
                </c:pt>
                <c:pt idx="117">
                  <c:v>0.53311906250000007</c:v>
                </c:pt>
                <c:pt idx="118">
                  <c:v>0.53312273148148148</c:v>
                </c:pt>
                <c:pt idx="119">
                  <c:v>0.53312636574074068</c:v>
                </c:pt>
                <c:pt idx="120">
                  <c:v>0.53313027777777777</c:v>
                </c:pt>
                <c:pt idx="121">
                  <c:v>0.53313388888888891</c:v>
                </c:pt>
                <c:pt idx="122">
                  <c:v>0.53313759259259264</c:v>
                </c:pt>
                <c:pt idx="123">
                  <c:v>0.53314126157407404</c:v>
                </c:pt>
                <c:pt idx="124">
                  <c:v>0.53314488425925932</c:v>
                </c:pt>
                <c:pt idx="125">
                  <c:v>0.53314853009259255</c:v>
                </c:pt>
                <c:pt idx="126">
                  <c:v>0.53315226851851849</c:v>
                </c:pt>
                <c:pt idx="127">
                  <c:v>0.5331559027777778</c:v>
                </c:pt>
                <c:pt idx="128">
                  <c:v>0.53315975694444451</c:v>
                </c:pt>
                <c:pt idx="129">
                  <c:v>0.53316342592592592</c:v>
                </c:pt>
                <c:pt idx="130">
                  <c:v>0.5331670833333334</c:v>
                </c:pt>
                <c:pt idx="131">
                  <c:v>0.53317053240740742</c:v>
                </c:pt>
                <c:pt idx="132">
                  <c:v>0.5331738773148148</c:v>
                </c:pt>
                <c:pt idx="133">
                  <c:v>0.53317758101851853</c:v>
                </c:pt>
                <c:pt idx="134">
                  <c:v>0.53318091435185189</c:v>
                </c:pt>
                <c:pt idx="135">
                  <c:v>0.53318427083333331</c:v>
                </c:pt>
                <c:pt idx="136">
                  <c:v>0.53318814814814808</c:v>
                </c:pt>
                <c:pt idx="137">
                  <c:v>0.53319186342592595</c:v>
                </c:pt>
                <c:pt idx="138">
                  <c:v>0.53319556712962968</c:v>
                </c:pt>
                <c:pt idx="139">
                  <c:v>0.53319940972222224</c:v>
                </c:pt>
                <c:pt idx="140">
                  <c:v>0.533203125</c:v>
                </c:pt>
                <c:pt idx="141">
                  <c:v>0.53320679398148141</c:v>
                </c:pt>
                <c:pt idx="142">
                  <c:v>0.53321046296296293</c:v>
                </c:pt>
                <c:pt idx="143">
                  <c:v>0.53321402777777782</c:v>
                </c:pt>
                <c:pt idx="144">
                  <c:v>0.53321787037037038</c:v>
                </c:pt>
                <c:pt idx="145">
                  <c:v>0.53322150462962969</c:v>
                </c:pt>
                <c:pt idx="146">
                  <c:v>0.53322535879629629</c:v>
                </c:pt>
                <c:pt idx="147">
                  <c:v>0.53322914351851847</c:v>
                </c:pt>
                <c:pt idx="148">
                  <c:v>0.53323282407407413</c:v>
                </c:pt>
                <c:pt idx="149">
                  <c:v>0.53323615740740737</c:v>
                </c:pt>
                <c:pt idx="150">
                  <c:v>0.53323952546296294</c:v>
                </c:pt>
                <c:pt idx="151">
                  <c:v>0.53324284722222226</c:v>
                </c:pt>
                <c:pt idx="152">
                  <c:v>0.53324638888888887</c:v>
                </c:pt>
                <c:pt idx="153">
                  <c:v>0.5332497453703704</c:v>
                </c:pt>
                <c:pt idx="154">
                  <c:v>0.53325312499999999</c:v>
                </c:pt>
                <c:pt idx="155">
                  <c:v>0.53325649305555556</c:v>
                </c:pt>
                <c:pt idx="156">
                  <c:v>0.53326008101851852</c:v>
                </c:pt>
                <c:pt idx="157">
                  <c:v>0.53326395833333329</c:v>
                </c:pt>
                <c:pt idx="158">
                  <c:v>0.53326766203703702</c:v>
                </c:pt>
                <c:pt idx="159">
                  <c:v>0.53327162037037035</c:v>
                </c:pt>
                <c:pt idx="160">
                  <c:v>0.53327535879629628</c:v>
                </c:pt>
                <c:pt idx="161">
                  <c:v>0.53327910879629636</c:v>
                </c:pt>
                <c:pt idx="162">
                  <c:v>0.53328282407407401</c:v>
                </c:pt>
                <c:pt idx="163">
                  <c:v>0.53328674768518514</c:v>
                </c:pt>
                <c:pt idx="164">
                  <c:v>0.53329047453703704</c:v>
                </c:pt>
                <c:pt idx="165">
                  <c:v>0.5332941898148148</c:v>
                </c:pt>
                <c:pt idx="166">
                  <c:v>0.53329812500000007</c:v>
                </c:pt>
                <c:pt idx="167">
                  <c:v>0.53330186342592589</c:v>
                </c:pt>
                <c:pt idx="168">
                  <c:v>0.53330553240740741</c:v>
                </c:pt>
                <c:pt idx="169">
                  <c:v>0.5333090046296296</c:v>
                </c:pt>
                <c:pt idx="170">
                  <c:v>0.53331254629629632</c:v>
                </c:pt>
                <c:pt idx="171">
                  <c:v>0.53331606481481486</c:v>
                </c:pt>
                <c:pt idx="172">
                  <c:v>0.53331939814814822</c:v>
                </c:pt>
                <c:pt idx="173">
                  <c:v>0.53332275462962964</c:v>
                </c:pt>
                <c:pt idx="174">
                  <c:v>0.53332611111111106</c:v>
                </c:pt>
                <c:pt idx="175">
                  <c:v>0.53332999999999997</c:v>
                </c:pt>
                <c:pt idx="176">
                  <c:v>0.5333338310185185</c:v>
                </c:pt>
                <c:pt idx="177">
                  <c:v>0.53333743055555549</c:v>
                </c:pt>
                <c:pt idx="178">
                  <c:v>0.53334120370370364</c:v>
                </c:pt>
                <c:pt idx="179">
                  <c:v>0.53334503472222228</c:v>
                </c:pt>
                <c:pt idx="180">
                  <c:v>0.53334872685185186</c:v>
                </c:pt>
                <c:pt idx="181">
                  <c:v>0.53335239583333338</c:v>
                </c:pt>
                <c:pt idx="182">
                  <c:v>0.5333562847222223</c:v>
                </c:pt>
                <c:pt idx="183">
                  <c:v>0.53335990740740746</c:v>
                </c:pt>
                <c:pt idx="184">
                  <c:v>0.5333635879629629</c:v>
                </c:pt>
                <c:pt idx="185">
                  <c:v>0.53336730324074078</c:v>
                </c:pt>
                <c:pt idx="186">
                  <c:v>0.53337077546296296</c:v>
                </c:pt>
                <c:pt idx="187">
                  <c:v>0.53337422453703709</c:v>
                </c:pt>
                <c:pt idx="188">
                  <c:v>0.53337751157407409</c:v>
                </c:pt>
                <c:pt idx="189">
                  <c:v>0.53338084490740745</c:v>
                </c:pt>
                <c:pt idx="190">
                  <c:v>0.53338416666666666</c:v>
                </c:pt>
                <c:pt idx="191">
                  <c:v>0.53338746527777781</c:v>
                </c:pt>
                <c:pt idx="192">
                  <c:v>0.53339092592592596</c:v>
                </c:pt>
                <c:pt idx="193">
                  <c:v>0.53339424768518517</c:v>
                </c:pt>
                <c:pt idx="194">
                  <c:v>0.53339762731481477</c:v>
                </c:pt>
                <c:pt idx="195">
                  <c:v>0.53340135416666667</c:v>
                </c:pt>
                <c:pt idx="196">
                  <c:v>0.53340503472222223</c:v>
                </c:pt>
                <c:pt idx="197">
                  <c:v>0.53340872685185181</c:v>
                </c:pt>
                <c:pt idx="198">
                  <c:v>0.53341253472222216</c:v>
                </c:pt>
                <c:pt idx="199">
                  <c:v>0.53341615740740744</c:v>
                </c:pt>
                <c:pt idx="200">
                  <c:v>0.53342003472222221</c:v>
                </c:pt>
                <c:pt idx="201">
                  <c:v>0.53342362268518517</c:v>
                </c:pt>
                <c:pt idx="202">
                  <c:v>0.53342730324074072</c:v>
                </c:pt>
                <c:pt idx="203">
                  <c:v>0.53343099537037031</c:v>
                </c:pt>
                <c:pt idx="204">
                  <c:v>0.53343484953703701</c:v>
                </c:pt>
                <c:pt idx="205">
                  <c:v>0.53343847222222218</c:v>
                </c:pt>
                <c:pt idx="206">
                  <c:v>0.53344212962962956</c:v>
                </c:pt>
                <c:pt idx="207">
                  <c:v>0.5334456481481481</c:v>
                </c:pt>
                <c:pt idx="208">
                  <c:v>0.53344908564814808</c:v>
                </c:pt>
                <c:pt idx="209">
                  <c:v>0.5334524074074074</c:v>
                </c:pt>
                <c:pt idx="210">
                  <c:v>0.53345584490740738</c:v>
                </c:pt>
                <c:pt idx="211">
                  <c:v>0.53345914351851853</c:v>
                </c:pt>
                <c:pt idx="212">
                  <c:v>0.53346245370370371</c:v>
                </c:pt>
                <c:pt idx="213">
                  <c:v>0.53346631944444445</c:v>
                </c:pt>
                <c:pt idx="214">
                  <c:v>0.53346993055555558</c:v>
                </c:pt>
                <c:pt idx="215">
                  <c:v>0.53347366898148152</c:v>
                </c:pt>
                <c:pt idx="216">
                  <c:v>0.53347728009259254</c:v>
                </c:pt>
                <c:pt idx="217">
                  <c:v>0.53348089120370368</c:v>
                </c:pt>
                <c:pt idx="218">
                  <c:v>0.53348459490740741</c:v>
                </c:pt>
                <c:pt idx="219">
                  <c:v>0.53348818287037036</c:v>
                </c:pt>
                <c:pt idx="220">
                  <c:v>0.53349186342592592</c:v>
                </c:pt>
                <c:pt idx="221">
                  <c:v>0.53349549768518523</c:v>
                </c:pt>
                <c:pt idx="222">
                  <c:v>0.53349914351851846</c:v>
                </c:pt>
                <c:pt idx="223">
                  <c:v>0.53350281249999998</c:v>
                </c:pt>
                <c:pt idx="224">
                  <c:v>0.53350659722222227</c:v>
                </c:pt>
                <c:pt idx="225">
                  <c:v>0.53351026620370368</c:v>
                </c:pt>
                <c:pt idx="226">
                  <c:v>0.53351368055555559</c:v>
                </c:pt>
                <c:pt idx="227">
                  <c:v>0.53351703703703701</c:v>
                </c:pt>
                <c:pt idx="228">
                  <c:v>0.53352032407407413</c:v>
                </c:pt>
                <c:pt idx="229">
                  <c:v>0.53352365740740748</c:v>
                </c:pt>
                <c:pt idx="230">
                  <c:v>0.53352695601851852</c:v>
                </c:pt>
                <c:pt idx="231">
                  <c:v>0.53353038194444447</c:v>
                </c:pt>
                <c:pt idx="232">
                  <c:v>0.53353370370370368</c:v>
                </c:pt>
                <c:pt idx="233">
                  <c:v>0.53353712962962963</c:v>
                </c:pt>
                <c:pt idx="234">
                  <c:v>0.53354108796296296</c:v>
                </c:pt>
                <c:pt idx="235">
                  <c:v>0.53354474537037044</c:v>
                </c:pt>
                <c:pt idx="236">
                  <c:v>0.53354870370370377</c:v>
                </c:pt>
                <c:pt idx="237">
                  <c:v>0.53355246527777778</c:v>
                </c:pt>
                <c:pt idx="238">
                  <c:v>0.53355611111111112</c:v>
                </c:pt>
                <c:pt idx="239">
                  <c:v>0.53355982638888888</c:v>
                </c:pt>
                <c:pt idx="240">
                  <c:v>0.53356343750000002</c:v>
                </c:pt>
                <c:pt idx="241">
                  <c:v>0.53356715277777778</c:v>
                </c:pt>
                <c:pt idx="242">
                  <c:v>0.53357114583333332</c:v>
                </c:pt>
                <c:pt idx="243">
                  <c:v>0.53357498842592588</c:v>
                </c:pt>
                <c:pt idx="244">
                  <c:v>0.53357869212962961</c:v>
                </c:pt>
                <c:pt idx="245">
                  <c:v>0.53358253472222217</c:v>
                </c:pt>
                <c:pt idx="246">
                  <c:v>0.53358583333333331</c:v>
                </c:pt>
                <c:pt idx="247">
                  <c:v>0.53358923611111109</c:v>
                </c:pt>
                <c:pt idx="248">
                  <c:v>0.53359258101851859</c:v>
                </c:pt>
                <c:pt idx="249">
                  <c:v>0.53359606481481481</c:v>
                </c:pt>
                <c:pt idx="250">
                  <c:v>0.53359942129629634</c:v>
                </c:pt>
                <c:pt idx="251">
                  <c:v>0.53360274305555555</c:v>
                </c:pt>
                <c:pt idx="252">
                  <c:v>0.53360660879629629</c:v>
                </c:pt>
                <c:pt idx="253">
                  <c:v>0.53361021990740742</c:v>
                </c:pt>
                <c:pt idx="254">
                  <c:v>0.53361390046296298</c:v>
                </c:pt>
                <c:pt idx="255">
                  <c:v>0.53361759259259256</c:v>
                </c:pt>
                <c:pt idx="256">
                  <c:v>0.53362131944444446</c:v>
                </c:pt>
                <c:pt idx="257">
                  <c:v>0.53362488425925925</c:v>
                </c:pt>
                <c:pt idx="258">
                  <c:v>0.53362859953703701</c:v>
                </c:pt>
                <c:pt idx="259">
                  <c:v>0.53363223379629632</c:v>
                </c:pt>
                <c:pt idx="260">
                  <c:v>0.53363590277777784</c:v>
                </c:pt>
                <c:pt idx="261">
                  <c:v>0.53363946759259262</c:v>
                </c:pt>
                <c:pt idx="262">
                  <c:v>0.53364309027777779</c:v>
                </c:pt>
                <c:pt idx="263">
                  <c:v>0.53364674768518516</c:v>
                </c:pt>
                <c:pt idx="264">
                  <c:v>0.53365040509259265</c:v>
                </c:pt>
                <c:pt idx="265">
                  <c:v>0.53365369212962965</c:v>
                </c:pt>
                <c:pt idx="266">
                  <c:v>0.53365700231481483</c:v>
                </c:pt>
                <c:pt idx="267">
                  <c:v>0.53366028935185184</c:v>
                </c:pt>
                <c:pt idx="268">
                  <c:v>0.53366371527777778</c:v>
                </c:pt>
                <c:pt idx="269">
                  <c:v>0.53366704861111114</c:v>
                </c:pt>
                <c:pt idx="270">
                  <c:v>0.53367033564814814</c:v>
                </c:pt>
                <c:pt idx="271">
                  <c:v>0.53367363425925929</c:v>
                </c:pt>
                <c:pt idx="272">
                  <c:v>0.53367707175925927</c:v>
                </c:pt>
                <c:pt idx="273">
                  <c:v>0.53368091435185183</c:v>
                </c:pt>
                <c:pt idx="274">
                  <c:v>0.53368457175925921</c:v>
                </c:pt>
                <c:pt idx="275">
                  <c:v>0.53368814814814813</c:v>
                </c:pt>
                <c:pt idx="276">
                  <c:v>0.53369217592592599</c:v>
                </c:pt>
                <c:pt idx="277">
                  <c:v>0.53369576388888895</c:v>
                </c:pt>
                <c:pt idx="278">
                  <c:v>0.53369973379629632</c:v>
                </c:pt>
                <c:pt idx="279">
                  <c:v>0.53370333333333331</c:v>
                </c:pt>
                <c:pt idx="280">
                  <c:v>0.53370706018518521</c:v>
                </c:pt>
                <c:pt idx="281">
                  <c:v>0.53371069444444441</c:v>
                </c:pt>
                <c:pt idx="282">
                  <c:v>0.53371435185185179</c:v>
                </c:pt>
                <c:pt idx="283">
                  <c:v>0.53371796296296303</c:v>
                </c:pt>
                <c:pt idx="284">
                  <c:v>0.53372186342592587</c:v>
                </c:pt>
                <c:pt idx="285">
                  <c:v>0.53372519675925922</c:v>
                </c:pt>
                <c:pt idx="286">
                  <c:v>0.53372851851851855</c:v>
                </c:pt>
                <c:pt idx="287">
                  <c:v>0.53373181712962958</c:v>
                </c:pt>
                <c:pt idx="288">
                  <c:v>0.53373517361111111</c:v>
                </c:pt>
                <c:pt idx="289">
                  <c:v>0.53373875000000004</c:v>
                </c:pt>
                <c:pt idx="290">
                  <c:v>0.53374217592592588</c:v>
                </c:pt>
                <c:pt idx="291">
                  <c:v>0.53374593749999999</c:v>
                </c:pt>
                <c:pt idx="292">
                  <c:v>0.53374967592592593</c:v>
                </c:pt>
                <c:pt idx="293">
                  <c:v>0.53375332175925927</c:v>
                </c:pt>
                <c:pt idx="294">
                  <c:v>0.53375688657407405</c:v>
                </c:pt>
                <c:pt idx="295">
                  <c:v>0.53376060185185181</c:v>
                </c:pt>
                <c:pt idx="296">
                  <c:v>0.53376417824074074</c:v>
                </c:pt>
                <c:pt idx="297">
                  <c:v>0.53376796296296292</c:v>
                </c:pt>
                <c:pt idx="298">
                  <c:v>0.53377143518518522</c:v>
                </c:pt>
                <c:pt idx="299">
                  <c:v>0.53377501157407414</c:v>
                </c:pt>
                <c:pt idx="300">
                  <c:v>0.53377861111111113</c:v>
                </c:pt>
                <c:pt idx="301">
                  <c:v>0.5337822337962963</c:v>
                </c:pt>
                <c:pt idx="302">
                  <c:v>0.53378614583333339</c:v>
                </c:pt>
                <c:pt idx="303">
                  <c:v>0.53378973379629635</c:v>
                </c:pt>
                <c:pt idx="304">
                  <c:v>0.53379304398148142</c:v>
                </c:pt>
                <c:pt idx="305">
                  <c:v>0.53379633101851853</c:v>
                </c:pt>
                <c:pt idx="306">
                  <c:v>0.5337996064814815</c:v>
                </c:pt>
                <c:pt idx="307">
                  <c:v>0.53380300925925928</c:v>
                </c:pt>
                <c:pt idx="308">
                  <c:v>0.53380631944444445</c:v>
                </c:pt>
                <c:pt idx="309">
                  <c:v>0.53380968750000002</c:v>
                </c:pt>
                <c:pt idx="310">
                  <c:v>0.5338129976851852</c:v>
                </c:pt>
                <c:pt idx="311">
                  <c:v>0.53381668981481478</c:v>
                </c:pt>
                <c:pt idx="312">
                  <c:v>0.53382050925925928</c:v>
                </c:pt>
                <c:pt idx="313">
                  <c:v>0.53382423611111107</c:v>
                </c:pt>
                <c:pt idx="314">
                  <c:v>0.53382787037037038</c:v>
                </c:pt>
                <c:pt idx="315">
                  <c:v>0.53383163194444438</c:v>
                </c:pt>
                <c:pt idx="316">
                  <c:v>0.5338353009259259</c:v>
                </c:pt>
                <c:pt idx="317">
                  <c:v>0.53383900462962963</c:v>
                </c:pt>
                <c:pt idx="318">
                  <c:v>0.53384270833333336</c:v>
                </c:pt>
                <c:pt idx="319">
                  <c:v>0.53384640046296294</c:v>
                </c:pt>
                <c:pt idx="320">
                  <c:v>0.53385024305555551</c:v>
                </c:pt>
                <c:pt idx="321">
                  <c:v>0.53385385416666664</c:v>
                </c:pt>
                <c:pt idx="322">
                  <c:v>0.53385743055555557</c:v>
                </c:pt>
                <c:pt idx="323">
                  <c:v>0.53386131944444448</c:v>
                </c:pt>
                <c:pt idx="324">
                  <c:v>0.53386462962962966</c:v>
                </c:pt>
                <c:pt idx="325">
                  <c:v>0.5338679282407407</c:v>
                </c:pt>
                <c:pt idx="326">
                  <c:v>0.53387121527777781</c:v>
                </c:pt>
                <c:pt idx="327">
                  <c:v>0.53387450231481481</c:v>
                </c:pt>
                <c:pt idx="328">
                  <c:v>0.53387778935185182</c:v>
                </c:pt>
                <c:pt idx="329">
                  <c:v>0.53388114583333335</c:v>
                </c:pt>
                <c:pt idx="330">
                  <c:v>0.53388489583333332</c:v>
                </c:pt>
                <c:pt idx="331">
                  <c:v>0.53388859953703705</c:v>
                </c:pt>
                <c:pt idx="332">
                  <c:v>0.5338921875</c:v>
                </c:pt>
                <c:pt idx="333">
                  <c:v>0.53389600694444439</c:v>
                </c:pt>
                <c:pt idx="334">
                  <c:v>0.53389962962962956</c:v>
                </c:pt>
                <c:pt idx="335">
                  <c:v>0.53390321759259263</c:v>
                </c:pt>
                <c:pt idx="336">
                  <c:v>0.53390682870370376</c:v>
                </c:pt>
                <c:pt idx="337">
                  <c:v>0.53391042824074075</c:v>
                </c:pt>
                <c:pt idx="338">
                  <c:v>0.5339142013888889</c:v>
                </c:pt>
                <c:pt idx="339">
                  <c:v>0.53391776620370368</c:v>
                </c:pt>
                <c:pt idx="340">
                  <c:v>0.53392144675925923</c:v>
                </c:pt>
                <c:pt idx="341">
                  <c:v>0.53392526620370373</c:v>
                </c:pt>
                <c:pt idx="342">
                  <c:v>0.53392887731481486</c:v>
                </c:pt>
                <c:pt idx="343">
                  <c:v>0.53393216435185187</c:v>
                </c:pt>
                <c:pt idx="344">
                  <c:v>0.53393546296296301</c:v>
                </c:pt>
                <c:pt idx="345">
                  <c:v>0.53393875000000002</c:v>
                </c:pt>
                <c:pt idx="346">
                  <c:v>0.53394204861111116</c:v>
                </c:pt>
                <c:pt idx="347">
                  <c:v>0.53394531249999999</c:v>
                </c:pt>
                <c:pt idx="348">
                  <c:v>0.53394892361111113</c:v>
                </c:pt>
                <c:pt idx="349">
                  <c:v>0.53395222222222227</c:v>
                </c:pt>
                <c:pt idx="350">
                  <c:v>0.53395605324074069</c:v>
                </c:pt>
                <c:pt idx="351">
                  <c:v>0.53395989583333336</c:v>
                </c:pt>
                <c:pt idx="352">
                  <c:v>0.53396363425925919</c:v>
                </c:pt>
                <c:pt idx="353">
                  <c:v>0.53396734953703706</c:v>
                </c:pt>
                <c:pt idx="354">
                  <c:v>0.53397113425925924</c:v>
                </c:pt>
                <c:pt idx="355">
                  <c:v>0.53397482638888893</c:v>
                </c:pt>
                <c:pt idx="356">
                  <c:v>0.53397862268518514</c:v>
                </c:pt>
                <c:pt idx="357">
                  <c:v>0.53398230324074081</c:v>
                </c:pt>
                <c:pt idx="358">
                  <c:v>0.53398609953703702</c:v>
                </c:pt>
                <c:pt idx="359">
                  <c:v>0.53398995370370372</c:v>
                </c:pt>
                <c:pt idx="360">
                  <c:v>0.53399354166666668</c:v>
                </c:pt>
                <c:pt idx="361">
                  <c:v>0.5339972106481482</c:v>
                </c:pt>
                <c:pt idx="362">
                  <c:v>0.53400092592592596</c:v>
                </c:pt>
                <c:pt idx="363">
                  <c:v>0.53400430555555556</c:v>
                </c:pt>
                <c:pt idx="364">
                  <c:v>0.53400759259259256</c:v>
                </c:pt>
                <c:pt idx="365">
                  <c:v>0.53401091435185188</c:v>
                </c:pt>
                <c:pt idx="366">
                  <c:v>0.53401424768518513</c:v>
                </c:pt>
                <c:pt idx="367">
                  <c:v>0.5340177083333334</c:v>
                </c:pt>
                <c:pt idx="368">
                  <c:v>0.53402107638888896</c:v>
                </c:pt>
                <c:pt idx="369">
                  <c:v>0.53402483796296296</c:v>
                </c:pt>
                <c:pt idx="370">
                  <c:v>0.53402869212962967</c:v>
                </c:pt>
                <c:pt idx="371">
                  <c:v>0.53403250000000002</c:v>
                </c:pt>
                <c:pt idx="372">
                  <c:v>0.53403635416666673</c:v>
                </c:pt>
                <c:pt idx="373">
                  <c:v>0.53404033564814812</c:v>
                </c:pt>
                <c:pt idx="374">
                  <c:v>0.53404417824074069</c:v>
                </c:pt>
                <c:pt idx="375">
                  <c:v>0.53404788194444441</c:v>
                </c:pt>
                <c:pt idx="376">
                  <c:v>0.5340517592592593</c:v>
                </c:pt>
                <c:pt idx="377">
                  <c:v>0.53405545138888888</c:v>
                </c:pt>
                <c:pt idx="378">
                  <c:v>0.53405927083333327</c:v>
                </c:pt>
                <c:pt idx="379">
                  <c:v>0.53406305555555555</c:v>
                </c:pt>
                <c:pt idx="380">
                  <c:v>0.53406673611111111</c:v>
                </c:pt>
                <c:pt idx="381">
                  <c:v>0.53407024305555562</c:v>
                </c:pt>
                <c:pt idx="382">
                  <c:v>0.53407361111111118</c:v>
                </c:pt>
                <c:pt idx="383">
                  <c:v>0.53407697916666663</c:v>
                </c:pt>
                <c:pt idx="384">
                  <c:v>0.53408033564814816</c:v>
                </c:pt>
                <c:pt idx="385">
                  <c:v>0.53408370370370373</c:v>
                </c:pt>
                <c:pt idx="386">
                  <c:v>0.5340872337962963</c:v>
                </c:pt>
                <c:pt idx="387">
                  <c:v>0.53409078703703705</c:v>
                </c:pt>
                <c:pt idx="388">
                  <c:v>0.5340944675925926</c:v>
                </c:pt>
                <c:pt idx="389">
                  <c:v>0.53409825231481478</c:v>
                </c:pt>
                <c:pt idx="390">
                  <c:v>0.53410203703703707</c:v>
                </c:pt>
                <c:pt idx="391">
                  <c:v>0.53410576388888886</c:v>
                </c:pt>
                <c:pt idx="392">
                  <c:v>0.53410961805555557</c:v>
                </c:pt>
                <c:pt idx="393">
                  <c:v>0.53411339120370371</c:v>
                </c:pt>
                <c:pt idx="394">
                  <c:v>0.53411728009259263</c:v>
                </c:pt>
                <c:pt idx="395">
                  <c:v>0.53412098379629624</c:v>
                </c:pt>
                <c:pt idx="396">
                  <c:v>0.53412471064814815</c:v>
                </c:pt>
                <c:pt idx="397">
                  <c:v>0.53412841435185188</c:v>
                </c:pt>
                <c:pt idx="398">
                  <c:v>0.53413217592592599</c:v>
                </c:pt>
                <c:pt idx="399">
                  <c:v>0.53413606481481479</c:v>
                </c:pt>
                <c:pt idx="400">
                  <c:v>0.53413982638888891</c:v>
                </c:pt>
                <c:pt idx="401">
                  <c:v>0.53414319444444447</c:v>
                </c:pt>
                <c:pt idx="402">
                  <c:v>0.53414664351851848</c:v>
                </c:pt>
                <c:pt idx="403">
                  <c:v>0.53415001157407405</c:v>
                </c:pt>
                <c:pt idx="404">
                  <c:v>0.53415337962962961</c:v>
                </c:pt>
                <c:pt idx="405">
                  <c:v>0.53415687499999998</c:v>
                </c:pt>
                <c:pt idx="406">
                  <c:v>0.53416024305555554</c:v>
                </c:pt>
                <c:pt idx="407">
                  <c:v>0.53416393518518512</c:v>
                </c:pt>
                <c:pt idx="408">
                  <c:v>0.534167650462963</c:v>
                </c:pt>
                <c:pt idx="409">
                  <c:v>0.53417136574074076</c:v>
                </c:pt>
                <c:pt idx="410">
                  <c:v>0.53417537037037033</c:v>
                </c:pt>
                <c:pt idx="411">
                  <c:v>0.53417901620370367</c:v>
                </c:pt>
                <c:pt idx="412">
                  <c:v>0.53418292824074076</c:v>
                </c:pt>
                <c:pt idx="413">
                  <c:v>0.53418670138888891</c:v>
                </c:pt>
                <c:pt idx="414">
                  <c:v>0.53419038194444446</c:v>
                </c:pt>
                <c:pt idx="415">
                  <c:v>0.53419403935185183</c:v>
                </c:pt>
                <c:pt idx="416">
                  <c:v>0.53419796296296296</c:v>
                </c:pt>
                <c:pt idx="417">
                  <c:v>0.53420158564814813</c:v>
                </c:pt>
                <c:pt idx="418">
                  <c:v>0.53420527777777782</c:v>
                </c:pt>
                <c:pt idx="419">
                  <c:v>0.53420865740740742</c:v>
                </c:pt>
                <c:pt idx="420">
                  <c:v>0.53421197916666674</c:v>
                </c:pt>
                <c:pt idx="421">
                  <c:v>0.53421547453703699</c:v>
                </c:pt>
                <c:pt idx="422">
                  <c:v>0.53421894675925929</c:v>
                </c:pt>
                <c:pt idx="423">
                  <c:v>0.53422230324074071</c:v>
                </c:pt>
                <c:pt idx="424">
                  <c:v>0.53422568287037031</c:v>
                </c:pt>
                <c:pt idx="425">
                  <c:v>0.53422920138888885</c:v>
                </c:pt>
                <c:pt idx="426">
                  <c:v>0.53423287037037037</c:v>
                </c:pt>
                <c:pt idx="427">
                  <c:v>0.53423646990740747</c:v>
                </c:pt>
                <c:pt idx="428">
                  <c:v>0.53424021990740744</c:v>
                </c:pt>
                <c:pt idx="429">
                  <c:v>0.53424388888888885</c:v>
                </c:pt>
                <c:pt idx="430">
                  <c:v>0.534247662037037</c:v>
                </c:pt>
                <c:pt idx="431">
                  <c:v>0.53425133101851852</c:v>
                </c:pt>
                <c:pt idx="432">
                  <c:v>0.53425496527777783</c:v>
                </c:pt>
                <c:pt idx="433">
                  <c:v>0.53425863425925924</c:v>
                </c:pt>
                <c:pt idx="434">
                  <c:v>0.53426246527777776</c:v>
                </c:pt>
                <c:pt idx="435">
                  <c:v>0.53426615740740735</c:v>
                </c:pt>
                <c:pt idx="436">
                  <c:v>0.53426984953703704</c:v>
                </c:pt>
                <c:pt idx="437">
                  <c:v>0.53427369212962961</c:v>
                </c:pt>
                <c:pt idx="438">
                  <c:v>0.53427736111111113</c:v>
                </c:pt>
                <c:pt idx="439">
                  <c:v>0.53428070601851851</c:v>
                </c:pt>
                <c:pt idx="440">
                  <c:v>0.53428402777777773</c:v>
                </c:pt>
                <c:pt idx="441">
                  <c:v>0.53428734953703705</c:v>
                </c:pt>
                <c:pt idx="442">
                  <c:v>0.53429085648148145</c:v>
                </c:pt>
                <c:pt idx="443">
                  <c:v>0.5342941898148148</c:v>
                </c:pt>
                <c:pt idx="444">
                  <c:v>0.53429758101851854</c:v>
                </c:pt>
                <c:pt idx="445">
                  <c:v>0.53430121527777774</c:v>
                </c:pt>
                <c:pt idx="446">
                  <c:v>0.53430495370370368</c:v>
                </c:pt>
                <c:pt idx="447">
                  <c:v>0.5343088773148148</c:v>
                </c:pt>
                <c:pt idx="448">
                  <c:v>0.53431252314814814</c:v>
                </c:pt>
                <c:pt idx="449">
                  <c:v>0.53431615740740745</c:v>
                </c:pt>
                <c:pt idx="450">
                  <c:v>0.53432016203703703</c:v>
                </c:pt>
                <c:pt idx="451">
                  <c:v>0.53432376157407402</c:v>
                </c:pt>
                <c:pt idx="452">
                  <c:v>0.5343275115740741</c:v>
                </c:pt>
                <c:pt idx="453">
                  <c:v>0.53433128472222224</c:v>
                </c:pt>
                <c:pt idx="454">
                  <c:v>0.5343348726851852</c:v>
                </c:pt>
                <c:pt idx="455">
                  <c:v>0.53433849537037037</c:v>
                </c:pt>
                <c:pt idx="456">
                  <c:v>0.53434230324074072</c:v>
                </c:pt>
                <c:pt idx="457">
                  <c:v>0.53434616898148146</c:v>
                </c:pt>
                <c:pt idx="458">
                  <c:v>0.53434954861111106</c:v>
                </c:pt>
                <c:pt idx="459">
                  <c:v>0.5343529398148148</c:v>
                </c:pt>
                <c:pt idx="460">
                  <c:v>0.53435628472222219</c:v>
                </c:pt>
                <c:pt idx="461">
                  <c:v>0.53435964120370372</c:v>
                </c:pt>
                <c:pt idx="462">
                  <c:v>0.53436296296296293</c:v>
                </c:pt>
                <c:pt idx="463">
                  <c:v>0.53436643518518523</c:v>
                </c:pt>
                <c:pt idx="464">
                  <c:v>0.53436995370370377</c:v>
                </c:pt>
                <c:pt idx="465">
                  <c:v>0.53437366898148142</c:v>
                </c:pt>
                <c:pt idx="466">
                  <c:v>0.53437759259259254</c:v>
                </c:pt>
                <c:pt idx="467">
                  <c:v>0.53438137731481483</c:v>
                </c:pt>
                <c:pt idx="468">
                  <c:v>0.53438511574074077</c:v>
                </c:pt>
                <c:pt idx="469">
                  <c:v>0.53438890046296295</c:v>
                </c:pt>
                <c:pt idx="470">
                  <c:v>0.53439288194444445</c:v>
                </c:pt>
                <c:pt idx="471">
                  <c:v>0.53439649305555559</c:v>
                </c:pt>
                <c:pt idx="472">
                  <c:v>0.53440038194444439</c:v>
                </c:pt>
                <c:pt idx="473">
                  <c:v>0.53440408564814812</c:v>
                </c:pt>
                <c:pt idx="474">
                  <c:v>0.53440785879629626</c:v>
                </c:pt>
                <c:pt idx="475">
                  <c:v>0.53441150462962961</c:v>
                </c:pt>
                <c:pt idx="476">
                  <c:v>0.53441520833333334</c:v>
                </c:pt>
                <c:pt idx="477">
                  <c:v>0.53441885416666668</c:v>
                </c:pt>
                <c:pt idx="478">
                  <c:v>0.5344222106481481</c:v>
                </c:pt>
                <c:pt idx="479">
                  <c:v>0.53442556712962963</c:v>
                </c:pt>
                <c:pt idx="480">
                  <c:v>0.53442892361111116</c:v>
                </c:pt>
                <c:pt idx="481">
                  <c:v>0.53443226851851855</c:v>
                </c:pt>
                <c:pt idx="482">
                  <c:v>0.53443576388888892</c:v>
                </c:pt>
                <c:pt idx="483">
                  <c:v>0.53443953703703706</c:v>
                </c:pt>
                <c:pt idx="484">
                  <c:v>0.53444322916666664</c:v>
                </c:pt>
                <c:pt idx="485">
                  <c:v>0.53444708333333335</c:v>
                </c:pt>
                <c:pt idx="486">
                  <c:v>0.53445074074074073</c:v>
                </c:pt>
                <c:pt idx="487">
                  <c:v>0.53445443287037031</c:v>
                </c:pt>
                <c:pt idx="488">
                  <c:v>0.53445802083333327</c:v>
                </c:pt>
                <c:pt idx="489">
                  <c:v>0.534461724537037</c:v>
                </c:pt>
                <c:pt idx="490">
                  <c:v>0.53446539351851852</c:v>
                </c:pt>
                <c:pt idx="491">
                  <c:v>0.53446910879629628</c:v>
                </c:pt>
                <c:pt idx="492">
                  <c:v>0.53447270833333327</c:v>
                </c:pt>
                <c:pt idx="493">
                  <c:v>0.53447670138888892</c:v>
                </c:pt>
                <c:pt idx="494">
                  <c:v>0.53448042824074071</c:v>
                </c:pt>
                <c:pt idx="495">
                  <c:v>0.53448413194444444</c:v>
                </c:pt>
                <c:pt idx="496">
                  <c:v>0.53448761574074077</c:v>
                </c:pt>
                <c:pt idx="497">
                  <c:v>0.53449099537037037</c:v>
                </c:pt>
                <c:pt idx="498">
                  <c:v>0.53449436342592593</c:v>
                </c:pt>
                <c:pt idx="499">
                  <c:v>0.53449771990740735</c:v>
                </c:pt>
                <c:pt idx="500">
                  <c:v>0.53450106481481485</c:v>
                </c:pt>
                <c:pt idx="501">
                  <c:v>0.53450454861111107</c:v>
                </c:pt>
                <c:pt idx="502">
                  <c:v>0.53450791666666664</c:v>
                </c:pt>
                <c:pt idx="503">
                  <c:v>0.53451158564814816</c:v>
                </c:pt>
                <c:pt idx="504">
                  <c:v>0.53451540509259254</c:v>
                </c:pt>
                <c:pt idx="505">
                  <c:v>0.53451907407407406</c:v>
                </c:pt>
                <c:pt idx="506">
                  <c:v>0.53452307870370375</c:v>
                </c:pt>
                <c:pt idx="507">
                  <c:v>0.53452681712962968</c:v>
                </c:pt>
                <c:pt idx="508">
                  <c:v>0.53453061342592589</c:v>
                </c:pt>
                <c:pt idx="509">
                  <c:v>0.53453442129629625</c:v>
                </c:pt>
                <c:pt idx="510">
                  <c:v>0.53453813657407412</c:v>
                </c:pt>
                <c:pt idx="511">
                  <c:v>0.53454193287037033</c:v>
                </c:pt>
                <c:pt idx="512">
                  <c:v>0.53454585648148145</c:v>
                </c:pt>
                <c:pt idx="513">
                  <c:v>0.5345496296296296</c:v>
                </c:pt>
                <c:pt idx="514">
                  <c:v>0.5345533564814815</c:v>
                </c:pt>
                <c:pt idx="515">
                  <c:v>0.53455733796296301</c:v>
                </c:pt>
                <c:pt idx="516">
                  <c:v>0.53456067129629636</c:v>
                </c:pt>
                <c:pt idx="517">
                  <c:v>0.53456400462962961</c:v>
                </c:pt>
                <c:pt idx="518">
                  <c:v>0.53456733796296296</c:v>
                </c:pt>
                <c:pt idx="519">
                  <c:v>0.53457067129629632</c:v>
                </c:pt>
                <c:pt idx="520">
                  <c:v>0.53457414351851851</c:v>
                </c:pt>
                <c:pt idx="521">
                  <c:v>0.5345775231481481</c:v>
                </c:pt>
                <c:pt idx="522">
                  <c:v>0.53458127314814818</c:v>
                </c:pt>
                <c:pt idx="523">
                  <c:v>0.53458490740740738</c:v>
                </c:pt>
                <c:pt idx="524">
                  <c:v>0.53458862268518514</c:v>
                </c:pt>
                <c:pt idx="525">
                  <c:v>0.5345925231481482</c:v>
                </c:pt>
                <c:pt idx="526">
                  <c:v>0.53459614583333337</c:v>
                </c:pt>
                <c:pt idx="527">
                  <c:v>0.53459976851851854</c:v>
                </c:pt>
                <c:pt idx="528">
                  <c:v>0.53460374999999993</c:v>
                </c:pt>
                <c:pt idx="529">
                  <c:v>0.53460741898148145</c:v>
                </c:pt>
                <c:pt idx="530">
                  <c:v>0.53461107638888883</c:v>
                </c:pt>
                <c:pt idx="531">
                  <c:v>0.53461486111111112</c:v>
                </c:pt>
                <c:pt idx="532">
                  <c:v>0.53461850694444446</c:v>
                </c:pt>
                <c:pt idx="533">
                  <c:v>0.5346221180555556</c:v>
                </c:pt>
                <c:pt idx="534">
                  <c:v>0.53462550925925922</c:v>
                </c:pt>
                <c:pt idx="535">
                  <c:v>0.53462886574074076</c:v>
                </c:pt>
                <c:pt idx="536">
                  <c:v>0.53463231481481477</c:v>
                </c:pt>
                <c:pt idx="537">
                  <c:v>0.53463577546296304</c:v>
                </c:pt>
                <c:pt idx="538">
                  <c:v>0.53463915509259252</c:v>
                </c:pt>
                <c:pt idx="539">
                  <c:v>0.53464247685185184</c:v>
                </c:pt>
                <c:pt idx="540">
                  <c:v>0.53464578703703702</c:v>
                </c:pt>
                <c:pt idx="541">
                  <c:v>0.53464912037037038</c:v>
                </c:pt>
                <c:pt idx="542">
                  <c:v>0.53465274305555555</c:v>
                </c:pt>
                <c:pt idx="543">
                  <c:v>0.53465651620370369</c:v>
                </c:pt>
                <c:pt idx="544">
                  <c:v>0.53466016203703703</c:v>
                </c:pt>
                <c:pt idx="545">
                  <c:v>0.53466377314814817</c:v>
                </c:pt>
                <c:pt idx="546">
                  <c:v>0.53466766203703708</c:v>
                </c:pt>
                <c:pt idx="547">
                  <c:v>0.53467145833333329</c:v>
                </c:pt>
                <c:pt idx="548">
                  <c:v>0.53467508101851846</c:v>
                </c:pt>
                <c:pt idx="549">
                  <c:v>0.53467874999999998</c:v>
                </c:pt>
                <c:pt idx="550">
                  <c:v>0.53468248842592592</c:v>
                </c:pt>
                <c:pt idx="551">
                  <c:v>0.53468626157407406</c:v>
                </c:pt>
                <c:pt idx="552">
                  <c:v>0.53469006944444442</c:v>
                </c:pt>
                <c:pt idx="553">
                  <c:v>0.53469394675925919</c:v>
                </c:pt>
                <c:pt idx="554">
                  <c:v>0.53469753472222226</c:v>
                </c:pt>
                <c:pt idx="555">
                  <c:v>0.53470091435185185</c:v>
                </c:pt>
                <c:pt idx="556">
                  <c:v>0.53470423611111106</c:v>
                </c:pt>
                <c:pt idx="557">
                  <c:v>0.53470766203703701</c:v>
                </c:pt>
                <c:pt idx="558">
                  <c:v>0.53471099537037037</c:v>
                </c:pt>
                <c:pt idx="559">
                  <c:v>0.53471452546296294</c:v>
                </c:pt>
                <c:pt idx="560">
                  <c:v>0.53471841435185186</c:v>
                </c:pt>
                <c:pt idx="561">
                  <c:v>0.53472221064814818</c:v>
                </c:pt>
                <c:pt idx="562">
                  <c:v>0.53472615740740748</c:v>
                </c:pt>
                <c:pt idx="563">
                  <c:v>0.53472995370370369</c:v>
                </c:pt>
                <c:pt idx="564">
                  <c:v>0.53473370370370377</c:v>
                </c:pt>
                <c:pt idx="565">
                  <c:v>0.53473754629629633</c:v>
                </c:pt>
                <c:pt idx="566">
                  <c:v>0.53474134259259254</c:v>
                </c:pt>
                <c:pt idx="567">
                  <c:v>0.53474498842592599</c:v>
                </c:pt>
                <c:pt idx="568">
                  <c:v>0.53474888888888883</c:v>
                </c:pt>
                <c:pt idx="569">
                  <c:v>0.53475258101851852</c:v>
                </c:pt>
                <c:pt idx="570">
                  <c:v>0.53475641203703705</c:v>
                </c:pt>
                <c:pt idx="571">
                  <c:v>0.53476021990740741</c:v>
                </c:pt>
                <c:pt idx="572">
                  <c:v>0.5347639467592592</c:v>
                </c:pt>
                <c:pt idx="573">
                  <c:v>0.53476737268518515</c:v>
                </c:pt>
                <c:pt idx="574">
                  <c:v>0.53477076388888889</c:v>
                </c:pt>
                <c:pt idx="575">
                  <c:v>0.53477418981481484</c:v>
                </c:pt>
                <c:pt idx="576">
                  <c:v>0.53477771990740741</c:v>
                </c:pt>
                <c:pt idx="577">
                  <c:v>0.53478113425925933</c:v>
                </c:pt>
                <c:pt idx="578">
                  <c:v>0.53478454861111113</c:v>
                </c:pt>
                <c:pt idx="579">
                  <c:v>0.53478802083333332</c:v>
                </c:pt>
                <c:pt idx="580">
                  <c:v>0.53479164351851849</c:v>
                </c:pt>
                <c:pt idx="581">
                  <c:v>0.53479560185185182</c:v>
                </c:pt>
                <c:pt idx="582">
                  <c:v>0.53479952546296294</c:v>
                </c:pt>
                <c:pt idx="583">
                  <c:v>0.53480335648148147</c:v>
                </c:pt>
                <c:pt idx="584">
                  <c:v>0.53480752314814817</c:v>
                </c:pt>
                <c:pt idx="585">
                  <c:v>0.53481158564814812</c:v>
                </c:pt>
                <c:pt idx="586">
                  <c:v>0.53481527777777782</c:v>
                </c:pt>
                <c:pt idx="587">
                  <c:v>0.53481914351851845</c:v>
                </c:pt>
                <c:pt idx="588">
                  <c:v>0.53482293981481488</c:v>
                </c:pt>
                <c:pt idx="589">
                  <c:v>0.53482675925925927</c:v>
                </c:pt>
                <c:pt idx="590">
                  <c:v>0.53483063657407415</c:v>
                </c:pt>
                <c:pt idx="591">
                  <c:v>0.53483442129629633</c:v>
                </c:pt>
                <c:pt idx="592">
                  <c:v>0.53483781250000006</c:v>
                </c:pt>
                <c:pt idx="593">
                  <c:v>0.53484131944444446</c:v>
                </c:pt>
                <c:pt idx="594">
                  <c:v>0.53484475694444444</c:v>
                </c:pt>
                <c:pt idx="595">
                  <c:v>0.53484822916666663</c:v>
                </c:pt>
                <c:pt idx="596">
                  <c:v>0.53485164351851855</c:v>
                </c:pt>
                <c:pt idx="597">
                  <c:v>0.53485512731481488</c:v>
                </c:pt>
                <c:pt idx="598">
                  <c:v>0.53485902777777772</c:v>
                </c:pt>
                <c:pt idx="599">
                  <c:v>0.53486271990740741</c:v>
                </c:pt>
                <c:pt idx="600">
                  <c:v>0.53486655092592594</c:v>
                </c:pt>
                <c:pt idx="601">
                  <c:v>0.53487041666666668</c:v>
                </c:pt>
                <c:pt idx="602">
                  <c:v>0.53487429398148145</c:v>
                </c:pt>
                <c:pt idx="603">
                  <c:v>0.53487796296296297</c:v>
                </c:pt>
                <c:pt idx="604">
                  <c:v>0.5348819212962963</c:v>
                </c:pt>
                <c:pt idx="605">
                  <c:v>0.53488565972222224</c:v>
                </c:pt>
                <c:pt idx="606">
                  <c:v>0.53488946759259259</c:v>
                </c:pt>
                <c:pt idx="607">
                  <c:v>0.53489350694444437</c:v>
                </c:pt>
                <c:pt idx="608">
                  <c:v>0.53489719907407407</c:v>
                </c:pt>
                <c:pt idx="609">
                  <c:v>0.53490093750000001</c:v>
                </c:pt>
                <c:pt idx="610">
                  <c:v>0.5349046296296297</c:v>
                </c:pt>
                <c:pt idx="611">
                  <c:v>0.53490811342592592</c:v>
                </c:pt>
                <c:pt idx="612">
                  <c:v>0.53491152777777773</c:v>
                </c:pt>
                <c:pt idx="613">
                  <c:v>0.53491488425925926</c:v>
                </c:pt>
                <c:pt idx="614">
                  <c:v>0.534918275462963</c:v>
                </c:pt>
                <c:pt idx="615">
                  <c:v>0.5349216550925926</c:v>
                </c:pt>
                <c:pt idx="616">
                  <c:v>0.53492502314814816</c:v>
                </c:pt>
                <c:pt idx="617">
                  <c:v>0.53492906249999994</c:v>
                </c:pt>
                <c:pt idx="618">
                  <c:v>0.53493269675925925</c:v>
                </c:pt>
                <c:pt idx="619">
                  <c:v>0.53493645833333336</c:v>
                </c:pt>
                <c:pt idx="620">
                  <c:v>0.53494024305555554</c:v>
                </c:pt>
                <c:pt idx="621">
                  <c:v>0.53494393518518513</c:v>
                </c:pt>
                <c:pt idx="622">
                  <c:v>0.53494767361111106</c:v>
                </c:pt>
                <c:pt idx="623">
                  <c:v>0.53495152777777777</c:v>
                </c:pt>
                <c:pt idx="624">
                  <c:v>0.53495530092592591</c:v>
                </c:pt>
                <c:pt idx="625">
                  <c:v>0.53495895833333329</c:v>
                </c:pt>
                <c:pt idx="626">
                  <c:v>0.53496283564814817</c:v>
                </c:pt>
                <c:pt idx="627">
                  <c:v>0.53496648148148152</c:v>
                </c:pt>
                <c:pt idx="628">
                  <c:v>0.53497031249999993</c:v>
                </c:pt>
                <c:pt idx="629">
                  <c:v>0.53497430555555558</c:v>
                </c:pt>
                <c:pt idx="630">
                  <c:v>0.53497768518518518</c:v>
                </c:pt>
                <c:pt idx="631">
                  <c:v>0.53498119212962958</c:v>
                </c:pt>
                <c:pt idx="632">
                  <c:v>0.53498460648148149</c:v>
                </c:pt>
                <c:pt idx="633">
                  <c:v>0.53498799768518512</c:v>
                </c:pt>
                <c:pt idx="634">
                  <c:v>0.53499153935185184</c:v>
                </c:pt>
                <c:pt idx="635">
                  <c:v>0.53499550925925921</c:v>
                </c:pt>
                <c:pt idx="636">
                  <c:v>0.53499959490740745</c:v>
                </c:pt>
                <c:pt idx="637">
                  <c:v>0.53500373842592597</c:v>
                </c:pt>
                <c:pt idx="638">
                  <c:v>0.53500746527777776</c:v>
                </c:pt>
                <c:pt idx="639">
                  <c:v>0.53501122685185187</c:v>
                </c:pt>
                <c:pt idx="640">
                  <c:v>0.53501516203703703</c:v>
                </c:pt>
                <c:pt idx="641">
                  <c:v>0.53501918981481478</c:v>
                </c:pt>
                <c:pt idx="642">
                  <c:v>0.53502313657407408</c:v>
                </c:pt>
                <c:pt idx="643">
                  <c:v>0.53502699074074067</c:v>
                </c:pt>
                <c:pt idx="644">
                  <c:v>0.5350306944444444</c:v>
                </c:pt>
                <c:pt idx="645">
                  <c:v>0.5350342939814815</c:v>
                </c:pt>
                <c:pt idx="646">
                  <c:v>0.53503814814814821</c:v>
                </c:pt>
                <c:pt idx="647">
                  <c:v>0.53504168981481481</c:v>
                </c:pt>
                <c:pt idx="648">
                  <c:v>0.53504513888888894</c:v>
                </c:pt>
                <c:pt idx="649">
                  <c:v>0.53504854166666671</c:v>
                </c:pt>
                <c:pt idx="650">
                  <c:v>0.53505189814814813</c:v>
                </c:pt>
                <c:pt idx="651">
                  <c:v>0.53505526620370369</c:v>
                </c:pt>
                <c:pt idx="652">
                  <c:v>0.53505862268518511</c:v>
                </c:pt>
                <c:pt idx="653">
                  <c:v>0.53506214120370366</c:v>
                </c:pt>
                <c:pt idx="654">
                  <c:v>0.53506559027777778</c:v>
                </c:pt>
                <c:pt idx="655">
                  <c:v>0.53506964120370371</c:v>
                </c:pt>
                <c:pt idx="656">
                  <c:v>0.53507366898148145</c:v>
                </c:pt>
                <c:pt idx="657">
                  <c:v>0.53507739583333336</c:v>
                </c:pt>
                <c:pt idx="658">
                  <c:v>0.5350811689814815</c:v>
                </c:pt>
                <c:pt idx="659">
                  <c:v>0.53508496527777771</c:v>
                </c:pt>
                <c:pt idx="660">
                  <c:v>0.53508876157407415</c:v>
                </c:pt>
                <c:pt idx="661">
                  <c:v>0.53509245370370373</c:v>
                </c:pt>
                <c:pt idx="662">
                  <c:v>0.53509644675925927</c:v>
                </c:pt>
                <c:pt idx="663">
                  <c:v>0.53510021990740742</c:v>
                </c:pt>
                <c:pt idx="664">
                  <c:v>0.53510398148148142</c:v>
                </c:pt>
                <c:pt idx="665">
                  <c:v>0.53510809027777773</c:v>
                </c:pt>
                <c:pt idx="666">
                  <c:v>0.53511195601851858</c:v>
                </c:pt>
                <c:pt idx="667">
                  <c:v>0.53511555555555557</c:v>
                </c:pt>
                <c:pt idx="668">
                  <c:v>0.53511893518518516</c:v>
                </c:pt>
                <c:pt idx="669">
                  <c:v>0.53512229166666669</c:v>
                </c:pt>
                <c:pt idx="670">
                  <c:v>0.53512584490740744</c:v>
                </c:pt>
                <c:pt idx="671">
                  <c:v>0.53512918981481483</c:v>
                </c:pt>
                <c:pt idx="672">
                  <c:v>0.53513262731481481</c:v>
                </c:pt>
                <c:pt idx="673">
                  <c:v>0.53513645833333334</c:v>
                </c:pt>
                <c:pt idx="674">
                  <c:v>0.53514032407407408</c:v>
                </c:pt>
                <c:pt idx="675">
                  <c:v>0.53514402777777781</c:v>
                </c:pt>
                <c:pt idx="676">
                  <c:v>0.53514768518518518</c:v>
                </c:pt>
                <c:pt idx="677">
                  <c:v>0.53515142361111112</c:v>
                </c:pt>
                <c:pt idx="678">
                  <c:v>0.5351550810185185</c:v>
                </c:pt>
                <c:pt idx="679">
                  <c:v>0.53515879629629637</c:v>
                </c:pt>
                <c:pt idx="680">
                  <c:v>0.53516251157407402</c:v>
                </c:pt>
                <c:pt idx="681">
                  <c:v>0.53516642361111111</c:v>
                </c:pt>
                <c:pt idx="682">
                  <c:v>0.53517015046296301</c:v>
                </c:pt>
                <c:pt idx="683">
                  <c:v>0.53517391203703701</c:v>
                </c:pt>
                <c:pt idx="684">
                  <c:v>0.53517768518518516</c:v>
                </c:pt>
                <c:pt idx="685">
                  <c:v>0.53518119212962956</c:v>
                </c:pt>
                <c:pt idx="686">
                  <c:v>0.53518464120370368</c:v>
                </c:pt>
                <c:pt idx="687">
                  <c:v>0.53518800925925925</c:v>
                </c:pt>
                <c:pt idx="688">
                  <c:v>0.53519136574074078</c:v>
                </c:pt>
                <c:pt idx="689">
                  <c:v>0.5351947222222222</c:v>
                </c:pt>
                <c:pt idx="690">
                  <c:v>0.53519810185185179</c:v>
                </c:pt>
                <c:pt idx="691">
                  <c:v>0.5352016087962963</c:v>
                </c:pt>
                <c:pt idx="692">
                  <c:v>0.53520496527777783</c:v>
                </c:pt>
                <c:pt idx="693">
                  <c:v>0.53520887731481481</c:v>
                </c:pt>
                <c:pt idx="694">
                  <c:v>0.53521277777777776</c:v>
                </c:pt>
                <c:pt idx="695">
                  <c:v>0.53521670138888888</c:v>
                </c:pt>
                <c:pt idx="696">
                  <c:v>0.53522043981481482</c:v>
                </c:pt>
                <c:pt idx="697">
                  <c:v>0.53522436342592594</c:v>
                </c:pt>
                <c:pt idx="698">
                  <c:v>0.53522811342592591</c:v>
                </c:pt>
                <c:pt idx="699">
                  <c:v>0.53523194444444444</c:v>
                </c:pt>
                <c:pt idx="700">
                  <c:v>0.53523584490740739</c:v>
                </c:pt>
                <c:pt idx="701">
                  <c:v>0.53523951388888891</c:v>
                </c:pt>
                <c:pt idx="702">
                  <c:v>0.53524346064814809</c:v>
                </c:pt>
                <c:pt idx="703">
                  <c:v>0.53524733796296298</c:v>
                </c:pt>
                <c:pt idx="704">
                  <c:v>0.53525106481481488</c:v>
                </c:pt>
                <c:pt idx="705">
                  <c:v>0.53525443287037033</c:v>
                </c:pt>
                <c:pt idx="706">
                  <c:v>0.53525777777777772</c:v>
                </c:pt>
                <c:pt idx="707">
                  <c:v>0.53526116898148146</c:v>
                </c:pt>
                <c:pt idx="708">
                  <c:v>0.53526469907407404</c:v>
                </c:pt>
                <c:pt idx="709">
                  <c:v>0.53526805555555557</c:v>
                </c:pt>
                <c:pt idx="710">
                  <c:v>0.53527153935185179</c:v>
                </c:pt>
                <c:pt idx="711">
                  <c:v>0.53527531249999993</c:v>
                </c:pt>
                <c:pt idx="712">
                  <c:v>0.5352790277777778</c:v>
                </c:pt>
                <c:pt idx="713">
                  <c:v>0.53528289351851854</c:v>
                </c:pt>
                <c:pt idx="714">
                  <c:v>0.53528650462962968</c:v>
                </c:pt>
                <c:pt idx="715">
                  <c:v>0.53529021990740744</c:v>
                </c:pt>
                <c:pt idx="716">
                  <c:v>0.53529402777777779</c:v>
                </c:pt>
                <c:pt idx="717">
                  <c:v>0.53529776620370373</c:v>
                </c:pt>
                <c:pt idx="718">
                  <c:v>0.53530143518518514</c:v>
                </c:pt>
                <c:pt idx="719">
                  <c:v>0.53530547453703703</c:v>
                </c:pt>
                <c:pt idx="720">
                  <c:v>0.53530921296296297</c:v>
                </c:pt>
                <c:pt idx="721">
                  <c:v>0.53531299768518525</c:v>
                </c:pt>
                <c:pt idx="722">
                  <c:v>0.53531672453703705</c:v>
                </c:pt>
                <c:pt idx="723">
                  <c:v>0.53532023148148145</c:v>
                </c:pt>
                <c:pt idx="724">
                  <c:v>0.53532366898148143</c:v>
                </c:pt>
                <c:pt idx="725">
                  <c:v>0.53532721064814814</c:v>
                </c:pt>
                <c:pt idx="726">
                  <c:v>0.53533061342592592</c:v>
                </c:pt>
                <c:pt idx="727">
                  <c:v>0.53533401620370369</c:v>
                </c:pt>
                <c:pt idx="728">
                  <c:v>0.53533736111111108</c:v>
                </c:pt>
                <c:pt idx="729">
                  <c:v>0.53534086805555559</c:v>
                </c:pt>
                <c:pt idx="730">
                  <c:v>0.53534424768518518</c:v>
                </c:pt>
                <c:pt idx="731">
                  <c:v>0.5353481365740741</c:v>
                </c:pt>
                <c:pt idx="732">
                  <c:v>0.53535204861111108</c:v>
                </c:pt>
                <c:pt idx="733">
                  <c:v>0.53535578703703701</c:v>
                </c:pt>
                <c:pt idx="734">
                  <c:v>0.53535956018518516</c:v>
                </c:pt>
                <c:pt idx="735">
                  <c:v>0.53536351851851849</c:v>
                </c:pt>
                <c:pt idx="736">
                  <c:v>0.53536725694444443</c:v>
                </c:pt>
                <c:pt idx="737">
                  <c:v>0.53537108796296295</c:v>
                </c:pt>
                <c:pt idx="738">
                  <c:v>0.53537489583333331</c:v>
                </c:pt>
                <c:pt idx="739">
                  <c:v>0.53537871527777781</c:v>
                </c:pt>
                <c:pt idx="740">
                  <c:v>0.53538236111111115</c:v>
                </c:pt>
                <c:pt idx="741">
                  <c:v>0.53538603009259256</c:v>
                </c:pt>
                <c:pt idx="742">
                  <c:v>0.53538968750000004</c:v>
                </c:pt>
                <c:pt idx="743">
                  <c:v>0.53539322916666665</c:v>
                </c:pt>
                <c:pt idx="744">
                  <c:v>0.53539675925925923</c:v>
                </c:pt>
                <c:pt idx="745">
                  <c:v>0.53540013888888882</c:v>
                </c:pt>
                <c:pt idx="746">
                  <c:v>0.53540365740740736</c:v>
                </c:pt>
                <c:pt idx="747">
                  <c:v>0.53540702546296293</c:v>
                </c:pt>
                <c:pt idx="748">
                  <c:v>0.53541063657407406</c:v>
                </c:pt>
                <c:pt idx="749">
                  <c:v>0.53541434027777779</c:v>
                </c:pt>
                <c:pt idx="750">
                  <c:v>0.53541802083333334</c:v>
                </c:pt>
                <c:pt idx="751">
                  <c:v>0.53542194444444446</c:v>
                </c:pt>
                <c:pt idx="752">
                  <c:v>0.53542571759259261</c:v>
                </c:pt>
                <c:pt idx="753">
                  <c:v>0.53542945601851855</c:v>
                </c:pt>
                <c:pt idx="754">
                  <c:v>0.53543343749999994</c:v>
                </c:pt>
                <c:pt idx="755">
                  <c:v>0.53543728009259262</c:v>
                </c:pt>
                <c:pt idx="756">
                  <c:v>0.53544114583333335</c:v>
                </c:pt>
                <c:pt idx="757">
                  <c:v>0.53544509259259254</c:v>
                </c:pt>
                <c:pt idx="758">
                  <c:v>0.53544892361111118</c:v>
                </c:pt>
                <c:pt idx="759">
                  <c:v>0.53545281249999999</c:v>
                </c:pt>
                <c:pt idx="760">
                  <c:v>0.5354565740740741</c:v>
                </c:pt>
                <c:pt idx="761">
                  <c:v>0.53545997685185187</c:v>
                </c:pt>
                <c:pt idx="762">
                  <c:v>0.5354634606481482</c:v>
                </c:pt>
                <c:pt idx="763">
                  <c:v>0.53546704861111116</c:v>
                </c:pt>
                <c:pt idx="764">
                  <c:v>0.53547049768518518</c:v>
                </c:pt>
                <c:pt idx="765">
                  <c:v>0.53547409722222217</c:v>
                </c:pt>
                <c:pt idx="766">
                  <c:v>0.53547752314814812</c:v>
                </c:pt>
                <c:pt idx="767">
                  <c:v>0.53548105324074069</c:v>
                </c:pt>
                <c:pt idx="768">
                  <c:v>0.53548473379629635</c:v>
                </c:pt>
                <c:pt idx="769">
                  <c:v>0.53548856481481477</c:v>
                </c:pt>
                <c:pt idx="770">
                  <c:v>0.53549216435185187</c:v>
                </c:pt>
                <c:pt idx="771">
                  <c:v>0.53549572916666666</c:v>
                </c:pt>
                <c:pt idx="772">
                  <c:v>0.53549930555555558</c:v>
                </c:pt>
                <c:pt idx="773">
                  <c:v>0.53550321759259256</c:v>
                </c:pt>
                <c:pt idx="774">
                  <c:v>0.53550711805555562</c:v>
                </c:pt>
                <c:pt idx="775">
                  <c:v>0.53551085648148145</c:v>
                </c:pt>
                <c:pt idx="776">
                  <c:v>0.53551502314814814</c:v>
                </c:pt>
                <c:pt idx="777">
                  <c:v>0.53551879629629628</c:v>
                </c:pt>
                <c:pt idx="778">
                  <c:v>0.53552263888888885</c:v>
                </c:pt>
                <c:pt idx="779">
                  <c:v>0.53552652777777776</c:v>
                </c:pt>
                <c:pt idx="780">
                  <c:v>0.53553037037037032</c:v>
                </c:pt>
                <c:pt idx="781">
                  <c:v>0.53553378472222224</c:v>
                </c:pt>
                <c:pt idx="782">
                  <c:v>0.53553740740740741</c:v>
                </c:pt>
                <c:pt idx="783">
                  <c:v>0.53554084490740739</c:v>
                </c:pt>
                <c:pt idx="784">
                  <c:v>0.53554435185185179</c:v>
                </c:pt>
                <c:pt idx="785">
                  <c:v>0.5355477662037037</c:v>
                </c:pt>
                <c:pt idx="786">
                  <c:v>0.53555146990740743</c:v>
                </c:pt>
                <c:pt idx="787">
                  <c:v>0.53555540509259258</c:v>
                </c:pt>
                <c:pt idx="788">
                  <c:v>0.53555936342592592</c:v>
                </c:pt>
                <c:pt idx="789">
                  <c:v>0.53556310185185185</c:v>
                </c:pt>
                <c:pt idx="790">
                  <c:v>0.5355670023148148</c:v>
                </c:pt>
                <c:pt idx="791">
                  <c:v>0.53557067129629632</c:v>
                </c:pt>
                <c:pt idx="792">
                  <c:v>0.53557438657407408</c:v>
                </c:pt>
                <c:pt idx="793">
                  <c:v>0.53557826388888896</c:v>
                </c:pt>
                <c:pt idx="794">
                  <c:v>0.53558215277777776</c:v>
                </c:pt>
                <c:pt idx="795">
                  <c:v>0.53558590277777773</c:v>
                </c:pt>
                <c:pt idx="796">
                  <c:v>0.53558979166666665</c:v>
                </c:pt>
                <c:pt idx="797">
                  <c:v>0.53559354166666673</c:v>
                </c:pt>
                <c:pt idx="798">
                  <c:v>0.53559740740740736</c:v>
                </c:pt>
                <c:pt idx="799">
                  <c:v>0.53560087962962966</c:v>
                </c:pt>
                <c:pt idx="800">
                  <c:v>0.53560429398148146</c:v>
                </c:pt>
                <c:pt idx="801">
                  <c:v>0.5356080324074074</c:v>
                </c:pt>
                <c:pt idx="802">
                  <c:v>0.53561140046296296</c:v>
                </c:pt>
                <c:pt idx="803">
                  <c:v>0.53561480324074073</c:v>
                </c:pt>
                <c:pt idx="804">
                  <c:v>0.53561822916666668</c:v>
                </c:pt>
                <c:pt idx="805">
                  <c:v>0.53562165509259263</c:v>
                </c:pt>
                <c:pt idx="806">
                  <c:v>0.53562563657407403</c:v>
                </c:pt>
                <c:pt idx="807">
                  <c:v>0.53562937499999996</c:v>
                </c:pt>
                <c:pt idx="808">
                  <c:v>0.53563327546296302</c:v>
                </c:pt>
                <c:pt idx="809">
                  <c:v>0.53563704861111117</c:v>
                </c:pt>
                <c:pt idx="810">
                  <c:v>0.5356407870370371</c:v>
                </c:pt>
                <c:pt idx="811">
                  <c:v>0.53564457175925928</c:v>
                </c:pt>
                <c:pt idx="812">
                  <c:v>0.53564855324074079</c:v>
                </c:pt>
                <c:pt idx="813">
                  <c:v>0.53565243055555556</c:v>
                </c:pt>
                <c:pt idx="814">
                  <c:v>0.53565623842592591</c:v>
                </c:pt>
                <c:pt idx="815">
                  <c:v>0.53566004629629627</c:v>
                </c:pt>
                <c:pt idx="816">
                  <c:v>0.53566384259259259</c:v>
                </c:pt>
                <c:pt idx="817">
                  <c:v>0.53566752314814814</c:v>
                </c:pt>
                <c:pt idx="818">
                  <c:v>0.53567106481481475</c:v>
                </c:pt>
                <c:pt idx="819">
                  <c:v>0.53567444444444445</c:v>
                </c:pt>
                <c:pt idx="820">
                  <c:v>0.53567806712962962</c:v>
                </c:pt>
                <c:pt idx="821">
                  <c:v>0.5356815046296296</c:v>
                </c:pt>
                <c:pt idx="822">
                  <c:v>0.53568489583333334</c:v>
                </c:pt>
                <c:pt idx="823">
                  <c:v>0.53568832175925929</c:v>
                </c:pt>
                <c:pt idx="824">
                  <c:v>0.53569206018518523</c:v>
                </c:pt>
                <c:pt idx="825">
                  <c:v>0.53569586805555558</c:v>
                </c:pt>
                <c:pt idx="826">
                  <c:v>0.53569972222222229</c:v>
                </c:pt>
                <c:pt idx="827">
                  <c:v>0.53570344907407408</c:v>
                </c:pt>
                <c:pt idx="828">
                  <c:v>0.53570718750000001</c:v>
                </c:pt>
                <c:pt idx="829">
                  <c:v>0.53571089120370374</c:v>
                </c:pt>
                <c:pt idx="830">
                  <c:v>0.53571458333333333</c:v>
                </c:pt>
                <c:pt idx="831">
                  <c:v>0.53571840277777782</c:v>
                </c:pt>
                <c:pt idx="832">
                  <c:v>0.53572217592592597</c:v>
                </c:pt>
                <c:pt idx="833">
                  <c:v>0.53572606481481488</c:v>
                </c:pt>
                <c:pt idx="834">
                  <c:v>0.53572988425925927</c:v>
                </c:pt>
                <c:pt idx="835">
                  <c:v>0.53573379629629636</c:v>
                </c:pt>
                <c:pt idx="836">
                  <c:v>0.53573732638888882</c:v>
                </c:pt>
                <c:pt idx="837">
                  <c:v>0.53574084490740737</c:v>
                </c:pt>
                <c:pt idx="838">
                  <c:v>0.53574423611111111</c:v>
                </c:pt>
                <c:pt idx="839">
                  <c:v>0.53574789351851859</c:v>
                </c:pt>
                <c:pt idx="840">
                  <c:v>0.5357513078703704</c:v>
                </c:pt>
                <c:pt idx="841">
                  <c:v>0.53575469907407414</c:v>
                </c:pt>
                <c:pt idx="842">
                  <c:v>0.5357582291666666</c:v>
                </c:pt>
                <c:pt idx="843">
                  <c:v>0.5357617013888889</c:v>
                </c:pt>
                <c:pt idx="844">
                  <c:v>0.53576548611111108</c:v>
                </c:pt>
                <c:pt idx="845">
                  <c:v>0.53577053240740746</c:v>
                </c:pt>
                <c:pt idx="846">
                  <c:v>0.53577436342592588</c:v>
                </c:pt>
                <c:pt idx="847">
                  <c:v>0.53577807870370375</c:v>
                </c:pt>
                <c:pt idx="848">
                  <c:v>0.53578188657407411</c:v>
                </c:pt>
                <c:pt idx="849">
                  <c:v>0.53578569444444446</c:v>
                </c:pt>
                <c:pt idx="850">
                  <c:v>0.53578938657407404</c:v>
                </c:pt>
                <c:pt idx="851">
                  <c:v>0.53579356481481477</c:v>
                </c:pt>
                <c:pt idx="852">
                  <c:v>0.53579730324074071</c:v>
                </c:pt>
                <c:pt idx="853">
                  <c:v>0.535801087962963</c:v>
                </c:pt>
                <c:pt idx="854">
                  <c:v>0.53580504629629633</c:v>
                </c:pt>
                <c:pt idx="855">
                  <c:v>0.53580871527777785</c:v>
                </c:pt>
                <c:pt idx="856">
                  <c:v>0.53581210648148148</c:v>
                </c:pt>
                <c:pt idx="857">
                  <c:v>0.53581553240740742</c:v>
                </c:pt>
                <c:pt idx="858">
                  <c:v>0.53581890046296299</c:v>
                </c:pt>
                <c:pt idx="859">
                  <c:v>0.53582241898148142</c:v>
                </c:pt>
                <c:pt idx="860">
                  <c:v>0.53582578703703698</c:v>
                </c:pt>
                <c:pt idx="861">
                  <c:v>0.53582929398148149</c:v>
                </c:pt>
                <c:pt idx="862">
                  <c:v>0.53583298611111108</c:v>
                </c:pt>
                <c:pt idx="863">
                  <c:v>0.53583674768518519</c:v>
                </c:pt>
                <c:pt idx="864">
                  <c:v>0.53584068287037034</c:v>
                </c:pt>
                <c:pt idx="865">
                  <c:v>0.53584445601851849</c:v>
                </c:pt>
                <c:pt idx="866">
                  <c:v>0.53584818287037039</c:v>
                </c:pt>
                <c:pt idx="867">
                  <c:v>0.53585204861111113</c:v>
                </c:pt>
                <c:pt idx="868">
                  <c:v>0.53585585648148149</c:v>
                </c:pt>
                <c:pt idx="869">
                  <c:v>0.53585972222222222</c:v>
                </c:pt>
                <c:pt idx="870">
                  <c:v>0.53586356481481479</c:v>
                </c:pt>
                <c:pt idx="871">
                  <c:v>0.53586743055555552</c:v>
                </c:pt>
                <c:pt idx="872">
                  <c:v>0.53587111111111108</c:v>
                </c:pt>
                <c:pt idx="873">
                  <c:v>0.53587489583333336</c:v>
                </c:pt>
                <c:pt idx="874">
                  <c:v>0.53587829861111114</c:v>
                </c:pt>
                <c:pt idx="875">
                  <c:v>0.53588182870370371</c:v>
                </c:pt>
                <c:pt idx="876">
                  <c:v>0.53588524305555552</c:v>
                </c:pt>
                <c:pt idx="877">
                  <c:v>0.53588863425925926</c:v>
                </c:pt>
                <c:pt idx="878">
                  <c:v>0.53589214120370376</c:v>
                </c:pt>
                <c:pt idx="879">
                  <c:v>0.53589554398148154</c:v>
                </c:pt>
                <c:pt idx="880">
                  <c:v>0.53589907407407411</c:v>
                </c:pt>
                <c:pt idx="881">
                  <c:v>0.5359028935185185</c:v>
                </c:pt>
                <c:pt idx="882">
                  <c:v>0.53590667824074079</c:v>
                </c:pt>
                <c:pt idx="883">
                  <c:v>0.53591063657407412</c:v>
                </c:pt>
                <c:pt idx="884">
                  <c:v>0.53591444444444447</c:v>
                </c:pt>
                <c:pt idx="885">
                  <c:v>0.53591817129629626</c:v>
                </c:pt>
                <c:pt idx="886">
                  <c:v>0.5359221296296296</c:v>
                </c:pt>
                <c:pt idx="887">
                  <c:v>0.53592581018518526</c:v>
                </c:pt>
                <c:pt idx="888">
                  <c:v>0.53592964120370368</c:v>
                </c:pt>
                <c:pt idx="889">
                  <c:v>0.53593366898148143</c:v>
                </c:pt>
                <c:pt idx="890">
                  <c:v>0.53593744212962957</c:v>
                </c:pt>
                <c:pt idx="891">
                  <c:v>0.53594122685185186</c:v>
                </c:pt>
                <c:pt idx="892">
                  <c:v>0.53594504629629636</c:v>
                </c:pt>
                <c:pt idx="893">
                  <c:v>0.53594861111111114</c:v>
                </c:pt>
                <c:pt idx="894">
                  <c:v>0.53595204861111112</c:v>
                </c:pt>
                <c:pt idx="895">
                  <c:v>0.53595556712962966</c:v>
                </c:pt>
                <c:pt idx="896">
                  <c:v>0.53595903935185185</c:v>
                </c:pt>
                <c:pt idx="897">
                  <c:v>0.53596254629629636</c:v>
                </c:pt>
                <c:pt idx="898">
                  <c:v>0.53596596064814817</c:v>
                </c:pt>
                <c:pt idx="899">
                  <c:v>0.5359698263888889</c:v>
                </c:pt>
                <c:pt idx="900">
                  <c:v>0.53597370370370367</c:v>
                </c:pt>
                <c:pt idx="901">
                  <c:v>0.53597756944444441</c:v>
                </c:pt>
                <c:pt idx="902">
                  <c:v>0.5359816087962963</c:v>
                </c:pt>
                <c:pt idx="903">
                  <c:v>0.53598576388888886</c:v>
                </c:pt>
                <c:pt idx="904">
                  <c:v>0.53598958333333335</c:v>
                </c:pt>
                <c:pt idx="905">
                  <c:v>0.53599341435185188</c:v>
                </c:pt>
                <c:pt idx="906">
                  <c:v>0.5359972106481482</c:v>
                </c:pt>
                <c:pt idx="907">
                  <c:v>0.53600092592592585</c:v>
                </c:pt>
                <c:pt idx="908">
                  <c:v>0.53600481481481477</c:v>
                </c:pt>
                <c:pt idx="909">
                  <c:v>0.5360088657407408</c:v>
                </c:pt>
                <c:pt idx="910">
                  <c:v>0.53601252314814818</c:v>
                </c:pt>
                <c:pt idx="911">
                  <c:v>0.53601591435185181</c:v>
                </c:pt>
                <c:pt idx="912">
                  <c:v>0.53601931712962958</c:v>
                </c:pt>
                <c:pt idx="913">
                  <c:v>0.53602268518518514</c:v>
                </c:pt>
                <c:pt idx="914">
                  <c:v>0.53602628472222225</c:v>
                </c:pt>
                <c:pt idx="915">
                  <c:v>0.53602965277777781</c:v>
                </c:pt>
                <c:pt idx="916">
                  <c:v>0.53603306712962961</c:v>
                </c:pt>
                <c:pt idx="917">
                  <c:v>0.53603645833333335</c:v>
                </c:pt>
                <c:pt idx="918">
                  <c:v>0.5360399768518519</c:v>
                </c:pt>
                <c:pt idx="919">
                  <c:v>0.53604395833333329</c:v>
                </c:pt>
                <c:pt idx="920">
                  <c:v>0.53604770833333337</c:v>
                </c:pt>
                <c:pt idx="921">
                  <c:v>0.5360516319444445</c:v>
                </c:pt>
                <c:pt idx="922">
                  <c:v>0.53605545138888888</c:v>
                </c:pt>
                <c:pt idx="923">
                  <c:v>0.53605918981481482</c:v>
                </c:pt>
                <c:pt idx="924">
                  <c:v>0.53606288194444451</c:v>
                </c:pt>
                <c:pt idx="925">
                  <c:v>0.53606681712962956</c:v>
                </c:pt>
                <c:pt idx="926">
                  <c:v>0.53607056712962964</c:v>
                </c:pt>
                <c:pt idx="927">
                  <c:v>0.53607457175925932</c:v>
                </c:pt>
                <c:pt idx="928">
                  <c:v>0.53607841435185188</c:v>
                </c:pt>
                <c:pt idx="929">
                  <c:v>0.53608216435185185</c:v>
                </c:pt>
                <c:pt idx="930">
                  <c:v>0.53608592592592597</c:v>
                </c:pt>
                <c:pt idx="931">
                  <c:v>0.53608946759259257</c:v>
                </c:pt>
                <c:pt idx="932">
                  <c:v>0.53609285879629631</c:v>
                </c:pt>
                <c:pt idx="933">
                  <c:v>0.53609634259259253</c:v>
                </c:pt>
                <c:pt idx="934">
                  <c:v>0.53609972222222224</c:v>
                </c:pt>
                <c:pt idx="935">
                  <c:v>0.53610313657407405</c:v>
                </c:pt>
                <c:pt idx="936">
                  <c:v>0.53610658564814817</c:v>
                </c:pt>
                <c:pt idx="937">
                  <c:v>0.53611028935185179</c:v>
                </c:pt>
                <c:pt idx="938">
                  <c:v>0.53611410879629628</c:v>
                </c:pt>
                <c:pt idx="939">
                  <c:v>0.53611810185185182</c:v>
                </c:pt>
                <c:pt idx="940">
                  <c:v>0.5361220717592593</c:v>
                </c:pt>
                <c:pt idx="941">
                  <c:v>0.53612586805555551</c:v>
                </c:pt>
                <c:pt idx="942">
                  <c:v>0.53612976851851857</c:v>
                </c:pt>
                <c:pt idx="943">
                  <c:v>0.53613362268518516</c:v>
                </c:pt>
                <c:pt idx="944">
                  <c:v>0.53613754629629629</c:v>
                </c:pt>
                <c:pt idx="945">
                  <c:v>0.53614133101851846</c:v>
                </c:pt>
                <c:pt idx="946">
                  <c:v>0.536145324074074</c:v>
                </c:pt>
                <c:pt idx="947">
                  <c:v>0.53614915509259264</c:v>
                </c:pt>
                <c:pt idx="948">
                  <c:v>0.53615291666666665</c:v>
                </c:pt>
                <c:pt idx="949">
                  <c:v>0.53615633101851856</c:v>
                </c:pt>
                <c:pt idx="950">
                  <c:v>0.53615982638888882</c:v>
                </c:pt>
                <c:pt idx="951">
                  <c:v>0.53616332175925929</c:v>
                </c:pt>
                <c:pt idx="952">
                  <c:v>0.53616675925925927</c:v>
                </c:pt>
                <c:pt idx="953">
                  <c:v>0.5361702083333334</c:v>
                </c:pt>
                <c:pt idx="954">
                  <c:v>0.53617363425925924</c:v>
                </c:pt>
                <c:pt idx="955">
                  <c:v>0.53617717592592595</c:v>
                </c:pt>
                <c:pt idx="956">
                  <c:v>0.53618100694444448</c:v>
                </c:pt>
                <c:pt idx="957">
                  <c:v>0.53618478009259263</c:v>
                </c:pt>
                <c:pt idx="958">
                  <c:v>0.5361887847222222</c:v>
                </c:pt>
                <c:pt idx="959">
                  <c:v>0.53619262731481487</c:v>
                </c:pt>
                <c:pt idx="960">
                  <c:v>0.53619643518518523</c:v>
                </c:pt>
                <c:pt idx="961">
                  <c:v>0.53620010416666664</c:v>
                </c:pt>
                <c:pt idx="962">
                  <c:v>0.53620377314814816</c:v>
                </c:pt>
                <c:pt idx="963">
                  <c:v>0.5362076736111111</c:v>
                </c:pt>
                <c:pt idx="964">
                  <c:v>0.53621190972222221</c:v>
                </c:pt>
                <c:pt idx="965">
                  <c:v>0.53621577546296295</c:v>
                </c:pt>
                <c:pt idx="966">
                  <c:v>0.53621960648148148</c:v>
                </c:pt>
                <c:pt idx="967">
                  <c:v>0.53622354166666664</c:v>
                </c:pt>
                <c:pt idx="968">
                  <c:v>0.53622711805555556</c:v>
                </c:pt>
                <c:pt idx="969">
                  <c:v>0.53623059027777775</c:v>
                </c:pt>
                <c:pt idx="970">
                  <c:v>0.5362341435185185</c:v>
                </c:pt>
                <c:pt idx="971">
                  <c:v>0.53623784722222223</c:v>
                </c:pt>
                <c:pt idx="972">
                  <c:v>0.53624133101851845</c:v>
                </c:pt>
                <c:pt idx="973">
                  <c:v>0.53624484953703699</c:v>
                </c:pt>
                <c:pt idx="974">
                  <c:v>0.53624872685185188</c:v>
                </c:pt>
                <c:pt idx="975">
                  <c:v>0.53625256944444444</c:v>
                </c:pt>
                <c:pt idx="976">
                  <c:v>0.53625645833333335</c:v>
                </c:pt>
                <c:pt idx="977">
                  <c:v>0.53626030092592591</c:v>
                </c:pt>
                <c:pt idx="978">
                  <c:v>0.53626422453703704</c:v>
                </c:pt>
                <c:pt idx="979">
                  <c:v>0.53626809027777778</c:v>
                </c:pt>
                <c:pt idx="980">
                  <c:v>0.53627189814814813</c:v>
                </c:pt>
                <c:pt idx="981">
                  <c:v>0.53627584490740743</c:v>
                </c:pt>
                <c:pt idx="982">
                  <c:v>0.53627974537037038</c:v>
                </c:pt>
                <c:pt idx="983">
                  <c:v>0.53628363425925929</c:v>
                </c:pt>
                <c:pt idx="984">
                  <c:v>0.53628758101851848</c:v>
                </c:pt>
                <c:pt idx="985">
                  <c:v>0.53629129629629635</c:v>
                </c:pt>
                <c:pt idx="986">
                  <c:v>0.5362947569444444</c:v>
                </c:pt>
                <c:pt idx="987">
                  <c:v>0.5362983564814815</c:v>
                </c:pt>
                <c:pt idx="988">
                  <c:v>0.53630182870370369</c:v>
                </c:pt>
                <c:pt idx="989">
                  <c:v>0.53630531250000002</c:v>
                </c:pt>
                <c:pt idx="990">
                  <c:v>0.53630923611111114</c:v>
                </c:pt>
                <c:pt idx="991">
                  <c:v>0.53631266203703698</c:v>
                </c:pt>
                <c:pt idx="992">
                  <c:v>0.5363162037037037</c:v>
                </c:pt>
                <c:pt idx="993">
                  <c:v>0.53631990740740743</c:v>
                </c:pt>
                <c:pt idx="994">
                  <c:v>0.5363236921296296</c:v>
                </c:pt>
                <c:pt idx="995">
                  <c:v>0.53632761574074073</c:v>
                </c:pt>
                <c:pt idx="996">
                  <c:v>0.53633166666666665</c:v>
                </c:pt>
                <c:pt idx="997">
                  <c:v>0.53633540509259259</c:v>
                </c:pt>
                <c:pt idx="998">
                  <c:v>0.53633960648148149</c:v>
                </c:pt>
                <c:pt idx="999">
                  <c:v>0.53634332175925925</c:v>
                </c:pt>
                <c:pt idx="1000">
                  <c:v>0.5363471296296296</c:v>
                </c:pt>
                <c:pt idx="1001">
                  <c:v>0.53635108796296294</c:v>
                </c:pt>
                <c:pt idx="1002">
                  <c:v>0.53635509259259262</c:v>
                </c:pt>
                <c:pt idx="1003">
                  <c:v>0.53635883101851844</c:v>
                </c:pt>
                <c:pt idx="1004">
                  <c:v>0.5363627314814815</c:v>
                </c:pt>
                <c:pt idx="1005">
                  <c:v>0.53636613425925928</c:v>
                </c:pt>
                <c:pt idx="1006">
                  <c:v>0.5363695254629629</c:v>
                </c:pt>
                <c:pt idx="1007">
                  <c:v>0.53637305555555559</c:v>
                </c:pt>
                <c:pt idx="1008">
                  <c:v>0.5363765972222222</c:v>
                </c:pt>
                <c:pt idx="1009">
                  <c:v>0.53638008101851853</c:v>
                </c:pt>
                <c:pt idx="1010">
                  <c:v>0.53638350694444448</c:v>
                </c:pt>
                <c:pt idx="1011">
                  <c:v>0.5363873032407408</c:v>
                </c:pt>
                <c:pt idx="1012">
                  <c:v>0.53639109953703701</c:v>
                </c:pt>
                <c:pt idx="1013">
                  <c:v>0.5363948842592593</c:v>
                </c:pt>
                <c:pt idx="1014">
                  <c:v>0.5363998148148148</c:v>
                </c:pt>
                <c:pt idx="1015">
                  <c:v>0.53640373842592592</c:v>
                </c:pt>
                <c:pt idx="1016">
                  <c:v>0.53640745370370368</c:v>
                </c:pt>
                <c:pt idx="1017">
                  <c:v>0.53641115740740741</c:v>
                </c:pt>
                <c:pt idx="1018">
                  <c:v>0.536414849537037</c:v>
                </c:pt>
                <c:pt idx="1019">
                  <c:v>0.53641862268518514</c:v>
                </c:pt>
                <c:pt idx="1020">
                  <c:v>0.53642233796296301</c:v>
                </c:pt>
                <c:pt idx="1021">
                  <c:v>0.53642655092592595</c:v>
                </c:pt>
                <c:pt idx="1022">
                  <c:v>0.53643021990740747</c:v>
                </c:pt>
                <c:pt idx="1023">
                  <c:v>0.53643363425925927</c:v>
                </c:pt>
                <c:pt idx="1024">
                  <c:v>0.53643716435185185</c:v>
                </c:pt>
                <c:pt idx="1025">
                  <c:v>0.53644060185185183</c:v>
                </c:pt>
                <c:pt idx="1026">
                  <c:v>0.53644408564814816</c:v>
                </c:pt>
                <c:pt idx="1027">
                  <c:v>0.53644755787037035</c:v>
                </c:pt>
                <c:pt idx="1028">
                  <c:v>0.53645097222222227</c:v>
                </c:pt>
                <c:pt idx="1029">
                  <c:v>0.53645451388888887</c:v>
                </c:pt>
                <c:pt idx="1030">
                  <c:v>0.53645832175925923</c:v>
                </c:pt>
                <c:pt idx="1031">
                  <c:v>0.53646223379629632</c:v>
                </c:pt>
                <c:pt idx="1032">
                  <c:v>0.53646635416666666</c:v>
                </c:pt>
                <c:pt idx="1033">
                  <c:v>0.53647024305555557</c:v>
                </c:pt>
                <c:pt idx="1034">
                  <c:v>0.53647414351851852</c:v>
                </c:pt>
                <c:pt idx="1035">
                  <c:v>0.53647820601851859</c:v>
                </c:pt>
                <c:pt idx="1036">
                  <c:v>0.5364820023148148</c:v>
                </c:pt>
                <c:pt idx="1037">
                  <c:v>0.53648575231481488</c:v>
                </c:pt>
                <c:pt idx="1038">
                  <c:v>0.53648962962962965</c:v>
                </c:pt>
                <c:pt idx="1039">
                  <c:v>0.5364935300925926</c:v>
                </c:pt>
                <c:pt idx="1040">
                  <c:v>0.53649745370370372</c:v>
                </c:pt>
                <c:pt idx="1041">
                  <c:v>0.53650151620370368</c:v>
                </c:pt>
                <c:pt idx="1042">
                  <c:v>0.53650491898148145</c:v>
                </c:pt>
                <c:pt idx="1043">
                  <c:v>0.53650831018518519</c:v>
                </c:pt>
                <c:pt idx="1044">
                  <c:v>0.53651174768518517</c:v>
                </c:pt>
                <c:pt idx="1045">
                  <c:v>0.53651519675925929</c:v>
                </c:pt>
                <c:pt idx="1046">
                  <c:v>0.53651871527777784</c:v>
                </c:pt>
                <c:pt idx="1047">
                  <c:v>0.53652215277777782</c:v>
                </c:pt>
                <c:pt idx="1048">
                  <c:v>0.53652598379629624</c:v>
                </c:pt>
                <c:pt idx="1049">
                  <c:v>0.53652987268518515</c:v>
                </c:pt>
                <c:pt idx="1050">
                  <c:v>0.5365336805555555</c:v>
                </c:pt>
                <c:pt idx="1051">
                  <c:v>0.53653740740740741</c:v>
                </c:pt>
                <c:pt idx="1052">
                  <c:v>0.53654136574074074</c:v>
                </c:pt>
                <c:pt idx="1053">
                  <c:v>0.5365452083333333</c:v>
                </c:pt>
                <c:pt idx="1054">
                  <c:v>0.53654903935185183</c:v>
                </c:pt>
                <c:pt idx="1055">
                  <c:v>0.53655285879629633</c:v>
                </c:pt>
                <c:pt idx="1056">
                  <c:v>0.53655666666666668</c:v>
                </c:pt>
                <c:pt idx="1057">
                  <c:v>0.53656040509259262</c:v>
                </c:pt>
                <c:pt idx="1058">
                  <c:v>0.53656417824074076</c:v>
                </c:pt>
                <c:pt idx="1059">
                  <c:v>0.5365679166666667</c:v>
                </c:pt>
                <c:pt idx="1060">
                  <c:v>0.53657159722222225</c:v>
                </c:pt>
                <c:pt idx="1061">
                  <c:v>0.53657523148148145</c:v>
                </c:pt>
                <c:pt idx="1062">
                  <c:v>0.53657869212962961</c:v>
                </c:pt>
                <c:pt idx="1063">
                  <c:v>0.53658225694444439</c:v>
                </c:pt>
                <c:pt idx="1064">
                  <c:v>0.53658569444444437</c:v>
                </c:pt>
                <c:pt idx="1065">
                  <c:v>0.53658920138888888</c:v>
                </c:pt>
                <c:pt idx="1066">
                  <c:v>0.53659265046296289</c:v>
                </c:pt>
                <c:pt idx="1067">
                  <c:v>0.53659635416666662</c:v>
                </c:pt>
                <c:pt idx="1068">
                  <c:v>0.53660020833333333</c:v>
                </c:pt>
                <c:pt idx="1069">
                  <c:v>0.53660392361111109</c:v>
                </c:pt>
                <c:pt idx="1070">
                  <c:v>0.53660780092592597</c:v>
                </c:pt>
                <c:pt idx="1071">
                  <c:v>0.5366118865740741</c:v>
                </c:pt>
                <c:pt idx="1072">
                  <c:v>0.53661571759259263</c:v>
                </c:pt>
                <c:pt idx="1073">
                  <c:v>0.53661957175925923</c:v>
                </c:pt>
                <c:pt idx="1074">
                  <c:v>0.53662355324074074</c:v>
                </c:pt>
                <c:pt idx="1075">
                  <c:v>0.53662730324074071</c:v>
                </c:pt>
                <c:pt idx="1076">
                  <c:v>0.53663114583333338</c:v>
                </c:pt>
                <c:pt idx="1077">
                  <c:v>0.53663524305555554</c:v>
                </c:pt>
                <c:pt idx="1078">
                  <c:v>0.5366390509259259</c:v>
                </c:pt>
                <c:pt idx="1079">
                  <c:v>0.53664278935185183</c:v>
                </c:pt>
                <c:pt idx="1080">
                  <c:v>0.53664634259259258</c:v>
                </c:pt>
                <c:pt idx="1081">
                  <c:v>0.53664976851851853</c:v>
                </c:pt>
                <c:pt idx="1082">
                  <c:v>0.53665321759259255</c:v>
                </c:pt>
                <c:pt idx="1083">
                  <c:v>0.53665663194444446</c:v>
                </c:pt>
                <c:pt idx="1084">
                  <c:v>0.53666020833333328</c:v>
                </c:pt>
                <c:pt idx="1085">
                  <c:v>0.53666395833333336</c:v>
                </c:pt>
                <c:pt idx="1086">
                  <c:v>0.53666771990740736</c:v>
                </c:pt>
                <c:pt idx="1087">
                  <c:v>0.53667138888888888</c:v>
                </c:pt>
                <c:pt idx="1088">
                  <c:v>0.53667541666666663</c:v>
                </c:pt>
                <c:pt idx="1089">
                  <c:v>0.53667910879629632</c:v>
                </c:pt>
                <c:pt idx="1090">
                  <c:v>0.53668309027777783</c:v>
                </c:pt>
                <c:pt idx="1091">
                  <c:v>0.53668710648148144</c:v>
                </c:pt>
                <c:pt idx="1092">
                  <c:v>0.53669089120370372</c:v>
                </c:pt>
                <c:pt idx="1093">
                  <c:v>0.53669469907407408</c:v>
                </c:pt>
                <c:pt idx="1094">
                  <c:v>0.53669869212962962</c:v>
                </c:pt>
                <c:pt idx="1095">
                  <c:v>0.5367023842592592</c:v>
                </c:pt>
                <c:pt idx="1096">
                  <c:v>0.53670615740740735</c:v>
                </c:pt>
                <c:pt idx="1097">
                  <c:v>0.53671005787037041</c:v>
                </c:pt>
                <c:pt idx="1098">
                  <c:v>0.53671354166666674</c:v>
                </c:pt>
                <c:pt idx="1099">
                  <c:v>0.53671697916666672</c:v>
                </c:pt>
                <c:pt idx="1100">
                  <c:v>0.53672040509259256</c:v>
                </c:pt>
                <c:pt idx="1101">
                  <c:v>0.5367238310185185</c:v>
                </c:pt>
                <c:pt idx="1102">
                  <c:v>0.5367274652777777</c:v>
                </c:pt>
                <c:pt idx="1103">
                  <c:v>0.53673122685185182</c:v>
                </c:pt>
                <c:pt idx="1104">
                  <c:v>0.53673481481481489</c:v>
                </c:pt>
                <c:pt idx="1105">
                  <c:v>0.53673866898148148</c:v>
                </c:pt>
                <c:pt idx="1106">
                  <c:v>0.53674248842592587</c:v>
                </c:pt>
                <c:pt idx="1107">
                  <c:v>0.53674631944444451</c:v>
                </c:pt>
                <c:pt idx="1108">
                  <c:v>0.53675046296296303</c:v>
                </c:pt>
                <c:pt idx="1109">
                  <c:v>0.53675429398148145</c:v>
                </c:pt>
                <c:pt idx="1110">
                  <c:v>0.53675817129629633</c:v>
                </c:pt>
                <c:pt idx="1111">
                  <c:v>0.53676221064814811</c:v>
                </c:pt>
                <c:pt idx="1112">
                  <c:v>0.53676598379629625</c:v>
                </c:pt>
                <c:pt idx="1113">
                  <c:v>0.53676995370370373</c:v>
                </c:pt>
                <c:pt idx="1114">
                  <c:v>0.53677399305555562</c:v>
                </c:pt>
                <c:pt idx="1115">
                  <c:v>0.53677775462962962</c:v>
                </c:pt>
                <c:pt idx="1116">
                  <c:v>0.5367815046296297</c:v>
                </c:pt>
                <c:pt idx="1117">
                  <c:v>0.53678504629629631</c:v>
                </c:pt>
                <c:pt idx="1118">
                  <c:v>0.53678848379629629</c:v>
                </c:pt>
                <c:pt idx="1119">
                  <c:v>0.53679203703703704</c:v>
                </c:pt>
                <c:pt idx="1120">
                  <c:v>0.53679545138888896</c:v>
                </c:pt>
                <c:pt idx="1121">
                  <c:v>0.53679888888888894</c:v>
                </c:pt>
                <c:pt idx="1122">
                  <c:v>0.53680239583333333</c:v>
                </c:pt>
                <c:pt idx="1123">
                  <c:v>0.5368061458333333</c:v>
                </c:pt>
                <c:pt idx="1124">
                  <c:v>0.53681001157407404</c:v>
                </c:pt>
                <c:pt idx="1125">
                  <c:v>0.5368141666666667</c:v>
                </c:pt>
                <c:pt idx="1126">
                  <c:v>0.5368180208333333</c:v>
                </c:pt>
                <c:pt idx="1127">
                  <c:v>0.53682193287037039</c:v>
                </c:pt>
                <c:pt idx="1128">
                  <c:v>0.53682591435185179</c:v>
                </c:pt>
                <c:pt idx="1129">
                  <c:v>0.53682972222222225</c:v>
                </c:pt>
                <c:pt idx="1130">
                  <c:v>0.53683351851851857</c:v>
                </c:pt>
                <c:pt idx="1131">
                  <c:v>0.53683730324074075</c:v>
                </c:pt>
                <c:pt idx="1132">
                  <c:v>0.53684113425925928</c:v>
                </c:pt>
                <c:pt idx="1133">
                  <c:v>0.53684490740740742</c:v>
                </c:pt>
                <c:pt idx="1134">
                  <c:v>0.5368486921296296</c:v>
                </c:pt>
                <c:pt idx="1135">
                  <c:v>0.53685212962962969</c:v>
                </c:pt>
                <c:pt idx="1136">
                  <c:v>0.53685568287037044</c:v>
                </c:pt>
                <c:pt idx="1137">
                  <c:v>0.53685916666666667</c:v>
                </c:pt>
                <c:pt idx="1138">
                  <c:v>0.53686263888888885</c:v>
                </c:pt>
                <c:pt idx="1139">
                  <c:v>0.53686614583333336</c:v>
                </c:pt>
                <c:pt idx="1140">
                  <c:v>0.5368697916666666</c:v>
                </c:pt>
                <c:pt idx="1141">
                  <c:v>0.53687336805555552</c:v>
                </c:pt>
                <c:pt idx="1142">
                  <c:v>0.536877337962963</c:v>
                </c:pt>
                <c:pt idx="1143">
                  <c:v>0.53688137731481478</c:v>
                </c:pt>
                <c:pt idx="1144">
                  <c:v>0.53688533564814811</c:v>
                </c:pt>
                <c:pt idx="1145">
                  <c:v>0.53688929398148144</c:v>
                </c:pt>
                <c:pt idx="1146">
                  <c:v>0.53689321759259256</c:v>
                </c:pt>
                <c:pt idx="1147">
                  <c:v>0.5368972106481481</c:v>
                </c:pt>
                <c:pt idx="1148">
                  <c:v>0.53690097222222222</c:v>
                </c:pt>
                <c:pt idx="1149">
                  <c:v>0.53690459490740738</c:v>
                </c:pt>
                <c:pt idx="1150">
                  <c:v>0.53690828703703708</c:v>
                </c:pt>
                <c:pt idx="1151">
                  <c:v>0.53691209490740743</c:v>
                </c:pt>
                <c:pt idx="1152">
                  <c:v>0.53691604166666662</c:v>
                </c:pt>
                <c:pt idx="1153">
                  <c:v>0.53691995370370371</c:v>
                </c:pt>
                <c:pt idx="1154">
                  <c:v>0.53692362268518512</c:v>
                </c:pt>
                <c:pt idx="1155">
                  <c:v>0.53692707175925924</c:v>
                </c:pt>
                <c:pt idx="1156">
                  <c:v>0.53693069444444441</c:v>
                </c:pt>
                <c:pt idx="1157">
                  <c:v>0.5369341666666666</c:v>
                </c:pt>
                <c:pt idx="1158">
                  <c:v>0.53693765046296293</c:v>
                </c:pt>
                <c:pt idx="1159">
                  <c:v>0.53694116898148148</c:v>
                </c:pt>
                <c:pt idx="1160">
                  <c:v>0.53694497685185183</c:v>
                </c:pt>
                <c:pt idx="1161">
                  <c:v>0.53694901620370372</c:v>
                </c:pt>
                <c:pt idx="1162">
                  <c:v>0.53695298611111109</c:v>
                </c:pt>
                <c:pt idx="1163">
                  <c:v>0.53695678240740741</c:v>
                </c:pt>
                <c:pt idx="1164">
                  <c:v>0.53696086805555554</c:v>
                </c:pt>
                <c:pt idx="1165">
                  <c:v>0.53696482638888887</c:v>
                </c:pt>
                <c:pt idx="1166">
                  <c:v>0.53696864583333337</c:v>
                </c:pt>
                <c:pt idx="1167">
                  <c:v>0.53697256944444438</c:v>
                </c:pt>
                <c:pt idx="1168">
                  <c:v>0.53697667824074069</c:v>
                </c:pt>
                <c:pt idx="1169">
                  <c:v>0.53698057870370375</c:v>
                </c:pt>
                <c:pt idx="1170">
                  <c:v>0.53698446759259266</c:v>
                </c:pt>
                <c:pt idx="1171">
                  <c:v>0.53698938657407413</c:v>
                </c:pt>
                <c:pt idx="1172">
                  <c:v>0.53699287037037036</c:v>
                </c:pt>
                <c:pt idx="1173">
                  <c:v>0.53699633101851851</c:v>
                </c:pt>
                <c:pt idx="1174">
                  <c:v>0.53699995370370368</c:v>
                </c:pt>
                <c:pt idx="1175">
                  <c:v>0.53700342592592587</c:v>
                </c:pt>
                <c:pt idx="1176">
                  <c:v>0.53700689814814817</c:v>
                </c:pt>
                <c:pt idx="1177">
                  <c:v>0.53701054398148151</c:v>
                </c:pt>
                <c:pt idx="1178">
                  <c:v>0.53701442129629628</c:v>
                </c:pt>
                <c:pt idx="1179">
                  <c:v>0.53701820601851857</c:v>
                </c:pt>
                <c:pt idx="1180">
                  <c:v>0.53702201388888893</c:v>
                </c:pt>
                <c:pt idx="1181">
                  <c:v>0.53702592592592591</c:v>
                </c:pt>
                <c:pt idx="1182">
                  <c:v>0.53702984953703703</c:v>
                </c:pt>
                <c:pt idx="1183">
                  <c:v>0.53703383101851854</c:v>
                </c:pt>
                <c:pt idx="1184">
                  <c:v>0.53703753472222215</c:v>
                </c:pt>
                <c:pt idx="1185">
                  <c:v>0.53704141203703704</c:v>
                </c:pt>
                <c:pt idx="1186">
                  <c:v>0.53704520833333336</c:v>
                </c:pt>
                <c:pt idx="1187">
                  <c:v>0.5370490740740741</c:v>
                </c:pt>
                <c:pt idx="1188">
                  <c:v>0.53705299768518522</c:v>
                </c:pt>
                <c:pt idx="1189">
                  <c:v>0.53705711805555556</c:v>
                </c:pt>
                <c:pt idx="1190">
                  <c:v>0.53706059027777775</c:v>
                </c:pt>
                <c:pt idx="1191">
                  <c:v>0.53706413194444447</c:v>
                </c:pt>
                <c:pt idx="1192">
                  <c:v>0.53706755787037042</c:v>
                </c:pt>
                <c:pt idx="1193">
                  <c:v>0.53707104166666664</c:v>
                </c:pt>
                <c:pt idx="1194">
                  <c:v>0.53707447916666673</c:v>
                </c:pt>
                <c:pt idx="1195">
                  <c:v>0.53707806712962969</c:v>
                </c:pt>
                <c:pt idx="1196">
                  <c:v>0.5370818634259259</c:v>
                </c:pt>
                <c:pt idx="1197">
                  <c:v>0.53708598379629635</c:v>
                </c:pt>
                <c:pt idx="1198">
                  <c:v>0.53708980324074074</c:v>
                </c:pt>
                <c:pt idx="1199">
                  <c:v>0.53709362268518512</c:v>
                </c:pt>
                <c:pt idx="1200">
                  <c:v>0.53709736111111106</c:v>
                </c:pt>
                <c:pt idx="1201">
                  <c:v>0.53710118055555556</c:v>
                </c:pt>
                <c:pt idx="1202">
                  <c:v>0.53710518518518524</c:v>
                </c:pt>
                <c:pt idx="1203">
                  <c:v>0.53710929398148155</c:v>
                </c:pt>
                <c:pt idx="1204">
                  <c:v>0.5371130092592592</c:v>
                </c:pt>
                <c:pt idx="1205">
                  <c:v>0.5371168287037037</c:v>
                </c:pt>
                <c:pt idx="1206">
                  <c:v>0.53712070601851847</c:v>
                </c:pt>
                <c:pt idx="1207">
                  <c:v>0.53712462962962959</c:v>
                </c:pt>
                <c:pt idx="1208">
                  <c:v>0.53712837962962967</c:v>
                </c:pt>
                <c:pt idx="1209">
                  <c:v>0.53713184027777772</c:v>
                </c:pt>
                <c:pt idx="1210">
                  <c:v>0.53713545138888896</c:v>
                </c:pt>
                <c:pt idx="1211">
                  <c:v>0.53713914351851855</c:v>
                </c:pt>
                <c:pt idx="1212">
                  <c:v>0.53714258101851853</c:v>
                </c:pt>
                <c:pt idx="1213">
                  <c:v>0.53714601851851851</c:v>
                </c:pt>
                <c:pt idx="1214">
                  <c:v>0.53714944444444446</c:v>
                </c:pt>
                <c:pt idx="1215">
                  <c:v>0.53715346064814817</c:v>
                </c:pt>
                <c:pt idx="1216">
                  <c:v>0.53715740740740736</c:v>
                </c:pt>
                <c:pt idx="1217">
                  <c:v>0.53716118055555551</c:v>
                </c:pt>
                <c:pt idx="1218">
                  <c:v>0.53716504629629636</c:v>
                </c:pt>
                <c:pt idx="1219">
                  <c:v>0.53716890046296295</c:v>
                </c:pt>
                <c:pt idx="1220">
                  <c:v>0.53717275462962966</c:v>
                </c:pt>
                <c:pt idx="1221">
                  <c:v>0.53717650462962963</c:v>
                </c:pt>
                <c:pt idx="1222">
                  <c:v>0.53718042824074075</c:v>
                </c:pt>
                <c:pt idx="1223">
                  <c:v>0.5371843287037037</c:v>
                </c:pt>
                <c:pt idx="1224">
                  <c:v>0.53718810185185184</c:v>
                </c:pt>
                <c:pt idx="1225">
                  <c:v>0.53719209490740738</c:v>
                </c:pt>
                <c:pt idx="1226">
                  <c:v>0.53719590277777785</c:v>
                </c:pt>
                <c:pt idx="1227">
                  <c:v>0.53719951388888887</c:v>
                </c:pt>
                <c:pt idx="1228">
                  <c:v>0.53720311342592597</c:v>
                </c:pt>
                <c:pt idx="1229">
                  <c:v>0.53720665509259258</c:v>
                </c:pt>
                <c:pt idx="1230">
                  <c:v>0.53721013888888891</c:v>
                </c:pt>
                <c:pt idx="1231">
                  <c:v>0.53721358796296304</c:v>
                </c:pt>
                <c:pt idx="1232">
                  <c:v>0.53721700231481484</c:v>
                </c:pt>
                <c:pt idx="1233">
                  <c:v>0.53722094907407414</c:v>
                </c:pt>
                <c:pt idx="1234">
                  <c:v>0.53722474537037035</c:v>
                </c:pt>
                <c:pt idx="1235">
                  <c:v>0.53722853009259264</c:v>
                </c:pt>
                <c:pt idx="1236">
                  <c:v>0.53723248842592597</c:v>
                </c:pt>
                <c:pt idx="1237">
                  <c:v>0.53723652777777775</c:v>
                </c:pt>
                <c:pt idx="1238">
                  <c:v>0.53724023148148148</c:v>
                </c:pt>
                <c:pt idx="1239">
                  <c:v>0.53724431712962961</c:v>
                </c:pt>
                <c:pt idx="1240">
                  <c:v>0.53724812499999997</c:v>
                </c:pt>
                <c:pt idx="1241">
                  <c:v>0.53725196759259253</c:v>
                </c:pt>
                <c:pt idx="1242">
                  <c:v>0.53725589120370365</c:v>
                </c:pt>
                <c:pt idx="1243">
                  <c:v>0.53725971064814815</c:v>
                </c:pt>
                <c:pt idx="1244">
                  <c:v>0.53726350694444447</c:v>
                </c:pt>
                <c:pt idx="1245">
                  <c:v>0.53726734953703703</c:v>
                </c:pt>
                <c:pt idx="1246">
                  <c:v>0.53727081018518519</c:v>
                </c:pt>
                <c:pt idx="1247">
                  <c:v>0.53727427083333335</c:v>
                </c:pt>
                <c:pt idx="1248">
                  <c:v>0.53727775462962957</c:v>
                </c:pt>
                <c:pt idx="1249">
                  <c:v>0.53728120370370369</c:v>
                </c:pt>
                <c:pt idx="1250">
                  <c:v>0.53728472222222223</c:v>
                </c:pt>
                <c:pt idx="1251">
                  <c:v>0.53728814814814818</c:v>
                </c:pt>
                <c:pt idx="1252">
                  <c:v>0.53729217592592593</c:v>
                </c:pt>
                <c:pt idx="1253">
                  <c:v>0.53729625000000003</c:v>
                </c:pt>
                <c:pt idx="1254">
                  <c:v>0.53730003472222221</c:v>
                </c:pt>
                <c:pt idx="1255">
                  <c:v>0.53730396990740747</c:v>
                </c:pt>
                <c:pt idx="1256">
                  <c:v>0.53730799768518522</c:v>
                </c:pt>
                <c:pt idx="1257">
                  <c:v>0.53731177083333337</c:v>
                </c:pt>
                <c:pt idx="1258">
                  <c:v>0.53731581018518515</c:v>
                </c:pt>
                <c:pt idx="1259">
                  <c:v>0.53731975694444445</c:v>
                </c:pt>
                <c:pt idx="1260">
                  <c:v>0.53732353009259259</c:v>
                </c:pt>
                <c:pt idx="1261">
                  <c:v>0.53732762731481476</c:v>
                </c:pt>
                <c:pt idx="1262">
                  <c:v>0.53733152777777782</c:v>
                </c:pt>
                <c:pt idx="1263">
                  <c:v>0.53733557870370363</c:v>
                </c:pt>
                <c:pt idx="1264">
                  <c:v>0.53733901620370372</c:v>
                </c:pt>
                <c:pt idx="1265">
                  <c:v>0.53734259259259265</c:v>
                </c:pt>
                <c:pt idx="1266">
                  <c:v>0.53734603009259263</c:v>
                </c:pt>
                <c:pt idx="1267">
                  <c:v>0.53734951388888885</c:v>
                </c:pt>
                <c:pt idx="1268">
                  <c:v>0.53735298611111115</c:v>
                </c:pt>
                <c:pt idx="1269">
                  <c:v>0.53735646990740737</c:v>
                </c:pt>
                <c:pt idx="1270">
                  <c:v>0.53736041666666667</c:v>
                </c:pt>
                <c:pt idx="1271">
                  <c:v>0.53736431712962962</c:v>
                </c:pt>
                <c:pt idx="1272">
                  <c:v>0.53736815972222229</c:v>
                </c:pt>
                <c:pt idx="1273">
                  <c:v>0.53737209490740734</c:v>
                </c:pt>
                <c:pt idx="1274">
                  <c:v>0.53737582175925924</c:v>
                </c:pt>
                <c:pt idx="1275">
                  <c:v>0.53737958333333335</c:v>
                </c:pt>
                <c:pt idx="1276">
                  <c:v>0.53738354166666669</c:v>
                </c:pt>
                <c:pt idx="1277">
                  <c:v>0.53738739583333339</c:v>
                </c:pt>
                <c:pt idx="1278">
                  <c:v>0.53739121527777778</c:v>
                </c:pt>
                <c:pt idx="1279">
                  <c:v>0.53739519675925929</c:v>
                </c:pt>
                <c:pt idx="1280">
                  <c:v>0.53739900462962964</c:v>
                </c:pt>
                <c:pt idx="1281">
                  <c:v>0.53740275462962961</c:v>
                </c:pt>
                <c:pt idx="1282">
                  <c:v>0.53740659722222228</c:v>
                </c:pt>
                <c:pt idx="1283">
                  <c:v>0.53741001157407409</c:v>
                </c:pt>
                <c:pt idx="1284">
                  <c:v>0.5374134606481481</c:v>
                </c:pt>
                <c:pt idx="1285">
                  <c:v>0.5374169328703704</c:v>
                </c:pt>
                <c:pt idx="1286">
                  <c:v>0.53742035879629635</c:v>
                </c:pt>
                <c:pt idx="1287">
                  <c:v>0.53742399305555555</c:v>
                </c:pt>
                <c:pt idx="1288">
                  <c:v>0.53742743055555553</c:v>
                </c:pt>
                <c:pt idx="1289">
                  <c:v>0.53743143518518521</c:v>
                </c:pt>
                <c:pt idx="1290">
                  <c:v>0.53743538194444451</c:v>
                </c:pt>
                <c:pt idx="1291">
                  <c:v>0.5374392013888889</c:v>
                </c:pt>
                <c:pt idx="1292">
                  <c:v>0.53744296296296301</c:v>
                </c:pt>
                <c:pt idx="1293">
                  <c:v>0.53744695601851855</c:v>
                </c:pt>
                <c:pt idx="1294">
                  <c:v>0.53745087962962967</c:v>
                </c:pt>
                <c:pt idx="1295">
                  <c:v>0.53745487268518521</c:v>
                </c:pt>
                <c:pt idx="1296">
                  <c:v>0.53745901620370373</c:v>
                </c:pt>
                <c:pt idx="1297">
                  <c:v>0.53746296296296292</c:v>
                </c:pt>
                <c:pt idx="1298">
                  <c:v>0.53746677083333327</c:v>
                </c:pt>
                <c:pt idx="1299">
                  <c:v>0.53747072916666661</c:v>
                </c:pt>
                <c:pt idx="1300">
                  <c:v>0.53747465277777773</c:v>
                </c:pt>
                <c:pt idx="1301">
                  <c:v>0.53747824074074069</c:v>
                </c:pt>
                <c:pt idx="1302">
                  <c:v>0.53748181712962961</c:v>
                </c:pt>
                <c:pt idx="1303">
                  <c:v>0.53748532407407412</c:v>
                </c:pt>
                <c:pt idx="1304">
                  <c:v>0.53748879629629631</c:v>
                </c:pt>
                <c:pt idx="1305">
                  <c:v>0.53749224537037044</c:v>
                </c:pt>
                <c:pt idx="1306">
                  <c:v>0.53749571759259263</c:v>
                </c:pt>
                <c:pt idx="1307">
                  <c:v>0.53749988425925921</c:v>
                </c:pt>
                <c:pt idx="1308">
                  <c:v>0.53750363425925929</c:v>
                </c:pt>
                <c:pt idx="1309">
                  <c:v>0.53750754629629627</c:v>
                </c:pt>
                <c:pt idx="1310">
                  <c:v>0.53751142361111104</c:v>
                </c:pt>
                <c:pt idx="1311">
                  <c:v>0.5375152314814815</c:v>
                </c:pt>
                <c:pt idx="1312">
                  <c:v>0.53751905092592589</c:v>
                </c:pt>
                <c:pt idx="1313">
                  <c:v>0.53752300925925922</c:v>
                </c:pt>
                <c:pt idx="1314">
                  <c:v>0.53752690972222228</c:v>
                </c:pt>
                <c:pt idx="1315">
                  <c:v>0.53753076388888887</c:v>
                </c:pt>
                <c:pt idx="1316">
                  <c:v>0.53753591435185188</c:v>
                </c:pt>
                <c:pt idx="1317">
                  <c:v>0.53754000000000002</c:v>
                </c:pt>
                <c:pt idx="1318">
                  <c:v>0.53754387731481479</c:v>
                </c:pt>
                <c:pt idx="1319">
                  <c:v>0.53754741898148151</c:v>
                </c:pt>
                <c:pt idx="1320">
                  <c:v>0.53755090277777773</c:v>
                </c:pt>
                <c:pt idx="1321">
                  <c:v>0.53755437500000003</c:v>
                </c:pt>
                <c:pt idx="1322">
                  <c:v>0.53755802083333337</c:v>
                </c:pt>
                <c:pt idx="1323">
                  <c:v>0.53756150462962959</c:v>
                </c:pt>
                <c:pt idx="1324">
                  <c:v>0.5375650115740741</c:v>
                </c:pt>
                <c:pt idx="1325">
                  <c:v>0.53756863425925927</c:v>
                </c:pt>
                <c:pt idx="1326">
                  <c:v>0.53757274305555558</c:v>
                </c:pt>
                <c:pt idx="1327">
                  <c:v>0.53757656249999997</c:v>
                </c:pt>
                <c:pt idx="1328">
                  <c:v>0.53758071759259263</c:v>
                </c:pt>
                <c:pt idx="1329">
                  <c:v>0.53758465277777778</c:v>
                </c:pt>
                <c:pt idx="1330">
                  <c:v>0.53758858796296294</c:v>
                </c:pt>
                <c:pt idx="1331">
                  <c:v>0.53759282407407405</c:v>
                </c:pt>
                <c:pt idx="1332">
                  <c:v>0.53759681712962959</c:v>
                </c:pt>
                <c:pt idx="1333">
                  <c:v>0.53760071759259265</c:v>
                </c:pt>
                <c:pt idx="1334">
                  <c:v>0.5376047453703704</c:v>
                </c:pt>
                <c:pt idx="1335">
                  <c:v>0.53760834490740739</c:v>
                </c:pt>
                <c:pt idx="1336">
                  <c:v>0.53761206018518515</c:v>
                </c:pt>
                <c:pt idx="1337">
                  <c:v>0.53761574074074081</c:v>
                </c:pt>
                <c:pt idx="1338">
                  <c:v>0.5376195601851852</c:v>
                </c:pt>
                <c:pt idx="1339">
                  <c:v>0.53762305555555556</c:v>
                </c:pt>
                <c:pt idx="1340">
                  <c:v>0.53762664351851852</c:v>
                </c:pt>
                <c:pt idx="1341">
                  <c:v>0.53763013888888889</c:v>
                </c:pt>
                <c:pt idx="1342">
                  <c:v>0.53763376157407405</c:v>
                </c:pt>
                <c:pt idx="1343">
                  <c:v>0.5376375347222222</c:v>
                </c:pt>
                <c:pt idx="1344">
                  <c:v>0.53764143518518515</c:v>
                </c:pt>
                <c:pt idx="1345">
                  <c:v>0.53764539351851848</c:v>
                </c:pt>
                <c:pt idx="1346">
                  <c:v>0.53764930555555557</c:v>
                </c:pt>
                <c:pt idx="1347">
                  <c:v>0.5376530439814815</c:v>
                </c:pt>
                <c:pt idx="1348">
                  <c:v>0.53765703703703704</c:v>
                </c:pt>
                <c:pt idx="1349">
                  <c:v>0.53766093749999999</c:v>
                </c:pt>
                <c:pt idx="1350">
                  <c:v>0.53766473379629631</c:v>
                </c:pt>
                <c:pt idx="1351">
                  <c:v>0.53766881944444445</c:v>
                </c:pt>
                <c:pt idx="1352">
                  <c:v>0.53767271990740739</c:v>
                </c:pt>
                <c:pt idx="1353">
                  <c:v>0.53767652777777775</c:v>
                </c:pt>
                <c:pt idx="1354">
                  <c:v>0.53768042824074069</c:v>
                </c:pt>
                <c:pt idx="1355">
                  <c:v>0.53768407407407415</c:v>
                </c:pt>
                <c:pt idx="1356">
                  <c:v>0.53768759259259258</c:v>
                </c:pt>
                <c:pt idx="1357">
                  <c:v>0.53769125000000006</c:v>
                </c:pt>
                <c:pt idx="1358">
                  <c:v>0.53769474537037032</c:v>
                </c:pt>
                <c:pt idx="1359">
                  <c:v>0.53769826388888886</c:v>
                </c:pt>
                <c:pt idx="1360">
                  <c:v>0.53770177083333337</c:v>
                </c:pt>
                <c:pt idx="1361">
                  <c:v>0.53770527777777777</c:v>
                </c:pt>
                <c:pt idx="1362">
                  <c:v>0.53770937500000004</c:v>
                </c:pt>
                <c:pt idx="1363">
                  <c:v>0.53771350694444442</c:v>
                </c:pt>
                <c:pt idx="1364">
                  <c:v>0.53771728009259256</c:v>
                </c:pt>
                <c:pt idx="1365">
                  <c:v>0.53772106481481485</c:v>
                </c:pt>
                <c:pt idx="1366">
                  <c:v>0.53772508101851846</c:v>
                </c:pt>
                <c:pt idx="1367">
                  <c:v>0.53772886574074075</c:v>
                </c:pt>
                <c:pt idx="1368">
                  <c:v>0.53773298611111109</c:v>
                </c:pt>
                <c:pt idx="1369">
                  <c:v>0.53773694444444442</c:v>
                </c:pt>
                <c:pt idx="1370">
                  <c:v>0.5377407291666666</c:v>
                </c:pt>
                <c:pt idx="1371">
                  <c:v>0.53774464120370369</c:v>
                </c:pt>
                <c:pt idx="1372">
                  <c:v>0.53774861111111105</c:v>
                </c:pt>
                <c:pt idx="1373">
                  <c:v>0.53775243055555555</c:v>
                </c:pt>
                <c:pt idx="1374">
                  <c:v>0.53775592592592592</c:v>
                </c:pt>
                <c:pt idx="1375">
                  <c:v>0.53775953703703705</c:v>
                </c:pt>
                <c:pt idx="1376">
                  <c:v>0.53776300925925924</c:v>
                </c:pt>
                <c:pt idx="1377">
                  <c:v>0.53776678240740738</c:v>
                </c:pt>
                <c:pt idx="1378">
                  <c:v>0.53777026620370372</c:v>
                </c:pt>
                <c:pt idx="1379">
                  <c:v>0.53777376157407408</c:v>
                </c:pt>
                <c:pt idx="1380">
                  <c:v>0.5377779050925926</c:v>
                </c:pt>
                <c:pt idx="1381">
                  <c:v>0.53778170138888892</c:v>
                </c:pt>
                <c:pt idx="1382">
                  <c:v>0.53778542824074071</c:v>
                </c:pt>
                <c:pt idx="1383">
                  <c:v>0.53778953703703702</c:v>
                </c:pt>
                <c:pt idx="1384">
                  <c:v>0.53779327546296296</c:v>
                </c:pt>
                <c:pt idx="1385">
                  <c:v>0.5377971412037037</c:v>
                </c:pt>
                <c:pt idx="1386">
                  <c:v>0.53780083333333339</c:v>
                </c:pt>
                <c:pt idx="1387">
                  <c:v>0.5378046296296296</c:v>
                </c:pt>
                <c:pt idx="1388">
                  <c:v>0.53780847222222217</c:v>
                </c:pt>
                <c:pt idx="1389">
                  <c:v>0.53781259259259262</c:v>
                </c:pt>
                <c:pt idx="1390">
                  <c:v>0.53781645833333336</c:v>
                </c:pt>
                <c:pt idx="1391">
                  <c:v>0.5378203240740741</c:v>
                </c:pt>
                <c:pt idx="1392">
                  <c:v>0.53782377314814822</c:v>
                </c:pt>
                <c:pt idx="1393">
                  <c:v>0.53782726851851848</c:v>
                </c:pt>
                <c:pt idx="1394">
                  <c:v>0.5378308449074074</c:v>
                </c:pt>
                <c:pt idx="1395">
                  <c:v>0.53783436342592594</c:v>
                </c:pt>
                <c:pt idx="1396">
                  <c:v>0.53783780092592592</c:v>
                </c:pt>
                <c:pt idx="1397">
                  <c:v>0.53784126157407408</c:v>
                </c:pt>
                <c:pt idx="1398">
                  <c:v>0.53784471064814821</c:v>
                </c:pt>
                <c:pt idx="1399">
                  <c:v>0.53784879629629623</c:v>
                </c:pt>
                <c:pt idx="1400">
                  <c:v>0.53785282407407409</c:v>
                </c:pt>
                <c:pt idx="1401">
                  <c:v>0.53785666666666665</c:v>
                </c:pt>
                <c:pt idx="1402">
                  <c:v>0.53786064814814816</c:v>
                </c:pt>
                <c:pt idx="1403">
                  <c:v>0.53786447916666669</c:v>
                </c:pt>
                <c:pt idx="1404">
                  <c:v>0.53786856481481482</c:v>
                </c:pt>
                <c:pt idx="1405">
                  <c:v>0.53787251157407401</c:v>
                </c:pt>
                <c:pt idx="1406">
                  <c:v>0.53787668981481485</c:v>
                </c:pt>
                <c:pt idx="1407">
                  <c:v>0.53788060185185183</c:v>
                </c:pt>
                <c:pt idx="1408">
                  <c:v>0.53788452546296295</c:v>
                </c:pt>
                <c:pt idx="1409">
                  <c:v>0.53788851851851849</c:v>
                </c:pt>
                <c:pt idx="1410">
                  <c:v>0.53789251157407414</c:v>
                </c:pt>
                <c:pt idx="1411">
                  <c:v>0.5378965740740741</c:v>
                </c:pt>
                <c:pt idx="1412">
                  <c:v>0.53790048611111108</c:v>
                </c:pt>
                <c:pt idx="1413">
                  <c:v>0.53790394675925923</c:v>
                </c:pt>
                <c:pt idx="1414">
                  <c:v>0.53790740740740739</c:v>
                </c:pt>
                <c:pt idx="1415">
                  <c:v>0.53791089120370372</c:v>
                </c:pt>
                <c:pt idx="1416">
                  <c:v>0.53791445601851851</c:v>
                </c:pt>
                <c:pt idx="1417">
                  <c:v>0.53791843750000001</c:v>
                </c:pt>
                <c:pt idx="1418">
                  <c:v>0.53792247685185191</c:v>
                </c:pt>
                <c:pt idx="1419">
                  <c:v>0.53792630787037032</c:v>
                </c:pt>
                <c:pt idx="1420">
                  <c:v>0.53793009259259261</c:v>
                </c:pt>
                <c:pt idx="1421">
                  <c:v>0.53793385416666661</c:v>
                </c:pt>
                <c:pt idx="1422">
                  <c:v>0.53793766203703697</c:v>
                </c:pt>
                <c:pt idx="1423">
                  <c:v>0.53794144675925926</c:v>
                </c:pt>
                <c:pt idx="1424">
                  <c:v>0.53794554398148142</c:v>
                </c:pt>
                <c:pt idx="1425">
                  <c:v>0.53794934027777774</c:v>
                </c:pt>
                <c:pt idx="1426">
                  <c:v>0.53795329861111107</c:v>
                </c:pt>
                <c:pt idx="1427">
                  <c:v>0.53795707175925933</c:v>
                </c:pt>
                <c:pt idx="1428">
                  <c:v>0.53796091435185189</c:v>
                </c:pt>
                <c:pt idx="1429">
                  <c:v>0.5379645833333333</c:v>
                </c:pt>
                <c:pt idx="1430">
                  <c:v>0.53796822916666664</c:v>
                </c:pt>
                <c:pt idx="1431">
                  <c:v>0.53797167824074077</c:v>
                </c:pt>
                <c:pt idx="1432">
                  <c:v>0.53797527777777776</c:v>
                </c:pt>
                <c:pt idx="1433">
                  <c:v>0.53797873842592592</c:v>
                </c:pt>
                <c:pt idx="1434">
                  <c:v>0.5379821759259259</c:v>
                </c:pt>
                <c:pt idx="1435">
                  <c:v>0.53798567129629626</c:v>
                </c:pt>
                <c:pt idx="1436">
                  <c:v>0.53798959490740739</c:v>
                </c:pt>
                <c:pt idx="1437">
                  <c:v>0.53799357638888889</c:v>
                </c:pt>
                <c:pt idx="1438">
                  <c:v>0.53799739583333339</c:v>
                </c:pt>
                <c:pt idx="1439">
                  <c:v>0.53800122685185181</c:v>
                </c:pt>
                <c:pt idx="1440">
                  <c:v>0.53800511574074072</c:v>
                </c:pt>
                <c:pt idx="1441">
                  <c:v>0.5380088657407408</c:v>
                </c:pt>
                <c:pt idx="1442">
                  <c:v>0.53801262731481481</c:v>
                </c:pt>
                <c:pt idx="1443">
                  <c:v>0.53801675925925929</c:v>
                </c:pt>
                <c:pt idx="1444">
                  <c:v>0.53802063657407406</c:v>
                </c:pt>
                <c:pt idx="1445">
                  <c:v>0.53802453703703701</c:v>
                </c:pt>
                <c:pt idx="1446">
                  <c:v>0.53802847222222228</c:v>
                </c:pt>
                <c:pt idx="1447">
                  <c:v>0.53803229166666666</c:v>
                </c:pt>
                <c:pt idx="1448">
                  <c:v>0.53803574074074068</c:v>
                </c:pt>
                <c:pt idx="1449">
                  <c:v>0.53804033564814813</c:v>
                </c:pt>
                <c:pt idx="1450">
                  <c:v>0.53804388888888888</c:v>
                </c:pt>
                <c:pt idx="1451">
                  <c:v>0.53804732638888886</c:v>
                </c:pt>
                <c:pt idx="1452">
                  <c:v>0.53805089120370375</c:v>
                </c:pt>
                <c:pt idx="1453">
                  <c:v>0.53805471064814814</c:v>
                </c:pt>
                <c:pt idx="1454">
                  <c:v>0.53805846064814811</c:v>
                </c:pt>
                <c:pt idx="1455">
                  <c:v>0.53806260416666662</c:v>
                </c:pt>
                <c:pt idx="1456">
                  <c:v>0.53806652777777775</c:v>
                </c:pt>
                <c:pt idx="1457">
                  <c:v>0.53807032407407407</c:v>
                </c:pt>
                <c:pt idx="1458">
                  <c:v>0.53807443287037038</c:v>
                </c:pt>
                <c:pt idx="1459">
                  <c:v>0.53807825231481476</c:v>
                </c:pt>
                <c:pt idx="1460">
                  <c:v>0.53808200231481484</c:v>
                </c:pt>
                <c:pt idx="1461">
                  <c:v>0.53808607638888895</c:v>
                </c:pt>
                <c:pt idx="1462">
                  <c:v>0.53808991898148151</c:v>
                </c:pt>
                <c:pt idx="1463">
                  <c:v>0.53809380787037042</c:v>
                </c:pt>
                <c:pt idx="1464">
                  <c:v>0.53809773148148154</c:v>
                </c:pt>
                <c:pt idx="1465">
                  <c:v>0.5381012847222223</c:v>
                </c:pt>
                <c:pt idx="1466">
                  <c:v>0.53810472222222228</c:v>
                </c:pt>
                <c:pt idx="1467">
                  <c:v>0.53810834490740744</c:v>
                </c:pt>
                <c:pt idx="1468">
                  <c:v>0.53811188657407405</c:v>
                </c:pt>
                <c:pt idx="1469">
                  <c:v>0.53811546296296298</c:v>
                </c:pt>
                <c:pt idx="1470">
                  <c:v>0.53811892361111113</c:v>
                </c:pt>
                <c:pt idx="1471">
                  <c:v>0.53812237268518526</c:v>
                </c:pt>
                <c:pt idx="1472">
                  <c:v>0.53812634259259262</c:v>
                </c:pt>
                <c:pt idx="1473">
                  <c:v>0.53813020833333336</c:v>
                </c:pt>
                <c:pt idx="1474">
                  <c:v>0.53813430555555553</c:v>
                </c:pt>
                <c:pt idx="1475">
                  <c:v>0.53813847222222222</c:v>
                </c:pt>
                <c:pt idx="1476">
                  <c:v>0.53814231481481478</c:v>
                </c:pt>
                <c:pt idx="1477">
                  <c:v>0.53814614583333331</c:v>
                </c:pt>
                <c:pt idx="1478">
                  <c:v>0.53815024305555559</c:v>
                </c:pt>
                <c:pt idx="1479">
                  <c:v>0.53815432870370372</c:v>
                </c:pt>
                <c:pt idx="1480">
                  <c:v>0.53815818287037043</c:v>
                </c:pt>
                <c:pt idx="1481">
                  <c:v>0.53816204861111105</c:v>
                </c:pt>
                <c:pt idx="1482">
                  <c:v>0.53816619212962957</c:v>
                </c:pt>
                <c:pt idx="1483">
                  <c:v>0.53817002314814821</c:v>
                </c:pt>
                <c:pt idx="1484">
                  <c:v>0.5381734953703704</c:v>
                </c:pt>
                <c:pt idx="1485">
                  <c:v>0.53817699074074077</c:v>
                </c:pt>
                <c:pt idx="1486">
                  <c:v>0.53818063657407411</c:v>
                </c:pt>
                <c:pt idx="1487">
                  <c:v>0.53818437500000005</c:v>
                </c:pt>
                <c:pt idx="1488">
                  <c:v>0.53818785879629627</c:v>
                </c:pt>
                <c:pt idx="1489">
                  <c:v>0.53819135416666664</c:v>
                </c:pt>
                <c:pt idx="1490">
                  <c:v>0.5381955092592593</c:v>
                </c:pt>
                <c:pt idx="1491">
                  <c:v>0.53819949074074069</c:v>
                </c:pt>
                <c:pt idx="1492">
                  <c:v>0.53820353009259259</c:v>
                </c:pt>
                <c:pt idx="1493">
                  <c:v>0.53820751157407409</c:v>
                </c:pt>
                <c:pt idx="1494">
                  <c:v>0.53821130787037041</c:v>
                </c:pt>
                <c:pt idx="1495">
                  <c:v>0.53821516203703701</c:v>
                </c:pt>
                <c:pt idx="1496">
                  <c:v>0.53821916666666669</c:v>
                </c:pt>
                <c:pt idx="1497">
                  <c:v>0.53822306712962964</c:v>
                </c:pt>
                <c:pt idx="1498">
                  <c:v>0.53822710648148153</c:v>
                </c:pt>
                <c:pt idx="1499">
                  <c:v>0.53823105324074072</c:v>
                </c:pt>
                <c:pt idx="1500">
                  <c:v>0.53823495370370367</c:v>
                </c:pt>
                <c:pt idx="1501">
                  <c:v>0.5382387847222222</c:v>
                </c:pt>
                <c:pt idx="1502">
                  <c:v>0.53824245370370372</c:v>
                </c:pt>
                <c:pt idx="1503">
                  <c:v>0.53824612268518524</c:v>
                </c:pt>
                <c:pt idx="1504">
                  <c:v>0.53824960648148146</c:v>
                </c:pt>
                <c:pt idx="1505">
                  <c:v>0.53825319444444442</c:v>
                </c:pt>
                <c:pt idx="1506">
                  <c:v>0.53825668981481478</c:v>
                </c:pt>
                <c:pt idx="1507">
                  <c:v>0.53826024305555553</c:v>
                </c:pt>
                <c:pt idx="1508">
                  <c:v>0.53826380787037043</c:v>
                </c:pt>
                <c:pt idx="1509">
                  <c:v>0.53826778935185182</c:v>
                </c:pt>
                <c:pt idx="1510">
                  <c:v>0.53827200231481476</c:v>
                </c:pt>
                <c:pt idx="1511">
                  <c:v>0.53827606481481483</c:v>
                </c:pt>
                <c:pt idx="1512">
                  <c:v>0.53828045138888891</c:v>
                </c:pt>
                <c:pt idx="1513">
                  <c:v>0.53828456018518522</c:v>
                </c:pt>
                <c:pt idx="1514">
                  <c:v>0.53828850694444441</c:v>
                </c:pt>
                <c:pt idx="1515">
                  <c:v>0.5382925115740741</c:v>
                </c:pt>
                <c:pt idx="1516">
                  <c:v>0.53829774305555556</c:v>
                </c:pt>
                <c:pt idx="1517">
                  <c:v>0.53830175925925927</c:v>
                </c:pt>
                <c:pt idx="1518">
                  <c:v>0.5383058101851852</c:v>
                </c:pt>
                <c:pt idx="1519">
                  <c:v>0.5383097569444445</c:v>
                </c:pt>
                <c:pt idx="1520">
                  <c:v>0.53831328703703707</c:v>
                </c:pt>
                <c:pt idx="1521">
                  <c:v>0.53831690972222224</c:v>
                </c:pt>
                <c:pt idx="1522">
                  <c:v>0.53832060185185182</c:v>
                </c:pt>
                <c:pt idx="1523">
                  <c:v>0.5383242245370371</c:v>
                </c:pt>
                <c:pt idx="1524">
                  <c:v>0.5383277314814815</c:v>
                </c:pt>
                <c:pt idx="1525">
                  <c:v>0.53833125000000004</c:v>
                </c:pt>
                <c:pt idx="1526">
                  <c:v>0.53833523148148144</c:v>
                </c:pt>
                <c:pt idx="1527">
                  <c:v>0.53833921296296294</c:v>
                </c:pt>
                <c:pt idx="1528">
                  <c:v>0.53834317129629627</c:v>
                </c:pt>
                <c:pt idx="1529">
                  <c:v>0.53834719907407413</c:v>
                </c:pt>
                <c:pt idx="1530">
                  <c:v>0.53835108796296294</c:v>
                </c:pt>
                <c:pt idx="1531">
                  <c:v>0.53835568287037039</c:v>
                </c:pt>
                <c:pt idx="1532">
                  <c:v>0.53835959490740748</c:v>
                </c:pt>
                <c:pt idx="1533">
                  <c:v>0.53836361111111108</c:v>
                </c:pt>
                <c:pt idx="1534">
                  <c:v>0.53836774305555557</c:v>
                </c:pt>
                <c:pt idx="1535">
                  <c:v>0.53837174768518514</c:v>
                </c:pt>
                <c:pt idx="1536">
                  <c:v>0.53837570601851847</c:v>
                </c:pt>
                <c:pt idx="1537">
                  <c:v>0.53837938657407414</c:v>
                </c:pt>
                <c:pt idx="1538">
                  <c:v>0.53838296296296295</c:v>
                </c:pt>
                <c:pt idx="1539">
                  <c:v>0.5383867361111111</c:v>
                </c:pt>
                <c:pt idx="1540">
                  <c:v>0.53839048611111118</c:v>
                </c:pt>
                <c:pt idx="1541">
                  <c:v>0.53839416666666662</c:v>
                </c:pt>
                <c:pt idx="1542">
                  <c:v>0.53839775462962958</c:v>
                </c:pt>
                <c:pt idx="1543">
                  <c:v>0.53840131944444447</c:v>
                </c:pt>
                <c:pt idx="1544">
                  <c:v>0.53840550925925923</c:v>
                </c:pt>
                <c:pt idx="1545">
                  <c:v>0.53840949074074074</c:v>
                </c:pt>
                <c:pt idx="1546">
                  <c:v>0.53841350694444445</c:v>
                </c:pt>
                <c:pt idx="1547">
                  <c:v>0.53841749999999999</c:v>
                </c:pt>
                <c:pt idx="1548">
                  <c:v>0.53842149305555553</c:v>
                </c:pt>
                <c:pt idx="1549">
                  <c:v>0.53842543981481483</c:v>
                </c:pt>
                <c:pt idx="1550">
                  <c:v>0.53842943287037037</c:v>
                </c:pt>
                <c:pt idx="1551">
                  <c:v>0.53843346064814812</c:v>
                </c:pt>
                <c:pt idx="1552">
                  <c:v>0.53843753472222222</c:v>
                </c:pt>
                <c:pt idx="1553">
                  <c:v>0.5384414467592592</c:v>
                </c:pt>
                <c:pt idx="1554">
                  <c:v>0.53844545138888888</c:v>
                </c:pt>
                <c:pt idx="1555">
                  <c:v>0.53844923611111117</c:v>
                </c:pt>
                <c:pt idx="1556">
                  <c:v>0.53845270833333336</c:v>
                </c:pt>
                <c:pt idx="1557">
                  <c:v>0.53845620370370373</c:v>
                </c:pt>
                <c:pt idx="1558">
                  <c:v>0.53845972222222216</c:v>
                </c:pt>
                <c:pt idx="1559">
                  <c:v>0.53846331018518512</c:v>
                </c:pt>
                <c:pt idx="1560">
                  <c:v>0.53846675925925924</c:v>
                </c:pt>
                <c:pt idx="1561">
                  <c:v>0.53847024305555558</c:v>
                </c:pt>
                <c:pt idx="1562">
                  <c:v>0.53847434027777774</c:v>
                </c:pt>
                <c:pt idx="1563">
                  <c:v>0.53847821759259262</c:v>
                </c:pt>
                <c:pt idx="1564">
                  <c:v>0.53848219907407413</c:v>
                </c:pt>
                <c:pt idx="1565">
                  <c:v>0.53848609953703697</c:v>
                </c:pt>
                <c:pt idx="1566">
                  <c:v>0.53848994212962964</c:v>
                </c:pt>
                <c:pt idx="1567">
                  <c:v>0.53849379629629623</c:v>
                </c:pt>
                <c:pt idx="1568">
                  <c:v>0.53849783564814813</c:v>
                </c:pt>
                <c:pt idx="1569">
                  <c:v>0.53850170138888886</c:v>
                </c:pt>
                <c:pt idx="1570">
                  <c:v>0.53850562499999999</c:v>
                </c:pt>
                <c:pt idx="1571">
                  <c:v>0.53850953703703708</c:v>
                </c:pt>
                <c:pt idx="1572">
                  <c:v>0.5385133680555555</c:v>
                </c:pt>
                <c:pt idx="1573">
                  <c:v>0.53851719907407414</c:v>
                </c:pt>
                <c:pt idx="1574">
                  <c:v>0.53852081018518516</c:v>
                </c:pt>
                <c:pt idx="1575">
                  <c:v>0.53852428240740735</c:v>
                </c:pt>
                <c:pt idx="1576">
                  <c:v>0.53852777777777783</c:v>
                </c:pt>
                <c:pt idx="1577">
                  <c:v>0.53853144675925924</c:v>
                </c:pt>
                <c:pt idx="1578">
                  <c:v>0.53853504629629623</c:v>
                </c:pt>
                <c:pt idx="1579">
                  <c:v>0.53853858796296294</c:v>
                </c:pt>
                <c:pt idx="1580">
                  <c:v>0.53854215277777773</c:v>
                </c:pt>
                <c:pt idx="1581">
                  <c:v>0.53854603009259261</c:v>
                </c:pt>
                <c:pt idx="1582">
                  <c:v>0.53855126157407407</c:v>
                </c:pt>
                <c:pt idx="1583">
                  <c:v>0.53855557870370363</c:v>
                </c:pt>
                <c:pt idx="1584">
                  <c:v>0.53855943287037034</c:v>
                </c:pt>
                <c:pt idx="1585">
                  <c:v>0.5385632754629629</c:v>
                </c:pt>
                <c:pt idx="1586">
                  <c:v>0.53856737268518518</c:v>
                </c:pt>
                <c:pt idx="1587">
                  <c:v>0.53857134259259254</c:v>
                </c:pt>
                <c:pt idx="1588">
                  <c:v>0.53857546296296299</c:v>
                </c:pt>
                <c:pt idx="1589">
                  <c:v>0.53857944444444439</c:v>
                </c:pt>
                <c:pt idx="1590">
                  <c:v>0.53858357638888887</c:v>
                </c:pt>
                <c:pt idx="1591">
                  <c:v>0.53858739583333326</c:v>
                </c:pt>
                <c:pt idx="1592">
                  <c:v>0.53859093749999998</c:v>
                </c:pt>
                <c:pt idx="1593">
                  <c:v>0.53859439814814813</c:v>
                </c:pt>
                <c:pt idx="1594">
                  <c:v>0.53859792824074071</c:v>
                </c:pt>
                <c:pt idx="1595">
                  <c:v>0.53860168981481482</c:v>
                </c:pt>
                <c:pt idx="1596">
                  <c:v>0.53860515046296298</c:v>
                </c:pt>
                <c:pt idx="1597">
                  <c:v>0.53860865740740738</c:v>
                </c:pt>
                <c:pt idx="1598">
                  <c:v>0.53861246527777784</c:v>
                </c:pt>
                <c:pt idx="1599">
                  <c:v>0.53861635416666664</c:v>
                </c:pt>
                <c:pt idx="1600">
                  <c:v>0.5386203472222223</c:v>
                </c:pt>
                <c:pt idx="1601">
                  <c:v>0.53862442129629629</c:v>
                </c:pt>
                <c:pt idx="1602">
                  <c:v>0.53862829861111117</c:v>
                </c:pt>
                <c:pt idx="1603">
                  <c:v>0.53863208333333334</c:v>
                </c:pt>
                <c:pt idx="1604">
                  <c:v>0.53863616898148148</c:v>
                </c:pt>
                <c:pt idx="1605">
                  <c:v>0.53864002314814818</c:v>
                </c:pt>
                <c:pt idx="1606">
                  <c:v>0.53864394675925931</c:v>
                </c:pt>
                <c:pt idx="1607">
                  <c:v>0.53864778935185187</c:v>
                </c:pt>
                <c:pt idx="1608">
                  <c:v>0.53865157407407405</c:v>
                </c:pt>
                <c:pt idx="1609">
                  <c:v>0.53865540509259258</c:v>
                </c:pt>
                <c:pt idx="1610">
                  <c:v>0.53865886574074073</c:v>
                </c:pt>
                <c:pt idx="1611">
                  <c:v>0.53866233796296303</c:v>
                </c:pt>
                <c:pt idx="1612">
                  <c:v>0.53866590277777771</c:v>
                </c:pt>
                <c:pt idx="1613">
                  <c:v>0.53866952546296298</c:v>
                </c:pt>
                <c:pt idx="1614">
                  <c:v>0.53867312499999997</c:v>
                </c:pt>
                <c:pt idx="1615">
                  <c:v>0.53867671296296293</c:v>
                </c:pt>
                <c:pt idx="1616">
                  <c:v>0.5386802083333333</c:v>
                </c:pt>
                <c:pt idx="1617">
                  <c:v>0.53868405092592597</c:v>
                </c:pt>
                <c:pt idx="1618">
                  <c:v>0.53868798611111113</c:v>
                </c:pt>
                <c:pt idx="1619">
                  <c:v>0.53869188657407407</c:v>
                </c:pt>
                <c:pt idx="1620">
                  <c:v>0.53869587962962961</c:v>
                </c:pt>
                <c:pt idx="1621">
                  <c:v>0.53869995370370372</c:v>
                </c:pt>
                <c:pt idx="1622">
                  <c:v>0.53870387731481484</c:v>
                </c:pt>
                <c:pt idx="1623">
                  <c:v>0.53870767361111105</c:v>
                </c:pt>
                <c:pt idx="1624">
                  <c:v>0.53871170138888891</c:v>
                </c:pt>
                <c:pt idx="1625">
                  <c:v>0.53871569444444445</c:v>
                </c:pt>
                <c:pt idx="1626">
                  <c:v>0.53871964120370375</c:v>
                </c:pt>
                <c:pt idx="1627">
                  <c:v>0.53872365740740735</c:v>
                </c:pt>
                <c:pt idx="1628">
                  <c:v>0.53872747685185185</c:v>
                </c:pt>
                <c:pt idx="1629">
                  <c:v>0.53873096064814818</c:v>
                </c:pt>
                <c:pt idx="1630">
                  <c:v>0.53873460648148142</c:v>
                </c:pt>
                <c:pt idx="1631">
                  <c:v>0.53873810185185189</c:v>
                </c:pt>
                <c:pt idx="1632">
                  <c:v>0.53874185185185186</c:v>
                </c:pt>
                <c:pt idx="1633">
                  <c:v>0.53874534722222223</c:v>
                </c:pt>
                <c:pt idx="1634">
                  <c:v>0.53874894675925933</c:v>
                </c:pt>
                <c:pt idx="1635">
                  <c:v>0.53875287037037034</c:v>
                </c:pt>
                <c:pt idx="1636">
                  <c:v>0.53875688657407406</c:v>
                </c:pt>
                <c:pt idx="1637">
                  <c:v>0.53876075231481479</c:v>
                </c:pt>
                <c:pt idx="1638">
                  <c:v>0.53876483796296293</c:v>
                </c:pt>
                <c:pt idx="1639">
                  <c:v>0.53876888888888885</c:v>
                </c:pt>
                <c:pt idx="1640">
                  <c:v>0.53877277777777777</c:v>
                </c:pt>
                <c:pt idx="1641">
                  <c:v>0.53877658564814812</c:v>
                </c:pt>
                <c:pt idx="1642">
                  <c:v>0.53878082175925923</c:v>
                </c:pt>
                <c:pt idx="1643">
                  <c:v>0.53878495370370372</c:v>
                </c:pt>
                <c:pt idx="1644">
                  <c:v>0.53878892361111108</c:v>
                </c:pt>
                <c:pt idx="1645">
                  <c:v>0.53879302083333336</c:v>
                </c:pt>
                <c:pt idx="1646">
                  <c:v>0.53879653935185179</c:v>
                </c:pt>
                <c:pt idx="1647">
                  <c:v>0.53880002314814812</c:v>
                </c:pt>
                <c:pt idx="1648">
                  <c:v>0.53880364583333329</c:v>
                </c:pt>
                <c:pt idx="1649">
                  <c:v>0.53880814814814815</c:v>
                </c:pt>
                <c:pt idx="1650">
                  <c:v>0.53881179398148149</c:v>
                </c:pt>
                <c:pt idx="1651">
                  <c:v>0.53881540509259263</c:v>
                </c:pt>
                <c:pt idx="1652">
                  <c:v>0.53881892361111106</c:v>
                </c:pt>
                <c:pt idx="1653">
                  <c:v>0.53882307870370372</c:v>
                </c:pt>
                <c:pt idx="1654">
                  <c:v>0.5388269907407407</c:v>
                </c:pt>
                <c:pt idx="1655">
                  <c:v>0.53883082175925923</c:v>
                </c:pt>
                <c:pt idx="1656">
                  <c:v>0.53883471064814814</c:v>
                </c:pt>
                <c:pt idx="1657">
                  <c:v>0.53883870370370368</c:v>
                </c:pt>
                <c:pt idx="1658">
                  <c:v>0.53884266203703701</c:v>
                </c:pt>
                <c:pt idx="1659">
                  <c:v>0.53884645833333333</c:v>
                </c:pt>
                <c:pt idx="1660">
                  <c:v>0.53885053240740743</c:v>
                </c:pt>
                <c:pt idx="1661">
                  <c:v>0.53885438657407414</c:v>
                </c:pt>
                <c:pt idx="1662">
                  <c:v>0.53885851851851851</c:v>
                </c:pt>
                <c:pt idx="1663">
                  <c:v>0.53886254629629626</c:v>
                </c:pt>
                <c:pt idx="1664">
                  <c:v>0.53886650462962959</c:v>
                </c:pt>
                <c:pt idx="1665">
                  <c:v>0.5388700115740741</c:v>
                </c:pt>
                <c:pt idx="1666">
                  <c:v>0.53887365740740745</c:v>
                </c:pt>
                <c:pt idx="1667">
                  <c:v>0.5388772106481482</c:v>
                </c:pt>
                <c:pt idx="1668">
                  <c:v>0.53888078703703701</c:v>
                </c:pt>
                <c:pt idx="1669">
                  <c:v>0.53888428240740738</c:v>
                </c:pt>
                <c:pt idx="1670">
                  <c:v>0.5388878587962963</c:v>
                </c:pt>
                <c:pt idx="1671">
                  <c:v>0.53889172453703704</c:v>
                </c:pt>
                <c:pt idx="1672">
                  <c:v>0.53889586805555556</c:v>
                </c:pt>
                <c:pt idx="1673">
                  <c:v>0.53889993055555563</c:v>
                </c:pt>
                <c:pt idx="1674">
                  <c:v>0.53890379629629626</c:v>
                </c:pt>
                <c:pt idx="1675">
                  <c:v>0.53890776620370373</c:v>
                </c:pt>
                <c:pt idx="1676">
                  <c:v>0.53891162037037044</c:v>
                </c:pt>
                <c:pt idx="1677">
                  <c:v>0.53891556712962962</c:v>
                </c:pt>
                <c:pt idx="1678">
                  <c:v>0.53891964120370373</c:v>
                </c:pt>
                <c:pt idx="1679">
                  <c:v>0.53892353009259264</c:v>
                </c:pt>
                <c:pt idx="1680">
                  <c:v>0.53892741898148155</c:v>
                </c:pt>
                <c:pt idx="1681">
                  <c:v>0.53893133101851853</c:v>
                </c:pt>
                <c:pt idx="1682">
                  <c:v>0.53893503472222226</c:v>
                </c:pt>
                <c:pt idx="1683">
                  <c:v>0.53893857638888887</c:v>
                </c:pt>
                <c:pt idx="1684">
                  <c:v>0.53894209490740741</c:v>
                </c:pt>
                <c:pt idx="1685">
                  <c:v>0.53894568287037037</c:v>
                </c:pt>
                <c:pt idx="1686">
                  <c:v>0.53894944444444448</c:v>
                </c:pt>
                <c:pt idx="1687">
                  <c:v>0.53895297453703706</c:v>
                </c:pt>
                <c:pt idx="1688">
                  <c:v>0.53895648148148145</c:v>
                </c:pt>
                <c:pt idx="1689">
                  <c:v>0.53896048611111114</c:v>
                </c:pt>
                <c:pt idx="1690">
                  <c:v>0.53896440972222226</c:v>
                </c:pt>
                <c:pt idx="1691">
                  <c:v>0.53896839120370366</c:v>
                </c:pt>
                <c:pt idx="1692">
                  <c:v>0.53897237268518516</c:v>
                </c:pt>
                <c:pt idx="1693">
                  <c:v>0.53897652777777771</c:v>
                </c:pt>
                <c:pt idx="1694">
                  <c:v>0.53898049768518519</c:v>
                </c:pt>
                <c:pt idx="1695">
                  <c:v>0.53898450231481487</c:v>
                </c:pt>
                <c:pt idx="1696">
                  <c:v>0.53898863425925925</c:v>
                </c:pt>
                <c:pt idx="1697">
                  <c:v>0.53899263888888893</c:v>
                </c:pt>
                <c:pt idx="1698">
                  <c:v>0.53899655092592591</c:v>
                </c:pt>
                <c:pt idx="1699">
                  <c:v>0.53900070601851857</c:v>
                </c:pt>
                <c:pt idx="1700">
                  <c:v>0.53900468749999997</c:v>
                </c:pt>
                <c:pt idx="1701">
                  <c:v>0.53900820601851851</c:v>
                </c:pt>
                <c:pt idx="1702">
                  <c:v>0.53901172453703705</c:v>
                </c:pt>
                <c:pt idx="1703">
                  <c:v>0.53901528935185183</c:v>
                </c:pt>
                <c:pt idx="1704">
                  <c:v>0.53901894675925932</c:v>
                </c:pt>
                <c:pt idx="1705">
                  <c:v>0.53902261574074073</c:v>
                </c:pt>
                <c:pt idx="1706">
                  <c:v>0.53902615740740745</c:v>
                </c:pt>
                <c:pt idx="1707">
                  <c:v>0.53902993055555559</c:v>
                </c:pt>
                <c:pt idx="1708">
                  <c:v>0.53903384259259257</c:v>
                </c:pt>
                <c:pt idx="1709">
                  <c:v>0.53903776620370369</c:v>
                </c:pt>
                <c:pt idx="1710">
                  <c:v>0.539041875</c:v>
                </c:pt>
                <c:pt idx="1711">
                  <c:v>0.53904596064814814</c:v>
                </c:pt>
                <c:pt idx="1712">
                  <c:v>0.53904984953703705</c:v>
                </c:pt>
                <c:pt idx="1713">
                  <c:v>0.53905375</c:v>
                </c:pt>
                <c:pt idx="1714">
                  <c:v>0.53905758101851853</c:v>
                </c:pt>
                <c:pt idx="1715">
                  <c:v>0.53906282407407413</c:v>
                </c:pt>
                <c:pt idx="1716">
                  <c:v>0.53906695601851851</c:v>
                </c:pt>
                <c:pt idx="1717">
                  <c:v>0.53907100694444443</c:v>
                </c:pt>
                <c:pt idx="1718">
                  <c:v>0.53907454861111115</c:v>
                </c:pt>
                <c:pt idx="1719">
                  <c:v>0.53907807870370372</c:v>
                </c:pt>
                <c:pt idx="1720">
                  <c:v>0.53908171296296292</c:v>
                </c:pt>
                <c:pt idx="1721">
                  <c:v>0.53908534722222223</c:v>
                </c:pt>
                <c:pt idx="1722">
                  <c:v>0.53908891203703702</c:v>
                </c:pt>
                <c:pt idx="1723">
                  <c:v>0.53909274305555555</c:v>
                </c:pt>
                <c:pt idx="1724">
                  <c:v>0.53909644675925927</c:v>
                </c:pt>
                <c:pt idx="1725">
                  <c:v>0.53910030092592598</c:v>
                </c:pt>
                <c:pt idx="1726">
                  <c:v>0.53910436342592594</c:v>
                </c:pt>
                <c:pt idx="1727">
                  <c:v>0.53910805555555552</c:v>
                </c:pt>
                <c:pt idx="1728">
                  <c:v>0.53911189814814808</c:v>
                </c:pt>
                <c:pt idx="1729">
                  <c:v>0.53911590277777777</c:v>
                </c:pt>
                <c:pt idx="1730">
                  <c:v>0.53911995370370369</c:v>
                </c:pt>
                <c:pt idx="1731">
                  <c:v>0.53912365740740742</c:v>
                </c:pt>
                <c:pt idx="1732">
                  <c:v>0.53912751157407401</c:v>
                </c:pt>
                <c:pt idx="1733">
                  <c:v>0.53913119212962968</c:v>
                </c:pt>
                <c:pt idx="1734">
                  <c:v>0.53913498842592589</c:v>
                </c:pt>
                <c:pt idx="1735">
                  <c:v>0.53913861111111105</c:v>
                </c:pt>
                <c:pt idx="1736">
                  <c:v>0.53914237268518517</c:v>
                </c:pt>
                <c:pt idx="1737">
                  <c:v>0.53914603009259265</c:v>
                </c:pt>
                <c:pt idx="1738">
                  <c:v>0.53914953703703705</c:v>
                </c:pt>
                <c:pt idx="1739">
                  <c:v>0.53915306712962963</c:v>
                </c:pt>
                <c:pt idx="1740">
                  <c:v>0.53915673611111115</c:v>
                </c:pt>
                <c:pt idx="1741">
                  <c:v>0.53916025462962958</c:v>
                </c:pt>
                <c:pt idx="1742">
                  <c:v>0.53916386574074071</c:v>
                </c:pt>
                <c:pt idx="1743">
                  <c:v>0.53916769675925924</c:v>
                </c:pt>
                <c:pt idx="1744">
                  <c:v>0.53917197916666659</c:v>
                </c:pt>
                <c:pt idx="1745">
                  <c:v>0.53917603009259263</c:v>
                </c:pt>
                <c:pt idx="1746">
                  <c:v>0.539180162037037</c:v>
                </c:pt>
                <c:pt idx="1747">
                  <c:v>0.53918396990740736</c:v>
                </c:pt>
                <c:pt idx="1748">
                  <c:v>0.53918783564814821</c:v>
                </c:pt>
                <c:pt idx="1749">
                  <c:v>0.53919193287037037</c:v>
                </c:pt>
                <c:pt idx="1750">
                  <c:v>0.53919586805555553</c:v>
                </c:pt>
                <c:pt idx="1751">
                  <c:v>0.53919976851851847</c:v>
                </c:pt>
                <c:pt idx="1752">
                  <c:v>0.53920366898148153</c:v>
                </c:pt>
                <c:pt idx="1753">
                  <c:v>0.53920753472222216</c:v>
                </c:pt>
                <c:pt idx="1754">
                  <c:v>0.53921133101851859</c:v>
                </c:pt>
                <c:pt idx="1755">
                  <c:v>0.53921484953703702</c:v>
                </c:pt>
                <c:pt idx="1756">
                  <c:v>0.53921834490740739</c:v>
                </c:pt>
                <c:pt idx="1757">
                  <c:v>0.53922201388888891</c:v>
                </c:pt>
                <c:pt idx="1758">
                  <c:v>0.53922550925925927</c:v>
                </c:pt>
                <c:pt idx="1759">
                  <c:v>0.53922905092592599</c:v>
                </c:pt>
                <c:pt idx="1760">
                  <c:v>0.5392328472222222</c:v>
                </c:pt>
                <c:pt idx="1761">
                  <c:v>0.53923638888888892</c:v>
                </c:pt>
                <c:pt idx="1762">
                  <c:v>0.53924026620370369</c:v>
                </c:pt>
                <c:pt idx="1763">
                  <c:v>0.53924421296296299</c:v>
                </c:pt>
                <c:pt idx="1764">
                  <c:v>0.53924815972222218</c:v>
                </c:pt>
                <c:pt idx="1765">
                  <c:v>0.53925202546296302</c:v>
                </c:pt>
                <c:pt idx="1766">
                  <c:v>0.53925626157407403</c:v>
                </c:pt>
                <c:pt idx="1767">
                  <c:v>0.53926015046296294</c:v>
                </c:pt>
                <c:pt idx="1768">
                  <c:v>0.53926396990740744</c:v>
                </c:pt>
                <c:pt idx="1769">
                  <c:v>0.53926810185185181</c:v>
                </c:pt>
                <c:pt idx="1770">
                  <c:v>0.53927208333333332</c:v>
                </c:pt>
                <c:pt idx="1771">
                  <c:v>0.53927599537037041</c:v>
                </c:pt>
                <c:pt idx="1772">
                  <c:v>0.53928016203703699</c:v>
                </c:pt>
                <c:pt idx="1773">
                  <c:v>0.53928393518518514</c:v>
                </c:pt>
                <c:pt idx="1774">
                  <c:v>0.53928740740740744</c:v>
                </c:pt>
                <c:pt idx="1775">
                  <c:v>0.53929108796296299</c:v>
                </c:pt>
                <c:pt idx="1776">
                  <c:v>0.5392946643518518</c:v>
                </c:pt>
                <c:pt idx="1777">
                  <c:v>0.53929815972222228</c:v>
                </c:pt>
                <c:pt idx="1778">
                  <c:v>0.53930180555555551</c:v>
                </c:pt>
                <c:pt idx="1779">
                  <c:v>0.53930583333333326</c:v>
                </c:pt>
                <c:pt idx="1780">
                  <c:v>0.53930975694444439</c:v>
                </c:pt>
                <c:pt idx="1781">
                  <c:v>0.53931378472222224</c:v>
                </c:pt>
                <c:pt idx="1782">
                  <c:v>0.53931878472222217</c:v>
                </c:pt>
                <c:pt idx="1783">
                  <c:v>0.53932278935185185</c:v>
                </c:pt>
                <c:pt idx="1784">
                  <c:v>0.5393268171296296</c:v>
                </c:pt>
                <c:pt idx="1785">
                  <c:v>0.5393310185185185</c:v>
                </c:pt>
                <c:pt idx="1786">
                  <c:v>0.53933486111111117</c:v>
                </c:pt>
                <c:pt idx="1787">
                  <c:v>0.5393387268518518</c:v>
                </c:pt>
                <c:pt idx="1788">
                  <c:v>0.5393429282407407</c:v>
                </c:pt>
                <c:pt idx="1789">
                  <c:v>0.53934685185185183</c:v>
                </c:pt>
                <c:pt idx="1790">
                  <c:v>0.53935079861111113</c:v>
                </c:pt>
                <c:pt idx="1791">
                  <c:v>0.53935444444444447</c:v>
                </c:pt>
                <c:pt idx="1792">
                  <c:v>0.53935799768518522</c:v>
                </c:pt>
                <c:pt idx="1793">
                  <c:v>0.53936151620370365</c:v>
                </c:pt>
                <c:pt idx="1794">
                  <c:v>0.5393650694444444</c:v>
                </c:pt>
                <c:pt idx="1795">
                  <c:v>0.53936857638888891</c:v>
                </c:pt>
                <c:pt idx="1796">
                  <c:v>0.53937230324074081</c:v>
                </c:pt>
                <c:pt idx="1797">
                  <c:v>0.53937598379629625</c:v>
                </c:pt>
                <c:pt idx="1798">
                  <c:v>0.53938004629629632</c:v>
                </c:pt>
                <c:pt idx="1799">
                  <c:v>0.53938415509259252</c:v>
                </c:pt>
                <c:pt idx="1800">
                  <c:v>0.53938806712962961</c:v>
                </c:pt>
                <c:pt idx="1801">
                  <c:v>0.53939199074074073</c:v>
                </c:pt>
                <c:pt idx="1802">
                  <c:v>0.53939601851851848</c:v>
                </c:pt>
                <c:pt idx="1803">
                  <c:v>0.5393999074074074</c:v>
                </c:pt>
                <c:pt idx="1804">
                  <c:v>0.53940384259259255</c:v>
                </c:pt>
                <c:pt idx="1805">
                  <c:v>0.5394079282407408</c:v>
                </c:pt>
                <c:pt idx="1806">
                  <c:v>0.53941217592592594</c:v>
                </c:pt>
                <c:pt idx="1807">
                  <c:v>0.53941618055555562</c:v>
                </c:pt>
                <c:pt idx="1808">
                  <c:v>0.53942030092592586</c:v>
                </c:pt>
                <c:pt idx="1809">
                  <c:v>0.53942396990740737</c:v>
                </c:pt>
                <c:pt idx="1810">
                  <c:v>0.53942750000000006</c:v>
                </c:pt>
                <c:pt idx="1811">
                  <c:v>0.53943101851851849</c:v>
                </c:pt>
                <c:pt idx="1812">
                  <c:v>0.53943459490740742</c:v>
                </c:pt>
                <c:pt idx="1813">
                  <c:v>0.53943811342592596</c:v>
                </c:pt>
                <c:pt idx="1814">
                  <c:v>0.5394418865740741</c:v>
                </c:pt>
                <c:pt idx="1815">
                  <c:v>0.53944579861111108</c:v>
                </c:pt>
                <c:pt idx="1816">
                  <c:v>0.53944972222222221</c:v>
                </c:pt>
                <c:pt idx="1817">
                  <c:v>0.53945368055555554</c:v>
                </c:pt>
                <c:pt idx="1818">
                  <c:v>0.53945769675925925</c:v>
                </c:pt>
                <c:pt idx="1819">
                  <c:v>0.53946162037037038</c:v>
                </c:pt>
                <c:pt idx="1820">
                  <c:v>0.53946560185185188</c:v>
                </c:pt>
                <c:pt idx="1821">
                  <c:v>0.53946960648148146</c:v>
                </c:pt>
                <c:pt idx="1822">
                  <c:v>0.53947344907407413</c:v>
                </c:pt>
                <c:pt idx="1823">
                  <c:v>0.53947729166666669</c:v>
                </c:pt>
                <c:pt idx="1824">
                  <c:v>0.53948125000000002</c:v>
                </c:pt>
                <c:pt idx="1825">
                  <c:v>0.53948502314814817</c:v>
                </c:pt>
                <c:pt idx="1826">
                  <c:v>0.53948905092592592</c:v>
                </c:pt>
                <c:pt idx="1827">
                  <c:v>0.53949256944444446</c:v>
                </c:pt>
                <c:pt idx="1828">
                  <c:v>0.53949605324074079</c:v>
                </c:pt>
                <c:pt idx="1829">
                  <c:v>0.53949966435185182</c:v>
                </c:pt>
                <c:pt idx="1830">
                  <c:v>0.53950321759259257</c:v>
                </c:pt>
                <c:pt idx="1831">
                  <c:v>0.53950674768518525</c:v>
                </c:pt>
                <c:pt idx="1832">
                  <c:v>0.53951032407407407</c:v>
                </c:pt>
                <c:pt idx="1833">
                  <c:v>0.53951409722222221</c:v>
                </c:pt>
                <c:pt idx="1834">
                  <c:v>0.53951806712962969</c:v>
                </c:pt>
                <c:pt idx="1835">
                  <c:v>0.53952214120370368</c:v>
                </c:pt>
                <c:pt idx="1836">
                  <c:v>0.5395260648148148</c:v>
                </c:pt>
                <c:pt idx="1837">
                  <c:v>0.53952994212962968</c:v>
                </c:pt>
                <c:pt idx="1838">
                  <c:v>0.53953407407407405</c:v>
                </c:pt>
                <c:pt idx="1839">
                  <c:v>0.53953813657407401</c:v>
                </c:pt>
                <c:pt idx="1840">
                  <c:v>0.53954197916666669</c:v>
                </c:pt>
                <c:pt idx="1841">
                  <c:v>0.53954604166666664</c:v>
                </c:pt>
                <c:pt idx="1842">
                  <c:v>0.53954993055555556</c:v>
                </c:pt>
                <c:pt idx="1843">
                  <c:v>0.5395537962962963</c:v>
                </c:pt>
                <c:pt idx="1844">
                  <c:v>0.53955789351851846</c:v>
                </c:pt>
                <c:pt idx="1845">
                  <c:v>0.53956180555555555</c:v>
                </c:pt>
                <c:pt idx="1846">
                  <c:v>0.53956528935185188</c:v>
                </c:pt>
                <c:pt idx="1847">
                  <c:v>0.53956892361111108</c:v>
                </c:pt>
                <c:pt idx="1848">
                  <c:v>0.53957350694444439</c:v>
                </c:pt>
                <c:pt idx="1849">
                  <c:v>0.53957700231481487</c:v>
                </c:pt>
                <c:pt idx="1850">
                  <c:v>0.53958075231481484</c:v>
                </c:pt>
                <c:pt idx="1851">
                  <c:v>0.5395849421296296</c:v>
                </c:pt>
                <c:pt idx="1852">
                  <c:v>0.53958881944444448</c:v>
                </c:pt>
                <c:pt idx="1853">
                  <c:v>0.53959290509259261</c:v>
                </c:pt>
                <c:pt idx="1854">
                  <c:v>0.5395968518518518</c:v>
                </c:pt>
                <c:pt idx="1855">
                  <c:v>0.53960091435185187</c:v>
                </c:pt>
                <c:pt idx="1856">
                  <c:v>0.53960488425925923</c:v>
                </c:pt>
                <c:pt idx="1857">
                  <c:v>0.53960879629629632</c:v>
                </c:pt>
                <c:pt idx="1858">
                  <c:v>0.53961262731481485</c:v>
                </c:pt>
                <c:pt idx="1859">
                  <c:v>0.53961674768518519</c:v>
                </c:pt>
                <c:pt idx="1860">
                  <c:v>0.53962067129629632</c:v>
                </c:pt>
                <c:pt idx="1861">
                  <c:v>0.53962468750000003</c:v>
                </c:pt>
                <c:pt idx="1862">
                  <c:v>0.53962863425925922</c:v>
                </c:pt>
                <c:pt idx="1863">
                  <c:v>0.53963224537037036</c:v>
                </c:pt>
                <c:pt idx="1864">
                  <c:v>0.53963581018518514</c:v>
                </c:pt>
                <c:pt idx="1865">
                  <c:v>0.53963945601851848</c:v>
                </c:pt>
                <c:pt idx="1866">
                  <c:v>0.53964303240740741</c:v>
                </c:pt>
                <c:pt idx="1867">
                  <c:v>0.53964657407407401</c:v>
                </c:pt>
                <c:pt idx="1868">
                  <c:v>0.5396502314814815</c:v>
                </c:pt>
                <c:pt idx="1869">
                  <c:v>0.53965399305555561</c:v>
                </c:pt>
                <c:pt idx="1870">
                  <c:v>0.53965788194444442</c:v>
                </c:pt>
                <c:pt idx="1871">
                  <c:v>0.53966202546296294</c:v>
                </c:pt>
                <c:pt idx="1872">
                  <c:v>0.53966598379629627</c:v>
                </c:pt>
                <c:pt idx="1873">
                  <c:v>0.53966999999999998</c:v>
                </c:pt>
                <c:pt idx="1874">
                  <c:v>0.5396740162037037</c:v>
                </c:pt>
                <c:pt idx="1875">
                  <c:v>0.53967813657407404</c:v>
                </c:pt>
                <c:pt idx="1876">
                  <c:v>0.53968207175925931</c:v>
                </c:pt>
                <c:pt idx="1877">
                  <c:v>0.53968629629629628</c:v>
                </c:pt>
                <c:pt idx="1878">
                  <c:v>0.53969030092592596</c:v>
                </c:pt>
                <c:pt idx="1879">
                  <c:v>0.53969425925925929</c:v>
                </c:pt>
                <c:pt idx="1880">
                  <c:v>0.53969851851851847</c:v>
                </c:pt>
                <c:pt idx="1881">
                  <c:v>0.53970206018518518</c:v>
                </c:pt>
                <c:pt idx="1882">
                  <c:v>0.5397056018518519</c:v>
                </c:pt>
                <c:pt idx="1883">
                  <c:v>0.53970927083333331</c:v>
                </c:pt>
                <c:pt idx="1884">
                  <c:v>0.5397128703703703</c:v>
                </c:pt>
                <c:pt idx="1885">
                  <c:v>0.53972709490740745</c:v>
                </c:pt>
                <c:pt idx="1886">
                  <c:v>0.53973118055555558</c:v>
                </c:pt>
                <c:pt idx="1887">
                  <c:v>0.53973478009259257</c:v>
                </c:pt>
                <c:pt idx="1888">
                  <c:v>0.53973842592592591</c:v>
                </c:pt>
                <c:pt idx="1889">
                  <c:v>0.53974221064814809</c:v>
                </c:pt>
                <c:pt idx="1890">
                  <c:v>0.53974593749999999</c:v>
                </c:pt>
                <c:pt idx="1891">
                  <c:v>0.5397496643518519</c:v>
                </c:pt>
                <c:pt idx="1892">
                  <c:v>0.53975365740740744</c:v>
                </c:pt>
                <c:pt idx="1893">
                  <c:v>0.53975747685185183</c:v>
                </c:pt>
                <c:pt idx="1894">
                  <c:v>0.53976116898148152</c:v>
                </c:pt>
                <c:pt idx="1895">
                  <c:v>0.53976506944444447</c:v>
                </c:pt>
                <c:pt idx="1896">
                  <c:v>0.53976876157407405</c:v>
                </c:pt>
                <c:pt idx="1897">
                  <c:v>0.53977228009259259</c:v>
                </c:pt>
                <c:pt idx="1898">
                  <c:v>0.53977583333333334</c:v>
                </c:pt>
                <c:pt idx="1899">
                  <c:v>0.53977947916666669</c:v>
                </c:pt>
                <c:pt idx="1900">
                  <c:v>0.53978312500000003</c:v>
                </c:pt>
                <c:pt idx="1901">
                  <c:v>0.53978663194444443</c:v>
                </c:pt>
                <c:pt idx="1902">
                  <c:v>0.53979021990740739</c:v>
                </c:pt>
                <c:pt idx="1903">
                  <c:v>0.53979402777777785</c:v>
                </c:pt>
                <c:pt idx="1904">
                  <c:v>0.53979781250000003</c:v>
                </c:pt>
                <c:pt idx="1905">
                  <c:v>0.53980152777777779</c:v>
                </c:pt>
                <c:pt idx="1906">
                  <c:v>0.53980523148148152</c:v>
                </c:pt>
                <c:pt idx="1907">
                  <c:v>0.5398089236111111</c:v>
                </c:pt>
                <c:pt idx="1908">
                  <c:v>0.53981292824074079</c:v>
                </c:pt>
                <c:pt idx="1909">
                  <c:v>0.53981667824074075</c:v>
                </c:pt>
                <c:pt idx="1910">
                  <c:v>0.53982062500000005</c:v>
                </c:pt>
                <c:pt idx="1911">
                  <c:v>0.53982437500000002</c:v>
                </c:pt>
                <c:pt idx="1912">
                  <c:v>0.5398280324074074</c:v>
                </c:pt>
                <c:pt idx="1913">
                  <c:v>0.53983172453703709</c:v>
                </c:pt>
                <c:pt idx="1914">
                  <c:v>0.53983568287037043</c:v>
                </c:pt>
                <c:pt idx="1915">
                  <c:v>0.53984034722222229</c:v>
                </c:pt>
                <c:pt idx="1916">
                  <c:v>0.53984400462962967</c:v>
                </c:pt>
                <c:pt idx="1917">
                  <c:v>0.53984763888888887</c:v>
                </c:pt>
                <c:pt idx="1918">
                  <c:v>0.53985114583333338</c:v>
                </c:pt>
                <c:pt idx="1919">
                  <c:v>0.53985468749999999</c:v>
                </c:pt>
                <c:pt idx="1920">
                  <c:v>0.53985818287037035</c:v>
                </c:pt>
                <c:pt idx="1921">
                  <c:v>0.53986187500000005</c:v>
                </c:pt>
                <c:pt idx="1922">
                  <c:v>0.53986567129629626</c:v>
                </c:pt>
                <c:pt idx="1923">
                  <c:v>0.53986937499999998</c:v>
                </c:pt>
                <c:pt idx="1924">
                  <c:v>0.53987307870370371</c:v>
                </c:pt>
                <c:pt idx="1925">
                  <c:v>0.53987687500000003</c:v>
                </c:pt>
                <c:pt idx="1926">
                  <c:v>0.53988055555555559</c:v>
                </c:pt>
                <c:pt idx="1927">
                  <c:v>0.53988423611111114</c:v>
                </c:pt>
                <c:pt idx="1928">
                  <c:v>0.53988802083333332</c:v>
                </c:pt>
                <c:pt idx="1929">
                  <c:v>0.53989172453703704</c:v>
                </c:pt>
                <c:pt idx="1930">
                  <c:v>0.53989545138888884</c:v>
                </c:pt>
                <c:pt idx="1931">
                  <c:v>0.53989912037037036</c:v>
                </c:pt>
                <c:pt idx="1932">
                  <c:v>0.53990293981481485</c:v>
                </c:pt>
                <c:pt idx="1933">
                  <c:v>0.53990668981481482</c:v>
                </c:pt>
                <c:pt idx="1934">
                  <c:v>0.53991017361111104</c:v>
                </c:pt>
                <c:pt idx="1935">
                  <c:v>0.53991364583333334</c:v>
                </c:pt>
                <c:pt idx="1936">
                  <c:v>0.53991743055555552</c:v>
                </c:pt>
                <c:pt idx="1937">
                  <c:v>0.53992089120370368</c:v>
                </c:pt>
                <c:pt idx="1938">
                  <c:v>0.53992439814814819</c:v>
                </c:pt>
                <c:pt idx="1939">
                  <c:v>0.53992792824074076</c:v>
                </c:pt>
                <c:pt idx="1940">
                  <c:v>0.53993146990740748</c:v>
                </c:pt>
                <c:pt idx="1941">
                  <c:v>0.5399353009259259</c:v>
                </c:pt>
                <c:pt idx="1942">
                  <c:v>0.53993900462962963</c:v>
                </c:pt>
                <c:pt idx="1943">
                  <c:v>0.5399427546296296</c:v>
                </c:pt>
                <c:pt idx="1944">
                  <c:v>0.53994662037037033</c:v>
                </c:pt>
                <c:pt idx="1945">
                  <c:v>0.53995059027777781</c:v>
                </c:pt>
                <c:pt idx="1946">
                  <c:v>0.53995434027777778</c:v>
                </c:pt>
                <c:pt idx="1947">
                  <c:v>0.53995817129629631</c:v>
                </c:pt>
                <c:pt idx="1948">
                  <c:v>0.53996203703703705</c:v>
                </c:pt>
                <c:pt idx="1949">
                  <c:v>0.53996570601851845</c:v>
                </c:pt>
                <c:pt idx="1950">
                  <c:v>0.53996954861111113</c:v>
                </c:pt>
                <c:pt idx="1951">
                  <c:v>0.53997334490740745</c:v>
                </c:pt>
                <c:pt idx="1952">
                  <c:v>0.53997706018518521</c:v>
                </c:pt>
                <c:pt idx="1953">
                  <c:v>0.53998071759259259</c:v>
                </c:pt>
                <c:pt idx="1954">
                  <c:v>0.53998440972222228</c:v>
                </c:pt>
                <c:pt idx="1955">
                  <c:v>0.53998792824074071</c:v>
                </c:pt>
                <c:pt idx="1956">
                  <c:v>0.53999142361111108</c:v>
                </c:pt>
                <c:pt idx="1957">
                  <c:v>0.53999494212962962</c:v>
                </c:pt>
                <c:pt idx="1958">
                  <c:v>0.53999862268518517</c:v>
                </c:pt>
                <c:pt idx="1959">
                  <c:v>0.54000233796296293</c:v>
                </c:pt>
                <c:pt idx="1960">
                  <c:v>0.54000600694444445</c:v>
                </c:pt>
                <c:pt idx="1961">
                  <c:v>0.54000991898148143</c:v>
                </c:pt>
                <c:pt idx="1962">
                  <c:v>0.54001357638888892</c:v>
                </c:pt>
                <c:pt idx="1963">
                  <c:v>0.54001729166666668</c:v>
                </c:pt>
                <c:pt idx="1964">
                  <c:v>0.54002109953703703</c:v>
                </c:pt>
                <c:pt idx="1965">
                  <c:v>0.54002475694444441</c:v>
                </c:pt>
                <c:pt idx="1966">
                  <c:v>0.54002849537037034</c:v>
                </c:pt>
                <c:pt idx="1967">
                  <c:v>0.54003238425925926</c:v>
                </c:pt>
                <c:pt idx="1968">
                  <c:v>0.54003608796296299</c:v>
                </c:pt>
                <c:pt idx="1969">
                  <c:v>0.54003978009259257</c:v>
                </c:pt>
                <c:pt idx="1970">
                  <c:v>0.54004350694444447</c:v>
                </c:pt>
                <c:pt idx="1971">
                  <c:v>0.54004723379629627</c:v>
                </c:pt>
                <c:pt idx="1972">
                  <c:v>0.54005096064814817</c:v>
                </c:pt>
                <c:pt idx="1973">
                  <c:v>0.54005458333333334</c:v>
                </c:pt>
                <c:pt idx="1974">
                  <c:v>0.54005812499999994</c:v>
                </c:pt>
                <c:pt idx="1975">
                  <c:v>0.54006247685185182</c:v>
                </c:pt>
                <c:pt idx="1976">
                  <c:v>0.5400660069444444</c:v>
                </c:pt>
                <c:pt idx="1977">
                  <c:v>0.54006956018518515</c:v>
                </c:pt>
                <c:pt idx="1978">
                  <c:v>0.54007346064814821</c:v>
                </c:pt>
                <c:pt idx="1979">
                  <c:v>0.54007717592592586</c:v>
                </c:pt>
                <c:pt idx="1980">
                  <c:v>0.54008113425925919</c:v>
                </c:pt>
                <c:pt idx="1981">
                  <c:v>0.54008600694444442</c:v>
                </c:pt>
                <c:pt idx="1982">
                  <c:v>0.54008980324074074</c:v>
                </c:pt>
                <c:pt idx="1983">
                  <c:v>0.54009349537037032</c:v>
                </c:pt>
                <c:pt idx="1984">
                  <c:v>0.54009747685185183</c:v>
                </c:pt>
                <c:pt idx="1985">
                  <c:v>0.54010137731481478</c:v>
                </c:pt>
                <c:pt idx="1986">
                  <c:v>0.54010508101851851</c:v>
                </c:pt>
                <c:pt idx="1987">
                  <c:v>0.54010907407407405</c:v>
                </c:pt>
                <c:pt idx="1988">
                  <c:v>0.54011283564814816</c:v>
                </c:pt>
                <c:pt idx="1989">
                  <c:v>0.54011651620370371</c:v>
                </c:pt>
                <c:pt idx="1990">
                  <c:v>0.54012012731481485</c:v>
                </c:pt>
                <c:pt idx="1991">
                  <c:v>0.54012369212962963</c:v>
                </c:pt>
                <c:pt idx="1992">
                  <c:v>0.54012745370370363</c:v>
                </c:pt>
                <c:pt idx="1993">
                  <c:v>0.5401310416666667</c:v>
                </c:pt>
                <c:pt idx="1994">
                  <c:v>0.54013451388888889</c:v>
                </c:pt>
                <c:pt idx="1995">
                  <c:v>0.54013819444444444</c:v>
                </c:pt>
                <c:pt idx="1996">
                  <c:v>0.54014194444444441</c:v>
                </c:pt>
                <c:pt idx="1997">
                  <c:v>0.54014562499999996</c:v>
                </c:pt>
                <c:pt idx="1998">
                  <c:v>0.54014943287037032</c:v>
                </c:pt>
                <c:pt idx="1999">
                  <c:v>0.54015317129629625</c:v>
                </c:pt>
                <c:pt idx="2000">
                  <c:v>0.54015692129629633</c:v>
                </c:pt>
                <c:pt idx="2001">
                  <c:v>0.54016086805555552</c:v>
                </c:pt>
                <c:pt idx="2002">
                  <c:v>0.54016453703703704</c:v>
                </c:pt>
                <c:pt idx="2003">
                  <c:v>0.54016827546296298</c:v>
                </c:pt>
                <c:pt idx="2004">
                  <c:v>0.54017208333333333</c:v>
                </c:pt>
                <c:pt idx="2005">
                  <c:v>0.54017589120370368</c:v>
                </c:pt>
                <c:pt idx="2006">
                  <c:v>0.54017960648148144</c:v>
                </c:pt>
                <c:pt idx="2007">
                  <c:v>0.54018342592592594</c:v>
                </c:pt>
                <c:pt idx="2008">
                  <c:v>0.54018697916666669</c:v>
                </c:pt>
                <c:pt idx="2009">
                  <c:v>0.54019059027777783</c:v>
                </c:pt>
                <c:pt idx="2010">
                  <c:v>0.54019413194444443</c:v>
                </c:pt>
                <c:pt idx="2011">
                  <c:v>0.54019785879629623</c:v>
                </c:pt>
                <c:pt idx="2012">
                  <c:v>0.54020150462962968</c:v>
                </c:pt>
                <c:pt idx="2013">
                  <c:v>0.54020503472222225</c:v>
                </c:pt>
                <c:pt idx="2014">
                  <c:v>0.54020861111111118</c:v>
                </c:pt>
                <c:pt idx="2015">
                  <c:v>0.54021230324074077</c:v>
                </c:pt>
                <c:pt idx="2016">
                  <c:v>0.54021608796296294</c:v>
                </c:pt>
                <c:pt idx="2017">
                  <c:v>0.5402198958333333</c:v>
                </c:pt>
                <c:pt idx="2018">
                  <c:v>0.54022368055555559</c:v>
                </c:pt>
                <c:pt idx="2019">
                  <c:v>0.54022741898148141</c:v>
                </c:pt>
                <c:pt idx="2020">
                  <c:v>0.54023128472222226</c:v>
                </c:pt>
                <c:pt idx="2021">
                  <c:v>0.5402350231481482</c:v>
                </c:pt>
                <c:pt idx="2022">
                  <c:v>0.54023872685185192</c:v>
                </c:pt>
                <c:pt idx="2023">
                  <c:v>0.54024274305555553</c:v>
                </c:pt>
                <c:pt idx="2024">
                  <c:v>0.5402464583333334</c:v>
                </c:pt>
                <c:pt idx="2025">
                  <c:v>0.54025026620370376</c:v>
                </c:pt>
                <c:pt idx="2026">
                  <c:v>0.5402541666666667</c:v>
                </c:pt>
                <c:pt idx="2027">
                  <c:v>0.54025777777777784</c:v>
                </c:pt>
                <c:pt idx="2028">
                  <c:v>0.54026143518518521</c:v>
                </c:pt>
                <c:pt idx="2029">
                  <c:v>0.54026523148148142</c:v>
                </c:pt>
                <c:pt idx="2030">
                  <c:v>0.54026873842592593</c:v>
                </c:pt>
                <c:pt idx="2031">
                  <c:v>0.54027225694444447</c:v>
                </c:pt>
                <c:pt idx="2032">
                  <c:v>0.54027578703703705</c:v>
                </c:pt>
                <c:pt idx="2033">
                  <c:v>0.54027956018518519</c:v>
                </c:pt>
                <c:pt idx="2034">
                  <c:v>0.54028346064814814</c:v>
                </c:pt>
                <c:pt idx="2035">
                  <c:v>0.54028729166666667</c:v>
                </c:pt>
                <c:pt idx="2036">
                  <c:v>0.54029113425925923</c:v>
                </c:pt>
                <c:pt idx="2037">
                  <c:v>0.54029487268518517</c:v>
                </c:pt>
                <c:pt idx="2038">
                  <c:v>0.54029863425925928</c:v>
                </c:pt>
                <c:pt idx="2039">
                  <c:v>0.5403023379629629</c:v>
                </c:pt>
                <c:pt idx="2040">
                  <c:v>0.54030621527777778</c:v>
                </c:pt>
                <c:pt idx="2041">
                  <c:v>0.54030998842592592</c:v>
                </c:pt>
                <c:pt idx="2042">
                  <c:v>0.54031383101851849</c:v>
                </c:pt>
                <c:pt idx="2043">
                  <c:v>0.5403177199074074</c:v>
                </c:pt>
                <c:pt idx="2044">
                  <c:v>0.54032150462962958</c:v>
                </c:pt>
                <c:pt idx="2045">
                  <c:v>0.54032518518518524</c:v>
                </c:pt>
                <c:pt idx="2046">
                  <c:v>0.54032884259259262</c:v>
                </c:pt>
                <c:pt idx="2047">
                  <c:v>0.54033246527777778</c:v>
                </c:pt>
                <c:pt idx="2048">
                  <c:v>0.54033709490740744</c:v>
                </c:pt>
                <c:pt idx="2049">
                  <c:v>0.54034112268518519</c:v>
                </c:pt>
                <c:pt idx="2050">
                  <c:v>0.54034488425925919</c:v>
                </c:pt>
                <c:pt idx="2051">
                  <c:v>0.5403484837962963</c:v>
                </c:pt>
                <c:pt idx="2052">
                  <c:v>0.54035232638888886</c:v>
                </c:pt>
                <c:pt idx="2053">
                  <c:v>0.54035613425925921</c:v>
                </c:pt>
                <c:pt idx="2054">
                  <c:v>0.54035989583333333</c:v>
                </c:pt>
                <c:pt idx="2055">
                  <c:v>0.540363738425926</c:v>
                </c:pt>
                <c:pt idx="2056">
                  <c:v>0.54036748842592586</c:v>
                </c:pt>
                <c:pt idx="2057">
                  <c:v>0.54037118055555555</c:v>
                </c:pt>
                <c:pt idx="2058">
                  <c:v>0.54037506944444447</c:v>
                </c:pt>
                <c:pt idx="2059">
                  <c:v>0.54037891203703703</c:v>
                </c:pt>
                <c:pt idx="2060">
                  <c:v>0.54038280092592594</c:v>
                </c:pt>
                <c:pt idx="2061">
                  <c:v>0.54038663194444447</c:v>
                </c:pt>
                <c:pt idx="2062">
                  <c:v>0.54039045138888886</c:v>
                </c:pt>
                <c:pt idx="2063">
                  <c:v>0.54039417824074076</c:v>
                </c:pt>
                <c:pt idx="2064">
                  <c:v>0.54039774305555555</c:v>
                </c:pt>
                <c:pt idx="2065">
                  <c:v>0.54040131944444447</c:v>
                </c:pt>
                <c:pt idx="2066">
                  <c:v>0.54040508101851847</c:v>
                </c:pt>
                <c:pt idx="2067">
                  <c:v>0.54040864583333337</c:v>
                </c:pt>
                <c:pt idx="2068">
                  <c:v>0.54041219907407412</c:v>
                </c:pt>
                <c:pt idx="2069">
                  <c:v>0.54041590277777785</c:v>
                </c:pt>
                <c:pt idx="2070">
                  <c:v>0.54041962962962964</c:v>
                </c:pt>
                <c:pt idx="2071">
                  <c:v>0.5404234722222222</c:v>
                </c:pt>
                <c:pt idx="2072">
                  <c:v>0.54042738425925929</c:v>
                </c:pt>
                <c:pt idx="2073">
                  <c:v>0.54043131944444445</c:v>
                </c:pt>
                <c:pt idx="2074">
                  <c:v>0.54043495370370376</c:v>
                </c:pt>
                <c:pt idx="2075">
                  <c:v>0.54043862268518517</c:v>
                </c:pt>
                <c:pt idx="2076">
                  <c:v>0.54044230324074072</c:v>
                </c:pt>
                <c:pt idx="2077">
                  <c:v>0.54044618055555549</c:v>
                </c:pt>
                <c:pt idx="2078">
                  <c:v>0.54044987268518518</c:v>
                </c:pt>
                <c:pt idx="2079">
                  <c:v>0.54045358796296294</c:v>
                </c:pt>
                <c:pt idx="2080">
                  <c:v>0.54045744212962965</c:v>
                </c:pt>
                <c:pt idx="2081">
                  <c:v>0.54046114583333338</c:v>
                </c:pt>
                <c:pt idx="2082">
                  <c:v>0.5404647569444444</c:v>
                </c:pt>
                <c:pt idx="2083">
                  <c:v>0.54046849537037034</c:v>
                </c:pt>
                <c:pt idx="2084">
                  <c:v>0.54047207175925926</c:v>
                </c:pt>
                <c:pt idx="2085">
                  <c:v>0.54047575231481482</c:v>
                </c:pt>
                <c:pt idx="2086">
                  <c:v>0.5404793171296296</c:v>
                </c:pt>
                <c:pt idx="2087">
                  <c:v>0.54048289351851853</c:v>
                </c:pt>
                <c:pt idx="2088">
                  <c:v>0.54048651620370369</c:v>
                </c:pt>
                <c:pt idx="2089">
                  <c:v>0.54049038194444443</c:v>
                </c:pt>
                <c:pt idx="2090">
                  <c:v>0.5404941319444444</c:v>
                </c:pt>
                <c:pt idx="2091">
                  <c:v>0.54049802083333331</c:v>
                </c:pt>
                <c:pt idx="2092">
                  <c:v>0.54050197916666665</c:v>
                </c:pt>
                <c:pt idx="2093">
                  <c:v>0.54050564814814817</c:v>
                </c:pt>
                <c:pt idx="2094">
                  <c:v>0.54050961805555553</c:v>
                </c:pt>
                <c:pt idx="2095">
                  <c:v>0.54051333333333329</c:v>
                </c:pt>
                <c:pt idx="2096">
                  <c:v>0.54051703703703702</c:v>
                </c:pt>
                <c:pt idx="2097">
                  <c:v>0.54052092592592593</c:v>
                </c:pt>
                <c:pt idx="2098">
                  <c:v>0.54052476851851849</c:v>
                </c:pt>
                <c:pt idx="2099">
                  <c:v>0.54052844907407405</c:v>
                </c:pt>
                <c:pt idx="2100">
                  <c:v>0.54053226851851854</c:v>
                </c:pt>
                <c:pt idx="2101">
                  <c:v>0.54053590277777774</c:v>
                </c:pt>
                <c:pt idx="2102">
                  <c:v>0.54053940972222225</c:v>
                </c:pt>
                <c:pt idx="2103">
                  <c:v>0.54054293981481483</c:v>
                </c:pt>
                <c:pt idx="2104">
                  <c:v>0.54054655092592596</c:v>
                </c:pt>
                <c:pt idx="2105">
                  <c:v>0.54055012731481489</c:v>
                </c:pt>
                <c:pt idx="2106">
                  <c:v>0.54055365740740735</c:v>
                </c:pt>
                <c:pt idx="2107">
                  <c:v>0.54055734953703705</c:v>
                </c:pt>
                <c:pt idx="2108">
                  <c:v>0.54056119212962961</c:v>
                </c:pt>
                <c:pt idx="2109">
                  <c:v>0.54056511574074073</c:v>
                </c:pt>
                <c:pt idx="2110">
                  <c:v>0.54056883101851849</c:v>
                </c:pt>
                <c:pt idx="2111">
                  <c:v>0.54057260416666664</c:v>
                </c:pt>
                <c:pt idx="2112">
                  <c:v>0.54057637731481478</c:v>
                </c:pt>
                <c:pt idx="2113">
                  <c:v>0.54058011574074072</c:v>
                </c:pt>
                <c:pt idx="2114">
                  <c:v>0.54058490740740739</c:v>
                </c:pt>
                <c:pt idx="2115">
                  <c:v>0.54058863425925929</c:v>
                </c:pt>
                <c:pt idx="2116">
                  <c:v>0.54059236111111109</c:v>
                </c:pt>
                <c:pt idx="2117">
                  <c:v>0.54059614583333337</c:v>
                </c:pt>
                <c:pt idx="2118">
                  <c:v>0.54059983796296296</c:v>
                </c:pt>
                <c:pt idx="2119">
                  <c:v>0.5406034837962963</c:v>
                </c:pt>
                <c:pt idx="2120">
                  <c:v>0.5406071180555555</c:v>
                </c:pt>
                <c:pt idx="2121">
                  <c:v>0.54061065972222222</c:v>
                </c:pt>
                <c:pt idx="2122">
                  <c:v>0.54061421296296297</c:v>
                </c:pt>
                <c:pt idx="2123">
                  <c:v>0.54061789351851852</c:v>
                </c:pt>
                <c:pt idx="2124">
                  <c:v>0.54062137731481485</c:v>
                </c:pt>
                <c:pt idx="2125">
                  <c:v>0.54062510416666665</c:v>
                </c:pt>
                <c:pt idx="2126">
                  <c:v>0.54062894675925921</c:v>
                </c:pt>
                <c:pt idx="2127">
                  <c:v>0.5406327314814815</c:v>
                </c:pt>
                <c:pt idx="2128">
                  <c:v>0.5406367129629629</c:v>
                </c:pt>
                <c:pt idx="2129">
                  <c:v>0.54064039351851856</c:v>
                </c:pt>
                <c:pt idx="2130">
                  <c:v>0.54064409722222229</c:v>
                </c:pt>
                <c:pt idx="2131">
                  <c:v>0.54064795138888888</c:v>
                </c:pt>
                <c:pt idx="2132">
                  <c:v>0.54065167824074079</c:v>
                </c:pt>
                <c:pt idx="2133">
                  <c:v>0.54065543981481479</c:v>
                </c:pt>
                <c:pt idx="2134">
                  <c:v>0.54065936342592591</c:v>
                </c:pt>
                <c:pt idx="2135">
                  <c:v>0.54066315972222223</c:v>
                </c:pt>
                <c:pt idx="2136">
                  <c:v>0.54066684027777778</c:v>
                </c:pt>
                <c:pt idx="2137">
                  <c:v>0.54067076388888891</c:v>
                </c:pt>
                <c:pt idx="2138">
                  <c:v>0.54067443287037042</c:v>
                </c:pt>
                <c:pt idx="2139">
                  <c:v>0.54067795138888886</c:v>
                </c:pt>
                <c:pt idx="2140">
                  <c:v>0.54068148148148143</c:v>
                </c:pt>
                <c:pt idx="2141">
                  <c:v>0.54068517361111113</c:v>
                </c:pt>
                <c:pt idx="2142">
                  <c:v>0.54068878472222226</c:v>
                </c:pt>
                <c:pt idx="2143">
                  <c:v>0.54069231481481483</c:v>
                </c:pt>
                <c:pt idx="2144">
                  <c:v>0.54069612268518519</c:v>
                </c:pt>
                <c:pt idx="2145">
                  <c:v>0.54069998842592593</c:v>
                </c:pt>
                <c:pt idx="2146">
                  <c:v>0.54070372685185186</c:v>
                </c:pt>
                <c:pt idx="2147">
                  <c:v>0.54070741898148145</c:v>
                </c:pt>
                <c:pt idx="2148">
                  <c:v>0.54071137731481478</c:v>
                </c:pt>
                <c:pt idx="2149">
                  <c:v>0.54071510416666668</c:v>
                </c:pt>
                <c:pt idx="2150">
                  <c:v>0.54071887731481483</c:v>
                </c:pt>
                <c:pt idx="2151">
                  <c:v>0.54072278935185192</c:v>
                </c:pt>
                <c:pt idx="2152">
                  <c:v>0.54072664351851851</c:v>
                </c:pt>
                <c:pt idx="2153">
                  <c:v>0.54073042824074069</c:v>
                </c:pt>
                <c:pt idx="2154">
                  <c:v>0.54073416666666663</c:v>
                </c:pt>
                <c:pt idx="2155">
                  <c:v>0.54073792824074074</c:v>
                </c:pt>
                <c:pt idx="2156">
                  <c:v>0.54074159722222226</c:v>
                </c:pt>
                <c:pt idx="2157">
                  <c:v>0.54074516203703704</c:v>
                </c:pt>
                <c:pt idx="2158">
                  <c:v>0.54074868055555558</c:v>
                </c:pt>
                <c:pt idx="2159">
                  <c:v>0.54075237268518517</c:v>
                </c:pt>
                <c:pt idx="2160">
                  <c:v>0.54075596064814813</c:v>
                </c:pt>
                <c:pt idx="2161">
                  <c:v>0.54075956018518523</c:v>
                </c:pt>
                <c:pt idx="2162">
                  <c:v>0.5407630902777778</c:v>
                </c:pt>
                <c:pt idx="2163">
                  <c:v>0.54076692129629633</c:v>
                </c:pt>
                <c:pt idx="2164">
                  <c:v>0.54077068287037033</c:v>
                </c:pt>
                <c:pt idx="2165">
                  <c:v>0.54077458333333339</c:v>
                </c:pt>
                <c:pt idx="2166">
                  <c:v>0.54077866898148141</c:v>
                </c:pt>
                <c:pt idx="2167">
                  <c:v>0.54078237268518514</c:v>
                </c:pt>
                <c:pt idx="2168">
                  <c:v>0.54078619212962964</c:v>
                </c:pt>
                <c:pt idx="2169">
                  <c:v>0.54078998842592596</c:v>
                </c:pt>
                <c:pt idx="2170">
                  <c:v>0.54079481481481484</c:v>
                </c:pt>
                <c:pt idx="2171">
                  <c:v>0.54079872685185182</c:v>
                </c:pt>
                <c:pt idx="2172">
                  <c:v>0.54080253472222217</c:v>
                </c:pt>
                <c:pt idx="2173">
                  <c:v>0.54080631944444446</c:v>
                </c:pt>
                <c:pt idx="2174">
                  <c:v>0.54081024305555558</c:v>
                </c:pt>
                <c:pt idx="2175">
                  <c:v>0.54081383101851854</c:v>
                </c:pt>
                <c:pt idx="2176">
                  <c:v>0.54081733796296294</c:v>
                </c:pt>
                <c:pt idx="2177">
                  <c:v>0.54082087962962966</c:v>
                </c:pt>
                <c:pt idx="2178">
                  <c:v>0.54082445601851858</c:v>
                </c:pt>
                <c:pt idx="2179">
                  <c:v>0.54082817129629623</c:v>
                </c:pt>
                <c:pt idx="2180">
                  <c:v>0.54083173611111113</c:v>
                </c:pt>
                <c:pt idx="2181">
                  <c:v>0.54083537037037044</c:v>
                </c:pt>
                <c:pt idx="2182">
                  <c:v>0.54083924768518521</c:v>
                </c:pt>
                <c:pt idx="2183">
                  <c:v>0.54084289351851855</c:v>
                </c:pt>
                <c:pt idx="2184">
                  <c:v>0.54084665509259267</c:v>
                </c:pt>
                <c:pt idx="2185">
                  <c:v>0.54085050925925926</c:v>
                </c:pt>
                <c:pt idx="2186">
                  <c:v>0.54085421296296299</c:v>
                </c:pt>
                <c:pt idx="2187">
                  <c:v>0.54085795138888892</c:v>
                </c:pt>
                <c:pt idx="2188">
                  <c:v>0.54086174768518525</c:v>
                </c:pt>
                <c:pt idx="2189">
                  <c:v>0.54086542824074069</c:v>
                </c:pt>
                <c:pt idx="2190">
                  <c:v>0.54086914351851856</c:v>
                </c:pt>
                <c:pt idx="2191">
                  <c:v>0.54087293981481477</c:v>
                </c:pt>
                <c:pt idx="2192">
                  <c:v>0.54087662037037043</c:v>
                </c:pt>
                <c:pt idx="2193">
                  <c:v>0.54088038194444443</c:v>
                </c:pt>
                <c:pt idx="2194">
                  <c:v>0.54088394675925933</c:v>
                </c:pt>
                <c:pt idx="2195">
                  <c:v>0.54088746527777776</c:v>
                </c:pt>
                <c:pt idx="2196">
                  <c:v>0.54089112268518524</c:v>
                </c:pt>
                <c:pt idx="2197">
                  <c:v>0.54089465277777771</c:v>
                </c:pt>
                <c:pt idx="2198">
                  <c:v>0.54089840277777779</c:v>
                </c:pt>
                <c:pt idx="2199">
                  <c:v>0.54090204861111113</c:v>
                </c:pt>
                <c:pt idx="2200">
                  <c:v>0.54090574074074071</c:v>
                </c:pt>
                <c:pt idx="2201">
                  <c:v>0.54090947916666665</c:v>
                </c:pt>
                <c:pt idx="2202">
                  <c:v>0.5409133796296296</c:v>
                </c:pt>
                <c:pt idx="2203">
                  <c:v>0.54091708333333333</c:v>
                </c:pt>
                <c:pt idx="2204">
                  <c:v>0.54092082175925926</c:v>
                </c:pt>
                <c:pt idx="2205">
                  <c:v>0.54092454861111106</c:v>
                </c:pt>
                <c:pt idx="2206">
                  <c:v>0.54092840277777776</c:v>
                </c:pt>
                <c:pt idx="2207">
                  <c:v>0.54093223379629629</c:v>
                </c:pt>
                <c:pt idx="2208">
                  <c:v>0.54093604166666664</c:v>
                </c:pt>
                <c:pt idx="2209">
                  <c:v>0.54093978009259258</c:v>
                </c:pt>
                <c:pt idx="2210">
                  <c:v>0.54094383101851851</c:v>
                </c:pt>
                <c:pt idx="2211">
                  <c:v>0.54094758101851859</c:v>
                </c:pt>
                <c:pt idx="2212">
                  <c:v>0.54095133101851856</c:v>
                </c:pt>
                <c:pt idx="2213">
                  <c:v>0.5409549768518519</c:v>
                </c:pt>
                <c:pt idx="2214">
                  <c:v>0.54095953703703703</c:v>
                </c:pt>
                <c:pt idx="2215">
                  <c:v>0.54096309027777778</c:v>
                </c:pt>
                <c:pt idx="2216">
                  <c:v>0.54096685185185189</c:v>
                </c:pt>
                <c:pt idx="2217">
                  <c:v>0.54097035879629629</c:v>
                </c:pt>
                <c:pt idx="2218">
                  <c:v>0.540974212962963</c:v>
                </c:pt>
                <c:pt idx="2219">
                  <c:v>0.54097817129629633</c:v>
                </c:pt>
                <c:pt idx="2220">
                  <c:v>0.54098199074074071</c:v>
                </c:pt>
                <c:pt idx="2221">
                  <c:v>0.54098576388888886</c:v>
                </c:pt>
                <c:pt idx="2222">
                  <c:v>0.54098981481481478</c:v>
                </c:pt>
                <c:pt idx="2223">
                  <c:v>0.5409935763888889</c:v>
                </c:pt>
                <c:pt idx="2224">
                  <c:v>0.54099731481481483</c:v>
                </c:pt>
                <c:pt idx="2225">
                  <c:v>0.54100122685185192</c:v>
                </c:pt>
                <c:pt idx="2226">
                  <c:v>0.54100515046296294</c:v>
                </c:pt>
                <c:pt idx="2227">
                  <c:v>0.54100890046296291</c:v>
                </c:pt>
                <c:pt idx="2228">
                  <c:v>0.54101285879629624</c:v>
                </c:pt>
                <c:pt idx="2229">
                  <c:v>0.54101659722222217</c:v>
                </c:pt>
                <c:pt idx="2230">
                  <c:v>0.54102034722222225</c:v>
                </c:pt>
                <c:pt idx="2231">
                  <c:v>0.54102401620370377</c:v>
                </c:pt>
                <c:pt idx="2232">
                  <c:v>0.54102759259259259</c:v>
                </c:pt>
                <c:pt idx="2233">
                  <c:v>0.54103118055555555</c:v>
                </c:pt>
                <c:pt idx="2234">
                  <c:v>0.54103482638888889</c:v>
                </c:pt>
                <c:pt idx="2235">
                  <c:v>0.54103856481481483</c:v>
                </c:pt>
                <c:pt idx="2236">
                  <c:v>0.54104225694444441</c:v>
                </c:pt>
                <c:pt idx="2237">
                  <c:v>0.54104600694444438</c:v>
                </c:pt>
                <c:pt idx="2238">
                  <c:v>0.54104988425925926</c:v>
                </c:pt>
                <c:pt idx="2239">
                  <c:v>0.54105379629629635</c:v>
                </c:pt>
                <c:pt idx="2240">
                  <c:v>0.54105766203703698</c:v>
                </c:pt>
                <c:pt idx="2241">
                  <c:v>0.54106166666666666</c:v>
                </c:pt>
                <c:pt idx="2242">
                  <c:v>0.54106561342592596</c:v>
                </c:pt>
                <c:pt idx="2243">
                  <c:v>0.54106936342592593</c:v>
                </c:pt>
                <c:pt idx="2244">
                  <c:v>0.5410732407407407</c:v>
                </c:pt>
                <c:pt idx="2245">
                  <c:v>0.54107716435185182</c:v>
                </c:pt>
                <c:pt idx="2246">
                  <c:v>0.54108092592592594</c:v>
                </c:pt>
                <c:pt idx="2247">
                  <c:v>0.54108498842592589</c:v>
                </c:pt>
                <c:pt idx="2248">
                  <c:v>0.54108879629629636</c:v>
                </c:pt>
                <c:pt idx="2249">
                  <c:v>0.54109238425925932</c:v>
                </c:pt>
                <c:pt idx="2250">
                  <c:v>0.54109601851851852</c:v>
                </c:pt>
                <c:pt idx="2251">
                  <c:v>0.54109971064814821</c:v>
                </c:pt>
                <c:pt idx="2252">
                  <c:v>0.54110332175925924</c:v>
                </c:pt>
                <c:pt idx="2253">
                  <c:v>0.54110689814814816</c:v>
                </c:pt>
                <c:pt idx="2254">
                  <c:v>0.54111067129629631</c:v>
                </c:pt>
                <c:pt idx="2255">
                  <c:v>0.54111443287037042</c:v>
                </c:pt>
                <c:pt idx="2256">
                  <c:v>0.54111819444444442</c:v>
                </c:pt>
                <c:pt idx="2257">
                  <c:v>0.54112207175925919</c:v>
                </c:pt>
                <c:pt idx="2258">
                  <c:v>0.54112699074074078</c:v>
                </c:pt>
                <c:pt idx="2259">
                  <c:v>0.54113082175925931</c:v>
                </c:pt>
                <c:pt idx="2260">
                  <c:v>0.54113469907407408</c:v>
                </c:pt>
                <c:pt idx="2261">
                  <c:v>0.54113833333333339</c:v>
                </c:pt>
                <c:pt idx="2262">
                  <c:v>0.54114210648148153</c:v>
                </c:pt>
                <c:pt idx="2263">
                  <c:v>0.54114600694444448</c:v>
                </c:pt>
                <c:pt idx="2264">
                  <c:v>0.54114972222222224</c:v>
                </c:pt>
                <c:pt idx="2265">
                  <c:v>0.54115349537037039</c:v>
                </c:pt>
                <c:pt idx="2266">
                  <c:v>0.54115746527777775</c:v>
                </c:pt>
                <c:pt idx="2267">
                  <c:v>0.54116103009259253</c:v>
                </c:pt>
                <c:pt idx="2268">
                  <c:v>0.54116462962962963</c:v>
                </c:pt>
                <c:pt idx="2269">
                  <c:v>0.54116822916666674</c:v>
                </c:pt>
                <c:pt idx="2270">
                  <c:v>0.54117190972222218</c:v>
                </c:pt>
                <c:pt idx="2271">
                  <c:v>0.54117550925925928</c:v>
                </c:pt>
                <c:pt idx="2272">
                  <c:v>0.54117927083333328</c:v>
                </c:pt>
                <c:pt idx="2273">
                  <c:v>0.54118290509259259</c:v>
                </c:pt>
                <c:pt idx="2274">
                  <c:v>0.54118686342592592</c:v>
                </c:pt>
                <c:pt idx="2275">
                  <c:v>0.54119062500000004</c:v>
                </c:pt>
                <c:pt idx="2276">
                  <c:v>0.54119442129629636</c:v>
                </c:pt>
                <c:pt idx="2277">
                  <c:v>0.54119832175925919</c:v>
                </c:pt>
                <c:pt idx="2278">
                  <c:v>0.54120239583333329</c:v>
                </c:pt>
                <c:pt idx="2279">
                  <c:v>0.54120615740740741</c:v>
                </c:pt>
                <c:pt idx="2280">
                  <c:v>0.5412105787037037</c:v>
                </c:pt>
                <c:pt idx="2281">
                  <c:v>0.54121432870370367</c:v>
                </c:pt>
                <c:pt idx="2282">
                  <c:v>0.54121840277777777</c:v>
                </c:pt>
                <c:pt idx="2283">
                  <c:v>0.54122214120370371</c:v>
                </c:pt>
                <c:pt idx="2284">
                  <c:v>0.54122635416666665</c:v>
                </c:pt>
                <c:pt idx="2285">
                  <c:v>0.54123002314814816</c:v>
                </c:pt>
                <c:pt idx="2286">
                  <c:v>0.54123362268518516</c:v>
                </c:pt>
                <c:pt idx="2287">
                  <c:v>0.54123711805555552</c:v>
                </c:pt>
                <c:pt idx="2288">
                  <c:v>0.5412406828703703</c:v>
                </c:pt>
                <c:pt idx="2289">
                  <c:v>0.54124429398148155</c:v>
                </c:pt>
                <c:pt idx="2290">
                  <c:v>0.54124785879629633</c:v>
                </c:pt>
                <c:pt idx="2291">
                  <c:v>0.54125157407407409</c:v>
                </c:pt>
                <c:pt idx="2292">
                  <c:v>0.54125540509259262</c:v>
                </c:pt>
                <c:pt idx="2293">
                  <c:v>0.54125912037037038</c:v>
                </c:pt>
                <c:pt idx="2294">
                  <c:v>0.54126288194444439</c:v>
                </c:pt>
                <c:pt idx="2295">
                  <c:v>0.54126674768518523</c:v>
                </c:pt>
                <c:pt idx="2296">
                  <c:v>0.54127045138888896</c:v>
                </c:pt>
                <c:pt idx="2297">
                  <c:v>0.54127412037037037</c:v>
                </c:pt>
                <c:pt idx="2298">
                  <c:v>0.54127799768518525</c:v>
                </c:pt>
                <c:pt idx="2299">
                  <c:v>0.54128168981481484</c:v>
                </c:pt>
                <c:pt idx="2300">
                  <c:v>0.54128538194444442</c:v>
                </c:pt>
                <c:pt idx="2301">
                  <c:v>0.54128906249999997</c:v>
                </c:pt>
                <c:pt idx="2302">
                  <c:v>0.54129299768518513</c:v>
                </c:pt>
                <c:pt idx="2303">
                  <c:v>0.54129777777777777</c:v>
                </c:pt>
                <c:pt idx="2304">
                  <c:v>0.54130136574074073</c:v>
                </c:pt>
                <c:pt idx="2305">
                  <c:v>0.54130490740740744</c:v>
                </c:pt>
                <c:pt idx="2306">
                  <c:v>0.5413084953703704</c:v>
                </c:pt>
                <c:pt idx="2307">
                  <c:v>0.54131208333333336</c:v>
                </c:pt>
                <c:pt idx="2308">
                  <c:v>0.54131559027777776</c:v>
                </c:pt>
                <c:pt idx="2309">
                  <c:v>0.54131938657407408</c:v>
                </c:pt>
                <c:pt idx="2310">
                  <c:v>0.54132320601851858</c:v>
                </c:pt>
                <c:pt idx="2311">
                  <c:v>0.54132695601851855</c:v>
                </c:pt>
                <c:pt idx="2312">
                  <c:v>0.54133097222222226</c:v>
                </c:pt>
                <c:pt idx="2313">
                  <c:v>0.5413350925925926</c:v>
                </c:pt>
                <c:pt idx="2314">
                  <c:v>0.54133914351851853</c:v>
                </c:pt>
                <c:pt idx="2315">
                  <c:v>0.54134337962962964</c:v>
                </c:pt>
                <c:pt idx="2316">
                  <c:v>0.54134719907407403</c:v>
                </c:pt>
                <c:pt idx="2317">
                  <c:v>0.54135094907407411</c:v>
                </c:pt>
                <c:pt idx="2318">
                  <c:v>0.54135481481481484</c:v>
                </c:pt>
                <c:pt idx="2319">
                  <c:v>0.54135855324074067</c:v>
                </c:pt>
                <c:pt idx="2320">
                  <c:v>0.54136233796296296</c:v>
                </c:pt>
                <c:pt idx="2321">
                  <c:v>0.5413663310185185</c:v>
                </c:pt>
                <c:pt idx="2322">
                  <c:v>0.54136987268518522</c:v>
                </c:pt>
                <c:pt idx="2323">
                  <c:v>0.5413734375</c:v>
                </c:pt>
                <c:pt idx="2324">
                  <c:v>0.54137712962962958</c:v>
                </c:pt>
                <c:pt idx="2325">
                  <c:v>0.54138082175925928</c:v>
                </c:pt>
                <c:pt idx="2326">
                  <c:v>0.54138434027777771</c:v>
                </c:pt>
                <c:pt idx="2327">
                  <c:v>0.54138798611111116</c:v>
                </c:pt>
                <c:pt idx="2328">
                  <c:v>0.54139173611111113</c:v>
                </c:pt>
                <c:pt idx="2329">
                  <c:v>0.54139550925925928</c:v>
                </c:pt>
                <c:pt idx="2330">
                  <c:v>0.5413994328703704</c:v>
                </c:pt>
                <c:pt idx="2331">
                  <c:v>0.54140315972222219</c:v>
                </c:pt>
                <c:pt idx="2332">
                  <c:v>0.54140697916666669</c:v>
                </c:pt>
                <c:pt idx="2333">
                  <c:v>0.54141079861111108</c:v>
                </c:pt>
                <c:pt idx="2334">
                  <c:v>0.5414144675925926</c:v>
                </c:pt>
                <c:pt idx="2335">
                  <c:v>0.5414183217592593</c:v>
                </c:pt>
                <c:pt idx="2336">
                  <c:v>0.54142199074074071</c:v>
                </c:pt>
                <c:pt idx="2337">
                  <c:v>0.54142565972222223</c:v>
                </c:pt>
                <c:pt idx="2338">
                  <c:v>0.54142962962962959</c:v>
                </c:pt>
                <c:pt idx="2339">
                  <c:v>0.54143343749999995</c:v>
                </c:pt>
                <c:pt idx="2340">
                  <c:v>0.54143706018518512</c:v>
                </c:pt>
                <c:pt idx="2341">
                  <c:v>0.5414405902777778</c:v>
                </c:pt>
                <c:pt idx="2342">
                  <c:v>0.54144413194444441</c:v>
                </c:pt>
                <c:pt idx="2343">
                  <c:v>0.5414478240740741</c:v>
                </c:pt>
                <c:pt idx="2344">
                  <c:v>0.54145135416666668</c:v>
                </c:pt>
                <c:pt idx="2345">
                  <c:v>0.54145490740740743</c:v>
                </c:pt>
                <c:pt idx="2346">
                  <c:v>0.54145857638888895</c:v>
                </c:pt>
                <c:pt idx="2347">
                  <c:v>0.54146343750000003</c:v>
                </c:pt>
                <c:pt idx="2348">
                  <c:v>0.54146717592592586</c:v>
                </c:pt>
                <c:pt idx="2349">
                  <c:v>0.54147115740740748</c:v>
                </c:pt>
                <c:pt idx="2350">
                  <c:v>0.54147493055555562</c:v>
                </c:pt>
                <c:pt idx="2351">
                  <c:v>0.54147870370370377</c:v>
                </c:pt>
                <c:pt idx="2352">
                  <c:v>0.54148274305555555</c:v>
                </c:pt>
                <c:pt idx="2353">
                  <c:v>0.54148643518518524</c:v>
                </c:pt>
                <c:pt idx="2354">
                  <c:v>0.54149018518518521</c:v>
                </c:pt>
                <c:pt idx="2355">
                  <c:v>0.54149418981481479</c:v>
                </c:pt>
                <c:pt idx="2356">
                  <c:v>0.54149797453703707</c:v>
                </c:pt>
                <c:pt idx="2357">
                  <c:v>0.54150170138888887</c:v>
                </c:pt>
                <c:pt idx="2358">
                  <c:v>0.54150556712962961</c:v>
                </c:pt>
                <c:pt idx="2359">
                  <c:v>0.54150930555555554</c:v>
                </c:pt>
                <c:pt idx="2360">
                  <c:v>0.54151282407407408</c:v>
                </c:pt>
                <c:pt idx="2361">
                  <c:v>0.54151646990740743</c:v>
                </c:pt>
                <c:pt idx="2362">
                  <c:v>0.54152001157407403</c:v>
                </c:pt>
                <c:pt idx="2363">
                  <c:v>0.54152366898148141</c:v>
                </c:pt>
                <c:pt idx="2364">
                  <c:v>0.54152736111111111</c:v>
                </c:pt>
                <c:pt idx="2365">
                  <c:v>0.54153120370370367</c:v>
                </c:pt>
                <c:pt idx="2366">
                  <c:v>0.54153498842592596</c:v>
                </c:pt>
                <c:pt idx="2367">
                  <c:v>0.54153877314814813</c:v>
                </c:pt>
                <c:pt idx="2368">
                  <c:v>0.54154246527777772</c:v>
                </c:pt>
                <c:pt idx="2369">
                  <c:v>0.54154631944444442</c:v>
                </c:pt>
                <c:pt idx="2370">
                  <c:v>0.54155005787037036</c:v>
                </c:pt>
                <c:pt idx="2371">
                  <c:v>0.54155394675925927</c:v>
                </c:pt>
                <c:pt idx="2372">
                  <c:v>0.54155776620370377</c:v>
                </c:pt>
                <c:pt idx="2373">
                  <c:v>0.54156148148148142</c:v>
                </c:pt>
                <c:pt idx="2374">
                  <c:v>0.54156519675925929</c:v>
                </c:pt>
                <c:pt idx="2375">
                  <c:v>0.54156909722222224</c:v>
                </c:pt>
                <c:pt idx="2376">
                  <c:v>0.54157282407407414</c:v>
                </c:pt>
                <c:pt idx="2377">
                  <c:v>0.54157666666666671</c:v>
                </c:pt>
                <c:pt idx="2378">
                  <c:v>0.54158020833333331</c:v>
                </c:pt>
                <c:pt idx="2379">
                  <c:v>0.54158379629629627</c:v>
                </c:pt>
                <c:pt idx="2380">
                  <c:v>0.54158746527777779</c:v>
                </c:pt>
                <c:pt idx="2381">
                  <c:v>0.54159098379629633</c:v>
                </c:pt>
                <c:pt idx="2382">
                  <c:v>0.54159452546296294</c:v>
                </c:pt>
                <c:pt idx="2383">
                  <c:v>0.54159815972222225</c:v>
                </c:pt>
                <c:pt idx="2384">
                  <c:v>0.54160202546296299</c:v>
                </c:pt>
                <c:pt idx="2385">
                  <c:v>0.5416057870370371</c:v>
                </c:pt>
                <c:pt idx="2386">
                  <c:v>0.54160959490740745</c:v>
                </c:pt>
                <c:pt idx="2387">
                  <c:v>0.54161342592592587</c:v>
                </c:pt>
                <c:pt idx="2388">
                  <c:v>0.54161719907407402</c:v>
                </c:pt>
                <c:pt idx="2389">
                  <c:v>0.54162093749999995</c:v>
                </c:pt>
                <c:pt idx="2390">
                  <c:v>0.54162467592592589</c:v>
                </c:pt>
                <c:pt idx="2391">
                  <c:v>0.54162976851851852</c:v>
                </c:pt>
                <c:pt idx="2392">
                  <c:v>0.54163356481481484</c:v>
                </c:pt>
                <c:pt idx="2393">
                  <c:v>0.54163741898148154</c:v>
                </c:pt>
                <c:pt idx="2394">
                  <c:v>0.54164115740740748</c:v>
                </c:pt>
                <c:pt idx="2395">
                  <c:v>0.54164511574074081</c:v>
                </c:pt>
                <c:pt idx="2396">
                  <c:v>0.54164868055555548</c:v>
                </c:pt>
                <c:pt idx="2397">
                  <c:v>0.54165221064814817</c:v>
                </c:pt>
                <c:pt idx="2398">
                  <c:v>0.54165572916666671</c:v>
                </c:pt>
                <c:pt idx="2399">
                  <c:v>0.54165930555555553</c:v>
                </c:pt>
                <c:pt idx="2400">
                  <c:v>0.54166298611111108</c:v>
                </c:pt>
                <c:pt idx="2401">
                  <c:v>0.54166655092592586</c:v>
                </c:pt>
                <c:pt idx="2402">
                  <c:v>0.54167047453703698</c:v>
                </c:pt>
                <c:pt idx="2403">
                  <c:v>0.54167445601851849</c:v>
                </c:pt>
                <c:pt idx="2404">
                  <c:v>0.54167841435185182</c:v>
                </c:pt>
                <c:pt idx="2405">
                  <c:v>0.5416822569444445</c:v>
                </c:pt>
                <c:pt idx="2406">
                  <c:v>0.54168629629629628</c:v>
                </c:pt>
                <c:pt idx="2407">
                  <c:v>0.54169012731481481</c:v>
                </c:pt>
                <c:pt idx="2408">
                  <c:v>0.54169407407407411</c:v>
                </c:pt>
                <c:pt idx="2409">
                  <c:v>0.54169803240740744</c:v>
                </c:pt>
                <c:pt idx="2410">
                  <c:v>0.54170175925925923</c:v>
                </c:pt>
                <c:pt idx="2411">
                  <c:v>0.54170556712962969</c:v>
                </c:pt>
                <c:pt idx="2412">
                  <c:v>0.54170954861111109</c:v>
                </c:pt>
                <c:pt idx="2413">
                  <c:v>0.54171332175925924</c:v>
                </c:pt>
                <c:pt idx="2414">
                  <c:v>0.54171707175925932</c:v>
                </c:pt>
                <c:pt idx="2415">
                  <c:v>0.54172072916666669</c:v>
                </c:pt>
                <c:pt idx="2416">
                  <c:v>0.54172431712962965</c:v>
                </c:pt>
                <c:pt idx="2417">
                  <c:v>0.54172793981481482</c:v>
                </c:pt>
                <c:pt idx="2418">
                  <c:v>0.5417315046296296</c:v>
                </c:pt>
                <c:pt idx="2419">
                  <c:v>0.54173515046296294</c:v>
                </c:pt>
                <c:pt idx="2420">
                  <c:v>0.54173899305555551</c:v>
                </c:pt>
                <c:pt idx="2421">
                  <c:v>0.54174275462962962</c:v>
                </c:pt>
                <c:pt idx="2422">
                  <c:v>0.54174658564814815</c:v>
                </c:pt>
                <c:pt idx="2423">
                  <c:v>0.5417506134259259</c:v>
                </c:pt>
                <c:pt idx="2424">
                  <c:v>0.54175444444444443</c:v>
                </c:pt>
                <c:pt idx="2425">
                  <c:v>0.54175839120370373</c:v>
                </c:pt>
                <c:pt idx="2426">
                  <c:v>0.5417626157407408</c:v>
                </c:pt>
                <c:pt idx="2427">
                  <c:v>0.54176650462962961</c:v>
                </c:pt>
                <c:pt idx="2428">
                  <c:v>0.54177033564814814</c:v>
                </c:pt>
                <c:pt idx="2429">
                  <c:v>0.54177422453703705</c:v>
                </c:pt>
                <c:pt idx="2430">
                  <c:v>0.54177802083333326</c:v>
                </c:pt>
                <c:pt idx="2431">
                  <c:v>0.54178189814814814</c:v>
                </c:pt>
                <c:pt idx="2432">
                  <c:v>0.54178589120370368</c:v>
                </c:pt>
                <c:pt idx="2433">
                  <c:v>0.54178946759259261</c:v>
                </c:pt>
                <c:pt idx="2434">
                  <c:v>0.5417930671296296</c:v>
                </c:pt>
                <c:pt idx="2435">
                  <c:v>0.5417968865740741</c:v>
                </c:pt>
                <c:pt idx="2436">
                  <c:v>0.54180144675925923</c:v>
                </c:pt>
                <c:pt idx="2437">
                  <c:v>0.5418051620370371</c:v>
                </c:pt>
                <c:pt idx="2438">
                  <c:v>0.54180915509259264</c:v>
                </c:pt>
                <c:pt idx="2439">
                  <c:v>0.54181290509259261</c:v>
                </c:pt>
                <c:pt idx="2440">
                  <c:v>0.54181686342592594</c:v>
                </c:pt>
                <c:pt idx="2441">
                  <c:v>0.54182069444444447</c:v>
                </c:pt>
                <c:pt idx="2442">
                  <c:v>0.54182449074074068</c:v>
                </c:pt>
                <c:pt idx="2443">
                  <c:v>0.54182826388888883</c:v>
                </c:pt>
                <c:pt idx="2444">
                  <c:v>0.54183222222222216</c:v>
                </c:pt>
                <c:pt idx="2445">
                  <c:v>0.54183598379629627</c:v>
                </c:pt>
                <c:pt idx="2446">
                  <c:v>0.54183969907407403</c:v>
                </c:pt>
                <c:pt idx="2447">
                  <c:v>0.54184383101851852</c:v>
                </c:pt>
                <c:pt idx="2448">
                  <c:v>0.54184758101851849</c:v>
                </c:pt>
                <c:pt idx="2449">
                  <c:v>0.54185129629629636</c:v>
                </c:pt>
                <c:pt idx="2450">
                  <c:v>0.54185532407407411</c:v>
                </c:pt>
                <c:pt idx="2451">
                  <c:v>0.54185917824074081</c:v>
                </c:pt>
                <c:pt idx="2452">
                  <c:v>0.54186281250000001</c:v>
                </c:pt>
                <c:pt idx="2453">
                  <c:v>0.54186655092592595</c:v>
                </c:pt>
                <c:pt idx="2454">
                  <c:v>0.54187013888888891</c:v>
                </c:pt>
                <c:pt idx="2455">
                  <c:v>0.54187376157407408</c:v>
                </c:pt>
                <c:pt idx="2456">
                  <c:v>0.54187745370370377</c:v>
                </c:pt>
                <c:pt idx="2457">
                  <c:v>0.54188152777777776</c:v>
                </c:pt>
                <c:pt idx="2458">
                  <c:v>0.54189434027777772</c:v>
                </c:pt>
                <c:pt idx="2459">
                  <c:v>0.54189840277777779</c:v>
                </c:pt>
                <c:pt idx="2460">
                  <c:v>0.54190283564814812</c:v>
                </c:pt>
                <c:pt idx="2461">
                  <c:v>0.5419068402777778</c:v>
                </c:pt>
                <c:pt idx="2462">
                  <c:v>0.5419107291666666</c:v>
                </c:pt>
                <c:pt idx="2463">
                  <c:v>0.54191466435185187</c:v>
                </c:pt>
                <c:pt idx="2464">
                  <c:v>0.54191873842592597</c:v>
                </c:pt>
                <c:pt idx="2465">
                  <c:v>0.54192263888888892</c:v>
                </c:pt>
                <c:pt idx="2466">
                  <c:v>0.54192635416666668</c:v>
                </c:pt>
                <c:pt idx="2467">
                  <c:v>0.54192994212962964</c:v>
                </c:pt>
                <c:pt idx="2468">
                  <c:v>0.54193356481481481</c:v>
                </c:pt>
                <c:pt idx="2469">
                  <c:v>0.54193718749999997</c:v>
                </c:pt>
                <c:pt idx="2470">
                  <c:v>0.54194077546296293</c:v>
                </c:pt>
                <c:pt idx="2471">
                  <c:v>0.54194447916666666</c:v>
                </c:pt>
                <c:pt idx="2472">
                  <c:v>0.54194881944444451</c:v>
                </c:pt>
                <c:pt idx="2473">
                  <c:v>0.54195282407407408</c:v>
                </c:pt>
                <c:pt idx="2474">
                  <c:v>0.54195666666666664</c:v>
                </c:pt>
                <c:pt idx="2475">
                  <c:v>0.54196078703703698</c:v>
                </c:pt>
                <c:pt idx="2476">
                  <c:v>0.54196479166666667</c:v>
                </c:pt>
                <c:pt idx="2477">
                  <c:v>0.54196868055555558</c:v>
                </c:pt>
                <c:pt idx="2478">
                  <c:v>0.54197288194444437</c:v>
                </c:pt>
                <c:pt idx="2479">
                  <c:v>0.54197694444444444</c:v>
                </c:pt>
                <c:pt idx="2480">
                  <c:v>0.54198237268518523</c:v>
                </c:pt>
                <c:pt idx="2481">
                  <c:v>0.54198640046296298</c:v>
                </c:pt>
                <c:pt idx="2482">
                  <c:v>0.54199065972222227</c:v>
                </c:pt>
                <c:pt idx="2483">
                  <c:v>0.54199422453703705</c:v>
                </c:pt>
                <c:pt idx="2484">
                  <c:v>0.5419980324074074</c:v>
                </c:pt>
                <c:pt idx="2485">
                  <c:v>0.54200175925925931</c:v>
                </c:pt>
                <c:pt idx="2486">
                  <c:v>0.54200532407407409</c:v>
                </c:pt>
                <c:pt idx="2487">
                  <c:v>0.54200890046296302</c:v>
                </c:pt>
                <c:pt idx="2488">
                  <c:v>0.54201255787037039</c:v>
                </c:pt>
                <c:pt idx="2489">
                  <c:v>0.5420161921296297</c:v>
                </c:pt>
                <c:pt idx="2490">
                  <c:v>0.54202061342592589</c:v>
                </c:pt>
                <c:pt idx="2491">
                  <c:v>0.54202486111111114</c:v>
                </c:pt>
                <c:pt idx="2492">
                  <c:v>0.5420289236111111</c:v>
                </c:pt>
                <c:pt idx="2493">
                  <c:v>0.54203307870370365</c:v>
                </c:pt>
                <c:pt idx="2494">
                  <c:v>0.54203719907407411</c:v>
                </c:pt>
                <c:pt idx="2495">
                  <c:v>0.54204136574074069</c:v>
                </c:pt>
                <c:pt idx="2496">
                  <c:v>0.542045474537037</c:v>
                </c:pt>
                <c:pt idx="2497">
                  <c:v>0.54204968749999993</c:v>
                </c:pt>
                <c:pt idx="2498">
                  <c:v>0.54205398148148143</c:v>
                </c:pt>
                <c:pt idx="2499">
                  <c:v>0.54205792824074073</c:v>
                </c:pt>
                <c:pt idx="2500">
                  <c:v>0.542062025462963</c:v>
                </c:pt>
                <c:pt idx="2501">
                  <c:v>0.5420657523148148</c:v>
                </c:pt>
                <c:pt idx="2502">
                  <c:v>0.54206931712962969</c:v>
                </c:pt>
                <c:pt idx="2503">
                  <c:v>0.54207288194444447</c:v>
                </c:pt>
                <c:pt idx="2504">
                  <c:v>0.54207663194444444</c:v>
                </c:pt>
                <c:pt idx="2505">
                  <c:v>0.54208023148148154</c:v>
                </c:pt>
                <c:pt idx="2506">
                  <c:v>0.54208386574074074</c:v>
                </c:pt>
                <c:pt idx="2507">
                  <c:v>0.54208809027777771</c:v>
                </c:pt>
                <c:pt idx="2508">
                  <c:v>0.54209192129629635</c:v>
                </c:pt>
                <c:pt idx="2509">
                  <c:v>0.54209583333333333</c:v>
                </c:pt>
                <c:pt idx="2510">
                  <c:v>0.5421000231481482</c:v>
                </c:pt>
                <c:pt idx="2511">
                  <c:v>0.54210407407407402</c:v>
                </c:pt>
                <c:pt idx="2512">
                  <c:v>0.54210800925925928</c:v>
                </c:pt>
                <c:pt idx="2513">
                  <c:v>0.54211218750000001</c:v>
                </c:pt>
                <c:pt idx="2514">
                  <c:v>0.54211620370370373</c:v>
                </c:pt>
                <c:pt idx="2515">
                  <c:v>0.54212026620370368</c:v>
                </c:pt>
                <c:pt idx="2516">
                  <c:v>0.54212442129629623</c:v>
                </c:pt>
                <c:pt idx="2517">
                  <c:v>0.54212846064814812</c:v>
                </c:pt>
                <c:pt idx="2518">
                  <c:v>0.54213230324074069</c:v>
                </c:pt>
                <c:pt idx="2519">
                  <c:v>0.54213590277777779</c:v>
                </c:pt>
                <c:pt idx="2520">
                  <c:v>0.5421395370370371</c:v>
                </c:pt>
                <c:pt idx="2521">
                  <c:v>0.54214314814814812</c:v>
                </c:pt>
                <c:pt idx="2522">
                  <c:v>0.54214688657407406</c:v>
                </c:pt>
                <c:pt idx="2523">
                  <c:v>0.54215050925925923</c:v>
                </c:pt>
                <c:pt idx="2524">
                  <c:v>0.54215575231481483</c:v>
                </c:pt>
                <c:pt idx="2525">
                  <c:v>0.54215982638888882</c:v>
                </c:pt>
                <c:pt idx="2526">
                  <c:v>0.54216396990740734</c:v>
                </c:pt>
                <c:pt idx="2527">
                  <c:v>0.54216791666666664</c:v>
                </c:pt>
                <c:pt idx="2528">
                  <c:v>0.542171886574074</c:v>
                </c:pt>
                <c:pt idx="2529">
                  <c:v>0.54217607638888887</c:v>
                </c:pt>
                <c:pt idx="2530">
                  <c:v>0.5421800347222222</c:v>
                </c:pt>
                <c:pt idx="2531">
                  <c:v>0.54218436342592591</c:v>
                </c:pt>
                <c:pt idx="2532">
                  <c:v>0.54218848379629636</c:v>
                </c:pt>
                <c:pt idx="2533">
                  <c:v>0.54219267361111112</c:v>
                </c:pt>
                <c:pt idx="2534">
                  <c:v>0.54219687500000002</c:v>
                </c:pt>
                <c:pt idx="2535">
                  <c:v>0.54220086805555556</c:v>
                </c:pt>
                <c:pt idx="2536">
                  <c:v>0.54220464120370371</c:v>
                </c:pt>
                <c:pt idx="2537">
                  <c:v>0.5422083680555555</c:v>
                </c:pt>
                <c:pt idx="2538">
                  <c:v>0.54221193287037039</c:v>
                </c:pt>
                <c:pt idx="2539">
                  <c:v>0.54221562499999998</c:v>
                </c:pt>
                <c:pt idx="2540">
                  <c:v>0.54221928240740735</c:v>
                </c:pt>
                <c:pt idx="2541">
                  <c:v>0.54222287037037031</c:v>
                </c:pt>
                <c:pt idx="2542">
                  <c:v>0.54222697916666662</c:v>
                </c:pt>
                <c:pt idx="2543">
                  <c:v>0.54223123842592591</c:v>
                </c:pt>
                <c:pt idx="2544">
                  <c:v>0.54223528935185183</c:v>
                </c:pt>
                <c:pt idx="2545">
                  <c:v>0.54223946759259256</c:v>
                </c:pt>
                <c:pt idx="2546">
                  <c:v>0.54224336805555551</c:v>
                </c:pt>
                <c:pt idx="2547">
                  <c:v>0.54224745370370375</c:v>
                </c:pt>
                <c:pt idx="2548">
                  <c:v>0.54225186342592591</c:v>
                </c:pt>
                <c:pt idx="2549">
                  <c:v>0.54225604166666663</c:v>
                </c:pt>
                <c:pt idx="2550">
                  <c:v>0.54226002314814814</c:v>
                </c:pt>
                <c:pt idx="2551">
                  <c:v>0.54226394675925926</c:v>
                </c:pt>
                <c:pt idx="2552">
                  <c:v>0.54226820601851855</c:v>
                </c:pt>
                <c:pt idx="2553">
                  <c:v>0.54227185185185178</c:v>
                </c:pt>
                <c:pt idx="2554">
                  <c:v>0.54227550925925927</c:v>
                </c:pt>
                <c:pt idx="2555">
                  <c:v>0.54227922453703703</c:v>
                </c:pt>
                <c:pt idx="2556">
                  <c:v>0.54228290509259258</c:v>
                </c:pt>
                <c:pt idx="2557">
                  <c:v>0.54228646990740736</c:v>
                </c:pt>
                <c:pt idx="2558">
                  <c:v>0.54229004629629629</c:v>
                </c:pt>
                <c:pt idx="2559">
                  <c:v>0.54229369212962963</c:v>
                </c:pt>
                <c:pt idx="2560">
                  <c:v>0.54229773148148153</c:v>
                </c:pt>
                <c:pt idx="2561">
                  <c:v>0.54230207175925926</c:v>
                </c:pt>
                <c:pt idx="2562">
                  <c:v>0.54230608796296298</c:v>
                </c:pt>
                <c:pt idx="2563">
                  <c:v>0.5423100115740741</c:v>
                </c:pt>
                <c:pt idx="2564">
                  <c:v>0.5423143055555556</c:v>
                </c:pt>
                <c:pt idx="2565">
                  <c:v>0.54231829861111114</c:v>
                </c:pt>
                <c:pt idx="2566">
                  <c:v>0.54232243055555551</c:v>
                </c:pt>
                <c:pt idx="2567">
                  <c:v>0.54232653935185182</c:v>
                </c:pt>
                <c:pt idx="2568">
                  <c:v>0.54233056712962957</c:v>
                </c:pt>
                <c:pt idx="2569">
                  <c:v>0.54233579861111114</c:v>
                </c:pt>
                <c:pt idx="2570">
                  <c:v>0.5423398611111111</c:v>
                </c:pt>
                <c:pt idx="2571">
                  <c:v>0.54234355324074068</c:v>
                </c:pt>
                <c:pt idx="2572">
                  <c:v>0.54234715277777779</c:v>
                </c:pt>
                <c:pt idx="2573">
                  <c:v>0.54235075231481489</c:v>
                </c:pt>
                <c:pt idx="2574">
                  <c:v>0.54235446759259254</c:v>
                </c:pt>
                <c:pt idx="2575">
                  <c:v>0.54235807870370367</c:v>
                </c:pt>
                <c:pt idx="2576">
                  <c:v>0.54236171296296298</c:v>
                </c:pt>
                <c:pt idx="2577">
                  <c:v>0.54236577546296294</c:v>
                </c:pt>
                <c:pt idx="2578">
                  <c:v>0.54236975694444445</c:v>
                </c:pt>
                <c:pt idx="2579">
                  <c:v>0.54237377314814816</c:v>
                </c:pt>
                <c:pt idx="2580">
                  <c:v>0.54237797453703707</c:v>
                </c:pt>
                <c:pt idx="2581">
                  <c:v>0.54238196759259261</c:v>
                </c:pt>
                <c:pt idx="2582">
                  <c:v>0.54238608796296295</c:v>
                </c:pt>
                <c:pt idx="2583">
                  <c:v>0.54239047453703704</c:v>
                </c:pt>
                <c:pt idx="2584">
                  <c:v>0.54239468749999997</c:v>
                </c:pt>
                <c:pt idx="2585">
                  <c:v>0.54239870370370369</c:v>
                </c:pt>
                <c:pt idx="2586">
                  <c:v>0.54240276620370376</c:v>
                </c:pt>
                <c:pt idx="2587">
                  <c:v>0.54240696759259255</c:v>
                </c:pt>
                <c:pt idx="2588">
                  <c:v>0.54241072916666666</c:v>
                </c:pt>
                <c:pt idx="2589">
                  <c:v>0.54241436342592586</c:v>
                </c:pt>
                <c:pt idx="2590">
                  <c:v>0.54241828703703698</c:v>
                </c:pt>
                <c:pt idx="2591">
                  <c:v>0.54242285879629637</c:v>
                </c:pt>
                <c:pt idx="2592">
                  <c:v>0.54242646990740739</c:v>
                </c:pt>
                <c:pt idx="2593">
                  <c:v>0.54243026620370371</c:v>
                </c:pt>
                <c:pt idx="2594">
                  <c:v>0.5424339583333333</c:v>
                </c:pt>
                <c:pt idx="2595">
                  <c:v>0.54243797453703702</c:v>
                </c:pt>
                <c:pt idx="2596">
                  <c:v>0.54244217592592592</c:v>
                </c:pt>
                <c:pt idx="2597">
                  <c:v>0.54244637731481482</c:v>
                </c:pt>
                <c:pt idx="2598">
                  <c:v>0.5424506018518519</c:v>
                </c:pt>
                <c:pt idx="2599">
                  <c:v>0.54245466435185186</c:v>
                </c:pt>
                <c:pt idx="2600">
                  <c:v>0.54245879629629623</c:v>
                </c:pt>
                <c:pt idx="2601">
                  <c:v>0.54246288194444447</c:v>
                </c:pt>
                <c:pt idx="2602">
                  <c:v>0.54246703703703703</c:v>
                </c:pt>
                <c:pt idx="2603">
                  <c:v>0.54247131944444449</c:v>
                </c:pt>
                <c:pt idx="2604">
                  <c:v>0.54247532407407406</c:v>
                </c:pt>
                <c:pt idx="2605">
                  <c:v>0.54247934027777778</c:v>
                </c:pt>
                <c:pt idx="2606">
                  <c:v>0.54248309027777775</c:v>
                </c:pt>
                <c:pt idx="2607">
                  <c:v>0.54248678240740744</c:v>
                </c:pt>
                <c:pt idx="2608">
                  <c:v>0.54249039351851847</c:v>
                </c:pt>
                <c:pt idx="2609">
                  <c:v>0.54249417824074075</c:v>
                </c:pt>
                <c:pt idx="2610">
                  <c:v>0.5424978240740741</c:v>
                </c:pt>
                <c:pt idx="2611">
                  <c:v>0.54250150462962965</c:v>
                </c:pt>
                <c:pt idx="2612">
                  <c:v>0.54250576388888894</c:v>
                </c:pt>
                <c:pt idx="2613">
                  <c:v>0.54251097222222222</c:v>
                </c:pt>
                <c:pt idx="2614">
                  <c:v>0.54251523148148151</c:v>
                </c:pt>
                <c:pt idx="2615">
                  <c:v>0.54251930555555561</c:v>
                </c:pt>
                <c:pt idx="2616">
                  <c:v>0.54252368055555555</c:v>
                </c:pt>
                <c:pt idx="2617">
                  <c:v>0.54252766203703706</c:v>
                </c:pt>
                <c:pt idx="2618">
                  <c:v>0.54253156250000001</c:v>
                </c:pt>
                <c:pt idx="2619">
                  <c:v>0.54253583333333333</c:v>
                </c:pt>
                <c:pt idx="2620">
                  <c:v>0.54253993055555549</c:v>
                </c:pt>
                <c:pt idx="2621">
                  <c:v>0.54254398148148153</c:v>
                </c:pt>
                <c:pt idx="2622">
                  <c:v>0.54254787037037044</c:v>
                </c:pt>
                <c:pt idx="2623">
                  <c:v>0.54255150462962964</c:v>
                </c:pt>
                <c:pt idx="2624">
                  <c:v>0.54255513888888884</c:v>
                </c:pt>
                <c:pt idx="2625">
                  <c:v>0.54255907407407411</c:v>
                </c:pt>
                <c:pt idx="2626">
                  <c:v>0.54256270833333331</c:v>
                </c:pt>
                <c:pt idx="2627">
                  <c:v>0.54256634259259262</c:v>
                </c:pt>
                <c:pt idx="2628">
                  <c:v>0.54257008101851845</c:v>
                </c:pt>
                <c:pt idx="2629">
                  <c:v>0.54257457175925927</c:v>
                </c:pt>
                <c:pt idx="2630">
                  <c:v>0.54257855324074067</c:v>
                </c:pt>
                <c:pt idx="2631">
                  <c:v>0.54258284722222216</c:v>
                </c:pt>
                <c:pt idx="2632">
                  <c:v>0.54258703703703703</c:v>
                </c:pt>
                <c:pt idx="2633">
                  <c:v>0.5425911921296297</c:v>
                </c:pt>
                <c:pt idx="2634">
                  <c:v>0.54259521990740744</c:v>
                </c:pt>
                <c:pt idx="2635">
                  <c:v>0.54259938657407403</c:v>
                </c:pt>
                <c:pt idx="2636">
                  <c:v>0.54260373842592591</c:v>
                </c:pt>
                <c:pt idx="2637">
                  <c:v>0.54260791666666663</c:v>
                </c:pt>
                <c:pt idx="2638">
                  <c:v>0.54261193287037035</c:v>
                </c:pt>
                <c:pt idx="2639">
                  <c:v>0.54261593750000003</c:v>
                </c:pt>
                <c:pt idx="2640">
                  <c:v>0.5426199074074074</c:v>
                </c:pt>
                <c:pt idx="2641">
                  <c:v>0.54262359953703709</c:v>
                </c:pt>
                <c:pt idx="2642">
                  <c:v>0.54262733796296303</c:v>
                </c:pt>
                <c:pt idx="2643">
                  <c:v>0.5426309606481482</c:v>
                </c:pt>
                <c:pt idx="2644">
                  <c:v>0.54263456018518519</c:v>
                </c:pt>
                <c:pt idx="2645">
                  <c:v>0.54263824074074074</c:v>
                </c:pt>
                <c:pt idx="2646">
                  <c:v>0.5426421759259259</c:v>
                </c:pt>
                <c:pt idx="2647">
                  <c:v>0.54264611111111105</c:v>
                </c:pt>
                <c:pt idx="2648">
                  <c:v>0.54265039351851851</c:v>
                </c:pt>
                <c:pt idx="2649">
                  <c:v>0.54265446759259262</c:v>
                </c:pt>
                <c:pt idx="2650">
                  <c:v>0.54265840277777777</c:v>
                </c:pt>
                <c:pt idx="2651">
                  <c:v>0.54266254629629629</c:v>
                </c:pt>
                <c:pt idx="2652">
                  <c:v>0.54266650462962962</c:v>
                </c:pt>
                <c:pt idx="2653">
                  <c:v>0.54267052083333334</c:v>
                </c:pt>
                <c:pt idx="2654">
                  <c:v>0.54267465277777782</c:v>
                </c:pt>
                <c:pt idx="2655">
                  <c:v>0.54267862268518519</c:v>
                </c:pt>
                <c:pt idx="2656">
                  <c:v>0.54268269675925929</c:v>
                </c:pt>
                <c:pt idx="2657">
                  <c:v>0.54268776620370374</c:v>
                </c:pt>
                <c:pt idx="2658">
                  <c:v>0.5426914814814815</c:v>
                </c:pt>
                <c:pt idx="2659">
                  <c:v>0.54269508101851849</c:v>
                </c:pt>
                <c:pt idx="2660">
                  <c:v>0.54269868055555559</c:v>
                </c:pt>
                <c:pt idx="2661">
                  <c:v>0.54270246527777777</c:v>
                </c:pt>
                <c:pt idx="2662">
                  <c:v>0.54270606481481487</c:v>
                </c:pt>
                <c:pt idx="2663">
                  <c:v>0.54270966435185186</c:v>
                </c:pt>
                <c:pt idx="2664">
                  <c:v>0.54271388888888883</c:v>
                </c:pt>
                <c:pt idx="2665">
                  <c:v>0.54271797453703707</c:v>
                </c:pt>
                <c:pt idx="2666">
                  <c:v>0.54272217592592586</c:v>
                </c:pt>
                <c:pt idx="2667">
                  <c:v>0.54272641203703709</c:v>
                </c:pt>
                <c:pt idx="2668">
                  <c:v>0.54273042824074069</c:v>
                </c:pt>
                <c:pt idx="2669">
                  <c:v>0.54273460648148142</c:v>
                </c:pt>
                <c:pt idx="2670">
                  <c:v>0.54273862268518525</c:v>
                </c:pt>
                <c:pt idx="2671">
                  <c:v>0.54274318287037038</c:v>
                </c:pt>
                <c:pt idx="2672">
                  <c:v>0.54274717592592592</c:v>
                </c:pt>
                <c:pt idx="2673">
                  <c:v>0.54275137731481482</c:v>
                </c:pt>
                <c:pt idx="2674">
                  <c:v>0.54275557870370372</c:v>
                </c:pt>
                <c:pt idx="2675">
                  <c:v>0.5427593634259259</c:v>
                </c:pt>
                <c:pt idx="2676">
                  <c:v>0.54276293981481483</c:v>
                </c:pt>
                <c:pt idx="2677">
                  <c:v>0.54276696759259258</c:v>
                </c:pt>
                <c:pt idx="2678">
                  <c:v>0.54277059027777774</c:v>
                </c:pt>
                <c:pt idx="2679">
                  <c:v>0.54277420138888888</c:v>
                </c:pt>
                <c:pt idx="2680">
                  <c:v>0.54277795138888896</c:v>
                </c:pt>
                <c:pt idx="2681">
                  <c:v>0.54278195601851853</c:v>
                </c:pt>
                <c:pt idx="2682">
                  <c:v>0.54278592592592589</c:v>
                </c:pt>
                <c:pt idx="2683">
                  <c:v>0.54279017361111104</c:v>
                </c:pt>
                <c:pt idx="2684">
                  <c:v>0.54279444444444447</c:v>
                </c:pt>
                <c:pt idx="2685">
                  <c:v>0.54279872685185182</c:v>
                </c:pt>
                <c:pt idx="2686">
                  <c:v>0.5428026967592593</c:v>
                </c:pt>
                <c:pt idx="2687">
                  <c:v>0.54280679398148146</c:v>
                </c:pt>
                <c:pt idx="2688">
                  <c:v>0.54281097222222219</c:v>
                </c:pt>
                <c:pt idx="2689">
                  <c:v>0.5428149537037037</c:v>
                </c:pt>
                <c:pt idx="2690">
                  <c:v>0.54281913194444442</c:v>
                </c:pt>
                <c:pt idx="2691">
                  <c:v>0.54282317129629631</c:v>
                </c:pt>
                <c:pt idx="2692">
                  <c:v>0.54282704861111108</c:v>
                </c:pt>
                <c:pt idx="2693">
                  <c:v>0.54283075231481481</c:v>
                </c:pt>
                <c:pt idx="2694">
                  <c:v>0.5428343518518518</c:v>
                </c:pt>
                <c:pt idx="2695">
                  <c:v>0.54283803240740747</c:v>
                </c:pt>
                <c:pt idx="2696">
                  <c:v>0.54284172453703705</c:v>
                </c:pt>
                <c:pt idx="2697">
                  <c:v>0.54284545138888884</c:v>
                </c:pt>
                <c:pt idx="2698">
                  <c:v>0.54284907407407401</c:v>
                </c:pt>
                <c:pt idx="2699">
                  <c:v>0.54285317129629629</c:v>
                </c:pt>
                <c:pt idx="2700">
                  <c:v>0.54285721064814818</c:v>
                </c:pt>
                <c:pt idx="2701">
                  <c:v>0.5428613541666667</c:v>
                </c:pt>
                <c:pt idx="2702">
                  <c:v>0.54286673611111114</c:v>
                </c:pt>
                <c:pt idx="2703">
                  <c:v>0.54287099537037042</c:v>
                </c:pt>
                <c:pt idx="2704">
                  <c:v>0.54287501157407403</c:v>
                </c:pt>
                <c:pt idx="2705">
                  <c:v>0.54287915509259255</c:v>
                </c:pt>
                <c:pt idx="2706">
                  <c:v>0.54288339120370377</c:v>
                </c:pt>
                <c:pt idx="2707">
                  <c:v>0.54288775462962968</c:v>
                </c:pt>
                <c:pt idx="2708">
                  <c:v>0.5428918402777777</c:v>
                </c:pt>
                <c:pt idx="2709">
                  <c:v>0.54289583333333336</c:v>
                </c:pt>
                <c:pt idx="2710">
                  <c:v>0.54289964120370371</c:v>
                </c:pt>
                <c:pt idx="2711">
                  <c:v>0.54290326388888888</c:v>
                </c:pt>
                <c:pt idx="2712">
                  <c:v>0.54290687500000001</c:v>
                </c:pt>
                <c:pt idx="2713">
                  <c:v>0.54291076388888893</c:v>
                </c:pt>
                <c:pt idx="2714">
                  <c:v>0.54291445601851851</c:v>
                </c:pt>
                <c:pt idx="2715">
                  <c:v>0.54291810185185185</c:v>
                </c:pt>
                <c:pt idx="2716">
                  <c:v>0.54292226851851855</c:v>
                </c:pt>
                <c:pt idx="2717">
                  <c:v>0.54292630787037044</c:v>
                </c:pt>
                <c:pt idx="2718">
                  <c:v>0.54293030092592598</c:v>
                </c:pt>
                <c:pt idx="2719">
                  <c:v>0.54293452546296295</c:v>
                </c:pt>
                <c:pt idx="2720">
                  <c:v>0.54293850694444445</c:v>
                </c:pt>
                <c:pt idx="2721">
                  <c:v>0.54294254629629635</c:v>
                </c:pt>
                <c:pt idx="2722">
                  <c:v>0.54294664351851851</c:v>
                </c:pt>
                <c:pt idx="2723">
                  <c:v>0.54295062500000002</c:v>
                </c:pt>
                <c:pt idx="2724">
                  <c:v>0.54295472222222219</c:v>
                </c:pt>
                <c:pt idx="2725">
                  <c:v>0.54295871527777784</c:v>
                </c:pt>
                <c:pt idx="2726">
                  <c:v>0.54296292824074077</c:v>
                </c:pt>
                <c:pt idx="2727">
                  <c:v>0.54296668981481477</c:v>
                </c:pt>
                <c:pt idx="2728">
                  <c:v>0.54297030092592591</c:v>
                </c:pt>
                <c:pt idx="2729">
                  <c:v>0.54297394675925925</c:v>
                </c:pt>
                <c:pt idx="2730">
                  <c:v>0.54297765046296298</c:v>
                </c:pt>
                <c:pt idx="2731">
                  <c:v>0.54298128472222229</c:v>
                </c:pt>
                <c:pt idx="2732">
                  <c:v>0.54298490740740746</c:v>
                </c:pt>
                <c:pt idx="2733">
                  <c:v>0.5429885879629629</c:v>
                </c:pt>
                <c:pt idx="2734">
                  <c:v>0.54299303240740737</c:v>
                </c:pt>
                <c:pt idx="2735">
                  <c:v>0.54299746527777781</c:v>
                </c:pt>
                <c:pt idx="2736">
                  <c:v>0.54300168981481478</c:v>
                </c:pt>
                <c:pt idx="2737">
                  <c:v>0.54300578703703706</c:v>
                </c:pt>
                <c:pt idx="2738">
                  <c:v>0.543010162037037</c:v>
                </c:pt>
                <c:pt idx="2739">
                  <c:v>0.54301444444444447</c:v>
                </c:pt>
                <c:pt idx="2740">
                  <c:v>0.5430199189814815</c:v>
                </c:pt>
                <c:pt idx="2741">
                  <c:v>0.5430262384259259</c:v>
                </c:pt>
                <c:pt idx="2742">
                  <c:v>0.54303252314814821</c:v>
                </c:pt>
                <c:pt idx="2743">
                  <c:v>0.54303694444444439</c:v>
                </c:pt>
                <c:pt idx="2744">
                  <c:v>0.54304059027777785</c:v>
                </c:pt>
                <c:pt idx="2745">
                  <c:v>0.54304432870370367</c:v>
                </c:pt>
                <c:pt idx="2746">
                  <c:v>0.54304922453703697</c:v>
                </c:pt>
                <c:pt idx="2747">
                  <c:v>0.54305284722222225</c:v>
                </c:pt>
                <c:pt idx="2748">
                  <c:v>0.54305671296296298</c:v>
                </c:pt>
                <c:pt idx="2749">
                  <c:v>0.54306140046296292</c:v>
                </c:pt>
                <c:pt idx="2750">
                  <c:v>0.54306605324074075</c:v>
                </c:pt>
                <c:pt idx="2751">
                  <c:v>0.54307097222222223</c:v>
                </c:pt>
                <c:pt idx="2752">
                  <c:v>0.54307561342592592</c:v>
                </c:pt>
                <c:pt idx="2753">
                  <c:v>0.54308055555555557</c:v>
                </c:pt>
                <c:pt idx="2754">
                  <c:v>0.54308531250000003</c:v>
                </c:pt>
                <c:pt idx="2755">
                  <c:v>0.54308994212962969</c:v>
                </c:pt>
                <c:pt idx="2756">
                  <c:v>0.54309549768518517</c:v>
                </c:pt>
                <c:pt idx="2757">
                  <c:v>0.5431004976851852</c:v>
                </c:pt>
                <c:pt idx="2758">
                  <c:v>0.54310500000000006</c:v>
                </c:pt>
                <c:pt idx="2759">
                  <c:v>0.54310908564814808</c:v>
                </c:pt>
                <c:pt idx="2760">
                  <c:v>0.54311309027777777</c:v>
                </c:pt>
                <c:pt idx="2761">
                  <c:v>0.54311684027777785</c:v>
                </c:pt>
                <c:pt idx="2762">
                  <c:v>0.54312092592592587</c:v>
                </c:pt>
                <c:pt idx="2763">
                  <c:v>0.54312458333333336</c:v>
                </c:pt>
                <c:pt idx="2764">
                  <c:v>0.54312836805555553</c:v>
                </c:pt>
                <c:pt idx="2765">
                  <c:v>0.54313312499999999</c:v>
                </c:pt>
                <c:pt idx="2766">
                  <c:v>0.54313790509259252</c:v>
                </c:pt>
                <c:pt idx="2767">
                  <c:v>0.54314292824074073</c:v>
                </c:pt>
                <c:pt idx="2768">
                  <c:v>0.54314767361111105</c:v>
                </c:pt>
                <c:pt idx="2769">
                  <c:v>0.54315238425925927</c:v>
                </c:pt>
                <c:pt idx="2770">
                  <c:v>0.5431571296296297</c:v>
                </c:pt>
                <c:pt idx="2771">
                  <c:v>0.54316523148148155</c:v>
                </c:pt>
                <c:pt idx="2772">
                  <c:v>0.54317105324074078</c:v>
                </c:pt>
                <c:pt idx="2773">
                  <c:v>0.54317553240740735</c:v>
                </c:pt>
                <c:pt idx="2774">
                  <c:v>0.54317921296296301</c:v>
                </c:pt>
                <c:pt idx="2775">
                  <c:v>0.54318284722222221</c:v>
                </c:pt>
                <c:pt idx="2776">
                  <c:v>0.54318655092592594</c:v>
                </c:pt>
                <c:pt idx="2777">
                  <c:v>0.54319048611111109</c:v>
                </c:pt>
                <c:pt idx="2778">
                  <c:v>0.54319418981481482</c:v>
                </c:pt>
                <c:pt idx="2779">
                  <c:v>0.54319978009259262</c:v>
                </c:pt>
                <c:pt idx="2780">
                  <c:v>0.54320645833333336</c:v>
                </c:pt>
                <c:pt idx="2781">
                  <c:v>0.54321221064814817</c:v>
                </c:pt>
                <c:pt idx="2782">
                  <c:v>0.54321827546296297</c:v>
                </c:pt>
                <c:pt idx="2783">
                  <c:v>0.54322368055555559</c:v>
                </c:pt>
                <c:pt idx="2784">
                  <c:v>0.54322834490740746</c:v>
                </c:pt>
                <c:pt idx="2785">
                  <c:v>0.54323282407407414</c:v>
                </c:pt>
                <c:pt idx="2786">
                  <c:v>0.54323784722222224</c:v>
                </c:pt>
                <c:pt idx="2787">
                  <c:v>0.54324254629629631</c:v>
                </c:pt>
                <c:pt idx="2788">
                  <c:v>0.54324630787037032</c:v>
                </c:pt>
                <c:pt idx="2789">
                  <c:v>0.54324990740740742</c:v>
                </c:pt>
                <c:pt idx="2790">
                  <c:v>0.54325471064814812</c:v>
                </c:pt>
                <c:pt idx="2791">
                  <c:v>0.54325843750000002</c:v>
                </c:pt>
                <c:pt idx="2792">
                  <c:v>0.54326211805555558</c:v>
                </c:pt>
                <c:pt idx="2793">
                  <c:v>0.54326593750000007</c:v>
                </c:pt>
                <c:pt idx="2794">
                  <c:v>0.54327111111111115</c:v>
                </c:pt>
                <c:pt idx="2795">
                  <c:v>0.54327563657407407</c:v>
                </c:pt>
                <c:pt idx="2796">
                  <c:v>0.54328056712962958</c:v>
                </c:pt>
                <c:pt idx="2797">
                  <c:v>0.54328563657407403</c:v>
                </c:pt>
                <c:pt idx="2798">
                  <c:v>0.54329034722222225</c:v>
                </c:pt>
                <c:pt idx="2799">
                  <c:v>0.5432956712962963</c:v>
                </c:pt>
                <c:pt idx="2800">
                  <c:v>0.5433007870370371</c:v>
                </c:pt>
                <c:pt idx="2801">
                  <c:v>0.54330577546296299</c:v>
                </c:pt>
                <c:pt idx="2802">
                  <c:v>0.54331049768518513</c:v>
                </c:pt>
                <c:pt idx="2803">
                  <c:v>0.54331498842592596</c:v>
                </c:pt>
                <c:pt idx="2804">
                  <c:v>0.54331868055555554</c:v>
                </c:pt>
                <c:pt idx="2805">
                  <c:v>0.54332237268518513</c:v>
                </c:pt>
                <c:pt idx="2806">
                  <c:v>0.54332615740740742</c:v>
                </c:pt>
                <c:pt idx="2807">
                  <c:v>0.54332990740740739</c:v>
                </c:pt>
                <c:pt idx="2808">
                  <c:v>0.54333363425925929</c:v>
                </c:pt>
                <c:pt idx="2809">
                  <c:v>0.5433382175925926</c:v>
                </c:pt>
                <c:pt idx="2810">
                  <c:v>0.54334293981481485</c:v>
                </c:pt>
                <c:pt idx="2811">
                  <c:v>0.54334780092592594</c:v>
                </c:pt>
                <c:pt idx="2812">
                  <c:v>0.5433526851851852</c:v>
                </c:pt>
                <c:pt idx="2813">
                  <c:v>0.5433575810185185</c:v>
                </c:pt>
                <c:pt idx="2814">
                  <c:v>0.54336228009259258</c:v>
                </c:pt>
                <c:pt idx="2815">
                  <c:v>0.5433668055555555</c:v>
                </c:pt>
                <c:pt idx="2816">
                  <c:v>0.54337148148148151</c:v>
                </c:pt>
                <c:pt idx="2817">
                  <c:v>0.54337637731481481</c:v>
                </c:pt>
                <c:pt idx="2818">
                  <c:v>0.54338126157407407</c:v>
                </c:pt>
                <c:pt idx="2819">
                  <c:v>0.54338491898148145</c:v>
                </c:pt>
                <c:pt idx="2820">
                  <c:v>0.54338850694444452</c:v>
                </c:pt>
                <c:pt idx="2821">
                  <c:v>0.54339211805555554</c:v>
                </c:pt>
                <c:pt idx="2822">
                  <c:v>0.54339587962962965</c:v>
                </c:pt>
                <c:pt idx="2823">
                  <c:v>0.5433995601851852</c:v>
                </c:pt>
                <c:pt idx="2824">
                  <c:v>0.54340325231481479</c:v>
                </c:pt>
                <c:pt idx="2825">
                  <c:v>0.54340710648148149</c:v>
                </c:pt>
                <c:pt idx="2826">
                  <c:v>0.54341195601851855</c:v>
                </c:pt>
                <c:pt idx="2827">
                  <c:v>0.54341673611111108</c:v>
                </c:pt>
                <c:pt idx="2828">
                  <c:v>0.54342174768518514</c:v>
                </c:pt>
                <c:pt idx="2829">
                  <c:v>0.54342618055555558</c:v>
                </c:pt>
                <c:pt idx="2830">
                  <c:v>0.54343074074074071</c:v>
                </c:pt>
                <c:pt idx="2831">
                  <c:v>0.54343538194444452</c:v>
                </c:pt>
                <c:pt idx="2832">
                  <c:v>0.54344016203703704</c:v>
                </c:pt>
                <c:pt idx="2833">
                  <c:v>0.54344481481481488</c:v>
                </c:pt>
                <c:pt idx="2834">
                  <c:v>0.5434512037037037</c:v>
                </c:pt>
                <c:pt idx="2835">
                  <c:v>0.54345488425925925</c:v>
                </c:pt>
                <c:pt idx="2836">
                  <c:v>0.54345861111111116</c:v>
                </c:pt>
                <c:pt idx="2837">
                  <c:v>0.54346234953703709</c:v>
                </c:pt>
                <c:pt idx="2838">
                  <c:v>0.54346616898148148</c:v>
                </c:pt>
                <c:pt idx="2839">
                  <c:v>0.543469837962963</c:v>
                </c:pt>
                <c:pt idx="2840">
                  <c:v>0.543473599537037</c:v>
                </c:pt>
                <c:pt idx="2841">
                  <c:v>0.54347807870370368</c:v>
                </c:pt>
                <c:pt idx="2842">
                  <c:v>0.5434825694444444</c:v>
                </c:pt>
                <c:pt idx="2843">
                  <c:v>0.54348747685185184</c:v>
                </c:pt>
                <c:pt idx="2844">
                  <c:v>0.54349238425925928</c:v>
                </c:pt>
                <c:pt idx="2845">
                  <c:v>0.5434972569444444</c:v>
                </c:pt>
                <c:pt idx="2846">
                  <c:v>0.54350171296296301</c:v>
                </c:pt>
                <c:pt idx="2847">
                  <c:v>0.54350642361111112</c:v>
                </c:pt>
                <c:pt idx="2848">
                  <c:v>0.54351101851851846</c:v>
                </c:pt>
                <c:pt idx="2849">
                  <c:v>0.54351585648148149</c:v>
                </c:pt>
                <c:pt idx="2850">
                  <c:v>0.54352079861111113</c:v>
                </c:pt>
                <c:pt idx="2851">
                  <c:v>0.54352453703703707</c:v>
                </c:pt>
                <c:pt idx="2852">
                  <c:v>0.54352817129629627</c:v>
                </c:pt>
                <c:pt idx="2853">
                  <c:v>0.54353202546296298</c:v>
                </c:pt>
                <c:pt idx="2854">
                  <c:v>0.54353579861111112</c:v>
                </c:pt>
                <c:pt idx="2855">
                  <c:v>0.54353944444444446</c:v>
                </c:pt>
                <c:pt idx="2856">
                  <c:v>0.54354324074074067</c:v>
                </c:pt>
                <c:pt idx="2857">
                  <c:v>0.54354810185185187</c:v>
                </c:pt>
                <c:pt idx="2858">
                  <c:v>0.54355263888888883</c:v>
                </c:pt>
                <c:pt idx="2859">
                  <c:v>0.54355750000000003</c:v>
                </c:pt>
                <c:pt idx="2860">
                  <c:v>0.54356230324074073</c:v>
                </c:pt>
                <c:pt idx="2861">
                  <c:v>0.5435674421296296</c:v>
                </c:pt>
                <c:pt idx="2862">
                  <c:v>0.543572337962963</c:v>
                </c:pt>
                <c:pt idx="2863">
                  <c:v>0.54357714120370371</c:v>
                </c:pt>
                <c:pt idx="2864">
                  <c:v>0.5435816550925926</c:v>
                </c:pt>
                <c:pt idx="2865">
                  <c:v>0.54358662037037042</c:v>
                </c:pt>
                <c:pt idx="2866">
                  <c:v>0.54359134259259256</c:v>
                </c:pt>
                <c:pt idx="2867">
                  <c:v>0.54359509259259264</c:v>
                </c:pt>
                <c:pt idx="2868">
                  <c:v>0.54359887731481482</c:v>
                </c:pt>
                <c:pt idx="2869">
                  <c:v>0.54360251157407402</c:v>
                </c:pt>
                <c:pt idx="2870">
                  <c:v>0.54360612268518516</c:v>
                </c:pt>
                <c:pt idx="2871">
                  <c:v>0.54361100694444442</c:v>
                </c:pt>
                <c:pt idx="2872">
                  <c:v>0.54361490740740737</c:v>
                </c:pt>
                <c:pt idx="2873">
                  <c:v>0.54361976851851856</c:v>
                </c:pt>
                <c:pt idx="2874">
                  <c:v>0.54362474537037031</c:v>
                </c:pt>
                <c:pt idx="2875">
                  <c:v>0.5436293171296297</c:v>
                </c:pt>
                <c:pt idx="2876">
                  <c:v>0.54363451388888884</c:v>
                </c:pt>
                <c:pt idx="2877">
                  <c:v>0.54363932870370368</c:v>
                </c:pt>
                <c:pt idx="2878">
                  <c:v>0.54364412037037035</c:v>
                </c:pt>
                <c:pt idx="2879">
                  <c:v>0.54364886574074067</c:v>
                </c:pt>
                <c:pt idx="2880">
                  <c:v>0.54365403935185186</c:v>
                </c:pt>
                <c:pt idx="2881">
                  <c:v>0.5436590740740741</c:v>
                </c:pt>
                <c:pt idx="2882">
                  <c:v>0.54366274305555551</c:v>
                </c:pt>
                <c:pt idx="2883">
                  <c:v>0.5436664351851852</c:v>
                </c:pt>
                <c:pt idx="2884">
                  <c:v>0.54367021990740738</c:v>
                </c:pt>
                <c:pt idx="2885">
                  <c:v>0.5436738888888889</c:v>
                </c:pt>
                <c:pt idx="2886">
                  <c:v>0.54367758101851849</c:v>
                </c:pt>
                <c:pt idx="2887">
                  <c:v>0.54368138888888884</c:v>
                </c:pt>
                <c:pt idx="2888">
                  <c:v>0.54368557870370371</c:v>
                </c:pt>
                <c:pt idx="2889">
                  <c:v>0.54369018518518519</c:v>
                </c:pt>
                <c:pt idx="2890">
                  <c:v>0.54369512731481484</c:v>
                </c:pt>
                <c:pt idx="2891">
                  <c:v>0.54369981481481477</c:v>
                </c:pt>
                <c:pt idx="2892">
                  <c:v>0.54370438657407405</c:v>
                </c:pt>
                <c:pt idx="2893">
                  <c:v>0.54370888888888891</c:v>
                </c:pt>
                <c:pt idx="2894">
                  <c:v>0.54371335648148145</c:v>
                </c:pt>
                <c:pt idx="2895">
                  <c:v>0.54371815972222215</c:v>
                </c:pt>
                <c:pt idx="2896">
                  <c:v>0.54372287037037037</c:v>
                </c:pt>
                <c:pt idx="2897">
                  <c:v>0.54372763888888886</c:v>
                </c:pt>
                <c:pt idx="2898">
                  <c:v>0.5437319097222223</c:v>
                </c:pt>
                <c:pt idx="2899">
                  <c:v>0.54373552083333332</c:v>
                </c:pt>
                <c:pt idx="2900">
                  <c:v>0.54373913194444445</c:v>
                </c:pt>
                <c:pt idx="2901">
                  <c:v>0.54374313657407403</c:v>
                </c:pt>
                <c:pt idx="2902">
                  <c:v>0.54374677083333334</c:v>
                </c:pt>
                <c:pt idx="2903">
                  <c:v>0.54375049768518513</c:v>
                </c:pt>
                <c:pt idx="2904">
                  <c:v>0.54375534722222219</c:v>
                </c:pt>
                <c:pt idx="2905">
                  <c:v>0.54376163194444438</c:v>
                </c:pt>
                <c:pt idx="2906">
                  <c:v>0.54376671296296297</c:v>
                </c:pt>
                <c:pt idx="2907">
                  <c:v>0.54377141203703705</c:v>
                </c:pt>
                <c:pt idx="2908">
                  <c:v>0.54377659722222227</c:v>
                </c:pt>
                <c:pt idx="2909">
                  <c:v>0.54378131944444441</c:v>
                </c:pt>
                <c:pt idx="2910">
                  <c:v>0.54378634259259262</c:v>
                </c:pt>
                <c:pt idx="2911">
                  <c:v>0.54379108796296294</c:v>
                </c:pt>
                <c:pt idx="2912">
                  <c:v>0.54379593749999999</c:v>
                </c:pt>
                <c:pt idx="2913">
                  <c:v>0.54380034722222226</c:v>
                </c:pt>
                <c:pt idx="2914">
                  <c:v>0.54380428240740741</c:v>
                </c:pt>
                <c:pt idx="2915">
                  <c:v>0.54380806712962959</c:v>
                </c:pt>
                <c:pt idx="2916">
                  <c:v>0.54381174768518525</c:v>
                </c:pt>
                <c:pt idx="2917">
                  <c:v>0.54381570601851859</c:v>
                </c:pt>
                <c:pt idx="2918">
                  <c:v>0.5438195023148148</c:v>
                </c:pt>
                <c:pt idx="2919">
                  <c:v>0.54382326388888891</c:v>
                </c:pt>
                <c:pt idx="2920">
                  <c:v>0.5438280324074074</c:v>
                </c:pt>
                <c:pt idx="2921">
                  <c:v>0.54383241898148149</c:v>
                </c:pt>
                <c:pt idx="2922">
                  <c:v>0.54383708333333336</c:v>
                </c:pt>
                <c:pt idx="2923">
                  <c:v>0.54384216435185184</c:v>
                </c:pt>
                <c:pt idx="2924">
                  <c:v>0.5438469212962963</c:v>
                </c:pt>
                <c:pt idx="2925">
                  <c:v>0.54385170138888894</c:v>
                </c:pt>
                <c:pt idx="2926">
                  <c:v>0.54385656250000003</c:v>
                </c:pt>
                <c:pt idx="2927">
                  <c:v>0.54386137731481476</c:v>
                </c:pt>
                <c:pt idx="2928">
                  <c:v>0.54386608796296299</c:v>
                </c:pt>
                <c:pt idx="2929">
                  <c:v>0.54387062499999994</c:v>
                </c:pt>
                <c:pt idx="2930">
                  <c:v>0.5438742708333334</c:v>
                </c:pt>
                <c:pt idx="2931">
                  <c:v>0.54387798611111104</c:v>
                </c:pt>
                <c:pt idx="2932">
                  <c:v>0.54388173611111112</c:v>
                </c:pt>
                <c:pt idx="2933">
                  <c:v>0.54388549768518513</c:v>
                </c:pt>
                <c:pt idx="2934">
                  <c:v>0.54388932870370377</c:v>
                </c:pt>
                <c:pt idx="2935">
                  <c:v>0.54389369212962968</c:v>
                </c:pt>
                <c:pt idx="2936">
                  <c:v>0.54389840277777779</c:v>
                </c:pt>
                <c:pt idx="2937">
                  <c:v>0.54390337962962965</c:v>
                </c:pt>
                <c:pt idx="2938">
                  <c:v>0.54391003472222221</c:v>
                </c:pt>
                <c:pt idx="2939">
                  <c:v>0.54391513888888887</c:v>
                </c:pt>
                <c:pt idx="2940">
                  <c:v>0.5439201041666667</c:v>
                </c:pt>
                <c:pt idx="2941">
                  <c:v>0.54392483796296298</c:v>
                </c:pt>
                <c:pt idx="2942">
                  <c:v>0.54392947916666667</c:v>
                </c:pt>
                <c:pt idx="2943">
                  <c:v>0.54393406249999998</c:v>
                </c:pt>
                <c:pt idx="2944">
                  <c:v>0.54393869212962964</c:v>
                </c:pt>
                <c:pt idx="2945">
                  <c:v>0.54394248842592596</c:v>
                </c:pt>
                <c:pt idx="2946">
                  <c:v>0.54394614583333334</c:v>
                </c:pt>
                <c:pt idx="2947">
                  <c:v>0.54394989583333331</c:v>
                </c:pt>
                <c:pt idx="2948">
                  <c:v>0.54395362268518521</c:v>
                </c:pt>
                <c:pt idx="2949">
                  <c:v>0.54395748842592595</c:v>
                </c:pt>
                <c:pt idx="2950">
                  <c:v>0.54396137731481475</c:v>
                </c:pt>
                <c:pt idx="2951">
                  <c:v>0.54396641203703699</c:v>
                </c:pt>
                <c:pt idx="2952">
                  <c:v>0.54397126157407405</c:v>
                </c:pt>
                <c:pt idx="2953">
                  <c:v>0.54397592592592592</c:v>
                </c:pt>
                <c:pt idx="2954">
                  <c:v>0.54398063657407414</c:v>
                </c:pt>
                <c:pt idx="2955">
                  <c:v>0.54398554398148147</c:v>
                </c:pt>
                <c:pt idx="2956">
                  <c:v>0.54399047453703708</c:v>
                </c:pt>
                <c:pt idx="2957">
                  <c:v>0.54399530092592596</c:v>
                </c:pt>
                <c:pt idx="2958">
                  <c:v>0.54400023148148147</c:v>
                </c:pt>
                <c:pt idx="2959">
                  <c:v>0.54400484953703698</c:v>
                </c:pt>
                <c:pt idx="2960">
                  <c:v>0.54400953703703703</c:v>
                </c:pt>
                <c:pt idx="2961">
                  <c:v>0.54401332175925921</c:v>
                </c:pt>
                <c:pt idx="2962">
                  <c:v>0.54401703703703708</c:v>
                </c:pt>
                <c:pt idx="2963">
                  <c:v>0.5440207407407408</c:v>
                </c:pt>
                <c:pt idx="2964">
                  <c:v>0.54402453703703701</c:v>
                </c:pt>
                <c:pt idx="2965">
                  <c:v>0.5440283217592593</c:v>
                </c:pt>
                <c:pt idx="2966">
                  <c:v>0.54403285879629626</c:v>
                </c:pt>
                <c:pt idx="2967">
                  <c:v>0.54403752314814813</c:v>
                </c:pt>
                <c:pt idx="2968">
                  <c:v>0.54404278935185191</c:v>
                </c:pt>
                <c:pt idx="2969">
                  <c:v>0.54404776620370365</c:v>
                </c:pt>
                <c:pt idx="2970">
                  <c:v>0.54405268518518513</c:v>
                </c:pt>
                <c:pt idx="2971">
                  <c:v>0.54405887731481484</c:v>
                </c:pt>
                <c:pt idx="2972">
                  <c:v>0.54406361111111112</c:v>
                </c:pt>
                <c:pt idx="2973">
                  <c:v>0.54406824074074078</c:v>
                </c:pt>
                <c:pt idx="2974">
                  <c:v>0.54407303240740734</c:v>
                </c:pt>
                <c:pt idx="2975">
                  <c:v>0.5440778819444444</c:v>
                </c:pt>
                <c:pt idx="2976">
                  <c:v>0.54408166666666669</c:v>
                </c:pt>
                <c:pt idx="2977">
                  <c:v>0.54408541666666665</c:v>
                </c:pt>
                <c:pt idx="2978">
                  <c:v>0.54408908564814817</c:v>
                </c:pt>
                <c:pt idx="2979">
                  <c:v>0.54409285879629632</c:v>
                </c:pt>
                <c:pt idx="2980">
                  <c:v>0.54409674768518512</c:v>
                </c:pt>
                <c:pt idx="2981">
                  <c:v>0.54410052083333327</c:v>
                </c:pt>
                <c:pt idx="2982">
                  <c:v>0.54410565972222225</c:v>
                </c:pt>
                <c:pt idx="2983">
                  <c:v>0.54411020833333335</c:v>
                </c:pt>
                <c:pt idx="2984">
                  <c:v>0.54411479166666665</c:v>
                </c:pt>
                <c:pt idx="2985">
                  <c:v>0.54411965277777774</c:v>
                </c:pt>
                <c:pt idx="2986">
                  <c:v>0.54412449074074076</c:v>
                </c:pt>
                <c:pt idx="2987">
                  <c:v>0.54412936342592599</c:v>
                </c:pt>
                <c:pt idx="2988">
                  <c:v>0.54413432870370371</c:v>
                </c:pt>
                <c:pt idx="2989">
                  <c:v>0.54413924768518518</c:v>
                </c:pt>
                <c:pt idx="2990">
                  <c:v>0.54414373842592589</c:v>
                </c:pt>
                <c:pt idx="2991">
                  <c:v>0.54414817129629622</c:v>
                </c:pt>
                <c:pt idx="2992">
                  <c:v>0.54415206018518514</c:v>
                </c:pt>
                <c:pt idx="2993">
                  <c:v>0.54415592592592599</c:v>
                </c:pt>
                <c:pt idx="2994">
                  <c:v>0.54415965277777778</c:v>
                </c:pt>
                <c:pt idx="2995">
                  <c:v>0.54416351851851852</c:v>
                </c:pt>
                <c:pt idx="2996">
                  <c:v>0.54416714120370369</c:v>
                </c:pt>
                <c:pt idx="2997">
                  <c:v>0.54417104166666663</c:v>
                </c:pt>
                <c:pt idx="2998">
                  <c:v>0.54417584490740734</c:v>
                </c:pt>
                <c:pt idx="2999">
                  <c:v>0.5441807291666666</c:v>
                </c:pt>
                <c:pt idx="3000">
                  <c:v>0.54418535879629626</c:v>
                </c:pt>
                <c:pt idx="3001">
                  <c:v>0.5441900462962963</c:v>
                </c:pt>
                <c:pt idx="3002">
                  <c:v>0.54419488425925933</c:v>
                </c:pt>
                <c:pt idx="3003">
                  <c:v>0.54419967592592589</c:v>
                </c:pt>
                <c:pt idx="3004">
                  <c:v>0.54420600694444443</c:v>
                </c:pt>
                <c:pt idx="3005">
                  <c:v>0.54421113425925927</c:v>
                </c:pt>
                <c:pt idx="3006">
                  <c:v>0.54421590277777776</c:v>
                </c:pt>
                <c:pt idx="3007">
                  <c:v>0.54421961805555552</c:v>
                </c:pt>
                <c:pt idx="3008">
                  <c:v>0.54422322916666666</c:v>
                </c:pt>
                <c:pt idx="3009">
                  <c:v>0.54422701388888883</c:v>
                </c:pt>
                <c:pt idx="3010">
                  <c:v>0.54423077546296295</c:v>
                </c:pt>
                <c:pt idx="3011">
                  <c:v>0.54423444444444447</c:v>
                </c:pt>
                <c:pt idx="3012">
                  <c:v>0.54423819444444443</c:v>
                </c:pt>
                <c:pt idx="3013">
                  <c:v>0.54424297453703707</c:v>
                </c:pt>
                <c:pt idx="3014">
                  <c:v>0.54424802083333335</c:v>
                </c:pt>
                <c:pt idx="3015">
                  <c:v>0.544252488425926</c:v>
                </c:pt>
                <c:pt idx="3016">
                  <c:v>0.54425753472222216</c:v>
                </c:pt>
                <c:pt idx="3017">
                  <c:v>0.5442620949074074</c:v>
                </c:pt>
                <c:pt idx="3018">
                  <c:v>0.54426710648148147</c:v>
                </c:pt>
                <c:pt idx="3019">
                  <c:v>0.54427194444444449</c:v>
                </c:pt>
                <c:pt idx="3020">
                  <c:v>0.54427679398148154</c:v>
                </c:pt>
                <c:pt idx="3021">
                  <c:v>0.54428156250000004</c:v>
                </c:pt>
                <c:pt idx="3022">
                  <c:v>0.5442864467592593</c:v>
                </c:pt>
                <c:pt idx="3023">
                  <c:v>0.54429017361111109</c:v>
                </c:pt>
                <c:pt idx="3024">
                  <c:v>0.54429387731481482</c:v>
                </c:pt>
                <c:pt idx="3025">
                  <c:v>0.54429759259259258</c:v>
                </c:pt>
                <c:pt idx="3026">
                  <c:v>0.5443012615740741</c:v>
                </c:pt>
                <c:pt idx="3027">
                  <c:v>0.54430491898148148</c:v>
                </c:pt>
                <c:pt idx="3028">
                  <c:v>0.54430883101851857</c:v>
                </c:pt>
                <c:pt idx="3029">
                  <c:v>0.54431350694444447</c:v>
                </c:pt>
                <c:pt idx="3030">
                  <c:v>0.54431805555555557</c:v>
                </c:pt>
                <c:pt idx="3031">
                  <c:v>0.54432266203703705</c:v>
                </c:pt>
                <c:pt idx="3032">
                  <c:v>0.54432731481481478</c:v>
                </c:pt>
                <c:pt idx="3033">
                  <c:v>0.54433241898148144</c:v>
                </c:pt>
                <c:pt idx="3034">
                  <c:v>0.54433775462962963</c:v>
                </c:pt>
                <c:pt idx="3035">
                  <c:v>0.54434253472222227</c:v>
                </c:pt>
                <c:pt idx="3036">
                  <c:v>0.54434724537037038</c:v>
                </c:pt>
                <c:pt idx="3037">
                  <c:v>0.54435194444444446</c:v>
                </c:pt>
                <c:pt idx="3038">
                  <c:v>0.54435752314814811</c:v>
                </c:pt>
                <c:pt idx="3039">
                  <c:v>0.54436116898148146</c:v>
                </c:pt>
                <c:pt idx="3040">
                  <c:v>0.54436483796296298</c:v>
                </c:pt>
                <c:pt idx="3041">
                  <c:v>0.54436856481481477</c:v>
                </c:pt>
                <c:pt idx="3042">
                  <c:v>0.5443722685185185</c:v>
                </c:pt>
                <c:pt idx="3043">
                  <c:v>0.54437590277777781</c:v>
                </c:pt>
                <c:pt idx="3044">
                  <c:v>0.54438013888888892</c:v>
                </c:pt>
                <c:pt idx="3045">
                  <c:v>0.54438501157407404</c:v>
                </c:pt>
                <c:pt idx="3046">
                  <c:v>0.54438981481481485</c:v>
                </c:pt>
                <c:pt idx="3047">
                  <c:v>0.5443945717592592</c:v>
                </c:pt>
                <c:pt idx="3048">
                  <c:v>0.54439918981481483</c:v>
                </c:pt>
                <c:pt idx="3049">
                  <c:v>0.54440402777777774</c:v>
                </c:pt>
                <c:pt idx="3050">
                  <c:v>0.54440892361111104</c:v>
                </c:pt>
                <c:pt idx="3051">
                  <c:v>0.54441362268518512</c:v>
                </c:pt>
                <c:pt idx="3052">
                  <c:v>0.54441865740740736</c:v>
                </c:pt>
                <c:pt idx="3053">
                  <c:v>0.54442348379629635</c:v>
                </c:pt>
                <c:pt idx="3054">
                  <c:v>0.54442755787037034</c:v>
                </c:pt>
                <c:pt idx="3055">
                  <c:v>0.54443118055555562</c:v>
                </c:pt>
                <c:pt idx="3056">
                  <c:v>0.54443498842592597</c:v>
                </c:pt>
                <c:pt idx="3057">
                  <c:v>0.54443877314814815</c:v>
                </c:pt>
                <c:pt idx="3058">
                  <c:v>0.54444246527777784</c:v>
                </c:pt>
                <c:pt idx="3059">
                  <c:v>0.54444615740740743</c:v>
                </c:pt>
                <c:pt idx="3060">
                  <c:v>0.54445086805555554</c:v>
                </c:pt>
                <c:pt idx="3061">
                  <c:v>0.54445572916666662</c:v>
                </c:pt>
                <c:pt idx="3062">
                  <c:v>0.54446043981481484</c:v>
                </c:pt>
                <c:pt idx="3063">
                  <c:v>0.54446521990740737</c:v>
                </c:pt>
                <c:pt idx="3064">
                  <c:v>0.54446994212962962</c:v>
                </c:pt>
                <c:pt idx="3065">
                  <c:v>0.54447468750000005</c:v>
                </c:pt>
                <c:pt idx="3066">
                  <c:v>0.54447949074074076</c:v>
                </c:pt>
                <c:pt idx="3067">
                  <c:v>0.54448425925925925</c:v>
                </c:pt>
                <c:pt idx="3068">
                  <c:v>0.54448917824074072</c:v>
                </c:pt>
                <c:pt idx="3069">
                  <c:v>0.54449416666666661</c:v>
                </c:pt>
                <c:pt idx="3070">
                  <c:v>0.54449792824074073</c:v>
                </c:pt>
                <c:pt idx="3071">
                  <c:v>0.544502974537037</c:v>
                </c:pt>
                <c:pt idx="3072">
                  <c:v>0.54450684027777785</c:v>
                </c:pt>
                <c:pt idx="3073">
                  <c:v>0.54451070601851848</c:v>
                </c:pt>
                <c:pt idx="3074">
                  <c:v>0.54451451388888883</c:v>
                </c:pt>
                <c:pt idx="3075">
                  <c:v>0.54451840277777774</c:v>
                </c:pt>
                <c:pt idx="3076">
                  <c:v>0.54452342592592595</c:v>
                </c:pt>
                <c:pt idx="3077">
                  <c:v>0.5445280555555555</c:v>
                </c:pt>
                <c:pt idx="3078">
                  <c:v>0.54453283564814814</c:v>
                </c:pt>
                <c:pt idx="3079">
                  <c:v>0.54453763888888884</c:v>
                </c:pt>
                <c:pt idx="3080">
                  <c:v>0.5445423958333333</c:v>
                </c:pt>
                <c:pt idx="3081">
                  <c:v>0.5445472916666666</c:v>
                </c:pt>
                <c:pt idx="3082">
                  <c:v>0.54455244212962961</c:v>
                </c:pt>
                <c:pt idx="3083">
                  <c:v>0.54455723379629628</c:v>
                </c:pt>
                <c:pt idx="3084">
                  <c:v>0.54456202546296295</c:v>
                </c:pt>
                <c:pt idx="3085">
                  <c:v>0.5445663657407408</c:v>
                </c:pt>
                <c:pt idx="3086">
                  <c:v>0.54457009259259259</c:v>
                </c:pt>
                <c:pt idx="3087">
                  <c:v>0.54457387731481488</c:v>
                </c:pt>
                <c:pt idx="3088">
                  <c:v>0.5445777083333333</c:v>
                </c:pt>
                <c:pt idx="3089">
                  <c:v>0.54458146990740741</c:v>
                </c:pt>
                <c:pt idx="3090">
                  <c:v>0.54458533564814815</c:v>
                </c:pt>
                <c:pt idx="3091">
                  <c:v>0.54459028935185183</c:v>
                </c:pt>
                <c:pt idx="3092">
                  <c:v>0.54459527777777772</c:v>
                </c:pt>
                <c:pt idx="3093">
                  <c:v>0.54459999999999997</c:v>
                </c:pt>
                <c:pt idx="3094">
                  <c:v>0.54460465277777781</c:v>
                </c:pt>
                <c:pt idx="3095">
                  <c:v>0.54460958333333331</c:v>
                </c:pt>
                <c:pt idx="3096">
                  <c:v>0.54461452546296296</c:v>
                </c:pt>
                <c:pt idx="3097">
                  <c:v>0.5446193055555556</c:v>
                </c:pt>
                <c:pt idx="3098">
                  <c:v>0.54462401620370371</c:v>
                </c:pt>
                <c:pt idx="3099">
                  <c:v>0.54462859953703702</c:v>
                </c:pt>
                <c:pt idx="3100">
                  <c:v>0.54463350694444446</c:v>
                </c:pt>
                <c:pt idx="3101">
                  <c:v>0.54463754629629635</c:v>
                </c:pt>
                <c:pt idx="3102">
                  <c:v>0.54464137731481477</c:v>
                </c:pt>
                <c:pt idx="3103">
                  <c:v>0.54464504629629629</c:v>
                </c:pt>
                <c:pt idx="3104">
                  <c:v>0.54464998842592593</c:v>
                </c:pt>
                <c:pt idx="3105">
                  <c:v>0.54465377314814811</c:v>
                </c:pt>
                <c:pt idx="3106">
                  <c:v>0.54465754629629626</c:v>
                </c:pt>
                <c:pt idx="3107">
                  <c:v>0.54466275462962965</c:v>
                </c:pt>
                <c:pt idx="3108">
                  <c:v>0.5446676041666666</c:v>
                </c:pt>
                <c:pt idx="3109">
                  <c:v>0.54467240740740741</c:v>
                </c:pt>
                <c:pt idx="3110">
                  <c:v>0.5446771412037037</c:v>
                </c:pt>
                <c:pt idx="3111">
                  <c:v>0.54468189814814816</c:v>
                </c:pt>
                <c:pt idx="3112">
                  <c:v>0.54468714120370365</c:v>
                </c:pt>
                <c:pt idx="3113">
                  <c:v>0.5446919560185185</c:v>
                </c:pt>
                <c:pt idx="3114">
                  <c:v>0.5446968518518519</c:v>
                </c:pt>
                <c:pt idx="3115">
                  <c:v>0.54470172453703702</c:v>
                </c:pt>
                <c:pt idx="3116">
                  <c:v>0.54470576388888892</c:v>
                </c:pt>
                <c:pt idx="3117">
                  <c:v>0.54470962962962965</c:v>
                </c:pt>
                <c:pt idx="3118">
                  <c:v>0.54471347222222222</c:v>
                </c:pt>
                <c:pt idx="3119">
                  <c:v>0.54471733796296296</c:v>
                </c:pt>
                <c:pt idx="3120">
                  <c:v>0.54472103009259254</c:v>
                </c:pt>
                <c:pt idx="3121">
                  <c:v>0.54472490740740742</c:v>
                </c:pt>
                <c:pt idx="3122">
                  <c:v>0.54473000000000005</c:v>
                </c:pt>
                <c:pt idx="3123">
                  <c:v>0.54473478009259257</c:v>
                </c:pt>
                <c:pt idx="3124">
                  <c:v>0.54473960648148145</c:v>
                </c:pt>
                <c:pt idx="3125">
                  <c:v>0.5447441666666667</c:v>
                </c:pt>
                <c:pt idx="3126">
                  <c:v>0.54474915509259259</c:v>
                </c:pt>
                <c:pt idx="3127">
                  <c:v>0.54475406250000002</c:v>
                </c:pt>
                <c:pt idx="3128">
                  <c:v>0.54475878472222228</c:v>
                </c:pt>
                <c:pt idx="3129">
                  <c:v>0.54476358796296298</c:v>
                </c:pt>
                <c:pt idx="3130">
                  <c:v>0.54476825231481485</c:v>
                </c:pt>
                <c:pt idx="3131">
                  <c:v>0.54477280092592595</c:v>
                </c:pt>
                <c:pt idx="3132">
                  <c:v>0.54477672453703707</c:v>
                </c:pt>
                <c:pt idx="3133">
                  <c:v>0.54478040509259262</c:v>
                </c:pt>
                <c:pt idx="3134">
                  <c:v>0.54478420138888894</c:v>
                </c:pt>
                <c:pt idx="3135">
                  <c:v>0.5447880092592593</c:v>
                </c:pt>
                <c:pt idx="3136">
                  <c:v>0.54479170138888888</c:v>
                </c:pt>
                <c:pt idx="3137">
                  <c:v>0.54479737268518524</c:v>
                </c:pt>
                <c:pt idx="3138">
                  <c:v>0.54480234953703699</c:v>
                </c:pt>
                <c:pt idx="3139">
                  <c:v>0.54480701388888886</c:v>
                </c:pt>
                <c:pt idx="3140">
                  <c:v>0.54481229166666667</c:v>
                </c:pt>
                <c:pt idx="3141">
                  <c:v>0.54481726851851853</c:v>
                </c:pt>
                <c:pt idx="3142">
                  <c:v>0.54482187500000001</c:v>
                </c:pt>
                <c:pt idx="3143">
                  <c:v>0.54482677083333331</c:v>
                </c:pt>
                <c:pt idx="3144">
                  <c:v>0.54483149305555556</c:v>
                </c:pt>
                <c:pt idx="3145">
                  <c:v>0.54483611111111108</c:v>
                </c:pt>
                <c:pt idx="3146">
                  <c:v>0.54484085648148151</c:v>
                </c:pt>
                <c:pt idx="3147">
                  <c:v>0.54484487268518522</c:v>
                </c:pt>
                <c:pt idx="3148">
                  <c:v>0.54484854166666663</c:v>
                </c:pt>
                <c:pt idx="3149">
                  <c:v>0.54485246527777775</c:v>
                </c:pt>
                <c:pt idx="3150">
                  <c:v>0.54485613425925927</c:v>
                </c:pt>
                <c:pt idx="3151">
                  <c:v>0.54485978009259262</c:v>
                </c:pt>
                <c:pt idx="3152">
                  <c:v>0.54486368055555556</c:v>
                </c:pt>
                <c:pt idx="3153">
                  <c:v>0.54486825231481484</c:v>
                </c:pt>
                <c:pt idx="3154">
                  <c:v>0.54487310185185189</c:v>
                </c:pt>
                <c:pt idx="3155">
                  <c:v>0.54487777777777779</c:v>
                </c:pt>
                <c:pt idx="3156">
                  <c:v>0.54488230324074072</c:v>
                </c:pt>
                <c:pt idx="3157">
                  <c:v>0.54488704861111115</c:v>
                </c:pt>
                <c:pt idx="3158">
                  <c:v>0.54489174768518522</c:v>
                </c:pt>
                <c:pt idx="3159">
                  <c:v>0.54489675925925929</c:v>
                </c:pt>
                <c:pt idx="3160">
                  <c:v>0.54490150462962961</c:v>
                </c:pt>
                <c:pt idx="3161">
                  <c:v>0.54490629629629628</c:v>
                </c:pt>
                <c:pt idx="3162">
                  <c:v>0.5449110416666666</c:v>
                </c:pt>
                <c:pt idx="3163">
                  <c:v>0.54491475694444447</c:v>
                </c:pt>
                <c:pt idx="3164">
                  <c:v>0.54491859953703703</c:v>
                </c:pt>
                <c:pt idx="3165">
                  <c:v>0.54492233796296297</c:v>
                </c:pt>
                <c:pt idx="3166">
                  <c:v>0.54492597222222228</c:v>
                </c:pt>
                <c:pt idx="3167">
                  <c:v>0.54492967592592589</c:v>
                </c:pt>
                <c:pt idx="3168">
                  <c:v>0.54493344907407404</c:v>
                </c:pt>
                <c:pt idx="3169">
                  <c:v>0.54493799768518525</c:v>
                </c:pt>
                <c:pt idx="3170">
                  <c:v>0.54494302083333335</c:v>
                </c:pt>
                <c:pt idx="3171">
                  <c:v>0.54494954861111111</c:v>
                </c:pt>
                <c:pt idx="3172">
                  <c:v>0.5449541550925926</c:v>
                </c:pt>
                <c:pt idx="3173">
                  <c:v>0.54495884259259253</c:v>
                </c:pt>
                <c:pt idx="3174">
                  <c:v>0.54496342592592595</c:v>
                </c:pt>
                <c:pt idx="3175">
                  <c:v>0.54496839120370366</c:v>
                </c:pt>
                <c:pt idx="3176">
                  <c:v>0.54497298611111111</c:v>
                </c:pt>
                <c:pt idx="3177">
                  <c:v>0.54497767361111105</c:v>
                </c:pt>
                <c:pt idx="3178">
                  <c:v>0.54498244212962965</c:v>
                </c:pt>
                <c:pt idx="3179">
                  <c:v>0.54498609953703703</c:v>
                </c:pt>
                <c:pt idx="3180">
                  <c:v>0.54498997685185191</c:v>
                </c:pt>
                <c:pt idx="3181">
                  <c:v>0.54499361111111111</c:v>
                </c:pt>
                <c:pt idx="3182">
                  <c:v>0.54499739583333329</c:v>
                </c:pt>
                <c:pt idx="3183">
                  <c:v>0.54500105324074077</c:v>
                </c:pt>
                <c:pt idx="3184">
                  <c:v>0.54500475694444439</c:v>
                </c:pt>
                <c:pt idx="3185">
                  <c:v>0.54500946759259261</c:v>
                </c:pt>
                <c:pt idx="3186">
                  <c:v>0.54501446759259264</c:v>
                </c:pt>
                <c:pt idx="3187">
                  <c:v>0.54501909722222219</c:v>
                </c:pt>
                <c:pt idx="3188">
                  <c:v>0.5450238657407408</c:v>
                </c:pt>
                <c:pt idx="3189">
                  <c:v>0.54502857638888891</c:v>
                </c:pt>
                <c:pt idx="3190">
                  <c:v>0.54503353009259259</c:v>
                </c:pt>
                <c:pt idx="3191">
                  <c:v>0.54503831018518512</c:v>
                </c:pt>
                <c:pt idx="3192">
                  <c:v>0.54504302083333334</c:v>
                </c:pt>
                <c:pt idx="3193">
                  <c:v>0.5450477777777778</c:v>
                </c:pt>
                <c:pt idx="3194">
                  <c:v>0.54505206018518515</c:v>
                </c:pt>
                <c:pt idx="3195">
                  <c:v>0.5450557407407407</c:v>
                </c:pt>
                <c:pt idx="3196">
                  <c:v>0.54505958333333326</c:v>
                </c:pt>
                <c:pt idx="3197">
                  <c:v>0.54506335648148141</c:v>
                </c:pt>
                <c:pt idx="3198">
                  <c:v>0.5450670486111111</c:v>
                </c:pt>
                <c:pt idx="3199">
                  <c:v>0.54507076388888887</c:v>
                </c:pt>
                <c:pt idx="3200">
                  <c:v>0.54507458333333336</c:v>
                </c:pt>
                <c:pt idx="3201">
                  <c:v>0.54507934027777771</c:v>
                </c:pt>
                <c:pt idx="3202">
                  <c:v>0.54508417824074074</c:v>
                </c:pt>
                <c:pt idx="3203">
                  <c:v>0.5450891898148148</c:v>
                </c:pt>
                <c:pt idx="3204">
                  <c:v>0.54509510416666662</c:v>
                </c:pt>
                <c:pt idx="3205">
                  <c:v>0.54509976851851849</c:v>
                </c:pt>
                <c:pt idx="3206">
                  <c:v>0.54510457175925919</c:v>
                </c:pt>
                <c:pt idx="3207">
                  <c:v>0.5451097222222222</c:v>
                </c:pt>
                <c:pt idx="3208">
                  <c:v>0.54511420138888889</c:v>
                </c:pt>
                <c:pt idx="3209">
                  <c:v>0.54511906249999997</c:v>
                </c:pt>
                <c:pt idx="3210">
                  <c:v>0.54512300925925927</c:v>
                </c:pt>
                <c:pt idx="3211">
                  <c:v>0.54512682870370377</c:v>
                </c:pt>
                <c:pt idx="3212">
                  <c:v>0.54513057870370374</c:v>
                </c:pt>
                <c:pt idx="3213">
                  <c:v>0.54513432870370371</c:v>
                </c:pt>
                <c:pt idx="3214">
                  <c:v>0.54513803240740744</c:v>
                </c:pt>
                <c:pt idx="3215">
                  <c:v>0.545141875</c:v>
                </c:pt>
                <c:pt idx="3216">
                  <c:v>0.54514700231481483</c:v>
                </c:pt>
                <c:pt idx="3217">
                  <c:v>0.54515170138888891</c:v>
                </c:pt>
                <c:pt idx="3218">
                  <c:v>0.54515663194444441</c:v>
                </c:pt>
                <c:pt idx="3219">
                  <c:v>0.54516140046296291</c:v>
                </c:pt>
                <c:pt idx="3220">
                  <c:v>0.54516627314814814</c:v>
                </c:pt>
                <c:pt idx="3221">
                  <c:v>0.5451712847222222</c:v>
                </c:pt>
                <c:pt idx="3222">
                  <c:v>0.5451763078703703</c:v>
                </c:pt>
                <c:pt idx="3223">
                  <c:v>0.54518107638888891</c:v>
                </c:pt>
                <c:pt idx="3224">
                  <c:v>0.54518594907407414</c:v>
                </c:pt>
                <c:pt idx="3225">
                  <c:v>0.54519049768518524</c:v>
                </c:pt>
                <c:pt idx="3226">
                  <c:v>0.54519430555555559</c:v>
                </c:pt>
                <c:pt idx="3227">
                  <c:v>0.54519802083333335</c:v>
                </c:pt>
                <c:pt idx="3228">
                  <c:v>0.54520189814814812</c:v>
                </c:pt>
                <c:pt idx="3229">
                  <c:v>0.54520567129629627</c:v>
                </c:pt>
                <c:pt idx="3230">
                  <c:v>0.54520947916666673</c:v>
                </c:pt>
                <c:pt idx="3231">
                  <c:v>0.5452133217592593</c:v>
                </c:pt>
                <c:pt idx="3232">
                  <c:v>0.5452179976851852</c:v>
                </c:pt>
                <c:pt idx="3233">
                  <c:v>0.54522303240740744</c:v>
                </c:pt>
                <c:pt idx="3234">
                  <c:v>0.54522802083333333</c:v>
                </c:pt>
                <c:pt idx="3235">
                  <c:v>0.54523278935185182</c:v>
                </c:pt>
                <c:pt idx="3236">
                  <c:v>0.54523765046296291</c:v>
                </c:pt>
                <c:pt idx="3237">
                  <c:v>0.54524468749999999</c:v>
                </c:pt>
                <c:pt idx="3238">
                  <c:v>0.54524954861111108</c:v>
                </c:pt>
                <c:pt idx="3239">
                  <c:v>0.54525457175925929</c:v>
                </c:pt>
                <c:pt idx="3240">
                  <c:v>0.54525932870370364</c:v>
                </c:pt>
                <c:pt idx="3241">
                  <c:v>0.54526314814814814</c:v>
                </c:pt>
                <c:pt idx="3242">
                  <c:v>0.54526695601851849</c:v>
                </c:pt>
                <c:pt idx="3243">
                  <c:v>0.54527091435185182</c:v>
                </c:pt>
                <c:pt idx="3244">
                  <c:v>0.54527474537037035</c:v>
                </c:pt>
                <c:pt idx="3245">
                  <c:v>0.54527853009259253</c:v>
                </c:pt>
                <c:pt idx="3246">
                  <c:v>0.54528239583333338</c:v>
                </c:pt>
                <c:pt idx="3247">
                  <c:v>0.54528760416666666</c:v>
                </c:pt>
                <c:pt idx="3248">
                  <c:v>0.54529230324074074</c:v>
                </c:pt>
                <c:pt idx="3249">
                  <c:v>0.54529709490740741</c:v>
                </c:pt>
                <c:pt idx="3250">
                  <c:v>0.54530157407407409</c:v>
                </c:pt>
                <c:pt idx="3251">
                  <c:v>0.54530622685185182</c:v>
                </c:pt>
                <c:pt idx="3252">
                  <c:v>0.5453113078703703</c:v>
                </c:pt>
                <c:pt idx="3253">
                  <c:v>0.54531622685185188</c:v>
                </c:pt>
                <c:pt idx="3254">
                  <c:v>0.54532116898148153</c:v>
                </c:pt>
                <c:pt idx="3255">
                  <c:v>0.54532598379629627</c:v>
                </c:pt>
                <c:pt idx="3256">
                  <c:v>0.54533015046296296</c:v>
                </c:pt>
                <c:pt idx="3257">
                  <c:v>0.54533393518518525</c:v>
                </c:pt>
                <c:pt idx="3258">
                  <c:v>0.54533773148148146</c:v>
                </c:pt>
                <c:pt idx="3259">
                  <c:v>0.54534163194444452</c:v>
                </c:pt>
                <c:pt idx="3260">
                  <c:v>0.54534546296296293</c:v>
                </c:pt>
                <c:pt idx="3261">
                  <c:v>0.54534924768518522</c:v>
                </c:pt>
                <c:pt idx="3262">
                  <c:v>0.5453533796296296</c:v>
                </c:pt>
                <c:pt idx="3263">
                  <c:v>0.54535814814814809</c:v>
                </c:pt>
                <c:pt idx="3264">
                  <c:v>0.54536326388888889</c:v>
                </c:pt>
                <c:pt idx="3265">
                  <c:v>0.54536815972222219</c:v>
                </c:pt>
                <c:pt idx="3266">
                  <c:v>0.54537283564814809</c:v>
                </c:pt>
                <c:pt idx="3267">
                  <c:v>0.54537731481481477</c:v>
                </c:pt>
                <c:pt idx="3268">
                  <c:v>0.54538199074074079</c:v>
                </c:pt>
                <c:pt idx="3269">
                  <c:v>0.54538672453703707</c:v>
                </c:pt>
                <c:pt idx="3270">
                  <c:v>0.54539355324074068</c:v>
                </c:pt>
                <c:pt idx="3271">
                  <c:v>0.54539844907407409</c:v>
                </c:pt>
                <c:pt idx="3272">
                  <c:v>0.54540228009259262</c:v>
                </c:pt>
                <c:pt idx="3273">
                  <c:v>0.54540611111111115</c:v>
                </c:pt>
                <c:pt idx="3274">
                  <c:v>0.54540983796296294</c:v>
                </c:pt>
                <c:pt idx="3275">
                  <c:v>0.54541366898148147</c:v>
                </c:pt>
                <c:pt idx="3276">
                  <c:v>0.54541759259259259</c:v>
                </c:pt>
                <c:pt idx="3277">
                  <c:v>0.54542134259259256</c:v>
                </c:pt>
                <c:pt idx="3278">
                  <c:v>0.54542633101851845</c:v>
                </c:pt>
                <c:pt idx="3279">
                  <c:v>0.54543122685185186</c:v>
                </c:pt>
                <c:pt idx="3280">
                  <c:v>0.54543635416666669</c:v>
                </c:pt>
                <c:pt idx="3281">
                  <c:v>0.54544113425925922</c:v>
                </c:pt>
                <c:pt idx="3282">
                  <c:v>0.54544605324074069</c:v>
                </c:pt>
                <c:pt idx="3283">
                  <c:v>0.54545082175925919</c:v>
                </c:pt>
                <c:pt idx="3284">
                  <c:v>0.54545593749999999</c:v>
                </c:pt>
                <c:pt idx="3285">
                  <c:v>0.54546101851851858</c:v>
                </c:pt>
                <c:pt idx="3286">
                  <c:v>0.54546609953703706</c:v>
                </c:pt>
                <c:pt idx="3287">
                  <c:v>0.54546993055555559</c:v>
                </c:pt>
                <c:pt idx="3288">
                  <c:v>0.5454737268518518</c:v>
                </c:pt>
                <c:pt idx="3289">
                  <c:v>0.54547756944444448</c:v>
                </c:pt>
                <c:pt idx="3290">
                  <c:v>0.54548146990740742</c:v>
                </c:pt>
                <c:pt idx="3291">
                  <c:v>0.54548530092592595</c:v>
                </c:pt>
                <c:pt idx="3292">
                  <c:v>0.54548915509259255</c:v>
                </c:pt>
                <c:pt idx="3293">
                  <c:v>0.54549394675925933</c:v>
                </c:pt>
                <c:pt idx="3294">
                  <c:v>0.54549885416666666</c:v>
                </c:pt>
                <c:pt idx="3295">
                  <c:v>0.54550359953703709</c:v>
                </c:pt>
                <c:pt idx="3296">
                  <c:v>0.54550853009259259</c:v>
                </c:pt>
                <c:pt idx="3297">
                  <c:v>0.54551369212962963</c:v>
                </c:pt>
                <c:pt idx="3298">
                  <c:v>0.54551855324074072</c:v>
                </c:pt>
                <c:pt idx="3299">
                  <c:v>0.54552313657407414</c:v>
                </c:pt>
                <c:pt idx="3300">
                  <c:v>0.54552804398148147</c:v>
                </c:pt>
                <c:pt idx="3301">
                  <c:v>0.54553281249999996</c:v>
                </c:pt>
                <c:pt idx="3302">
                  <c:v>0.54553740740740742</c:v>
                </c:pt>
                <c:pt idx="3303">
                  <c:v>0.54554137731481478</c:v>
                </c:pt>
                <c:pt idx="3304">
                  <c:v>0.54554604166666665</c:v>
                </c:pt>
                <c:pt idx="3305">
                  <c:v>0.54554983796296297</c:v>
                </c:pt>
                <c:pt idx="3306">
                  <c:v>0.54555370370370371</c:v>
                </c:pt>
                <c:pt idx="3307">
                  <c:v>0.54555746527777782</c:v>
                </c:pt>
                <c:pt idx="3308">
                  <c:v>0.54556142361111115</c:v>
                </c:pt>
                <c:pt idx="3309">
                  <c:v>0.54556672453703703</c:v>
                </c:pt>
                <c:pt idx="3310">
                  <c:v>0.54557172453703706</c:v>
                </c:pt>
                <c:pt idx="3311">
                  <c:v>0.54557656249999997</c:v>
                </c:pt>
                <c:pt idx="3312">
                  <c:v>0.5455815277777778</c:v>
                </c:pt>
                <c:pt idx="3313">
                  <c:v>0.54558608796296293</c:v>
                </c:pt>
                <c:pt idx="3314">
                  <c:v>0.54559108796296296</c:v>
                </c:pt>
                <c:pt idx="3315">
                  <c:v>0.54559578703703704</c:v>
                </c:pt>
                <c:pt idx="3316">
                  <c:v>0.54560062499999995</c:v>
                </c:pt>
                <c:pt idx="3317">
                  <c:v>0.54560537037037038</c:v>
                </c:pt>
                <c:pt idx="3318">
                  <c:v>0.54560901620370372</c:v>
                </c:pt>
                <c:pt idx="3319">
                  <c:v>0.54561270833333331</c:v>
                </c:pt>
                <c:pt idx="3320">
                  <c:v>0.54561649305555548</c:v>
                </c:pt>
                <c:pt idx="3321">
                  <c:v>0.54562020833333336</c:v>
                </c:pt>
                <c:pt idx="3322">
                  <c:v>0.54562390046296294</c:v>
                </c:pt>
                <c:pt idx="3323">
                  <c:v>0.54562770833333329</c:v>
                </c:pt>
                <c:pt idx="3324">
                  <c:v>0.54563182870370375</c:v>
                </c:pt>
                <c:pt idx="3325">
                  <c:v>0.54563660879629627</c:v>
                </c:pt>
                <c:pt idx="3326">
                  <c:v>0.5456417013888889</c:v>
                </c:pt>
                <c:pt idx="3327">
                  <c:v>0.54564690972222218</c:v>
                </c:pt>
                <c:pt idx="3328">
                  <c:v>0.54565163194444444</c:v>
                </c:pt>
                <c:pt idx="3329">
                  <c:v>0.54565633101851851</c:v>
                </c:pt>
                <c:pt idx="3330">
                  <c:v>0.54566109953703701</c:v>
                </c:pt>
                <c:pt idx="3331">
                  <c:v>0.54566608796296301</c:v>
                </c:pt>
                <c:pt idx="3332">
                  <c:v>0.54567098379629631</c:v>
                </c:pt>
                <c:pt idx="3333">
                  <c:v>0.54567590277777778</c:v>
                </c:pt>
                <c:pt idx="3334">
                  <c:v>0.54567961805555554</c:v>
                </c:pt>
                <c:pt idx="3335">
                  <c:v>0.54568337962962965</c:v>
                </c:pt>
                <c:pt idx="3336">
                  <c:v>0.54568703703703703</c:v>
                </c:pt>
                <c:pt idx="3337">
                  <c:v>0.54569190972222226</c:v>
                </c:pt>
                <c:pt idx="3338">
                  <c:v>0.54569565972222223</c:v>
                </c:pt>
                <c:pt idx="3339">
                  <c:v>0.54569934027777778</c:v>
                </c:pt>
                <c:pt idx="3340">
                  <c:v>0.54570432870370367</c:v>
                </c:pt>
                <c:pt idx="3341">
                  <c:v>0.54570912037037034</c:v>
                </c:pt>
                <c:pt idx="3342">
                  <c:v>0.54571370370370376</c:v>
                </c:pt>
                <c:pt idx="3343">
                  <c:v>0.54571841435185187</c:v>
                </c:pt>
                <c:pt idx="3344">
                  <c:v>0.54572300925925921</c:v>
                </c:pt>
                <c:pt idx="3345">
                  <c:v>0.5457278703703704</c:v>
                </c:pt>
                <c:pt idx="3346">
                  <c:v>0.54573281249999994</c:v>
                </c:pt>
                <c:pt idx="3347">
                  <c:v>0.54573748842592595</c:v>
                </c:pt>
                <c:pt idx="3348">
                  <c:v>0.54574210648148147</c:v>
                </c:pt>
                <c:pt idx="3349">
                  <c:v>0.54574651620370374</c:v>
                </c:pt>
                <c:pt idx="3350">
                  <c:v>0.54575028935185188</c:v>
                </c:pt>
                <c:pt idx="3351">
                  <c:v>0.54575399305555561</c:v>
                </c:pt>
                <c:pt idx="3352">
                  <c:v>0.54575775462962961</c:v>
                </c:pt>
                <c:pt idx="3353">
                  <c:v>0.54576172453703709</c:v>
                </c:pt>
                <c:pt idx="3354">
                  <c:v>0.54576538194444446</c:v>
                </c:pt>
                <c:pt idx="3355">
                  <c:v>0.54576929398148144</c:v>
                </c:pt>
                <c:pt idx="3356">
                  <c:v>0.54577420138888888</c:v>
                </c:pt>
                <c:pt idx="3357">
                  <c:v>0.54577899305555555</c:v>
                </c:pt>
                <c:pt idx="3358">
                  <c:v>0.54578386574074067</c:v>
                </c:pt>
                <c:pt idx="3359">
                  <c:v>0.54578890046296291</c:v>
                </c:pt>
                <c:pt idx="3360">
                  <c:v>0.54579371527777776</c:v>
                </c:pt>
                <c:pt idx="3361">
                  <c:v>0.54579856481481481</c:v>
                </c:pt>
                <c:pt idx="3362">
                  <c:v>0.54580333333333331</c:v>
                </c:pt>
                <c:pt idx="3363">
                  <c:v>0.54580815972222219</c:v>
                </c:pt>
                <c:pt idx="3364">
                  <c:v>0.54581290509259262</c:v>
                </c:pt>
                <c:pt idx="3365">
                  <c:v>0.54581716435185179</c:v>
                </c:pt>
                <c:pt idx="3366">
                  <c:v>0.54582082175925928</c:v>
                </c:pt>
                <c:pt idx="3367">
                  <c:v>0.54582465277777781</c:v>
                </c:pt>
                <c:pt idx="3368">
                  <c:v>0.54582861111111114</c:v>
                </c:pt>
                <c:pt idx="3369">
                  <c:v>0.54583230324074072</c:v>
                </c:pt>
                <c:pt idx="3370">
                  <c:v>0.54583766203703699</c:v>
                </c:pt>
                <c:pt idx="3371">
                  <c:v>0.54584283564814817</c:v>
                </c:pt>
                <c:pt idx="3372">
                  <c:v>0.5458478703703703</c:v>
                </c:pt>
                <c:pt idx="3373">
                  <c:v>0.54585275462962957</c:v>
                </c:pt>
                <c:pt idx="3374">
                  <c:v>0.54585759259259259</c:v>
                </c:pt>
                <c:pt idx="3375">
                  <c:v>0.54586218749999993</c:v>
                </c:pt>
                <c:pt idx="3376">
                  <c:v>0.54586712962962969</c:v>
                </c:pt>
                <c:pt idx="3377">
                  <c:v>0.54587202546296298</c:v>
                </c:pt>
                <c:pt idx="3378">
                  <c:v>0.54587718750000003</c:v>
                </c:pt>
                <c:pt idx="3379">
                  <c:v>0.54588206018518515</c:v>
                </c:pt>
                <c:pt idx="3380">
                  <c:v>0.54588628472222223</c:v>
                </c:pt>
                <c:pt idx="3381">
                  <c:v>0.54588999999999999</c:v>
                </c:pt>
                <c:pt idx="3382">
                  <c:v>0.54589381944444437</c:v>
                </c:pt>
                <c:pt idx="3383">
                  <c:v>0.54589763888888887</c:v>
                </c:pt>
                <c:pt idx="3384">
                  <c:v>0.54590171296296297</c:v>
                </c:pt>
                <c:pt idx="3385">
                  <c:v>0.54590563657407409</c:v>
                </c:pt>
                <c:pt idx="3386">
                  <c:v>0.54591011574074078</c:v>
                </c:pt>
                <c:pt idx="3387">
                  <c:v>0.54591510416666666</c:v>
                </c:pt>
                <c:pt idx="3388">
                  <c:v>0.54592000000000007</c:v>
                </c:pt>
                <c:pt idx="3389">
                  <c:v>0.54592518518518518</c:v>
                </c:pt>
                <c:pt idx="3390">
                  <c:v>0.54593021990740742</c:v>
                </c:pt>
                <c:pt idx="3391">
                  <c:v>0.54593531250000005</c:v>
                </c:pt>
                <c:pt idx="3392">
                  <c:v>0.54594037037037035</c:v>
                </c:pt>
                <c:pt idx="3393">
                  <c:v>0.54594503472222222</c:v>
                </c:pt>
                <c:pt idx="3394">
                  <c:v>0.54595013888888888</c:v>
                </c:pt>
                <c:pt idx="3395">
                  <c:v>0.54595490740740737</c:v>
                </c:pt>
                <c:pt idx="3396">
                  <c:v>0.54595874999999994</c:v>
                </c:pt>
                <c:pt idx="3397">
                  <c:v>0.54596254629629637</c:v>
                </c:pt>
                <c:pt idx="3398">
                  <c:v>0.54596626157407402</c:v>
                </c:pt>
                <c:pt idx="3399">
                  <c:v>0.5459702662037037</c:v>
                </c:pt>
                <c:pt idx="3400">
                  <c:v>0.54597416666666665</c:v>
                </c:pt>
                <c:pt idx="3401">
                  <c:v>0.54597842592592594</c:v>
                </c:pt>
                <c:pt idx="3402">
                  <c:v>0.54598307870370377</c:v>
                </c:pt>
                <c:pt idx="3403">
                  <c:v>0.54598989583333335</c:v>
                </c:pt>
                <c:pt idx="3404">
                  <c:v>0.54599464120370367</c:v>
                </c:pt>
                <c:pt idx="3405">
                  <c:v>0.54599950231481487</c:v>
                </c:pt>
                <c:pt idx="3406">
                  <c:v>0.5460044444444444</c:v>
                </c:pt>
                <c:pt idx="3407">
                  <c:v>0.5460092129629629</c:v>
                </c:pt>
                <c:pt idx="3408">
                  <c:v>0.54601395833333333</c:v>
                </c:pt>
                <c:pt idx="3409">
                  <c:v>0.54601899305555557</c:v>
                </c:pt>
                <c:pt idx="3410">
                  <c:v>0.54602358796296302</c:v>
                </c:pt>
                <c:pt idx="3411">
                  <c:v>0.54602741898148144</c:v>
                </c:pt>
                <c:pt idx="3412">
                  <c:v>0.5460313194444445</c:v>
                </c:pt>
                <c:pt idx="3413">
                  <c:v>0.54603503472222226</c:v>
                </c:pt>
                <c:pt idx="3414">
                  <c:v>0.54603909722222221</c:v>
                </c:pt>
                <c:pt idx="3415">
                  <c:v>0.54604298611111113</c:v>
                </c:pt>
                <c:pt idx="3416">
                  <c:v>0.54604677083333331</c:v>
                </c:pt>
                <c:pt idx="3417">
                  <c:v>0.54605190972222217</c:v>
                </c:pt>
                <c:pt idx="3418">
                  <c:v>0.54605695601851856</c:v>
                </c:pt>
                <c:pt idx="3419">
                  <c:v>0.54606204861111107</c:v>
                </c:pt>
                <c:pt idx="3420">
                  <c:v>0.54606717592592591</c:v>
                </c:pt>
                <c:pt idx="3421">
                  <c:v>0.54607197916666672</c:v>
                </c:pt>
                <c:pt idx="3422">
                  <c:v>0.54607678240740742</c:v>
                </c:pt>
                <c:pt idx="3423">
                  <c:v>0.54608123842592593</c:v>
                </c:pt>
                <c:pt idx="3424">
                  <c:v>0.54608642361111104</c:v>
                </c:pt>
                <c:pt idx="3425">
                  <c:v>0.5460913657407408</c:v>
                </c:pt>
                <c:pt idx="3426">
                  <c:v>0.54609554398148152</c:v>
                </c:pt>
                <c:pt idx="3427">
                  <c:v>0.54609935185185188</c:v>
                </c:pt>
                <c:pt idx="3428">
                  <c:v>0.54610320601851858</c:v>
                </c:pt>
                <c:pt idx="3429">
                  <c:v>0.54610699074074076</c:v>
                </c:pt>
                <c:pt idx="3430">
                  <c:v>0.54611086805555553</c:v>
                </c:pt>
                <c:pt idx="3431">
                  <c:v>0.54611473379629627</c:v>
                </c:pt>
                <c:pt idx="3432">
                  <c:v>0.54611949074074073</c:v>
                </c:pt>
                <c:pt idx="3433">
                  <c:v>0.5461245023148148</c:v>
                </c:pt>
                <c:pt idx="3434">
                  <c:v>0.54612918981481484</c:v>
                </c:pt>
                <c:pt idx="3435">
                  <c:v>0.54613396990740737</c:v>
                </c:pt>
                <c:pt idx="3436">
                  <c:v>0.54613928240740739</c:v>
                </c:pt>
                <c:pt idx="3437">
                  <c:v>0.54614577546296295</c:v>
                </c:pt>
                <c:pt idx="3438">
                  <c:v>0.54615052083333337</c:v>
                </c:pt>
                <c:pt idx="3439">
                  <c:v>0.54615591435185185</c:v>
                </c:pt>
                <c:pt idx="3440">
                  <c:v>0.54616094907407409</c:v>
                </c:pt>
                <c:pt idx="3441">
                  <c:v>0.54616479166666665</c:v>
                </c:pt>
                <c:pt idx="3442">
                  <c:v>0.54616862268518518</c:v>
                </c:pt>
                <c:pt idx="3443">
                  <c:v>0.54617253472222227</c:v>
                </c:pt>
                <c:pt idx="3444">
                  <c:v>0.54617634259259262</c:v>
                </c:pt>
                <c:pt idx="3445">
                  <c:v>0.54618021990740739</c:v>
                </c:pt>
                <c:pt idx="3446">
                  <c:v>0.54618406249999996</c:v>
                </c:pt>
                <c:pt idx="3447">
                  <c:v>0.54618871527777779</c:v>
                </c:pt>
                <c:pt idx="3448">
                  <c:v>0.54619349537037032</c:v>
                </c:pt>
                <c:pt idx="3449">
                  <c:v>0.54619837962962958</c:v>
                </c:pt>
                <c:pt idx="3450">
                  <c:v>0.54620339120370376</c:v>
                </c:pt>
                <c:pt idx="3451">
                  <c:v>0.54620835648148147</c:v>
                </c:pt>
                <c:pt idx="3452">
                  <c:v>0.5462133564814815</c:v>
                </c:pt>
                <c:pt idx="3453">
                  <c:v>0.54621826388888894</c:v>
                </c:pt>
                <c:pt idx="3454">
                  <c:v>0.54622329861111119</c:v>
                </c:pt>
                <c:pt idx="3455">
                  <c:v>0.54622810185185189</c:v>
                </c:pt>
                <c:pt idx="3456">
                  <c:v>0.54623267361111105</c:v>
                </c:pt>
                <c:pt idx="3457">
                  <c:v>0.54623656249999997</c:v>
                </c:pt>
                <c:pt idx="3458">
                  <c:v>0.54624023148148149</c:v>
                </c:pt>
                <c:pt idx="3459">
                  <c:v>0.54624391203703704</c:v>
                </c:pt>
                <c:pt idx="3460">
                  <c:v>0.54624789351851855</c:v>
                </c:pt>
                <c:pt idx="3461">
                  <c:v>0.54625166666666669</c:v>
                </c:pt>
                <c:pt idx="3462">
                  <c:v>0.54625547453703704</c:v>
                </c:pt>
                <c:pt idx="3463">
                  <c:v>0.54626055555555553</c:v>
                </c:pt>
                <c:pt idx="3464">
                  <c:v>0.54626537037037037</c:v>
                </c:pt>
                <c:pt idx="3465">
                  <c:v>0.54627018518518522</c:v>
                </c:pt>
                <c:pt idx="3466">
                  <c:v>0.54627508101851852</c:v>
                </c:pt>
                <c:pt idx="3467">
                  <c:v>0.54627979166666674</c:v>
                </c:pt>
                <c:pt idx="3468">
                  <c:v>0.54628438657407408</c:v>
                </c:pt>
                <c:pt idx="3469">
                  <c:v>0.54628954861111112</c:v>
                </c:pt>
                <c:pt idx="3470">
                  <c:v>0.54629633101851849</c:v>
                </c:pt>
                <c:pt idx="3471">
                  <c:v>0.54630107638888892</c:v>
                </c:pt>
                <c:pt idx="3472">
                  <c:v>0.54630497685185186</c:v>
                </c:pt>
                <c:pt idx="3473">
                  <c:v>0.54630877314814807</c:v>
                </c:pt>
                <c:pt idx="3474">
                  <c:v>0.54631244212962959</c:v>
                </c:pt>
                <c:pt idx="3475">
                  <c:v>0.54631623842592592</c:v>
                </c:pt>
                <c:pt idx="3476">
                  <c:v>0.54632016203703704</c:v>
                </c:pt>
                <c:pt idx="3477">
                  <c:v>0.54632388888888894</c:v>
                </c:pt>
                <c:pt idx="3478">
                  <c:v>0.54632909722222223</c:v>
                </c:pt>
                <c:pt idx="3479">
                  <c:v>0.54633413194444447</c:v>
                </c:pt>
                <c:pt idx="3480">
                  <c:v>0.54633877314814816</c:v>
                </c:pt>
                <c:pt idx="3481">
                  <c:v>0.54634362268518522</c:v>
                </c:pt>
                <c:pt idx="3482">
                  <c:v>0.54634832175925929</c:v>
                </c:pt>
                <c:pt idx="3483">
                  <c:v>0.54635333333333336</c:v>
                </c:pt>
                <c:pt idx="3484">
                  <c:v>0.54635847222222222</c:v>
                </c:pt>
                <c:pt idx="3485">
                  <c:v>0.54636344907407408</c:v>
                </c:pt>
                <c:pt idx="3486">
                  <c:v>0.54636805555555557</c:v>
                </c:pt>
                <c:pt idx="3487">
                  <c:v>0.5463727430555555</c:v>
                </c:pt>
                <c:pt idx="3488">
                  <c:v>0.54637643518518519</c:v>
                </c:pt>
                <c:pt idx="3489">
                  <c:v>0.54638025462962958</c:v>
                </c:pt>
                <c:pt idx="3490">
                  <c:v>0.54638413194444446</c:v>
                </c:pt>
                <c:pt idx="3491">
                  <c:v>0.54638791666666664</c:v>
                </c:pt>
                <c:pt idx="3492">
                  <c:v>0.5463917592592592</c:v>
                </c:pt>
                <c:pt idx="3493">
                  <c:v>0.54639634259259262</c:v>
                </c:pt>
                <c:pt idx="3494">
                  <c:v>0.54640126157407409</c:v>
                </c:pt>
                <c:pt idx="3495">
                  <c:v>0.5464057175925926</c:v>
                </c:pt>
                <c:pt idx="3496">
                  <c:v>0.54641093750000003</c:v>
                </c:pt>
                <c:pt idx="3497">
                  <c:v>0.54641589120370371</c:v>
                </c:pt>
                <c:pt idx="3498">
                  <c:v>0.54642074074074076</c:v>
                </c:pt>
                <c:pt idx="3499">
                  <c:v>0.54642556712962964</c:v>
                </c:pt>
                <c:pt idx="3500">
                  <c:v>0.54643031249999996</c:v>
                </c:pt>
                <c:pt idx="3501">
                  <c:v>0.54643483796296299</c:v>
                </c:pt>
                <c:pt idx="3502">
                  <c:v>0.54643984953703706</c:v>
                </c:pt>
                <c:pt idx="3503">
                  <c:v>0.54644468749999997</c:v>
                </c:pt>
                <c:pt idx="3504">
                  <c:v>0.54644846064814812</c:v>
                </c:pt>
                <c:pt idx="3505">
                  <c:v>0.54645225694444444</c:v>
                </c:pt>
                <c:pt idx="3506">
                  <c:v>0.54645613425925921</c:v>
                </c:pt>
                <c:pt idx="3507">
                  <c:v>0.5464599537037037</c:v>
                </c:pt>
                <c:pt idx="3508">
                  <c:v>0.54646380787037041</c:v>
                </c:pt>
                <c:pt idx="3509">
                  <c:v>0.5464687962962963</c:v>
                </c:pt>
                <c:pt idx="3510">
                  <c:v>0.546473599537037</c:v>
                </c:pt>
                <c:pt idx="3511">
                  <c:v>0.54647822916666666</c:v>
                </c:pt>
                <c:pt idx="3512">
                  <c:v>0.54648314814814813</c:v>
                </c:pt>
                <c:pt idx="3513">
                  <c:v>0.54648798611111105</c:v>
                </c:pt>
                <c:pt idx="3514">
                  <c:v>0.54649288194444445</c:v>
                </c:pt>
                <c:pt idx="3515">
                  <c:v>0.54649770833333333</c:v>
                </c:pt>
                <c:pt idx="3516">
                  <c:v>0.54650232638888896</c:v>
                </c:pt>
                <c:pt idx="3517">
                  <c:v>0.54650754629629628</c:v>
                </c:pt>
                <c:pt idx="3518">
                  <c:v>0.54651214120370373</c:v>
                </c:pt>
                <c:pt idx="3519">
                  <c:v>0.5465157986111111</c:v>
                </c:pt>
                <c:pt idx="3520">
                  <c:v>0.54651972222222223</c:v>
                </c:pt>
                <c:pt idx="3521">
                  <c:v>0.54652355324074076</c:v>
                </c:pt>
                <c:pt idx="3522">
                  <c:v>0.54652724537037034</c:v>
                </c:pt>
                <c:pt idx="3523">
                  <c:v>0.54653134259259262</c:v>
                </c:pt>
                <c:pt idx="3524">
                  <c:v>0.54653619212962956</c:v>
                </c:pt>
                <c:pt idx="3525">
                  <c:v>0.54654092592592596</c:v>
                </c:pt>
                <c:pt idx="3526">
                  <c:v>0.54654584490740743</c:v>
                </c:pt>
                <c:pt idx="3527">
                  <c:v>0.54655053240740747</c:v>
                </c:pt>
                <c:pt idx="3528">
                  <c:v>0.54655584490740738</c:v>
                </c:pt>
                <c:pt idx="3529">
                  <c:v>0.54656083333333327</c:v>
                </c:pt>
                <c:pt idx="3530">
                  <c:v>0.54656600694444446</c:v>
                </c:pt>
                <c:pt idx="3531">
                  <c:v>0.54657076388888892</c:v>
                </c:pt>
                <c:pt idx="3532">
                  <c:v>0.54657585648148144</c:v>
                </c:pt>
                <c:pt idx="3533">
                  <c:v>0.54658055555555551</c:v>
                </c:pt>
                <c:pt idx="3534">
                  <c:v>0.54658430555555559</c:v>
                </c:pt>
                <c:pt idx="3535">
                  <c:v>0.54658917824074071</c:v>
                </c:pt>
                <c:pt idx="3536">
                  <c:v>0.54659297453703704</c:v>
                </c:pt>
                <c:pt idx="3537">
                  <c:v>0.54659673611111115</c:v>
                </c:pt>
                <c:pt idx="3538">
                  <c:v>0.54660083333333331</c:v>
                </c:pt>
                <c:pt idx="3539">
                  <c:v>0.5466050925925926</c:v>
                </c:pt>
                <c:pt idx="3540">
                  <c:v>0.54660987268518524</c:v>
                </c:pt>
                <c:pt idx="3541">
                  <c:v>0.5466146643518518</c:v>
                </c:pt>
                <c:pt idx="3542">
                  <c:v>0.54661950231481482</c:v>
                </c:pt>
                <c:pt idx="3543">
                  <c:v>0.54662439814814812</c:v>
                </c:pt>
                <c:pt idx="3544">
                  <c:v>0.54662939814814815</c:v>
                </c:pt>
                <c:pt idx="3545">
                  <c:v>0.54663420138888885</c:v>
                </c:pt>
                <c:pt idx="3546">
                  <c:v>0.54663899305555552</c:v>
                </c:pt>
                <c:pt idx="3547">
                  <c:v>0.54664412037037036</c:v>
                </c:pt>
                <c:pt idx="3548">
                  <c:v>0.54664886574074079</c:v>
                </c:pt>
                <c:pt idx="3549">
                  <c:v>0.54665271990740738</c:v>
                </c:pt>
                <c:pt idx="3550">
                  <c:v>0.54665655092592591</c:v>
                </c:pt>
                <c:pt idx="3551">
                  <c:v>0.54666024305555549</c:v>
                </c:pt>
                <c:pt idx="3552">
                  <c:v>0.54666417824074076</c:v>
                </c:pt>
                <c:pt idx="3553">
                  <c:v>0.5466680439814815</c:v>
                </c:pt>
                <c:pt idx="3554">
                  <c:v>0.54667206018518522</c:v>
                </c:pt>
                <c:pt idx="3555">
                  <c:v>0.5466773958333333</c:v>
                </c:pt>
                <c:pt idx="3556">
                  <c:v>0.54668237268518516</c:v>
                </c:pt>
                <c:pt idx="3557">
                  <c:v>0.54668739583333337</c:v>
                </c:pt>
                <c:pt idx="3558">
                  <c:v>0.54669190972222226</c:v>
                </c:pt>
                <c:pt idx="3559">
                  <c:v>0.54669706018518516</c:v>
                </c:pt>
                <c:pt idx="3560">
                  <c:v>0.54670211805555557</c:v>
                </c:pt>
                <c:pt idx="3561">
                  <c:v>0.54670692129629628</c:v>
                </c:pt>
                <c:pt idx="3562">
                  <c:v>0.54671170138888892</c:v>
                </c:pt>
                <c:pt idx="3563">
                  <c:v>0.54671667824074077</c:v>
                </c:pt>
                <c:pt idx="3564">
                  <c:v>0.54672064814814814</c:v>
                </c:pt>
                <c:pt idx="3565">
                  <c:v>0.54672563657407414</c:v>
                </c:pt>
                <c:pt idx="3566">
                  <c:v>0.54672932870370372</c:v>
                </c:pt>
                <c:pt idx="3567">
                  <c:v>0.54673328703703705</c:v>
                </c:pt>
                <c:pt idx="3568">
                  <c:v>0.54673701388888885</c:v>
                </c:pt>
                <c:pt idx="3569">
                  <c:v>0.54674079861111113</c:v>
                </c:pt>
                <c:pt idx="3570">
                  <c:v>0.54674596064814818</c:v>
                </c:pt>
                <c:pt idx="3571">
                  <c:v>0.5467507407407407</c:v>
                </c:pt>
                <c:pt idx="3572">
                  <c:v>0.54675577546296295</c:v>
                </c:pt>
                <c:pt idx="3573">
                  <c:v>0.54676052083333337</c:v>
                </c:pt>
                <c:pt idx="3574">
                  <c:v>0.54676548611111109</c:v>
                </c:pt>
                <c:pt idx="3575">
                  <c:v>0.54677027777777776</c:v>
                </c:pt>
                <c:pt idx="3576">
                  <c:v>0.54677517361111116</c:v>
                </c:pt>
                <c:pt idx="3577">
                  <c:v>0.54678004629629628</c:v>
                </c:pt>
                <c:pt idx="3578">
                  <c:v>0.54678478009259257</c:v>
                </c:pt>
                <c:pt idx="3579">
                  <c:v>0.54678953703703703</c:v>
                </c:pt>
                <c:pt idx="3580">
                  <c:v>0.54679344907407412</c:v>
                </c:pt>
                <c:pt idx="3581">
                  <c:v>0.54679739583333331</c:v>
                </c:pt>
                <c:pt idx="3582">
                  <c:v>0.54680129629629637</c:v>
                </c:pt>
                <c:pt idx="3583">
                  <c:v>0.54680503472222219</c:v>
                </c:pt>
                <c:pt idx="3584">
                  <c:v>0.54680898148148149</c:v>
                </c:pt>
                <c:pt idx="3585">
                  <c:v>0.5468136921296296</c:v>
                </c:pt>
                <c:pt idx="3586">
                  <c:v>0.54681863425925925</c:v>
                </c:pt>
                <c:pt idx="3587">
                  <c:v>0.54682358796296293</c:v>
                </c:pt>
                <c:pt idx="3588">
                  <c:v>0.54682840277777778</c:v>
                </c:pt>
                <c:pt idx="3589">
                  <c:v>0.54683346064814808</c:v>
                </c:pt>
                <c:pt idx="3590">
                  <c:v>0.54683868055555551</c:v>
                </c:pt>
                <c:pt idx="3591">
                  <c:v>0.54684343749999997</c:v>
                </c:pt>
                <c:pt idx="3592">
                  <c:v>0.54684986111111111</c:v>
                </c:pt>
                <c:pt idx="3593">
                  <c:v>0.54685447916666663</c:v>
                </c:pt>
                <c:pt idx="3594">
                  <c:v>0.54685907407407408</c:v>
                </c:pt>
                <c:pt idx="3595">
                  <c:v>0.54686277777777781</c:v>
                </c:pt>
                <c:pt idx="3596">
                  <c:v>0.54686674768518517</c:v>
                </c:pt>
                <c:pt idx="3597">
                  <c:v>0.5468705787037037</c:v>
                </c:pt>
                <c:pt idx="3598">
                  <c:v>0.54687431712962964</c:v>
                </c:pt>
                <c:pt idx="3599">
                  <c:v>0.54687824074074076</c:v>
                </c:pt>
                <c:pt idx="3600">
                  <c:v>0.54688244212962966</c:v>
                </c:pt>
                <c:pt idx="3601">
                  <c:v>0.5468872569444444</c:v>
                </c:pt>
                <c:pt idx="3602">
                  <c:v>0.54689204861111118</c:v>
                </c:pt>
                <c:pt idx="3603">
                  <c:v>0.54689711805555552</c:v>
                </c:pt>
                <c:pt idx="3604">
                  <c:v>0.54690207175925931</c:v>
                </c:pt>
                <c:pt idx="3605">
                  <c:v>0.54690732638888895</c:v>
                </c:pt>
                <c:pt idx="3606">
                  <c:v>0.54691197916666667</c:v>
                </c:pt>
                <c:pt idx="3607">
                  <c:v>0.54691682870370373</c:v>
                </c:pt>
                <c:pt idx="3608">
                  <c:v>0.54692193287037039</c:v>
                </c:pt>
                <c:pt idx="3609">
                  <c:v>0.54692689814814821</c:v>
                </c:pt>
                <c:pt idx="3610">
                  <c:v>0.54693072916666663</c:v>
                </c:pt>
                <c:pt idx="3611">
                  <c:v>0.54693454861111113</c:v>
                </c:pt>
                <c:pt idx="3612">
                  <c:v>0.54693824074074071</c:v>
                </c:pt>
                <c:pt idx="3613">
                  <c:v>0.54694209490740742</c:v>
                </c:pt>
                <c:pt idx="3614">
                  <c:v>0.54694592592592595</c:v>
                </c:pt>
                <c:pt idx="3615">
                  <c:v>0.54694965277777785</c:v>
                </c:pt>
                <c:pt idx="3616">
                  <c:v>0.5469546643518518</c:v>
                </c:pt>
                <c:pt idx="3617">
                  <c:v>0.54695986111111117</c:v>
                </c:pt>
                <c:pt idx="3618">
                  <c:v>0.54696629629629634</c:v>
                </c:pt>
                <c:pt idx="3619">
                  <c:v>0.54697096064814821</c:v>
                </c:pt>
                <c:pt idx="3620">
                  <c:v>0.54697570601851853</c:v>
                </c:pt>
                <c:pt idx="3621">
                  <c:v>0.54698035879629636</c:v>
                </c:pt>
                <c:pt idx="3622">
                  <c:v>0.54698521990740734</c:v>
                </c:pt>
                <c:pt idx="3623">
                  <c:v>0.54699027777777776</c:v>
                </c:pt>
                <c:pt idx="3624">
                  <c:v>0.54699533564814817</c:v>
                </c:pt>
                <c:pt idx="3625">
                  <c:v>0.54699927083333333</c:v>
                </c:pt>
                <c:pt idx="3626">
                  <c:v>0.54700295138888888</c:v>
                </c:pt>
                <c:pt idx="3627">
                  <c:v>0.54700679398148144</c:v>
                </c:pt>
                <c:pt idx="3628">
                  <c:v>0.54701070601851853</c:v>
                </c:pt>
                <c:pt idx="3629">
                  <c:v>0.54701436342592591</c:v>
                </c:pt>
                <c:pt idx="3630">
                  <c:v>0.54701829861111106</c:v>
                </c:pt>
                <c:pt idx="3631">
                  <c:v>0.54702287037037034</c:v>
                </c:pt>
                <c:pt idx="3632">
                  <c:v>0.54702787037037037</c:v>
                </c:pt>
                <c:pt idx="3633">
                  <c:v>0.54703281250000002</c:v>
                </c:pt>
                <c:pt idx="3634">
                  <c:v>0.5470376388888889</c:v>
                </c:pt>
                <c:pt idx="3635">
                  <c:v>0.54704276620370373</c:v>
                </c:pt>
                <c:pt idx="3636">
                  <c:v>0.54704792824074078</c:v>
                </c:pt>
                <c:pt idx="3637">
                  <c:v>0.54705297453703705</c:v>
                </c:pt>
                <c:pt idx="3638">
                  <c:v>0.54705787037037035</c:v>
                </c:pt>
                <c:pt idx="3639">
                  <c:v>0.54706247685185183</c:v>
                </c:pt>
                <c:pt idx="3640">
                  <c:v>0.54706725694444447</c:v>
                </c:pt>
                <c:pt idx="3641">
                  <c:v>0.54707109953703703</c:v>
                </c:pt>
                <c:pt idx="3642">
                  <c:v>0.54707496527777777</c:v>
                </c:pt>
                <c:pt idx="3643">
                  <c:v>0.54707865740740746</c:v>
                </c:pt>
                <c:pt idx="3644">
                  <c:v>0.54708263888888886</c:v>
                </c:pt>
                <c:pt idx="3645">
                  <c:v>0.54708748842592592</c:v>
                </c:pt>
                <c:pt idx="3646">
                  <c:v>0.54709247685185181</c:v>
                </c:pt>
                <c:pt idx="3647">
                  <c:v>0.54709740740740742</c:v>
                </c:pt>
                <c:pt idx="3648">
                  <c:v>0.5471022337962963</c:v>
                </c:pt>
                <c:pt idx="3649">
                  <c:v>0.54710697916666662</c:v>
                </c:pt>
                <c:pt idx="3650">
                  <c:v>0.54711216435185184</c:v>
                </c:pt>
                <c:pt idx="3651">
                  <c:v>0.5471170486111111</c:v>
                </c:pt>
                <c:pt idx="3652">
                  <c:v>0.54712195601851854</c:v>
                </c:pt>
                <c:pt idx="3653">
                  <c:v>0.54712675925925924</c:v>
                </c:pt>
                <c:pt idx="3654">
                  <c:v>0.54713156250000006</c:v>
                </c:pt>
                <c:pt idx="3655">
                  <c:v>0.5471361574074074</c:v>
                </c:pt>
                <c:pt idx="3656">
                  <c:v>0.54714018518518526</c:v>
                </c:pt>
                <c:pt idx="3657">
                  <c:v>0.54714406250000003</c:v>
                </c:pt>
                <c:pt idx="3658">
                  <c:v>0.54714778935185182</c:v>
                </c:pt>
                <c:pt idx="3659">
                  <c:v>0.54715189814814813</c:v>
                </c:pt>
                <c:pt idx="3660">
                  <c:v>0.54715568287037042</c:v>
                </c:pt>
                <c:pt idx="3661">
                  <c:v>0.54715953703703701</c:v>
                </c:pt>
                <c:pt idx="3662">
                  <c:v>0.54716474537037041</c:v>
                </c:pt>
                <c:pt idx="3663">
                  <c:v>0.54716976851851851</c:v>
                </c:pt>
                <c:pt idx="3664">
                  <c:v>0.54717483796296296</c:v>
                </c:pt>
                <c:pt idx="3665">
                  <c:v>0.54717973379629636</c:v>
                </c:pt>
                <c:pt idx="3666">
                  <c:v>0.54718465277777784</c:v>
                </c:pt>
                <c:pt idx="3667">
                  <c:v>0.54718930555555556</c:v>
                </c:pt>
                <c:pt idx="3668">
                  <c:v>0.54719394675925925</c:v>
                </c:pt>
                <c:pt idx="3669">
                  <c:v>0.54719939814814811</c:v>
                </c:pt>
                <c:pt idx="3670">
                  <c:v>0.54720456018518515</c:v>
                </c:pt>
                <c:pt idx="3671">
                  <c:v>0.54720979166666661</c:v>
                </c:pt>
                <c:pt idx="3672">
                  <c:v>0.54721374999999994</c:v>
                </c:pt>
                <c:pt idx="3673">
                  <c:v>0.54721747685185185</c:v>
                </c:pt>
                <c:pt idx="3674">
                  <c:v>0.54722212962962968</c:v>
                </c:pt>
                <c:pt idx="3675">
                  <c:v>0.5472259606481481</c:v>
                </c:pt>
                <c:pt idx="3676">
                  <c:v>0.54723032407407401</c:v>
                </c:pt>
                <c:pt idx="3677">
                  <c:v>0.54723465277777772</c:v>
                </c:pt>
                <c:pt idx="3678">
                  <c:v>0.54723903935185192</c:v>
                </c:pt>
                <c:pt idx="3679">
                  <c:v>0.54724348379629628</c:v>
                </c:pt>
              </c:numCache>
            </c:numRef>
          </c:xVal>
          <c:yVal>
            <c:numRef>
              <c:f>'2015_10_30-12_46_51'!$B$2:$B$3688</c:f>
              <c:numCache>
                <c:formatCode>General</c:formatCode>
                <c:ptCount val="3687"/>
                <c:pt idx="0">
                  <c:v>34.58</c:v>
                </c:pt>
                <c:pt idx="1">
                  <c:v>34.58</c:v>
                </c:pt>
                <c:pt idx="2">
                  <c:v>34.58</c:v>
                </c:pt>
                <c:pt idx="3">
                  <c:v>34.58</c:v>
                </c:pt>
                <c:pt idx="4">
                  <c:v>34.58</c:v>
                </c:pt>
                <c:pt idx="5">
                  <c:v>34.58</c:v>
                </c:pt>
                <c:pt idx="6">
                  <c:v>34.58</c:v>
                </c:pt>
                <c:pt idx="7">
                  <c:v>34.58</c:v>
                </c:pt>
                <c:pt idx="8">
                  <c:v>34.58</c:v>
                </c:pt>
                <c:pt idx="9">
                  <c:v>34.58</c:v>
                </c:pt>
                <c:pt idx="10">
                  <c:v>34.58</c:v>
                </c:pt>
                <c:pt idx="11">
                  <c:v>34.58</c:v>
                </c:pt>
                <c:pt idx="12">
                  <c:v>34.58</c:v>
                </c:pt>
                <c:pt idx="13">
                  <c:v>34.58</c:v>
                </c:pt>
                <c:pt idx="14">
                  <c:v>34.58</c:v>
                </c:pt>
                <c:pt idx="15">
                  <c:v>34.58</c:v>
                </c:pt>
                <c:pt idx="16">
                  <c:v>34.58</c:v>
                </c:pt>
                <c:pt idx="17">
                  <c:v>34.58</c:v>
                </c:pt>
                <c:pt idx="18">
                  <c:v>34.58</c:v>
                </c:pt>
                <c:pt idx="19">
                  <c:v>34.58</c:v>
                </c:pt>
                <c:pt idx="20">
                  <c:v>34.58</c:v>
                </c:pt>
                <c:pt idx="21">
                  <c:v>34.58</c:v>
                </c:pt>
                <c:pt idx="22">
                  <c:v>34.58</c:v>
                </c:pt>
                <c:pt idx="23">
                  <c:v>34.58</c:v>
                </c:pt>
                <c:pt idx="24">
                  <c:v>34.58</c:v>
                </c:pt>
                <c:pt idx="25">
                  <c:v>34.58</c:v>
                </c:pt>
                <c:pt idx="26">
                  <c:v>34.58</c:v>
                </c:pt>
                <c:pt idx="27">
                  <c:v>34.58</c:v>
                </c:pt>
                <c:pt idx="28">
                  <c:v>34.58</c:v>
                </c:pt>
                <c:pt idx="29">
                  <c:v>34.58</c:v>
                </c:pt>
                <c:pt idx="30">
                  <c:v>34.58</c:v>
                </c:pt>
                <c:pt idx="31">
                  <c:v>34.58</c:v>
                </c:pt>
                <c:pt idx="32">
                  <c:v>34.58</c:v>
                </c:pt>
                <c:pt idx="33">
                  <c:v>34.58</c:v>
                </c:pt>
                <c:pt idx="34">
                  <c:v>34.58</c:v>
                </c:pt>
                <c:pt idx="35">
                  <c:v>34.58</c:v>
                </c:pt>
                <c:pt idx="36">
                  <c:v>34.58</c:v>
                </c:pt>
                <c:pt idx="37">
                  <c:v>34.58</c:v>
                </c:pt>
                <c:pt idx="38">
                  <c:v>34.58</c:v>
                </c:pt>
                <c:pt idx="39">
                  <c:v>34.58</c:v>
                </c:pt>
                <c:pt idx="40">
                  <c:v>34.58</c:v>
                </c:pt>
                <c:pt idx="41">
                  <c:v>34.58</c:v>
                </c:pt>
                <c:pt idx="42">
                  <c:v>34.58</c:v>
                </c:pt>
                <c:pt idx="43">
                  <c:v>34.58</c:v>
                </c:pt>
                <c:pt idx="44">
                  <c:v>34.58</c:v>
                </c:pt>
                <c:pt idx="45">
                  <c:v>34.58</c:v>
                </c:pt>
                <c:pt idx="46">
                  <c:v>34.58</c:v>
                </c:pt>
                <c:pt idx="47">
                  <c:v>34.57</c:v>
                </c:pt>
                <c:pt idx="48">
                  <c:v>34.57</c:v>
                </c:pt>
                <c:pt idx="49">
                  <c:v>34.57</c:v>
                </c:pt>
                <c:pt idx="50">
                  <c:v>34.57</c:v>
                </c:pt>
                <c:pt idx="51">
                  <c:v>34.57</c:v>
                </c:pt>
                <c:pt idx="52">
                  <c:v>34.56</c:v>
                </c:pt>
                <c:pt idx="53">
                  <c:v>34.56</c:v>
                </c:pt>
                <c:pt idx="54">
                  <c:v>34.57</c:v>
                </c:pt>
                <c:pt idx="55">
                  <c:v>34.57</c:v>
                </c:pt>
                <c:pt idx="56">
                  <c:v>34.57</c:v>
                </c:pt>
                <c:pt idx="57">
                  <c:v>34.57</c:v>
                </c:pt>
                <c:pt idx="58">
                  <c:v>34.57</c:v>
                </c:pt>
                <c:pt idx="59">
                  <c:v>34.58</c:v>
                </c:pt>
                <c:pt idx="60">
                  <c:v>34.58</c:v>
                </c:pt>
                <c:pt idx="61">
                  <c:v>34.58</c:v>
                </c:pt>
                <c:pt idx="62">
                  <c:v>34.58</c:v>
                </c:pt>
                <c:pt idx="63">
                  <c:v>34.58</c:v>
                </c:pt>
                <c:pt idx="64">
                  <c:v>34.58</c:v>
                </c:pt>
                <c:pt idx="65">
                  <c:v>34.58</c:v>
                </c:pt>
                <c:pt idx="66">
                  <c:v>34.58</c:v>
                </c:pt>
                <c:pt idx="67">
                  <c:v>34.590000000000003</c:v>
                </c:pt>
                <c:pt idx="68">
                  <c:v>34.61</c:v>
                </c:pt>
                <c:pt idx="69">
                  <c:v>34.630000000000003</c:v>
                </c:pt>
                <c:pt idx="70">
                  <c:v>34.67</c:v>
                </c:pt>
                <c:pt idx="71">
                  <c:v>34.72</c:v>
                </c:pt>
                <c:pt idx="72">
                  <c:v>34.76</c:v>
                </c:pt>
                <c:pt idx="73">
                  <c:v>34.82</c:v>
                </c:pt>
                <c:pt idx="74">
                  <c:v>34.869999999999997</c:v>
                </c:pt>
                <c:pt idx="75">
                  <c:v>34.909999999999997</c:v>
                </c:pt>
                <c:pt idx="76">
                  <c:v>34.93</c:v>
                </c:pt>
                <c:pt idx="77">
                  <c:v>34.979999999999997</c:v>
                </c:pt>
                <c:pt idx="78">
                  <c:v>35.020000000000003</c:v>
                </c:pt>
                <c:pt idx="79">
                  <c:v>35.06</c:v>
                </c:pt>
                <c:pt idx="80">
                  <c:v>35.119999999999997</c:v>
                </c:pt>
                <c:pt idx="81">
                  <c:v>35.17</c:v>
                </c:pt>
                <c:pt idx="82">
                  <c:v>35.200000000000003</c:v>
                </c:pt>
                <c:pt idx="83">
                  <c:v>35.229999999999997</c:v>
                </c:pt>
                <c:pt idx="84">
                  <c:v>35.29</c:v>
                </c:pt>
                <c:pt idx="85">
                  <c:v>35.35</c:v>
                </c:pt>
                <c:pt idx="86">
                  <c:v>35.43</c:v>
                </c:pt>
                <c:pt idx="87">
                  <c:v>35.51</c:v>
                </c:pt>
                <c:pt idx="88">
                  <c:v>35.6</c:v>
                </c:pt>
                <c:pt idx="89">
                  <c:v>35.69</c:v>
                </c:pt>
                <c:pt idx="90">
                  <c:v>35.78</c:v>
                </c:pt>
                <c:pt idx="91">
                  <c:v>35.86</c:v>
                </c:pt>
                <c:pt idx="92">
                  <c:v>35.94</c:v>
                </c:pt>
                <c:pt idx="93">
                  <c:v>36.03</c:v>
                </c:pt>
                <c:pt idx="94">
                  <c:v>36.11</c:v>
                </c:pt>
                <c:pt idx="95">
                  <c:v>36.19</c:v>
                </c:pt>
                <c:pt idx="96">
                  <c:v>36.29</c:v>
                </c:pt>
                <c:pt idx="97">
                  <c:v>36.39</c:v>
                </c:pt>
                <c:pt idx="98">
                  <c:v>36.49</c:v>
                </c:pt>
                <c:pt idx="99">
                  <c:v>36.58</c:v>
                </c:pt>
                <c:pt idx="100">
                  <c:v>36.659999999999997</c:v>
                </c:pt>
                <c:pt idx="101">
                  <c:v>36.75</c:v>
                </c:pt>
                <c:pt idx="102">
                  <c:v>36.86</c:v>
                </c:pt>
                <c:pt idx="103">
                  <c:v>36.96</c:v>
                </c:pt>
                <c:pt idx="104">
                  <c:v>37.06</c:v>
                </c:pt>
                <c:pt idx="105">
                  <c:v>37.19</c:v>
                </c:pt>
                <c:pt idx="106">
                  <c:v>37.32</c:v>
                </c:pt>
                <c:pt idx="107">
                  <c:v>37.44</c:v>
                </c:pt>
                <c:pt idx="108">
                  <c:v>37.56</c:v>
                </c:pt>
                <c:pt idx="109">
                  <c:v>37.69</c:v>
                </c:pt>
                <c:pt idx="110">
                  <c:v>37.81</c:v>
                </c:pt>
                <c:pt idx="111">
                  <c:v>37.93</c:v>
                </c:pt>
                <c:pt idx="112">
                  <c:v>38.06</c:v>
                </c:pt>
                <c:pt idx="113">
                  <c:v>38.18</c:v>
                </c:pt>
                <c:pt idx="114">
                  <c:v>38.28</c:v>
                </c:pt>
                <c:pt idx="115">
                  <c:v>38.380000000000003</c:v>
                </c:pt>
                <c:pt idx="116">
                  <c:v>38.51</c:v>
                </c:pt>
                <c:pt idx="117">
                  <c:v>38.61</c:v>
                </c:pt>
                <c:pt idx="118">
                  <c:v>38.729999999999997</c:v>
                </c:pt>
                <c:pt idx="119">
                  <c:v>38.869999999999997</c:v>
                </c:pt>
                <c:pt idx="120">
                  <c:v>38.99</c:v>
                </c:pt>
                <c:pt idx="121">
                  <c:v>39.11</c:v>
                </c:pt>
                <c:pt idx="122">
                  <c:v>39.26</c:v>
                </c:pt>
                <c:pt idx="123">
                  <c:v>39.4</c:v>
                </c:pt>
                <c:pt idx="124">
                  <c:v>39.53</c:v>
                </c:pt>
                <c:pt idx="125">
                  <c:v>39.68</c:v>
                </c:pt>
                <c:pt idx="126">
                  <c:v>39.840000000000003</c:v>
                </c:pt>
                <c:pt idx="127">
                  <c:v>39.96</c:v>
                </c:pt>
                <c:pt idx="128">
                  <c:v>40.08</c:v>
                </c:pt>
                <c:pt idx="129">
                  <c:v>40.21</c:v>
                </c:pt>
                <c:pt idx="130">
                  <c:v>40.35</c:v>
                </c:pt>
                <c:pt idx="131">
                  <c:v>40.479999999999997</c:v>
                </c:pt>
                <c:pt idx="132">
                  <c:v>40.64</c:v>
                </c:pt>
                <c:pt idx="133">
                  <c:v>40.78</c:v>
                </c:pt>
                <c:pt idx="134">
                  <c:v>40.92</c:v>
                </c:pt>
                <c:pt idx="135">
                  <c:v>41.07</c:v>
                </c:pt>
                <c:pt idx="136">
                  <c:v>41.2</c:v>
                </c:pt>
                <c:pt idx="137">
                  <c:v>41.33</c:v>
                </c:pt>
                <c:pt idx="138">
                  <c:v>41.49</c:v>
                </c:pt>
                <c:pt idx="139">
                  <c:v>41.63</c:v>
                </c:pt>
                <c:pt idx="140">
                  <c:v>41.75</c:v>
                </c:pt>
                <c:pt idx="141">
                  <c:v>41.9</c:v>
                </c:pt>
                <c:pt idx="142">
                  <c:v>42.04</c:v>
                </c:pt>
                <c:pt idx="143">
                  <c:v>42.18</c:v>
                </c:pt>
                <c:pt idx="144">
                  <c:v>42.33</c:v>
                </c:pt>
                <c:pt idx="145">
                  <c:v>42.46</c:v>
                </c:pt>
                <c:pt idx="146">
                  <c:v>42.6</c:v>
                </c:pt>
                <c:pt idx="147">
                  <c:v>42.77</c:v>
                </c:pt>
                <c:pt idx="148">
                  <c:v>42.91</c:v>
                </c:pt>
                <c:pt idx="149">
                  <c:v>43.06</c:v>
                </c:pt>
                <c:pt idx="150">
                  <c:v>43.24</c:v>
                </c:pt>
                <c:pt idx="151">
                  <c:v>43.38</c:v>
                </c:pt>
                <c:pt idx="152">
                  <c:v>43.5</c:v>
                </c:pt>
                <c:pt idx="153">
                  <c:v>43.66</c:v>
                </c:pt>
                <c:pt idx="154">
                  <c:v>43.78</c:v>
                </c:pt>
                <c:pt idx="155">
                  <c:v>43.91</c:v>
                </c:pt>
                <c:pt idx="156">
                  <c:v>44.07</c:v>
                </c:pt>
                <c:pt idx="157">
                  <c:v>44.24</c:v>
                </c:pt>
                <c:pt idx="158">
                  <c:v>44.36</c:v>
                </c:pt>
                <c:pt idx="159">
                  <c:v>44.5</c:v>
                </c:pt>
                <c:pt idx="160">
                  <c:v>44.66</c:v>
                </c:pt>
                <c:pt idx="161">
                  <c:v>44.79</c:v>
                </c:pt>
                <c:pt idx="162">
                  <c:v>44.93</c:v>
                </c:pt>
                <c:pt idx="163">
                  <c:v>45.1</c:v>
                </c:pt>
                <c:pt idx="164">
                  <c:v>45.26</c:v>
                </c:pt>
                <c:pt idx="165">
                  <c:v>45.4</c:v>
                </c:pt>
                <c:pt idx="166">
                  <c:v>45.57</c:v>
                </c:pt>
                <c:pt idx="167">
                  <c:v>45.7</c:v>
                </c:pt>
                <c:pt idx="168">
                  <c:v>45.86</c:v>
                </c:pt>
                <c:pt idx="169">
                  <c:v>46.02</c:v>
                </c:pt>
                <c:pt idx="170">
                  <c:v>46.17</c:v>
                </c:pt>
                <c:pt idx="171">
                  <c:v>46.3</c:v>
                </c:pt>
                <c:pt idx="172">
                  <c:v>46.45</c:v>
                </c:pt>
                <c:pt idx="173">
                  <c:v>46.59</c:v>
                </c:pt>
                <c:pt idx="174">
                  <c:v>46.71</c:v>
                </c:pt>
                <c:pt idx="175">
                  <c:v>46.87</c:v>
                </c:pt>
                <c:pt idx="176">
                  <c:v>47.01</c:v>
                </c:pt>
                <c:pt idx="177">
                  <c:v>47.17</c:v>
                </c:pt>
                <c:pt idx="178">
                  <c:v>47.29</c:v>
                </c:pt>
                <c:pt idx="179">
                  <c:v>47.42</c:v>
                </c:pt>
                <c:pt idx="180">
                  <c:v>47.57</c:v>
                </c:pt>
                <c:pt idx="181">
                  <c:v>47.7</c:v>
                </c:pt>
                <c:pt idx="182">
                  <c:v>47.81</c:v>
                </c:pt>
                <c:pt idx="183">
                  <c:v>47.97</c:v>
                </c:pt>
                <c:pt idx="184">
                  <c:v>48.14</c:v>
                </c:pt>
                <c:pt idx="185">
                  <c:v>48.27</c:v>
                </c:pt>
                <c:pt idx="186">
                  <c:v>48.41</c:v>
                </c:pt>
                <c:pt idx="187">
                  <c:v>48.55</c:v>
                </c:pt>
                <c:pt idx="188">
                  <c:v>48.69</c:v>
                </c:pt>
                <c:pt idx="189">
                  <c:v>48.8</c:v>
                </c:pt>
                <c:pt idx="190">
                  <c:v>48.93</c:v>
                </c:pt>
                <c:pt idx="191">
                  <c:v>49.07</c:v>
                </c:pt>
                <c:pt idx="192">
                  <c:v>49.22</c:v>
                </c:pt>
                <c:pt idx="193">
                  <c:v>49.34</c:v>
                </c:pt>
                <c:pt idx="194">
                  <c:v>49.45</c:v>
                </c:pt>
                <c:pt idx="195">
                  <c:v>49.56</c:v>
                </c:pt>
                <c:pt idx="196">
                  <c:v>49.67</c:v>
                </c:pt>
                <c:pt idx="197">
                  <c:v>49.77</c:v>
                </c:pt>
                <c:pt idx="198">
                  <c:v>49.87</c:v>
                </c:pt>
                <c:pt idx="199">
                  <c:v>49.99</c:v>
                </c:pt>
                <c:pt idx="200">
                  <c:v>50.13</c:v>
                </c:pt>
                <c:pt idx="201">
                  <c:v>50.26</c:v>
                </c:pt>
                <c:pt idx="202">
                  <c:v>50.37</c:v>
                </c:pt>
                <c:pt idx="203">
                  <c:v>50.47</c:v>
                </c:pt>
                <c:pt idx="204">
                  <c:v>50.59</c:v>
                </c:pt>
                <c:pt idx="205">
                  <c:v>50.69</c:v>
                </c:pt>
                <c:pt idx="206">
                  <c:v>50.8</c:v>
                </c:pt>
                <c:pt idx="207">
                  <c:v>50.93</c:v>
                </c:pt>
                <c:pt idx="208">
                  <c:v>51.06</c:v>
                </c:pt>
                <c:pt idx="209">
                  <c:v>51.16</c:v>
                </c:pt>
                <c:pt idx="210">
                  <c:v>51.28</c:v>
                </c:pt>
                <c:pt idx="211">
                  <c:v>51.36</c:v>
                </c:pt>
                <c:pt idx="212">
                  <c:v>51.45</c:v>
                </c:pt>
                <c:pt idx="213">
                  <c:v>51.53</c:v>
                </c:pt>
                <c:pt idx="214">
                  <c:v>51.6</c:v>
                </c:pt>
                <c:pt idx="215">
                  <c:v>51.64</c:v>
                </c:pt>
                <c:pt idx="216">
                  <c:v>51.71</c:v>
                </c:pt>
                <c:pt idx="217">
                  <c:v>51.77</c:v>
                </c:pt>
                <c:pt idx="218">
                  <c:v>51.84</c:v>
                </c:pt>
                <c:pt idx="219">
                  <c:v>51.93</c:v>
                </c:pt>
                <c:pt idx="220">
                  <c:v>52.04</c:v>
                </c:pt>
                <c:pt idx="221">
                  <c:v>52.11</c:v>
                </c:pt>
                <c:pt idx="222">
                  <c:v>52.17</c:v>
                </c:pt>
                <c:pt idx="223">
                  <c:v>52.23</c:v>
                </c:pt>
                <c:pt idx="224">
                  <c:v>52.28</c:v>
                </c:pt>
                <c:pt idx="225">
                  <c:v>52.32</c:v>
                </c:pt>
                <c:pt idx="226">
                  <c:v>52.37</c:v>
                </c:pt>
                <c:pt idx="227">
                  <c:v>52.44</c:v>
                </c:pt>
                <c:pt idx="228">
                  <c:v>52.51</c:v>
                </c:pt>
                <c:pt idx="229">
                  <c:v>52.57</c:v>
                </c:pt>
                <c:pt idx="230">
                  <c:v>52.63</c:v>
                </c:pt>
                <c:pt idx="231">
                  <c:v>52.68</c:v>
                </c:pt>
                <c:pt idx="232">
                  <c:v>52.72</c:v>
                </c:pt>
                <c:pt idx="233">
                  <c:v>52.76</c:v>
                </c:pt>
                <c:pt idx="234">
                  <c:v>52.8</c:v>
                </c:pt>
                <c:pt idx="235">
                  <c:v>52.86</c:v>
                </c:pt>
                <c:pt idx="236">
                  <c:v>52.89</c:v>
                </c:pt>
                <c:pt idx="237">
                  <c:v>52.93</c:v>
                </c:pt>
                <c:pt idx="238">
                  <c:v>52.95</c:v>
                </c:pt>
                <c:pt idx="239">
                  <c:v>52.96</c:v>
                </c:pt>
                <c:pt idx="240">
                  <c:v>52.97</c:v>
                </c:pt>
                <c:pt idx="241">
                  <c:v>52.97</c:v>
                </c:pt>
                <c:pt idx="242">
                  <c:v>52.97</c:v>
                </c:pt>
                <c:pt idx="243">
                  <c:v>52.97</c:v>
                </c:pt>
                <c:pt idx="244">
                  <c:v>52.97</c:v>
                </c:pt>
                <c:pt idx="245">
                  <c:v>52.97</c:v>
                </c:pt>
                <c:pt idx="246">
                  <c:v>52.97</c:v>
                </c:pt>
                <c:pt idx="247">
                  <c:v>52.97</c:v>
                </c:pt>
                <c:pt idx="248">
                  <c:v>52.98</c:v>
                </c:pt>
                <c:pt idx="249">
                  <c:v>52.98</c:v>
                </c:pt>
                <c:pt idx="250">
                  <c:v>52.99</c:v>
                </c:pt>
                <c:pt idx="251">
                  <c:v>53</c:v>
                </c:pt>
                <c:pt idx="252">
                  <c:v>53</c:v>
                </c:pt>
                <c:pt idx="253">
                  <c:v>53</c:v>
                </c:pt>
                <c:pt idx="254">
                  <c:v>53</c:v>
                </c:pt>
                <c:pt idx="255">
                  <c:v>53</c:v>
                </c:pt>
                <c:pt idx="256">
                  <c:v>53</c:v>
                </c:pt>
                <c:pt idx="257">
                  <c:v>53</c:v>
                </c:pt>
                <c:pt idx="258">
                  <c:v>52.99</c:v>
                </c:pt>
                <c:pt idx="259">
                  <c:v>52.99</c:v>
                </c:pt>
                <c:pt idx="260">
                  <c:v>52.98</c:v>
                </c:pt>
                <c:pt idx="261">
                  <c:v>52.97</c:v>
                </c:pt>
                <c:pt idx="262">
                  <c:v>52.97</c:v>
                </c:pt>
                <c:pt idx="263">
                  <c:v>52.97</c:v>
                </c:pt>
                <c:pt idx="264">
                  <c:v>52.97</c:v>
                </c:pt>
                <c:pt idx="265">
                  <c:v>52.97</c:v>
                </c:pt>
                <c:pt idx="266">
                  <c:v>52.97</c:v>
                </c:pt>
                <c:pt idx="267">
                  <c:v>52.97</c:v>
                </c:pt>
                <c:pt idx="268">
                  <c:v>52.97</c:v>
                </c:pt>
                <c:pt idx="269">
                  <c:v>52.97</c:v>
                </c:pt>
                <c:pt idx="270">
                  <c:v>52.97</c:v>
                </c:pt>
                <c:pt idx="271">
                  <c:v>52.97</c:v>
                </c:pt>
                <c:pt idx="272">
                  <c:v>52.97</c:v>
                </c:pt>
                <c:pt idx="273">
                  <c:v>52.97</c:v>
                </c:pt>
                <c:pt idx="274">
                  <c:v>52.96</c:v>
                </c:pt>
                <c:pt idx="275">
                  <c:v>52.96</c:v>
                </c:pt>
                <c:pt idx="276">
                  <c:v>52.94</c:v>
                </c:pt>
                <c:pt idx="277">
                  <c:v>52.92</c:v>
                </c:pt>
                <c:pt idx="278">
                  <c:v>52.89</c:v>
                </c:pt>
                <c:pt idx="279">
                  <c:v>52.86</c:v>
                </c:pt>
                <c:pt idx="280">
                  <c:v>52.82</c:v>
                </c:pt>
                <c:pt idx="281">
                  <c:v>52.79</c:v>
                </c:pt>
                <c:pt idx="282">
                  <c:v>52.75</c:v>
                </c:pt>
                <c:pt idx="283">
                  <c:v>52.72</c:v>
                </c:pt>
                <c:pt idx="284">
                  <c:v>52.7</c:v>
                </c:pt>
                <c:pt idx="285">
                  <c:v>52.69</c:v>
                </c:pt>
                <c:pt idx="286">
                  <c:v>52.66</c:v>
                </c:pt>
                <c:pt idx="287">
                  <c:v>52.63</c:v>
                </c:pt>
                <c:pt idx="288">
                  <c:v>52.6</c:v>
                </c:pt>
                <c:pt idx="289">
                  <c:v>52.56</c:v>
                </c:pt>
                <c:pt idx="290">
                  <c:v>52.51</c:v>
                </c:pt>
                <c:pt idx="291">
                  <c:v>52.47</c:v>
                </c:pt>
                <c:pt idx="292">
                  <c:v>52.44</c:v>
                </c:pt>
                <c:pt idx="293">
                  <c:v>52.41</c:v>
                </c:pt>
                <c:pt idx="294">
                  <c:v>52.37</c:v>
                </c:pt>
                <c:pt idx="295">
                  <c:v>52.34</c:v>
                </c:pt>
                <c:pt idx="296">
                  <c:v>52.31</c:v>
                </c:pt>
                <c:pt idx="297">
                  <c:v>52.28</c:v>
                </c:pt>
                <c:pt idx="298">
                  <c:v>52.26</c:v>
                </c:pt>
                <c:pt idx="299">
                  <c:v>52.25</c:v>
                </c:pt>
                <c:pt idx="300">
                  <c:v>52.24</c:v>
                </c:pt>
                <c:pt idx="301">
                  <c:v>52.23</c:v>
                </c:pt>
                <c:pt idx="302">
                  <c:v>52.21</c:v>
                </c:pt>
                <c:pt idx="303">
                  <c:v>52.18</c:v>
                </c:pt>
                <c:pt idx="304">
                  <c:v>52.14</c:v>
                </c:pt>
                <c:pt idx="305">
                  <c:v>52.1</c:v>
                </c:pt>
                <c:pt idx="306">
                  <c:v>52.05</c:v>
                </c:pt>
                <c:pt idx="307">
                  <c:v>52.01</c:v>
                </c:pt>
                <c:pt idx="308">
                  <c:v>51.97</c:v>
                </c:pt>
                <c:pt idx="309">
                  <c:v>51.95</c:v>
                </c:pt>
                <c:pt idx="310">
                  <c:v>51.93</c:v>
                </c:pt>
                <c:pt idx="311">
                  <c:v>51.9</c:v>
                </c:pt>
                <c:pt idx="312">
                  <c:v>51.86</c:v>
                </c:pt>
                <c:pt idx="313">
                  <c:v>51.81</c:v>
                </c:pt>
                <c:pt idx="314">
                  <c:v>51.75</c:v>
                </c:pt>
                <c:pt idx="315">
                  <c:v>51.71</c:v>
                </c:pt>
                <c:pt idx="316">
                  <c:v>51.68</c:v>
                </c:pt>
                <c:pt idx="317">
                  <c:v>51.67</c:v>
                </c:pt>
                <c:pt idx="318">
                  <c:v>51.67</c:v>
                </c:pt>
                <c:pt idx="319">
                  <c:v>51.66</c:v>
                </c:pt>
                <c:pt idx="320">
                  <c:v>51.65</c:v>
                </c:pt>
                <c:pt idx="321">
                  <c:v>51.63</c:v>
                </c:pt>
                <c:pt idx="322">
                  <c:v>51.61</c:v>
                </c:pt>
                <c:pt idx="323">
                  <c:v>51.58</c:v>
                </c:pt>
                <c:pt idx="324">
                  <c:v>51.55</c:v>
                </c:pt>
                <c:pt idx="325">
                  <c:v>51.53</c:v>
                </c:pt>
                <c:pt idx="326">
                  <c:v>51.5</c:v>
                </c:pt>
                <c:pt idx="327">
                  <c:v>51.46</c:v>
                </c:pt>
                <c:pt idx="328">
                  <c:v>51.42</c:v>
                </c:pt>
                <c:pt idx="329">
                  <c:v>51.37</c:v>
                </c:pt>
                <c:pt idx="330">
                  <c:v>51.33</c:v>
                </c:pt>
                <c:pt idx="331">
                  <c:v>51.29</c:v>
                </c:pt>
                <c:pt idx="332">
                  <c:v>51.27</c:v>
                </c:pt>
                <c:pt idx="333">
                  <c:v>51.25</c:v>
                </c:pt>
                <c:pt idx="334">
                  <c:v>51.25</c:v>
                </c:pt>
                <c:pt idx="335">
                  <c:v>51.23</c:v>
                </c:pt>
                <c:pt idx="336">
                  <c:v>51.2</c:v>
                </c:pt>
                <c:pt idx="337">
                  <c:v>51.17</c:v>
                </c:pt>
                <c:pt idx="338">
                  <c:v>51.14</c:v>
                </c:pt>
                <c:pt idx="339">
                  <c:v>51.1</c:v>
                </c:pt>
                <c:pt idx="340">
                  <c:v>51.06</c:v>
                </c:pt>
                <c:pt idx="341">
                  <c:v>51.02</c:v>
                </c:pt>
                <c:pt idx="342">
                  <c:v>50.96</c:v>
                </c:pt>
                <c:pt idx="343">
                  <c:v>50.91</c:v>
                </c:pt>
                <c:pt idx="344">
                  <c:v>50.87</c:v>
                </c:pt>
                <c:pt idx="345">
                  <c:v>50.83</c:v>
                </c:pt>
                <c:pt idx="346">
                  <c:v>50.79</c:v>
                </c:pt>
                <c:pt idx="347">
                  <c:v>50.76</c:v>
                </c:pt>
                <c:pt idx="348">
                  <c:v>50.73</c:v>
                </c:pt>
                <c:pt idx="349">
                  <c:v>50.67</c:v>
                </c:pt>
                <c:pt idx="350">
                  <c:v>50.63</c:v>
                </c:pt>
                <c:pt idx="351">
                  <c:v>50.6</c:v>
                </c:pt>
                <c:pt idx="352">
                  <c:v>50.57</c:v>
                </c:pt>
                <c:pt idx="353">
                  <c:v>50.55</c:v>
                </c:pt>
                <c:pt idx="354">
                  <c:v>50.55</c:v>
                </c:pt>
                <c:pt idx="355">
                  <c:v>50.55</c:v>
                </c:pt>
                <c:pt idx="356">
                  <c:v>50.55</c:v>
                </c:pt>
                <c:pt idx="357">
                  <c:v>50.54</c:v>
                </c:pt>
                <c:pt idx="358">
                  <c:v>50.52</c:v>
                </c:pt>
                <c:pt idx="359">
                  <c:v>50.49</c:v>
                </c:pt>
                <c:pt idx="360">
                  <c:v>50.46</c:v>
                </c:pt>
                <c:pt idx="361">
                  <c:v>50.44</c:v>
                </c:pt>
                <c:pt idx="362">
                  <c:v>50.41</c:v>
                </c:pt>
                <c:pt idx="363">
                  <c:v>50.38</c:v>
                </c:pt>
                <c:pt idx="364">
                  <c:v>50.33</c:v>
                </c:pt>
                <c:pt idx="365">
                  <c:v>50.29</c:v>
                </c:pt>
                <c:pt idx="366">
                  <c:v>50.23</c:v>
                </c:pt>
                <c:pt idx="367">
                  <c:v>50.19</c:v>
                </c:pt>
                <c:pt idx="368">
                  <c:v>50.16</c:v>
                </c:pt>
                <c:pt idx="369">
                  <c:v>50.12</c:v>
                </c:pt>
                <c:pt idx="370">
                  <c:v>50.1</c:v>
                </c:pt>
                <c:pt idx="371">
                  <c:v>50.07</c:v>
                </c:pt>
                <c:pt idx="372">
                  <c:v>50.04</c:v>
                </c:pt>
                <c:pt idx="373">
                  <c:v>50.02</c:v>
                </c:pt>
                <c:pt idx="374">
                  <c:v>50.01</c:v>
                </c:pt>
                <c:pt idx="375">
                  <c:v>50</c:v>
                </c:pt>
                <c:pt idx="376">
                  <c:v>49.98</c:v>
                </c:pt>
                <c:pt idx="377">
                  <c:v>49.96</c:v>
                </c:pt>
                <c:pt idx="378">
                  <c:v>49.93</c:v>
                </c:pt>
                <c:pt idx="379">
                  <c:v>49.89</c:v>
                </c:pt>
                <c:pt idx="380">
                  <c:v>49.85</c:v>
                </c:pt>
                <c:pt idx="381">
                  <c:v>49.81</c:v>
                </c:pt>
                <c:pt idx="382">
                  <c:v>49.78</c:v>
                </c:pt>
                <c:pt idx="383">
                  <c:v>49.75</c:v>
                </c:pt>
                <c:pt idx="384">
                  <c:v>49.72</c:v>
                </c:pt>
                <c:pt idx="385">
                  <c:v>49.69</c:v>
                </c:pt>
                <c:pt idx="386">
                  <c:v>49.66</c:v>
                </c:pt>
                <c:pt idx="387">
                  <c:v>49.63</c:v>
                </c:pt>
                <c:pt idx="388">
                  <c:v>49.61</c:v>
                </c:pt>
                <c:pt idx="389">
                  <c:v>49.6</c:v>
                </c:pt>
                <c:pt idx="390">
                  <c:v>49.6</c:v>
                </c:pt>
                <c:pt idx="391">
                  <c:v>49.6</c:v>
                </c:pt>
                <c:pt idx="392">
                  <c:v>49.6</c:v>
                </c:pt>
                <c:pt idx="393">
                  <c:v>49.59</c:v>
                </c:pt>
                <c:pt idx="394">
                  <c:v>49.58</c:v>
                </c:pt>
                <c:pt idx="395">
                  <c:v>49.56</c:v>
                </c:pt>
                <c:pt idx="396">
                  <c:v>49.52</c:v>
                </c:pt>
                <c:pt idx="397">
                  <c:v>49.47</c:v>
                </c:pt>
                <c:pt idx="398">
                  <c:v>49.42</c:v>
                </c:pt>
                <c:pt idx="399">
                  <c:v>49.38</c:v>
                </c:pt>
                <c:pt idx="400">
                  <c:v>49.35</c:v>
                </c:pt>
                <c:pt idx="401">
                  <c:v>49.33</c:v>
                </c:pt>
                <c:pt idx="402">
                  <c:v>49.31</c:v>
                </c:pt>
                <c:pt idx="403">
                  <c:v>49.29</c:v>
                </c:pt>
                <c:pt idx="404">
                  <c:v>49.26</c:v>
                </c:pt>
                <c:pt idx="405">
                  <c:v>49.21</c:v>
                </c:pt>
                <c:pt idx="406">
                  <c:v>49.17</c:v>
                </c:pt>
                <c:pt idx="407">
                  <c:v>49.13</c:v>
                </c:pt>
                <c:pt idx="408">
                  <c:v>49.1</c:v>
                </c:pt>
                <c:pt idx="409">
                  <c:v>49.08</c:v>
                </c:pt>
                <c:pt idx="410">
                  <c:v>49.07</c:v>
                </c:pt>
                <c:pt idx="411">
                  <c:v>49.06</c:v>
                </c:pt>
                <c:pt idx="412">
                  <c:v>49.06</c:v>
                </c:pt>
                <c:pt idx="413">
                  <c:v>49.05</c:v>
                </c:pt>
                <c:pt idx="414">
                  <c:v>49.03</c:v>
                </c:pt>
                <c:pt idx="415">
                  <c:v>49</c:v>
                </c:pt>
                <c:pt idx="416">
                  <c:v>48.97</c:v>
                </c:pt>
                <c:pt idx="417">
                  <c:v>48.95</c:v>
                </c:pt>
                <c:pt idx="418">
                  <c:v>48.92</c:v>
                </c:pt>
                <c:pt idx="419">
                  <c:v>48.89</c:v>
                </c:pt>
                <c:pt idx="420">
                  <c:v>48.86</c:v>
                </c:pt>
                <c:pt idx="421">
                  <c:v>48.81</c:v>
                </c:pt>
                <c:pt idx="422">
                  <c:v>48.76</c:v>
                </c:pt>
                <c:pt idx="423">
                  <c:v>48.72</c:v>
                </c:pt>
                <c:pt idx="424">
                  <c:v>48.69</c:v>
                </c:pt>
                <c:pt idx="425">
                  <c:v>48.67</c:v>
                </c:pt>
                <c:pt idx="426">
                  <c:v>48.66</c:v>
                </c:pt>
                <c:pt idx="427">
                  <c:v>48.64</c:v>
                </c:pt>
                <c:pt idx="428">
                  <c:v>48.62</c:v>
                </c:pt>
                <c:pt idx="429">
                  <c:v>48.6</c:v>
                </c:pt>
                <c:pt idx="430">
                  <c:v>48.57</c:v>
                </c:pt>
                <c:pt idx="431">
                  <c:v>48.55</c:v>
                </c:pt>
                <c:pt idx="432">
                  <c:v>48.54</c:v>
                </c:pt>
                <c:pt idx="433">
                  <c:v>48.54</c:v>
                </c:pt>
                <c:pt idx="434">
                  <c:v>48.54</c:v>
                </c:pt>
                <c:pt idx="435">
                  <c:v>48.54</c:v>
                </c:pt>
                <c:pt idx="436">
                  <c:v>48.54</c:v>
                </c:pt>
                <c:pt idx="437">
                  <c:v>48.53</c:v>
                </c:pt>
                <c:pt idx="438">
                  <c:v>48.51</c:v>
                </c:pt>
                <c:pt idx="439">
                  <c:v>48.49</c:v>
                </c:pt>
                <c:pt idx="440">
                  <c:v>48.47</c:v>
                </c:pt>
                <c:pt idx="441">
                  <c:v>48.44</c:v>
                </c:pt>
                <c:pt idx="442">
                  <c:v>48.41</c:v>
                </c:pt>
                <c:pt idx="443">
                  <c:v>48.39</c:v>
                </c:pt>
                <c:pt idx="444">
                  <c:v>48.36</c:v>
                </c:pt>
                <c:pt idx="445">
                  <c:v>48.33</c:v>
                </c:pt>
                <c:pt idx="446">
                  <c:v>48.31</c:v>
                </c:pt>
                <c:pt idx="447">
                  <c:v>48.29</c:v>
                </c:pt>
                <c:pt idx="448">
                  <c:v>48.27</c:v>
                </c:pt>
                <c:pt idx="449">
                  <c:v>48.25</c:v>
                </c:pt>
                <c:pt idx="450">
                  <c:v>48.23</c:v>
                </c:pt>
                <c:pt idx="451">
                  <c:v>48.2</c:v>
                </c:pt>
                <c:pt idx="452">
                  <c:v>48.16</c:v>
                </c:pt>
                <c:pt idx="453">
                  <c:v>48.12</c:v>
                </c:pt>
                <c:pt idx="454">
                  <c:v>48.08</c:v>
                </c:pt>
                <c:pt idx="455">
                  <c:v>48.05</c:v>
                </c:pt>
                <c:pt idx="456">
                  <c:v>48.02</c:v>
                </c:pt>
                <c:pt idx="457">
                  <c:v>48</c:v>
                </c:pt>
                <c:pt idx="458">
                  <c:v>47.98</c:v>
                </c:pt>
                <c:pt idx="459">
                  <c:v>47.96</c:v>
                </c:pt>
                <c:pt idx="460">
                  <c:v>47.94</c:v>
                </c:pt>
                <c:pt idx="461">
                  <c:v>47.92</c:v>
                </c:pt>
                <c:pt idx="462">
                  <c:v>47.9</c:v>
                </c:pt>
                <c:pt idx="463">
                  <c:v>47.89</c:v>
                </c:pt>
                <c:pt idx="464">
                  <c:v>47.89</c:v>
                </c:pt>
                <c:pt idx="465">
                  <c:v>47.89</c:v>
                </c:pt>
                <c:pt idx="466">
                  <c:v>47.89</c:v>
                </c:pt>
                <c:pt idx="467">
                  <c:v>47.89</c:v>
                </c:pt>
                <c:pt idx="468">
                  <c:v>47.88</c:v>
                </c:pt>
                <c:pt idx="469">
                  <c:v>47.86</c:v>
                </c:pt>
                <c:pt idx="470">
                  <c:v>47.84</c:v>
                </c:pt>
                <c:pt idx="471">
                  <c:v>47.81</c:v>
                </c:pt>
                <c:pt idx="472">
                  <c:v>47.77</c:v>
                </c:pt>
                <c:pt idx="473">
                  <c:v>47.74</c:v>
                </c:pt>
                <c:pt idx="474">
                  <c:v>47.71</c:v>
                </c:pt>
                <c:pt idx="475">
                  <c:v>47.68</c:v>
                </c:pt>
                <c:pt idx="476">
                  <c:v>47.66</c:v>
                </c:pt>
                <c:pt idx="477">
                  <c:v>47.65</c:v>
                </c:pt>
                <c:pt idx="478">
                  <c:v>47.64</c:v>
                </c:pt>
                <c:pt idx="479">
                  <c:v>47.63</c:v>
                </c:pt>
                <c:pt idx="480">
                  <c:v>47.62</c:v>
                </c:pt>
                <c:pt idx="481">
                  <c:v>47.6</c:v>
                </c:pt>
                <c:pt idx="482">
                  <c:v>47.58</c:v>
                </c:pt>
                <c:pt idx="483">
                  <c:v>47.55</c:v>
                </c:pt>
                <c:pt idx="484">
                  <c:v>47.53</c:v>
                </c:pt>
                <c:pt idx="485">
                  <c:v>47.52</c:v>
                </c:pt>
                <c:pt idx="486">
                  <c:v>47.51</c:v>
                </c:pt>
                <c:pt idx="487">
                  <c:v>47.51</c:v>
                </c:pt>
                <c:pt idx="488">
                  <c:v>47.51</c:v>
                </c:pt>
                <c:pt idx="489">
                  <c:v>47.51</c:v>
                </c:pt>
                <c:pt idx="490">
                  <c:v>47.5</c:v>
                </c:pt>
                <c:pt idx="491">
                  <c:v>47.49</c:v>
                </c:pt>
                <c:pt idx="492">
                  <c:v>47.47</c:v>
                </c:pt>
                <c:pt idx="493">
                  <c:v>47.45</c:v>
                </c:pt>
                <c:pt idx="494">
                  <c:v>47.42</c:v>
                </c:pt>
                <c:pt idx="495">
                  <c:v>47.4</c:v>
                </c:pt>
                <c:pt idx="496">
                  <c:v>47.39</c:v>
                </c:pt>
                <c:pt idx="497">
                  <c:v>47.38</c:v>
                </c:pt>
                <c:pt idx="498">
                  <c:v>47.37</c:v>
                </c:pt>
                <c:pt idx="499">
                  <c:v>47.34</c:v>
                </c:pt>
                <c:pt idx="500">
                  <c:v>47.33</c:v>
                </c:pt>
                <c:pt idx="501">
                  <c:v>47.3</c:v>
                </c:pt>
                <c:pt idx="502">
                  <c:v>47.28</c:v>
                </c:pt>
                <c:pt idx="503">
                  <c:v>47.26</c:v>
                </c:pt>
                <c:pt idx="504">
                  <c:v>47.26</c:v>
                </c:pt>
                <c:pt idx="505">
                  <c:v>47.25</c:v>
                </c:pt>
                <c:pt idx="506">
                  <c:v>47.25</c:v>
                </c:pt>
                <c:pt idx="507">
                  <c:v>47.23</c:v>
                </c:pt>
                <c:pt idx="508">
                  <c:v>47.22</c:v>
                </c:pt>
                <c:pt idx="509">
                  <c:v>47.2</c:v>
                </c:pt>
                <c:pt idx="510">
                  <c:v>47.17</c:v>
                </c:pt>
                <c:pt idx="511">
                  <c:v>47.14</c:v>
                </c:pt>
                <c:pt idx="512">
                  <c:v>47.11</c:v>
                </c:pt>
                <c:pt idx="513">
                  <c:v>47.08</c:v>
                </c:pt>
                <c:pt idx="514">
                  <c:v>47.05</c:v>
                </c:pt>
                <c:pt idx="515">
                  <c:v>47.03</c:v>
                </c:pt>
                <c:pt idx="516">
                  <c:v>47.01</c:v>
                </c:pt>
                <c:pt idx="517">
                  <c:v>47.01</c:v>
                </c:pt>
                <c:pt idx="518">
                  <c:v>47</c:v>
                </c:pt>
                <c:pt idx="519">
                  <c:v>47</c:v>
                </c:pt>
                <c:pt idx="520">
                  <c:v>47</c:v>
                </c:pt>
                <c:pt idx="521">
                  <c:v>47</c:v>
                </c:pt>
                <c:pt idx="522">
                  <c:v>47</c:v>
                </c:pt>
                <c:pt idx="523">
                  <c:v>47</c:v>
                </c:pt>
                <c:pt idx="524">
                  <c:v>46.98</c:v>
                </c:pt>
                <c:pt idx="525">
                  <c:v>46.96</c:v>
                </c:pt>
                <c:pt idx="526">
                  <c:v>46.94</c:v>
                </c:pt>
                <c:pt idx="527">
                  <c:v>46.92</c:v>
                </c:pt>
                <c:pt idx="528">
                  <c:v>46.9</c:v>
                </c:pt>
                <c:pt idx="529">
                  <c:v>46.89</c:v>
                </c:pt>
                <c:pt idx="530">
                  <c:v>46.88</c:v>
                </c:pt>
                <c:pt idx="531">
                  <c:v>46.87</c:v>
                </c:pt>
                <c:pt idx="532">
                  <c:v>46.86</c:v>
                </c:pt>
                <c:pt idx="533">
                  <c:v>46.84</c:v>
                </c:pt>
                <c:pt idx="534">
                  <c:v>46.81</c:v>
                </c:pt>
                <c:pt idx="535">
                  <c:v>46.77</c:v>
                </c:pt>
                <c:pt idx="536">
                  <c:v>46.74</c:v>
                </c:pt>
                <c:pt idx="537">
                  <c:v>46.71</c:v>
                </c:pt>
                <c:pt idx="538">
                  <c:v>46.69</c:v>
                </c:pt>
                <c:pt idx="539">
                  <c:v>46.67</c:v>
                </c:pt>
                <c:pt idx="540">
                  <c:v>46.65</c:v>
                </c:pt>
                <c:pt idx="541">
                  <c:v>46.64</c:v>
                </c:pt>
                <c:pt idx="542">
                  <c:v>46.63</c:v>
                </c:pt>
                <c:pt idx="543">
                  <c:v>46.63</c:v>
                </c:pt>
                <c:pt idx="544">
                  <c:v>46.63</c:v>
                </c:pt>
                <c:pt idx="545">
                  <c:v>46.61</c:v>
                </c:pt>
                <c:pt idx="546">
                  <c:v>46.6</c:v>
                </c:pt>
                <c:pt idx="547">
                  <c:v>46.58</c:v>
                </c:pt>
                <c:pt idx="548">
                  <c:v>46.56</c:v>
                </c:pt>
                <c:pt idx="549">
                  <c:v>46.53</c:v>
                </c:pt>
                <c:pt idx="550">
                  <c:v>46.5</c:v>
                </c:pt>
                <c:pt idx="551">
                  <c:v>46.47</c:v>
                </c:pt>
                <c:pt idx="552">
                  <c:v>46.44</c:v>
                </c:pt>
                <c:pt idx="553">
                  <c:v>46.42</c:v>
                </c:pt>
                <c:pt idx="554">
                  <c:v>46.4</c:v>
                </c:pt>
                <c:pt idx="555">
                  <c:v>46.39</c:v>
                </c:pt>
                <c:pt idx="556">
                  <c:v>46.39</c:v>
                </c:pt>
                <c:pt idx="557">
                  <c:v>46.38</c:v>
                </c:pt>
                <c:pt idx="558">
                  <c:v>46.38</c:v>
                </c:pt>
                <c:pt idx="559">
                  <c:v>46.38</c:v>
                </c:pt>
                <c:pt idx="560">
                  <c:v>46.38</c:v>
                </c:pt>
                <c:pt idx="561">
                  <c:v>46.38</c:v>
                </c:pt>
                <c:pt idx="562">
                  <c:v>46.38</c:v>
                </c:pt>
                <c:pt idx="563">
                  <c:v>46.38</c:v>
                </c:pt>
                <c:pt idx="564">
                  <c:v>46.38</c:v>
                </c:pt>
                <c:pt idx="565">
                  <c:v>46.38</c:v>
                </c:pt>
                <c:pt idx="566">
                  <c:v>46.38</c:v>
                </c:pt>
                <c:pt idx="567">
                  <c:v>46.38</c:v>
                </c:pt>
                <c:pt idx="568">
                  <c:v>46.38</c:v>
                </c:pt>
                <c:pt idx="569">
                  <c:v>46.38</c:v>
                </c:pt>
                <c:pt idx="570">
                  <c:v>46.37</c:v>
                </c:pt>
                <c:pt idx="571">
                  <c:v>46.35</c:v>
                </c:pt>
                <c:pt idx="572">
                  <c:v>46.34</c:v>
                </c:pt>
                <c:pt idx="573">
                  <c:v>46.32</c:v>
                </c:pt>
                <c:pt idx="574">
                  <c:v>46.3</c:v>
                </c:pt>
                <c:pt idx="575">
                  <c:v>46.28</c:v>
                </c:pt>
                <c:pt idx="576">
                  <c:v>46.28</c:v>
                </c:pt>
                <c:pt idx="577">
                  <c:v>46.27</c:v>
                </c:pt>
                <c:pt idx="578">
                  <c:v>46.26</c:v>
                </c:pt>
                <c:pt idx="579">
                  <c:v>46.26</c:v>
                </c:pt>
                <c:pt idx="580">
                  <c:v>46.25</c:v>
                </c:pt>
                <c:pt idx="581">
                  <c:v>46.24</c:v>
                </c:pt>
                <c:pt idx="582">
                  <c:v>46.22</c:v>
                </c:pt>
                <c:pt idx="583">
                  <c:v>46.2</c:v>
                </c:pt>
                <c:pt idx="584">
                  <c:v>46.18</c:v>
                </c:pt>
                <c:pt idx="585">
                  <c:v>46.15</c:v>
                </c:pt>
                <c:pt idx="586">
                  <c:v>46.12</c:v>
                </c:pt>
                <c:pt idx="587">
                  <c:v>46.1</c:v>
                </c:pt>
                <c:pt idx="588">
                  <c:v>46.08</c:v>
                </c:pt>
                <c:pt idx="589">
                  <c:v>46.06</c:v>
                </c:pt>
                <c:pt idx="590">
                  <c:v>46.04</c:v>
                </c:pt>
                <c:pt idx="591">
                  <c:v>46.03</c:v>
                </c:pt>
                <c:pt idx="592">
                  <c:v>46.02</c:v>
                </c:pt>
                <c:pt idx="593">
                  <c:v>46.01</c:v>
                </c:pt>
                <c:pt idx="594">
                  <c:v>46</c:v>
                </c:pt>
                <c:pt idx="595">
                  <c:v>45.99</c:v>
                </c:pt>
                <c:pt idx="596">
                  <c:v>45.97</c:v>
                </c:pt>
                <c:pt idx="597">
                  <c:v>45.96</c:v>
                </c:pt>
                <c:pt idx="598">
                  <c:v>45.94</c:v>
                </c:pt>
                <c:pt idx="599">
                  <c:v>45.93</c:v>
                </c:pt>
                <c:pt idx="600">
                  <c:v>45.91</c:v>
                </c:pt>
                <c:pt idx="601">
                  <c:v>45.9</c:v>
                </c:pt>
                <c:pt idx="602">
                  <c:v>45.9</c:v>
                </c:pt>
                <c:pt idx="603">
                  <c:v>45.9</c:v>
                </c:pt>
                <c:pt idx="604">
                  <c:v>45.9</c:v>
                </c:pt>
                <c:pt idx="605">
                  <c:v>45.9</c:v>
                </c:pt>
                <c:pt idx="606">
                  <c:v>45.9</c:v>
                </c:pt>
                <c:pt idx="607">
                  <c:v>45.9</c:v>
                </c:pt>
                <c:pt idx="608">
                  <c:v>45.9</c:v>
                </c:pt>
                <c:pt idx="609">
                  <c:v>45.9</c:v>
                </c:pt>
                <c:pt idx="610">
                  <c:v>45.89</c:v>
                </c:pt>
                <c:pt idx="611">
                  <c:v>45.88</c:v>
                </c:pt>
                <c:pt idx="612">
                  <c:v>45.87</c:v>
                </c:pt>
                <c:pt idx="613">
                  <c:v>45.85</c:v>
                </c:pt>
                <c:pt idx="614">
                  <c:v>45.83</c:v>
                </c:pt>
                <c:pt idx="615">
                  <c:v>45.81</c:v>
                </c:pt>
                <c:pt idx="616">
                  <c:v>45.8</c:v>
                </c:pt>
                <c:pt idx="617">
                  <c:v>45.78</c:v>
                </c:pt>
                <c:pt idx="618">
                  <c:v>45.76</c:v>
                </c:pt>
                <c:pt idx="619">
                  <c:v>45.75</c:v>
                </c:pt>
                <c:pt idx="620">
                  <c:v>45.74</c:v>
                </c:pt>
                <c:pt idx="621">
                  <c:v>45.72</c:v>
                </c:pt>
                <c:pt idx="622">
                  <c:v>45.7</c:v>
                </c:pt>
                <c:pt idx="623">
                  <c:v>45.69</c:v>
                </c:pt>
                <c:pt idx="624">
                  <c:v>45.68</c:v>
                </c:pt>
                <c:pt idx="625">
                  <c:v>45.67</c:v>
                </c:pt>
                <c:pt idx="626">
                  <c:v>45.66</c:v>
                </c:pt>
                <c:pt idx="627">
                  <c:v>45.66</c:v>
                </c:pt>
                <c:pt idx="628">
                  <c:v>45.65</c:v>
                </c:pt>
                <c:pt idx="629">
                  <c:v>45.65</c:v>
                </c:pt>
                <c:pt idx="630">
                  <c:v>45.65</c:v>
                </c:pt>
                <c:pt idx="631">
                  <c:v>45.64</c:v>
                </c:pt>
                <c:pt idx="632">
                  <c:v>45.63</c:v>
                </c:pt>
                <c:pt idx="633">
                  <c:v>45.61</c:v>
                </c:pt>
                <c:pt idx="634">
                  <c:v>45.6</c:v>
                </c:pt>
                <c:pt idx="635">
                  <c:v>45.58</c:v>
                </c:pt>
                <c:pt idx="636">
                  <c:v>45.56</c:v>
                </c:pt>
                <c:pt idx="637">
                  <c:v>45.55</c:v>
                </c:pt>
                <c:pt idx="638">
                  <c:v>45.54</c:v>
                </c:pt>
                <c:pt idx="639">
                  <c:v>45.54</c:v>
                </c:pt>
                <c:pt idx="640">
                  <c:v>45.54</c:v>
                </c:pt>
                <c:pt idx="641">
                  <c:v>45.53</c:v>
                </c:pt>
                <c:pt idx="642">
                  <c:v>45.53</c:v>
                </c:pt>
                <c:pt idx="643">
                  <c:v>45.53</c:v>
                </c:pt>
                <c:pt idx="644">
                  <c:v>45.53</c:v>
                </c:pt>
                <c:pt idx="645">
                  <c:v>45.53</c:v>
                </c:pt>
                <c:pt idx="646">
                  <c:v>45.53</c:v>
                </c:pt>
                <c:pt idx="647">
                  <c:v>45.53</c:v>
                </c:pt>
                <c:pt idx="648">
                  <c:v>45.53</c:v>
                </c:pt>
                <c:pt idx="649">
                  <c:v>45.53</c:v>
                </c:pt>
                <c:pt idx="650">
                  <c:v>45.53</c:v>
                </c:pt>
                <c:pt idx="651">
                  <c:v>45.52</c:v>
                </c:pt>
                <c:pt idx="652">
                  <c:v>45.51</c:v>
                </c:pt>
                <c:pt idx="653">
                  <c:v>45.5</c:v>
                </c:pt>
                <c:pt idx="654">
                  <c:v>45.48</c:v>
                </c:pt>
                <c:pt idx="655">
                  <c:v>45.47</c:v>
                </c:pt>
                <c:pt idx="656">
                  <c:v>45.45</c:v>
                </c:pt>
                <c:pt idx="657">
                  <c:v>45.43</c:v>
                </c:pt>
                <c:pt idx="658">
                  <c:v>45.42</c:v>
                </c:pt>
                <c:pt idx="659">
                  <c:v>45.41</c:v>
                </c:pt>
                <c:pt idx="660">
                  <c:v>45.41</c:v>
                </c:pt>
                <c:pt idx="661">
                  <c:v>45.4</c:v>
                </c:pt>
                <c:pt idx="662">
                  <c:v>45.39</c:v>
                </c:pt>
                <c:pt idx="663">
                  <c:v>45.37</c:v>
                </c:pt>
                <c:pt idx="664">
                  <c:v>45.35</c:v>
                </c:pt>
                <c:pt idx="665">
                  <c:v>45.34</c:v>
                </c:pt>
                <c:pt idx="666">
                  <c:v>45.33</c:v>
                </c:pt>
                <c:pt idx="667">
                  <c:v>45.31</c:v>
                </c:pt>
                <c:pt idx="668">
                  <c:v>45.31</c:v>
                </c:pt>
                <c:pt idx="669">
                  <c:v>45.3</c:v>
                </c:pt>
                <c:pt idx="670">
                  <c:v>45.3</c:v>
                </c:pt>
                <c:pt idx="671">
                  <c:v>45.29</c:v>
                </c:pt>
                <c:pt idx="672">
                  <c:v>45.29</c:v>
                </c:pt>
                <c:pt idx="673">
                  <c:v>45.29</c:v>
                </c:pt>
                <c:pt idx="674">
                  <c:v>45.29</c:v>
                </c:pt>
                <c:pt idx="675">
                  <c:v>45.28</c:v>
                </c:pt>
                <c:pt idx="676">
                  <c:v>45.27</c:v>
                </c:pt>
                <c:pt idx="677">
                  <c:v>45.26</c:v>
                </c:pt>
                <c:pt idx="678">
                  <c:v>45.25</c:v>
                </c:pt>
                <c:pt idx="679">
                  <c:v>45.24</c:v>
                </c:pt>
                <c:pt idx="680">
                  <c:v>45.23</c:v>
                </c:pt>
                <c:pt idx="681">
                  <c:v>45.21</c:v>
                </c:pt>
                <c:pt idx="682">
                  <c:v>45.2</c:v>
                </c:pt>
                <c:pt idx="683">
                  <c:v>45.18</c:v>
                </c:pt>
                <c:pt idx="684">
                  <c:v>45.17</c:v>
                </c:pt>
                <c:pt idx="685">
                  <c:v>45.15</c:v>
                </c:pt>
                <c:pt idx="686">
                  <c:v>45.14</c:v>
                </c:pt>
                <c:pt idx="687">
                  <c:v>45.12</c:v>
                </c:pt>
                <c:pt idx="688">
                  <c:v>45.1</c:v>
                </c:pt>
                <c:pt idx="689">
                  <c:v>45.09</c:v>
                </c:pt>
                <c:pt idx="690">
                  <c:v>45.07</c:v>
                </c:pt>
                <c:pt idx="691">
                  <c:v>45.06</c:v>
                </c:pt>
                <c:pt idx="692">
                  <c:v>45.06</c:v>
                </c:pt>
                <c:pt idx="693">
                  <c:v>45.05</c:v>
                </c:pt>
                <c:pt idx="694">
                  <c:v>45.05</c:v>
                </c:pt>
                <c:pt idx="695">
                  <c:v>45.05</c:v>
                </c:pt>
                <c:pt idx="696">
                  <c:v>45.05</c:v>
                </c:pt>
                <c:pt idx="697">
                  <c:v>45.05</c:v>
                </c:pt>
                <c:pt idx="698">
                  <c:v>45.05</c:v>
                </c:pt>
                <c:pt idx="699">
                  <c:v>45.05</c:v>
                </c:pt>
                <c:pt idx="700">
                  <c:v>45.05</c:v>
                </c:pt>
                <c:pt idx="701">
                  <c:v>45.05</c:v>
                </c:pt>
                <c:pt idx="702">
                  <c:v>45.05</c:v>
                </c:pt>
                <c:pt idx="703">
                  <c:v>45.05</c:v>
                </c:pt>
                <c:pt idx="704">
                  <c:v>45.05</c:v>
                </c:pt>
                <c:pt idx="705">
                  <c:v>45.04</c:v>
                </c:pt>
                <c:pt idx="706">
                  <c:v>45.03</c:v>
                </c:pt>
                <c:pt idx="707">
                  <c:v>45.02</c:v>
                </c:pt>
                <c:pt idx="708">
                  <c:v>45.01</c:v>
                </c:pt>
                <c:pt idx="709">
                  <c:v>45</c:v>
                </c:pt>
                <c:pt idx="710">
                  <c:v>44.99</c:v>
                </c:pt>
                <c:pt idx="711">
                  <c:v>44.98</c:v>
                </c:pt>
                <c:pt idx="712">
                  <c:v>44.97</c:v>
                </c:pt>
                <c:pt idx="713">
                  <c:v>44.96</c:v>
                </c:pt>
                <c:pt idx="714">
                  <c:v>44.95</c:v>
                </c:pt>
                <c:pt idx="715">
                  <c:v>44.94</c:v>
                </c:pt>
                <c:pt idx="716">
                  <c:v>44.94</c:v>
                </c:pt>
                <c:pt idx="717">
                  <c:v>44.93</c:v>
                </c:pt>
                <c:pt idx="718">
                  <c:v>44.93</c:v>
                </c:pt>
                <c:pt idx="719">
                  <c:v>44.93</c:v>
                </c:pt>
                <c:pt idx="720">
                  <c:v>44.92</c:v>
                </c:pt>
                <c:pt idx="721">
                  <c:v>44.91</c:v>
                </c:pt>
                <c:pt idx="722">
                  <c:v>44.9</c:v>
                </c:pt>
                <c:pt idx="723">
                  <c:v>44.88</c:v>
                </c:pt>
                <c:pt idx="724">
                  <c:v>44.86</c:v>
                </c:pt>
                <c:pt idx="725">
                  <c:v>44.83</c:v>
                </c:pt>
                <c:pt idx="726">
                  <c:v>44.81</c:v>
                </c:pt>
                <c:pt idx="727">
                  <c:v>44.79</c:v>
                </c:pt>
                <c:pt idx="728">
                  <c:v>44.78</c:v>
                </c:pt>
                <c:pt idx="729">
                  <c:v>44.76</c:v>
                </c:pt>
                <c:pt idx="730">
                  <c:v>44.75</c:v>
                </c:pt>
                <c:pt idx="731">
                  <c:v>44.74</c:v>
                </c:pt>
                <c:pt idx="732">
                  <c:v>44.73</c:v>
                </c:pt>
                <c:pt idx="733">
                  <c:v>44.71</c:v>
                </c:pt>
                <c:pt idx="734">
                  <c:v>44.71</c:v>
                </c:pt>
                <c:pt idx="735">
                  <c:v>44.7</c:v>
                </c:pt>
                <c:pt idx="736">
                  <c:v>44.7</c:v>
                </c:pt>
                <c:pt idx="737">
                  <c:v>44.7</c:v>
                </c:pt>
                <c:pt idx="738">
                  <c:v>44.7</c:v>
                </c:pt>
                <c:pt idx="739">
                  <c:v>44.7</c:v>
                </c:pt>
                <c:pt idx="740">
                  <c:v>44.7</c:v>
                </c:pt>
                <c:pt idx="741">
                  <c:v>44.69</c:v>
                </c:pt>
                <c:pt idx="742">
                  <c:v>44.68</c:v>
                </c:pt>
                <c:pt idx="743">
                  <c:v>44.67</c:v>
                </c:pt>
                <c:pt idx="744">
                  <c:v>44.65</c:v>
                </c:pt>
                <c:pt idx="745">
                  <c:v>44.64</c:v>
                </c:pt>
                <c:pt idx="746">
                  <c:v>44.63</c:v>
                </c:pt>
                <c:pt idx="747">
                  <c:v>44.61</c:v>
                </c:pt>
                <c:pt idx="748">
                  <c:v>44.61</c:v>
                </c:pt>
                <c:pt idx="749">
                  <c:v>44.6</c:v>
                </c:pt>
                <c:pt idx="750">
                  <c:v>44.6</c:v>
                </c:pt>
                <c:pt idx="751">
                  <c:v>44.59</c:v>
                </c:pt>
                <c:pt idx="752">
                  <c:v>44.59</c:v>
                </c:pt>
                <c:pt idx="753">
                  <c:v>44.58</c:v>
                </c:pt>
                <c:pt idx="754">
                  <c:v>44.58</c:v>
                </c:pt>
                <c:pt idx="755">
                  <c:v>44.58</c:v>
                </c:pt>
                <c:pt idx="756">
                  <c:v>44.58</c:v>
                </c:pt>
                <c:pt idx="757">
                  <c:v>44.58</c:v>
                </c:pt>
                <c:pt idx="758">
                  <c:v>44.58</c:v>
                </c:pt>
                <c:pt idx="759">
                  <c:v>44.58</c:v>
                </c:pt>
                <c:pt idx="760">
                  <c:v>44.58</c:v>
                </c:pt>
                <c:pt idx="761">
                  <c:v>44.58</c:v>
                </c:pt>
                <c:pt idx="762">
                  <c:v>44.58</c:v>
                </c:pt>
                <c:pt idx="763">
                  <c:v>44.58</c:v>
                </c:pt>
                <c:pt idx="764">
                  <c:v>44.58</c:v>
                </c:pt>
                <c:pt idx="765">
                  <c:v>44.58</c:v>
                </c:pt>
                <c:pt idx="766">
                  <c:v>44.58</c:v>
                </c:pt>
                <c:pt idx="767">
                  <c:v>44.58</c:v>
                </c:pt>
                <c:pt idx="768">
                  <c:v>44.58</c:v>
                </c:pt>
                <c:pt idx="769">
                  <c:v>44.58</c:v>
                </c:pt>
                <c:pt idx="770">
                  <c:v>44.58</c:v>
                </c:pt>
                <c:pt idx="771">
                  <c:v>44.58</c:v>
                </c:pt>
                <c:pt idx="772">
                  <c:v>44.58</c:v>
                </c:pt>
                <c:pt idx="773">
                  <c:v>44.58</c:v>
                </c:pt>
                <c:pt idx="774">
                  <c:v>44.57</c:v>
                </c:pt>
                <c:pt idx="775">
                  <c:v>44.56</c:v>
                </c:pt>
                <c:pt idx="776">
                  <c:v>44.55</c:v>
                </c:pt>
                <c:pt idx="777">
                  <c:v>44.54</c:v>
                </c:pt>
                <c:pt idx="778">
                  <c:v>44.53</c:v>
                </c:pt>
                <c:pt idx="779">
                  <c:v>44.52</c:v>
                </c:pt>
                <c:pt idx="780">
                  <c:v>44.5</c:v>
                </c:pt>
                <c:pt idx="781">
                  <c:v>44.49</c:v>
                </c:pt>
                <c:pt idx="782">
                  <c:v>44.48</c:v>
                </c:pt>
                <c:pt idx="783">
                  <c:v>44.48</c:v>
                </c:pt>
                <c:pt idx="784">
                  <c:v>44.47</c:v>
                </c:pt>
                <c:pt idx="785">
                  <c:v>44.46</c:v>
                </c:pt>
                <c:pt idx="786">
                  <c:v>44.46</c:v>
                </c:pt>
                <c:pt idx="787">
                  <c:v>44.45</c:v>
                </c:pt>
                <c:pt idx="788">
                  <c:v>44.43</c:v>
                </c:pt>
                <c:pt idx="789">
                  <c:v>44.42</c:v>
                </c:pt>
                <c:pt idx="790">
                  <c:v>44.41</c:v>
                </c:pt>
                <c:pt idx="791">
                  <c:v>44.39</c:v>
                </c:pt>
                <c:pt idx="792">
                  <c:v>44.38</c:v>
                </c:pt>
                <c:pt idx="793">
                  <c:v>44.37</c:v>
                </c:pt>
                <c:pt idx="794">
                  <c:v>44.36</c:v>
                </c:pt>
                <c:pt idx="795">
                  <c:v>44.35</c:v>
                </c:pt>
                <c:pt idx="796">
                  <c:v>44.35</c:v>
                </c:pt>
                <c:pt idx="797">
                  <c:v>44.35</c:v>
                </c:pt>
                <c:pt idx="798">
                  <c:v>44.35</c:v>
                </c:pt>
                <c:pt idx="799">
                  <c:v>44.35</c:v>
                </c:pt>
                <c:pt idx="800">
                  <c:v>44.34</c:v>
                </c:pt>
                <c:pt idx="801">
                  <c:v>44.34</c:v>
                </c:pt>
                <c:pt idx="802">
                  <c:v>44.34</c:v>
                </c:pt>
                <c:pt idx="803">
                  <c:v>44.34</c:v>
                </c:pt>
                <c:pt idx="804">
                  <c:v>44.33</c:v>
                </c:pt>
                <c:pt idx="805">
                  <c:v>44.32</c:v>
                </c:pt>
                <c:pt idx="806">
                  <c:v>44.31</c:v>
                </c:pt>
                <c:pt idx="807">
                  <c:v>44.3</c:v>
                </c:pt>
                <c:pt idx="808">
                  <c:v>44.29</c:v>
                </c:pt>
                <c:pt idx="809">
                  <c:v>44.27</c:v>
                </c:pt>
                <c:pt idx="810">
                  <c:v>44.26</c:v>
                </c:pt>
                <c:pt idx="811">
                  <c:v>44.24</c:v>
                </c:pt>
                <c:pt idx="812">
                  <c:v>44.23</c:v>
                </c:pt>
                <c:pt idx="813">
                  <c:v>44.21</c:v>
                </c:pt>
                <c:pt idx="814">
                  <c:v>44.2</c:v>
                </c:pt>
                <c:pt idx="815">
                  <c:v>44.18</c:v>
                </c:pt>
                <c:pt idx="816">
                  <c:v>44.16</c:v>
                </c:pt>
                <c:pt idx="817">
                  <c:v>44.15</c:v>
                </c:pt>
                <c:pt idx="818">
                  <c:v>44.14</c:v>
                </c:pt>
                <c:pt idx="819">
                  <c:v>44.13</c:v>
                </c:pt>
                <c:pt idx="820">
                  <c:v>44.13</c:v>
                </c:pt>
                <c:pt idx="821">
                  <c:v>44.12</c:v>
                </c:pt>
                <c:pt idx="822">
                  <c:v>44.12</c:v>
                </c:pt>
                <c:pt idx="823">
                  <c:v>44.12</c:v>
                </c:pt>
                <c:pt idx="824">
                  <c:v>44.11</c:v>
                </c:pt>
                <c:pt idx="825">
                  <c:v>44.11</c:v>
                </c:pt>
                <c:pt idx="826">
                  <c:v>44.11</c:v>
                </c:pt>
                <c:pt idx="827">
                  <c:v>44.11</c:v>
                </c:pt>
                <c:pt idx="828">
                  <c:v>44.11</c:v>
                </c:pt>
                <c:pt idx="829">
                  <c:v>44.11</c:v>
                </c:pt>
                <c:pt idx="830">
                  <c:v>44.11</c:v>
                </c:pt>
                <c:pt idx="831">
                  <c:v>44.1</c:v>
                </c:pt>
                <c:pt idx="832">
                  <c:v>44.09</c:v>
                </c:pt>
                <c:pt idx="833">
                  <c:v>44.09</c:v>
                </c:pt>
                <c:pt idx="834">
                  <c:v>44.08</c:v>
                </c:pt>
                <c:pt idx="835">
                  <c:v>44.07</c:v>
                </c:pt>
                <c:pt idx="836">
                  <c:v>44.07</c:v>
                </c:pt>
                <c:pt idx="837">
                  <c:v>44.06</c:v>
                </c:pt>
                <c:pt idx="838">
                  <c:v>44.06</c:v>
                </c:pt>
                <c:pt idx="839">
                  <c:v>44.05</c:v>
                </c:pt>
                <c:pt idx="840">
                  <c:v>44.04</c:v>
                </c:pt>
                <c:pt idx="841">
                  <c:v>44.03</c:v>
                </c:pt>
                <c:pt idx="842">
                  <c:v>44.02</c:v>
                </c:pt>
                <c:pt idx="843">
                  <c:v>44.02</c:v>
                </c:pt>
                <c:pt idx="844">
                  <c:v>44.01</c:v>
                </c:pt>
                <c:pt idx="845">
                  <c:v>44.01</c:v>
                </c:pt>
                <c:pt idx="846">
                  <c:v>44.01</c:v>
                </c:pt>
                <c:pt idx="847">
                  <c:v>44.01</c:v>
                </c:pt>
                <c:pt idx="848">
                  <c:v>44</c:v>
                </c:pt>
                <c:pt idx="849">
                  <c:v>44</c:v>
                </c:pt>
                <c:pt idx="850">
                  <c:v>44</c:v>
                </c:pt>
                <c:pt idx="851">
                  <c:v>44</c:v>
                </c:pt>
                <c:pt idx="852">
                  <c:v>44</c:v>
                </c:pt>
                <c:pt idx="853">
                  <c:v>44</c:v>
                </c:pt>
                <c:pt idx="854">
                  <c:v>44</c:v>
                </c:pt>
                <c:pt idx="855">
                  <c:v>44</c:v>
                </c:pt>
                <c:pt idx="856">
                  <c:v>44</c:v>
                </c:pt>
                <c:pt idx="857">
                  <c:v>44</c:v>
                </c:pt>
                <c:pt idx="858">
                  <c:v>44</c:v>
                </c:pt>
                <c:pt idx="859">
                  <c:v>44</c:v>
                </c:pt>
                <c:pt idx="860">
                  <c:v>44.01</c:v>
                </c:pt>
                <c:pt idx="861">
                  <c:v>44.01</c:v>
                </c:pt>
                <c:pt idx="862">
                  <c:v>44.01</c:v>
                </c:pt>
                <c:pt idx="863">
                  <c:v>44.01</c:v>
                </c:pt>
                <c:pt idx="864">
                  <c:v>44.01</c:v>
                </c:pt>
                <c:pt idx="865">
                  <c:v>44.02</c:v>
                </c:pt>
                <c:pt idx="866">
                  <c:v>44.02</c:v>
                </c:pt>
                <c:pt idx="867">
                  <c:v>44.02</c:v>
                </c:pt>
                <c:pt idx="868">
                  <c:v>44.03</c:v>
                </c:pt>
                <c:pt idx="869">
                  <c:v>44.04</c:v>
                </c:pt>
                <c:pt idx="870">
                  <c:v>44.05</c:v>
                </c:pt>
                <c:pt idx="871">
                  <c:v>44.06</c:v>
                </c:pt>
                <c:pt idx="872">
                  <c:v>44.07</c:v>
                </c:pt>
                <c:pt idx="873">
                  <c:v>44.08</c:v>
                </c:pt>
                <c:pt idx="874">
                  <c:v>44.09</c:v>
                </c:pt>
                <c:pt idx="875">
                  <c:v>44.09</c:v>
                </c:pt>
                <c:pt idx="876">
                  <c:v>44.1</c:v>
                </c:pt>
                <c:pt idx="877">
                  <c:v>44.1</c:v>
                </c:pt>
                <c:pt idx="878">
                  <c:v>44.11</c:v>
                </c:pt>
                <c:pt idx="879">
                  <c:v>44.11</c:v>
                </c:pt>
                <c:pt idx="880">
                  <c:v>44.11</c:v>
                </c:pt>
                <c:pt idx="881">
                  <c:v>44.11</c:v>
                </c:pt>
                <c:pt idx="882">
                  <c:v>44.12</c:v>
                </c:pt>
                <c:pt idx="883">
                  <c:v>44.12</c:v>
                </c:pt>
                <c:pt idx="884">
                  <c:v>44.13</c:v>
                </c:pt>
                <c:pt idx="885">
                  <c:v>44.14</c:v>
                </c:pt>
                <c:pt idx="886">
                  <c:v>44.15</c:v>
                </c:pt>
                <c:pt idx="887">
                  <c:v>44.18</c:v>
                </c:pt>
                <c:pt idx="888">
                  <c:v>44.2</c:v>
                </c:pt>
                <c:pt idx="889">
                  <c:v>44.23</c:v>
                </c:pt>
                <c:pt idx="890">
                  <c:v>44.27</c:v>
                </c:pt>
                <c:pt idx="891">
                  <c:v>44.29</c:v>
                </c:pt>
                <c:pt idx="892">
                  <c:v>44.31</c:v>
                </c:pt>
                <c:pt idx="893">
                  <c:v>44.33</c:v>
                </c:pt>
                <c:pt idx="894">
                  <c:v>44.34</c:v>
                </c:pt>
                <c:pt idx="895">
                  <c:v>44.36</c:v>
                </c:pt>
                <c:pt idx="896">
                  <c:v>44.37</c:v>
                </c:pt>
                <c:pt idx="897">
                  <c:v>44.38</c:v>
                </c:pt>
                <c:pt idx="898">
                  <c:v>44.4</c:v>
                </c:pt>
                <c:pt idx="899">
                  <c:v>44.42</c:v>
                </c:pt>
                <c:pt idx="900">
                  <c:v>44.44</c:v>
                </c:pt>
                <c:pt idx="901">
                  <c:v>44.47</c:v>
                </c:pt>
                <c:pt idx="902">
                  <c:v>44.5</c:v>
                </c:pt>
                <c:pt idx="903">
                  <c:v>44.52</c:v>
                </c:pt>
                <c:pt idx="904">
                  <c:v>44.54</c:v>
                </c:pt>
                <c:pt idx="905">
                  <c:v>44.56</c:v>
                </c:pt>
                <c:pt idx="906">
                  <c:v>44.57</c:v>
                </c:pt>
                <c:pt idx="907">
                  <c:v>44.58</c:v>
                </c:pt>
                <c:pt idx="908">
                  <c:v>44.58</c:v>
                </c:pt>
                <c:pt idx="909">
                  <c:v>44.58</c:v>
                </c:pt>
                <c:pt idx="910">
                  <c:v>44.58</c:v>
                </c:pt>
                <c:pt idx="911">
                  <c:v>44.58</c:v>
                </c:pt>
                <c:pt idx="912">
                  <c:v>44.58</c:v>
                </c:pt>
                <c:pt idx="913">
                  <c:v>44.58</c:v>
                </c:pt>
                <c:pt idx="914">
                  <c:v>44.59</c:v>
                </c:pt>
                <c:pt idx="915">
                  <c:v>44.6</c:v>
                </c:pt>
                <c:pt idx="916">
                  <c:v>44.62</c:v>
                </c:pt>
                <c:pt idx="917">
                  <c:v>44.65</c:v>
                </c:pt>
                <c:pt idx="918">
                  <c:v>44.67</c:v>
                </c:pt>
                <c:pt idx="919">
                  <c:v>44.68</c:v>
                </c:pt>
                <c:pt idx="920">
                  <c:v>44.7</c:v>
                </c:pt>
                <c:pt idx="921">
                  <c:v>44.71</c:v>
                </c:pt>
                <c:pt idx="922">
                  <c:v>44.74</c:v>
                </c:pt>
                <c:pt idx="923">
                  <c:v>44.78</c:v>
                </c:pt>
                <c:pt idx="924">
                  <c:v>44.82</c:v>
                </c:pt>
                <c:pt idx="925">
                  <c:v>44.87</c:v>
                </c:pt>
                <c:pt idx="926">
                  <c:v>44.91</c:v>
                </c:pt>
                <c:pt idx="927">
                  <c:v>44.94</c:v>
                </c:pt>
                <c:pt idx="928">
                  <c:v>44.97</c:v>
                </c:pt>
                <c:pt idx="929">
                  <c:v>44.99</c:v>
                </c:pt>
                <c:pt idx="930">
                  <c:v>45.02</c:v>
                </c:pt>
                <c:pt idx="931">
                  <c:v>45.04</c:v>
                </c:pt>
                <c:pt idx="932">
                  <c:v>45.05</c:v>
                </c:pt>
                <c:pt idx="933">
                  <c:v>45.05</c:v>
                </c:pt>
                <c:pt idx="934">
                  <c:v>45.06</c:v>
                </c:pt>
                <c:pt idx="935">
                  <c:v>45.07</c:v>
                </c:pt>
                <c:pt idx="936">
                  <c:v>45.08</c:v>
                </c:pt>
                <c:pt idx="937">
                  <c:v>45.1</c:v>
                </c:pt>
                <c:pt idx="938">
                  <c:v>45.13</c:v>
                </c:pt>
                <c:pt idx="939">
                  <c:v>45.17</c:v>
                </c:pt>
                <c:pt idx="940">
                  <c:v>45.2</c:v>
                </c:pt>
                <c:pt idx="941">
                  <c:v>45.23</c:v>
                </c:pt>
                <c:pt idx="942">
                  <c:v>45.26</c:v>
                </c:pt>
                <c:pt idx="943">
                  <c:v>45.28</c:v>
                </c:pt>
                <c:pt idx="944">
                  <c:v>45.3</c:v>
                </c:pt>
                <c:pt idx="945">
                  <c:v>45.32</c:v>
                </c:pt>
                <c:pt idx="946">
                  <c:v>45.34</c:v>
                </c:pt>
                <c:pt idx="947">
                  <c:v>45.36</c:v>
                </c:pt>
                <c:pt idx="948">
                  <c:v>45.39</c:v>
                </c:pt>
                <c:pt idx="949">
                  <c:v>45.42</c:v>
                </c:pt>
                <c:pt idx="950">
                  <c:v>45.45</c:v>
                </c:pt>
                <c:pt idx="951">
                  <c:v>45.47</c:v>
                </c:pt>
                <c:pt idx="952">
                  <c:v>45.5</c:v>
                </c:pt>
                <c:pt idx="953">
                  <c:v>45.51</c:v>
                </c:pt>
                <c:pt idx="954">
                  <c:v>45.53</c:v>
                </c:pt>
                <c:pt idx="955">
                  <c:v>45.53</c:v>
                </c:pt>
                <c:pt idx="956">
                  <c:v>45.53</c:v>
                </c:pt>
                <c:pt idx="957">
                  <c:v>45.54</c:v>
                </c:pt>
                <c:pt idx="958">
                  <c:v>45.54</c:v>
                </c:pt>
                <c:pt idx="959">
                  <c:v>45.56</c:v>
                </c:pt>
                <c:pt idx="960">
                  <c:v>45.58</c:v>
                </c:pt>
                <c:pt idx="961">
                  <c:v>45.6</c:v>
                </c:pt>
                <c:pt idx="962">
                  <c:v>45.62</c:v>
                </c:pt>
                <c:pt idx="963">
                  <c:v>45.64</c:v>
                </c:pt>
                <c:pt idx="964">
                  <c:v>45.65</c:v>
                </c:pt>
                <c:pt idx="965">
                  <c:v>45.67</c:v>
                </c:pt>
                <c:pt idx="966">
                  <c:v>45.68</c:v>
                </c:pt>
                <c:pt idx="967">
                  <c:v>45.7</c:v>
                </c:pt>
                <c:pt idx="968">
                  <c:v>45.73</c:v>
                </c:pt>
                <c:pt idx="969">
                  <c:v>45.75</c:v>
                </c:pt>
                <c:pt idx="970">
                  <c:v>45.78</c:v>
                </c:pt>
                <c:pt idx="971">
                  <c:v>45.81</c:v>
                </c:pt>
                <c:pt idx="972">
                  <c:v>45.84</c:v>
                </c:pt>
                <c:pt idx="973">
                  <c:v>45.86</c:v>
                </c:pt>
                <c:pt idx="974">
                  <c:v>45.88</c:v>
                </c:pt>
                <c:pt idx="975">
                  <c:v>45.89</c:v>
                </c:pt>
                <c:pt idx="976">
                  <c:v>45.9</c:v>
                </c:pt>
                <c:pt idx="977">
                  <c:v>45.9</c:v>
                </c:pt>
                <c:pt idx="978">
                  <c:v>45.9</c:v>
                </c:pt>
                <c:pt idx="979">
                  <c:v>45.9</c:v>
                </c:pt>
                <c:pt idx="980">
                  <c:v>45.9</c:v>
                </c:pt>
                <c:pt idx="981">
                  <c:v>45.9</c:v>
                </c:pt>
                <c:pt idx="982">
                  <c:v>45.9</c:v>
                </c:pt>
                <c:pt idx="983">
                  <c:v>45.9</c:v>
                </c:pt>
                <c:pt idx="984">
                  <c:v>45.9</c:v>
                </c:pt>
                <c:pt idx="985">
                  <c:v>45.91</c:v>
                </c:pt>
                <c:pt idx="986">
                  <c:v>45.91</c:v>
                </c:pt>
                <c:pt idx="987">
                  <c:v>45.92</c:v>
                </c:pt>
                <c:pt idx="988">
                  <c:v>45.93</c:v>
                </c:pt>
                <c:pt idx="989">
                  <c:v>45.94</c:v>
                </c:pt>
                <c:pt idx="990">
                  <c:v>45.95</c:v>
                </c:pt>
                <c:pt idx="991">
                  <c:v>45.96</c:v>
                </c:pt>
                <c:pt idx="992">
                  <c:v>45.97</c:v>
                </c:pt>
                <c:pt idx="993">
                  <c:v>45.98</c:v>
                </c:pt>
                <c:pt idx="994">
                  <c:v>45.99</c:v>
                </c:pt>
                <c:pt idx="995">
                  <c:v>46</c:v>
                </c:pt>
                <c:pt idx="996">
                  <c:v>46.01</c:v>
                </c:pt>
                <c:pt idx="997">
                  <c:v>46.01</c:v>
                </c:pt>
                <c:pt idx="998">
                  <c:v>46.02</c:v>
                </c:pt>
                <c:pt idx="999">
                  <c:v>46.02</c:v>
                </c:pt>
                <c:pt idx="1000">
                  <c:v>46.02</c:v>
                </c:pt>
                <c:pt idx="1001">
                  <c:v>46.02</c:v>
                </c:pt>
                <c:pt idx="1002">
                  <c:v>46.02</c:v>
                </c:pt>
                <c:pt idx="1003">
                  <c:v>46.02</c:v>
                </c:pt>
                <c:pt idx="1004">
                  <c:v>46.02</c:v>
                </c:pt>
                <c:pt idx="1005">
                  <c:v>46.02</c:v>
                </c:pt>
                <c:pt idx="1006">
                  <c:v>46.02</c:v>
                </c:pt>
                <c:pt idx="1007">
                  <c:v>46.02</c:v>
                </c:pt>
                <c:pt idx="1008">
                  <c:v>46.02</c:v>
                </c:pt>
                <c:pt idx="1009">
                  <c:v>46.02</c:v>
                </c:pt>
                <c:pt idx="1010">
                  <c:v>46.02</c:v>
                </c:pt>
                <c:pt idx="1011">
                  <c:v>46.02</c:v>
                </c:pt>
                <c:pt idx="1012">
                  <c:v>46.02</c:v>
                </c:pt>
                <c:pt idx="1013">
                  <c:v>46.02</c:v>
                </c:pt>
                <c:pt idx="1014">
                  <c:v>46.02</c:v>
                </c:pt>
                <c:pt idx="1015">
                  <c:v>46.02</c:v>
                </c:pt>
                <c:pt idx="1016">
                  <c:v>46.02</c:v>
                </c:pt>
                <c:pt idx="1017">
                  <c:v>46.02</c:v>
                </c:pt>
                <c:pt idx="1018">
                  <c:v>46.02</c:v>
                </c:pt>
                <c:pt idx="1019">
                  <c:v>46.02</c:v>
                </c:pt>
                <c:pt idx="1020">
                  <c:v>46.02</c:v>
                </c:pt>
                <c:pt idx="1021">
                  <c:v>46.02</c:v>
                </c:pt>
                <c:pt idx="1022">
                  <c:v>46.02</c:v>
                </c:pt>
                <c:pt idx="1023">
                  <c:v>46.02</c:v>
                </c:pt>
                <c:pt idx="1024">
                  <c:v>46.02</c:v>
                </c:pt>
                <c:pt idx="1025">
                  <c:v>46.01</c:v>
                </c:pt>
                <c:pt idx="1026">
                  <c:v>46.01</c:v>
                </c:pt>
                <c:pt idx="1027">
                  <c:v>46.01</c:v>
                </c:pt>
                <c:pt idx="1028">
                  <c:v>46</c:v>
                </c:pt>
                <c:pt idx="1029">
                  <c:v>45.99</c:v>
                </c:pt>
                <c:pt idx="1030">
                  <c:v>45.99</c:v>
                </c:pt>
                <c:pt idx="1031">
                  <c:v>45.98</c:v>
                </c:pt>
                <c:pt idx="1032">
                  <c:v>45.97</c:v>
                </c:pt>
                <c:pt idx="1033">
                  <c:v>45.96</c:v>
                </c:pt>
                <c:pt idx="1034">
                  <c:v>45.95</c:v>
                </c:pt>
                <c:pt idx="1035">
                  <c:v>45.94</c:v>
                </c:pt>
                <c:pt idx="1036">
                  <c:v>45.93</c:v>
                </c:pt>
                <c:pt idx="1037">
                  <c:v>45.92</c:v>
                </c:pt>
                <c:pt idx="1038">
                  <c:v>45.91</c:v>
                </c:pt>
                <c:pt idx="1039">
                  <c:v>45.9</c:v>
                </c:pt>
                <c:pt idx="1040">
                  <c:v>45.9</c:v>
                </c:pt>
                <c:pt idx="1041">
                  <c:v>45.9</c:v>
                </c:pt>
                <c:pt idx="1042">
                  <c:v>45.9</c:v>
                </c:pt>
                <c:pt idx="1043">
                  <c:v>45.9</c:v>
                </c:pt>
                <c:pt idx="1044">
                  <c:v>45.9</c:v>
                </c:pt>
                <c:pt idx="1045">
                  <c:v>45.9</c:v>
                </c:pt>
                <c:pt idx="1046">
                  <c:v>45.9</c:v>
                </c:pt>
                <c:pt idx="1047">
                  <c:v>45.9</c:v>
                </c:pt>
                <c:pt idx="1048">
                  <c:v>45.9</c:v>
                </c:pt>
                <c:pt idx="1049">
                  <c:v>45.9</c:v>
                </c:pt>
                <c:pt idx="1050">
                  <c:v>45.9</c:v>
                </c:pt>
                <c:pt idx="1051">
                  <c:v>45.9</c:v>
                </c:pt>
                <c:pt idx="1052">
                  <c:v>45.9</c:v>
                </c:pt>
                <c:pt idx="1053">
                  <c:v>45.9</c:v>
                </c:pt>
                <c:pt idx="1054">
                  <c:v>45.9</c:v>
                </c:pt>
                <c:pt idx="1055">
                  <c:v>45.9</c:v>
                </c:pt>
                <c:pt idx="1056">
                  <c:v>45.9</c:v>
                </c:pt>
                <c:pt idx="1057">
                  <c:v>45.89</c:v>
                </c:pt>
                <c:pt idx="1058">
                  <c:v>45.89</c:v>
                </c:pt>
                <c:pt idx="1059">
                  <c:v>45.88</c:v>
                </c:pt>
                <c:pt idx="1060">
                  <c:v>45.87</c:v>
                </c:pt>
                <c:pt idx="1061">
                  <c:v>45.86</c:v>
                </c:pt>
                <c:pt idx="1062">
                  <c:v>45.85</c:v>
                </c:pt>
                <c:pt idx="1063">
                  <c:v>45.83</c:v>
                </c:pt>
                <c:pt idx="1064">
                  <c:v>45.82</c:v>
                </c:pt>
                <c:pt idx="1065">
                  <c:v>45.81</c:v>
                </c:pt>
                <c:pt idx="1066">
                  <c:v>45.79</c:v>
                </c:pt>
                <c:pt idx="1067">
                  <c:v>45.77</c:v>
                </c:pt>
                <c:pt idx="1068">
                  <c:v>45.75</c:v>
                </c:pt>
                <c:pt idx="1069">
                  <c:v>45.74</c:v>
                </c:pt>
                <c:pt idx="1070">
                  <c:v>45.72</c:v>
                </c:pt>
                <c:pt idx="1071">
                  <c:v>45.71</c:v>
                </c:pt>
                <c:pt idx="1072">
                  <c:v>45.7</c:v>
                </c:pt>
                <c:pt idx="1073">
                  <c:v>45.69</c:v>
                </c:pt>
                <c:pt idx="1074">
                  <c:v>45.68</c:v>
                </c:pt>
                <c:pt idx="1075">
                  <c:v>45.67</c:v>
                </c:pt>
                <c:pt idx="1076">
                  <c:v>45.67</c:v>
                </c:pt>
                <c:pt idx="1077">
                  <c:v>45.66</c:v>
                </c:pt>
                <c:pt idx="1078">
                  <c:v>45.66</c:v>
                </c:pt>
                <c:pt idx="1079">
                  <c:v>45.66</c:v>
                </c:pt>
                <c:pt idx="1080">
                  <c:v>45.65</c:v>
                </c:pt>
                <c:pt idx="1081">
                  <c:v>45.65</c:v>
                </c:pt>
                <c:pt idx="1082">
                  <c:v>45.65</c:v>
                </c:pt>
                <c:pt idx="1083">
                  <c:v>45.64</c:v>
                </c:pt>
                <c:pt idx="1084">
                  <c:v>45.63</c:v>
                </c:pt>
                <c:pt idx="1085">
                  <c:v>45.62</c:v>
                </c:pt>
                <c:pt idx="1086">
                  <c:v>45.6</c:v>
                </c:pt>
                <c:pt idx="1087">
                  <c:v>45.59</c:v>
                </c:pt>
                <c:pt idx="1088">
                  <c:v>45.57</c:v>
                </c:pt>
                <c:pt idx="1089">
                  <c:v>45.56</c:v>
                </c:pt>
                <c:pt idx="1090">
                  <c:v>45.54</c:v>
                </c:pt>
                <c:pt idx="1091">
                  <c:v>45.54</c:v>
                </c:pt>
                <c:pt idx="1092">
                  <c:v>45.54</c:v>
                </c:pt>
                <c:pt idx="1093">
                  <c:v>45.53</c:v>
                </c:pt>
                <c:pt idx="1094">
                  <c:v>45.53</c:v>
                </c:pt>
                <c:pt idx="1095">
                  <c:v>45.53</c:v>
                </c:pt>
                <c:pt idx="1096">
                  <c:v>45.53</c:v>
                </c:pt>
                <c:pt idx="1097">
                  <c:v>45.53</c:v>
                </c:pt>
                <c:pt idx="1098">
                  <c:v>45.53</c:v>
                </c:pt>
                <c:pt idx="1099">
                  <c:v>45.53</c:v>
                </c:pt>
                <c:pt idx="1100">
                  <c:v>45.53</c:v>
                </c:pt>
                <c:pt idx="1101">
                  <c:v>45.53</c:v>
                </c:pt>
                <c:pt idx="1102">
                  <c:v>45.53</c:v>
                </c:pt>
                <c:pt idx="1103">
                  <c:v>45.53</c:v>
                </c:pt>
                <c:pt idx="1104">
                  <c:v>45.53</c:v>
                </c:pt>
                <c:pt idx="1105">
                  <c:v>45.53</c:v>
                </c:pt>
                <c:pt idx="1106">
                  <c:v>45.53</c:v>
                </c:pt>
                <c:pt idx="1107">
                  <c:v>45.52</c:v>
                </c:pt>
                <c:pt idx="1108">
                  <c:v>45.51</c:v>
                </c:pt>
                <c:pt idx="1109">
                  <c:v>45.48</c:v>
                </c:pt>
                <c:pt idx="1110">
                  <c:v>45.47</c:v>
                </c:pt>
                <c:pt idx="1111">
                  <c:v>45.45</c:v>
                </c:pt>
                <c:pt idx="1112">
                  <c:v>45.43</c:v>
                </c:pt>
                <c:pt idx="1113">
                  <c:v>45.42</c:v>
                </c:pt>
                <c:pt idx="1114">
                  <c:v>45.42</c:v>
                </c:pt>
                <c:pt idx="1115">
                  <c:v>45.41</c:v>
                </c:pt>
                <c:pt idx="1116">
                  <c:v>45.4</c:v>
                </c:pt>
                <c:pt idx="1117">
                  <c:v>45.39</c:v>
                </c:pt>
                <c:pt idx="1118">
                  <c:v>45.38</c:v>
                </c:pt>
                <c:pt idx="1119">
                  <c:v>45.36</c:v>
                </c:pt>
                <c:pt idx="1120">
                  <c:v>45.34</c:v>
                </c:pt>
                <c:pt idx="1121">
                  <c:v>45.33</c:v>
                </c:pt>
                <c:pt idx="1122">
                  <c:v>45.31</c:v>
                </c:pt>
                <c:pt idx="1123">
                  <c:v>45.31</c:v>
                </c:pt>
                <c:pt idx="1124">
                  <c:v>45.3</c:v>
                </c:pt>
                <c:pt idx="1125">
                  <c:v>45.3</c:v>
                </c:pt>
                <c:pt idx="1126">
                  <c:v>45.29</c:v>
                </c:pt>
                <c:pt idx="1127">
                  <c:v>45.29</c:v>
                </c:pt>
                <c:pt idx="1128">
                  <c:v>45.29</c:v>
                </c:pt>
                <c:pt idx="1129">
                  <c:v>45.29</c:v>
                </c:pt>
                <c:pt idx="1130">
                  <c:v>45.28</c:v>
                </c:pt>
                <c:pt idx="1131">
                  <c:v>45.27</c:v>
                </c:pt>
                <c:pt idx="1132">
                  <c:v>45.27</c:v>
                </c:pt>
                <c:pt idx="1133">
                  <c:v>45.25</c:v>
                </c:pt>
                <c:pt idx="1134">
                  <c:v>45.24</c:v>
                </c:pt>
                <c:pt idx="1135">
                  <c:v>45.22</c:v>
                </c:pt>
                <c:pt idx="1136">
                  <c:v>45.21</c:v>
                </c:pt>
                <c:pt idx="1137">
                  <c:v>45.2</c:v>
                </c:pt>
                <c:pt idx="1138">
                  <c:v>45.19</c:v>
                </c:pt>
                <c:pt idx="1139">
                  <c:v>45.17</c:v>
                </c:pt>
                <c:pt idx="1140">
                  <c:v>45.16</c:v>
                </c:pt>
                <c:pt idx="1141">
                  <c:v>45.15</c:v>
                </c:pt>
                <c:pt idx="1142">
                  <c:v>45.14</c:v>
                </c:pt>
                <c:pt idx="1143">
                  <c:v>45.13</c:v>
                </c:pt>
                <c:pt idx="1144">
                  <c:v>45.11</c:v>
                </c:pt>
                <c:pt idx="1145">
                  <c:v>45.09</c:v>
                </c:pt>
                <c:pt idx="1146">
                  <c:v>45.08</c:v>
                </c:pt>
                <c:pt idx="1147">
                  <c:v>45.07</c:v>
                </c:pt>
                <c:pt idx="1148">
                  <c:v>45.06</c:v>
                </c:pt>
                <c:pt idx="1149">
                  <c:v>45.05</c:v>
                </c:pt>
                <c:pt idx="1150">
                  <c:v>45.05</c:v>
                </c:pt>
                <c:pt idx="1151">
                  <c:v>45.05</c:v>
                </c:pt>
                <c:pt idx="1152">
                  <c:v>45.05</c:v>
                </c:pt>
                <c:pt idx="1153">
                  <c:v>45.05</c:v>
                </c:pt>
                <c:pt idx="1154">
                  <c:v>45.05</c:v>
                </c:pt>
                <c:pt idx="1155">
                  <c:v>45.05</c:v>
                </c:pt>
                <c:pt idx="1156">
                  <c:v>45.05</c:v>
                </c:pt>
                <c:pt idx="1157">
                  <c:v>45.05</c:v>
                </c:pt>
                <c:pt idx="1158">
                  <c:v>45.05</c:v>
                </c:pt>
                <c:pt idx="1159">
                  <c:v>45.05</c:v>
                </c:pt>
                <c:pt idx="1160">
                  <c:v>45.05</c:v>
                </c:pt>
                <c:pt idx="1161">
                  <c:v>45.04</c:v>
                </c:pt>
                <c:pt idx="1162">
                  <c:v>45.03</c:v>
                </c:pt>
                <c:pt idx="1163">
                  <c:v>45.02</c:v>
                </c:pt>
                <c:pt idx="1164">
                  <c:v>45.01</c:v>
                </c:pt>
                <c:pt idx="1165">
                  <c:v>45</c:v>
                </c:pt>
                <c:pt idx="1166">
                  <c:v>44.98</c:v>
                </c:pt>
                <c:pt idx="1167">
                  <c:v>44.97</c:v>
                </c:pt>
                <c:pt idx="1168">
                  <c:v>44.96</c:v>
                </c:pt>
                <c:pt idx="1169">
                  <c:v>44.95</c:v>
                </c:pt>
                <c:pt idx="1170">
                  <c:v>44.94</c:v>
                </c:pt>
                <c:pt idx="1171">
                  <c:v>44.94</c:v>
                </c:pt>
                <c:pt idx="1172">
                  <c:v>44.94</c:v>
                </c:pt>
                <c:pt idx="1173">
                  <c:v>44.94</c:v>
                </c:pt>
                <c:pt idx="1174">
                  <c:v>44.93</c:v>
                </c:pt>
                <c:pt idx="1175">
                  <c:v>44.93</c:v>
                </c:pt>
                <c:pt idx="1176">
                  <c:v>44.92</c:v>
                </c:pt>
                <c:pt idx="1177">
                  <c:v>44.9</c:v>
                </c:pt>
                <c:pt idx="1178">
                  <c:v>44.88</c:v>
                </c:pt>
                <c:pt idx="1179">
                  <c:v>44.86</c:v>
                </c:pt>
                <c:pt idx="1180">
                  <c:v>44.83</c:v>
                </c:pt>
                <c:pt idx="1181">
                  <c:v>44.81</c:v>
                </c:pt>
                <c:pt idx="1182">
                  <c:v>44.79</c:v>
                </c:pt>
                <c:pt idx="1183">
                  <c:v>44.77</c:v>
                </c:pt>
                <c:pt idx="1184">
                  <c:v>44.75</c:v>
                </c:pt>
                <c:pt idx="1185">
                  <c:v>44.74</c:v>
                </c:pt>
                <c:pt idx="1186">
                  <c:v>44.72</c:v>
                </c:pt>
                <c:pt idx="1187">
                  <c:v>44.71</c:v>
                </c:pt>
                <c:pt idx="1188">
                  <c:v>44.71</c:v>
                </c:pt>
                <c:pt idx="1189">
                  <c:v>44.7</c:v>
                </c:pt>
                <c:pt idx="1190">
                  <c:v>44.7</c:v>
                </c:pt>
                <c:pt idx="1191">
                  <c:v>44.7</c:v>
                </c:pt>
                <c:pt idx="1192">
                  <c:v>44.7</c:v>
                </c:pt>
                <c:pt idx="1193">
                  <c:v>44.7</c:v>
                </c:pt>
                <c:pt idx="1194">
                  <c:v>44.69</c:v>
                </c:pt>
                <c:pt idx="1195">
                  <c:v>44.69</c:v>
                </c:pt>
                <c:pt idx="1196">
                  <c:v>44.68</c:v>
                </c:pt>
                <c:pt idx="1197">
                  <c:v>44.68</c:v>
                </c:pt>
                <c:pt idx="1198">
                  <c:v>44.67</c:v>
                </c:pt>
                <c:pt idx="1199">
                  <c:v>44.66</c:v>
                </c:pt>
                <c:pt idx="1200">
                  <c:v>44.64</c:v>
                </c:pt>
                <c:pt idx="1201">
                  <c:v>44.63</c:v>
                </c:pt>
                <c:pt idx="1202">
                  <c:v>44.62</c:v>
                </c:pt>
                <c:pt idx="1203">
                  <c:v>44.61</c:v>
                </c:pt>
                <c:pt idx="1204">
                  <c:v>44.6</c:v>
                </c:pt>
                <c:pt idx="1205">
                  <c:v>44.59</c:v>
                </c:pt>
                <c:pt idx="1206">
                  <c:v>44.59</c:v>
                </c:pt>
                <c:pt idx="1207">
                  <c:v>44.58</c:v>
                </c:pt>
                <c:pt idx="1208">
                  <c:v>44.58</c:v>
                </c:pt>
                <c:pt idx="1209">
                  <c:v>44.58</c:v>
                </c:pt>
                <c:pt idx="1210">
                  <c:v>44.58</c:v>
                </c:pt>
                <c:pt idx="1211">
                  <c:v>44.58</c:v>
                </c:pt>
                <c:pt idx="1212">
                  <c:v>44.58</c:v>
                </c:pt>
                <c:pt idx="1213">
                  <c:v>44.58</c:v>
                </c:pt>
                <c:pt idx="1214">
                  <c:v>44.58</c:v>
                </c:pt>
                <c:pt idx="1215">
                  <c:v>44.58</c:v>
                </c:pt>
                <c:pt idx="1216">
                  <c:v>44.58</c:v>
                </c:pt>
                <c:pt idx="1217">
                  <c:v>44.58</c:v>
                </c:pt>
                <c:pt idx="1218">
                  <c:v>44.58</c:v>
                </c:pt>
                <c:pt idx="1219">
                  <c:v>44.58</c:v>
                </c:pt>
                <c:pt idx="1220">
                  <c:v>44.58</c:v>
                </c:pt>
                <c:pt idx="1221">
                  <c:v>44.58</c:v>
                </c:pt>
                <c:pt idx="1222">
                  <c:v>44.58</c:v>
                </c:pt>
                <c:pt idx="1223">
                  <c:v>44.58</c:v>
                </c:pt>
                <c:pt idx="1224">
                  <c:v>44.58</c:v>
                </c:pt>
                <c:pt idx="1225">
                  <c:v>44.58</c:v>
                </c:pt>
                <c:pt idx="1226">
                  <c:v>44.58</c:v>
                </c:pt>
                <c:pt idx="1227">
                  <c:v>44.58</c:v>
                </c:pt>
                <c:pt idx="1228">
                  <c:v>44.57</c:v>
                </c:pt>
                <c:pt idx="1229">
                  <c:v>44.57</c:v>
                </c:pt>
                <c:pt idx="1230">
                  <c:v>44.55</c:v>
                </c:pt>
                <c:pt idx="1231">
                  <c:v>44.54</c:v>
                </c:pt>
                <c:pt idx="1232">
                  <c:v>44.53</c:v>
                </c:pt>
                <c:pt idx="1233">
                  <c:v>44.51</c:v>
                </c:pt>
                <c:pt idx="1234">
                  <c:v>44.5</c:v>
                </c:pt>
                <c:pt idx="1235">
                  <c:v>44.49</c:v>
                </c:pt>
                <c:pt idx="1236">
                  <c:v>44.48</c:v>
                </c:pt>
                <c:pt idx="1237">
                  <c:v>44.47</c:v>
                </c:pt>
                <c:pt idx="1238">
                  <c:v>44.46</c:v>
                </c:pt>
                <c:pt idx="1239">
                  <c:v>44.46</c:v>
                </c:pt>
                <c:pt idx="1240">
                  <c:v>44.45</c:v>
                </c:pt>
                <c:pt idx="1241">
                  <c:v>44.44</c:v>
                </c:pt>
                <c:pt idx="1242">
                  <c:v>44.43</c:v>
                </c:pt>
                <c:pt idx="1243">
                  <c:v>44.41</c:v>
                </c:pt>
                <c:pt idx="1244">
                  <c:v>44.4</c:v>
                </c:pt>
                <c:pt idx="1245">
                  <c:v>44.39</c:v>
                </c:pt>
                <c:pt idx="1246">
                  <c:v>44.38</c:v>
                </c:pt>
                <c:pt idx="1247">
                  <c:v>44.37</c:v>
                </c:pt>
                <c:pt idx="1248">
                  <c:v>44.36</c:v>
                </c:pt>
                <c:pt idx="1249">
                  <c:v>44.36</c:v>
                </c:pt>
                <c:pt idx="1250">
                  <c:v>44.35</c:v>
                </c:pt>
                <c:pt idx="1251">
                  <c:v>44.35</c:v>
                </c:pt>
                <c:pt idx="1252">
                  <c:v>44.35</c:v>
                </c:pt>
                <c:pt idx="1253">
                  <c:v>44.35</c:v>
                </c:pt>
                <c:pt idx="1254">
                  <c:v>44.35</c:v>
                </c:pt>
                <c:pt idx="1255">
                  <c:v>44.35</c:v>
                </c:pt>
                <c:pt idx="1256">
                  <c:v>44.35</c:v>
                </c:pt>
                <c:pt idx="1257">
                  <c:v>44.34</c:v>
                </c:pt>
                <c:pt idx="1258">
                  <c:v>44.34</c:v>
                </c:pt>
                <c:pt idx="1259">
                  <c:v>44.34</c:v>
                </c:pt>
                <c:pt idx="1260">
                  <c:v>44.32</c:v>
                </c:pt>
                <c:pt idx="1261">
                  <c:v>44.31</c:v>
                </c:pt>
                <c:pt idx="1262">
                  <c:v>44.29</c:v>
                </c:pt>
                <c:pt idx="1263">
                  <c:v>44.27</c:v>
                </c:pt>
                <c:pt idx="1264">
                  <c:v>44.25</c:v>
                </c:pt>
                <c:pt idx="1265">
                  <c:v>44.24</c:v>
                </c:pt>
                <c:pt idx="1266">
                  <c:v>44.23</c:v>
                </c:pt>
                <c:pt idx="1267">
                  <c:v>44.22</c:v>
                </c:pt>
                <c:pt idx="1268">
                  <c:v>44.2</c:v>
                </c:pt>
                <c:pt idx="1269">
                  <c:v>44.19</c:v>
                </c:pt>
                <c:pt idx="1270">
                  <c:v>44.18</c:v>
                </c:pt>
                <c:pt idx="1271">
                  <c:v>44.16</c:v>
                </c:pt>
                <c:pt idx="1272">
                  <c:v>44.15</c:v>
                </c:pt>
                <c:pt idx="1273">
                  <c:v>44.14</c:v>
                </c:pt>
                <c:pt idx="1274">
                  <c:v>44.13</c:v>
                </c:pt>
                <c:pt idx="1275">
                  <c:v>44.13</c:v>
                </c:pt>
                <c:pt idx="1276">
                  <c:v>44.12</c:v>
                </c:pt>
                <c:pt idx="1277">
                  <c:v>44.12</c:v>
                </c:pt>
                <c:pt idx="1278">
                  <c:v>44.11</c:v>
                </c:pt>
                <c:pt idx="1279">
                  <c:v>44.11</c:v>
                </c:pt>
                <c:pt idx="1280">
                  <c:v>44.11</c:v>
                </c:pt>
                <c:pt idx="1281">
                  <c:v>44.11</c:v>
                </c:pt>
                <c:pt idx="1282">
                  <c:v>44.11</c:v>
                </c:pt>
                <c:pt idx="1283">
                  <c:v>44.1</c:v>
                </c:pt>
                <c:pt idx="1284">
                  <c:v>44.09</c:v>
                </c:pt>
                <c:pt idx="1285">
                  <c:v>44.09</c:v>
                </c:pt>
                <c:pt idx="1286">
                  <c:v>44.08</c:v>
                </c:pt>
                <c:pt idx="1287">
                  <c:v>44.08</c:v>
                </c:pt>
                <c:pt idx="1288">
                  <c:v>44.07</c:v>
                </c:pt>
                <c:pt idx="1289">
                  <c:v>44.06</c:v>
                </c:pt>
                <c:pt idx="1290">
                  <c:v>44.06</c:v>
                </c:pt>
                <c:pt idx="1291">
                  <c:v>44.05</c:v>
                </c:pt>
                <c:pt idx="1292">
                  <c:v>44.04</c:v>
                </c:pt>
                <c:pt idx="1293">
                  <c:v>44.04</c:v>
                </c:pt>
                <c:pt idx="1294">
                  <c:v>44.03</c:v>
                </c:pt>
                <c:pt idx="1295">
                  <c:v>44.02</c:v>
                </c:pt>
                <c:pt idx="1296">
                  <c:v>44.02</c:v>
                </c:pt>
                <c:pt idx="1297">
                  <c:v>44.02</c:v>
                </c:pt>
                <c:pt idx="1298">
                  <c:v>44.02</c:v>
                </c:pt>
                <c:pt idx="1299">
                  <c:v>44.02</c:v>
                </c:pt>
                <c:pt idx="1300">
                  <c:v>44.02</c:v>
                </c:pt>
                <c:pt idx="1301">
                  <c:v>44.01</c:v>
                </c:pt>
                <c:pt idx="1302">
                  <c:v>44.01</c:v>
                </c:pt>
                <c:pt idx="1303">
                  <c:v>44.01</c:v>
                </c:pt>
                <c:pt idx="1304">
                  <c:v>44.01</c:v>
                </c:pt>
                <c:pt idx="1305">
                  <c:v>44.01</c:v>
                </c:pt>
                <c:pt idx="1306">
                  <c:v>44</c:v>
                </c:pt>
                <c:pt idx="1307">
                  <c:v>44</c:v>
                </c:pt>
                <c:pt idx="1308">
                  <c:v>44</c:v>
                </c:pt>
                <c:pt idx="1309">
                  <c:v>44</c:v>
                </c:pt>
                <c:pt idx="1310">
                  <c:v>44</c:v>
                </c:pt>
                <c:pt idx="1311">
                  <c:v>44</c:v>
                </c:pt>
                <c:pt idx="1312">
                  <c:v>44</c:v>
                </c:pt>
                <c:pt idx="1313">
                  <c:v>44</c:v>
                </c:pt>
                <c:pt idx="1314">
                  <c:v>44</c:v>
                </c:pt>
                <c:pt idx="1315">
                  <c:v>44</c:v>
                </c:pt>
                <c:pt idx="1316">
                  <c:v>44</c:v>
                </c:pt>
                <c:pt idx="1317">
                  <c:v>44.01</c:v>
                </c:pt>
                <c:pt idx="1318">
                  <c:v>44.01</c:v>
                </c:pt>
                <c:pt idx="1319">
                  <c:v>44.02</c:v>
                </c:pt>
                <c:pt idx="1320">
                  <c:v>44.02</c:v>
                </c:pt>
                <c:pt idx="1321">
                  <c:v>44.02</c:v>
                </c:pt>
                <c:pt idx="1322">
                  <c:v>44.03</c:v>
                </c:pt>
                <c:pt idx="1323">
                  <c:v>44.04</c:v>
                </c:pt>
                <c:pt idx="1324">
                  <c:v>44.04</c:v>
                </c:pt>
                <c:pt idx="1325">
                  <c:v>44.05</c:v>
                </c:pt>
                <c:pt idx="1326">
                  <c:v>44.06</c:v>
                </c:pt>
                <c:pt idx="1327">
                  <c:v>44.06</c:v>
                </c:pt>
                <c:pt idx="1328">
                  <c:v>44.08</c:v>
                </c:pt>
                <c:pt idx="1329">
                  <c:v>44.09</c:v>
                </c:pt>
                <c:pt idx="1330">
                  <c:v>44.1</c:v>
                </c:pt>
                <c:pt idx="1331">
                  <c:v>44.1</c:v>
                </c:pt>
                <c:pt idx="1332">
                  <c:v>44.11</c:v>
                </c:pt>
                <c:pt idx="1333">
                  <c:v>44.11</c:v>
                </c:pt>
                <c:pt idx="1334">
                  <c:v>44.12</c:v>
                </c:pt>
                <c:pt idx="1335">
                  <c:v>44.13</c:v>
                </c:pt>
                <c:pt idx="1336">
                  <c:v>44.13</c:v>
                </c:pt>
                <c:pt idx="1337">
                  <c:v>44.15</c:v>
                </c:pt>
                <c:pt idx="1338">
                  <c:v>44.17</c:v>
                </c:pt>
                <c:pt idx="1339">
                  <c:v>44.19</c:v>
                </c:pt>
                <c:pt idx="1340">
                  <c:v>44.22</c:v>
                </c:pt>
                <c:pt idx="1341">
                  <c:v>44.24</c:v>
                </c:pt>
                <c:pt idx="1342">
                  <c:v>44.26</c:v>
                </c:pt>
                <c:pt idx="1343">
                  <c:v>44.29</c:v>
                </c:pt>
                <c:pt idx="1344">
                  <c:v>44.3</c:v>
                </c:pt>
                <c:pt idx="1345">
                  <c:v>44.32</c:v>
                </c:pt>
                <c:pt idx="1346">
                  <c:v>44.33</c:v>
                </c:pt>
                <c:pt idx="1347">
                  <c:v>44.34</c:v>
                </c:pt>
                <c:pt idx="1348">
                  <c:v>44.35</c:v>
                </c:pt>
                <c:pt idx="1349">
                  <c:v>44.36</c:v>
                </c:pt>
                <c:pt idx="1350">
                  <c:v>44.36</c:v>
                </c:pt>
                <c:pt idx="1351">
                  <c:v>44.38</c:v>
                </c:pt>
                <c:pt idx="1352">
                  <c:v>44.41</c:v>
                </c:pt>
                <c:pt idx="1353">
                  <c:v>44.43</c:v>
                </c:pt>
                <c:pt idx="1354">
                  <c:v>44.45</c:v>
                </c:pt>
                <c:pt idx="1355">
                  <c:v>44.47</c:v>
                </c:pt>
                <c:pt idx="1356">
                  <c:v>44.5</c:v>
                </c:pt>
                <c:pt idx="1357">
                  <c:v>44.52</c:v>
                </c:pt>
                <c:pt idx="1358">
                  <c:v>44.54</c:v>
                </c:pt>
                <c:pt idx="1359">
                  <c:v>44.56</c:v>
                </c:pt>
                <c:pt idx="1360">
                  <c:v>44.58</c:v>
                </c:pt>
                <c:pt idx="1361">
                  <c:v>44.58</c:v>
                </c:pt>
                <c:pt idx="1362">
                  <c:v>44.58</c:v>
                </c:pt>
                <c:pt idx="1363">
                  <c:v>44.58</c:v>
                </c:pt>
                <c:pt idx="1364">
                  <c:v>44.58</c:v>
                </c:pt>
                <c:pt idx="1365">
                  <c:v>44.58</c:v>
                </c:pt>
                <c:pt idx="1366">
                  <c:v>44.58</c:v>
                </c:pt>
                <c:pt idx="1367">
                  <c:v>44.59</c:v>
                </c:pt>
                <c:pt idx="1368">
                  <c:v>44.6</c:v>
                </c:pt>
                <c:pt idx="1369">
                  <c:v>44.62</c:v>
                </c:pt>
                <c:pt idx="1370">
                  <c:v>44.64</c:v>
                </c:pt>
                <c:pt idx="1371">
                  <c:v>44.66</c:v>
                </c:pt>
                <c:pt idx="1372">
                  <c:v>44.68</c:v>
                </c:pt>
                <c:pt idx="1373">
                  <c:v>44.7</c:v>
                </c:pt>
                <c:pt idx="1374">
                  <c:v>44.72</c:v>
                </c:pt>
                <c:pt idx="1375">
                  <c:v>44.73</c:v>
                </c:pt>
                <c:pt idx="1376">
                  <c:v>44.77</c:v>
                </c:pt>
                <c:pt idx="1377">
                  <c:v>44.81</c:v>
                </c:pt>
                <c:pt idx="1378">
                  <c:v>44.85</c:v>
                </c:pt>
                <c:pt idx="1379">
                  <c:v>44.88</c:v>
                </c:pt>
                <c:pt idx="1380">
                  <c:v>44.92</c:v>
                </c:pt>
                <c:pt idx="1381">
                  <c:v>44.94</c:v>
                </c:pt>
                <c:pt idx="1382">
                  <c:v>44.97</c:v>
                </c:pt>
                <c:pt idx="1383">
                  <c:v>44.99</c:v>
                </c:pt>
                <c:pt idx="1384">
                  <c:v>45.02</c:v>
                </c:pt>
                <c:pt idx="1385">
                  <c:v>45.04</c:v>
                </c:pt>
                <c:pt idx="1386">
                  <c:v>45.05</c:v>
                </c:pt>
                <c:pt idx="1387">
                  <c:v>45.05</c:v>
                </c:pt>
                <c:pt idx="1388">
                  <c:v>45.05</c:v>
                </c:pt>
                <c:pt idx="1389">
                  <c:v>45.07</c:v>
                </c:pt>
                <c:pt idx="1390">
                  <c:v>45.09</c:v>
                </c:pt>
                <c:pt idx="1391">
                  <c:v>45.12</c:v>
                </c:pt>
                <c:pt idx="1392">
                  <c:v>45.16</c:v>
                </c:pt>
                <c:pt idx="1393">
                  <c:v>45.2</c:v>
                </c:pt>
                <c:pt idx="1394">
                  <c:v>45.23</c:v>
                </c:pt>
                <c:pt idx="1395">
                  <c:v>45.26</c:v>
                </c:pt>
                <c:pt idx="1396">
                  <c:v>45.28</c:v>
                </c:pt>
                <c:pt idx="1397">
                  <c:v>45.29</c:v>
                </c:pt>
                <c:pt idx="1398">
                  <c:v>45.3</c:v>
                </c:pt>
                <c:pt idx="1399">
                  <c:v>45.32</c:v>
                </c:pt>
                <c:pt idx="1400">
                  <c:v>45.35</c:v>
                </c:pt>
                <c:pt idx="1401">
                  <c:v>45.37</c:v>
                </c:pt>
                <c:pt idx="1402">
                  <c:v>45.41</c:v>
                </c:pt>
                <c:pt idx="1403">
                  <c:v>45.44</c:v>
                </c:pt>
                <c:pt idx="1404">
                  <c:v>45.47</c:v>
                </c:pt>
                <c:pt idx="1405">
                  <c:v>45.49</c:v>
                </c:pt>
                <c:pt idx="1406">
                  <c:v>45.51</c:v>
                </c:pt>
                <c:pt idx="1407">
                  <c:v>45.52</c:v>
                </c:pt>
                <c:pt idx="1408">
                  <c:v>45.53</c:v>
                </c:pt>
                <c:pt idx="1409">
                  <c:v>45.53</c:v>
                </c:pt>
                <c:pt idx="1410">
                  <c:v>45.53</c:v>
                </c:pt>
                <c:pt idx="1411">
                  <c:v>45.54</c:v>
                </c:pt>
                <c:pt idx="1412">
                  <c:v>45.55</c:v>
                </c:pt>
                <c:pt idx="1413">
                  <c:v>45.57</c:v>
                </c:pt>
                <c:pt idx="1414">
                  <c:v>45.59</c:v>
                </c:pt>
                <c:pt idx="1415">
                  <c:v>45.62</c:v>
                </c:pt>
                <c:pt idx="1416">
                  <c:v>45.64</c:v>
                </c:pt>
                <c:pt idx="1417">
                  <c:v>45.65</c:v>
                </c:pt>
                <c:pt idx="1418">
                  <c:v>45.65</c:v>
                </c:pt>
                <c:pt idx="1419">
                  <c:v>45.66</c:v>
                </c:pt>
                <c:pt idx="1420">
                  <c:v>45.67</c:v>
                </c:pt>
                <c:pt idx="1421">
                  <c:v>45.69</c:v>
                </c:pt>
                <c:pt idx="1422">
                  <c:v>45.7</c:v>
                </c:pt>
                <c:pt idx="1423">
                  <c:v>45.73</c:v>
                </c:pt>
                <c:pt idx="1424">
                  <c:v>45.76</c:v>
                </c:pt>
                <c:pt idx="1425">
                  <c:v>45.78</c:v>
                </c:pt>
                <c:pt idx="1426">
                  <c:v>45.8</c:v>
                </c:pt>
                <c:pt idx="1427">
                  <c:v>45.83</c:v>
                </c:pt>
                <c:pt idx="1428">
                  <c:v>45.85</c:v>
                </c:pt>
                <c:pt idx="1429">
                  <c:v>45.87</c:v>
                </c:pt>
                <c:pt idx="1430">
                  <c:v>45.88</c:v>
                </c:pt>
                <c:pt idx="1431">
                  <c:v>45.89</c:v>
                </c:pt>
                <c:pt idx="1432">
                  <c:v>45.9</c:v>
                </c:pt>
                <c:pt idx="1433">
                  <c:v>45.9</c:v>
                </c:pt>
                <c:pt idx="1434">
                  <c:v>45.9</c:v>
                </c:pt>
                <c:pt idx="1435">
                  <c:v>45.9</c:v>
                </c:pt>
                <c:pt idx="1436">
                  <c:v>45.9</c:v>
                </c:pt>
                <c:pt idx="1437">
                  <c:v>45.9</c:v>
                </c:pt>
                <c:pt idx="1438">
                  <c:v>45.9</c:v>
                </c:pt>
                <c:pt idx="1439">
                  <c:v>45.9</c:v>
                </c:pt>
                <c:pt idx="1440">
                  <c:v>45.9</c:v>
                </c:pt>
                <c:pt idx="1441">
                  <c:v>45.9</c:v>
                </c:pt>
                <c:pt idx="1442">
                  <c:v>45.9</c:v>
                </c:pt>
                <c:pt idx="1443">
                  <c:v>45.9</c:v>
                </c:pt>
                <c:pt idx="1444">
                  <c:v>45.9</c:v>
                </c:pt>
                <c:pt idx="1445">
                  <c:v>45.91</c:v>
                </c:pt>
                <c:pt idx="1446">
                  <c:v>45.92</c:v>
                </c:pt>
                <c:pt idx="1447">
                  <c:v>45.92</c:v>
                </c:pt>
                <c:pt idx="1448">
                  <c:v>45.93</c:v>
                </c:pt>
                <c:pt idx="1449">
                  <c:v>45.93</c:v>
                </c:pt>
                <c:pt idx="1450">
                  <c:v>45.94</c:v>
                </c:pt>
                <c:pt idx="1451">
                  <c:v>45.94</c:v>
                </c:pt>
                <c:pt idx="1452">
                  <c:v>45.95</c:v>
                </c:pt>
                <c:pt idx="1453">
                  <c:v>45.95</c:v>
                </c:pt>
                <c:pt idx="1454">
                  <c:v>45.96</c:v>
                </c:pt>
                <c:pt idx="1455">
                  <c:v>45.96</c:v>
                </c:pt>
                <c:pt idx="1456">
                  <c:v>45.96</c:v>
                </c:pt>
                <c:pt idx="1457">
                  <c:v>45.96</c:v>
                </c:pt>
                <c:pt idx="1458">
                  <c:v>45.97</c:v>
                </c:pt>
                <c:pt idx="1459">
                  <c:v>45.97</c:v>
                </c:pt>
                <c:pt idx="1460">
                  <c:v>45.97</c:v>
                </c:pt>
                <c:pt idx="1461">
                  <c:v>45.97</c:v>
                </c:pt>
                <c:pt idx="1462">
                  <c:v>45.97</c:v>
                </c:pt>
                <c:pt idx="1463">
                  <c:v>45.97</c:v>
                </c:pt>
                <c:pt idx="1464">
                  <c:v>45.98</c:v>
                </c:pt>
                <c:pt idx="1465">
                  <c:v>45.98</c:v>
                </c:pt>
                <c:pt idx="1466">
                  <c:v>45.97</c:v>
                </c:pt>
                <c:pt idx="1467">
                  <c:v>45.97</c:v>
                </c:pt>
                <c:pt idx="1468">
                  <c:v>45.97</c:v>
                </c:pt>
                <c:pt idx="1469">
                  <c:v>45.97</c:v>
                </c:pt>
                <c:pt idx="1470">
                  <c:v>45.96</c:v>
                </c:pt>
                <c:pt idx="1471">
                  <c:v>45.96</c:v>
                </c:pt>
                <c:pt idx="1472">
                  <c:v>45.96</c:v>
                </c:pt>
                <c:pt idx="1473">
                  <c:v>45.96</c:v>
                </c:pt>
                <c:pt idx="1474">
                  <c:v>45.96</c:v>
                </c:pt>
                <c:pt idx="1475">
                  <c:v>45.95</c:v>
                </c:pt>
                <c:pt idx="1476">
                  <c:v>45.95</c:v>
                </c:pt>
                <c:pt idx="1477">
                  <c:v>45.94</c:v>
                </c:pt>
                <c:pt idx="1478">
                  <c:v>45.94</c:v>
                </c:pt>
                <c:pt idx="1479">
                  <c:v>45.93</c:v>
                </c:pt>
                <c:pt idx="1480">
                  <c:v>45.93</c:v>
                </c:pt>
                <c:pt idx="1481">
                  <c:v>45.92</c:v>
                </c:pt>
                <c:pt idx="1482">
                  <c:v>45.92</c:v>
                </c:pt>
                <c:pt idx="1483">
                  <c:v>45.91</c:v>
                </c:pt>
                <c:pt idx="1484">
                  <c:v>45.9</c:v>
                </c:pt>
                <c:pt idx="1485">
                  <c:v>45.9</c:v>
                </c:pt>
                <c:pt idx="1486">
                  <c:v>45.9</c:v>
                </c:pt>
                <c:pt idx="1487">
                  <c:v>45.9</c:v>
                </c:pt>
                <c:pt idx="1488">
                  <c:v>45.9</c:v>
                </c:pt>
                <c:pt idx="1489">
                  <c:v>45.9</c:v>
                </c:pt>
                <c:pt idx="1490">
                  <c:v>45.9</c:v>
                </c:pt>
                <c:pt idx="1491">
                  <c:v>45.9</c:v>
                </c:pt>
                <c:pt idx="1492">
                  <c:v>45.9</c:v>
                </c:pt>
                <c:pt idx="1493">
                  <c:v>45.9</c:v>
                </c:pt>
                <c:pt idx="1494">
                  <c:v>45.9</c:v>
                </c:pt>
                <c:pt idx="1495">
                  <c:v>45.9</c:v>
                </c:pt>
                <c:pt idx="1496">
                  <c:v>45.9</c:v>
                </c:pt>
                <c:pt idx="1497">
                  <c:v>45.9</c:v>
                </c:pt>
                <c:pt idx="1498">
                  <c:v>45.9</c:v>
                </c:pt>
                <c:pt idx="1499">
                  <c:v>45.9</c:v>
                </c:pt>
                <c:pt idx="1500">
                  <c:v>45.9</c:v>
                </c:pt>
                <c:pt idx="1501">
                  <c:v>45.9</c:v>
                </c:pt>
                <c:pt idx="1502">
                  <c:v>45.9</c:v>
                </c:pt>
                <c:pt idx="1503">
                  <c:v>45.89</c:v>
                </c:pt>
                <c:pt idx="1504">
                  <c:v>45.89</c:v>
                </c:pt>
                <c:pt idx="1505">
                  <c:v>45.89</c:v>
                </c:pt>
                <c:pt idx="1506">
                  <c:v>45.88</c:v>
                </c:pt>
                <c:pt idx="1507">
                  <c:v>45.87</c:v>
                </c:pt>
                <c:pt idx="1508">
                  <c:v>45.86</c:v>
                </c:pt>
                <c:pt idx="1509">
                  <c:v>45.85</c:v>
                </c:pt>
                <c:pt idx="1510">
                  <c:v>45.84</c:v>
                </c:pt>
                <c:pt idx="1511">
                  <c:v>45.82</c:v>
                </c:pt>
                <c:pt idx="1512">
                  <c:v>45.81</c:v>
                </c:pt>
                <c:pt idx="1513">
                  <c:v>45.8</c:v>
                </c:pt>
                <c:pt idx="1514">
                  <c:v>45.78</c:v>
                </c:pt>
                <c:pt idx="1515">
                  <c:v>45.77</c:v>
                </c:pt>
                <c:pt idx="1516">
                  <c:v>45.75</c:v>
                </c:pt>
                <c:pt idx="1517">
                  <c:v>45.73</c:v>
                </c:pt>
                <c:pt idx="1518">
                  <c:v>45.71</c:v>
                </c:pt>
                <c:pt idx="1519">
                  <c:v>45.7</c:v>
                </c:pt>
                <c:pt idx="1520">
                  <c:v>45.69</c:v>
                </c:pt>
                <c:pt idx="1521">
                  <c:v>45.68</c:v>
                </c:pt>
                <c:pt idx="1522">
                  <c:v>45.67</c:v>
                </c:pt>
                <c:pt idx="1523">
                  <c:v>45.67</c:v>
                </c:pt>
                <c:pt idx="1524">
                  <c:v>45.66</c:v>
                </c:pt>
                <c:pt idx="1525">
                  <c:v>45.66</c:v>
                </c:pt>
                <c:pt idx="1526">
                  <c:v>45.66</c:v>
                </c:pt>
                <c:pt idx="1527">
                  <c:v>45.65</c:v>
                </c:pt>
                <c:pt idx="1528">
                  <c:v>45.65</c:v>
                </c:pt>
                <c:pt idx="1529">
                  <c:v>45.65</c:v>
                </c:pt>
                <c:pt idx="1530">
                  <c:v>45.65</c:v>
                </c:pt>
                <c:pt idx="1531">
                  <c:v>45.64</c:v>
                </c:pt>
                <c:pt idx="1532">
                  <c:v>45.64</c:v>
                </c:pt>
                <c:pt idx="1533">
                  <c:v>45.63</c:v>
                </c:pt>
                <c:pt idx="1534">
                  <c:v>45.62</c:v>
                </c:pt>
                <c:pt idx="1535">
                  <c:v>45.6</c:v>
                </c:pt>
                <c:pt idx="1536">
                  <c:v>45.59</c:v>
                </c:pt>
                <c:pt idx="1537">
                  <c:v>45.57</c:v>
                </c:pt>
                <c:pt idx="1538">
                  <c:v>45.56</c:v>
                </c:pt>
                <c:pt idx="1539">
                  <c:v>45.54</c:v>
                </c:pt>
                <c:pt idx="1540">
                  <c:v>45.54</c:v>
                </c:pt>
                <c:pt idx="1541">
                  <c:v>45.54</c:v>
                </c:pt>
                <c:pt idx="1542">
                  <c:v>45.53</c:v>
                </c:pt>
                <c:pt idx="1543">
                  <c:v>45.53</c:v>
                </c:pt>
                <c:pt idx="1544">
                  <c:v>45.53</c:v>
                </c:pt>
                <c:pt idx="1545">
                  <c:v>45.53</c:v>
                </c:pt>
                <c:pt idx="1546">
                  <c:v>45.53</c:v>
                </c:pt>
                <c:pt idx="1547">
                  <c:v>45.53</c:v>
                </c:pt>
                <c:pt idx="1548">
                  <c:v>45.53</c:v>
                </c:pt>
                <c:pt idx="1549">
                  <c:v>45.53</c:v>
                </c:pt>
                <c:pt idx="1550">
                  <c:v>45.53</c:v>
                </c:pt>
                <c:pt idx="1551">
                  <c:v>45.53</c:v>
                </c:pt>
                <c:pt idx="1552">
                  <c:v>45.53</c:v>
                </c:pt>
                <c:pt idx="1553">
                  <c:v>45.53</c:v>
                </c:pt>
                <c:pt idx="1554">
                  <c:v>45.52</c:v>
                </c:pt>
                <c:pt idx="1555">
                  <c:v>45.51</c:v>
                </c:pt>
                <c:pt idx="1556">
                  <c:v>45.5</c:v>
                </c:pt>
                <c:pt idx="1557">
                  <c:v>45.49</c:v>
                </c:pt>
                <c:pt idx="1558">
                  <c:v>45.48</c:v>
                </c:pt>
                <c:pt idx="1559">
                  <c:v>45.46</c:v>
                </c:pt>
                <c:pt idx="1560">
                  <c:v>45.44</c:v>
                </c:pt>
                <c:pt idx="1561">
                  <c:v>45.43</c:v>
                </c:pt>
                <c:pt idx="1562">
                  <c:v>45.42</c:v>
                </c:pt>
                <c:pt idx="1563">
                  <c:v>45.42</c:v>
                </c:pt>
                <c:pt idx="1564">
                  <c:v>45.41</c:v>
                </c:pt>
                <c:pt idx="1565">
                  <c:v>45.41</c:v>
                </c:pt>
                <c:pt idx="1566">
                  <c:v>45.4</c:v>
                </c:pt>
                <c:pt idx="1567">
                  <c:v>45.39</c:v>
                </c:pt>
                <c:pt idx="1568">
                  <c:v>45.38</c:v>
                </c:pt>
                <c:pt idx="1569">
                  <c:v>45.37</c:v>
                </c:pt>
                <c:pt idx="1570">
                  <c:v>45.36</c:v>
                </c:pt>
                <c:pt idx="1571">
                  <c:v>45.34</c:v>
                </c:pt>
                <c:pt idx="1572">
                  <c:v>45.33</c:v>
                </c:pt>
                <c:pt idx="1573">
                  <c:v>45.32</c:v>
                </c:pt>
                <c:pt idx="1574">
                  <c:v>45.31</c:v>
                </c:pt>
                <c:pt idx="1575">
                  <c:v>45.3</c:v>
                </c:pt>
                <c:pt idx="1576">
                  <c:v>45.29</c:v>
                </c:pt>
                <c:pt idx="1577">
                  <c:v>45.29</c:v>
                </c:pt>
                <c:pt idx="1578">
                  <c:v>45.29</c:v>
                </c:pt>
                <c:pt idx="1579">
                  <c:v>45.29</c:v>
                </c:pt>
                <c:pt idx="1580">
                  <c:v>45.29</c:v>
                </c:pt>
                <c:pt idx="1581">
                  <c:v>45.29</c:v>
                </c:pt>
                <c:pt idx="1582">
                  <c:v>45.28</c:v>
                </c:pt>
                <c:pt idx="1583">
                  <c:v>45.27</c:v>
                </c:pt>
                <c:pt idx="1584">
                  <c:v>45.26</c:v>
                </c:pt>
                <c:pt idx="1585">
                  <c:v>45.25</c:v>
                </c:pt>
                <c:pt idx="1586">
                  <c:v>45.24</c:v>
                </c:pt>
                <c:pt idx="1587">
                  <c:v>45.22</c:v>
                </c:pt>
                <c:pt idx="1588">
                  <c:v>45.2</c:v>
                </c:pt>
                <c:pt idx="1589">
                  <c:v>45.18</c:v>
                </c:pt>
                <c:pt idx="1590">
                  <c:v>45.17</c:v>
                </c:pt>
                <c:pt idx="1591">
                  <c:v>45.16</c:v>
                </c:pt>
                <c:pt idx="1592">
                  <c:v>45.14</c:v>
                </c:pt>
                <c:pt idx="1593">
                  <c:v>45.13</c:v>
                </c:pt>
                <c:pt idx="1594">
                  <c:v>45.12</c:v>
                </c:pt>
                <c:pt idx="1595">
                  <c:v>45.1</c:v>
                </c:pt>
                <c:pt idx="1596">
                  <c:v>45.09</c:v>
                </c:pt>
                <c:pt idx="1597">
                  <c:v>45.08</c:v>
                </c:pt>
                <c:pt idx="1598">
                  <c:v>45.07</c:v>
                </c:pt>
                <c:pt idx="1599">
                  <c:v>45.06</c:v>
                </c:pt>
                <c:pt idx="1600">
                  <c:v>45.06</c:v>
                </c:pt>
                <c:pt idx="1601">
                  <c:v>45.06</c:v>
                </c:pt>
                <c:pt idx="1602">
                  <c:v>45.05</c:v>
                </c:pt>
                <c:pt idx="1603">
                  <c:v>45.05</c:v>
                </c:pt>
                <c:pt idx="1604">
                  <c:v>45.05</c:v>
                </c:pt>
                <c:pt idx="1605">
                  <c:v>45.05</c:v>
                </c:pt>
                <c:pt idx="1606">
                  <c:v>45.05</c:v>
                </c:pt>
                <c:pt idx="1607">
                  <c:v>45.05</c:v>
                </c:pt>
                <c:pt idx="1608">
                  <c:v>45.05</c:v>
                </c:pt>
                <c:pt idx="1609">
                  <c:v>45.05</c:v>
                </c:pt>
                <c:pt idx="1610">
                  <c:v>45.05</c:v>
                </c:pt>
                <c:pt idx="1611">
                  <c:v>45.05</c:v>
                </c:pt>
                <c:pt idx="1612">
                  <c:v>45.05</c:v>
                </c:pt>
                <c:pt idx="1613">
                  <c:v>45.05</c:v>
                </c:pt>
                <c:pt idx="1614">
                  <c:v>45.04</c:v>
                </c:pt>
                <c:pt idx="1615">
                  <c:v>45.03</c:v>
                </c:pt>
                <c:pt idx="1616">
                  <c:v>45.02</c:v>
                </c:pt>
                <c:pt idx="1617">
                  <c:v>45.01</c:v>
                </c:pt>
                <c:pt idx="1618">
                  <c:v>45</c:v>
                </c:pt>
                <c:pt idx="1619">
                  <c:v>44.99</c:v>
                </c:pt>
                <c:pt idx="1620">
                  <c:v>44.98</c:v>
                </c:pt>
                <c:pt idx="1621">
                  <c:v>44.97</c:v>
                </c:pt>
                <c:pt idx="1622">
                  <c:v>44.96</c:v>
                </c:pt>
                <c:pt idx="1623">
                  <c:v>44.95</c:v>
                </c:pt>
                <c:pt idx="1624">
                  <c:v>44.94</c:v>
                </c:pt>
                <c:pt idx="1625">
                  <c:v>44.94</c:v>
                </c:pt>
                <c:pt idx="1626">
                  <c:v>44.94</c:v>
                </c:pt>
                <c:pt idx="1627">
                  <c:v>44.93</c:v>
                </c:pt>
                <c:pt idx="1628">
                  <c:v>44.93</c:v>
                </c:pt>
                <c:pt idx="1629">
                  <c:v>44.92</c:v>
                </c:pt>
                <c:pt idx="1630">
                  <c:v>44.9</c:v>
                </c:pt>
                <c:pt idx="1631">
                  <c:v>44.89</c:v>
                </c:pt>
                <c:pt idx="1632">
                  <c:v>44.88</c:v>
                </c:pt>
                <c:pt idx="1633">
                  <c:v>44.86</c:v>
                </c:pt>
                <c:pt idx="1634">
                  <c:v>44.85</c:v>
                </c:pt>
                <c:pt idx="1635">
                  <c:v>44.83</c:v>
                </c:pt>
                <c:pt idx="1636">
                  <c:v>44.82</c:v>
                </c:pt>
                <c:pt idx="1637">
                  <c:v>44.8</c:v>
                </c:pt>
                <c:pt idx="1638">
                  <c:v>44.78</c:v>
                </c:pt>
                <c:pt idx="1639">
                  <c:v>44.76</c:v>
                </c:pt>
                <c:pt idx="1640">
                  <c:v>44.75</c:v>
                </c:pt>
                <c:pt idx="1641">
                  <c:v>44.73</c:v>
                </c:pt>
                <c:pt idx="1642">
                  <c:v>44.73</c:v>
                </c:pt>
                <c:pt idx="1643">
                  <c:v>44.72</c:v>
                </c:pt>
                <c:pt idx="1644">
                  <c:v>44.71</c:v>
                </c:pt>
                <c:pt idx="1645">
                  <c:v>44.7</c:v>
                </c:pt>
                <c:pt idx="1646">
                  <c:v>44.7</c:v>
                </c:pt>
                <c:pt idx="1647">
                  <c:v>44.7</c:v>
                </c:pt>
                <c:pt idx="1648">
                  <c:v>44.7</c:v>
                </c:pt>
                <c:pt idx="1649">
                  <c:v>44.7</c:v>
                </c:pt>
                <c:pt idx="1650">
                  <c:v>44.7</c:v>
                </c:pt>
                <c:pt idx="1651">
                  <c:v>44.69</c:v>
                </c:pt>
                <c:pt idx="1652">
                  <c:v>44.68</c:v>
                </c:pt>
                <c:pt idx="1653">
                  <c:v>44.68</c:v>
                </c:pt>
                <c:pt idx="1654">
                  <c:v>44.66</c:v>
                </c:pt>
                <c:pt idx="1655">
                  <c:v>44.65</c:v>
                </c:pt>
                <c:pt idx="1656">
                  <c:v>44.64</c:v>
                </c:pt>
                <c:pt idx="1657">
                  <c:v>44.63</c:v>
                </c:pt>
                <c:pt idx="1658">
                  <c:v>44.62</c:v>
                </c:pt>
                <c:pt idx="1659">
                  <c:v>44.61</c:v>
                </c:pt>
                <c:pt idx="1660">
                  <c:v>44.6</c:v>
                </c:pt>
                <c:pt idx="1661">
                  <c:v>44.6</c:v>
                </c:pt>
                <c:pt idx="1662">
                  <c:v>44.59</c:v>
                </c:pt>
                <c:pt idx="1663">
                  <c:v>44.59</c:v>
                </c:pt>
                <c:pt idx="1664">
                  <c:v>44.58</c:v>
                </c:pt>
                <c:pt idx="1665">
                  <c:v>44.58</c:v>
                </c:pt>
                <c:pt idx="1666">
                  <c:v>44.58</c:v>
                </c:pt>
                <c:pt idx="1667">
                  <c:v>44.58</c:v>
                </c:pt>
                <c:pt idx="1668">
                  <c:v>44.58</c:v>
                </c:pt>
                <c:pt idx="1669">
                  <c:v>44.58</c:v>
                </c:pt>
                <c:pt idx="1670">
                  <c:v>44.58</c:v>
                </c:pt>
                <c:pt idx="1671">
                  <c:v>44.58</c:v>
                </c:pt>
                <c:pt idx="1672">
                  <c:v>44.58</c:v>
                </c:pt>
                <c:pt idx="1673">
                  <c:v>44.58</c:v>
                </c:pt>
                <c:pt idx="1674">
                  <c:v>44.58</c:v>
                </c:pt>
                <c:pt idx="1675">
                  <c:v>44.58</c:v>
                </c:pt>
                <c:pt idx="1676">
                  <c:v>44.58</c:v>
                </c:pt>
                <c:pt idx="1677">
                  <c:v>44.58</c:v>
                </c:pt>
                <c:pt idx="1678">
                  <c:v>44.58</c:v>
                </c:pt>
                <c:pt idx="1679">
                  <c:v>44.58</c:v>
                </c:pt>
                <c:pt idx="1680">
                  <c:v>44.58</c:v>
                </c:pt>
                <c:pt idx="1681">
                  <c:v>44.58</c:v>
                </c:pt>
                <c:pt idx="1682">
                  <c:v>44.58</c:v>
                </c:pt>
                <c:pt idx="1683">
                  <c:v>44.58</c:v>
                </c:pt>
                <c:pt idx="1684">
                  <c:v>44.58</c:v>
                </c:pt>
                <c:pt idx="1685">
                  <c:v>44.58</c:v>
                </c:pt>
                <c:pt idx="1686">
                  <c:v>44.58</c:v>
                </c:pt>
                <c:pt idx="1687">
                  <c:v>44.57</c:v>
                </c:pt>
                <c:pt idx="1688">
                  <c:v>44.57</c:v>
                </c:pt>
                <c:pt idx="1689">
                  <c:v>44.56</c:v>
                </c:pt>
                <c:pt idx="1690">
                  <c:v>44.55</c:v>
                </c:pt>
                <c:pt idx="1691">
                  <c:v>44.55</c:v>
                </c:pt>
                <c:pt idx="1692">
                  <c:v>44.54</c:v>
                </c:pt>
                <c:pt idx="1693">
                  <c:v>44.52</c:v>
                </c:pt>
                <c:pt idx="1694">
                  <c:v>44.51</c:v>
                </c:pt>
                <c:pt idx="1695">
                  <c:v>44.5</c:v>
                </c:pt>
                <c:pt idx="1696">
                  <c:v>44.48</c:v>
                </c:pt>
                <c:pt idx="1697">
                  <c:v>44.47</c:v>
                </c:pt>
                <c:pt idx="1698">
                  <c:v>44.47</c:v>
                </c:pt>
                <c:pt idx="1699">
                  <c:v>44.47</c:v>
                </c:pt>
                <c:pt idx="1700">
                  <c:v>44.46</c:v>
                </c:pt>
                <c:pt idx="1701">
                  <c:v>44.46</c:v>
                </c:pt>
                <c:pt idx="1702">
                  <c:v>44.45</c:v>
                </c:pt>
                <c:pt idx="1703">
                  <c:v>44.43</c:v>
                </c:pt>
                <c:pt idx="1704">
                  <c:v>44.42</c:v>
                </c:pt>
                <c:pt idx="1705">
                  <c:v>44.4</c:v>
                </c:pt>
                <c:pt idx="1706">
                  <c:v>44.38</c:v>
                </c:pt>
                <c:pt idx="1707">
                  <c:v>44.37</c:v>
                </c:pt>
                <c:pt idx="1708">
                  <c:v>44.36</c:v>
                </c:pt>
                <c:pt idx="1709">
                  <c:v>44.36</c:v>
                </c:pt>
                <c:pt idx="1710">
                  <c:v>44.36</c:v>
                </c:pt>
                <c:pt idx="1711">
                  <c:v>44.36</c:v>
                </c:pt>
                <c:pt idx="1712">
                  <c:v>44.35</c:v>
                </c:pt>
                <c:pt idx="1713">
                  <c:v>44.35</c:v>
                </c:pt>
                <c:pt idx="1714">
                  <c:v>44.35</c:v>
                </c:pt>
                <c:pt idx="1715">
                  <c:v>44.35</c:v>
                </c:pt>
                <c:pt idx="1716">
                  <c:v>44.35</c:v>
                </c:pt>
                <c:pt idx="1717">
                  <c:v>44.34</c:v>
                </c:pt>
                <c:pt idx="1718">
                  <c:v>44.34</c:v>
                </c:pt>
                <c:pt idx="1719">
                  <c:v>44.34</c:v>
                </c:pt>
                <c:pt idx="1720">
                  <c:v>44.33</c:v>
                </c:pt>
                <c:pt idx="1721">
                  <c:v>44.32</c:v>
                </c:pt>
                <c:pt idx="1722">
                  <c:v>44.32</c:v>
                </c:pt>
                <c:pt idx="1723">
                  <c:v>44.31</c:v>
                </c:pt>
                <c:pt idx="1724">
                  <c:v>44.3</c:v>
                </c:pt>
                <c:pt idx="1725">
                  <c:v>44.29</c:v>
                </c:pt>
                <c:pt idx="1726">
                  <c:v>44.27</c:v>
                </c:pt>
                <c:pt idx="1727">
                  <c:v>44.26</c:v>
                </c:pt>
                <c:pt idx="1728">
                  <c:v>44.25</c:v>
                </c:pt>
                <c:pt idx="1729">
                  <c:v>44.23</c:v>
                </c:pt>
                <c:pt idx="1730">
                  <c:v>44.22</c:v>
                </c:pt>
                <c:pt idx="1731">
                  <c:v>44.21</c:v>
                </c:pt>
                <c:pt idx="1732">
                  <c:v>44.2</c:v>
                </c:pt>
                <c:pt idx="1733">
                  <c:v>44.18</c:v>
                </c:pt>
                <c:pt idx="1734">
                  <c:v>44.18</c:v>
                </c:pt>
                <c:pt idx="1735">
                  <c:v>44.17</c:v>
                </c:pt>
                <c:pt idx="1736">
                  <c:v>44.16</c:v>
                </c:pt>
                <c:pt idx="1737">
                  <c:v>44.15</c:v>
                </c:pt>
                <c:pt idx="1738">
                  <c:v>44.14</c:v>
                </c:pt>
                <c:pt idx="1739">
                  <c:v>44.13</c:v>
                </c:pt>
                <c:pt idx="1740">
                  <c:v>44.13</c:v>
                </c:pt>
                <c:pt idx="1741">
                  <c:v>44.13</c:v>
                </c:pt>
                <c:pt idx="1742">
                  <c:v>44.12</c:v>
                </c:pt>
                <c:pt idx="1743">
                  <c:v>44.12</c:v>
                </c:pt>
                <c:pt idx="1744">
                  <c:v>44.12</c:v>
                </c:pt>
                <c:pt idx="1745">
                  <c:v>44.11</c:v>
                </c:pt>
                <c:pt idx="1746">
                  <c:v>44.11</c:v>
                </c:pt>
                <c:pt idx="1747">
                  <c:v>44.11</c:v>
                </c:pt>
                <c:pt idx="1748">
                  <c:v>44.11</c:v>
                </c:pt>
                <c:pt idx="1749">
                  <c:v>44.11</c:v>
                </c:pt>
                <c:pt idx="1750">
                  <c:v>44.11</c:v>
                </c:pt>
                <c:pt idx="1751">
                  <c:v>44.11</c:v>
                </c:pt>
                <c:pt idx="1752">
                  <c:v>44.11</c:v>
                </c:pt>
                <c:pt idx="1753">
                  <c:v>44.1</c:v>
                </c:pt>
                <c:pt idx="1754">
                  <c:v>44.1</c:v>
                </c:pt>
                <c:pt idx="1755">
                  <c:v>44.1</c:v>
                </c:pt>
                <c:pt idx="1756">
                  <c:v>44.1</c:v>
                </c:pt>
                <c:pt idx="1757">
                  <c:v>44.09</c:v>
                </c:pt>
                <c:pt idx="1758">
                  <c:v>44.09</c:v>
                </c:pt>
                <c:pt idx="1759">
                  <c:v>44.08</c:v>
                </c:pt>
                <c:pt idx="1760">
                  <c:v>44.08</c:v>
                </c:pt>
                <c:pt idx="1761">
                  <c:v>44.07</c:v>
                </c:pt>
                <c:pt idx="1762">
                  <c:v>44.06</c:v>
                </c:pt>
                <c:pt idx="1763">
                  <c:v>44.06</c:v>
                </c:pt>
                <c:pt idx="1764">
                  <c:v>44.06</c:v>
                </c:pt>
                <c:pt idx="1765">
                  <c:v>44.06</c:v>
                </c:pt>
                <c:pt idx="1766">
                  <c:v>44.06</c:v>
                </c:pt>
                <c:pt idx="1767">
                  <c:v>44.06</c:v>
                </c:pt>
                <c:pt idx="1768">
                  <c:v>44.06</c:v>
                </c:pt>
                <c:pt idx="1769">
                  <c:v>44.06</c:v>
                </c:pt>
                <c:pt idx="1770">
                  <c:v>44.06</c:v>
                </c:pt>
                <c:pt idx="1771">
                  <c:v>44.06</c:v>
                </c:pt>
                <c:pt idx="1772">
                  <c:v>44.06</c:v>
                </c:pt>
                <c:pt idx="1773">
                  <c:v>44.06</c:v>
                </c:pt>
                <c:pt idx="1774">
                  <c:v>44.06</c:v>
                </c:pt>
                <c:pt idx="1775">
                  <c:v>44.07</c:v>
                </c:pt>
                <c:pt idx="1776">
                  <c:v>44.07</c:v>
                </c:pt>
                <c:pt idx="1777">
                  <c:v>44.08</c:v>
                </c:pt>
                <c:pt idx="1778">
                  <c:v>44.08</c:v>
                </c:pt>
                <c:pt idx="1779">
                  <c:v>44.08</c:v>
                </c:pt>
                <c:pt idx="1780">
                  <c:v>44.09</c:v>
                </c:pt>
                <c:pt idx="1781">
                  <c:v>44.09</c:v>
                </c:pt>
                <c:pt idx="1782">
                  <c:v>44.1</c:v>
                </c:pt>
                <c:pt idx="1783">
                  <c:v>44.1</c:v>
                </c:pt>
                <c:pt idx="1784">
                  <c:v>44.11</c:v>
                </c:pt>
                <c:pt idx="1785">
                  <c:v>44.11</c:v>
                </c:pt>
                <c:pt idx="1786">
                  <c:v>44.11</c:v>
                </c:pt>
                <c:pt idx="1787">
                  <c:v>44.11</c:v>
                </c:pt>
                <c:pt idx="1788">
                  <c:v>44.12</c:v>
                </c:pt>
                <c:pt idx="1789">
                  <c:v>44.12</c:v>
                </c:pt>
                <c:pt idx="1790">
                  <c:v>44.12</c:v>
                </c:pt>
                <c:pt idx="1791">
                  <c:v>44.13</c:v>
                </c:pt>
                <c:pt idx="1792">
                  <c:v>44.13</c:v>
                </c:pt>
                <c:pt idx="1793">
                  <c:v>44.13</c:v>
                </c:pt>
                <c:pt idx="1794">
                  <c:v>44.14</c:v>
                </c:pt>
                <c:pt idx="1795">
                  <c:v>44.15</c:v>
                </c:pt>
                <c:pt idx="1796">
                  <c:v>44.16</c:v>
                </c:pt>
                <c:pt idx="1797">
                  <c:v>44.17</c:v>
                </c:pt>
                <c:pt idx="1798">
                  <c:v>44.18</c:v>
                </c:pt>
                <c:pt idx="1799">
                  <c:v>44.2</c:v>
                </c:pt>
                <c:pt idx="1800">
                  <c:v>44.22</c:v>
                </c:pt>
                <c:pt idx="1801">
                  <c:v>44.24</c:v>
                </c:pt>
                <c:pt idx="1802">
                  <c:v>44.27</c:v>
                </c:pt>
                <c:pt idx="1803">
                  <c:v>44.29</c:v>
                </c:pt>
                <c:pt idx="1804">
                  <c:v>44.3</c:v>
                </c:pt>
                <c:pt idx="1805">
                  <c:v>44.32</c:v>
                </c:pt>
                <c:pt idx="1806">
                  <c:v>44.33</c:v>
                </c:pt>
                <c:pt idx="1807">
                  <c:v>44.34</c:v>
                </c:pt>
                <c:pt idx="1808">
                  <c:v>44.35</c:v>
                </c:pt>
                <c:pt idx="1809">
                  <c:v>44.36</c:v>
                </c:pt>
                <c:pt idx="1810">
                  <c:v>44.37</c:v>
                </c:pt>
                <c:pt idx="1811">
                  <c:v>44.38</c:v>
                </c:pt>
                <c:pt idx="1812">
                  <c:v>44.41</c:v>
                </c:pt>
                <c:pt idx="1813">
                  <c:v>44.43</c:v>
                </c:pt>
                <c:pt idx="1814">
                  <c:v>44.45</c:v>
                </c:pt>
                <c:pt idx="1815">
                  <c:v>44.47</c:v>
                </c:pt>
                <c:pt idx="1816">
                  <c:v>44.5</c:v>
                </c:pt>
                <c:pt idx="1817">
                  <c:v>44.52</c:v>
                </c:pt>
                <c:pt idx="1818">
                  <c:v>44.55</c:v>
                </c:pt>
                <c:pt idx="1819">
                  <c:v>44.57</c:v>
                </c:pt>
                <c:pt idx="1820">
                  <c:v>44.58</c:v>
                </c:pt>
                <c:pt idx="1821">
                  <c:v>44.58</c:v>
                </c:pt>
                <c:pt idx="1822">
                  <c:v>44.58</c:v>
                </c:pt>
                <c:pt idx="1823">
                  <c:v>44.58</c:v>
                </c:pt>
                <c:pt idx="1824">
                  <c:v>44.58</c:v>
                </c:pt>
                <c:pt idx="1825">
                  <c:v>44.58</c:v>
                </c:pt>
                <c:pt idx="1826">
                  <c:v>44.58</c:v>
                </c:pt>
                <c:pt idx="1827">
                  <c:v>44.58</c:v>
                </c:pt>
                <c:pt idx="1828">
                  <c:v>44.59</c:v>
                </c:pt>
                <c:pt idx="1829">
                  <c:v>44.6</c:v>
                </c:pt>
                <c:pt idx="1830">
                  <c:v>44.62</c:v>
                </c:pt>
                <c:pt idx="1831">
                  <c:v>44.64</c:v>
                </c:pt>
                <c:pt idx="1832">
                  <c:v>44.66</c:v>
                </c:pt>
                <c:pt idx="1833">
                  <c:v>44.68</c:v>
                </c:pt>
                <c:pt idx="1834">
                  <c:v>44.69</c:v>
                </c:pt>
                <c:pt idx="1835">
                  <c:v>44.7</c:v>
                </c:pt>
                <c:pt idx="1836">
                  <c:v>44.72</c:v>
                </c:pt>
                <c:pt idx="1837">
                  <c:v>44.75</c:v>
                </c:pt>
                <c:pt idx="1838">
                  <c:v>44.79</c:v>
                </c:pt>
                <c:pt idx="1839">
                  <c:v>44.83</c:v>
                </c:pt>
                <c:pt idx="1840">
                  <c:v>44.88</c:v>
                </c:pt>
                <c:pt idx="1841">
                  <c:v>44.91</c:v>
                </c:pt>
                <c:pt idx="1842">
                  <c:v>44.94</c:v>
                </c:pt>
                <c:pt idx="1843">
                  <c:v>44.97</c:v>
                </c:pt>
                <c:pt idx="1844">
                  <c:v>44.99</c:v>
                </c:pt>
                <c:pt idx="1845">
                  <c:v>45.02</c:v>
                </c:pt>
                <c:pt idx="1846">
                  <c:v>45.04</c:v>
                </c:pt>
                <c:pt idx="1847">
                  <c:v>45.05</c:v>
                </c:pt>
                <c:pt idx="1848">
                  <c:v>45.05</c:v>
                </c:pt>
                <c:pt idx="1849">
                  <c:v>45.06</c:v>
                </c:pt>
                <c:pt idx="1850">
                  <c:v>45.06</c:v>
                </c:pt>
                <c:pt idx="1851">
                  <c:v>45.07</c:v>
                </c:pt>
                <c:pt idx="1852">
                  <c:v>45.1</c:v>
                </c:pt>
                <c:pt idx="1853">
                  <c:v>45.13</c:v>
                </c:pt>
                <c:pt idx="1854">
                  <c:v>45.16</c:v>
                </c:pt>
                <c:pt idx="1855">
                  <c:v>45.2</c:v>
                </c:pt>
                <c:pt idx="1856">
                  <c:v>45.23</c:v>
                </c:pt>
                <c:pt idx="1857">
                  <c:v>45.25</c:v>
                </c:pt>
                <c:pt idx="1858">
                  <c:v>45.27</c:v>
                </c:pt>
                <c:pt idx="1859">
                  <c:v>45.29</c:v>
                </c:pt>
                <c:pt idx="1860">
                  <c:v>45.3</c:v>
                </c:pt>
                <c:pt idx="1861">
                  <c:v>45.32</c:v>
                </c:pt>
                <c:pt idx="1862">
                  <c:v>45.34</c:v>
                </c:pt>
                <c:pt idx="1863">
                  <c:v>45.36</c:v>
                </c:pt>
                <c:pt idx="1864">
                  <c:v>45.39</c:v>
                </c:pt>
                <c:pt idx="1865">
                  <c:v>45.42</c:v>
                </c:pt>
                <c:pt idx="1866">
                  <c:v>45.44</c:v>
                </c:pt>
                <c:pt idx="1867">
                  <c:v>45.47</c:v>
                </c:pt>
                <c:pt idx="1868">
                  <c:v>45.49</c:v>
                </c:pt>
                <c:pt idx="1869">
                  <c:v>45.51</c:v>
                </c:pt>
                <c:pt idx="1870">
                  <c:v>45.53</c:v>
                </c:pt>
                <c:pt idx="1871">
                  <c:v>45.53</c:v>
                </c:pt>
                <c:pt idx="1872">
                  <c:v>45.53</c:v>
                </c:pt>
                <c:pt idx="1873">
                  <c:v>45.53</c:v>
                </c:pt>
                <c:pt idx="1874">
                  <c:v>45.53</c:v>
                </c:pt>
                <c:pt idx="1875">
                  <c:v>45.54</c:v>
                </c:pt>
                <c:pt idx="1876">
                  <c:v>45.55</c:v>
                </c:pt>
                <c:pt idx="1877">
                  <c:v>45.57</c:v>
                </c:pt>
                <c:pt idx="1878">
                  <c:v>45.58</c:v>
                </c:pt>
                <c:pt idx="1879">
                  <c:v>45.61</c:v>
                </c:pt>
                <c:pt idx="1880">
                  <c:v>45.63</c:v>
                </c:pt>
                <c:pt idx="1881">
                  <c:v>45.64</c:v>
                </c:pt>
                <c:pt idx="1882">
                  <c:v>45.65</c:v>
                </c:pt>
                <c:pt idx="1883">
                  <c:v>45.66</c:v>
                </c:pt>
                <c:pt idx="1884">
                  <c:v>45.67</c:v>
                </c:pt>
                <c:pt idx="1885">
                  <c:v>45.67</c:v>
                </c:pt>
                <c:pt idx="1886">
                  <c:v>45.69</c:v>
                </c:pt>
                <c:pt idx="1887">
                  <c:v>45.7</c:v>
                </c:pt>
                <c:pt idx="1888">
                  <c:v>45.73</c:v>
                </c:pt>
                <c:pt idx="1889">
                  <c:v>45.76</c:v>
                </c:pt>
                <c:pt idx="1890">
                  <c:v>45.79</c:v>
                </c:pt>
                <c:pt idx="1891">
                  <c:v>45.82</c:v>
                </c:pt>
                <c:pt idx="1892">
                  <c:v>45.85</c:v>
                </c:pt>
                <c:pt idx="1893">
                  <c:v>45.86</c:v>
                </c:pt>
                <c:pt idx="1894">
                  <c:v>45.88</c:v>
                </c:pt>
                <c:pt idx="1895">
                  <c:v>45.89</c:v>
                </c:pt>
                <c:pt idx="1896">
                  <c:v>45.89</c:v>
                </c:pt>
                <c:pt idx="1897">
                  <c:v>45.89</c:v>
                </c:pt>
                <c:pt idx="1898">
                  <c:v>45.9</c:v>
                </c:pt>
                <c:pt idx="1899">
                  <c:v>45.9</c:v>
                </c:pt>
                <c:pt idx="1900">
                  <c:v>45.9</c:v>
                </c:pt>
                <c:pt idx="1901">
                  <c:v>45.9</c:v>
                </c:pt>
                <c:pt idx="1902">
                  <c:v>45.9</c:v>
                </c:pt>
                <c:pt idx="1903">
                  <c:v>45.9</c:v>
                </c:pt>
                <c:pt idx="1904">
                  <c:v>45.9</c:v>
                </c:pt>
                <c:pt idx="1905">
                  <c:v>45.9</c:v>
                </c:pt>
                <c:pt idx="1906">
                  <c:v>45.9</c:v>
                </c:pt>
                <c:pt idx="1907">
                  <c:v>45.9</c:v>
                </c:pt>
                <c:pt idx="1908">
                  <c:v>45.9</c:v>
                </c:pt>
                <c:pt idx="1909">
                  <c:v>45.9</c:v>
                </c:pt>
                <c:pt idx="1910">
                  <c:v>45.9</c:v>
                </c:pt>
                <c:pt idx="1911">
                  <c:v>45.9</c:v>
                </c:pt>
                <c:pt idx="1912">
                  <c:v>45.9</c:v>
                </c:pt>
                <c:pt idx="1913">
                  <c:v>45.9</c:v>
                </c:pt>
                <c:pt idx="1914">
                  <c:v>45.9</c:v>
                </c:pt>
                <c:pt idx="1915">
                  <c:v>45.9</c:v>
                </c:pt>
                <c:pt idx="1916">
                  <c:v>45.9</c:v>
                </c:pt>
                <c:pt idx="1917">
                  <c:v>45.9</c:v>
                </c:pt>
                <c:pt idx="1918">
                  <c:v>45.9</c:v>
                </c:pt>
                <c:pt idx="1919">
                  <c:v>45.9</c:v>
                </c:pt>
                <c:pt idx="1920">
                  <c:v>45.9</c:v>
                </c:pt>
                <c:pt idx="1921">
                  <c:v>45.9</c:v>
                </c:pt>
                <c:pt idx="1922">
                  <c:v>45.9</c:v>
                </c:pt>
                <c:pt idx="1923">
                  <c:v>45.9</c:v>
                </c:pt>
                <c:pt idx="1924">
                  <c:v>45.9</c:v>
                </c:pt>
                <c:pt idx="1925">
                  <c:v>45.9</c:v>
                </c:pt>
                <c:pt idx="1926">
                  <c:v>45.9</c:v>
                </c:pt>
                <c:pt idx="1927">
                  <c:v>45.9</c:v>
                </c:pt>
                <c:pt idx="1928">
                  <c:v>45.9</c:v>
                </c:pt>
                <c:pt idx="1929">
                  <c:v>45.9</c:v>
                </c:pt>
                <c:pt idx="1930">
                  <c:v>45.9</c:v>
                </c:pt>
                <c:pt idx="1931">
                  <c:v>45.9</c:v>
                </c:pt>
                <c:pt idx="1932">
                  <c:v>45.9</c:v>
                </c:pt>
                <c:pt idx="1933">
                  <c:v>45.9</c:v>
                </c:pt>
                <c:pt idx="1934">
                  <c:v>45.9</c:v>
                </c:pt>
                <c:pt idx="1935">
                  <c:v>45.9</c:v>
                </c:pt>
                <c:pt idx="1936">
                  <c:v>45.9</c:v>
                </c:pt>
                <c:pt idx="1937">
                  <c:v>45.9</c:v>
                </c:pt>
                <c:pt idx="1938">
                  <c:v>45.9</c:v>
                </c:pt>
                <c:pt idx="1939">
                  <c:v>45.9</c:v>
                </c:pt>
                <c:pt idx="1940">
                  <c:v>45.9</c:v>
                </c:pt>
                <c:pt idx="1941">
                  <c:v>45.9</c:v>
                </c:pt>
                <c:pt idx="1942">
                  <c:v>45.9</c:v>
                </c:pt>
                <c:pt idx="1943">
                  <c:v>45.9</c:v>
                </c:pt>
                <c:pt idx="1944">
                  <c:v>45.9</c:v>
                </c:pt>
                <c:pt idx="1945">
                  <c:v>45.9</c:v>
                </c:pt>
                <c:pt idx="1946">
                  <c:v>45.9</c:v>
                </c:pt>
                <c:pt idx="1947">
                  <c:v>45.9</c:v>
                </c:pt>
                <c:pt idx="1948">
                  <c:v>45.9</c:v>
                </c:pt>
                <c:pt idx="1949">
                  <c:v>45.89</c:v>
                </c:pt>
                <c:pt idx="1950">
                  <c:v>45.89</c:v>
                </c:pt>
                <c:pt idx="1951">
                  <c:v>45.89</c:v>
                </c:pt>
                <c:pt idx="1952">
                  <c:v>45.88</c:v>
                </c:pt>
                <c:pt idx="1953">
                  <c:v>45.87</c:v>
                </c:pt>
                <c:pt idx="1954">
                  <c:v>45.86</c:v>
                </c:pt>
                <c:pt idx="1955">
                  <c:v>45.86</c:v>
                </c:pt>
                <c:pt idx="1956">
                  <c:v>45.85</c:v>
                </c:pt>
                <c:pt idx="1957">
                  <c:v>45.84</c:v>
                </c:pt>
                <c:pt idx="1958">
                  <c:v>45.83</c:v>
                </c:pt>
                <c:pt idx="1959">
                  <c:v>45.82</c:v>
                </c:pt>
                <c:pt idx="1960">
                  <c:v>45.81</c:v>
                </c:pt>
                <c:pt idx="1961">
                  <c:v>45.8</c:v>
                </c:pt>
                <c:pt idx="1962">
                  <c:v>45.78</c:v>
                </c:pt>
                <c:pt idx="1963">
                  <c:v>45.77</c:v>
                </c:pt>
                <c:pt idx="1964">
                  <c:v>45.76</c:v>
                </c:pt>
                <c:pt idx="1965">
                  <c:v>45.76</c:v>
                </c:pt>
                <c:pt idx="1966">
                  <c:v>45.74</c:v>
                </c:pt>
                <c:pt idx="1967">
                  <c:v>45.73</c:v>
                </c:pt>
                <c:pt idx="1968">
                  <c:v>45.73</c:v>
                </c:pt>
                <c:pt idx="1969">
                  <c:v>45.72</c:v>
                </c:pt>
                <c:pt idx="1970">
                  <c:v>45.7</c:v>
                </c:pt>
                <c:pt idx="1971">
                  <c:v>45.7</c:v>
                </c:pt>
                <c:pt idx="1972">
                  <c:v>45.69</c:v>
                </c:pt>
                <c:pt idx="1973">
                  <c:v>45.68</c:v>
                </c:pt>
                <c:pt idx="1974">
                  <c:v>45.67</c:v>
                </c:pt>
                <c:pt idx="1975">
                  <c:v>45.67</c:v>
                </c:pt>
                <c:pt idx="1976">
                  <c:v>45.66</c:v>
                </c:pt>
                <c:pt idx="1977">
                  <c:v>45.66</c:v>
                </c:pt>
                <c:pt idx="1978">
                  <c:v>45.66</c:v>
                </c:pt>
                <c:pt idx="1979">
                  <c:v>45.65</c:v>
                </c:pt>
                <c:pt idx="1980">
                  <c:v>45.65</c:v>
                </c:pt>
                <c:pt idx="1981">
                  <c:v>45.65</c:v>
                </c:pt>
                <c:pt idx="1982">
                  <c:v>45.65</c:v>
                </c:pt>
                <c:pt idx="1983">
                  <c:v>45.64</c:v>
                </c:pt>
                <c:pt idx="1984">
                  <c:v>45.64</c:v>
                </c:pt>
                <c:pt idx="1985">
                  <c:v>45.63</c:v>
                </c:pt>
                <c:pt idx="1986">
                  <c:v>45.62</c:v>
                </c:pt>
                <c:pt idx="1987">
                  <c:v>45.61</c:v>
                </c:pt>
                <c:pt idx="1988">
                  <c:v>45.6</c:v>
                </c:pt>
                <c:pt idx="1989">
                  <c:v>45.58</c:v>
                </c:pt>
                <c:pt idx="1990">
                  <c:v>45.56</c:v>
                </c:pt>
                <c:pt idx="1991">
                  <c:v>45.55</c:v>
                </c:pt>
                <c:pt idx="1992">
                  <c:v>45.54</c:v>
                </c:pt>
                <c:pt idx="1993">
                  <c:v>45.54</c:v>
                </c:pt>
                <c:pt idx="1994">
                  <c:v>45.53</c:v>
                </c:pt>
                <c:pt idx="1995">
                  <c:v>45.53</c:v>
                </c:pt>
                <c:pt idx="1996">
                  <c:v>45.53</c:v>
                </c:pt>
                <c:pt idx="1997">
                  <c:v>45.53</c:v>
                </c:pt>
                <c:pt idx="1998">
                  <c:v>45.53</c:v>
                </c:pt>
                <c:pt idx="1999">
                  <c:v>45.53</c:v>
                </c:pt>
                <c:pt idx="2000">
                  <c:v>45.53</c:v>
                </c:pt>
                <c:pt idx="2001">
                  <c:v>45.53</c:v>
                </c:pt>
                <c:pt idx="2002">
                  <c:v>45.53</c:v>
                </c:pt>
                <c:pt idx="2003">
                  <c:v>45.53</c:v>
                </c:pt>
                <c:pt idx="2004">
                  <c:v>45.53</c:v>
                </c:pt>
                <c:pt idx="2005">
                  <c:v>45.53</c:v>
                </c:pt>
                <c:pt idx="2006">
                  <c:v>45.53</c:v>
                </c:pt>
                <c:pt idx="2007">
                  <c:v>45.53</c:v>
                </c:pt>
                <c:pt idx="2008">
                  <c:v>45.53</c:v>
                </c:pt>
                <c:pt idx="2009">
                  <c:v>45.53</c:v>
                </c:pt>
                <c:pt idx="2010">
                  <c:v>45.52</c:v>
                </c:pt>
                <c:pt idx="2011">
                  <c:v>45.52</c:v>
                </c:pt>
                <c:pt idx="2012">
                  <c:v>45.51</c:v>
                </c:pt>
                <c:pt idx="2013">
                  <c:v>45.49</c:v>
                </c:pt>
                <c:pt idx="2014">
                  <c:v>45.48</c:v>
                </c:pt>
                <c:pt idx="2015">
                  <c:v>45.46</c:v>
                </c:pt>
                <c:pt idx="2016">
                  <c:v>45.44</c:v>
                </c:pt>
                <c:pt idx="2017">
                  <c:v>45.43</c:v>
                </c:pt>
                <c:pt idx="2018">
                  <c:v>45.42</c:v>
                </c:pt>
                <c:pt idx="2019">
                  <c:v>45.42</c:v>
                </c:pt>
                <c:pt idx="2020">
                  <c:v>45.41</c:v>
                </c:pt>
                <c:pt idx="2021">
                  <c:v>45.4</c:v>
                </c:pt>
                <c:pt idx="2022">
                  <c:v>45.4</c:v>
                </c:pt>
                <c:pt idx="2023">
                  <c:v>45.39</c:v>
                </c:pt>
                <c:pt idx="2024">
                  <c:v>45.38</c:v>
                </c:pt>
                <c:pt idx="2025">
                  <c:v>45.37</c:v>
                </c:pt>
                <c:pt idx="2026">
                  <c:v>45.36</c:v>
                </c:pt>
                <c:pt idx="2027">
                  <c:v>45.34</c:v>
                </c:pt>
                <c:pt idx="2028">
                  <c:v>45.33</c:v>
                </c:pt>
                <c:pt idx="2029">
                  <c:v>45.32</c:v>
                </c:pt>
                <c:pt idx="2030">
                  <c:v>45.31</c:v>
                </c:pt>
                <c:pt idx="2031">
                  <c:v>45.3</c:v>
                </c:pt>
                <c:pt idx="2032">
                  <c:v>45.3</c:v>
                </c:pt>
                <c:pt idx="2033">
                  <c:v>45.3</c:v>
                </c:pt>
                <c:pt idx="2034">
                  <c:v>45.29</c:v>
                </c:pt>
                <c:pt idx="2035">
                  <c:v>45.29</c:v>
                </c:pt>
                <c:pt idx="2036">
                  <c:v>45.29</c:v>
                </c:pt>
                <c:pt idx="2037">
                  <c:v>45.29</c:v>
                </c:pt>
                <c:pt idx="2038">
                  <c:v>45.29</c:v>
                </c:pt>
                <c:pt idx="2039">
                  <c:v>45.28</c:v>
                </c:pt>
                <c:pt idx="2040">
                  <c:v>45.28</c:v>
                </c:pt>
                <c:pt idx="2041">
                  <c:v>45.27</c:v>
                </c:pt>
                <c:pt idx="2042">
                  <c:v>45.25</c:v>
                </c:pt>
                <c:pt idx="2043">
                  <c:v>45.24</c:v>
                </c:pt>
                <c:pt idx="2044">
                  <c:v>45.23</c:v>
                </c:pt>
                <c:pt idx="2045">
                  <c:v>45.21</c:v>
                </c:pt>
                <c:pt idx="2046">
                  <c:v>45.2</c:v>
                </c:pt>
                <c:pt idx="2047">
                  <c:v>45.19</c:v>
                </c:pt>
                <c:pt idx="2048">
                  <c:v>45.18</c:v>
                </c:pt>
                <c:pt idx="2049">
                  <c:v>45.17</c:v>
                </c:pt>
                <c:pt idx="2050">
                  <c:v>45.16</c:v>
                </c:pt>
                <c:pt idx="2051">
                  <c:v>45.14</c:v>
                </c:pt>
                <c:pt idx="2052">
                  <c:v>45.13</c:v>
                </c:pt>
                <c:pt idx="2053">
                  <c:v>45.12</c:v>
                </c:pt>
                <c:pt idx="2054">
                  <c:v>45.1</c:v>
                </c:pt>
                <c:pt idx="2055">
                  <c:v>45.09</c:v>
                </c:pt>
                <c:pt idx="2056">
                  <c:v>45.08</c:v>
                </c:pt>
                <c:pt idx="2057">
                  <c:v>45.07</c:v>
                </c:pt>
                <c:pt idx="2058">
                  <c:v>45.06</c:v>
                </c:pt>
                <c:pt idx="2059">
                  <c:v>45.06</c:v>
                </c:pt>
                <c:pt idx="2060">
                  <c:v>45.05</c:v>
                </c:pt>
                <c:pt idx="2061">
                  <c:v>45.05</c:v>
                </c:pt>
                <c:pt idx="2062">
                  <c:v>45.05</c:v>
                </c:pt>
                <c:pt idx="2063">
                  <c:v>45.05</c:v>
                </c:pt>
                <c:pt idx="2064">
                  <c:v>45.05</c:v>
                </c:pt>
                <c:pt idx="2065">
                  <c:v>45.05</c:v>
                </c:pt>
                <c:pt idx="2066">
                  <c:v>45.05</c:v>
                </c:pt>
                <c:pt idx="2067">
                  <c:v>45.05</c:v>
                </c:pt>
                <c:pt idx="2068">
                  <c:v>45.05</c:v>
                </c:pt>
                <c:pt idx="2069">
                  <c:v>45.05</c:v>
                </c:pt>
                <c:pt idx="2070">
                  <c:v>45.05</c:v>
                </c:pt>
                <c:pt idx="2071">
                  <c:v>45.05</c:v>
                </c:pt>
                <c:pt idx="2072">
                  <c:v>45.05</c:v>
                </c:pt>
                <c:pt idx="2073">
                  <c:v>45.05</c:v>
                </c:pt>
                <c:pt idx="2074">
                  <c:v>45.04</c:v>
                </c:pt>
                <c:pt idx="2075">
                  <c:v>45.04</c:v>
                </c:pt>
                <c:pt idx="2076">
                  <c:v>45.03</c:v>
                </c:pt>
                <c:pt idx="2077">
                  <c:v>45.02</c:v>
                </c:pt>
                <c:pt idx="2078">
                  <c:v>45</c:v>
                </c:pt>
                <c:pt idx="2079">
                  <c:v>44.99</c:v>
                </c:pt>
                <c:pt idx="2080">
                  <c:v>44.98</c:v>
                </c:pt>
                <c:pt idx="2081">
                  <c:v>44.96</c:v>
                </c:pt>
                <c:pt idx="2082">
                  <c:v>44.96</c:v>
                </c:pt>
                <c:pt idx="2083">
                  <c:v>44.95</c:v>
                </c:pt>
                <c:pt idx="2084">
                  <c:v>44.94</c:v>
                </c:pt>
                <c:pt idx="2085">
                  <c:v>44.94</c:v>
                </c:pt>
                <c:pt idx="2086">
                  <c:v>44.94</c:v>
                </c:pt>
                <c:pt idx="2087">
                  <c:v>44.94</c:v>
                </c:pt>
                <c:pt idx="2088">
                  <c:v>44.94</c:v>
                </c:pt>
                <c:pt idx="2089">
                  <c:v>44.93</c:v>
                </c:pt>
                <c:pt idx="2090">
                  <c:v>44.93</c:v>
                </c:pt>
                <c:pt idx="2091">
                  <c:v>44.92</c:v>
                </c:pt>
                <c:pt idx="2092">
                  <c:v>44.91</c:v>
                </c:pt>
                <c:pt idx="2093">
                  <c:v>44.9</c:v>
                </c:pt>
                <c:pt idx="2094">
                  <c:v>44.88</c:v>
                </c:pt>
                <c:pt idx="2095">
                  <c:v>44.87</c:v>
                </c:pt>
                <c:pt idx="2096">
                  <c:v>44.86</c:v>
                </c:pt>
                <c:pt idx="2097">
                  <c:v>44.84</c:v>
                </c:pt>
                <c:pt idx="2098">
                  <c:v>44.82</c:v>
                </c:pt>
                <c:pt idx="2099">
                  <c:v>44.8</c:v>
                </c:pt>
                <c:pt idx="2100">
                  <c:v>44.78</c:v>
                </c:pt>
                <c:pt idx="2101">
                  <c:v>44.76</c:v>
                </c:pt>
                <c:pt idx="2102">
                  <c:v>44.74</c:v>
                </c:pt>
                <c:pt idx="2103">
                  <c:v>44.73</c:v>
                </c:pt>
                <c:pt idx="2104">
                  <c:v>44.73</c:v>
                </c:pt>
                <c:pt idx="2105">
                  <c:v>44.72</c:v>
                </c:pt>
                <c:pt idx="2106">
                  <c:v>44.72</c:v>
                </c:pt>
                <c:pt idx="2107">
                  <c:v>44.71</c:v>
                </c:pt>
                <c:pt idx="2108">
                  <c:v>44.7</c:v>
                </c:pt>
                <c:pt idx="2109">
                  <c:v>44.7</c:v>
                </c:pt>
                <c:pt idx="2110">
                  <c:v>44.7</c:v>
                </c:pt>
                <c:pt idx="2111">
                  <c:v>44.7</c:v>
                </c:pt>
                <c:pt idx="2112">
                  <c:v>44.7</c:v>
                </c:pt>
                <c:pt idx="2113">
                  <c:v>44.7</c:v>
                </c:pt>
                <c:pt idx="2114">
                  <c:v>44.7</c:v>
                </c:pt>
                <c:pt idx="2115">
                  <c:v>44.69</c:v>
                </c:pt>
                <c:pt idx="2116">
                  <c:v>44.69</c:v>
                </c:pt>
                <c:pt idx="2117">
                  <c:v>44.68</c:v>
                </c:pt>
                <c:pt idx="2118">
                  <c:v>44.67</c:v>
                </c:pt>
                <c:pt idx="2119">
                  <c:v>44.66</c:v>
                </c:pt>
                <c:pt idx="2120">
                  <c:v>44.65</c:v>
                </c:pt>
                <c:pt idx="2121">
                  <c:v>44.64</c:v>
                </c:pt>
                <c:pt idx="2122">
                  <c:v>44.63</c:v>
                </c:pt>
                <c:pt idx="2123">
                  <c:v>44.62</c:v>
                </c:pt>
                <c:pt idx="2124">
                  <c:v>44.61</c:v>
                </c:pt>
                <c:pt idx="2125">
                  <c:v>44.6</c:v>
                </c:pt>
                <c:pt idx="2126">
                  <c:v>44.6</c:v>
                </c:pt>
                <c:pt idx="2127">
                  <c:v>44.59</c:v>
                </c:pt>
                <c:pt idx="2128">
                  <c:v>44.58</c:v>
                </c:pt>
                <c:pt idx="2129">
                  <c:v>44.58</c:v>
                </c:pt>
                <c:pt idx="2130">
                  <c:v>44.58</c:v>
                </c:pt>
                <c:pt idx="2131">
                  <c:v>44.58</c:v>
                </c:pt>
                <c:pt idx="2132">
                  <c:v>44.58</c:v>
                </c:pt>
                <c:pt idx="2133">
                  <c:v>44.58</c:v>
                </c:pt>
                <c:pt idx="2134">
                  <c:v>44.58</c:v>
                </c:pt>
                <c:pt idx="2135">
                  <c:v>44.58</c:v>
                </c:pt>
                <c:pt idx="2136">
                  <c:v>44.58</c:v>
                </c:pt>
                <c:pt idx="2137">
                  <c:v>44.58</c:v>
                </c:pt>
                <c:pt idx="2138">
                  <c:v>44.58</c:v>
                </c:pt>
                <c:pt idx="2139">
                  <c:v>44.58</c:v>
                </c:pt>
                <c:pt idx="2140">
                  <c:v>44.58</c:v>
                </c:pt>
                <c:pt idx="2141">
                  <c:v>44.58</c:v>
                </c:pt>
                <c:pt idx="2142">
                  <c:v>44.58</c:v>
                </c:pt>
                <c:pt idx="2143">
                  <c:v>44.58</c:v>
                </c:pt>
                <c:pt idx="2144">
                  <c:v>44.58</c:v>
                </c:pt>
                <c:pt idx="2145">
                  <c:v>44.58</c:v>
                </c:pt>
                <c:pt idx="2146">
                  <c:v>44.58</c:v>
                </c:pt>
                <c:pt idx="2147">
                  <c:v>44.58</c:v>
                </c:pt>
                <c:pt idx="2148">
                  <c:v>44.58</c:v>
                </c:pt>
                <c:pt idx="2149">
                  <c:v>44.58</c:v>
                </c:pt>
                <c:pt idx="2150">
                  <c:v>44.58</c:v>
                </c:pt>
                <c:pt idx="2151">
                  <c:v>44.58</c:v>
                </c:pt>
                <c:pt idx="2152">
                  <c:v>44.58</c:v>
                </c:pt>
                <c:pt idx="2153">
                  <c:v>44.58</c:v>
                </c:pt>
                <c:pt idx="2154">
                  <c:v>44.58</c:v>
                </c:pt>
                <c:pt idx="2155">
                  <c:v>44.58</c:v>
                </c:pt>
                <c:pt idx="2156">
                  <c:v>44.58</c:v>
                </c:pt>
                <c:pt idx="2157">
                  <c:v>44.57</c:v>
                </c:pt>
                <c:pt idx="2158">
                  <c:v>44.57</c:v>
                </c:pt>
                <c:pt idx="2159">
                  <c:v>44.56</c:v>
                </c:pt>
                <c:pt idx="2160">
                  <c:v>44.55</c:v>
                </c:pt>
                <c:pt idx="2161">
                  <c:v>44.55</c:v>
                </c:pt>
                <c:pt idx="2162">
                  <c:v>44.54</c:v>
                </c:pt>
                <c:pt idx="2163">
                  <c:v>44.54</c:v>
                </c:pt>
                <c:pt idx="2164">
                  <c:v>44.53</c:v>
                </c:pt>
                <c:pt idx="2165">
                  <c:v>44.52</c:v>
                </c:pt>
                <c:pt idx="2166">
                  <c:v>44.51</c:v>
                </c:pt>
                <c:pt idx="2167">
                  <c:v>44.5</c:v>
                </c:pt>
                <c:pt idx="2168">
                  <c:v>44.49</c:v>
                </c:pt>
                <c:pt idx="2169">
                  <c:v>44.48</c:v>
                </c:pt>
                <c:pt idx="2170">
                  <c:v>44.47</c:v>
                </c:pt>
                <c:pt idx="2171">
                  <c:v>44.47</c:v>
                </c:pt>
                <c:pt idx="2172">
                  <c:v>44.46</c:v>
                </c:pt>
                <c:pt idx="2173">
                  <c:v>44.46</c:v>
                </c:pt>
                <c:pt idx="2174">
                  <c:v>44.45</c:v>
                </c:pt>
                <c:pt idx="2175">
                  <c:v>44.44</c:v>
                </c:pt>
                <c:pt idx="2176">
                  <c:v>44.43</c:v>
                </c:pt>
                <c:pt idx="2177">
                  <c:v>44.42</c:v>
                </c:pt>
                <c:pt idx="2178">
                  <c:v>44.41</c:v>
                </c:pt>
                <c:pt idx="2179">
                  <c:v>44.4</c:v>
                </c:pt>
                <c:pt idx="2180">
                  <c:v>44.39</c:v>
                </c:pt>
                <c:pt idx="2181">
                  <c:v>44.38</c:v>
                </c:pt>
                <c:pt idx="2182">
                  <c:v>44.38</c:v>
                </c:pt>
                <c:pt idx="2183">
                  <c:v>44.37</c:v>
                </c:pt>
                <c:pt idx="2184">
                  <c:v>44.36</c:v>
                </c:pt>
                <c:pt idx="2185">
                  <c:v>44.36</c:v>
                </c:pt>
                <c:pt idx="2186">
                  <c:v>44.35</c:v>
                </c:pt>
                <c:pt idx="2187">
                  <c:v>44.35</c:v>
                </c:pt>
                <c:pt idx="2188">
                  <c:v>44.35</c:v>
                </c:pt>
                <c:pt idx="2189">
                  <c:v>44.35</c:v>
                </c:pt>
                <c:pt idx="2190">
                  <c:v>44.35</c:v>
                </c:pt>
                <c:pt idx="2191">
                  <c:v>44.35</c:v>
                </c:pt>
                <c:pt idx="2192">
                  <c:v>44.35</c:v>
                </c:pt>
                <c:pt idx="2193">
                  <c:v>44.35</c:v>
                </c:pt>
                <c:pt idx="2194">
                  <c:v>44.35</c:v>
                </c:pt>
                <c:pt idx="2195">
                  <c:v>44.35</c:v>
                </c:pt>
                <c:pt idx="2196">
                  <c:v>44.34</c:v>
                </c:pt>
                <c:pt idx="2197">
                  <c:v>44.34</c:v>
                </c:pt>
                <c:pt idx="2198">
                  <c:v>44.34</c:v>
                </c:pt>
                <c:pt idx="2199">
                  <c:v>44.34</c:v>
                </c:pt>
                <c:pt idx="2200">
                  <c:v>44.33</c:v>
                </c:pt>
                <c:pt idx="2201">
                  <c:v>44.33</c:v>
                </c:pt>
                <c:pt idx="2202">
                  <c:v>44.32</c:v>
                </c:pt>
                <c:pt idx="2203">
                  <c:v>44.31</c:v>
                </c:pt>
                <c:pt idx="2204">
                  <c:v>44.3</c:v>
                </c:pt>
                <c:pt idx="2205">
                  <c:v>44.29</c:v>
                </c:pt>
                <c:pt idx="2206">
                  <c:v>44.28</c:v>
                </c:pt>
                <c:pt idx="2207">
                  <c:v>44.27</c:v>
                </c:pt>
                <c:pt idx="2208">
                  <c:v>44.25</c:v>
                </c:pt>
                <c:pt idx="2209">
                  <c:v>44.24</c:v>
                </c:pt>
                <c:pt idx="2210">
                  <c:v>44.22</c:v>
                </c:pt>
                <c:pt idx="2211">
                  <c:v>44.22</c:v>
                </c:pt>
                <c:pt idx="2212">
                  <c:v>44.2</c:v>
                </c:pt>
                <c:pt idx="2213">
                  <c:v>44.19</c:v>
                </c:pt>
                <c:pt idx="2214">
                  <c:v>44.18</c:v>
                </c:pt>
                <c:pt idx="2215">
                  <c:v>44.16</c:v>
                </c:pt>
                <c:pt idx="2216">
                  <c:v>44.15</c:v>
                </c:pt>
                <c:pt idx="2217">
                  <c:v>44.15</c:v>
                </c:pt>
                <c:pt idx="2218">
                  <c:v>44.14</c:v>
                </c:pt>
                <c:pt idx="2219">
                  <c:v>44.14</c:v>
                </c:pt>
                <c:pt idx="2220">
                  <c:v>44.13</c:v>
                </c:pt>
                <c:pt idx="2221">
                  <c:v>44.12</c:v>
                </c:pt>
                <c:pt idx="2222">
                  <c:v>44.12</c:v>
                </c:pt>
                <c:pt idx="2223">
                  <c:v>44.12</c:v>
                </c:pt>
                <c:pt idx="2224">
                  <c:v>44.11</c:v>
                </c:pt>
                <c:pt idx="2225">
                  <c:v>44.11</c:v>
                </c:pt>
                <c:pt idx="2226">
                  <c:v>44.11</c:v>
                </c:pt>
                <c:pt idx="2227">
                  <c:v>44.11</c:v>
                </c:pt>
                <c:pt idx="2228">
                  <c:v>44.11</c:v>
                </c:pt>
                <c:pt idx="2229">
                  <c:v>44.11</c:v>
                </c:pt>
                <c:pt idx="2230">
                  <c:v>44.11</c:v>
                </c:pt>
                <c:pt idx="2231">
                  <c:v>44.11</c:v>
                </c:pt>
                <c:pt idx="2232">
                  <c:v>44.11</c:v>
                </c:pt>
                <c:pt idx="2233">
                  <c:v>44.11</c:v>
                </c:pt>
                <c:pt idx="2234">
                  <c:v>44.11</c:v>
                </c:pt>
                <c:pt idx="2235">
                  <c:v>44.1</c:v>
                </c:pt>
                <c:pt idx="2236">
                  <c:v>44.11</c:v>
                </c:pt>
                <c:pt idx="2237">
                  <c:v>44.11</c:v>
                </c:pt>
                <c:pt idx="2238">
                  <c:v>44.1</c:v>
                </c:pt>
                <c:pt idx="2239">
                  <c:v>44.11</c:v>
                </c:pt>
                <c:pt idx="2240">
                  <c:v>44.11</c:v>
                </c:pt>
                <c:pt idx="2241">
                  <c:v>44.11</c:v>
                </c:pt>
                <c:pt idx="2242">
                  <c:v>44.11</c:v>
                </c:pt>
                <c:pt idx="2243">
                  <c:v>44.11</c:v>
                </c:pt>
                <c:pt idx="2244">
                  <c:v>44.11</c:v>
                </c:pt>
                <c:pt idx="2245">
                  <c:v>44.11</c:v>
                </c:pt>
                <c:pt idx="2246">
                  <c:v>44.11</c:v>
                </c:pt>
                <c:pt idx="2247">
                  <c:v>44.11</c:v>
                </c:pt>
                <c:pt idx="2248">
                  <c:v>44.11</c:v>
                </c:pt>
                <c:pt idx="2249">
                  <c:v>44.11</c:v>
                </c:pt>
                <c:pt idx="2250">
                  <c:v>44.11</c:v>
                </c:pt>
                <c:pt idx="2251">
                  <c:v>44.1</c:v>
                </c:pt>
                <c:pt idx="2252">
                  <c:v>44.1</c:v>
                </c:pt>
                <c:pt idx="2253">
                  <c:v>44.1</c:v>
                </c:pt>
                <c:pt idx="2254">
                  <c:v>44.1</c:v>
                </c:pt>
                <c:pt idx="2255">
                  <c:v>44.1</c:v>
                </c:pt>
                <c:pt idx="2256">
                  <c:v>44.1</c:v>
                </c:pt>
                <c:pt idx="2257">
                  <c:v>44.11</c:v>
                </c:pt>
                <c:pt idx="2258">
                  <c:v>44.11</c:v>
                </c:pt>
                <c:pt idx="2259">
                  <c:v>44.11</c:v>
                </c:pt>
                <c:pt idx="2260">
                  <c:v>44.11</c:v>
                </c:pt>
                <c:pt idx="2261">
                  <c:v>44.11</c:v>
                </c:pt>
                <c:pt idx="2262">
                  <c:v>44.11</c:v>
                </c:pt>
                <c:pt idx="2263">
                  <c:v>44.12</c:v>
                </c:pt>
                <c:pt idx="2264">
                  <c:v>44.12</c:v>
                </c:pt>
                <c:pt idx="2265">
                  <c:v>44.13</c:v>
                </c:pt>
                <c:pt idx="2266">
                  <c:v>44.13</c:v>
                </c:pt>
                <c:pt idx="2267">
                  <c:v>44.14</c:v>
                </c:pt>
                <c:pt idx="2268">
                  <c:v>44.15</c:v>
                </c:pt>
                <c:pt idx="2269">
                  <c:v>44.17</c:v>
                </c:pt>
                <c:pt idx="2270">
                  <c:v>44.19</c:v>
                </c:pt>
                <c:pt idx="2271">
                  <c:v>44.21</c:v>
                </c:pt>
                <c:pt idx="2272">
                  <c:v>44.23</c:v>
                </c:pt>
                <c:pt idx="2273">
                  <c:v>44.26</c:v>
                </c:pt>
                <c:pt idx="2274">
                  <c:v>44.28</c:v>
                </c:pt>
                <c:pt idx="2275">
                  <c:v>44.3</c:v>
                </c:pt>
                <c:pt idx="2276">
                  <c:v>44.31</c:v>
                </c:pt>
                <c:pt idx="2277">
                  <c:v>44.32</c:v>
                </c:pt>
                <c:pt idx="2278">
                  <c:v>44.33</c:v>
                </c:pt>
                <c:pt idx="2279">
                  <c:v>44.34</c:v>
                </c:pt>
                <c:pt idx="2280">
                  <c:v>44.34</c:v>
                </c:pt>
                <c:pt idx="2281">
                  <c:v>44.34</c:v>
                </c:pt>
                <c:pt idx="2282">
                  <c:v>44.35</c:v>
                </c:pt>
                <c:pt idx="2283">
                  <c:v>44.35</c:v>
                </c:pt>
                <c:pt idx="2284">
                  <c:v>44.36</c:v>
                </c:pt>
                <c:pt idx="2285">
                  <c:v>44.36</c:v>
                </c:pt>
                <c:pt idx="2286">
                  <c:v>44.38</c:v>
                </c:pt>
                <c:pt idx="2287">
                  <c:v>44.39</c:v>
                </c:pt>
                <c:pt idx="2288">
                  <c:v>44.41</c:v>
                </c:pt>
                <c:pt idx="2289">
                  <c:v>44.43</c:v>
                </c:pt>
                <c:pt idx="2290">
                  <c:v>44.45</c:v>
                </c:pt>
                <c:pt idx="2291">
                  <c:v>44.46</c:v>
                </c:pt>
                <c:pt idx="2292">
                  <c:v>44.48</c:v>
                </c:pt>
                <c:pt idx="2293">
                  <c:v>44.49</c:v>
                </c:pt>
                <c:pt idx="2294">
                  <c:v>44.52</c:v>
                </c:pt>
                <c:pt idx="2295">
                  <c:v>44.54</c:v>
                </c:pt>
                <c:pt idx="2296">
                  <c:v>44.56</c:v>
                </c:pt>
                <c:pt idx="2297">
                  <c:v>44.57</c:v>
                </c:pt>
                <c:pt idx="2298">
                  <c:v>44.58</c:v>
                </c:pt>
                <c:pt idx="2299">
                  <c:v>44.58</c:v>
                </c:pt>
                <c:pt idx="2300">
                  <c:v>44.58</c:v>
                </c:pt>
                <c:pt idx="2301">
                  <c:v>44.58</c:v>
                </c:pt>
                <c:pt idx="2302">
                  <c:v>44.58</c:v>
                </c:pt>
                <c:pt idx="2303">
                  <c:v>44.58</c:v>
                </c:pt>
                <c:pt idx="2304">
                  <c:v>44.58</c:v>
                </c:pt>
                <c:pt idx="2305">
                  <c:v>44.59</c:v>
                </c:pt>
                <c:pt idx="2306">
                  <c:v>44.6</c:v>
                </c:pt>
                <c:pt idx="2307">
                  <c:v>44.62</c:v>
                </c:pt>
                <c:pt idx="2308">
                  <c:v>44.64</c:v>
                </c:pt>
                <c:pt idx="2309">
                  <c:v>44.66</c:v>
                </c:pt>
                <c:pt idx="2310">
                  <c:v>44.68</c:v>
                </c:pt>
                <c:pt idx="2311">
                  <c:v>44.69</c:v>
                </c:pt>
                <c:pt idx="2312">
                  <c:v>44.7</c:v>
                </c:pt>
                <c:pt idx="2313">
                  <c:v>44.71</c:v>
                </c:pt>
                <c:pt idx="2314">
                  <c:v>44.72</c:v>
                </c:pt>
                <c:pt idx="2315">
                  <c:v>44.75</c:v>
                </c:pt>
                <c:pt idx="2316">
                  <c:v>44.78</c:v>
                </c:pt>
                <c:pt idx="2317">
                  <c:v>44.82</c:v>
                </c:pt>
                <c:pt idx="2318">
                  <c:v>44.86</c:v>
                </c:pt>
                <c:pt idx="2319">
                  <c:v>44.89</c:v>
                </c:pt>
                <c:pt idx="2320">
                  <c:v>44.92</c:v>
                </c:pt>
                <c:pt idx="2321">
                  <c:v>44.94</c:v>
                </c:pt>
                <c:pt idx="2322">
                  <c:v>44.96</c:v>
                </c:pt>
                <c:pt idx="2323">
                  <c:v>44.98</c:v>
                </c:pt>
                <c:pt idx="2324">
                  <c:v>45</c:v>
                </c:pt>
                <c:pt idx="2325">
                  <c:v>45.02</c:v>
                </c:pt>
                <c:pt idx="2326">
                  <c:v>45.04</c:v>
                </c:pt>
                <c:pt idx="2327">
                  <c:v>45.05</c:v>
                </c:pt>
                <c:pt idx="2328">
                  <c:v>45.05</c:v>
                </c:pt>
                <c:pt idx="2329">
                  <c:v>45.06</c:v>
                </c:pt>
                <c:pt idx="2330">
                  <c:v>45.06</c:v>
                </c:pt>
                <c:pt idx="2331">
                  <c:v>45.06</c:v>
                </c:pt>
                <c:pt idx="2332">
                  <c:v>45.08</c:v>
                </c:pt>
                <c:pt idx="2333">
                  <c:v>45.1</c:v>
                </c:pt>
                <c:pt idx="2334">
                  <c:v>45.13</c:v>
                </c:pt>
                <c:pt idx="2335">
                  <c:v>45.17</c:v>
                </c:pt>
                <c:pt idx="2336">
                  <c:v>45.21</c:v>
                </c:pt>
                <c:pt idx="2337">
                  <c:v>45.24</c:v>
                </c:pt>
                <c:pt idx="2338">
                  <c:v>45.26</c:v>
                </c:pt>
                <c:pt idx="2339">
                  <c:v>45.28</c:v>
                </c:pt>
                <c:pt idx="2340">
                  <c:v>45.29</c:v>
                </c:pt>
                <c:pt idx="2341">
                  <c:v>45.3</c:v>
                </c:pt>
                <c:pt idx="2342">
                  <c:v>45.31</c:v>
                </c:pt>
                <c:pt idx="2343">
                  <c:v>45.32</c:v>
                </c:pt>
                <c:pt idx="2344">
                  <c:v>45.34</c:v>
                </c:pt>
                <c:pt idx="2345">
                  <c:v>45.36</c:v>
                </c:pt>
                <c:pt idx="2346">
                  <c:v>45.39</c:v>
                </c:pt>
                <c:pt idx="2347">
                  <c:v>45.4</c:v>
                </c:pt>
                <c:pt idx="2348">
                  <c:v>45.42</c:v>
                </c:pt>
                <c:pt idx="2349">
                  <c:v>45.44</c:v>
                </c:pt>
                <c:pt idx="2350">
                  <c:v>45.46</c:v>
                </c:pt>
                <c:pt idx="2351">
                  <c:v>45.49</c:v>
                </c:pt>
                <c:pt idx="2352">
                  <c:v>45.51</c:v>
                </c:pt>
                <c:pt idx="2353">
                  <c:v>45.53</c:v>
                </c:pt>
                <c:pt idx="2354">
                  <c:v>45.53</c:v>
                </c:pt>
                <c:pt idx="2355">
                  <c:v>45.53</c:v>
                </c:pt>
                <c:pt idx="2356">
                  <c:v>45.53</c:v>
                </c:pt>
                <c:pt idx="2357">
                  <c:v>45.53</c:v>
                </c:pt>
                <c:pt idx="2358">
                  <c:v>45.53</c:v>
                </c:pt>
                <c:pt idx="2359">
                  <c:v>45.53</c:v>
                </c:pt>
                <c:pt idx="2360">
                  <c:v>45.54</c:v>
                </c:pt>
                <c:pt idx="2361">
                  <c:v>45.54</c:v>
                </c:pt>
                <c:pt idx="2362">
                  <c:v>45.54</c:v>
                </c:pt>
                <c:pt idx="2363">
                  <c:v>45.55</c:v>
                </c:pt>
                <c:pt idx="2364">
                  <c:v>45.56</c:v>
                </c:pt>
                <c:pt idx="2365">
                  <c:v>45.57</c:v>
                </c:pt>
                <c:pt idx="2366">
                  <c:v>45.58</c:v>
                </c:pt>
                <c:pt idx="2367">
                  <c:v>45.6</c:v>
                </c:pt>
                <c:pt idx="2368">
                  <c:v>45.62</c:v>
                </c:pt>
                <c:pt idx="2369">
                  <c:v>45.63</c:v>
                </c:pt>
                <c:pt idx="2370">
                  <c:v>45.64</c:v>
                </c:pt>
                <c:pt idx="2371">
                  <c:v>45.65</c:v>
                </c:pt>
                <c:pt idx="2372">
                  <c:v>45.65</c:v>
                </c:pt>
                <c:pt idx="2373">
                  <c:v>45.65</c:v>
                </c:pt>
                <c:pt idx="2374">
                  <c:v>45.65</c:v>
                </c:pt>
                <c:pt idx="2375">
                  <c:v>45.65</c:v>
                </c:pt>
                <c:pt idx="2376">
                  <c:v>45.65</c:v>
                </c:pt>
                <c:pt idx="2377">
                  <c:v>45.65</c:v>
                </c:pt>
                <c:pt idx="2378">
                  <c:v>45.65</c:v>
                </c:pt>
                <c:pt idx="2379">
                  <c:v>45.66</c:v>
                </c:pt>
                <c:pt idx="2380">
                  <c:v>45.66</c:v>
                </c:pt>
                <c:pt idx="2381">
                  <c:v>45.66</c:v>
                </c:pt>
                <c:pt idx="2382">
                  <c:v>45.67</c:v>
                </c:pt>
                <c:pt idx="2383">
                  <c:v>45.67</c:v>
                </c:pt>
                <c:pt idx="2384">
                  <c:v>45.68</c:v>
                </c:pt>
                <c:pt idx="2385">
                  <c:v>45.68</c:v>
                </c:pt>
                <c:pt idx="2386">
                  <c:v>45.68</c:v>
                </c:pt>
                <c:pt idx="2387">
                  <c:v>45.69</c:v>
                </c:pt>
                <c:pt idx="2388">
                  <c:v>45.69</c:v>
                </c:pt>
                <c:pt idx="2389">
                  <c:v>45.7</c:v>
                </c:pt>
                <c:pt idx="2390">
                  <c:v>45.7</c:v>
                </c:pt>
                <c:pt idx="2391">
                  <c:v>45.7</c:v>
                </c:pt>
                <c:pt idx="2392">
                  <c:v>45.7</c:v>
                </c:pt>
                <c:pt idx="2393">
                  <c:v>45.71</c:v>
                </c:pt>
                <c:pt idx="2394">
                  <c:v>45.71</c:v>
                </c:pt>
                <c:pt idx="2395">
                  <c:v>45.71</c:v>
                </c:pt>
                <c:pt idx="2396">
                  <c:v>45.71</c:v>
                </c:pt>
                <c:pt idx="2397">
                  <c:v>45.71</c:v>
                </c:pt>
                <c:pt idx="2398">
                  <c:v>45.71</c:v>
                </c:pt>
                <c:pt idx="2399">
                  <c:v>45.71</c:v>
                </c:pt>
                <c:pt idx="2400">
                  <c:v>45.71</c:v>
                </c:pt>
                <c:pt idx="2401">
                  <c:v>45.7</c:v>
                </c:pt>
                <c:pt idx="2402">
                  <c:v>45.7</c:v>
                </c:pt>
                <c:pt idx="2403">
                  <c:v>45.7</c:v>
                </c:pt>
                <c:pt idx="2404">
                  <c:v>45.7</c:v>
                </c:pt>
                <c:pt idx="2405">
                  <c:v>45.7</c:v>
                </c:pt>
                <c:pt idx="2406">
                  <c:v>45.7</c:v>
                </c:pt>
                <c:pt idx="2407">
                  <c:v>45.7</c:v>
                </c:pt>
                <c:pt idx="2408">
                  <c:v>45.7</c:v>
                </c:pt>
                <c:pt idx="2409">
                  <c:v>45.69</c:v>
                </c:pt>
                <c:pt idx="2410">
                  <c:v>45.69</c:v>
                </c:pt>
                <c:pt idx="2411">
                  <c:v>45.68</c:v>
                </c:pt>
                <c:pt idx="2412">
                  <c:v>45.68</c:v>
                </c:pt>
                <c:pt idx="2413">
                  <c:v>45.67</c:v>
                </c:pt>
                <c:pt idx="2414">
                  <c:v>45.67</c:v>
                </c:pt>
                <c:pt idx="2415">
                  <c:v>45.67</c:v>
                </c:pt>
                <c:pt idx="2416">
                  <c:v>45.67</c:v>
                </c:pt>
                <c:pt idx="2417">
                  <c:v>45.67</c:v>
                </c:pt>
                <c:pt idx="2418">
                  <c:v>45.66</c:v>
                </c:pt>
                <c:pt idx="2419">
                  <c:v>45.66</c:v>
                </c:pt>
                <c:pt idx="2420">
                  <c:v>45.66</c:v>
                </c:pt>
                <c:pt idx="2421">
                  <c:v>45.66</c:v>
                </c:pt>
                <c:pt idx="2422">
                  <c:v>45.65</c:v>
                </c:pt>
                <c:pt idx="2423">
                  <c:v>45.65</c:v>
                </c:pt>
                <c:pt idx="2424">
                  <c:v>45.65</c:v>
                </c:pt>
                <c:pt idx="2425">
                  <c:v>45.65</c:v>
                </c:pt>
                <c:pt idx="2426">
                  <c:v>45.65</c:v>
                </c:pt>
                <c:pt idx="2427">
                  <c:v>45.65</c:v>
                </c:pt>
                <c:pt idx="2428">
                  <c:v>45.65</c:v>
                </c:pt>
                <c:pt idx="2429">
                  <c:v>45.65</c:v>
                </c:pt>
                <c:pt idx="2430">
                  <c:v>45.65</c:v>
                </c:pt>
                <c:pt idx="2431">
                  <c:v>45.64</c:v>
                </c:pt>
                <c:pt idx="2432">
                  <c:v>45.64</c:v>
                </c:pt>
                <c:pt idx="2433">
                  <c:v>45.63</c:v>
                </c:pt>
                <c:pt idx="2434">
                  <c:v>45.62</c:v>
                </c:pt>
                <c:pt idx="2435">
                  <c:v>45.61</c:v>
                </c:pt>
                <c:pt idx="2436">
                  <c:v>45.6</c:v>
                </c:pt>
                <c:pt idx="2437">
                  <c:v>45.59</c:v>
                </c:pt>
                <c:pt idx="2438">
                  <c:v>45.58</c:v>
                </c:pt>
                <c:pt idx="2439">
                  <c:v>45.57</c:v>
                </c:pt>
                <c:pt idx="2440">
                  <c:v>45.57</c:v>
                </c:pt>
                <c:pt idx="2441">
                  <c:v>45.56</c:v>
                </c:pt>
                <c:pt idx="2442">
                  <c:v>45.55</c:v>
                </c:pt>
                <c:pt idx="2443">
                  <c:v>45.54</c:v>
                </c:pt>
                <c:pt idx="2444">
                  <c:v>45.54</c:v>
                </c:pt>
                <c:pt idx="2445">
                  <c:v>45.54</c:v>
                </c:pt>
                <c:pt idx="2446">
                  <c:v>45.54</c:v>
                </c:pt>
                <c:pt idx="2447">
                  <c:v>45.53</c:v>
                </c:pt>
                <c:pt idx="2448">
                  <c:v>45.53</c:v>
                </c:pt>
                <c:pt idx="2449">
                  <c:v>45.53</c:v>
                </c:pt>
                <c:pt idx="2450">
                  <c:v>45.53</c:v>
                </c:pt>
                <c:pt idx="2451">
                  <c:v>45.53</c:v>
                </c:pt>
                <c:pt idx="2452">
                  <c:v>45.53</c:v>
                </c:pt>
                <c:pt idx="2453">
                  <c:v>45.53</c:v>
                </c:pt>
                <c:pt idx="2454">
                  <c:v>45.53</c:v>
                </c:pt>
                <c:pt idx="2455">
                  <c:v>45.53</c:v>
                </c:pt>
                <c:pt idx="2456">
                  <c:v>45.53</c:v>
                </c:pt>
                <c:pt idx="2457">
                  <c:v>45.53</c:v>
                </c:pt>
                <c:pt idx="2458">
                  <c:v>45.53</c:v>
                </c:pt>
                <c:pt idx="2459">
                  <c:v>45.53</c:v>
                </c:pt>
                <c:pt idx="2460">
                  <c:v>45.53</c:v>
                </c:pt>
                <c:pt idx="2461">
                  <c:v>45.53</c:v>
                </c:pt>
                <c:pt idx="2462">
                  <c:v>45.52</c:v>
                </c:pt>
                <c:pt idx="2463">
                  <c:v>45.51</c:v>
                </c:pt>
                <c:pt idx="2464">
                  <c:v>45.5</c:v>
                </c:pt>
                <c:pt idx="2465">
                  <c:v>45.49</c:v>
                </c:pt>
                <c:pt idx="2466">
                  <c:v>45.47</c:v>
                </c:pt>
                <c:pt idx="2467">
                  <c:v>45.46</c:v>
                </c:pt>
                <c:pt idx="2468">
                  <c:v>45.45</c:v>
                </c:pt>
                <c:pt idx="2469">
                  <c:v>45.43</c:v>
                </c:pt>
                <c:pt idx="2470">
                  <c:v>45.42</c:v>
                </c:pt>
                <c:pt idx="2471">
                  <c:v>45.42</c:v>
                </c:pt>
                <c:pt idx="2472">
                  <c:v>45.41</c:v>
                </c:pt>
                <c:pt idx="2473">
                  <c:v>45.41</c:v>
                </c:pt>
                <c:pt idx="2474">
                  <c:v>45.41</c:v>
                </c:pt>
                <c:pt idx="2475">
                  <c:v>45.4</c:v>
                </c:pt>
                <c:pt idx="2476">
                  <c:v>45.39</c:v>
                </c:pt>
                <c:pt idx="2477">
                  <c:v>45.39</c:v>
                </c:pt>
                <c:pt idx="2478">
                  <c:v>45.37</c:v>
                </c:pt>
                <c:pt idx="2479">
                  <c:v>45.36</c:v>
                </c:pt>
                <c:pt idx="2480">
                  <c:v>45.35</c:v>
                </c:pt>
                <c:pt idx="2481">
                  <c:v>45.33</c:v>
                </c:pt>
                <c:pt idx="2482">
                  <c:v>45.32</c:v>
                </c:pt>
                <c:pt idx="2483">
                  <c:v>45.31</c:v>
                </c:pt>
                <c:pt idx="2484">
                  <c:v>45.3</c:v>
                </c:pt>
                <c:pt idx="2485">
                  <c:v>45.3</c:v>
                </c:pt>
                <c:pt idx="2486">
                  <c:v>45.29</c:v>
                </c:pt>
                <c:pt idx="2487">
                  <c:v>45.29</c:v>
                </c:pt>
                <c:pt idx="2488">
                  <c:v>45.29</c:v>
                </c:pt>
                <c:pt idx="2489">
                  <c:v>45.29</c:v>
                </c:pt>
                <c:pt idx="2490">
                  <c:v>45.29</c:v>
                </c:pt>
                <c:pt idx="2491">
                  <c:v>45.28</c:v>
                </c:pt>
                <c:pt idx="2492">
                  <c:v>45.28</c:v>
                </c:pt>
                <c:pt idx="2493">
                  <c:v>45.27</c:v>
                </c:pt>
                <c:pt idx="2494">
                  <c:v>45.27</c:v>
                </c:pt>
                <c:pt idx="2495">
                  <c:v>45.26</c:v>
                </c:pt>
                <c:pt idx="2496">
                  <c:v>45.25</c:v>
                </c:pt>
                <c:pt idx="2497">
                  <c:v>45.25</c:v>
                </c:pt>
                <c:pt idx="2498">
                  <c:v>45.24</c:v>
                </c:pt>
                <c:pt idx="2499">
                  <c:v>45.22</c:v>
                </c:pt>
                <c:pt idx="2500">
                  <c:v>45.21</c:v>
                </c:pt>
                <c:pt idx="2501">
                  <c:v>45.19</c:v>
                </c:pt>
                <c:pt idx="2502">
                  <c:v>45.18</c:v>
                </c:pt>
                <c:pt idx="2503">
                  <c:v>45.16</c:v>
                </c:pt>
                <c:pt idx="2504">
                  <c:v>45.15</c:v>
                </c:pt>
                <c:pt idx="2505">
                  <c:v>45.13</c:v>
                </c:pt>
                <c:pt idx="2506">
                  <c:v>45.12</c:v>
                </c:pt>
                <c:pt idx="2507">
                  <c:v>45.11</c:v>
                </c:pt>
                <c:pt idx="2508">
                  <c:v>45.09</c:v>
                </c:pt>
                <c:pt idx="2509">
                  <c:v>45.08</c:v>
                </c:pt>
                <c:pt idx="2510">
                  <c:v>45.07</c:v>
                </c:pt>
                <c:pt idx="2511">
                  <c:v>45.06</c:v>
                </c:pt>
                <c:pt idx="2512">
                  <c:v>45.06</c:v>
                </c:pt>
                <c:pt idx="2513">
                  <c:v>45.06</c:v>
                </c:pt>
                <c:pt idx="2514">
                  <c:v>45.05</c:v>
                </c:pt>
                <c:pt idx="2515">
                  <c:v>45.05</c:v>
                </c:pt>
                <c:pt idx="2516">
                  <c:v>45.05</c:v>
                </c:pt>
                <c:pt idx="2517">
                  <c:v>45.05</c:v>
                </c:pt>
                <c:pt idx="2518">
                  <c:v>45.05</c:v>
                </c:pt>
                <c:pt idx="2519">
                  <c:v>45.05</c:v>
                </c:pt>
                <c:pt idx="2520">
                  <c:v>45.05</c:v>
                </c:pt>
                <c:pt idx="2521">
                  <c:v>45.05</c:v>
                </c:pt>
                <c:pt idx="2522">
                  <c:v>45.05</c:v>
                </c:pt>
                <c:pt idx="2523">
                  <c:v>45.05</c:v>
                </c:pt>
                <c:pt idx="2524">
                  <c:v>45.05</c:v>
                </c:pt>
                <c:pt idx="2525">
                  <c:v>45.05</c:v>
                </c:pt>
                <c:pt idx="2526">
                  <c:v>45.05</c:v>
                </c:pt>
                <c:pt idx="2527">
                  <c:v>45.05</c:v>
                </c:pt>
                <c:pt idx="2528">
                  <c:v>45.04</c:v>
                </c:pt>
                <c:pt idx="2529">
                  <c:v>45.03</c:v>
                </c:pt>
                <c:pt idx="2530">
                  <c:v>45.02</c:v>
                </c:pt>
                <c:pt idx="2531">
                  <c:v>45.01</c:v>
                </c:pt>
                <c:pt idx="2532">
                  <c:v>45.01</c:v>
                </c:pt>
                <c:pt idx="2533">
                  <c:v>44.99</c:v>
                </c:pt>
                <c:pt idx="2534">
                  <c:v>44.98</c:v>
                </c:pt>
                <c:pt idx="2535">
                  <c:v>44.97</c:v>
                </c:pt>
                <c:pt idx="2536">
                  <c:v>44.96</c:v>
                </c:pt>
                <c:pt idx="2537">
                  <c:v>44.95</c:v>
                </c:pt>
                <c:pt idx="2538">
                  <c:v>44.94</c:v>
                </c:pt>
                <c:pt idx="2539">
                  <c:v>44.94</c:v>
                </c:pt>
                <c:pt idx="2540">
                  <c:v>44.94</c:v>
                </c:pt>
                <c:pt idx="2541">
                  <c:v>44.94</c:v>
                </c:pt>
                <c:pt idx="2542">
                  <c:v>44.93</c:v>
                </c:pt>
                <c:pt idx="2543">
                  <c:v>44.93</c:v>
                </c:pt>
                <c:pt idx="2544">
                  <c:v>44.92</c:v>
                </c:pt>
                <c:pt idx="2545">
                  <c:v>44.91</c:v>
                </c:pt>
                <c:pt idx="2546">
                  <c:v>44.9</c:v>
                </c:pt>
                <c:pt idx="2547">
                  <c:v>44.89</c:v>
                </c:pt>
                <c:pt idx="2548">
                  <c:v>44.87</c:v>
                </c:pt>
                <c:pt idx="2549">
                  <c:v>44.85</c:v>
                </c:pt>
                <c:pt idx="2550">
                  <c:v>44.83</c:v>
                </c:pt>
                <c:pt idx="2551">
                  <c:v>44.81</c:v>
                </c:pt>
                <c:pt idx="2552">
                  <c:v>44.8</c:v>
                </c:pt>
                <c:pt idx="2553">
                  <c:v>44.79</c:v>
                </c:pt>
                <c:pt idx="2554">
                  <c:v>44.78</c:v>
                </c:pt>
                <c:pt idx="2555">
                  <c:v>44.77</c:v>
                </c:pt>
                <c:pt idx="2556">
                  <c:v>44.76</c:v>
                </c:pt>
                <c:pt idx="2557">
                  <c:v>44.75</c:v>
                </c:pt>
                <c:pt idx="2558">
                  <c:v>44.73</c:v>
                </c:pt>
                <c:pt idx="2559">
                  <c:v>44.73</c:v>
                </c:pt>
                <c:pt idx="2560">
                  <c:v>44.72</c:v>
                </c:pt>
                <c:pt idx="2561">
                  <c:v>44.71</c:v>
                </c:pt>
                <c:pt idx="2562">
                  <c:v>44.7</c:v>
                </c:pt>
                <c:pt idx="2563">
                  <c:v>44.7</c:v>
                </c:pt>
                <c:pt idx="2564">
                  <c:v>44.7</c:v>
                </c:pt>
                <c:pt idx="2565">
                  <c:v>44.7</c:v>
                </c:pt>
                <c:pt idx="2566">
                  <c:v>44.7</c:v>
                </c:pt>
                <c:pt idx="2567">
                  <c:v>44.7</c:v>
                </c:pt>
                <c:pt idx="2568">
                  <c:v>44.7</c:v>
                </c:pt>
                <c:pt idx="2569">
                  <c:v>44.7</c:v>
                </c:pt>
                <c:pt idx="2570">
                  <c:v>44.69</c:v>
                </c:pt>
                <c:pt idx="2571">
                  <c:v>44.68</c:v>
                </c:pt>
                <c:pt idx="2572">
                  <c:v>44.68</c:v>
                </c:pt>
                <c:pt idx="2573">
                  <c:v>44.67</c:v>
                </c:pt>
                <c:pt idx="2574">
                  <c:v>44.65</c:v>
                </c:pt>
                <c:pt idx="2575">
                  <c:v>44.64</c:v>
                </c:pt>
                <c:pt idx="2576">
                  <c:v>44.63</c:v>
                </c:pt>
                <c:pt idx="2577">
                  <c:v>44.61</c:v>
                </c:pt>
                <c:pt idx="2578">
                  <c:v>44.6</c:v>
                </c:pt>
                <c:pt idx="2579">
                  <c:v>44.6</c:v>
                </c:pt>
                <c:pt idx="2580">
                  <c:v>44.59</c:v>
                </c:pt>
                <c:pt idx="2581">
                  <c:v>44.59</c:v>
                </c:pt>
                <c:pt idx="2582">
                  <c:v>44.58</c:v>
                </c:pt>
                <c:pt idx="2583">
                  <c:v>44.58</c:v>
                </c:pt>
                <c:pt idx="2584">
                  <c:v>44.58</c:v>
                </c:pt>
                <c:pt idx="2585">
                  <c:v>44.58</c:v>
                </c:pt>
                <c:pt idx="2586">
                  <c:v>44.58</c:v>
                </c:pt>
                <c:pt idx="2587">
                  <c:v>44.58</c:v>
                </c:pt>
                <c:pt idx="2588">
                  <c:v>44.58</c:v>
                </c:pt>
                <c:pt idx="2589">
                  <c:v>44.58</c:v>
                </c:pt>
                <c:pt idx="2590">
                  <c:v>44.58</c:v>
                </c:pt>
                <c:pt idx="2591">
                  <c:v>44.58</c:v>
                </c:pt>
                <c:pt idx="2592">
                  <c:v>44.58</c:v>
                </c:pt>
                <c:pt idx="2593">
                  <c:v>44.58</c:v>
                </c:pt>
                <c:pt idx="2594">
                  <c:v>44.58</c:v>
                </c:pt>
                <c:pt idx="2595">
                  <c:v>44.58</c:v>
                </c:pt>
                <c:pt idx="2596">
                  <c:v>44.58</c:v>
                </c:pt>
                <c:pt idx="2597">
                  <c:v>44.58</c:v>
                </c:pt>
                <c:pt idx="2598">
                  <c:v>44.58</c:v>
                </c:pt>
                <c:pt idx="2599">
                  <c:v>44.58</c:v>
                </c:pt>
                <c:pt idx="2600">
                  <c:v>44.58</c:v>
                </c:pt>
                <c:pt idx="2601">
                  <c:v>44.58</c:v>
                </c:pt>
                <c:pt idx="2602">
                  <c:v>44.58</c:v>
                </c:pt>
                <c:pt idx="2603">
                  <c:v>44.58</c:v>
                </c:pt>
                <c:pt idx="2604">
                  <c:v>44.58</c:v>
                </c:pt>
                <c:pt idx="2605">
                  <c:v>44.58</c:v>
                </c:pt>
                <c:pt idx="2606">
                  <c:v>44.58</c:v>
                </c:pt>
                <c:pt idx="2607">
                  <c:v>44.58</c:v>
                </c:pt>
                <c:pt idx="2608">
                  <c:v>44.58</c:v>
                </c:pt>
                <c:pt idx="2609">
                  <c:v>44.57</c:v>
                </c:pt>
                <c:pt idx="2610">
                  <c:v>44.56</c:v>
                </c:pt>
                <c:pt idx="2611">
                  <c:v>44.55</c:v>
                </c:pt>
                <c:pt idx="2612">
                  <c:v>44.55</c:v>
                </c:pt>
                <c:pt idx="2613">
                  <c:v>44.54</c:v>
                </c:pt>
                <c:pt idx="2614">
                  <c:v>44.53</c:v>
                </c:pt>
                <c:pt idx="2615">
                  <c:v>44.53</c:v>
                </c:pt>
                <c:pt idx="2616">
                  <c:v>44.52</c:v>
                </c:pt>
                <c:pt idx="2617">
                  <c:v>44.5</c:v>
                </c:pt>
                <c:pt idx="2618">
                  <c:v>44.49</c:v>
                </c:pt>
                <c:pt idx="2619">
                  <c:v>44.48</c:v>
                </c:pt>
                <c:pt idx="2620">
                  <c:v>44.47</c:v>
                </c:pt>
                <c:pt idx="2621">
                  <c:v>44.46</c:v>
                </c:pt>
                <c:pt idx="2622">
                  <c:v>44.46</c:v>
                </c:pt>
                <c:pt idx="2623">
                  <c:v>44.46</c:v>
                </c:pt>
                <c:pt idx="2624">
                  <c:v>44.45</c:v>
                </c:pt>
                <c:pt idx="2625">
                  <c:v>44.44</c:v>
                </c:pt>
                <c:pt idx="2626">
                  <c:v>44.43</c:v>
                </c:pt>
                <c:pt idx="2627">
                  <c:v>44.42</c:v>
                </c:pt>
                <c:pt idx="2628">
                  <c:v>44.41</c:v>
                </c:pt>
                <c:pt idx="2629">
                  <c:v>44.4</c:v>
                </c:pt>
                <c:pt idx="2630">
                  <c:v>44.38</c:v>
                </c:pt>
                <c:pt idx="2631">
                  <c:v>44.37</c:v>
                </c:pt>
                <c:pt idx="2632">
                  <c:v>44.37</c:v>
                </c:pt>
                <c:pt idx="2633">
                  <c:v>44.36</c:v>
                </c:pt>
                <c:pt idx="2634">
                  <c:v>44.36</c:v>
                </c:pt>
                <c:pt idx="2635">
                  <c:v>44.35</c:v>
                </c:pt>
                <c:pt idx="2636">
                  <c:v>44.35</c:v>
                </c:pt>
                <c:pt idx="2637">
                  <c:v>44.35</c:v>
                </c:pt>
                <c:pt idx="2638">
                  <c:v>44.35</c:v>
                </c:pt>
                <c:pt idx="2639">
                  <c:v>44.35</c:v>
                </c:pt>
                <c:pt idx="2640">
                  <c:v>44.35</c:v>
                </c:pt>
                <c:pt idx="2641">
                  <c:v>44.35</c:v>
                </c:pt>
                <c:pt idx="2642">
                  <c:v>44.35</c:v>
                </c:pt>
                <c:pt idx="2643">
                  <c:v>44.35</c:v>
                </c:pt>
                <c:pt idx="2644">
                  <c:v>44.34</c:v>
                </c:pt>
                <c:pt idx="2645">
                  <c:v>44.34</c:v>
                </c:pt>
                <c:pt idx="2646">
                  <c:v>44.34</c:v>
                </c:pt>
                <c:pt idx="2647">
                  <c:v>44.34</c:v>
                </c:pt>
                <c:pt idx="2648">
                  <c:v>44.33</c:v>
                </c:pt>
                <c:pt idx="2649">
                  <c:v>44.33</c:v>
                </c:pt>
                <c:pt idx="2650">
                  <c:v>44.32</c:v>
                </c:pt>
                <c:pt idx="2651">
                  <c:v>44.31</c:v>
                </c:pt>
                <c:pt idx="2652">
                  <c:v>44.31</c:v>
                </c:pt>
                <c:pt idx="2653">
                  <c:v>44.3</c:v>
                </c:pt>
                <c:pt idx="2654">
                  <c:v>44.29</c:v>
                </c:pt>
                <c:pt idx="2655">
                  <c:v>44.28</c:v>
                </c:pt>
                <c:pt idx="2656">
                  <c:v>44.27</c:v>
                </c:pt>
                <c:pt idx="2657">
                  <c:v>44.26</c:v>
                </c:pt>
                <c:pt idx="2658">
                  <c:v>44.25</c:v>
                </c:pt>
                <c:pt idx="2659">
                  <c:v>44.24</c:v>
                </c:pt>
                <c:pt idx="2660">
                  <c:v>44.22</c:v>
                </c:pt>
                <c:pt idx="2661">
                  <c:v>44.21</c:v>
                </c:pt>
                <c:pt idx="2662">
                  <c:v>44.2</c:v>
                </c:pt>
                <c:pt idx="2663">
                  <c:v>44.19</c:v>
                </c:pt>
                <c:pt idx="2664">
                  <c:v>44.18</c:v>
                </c:pt>
                <c:pt idx="2665">
                  <c:v>44.18</c:v>
                </c:pt>
                <c:pt idx="2666">
                  <c:v>44.17</c:v>
                </c:pt>
                <c:pt idx="2667">
                  <c:v>44.16</c:v>
                </c:pt>
                <c:pt idx="2668">
                  <c:v>44.15</c:v>
                </c:pt>
                <c:pt idx="2669">
                  <c:v>44.14</c:v>
                </c:pt>
                <c:pt idx="2670">
                  <c:v>44.14</c:v>
                </c:pt>
                <c:pt idx="2671">
                  <c:v>44.13</c:v>
                </c:pt>
                <c:pt idx="2672">
                  <c:v>44.13</c:v>
                </c:pt>
                <c:pt idx="2673">
                  <c:v>44.13</c:v>
                </c:pt>
                <c:pt idx="2674">
                  <c:v>44.13</c:v>
                </c:pt>
                <c:pt idx="2675">
                  <c:v>44.13</c:v>
                </c:pt>
                <c:pt idx="2676">
                  <c:v>44.12</c:v>
                </c:pt>
                <c:pt idx="2677">
                  <c:v>44.12</c:v>
                </c:pt>
                <c:pt idx="2678">
                  <c:v>44.12</c:v>
                </c:pt>
                <c:pt idx="2679">
                  <c:v>44.12</c:v>
                </c:pt>
                <c:pt idx="2680">
                  <c:v>44.12</c:v>
                </c:pt>
                <c:pt idx="2681">
                  <c:v>44.11</c:v>
                </c:pt>
                <c:pt idx="2682">
                  <c:v>44.11</c:v>
                </c:pt>
                <c:pt idx="2683">
                  <c:v>44.11</c:v>
                </c:pt>
                <c:pt idx="2684">
                  <c:v>44.11</c:v>
                </c:pt>
                <c:pt idx="2685">
                  <c:v>44.12</c:v>
                </c:pt>
                <c:pt idx="2686">
                  <c:v>44.12</c:v>
                </c:pt>
                <c:pt idx="2687">
                  <c:v>44.12</c:v>
                </c:pt>
                <c:pt idx="2688">
                  <c:v>44.12</c:v>
                </c:pt>
                <c:pt idx="2689">
                  <c:v>44.12</c:v>
                </c:pt>
                <c:pt idx="2690">
                  <c:v>44.12</c:v>
                </c:pt>
                <c:pt idx="2691">
                  <c:v>44.12</c:v>
                </c:pt>
                <c:pt idx="2692">
                  <c:v>44.12</c:v>
                </c:pt>
                <c:pt idx="2693">
                  <c:v>44.12</c:v>
                </c:pt>
                <c:pt idx="2694">
                  <c:v>44.12</c:v>
                </c:pt>
                <c:pt idx="2695">
                  <c:v>44.12</c:v>
                </c:pt>
                <c:pt idx="2696">
                  <c:v>44.12</c:v>
                </c:pt>
                <c:pt idx="2697">
                  <c:v>44.12</c:v>
                </c:pt>
                <c:pt idx="2698">
                  <c:v>44.12</c:v>
                </c:pt>
                <c:pt idx="2699">
                  <c:v>44.13</c:v>
                </c:pt>
                <c:pt idx="2700">
                  <c:v>44.13</c:v>
                </c:pt>
                <c:pt idx="2701">
                  <c:v>44.13</c:v>
                </c:pt>
                <c:pt idx="2702">
                  <c:v>44.13</c:v>
                </c:pt>
                <c:pt idx="2703">
                  <c:v>44.14</c:v>
                </c:pt>
                <c:pt idx="2704">
                  <c:v>44.15</c:v>
                </c:pt>
                <c:pt idx="2705">
                  <c:v>44.15</c:v>
                </c:pt>
                <c:pt idx="2706">
                  <c:v>44.16</c:v>
                </c:pt>
                <c:pt idx="2707">
                  <c:v>44.18</c:v>
                </c:pt>
                <c:pt idx="2708">
                  <c:v>44.19</c:v>
                </c:pt>
                <c:pt idx="2709">
                  <c:v>44.21</c:v>
                </c:pt>
                <c:pt idx="2710">
                  <c:v>44.23</c:v>
                </c:pt>
                <c:pt idx="2711">
                  <c:v>44.25</c:v>
                </c:pt>
                <c:pt idx="2712">
                  <c:v>44.27</c:v>
                </c:pt>
                <c:pt idx="2713">
                  <c:v>44.28</c:v>
                </c:pt>
                <c:pt idx="2714">
                  <c:v>44.3</c:v>
                </c:pt>
                <c:pt idx="2715">
                  <c:v>44.31</c:v>
                </c:pt>
                <c:pt idx="2716">
                  <c:v>44.32</c:v>
                </c:pt>
                <c:pt idx="2717">
                  <c:v>44.34</c:v>
                </c:pt>
                <c:pt idx="2718">
                  <c:v>44.34</c:v>
                </c:pt>
                <c:pt idx="2719">
                  <c:v>44.35</c:v>
                </c:pt>
                <c:pt idx="2720">
                  <c:v>44.35</c:v>
                </c:pt>
                <c:pt idx="2721">
                  <c:v>44.35</c:v>
                </c:pt>
                <c:pt idx="2722">
                  <c:v>44.35</c:v>
                </c:pt>
                <c:pt idx="2723">
                  <c:v>44.35</c:v>
                </c:pt>
                <c:pt idx="2724">
                  <c:v>44.36</c:v>
                </c:pt>
                <c:pt idx="2725">
                  <c:v>44.36</c:v>
                </c:pt>
                <c:pt idx="2726">
                  <c:v>44.38</c:v>
                </c:pt>
                <c:pt idx="2727">
                  <c:v>44.39</c:v>
                </c:pt>
                <c:pt idx="2728">
                  <c:v>44.41</c:v>
                </c:pt>
                <c:pt idx="2729">
                  <c:v>44.42</c:v>
                </c:pt>
                <c:pt idx="2730">
                  <c:v>44.44</c:v>
                </c:pt>
                <c:pt idx="2731">
                  <c:v>44.46</c:v>
                </c:pt>
                <c:pt idx="2732">
                  <c:v>44.47</c:v>
                </c:pt>
                <c:pt idx="2733">
                  <c:v>44.49</c:v>
                </c:pt>
                <c:pt idx="2734">
                  <c:v>44.5</c:v>
                </c:pt>
                <c:pt idx="2735">
                  <c:v>44.52</c:v>
                </c:pt>
                <c:pt idx="2736">
                  <c:v>44.54</c:v>
                </c:pt>
                <c:pt idx="2737">
                  <c:v>44.55</c:v>
                </c:pt>
                <c:pt idx="2738">
                  <c:v>44.56</c:v>
                </c:pt>
                <c:pt idx="2739">
                  <c:v>44.57</c:v>
                </c:pt>
                <c:pt idx="2740">
                  <c:v>44.58</c:v>
                </c:pt>
                <c:pt idx="2741">
                  <c:v>44.58</c:v>
                </c:pt>
                <c:pt idx="2742">
                  <c:v>44.58</c:v>
                </c:pt>
                <c:pt idx="2743">
                  <c:v>44.58</c:v>
                </c:pt>
                <c:pt idx="2744">
                  <c:v>44.58</c:v>
                </c:pt>
                <c:pt idx="2745">
                  <c:v>44.59</c:v>
                </c:pt>
                <c:pt idx="2746">
                  <c:v>44.6</c:v>
                </c:pt>
                <c:pt idx="2747">
                  <c:v>44.61</c:v>
                </c:pt>
                <c:pt idx="2748">
                  <c:v>44.63</c:v>
                </c:pt>
                <c:pt idx="2749">
                  <c:v>44.65</c:v>
                </c:pt>
                <c:pt idx="2750">
                  <c:v>44.67</c:v>
                </c:pt>
                <c:pt idx="2751">
                  <c:v>44.68</c:v>
                </c:pt>
                <c:pt idx="2752">
                  <c:v>44.7</c:v>
                </c:pt>
                <c:pt idx="2753">
                  <c:v>44.7</c:v>
                </c:pt>
                <c:pt idx="2754">
                  <c:v>44.72</c:v>
                </c:pt>
                <c:pt idx="2755">
                  <c:v>44.74</c:v>
                </c:pt>
                <c:pt idx="2756">
                  <c:v>44.77</c:v>
                </c:pt>
                <c:pt idx="2757">
                  <c:v>44.81</c:v>
                </c:pt>
                <c:pt idx="2758">
                  <c:v>44.85</c:v>
                </c:pt>
                <c:pt idx="2759">
                  <c:v>44.88</c:v>
                </c:pt>
                <c:pt idx="2760">
                  <c:v>44.92</c:v>
                </c:pt>
                <c:pt idx="2761">
                  <c:v>44.94</c:v>
                </c:pt>
                <c:pt idx="2762">
                  <c:v>44.96</c:v>
                </c:pt>
                <c:pt idx="2763">
                  <c:v>44.99</c:v>
                </c:pt>
                <c:pt idx="2764">
                  <c:v>45.01</c:v>
                </c:pt>
                <c:pt idx="2765">
                  <c:v>45.03</c:v>
                </c:pt>
                <c:pt idx="2766">
                  <c:v>45.04</c:v>
                </c:pt>
                <c:pt idx="2767">
                  <c:v>45.05</c:v>
                </c:pt>
                <c:pt idx="2768">
                  <c:v>45.05</c:v>
                </c:pt>
                <c:pt idx="2769">
                  <c:v>45.05</c:v>
                </c:pt>
                <c:pt idx="2770">
                  <c:v>45.06</c:v>
                </c:pt>
                <c:pt idx="2771">
                  <c:v>45.07</c:v>
                </c:pt>
                <c:pt idx="2772">
                  <c:v>45.08</c:v>
                </c:pt>
                <c:pt idx="2773">
                  <c:v>45.12</c:v>
                </c:pt>
                <c:pt idx="2774">
                  <c:v>45.15</c:v>
                </c:pt>
                <c:pt idx="2775">
                  <c:v>45.19</c:v>
                </c:pt>
                <c:pt idx="2776">
                  <c:v>45.22</c:v>
                </c:pt>
                <c:pt idx="2777">
                  <c:v>45.25</c:v>
                </c:pt>
                <c:pt idx="2778">
                  <c:v>45.27</c:v>
                </c:pt>
                <c:pt idx="2779">
                  <c:v>45.28</c:v>
                </c:pt>
                <c:pt idx="2780">
                  <c:v>45.29</c:v>
                </c:pt>
                <c:pt idx="2781">
                  <c:v>45.3</c:v>
                </c:pt>
                <c:pt idx="2782">
                  <c:v>45.31</c:v>
                </c:pt>
                <c:pt idx="2783">
                  <c:v>45.33</c:v>
                </c:pt>
                <c:pt idx="2784">
                  <c:v>45.35</c:v>
                </c:pt>
                <c:pt idx="2785">
                  <c:v>45.37</c:v>
                </c:pt>
                <c:pt idx="2786">
                  <c:v>45.39</c:v>
                </c:pt>
                <c:pt idx="2787">
                  <c:v>45.41</c:v>
                </c:pt>
                <c:pt idx="2788">
                  <c:v>45.43</c:v>
                </c:pt>
                <c:pt idx="2789">
                  <c:v>45.45</c:v>
                </c:pt>
                <c:pt idx="2790">
                  <c:v>45.47</c:v>
                </c:pt>
                <c:pt idx="2791">
                  <c:v>45.49</c:v>
                </c:pt>
                <c:pt idx="2792">
                  <c:v>45.51</c:v>
                </c:pt>
                <c:pt idx="2793">
                  <c:v>45.52</c:v>
                </c:pt>
                <c:pt idx="2794">
                  <c:v>45.53</c:v>
                </c:pt>
                <c:pt idx="2795">
                  <c:v>45.53</c:v>
                </c:pt>
                <c:pt idx="2796">
                  <c:v>45.53</c:v>
                </c:pt>
                <c:pt idx="2797">
                  <c:v>45.53</c:v>
                </c:pt>
                <c:pt idx="2798">
                  <c:v>45.53</c:v>
                </c:pt>
                <c:pt idx="2799">
                  <c:v>45.53</c:v>
                </c:pt>
                <c:pt idx="2800">
                  <c:v>45.53</c:v>
                </c:pt>
                <c:pt idx="2801">
                  <c:v>45.53</c:v>
                </c:pt>
                <c:pt idx="2802">
                  <c:v>45.53</c:v>
                </c:pt>
                <c:pt idx="2803">
                  <c:v>45.53</c:v>
                </c:pt>
                <c:pt idx="2804">
                  <c:v>45.53</c:v>
                </c:pt>
                <c:pt idx="2805">
                  <c:v>45.53</c:v>
                </c:pt>
                <c:pt idx="2806">
                  <c:v>45.53</c:v>
                </c:pt>
                <c:pt idx="2807">
                  <c:v>45.53</c:v>
                </c:pt>
                <c:pt idx="2808">
                  <c:v>45.53</c:v>
                </c:pt>
                <c:pt idx="2809">
                  <c:v>45.53</c:v>
                </c:pt>
                <c:pt idx="2810">
                  <c:v>45.53</c:v>
                </c:pt>
                <c:pt idx="2811">
                  <c:v>45.53</c:v>
                </c:pt>
                <c:pt idx="2812">
                  <c:v>45.53</c:v>
                </c:pt>
                <c:pt idx="2813">
                  <c:v>45.53</c:v>
                </c:pt>
                <c:pt idx="2814">
                  <c:v>45.53</c:v>
                </c:pt>
                <c:pt idx="2815">
                  <c:v>45.54</c:v>
                </c:pt>
                <c:pt idx="2816">
                  <c:v>45.54</c:v>
                </c:pt>
                <c:pt idx="2817">
                  <c:v>45.54</c:v>
                </c:pt>
                <c:pt idx="2818">
                  <c:v>45.54</c:v>
                </c:pt>
                <c:pt idx="2819">
                  <c:v>45.54</c:v>
                </c:pt>
                <c:pt idx="2820">
                  <c:v>45.54</c:v>
                </c:pt>
                <c:pt idx="2821">
                  <c:v>45.54</c:v>
                </c:pt>
                <c:pt idx="2822">
                  <c:v>45.54</c:v>
                </c:pt>
                <c:pt idx="2823">
                  <c:v>45.54</c:v>
                </c:pt>
                <c:pt idx="2824">
                  <c:v>45.54</c:v>
                </c:pt>
                <c:pt idx="2825">
                  <c:v>45.54</c:v>
                </c:pt>
                <c:pt idx="2826">
                  <c:v>45.54</c:v>
                </c:pt>
                <c:pt idx="2827">
                  <c:v>45.54</c:v>
                </c:pt>
                <c:pt idx="2828">
                  <c:v>45.53</c:v>
                </c:pt>
                <c:pt idx="2829">
                  <c:v>45.53</c:v>
                </c:pt>
                <c:pt idx="2830">
                  <c:v>45.53</c:v>
                </c:pt>
                <c:pt idx="2831">
                  <c:v>45.53</c:v>
                </c:pt>
                <c:pt idx="2832">
                  <c:v>45.53</c:v>
                </c:pt>
                <c:pt idx="2833">
                  <c:v>45.53</c:v>
                </c:pt>
                <c:pt idx="2834">
                  <c:v>45.53</c:v>
                </c:pt>
                <c:pt idx="2835">
                  <c:v>45.53</c:v>
                </c:pt>
                <c:pt idx="2836">
                  <c:v>45.53</c:v>
                </c:pt>
                <c:pt idx="2837">
                  <c:v>45.53</c:v>
                </c:pt>
                <c:pt idx="2838">
                  <c:v>45.53</c:v>
                </c:pt>
                <c:pt idx="2839">
                  <c:v>45.53</c:v>
                </c:pt>
                <c:pt idx="2840">
                  <c:v>45.53</c:v>
                </c:pt>
                <c:pt idx="2841">
                  <c:v>45.53</c:v>
                </c:pt>
                <c:pt idx="2842">
                  <c:v>45.53</c:v>
                </c:pt>
                <c:pt idx="2843">
                  <c:v>45.53</c:v>
                </c:pt>
                <c:pt idx="2844">
                  <c:v>45.53</c:v>
                </c:pt>
                <c:pt idx="2845">
                  <c:v>45.53</c:v>
                </c:pt>
                <c:pt idx="2846">
                  <c:v>45.53</c:v>
                </c:pt>
                <c:pt idx="2847">
                  <c:v>45.53</c:v>
                </c:pt>
                <c:pt idx="2848">
                  <c:v>45.53</c:v>
                </c:pt>
                <c:pt idx="2849">
                  <c:v>45.53</c:v>
                </c:pt>
                <c:pt idx="2850">
                  <c:v>45.53</c:v>
                </c:pt>
                <c:pt idx="2851">
                  <c:v>45.53</c:v>
                </c:pt>
                <c:pt idx="2852">
                  <c:v>45.53</c:v>
                </c:pt>
                <c:pt idx="2853">
                  <c:v>45.53</c:v>
                </c:pt>
                <c:pt idx="2854">
                  <c:v>45.53</c:v>
                </c:pt>
                <c:pt idx="2855">
                  <c:v>45.53</c:v>
                </c:pt>
                <c:pt idx="2856">
                  <c:v>45.53</c:v>
                </c:pt>
                <c:pt idx="2857">
                  <c:v>45.52</c:v>
                </c:pt>
                <c:pt idx="2858">
                  <c:v>45.51</c:v>
                </c:pt>
                <c:pt idx="2859">
                  <c:v>45.5</c:v>
                </c:pt>
                <c:pt idx="2860">
                  <c:v>45.49</c:v>
                </c:pt>
                <c:pt idx="2861">
                  <c:v>45.48</c:v>
                </c:pt>
                <c:pt idx="2862">
                  <c:v>45.47</c:v>
                </c:pt>
                <c:pt idx="2863">
                  <c:v>45.45</c:v>
                </c:pt>
                <c:pt idx="2864">
                  <c:v>45.45</c:v>
                </c:pt>
                <c:pt idx="2865">
                  <c:v>45.44</c:v>
                </c:pt>
                <c:pt idx="2866">
                  <c:v>45.43</c:v>
                </c:pt>
                <c:pt idx="2867">
                  <c:v>45.42</c:v>
                </c:pt>
                <c:pt idx="2868">
                  <c:v>45.42</c:v>
                </c:pt>
                <c:pt idx="2869">
                  <c:v>45.42</c:v>
                </c:pt>
                <c:pt idx="2870">
                  <c:v>45.41</c:v>
                </c:pt>
                <c:pt idx="2871">
                  <c:v>45.4</c:v>
                </c:pt>
                <c:pt idx="2872">
                  <c:v>45.39</c:v>
                </c:pt>
                <c:pt idx="2873">
                  <c:v>45.39</c:v>
                </c:pt>
                <c:pt idx="2874">
                  <c:v>45.37</c:v>
                </c:pt>
                <c:pt idx="2875">
                  <c:v>45.36</c:v>
                </c:pt>
                <c:pt idx="2876">
                  <c:v>45.35</c:v>
                </c:pt>
                <c:pt idx="2877">
                  <c:v>45.34</c:v>
                </c:pt>
                <c:pt idx="2878">
                  <c:v>45.32</c:v>
                </c:pt>
                <c:pt idx="2879">
                  <c:v>45.31</c:v>
                </c:pt>
                <c:pt idx="2880">
                  <c:v>45.3</c:v>
                </c:pt>
                <c:pt idx="2881">
                  <c:v>45.3</c:v>
                </c:pt>
                <c:pt idx="2882">
                  <c:v>45.3</c:v>
                </c:pt>
                <c:pt idx="2883">
                  <c:v>45.29</c:v>
                </c:pt>
                <c:pt idx="2884">
                  <c:v>45.29</c:v>
                </c:pt>
                <c:pt idx="2885">
                  <c:v>45.29</c:v>
                </c:pt>
                <c:pt idx="2886">
                  <c:v>45.29</c:v>
                </c:pt>
                <c:pt idx="2887">
                  <c:v>45.29</c:v>
                </c:pt>
                <c:pt idx="2888">
                  <c:v>45.29</c:v>
                </c:pt>
                <c:pt idx="2889">
                  <c:v>45.28</c:v>
                </c:pt>
                <c:pt idx="2890">
                  <c:v>45.28</c:v>
                </c:pt>
                <c:pt idx="2891">
                  <c:v>45.27</c:v>
                </c:pt>
                <c:pt idx="2892">
                  <c:v>45.26</c:v>
                </c:pt>
                <c:pt idx="2893">
                  <c:v>45.25</c:v>
                </c:pt>
                <c:pt idx="2894">
                  <c:v>45.24</c:v>
                </c:pt>
                <c:pt idx="2895">
                  <c:v>45.23</c:v>
                </c:pt>
                <c:pt idx="2896">
                  <c:v>45.21</c:v>
                </c:pt>
                <c:pt idx="2897">
                  <c:v>45.19</c:v>
                </c:pt>
                <c:pt idx="2898">
                  <c:v>45.18</c:v>
                </c:pt>
                <c:pt idx="2899">
                  <c:v>45.16</c:v>
                </c:pt>
                <c:pt idx="2900">
                  <c:v>45.15</c:v>
                </c:pt>
                <c:pt idx="2901">
                  <c:v>45.13</c:v>
                </c:pt>
                <c:pt idx="2902">
                  <c:v>45.12</c:v>
                </c:pt>
                <c:pt idx="2903">
                  <c:v>45.1</c:v>
                </c:pt>
                <c:pt idx="2904">
                  <c:v>45.1</c:v>
                </c:pt>
                <c:pt idx="2905">
                  <c:v>45.09</c:v>
                </c:pt>
                <c:pt idx="2906">
                  <c:v>45.08</c:v>
                </c:pt>
                <c:pt idx="2907">
                  <c:v>45.07</c:v>
                </c:pt>
                <c:pt idx="2908">
                  <c:v>45.07</c:v>
                </c:pt>
                <c:pt idx="2909">
                  <c:v>45.06</c:v>
                </c:pt>
                <c:pt idx="2910">
                  <c:v>45.06</c:v>
                </c:pt>
                <c:pt idx="2911">
                  <c:v>45.05</c:v>
                </c:pt>
                <c:pt idx="2912">
                  <c:v>45.05</c:v>
                </c:pt>
                <c:pt idx="2913">
                  <c:v>45.05</c:v>
                </c:pt>
                <c:pt idx="2914">
                  <c:v>45.05</c:v>
                </c:pt>
                <c:pt idx="2915">
                  <c:v>45.05</c:v>
                </c:pt>
                <c:pt idx="2916">
                  <c:v>45.05</c:v>
                </c:pt>
                <c:pt idx="2917">
                  <c:v>45.05</c:v>
                </c:pt>
                <c:pt idx="2918">
                  <c:v>45.05</c:v>
                </c:pt>
                <c:pt idx="2919">
                  <c:v>45.05</c:v>
                </c:pt>
                <c:pt idx="2920">
                  <c:v>45.05</c:v>
                </c:pt>
                <c:pt idx="2921">
                  <c:v>45.05</c:v>
                </c:pt>
                <c:pt idx="2922">
                  <c:v>45.05</c:v>
                </c:pt>
                <c:pt idx="2923">
                  <c:v>45.04</c:v>
                </c:pt>
                <c:pt idx="2924">
                  <c:v>45.03</c:v>
                </c:pt>
                <c:pt idx="2925">
                  <c:v>45.03</c:v>
                </c:pt>
                <c:pt idx="2926">
                  <c:v>45.02</c:v>
                </c:pt>
                <c:pt idx="2927">
                  <c:v>45.01</c:v>
                </c:pt>
                <c:pt idx="2928">
                  <c:v>44.99</c:v>
                </c:pt>
                <c:pt idx="2929">
                  <c:v>44.98</c:v>
                </c:pt>
                <c:pt idx="2930">
                  <c:v>44.97</c:v>
                </c:pt>
                <c:pt idx="2931">
                  <c:v>44.96</c:v>
                </c:pt>
                <c:pt idx="2932">
                  <c:v>44.95</c:v>
                </c:pt>
                <c:pt idx="2933">
                  <c:v>44.94</c:v>
                </c:pt>
                <c:pt idx="2934">
                  <c:v>44.94</c:v>
                </c:pt>
                <c:pt idx="2935">
                  <c:v>44.94</c:v>
                </c:pt>
                <c:pt idx="2936">
                  <c:v>44.94</c:v>
                </c:pt>
                <c:pt idx="2937">
                  <c:v>44.93</c:v>
                </c:pt>
                <c:pt idx="2938">
                  <c:v>44.93</c:v>
                </c:pt>
                <c:pt idx="2939">
                  <c:v>44.92</c:v>
                </c:pt>
                <c:pt idx="2940">
                  <c:v>44.91</c:v>
                </c:pt>
                <c:pt idx="2941">
                  <c:v>44.89</c:v>
                </c:pt>
                <c:pt idx="2942">
                  <c:v>44.88</c:v>
                </c:pt>
                <c:pt idx="2943">
                  <c:v>44.86</c:v>
                </c:pt>
                <c:pt idx="2944">
                  <c:v>44.85</c:v>
                </c:pt>
                <c:pt idx="2945">
                  <c:v>44.82</c:v>
                </c:pt>
                <c:pt idx="2946">
                  <c:v>44.8</c:v>
                </c:pt>
                <c:pt idx="2947">
                  <c:v>44.78</c:v>
                </c:pt>
                <c:pt idx="2948">
                  <c:v>44.76</c:v>
                </c:pt>
                <c:pt idx="2949">
                  <c:v>44.74</c:v>
                </c:pt>
                <c:pt idx="2950">
                  <c:v>44.73</c:v>
                </c:pt>
                <c:pt idx="2951">
                  <c:v>44.72</c:v>
                </c:pt>
                <c:pt idx="2952">
                  <c:v>44.71</c:v>
                </c:pt>
                <c:pt idx="2953">
                  <c:v>44.71</c:v>
                </c:pt>
                <c:pt idx="2954">
                  <c:v>44.7</c:v>
                </c:pt>
                <c:pt idx="2955">
                  <c:v>44.7</c:v>
                </c:pt>
                <c:pt idx="2956">
                  <c:v>44.7</c:v>
                </c:pt>
                <c:pt idx="2957">
                  <c:v>44.7</c:v>
                </c:pt>
                <c:pt idx="2958">
                  <c:v>44.7</c:v>
                </c:pt>
                <c:pt idx="2959">
                  <c:v>44.7</c:v>
                </c:pt>
                <c:pt idx="2960">
                  <c:v>44.7</c:v>
                </c:pt>
                <c:pt idx="2961">
                  <c:v>44.7</c:v>
                </c:pt>
                <c:pt idx="2962">
                  <c:v>44.69</c:v>
                </c:pt>
                <c:pt idx="2963">
                  <c:v>44.69</c:v>
                </c:pt>
                <c:pt idx="2964">
                  <c:v>44.68</c:v>
                </c:pt>
                <c:pt idx="2965">
                  <c:v>44.66</c:v>
                </c:pt>
                <c:pt idx="2966">
                  <c:v>44.65</c:v>
                </c:pt>
                <c:pt idx="2967">
                  <c:v>44.64</c:v>
                </c:pt>
                <c:pt idx="2968">
                  <c:v>44.63</c:v>
                </c:pt>
                <c:pt idx="2969">
                  <c:v>44.62</c:v>
                </c:pt>
                <c:pt idx="2970">
                  <c:v>44.61</c:v>
                </c:pt>
                <c:pt idx="2971">
                  <c:v>44.61</c:v>
                </c:pt>
                <c:pt idx="2972">
                  <c:v>44.6</c:v>
                </c:pt>
                <c:pt idx="2973">
                  <c:v>44.59</c:v>
                </c:pt>
                <c:pt idx="2974">
                  <c:v>44.59</c:v>
                </c:pt>
                <c:pt idx="2975">
                  <c:v>44.58</c:v>
                </c:pt>
                <c:pt idx="2976">
                  <c:v>44.58</c:v>
                </c:pt>
                <c:pt idx="2977">
                  <c:v>44.58</c:v>
                </c:pt>
                <c:pt idx="2978">
                  <c:v>44.58</c:v>
                </c:pt>
                <c:pt idx="2979">
                  <c:v>44.58</c:v>
                </c:pt>
                <c:pt idx="2980">
                  <c:v>44.58</c:v>
                </c:pt>
                <c:pt idx="2981">
                  <c:v>44.58</c:v>
                </c:pt>
                <c:pt idx="2982">
                  <c:v>44.58</c:v>
                </c:pt>
                <c:pt idx="2983">
                  <c:v>44.58</c:v>
                </c:pt>
                <c:pt idx="2984">
                  <c:v>44.58</c:v>
                </c:pt>
                <c:pt idx="2985">
                  <c:v>44.58</c:v>
                </c:pt>
                <c:pt idx="2986">
                  <c:v>44.58</c:v>
                </c:pt>
                <c:pt idx="2987">
                  <c:v>44.58</c:v>
                </c:pt>
                <c:pt idx="2988">
                  <c:v>44.58</c:v>
                </c:pt>
                <c:pt idx="2989">
                  <c:v>44.58</c:v>
                </c:pt>
                <c:pt idx="2990">
                  <c:v>44.58</c:v>
                </c:pt>
                <c:pt idx="2991">
                  <c:v>44.58</c:v>
                </c:pt>
                <c:pt idx="2992">
                  <c:v>44.58</c:v>
                </c:pt>
                <c:pt idx="2993">
                  <c:v>44.58</c:v>
                </c:pt>
                <c:pt idx="2994">
                  <c:v>44.58</c:v>
                </c:pt>
                <c:pt idx="2995">
                  <c:v>44.58</c:v>
                </c:pt>
                <c:pt idx="2996">
                  <c:v>44.58</c:v>
                </c:pt>
                <c:pt idx="2997">
                  <c:v>44.58</c:v>
                </c:pt>
                <c:pt idx="2998">
                  <c:v>44.58</c:v>
                </c:pt>
                <c:pt idx="2999">
                  <c:v>44.57</c:v>
                </c:pt>
                <c:pt idx="3000">
                  <c:v>44.57</c:v>
                </c:pt>
                <c:pt idx="3001">
                  <c:v>44.56</c:v>
                </c:pt>
                <c:pt idx="3002">
                  <c:v>44.55</c:v>
                </c:pt>
                <c:pt idx="3003">
                  <c:v>44.54</c:v>
                </c:pt>
                <c:pt idx="3004">
                  <c:v>44.53</c:v>
                </c:pt>
                <c:pt idx="3005">
                  <c:v>44.52</c:v>
                </c:pt>
                <c:pt idx="3006">
                  <c:v>44.5</c:v>
                </c:pt>
                <c:pt idx="3007">
                  <c:v>44.49</c:v>
                </c:pt>
                <c:pt idx="3008">
                  <c:v>44.48</c:v>
                </c:pt>
                <c:pt idx="3009">
                  <c:v>44.47</c:v>
                </c:pt>
                <c:pt idx="3010">
                  <c:v>44.46</c:v>
                </c:pt>
                <c:pt idx="3011">
                  <c:v>44.46</c:v>
                </c:pt>
                <c:pt idx="3012">
                  <c:v>44.46</c:v>
                </c:pt>
                <c:pt idx="3013">
                  <c:v>44.46</c:v>
                </c:pt>
                <c:pt idx="3014">
                  <c:v>44.45</c:v>
                </c:pt>
                <c:pt idx="3015">
                  <c:v>44.44</c:v>
                </c:pt>
                <c:pt idx="3016">
                  <c:v>44.44</c:v>
                </c:pt>
                <c:pt idx="3017">
                  <c:v>44.43</c:v>
                </c:pt>
                <c:pt idx="3018">
                  <c:v>44.42</c:v>
                </c:pt>
                <c:pt idx="3019">
                  <c:v>44.41</c:v>
                </c:pt>
                <c:pt idx="3020">
                  <c:v>44.39</c:v>
                </c:pt>
                <c:pt idx="3021">
                  <c:v>44.38</c:v>
                </c:pt>
                <c:pt idx="3022">
                  <c:v>44.37</c:v>
                </c:pt>
                <c:pt idx="3023">
                  <c:v>44.37</c:v>
                </c:pt>
                <c:pt idx="3024">
                  <c:v>44.36</c:v>
                </c:pt>
                <c:pt idx="3025">
                  <c:v>44.36</c:v>
                </c:pt>
                <c:pt idx="3026">
                  <c:v>44.35</c:v>
                </c:pt>
                <c:pt idx="3027">
                  <c:v>44.35</c:v>
                </c:pt>
                <c:pt idx="3028">
                  <c:v>44.35</c:v>
                </c:pt>
                <c:pt idx="3029">
                  <c:v>44.35</c:v>
                </c:pt>
                <c:pt idx="3030">
                  <c:v>44.35</c:v>
                </c:pt>
                <c:pt idx="3031">
                  <c:v>44.35</c:v>
                </c:pt>
                <c:pt idx="3032">
                  <c:v>44.34</c:v>
                </c:pt>
                <c:pt idx="3033">
                  <c:v>44.34</c:v>
                </c:pt>
                <c:pt idx="3034">
                  <c:v>44.34</c:v>
                </c:pt>
                <c:pt idx="3035">
                  <c:v>44.33</c:v>
                </c:pt>
                <c:pt idx="3036">
                  <c:v>44.32</c:v>
                </c:pt>
                <c:pt idx="3037">
                  <c:v>44.32</c:v>
                </c:pt>
                <c:pt idx="3038">
                  <c:v>44.31</c:v>
                </c:pt>
                <c:pt idx="3039">
                  <c:v>44.3</c:v>
                </c:pt>
                <c:pt idx="3040">
                  <c:v>44.29</c:v>
                </c:pt>
                <c:pt idx="3041">
                  <c:v>44.28</c:v>
                </c:pt>
                <c:pt idx="3042">
                  <c:v>44.27</c:v>
                </c:pt>
                <c:pt idx="3043">
                  <c:v>44.26</c:v>
                </c:pt>
                <c:pt idx="3044">
                  <c:v>44.24</c:v>
                </c:pt>
                <c:pt idx="3045">
                  <c:v>44.24</c:v>
                </c:pt>
                <c:pt idx="3046">
                  <c:v>44.22</c:v>
                </c:pt>
                <c:pt idx="3047">
                  <c:v>44.21</c:v>
                </c:pt>
                <c:pt idx="3048">
                  <c:v>44.2</c:v>
                </c:pt>
                <c:pt idx="3049">
                  <c:v>44.19</c:v>
                </c:pt>
                <c:pt idx="3050">
                  <c:v>44.17</c:v>
                </c:pt>
                <c:pt idx="3051">
                  <c:v>44.16</c:v>
                </c:pt>
                <c:pt idx="3052">
                  <c:v>44.16</c:v>
                </c:pt>
                <c:pt idx="3053">
                  <c:v>44.15</c:v>
                </c:pt>
                <c:pt idx="3054">
                  <c:v>44.15</c:v>
                </c:pt>
                <c:pt idx="3055">
                  <c:v>44.15</c:v>
                </c:pt>
                <c:pt idx="3056">
                  <c:v>44.14</c:v>
                </c:pt>
                <c:pt idx="3057">
                  <c:v>44.14</c:v>
                </c:pt>
                <c:pt idx="3058">
                  <c:v>44.13</c:v>
                </c:pt>
                <c:pt idx="3059">
                  <c:v>44.13</c:v>
                </c:pt>
                <c:pt idx="3060">
                  <c:v>44.12</c:v>
                </c:pt>
                <c:pt idx="3061">
                  <c:v>44.12</c:v>
                </c:pt>
                <c:pt idx="3062">
                  <c:v>44.12</c:v>
                </c:pt>
                <c:pt idx="3063">
                  <c:v>44.12</c:v>
                </c:pt>
                <c:pt idx="3064">
                  <c:v>44.12</c:v>
                </c:pt>
                <c:pt idx="3065">
                  <c:v>44.11</c:v>
                </c:pt>
                <c:pt idx="3066">
                  <c:v>44.11</c:v>
                </c:pt>
                <c:pt idx="3067">
                  <c:v>44.11</c:v>
                </c:pt>
                <c:pt idx="3068">
                  <c:v>44.11</c:v>
                </c:pt>
                <c:pt idx="3069">
                  <c:v>44.11</c:v>
                </c:pt>
                <c:pt idx="3070">
                  <c:v>44.11</c:v>
                </c:pt>
                <c:pt idx="3071">
                  <c:v>44.11</c:v>
                </c:pt>
                <c:pt idx="3072">
                  <c:v>44.11</c:v>
                </c:pt>
                <c:pt idx="3073">
                  <c:v>44.11</c:v>
                </c:pt>
                <c:pt idx="3074">
                  <c:v>44.12</c:v>
                </c:pt>
                <c:pt idx="3075">
                  <c:v>44.12</c:v>
                </c:pt>
                <c:pt idx="3076">
                  <c:v>44.12</c:v>
                </c:pt>
                <c:pt idx="3077">
                  <c:v>44.12</c:v>
                </c:pt>
                <c:pt idx="3078">
                  <c:v>44.12</c:v>
                </c:pt>
                <c:pt idx="3079">
                  <c:v>44.13</c:v>
                </c:pt>
                <c:pt idx="3080">
                  <c:v>44.13</c:v>
                </c:pt>
                <c:pt idx="3081">
                  <c:v>44.14</c:v>
                </c:pt>
                <c:pt idx="3082">
                  <c:v>44.15</c:v>
                </c:pt>
                <c:pt idx="3083">
                  <c:v>44.15</c:v>
                </c:pt>
                <c:pt idx="3084">
                  <c:v>44.15</c:v>
                </c:pt>
                <c:pt idx="3085">
                  <c:v>44.16</c:v>
                </c:pt>
                <c:pt idx="3086">
                  <c:v>44.16</c:v>
                </c:pt>
                <c:pt idx="3087">
                  <c:v>44.17</c:v>
                </c:pt>
                <c:pt idx="3088">
                  <c:v>44.19</c:v>
                </c:pt>
                <c:pt idx="3089">
                  <c:v>44.2</c:v>
                </c:pt>
                <c:pt idx="3090">
                  <c:v>44.22</c:v>
                </c:pt>
                <c:pt idx="3091">
                  <c:v>44.24</c:v>
                </c:pt>
                <c:pt idx="3092">
                  <c:v>44.25</c:v>
                </c:pt>
                <c:pt idx="3093">
                  <c:v>44.26</c:v>
                </c:pt>
                <c:pt idx="3094">
                  <c:v>44.28</c:v>
                </c:pt>
                <c:pt idx="3095">
                  <c:v>44.29</c:v>
                </c:pt>
                <c:pt idx="3096">
                  <c:v>44.31</c:v>
                </c:pt>
                <c:pt idx="3097">
                  <c:v>44.33</c:v>
                </c:pt>
                <c:pt idx="3098">
                  <c:v>44.34</c:v>
                </c:pt>
                <c:pt idx="3099">
                  <c:v>44.34</c:v>
                </c:pt>
                <c:pt idx="3100">
                  <c:v>44.35</c:v>
                </c:pt>
                <c:pt idx="3101">
                  <c:v>44.35</c:v>
                </c:pt>
                <c:pt idx="3102">
                  <c:v>44.36</c:v>
                </c:pt>
                <c:pt idx="3103">
                  <c:v>44.38</c:v>
                </c:pt>
                <c:pt idx="3104">
                  <c:v>44.4</c:v>
                </c:pt>
                <c:pt idx="3105">
                  <c:v>44.42</c:v>
                </c:pt>
                <c:pt idx="3106">
                  <c:v>44.44</c:v>
                </c:pt>
                <c:pt idx="3107">
                  <c:v>44.46</c:v>
                </c:pt>
                <c:pt idx="3108">
                  <c:v>44.48</c:v>
                </c:pt>
                <c:pt idx="3109">
                  <c:v>44.49</c:v>
                </c:pt>
                <c:pt idx="3110">
                  <c:v>44.51</c:v>
                </c:pt>
                <c:pt idx="3111">
                  <c:v>44.53</c:v>
                </c:pt>
                <c:pt idx="3112">
                  <c:v>44.55</c:v>
                </c:pt>
                <c:pt idx="3113">
                  <c:v>44.57</c:v>
                </c:pt>
                <c:pt idx="3114">
                  <c:v>44.58</c:v>
                </c:pt>
                <c:pt idx="3115">
                  <c:v>44.58</c:v>
                </c:pt>
                <c:pt idx="3116">
                  <c:v>44.58</c:v>
                </c:pt>
                <c:pt idx="3117">
                  <c:v>44.58</c:v>
                </c:pt>
                <c:pt idx="3118">
                  <c:v>44.58</c:v>
                </c:pt>
                <c:pt idx="3119">
                  <c:v>44.58</c:v>
                </c:pt>
                <c:pt idx="3120">
                  <c:v>44.58</c:v>
                </c:pt>
                <c:pt idx="3121">
                  <c:v>44.58</c:v>
                </c:pt>
                <c:pt idx="3122">
                  <c:v>44.59</c:v>
                </c:pt>
                <c:pt idx="3123">
                  <c:v>44.6</c:v>
                </c:pt>
                <c:pt idx="3124">
                  <c:v>44.62</c:v>
                </c:pt>
                <c:pt idx="3125">
                  <c:v>44.64</c:v>
                </c:pt>
                <c:pt idx="3126">
                  <c:v>44.66</c:v>
                </c:pt>
                <c:pt idx="3127">
                  <c:v>44.68</c:v>
                </c:pt>
                <c:pt idx="3128">
                  <c:v>44.7</c:v>
                </c:pt>
                <c:pt idx="3129">
                  <c:v>44.71</c:v>
                </c:pt>
                <c:pt idx="3130">
                  <c:v>44.73</c:v>
                </c:pt>
                <c:pt idx="3131">
                  <c:v>44.77</c:v>
                </c:pt>
                <c:pt idx="3132">
                  <c:v>44.81</c:v>
                </c:pt>
                <c:pt idx="3133">
                  <c:v>44.86</c:v>
                </c:pt>
                <c:pt idx="3134">
                  <c:v>44.89</c:v>
                </c:pt>
                <c:pt idx="3135">
                  <c:v>44.92</c:v>
                </c:pt>
                <c:pt idx="3136">
                  <c:v>44.94</c:v>
                </c:pt>
                <c:pt idx="3137">
                  <c:v>44.95</c:v>
                </c:pt>
                <c:pt idx="3138">
                  <c:v>44.96</c:v>
                </c:pt>
                <c:pt idx="3139">
                  <c:v>44.98</c:v>
                </c:pt>
                <c:pt idx="3140">
                  <c:v>45</c:v>
                </c:pt>
                <c:pt idx="3141">
                  <c:v>45.02</c:v>
                </c:pt>
                <c:pt idx="3142">
                  <c:v>45.04</c:v>
                </c:pt>
                <c:pt idx="3143">
                  <c:v>45.05</c:v>
                </c:pt>
                <c:pt idx="3144">
                  <c:v>45.06</c:v>
                </c:pt>
                <c:pt idx="3145">
                  <c:v>45.06</c:v>
                </c:pt>
                <c:pt idx="3146">
                  <c:v>45.07</c:v>
                </c:pt>
                <c:pt idx="3147">
                  <c:v>45.08</c:v>
                </c:pt>
                <c:pt idx="3148">
                  <c:v>45.11</c:v>
                </c:pt>
                <c:pt idx="3149">
                  <c:v>45.13</c:v>
                </c:pt>
                <c:pt idx="3150">
                  <c:v>45.16</c:v>
                </c:pt>
                <c:pt idx="3151">
                  <c:v>45.2</c:v>
                </c:pt>
                <c:pt idx="3152">
                  <c:v>45.23</c:v>
                </c:pt>
                <c:pt idx="3153">
                  <c:v>45.25</c:v>
                </c:pt>
                <c:pt idx="3154">
                  <c:v>45.27</c:v>
                </c:pt>
                <c:pt idx="3155">
                  <c:v>45.28</c:v>
                </c:pt>
                <c:pt idx="3156">
                  <c:v>45.29</c:v>
                </c:pt>
                <c:pt idx="3157">
                  <c:v>45.3</c:v>
                </c:pt>
                <c:pt idx="3158">
                  <c:v>45.31</c:v>
                </c:pt>
                <c:pt idx="3159">
                  <c:v>45.32</c:v>
                </c:pt>
                <c:pt idx="3160">
                  <c:v>45.34</c:v>
                </c:pt>
                <c:pt idx="3161">
                  <c:v>45.37</c:v>
                </c:pt>
                <c:pt idx="3162">
                  <c:v>45.39</c:v>
                </c:pt>
                <c:pt idx="3163">
                  <c:v>45.4</c:v>
                </c:pt>
                <c:pt idx="3164">
                  <c:v>45.42</c:v>
                </c:pt>
                <c:pt idx="3165">
                  <c:v>45.44</c:v>
                </c:pt>
                <c:pt idx="3166">
                  <c:v>45.46</c:v>
                </c:pt>
                <c:pt idx="3167">
                  <c:v>45.48</c:v>
                </c:pt>
                <c:pt idx="3168">
                  <c:v>45.5</c:v>
                </c:pt>
                <c:pt idx="3169">
                  <c:v>45.51</c:v>
                </c:pt>
                <c:pt idx="3170">
                  <c:v>45.52</c:v>
                </c:pt>
                <c:pt idx="3171">
                  <c:v>45.53</c:v>
                </c:pt>
                <c:pt idx="3172">
                  <c:v>45.53</c:v>
                </c:pt>
                <c:pt idx="3173">
                  <c:v>45.53</c:v>
                </c:pt>
                <c:pt idx="3174">
                  <c:v>45.53</c:v>
                </c:pt>
                <c:pt idx="3175">
                  <c:v>45.53</c:v>
                </c:pt>
                <c:pt idx="3176">
                  <c:v>45.53</c:v>
                </c:pt>
                <c:pt idx="3177">
                  <c:v>45.53</c:v>
                </c:pt>
                <c:pt idx="3178">
                  <c:v>45.53</c:v>
                </c:pt>
                <c:pt idx="3179">
                  <c:v>45.53</c:v>
                </c:pt>
                <c:pt idx="3180">
                  <c:v>45.53</c:v>
                </c:pt>
                <c:pt idx="3181">
                  <c:v>45.53</c:v>
                </c:pt>
                <c:pt idx="3182">
                  <c:v>45.53</c:v>
                </c:pt>
                <c:pt idx="3183">
                  <c:v>45.53</c:v>
                </c:pt>
                <c:pt idx="3184">
                  <c:v>45.53</c:v>
                </c:pt>
                <c:pt idx="3185">
                  <c:v>45.53</c:v>
                </c:pt>
                <c:pt idx="3186">
                  <c:v>45.54</c:v>
                </c:pt>
                <c:pt idx="3187">
                  <c:v>45.54</c:v>
                </c:pt>
                <c:pt idx="3188">
                  <c:v>45.54</c:v>
                </c:pt>
                <c:pt idx="3189">
                  <c:v>45.55</c:v>
                </c:pt>
                <c:pt idx="3190">
                  <c:v>45.55</c:v>
                </c:pt>
                <c:pt idx="3191">
                  <c:v>45.55</c:v>
                </c:pt>
                <c:pt idx="3192">
                  <c:v>45.55</c:v>
                </c:pt>
                <c:pt idx="3193">
                  <c:v>45.55</c:v>
                </c:pt>
                <c:pt idx="3194">
                  <c:v>45.56</c:v>
                </c:pt>
                <c:pt idx="3195">
                  <c:v>45.56</c:v>
                </c:pt>
                <c:pt idx="3196">
                  <c:v>45.56</c:v>
                </c:pt>
                <c:pt idx="3197">
                  <c:v>45.56</c:v>
                </c:pt>
                <c:pt idx="3198">
                  <c:v>45.56</c:v>
                </c:pt>
                <c:pt idx="3199">
                  <c:v>45.56</c:v>
                </c:pt>
                <c:pt idx="3200">
                  <c:v>45.55</c:v>
                </c:pt>
                <c:pt idx="3201">
                  <c:v>45.55</c:v>
                </c:pt>
                <c:pt idx="3202">
                  <c:v>45.56</c:v>
                </c:pt>
                <c:pt idx="3203">
                  <c:v>45.55</c:v>
                </c:pt>
                <c:pt idx="3204">
                  <c:v>45.55</c:v>
                </c:pt>
                <c:pt idx="3205">
                  <c:v>45.55</c:v>
                </c:pt>
                <c:pt idx="3206">
                  <c:v>45.55</c:v>
                </c:pt>
                <c:pt idx="3207">
                  <c:v>45.55</c:v>
                </c:pt>
                <c:pt idx="3208">
                  <c:v>45.55</c:v>
                </c:pt>
                <c:pt idx="3209">
                  <c:v>45.54</c:v>
                </c:pt>
                <c:pt idx="3210">
                  <c:v>45.54</c:v>
                </c:pt>
                <c:pt idx="3211">
                  <c:v>45.54</c:v>
                </c:pt>
                <c:pt idx="3212">
                  <c:v>45.54</c:v>
                </c:pt>
                <c:pt idx="3213">
                  <c:v>45.53</c:v>
                </c:pt>
                <c:pt idx="3214">
                  <c:v>45.53</c:v>
                </c:pt>
                <c:pt idx="3215">
                  <c:v>45.53</c:v>
                </c:pt>
                <c:pt idx="3216">
                  <c:v>45.53</c:v>
                </c:pt>
                <c:pt idx="3217">
                  <c:v>45.53</c:v>
                </c:pt>
                <c:pt idx="3218">
                  <c:v>45.53</c:v>
                </c:pt>
                <c:pt idx="3219">
                  <c:v>45.53</c:v>
                </c:pt>
                <c:pt idx="3220">
                  <c:v>45.53</c:v>
                </c:pt>
                <c:pt idx="3221">
                  <c:v>45.53</c:v>
                </c:pt>
                <c:pt idx="3222">
                  <c:v>45.53</c:v>
                </c:pt>
                <c:pt idx="3223">
                  <c:v>45.53</c:v>
                </c:pt>
                <c:pt idx="3224">
                  <c:v>45.53</c:v>
                </c:pt>
                <c:pt idx="3225">
                  <c:v>45.53</c:v>
                </c:pt>
                <c:pt idx="3226">
                  <c:v>45.53</c:v>
                </c:pt>
                <c:pt idx="3227">
                  <c:v>45.53</c:v>
                </c:pt>
                <c:pt idx="3228">
                  <c:v>45.53</c:v>
                </c:pt>
                <c:pt idx="3229">
                  <c:v>45.53</c:v>
                </c:pt>
                <c:pt idx="3230">
                  <c:v>45.53</c:v>
                </c:pt>
                <c:pt idx="3231">
                  <c:v>45.53</c:v>
                </c:pt>
                <c:pt idx="3232">
                  <c:v>45.53</c:v>
                </c:pt>
                <c:pt idx="3233">
                  <c:v>45.53</c:v>
                </c:pt>
                <c:pt idx="3234">
                  <c:v>45.53</c:v>
                </c:pt>
                <c:pt idx="3235">
                  <c:v>45.53</c:v>
                </c:pt>
                <c:pt idx="3236">
                  <c:v>45.53</c:v>
                </c:pt>
                <c:pt idx="3237">
                  <c:v>45.53</c:v>
                </c:pt>
                <c:pt idx="3238">
                  <c:v>45.53</c:v>
                </c:pt>
                <c:pt idx="3239">
                  <c:v>45.52</c:v>
                </c:pt>
                <c:pt idx="3240">
                  <c:v>45.52</c:v>
                </c:pt>
                <c:pt idx="3241">
                  <c:v>45.51</c:v>
                </c:pt>
                <c:pt idx="3242">
                  <c:v>45.49</c:v>
                </c:pt>
                <c:pt idx="3243">
                  <c:v>45.48</c:v>
                </c:pt>
                <c:pt idx="3244">
                  <c:v>45.46</c:v>
                </c:pt>
                <c:pt idx="3245">
                  <c:v>45.45</c:v>
                </c:pt>
                <c:pt idx="3246">
                  <c:v>45.43</c:v>
                </c:pt>
                <c:pt idx="3247">
                  <c:v>45.43</c:v>
                </c:pt>
                <c:pt idx="3248">
                  <c:v>45.42</c:v>
                </c:pt>
                <c:pt idx="3249">
                  <c:v>45.42</c:v>
                </c:pt>
                <c:pt idx="3250">
                  <c:v>45.42</c:v>
                </c:pt>
                <c:pt idx="3251">
                  <c:v>45.41</c:v>
                </c:pt>
                <c:pt idx="3252">
                  <c:v>45.41</c:v>
                </c:pt>
                <c:pt idx="3253">
                  <c:v>45.41</c:v>
                </c:pt>
                <c:pt idx="3254">
                  <c:v>45.4</c:v>
                </c:pt>
                <c:pt idx="3255">
                  <c:v>45.39</c:v>
                </c:pt>
                <c:pt idx="3256">
                  <c:v>45.38</c:v>
                </c:pt>
                <c:pt idx="3257">
                  <c:v>45.37</c:v>
                </c:pt>
                <c:pt idx="3258">
                  <c:v>45.35</c:v>
                </c:pt>
                <c:pt idx="3259">
                  <c:v>45.34</c:v>
                </c:pt>
                <c:pt idx="3260">
                  <c:v>45.33</c:v>
                </c:pt>
                <c:pt idx="3261">
                  <c:v>45.32</c:v>
                </c:pt>
                <c:pt idx="3262">
                  <c:v>45.31</c:v>
                </c:pt>
                <c:pt idx="3263">
                  <c:v>45.3</c:v>
                </c:pt>
                <c:pt idx="3264">
                  <c:v>45.3</c:v>
                </c:pt>
                <c:pt idx="3265">
                  <c:v>45.3</c:v>
                </c:pt>
                <c:pt idx="3266">
                  <c:v>45.29</c:v>
                </c:pt>
                <c:pt idx="3267">
                  <c:v>45.29</c:v>
                </c:pt>
                <c:pt idx="3268">
                  <c:v>45.29</c:v>
                </c:pt>
                <c:pt idx="3269">
                  <c:v>45.29</c:v>
                </c:pt>
                <c:pt idx="3270">
                  <c:v>45.29</c:v>
                </c:pt>
                <c:pt idx="3271">
                  <c:v>45.28</c:v>
                </c:pt>
                <c:pt idx="3272">
                  <c:v>45.27</c:v>
                </c:pt>
                <c:pt idx="3273">
                  <c:v>45.26</c:v>
                </c:pt>
                <c:pt idx="3274">
                  <c:v>45.25</c:v>
                </c:pt>
                <c:pt idx="3275">
                  <c:v>45.24</c:v>
                </c:pt>
                <c:pt idx="3276">
                  <c:v>45.23</c:v>
                </c:pt>
                <c:pt idx="3277">
                  <c:v>45.22</c:v>
                </c:pt>
                <c:pt idx="3278">
                  <c:v>45.21</c:v>
                </c:pt>
                <c:pt idx="3279">
                  <c:v>45.19</c:v>
                </c:pt>
                <c:pt idx="3280">
                  <c:v>45.18</c:v>
                </c:pt>
                <c:pt idx="3281">
                  <c:v>45.18</c:v>
                </c:pt>
                <c:pt idx="3282">
                  <c:v>45.16</c:v>
                </c:pt>
                <c:pt idx="3283">
                  <c:v>45.15</c:v>
                </c:pt>
                <c:pt idx="3284">
                  <c:v>45.14</c:v>
                </c:pt>
                <c:pt idx="3285">
                  <c:v>45.12</c:v>
                </c:pt>
                <c:pt idx="3286">
                  <c:v>45.1</c:v>
                </c:pt>
                <c:pt idx="3287">
                  <c:v>45.09</c:v>
                </c:pt>
                <c:pt idx="3288">
                  <c:v>45.07</c:v>
                </c:pt>
                <c:pt idx="3289">
                  <c:v>45.07</c:v>
                </c:pt>
                <c:pt idx="3290">
                  <c:v>45.06</c:v>
                </c:pt>
                <c:pt idx="3291">
                  <c:v>45.06</c:v>
                </c:pt>
                <c:pt idx="3292">
                  <c:v>45.05</c:v>
                </c:pt>
                <c:pt idx="3293">
                  <c:v>45.05</c:v>
                </c:pt>
                <c:pt idx="3294">
                  <c:v>45.05</c:v>
                </c:pt>
                <c:pt idx="3295">
                  <c:v>45.05</c:v>
                </c:pt>
                <c:pt idx="3296">
                  <c:v>45.05</c:v>
                </c:pt>
                <c:pt idx="3297">
                  <c:v>45.05</c:v>
                </c:pt>
                <c:pt idx="3298">
                  <c:v>45.05</c:v>
                </c:pt>
                <c:pt idx="3299">
                  <c:v>45.05</c:v>
                </c:pt>
                <c:pt idx="3300">
                  <c:v>45.05</c:v>
                </c:pt>
                <c:pt idx="3301">
                  <c:v>45.05</c:v>
                </c:pt>
                <c:pt idx="3302">
                  <c:v>45.05</c:v>
                </c:pt>
                <c:pt idx="3303">
                  <c:v>45.05</c:v>
                </c:pt>
                <c:pt idx="3304">
                  <c:v>45.05</c:v>
                </c:pt>
                <c:pt idx="3305">
                  <c:v>45.05</c:v>
                </c:pt>
                <c:pt idx="3306">
                  <c:v>45.04</c:v>
                </c:pt>
                <c:pt idx="3307">
                  <c:v>45.03</c:v>
                </c:pt>
                <c:pt idx="3308">
                  <c:v>45.02</c:v>
                </c:pt>
                <c:pt idx="3309">
                  <c:v>45.01</c:v>
                </c:pt>
                <c:pt idx="3310">
                  <c:v>45</c:v>
                </c:pt>
                <c:pt idx="3311">
                  <c:v>44.99</c:v>
                </c:pt>
                <c:pt idx="3312">
                  <c:v>44.99</c:v>
                </c:pt>
                <c:pt idx="3313">
                  <c:v>44.98</c:v>
                </c:pt>
                <c:pt idx="3314">
                  <c:v>44.97</c:v>
                </c:pt>
                <c:pt idx="3315">
                  <c:v>44.96</c:v>
                </c:pt>
                <c:pt idx="3316">
                  <c:v>44.95</c:v>
                </c:pt>
                <c:pt idx="3317">
                  <c:v>44.94</c:v>
                </c:pt>
                <c:pt idx="3318">
                  <c:v>44.94</c:v>
                </c:pt>
                <c:pt idx="3319">
                  <c:v>44.93</c:v>
                </c:pt>
                <c:pt idx="3320">
                  <c:v>44.93</c:v>
                </c:pt>
                <c:pt idx="3321">
                  <c:v>44.92</c:v>
                </c:pt>
                <c:pt idx="3322">
                  <c:v>44.91</c:v>
                </c:pt>
                <c:pt idx="3323">
                  <c:v>44.9</c:v>
                </c:pt>
                <c:pt idx="3324">
                  <c:v>44.89</c:v>
                </c:pt>
                <c:pt idx="3325">
                  <c:v>44.88</c:v>
                </c:pt>
                <c:pt idx="3326">
                  <c:v>44.87</c:v>
                </c:pt>
                <c:pt idx="3327">
                  <c:v>44.85</c:v>
                </c:pt>
                <c:pt idx="3328">
                  <c:v>44.83</c:v>
                </c:pt>
                <c:pt idx="3329">
                  <c:v>44.82</c:v>
                </c:pt>
                <c:pt idx="3330">
                  <c:v>44.81</c:v>
                </c:pt>
                <c:pt idx="3331">
                  <c:v>44.78</c:v>
                </c:pt>
                <c:pt idx="3332">
                  <c:v>44.77</c:v>
                </c:pt>
                <c:pt idx="3333">
                  <c:v>44.75</c:v>
                </c:pt>
                <c:pt idx="3334">
                  <c:v>44.73</c:v>
                </c:pt>
                <c:pt idx="3335">
                  <c:v>44.72</c:v>
                </c:pt>
                <c:pt idx="3336">
                  <c:v>44.72</c:v>
                </c:pt>
                <c:pt idx="3337">
                  <c:v>44.71</c:v>
                </c:pt>
                <c:pt idx="3338">
                  <c:v>44.71</c:v>
                </c:pt>
                <c:pt idx="3339">
                  <c:v>44.7</c:v>
                </c:pt>
                <c:pt idx="3340">
                  <c:v>44.7</c:v>
                </c:pt>
                <c:pt idx="3341">
                  <c:v>44.7</c:v>
                </c:pt>
                <c:pt idx="3342">
                  <c:v>44.7</c:v>
                </c:pt>
                <c:pt idx="3343">
                  <c:v>44.7</c:v>
                </c:pt>
                <c:pt idx="3344">
                  <c:v>44.7</c:v>
                </c:pt>
                <c:pt idx="3345">
                  <c:v>44.7</c:v>
                </c:pt>
                <c:pt idx="3346">
                  <c:v>44.7</c:v>
                </c:pt>
                <c:pt idx="3347">
                  <c:v>44.69</c:v>
                </c:pt>
                <c:pt idx="3348">
                  <c:v>44.68</c:v>
                </c:pt>
                <c:pt idx="3349">
                  <c:v>44.67</c:v>
                </c:pt>
                <c:pt idx="3350">
                  <c:v>44.65</c:v>
                </c:pt>
                <c:pt idx="3351">
                  <c:v>44.64</c:v>
                </c:pt>
                <c:pt idx="3352">
                  <c:v>44.63</c:v>
                </c:pt>
                <c:pt idx="3353">
                  <c:v>44.62</c:v>
                </c:pt>
                <c:pt idx="3354">
                  <c:v>44.61</c:v>
                </c:pt>
                <c:pt idx="3355">
                  <c:v>44.6</c:v>
                </c:pt>
                <c:pt idx="3356">
                  <c:v>44.6</c:v>
                </c:pt>
                <c:pt idx="3357">
                  <c:v>44.59</c:v>
                </c:pt>
                <c:pt idx="3358">
                  <c:v>44.59</c:v>
                </c:pt>
                <c:pt idx="3359">
                  <c:v>44.59</c:v>
                </c:pt>
                <c:pt idx="3360">
                  <c:v>44.58</c:v>
                </c:pt>
                <c:pt idx="3361">
                  <c:v>44.58</c:v>
                </c:pt>
                <c:pt idx="3362">
                  <c:v>44.58</c:v>
                </c:pt>
                <c:pt idx="3363">
                  <c:v>44.58</c:v>
                </c:pt>
                <c:pt idx="3364">
                  <c:v>44.58</c:v>
                </c:pt>
                <c:pt idx="3365">
                  <c:v>44.58</c:v>
                </c:pt>
                <c:pt idx="3366">
                  <c:v>44.58</c:v>
                </c:pt>
                <c:pt idx="3367">
                  <c:v>44.58</c:v>
                </c:pt>
                <c:pt idx="3368">
                  <c:v>44.58</c:v>
                </c:pt>
                <c:pt idx="3369">
                  <c:v>44.58</c:v>
                </c:pt>
                <c:pt idx="3370">
                  <c:v>44.58</c:v>
                </c:pt>
                <c:pt idx="3371">
                  <c:v>44.58</c:v>
                </c:pt>
                <c:pt idx="3372">
                  <c:v>44.58</c:v>
                </c:pt>
                <c:pt idx="3373">
                  <c:v>44.58</c:v>
                </c:pt>
                <c:pt idx="3374">
                  <c:v>44.58</c:v>
                </c:pt>
                <c:pt idx="3375">
                  <c:v>44.58</c:v>
                </c:pt>
                <c:pt idx="3376">
                  <c:v>44.58</c:v>
                </c:pt>
                <c:pt idx="3377">
                  <c:v>44.58</c:v>
                </c:pt>
                <c:pt idx="3378">
                  <c:v>44.58</c:v>
                </c:pt>
                <c:pt idx="3379">
                  <c:v>44.58</c:v>
                </c:pt>
                <c:pt idx="3380">
                  <c:v>44.58</c:v>
                </c:pt>
                <c:pt idx="3381">
                  <c:v>44.58</c:v>
                </c:pt>
                <c:pt idx="3382">
                  <c:v>44.58</c:v>
                </c:pt>
                <c:pt idx="3383">
                  <c:v>44.58</c:v>
                </c:pt>
                <c:pt idx="3384">
                  <c:v>44.58</c:v>
                </c:pt>
                <c:pt idx="3385">
                  <c:v>44.58</c:v>
                </c:pt>
                <c:pt idx="3386">
                  <c:v>44.57</c:v>
                </c:pt>
                <c:pt idx="3387">
                  <c:v>44.57</c:v>
                </c:pt>
                <c:pt idx="3388">
                  <c:v>44.56</c:v>
                </c:pt>
                <c:pt idx="3389">
                  <c:v>44.55</c:v>
                </c:pt>
                <c:pt idx="3390">
                  <c:v>44.54</c:v>
                </c:pt>
                <c:pt idx="3391">
                  <c:v>44.53</c:v>
                </c:pt>
                <c:pt idx="3392">
                  <c:v>44.52</c:v>
                </c:pt>
                <c:pt idx="3393">
                  <c:v>44.51</c:v>
                </c:pt>
                <c:pt idx="3394">
                  <c:v>44.5</c:v>
                </c:pt>
                <c:pt idx="3395">
                  <c:v>44.48</c:v>
                </c:pt>
                <c:pt idx="3396">
                  <c:v>44.48</c:v>
                </c:pt>
                <c:pt idx="3397">
                  <c:v>44.47</c:v>
                </c:pt>
                <c:pt idx="3398">
                  <c:v>44.46</c:v>
                </c:pt>
                <c:pt idx="3399">
                  <c:v>44.46</c:v>
                </c:pt>
                <c:pt idx="3400">
                  <c:v>44.45</c:v>
                </c:pt>
                <c:pt idx="3401">
                  <c:v>44.44</c:v>
                </c:pt>
                <c:pt idx="3402">
                  <c:v>44.44</c:v>
                </c:pt>
                <c:pt idx="3403">
                  <c:v>44.43</c:v>
                </c:pt>
                <c:pt idx="3404">
                  <c:v>44.42</c:v>
                </c:pt>
                <c:pt idx="3405">
                  <c:v>44.41</c:v>
                </c:pt>
                <c:pt idx="3406">
                  <c:v>44.4</c:v>
                </c:pt>
                <c:pt idx="3407">
                  <c:v>44.39</c:v>
                </c:pt>
                <c:pt idx="3408">
                  <c:v>44.37</c:v>
                </c:pt>
                <c:pt idx="3409">
                  <c:v>44.36</c:v>
                </c:pt>
                <c:pt idx="3410">
                  <c:v>44.35</c:v>
                </c:pt>
                <c:pt idx="3411">
                  <c:v>44.35</c:v>
                </c:pt>
                <c:pt idx="3412">
                  <c:v>44.35</c:v>
                </c:pt>
                <c:pt idx="3413">
                  <c:v>44.35</c:v>
                </c:pt>
                <c:pt idx="3414">
                  <c:v>44.35</c:v>
                </c:pt>
                <c:pt idx="3415">
                  <c:v>44.35</c:v>
                </c:pt>
                <c:pt idx="3416">
                  <c:v>44.35</c:v>
                </c:pt>
                <c:pt idx="3417">
                  <c:v>44.35</c:v>
                </c:pt>
                <c:pt idx="3418">
                  <c:v>44.35</c:v>
                </c:pt>
                <c:pt idx="3419">
                  <c:v>44.35</c:v>
                </c:pt>
                <c:pt idx="3420">
                  <c:v>44.34</c:v>
                </c:pt>
                <c:pt idx="3421">
                  <c:v>44.34</c:v>
                </c:pt>
                <c:pt idx="3422">
                  <c:v>44.34</c:v>
                </c:pt>
                <c:pt idx="3423">
                  <c:v>44.33</c:v>
                </c:pt>
                <c:pt idx="3424">
                  <c:v>44.33</c:v>
                </c:pt>
                <c:pt idx="3425">
                  <c:v>44.32</c:v>
                </c:pt>
                <c:pt idx="3426">
                  <c:v>44.31</c:v>
                </c:pt>
                <c:pt idx="3427">
                  <c:v>44.31</c:v>
                </c:pt>
                <c:pt idx="3428">
                  <c:v>44.31</c:v>
                </c:pt>
                <c:pt idx="3429">
                  <c:v>44.29</c:v>
                </c:pt>
                <c:pt idx="3430">
                  <c:v>44.29</c:v>
                </c:pt>
                <c:pt idx="3431">
                  <c:v>44.28</c:v>
                </c:pt>
                <c:pt idx="3432">
                  <c:v>44.27</c:v>
                </c:pt>
                <c:pt idx="3433">
                  <c:v>44.25</c:v>
                </c:pt>
                <c:pt idx="3434">
                  <c:v>44.24</c:v>
                </c:pt>
                <c:pt idx="3435">
                  <c:v>44.24</c:v>
                </c:pt>
                <c:pt idx="3436">
                  <c:v>44.23</c:v>
                </c:pt>
                <c:pt idx="3437">
                  <c:v>44.22</c:v>
                </c:pt>
                <c:pt idx="3438">
                  <c:v>44.22</c:v>
                </c:pt>
                <c:pt idx="3439">
                  <c:v>44.21</c:v>
                </c:pt>
                <c:pt idx="3440">
                  <c:v>44.2</c:v>
                </c:pt>
                <c:pt idx="3441">
                  <c:v>44.19</c:v>
                </c:pt>
                <c:pt idx="3442">
                  <c:v>44.18</c:v>
                </c:pt>
                <c:pt idx="3443">
                  <c:v>44.18</c:v>
                </c:pt>
                <c:pt idx="3444">
                  <c:v>44.17</c:v>
                </c:pt>
                <c:pt idx="3445">
                  <c:v>44.16</c:v>
                </c:pt>
                <c:pt idx="3446">
                  <c:v>44.16</c:v>
                </c:pt>
                <c:pt idx="3447">
                  <c:v>44.15</c:v>
                </c:pt>
                <c:pt idx="3448">
                  <c:v>44.15</c:v>
                </c:pt>
                <c:pt idx="3449">
                  <c:v>44.15</c:v>
                </c:pt>
                <c:pt idx="3450">
                  <c:v>44.14</c:v>
                </c:pt>
                <c:pt idx="3451">
                  <c:v>44.14</c:v>
                </c:pt>
                <c:pt idx="3452">
                  <c:v>44.14</c:v>
                </c:pt>
                <c:pt idx="3453">
                  <c:v>44.14</c:v>
                </c:pt>
                <c:pt idx="3454">
                  <c:v>44.14</c:v>
                </c:pt>
                <c:pt idx="3455">
                  <c:v>44.13</c:v>
                </c:pt>
                <c:pt idx="3456">
                  <c:v>44.13</c:v>
                </c:pt>
                <c:pt idx="3457">
                  <c:v>44.14</c:v>
                </c:pt>
                <c:pt idx="3458">
                  <c:v>44.13</c:v>
                </c:pt>
                <c:pt idx="3459">
                  <c:v>44.14</c:v>
                </c:pt>
                <c:pt idx="3460">
                  <c:v>44.14</c:v>
                </c:pt>
                <c:pt idx="3461">
                  <c:v>44.15</c:v>
                </c:pt>
                <c:pt idx="3462">
                  <c:v>44.15</c:v>
                </c:pt>
                <c:pt idx="3463">
                  <c:v>44.15</c:v>
                </c:pt>
                <c:pt idx="3464">
                  <c:v>44.16</c:v>
                </c:pt>
                <c:pt idx="3465">
                  <c:v>44.16</c:v>
                </c:pt>
                <c:pt idx="3466">
                  <c:v>44.17</c:v>
                </c:pt>
                <c:pt idx="3467">
                  <c:v>44.18</c:v>
                </c:pt>
                <c:pt idx="3468">
                  <c:v>44.2</c:v>
                </c:pt>
                <c:pt idx="3469">
                  <c:v>44.22</c:v>
                </c:pt>
                <c:pt idx="3470">
                  <c:v>44.23</c:v>
                </c:pt>
                <c:pt idx="3471">
                  <c:v>44.25</c:v>
                </c:pt>
                <c:pt idx="3472">
                  <c:v>44.26</c:v>
                </c:pt>
                <c:pt idx="3473">
                  <c:v>44.27</c:v>
                </c:pt>
                <c:pt idx="3474">
                  <c:v>44.28</c:v>
                </c:pt>
                <c:pt idx="3475">
                  <c:v>44.29</c:v>
                </c:pt>
                <c:pt idx="3476">
                  <c:v>44.29</c:v>
                </c:pt>
                <c:pt idx="3477">
                  <c:v>44.3</c:v>
                </c:pt>
                <c:pt idx="3478">
                  <c:v>44.31</c:v>
                </c:pt>
                <c:pt idx="3479">
                  <c:v>44.32</c:v>
                </c:pt>
                <c:pt idx="3480">
                  <c:v>44.33</c:v>
                </c:pt>
                <c:pt idx="3481">
                  <c:v>44.34</c:v>
                </c:pt>
                <c:pt idx="3482">
                  <c:v>44.34</c:v>
                </c:pt>
                <c:pt idx="3483">
                  <c:v>44.35</c:v>
                </c:pt>
                <c:pt idx="3484">
                  <c:v>44.35</c:v>
                </c:pt>
                <c:pt idx="3485">
                  <c:v>44.35</c:v>
                </c:pt>
                <c:pt idx="3486">
                  <c:v>44.35</c:v>
                </c:pt>
                <c:pt idx="3487">
                  <c:v>44.36</c:v>
                </c:pt>
                <c:pt idx="3488">
                  <c:v>44.38</c:v>
                </c:pt>
                <c:pt idx="3489">
                  <c:v>44.4</c:v>
                </c:pt>
                <c:pt idx="3490">
                  <c:v>44.41</c:v>
                </c:pt>
                <c:pt idx="3491">
                  <c:v>44.43</c:v>
                </c:pt>
                <c:pt idx="3492">
                  <c:v>44.46</c:v>
                </c:pt>
                <c:pt idx="3493">
                  <c:v>44.47</c:v>
                </c:pt>
                <c:pt idx="3494">
                  <c:v>44.49</c:v>
                </c:pt>
                <c:pt idx="3495">
                  <c:v>44.5</c:v>
                </c:pt>
                <c:pt idx="3496">
                  <c:v>44.52</c:v>
                </c:pt>
                <c:pt idx="3497">
                  <c:v>44.54</c:v>
                </c:pt>
                <c:pt idx="3498">
                  <c:v>44.55</c:v>
                </c:pt>
                <c:pt idx="3499">
                  <c:v>44.57</c:v>
                </c:pt>
                <c:pt idx="3500">
                  <c:v>44.58</c:v>
                </c:pt>
                <c:pt idx="3501">
                  <c:v>44.58</c:v>
                </c:pt>
                <c:pt idx="3502">
                  <c:v>44.58</c:v>
                </c:pt>
                <c:pt idx="3503">
                  <c:v>44.58</c:v>
                </c:pt>
                <c:pt idx="3504">
                  <c:v>44.58</c:v>
                </c:pt>
                <c:pt idx="3505">
                  <c:v>44.58</c:v>
                </c:pt>
                <c:pt idx="3506">
                  <c:v>44.58</c:v>
                </c:pt>
                <c:pt idx="3507">
                  <c:v>44.58</c:v>
                </c:pt>
                <c:pt idx="3508">
                  <c:v>44.58</c:v>
                </c:pt>
                <c:pt idx="3509">
                  <c:v>44.58</c:v>
                </c:pt>
                <c:pt idx="3510">
                  <c:v>44.59</c:v>
                </c:pt>
                <c:pt idx="3511">
                  <c:v>44.6</c:v>
                </c:pt>
                <c:pt idx="3512">
                  <c:v>44.62</c:v>
                </c:pt>
                <c:pt idx="3513">
                  <c:v>44.64</c:v>
                </c:pt>
                <c:pt idx="3514">
                  <c:v>44.66</c:v>
                </c:pt>
                <c:pt idx="3515">
                  <c:v>44.68</c:v>
                </c:pt>
                <c:pt idx="3516">
                  <c:v>44.69</c:v>
                </c:pt>
                <c:pt idx="3517">
                  <c:v>44.7</c:v>
                </c:pt>
                <c:pt idx="3518">
                  <c:v>44.71</c:v>
                </c:pt>
                <c:pt idx="3519">
                  <c:v>44.73</c:v>
                </c:pt>
                <c:pt idx="3520">
                  <c:v>44.76</c:v>
                </c:pt>
                <c:pt idx="3521">
                  <c:v>44.8</c:v>
                </c:pt>
                <c:pt idx="3522">
                  <c:v>44.83</c:v>
                </c:pt>
                <c:pt idx="3523">
                  <c:v>44.87</c:v>
                </c:pt>
                <c:pt idx="3524">
                  <c:v>44.9</c:v>
                </c:pt>
                <c:pt idx="3525">
                  <c:v>44.91</c:v>
                </c:pt>
                <c:pt idx="3526">
                  <c:v>44.93</c:v>
                </c:pt>
                <c:pt idx="3527">
                  <c:v>44.94</c:v>
                </c:pt>
                <c:pt idx="3528">
                  <c:v>44.95</c:v>
                </c:pt>
                <c:pt idx="3529">
                  <c:v>44.97</c:v>
                </c:pt>
                <c:pt idx="3530">
                  <c:v>44.99</c:v>
                </c:pt>
                <c:pt idx="3531">
                  <c:v>45.01</c:v>
                </c:pt>
                <c:pt idx="3532">
                  <c:v>45.03</c:v>
                </c:pt>
                <c:pt idx="3533">
                  <c:v>45.05</c:v>
                </c:pt>
                <c:pt idx="3534">
                  <c:v>45.05</c:v>
                </c:pt>
                <c:pt idx="3535">
                  <c:v>45.05</c:v>
                </c:pt>
                <c:pt idx="3536">
                  <c:v>45.05</c:v>
                </c:pt>
                <c:pt idx="3537">
                  <c:v>45.05</c:v>
                </c:pt>
                <c:pt idx="3538">
                  <c:v>45.06</c:v>
                </c:pt>
                <c:pt idx="3539">
                  <c:v>45.06</c:v>
                </c:pt>
                <c:pt idx="3540">
                  <c:v>45.07</c:v>
                </c:pt>
                <c:pt idx="3541">
                  <c:v>45.08</c:v>
                </c:pt>
                <c:pt idx="3542">
                  <c:v>45.1</c:v>
                </c:pt>
                <c:pt idx="3543">
                  <c:v>45.12</c:v>
                </c:pt>
                <c:pt idx="3544">
                  <c:v>45.14</c:v>
                </c:pt>
                <c:pt idx="3545">
                  <c:v>45.17</c:v>
                </c:pt>
                <c:pt idx="3546">
                  <c:v>45.19</c:v>
                </c:pt>
                <c:pt idx="3547">
                  <c:v>45.22</c:v>
                </c:pt>
                <c:pt idx="3548">
                  <c:v>45.24</c:v>
                </c:pt>
                <c:pt idx="3549">
                  <c:v>45.26</c:v>
                </c:pt>
                <c:pt idx="3550">
                  <c:v>45.28</c:v>
                </c:pt>
                <c:pt idx="3551">
                  <c:v>45.29</c:v>
                </c:pt>
                <c:pt idx="3552">
                  <c:v>45.29</c:v>
                </c:pt>
                <c:pt idx="3553">
                  <c:v>45.29</c:v>
                </c:pt>
                <c:pt idx="3554">
                  <c:v>45.3</c:v>
                </c:pt>
                <c:pt idx="3555">
                  <c:v>45.3</c:v>
                </c:pt>
                <c:pt idx="3556">
                  <c:v>45.3</c:v>
                </c:pt>
                <c:pt idx="3557">
                  <c:v>45.31</c:v>
                </c:pt>
                <c:pt idx="3558">
                  <c:v>45.32</c:v>
                </c:pt>
                <c:pt idx="3559">
                  <c:v>45.32</c:v>
                </c:pt>
                <c:pt idx="3560">
                  <c:v>45.34</c:v>
                </c:pt>
                <c:pt idx="3561">
                  <c:v>45.35</c:v>
                </c:pt>
                <c:pt idx="3562">
                  <c:v>45.37</c:v>
                </c:pt>
                <c:pt idx="3563">
                  <c:v>45.38</c:v>
                </c:pt>
                <c:pt idx="3564">
                  <c:v>45.39</c:v>
                </c:pt>
                <c:pt idx="3565">
                  <c:v>45.4</c:v>
                </c:pt>
                <c:pt idx="3566">
                  <c:v>45.4</c:v>
                </c:pt>
                <c:pt idx="3567">
                  <c:v>45.41</c:v>
                </c:pt>
                <c:pt idx="3568">
                  <c:v>45.41</c:v>
                </c:pt>
                <c:pt idx="3569">
                  <c:v>45.41</c:v>
                </c:pt>
                <c:pt idx="3570">
                  <c:v>45.41</c:v>
                </c:pt>
                <c:pt idx="3571">
                  <c:v>45.41</c:v>
                </c:pt>
                <c:pt idx="3572">
                  <c:v>45.42</c:v>
                </c:pt>
                <c:pt idx="3573">
                  <c:v>45.42</c:v>
                </c:pt>
                <c:pt idx="3574">
                  <c:v>45.42</c:v>
                </c:pt>
                <c:pt idx="3575">
                  <c:v>45.42</c:v>
                </c:pt>
                <c:pt idx="3576">
                  <c:v>45.43</c:v>
                </c:pt>
                <c:pt idx="3577">
                  <c:v>45.43</c:v>
                </c:pt>
                <c:pt idx="3578">
                  <c:v>45.43</c:v>
                </c:pt>
                <c:pt idx="3579">
                  <c:v>45.43</c:v>
                </c:pt>
                <c:pt idx="3580">
                  <c:v>45.43</c:v>
                </c:pt>
                <c:pt idx="3581">
                  <c:v>45.43</c:v>
                </c:pt>
                <c:pt idx="3582">
                  <c:v>45.43</c:v>
                </c:pt>
                <c:pt idx="3583">
                  <c:v>45.43</c:v>
                </c:pt>
                <c:pt idx="3584">
                  <c:v>45.43</c:v>
                </c:pt>
                <c:pt idx="3585">
                  <c:v>45.43</c:v>
                </c:pt>
                <c:pt idx="3586">
                  <c:v>45.43</c:v>
                </c:pt>
                <c:pt idx="3587">
                  <c:v>45.43</c:v>
                </c:pt>
                <c:pt idx="3588">
                  <c:v>45.43</c:v>
                </c:pt>
                <c:pt idx="3589">
                  <c:v>45.43</c:v>
                </c:pt>
                <c:pt idx="3590">
                  <c:v>45.43</c:v>
                </c:pt>
                <c:pt idx="3591">
                  <c:v>45.43</c:v>
                </c:pt>
                <c:pt idx="3592">
                  <c:v>45.42</c:v>
                </c:pt>
                <c:pt idx="3593">
                  <c:v>45.42</c:v>
                </c:pt>
                <c:pt idx="3594">
                  <c:v>45.42</c:v>
                </c:pt>
                <c:pt idx="3595">
                  <c:v>45.42</c:v>
                </c:pt>
                <c:pt idx="3596">
                  <c:v>45.42</c:v>
                </c:pt>
                <c:pt idx="3597">
                  <c:v>45.41</c:v>
                </c:pt>
                <c:pt idx="3598">
                  <c:v>45.41</c:v>
                </c:pt>
                <c:pt idx="3599">
                  <c:v>45.41</c:v>
                </c:pt>
                <c:pt idx="3600">
                  <c:v>45.41</c:v>
                </c:pt>
                <c:pt idx="3601">
                  <c:v>45.41</c:v>
                </c:pt>
                <c:pt idx="3602">
                  <c:v>45.41</c:v>
                </c:pt>
                <c:pt idx="3603">
                  <c:v>45.4</c:v>
                </c:pt>
                <c:pt idx="3604">
                  <c:v>45.4</c:v>
                </c:pt>
                <c:pt idx="3605">
                  <c:v>45.39</c:v>
                </c:pt>
                <c:pt idx="3606">
                  <c:v>45.38</c:v>
                </c:pt>
                <c:pt idx="3607">
                  <c:v>45.37</c:v>
                </c:pt>
                <c:pt idx="3608">
                  <c:v>45.36</c:v>
                </c:pt>
                <c:pt idx="3609">
                  <c:v>45.35</c:v>
                </c:pt>
                <c:pt idx="3610">
                  <c:v>45.34</c:v>
                </c:pt>
                <c:pt idx="3611">
                  <c:v>45.33</c:v>
                </c:pt>
                <c:pt idx="3612">
                  <c:v>45.33</c:v>
                </c:pt>
                <c:pt idx="3613">
                  <c:v>45.32</c:v>
                </c:pt>
                <c:pt idx="3614">
                  <c:v>45.32</c:v>
                </c:pt>
                <c:pt idx="3615">
                  <c:v>45.31</c:v>
                </c:pt>
                <c:pt idx="3616">
                  <c:v>45.31</c:v>
                </c:pt>
                <c:pt idx="3617">
                  <c:v>45.3</c:v>
                </c:pt>
                <c:pt idx="3618">
                  <c:v>45.3</c:v>
                </c:pt>
                <c:pt idx="3619">
                  <c:v>45.3</c:v>
                </c:pt>
                <c:pt idx="3620">
                  <c:v>45.29</c:v>
                </c:pt>
                <c:pt idx="3621">
                  <c:v>45.29</c:v>
                </c:pt>
                <c:pt idx="3622">
                  <c:v>45.29</c:v>
                </c:pt>
                <c:pt idx="3623">
                  <c:v>45.29</c:v>
                </c:pt>
                <c:pt idx="3624">
                  <c:v>45.29</c:v>
                </c:pt>
                <c:pt idx="3625">
                  <c:v>45.29</c:v>
                </c:pt>
                <c:pt idx="3626">
                  <c:v>45.29</c:v>
                </c:pt>
                <c:pt idx="3627">
                  <c:v>45.28</c:v>
                </c:pt>
                <c:pt idx="3628">
                  <c:v>45.28</c:v>
                </c:pt>
                <c:pt idx="3629">
                  <c:v>45.27</c:v>
                </c:pt>
                <c:pt idx="3630">
                  <c:v>45.26</c:v>
                </c:pt>
                <c:pt idx="3631">
                  <c:v>45.25</c:v>
                </c:pt>
                <c:pt idx="3632">
                  <c:v>45.24</c:v>
                </c:pt>
                <c:pt idx="3633">
                  <c:v>45.24</c:v>
                </c:pt>
                <c:pt idx="3634">
                  <c:v>45.23</c:v>
                </c:pt>
                <c:pt idx="3635">
                  <c:v>45.22</c:v>
                </c:pt>
                <c:pt idx="3636">
                  <c:v>45.21</c:v>
                </c:pt>
                <c:pt idx="3637">
                  <c:v>45.2</c:v>
                </c:pt>
                <c:pt idx="3638">
                  <c:v>45.19</c:v>
                </c:pt>
                <c:pt idx="3639">
                  <c:v>45.18</c:v>
                </c:pt>
                <c:pt idx="3640">
                  <c:v>45.17</c:v>
                </c:pt>
                <c:pt idx="3641">
                  <c:v>45.16</c:v>
                </c:pt>
                <c:pt idx="3642">
                  <c:v>45.15</c:v>
                </c:pt>
                <c:pt idx="3643">
                  <c:v>45.13</c:v>
                </c:pt>
                <c:pt idx="3644">
                  <c:v>45.12</c:v>
                </c:pt>
                <c:pt idx="3645">
                  <c:v>45.1</c:v>
                </c:pt>
                <c:pt idx="3646">
                  <c:v>45.09</c:v>
                </c:pt>
                <c:pt idx="3647">
                  <c:v>45.08</c:v>
                </c:pt>
                <c:pt idx="3648">
                  <c:v>45.07</c:v>
                </c:pt>
                <c:pt idx="3649">
                  <c:v>45.07</c:v>
                </c:pt>
                <c:pt idx="3650">
                  <c:v>45.06</c:v>
                </c:pt>
                <c:pt idx="3651">
                  <c:v>45.06</c:v>
                </c:pt>
                <c:pt idx="3652">
                  <c:v>45.06</c:v>
                </c:pt>
                <c:pt idx="3653">
                  <c:v>45.05</c:v>
                </c:pt>
                <c:pt idx="3654">
                  <c:v>45.05</c:v>
                </c:pt>
                <c:pt idx="3655">
                  <c:v>45.05</c:v>
                </c:pt>
                <c:pt idx="3656">
                  <c:v>45.05</c:v>
                </c:pt>
                <c:pt idx="3657">
                  <c:v>45.05</c:v>
                </c:pt>
                <c:pt idx="3658">
                  <c:v>45.05</c:v>
                </c:pt>
                <c:pt idx="3659">
                  <c:v>45.05</c:v>
                </c:pt>
                <c:pt idx="3660">
                  <c:v>45.05</c:v>
                </c:pt>
                <c:pt idx="3661">
                  <c:v>45.05</c:v>
                </c:pt>
                <c:pt idx="3662">
                  <c:v>45.05</c:v>
                </c:pt>
                <c:pt idx="3663">
                  <c:v>45.05</c:v>
                </c:pt>
                <c:pt idx="3664">
                  <c:v>45.05</c:v>
                </c:pt>
                <c:pt idx="3665">
                  <c:v>45.05</c:v>
                </c:pt>
                <c:pt idx="3666">
                  <c:v>45.04</c:v>
                </c:pt>
                <c:pt idx="3667">
                  <c:v>45.04</c:v>
                </c:pt>
                <c:pt idx="3668">
                  <c:v>45.03</c:v>
                </c:pt>
                <c:pt idx="3669">
                  <c:v>45.02</c:v>
                </c:pt>
                <c:pt idx="3670">
                  <c:v>45.01</c:v>
                </c:pt>
                <c:pt idx="3671">
                  <c:v>45</c:v>
                </c:pt>
                <c:pt idx="3672">
                  <c:v>44.98</c:v>
                </c:pt>
                <c:pt idx="3673">
                  <c:v>44.97</c:v>
                </c:pt>
                <c:pt idx="3674">
                  <c:v>44.96</c:v>
                </c:pt>
                <c:pt idx="3675">
                  <c:v>44.95</c:v>
                </c:pt>
                <c:pt idx="3676">
                  <c:v>44.95</c:v>
                </c:pt>
                <c:pt idx="3677">
                  <c:v>44.94</c:v>
                </c:pt>
                <c:pt idx="3678">
                  <c:v>44.94</c:v>
                </c:pt>
                <c:pt idx="3679">
                  <c:v>44.94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20928"/>
        <c:axId val="289621712"/>
      </c:scatterChart>
      <c:valAx>
        <c:axId val="2896209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21712"/>
        <c:crosses val="autoZero"/>
        <c:crossBetween val="midCat"/>
      </c:valAx>
      <c:valAx>
        <c:axId val="289621712"/>
        <c:scaling>
          <c:orientation val="minMax"/>
          <c:min val="4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209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'2015_10_30-12_46_51'!$B$1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'2015_10_30-12_46_51'!$A$2:$A$3688</c:f>
              <c:numCache>
                <c:formatCode>mm:ss.0</c:formatCode>
                <c:ptCount val="3687"/>
                <c:pt idx="0">
                  <c:v>0.53269572916666663</c:v>
                </c:pt>
                <c:pt idx="1">
                  <c:v>0.53269895833333336</c:v>
                </c:pt>
                <c:pt idx="2">
                  <c:v>0.53270225694444451</c:v>
                </c:pt>
                <c:pt idx="3">
                  <c:v>0.53270583333333332</c:v>
                </c:pt>
                <c:pt idx="4">
                  <c:v>0.5327093634259259</c:v>
                </c:pt>
                <c:pt idx="5">
                  <c:v>0.53271307870370366</c:v>
                </c:pt>
                <c:pt idx="6">
                  <c:v>0.53271666666666662</c:v>
                </c:pt>
                <c:pt idx="7">
                  <c:v>0.53272020833333333</c:v>
                </c:pt>
                <c:pt idx="8">
                  <c:v>0.53272384259259253</c:v>
                </c:pt>
                <c:pt idx="9">
                  <c:v>0.53272736111111108</c:v>
                </c:pt>
                <c:pt idx="10">
                  <c:v>0.5327310648148148</c:v>
                </c:pt>
                <c:pt idx="11">
                  <c:v>0.53273469907407411</c:v>
                </c:pt>
                <c:pt idx="12">
                  <c:v>0.53273831018518514</c:v>
                </c:pt>
                <c:pt idx="13">
                  <c:v>0.53274217592592599</c:v>
                </c:pt>
                <c:pt idx="14">
                  <c:v>0.53274589120370364</c:v>
                </c:pt>
                <c:pt idx="15">
                  <c:v>0.53274944444444439</c:v>
                </c:pt>
                <c:pt idx="16">
                  <c:v>0.53275282407407409</c:v>
                </c:pt>
                <c:pt idx="17">
                  <c:v>0.53275604166666668</c:v>
                </c:pt>
                <c:pt idx="18">
                  <c:v>0.53275973379629626</c:v>
                </c:pt>
                <c:pt idx="19">
                  <c:v>0.53276300925925923</c:v>
                </c:pt>
                <c:pt idx="20">
                  <c:v>0.53276645833333336</c:v>
                </c:pt>
                <c:pt idx="21">
                  <c:v>0.53276978009259257</c:v>
                </c:pt>
                <c:pt idx="22">
                  <c:v>0.53277336805555553</c:v>
                </c:pt>
                <c:pt idx="23">
                  <c:v>0.5327771180555555</c:v>
                </c:pt>
                <c:pt idx="24">
                  <c:v>0.53278090277777779</c:v>
                </c:pt>
                <c:pt idx="25">
                  <c:v>0.53278467592592593</c:v>
                </c:pt>
                <c:pt idx="26">
                  <c:v>0.53278837962962966</c:v>
                </c:pt>
                <c:pt idx="27">
                  <c:v>0.53279188657407406</c:v>
                </c:pt>
                <c:pt idx="28">
                  <c:v>0.53279547453703702</c:v>
                </c:pt>
                <c:pt idx="29">
                  <c:v>0.53279920138888892</c:v>
                </c:pt>
                <c:pt idx="30">
                  <c:v>0.53280281250000006</c:v>
                </c:pt>
                <c:pt idx="31">
                  <c:v>0.53280665509259262</c:v>
                </c:pt>
                <c:pt idx="32">
                  <c:v>0.53281032407407414</c:v>
                </c:pt>
                <c:pt idx="33">
                  <c:v>0.53281436342592592</c:v>
                </c:pt>
                <c:pt idx="34">
                  <c:v>0.53281799768518512</c:v>
                </c:pt>
                <c:pt idx="35">
                  <c:v>0.53282137731481483</c:v>
                </c:pt>
                <c:pt idx="36">
                  <c:v>0.53282497685185182</c:v>
                </c:pt>
                <c:pt idx="37">
                  <c:v>0.53282862268518516</c:v>
                </c:pt>
                <c:pt idx="38">
                  <c:v>0.53283241898148148</c:v>
                </c:pt>
                <c:pt idx="39">
                  <c:v>0.53283627314814808</c:v>
                </c:pt>
                <c:pt idx="40">
                  <c:v>0.53284016203703699</c:v>
                </c:pt>
                <c:pt idx="41">
                  <c:v>0.53284484953703704</c:v>
                </c:pt>
                <c:pt idx="42">
                  <c:v>0.53284916666666671</c:v>
                </c:pt>
                <c:pt idx="43">
                  <c:v>0.53285363425925925</c:v>
                </c:pt>
                <c:pt idx="44">
                  <c:v>0.53285846064814812</c:v>
                </c:pt>
                <c:pt idx="45">
                  <c:v>0.53286292824074077</c:v>
                </c:pt>
                <c:pt idx="46">
                  <c:v>0.53286678240740748</c:v>
                </c:pt>
                <c:pt idx="47">
                  <c:v>0.53287052083333331</c:v>
                </c:pt>
                <c:pt idx="48">
                  <c:v>0.53287429398148145</c:v>
                </c:pt>
                <c:pt idx="49">
                  <c:v>0.53287799768518518</c:v>
                </c:pt>
                <c:pt idx="50">
                  <c:v>0.53288165509259267</c:v>
                </c:pt>
                <c:pt idx="51">
                  <c:v>0.53288531250000004</c:v>
                </c:pt>
                <c:pt idx="52">
                  <c:v>0.53288891203703703</c:v>
                </c:pt>
                <c:pt idx="53">
                  <c:v>0.53289225694444442</c:v>
                </c:pt>
                <c:pt idx="54">
                  <c:v>0.53289557870370363</c:v>
                </c:pt>
                <c:pt idx="55">
                  <c:v>0.53289895833333334</c:v>
                </c:pt>
                <c:pt idx="56">
                  <c:v>0.53290223379629631</c:v>
                </c:pt>
                <c:pt idx="57">
                  <c:v>0.53290547453703707</c:v>
                </c:pt>
                <c:pt idx="58">
                  <c:v>0.53290880787037043</c:v>
                </c:pt>
                <c:pt idx="59">
                  <c:v>0.53291231481481482</c:v>
                </c:pt>
                <c:pt idx="60">
                  <c:v>0.53291614583333335</c:v>
                </c:pt>
                <c:pt idx="61">
                  <c:v>0.53291983796296294</c:v>
                </c:pt>
                <c:pt idx="62">
                  <c:v>0.53292335648148148</c:v>
                </c:pt>
                <c:pt idx="63">
                  <c:v>0.53292719907407404</c:v>
                </c:pt>
                <c:pt idx="64">
                  <c:v>0.53293068287037038</c:v>
                </c:pt>
                <c:pt idx="65">
                  <c:v>0.53293429398148151</c:v>
                </c:pt>
                <c:pt idx="66">
                  <c:v>0.53293780092592591</c:v>
                </c:pt>
                <c:pt idx="67">
                  <c:v>0.53294174768518521</c:v>
                </c:pt>
                <c:pt idx="68">
                  <c:v>0.53294552083333335</c:v>
                </c:pt>
                <c:pt idx="69">
                  <c:v>0.5329491666666667</c:v>
                </c:pt>
                <c:pt idx="70">
                  <c:v>0.53295266203703706</c:v>
                </c:pt>
                <c:pt idx="71">
                  <c:v>0.53295620370370367</c:v>
                </c:pt>
                <c:pt idx="72">
                  <c:v>0.53295949074074078</c:v>
                </c:pt>
                <c:pt idx="73">
                  <c:v>0.53296288194444441</c:v>
                </c:pt>
                <c:pt idx="74">
                  <c:v>0.53296623842592594</c:v>
                </c:pt>
                <c:pt idx="75">
                  <c:v>0.53296957175925919</c:v>
                </c:pt>
                <c:pt idx="76">
                  <c:v>0.53297283564814812</c:v>
                </c:pt>
                <c:pt idx="77">
                  <c:v>0.53297609953703706</c:v>
                </c:pt>
                <c:pt idx="78">
                  <c:v>0.53297943287037042</c:v>
                </c:pt>
                <c:pt idx="79">
                  <c:v>0.53298311342592586</c:v>
                </c:pt>
                <c:pt idx="80">
                  <c:v>0.53298679398148152</c:v>
                </c:pt>
                <c:pt idx="81">
                  <c:v>0.53299039351851851</c:v>
                </c:pt>
                <c:pt idx="82">
                  <c:v>0.53299408564814821</c:v>
                </c:pt>
                <c:pt idx="83">
                  <c:v>0.53299789351851856</c:v>
                </c:pt>
                <c:pt idx="84">
                  <c:v>0.53300152777777776</c:v>
                </c:pt>
                <c:pt idx="85">
                  <c:v>0.53300510416666669</c:v>
                </c:pt>
                <c:pt idx="86">
                  <c:v>0.53300885416666666</c:v>
                </c:pt>
                <c:pt idx="87">
                  <c:v>0.53301256944444442</c:v>
                </c:pt>
                <c:pt idx="88">
                  <c:v>0.53301623842592594</c:v>
                </c:pt>
                <c:pt idx="89">
                  <c:v>0.53301996527777773</c:v>
                </c:pt>
                <c:pt idx="90">
                  <c:v>0.53302364583333339</c:v>
                </c:pt>
                <c:pt idx="91">
                  <c:v>0.53302722222222221</c:v>
                </c:pt>
                <c:pt idx="92">
                  <c:v>0.53303048611111115</c:v>
                </c:pt>
                <c:pt idx="93">
                  <c:v>0.53303376157407401</c:v>
                </c:pt>
                <c:pt idx="94">
                  <c:v>0.53303706018518515</c:v>
                </c:pt>
                <c:pt idx="95">
                  <c:v>0.5330403587962963</c:v>
                </c:pt>
                <c:pt idx="96">
                  <c:v>0.53304394675925926</c:v>
                </c:pt>
                <c:pt idx="97">
                  <c:v>0.53304737268518521</c:v>
                </c:pt>
                <c:pt idx="98">
                  <c:v>0.53305092592592596</c:v>
                </c:pt>
                <c:pt idx="99">
                  <c:v>0.53305461805555554</c:v>
                </c:pt>
                <c:pt idx="100">
                  <c:v>0.53305831018518524</c:v>
                </c:pt>
                <c:pt idx="101">
                  <c:v>0.53306207175925924</c:v>
                </c:pt>
                <c:pt idx="102">
                  <c:v>0.53306568287037037</c:v>
                </c:pt>
                <c:pt idx="103">
                  <c:v>0.53306946759259255</c:v>
                </c:pt>
                <c:pt idx="104">
                  <c:v>0.53307335648148146</c:v>
                </c:pt>
                <c:pt idx="105">
                  <c:v>0.53307693287037039</c:v>
                </c:pt>
                <c:pt idx="106">
                  <c:v>0.53308059027777777</c:v>
                </c:pt>
                <c:pt idx="107">
                  <c:v>0.5330845486111111</c:v>
                </c:pt>
                <c:pt idx="108">
                  <c:v>0.53308825231481483</c:v>
                </c:pt>
                <c:pt idx="109">
                  <c:v>0.53309194444444441</c:v>
                </c:pt>
                <c:pt idx="110">
                  <c:v>0.53309567129629631</c:v>
                </c:pt>
                <c:pt idx="111">
                  <c:v>0.53309898148148149</c:v>
                </c:pt>
                <c:pt idx="112">
                  <c:v>0.53310232638888888</c:v>
                </c:pt>
                <c:pt idx="113">
                  <c:v>0.53310567129629627</c:v>
                </c:pt>
                <c:pt idx="114">
                  <c:v>0.53310895833333338</c:v>
                </c:pt>
                <c:pt idx="115">
                  <c:v>0.53311229166666674</c:v>
                </c:pt>
                <c:pt idx="116">
                  <c:v>0.53311559027777777</c:v>
                </c:pt>
                <c:pt idx="117">
                  <c:v>0.53311906250000007</c:v>
                </c:pt>
                <c:pt idx="118">
                  <c:v>0.53312273148148148</c:v>
                </c:pt>
                <c:pt idx="119">
                  <c:v>0.53312636574074068</c:v>
                </c:pt>
                <c:pt idx="120">
                  <c:v>0.53313027777777777</c:v>
                </c:pt>
                <c:pt idx="121">
                  <c:v>0.53313388888888891</c:v>
                </c:pt>
                <c:pt idx="122">
                  <c:v>0.53313759259259264</c:v>
                </c:pt>
                <c:pt idx="123">
                  <c:v>0.53314126157407404</c:v>
                </c:pt>
                <c:pt idx="124">
                  <c:v>0.53314488425925932</c:v>
                </c:pt>
                <c:pt idx="125">
                  <c:v>0.53314853009259255</c:v>
                </c:pt>
                <c:pt idx="126">
                  <c:v>0.53315226851851849</c:v>
                </c:pt>
                <c:pt idx="127">
                  <c:v>0.5331559027777778</c:v>
                </c:pt>
                <c:pt idx="128">
                  <c:v>0.53315975694444451</c:v>
                </c:pt>
                <c:pt idx="129">
                  <c:v>0.53316342592592592</c:v>
                </c:pt>
                <c:pt idx="130">
                  <c:v>0.5331670833333334</c:v>
                </c:pt>
                <c:pt idx="131">
                  <c:v>0.53317053240740742</c:v>
                </c:pt>
                <c:pt idx="132">
                  <c:v>0.5331738773148148</c:v>
                </c:pt>
                <c:pt idx="133">
                  <c:v>0.53317758101851853</c:v>
                </c:pt>
                <c:pt idx="134">
                  <c:v>0.53318091435185189</c:v>
                </c:pt>
                <c:pt idx="135">
                  <c:v>0.53318427083333331</c:v>
                </c:pt>
                <c:pt idx="136">
                  <c:v>0.53318814814814808</c:v>
                </c:pt>
                <c:pt idx="137">
                  <c:v>0.53319186342592595</c:v>
                </c:pt>
                <c:pt idx="138">
                  <c:v>0.53319556712962968</c:v>
                </c:pt>
                <c:pt idx="139">
                  <c:v>0.53319940972222224</c:v>
                </c:pt>
                <c:pt idx="140">
                  <c:v>0.533203125</c:v>
                </c:pt>
                <c:pt idx="141">
                  <c:v>0.53320679398148141</c:v>
                </c:pt>
                <c:pt idx="142">
                  <c:v>0.53321046296296293</c:v>
                </c:pt>
                <c:pt idx="143">
                  <c:v>0.53321402777777782</c:v>
                </c:pt>
                <c:pt idx="144">
                  <c:v>0.53321787037037038</c:v>
                </c:pt>
                <c:pt idx="145">
                  <c:v>0.53322150462962969</c:v>
                </c:pt>
                <c:pt idx="146">
                  <c:v>0.53322535879629629</c:v>
                </c:pt>
                <c:pt idx="147">
                  <c:v>0.53322914351851847</c:v>
                </c:pt>
                <c:pt idx="148">
                  <c:v>0.53323282407407413</c:v>
                </c:pt>
                <c:pt idx="149">
                  <c:v>0.53323615740740737</c:v>
                </c:pt>
                <c:pt idx="150">
                  <c:v>0.53323952546296294</c:v>
                </c:pt>
                <c:pt idx="151">
                  <c:v>0.53324284722222226</c:v>
                </c:pt>
                <c:pt idx="152">
                  <c:v>0.53324638888888887</c:v>
                </c:pt>
                <c:pt idx="153">
                  <c:v>0.5332497453703704</c:v>
                </c:pt>
                <c:pt idx="154">
                  <c:v>0.53325312499999999</c:v>
                </c:pt>
                <c:pt idx="155">
                  <c:v>0.53325649305555556</c:v>
                </c:pt>
                <c:pt idx="156">
                  <c:v>0.53326008101851852</c:v>
                </c:pt>
                <c:pt idx="157">
                  <c:v>0.53326395833333329</c:v>
                </c:pt>
                <c:pt idx="158">
                  <c:v>0.53326766203703702</c:v>
                </c:pt>
                <c:pt idx="159">
                  <c:v>0.53327162037037035</c:v>
                </c:pt>
                <c:pt idx="160">
                  <c:v>0.53327535879629628</c:v>
                </c:pt>
                <c:pt idx="161">
                  <c:v>0.53327910879629636</c:v>
                </c:pt>
                <c:pt idx="162">
                  <c:v>0.53328282407407401</c:v>
                </c:pt>
                <c:pt idx="163">
                  <c:v>0.53328674768518514</c:v>
                </c:pt>
                <c:pt idx="164">
                  <c:v>0.53329047453703704</c:v>
                </c:pt>
                <c:pt idx="165">
                  <c:v>0.5332941898148148</c:v>
                </c:pt>
                <c:pt idx="166">
                  <c:v>0.53329812500000007</c:v>
                </c:pt>
                <c:pt idx="167">
                  <c:v>0.53330186342592589</c:v>
                </c:pt>
                <c:pt idx="168">
                  <c:v>0.53330553240740741</c:v>
                </c:pt>
                <c:pt idx="169">
                  <c:v>0.5333090046296296</c:v>
                </c:pt>
                <c:pt idx="170">
                  <c:v>0.53331254629629632</c:v>
                </c:pt>
                <c:pt idx="171">
                  <c:v>0.53331606481481486</c:v>
                </c:pt>
                <c:pt idx="172">
                  <c:v>0.53331939814814822</c:v>
                </c:pt>
                <c:pt idx="173">
                  <c:v>0.53332275462962964</c:v>
                </c:pt>
                <c:pt idx="174">
                  <c:v>0.53332611111111106</c:v>
                </c:pt>
                <c:pt idx="175">
                  <c:v>0.53332999999999997</c:v>
                </c:pt>
                <c:pt idx="176">
                  <c:v>0.5333338310185185</c:v>
                </c:pt>
                <c:pt idx="177">
                  <c:v>0.53333743055555549</c:v>
                </c:pt>
                <c:pt idx="178">
                  <c:v>0.53334120370370364</c:v>
                </c:pt>
                <c:pt idx="179">
                  <c:v>0.53334503472222228</c:v>
                </c:pt>
                <c:pt idx="180">
                  <c:v>0.53334872685185186</c:v>
                </c:pt>
                <c:pt idx="181">
                  <c:v>0.53335239583333338</c:v>
                </c:pt>
                <c:pt idx="182">
                  <c:v>0.5333562847222223</c:v>
                </c:pt>
                <c:pt idx="183">
                  <c:v>0.53335990740740746</c:v>
                </c:pt>
                <c:pt idx="184">
                  <c:v>0.5333635879629629</c:v>
                </c:pt>
                <c:pt idx="185">
                  <c:v>0.53336730324074078</c:v>
                </c:pt>
                <c:pt idx="186">
                  <c:v>0.53337077546296296</c:v>
                </c:pt>
                <c:pt idx="187">
                  <c:v>0.53337422453703709</c:v>
                </c:pt>
                <c:pt idx="188">
                  <c:v>0.53337751157407409</c:v>
                </c:pt>
                <c:pt idx="189">
                  <c:v>0.53338084490740745</c:v>
                </c:pt>
                <c:pt idx="190">
                  <c:v>0.53338416666666666</c:v>
                </c:pt>
                <c:pt idx="191">
                  <c:v>0.53338746527777781</c:v>
                </c:pt>
                <c:pt idx="192">
                  <c:v>0.53339092592592596</c:v>
                </c:pt>
                <c:pt idx="193">
                  <c:v>0.53339424768518517</c:v>
                </c:pt>
                <c:pt idx="194">
                  <c:v>0.53339762731481477</c:v>
                </c:pt>
                <c:pt idx="195">
                  <c:v>0.53340135416666667</c:v>
                </c:pt>
                <c:pt idx="196">
                  <c:v>0.53340503472222223</c:v>
                </c:pt>
                <c:pt idx="197">
                  <c:v>0.53340872685185181</c:v>
                </c:pt>
                <c:pt idx="198">
                  <c:v>0.53341253472222216</c:v>
                </c:pt>
                <c:pt idx="199">
                  <c:v>0.53341615740740744</c:v>
                </c:pt>
                <c:pt idx="200">
                  <c:v>0.53342003472222221</c:v>
                </c:pt>
                <c:pt idx="201">
                  <c:v>0.53342362268518517</c:v>
                </c:pt>
                <c:pt idx="202">
                  <c:v>0.53342730324074072</c:v>
                </c:pt>
                <c:pt idx="203">
                  <c:v>0.53343099537037031</c:v>
                </c:pt>
                <c:pt idx="204">
                  <c:v>0.53343484953703701</c:v>
                </c:pt>
                <c:pt idx="205">
                  <c:v>0.53343847222222218</c:v>
                </c:pt>
                <c:pt idx="206">
                  <c:v>0.53344212962962956</c:v>
                </c:pt>
                <c:pt idx="207">
                  <c:v>0.5334456481481481</c:v>
                </c:pt>
                <c:pt idx="208">
                  <c:v>0.53344908564814808</c:v>
                </c:pt>
                <c:pt idx="209">
                  <c:v>0.5334524074074074</c:v>
                </c:pt>
                <c:pt idx="210">
                  <c:v>0.53345584490740738</c:v>
                </c:pt>
                <c:pt idx="211">
                  <c:v>0.53345914351851853</c:v>
                </c:pt>
                <c:pt idx="212">
                  <c:v>0.53346245370370371</c:v>
                </c:pt>
                <c:pt idx="213">
                  <c:v>0.53346631944444445</c:v>
                </c:pt>
                <c:pt idx="214">
                  <c:v>0.53346993055555558</c:v>
                </c:pt>
                <c:pt idx="215">
                  <c:v>0.53347366898148152</c:v>
                </c:pt>
                <c:pt idx="216">
                  <c:v>0.53347728009259254</c:v>
                </c:pt>
                <c:pt idx="217">
                  <c:v>0.53348089120370368</c:v>
                </c:pt>
                <c:pt idx="218">
                  <c:v>0.53348459490740741</c:v>
                </c:pt>
                <c:pt idx="219">
                  <c:v>0.53348818287037036</c:v>
                </c:pt>
                <c:pt idx="220">
                  <c:v>0.53349186342592592</c:v>
                </c:pt>
                <c:pt idx="221">
                  <c:v>0.53349549768518523</c:v>
                </c:pt>
                <c:pt idx="222">
                  <c:v>0.53349914351851846</c:v>
                </c:pt>
                <c:pt idx="223">
                  <c:v>0.53350281249999998</c:v>
                </c:pt>
                <c:pt idx="224">
                  <c:v>0.53350659722222227</c:v>
                </c:pt>
                <c:pt idx="225">
                  <c:v>0.53351026620370368</c:v>
                </c:pt>
                <c:pt idx="226">
                  <c:v>0.53351368055555559</c:v>
                </c:pt>
                <c:pt idx="227">
                  <c:v>0.53351703703703701</c:v>
                </c:pt>
                <c:pt idx="228">
                  <c:v>0.53352032407407413</c:v>
                </c:pt>
                <c:pt idx="229">
                  <c:v>0.53352365740740748</c:v>
                </c:pt>
                <c:pt idx="230">
                  <c:v>0.53352695601851852</c:v>
                </c:pt>
                <c:pt idx="231">
                  <c:v>0.53353038194444447</c:v>
                </c:pt>
                <c:pt idx="232">
                  <c:v>0.53353370370370368</c:v>
                </c:pt>
                <c:pt idx="233">
                  <c:v>0.53353712962962963</c:v>
                </c:pt>
                <c:pt idx="234">
                  <c:v>0.53354108796296296</c:v>
                </c:pt>
                <c:pt idx="235">
                  <c:v>0.53354474537037044</c:v>
                </c:pt>
                <c:pt idx="236">
                  <c:v>0.53354870370370377</c:v>
                </c:pt>
                <c:pt idx="237">
                  <c:v>0.53355246527777778</c:v>
                </c:pt>
                <c:pt idx="238">
                  <c:v>0.53355611111111112</c:v>
                </c:pt>
                <c:pt idx="239">
                  <c:v>0.53355982638888888</c:v>
                </c:pt>
                <c:pt idx="240">
                  <c:v>0.53356343750000002</c:v>
                </c:pt>
                <c:pt idx="241">
                  <c:v>0.53356715277777778</c:v>
                </c:pt>
                <c:pt idx="242">
                  <c:v>0.53357114583333332</c:v>
                </c:pt>
                <c:pt idx="243">
                  <c:v>0.53357498842592588</c:v>
                </c:pt>
                <c:pt idx="244">
                  <c:v>0.53357869212962961</c:v>
                </c:pt>
                <c:pt idx="245">
                  <c:v>0.53358253472222217</c:v>
                </c:pt>
                <c:pt idx="246">
                  <c:v>0.53358583333333331</c:v>
                </c:pt>
                <c:pt idx="247">
                  <c:v>0.53358923611111109</c:v>
                </c:pt>
                <c:pt idx="248">
                  <c:v>0.53359258101851859</c:v>
                </c:pt>
                <c:pt idx="249">
                  <c:v>0.53359606481481481</c:v>
                </c:pt>
                <c:pt idx="250">
                  <c:v>0.53359942129629634</c:v>
                </c:pt>
                <c:pt idx="251">
                  <c:v>0.53360274305555555</c:v>
                </c:pt>
                <c:pt idx="252">
                  <c:v>0.53360660879629629</c:v>
                </c:pt>
                <c:pt idx="253">
                  <c:v>0.53361021990740742</c:v>
                </c:pt>
                <c:pt idx="254">
                  <c:v>0.53361390046296298</c:v>
                </c:pt>
                <c:pt idx="255">
                  <c:v>0.53361759259259256</c:v>
                </c:pt>
                <c:pt idx="256">
                  <c:v>0.53362131944444446</c:v>
                </c:pt>
                <c:pt idx="257">
                  <c:v>0.53362488425925925</c:v>
                </c:pt>
                <c:pt idx="258">
                  <c:v>0.53362859953703701</c:v>
                </c:pt>
                <c:pt idx="259">
                  <c:v>0.53363223379629632</c:v>
                </c:pt>
                <c:pt idx="260">
                  <c:v>0.53363590277777784</c:v>
                </c:pt>
                <c:pt idx="261">
                  <c:v>0.53363946759259262</c:v>
                </c:pt>
                <c:pt idx="262">
                  <c:v>0.53364309027777779</c:v>
                </c:pt>
                <c:pt idx="263">
                  <c:v>0.53364674768518516</c:v>
                </c:pt>
                <c:pt idx="264">
                  <c:v>0.53365040509259265</c:v>
                </c:pt>
                <c:pt idx="265">
                  <c:v>0.53365369212962965</c:v>
                </c:pt>
                <c:pt idx="266">
                  <c:v>0.53365700231481483</c:v>
                </c:pt>
                <c:pt idx="267">
                  <c:v>0.53366028935185184</c:v>
                </c:pt>
                <c:pt idx="268">
                  <c:v>0.53366371527777778</c:v>
                </c:pt>
                <c:pt idx="269">
                  <c:v>0.53366704861111114</c:v>
                </c:pt>
                <c:pt idx="270">
                  <c:v>0.53367033564814814</c:v>
                </c:pt>
                <c:pt idx="271">
                  <c:v>0.53367363425925929</c:v>
                </c:pt>
                <c:pt idx="272">
                  <c:v>0.53367707175925927</c:v>
                </c:pt>
                <c:pt idx="273">
                  <c:v>0.53368091435185183</c:v>
                </c:pt>
                <c:pt idx="274">
                  <c:v>0.53368457175925921</c:v>
                </c:pt>
                <c:pt idx="275">
                  <c:v>0.53368814814814813</c:v>
                </c:pt>
                <c:pt idx="276">
                  <c:v>0.53369217592592599</c:v>
                </c:pt>
                <c:pt idx="277">
                  <c:v>0.53369576388888895</c:v>
                </c:pt>
                <c:pt idx="278">
                  <c:v>0.53369973379629632</c:v>
                </c:pt>
                <c:pt idx="279">
                  <c:v>0.53370333333333331</c:v>
                </c:pt>
                <c:pt idx="280">
                  <c:v>0.53370706018518521</c:v>
                </c:pt>
                <c:pt idx="281">
                  <c:v>0.53371069444444441</c:v>
                </c:pt>
                <c:pt idx="282">
                  <c:v>0.53371435185185179</c:v>
                </c:pt>
                <c:pt idx="283">
                  <c:v>0.53371796296296303</c:v>
                </c:pt>
                <c:pt idx="284">
                  <c:v>0.53372186342592587</c:v>
                </c:pt>
                <c:pt idx="285">
                  <c:v>0.53372519675925922</c:v>
                </c:pt>
                <c:pt idx="286">
                  <c:v>0.53372851851851855</c:v>
                </c:pt>
                <c:pt idx="287">
                  <c:v>0.53373181712962958</c:v>
                </c:pt>
                <c:pt idx="288">
                  <c:v>0.53373517361111111</c:v>
                </c:pt>
                <c:pt idx="289">
                  <c:v>0.53373875000000004</c:v>
                </c:pt>
                <c:pt idx="290">
                  <c:v>0.53374217592592588</c:v>
                </c:pt>
                <c:pt idx="291">
                  <c:v>0.53374593749999999</c:v>
                </c:pt>
                <c:pt idx="292">
                  <c:v>0.53374967592592593</c:v>
                </c:pt>
                <c:pt idx="293">
                  <c:v>0.53375332175925927</c:v>
                </c:pt>
                <c:pt idx="294">
                  <c:v>0.53375688657407405</c:v>
                </c:pt>
                <c:pt idx="295">
                  <c:v>0.53376060185185181</c:v>
                </c:pt>
                <c:pt idx="296">
                  <c:v>0.53376417824074074</c:v>
                </c:pt>
                <c:pt idx="297">
                  <c:v>0.53376796296296292</c:v>
                </c:pt>
                <c:pt idx="298">
                  <c:v>0.53377143518518522</c:v>
                </c:pt>
                <c:pt idx="299">
                  <c:v>0.53377501157407414</c:v>
                </c:pt>
                <c:pt idx="300">
                  <c:v>0.53377861111111113</c:v>
                </c:pt>
                <c:pt idx="301">
                  <c:v>0.5337822337962963</c:v>
                </c:pt>
                <c:pt idx="302">
                  <c:v>0.53378614583333339</c:v>
                </c:pt>
                <c:pt idx="303">
                  <c:v>0.53378973379629635</c:v>
                </c:pt>
                <c:pt idx="304">
                  <c:v>0.53379304398148142</c:v>
                </c:pt>
                <c:pt idx="305">
                  <c:v>0.53379633101851853</c:v>
                </c:pt>
                <c:pt idx="306">
                  <c:v>0.5337996064814815</c:v>
                </c:pt>
                <c:pt idx="307">
                  <c:v>0.53380300925925928</c:v>
                </c:pt>
                <c:pt idx="308">
                  <c:v>0.53380631944444445</c:v>
                </c:pt>
                <c:pt idx="309">
                  <c:v>0.53380968750000002</c:v>
                </c:pt>
                <c:pt idx="310">
                  <c:v>0.5338129976851852</c:v>
                </c:pt>
                <c:pt idx="311">
                  <c:v>0.53381668981481478</c:v>
                </c:pt>
                <c:pt idx="312">
                  <c:v>0.53382050925925928</c:v>
                </c:pt>
                <c:pt idx="313">
                  <c:v>0.53382423611111107</c:v>
                </c:pt>
                <c:pt idx="314">
                  <c:v>0.53382787037037038</c:v>
                </c:pt>
                <c:pt idx="315">
                  <c:v>0.53383163194444438</c:v>
                </c:pt>
                <c:pt idx="316">
                  <c:v>0.5338353009259259</c:v>
                </c:pt>
                <c:pt idx="317">
                  <c:v>0.53383900462962963</c:v>
                </c:pt>
                <c:pt idx="318">
                  <c:v>0.53384270833333336</c:v>
                </c:pt>
                <c:pt idx="319">
                  <c:v>0.53384640046296294</c:v>
                </c:pt>
                <c:pt idx="320">
                  <c:v>0.53385024305555551</c:v>
                </c:pt>
                <c:pt idx="321">
                  <c:v>0.53385385416666664</c:v>
                </c:pt>
                <c:pt idx="322">
                  <c:v>0.53385743055555557</c:v>
                </c:pt>
                <c:pt idx="323">
                  <c:v>0.53386131944444448</c:v>
                </c:pt>
                <c:pt idx="324">
                  <c:v>0.53386462962962966</c:v>
                </c:pt>
                <c:pt idx="325">
                  <c:v>0.5338679282407407</c:v>
                </c:pt>
                <c:pt idx="326">
                  <c:v>0.53387121527777781</c:v>
                </c:pt>
                <c:pt idx="327">
                  <c:v>0.53387450231481481</c:v>
                </c:pt>
                <c:pt idx="328">
                  <c:v>0.53387778935185182</c:v>
                </c:pt>
                <c:pt idx="329">
                  <c:v>0.53388114583333335</c:v>
                </c:pt>
                <c:pt idx="330">
                  <c:v>0.53388489583333332</c:v>
                </c:pt>
                <c:pt idx="331">
                  <c:v>0.53388859953703705</c:v>
                </c:pt>
                <c:pt idx="332">
                  <c:v>0.5338921875</c:v>
                </c:pt>
                <c:pt idx="333">
                  <c:v>0.53389600694444439</c:v>
                </c:pt>
                <c:pt idx="334">
                  <c:v>0.53389962962962956</c:v>
                </c:pt>
                <c:pt idx="335">
                  <c:v>0.53390321759259263</c:v>
                </c:pt>
                <c:pt idx="336">
                  <c:v>0.53390682870370376</c:v>
                </c:pt>
                <c:pt idx="337">
                  <c:v>0.53391042824074075</c:v>
                </c:pt>
                <c:pt idx="338">
                  <c:v>0.5339142013888889</c:v>
                </c:pt>
                <c:pt idx="339">
                  <c:v>0.53391776620370368</c:v>
                </c:pt>
                <c:pt idx="340">
                  <c:v>0.53392144675925923</c:v>
                </c:pt>
                <c:pt idx="341">
                  <c:v>0.53392526620370373</c:v>
                </c:pt>
                <c:pt idx="342">
                  <c:v>0.53392887731481486</c:v>
                </c:pt>
                <c:pt idx="343">
                  <c:v>0.53393216435185187</c:v>
                </c:pt>
                <c:pt idx="344">
                  <c:v>0.53393546296296301</c:v>
                </c:pt>
                <c:pt idx="345">
                  <c:v>0.53393875000000002</c:v>
                </c:pt>
                <c:pt idx="346">
                  <c:v>0.53394204861111116</c:v>
                </c:pt>
                <c:pt idx="347">
                  <c:v>0.53394531249999999</c:v>
                </c:pt>
                <c:pt idx="348">
                  <c:v>0.53394892361111113</c:v>
                </c:pt>
                <c:pt idx="349">
                  <c:v>0.53395222222222227</c:v>
                </c:pt>
                <c:pt idx="350">
                  <c:v>0.53395605324074069</c:v>
                </c:pt>
                <c:pt idx="351">
                  <c:v>0.53395989583333336</c:v>
                </c:pt>
                <c:pt idx="352">
                  <c:v>0.53396363425925919</c:v>
                </c:pt>
                <c:pt idx="353">
                  <c:v>0.53396734953703706</c:v>
                </c:pt>
                <c:pt idx="354">
                  <c:v>0.53397113425925924</c:v>
                </c:pt>
                <c:pt idx="355">
                  <c:v>0.53397482638888893</c:v>
                </c:pt>
                <c:pt idx="356">
                  <c:v>0.53397862268518514</c:v>
                </c:pt>
                <c:pt idx="357">
                  <c:v>0.53398230324074081</c:v>
                </c:pt>
                <c:pt idx="358">
                  <c:v>0.53398609953703702</c:v>
                </c:pt>
                <c:pt idx="359">
                  <c:v>0.53398995370370372</c:v>
                </c:pt>
                <c:pt idx="360">
                  <c:v>0.53399354166666668</c:v>
                </c:pt>
                <c:pt idx="361">
                  <c:v>0.5339972106481482</c:v>
                </c:pt>
                <c:pt idx="362">
                  <c:v>0.53400092592592596</c:v>
                </c:pt>
                <c:pt idx="363">
                  <c:v>0.53400430555555556</c:v>
                </c:pt>
                <c:pt idx="364">
                  <c:v>0.53400759259259256</c:v>
                </c:pt>
                <c:pt idx="365">
                  <c:v>0.53401091435185188</c:v>
                </c:pt>
                <c:pt idx="366">
                  <c:v>0.53401424768518513</c:v>
                </c:pt>
                <c:pt idx="367">
                  <c:v>0.5340177083333334</c:v>
                </c:pt>
                <c:pt idx="368">
                  <c:v>0.53402107638888896</c:v>
                </c:pt>
                <c:pt idx="369">
                  <c:v>0.53402483796296296</c:v>
                </c:pt>
                <c:pt idx="370">
                  <c:v>0.53402869212962967</c:v>
                </c:pt>
                <c:pt idx="371">
                  <c:v>0.53403250000000002</c:v>
                </c:pt>
                <c:pt idx="372">
                  <c:v>0.53403635416666673</c:v>
                </c:pt>
                <c:pt idx="373">
                  <c:v>0.53404033564814812</c:v>
                </c:pt>
                <c:pt idx="374">
                  <c:v>0.53404417824074069</c:v>
                </c:pt>
                <c:pt idx="375">
                  <c:v>0.53404788194444441</c:v>
                </c:pt>
                <c:pt idx="376">
                  <c:v>0.5340517592592593</c:v>
                </c:pt>
                <c:pt idx="377">
                  <c:v>0.53405545138888888</c:v>
                </c:pt>
                <c:pt idx="378">
                  <c:v>0.53405927083333327</c:v>
                </c:pt>
                <c:pt idx="379">
                  <c:v>0.53406305555555555</c:v>
                </c:pt>
                <c:pt idx="380">
                  <c:v>0.53406673611111111</c:v>
                </c:pt>
                <c:pt idx="381">
                  <c:v>0.53407024305555562</c:v>
                </c:pt>
                <c:pt idx="382">
                  <c:v>0.53407361111111118</c:v>
                </c:pt>
                <c:pt idx="383">
                  <c:v>0.53407697916666663</c:v>
                </c:pt>
                <c:pt idx="384">
                  <c:v>0.53408033564814816</c:v>
                </c:pt>
                <c:pt idx="385">
                  <c:v>0.53408370370370373</c:v>
                </c:pt>
                <c:pt idx="386">
                  <c:v>0.5340872337962963</c:v>
                </c:pt>
                <c:pt idx="387">
                  <c:v>0.53409078703703705</c:v>
                </c:pt>
                <c:pt idx="388">
                  <c:v>0.5340944675925926</c:v>
                </c:pt>
                <c:pt idx="389">
                  <c:v>0.53409825231481478</c:v>
                </c:pt>
                <c:pt idx="390">
                  <c:v>0.53410203703703707</c:v>
                </c:pt>
                <c:pt idx="391">
                  <c:v>0.53410576388888886</c:v>
                </c:pt>
                <c:pt idx="392">
                  <c:v>0.53410961805555557</c:v>
                </c:pt>
                <c:pt idx="393">
                  <c:v>0.53411339120370371</c:v>
                </c:pt>
                <c:pt idx="394">
                  <c:v>0.53411728009259263</c:v>
                </c:pt>
                <c:pt idx="395">
                  <c:v>0.53412098379629624</c:v>
                </c:pt>
                <c:pt idx="396">
                  <c:v>0.53412471064814815</c:v>
                </c:pt>
                <c:pt idx="397">
                  <c:v>0.53412841435185188</c:v>
                </c:pt>
                <c:pt idx="398">
                  <c:v>0.53413217592592599</c:v>
                </c:pt>
                <c:pt idx="399">
                  <c:v>0.53413606481481479</c:v>
                </c:pt>
                <c:pt idx="400">
                  <c:v>0.53413982638888891</c:v>
                </c:pt>
                <c:pt idx="401">
                  <c:v>0.53414319444444447</c:v>
                </c:pt>
                <c:pt idx="402">
                  <c:v>0.53414664351851848</c:v>
                </c:pt>
                <c:pt idx="403">
                  <c:v>0.53415001157407405</c:v>
                </c:pt>
                <c:pt idx="404">
                  <c:v>0.53415337962962961</c:v>
                </c:pt>
                <c:pt idx="405">
                  <c:v>0.53415687499999998</c:v>
                </c:pt>
                <c:pt idx="406">
                  <c:v>0.53416024305555554</c:v>
                </c:pt>
                <c:pt idx="407">
                  <c:v>0.53416393518518512</c:v>
                </c:pt>
                <c:pt idx="408">
                  <c:v>0.534167650462963</c:v>
                </c:pt>
                <c:pt idx="409">
                  <c:v>0.53417136574074076</c:v>
                </c:pt>
                <c:pt idx="410">
                  <c:v>0.53417537037037033</c:v>
                </c:pt>
                <c:pt idx="411">
                  <c:v>0.53417901620370367</c:v>
                </c:pt>
                <c:pt idx="412">
                  <c:v>0.53418292824074076</c:v>
                </c:pt>
                <c:pt idx="413">
                  <c:v>0.53418670138888891</c:v>
                </c:pt>
                <c:pt idx="414">
                  <c:v>0.53419038194444446</c:v>
                </c:pt>
                <c:pt idx="415">
                  <c:v>0.53419403935185183</c:v>
                </c:pt>
                <c:pt idx="416">
                  <c:v>0.53419796296296296</c:v>
                </c:pt>
                <c:pt idx="417">
                  <c:v>0.53420158564814813</c:v>
                </c:pt>
                <c:pt idx="418">
                  <c:v>0.53420527777777782</c:v>
                </c:pt>
                <c:pt idx="419">
                  <c:v>0.53420865740740742</c:v>
                </c:pt>
                <c:pt idx="420">
                  <c:v>0.53421197916666674</c:v>
                </c:pt>
                <c:pt idx="421">
                  <c:v>0.53421547453703699</c:v>
                </c:pt>
                <c:pt idx="422">
                  <c:v>0.53421894675925929</c:v>
                </c:pt>
                <c:pt idx="423">
                  <c:v>0.53422230324074071</c:v>
                </c:pt>
                <c:pt idx="424">
                  <c:v>0.53422568287037031</c:v>
                </c:pt>
                <c:pt idx="425">
                  <c:v>0.53422920138888885</c:v>
                </c:pt>
                <c:pt idx="426">
                  <c:v>0.53423287037037037</c:v>
                </c:pt>
                <c:pt idx="427">
                  <c:v>0.53423646990740747</c:v>
                </c:pt>
                <c:pt idx="428">
                  <c:v>0.53424021990740744</c:v>
                </c:pt>
                <c:pt idx="429">
                  <c:v>0.53424388888888885</c:v>
                </c:pt>
                <c:pt idx="430">
                  <c:v>0.534247662037037</c:v>
                </c:pt>
                <c:pt idx="431">
                  <c:v>0.53425133101851852</c:v>
                </c:pt>
                <c:pt idx="432">
                  <c:v>0.53425496527777783</c:v>
                </c:pt>
                <c:pt idx="433">
                  <c:v>0.53425863425925924</c:v>
                </c:pt>
                <c:pt idx="434">
                  <c:v>0.53426246527777776</c:v>
                </c:pt>
                <c:pt idx="435">
                  <c:v>0.53426615740740735</c:v>
                </c:pt>
                <c:pt idx="436">
                  <c:v>0.53426984953703704</c:v>
                </c:pt>
                <c:pt idx="437">
                  <c:v>0.53427369212962961</c:v>
                </c:pt>
                <c:pt idx="438">
                  <c:v>0.53427736111111113</c:v>
                </c:pt>
                <c:pt idx="439">
                  <c:v>0.53428070601851851</c:v>
                </c:pt>
                <c:pt idx="440">
                  <c:v>0.53428402777777773</c:v>
                </c:pt>
                <c:pt idx="441">
                  <c:v>0.53428734953703705</c:v>
                </c:pt>
                <c:pt idx="442">
                  <c:v>0.53429085648148145</c:v>
                </c:pt>
                <c:pt idx="443">
                  <c:v>0.5342941898148148</c:v>
                </c:pt>
                <c:pt idx="444">
                  <c:v>0.53429758101851854</c:v>
                </c:pt>
                <c:pt idx="445">
                  <c:v>0.53430121527777774</c:v>
                </c:pt>
                <c:pt idx="446">
                  <c:v>0.53430495370370368</c:v>
                </c:pt>
                <c:pt idx="447">
                  <c:v>0.5343088773148148</c:v>
                </c:pt>
                <c:pt idx="448">
                  <c:v>0.53431252314814814</c:v>
                </c:pt>
                <c:pt idx="449">
                  <c:v>0.53431615740740745</c:v>
                </c:pt>
                <c:pt idx="450">
                  <c:v>0.53432016203703703</c:v>
                </c:pt>
                <c:pt idx="451">
                  <c:v>0.53432376157407402</c:v>
                </c:pt>
                <c:pt idx="452">
                  <c:v>0.5343275115740741</c:v>
                </c:pt>
                <c:pt idx="453">
                  <c:v>0.53433128472222224</c:v>
                </c:pt>
                <c:pt idx="454">
                  <c:v>0.5343348726851852</c:v>
                </c:pt>
                <c:pt idx="455">
                  <c:v>0.53433849537037037</c:v>
                </c:pt>
                <c:pt idx="456">
                  <c:v>0.53434230324074072</c:v>
                </c:pt>
                <c:pt idx="457">
                  <c:v>0.53434616898148146</c:v>
                </c:pt>
                <c:pt idx="458">
                  <c:v>0.53434954861111106</c:v>
                </c:pt>
                <c:pt idx="459">
                  <c:v>0.5343529398148148</c:v>
                </c:pt>
                <c:pt idx="460">
                  <c:v>0.53435628472222219</c:v>
                </c:pt>
                <c:pt idx="461">
                  <c:v>0.53435964120370372</c:v>
                </c:pt>
                <c:pt idx="462">
                  <c:v>0.53436296296296293</c:v>
                </c:pt>
                <c:pt idx="463">
                  <c:v>0.53436643518518523</c:v>
                </c:pt>
                <c:pt idx="464">
                  <c:v>0.53436995370370377</c:v>
                </c:pt>
                <c:pt idx="465">
                  <c:v>0.53437366898148142</c:v>
                </c:pt>
                <c:pt idx="466">
                  <c:v>0.53437759259259254</c:v>
                </c:pt>
                <c:pt idx="467">
                  <c:v>0.53438137731481483</c:v>
                </c:pt>
                <c:pt idx="468">
                  <c:v>0.53438511574074077</c:v>
                </c:pt>
                <c:pt idx="469">
                  <c:v>0.53438890046296295</c:v>
                </c:pt>
                <c:pt idx="470">
                  <c:v>0.53439288194444445</c:v>
                </c:pt>
                <c:pt idx="471">
                  <c:v>0.53439649305555559</c:v>
                </c:pt>
                <c:pt idx="472">
                  <c:v>0.53440038194444439</c:v>
                </c:pt>
                <c:pt idx="473">
                  <c:v>0.53440408564814812</c:v>
                </c:pt>
                <c:pt idx="474">
                  <c:v>0.53440785879629626</c:v>
                </c:pt>
                <c:pt idx="475">
                  <c:v>0.53441150462962961</c:v>
                </c:pt>
                <c:pt idx="476">
                  <c:v>0.53441520833333334</c:v>
                </c:pt>
                <c:pt idx="477">
                  <c:v>0.53441885416666668</c:v>
                </c:pt>
                <c:pt idx="478">
                  <c:v>0.5344222106481481</c:v>
                </c:pt>
                <c:pt idx="479">
                  <c:v>0.53442556712962963</c:v>
                </c:pt>
                <c:pt idx="480">
                  <c:v>0.53442892361111116</c:v>
                </c:pt>
                <c:pt idx="481">
                  <c:v>0.53443226851851855</c:v>
                </c:pt>
                <c:pt idx="482">
                  <c:v>0.53443576388888892</c:v>
                </c:pt>
                <c:pt idx="483">
                  <c:v>0.53443953703703706</c:v>
                </c:pt>
                <c:pt idx="484">
                  <c:v>0.53444322916666664</c:v>
                </c:pt>
                <c:pt idx="485">
                  <c:v>0.53444708333333335</c:v>
                </c:pt>
                <c:pt idx="486">
                  <c:v>0.53445074074074073</c:v>
                </c:pt>
                <c:pt idx="487">
                  <c:v>0.53445443287037031</c:v>
                </c:pt>
                <c:pt idx="488">
                  <c:v>0.53445802083333327</c:v>
                </c:pt>
                <c:pt idx="489">
                  <c:v>0.534461724537037</c:v>
                </c:pt>
                <c:pt idx="490">
                  <c:v>0.53446539351851852</c:v>
                </c:pt>
                <c:pt idx="491">
                  <c:v>0.53446910879629628</c:v>
                </c:pt>
                <c:pt idx="492">
                  <c:v>0.53447270833333327</c:v>
                </c:pt>
                <c:pt idx="493">
                  <c:v>0.53447670138888892</c:v>
                </c:pt>
                <c:pt idx="494">
                  <c:v>0.53448042824074071</c:v>
                </c:pt>
                <c:pt idx="495">
                  <c:v>0.53448413194444444</c:v>
                </c:pt>
                <c:pt idx="496">
                  <c:v>0.53448761574074077</c:v>
                </c:pt>
                <c:pt idx="497">
                  <c:v>0.53449099537037037</c:v>
                </c:pt>
                <c:pt idx="498">
                  <c:v>0.53449436342592593</c:v>
                </c:pt>
                <c:pt idx="499">
                  <c:v>0.53449771990740735</c:v>
                </c:pt>
                <c:pt idx="500">
                  <c:v>0.53450106481481485</c:v>
                </c:pt>
                <c:pt idx="501">
                  <c:v>0.53450454861111107</c:v>
                </c:pt>
                <c:pt idx="502">
                  <c:v>0.53450791666666664</c:v>
                </c:pt>
                <c:pt idx="503">
                  <c:v>0.53451158564814816</c:v>
                </c:pt>
                <c:pt idx="504">
                  <c:v>0.53451540509259254</c:v>
                </c:pt>
                <c:pt idx="505">
                  <c:v>0.53451907407407406</c:v>
                </c:pt>
                <c:pt idx="506">
                  <c:v>0.53452307870370375</c:v>
                </c:pt>
                <c:pt idx="507">
                  <c:v>0.53452681712962968</c:v>
                </c:pt>
                <c:pt idx="508">
                  <c:v>0.53453061342592589</c:v>
                </c:pt>
                <c:pt idx="509">
                  <c:v>0.53453442129629625</c:v>
                </c:pt>
                <c:pt idx="510">
                  <c:v>0.53453813657407412</c:v>
                </c:pt>
                <c:pt idx="511">
                  <c:v>0.53454193287037033</c:v>
                </c:pt>
                <c:pt idx="512">
                  <c:v>0.53454585648148145</c:v>
                </c:pt>
                <c:pt idx="513">
                  <c:v>0.5345496296296296</c:v>
                </c:pt>
                <c:pt idx="514">
                  <c:v>0.5345533564814815</c:v>
                </c:pt>
                <c:pt idx="515">
                  <c:v>0.53455733796296301</c:v>
                </c:pt>
                <c:pt idx="516">
                  <c:v>0.53456067129629636</c:v>
                </c:pt>
                <c:pt idx="517">
                  <c:v>0.53456400462962961</c:v>
                </c:pt>
                <c:pt idx="518">
                  <c:v>0.53456733796296296</c:v>
                </c:pt>
                <c:pt idx="519">
                  <c:v>0.53457067129629632</c:v>
                </c:pt>
                <c:pt idx="520">
                  <c:v>0.53457414351851851</c:v>
                </c:pt>
                <c:pt idx="521">
                  <c:v>0.5345775231481481</c:v>
                </c:pt>
                <c:pt idx="522">
                  <c:v>0.53458127314814818</c:v>
                </c:pt>
                <c:pt idx="523">
                  <c:v>0.53458490740740738</c:v>
                </c:pt>
                <c:pt idx="524">
                  <c:v>0.53458862268518514</c:v>
                </c:pt>
                <c:pt idx="525">
                  <c:v>0.5345925231481482</c:v>
                </c:pt>
                <c:pt idx="526">
                  <c:v>0.53459614583333337</c:v>
                </c:pt>
                <c:pt idx="527">
                  <c:v>0.53459976851851854</c:v>
                </c:pt>
                <c:pt idx="528">
                  <c:v>0.53460374999999993</c:v>
                </c:pt>
                <c:pt idx="529">
                  <c:v>0.53460741898148145</c:v>
                </c:pt>
                <c:pt idx="530">
                  <c:v>0.53461107638888883</c:v>
                </c:pt>
                <c:pt idx="531">
                  <c:v>0.53461486111111112</c:v>
                </c:pt>
                <c:pt idx="532">
                  <c:v>0.53461850694444446</c:v>
                </c:pt>
                <c:pt idx="533">
                  <c:v>0.5346221180555556</c:v>
                </c:pt>
                <c:pt idx="534">
                  <c:v>0.53462550925925922</c:v>
                </c:pt>
                <c:pt idx="535">
                  <c:v>0.53462886574074076</c:v>
                </c:pt>
                <c:pt idx="536">
                  <c:v>0.53463231481481477</c:v>
                </c:pt>
                <c:pt idx="537">
                  <c:v>0.53463577546296304</c:v>
                </c:pt>
                <c:pt idx="538">
                  <c:v>0.53463915509259252</c:v>
                </c:pt>
                <c:pt idx="539">
                  <c:v>0.53464247685185184</c:v>
                </c:pt>
                <c:pt idx="540">
                  <c:v>0.53464578703703702</c:v>
                </c:pt>
                <c:pt idx="541">
                  <c:v>0.53464912037037038</c:v>
                </c:pt>
                <c:pt idx="542">
                  <c:v>0.53465274305555555</c:v>
                </c:pt>
                <c:pt idx="543">
                  <c:v>0.53465651620370369</c:v>
                </c:pt>
                <c:pt idx="544">
                  <c:v>0.53466016203703703</c:v>
                </c:pt>
                <c:pt idx="545">
                  <c:v>0.53466377314814817</c:v>
                </c:pt>
                <c:pt idx="546">
                  <c:v>0.53466766203703708</c:v>
                </c:pt>
                <c:pt idx="547">
                  <c:v>0.53467145833333329</c:v>
                </c:pt>
                <c:pt idx="548">
                  <c:v>0.53467508101851846</c:v>
                </c:pt>
                <c:pt idx="549">
                  <c:v>0.53467874999999998</c:v>
                </c:pt>
                <c:pt idx="550">
                  <c:v>0.53468248842592592</c:v>
                </c:pt>
                <c:pt idx="551">
                  <c:v>0.53468626157407406</c:v>
                </c:pt>
                <c:pt idx="552">
                  <c:v>0.53469006944444442</c:v>
                </c:pt>
                <c:pt idx="553">
                  <c:v>0.53469394675925919</c:v>
                </c:pt>
                <c:pt idx="554">
                  <c:v>0.53469753472222226</c:v>
                </c:pt>
                <c:pt idx="555">
                  <c:v>0.53470091435185185</c:v>
                </c:pt>
                <c:pt idx="556">
                  <c:v>0.53470423611111106</c:v>
                </c:pt>
                <c:pt idx="557">
                  <c:v>0.53470766203703701</c:v>
                </c:pt>
                <c:pt idx="558">
                  <c:v>0.53471099537037037</c:v>
                </c:pt>
                <c:pt idx="559">
                  <c:v>0.53471452546296294</c:v>
                </c:pt>
                <c:pt idx="560">
                  <c:v>0.53471841435185186</c:v>
                </c:pt>
                <c:pt idx="561">
                  <c:v>0.53472221064814818</c:v>
                </c:pt>
                <c:pt idx="562">
                  <c:v>0.53472615740740748</c:v>
                </c:pt>
                <c:pt idx="563">
                  <c:v>0.53472995370370369</c:v>
                </c:pt>
                <c:pt idx="564">
                  <c:v>0.53473370370370377</c:v>
                </c:pt>
                <c:pt idx="565">
                  <c:v>0.53473754629629633</c:v>
                </c:pt>
                <c:pt idx="566">
                  <c:v>0.53474134259259254</c:v>
                </c:pt>
                <c:pt idx="567">
                  <c:v>0.53474498842592599</c:v>
                </c:pt>
                <c:pt idx="568">
                  <c:v>0.53474888888888883</c:v>
                </c:pt>
                <c:pt idx="569">
                  <c:v>0.53475258101851852</c:v>
                </c:pt>
                <c:pt idx="570">
                  <c:v>0.53475641203703705</c:v>
                </c:pt>
                <c:pt idx="571">
                  <c:v>0.53476021990740741</c:v>
                </c:pt>
                <c:pt idx="572">
                  <c:v>0.5347639467592592</c:v>
                </c:pt>
                <c:pt idx="573">
                  <c:v>0.53476737268518515</c:v>
                </c:pt>
                <c:pt idx="574">
                  <c:v>0.53477076388888889</c:v>
                </c:pt>
                <c:pt idx="575">
                  <c:v>0.53477418981481484</c:v>
                </c:pt>
                <c:pt idx="576">
                  <c:v>0.53477771990740741</c:v>
                </c:pt>
                <c:pt idx="577">
                  <c:v>0.53478113425925933</c:v>
                </c:pt>
                <c:pt idx="578">
                  <c:v>0.53478454861111113</c:v>
                </c:pt>
                <c:pt idx="579">
                  <c:v>0.53478802083333332</c:v>
                </c:pt>
                <c:pt idx="580">
                  <c:v>0.53479164351851849</c:v>
                </c:pt>
                <c:pt idx="581">
                  <c:v>0.53479560185185182</c:v>
                </c:pt>
                <c:pt idx="582">
                  <c:v>0.53479952546296294</c:v>
                </c:pt>
                <c:pt idx="583">
                  <c:v>0.53480335648148147</c:v>
                </c:pt>
                <c:pt idx="584">
                  <c:v>0.53480752314814817</c:v>
                </c:pt>
                <c:pt idx="585">
                  <c:v>0.53481158564814812</c:v>
                </c:pt>
                <c:pt idx="586">
                  <c:v>0.53481527777777782</c:v>
                </c:pt>
                <c:pt idx="587">
                  <c:v>0.53481914351851845</c:v>
                </c:pt>
                <c:pt idx="588">
                  <c:v>0.53482293981481488</c:v>
                </c:pt>
                <c:pt idx="589">
                  <c:v>0.53482675925925927</c:v>
                </c:pt>
                <c:pt idx="590">
                  <c:v>0.53483063657407415</c:v>
                </c:pt>
                <c:pt idx="591">
                  <c:v>0.53483442129629633</c:v>
                </c:pt>
                <c:pt idx="592">
                  <c:v>0.53483781250000006</c:v>
                </c:pt>
                <c:pt idx="593">
                  <c:v>0.53484131944444446</c:v>
                </c:pt>
                <c:pt idx="594">
                  <c:v>0.53484475694444444</c:v>
                </c:pt>
                <c:pt idx="595">
                  <c:v>0.53484822916666663</c:v>
                </c:pt>
                <c:pt idx="596">
                  <c:v>0.53485164351851855</c:v>
                </c:pt>
                <c:pt idx="597">
                  <c:v>0.53485512731481488</c:v>
                </c:pt>
                <c:pt idx="598">
                  <c:v>0.53485902777777772</c:v>
                </c:pt>
                <c:pt idx="599">
                  <c:v>0.53486271990740741</c:v>
                </c:pt>
                <c:pt idx="600">
                  <c:v>0.53486655092592594</c:v>
                </c:pt>
                <c:pt idx="601">
                  <c:v>0.53487041666666668</c:v>
                </c:pt>
                <c:pt idx="602">
                  <c:v>0.53487429398148145</c:v>
                </c:pt>
                <c:pt idx="603">
                  <c:v>0.53487796296296297</c:v>
                </c:pt>
                <c:pt idx="604">
                  <c:v>0.5348819212962963</c:v>
                </c:pt>
                <c:pt idx="605">
                  <c:v>0.53488565972222224</c:v>
                </c:pt>
                <c:pt idx="606">
                  <c:v>0.53488946759259259</c:v>
                </c:pt>
                <c:pt idx="607">
                  <c:v>0.53489350694444437</c:v>
                </c:pt>
                <c:pt idx="608">
                  <c:v>0.53489719907407407</c:v>
                </c:pt>
                <c:pt idx="609">
                  <c:v>0.53490093750000001</c:v>
                </c:pt>
                <c:pt idx="610">
                  <c:v>0.5349046296296297</c:v>
                </c:pt>
                <c:pt idx="611">
                  <c:v>0.53490811342592592</c:v>
                </c:pt>
                <c:pt idx="612">
                  <c:v>0.53491152777777773</c:v>
                </c:pt>
                <c:pt idx="613">
                  <c:v>0.53491488425925926</c:v>
                </c:pt>
                <c:pt idx="614">
                  <c:v>0.534918275462963</c:v>
                </c:pt>
                <c:pt idx="615">
                  <c:v>0.5349216550925926</c:v>
                </c:pt>
                <c:pt idx="616">
                  <c:v>0.53492502314814816</c:v>
                </c:pt>
                <c:pt idx="617">
                  <c:v>0.53492906249999994</c:v>
                </c:pt>
                <c:pt idx="618">
                  <c:v>0.53493269675925925</c:v>
                </c:pt>
                <c:pt idx="619">
                  <c:v>0.53493645833333336</c:v>
                </c:pt>
                <c:pt idx="620">
                  <c:v>0.53494024305555554</c:v>
                </c:pt>
                <c:pt idx="621">
                  <c:v>0.53494393518518513</c:v>
                </c:pt>
                <c:pt idx="622">
                  <c:v>0.53494767361111106</c:v>
                </c:pt>
                <c:pt idx="623">
                  <c:v>0.53495152777777777</c:v>
                </c:pt>
                <c:pt idx="624">
                  <c:v>0.53495530092592591</c:v>
                </c:pt>
                <c:pt idx="625">
                  <c:v>0.53495895833333329</c:v>
                </c:pt>
                <c:pt idx="626">
                  <c:v>0.53496283564814817</c:v>
                </c:pt>
                <c:pt idx="627">
                  <c:v>0.53496648148148152</c:v>
                </c:pt>
                <c:pt idx="628">
                  <c:v>0.53497031249999993</c:v>
                </c:pt>
                <c:pt idx="629">
                  <c:v>0.53497430555555558</c:v>
                </c:pt>
                <c:pt idx="630">
                  <c:v>0.53497768518518518</c:v>
                </c:pt>
                <c:pt idx="631">
                  <c:v>0.53498119212962958</c:v>
                </c:pt>
                <c:pt idx="632">
                  <c:v>0.53498460648148149</c:v>
                </c:pt>
                <c:pt idx="633">
                  <c:v>0.53498799768518512</c:v>
                </c:pt>
                <c:pt idx="634">
                  <c:v>0.53499153935185184</c:v>
                </c:pt>
                <c:pt idx="635">
                  <c:v>0.53499550925925921</c:v>
                </c:pt>
                <c:pt idx="636">
                  <c:v>0.53499959490740745</c:v>
                </c:pt>
                <c:pt idx="637">
                  <c:v>0.53500373842592597</c:v>
                </c:pt>
                <c:pt idx="638">
                  <c:v>0.53500746527777776</c:v>
                </c:pt>
                <c:pt idx="639">
                  <c:v>0.53501122685185187</c:v>
                </c:pt>
                <c:pt idx="640">
                  <c:v>0.53501516203703703</c:v>
                </c:pt>
                <c:pt idx="641">
                  <c:v>0.53501918981481478</c:v>
                </c:pt>
                <c:pt idx="642">
                  <c:v>0.53502313657407408</c:v>
                </c:pt>
                <c:pt idx="643">
                  <c:v>0.53502699074074067</c:v>
                </c:pt>
                <c:pt idx="644">
                  <c:v>0.5350306944444444</c:v>
                </c:pt>
                <c:pt idx="645">
                  <c:v>0.5350342939814815</c:v>
                </c:pt>
                <c:pt idx="646">
                  <c:v>0.53503814814814821</c:v>
                </c:pt>
                <c:pt idx="647">
                  <c:v>0.53504168981481481</c:v>
                </c:pt>
                <c:pt idx="648">
                  <c:v>0.53504513888888894</c:v>
                </c:pt>
                <c:pt idx="649">
                  <c:v>0.53504854166666671</c:v>
                </c:pt>
                <c:pt idx="650">
                  <c:v>0.53505189814814813</c:v>
                </c:pt>
                <c:pt idx="651">
                  <c:v>0.53505526620370369</c:v>
                </c:pt>
                <c:pt idx="652">
                  <c:v>0.53505862268518511</c:v>
                </c:pt>
                <c:pt idx="653">
                  <c:v>0.53506214120370366</c:v>
                </c:pt>
                <c:pt idx="654">
                  <c:v>0.53506559027777778</c:v>
                </c:pt>
                <c:pt idx="655">
                  <c:v>0.53506964120370371</c:v>
                </c:pt>
                <c:pt idx="656">
                  <c:v>0.53507366898148145</c:v>
                </c:pt>
                <c:pt idx="657">
                  <c:v>0.53507739583333336</c:v>
                </c:pt>
                <c:pt idx="658">
                  <c:v>0.5350811689814815</c:v>
                </c:pt>
                <c:pt idx="659">
                  <c:v>0.53508496527777771</c:v>
                </c:pt>
                <c:pt idx="660">
                  <c:v>0.53508876157407415</c:v>
                </c:pt>
                <c:pt idx="661">
                  <c:v>0.53509245370370373</c:v>
                </c:pt>
                <c:pt idx="662">
                  <c:v>0.53509644675925927</c:v>
                </c:pt>
                <c:pt idx="663">
                  <c:v>0.53510021990740742</c:v>
                </c:pt>
                <c:pt idx="664">
                  <c:v>0.53510398148148142</c:v>
                </c:pt>
                <c:pt idx="665">
                  <c:v>0.53510809027777773</c:v>
                </c:pt>
                <c:pt idx="666">
                  <c:v>0.53511195601851858</c:v>
                </c:pt>
                <c:pt idx="667">
                  <c:v>0.53511555555555557</c:v>
                </c:pt>
                <c:pt idx="668">
                  <c:v>0.53511893518518516</c:v>
                </c:pt>
                <c:pt idx="669">
                  <c:v>0.53512229166666669</c:v>
                </c:pt>
                <c:pt idx="670">
                  <c:v>0.53512584490740744</c:v>
                </c:pt>
                <c:pt idx="671">
                  <c:v>0.53512918981481483</c:v>
                </c:pt>
                <c:pt idx="672">
                  <c:v>0.53513262731481481</c:v>
                </c:pt>
                <c:pt idx="673">
                  <c:v>0.53513645833333334</c:v>
                </c:pt>
                <c:pt idx="674">
                  <c:v>0.53514032407407408</c:v>
                </c:pt>
                <c:pt idx="675">
                  <c:v>0.53514402777777781</c:v>
                </c:pt>
                <c:pt idx="676">
                  <c:v>0.53514768518518518</c:v>
                </c:pt>
                <c:pt idx="677">
                  <c:v>0.53515142361111112</c:v>
                </c:pt>
                <c:pt idx="678">
                  <c:v>0.5351550810185185</c:v>
                </c:pt>
                <c:pt idx="679">
                  <c:v>0.53515879629629637</c:v>
                </c:pt>
                <c:pt idx="680">
                  <c:v>0.53516251157407402</c:v>
                </c:pt>
                <c:pt idx="681">
                  <c:v>0.53516642361111111</c:v>
                </c:pt>
                <c:pt idx="682">
                  <c:v>0.53517015046296301</c:v>
                </c:pt>
                <c:pt idx="683">
                  <c:v>0.53517391203703701</c:v>
                </c:pt>
                <c:pt idx="684">
                  <c:v>0.53517768518518516</c:v>
                </c:pt>
                <c:pt idx="685">
                  <c:v>0.53518119212962956</c:v>
                </c:pt>
                <c:pt idx="686">
                  <c:v>0.53518464120370368</c:v>
                </c:pt>
                <c:pt idx="687">
                  <c:v>0.53518800925925925</c:v>
                </c:pt>
                <c:pt idx="688">
                  <c:v>0.53519136574074078</c:v>
                </c:pt>
                <c:pt idx="689">
                  <c:v>0.5351947222222222</c:v>
                </c:pt>
                <c:pt idx="690">
                  <c:v>0.53519810185185179</c:v>
                </c:pt>
                <c:pt idx="691">
                  <c:v>0.5352016087962963</c:v>
                </c:pt>
                <c:pt idx="692">
                  <c:v>0.53520496527777783</c:v>
                </c:pt>
                <c:pt idx="693">
                  <c:v>0.53520887731481481</c:v>
                </c:pt>
                <c:pt idx="694">
                  <c:v>0.53521277777777776</c:v>
                </c:pt>
                <c:pt idx="695">
                  <c:v>0.53521670138888888</c:v>
                </c:pt>
                <c:pt idx="696">
                  <c:v>0.53522043981481482</c:v>
                </c:pt>
                <c:pt idx="697">
                  <c:v>0.53522436342592594</c:v>
                </c:pt>
                <c:pt idx="698">
                  <c:v>0.53522811342592591</c:v>
                </c:pt>
                <c:pt idx="699">
                  <c:v>0.53523194444444444</c:v>
                </c:pt>
                <c:pt idx="700">
                  <c:v>0.53523584490740739</c:v>
                </c:pt>
                <c:pt idx="701">
                  <c:v>0.53523951388888891</c:v>
                </c:pt>
                <c:pt idx="702">
                  <c:v>0.53524346064814809</c:v>
                </c:pt>
                <c:pt idx="703">
                  <c:v>0.53524733796296298</c:v>
                </c:pt>
                <c:pt idx="704">
                  <c:v>0.53525106481481488</c:v>
                </c:pt>
                <c:pt idx="705">
                  <c:v>0.53525443287037033</c:v>
                </c:pt>
                <c:pt idx="706">
                  <c:v>0.53525777777777772</c:v>
                </c:pt>
                <c:pt idx="707">
                  <c:v>0.53526116898148146</c:v>
                </c:pt>
                <c:pt idx="708">
                  <c:v>0.53526469907407404</c:v>
                </c:pt>
                <c:pt idx="709">
                  <c:v>0.53526805555555557</c:v>
                </c:pt>
                <c:pt idx="710">
                  <c:v>0.53527153935185179</c:v>
                </c:pt>
                <c:pt idx="711">
                  <c:v>0.53527531249999993</c:v>
                </c:pt>
                <c:pt idx="712">
                  <c:v>0.5352790277777778</c:v>
                </c:pt>
                <c:pt idx="713">
                  <c:v>0.53528289351851854</c:v>
                </c:pt>
                <c:pt idx="714">
                  <c:v>0.53528650462962968</c:v>
                </c:pt>
                <c:pt idx="715">
                  <c:v>0.53529021990740744</c:v>
                </c:pt>
                <c:pt idx="716">
                  <c:v>0.53529402777777779</c:v>
                </c:pt>
                <c:pt idx="717">
                  <c:v>0.53529776620370373</c:v>
                </c:pt>
                <c:pt idx="718">
                  <c:v>0.53530143518518514</c:v>
                </c:pt>
                <c:pt idx="719">
                  <c:v>0.53530547453703703</c:v>
                </c:pt>
                <c:pt idx="720">
                  <c:v>0.53530921296296297</c:v>
                </c:pt>
                <c:pt idx="721">
                  <c:v>0.53531299768518525</c:v>
                </c:pt>
                <c:pt idx="722">
                  <c:v>0.53531672453703705</c:v>
                </c:pt>
                <c:pt idx="723">
                  <c:v>0.53532023148148145</c:v>
                </c:pt>
                <c:pt idx="724">
                  <c:v>0.53532366898148143</c:v>
                </c:pt>
                <c:pt idx="725">
                  <c:v>0.53532721064814814</c:v>
                </c:pt>
                <c:pt idx="726">
                  <c:v>0.53533061342592592</c:v>
                </c:pt>
                <c:pt idx="727">
                  <c:v>0.53533401620370369</c:v>
                </c:pt>
                <c:pt idx="728">
                  <c:v>0.53533736111111108</c:v>
                </c:pt>
                <c:pt idx="729">
                  <c:v>0.53534086805555559</c:v>
                </c:pt>
                <c:pt idx="730">
                  <c:v>0.53534424768518518</c:v>
                </c:pt>
                <c:pt idx="731">
                  <c:v>0.5353481365740741</c:v>
                </c:pt>
                <c:pt idx="732">
                  <c:v>0.53535204861111108</c:v>
                </c:pt>
                <c:pt idx="733">
                  <c:v>0.53535578703703701</c:v>
                </c:pt>
                <c:pt idx="734">
                  <c:v>0.53535956018518516</c:v>
                </c:pt>
                <c:pt idx="735">
                  <c:v>0.53536351851851849</c:v>
                </c:pt>
                <c:pt idx="736">
                  <c:v>0.53536725694444443</c:v>
                </c:pt>
                <c:pt idx="737">
                  <c:v>0.53537108796296295</c:v>
                </c:pt>
                <c:pt idx="738">
                  <c:v>0.53537489583333331</c:v>
                </c:pt>
                <c:pt idx="739">
                  <c:v>0.53537871527777781</c:v>
                </c:pt>
                <c:pt idx="740">
                  <c:v>0.53538236111111115</c:v>
                </c:pt>
                <c:pt idx="741">
                  <c:v>0.53538603009259256</c:v>
                </c:pt>
                <c:pt idx="742">
                  <c:v>0.53538968750000004</c:v>
                </c:pt>
                <c:pt idx="743">
                  <c:v>0.53539322916666665</c:v>
                </c:pt>
                <c:pt idx="744">
                  <c:v>0.53539675925925923</c:v>
                </c:pt>
                <c:pt idx="745">
                  <c:v>0.53540013888888882</c:v>
                </c:pt>
                <c:pt idx="746">
                  <c:v>0.53540365740740736</c:v>
                </c:pt>
                <c:pt idx="747">
                  <c:v>0.53540702546296293</c:v>
                </c:pt>
                <c:pt idx="748">
                  <c:v>0.53541063657407406</c:v>
                </c:pt>
                <c:pt idx="749">
                  <c:v>0.53541434027777779</c:v>
                </c:pt>
                <c:pt idx="750">
                  <c:v>0.53541802083333334</c:v>
                </c:pt>
                <c:pt idx="751">
                  <c:v>0.53542194444444446</c:v>
                </c:pt>
                <c:pt idx="752">
                  <c:v>0.53542571759259261</c:v>
                </c:pt>
                <c:pt idx="753">
                  <c:v>0.53542945601851855</c:v>
                </c:pt>
                <c:pt idx="754">
                  <c:v>0.53543343749999994</c:v>
                </c:pt>
                <c:pt idx="755">
                  <c:v>0.53543728009259262</c:v>
                </c:pt>
                <c:pt idx="756">
                  <c:v>0.53544114583333335</c:v>
                </c:pt>
                <c:pt idx="757">
                  <c:v>0.53544509259259254</c:v>
                </c:pt>
                <c:pt idx="758">
                  <c:v>0.53544892361111118</c:v>
                </c:pt>
                <c:pt idx="759">
                  <c:v>0.53545281249999999</c:v>
                </c:pt>
                <c:pt idx="760">
                  <c:v>0.5354565740740741</c:v>
                </c:pt>
                <c:pt idx="761">
                  <c:v>0.53545997685185187</c:v>
                </c:pt>
                <c:pt idx="762">
                  <c:v>0.5354634606481482</c:v>
                </c:pt>
                <c:pt idx="763">
                  <c:v>0.53546704861111116</c:v>
                </c:pt>
                <c:pt idx="764">
                  <c:v>0.53547049768518518</c:v>
                </c:pt>
                <c:pt idx="765">
                  <c:v>0.53547409722222217</c:v>
                </c:pt>
                <c:pt idx="766">
                  <c:v>0.53547752314814812</c:v>
                </c:pt>
                <c:pt idx="767">
                  <c:v>0.53548105324074069</c:v>
                </c:pt>
                <c:pt idx="768">
                  <c:v>0.53548473379629635</c:v>
                </c:pt>
                <c:pt idx="769">
                  <c:v>0.53548856481481477</c:v>
                </c:pt>
                <c:pt idx="770">
                  <c:v>0.53549216435185187</c:v>
                </c:pt>
                <c:pt idx="771">
                  <c:v>0.53549572916666666</c:v>
                </c:pt>
                <c:pt idx="772">
                  <c:v>0.53549930555555558</c:v>
                </c:pt>
                <c:pt idx="773">
                  <c:v>0.53550321759259256</c:v>
                </c:pt>
                <c:pt idx="774">
                  <c:v>0.53550711805555562</c:v>
                </c:pt>
                <c:pt idx="775">
                  <c:v>0.53551085648148145</c:v>
                </c:pt>
                <c:pt idx="776">
                  <c:v>0.53551502314814814</c:v>
                </c:pt>
                <c:pt idx="777">
                  <c:v>0.53551879629629628</c:v>
                </c:pt>
                <c:pt idx="778">
                  <c:v>0.53552263888888885</c:v>
                </c:pt>
                <c:pt idx="779">
                  <c:v>0.53552652777777776</c:v>
                </c:pt>
                <c:pt idx="780">
                  <c:v>0.53553037037037032</c:v>
                </c:pt>
                <c:pt idx="781">
                  <c:v>0.53553378472222224</c:v>
                </c:pt>
                <c:pt idx="782">
                  <c:v>0.53553740740740741</c:v>
                </c:pt>
                <c:pt idx="783">
                  <c:v>0.53554084490740739</c:v>
                </c:pt>
                <c:pt idx="784">
                  <c:v>0.53554435185185179</c:v>
                </c:pt>
                <c:pt idx="785">
                  <c:v>0.5355477662037037</c:v>
                </c:pt>
                <c:pt idx="786">
                  <c:v>0.53555146990740743</c:v>
                </c:pt>
                <c:pt idx="787">
                  <c:v>0.53555540509259258</c:v>
                </c:pt>
                <c:pt idx="788">
                  <c:v>0.53555936342592592</c:v>
                </c:pt>
                <c:pt idx="789">
                  <c:v>0.53556310185185185</c:v>
                </c:pt>
                <c:pt idx="790">
                  <c:v>0.5355670023148148</c:v>
                </c:pt>
                <c:pt idx="791">
                  <c:v>0.53557067129629632</c:v>
                </c:pt>
                <c:pt idx="792">
                  <c:v>0.53557438657407408</c:v>
                </c:pt>
                <c:pt idx="793">
                  <c:v>0.53557826388888896</c:v>
                </c:pt>
                <c:pt idx="794">
                  <c:v>0.53558215277777776</c:v>
                </c:pt>
                <c:pt idx="795">
                  <c:v>0.53558590277777773</c:v>
                </c:pt>
                <c:pt idx="796">
                  <c:v>0.53558979166666665</c:v>
                </c:pt>
                <c:pt idx="797">
                  <c:v>0.53559354166666673</c:v>
                </c:pt>
                <c:pt idx="798">
                  <c:v>0.53559740740740736</c:v>
                </c:pt>
                <c:pt idx="799">
                  <c:v>0.53560087962962966</c:v>
                </c:pt>
                <c:pt idx="800">
                  <c:v>0.53560429398148146</c:v>
                </c:pt>
                <c:pt idx="801">
                  <c:v>0.5356080324074074</c:v>
                </c:pt>
                <c:pt idx="802">
                  <c:v>0.53561140046296296</c:v>
                </c:pt>
                <c:pt idx="803">
                  <c:v>0.53561480324074073</c:v>
                </c:pt>
                <c:pt idx="804">
                  <c:v>0.53561822916666668</c:v>
                </c:pt>
                <c:pt idx="805">
                  <c:v>0.53562165509259263</c:v>
                </c:pt>
                <c:pt idx="806">
                  <c:v>0.53562563657407403</c:v>
                </c:pt>
                <c:pt idx="807">
                  <c:v>0.53562937499999996</c:v>
                </c:pt>
                <c:pt idx="808">
                  <c:v>0.53563327546296302</c:v>
                </c:pt>
                <c:pt idx="809">
                  <c:v>0.53563704861111117</c:v>
                </c:pt>
                <c:pt idx="810">
                  <c:v>0.5356407870370371</c:v>
                </c:pt>
                <c:pt idx="811">
                  <c:v>0.53564457175925928</c:v>
                </c:pt>
                <c:pt idx="812">
                  <c:v>0.53564855324074079</c:v>
                </c:pt>
                <c:pt idx="813">
                  <c:v>0.53565243055555556</c:v>
                </c:pt>
                <c:pt idx="814">
                  <c:v>0.53565623842592591</c:v>
                </c:pt>
                <c:pt idx="815">
                  <c:v>0.53566004629629627</c:v>
                </c:pt>
                <c:pt idx="816">
                  <c:v>0.53566384259259259</c:v>
                </c:pt>
                <c:pt idx="817">
                  <c:v>0.53566752314814814</c:v>
                </c:pt>
                <c:pt idx="818">
                  <c:v>0.53567106481481475</c:v>
                </c:pt>
                <c:pt idx="819">
                  <c:v>0.53567444444444445</c:v>
                </c:pt>
                <c:pt idx="820">
                  <c:v>0.53567806712962962</c:v>
                </c:pt>
                <c:pt idx="821">
                  <c:v>0.5356815046296296</c:v>
                </c:pt>
                <c:pt idx="822">
                  <c:v>0.53568489583333334</c:v>
                </c:pt>
                <c:pt idx="823">
                  <c:v>0.53568832175925929</c:v>
                </c:pt>
                <c:pt idx="824">
                  <c:v>0.53569206018518523</c:v>
                </c:pt>
                <c:pt idx="825">
                  <c:v>0.53569586805555558</c:v>
                </c:pt>
                <c:pt idx="826">
                  <c:v>0.53569972222222229</c:v>
                </c:pt>
                <c:pt idx="827">
                  <c:v>0.53570344907407408</c:v>
                </c:pt>
                <c:pt idx="828">
                  <c:v>0.53570718750000001</c:v>
                </c:pt>
                <c:pt idx="829">
                  <c:v>0.53571089120370374</c:v>
                </c:pt>
                <c:pt idx="830">
                  <c:v>0.53571458333333333</c:v>
                </c:pt>
                <c:pt idx="831">
                  <c:v>0.53571840277777782</c:v>
                </c:pt>
                <c:pt idx="832">
                  <c:v>0.53572217592592597</c:v>
                </c:pt>
                <c:pt idx="833">
                  <c:v>0.53572606481481488</c:v>
                </c:pt>
                <c:pt idx="834">
                  <c:v>0.53572988425925927</c:v>
                </c:pt>
                <c:pt idx="835">
                  <c:v>0.53573379629629636</c:v>
                </c:pt>
                <c:pt idx="836">
                  <c:v>0.53573732638888882</c:v>
                </c:pt>
                <c:pt idx="837">
                  <c:v>0.53574084490740737</c:v>
                </c:pt>
                <c:pt idx="838">
                  <c:v>0.53574423611111111</c:v>
                </c:pt>
                <c:pt idx="839">
                  <c:v>0.53574789351851859</c:v>
                </c:pt>
                <c:pt idx="840">
                  <c:v>0.5357513078703704</c:v>
                </c:pt>
                <c:pt idx="841">
                  <c:v>0.53575469907407414</c:v>
                </c:pt>
                <c:pt idx="842">
                  <c:v>0.5357582291666666</c:v>
                </c:pt>
                <c:pt idx="843">
                  <c:v>0.5357617013888889</c:v>
                </c:pt>
                <c:pt idx="844">
                  <c:v>0.53576548611111108</c:v>
                </c:pt>
                <c:pt idx="845">
                  <c:v>0.53577053240740746</c:v>
                </c:pt>
                <c:pt idx="846">
                  <c:v>0.53577436342592588</c:v>
                </c:pt>
                <c:pt idx="847">
                  <c:v>0.53577807870370375</c:v>
                </c:pt>
                <c:pt idx="848">
                  <c:v>0.53578188657407411</c:v>
                </c:pt>
                <c:pt idx="849">
                  <c:v>0.53578569444444446</c:v>
                </c:pt>
                <c:pt idx="850">
                  <c:v>0.53578938657407404</c:v>
                </c:pt>
                <c:pt idx="851">
                  <c:v>0.53579356481481477</c:v>
                </c:pt>
                <c:pt idx="852">
                  <c:v>0.53579730324074071</c:v>
                </c:pt>
                <c:pt idx="853">
                  <c:v>0.535801087962963</c:v>
                </c:pt>
                <c:pt idx="854">
                  <c:v>0.53580504629629633</c:v>
                </c:pt>
                <c:pt idx="855">
                  <c:v>0.53580871527777785</c:v>
                </c:pt>
                <c:pt idx="856">
                  <c:v>0.53581210648148148</c:v>
                </c:pt>
                <c:pt idx="857">
                  <c:v>0.53581553240740742</c:v>
                </c:pt>
                <c:pt idx="858">
                  <c:v>0.53581890046296299</c:v>
                </c:pt>
                <c:pt idx="859">
                  <c:v>0.53582241898148142</c:v>
                </c:pt>
                <c:pt idx="860">
                  <c:v>0.53582578703703698</c:v>
                </c:pt>
                <c:pt idx="861">
                  <c:v>0.53582929398148149</c:v>
                </c:pt>
                <c:pt idx="862">
                  <c:v>0.53583298611111108</c:v>
                </c:pt>
                <c:pt idx="863">
                  <c:v>0.53583674768518519</c:v>
                </c:pt>
                <c:pt idx="864">
                  <c:v>0.53584068287037034</c:v>
                </c:pt>
                <c:pt idx="865">
                  <c:v>0.53584445601851849</c:v>
                </c:pt>
                <c:pt idx="866">
                  <c:v>0.53584818287037039</c:v>
                </c:pt>
                <c:pt idx="867">
                  <c:v>0.53585204861111113</c:v>
                </c:pt>
                <c:pt idx="868">
                  <c:v>0.53585585648148149</c:v>
                </c:pt>
                <c:pt idx="869">
                  <c:v>0.53585972222222222</c:v>
                </c:pt>
                <c:pt idx="870">
                  <c:v>0.53586356481481479</c:v>
                </c:pt>
                <c:pt idx="871">
                  <c:v>0.53586743055555552</c:v>
                </c:pt>
                <c:pt idx="872">
                  <c:v>0.53587111111111108</c:v>
                </c:pt>
                <c:pt idx="873">
                  <c:v>0.53587489583333336</c:v>
                </c:pt>
                <c:pt idx="874">
                  <c:v>0.53587829861111114</c:v>
                </c:pt>
                <c:pt idx="875">
                  <c:v>0.53588182870370371</c:v>
                </c:pt>
                <c:pt idx="876">
                  <c:v>0.53588524305555552</c:v>
                </c:pt>
                <c:pt idx="877">
                  <c:v>0.53588863425925926</c:v>
                </c:pt>
                <c:pt idx="878">
                  <c:v>0.53589214120370376</c:v>
                </c:pt>
                <c:pt idx="879">
                  <c:v>0.53589554398148154</c:v>
                </c:pt>
                <c:pt idx="880">
                  <c:v>0.53589907407407411</c:v>
                </c:pt>
                <c:pt idx="881">
                  <c:v>0.5359028935185185</c:v>
                </c:pt>
                <c:pt idx="882">
                  <c:v>0.53590667824074079</c:v>
                </c:pt>
                <c:pt idx="883">
                  <c:v>0.53591063657407412</c:v>
                </c:pt>
                <c:pt idx="884">
                  <c:v>0.53591444444444447</c:v>
                </c:pt>
                <c:pt idx="885">
                  <c:v>0.53591817129629626</c:v>
                </c:pt>
                <c:pt idx="886">
                  <c:v>0.5359221296296296</c:v>
                </c:pt>
                <c:pt idx="887">
                  <c:v>0.53592581018518526</c:v>
                </c:pt>
                <c:pt idx="888">
                  <c:v>0.53592964120370368</c:v>
                </c:pt>
                <c:pt idx="889">
                  <c:v>0.53593366898148143</c:v>
                </c:pt>
                <c:pt idx="890">
                  <c:v>0.53593744212962957</c:v>
                </c:pt>
                <c:pt idx="891">
                  <c:v>0.53594122685185186</c:v>
                </c:pt>
                <c:pt idx="892">
                  <c:v>0.53594504629629636</c:v>
                </c:pt>
                <c:pt idx="893">
                  <c:v>0.53594861111111114</c:v>
                </c:pt>
                <c:pt idx="894">
                  <c:v>0.53595204861111112</c:v>
                </c:pt>
                <c:pt idx="895">
                  <c:v>0.53595556712962966</c:v>
                </c:pt>
                <c:pt idx="896">
                  <c:v>0.53595903935185185</c:v>
                </c:pt>
                <c:pt idx="897">
                  <c:v>0.53596254629629636</c:v>
                </c:pt>
                <c:pt idx="898">
                  <c:v>0.53596596064814817</c:v>
                </c:pt>
                <c:pt idx="899">
                  <c:v>0.5359698263888889</c:v>
                </c:pt>
                <c:pt idx="900">
                  <c:v>0.53597370370370367</c:v>
                </c:pt>
                <c:pt idx="901">
                  <c:v>0.53597756944444441</c:v>
                </c:pt>
                <c:pt idx="902">
                  <c:v>0.5359816087962963</c:v>
                </c:pt>
                <c:pt idx="903">
                  <c:v>0.53598576388888886</c:v>
                </c:pt>
                <c:pt idx="904">
                  <c:v>0.53598958333333335</c:v>
                </c:pt>
                <c:pt idx="905">
                  <c:v>0.53599341435185188</c:v>
                </c:pt>
                <c:pt idx="906">
                  <c:v>0.5359972106481482</c:v>
                </c:pt>
                <c:pt idx="907">
                  <c:v>0.53600092592592585</c:v>
                </c:pt>
                <c:pt idx="908">
                  <c:v>0.53600481481481477</c:v>
                </c:pt>
                <c:pt idx="909">
                  <c:v>0.5360088657407408</c:v>
                </c:pt>
                <c:pt idx="910">
                  <c:v>0.53601252314814818</c:v>
                </c:pt>
                <c:pt idx="911">
                  <c:v>0.53601591435185181</c:v>
                </c:pt>
                <c:pt idx="912">
                  <c:v>0.53601931712962958</c:v>
                </c:pt>
                <c:pt idx="913">
                  <c:v>0.53602268518518514</c:v>
                </c:pt>
                <c:pt idx="914">
                  <c:v>0.53602628472222225</c:v>
                </c:pt>
                <c:pt idx="915">
                  <c:v>0.53602965277777781</c:v>
                </c:pt>
                <c:pt idx="916">
                  <c:v>0.53603306712962961</c:v>
                </c:pt>
                <c:pt idx="917">
                  <c:v>0.53603645833333335</c:v>
                </c:pt>
                <c:pt idx="918">
                  <c:v>0.5360399768518519</c:v>
                </c:pt>
                <c:pt idx="919">
                  <c:v>0.53604395833333329</c:v>
                </c:pt>
                <c:pt idx="920">
                  <c:v>0.53604770833333337</c:v>
                </c:pt>
                <c:pt idx="921">
                  <c:v>0.5360516319444445</c:v>
                </c:pt>
                <c:pt idx="922">
                  <c:v>0.53605545138888888</c:v>
                </c:pt>
                <c:pt idx="923">
                  <c:v>0.53605918981481482</c:v>
                </c:pt>
                <c:pt idx="924">
                  <c:v>0.53606288194444451</c:v>
                </c:pt>
                <c:pt idx="925">
                  <c:v>0.53606681712962956</c:v>
                </c:pt>
                <c:pt idx="926">
                  <c:v>0.53607056712962964</c:v>
                </c:pt>
                <c:pt idx="927">
                  <c:v>0.53607457175925932</c:v>
                </c:pt>
                <c:pt idx="928">
                  <c:v>0.53607841435185188</c:v>
                </c:pt>
                <c:pt idx="929">
                  <c:v>0.53608216435185185</c:v>
                </c:pt>
                <c:pt idx="930">
                  <c:v>0.53608592592592597</c:v>
                </c:pt>
                <c:pt idx="931">
                  <c:v>0.53608946759259257</c:v>
                </c:pt>
                <c:pt idx="932">
                  <c:v>0.53609285879629631</c:v>
                </c:pt>
                <c:pt idx="933">
                  <c:v>0.53609634259259253</c:v>
                </c:pt>
                <c:pt idx="934">
                  <c:v>0.53609972222222224</c:v>
                </c:pt>
                <c:pt idx="935">
                  <c:v>0.53610313657407405</c:v>
                </c:pt>
                <c:pt idx="936">
                  <c:v>0.53610658564814817</c:v>
                </c:pt>
                <c:pt idx="937">
                  <c:v>0.53611028935185179</c:v>
                </c:pt>
                <c:pt idx="938">
                  <c:v>0.53611410879629628</c:v>
                </c:pt>
                <c:pt idx="939">
                  <c:v>0.53611810185185182</c:v>
                </c:pt>
                <c:pt idx="940">
                  <c:v>0.5361220717592593</c:v>
                </c:pt>
                <c:pt idx="941">
                  <c:v>0.53612586805555551</c:v>
                </c:pt>
                <c:pt idx="942">
                  <c:v>0.53612976851851857</c:v>
                </c:pt>
                <c:pt idx="943">
                  <c:v>0.53613362268518516</c:v>
                </c:pt>
                <c:pt idx="944">
                  <c:v>0.53613754629629629</c:v>
                </c:pt>
                <c:pt idx="945">
                  <c:v>0.53614133101851846</c:v>
                </c:pt>
                <c:pt idx="946">
                  <c:v>0.536145324074074</c:v>
                </c:pt>
                <c:pt idx="947">
                  <c:v>0.53614915509259264</c:v>
                </c:pt>
                <c:pt idx="948">
                  <c:v>0.53615291666666665</c:v>
                </c:pt>
                <c:pt idx="949">
                  <c:v>0.53615633101851856</c:v>
                </c:pt>
                <c:pt idx="950">
                  <c:v>0.53615982638888882</c:v>
                </c:pt>
                <c:pt idx="951">
                  <c:v>0.53616332175925929</c:v>
                </c:pt>
                <c:pt idx="952">
                  <c:v>0.53616675925925927</c:v>
                </c:pt>
                <c:pt idx="953">
                  <c:v>0.5361702083333334</c:v>
                </c:pt>
                <c:pt idx="954">
                  <c:v>0.53617363425925924</c:v>
                </c:pt>
                <c:pt idx="955">
                  <c:v>0.53617717592592595</c:v>
                </c:pt>
                <c:pt idx="956">
                  <c:v>0.53618100694444448</c:v>
                </c:pt>
                <c:pt idx="957">
                  <c:v>0.53618478009259263</c:v>
                </c:pt>
                <c:pt idx="958">
                  <c:v>0.5361887847222222</c:v>
                </c:pt>
                <c:pt idx="959">
                  <c:v>0.53619262731481487</c:v>
                </c:pt>
                <c:pt idx="960">
                  <c:v>0.53619643518518523</c:v>
                </c:pt>
                <c:pt idx="961">
                  <c:v>0.53620010416666664</c:v>
                </c:pt>
                <c:pt idx="962">
                  <c:v>0.53620377314814816</c:v>
                </c:pt>
                <c:pt idx="963">
                  <c:v>0.5362076736111111</c:v>
                </c:pt>
                <c:pt idx="964">
                  <c:v>0.53621190972222221</c:v>
                </c:pt>
                <c:pt idx="965">
                  <c:v>0.53621577546296295</c:v>
                </c:pt>
                <c:pt idx="966">
                  <c:v>0.53621960648148148</c:v>
                </c:pt>
                <c:pt idx="967">
                  <c:v>0.53622354166666664</c:v>
                </c:pt>
                <c:pt idx="968">
                  <c:v>0.53622711805555556</c:v>
                </c:pt>
                <c:pt idx="969">
                  <c:v>0.53623059027777775</c:v>
                </c:pt>
                <c:pt idx="970">
                  <c:v>0.5362341435185185</c:v>
                </c:pt>
                <c:pt idx="971">
                  <c:v>0.53623784722222223</c:v>
                </c:pt>
                <c:pt idx="972">
                  <c:v>0.53624133101851845</c:v>
                </c:pt>
                <c:pt idx="973">
                  <c:v>0.53624484953703699</c:v>
                </c:pt>
                <c:pt idx="974">
                  <c:v>0.53624872685185188</c:v>
                </c:pt>
                <c:pt idx="975">
                  <c:v>0.53625256944444444</c:v>
                </c:pt>
                <c:pt idx="976">
                  <c:v>0.53625645833333335</c:v>
                </c:pt>
                <c:pt idx="977">
                  <c:v>0.53626030092592591</c:v>
                </c:pt>
                <c:pt idx="978">
                  <c:v>0.53626422453703704</c:v>
                </c:pt>
                <c:pt idx="979">
                  <c:v>0.53626809027777778</c:v>
                </c:pt>
                <c:pt idx="980">
                  <c:v>0.53627189814814813</c:v>
                </c:pt>
                <c:pt idx="981">
                  <c:v>0.53627584490740743</c:v>
                </c:pt>
                <c:pt idx="982">
                  <c:v>0.53627974537037038</c:v>
                </c:pt>
                <c:pt idx="983">
                  <c:v>0.53628363425925929</c:v>
                </c:pt>
                <c:pt idx="984">
                  <c:v>0.53628758101851848</c:v>
                </c:pt>
                <c:pt idx="985">
                  <c:v>0.53629129629629635</c:v>
                </c:pt>
                <c:pt idx="986">
                  <c:v>0.5362947569444444</c:v>
                </c:pt>
                <c:pt idx="987">
                  <c:v>0.5362983564814815</c:v>
                </c:pt>
                <c:pt idx="988">
                  <c:v>0.53630182870370369</c:v>
                </c:pt>
                <c:pt idx="989">
                  <c:v>0.53630531250000002</c:v>
                </c:pt>
                <c:pt idx="990">
                  <c:v>0.53630923611111114</c:v>
                </c:pt>
                <c:pt idx="991">
                  <c:v>0.53631266203703698</c:v>
                </c:pt>
                <c:pt idx="992">
                  <c:v>0.5363162037037037</c:v>
                </c:pt>
                <c:pt idx="993">
                  <c:v>0.53631990740740743</c:v>
                </c:pt>
                <c:pt idx="994">
                  <c:v>0.5363236921296296</c:v>
                </c:pt>
                <c:pt idx="995">
                  <c:v>0.53632761574074073</c:v>
                </c:pt>
                <c:pt idx="996">
                  <c:v>0.53633166666666665</c:v>
                </c:pt>
                <c:pt idx="997">
                  <c:v>0.53633540509259259</c:v>
                </c:pt>
                <c:pt idx="998">
                  <c:v>0.53633960648148149</c:v>
                </c:pt>
                <c:pt idx="999">
                  <c:v>0.53634332175925925</c:v>
                </c:pt>
                <c:pt idx="1000">
                  <c:v>0.5363471296296296</c:v>
                </c:pt>
                <c:pt idx="1001">
                  <c:v>0.53635108796296294</c:v>
                </c:pt>
                <c:pt idx="1002">
                  <c:v>0.53635509259259262</c:v>
                </c:pt>
                <c:pt idx="1003">
                  <c:v>0.53635883101851844</c:v>
                </c:pt>
                <c:pt idx="1004">
                  <c:v>0.5363627314814815</c:v>
                </c:pt>
                <c:pt idx="1005">
                  <c:v>0.53636613425925928</c:v>
                </c:pt>
                <c:pt idx="1006">
                  <c:v>0.5363695254629629</c:v>
                </c:pt>
                <c:pt idx="1007">
                  <c:v>0.53637305555555559</c:v>
                </c:pt>
                <c:pt idx="1008">
                  <c:v>0.5363765972222222</c:v>
                </c:pt>
                <c:pt idx="1009">
                  <c:v>0.53638008101851853</c:v>
                </c:pt>
                <c:pt idx="1010">
                  <c:v>0.53638350694444448</c:v>
                </c:pt>
                <c:pt idx="1011">
                  <c:v>0.5363873032407408</c:v>
                </c:pt>
                <c:pt idx="1012">
                  <c:v>0.53639109953703701</c:v>
                </c:pt>
                <c:pt idx="1013">
                  <c:v>0.5363948842592593</c:v>
                </c:pt>
                <c:pt idx="1014">
                  <c:v>0.5363998148148148</c:v>
                </c:pt>
                <c:pt idx="1015">
                  <c:v>0.53640373842592592</c:v>
                </c:pt>
                <c:pt idx="1016">
                  <c:v>0.53640745370370368</c:v>
                </c:pt>
                <c:pt idx="1017">
                  <c:v>0.53641115740740741</c:v>
                </c:pt>
                <c:pt idx="1018">
                  <c:v>0.536414849537037</c:v>
                </c:pt>
                <c:pt idx="1019">
                  <c:v>0.53641862268518514</c:v>
                </c:pt>
                <c:pt idx="1020">
                  <c:v>0.53642233796296301</c:v>
                </c:pt>
                <c:pt idx="1021">
                  <c:v>0.53642655092592595</c:v>
                </c:pt>
                <c:pt idx="1022">
                  <c:v>0.53643021990740747</c:v>
                </c:pt>
                <c:pt idx="1023">
                  <c:v>0.53643363425925927</c:v>
                </c:pt>
                <c:pt idx="1024">
                  <c:v>0.53643716435185185</c:v>
                </c:pt>
                <c:pt idx="1025">
                  <c:v>0.53644060185185183</c:v>
                </c:pt>
                <c:pt idx="1026">
                  <c:v>0.53644408564814816</c:v>
                </c:pt>
                <c:pt idx="1027">
                  <c:v>0.53644755787037035</c:v>
                </c:pt>
                <c:pt idx="1028">
                  <c:v>0.53645097222222227</c:v>
                </c:pt>
                <c:pt idx="1029">
                  <c:v>0.53645451388888887</c:v>
                </c:pt>
                <c:pt idx="1030">
                  <c:v>0.53645832175925923</c:v>
                </c:pt>
                <c:pt idx="1031">
                  <c:v>0.53646223379629632</c:v>
                </c:pt>
                <c:pt idx="1032">
                  <c:v>0.53646635416666666</c:v>
                </c:pt>
                <c:pt idx="1033">
                  <c:v>0.53647024305555557</c:v>
                </c:pt>
                <c:pt idx="1034">
                  <c:v>0.53647414351851852</c:v>
                </c:pt>
                <c:pt idx="1035">
                  <c:v>0.53647820601851859</c:v>
                </c:pt>
                <c:pt idx="1036">
                  <c:v>0.5364820023148148</c:v>
                </c:pt>
                <c:pt idx="1037">
                  <c:v>0.53648575231481488</c:v>
                </c:pt>
                <c:pt idx="1038">
                  <c:v>0.53648962962962965</c:v>
                </c:pt>
                <c:pt idx="1039">
                  <c:v>0.5364935300925926</c:v>
                </c:pt>
                <c:pt idx="1040">
                  <c:v>0.53649745370370372</c:v>
                </c:pt>
                <c:pt idx="1041">
                  <c:v>0.53650151620370368</c:v>
                </c:pt>
                <c:pt idx="1042">
                  <c:v>0.53650491898148145</c:v>
                </c:pt>
                <c:pt idx="1043">
                  <c:v>0.53650831018518519</c:v>
                </c:pt>
                <c:pt idx="1044">
                  <c:v>0.53651174768518517</c:v>
                </c:pt>
                <c:pt idx="1045">
                  <c:v>0.53651519675925929</c:v>
                </c:pt>
                <c:pt idx="1046">
                  <c:v>0.53651871527777784</c:v>
                </c:pt>
                <c:pt idx="1047">
                  <c:v>0.53652215277777782</c:v>
                </c:pt>
                <c:pt idx="1048">
                  <c:v>0.53652598379629624</c:v>
                </c:pt>
                <c:pt idx="1049">
                  <c:v>0.53652987268518515</c:v>
                </c:pt>
                <c:pt idx="1050">
                  <c:v>0.5365336805555555</c:v>
                </c:pt>
                <c:pt idx="1051">
                  <c:v>0.53653740740740741</c:v>
                </c:pt>
                <c:pt idx="1052">
                  <c:v>0.53654136574074074</c:v>
                </c:pt>
                <c:pt idx="1053">
                  <c:v>0.5365452083333333</c:v>
                </c:pt>
                <c:pt idx="1054">
                  <c:v>0.53654903935185183</c:v>
                </c:pt>
                <c:pt idx="1055">
                  <c:v>0.53655285879629633</c:v>
                </c:pt>
                <c:pt idx="1056">
                  <c:v>0.53655666666666668</c:v>
                </c:pt>
                <c:pt idx="1057">
                  <c:v>0.53656040509259262</c:v>
                </c:pt>
                <c:pt idx="1058">
                  <c:v>0.53656417824074076</c:v>
                </c:pt>
                <c:pt idx="1059">
                  <c:v>0.5365679166666667</c:v>
                </c:pt>
                <c:pt idx="1060">
                  <c:v>0.53657159722222225</c:v>
                </c:pt>
                <c:pt idx="1061">
                  <c:v>0.53657523148148145</c:v>
                </c:pt>
                <c:pt idx="1062">
                  <c:v>0.53657869212962961</c:v>
                </c:pt>
                <c:pt idx="1063">
                  <c:v>0.53658225694444439</c:v>
                </c:pt>
                <c:pt idx="1064">
                  <c:v>0.53658569444444437</c:v>
                </c:pt>
                <c:pt idx="1065">
                  <c:v>0.53658920138888888</c:v>
                </c:pt>
                <c:pt idx="1066">
                  <c:v>0.53659265046296289</c:v>
                </c:pt>
                <c:pt idx="1067">
                  <c:v>0.53659635416666662</c:v>
                </c:pt>
                <c:pt idx="1068">
                  <c:v>0.53660020833333333</c:v>
                </c:pt>
                <c:pt idx="1069">
                  <c:v>0.53660392361111109</c:v>
                </c:pt>
                <c:pt idx="1070">
                  <c:v>0.53660780092592597</c:v>
                </c:pt>
                <c:pt idx="1071">
                  <c:v>0.5366118865740741</c:v>
                </c:pt>
                <c:pt idx="1072">
                  <c:v>0.53661571759259263</c:v>
                </c:pt>
                <c:pt idx="1073">
                  <c:v>0.53661957175925923</c:v>
                </c:pt>
                <c:pt idx="1074">
                  <c:v>0.53662355324074074</c:v>
                </c:pt>
                <c:pt idx="1075">
                  <c:v>0.53662730324074071</c:v>
                </c:pt>
                <c:pt idx="1076">
                  <c:v>0.53663114583333338</c:v>
                </c:pt>
                <c:pt idx="1077">
                  <c:v>0.53663524305555554</c:v>
                </c:pt>
                <c:pt idx="1078">
                  <c:v>0.5366390509259259</c:v>
                </c:pt>
                <c:pt idx="1079">
                  <c:v>0.53664278935185183</c:v>
                </c:pt>
                <c:pt idx="1080">
                  <c:v>0.53664634259259258</c:v>
                </c:pt>
                <c:pt idx="1081">
                  <c:v>0.53664976851851853</c:v>
                </c:pt>
                <c:pt idx="1082">
                  <c:v>0.53665321759259255</c:v>
                </c:pt>
                <c:pt idx="1083">
                  <c:v>0.53665663194444446</c:v>
                </c:pt>
                <c:pt idx="1084">
                  <c:v>0.53666020833333328</c:v>
                </c:pt>
                <c:pt idx="1085">
                  <c:v>0.53666395833333336</c:v>
                </c:pt>
                <c:pt idx="1086">
                  <c:v>0.53666771990740736</c:v>
                </c:pt>
                <c:pt idx="1087">
                  <c:v>0.53667138888888888</c:v>
                </c:pt>
                <c:pt idx="1088">
                  <c:v>0.53667541666666663</c:v>
                </c:pt>
                <c:pt idx="1089">
                  <c:v>0.53667910879629632</c:v>
                </c:pt>
                <c:pt idx="1090">
                  <c:v>0.53668309027777783</c:v>
                </c:pt>
                <c:pt idx="1091">
                  <c:v>0.53668710648148144</c:v>
                </c:pt>
                <c:pt idx="1092">
                  <c:v>0.53669089120370372</c:v>
                </c:pt>
                <c:pt idx="1093">
                  <c:v>0.53669469907407408</c:v>
                </c:pt>
                <c:pt idx="1094">
                  <c:v>0.53669869212962962</c:v>
                </c:pt>
                <c:pt idx="1095">
                  <c:v>0.5367023842592592</c:v>
                </c:pt>
                <c:pt idx="1096">
                  <c:v>0.53670615740740735</c:v>
                </c:pt>
                <c:pt idx="1097">
                  <c:v>0.53671005787037041</c:v>
                </c:pt>
                <c:pt idx="1098">
                  <c:v>0.53671354166666674</c:v>
                </c:pt>
                <c:pt idx="1099">
                  <c:v>0.53671697916666672</c:v>
                </c:pt>
                <c:pt idx="1100">
                  <c:v>0.53672040509259256</c:v>
                </c:pt>
                <c:pt idx="1101">
                  <c:v>0.5367238310185185</c:v>
                </c:pt>
                <c:pt idx="1102">
                  <c:v>0.5367274652777777</c:v>
                </c:pt>
                <c:pt idx="1103">
                  <c:v>0.53673122685185182</c:v>
                </c:pt>
                <c:pt idx="1104">
                  <c:v>0.53673481481481489</c:v>
                </c:pt>
                <c:pt idx="1105">
                  <c:v>0.53673866898148148</c:v>
                </c:pt>
                <c:pt idx="1106">
                  <c:v>0.53674248842592587</c:v>
                </c:pt>
                <c:pt idx="1107">
                  <c:v>0.53674631944444451</c:v>
                </c:pt>
                <c:pt idx="1108">
                  <c:v>0.53675046296296303</c:v>
                </c:pt>
                <c:pt idx="1109">
                  <c:v>0.53675429398148145</c:v>
                </c:pt>
                <c:pt idx="1110">
                  <c:v>0.53675817129629633</c:v>
                </c:pt>
                <c:pt idx="1111">
                  <c:v>0.53676221064814811</c:v>
                </c:pt>
                <c:pt idx="1112">
                  <c:v>0.53676598379629625</c:v>
                </c:pt>
                <c:pt idx="1113">
                  <c:v>0.53676995370370373</c:v>
                </c:pt>
                <c:pt idx="1114">
                  <c:v>0.53677399305555562</c:v>
                </c:pt>
                <c:pt idx="1115">
                  <c:v>0.53677775462962962</c:v>
                </c:pt>
                <c:pt idx="1116">
                  <c:v>0.5367815046296297</c:v>
                </c:pt>
                <c:pt idx="1117">
                  <c:v>0.53678504629629631</c:v>
                </c:pt>
                <c:pt idx="1118">
                  <c:v>0.53678848379629629</c:v>
                </c:pt>
                <c:pt idx="1119">
                  <c:v>0.53679203703703704</c:v>
                </c:pt>
                <c:pt idx="1120">
                  <c:v>0.53679545138888896</c:v>
                </c:pt>
                <c:pt idx="1121">
                  <c:v>0.53679888888888894</c:v>
                </c:pt>
                <c:pt idx="1122">
                  <c:v>0.53680239583333333</c:v>
                </c:pt>
                <c:pt idx="1123">
                  <c:v>0.5368061458333333</c:v>
                </c:pt>
                <c:pt idx="1124">
                  <c:v>0.53681001157407404</c:v>
                </c:pt>
                <c:pt idx="1125">
                  <c:v>0.5368141666666667</c:v>
                </c:pt>
                <c:pt idx="1126">
                  <c:v>0.5368180208333333</c:v>
                </c:pt>
                <c:pt idx="1127">
                  <c:v>0.53682193287037039</c:v>
                </c:pt>
                <c:pt idx="1128">
                  <c:v>0.53682591435185179</c:v>
                </c:pt>
                <c:pt idx="1129">
                  <c:v>0.53682972222222225</c:v>
                </c:pt>
                <c:pt idx="1130">
                  <c:v>0.53683351851851857</c:v>
                </c:pt>
                <c:pt idx="1131">
                  <c:v>0.53683730324074075</c:v>
                </c:pt>
                <c:pt idx="1132">
                  <c:v>0.53684113425925928</c:v>
                </c:pt>
                <c:pt idx="1133">
                  <c:v>0.53684490740740742</c:v>
                </c:pt>
                <c:pt idx="1134">
                  <c:v>0.5368486921296296</c:v>
                </c:pt>
                <c:pt idx="1135">
                  <c:v>0.53685212962962969</c:v>
                </c:pt>
                <c:pt idx="1136">
                  <c:v>0.53685568287037044</c:v>
                </c:pt>
                <c:pt idx="1137">
                  <c:v>0.53685916666666667</c:v>
                </c:pt>
                <c:pt idx="1138">
                  <c:v>0.53686263888888885</c:v>
                </c:pt>
                <c:pt idx="1139">
                  <c:v>0.53686614583333336</c:v>
                </c:pt>
                <c:pt idx="1140">
                  <c:v>0.5368697916666666</c:v>
                </c:pt>
                <c:pt idx="1141">
                  <c:v>0.53687336805555552</c:v>
                </c:pt>
                <c:pt idx="1142">
                  <c:v>0.536877337962963</c:v>
                </c:pt>
                <c:pt idx="1143">
                  <c:v>0.53688137731481478</c:v>
                </c:pt>
                <c:pt idx="1144">
                  <c:v>0.53688533564814811</c:v>
                </c:pt>
                <c:pt idx="1145">
                  <c:v>0.53688929398148144</c:v>
                </c:pt>
                <c:pt idx="1146">
                  <c:v>0.53689321759259256</c:v>
                </c:pt>
                <c:pt idx="1147">
                  <c:v>0.5368972106481481</c:v>
                </c:pt>
                <c:pt idx="1148">
                  <c:v>0.53690097222222222</c:v>
                </c:pt>
                <c:pt idx="1149">
                  <c:v>0.53690459490740738</c:v>
                </c:pt>
                <c:pt idx="1150">
                  <c:v>0.53690828703703708</c:v>
                </c:pt>
                <c:pt idx="1151">
                  <c:v>0.53691209490740743</c:v>
                </c:pt>
                <c:pt idx="1152">
                  <c:v>0.53691604166666662</c:v>
                </c:pt>
                <c:pt idx="1153">
                  <c:v>0.53691995370370371</c:v>
                </c:pt>
                <c:pt idx="1154">
                  <c:v>0.53692362268518512</c:v>
                </c:pt>
                <c:pt idx="1155">
                  <c:v>0.53692707175925924</c:v>
                </c:pt>
                <c:pt idx="1156">
                  <c:v>0.53693069444444441</c:v>
                </c:pt>
                <c:pt idx="1157">
                  <c:v>0.5369341666666666</c:v>
                </c:pt>
                <c:pt idx="1158">
                  <c:v>0.53693765046296293</c:v>
                </c:pt>
                <c:pt idx="1159">
                  <c:v>0.53694116898148148</c:v>
                </c:pt>
                <c:pt idx="1160">
                  <c:v>0.53694497685185183</c:v>
                </c:pt>
                <c:pt idx="1161">
                  <c:v>0.53694901620370372</c:v>
                </c:pt>
                <c:pt idx="1162">
                  <c:v>0.53695298611111109</c:v>
                </c:pt>
                <c:pt idx="1163">
                  <c:v>0.53695678240740741</c:v>
                </c:pt>
                <c:pt idx="1164">
                  <c:v>0.53696086805555554</c:v>
                </c:pt>
                <c:pt idx="1165">
                  <c:v>0.53696482638888887</c:v>
                </c:pt>
                <c:pt idx="1166">
                  <c:v>0.53696864583333337</c:v>
                </c:pt>
                <c:pt idx="1167">
                  <c:v>0.53697256944444438</c:v>
                </c:pt>
                <c:pt idx="1168">
                  <c:v>0.53697667824074069</c:v>
                </c:pt>
                <c:pt idx="1169">
                  <c:v>0.53698057870370375</c:v>
                </c:pt>
                <c:pt idx="1170">
                  <c:v>0.53698446759259266</c:v>
                </c:pt>
                <c:pt idx="1171">
                  <c:v>0.53698938657407413</c:v>
                </c:pt>
                <c:pt idx="1172">
                  <c:v>0.53699287037037036</c:v>
                </c:pt>
                <c:pt idx="1173">
                  <c:v>0.53699633101851851</c:v>
                </c:pt>
                <c:pt idx="1174">
                  <c:v>0.53699995370370368</c:v>
                </c:pt>
                <c:pt idx="1175">
                  <c:v>0.53700342592592587</c:v>
                </c:pt>
                <c:pt idx="1176">
                  <c:v>0.53700689814814817</c:v>
                </c:pt>
                <c:pt idx="1177">
                  <c:v>0.53701054398148151</c:v>
                </c:pt>
                <c:pt idx="1178">
                  <c:v>0.53701442129629628</c:v>
                </c:pt>
                <c:pt idx="1179">
                  <c:v>0.53701820601851857</c:v>
                </c:pt>
                <c:pt idx="1180">
                  <c:v>0.53702201388888893</c:v>
                </c:pt>
                <c:pt idx="1181">
                  <c:v>0.53702592592592591</c:v>
                </c:pt>
                <c:pt idx="1182">
                  <c:v>0.53702984953703703</c:v>
                </c:pt>
                <c:pt idx="1183">
                  <c:v>0.53703383101851854</c:v>
                </c:pt>
                <c:pt idx="1184">
                  <c:v>0.53703753472222215</c:v>
                </c:pt>
                <c:pt idx="1185">
                  <c:v>0.53704141203703704</c:v>
                </c:pt>
                <c:pt idx="1186">
                  <c:v>0.53704520833333336</c:v>
                </c:pt>
                <c:pt idx="1187">
                  <c:v>0.5370490740740741</c:v>
                </c:pt>
                <c:pt idx="1188">
                  <c:v>0.53705299768518522</c:v>
                </c:pt>
                <c:pt idx="1189">
                  <c:v>0.53705711805555556</c:v>
                </c:pt>
                <c:pt idx="1190">
                  <c:v>0.53706059027777775</c:v>
                </c:pt>
                <c:pt idx="1191">
                  <c:v>0.53706413194444447</c:v>
                </c:pt>
                <c:pt idx="1192">
                  <c:v>0.53706755787037042</c:v>
                </c:pt>
                <c:pt idx="1193">
                  <c:v>0.53707104166666664</c:v>
                </c:pt>
                <c:pt idx="1194">
                  <c:v>0.53707447916666673</c:v>
                </c:pt>
                <c:pt idx="1195">
                  <c:v>0.53707806712962969</c:v>
                </c:pt>
                <c:pt idx="1196">
                  <c:v>0.5370818634259259</c:v>
                </c:pt>
                <c:pt idx="1197">
                  <c:v>0.53708598379629635</c:v>
                </c:pt>
                <c:pt idx="1198">
                  <c:v>0.53708980324074074</c:v>
                </c:pt>
                <c:pt idx="1199">
                  <c:v>0.53709362268518512</c:v>
                </c:pt>
                <c:pt idx="1200">
                  <c:v>0.53709736111111106</c:v>
                </c:pt>
                <c:pt idx="1201">
                  <c:v>0.53710118055555556</c:v>
                </c:pt>
                <c:pt idx="1202">
                  <c:v>0.53710518518518524</c:v>
                </c:pt>
                <c:pt idx="1203">
                  <c:v>0.53710929398148155</c:v>
                </c:pt>
                <c:pt idx="1204">
                  <c:v>0.5371130092592592</c:v>
                </c:pt>
                <c:pt idx="1205">
                  <c:v>0.5371168287037037</c:v>
                </c:pt>
                <c:pt idx="1206">
                  <c:v>0.53712070601851847</c:v>
                </c:pt>
                <c:pt idx="1207">
                  <c:v>0.53712462962962959</c:v>
                </c:pt>
                <c:pt idx="1208">
                  <c:v>0.53712837962962967</c:v>
                </c:pt>
                <c:pt idx="1209">
                  <c:v>0.53713184027777772</c:v>
                </c:pt>
                <c:pt idx="1210">
                  <c:v>0.53713545138888896</c:v>
                </c:pt>
                <c:pt idx="1211">
                  <c:v>0.53713914351851855</c:v>
                </c:pt>
                <c:pt idx="1212">
                  <c:v>0.53714258101851853</c:v>
                </c:pt>
                <c:pt idx="1213">
                  <c:v>0.53714601851851851</c:v>
                </c:pt>
                <c:pt idx="1214">
                  <c:v>0.53714944444444446</c:v>
                </c:pt>
                <c:pt idx="1215">
                  <c:v>0.53715346064814817</c:v>
                </c:pt>
                <c:pt idx="1216">
                  <c:v>0.53715740740740736</c:v>
                </c:pt>
                <c:pt idx="1217">
                  <c:v>0.53716118055555551</c:v>
                </c:pt>
                <c:pt idx="1218">
                  <c:v>0.53716504629629636</c:v>
                </c:pt>
                <c:pt idx="1219">
                  <c:v>0.53716890046296295</c:v>
                </c:pt>
                <c:pt idx="1220">
                  <c:v>0.53717275462962966</c:v>
                </c:pt>
                <c:pt idx="1221">
                  <c:v>0.53717650462962963</c:v>
                </c:pt>
                <c:pt idx="1222">
                  <c:v>0.53718042824074075</c:v>
                </c:pt>
                <c:pt idx="1223">
                  <c:v>0.5371843287037037</c:v>
                </c:pt>
                <c:pt idx="1224">
                  <c:v>0.53718810185185184</c:v>
                </c:pt>
                <c:pt idx="1225">
                  <c:v>0.53719209490740738</c:v>
                </c:pt>
                <c:pt idx="1226">
                  <c:v>0.53719590277777785</c:v>
                </c:pt>
                <c:pt idx="1227">
                  <c:v>0.53719951388888887</c:v>
                </c:pt>
                <c:pt idx="1228">
                  <c:v>0.53720311342592597</c:v>
                </c:pt>
                <c:pt idx="1229">
                  <c:v>0.53720665509259258</c:v>
                </c:pt>
                <c:pt idx="1230">
                  <c:v>0.53721013888888891</c:v>
                </c:pt>
                <c:pt idx="1231">
                  <c:v>0.53721358796296304</c:v>
                </c:pt>
                <c:pt idx="1232">
                  <c:v>0.53721700231481484</c:v>
                </c:pt>
                <c:pt idx="1233">
                  <c:v>0.53722094907407414</c:v>
                </c:pt>
                <c:pt idx="1234">
                  <c:v>0.53722474537037035</c:v>
                </c:pt>
                <c:pt idx="1235">
                  <c:v>0.53722853009259264</c:v>
                </c:pt>
                <c:pt idx="1236">
                  <c:v>0.53723248842592597</c:v>
                </c:pt>
                <c:pt idx="1237">
                  <c:v>0.53723652777777775</c:v>
                </c:pt>
                <c:pt idx="1238">
                  <c:v>0.53724023148148148</c:v>
                </c:pt>
                <c:pt idx="1239">
                  <c:v>0.53724431712962961</c:v>
                </c:pt>
                <c:pt idx="1240">
                  <c:v>0.53724812499999997</c:v>
                </c:pt>
                <c:pt idx="1241">
                  <c:v>0.53725196759259253</c:v>
                </c:pt>
                <c:pt idx="1242">
                  <c:v>0.53725589120370365</c:v>
                </c:pt>
                <c:pt idx="1243">
                  <c:v>0.53725971064814815</c:v>
                </c:pt>
                <c:pt idx="1244">
                  <c:v>0.53726350694444447</c:v>
                </c:pt>
                <c:pt idx="1245">
                  <c:v>0.53726734953703703</c:v>
                </c:pt>
                <c:pt idx="1246">
                  <c:v>0.53727081018518519</c:v>
                </c:pt>
                <c:pt idx="1247">
                  <c:v>0.53727427083333335</c:v>
                </c:pt>
                <c:pt idx="1248">
                  <c:v>0.53727775462962957</c:v>
                </c:pt>
                <c:pt idx="1249">
                  <c:v>0.53728120370370369</c:v>
                </c:pt>
                <c:pt idx="1250">
                  <c:v>0.53728472222222223</c:v>
                </c:pt>
                <c:pt idx="1251">
                  <c:v>0.53728814814814818</c:v>
                </c:pt>
                <c:pt idx="1252">
                  <c:v>0.53729217592592593</c:v>
                </c:pt>
                <c:pt idx="1253">
                  <c:v>0.53729625000000003</c:v>
                </c:pt>
                <c:pt idx="1254">
                  <c:v>0.53730003472222221</c:v>
                </c:pt>
                <c:pt idx="1255">
                  <c:v>0.53730396990740747</c:v>
                </c:pt>
                <c:pt idx="1256">
                  <c:v>0.53730799768518522</c:v>
                </c:pt>
                <c:pt idx="1257">
                  <c:v>0.53731177083333337</c:v>
                </c:pt>
                <c:pt idx="1258">
                  <c:v>0.53731581018518515</c:v>
                </c:pt>
                <c:pt idx="1259">
                  <c:v>0.53731975694444445</c:v>
                </c:pt>
                <c:pt idx="1260">
                  <c:v>0.53732353009259259</c:v>
                </c:pt>
                <c:pt idx="1261">
                  <c:v>0.53732762731481476</c:v>
                </c:pt>
                <c:pt idx="1262">
                  <c:v>0.53733152777777782</c:v>
                </c:pt>
                <c:pt idx="1263">
                  <c:v>0.53733557870370363</c:v>
                </c:pt>
                <c:pt idx="1264">
                  <c:v>0.53733901620370372</c:v>
                </c:pt>
                <c:pt idx="1265">
                  <c:v>0.53734259259259265</c:v>
                </c:pt>
                <c:pt idx="1266">
                  <c:v>0.53734603009259263</c:v>
                </c:pt>
                <c:pt idx="1267">
                  <c:v>0.53734951388888885</c:v>
                </c:pt>
                <c:pt idx="1268">
                  <c:v>0.53735298611111115</c:v>
                </c:pt>
                <c:pt idx="1269">
                  <c:v>0.53735646990740737</c:v>
                </c:pt>
                <c:pt idx="1270">
                  <c:v>0.53736041666666667</c:v>
                </c:pt>
                <c:pt idx="1271">
                  <c:v>0.53736431712962962</c:v>
                </c:pt>
                <c:pt idx="1272">
                  <c:v>0.53736815972222229</c:v>
                </c:pt>
                <c:pt idx="1273">
                  <c:v>0.53737209490740734</c:v>
                </c:pt>
                <c:pt idx="1274">
                  <c:v>0.53737582175925924</c:v>
                </c:pt>
                <c:pt idx="1275">
                  <c:v>0.53737958333333335</c:v>
                </c:pt>
                <c:pt idx="1276">
                  <c:v>0.53738354166666669</c:v>
                </c:pt>
                <c:pt idx="1277">
                  <c:v>0.53738739583333339</c:v>
                </c:pt>
                <c:pt idx="1278">
                  <c:v>0.53739121527777778</c:v>
                </c:pt>
                <c:pt idx="1279">
                  <c:v>0.53739519675925929</c:v>
                </c:pt>
                <c:pt idx="1280">
                  <c:v>0.53739900462962964</c:v>
                </c:pt>
                <c:pt idx="1281">
                  <c:v>0.53740275462962961</c:v>
                </c:pt>
                <c:pt idx="1282">
                  <c:v>0.53740659722222228</c:v>
                </c:pt>
                <c:pt idx="1283">
                  <c:v>0.53741001157407409</c:v>
                </c:pt>
                <c:pt idx="1284">
                  <c:v>0.5374134606481481</c:v>
                </c:pt>
                <c:pt idx="1285">
                  <c:v>0.5374169328703704</c:v>
                </c:pt>
                <c:pt idx="1286">
                  <c:v>0.53742035879629635</c:v>
                </c:pt>
                <c:pt idx="1287">
                  <c:v>0.53742399305555555</c:v>
                </c:pt>
                <c:pt idx="1288">
                  <c:v>0.53742743055555553</c:v>
                </c:pt>
                <c:pt idx="1289">
                  <c:v>0.53743143518518521</c:v>
                </c:pt>
                <c:pt idx="1290">
                  <c:v>0.53743538194444451</c:v>
                </c:pt>
                <c:pt idx="1291">
                  <c:v>0.5374392013888889</c:v>
                </c:pt>
                <c:pt idx="1292">
                  <c:v>0.53744296296296301</c:v>
                </c:pt>
                <c:pt idx="1293">
                  <c:v>0.53744695601851855</c:v>
                </c:pt>
                <c:pt idx="1294">
                  <c:v>0.53745087962962967</c:v>
                </c:pt>
                <c:pt idx="1295">
                  <c:v>0.53745487268518521</c:v>
                </c:pt>
                <c:pt idx="1296">
                  <c:v>0.53745901620370373</c:v>
                </c:pt>
                <c:pt idx="1297">
                  <c:v>0.53746296296296292</c:v>
                </c:pt>
                <c:pt idx="1298">
                  <c:v>0.53746677083333327</c:v>
                </c:pt>
                <c:pt idx="1299">
                  <c:v>0.53747072916666661</c:v>
                </c:pt>
                <c:pt idx="1300">
                  <c:v>0.53747465277777773</c:v>
                </c:pt>
                <c:pt idx="1301">
                  <c:v>0.53747824074074069</c:v>
                </c:pt>
                <c:pt idx="1302">
                  <c:v>0.53748181712962961</c:v>
                </c:pt>
                <c:pt idx="1303">
                  <c:v>0.53748532407407412</c:v>
                </c:pt>
                <c:pt idx="1304">
                  <c:v>0.53748879629629631</c:v>
                </c:pt>
                <c:pt idx="1305">
                  <c:v>0.53749224537037044</c:v>
                </c:pt>
                <c:pt idx="1306">
                  <c:v>0.53749571759259263</c:v>
                </c:pt>
                <c:pt idx="1307">
                  <c:v>0.53749988425925921</c:v>
                </c:pt>
                <c:pt idx="1308">
                  <c:v>0.53750363425925929</c:v>
                </c:pt>
                <c:pt idx="1309">
                  <c:v>0.53750754629629627</c:v>
                </c:pt>
                <c:pt idx="1310">
                  <c:v>0.53751142361111104</c:v>
                </c:pt>
                <c:pt idx="1311">
                  <c:v>0.5375152314814815</c:v>
                </c:pt>
                <c:pt idx="1312">
                  <c:v>0.53751905092592589</c:v>
                </c:pt>
                <c:pt idx="1313">
                  <c:v>0.53752300925925922</c:v>
                </c:pt>
                <c:pt idx="1314">
                  <c:v>0.53752690972222228</c:v>
                </c:pt>
                <c:pt idx="1315">
                  <c:v>0.53753076388888887</c:v>
                </c:pt>
                <c:pt idx="1316">
                  <c:v>0.53753591435185188</c:v>
                </c:pt>
                <c:pt idx="1317">
                  <c:v>0.53754000000000002</c:v>
                </c:pt>
                <c:pt idx="1318">
                  <c:v>0.53754387731481479</c:v>
                </c:pt>
                <c:pt idx="1319">
                  <c:v>0.53754741898148151</c:v>
                </c:pt>
                <c:pt idx="1320">
                  <c:v>0.53755090277777773</c:v>
                </c:pt>
                <c:pt idx="1321">
                  <c:v>0.53755437500000003</c:v>
                </c:pt>
                <c:pt idx="1322">
                  <c:v>0.53755802083333337</c:v>
                </c:pt>
                <c:pt idx="1323">
                  <c:v>0.53756150462962959</c:v>
                </c:pt>
                <c:pt idx="1324">
                  <c:v>0.5375650115740741</c:v>
                </c:pt>
                <c:pt idx="1325">
                  <c:v>0.53756863425925927</c:v>
                </c:pt>
                <c:pt idx="1326">
                  <c:v>0.53757274305555558</c:v>
                </c:pt>
                <c:pt idx="1327">
                  <c:v>0.53757656249999997</c:v>
                </c:pt>
                <c:pt idx="1328">
                  <c:v>0.53758071759259263</c:v>
                </c:pt>
                <c:pt idx="1329">
                  <c:v>0.53758465277777778</c:v>
                </c:pt>
                <c:pt idx="1330">
                  <c:v>0.53758858796296294</c:v>
                </c:pt>
                <c:pt idx="1331">
                  <c:v>0.53759282407407405</c:v>
                </c:pt>
                <c:pt idx="1332">
                  <c:v>0.53759681712962959</c:v>
                </c:pt>
                <c:pt idx="1333">
                  <c:v>0.53760071759259265</c:v>
                </c:pt>
                <c:pt idx="1334">
                  <c:v>0.5376047453703704</c:v>
                </c:pt>
                <c:pt idx="1335">
                  <c:v>0.53760834490740739</c:v>
                </c:pt>
                <c:pt idx="1336">
                  <c:v>0.53761206018518515</c:v>
                </c:pt>
                <c:pt idx="1337">
                  <c:v>0.53761574074074081</c:v>
                </c:pt>
                <c:pt idx="1338">
                  <c:v>0.5376195601851852</c:v>
                </c:pt>
                <c:pt idx="1339">
                  <c:v>0.53762305555555556</c:v>
                </c:pt>
                <c:pt idx="1340">
                  <c:v>0.53762664351851852</c:v>
                </c:pt>
                <c:pt idx="1341">
                  <c:v>0.53763013888888889</c:v>
                </c:pt>
                <c:pt idx="1342">
                  <c:v>0.53763376157407405</c:v>
                </c:pt>
                <c:pt idx="1343">
                  <c:v>0.5376375347222222</c:v>
                </c:pt>
                <c:pt idx="1344">
                  <c:v>0.53764143518518515</c:v>
                </c:pt>
                <c:pt idx="1345">
                  <c:v>0.53764539351851848</c:v>
                </c:pt>
                <c:pt idx="1346">
                  <c:v>0.53764930555555557</c:v>
                </c:pt>
                <c:pt idx="1347">
                  <c:v>0.5376530439814815</c:v>
                </c:pt>
                <c:pt idx="1348">
                  <c:v>0.53765703703703704</c:v>
                </c:pt>
                <c:pt idx="1349">
                  <c:v>0.53766093749999999</c:v>
                </c:pt>
                <c:pt idx="1350">
                  <c:v>0.53766473379629631</c:v>
                </c:pt>
                <c:pt idx="1351">
                  <c:v>0.53766881944444445</c:v>
                </c:pt>
                <c:pt idx="1352">
                  <c:v>0.53767271990740739</c:v>
                </c:pt>
                <c:pt idx="1353">
                  <c:v>0.53767652777777775</c:v>
                </c:pt>
                <c:pt idx="1354">
                  <c:v>0.53768042824074069</c:v>
                </c:pt>
                <c:pt idx="1355">
                  <c:v>0.53768407407407415</c:v>
                </c:pt>
                <c:pt idx="1356">
                  <c:v>0.53768759259259258</c:v>
                </c:pt>
                <c:pt idx="1357">
                  <c:v>0.53769125000000006</c:v>
                </c:pt>
                <c:pt idx="1358">
                  <c:v>0.53769474537037032</c:v>
                </c:pt>
                <c:pt idx="1359">
                  <c:v>0.53769826388888886</c:v>
                </c:pt>
                <c:pt idx="1360">
                  <c:v>0.53770177083333337</c:v>
                </c:pt>
                <c:pt idx="1361">
                  <c:v>0.53770527777777777</c:v>
                </c:pt>
                <c:pt idx="1362">
                  <c:v>0.53770937500000004</c:v>
                </c:pt>
                <c:pt idx="1363">
                  <c:v>0.53771350694444442</c:v>
                </c:pt>
                <c:pt idx="1364">
                  <c:v>0.53771728009259256</c:v>
                </c:pt>
                <c:pt idx="1365">
                  <c:v>0.53772106481481485</c:v>
                </c:pt>
                <c:pt idx="1366">
                  <c:v>0.53772508101851846</c:v>
                </c:pt>
                <c:pt idx="1367">
                  <c:v>0.53772886574074075</c:v>
                </c:pt>
                <c:pt idx="1368">
                  <c:v>0.53773298611111109</c:v>
                </c:pt>
                <c:pt idx="1369">
                  <c:v>0.53773694444444442</c:v>
                </c:pt>
                <c:pt idx="1370">
                  <c:v>0.5377407291666666</c:v>
                </c:pt>
                <c:pt idx="1371">
                  <c:v>0.53774464120370369</c:v>
                </c:pt>
                <c:pt idx="1372">
                  <c:v>0.53774861111111105</c:v>
                </c:pt>
                <c:pt idx="1373">
                  <c:v>0.53775243055555555</c:v>
                </c:pt>
                <c:pt idx="1374">
                  <c:v>0.53775592592592592</c:v>
                </c:pt>
                <c:pt idx="1375">
                  <c:v>0.53775953703703705</c:v>
                </c:pt>
                <c:pt idx="1376">
                  <c:v>0.53776300925925924</c:v>
                </c:pt>
                <c:pt idx="1377">
                  <c:v>0.53776678240740738</c:v>
                </c:pt>
                <c:pt idx="1378">
                  <c:v>0.53777026620370372</c:v>
                </c:pt>
                <c:pt idx="1379">
                  <c:v>0.53777376157407408</c:v>
                </c:pt>
                <c:pt idx="1380">
                  <c:v>0.5377779050925926</c:v>
                </c:pt>
                <c:pt idx="1381">
                  <c:v>0.53778170138888892</c:v>
                </c:pt>
                <c:pt idx="1382">
                  <c:v>0.53778542824074071</c:v>
                </c:pt>
                <c:pt idx="1383">
                  <c:v>0.53778953703703702</c:v>
                </c:pt>
                <c:pt idx="1384">
                  <c:v>0.53779327546296296</c:v>
                </c:pt>
                <c:pt idx="1385">
                  <c:v>0.5377971412037037</c:v>
                </c:pt>
                <c:pt idx="1386">
                  <c:v>0.53780083333333339</c:v>
                </c:pt>
                <c:pt idx="1387">
                  <c:v>0.5378046296296296</c:v>
                </c:pt>
                <c:pt idx="1388">
                  <c:v>0.53780847222222217</c:v>
                </c:pt>
                <c:pt idx="1389">
                  <c:v>0.53781259259259262</c:v>
                </c:pt>
                <c:pt idx="1390">
                  <c:v>0.53781645833333336</c:v>
                </c:pt>
                <c:pt idx="1391">
                  <c:v>0.5378203240740741</c:v>
                </c:pt>
                <c:pt idx="1392">
                  <c:v>0.53782377314814822</c:v>
                </c:pt>
                <c:pt idx="1393">
                  <c:v>0.53782726851851848</c:v>
                </c:pt>
                <c:pt idx="1394">
                  <c:v>0.5378308449074074</c:v>
                </c:pt>
                <c:pt idx="1395">
                  <c:v>0.53783436342592594</c:v>
                </c:pt>
                <c:pt idx="1396">
                  <c:v>0.53783780092592592</c:v>
                </c:pt>
                <c:pt idx="1397">
                  <c:v>0.53784126157407408</c:v>
                </c:pt>
                <c:pt idx="1398">
                  <c:v>0.53784471064814821</c:v>
                </c:pt>
                <c:pt idx="1399">
                  <c:v>0.53784879629629623</c:v>
                </c:pt>
                <c:pt idx="1400">
                  <c:v>0.53785282407407409</c:v>
                </c:pt>
                <c:pt idx="1401">
                  <c:v>0.53785666666666665</c:v>
                </c:pt>
                <c:pt idx="1402">
                  <c:v>0.53786064814814816</c:v>
                </c:pt>
                <c:pt idx="1403">
                  <c:v>0.53786447916666669</c:v>
                </c:pt>
                <c:pt idx="1404">
                  <c:v>0.53786856481481482</c:v>
                </c:pt>
                <c:pt idx="1405">
                  <c:v>0.53787251157407401</c:v>
                </c:pt>
                <c:pt idx="1406">
                  <c:v>0.53787668981481485</c:v>
                </c:pt>
                <c:pt idx="1407">
                  <c:v>0.53788060185185183</c:v>
                </c:pt>
                <c:pt idx="1408">
                  <c:v>0.53788452546296295</c:v>
                </c:pt>
                <c:pt idx="1409">
                  <c:v>0.53788851851851849</c:v>
                </c:pt>
                <c:pt idx="1410">
                  <c:v>0.53789251157407414</c:v>
                </c:pt>
                <c:pt idx="1411">
                  <c:v>0.5378965740740741</c:v>
                </c:pt>
                <c:pt idx="1412">
                  <c:v>0.53790048611111108</c:v>
                </c:pt>
                <c:pt idx="1413">
                  <c:v>0.53790394675925923</c:v>
                </c:pt>
                <c:pt idx="1414">
                  <c:v>0.53790740740740739</c:v>
                </c:pt>
                <c:pt idx="1415">
                  <c:v>0.53791089120370372</c:v>
                </c:pt>
                <c:pt idx="1416">
                  <c:v>0.53791445601851851</c:v>
                </c:pt>
                <c:pt idx="1417">
                  <c:v>0.53791843750000001</c:v>
                </c:pt>
                <c:pt idx="1418">
                  <c:v>0.53792247685185191</c:v>
                </c:pt>
                <c:pt idx="1419">
                  <c:v>0.53792630787037032</c:v>
                </c:pt>
                <c:pt idx="1420">
                  <c:v>0.53793009259259261</c:v>
                </c:pt>
                <c:pt idx="1421">
                  <c:v>0.53793385416666661</c:v>
                </c:pt>
                <c:pt idx="1422">
                  <c:v>0.53793766203703697</c:v>
                </c:pt>
                <c:pt idx="1423">
                  <c:v>0.53794144675925926</c:v>
                </c:pt>
                <c:pt idx="1424">
                  <c:v>0.53794554398148142</c:v>
                </c:pt>
                <c:pt idx="1425">
                  <c:v>0.53794934027777774</c:v>
                </c:pt>
                <c:pt idx="1426">
                  <c:v>0.53795329861111107</c:v>
                </c:pt>
                <c:pt idx="1427">
                  <c:v>0.53795707175925933</c:v>
                </c:pt>
                <c:pt idx="1428">
                  <c:v>0.53796091435185189</c:v>
                </c:pt>
                <c:pt idx="1429">
                  <c:v>0.5379645833333333</c:v>
                </c:pt>
                <c:pt idx="1430">
                  <c:v>0.53796822916666664</c:v>
                </c:pt>
                <c:pt idx="1431">
                  <c:v>0.53797167824074077</c:v>
                </c:pt>
                <c:pt idx="1432">
                  <c:v>0.53797527777777776</c:v>
                </c:pt>
                <c:pt idx="1433">
                  <c:v>0.53797873842592592</c:v>
                </c:pt>
                <c:pt idx="1434">
                  <c:v>0.5379821759259259</c:v>
                </c:pt>
                <c:pt idx="1435">
                  <c:v>0.53798567129629626</c:v>
                </c:pt>
                <c:pt idx="1436">
                  <c:v>0.53798959490740739</c:v>
                </c:pt>
                <c:pt idx="1437">
                  <c:v>0.53799357638888889</c:v>
                </c:pt>
                <c:pt idx="1438">
                  <c:v>0.53799739583333339</c:v>
                </c:pt>
                <c:pt idx="1439">
                  <c:v>0.53800122685185181</c:v>
                </c:pt>
                <c:pt idx="1440">
                  <c:v>0.53800511574074072</c:v>
                </c:pt>
                <c:pt idx="1441">
                  <c:v>0.5380088657407408</c:v>
                </c:pt>
                <c:pt idx="1442">
                  <c:v>0.53801262731481481</c:v>
                </c:pt>
                <c:pt idx="1443">
                  <c:v>0.53801675925925929</c:v>
                </c:pt>
                <c:pt idx="1444">
                  <c:v>0.53802063657407406</c:v>
                </c:pt>
                <c:pt idx="1445">
                  <c:v>0.53802453703703701</c:v>
                </c:pt>
                <c:pt idx="1446">
                  <c:v>0.53802847222222228</c:v>
                </c:pt>
                <c:pt idx="1447">
                  <c:v>0.53803229166666666</c:v>
                </c:pt>
                <c:pt idx="1448">
                  <c:v>0.53803574074074068</c:v>
                </c:pt>
                <c:pt idx="1449">
                  <c:v>0.53804033564814813</c:v>
                </c:pt>
                <c:pt idx="1450">
                  <c:v>0.53804388888888888</c:v>
                </c:pt>
                <c:pt idx="1451">
                  <c:v>0.53804732638888886</c:v>
                </c:pt>
                <c:pt idx="1452">
                  <c:v>0.53805089120370375</c:v>
                </c:pt>
                <c:pt idx="1453">
                  <c:v>0.53805471064814814</c:v>
                </c:pt>
                <c:pt idx="1454">
                  <c:v>0.53805846064814811</c:v>
                </c:pt>
                <c:pt idx="1455">
                  <c:v>0.53806260416666662</c:v>
                </c:pt>
                <c:pt idx="1456">
                  <c:v>0.53806652777777775</c:v>
                </c:pt>
                <c:pt idx="1457">
                  <c:v>0.53807032407407407</c:v>
                </c:pt>
                <c:pt idx="1458">
                  <c:v>0.53807443287037038</c:v>
                </c:pt>
                <c:pt idx="1459">
                  <c:v>0.53807825231481476</c:v>
                </c:pt>
                <c:pt idx="1460">
                  <c:v>0.53808200231481484</c:v>
                </c:pt>
                <c:pt idx="1461">
                  <c:v>0.53808607638888895</c:v>
                </c:pt>
                <c:pt idx="1462">
                  <c:v>0.53808991898148151</c:v>
                </c:pt>
                <c:pt idx="1463">
                  <c:v>0.53809380787037042</c:v>
                </c:pt>
                <c:pt idx="1464">
                  <c:v>0.53809773148148154</c:v>
                </c:pt>
                <c:pt idx="1465">
                  <c:v>0.5381012847222223</c:v>
                </c:pt>
                <c:pt idx="1466">
                  <c:v>0.53810472222222228</c:v>
                </c:pt>
                <c:pt idx="1467">
                  <c:v>0.53810834490740744</c:v>
                </c:pt>
                <c:pt idx="1468">
                  <c:v>0.53811188657407405</c:v>
                </c:pt>
                <c:pt idx="1469">
                  <c:v>0.53811546296296298</c:v>
                </c:pt>
                <c:pt idx="1470">
                  <c:v>0.53811892361111113</c:v>
                </c:pt>
                <c:pt idx="1471">
                  <c:v>0.53812237268518526</c:v>
                </c:pt>
                <c:pt idx="1472">
                  <c:v>0.53812634259259262</c:v>
                </c:pt>
                <c:pt idx="1473">
                  <c:v>0.53813020833333336</c:v>
                </c:pt>
                <c:pt idx="1474">
                  <c:v>0.53813430555555553</c:v>
                </c:pt>
                <c:pt idx="1475">
                  <c:v>0.53813847222222222</c:v>
                </c:pt>
                <c:pt idx="1476">
                  <c:v>0.53814231481481478</c:v>
                </c:pt>
                <c:pt idx="1477">
                  <c:v>0.53814614583333331</c:v>
                </c:pt>
                <c:pt idx="1478">
                  <c:v>0.53815024305555559</c:v>
                </c:pt>
                <c:pt idx="1479">
                  <c:v>0.53815432870370372</c:v>
                </c:pt>
                <c:pt idx="1480">
                  <c:v>0.53815818287037043</c:v>
                </c:pt>
                <c:pt idx="1481">
                  <c:v>0.53816204861111105</c:v>
                </c:pt>
                <c:pt idx="1482">
                  <c:v>0.53816619212962957</c:v>
                </c:pt>
                <c:pt idx="1483">
                  <c:v>0.53817002314814821</c:v>
                </c:pt>
                <c:pt idx="1484">
                  <c:v>0.5381734953703704</c:v>
                </c:pt>
                <c:pt idx="1485">
                  <c:v>0.53817699074074077</c:v>
                </c:pt>
                <c:pt idx="1486">
                  <c:v>0.53818063657407411</c:v>
                </c:pt>
                <c:pt idx="1487">
                  <c:v>0.53818437500000005</c:v>
                </c:pt>
                <c:pt idx="1488">
                  <c:v>0.53818785879629627</c:v>
                </c:pt>
                <c:pt idx="1489">
                  <c:v>0.53819135416666664</c:v>
                </c:pt>
                <c:pt idx="1490">
                  <c:v>0.5381955092592593</c:v>
                </c:pt>
                <c:pt idx="1491">
                  <c:v>0.53819949074074069</c:v>
                </c:pt>
                <c:pt idx="1492">
                  <c:v>0.53820353009259259</c:v>
                </c:pt>
                <c:pt idx="1493">
                  <c:v>0.53820751157407409</c:v>
                </c:pt>
                <c:pt idx="1494">
                  <c:v>0.53821130787037041</c:v>
                </c:pt>
                <c:pt idx="1495">
                  <c:v>0.53821516203703701</c:v>
                </c:pt>
                <c:pt idx="1496">
                  <c:v>0.53821916666666669</c:v>
                </c:pt>
                <c:pt idx="1497">
                  <c:v>0.53822306712962964</c:v>
                </c:pt>
                <c:pt idx="1498">
                  <c:v>0.53822710648148153</c:v>
                </c:pt>
                <c:pt idx="1499">
                  <c:v>0.53823105324074072</c:v>
                </c:pt>
                <c:pt idx="1500">
                  <c:v>0.53823495370370367</c:v>
                </c:pt>
                <c:pt idx="1501">
                  <c:v>0.5382387847222222</c:v>
                </c:pt>
                <c:pt idx="1502">
                  <c:v>0.53824245370370372</c:v>
                </c:pt>
                <c:pt idx="1503">
                  <c:v>0.53824612268518524</c:v>
                </c:pt>
                <c:pt idx="1504">
                  <c:v>0.53824960648148146</c:v>
                </c:pt>
                <c:pt idx="1505">
                  <c:v>0.53825319444444442</c:v>
                </c:pt>
                <c:pt idx="1506">
                  <c:v>0.53825668981481478</c:v>
                </c:pt>
                <c:pt idx="1507">
                  <c:v>0.53826024305555553</c:v>
                </c:pt>
                <c:pt idx="1508">
                  <c:v>0.53826380787037043</c:v>
                </c:pt>
                <c:pt idx="1509">
                  <c:v>0.53826778935185182</c:v>
                </c:pt>
                <c:pt idx="1510">
                  <c:v>0.53827200231481476</c:v>
                </c:pt>
                <c:pt idx="1511">
                  <c:v>0.53827606481481483</c:v>
                </c:pt>
                <c:pt idx="1512">
                  <c:v>0.53828045138888891</c:v>
                </c:pt>
                <c:pt idx="1513">
                  <c:v>0.53828456018518522</c:v>
                </c:pt>
                <c:pt idx="1514">
                  <c:v>0.53828850694444441</c:v>
                </c:pt>
                <c:pt idx="1515">
                  <c:v>0.5382925115740741</c:v>
                </c:pt>
                <c:pt idx="1516">
                  <c:v>0.53829774305555556</c:v>
                </c:pt>
                <c:pt idx="1517">
                  <c:v>0.53830175925925927</c:v>
                </c:pt>
                <c:pt idx="1518">
                  <c:v>0.5383058101851852</c:v>
                </c:pt>
                <c:pt idx="1519">
                  <c:v>0.5383097569444445</c:v>
                </c:pt>
                <c:pt idx="1520">
                  <c:v>0.53831328703703707</c:v>
                </c:pt>
                <c:pt idx="1521">
                  <c:v>0.53831690972222224</c:v>
                </c:pt>
                <c:pt idx="1522">
                  <c:v>0.53832060185185182</c:v>
                </c:pt>
                <c:pt idx="1523">
                  <c:v>0.5383242245370371</c:v>
                </c:pt>
                <c:pt idx="1524">
                  <c:v>0.5383277314814815</c:v>
                </c:pt>
                <c:pt idx="1525">
                  <c:v>0.53833125000000004</c:v>
                </c:pt>
                <c:pt idx="1526">
                  <c:v>0.53833523148148144</c:v>
                </c:pt>
                <c:pt idx="1527">
                  <c:v>0.53833921296296294</c:v>
                </c:pt>
                <c:pt idx="1528">
                  <c:v>0.53834317129629627</c:v>
                </c:pt>
                <c:pt idx="1529">
                  <c:v>0.53834719907407413</c:v>
                </c:pt>
                <c:pt idx="1530">
                  <c:v>0.53835108796296294</c:v>
                </c:pt>
                <c:pt idx="1531">
                  <c:v>0.53835568287037039</c:v>
                </c:pt>
                <c:pt idx="1532">
                  <c:v>0.53835959490740748</c:v>
                </c:pt>
                <c:pt idx="1533">
                  <c:v>0.53836361111111108</c:v>
                </c:pt>
                <c:pt idx="1534">
                  <c:v>0.53836774305555557</c:v>
                </c:pt>
                <c:pt idx="1535">
                  <c:v>0.53837174768518514</c:v>
                </c:pt>
                <c:pt idx="1536">
                  <c:v>0.53837570601851847</c:v>
                </c:pt>
                <c:pt idx="1537">
                  <c:v>0.53837938657407414</c:v>
                </c:pt>
                <c:pt idx="1538">
                  <c:v>0.53838296296296295</c:v>
                </c:pt>
                <c:pt idx="1539">
                  <c:v>0.5383867361111111</c:v>
                </c:pt>
                <c:pt idx="1540">
                  <c:v>0.53839048611111118</c:v>
                </c:pt>
                <c:pt idx="1541">
                  <c:v>0.53839416666666662</c:v>
                </c:pt>
                <c:pt idx="1542">
                  <c:v>0.53839775462962958</c:v>
                </c:pt>
                <c:pt idx="1543">
                  <c:v>0.53840131944444447</c:v>
                </c:pt>
                <c:pt idx="1544">
                  <c:v>0.53840550925925923</c:v>
                </c:pt>
                <c:pt idx="1545">
                  <c:v>0.53840949074074074</c:v>
                </c:pt>
                <c:pt idx="1546">
                  <c:v>0.53841350694444445</c:v>
                </c:pt>
                <c:pt idx="1547">
                  <c:v>0.53841749999999999</c:v>
                </c:pt>
                <c:pt idx="1548">
                  <c:v>0.53842149305555553</c:v>
                </c:pt>
                <c:pt idx="1549">
                  <c:v>0.53842543981481483</c:v>
                </c:pt>
                <c:pt idx="1550">
                  <c:v>0.53842943287037037</c:v>
                </c:pt>
                <c:pt idx="1551">
                  <c:v>0.53843346064814812</c:v>
                </c:pt>
                <c:pt idx="1552">
                  <c:v>0.53843753472222222</c:v>
                </c:pt>
                <c:pt idx="1553">
                  <c:v>0.5384414467592592</c:v>
                </c:pt>
                <c:pt idx="1554">
                  <c:v>0.53844545138888888</c:v>
                </c:pt>
                <c:pt idx="1555">
                  <c:v>0.53844923611111117</c:v>
                </c:pt>
                <c:pt idx="1556">
                  <c:v>0.53845270833333336</c:v>
                </c:pt>
                <c:pt idx="1557">
                  <c:v>0.53845620370370373</c:v>
                </c:pt>
                <c:pt idx="1558">
                  <c:v>0.53845972222222216</c:v>
                </c:pt>
                <c:pt idx="1559">
                  <c:v>0.53846331018518512</c:v>
                </c:pt>
                <c:pt idx="1560">
                  <c:v>0.53846675925925924</c:v>
                </c:pt>
                <c:pt idx="1561">
                  <c:v>0.53847024305555558</c:v>
                </c:pt>
                <c:pt idx="1562">
                  <c:v>0.53847434027777774</c:v>
                </c:pt>
                <c:pt idx="1563">
                  <c:v>0.53847821759259262</c:v>
                </c:pt>
                <c:pt idx="1564">
                  <c:v>0.53848219907407413</c:v>
                </c:pt>
                <c:pt idx="1565">
                  <c:v>0.53848609953703697</c:v>
                </c:pt>
                <c:pt idx="1566">
                  <c:v>0.53848994212962964</c:v>
                </c:pt>
                <c:pt idx="1567">
                  <c:v>0.53849379629629623</c:v>
                </c:pt>
                <c:pt idx="1568">
                  <c:v>0.53849783564814813</c:v>
                </c:pt>
                <c:pt idx="1569">
                  <c:v>0.53850170138888886</c:v>
                </c:pt>
                <c:pt idx="1570">
                  <c:v>0.53850562499999999</c:v>
                </c:pt>
                <c:pt idx="1571">
                  <c:v>0.53850953703703708</c:v>
                </c:pt>
                <c:pt idx="1572">
                  <c:v>0.5385133680555555</c:v>
                </c:pt>
                <c:pt idx="1573">
                  <c:v>0.53851719907407414</c:v>
                </c:pt>
                <c:pt idx="1574">
                  <c:v>0.53852081018518516</c:v>
                </c:pt>
                <c:pt idx="1575">
                  <c:v>0.53852428240740735</c:v>
                </c:pt>
                <c:pt idx="1576">
                  <c:v>0.53852777777777783</c:v>
                </c:pt>
                <c:pt idx="1577">
                  <c:v>0.53853144675925924</c:v>
                </c:pt>
                <c:pt idx="1578">
                  <c:v>0.53853504629629623</c:v>
                </c:pt>
                <c:pt idx="1579">
                  <c:v>0.53853858796296294</c:v>
                </c:pt>
                <c:pt idx="1580">
                  <c:v>0.53854215277777773</c:v>
                </c:pt>
                <c:pt idx="1581">
                  <c:v>0.53854603009259261</c:v>
                </c:pt>
                <c:pt idx="1582">
                  <c:v>0.53855126157407407</c:v>
                </c:pt>
                <c:pt idx="1583">
                  <c:v>0.53855557870370363</c:v>
                </c:pt>
                <c:pt idx="1584">
                  <c:v>0.53855943287037034</c:v>
                </c:pt>
                <c:pt idx="1585">
                  <c:v>0.5385632754629629</c:v>
                </c:pt>
                <c:pt idx="1586">
                  <c:v>0.53856737268518518</c:v>
                </c:pt>
                <c:pt idx="1587">
                  <c:v>0.53857134259259254</c:v>
                </c:pt>
                <c:pt idx="1588">
                  <c:v>0.53857546296296299</c:v>
                </c:pt>
                <c:pt idx="1589">
                  <c:v>0.53857944444444439</c:v>
                </c:pt>
                <c:pt idx="1590">
                  <c:v>0.53858357638888887</c:v>
                </c:pt>
                <c:pt idx="1591">
                  <c:v>0.53858739583333326</c:v>
                </c:pt>
                <c:pt idx="1592">
                  <c:v>0.53859093749999998</c:v>
                </c:pt>
                <c:pt idx="1593">
                  <c:v>0.53859439814814813</c:v>
                </c:pt>
                <c:pt idx="1594">
                  <c:v>0.53859792824074071</c:v>
                </c:pt>
                <c:pt idx="1595">
                  <c:v>0.53860168981481482</c:v>
                </c:pt>
                <c:pt idx="1596">
                  <c:v>0.53860515046296298</c:v>
                </c:pt>
                <c:pt idx="1597">
                  <c:v>0.53860865740740738</c:v>
                </c:pt>
                <c:pt idx="1598">
                  <c:v>0.53861246527777784</c:v>
                </c:pt>
                <c:pt idx="1599">
                  <c:v>0.53861635416666664</c:v>
                </c:pt>
                <c:pt idx="1600">
                  <c:v>0.5386203472222223</c:v>
                </c:pt>
                <c:pt idx="1601">
                  <c:v>0.53862442129629629</c:v>
                </c:pt>
                <c:pt idx="1602">
                  <c:v>0.53862829861111117</c:v>
                </c:pt>
                <c:pt idx="1603">
                  <c:v>0.53863208333333334</c:v>
                </c:pt>
                <c:pt idx="1604">
                  <c:v>0.53863616898148148</c:v>
                </c:pt>
                <c:pt idx="1605">
                  <c:v>0.53864002314814818</c:v>
                </c:pt>
                <c:pt idx="1606">
                  <c:v>0.53864394675925931</c:v>
                </c:pt>
                <c:pt idx="1607">
                  <c:v>0.53864778935185187</c:v>
                </c:pt>
                <c:pt idx="1608">
                  <c:v>0.53865157407407405</c:v>
                </c:pt>
                <c:pt idx="1609">
                  <c:v>0.53865540509259258</c:v>
                </c:pt>
                <c:pt idx="1610">
                  <c:v>0.53865886574074073</c:v>
                </c:pt>
                <c:pt idx="1611">
                  <c:v>0.53866233796296303</c:v>
                </c:pt>
                <c:pt idx="1612">
                  <c:v>0.53866590277777771</c:v>
                </c:pt>
                <c:pt idx="1613">
                  <c:v>0.53866952546296298</c:v>
                </c:pt>
                <c:pt idx="1614">
                  <c:v>0.53867312499999997</c:v>
                </c:pt>
                <c:pt idx="1615">
                  <c:v>0.53867671296296293</c:v>
                </c:pt>
                <c:pt idx="1616">
                  <c:v>0.5386802083333333</c:v>
                </c:pt>
                <c:pt idx="1617">
                  <c:v>0.53868405092592597</c:v>
                </c:pt>
                <c:pt idx="1618">
                  <c:v>0.53868798611111113</c:v>
                </c:pt>
                <c:pt idx="1619">
                  <c:v>0.53869188657407407</c:v>
                </c:pt>
                <c:pt idx="1620">
                  <c:v>0.53869587962962961</c:v>
                </c:pt>
                <c:pt idx="1621">
                  <c:v>0.53869995370370372</c:v>
                </c:pt>
                <c:pt idx="1622">
                  <c:v>0.53870387731481484</c:v>
                </c:pt>
                <c:pt idx="1623">
                  <c:v>0.53870767361111105</c:v>
                </c:pt>
                <c:pt idx="1624">
                  <c:v>0.53871170138888891</c:v>
                </c:pt>
                <c:pt idx="1625">
                  <c:v>0.53871569444444445</c:v>
                </c:pt>
                <c:pt idx="1626">
                  <c:v>0.53871964120370375</c:v>
                </c:pt>
                <c:pt idx="1627">
                  <c:v>0.53872365740740735</c:v>
                </c:pt>
                <c:pt idx="1628">
                  <c:v>0.53872747685185185</c:v>
                </c:pt>
                <c:pt idx="1629">
                  <c:v>0.53873096064814818</c:v>
                </c:pt>
                <c:pt idx="1630">
                  <c:v>0.53873460648148142</c:v>
                </c:pt>
                <c:pt idx="1631">
                  <c:v>0.53873810185185189</c:v>
                </c:pt>
                <c:pt idx="1632">
                  <c:v>0.53874185185185186</c:v>
                </c:pt>
                <c:pt idx="1633">
                  <c:v>0.53874534722222223</c:v>
                </c:pt>
                <c:pt idx="1634">
                  <c:v>0.53874894675925933</c:v>
                </c:pt>
                <c:pt idx="1635">
                  <c:v>0.53875287037037034</c:v>
                </c:pt>
                <c:pt idx="1636">
                  <c:v>0.53875688657407406</c:v>
                </c:pt>
                <c:pt idx="1637">
                  <c:v>0.53876075231481479</c:v>
                </c:pt>
                <c:pt idx="1638">
                  <c:v>0.53876483796296293</c:v>
                </c:pt>
                <c:pt idx="1639">
                  <c:v>0.53876888888888885</c:v>
                </c:pt>
                <c:pt idx="1640">
                  <c:v>0.53877277777777777</c:v>
                </c:pt>
                <c:pt idx="1641">
                  <c:v>0.53877658564814812</c:v>
                </c:pt>
                <c:pt idx="1642">
                  <c:v>0.53878082175925923</c:v>
                </c:pt>
                <c:pt idx="1643">
                  <c:v>0.53878495370370372</c:v>
                </c:pt>
                <c:pt idx="1644">
                  <c:v>0.53878892361111108</c:v>
                </c:pt>
                <c:pt idx="1645">
                  <c:v>0.53879302083333336</c:v>
                </c:pt>
                <c:pt idx="1646">
                  <c:v>0.53879653935185179</c:v>
                </c:pt>
                <c:pt idx="1647">
                  <c:v>0.53880002314814812</c:v>
                </c:pt>
                <c:pt idx="1648">
                  <c:v>0.53880364583333329</c:v>
                </c:pt>
                <c:pt idx="1649">
                  <c:v>0.53880814814814815</c:v>
                </c:pt>
                <c:pt idx="1650">
                  <c:v>0.53881179398148149</c:v>
                </c:pt>
                <c:pt idx="1651">
                  <c:v>0.53881540509259263</c:v>
                </c:pt>
                <c:pt idx="1652">
                  <c:v>0.53881892361111106</c:v>
                </c:pt>
                <c:pt idx="1653">
                  <c:v>0.53882307870370372</c:v>
                </c:pt>
                <c:pt idx="1654">
                  <c:v>0.5388269907407407</c:v>
                </c:pt>
                <c:pt idx="1655">
                  <c:v>0.53883082175925923</c:v>
                </c:pt>
                <c:pt idx="1656">
                  <c:v>0.53883471064814814</c:v>
                </c:pt>
                <c:pt idx="1657">
                  <c:v>0.53883870370370368</c:v>
                </c:pt>
                <c:pt idx="1658">
                  <c:v>0.53884266203703701</c:v>
                </c:pt>
                <c:pt idx="1659">
                  <c:v>0.53884645833333333</c:v>
                </c:pt>
                <c:pt idx="1660">
                  <c:v>0.53885053240740743</c:v>
                </c:pt>
                <c:pt idx="1661">
                  <c:v>0.53885438657407414</c:v>
                </c:pt>
                <c:pt idx="1662">
                  <c:v>0.53885851851851851</c:v>
                </c:pt>
                <c:pt idx="1663">
                  <c:v>0.53886254629629626</c:v>
                </c:pt>
                <c:pt idx="1664">
                  <c:v>0.53886650462962959</c:v>
                </c:pt>
                <c:pt idx="1665">
                  <c:v>0.5388700115740741</c:v>
                </c:pt>
                <c:pt idx="1666">
                  <c:v>0.53887365740740745</c:v>
                </c:pt>
                <c:pt idx="1667">
                  <c:v>0.5388772106481482</c:v>
                </c:pt>
                <c:pt idx="1668">
                  <c:v>0.53888078703703701</c:v>
                </c:pt>
                <c:pt idx="1669">
                  <c:v>0.53888428240740738</c:v>
                </c:pt>
                <c:pt idx="1670">
                  <c:v>0.5388878587962963</c:v>
                </c:pt>
                <c:pt idx="1671">
                  <c:v>0.53889172453703704</c:v>
                </c:pt>
                <c:pt idx="1672">
                  <c:v>0.53889586805555556</c:v>
                </c:pt>
                <c:pt idx="1673">
                  <c:v>0.53889993055555563</c:v>
                </c:pt>
                <c:pt idx="1674">
                  <c:v>0.53890379629629626</c:v>
                </c:pt>
                <c:pt idx="1675">
                  <c:v>0.53890776620370373</c:v>
                </c:pt>
                <c:pt idx="1676">
                  <c:v>0.53891162037037044</c:v>
                </c:pt>
                <c:pt idx="1677">
                  <c:v>0.53891556712962962</c:v>
                </c:pt>
                <c:pt idx="1678">
                  <c:v>0.53891964120370373</c:v>
                </c:pt>
                <c:pt idx="1679">
                  <c:v>0.53892353009259264</c:v>
                </c:pt>
                <c:pt idx="1680">
                  <c:v>0.53892741898148155</c:v>
                </c:pt>
                <c:pt idx="1681">
                  <c:v>0.53893133101851853</c:v>
                </c:pt>
                <c:pt idx="1682">
                  <c:v>0.53893503472222226</c:v>
                </c:pt>
                <c:pt idx="1683">
                  <c:v>0.53893857638888887</c:v>
                </c:pt>
                <c:pt idx="1684">
                  <c:v>0.53894209490740741</c:v>
                </c:pt>
                <c:pt idx="1685">
                  <c:v>0.53894568287037037</c:v>
                </c:pt>
                <c:pt idx="1686">
                  <c:v>0.53894944444444448</c:v>
                </c:pt>
                <c:pt idx="1687">
                  <c:v>0.53895297453703706</c:v>
                </c:pt>
                <c:pt idx="1688">
                  <c:v>0.53895648148148145</c:v>
                </c:pt>
                <c:pt idx="1689">
                  <c:v>0.53896048611111114</c:v>
                </c:pt>
                <c:pt idx="1690">
                  <c:v>0.53896440972222226</c:v>
                </c:pt>
                <c:pt idx="1691">
                  <c:v>0.53896839120370366</c:v>
                </c:pt>
                <c:pt idx="1692">
                  <c:v>0.53897237268518516</c:v>
                </c:pt>
                <c:pt idx="1693">
                  <c:v>0.53897652777777771</c:v>
                </c:pt>
                <c:pt idx="1694">
                  <c:v>0.53898049768518519</c:v>
                </c:pt>
                <c:pt idx="1695">
                  <c:v>0.53898450231481487</c:v>
                </c:pt>
                <c:pt idx="1696">
                  <c:v>0.53898863425925925</c:v>
                </c:pt>
                <c:pt idx="1697">
                  <c:v>0.53899263888888893</c:v>
                </c:pt>
                <c:pt idx="1698">
                  <c:v>0.53899655092592591</c:v>
                </c:pt>
                <c:pt idx="1699">
                  <c:v>0.53900070601851857</c:v>
                </c:pt>
                <c:pt idx="1700">
                  <c:v>0.53900468749999997</c:v>
                </c:pt>
                <c:pt idx="1701">
                  <c:v>0.53900820601851851</c:v>
                </c:pt>
                <c:pt idx="1702">
                  <c:v>0.53901172453703705</c:v>
                </c:pt>
                <c:pt idx="1703">
                  <c:v>0.53901528935185183</c:v>
                </c:pt>
                <c:pt idx="1704">
                  <c:v>0.53901894675925932</c:v>
                </c:pt>
                <c:pt idx="1705">
                  <c:v>0.53902261574074073</c:v>
                </c:pt>
                <c:pt idx="1706">
                  <c:v>0.53902615740740745</c:v>
                </c:pt>
                <c:pt idx="1707">
                  <c:v>0.53902993055555559</c:v>
                </c:pt>
                <c:pt idx="1708">
                  <c:v>0.53903384259259257</c:v>
                </c:pt>
                <c:pt idx="1709">
                  <c:v>0.53903776620370369</c:v>
                </c:pt>
                <c:pt idx="1710">
                  <c:v>0.539041875</c:v>
                </c:pt>
                <c:pt idx="1711">
                  <c:v>0.53904596064814814</c:v>
                </c:pt>
                <c:pt idx="1712">
                  <c:v>0.53904984953703705</c:v>
                </c:pt>
                <c:pt idx="1713">
                  <c:v>0.53905375</c:v>
                </c:pt>
                <c:pt idx="1714">
                  <c:v>0.53905758101851853</c:v>
                </c:pt>
                <c:pt idx="1715">
                  <c:v>0.53906282407407413</c:v>
                </c:pt>
                <c:pt idx="1716">
                  <c:v>0.53906695601851851</c:v>
                </c:pt>
                <c:pt idx="1717">
                  <c:v>0.53907100694444443</c:v>
                </c:pt>
                <c:pt idx="1718">
                  <c:v>0.53907454861111115</c:v>
                </c:pt>
                <c:pt idx="1719">
                  <c:v>0.53907807870370372</c:v>
                </c:pt>
                <c:pt idx="1720">
                  <c:v>0.53908171296296292</c:v>
                </c:pt>
                <c:pt idx="1721">
                  <c:v>0.53908534722222223</c:v>
                </c:pt>
                <c:pt idx="1722">
                  <c:v>0.53908891203703702</c:v>
                </c:pt>
                <c:pt idx="1723">
                  <c:v>0.53909274305555555</c:v>
                </c:pt>
                <c:pt idx="1724">
                  <c:v>0.53909644675925927</c:v>
                </c:pt>
                <c:pt idx="1725">
                  <c:v>0.53910030092592598</c:v>
                </c:pt>
                <c:pt idx="1726">
                  <c:v>0.53910436342592594</c:v>
                </c:pt>
                <c:pt idx="1727">
                  <c:v>0.53910805555555552</c:v>
                </c:pt>
                <c:pt idx="1728">
                  <c:v>0.53911189814814808</c:v>
                </c:pt>
                <c:pt idx="1729">
                  <c:v>0.53911590277777777</c:v>
                </c:pt>
                <c:pt idx="1730">
                  <c:v>0.53911995370370369</c:v>
                </c:pt>
                <c:pt idx="1731">
                  <c:v>0.53912365740740742</c:v>
                </c:pt>
                <c:pt idx="1732">
                  <c:v>0.53912751157407401</c:v>
                </c:pt>
                <c:pt idx="1733">
                  <c:v>0.53913119212962968</c:v>
                </c:pt>
                <c:pt idx="1734">
                  <c:v>0.53913498842592589</c:v>
                </c:pt>
                <c:pt idx="1735">
                  <c:v>0.53913861111111105</c:v>
                </c:pt>
                <c:pt idx="1736">
                  <c:v>0.53914237268518517</c:v>
                </c:pt>
                <c:pt idx="1737">
                  <c:v>0.53914603009259265</c:v>
                </c:pt>
                <c:pt idx="1738">
                  <c:v>0.53914953703703705</c:v>
                </c:pt>
                <c:pt idx="1739">
                  <c:v>0.53915306712962963</c:v>
                </c:pt>
                <c:pt idx="1740">
                  <c:v>0.53915673611111115</c:v>
                </c:pt>
                <c:pt idx="1741">
                  <c:v>0.53916025462962958</c:v>
                </c:pt>
                <c:pt idx="1742">
                  <c:v>0.53916386574074071</c:v>
                </c:pt>
                <c:pt idx="1743">
                  <c:v>0.53916769675925924</c:v>
                </c:pt>
                <c:pt idx="1744">
                  <c:v>0.53917197916666659</c:v>
                </c:pt>
                <c:pt idx="1745">
                  <c:v>0.53917603009259263</c:v>
                </c:pt>
                <c:pt idx="1746">
                  <c:v>0.539180162037037</c:v>
                </c:pt>
                <c:pt idx="1747">
                  <c:v>0.53918396990740736</c:v>
                </c:pt>
                <c:pt idx="1748">
                  <c:v>0.53918783564814821</c:v>
                </c:pt>
                <c:pt idx="1749">
                  <c:v>0.53919193287037037</c:v>
                </c:pt>
                <c:pt idx="1750">
                  <c:v>0.53919586805555553</c:v>
                </c:pt>
                <c:pt idx="1751">
                  <c:v>0.53919976851851847</c:v>
                </c:pt>
                <c:pt idx="1752">
                  <c:v>0.53920366898148153</c:v>
                </c:pt>
                <c:pt idx="1753">
                  <c:v>0.53920753472222216</c:v>
                </c:pt>
                <c:pt idx="1754">
                  <c:v>0.53921133101851859</c:v>
                </c:pt>
                <c:pt idx="1755">
                  <c:v>0.53921484953703702</c:v>
                </c:pt>
                <c:pt idx="1756">
                  <c:v>0.53921834490740739</c:v>
                </c:pt>
                <c:pt idx="1757">
                  <c:v>0.53922201388888891</c:v>
                </c:pt>
                <c:pt idx="1758">
                  <c:v>0.53922550925925927</c:v>
                </c:pt>
                <c:pt idx="1759">
                  <c:v>0.53922905092592599</c:v>
                </c:pt>
                <c:pt idx="1760">
                  <c:v>0.5392328472222222</c:v>
                </c:pt>
                <c:pt idx="1761">
                  <c:v>0.53923638888888892</c:v>
                </c:pt>
                <c:pt idx="1762">
                  <c:v>0.53924026620370369</c:v>
                </c:pt>
                <c:pt idx="1763">
                  <c:v>0.53924421296296299</c:v>
                </c:pt>
                <c:pt idx="1764">
                  <c:v>0.53924815972222218</c:v>
                </c:pt>
                <c:pt idx="1765">
                  <c:v>0.53925202546296302</c:v>
                </c:pt>
                <c:pt idx="1766">
                  <c:v>0.53925626157407403</c:v>
                </c:pt>
                <c:pt idx="1767">
                  <c:v>0.53926015046296294</c:v>
                </c:pt>
                <c:pt idx="1768">
                  <c:v>0.53926396990740744</c:v>
                </c:pt>
                <c:pt idx="1769">
                  <c:v>0.53926810185185181</c:v>
                </c:pt>
                <c:pt idx="1770">
                  <c:v>0.53927208333333332</c:v>
                </c:pt>
                <c:pt idx="1771">
                  <c:v>0.53927599537037041</c:v>
                </c:pt>
                <c:pt idx="1772">
                  <c:v>0.53928016203703699</c:v>
                </c:pt>
                <c:pt idx="1773">
                  <c:v>0.53928393518518514</c:v>
                </c:pt>
                <c:pt idx="1774">
                  <c:v>0.53928740740740744</c:v>
                </c:pt>
                <c:pt idx="1775">
                  <c:v>0.53929108796296299</c:v>
                </c:pt>
                <c:pt idx="1776">
                  <c:v>0.5392946643518518</c:v>
                </c:pt>
                <c:pt idx="1777">
                  <c:v>0.53929815972222228</c:v>
                </c:pt>
                <c:pt idx="1778">
                  <c:v>0.53930180555555551</c:v>
                </c:pt>
                <c:pt idx="1779">
                  <c:v>0.53930583333333326</c:v>
                </c:pt>
                <c:pt idx="1780">
                  <c:v>0.53930975694444439</c:v>
                </c:pt>
                <c:pt idx="1781">
                  <c:v>0.53931378472222224</c:v>
                </c:pt>
                <c:pt idx="1782">
                  <c:v>0.53931878472222217</c:v>
                </c:pt>
                <c:pt idx="1783">
                  <c:v>0.53932278935185185</c:v>
                </c:pt>
                <c:pt idx="1784">
                  <c:v>0.5393268171296296</c:v>
                </c:pt>
                <c:pt idx="1785">
                  <c:v>0.5393310185185185</c:v>
                </c:pt>
                <c:pt idx="1786">
                  <c:v>0.53933486111111117</c:v>
                </c:pt>
                <c:pt idx="1787">
                  <c:v>0.5393387268518518</c:v>
                </c:pt>
                <c:pt idx="1788">
                  <c:v>0.5393429282407407</c:v>
                </c:pt>
                <c:pt idx="1789">
                  <c:v>0.53934685185185183</c:v>
                </c:pt>
                <c:pt idx="1790">
                  <c:v>0.53935079861111113</c:v>
                </c:pt>
                <c:pt idx="1791">
                  <c:v>0.53935444444444447</c:v>
                </c:pt>
                <c:pt idx="1792">
                  <c:v>0.53935799768518522</c:v>
                </c:pt>
                <c:pt idx="1793">
                  <c:v>0.53936151620370365</c:v>
                </c:pt>
                <c:pt idx="1794">
                  <c:v>0.5393650694444444</c:v>
                </c:pt>
                <c:pt idx="1795">
                  <c:v>0.53936857638888891</c:v>
                </c:pt>
                <c:pt idx="1796">
                  <c:v>0.53937230324074081</c:v>
                </c:pt>
                <c:pt idx="1797">
                  <c:v>0.53937598379629625</c:v>
                </c:pt>
                <c:pt idx="1798">
                  <c:v>0.53938004629629632</c:v>
                </c:pt>
                <c:pt idx="1799">
                  <c:v>0.53938415509259252</c:v>
                </c:pt>
                <c:pt idx="1800">
                  <c:v>0.53938806712962961</c:v>
                </c:pt>
                <c:pt idx="1801">
                  <c:v>0.53939199074074073</c:v>
                </c:pt>
                <c:pt idx="1802">
                  <c:v>0.53939601851851848</c:v>
                </c:pt>
                <c:pt idx="1803">
                  <c:v>0.5393999074074074</c:v>
                </c:pt>
                <c:pt idx="1804">
                  <c:v>0.53940384259259255</c:v>
                </c:pt>
                <c:pt idx="1805">
                  <c:v>0.5394079282407408</c:v>
                </c:pt>
                <c:pt idx="1806">
                  <c:v>0.53941217592592594</c:v>
                </c:pt>
                <c:pt idx="1807">
                  <c:v>0.53941618055555562</c:v>
                </c:pt>
                <c:pt idx="1808">
                  <c:v>0.53942030092592586</c:v>
                </c:pt>
                <c:pt idx="1809">
                  <c:v>0.53942396990740737</c:v>
                </c:pt>
                <c:pt idx="1810">
                  <c:v>0.53942750000000006</c:v>
                </c:pt>
                <c:pt idx="1811">
                  <c:v>0.53943101851851849</c:v>
                </c:pt>
                <c:pt idx="1812">
                  <c:v>0.53943459490740742</c:v>
                </c:pt>
                <c:pt idx="1813">
                  <c:v>0.53943811342592596</c:v>
                </c:pt>
                <c:pt idx="1814">
                  <c:v>0.5394418865740741</c:v>
                </c:pt>
                <c:pt idx="1815">
                  <c:v>0.53944579861111108</c:v>
                </c:pt>
                <c:pt idx="1816">
                  <c:v>0.53944972222222221</c:v>
                </c:pt>
                <c:pt idx="1817">
                  <c:v>0.53945368055555554</c:v>
                </c:pt>
                <c:pt idx="1818">
                  <c:v>0.53945769675925925</c:v>
                </c:pt>
                <c:pt idx="1819">
                  <c:v>0.53946162037037038</c:v>
                </c:pt>
                <c:pt idx="1820">
                  <c:v>0.53946560185185188</c:v>
                </c:pt>
                <c:pt idx="1821">
                  <c:v>0.53946960648148146</c:v>
                </c:pt>
                <c:pt idx="1822">
                  <c:v>0.53947344907407413</c:v>
                </c:pt>
                <c:pt idx="1823">
                  <c:v>0.53947729166666669</c:v>
                </c:pt>
                <c:pt idx="1824">
                  <c:v>0.53948125000000002</c:v>
                </c:pt>
                <c:pt idx="1825">
                  <c:v>0.53948502314814817</c:v>
                </c:pt>
                <c:pt idx="1826">
                  <c:v>0.53948905092592592</c:v>
                </c:pt>
                <c:pt idx="1827">
                  <c:v>0.53949256944444446</c:v>
                </c:pt>
                <c:pt idx="1828">
                  <c:v>0.53949605324074079</c:v>
                </c:pt>
                <c:pt idx="1829">
                  <c:v>0.53949966435185182</c:v>
                </c:pt>
                <c:pt idx="1830">
                  <c:v>0.53950321759259257</c:v>
                </c:pt>
                <c:pt idx="1831">
                  <c:v>0.53950674768518525</c:v>
                </c:pt>
                <c:pt idx="1832">
                  <c:v>0.53951032407407407</c:v>
                </c:pt>
                <c:pt idx="1833">
                  <c:v>0.53951409722222221</c:v>
                </c:pt>
                <c:pt idx="1834">
                  <c:v>0.53951806712962969</c:v>
                </c:pt>
                <c:pt idx="1835">
                  <c:v>0.53952214120370368</c:v>
                </c:pt>
                <c:pt idx="1836">
                  <c:v>0.5395260648148148</c:v>
                </c:pt>
                <c:pt idx="1837">
                  <c:v>0.53952994212962968</c:v>
                </c:pt>
                <c:pt idx="1838">
                  <c:v>0.53953407407407405</c:v>
                </c:pt>
                <c:pt idx="1839">
                  <c:v>0.53953813657407401</c:v>
                </c:pt>
                <c:pt idx="1840">
                  <c:v>0.53954197916666669</c:v>
                </c:pt>
                <c:pt idx="1841">
                  <c:v>0.53954604166666664</c:v>
                </c:pt>
                <c:pt idx="1842">
                  <c:v>0.53954993055555556</c:v>
                </c:pt>
                <c:pt idx="1843">
                  <c:v>0.5395537962962963</c:v>
                </c:pt>
                <c:pt idx="1844">
                  <c:v>0.53955789351851846</c:v>
                </c:pt>
                <c:pt idx="1845">
                  <c:v>0.53956180555555555</c:v>
                </c:pt>
                <c:pt idx="1846">
                  <c:v>0.53956528935185188</c:v>
                </c:pt>
                <c:pt idx="1847">
                  <c:v>0.53956892361111108</c:v>
                </c:pt>
                <c:pt idx="1848">
                  <c:v>0.53957350694444439</c:v>
                </c:pt>
                <c:pt idx="1849">
                  <c:v>0.53957700231481487</c:v>
                </c:pt>
                <c:pt idx="1850">
                  <c:v>0.53958075231481484</c:v>
                </c:pt>
                <c:pt idx="1851">
                  <c:v>0.5395849421296296</c:v>
                </c:pt>
                <c:pt idx="1852">
                  <c:v>0.53958881944444448</c:v>
                </c:pt>
                <c:pt idx="1853">
                  <c:v>0.53959290509259261</c:v>
                </c:pt>
                <c:pt idx="1854">
                  <c:v>0.5395968518518518</c:v>
                </c:pt>
                <c:pt idx="1855">
                  <c:v>0.53960091435185187</c:v>
                </c:pt>
                <c:pt idx="1856">
                  <c:v>0.53960488425925923</c:v>
                </c:pt>
                <c:pt idx="1857">
                  <c:v>0.53960879629629632</c:v>
                </c:pt>
                <c:pt idx="1858">
                  <c:v>0.53961262731481485</c:v>
                </c:pt>
                <c:pt idx="1859">
                  <c:v>0.53961674768518519</c:v>
                </c:pt>
                <c:pt idx="1860">
                  <c:v>0.53962067129629632</c:v>
                </c:pt>
                <c:pt idx="1861">
                  <c:v>0.53962468750000003</c:v>
                </c:pt>
                <c:pt idx="1862">
                  <c:v>0.53962863425925922</c:v>
                </c:pt>
                <c:pt idx="1863">
                  <c:v>0.53963224537037036</c:v>
                </c:pt>
                <c:pt idx="1864">
                  <c:v>0.53963581018518514</c:v>
                </c:pt>
                <c:pt idx="1865">
                  <c:v>0.53963945601851848</c:v>
                </c:pt>
                <c:pt idx="1866">
                  <c:v>0.53964303240740741</c:v>
                </c:pt>
                <c:pt idx="1867">
                  <c:v>0.53964657407407401</c:v>
                </c:pt>
                <c:pt idx="1868">
                  <c:v>0.5396502314814815</c:v>
                </c:pt>
                <c:pt idx="1869">
                  <c:v>0.53965399305555561</c:v>
                </c:pt>
                <c:pt idx="1870">
                  <c:v>0.53965788194444442</c:v>
                </c:pt>
                <c:pt idx="1871">
                  <c:v>0.53966202546296294</c:v>
                </c:pt>
                <c:pt idx="1872">
                  <c:v>0.53966598379629627</c:v>
                </c:pt>
                <c:pt idx="1873">
                  <c:v>0.53966999999999998</c:v>
                </c:pt>
                <c:pt idx="1874">
                  <c:v>0.5396740162037037</c:v>
                </c:pt>
                <c:pt idx="1875">
                  <c:v>0.53967813657407404</c:v>
                </c:pt>
                <c:pt idx="1876">
                  <c:v>0.53968207175925931</c:v>
                </c:pt>
                <c:pt idx="1877">
                  <c:v>0.53968629629629628</c:v>
                </c:pt>
                <c:pt idx="1878">
                  <c:v>0.53969030092592596</c:v>
                </c:pt>
                <c:pt idx="1879">
                  <c:v>0.53969425925925929</c:v>
                </c:pt>
                <c:pt idx="1880">
                  <c:v>0.53969851851851847</c:v>
                </c:pt>
                <c:pt idx="1881">
                  <c:v>0.53970206018518518</c:v>
                </c:pt>
                <c:pt idx="1882">
                  <c:v>0.5397056018518519</c:v>
                </c:pt>
                <c:pt idx="1883">
                  <c:v>0.53970927083333331</c:v>
                </c:pt>
                <c:pt idx="1884">
                  <c:v>0.5397128703703703</c:v>
                </c:pt>
                <c:pt idx="1885">
                  <c:v>0.53972709490740745</c:v>
                </c:pt>
                <c:pt idx="1886">
                  <c:v>0.53973118055555558</c:v>
                </c:pt>
                <c:pt idx="1887">
                  <c:v>0.53973478009259257</c:v>
                </c:pt>
                <c:pt idx="1888">
                  <c:v>0.53973842592592591</c:v>
                </c:pt>
                <c:pt idx="1889">
                  <c:v>0.53974221064814809</c:v>
                </c:pt>
                <c:pt idx="1890">
                  <c:v>0.53974593749999999</c:v>
                </c:pt>
                <c:pt idx="1891">
                  <c:v>0.5397496643518519</c:v>
                </c:pt>
                <c:pt idx="1892">
                  <c:v>0.53975365740740744</c:v>
                </c:pt>
                <c:pt idx="1893">
                  <c:v>0.53975747685185183</c:v>
                </c:pt>
                <c:pt idx="1894">
                  <c:v>0.53976116898148152</c:v>
                </c:pt>
                <c:pt idx="1895">
                  <c:v>0.53976506944444447</c:v>
                </c:pt>
                <c:pt idx="1896">
                  <c:v>0.53976876157407405</c:v>
                </c:pt>
                <c:pt idx="1897">
                  <c:v>0.53977228009259259</c:v>
                </c:pt>
                <c:pt idx="1898">
                  <c:v>0.53977583333333334</c:v>
                </c:pt>
                <c:pt idx="1899">
                  <c:v>0.53977947916666669</c:v>
                </c:pt>
                <c:pt idx="1900">
                  <c:v>0.53978312500000003</c:v>
                </c:pt>
                <c:pt idx="1901">
                  <c:v>0.53978663194444443</c:v>
                </c:pt>
                <c:pt idx="1902">
                  <c:v>0.53979021990740739</c:v>
                </c:pt>
                <c:pt idx="1903">
                  <c:v>0.53979402777777785</c:v>
                </c:pt>
                <c:pt idx="1904">
                  <c:v>0.53979781250000003</c:v>
                </c:pt>
                <c:pt idx="1905">
                  <c:v>0.53980152777777779</c:v>
                </c:pt>
                <c:pt idx="1906">
                  <c:v>0.53980523148148152</c:v>
                </c:pt>
                <c:pt idx="1907">
                  <c:v>0.5398089236111111</c:v>
                </c:pt>
                <c:pt idx="1908">
                  <c:v>0.53981292824074079</c:v>
                </c:pt>
                <c:pt idx="1909">
                  <c:v>0.53981667824074075</c:v>
                </c:pt>
                <c:pt idx="1910">
                  <c:v>0.53982062500000005</c:v>
                </c:pt>
                <c:pt idx="1911">
                  <c:v>0.53982437500000002</c:v>
                </c:pt>
                <c:pt idx="1912">
                  <c:v>0.5398280324074074</c:v>
                </c:pt>
                <c:pt idx="1913">
                  <c:v>0.53983172453703709</c:v>
                </c:pt>
                <c:pt idx="1914">
                  <c:v>0.53983568287037043</c:v>
                </c:pt>
                <c:pt idx="1915">
                  <c:v>0.53984034722222229</c:v>
                </c:pt>
                <c:pt idx="1916">
                  <c:v>0.53984400462962967</c:v>
                </c:pt>
                <c:pt idx="1917">
                  <c:v>0.53984763888888887</c:v>
                </c:pt>
                <c:pt idx="1918">
                  <c:v>0.53985114583333338</c:v>
                </c:pt>
                <c:pt idx="1919">
                  <c:v>0.53985468749999999</c:v>
                </c:pt>
                <c:pt idx="1920">
                  <c:v>0.53985818287037035</c:v>
                </c:pt>
                <c:pt idx="1921">
                  <c:v>0.53986187500000005</c:v>
                </c:pt>
                <c:pt idx="1922">
                  <c:v>0.53986567129629626</c:v>
                </c:pt>
                <c:pt idx="1923">
                  <c:v>0.53986937499999998</c:v>
                </c:pt>
                <c:pt idx="1924">
                  <c:v>0.53987307870370371</c:v>
                </c:pt>
                <c:pt idx="1925">
                  <c:v>0.53987687500000003</c:v>
                </c:pt>
                <c:pt idx="1926">
                  <c:v>0.53988055555555559</c:v>
                </c:pt>
                <c:pt idx="1927">
                  <c:v>0.53988423611111114</c:v>
                </c:pt>
                <c:pt idx="1928">
                  <c:v>0.53988802083333332</c:v>
                </c:pt>
                <c:pt idx="1929">
                  <c:v>0.53989172453703704</c:v>
                </c:pt>
                <c:pt idx="1930">
                  <c:v>0.53989545138888884</c:v>
                </c:pt>
                <c:pt idx="1931">
                  <c:v>0.53989912037037036</c:v>
                </c:pt>
                <c:pt idx="1932">
                  <c:v>0.53990293981481485</c:v>
                </c:pt>
                <c:pt idx="1933">
                  <c:v>0.53990668981481482</c:v>
                </c:pt>
                <c:pt idx="1934">
                  <c:v>0.53991017361111104</c:v>
                </c:pt>
                <c:pt idx="1935">
                  <c:v>0.53991364583333334</c:v>
                </c:pt>
                <c:pt idx="1936">
                  <c:v>0.53991743055555552</c:v>
                </c:pt>
                <c:pt idx="1937">
                  <c:v>0.53992089120370368</c:v>
                </c:pt>
                <c:pt idx="1938">
                  <c:v>0.53992439814814819</c:v>
                </c:pt>
                <c:pt idx="1939">
                  <c:v>0.53992792824074076</c:v>
                </c:pt>
                <c:pt idx="1940">
                  <c:v>0.53993146990740748</c:v>
                </c:pt>
                <c:pt idx="1941">
                  <c:v>0.5399353009259259</c:v>
                </c:pt>
                <c:pt idx="1942">
                  <c:v>0.53993900462962963</c:v>
                </c:pt>
                <c:pt idx="1943">
                  <c:v>0.5399427546296296</c:v>
                </c:pt>
                <c:pt idx="1944">
                  <c:v>0.53994662037037033</c:v>
                </c:pt>
                <c:pt idx="1945">
                  <c:v>0.53995059027777781</c:v>
                </c:pt>
                <c:pt idx="1946">
                  <c:v>0.53995434027777778</c:v>
                </c:pt>
                <c:pt idx="1947">
                  <c:v>0.53995817129629631</c:v>
                </c:pt>
                <c:pt idx="1948">
                  <c:v>0.53996203703703705</c:v>
                </c:pt>
                <c:pt idx="1949">
                  <c:v>0.53996570601851845</c:v>
                </c:pt>
                <c:pt idx="1950">
                  <c:v>0.53996954861111113</c:v>
                </c:pt>
                <c:pt idx="1951">
                  <c:v>0.53997334490740745</c:v>
                </c:pt>
                <c:pt idx="1952">
                  <c:v>0.53997706018518521</c:v>
                </c:pt>
                <c:pt idx="1953">
                  <c:v>0.53998071759259259</c:v>
                </c:pt>
                <c:pt idx="1954">
                  <c:v>0.53998440972222228</c:v>
                </c:pt>
                <c:pt idx="1955">
                  <c:v>0.53998792824074071</c:v>
                </c:pt>
                <c:pt idx="1956">
                  <c:v>0.53999142361111108</c:v>
                </c:pt>
                <c:pt idx="1957">
                  <c:v>0.53999494212962962</c:v>
                </c:pt>
                <c:pt idx="1958">
                  <c:v>0.53999862268518517</c:v>
                </c:pt>
                <c:pt idx="1959">
                  <c:v>0.54000233796296293</c:v>
                </c:pt>
                <c:pt idx="1960">
                  <c:v>0.54000600694444445</c:v>
                </c:pt>
                <c:pt idx="1961">
                  <c:v>0.54000991898148143</c:v>
                </c:pt>
                <c:pt idx="1962">
                  <c:v>0.54001357638888892</c:v>
                </c:pt>
                <c:pt idx="1963">
                  <c:v>0.54001729166666668</c:v>
                </c:pt>
                <c:pt idx="1964">
                  <c:v>0.54002109953703703</c:v>
                </c:pt>
                <c:pt idx="1965">
                  <c:v>0.54002475694444441</c:v>
                </c:pt>
                <c:pt idx="1966">
                  <c:v>0.54002849537037034</c:v>
                </c:pt>
                <c:pt idx="1967">
                  <c:v>0.54003238425925926</c:v>
                </c:pt>
                <c:pt idx="1968">
                  <c:v>0.54003608796296299</c:v>
                </c:pt>
                <c:pt idx="1969">
                  <c:v>0.54003978009259257</c:v>
                </c:pt>
                <c:pt idx="1970">
                  <c:v>0.54004350694444447</c:v>
                </c:pt>
                <c:pt idx="1971">
                  <c:v>0.54004723379629627</c:v>
                </c:pt>
                <c:pt idx="1972">
                  <c:v>0.54005096064814817</c:v>
                </c:pt>
                <c:pt idx="1973">
                  <c:v>0.54005458333333334</c:v>
                </c:pt>
                <c:pt idx="1974">
                  <c:v>0.54005812499999994</c:v>
                </c:pt>
                <c:pt idx="1975">
                  <c:v>0.54006247685185182</c:v>
                </c:pt>
                <c:pt idx="1976">
                  <c:v>0.5400660069444444</c:v>
                </c:pt>
                <c:pt idx="1977">
                  <c:v>0.54006956018518515</c:v>
                </c:pt>
                <c:pt idx="1978">
                  <c:v>0.54007346064814821</c:v>
                </c:pt>
                <c:pt idx="1979">
                  <c:v>0.54007717592592586</c:v>
                </c:pt>
                <c:pt idx="1980">
                  <c:v>0.54008113425925919</c:v>
                </c:pt>
                <c:pt idx="1981">
                  <c:v>0.54008600694444442</c:v>
                </c:pt>
                <c:pt idx="1982">
                  <c:v>0.54008980324074074</c:v>
                </c:pt>
                <c:pt idx="1983">
                  <c:v>0.54009349537037032</c:v>
                </c:pt>
                <c:pt idx="1984">
                  <c:v>0.54009747685185183</c:v>
                </c:pt>
                <c:pt idx="1985">
                  <c:v>0.54010137731481478</c:v>
                </c:pt>
                <c:pt idx="1986">
                  <c:v>0.54010508101851851</c:v>
                </c:pt>
                <c:pt idx="1987">
                  <c:v>0.54010907407407405</c:v>
                </c:pt>
                <c:pt idx="1988">
                  <c:v>0.54011283564814816</c:v>
                </c:pt>
                <c:pt idx="1989">
                  <c:v>0.54011651620370371</c:v>
                </c:pt>
                <c:pt idx="1990">
                  <c:v>0.54012012731481485</c:v>
                </c:pt>
                <c:pt idx="1991">
                  <c:v>0.54012369212962963</c:v>
                </c:pt>
                <c:pt idx="1992">
                  <c:v>0.54012745370370363</c:v>
                </c:pt>
                <c:pt idx="1993">
                  <c:v>0.5401310416666667</c:v>
                </c:pt>
                <c:pt idx="1994">
                  <c:v>0.54013451388888889</c:v>
                </c:pt>
                <c:pt idx="1995">
                  <c:v>0.54013819444444444</c:v>
                </c:pt>
                <c:pt idx="1996">
                  <c:v>0.54014194444444441</c:v>
                </c:pt>
                <c:pt idx="1997">
                  <c:v>0.54014562499999996</c:v>
                </c:pt>
                <c:pt idx="1998">
                  <c:v>0.54014943287037032</c:v>
                </c:pt>
                <c:pt idx="1999">
                  <c:v>0.54015317129629625</c:v>
                </c:pt>
                <c:pt idx="2000">
                  <c:v>0.54015692129629633</c:v>
                </c:pt>
                <c:pt idx="2001">
                  <c:v>0.54016086805555552</c:v>
                </c:pt>
                <c:pt idx="2002">
                  <c:v>0.54016453703703704</c:v>
                </c:pt>
                <c:pt idx="2003">
                  <c:v>0.54016827546296298</c:v>
                </c:pt>
                <c:pt idx="2004">
                  <c:v>0.54017208333333333</c:v>
                </c:pt>
                <c:pt idx="2005">
                  <c:v>0.54017589120370368</c:v>
                </c:pt>
                <c:pt idx="2006">
                  <c:v>0.54017960648148144</c:v>
                </c:pt>
                <c:pt idx="2007">
                  <c:v>0.54018342592592594</c:v>
                </c:pt>
                <c:pt idx="2008">
                  <c:v>0.54018697916666669</c:v>
                </c:pt>
                <c:pt idx="2009">
                  <c:v>0.54019059027777783</c:v>
                </c:pt>
                <c:pt idx="2010">
                  <c:v>0.54019413194444443</c:v>
                </c:pt>
                <c:pt idx="2011">
                  <c:v>0.54019785879629623</c:v>
                </c:pt>
                <c:pt idx="2012">
                  <c:v>0.54020150462962968</c:v>
                </c:pt>
                <c:pt idx="2013">
                  <c:v>0.54020503472222225</c:v>
                </c:pt>
                <c:pt idx="2014">
                  <c:v>0.54020861111111118</c:v>
                </c:pt>
                <c:pt idx="2015">
                  <c:v>0.54021230324074077</c:v>
                </c:pt>
                <c:pt idx="2016">
                  <c:v>0.54021608796296294</c:v>
                </c:pt>
                <c:pt idx="2017">
                  <c:v>0.5402198958333333</c:v>
                </c:pt>
                <c:pt idx="2018">
                  <c:v>0.54022368055555559</c:v>
                </c:pt>
                <c:pt idx="2019">
                  <c:v>0.54022741898148141</c:v>
                </c:pt>
                <c:pt idx="2020">
                  <c:v>0.54023128472222226</c:v>
                </c:pt>
                <c:pt idx="2021">
                  <c:v>0.5402350231481482</c:v>
                </c:pt>
                <c:pt idx="2022">
                  <c:v>0.54023872685185192</c:v>
                </c:pt>
                <c:pt idx="2023">
                  <c:v>0.54024274305555553</c:v>
                </c:pt>
                <c:pt idx="2024">
                  <c:v>0.5402464583333334</c:v>
                </c:pt>
                <c:pt idx="2025">
                  <c:v>0.54025026620370376</c:v>
                </c:pt>
                <c:pt idx="2026">
                  <c:v>0.5402541666666667</c:v>
                </c:pt>
                <c:pt idx="2027">
                  <c:v>0.54025777777777784</c:v>
                </c:pt>
                <c:pt idx="2028">
                  <c:v>0.54026143518518521</c:v>
                </c:pt>
                <c:pt idx="2029">
                  <c:v>0.54026523148148142</c:v>
                </c:pt>
                <c:pt idx="2030">
                  <c:v>0.54026873842592593</c:v>
                </c:pt>
                <c:pt idx="2031">
                  <c:v>0.54027225694444447</c:v>
                </c:pt>
                <c:pt idx="2032">
                  <c:v>0.54027578703703705</c:v>
                </c:pt>
                <c:pt idx="2033">
                  <c:v>0.54027956018518519</c:v>
                </c:pt>
                <c:pt idx="2034">
                  <c:v>0.54028346064814814</c:v>
                </c:pt>
                <c:pt idx="2035">
                  <c:v>0.54028729166666667</c:v>
                </c:pt>
                <c:pt idx="2036">
                  <c:v>0.54029113425925923</c:v>
                </c:pt>
                <c:pt idx="2037">
                  <c:v>0.54029487268518517</c:v>
                </c:pt>
                <c:pt idx="2038">
                  <c:v>0.54029863425925928</c:v>
                </c:pt>
                <c:pt idx="2039">
                  <c:v>0.5403023379629629</c:v>
                </c:pt>
                <c:pt idx="2040">
                  <c:v>0.54030621527777778</c:v>
                </c:pt>
                <c:pt idx="2041">
                  <c:v>0.54030998842592592</c:v>
                </c:pt>
                <c:pt idx="2042">
                  <c:v>0.54031383101851849</c:v>
                </c:pt>
                <c:pt idx="2043">
                  <c:v>0.5403177199074074</c:v>
                </c:pt>
                <c:pt idx="2044">
                  <c:v>0.54032150462962958</c:v>
                </c:pt>
                <c:pt idx="2045">
                  <c:v>0.54032518518518524</c:v>
                </c:pt>
                <c:pt idx="2046">
                  <c:v>0.54032884259259262</c:v>
                </c:pt>
                <c:pt idx="2047">
                  <c:v>0.54033246527777778</c:v>
                </c:pt>
                <c:pt idx="2048">
                  <c:v>0.54033709490740744</c:v>
                </c:pt>
                <c:pt idx="2049">
                  <c:v>0.54034112268518519</c:v>
                </c:pt>
                <c:pt idx="2050">
                  <c:v>0.54034488425925919</c:v>
                </c:pt>
                <c:pt idx="2051">
                  <c:v>0.5403484837962963</c:v>
                </c:pt>
                <c:pt idx="2052">
                  <c:v>0.54035232638888886</c:v>
                </c:pt>
                <c:pt idx="2053">
                  <c:v>0.54035613425925921</c:v>
                </c:pt>
                <c:pt idx="2054">
                  <c:v>0.54035989583333333</c:v>
                </c:pt>
                <c:pt idx="2055">
                  <c:v>0.540363738425926</c:v>
                </c:pt>
                <c:pt idx="2056">
                  <c:v>0.54036748842592586</c:v>
                </c:pt>
                <c:pt idx="2057">
                  <c:v>0.54037118055555555</c:v>
                </c:pt>
                <c:pt idx="2058">
                  <c:v>0.54037506944444447</c:v>
                </c:pt>
                <c:pt idx="2059">
                  <c:v>0.54037891203703703</c:v>
                </c:pt>
                <c:pt idx="2060">
                  <c:v>0.54038280092592594</c:v>
                </c:pt>
                <c:pt idx="2061">
                  <c:v>0.54038663194444447</c:v>
                </c:pt>
                <c:pt idx="2062">
                  <c:v>0.54039045138888886</c:v>
                </c:pt>
                <c:pt idx="2063">
                  <c:v>0.54039417824074076</c:v>
                </c:pt>
                <c:pt idx="2064">
                  <c:v>0.54039774305555555</c:v>
                </c:pt>
                <c:pt idx="2065">
                  <c:v>0.54040131944444447</c:v>
                </c:pt>
                <c:pt idx="2066">
                  <c:v>0.54040508101851847</c:v>
                </c:pt>
                <c:pt idx="2067">
                  <c:v>0.54040864583333337</c:v>
                </c:pt>
                <c:pt idx="2068">
                  <c:v>0.54041219907407412</c:v>
                </c:pt>
                <c:pt idx="2069">
                  <c:v>0.54041590277777785</c:v>
                </c:pt>
                <c:pt idx="2070">
                  <c:v>0.54041962962962964</c:v>
                </c:pt>
                <c:pt idx="2071">
                  <c:v>0.5404234722222222</c:v>
                </c:pt>
                <c:pt idx="2072">
                  <c:v>0.54042738425925929</c:v>
                </c:pt>
                <c:pt idx="2073">
                  <c:v>0.54043131944444445</c:v>
                </c:pt>
                <c:pt idx="2074">
                  <c:v>0.54043495370370376</c:v>
                </c:pt>
                <c:pt idx="2075">
                  <c:v>0.54043862268518517</c:v>
                </c:pt>
                <c:pt idx="2076">
                  <c:v>0.54044230324074072</c:v>
                </c:pt>
                <c:pt idx="2077">
                  <c:v>0.54044618055555549</c:v>
                </c:pt>
                <c:pt idx="2078">
                  <c:v>0.54044987268518518</c:v>
                </c:pt>
                <c:pt idx="2079">
                  <c:v>0.54045358796296294</c:v>
                </c:pt>
                <c:pt idx="2080">
                  <c:v>0.54045744212962965</c:v>
                </c:pt>
                <c:pt idx="2081">
                  <c:v>0.54046114583333338</c:v>
                </c:pt>
                <c:pt idx="2082">
                  <c:v>0.5404647569444444</c:v>
                </c:pt>
                <c:pt idx="2083">
                  <c:v>0.54046849537037034</c:v>
                </c:pt>
                <c:pt idx="2084">
                  <c:v>0.54047207175925926</c:v>
                </c:pt>
                <c:pt idx="2085">
                  <c:v>0.54047575231481482</c:v>
                </c:pt>
                <c:pt idx="2086">
                  <c:v>0.5404793171296296</c:v>
                </c:pt>
                <c:pt idx="2087">
                  <c:v>0.54048289351851853</c:v>
                </c:pt>
                <c:pt idx="2088">
                  <c:v>0.54048651620370369</c:v>
                </c:pt>
                <c:pt idx="2089">
                  <c:v>0.54049038194444443</c:v>
                </c:pt>
                <c:pt idx="2090">
                  <c:v>0.5404941319444444</c:v>
                </c:pt>
                <c:pt idx="2091">
                  <c:v>0.54049802083333331</c:v>
                </c:pt>
                <c:pt idx="2092">
                  <c:v>0.54050197916666665</c:v>
                </c:pt>
                <c:pt idx="2093">
                  <c:v>0.54050564814814817</c:v>
                </c:pt>
                <c:pt idx="2094">
                  <c:v>0.54050961805555553</c:v>
                </c:pt>
                <c:pt idx="2095">
                  <c:v>0.54051333333333329</c:v>
                </c:pt>
                <c:pt idx="2096">
                  <c:v>0.54051703703703702</c:v>
                </c:pt>
                <c:pt idx="2097">
                  <c:v>0.54052092592592593</c:v>
                </c:pt>
                <c:pt idx="2098">
                  <c:v>0.54052476851851849</c:v>
                </c:pt>
                <c:pt idx="2099">
                  <c:v>0.54052844907407405</c:v>
                </c:pt>
                <c:pt idx="2100">
                  <c:v>0.54053226851851854</c:v>
                </c:pt>
                <c:pt idx="2101">
                  <c:v>0.54053590277777774</c:v>
                </c:pt>
                <c:pt idx="2102">
                  <c:v>0.54053940972222225</c:v>
                </c:pt>
                <c:pt idx="2103">
                  <c:v>0.54054293981481483</c:v>
                </c:pt>
                <c:pt idx="2104">
                  <c:v>0.54054655092592596</c:v>
                </c:pt>
                <c:pt idx="2105">
                  <c:v>0.54055012731481489</c:v>
                </c:pt>
                <c:pt idx="2106">
                  <c:v>0.54055365740740735</c:v>
                </c:pt>
                <c:pt idx="2107">
                  <c:v>0.54055734953703705</c:v>
                </c:pt>
                <c:pt idx="2108">
                  <c:v>0.54056119212962961</c:v>
                </c:pt>
                <c:pt idx="2109">
                  <c:v>0.54056511574074073</c:v>
                </c:pt>
                <c:pt idx="2110">
                  <c:v>0.54056883101851849</c:v>
                </c:pt>
                <c:pt idx="2111">
                  <c:v>0.54057260416666664</c:v>
                </c:pt>
                <c:pt idx="2112">
                  <c:v>0.54057637731481478</c:v>
                </c:pt>
                <c:pt idx="2113">
                  <c:v>0.54058011574074072</c:v>
                </c:pt>
                <c:pt idx="2114">
                  <c:v>0.54058490740740739</c:v>
                </c:pt>
                <c:pt idx="2115">
                  <c:v>0.54058863425925929</c:v>
                </c:pt>
                <c:pt idx="2116">
                  <c:v>0.54059236111111109</c:v>
                </c:pt>
                <c:pt idx="2117">
                  <c:v>0.54059614583333337</c:v>
                </c:pt>
                <c:pt idx="2118">
                  <c:v>0.54059983796296296</c:v>
                </c:pt>
                <c:pt idx="2119">
                  <c:v>0.5406034837962963</c:v>
                </c:pt>
                <c:pt idx="2120">
                  <c:v>0.5406071180555555</c:v>
                </c:pt>
                <c:pt idx="2121">
                  <c:v>0.54061065972222222</c:v>
                </c:pt>
                <c:pt idx="2122">
                  <c:v>0.54061421296296297</c:v>
                </c:pt>
                <c:pt idx="2123">
                  <c:v>0.54061789351851852</c:v>
                </c:pt>
                <c:pt idx="2124">
                  <c:v>0.54062137731481485</c:v>
                </c:pt>
                <c:pt idx="2125">
                  <c:v>0.54062510416666665</c:v>
                </c:pt>
                <c:pt idx="2126">
                  <c:v>0.54062894675925921</c:v>
                </c:pt>
                <c:pt idx="2127">
                  <c:v>0.5406327314814815</c:v>
                </c:pt>
                <c:pt idx="2128">
                  <c:v>0.5406367129629629</c:v>
                </c:pt>
                <c:pt idx="2129">
                  <c:v>0.54064039351851856</c:v>
                </c:pt>
                <c:pt idx="2130">
                  <c:v>0.54064409722222229</c:v>
                </c:pt>
                <c:pt idx="2131">
                  <c:v>0.54064795138888888</c:v>
                </c:pt>
                <c:pt idx="2132">
                  <c:v>0.54065167824074079</c:v>
                </c:pt>
                <c:pt idx="2133">
                  <c:v>0.54065543981481479</c:v>
                </c:pt>
                <c:pt idx="2134">
                  <c:v>0.54065936342592591</c:v>
                </c:pt>
                <c:pt idx="2135">
                  <c:v>0.54066315972222223</c:v>
                </c:pt>
                <c:pt idx="2136">
                  <c:v>0.54066684027777778</c:v>
                </c:pt>
                <c:pt idx="2137">
                  <c:v>0.54067076388888891</c:v>
                </c:pt>
                <c:pt idx="2138">
                  <c:v>0.54067443287037042</c:v>
                </c:pt>
                <c:pt idx="2139">
                  <c:v>0.54067795138888886</c:v>
                </c:pt>
                <c:pt idx="2140">
                  <c:v>0.54068148148148143</c:v>
                </c:pt>
                <c:pt idx="2141">
                  <c:v>0.54068517361111113</c:v>
                </c:pt>
                <c:pt idx="2142">
                  <c:v>0.54068878472222226</c:v>
                </c:pt>
                <c:pt idx="2143">
                  <c:v>0.54069231481481483</c:v>
                </c:pt>
                <c:pt idx="2144">
                  <c:v>0.54069612268518519</c:v>
                </c:pt>
                <c:pt idx="2145">
                  <c:v>0.54069998842592593</c:v>
                </c:pt>
                <c:pt idx="2146">
                  <c:v>0.54070372685185186</c:v>
                </c:pt>
                <c:pt idx="2147">
                  <c:v>0.54070741898148145</c:v>
                </c:pt>
                <c:pt idx="2148">
                  <c:v>0.54071137731481478</c:v>
                </c:pt>
                <c:pt idx="2149">
                  <c:v>0.54071510416666668</c:v>
                </c:pt>
                <c:pt idx="2150">
                  <c:v>0.54071887731481483</c:v>
                </c:pt>
                <c:pt idx="2151">
                  <c:v>0.54072278935185192</c:v>
                </c:pt>
                <c:pt idx="2152">
                  <c:v>0.54072664351851851</c:v>
                </c:pt>
                <c:pt idx="2153">
                  <c:v>0.54073042824074069</c:v>
                </c:pt>
                <c:pt idx="2154">
                  <c:v>0.54073416666666663</c:v>
                </c:pt>
                <c:pt idx="2155">
                  <c:v>0.54073792824074074</c:v>
                </c:pt>
                <c:pt idx="2156">
                  <c:v>0.54074159722222226</c:v>
                </c:pt>
                <c:pt idx="2157">
                  <c:v>0.54074516203703704</c:v>
                </c:pt>
                <c:pt idx="2158">
                  <c:v>0.54074868055555558</c:v>
                </c:pt>
                <c:pt idx="2159">
                  <c:v>0.54075237268518517</c:v>
                </c:pt>
                <c:pt idx="2160">
                  <c:v>0.54075596064814813</c:v>
                </c:pt>
                <c:pt idx="2161">
                  <c:v>0.54075956018518523</c:v>
                </c:pt>
                <c:pt idx="2162">
                  <c:v>0.5407630902777778</c:v>
                </c:pt>
                <c:pt idx="2163">
                  <c:v>0.54076692129629633</c:v>
                </c:pt>
                <c:pt idx="2164">
                  <c:v>0.54077068287037033</c:v>
                </c:pt>
                <c:pt idx="2165">
                  <c:v>0.54077458333333339</c:v>
                </c:pt>
                <c:pt idx="2166">
                  <c:v>0.54077866898148141</c:v>
                </c:pt>
                <c:pt idx="2167">
                  <c:v>0.54078237268518514</c:v>
                </c:pt>
                <c:pt idx="2168">
                  <c:v>0.54078619212962964</c:v>
                </c:pt>
                <c:pt idx="2169">
                  <c:v>0.54078998842592596</c:v>
                </c:pt>
                <c:pt idx="2170">
                  <c:v>0.54079481481481484</c:v>
                </c:pt>
                <c:pt idx="2171">
                  <c:v>0.54079872685185182</c:v>
                </c:pt>
                <c:pt idx="2172">
                  <c:v>0.54080253472222217</c:v>
                </c:pt>
                <c:pt idx="2173">
                  <c:v>0.54080631944444446</c:v>
                </c:pt>
                <c:pt idx="2174">
                  <c:v>0.54081024305555558</c:v>
                </c:pt>
                <c:pt idx="2175">
                  <c:v>0.54081383101851854</c:v>
                </c:pt>
                <c:pt idx="2176">
                  <c:v>0.54081733796296294</c:v>
                </c:pt>
                <c:pt idx="2177">
                  <c:v>0.54082087962962966</c:v>
                </c:pt>
                <c:pt idx="2178">
                  <c:v>0.54082445601851858</c:v>
                </c:pt>
                <c:pt idx="2179">
                  <c:v>0.54082817129629623</c:v>
                </c:pt>
                <c:pt idx="2180">
                  <c:v>0.54083173611111113</c:v>
                </c:pt>
                <c:pt idx="2181">
                  <c:v>0.54083537037037044</c:v>
                </c:pt>
                <c:pt idx="2182">
                  <c:v>0.54083924768518521</c:v>
                </c:pt>
                <c:pt idx="2183">
                  <c:v>0.54084289351851855</c:v>
                </c:pt>
                <c:pt idx="2184">
                  <c:v>0.54084665509259267</c:v>
                </c:pt>
                <c:pt idx="2185">
                  <c:v>0.54085050925925926</c:v>
                </c:pt>
                <c:pt idx="2186">
                  <c:v>0.54085421296296299</c:v>
                </c:pt>
                <c:pt idx="2187">
                  <c:v>0.54085795138888892</c:v>
                </c:pt>
                <c:pt idx="2188">
                  <c:v>0.54086174768518525</c:v>
                </c:pt>
                <c:pt idx="2189">
                  <c:v>0.54086542824074069</c:v>
                </c:pt>
                <c:pt idx="2190">
                  <c:v>0.54086914351851856</c:v>
                </c:pt>
                <c:pt idx="2191">
                  <c:v>0.54087293981481477</c:v>
                </c:pt>
                <c:pt idx="2192">
                  <c:v>0.54087662037037043</c:v>
                </c:pt>
                <c:pt idx="2193">
                  <c:v>0.54088038194444443</c:v>
                </c:pt>
                <c:pt idx="2194">
                  <c:v>0.54088394675925933</c:v>
                </c:pt>
                <c:pt idx="2195">
                  <c:v>0.54088746527777776</c:v>
                </c:pt>
                <c:pt idx="2196">
                  <c:v>0.54089112268518524</c:v>
                </c:pt>
                <c:pt idx="2197">
                  <c:v>0.54089465277777771</c:v>
                </c:pt>
                <c:pt idx="2198">
                  <c:v>0.54089840277777779</c:v>
                </c:pt>
                <c:pt idx="2199">
                  <c:v>0.54090204861111113</c:v>
                </c:pt>
                <c:pt idx="2200">
                  <c:v>0.54090574074074071</c:v>
                </c:pt>
                <c:pt idx="2201">
                  <c:v>0.54090947916666665</c:v>
                </c:pt>
                <c:pt idx="2202">
                  <c:v>0.5409133796296296</c:v>
                </c:pt>
                <c:pt idx="2203">
                  <c:v>0.54091708333333333</c:v>
                </c:pt>
                <c:pt idx="2204">
                  <c:v>0.54092082175925926</c:v>
                </c:pt>
                <c:pt idx="2205">
                  <c:v>0.54092454861111106</c:v>
                </c:pt>
                <c:pt idx="2206">
                  <c:v>0.54092840277777776</c:v>
                </c:pt>
                <c:pt idx="2207">
                  <c:v>0.54093223379629629</c:v>
                </c:pt>
                <c:pt idx="2208">
                  <c:v>0.54093604166666664</c:v>
                </c:pt>
                <c:pt idx="2209">
                  <c:v>0.54093978009259258</c:v>
                </c:pt>
                <c:pt idx="2210">
                  <c:v>0.54094383101851851</c:v>
                </c:pt>
                <c:pt idx="2211">
                  <c:v>0.54094758101851859</c:v>
                </c:pt>
                <c:pt idx="2212">
                  <c:v>0.54095133101851856</c:v>
                </c:pt>
                <c:pt idx="2213">
                  <c:v>0.5409549768518519</c:v>
                </c:pt>
                <c:pt idx="2214">
                  <c:v>0.54095953703703703</c:v>
                </c:pt>
                <c:pt idx="2215">
                  <c:v>0.54096309027777778</c:v>
                </c:pt>
                <c:pt idx="2216">
                  <c:v>0.54096685185185189</c:v>
                </c:pt>
                <c:pt idx="2217">
                  <c:v>0.54097035879629629</c:v>
                </c:pt>
                <c:pt idx="2218">
                  <c:v>0.540974212962963</c:v>
                </c:pt>
                <c:pt idx="2219">
                  <c:v>0.54097817129629633</c:v>
                </c:pt>
                <c:pt idx="2220">
                  <c:v>0.54098199074074071</c:v>
                </c:pt>
                <c:pt idx="2221">
                  <c:v>0.54098576388888886</c:v>
                </c:pt>
                <c:pt idx="2222">
                  <c:v>0.54098981481481478</c:v>
                </c:pt>
                <c:pt idx="2223">
                  <c:v>0.5409935763888889</c:v>
                </c:pt>
                <c:pt idx="2224">
                  <c:v>0.54099731481481483</c:v>
                </c:pt>
                <c:pt idx="2225">
                  <c:v>0.54100122685185192</c:v>
                </c:pt>
                <c:pt idx="2226">
                  <c:v>0.54100515046296294</c:v>
                </c:pt>
                <c:pt idx="2227">
                  <c:v>0.54100890046296291</c:v>
                </c:pt>
                <c:pt idx="2228">
                  <c:v>0.54101285879629624</c:v>
                </c:pt>
                <c:pt idx="2229">
                  <c:v>0.54101659722222217</c:v>
                </c:pt>
                <c:pt idx="2230">
                  <c:v>0.54102034722222225</c:v>
                </c:pt>
                <c:pt idx="2231">
                  <c:v>0.54102401620370377</c:v>
                </c:pt>
                <c:pt idx="2232">
                  <c:v>0.54102759259259259</c:v>
                </c:pt>
                <c:pt idx="2233">
                  <c:v>0.54103118055555555</c:v>
                </c:pt>
                <c:pt idx="2234">
                  <c:v>0.54103482638888889</c:v>
                </c:pt>
                <c:pt idx="2235">
                  <c:v>0.54103856481481483</c:v>
                </c:pt>
                <c:pt idx="2236">
                  <c:v>0.54104225694444441</c:v>
                </c:pt>
                <c:pt idx="2237">
                  <c:v>0.54104600694444438</c:v>
                </c:pt>
                <c:pt idx="2238">
                  <c:v>0.54104988425925926</c:v>
                </c:pt>
                <c:pt idx="2239">
                  <c:v>0.54105379629629635</c:v>
                </c:pt>
                <c:pt idx="2240">
                  <c:v>0.54105766203703698</c:v>
                </c:pt>
                <c:pt idx="2241">
                  <c:v>0.54106166666666666</c:v>
                </c:pt>
                <c:pt idx="2242">
                  <c:v>0.54106561342592596</c:v>
                </c:pt>
                <c:pt idx="2243">
                  <c:v>0.54106936342592593</c:v>
                </c:pt>
                <c:pt idx="2244">
                  <c:v>0.5410732407407407</c:v>
                </c:pt>
                <c:pt idx="2245">
                  <c:v>0.54107716435185182</c:v>
                </c:pt>
                <c:pt idx="2246">
                  <c:v>0.54108092592592594</c:v>
                </c:pt>
                <c:pt idx="2247">
                  <c:v>0.54108498842592589</c:v>
                </c:pt>
                <c:pt idx="2248">
                  <c:v>0.54108879629629636</c:v>
                </c:pt>
                <c:pt idx="2249">
                  <c:v>0.54109238425925932</c:v>
                </c:pt>
                <c:pt idx="2250">
                  <c:v>0.54109601851851852</c:v>
                </c:pt>
                <c:pt idx="2251">
                  <c:v>0.54109971064814821</c:v>
                </c:pt>
                <c:pt idx="2252">
                  <c:v>0.54110332175925924</c:v>
                </c:pt>
                <c:pt idx="2253">
                  <c:v>0.54110689814814816</c:v>
                </c:pt>
                <c:pt idx="2254">
                  <c:v>0.54111067129629631</c:v>
                </c:pt>
                <c:pt idx="2255">
                  <c:v>0.54111443287037042</c:v>
                </c:pt>
                <c:pt idx="2256">
                  <c:v>0.54111819444444442</c:v>
                </c:pt>
                <c:pt idx="2257">
                  <c:v>0.54112207175925919</c:v>
                </c:pt>
                <c:pt idx="2258">
                  <c:v>0.54112699074074078</c:v>
                </c:pt>
                <c:pt idx="2259">
                  <c:v>0.54113082175925931</c:v>
                </c:pt>
                <c:pt idx="2260">
                  <c:v>0.54113469907407408</c:v>
                </c:pt>
                <c:pt idx="2261">
                  <c:v>0.54113833333333339</c:v>
                </c:pt>
                <c:pt idx="2262">
                  <c:v>0.54114210648148153</c:v>
                </c:pt>
                <c:pt idx="2263">
                  <c:v>0.54114600694444448</c:v>
                </c:pt>
                <c:pt idx="2264">
                  <c:v>0.54114972222222224</c:v>
                </c:pt>
                <c:pt idx="2265">
                  <c:v>0.54115349537037039</c:v>
                </c:pt>
                <c:pt idx="2266">
                  <c:v>0.54115746527777775</c:v>
                </c:pt>
                <c:pt idx="2267">
                  <c:v>0.54116103009259253</c:v>
                </c:pt>
                <c:pt idx="2268">
                  <c:v>0.54116462962962963</c:v>
                </c:pt>
                <c:pt idx="2269">
                  <c:v>0.54116822916666674</c:v>
                </c:pt>
                <c:pt idx="2270">
                  <c:v>0.54117190972222218</c:v>
                </c:pt>
                <c:pt idx="2271">
                  <c:v>0.54117550925925928</c:v>
                </c:pt>
                <c:pt idx="2272">
                  <c:v>0.54117927083333328</c:v>
                </c:pt>
                <c:pt idx="2273">
                  <c:v>0.54118290509259259</c:v>
                </c:pt>
                <c:pt idx="2274">
                  <c:v>0.54118686342592592</c:v>
                </c:pt>
                <c:pt idx="2275">
                  <c:v>0.54119062500000004</c:v>
                </c:pt>
                <c:pt idx="2276">
                  <c:v>0.54119442129629636</c:v>
                </c:pt>
                <c:pt idx="2277">
                  <c:v>0.54119832175925919</c:v>
                </c:pt>
                <c:pt idx="2278">
                  <c:v>0.54120239583333329</c:v>
                </c:pt>
                <c:pt idx="2279">
                  <c:v>0.54120615740740741</c:v>
                </c:pt>
                <c:pt idx="2280">
                  <c:v>0.5412105787037037</c:v>
                </c:pt>
                <c:pt idx="2281">
                  <c:v>0.54121432870370367</c:v>
                </c:pt>
                <c:pt idx="2282">
                  <c:v>0.54121840277777777</c:v>
                </c:pt>
                <c:pt idx="2283">
                  <c:v>0.54122214120370371</c:v>
                </c:pt>
                <c:pt idx="2284">
                  <c:v>0.54122635416666665</c:v>
                </c:pt>
                <c:pt idx="2285">
                  <c:v>0.54123002314814816</c:v>
                </c:pt>
                <c:pt idx="2286">
                  <c:v>0.54123362268518516</c:v>
                </c:pt>
                <c:pt idx="2287">
                  <c:v>0.54123711805555552</c:v>
                </c:pt>
                <c:pt idx="2288">
                  <c:v>0.5412406828703703</c:v>
                </c:pt>
                <c:pt idx="2289">
                  <c:v>0.54124429398148155</c:v>
                </c:pt>
                <c:pt idx="2290">
                  <c:v>0.54124785879629633</c:v>
                </c:pt>
                <c:pt idx="2291">
                  <c:v>0.54125157407407409</c:v>
                </c:pt>
                <c:pt idx="2292">
                  <c:v>0.54125540509259262</c:v>
                </c:pt>
                <c:pt idx="2293">
                  <c:v>0.54125912037037038</c:v>
                </c:pt>
                <c:pt idx="2294">
                  <c:v>0.54126288194444439</c:v>
                </c:pt>
                <c:pt idx="2295">
                  <c:v>0.54126674768518523</c:v>
                </c:pt>
                <c:pt idx="2296">
                  <c:v>0.54127045138888896</c:v>
                </c:pt>
                <c:pt idx="2297">
                  <c:v>0.54127412037037037</c:v>
                </c:pt>
                <c:pt idx="2298">
                  <c:v>0.54127799768518525</c:v>
                </c:pt>
                <c:pt idx="2299">
                  <c:v>0.54128168981481484</c:v>
                </c:pt>
                <c:pt idx="2300">
                  <c:v>0.54128538194444442</c:v>
                </c:pt>
                <c:pt idx="2301">
                  <c:v>0.54128906249999997</c:v>
                </c:pt>
                <c:pt idx="2302">
                  <c:v>0.54129299768518513</c:v>
                </c:pt>
                <c:pt idx="2303">
                  <c:v>0.54129777777777777</c:v>
                </c:pt>
                <c:pt idx="2304">
                  <c:v>0.54130136574074073</c:v>
                </c:pt>
                <c:pt idx="2305">
                  <c:v>0.54130490740740744</c:v>
                </c:pt>
                <c:pt idx="2306">
                  <c:v>0.5413084953703704</c:v>
                </c:pt>
                <c:pt idx="2307">
                  <c:v>0.54131208333333336</c:v>
                </c:pt>
                <c:pt idx="2308">
                  <c:v>0.54131559027777776</c:v>
                </c:pt>
                <c:pt idx="2309">
                  <c:v>0.54131938657407408</c:v>
                </c:pt>
                <c:pt idx="2310">
                  <c:v>0.54132320601851858</c:v>
                </c:pt>
                <c:pt idx="2311">
                  <c:v>0.54132695601851855</c:v>
                </c:pt>
                <c:pt idx="2312">
                  <c:v>0.54133097222222226</c:v>
                </c:pt>
                <c:pt idx="2313">
                  <c:v>0.5413350925925926</c:v>
                </c:pt>
                <c:pt idx="2314">
                  <c:v>0.54133914351851853</c:v>
                </c:pt>
                <c:pt idx="2315">
                  <c:v>0.54134337962962964</c:v>
                </c:pt>
                <c:pt idx="2316">
                  <c:v>0.54134719907407403</c:v>
                </c:pt>
                <c:pt idx="2317">
                  <c:v>0.54135094907407411</c:v>
                </c:pt>
                <c:pt idx="2318">
                  <c:v>0.54135481481481484</c:v>
                </c:pt>
                <c:pt idx="2319">
                  <c:v>0.54135855324074067</c:v>
                </c:pt>
                <c:pt idx="2320">
                  <c:v>0.54136233796296296</c:v>
                </c:pt>
                <c:pt idx="2321">
                  <c:v>0.5413663310185185</c:v>
                </c:pt>
                <c:pt idx="2322">
                  <c:v>0.54136987268518522</c:v>
                </c:pt>
                <c:pt idx="2323">
                  <c:v>0.5413734375</c:v>
                </c:pt>
                <c:pt idx="2324">
                  <c:v>0.54137712962962958</c:v>
                </c:pt>
                <c:pt idx="2325">
                  <c:v>0.54138082175925928</c:v>
                </c:pt>
                <c:pt idx="2326">
                  <c:v>0.54138434027777771</c:v>
                </c:pt>
                <c:pt idx="2327">
                  <c:v>0.54138798611111116</c:v>
                </c:pt>
                <c:pt idx="2328">
                  <c:v>0.54139173611111113</c:v>
                </c:pt>
                <c:pt idx="2329">
                  <c:v>0.54139550925925928</c:v>
                </c:pt>
                <c:pt idx="2330">
                  <c:v>0.5413994328703704</c:v>
                </c:pt>
                <c:pt idx="2331">
                  <c:v>0.54140315972222219</c:v>
                </c:pt>
                <c:pt idx="2332">
                  <c:v>0.54140697916666669</c:v>
                </c:pt>
                <c:pt idx="2333">
                  <c:v>0.54141079861111108</c:v>
                </c:pt>
                <c:pt idx="2334">
                  <c:v>0.5414144675925926</c:v>
                </c:pt>
                <c:pt idx="2335">
                  <c:v>0.5414183217592593</c:v>
                </c:pt>
                <c:pt idx="2336">
                  <c:v>0.54142199074074071</c:v>
                </c:pt>
                <c:pt idx="2337">
                  <c:v>0.54142565972222223</c:v>
                </c:pt>
                <c:pt idx="2338">
                  <c:v>0.54142962962962959</c:v>
                </c:pt>
                <c:pt idx="2339">
                  <c:v>0.54143343749999995</c:v>
                </c:pt>
                <c:pt idx="2340">
                  <c:v>0.54143706018518512</c:v>
                </c:pt>
                <c:pt idx="2341">
                  <c:v>0.5414405902777778</c:v>
                </c:pt>
                <c:pt idx="2342">
                  <c:v>0.54144413194444441</c:v>
                </c:pt>
                <c:pt idx="2343">
                  <c:v>0.5414478240740741</c:v>
                </c:pt>
                <c:pt idx="2344">
                  <c:v>0.54145135416666668</c:v>
                </c:pt>
                <c:pt idx="2345">
                  <c:v>0.54145490740740743</c:v>
                </c:pt>
                <c:pt idx="2346">
                  <c:v>0.54145857638888895</c:v>
                </c:pt>
                <c:pt idx="2347">
                  <c:v>0.54146343750000003</c:v>
                </c:pt>
                <c:pt idx="2348">
                  <c:v>0.54146717592592586</c:v>
                </c:pt>
                <c:pt idx="2349">
                  <c:v>0.54147115740740748</c:v>
                </c:pt>
                <c:pt idx="2350">
                  <c:v>0.54147493055555562</c:v>
                </c:pt>
                <c:pt idx="2351">
                  <c:v>0.54147870370370377</c:v>
                </c:pt>
                <c:pt idx="2352">
                  <c:v>0.54148274305555555</c:v>
                </c:pt>
                <c:pt idx="2353">
                  <c:v>0.54148643518518524</c:v>
                </c:pt>
                <c:pt idx="2354">
                  <c:v>0.54149018518518521</c:v>
                </c:pt>
                <c:pt idx="2355">
                  <c:v>0.54149418981481479</c:v>
                </c:pt>
                <c:pt idx="2356">
                  <c:v>0.54149797453703707</c:v>
                </c:pt>
                <c:pt idx="2357">
                  <c:v>0.54150170138888887</c:v>
                </c:pt>
                <c:pt idx="2358">
                  <c:v>0.54150556712962961</c:v>
                </c:pt>
                <c:pt idx="2359">
                  <c:v>0.54150930555555554</c:v>
                </c:pt>
                <c:pt idx="2360">
                  <c:v>0.54151282407407408</c:v>
                </c:pt>
                <c:pt idx="2361">
                  <c:v>0.54151646990740743</c:v>
                </c:pt>
                <c:pt idx="2362">
                  <c:v>0.54152001157407403</c:v>
                </c:pt>
                <c:pt idx="2363">
                  <c:v>0.54152366898148141</c:v>
                </c:pt>
                <c:pt idx="2364">
                  <c:v>0.54152736111111111</c:v>
                </c:pt>
                <c:pt idx="2365">
                  <c:v>0.54153120370370367</c:v>
                </c:pt>
                <c:pt idx="2366">
                  <c:v>0.54153498842592596</c:v>
                </c:pt>
                <c:pt idx="2367">
                  <c:v>0.54153877314814813</c:v>
                </c:pt>
                <c:pt idx="2368">
                  <c:v>0.54154246527777772</c:v>
                </c:pt>
                <c:pt idx="2369">
                  <c:v>0.54154631944444442</c:v>
                </c:pt>
                <c:pt idx="2370">
                  <c:v>0.54155005787037036</c:v>
                </c:pt>
                <c:pt idx="2371">
                  <c:v>0.54155394675925927</c:v>
                </c:pt>
                <c:pt idx="2372">
                  <c:v>0.54155776620370377</c:v>
                </c:pt>
                <c:pt idx="2373">
                  <c:v>0.54156148148148142</c:v>
                </c:pt>
                <c:pt idx="2374">
                  <c:v>0.54156519675925929</c:v>
                </c:pt>
                <c:pt idx="2375">
                  <c:v>0.54156909722222224</c:v>
                </c:pt>
                <c:pt idx="2376">
                  <c:v>0.54157282407407414</c:v>
                </c:pt>
                <c:pt idx="2377">
                  <c:v>0.54157666666666671</c:v>
                </c:pt>
                <c:pt idx="2378">
                  <c:v>0.54158020833333331</c:v>
                </c:pt>
                <c:pt idx="2379">
                  <c:v>0.54158379629629627</c:v>
                </c:pt>
                <c:pt idx="2380">
                  <c:v>0.54158746527777779</c:v>
                </c:pt>
                <c:pt idx="2381">
                  <c:v>0.54159098379629633</c:v>
                </c:pt>
                <c:pt idx="2382">
                  <c:v>0.54159452546296294</c:v>
                </c:pt>
                <c:pt idx="2383">
                  <c:v>0.54159815972222225</c:v>
                </c:pt>
                <c:pt idx="2384">
                  <c:v>0.54160202546296299</c:v>
                </c:pt>
                <c:pt idx="2385">
                  <c:v>0.5416057870370371</c:v>
                </c:pt>
                <c:pt idx="2386">
                  <c:v>0.54160959490740745</c:v>
                </c:pt>
                <c:pt idx="2387">
                  <c:v>0.54161342592592587</c:v>
                </c:pt>
                <c:pt idx="2388">
                  <c:v>0.54161719907407402</c:v>
                </c:pt>
                <c:pt idx="2389">
                  <c:v>0.54162093749999995</c:v>
                </c:pt>
                <c:pt idx="2390">
                  <c:v>0.54162467592592589</c:v>
                </c:pt>
                <c:pt idx="2391">
                  <c:v>0.54162976851851852</c:v>
                </c:pt>
                <c:pt idx="2392">
                  <c:v>0.54163356481481484</c:v>
                </c:pt>
                <c:pt idx="2393">
                  <c:v>0.54163741898148154</c:v>
                </c:pt>
                <c:pt idx="2394">
                  <c:v>0.54164115740740748</c:v>
                </c:pt>
                <c:pt idx="2395">
                  <c:v>0.54164511574074081</c:v>
                </c:pt>
                <c:pt idx="2396">
                  <c:v>0.54164868055555548</c:v>
                </c:pt>
                <c:pt idx="2397">
                  <c:v>0.54165221064814817</c:v>
                </c:pt>
                <c:pt idx="2398">
                  <c:v>0.54165572916666671</c:v>
                </c:pt>
                <c:pt idx="2399">
                  <c:v>0.54165930555555553</c:v>
                </c:pt>
                <c:pt idx="2400">
                  <c:v>0.54166298611111108</c:v>
                </c:pt>
                <c:pt idx="2401">
                  <c:v>0.54166655092592586</c:v>
                </c:pt>
                <c:pt idx="2402">
                  <c:v>0.54167047453703698</c:v>
                </c:pt>
                <c:pt idx="2403">
                  <c:v>0.54167445601851849</c:v>
                </c:pt>
                <c:pt idx="2404">
                  <c:v>0.54167841435185182</c:v>
                </c:pt>
                <c:pt idx="2405">
                  <c:v>0.5416822569444445</c:v>
                </c:pt>
                <c:pt idx="2406">
                  <c:v>0.54168629629629628</c:v>
                </c:pt>
                <c:pt idx="2407">
                  <c:v>0.54169012731481481</c:v>
                </c:pt>
                <c:pt idx="2408">
                  <c:v>0.54169407407407411</c:v>
                </c:pt>
                <c:pt idx="2409">
                  <c:v>0.54169803240740744</c:v>
                </c:pt>
                <c:pt idx="2410">
                  <c:v>0.54170175925925923</c:v>
                </c:pt>
                <c:pt idx="2411">
                  <c:v>0.54170556712962969</c:v>
                </c:pt>
                <c:pt idx="2412">
                  <c:v>0.54170954861111109</c:v>
                </c:pt>
                <c:pt idx="2413">
                  <c:v>0.54171332175925924</c:v>
                </c:pt>
                <c:pt idx="2414">
                  <c:v>0.54171707175925932</c:v>
                </c:pt>
                <c:pt idx="2415">
                  <c:v>0.54172072916666669</c:v>
                </c:pt>
                <c:pt idx="2416">
                  <c:v>0.54172431712962965</c:v>
                </c:pt>
                <c:pt idx="2417">
                  <c:v>0.54172793981481482</c:v>
                </c:pt>
                <c:pt idx="2418">
                  <c:v>0.5417315046296296</c:v>
                </c:pt>
                <c:pt idx="2419">
                  <c:v>0.54173515046296294</c:v>
                </c:pt>
                <c:pt idx="2420">
                  <c:v>0.54173899305555551</c:v>
                </c:pt>
                <c:pt idx="2421">
                  <c:v>0.54174275462962962</c:v>
                </c:pt>
                <c:pt idx="2422">
                  <c:v>0.54174658564814815</c:v>
                </c:pt>
                <c:pt idx="2423">
                  <c:v>0.5417506134259259</c:v>
                </c:pt>
                <c:pt idx="2424">
                  <c:v>0.54175444444444443</c:v>
                </c:pt>
                <c:pt idx="2425">
                  <c:v>0.54175839120370373</c:v>
                </c:pt>
                <c:pt idx="2426">
                  <c:v>0.5417626157407408</c:v>
                </c:pt>
                <c:pt idx="2427">
                  <c:v>0.54176650462962961</c:v>
                </c:pt>
                <c:pt idx="2428">
                  <c:v>0.54177033564814814</c:v>
                </c:pt>
                <c:pt idx="2429">
                  <c:v>0.54177422453703705</c:v>
                </c:pt>
                <c:pt idx="2430">
                  <c:v>0.54177802083333326</c:v>
                </c:pt>
                <c:pt idx="2431">
                  <c:v>0.54178189814814814</c:v>
                </c:pt>
                <c:pt idx="2432">
                  <c:v>0.54178589120370368</c:v>
                </c:pt>
                <c:pt idx="2433">
                  <c:v>0.54178946759259261</c:v>
                </c:pt>
                <c:pt idx="2434">
                  <c:v>0.5417930671296296</c:v>
                </c:pt>
                <c:pt idx="2435">
                  <c:v>0.5417968865740741</c:v>
                </c:pt>
                <c:pt idx="2436">
                  <c:v>0.54180144675925923</c:v>
                </c:pt>
                <c:pt idx="2437">
                  <c:v>0.5418051620370371</c:v>
                </c:pt>
                <c:pt idx="2438">
                  <c:v>0.54180915509259264</c:v>
                </c:pt>
                <c:pt idx="2439">
                  <c:v>0.54181290509259261</c:v>
                </c:pt>
                <c:pt idx="2440">
                  <c:v>0.54181686342592594</c:v>
                </c:pt>
                <c:pt idx="2441">
                  <c:v>0.54182069444444447</c:v>
                </c:pt>
                <c:pt idx="2442">
                  <c:v>0.54182449074074068</c:v>
                </c:pt>
                <c:pt idx="2443">
                  <c:v>0.54182826388888883</c:v>
                </c:pt>
                <c:pt idx="2444">
                  <c:v>0.54183222222222216</c:v>
                </c:pt>
                <c:pt idx="2445">
                  <c:v>0.54183598379629627</c:v>
                </c:pt>
                <c:pt idx="2446">
                  <c:v>0.54183969907407403</c:v>
                </c:pt>
                <c:pt idx="2447">
                  <c:v>0.54184383101851852</c:v>
                </c:pt>
                <c:pt idx="2448">
                  <c:v>0.54184758101851849</c:v>
                </c:pt>
                <c:pt idx="2449">
                  <c:v>0.54185129629629636</c:v>
                </c:pt>
                <c:pt idx="2450">
                  <c:v>0.54185532407407411</c:v>
                </c:pt>
                <c:pt idx="2451">
                  <c:v>0.54185917824074081</c:v>
                </c:pt>
                <c:pt idx="2452">
                  <c:v>0.54186281250000001</c:v>
                </c:pt>
                <c:pt idx="2453">
                  <c:v>0.54186655092592595</c:v>
                </c:pt>
                <c:pt idx="2454">
                  <c:v>0.54187013888888891</c:v>
                </c:pt>
                <c:pt idx="2455">
                  <c:v>0.54187376157407408</c:v>
                </c:pt>
                <c:pt idx="2456">
                  <c:v>0.54187745370370377</c:v>
                </c:pt>
                <c:pt idx="2457">
                  <c:v>0.54188152777777776</c:v>
                </c:pt>
                <c:pt idx="2458">
                  <c:v>0.54189434027777772</c:v>
                </c:pt>
                <c:pt idx="2459">
                  <c:v>0.54189840277777779</c:v>
                </c:pt>
                <c:pt idx="2460">
                  <c:v>0.54190283564814812</c:v>
                </c:pt>
                <c:pt idx="2461">
                  <c:v>0.5419068402777778</c:v>
                </c:pt>
                <c:pt idx="2462">
                  <c:v>0.5419107291666666</c:v>
                </c:pt>
                <c:pt idx="2463">
                  <c:v>0.54191466435185187</c:v>
                </c:pt>
                <c:pt idx="2464">
                  <c:v>0.54191873842592597</c:v>
                </c:pt>
                <c:pt idx="2465">
                  <c:v>0.54192263888888892</c:v>
                </c:pt>
                <c:pt idx="2466">
                  <c:v>0.54192635416666668</c:v>
                </c:pt>
                <c:pt idx="2467">
                  <c:v>0.54192994212962964</c:v>
                </c:pt>
                <c:pt idx="2468">
                  <c:v>0.54193356481481481</c:v>
                </c:pt>
                <c:pt idx="2469">
                  <c:v>0.54193718749999997</c:v>
                </c:pt>
                <c:pt idx="2470">
                  <c:v>0.54194077546296293</c:v>
                </c:pt>
                <c:pt idx="2471">
                  <c:v>0.54194447916666666</c:v>
                </c:pt>
                <c:pt idx="2472">
                  <c:v>0.54194881944444451</c:v>
                </c:pt>
                <c:pt idx="2473">
                  <c:v>0.54195282407407408</c:v>
                </c:pt>
                <c:pt idx="2474">
                  <c:v>0.54195666666666664</c:v>
                </c:pt>
                <c:pt idx="2475">
                  <c:v>0.54196078703703698</c:v>
                </c:pt>
                <c:pt idx="2476">
                  <c:v>0.54196479166666667</c:v>
                </c:pt>
                <c:pt idx="2477">
                  <c:v>0.54196868055555558</c:v>
                </c:pt>
                <c:pt idx="2478">
                  <c:v>0.54197288194444437</c:v>
                </c:pt>
                <c:pt idx="2479">
                  <c:v>0.54197694444444444</c:v>
                </c:pt>
                <c:pt idx="2480">
                  <c:v>0.54198237268518523</c:v>
                </c:pt>
                <c:pt idx="2481">
                  <c:v>0.54198640046296298</c:v>
                </c:pt>
                <c:pt idx="2482">
                  <c:v>0.54199065972222227</c:v>
                </c:pt>
                <c:pt idx="2483">
                  <c:v>0.54199422453703705</c:v>
                </c:pt>
                <c:pt idx="2484">
                  <c:v>0.5419980324074074</c:v>
                </c:pt>
                <c:pt idx="2485">
                  <c:v>0.54200175925925931</c:v>
                </c:pt>
                <c:pt idx="2486">
                  <c:v>0.54200532407407409</c:v>
                </c:pt>
                <c:pt idx="2487">
                  <c:v>0.54200890046296302</c:v>
                </c:pt>
                <c:pt idx="2488">
                  <c:v>0.54201255787037039</c:v>
                </c:pt>
                <c:pt idx="2489">
                  <c:v>0.5420161921296297</c:v>
                </c:pt>
                <c:pt idx="2490">
                  <c:v>0.54202061342592589</c:v>
                </c:pt>
                <c:pt idx="2491">
                  <c:v>0.54202486111111114</c:v>
                </c:pt>
                <c:pt idx="2492">
                  <c:v>0.5420289236111111</c:v>
                </c:pt>
                <c:pt idx="2493">
                  <c:v>0.54203307870370365</c:v>
                </c:pt>
                <c:pt idx="2494">
                  <c:v>0.54203719907407411</c:v>
                </c:pt>
                <c:pt idx="2495">
                  <c:v>0.54204136574074069</c:v>
                </c:pt>
                <c:pt idx="2496">
                  <c:v>0.542045474537037</c:v>
                </c:pt>
                <c:pt idx="2497">
                  <c:v>0.54204968749999993</c:v>
                </c:pt>
                <c:pt idx="2498">
                  <c:v>0.54205398148148143</c:v>
                </c:pt>
                <c:pt idx="2499">
                  <c:v>0.54205792824074073</c:v>
                </c:pt>
                <c:pt idx="2500">
                  <c:v>0.542062025462963</c:v>
                </c:pt>
                <c:pt idx="2501">
                  <c:v>0.5420657523148148</c:v>
                </c:pt>
                <c:pt idx="2502">
                  <c:v>0.54206931712962969</c:v>
                </c:pt>
                <c:pt idx="2503">
                  <c:v>0.54207288194444447</c:v>
                </c:pt>
                <c:pt idx="2504">
                  <c:v>0.54207663194444444</c:v>
                </c:pt>
                <c:pt idx="2505">
                  <c:v>0.54208023148148154</c:v>
                </c:pt>
                <c:pt idx="2506">
                  <c:v>0.54208386574074074</c:v>
                </c:pt>
                <c:pt idx="2507">
                  <c:v>0.54208809027777771</c:v>
                </c:pt>
                <c:pt idx="2508">
                  <c:v>0.54209192129629635</c:v>
                </c:pt>
                <c:pt idx="2509">
                  <c:v>0.54209583333333333</c:v>
                </c:pt>
                <c:pt idx="2510">
                  <c:v>0.5421000231481482</c:v>
                </c:pt>
                <c:pt idx="2511">
                  <c:v>0.54210407407407402</c:v>
                </c:pt>
                <c:pt idx="2512">
                  <c:v>0.54210800925925928</c:v>
                </c:pt>
                <c:pt idx="2513">
                  <c:v>0.54211218750000001</c:v>
                </c:pt>
                <c:pt idx="2514">
                  <c:v>0.54211620370370373</c:v>
                </c:pt>
                <c:pt idx="2515">
                  <c:v>0.54212026620370368</c:v>
                </c:pt>
                <c:pt idx="2516">
                  <c:v>0.54212442129629623</c:v>
                </c:pt>
                <c:pt idx="2517">
                  <c:v>0.54212846064814812</c:v>
                </c:pt>
                <c:pt idx="2518">
                  <c:v>0.54213230324074069</c:v>
                </c:pt>
                <c:pt idx="2519">
                  <c:v>0.54213590277777779</c:v>
                </c:pt>
                <c:pt idx="2520">
                  <c:v>0.5421395370370371</c:v>
                </c:pt>
                <c:pt idx="2521">
                  <c:v>0.54214314814814812</c:v>
                </c:pt>
                <c:pt idx="2522">
                  <c:v>0.54214688657407406</c:v>
                </c:pt>
                <c:pt idx="2523">
                  <c:v>0.54215050925925923</c:v>
                </c:pt>
                <c:pt idx="2524">
                  <c:v>0.54215575231481483</c:v>
                </c:pt>
                <c:pt idx="2525">
                  <c:v>0.54215982638888882</c:v>
                </c:pt>
                <c:pt idx="2526">
                  <c:v>0.54216396990740734</c:v>
                </c:pt>
                <c:pt idx="2527">
                  <c:v>0.54216791666666664</c:v>
                </c:pt>
                <c:pt idx="2528">
                  <c:v>0.542171886574074</c:v>
                </c:pt>
                <c:pt idx="2529">
                  <c:v>0.54217607638888887</c:v>
                </c:pt>
                <c:pt idx="2530">
                  <c:v>0.5421800347222222</c:v>
                </c:pt>
                <c:pt idx="2531">
                  <c:v>0.54218436342592591</c:v>
                </c:pt>
                <c:pt idx="2532">
                  <c:v>0.54218848379629636</c:v>
                </c:pt>
                <c:pt idx="2533">
                  <c:v>0.54219267361111112</c:v>
                </c:pt>
                <c:pt idx="2534">
                  <c:v>0.54219687500000002</c:v>
                </c:pt>
                <c:pt idx="2535">
                  <c:v>0.54220086805555556</c:v>
                </c:pt>
                <c:pt idx="2536">
                  <c:v>0.54220464120370371</c:v>
                </c:pt>
                <c:pt idx="2537">
                  <c:v>0.5422083680555555</c:v>
                </c:pt>
                <c:pt idx="2538">
                  <c:v>0.54221193287037039</c:v>
                </c:pt>
                <c:pt idx="2539">
                  <c:v>0.54221562499999998</c:v>
                </c:pt>
                <c:pt idx="2540">
                  <c:v>0.54221928240740735</c:v>
                </c:pt>
                <c:pt idx="2541">
                  <c:v>0.54222287037037031</c:v>
                </c:pt>
                <c:pt idx="2542">
                  <c:v>0.54222697916666662</c:v>
                </c:pt>
                <c:pt idx="2543">
                  <c:v>0.54223123842592591</c:v>
                </c:pt>
                <c:pt idx="2544">
                  <c:v>0.54223528935185183</c:v>
                </c:pt>
                <c:pt idx="2545">
                  <c:v>0.54223946759259256</c:v>
                </c:pt>
                <c:pt idx="2546">
                  <c:v>0.54224336805555551</c:v>
                </c:pt>
                <c:pt idx="2547">
                  <c:v>0.54224745370370375</c:v>
                </c:pt>
                <c:pt idx="2548">
                  <c:v>0.54225186342592591</c:v>
                </c:pt>
                <c:pt idx="2549">
                  <c:v>0.54225604166666663</c:v>
                </c:pt>
                <c:pt idx="2550">
                  <c:v>0.54226002314814814</c:v>
                </c:pt>
                <c:pt idx="2551">
                  <c:v>0.54226394675925926</c:v>
                </c:pt>
                <c:pt idx="2552">
                  <c:v>0.54226820601851855</c:v>
                </c:pt>
                <c:pt idx="2553">
                  <c:v>0.54227185185185178</c:v>
                </c:pt>
                <c:pt idx="2554">
                  <c:v>0.54227550925925927</c:v>
                </c:pt>
                <c:pt idx="2555">
                  <c:v>0.54227922453703703</c:v>
                </c:pt>
                <c:pt idx="2556">
                  <c:v>0.54228290509259258</c:v>
                </c:pt>
                <c:pt idx="2557">
                  <c:v>0.54228646990740736</c:v>
                </c:pt>
                <c:pt idx="2558">
                  <c:v>0.54229004629629629</c:v>
                </c:pt>
                <c:pt idx="2559">
                  <c:v>0.54229369212962963</c:v>
                </c:pt>
                <c:pt idx="2560">
                  <c:v>0.54229773148148153</c:v>
                </c:pt>
                <c:pt idx="2561">
                  <c:v>0.54230207175925926</c:v>
                </c:pt>
                <c:pt idx="2562">
                  <c:v>0.54230608796296298</c:v>
                </c:pt>
                <c:pt idx="2563">
                  <c:v>0.5423100115740741</c:v>
                </c:pt>
                <c:pt idx="2564">
                  <c:v>0.5423143055555556</c:v>
                </c:pt>
                <c:pt idx="2565">
                  <c:v>0.54231829861111114</c:v>
                </c:pt>
                <c:pt idx="2566">
                  <c:v>0.54232243055555551</c:v>
                </c:pt>
                <c:pt idx="2567">
                  <c:v>0.54232653935185182</c:v>
                </c:pt>
                <c:pt idx="2568">
                  <c:v>0.54233056712962957</c:v>
                </c:pt>
                <c:pt idx="2569">
                  <c:v>0.54233579861111114</c:v>
                </c:pt>
                <c:pt idx="2570">
                  <c:v>0.5423398611111111</c:v>
                </c:pt>
                <c:pt idx="2571">
                  <c:v>0.54234355324074068</c:v>
                </c:pt>
                <c:pt idx="2572">
                  <c:v>0.54234715277777779</c:v>
                </c:pt>
                <c:pt idx="2573">
                  <c:v>0.54235075231481489</c:v>
                </c:pt>
                <c:pt idx="2574">
                  <c:v>0.54235446759259254</c:v>
                </c:pt>
                <c:pt idx="2575">
                  <c:v>0.54235807870370367</c:v>
                </c:pt>
                <c:pt idx="2576">
                  <c:v>0.54236171296296298</c:v>
                </c:pt>
                <c:pt idx="2577">
                  <c:v>0.54236577546296294</c:v>
                </c:pt>
                <c:pt idx="2578">
                  <c:v>0.54236975694444445</c:v>
                </c:pt>
                <c:pt idx="2579">
                  <c:v>0.54237377314814816</c:v>
                </c:pt>
                <c:pt idx="2580">
                  <c:v>0.54237797453703707</c:v>
                </c:pt>
                <c:pt idx="2581">
                  <c:v>0.54238196759259261</c:v>
                </c:pt>
                <c:pt idx="2582">
                  <c:v>0.54238608796296295</c:v>
                </c:pt>
                <c:pt idx="2583">
                  <c:v>0.54239047453703704</c:v>
                </c:pt>
                <c:pt idx="2584">
                  <c:v>0.54239468749999997</c:v>
                </c:pt>
                <c:pt idx="2585">
                  <c:v>0.54239870370370369</c:v>
                </c:pt>
                <c:pt idx="2586">
                  <c:v>0.54240276620370376</c:v>
                </c:pt>
                <c:pt idx="2587">
                  <c:v>0.54240696759259255</c:v>
                </c:pt>
                <c:pt idx="2588">
                  <c:v>0.54241072916666666</c:v>
                </c:pt>
                <c:pt idx="2589">
                  <c:v>0.54241436342592586</c:v>
                </c:pt>
                <c:pt idx="2590">
                  <c:v>0.54241828703703698</c:v>
                </c:pt>
                <c:pt idx="2591">
                  <c:v>0.54242285879629637</c:v>
                </c:pt>
                <c:pt idx="2592">
                  <c:v>0.54242646990740739</c:v>
                </c:pt>
                <c:pt idx="2593">
                  <c:v>0.54243026620370371</c:v>
                </c:pt>
                <c:pt idx="2594">
                  <c:v>0.5424339583333333</c:v>
                </c:pt>
                <c:pt idx="2595">
                  <c:v>0.54243797453703702</c:v>
                </c:pt>
                <c:pt idx="2596">
                  <c:v>0.54244217592592592</c:v>
                </c:pt>
                <c:pt idx="2597">
                  <c:v>0.54244637731481482</c:v>
                </c:pt>
                <c:pt idx="2598">
                  <c:v>0.5424506018518519</c:v>
                </c:pt>
                <c:pt idx="2599">
                  <c:v>0.54245466435185186</c:v>
                </c:pt>
                <c:pt idx="2600">
                  <c:v>0.54245879629629623</c:v>
                </c:pt>
                <c:pt idx="2601">
                  <c:v>0.54246288194444447</c:v>
                </c:pt>
                <c:pt idx="2602">
                  <c:v>0.54246703703703703</c:v>
                </c:pt>
                <c:pt idx="2603">
                  <c:v>0.54247131944444449</c:v>
                </c:pt>
                <c:pt idx="2604">
                  <c:v>0.54247532407407406</c:v>
                </c:pt>
                <c:pt idx="2605">
                  <c:v>0.54247934027777778</c:v>
                </c:pt>
                <c:pt idx="2606">
                  <c:v>0.54248309027777775</c:v>
                </c:pt>
                <c:pt idx="2607">
                  <c:v>0.54248678240740744</c:v>
                </c:pt>
                <c:pt idx="2608">
                  <c:v>0.54249039351851847</c:v>
                </c:pt>
                <c:pt idx="2609">
                  <c:v>0.54249417824074075</c:v>
                </c:pt>
                <c:pt idx="2610">
                  <c:v>0.5424978240740741</c:v>
                </c:pt>
                <c:pt idx="2611">
                  <c:v>0.54250150462962965</c:v>
                </c:pt>
                <c:pt idx="2612">
                  <c:v>0.54250576388888894</c:v>
                </c:pt>
                <c:pt idx="2613">
                  <c:v>0.54251097222222222</c:v>
                </c:pt>
                <c:pt idx="2614">
                  <c:v>0.54251523148148151</c:v>
                </c:pt>
                <c:pt idx="2615">
                  <c:v>0.54251930555555561</c:v>
                </c:pt>
                <c:pt idx="2616">
                  <c:v>0.54252368055555555</c:v>
                </c:pt>
                <c:pt idx="2617">
                  <c:v>0.54252766203703706</c:v>
                </c:pt>
                <c:pt idx="2618">
                  <c:v>0.54253156250000001</c:v>
                </c:pt>
                <c:pt idx="2619">
                  <c:v>0.54253583333333333</c:v>
                </c:pt>
                <c:pt idx="2620">
                  <c:v>0.54253993055555549</c:v>
                </c:pt>
                <c:pt idx="2621">
                  <c:v>0.54254398148148153</c:v>
                </c:pt>
                <c:pt idx="2622">
                  <c:v>0.54254787037037044</c:v>
                </c:pt>
                <c:pt idx="2623">
                  <c:v>0.54255150462962964</c:v>
                </c:pt>
                <c:pt idx="2624">
                  <c:v>0.54255513888888884</c:v>
                </c:pt>
                <c:pt idx="2625">
                  <c:v>0.54255907407407411</c:v>
                </c:pt>
                <c:pt idx="2626">
                  <c:v>0.54256270833333331</c:v>
                </c:pt>
                <c:pt idx="2627">
                  <c:v>0.54256634259259262</c:v>
                </c:pt>
                <c:pt idx="2628">
                  <c:v>0.54257008101851845</c:v>
                </c:pt>
                <c:pt idx="2629">
                  <c:v>0.54257457175925927</c:v>
                </c:pt>
                <c:pt idx="2630">
                  <c:v>0.54257855324074067</c:v>
                </c:pt>
                <c:pt idx="2631">
                  <c:v>0.54258284722222216</c:v>
                </c:pt>
                <c:pt idx="2632">
                  <c:v>0.54258703703703703</c:v>
                </c:pt>
                <c:pt idx="2633">
                  <c:v>0.5425911921296297</c:v>
                </c:pt>
                <c:pt idx="2634">
                  <c:v>0.54259521990740744</c:v>
                </c:pt>
                <c:pt idx="2635">
                  <c:v>0.54259938657407403</c:v>
                </c:pt>
                <c:pt idx="2636">
                  <c:v>0.54260373842592591</c:v>
                </c:pt>
                <c:pt idx="2637">
                  <c:v>0.54260791666666663</c:v>
                </c:pt>
                <c:pt idx="2638">
                  <c:v>0.54261193287037035</c:v>
                </c:pt>
                <c:pt idx="2639">
                  <c:v>0.54261593750000003</c:v>
                </c:pt>
                <c:pt idx="2640">
                  <c:v>0.5426199074074074</c:v>
                </c:pt>
                <c:pt idx="2641">
                  <c:v>0.54262359953703709</c:v>
                </c:pt>
                <c:pt idx="2642">
                  <c:v>0.54262733796296303</c:v>
                </c:pt>
                <c:pt idx="2643">
                  <c:v>0.5426309606481482</c:v>
                </c:pt>
                <c:pt idx="2644">
                  <c:v>0.54263456018518519</c:v>
                </c:pt>
                <c:pt idx="2645">
                  <c:v>0.54263824074074074</c:v>
                </c:pt>
                <c:pt idx="2646">
                  <c:v>0.5426421759259259</c:v>
                </c:pt>
                <c:pt idx="2647">
                  <c:v>0.54264611111111105</c:v>
                </c:pt>
                <c:pt idx="2648">
                  <c:v>0.54265039351851851</c:v>
                </c:pt>
                <c:pt idx="2649">
                  <c:v>0.54265446759259262</c:v>
                </c:pt>
                <c:pt idx="2650">
                  <c:v>0.54265840277777777</c:v>
                </c:pt>
                <c:pt idx="2651">
                  <c:v>0.54266254629629629</c:v>
                </c:pt>
                <c:pt idx="2652">
                  <c:v>0.54266650462962962</c:v>
                </c:pt>
                <c:pt idx="2653">
                  <c:v>0.54267052083333334</c:v>
                </c:pt>
                <c:pt idx="2654">
                  <c:v>0.54267465277777782</c:v>
                </c:pt>
                <c:pt idx="2655">
                  <c:v>0.54267862268518519</c:v>
                </c:pt>
                <c:pt idx="2656">
                  <c:v>0.54268269675925929</c:v>
                </c:pt>
                <c:pt idx="2657">
                  <c:v>0.54268776620370374</c:v>
                </c:pt>
                <c:pt idx="2658">
                  <c:v>0.5426914814814815</c:v>
                </c:pt>
                <c:pt idx="2659">
                  <c:v>0.54269508101851849</c:v>
                </c:pt>
                <c:pt idx="2660">
                  <c:v>0.54269868055555559</c:v>
                </c:pt>
                <c:pt idx="2661">
                  <c:v>0.54270246527777777</c:v>
                </c:pt>
                <c:pt idx="2662">
                  <c:v>0.54270606481481487</c:v>
                </c:pt>
                <c:pt idx="2663">
                  <c:v>0.54270966435185186</c:v>
                </c:pt>
                <c:pt idx="2664">
                  <c:v>0.54271388888888883</c:v>
                </c:pt>
                <c:pt idx="2665">
                  <c:v>0.54271797453703707</c:v>
                </c:pt>
                <c:pt idx="2666">
                  <c:v>0.54272217592592586</c:v>
                </c:pt>
                <c:pt idx="2667">
                  <c:v>0.54272641203703709</c:v>
                </c:pt>
                <c:pt idx="2668">
                  <c:v>0.54273042824074069</c:v>
                </c:pt>
                <c:pt idx="2669">
                  <c:v>0.54273460648148142</c:v>
                </c:pt>
                <c:pt idx="2670">
                  <c:v>0.54273862268518525</c:v>
                </c:pt>
                <c:pt idx="2671">
                  <c:v>0.54274318287037038</c:v>
                </c:pt>
                <c:pt idx="2672">
                  <c:v>0.54274717592592592</c:v>
                </c:pt>
                <c:pt idx="2673">
                  <c:v>0.54275137731481482</c:v>
                </c:pt>
                <c:pt idx="2674">
                  <c:v>0.54275557870370372</c:v>
                </c:pt>
                <c:pt idx="2675">
                  <c:v>0.5427593634259259</c:v>
                </c:pt>
                <c:pt idx="2676">
                  <c:v>0.54276293981481483</c:v>
                </c:pt>
                <c:pt idx="2677">
                  <c:v>0.54276696759259258</c:v>
                </c:pt>
                <c:pt idx="2678">
                  <c:v>0.54277059027777774</c:v>
                </c:pt>
                <c:pt idx="2679">
                  <c:v>0.54277420138888888</c:v>
                </c:pt>
                <c:pt idx="2680">
                  <c:v>0.54277795138888896</c:v>
                </c:pt>
                <c:pt idx="2681">
                  <c:v>0.54278195601851853</c:v>
                </c:pt>
                <c:pt idx="2682">
                  <c:v>0.54278592592592589</c:v>
                </c:pt>
                <c:pt idx="2683">
                  <c:v>0.54279017361111104</c:v>
                </c:pt>
                <c:pt idx="2684">
                  <c:v>0.54279444444444447</c:v>
                </c:pt>
                <c:pt idx="2685">
                  <c:v>0.54279872685185182</c:v>
                </c:pt>
                <c:pt idx="2686">
                  <c:v>0.5428026967592593</c:v>
                </c:pt>
                <c:pt idx="2687">
                  <c:v>0.54280679398148146</c:v>
                </c:pt>
                <c:pt idx="2688">
                  <c:v>0.54281097222222219</c:v>
                </c:pt>
                <c:pt idx="2689">
                  <c:v>0.5428149537037037</c:v>
                </c:pt>
                <c:pt idx="2690">
                  <c:v>0.54281913194444442</c:v>
                </c:pt>
                <c:pt idx="2691">
                  <c:v>0.54282317129629631</c:v>
                </c:pt>
                <c:pt idx="2692">
                  <c:v>0.54282704861111108</c:v>
                </c:pt>
                <c:pt idx="2693">
                  <c:v>0.54283075231481481</c:v>
                </c:pt>
                <c:pt idx="2694">
                  <c:v>0.5428343518518518</c:v>
                </c:pt>
                <c:pt idx="2695">
                  <c:v>0.54283803240740747</c:v>
                </c:pt>
                <c:pt idx="2696">
                  <c:v>0.54284172453703705</c:v>
                </c:pt>
                <c:pt idx="2697">
                  <c:v>0.54284545138888884</c:v>
                </c:pt>
                <c:pt idx="2698">
                  <c:v>0.54284907407407401</c:v>
                </c:pt>
                <c:pt idx="2699">
                  <c:v>0.54285317129629629</c:v>
                </c:pt>
                <c:pt idx="2700">
                  <c:v>0.54285721064814818</c:v>
                </c:pt>
                <c:pt idx="2701">
                  <c:v>0.5428613541666667</c:v>
                </c:pt>
                <c:pt idx="2702">
                  <c:v>0.54286673611111114</c:v>
                </c:pt>
                <c:pt idx="2703">
                  <c:v>0.54287099537037042</c:v>
                </c:pt>
                <c:pt idx="2704">
                  <c:v>0.54287501157407403</c:v>
                </c:pt>
                <c:pt idx="2705">
                  <c:v>0.54287915509259255</c:v>
                </c:pt>
                <c:pt idx="2706">
                  <c:v>0.54288339120370377</c:v>
                </c:pt>
                <c:pt idx="2707">
                  <c:v>0.54288775462962968</c:v>
                </c:pt>
                <c:pt idx="2708">
                  <c:v>0.5428918402777777</c:v>
                </c:pt>
                <c:pt idx="2709">
                  <c:v>0.54289583333333336</c:v>
                </c:pt>
                <c:pt idx="2710">
                  <c:v>0.54289964120370371</c:v>
                </c:pt>
                <c:pt idx="2711">
                  <c:v>0.54290326388888888</c:v>
                </c:pt>
                <c:pt idx="2712">
                  <c:v>0.54290687500000001</c:v>
                </c:pt>
                <c:pt idx="2713">
                  <c:v>0.54291076388888893</c:v>
                </c:pt>
                <c:pt idx="2714">
                  <c:v>0.54291445601851851</c:v>
                </c:pt>
                <c:pt idx="2715">
                  <c:v>0.54291810185185185</c:v>
                </c:pt>
                <c:pt idx="2716">
                  <c:v>0.54292226851851855</c:v>
                </c:pt>
                <c:pt idx="2717">
                  <c:v>0.54292630787037044</c:v>
                </c:pt>
                <c:pt idx="2718">
                  <c:v>0.54293030092592598</c:v>
                </c:pt>
                <c:pt idx="2719">
                  <c:v>0.54293452546296295</c:v>
                </c:pt>
                <c:pt idx="2720">
                  <c:v>0.54293850694444445</c:v>
                </c:pt>
                <c:pt idx="2721">
                  <c:v>0.54294254629629635</c:v>
                </c:pt>
                <c:pt idx="2722">
                  <c:v>0.54294664351851851</c:v>
                </c:pt>
                <c:pt idx="2723">
                  <c:v>0.54295062500000002</c:v>
                </c:pt>
                <c:pt idx="2724">
                  <c:v>0.54295472222222219</c:v>
                </c:pt>
                <c:pt idx="2725">
                  <c:v>0.54295871527777784</c:v>
                </c:pt>
                <c:pt idx="2726">
                  <c:v>0.54296292824074077</c:v>
                </c:pt>
                <c:pt idx="2727">
                  <c:v>0.54296668981481477</c:v>
                </c:pt>
                <c:pt idx="2728">
                  <c:v>0.54297030092592591</c:v>
                </c:pt>
                <c:pt idx="2729">
                  <c:v>0.54297394675925925</c:v>
                </c:pt>
                <c:pt idx="2730">
                  <c:v>0.54297765046296298</c:v>
                </c:pt>
                <c:pt idx="2731">
                  <c:v>0.54298128472222229</c:v>
                </c:pt>
                <c:pt idx="2732">
                  <c:v>0.54298490740740746</c:v>
                </c:pt>
                <c:pt idx="2733">
                  <c:v>0.5429885879629629</c:v>
                </c:pt>
                <c:pt idx="2734">
                  <c:v>0.54299303240740737</c:v>
                </c:pt>
                <c:pt idx="2735">
                  <c:v>0.54299746527777781</c:v>
                </c:pt>
                <c:pt idx="2736">
                  <c:v>0.54300168981481478</c:v>
                </c:pt>
                <c:pt idx="2737">
                  <c:v>0.54300578703703706</c:v>
                </c:pt>
                <c:pt idx="2738">
                  <c:v>0.543010162037037</c:v>
                </c:pt>
                <c:pt idx="2739">
                  <c:v>0.54301444444444447</c:v>
                </c:pt>
                <c:pt idx="2740">
                  <c:v>0.5430199189814815</c:v>
                </c:pt>
                <c:pt idx="2741">
                  <c:v>0.5430262384259259</c:v>
                </c:pt>
                <c:pt idx="2742">
                  <c:v>0.54303252314814821</c:v>
                </c:pt>
                <c:pt idx="2743">
                  <c:v>0.54303694444444439</c:v>
                </c:pt>
                <c:pt idx="2744">
                  <c:v>0.54304059027777785</c:v>
                </c:pt>
                <c:pt idx="2745">
                  <c:v>0.54304432870370367</c:v>
                </c:pt>
                <c:pt idx="2746">
                  <c:v>0.54304922453703697</c:v>
                </c:pt>
                <c:pt idx="2747">
                  <c:v>0.54305284722222225</c:v>
                </c:pt>
                <c:pt idx="2748">
                  <c:v>0.54305671296296298</c:v>
                </c:pt>
                <c:pt idx="2749">
                  <c:v>0.54306140046296292</c:v>
                </c:pt>
                <c:pt idx="2750">
                  <c:v>0.54306605324074075</c:v>
                </c:pt>
                <c:pt idx="2751">
                  <c:v>0.54307097222222223</c:v>
                </c:pt>
                <c:pt idx="2752">
                  <c:v>0.54307561342592592</c:v>
                </c:pt>
                <c:pt idx="2753">
                  <c:v>0.54308055555555557</c:v>
                </c:pt>
                <c:pt idx="2754">
                  <c:v>0.54308531250000003</c:v>
                </c:pt>
                <c:pt idx="2755">
                  <c:v>0.54308994212962969</c:v>
                </c:pt>
                <c:pt idx="2756">
                  <c:v>0.54309549768518517</c:v>
                </c:pt>
                <c:pt idx="2757">
                  <c:v>0.5431004976851852</c:v>
                </c:pt>
                <c:pt idx="2758">
                  <c:v>0.54310500000000006</c:v>
                </c:pt>
                <c:pt idx="2759">
                  <c:v>0.54310908564814808</c:v>
                </c:pt>
                <c:pt idx="2760">
                  <c:v>0.54311309027777777</c:v>
                </c:pt>
                <c:pt idx="2761">
                  <c:v>0.54311684027777785</c:v>
                </c:pt>
                <c:pt idx="2762">
                  <c:v>0.54312092592592587</c:v>
                </c:pt>
                <c:pt idx="2763">
                  <c:v>0.54312458333333336</c:v>
                </c:pt>
                <c:pt idx="2764">
                  <c:v>0.54312836805555553</c:v>
                </c:pt>
                <c:pt idx="2765">
                  <c:v>0.54313312499999999</c:v>
                </c:pt>
                <c:pt idx="2766">
                  <c:v>0.54313790509259252</c:v>
                </c:pt>
                <c:pt idx="2767">
                  <c:v>0.54314292824074073</c:v>
                </c:pt>
                <c:pt idx="2768">
                  <c:v>0.54314767361111105</c:v>
                </c:pt>
                <c:pt idx="2769">
                  <c:v>0.54315238425925927</c:v>
                </c:pt>
                <c:pt idx="2770">
                  <c:v>0.5431571296296297</c:v>
                </c:pt>
                <c:pt idx="2771">
                  <c:v>0.54316523148148155</c:v>
                </c:pt>
                <c:pt idx="2772">
                  <c:v>0.54317105324074078</c:v>
                </c:pt>
                <c:pt idx="2773">
                  <c:v>0.54317553240740735</c:v>
                </c:pt>
                <c:pt idx="2774">
                  <c:v>0.54317921296296301</c:v>
                </c:pt>
                <c:pt idx="2775">
                  <c:v>0.54318284722222221</c:v>
                </c:pt>
                <c:pt idx="2776">
                  <c:v>0.54318655092592594</c:v>
                </c:pt>
                <c:pt idx="2777">
                  <c:v>0.54319048611111109</c:v>
                </c:pt>
                <c:pt idx="2778">
                  <c:v>0.54319418981481482</c:v>
                </c:pt>
                <c:pt idx="2779">
                  <c:v>0.54319978009259262</c:v>
                </c:pt>
                <c:pt idx="2780">
                  <c:v>0.54320645833333336</c:v>
                </c:pt>
                <c:pt idx="2781">
                  <c:v>0.54321221064814817</c:v>
                </c:pt>
                <c:pt idx="2782">
                  <c:v>0.54321827546296297</c:v>
                </c:pt>
                <c:pt idx="2783">
                  <c:v>0.54322368055555559</c:v>
                </c:pt>
                <c:pt idx="2784">
                  <c:v>0.54322834490740746</c:v>
                </c:pt>
                <c:pt idx="2785">
                  <c:v>0.54323282407407414</c:v>
                </c:pt>
                <c:pt idx="2786">
                  <c:v>0.54323784722222224</c:v>
                </c:pt>
                <c:pt idx="2787">
                  <c:v>0.54324254629629631</c:v>
                </c:pt>
                <c:pt idx="2788">
                  <c:v>0.54324630787037032</c:v>
                </c:pt>
                <c:pt idx="2789">
                  <c:v>0.54324990740740742</c:v>
                </c:pt>
                <c:pt idx="2790">
                  <c:v>0.54325471064814812</c:v>
                </c:pt>
                <c:pt idx="2791">
                  <c:v>0.54325843750000002</c:v>
                </c:pt>
                <c:pt idx="2792">
                  <c:v>0.54326211805555558</c:v>
                </c:pt>
                <c:pt idx="2793">
                  <c:v>0.54326593750000007</c:v>
                </c:pt>
                <c:pt idx="2794">
                  <c:v>0.54327111111111115</c:v>
                </c:pt>
                <c:pt idx="2795">
                  <c:v>0.54327563657407407</c:v>
                </c:pt>
                <c:pt idx="2796">
                  <c:v>0.54328056712962958</c:v>
                </c:pt>
                <c:pt idx="2797">
                  <c:v>0.54328563657407403</c:v>
                </c:pt>
                <c:pt idx="2798">
                  <c:v>0.54329034722222225</c:v>
                </c:pt>
                <c:pt idx="2799">
                  <c:v>0.5432956712962963</c:v>
                </c:pt>
                <c:pt idx="2800">
                  <c:v>0.5433007870370371</c:v>
                </c:pt>
                <c:pt idx="2801">
                  <c:v>0.54330577546296299</c:v>
                </c:pt>
                <c:pt idx="2802">
                  <c:v>0.54331049768518513</c:v>
                </c:pt>
                <c:pt idx="2803">
                  <c:v>0.54331498842592596</c:v>
                </c:pt>
                <c:pt idx="2804">
                  <c:v>0.54331868055555554</c:v>
                </c:pt>
                <c:pt idx="2805">
                  <c:v>0.54332237268518513</c:v>
                </c:pt>
                <c:pt idx="2806">
                  <c:v>0.54332615740740742</c:v>
                </c:pt>
                <c:pt idx="2807">
                  <c:v>0.54332990740740739</c:v>
                </c:pt>
                <c:pt idx="2808">
                  <c:v>0.54333363425925929</c:v>
                </c:pt>
                <c:pt idx="2809">
                  <c:v>0.5433382175925926</c:v>
                </c:pt>
                <c:pt idx="2810">
                  <c:v>0.54334293981481485</c:v>
                </c:pt>
                <c:pt idx="2811">
                  <c:v>0.54334780092592594</c:v>
                </c:pt>
                <c:pt idx="2812">
                  <c:v>0.5433526851851852</c:v>
                </c:pt>
                <c:pt idx="2813">
                  <c:v>0.5433575810185185</c:v>
                </c:pt>
                <c:pt idx="2814">
                  <c:v>0.54336228009259258</c:v>
                </c:pt>
                <c:pt idx="2815">
                  <c:v>0.5433668055555555</c:v>
                </c:pt>
                <c:pt idx="2816">
                  <c:v>0.54337148148148151</c:v>
                </c:pt>
                <c:pt idx="2817">
                  <c:v>0.54337637731481481</c:v>
                </c:pt>
                <c:pt idx="2818">
                  <c:v>0.54338126157407407</c:v>
                </c:pt>
                <c:pt idx="2819">
                  <c:v>0.54338491898148145</c:v>
                </c:pt>
                <c:pt idx="2820">
                  <c:v>0.54338850694444452</c:v>
                </c:pt>
                <c:pt idx="2821">
                  <c:v>0.54339211805555554</c:v>
                </c:pt>
                <c:pt idx="2822">
                  <c:v>0.54339587962962965</c:v>
                </c:pt>
                <c:pt idx="2823">
                  <c:v>0.5433995601851852</c:v>
                </c:pt>
                <c:pt idx="2824">
                  <c:v>0.54340325231481479</c:v>
                </c:pt>
                <c:pt idx="2825">
                  <c:v>0.54340710648148149</c:v>
                </c:pt>
                <c:pt idx="2826">
                  <c:v>0.54341195601851855</c:v>
                </c:pt>
                <c:pt idx="2827">
                  <c:v>0.54341673611111108</c:v>
                </c:pt>
                <c:pt idx="2828">
                  <c:v>0.54342174768518514</c:v>
                </c:pt>
                <c:pt idx="2829">
                  <c:v>0.54342618055555558</c:v>
                </c:pt>
                <c:pt idx="2830">
                  <c:v>0.54343074074074071</c:v>
                </c:pt>
                <c:pt idx="2831">
                  <c:v>0.54343538194444452</c:v>
                </c:pt>
                <c:pt idx="2832">
                  <c:v>0.54344016203703704</c:v>
                </c:pt>
                <c:pt idx="2833">
                  <c:v>0.54344481481481488</c:v>
                </c:pt>
                <c:pt idx="2834">
                  <c:v>0.5434512037037037</c:v>
                </c:pt>
                <c:pt idx="2835">
                  <c:v>0.54345488425925925</c:v>
                </c:pt>
                <c:pt idx="2836">
                  <c:v>0.54345861111111116</c:v>
                </c:pt>
                <c:pt idx="2837">
                  <c:v>0.54346234953703709</c:v>
                </c:pt>
                <c:pt idx="2838">
                  <c:v>0.54346616898148148</c:v>
                </c:pt>
                <c:pt idx="2839">
                  <c:v>0.543469837962963</c:v>
                </c:pt>
                <c:pt idx="2840">
                  <c:v>0.543473599537037</c:v>
                </c:pt>
                <c:pt idx="2841">
                  <c:v>0.54347807870370368</c:v>
                </c:pt>
                <c:pt idx="2842">
                  <c:v>0.5434825694444444</c:v>
                </c:pt>
                <c:pt idx="2843">
                  <c:v>0.54348747685185184</c:v>
                </c:pt>
                <c:pt idx="2844">
                  <c:v>0.54349238425925928</c:v>
                </c:pt>
                <c:pt idx="2845">
                  <c:v>0.5434972569444444</c:v>
                </c:pt>
                <c:pt idx="2846">
                  <c:v>0.54350171296296301</c:v>
                </c:pt>
                <c:pt idx="2847">
                  <c:v>0.54350642361111112</c:v>
                </c:pt>
                <c:pt idx="2848">
                  <c:v>0.54351101851851846</c:v>
                </c:pt>
                <c:pt idx="2849">
                  <c:v>0.54351585648148149</c:v>
                </c:pt>
                <c:pt idx="2850">
                  <c:v>0.54352079861111113</c:v>
                </c:pt>
                <c:pt idx="2851">
                  <c:v>0.54352453703703707</c:v>
                </c:pt>
                <c:pt idx="2852">
                  <c:v>0.54352817129629627</c:v>
                </c:pt>
                <c:pt idx="2853">
                  <c:v>0.54353202546296298</c:v>
                </c:pt>
                <c:pt idx="2854">
                  <c:v>0.54353579861111112</c:v>
                </c:pt>
                <c:pt idx="2855">
                  <c:v>0.54353944444444446</c:v>
                </c:pt>
                <c:pt idx="2856">
                  <c:v>0.54354324074074067</c:v>
                </c:pt>
                <c:pt idx="2857">
                  <c:v>0.54354810185185187</c:v>
                </c:pt>
                <c:pt idx="2858">
                  <c:v>0.54355263888888883</c:v>
                </c:pt>
                <c:pt idx="2859">
                  <c:v>0.54355750000000003</c:v>
                </c:pt>
                <c:pt idx="2860">
                  <c:v>0.54356230324074073</c:v>
                </c:pt>
                <c:pt idx="2861">
                  <c:v>0.5435674421296296</c:v>
                </c:pt>
                <c:pt idx="2862">
                  <c:v>0.543572337962963</c:v>
                </c:pt>
                <c:pt idx="2863">
                  <c:v>0.54357714120370371</c:v>
                </c:pt>
                <c:pt idx="2864">
                  <c:v>0.5435816550925926</c:v>
                </c:pt>
                <c:pt idx="2865">
                  <c:v>0.54358662037037042</c:v>
                </c:pt>
                <c:pt idx="2866">
                  <c:v>0.54359134259259256</c:v>
                </c:pt>
                <c:pt idx="2867">
                  <c:v>0.54359509259259264</c:v>
                </c:pt>
                <c:pt idx="2868">
                  <c:v>0.54359887731481482</c:v>
                </c:pt>
                <c:pt idx="2869">
                  <c:v>0.54360251157407402</c:v>
                </c:pt>
                <c:pt idx="2870">
                  <c:v>0.54360612268518516</c:v>
                </c:pt>
                <c:pt idx="2871">
                  <c:v>0.54361100694444442</c:v>
                </c:pt>
                <c:pt idx="2872">
                  <c:v>0.54361490740740737</c:v>
                </c:pt>
                <c:pt idx="2873">
                  <c:v>0.54361976851851856</c:v>
                </c:pt>
                <c:pt idx="2874">
                  <c:v>0.54362474537037031</c:v>
                </c:pt>
                <c:pt idx="2875">
                  <c:v>0.5436293171296297</c:v>
                </c:pt>
                <c:pt idx="2876">
                  <c:v>0.54363451388888884</c:v>
                </c:pt>
                <c:pt idx="2877">
                  <c:v>0.54363932870370368</c:v>
                </c:pt>
                <c:pt idx="2878">
                  <c:v>0.54364412037037035</c:v>
                </c:pt>
                <c:pt idx="2879">
                  <c:v>0.54364886574074067</c:v>
                </c:pt>
                <c:pt idx="2880">
                  <c:v>0.54365403935185186</c:v>
                </c:pt>
                <c:pt idx="2881">
                  <c:v>0.5436590740740741</c:v>
                </c:pt>
                <c:pt idx="2882">
                  <c:v>0.54366274305555551</c:v>
                </c:pt>
                <c:pt idx="2883">
                  <c:v>0.5436664351851852</c:v>
                </c:pt>
                <c:pt idx="2884">
                  <c:v>0.54367021990740738</c:v>
                </c:pt>
                <c:pt idx="2885">
                  <c:v>0.5436738888888889</c:v>
                </c:pt>
                <c:pt idx="2886">
                  <c:v>0.54367758101851849</c:v>
                </c:pt>
                <c:pt idx="2887">
                  <c:v>0.54368138888888884</c:v>
                </c:pt>
                <c:pt idx="2888">
                  <c:v>0.54368557870370371</c:v>
                </c:pt>
                <c:pt idx="2889">
                  <c:v>0.54369018518518519</c:v>
                </c:pt>
                <c:pt idx="2890">
                  <c:v>0.54369512731481484</c:v>
                </c:pt>
                <c:pt idx="2891">
                  <c:v>0.54369981481481477</c:v>
                </c:pt>
                <c:pt idx="2892">
                  <c:v>0.54370438657407405</c:v>
                </c:pt>
                <c:pt idx="2893">
                  <c:v>0.54370888888888891</c:v>
                </c:pt>
                <c:pt idx="2894">
                  <c:v>0.54371335648148145</c:v>
                </c:pt>
                <c:pt idx="2895">
                  <c:v>0.54371815972222215</c:v>
                </c:pt>
                <c:pt idx="2896">
                  <c:v>0.54372287037037037</c:v>
                </c:pt>
                <c:pt idx="2897">
                  <c:v>0.54372763888888886</c:v>
                </c:pt>
                <c:pt idx="2898">
                  <c:v>0.5437319097222223</c:v>
                </c:pt>
                <c:pt idx="2899">
                  <c:v>0.54373552083333332</c:v>
                </c:pt>
                <c:pt idx="2900">
                  <c:v>0.54373913194444445</c:v>
                </c:pt>
                <c:pt idx="2901">
                  <c:v>0.54374313657407403</c:v>
                </c:pt>
                <c:pt idx="2902">
                  <c:v>0.54374677083333334</c:v>
                </c:pt>
                <c:pt idx="2903">
                  <c:v>0.54375049768518513</c:v>
                </c:pt>
                <c:pt idx="2904">
                  <c:v>0.54375534722222219</c:v>
                </c:pt>
                <c:pt idx="2905">
                  <c:v>0.54376163194444438</c:v>
                </c:pt>
                <c:pt idx="2906">
                  <c:v>0.54376671296296297</c:v>
                </c:pt>
                <c:pt idx="2907">
                  <c:v>0.54377141203703705</c:v>
                </c:pt>
                <c:pt idx="2908">
                  <c:v>0.54377659722222227</c:v>
                </c:pt>
                <c:pt idx="2909">
                  <c:v>0.54378131944444441</c:v>
                </c:pt>
                <c:pt idx="2910">
                  <c:v>0.54378634259259262</c:v>
                </c:pt>
                <c:pt idx="2911">
                  <c:v>0.54379108796296294</c:v>
                </c:pt>
                <c:pt idx="2912">
                  <c:v>0.54379593749999999</c:v>
                </c:pt>
                <c:pt idx="2913">
                  <c:v>0.54380034722222226</c:v>
                </c:pt>
                <c:pt idx="2914">
                  <c:v>0.54380428240740741</c:v>
                </c:pt>
                <c:pt idx="2915">
                  <c:v>0.54380806712962959</c:v>
                </c:pt>
                <c:pt idx="2916">
                  <c:v>0.54381174768518525</c:v>
                </c:pt>
                <c:pt idx="2917">
                  <c:v>0.54381570601851859</c:v>
                </c:pt>
                <c:pt idx="2918">
                  <c:v>0.5438195023148148</c:v>
                </c:pt>
                <c:pt idx="2919">
                  <c:v>0.54382326388888891</c:v>
                </c:pt>
                <c:pt idx="2920">
                  <c:v>0.5438280324074074</c:v>
                </c:pt>
                <c:pt idx="2921">
                  <c:v>0.54383241898148149</c:v>
                </c:pt>
                <c:pt idx="2922">
                  <c:v>0.54383708333333336</c:v>
                </c:pt>
                <c:pt idx="2923">
                  <c:v>0.54384216435185184</c:v>
                </c:pt>
                <c:pt idx="2924">
                  <c:v>0.5438469212962963</c:v>
                </c:pt>
                <c:pt idx="2925">
                  <c:v>0.54385170138888894</c:v>
                </c:pt>
                <c:pt idx="2926">
                  <c:v>0.54385656250000003</c:v>
                </c:pt>
                <c:pt idx="2927">
                  <c:v>0.54386137731481476</c:v>
                </c:pt>
                <c:pt idx="2928">
                  <c:v>0.54386608796296299</c:v>
                </c:pt>
                <c:pt idx="2929">
                  <c:v>0.54387062499999994</c:v>
                </c:pt>
                <c:pt idx="2930">
                  <c:v>0.5438742708333334</c:v>
                </c:pt>
                <c:pt idx="2931">
                  <c:v>0.54387798611111104</c:v>
                </c:pt>
                <c:pt idx="2932">
                  <c:v>0.54388173611111112</c:v>
                </c:pt>
                <c:pt idx="2933">
                  <c:v>0.54388549768518513</c:v>
                </c:pt>
                <c:pt idx="2934">
                  <c:v>0.54388932870370377</c:v>
                </c:pt>
                <c:pt idx="2935">
                  <c:v>0.54389369212962968</c:v>
                </c:pt>
                <c:pt idx="2936">
                  <c:v>0.54389840277777779</c:v>
                </c:pt>
                <c:pt idx="2937">
                  <c:v>0.54390337962962965</c:v>
                </c:pt>
                <c:pt idx="2938">
                  <c:v>0.54391003472222221</c:v>
                </c:pt>
                <c:pt idx="2939">
                  <c:v>0.54391513888888887</c:v>
                </c:pt>
                <c:pt idx="2940">
                  <c:v>0.5439201041666667</c:v>
                </c:pt>
                <c:pt idx="2941">
                  <c:v>0.54392483796296298</c:v>
                </c:pt>
                <c:pt idx="2942">
                  <c:v>0.54392947916666667</c:v>
                </c:pt>
                <c:pt idx="2943">
                  <c:v>0.54393406249999998</c:v>
                </c:pt>
                <c:pt idx="2944">
                  <c:v>0.54393869212962964</c:v>
                </c:pt>
                <c:pt idx="2945">
                  <c:v>0.54394248842592596</c:v>
                </c:pt>
                <c:pt idx="2946">
                  <c:v>0.54394614583333334</c:v>
                </c:pt>
                <c:pt idx="2947">
                  <c:v>0.54394989583333331</c:v>
                </c:pt>
                <c:pt idx="2948">
                  <c:v>0.54395362268518521</c:v>
                </c:pt>
                <c:pt idx="2949">
                  <c:v>0.54395748842592595</c:v>
                </c:pt>
                <c:pt idx="2950">
                  <c:v>0.54396137731481475</c:v>
                </c:pt>
                <c:pt idx="2951">
                  <c:v>0.54396641203703699</c:v>
                </c:pt>
                <c:pt idx="2952">
                  <c:v>0.54397126157407405</c:v>
                </c:pt>
                <c:pt idx="2953">
                  <c:v>0.54397592592592592</c:v>
                </c:pt>
                <c:pt idx="2954">
                  <c:v>0.54398063657407414</c:v>
                </c:pt>
                <c:pt idx="2955">
                  <c:v>0.54398554398148147</c:v>
                </c:pt>
                <c:pt idx="2956">
                  <c:v>0.54399047453703708</c:v>
                </c:pt>
                <c:pt idx="2957">
                  <c:v>0.54399530092592596</c:v>
                </c:pt>
                <c:pt idx="2958">
                  <c:v>0.54400023148148147</c:v>
                </c:pt>
                <c:pt idx="2959">
                  <c:v>0.54400484953703698</c:v>
                </c:pt>
                <c:pt idx="2960">
                  <c:v>0.54400953703703703</c:v>
                </c:pt>
                <c:pt idx="2961">
                  <c:v>0.54401332175925921</c:v>
                </c:pt>
                <c:pt idx="2962">
                  <c:v>0.54401703703703708</c:v>
                </c:pt>
                <c:pt idx="2963">
                  <c:v>0.5440207407407408</c:v>
                </c:pt>
                <c:pt idx="2964">
                  <c:v>0.54402453703703701</c:v>
                </c:pt>
                <c:pt idx="2965">
                  <c:v>0.5440283217592593</c:v>
                </c:pt>
                <c:pt idx="2966">
                  <c:v>0.54403285879629626</c:v>
                </c:pt>
                <c:pt idx="2967">
                  <c:v>0.54403752314814813</c:v>
                </c:pt>
                <c:pt idx="2968">
                  <c:v>0.54404278935185191</c:v>
                </c:pt>
                <c:pt idx="2969">
                  <c:v>0.54404776620370365</c:v>
                </c:pt>
                <c:pt idx="2970">
                  <c:v>0.54405268518518513</c:v>
                </c:pt>
                <c:pt idx="2971">
                  <c:v>0.54405887731481484</c:v>
                </c:pt>
                <c:pt idx="2972">
                  <c:v>0.54406361111111112</c:v>
                </c:pt>
                <c:pt idx="2973">
                  <c:v>0.54406824074074078</c:v>
                </c:pt>
                <c:pt idx="2974">
                  <c:v>0.54407303240740734</c:v>
                </c:pt>
                <c:pt idx="2975">
                  <c:v>0.5440778819444444</c:v>
                </c:pt>
                <c:pt idx="2976">
                  <c:v>0.54408166666666669</c:v>
                </c:pt>
                <c:pt idx="2977">
                  <c:v>0.54408541666666665</c:v>
                </c:pt>
                <c:pt idx="2978">
                  <c:v>0.54408908564814817</c:v>
                </c:pt>
                <c:pt idx="2979">
                  <c:v>0.54409285879629632</c:v>
                </c:pt>
                <c:pt idx="2980">
                  <c:v>0.54409674768518512</c:v>
                </c:pt>
                <c:pt idx="2981">
                  <c:v>0.54410052083333327</c:v>
                </c:pt>
                <c:pt idx="2982">
                  <c:v>0.54410565972222225</c:v>
                </c:pt>
                <c:pt idx="2983">
                  <c:v>0.54411020833333335</c:v>
                </c:pt>
                <c:pt idx="2984">
                  <c:v>0.54411479166666665</c:v>
                </c:pt>
                <c:pt idx="2985">
                  <c:v>0.54411965277777774</c:v>
                </c:pt>
                <c:pt idx="2986">
                  <c:v>0.54412449074074076</c:v>
                </c:pt>
                <c:pt idx="2987">
                  <c:v>0.54412936342592599</c:v>
                </c:pt>
                <c:pt idx="2988">
                  <c:v>0.54413432870370371</c:v>
                </c:pt>
                <c:pt idx="2989">
                  <c:v>0.54413924768518518</c:v>
                </c:pt>
                <c:pt idx="2990">
                  <c:v>0.54414373842592589</c:v>
                </c:pt>
                <c:pt idx="2991">
                  <c:v>0.54414817129629622</c:v>
                </c:pt>
                <c:pt idx="2992">
                  <c:v>0.54415206018518514</c:v>
                </c:pt>
                <c:pt idx="2993">
                  <c:v>0.54415592592592599</c:v>
                </c:pt>
                <c:pt idx="2994">
                  <c:v>0.54415965277777778</c:v>
                </c:pt>
                <c:pt idx="2995">
                  <c:v>0.54416351851851852</c:v>
                </c:pt>
                <c:pt idx="2996">
                  <c:v>0.54416714120370369</c:v>
                </c:pt>
                <c:pt idx="2997">
                  <c:v>0.54417104166666663</c:v>
                </c:pt>
                <c:pt idx="2998">
                  <c:v>0.54417584490740734</c:v>
                </c:pt>
                <c:pt idx="2999">
                  <c:v>0.5441807291666666</c:v>
                </c:pt>
                <c:pt idx="3000">
                  <c:v>0.54418535879629626</c:v>
                </c:pt>
                <c:pt idx="3001">
                  <c:v>0.5441900462962963</c:v>
                </c:pt>
                <c:pt idx="3002">
                  <c:v>0.54419488425925933</c:v>
                </c:pt>
                <c:pt idx="3003">
                  <c:v>0.54419967592592589</c:v>
                </c:pt>
                <c:pt idx="3004">
                  <c:v>0.54420600694444443</c:v>
                </c:pt>
                <c:pt idx="3005">
                  <c:v>0.54421113425925927</c:v>
                </c:pt>
                <c:pt idx="3006">
                  <c:v>0.54421590277777776</c:v>
                </c:pt>
                <c:pt idx="3007">
                  <c:v>0.54421961805555552</c:v>
                </c:pt>
                <c:pt idx="3008">
                  <c:v>0.54422322916666666</c:v>
                </c:pt>
                <c:pt idx="3009">
                  <c:v>0.54422701388888883</c:v>
                </c:pt>
                <c:pt idx="3010">
                  <c:v>0.54423077546296295</c:v>
                </c:pt>
                <c:pt idx="3011">
                  <c:v>0.54423444444444447</c:v>
                </c:pt>
                <c:pt idx="3012">
                  <c:v>0.54423819444444443</c:v>
                </c:pt>
                <c:pt idx="3013">
                  <c:v>0.54424297453703707</c:v>
                </c:pt>
                <c:pt idx="3014">
                  <c:v>0.54424802083333335</c:v>
                </c:pt>
                <c:pt idx="3015">
                  <c:v>0.544252488425926</c:v>
                </c:pt>
                <c:pt idx="3016">
                  <c:v>0.54425753472222216</c:v>
                </c:pt>
                <c:pt idx="3017">
                  <c:v>0.5442620949074074</c:v>
                </c:pt>
                <c:pt idx="3018">
                  <c:v>0.54426710648148147</c:v>
                </c:pt>
                <c:pt idx="3019">
                  <c:v>0.54427194444444449</c:v>
                </c:pt>
                <c:pt idx="3020">
                  <c:v>0.54427679398148154</c:v>
                </c:pt>
                <c:pt idx="3021">
                  <c:v>0.54428156250000004</c:v>
                </c:pt>
                <c:pt idx="3022">
                  <c:v>0.5442864467592593</c:v>
                </c:pt>
                <c:pt idx="3023">
                  <c:v>0.54429017361111109</c:v>
                </c:pt>
                <c:pt idx="3024">
                  <c:v>0.54429387731481482</c:v>
                </c:pt>
                <c:pt idx="3025">
                  <c:v>0.54429759259259258</c:v>
                </c:pt>
                <c:pt idx="3026">
                  <c:v>0.5443012615740741</c:v>
                </c:pt>
                <c:pt idx="3027">
                  <c:v>0.54430491898148148</c:v>
                </c:pt>
                <c:pt idx="3028">
                  <c:v>0.54430883101851857</c:v>
                </c:pt>
                <c:pt idx="3029">
                  <c:v>0.54431350694444447</c:v>
                </c:pt>
                <c:pt idx="3030">
                  <c:v>0.54431805555555557</c:v>
                </c:pt>
                <c:pt idx="3031">
                  <c:v>0.54432266203703705</c:v>
                </c:pt>
                <c:pt idx="3032">
                  <c:v>0.54432731481481478</c:v>
                </c:pt>
                <c:pt idx="3033">
                  <c:v>0.54433241898148144</c:v>
                </c:pt>
                <c:pt idx="3034">
                  <c:v>0.54433775462962963</c:v>
                </c:pt>
                <c:pt idx="3035">
                  <c:v>0.54434253472222227</c:v>
                </c:pt>
                <c:pt idx="3036">
                  <c:v>0.54434724537037038</c:v>
                </c:pt>
                <c:pt idx="3037">
                  <c:v>0.54435194444444446</c:v>
                </c:pt>
                <c:pt idx="3038">
                  <c:v>0.54435752314814811</c:v>
                </c:pt>
                <c:pt idx="3039">
                  <c:v>0.54436116898148146</c:v>
                </c:pt>
                <c:pt idx="3040">
                  <c:v>0.54436483796296298</c:v>
                </c:pt>
                <c:pt idx="3041">
                  <c:v>0.54436856481481477</c:v>
                </c:pt>
                <c:pt idx="3042">
                  <c:v>0.5443722685185185</c:v>
                </c:pt>
                <c:pt idx="3043">
                  <c:v>0.54437590277777781</c:v>
                </c:pt>
                <c:pt idx="3044">
                  <c:v>0.54438013888888892</c:v>
                </c:pt>
                <c:pt idx="3045">
                  <c:v>0.54438501157407404</c:v>
                </c:pt>
                <c:pt idx="3046">
                  <c:v>0.54438981481481485</c:v>
                </c:pt>
                <c:pt idx="3047">
                  <c:v>0.5443945717592592</c:v>
                </c:pt>
                <c:pt idx="3048">
                  <c:v>0.54439918981481483</c:v>
                </c:pt>
                <c:pt idx="3049">
                  <c:v>0.54440402777777774</c:v>
                </c:pt>
                <c:pt idx="3050">
                  <c:v>0.54440892361111104</c:v>
                </c:pt>
                <c:pt idx="3051">
                  <c:v>0.54441362268518512</c:v>
                </c:pt>
                <c:pt idx="3052">
                  <c:v>0.54441865740740736</c:v>
                </c:pt>
                <c:pt idx="3053">
                  <c:v>0.54442348379629635</c:v>
                </c:pt>
                <c:pt idx="3054">
                  <c:v>0.54442755787037034</c:v>
                </c:pt>
                <c:pt idx="3055">
                  <c:v>0.54443118055555562</c:v>
                </c:pt>
                <c:pt idx="3056">
                  <c:v>0.54443498842592597</c:v>
                </c:pt>
                <c:pt idx="3057">
                  <c:v>0.54443877314814815</c:v>
                </c:pt>
                <c:pt idx="3058">
                  <c:v>0.54444246527777784</c:v>
                </c:pt>
                <c:pt idx="3059">
                  <c:v>0.54444615740740743</c:v>
                </c:pt>
                <c:pt idx="3060">
                  <c:v>0.54445086805555554</c:v>
                </c:pt>
                <c:pt idx="3061">
                  <c:v>0.54445572916666662</c:v>
                </c:pt>
                <c:pt idx="3062">
                  <c:v>0.54446043981481484</c:v>
                </c:pt>
                <c:pt idx="3063">
                  <c:v>0.54446521990740737</c:v>
                </c:pt>
                <c:pt idx="3064">
                  <c:v>0.54446994212962962</c:v>
                </c:pt>
                <c:pt idx="3065">
                  <c:v>0.54447468750000005</c:v>
                </c:pt>
                <c:pt idx="3066">
                  <c:v>0.54447949074074076</c:v>
                </c:pt>
                <c:pt idx="3067">
                  <c:v>0.54448425925925925</c:v>
                </c:pt>
                <c:pt idx="3068">
                  <c:v>0.54448917824074072</c:v>
                </c:pt>
                <c:pt idx="3069">
                  <c:v>0.54449416666666661</c:v>
                </c:pt>
                <c:pt idx="3070">
                  <c:v>0.54449792824074073</c:v>
                </c:pt>
                <c:pt idx="3071">
                  <c:v>0.544502974537037</c:v>
                </c:pt>
                <c:pt idx="3072">
                  <c:v>0.54450684027777785</c:v>
                </c:pt>
                <c:pt idx="3073">
                  <c:v>0.54451070601851848</c:v>
                </c:pt>
                <c:pt idx="3074">
                  <c:v>0.54451451388888883</c:v>
                </c:pt>
                <c:pt idx="3075">
                  <c:v>0.54451840277777774</c:v>
                </c:pt>
                <c:pt idx="3076">
                  <c:v>0.54452342592592595</c:v>
                </c:pt>
                <c:pt idx="3077">
                  <c:v>0.5445280555555555</c:v>
                </c:pt>
                <c:pt idx="3078">
                  <c:v>0.54453283564814814</c:v>
                </c:pt>
                <c:pt idx="3079">
                  <c:v>0.54453763888888884</c:v>
                </c:pt>
                <c:pt idx="3080">
                  <c:v>0.5445423958333333</c:v>
                </c:pt>
                <c:pt idx="3081">
                  <c:v>0.5445472916666666</c:v>
                </c:pt>
                <c:pt idx="3082">
                  <c:v>0.54455244212962961</c:v>
                </c:pt>
                <c:pt idx="3083">
                  <c:v>0.54455723379629628</c:v>
                </c:pt>
                <c:pt idx="3084">
                  <c:v>0.54456202546296295</c:v>
                </c:pt>
                <c:pt idx="3085">
                  <c:v>0.5445663657407408</c:v>
                </c:pt>
                <c:pt idx="3086">
                  <c:v>0.54457009259259259</c:v>
                </c:pt>
                <c:pt idx="3087">
                  <c:v>0.54457387731481488</c:v>
                </c:pt>
                <c:pt idx="3088">
                  <c:v>0.5445777083333333</c:v>
                </c:pt>
                <c:pt idx="3089">
                  <c:v>0.54458146990740741</c:v>
                </c:pt>
                <c:pt idx="3090">
                  <c:v>0.54458533564814815</c:v>
                </c:pt>
                <c:pt idx="3091">
                  <c:v>0.54459028935185183</c:v>
                </c:pt>
                <c:pt idx="3092">
                  <c:v>0.54459527777777772</c:v>
                </c:pt>
                <c:pt idx="3093">
                  <c:v>0.54459999999999997</c:v>
                </c:pt>
                <c:pt idx="3094">
                  <c:v>0.54460465277777781</c:v>
                </c:pt>
                <c:pt idx="3095">
                  <c:v>0.54460958333333331</c:v>
                </c:pt>
                <c:pt idx="3096">
                  <c:v>0.54461452546296296</c:v>
                </c:pt>
                <c:pt idx="3097">
                  <c:v>0.5446193055555556</c:v>
                </c:pt>
                <c:pt idx="3098">
                  <c:v>0.54462401620370371</c:v>
                </c:pt>
                <c:pt idx="3099">
                  <c:v>0.54462859953703702</c:v>
                </c:pt>
                <c:pt idx="3100">
                  <c:v>0.54463350694444446</c:v>
                </c:pt>
                <c:pt idx="3101">
                  <c:v>0.54463754629629635</c:v>
                </c:pt>
                <c:pt idx="3102">
                  <c:v>0.54464137731481477</c:v>
                </c:pt>
                <c:pt idx="3103">
                  <c:v>0.54464504629629629</c:v>
                </c:pt>
                <c:pt idx="3104">
                  <c:v>0.54464998842592593</c:v>
                </c:pt>
                <c:pt idx="3105">
                  <c:v>0.54465377314814811</c:v>
                </c:pt>
                <c:pt idx="3106">
                  <c:v>0.54465754629629626</c:v>
                </c:pt>
                <c:pt idx="3107">
                  <c:v>0.54466275462962965</c:v>
                </c:pt>
                <c:pt idx="3108">
                  <c:v>0.5446676041666666</c:v>
                </c:pt>
                <c:pt idx="3109">
                  <c:v>0.54467240740740741</c:v>
                </c:pt>
                <c:pt idx="3110">
                  <c:v>0.5446771412037037</c:v>
                </c:pt>
                <c:pt idx="3111">
                  <c:v>0.54468189814814816</c:v>
                </c:pt>
                <c:pt idx="3112">
                  <c:v>0.54468714120370365</c:v>
                </c:pt>
                <c:pt idx="3113">
                  <c:v>0.5446919560185185</c:v>
                </c:pt>
                <c:pt idx="3114">
                  <c:v>0.5446968518518519</c:v>
                </c:pt>
                <c:pt idx="3115">
                  <c:v>0.54470172453703702</c:v>
                </c:pt>
                <c:pt idx="3116">
                  <c:v>0.54470576388888892</c:v>
                </c:pt>
                <c:pt idx="3117">
                  <c:v>0.54470962962962965</c:v>
                </c:pt>
                <c:pt idx="3118">
                  <c:v>0.54471347222222222</c:v>
                </c:pt>
                <c:pt idx="3119">
                  <c:v>0.54471733796296296</c:v>
                </c:pt>
                <c:pt idx="3120">
                  <c:v>0.54472103009259254</c:v>
                </c:pt>
                <c:pt idx="3121">
                  <c:v>0.54472490740740742</c:v>
                </c:pt>
                <c:pt idx="3122">
                  <c:v>0.54473000000000005</c:v>
                </c:pt>
                <c:pt idx="3123">
                  <c:v>0.54473478009259257</c:v>
                </c:pt>
                <c:pt idx="3124">
                  <c:v>0.54473960648148145</c:v>
                </c:pt>
                <c:pt idx="3125">
                  <c:v>0.5447441666666667</c:v>
                </c:pt>
                <c:pt idx="3126">
                  <c:v>0.54474915509259259</c:v>
                </c:pt>
                <c:pt idx="3127">
                  <c:v>0.54475406250000002</c:v>
                </c:pt>
                <c:pt idx="3128">
                  <c:v>0.54475878472222228</c:v>
                </c:pt>
                <c:pt idx="3129">
                  <c:v>0.54476358796296298</c:v>
                </c:pt>
                <c:pt idx="3130">
                  <c:v>0.54476825231481485</c:v>
                </c:pt>
                <c:pt idx="3131">
                  <c:v>0.54477280092592595</c:v>
                </c:pt>
                <c:pt idx="3132">
                  <c:v>0.54477672453703707</c:v>
                </c:pt>
                <c:pt idx="3133">
                  <c:v>0.54478040509259262</c:v>
                </c:pt>
                <c:pt idx="3134">
                  <c:v>0.54478420138888894</c:v>
                </c:pt>
                <c:pt idx="3135">
                  <c:v>0.5447880092592593</c:v>
                </c:pt>
                <c:pt idx="3136">
                  <c:v>0.54479170138888888</c:v>
                </c:pt>
                <c:pt idx="3137">
                  <c:v>0.54479737268518524</c:v>
                </c:pt>
                <c:pt idx="3138">
                  <c:v>0.54480234953703699</c:v>
                </c:pt>
                <c:pt idx="3139">
                  <c:v>0.54480701388888886</c:v>
                </c:pt>
                <c:pt idx="3140">
                  <c:v>0.54481229166666667</c:v>
                </c:pt>
                <c:pt idx="3141">
                  <c:v>0.54481726851851853</c:v>
                </c:pt>
                <c:pt idx="3142">
                  <c:v>0.54482187500000001</c:v>
                </c:pt>
                <c:pt idx="3143">
                  <c:v>0.54482677083333331</c:v>
                </c:pt>
                <c:pt idx="3144">
                  <c:v>0.54483149305555556</c:v>
                </c:pt>
                <c:pt idx="3145">
                  <c:v>0.54483611111111108</c:v>
                </c:pt>
                <c:pt idx="3146">
                  <c:v>0.54484085648148151</c:v>
                </c:pt>
                <c:pt idx="3147">
                  <c:v>0.54484487268518522</c:v>
                </c:pt>
                <c:pt idx="3148">
                  <c:v>0.54484854166666663</c:v>
                </c:pt>
                <c:pt idx="3149">
                  <c:v>0.54485246527777775</c:v>
                </c:pt>
                <c:pt idx="3150">
                  <c:v>0.54485613425925927</c:v>
                </c:pt>
                <c:pt idx="3151">
                  <c:v>0.54485978009259262</c:v>
                </c:pt>
                <c:pt idx="3152">
                  <c:v>0.54486368055555556</c:v>
                </c:pt>
                <c:pt idx="3153">
                  <c:v>0.54486825231481484</c:v>
                </c:pt>
                <c:pt idx="3154">
                  <c:v>0.54487310185185189</c:v>
                </c:pt>
                <c:pt idx="3155">
                  <c:v>0.54487777777777779</c:v>
                </c:pt>
                <c:pt idx="3156">
                  <c:v>0.54488230324074072</c:v>
                </c:pt>
                <c:pt idx="3157">
                  <c:v>0.54488704861111115</c:v>
                </c:pt>
                <c:pt idx="3158">
                  <c:v>0.54489174768518522</c:v>
                </c:pt>
                <c:pt idx="3159">
                  <c:v>0.54489675925925929</c:v>
                </c:pt>
                <c:pt idx="3160">
                  <c:v>0.54490150462962961</c:v>
                </c:pt>
                <c:pt idx="3161">
                  <c:v>0.54490629629629628</c:v>
                </c:pt>
                <c:pt idx="3162">
                  <c:v>0.5449110416666666</c:v>
                </c:pt>
                <c:pt idx="3163">
                  <c:v>0.54491475694444447</c:v>
                </c:pt>
                <c:pt idx="3164">
                  <c:v>0.54491859953703703</c:v>
                </c:pt>
                <c:pt idx="3165">
                  <c:v>0.54492233796296297</c:v>
                </c:pt>
                <c:pt idx="3166">
                  <c:v>0.54492597222222228</c:v>
                </c:pt>
                <c:pt idx="3167">
                  <c:v>0.54492967592592589</c:v>
                </c:pt>
                <c:pt idx="3168">
                  <c:v>0.54493344907407404</c:v>
                </c:pt>
                <c:pt idx="3169">
                  <c:v>0.54493799768518525</c:v>
                </c:pt>
                <c:pt idx="3170">
                  <c:v>0.54494302083333335</c:v>
                </c:pt>
                <c:pt idx="3171">
                  <c:v>0.54494954861111111</c:v>
                </c:pt>
                <c:pt idx="3172">
                  <c:v>0.5449541550925926</c:v>
                </c:pt>
                <c:pt idx="3173">
                  <c:v>0.54495884259259253</c:v>
                </c:pt>
                <c:pt idx="3174">
                  <c:v>0.54496342592592595</c:v>
                </c:pt>
                <c:pt idx="3175">
                  <c:v>0.54496839120370366</c:v>
                </c:pt>
                <c:pt idx="3176">
                  <c:v>0.54497298611111111</c:v>
                </c:pt>
                <c:pt idx="3177">
                  <c:v>0.54497767361111105</c:v>
                </c:pt>
                <c:pt idx="3178">
                  <c:v>0.54498244212962965</c:v>
                </c:pt>
                <c:pt idx="3179">
                  <c:v>0.54498609953703703</c:v>
                </c:pt>
                <c:pt idx="3180">
                  <c:v>0.54498997685185191</c:v>
                </c:pt>
                <c:pt idx="3181">
                  <c:v>0.54499361111111111</c:v>
                </c:pt>
                <c:pt idx="3182">
                  <c:v>0.54499739583333329</c:v>
                </c:pt>
                <c:pt idx="3183">
                  <c:v>0.54500105324074077</c:v>
                </c:pt>
                <c:pt idx="3184">
                  <c:v>0.54500475694444439</c:v>
                </c:pt>
                <c:pt idx="3185">
                  <c:v>0.54500946759259261</c:v>
                </c:pt>
                <c:pt idx="3186">
                  <c:v>0.54501446759259264</c:v>
                </c:pt>
                <c:pt idx="3187">
                  <c:v>0.54501909722222219</c:v>
                </c:pt>
                <c:pt idx="3188">
                  <c:v>0.5450238657407408</c:v>
                </c:pt>
                <c:pt idx="3189">
                  <c:v>0.54502857638888891</c:v>
                </c:pt>
                <c:pt idx="3190">
                  <c:v>0.54503353009259259</c:v>
                </c:pt>
                <c:pt idx="3191">
                  <c:v>0.54503831018518512</c:v>
                </c:pt>
                <c:pt idx="3192">
                  <c:v>0.54504302083333334</c:v>
                </c:pt>
                <c:pt idx="3193">
                  <c:v>0.5450477777777778</c:v>
                </c:pt>
                <c:pt idx="3194">
                  <c:v>0.54505206018518515</c:v>
                </c:pt>
                <c:pt idx="3195">
                  <c:v>0.5450557407407407</c:v>
                </c:pt>
                <c:pt idx="3196">
                  <c:v>0.54505958333333326</c:v>
                </c:pt>
                <c:pt idx="3197">
                  <c:v>0.54506335648148141</c:v>
                </c:pt>
                <c:pt idx="3198">
                  <c:v>0.5450670486111111</c:v>
                </c:pt>
                <c:pt idx="3199">
                  <c:v>0.54507076388888887</c:v>
                </c:pt>
                <c:pt idx="3200">
                  <c:v>0.54507458333333336</c:v>
                </c:pt>
                <c:pt idx="3201">
                  <c:v>0.54507934027777771</c:v>
                </c:pt>
                <c:pt idx="3202">
                  <c:v>0.54508417824074074</c:v>
                </c:pt>
                <c:pt idx="3203">
                  <c:v>0.5450891898148148</c:v>
                </c:pt>
                <c:pt idx="3204">
                  <c:v>0.54509510416666662</c:v>
                </c:pt>
                <c:pt idx="3205">
                  <c:v>0.54509976851851849</c:v>
                </c:pt>
                <c:pt idx="3206">
                  <c:v>0.54510457175925919</c:v>
                </c:pt>
                <c:pt idx="3207">
                  <c:v>0.5451097222222222</c:v>
                </c:pt>
                <c:pt idx="3208">
                  <c:v>0.54511420138888889</c:v>
                </c:pt>
                <c:pt idx="3209">
                  <c:v>0.54511906249999997</c:v>
                </c:pt>
                <c:pt idx="3210">
                  <c:v>0.54512300925925927</c:v>
                </c:pt>
                <c:pt idx="3211">
                  <c:v>0.54512682870370377</c:v>
                </c:pt>
                <c:pt idx="3212">
                  <c:v>0.54513057870370374</c:v>
                </c:pt>
                <c:pt idx="3213">
                  <c:v>0.54513432870370371</c:v>
                </c:pt>
                <c:pt idx="3214">
                  <c:v>0.54513803240740744</c:v>
                </c:pt>
                <c:pt idx="3215">
                  <c:v>0.545141875</c:v>
                </c:pt>
                <c:pt idx="3216">
                  <c:v>0.54514700231481483</c:v>
                </c:pt>
                <c:pt idx="3217">
                  <c:v>0.54515170138888891</c:v>
                </c:pt>
                <c:pt idx="3218">
                  <c:v>0.54515663194444441</c:v>
                </c:pt>
                <c:pt idx="3219">
                  <c:v>0.54516140046296291</c:v>
                </c:pt>
                <c:pt idx="3220">
                  <c:v>0.54516627314814814</c:v>
                </c:pt>
                <c:pt idx="3221">
                  <c:v>0.5451712847222222</c:v>
                </c:pt>
                <c:pt idx="3222">
                  <c:v>0.5451763078703703</c:v>
                </c:pt>
                <c:pt idx="3223">
                  <c:v>0.54518107638888891</c:v>
                </c:pt>
                <c:pt idx="3224">
                  <c:v>0.54518594907407414</c:v>
                </c:pt>
                <c:pt idx="3225">
                  <c:v>0.54519049768518524</c:v>
                </c:pt>
                <c:pt idx="3226">
                  <c:v>0.54519430555555559</c:v>
                </c:pt>
                <c:pt idx="3227">
                  <c:v>0.54519802083333335</c:v>
                </c:pt>
                <c:pt idx="3228">
                  <c:v>0.54520189814814812</c:v>
                </c:pt>
                <c:pt idx="3229">
                  <c:v>0.54520567129629627</c:v>
                </c:pt>
                <c:pt idx="3230">
                  <c:v>0.54520947916666673</c:v>
                </c:pt>
                <c:pt idx="3231">
                  <c:v>0.5452133217592593</c:v>
                </c:pt>
                <c:pt idx="3232">
                  <c:v>0.5452179976851852</c:v>
                </c:pt>
                <c:pt idx="3233">
                  <c:v>0.54522303240740744</c:v>
                </c:pt>
                <c:pt idx="3234">
                  <c:v>0.54522802083333333</c:v>
                </c:pt>
                <c:pt idx="3235">
                  <c:v>0.54523278935185182</c:v>
                </c:pt>
                <c:pt idx="3236">
                  <c:v>0.54523765046296291</c:v>
                </c:pt>
                <c:pt idx="3237">
                  <c:v>0.54524468749999999</c:v>
                </c:pt>
                <c:pt idx="3238">
                  <c:v>0.54524954861111108</c:v>
                </c:pt>
                <c:pt idx="3239">
                  <c:v>0.54525457175925929</c:v>
                </c:pt>
                <c:pt idx="3240">
                  <c:v>0.54525932870370364</c:v>
                </c:pt>
                <c:pt idx="3241">
                  <c:v>0.54526314814814814</c:v>
                </c:pt>
                <c:pt idx="3242">
                  <c:v>0.54526695601851849</c:v>
                </c:pt>
                <c:pt idx="3243">
                  <c:v>0.54527091435185182</c:v>
                </c:pt>
                <c:pt idx="3244">
                  <c:v>0.54527474537037035</c:v>
                </c:pt>
                <c:pt idx="3245">
                  <c:v>0.54527853009259253</c:v>
                </c:pt>
                <c:pt idx="3246">
                  <c:v>0.54528239583333338</c:v>
                </c:pt>
                <c:pt idx="3247">
                  <c:v>0.54528760416666666</c:v>
                </c:pt>
                <c:pt idx="3248">
                  <c:v>0.54529230324074074</c:v>
                </c:pt>
                <c:pt idx="3249">
                  <c:v>0.54529709490740741</c:v>
                </c:pt>
                <c:pt idx="3250">
                  <c:v>0.54530157407407409</c:v>
                </c:pt>
                <c:pt idx="3251">
                  <c:v>0.54530622685185182</c:v>
                </c:pt>
                <c:pt idx="3252">
                  <c:v>0.5453113078703703</c:v>
                </c:pt>
                <c:pt idx="3253">
                  <c:v>0.54531622685185188</c:v>
                </c:pt>
                <c:pt idx="3254">
                  <c:v>0.54532116898148153</c:v>
                </c:pt>
                <c:pt idx="3255">
                  <c:v>0.54532598379629627</c:v>
                </c:pt>
                <c:pt idx="3256">
                  <c:v>0.54533015046296296</c:v>
                </c:pt>
                <c:pt idx="3257">
                  <c:v>0.54533393518518525</c:v>
                </c:pt>
                <c:pt idx="3258">
                  <c:v>0.54533773148148146</c:v>
                </c:pt>
                <c:pt idx="3259">
                  <c:v>0.54534163194444452</c:v>
                </c:pt>
                <c:pt idx="3260">
                  <c:v>0.54534546296296293</c:v>
                </c:pt>
                <c:pt idx="3261">
                  <c:v>0.54534924768518522</c:v>
                </c:pt>
                <c:pt idx="3262">
                  <c:v>0.5453533796296296</c:v>
                </c:pt>
                <c:pt idx="3263">
                  <c:v>0.54535814814814809</c:v>
                </c:pt>
                <c:pt idx="3264">
                  <c:v>0.54536326388888889</c:v>
                </c:pt>
                <c:pt idx="3265">
                  <c:v>0.54536815972222219</c:v>
                </c:pt>
                <c:pt idx="3266">
                  <c:v>0.54537283564814809</c:v>
                </c:pt>
                <c:pt idx="3267">
                  <c:v>0.54537731481481477</c:v>
                </c:pt>
                <c:pt idx="3268">
                  <c:v>0.54538199074074079</c:v>
                </c:pt>
                <c:pt idx="3269">
                  <c:v>0.54538672453703707</c:v>
                </c:pt>
                <c:pt idx="3270">
                  <c:v>0.54539355324074068</c:v>
                </c:pt>
                <c:pt idx="3271">
                  <c:v>0.54539844907407409</c:v>
                </c:pt>
                <c:pt idx="3272">
                  <c:v>0.54540228009259262</c:v>
                </c:pt>
                <c:pt idx="3273">
                  <c:v>0.54540611111111115</c:v>
                </c:pt>
                <c:pt idx="3274">
                  <c:v>0.54540983796296294</c:v>
                </c:pt>
                <c:pt idx="3275">
                  <c:v>0.54541366898148147</c:v>
                </c:pt>
                <c:pt idx="3276">
                  <c:v>0.54541759259259259</c:v>
                </c:pt>
                <c:pt idx="3277">
                  <c:v>0.54542134259259256</c:v>
                </c:pt>
                <c:pt idx="3278">
                  <c:v>0.54542633101851845</c:v>
                </c:pt>
                <c:pt idx="3279">
                  <c:v>0.54543122685185186</c:v>
                </c:pt>
                <c:pt idx="3280">
                  <c:v>0.54543635416666669</c:v>
                </c:pt>
                <c:pt idx="3281">
                  <c:v>0.54544113425925922</c:v>
                </c:pt>
                <c:pt idx="3282">
                  <c:v>0.54544605324074069</c:v>
                </c:pt>
                <c:pt idx="3283">
                  <c:v>0.54545082175925919</c:v>
                </c:pt>
                <c:pt idx="3284">
                  <c:v>0.54545593749999999</c:v>
                </c:pt>
                <c:pt idx="3285">
                  <c:v>0.54546101851851858</c:v>
                </c:pt>
                <c:pt idx="3286">
                  <c:v>0.54546609953703706</c:v>
                </c:pt>
                <c:pt idx="3287">
                  <c:v>0.54546993055555559</c:v>
                </c:pt>
                <c:pt idx="3288">
                  <c:v>0.5454737268518518</c:v>
                </c:pt>
                <c:pt idx="3289">
                  <c:v>0.54547756944444448</c:v>
                </c:pt>
                <c:pt idx="3290">
                  <c:v>0.54548146990740742</c:v>
                </c:pt>
                <c:pt idx="3291">
                  <c:v>0.54548530092592595</c:v>
                </c:pt>
                <c:pt idx="3292">
                  <c:v>0.54548915509259255</c:v>
                </c:pt>
                <c:pt idx="3293">
                  <c:v>0.54549394675925933</c:v>
                </c:pt>
                <c:pt idx="3294">
                  <c:v>0.54549885416666666</c:v>
                </c:pt>
                <c:pt idx="3295">
                  <c:v>0.54550359953703709</c:v>
                </c:pt>
                <c:pt idx="3296">
                  <c:v>0.54550853009259259</c:v>
                </c:pt>
                <c:pt idx="3297">
                  <c:v>0.54551369212962963</c:v>
                </c:pt>
                <c:pt idx="3298">
                  <c:v>0.54551855324074072</c:v>
                </c:pt>
                <c:pt idx="3299">
                  <c:v>0.54552313657407414</c:v>
                </c:pt>
                <c:pt idx="3300">
                  <c:v>0.54552804398148147</c:v>
                </c:pt>
                <c:pt idx="3301">
                  <c:v>0.54553281249999996</c:v>
                </c:pt>
                <c:pt idx="3302">
                  <c:v>0.54553740740740742</c:v>
                </c:pt>
                <c:pt idx="3303">
                  <c:v>0.54554137731481478</c:v>
                </c:pt>
                <c:pt idx="3304">
                  <c:v>0.54554604166666665</c:v>
                </c:pt>
                <c:pt idx="3305">
                  <c:v>0.54554983796296297</c:v>
                </c:pt>
                <c:pt idx="3306">
                  <c:v>0.54555370370370371</c:v>
                </c:pt>
                <c:pt idx="3307">
                  <c:v>0.54555746527777782</c:v>
                </c:pt>
                <c:pt idx="3308">
                  <c:v>0.54556142361111115</c:v>
                </c:pt>
                <c:pt idx="3309">
                  <c:v>0.54556672453703703</c:v>
                </c:pt>
                <c:pt idx="3310">
                  <c:v>0.54557172453703706</c:v>
                </c:pt>
                <c:pt idx="3311">
                  <c:v>0.54557656249999997</c:v>
                </c:pt>
                <c:pt idx="3312">
                  <c:v>0.5455815277777778</c:v>
                </c:pt>
                <c:pt idx="3313">
                  <c:v>0.54558608796296293</c:v>
                </c:pt>
                <c:pt idx="3314">
                  <c:v>0.54559108796296296</c:v>
                </c:pt>
                <c:pt idx="3315">
                  <c:v>0.54559578703703704</c:v>
                </c:pt>
                <c:pt idx="3316">
                  <c:v>0.54560062499999995</c:v>
                </c:pt>
                <c:pt idx="3317">
                  <c:v>0.54560537037037038</c:v>
                </c:pt>
                <c:pt idx="3318">
                  <c:v>0.54560901620370372</c:v>
                </c:pt>
                <c:pt idx="3319">
                  <c:v>0.54561270833333331</c:v>
                </c:pt>
                <c:pt idx="3320">
                  <c:v>0.54561649305555548</c:v>
                </c:pt>
                <c:pt idx="3321">
                  <c:v>0.54562020833333336</c:v>
                </c:pt>
                <c:pt idx="3322">
                  <c:v>0.54562390046296294</c:v>
                </c:pt>
                <c:pt idx="3323">
                  <c:v>0.54562770833333329</c:v>
                </c:pt>
                <c:pt idx="3324">
                  <c:v>0.54563182870370375</c:v>
                </c:pt>
                <c:pt idx="3325">
                  <c:v>0.54563660879629627</c:v>
                </c:pt>
                <c:pt idx="3326">
                  <c:v>0.5456417013888889</c:v>
                </c:pt>
                <c:pt idx="3327">
                  <c:v>0.54564690972222218</c:v>
                </c:pt>
                <c:pt idx="3328">
                  <c:v>0.54565163194444444</c:v>
                </c:pt>
                <c:pt idx="3329">
                  <c:v>0.54565633101851851</c:v>
                </c:pt>
                <c:pt idx="3330">
                  <c:v>0.54566109953703701</c:v>
                </c:pt>
                <c:pt idx="3331">
                  <c:v>0.54566608796296301</c:v>
                </c:pt>
                <c:pt idx="3332">
                  <c:v>0.54567098379629631</c:v>
                </c:pt>
                <c:pt idx="3333">
                  <c:v>0.54567590277777778</c:v>
                </c:pt>
                <c:pt idx="3334">
                  <c:v>0.54567961805555554</c:v>
                </c:pt>
                <c:pt idx="3335">
                  <c:v>0.54568337962962965</c:v>
                </c:pt>
                <c:pt idx="3336">
                  <c:v>0.54568703703703703</c:v>
                </c:pt>
                <c:pt idx="3337">
                  <c:v>0.54569190972222226</c:v>
                </c:pt>
                <c:pt idx="3338">
                  <c:v>0.54569565972222223</c:v>
                </c:pt>
                <c:pt idx="3339">
                  <c:v>0.54569934027777778</c:v>
                </c:pt>
                <c:pt idx="3340">
                  <c:v>0.54570432870370367</c:v>
                </c:pt>
                <c:pt idx="3341">
                  <c:v>0.54570912037037034</c:v>
                </c:pt>
                <c:pt idx="3342">
                  <c:v>0.54571370370370376</c:v>
                </c:pt>
                <c:pt idx="3343">
                  <c:v>0.54571841435185187</c:v>
                </c:pt>
                <c:pt idx="3344">
                  <c:v>0.54572300925925921</c:v>
                </c:pt>
                <c:pt idx="3345">
                  <c:v>0.5457278703703704</c:v>
                </c:pt>
                <c:pt idx="3346">
                  <c:v>0.54573281249999994</c:v>
                </c:pt>
                <c:pt idx="3347">
                  <c:v>0.54573748842592595</c:v>
                </c:pt>
                <c:pt idx="3348">
                  <c:v>0.54574210648148147</c:v>
                </c:pt>
                <c:pt idx="3349">
                  <c:v>0.54574651620370374</c:v>
                </c:pt>
                <c:pt idx="3350">
                  <c:v>0.54575028935185188</c:v>
                </c:pt>
                <c:pt idx="3351">
                  <c:v>0.54575399305555561</c:v>
                </c:pt>
                <c:pt idx="3352">
                  <c:v>0.54575775462962961</c:v>
                </c:pt>
                <c:pt idx="3353">
                  <c:v>0.54576172453703709</c:v>
                </c:pt>
                <c:pt idx="3354">
                  <c:v>0.54576538194444446</c:v>
                </c:pt>
                <c:pt idx="3355">
                  <c:v>0.54576929398148144</c:v>
                </c:pt>
                <c:pt idx="3356">
                  <c:v>0.54577420138888888</c:v>
                </c:pt>
                <c:pt idx="3357">
                  <c:v>0.54577899305555555</c:v>
                </c:pt>
                <c:pt idx="3358">
                  <c:v>0.54578386574074067</c:v>
                </c:pt>
                <c:pt idx="3359">
                  <c:v>0.54578890046296291</c:v>
                </c:pt>
                <c:pt idx="3360">
                  <c:v>0.54579371527777776</c:v>
                </c:pt>
                <c:pt idx="3361">
                  <c:v>0.54579856481481481</c:v>
                </c:pt>
                <c:pt idx="3362">
                  <c:v>0.54580333333333331</c:v>
                </c:pt>
                <c:pt idx="3363">
                  <c:v>0.54580815972222219</c:v>
                </c:pt>
                <c:pt idx="3364">
                  <c:v>0.54581290509259262</c:v>
                </c:pt>
                <c:pt idx="3365">
                  <c:v>0.54581716435185179</c:v>
                </c:pt>
                <c:pt idx="3366">
                  <c:v>0.54582082175925928</c:v>
                </c:pt>
                <c:pt idx="3367">
                  <c:v>0.54582465277777781</c:v>
                </c:pt>
                <c:pt idx="3368">
                  <c:v>0.54582861111111114</c:v>
                </c:pt>
                <c:pt idx="3369">
                  <c:v>0.54583230324074072</c:v>
                </c:pt>
                <c:pt idx="3370">
                  <c:v>0.54583766203703699</c:v>
                </c:pt>
                <c:pt idx="3371">
                  <c:v>0.54584283564814817</c:v>
                </c:pt>
                <c:pt idx="3372">
                  <c:v>0.5458478703703703</c:v>
                </c:pt>
                <c:pt idx="3373">
                  <c:v>0.54585275462962957</c:v>
                </c:pt>
                <c:pt idx="3374">
                  <c:v>0.54585759259259259</c:v>
                </c:pt>
                <c:pt idx="3375">
                  <c:v>0.54586218749999993</c:v>
                </c:pt>
                <c:pt idx="3376">
                  <c:v>0.54586712962962969</c:v>
                </c:pt>
                <c:pt idx="3377">
                  <c:v>0.54587202546296298</c:v>
                </c:pt>
                <c:pt idx="3378">
                  <c:v>0.54587718750000003</c:v>
                </c:pt>
                <c:pt idx="3379">
                  <c:v>0.54588206018518515</c:v>
                </c:pt>
                <c:pt idx="3380">
                  <c:v>0.54588628472222223</c:v>
                </c:pt>
                <c:pt idx="3381">
                  <c:v>0.54588999999999999</c:v>
                </c:pt>
                <c:pt idx="3382">
                  <c:v>0.54589381944444437</c:v>
                </c:pt>
                <c:pt idx="3383">
                  <c:v>0.54589763888888887</c:v>
                </c:pt>
                <c:pt idx="3384">
                  <c:v>0.54590171296296297</c:v>
                </c:pt>
                <c:pt idx="3385">
                  <c:v>0.54590563657407409</c:v>
                </c:pt>
                <c:pt idx="3386">
                  <c:v>0.54591011574074078</c:v>
                </c:pt>
                <c:pt idx="3387">
                  <c:v>0.54591510416666666</c:v>
                </c:pt>
                <c:pt idx="3388">
                  <c:v>0.54592000000000007</c:v>
                </c:pt>
                <c:pt idx="3389">
                  <c:v>0.54592518518518518</c:v>
                </c:pt>
                <c:pt idx="3390">
                  <c:v>0.54593021990740742</c:v>
                </c:pt>
                <c:pt idx="3391">
                  <c:v>0.54593531250000005</c:v>
                </c:pt>
                <c:pt idx="3392">
                  <c:v>0.54594037037037035</c:v>
                </c:pt>
                <c:pt idx="3393">
                  <c:v>0.54594503472222222</c:v>
                </c:pt>
                <c:pt idx="3394">
                  <c:v>0.54595013888888888</c:v>
                </c:pt>
                <c:pt idx="3395">
                  <c:v>0.54595490740740737</c:v>
                </c:pt>
                <c:pt idx="3396">
                  <c:v>0.54595874999999994</c:v>
                </c:pt>
                <c:pt idx="3397">
                  <c:v>0.54596254629629637</c:v>
                </c:pt>
                <c:pt idx="3398">
                  <c:v>0.54596626157407402</c:v>
                </c:pt>
                <c:pt idx="3399">
                  <c:v>0.5459702662037037</c:v>
                </c:pt>
                <c:pt idx="3400">
                  <c:v>0.54597416666666665</c:v>
                </c:pt>
                <c:pt idx="3401">
                  <c:v>0.54597842592592594</c:v>
                </c:pt>
                <c:pt idx="3402">
                  <c:v>0.54598307870370377</c:v>
                </c:pt>
                <c:pt idx="3403">
                  <c:v>0.54598989583333335</c:v>
                </c:pt>
                <c:pt idx="3404">
                  <c:v>0.54599464120370367</c:v>
                </c:pt>
                <c:pt idx="3405">
                  <c:v>0.54599950231481487</c:v>
                </c:pt>
                <c:pt idx="3406">
                  <c:v>0.5460044444444444</c:v>
                </c:pt>
                <c:pt idx="3407">
                  <c:v>0.5460092129629629</c:v>
                </c:pt>
                <c:pt idx="3408">
                  <c:v>0.54601395833333333</c:v>
                </c:pt>
                <c:pt idx="3409">
                  <c:v>0.54601899305555557</c:v>
                </c:pt>
                <c:pt idx="3410">
                  <c:v>0.54602358796296302</c:v>
                </c:pt>
                <c:pt idx="3411">
                  <c:v>0.54602741898148144</c:v>
                </c:pt>
                <c:pt idx="3412">
                  <c:v>0.5460313194444445</c:v>
                </c:pt>
                <c:pt idx="3413">
                  <c:v>0.54603503472222226</c:v>
                </c:pt>
                <c:pt idx="3414">
                  <c:v>0.54603909722222221</c:v>
                </c:pt>
                <c:pt idx="3415">
                  <c:v>0.54604298611111113</c:v>
                </c:pt>
                <c:pt idx="3416">
                  <c:v>0.54604677083333331</c:v>
                </c:pt>
                <c:pt idx="3417">
                  <c:v>0.54605190972222217</c:v>
                </c:pt>
                <c:pt idx="3418">
                  <c:v>0.54605695601851856</c:v>
                </c:pt>
                <c:pt idx="3419">
                  <c:v>0.54606204861111107</c:v>
                </c:pt>
                <c:pt idx="3420">
                  <c:v>0.54606717592592591</c:v>
                </c:pt>
                <c:pt idx="3421">
                  <c:v>0.54607197916666672</c:v>
                </c:pt>
                <c:pt idx="3422">
                  <c:v>0.54607678240740742</c:v>
                </c:pt>
                <c:pt idx="3423">
                  <c:v>0.54608123842592593</c:v>
                </c:pt>
                <c:pt idx="3424">
                  <c:v>0.54608642361111104</c:v>
                </c:pt>
                <c:pt idx="3425">
                  <c:v>0.5460913657407408</c:v>
                </c:pt>
                <c:pt idx="3426">
                  <c:v>0.54609554398148152</c:v>
                </c:pt>
                <c:pt idx="3427">
                  <c:v>0.54609935185185188</c:v>
                </c:pt>
                <c:pt idx="3428">
                  <c:v>0.54610320601851858</c:v>
                </c:pt>
                <c:pt idx="3429">
                  <c:v>0.54610699074074076</c:v>
                </c:pt>
                <c:pt idx="3430">
                  <c:v>0.54611086805555553</c:v>
                </c:pt>
                <c:pt idx="3431">
                  <c:v>0.54611473379629627</c:v>
                </c:pt>
                <c:pt idx="3432">
                  <c:v>0.54611949074074073</c:v>
                </c:pt>
                <c:pt idx="3433">
                  <c:v>0.5461245023148148</c:v>
                </c:pt>
                <c:pt idx="3434">
                  <c:v>0.54612918981481484</c:v>
                </c:pt>
                <c:pt idx="3435">
                  <c:v>0.54613396990740737</c:v>
                </c:pt>
                <c:pt idx="3436">
                  <c:v>0.54613928240740739</c:v>
                </c:pt>
                <c:pt idx="3437">
                  <c:v>0.54614577546296295</c:v>
                </c:pt>
                <c:pt idx="3438">
                  <c:v>0.54615052083333337</c:v>
                </c:pt>
                <c:pt idx="3439">
                  <c:v>0.54615591435185185</c:v>
                </c:pt>
                <c:pt idx="3440">
                  <c:v>0.54616094907407409</c:v>
                </c:pt>
                <c:pt idx="3441">
                  <c:v>0.54616479166666665</c:v>
                </c:pt>
                <c:pt idx="3442">
                  <c:v>0.54616862268518518</c:v>
                </c:pt>
                <c:pt idx="3443">
                  <c:v>0.54617253472222227</c:v>
                </c:pt>
                <c:pt idx="3444">
                  <c:v>0.54617634259259262</c:v>
                </c:pt>
                <c:pt idx="3445">
                  <c:v>0.54618021990740739</c:v>
                </c:pt>
                <c:pt idx="3446">
                  <c:v>0.54618406249999996</c:v>
                </c:pt>
                <c:pt idx="3447">
                  <c:v>0.54618871527777779</c:v>
                </c:pt>
                <c:pt idx="3448">
                  <c:v>0.54619349537037032</c:v>
                </c:pt>
                <c:pt idx="3449">
                  <c:v>0.54619837962962958</c:v>
                </c:pt>
                <c:pt idx="3450">
                  <c:v>0.54620339120370376</c:v>
                </c:pt>
                <c:pt idx="3451">
                  <c:v>0.54620835648148147</c:v>
                </c:pt>
                <c:pt idx="3452">
                  <c:v>0.5462133564814815</c:v>
                </c:pt>
                <c:pt idx="3453">
                  <c:v>0.54621826388888894</c:v>
                </c:pt>
                <c:pt idx="3454">
                  <c:v>0.54622329861111119</c:v>
                </c:pt>
                <c:pt idx="3455">
                  <c:v>0.54622810185185189</c:v>
                </c:pt>
                <c:pt idx="3456">
                  <c:v>0.54623267361111105</c:v>
                </c:pt>
                <c:pt idx="3457">
                  <c:v>0.54623656249999997</c:v>
                </c:pt>
                <c:pt idx="3458">
                  <c:v>0.54624023148148149</c:v>
                </c:pt>
                <c:pt idx="3459">
                  <c:v>0.54624391203703704</c:v>
                </c:pt>
                <c:pt idx="3460">
                  <c:v>0.54624789351851855</c:v>
                </c:pt>
                <c:pt idx="3461">
                  <c:v>0.54625166666666669</c:v>
                </c:pt>
                <c:pt idx="3462">
                  <c:v>0.54625547453703704</c:v>
                </c:pt>
                <c:pt idx="3463">
                  <c:v>0.54626055555555553</c:v>
                </c:pt>
                <c:pt idx="3464">
                  <c:v>0.54626537037037037</c:v>
                </c:pt>
                <c:pt idx="3465">
                  <c:v>0.54627018518518522</c:v>
                </c:pt>
                <c:pt idx="3466">
                  <c:v>0.54627508101851852</c:v>
                </c:pt>
                <c:pt idx="3467">
                  <c:v>0.54627979166666674</c:v>
                </c:pt>
                <c:pt idx="3468">
                  <c:v>0.54628438657407408</c:v>
                </c:pt>
                <c:pt idx="3469">
                  <c:v>0.54628954861111112</c:v>
                </c:pt>
                <c:pt idx="3470">
                  <c:v>0.54629633101851849</c:v>
                </c:pt>
                <c:pt idx="3471">
                  <c:v>0.54630107638888892</c:v>
                </c:pt>
                <c:pt idx="3472">
                  <c:v>0.54630497685185186</c:v>
                </c:pt>
                <c:pt idx="3473">
                  <c:v>0.54630877314814807</c:v>
                </c:pt>
                <c:pt idx="3474">
                  <c:v>0.54631244212962959</c:v>
                </c:pt>
                <c:pt idx="3475">
                  <c:v>0.54631623842592592</c:v>
                </c:pt>
                <c:pt idx="3476">
                  <c:v>0.54632016203703704</c:v>
                </c:pt>
                <c:pt idx="3477">
                  <c:v>0.54632388888888894</c:v>
                </c:pt>
                <c:pt idx="3478">
                  <c:v>0.54632909722222223</c:v>
                </c:pt>
                <c:pt idx="3479">
                  <c:v>0.54633413194444447</c:v>
                </c:pt>
                <c:pt idx="3480">
                  <c:v>0.54633877314814816</c:v>
                </c:pt>
                <c:pt idx="3481">
                  <c:v>0.54634362268518522</c:v>
                </c:pt>
                <c:pt idx="3482">
                  <c:v>0.54634832175925929</c:v>
                </c:pt>
                <c:pt idx="3483">
                  <c:v>0.54635333333333336</c:v>
                </c:pt>
                <c:pt idx="3484">
                  <c:v>0.54635847222222222</c:v>
                </c:pt>
                <c:pt idx="3485">
                  <c:v>0.54636344907407408</c:v>
                </c:pt>
                <c:pt idx="3486">
                  <c:v>0.54636805555555557</c:v>
                </c:pt>
                <c:pt idx="3487">
                  <c:v>0.5463727430555555</c:v>
                </c:pt>
                <c:pt idx="3488">
                  <c:v>0.54637643518518519</c:v>
                </c:pt>
                <c:pt idx="3489">
                  <c:v>0.54638025462962958</c:v>
                </c:pt>
                <c:pt idx="3490">
                  <c:v>0.54638413194444446</c:v>
                </c:pt>
                <c:pt idx="3491">
                  <c:v>0.54638791666666664</c:v>
                </c:pt>
                <c:pt idx="3492">
                  <c:v>0.5463917592592592</c:v>
                </c:pt>
                <c:pt idx="3493">
                  <c:v>0.54639634259259262</c:v>
                </c:pt>
                <c:pt idx="3494">
                  <c:v>0.54640126157407409</c:v>
                </c:pt>
                <c:pt idx="3495">
                  <c:v>0.5464057175925926</c:v>
                </c:pt>
                <c:pt idx="3496">
                  <c:v>0.54641093750000003</c:v>
                </c:pt>
                <c:pt idx="3497">
                  <c:v>0.54641589120370371</c:v>
                </c:pt>
                <c:pt idx="3498">
                  <c:v>0.54642074074074076</c:v>
                </c:pt>
                <c:pt idx="3499">
                  <c:v>0.54642556712962964</c:v>
                </c:pt>
                <c:pt idx="3500">
                  <c:v>0.54643031249999996</c:v>
                </c:pt>
                <c:pt idx="3501">
                  <c:v>0.54643483796296299</c:v>
                </c:pt>
                <c:pt idx="3502">
                  <c:v>0.54643984953703706</c:v>
                </c:pt>
                <c:pt idx="3503">
                  <c:v>0.54644468749999997</c:v>
                </c:pt>
                <c:pt idx="3504">
                  <c:v>0.54644846064814812</c:v>
                </c:pt>
                <c:pt idx="3505">
                  <c:v>0.54645225694444444</c:v>
                </c:pt>
                <c:pt idx="3506">
                  <c:v>0.54645613425925921</c:v>
                </c:pt>
                <c:pt idx="3507">
                  <c:v>0.5464599537037037</c:v>
                </c:pt>
                <c:pt idx="3508">
                  <c:v>0.54646380787037041</c:v>
                </c:pt>
                <c:pt idx="3509">
                  <c:v>0.5464687962962963</c:v>
                </c:pt>
                <c:pt idx="3510">
                  <c:v>0.546473599537037</c:v>
                </c:pt>
                <c:pt idx="3511">
                  <c:v>0.54647822916666666</c:v>
                </c:pt>
                <c:pt idx="3512">
                  <c:v>0.54648314814814813</c:v>
                </c:pt>
                <c:pt idx="3513">
                  <c:v>0.54648798611111105</c:v>
                </c:pt>
                <c:pt idx="3514">
                  <c:v>0.54649288194444445</c:v>
                </c:pt>
                <c:pt idx="3515">
                  <c:v>0.54649770833333333</c:v>
                </c:pt>
                <c:pt idx="3516">
                  <c:v>0.54650232638888896</c:v>
                </c:pt>
                <c:pt idx="3517">
                  <c:v>0.54650754629629628</c:v>
                </c:pt>
                <c:pt idx="3518">
                  <c:v>0.54651214120370373</c:v>
                </c:pt>
                <c:pt idx="3519">
                  <c:v>0.5465157986111111</c:v>
                </c:pt>
                <c:pt idx="3520">
                  <c:v>0.54651972222222223</c:v>
                </c:pt>
                <c:pt idx="3521">
                  <c:v>0.54652355324074076</c:v>
                </c:pt>
                <c:pt idx="3522">
                  <c:v>0.54652724537037034</c:v>
                </c:pt>
                <c:pt idx="3523">
                  <c:v>0.54653134259259262</c:v>
                </c:pt>
                <c:pt idx="3524">
                  <c:v>0.54653619212962956</c:v>
                </c:pt>
                <c:pt idx="3525">
                  <c:v>0.54654092592592596</c:v>
                </c:pt>
                <c:pt idx="3526">
                  <c:v>0.54654584490740743</c:v>
                </c:pt>
                <c:pt idx="3527">
                  <c:v>0.54655053240740747</c:v>
                </c:pt>
                <c:pt idx="3528">
                  <c:v>0.54655584490740738</c:v>
                </c:pt>
                <c:pt idx="3529">
                  <c:v>0.54656083333333327</c:v>
                </c:pt>
                <c:pt idx="3530">
                  <c:v>0.54656600694444446</c:v>
                </c:pt>
                <c:pt idx="3531">
                  <c:v>0.54657076388888892</c:v>
                </c:pt>
                <c:pt idx="3532">
                  <c:v>0.54657585648148144</c:v>
                </c:pt>
                <c:pt idx="3533">
                  <c:v>0.54658055555555551</c:v>
                </c:pt>
                <c:pt idx="3534">
                  <c:v>0.54658430555555559</c:v>
                </c:pt>
                <c:pt idx="3535">
                  <c:v>0.54658917824074071</c:v>
                </c:pt>
                <c:pt idx="3536">
                  <c:v>0.54659297453703704</c:v>
                </c:pt>
                <c:pt idx="3537">
                  <c:v>0.54659673611111115</c:v>
                </c:pt>
                <c:pt idx="3538">
                  <c:v>0.54660083333333331</c:v>
                </c:pt>
                <c:pt idx="3539">
                  <c:v>0.5466050925925926</c:v>
                </c:pt>
                <c:pt idx="3540">
                  <c:v>0.54660987268518524</c:v>
                </c:pt>
                <c:pt idx="3541">
                  <c:v>0.5466146643518518</c:v>
                </c:pt>
                <c:pt idx="3542">
                  <c:v>0.54661950231481482</c:v>
                </c:pt>
                <c:pt idx="3543">
                  <c:v>0.54662439814814812</c:v>
                </c:pt>
                <c:pt idx="3544">
                  <c:v>0.54662939814814815</c:v>
                </c:pt>
                <c:pt idx="3545">
                  <c:v>0.54663420138888885</c:v>
                </c:pt>
                <c:pt idx="3546">
                  <c:v>0.54663899305555552</c:v>
                </c:pt>
                <c:pt idx="3547">
                  <c:v>0.54664412037037036</c:v>
                </c:pt>
                <c:pt idx="3548">
                  <c:v>0.54664886574074079</c:v>
                </c:pt>
                <c:pt idx="3549">
                  <c:v>0.54665271990740738</c:v>
                </c:pt>
                <c:pt idx="3550">
                  <c:v>0.54665655092592591</c:v>
                </c:pt>
                <c:pt idx="3551">
                  <c:v>0.54666024305555549</c:v>
                </c:pt>
                <c:pt idx="3552">
                  <c:v>0.54666417824074076</c:v>
                </c:pt>
                <c:pt idx="3553">
                  <c:v>0.5466680439814815</c:v>
                </c:pt>
                <c:pt idx="3554">
                  <c:v>0.54667206018518522</c:v>
                </c:pt>
                <c:pt idx="3555">
                  <c:v>0.5466773958333333</c:v>
                </c:pt>
                <c:pt idx="3556">
                  <c:v>0.54668237268518516</c:v>
                </c:pt>
                <c:pt idx="3557">
                  <c:v>0.54668739583333337</c:v>
                </c:pt>
                <c:pt idx="3558">
                  <c:v>0.54669190972222226</c:v>
                </c:pt>
                <c:pt idx="3559">
                  <c:v>0.54669706018518516</c:v>
                </c:pt>
                <c:pt idx="3560">
                  <c:v>0.54670211805555557</c:v>
                </c:pt>
                <c:pt idx="3561">
                  <c:v>0.54670692129629628</c:v>
                </c:pt>
                <c:pt idx="3562">
                  <c:v>0.54671170138888892</c:v>
                </c:pt>
                <c:pt idx="3563">
                  <c:v>0.54671667824074077</c:v>
                </c:pt>
                <c:pt idx="3564">
                  <c:v>0.54672064814814814</c:v>
                </c:pt>
                <c:pt idx="3565">
                  <c:v>0.54672563657407414</c:v>
                </c:pt>
                <c:pt idx="3566">
                  <c:v>0.54672932870370372</c:v>
                </c:pt>
                <c:pt idx="3567">
                  <c:v>0.54673328703703705</c:v>
                </c:pt>
                <c:pt idx="3568">
                  <c:v>0.54673701388888885</c:v>
                </c:pt>
                <c:pt idx="3569">
                  <c:v>0.54674079861111113</c:v>
                </c:pt>
                <c:pt idx="3570">
                  <c:v>0.54674596064814818</c:v>
                </c:pt>
                <c:pt idx="3571">
                  <c:v>0.5467507407407407</c:v>
                </c:pt>
                <c:pt idx="3572">
                  <c:v>0.54675577546296295</c:v>
                </c:pt>
                <c:pt idx="3573">
                  <c:v>0.54676052083333337</c:v>
                </c:pt>
                <c:pt idx="3574">
                  <c:v>0.54676548611111109</c:v>
                </c:pt>
                <c:pt idx="3575">
                  <c:v>0.54677027777777776</c:v>
                </c:pt>
                <c:pt idx="3576">
                  <c:v>0.54677517361111116</c:v>
                </c:pt>
                <c:pt idx="3577">
                  <c:v>0.54678004629629628</c:v>
                </c:pt>
                <c:pt idx="3578">
                  <c:v>0.54678478009259257</c:v>
                </c:pt>
                <c:pt idx="3579">
                  <c:v>0.54678953703703703</c:v>
                </c:pt>
                <c:pt idx="3580">
                  <c:v>0.54679344907407412</c:v>
                </c:pt>
                <c:pt idx="3581">
                  <c:v>0.54679739583333331</c:v>
                </c:pt>
                <c:pt idx="3582">
                  <c:v>0.54680129629629637</c:v>
                </c:pt>
                <c:pt idx="3583">
                  <c:v>0.54680503472222219</c:v>
                </c:pt>
                <c:pt idx="3584">
                  <c:v>0.54680898148148149</c:v>
                </c:pt>
                <c:pt idx="3585">
                  <c:v>0.5468136921296296</c:v>
                </c:pt>
                <c:pt idx="3586">
                  <c:v>0.54681863425925925</c:v>
                </c:pt>
                <c:pt idx="3587">
                  <c:v>0.54682358796296293</c:v>
                </c:pt>
                <c:pt idx="3588">
                  <c:v>0.54682840277777778</c:v>
                </c:pt>
                <c:pt idx="3589">
                  <c:v>0.54683346064814808</c:v>
                </c:pt>
                <c:pt idx="3590">
                  <c:v>0.54683868055555551</c:v>
                </c:pt>
                <c:pt idx="3591">
                  <c:v>0.54684343749999997</c:v>
                </c:pt>
                <c:pt idx="3592">
                  <c:v>0.54684986111111111</c:v>
                </c:pt>
                <c:pt idx="3593">
                  <c:v>0.54685447916666663</c:v>
                </c:pt>
                <c:pt idx="3594">
                  <c:v>0.54685907407407408</c:v>
                </c:pt>
                <c:pt idx="3595">
                  <c:v>0.54686277777777781</c:v>
                </c:pt>
                <c:pt idx="3596">
                  <c:v>0.54686674768518517</c:v>
                </c:pt>
                <c:pt idx="3597">
                  <c:v>0.5468705787037037</c:v>
                </c:pt>
                <c:pt idx="3598">
                  <c:v>0.54687431712962964</c:v>
                </c:pt>
                <c:pt idx="3599">
                  <c:v>0.54687824074074076</c:v>
                </c:pt>
                <c:pt idx="3600">
                  <c:v>0.54688244212962966</c:v>
                </c:pt>
                <c:pt idx="3601">
                  <c:v>0.5468872569444444</c:v>
                </c:pt>
                <c:pt idx="3602">
                  <c:v>0.54689204861111118</c:v>
                </c:pt>
                <c:pt idx="3603">
                  <c:v>0.54689711805555552</c:v>
                </c:pt>
                <c:pt idx="3604">
                  <c:v>0.54690207175925931</c:v>
                </c:pt>
                <c:pt idx="3605">
                  <c:v>0.54690732638888895</c:v>
                </c:pt>
                <c:pt idx="3606">
                  <c:v>0.54691197916666667</c:v>
                </c:pt>
                <c:pt idx="3607">
                  <c:v>0.54691682870370373</c:v>
                </c:pt>
                <c:pt idx="3608">
                  <c:v>0.54692193287037039</c:v>
                </c:pt>
                <c:pt idx="3609">
                  <c:v>0.54692689814814821</c:v>
                </c:pt>
                <c:pt idx="3610">
                  <c:v>0.54693072916666663</c:v>
                </c:pt>
                <c:pt idx="3611">
                  <c:v>0.54693454861111113</c:v>
                </c:pt>
                <c:pt idx="3612">
                  <c:v>0.54693824074074071</c:v>
                </c:pt>
                <c:pt idx="3613">
                  <c:v>0.54694209490740742</c:v>
                </c:pt>
                <c:pt idx="3614">
                  <c:v>0.54694592592592595</c:v>
                </c:pt>
                <c:pt idx="3615">
                  <c:v>0.54694965277777785</c:v>
                </c:pt>
                <c:pt idx="3616">
                  <c:v>0.5469546643518518</c:v>
                </c:pt>
                <c:pt idx="3617">
                  <c:v>0.54695986111111117</c:v>
                </c:pt>
                <c:pt idx="3618">
                  <c:v>0.54696629629629634</c:v>
                </c:pt>
                <c:pt idx="3619">
                  <c:v>0.54697096064814821</c:v>
                </c:pt>
                <c:pt idx="3620">
                  <c:v>0.54697570601851853</c:v>
                </c:pt>
                <c:pt idx="3621">
                  <c:v>0.54698035879629636</c:v>
                </c:pt>
                <c:pt idx="3622">
                  <c:v>0.54698521990740734</c:v>
                </c:pt>
                <c:pt idx="3623">
                  <c:v>0.54699027777777776</c:v>
                </c:pt>
                <c:pt idx="3624">
                  <c:v>0.54699533564814817</c:v>
                </c:pt>
                <c:pt idx="3625">
                  <c:v>0.54699927083333333</c:v>
                </c:pt>
                <c:pt idx="3626">
                  <c:v>0.54700295138888888</c:v>
                </c:pt>
                <c:pt idx="3627">
                  <c:v>0.54700679398148144</c:v>
                </c:pt>
                <c:pt idx="3628">
                  <c:v>0.54701070601851853</c:v>
                </c:pt>
                <c:pt idx="3629">
                  <c:v>0.54701436342592591</c:v>
                </c:pt>
                <c:pt idx="3630">
                  <c:v>0.54701829861111106</c:v>
                </c:pt>
                <c:pt idx="3631">
                  <c:v>0.54702287037037034</c:v>
                </c:pt>
                <c:pt idx="3632">
                  <c:v>0.54702787037037037</c:v>
                </c:pt>
                <c:pt idx="3633">
                  <c:v>0.54703281250000002</c:v>
                </c:pt>
                <c:pt idx="3634">
                  <c:v>0.5470376388888889</c:v>
                </c:pt>
                <c:pt idx="3635">
                  <c:v>0.54704276620370373</c:v>
                </c:pt>
                <c:pt idx="3636">
                  <c:v>0.54704792824074078</c:v>
                </c:pt>
                <c:pt idx="3637">
                  <c:v>0.54705297453703705</c:v>
                </c:pt>
                <c:pt idx="3638">
                  <c:v>0.54705787037037035</c:v>
                </c:pt>
                <c:pt idx="3639">
                  <c:v>0.54706247685185183</c:v>
                </c:pt>
                <c:pt idx="3640">
                  <c:v>0.54706725694444447</c:v>
                </c:pt>
                <c:pt idx="3641">
                  <c:v>0.54707109953703703</c:v>
                </c:pt>
                <c:pt idx="3642">
                  <c:v>0.54707496527777777</c:v>
                </c:pt>
                <c:pt idx="3643">
                  <c:v>0.54707865740740746</c:v>
                </c:pt>
                <c:pt idx="3644">
                  <c:v>0.54708263888888886</c:v>
                </c:pt>
                <c:pt idx="3645">
                  <c:v>0.54708748842592592</c:v>
                </c:pt>
                <c:pt idx="3646">
                  <c:v>0.54709247685185181</c:v>
                </c:pt>
                <c:pt idx="3647">
                  <c:v>0.54709740740740742</c:v>
                </c:pt>
                <c:pt idx="3648">
                  <c:v>0.5471022337962963</c:v>
                </c:pt>
                <c:pt idx="3649">
                  <c:v>0.54710697916666662</c:v>
                </c:pt>
                <c:pt idx="3650">
                  <c:v>0.54711216435185184</c:v>
                </c:pt>
                <c:pt idx="3651">
                  <c:v>0.5471170486111111</c:v>
                </c:pt>
                <c:pt idx="3652">
                  <c:v>0.54712195601851854</c:v>
                </c:pt>
                <c:pt idx="3653">
                  <c:v>0.54712675925925924</c:v>
                </c:pt>
                <c:pt idx="3654">
                  <c:v>0.54713156250000006</c:v>
                </c:pt>
                <c:pt idx="3655">
                  <c:v>0.5471361574074074</c:v>
                </c:pt>
                <c:pt idx="3656">
                  <c:v>0.54714018518518526</c:v>
                </c:pt>
                <c:pt idx="3657">
                  <c:v>0.54714406250000003</c:v>
                </c:pt>
                <c:pt idx="3658">
                  <c:v>0.54714778935185182</c:v>
                </c:pt>
                <c:pt idx="3659">
                  <c:v>0.54715189814814813</c:v>
                </c:pt>
                <c:pt idx="3660">
                  <c:v>0.54715568287037042</c:v>
                </c:pt>
                <c:pt idx="3661">
                  <c:v>0.54715953703703701</c:v>
                </c:pt>
                <c:pt idx="3662">
                  <c:v>0.54716474537037041</c:v>
                </c:pt>
                <c:pt idx="3663">
                  <c:v>0.54716976851851851</c:v>
                </c:pt>
                <c:pt idx="3664">
                  <c:v>0.54717483796296296</c:v>
                </c:pt>
                <c:pt idx="3665">
                  <c:v>0.54717973379629636</c:v>
                </c:pt>
                <c:pt idx="3666">
                  <c:v>0.54718465277777784</c:v>
                </c:pt>
                <c:pt idx="3667">
                  <c:v>0.54718930555555556</c:v>
                </c:pt>
                <c:pt idx="3668">
                  <c:v>0.54719394675925925</c:v>
                </c:pt>
                <c:pt idx="3669">
                  <c:v>0.54719939814814811</c:v>
                </c:pt>
                <c:pt idx="3670">
                  <c:v>0.54720456018518515</c:v>
                </c:pt>
                <c:pt idx="3671">
                  <c:v>0.54720979166666661</c:v>
                </c:pt>
                <c:pt idx="3672">
                  <c:v>0.54721374999999994</c:v>
                </c:pt>
                <c:pt idx="3673">
                  <c:v>0.54721747685185185</c:v>
                </c:pt>
                <c:pt idx="3674">
                  <c:v>0.54722212962962968</c:v>
                </c:pt>
                <c:pt idx="3675">
                  <c:v>0.5472259606481481</c:v>
                </c:pt>
                <c:pt idx="3676">
                  <c:v>0.54723032407407401</c:v>
                </c:pt>
                <c:pt idx="3677">
                  <c:v>0.54723465277777772</c:v>
                </c:pt>
                <c:pt idx="3678">
                  <c:v>0.54723903935185192</c:v>
                </c:pt>
                <c:pt idx="3679">
                  <c:v>0.54724348379629628</c:v>
                </c:pt>
              </c:numCache>
            </c:numRef>
          </c:xVal>
          <c:yVal>
            <c:numRef>
              <c:f>'2015_10_30-12_46_51'!$B$2:$B$3688</c:f>
              <c:numCache>
                <c:formatCode>General</c:formatCode>
                <c:ptCount val="3687"/>
                <c:pt idx="0">
                  <c:v>34.58</c:v>
                </c:pt>
                <c:pt idx="1">
                  <c:v>34.58</c:v>
                </c:pt>
                <c:pt idx="2">
                  <c:v>34.58</c:v>
                </c:pt>
                <c:pt idx="3">
                  <c:v>34.58</c:v>
                </c:pt>
                <c:pt idx="4">
                  <c:v>34.58</c:v>
                </c:pt>
                <c:pt idx="5">
                  <c:v>34.58</c:v>
                </c:pt>
                <c:pt idx="6">
                  <c:v>34.58</c:v>
                </c:pt>
                <c:pt idx="7">
                  <c:v>34.58</c:v>
                </c:pt>
                <c:pt idx="8">
                  <c:v>34.58</c:v>
                </c:pt>
                <c:pt idx="9">
                  <c:v>34.58</c:v>
                </c:pt>
                <c:pt idx="10">
                  <c:v>34.58</c:v>
                </c:pt>
                <c:pt idx="11">
                  <c:v>34.58</c:v>
                </c:pt>
                <c:pt idx="12">
                  <c:v>34.58</c:v>
                </c:pt>
                <c:pt idx="13">
                  <c:v>34.58</c:v>
                </c:pt>
                <c:pt idx="14">
                  <c:v>34.58</c:v>
                </c:pt>
                <c:pt idx="15">
                  <c:v>34.58</c:v>
                </c:pt>
                <c:pt idx="16">
                  <c:v>34.58</c:v>
                </c:pt>
                <c:pt idx="17">
                  <c:v>34.58</c:v>
                </c:pt>
                <c:pt idx="18">
                  <c:v>34.58</c:v>
                </c:pt>
                <c:pt idx="19">
                  <c:v>34.58</c:v>
                </c:pt>
                <c:pt idx="20">
                  <c:v>34.58</c:v>
                </c:pt>
                <c:pt idx="21">
                  <c:v>34.58</c:v>
                </c:pt>
                <c:pt idx="22">
                  <c:v>34.58</c:v>
                </c:pt>
                <c:pt idx="23">
                  <c:v>34.58</c:v>
                </c:pt>
                <c:pt idx="24">
                  <c:v>34.58</c:v>
                </c:pt>
                <c:pt idx="25">
                  <c:v>34.58</c:v>
                </c:pt>
                <c:pt idx="26">
                  <c:v>34.58</c:v>
                </c:pt>
                <c:pt idx="27">
                  <c:v>34.58</c:v>
                </c:pt>
                <c:pt idx="28">
                  <c:v>34.58</c:v>
                </c:pt>
                <c:pt idx="29">
                  <c:v>34.58</c:v>
                </c:pt>
                <c:pt idx="30">
                  <c:v>34.58</c:v>
                </c:pt>
                <c:pt idx="31">
                  <c:v>34.58</c:v>
                </c:pt>
                <c:pt idx="32">
                  <c:v>34.58</c:v>
                </c:pt>
                <c:pt idx="33">
                  <c:v>34.58</c:v>
                </c:pt>
                <c:pt idx="34">
                  <c:v>34.58</c:v>
                </c:pt>
                <c:pt idx="35">
                  <c:v>34.58</c:v>
                </c:pt>
                <c:pt idx="36">
                  <c:v>34.58</c:v>
                </c:pt>
                <c:pt idx="37">
                  <c:v>34.58</c:v>
                </c:pt>
                <c:pt idx="38">
                  <c:v>34.58</c:v>
                </c:pt>
                <c:pt idx="39">
                  <c:v>34.58</c:v>
                </c:pt>
                <c:pt idx="40">
                  <c:v>34.58</c:v>
                </c:pt>
                <c:pt idx="41">
                  <c:v>34.58</c:v>
                </c:pt>
                <c:pt idx="42">
                  <c:v>34.58</c:v>
                </c:pt>
                <c:pt idx="43">
                  <c:v>34.58</c:v>
                </c:pt>
                <c:pt idx="44">
                  <c:v>34.58</c:v>
                </c:pt>
                <c:pt idx="45">
                  <c:v>34.58</c:v>
                </c:pt>
                <c:pt idx="46">
                  <c:v>34.58</c:v>
                </c:pt>
                <c:pt idx="47">
                  <c:v>34.57</c:v>
                </c:pt>
                <c:pt idx="48">
                  <c:v>34.57</c:v>
                </c:pt>
                <c:pt idx="49">
                  <c:v>34.57</c:v>
                </c:pt>
                <c:pt idx="50">
                  <c:v>34.57</c:v>
                </c:pt>
                <c:pt idx="51">
                  <c:v>34.57</c:v>
                </c:pt>
                <c:pt idx="52">
                  <c:v>34.56</c:v>
                </c:pt>
                <c:pt idx="53">
                  <c:v>34.56</c:v>
                </c:pt>
                <c:pt idx="54">
                  <c:v>34.57</c:v>
                </c:pt>
                <c:pt idx="55">
                  <c:v>34.57</c:v>
                </c:pt>
                <c:pt idx="56">
                  <c:v>34.57</c:v>
                </c:pt>
                <c:pt idx="57">
                  <c:v>34.57</c:v>
                </c:pt>
                <c:pt idx="58">
                  <c:v>34.57</c:v>
                </c:pt>
                <c:pt idx="59">
                  <c:v>34.58</c:v>
                </c:pt>
                <c:pt idx="60">
                  <c:v>34.58</c:v>
                </c:pt>
                <c:pt idx="61">
                  <c:v>34.58</c:v>
                </c:pt>
                <c:pt idx="62">
                  <c:v>34.58</c:v>
                </c:pt>
                <c:pt idx="63">
                  <c:v>34.58</c:v>
                </c:pt>
                <c:pt idx="64">
                  <c:v>34.58</c:v>
                </c:pt>
                <c:pt idx="65">
                  <c:v>34.58</c:v>
                </c:pt>
                <c:pt idx="66">
                  <c:v>34.58</c:v>
                </c:pt>
                <c:pt idx="67">
                  <c:v>34.590000000000003</c:v>
                </c:pt>
                <c:pt idx="68">
                  <c:v>34.61</c:v>
                </c:pt>
                <c:pt idx="69">
                  <c:v>34.630000000000003</c:v>
                </c:pt>
                <c:pt idx="70">
                  <c:v>34.67</c:v>
                </c:pt>
                <c:pt idx="71">
                  <c:v>34.72</c:v>
                </c:pt>
                <c:pt idx="72">
                  <c:v>34.76</c:v>
                </c:pt>
                <c:pt idx="73">
                  <c:v>34.82</c:v>
                </c:pt>
                <c:pt idx="74">
                  <c:v>34.869999999999997</c:v>
                </c:pt>
                <c:pt idx="75">
                  <c:v>34.909999999999997</c:v>
                </c:pt>
                <c:pt idx="76">
                  <c:v>34.93</c:v>
                </c:pt>
                <c:pt idx="77">
                  <c:v>34.979999999999997</c:v>
                </c:pt>
                <c:pt idx="78">
                  <c:v>35.020000000000003</c:v>
                </c:pt>
                <c:pt idx="79">
                  <c:v>35.06</c:v>
                </c:pt>
                <c:pt idx="80">
                  <c:v>35.119999999999997</c:v>
                </c:pt>
                <c:pt idx="81">
                  <c:v>35.17</c:v>
                </c:pt>
                <c:pt idx="82">
                  <c:v>35.200000000000003</c:v>
                </c:pt>
                <c:pt idx="83">
                  <c:v>35.229999999999997</c:v>
                </c:pt>
                <c:pt idx="84">
                  <c:v>35.29</c:v>
                </c:pt>
                <c:pt idx="85">
                  <c:v>35.35</c:v>
                </c:pt>
                <c:pt idx="86">
                  <c:v>35.43</c:v>
                </c:pt>
                <c:pt idx="87">
                  <c:v>35.51</c:v>
                </c:pt>
                <c:pt idx="88">
                  <c:v>35.6</c:v>
                </c:pt>
                <c:pt idx="89">
                  <c:v>35.69</c:v>
                </c:pt>
                <c:pt idx="90">
                  <c:v>35.78</c:v>
                </c:pt>
                <c:pt idx="91">
                  <c:v>35.86</c:v>
                </c:pt>
                <c:pt idx="92">
                  <c:v>35.94</c:v>
                </c:pt>
                <c:pt idx="93">
                  <c:v>36.03</c:v>
                </c:pt>
                <c:pt idx="94">
                  <c:v>36.11</c:v>
                </c:pt>
                <c:pt idx="95">
                  <c:v>36.19</c:v>
                </c:pt>
                <c:pt idx="96">
                  <c:v>36.29</c:v>
                </c:pt>
                <c:pt idx="97">
                  <c:v>36.39</c:v>
                </c:pt>
                <c:pt idx="98">
                  <c:v>36.49</c:v>
                </c:pt>
                <c:pt idx="99">
                  <c:v>36.58</c:v>
                </c:pt>
                <c:pt idx="100">
                  <c:v>36.659999999999997</c:v>
                </c:pt>
                <c:pt idx="101">
                  <c:v>36.75</c:v>
                </c:pt>
                <c:pt idx="102">
                  <c:v>36.86</c:v>
                </c:pt>
                <c:pt idx="103">
                  <c:v>36.96</c:v>
                </c:pt>
                <c:pt idx="104">
                  <c:v>37.06</c:v>
                </c:pt>
                <c:pt idx="105">
                  <c:v>37.19</c:v>
                </c:pt>
                <c:pt idx="106">
                  <c:v>37.32</c:v>
                </c:pt>
                <c:pt idx="107">
                  <c:v>37.44</c:v>
                </c:pt>
                <c:pt idx="108">
                  <c:v>37.56</c:v>
                </c:pt>
                <c:pt idx="109">
                  <c:v>37.69</c:v>
                </c:pt>
                <c:pt idx="110">
                  <c:v>37.81</c:v>
                </c:pt>
                <c:pt idx="111">
                  <c:v>37.93</c:v>
                </c:pt>
                <c:pt idx="112">
                  <c:v>38.06</c:v>
                </c:pt>
                <c:pt idx="113">
                  <c:v>38.18</c:v>
                </c:pt>
                <c:pt idx="114">
                  <c:v>38.28</c:v>
                </c:pt>
                <c:pt idx="115">
                  <c:v>38.380000000000003</c:v>
                </c:pt>
                <c:pt idx="116">
                  <c:v>38.51</c:v>
                </c:pt>
                <c:pt idx="117">
                  <c:v>38.61</c:v>
                </c:pt>
                <c:pt idx="118">
                  <c:v>38.729999999999997</c:v>
                </c:pt>
                <c:pt idx="119">
                  <c:v>38.869999999999997</c:v>
                </c:pt>
                <c:pt idx="120">
                  <c:v>38.99</c:v>
                </c:pt>
                <c:pt idx="121">
                  <c:v>39.11</c:v>
                </c:pt>
                <c:pt idx="122">
                  <c:v>39.26</c:v>
                </c:pt>
                <c:pt idx="123">
                  <c:v>39.4</c:v>
                </c:pt>
                <c:pt idx="124">
                  <c:v>39.53</c:v>
                </c:pt>
                <c:pt idx="125">
                  <c:v>39.68</c:v>
                </c:pt>
                <c:pt idx="126">
                  <c:v>39.840000000000003</c:v>
                </c:pt>
                <c:pt idx="127">
                  <c:v>39.96</c:v>
                </c:pt>
                <c:pt idx="128">
                  <c:v>40.08</c:v>
                </c:pt>
                <c:pt idx="129">
                  <c:v>40.21</c:v>
                </c:pt>
                <c:pt idx="130">
                  <c:v>40.35</c:v>
                </c:pt>
                <c:pt idx="131">
                  <c:v>40.479999999999997</c:v>
                </c:pt>
                <c:pt idx="132">
                  <c:v>40.64</c:v>
                </c:pt>
                <c:pt idx="133">
                  <c:v>40.78</c:v>
                </c:pt>
                <c:pt idx="134">
                  <c:v>40.92</c:v>
                </c:pt>
                <c:pt idx="135">
                  <c:v>41.07</c:v>
                </c:pt>
                <c:pt idx="136">
                  <c:v>41.2</c:v>
                </c:pt>
                <c:pt idx="137">
                  <c:v>41.33</c:v>
                </c:pt>
                <c:pt idx="138">
                  <c:v>41.49</c:v>
                </c:pt>
                <c:pt idx="139">
                  <c:v>41.63</c:v>
                </c:pt>
                <c:pt idx="140">
                  <c:v>41.75</c:v>
                </c:pt>
                <c:pt idx="141">
                  <c:v>41.9</c:v>
                </c:pt>
                <c:pt idx="142">
                  <c:v>42.04</c:v>
                </c:pt>
                <c:pt idx="143">
                  <c:v>42.18</c:v>
                </c:pt>
                <c:pt idx="144">
                  <c:v>42.33</c:v>
                </c:pt>
                <c:pt idx="145">
                  <c:v>42.46</c:v>
                </c:pt>
                <c:pt idx="146">
                  <c:v>42.6</c:v>
                </c:pt>
                <c:pt idx="147">
                  <c:v>42.77</c:v>
                </c:pt>
                <c:pt idx="148">
                  <c:v>42.91</c:v>
                </c:pt>
                <c:pt idx="149">
                  <c:v>43.06</c:v>
                </c:pt>
                <c:pt idx="150">
                  <c:v>43.24</c:v>
                </c:pt>
                <c:pt idx="151">
                  <c:v>43.38</c:v>
                </c:pt>
                <c:pt idx="152">
                  <c:v>43.5</c:v>
                </c:pt>
                <c:pt idx="153">
                  <c:v>43.66</c:v>
                </c:pt>
                <c:pt idx="154">
                  <c:v>43.78</c:v>
                </c:pt>
                <c:pt idx="155">
                  <c:v>43.91</c:v>
                </c:pt>
                <c:pt idx="156">
                  <c:v>44.07</c:v>
                </c:pt>
                <c:pt idx="157">
                  <c:v>44.24</c:v>
                </c:pt>
                <c:pt idx="158">
                  <c:v>44.36</c:v>
                </c:pt>
                <c:pt idx="159">
                  <c:v>44.5</c:v>
                </c:pt>
                <c:pt idx="160">
                  <c:v>44.66</c:v>
                </c:pt>
                <c:pt idx="161">
                  <c:v>44.79</c:v>
                </c:pt>
                <c:pt idx="162">
                  <c:v>44.93</c:v>
                </c:pt>
                <c:pt idx="163">
                  <c:v>45.1</c:v>
                </c:pt>
                <c:pt idx="164">
                  <c:v>45.26</c:v>
                </c:pt>
                <c:pt idx="165">
                  <c:v>45.4</c:v>
                </c:pt>
                <c:pt idx="166">
                  <c:v>45.57</c:v>
                </c:pt>
                <c:pt idx="167">
                  <c:v>45.7</c:v>
                </c:pt>
                <c:pt idx="168">
                  <c:v>45.86</c:v>
                </c:pt>
                <c:pt idx="169">
                  <c:v>46.02</c:v>
                </c:pt>
                <c:pt idx="170">
                  <c:v>46.17</c:v>
                </c:pt>
                <c:pt idx="171">
                  <c:v>46.3</c:v>
                </c:pt>
                <c:pt idx="172">
                  <c:v>46.45</c:v>
                </c:pt>
                <c:pt idx="173">
                  <c:v>46.59</c:v>
                </c:pt>
                <c:pt idx="174">
                  <c:v>46.71</c:v>
                </c:pt>
                <c:pt idx="175">
                  <c:v>46.87</c:v>
                </c:pt>
                <c:pt idx="176">
                  <c:v>47.01</c:v>
                </c:pt>
                <c:pt idx="177">
                  <c:v>47.17</c:v>
                </c:pt>
                <c:pt idx="178">
                  <c:v>47.29</c:v>
                </c:pt>
                <c:pt idx="179">
                  <c:v>47.42</c:v>
                </c:pt>
                <c:pt idx="180">
                  <c:v>47.57</c:v>
                </c:pt>
                <c:pt idx="181">
                  <c:v>47.7</c:v>
                </c:pt>
                <c:pt idx="182">
                  <c:v>47.81</c:v>
                </c:pt>
                <c:pt idx="183">
                  <c:v>47.97</c:v>
                </c:pt>
                <c:pt idx="184">
                  <c:v>48.14</c:v>
                </c:pt>
                <c:pt idx="185">
                  <c:v>48.27</c:v>
                </c:pt>
                <c:pt idx="186">
                  <c:v>48.41</c:v>
                </c:pt>
                <c:pt idx="187">
                  <c:v>48.55</c:v>
                </c:pt>
                <c:pt idx="188">
                  <c:v>48.69</c:v>
                </c:pt>
                <c:pt idx="189">
                  <c:v>48.8</c:v>
                </c:pt>
                <c:pt idx="190">
                  <c:v>48.93</c:v>
                </c:pt>
                <c:pt idx="191">
                  <c:v>49.07</c:v>
                </c:pt>
                <c:pt idx="192">
                  <c:v>49.22</c:v>
                </c:pt>
                <c:pt idx="193">
                  <c:v>49.34</c:v>
                </c:pt>
                <c:pt idx="194">
                  <c:v>49.45</c:v>
                </c:pt>
                <c:pt idx="195">
                  <c:v>49.56</c:v>
                </c:pt>
                <c:pt idx="196">
                  <c:v>49.67</c:v>
                </c:pt>
                <c:pt idx="197">
                  <c:v>49.77</c:v>
                </c:pt>
                <c:pt idx="198">
                  <c:v>49.87</c:v>
                </c:pt>
                <c:pt idx="199">
                  <c:v>49.99</c:v>
                </c:pt>
                <c:pt idx="200">
                  <c:v>50.13</c:v>
                </c:pt>
                <c:pt idx="201">
                  <c:v>50.26</c:v>
                </c:pt>
                <c:pt idx="202">
                  <c:v>50.37</c:v>
                </c:pt>
                <c:pt idx="203">
                  <c:v>50.47</c:v>
                </c:pt>
                <c:pt idx="204">
                  <c:v>50.59</c:v>
                </c:pt>
                <c:pt idx="205">
                  <c:v>50.69</c:v>
                </c:pt>
                <c:pt idx="206">
                  <c:v>50.8</c:v>
                </c:pt>
                <c:pt idx="207">
                  <c:v>50.93</c:v>
                </c:pt>
                <c:pt idx="208">
                  <c:v>51.06</c:v>
                </c:pt>
                <c:pt idx="209">
                  <c:v>51.16</c:v>
                </c:pt>
                <c:pt idx="210">
                  <c:v>51.28</c:v>
                </c:pt>
                <c:pt idx="211">
                  <c:v>51.36</c:v>
                </c:pt>
                <c:pt idx="212">
                  <c:v>51.45</c:v>
                </c:pt>
                <c:pt idx="213">
                  <c:v>51.53</c:v>
                </c:pt>
                <c:pt idx="214">
                  <c:v>51.6</c:v>
                </c:pt>
                <c:pt idx="215">
                  <c:v>51.64</c:v>
                </c:pt>
                <c:pt idx="216">
                  <c:v>51.71</c:v>
                </c:pt>
                <c:pt idx="217">
                  <c:v>51.77</c:v>
                </c:pt>
                <c:pt idx="218">
                  <c:v>51.84</c:v>
                </c:pt>
                <c:pt idx="219">
                  <c:v>51.93</c:v>
                </c:pt>
                <c:pt idx="220">
                  <c:v>52.04</c:v>
                </c:pt>
                <c:pt idx="221">
                  <c:v>52.11</c:v>
                </c:pt>
                <c:pt idx="222">
                  <c:v>52.17</c:v>
                </c:pt>
                <c:pt idx="223">
                  <c:v>52.23</c:v>
                </c:pt>
                <c:pt idx="224">
                  <c:v>52.28</c:v>
                </c:pt>
                <c:pt idx="225">
                  <c:v>52.32</c:v>
                </c:pt>
                <c:pt idx="226">
                  <c:v>52.37</c:v>
                </c:pt>
                <c:pt idx="227">
                  <c:v>52.44</c:v>
                </c:pt>
                <c:pt idx="228">
                  <c:v>52.51</c:v>
                </c:pt>
                <c:pt idx="229">
                  <c:v>52.57</c:v>
                </c:pt>
                <c:pt idx="230">
                  <c:v>52.63</c:v>
                </c:pt>
                <c:pt idx="231">
                  <c:v>52.68</c:v>
                </c:pt>
                <c:pt idx="232">
                  <c:v>52.72</c:v>
                </c:pt>
                <c:pt idx="233">
                  <c:v>52.76</c:v>
                </c:pt>
                <c:pt idx="234">
                  <c:v>52.8</c:v>
                </c:pt>
                <c:pt idx="235">
                  <c:v>52.86</c:v>
                </c:pt>
                <c:pt idx="236">
                  <c:v>52.89</c:v>
                </c:pt>
                <c:pt idx="237">
                  <c:v>52.93</c:v>
                </c:pt>
                <c:pt idx="238">
                  <c:v>52.95</c:v>
                </c:pt>
                <c:pt idx="239">
                  <c:v>52.96</c:v>
                </c:pt>
                <c:pt idx="240">
                  <c:v>52.97</c:v>
                </c:pt>
                <c:pt idx="241">
                  <c:v>52.97</c:v>
                </c:pt>
                <c:pt idx="242">
                  <c:v>52.97</c:v>
                </c:pt>
                <c:pt idx="243">
                  <c:v>52.97</c:v>
                </c:pt>
                <c:pt idx="244">
                  <c:v>52.97</c:v>
                </c:pt>
                <c:pt idx="245">
                  <c:v>52.97</c:v>
                </c:pt>
                <c:pt idx="246">
                  <c:v>52.97</c:v>
                </c:pt>
                <c:pt idx="247">
                  <c:v>52.97</c:v>
                </c:pt>
                <c:pt idx="248">
                  <c:v>52.98</c:v>
                </c:pt>
                <c:pt idx="249">
                  <c:v>52.98</c:v>
                </c:pt>
                <c:pt idx="250">
                  <c:v>52.99</c:v>
                </c:pt>
                <c:pt idx="251">
                  <c:v>53</c:v>
                </c:pt>
                <c:pt idx="252">
                  <c:v>53</c:v>
                </c:pt>
                <c:pt idx="253">
                  <c:v>53</c:v>
                </c:pt>
                <c:pt idx="254">
                  <c:v>53</c:v>
                </c:pt>
                <c:pt idx="255">
                  <c:v>53</c:v>
                </c:pt>
                <c:pt idx="256">
                  <c:v>53</c:v>
                </c:pt>
                <c:pt idx="257">
                  <c:v>53</c:v>
                </c:pt>
                <c:pt idx="258">
                  <c:v>52.99</c:v>
                </c:pt>
                <c:pt idx="259">
                  <c:v>52.99</c:v>
                </c:pt>
                <c:pt idx="260">
                  <c:v>52.98</c:v>
                </c:pt>
                <c:pt idx="261">
                  <c:v>52.97</c:v>
                </c:pt>
                <c:pt idx="262">
                  <c:v>52.97</c:v>
                </c:pt>
                <c:pt idx="263">
                  <c:v>52.97</c:v>
                </c:pt>
                <c:pt idx="264">
                  <c:v>52.97</c:v>
                </c:pt>
                <c:pt idx="265">
                  <c:v>52.97</c:v>
                </c:pt>
                <c:pt idx="266">
                  <c:v>52.97</c:v>
                </c:pt>
                <c:pt idx="267">
                  <c:v>52.97</c:v>
                </c:pt>
                <c:pt idx="268">
                  <c:v>52.97</c:v>
                </c:pt>
                <c:pt idx="269">
                  <c:v>52.97</c:v>
                </c:pt>
                <c:pt idx="270">
                  <c:v>52.97</c:v>
                </c:pt>
                <c:pt idx="271">
                  <c:v>52.97</c:v>
                </c:pt>
                <c:pt idx="272">
                  <c:v>52.97</c:v>
                </c:pt>
                <c:pt idx="273">
                  <c:v>52.97</c:v>
                </c:pt>
                <c:pt idx="274">
                  <c:v>52.96</c:v>
                </c:pt>
                <c:pt idx="275">
                  <c:v>52.96</c:v>
                </c:pt>
                <c:pt idx="276">
                  <c:v>52.94</c:v>
                </c:pt>
                <c:pt idx="277">
                  <c:v>52.92</c:v>
                </c:pt>
                <c:pt idx="278">
                  <c:v>52.89</c:v>
                </c:pt>
                <c:pt idx="279">
                  <c:v>52.86</c:v>
                </c:pt>
                <c:pt idx="280">
                  <c:v>52.82</c:v>
                </c:pt>
                <c:pt idx="281">
                  <c:v>52.79</c:v>
                </c:pt>
                <c:pt idx="282">
                  <c:v>52.75</c:v>
                </c:pt>
                <c:pt idx="283">
                  <c:v>52.72</c:v>
                </c:pt>
                <c:pt idx="284">
                  <c:v>52.7</c:v>
                </c:pt>
                <c:pt idx="285">
                  <c:v>52.69</c:v>
                </c:pt>
                <c:pt idx="286">
                  <c:v>52.66</c:v>
                </c:pt>
                <c:pt idx="287">
                  <c:v>52.63</c:v>
                </c:pt>
                <c:pt idx="288">
                  <c:v>52.6</c:v>
                </c:pt>
                <c:pt idx="289">
                  <c:v>52.56</c:v>
                </c:pt>
                <c:pt idx="290">
                  <c:v>52.51</c:v>
                </c:pt>
                <c:pt idx="291">
                  <c:v>52.47</c:v>
                </c:pt>
                <c:pt idx="292">
                  <c:v>52.44</c:v>
                </c:pt>
                <c:pt idx="293">
                  <c:v>52.41</c:v>
                </c:pt>
                <c:pt idx="294">
                  <c:v>52.37</c:v>
                </c:pt>
                <c:pt idx="295">
                  <c:v>52.34</c:v>
                </c:pt>
                <c:pt idx="296">
                  <c:v>52.31</c:v>
                </c:pt>
                <c:pt idx="297">
                  <c:v>52.28</c:v>
                </c:pt>
                <c:pt idx="298">
                  <c:v>52.26</c:v>
                </c:pt>
                <c:pt idx="299">
                  <c:v>52.25</c:v>
                </c:pt>
                <c:pt idx="300">
                  <c:v>52.24</c:v>
                </c:pt>
                <c:pt idx="301">
                  <c:v>52.23</c:v>
                </c:pt>
                <c:pt idx="302">
                  <c:v>52.21</c:v>
                </c:pt>
                <c:pt idx="303">
                  <c:v>52.18</c:v>
                </c:pt>
                <c:pt idx="304">
                  <c:v>52.14</c:v>
                </c:pt>
                <c:pt idx="305">
                  <c:v>52.1</c:v>
                </c:pt>
                <c:pt idx="306">
                  <c:v>52.05</c:v>
                </c:pt>
                <c:pt idx="307">
                  <c:v>52.01</c:v>
                </c:pt>
                <c:pt idx="308">
                  <c:v>51.97</c:v>
                </c:pt>
                <c:pt idx="309">
                  <c:v>51.95</c:v>
                </c:pt>
                <c:pt idx="310">
                  <c:v>51.93</c:v>
                </c:pt>
                <c:pt idx="311">
                  <c:v>51.9</c:v>
                </c:pt>
                <c:pt idx="312">
                  <c:v>51.86</c:v>
                </c:pt>
                <c:pt idx="313">
                  <c:v>51.81</c:v>
                </c:pt>
                <c:pt idx="314">
                  <c:v>51.75</c:v>
                </c:pt>
                <c:pt idx="315">
                  <c:v>51.71</c:v>
                </c:pt>
                <c:pt idx="316">
                  <c:v>51.68</c:v>
                </c:pt>
                <c:pt idx="317">
                  <c:v>51.67</c:v>
                </c:pt>
                <c:pt idx="318">
                  <c:v>51.67</c:v>
                </c:pt>
                <c:pt idx="319">
                  <c:v>51.66</c:v>
                </c:pt>
                <c:pt idx="320">
                  <c:v>51.65</c:v>
                </c:pt>
                <c:pt idx="321">
                  <c:v>51.63</c:v>
                </c:pt>
                <c:pt idx="322">
                  <c:v>51.61</c:v>
                </c:pt>
                <c:pt idx="323">
                  <c:v>51.58</c:v>
                </c:pt>
                <c:pt idx="324">
                  <c:v>51.55</c:v>
                </c:pt>
                <c:pt idx="325">
                  <c:v>51.53</c:v>
                </c:pt>
                <c:pt idx="326">
                  <c:v>51.5</c:v>
                </c:pt>
                <c:pt idx="327">
                  <c:v>51.46</c:v>
                </c:pt>
                <c:pt idx="328">
                  <c:v>51.42</c:v>
                </c:pt>
                <c:pt idx="329">
                  <c:v>51.37</c:v>
                </c:pt>
                <c:pt idx="330">
                  <c:v>51.33</c:v>
                </c:pt>
                <c:pt idx="331">
                  <c:v>51.29</c:v>
                </c:pt>
                <c:pt idx="332">
                  <c:v>51.27</c:v>
                </c:pt>
                <c:pt idx="333">
                  <c:v>51.25</c:v>
                </c:pt>
                <c:pt idx="334">
                  <c:v>51.25</c:v>
                </c:pt>
                <c:pt idx="335">
                  <c:v>51.23</c:v>
                </c:pt>
                <c:pt idx="336">
                  <c:v>51.2</c:v>
                </c:pt>
                <c:pt idx="337">
                  <c:v>51.17</c:v>
                </c:pt>
                <c:pt idx="338">
                  <c:v>51.14</c:v>
                </c:pt>
                <c:pt idx="339">
                  <c:v>51.1</c:v>
                </c:pt>
                <c:pt idx="340">
                  <c:v>51.06</c:v>
                </c:pt>
                <c:pt idx="341">
                  <c:v>51.02</c:v>
                </c:pt>
                <c:pt idx="342">
                  <c:v>50.96</c:v>
                </c:pt>
                <c:pt idx="343">
                  <c:v>50.91</c:v>
                </c:pt>
                <c:pt idx="344">
                  <c:v>50.87</c:v>
                </c:pt>
                <c:pt idx="345">
                  <c:v>50.83</c:v>
                </c:pt>
                <c:pt idx="346">
                  <c:v>50.79</c:v>
                </c:pt>
                <c:pt idx="347">
                  <c:v>50.76</c:v>
                </c:pt>
                <c:pt idx="348">
                  <c:v>50.73</c:v>
                </c:pt>
                <c:pt idx="349">
                  <c:v>50.67</c:v>
                </c:pt>
                <c:pt idx="350">
                  <c:v>50.63</c:v>
                </c:pt>
                <c:pt idx="351">
                  <c:v>50.6</c:v>
                </c:pt>
                <c:pt idx="352">
                  <c:v>50.57</c:v>
                </c:pt>
                <c:pt idx="353">
                  <c:v>50.55</c:v>
                </c:pt>
                <c:pt idx="354">
                  <c:v>50.55</c:v>
                </c:pt>
                <c:pt idx="355">
                  <c:v>50.55</c:v>
                </c:pt>
                <c:pt idx="356">
                  <c:v>50.55</c:v>
                </c:pt>
                <c:pt idx="357">
                  <c:v>50.54</c:v>
                </c:pt>
                <c:pt idx="358">
                  <c:v>50.52</c:v>
                </c:pt>
                <c:pt idx="359">
                  <c:v>50.49</c:v>
                </c:pt>
                <c:pt idx="360">
                  <c:v>50.46</c:v>
                </c:pt>
                <c:pt idx="361">
                  <c:v>50.44</c:v>
                </c:pt>
                <c:pt idx="362">
                  <c:v>50.41</c:v>
                </c:pt>
                <c:pt idx="363">
                  <c:v>50.38</c:v>
                </c:pt>
                <c:pt idx="364">
                  <c:v>50.33</c:v>
                </c:pt>
                <c:pt idx="365">
                  <c:v>50.29</c:v>
                </c:pt>
                <c:pt idx="366">
                  <c:v>50.23</c:v>
                </c:pt>
                <c:pt idx="367">
                  <c:v>50.19</c:v>
                </c:pt>
                <c:pt idx="368">
                  <c:v>50.16</c:v>
                </c:pt>
                <c:pt idx="369">
                  <c:v>50.12</c:v>
                </c:pt>
                <c:pt idx="370">
                  <c:v>50.1</c:v>
                </c:pt>
                <c:pt idx="371">
                  <c:v>50.07</c:v>
                </c:pt>
                <c:pt idx="372">
                  <c:v>50.04</c:v>
                </c:pt>
                <c:pt idx="373">
                  <c:v>50.02</c:v>
                </c:pt>
                <c:pt idx="374">
                  <c:v>50.01</c:v>
                </c:pt>
                <c:pt idx="375">
                  <c:v>50</c:v>
                </c:pt>
                <c:pt idx="376">
                  <c:v>49.98</c:v>
                </c:pt>
                <c:pt idx="377">
                  <c:v>49.96</c:v>
                </c:pt>
                <c:pt idx="378">
                  <c:v>49.93</c:v>
                </c:pt>
                <c:pt idx="379">
                  <c:v>49.89</c:v>
                </c:pt>
                <c:pt idx="380">
                  <c:v>49.85</c:v>
                </c:pt>
                <c:pt idx="381">
                  <c:v>49.81</c:v>
                </c:pt>
                <c:pt idx="382">
                  <c:v>49.78</c:v>
                </c:pt>
                <c:pt idx="383">
                  <c:v>49.75</c:v>
                </c:pt>
                <c:pt idx="384">
                  <c:v>49.72</c:v>
                </c:pt>
                <c:pt idx="385">
                  <c:v>49.69</c:v>
                </c:pt>
                <c:pt idx="386">
                  <c:v>49.66</c:v>
                </c:pt>
                <c:pt idx="387">
                  <c:v>49.63</c:v>
                </c:pt>
                <c:pt idx="388">
                  <c:v>49.61</c:v>
                </c:pt>
                <c:pt idx="389">
                  <c:v>49.6</c:v>
                </c:pt>
                <c:pt idx="390">
                  <c:v>49.6</c:v>
                </c:pt>
                <c:pt idx="391">
                  <c:v>49.6</c:v>
                </c:pt>
                <c:pt idx="392">
                  <c:v>49.6</c:v>
                </c:pt>
                <c:pt idx="393">
                  <c:v>49.59</c:v>
                </c:pt>
                <c:pt idx="394">
                  <c:v>49.58</c:v>
                </c:pt>
                <c:pt idx="395">
                  <c:v>49.56</c:v>
                </c:pt>
                <c:pt idx="396">
                  <c:v>49.52</c:v>
                </c:pt>
                <c:pt idx="397">
                  <c:v>49.47</c:v>
                </c:pt>
                <c:pt idx="398">
                  <c:v>49.42</c:v>
                </c:pt>
                <c:pt idx="399">
                  <c:v>49.38</c:v>
                </c:pt>
                <c:pt idx="400">
                  <c:v>49.35</c:v>
                </c:pt>
                <c:pt idx="401">
                  <c:v>49.33</c:v>
                </c:pt>
                <c:pt idx="402">
                  <c:v>49.31</c:v>
                </c:pt>
                <c:pt idx="403">
                  <c:v>49.29</c:v>
                </c:pt>
                <c:pt idx="404">
                  <c:v>49.26</c:v>
                </c:pt>
                <c:pt idx="405">
                  <c:v>49.21</c:v>
                </c:pt>
                <c:pt idx="406">
                  <c:v>49.17</c:v>
                </c:pt>
                <c:pt idx="407">
                  <c:v>49.13</c:v>
                </c:pt>
                <c:pt idx="408">
                  <c:v>49.1</c:v>
                </c:pt>
                <c:pt idx="409">
                  <c:v>49.08</c:v>
                </c:pt>
                <c:pt idx="410">
                  <c:v>49.07</c:v>
                </c:pt>
                <c:pt idx="411">
                  <c:v>49.06</c:v>
                </c:pt>
                <c:pt idx="412">
                  <c:v>49.06</c:v>
                </c:pt>
                <c:pt idx="413">
                  <c:v>49.05</c:v>
                </c:pt>
                <c:pt idx="414">
                  <c:v>49.03</c:v>
                </c:pt>
                <c:pt idx="415">
                  <c:v>49</c:v>
                </c:pt>
                <c:pt idx="416">
                  <c:v>48.97</c:v>
                </c:pt>
                <c:pt idx="417">
                  <c:v>48.95</c:v>
                </c:pt>
                <c:pt idx="418">
                  <c:v>48.92</c:v>
                </c:pt>
                <c:pt idx="419">
                  <c:v>48.89</c:v>
                </c:pt>
                <c:pt idx="420">
                  <c:v>48.86</c:v>
                </c:pt>
                <c:pt idx="421">
                  <c:v>48.81</c:v>
                </c:pt>
                <c:pt idx="422">
                  <c:v>48.76</c:v>
                </c:pt>
                <c:pt idx="423">
                  <c:v>48.72</c:v>
                </c:pt>
                <c:pt idx="424">
                  <c:v>48.69</c:v>
                </c:pt>
                <c:pt idx="425">
                  <c:v>48.67</c:v>
                </c:pt>
                <c:pt idx="426">
                  <c:v>48.66</c:v>
                </c:pt>
                <c:pt idx="427">
                  <c:v>48.64</c:v>
                </c:pt>
                <c:pt idx="428">
                  <c:v>48.62</c:v>
                </c:pt>
                <c:pt idx="429">
                  <c:v>48.6</c:v>
                </c:pt>
                <c:pt idx="430">
                  <c:v>48.57</c:v>
                </c:pt>
                <c:pt idx="431">
                  <c:v>48.55</c:v>
                </c:pt>
                <c:pt idx="432">
                  <c:v>48.54</c:v>
                </c:pt>
                <c:pt idx="433">
                  <c:v>48.54</c:v>
                </c:pt>
                <c:pt idx="434">
                  <c:v>48.54</c:v>
                </c:pt>
                <c:pt idx="435">
                  <c:v>48.54</c:v>
                </c:pt>
                <c:pt idx="436">
                  <c:v>48.54</c:v>
                </c:pt>
                <c:pt idx="437">
                  <c:v>48.53</c:v>
                </c:pt>
                <c:pt idx="438">
                  <c:v>48.51</c:v>
                </c:pt>
                <c:pt idx="439">
                  <c:v>48.49</c:v>
                </c:pt>
                <c:pt idx="440">
                  <c:v>48.47</c:v>
                </c:pt>
                <c:pt idx="441">
                  <c:v>48.44</c:v>
                </c:pt>
                <c:pt idx="442">
                  <c:v>48.41</c:v>
                </c:pt>
                <c:pt idx="443">
                  <c:v>48.39</c:v>
                </c:pt>
                <c:pt idx="444">
                  <c:v>48.36</c:v>
                </c:pt>
                <c:pt idx="445">
                  <c:v>48.33</c:v>
                </c:pt>
                <c:pt idx="446">
                  <c:v>48.31</c:v>
                </c:pt>
                <c:pt idx="447">
                  <c:v>48.29</c:v>
                </c:pt>
                <c:pt idx="448">
                  <c:v>48.27</c:v>
                </c:pt>
                <c:pt idx="449">
                  <c:v>48.25</c:v>
                </c:pt>
                <c:pt idx="450">
                  <c:v>48.23</c:v>
                </c:pt>
                <c:pt idx="451">
                  <c:v>48.2</c:v>
                </c:pt>
                <c:pt idx="452">
                  <c:v>48.16</c:v>
                </c:pt>
                <c:pt idx="453">
                  <c:v>48.12</c:v>
                </c:pt>
                <c:pt idx="454">
                  <c:v>48.08</c:v>
                </c:pt>
                <c:pt idx="455">
                  <c:v>48.05</c:v>
                </c:pt>
                <c:pt idx="456">
                  <c:v>48.02</c:v>
                </c:pt>
                <c:pt idx="457">
                  <c:v>48</c:v>
                </c:pt>
                <c:pt idx="458">
                  <c:v>47.98</c:v>
                </c:pt>
                <c:pt idx="459">
                  <c:v>47.96</c:v>
                </c:pt>
                <c:pt idx="460">
                  <c:v>47.94</c:v>
                </c:pt>
                <c:pt idx="461">
                  <c:v>47.92</c:v>
                </c:pt>
                <c:pt idx="462">
                  <c:v>47.9</c:v>
                </c:pt>
                <c:pt idx="463">
                  <c:v>47.89</c:v>
                </c:pt>
                <c:pt idx="464">
                  <c:v>47.89</c:v>
                </c:pt>
                <c:pt idx="465">
                  <c:v>47.89</c:v>
                </c:pt>
                <c:pt idx="466">
                  <c:v>47.89</c:v>
                </c:pt>
                <c:pt idx="467">
                  <c:v>47.89</c:v>
                </c:pt>
                <c:pt idx="468">
                  <c:v>47.88</c:v>
                </c:pt>
                <c:pt idx="469">
                  <c:v>47.86</c:v>
                </c:pt>
                <c:pt idx="470">
                  <c:v>47.84</c:v>
                </c:pt>
                <c:pt idx="471">
                  <c:v>47.81</c:v>
                </c:pt>
                <c:pt idx="472">
                  <c:v>47.77</c:v>
                </c:pt>
                <c:pt idx="473">
                  <c:v>47.74</c:v>
                </c:pt>
                <c:pt idx="474">
                  <c:v>47.71</c:v>
                </c:pt>
                <c:pt idx="475">
                  <c:v>47.68</c:v>
                </c:pt>
                <c:pt idx="476">
                  <c:v>47.66</c:v>
                </c:pt>
                <c:pt idx="477">
                  <c:v>47.65</c:v>
                </c:pt>
                <c:pt idx="478">
                  <c:v>47.64</c:v>
                </c:pt>
                <c:pt idx="479">
                  <c:v>47.63</c:v>
                </c:pt>
                <c:pt idx="480">
                  <c:v>47.62</c:v>
                </c:pt>
                <c:pt idx="481">
                  <c:v>47.6</c:v>
                </c:pt>
                <c:pt idx="482">
                  <c:v>47.58</c:v>
                </c:pt>
                <c:pt idx="483">
                  <c:v>47.55</c:v>
                </c:pt>
                <c:pt idx="484">
                  <c:v>47.53</c:v>
                </c:pt>
                <c:pt idx="485">
                  <c:v>47.52</c:v>
                </c:pt>
                <c:pt idx="486">
                  <c:v>47.51</c:v>
                </c:pt>
                <c:pt idx="487">
                  <c:v>47.51</c:v>
                </c:pt>
                <c:pt idx="488">
                  <c:v>47.51</c:v>
                </c:pt>
                <c:pt idx="489">
                  <c:v>47.51</c:v>
                </c:pt>
                <c:pt idx="490">
                  <c:v>47.5</c:v>
                </c:pt>
                <c:pt idx="491">
                  <c:v>47.49</c:v>
                </c:pt>
                <c:pt idx="492">
                  <c:v>47.47</c:v>
                </c:pt>
                <c:pt idx="493">
                  <c:v>47.45</c:v>
                </c:pt>
                <c:pt idx="494">
                  <c:v>47.42</c:v>
                </c:pt>
                <c:pt idx="495">
                  <c:v>47.4</c:v>
                </c:pt>
                <c:pt idx="496">
                  <c:v>47.39</c:v>
                </c:pt>
                <c:pt idx="497">
                  <c:v>47.38</c:v>
                </c:pt>
                <c:pt idx="498">
                  <c:v>47.37</c:v>
                </c:pt>
                <c:pt idx="499">
                  <c:v>47.34</c:v>
                </c:pt>
                <c:pt idx="500">
                  <c:v>47.33</c:v>
                </c:pt>
                <c:pt idx="501">
                  <c:v>47.3</c:v>
                </c:pt>
                <c:pt idx="502">
                  <c:v>47.28</c:v>
                </c:pt>
                <c:pt idx="503">
                  <c:v>47.26</c:v>
                </c:pt>
                <c:pt idx="504">
                  <c:v>47.26</c:v>
                </c:pt>
                <c:pt idx="505">
                  <c:v>47.25</c:v>
                </c:pt>
                <c:pt idx="506">
                  <c:v>47.25</c:v>
                </c:pt>
                <c:pt idx="507">
                  <c:v>47.23</c:v>
                </c:pt>
                <c:pt idx="508">
                  <c:v>47.22</c:v>
                </c:pt>
                <c:pt idx="509">
                  <c:v>47.2</c:v>
                </c:pt>
                <c:pt idx="510">
                  <c:v>47.17</c:v>
                </c:pt>
                <c:pt idx="511">
                  <c:v>47.14</c:v>
                </c:pt>
                <c:pt idx="512">
                  <c:v>47.11</c:v>
                </c:pt>
                <c:pt idx="513">
                  <c:v>47.08</c:v>
                </c:pt>
                <c:pt idx="514">
                  <c:v>47.05</c:v>
                </c:pt>
                <c:pt idx="515">
                  <c:v>47.03</c:v>
                </c:pt>
                <c:pt idx="516">
                  <c:v>47.01</c:v>
                </c:pt>
                <c:pt idx="517">
                  <c:v>47.01</c:v>
                </c:pt>
                <c:pt idx="518">
                  <c:v>47</c:v>
                </c:pt>
                <c:pt idx="519">
                  <c:v>47</c:v>
                </c:pt>
                <c:pt idx="520">
                  <c:v>47</c:v>
                </c:pt>
                <c:pt idx="521">
                  <c:v>47</c:v>
                </c:pt>
                <c:pt idx="522">
                  <c:v>47</c:v>
                </c:pt>
                <c:pt idx="523">
                  <c:v>47</c:v>
                </c:pt>
                <c:pt idx="524">
                  <c:v>46.98</c:v>
                </c:pt>
                <c:pt idx="525">
                  <c:v>46.96</c:v>
                </c:pt>
                <c:pt idx="526">
                  <c:v>46.94</c:v>
                </c:pt>
                <c:pt idx="527">
                  <c:v>46.92</c:v>
                </c:pt>
                <c:pt idx="528">
                  <c:v>46.9</c:v>
                </c:pt>
                <c:pt idx="529">
                  <c:v>46.89</c:v>
                </c:pt>
                <c:pt idx="530">
                  <c:v>46.88</c:v>
                </c:pt>
                <c:pt idx="531">
                  <c:v>46.87</c:v>
                </c:pt>
                <c:pt idx="532">
                  <c:v>46.86</c:v>
                </c:pt>
                <c:pt idx="533">
                  <c:v>46.84</c:v>
                </c:pt>
                <c:pt idx="534">
                  <c:v>46.81</c:v>
                </c:pt>
                <c:pt idx="535">
                  <c:v>46.77</c:v>
                </c:pt>
                <c:pt idx="536">
                  <c:v>46.74</c:v>
                </c:pt>
                <c:pt idx="537">
                  <c:v>46.71</c:v>
                </c:pt>
                <c:pt idx="538">
                  <c:v>46.69</c:v>
                </c:pt>
                <c:pt idx="539">
                  <c:v>46.67</c:v>
                </c:pt>
                <c:pt idx="540">
                  <c:v>46.65</c:v>
                </c:pt>
                <c:pt idx="541">
                  <c:v>46.64</c:v>
                </c:pt>
                <c:pt idx="542">
                  <c:v>46.63</c:v>
                </c:pt>
                <c:pt idx="543">
                  <c:v>46.63</c:v>
                </c:pt>
                <c:pt idx="544">
                  <c:v>46.63</c:v>
                </c:pt>
                <c:pt idx="545">
                  <c:v>46.61</c:v>
                </c:pt>
                <c:pt idx="546">
                  <c:v>46.6</c:v>
                </c:pt>
                <c:pt idx="547">
                  <c:v>46.58</c:v>
                </c:pt>
                <c:pt idx="548">
                  <c:v>46.56</c:v>
                </c:pt>
                <c:pt idx="549">
                  <c:v>46.53</c:v>
                </c:pt>
                <c:pt idx="550">
                  <c:v>46.5</c:v>
                </c:pt>
                <c:pt idx="551">
                  <c:v>46.47</c:v>
                </c:pt>
                <c:pt idx="552">
                  <c:v>46.44</c:v>
                </c:pt>
                <c:pt idx="553">
                  <c:v>46.42</c:v>
                </c:pt>
                <c:pt idx="554">
                  <c:v>46.4</c:v>
                </c:pt>
                <c:pt idx="555">
                  <c:v>46.39</c:v>
                </c:pt>
                <c:pt idx="556">
                  <c:v>46.39</c:v>
                </c:pt>
                <c:pt idx="557">
                  <c:v>46.38</c:v>
                </c:pt>
                <c:pt idx="558">
                  <c:v>46.38</c:v>
                </c:pt>
                <c:pt idx="559">
                  <c:v>46.38</c:v>
                </c:pt>
                <c:pt idx="560">
                  <c:v>46.38</c:v>
                </c:pt>
                <c:pt idx="561">
                  <c:v>46.38</c:v>
                </c:pt>
                <c:pt idx="562">
                  <c:v>46.38</c:v>
                </c:pt>
                <c:pt idx="563">
                  <c:v>46.38</c:v>
                </c:pt>
                <c:pt idx="564">
                  <c:v>46.38</c:v>
                </c:pt>
                <c:pt idx="565">
                  <c:v>46.38</c:v>
                </c:pt>
                <c:pt idx="566">
                  <c:v>46.38</c:v>
                </c:pt>
                <c:pt idx="567">
                  <c:v>46.38</c:v>
                </c:pt>
                <c:pt idx="568">
                  <c:v>46.38</c:v>
                </c:pt>
                <c:pt idx="569">
                  <c:v>46.38</c:v>
                </c:pt>
                <c:pt idx="570">
                  <c:v>46.37</c:v>
                </c:pt>
                <c:pt idx="571">
                  <c:v>46.35</c:v>
                </c:pt>
                <c:pt idx="572">
                  <c:v>46.34</c:v>
                </c:pt>
                <c:pt idx="573">
                  <c:v>46.32</c:v>
                </c:pt>
                <c:pt idx="574">
                  <c:v>46.3</c:v>
                </c:pt>
                <c:pt idx="575">
                  <c:v>46.28</c:v>
                </c:pt>
                <c:pt idx="576">
                  <c:v>46.28</c:v>
                </c:pt>
                <c:pt idx="577">
                  <c:v>46.27</c:v>
                </c:pt>
                <c:pt idx="578">
                  <c:v>46.26</c:v>
                </c:pt>
                <c:pt idx="579">
                  <c:v>46.26</c:v>
                </c:pt>
                <c:pt idx="580">
                  <c:v>46.25</c:v>
                </c:pt>
                <c:pt idx="581">
                  <c:v>46.24</c:v>
                </c:pt>
                <c:pt idx="582">
                  <c:v>46.22</c:v>
                </c:pt>
                <c:pt idx="583">
                  <c:v>46.2</c:v>
                </c:pt>
                <c:pt idx="584">
                  <c:v>46.18</c:v>
                </c:pt>
                <c:pt idx="585">
                  <c:v>46.15</c:v>
                </c:pt>
                <c:pt idx="586">
                  <c:v>46.12</c:v>
                </c:pt>
                <c:pt idx="587">
                  <c:v>46.1</c:v>
                </c:pt>
                <c:pt idx="588">
                  <c:v>46.08</c:v>
                </c:pt>
                <c:pt idx="589">
                  <c:v>46.06</c:v>
                </c:pt>
                <c:pt idx="590">
                  <c:v>46.04</c:v>
                </c:pt>
                <c:pt idx="591">
                  <c:v>46.03</c:v>
                </c:pt>
                <c:pt idx="592">
                  <c:v>46.02</c:v>
                </c:pt>
                <c:pt idx="593">
                  <c:v>46.01</c:v>
                </c:pt>
                <c:pt idx="594">
                  <c:v>46</c:v>
                </c:pt>
                <c:pt idx="595">
                  <c:v>45.99</c:v>
                </c:pt>
                <c:pt idx="596">
                  <c:v>45.97</c:v>
                </c:pt>
                <c:pt idx="597">
                  <c:v>45.96</c:v>
                </c:pt>
                <c:pt idx="598">
                  <c:v>45.94</c:v>
                </c:pt>
                <c:pt idx="599">
                  <c:v>45.93</c:v>
                </c:pt>
                <c:pt idx="600">
                  <c:v>45.91</c:v>
                </c:pt>
                <c:pt idx="601">
                  <c:v>45.9</c:v>
                </c:pt>
                <c:pt idx="602">
                  <c:v>45.9</c:v>
                </c:pt>
                <c:pt idx="603">
                  <c:v>45.9</c:v>
                </c:pt>
                <c:pt idx="604">
                  <c:v>45.9</c:v>
                </c:pt>
                <c:pt idx="605">
                  <c:v>45.9</c:v>
                </c:pt>
                <c:pt idx="606">
                  <c:v>45.9</c:v>
                </c:pt>
                <c:pt idx="607">
                  <c:v>45.9</c:v>
                </c:pt>
                <c:pt idx="608">
                  <c:v>45.9</c:v>
                </c:pt>
                <c:pt idx="609">
                  <c:v>45.9</c:v>
                </c:pt>
                <c:pt idx="610">
                  <c:v>45.89</c:v>
                </c:pt>
                <c:pt idx="611">
                  <c:v>45.88</c:v>
                </c:pt>
                <c:pt idx="612">
                  <c:v>45.87</c:v>
                </c:pt>
                <c:pt idx="613">
                  <c:v>45.85</c:v>
                </c:pt>
                <c:pt idx="614">
                  <c:v>45.83</c:v>
                </c:pt>
                <c:pt idx="615">
                  <c:v>45.81</c:v>
                </c:pt>
                <c:pt idx="616">
                  <c:v>45.8</c:v>
                </c:pt>
                <c:pt idx="617">
                  <c:v>45.78</c:v>
                </c:pt>
                <c:pt idx="618">
                  <c:v>45.76</c:v>
                </c:pt>
                <c:pt idx="619">
                  <c:v>45.75</c:v>
                </c:pt>
                <c:pt idx="620">
                  <c:v>45.74</c:v>
                </c:pt>
                <c:pt idx="621">
                  <c:v>45.72</c:v>
                </c:pt>
                <c:pt idx="622">
                  <c:v>45.7</c:v>
                </c:pt>
                <c:pt idx="623">
                  <c:v>45.69</c:v>
                </c:pt>
                <c:pt idx="624">
                  <c:v>45.68</c:v>
                </c:pt>
                <c:pt idx="625">
                  <c:v>45.67</c:v>
                </c:pt>
                <c:pt idx="626">
                  <c:v>45.66</c:v>
                </c:pt>
                <c:pt idx="627">
                  <c:v>45.66</c:v>
                </c:pt>
                <c:pt idx="628">
                  <c:v>45.65</c:v>
                </c:pt>
                <c:pt idx="629">
                  <c:v>45.65</c:v>
                </c:pt>
                <c:pt idx="630">
                  <c:v>45.65</c:v>
                </c:pt>
                <c:pt idx="631">
                  <c:v>45.64</c:v>
                </c:pt>
                <c:pt idx="632">
                  <c:v>45.63</c:v>
                </c:pt>
                <c:pt idx="633">
                  <c:v>45.61</c:v>
                </c:pt>
                <c:pt idx="634">
                  <c:v>45.6</c:v>
                </c:pt>
                <c:pt idx="635">
                  <c:v>45.58</c:v>
                </c:pt>
                <c:pt idx="636">
                  <c:v>45.56</c:v>
                </c:pt>
                <c:pt idx="637">
                  <c:v>45.55</c:v>
                </c:pt>
                <c:pt idx="638">
                  <c:v>45.54</c:v>
                </c:pt>
                <c:pt idx="639">
                  <c:v>45.54</c:v>
                </c:pt>
                <c:pt idx="640">
                  <c:v>45.54</c:v>
                </c:pt>
                <c:pt idx="641">
                  <c:v>45.53</c:v>
                </c:pt>
                <c:pt idx="642">
                  <c:v>45.53</c:v>
                </c:pt>
                <c:pt idx="643">
                  <c:v>45.53</c:v>
                </c:pt>
                <c:pt idx="644">
                  <c:v>45.53</c:v>
                </c:pt>
                <c:pt idx="645">
                  <c:v>45.53</c:v>
                </c:pt>
                <c:pt idx="646">
                  <c:v>45.53</c:v>
                </c:pt>
                <c:pt idx="647">
                  <c:v>45.53</c:v>
                </c:pt>
                <c:pt idx="648">
                  <c:v>45.53</c:v>
                </c:pt>
                <c:pt idx="649">
                  <c:v>45.53</c:v>
                </c:pt>
                <c:pt idx="650">
                  <c:v>45.53</c:v>
                </c:pt>
                <c:pt idx="651">
                  <c:v>45.52</c:v>
                </c:pt>
                <c:pt idx="652">
                  <c:v>45.51</c:v>
                </c:pt>
                <c:pt idx="653">
                  <c:v>45.5</c:v>
                </c:pt>
                <c:pt idx="654">
                  <c:v>45.48</c:v>
                </c:pt>
                <c:pt idx="655">
                  <c:v>45.47</c:v>
                </c:pt>
                <c:pt idx="656">
                  <c:v>45.45</c:v>
                </c:pt>
                <c:pt idx="657">
                  <c:v>45.43</c:v>
                </c:pt>
                <c:pt idx="658">
                  <c:v>45.42</c:v>
                </c:pt>
                <c:pt idx="659">
                  <c:v>45.41</c:v>
                </c:pt>
                <c:pt idx="660">
                  <c:v>45.41</c:v>
                </c:pt>
                <c:pt idx="661">
                  <c:v>45.4</c:v>
                </c:pt>
                <c:pt idx="662">
                  <c:v>45.39</c:v>
                </c:pt>
                <c:pt idx="663">
                  <c:v>45.37</c:v>
                </c:pt>
                <c:pt idx="664">
                  <c:v>45.35</c:v>
                </c:pt>
                <c:pt idx="665">
                  <c:v>45.34</c:v>
                </c:pt>
                <c:pt idx="666">
                  <c:v>45.33</c:v>
                </c:pt>
                <c:pt idx="667">
                  <c:v>45.31</c:v>
                </c:pt>
                <c:pt idx="668">
                  <c:v>45.31</c:v>
                </c:pt>
                <c:pt idx="669">
                  <c:v>45.3</c:v>
                </c:pt>
                <c:pt idx="670">
                  <c:v>45.3</c:v>
                </c:pt>
                <c:pt idx="671">
                  <c:v>45.29</c:v>
                </c:pt>
                <c:pt idx="672">
                  <c:v>45.29</c:v>
                </c:pt>
                <c:pt idx="673">
                  <c:v>45.29</c:v>
                </c:pt>
                <c:pt idx="674">
                  <c:v>45.29</c:v>
                </c:pt>
                <c:pt idx="675">
                  <c:v>45.28</c:v>
                </c:pt>
                <c:pt idx="676">
                  <c:v>45.27</c:v>
                </c:pt>
                <c:pt idx="677">
                  <c:v>45.26</c:v>
                </c:pt>
                <c:pt idx="678">
                  <c:v>45.25</c:v>
                </c:pt>
                <c:pt idx="679">
                  <c:v>45.24</c:v>
                </c:pt>
                <c:pt idx="680">
                  <c:v>45.23</c:v>
                </c:pt>
                <c:pt idx="681">
                  <c:v>45.21</c:v>
                </c:pt>
                <c:pt idx="682">
                  <c:v>45.2</c:v>
                </c:pt>
                <c:pt idx="683">
                  <c:v>45.18</c:v>
                </c:pt>
                <c:pt idx="684">
                  <c:v>45.17</c:v>
                </c:pt>
                <c:pt idx="685">
                  <c:v>45.15</c:v>
                </c:pt>
                <c:pt idx="686">
                  <c:v>45.14</c:v>
                </c:pt>
                <c:pt idx="687">
                  <c:v>45.12</c:v>
                </c:pt>
                <c:pt idx="688">
                  <c:v>45.1</c:v>
                </c:pt>
                <c:pt idx="689">
                  <c:v>45.09</c:v>
                </c:pt>
                <c:pt idx="690">
                  <c:v>45.07</c:v>
                </c:pt>
                <c:pt idx="691">
                  <c:v>45.06</c:v>
                </c:pt>
                <c:pt idx="692">
                  <c:v>45.06</c:v>
                </c:pt>
                <c:pt idx="693">
                  <c:v>45.05</c:v>
                </c:pt>
                <c:pt idx="694">
                  <c:v>45.05</c:v>
                </c:pt>
                <c:pt idx="695">
                  <c:v>45.05</c:v>
                </c:pt>
                <c:pt idx="696">
                  <c:v>45.05</c:v>
                </c:pt>
                <c:pt idx="697">
                  <c:v>45.05</c:v>
                </c:pt>
                <c:pt idx="698">
                  <c:v>45.05</c:v>
                </c:pt>
                <c:pt idx="699">
                  <c:v>45.05</c:v>
                </c:pt>
                <c:pt idx="700">
                  <c:v>45.05</c:v>
                </c:pt>
                <c:pt idx="701">
                  <c:v>45.05</c:v>
                </c:pt>
                <c:pt idx="702">
                  <c:v>45.05</c:v>
                </c:pt>
                <c:pt idx="703">
                  <c:v>45.05</c:v>
                </c:pt>
                <c:pt idx="704">
                  <c:v>45.05</c:v>
                </c:pt>
                <c:pt idx="705">
                  <c:v>45.04</c:v>
                </c:pt>
                <c:pt idx="706">
                  <c:v>45.03</c:v>
                </c:pt>
                <c:pt idx="707">
                  <c:v>45.02</c:v>
                </c:pt>
                <c:pt idx="708">
                  <c:v>45.01</c:v>
                </c:pt>
                <c:pt idx="709">
                  <c:v>45</c:v>
                </c:pt>
                <c:pt idx="710">
                  <c:v>44.99</c:v>
                </c:pt>
                <c:pt idx="711">
                  <c:v>44.98</c:v>
                </c:pt>
                <c:pt idx="712">
                  <c:v>44.97</c:v>
                </c:pt>
                <c:pt idx="713">
                  <c:v>44.96</c:v>
                </c:pt>
                <c:pt idx="714">
                  <c:v>44.95</c:v>
                </c:pt>
                <c:pt idx="715">
                  <c:v>44.94</c:v>
                </c:pt>
                <c:pt idx="716">
                  <c:v>44.94</c:v>
                </c:pt>
                <c:pt idx="717">
                  <c:v>44.93</c:v>
                </c:pt>
                <c:pt idx="718">
                  <c:v>44.93</c:v>
                </c:pt>
                <c:pt idx="719">
                  <c:v>44.93</c:v>
                </c:pt>
                <c:pt idx="720">
                  <c:v>44.92</c:v>
                </c:pt>
                <c:pt idx="721">
                  <c:v>44.91</c:v>
                </c:pt>
                <c:pt idx="722">
                  <c:v>44.9</c:v>
                </c:pt>
                <c:pt idx="723">
                  <c:v>44.88</c:v>
                </c:pt>
                <c:pt idx="724">
                  <c:v>44.86</c:v>
                </c:pt>
                <c:pt idx="725">
                  <c:v>44.83</c:v>
                </c:pt>
                <c:pt idx="726">
                  <c:v>44.81</c:v>
                </c:pt>
                <c:pt idx="727">
                  <c:v>44.79</c:v>
                </c:pt>
                <c:pt idx="728">
                  <c:v>44.78</c:v>
                </c:pt>
                <c:pt idx="729">
                  <c:v>44.76</c:v>
                </c:pt>
                <c:pt idx="730">
                  <c:v>44.75</c:v>
                </c:pt>
                <c:pt idx="731">
                  <c:v>44.74</c:v>
                </c:pt>
                <c:pt idx="732">
                  <c:v>44.73</c:v>
                </c:pt>
                <c:pt idx="733">
                  <c:v>44.71</c:v>
                </c:pt>
                <c:pt idx="734">
                  <c:v>44.71</c:v>
                </c:pt>
                <c:pt idx="735">
                  <c:v>44.7</c:v>
                </c:pt>
                <c:pt idx="736">
                  <c:v>44.7</c:v>
                </c:pt>
                <c:pt idx="737">
                  <c:v>44.7</c:v>
                </c:pt>
                <c:pt idx="738">
                  <c:v>44.7</c:v>
                </c:pt>
                <c:pt idx="739">
                  <c:v>44.7</c:v>
                </c:pt>
                <c:pt idx="740">
                  <c:v>44.7</c:v>
                </c:pt>
                <c:pt idx="741">
                  <c:v>44.69</c:v>
                </c:pt>
                <c:pt idx="742">
                  <c:v>44.68</c:v>
                </c:pt>
                <c:pt idx="743">
                  <c:v>44.67</c:v>
                </c:pt>
                <c:pt idx="744">
                  <c:v>44.65</c:v>
                </c:pt>
                <c:pt idx="745">
                  <c:v>44.64</c:v>
                </c:pt>
                <c:pt idx="746">
                  <c:v>44.63</c:v>
                </c:pt>
                <c:pt idx="747">
                  <c:v>44.61</c:v>
                </c:pt>
                <c:pt idx="748">
                  <c:v>44.61</c:v>
                </c:pt>
                <c:pt idx="749">
                  <c:v>44.6</c:v>
                </c:pt>
                <c:pt idx="750">
                  <c:v>44.6</c:v>
                </c:pt>
                <c:pt idx="751">
                  <c:v>44.59</c:v>
                </c:pt>
                <c:pt idx="752">
                  <c:v>44.59</c:v>
                </c:pt>
                <c:pt idx="753">
                  <c:v>44.58</c:v>
                </c:pt>
                <c:pt idx="754">
                  <c:v>44.58</c:v>
                </c:pt>
                <c:pt idx="755">
                  <c:v>44.58</c:v>
                </c:pt>
                <c:pt idx="756">
                  <c:v>44.58</c:v>
                </c:pt>
                <c:pt idx="757">
                  <c:v>44.58</c:v>
                </c:pt>
                <c:pt idx="758">
                  <c:v>44.58</c:v>
                </c:pt>
                <c:pt idx="759">
                  <c:v>44.58</c:v>
                </c:pt>
                <c:pt idx="760">
                  <c:v>44.58</c:v>
                </c:pt>
                <c:pt idx="761">
                  <c:v>44.58</c:v>
                </c:pt>
                <c:pt idx="762">
                  <c:v>44.58</c:v>
                </c:pt>
                <c:pt idx="763">
                  <c:v>44.58</c:v>
                </c:pt>
                <c:pt idx="764">
                  <c:v>44.58</c:v>
                </c:pt>
                <c:pt idx="765">
                  <c:v>44.58</c:v>
                </c:pt>
                <c:pt idx="766">
                  <c:v>44.58</c:v>
                </c:pt>
                <c:pt idx="767">
                  <c:v>44.58</c:v>
                </c:pt>
                <c:pt idx="768">
                  <c:v>44.58</c:v>
                </c:pt>
                <c:pt idx="769">
                  <c:v>44.58</c:v>
                </c:pt>
                <c:pt idx="770">
                  <c:v>44.58</c:v>
                </c:pt>
                <c:pt idx="771">
                  <c:v>44.58</c:v>
                </c:pt>
                <c:pt idx="772">
                  <c:v>44.58</c:v>
                </c:pt>
                <c:pt idx="773">
                  <c:v>44.58</c:v>
                </c:pt>
                <c:pt idx="774">
                  <c:v>44.57</c:v>
                </c:pt>
                <c:pt idx="775">
                  <c:v>44.56</c:v>
                </c:pt>
                <c:pt idx="776">
                  <c:v>44.55</c:v>
                </c:pt>
                <c:pt idx="777">
                  <c:v>44.54</c:v>
                </c:pt>
                <c:pt idx="778">
                  <c:v>44.53</c:v>
                </c:pt>
                <c:pt idx="779">
                  <c:v>44.52</c:v>
                </c:pt>
                <c:pt idx="780">
                  <c:v>44.5</c:v>
                </c:pt>
                <c:pt idx="781">
                  <c:v>44.49</c:v>
                </c:pt>
                <c:pt idx="782">
                  <c:v>44.48</c:v>
                </c:pt>
                <c:pt idx="783">
                  <c:v>44.48</c:v>
                </c:pt>
                <c:pt idx="784">
                  <c:v>44.47</c:v>
                </c:pt>
                <c:pt idx="785">
                  <c:v>44.46</c:v>
                </c:pt>
                <c:pt idx="786">
                  <c:v>44.46</c:v>
                </c:pt>
                <c:pt idx="787">
                  <c:v>44.45</c:v>
                </c:pt>
                <c:pt idx="788">
                  <c:v>44.43</c:v>
                </c:pt>
                <c:pt idx="789">
                  <c:v>44.42</c:v>
                </c:pt>
                <c:pt idx="790">
                  <c:v>44.41</c:v>
                </c:pt>
                <c:pt idx="791">
                  <c:v>44.39</c:v>
                </c:pt>
                <c:pt idx="792">
                  <c:v>44.38</c:v>
                </c:pt>
                <c:pt idx="793">
                  <c:v>44.37</c:v>
                </c:pt>
                <c:pt idx="794">
                  <c:v>44.36</c:v>
                </c:pt>
                <c:pt idx="795">
                  <c:v>44.35</c:v>
                </c:pt>
                <c:pt idx="796">
                  <c:v>44.35</c:v>
                </c:pt>
                <c:pt idx="797">
                  <c:v>44.35</c:v>
                </c:pt>
                <c:pt idx="798">
                  <c:v>44.35</c:v>
                </c:pt>
                <c:pt idx="799">
                  <c:v>44.35</c:v>
                </c:pt>
                <c:pt idx="800">
                  <c:v>44.34</c:v>
                </c:pt>
                <c:pt idx="801">
                  <c:v>44.34</c:v>
                </c:pt>
                <c:pt idx="802">
                  <c:v>44.34</c:v>
                </c:pt>
                <c:pt idx="803">
                  <c:v>44.34</c:v>
                </c:pt>
                <c:pt idx="804">
                  <c:v>44.33</c:v>
                </c:pt>
                <c:pt idx="805">
                  <c:v>44.32</c:v>
                </c:pt>
                <c:pt idx="806">
                  <c:v>44.31</c:v>
                </c:pt>
                <c:pt idx="807">
                  <c:v>44.3</c:v>
                </c:pt>
                <c:pt idx="808">
                  <c:v>44.29</c:v>
                </c:pt>
                <c:pt idx="809">
                  <c:v>44.27</c:v>
                </c:pt>
                <c:pt idx="810">
                  <c:v>44.26</c:v>
                </c:pt>
                <c:pt idx="811">
                  <c:v>44.24</c:v>
                </c:pt>
                <c:pt idx="812">
                  <c:v>44.23</c:v>
                </c:pt>
                <c:pt idx="813">
                  <c:v>44.21</c:v>
                </c:pt>
                <c:pt idx="814">
                  <c:v>44.2</c:v>
                </c:pt>
                <c:pt idx="815">
                  <c:v>44.18</c:v>
                </c:pt>
                <c:pt idx="816">
                  <c:v>44.16</c:v>
                </c:pt>
                <c:pt idx="817">
                  <c:v>44.15</c:v>
                </c:pt>
                <c:pt idx="818">
                  <c:v>44.14</c:v>
                </c:pt>
                <c:pt idx="819">
                  <c:v>44.13</c:v>
                </c:pt>
                <c:pt idx="820">
                  <c:v>44.13</c:v>
                </c:pt>
                <c:pt idx="821">
                  <c:v>44.12</c:v>
                </c:pt>
                <c:pt idx="822">
                  <c:v>44.12</c:v>
                </c:pt>
                <c:pt idx="823">
                  <c:v>44.12</c:v>
                </c:pt>
                <c:pt idx="824">
                  <c:v>44.11</c:v>
                </c:pt>
                <c:pt idx="825">
                  <c:v>44.11</c:v>
                </c:pt>
                <c:pt idx="826">
                  <c:v>44.11</c:v>
                </c:pt>
                <c:pt idx="827">
                  <c:v>44.11</c:v>
                </c:pt>
                <c:pt idx="828">
                  <c:v>44.11</c:v>
                </c:pt>
                <c:pt idx="829">
                  <c:v>44.11</c:v>
                </c:pt>
                <c:pt idx="830">
                  <c:v>44.11</c:v>
                </c:pt>
                <c:pt idx="831">
                  <c:v>44.1</c:v>
                </c:pt>
                <c:pt idx="832">
                  <c:v>44.09</c:v>
                </c:pt>
                <c:pt idx="833">
                  <c:v>44.09</c:v>
                </c:pt>
                <c:pt idx="834">
                  <c:v>44.08</c:v>
                </c:pt>
                <c:pt idx="835">
                  <c:v>44.07</c:v>
                </c:pt>
                <c:pt idx="836">
                  <c:v>44.07</c:v>
                </c:pt>
                <c:pt idx="837">
                  <c:v>44.06</c:v>
                </c:pt>
                <c:pt idx="838">
                  <c:v>44.06</c:v>
                </c:pt>
                <c:pt idx="839">
                  <c:v>44.05</c:v>
                </c:pt>
                <c:pt idx="840">
                  <c:v>44.04</c:v>
                </c:pt>
                <c:pt idx="841">
                  <c:v>44.03</c:v>
                </c:pt>
                <c:pt idx="842">
                  <c:v>44.02</c:v>
                </c:pt>
                <c:pt idx="843">
                  <c:v>44.02</c:v>
                </c:pt>
                <c:pt idx="844">
                  <c:v>44.01</c:v>
                </c:pt>
                <c:pt idx="845">
                  <c:v>44.01</c:v>
                </c:pt>
                <c:pt idx="846">
                  <c:v>44.01</c:v>
                </c:pt>
                <c:pt idx="847">
                  <c:v>44.01</c:v>
                </c:pt>
                <c:pt idx="848">
                  <c:v>44</c:v>
                </c:pt>
                <c:pt idx="849">
                  <c:v>44</c:v>
                </c:pt>
                <c:pt idx="850">
                  <c:v>44</c:v>
                </c:pt>
                <c:pt idx="851">
                  <c:v>44</c:v>
                </c:pt>
                <c:pt idx="852">
                  <c:v>44</c:v>
                </c:pt>
                <c:pt idx="853">
                  <c:v>44</c:v>
                </c:pt>
                <c:pt idx="854">
                  <c:v>44</c:v>
                </c:pt>
                <c:pt idx="855">
                  <c:v>44</c:v>
                </c:pt>
                <c:pt idx="856">
                  <c:v>44</c:v>
                </c:pt>
                <c:pt idx="857">
                  <c:v>44</c:v>
                </c:pt>
                <c:pt idx="858">
                  <c:v>44</c:v>
                </c:pt>
                <c:pt idx="859">
                  <c:v>44</c:v>
                </c:pt>
                <c:pt idx="860">
                  <c:v>44.01</c:v>
                </c:pt>
                <c:pt idx="861">
                  <c:v>44.01</c:v>
                </c:pt>
                <c:pt idx="862">
                  <c:v>44.01</c:v>
                </c:pt>
                <c:pt idx="863">
                  <c:v>44.01</c:v>
                </c:pt>
                <c:pt idx="864">
                  <c:v>44.01</c:v>
                </c:pt>
                <c:pt idx="865">
                  <c:v>44.02</c:v>
                </c:pt>
                <c:pt idx="866">
                  <c:v>44.02</c:v>
                </c:pt>
                <c:pt idx="867">
                  <c:v>44.02</c:v>
                </c:pt>
                <c:pt idx="868">
                  <c:v>44.03</c:v>
                </c:pt>
                <c:pt idx="869">
                  <c:v>44.04</c:v>
                </c:pt>
                <c:pt idx="870">
                  <c:v>44.05</c:v>
                </c:pt>
                <c:pt idx="871">
                  <c:v>44.06</c:v>
                </c:pt>
                <c:pt idx="872">
                  <c:v>44.07</c:v>
                </c:pt>
                <c:pt idx="873">
                  <c:v>44.08</c:v>
                </c:pt>
                <c:pt idx="874">
                  <c:v>44.09</c:v>
                </c:pt>
                <c:pt idx="875">
                  <c:v>44.09</c:v>
                </c:pt>
                <c:pt idx="876">
                  <c:v>44.1</c:v>
                </c:pt>
                <c:pt idx="877">
                  <c:v>44.1</c:v>
                </c:pt>
                <c:pt idx="878">
                  <c:v>44.11</c:v>
                </c:pt>
                <c:pt idx="879">
                  <c:v>44.11</c:v>
                </c:pt>
                <c:pt idx="880">
                  <c:v>44.11</c:v>
                </c:pt>
                <c:pt idx="881">
                  <c:v>44.11</c:v>
                </c:pt>
                <c:pt idx="882">
                  <c:v>44.12</c:v>
                </c:pt>
                <c:pt idx="883">
                  <c:v>44.12</c:v>
                </c:pt>
                <c:pt idx="884">
                  <c:v>44.13</c:v>
                </c:pt>
                <c:pt idx="885">
                  <c:v>44.14</c:v>
                </c:pt>
                <c:pt idx="886">
                  <c:v>44.15</c:v>
                </c:pt>
                <c:pt idx="887">
                  <c:v>44.18</c:v>
                </c:pt>
                <c:pt idx="888">
                  <c:v>44.2</c:v>
                </c:pt>
                <c:pt idx="889">
                  <c:v>44.23</c:v>
                </c:pt>
                <c:pt idx="890">
                  <c:v>44.27</c:v>
                </c:pt>
                <c:pt idx="891">
                  <c:v>44.29</c:v>
                </c:pt>
                <c:pt idx="892">
                  <c:v>44.31</c:v>
                </c:pt>
                <c:pt idx="893">
                  <c:v>44.33</c:v>
                </c:pt>
                <c:pt idx="894">
                  <c:v>44.34</c:v>
                </c:pt>
                <c:pt idx="895">
                  <c:v>44.36</c:v>
                </c:pt>
                <c:pt idx="896">
                  <c:v>44.37</c:v>
                </c:pt>
                <c:pt idx="897">
                  <c:v>44.38</c:v>
                </c:pt>
                <c:pt idx="898">
                  <c:v>44.4</c:v>
                </c:pt>
                <c:pt idx="899">
                  <c:v>44.42</c:v>
                </c:pt>
                <c:pt idx="900">
                  <c:v>44.44</c:v>
                </c:pt>
                <c:pt idx="901">
                  <c:v>44.47</c:v>
                </c:pt>
                <c:pt idx="902">
                  <c:v>44.5</c:v>
                </c:pt>
                <c:pt idx="903">
                  <c:v>44.52</c:v>
                </c:pt>
                <c:pt idx="904">
                  <c:v>44.54</c:v>
                </c:pt>
                <c:pt idx="905">
                  <c:v>44.56</c:v>
                </c:pt>
                <c:pt idx="906">
                  <c:v>44.57</c:v>
                </c:pt>
                <c:pt idx="907">
                  <c:v>44.58</c:v>
                </c:pt>
                <c:pt idx="908">
                  <c:v>44.58</c:v>
                </c:pt>
                <c:pt idx="909">
                  <c:v>44.58</c:v>
                </c:pt>
                <c:pt idx="910">
                  <c:v>44.58</c:v>
                </c:pt>
                <c:pt idx="911">
                  <c:v>44.58</c:v>
                </c:pt>
                <c:pt idx="912">
                  <c:v>44.58</c:v>
                </c:pt>
                <c:pt idx="913">
                  <c:v>44.58</c:v>
                </c:pt>
                <c:pt idx="914">
                  <c:v>44.59</c:v>
                </c:pt>
                <c:pt idx="915">
                  <c:v>44.6</c:v>
                </c:pt>
                <c:pt idx="916">
                  <c:v>44.62</c:v>
                </c:pt>
                <c:pt idx="917">
                  <c:v>44.65</c:v>
                </c:pt>
                <c:pt idx="918">
                  <c:v>44.67</c:v>
                </c:pt>
                <c:pt idx="919">
                  <c:v>44.68</c:v>
                </c:pt>
                <c:pt idx="920">
                  <c:v>44.7</c:v>
                </c:pt>
                <c:pt idx="921">
                  <c:v>44.71</c:v>
                </c:pt>
                <c:pt idx="922">
                  <c:v>44.74</c:v>
                </c:pt>
                <c:pt idx="923">
                  <c:v>44.78</c:v>
                </c:pt>
                <c:pt idx="924">
                  <c:v>44.82</c:v>
                </c:pt>
                <c:pt idx="925">
                  <c:v>44.87</c:v>
                </c:pt>
                <c:pt idx="926">
                  <c:v>44.91</c:v>
                </c:pt>
                <c:pt idx="927">
                  <c:v>44.94</c:v>
                </c:pt>
                <c:pt idx="928">
                  <c:v>44.97</c:v>
                </c:pt>
                <c:pt idx="929">
                  <c:v>44.99</c:v>
                </c:pt>
                <c:pt idx="930">
                  <c:v>45.02</c:v>
                </c:pt>
                <c:pt idx="931">
                  <c:v>45.04</c:v>
                </c:pt>
                <c:pt idx="932">
                  <c:v>45.05</c:v>
                </c:pt>
                <c:pt idx="933">
                  <c:v>45.05</c:v>
                </c:pt>
                <c:pt idx="934">
                  <c:v>45.06</c:v>
                </c:pt>
                <c:pt idx="935">
                  <c:v>45.07</c:v>
                </c:pt>
                <c:pt idx="936">
                  <c:v>45.08</c:v>
                </c:pt>
                <c:pt idx="937">
                  <c:v>45.1</c:v>
                </c:pt>
                <c:pt idx="938">
                  <c:v>45.13</c:v>
                </c:pt>
                <c:pt idx="939">
                  <c:v>45.17</c:v>
                </c:pt>
                <c:pt idx="940">
                  <c:v>45.2</c:v>
                </c:pt>
                <c:pt idx="941">
                  <c:v>45.23</c:v>
                </c:pt>
                <c:pt idx="942">
                  <c:v>45.26</c:v>
                </c:pt>
                <c:pt idx="943">
                  <c:v>45.28</c:v>
                </c:pt>
                <c:pt idx="944">
                  <c:v>45.3</c:v>
                </c:pt>
                <c:pt idx="945">
                  <c:v>45.32</c:v>
                </c:pt>
                <c:pt idx="946">
                  <c:v>45.34</c:v>
                </c:pt>
                <c:pt idx="947">
                  <c:v>45.36</c:v>
                </c:pt>
                <c:pt idx="948">
                  <c:v>45.39</c:v>
                </c:pt>
                <c:pt idx="949">
                  <c:v>45.42</c:v>
                </c:pt>
                <c:pt idx="950">
                  <c:v>45.45</c:v>
                </c:pt>
                <c:pt idx="951">
                  <c:v>45.47</c:v>
                </c:pt>
                <c:pt idx="952">
                  <c:v>45.5</c:v>
                </c:pt>
                <c:pt idx="953">
                  <c:v>45.51</c:v>
                </c:pt>
                <c:pt idx="954">
                  <c:v>45.53</c:v>
                </c:pt>
                <c:pt idx="955">
                  <c:v>45.53</c:v>
                </c:pt>
                <c:pt idx="956">
                  <c:v>45.53</c:v>
                </c:pt>
                <c:pt idx="957">
                  <c:v>45.54</c:v>
                </c:pt>
                <c:pt idx="958">
                  <c:v>45.54</c:v>
                </c:pt>
                <c:pt idx="959">
                  <c:v>45.56</c:v>
                </c:pt>
                <c:pt idx="960">
                  <c:v>45.58</c:v>
                </c:pt>
                <c:pt idx="961">
                  <c:v>45.6</c:v>
                </c:pt>
                <c:pt idx="962">
                  <c:v>45.62</c:v>
                </c:pt>
                <c:pt idx="963">
                  <c:v>45.64</c:v>
                </c:pt>
                <c:pt idx="964">
                  <c:v>45.65</c:v>
                </c:pt>
                <c:pt idx="965">
                  <c:v>45.67</c:v>
                </c:pt>
                <c:pt idx="966">
                  <c:v>45.68</c:v>
                </c:pt>
                <c:pt idx="967">
                  <c:v>45.7</c:v>
                </c:pt>
                <c:pt idx="968">
                  <c:v>45.73</c:v>
                </c:pt>
                <c:pt idx="969">
                  <c:v>45.75</c:v>
                </c:pt>
                <c:pt idx="970">
                  <c:v>45.78</c:v>
                </c:pt>
                <c:pt idx="971">
                  <c:v>45.81</c:v>
                </c:pt>
                <c:pt idx="972">
                  <c:v>45.84</c:v>
                </c:pt>
                <c:pt idx="973">
                  <c:v>45.86</c:v>
                </c:pt>
                <c:pt idx="974">
                  <c:v>45.88</c:v>
                </c:pt>
                <c:pt idx="975">
                  <c:v>45.89</c:v>
                </c:pt>
                <c:pt idx="976">
                  <c:v>45.9</c:v>
                </c:pt>
                <c:pt idx="977">
                  <c:v>45.9</c:v>
                </c:pt>
                <c:pt idx="978">
                  <c:v>45.9</c:v>
                </c:pt>
                <c:pt idx="979">
                  <c:v>45.9</c:v>
                </c:pt>
                <c:pt idx="980">
                  <c:v>45.9</c:v>
                </c:pt>
                <c:pt idx="981">
                  <c:v>45.9</c:v>
                </c:pt>
                <c:pt idx="982">
                  <c:v>45.9</c:v>
                </c:pt>
                <c:pt idx="983">
                  <c:v>45.9</c:v>
                </c:pt>
                <c:pt idx="984">
                  <c:v>45.9</c:v>
                </c:pt>
                <c:pt idx="985">
                  <c:v>45.91</c:v>
                </c:pt>
                <c:pt idx="986">
                  <c:v>45.91</c:v>
                </c:pt>
                <c:pt idx="987">
                  <c:v>45.92</c:v>
                </c:pt>
                <c:pt idx="988">
                  <c:v>45.93</c:v>
                </c:pt>
                <c:pt idx="989">
                  <c:v>45.94</c:v>
                </c:pt>
                <c:pt idx="990">
                  <c:v>45.95</c:v>
                </c:pt>
                <c:pt idx="991">
                  <c:v>45.96</c:v>
                </c:pt>
                <c:pt idx="992">
                  <c:v>45.97</c:v>
                </c:pt>
                <c:pt idx="993">
                  <c:v>45.98</c:v>
                </c:pt>
                <c:pt idx="994">
                  <c:v>45.99</c:v>
                </c:pt>
                <c:pt idx="995">
                  <c:v>46</c:v>
                </c:pt>
                <c:pt idx="996">
                  <c:v>46.01</c:v>
                </c:pt>
                <c:pt idx="997">
                  <c:v>46.01</c:v>
                </c:pt>
                <c:pt idx="998">
                  <c:v>46.02</c:v>
                </c:pt>
                <c:pt idx="999">
                  <c:v>46.02</c:v>
                </c:pt>
                <c:pt idx="1000">
                  <c:v>46.02</c:v>
                </c:pt>
                <c:pt idx="1001">
                  <c:v>46.02</c:v>
                </c:pt>
                <c:pt idx="1002">
                  <c:v>46.02</c:v>
                </c:pt>
                <c:pt idx="1003">
                  <c:v>46.02</c:v>
                </c:pt>
                <c:pt idx="1004">
                  <c:v>46.02</c:v>
                </c:pt>
                <c:pt idx="1005">
                  <c:v>46.02</c:v>
                </c:pt>
                <c:pt idx="1006">
                  <c:v>46.02</c:v>
                </c:pt>
                <c:pt idx="1007">
                  <c:v>46.02</c:v>
                </c:pt>
                <c:pt idx="1008">
                  <c:v>46.02</c:v>
                </c:pt>
                <c:pt idx="1009">
                  <c:v>46.02</c:v>
                </c:pt>
                <c:pt idx="1010">
                  <c:v>46.02</c:v>
                </c:pt>
                <c:pt idx="1011">
                  <c:v>46.02</c:v>
                </c:pt>
                <c:pt idx="1012">
                  <c:v>46.02</c:v>
                </c:pt>
                <c:pt idx="1013">
                  <c:v>46.02</c:v>
                </c:pt>
                <c:pt idx="1014">
                  <c:v>46.02</c:v>
                </c:pt>
                <c:pt idx="1015">
                  <c:v>46.02</c:v>
                </c:pt>
                <c:pt idx="1016">
                  <c:v>46.02</c:v>
                </c:pt>
                <c:pt idx="1017">
                  <c:v>46.02</c:v>
                </c:pt>
                <c:pt idx="1018">
                  <c:v>46.02</c:v>
                </c:pt>
                <c:pt idx="1019">
                  <c:v>46.02</c:v>
                </c:pt>
                <c:pt idx="1020">
                  <c:v>46.02</c:v>
                </c:pt>
                <c:pt idx="1021">
                  <c:v>46.02</c:v>
                </c:pt>
                <c:pt idx="1022">
                  <c:v>46.02</c:v>
                </c:pt>
                <c:pt idx="1023">
                  <c:v>46.02</c:v>
                </c:pt>
                <c:pt idx="1024">
                  <c:v>46.02</c:v>
                </c:pt>
                <c:pt idx="1025">
                  <c:v>46.01</c:v>
                </c:pt>
                <c:pt idx="1026">
                  <c:v>46.01</c:v>
                </c:pt>
                <c:pt idx="1027">
                  <c:v>46.01</c:v>
                </c:pt>
                <c:pt idx="1028">
                  <c:v>46</c:v>
                </c:pt>
                <c:pt idx="1029">
                  <c:v>45.99</c:v>
                </c:pt>
                <c:pt idx="1030">
                  <c:v>45.99</c:v>
                </c:pt>
                <c:pt idx="1031">
                  <c:v>45.98</c:v>
                </c:pt>
                <c:pt idx="1032">
                  <c:v>45.97</c:v>
                </c:pt>
                <c:pt idx="1033">
                  <c:v>45.96</c:v>
                </c:pt>
                <c:pt idx="1034">
                  <c:v>45.95</c:v>
                </c:pt>
                <c:pt idx="1035">
                  <c:v>45.94</c:v>
                </c:pt>
                <c:pt idx="1036">
                  <c:v>45.93</c:v>
                </c:pt>
                <c:pt idx="1037">
                  <c:v>45.92</c:v>
                </c:pt>
                <c:pt idx="1038">
                  <c:v>45.91</c:v>
                </c:pt>
                <c:pt idx="1039">
                  <c:v>45.9</c:v>
                </c:pt>
                <c:pt idx="1040">
                  <c:v>45.9</c:v>
                </c:pt>
                <c:pt idx="1041">
                  <c:v>45.9</c:v>
                </c:pt>
                <c:pt idx="1042">
                  <c:v>45.9</c:v>
                </c:pt>
                <c:pt idx="1043">
                  <c:v>45.9</c:v>
                </c:pt>
                <c:pt idx="1044">
                  <c:v>45.9</c:v>
                </c:pt>
                <c:pt idx="1045">
                  <c:v>45.9</c:v>
                </c:pt>
                <c:pt idx="1046">
                  <c:v>45.9</c:v>
                </c:pt>
                <c:pt idx="1047">
                  <c:v>45.9</c:v>
                </c:pt>
                <c:pt idx="1048">
                  <c:v>45.9</c:v>
                </c:pt>
                <c:pt idx="1049">
                  <c:v>45.9</c:v>
                </c:pt>
                <c:pt idx="1050">
                  <c:v>45.9</c:v>
                </c:pt>
                <c:pt idx="1051">
                  <c:v>45.9</c:v>
                </c:pt>
                <c:pt idx="1052">
                  <c:v>45.9</c:v>
                </c:pt>
                <c:pt idx="1053">
                  <c:v>45.9</c:v>
                </c:pt>
                <c:pt idx="1054">
                  <c:v>45.9</c:v>
                </c:pt>
                <c:pt idx="1055">
                  <c:v>45.9</c:v>
                </c:pt>
                <c:pt idx="1056">
                  <c:v>45.9</c:v>
                </c:pt>
                <c:pt idx="1057">
                  <c:v>45.89</c:v>
                </c:pt>
                <c:pt idx="1058">
                  <c:v>45.89</c:v>
                </c:pt>
                <c:pt idx="1059">
                  <c:v>45.88</c:v>
                </c:pt>
                <c:pt idx="1060">
                  <c:v>45.87</c:v>
                </c:pt>
                <c:pt idx="1061">
                  <c:v>45.86</c:v>
                </c:pt>
                <c:pt idx="1062">
                  <c:v>45.85</c:v>
                </c:pt>
                <c:pt idx="1063">
                  <c:v>45.83</c:v>
                </c:pt>
                <c:pt idx="1064">
                  <c:v>45.82</c:v>
                </c:pt>
                <c:pt idx="1065">
                  <c:v>45.81</c:v>
                </c:pt>
                <c:pt idx="1066">
                  <c:v>45.79</c:v>
                </c:pt>
                <c:pt idx="1067">
                  <c:v>45.77</c:v>
                </c:pt>
                <c:pt idx="1068">
                  <c:v>45.75</c:v>
                </c:pt>
                <c:pt idx="1069">
                  <c:v>45.74</c:v>
                </c:pt>
                <c:pt idx="1070">
                  <c:v>45.72</c:v>
                </c:pt>
                <c:pt idx="1071">
                  <c:v>45.71</c:v>
                </c:pt>
                <c:pt idx="1072">
                  <c:v>45.7</c:v>
                </c:pt>
                <c:pt idx="1073">
                  <c:v>45.69</c:v>
                </c:pt>
                <c:pt idx="1074">
                  <c:v>45.68</c:v>
                </c:pt>
                <c:pt idx="1075">
                  <c:v>45.67</c:v>
                </c:pt>
                <c:pt idx="1076">
                  <c:v>45.67</c:v>
                </c:pt>
                <c:pt idx="1077">
                  <c:v>45.66</c:v>
                </c:pt>
                <c:pt idx="1078">
                  <c:v>45.66</c:v>
                </c:pt>
                <c:pt idx="1079">
                  <c:v>45.66</c:v>
                </c:pt>
                <c:pt idx="1080">
                  <c:v>45.65</c:v>
                </c:pt>
                <c:pt idx="1081">
                  <c:v>45.65</c:v>
                </c:pt>
                <c:pt idx="1082">
                  <c:v>45.65</c:v>
                </c:pt>
                <c:pt idx="1083">
                  <c:v>45.64</c:v>
                </c:pt>
                <c:pt idx="1084">
                  <c:v>45.63</c:v>
                </c:pt>
                <c:pt idx="1085">
                  <c:v>45.62</c:v>
                </c:pt>
                <c:pt idx="1086">
                  <c:v>45.6</c:v>
                </c:pt>
                <c:pt idx="1087">
                  <c:v>45.59</c:v>
                </c:pt>
                <c:pt idx="1088">
                  <c:v>45.57</c:v>
                </c:pt>
                <c:pt idx="1089">
                  <c:v>45.56</c:v>
                </c:pt>
                <c:pt idx="1090">
                  <c:v>45.54</c:v>
                </c:pt>
                <c:pt idx="1091">
                  <c:v>45.54</c:v>
                </c:pt>
                <c:pt idx="1092">
                  <c:v>45.54</c:v>
                </c:pt>
                <c:pt idx="1093">
                  <c:v>45.53</c:v>
                </c:pt>
                <c:pt idx="1094">
                  <c:v>45.53</c:v>
                </c:pt>
                <c:pt idx="1095">
                  <c:v>45.53</c:v>
                </c:pt>
                <c:pt idx="1096">
                  <c:v>45.53</c:v>
                </c:pt>
                <c:pt idx="1097">
                  <c:v>45.53</c:v>
                </c:pt>
                <c:pt idx="1098">
                  <c:v>45.53</c:v>
                </c:pt>
                <c:pt idx="1099">
                  <c:v>45.53</c:v>
                </c:pt>
                <c:pt idx="1100">
                  <c:v>45.53</c:v>
                </c:pt>
                <c:pt idx="1101">
                  <c:v>45.53</c:v>
                </c:pt>
                <c:pt idx="1102">
                  <c:v>45.53</c:v>
                </c:pt>
                <c:pt idx="1103">
                  <c:v>45.53</c:v>
                </c:pt>
                <c:pt idx="1104">
                  <c:v>45.53</c:v>
                </c:pt>
                <c:pt idx="1105">
                  <c:v>45.53</c:v>
                </c:pt>
                <c:pt idx="1106">
                  <c:v>45.53</c:v>
                </c:pt>
                <c:pt idx="1107">
                  <c:v>45.52</c:v>
                </c:pt>
                <c:pt idx="1108">
                  <c:v>45.51</c:v>
                </c:pt>
                <c:pt idx="1109">
                  <c:v>45.48</c:v>
                </c:pt>
                <c:pt idx="1110">
                  <c:v>45.47</c:v>
                </c:pt>
                <c:pt idx="1111">
                  <c:v>45.45</c:v>
                </c:pt>
                <c:pt idx="1112">
                  <c:v>45.43</c:v>
                </c:pt>
                <c:pt idx="1113">
                  <c:v>45.42</c:v>
                </c:pt>
                <c:pt idx="1114">
                  <c:v>45.42</c:v>
                </c:pt>
                <c:pt idx="1115">
                  <c:v>45.41</c:v>
                </c:pt>
                <c:pt idx="1116">
                  <c:v>45.4</c:v>
                </c:pt>
                <c:pt idx="1117">
                  <c:v>45.39</c:v>
                </c:pt>
                <c:pt idx="1118">
                  <c:v>45.38</c:v>
                </c:pt>
                <c:pt idx="1119">
                  <c:v>45.36</c:v>
                </c:pt>
                <c:pt idx="1120">
                  <c:v>45.34</c:v>
                </c:pt>
                <c:pt idx="1121">
                  <c:v>45.33</c:v>
                </c:pt>
                <c:pt idx="1122">
                  <c:v>45.31</c:v>
                </c:pt>
                <c:pt idx="1123">
                  <c:v>45.31</c:v>
                </c:pt>
                <c:pt idx="1124">
                  <c:v>45.3</c:v>
                </c:pt>
                <c:pt idx="1125">
                  <c:v>45.3</c:v>
                </c:pt>
                <c:pt idx="1126">
                  <c:v>45.29</c:v>
                </c:pt>
                <c:pt idx="1127">
                  <c:v>45.29</c:v>
                </c:pt>
                <c:pt idx="1128">
                  <c:v>45.29</c:v>
                </c:pt>
                <c:pt idx="1129">
                  <c:v>45.29</c:v>
                </c:pt>
                <c:pt idx="1130">
                  <c:v>45.28</c:v>
                </c:pt>
                <c:pt idx="1131">
                  <c:v>45.27</c:v>
                </c:pt>
                <c:pt idx="1132">
                  <c:v>45.27</c:v>
                </c:pt>
                <c:pt idx="1133">
                  <c:v>45.25</c:v>
                </c:pt>
                <c:pt idx="1134">
                  <c:v>45.24</c:v>
                </c:pt>
                <c:pt idx="1135">
                  <c:v>45.22</c:v>
                </c:pt>
                <c:pt idx="1136">
                  <c:v>45.21</c:v>
                </c:pt>
                <c:pt idx="1137">
                  <c:v>45.2</c:v>
                </c:pt>
                <c:pt idx="1138">
                  <c:v>45.19</c:v>
                </c:pt>
                <c:pt idx="1139">
                  <c:v>45.17</c:v>
                </c:pt>
                <c:pt idx="1140">
                  <c:v>45.16</c:v>
                </c:pt>
                <c:pt idx="1141">
                  <c:v>45.15</c:v>
                </c:pt>
                <c:pt idx="1142">
                  <c:v>45.14</c:v>
                </c:pt>
                <c:pt idx="1143">
                  <c:v>45.13</c:v>
                </c:pt>
                <c:pt idx="1144">
                  <c:v>45.11</c:v>
                </c:pt>
                <c:pt idx="1145">
                  <c:v>45.09</c:v>
                </c:pt>
                <c:pt idx="1146">
                  <c:v>45.08</c:v>
                </c:pt>
                <c:pt idx="1147">
                  <c:v>45.07</c:v>
                </c:pt>
                <c:pt idx="1148">
                  <c:v>45.06</c:v>
                </c:pt>
                <c:pt idx="1149">
                  <c:v>45.05</c:v>
                </c:pt>
                <c:pt idx="1150">
                  <c:v>45.05</c:v>
                </c:pt>
                <c:pt idx="1151">
                  <c:v>45.05</c:v>
                </c:pt>
                <c:pt idx="1152">
                  <c:v>45.05</c:v>
                </c:pt>
                <c:pt idx="1153">
                  <c:v>45.05</c:v>
                </c:pt>
                <c:pt idx="1154">
                  <c:v>45.05</c:v>
                </c:pt>
                <c:pt idx="1155">
                  <c:v>45.05</c:v>
                </c:pt>
                <c:pt idx="1156">
                  <c:v>45.05</c:v>
                </c:pt>
                <c:pt idx="1157">
                  <c:v>45.05</c:v>
                </c:pt>
                <c:pt idx="1158">
                  <c:v>45.05</c:v>
                </c:pt>
                <c:pt idx="1159">
                  <c:v>45.05</c:v>
                </c:pt>
                <c:pt idx="1160">
                  <c:v>45.05</c:v>
                </c:pt>
                <c:pt idx="1161">
                  <c:v>45.04</c:v>
                </c:pt>
                <c:pt idx="1162">
                  <c:v>45.03</c:v>
                </c:pt>
                <c:pt idx="1163">
                  <c:v>45.02</c:v>
                </c:pt>
                <c:pt idx="1164">
                  <c:v>45.01</c:v>
                </c:pt>
                <c:pt idx="1165">
                  <c:v>45</c:v>
                </c:pt>
                <c:pt idx="1166">
                  <c:v>44.98</c:v>
                </c:pt>
                <c:pt idx="1167">
                  <c:v>44.97</c:v>
                </c:pt>
                <c:pt idx="1168">
                  <c:v>44.96</c:v>
                </c:pt>
                <c:pt idx="1169">
                  <c:v>44.95</c:v>
                </c:pt>
                <c:pt idx="1170">
                  <c:v>44.94</c:v>
                </c:pt>
                <c:pt idx="1171">
                  <c:v>44.94</c:v>
                </c:pt>
                <c:pt idx="1172">
                  <c:v>44.94</c:v>
                </c:pt>
                <c:pt idx="1173">
                  <c:v>44.94</c:v>
                </c:pt>
                <c:pt idx="1174">
                  <c:v>44.93</c:v>
                </c:pt>
                <c:pt idx="1175">
                  <c:v>44.93</c:v>
                </c:pt>
                <c:pt idx="1176">
                  <c:v>44.92</c:v>
                </c:pt>
                <c:pt idx="1177">
                  <c:v>44.9</c:v>
                </c:pt>
                <c:pt idx="1178">
                  <c:v>44.88</c:v>
                </c:pt>
                <c:pt idx="1179">
                  <c:v>44.86</c:v>
                </c:pt>
                <c:pt idx="1180">
                  <c:v>44.83</c:v>
                </c:pt>
                <c:pt idx="1181">
                  <c:v>44.81</c:v>
                </c:pt>
                <c:pt idx="1182">
                  <c:v>44.79</c:v>
                </c:pt>
                <c:pt idx="1183">
                  <c:v>44.77</c:v>
                </c:pt>
                <c:pt idx="1184">
                  <c:v>44.75</c:v>
                </c:pt>
                <c:pt idx="1185">
                  <c:v>44.74</c:v>
                </c:pt>
                <c:pt idx="1186">
                  <c:v>44.72</c:v>
                </c:pt>
                <c:pt idx="1187">
                  <c:v>44.71</c:v>
                </c:pt>
                <c:pt idx="1188">
                  <c:v>44.71</c:v>
                </c:pt>
                <c:pt idx="1189">
                  <c:v>44.7</c:v>
                </c:pt>
                <c:pt idx="1190">
                  <c:v>44.7</c:v>
                </c:pt>
                <c:pt idx="1191">
                  <c:v>44.7</c:v>
                </c:pt>
                <c:pt idx="1192">
                  <c:v>44.7</c:v>
                </c:pt>
                <c:pt idx="1193">
                  <c:v>44.7</c:v>
                </c:pt>
                <c:pt idx="1194">
                  <c:v>44.69</c:v>
                </c:pt>
                <c:pt idx="1195">
                  <c:v>44.69</c:v>
                </c:pt>
                <c:pt idx="1196">
                  <c:v>44.68</c:v>
                </c:pt>
                <c:pt idx="1197">
                  <c:v>44.68</c:v>
                </c:pt>
                <c:pt idx="1198">
                  <c:v>44.67</c:v>
                </c:pt>
                <c:pt idx="1199">
                  <c:v>44.66</c:v>
                </c:pt>
                <c:pt idx="1200">
                  <c:v>44.64</c:v>
                </c:pt>
                <c:pt idx="1201">
                  <c:v>44.63</c:v>
                </c:pt>
                <c:pt idx="1202">
                  <c:v>44.62</c:v>
                </c:pt>
                <c:pt idx="1203">
                  <c:v>44.61</c:v>
                </c:pt>
                <c:pt idx="1204">
                  <c:v>44.6</c:v>
                </c:pt>
                <c:pt idx="1205">
                  <c:v>44.59</c:v>
                </c:pt>
                <c:pt idx="1206">
                  <c:v>44.59</c:v>
                </c:pt>
                <c:pt idx="1207">
                  <c:v>44.58</c:v>
                </c:pt>
                <c:pt idx="1208">
                  <c:v>44.58</c:v>
                </c:pt>
                <c:pt idx="1209">
                  <c:v>44.58</c:v>
                </c:pt>
                <c:pt idx="1210">
                  <c:v>44.58</c:v>
                </c:pt>
                <c:pt idx="1211">
                  <c:v>44.58</c:v>
                </c:pt>
                <c:pt idx="1212">
                  <c:v>44.58</c:v>
                </c:pt>
                <c:pt idx="1213">
                  <c:v>44.58</c:v>
                </c:pt>
                <c:pt idx="1214">
                  <c:v>44.58</c:v>
                </c:pt>
                <c:pt idx="1215">
                  <c:v>44.58</c:v>
                </c:pt>
                <c:pt idx="1216">
                  <c:v>44.58</c:v>
                </c:pt>
                <c:pt idx="1217">
                  <c:v>44.58</c:v>
                </c:pt>
                <c:pt idx="1218">
                  <c:v>44.58</c:v>
                </c:pt>
                <c:pt idx="1219">
                  <c:v>44.58</c:v>
                </c:pt>
                <c:pt idx="1220">
                  <c:v>44.58</c:v>
                </c:pt>
                <c:pt idx="1221">
                  <c:v>44.58</c:v>
                </c:pt>
                <c:pt idx="1222">
                  <c:v>44.58</c:v>
                </c:pt>
                <c:pt idx="1223">
                  <c:v>44.58</c:v>
                </c:pt>
                <c:pt idx="1224">
                  <c:v>44.58</c:v>
                </c:pt>
                <c:pt idx="1225">
                  <c:v>44.58</c:v>
                </c:pt>
                <c:pt idx="1226">
                  <c:v>44.58</c:v>
                </c:pt>
                <c:pt idx="1227">
                  <c:v>44.58</c:v>
                </c:pt>
                <c:pt idx="1228">
                  <c:v>44.57</c:v>
                </c:pt>
                <c:pt idx="1229">
                  <c:v>44.57</c:v>
                </c:pt>
                <c:pt idx="1230">
                  <c:v>44.55</c:v>
                </c:pt>
                <c:pt idx="1231">
                  <c:v>44.54</c:v>
                </c:pt>
                <c:pt idx="1232">
                  <c:v>44.53</c:v>
                </c:pt>
                <c:pt idx="1233">
                  <c:v>44.51</c:v>
                </c:pt>
                <c:pt idx="1234">
                  <c:v>44.5</c:v>
                </c:pt>
                <c:pt idx="1235">
                  <c:v>44.49</c:v>
                </c:pt>
                <c:pt idx="1236">
                  <c:v>44.48</c:v>
                </c:pt>
                <c:pt idx="1237">
                  <c:v>44.47</c:v>
                </c:pt>
                <c:pt idx="1238">
                  <c:v>44.46</c:v>
                </c:pt>
                <c:pt idx="1239">
                  <c:v>44.46</c:v>
                </c:pt>
                <c:pt idx="1240">
                  <c:v>44.45</c:v>
                </c:pt>
                <c:pt idx="1241">
                  <c:v>44.44</c:v>
                </c:pt>
                <c:pt idx="1242">
                  <c:v>44.43</c:v>
                </c:pt>
                <c:pt idx="1243">
                  <c:v>44.41</c:v>
                </c:pt>
                <c:pt idx="1244">
                  <c:v>44.4</c:v>
                </c:pt>
                <c:pt idx="1245">
                  <c:v>44.39</c:v>
                </c:pt>
                <c:pt idx="1246">
                  <c:v>44.38</c:v>
                </c:pt>
                <c:pt idx="1247">
                  <c:v>44.37</c:v>
                </c:pt>
                <c:pt idx="1248">
                  <c:v>44.36</c:v>
                </c:pt>
                <c:pt idx="1249">
                  <c:v>44.36</c:v>
                </c:pt>
                <c:pt idx="1250">
                  <c:v>44.35</c:v>
                </c:pt>
                <c:pt idx="1251">
                  <c:v>44.35</c:v>
                </c:pt>
                <c:pt idx="1252">
                  <c:v>44.35</c:v>
                </c:pt>
                <c:pt idx="1253">
                  <c:v>44.35</c:v>
                </c:pt>
                <c:pt idx="1254">
                  <c:v>44.35</c:v>
                </c:pt>
                <c:pt idx="1255">
                  <c:v>44.35</c:v>
                </c:pt>
                <c:pt idx="1256">
                  <c:v>44.35</c:v>
                </c:pt>
                <c:pt idx="1257">
                  <c:v>44.34</c:v>
                </c:pt>
                <c:pt idx="1258">
                  <c:v>44.34</c:v>
                </c:pt>
                <c:pt idx="1259">
                  <c:v>44.34</c:v>
                </c:pt>
                <c:pt idx="1260">
                  <c:v>44.32</c:v>
                </c:pt>
                <c:pt idx="1261">
                  <c:v>44.31</c:v>
                </c:pt>
                <c:pt idx="1262">
                  <c:v>44.29</c:v>
                </c:pt>
                <c:pt idx="1263">
                  <c:v>44.27</c:v>
                </c:pt>
                <c:pt idx="1264">
                  <c:v>44.25</c:v>
                </c:pt>
                <c:pt idx="1265">
                  <c:v>44.24</c:v>
                </c:pt>
                <c:pt idx="1266">
                  <c:v>44.23</c:v>
                </c:pt>
                <c:pt idx="1267">
                  <c:v>44.22</c:v>
                </c:pt>
                <c:pt idx="1268">
                  <c:v>44.2</c:v>
                </c:pt>
                <c:pt idx="1269">
                  <c:v>44.19</c:v>
                </c:pt>
                <c:pt idx="1270">
                  <c:v>44.18</c:v>
                </c:pt>
                <c:pt idx="1271">
                  <c:v>44.16</c:v>
                </c:pt>
                <c:pt idx="1272">
                  <c:v>44.15</c:v>
                </c:pt>
                <c:pt idx="1273">
                  <c:v>44.14</c:v>
                </c:pt>
                <c:pt idx="1274">
                  <c:v>44.13</c:v>
                </c:pt>
                <c:pt idx="1275">
                  <c:v>44.13</c:v>
                </c:pt>
                <c:pt idx="1276">
                  <c:v>44.12</c:v>
                </c:pt>
                <c:pt idx="1277">
                  <c:v>44.12</c:v>
                </c:pt>
                <c:pt idx="1278">
                  <c:v>44.11</c:v>
                </c:pt>
                <c:pt idx="1279">
                  <c:v>44.11</c:v>
                </c:pt>
                <c:pt idx="1280">
                  <c:v>44.11</c:v>
                </c:pt>
                <c:pt idx="1281">
                  <c:v>44.11</c:v>
                </c:pt>
                <c:pt idx="1282">
                  <c:v>44.11</c:v>
                </c:pt>
                <c:pt idx="1283">
                  <c:v>44.1</c:v>
                </c:pt>
                <c:pt idx="1284">
                  <c:v>44.09</c:v>
                </c:pt>
                <c:pt idx="1285">
                  <c:v>44.09</c:v>
                </c:pt>
                <c:pt idx="1286">
                  <c:v>44.08</c:v>
                </c:pt>
                <c:pt idx="1287">
                  <c:v>44.08</c:v>
                </c:pt>
                <c:pt idx="1288">
                  <c:v>44.07</c:v>
                </c:pt>
                <c:pt idx="1289">
                  <c:v>44.06</c:v>
                </c:pt>
                <c:pt idx="1290">
                  <c:v>44.06</c:v>
                </c:pt>
                <c:pt idx="1291">
                  <c:v>44.05</c:v>
                </c:pt>
                <c:pt idx="1292">
                  <c:v>44.04</c:v>
                </c:pt>
                <c:pt idx="1293">
                  <c:v>44.04</c:v>
                </c:pt>
                <c:pt idx="1294">
                  <c:v>44.03</c:v>
                </c:pt>
                <c:pt idx="1295">
                  <c:v>44.02</c:v>
                </c:pt>
                <c:pt idx="1296">
                  <c:v>44.02</c:v>
                </c:pt>
                <c:pt idx="1297">
                  <c:v>44.02</c:v>
                </c:pt>
                <c:pt idx="1298">
                  <c:v>44.02</c:v>
                </c:pt>
                <c:pt idx="1299">
                  <c:v>44.02</c:v>
                </c:pt>
                <c:pt idx="1300">
                  <c:v>44.02</c:v>
                </c:pt>
                <c:pt idx="1301">
                  <c:v>44.01</c:v>
                </c:pt>
                <c:pt idx="1302">
                  <c:v>44.01</c:v>
                </c:pt>
                <c:pt idx="1303">
                  <c:v>44.01</c:v>
                </c:pt>
                <c:pt idx="1304">
                  <c:v>44.01</c:v>
                </c:pt>
                <c:pt idx="1305">
                  <c:v>44.01</c:v>
                </c:pt>
                <c:pt idx="1306">
                  <c:v>44</c:v>
                </c:pt>
                <c:pt idx="1307">
                  <c:v>44</c:v>
                </c:pt>
                <c:pt idx="1308">
                  <c:v>44</c:v>
                </c:pt>
                <c:pt idx="1309">
                  <c:v>44</c:v>
                </c:pt>
                <c:pt idx="1310">
                  <c:v>44</c:v>
                </c:pt>
                <c:pt idx="1311">
                  <c:v>44</c:v>
                </c:pt>
                <c:pt idx="1312">
                  <c:v>44</c:v>
                </c:pt>
                <c:pt idx="1313">
                  <c:v>44</c:v>
                </c:pt>
                <c:pt idx="1314">
                  <c:v>44</c:v>
                </c:pt>
                <c:pt idx="1315">
                  <c:v>44</c:v>
                </c:pt>
                <c:pt idx="1316">
                  <c:v>44</c:v>
                </c:pt>
                <c:pt idx="1317">
                  <c:v>44.01</c:v>
                </c:pt>
                <c:pt idx="1318">
                  <c:v>44.01</c:v>
                </c:pt>
                <c:pt idx="1319">
                  <c:v>44.02</c:v>
                </c:pt>
                <c:pt idx="1320">
                  <c:v>44.02</c:v>
                </c:pt>
                <c:pt idx="1321">
                  <c:v>44.02</c:v>
                </c:pt>
                <c:pt idx="1322">
                  <c:v>44.03</c:v>
                </c:pt>
                <c:pt idx="1323">
                  <c:v>44.04</c:v>
                </c:pt>
                <c:pt idx="1324">
                  <c:v>44.04</c:v>
                </c:pt>
                <c:pt idx="1325">
                  <c:v>44.05</c:v>
                </c:pt>
                <c:pt idx="1326">
                  <c:v>44.06</c:v>
                </c:pt>
                <c:pt idx="1327">
                  <c:v>44.06</c:v>
                </c:pt>
                <c:pt idx="1328">
                  <c:v>44.08</c:v>
                </c:pt>
                <c:pt idx="1329">
                  <c:v>44.09</c:v>
                </c:pt>
                <c:pt idx="1330">
                  <c:v>44.1</c:v>
                </c:pt>
                <c:pt idx="1331">
                  <c:v>44.1</c:v>
                </c:pt>
                <c:pt idx="1332">
                  <c:v>44.11</c:v>
                </c:pt>
                <c:pt idx="1333">
                  <c:v>44.11</c:v>
                </c:pt>
                <c:pt idx="1334">
                  <c:v>44.12</c:v>
                </c:pt>
                <c:pt idx="1335">
                  <c:v>44.13</c:v>
                </c:pt>
                <c:pt idx="1336">
                  <c:v>44.13</c:v>
                </c:pt>
                <c:pt idx="1337">
                  <c:v>44.15</c:v>
                </c:pt>
                <c:pt idx="1338">
                  <c:v>44.17</c:v>
                </c:pt>
                <c:pt idx="1339">
                  <c:v>44.19</c:v>
                </c:pt>
                <c:pt idx="1340">
                  <c:v>44.22</c:v>
                </c:pt>
                <c:pt idx="1341">
                  <c:v>44.24</c:v>
                </c:pt>
                <c:pt idx="1342">
                  <c:v>44.26</c:v>
                </c:pt>
                <c:pt idx="1343">
                  <c:v>44.29</c:v>
                </c:pt>
                <c:pt idx="1344">
                  <c:v>44.3</c:v>
                </c:pt>
                <c:pt idx="1345">
                  <c:v>44.32</c:v>
                </c:pt>
                <c:pt idx="1346">
                  <c:v>44.33</c:v>
                </c:pt>
                <c:pt idx="1347">
                  <c:v>44.34</c:v>
                </c:pt>
                <c:pt idx="1348">
                  <c:v>44.35</c:v>
                </c:pt>
                <c:pt idx="1349">
                  <c:v>44.36</c:v>
                </c:pt>
                <c:pt idx="1350">
                  <c:v>44.36</c:v>
                </c:pt>
                <c:pt idx="1351">
                  <c:v>44.38</c:v>
                </c:pt>
                <c:pt idx="1352">
                  <c:v>44.41</c:v>
                </c:pt>
                <c:pt idx="1353">
                  <c:v>44.43</c:v>
                </c:pt>
                <c:pt idx="1354">
                  <c:v>44.45</c:v>
                </c:pt>
                <c:pt idx="1355">
                  <c:v>44.47</c:v>
                </c:pt>
                <c:pt idx="1356">
                  <c:v>44.5</c:v>
                </c:pt>
                <c:pt idx="1357">
                  <c:v>44.52</c:v>
                </c:pt>
                <c:pt idx="1358">
                  <c:v>44.54</c:v>
                </c:pt>
                <c:pt idx="1359">
                  <c:v>44.56</c:v>
                </c:pt>
                <c:pt idx="1360">
                  <c:v>44.58</c:v>
                </c:pt>
                <c:pt idx="1361">
                  <c:v>44.58</c:v>
                </c:pt>
                <c:pt idx="1362">
                  <c:v>44.58</c:v>
                </c:pt>
                <c:pt idx="1363">
                  <c:v>44.58</c:v>
                </c:pt>
                <c:pt idx="1364">
                  <c:v>44.58</c:v>
                </c:pt>
                <c:pt idx="1365">
                  <c:v>44.58</c:v>
                </c:pt>
                <c:pt idx="1366">
                  <c:v>44.58</c:v>
                </c:pt>
                <c:pt idx="1367">
                  <c:v>44.59</c:v>
                </c:pt>
                <c:pt idx="1368">
                  <c:v>44.6</c:v>
                </c:pt>
                <c:pt idx="1369">
                  <c:v>44.62</c:v>
                </c:pt>
                <c:pt idx="1370">
                  <c:v>44.64</c:v>
                </c:pt>
                <c:pt idx="1371">
                  <c:v>44.66</c:v>
                </c:pt>
                <c:pt idx="1372">
                  <c:v>44.68</c:v>
                </c:pt>
                <c:pt idx="1373">
                  <c:v>44.7</c:v>
                </c:pt>
                <c:pt idx="1374">
                  <c:v>44.72</c:v>
                </c:pt>
                <c:pt idx="1375">
                  <c:v>44.73</c:v>
                </c:pt>
                <c:pt idx="1376">
                  <c:v>44.77</c:v>
                </c:pt>
                <c:pt idx="1377">
                  <c:v>44.81</c:v>
                </c:pt>
                <c:pt idx="1378">
                  <c:v>44.85</c:v>
                </c:pt>
                <c:pt idx="1379">
                  <c:v>44.88</c:v>
                </c:pt>
                <c:pt idx="1380">
                  <c:v>44.92</c:v>
                </c:pt>
                <c:pt idx="1381">
                  <c:v>44.94</c:v>
                </c:pt>
                <c:pt idx="1382">
                  <c:v>44.97</c:v>
                </c:pt>
                <c:pt idx="1383">
                  <c:v>44.99</c:v>
                </c:pt>
                <c:pt idx="1384">
                  <c:v>45.02</c:v>
                </c:pt>
                <c:pt idx="1385">
                  <c:v>45.04</c:v>
                </c:pt>
                <c:pt idx="1386">
                  <c:v>45.05</c:v>
                </c:pt>
                <c:pt idx="1387">
                  <c:v>45.05</c:v>
                </c:pt>
                <c:pt idx="1388">
                  <c:v>45.05</c:v>
                </c:pt>
                <c:pt idx="1389">
                  <c:v>45.07</c:v>
                </c:pt>
                <c:pt idx="1390">
                  <c:v>45.09</c:v>
                </c:pt>
                <c:pt idx="1391">
                  <c:v>45.12</c:v>
                </c:pt>
                <c:pt idx="1392">
                  <c:v>45.16</c:v>
                </c:pt>
                <c:pt idx="1393">
                  <c:v>45.2</c:v>
                </c:pt>
                <c:pt idx="1394">
                  <c:v>45.23</c:v>
                </c:pt>
                <c:pt idx="1395">
                  <c:v>45.26</c:v>
                </c:pt>
                <c:pt idx="1396">
                  <c:v>45.28</c:v>
                </c:pt>
                <c:pt idx="1397">
                  <c:v>45.29</c:v>
                </c:pt>
                <c:pt idx="1398">
                  <c:v>45.3</c:v>
                </c:pt>
                <c:pt idx="1399">
                  <c:v>45.32</c:v>
                </c:pt>
                <c:pt idx="1400">
                  <c:v>45.35</c:v>
                </c:pt>
                <c:pt idx="1401">
                  <c:v>45.37</c:v>
                </c:pt>
                <c:pt idx="1402">
                  <c:v>45.41</c:v>
                </c:pt>
                <c:pt idx="1403">
                  <c:v>45.44</c:v>
                </c:pt>
                <c:pt idx="1404">
                  <c:v>45.47</c:v>
                </c:pt>
                <c:pt idx="1405">
                  <c:v>45.49</c:v>
                </c:pt>
                <c:pt idx="1406">
                  <c:v>45.51</c:v>
                </c:pt>
                <c:pt idx="1407">
                  <c:v>45.52</c:v>
                </c:pt>
                <c:pt idx="1408">
                  <c:v>45.53</c:v>
                </c:pt>
                <c:pt idx="1409">
                  <c:v>45.53</c:v>
                </c:pt>
                <c:pt idx="1410">
                  <c:v>45.53</c:v>
                </c:pt>
                <c:pt idx="1411">
                  <c:v>45.54</c:v>
                </c:pt>
                <c:pt idx="1412">
                  <c:v>45.55</c:v>
                </c:pt>
                <c:pt idx="1413">
                  <c:v>45.57</c:v>
                </c:pt>
                <c:pt idx="1414">
                  <c:v>45.59</c:v>
                </c:pt>
                <c:pt idx="1415">
                  <c:v>45.62</c:v>
                </c:pt>
                <c:pt idx="1416">
                  <c:v>45.64</c:v>
                </c:pt>
                <c:pt idx="1417">
                  <c:v>45.65</c:v>
                </c:pt>
                <c:pt idx="1418">
                  <c:v>45.65</c:v>
                </c:pt>
                <c:pt idx="1419">
                  <c:v>45.66</c:v>
                </c:pt>
                <c:pt idx="1420">
                  <c:v>45.67</c:v>
                </c:pt>
                <c:pt idx="1421">
                  <c:v>45.69</c:v>
                </c:pt>
                <c:pt idx="1422">
                  <c:v>45.7</c:v>
                </c:pt>
                <c:pt idx="1423">
                  <c:v>45.73</c:v>
                </c:pt>
                <c:pt idx="1424">
                  <c:v>45.76</c:v>
                </c:pt>
                <c:pt idx="1425">
                  <c:v>45.78</c:v>
                </c:pt>
                <c:pt idx="1426">
                  <c:v>45.8</c:v>
                </c:pt>
                <c:pt idx="1427">
                  <c:v>45.83</c:v>
                </c:pt>
                <c:pt idx="1428">
                  <c:v>45.85</c:v>
                </c:pt>
                <c:pt idx="1429">
                  <c:v>45.87</c:v>
                </c:pt>
                <c:pt idx="1430">
                  <c:v>45.88</c:v>
                </c:pt>
                <c:pt idx="1431">
                  <c:v>45.89</c:v>
                </c:pt>
                <c:pt idx="1432">
                  <c:v>45.9</c:v>
                </c:pt>
                <c:pt idx="1433">
                  <c:v>45.9</c:v>
                </c:pt>
                <c:pt idx="1434">
                  <c:v>45.9</c:v>
                </c:pt>
                <c:pt idx="1435">
                  <c:v>45.9</c:v>
                </c:pt>
                <c:pt idx="1436">
                  <c:v>45.9</c:v>
                </c:pt>
                <c:pt idx="1437">
                  <c:v>45.9</c:v>
                </c:pt>
                <c:pt idx="1438">
                  <c:v>45.9</c:v>
                </c:pt>
                <c:pt idx="1439">
                  <c:v>45.9</c:v>
                </c:pt>
                <c:pt idx="1440">
                  <c:v>45.9</c:v>
                </c:pt>
                <c:pt idx="1441">
                  <c:v>45.9</c:v>
                </c:pt>
                <c:pt idx="1442">
                  <c:v>45.9</c:v>
                </c:pt>
                <c:pt idx="1443">
                  <c:v>45.9</c:v>
                </c:pt>
                <c:pt idx="1444">
                  <c:v>45.9</c:v>
                </c:pt>
                <c:pt idx="1445">
                  <c:v>45.91</c:v>
                </c:pt>
                <c:pt idx="1446">
                  <c:v>45.92</c:v>
                </c:pt>
                <c:pt idx="1447">
                  <c:v>45.92</c:v>
                </c:pt>
                <c:pt idx="1448">
                  <c:v>45.93</c:v>
                </c:pt>
                <c:pt idx="1449">
                  <c:v>45.93</c:v>
                </c:pt>
                <c:pt idx="1450">
                  <c:v>45.94</c:v>
                </c:pt>
                <c:pt idx="1451">
                  <c:v>45.94</c:v>
                </c:pt>
                <c:pt idx="1452">
                  <c:v>45.95</c:v>
                </c:pt>
                <c:pt idx="1453">
                  <c:v>45.95</c:v>
                </c:pt>
                <c:pt idx="1454">
                  <c:v>45.96</c:v>
                </c:pt>
                <c:pt idx="1455">
                  <c:v>45.96</c:v>
                </c:pt>
                <c:pt idx="1456">
                  <c:v>45.96</c:v>
                </c:pt>
                <c:pt idx="1457">
                  <c:v>45.96</c:v>
                </c:pt>
                <c:pt idx="1458">
                  <c:v>45.97</c:v>
                </c:pt>
                <c:pt idx="1459">
                  <c:v>45.97</c:v>
                </c:pt>
                <c:pt idx="1460">
                  <c:v>45.97</c:v>
                </c:pt>
                <c:pt idx="1461">
                  <c:v>45.97</c:v>
                </c:pt>
                <c:pt idx="1462">
                  <c:v>45.97</c:v>
                </c:pt>
                <c:pt idx="1463">
                  <c:v>45.97</c:v>
                </c:pt>
                <c:pt idx="1464">
                  <c:v>45.98</c:v>
                </c:pt>
                <c:pt idx="1465">
                  <c:v>45.98</c:v>
                </c:pt>
                <c:pt idx="1466">
                  <c:v>45.97</c:v>
                </c:pt>
                <c:pt idx="1467">
                  <c:v>45.97</c:v>
                </c:pt>
                <c:pt idx="1468">
                  <c:v>45.97</c:v>
                </c:pt>
                <c:pt idx="1469">
                  <c:v>45.97</c:v>
                </c:pt>
                <c:pt idx="1470">
                  <c:v>45.96</c:v>
                </c:pt>
                <c:pt idx="1471">
                  <c:v>45.96</c:v>
                </c:pt>
                <c:pt idx="1472">
                  <c:v>45.96</c:v>
                </c:pt>
                <c:pt idx="1473">
                  <c:v>45.96</c:v>
                </c:pt>
                <c:pt idx="1474">
                  <c:v>45.96</c:v>
                </c:pt>
                <c:pt idx="1475">
                  <c:v>45.95</c:v>
                </c:pt>
                <c:pt idx="1476">
                  <c:v>45.95</c:v>
                </c:pt>
                <c:pt idx="1477">
                  <c:v>45.94</c:v>
                </c:pt>
                <c:pt idx="1478">
                  <c:v>45.94</c:v>
                </c:pt>
                <c:pt idx="1479">
                  <c:v>45.93</c:v>
                </c:pt>
                <c:pt idx="1480">
                  <c:v>45.93</c:v>
                </c:pt>
                <c:pt idx="1481">
                  <c:v>45.92</c:v>
                </c:pt>
                <c:pt idx="1482">
                  <c:v>45.92</c:v>
                </c:pt>
                <c:pt idx="1483">
                  <c:v>45.91</c:v>
                </c:pt>
                <c:pt idx="1484">
                  <c:v>45.9</c:v>
                </c:pt>
                <c:pt idx="1485">
                  <c:v>45.9</c:v>
                </c:pt>
                <c:pt idx="1486">
                  <c:v>45.9</c:v>
                </c:pt>
                <c:pt idx="1487">
                  <c:v>45.9</c:v>
                </c:pt>
                <c:pt idx="1488">
                  <c:v>45.9</c:v>
                </c:pt>
                <c:pt idx="1489">
                  <c:v>45.9</c:v>
                </c:pt>
                <c:pt idx="1490">
                  <c:v>45.9</c:v>
                </c:pt>
                <c:pt idx="1491">
                  <c:v>45.9</c:v>
                </c:pt>
                <c:pt idx="1492">
                  <c:v>45.9</c:v>
                </c:pt>
                <c:pt idx="1493">
                  <c:v>45.9</c:v>
                </c:pt>
                <c:pt idx="1494">
                  <c:v>45.9</c:v>
                </c:pt>
                <c:pt idx="1495">
                  <c:v>45.9</c:v>
                </c:pt>
                <c:pt idx="1496">
                  <c:v>45.9</c:v>
                </c:pt>
                <c:pt idx="1497">
                  <c:v>45.9</c:v>
                </c:pt>
                <c:pt idx="1498">
                  <c:v>45.9</c:v>
                </c:pt>
                <c:pt idx="1499">
                  <c:v>45.9</c:v>
                </c:pt>
                <c:pt idx="1500">
                  <c:v>45.9</c:v>
                </c:pt>
                <c:pt idx="1501">
                  <c:v>45.9</c:v>
                </c:pt>
                <c:pt idx="1502">
                  <c:v>45.9</c:v>
                </c:pt>
                <c:pt idx="1503">
                  <c:v>45.89</c:v>
                </c:pt>
                <c:pt idx="1504">
                  <c:v>45.89</c:v>
                </c:pt>
                <c:pt idx="1505">
                  <c:v>45.89</c:v>
                </c:pt>
                <c:pt idx="1506">
                  <c:v>45.88</c:v>
                </c:pt>
                <c:pt idx="1507">
                  <c:v>45.87</c:v>
                </c:pt>
                <c:pt idx="1508">
                  <c:v>45.86</c:v>
                </c:pt>
                <c:pt idx="1509">
                  <c:v>45.85</c:v>
                </c:pt>
                <c:pt idx="1510">
                  <c:v>45.84</c:v>
                </c:pt>
                <c:pt idx="1511">
                  <c:v>45.82</c:v>
                </c:pt>
                <c:pt idx="1512">
                  <c:v>45.81</c:v>
                </c:pt>
                <c:pt idx="1513">
                  <c:v>45.8</c:v>
                </c:pt>
                <c:pt idx="1514">
                  <c:v>45.78</c:v>
                </c:pt>
                <c:pt idx="1515">
                  <c:v>45.77</c:v>
                </c:pt>
                <c:pt idx="1516">
                  <c:v>45.75</c:v>
                </c:pt>
                <c:pt idx="1517">
                  <c:v>45.73</c:v>
                </c:pt>
                <c:pt idx="1518">
                  <c:v>45.71</c:v>
                </c:pt>
                <c:pt idx="1519">
                  <c:v>45.7</c:v>
                </c:pt>
                <c:pt idx="1520">
                  <c:v>45.69</c:v>
                </c:pt>
                <c:pt idx="1521">
                  <c:v>45.68</c:v>
                </c:pt>
                <c:pt idx="1522">
                  <c:v>45.67</c:v>
                </c:pt>
                <c:pt idx="1523">
                  <c:v>45.67</c:v>
                </c:pt>
                <c:pt idx="1524">
                  <c:v>45.66</c:v>
                </c:pt>
                <c:pt idx="1525">
                  <c:v>45.66</c:v>
                </c:pt>
                <c:pt idx="1526">
                  <c:v>45.66</c:v>
                </c:pt>
                <c:pt idx="1527">
                  <c:v>45.65</c:v>
                </c:pt>
                <c:pt idx="1528">
                  <c:v>45.65</c:v>
                </c:pt>
                <c:pt idx="1529">
                  <c:v>45.65</c:v>
                </c:pt>
                <c:pt idx="1530">
                  <c:v>45.65</c:v>
                </c:pt>
                <c:pt idx="1531">
                  <c:v>45.64</c:v>
                </c:pt>
                <c:pt idx="1532">
                  <c:v>45.64</c:v>
                </c:pt>
                <c:pt idx="1533">
                  <c:v>45.63</c:v>
                </c:pt>
                <c:pt idx="1534">
                  <c:v>45.62</c:v>
                </c:pt>
                <c:pt idx="1535">
                  <c:v>45.6</c:v>
                </c:pt>
                <c:pt idx="1536">
                  <c:v>45.59</c:v>
                </c:pt>
                <c:pt idx="1537">
                  <c:v>45.57</c:v>
                </c:pt>
                <c:pt idx="1538">
                  <c:v>45.56</c:v>
                </c:pt>
                <c:pt idx="1539">
                  <c:v>45.54</c:v>
                </c:pt>
                <c:pt idx="1540">
                  <c:v>45.54</c:v>
                </c:pt>
                <c:pt idx="1541">
                  <c:v>45.54</c:v>
                </c:pt>
                <c:pt idx="1542">
                  <c:v>45.53</c:v>
                </c:pt>
                <c:pt idx="1543">
                  <c:v>45.53</c:v>
                </c:pt>
                <c:pt idx="1544">
                  <c:v>45.53</c:v>
                </c:pt>
                <c:pt idx="1545">
                  <c:v>45.53</c:v>
                </c:pt>
                <c:pt idx="1546">
                  <c:v>45.53</c:v>
                </c:pt>
                <c:pt idx="1547">
                  <c:v>45.53</c:v>
                </c:pt>
                <c:pt idx="1548">
                  <c:v>45.53</c:v>
                </c:pt>
                <c:pt idx="1549">
                  <c:v>45.53</c:v>
                </c:pt>
                <c:pt idx="1550">
                  <c:v>45.53</c:v>
                </c:pt>
                <c:pt idx="1551">
                  <c:v>45.53</c:v>
                </c:pt>
                <c:pt idx="1552">
                  <c:v>45.53</c:v>
                </c:pt>
                <c:pt idx="1553">
                  <c:v>45.53</c:v>
                </c:pt>
                <c:pt idx="1554">
                  <c:v>45.52</c:v>
                </c:pt>
                <c:pt idx="1555">
                  <c:v>45.51</c:v>
                </c:pt>
                <c:pt idx="1556">
                  <c:v>45.5</c:v>
                </c:pt>
                <c:pt idx="1557">
                  <c:v>45.49</c:v>
                </c:pt>
                <c:pt idx="1558">
                  <c:v>45.48</c:v>
                </c:pt>
                <c:pt idx="1559">
                  <c:v>45.46</c:v>
                </c:pt>
                <c:pt idx="1560">
                  <c:v>45.44</c:v>
                </c:pt>
                <c:pt idx="1561">
                  <c:v>45.43</c:v>
                </c:pt>
                <c:pt idx="1562">
                  <c:v>45.42</c:v>
                </c:pt>
                <c:pt idx="1563">
                  <c:v>45.42</c:v>
                </c:pt>
                <c:pt idx="1564">
                  <c:v>45.41</c:v>
                </c:pt>
                <c:pt idx="1565">
                  <c:v>45.41</c:v>
                </c:pt>
                <c:pt idx="1566">
                  <c:v>45.4</c:v>
                </c:pt>
                <c:pt idx="1567">
                  <c:v>45.39</c:v>
                </c:pt>
                <c:pt idx="1568">
                  <c:v>45.38</c:v>
                </c:pt>
                <c:pt idx="1569">
                  <c:v>45.37</c:v>
                </c:pt>
                <c:pt idx="1570">
                  <c:v>45.36</c:v>
                </c:pt>
                <c:pt idx="1571">
                  <c:v>45.34</c:v>
                </c:pt>
                <c:pt idx="1572">
                  <c:v>45.33</c:v>
                </c:pt>
                <c:pt idx="1573">
                  <c:v>45.32</c:v>
                </c:pt>
                <c:pt idx="1574">
                  <c:v>45.31</c:v>
                </c:pt>
                <c:pt idx="1575">
                  <c:v>45.3</c:v>
                </c:pt>
                <c:pt idx="1576">
                  <c:v>45.29</c:v>
                </c:pt>
                <c:pt idx="1577">
                  <c:v>45.29</c:v>
                </c:pt>
                <c:pt idx="1578">
                  <c:v>45.29</c:v>
                </c:pt>
                <c:pt idx="1579">
                  <c:v>45.29</c:v>
                </c:pt>
                <c:pt idx="1580">
                  <c:v>45.29</c:v>
                </c:pt>
                <c:pt idx="1581">
                  <c:v>45.29</c:v>
                </c:pt>
                <c:pt idx="1582">
                  <c:v>45.28</c:v>
                </c:pt>
                <c:pt idx="1583">
                  <c:v>45.27</c:v>
                </c:pt>
                <c:pt idx="1584">
                  <c:v>45.26</c:v>
                </c:pt>
                <c:pt idx="1585">
                  <c:v>45.25</c:v>
                </c:pt>
                <c:pt idx="1586">
                  <c:v>45.24</c:v>
                </c:pt>
                <c:pt idx="1587">
                  <c:v>45.22</c:v>
                </c:pt>
                <c:pt idx="1588">
                  <c:v>45.2</c:v>
                </c:pt>
                <c:pt idx="1589">
                  <c:v>45.18</c:v>
                </c:pt>
                <c:pt idx="1590">
                  <c:v>45.17</c:v>
                </c:pt>
                <c:pt idx="1591">
                  <c:v>45.16</c:v>
                </c:pt>
                <c:pt idx="1592">
                  <c:v>45.14</c:v>
                </c:pt>
                <c:pt idx="1593">
                  <c:v>45.13</c:v>
                </c:pt>
                <c:pt idx="1594">
                  <c:v>45.12</c:v>
                </c:pt>
                <c:pt idx="1595">
                  <c:v>45.1</c:v>
                </c:pt>
                <c:pt idx="1596">
                  <c:v>45.09</c:v>
                </c:pt>
                <c:pt idx="1597">
                  <c:v>45.08</c:v>
                </c:pt>
                <c:pt idx="1598">
                  <c:v>45.07</c:v>
                </c:pt>
                <c:pt idx="1599">
                  <c:v>45.06</c:v>
                </c:pt>
                <c:pt idx="1600">
                  <c:v>45.06</c:v>
                </c:pt>
                <c:pt idx="1601">
                  <c:v>45.06</c:v>
                </c:pt>
                <c:pt idx="1602">
                  <c:v>45.05</c:v>
                </c:pt>
                <c:pt idx="1603">
                  <c:v>45.05</c:v>
                </c:pt>
                <c:pt idx="1604">
                  <c:v>45.05</c:v>
                </c:pt>
                <c:pt idx="1605">
                  <c:v>45.05</c:v>
                </c:pt>
                <c:pt idx="1606">
                  <c:v>45.05</c:v>
                </c:pt>
                <c:pt idx="1607">
                  <c:v>45.05</c:v>
                </c:pt>
                <c:pt idx="1608">
                  <c:v>45.05</c:v>
                </c:pt>
                <c:pt idx="1609">
                  <c:v>45.05</c:v>
                </c:pt>
                <c:pt idx="1610">
                  <c:v>45.05</c:v>
                </c:pt>
                <c:pt idx="1611">
                  <c:v>45.05</c:v>
                </c:pt>
                <c:pt idx="1612">
                  <c:v>45.05</c:v>
                </c:pt>
                <c:pt idx="1613">
                  <c:v>45.05</c:v>
                </c:pt>
                <c:pt idx="1614">
                  <c:v>45.04</c:v>
                </c:pt>
                <c:pt idx="1615">
                  <c:v>45.03</c:v>
                </c:pt>
                <c:pt idx="1616">
                  <c:v>45.02</c:v>
                </c:pt>
                <c:pt idx="1617">
                  <c:v>45.01</c:v>
                </c:pt>
                <c:pt idx="1618">
                  <c:v>45</c:v>
                </c:pt>
                <c:pt idx="1619">
                  <c:v>44.99</c:v>
                </c:pt>
                <c:pt idx="1620">
                  <c:v>44.98</c:v>
                </c:pt>
                <c:pt idx="1621">
                  <c:v>44.97</c:v>
                </c:pt>
                <c:pt idx="1622">
                  <c:v>44.96</c:v>
                </c:pt>
                <c:pt idx="1623">
                  <c:v>44.95</c:v>
                </c:pt>
                <c:pt idx="1624">
                  <c:v>44.94</c:v>
                </c:pt>
                <c:pt idx="1625">
                  <c:v>44.94</c:v>
                </c:pt>
                <c:pt idx="1626">
                  <c:v>44.94</c:v>
                </c:pt>
                <c:pt idx="1627">
                  <c:v>44.93</c:v>
                </c:pt>
                <c:pt idx="1628">
                  <c:v>44.93</c:v>
                </c:pt>
                <c:pt idx="1629">
                  <c:v>44.92</c:v>
                </c:pt>
                <c:pt idx="1630">
                  <c:v>44.9</c:v>
                </c:pt>
                <c:pt idx="1631">
                  <c:v>44.89</c:v>
                </c:pt>
                <c:pt idx="1632">
                  <c:v>44.88</c:v>
                </c:pt>
                <c:pt idx="1633">
                  <c:v>44.86</c:v>
                </c:pt>
                <c:pt idx="1634">
                  <c:v>44.85</c:v>
                </c:pt>
                <c:pt idx="1635">
                  <c:v>44.83</c:v>
                </c:pt>
                <c:pt idx="1636">
                  <c:v>44.82</c:v>
                </c:pt>
                <c:pt idx="1637">
                  <c:v>44.8</c:v>
                </c:pt>
                <c:pt idx="1638">
                  <c:v>44.78</c:v>
                </c:pt>
                <c:pt idx="1639">
                  <c:v>44.76</c:v>
                </c:pt>
                <c:pt idx="1640">
                  <c:v>44.75</c:v>
                </c:pt>
                <c:pt idx="1641">
                  <c:v>44.73</c:v>
                </c:pt>
                <c:pt idx="1642">
                  <c:v>44.73</c:v>
                </c:pt>
                <c:pt idx="1643">
                  <c:v>44.72</c:v>
                </c:pt>
                <c:pt idx="1644">
                  <c:v>44.71</c:v>
                </c:pt>
                <c:pt idx="1645">
                  <c:v>44.7</c:v>
                </c:pt>
                <c:pt idx="1646">
                  <c:v>44.7</c:v>
                </c:pt>
                <c:pt idx="1647">
                  <c:v>44.7</c:v>
                </c:pt>
                <c:pt idx="1648">
                  <c:v>44.7</c:v>
                </c:pt>
                <c:pt idx="1649">
                  <c:v>44.7</c:v>
                </c:pt>
                <c:pt idx="1650">
                  <c:v>44.7</c:v>
                </c:pt>
                <c:pt idx="1651">
                  <c:v>44.69</c:v>
                </c:pt>
                <c:pt idx="1652">
                  <c:v>44.68</c:v>
                </c:pt>
                <c:pt idx="1653">
                  <c:v>44.68</c:v>
                </c:pt>
                <c:pt idx="1654">
                  <c:v>44.66</c:v>
                </c:pt>
                <c:pt idx="1655">
                  <c:v>44.65</c:v>
                </c:pt>
                <c:pt idx="1656">
                  <c:v>44.64</c:v>
                </c:pt>
                <c:pt idx="1657">
                  <c:v>44.63</c:v>
                </c:pt>
                <c:pt idx="1658">
                  <c:v>44.62</c:v>
                </c:pt>
                <c:pt idx="1659">
                  <c:v>44.61</c:v>
                </c:pt>
                <c:pt idx="1660">
                  <c:v>44.6</c:v>
                </c:pt>
                <c:pt idx="1661">
                  <c:v>44.6</c:v>
                </c:pt>
                <c:pt idx="1662">
                  <c:v>44.59</c:v>
                </c:pt>
                <c:pt idx="1663">
                  <c:v>44.59</c:v>
                </c:pt>
                <c:pt idx="1664">
                  <c:v>44.58</c:v>
                </c:pt>
                <c:pt idx="1665">
                  <c:v>44.58</c:v>
                </c:pt>
                <c:pt idx="1666">
                  <c:v>44.58</c:v>
                </c:pt>
                <c:pt idx="1667">
                  <c:v>44.58</c:v>
                </c:pt>
                <c:pt idx="1668">
                  <c:v>44.58</c:v>
                </c:pt>
                <c:pt idx="1669">
                  <c:v>44.58</c:v>
                </c:pt>
                <c:pt idx="1670">
                  <c:v>44.58</c:v>
                </c:pt>
                <c:pt idx="1671">
                  <c:v>44.58</c:v>
                </c:pt>
                <c:pt idx="1672">
                  <c:v>44.58</c:v>
                </c:pt>
                <c:pt idx="1673">
                  <c:v>44.58</c:v>
                </c:pt>
                <c:pt idx="1674">
                  <c:v>44.58</c:v>
                </c:pt>
                <c:pt idx="1675">
                  <c:v>44.58</c:v>
                </c:pt>
                <c:pt idx="1676">
                  <c:v>44.58</c:v>
                </c:pt>
                <c:pt idx="1677">
                  <c:v>44.58</c:v>
                </c:pt>
                <c:pt idx="1678">
                  <c:v>44.58</c:v>
                </c:pt>
                <c:pt idx="1679">
                  <c:v>44.58</c:v>
                </c:pt>
                <c:pt idx="1680">
                  <c:v>44.58</c:v>
                </c:pt>
                <c:pt idx="1681">
                  <c:v>44.58</c:v>
                </c:pt>
                <c:pt idx="1682">
                  <c:v>44.58</c:v>
                </c:pt>
                <c:pt idx="1683">
                  <c:v>44.58</c:v>
                </c:pt>
                <c:pt idx="1684">
                  <c:v>44.58</c:v>
                </c:pt>
                <c:pt idx="1685">
                  <c:v>44.58</c:v>
                </c:pt>
                <c:pt idx="1686">
                  <c:v>44.58</c:v>
                </c:pt>
                <c:pt idx="1687">
                  <c:v>44.57</c:v>
                </c:pt>
                <c:pt idx="1688">
                  <c:v>44.57</c:v>
                </c:pt>
                <c:pt idx="1689">
                  <c:v>44.56</c:v>
                </c:pt>
                <c:pt idx="1690">
                  <c:v>44.55</c:v>
                </c:pt>
                <c:pt idx="1691">
                  <c:v>44.55</c:v>
                </c:pt>
                <c:pt idx="1692">
                  <c:v>44.54</c:v>
                </c:pt>
                <c:pt idx="1693">
                  <c:v>44.52</c:v>
                </c:pt>
                <c:pt idx="1694">
                  <c:v>44.51</c:v>
                </c:pt>
                <c:pt idx="1695">
                  <c:v>44.5</c:v>
                </c:pt>
                <c:pt idx="1696">
                  <c:v>44.48</c:v>
                </c:pt>
                <c:pt idx="1697">
                  <c:v>44.47</c:v>
                </c:pt>
                <c:pt idx="1698">
                  <c:v>44.47</c:v>
                </c:pt>
                <c:pt idx="1699">
                  <c:v>44.47</c:v>
                </c:pt>
                <c:pt idx="1700">
                  <c:v>44.46</c:v>
                </c:pt>
                <c:pt idx="1701">
                  <c:v>44.46</c:v>
                </c:pt>
                <c:pt idx="1702">
                  <c:v>44.45</c:v>
                </c:pt>
                <c:pt idx="1703">
                  <c:v>44.43</c:v>
                </c:pt>
                <c:pt idx="1704">
                  <c:v>44.42</c:v>
                </c:pt>
                <c:pt idx="1705">
                  <c:v>44.4</c:v>
                </c:pt>
                <c:pt idx="1706">
                  <c:v>44.38</c:v>
                </c:pt>
                <c:pt idx="1707">
                  <c:v>44.37</c:v>
                </c:pt>
                <c:pt idx="1708">
                  <c:v>44.36</c:v>
                </c:pt>
                <c:pt idx="1709">
                  <c:v>44.36</c:v>
                </c:pt>
                <c:pt idx="1710">
                  <c:v>44.36</c:v>
                </c:pt>
                <c:pt idx="1711">
                  <c:v>44.36</c:v>
                </c:pt>
                <c:pt idx="1712">
                  <c:v>44.35</c:v>
                </c:pt>
                <c:pt idx="1713">
                  <c:v>44.35</c:v>
                </c:pt>
                <c:pt idx="1714">
                  <c:v>44.35</c:v>
                </c:pt>
                <c:pt idx="1715">
                  <c:v>44.35</c:v>
                </c:pt>
                <c:pt idx="1716">
                  <c:v>44.35</c:v>
                </c:pt>
                <c:pt idx="1717">
                  <c:v>44.34</c:v>
                </c:pt>
                <c:pt idx="1718">
                  <c:v>44.34</c:v>
                </c:pt>
                <c:pt idx="1719">
                  <c:v>44.34</c:v>
                </c:pt>
                <c:pt idx="1720">
                  <c:v>44.33</c:v>
                </c:pt>
                <c:pt idx="1721">
                  <c:v>44.32</c:v>
                </c:pt>
                <c:pt idx="1722">
                  <c:v>44.32</c:v>
                </c:pt>
                <c:pt idx="1723">
                  <c:v>44.31</c:v>
                </c:pt>
                <c:pt idx="1724">
                  <c:v>44.3</c:v>
                </c:pt>
                <c:pt idx="1725">
                  <c:v>44.29</c:v>
                </c:pt>
                <c:pt idx="1726">
                  <c:v>44.27</c:v>
                </c:pt>
                <c:pt idx="1727">
                  <c:v>44.26</c:v>
                </c:pt>
                <c:pt idx="1728">
                  <c:v>44.25</c:v>
                </c:pt>
                <c:pt idx="1729">
                  <c:v>44.23</c:v>
                </c:pt>
                <c:pt idx="1730">
                  <c:v>44.22</c:v>
                </c:pt>
                <c:pt idx="1731">
                  <c:v>44.21</c:v>
                </c:pt>
                <c:pt idx="1732">
                  <c:v>44.2</c:v>
                </c:pt>
                <c:pt idx="1733">
                  <c:v>44.18</c:v>
                </c:pt>
                <c:pt idx="1734">
                  <c:v>44.18</c:v>
                </c:pt>
                <c:pt idx="1735">
                  <c:v>44.17</c:v>
                </c:pt>
                <c:pt idx="1736">
                  <c:v>44.16</c:v>
                </c:pt>
                <c:pt idx="1737">
                  <c:v>44.15</c:v>
                </c:pt>
                <c:pt idx="1738">
                  <c:v>44.14</c:v>
                </c:pt>
                <c:pt idx="1739">
                  <c:v>44.13</c:v>
                </c:pt>
                <c:pt idx="1740">
                  <c:v>44.13</c:v>
                </c:pt>
                <c:pt idx="1741">
                  <c:v>44.13</c:v>
                </c:pt>
                <c:pt idx="1742">
                  <c:v>44.12</c:v>
                </c:pt>
                <c:pt idx="1743">
                  <c:v>44.12</c:v>
                </c:pt>
                <c:pt idx="1744">
                  <c:v>44.12</c:v>
                </c:pt>
                <c:pt idx="1745">
                  <c:v>44.11</c:v>
                </c:pt>
                <c:pt idx="1746">
                  <c:v>44.11</c:v>
                </c:pt>
                <c:pt idx="1747">
                  <c:v>44.11</c:v>
                </c:pt>
                <c:pt idx="1748">
                  <c:v>44.11</c:v>
                </c:pt>
                <c:pt idx="1749">
                  <c:v>44.11</c:v>
                </c:pt>
                <c:pt idx="1750">
                  <c:v>44.11</c:v>
                </c:pt>
                <c:pt idx="1751">
                  <c:v>44.11</c:v>
                </c:pt>
                <c:pt idx="1752">
                  <c:v>44.11</c:v>
                </c:pt>
                <c:pt idx="1753">
                  <c:v>44.1</c:v>
                </c:pt>
                <c:pt idx="1754">
                  <c:v>44.1</c:v>
                </c:pt>
                <c:pt idx="1755">
                  <c:v>44.1</c:v>
                </c:pt>
                <c:pt idx="1756">
                  <c:v>44.1</c:v>
                </c:pt>
                <c:pt idx="1757">
                  <c:v>44.09</c:v>
                </c:pt>
                <c:pt idx="1758">
                  <c:v>44.09</c:v>
                </c:pt>
                <c:pt idx="1759">
                  <c:v>44.08</c:v>
                </c:pt>
                <c:pt idx="1760">
                  <c:v>44.08</c:v>
                </c:pt>
                <c:pt idx="1761">
                  <c:v>44.07</c:v>
                </c:pt>
                <c:pt idx="1762">
                  <c:v>44.06</c:v>
                </c:pt>
                <c:pt idx="1763">
                  <c:v>44.06</c:v>
                </c:pt>
                <c:pt idx="1764">
                  <c:v>44.06</c:v>
                </c:pt>
                <c:pt idx="1765">
                  <c:v>44.06</c:v>
                </c:pt>
                <c:pt idx="1766">
                  <c:v>44.06</c:v>
                </c:pt>
                <c:pt idx="1767">
                  <c:v>44.06</c:v>
                </c:pt>
                <c:pt idx="1768">
                  <c:v>44.06</c:v>
                </c:pt>
                <c:pt idx="1769">
                  <c:v>44.06</c:v>
                </c:pt>
                <c:pt idx="1770">
                  <c:v>44.06</c:v>
                </c:pt>
                <c:pt idx="1771">
                  <c:v>44.06</c:v>
                </c:pt>
                <c:pt idx="1772">
                  <c:v>44.06</c:v>
                </c:pt>
                <c:pt idx="1773">
                  <c:v>44.06</c:v>
                </c:pt>
                <c:pt idx="1774">
                  <c:v>44.06</c:v>
                </c:pt>
                <c:pt idx="1775">
                  <c:v>44.07</c:v>
                </c:pt>
                <c:pt idx="1776">
                  <c:v>44.07</c:v>
                </c:pt>
                <c:pt idx="1777">
                  <c:v>44.08</c:v>
                </c:pt>
                <c:pt idx="1778">
                  <c:v>44.08</c:v>
                </c:pt>
                <c:pt idx="1779">
                  <c:v>44.08</c:v>
                </c:pt>
                <c:pt idx="1780">
                  <c:v>44.09</c:v>
                </c:pt>
                <c:pt idx="1781">
                  <c:v>44.09</c:v>
                </c:pt>
                <c:pt idx="1782">
                  <c:v>44.1</c:v>
                </c:pt>
                <c:pt idx="1783">
                  <c:v>44.1</c:v>
                </c:pt>
                <c:pt idx="1784">
                  <c:v>44.11</c:v>
                </c:pt>
                <c:pt idx="1785">
                  <c:v>44.11</c:v>
                </c:pt>
                <c:pt idx="1786">
                  <c:v>44.11</c:v>
                </c:pt>
                <c:pt idx="1787">
                  <c:v>44.11</c:v>
                </c:pt>
                <c:pt idx="1788">
                  <c:v>44.12</c:v>
                </c:pt>
                <c:pt idx="1789">
                  <c:v>44.12</c:v>
                </c:pt>
                <c:pt idx="1790">
                  <c:v>44.12</c:v>
                </c:pt>
                <c:pt idx="1791">
                  <c:v>44.13</c:v>
                </c:pt>
                <c:pt idx="1792">
                  <c:v>44.13</c:v>
                </c:pt>
                <c:pt idx="1793">
                  <c:v>44.13</c:v>
                </c:pt>
                <c:pt idx="1794">
                  <c:v>44.14</c:v>
                </c:pt>
                <c:pt idx="1795">
                  <c:v>44.15</c:v>
                </c:pt>
                <c:pt idx="1796">
                  <c:v>44.16</c:v>
                </c:pt>
                <c:pt idx="1797">
                  <c:v>44.17</c:v>
                </c:pt>
                <c:pt idx="1798">
                  <c:v>44.18</c:v>
                </c:pt>
                <c:pt idx="1799">
                  <c:v>44.2</c:v>
                </c:pt>
                <c:pt idx="1800">
                  <c:v>44.22</c:v>
                </c:pt>
                <c:pt idx="1801">
                  <c:v>44.24</c:v>
                </c:pt>
                <c:pt idx="1802">
                  <c:v>44.27</c:v>
                </c:pt>
                <c:pt idx="1803">
                  <c:v>44.29</c:v>
                </c:pt>
                <c:pt idx="1804">
                  <c:v>44.3</c:v>
                </c:pt>
                <c:pt idx="1805">
                  <c:v>44.32</c:v>
                </c:pt>
                <c:pt idx="1806">
                  <c:v>44.33</c:v>
                </c:pt>
                <c:pt idx="1807">
                  <c:v>44.34</c:v>
                </c:pt>
                <c:pt idx="1808">
                  <c:v>44.35</c:v>
                </c:pt>
                <c:pt idx="1809">
                  <c:v>44.36</c:v>
                </c:pt>
                <c:pt idx="1810">
                  <c:v>44.37</c:v>
                </c:pt>
                <c:pt idx="1811">
                  <c:v>44.38</c:v>
                </c:pt>
                <c:pt idx="1812">
                  <c:v>44.41</c:v>
                </c:pt>
                <c:pt idx="1813">
                  <c:v>44.43</c:v>
                </c:pt>
                <c:pt idx="1814">
                  <c:v>44.45</c:v>
                </c:pt>
                <c:pt idx="1815">
                  <c:v>44.47</c:v>
                </c:pt>
                <c:pt idx="1816">
                  <c:v>44.5</c:v>
                </c:pt>
                <c:pt idx="1817">
                  <c:v>44.52</c:v>
                </c:pt>
                <c:pt idx="1818">
                  <c:v>44.55</c:v>
                </c:pt>
                <c:pt idx="1819">
                  <c:v>44.57</c:v>
                </c:pt>
                <c:pt idx="1820">
                  <c:v>44.58</c:v>
                </c:pt>
                <c:pt idx="1821">
                  <c:v>44.58</c:v>
                </c:pt>
                <c:pt idx="1822">
                  <c:v>44.58</c:v>
                </c:pt>
                <c:pt idx="1823">
                  <c:v>44.58</c:v>
                </c:pt>
                <c:pt idx="1824">
                  <c:v>44.58</c:v>
                </c:pt>
                <c:pt idx="1825">
                  <c:v>44.58</c:v>
                </c:pt>
                <c:pt idx="1826">
                  <c:v>44.58</c:v>
                </c:pt>
                <c:pt idx="1827">
                  <c:v>44.58</c:v>
                </c:pt>
                <c:pt idx="1828">
                  <c:v>44.59</c:v>
                </c:pt>
                <c:pt idx="1829">
                  <c:v>44.6</c:v>
                </c:pt>
                <c:pt idx="1830">
                  <c:v>44.62</c:v>
                </c:pt>
                <c:pt idx="1831">
                  <c:v>44.64</c:v>
                </c:pt>
                <c:pt idx="1832">
                  <c:v>44.66</c:v>
                </c:pt>
                <c:pt idx="1833">
                  <c:v>44.68</c:v>
                </c:pt>
                <c:pt idx="1834">
                  <c:v>44.69</c:v>
                </c:pt>
                <c:pt idx="1835">
                  <c:v>44.7</c:v>
                </c:pt>
                <c:pt idx="1836">
                  <c:v>44.72</c:v>
                </c:pt>
                <c:pt idx="1837">
                  <c:v>44.75</c:v>
                </c:pt>
                <c:pt idx="1838">
                  <c:v>44.79</c:v>
                </c:pt>
                <c:pt idx="1839">
                  <c:v>44.83</c:v>
                </c:pt>
                <c:pt idx="1840">
                  <c:v>44.88</c:v>
                </c:pt>
                <c:pt idx="1841">
                  <c:v>44.91</c:v>
                </c:pt>
                <c:pt idx="1842">
                  <c:v>44.94</c:v>
                </c:pt>
                <c:pt idx="1843">
                  <c:v>44.97</c:v>
                </c:pt>
                <c:pt idx="1844">
                  <c:v>44.99</c:v>
                </c:pt>
                <c:pt idx="1845">
                  <c:v>45.02</c:v>
                </c:pt>
                <c:pt idx="1846">
                  <c:v>45.04</c:v>
                </c:pt>
                <c:pt idx="1847">
                  <c:v>45.05</c:v>
                </c:pt>
                <c:pt idx="1848">
                  <c:v>45.05</c:v>
                </c:pt>
                <c:pt idx="1849">
                  <c:v>45.06</c:v>
                </c:pt>
                <c:pt idx="1850">
                  <c:v>45.06</c:v>
                </c:pt>
                <c:pt idx="1851">
                  <c:v>45.07</c:v>
                </c:pt>
                <c:pt idx="1852">
                  <c:v>45.1</c:v>
                </c:pt>
                <c:pt idx="1853">
                  <c:v>45.13</c:v>
                </c:pt>
                <c:pt idx="1854">
                  <c:v>45.16</c:v>
                </c:pt>
                <c:pt idx="1855">
                  <c:v>45.2</c:v>
                </c:pt>
                <c:pt idx="1856">
                  <c:v>45.23</c:v>
                </c:pt>
                <c:pt idx="1857">
                  <c:v>45.25</c:v>
                </c:pt>
                <c:pt idx="1858">
                  <c:v>45.27</c:v>
                </c:pt>
                <c:pt idx="1859">
                  <c:v>45.29</c:v>
                </c:pt>
                <c:pt idx="1860">
                  <c:v>45.3</c:v>
                </c:pt>
                <c:pt idx="1861">
                  <c:v>45.32</c:v>
                </c:pt>
                <c:pt idx="1862">
                  <c:v>45.34</c:v>
                </c:pt>
                <c:pt idx="1863">
                  <c:v>45.36</c:v>
                </c:pt>
                <c:pt idx="1864">
                  <c:v>45.39</c:v>
                </c:pt>
                <c:pt idx="1865">
                  <c:v>45.42</c:v>
                </c:pt>
                <c:pt idx="1866">
                  <c:v>45.44</c:v>
                </c:pt>
                <c:pt idx="1867">
                  <c:v>45.47</c:v>
                </c:pt>
                <c:pt idx="1868">
                  <c:v>45.49</c:v>
                </c:pt>
                <c:pt idx="1869">
                  <c:v>45.51</c:v>
                </c:pt>
                <c:pt idx="1870">
                  <c:v>45.53</c:v>
                </c:pt>
                <c:pt idx="1871">
                  <c:v>45.53</c:v>
                </c:pt>
                <c:pt idx="1872">
                  <c:v>45.53</c:v>
                </c:pt>
                <c:pt idx="1873">
                  <c:v>45.53</c:v>
                </c:pt>
                <c:pt idx="1874">
                  <c:v>45.53</c:v>
                </c:pt>
                <c:pt idx="1875">
                  <c:v>45.54</c:v>
                </c:pt>
                <c:pt idx="1876">
                  <c:v>45.55</c:v>
                </c:pt>
                <c:pt idx="1877">
                  <c:v>45.57</c:v>
                </c:pt>
                <c:pt idx="1878">
                  <c:v>45.58</c:v>
                </c:pt>
                <c:pt idx="1879">
                  <c:v>45.61</c:v>
                </c:pt>
                <c:pt idx="1880">
                  <c:v>45.63</c:v>
                </c:pt>
                <c:pt idx="1881">
                  <c:v>45.64</c:v>
                </c:pt>
                <c:pt idx="1882">
                  <c:v>45.65</c:v>
                </c:pt>
                <c:pt idx="1883">
                  <c:v>45.66</c:v>
                </c:pt>
                <c:pt idx="1884">
                  <c:v>45.67</c:v>
                </c:pt>
                <c:pt idx="1885">
                  <c:v>45.67</c:v>
                </c:pt>
                <c:pt idx="1886">
                  <c:v>45.69</c:v>
                </c:pt>
                <c:pt idx="1887">
                  <c:v>45.7</c:v>
                </c:pt>
                <c:pt idx="1888">
                  <c:v>45.73</c:v>
                </c:pt>
                <c:pt idx="1889">
                  <c:v>45.76</c:v>
                </c:pt>
                <c:pt idx="1890">
                  <c:v>45.79</c:v>
                </c:pt>
                <c:pt idx="1891">
                  <c:v>45.82</c:v>
                </c:pt>
                <c:pt idx="1892">
                  <c:v>45.85</c:v>
                </c:pt>
                <c:pt idx="1893">
                  <c:v>45.86</c:v>
                </c:pt>
                <c:pt idx="1894">
                  <c:v>45.88</c:v>
                </c:pt>
                <c:pt idx="1895">
                  <c:v>45.89</c:v>
                </c:pt>
                <c:pt idx="1896">
                  <c:v>45.89</c:v>
                </c:pt>
                <c:pt idx="1897">
                  <c:v>45.89</c:v>
                </c:pt>
                <c:pt idx="1898">
                  <c:v>45.9</c:v>
                </c:pt>
                <c:pt idx="1899">
                  <c:v>45.9</c:v>
                </c:pt>
                <c:pt idx="1900">
                  <c:v>45.9</c:v>
                </c:pt>
                <c:pt idx="1901">
                  <c:v>45.9</c:v>
                </c:pt>
                <c:pt idx="1902">
                  <c:v>45.9</c:v>
                </c:pt>
                <c:pt idx="1903">
                  <c:v>45.9</c:v>
                </c:pt>
                <c:pt idx="1904">
                  <c:v>45.9</c:v>
                </c:pt>
                <c:pt idx="1905">
                  <c:v>45.9</c:v>
                </c:pt>
                <c:pt idx="1906">
                  <c:v>45.9</c:v>
                </c:pt>
                <c:pt idx="1907">
                  <c:v>45.9</c:v>
                </c:pt>
                <c:pt idx="1908">
                  <c:v>45.9</c:v>
                </c:pt>
                <c:pt idx="1909">
                  <c:v>45.9</c:v>
                </c:pt>
                <c:pt idx="1910">
                  <c:v>45.9</c:v>
                </c:pt>
                <c:pt idx="1911">
                  <c:v>45.9</c:v>
                </c:pt>
                <c:pt idx="1912">
                  <c:v>45.9</c:v>
                </c:pt>
                <c:pt idx="1913">
                  <c:v>45.9</c:v>
                </c:pt>
                <c:pt idx="1914">
                  <c:v>45.9</c:v>
                </c:pt>
                <c:pt idx="1915">
                  <c:v>45.9</c:v>
                </c:pt>
                <c:pt idx="1916">
                  <c:v>45.9</c:v>
                </c:pt>
                <c:pt idx="1917">
                  <c:v>45.9</c:v>
                </c:pt>
                <c:pt idx="1918">
                  <c:v>45.9</c:v>
                </c:pt>
                <c:pt idx="1919">
                  <c:v>45.9</c:v>
                </c:pt>
                <c:pt idx="1920">
                  <c:v>45.9</c:v>
                </c:pt>
                <c:pt idx="1921">
                  <c:v>45.9</c:v>
                </c:pt>
                <c:pt idx="1922">
                  <c:v>45.9</c:v>
                </c:pt>
                <c:pt idx="1923">
                  <c:v>45.9</c:v>
                </c:pt>
                <c:pt idx="1924">
                  <c:v>45.9</c:v>
                </c:pt>
                <c:pt idx="1925">
                  <c:v>45.9</c:v>
                </c:pt>
                <c:pt idx="1926">
                  <c:v>45.9</c:v>
                </c:pt>
                <c:pt idx="1927">
                  <c:v>45.9</c:v>
                </c:pt>
                <c:pt idx="1928">
                  <c:v>45.9</c:v>
                </c:pt>
                <c:pt idx="1929">
                  <c:v>45.9</c:v>
                </c:pt>
                <c:pt idx="1930">
                  <c:v>45.9</c:v>
                </c:pt>
                <c:pt idx="1931">
                  <c:v>45.9</c:v>
                </c:pt>
                <c:pt idx="1932">
                  <c:v>45.9</c:v>
                </c:pt>
                <c:pt idx="1933">
                  <c:v>45.9</c:v>
                </c:pt>
                <c:pt idx="1934">
                  <c:v>45.9</c:v>
                </c:pt>
                <c:pt idx="1935">
                  <c:v>45.9</c:v>
                </c:pt>
                <c:pt idx="1936">
                  <c:v>45.9</c:v>
                </c:pt>
                <c:pt idx="1937">
                  <c:v>45.9</c:v>
                </c:pt>
                <c:pt idx="1938">
                  <c:v>45.9</c:v>
                </c:pt>
                <c:pt idx="1939">
                  <c:v>45.9</c:v>
                </c:pt>
                <c:pt idx="1940">
                  <c:v>45.9</c:v>
                </c:pt>
                <c:pt idx="1941">
                  <c:v>45.9</c:v>
                </c:pt>
                <c:pt idx="1942">
                  <c:v>45.9</c:v>
                </c:pt>
                <c:pt idx="1943">
                  <c:v>45.9</c:v>
                </c:pt>
                <c:pt idx="1944">
                  <c:v>45.9</c:v>
                </c:pt>
                <c:pt idx="1945">
                  <c:v>45.9</c:v>
                </c:pt>
                <c:pt idx="1946">
                  <c:v>45.9</c:v>
                </c:pt>
                <c:pt idx="1947">
                  <c:v>45.9</c:v>
                </c:pt>
                <c:pt idx="1948">
                  <c:v>45.9</c:v>
                </c:pt>
                <c:pt idx="1949">
                  <c:v>45.89</c:v>
                </c:pt>
                <c:pt idx="1950">
                  <c:v>45.89</c:v>
                </c:pt>
                <c:pt idx="1951">
                  <c:v>45.89</c:v>
                </c:pt>
                <c:pt idx="1952">
                  <c:v>45.88</c:v>
                </c:pt>
                <c:pt idx="1953">
                  <c:v>45.87</c:v>
                </c:pt>
                <c:pt idx="1954">
                  <c:v>45.86</c:v>
                </c:pt>
                <c:pt idx="1955">
                  <c:v>45.86</c:v>
                </c:pt>
                <c:pt idx="1956">
                  <c:v>45.85</c:v>
                </c:pt>
                <c:pt idx="1957">
                  <c:v>45.84</c:v>
                </c:pt>
                <c:pt idx="1958">
                  <c:v>45.83</c:v>
                </c:pt>
                <c:pt idx="1959">
                  <c:v>45.82</c:v>
                </c:pt>
                <c:pt idx="1960">
                  <c:v>45.81</c:v>
                </c:pt>
                <c:pt idx="1961">
                  <c:v>45.8</c:v>
                </c:pt>
                <c:pt idx="1962">
                  <c:v>45.78</c:v>
                </c:pt>
                <c:pt idx="1963">
                  <c:v>45.77</c:v>
                </c:pt>
                <c:pt idx="1964">
                  <c:v>45.76</c:v>
                </c:pt>
                <c:pt idx="1965">
                  <c:v>45.76</c:v>
                </c:pt>
                <c:pt idx="1966">
                  <c:v>45.74</c:v>
                </c:pt>
                <c:pt idx="1967">
                  <c:v>45.73</c:v>
                </c:pt>
                <c:pt idx="1968">
                  <c:v>45.73</c:v>
                </c:pt>
                <c:pt idx="1969">
                  <c:v>45.72</c:v>
                </c:pt>
                <c:pt idx="1970">
                  <c:v>45.7</c:v>
                </c:pt>
                <c:pt idx="1971">
                  <c:v>45.7</c:v>
                </c:pt>
                <c:pt idx="1972">
                  <c:v>45.69</c:v>
                </c:pt>
                <c:pt idx="1973">
                  <c:v>45.68</c:v>
                </c:pt>
                <c:pt idx="1974">
                  <c:v>45.67</c:v>
                </c:pt>
                <c:pt idx="1975">
                  <c:v>45.67</c:v>
                </c:pt>
                <c:pt idx="1976">
                  <c:v>45.66</c:v>
                </c:pt>
                <c:pt idx="1977">
                  <c:v>45.66</c:v>
                </c:pt>
                <c:pt idx="1978">
                  <c:v>45.66</c:v>
                </c:pt>
                <c:pt idx="1979">
                  <c:v>45.65</c:v>
                </c:pt>
                <c:pt idx="1980">
                  <c:v>45.65</c:v>
                </c:pt>
                <c:pt idx="1981">
                  <c:v>45.65</c:v>
                </c:pt>
                <c:pt idx="1982">
                  <c:v>45.65</c:v>
                </c:pt>
                <c:pt idx="1983">
                  <c:v>45.64</c:v>
                </c:pt>
                <c:pt idx="1984">
                  <c:v>45.64</c:v>
                </c:pt>
                <c:pt idx="1985">
                  <c:v>45.63</c:v>
                </c:pt>
                <c:pt idx="1986">
                  <c:v>45.62</c:v>
                </c:pt>
                <c:pt idx="1987">
                  <c:v>45.61</c:v>
                </c:pt>
                <c:pt idx="1988">
                  <c:v>45.6</c:v>
                </c:pt>
                <c:pt idx="1989">
                  <c:v>45.58</c:v>
                </c:pt>
                <c:pt idx="1990">
                  <c:v>45.56</c:v>
                </c:pt>
                <c:pt idx="1991">
                  <c:v>45.55</c:v>
                </c:pt>
                <c:pt idx="1992">
                  <c:v>45.54</c:v>
                </c:pt>
                <c:pt idx="1993">
                  <c:v>45.54</c:v>
                </c:pt>
                <c:pt idx="1994">
                  <c:v>45.53</c:v>
                </c:pt>
                <c:pt idx="1995">
                  <c:v>45.53</c:v>
                </c:pt>
                <c:pt idx="1996">
                  <c:v>45.53</c:v>
                </c:pt>
                <c:pt idx="1997">
                  <c:v>45.53</c:v>
                </c:pt>
                <c:pt idx="1998">
                  <c:v>45.53</c:v>
                </c:pt>
                <c:pt idx="1999">
                  <c:v>45.53</c:v>
                </c:pt>
                <c:pt idx="2000">
                  <c:v>45.53</c:v>
                </c:pt>
                <c:pt idx="2001">
                  <c:v>45.53</c:v>
                </c:pt>
                <c:pt idx="2002">
                  <c:v>45.53</c:v>
                </c:pt>
                <c:pt idx="2003">
                  <c:v>45.53</c:v>
                </c:pt>
                <c:pt idx="2004">
                  <c:v>45.53</c:v>
                </c:pt>
                <c:pt idx="2005">
                  <c:v>45.53</c:v>
                </c:pt>
                <c:pt idx="2006">
                  <c:v>45.53</c:v>
                </c:pt>
                <c:pt idx="2007">
                  <c:v>45.53</c:v>
                </c:pt>
                <c:pt idx="2008">
                  <c:v>45.53</c:v>
                </c:pt>
                <c:pt idx="2009">
                  <c:v>45.53</c:v>
                </c:pt>
                <c:pt idx="2010">
                  <c:v>45.52</c:v>
                </c:pt>
                <c:pt idx="2011">
                  <c:v>45.52</c:v>
                </c:pt>
                <c:pt idx="2012">
                  <c:v>45.51</c:v>
                </c:pt>
                <c:pt idx="2013">
                  <c:v>45.49</c:v>
                </c:pt>
                <c:pt idx="2014">
                  <c:v>45.48</c:v>
                </c:pt>
                <c:pt idx="2015">
                  <c:v>45.46</c:v>
                </c:pt>
                <c:pt idx="2016">
                  <c:v>45.44</c:v>
                </c:pt>
                <c:pt idx="2017">
                  <c:v>45.43</c:v>
                </c:pt>
                <c:pt idx="2018">
                  <c:v>45.42</c:v>
                </c:pt>
                <c:pt idx="2019">
                  <c:v>45.42</c:v>
                </c:pt>
                <c:pt idx="2020">
                  <c:v>45.41</c:v>
                </c:pt>
                <c:pt idx="2021">
                  <c:v>45.4</c:v>
                </c:pt>
                <c:pt idx="2022">
                  <c:v>45.4</c:v>
                </c:pt>
                <c:pt idx="2023">
                  <c:v>45.39</c:v>
                </c:pt>
                <c:pt idx="2024">
                  <c:v>45.38</c:v>
                </c:pt>
                <c:pt idx="2025">
                  <c:v>45.37</c:v>
                </c:pt>
                <c:pt idx="2026">
                  <c:v>45.36</c:v>
                </c:pt>
                <c:pt idx="2027">
                  <c:v>45.34</c:v>
                </c:pt>
                <c:pt idx="2028">
                  <c:v>45.33</c:v>
                </c:pt>
                <c:pt idx="2029">
                  <c:v>45.32</c:v>
                </c:pt>
                <c:pt idx="2030">
                  <c:v>45.31</c:v>
                </c:pt>
                <c:pt idx="2031">
                  <c:v>45.3</c:v>
                </c:pt>
                <c:pt idx="2032">
                  <c:v>45.3</c:v>
                </c:pt>
                <c:pt idx="2033">
                  <c:v>45.3</c:v>
                </c:pt>
                <c:pt idx="2034">
                  <c:v>45.29</c:v>
                </c:pt>
                <c:pt idx="2035">
                  <c:v>45.29</c:v>
                </c:pt>
                <c:pt idx="2036">
                  <c:v>45.29</c:v>
                </c:pt>
                <c:pt idx="2037">
                  <c:v>45.29</c:v>
                </c:pt>
                <c:pt idx="2038">
                  <c:v>45.29</c:v>
                </c:pt>
                <c:pt idx="2039">
                  <c:v>45.28</c:v>
                </c:pt>
                <c:pt idx="2040">
                  <c:v>45.28</c:v>
                </c:pt>
                <c:pt idx="2041">
                  <c:v>45.27</c:v>
                </c:pt>
                <c:pt idx="2042">
                  <c:v>45.25</c:v>
                </c:pt>
                <c:pt idx="2043">
                  <c:v>45.24</c:v>
                </c:pt>
                <c:pt idx="2044">
                  <c:v>45.23</c:v>
                </c:pt>
                <c:pt idx="2045">
                  <c:v>45.21</c:v>
                </c:pt>
                <c:pt idx="2046">
                  <c:v>45.2</c:v>
                </c:pt>
                <c:pt idx="2047">
                  <c:v>45.19</c:v>
                </c:pt>
                <c:pt idx="2048">
                  <c:v>45.18</c:v>
                </c:pt>
                <c:pt idx="2049">
                  <c:v>45.17</c:v>
                </c:pt>
                <c:pt idx="2050">
                  <c:v>45.16</c:v>
                </c:pt>
                <c:pt idx="2051">
                  <c:v>45.14</c:v>
                </c:pt>
                <c:pt idx="2052">
                  <c:v>45.13</c:v>
                </c:pt>
                <c:pt idx="2053">
                  <c:v>45.12</c:v>
                </c:pt>
                <c:pt idx="2054">
                  <c:v>45.1</c:v>
                </c:pt>
                <c:pt idx="2055">
                  <c:v>45.09</c:v>
                </c:pt>
                <c:pt idx="2056">
                  <c:v>45.08</c:v>
                </c:pt>
                <c:pt idx="2057">
                  <c:v>45.07</c:v>
                </c:pt>
                <c:pt idx="2058">
                  <c:v>45.06</c:v>
                </c:pt>
                <c:pt idx="2059">
                  <c:v>45.06</c:v>
                </c:pt>
                <c:pt idx="2060">
                  <c:v>45.05</c:v>
                </c:pt>
                <c:pt idx="2061">
                  <c:v>45.05</c:v>
                </c:pt>
                <c:pt idx="2062">
                  <c:v>45.05</c:v>
                </c:pt>
                <c:pt idx="2063">
                  <c:v>45.05</c:v>
                </c:pt>
                <c:pt idx="2064">
                  <c:v>45.05</c:v>
                </c:pt>
                <c:pt idx="2065">
                  <c:v>45.05</c:v>
                </c:pt>
                <c:pt idx="2066">
                  <c:v>45.05</c:v>
                </c:pt>
                <c:pt idx="2067">
                  <c:v>45.05</c:v>
                </c:pt>
                <c:pt idx="2068">
                  <c:v>45.05</c:v>
                </c:pt>
                <c:pt idx="2069">
                  <c:v>45.05</c:v>
                </c:pt>
                <c:pt idx="2070">
                  <c:v>45.05</c:v>
                </c:pt>
                <c:pt idx="2071">
                  <c:v>45.05</c:v>
                </c:pt>
                <c:pt idx="2072">
                  <c:v>45.05</c:v>
                </c:pt>
                <c:pt idx="2073">
                  <c:v>45.05</c:v>
                </c:pt>
                <c:pt idx="2074">
                  <c:v>45.04</c:v>
                </c:pt>
                <c:pt idx="2075">
                  <c:v>45.04</c:v>
                </c:pt>
                <c:pt idx="2076">
                  <c:v>45.03</c:v>
                </c:pt>
                <c:pt idx="2077">
                  <c:v>45.02</c:v>
                </c:pt>
                <c:pt idx="2078">
                  <c:v>45</c:v>
                </c:pt>
                <c:pt idx="2079">
                  <c:v>44.99</c:v>
                </c:pt>
                <c:pt idx="2080">
                  <c:v>44.98</c:v>
                </c:pt>
                <c:pt idx="2081">
                  <c:v>44.96</c:v>
                </c:pt>
                <c:pt idx="2082">
                  <c:v>44.96</c:v>
                </c:pt>
                <c:pt idx="2083">
                  <c:v>44.95</c:v>
                </c:pt>
                <c:pt idx="2084">
                  <c:v>44.94</c:v>
                </c:pt>
                <c:pt idx="2085">
                  <c:v>44.94</c:v>
                </c:pt>
                <c:pt idx="2086">
                  <c:v>44.94</c:v>
                </c:pt>
                <c:pt idx="2087">
                  <c:v>44.94</c:v>
                </c:pt>
                <c:pt idx="2088">
                  <c:v>44.94</c:v>
                </c:pt>
                <c:pt idx="2089">
                  <c:v>44.93</c:v>
                </c:pt>
                <c:pt idx="2090">
                  <c:v>44.93</c:v>
                </c:pt>
                <c:pt idx="2091">
                  <c:v>44.92</c:v>
                </c:pt>
                <c:pt idx="2092">
                  <c:v>44.91</c:v>
                </c:pt>
                <c:pt idx="2093">
                  <c:v>44.9</c:v>
                </c:pt>
                <c:pt idx="2094">
                  <c:v>44.88</c:v>
                </c:pt>
                <c:pt idx="2095">
                  <c:v>44.87</c:v>
                </c:pt>
                <c:pt idx="2096">
                  <c:v>44.86</c:v>
                </c:pt>
                <c:pt idx="2097">
                  <c:v>44.84</c:v>
                </c:pt>
                <c:pt idx="2098">
                  <c:v>44.82</c:v>
                </c:pt>
                <c:pt idx="2099">
                  <c:v>44.8</c:v>
                </c:pt>
                <c:pt idx="2100">
                  <c:v>44.78</c:v>
                </c:pt>
                <c:pt idx="2101">
                  <c:v>44.76</c:v>
                </c:pt>
                <c:pt idx="2102">
                  <c:v>44.74</c:v>
                </c:pt>
                <c:pt idx="2103">
                  <c:v>44.73</c:v>
                </c:pt>
                <c:pt idx="2104">
                  <c:v>44.73</c:v>
                </c:pt>
                <c:pt idx="2105">
                  <c:v>44.72</c:v>
                </c:pt>
                <c:pt idx="2106">
                  <c:v>44.72</c:v>
                </c:pt>
                <c:pt idx="2107">
                  <c:v>44.71</c:v>
                </c:pt>
                <c:pt idx="2108">
                  <c:v>44.7</c:v>
                </c:pt>
                <c:pt idx="2109">
                  <c:v>44.7</c:v>
                </c:pt>
                <c:pt idx="2110">
                  <c:v>44.7</c:v>
                </c:pt>
                <c:pt idx="2111">
                  <c:v>44.7</c:v>
                </c:pt>
                <c:pt idx="2112">
                  <c:v>44.7</c:v>
                </c:pt>
                <c:pt idx="2113">
                  <c:v>44.7</c:v>
                </c:pt>
                <c:pt idx="2114">
                  <c:v>44.7</c:v>
                </c:pt>
                <c:pt idx="2115">
                  <c:v>44.69</c:v>
                </c:pt>
                <c:pt idx="2116">
                  <c:v>44.69</c:v>
                </c:pt>
                <c:pt idx="2117">
                  <c:v>44.68</c:v>
                </c:pt>
                <c:pt idx="2118">
                  <c:v>44.67</c:v>
                </c:pt>
                <c:pt idx="2119">
                  <c:v>44.66</c:v>
                </c:pt>
                <c:pt idx="2120">
                  <c:v>44.65</c:v>
                </c:pt>
                <c:pt idx="2121">
                  <c:v>44.64</c:v>
                </c:pt>
                <c:pt idx="2122">
                  <c:v>44.63</c:v>
                </c:pt>
                <c:pt idx="2123">
                  <c:v>44.62</c:v>
                </c:pt>
                <c:pt idx="2124">
                  <c:v>44.61</c:v>
                </c:pt>
                <c:pt idx="2125">
                  <c:v>44.6</c:v>
                </c:pt>
                <c:pt idx="2126">
                  <c:v>44.6</c:v>
                </c:pt>
                <c:pt idx="2127">
                  <c:v>44.59</c:v>
                </c:pt>
                <c:pt idx="2128">
                  <c:v>44.58</c:v>
                </c:pt>
                <c:pt idx="2129">
                  <c:v>44.58</c:v>
                </c:pt>
                <c:pt idx="2130">
                  <c:v>44.58</c:v>
                </c:pt>
                <c:pt idx="2131">
                  <c:v>44.58</c:v>
                </c:pt>
                <c:pt idx="2132">
                  <c:v>44.58</c:v>
                </c:pt>
                <c:pt idx="2133">
                  <c:v>44.58</c:v>
                </c:pt>
                <c:pt idx="2134">
                  <c:v>44.58</c:v>
                </c:pt>
                <c:pt idx="2135">
                  <c:v>44.58</c:v>
                </c:pt>
                <c:pt idx="2136">
                  <c:v>44.58</c:v>
                </c:pt>
                <c:pt idx="2137">
                  <c:v>44.58</c:v>
                </c:pt>
                <c:pt idx="2138">
                  <c:v>44.58</c:v>
                </c:pt>
                <c:pt idx="2139">
                  <c:v>44.58</c:v>
                </c:pt>
                <c:pt idx="2140">
                  <c:v>44.58</c:v>
                </c:pt>
                <c:pt idx="2141">
                  <c:v>44.58</c:v>
                </c:pt>
                <c:pt idx="2142">
                  <c:v>44.58</c:v>
                </c:pt>
                <c:pt idx="2143">
                  <c:v>44.58</c:v>
                </c:pt>
                <c:pt idx="2144">
                  <c:v>44.58</c:v>
                </c:pt>
                <c:pt idx="2145">
                  <c:v>44.58</c:v>
                </c:pt>
                <c:pt idx="2146">
                  <c:v>44.58</c:v>
                </c:pt>
                <c:pt idx="2147">
                  <c:v>44.58</c:v>
                </c:pt>
                <c:pt idx="2148">
                  <c:v>44.58</c:v>
                </c:pt>
                <c:pt idx="2149">
                  <c:v>44.58</c:v>
                </c:pt>
                <c:pt idx="2150">
                  <c:v>44.58</c:v>
                </c:pt>
                <c:pt idx="2151">
                  <c:v>44.58</c:v>
                </c:pt>
                <c:pt idx="2152">
                  <c:v>44.58</c:v>
                </c:pt>
                <c:pt idx="2153">
                  <c:v>44.58</c:v>
                </c:pt>
                <c:pt idx="2154">
                  <c:v>44.58</c:v>
                </c:pt>
                <c:pt idx="2155">
                  <c:v>44.58</c:v>
                </c:pt>
                <c:pt idx="2156">
                  <c:v>44.58</c:v>
                </c:pt>
                <c:pt idx="2157">
                  <c:v>44.57</c:v>
                </c:pt>
                <c:pt idx="2158">
                  <c:v>44.57</c:v>
                </c:pt>
                <c:pt idx="2159">
                  <c:v>44.56</c:v>
                </c:pt>
                <c:pt idx="2160">
                  <c:v>44.55</c:v>
                </c:pt>
                <c:pt idx="2161">
                  <c:v>44.55</c:v>
                </c:pt>
                <c:pt idx="2162">
                  <c:v>44.54</c:v>
                </c:pt>
                <c:pt idx="2163">
                  <c:v>44.54</c:v>
                </c:pt>
                <c:pt idx="2164">
                  <c:v>44.53</c:v>
                </c:pt>
                <c:pt idx="2165">
                  <c:v>44.52</c:v>
                </c:pt>
                <c:pt idx="2166">
                  <c:v>44.51</c:v>
                </c:pt>
                <c:pt idx="2167">
                  <c:v>44.5</c:v>
                </c:pt>
                <c:pt idx="2168">
                  <c:v>44.49</c:v>
                </c:pt>
                <c:pt idx="2169">
                  <c:v>44.48</c:v>
                </c:pt>
                <c:pt idx="2170">
                  <c:v>44.47</c:v>
                </c:pt>
                <c:pt idx="2171">
                  <c:v>44.47</c:v>
                </c:pt>
                <c:pt idx="2172">
                  <c:v>44.46</c:v>
                </c:pt>
                <c:pt idx="2173">
                  <c:v>44.46</c:v>
                </c:pt>
                <c:pt idx="2174">
                  <c:v>44.45</c:v>
                </c:pt>
                <c:pt idx="2175">
                  <c:v>44.44</c:v>
                </c:pt>
                <c:pt idx="2176">
                  <c:v>44.43</c:v>
                </c:pt>
                <c:pt idx="2177">
                  <c:v>44.42</c:v>
                </c:pt>
                <c:pt idx="2178">
                  <c:v>44.41</c:v>
                </c:pt>
                <c:pt idx="2179">
                  <c:v>44.4</c:v>
                </c:pt>
                <c:pt idx="2180">
                  <c:v>44.39</c:v>
                </c:pt>
                <c:pt idx="2181">
                  <c:v>44.38</c:v>
                </c:pt>
                <c:pt idx="2182">
                  <c:v>44.38</c:v>
                </c:pt>
                <c:pt idx="2183">
                  <c:v>44.37</c:v>
                </c:pt>
                <c:pt idx="2184">
                  <c:v>44.36</c:v>
                </c:pt>
                <c:pt idx="2185">
                  <c:v>44.36</c:v>
                </c:pt>
                <c:pt idx="2186">
                  <c:v>44.35</c:v>
                </c:pt>
                <c:pt idx="2187">
                  <c:v>44.35</c:v>
                </c:pt>
                <c:pt idx="2188">
                  <c:v>44.35</c:v>
                </c:pt>
                <c:pt idx="2189">
                  <c:v>44.35</c:v>
                </c:pt>
                <c:pt idx="2190">
                  <c:v>44.35</c:v>
                </c:pt>
                <c:pt idx="2191">
                  <c:v>44.35</c:v>
                </c:pt>
                <c:pt idx="2192">
                  <c:v>44.35</c:v>
                </c:pt>
                <c:pt idx="2193">
                  <c:v>44.35</c:v>
                </c:pt>
                <c:pt idx="2194">
                  <c:v>44.35</c:v>
                </c:pt>
                <c:pt idx="2195">
                  <c:v>44.35</c:v>
                </c:pt>
                <c:pt idx="2196">
                  <c:v>44.34</c:v>
                </c:pt>
                <c:pt idx="2197">
                  <c:v>44.34</c:v>
                </c:pt>
                <c:pt idx="2198">
                  <c:v>44.34</c:v>
                </c:pt>
                <c:pt idx="2199">
                  <c:v>44.34</c:v>
                </c:pt>
                <c:pt idx="2200">
                  <c:v>44.33</c:v>
                </c:pt>
                <c:pt idx="2201">
                  <c:v>44.33</c:v>
                </c:pt>
                <c:pt idx="2202">
                  <c:v>44.32</c:v>
                </c:pt>
                <c:pt idx="2203">
                  <c:v>44.31</c:v>
                </c:pt>
                <c:pt idx="2204">
                  <c:v>44.3</c:v>
                </c:pt>
                <c:pt idx="2205">
                  <c:v>44.29</c:v>
                </c:pt>
                <c:pt idx="2206">
                  <c:v>44.28</c:v>
                </c:pt>
                <c:pt idx="2207">
                  <c:v>44.27</c:v>
                </c:pt>
                <c:pt idx="2208">
                  <c:v>44.25</c:v>
                </c:pt>
                <c:pt idx="2209">
                  <c:v>44.24</c:v>
                </c:pt>
                <c:pt idx="2210">
                  <c:v>44.22</c:v>
                </c:pt>
                <c:pt idx="2211">
                  <c:v>44.22</c:v>
                </c:pt>
                <c:pt idx="2212">
                  <c:v>44.2</c:v>
                </c:pt>
                <c:pt idx="2213">
                  <c:v>44.19</c:v>
                </c:pt>
                <c:pt idx="2214">
                  <c:v>44.18</c:v>
                </c:pt>
                <c:pt idx="2215">
                  <c:v>44.16</c:v>
                </c:pt>
                <c:pt idx="2216">
                  <c:v>44.15</c:v>
                </c:pt>
                <c:pt idx="2217">
                  <c:v>44.15</c:v>
                </c:pt>
                <c:pt idx="2218">
                  <c:v>44.14</c:v>
                </c:pt>
                <c:pt idx="2219">
                  <c:v>44.14</c:v>
                </c:pt>
                <c:pt idx="2220">
                  <c:v>44.13</c:v>
                </c:pt>
                <c:pt idx="2221">
                  <c:v>44.12</c:v>
                </c:pt>
                <c:pt idx="2222">
                  <c:v>44.12</c:v>
                </c:pt>
                <c:pt idx="2223">
                  <c:v>44.12</c:v>
                </c:pt>
                <c:pt idx="2224">
                  <c:v>44.11</c:v>
                </c:pt>
                <c:pt idx="2225">
                  <c:v>44.11</c:v>
                </c:pt>
                <c:pt idx="2226">
                  <c:v>44.11</c:v>
                </c:pt>
                <c:pt idx="2227">
                  <c:v>44.11</c:v>
                </c:pt>
                <c:pt idx="2228">
                  <c:v>44.11</c:v>
                </c:pt>
                <c:pt idx="2229">
                  <c:v>44.11</c:v>
                </c:pt>
                <c:pt idx="2230">
                  <c:v>44.11</c:v>
                </c:pt>
                <c:pt idx="2231">
                  <c:v>44.11</c:v>
                </c:pt>
                <c:pt idx="2232">
                  <c:v>44.11</c:v>
                </c:pt>
                <c:pt idx="2233">
                  <c:v>44.11</c:v>
                </c:pt>
                <c:pt idx="2234">
                  <c:v>44.11</c:v>
                </c:pt>
                <c:pt idx="2235">
                  <c:v>44.1</c:v>
                </c:pt>
                <c:pt idx="2236">
                  <c:v>44.11</c:v>
                </c:pt>
                <c:pt idx="2237">
                  <c:v>44.11</c:v>
                </c:pt>
                <c:pt idx="2238">
                  <c:v>44.1</c:v>
                </c:pt>
                <c:pt idx="2239">
                  <c:v>44.11</c:v>
                </c:pt>
                <c:pt idx="2240">
                  <c:v>44.11</c:v>
                </c:pt>
                <c:pt idx="2241">
                  <c:v>44.11</c:v>
                </c:pt>
                <c:pt idx="2242">
                  <c:v>44.11</c:v>
                </c:pt>
                <c:pt idx="2243">
                  <c:v>44.11</c:v>
                </c:pt>
                <c:pt idx="2244">
                  <c:v>44.11</c:v>
                </c:pt>
                <c:pt idx="2245">
                  <c:v>44.11</c:v>
                </c:pt>
                <c:pt idx="2246">
                  <c:v>44.11</c:v>
                </c:pt>
                <c:pt idx="2247">
                  <c:v>44.11</c:v>
                </c:pt>
                <c:pt idx="2248">
                  <c:v>44.11</c:v>
                </c:pt>
                <c:pt idx="2249">
                  <c:v>44.11</c:v>
                </c:pt>
                <c:pt idx="2250">
                  <c:v>44.11</c:v>
                </c:pt>
                <c:pt idx="2251">
                  <c:v>44.1</c:v>
                </c:pt>
                <c:pt idx="2252">
                  <c:v>44.1</c:v>
                </c:pt>
                <c:pt idx="2253">
                  <c:v>44.1</c:v>
                </c:pt>
                <c:pt idx="2254">
                  <c:v>44.1</c:v>
                </c:pt>
                <c:pt idx="2255">
                  <c:v>44.1</c:v>
                </c:pt>
                <c:pt idx="2256">
                  <c:v>44.1</c:v>
                </c:pt>
                <c:pt idx="2257">
                  <c:v>44.11</c:v>
                </c:pt>
                <c:pt idx="2258">
                  <c:v>44.11</c:v>
                </c:pt>
                <c:pt idx="2259">
                  <c:v>44.11</c:v>
                </c:pt>
                <c:pt idx="2260">
                  <c:v>44.11</c:v>
                </c:pt>
                <c:pt idx="2261">
                  <c:v>44.11</c:v>
                </c:pt>
                <c:pt idx="2262">
                  <c:v>44.11</c:v>
                </c:pt>
                <c:pt idx="2263">
                  <c:v>44.12</c:v>
                </c:pt>
                <c:pt idx="2264">
                  <c:v>44.12</c:v>
                </c:pt>
                <c:pt idx="2265">
                  <c:v>44.13</c:v>
                </c:pt>
                <c:pt idx="2266">
                  <c:v>44.13</c:v>
                </c:pt>
                <c:pt idx="2267">
                  <c:v>44.14</c:v>
                </c:pt>
                <c:pt idx="2268">
                  <c:v>44.15</c:v>
                </c:pt>
                <c:pt idx="2269">
                  <c:v>44.17</c:v>
                </c:pt>
                <c:pt idx="2270">
                  <c:v>44.19</c:v>
                </c:pt>
                <c:pt idx="2271">
                  <c:v>44.21</c:v>
                </c:pt>
                <c:pt idx="2272">
                  <c:v>44.23</c:v>
                </c:pt>
                <c:pt idx="2273">
                  <c:v>44.26</c:v>
                </c:pt>
                <c:pt idx="2274">
                  <c:v>44.28</c:v>
                </c:pt>
                <c:pt idx="2275">
                  <c:v>44.3</c:v>
                </c:pt>
                <c:pt idx="2276">
                  <c:v>44.31</c:v>
                </c:pt>
                <c:pt idx="2277">
                  <c:v>44.32</c:v>
                </c:pt>
                <c:pt idx="2278">
                  <c:v>44.33</c:v>
                </c:pt>
                <c:pt idx="2279">
                  <c:v>44.34</c:v>
                </c:pt>
                <c:pt idx="2280">
                  <c:v>44.34</c:v>
                </c:pt>
                <c:pt idx="2281">
                  <c:v>44.34</c:v>
                </c:pt>
                <c:pt idx="2282">
                  <c:v>44.35</c:v>
                </c:pt>
                <c:pt idx="2283">
                  <c:v>44.35</c:v>
                </c:pt>
                <c:pt idx="2284">
                  <c:v>44.36</c:v>
                </c:pt>
                <c:pt idx="2285">
                  <c:v>44.36</c:v>
                </c:pt>
                <c:pt idx="2286">
                  <c:v>44.38</c:v>
                </c:pt>
                <c:pt idx="2287">
                  <c:v>44.39</c:v>
                </c:pt>
                <c:pt idx="2288">
                  <c:v>44.41</c:v>
                </c:pt>
                <c:pt idx="2289">
                  <c:v>44.43</c:v>
                </c:pt>
                <c:pt idx="2290">
                  <c:v>44.45</c:v>
                </c:pt>
                <c:pt idx="2291">
                  <c:v>44.46</c:v>
                </c:pt>
                <c:pt idx="2292">
                  <c:v>44.48</c:v>
                </c:pt>
                <c:pt idx="2293">
                  <c:v>44.49</c:v>
                </c:pt>
                <c:pt idx="2294">
                  <c:v>44.52</c:v>
                </c:pt>
                <c:pt idx="2295">
                  <c:v>44.54</c:v>
                </c:pt>
                <c:pt idx="2296">
                  <c:v>44.56</c:v>
                </c:pt>
                <c:pt idx="2297">
                  <c:v>44.57</c:v>
                </c:pt>
                <c:pt idx="2298">
                  <c:v>44.58</c:v>
                </c:pt>
                <c:pt idx="2299">
                  <c:v>44.58</c:v>
                </c:pt>
                <c:pt idx="2300">
                  <c:v>44.58</c:v>
                </c:pt>
                <c:pt idx="2301">
                  <c:v>44.58</c:v>
                </c:pt>
                <c:pt idx="2302">
                  <c:v>44.58</c:v>
                </c:pt>
                <c:pt idx="2303">
                  <c:v>44.58</c:v>
                </c:pt>
                <c:pt idx="2304">
                  <c:v>44.58</c:v>
                </c:pt>
                <c:pt idx="2305">
                  <c:v>44.59</c:v>
                </c:pt>
                <c:pt idx="2306">
                  <c:v>44.6</c:v>
                </c:pt>
                <c:pt idx="2307">
                  <c:v>44.62</c:v>
                </c:pt>
                <c:pt idx="2308">
                  <c:v>44.64</c:v>
                </c:pt>
                <c:pt idx="2309">
                  <c:v>44.66</c:v>
                </c:pt>
                <c:pt idx="2310">
                  <c:v>44.68</c:v>
                </c:pt>
                <c:pt idx="2311">
                  <c:v>44.69</c:v>
                </c:pt>
                <c:pt idx="2312">
                  <c:v>44.7</c:v>
                </c:pt>
                <c:pt idx="2313">
                  <c:v>44.71</c:v>
                </c:pt>
                <c:pt idx="2314">
                  <c:v>44.72</c:v>
                </c:pt>
                <c:pt idx="2315">
                  <c:v>44.75</c:v>
                </c:pt>
                <c:pt idx="2316">
                  <c:v>44.78</c:v>
                </c:pt>
                <c:pt idx="2317">
                  <c:v>44.82</c:v>
                </c:pt>
                <c:pt idx="2318">
                  <c:v>44.86</c:v>
                </c:pt>
                <c:pt idx="2319">
                  <c:v>44.89</c:v>
                </c:pt>
                <c:pt idx="2320">
                  <c:v>44.92</c:v>
                </c:pt>
                <c:pt idx="2321">
                  <c:v>44.94</c:v>
                </c:pt>
                <c:pt idx="2322">
                  <c:v>44.96</c:v>
                </c:pt>
                <c:pt idx="2323">
                  <c:v>44.98</c:v>
                </c:pt>
                <c:pt idx="2324">
                  <c:v>45</c:v>
                </c:pt>
                <c:pt idx="2325">
                  <c:v>45.02</c:v>
                </c:pt>
                <c:pt idx="2326">
                  <c:v>45.04</c:v>
                </c:pt>
                <c:pt idx="2327">
                  <c:v>45.05</c:v>
                </c:pt>
                <c:pt idx="2328">
                  <c:v>45.05</c:v>
                </c:pt>
                <c:pt idx="2329">
                  <c:v>45.06</c:v>
                </c:pt>
                <c:pt idx="2330">
                  <c:v>45.06</c:v>
                </c:pt>
                <c:pt idx="2331">
                  <c:v>45.06</c:v>
                </c:pt>
                <c:pt idx="2332">
                  <c:v>45.08</c:v>
                </c:pt>
                <c:pt idx="2333">
                  <c:v>45.1</c:v>
                </c:pt>
                <c:pt idx="2334">
                  <c:v>45.13</c:v>
                </c:pt>
                <c:pt idx="2335">
                  <c:v>45.17</c:v>
                </c:pt>
                <c:pt idx="2336">
                  <c:v>45.21</c:v>
                </c:pt>
                <c:pt idx="2337">
                  <c:v>45.24</c:v>
                </c:pt>
                <c:pt idx="2338">
                  <c:v>45.26</c:v>
                </c:pt>
                <c:pt idx="2339">
                  <c:v>45.28</c:v>
                </c:pt>
                <c:pt idx="2340">
                  <c:v>45.29</c:v>
                </c:pt>
                <c:pt idx="2341">
                  <c:v>45.3</c:v>
                </c:pt>
                <c:pt idx="2342">
                  <c:v>45.31</c:v>
                </c:pt>
                <c:pt idx="2343">
                  <c:v>45.32</c:v>
                </c:pt>
                <c:pt idx="2344">
                  <c:v>45.34</c:v>
                </c:pt>
                <c:pt idx="2345">
                  <c:v>45.36</c:v>
                </c:pt>
                <c:pt idx="2346">
                  <c:v>45.39</c:v>
                </c:pt>
                <c:pt idx="2347">
                  <c:v>45.4</c:v>
                </c:pt>
                <c:pt idx="2348">
                  <c:v>45.42</c:v>
                </c:pt>
                <c:pt idx="2349">
                  <c:v>45.44</c:v>
                </c:pt>
                <c:pt idx="2350">
                  <c:v>45.46</c:v>
                </c:pt>
                <c:pt idx="2351">
                  <c:v>45.49</c:v>
                </c:pt>
                <c:pt idx="2352">
                  <c:v>45.51</c:v>
                </c:pt>
                <c:pt idx="2353">
                  <c:v>45.53</c:v>
                </c:pt>
                <c:pt idx="2354">
                  <c:v>45.53</c:v>
                </c:pt>
                <c:pt idx="2355">
                  <c:v>45.53</c:v>
                </c:pt>
                <c:pt idx="2356">
                  <c:v>45.53</c:v>
                </c:pt>
                <c:pt idx="2357">
                  <c:v>45.53</c:v>
                </c:pt>
                <c:pt idx="2358">
                  <c:v>45.53</c:v>
                </c:pt>
                <c:pt idx="2359">
                  <c:v>45.53</c:v>
                </c:pt>
                <c:pt idx="2360">
                  <c:v>45.54</c:v>
                </c:pt>
                <c:pt idx="2361">
                  <c:v>45.54</c:v>
                </c:pt>
                <c:pt idx="2362">
                  <c:v>45.54</c:v>
                </c:pt>
                <c:pt idx="2363">
                  <c:v>45.55</c:v>
                </c:pt>
                <c:pt idx="2364">
                  <c:v>45.56</c:v>
                </c:pt>
                <c:pt idx="2365">
                  <c:v>45.57</c:v>
                </c:pt>
                <c:pt idx="2366">
                  <c:v>45.58</c:v>
                </c:pt>
                <c:pt idx="2367">
                  <c:v>45.6</c:v>
                </c:pt>
                <c:pt idx="2368">
                  <c:v>45.62</c:v>
                </c:pt>
                <c:pt idx="2369">
                  <c:v>45.63</c:v>
                </c:pt>
                <c:pt idx="2370">
                  <c:v>45.64</c:v>
                </c:pt>
                <c:pt idx="2371">
                  <c:v>45.65</c:v>
                </c:pt>
                <c:pt idx="2372">
                  <c:v>45.65</c:v>
                </c:pt>
                <c:pt idx="2373">
                  <c:v>45.65</c:v>
                </c:pt>
                <c:pt idx="2374">
                  <c:v>45.65</c:v>
                </c:pt>
                <c:pt idx="2375">
                  <c:v>45.65</c:v>
                </c:pt>
                <c:pt idx="2376">
                  <c:v>45.65</c:v>
                </c:pt>
                <c:pt idx="2377">
                  <c:v>45.65</c:v>
                </c:pt>
                <c:pt idx="2378">
                  <c:v>45.65</c:v>
                </c:pt>
                <c:pt idx="2379">
                  <c:v>45.66</c:v>
                </c:pt>
                <c:pt idx="2380">
                  <c:v>45.66</c:v>
                </c:pt>
                <c:pt idx="2381">
                  <c:v>45.66</c:v>
                </c:pt>
                <c:pt idx="2382">
                  <c:v>45.67</c:v>
                </c:pt>
                <c:pt idx="2383">
                  <c:v>45.67</c:v>
                </c:pt>
                <c:pt idx="2384">
                  <c:v>45.68</c:v>
                </c:pt>
                <c:pt idx="2385">
                  <c:v>45.68</c:v>
                </c:pt>
                <c:pt idx="2386">
                  <c:v>45.68</c:v>
                </c:pt>
                <c:pt idx="2387">
                  <c:v>45.69</c:v>
                </c:pt>
                <c:pt idx="2388">
                  <c:v>45.69</c:v>
                </c:pt>
                <c:pt idx="2389">
                  <c:v>45.7</c:v>
                </c:pt>
                <c:pt idx="2390">
                  <c:v>45.7</c:v>
                </c:pt>
                <c:pt idx="2391">
                  <c:v>45.7</c:v>
                </c:pt>
                <c:pt idx="2392">
                  <c:v>45.7</c:v>
                </c:pt>
                <c:pt idx="2393">
                  <c:v>45.71</c:v>
                </c:pt>
                <c:pt idx="2394">
                  <c:v>45.71</c:v>
                </c:pt>
                <c:pt idx="2395">
                  <c:v>45.71</c:v>
                </c:pt>
                <c:pt idx="2396">
                  <c:v>45.71</c:v>
                </c:pt>
                <c:pt idx="2397">
                  <c:v>45.71</c:v>
                </c:pt>
                <c:pt idx="2398">
                  <c:v>45.71</c:v>
                </c:pt>
                <c:pt idx="2399">
                  <c:v>45.71</c:v>
                </c:pt>
                <c:pt idx="2400">
                  <c:v>45.71</c:v>
                </c:pt>
                <c:pt idx="2401">
                  <c:v>45.7</c:v>
                </c:pt>
                <c:pt idx="2402">
                  <c:v>45.7</c:v>
                </c:pt>
                <c:pt idx="2403">
                  <c:v>45.7</c:v>
                </c:pt>
                <c:pt idx="2404">
                  <c:v>45.7</c:v>
                </c:pt>
                <c:pt idx="2405">
                  <c:v>45.7</c:v>
                </c:pt>
                <c:pt idx="2406">
                  <c:v>45.7</c:v>
                </c:pt>
                <c:pt idx="2407">
                  <c:v>45.7</c:v>
                </c:pt>
                <c:pt idx="2408">
                  <c:v>45.7</c:v>
                </c:pt>
                <c:pt idx="2409">
                  <c:v>45.69</c:v>
                </c:pt>
                <c:pt idx="2410">
                  <c:v>45.69</c:v>
                </c:pt>
                <c:pt idx="2411">
                  <c:v>45.68</c:v>
                </c:pt>
                <c:pt idx="2412">
                  <c:v>45.68</c:v>
                </c:pt>
                <c:pt idx="2413">
                  <c:v>45.67</c:v>
                </c:pt>
                <c:pt idx="2414">
                  <c:v>45.67</c:v>
                </c:pt>
                <c:pt idx="2415">
                  <c:v>45.67</c:v>
                </c:pt>
                <c:pt idx="2416">
                  <c:v>45.67</c:v>
                </c:pt>
                <c:pt idx="2417">
                  <c:v>45.67</c:v>
                </c:pt>
                <c:pt idx="2418">
                  <c:v>45.66</c:v>
                </c:pt>
                <c:pt idx="2419">
                  <c:v>45.66</c:v>
                </c:pt>
                <c:pt idx="2420">
                  <c:v>45.66</c:v>
                </c:pt>
                <c:pt idx="2421">
                  <c:v>45.66</c:v>
                </c:pt>
                <c:pt idx="2422">
                  <c:v>45.65</c:v>
                </c:pt>
                <c:pt idx="2423">
                  <c:v>45.65</c:v>
                </c:pt>
                <c:pt idx="2424">
                  <c:v>45.65</c:v>
                </c:pt>
                <c:pt idx="2425">
                  <c:v>45.65</c:v>
                </c:pt>
                <c:pt idx="2426">
                  <c:v>45.65</c:v>
                </c:pt>
                <c:pt idx="2427">
                  <c:v>45.65</c:v>
                </c:pt>
                <c:pt idx="2428">
                  <c:v>45.65</c:v>
                </c:pt>
                <c:pt idx="2429">
                  <c:v>45.65</c:v>
                </c:pt>
                <c:pt idx="2430">
                  <c:v>45.65</c:v>
                </c:pt>
                <c:pt idx="2431">
                  <c:v>45.64</c:v>
                </c:pt>
                <c:pt idx="2432">
                  <c:v>45.64</c:v>
                </c:pt>
                <c:pt idx="2433">
                  <c:v>45.63</c:v>
                </c:pt>
                <c:pt idx="2434">
                  <c:v>45.62</c:v>
                </c:pt>
                <c:pt idx="2435">
                  <c:v>45.61</c:v>
                </c:pt>
                <c:pt idx="2436">
                  <c:v>45.6</c:v>
                </c:pt>
                <c:pt idx="2437">
                  <c:v>45.59</c:v>
                </c:pt>
                <c:pt idx="2438">
                  <c:v>45.58</c:v>
                </c:pt>
                <c:pt idx="2439">
                  <c:v>45.57</c:v>
                </c:pt>
                <c:pt idx="2440">
                  <c:v>45.57</c:v>
                </c:pt>
                <c:pt idx="2441">
                  <c:v>45.56</c:v>
                </c:pt>
                <c:pt idx="2442">
                  <c:v>45.55</c:v>
                </c:pt>
                <c:pt idx="2443">
                  <c:v>45.54</c:v>
                </c:pt>
                <c:pt idx="2444">
                  <c:v>45.54</c:v>
                </c:pt>
                <c:pt idx="2445">
                  <c:v>45.54</c:v>
                </c:pt>
                <c:pt idx="2446">
                  <c:v>45.54</c:v>
                </c:pt>
                <c:pt idx="2447">
                  <c:v>45.53</c:v>
                </c:pt>
                <c:pt idx="2448">
                  <c:v>45.53</c:v>
                </c:pt>
                <c:pt idx="2449">
                  <c:v>45.53</c:v>
                </c:pt>
                <c:pt idx="2450">
                  <c:v>45.53</c:v>
                </c:pt>
                <c:pt idx="2451">
                  <c:v>45.53</c:v>
                </c:pt>
                <c:pt idx="2452">
                  <c:v>45.53</c:v>
                </c:pt>
                <c:pt idx="2453">
                  <c:v>45.53</c:v>
                </c:pt>
                <c:pt idx="2454">
                  <c:v>45.53</c:v>
                </c:pt>
                <c:pt idx="2455">
                  <c:v>45.53</c:v>
                </c:pt>
                <c:pt idx="2456">
                  <c:v>45.53</c:v>
                </c:pt>
                <c:pt idx="2457">
                  <c:v>45.53</c:v>
                </c:pt>
                <c:pt idx="2458">
                  <c:v>45.53</c:v>
                </c:pt>
                <c:pt idx="2459">
                  <c:v>45.53</c:v>
                </c:pt>
                <c:pt idx="2460">
                  <c:v>45.53</c:v>
                </c:pt>
                <c:pt idx="2461">
                  <c:v>45.53</c:v>
                </c:pt>
                <c:pt idx="2462">
                  <c:v>45.52</c:v>
                </c:pt>
                <c:pt idx="2463">
                  <c:v>45.51</c:v>
                </c:pt>
                <c:pt idx="2464">
                  <c:v>45.5</c:v>
                </c:pt>
                <c:pt idx="2465">
                  <c:v>45.49</c:v>
                </c:pt>
                <c:pt idx="2466">
                  <c:v>45.47</c:v>
                </c:pt>
                <c:pt idx="2467">
                  <c:v>45.46</c:v>
                </c:pt>
                <c:pt idx="2468">
                  <c:v>45.45</c:v>
                </c:pt>
                <c:pt idx="2469">
                  <c:v>45.43</c:v>
                </c:pt>
                <c:pt idx="2470">
                  <c:v>45.42</c:v>
                </c:pt>
                <c:pt idx="2471">
                  <c:v>45.42</c:v>
                </c:pt>
                <c:pt idx="2472">
                  <c:v>45.41</c:v>
                </c:pt>
                <c:pt idx="2473">
                  <c:v>45.41</c:v>
                </c:pt>
                <c:pt idx="2474">
                  <c:v>45.41</c:v>
                </c:pt>
                <c:pt idx="2475">
                  <c:v>45.4</c:v>
                </c:pt>
                <c:pt idx="2476">
                  <c:v>45.39</c:v>
                </c:pt>
                <c:pt idx="2477">
                  <c:v>45.39</c:v>
                </c:pt>
                <c:pt idx="2478">
                  <c:v>45.37</c:v>
                </c:pt>
                <c:pt idx="2479">
                  <c:v>45.36</c:v>
                </c:pt>
                <c:pt idx="2480">
                  <c:v>45.35</c:v>
                </c:pt>
                <c:pt idx="2481">
                  <c:v>45.33</c:v>
                </c:pt>
                <c:pt idx="2482">
                  <c:v>45.32</c:v>
                </c:pt>
                <c:pt idx="2483">
                  <c:v>45.31</c:v>
                </c:pt>
                <c:pt idx="2484">
                  <c:v>45.3</c:v>
                </c:pt>
                <c:pt idx="2485">
                  <c:v>45.3</c:v>
                </c:pt>
                <c:pt idx="2486">
                  <c:v>45.29</c:v>
                </c:pt>
                <c:pt idx="2487">
                  <c:v>45.29</c:v>
                </c:pt>
                <c:pt idx="2488">
                  <c:v>45.29</c:v>
                </c:pt>
                <c:pt idx="2489">
                  <c:v>45.29</c:v>
                </c:pt>
                <c:pt idx="2490">
                  <c:v>45.29</c:v>
                </c:pt>
                <c:pt idx="2491">
                  <c:v>45.28</c:v>
                </c:pt>
                <c:pt idx="2492">
                  <c:v>45.28</c:v>
                </c:pt>
                <c:pt idx="2493">
                  <c:v>45.27</c:v>
                </c:pt>
                <c:pt idx="2494">
                  <c:v>45.27</c:v>
                </c:pt>
                <c:pt idx="2495">
                  <c:v>45.26</c:v>
                </c:pt>
                <c:pt idx="2496">
                  <c:v>45.25</c:v>
                </c:pt>
                <c:pt idx="2497">
                  <c:v>45.25</c:v>
                </c:pt>
                <c:pt idx="2498">
                  <c:v>45.24</c:v>
                </c:pt>
                <c:pt idx="2499">
                  <c:v>45.22</c:v>
                </c:pt>
                <c:pt idx="2500">
                  <c:v>45.21</c:v>
                </c:pt>
                <c:pt idx="2501">
                  <c:v>45.19</c:v>
                </c:pt>
                <c:pt idx="2502">
                  <c:v>45.18</c:v>
                </c:pt>
                <c:pt idx="2503">
                  <c:v>45.16</c:v>
                </c:pt>
                <c:pt idx="2504">
                  <c:v>45.15</c:v>
                </c:pt>
                <c:pt idx="2505">
                  <c:v>45.13</c:v>
                </c:pt>
                <c:pt idx="2506">
                  <c:v>45.12</c:v>
                </c:pt>
                <c:pt idx="2507">
                  <c:v>45.11</c:v>
                </c:pt>
                <c:pt idx="2508">
                  <c:v>45.09</c:v>
                </c:pt>
                <c:pt idx="2509">
                  <c:v>45.08</c:v>
                </c:pt>
                <c:pt idx="2510">
                  <c:v>45.07</c:v>
                </c:pt>
                <c:pt idx="2511">
                  <c:v>45.06</c:v>
                </c:pt>
                <c:pt idx="2512">
                  <c:v>45.06</c:v>
                </c:pt>
                <c:pt idx="2513">
                  <c:v>45.06</c:v>
                </c:pt>
                <c:pt idx="2514">
                  <c:v>45.05</c:v>
                </c:pt>
                <c:pt idx="2515">
                  <c:v>45.05</c:v>
                </c:pt>
                <c:pt idx="2516">
                  <c:v>45.05</c:v>
                </c:pt>
                <c:pt idx="2517">
                  <c:v>45.05</c:v>
                </c:pt>
                <c:pt idx="2518">
                  <c:v>45.05</c:v>
                </c:pt>
                <c:pt idx="2519">
                  <c:v>45.05</c:v>
                </c:pt>
                <c:pt idx="2520">
                  <c:v>45.05</c:v>
                </c:pt>
                <c:pt idx="2521">
                  <c:v>45.05</c:v>
                </c:pt>
                <c:pt idx="2522">
                  <c:v>45.05</c:v>
                </c:pt>
                <c:pt idx="2523">
                  <c:v>45.05</c:v>
                </c:pt>
                <c:pt idx="2524">
                  <c:v>45.05</c:v>
                </c:pt>
                <c:pt idx="2525">
                  <c:v>45.05</c:v>
                </c:pt>
                <c:pt idx="2526">
                  <c:v>45.05</c:v>
                </c:pt>
                <c:pt idx="2527">
                  <c:v>45.05</c:v>
                </c:pt>
                <c:pt idx="2528">
                  <c:v>45.04</c:v>
                </c:pt>
                <c:pt idx="2529">
                  <c:v>45.03</c:v>
                </c:pt>
                <c:pt idx="2530">
                  <c:v>45.02</c:v>
                </c:pt>
                <c:pt idx="2531">
                  <c:v>45.01</c:v>
                </c:pt>
                <c:pt idx="2532">
                  <c:v>45.01</c:v>
                </c:pt>
                <c:pt idx="2533">
                  <c:v>44.99</c:v>
                </c:pt>
                <c:pt idx="2534">
                  <c:v>44.98</c:v>
                </c:pt>
                <c:pt idx="2535">
                  <c:v>44.97</c:v>
                </c:pt>
                <c:pt idx="2536">
                  <c:v>44.96</c:v>
                </c:pt>
                <c:pt idx="2537">
                  <c:v>44.95</c:v>
                </c:pt>
                <c:pt idx="2538">
                  <c:v>44.94</c:v>
                </c:pt>
                <c:pt idx="2539">
                  <c:v>44.94</c:v>
                </c:pt>
                <c:pt idx="2540">
                  <c:v>44.94</c:v>
                </c:pt>
                <c:pt idx="2541">
                  <c:v>44.94</c:v>
                </c:pt>
                <c:pt idx="2542">
                  <c:v>44.93</c:v>
                </c:pt>
                <c:pt idx="2543">
                  <c:v>44.93</c:v>
                </c:pt>
                <c:pt idx="2544">
                  <c:v>44.92</c:v>
                </c:pt>
                <c:pt idx="2545">
                  <c:v>44.91</c:v>
                </c:pt>
                <c:pt idx="2546">
                  <c:v>44.9</c:v>
                </c:pt>
                <c:pt idx="2547">
                  <c:v>44.89</c:v>
                </c:pt>
                <c:pt idx="2548">
                  <c:v>44.87</c:v>
                </c:pt>
                <c:pt idx="2549">
                  <c:v>44.85</c:v>
                </c:pt>
                <c:pt idx="2550">
                  <c:v>44.83</c:v>
                </c:pt>
                <c:pt idx="2551">
                  <c:v>44.81</c:v>
                </c:pt>
                <c:pt idx="2552">
                  <c:v>44.8</c:v>
                </c:pt>
                <c:pt idx="2553">
                  <c:v>44.79</c:v>
                </c:pt>
                <c:pt idx="2554">
                  <c:v>44.78</c:v>
                </c:pt>
                <c:pt idx="2555">
                  <c:v>44.77</c:v>
                </c:pt>
                <c:pt idx="2556">
                  <c:v>44.76</c:v>
                </c:pt>
                <c:pt idx="2557">
                  <c:v>44.75</c:v>
                </c:pt>
                <c:pt idx="2558">
                  <c:v>44.73</c:v>
                </c:pt>
                <c:pt idx="2559">
                  <c:v>44.73</c:v>
                </c:pt>
                <c:pt idx="2560">
                  <c:v>44.72</c:v>
                </c:pt>
                <c:pt idx="2561">
                  <c:v>44.71</c:v>
                </c:pt>
                <c:pt idx="2562">
                  <c:v>44.7</c:v>
                </c:pt>
                <c:pt idx="2563">
                  <c:v>44.7</c:v>
                </c:pt>
                <c:pt idx="2564">
                  <c:v>44.7</c:v>
                </c:pt>
                <c:pt idx="2565">
                  <c:v>44.7</c:v>
                </c:pt>
                <c:pt idx="2566">
                  <c:v>44.7</c:v>
                </c:pt>
                <c:pt idx="2567">
                  <c:v>44.7</c:v>
                </c:pt>
                <c:pt idx="2568">
                  <c:v>44.7</c:v>
                </c:pt>
                <c:pt idx="2569">
                  <c:v>44.7</c:v>
                </c:pt>
                <c:pt idx="2570">
                  <c:v>44.69</c:v>
                </c:pt>
                <c:pt idx="2571">
                  <c:v>44.68</c:v>
                </c:pt>
                <c:pt idx="2572">
                  <c:v>44.68</c:v>
                </c:pt>
                <c:pt idx="2573">
                  <c:v>44.67</c:v>
                </c:pt>
                <c:pt idx="2574">
                  <c:v>44.65</c:v>
                </c:pt>
                <c:pt idx="2575">
                  <c:v>44.64</c:v>
                </c:pt>
                <c:pt idx="2576">
                  <c:v>44.63</c:v>
                </c:pt>
                <c:pt idx="2577">
                  <c:v>44.61</c:v>
                </c:pt>
                <c:pt idx="2578">
                  <c:v>44.6</c:v>
                </c:pt>
                <c:pt idx="2579">
                  <c:v>44.6</c:v>
                </c:pt>
                <c:pt idx="2580">
                  <c:v>44.59</c:v>
                </c:pt>
                <c:pt idx="2581">
                  <c:v>44.59</c:v>
                </c:pt>
                <c:pt idx="2582">
                  <c:v>44.58</c:v>
                </c:pt>
                <c:pt idx="2583">
                  <c:v>44.58</c:v>
                </c:pt>
                <c:pt idx="2584">
                  <c:v>44.58</c:v>
                </c:pt>
                <c:pt idx="2585">
                  <c:v>44.58</c:v>
                </c:pt>
                <c:pt idx="2586">
                  <c:v>44.58</c:v>
                </c:pt>
                <c:pt idx="2587">
                  <c:v>44.58</c:v>
                </c:pt>
                <c:pt idx="2588">
                  <c:v>44.58</c:v>
                </c:pt>
                <c:pt idx="2589">
                  <c:v>44.58</c:v>
                </c:pt>
                <c:pt idx="2590">
                  <c:v>44.58</c:v>
                </c:pt>
                <c:pt idx="2591">
                  <c:v>44.58</c:v>
                </c:pt>
                <c:pt idx="2592">
                  <c:v>44.58</c:v>
                </c:pt>
                <c:pt idx="2593">
                  <c:v>44.58</c:v>
                </c:pt>
                <c:pt idx="2594">
                  <c:v>44.58</c:v>
                </c:pt>
                <c:pt idx="2595">
                  <c:v>44.58</c:v>
                </c:pt>
                <c:pt idx="2596">
                  <c:v>44.58</c:v>
                </c:pt>
                <c:pt idx="2597">
                  <c:v>44.58</c:v>
                </c:pt>
                <c:pt idx="2598">
                  <c:v>44.58</c:v>
                </c:pt>
                <c:pt idx="2599">
                  <c:v>44.58</c:v>
                </c:pt>
                <c:pt idx="2600">
                  <c:v>44.58</c:v>
                </c:pt>
                <c:pt idx="2601">
                  <c:v>44.58</c:v>
                </c:pt>
                <c:pt idx="2602">
                  <c:v>44.58</c:v>
                </c:pt>
                <c:pt idx="2603">
                  <c:v>44.58</c:v>
                </c:pt>
                <c:pt idx="2604">
                  <c:v>44.58</c:v>
                </c:pt>
                <c:pt idx="2605">
                  <c:v>44.58</c:v>
                </c:pt>
                <c:pt idx="2606">
                  <c:v>44.58</c:v>
                </c:pt>
                <c:pt idx="2607">
                  <c:v>44.58</c:v>
                </c:pt>
                <c:pt idx="2608">
                  <c:v>44.58</c:v>
                </c:pt>
                <c:pt idx="2609">
                  <c:v>44.57</c:v>
                </c:pt>
                <c:pt idx="2610">
                  <c:v>44.56</c:v>
                </c:pt>
                <c:pt idx="2611">
                  <c:v>44.55</c:v>
                </c:pt>
                <c:pt idx="2612">
                  <c:v>44.55</c:v>
                </c:pt>
                <c:pt idx="2613">
                  <c:v>44.54</c:v>
                </c:pt>
                <c:pt idx="2614">
                  <c:v>44.53</c:v>
                </c:pt>
                <c:pt idx="2615">
                  <c:v>44.53</c:v>
                </c:pt>
                <c:pt idx="2616">
                  <c:v>44.52</c:v>
                </c:pt>
                <c:pt idx="2617">
                  <c:v>44.5</c:v>
                </c:pt>
                <c:pt idx="2618">
                  <c:v>44.49</c:v>
                </c:pt>
                <c:pt idx="2619">
                  <c:v>44.48</c:v>
                </c:pt>
                <c:pt idx="2620">
                  <c:v>44.47</c:v>
                </c:pt>
                <c:pt idx="2621">
                  <c:v>44.46</c:v>
                </c:pt>
                <c:pt idx="2622">
                  <c:v>44.46</c:v>
                </c:pt>
                <c:pt idx="2623">
                  <c:v>44.46</c:v>
                </c:pt>
                <c:pt idx="2624">
                  <c:v>44.45</c:v>
                </c:pt>
                <c:pt idx="2625">
                  <c:v>44.44</c:v>
                </c:pt>
                <c:pt idx="2626">
                  <c:v>44.43</c:v>
                </c:pt>
                <c:pt idx="2627">
                  <c:v>44.42</c:v>
                </c:pt>
                <c:pt idx="2628">
                  <c:v>44.41</c:v>
                </c:pt>
                <c:pt idx="2629">
                  <c:v>44.4</c:v>
                </c:pt>
                <c:pt idx="2630">
                  <c:v>44.38</c:v>
                </c:pt>
                <c:pt idx="2631">
                  <c:v>44.37</c:v>
                </c:pt>
                <c:pt idx="2632">
                  <c:v>44.37</c:v>
                </c:pt>
                <c:pt idx="2633">
                  <c:v>44.36</c:v>
                </c:pt>
                <c:pt idx="2634">
                  <c:v>44.36</c:v>
                </c:pt>
                <c:pt idx="2635">
                  <c:v>44.35</c:v>
                </c:pt>
                <c:pt idx="2636">
                  <c:v>44.35</c:v>
                </c:pt>
                <c:pt idx="2637">
                  <c:v>44.35</c:v>
                </c:pt>
                <c:pt idx="2638">
                  <c:v>44.35</c:v>
                </c:pt>
                <c:pt idx="2639">
                  <c:v>44.35</c:v>
                </c:pt>
                <c:pt idx="2640">
                  <c:v>44.35</c:v>
                </c:pt>
                <c:pt idx="2641">
                  <c:v>44.35</c:v>
                </c:pt>
                <c:pt idx="2642">
                  <c:v>44.35</c:v>
                </c:pt>
                <c:pt idx="2643">
                  <c:v>44.35</c:v>
                </c:pt>
                <c:pt idx="2644">
                  <c:v>44.34</c:v>
                </c:pt>
                <c:pt idx="2645">
                  <c:v>44.34</c:v>
                </c:pt>
                <c:pt idx="2646">
                  <c:v>44.34</c:v>
                </c:pt>
                <c:pt idx="2647">
                  <c:v>44.34</c:v>
                </c:pt>
                <c:pt idx="2648">
                  <c:v>44.33</c:v>
                </c:pt>
                <c:pt idx="2649">
                  <c:v>44.33</c:v>
                </c:pt>
                <c:pt idx="2650">
                  <c:v>44.32</c:v>
                </c:pt>
                <c:pt idx="2651">
                  <c:v>44.31</c:v>
                </c:pt>
                <c:pt idx="2652">
                  <c:v>44.31</c:v>
                </c:pt>
                <c:pt idx="2653">
                  <c:v>44.3</c:v>
                </c:pt>
                <c:pt idx="2654">
                  <c:v>44.29</c:v>
                </c:pt>
                <c:pt idx="2655">
                  <c:v>44.28</c:v>
                </c:pt>
                <c:pt idx="2656">
                  <c:v>44.27</c:v>
                </c:pt>
                <c:pt idx="2657">
                  <c:v>44.26</c:v>
                </c:pt>
                <c:pt idx="2658">
                  <c:v>44.25</c:v>
                </c:pt>
                <c:pt idx="2659">
                  <c:v>44.24</c:v>
                </c:pt>
                <c:pt idx="2660">
                  <c:v>44.22</c:v>
                </c:pt>
                <c:pt idx="2661">
                  <c:v>44.21</c:v>
                </c:pt>
                <c:pt idx="2662">
                  <c:v>44.2</c:v>
                </c:pt>
                <c:pt idx="2663">
                  <c:v>44.19</c:v>
                </c:pt>
                <c:pt idx="2664">
                  <c:v>44.18</c:v>
                </c:pt>
                <c:pt idx="2665">
                  <c:v>44.18</c:v>
                </c:pt>
                <c:pt idx="2666">
                  <c:v>44.17</c:v>
                </c:pt>
                <c:pt idx="2667">
                  <c:v>44.16</c:v>
                </c:pt>
                <c:pt idx="2668">
                  <c:v>44.15</c:v>
                </c:pt>
                <c:pt idx="2669">
                  <c:v>44.14</c:v>
                </c:pt>
                <c:pt idx="2670">
                  <c:v>44.14</c:v>
                </c:pt>
                <c:pt idx="2671">
                  <c:v>44.13</c:v>
                </c:pt>
                <c:pt idx="2672">
                  <c:v>44.13</c:v>
                </c:pt>
                <c:pt idx="2673">
                  <c:v>44.13</c:v>
                </c:pt>
                <c:pt idx="2674">
                  <c:v>44.13</c:v>
                </c:pt>
                <c:pt idx="2675">
                  <c:v>44.13</c:v>
                </c:pt>
                <c:pt idx="2676">
                  <c:v>44.12</c:v>
                </c:pt>
                <c:pt idx="2677">
                  <c:v>44.12</c:v>
                </c:pt>
                <c:pt idx="2678">
                  <c:v>44.12</c:v>
                </c:pt>
                <c:pt idx="2679">
                  <c:v>44.12</c:v>
                </c:pt>
                <c:pt idx="2680">
                  <c:v>44.12</c:v>
                </c:pt>
                <c:pt idx="2681">
                  <c:v>44.11</c:v>
                </c:pt>
                <c:pt idx="2682">
                  <c:v>44.11</c:v>
                </c:pt>
                <c:pt idx="2683">
                  <c:v>44.11</c:v>
                </c:pt>
                <c:pt idx="2684">
                  <c:v>44.11</c:v>
                </c:pt>
                <c:pt idx="2685">
                  <c:v>44.12</c:v>
                </c:pt>
                <c:pt idx="2686">
                  <c:v>44.12</c:v>
                </c:pt>
                <c:pt idx="2687">
                  <c:v>44.12</c:v>
                </c:pt>
                <c:pt idx="2688">
                  <c:v>44.12</c:v>
                </c:pt>
                <c:pt idx="2689">
                  <c:v>44.12</c:v>
                </c:pt>
                <c:pt idx="2690">
                  <c:v>44.12</c:v>
                </c:pt>
                <c:pt idx="2691">
                  <c:v>44.12</c:v>
                </c:pt>
                <c:pt idx="2692">
                  <c:v>44.12</c:v>
                </c:pt>
                <c:pt idx="2693">
                  <c:v>44.12</c:v>
                </c:pt>
                <c:pt idx="2694">
                  <c:v>44.12</c:v>
                </c:pt>
                <c:pt idx="2695">
                  <c:v>44.12</c:v>
                </c:pt>
                <c:pt idx="2696">
                  <c:v>44.12</c:v>
                </c:pt>
                <c:pt idx="2697">
                  <c:v>44.12</c:v>
                </c:pt>
                <c:pt idx="2698">
                  <c:v>44.12</c:v>
                </c:pt>
                <c:pt idx="2699">
                  <c:v>44.13</c:v>
                </c:pt>
                <c:pt idx="2700">
                  <c:v>44.13</c:v>
                </c:pt>
                <c:pt idx="2701">
                  <c:v>44.13</c:v>
                </c:pt>
                <c:pt idx="2702">
                  <c:v>44.13</c:v>
                </c:pt>
                <c:pt idx="2703">
                  <c:v>44.14</c:v>
                </c:pt>
                <c:pt idx="2704">
                  <c:v>44.15</c:v>
                </c:pt>
                <c:pt idx="2705">
                  <c:v>44.15</c:v>
                </c:pt>
                <c:pt idx="2706">
                  <c:v>44.16</c:v>
                </c:pt>
                <c:pt idx="2707">
                  <c:v>44.18</c:v>
                </c:pt>
                <c:pt idx="2708">
                  <c:v>44.19</c:v>
                </c:pt>
                <c:pt idx="2709">
                  <c:v>44.21</c:v>
                </c:pt>
                <c:pt idx="2710">
                  <c:v>44.23</c:v>
                </c:pt>
                <c:pt idx="2711">
                  <c:v>44.25</c:v>
                </c:pt>
                <c:pt idx="2712">
                  <c:v>44.27</c:v>
                </c:pt>
                <c:pt idx="2713">
                  <c:v>44.28</c:v>
                </c:pt>
                <c:pt idx="2714">
                  <c:v>44.3</c:v>
                </c:pt>
                <c:pt idx="2715">
                  <c:v>44.31</c:v>
                </c:pt>
                <c:pt idx="2716">
                  <c:v>44.32</c:v>
                </c:pt>
                <c:pt idx="2717">
                  <c:v>44.34</c:v>
                </c:pt>
                <c:pt idx="2718">
                  <c:v>44.34</c:v>
                </c:pt>
                <c:pt idx="2719">
                  <c:v>44.35</c:v>
                </c:pt>
                <c:pt idx="2720">
                  <c:v>44.35</c:v>
                </c:pt>
                <c:pt idx="2721">
                  <c:v>44.35</c:v>
                </c:pt>
                <c:pt idx="2722">
                  <c:v>44.35</c:v>
                </c:pt>
                <c:pt idx="2723">
                  <c:v>44.35</c:v>
                </c:pt>
                <c:pt idx="2724">
                  <c:v>44.36</c:v>
                </c:pt>
                <c:pt idx="2725">
                  <c:v>44.36</c:v>
                </c:pt>
                <c:pt idx="2726">
                  <c:v>44.38</c:v>
                </c:pt>
                <c:pt idx="2727">
                  <c:v>44.39</c:v>
                </c:pt>
                <c:pt idx="2728">
                  <c:v>44.41</c:v>
                </c:pt>
                <c:pt idx="2729">
                  <c:v>44.42</c:v>
                </c:pt>
                <c:pt idx="2730">
                  <c:v>44.44</c:v>
                </c:pt>
                <c:pt idx="2731">
                  <c:v>44.46</c:v>
                </c:pt>
                <c:pt idx="2732">
                  <c:v>44.47</c:v>
                </c:pt>
                <c:pt idx="2733">
                  <c:v>44.49</c:v>
                </c:pt>
                <c:pt idx="2734">
                  <c:v>44.5</c:v>
                </c:pt>
                <c:pt idx="2735">
                  <c:v>44.52</c:v>
                </c:pt>
                <c:pt idx="2736">
                  <c:v>44.54</c:v>
                </c:pt>
                <c:pt idx="2737">
                  <c:v>44.55</c:v>
                </c:pt>
                <c:pt idx="2738">
                  <c:v>44.56</c:v>
                </c:pt>
                <c:pt idx="2739">
                  <c:v>44.57</c:v>
                </c:pt>
                <c:pt idx="2740">
                  <c:v>44.58</c:v>
                </c:pt>
                <c:pt idx="2741">
                  <c:v>44.58</c:v>
                </c:pt>
                <c:pt idx="2742">
                  <c:v>44.58</c:v>
                </c:pt>
                <c:pt idx="2743">
                  <c:v>44.58</c:v>
                </c:pt>
                <c:pt idx="2744">
                  <c:v>44.58</c:v>
                </c:pt>
                <c:pt idx="2745">
                  <c:v>44.59</c:v>
                </c:pt>
                <c:pt idx="2746">
                  <c:v>44.6</c:v>
                </c:pt>
                <c:pt idx="2747">
                  <c:v>44.61</c:v>
                </c:pt>
                <c:pt idx="2748">
                  <c:v>44.63</c:v>
                </c:pt>
                <c:pt idx="2749">
                  <c:v>44.65</c:v>
                </c:pt>
                <c:pt idx="2750">
                  <c:v>44.67</c:v>
                </c:pt>
                <c:pt idx="2751">
                  <c:v>44.68</c:v>
                </c:pt>
                <c:pt idx="2752">
                  <c:v>44.7</c:v>
                </c:pt>
                <c:pt idx="2753">
                  <c:v>44.7</c:v>
                </c:pt>
                <c:pt idx="2754">
                  <c:v>44.72</c:v>
                </c:pt>
                <c:pt idx="2755">
                  <c:v>44.74</c:v>
                </c:pt>
                <c:pt idx="2756">
                  <c:v>44.77</c:v>
                </c:pt>
                <c:pt idx="2757">
                  <c:v>44.81</c:v>
                </c:pt>
                <c:pt idx="2758">
                  <c:v>44.85</c:v>
                </c:pt>
                <c:pt idx="2759">
                  <c:v>44.88</c:v>
                </c:pt>
                <c:pt idx="2760">
                  <c:v>44.92</c:v>
                </c:pt>
                <c:pt idx="2761">
                  <c:v>44.94</c:v>
                </c:pt>
                <c:pt idx="2762">
                  <c:v>44.96</c:v>
                </c:pt>
                <c:pt idx="2763">
                  <c:v>44.99</c:v>
                </c:pt>
                <c:pt idx="2764">
                  <c:v>45.01</c:v>
                </c:pt>
                <c:pt idx="2765">
                  <c:v>45.03</c:v>
                </c:pt>
                <c:pt idx="2766">
                  <c:v>45.04</c:v>
                </c:pt>
                <c:pt idx="2767">
                  <c:v>45.05</c:v>
                </c:pt>
                <c:pt idx="2768">
                  <c:v>45.05</c:v>
                </c:pt>
                <c:pt idx="2769">
                  <c:v>45.05</c:v>
                </c:pt>
                <c:pt idx="2770">
                  <c:v>45.06</c:v>
                </c:pt>
                <c:pt idx="2771">
                  <c:v>45.07</c:v>
                </c:pt>
                <c:pt idx="2772">
                  <c:v>45.08</c:v>
                </c:pt>
                <c:pt idx="2773">
                  <c:v>45.12</c:v>
                </c:pt>
                <c:pt idx="2774">
                  <c:v>45.15</c:v>
                </c:pt>
                <c:pt idx="2775">
                  <c:v>45.19</c:v>
                </c:pt>
                <c:pt idx="2776">
                  <c:v>45.22</c:v>
                </c:pt>
                <c:pt idx="2777">
                  <c:v>45.25</c:v>
                </c:pt>
                <c:pt idx="2778">
                  <c:v>45.27</c:v>
                </c:pt>
                <c:pt idx="2779">
                  <c:v>45.28</c:v>
                </c:pt>
                <c:pt idx="2780">
                  <c:v>45.29</c:v>
                </c:pt>
                <c:pt idx="2781">
                  <c:v>45.3</c:v>
                </c:pt>
                <c:pt idx="2782">
                  <c:v>45.31</c:v>
                </c:pt>
                <c:pt idx="2783">
                  <c:v>45.33</c:v>
                </c:pt>
                <c:pt idx="2784">
                  <c:v>45.35</c:v>
                </c:pt>
                <c:pt idx="2785">
                  <c:v>45.37</c:v>
                </c:pt>
                <c:pt idx="2786">
                  <c:v>45.39</c:v>
                </c:pt>
                <c:pt idx="2787">
                  <c:v>45.41</c:v>
                </c:pt>
                <c:pt idx="2788">
                  <c:v>45.43</c:v>
                </c:pt>
                <c:pt idx="2789">
                  <c:v>45.45</c:v>
                </c:pt>
                <c:pt idx="2790">
                  <c:v>45.47</c:v>
                </c:pt>
                <c:pt idx="2791">
                  <c:v>45.49</c:v>
                </c:pt>
                <c:pt idx="2792">
                  <c:v>45.51</c:v>
                </c:pt>
                <c:pt idx="2793">
                  <c:v>45.52</c:v>
                </c:pt>
                <c:pt idx="2794">
                  <c:v>45.53</c:v>
                </c:pt>
                <c:pt idx="2795">
                  <c:v>45.53</c:v>
                </c:pt>
                <c:pt idx="2796">
                  <c:v>45.53</c:v>
                </c:pt>
                <c:pt idx="2797">
                  <c:v>45.53</c:v>
                </c:pt>
                <c:pt idx="2798">
                  <c:v>45.53</c:v>
                </c:pt>
                <c:pt idx="2799">
                  <c:v>45.53</c:v>
                </c:pt>
                <c:pt idx="2800">
                  <c:v>45.53</c:v>
                </c:pt>
                <c:pt idx="2801">
                  <c:v>45.53</c:v>
                </c:pt>
                <c:pt idx="2802">
                  <c:v>45.53</c:v>
                </c:pt>
                <c:pt idx="2803">
                  <c:v>45.53</c:v>
                </c:pt>
                <c:pt idx="2804">
                  <c:v>45.53</c:v>
                </c:pt>
                <c:pt idx="2805">
                  <c:v>45.53</c:v>
                </c:pt>
                <c:pt idx="2806">
                  <c:v>45.53</c:v>
                </c:pt>
                <c:pt idx="2807">
                  <c:v>45.53</c:v>
                </c:pt>
                <c:pt idx="2808">
                  <c:v>45.53</c:v>
                </c:pt>
                <c:pt idx="2809">
                  <c:v>45.53</c:v>
                </c:pt>
                <c:pt idx="2810">
                  <c:v>45.53</c:v>
                </c:pt>
                <c:pt idx="2811">
                  <c:v>45.53</c:v>
                </c:pt>
                <c:pt idx="2812">
                  <c:v>45.53</c:v>
                </c:pt>
                <c:pt idx="2813">
                  <c:v>45.53</c:v>
                </c:pt>
                <c:pt idx="2814">
                  <c:v>45.53</c:v>
                </c:pt>
                <c:pt idx="2815">
                  <c:v>45.54</c:v>
                </c:pt>
                <c:pt idx="2816">
                  <c:v>45.54</c:v>
                </c:pt>
                <c:pt idx="2817">
                  <c:v>45.54</c:v>
                </c:pt>
                <c:pt idx="2818">
                  <c:v>45.54</c:v>
                </c:pt>
                <c:pt idx="2819">
                  <c:v>45.54</c:v>
                </c:pt>
                <c:pt idx="2820">
                  <c:v>45.54</c:v>
                </c:pt>
                <c:pt idx="2821">
                  <c:v>45.54</c:v>
                </c:pt>
                <c:pt idx="2822">
                  <c:v>45.54</c:v>
                </c:pt>
                <c:pt idx="2823">
                  <c:v>45.54</c:v>
                </c:pt>
                <c:pt idx="2824">
                  <c:v>45.54</c:v>
                </c:pt>
                <c:pt idx="2825">
                  <c:v>45.54</c:v>
                </c:pt>
                <c:pt idx="2826">
                  <c:v>45.54</c:v>
                </c:pt>
                <c:pt idx="2827">
                  <c:v>45.54</c:v>
                </c:pt>
                <c:pt idx="2828">
                  <c:v>45.53</c:v>
                </c:pt>
                <c:pt idx="2829">
                  <c:v>45.53</c:v>
                </c:pt>
                <c:pt idx="2830">
                  <c:v>45.53</c:v>
                </c:pt>
                <c:pt idx="2831">
                  <c:v>45.53</c:v>
                </c:pt>
                <c:pt idx="2832">
                  <c:v>45.53</c:v>
                </c:pt>
                <c:pt idx="2833">
                  <c:v>45.53</c:v>
                </c:pt>
                <c:pt idx="2834">
                  <c:v>45.53</c:v>
                </c:pt>
                <c:pt idx="2835">
                  <c:v>45.53</c:v>
                </c:pt>
                <c:pt idx="2836">
                  <c:v>45.53</c:v>
                </c:pt>
                <c:pt idx="2837">
                  <c:v>45.53</c:v>
                </c:pt>
                <c:pt idx="2838">
                  <c:v>45.53</c:v>
                </c:pt>
                <c:pt idx="2839">
                  <c:v>45.53</c:v>
                </c:pt>
                <c:pt idx="2840">
                  <c:v>45.53</c:v>
                </c:pt>
                <c:pt idx="2841">
                  <c:v>45.53</c:v>
                </c:pt>
                <c:pt idx="2842">
                  <c:v>45.53</c:v>
                </c:pt>
                <c:pt idx="2843">
                  <c:v>45.53</c:v>
                </c:pt>
                <c:pt idx="2844">
                  <c:v>45.53</c:v>
                </c:pt>
                <c:pt idx="2845">
                  <c:v>45.53</c:v>
                </c:pt>
                <c:pt idx="2846">
                  <c:v>45.53</c:v>
                </c:pt>
                <c:pt idx="2847">
                  <c:v>45.53</c:v>
                </c:pt>
                <c:pt idx="2848">
                  <c:v>45.53</c:v>
                </c:pt>
                <c:pt idx="2849">
                  <c:v>45.53</c:v>
                </c:pt>
                <c:pt idx="2850">
                  <c:v>45.53</c:v>
                </c:pt>
                <c:pt idx="2851">
                  <c:v>45.53</c:v>
                </c:pt>
                <c:pt idx="2852">
                  <c:v>45.53</c:v>
                </c:pt>
                <c:pt idx="2853">
                  <c:v>45.53</c:v>
                </c:pt>
                <c:pt idx="2854">
                  <c:v>45.53</c:v>
                </c:pt>
                <c:pt idx="2855">
                  <c:v>45.53</c:v>
                </c:pt>
                <c:pt idx="2856">
                  <c:v>45.53</c:v>
                </c:pt>
                <c:pt idx="2857">
                  <c:v>45.52</c:v>
                </c:pt>
                <c:pt idx="2858">
                  <c:v>45.51</c:v>
                </c:pt>
                <c:pt idx="2859">
                  <c:v>45.5</c:v>
                </c:pt>
                <c:pt idx="2860">
                  <c:v>45.49</c:v>
                </c:pt>
                <c:pt idx="2861">
                  <c:v>45.48</c:v>
                </c:pt>
                <c:pt idx="2862">
                  <c:v>45.47</c:v>
                </c:pt>
                <c:pt idx="2863">
                  <c:v>45.45</c:v>
                </c:pt>
                <c:pt idx="2864">
                  <c:v>45.45</c:v>
                </c:pt>
                <c:pt idx="2865">
                  <c:v>45.44</c:v>
                </c:pt>
                <c:pt idx="2866">
                  <c:v>45.43</c:v>
                </c:pt>
                <c:pt idx="2867">
                  <c:v>45.42</c:v>
                </c:pt>
                <c:pt idx="2868">
                  <c:v>45.42</c:v>
                </c:pt>
                <c:pt idx="2869">
                  <c:v>45.42</c:v>
                </c:pt>
                <c:pt idx="2870">
                  <c:v>45.41</c:v>
                </c:pt>
                <c:pt idx="2871">
                  <c:v>45.4</c:v>
                </c:pt>
                <c:pt idx="2872">
                  <c:v>45.39</c:v>
                </c:pt>
                <c:pt idx="2873">
                  <c:v>45.39</c:v>
                </c:pt>
                <c:pt idx="2874">
                  <c:v>45.37</c:v>
                </c:pt>
                <c:pt idx="2875">
                  <c:v>45.36</c:v>
                </c:pt>
                <c:pt idx="2876">
                  <c:v>45.35</c:v>
                </c:pt>
                <c:pt idx="2877">
                  <c:v>45.34</c:v>
                </c:pt>
                <c:pt idx="2878">
                  <c:v>45.32</c:v>
                </c:pt>
                <c:pt idx="2879">
                  <c:v>45.31</c:v>
                </c:pt>
                <c:pt idx="2880">
                  <c:v>45.3</c:v>
                </c:pt>
                <c:pt idx="2881">
                  <c:v>45.3</c:v>
                </c:pt>
                <c:pt idx="2882">
                  <c:v>45.3</c:v>
                </c:pt>
                <c:pt idx="2883">
                  <c:v>45.29</c:v>
                </c:pt>
                <c:pt idx="2884">
                  <c:v>45.29</c:v>
                </c:pt>
                <c:pt idx="2885">
                  <c:v>45.29</c:v>
                </c:pt>
                <c:pt idx="2886">
                  <c:v>45.29</c:v>
                </c:pt>
                <c:pt idx="2887">
                  <c:v>45.29</c:v>
                </c:pt>
                <c:pt idx="2888">
                  <c:v>45.29</c:v>
                </c:pt>
                <c:pt idx="2889">
                  <c:v>45.28</c:v>
                </c:pt>
                <c:pt idx="2890">
                  <c:v>45.28</c:v>
                </c:pt>
                <c:pt idx="2891">
                  <c:v>45.27</c:v>
                </c:pt>
                <c:pt idx="2892">
                  <c:v>45.26</c:v>
                </c:pt>
                <c:pt idx="2893">
                  <c:v>45.25</c:v>
                </c:pt>
                <c:pt idx="2894">
                  <c:v>45.24</c:v>
                </c:pt>
                <c:pt idx="2895">
                  <c:v>45.23</c:v>
                </c:pt>
                <c:pt idx="2896">
                  <c:v>45.21</c:v>
                </c:pt>
                <c:pt idx="2897">
                  <c:v>45.19</c:v>
                </c:pt>
                <c:pt idx="2898">
                  <c:v>45.18</c:v>
                </c:pt>
                <c:pt idx="2899">
                  <c:v>45.16</c:v>
                </c:pt>
                <c:pt idx="2900">
                  <c:v>45.15</c:v>
                </c:pt>
                <c:pt idx="2901">
                  <c:v>45.13</c:v>
                </c:pt>
                <c:pt idx="2902">
                  <c:v>45.12</c:v>
                </c:pt>
                <c:pt idx="2903">
                  <c:v>45.1</c:v>
                </c:pt>
                <c:pt idx="2904">
                  <c:v>45.1</c:v>
                </c:pt>
                <c:pt idx="2905">
                  <c:v>45.09</c:v>
                </c:pt>
                <c:pt idx="2906">
                  <c:v>45.08</c:v>
                </c:pt>
                <c:pt idx="2907">
                  <c:v>45.07</c:v>
                </c:pt>
                <c:pt idx="2908">
                  <c:v>45.07</c:v>
                </c:pt>
                <c:pt idx="2909">
                  <c:v>45.06</c:v>
                </c:pt>
                <c:pt idx="2910">
                  <c:v>45.06</c:v>
                </c:pt>
                <c:pt idx="2911">
                  <c:v>45.05</c:v>
                </c:pt>
                <c:pt idx="2912">
                  <c:v>45.05</c:v>
                </c:pt>
                <c:pt idx="2913">
                  <c:v>45.05</c:v>
                </c:pt>
                <c:pt idx="2914">
                  <c:v>45.05</c:v>
                </c:pt>
                <c:pt idx="2915">
                  <c:v>45.05</c:v>
                </c:pt>
                <c:pt idx="2916">
                  <c:v>45.05</c:v>
                </c:pt>
                <c:pt idx="2917">
                  <c:v>45.05</c:v>
                </c:pt>
                <c:pt idx="2918">
                  <c:v>45.05</c:v>
                </c:pt>
                <c:pt idx="2919">
                  <c:v>45.05</c:v>
                </c:pt>
                <c:pt idx="2920">
                  <c:v>45.05</c:v>
                </c:pt>
                <c:pt idx="2921">
                  <c:v>45.05</c:v>
                </c:pt>
                <c:pt idx="2922">
                  <c:v>45.05</c:v>
                </c:pt>
                <c:pt idx="2923">
                  <c:v>45.04</c:v>
                </c:pt>
                <c:pt idx="2924">
                  <c:v>45.03</c:v>
                </c:pt>
                <c:pt idx="2925">
                  <c:v>45.03</c:v>
                </c:pt>
                <c:pt idx="2926">
                  <c:v>45.02</c:v>
                </c:pt>
                <c:pt idx="2927">
                  <c:v>45.01</c:v>
                </c:pt>
                <c:pt idx="2928">
                  <c:v>44.99</c:v>
                </c:pt>
                <c:pt idx="2929">
                  <c:v>44.98</c:v>
                </c:pt>
                <c:pt idx="2930">
                  <c:v>44.97</c:v>
                </c:pt>
                <c:pt idx="2931">
                  <c:v>44.96</c:v>
                </c:pt>
                <c:pt idx="2932">
                  <c:v>44.95</c:v>
                </c:pt>
                <c:pt idx="2933">
                  <c:v>44.94</c:v>
                </c:pt>
                <c:pt idx="2934">
                  <c:v>44.94</c:v>
                </c:pt>
                <c:pt idx="2935">
                  <c:v>44.94</c:v>
                </c:pt>
                <c:pt idx="2936">
                  <c:v>44.94</c:v>
                </c:pt>
                <c:pt idx="2937">
                  <c:v>44.93</c:v>
                </c:pt>
                <c:pt idx="2938">
                  <c:v>44.93</c:v>
                </c:pt>
                <c:pt idx="2939">
                  <c:v>44.92</c:v>
                </c:pt>
                <c:pt idx="2940">
                  <c:v>44.91</c:v>
                </c:pt>
                <c:pt idx="2941">
                  <c:v>44.89</c:v>
                </c:pt>
                <c:pt idx="2942">
                  <c:v>44.88</c:v>
                </c:pt>
                <c:pt idx="2943">
                  <c:v>44.86</c:v>
                </c:pt>
                <c:pt idx="2944">
                  <c:v>44.85</c:v>
                </c:pt>
                <c:pt idx="2945">
                  <c:v>44.82</c:v>
                </c:pt>
                <c:pt idx="2946">
                  <c:v>44.8</c:v>
                </c:pt>
                <c:pt idx="2947">
                  <c:v>44.78</c:v>
                </c:pt>
                <c:pt idx="2948">
                  <c:v>44.76</c:v>
                </c:pt>
                <c:pt idx="2949">
                  <c:v>44.74</c:v>
                </c:pt>
                <c:pt idx="2950">
                  <c:v>44.73</c:v>
                </c:pt>
                <c:pt idx="2951">
                  <c:v>44.72</c:v>
                </c:pt>
                <c:pt idx="2952">
                  <c:v>44.71</c:v>
                </c:pt>
                <c:pt idx="2953">
                  <c:v>44.71</c:v>
                </c:pt>
                <c:pt idx="2954">
                  <c:v>44.7</c:v>
                </c:pt>
                <c:pt idx="2955">
                  <c:v>44.7</c:v>
                </c:pt>
                <c:pt idx="2956">
                  <c:v>44.7</c:v>
                </c:pt>
                <c:pt idx="2957">
                  <c:v>44.7</c:v>
                </c:pt>
                <c:pt idx="2958">
                  <c:v>44.7</c:v>
                </c:pt>
                <c:pt idx="2959">
                  <c:v>44.7</c:v>
                </c:pt>
                <c:pt idx="2960">
                  <c:v>44.7</c:v>
                </c:pt>
                <c:pt idx="2961">
                  <c:v>44.7</c:v>
                </c:pt>
                <c:pt idx="2962">
                  <c:v>44.69</c:v>
                </c:pt>
                <c:pt idx="2963">
                  <c:v>44.69</c:v>
                </c:pt>
                <c:pt idx="2964">
                  <c:v>44.68</c:v>
                </c:pt>
                <c:pt idx="2965">
                  <c:v>44.66</c:v>
                </c:pt>
                <c:pt idx="2966">
                  <c:v>44.65</c:v>
                </c:pt>
                <c:pt idx="2967">
                  <c:v>44.64</c:v>
                </c:pt>
                <c:pt idx="2968">
                  <c:v>44.63</c:v>
                </c:pt>
                <c:pt idx="2969">
                  <c:v>44.62</c:v>
                </c:pt>
                <c:pt idx="2970">
                  <c:v>44.61</c:v>
                </c:pt>
                <c:pt idx="2971">
                  <c:v>44.61</c:v>
                </c:pt>
                <c:pt idx="2972">
                  <c:v>44.6</c:v>
                </c:pt>
                <c:pt idx="2973">
                  <c:v>44.59</c:v>
                </c:pt>
                <c:pt idx="2974">
                  <c:v>44.59</c:v>
                </c:pt>
                <c:pt idx="2975">
                  <c:v>44.58</c:v>
                </c:pt>
                <c:pt idx="2976">
                  <c:v>44.58</c:v>
                </c:pt>
                <c:pt idx="2977">
                  <c:v>44.58</c:v>
                </c:pt>
                <c:pt idx="2978">
                  <c:v>44.58</c:v>
                </c:pt>
                <c:pt idx="2979">
                  <c:v>44.58</c:v>
                </c:pt>
                <c:pt idx="2980">
                  <c:v>44.58</c:v>
                </c:pt>
                <c:pt idx="2981">
                  <c:v>44.58</c:v>
                </c:pt>
                <c:pt idx="2982">
                  <c:v>44.58</c:v>
                </c:pt>
                <c:pt idx="2983">
                  <c:v>44.58</c:v>
                </c:pt>
                <c:pt idx="2984">
                  <c:v>44.58</c:v>
                </c:pt>
                <c:pt idx="2985">
                  <c:v>44.58</c:v>
                </c:pt>
                <c:pt idx="2986">
                  <c:v>44.58</c:v>
                </c:pt>
                <c:pt idx="2987">
                  <c:v>44.58</c:v>
                </c:pt>
                <c:pt idx="2988">
                  <c:v>44.58</c:v>
                </c:pt>
                <c:pt idx="2989">
                  <c:v>44.58</c:v>
                </c:pt>
                <c:pt idx="2990">
                  <c:v>44.58</c:v>
                </c:pt>
                <c:pt idx="2991">
                  <c:v>44.58</c:v>
                </c:pt>
                <c:pt idx="2992">
                  <c:v>44.58</c:v>
                </c:pt>
                <c:pt idx="2993">
                  <c:v>44.58</c:v>
                </c:pt>
                <c:pt idx="2994">
                  <c:v>44.58</c:v>
                </c:pt>
                <c:pt idx="2995">
                  <c:v>44.58</c:v>
                </c:pt>
                <c:pt idx="2996">
                  <c:v>44.58</c:v>
                </c:pt>
                <c:pt idx="2997">
                  <c:v>44.58</c:v>
                </c:pt>
                <c:pt idx="2998">
                  <c:v>44.58</c:v>
                </c:pt>
                <c:pt idx="2999">
                  <c:v>44.57</c:v>
                </c:pt>
                <c:pt idx="3000">
                  <c:v>44.57</c:v>
                </c:pt>
                <c:pt idx="3001">
                  <c:v>44.56</c:v>
                </c:pt>
                <c:pt idx="3002">
                  <c:v>44.55</c:v>
                </c:pt>
                <c:pt idx="3003">
                  <c:v>44.54</c:v>
                </c:pt>
                <c:pt idx="3004">
                  <c:v>44.53</c:v>
                </c:pt>
                <c:pt idx="3005">
                  <c:v>44.52</c:v>
                </c:pt>
                <c:pt idx="3006">
                  <c:v>44.5</c:v>
                </c:pt>
                <c:pt idx="3007">
                  <c:v>44.49</c:v>
                </c:pt>
                <c:pt idx="3008">
                  <c:v>44.48</c:v>
                </c:pt>
                <c:pt idx="3009">
                  <c:v>44.47</c:v>
                </c:pt>
                <c:pt idx="3010">
                  <c:v>44.46</c:v>
                </c:pt>
                <c:pt idx="3011">
                  <c:v>44.46</c:v>
                </c:pt>
                <c:pt idx="3012">
                  <c:v>44.46</c:v>
                </c:pt>
                <c:pt idx="3013">
                  <c:v>44.46</c:v>
                </c:pt>
                <c:pt idx="3014">
                  <c:v>44.45</c:v>
                </c:pt>
                <c:pt idx="3015">
                  <c:v>44.44</c:v>
                </c:pt>
                <c:pt idx="3016">
                  <c:v>44.44</c:v>
                </c:pt>
                <c:pt idx="3017">
                  <c:v>44.43</c:v>
                </c:pt>
                <c:pt idx="3018">
                  <c:v>44.42</c:v>
                </c:pt>
                <c:pt idx="3019">
                  <c:v>44.41</c:v>
                </c:pt>
                <c:pt idx="3020">
                  <c:v>44.39</c:v>
                </c:pt>
                <c:pt idx="3021">
                  <c:v>44.38</c:v>
                </c:pt>
                <c:pt idx="3022">
                  <c:v>44.37</c:v>
                </c:pt>
                <c:pt idx="3023">
                  <c:v>44.37</c:v>
                </c:pt>
                <c:pt idx="3024">
                  <c:v>44.36</c:v>
                </c:pt>
                <c:pt idx="3025">
                  <c:v>44.36</c:v>
                </c:pt>
                <c:pt idx="3026">
                  <c:v>44.35</c:v>
                </c:pt>
                <c:pt idx="3027">
                  <c:v>44.35</c:v>
                </c:pt>
                <c:pt idx="3028">
                  <c:v>44.35</c:v>
                </c:pt>
                <c:pt idx="3029">
                  <c:v>44.35</c:v>
                </c:pt>
                <c:pt idx="3030">
                  <c:v>44.35</c:v>
                </c:pt>
                <c:pt idx="3031">
                  <c:v>44.35</c:v>
                </c:pt>
                <c:pt idx="3032">
                  <c:v>44.34</c:v>
                </c:pt>
                <c:pt idx="3033">
                  <c:v>44.34</c:v>
                </c:pt>
                <c:pt idx="3034">
                  <c:v>44.34</c:v>
                </c:pt>
                <c:pt idx="3035">
                  <c:v>44.33</c:v>
                </c:pt>
                <c:pt idx="3036">
                  <c:v>44.32</c:v>
                </c:pt>
                <c:pt idx="3037">
                  <c:v>44.32</c:v>
                </c:pt>
                <c:pt idx="3038">
                  <c:v>44.31</c:v>
                </c:pt>
                <c:pt idx="3039">
                  <c:v>44.3</c:v>
                </c:pt>
                <c:pt idx="3040">
                  <c:v>44.29</c:v>
                </c:pt>
                <c:pt idx="3041">
                  <c:v>44.28</c:v>
                </c:pt>
                <c:pt idx="3042">
                  <c:v>44.27</c:v>
                </c:pt>
                <c:pt idx="3043">
                  <c:v>44.26</c:v>
                </c:pt>
                <c:pt idx="3044">
                  <c:v>44.24</c:v>
                </c:pt>
                <c:pt idx="3045">
                  <c:v>44.24</c:v>
                </c:pt>
                <c:pt idx="3046">
                  <c:v>44.22</c:v>
                </c:pt>
                <c:pt idx="3047">
                  <c:v>44.21</c:v>
                </c:pt>
                <c:pt idx="3048">
                  <c:v>44.2</c:v>
                </c:pt>
                <c:pt idx="3049">
                  <c:v>44.19</c:v>
                </c:pt>
                <c:pt idx="3050">
                  <c:v>44.17</c:v>
                </c:pt>
                <c:pt idx="3051">
                  <c:v>44.16</c:v>
                </c:pt>
                <c:pt idx="3052">
                  <c:v>44.16</c:v>
                </c:pt>
                <c:pt idx="3053">
                  <c:v>44.15</c:v>
                </c:pt>
                <c:pt idx="3054">
                  <c:v>44.15</c:v>
                </c:pt>
                <c:pt idx="3055">
                  <c:v>44.15</c:v>
                </c:pt>
                <c:pt idx="3056">
                  <c:v>44.14</c:v>
                </c:pt>
                <c:pt idx="3057">
                  <c:v>44.14</c:v>
                </c:pt>
                <c:pt idx="3058">
                  <c:v>44.13</c:v>
                </c:pt>
                <c:pt idx="3059">
                  <c:v>44.13</c:v>
                </c:pt>
                <c:pt idx="3060">
                  <c:v>44.12</c:v>
                </c:pt>
                <c:pt idx="3061">
                  <c:v>44.12</c:v>
                </c:pt>
                <c:pt idx="3062">
                  <c:v>44.12</c:v>
                </c:pt>
                <c:pt idx="3063">
                  <c:v>44.12</c:v>
                </c:pt>
                <c:pt idx="3064">
                  <c:v>44.12</c:v>
                </c:pt>
                <c:pt idx="3065">
                  <c:v>44.11</c:v>
                </c:pt>
                <c:pt idx="3066">
                  <c:v>44.11</c:v>
                </c:pt>
                <c:pt idx="3067">
                  <c:v>44.11</c:v>
                </c:pt>
                <c:pt idx="3068">
                  <c:v>44.11</c:v>
                </c:pt>
                <c:pt idx="3069">
                  <c:v>44.11</c:v>
                </c:pt>
                <c:pt idx="3070">
                  <c:v>44.11</c:v>
                </c:pt>
                <c:pt idx="3071">
                  <c:v>44.11</c:v>
                </c:pt>
                <c:pt idx="3072">
                  <c:v>44.11</c:v>
                </c:pt>
                <c:pt idx="3073">
                  <c:v>44.11</c:v>
                </c:pt>
                <c:pt idx="3074">
                  <c:v>44.12</c:v>
                </c:pt>
                <c:pt idx="3075">
                  <c:v>44.12</c:v>
                </c:pt>
                <c:pt idx="3076">
                  <c:v>44.12</c:v>
                </c:pt>
                <c:pt idx="3077">
                  <c:v>44.12</c:v>
                </c:pt>
                <c:pt idx="3078">
                  <c:v>44.12</c:v>
                </c:pt>
                <c:pt idx="3079">
                  <c:v>44.13</c:v>
                </c:pt>
                <c:pt idx="3080">
                  <c:v>44.13</c:v>
                </c:pt>
                <c:pt idx="3081">
                  <c:v>44.14</c:v>
                </c:pt>
                <c:pt idx="3082">
                  <c:v>44.15</c:v>
                </c:pt>
                <c:pt idx="3083">
                  <c:v>44.15</c:v>
                </c:pt>
                <c:pt idx="3084">
                  <c:v>44.15</c:v>
                </c:pt>
                <c:pt idx="3085">
                  <c:v>44.16</c:v>
                </c:pt>
                <c:pt idx="3086">
                  <c:v>44.16</c:v>
                </c:pt>
                <c:pt idx="3087">
                  <c:v>44.17</c:v>
                </c:pt>
                <c:pt idx="3088">
                  <c:v>44.19</c:v>
                </c:pt>
                <c:pt idx="3089">
                  <c:v>44.2</c:v>
                </c:pt>
                <c:pt idx="3090">
                  <c:v>44.22</c:v>
                </c:pt>
                <c:pt idx="3091">
                  <c:v>44.24</c:v>
                </c:pt>
                <c:pt idx="3092">
                  <c:v>44.25</c:v>
                </c:pt>
                <c:pt idx="3093">
                  <c:v>44.26</c:v>
                </c:pt>
                <c:pt idx="3094">
                  <c:v>44.28</c:v>
                </c:pt>
                <c:pt idx="3095">
                  <c:v>44.29</c:v>
                </c:pt>
                <c:pt idx="3096">
                  <c:v>44.31</c:v>
                </c:pt>
                <c:pt idx="3097">
                  <c:v>44.33</c:v>
                </c:pt>
                <c:pt idx="3098">
                  <c:v>44.34</c:v>
                </c:pt>
                <c:pt idx="3099">
                  <c:v>44.34</c:v>
                </c:pt>
                <c:pt idx="3100">
                  <c:v>44.35</c:v>
                </c:pt>
                <c:pt idx="3101">
                  <c:v>44.35</c:v>
                </c:pt>
                <c:pt idx="3102">
                  <c:v>44.36</c:v>
                </c:pt>
                <c:pt idx="3103">
                  <c:v>44.38</c:v>
                </c:pt>
                <c:pt idx="3104">
                  <c:v>44.4</c:v>
                </c:pt>
                <c:pt idx="3105">
                  <c:v>44.42</c:v>
                </c:pt>
                <c:pt idx="3106">
                  <c:v>44.44</c:v>
                </c:pt>
                <c:pt idx="3107">
                  <c:v>44.46</c:v>
                </c:pt>
                <c:pt idx="3108">
                  <c:v>44.48</c:v>
                </c:pt>
                <c:pt idx="3109">
                  <c:v>44.49</c:v>
                </c:pt>
                <c:pt idx="3110">
                  <c:v>44.51</c:v>
                </c:pt>
                <c:pt idx="3111">
                  <c:v>44.53</c:v>
                </c:pt>
                <c:pt idx="3112">
                  <c:v>44.55</c:v>
                </c:pt>
                <c:pt idx="3113">
                  <c:v>44.57</c:v>
                </c:pt>
                <c:pt idx="3114">
                  <c:v>44.58</c:v>
                </c:pt>
                <c:pt idx="3115">
                  <c:v>44.58</c:v>
                </c:pt>
                <c:pt idx="3116">
                  <c:v>44.58</c:v>
                </c:pt>
                <c:pt idx="3117">
                  <c:v>44.58</c:v>
                </c:pt>
                <c:pt idx="3118">
                  <c:v>44.58</c:v>
                </c:pt>
                <c:pt idx="3119">
                  <c:v>44.58</c:v>
                </c:pt>
                <c:pt idx="3120">
                  <c:v>44.58</c:v>
                </c:pt>
                <c:pt idx="3121">
                  <c:v>44.58</c:v>
                </c:pt>
                <c:pt idx="3122">
                  <c:v>44.59</c:v>
                </c:pt>
                <c:pt idx="3123">
                  <c:v>44.6</c:v>
                </c:pt>
                <c:pt idx="3124">
                  <c:v>44.62</c:v>
                </c:pt>
                <c:pt idx="3125">
                  <c:v>44.64</c:v>
                </c:pt>
                <c:pt idx="3126">
                  <c:v>44.66</c:v>
                </c:pt>
                <c:pt idx="3127">
                  <c:v>44.68</c:v>
                </c:pt>
                <c:pt idx="3128">
                  <c:v>44.7</c:v>
                </c:pt>
                <c:pt idx="3129">
                  <c:v>44.71</c:v>
                </c:pt>
                <c:pt idx="3130">
                  <c:v>44.73</c:v>
                </c:pt>
                <c:pt idx="3131">
                  <c:v>44.77</c:v>
                </c:pt>
                <c:pt idx="3132">
                  <c:v>44.81</c:v>
                </c:pt>
                <c:pt idx="3133">
                  <c:v>44.86</c:v>
                </c:pt>
                <c:pt idx="3134">
                  <c:v>44.89</c:v>
                </c:pt>
                <c:pt idx="3135">
                  <c:v>44.92</c:v>
                </c:pt>
                <c:pt idx="3136">
                  <c:v>44.94</c:v>
                </c:pt>
                <c:pt idx="3137">
                  <c:v>44.95</c:v>
                </c:pt>
                <c:pt idx="3138">
                  <c:v>44.96</c:v>
                </c:pt>
                <c:pt idx="3139">
                  <c:v>44.98</c:v>
                </c:pt>
                <c:pt idx="3140">
                  <c:v>45</c:v>
                </c:pt>
                <c:pt idx="3141">
                  <c:v>45.02</c:v>
                </c:pt>
                <c:pt idx="3142">
                  <c:v>45.04</c:v>
                </c:pt>
                <c:pt idx="3143">
                  <c:v>45.05</c:v>
                </c:pt>
                <c:pt idx="3144">
                  <c:v>45.06</c:v>
                </c:pt>
                <c:pt idx="3145">
                  <c:v>45.06</c:v>
                </c:pt>
                <c:pt idx="3146">
                  <c:v>45.07</c:v>
                </c:pt>
                <c:pt idx="3147">
                  <c:v>45.08</c:v>
                </c:pt>
                <c:pt idx="3148">
                  <c:v>45.11</c:v>
                </c:pt>
                <c:pt idx="3149">
                  <c:v>45.13</c:v>
                </c:pt>
                <c:pt idx="3150">
                  <c:v>45.16</c:v>
                </c:pt>
                <c:pt idx="3151">
                  <c:v>45.2</c:v>
                </c:pt>
                <c:pt idx="3152">
                  <c:v>45.23</c:v>
                </c:pt>
                <c:pt idx="3153">
                  <c:v>45.25</c:v>
                </c:pt>
                <c:pt idx="3154">
                  <c:v>45.27</c:v>
                </c:pt>
                <c:pt idx="3155">
                  <c:v>45.28</c:v>
                </c:pt>
                <c:pt idx="3156">
                  <c:v>45.29</c:v>
                </c:pt>
                <c:pt idx="3157">
                  <c:v>45.3</c:v>
                </c:pt>
                <c:pt idx="3158">
                  <c:v>45.31</c:v>
                </c:pt>
                <c:pt idx="3159">
                  <c:v>45.32</c:v>
                </c:pt>
                <c:pt idx="3160">
                  <c:v>45.34</c:v>
                </c:pt>
                <c:pt idx="3161">
                  <c:v>45.37</c:v>
                </c:pt>
                <c:pt idx="3162">
                  <c:v>45.39</c:v>
                </c:pt>
                <c:pt idx="3163">
                  <c:v>45.4</c:v>
                </c:pt>
                <c:pt idx="3164">
                  <c:v>45.42</c:v>
                </c:pt>
                <c:pt idx="3165">
                  <c:v>45.44</c:v>
                </c:pt>
                <c:pt idx="3166">
                  <c:v>45.46</c:v>
                </c:pt>
                <c:pt idx="3167">
                  <c:v>45.48</c:v>
                </c:pt>
                <c:pt idx="3168">
                  <c:v>45.5</c:v>
                </c:pt>
                <c:pt idx="3169">
                  <c:v>45.51</c:v>
                </c:pt>
                <c:pt idx="3170">
                  <c:v>45.52</c:v>
                </c:pt>
                <c:pt idx="3171">
                  <c:v>45.53</c:v>
                </c:pt>
                <c:pt idx="3172">
                  <c:v>45.53</c:v>
                </c:pt>
                <c:pt idx="3173">
                  <c:v>45.53</c:v>
                </c:pt>
                <c:pt idx="3174">
                  <c:v>45.53</c:v>
                </c:pt>
                <c:pt idx="3175">
                  <c:v>45.53</c:v>
                </c:pt>
                <c:pt idx="3176">
                  <c:v>45.53</c:v>
                </c:pt>
                <c:pt idx="3177">
                  <c:v>45.53</c:v>
                </c:pt>
                <c:pt idx="3178">
                  <c:v>45.53</c:v>
                </c:pt>
                <c:pt idx="3179">
                  <c:v>45.53</c:v>
                </c:pt>
                <c:pt idx="3180">
                  <c:v>45.53</c:v>
                </c:pt>
                <c:pt idx="3181">
                  <c:v>45.53</c:v>
                </c:pt>
                <c:pt idx="3182">
                  <c:v>45.53</c:v>
                </c:pt>
                <c:pt idx="3183">
                  <c:v>45.53</c:v>
                </c:pt>
                <c:pt idx="3184">
                  <c:v>45.53</c:v>
                </c:pt>
                <c:pt idx="3185">
                  <c:v>45.53</c:v>
                </c:pt>
                <c:pt idx="3186">
                  <c:v>45.54</c:v>
                </c:pt>
                <c:pt idx="3187">
                  <c:v>45.54</c:v>
                </c:pt>
                <c:pt idx="3188">
                  <c:v>45.54</c:v>
                </c:pt>
                <c:pt idx="3189">
                  <c:v>45.55</c:v>
                </c:pt>
                <c:pt idx="3190">
                  <c:v>45.55</c:v>
                </c:pt>
                <c:pt idx="3191">
                  <c:v>45.55</c:v>
                </c:pt>
                <c:pt idx="3192">
                  <c:v>45.55</c:v>
                </c:pt>
                <c:pt idx="3193">
                  <c:v>45.55</c:v>
                </c:pt>
                <c:pt idx="3194">
                  <c:v>45.56</c:v>
                </c:pt>
                <c:pt idx="3195">
                  <c:v>45.56</c:v>
                </c:pt>
                <c:pt idx="3196">
                  <c:v>45.56</c:v>
                </c:pt>
                <c:pt idx="3197">
                  <c:v>45.56</c:v>
                </c:pt>
                <c:pt idx="3198">
                  <c:v>45.56</c:v>
                </c:pt>
                <c:pt idx="3199">
                  <c:v>45.56</c:v>
                </c:pt>
                <c:pt idx="3200">
                  <c:v>45.55</c:v>
                </c:pt>
                <c:pt idx="3201">
                  <c:v>45.55</c:v>
                </c:pt>
                <c:pt idx="3202">
                  <c:v>45.56</c:v>
                </c:pt>
                <c:pt idx="3203">
                  <c:v>45.55</c:v>
                </c:pt>
                <c:pt idx="3204">
                  <c:v>45.55</c:v>
                </c:pt>
                <c:pt idx="3205">
                  <c:v>45.55</c:v>
                </c:pt>
                <c:pt idx="3206">
                  <c:v>45.55</c:v>
                </c:pt>
                <c:pt idx="3207">
                  <c:v>45.55</c:v>
                </c:pt>
                <c:pt idx="3208">
                  <c:v>45.55</c:v>
                </c:pt>
                <c:pt idx="3209">
                  <c:v>45.54</c:v>
                </c:pt>
                <c:pt idx="3210">
                  <c:v>45.54</c:v>
                </c:pt>
                <c:pt idx="3211">
                  <c:v>45.54</c:v>
                </c:pt>
                <c:pt idx="3212">
                  <c:v>45.54</c:v>
                </c:pt>
                <c:pt idx="3213">
                  <c:v>45.53</c:v>
                </c:pt>
                <c:pt idx="3214">
                  <c:v>45.53</c:v>
                </c:pt>
                <c:pt idx="3215">
                  <c:v>45.53</c:v>
                </c:pt>
                <c:pt idx="3216">
                  <c:v>45.53</c:v>
                </c:pt>
                <c:pt idx="3217">
                  <c:v>45.53</c:v>
                </c:pt>
                <c:pt idx="3218">
                  <c:v>45.53</c:v>
                </c:pt>
                <c:pt idx="3219">
                  <c:v>45.53</c:v>
                </c:pt>
                <c:pt idx="3220">
                  <c:v>45.53</c:v>
                </c:pt>
                <c:pt idx="3221">
                  <c:v>45.53</c:v>
                </c:pt>
                <c:pt idx="3222">
                  <c:v>45.53</c:v>
                </c:pt>
                <c:pt idx="3223">
                  <c:v>45.53</c:v>
                </c:pt>
                <c:pt idx="3224">
                  <c:v>45.53</c:v>
                </c:pt>
                <c:pt idx="3225">
                  <c:v>45.53</c:v>
                </c:pt>
                <c:pt idx="3226">
                  <c:v>45.53</c:v>
                </c:pt>
                <c:pt idx="3227">
                  <c:v>45.53</c:v>
                </c:pt>
                <c:pt idx="3228">
                  <c:v>45.53</c:v>
                </c:pt>
                <c:pt idx="3229">
                  <c:v>45.53</c:v>
                </c:pt>
                <c:pt idx="3230">
                  <c:v>45.53</c:v>
                </c:pt>
                <c:pt idx="3231">
                  <c:v>45.53</c:v>
                </c:pt>
                <c:pt idx="3232">
                  <c:v>45.53</c:v>
                </c:pt>
                <c:pt idx="3233">
                  <c:v>45.53</c:v>
                </c:pt>
                <c:pt idx="3234">
                  <c:v>45.53</c:v>
                </c:pt>
                <c:pt idx="3235">
                  <c:v>45.53</c:v>
                </c:pt>
                <c:pt idx="3236">
                  <c:v>45.53</c:v>
                </c:pt>
                <c:pt idx="3237">
                  <c:v>45.53</c:v>
                </c:pt>
                <c:pt idx="3238">
                  <c:v>45.53</c:v>
                </c:pt>
                <c:pt idx="3239">
                  <c:v>45.52</c:v>
                </c:pt>
                <c:pt idx="3240">
                  <c:v>45.52</c:v>
                </c:pt>
                <c:pt idx="3241">
                  <c:v>45.51</c:v>
                </c:pt>
                <c:pt idx="3242">
                  <c:v>45.49</c:v>
                </c:pt>
                <c:pt idx="3243">
                  <c:v>45.48</c:v>
                </c:pt>
                <c:pt idx="3244">
                  <c:v>45.46</c:v>
                </c:pt>
                <c:pt idx="3245">
                  <c:v>45.45</c:v>
                </c:pt>
                <c:pt idx="3246">
                  <c:v>45.43</c:v>
                </c:pt>
                <c:pt idx="3247">
                  <c:v>45.43</c:v>
                </c:pt>
                <c:pt idx="3248">
                  <c:v>45.42</c:v>
                </c:pt>
                <c:pt idx="3249">
                  <c:v>45.42</c:v>
                </c:pt>
                <c:pt idx="3250">
                  <c:v>45.42</c:v>
                </c:pt>
                <c:pt idx="3251">
                  <c:v>45.41</c:v>
                </c:pt>
                <c:pt idx="3252">
                  <c:v>45.41</c:v>
                </c:pt>
                <c:pt idx="3253">
                  <c:v>45.41</c:v>
                </c:pt>
                <c:pt idx="3254">
                  <c:v>45.4</c:v>
                </c:pt>
                <c:pt idx="3255">
                  <c:v>45.39</c:v>
                </c:pt>
                <c:pt idx="3256">
                  <c:v>45.38</c:v>
                </c:pt>
                <c:pt idx="3257">
                  <c:v>45.37</c:v>
                </c:pt>
                <c:pt idx="3258">
                  <c:v>45.35</c:v>
                </c:pt>
                <c:pt idx="3259">
                  <c:v>45.34</c:v>
                </c:pt>
                <c:pt idx="3260">
                  <c:v>45.33</c:v>
                </c:pt>
                <c:pt idx="3261">
                  <c:v>45.32</c:v>
                </c:pt>
                <c:pt idx="3262">
                  <c:v>45.31</c:v>
                </c:pt>
                <c:pt idx="3263">
                  <c:v>45.3</c:v>
                </c:pt>
                <c:pt idx="3264">
                  <c:v>45.3</c:v>
                </c:pt>
                <c:pt idx="3265">
                  <c:v>45.3</c:v>
                </c:pt>
                <c:pt idx="3266">
                  <c:v>45.29</c:v>
                </c:pt>
                <c:pt idx="3267">
                  <c:v>45.29</c:v>
                </c:pt>
                <c:pt idx="3268">
                  <c:v>45.29</c:v>
                </c:pt>
                <c:pt idx="3269">
                  <c:v>45.29</c:v>
                </c:pt>
                <c:pt idx="3270">
                  <c:v>45.29</c:v>
                </c:pt>
                <c:pt idx="3271">
                  <c:v>45.28</c:v>
                </c:pt>
                <c:pt idx="3272">
                  <c:v>45.27</c:v>
                </c:pt>
                <c:pt idx="3273">
                  <c:v>45.26</c:v>
                </c:pt>
                <c:pt idx="3274">
                  <c:v>45.25</c:v>
                </c:pt>
                <c:pt idx="3275">
                  <c:v>45.24</c:v>
                </c:pt>
                <c:pt idx="3276">
                  <c:v>45.23</c:v>
                </c:pt>
                <c:pt idx="3277">
                  <c:v>45.22</c:v>
                </c:pt>
                <c:pt idx="3278">
                  <c:v>45.21</c:v>
                </c:pt>
                <c:pt idx="3279">
                  <c:v>45.19</c:v>
                </c:pt>
                <c:pt idx="3280">
                  <c:v>45.18</c:v>
                </c:pt>
                <c:pt idx="3281">
                  <c:v>45.18</c:v>
                </c:pt>
                <c:pt idx="3282">
                  <c:v>45.16</c:v>
                </c:pt>
                <c:pt idx="3283">
                  <c:v>45.15</c:v>
                </c:pt>
                <c:pt idx="3284">
                  <c:v>45.14</c:v>
                </c:pt>
                <c:pt idx="3285">
                  <c:v>45.12</c:v>
                </c:pt>
                <c:pt idx="3286">
                  <c:v>45.1</c:v>
                </c:pt>
                <c:pt idx="3287">
                  <c:v>45.09</c:v>
                </c:pt>
                <c:pt idx="3288">
                  <c:v>45.07</c:v>
                </c:pt>
                <c:pt idx="3289">
                  <c:v>45.07</c:v>
                </c:pt>
                <c:pt idx="3290">
                  <c:v>45.06</c:v>
                </c:pt>
                <c:pt idx="3291">
                  <c:v>45.06</c:v>
                </c:pt>
                <c:pt idx="3292">
                  <c:v>45.05</c:v>
                </c:pt>
                <c:pt idx="3293">
                  <c:v>45.05</c:v>
                </c:pt>
                <c:pt idx="3294">
                  <c:v>45.05</c:v>
                </c:pt>
                <c:pt idx="3295">
                  <c:v>45.05</c:v>
                </c:pt>
                <c:pt idx="3296">
                  <c:v>45.05</c:v>
                </c:pt>
                <c:pt idx="3297">
                  <c:v>45.05</c:v>
                </c:pt>
                <c:pt idx="3298">
                  <c:v>45.05</c:v>
                </c:pt>
                <c:pt idx="3299">
                  <c:v>45.05</c:v>
                </c:pt>
                <c:pt idx="3300">
                  <c:v>45.05</c:v>
                </c:pt>
                <c:pt idx="3301">
                  <c:v>45.05</c:v>
                </c:pt>
                <c:pt idx="3302">
                  <c:v>45.05</c:v>
                </c:pt>
                <c:pt idx="3303">
                  <c:v>45.05</c:v>
                </c:pt>
                <c:pt idx="3304">
                  <c:v>45.05</c:v>
                </c:pt>
                <c:pt idx="3305">
                  <c:v>45.05</c:v>
                </c:pt>
                <c:pt idx="3306">
                  <c:v>45.04</c:v>
                </c:pt>
                <c:pt idx="3307">
                  <c:v>45.03</c:v>
                </c:pt>
                <c:pt idx="3308">
                  <c:v>45.02</c:v>
                </c:pt>
                <c:pt idx="3309">
                  <c:v>45.01</c:v>
                </c:pt>
                <c:pt idx="3310">
                  <c:v>45</c:v>
                </c:pt>
                <c:pt idx="3311">
                  <c:v>44.99</c:v>
                </c:pt>
                <c:pt idx="3312">
                  <c:v>44.99</c:v>
                </c:pt>
                <c:pt idx="3313">
                  <c:v>44.98</c:v>
                </c:pt>
                <c:pt idx="3314">
                  <c:v>44.97</c:v>
                </c:pt>
                <c:pt idx="3315">
                  <c:v>44.96</c:v>
                </c:pt>
                <c:pt idx="3316">
                  <c:v>44.95</c:v>
                </c:pt>
                <c:pt idx="3317">
                  <c:v>44.94</c:v>
                </c:pt>
                <c:pt idx="3318">
                  <c:v>44.94</c:v>
                </c:pt>
                <c:pt idx="3319">
                  <c:v>44.93</c:v>
                </c:pt>
                <c:pt idx="3320">
                  <c:v>44.93</c:v>
                </c:pt>
                <c:pt idx="3321">
                  <c:v>44.92</c:v>
                </c:pt>
                <c:pt idx="3322">
                  <c:v>44.91</c:v>
                </c:pt>
                <c:pt idx="3323">
                  <c:v>44.9</c:v>
                </c:pt>
                <c:pt idx="3324">
                  <c:v>44.89</c:v>
                </c:pt>
                <c:pt idx="3325">
                  <c:v>44.88</c:v>
                </c:pt>
                <c:pt idx="3326">
                  <c:v>44.87</c:v>
                </c:pt>
                <c:pt idx="3327">
                  <c:v>44.85</c:v>
                </c:pt>
                <c:pt idx="3328">
                  <c:v>44.83</c:v>
                </c:pt>
                <c:pt idx="3329">
                  <c:v>44.82</c:v>
                </c:pt>
                <c:pt idx="3330">
                  <c:v>44.81</c:v>
                </c:pt>
                <c:pt idx="3331">
                  <c:v>44.78</c:v>
                </c:pt>
                <c:pt idx="3332">
                  <c:v>44.77</c:v>
                </c:pt>
                <c:pt idx="3333">
                  <c:v>44.75</c:v>
                </c:pt>
                <c:pt idx="3334">
                  <c:v>44.73</c:v>
                </c:pt>
                <c:pt idx="3335">
                  <c:v>44.72</c:v>
                </c:pt>
                <c:pt idx="3336">
                  <c:v>44.72</c:v>
                </c:pt>
                <c:pt idx="3337">
                  <c:v>44.71</c:v>
                </c:pt>
                <c:pt idx="3338">
                  <c:v>44.71</c:v>
                </c:pt>
                <c:pt idx="3339">
                  <c:v>44.7</c:v>
                </c:pt>
                <c:pt idx="3340">
                  <c:v>44.7</c:v>
                </c:pt>
                <c:pt idx="3341">
                  <c:v>44.7</c:v>
                </c:pt>
                <c:pt idx="3342">
                  <c:v>44.7</c:v>
                </c:pt>
                <c:pt idx="3343">
                  <c:v>44.7</c:v>
                </c:pt>
                <c:pt idx="3344">
                  <c:v>44.7</c:v>
                </c:pt>
                <c:pt idx="3345">
                  <c:v>44.7</c:v>
                </c:pt>
                <c:pt idx="3346">
                  <c:v>44.7</c:v>
                </c:pt>
                <c:pt idx="3347">
                  <c:v>44.69</c:v>
                </c:pt>
                <c:pt idx="3348">
                  <c:v>44.68</c:v>
                </c:pt>
                <c:pt idx="3349">
                  <c:v>44.67</c:v>
                </c:pt>
                <c:pt idx="3350">
                  <c:v>44.65</c:v>
                </c:pt>
                <c:pt idx="3351">
                  <c:v>44.64</c:v>
                </c:pt>
                <c:pt idx="3352">
                  <c:v>44.63</c:v>
                </c:pt>
                <c:pt idx="3353">
                  <c:v>44.62</c:v>
                </c:pt>
                <c:pt idx="3354">
                  <c:v>44.61</c:v>
                </c:pt>
                <c:pt idx="3355">
                  <c:v>44.6</c:v>
                </c:pt>
                <c:pt idx="3356">
                  <c:v>44.6</c:v>
                </c:pt>
                <c:pt idx="3357">
                  <c:v>44.59</c:v>
                </c:pt>
                <c:pt idx="3358">
                  <c:v>44.59</c:v>
                </c:pt>
                <c:pt idx="3359">
                  <c:v>44.59</c:v>
                </c:pt>
                <c:pt idx="3360">
                  <c:v>44.58</c:v>
                </c:pt>
                <c:pt idx="3361">
                  <c:v>44.58</c:v>
                </c:pt>
                <c:pt idx="3362">
                  <c:v>44.58</c:v>
                </c:pt>
                <c:pt idx="3363">
                  <c:v>44.58</c:v>
                </c:pt>
                <c:pt idx="3364">
                  <c:v>44.58</c:v>
                </c:pt>
                <c:pt idx="3365">
                  <c:v>44.58</c:v>
                </c:pt>
                <c:pt idx="3366">
                  <c:v>44.58</c:v>
                </c:pt>
                <c:pt idx="3367">
                  <c:v>44.58</c:v>
                </c:pt>
                <c:pt idx="3368">
                  <c:v>44.58</c:v>
                </c:pt>
                <c:pt idx="3369">
                  <c:v>44.58</c:v>
                </c:pt>
                <c:pt idx="3370">
                  <c:v>44.58</c:v>
                </c:pt>
                <c:pt idx="3371">
                  <c:v>44.58</c:v>
                </c:pt>
                <c:pt idx="3372">
                  <c:v>44.58</c:v>
                </c:pt>
                <c:pt idx="3373">
                  <c:v>44.58</c:v>
                </c:pt>
                <c:pt idx="3374">
                  <c:v>44.58</c:v>
                </c:pt>
                <c:pt idx="3375">
                  <c:v>44.58</c:v>
                </c:pt>
                <c:pt idx="3376">
                  <c:v>44.58</c:v>
                </c:pt>
                <c:pt idx="3377">
                  <c:v>44.58</c:v>
                </c:pt>
                <c:pt idx="3378">
                  <c:v>44.58</c:v>
                </c:pt>
                <c:pt idx="3379">
                  <c:v>44.58</c:v>
                </c:pt>
                <c:pt idx="3380">
                  <c:v>44.58</c:v>
                </c:pt>
                <c:pt idx="3381">
                  <c:v>44.58</c:v>
                </c:pt>
                <c:pt idx="3382">
                  <c:v>44.58</c:v>
                </c:pt>
                <c:pt idx="3383">
                  <c:v>44.58</c:v>
                </c:pt>
                <c:pt idx="3384">
                  <c:v>44.58</c:v>
                </c:pt>
                <c:pt idx="3385">
                  <c:v>44.58</c:v>
                </c:pt>
                <c:pt idx="3386">
                  <c:v>44.57</c:v>
                </c:pt>
                <c:pt idx="3387">
                  <c:v>44.57</c:v>
                </c:pt>
                <c:pt idx="3388">
                  <c:v>44.56</c:v>
                </c:pt>
                <c:pt idx="3389">
                  <c:v>44.55</c:v>
                </c:pt>
                <c:pt idx="3390">
                  <c:v>44.54</c:v>
                </c:pt>
                <c:pt idx="3391">
                  <c:v>44.53</c:v>
                </c:pt>
                <c:pt idx="3392">
                  <c:v>44.52</c:v>
                </c:pt>
                <c:pt idx="3393">
                  <c:v>44.51</c:v>
                </c:pt>
                <c:pt idx="3394">
                  <c:v>44.5</c:v>
                </c:pt>
                <c:pt idx="3395">
                  <c:v>44.48</c:v>
                </c:pt>
                <c:pt idx="3396">
                  <c:v>44.48</c:v>
                </c:pt>
                <c:pt idx="3397">
                  <c:v>44.47</c:v>
                </c:pt>
                <c:pt idx="3398">
                  <c:v>44.46</c:v>
                </c:pt>
                <c:pt idx="3399">
                  <c:v>44.46</c:v>
                </c:pt>
                <c:pt idx="3400">
                  <c:v>44.45</c:v>
                </c:pt>
                <c:pt idx="3401">
                  <c:v>44.44</c:v>
                </c:pt>
                <c:pt idx="3402">
                  <c:v>44.44</c:v>
                </c:pt>
                <c:pt idx="3403">
                  <c:v>44.43</c:v>
                </c:pt>
                <c:pt idx="3404">
                  <c:v>44.42</c:v>
                </c:pt>
                <c:pt idx="3405">
                  <c:v>44.41</c:v>
                </c:pt>
                <c:pt idx="3406">
                  <c:v>44.4</c:v>
                </c:pt>
                <c:pt idx="3407">
                  <c:v>44.39</c:v>
                </c:pt>
                <c:pt idx="3408">
                  <c:v>44.37</c:v>
                </c:pt>
                <c:pt idx="3409">
                  <c:v>44.36</c:v>
                </c:pt>
                <c:pt idx="3410">
                  <c:v>44.35</c:v>
                </c:pt>
                <c:pt idx="3411">
                  <c:v>44.35</c:v>
                </c:pt>
                <c:pt idx="3412">
                  <c:v>44.35</c:v>
                </c:pt>
                <c:pt idx="3413">
                  <c:v>44.35</c:v>
                </c:pt>
                <c:pt idx="3414">
                  <c:v>44.35</c:v>
                </c:pt>
                <c:pt idx="3415">
                  <c:v>44.35</c:v>
                </c:pt>
                <c:pt idx="3416">
                  <c:v>44.35</c:v>
                </c:pt>
                <c:pt idx="3417">
                  <c:v>44.35</c:v>
                </c:pt>
                <c:pt idx="3418">
                  <c:v>44.35</c:v>
                </c:pt>
                <c:pt idx="3419">
                  <c:v>44.35</c:v>
                </c:pt>
                <c:pt idx="3420">
                  <c:v>44.34</c:v>
                </c:pt>
                <c:pt idx="3421">
                  <c:v>44.34</c:v>
                </c:pt>
                <c:pt idx="3422">
                  <c:v>44.34</c:v>
                </c:pt>
                <c:pt idx="3423">
                  <c:v>44.33</c:v>
                </c:pt>
                <c:pt idx="3424">
                  <c:v>44.33</c:v>
                </c:pt>
                <c:pt idx="3425">
                  <c:v>44.32</c:v>
                </c:pt>
                <c:pt idx="3426">
                  <c:v>44.31</c:v>
                </c:pt>
                <c:pt idx="3427">
                  <c:v>44.31</c:v>
                </c:pt>
                <c:pt idx="3428">
                  <c:v>44.31</c:v>
                </c:pt>
                <c:pt idx="3429">
                  <c:v>44.29</c:v>
                </c:pt>
                <c:pt idx="3430">
                  <c:v>44.29</c:v>
                </c:pt>
                <c:pt idx="3431">
                  <c:v>44.28</c:v>
                </c:pt>
                <c:pt idx="3432">
                  <c:v>44.27</c:v>
                </c:pt>
                <c:pt idx="3433">
                  <c:v>44.25</c:v>
                </c:pt>
                <c:pt idx="3434">
                  <c:v>44.24</c:v>
                </c:pt>
                <c:pt idx="3435">
                  <c:v>44.24</c:v>
                </c:pt>
                <c:pt idx="3436">
                  <c:v>44.23</c:v>
                </c:pt>
                <c:pt idx="3437">
                  <c:v>44.22</c:v>
                </c:pt>
                <c:pt idx="3438">
                  <c:v>44.22</c:v>
                </c:pt>
                <c:pt idx="3439">
                  <c:v>44.21</c:v>
                </c:pt>
                <c:pt idx="3440">
                  <c:v>44.2</c:v>
                </c:pt>
                <c:pt idx="3441">
                  <c:v>44.19</c:v>
                </c:pt>
                <c:pt idx="3442">
                  <c:v>44.18</c:v>
                </c:pt>
                <c:pt idx="3443">
                  <c:v>44.18</c:v>
                </c:pt>
                <c:pt idx="3444">
                  <c:v>44.17</c:v>
                </c:pt>
                <c:pt idx="3445">
                  <c:v>44.16</c:v>
                </c:pt>
                <c:pt idx="3446">
                  <c:v>44.16</c:v>
                </c:pt>
                <c:pt idx="3447">
                  <c:v>44.15</c:v>
                </c:pt>
                <c:pt idx="3448">
                  <c:v>44.15</c:v>
                </c:pt>
                <c:pt idx="3449">
                  <c:v>44.15</c:v>
                </c:pt>
                <c:pt idx="3450">
                  <c:v>44.14</c:v>
                </c:pt>
                <c:pt idx="3451">
                  <c:v>44.14</c:v>
                </c:pt>
                <c:pt idx="3452">
                  <c:v>44.14</c:v>
                </c:pt>
                <c:pt idx="3453">
                  <c:v>44.14</c:v>
                </c:pt>
                <c:pt idx="3454">
                  <c:v>44.14</c:v>
                </c:pt>
                <c:pt idx="3455">
                  <c:v>44.13</c:v>
                </c:pt>
                <c:pt idx="3456">
                  <c:v>44.13</c:v>
                </c:pt>
                <c:pt idx="3457">
                  <c:v>44.14</c:v>
                </c:pt>
                <c:pt idx="3458">
                  <c:v>44.13</c:v>
                </c:pt>
                <c:pt idx="3459">
                  <c:v>44.14</c:v>
                </c:pt>
                <c:pt idx="3460">
                  <c:v>44.14</c:v>
                </c:pt>
                <c:pt idx="3461">
                  <c:v>44.15</c:v>
                </c:pt>
                <c:pt idx="3462">
                  <c:v>44.15</c:v>
                </c:pt>
                <c:pt idx="3463">
                  <c:v>44.15</c:v>
                </c:pt>
                <c:pt idx="3464">
                  <c:v>44.16</c:v>
                </c:pt>
                <c:pt idx="3465">
                  <c:v>44.16</c:v>
                </c:pt>
                <c:pt idx="3466">
                  <c:v>44.17</c:v>
                </c:pt>
                <c:pt idx="3467">
                  <c:v>44.18</c:v>
                </c:pt>
                <c:pt idx="3468">
                  <c:v>44.2</c:v>
                </c:pt>
                <c:pt idx="3469">
                  <c:v>44.22</c:v>
                </c:pt>
                <c:pt idx="3470">
                  <c:v>44.23</c:v>
                </c:pt>
                <c:pt idx="3471">
                  <c:v>44.25</c:v>
                </c:pt>
                <c:pt idx="3472">
                  <c:v>44.26</c:v>
                </c:pt>
                <c:pt idx="3473">
                  <c:v>44.27</c:v>
                </c:pt>
                <c:pt idx="3474">
                  <c:v>44.28</c:v>
                </c:pt>
                <c:pt idx="3475">
                  <c:v>44.29</c:v>
                </c:pt>
                <c:pt idx="3476">
                  <c:v>44.29</c:v>
                </c:pt>
                <c:pt idx="3477">
                  <c:v>44.3</c:v>
                </c:pt>
                <c:pt idx="3478">
                  <c:v>44.31</c:v>
                </c:pt>
                <c:pt idx="3479">
                  <c:v>44.32</c:v>
                </c:pt>
                <c:pt idx="3480">
                  <c:v>44.33</c:v>
                </c:pt>
                <c:pt idx="3481">
                  <c:v>44.34</c:v>
                </c:pt>
                <c:pt idx="3482">
                  <c:v>44.34</c:v>
                </c:pt>
                <c:pt idx="3483">
                  <c:v>44.35</c:v>
                </c:pt>
                <c:pt idx="3484">
                  <c:v>44.35</c:v>
                </c:pt>
                <c:pt idx="3485">
                  <c:v>44.35</c:v>
                </c:pt>
                <c:pt idx="3486">
                  <c:v>44.35</c:v>
                </c:pt>
                <c:pt idx="3487">
                  <c:v>44.36</c:v>
                </c:pt>
                <c:pt idx="3488">
                  <c:v>44.38</c:v>
                </c:pt>
                <c:pt idx="3489">
                  <c:v>44.4</c:v>
                </c:pt>
                <c:pt idx="3490">
                  <c:v>44.41</c:v>
                </c:pt>
                <c:pt idx="3491">
                  <c:v>44.43</c:v>
                </c:pt>
                <c:pt idx="3492">
                  <c:v>44.46</c:v>
                </c:pt>
                <c:pt idx="3493">
                  <c:v>44.47</c:v>
                </c:pt>
                <c:pt idx="3494">
                  <c:v>44.49</c:v>
                </c:pt>
                <c:pt idx="3495">
                  <c:v>44.5</c:v>
                </c:pt>
                <c:pt idx="3496">
                  <c:v>44.52</c:v>
                </c:pt>
                <c:pt idx="3497">
                  <c:v>44.54</c:v>
                </c:pt>
                <c:pt idx="3498">
                  <c:v>44.55</c:v>
                </c:pt>
                <c:pt idx="3499">
                  <c:v>44.57</c:v>
                </c:pt>
                <c:pt idx="3500">
                  <c:v>44.58</c:v>
                </c:pt>
                <c:pt idx="3501">
                  <c:v>44.58</c:v>
                </c:pt>
                <c:pt idx="3502">
                  <c:v>44.58</c:v>
                </c:pt>
                <c:pt idx="3503">
                  <c:v>44.58</c:v>
                </c:pt>
                <c:pt idx="3504">
                  <c:v>44.58</c:v>
                </c:pt>
                <c:pt idx="3505">
                  <c:v>44.58</c:v>
                </c:pt>
                <c:pt idx="3506">
                  <c:v>44.58</c:v>
                </c:pt>
                <c:pt idx="3507">
                  <c:v>44.58</c:v>
                </c:pt>
                <c:pt idx="3508">
                  <c:v>44.58</c:v>
                </c:pt>
                <c:pt idx="3509">
                  <c:v>44.58</c:v>
                </c:pt>
                <c:pt idx="3510">
                  <c:v>44.59</c:v>
                </c:pt>
                <c:pt idx="3511">
                  <c:v>44.6</c:v>
                </c:pt>
                <c:pt idx="3512">
                  <c:v>44.62</c:v>
                </c:pt>
                <c:pt idx="3513">
                  <c:v>44.64</c:v>
                </c:pt>
                <c:pt idx="3514">
                  <c:v>44.66</c:v>
                </c:pt>
                <c:pt idx="3515">
                  <c:v>44.68</c:v>
                </c:pt>
                <c:pt idx="3516">
                  <c:v>44.69</c:v>
                </c:pt>
                <c:pt idx="3517">
                  <c:v>44.7</c:v>
                </c:pt>
                <c:pt idx="3518">
                  <c:v>44.71</c:v>
                </c:pt>
                <c:pt idx="3519">
                  <c:v>44.73</c:v>
                </c:pt>
                <c:pt idx="3520">
                  <c:v>44.76</c:v>
                </c:pt>
                <c:pt idx="3521">
                  <c:v>44.8</c:v>
                </c:pt>
                <c:pt idx="3522">
                  <c:v>44.83</c:v>
                </c:pt>
                <c:pt idx="3523">
                  <c:v>44.87</c:v>
                </c:pt>
                <c:pt idx="3524">
                  <c:v>44.9</c:v>
                </c:pt>
                <c:pt idx="3525">
                  <c:v>44.91</c:v>
                </c:pt>
                <c:pt idx="3526">
                  <c:v>44.93</c:v>
                </c:pt>
                <c:pt idx="3527">
                  <c:v>44.94</c:v>
                </c:pt>
                <c:pt idx="3528">
                  <c:v>44.95</c:v>
                </c:pt>
                <c:pt idx="3529">
                  <c:v>44.97</c:v>
                </c:pt>
                <c:pt idx="3530">
                  <c:v>44.99</c:v>
                </c:pt>
                <c:pt idx="3531">
                  <c:v>45.01</c:v>
                </c:pt>
                <c:pt idx="3532">
                  <c:v>45.03</c:v>
                </c:pt>
                <c:pt idx="3533">
                  <c:v>45.05</c:v>
                </c:pt>
                <c:pt idx="3534">
                  <c:v>45.05</c:v>
                </c:pt>
                <c:pt idx="3535">
                  <c:v>45.05</c:v>
                </c:pt>
                <c:pt idx="3536">
                  <c:v>45.05</c:v>
                </c:pt>
                <c:pt idx="3537">
                  <c:v>45.05</c:v>
                </c:pt>
                <c:pt idx="3538">
                  <c:v>45.06</c:v>
                </c:pt>
                <c:pt idx="3539">
                  <c:v>45.06</c:v>
                </c:pt>
                <c:pt idx="3540">
                  <c:v>45.07</c:v>
                </c:pt>
                <c:pt idx="3541">
                  <c:v>45.08</c:v>
                </c:pt>
                <c:pt idx="3542">
                  <c:v>45.1</c:v>
                </c:pt>
                <c:pt idx="3543">
                  <c:v>45.12</c:v>
                </c:pt>
                <c:pt idx="3544">
                  <c:v>45.14</c:v>
                </c:pt>
                <c:pt idx="3545">
                  <c:v>45.17</c:v>
                </c:pt>
                <c:pt idx="3546">
                  <c:v>45.19</c:v>
                </c:pt>
                <c:pt idx="3547">
                  <c:v>45.22</c:v>
                </c:pt>
                <c:pt idx="3548">
                  <c:v>45.24</c:v>
                </c:pt>
                <c:pt idx="3549">
                  <c:v>45.26</c:v>
                </c:pt>
                <c:pt idx="3550">
                  <c:v>45.28</c:v>
                </c:pt>
                <c:pt idx="3551">
                  <c:v>45.29</c:v>
                </c:pt>
                <c:pt idx="3552">
                  <c:v>45.29</c:v>
                </c:pt>
                <c:pt idx="3553">
                  <c:v>45.29</c:v>
                </c:pt>
                <c:pt idx="3554">
                  <c:v>45.3</c:v>
                </c:pt>
                <c:pt idx="3555">
                  <c:v>45.3</c:v>
                </c:pt>
                <c:pt idx="3556">
                  <c:v>45.3</c:v>
                </c:pt>
                <c:pt idx="3557">
                  <c:v>45.31</c:v>
                </c:pt>
                <c:pt idx="3558">
                  <c:v>45.32</c:v>
                </c:pt>
                <c:pt idx="3559">
                  <c:v>45.32</c:v>
                </c:pt>
                <c:pt idx="3560">
                  <c:v>45.34</c:v>
                </c:pt>
                <c:pt idx="3561">
                  <c:v>45.35</c:v>
                </c:pt>
                <c:pt idx="3562">
                  <c:v>45.37</c:v>
                </c:pt>
                <c:pt idx="3563">
                  <c:v>45.38</c:v>
                </c:pt>
                <c:pt idx="3564">
                  <c:v>45.39</c:v>
                </c:pt>
                <c:pt idx="3565">
                  <c:v>45.4</c:v>
                </c:pt>
                <c:pt idx="3566">
                  <c:v>45.4</c:v>
                </c:pt>
                <c:pt idx="3567">
                  <c:v>45.41</c:v>
                </c:pt>
                <c:pt idx="3568">
                  <c:v>45.41</c:v>
                </c:pt>
                <c:pt idx="3569">
                  <c:v>45.41</c:v>
                </c:pt>
                <c:pt idx="3570">
                  <c:v>45.41</c:v>
                </c:pt>
                <c:pt idx="3571">
                  <c:v>45.41</c:v>
                </c:pt>
                <c:pt idx="3572">
                  <c:v>45.42</c:v>
                </c:pt>
                <c:pt idx="3573">
                  <c:v>45.42</c:v>
                </c:pt>
                <c:pt idx="3574">
                  <c:v>45.42</c:v>
                </c:pt>
                <c:pt idx="3575">
                  <c:v>45.42</c:v>
                </c:pt>
                <c:pt idx="3576">
                  <c:v>45.43</c:v>
                </c:pt>
                <c:pt idx="3577">
                  <c:v>45.43</c:v>
                </c:pt>
                <c:pt idx="3578">
                  <c:v>45.43</c:v>
                </c:pt>
                <c:pt idx="3579">
                  <c:v>45.43</c:v>
                </c:pt>
                <c:pt idx="3580">
                  <c:v>45.43</c:v>
                </c:pt>
                <c:pt idx="3581">
                  <c:v>45.43</c:v>
                </c:pt>
                <c:pt idx="3582">
                  <c:v>45.43</c:v>
                </c:pt>
                <c:pt idx="3583">
                  <c:v>45.43</c:v>
                </c:pt>
                <c:pt idx="3584">
                  <c:v>45.43</c:v>
                </c:pt>
                <c:pt idx="3585">
                  <c:v>45.43</c:v>
                </c:pt>
                <c:pt idx="3586">
                  <c:v>45.43</c:v>
                </c:pt>
                <c:pt idx="3587">
                  <c:v>45.43</c:v>
                </c:pt>
                <c:pt idx="3588">
                  <c:v>45.43</c:v>
                </c:pt>
                <c:pt idx="3589">
                  <c:v>45.43</c:v>
                </c:pt>
                <c:pt idx="3590">
                  <c:v>45.43</c:v>
                </c:pt>
                <c:pt idx="3591">
                  <c:v>45.43</c:v>
                </c:pt>
                <c:pt idx="3592">
                  <c:v>45.42</c:v>
                </c:pt>
                <c:pt idx="3593">
                  <c:v>45.42</c:v>
                </c:pt>
                <c:pt idx="3594">
                  <c:v>45.42</c:v>
                </c:pt>
                <c:pt idx="3595">
                  <c:v>45.42</c:v>
                </c:pt>
                <c:pt idx="3596">
                  <c:v>45.42</c:v>
                </c:pt>
                <c:pt idx="3597">
                  <c:v>45.41</c:v>
                </c:pt>
                <c:pt idx="3598">
                  <c:v>45.41</c:v>
                </c:pt>
                <c:pt idx="3599">
                  <c:v>45.41</c:v>
                </c:pt>
                <c:pt idx="3600">
                  <c:v>45.41</c:v>
                </c:pt>
                <c:pt idx="3601">
                  <c:v>45.41</c:v>
                </c:pt>
                <c:pt idx="3602">
                  <c:v>45.41</c:v>
                </c:pt>
                <c:pt idx="3603">
                  <c:v>45.4</c:v>
                </c:pt>
                <c:pt idx="3604">
                  <c:v>45.4</c:v>
                </c:pt>
                <c:pt idx="3605">
                  <c:v>45.39</c:v>
                </c:pt>
                <c:pt idx="3606">
                  <c:v>45.38</c:v>
                </c:pt>
                <c:pt idx="3607">
                  <c:v>45.37</c:v>
                </c:pt>
                <c:pt idx="3608">
                  <c:v>45.36</c:v>
                </c:pt>
                <c:pt idx="3609">
                  <c:v>45.35</c:v>
                </c:pt>
                <c:pt idx="3610">
                  <c:v>45.34</c:v>
                </c:pt>
                <c:pt idx="3611">
                  <c:v>45.33</c:v>
                </c:pt>
                <c:pt idx="3612">
                  <c:v>45.33</c:v>
                </c:pt>
                <c:pt idx="3613">
                  <c:v>45.32</c:v>
                </c:pt>
                <c:pt idx="3614">
                  <c:v>45.32</c:v>
                </c:pt>
                <c:pt idx="3615">
                  <c:v>45.31</c:v>
                </c:pt>
                <c:pt idx="3616">
                  <c:v>45.31</c:v>
                </c:pt>
                <c:pt idx="3617">
                  <c:v>45.3</c:v>
                </c:pt>
                <c:pt idx="3618">
                  <c:v>45.3</c:v>
                </c:pt>
                <c:pt idx="3619">
                  <c:v>45.3</c:v>
                </c:pt>
                <c:pt idx="3620">
                  <c:v>45.29</c:v>
                </c:pt>
                <c:pt idx="3621">
                  <c:v>45.29</c:v>
                </c:pt>
                <c:pt idx="3622">
                  <c:v>45.29</c:v>
                </c:pt>
                <c:pt idx="3623">
                  <c:v>45.29</c:v>
                </c:pt>
                <c:pt idx="3624">
                  <c:v>45.29</c:v>
                </c:pt>
                <c:pt idx="3625">
                  <c:v>45.29</c:v>
                </c:pt>
                <c:pt idx="3626">
                  <c:v>45.29</c:v>
                </c:pt>
                <c:pt idx="3627">
                  <c:v>45.28</c:v>
                </c:pt>
                <c:pt idx="3628">
                  <c:v>45.28</c:v>
                </c:pt>
                <c:pt idx="3629">
                  <c:v>45.27</c:v>
                </c:pt>
                <c:pt idx="3630">
                  <c:v>45.26</c:v>
                </c:pt>
                <c:pt idx="3631">
                  <c:v>45.25</c:v>
                </c:pt>
                <c:pt idx="3632">
                  <c:v>45.24</c:v>
                </c:pt>
                <c:pt idx="3633">
                  <c:v>45.24</c:v>
                </c:pt>
                <c:pt idx="3634">
                  <c:v>45.23</c:v>
                </c:pt>
                <c:pt idx="3635">
                  <c:v>45.22</c:v>
                </c:pt>
                <c:pt idx="3636">
                  <c:v>45.21</c:v>
                </c:pt>
                <c:pt idx="3637">
                  <c:v>45.2</c:v>
                </c:pt>
                <c:pt idx="3638">
                  <c:v>45.19</c:v>
                </c:pt>
                <c:pt idx="3639">
                  <c:v>45.18</c:v>
                </c:pt>
                <c:pt idx="3640">
                  <c:v>45.17</c:v>
                </c:pt>
                <c:pt idx="3641">
                  <c:v>45.16</c:v>
                </c:pt>
                <c:pt idx="3642">
                  <c:v>45.15</c:v>
                </c:pt>
                <c:pt idx="3643">
                  <c:v>45.13</c:v>
                </c:pt>
                <c:pt idx="3644">
                  <c:v>45.12</c:v>
                </c:pt>
                <c:pt idx="3645">
                  <c:v>45.1</c:v>
                </c:pt>
                <c:pt idx="3646">
                  <c:v>45.09</c:v>
                </c:pt>
                <c:pt idx="3647">
                  <c:v>45.08</c:v>
                </c:pt>
                <c:pt idx="3648">
                  <c:v>45.07</c:v>
                </c:pt>
                <c:pt idx="3649">
                  <c:v>45.07</c:v>
                </c:pt>
                <c:pt idx="3650">
                  <c:v>45.06</c:v>
                </c:pt>
                <c:pt idx="3651">
                  <c:v>45.06</c:v>
                </c:pt>
                <c:pt idx="3652">
                  <c:v>45.06</c:v>
                </c:pt>
                <c:pt idx="3653">
                  <c:v>45.05</c:v>
                </c:pt>
                <c:pt idx="3654">
                  <c:v>45.05</c:v>
                </c:pt>
                <c:pt idx="3655">
                  <c:v>45.05</c:v>
                </c:pt>
                <c:pt idx="3656">
                  <c:v>45.05</c:v>
                </c:pt>
                <c:pt idx="3657">
                  <c:v>45.05</c:v>
                </c:pt>
                <c:pt idx="3658">
                  <c:v>45.05</c:v>
                </c:pt>
                <c:pt idx="3659">
                  <c:v>45.05</c:v>
                </c:pt>
                <c:pt idx="3660">
                  <c:v>45.05</c:v>
                </c:pt>
                <c:pt idx="3661">
                  <c:v>45.05</c:v>
                </c:pt>
                <c:pt idx="3662">
                  <c:v>45.05</c:v>
                </c:pt>
                <c:pt idx="3663">
                  <c:v>45.05</c:v>
                </c:pt>
                <c:pt idx="3664">
                  <c:v>45.05</c:v>
                </c:pt>
                <c:pt idx="3665">
                  <c:v>45.05</c:v>
                </c:pt>
                <c:pt idx="3666">
                  <c:v>45.04</c:v>
                </c:pt>
                <c:pt idx="3667">
                  <c:v>45.04</c:v>
                </c:pt>
                <c:pt idx="3668">
                  <c:v>45.03</c:v>
                </c:pt>
                <c:pt idx="3669">
                  <c:v>45.02</c:v>
                </c:pt>
                <c:pt idx="3670">
                  <c:v>45.01</c:v>
                </c:pt>
                <c:pt idx="3671">
                  <c:v>45</c:v>
                </c:pt>
                <c:pt idx="3672">
                  <c:v>44.98</c:v>
                </c:pt>
                <c:pt idx="3673">
                  <c:v>44.97</c:v>
                </c:pt>
                <c:pt idx="3674">
                  <c:v>44.96</c:v>
                </c:pt>
                <c:pt idx="3675">
                  <c:v>44.95</c:v>
                </c:pt>
                <c:pt idx="3676">
                  <c:v>44.95</c:v>
                </c:pt>
                <c:pt idx="3677">
                  <c:v>44.94</c:v>
                </c:pt>
                <c:pt idx="3678">
                  <c:v>44.94</c:v>
                </c:pt>
                <c:pt idx="3679">
                  <c:v>44.94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19752"/>
        <c:axId val="289622496"/>
      </c:scatterChart>
      <c:valAx>
        <c:axId val="2896197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22496"/>
        <c:crosses val="autoZero"/>
        <c:crossBetween val="midCat"/>
      </c:valAx>
      <c:valAx>
        <c:axId val="289622496"/>
        <c:scaling>
          <c:orientation val="minMax"/>
          <c:max val="47"/>
          <c:min val="4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97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'2015_10_30-13_10_09'!$B$1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'2015_10_30-13_10_09'!$A$2:$A$3786</c:f>
              <c:numCache>
                <c:formatCode>mm:ss.0</c:formatCode>
                <c:ptCount val="3785"/>
                <c:pt idx="0">
                  <c:v>0.54885278935185189</c:v>
                </c:pt>
                <c:pt idx="1">
                  <c:v>0.54885627314814822</c:v>
                </c:pt>
                <c:pt idx="2">
                  <c:v>0.54885920138888888</c:v>
                </c:pt>
                <c:pt idx="3">
                  <c:v>0.54886266203703704</c:v>
                </c:pt>
                <c:pt idx="4">
                  <c:v>0.54886614583333337</c:v>
                </c:pt>
                <c:pt idx="5">
                  <c:v>0.54886960648148142</c:v>
                </c:pt>
                <c:pt idx="6">
                  <c:v>0.54887327546296294</c:v>
                </c:pt>
                <c:pt idx="7">
                  <c:v>0.54887641203703696</c:v>
                </c:pt>
                <c:pt idx="8">
                  <c:v>0.54887908564814814</c:v>
                </c:pt>
                <c:pt idx="9">
                  <c:v>0.54888221064814813</c:v>
                </c:pt>
                <c:pt idx="10">
                  <c:v>0.54888488425925919</c:v>
                </c:pt>
                <c:pt idx="11">
                  <c:v>0.54888796296296294</c:v>
                </c:pt>
                <c:pt idx="12">
                  <c:v>0.54889129629629629</c:v>
                </c:pt>
                <c:pt idx="13">
                  <c:v>0.5488937615740741</c:v>
                </c:pt>
                <c:pt idx="14">
                  <c:v>0.54889700231481486</c:v>
                </c:pt>
                <c:pt idx="15">
                  <c:v>0.54889952546296294</c:v>
                </c:pt>
                <c:pt idx="16">
                  <c:v>0.54890299768518525</c:v>
                </c:pt>
                <c:pt idx="17">
                  <c:v>0.54890569444444448</c:v>
                </c:pt>
                <c:pt idx="18">
                  <c:v>0.54890976851851858</c:v>
                </c:pt>
                <c:pt idx="19">
                  <c:v>0.54891409722222229</c:v>
                </c:pt>
                <c:pt idx="20">
                  <c:v>0.54891695601851853</c:v>
                </c:pt>
                <c:pt idx="21">
                  <c:v>0.54892061342592591</c:v>
                </c:pt>
                <c:pt idx="22">
                  <c:v>0.54892449074074079</c:v>
                </c:pt>
                <c:pt idx="23">
                  <c:v>0.54892799768518519</c:v>
                </c:pt>
                <c:pt idx="24">
                  <c:v>0.54893221064814812</c:v>
                </c:pt>
                <c:pt idx="25">
                  <c:v>0.54893627314814808</c:v>
                </c:pt>
                <c:pt idx="26">
                  <c:v>0.54894121527777784</c:v>
                </c:pt>
                <c:pt idx="27">
                  <c:v>0.54894542824074077</c:v>
                </c:pt>
                <c:pt idx="28">
                  <c:v>0.54894908564814815</c:v>
                </c:pt>
                <c:pt idx="29">
                  <c:v>0.54895237268518515</c:v>
                </c:pt>
                <c:pt idx="30">
                  <c:v>0.54895620370370368</c:v>
                </c:pt>
                <c:pt idx="31">
                  <c:v>0.54896055555555556</c:v>
                </c:pt>
                <c:pt idx="32">
                  <c:v>0.54896363425925931</c:v>
                </c:pt>
                <c:pt idx="33">
                  <c:v>0.54896690972222217</c:v>
                </c:pt>
                <c:pt idx="34">
                  <c:v>0.54897040509259265</c:v>
                </c:pt>
                <c:pt idx="35">
                  <c:v>0.54897383101851849</c:v>
                </c:pt>
                <c:pt idx="36">
                  <c:v>0.54897732638888885</c:v>
                </c:pt>
                <c:pt idx="37">
                  <c:v>0.54898076388888895</c:v>
                </c:pt>
                <c:pt idx="38">
                  <c:v>0.54898390046296297</c:v>
                </c:pt>
                <c:pt idx="39">
                  <c:v>0.54898733796296295</c:v>
                </c:pt>
                <c:pt idx="40">
                  <c:v>0.5489907638888889</c:v>
                </c:pt>
                <c:pt idx="41">
                  <c:v>0.54899423611111109</c:v>
                </c:pt>
                <c:pt idx="42">
                  <c:v>0.54899759259259262</c:v>
                </c:pt>
                <c:pt idx="43">
                  <c:v>0.54900105324074078</c:v>
                </c:pt>
                <c:pt idx="44">
                  <c:v>0.54900391203703702</c:v>
                </c:pt>
                <c:pt idx="45">
                  <c:v>0.54900743055555556</c:v>
                </c:pt>
                <c:pt idx="46">
                  <c:v>0.54901083333333334</c:v>
                </c:pt>
                <c:pt idx="47">
                  <c:v>0.54901425925925929</c:v>
                </c:pt>
                <c:pt idx="48">
                  <c:v>0.5490173611111111</c:v>
                </c:pt>
                <c:pt idx="49">
                  <c:v>0.54902048611111109</c:v>
                </c:pt>
                <c:pt idx="50">
                  <c:v>0.54902369212962965</c:v>
                </c:pt>
                <c:pt idx="51">
                  <c:v>0.54902682870370367</c:v>
                </c:pt>
                <c:pt idx="52">
                  <c:v>0.54903000000000002</c:v>
                </c:pt>
                <c:pt idx="53">
                  <c:v>0.54903250000000003</c:v>
                </c:pt>
                <c:pt idx="54">
                  <c:v>0.54903560185185185</c:v>
                </c:pt>
                <c:pt idx="55">
                  <c:v>0.54903817129629628</c:v>
                </c:pt>
                <c:pt idx="56">
                  <c:v>0.54904142361111108</c:v>
                </c:pt>
                <c:pt idx="57">
                  <c:v>0.54904483796296299</c:v>
                </c:pt>
                <c:pt idx="58">
                  <c:v>0.54904774305555559</c:v>
                </c:pt>
                <c:pt idx="59">
                  <c:v>0.54905121527777778</c:v>
                </c:pt>
                <c:pt idx="60">
                  <c:v>0.54905509259259266</c:v>
                </c:pt>
                <c:pt idx="61">
                  <c:v>0.54905849537037044</c:v>
                </c:pt>
                <c:pt idx="62">
                  <c:v>0.54906216435185184</c:v>
                </c:pt>
                <c:pt idx="63">
                  <c:v>0.54906530092592598</c:v>
                </c:pt>
                <c:pt idx="64">
                  <c:v>0.54906872685185182</c:v>
                </c:pt>
                <c:pt idx="65">
                  <c:v>0.54907219907407401</c:v>
                </c:pt>
                <c:pt idx="66">
                  <c:v>0.54907599537037044</c:v>
                </c:pt>
                <c:pt idx="67">
                  <c:v>0.54907936342592589</c:v>
                </c:pt>
                <c:pt idx="68">
                  <c:v>0.54908219907407407</c:v>
                </c:pt>
                <c:pt idx="69">
                  <c:v>0.54908570601851847</c:v>
                </c:pt>
                <c:pt idx="70">
                  <c:v>0.54908888888888885</c:v>
                </c:pt>
                <c:pt idx="71">
                  <c:v>0.54909203703703702</c:v>
                </c:pt>
                <c:pt idx="72">
                  <c:v>0.54909527777777778</c:v>
                </c:pt>
                <c:pt idx="73">
                  <c:v>0.5490983796296296</c:v>
                </c:pt>
                <c:pt idx="74">
                  <c:v>0.54910178240740748</c:v>
                </c:pt>
                <c:pt idx="75">
                  <c:v>0.5491048842592593</c:v>
                </c:pt>
                <c:pt idx="76">
                  <c:v>0.54910844907407408</c:v>
                </c:pt>
                <c:pt idx="77">
                  <c:v>0.54911134259259253</c:v>
                </c:pt>
                <c:pt idx="78">
                  <c:v>0.54911479166666666</c:v>
                </c:pt>
                <c:pt idx="79">
                  <c:v>0.54911827546296299</c:v>
                </c:pt>
                <c:pt idx="80">
                  <c:v>0.54912163194444441</c:v>
                </c:pt>
                <c:pt idx="81">
                  <c:v>0.54912543981481476</c:v>
                </c:pt>
                <c:pt idx="82">
                  <c:v>0.54912840277777775</c:v>
                </c:pt>
                <c:pt idx="83">
                  <c:v>0.54913194444444446</c:v>
                </c:pt>
                <c:pt idx="84">
                  <c:v>0.54913562500000002</c:v>
                </c:pt>
                <c:pt idx="85">
                  <c:v>0.54913905092592585</c:v>
                </c:pt>
                <c:pt idx="86">
                  <c:v>0.54914253472222219</c:v>
                </c:pt>
                <c:pt idx="87">
                  <c:v>0.54914603009259266</c:v>
                </c:pt>
                <c:pt idx="88">
                  <c:v>0.54914934027777773</c:v>
                </c:pt>
                <c:pt idx="89">
                  <c:v>0.54915288194444445</c:v>
                </c:pt>
                <c:pt idx="90">
                  <c:v>0.54915604166666665</c:v>
                </c:pt>
                <c:pt idx="91">
                  <c:v>0.54915929398148144</c:v>
                </c:pt>
                <c:pt idx="92">
                  <c:v>0.54916247685185182</c:v>
                </c:pt>
                <c:pt idx="93">
                  <c:v>0.54916574074074076</c:v>
                </c:pt>
                <c:pt idx="94">
                  <c:v>0.54916887731481479</c:v>
                </c:pt>
                <c:pt idx="95">
                  <c:v>0.54917167824074076</c:v>
                </c:pt>
                <c:pt idx="96">
                  <c:v>0.54917495370370373</c:v>
                </c:pt>
                <c:pt idx="97">
                  <c:v>0.54917753472222219</c:v>
                </c:pt>
                <c:pt idx="98">
                  <c:v>0.5491808217592592</c:v>
                </c:pt>
                <c:pt idx="99">
                  <c:v>0.54918372685185191</c:v>
                </c:pt>
                <c:pt idx="100">
                  <c:v>0.54918747685185187</c:v>
                </c:pt>
                <c:pt idx="101">
                  <c:v>0.5491909606481481</c:v>
                </c:pt>
                <c:pt idx="102">
                  <c:v>0.54919472222222221</c:v>
                </c:pt>
                <c:pt idx="103">
                  <c:v>0.54919752314814818</c:v>
                </c:pt>
                <c:pt idx="104">
                  <c:v>0.54920112268518517</c:v>
                </c:pt>
                <c:pt idx="105">
                  <c:v>0.54920408564814815</c:v>
                </c:pt>
                <c:pt idx="106">
                  <c:v>0.54920761574074073</c:v>
                </c:pt>
                <c:pt idx="107">
                  <c:v>0.5492111458333333</c:v>
                </c:pt>
                <c:pt idx="108">
                  <c:v>0.5492146180555556</c:v>
                </c:pt>
                <c:pt idx="109">
                  <c:v>0.54921817129629635</c:v>
                </c:pt>
                <c:pt idx="110">
                  <c:v>0.54922116898148154</c:v>
                </c:pt>
                <c:pt idx="111">
                  <c:v>0.54922487268518516</c:v>
                </c:pt>
                <c:pt idx="112">
                  <c:v>0.54922806712962957</c:v>
                </c:pt>
                <c:pt idx="113">
                  <c:v>0.54923122685185188</c:v>
                </c:pt>
                <c:pt idx="114">
                  <c:v>0.54923440972222226</c:v>
                </c:pt>
                <c:pt idx="115">
                  <c:v>0.54923752314814822</c:v>
                </c:pt>
                <c:pt idx="116">
                  <c:v>0.54924090277777771</c:v>
                </c:pt>
                <c:pt idx="117">
                  <c:v>0.54924406250000002</c:v>
                </c:pt>
                <c:pt idx="118">
                  <c:v>0.54924709490740742</c:v>
                </c:pt>
                <c:pt idx="119">
                  <c:v>0.54925057870370375</c:v>
                </c:pt>
                <c:pt idx="120">
                  <c:v>0.54925402777777776</c:v>
                </c:pt>
                <c:pt idx="121">
                  <c:v>0.5492574189814815</c:v>
                </c:pt>
                <c:pt idx="122">
                  <c:v>0.54926100694444446</c:v>
                </c:pt>
                <c:pt idx="123">
                  <c:v>0.54926454861111107</c:v>
                </c:pt>
                <c:pt idx="124">
                  <c:v>0.54926753472222223</c:v>
                </c:pt>
                <c:pt idx="125">
                  <c:v>0.54927111111111115</c:v>
                </c:pt>
                <c:pt idx="126">
                  <c:v>0.54927459490740738</c:v>
                </c:pt>
                <c:pt idx="127">
                  <c:v>0.54927799768518515</c:v>
                </c:pt>
                <c:pt idx="128">
                  <c:v>0.54928211805555549</c:v>
                </c:pt>
                <c:pt idx="129">
                  <c:v>0.54928504629629626</c:v>
                </c:pt>
                <c:pt idx="130">
                  <c:v>0.54928886574074076</c:v>
                </c:pt>
                <c:pt idx="131">
                  <c:v>0.54929232638888892</c:v>
                </c:pt>
                <c:pt idx="132">
                  <c:v>0.5492955439814815</c:v>
                </c:pt>
                <c:pt idx="133">
                  <c:v>0.54929872685185188</c:v>
                </c:pt>
                <c:pt idx="134">
                  <c:v>0.54930199074074071</c:v>
                </c:pt>
                <c:pt idx="135">
                  <c:v>0.54930461805555553</c:v>
                </c:pt>
                <c:pt idx="136">
                  <c:v>0.54930785879629629</c:v>
                </c:pt>
                <c:pt idx="137">
                  <c:v>0.5493105787037037</c:v>
                </c:pt>
                <c:pt idx="138">
                  <c:v>0.54931365740740745</c:v>
                </c:pt>
                <c:pt idx="139">
                  <c:v>0.54931628472222227</c:v>
                </c:pt>
                <c:pt idx="140">
                  <c:v>0.5493194212962963</c:v>
                </c:pt>
                <c:pt idx="141">
                  <c:v>0.54932229166666668</c:v>
                </c:pt>
                <c:pt idx="142">
                  <c:v>0.54932562499999993</c:v>
                </c:pt>
                <c:pt idx="143">
                  <c:v>0.54932902777777781</c:v>
                </c:pt>
                <c:pt idx="144">
                  <c:v>0.54933239583333326</c:v>
                </c:pt>
                <c:pt idx="145">
                  <c:v>0.54933607638888893</c:v>
                </c:pt>
                <c:pt idx="146">
                  <c:v>0.54933950231481476</c:v>
                </c:pt>
                <c:pt idx="147">
                  <c:v>0.54934223379629632</c:v>
                </c:pt>
                <c:pt idx="148">
                  <c:v>0.54934565972222227</c:v>
                </c:pt>
                <c:pt idx="149">
                  <c:v>0.5493484490740741</c:v>
                </c:pt>
                <c:pt idx="150">
                  <c:v>0.54935196759259253</c:v>
                </c:pt>
                <c:pt idx="151">
                  <c:v>0.54935535879629627</c:v>
                </c:pt>
                <c:pt idx="152">
                  <c:v>0.54935883101851857</c:v>
                </c:pt>
                <c:pt idx="153">
                  <c:v>0.54936218749999999</c:v>
                </c:pt>
                <c:pt idx="154">
                  <c:v>0.54936547453703699</c:v>
                </c:pt>
                <c:pt idx="155">
                  <c:v>0.54936804398148154</c:v>
                </c:pt>
                <c:pt idx="156">
                  <c:v>0.54937114583333335</c:v>
                </c:pt>
                <c:pt idx="157">
                  <c:v>0.54937424768518517</c:v>
                </c:pt>
                <c:pt idx="158">
                  <c:v>0.5493768171296296</c:v>
                </c:pt>
                <c:pt idx="159">
                  <c:v>0.54938035879629632</c:v>
                </c:pt>
                <c:pt idx="160">
                  <c:v>0.54938287037037037</c:v>
                </c:pt>
                <c:pt idx="161">
                  <c:v>0.54938649305555554</c:v>
                </c:pt>
                <c:pt idx="162">
                  <c:v>0.54939005787037043</c:v>
                </c:pt>
                <c:pt idx="163">
                  <c:v>0.54939354166666665</c:v>
                </c:pt>
                <c:pt idx="164">
                  <c:v>0.54939688657407404</c:v>
                </c:pt>
                <c:pt idx="165">
                  <c:v>0.54940031249999999</c:v>
                </c:pt>
                <c:pt idx="166">
                  <c:v>0.54940310185185182</c:v>
                </c:pt>
                <c:pt idx="167">
                  <c:v>0.54940673611111113</c:v>
                </c:pt>
                <c:pt idx="168">
                  <c:v>0.54941025462962967</c:v>
                </c:pt>
                <c:pt idx="169">
                  <c:v>0.54941383101851848</c:v>
                </c:pt>
                <c:pt idx="170">
                  <c:v>0.54941736111111117</c:v>
                </c:pt>
                <c:pt idx="171">
                  <c:v>0.5494207523148148</c:v>
                </c:pt>
                <c:pt idx="172">
                  <c:v>0.54942362268518519</c:v>
                </c:pt>
                <c:pt idx="173">
                  <c:v>0.54942733796296295</c:v>
                </c:pt>
                <c:pt idx="174">
                  <c:v>0.54943070601851851</c:v>
                </c:pt>
                <c:pt idx="175">
                  <c:v>0.5494339236111111</c:v>
                </c:pt>
                <c:pt idx="176">
                  <c:v>0.54943702546296291</c:v>
                </c:pt>
                <c:pt idx="177">
                  <c:v>0.54944013888888887</c:v>
                </c:pt>
                <c:pt idx="178">
                  <c:v>0.54944328703703704</c:v>
                </c:pt>
                <c:pt idx="179">
                  <c:v>0.54944637731481483</c:v>
                </c:pt>
                <c:pt idx="180">
                  <c:v>0.54944890046296291</c:v>
                </c:pt>
                <c:pt idx="181">
                  <c:v>0.54945202546296301</c:v>
                </c:pt>
                <c:pt idx="182">
                  <c:v>0.54945517361111118</c:v>
                </c:pt>
                <c:pt idx="183">
                  <c:v>0.54945781250000003</c:v>
                </c:pt>
                <c:pt idx="184">
                  <c:v>0.54946133101851846</c:v>
                </c:pt>
                <c:pt idx="185">
                  <c:v>0.54946422453703703</c:v>
                </c:pt>
                <c:pt idx="186">
                  <c:v>0.54946787037037037</c:v>
                </c:pt>
                <c:pt idx="187">
                  <c:v>0.54947127314814814</c:v>
                </c:pt>
                <c:pt idx="188">
                  <c:v>0.54947481481481486</c:v>
                </c:pt>
                <c:pt idx="189">
                  <c:v>0.54947820601851849</c:v>
                </c:pt>
                <c:pt idx="190">
                  <c:v>0.54948160879629626</c:v>
                </c:pt>
                <c:pt idx="191">
                  <c:v>0.5494843981481482</c:v>
                </c:pt>
                <c:pt idx="192">
                  <c:v>0.54948795138888895</c:v>
                </c:pt>
                <c:pt idx="193">
                  <c:v>0.54949129629629623</c:v>
                </c:pt>
                <c:pt idx="194">
                  <c:v>0.54949473379629632</c:v>
                </c:pt>
                <c:pt idx="195">
                  <c:v>0.54949825231481475</c:v>
                </c:pt>
                <c:pt idx="196">
                  <c:v>0.54950178240740744</c:v>
                </c:pt>
                <c:pt idx="197">
                  <c:v>0.54950452546296302</c:v>
                </c:pt>
                <c:pt idx="198">
                  <c:v>0.54950763888888887</c:v>
                </c:pt>
                <c:pt idx="199">
                  <c:v>0.54951013888888889</c:v>
                </c:pt>
                <c:pt idx="200">
                  <c:v>0.5495132407407407</c:v>
                </c:pt>
                <c:pt idx="201">
                  <c:v>0.5495158912037037</c:v>
                </c:pt>
                <c:pt idx="202">
                  <c:v>0.54951900462962966</c:v>
                </c:pt>
                <c:pt idx="203">
                  <c:v>0.54952167824074072</c:v>
                </c:pt>
                <c:pt idx="204">
                  <c:v>0.54952533564814809</c:v>
                </c:pt>
                <c:pt idx="205">
                  <c:v>0.54952880787037039</c:v>
                </c:pt>
                <c:pt idx="206">
                  <c:v>0.54953221064814817</c:v>
                </c:pt>
                <c:pt idx="207">
                  <c:v>0.54953577546296295</c:v>
                </c:pt>
                <c:pt idx="208">
                  <c:v>0.54953922453703707</c:v>
                </c:pt>
                <c:pt idx="209">
                  <c:v>0.54954209490740735</c:v>
                </c:pt>
                <c:pt idx="210">
                  <c:v>0.54954592592592599</c:v>
                </c:pt>
                <c:pt idx="211">
                  <c:v>0.54954938657407404</c:v>
                </c:pt>
                <c:pt idx="212">
                  <c:v>0.54955283564814816</c:v>
                </c:pt>
                <c:pt idx="213">
                  <c:v>0.54955645833333333</c:v>
                </c:pt>
                <c:pt idx="214">
                  <c:v>0.5495593518518519</c:v>
                </c:pt>
                <c:pt idx="215">
                  <c:v>0.54956305555555562</c:v>
                </c:pt>
                <c:pt idx="216">
                  <c:v>0.54956673611111106</c:v>
                </c:pt>
                <c:pt idx="217">
                  <c:v>0.54957042824074076</c:v>
                </c:pt>
                <c:pt idx="218">
                  <c:v>0.54957370370370373</c:v>
                </c:pt>
                <c:pt idx="219">
                  <c:v>0.54957681712962969</c:v>
                </c:pt>
                <c:pt idx="220">
                  <c:v>0.54957940972222219</c:v>
                </c:pt>
                <c:pt idx="221">
                  <c:v>0.54958261574074074</c:v>
                </c:pt>
                <c:pt idx="222">
                  <c:v>0.54958518518518518</c:v>
                </c:pt>
                <c:pt idx="223">
                  <c:v>0.54958831018518517</c:v>
                </c:pt>
                <c:pt idx="224">
                  <c:v>0.5495909722222222</c:v>
                </c:pt>
                <c:pt idx="225">
                  <c:v>0.54959409722222219</c:v>
                </c:pt>
                <c:pt idx="226">
                  <c:v>0.54959667824074077</c:v>
                </c:pt>
                <c:pt idx="227">
                  <c:v>0.54960032407407411</c:v>
                </c:pt>
                <c:pt idx="228">
                  <c:v>0.54960333333333333</c:v>
                </c:pt>
                <c:pt idx="229">
                  <c:v>0.54960679398148149</c:v>
                </c:pt>
                <c:pt idx="230">
                  <c:v>0.54961002314814811</c:v>
                </c:pt>
                <c:pt idx="231">
                  <c:v>0.54961331018518511</c:v>
                </c:pt>
                <c:pt idx="232">
                  <c:v>0.54961753472222219</c:v>
                </c:pt>
                <c:pt idx="233">
                  <c:v>0.54962042824074075</c:v>
                </c:pt>
                <c:pt idx="234">
                  <c:v>0.54962390046296294</c:v>
                </c:pt>
                <c:pt idx="235">
                  <c:v>0.54962734953703707</c:v>
                </c:pt>
                <c:pt idx="236">
                  <c:v>0.54963069444444446</c:v>
                </c:pt>
                <c:pt idx="237">
                  <c:v>0.54963413194444444</c:v>
                </c:pt>
                <c:pt idx="238">
                  <c:v>0.54963780092592596</c:v>
                </c:pt>
                <c:pt idx="239">
                  <c:v>0.54964062499999999</c:v>
                </c:pt>
                <c:pt idx="240">
                  <c:v>0.54964415509259257</c:v>
                </c:pt>
                <c:pt idx="241">
                  <c:v>0.54964728009259256</c:v>
                </c:pt>
                <c:pt idx="242">
                  <c:v>0.54965053240740736</c:v>
                </c:pt>
                <c:pt idx="243">
                  <c:v>0.54965366898148149</c:v>
                </c:pt>
                <c:pt idx="244">
                  <c:v>0.54965687500000004</c:v>
                </c:pt>
                <c:pt idx="245">
                  <c:v>0.54966001157407407</c:v>
                </c:pt>
                <c:pt idx="246">
                  <c:v>0.54966377314814818</c:v>
                </c:pt>
                <c:pt idx="247">
                  <c:v>0.54966703703703701</c:v>
                </c:pt>
                <c:pt idx="248">
                  <c:v>0.54967054398148152</c:v>
                </c:pt>
                <c:pt idx="249">
                  <c:v>0.54967403935185188</c:v>
                </c:pt>
                <c:pt idx="250">
                  <c:v>0.54967747685185187</c:v>
                </c:pt>
                <c:pt idx="251">
                  <c:v>0.54968093750000002</c:v>
                </c:pt>
                <c:pt idx="252">
                  <c:v>0.54968396990740742</c:v>
                </c:pt>
                <c:pt idx="253">
                  <c:v>0.54968751157407414</c:v>
                </c:pt>
                <c:pt idx="254">
                  <c:v>0.5496908796296297</c:v>
                </c:pt>
                <c:pt idx="255">
                  <c:v>0.54969439814814813</c:v>
                </c:pt>
                <c:pt idx="256">
                  <c:v>0.54969795138888888</c:v>
                </c:pt>
                <c:pt idx="257">
                  <c:v>0.5497014004629629</c:v>
                </c:pt>
                <c:pt idx="258">
                  <c:v>0.54970431712962964</c:v>
                </c:pt>
                <c:pt idx="259">
                  <c:v>0.54970789351851856</c:v>
                </c:pt>
                <c:pt idx="260">
                  <c:v>0.54971101851851845</c:v>
                </c:pt>
                <c:pt idx="261">
                  <c:v>0.54971417824074076</c:v>
                </c:pt>
                <c:pt idx="262">
                  <c:v>0.54971732638888893</c:v>
                </c:pt>
                <c:pt idx="263">
                  <c:v>0.54972062499999996</c:v>
                </c:pt>
                <c:pt idx="264">
                  <c:v>0.54972377314814813</c:v>
                </c:pt>
                <c:pt idx="265">
                  <c:v>0.54972697916666668</c:v>
                </c:pt>
                <c:pt idx="266">
                  <c:v>0.54973010416666668</c:v>
                </c:pt>
                <c:pt idx="267">
                  <c:v>0.5497328587962963</c:v>
                </c:pt>
                <c:pt idx="268">
                  <c:v>0.5497360185185185</c:v>
                </c:pt>
                <c:pt idx="269">
                  <c:v>0.5497388310185185</c:v>
                </c:pt>
                <c:pt idx="270">
                  <c:v>0.54974232638888887</c:v>
                </c:pt>
                <c:pt idx="271">
                  <c:v>0.54974586805555559</c:v>
                </c:pt>
                <c:pt idx="272">
                  <c:v>0.54974940972222219</c:v>
                </c:pt>
                <c:pt idx="273">
                  <c:v>0.54975282407407411</c:v>
                </c:pt>
                <c:pt idx="274">
                  <c:v>0.5497564236111111</c:v>
                </c:pt>
                <c:pt idx="275">
                  <c:v>0.54975928240740746</c:v>
                </c:pt>
                <c:pt idx="276">
                  <c:v>0.54976278935185185</c:v>
                </c:pt>
                <c:pt idx="277">
                  <c:v>0.5497663078703704</c:v>
                </c:pt>
                <c:pt idx="278">
                  <c:v>0.54976965277777778</c:v>
                </c:pt>
                <c:pt idx="279">
                  <c:v>0.54977322916666671</c:v>
                </c:pt>
                <c:pt idx="280">
                  <c:v>0.5497765740740741</c:v>
                </c:pt>
                <c:pt idx="281">
                  <c:v>0.54977962962962967</c:v>
                </c:pt>
                <c:pt idx="282">
                  <c:v>0.54978295138888889</c:v>
                </c:pt>
                <c:pt idx="283">
                  <c:v>0.54978604166666667</c:v>
                </c:pt>
                <c:pt idx="284">
                  <c:v>0.54978917824074081</c:v>
                </c:pt>
                <c:pt idx="285">
                  <c:v>0.54979229166666665</c:v>
                </c:pt>
                <c:pt idx="286">
                  <c:v>0.54979541666666665</c:v>
                </c:pt>
                <c:pt idx="287">
                  <c:v>0.54979850694444443</c:v>
                </c:pt>
                <c:pt idx="288">
                  <c:v>0.54980193287037038</c:v>
                </c:pt>
                <c:pt idx="289">
                  <c:v>0.54980531249999998</c:v>
                </c:pt>
                <c:pt idx="290">
                  <c:v>0.54980817129629633</c:v>
                </c:pt>
                <c:pt idx="291">
                  <c:v>0.54981171296296294</c:v>
                </c:pt>
                <c:pt idx="292">
                  <c:v>0.54981515046296303</c:v>
                </c:pt>
                <c:pt idx="293">
                  <c:v>0.5498185532407408</c:v>
                </c:pt>
                <c:pt idx="294">
                  <c:v>0.54982201388888885</c:v>
                </c:pt>
                <c:pt idx="295">
                  <c:v>0.54982564814814816</c:v>
                </c:pt>
                <c:pt idx="296">
                  <c:v>0.54982848379629623</c:v>
                </c:pt>
                <c:pt idx="297">
                  <c:v>0.54983201388888892</c:v>
                </c:pt>
                <c:pt idx="298">
                  <c:v>0.5498354513888889</c:v>
                </c:pt>
                <c:pt idx="299">
                  <c:v>0.54983895833333329</c:v>
                </c:pt>
                <c:pt idx="300">
                  <c:v>0.54984230324074079</c:v>
                </c:pt>
                <c:pt idx="301">
                  <c:v>0.5498457175925926</c:v>
                </c:pt>
                <c:pt idx="302">
                  <c:v>0.54984907407407413</c:v>
                </c:pt>
                <c:pt idx="303">
                  <c:v>0.54985162037037039</c:v>
                </c:pt>
                <c:pt idx="304">
                  <c:v>0.54985476851851856</c:v>
                </c:pt>
                <c:pt idx="305">
                  <c:v>0.54985729166666664</c:v>
                </c:pt>
                <c:pt idx="306">
                  <c:v>0.54986048611111105</c:v>
                </c:pt>
                <c:pt idx="307">
                  <c:v>0.54986300925925924</c:v>
                </c:pt>
                <c:pt idx="308">
                  <c:v>0.54986614583333326</c:v>
                </c:pt>
                <c:pt idx="309">
                  <c:v>0.54986866898148146</c:v>
                </c:pt>
                <c:pt idx="310">
                  <c:v>0.54987225694444442</c:v>
                </c:pt>
                <c:pt idx="311">
                  <c:v>0.54987494212962962</c:v>
                </c:pt>
                <c:pt idx="312">
                  <c:v>0.54987862268518517</c:v>
                </c:pt>
                <c:pt idx="313">
                  <c:v>0.54988343750000002</c:v>
                </c:pt>
                <c:pt idx="314">
                  <c:v>0.54988634259259261</c:v>
                </c:pt>
                <c:pt idx="315">
                  <c:v>0.54989009259259258</c:v>
                </c:pt>
                <c:pt idx="316">
                  <c:v>0.5498935069444445</c:v>
                </c:pt>
                <c:pt idx="317">
                  <c:v>0.54989724537037044</c:v>
                </c:pt>
                <c:pt idx="318">
                  <c:v>0.54990078703703704</c:v>
                </c:pt>
                <c:pt idx="319">
                  <c:v>0.54990432870370365</c:v>
                </c:pt>
                <c:pt idx="320">
                  <c:v>0.54990789351851854</c:v>
                </c:pt>
                <c:pt idx="321">
                  <c:v>0.54991153935185189</c:v>
                </c:pt>
                <c:pt idx="322">
                  <c:v>0.54991528935185185</c:v>
                </c:pt>
                <c:pt idx="323">
                  <c:v>0.54991885416666664</c:v>
                </c:pt>
                <c:pt idx="324">
                  <c:v>0.54992236111111115</c:v>
                </c:pt>
                <c:pt idx="325">
                  <c:v>0.54992563657407401</c:v>
                </c:pt>
                <c:pt idx="326">
                  <c:v>0.54992880787037035</c:v>
                </c:pt>
                <c:pt idx="327">
                  <c:v>0.54993209490740746</c:v>
                </c:pt>
                <c:pt idx="328">
                  <c:v>0.54993533564814812</c:v>
                </c:pt>
                <c:pt idx="329">
                  <c:v>0.54993854166666667</c:v>
                </c:pt>
                <c:pt idx="330">
                  <c:v>0.54994143518518512</c:v>
                </c:pt>
                <c:pt idx="331">
                  <c:v>0.54994498842592587</c:v>
                </c:pt>
                <c:pt idx="332">
                  <c:v>0.54994862268518518</c:v>
                </c:pt>
                <c:pt idx="333">
                  <c:v>0.54995216435185179</c:v>
                </c:pt>
                <c:pt idx="334">
                  <c:v>0.54995571759259254</c:v>
                </c:pt>
                <c:pt idx="335">
                  <c:v>0.54995918981481484</c:v>
                </c:pt>
                <c:pt idx="336">
                  <c:v>0.54996212962962965</c:v>
                </c:pt>
                <c:pt idx="337">
                  <c:v>0.5499656828703704</c:v>
                </c:pt>
                <c:pt idx="338">
                  <c:v>0.54996927083333336</c:v>
                </c:pt>
                <c:pt idx="339">
                  <c:v>0.54997284722222217</c:v>
                </c:pt>
                <c:pt idx="340">
                  <c:v>0.54997635416666668</c:v>
                </c:pt>
                <c:pt idx="341">
                  <c:v>0.54997917824074072</c:v>
                </c:pt>
                <c:pt idx="342">
                  <c:v>0.5499827083333334</c:v>
                </c:pt>
                <c:pt idx="343">
                  <c:v>0.54998618055555559</c:v>
                </c:pt>
                <c:pt idx="344">
                  <c:v>0.5499895023148148</c:v>
                </c:pt>
                <c:pt idx="345">
                  <c:v>0.54999266203703701</c:v>
                </c:pt>
                <c:pt idx="346">
                  <c:v>0.54999589120370374</c:v>
                </c:pt>
                <c:pt idx="347">
                  <c:v>0.5499991319444445</c:v>
                </c:pt>
                <c:pt idx="348">
                  <c:v>0.55000251157407409</c:v>
                </c:pt>
                <c:pt idx="349">
                  <c:v>0.55000540509259255</c:v>
                </c:pt>
                <c:pt idx="350">
                  <c:v>0.55000864583333331</c:v>
                </c:pt>
                <c:pt idx="351">
                  <c:v>0.55001195601851849</c:v>
                </c:pt>
                <c:pt idx="352">
                  <c:v>0.55001550925925924</c:v>
                </c:pt>
                <c:pt idx="353">
                  <c:v>0.55001898148148143</c:v>
                </c:pt>
                <c:pt idx="354">
                  <c:v>0.55002248842592594</c:v>
                </c:pt>
                <c:pt idx="355">
                  <c:v>0.55002630787037032</c:v>
                </c:pt>
                <c:pt idx="356">
                  <c:v>0.55002981481481483</c:v>
                </c:pt>
                <c:pt idx="357">
                  <c:v>0.55003328703703702</c:v>
                </c:pt>
                <c:pt idx="358">
                  <c:v>0.55003704861111113</c:v>
                </c:pt>
                <c:pt idx="359">
                  <c:v>0.55003996527777776</c:v>
                </c:pt>
                <c:pt idx="360">
                  <c:v>0.55004372685185188</c:v>
                </c:pt>
                <c:pt idx="361">
                  <c:v>0.55004729166666666</c:v>
                </c:pt>
                <c:pt idx="362">
                  <c:v>0.55005084490740741</c:v>
                </c:pt>
                <c:pt idx="363">
                  <c:v>0.55005450231481479</c:v>
                </c:pt>
                <c:pt idx="364">
                  <c:v>0.55005752314814815</c:v>
                </c:pt>
                <c:pt idx="365">
                  <c:v>0.55006125000000006</c:v>
                </c:pt>
                <c:pt idx="366">
                  <c:v>0.55006447916666668</c:v>
                </c:pt>
                <c:pt idx="367">
                  <c:v>0.55006768518518523</c:v>
                </c:pt>
                <c:pt idx="368">
                  <c:v>0.55007087962962964</c:v>
                </c:pt>
                <c:pt idx="369">
                  <c:v>0.55007407407407405</c:v>
                </c:pt>
                <c:pt idx="370">
                  <c:v>0.5500772800925926</c:v>
                </c:pt>
                <c:pt idx="371">
                  <c:v>0.55008083333333335</c:v>
                </c:pt>
                <c:pt idx="372">
                  <c:v>0.55008482638888889</c:v>
                </c:pt>
                <c:pt idx="373">
                  <c:v>0.55008825231481484</c:v>
                </c:pt>
                <c:pt idx="374">
                  <c:v>0.55009172453703703</c:v>
                </c:pt>
                <c:pt idx="375">
                  <c:v>0.55009532407407413</c:v>
                </c:pt>
                <c:pt idx="376">
                  <c:v>0.55009871527777776</c:v>
                </c:pt>
                <c:pt idx="377">
                  <c:v>0.55010222222222216</c:v>
                </c:pt>
                <c:pt idx="378">
                  <c:v>0.55010582175925926</c:v>
                </c:pt>
                <c:pt idx="379">
                  <c:v>0.55010922453703703</c:v>
                </c:pt>
                <c:pt idx="380">
                  <c:v>0.5501127199074074</c:v>
                </c:pt>
                <c:pt idx="381">
                  <c:v>0.55011612268518517</c:v>
                </c:pt>
                <c:pt idx="382">
                  <c:v>0.55011952546296294</c:v>
                </c:pt>
                <c:pt idx="383">
                  <c:v>0.55012292824074072</c:v>
                </c:pt>
                <c:pt idx="384">
                  <c:v>0.55012640046296302</c:v>
                </c:pt>
                <c:pt idx="385">
                  <c:v>0.55012966435185184</c:v>
                </c:pt>
                <c:pt idx="386">
                  <c:v>0.55013218750000004</c:v>
                </c:pt>
                <c:pt idx="387">
                  <c:v>0.55013533564814809</c:v>
                </c:pt>
                <c:pt idx="388">
                  <c:v>0.55013790509259264</c:v>
                </c:pt>
                <c:pt idx="389">
                  <c:v>0.55014101851851849</c:v>
                </c:pt>
                <c:pt idx="390">
                  <c:v>0.55014414351851848</c:v>
                </c:pt>
                <c:pt idx="391">
                  <c:v>0.55014667824074071</c:v>
                </c:pt>
                <c:pt idx="392">
                  <c:v>0.5501498032407407</c:v>
                </c:pt>
                <c:pt idx="393">
                  <c:v>0.55015237268518524</c:v>
                </c:pt>
                <c:pt idx="394">
                  <c:v>0.55015578703703705</c:v>
                </c:pt>
                <c:pt idx="395">
                  <c:v>0.55015871527777771</c:v>
                </c:pt>
                <c:pt idx="396">
                  <c:v>0.55016206018518521</c:v>
                </c:pt>
                <c:pt idx="397">
                  <c:v>0.55016570601851855</c:v>
                </c:pt>
                <c:pt idx="398">
                  <c:v>0.55016909722222229</c:v>
                </c:pt>
                <c:pt idx="399">
                  <c:v>0.55017256944444448</c:v>
                </c:pt>
                <c:pt idx="400">
                  <c:v>0.55017612268518523</c:v>
                </c:pt>
                <c:pt idx="401">
                  <c:v>0.55017894675925927</c:v>
                </c:pt>
                <c:pt idx="402">
                  <c:v>0.55018261574074068</c:v>
                </c:pt>
                <c:pt idx="403">
                  <c:v>0.55018607638888894</c:v>
                </c:pt>
                <c:pt idx="404">
                  <c:v>0.55018969907407411</c:v>
                </c:pt>
                <c:pt idx="405">
                  <c:v>0.5501930439814815</c:v>
                </c:pt>
                <c:pt idx="406">
                  <c:v>0.55019648148148148</c:v>
                </c:pt>
                <c:pt idx="407">
                  <c:v>0.55019939814814822</c:v>
                </c:pt>
                <c:pt idx="408">
                  <c:v>0.55020254629629628</c:v>
                </c:pt>
                <c:pt idx="409">
                  <c:v>0.55020568287037042</c:v>
                </c:pt>
                <c:pt idx="410">
                  <c:v>0.5502088078703703</c:v>
                </c:pt>
                <c:pt idx="411">
                  <c:v>0.55021200231481482</c:v>
                </c:pt>
                <c:pt idx="412">
                  <c:v>0.55021512731481481</c:v>
                </c:pt>
                <c:pt idx="413">
                  <c:v>0.55021840277777778</c:v>
                </c:pt>
                <c:pt idx="414">
                  <c:v>0.55022199074074074</c:v>
                </c:pt>
                <c:pt idx="415">
                  <c:v>0.55022547453703707</c:v>
                </c:pt>
                <c:pt idx="416">
                  <c:v>0.5502288657407407</c:v>
                </c:pt>
                <c:pt idx="417">
                  <c:v>0.55023236111111118</c:v>
                </c:pt>
                <c:pt idx="418">
                  <c:v>0.5502359722222222</c:v>
                </c:pt>
                <c:pt idx="419">
                  <c:v>0.55023939814814815</c:v>
                </c:pt>
                <c:pt idx="420">
                  <c:v>0.55024287037037034</c:v>
                </c:pt>
                <c:pt idx="421">
                  <c:v>0.55024657407407407</c:v>
                </c:pt>
                <c:pt idx="422">
                  <c:v>0.55025001157407405</c:v>
                </c:pt>
                <c:pt idx="423">
                  <c:v>0.55025357638888883</c:v>
                </c:pt>
                <c:pt idx="424">
                  <c:v>0.55025702546296296</c:v>
                </c:pt>
                <c:pt idx="425">
                  <c:v>0.55025990740740738</c:v>
                </c:pt>
                <c:pt idx="426">
                  <c:v>0.55026355324074072</c:v>
                </c:pt>
                <c:pt idx="427">
                  <c:v>0.55026667824074071</c:v>
                </c:pt>
                <c:pt idx="428">
                  <c:v>0.5502698958333333</c:v>
                </c:pt>
                <c:pt idx="429">
                  <c:v>0.55027303240740744</c:v>
                </c:pt>
                <c:pt idx="430">
                  <c:v>0.5502762731481482</c:v>
                </c:pt>
                <c:pt idx="431">
                  <c:v>0.5502794328703704</c:v>
                </c:pt>
                <c:pt idx="432">
                  <c:v>0.55028262731481481</c:v>
                </c:pt>
                <c:pt idx="433">
                  <c:v>0.55028576388888883</c:v>
                </c:pt>
                <c:pt idx="434">
                  <c:v>0.5502883101851852</c:v>
                </c:pt>
                <c:pt idx="435">
                  <c:v>0.55029149305555558</c:v>
                </c:pt>
                <c:pt idx="436">
                  <c:v>0.55029521990740737</c:v>
                </c:pt>
                <c:pt idx="437">
                  <c:v>0.55029871527777774</c:v>
                </c:pt>
                <c:pt idx="438">
                  <c:v>0.5503021759259259</c:v>
                </c:pt>
                <c:pt idx="439">
                  <c:v>0.55030557870370367</c:v>
                </c:pt>
                <c:pt idx="440">
                  <c:v>0.55030909722222221</c:v>
                </c:pt>
                <c:pt idx="441">
                  <c:v>0.55031193287037039</c:v>
                </c:pt>
                <c:pt idx="442">
                  <c:v>0.55031526620370375</c:v>
                </c:pt>
                <c:pt idx="443">
                  <c:v>0.550318761574074</c:v>
                </c:pt>
                <c:pt idx="444">
                  <c:v>0.55032214120370371</c:v>
                </c:pt>
                <c:pt idx="445">
                  <c:v>0.5503253935185185</c:v>
                </c:pt>
                <c:pt idx="446">
                  <c:v>0.55032907407407405</c:v>
                </c:pt>
                <c:pt idx="447">
                  <c:v>0.550332974537037</c:v>
                </c:pt>
                <c:pt idx="448">
                  <c:v>0.55033638888888892</c:v>
                </c:pt>
                <c:pt idx="449">
                  <c:v>0.55033989583333331</c:v>
                </c:pt>
                <c:pt idx="450">
                  <c:v>0.55034306712962966</c:v>
                </c:pt>
                <c:pt idx="451">
                  <c:v>0.55034631944444445</c:v>
                </c:pt>
                <c:pt idx="452">
                  <c:v>0.55034971064814819</c:v>
                </c:pt>
                <c:pt idx="453">
                  <c:v>0.55035229166666666</c:v>
                </c:pt>
                <c:pt idx="454">
                  <c:v>0.55035542824074069</c:v>
                </c:pt>
                <c:pt idx="455">
                  <c:v>0.55035820601851848</c:v>
                </c:pt>
                <c:pt idx="456">
                  <c:v>0.55036168981481481</c:v>
                </c:pt>
                <c:pt idx="457">
                  <c:v>0.55036537037037037</c:v>
                </c:pt>
                <c:pt idx="458">
                  <c:v>0.55036900462962957</c:v>
                </c:pt>
                <c:pt idx="459">
                  <c:v>0.55037247685185187</c:v>
                </c:pt>
                <c:pt idx="460">
                  <c:v>0.55037600694444444</c:v>
                </c:pt>
                <c:pt idx="461">
                  <c:v>0.55037954861111105</c:v>
                </c:pt>
                <c:pt idx="462">
                  <c:v>0.55038299768518517</c:v>
                </c:pt>
                <c:pt idx="463">
                  <c:v>0.55038686342592591</c:v>
                </c:pt>
                <c:pt idx="464">
                  <c:v>0.55039042824074069</c:v>
                </c:pt>
                <c:pt idx="465">
                  <c:v>0.55039386574074067</c:v>
                </c:pt>
                <c:pt idx="466">
                  <c:v>0.55039730324074077</c:v>
                </c:pt>
                <c:pt idx="467">
                  <c:v>0.55040071759259257</c:v>
                </c:pt>
                <c:pt idx="468">
                  <c:v>0.5504042939814815</c:v>
                </c:pt>
                <c:pt idx="469">
                  <c:v>0.55040743055555552</c:v>
                </c:pt>
                <c:pt idx="470">
                  <c:v>0.55041020833333332</c:v>
                </c:pt>
                <c:pt idx="471">
                  <c:v>0.55041339120370369</c:v>
                </c:pt>
                <c:pt idx="472">
                  <c:v>0.55041603009259255</c:v>
                </c:pt>
                <c:pt idx="473">
                  <c:v>0.55041920138888889</c:v>
                </c:pt>
                <c:pt idx="474">
                  <c:v>0.55042180555555553</c:v>
                </c:pt>
                <c:pt idx="475">
                  <c:v>0.55042494212962956</c:v>
                </c:pt>
                <c:pt idx="476">
                  <c:v>0.55042762731481487</c:v>
                </c:pt>
                <c:pt idx="477">
                  <c:v>0.55043079861111111</c:v>
                </c:pt>
                <c:pt idx="478">
                  <c:v>0.55043396990740734</c:v>
                </c:pt>
                <c:pt idx="479">
                  <c:v>0.55043744212962964</c:v>
                </c:pt>
                <c:pt idx="480">
                  <c:v>0.55044087962962962</c:v>
                </c:pt>
                <c:pt idx="481">
                  <c:v>0.55044425925925922</c:v>
                </c:pt>
                <c:pt idx="482">
                  <c:v>0.55044770833333334</c:v>
                </c:pt>
                <c:pt idx="483">
                  <c:v>0.55045119212962967</c:v>
                </c:pt>
                <c:pt idx="484">
                  <c:v>0.55045461805555551</c:v>
                </c:pt>
                <c:pt idx="485">
                  <c:v>0.55045821759259261</c:v>
                </c:pt>
                <c:pt idx="486">
                  <c:v>0.55046163194444442</c:v>
                </c:pt>
                <c:pt idx="487">
                  <c:v>0.55046511574074075</c:v>
                </c:pt>
                <c:pt idx="488">
                  <c:v>0.55046855324074073</c:v>
                </c:pt>
                <c:pt idx="489">
                  <c:v>0.55047196759259254</c:v>
                </c:pt>
                <c:pt idx="490">
                  <c:v>0.55047550925925925</c:v>
                </c:pt>
                <c:pt idx="491">
                  <c:v>0.55047890046296299</c:v>
                </c:pt>
                <c:pt idx="492">
                  <c:v>0.55048223379629635</c:v>
                </c:pt>
                <c:pt idx="493">
                  <c:v>0.550485474537037</c:v>
                </c:pt>
                <c:pt idx="494">
                  <c:v>0.55048802083333337</c:v>
                </c:pt>
                <c:pt idx="495">
                  <c:v>0.55049127314814816</c:v>
                </c:pt>
                <c:pt idx="496">
                  <c:v>0.55049385416666663</c:v>
                </c:pt>
                <c:pt idx="497">
                  <c:v>0.55049743055555556</c:v>
                </c:pt>
                <c:pt idx="498">
                  <c:v>0.55050043981481478</c:v>
                </c:pt>
                <c:pt idx="499">
                  <c:v>0.55050409722222227</c:v>
                </c:pt>
                <c:pt idx="500">
                  <c:v>0.55050761574074081</c:v>
                </c:pt>
                <c:pt idx="501">
                  <c:v>0.55051103009259261</c:v>
                </c:pt>
                <c:pt idx="502">
                  <c:v>0.55051456018518519</c:v>
                </c:pt>
                <c:pt idx="503">
                  <c:v>0.55051746527777778</c:v>
                </c:pt>
                <c:pt idx="504">
                  <c:v>0.55052118055555554</c:v>
                </c:pt>
                <c:pt idx="505">
                  <c:v>0.55052469907407409</c:v>
                </c:pt>
                <c:pt idx="506">
                  <c:v>0.55052834490740743</c:v>
                </c:pt>
                <c:pt idx="507">
                  <c:v>0.55053181712962962</c:v>
                </c:pt>
                <c:pt idx="508">
                  <c:v>0.55053480324074078</c:v>
                </c:pt>
                <c:pt idx="509">
                  <c:v>0.55053856481481478</c:v>
                </c:pt>
                <c:pt idx="510">
                  <c:v>0.55054209490740746</c:v>
                </c:pt>
                <c:pt idx="511">
                  <c:v>0.55054527777777784</c:v>
                </c:pt>
                <c:pt idx="512">
                  <c:v>0.55054843749999993</c:v>
                </c:pt>
                <c:pt idx="513">
                  <c:v>0.5505518055555555</c:v>
                </c:pt>
                <c:pt idx="514">
                  <c:v>0.55055503472222223</c:v>
                </c:pt>
                <c:pt idx="515">
                  <c:v>0.55055759259259263</c:v>
                </c:pt>
                <c:pt idx="516">
                  <c:v>0.55056078703703704</c:v>
                </c:pt>
                <c:pt idx="517">
                  <c:v>0.55056336805555561</c:v>
                </c:pt>
                <c:pt idx="518">
                  <c:v>0.55056652777777781</c:v>
                </c:pt>
                <c:pt idx="519">
                  <c:v>0.55056910879629628</c:v>
                </c:pt>
                <c:pt idx="520">
                  <c:v>0.55057296296296299</c:v>
                </c:pt>
                <c:pt idx="521">
                  <c:v>0.55057636574074076</c:v>
                </c:pt>
                <c:pt idx="522">
                  <c:v>0.55057996527777775</c:v>
                </c:pt>
                <c:pt idx="523">
                  <c:v>0.5505833912037037</c:v>
                </c:pt>
                <c:pt idx="524">
                  <c:v>0.55058685185185186</c:v>
                </c:pt>
                <c:pt idx="525">
                  <c:v>0.55058998842592588</c:v>
                </c:pt>
                <c:pt idx="526">
                  <c:v>0.5505934027777778</c:v>
                </c:pt>
                <c:pt idx="527">
                  <c:v>0.55059687499999999</c:v>
                </c:pt>
                <c:pt idx="528">
                  <c:v>0.55060037037037035</c:v>
                </c:pt>
                <c:pt idx="529">
                  <c:v>0.55060384259259265</c:v>
                </c:pt>
                <c:pt idx="530">
                  <c:v>0.55060731481481484</c:v>
                </c:pt>
                <c:pt idx="531">
                  <c:v>0.5506101157407407</c:v>
                </c:pt>
                <c:pt idx="532">
                  <c:v>0.55061379629629637</c:v>
                </c:pt>
                <c:pt idx="533">
                  <c:v>0.55061718749999999</c:v>
                </c:pt>
                <c:pt idx="534">
                  <c:v>0.550620474537037</c:v>
                </c:pt>
                <c:pt idx="535">
                  <c:v>0.55062364583333334</c:v>
                </c:pt>
                <c:pt idx="536">
                  <c:v>0.55062689814814814</c:v>
                </c:pt>
                <c:pt idx="537">
                  <c:v>0.5506300462962963</c:v>
                </c:pt>
                <c:pt idx="538">
                  <c:v>0.55063321759259265</c:v>
                </c:pt>
                <c:pt idx="539">
                  <c:v>0.55063599537037033</c:v>
                </c:pt>
                <c:pt idx="540">
                  <c:v>0.55063960648148147</c:v>
                </c:pt>
                <c:pt idx="541">
                  <c:v>0.55064341435185182</c:v>
                </c:pt>
                <c:pt idx="542">
                  <c:v>0.55064688657407401</c:v>
                </c:pt>
                <c:pt idx="543">
                  <c:v>0.55065047453703697</c:v>
                </c:pt>
                <c:pt idx="544">
                  <c:v>0.5506533564814815</c:v>
                </c:pt>
                <c:pt idx="545">
                  <c:v>0.55065696759259264</c:v>
                </c:pt>
                <c:pt idx="546">
                  <c:v>0.55066062500000001</c:v>
                </c:pt>
                <c:pt idx="547">
                  <c:v>0.55066413194444441</c:v>
                </c:pt>
                <c:pt idx="548">
                  <c:v>0.55066768518518516</c:v>
                </c:pt>
                <c:pt idx="549">
                  <c:v>0.55067122685185188</c:v>
                </c:pt>
                <c:pt idx="550">
                  <c:v>0.55067473379629628</c:v>
                </c:pt>
                <c:pt idx="551">
                  <c:v>0.55067820601851858</c:v>
                </c:pt>
                <c:pt idx="552">
                  <c:v>0.55068163194444442</c:v>
                </c:pt>
                <c:pt idx="553">
                  <c:v>0.55068491898148142</c:v>
                </c:pt>
                <c:pt idx="554">
                  <c:v>0.55068807870370373</c:v>
                </c:pt>
                <c:pt idx="555">
                  <c:v>0.55069075231481479</c:v>
                </c:pt>
                <c:pt idx="556">
                  <c:v>0.55069396990740738</c:v>
                </c:pt>
                <c:pt idx="557">
                  <c:v>0.55069663194444451</c:v>
                </c:pt>
                <c:pt idx="558">
                  <c:v>0.55069993055555555</c:v>
                </c:pt>
                <c:pt idx="559">
                  <c:v>0.55070255787037037</c:v>
                </c:pt>
                <c:pt idx="560">
                  <c:v>0.55070574074074075</c:v>
                </c:pt>
                <c:pt idx="561">
                  <c:v>0.5507083796296296</c:v>
                </c:pt>
                <c:pt idx="562">
                  <c:v>0.55071202546296294</c:v>
                </c:pt>
                <c:pt idx="563">
                  <c:v>0.55071568287037043</c:v>
                </c:pt>
                <c:pt idx="564">
                  <c:v>0.55071918981481482</c:v>
                </c:pt>
                <c:pt idx="565">
                  <c:v>0.55072266203703701</c:v>
                </c:pt>
                <c:pt idx="566">
                  <c:v>0.55072622685185191</c:v>
                </c:pt>
                <c:pt idx="567">
                  <c:v>0.55072967592592592</c:v>
                </c:pt>
                <c:pt idx="568">
                  <c:v>0.55073321759259264</c:v>
                </c:pt>
                <c:pt idx="569">
                  <c:v>0.55073701388888885</c:v>
                </c:pt>
                <c:pt idx="570">
                  <c:v>0.55074067129629622</c:v>
                </c:pt>
                <c:pt idx="571">
                  <c:v>0.55074422453703697</c:v>
                </c:pt>
                <c:pt idx="572">
                  <c:v>0.5507479282407407</c:v>
                </c:pt>
                <c:pt idx="573">
                  <c:v>0.55075158564814808</c:v>
                </c:pt>
                <c:pt idx="574">
                  <c:v>0.55075506944444441</c:v>
                </c:pt>
                <c:pt idx="575">
                  <c:v>0.55075827546296297</c:v>
                </c:pt>
                <c:pt idx="576">
                  <c:v>0.55076149305555555</c:v>
                </c:pt>
                <c:pt idx="577">
                  <c:v>0.55076467592592593</c:v>
                </c:pt>
                <c:pt idx="578">
                  <c:v>0.55076789351851851</c:v>
                </c:pt>
                <c:pt idx="579">
                  <c:v>0.55077106481481486</c:v>
                </c:pt>
                <c:pt idx="580">
                  <c:v>0.55077432870370369</c:v>
                </c:pt>
                <c:pt idx="581">
                  <c:v>0.5507778703703704</c:v>
                </c:pt>
                <c:pt idx="582">
                  <c:v>0.55078083333333339</c:v>
                </c:pt>
                <c:pt idx="583">
                  <c:v>0.55078452546296297</c:v>
                </c:pt>
                <c:pt idx="584">
                  <c:v>0.55078802083333334</c:v>
                </c:pt>
                <c:pt idx="585">
                  <c:v>0.55079149305555553</c:v>
                </c:pt>
                <c:pt idx="586">
                  <c:v>0.55079517361111108</c:v>
                </c:pt>
                <c:pt idx="587">
                  <c:v>0.55079807870370368</c:v>
                </c:pt>
                <c:pt idx="588">
                  <c:v>0.55080172453703702</c:v>
                </c:pt>
                <c:pt idx="589">
                  <c:v>0.55080513888888893</c:v>
                </c:pt>
                <c:pt idx="590">
                  <c:v>0.55080878472222217</c:v>
                </c:pt>
                <c:pt idx="591">
                  <c:v>0.55081224537037043</c:v>
                </c:pt>
                <c:pt idx="592">
                  <c:v>0.55081568287037042</c:v>
                </c:pt>
                <c:pt idx="593">
                  <c:v>0.55081853009259263</c:v>
                </c:pt>
                <c:pt idx="594">
                  <c:v>0.55082203703703703</c:v>
                </c:pt>
                <c:pt idx="595">
                  <c:v>0.55082525462962961</c:v>
                </c:pt>
                <c:pt idx="596">
                  <c:v>0.5508284722222222</c:v>
                </c:pt>
                <c:pt idx="597">
                  <c:v>0.55083163194444451</c:v>
                </c:pt>
                <c:pt idx="598">
                  <c:v>0.55083475694444439</c:v>
                </c:pt>
                <c:pt idx="599">
                  <c:v>0.55083789351851853</c:v>
                </c:pt>
                <c:pt idx="600">
                  <c:v>0.55084103009259267</c:v>
                </c:pt>
                <c:pt idx="601">
                  <c:v>0.55084418981481476</c:v>
                </c:pt>
                <c:pt idx="602">
                  <c:v>0.55084673611111112</c:v>
                </c:pt>
                <c:pt idx="603">
                  <c:v>0.55085034722222226</c:v>
                </c:pt>
                <c:pt idx="604">
                  <c:v>0.55085349537037043</c:v>
                </c:pt>
                <c:pt idx="605">
                  <c:v>0.55085704861111118</c:v>
                </c:pt>
                <c:pt idx="606">
                  <c:v>0.55086054398148143</c:v>
                </c:pt>
                <c:pt idx="607">
                  <c:v>0.55086395833333335</c:v>
                </c:pt>
                <c:pt idx="608">
                  <c:v>0.55086746527777775</c:v>
                </c:pt>
                <c:pt idx="609">
                  <c:v>0.55087030092592593</c:v>
                </c:pt>
                <c:pt idx="610">
                  <c:v>0.55087372685185187</c:v>
                </c:pt>
                <c:pt idx="611">
                  <c:v>0.55087734953703704</c:v>
                </c:pt>
                <c:pt idx="612">
                  <c:v>0.55088085648148144</c:v>
                </c:pt>
                <c:pt idx="613">
                  <c:v>0.55088424768518518</c:v>
                </c:pt>
                <c:pt idx="614">
                  <c:v>0.55088763888888892</c:v>
                </c:pt>
                <c:pt idx="615">
                  <c:v>0.55089056712962969</c:v>
                </c:pt>
                <c:pt idx="616">
                  <c:v>0.55089421296296293</c:v>
                </c:pt>
                <c:pt idx="617">
                  <c:v>0.55089734953703706</c:v>
                </c:pt>
                <c:pt idx="618">
                  <c:v>0.55090067129629627</c:v>
                </c:pt>
                <c:pt idx="619">
                  <c:v>0.55090383101851848</c:v>
                </c:pt>
                <c:pt idx="620">
                  <c:v>0.55090703703703703</c:v>
                </c:pt>
                <c:pt idx="621">
                  <c:v>0.55091015046296299</c:v>
                </c:pt>
                <c:pt idx="622">
                  <c:v>0.55091333333333337</c:v>
                </c:pt>
                <c:pt idx="623">
                  <c:v>0.5509169444444445</c:v>
                </c:pt>
                <c:pt idx="624">
                  <c:v>0.55091980324074075</c:v>
                </c:pt>
                <c:pt idx="625">
                  <c:v>0.55092362268518513</c:v>
                </c:pt>
                <c:pt idx="626">
                  <c:v>0.55092707175925926</c:v>
                </c:pt>
                <c:pt idx="627">
                  <c:v>0.55093053240740741</c:v>
                </c:pt>
                <c:pt idx="628">
                  <c:v>0.55093395833333336</c:v>
                </c:pt>
                <c:pt idx="629">
                  <c:v>0.55093675925925922</c:v>
                </c:pt>
                <c:pt idx="630">
                  <c:v>0.55094028935185191</c:v>
                </c:pt>
                <c:pt idx="631">
                  <c:v>0.5509436689814815</c:v>
                </c:pt>
                <c:pt idx="632">
                  <c:v>0.55094711805555552</c:v>
                </c:pt>
                <c:pt idx="633">
                  <c:v>0.55095070601851848</c:v>
                </c:pt>
                <c:pt idx="634">
                  <c:v>0.55095424768518519</c:v>
                </c:pt>
                <c:pt idx="635">
                  <c:v>0.55095710648148144</c:v>
                </c:pt>
                <c:pt idx="636">
                  <c:v>0.55096059027777777</c:v>
                </c:pt>
                <c:pt idx="637">
                  <c:v>0.55096373842592594</c:v>
                </c:pt>
                <c:pt idx="638">
                  <c:v>0.55096686342592593</c:v>
                </c:pt>
                <c:pt idx="639">
                  <c:v>0.55097005787037034</c:v>
                </c:pt>
                <c:pt idx="640">
                  <c:v>0.55097337962962956</c:v>
                </c:pt>
                <c:pt idx="641">
                  <c:v>0.55097660879629629</c:v>
                </c:pt>
                <c:pt idx="642">
                  <c:v>0.55097976851851849</c:v>
                </c:pt>
                <c:pt idx="643">
                  <c:v>0.55098295138888886</c:v>
                </c:pt>
                <c:pt idx="644">
                  <c:v>0.55098611111111107</c:v>
                </c:pt>
                <c:pt idx="645">
                  <c:v>0.55098893518518521</c:v>
                </c:pt>
                <c:pt idx="646">
                  <c:v>0.5509925</c:v>
                </c:pt>
                <c:pt idx="647">
                  <c:v>0.55099611111111113</c:v>
                </c:pt>
                <c:pt idx="648">
                  <c:v>0.55099953703703697</c:v>
                </c:pt>
                <c:pt idx="649">
                  <c:v>0.55100291666666668</c:v>
                </c:pt>
                <c:pt idx="650">
                  <c:v>0.55100641203703704</c:v>
                </c:pt>
                <c:pt idx="651">
                  <c:v>0.55100923611111108</c:v>
                </c:pt>
                <c:pt idx="652">
                  <c:v>0.55101291666666663</c:v>
                </c:pt>
                <c:pt idx="653">
                  <c:v>0.55101677083333334</c:v>
                </c:pt>
                <c:pt idx="654">
                  <c:v>0.5510203935185185</c:v>
                </c:pt>
                <c:pt idx="655">
                  <c:v>0.5510237731481481</c:v>
                </c:pt>
                <c:pt idx="656">
                  <c:v>0.55102700231481483</c:v>
                </c:pt>
                <c:pt idx="657">
                  <c:v>0.55103026620370377</c:v>
                </c:pt>
                <c:pt idx="658">
                  <c:v>0.55103372685185181</c:v>
                </c:pt>
                <c:pt idx="659">
                  <c:v>0.55103689814814816</c:v>
                </c:pt>
                <c:pt idx="660">
                  <c:v>0.55104012731481478</c:v>
                </c:pt>
                <c:pt idx="661">
                  <c:v>0.55104351851851852</c:v>
                </c:pt>
                <c:pt idx="662">
                  <c:v>0.55104690972222226</c:v>
                </c:pt>
                <c:pt idx="663">
                  <c:v>0.55104950231481487</c:v>
                </c:pt>
                <c:pt idx="664">
                  <c:v>0.55105273148148148</c:v>
                </c:pt>
                <c:pt idx="665">
                  <c:v>0.55105555555555552</c:v>
                </c:pt>
                <c:pt idx="666">
                  <c:v>0.55105917824074069</c:v>
                </c:pt>
                <c:pt idx="667">
                  <c:v>0.55106310185185181</c:v>
                </c:pt>
                <c:pt idx="668">
                  <c:v>0.55106671296296295</c:v>
                </c:pt>
                <c:pt idx="669">
                  <c:v>0.55107024305555552</c:v>
                </c:pt>
                <c:pt idx="670">
                  <c:v>0.55107318287037044</c:v>
                </c:pt>
                <c:pt idx="671">
                  <c:v>0.55107670138888887</c:v>
                </c:pt>
                <c:pt idx="672">
                  <c:v>0.55108026620370365</c:v>
                </c:pt>
                <c:pt idx="673">
                  <c:v>0.55108374999999998</c:v>
                </c:pt>
                <c:pt idx="674">
                  <c:v>0.55108718749999996</c:v>
                </c:pt>
                <c:pt idx="675">
                  <c:v>0.55109094907407408</c:v>
                </c:pt>
                <c:pt idx="676">
                  <c:v>0.55109444444444444</c:v>
                </c:pt>
                <c:pt idx="677">
                  <c:v>0.55109796296296298</c:v>
                </c:pt>
                <c:pt idx="678">
                  <c:v>0.55110111111111115</c:v>
                </c:pt>
                <c:pt idx="679">
                  <c:v>0.55110437499999998</c:v>
                </c:pt>
                <c:pt idx="680">
                  <c:v>0.55110753472222218</c:v>
                </c:pt>
                <c:pt idx="681">
                  <c:v>0.55111020833333335</c:v>
                </c:pt>
                <c:pt idx="682">
                  <c:v>0.55111355324074074</c:v>
                </c:pt>
                <c:pt idx="683">
                  <c:v>0.55111619212962959</c:v>
                </c:pt>
                <c:pt idx="684">
                  <c:v>0.55111934027777776</c:v>
                </c:pt>
                <c:pt idx="685">
                  <c:v>0.55112193287037037</c:v>
                </c:pt>
                <c:pt idx="686">
                  <c:v>0.55112509259259257</c:v>
                </c:pt>
                <c:pt idx="687">
                  <c:v>0.55112803240740738</c:v>
                </c:pt>
                <c:pt idx="688">
                  <c:v>0.55113175925925928</c:v>
                </c:pt>
                <c:pt idx="689">
                  <c:v>0.55113527777777771</c:v>
                </c:pt>
                <c:pt idx="690">
                  <c:v>0.55113877314814819</c:v>
                </c:pt>
                <c:pt idx="691">
                  <c:v>0.55114221064814817</c:v>
                </c:pt>
                <c:pt idx="692">
                  <c:v>0.55114577546296295</c:v>
                </c:pt>
                <c:pt idx="693">
                  <c:v>0.55114910879629631</c:v>
                </c:pt>
                <c:pt idx="694">
                  <c:v>0.55115255787037032</c:v>
                </c:pt>
                <c:pt idx="695">
                  <c:v>0.55115597222222223</c:v>
                </c:pt>
                <c:pt idx="696">
                  <c:v>0.55115939814814818</c:v>
                </c:pt>
                <c:pt idx="697">
                  <c:v>0.55116295138888882</c:v>
                </c:pt>
                <c:pt idx="698">
                  <c:v>0.55116638888888891</c:v>
                </c:pt>
                <c:pt idx="699">
                  <c:v>0.55116988425925928</c:v>
                </c:pt>
                <c:pt idx="700">
                  <c:v>0.55117332175925926</c:v>
                </c:pt>
                <c:pt idx="701">
                  <c:v>0.55117648148148146</c:v>
                </c:pt>
                <c:pt idx="702">
                  <c:v>0.55117960648148145</c:v>
                </c:pt>
                <c:pt idx="703">
                  <c:v>0.55118275462962962</c:v>
                </c:pt>
                <c:pt idx="704">
                  <c:v>0.55118534722222223</c:v>
                </c:pt>
                <c:pt idx="705">
                  <c:v>0.55118853009259261</c:v>
                </c:pt>
                <c:pt idx="706">
                  <c:v>0.55119112268518522</c:v>
                </c:pt>
                <c:pt idx="707">
                  <c:v>0.55119462962962962</c:v>
                </c:pt>
                <c:pt idx="708">
                  <c:v>0.55119745370370377</c:v>
                </c:pt>
                <c:pt idx="709">
                  <c:v>0.55120093749999999</c:v>
                </c:pt>
                <c:pt idx="710">
                  <c:v>0.55120461805555554</c:v>
                </c:pt>
                <c:pt idx="711">
                  <c:v>0.55120809027777773</c:v>
                </c:pt>
                <c:pt idx="712">
                  <c:v>0.551211550925926</c:v>
                </c:pt>
                <c:pt idx="713">
                  <c:v>0.55121504629629625</c:v>
                </c:pt>
                <c:pt idx="714">
                  <c:v>0.55121793981481482</c:v>
                </c:pt>
                <c:pt idx="715">
                  <c:v>0.5512213773148148</c:v>
                </c:pt>
                <c:pt idx="716">
                  <c:v>0.55122479166666671</c:v>
                </c:pt>
                <c:pt idx="717">
                  <c:v>0.55122833333333332</c:v>
                </c:pt>
                <c:pt idx="718">
                  <c:v>0.55123181712962965</c:v>
                </c:pt>
                <c:pt idx="719">
                  <c:v>0.55123526620370367</c:v>
                </c:pt>
                <c:pt idx="720">
                  <c:v>0.55123829861111118</c:v>
                </c:pt>
                <c:pt idx="721">
                  <c:v>0.55124144675925923</c:v>
                </c:pt>
                <c:pt idx="722">
                  <c:v>0.55124464120370364</c:v>
                </c:pt>
                <c:pt idx="723">
                  <c:v>0.55124780092592596</c:v>
                </c:pt>
                <c:pt idx="724">
                  <c:v>0.55125105324074075</c:v>
                </c:pt>
                <c:pt idx="725">
                  <c:v>0.55125440972222217</c:v>
                </c:pt>
                <c:pt idx="726">
                  <c:v>0.5512576388888889</c:v>
                </c:pt>
                <c:pt idx="727">
                  <c:v>0.5512607986111111</c:v>
                </c:pt>
                <c:pt idx="728">
                  <c:v>0.55126398148148148</c:v>
                </c:pt>
                <c:pt idx="729">
                  <c:v>0.55126690972222225</c:v>
                </c:pt>
                <c:pt idx="730">
                  <c:v>0.55127054398148145</c:v>
                </c:pt>
                <c:pt idx="731">
                  <c:v>0.55127398148148143</c:v>
                </c:pt>
                <c:pt idx="732">
                  <c:v>0.55127765046296295</c:v>
                </c:pt>
                <c:pt idx="733">
                  <c:v>0.55128118055555553</c:v>
                </c:pt>
                <c:pt idx="734">
                  <c:v>0.5512839814814815</c:v>
                </c:pt>
                <c:pt idx="735">
                  <c:v>0.55128747685185187</c:v>
                </c:pt>
                <c:pt idx="736">
                  <c:v>0.55129093750000002</c:v>
                </c:pt>
                <c:pt idx="737">
                  <c:v>0.55129439814814818</c:v>
                </c:pt>
                <c:pt idx="738">
                  <c:v>0.55129785879629634</c:v>
                </c:pt>
                <c:pt idx="739">
                  <c:v>0.55130162037037034</c:v>
                </c:pt>
                <c:pt idx="740">
                  <c:v>0.55130446759259255</c:v>
                </c:pt>
                <c:pt idx="741">
                  <c:v>0.55130804398148148</c:v>
                </c:pt>
                <c:pt idx="742">
                  <c:v>0.55131157407407405</c:v>
                </c:pt>
                <c:pt idx="743">
                  <c:v>0.55131475694444443</c:v>
                </c:pt>
                <c:pt idx="744">
                  <c:v>0.55131792824074077</c:v>
                </c:pt>
                <c:pt idx="745">
                  <c:v>0.55132112268518518</c:v>
                </c:pt>
                <c:pt idx="746">
                  <c:v>0.55132451388888892</c:v>
                </c:pt>
                <c:pt idx="747">
                  <c:v>0.55132721064814816</c:v>
                </c:pt>
                <c:pt idx="748">
                  <c:v>0.55133042824074074</c:v>
                </c:pt>
                <c:pt idx="749">
                  <c:v>0.55133334490740737</c:v>
                </c:pt>
                <c:pt idx="750">
                  <c:v>0.5513369212962963</c:v>
                </c:pt>
                <c:pt idx="751">
                  <c:v>0.55134031249999993</c:v>
                </c:pt>
                <c:pt idx="752">
                  <c:v>0.55134378472222223</c:v>
                </c:pt>
                <c:pt idx="753">
                  <c:v>0.55134744212962961</c:v>
                </c:pt>
                <c:pt idx="754">
                  <c:v>0.55135092592592594</c:v>
                </c:pt>
                <c:pt idx="755">
                  <c:v>0.55135381944444439</c:v>
                </c:pt>
                <c:pt idx="756">
                  <c:v>0.55135758101851851</c:v>
                </c:pt>
                <c:pt idx="757">
                  <c:v>0.55136105324074081</c:v>
                </c:pt>
                <c:pt idx="758">
                  <c:v>0.55136458333333327</c:v>
                </c:pt>
                <c:pt idx="759">
                  <c:v>0.55136817129629623</c:v>
                </c:pt>
                <c:pt idx="760">
                  <c:v>0.55137133101851854</c:v>
                </c:pt>
                <c:pt idx="761">
                  <c:v>0.55137503472222227</c:v>
                </c:pt>
                <c:pt idx="762">
                  <c:v>0.55137840277777783</c:v>
                </c:pt>
                <c:pt idx="763">
                  <c:v>0.55138156250000003</c:v>
                </c:pt>
                <c:pt idx="764">
                  <c:v>0.55138475694444444</c:v>
                </c:pt>
                <c:pt idx="765">
                  <c:v>0.55138791666666664</c:v>
                </c:pt>
                <c:pt idx="766">
                  <c:v>0.55139114583333326</c:v>
                </c:pt>
                <c:pt idx="767">
                  <c:v>0.55139398148148155</c:v>
                </c:pt>
                <c:pt idx="768">
                  <c:v>0.55139740740740739</c:v>
                </c:pt>
                <c:pt idx="769">
                  <c:v>0.55140064814814815</c:v>
                </c:pt>
                <c:pt idx="770">
                  <c:v>0.55140396990740748</c:v>
                </c:pt>
                <c:pt idx="771">
                  <c:v>0.55140741898148149</c:v>
                </c:pt>
                <c:pt idx="772">
                  <c:v>0.55141103009259262</c:v>
                </c:pt>
                <c:pt idx="773">
                  <c:v>0.55141474537037038</c:v>
                </c:pt>
                <c:pt idx="774">
                  <c:v>0.5514180671296296</c:v>
                </c:pt>
                <c:pt idx="775">
                  <c:v>0.55142164351851852</c:v>
                </c:pt>
                <c:pt idx="776">
                  <c:v>0.55142513888888889</c:v>
                </c:pt>
                <c:pt idx="777">
                  <c:v>0.55142871527777781</c:v>
                </c:pt>
                <c:pt idx="778">
                  <c:v>0.55143222222222221</c:v>
                </c:pt>
                <c:pt idx="779">
                  <c:v>0.55143584490740738</c:v>
                </c:pt>
                <c:pt idx="780">
                  <c:v>0.55143931712962957</c:v>
                </c:pt>
                <c:pt idx="781">
                  <c:v>0.55144285879629629</c:v>
                </c:pt>
                <c:pt idx="782">
                  <c:v>0.551446400462963</c:v>
                </c:pt>
                <c:pt idx="783">
                  <c:v>0.55144944444444444</c:v>
                </c:pt>
                <c:pt idx="784">
                  <c:v>0.55145276620370376</c:v>
                </c:pt>
                <c:pt idx="785">
                  <c:v>0.55145606481481479</c:v>
                </c:pt>
                <c:pt idx="786">
                  <c:v>0.55145929398148141</c:v>
                </c:pt>
                <c:pt idx="787">
                  <c:v>0.55146265046296294</c:v>
                </c:pt>
                <c:pt idx="788">
                  <c:v>0.55146587962962956</c:v>
                </c:pt>
                <c:pt idx="789">
                  <c:v>0.55146916666666668</c:v>
                </c:pt>
                <c:pt idx="790">
                  <c:v>0.55147278935185184</c:v>
                </c:pt>
                <c:pt idx="791">
                  <c:v>0.55147635416666663</c:v>
                </c:pt>
                <c:pt idx="792">
                  <c:v>0.55147999999999997</c:v>
                </c:pt>
                <c:pt idx="793">
                  <c:v>0.55148364583333331</c:v>
                </c:pt>
                <c:pt idx="794">
                  <c:v>0.55148728009259262</c:v>
                </c:pt>
                <c:pt idx="795">
                  <c:v>0.55149087962962962</c:v>
                </c:pt>
                <c:pt idx="796">
                  <c:v>0.55149445601851854</c:v>
                </c:pt>
                <c:pt idx="797">
                  <c:v>0.55149789351851852</c:v>
                </c:pt>
                <c:pt idx="798">
                  <c:v>0.55150138888888889</c:v>
                </c:pt>
                <c:pt idx="799">
                  <c:v>0.55150429398148149</c:v>
                </c:pt>
                <c:pt idx="800">
                  <c:v>0.55150790509259262</c:v>
                </c:pt>
                <c:pt idx="801">
                  <c:v>0.55151157407407403</c:v>
                </c:pt>
                <c:pt idx="802">
                  <c:v>0.5515151967592592</c:v>
                </c:pt>
                <c:pt idx="803">
                  <c:v>0.55151840277777775</c:v>
                </c:pt>
                <c:pt idx="804">
                  <c:v>0.55152156249999995</c:v>
                </c:pt>
                <c:pt idx="805">
                  <c:v>0.55152418981481477</c:v>
                </c:pt>
                <c:pt idx="806">
                  <c:v>0.55152736111111111</c:v>
                </c:pt>
                <c:pt idx="807">
                  <c:v>0.55152995370370372</c:v>
                </c:pt>
                <c:pt idx="808">
                  <c:v>0.55153315972222228</c:v>
                </c:pt>
                <c:pt idx="809">
                  <c:v>0.55153682870370369</c:v>
                </c:pt>
                <c:pt idx="810">
                  <c:v>0.5515400231481481</c:v>
                </c:pt>
                <c:pt idx="811">
                  <c:v>0.55154331018518521</c:v>
                </c:pt>
                <c:pt idx="812">
                  <c:v>0.55154673611111116</c:v>
                </c:pt>
                <c:pt idx="813">
                  <c:v>0.55155028935185191</c:v>
                </c:pt>
                <c:pt idx="814">
                  <c:v>0.55155318287037036</c:v>
                </c:pt>
                <c:pt idx="815">
                  <c:v>0.55155678240740735</c:v>
                </c:pt>
                <c:pt idx="816">
                  <c:v>0.55156021990740733</c:v>
                </c:pt>
                <c:pt idx="817">
                  <c:v>0.55156369212962963</c:v>
                </c:pt>
                <c:pt idx="818">
                  <c:v>0.55156724537037038</c:v>
                </c:pt>
                <c:pt idx="819">
                  <c:v>0.55157071759259257</c:v>
                </c:pt>
                <c:pt idx="820">
                  <c:v>0.55157364583333335</c:v>
                </c:pt>
                <c:pt idx="821">
                  <c:v>0.55157716435185178</c:v>
                </c:pt>
                <c:pt idx="822">
                  <c:v>0.55158063657407408</c:v>
                </c:pt>
                <c:pt idx="823">
                  <c:v>0.55158413194444444</c:v>
                </c:pt>
                <c:pt idx="824">
                  <c:v>0.55158768518518519</c:v>
                </c:pt>
                <c:pt idx="825">
                  <c:v>0.55159106481481479</c:v>
                </c:pt>
                <c:pt idx="826">
                  <c:v>0.55159370370370364</c:v>
                </c:pt>
                <c:pt idx="827">
                  <c:v>0.55159687499999999</c:v>
                </c:pt>
                <c:pt idx="828">
                  <c:v>0.55159956018518519</c:v>
                </c:pt>
                <c:pt idx="829">
                  <c:v>0.55160297453703711</c:v>
                </c:pt>
                <c:pt idx="830">
                  <c:v>0.55160615740740737</c:v>
                </c:pt>
                <c:pt idx="831">
                  <c:v>0.55160939814814813</c:v>
                </c:pt>
                <c:pt idx="832">
                  <c:v>0.55161291666666667</c:v>
                </c:pt>
                <c:pt idx="833">
                  <c:v>0.55161650462962963</c:v>
                </c:pt>
                <c:pt idx="834">
                  <c:v>0.55161998842592597</c:v>
                </c:pt>
                <c:pt idx="835">
                  <c:v>0.55162312499999999</c:v>
                </c:pt>
                <c:pt idx="836">
                  <c:v>0.55162664351851853</c:v>
                </c:pt>
                <c:pt idx="837">
                  <c:v>0.55163043981481474</c:v>
                </c:pt>
                <c:pt idx="838">
                  <c:v>0.55163402777777781</c:v>
                </c:pt>
                <c:pt idx="839">
                  <c:v>0.55163756944444442</c:v>
                </c:pt>
                <c:pt idx="840">
                  <c:v>0.55164107638888893</c:v>
                </c:pt>
                <c:pt idx="841">
                  <c:v>0.55164454861111112</c:v>
                </c:pt>
                <c:pt idx="842">
                  <c:v>0.55164814814814822</c:v>
                </c:pt>
                <c:pt idx="843">
                  <c:v>0.55165184027777781</c:v>
                </c:pt>
                <c:pt idx="844">
                  <c:v>0.5516548726851852</c:v>
                </c:pt>
                <c:pt idx="845">
                  <c:v>0.55165815972222221</c:v>
                </c:pt>
                <c:pt idx="846">
                  <c:v>0.55166136574074076</c:v>
                </c:pt>
                <c:pt idx="847">
                  <c:v>0.55166456018518517</c:v>
                </c:pt>
                <c:pt idx="848">
                  <c:v>0.55166777777777776</c:v>
                </c:pt>
                <c:pt idx="849">
                  <c:v>0.5516710763888889</c:v>
                </c:pt>
                <c:pt idx="850">
                  <c:v>0.55167427083333331</c:v>
                </c:pt>
                <c:pt idx="851">
                  <c:v>0.55167753472222225</c:v>
                </c:pt>
                <c:pt idx="852">
                  <c:v>0.55168071759259263</c:v>
                </c:pt>
                <c:pt idx="853">
                  <c:v>0.55168371527777771</c:v>
                </c:pt>
                <c:pt idx="854">
                  <c:v>0.55168723379629625</c:v>
                </c:pt>
                <c:pt idx="855">
                  <c:v>0.55169072916666673</c:v>
                </c:pt>
                <c:pt idx="856">
                  <c:v>0.55169437499999996</c:v>
                </c:pt>
                <c:pt idx="857">
                  <c:v>0.55169785879629629</c:v>
                </c:pt>
                <c:pt idx="858">
                  <c:v>0.5517014930555556</c:v>
                </c:pt>
                <c:pt idx="859">
                  <c:v>0.55170503472222221</c:v>
                </c:pt>
                <c:pt idx="860">
                  <c:v>0.55170841435185192</c:v>
                </c:pt>
                <c:pt idx="861">
                  <c:v>0.55171196759259267</c:v>
                </c:pt>
                <c:pt idx="862">
                  <c:v>0.55171541666666668</c:v>
                </c:pt>
                <c:pt idx="863">
                  <c:v>0.55171825231481486</c:v>
                </c:pt>
                <c:pt idx="864">
                  <c:v>0.55172195601851859</c:v>
                </c:pt>
                <c:pt idx="865">
                  <c:v>0.55172555555555558</c:v>
                </c:pt>
                <c:pt idx="866">
                  <c:v>0.55172937499999997</c:v>
                </c:pt>
                <c:pt idx="867">
                  <c:v>0.55173253472222228</c:v>
                </c:pt>
                <c:pt idx="868">
                  <c:v>0.55173578703703707</c:v>
                </c:pt>
                <c:pt idx="869">
                  <c:v>0.55173836805555554</c:v>
                </c:pt>
                <c:pt idx="870">
                  <c:v>0.55174170138888889</c:v>
                </c:pt>
                <c:pt idx="871">
                  <c:v>0.55174527777777771</c:v>
                </c:pt>
                <c:pt idx="872">
                  <c:v>0.55174854166666665</c:v>
                </c:pt>
                <c:pt idx="873">
                  <c:v>0.55175210648148154</c:v>
                </c:pt>
                <c:pt idx="874">
                  <c:v>0.55175561342592594</c:v>
                </c:pt>
                <c:pt idx="875">
                  <c:v>0.55175924768518525</c:v>
                </c:pt>
                <c:pt idx="876">
                  <c:v>0.55176275462962965</c:v>
                </c:pt>
                <c:pt idx="877">
                  <c:v>0.55176649305555558</c:v>
                </c:pt>
                <c:pt idx="878">
                  <c:v>0.55177018518518517</c:v>
                </c:pt>
                <c:pt idx="879">
                  <c:v>0.55177375000000006</c:v>
                </c:pt>
                <c:pt idx="880">
                  <c:v>0.55177726851851849</c:v>
                </c:pt>
                <c:pt idx="881">
                  <c:v>0.55178085648148145</c:v>
                </c:pt>
                <c:pt idx="882">
                  <c:v>0.55178443287037038</c:v>
                </c:pt>
                <c:pt idx="883">
                  <c:v>0.55178793981481478</c:v>
                </c:pt>
                <c:pt idx="884">
                  <c:v>0.55179083333333334</c:v>
                </c:pt>
                <c:pt idx="885">
                  <c:v>0.55179440972222216</c:v>
                </c:pt>
                <c:pt idx="886">
                  <c:v>0.55179761574074071</c:v>
                </c:pt>
                <c:pt idx="887">
                  <c:v>0.55180081018518512</c:v>
                </c:pt>
                <c:pt idx="888">
                  <c:v>0.55180402777777771</c:v>
                </c:pt>
                <c:pt idx="889">
                  <c:v>0.55180726851851858</c:v>
                </c:pt>
                <c:pt idx="890">
                  <c:v>0.55181052083333337</c:v>
                </c:pt>
                <c:pt idx="891">
                  <c:v>0.55181373842592596</c:v>
                </c:pt>
                <c:pt idx="892">
                  <c:v>0.55181644675925923</c:v>
                </c:pt>
                <c:pt idx="893">
                  <c:v>0.55181966435185192</c:v>
                </c:pt>
                <c:pt idx="894">
                  <c:v>0.55182259259259259</c:v>
                </c:pt>
                <c:pt idx="895">
                  <c:v>0.55182614583333334</c:v>
                </c:pt>
                <c:pt idx="896">
                  <c:v>0.55182956018518514</c:v>
                </c:pt>
                <c:pt idx="897">
                  <c:v>0.55183304398148147</c:v>
                </c:pt>
                <c:pt idx="898">
                  <c:v>0.55183665509259261</c:v>
                </c:pt>
                <c:pt idx="899">
                  <c:v>0.55184032407407402</c:v>
                </c:pt>
                <c:pt idx="900">
                  <c:v>0.55184383101851853</c:v>
                </c:pt>
                <c:pt idx="901">
                  <c:v>0.55184734953703707</c:v>
                </c:pt>
                <c:pt idx="902">
                  <c:v>0.55185104166666665</c:v>
                </c:pt>
                <c:pt idx="903">
                  <c:v>0.55185460648148144</c:v>
                </c:pt>
                <c:pt idx="904">
                  <c:v>0.55185755787037039</c:v>
                </c:pt>
                <c:pt idx="905">
                  <c:v>0.55186115740740738</c:v>
                </c:pt>
                <c:pt idx="906">
                  <c:v>0.55186462962962957</c:v>
                </c:pt>
                <c:pt idx="907">
                  <c:v>0.55186810185185187</c:v>
                </c:pt>
                <c:pt idx="908">
                  <c:v>0.55187129629629628</c:v>
                </c:pt>
                <c:pt idx="909">
                  <c:v>0.55187452546296301</c:v>
                </c:pt>
                <c:pt idx="910">
                  <c:v>0.55187710648148147</c:v>
                </c:pt>
                <c:pt idx="911">
                  <c:v>0.55188049768518521</c:v>
                </c:pt>
                <c:pt idx="912">
                  <c:v>0.55188328703703704</c:v>
                </c:pt>
                <c:pt idx="913">
                  <c:v>0.55188666666666664</c:v>
                </c:pt>
                <c:pt idx="914">
                  <c:v>0.55189031249999998</c:v>
                </c:pt>
                <c:pt idx="915">
                  <c:v>0.55189394675925929</c:v>
                </c:pt>
                <c:pt idx="916">
                  <c:v>0.55189753472222225</c:v>
                </c:pt>
                <c:pt idx="917">
                  <c:v>0.55190113425925924</c:v>
                </c:pt>
                <c:pt idx="918">
                  <c:v>0.55190460648148154</c:v>
                </c:pt>
                <c:pt idx="919">
                  <c:v>0.55190822916666671</c:v>
                </c:pt>
                <c:pt idx="920">
                  <c:v>0.55191173611111111</c:v>
                </c:pt>
                <c:pt idx="921">
                  <c:v>0.55191548611111108</c:v>
                </c:pt>
                <c:pt idx="922">
                  <c:v>0.55191902777777779</c:v>
                </c:pt>
                <c:pt idx="923">
                  <c:v>0.55192252314814816</c:v>
                </c:pt>
                <c:pt idx="924">
                  <c:v>0.55192607638888891</c:v>
                </c:pt>
                <c:pt idx="925">
                  <c:v>0.55192957175925927</c:v>
                </c:pt>
                <c:pt idx="926">
                  <c:v>0.5519327083333333</c:v>
                </c:pt>
                <c:pt idx="927">
                  <c:v>0.55193594907407406</c:v>
                </c:pt>
                <c:pt idx="928">
                  <c:v>0.55193924768518521</c:v>
                </c:pt>
                <c:pt idx="929">
                  <c:v>0.55194252314814818</c:v>
                </c:pt>
                <c:pt idx="930">
                  <c:v>0.55194579861111104</c:v>
                </c:pt>
                <c:pt idx="931">
                  <c:v>0.55194903935185191</c:v>
                </c:pt>
                <c:pt idx="932">
                  <c:v>0.5519522569444445</c:v>
                </c:pt>
                <c:pt idx="933">
                  <c:v>0.55195557870370371</c:v>
                </c:pt>
                <c:pt idx="934">
                  <c:v>0.55195818287037035</c:v>
                </c:pt>
                <c:pt idx="935">
                  <c:v>0.55196163194444448</c:v>
                </c:pt>
                <c:pt idx="936">
                  <c:v>0.55196454861111111</c:v>
                </c:pt>
                <c:pt idx="937">
                  <c:v>0.55196818287037031</c:v>
                </c:pt>
                <c:pt idx="938">
                  <c:v>0.55197170138888885</c:v>
                </c:pt>
                <c:pt idx="939">
                  <c:v>0.55197517361111115</c:v>
                </c:pt>
                <c:pt idx="940">
                  <c:v>0.55197865740740737</c:v>
                </c:pt>
                <c:pt idx="941">
                  <c:v>0.55198171296296294</c:v>
                </c:pt>
                <c:pt idx="942">
                  <c:v>0.55198526620370369</c:v>
                </c:pt>
                <c:pt idx="943">
                  <c:v>0.55198891203703704</c:v>
                </c:pt>
                <c:pt idx="944">
                  <c:v>0.55199247685185182</c:v>
                </c:pt>
                <c:pt idx="945">
                  <c:v>0.55199589120370374</c:v>
                </c:pt>
                <c:pt idx="946">
                  <c:v>0.5519994791666667</c:v>
                </c:pt>
                <c:pt idx="947">
                  <c:v>0.55200327546296302</c:v>
                </c:pt>
                <c:pt idx="948">
                  <c:v>0.55200678240740741</c:v>
                </c:pt>
                <c:pt idx="949">
                  <c:v>0.55201005787037039</c:v>
                </c:pt>
                <c:pt idx="950">
                  <c:v>0.55201326388888894</c:v>
                </c:pt>
                <c:pt idx="951">
                  <c:v>0.55201587962962961</c:v>
                </c:pt>
                <c:pt idx="952">
                  <c:v>0.5520190972222222</c:v>
                </c:pt>
                <c:pt idx="953">
                  <c:v>0.55202174768518519</c:v>
                </c:pt>
                <c:pt idx="954">
                  <c:v>0.5520250347222222</c:v>
                </c:pt>
                <c:pt idx="955">
                  <c:v>0.55202800925925921</c:v>
                </c:pt>
                <c:pt idx="956">
                  <c:v>0.55203155092592593</c:v>
                </c:pt>
                <c:pt idx="957">
                  <c:v>0.55203511574074071</c:v>
                </c:pt>
                <c:pt idx="958">
                  <c:v>0.55203879629629626</c:v>
                </c:pt>
                <c:pt idx="959">
                  <c:v>0.55204237268518519</c:v>
                </c:pt>
                <c:pt idx="960">
                  <c:v>0.55204539351851845</c:v>
                </c:pt>
                <c:pt idx="961">
                  <c:v>0.55204909722222217</c:v>
                </c:pt>
                <c:pt idx="962">
                  <c:v>0.55205266203703707</c:v>
                </c:pt>
                <c:pt idx="963">
                  <c:v>0.5520563078703703</c:v>
                </c:pt>
                <c:pt idx="964">
                  <c:v>0.55205987268518519</c:v>
                </c:pt>
                <c:pt idx="965">
                  <c:v>0.55206289351851845</c:v>
                </c:pt>
                <c:pt idx="966">
                  <c:v>0.55206646990740738</c:v>
                </c:pt>
                <c:pt idx="967">
                  <c:v>0.55206998842592592</c:v>
                </c:pt>
                <c:pt idx="968">
                  <c:v>0.55207368055555561</c:v>
                </c:pt>
                <c:pt idx="969">
                  <c:v>0.55207687500000002</c:v>
                </c:pt>
                <c:pt idx="970">
                  <c:v>0.55207958333333329</c:v>
                </c:pt>
                <c:pt idx="971">
                  <c:v>0.55208281250000002</c:v>
                </c:pt>
                <c:pt idx="972">
                  <c:v>0.55208559027777782</c:v>
                </c:pt>
                <c:pt idx="973">
                  <c:v>0.55208918981481481</c:v>
                </c:pt>
                <c:pt idx="974">
                  <c:v>0.55209263888888882</c:v>
                </c:pt>
                <c:pt idx="975">
                  <c:v>0.55209618055555554</c:v>
                </c:pt>
                <c:pt idx="976">
                  <c:v>0.55209946759259265</c:v>
                </c:pt>
                <c:pt idx="977">
                  <c:v>0.55210307870370368</c:v>
                </c:pt>
                <c:pt idx="978">
                  <c:v>0.55210609953703704</c:v>
                </c:pt>
                <c:pt idx="979">
                  <c:v>0.55210975694444442</c:v>
                </c:pt>
                <c:pt idx="980">
                  <c:v>0.55211340277777776</c:v>
                </c:pt>
                <c:pt idx="981">
                  <c:v>0.55211690972222216</c:v>
                </c:pt>
                <c:pt idx="982">
                  <c:v>0.55212061342592589</c:v>
                </c:pt>
                <c:pt idx="983">
                  <c:v>0.55212357638888887</c:v>
                </c:pt>
                <c:pt idx="984">
                  <c:v>0.55212718750000001</c:v>
                </c:pt>
                <c:pt idx="985">
                  <c:v>0.552130787037037</c:v>
                </c:pt>
                <c:pt idx="986">
                  <c:v>0.55213428240740747</c:v>
                </c:pt>
                <c:pt idx="987">
                  <c:v>0.55213790509259264</c:v>
                </c:pt>
                <c:pt idx="988">
                  <c:v>0.55214105324074081</c:v>
                </c:pt>
                <c:pt idx="989">
                  <c:v>0.55214480324074078</c:v>
                </c:pt>
                <c:pt idx="990">
                  <c:v>0.55214916666666669</c:v>
                </c:pt>
                <c:pt idx="991">
                  <c:v>0.55215240740740745</c:v>
                </c:pt>
                <c:pt idx="992">
                  <c:v>0.55215517361111111</c:v>
                </c:pt>
                <c:pt idx="993">
                  <c:v>0.55215849537037032</c:v>
                </c:pt>
                <c:pt idx="994">
                  <c:v>0.55216192129629627</c:v>
                </c:pt>
                <c:pt idx="995">
                  <c:v>0.55216557870370375</c:v>
                </c:pt>
                <c:pt idx="996">
                  <c:v>0.55216920138888892</c:v>
                </c:pt>
                <c:pt idx="997">
                  <c:v>0.5521729861111111</c:v>
                </c:pt>
                <c:pt idx="998">
                  <c:v>0.55217668981481483</c:v>
                </c:pt>
                <c:pt idx="999">
                  <c:v>0.55218031249999999</c:v>
                </c:pt>
                <c:pt idx="1000">
                  <c:v>0.55218396990740748</c:v>
                </c:pt>
                <c:pt idx="1001">
                  <c:v>0.5521876736111111</c:v>
                </c:pt>
                <c:pt idx="1002">
                  <c:v>0.55219146990740742</c:v>
                </c:pt>
                <c:pt idx="1003">
                  <c:v>0.55219502314814817</c:v>
                </c:pt>
                <c:pt idx="1004">
                  <c:v>0.55219858796296295</c:v>
                </c:pt>
                <c:pt idx="1005">
                  <c:v>0.55220155092592593</c:v>
                </c:pt>
                <c:pt idx="1006">
                  <c:v>0.55220531250000005</c:v>
                </c:pt>
                <c:pt idx="1007">
                  <c:v>0.55220896990740742</c:v>
                </c:pt>
                <c:pt idx="1008">
                  <c:v>0.55221244212962961</c:v>
                </c:pt>
                <c:pt idx="1009">
                  <c:v>0.55221564814814816</c:v>
                </c:pt>
                <c:pt idx="1010">
                  <c:v>0.55221887731481478</c:v>
                </c:pt>
                <c:pt idx="1011">
                  <c:v>0.55222148148148154</c:v>
                </c:pt>
                <c:pt idx="1012">
                  <c:v>0.55222474537037036</c:v>
                </c:pt>
                <c:pt idx="1013">
                  <c:v>0.552227349537037</c:v>
                </c:pt>
                <c:pt idx="1014">
                  <c:v>0.55223059027777777</c:v>
                </c:pt>
                <c:pt idx="1015">
                  <c:v>0.55223320601851855</c:v>
                </c:pt>
                <c:pt idx="1016">
                  <c:v>0.55223658564814815</c:v>
                </c:pt>
                <c:pt idx="1017">
                  <c:v>0.55224027777777784</c:v>
                </c:pt>
                <c:pt idx="1018">
                  <c:v>0.55224385416666666</c:v>
                </c:pt>
                <c:pt idx="1019">
                  <c:v>0.5522473726851852</c:v>
                </c:pt>
                <c:pt idx="1020">
                  <c:v>0.55225100694444451</c:v>
                </c:pt>
                <c:pt idx="1021">
                  <c:v>0.55225454861111112</c:v>
                </c:pt>
                <c:pt idx="1022">
                  <c:v>0.5522581134259259</c:v>
                </c:pt>
                <c:pt idx="1023">
                  <c:v>0.55226168981481483</c:v>
                </c:pt>
                <c:pt idx="1024">
                  <c:v>0.55226513888888895</c:v>
                </c:pt>
                <c:pt idx="1025">
                  <c:v>0.55226809027777779</c:v>
                </c:pt>
                <c:pt idx="1026">
                  <c:v>0.5522716319444444</c:v>
                </c:pt>
                <c:pt idx="1027">
                  <c:v>0.55227508101851852</c:v>
                </c:pt>
                <c:pt idx="1028">
                  <c:v>0.5522786458333333</c:v>
                </c:pt>
                <c:pt idx="1029">
                  <c:v>0.55228265046296299</c:v>
                </c:pt>
                <c:pt idx="1030">
                  <c:v>0.55228604166666673</c:v>
                </c:pt>
                <c:pt idx="1031">
                  <c:v>0.55228932870370373</c:v>
                </c:pt>
                <c:pt idx="1032">
                  <c:v>0.55229252314814814</c:v>
                </c:pt>
                <c:pt idx="1033">
                  <c:v>0.5522958564814815</c:v>
                </c:pt>
                <c:pt idx="1034">
                  <c:v>0.55229907407407408</c:v>
                </c:pt>
                <c:pt idx="1035">
                  <c:v>0.5523023958333334</c:v>
                </c:pt>
                <c:pt idx="1036">
                  <c:v>0.55230597222222222</c:v>
                </c:pt>
                <c:pt idx="1037">
                  <c:v>0.55230888888888885</c:v>
                </c:pt>
                <c:pt idx="1038">
                  <c:v>0.55231283564814815</c:v>
                </c:pt>
                <c:pt idx="1039">
                  <c:v>0.55231634259259266</c:v>
                </c:pt>
                <c:pt idx="1040">
                  <c:v>0.55231988425925926</c:v>
                </c:pt>
                <c:pt idx="1041">
                  <c:v>0.55232340277777781</c:v>
                </c:pt>
                <c:pt idx="1042">
                  <c:v>0.55232693287037038</c:v>
                </c:pt>
                <c:pt idx="1043">
                  <c:v>0.55233074074074073</c:v>
                </c:pt>
                <c:pt idx="1044">
                  <c:v>0.55233437499999993</c:v>
                </c:pt>
                <c:pt idx="1045">
                  <c:v>0.55233790509259262</c:v>
                </c:pt>
                <c:pt idx="1046">
                  <c:v>0.55234167824074076</c:v>
                </c:pt>
                <c:pt idx="1047">
                  <c:v>0.55234521990740737</c:v>
                </c:pt>
                <c:pt idx="1048">
                  <c:v>0.55234884259259254</c:v>
                </c:pt>
                <c:pt idx="1049">
                  <c:v>0.55235225694444445</c:v>
                </c:pt>
                <c:pt idx="1050">
                  <c:v>0.55235496527777783</c:v>
                </c:pt>
                <c:pt idx="1051">
                  <c:v>0.55235818287037042</c:v>
                </c:pt>
                <c:pt idx="1052">
                  <c:v>0.55236141203703704</c:v>
                </c:pt>
                <c:pt idx="1053">
                  <c:v>0.55236464120370365</c:v>
                </c:pt>
                <c:pt idx="1054">
                  <c:v>0.55236785879629624</c:v>
                </c:pt>
                <c:pt idx="1055">
                  <c:v>0.55237121527777777</c:v>
                </c:pt>
                <c:pt idx="1056">
                  <c:v>0.55237461805555554</c:v>
                </c:pt>
                <c:pt idx="1057">
                  <c:v>0.55237790509259266</c:v>
                </c:pt>
                <c:pt idx="1058">
                  <c:v>0.5523813657407407</c:v>
                </c:pt>
                <c:pt idx="1059">
                  <c:v>0.55238496527777781</c:v>
                </c:pt>
                <c:pt idx="1060">
                  <c:v>0.55238861111111104</c:v>
                </c:pt>
                <c:pt idx="1061">
                  <c:v>0.55239216435185179</c:v>
                </c:pt>
                <c:pt idx="1062">
                  <c:v>0.55239569444444447</c:v>
                </c:pt>
                <c:pt idx="1063">
                  <c:v>0.55239924768518522</c:v>
                </c:pt>
                <c:pt idx="1064">
                  <c:v>0.55240283564814818</c:v>
                </c:pt>
                <c:pt idx="1065">
                  <c:v>0.55240633101851855</c:v>
                </c:pt>
                <c:pt idx="1066">
                  <c:v>0.55240995370370372</c:v>
                </c:pt>
                <c:pt idx="1067">
                  <c:v>0.55241292824074073</c:v>
                </c:pt>
                <c:pt idx="1068">
                  <c:v>0.55241652777777783</c:v>
                </c:pt>
                <c:pt idx="1069">
                  <c:v>0.55242067129629635</c:v>
                </c:pt>
                <c:pt idx="1070">
                  <c:v>0.5524244791666667</c:v>
                </c:pt>
                <c:pt idx="1071">
                  <c:v>0.55242711805555555</c:v>
                </c:pt>
                <c:pt idx="1072">
                  <c:v>0.5524304166666667</c:v>
                </c:pt>
                <c:pt idx="1073">
                  <c:v>0.55243362268518525</c:v>
                </c:pt>
                <c:pt idx="1074">
                  <c:v>0.55243690972222226</c:v>
                </c:pt>
                <c:pt idx="1075">
                  <c:v>0.55244015046296291</c:v>
                </c:pt>
                <c:pt idx="1076">
                  <c:v>0.55244341435185185</c:v>
                </c:pt>
                <c:pt idx="1077">
                  <c:v>0.55244700231481481</c:v>
                </c:pt>
                <c:pt idx="1078">
                  <c:v>0.5524505092592592</c:v>
                </c:pt>
                <c:pt idx="1079">
                  <c:v>0.55245351851851854</c:v>
                </c:pt>
                <c:pt idx="1080">
                  <c:v>0.55245718750000006</c:v>
                </c:pt>
                <c:pt idx="1081">
                  <c:v>0.55246087962962964</c:v>
                </c:pt>
                <c:pt idx="1082">
                  <c:v>0.5524644675925926</c:v>
                </c:pt>
                <c:pt idx="1083">
                  <c:v>0.55246817129629633</c:v>
                </c:pt>
                <c:pt idx="1084">
                  <c:v>0.55247114583333334</c:v>
                </c:pt>
                <c:pt idx="1085">
                  <c:v>0.55247480324074072</c:v>
                </c:pt>
                <c:pt idx="1086">
                  <c:v>0.55247839120370368</c:v>
                </c:pt>
                <c:pt idx="1087">
                  <c:v>0.55248194444444443</c:v>
                </c:pt>
                <c:pt idx="1088">
                  <c:v>0.5524855671296296</c:v>
                </c:pt>
                <c:pt idx="1089">
                  <c:v>0.55248914351851852</c:v>
                </c:pt>
                <c:pt idx="1090">
                  <c:v>0.5524924537037037</c:v>
                </c:pt>
                <c:pt idx="1091">
                  <c:v>0.55249568287037032</c:v>
                </c:pt>
                <c:pt idx="1092">
                  <c:v>0.55249890046296291</c:v>
                </c:pt>
                <c:pt idx="1093">
                  <c:v>0.55250218750000002</c:v>
                </c:pt>
                <c:pt idx="1094">
                  <c:v>0.55250541666666664</c:v>
                </c:pt>
                <c:pt idx="1095">
                  <c:v>0.55250806712962963</c:v>
                </c:pt>
                <c:pt idx="1096">
                  <c:v>0.55251131944444443</c:v>
                </c:pt>
                <c:pt idx="1097">
                  <c:v>0.55251394675925924</c:v>
                </c:pt>
                <c:pt idx="1098">
                  <c:v>0.5525176273148148</c:v>
                </c:pt>
                <c:pt idx="1099">
                  <c:v>0.55252119212962969</c:v>
                </c:pt>
                <c:pt idx="1100">
                  <c:v>0.55252480324074071</c:v>
                </c:pt>
                <c:pt idx="1101">
                  <c:v>0.55252837962962964</c:v>
                </c:pt>
                <c:pt idx="1102">
                  <c:v>0.55253187500000001</c:v>
                </c:pt>
                <c:pt idx="1103">
                  <c:v>0.55253555555555556</c:v>
                </c:pt>
                <c:pt idx="1104">
                  <c:v>0.55253912037037034</c:v>
                </c:pt>
                <c:pt idx="1105">
                  <c:v>0.55254263888888888</c:v>
                </c:pt>
                <c:pt idx="1106">
                  <c:v>0.55254612268518521</c:v>
                </c:pt>
                <c:pt idx="1107">
                  <c:v>0.55254909722222223</c:v>
                </c:pt>
                <c:pt idx="1108">
                  <c:v>0.55255277777777778</c:v>
                </c:pt>
                <c:pt idx="1109">
                  <c:v>0.55255620370370373</c:v>
                </c:pt>
                <c:pt idx="1110">
                  <c:v>0.55255983796296293</c:v>
                </c:pt>
                <c:pt idx="1111">
                  <c:v>0.55256342592592589</c:v>
                </c:pt>
                <c:pt idx="1112">
                  <c:v>0.55256607638888888</c:v>
                </c:pt>
                <c:pt idx="1113">
                  <c:v>0.55256935185185185</c:v>
                </c:pt>
                <c:pt idx="1114">
                  <c:v>0.55257258101851858</c:v>
                </c:pt>
                <c:pt idx="1115">
                  <c:v>0.55257584490740741</c:v>
                </c:pt>
                <c:pt idx="1116">
                  <c:v>0.5525790625</c:v>
                </c:pt>
                <c:pt idx="1117">
                  <c:v>0.55258241898148153</c:v>
                </c:pt>
                <c:pt idx="1118">
                  <c:v>0.5525860763888889</c:v>
                </c:pt>
                <c:pt idx="1119">
                  <c:v>0.55258957175925927</c:v>
                </c:pt>
                <c:pt idx="1120">
                  <c:v>0.55259309027777781</c:v>
                </c:pt>
                <c:pt idx="1121">
                  <c:v>0.55259678240740739</c:v>
                </c:pt>
                <c:pt idx="1122">
                  <c:v>0.55260040509259256</c:v>
                </c:pt>
                <c:pt idx="1123">
                  <c:v>0.55260406250000005</c:v>
                </c:pt>
                <c:pt idx="1124">
                  <c:v>0.55260756944444445</c:v>
                </c:pt>
                <c:pt idx="1125">
                  <c:v>0.55261146990740739</c:v>
                </c:pt>
                <c:pt idx="1126">
                  <c:v>0.55261508101851853</c:v>
                </c:pt>
                <c:pt idx="1127">
                  <c:v>0.55261871527777784</c:v>
                </c:pt>
                <c:pt idx="1128">
                  <c:v>0.55262232638888886</c:v>
                </c:pt>
                <c:pt idx="1129">
                  <c:v>0.55262597222222221</c:v>
                </c:pt>
                <c:pt idx="1130">
                  <c:v>0.55262947916666671</c:v>
                </c:pt>
                <c:pt idx="1131">
                  <c:v>0.55263275462962957</c:v>
                </c:pt>
                <c:pt idx="1132">
                  <c:v>0.55263542824074074</c:v>
                </c:pt>
                <c:pt idx="1133">
                  <c:v>0.55263869212962968</c:v>
                </c:pt>
                <c:pt idx="1134">
                  <c:v>0.55264137731481477</c:v>
                </c:pt>
                <c:pt idx="1135">
                  <c:v>0.55264462962962957</c:v>
                </c:pt>
                <c:pt idx="1136">
                  <c:v>0.5526478587962963</c:v>
                </c:pt>
                <c:pt idx="1137">
                  <c:v>0.55265109953703706</c:v>
                </c:pt>
                <c:pt idx="1138">
                  <c:v>0.55265434027777782</c:v>
                </c:pt>
                <c:pt idx="1139">
                  <c:v>0.55265836805555557</c:v>
                </c:pt>
                <c:pt idx="1140">
                  <c:v>0.55266193287037035</c:v>
                </c:pt>
                <c:pt idx="1141">
                  <c:v>0.55266553240740734</c:v>
                </c:pt>
                <c:pt idx="1142">
                  <c:v>0.55266902777777782</c:v>
                </c:pt>
                <c:pt idx="1143">
                  <c:v>0.55267260416666664</c:v>
                </c:pt>
                <c:pt idx="1144">
                  <c:v>0.55267643518518517</c:v>
                </c:pt>
                <c:pt idx="1145">
                  <c:v>0.55268008101851851</c:v>
                </c:pt>
                <c:pt idx="1146">
                  <c:v>0.55268371527777782</c:v>
                </c:pt>
                <c:pt idx="1147">
                  <c:v>0.55268745370370376</c:v>
                </c:pt>
                <c:pt idx="1148">
                  <c:v>0.55269099537037036</c:v>
                </c:pt>
                <c:pt idx="1149">
                  <c:v>0.55269465277777774</c:v>
                </c:pt>
                <c:pt idx="1150">
                  <c:v>0.55269814814814822</c:v>
                </c:pt>
                <c:pt idx="1151">
                  <c:v>0.55270175925925924</c:v>
                </c:pt>
                <c:pt idx="1152">
                  <c:v>0.55270525462962961</c:v>
                </c:pt>
                <c:pt idx="1153">
                  <c:v>0.55270789351851846</c:v>
                </c:pt>
                <c:pt idx="1154">
                  <c:v>0.55271122685185181</c:v>
                </c:pt>
                <c:pt idx="1155">
                  <c:v>0.55271452546296296</c:v>
                </c:pt>
                <c:pt idx="1156">
                  <c:v>0.55271780092592593</c:v>
                </c:pt>
                <c:pt idx="1157">
                  <c:v>0.55272108796296293</c:v>
                </c:pt>
                <c:pt idx="1158">
                  <c:v>0.55272475694444445</c:v>
                </c:pt>
                <c:pt idx="1159">
                  <c:v>0.55272983796296293</c:v>
                </c:pt>
                <c:pt idx="1160">
                  <c:v>0.55273357638888887</c:v>
                </c:pt>
                <c:pt idx="1161">
                  <c:v>0.55273711805555559</c:v>
                </c:pt>
                <c:pt idx="1162">
                  <c:v>0.55274016203703702</c:v>
                </c:pt>
                <c:pt idx="1163">
                  <c:v>0.55274372685185191</c:v>
                </c:pt>
                <c:pt idx="1164">
                  <c:v>0.55274733796296294</c:v>
                </c:pt>
                <c:pt idx="1165">
                  <c:v>0.55275104166666666</c:v>
                </c:pt>
                <c:pt idx="1166">
                  <c:v>0.55275460648148145</c:v>
                </c:pt>
                <c:pt idx="1167">
                  <c:v>0.55275822916666673</c:v>
                </c:pt>
                <c:pt idx="1168">
                  <c:v>0.55276175925925919</c:v>
                </c:pt>
                <c:pt idx="1169">
                  <c:v>0.55276546296296292</c:v>
                </c:pt>
                <c:pt idx="1170">
                  <c:v>0.55276896990740743</c:v>
                </c:pt>
                <c:pt idx="1171">
                  <c:v>0.55277222222222222</c:v>
                </c:pt>
                <c:pt idx="1172">
                  <c:v>0.55277577546296297</c:v>
                </c:pt>
                <c:pt idx="1173">
                  <c:v>0.55277902777777776</c:v>
                </c:pt>
                <c:pt idx="1174">
                  <c:v>0.55278233796296294</c:v>
                </c:pt>
                <c:pt idx="1175">
                  <c:v>0.55278561342592591</c:v>
                </c:pt>
                <c:pt idx="1176">
                  <c:v>0.55278892361111109</c:v>
                </c:pt>
                <c:pt idx="1177">
                  <c:v>0.55279164351851851</c:v>
                </c:pt>
                <c:pt idx="1178">
                  <c:v>0.55279491898148148</c:v>
                </c:pt>
                <c:pt idx="1179">
                  <c:v>0.55279831018518522</c:v>
                </c:pt>
                <c:pt idx="1180">
                  <c:v>0.55280188657407414</c:v>
                </c:pt>
                <c:pt idx="1181">
                  <c:v>0.55280559027777776</c:v>
                </c:pt>
                <c:pt idx="1182">
                  <c:v>0.55280918981481475</c:v>
                </c:pt>
                <c:pt idx="1183">
                  <c:v>0.55281218749999994</c:v>
                </c:pt>
                <c:pt idx="1184">
                  <c:v>0.55281604166666665</c:v>
                </c:pt>
                <c:pt idx="1185">
                  <c:v>0.55281975694444441</c:v>
                </c:pt>
                <c:pt idx="1186">
                  <c:v>0.5528234490740741</c:v>
                </c:pt>
                <c:pt idx="1187">
                  <c:v>0.55282642361111112</c:v>
                </c:pt>
                <c:pt idx="1188">
                  <c:v>0.55283002314814811</c:v>
                </c:pt>
                <c:pt idx="1189">
                  <c:v>0.5528337152777778</c:v>
                </c:pt>
                <c:pt idx="1190">
                  <c:v>0.5528374421296296</c:v>
                </c:pt>
                <c:pt idx="1191">
                  <c:v>0.55284113425925929</c:v>
                </c:pt>
                <c:pt idx="1192">
                  <c:v>0.55284385416666659</c:v>
                </c:pt>
                <c:pt idx="1193">
                  <c:v>0.5528471064814815</c:v>
                </c:pt>
                <c:pt idx="1194">
                  <c:v>0.55285042824074071</c:v>
                </c:pt>
                <c:pt idx="1195">
                  <c:v>0.55285376157407407</c:v>
                </c:pt>
                <c:pt idx="1196">
                  <c:v>0.55285714120370366</c:v>
                </c:pt>
                <c:pt idx="1197">
                  <c:v>0.55286045138888895</c:v>
                </c:pt>
                <c:pt idx="1198">
                  <c:v>0.55286418981481489</c:v>
                </c:pt>
                <c:pt idx="1199">
                  <c:v>0.55286740740740747</c:v>
                </c:pt>
                <c:pt idx="1200">
                  <c:v>0.55287107638888888</c:v>
                </c:pt>
                <c:pt idx="1201">
                  <c:v>0.55287472222222223</c:v>
                </c:pt>
                <c:pt idx="1202">
                  <c:v>0.55287833333333336</c:v>
                </c:pt>
                <c:pt idx="1203">
                  <c:v>0.55288202546296294</c:v>
                </c:pt>
                <c:pt idx="1204">
                  <c:v>0.55288593750000004</c:v>
                </c:pt>
                <c:pt idx="1205">
                  <c:v>0.55288961805555559</c:v>
                </c:pt>
                <c:pt idx="1206">
                  <c:v>0.55289341435185191</c:v>
                </c:pt>
                <c:pt idx="1207">
                  <c:v>0.55289729166666668</c:v>
                </c:pt>
                <c:pt idx="1208">
                  <c:v>0.55290099537037041</c:v>
                </c:pt>
                <c:pt idx="1209">
                  <c:v>0.55290474537037038</c:v>
                </c:pt>
                <c:pt idx="1210">
                  <c:v>0.55290767361111104</c:v>
                </c:pt>
                <c:pt idx="1211">
                  <c:v>0.55291093749999998</c:v>
                </c:pt>
                <c:pt idx="1212">
                  <c:v>0.55291424768518516</c:v>
                </c:pt>
                <c:pt idx="1213">
                  <c:v>0.55291750000000006</c:v>
                </c:pt>
                <c:pt idx="1214">
                  <c:v>0.55292083333333331</c:v>
                </c:pt>
                <c:pt idx="1215">
                  <c:v>0.55292407407407407</c:v>
                </c:pt>
                <c:pt idx="1216">
                  <c:v>0.55292740740740742</c:v>
                </c:pt>
                <c:pt idx="1217">
                  <c:v>0.55293064814814807</c:v>
                </c:pt>
                <c:pt idx="1218">
                  <c:v>0.55293335648148145</c:v>
                </c:pt>
                <c:pt idx="1219">
                  <c:v>0.55293718749999998</c:v>
                </c:pt>
                <c:pt idx="1220">
                  <c:v>0.5529408564814815</c:v>
                </c:pt>
                <c:pt idx="1221">
                  <c:v>0.55294454861111109</c:v>
                </c:pt>
                <c:pt idx="1222">
                  <c:v>0.55294814814814808</c:v>
                </c:pt>
                <c:pt idx="1223">
                  <c:v>0.55295125000000001</c:v>
                </c:pt>
                <c:pt idx="1224">
                  <c:v>0.55295479166666672</c:v>
                </c:pt>
                <c:pt idx="1225">
                  <c:v>0.55295835648148151</c:v>
                </c:pt>
                <c:pt idx="1226">
                  <c:v>0.55296200231481485</c:v>
                </c:pt>
                <c:pt idx="1227">
                  <c:v>0.55296559027777781</c:v>
                </c:pt>
                <c:pt idx="1228">
                  <c:v>0.55296876157407404</c:v>
                </c:pt>
                <c:pt idx="1229">
                  <c:v>0.55297237268518518</c:v>
                </c:pt>
                <c:pt idx="1230">
                  <c:v>0.5529759490740741</c:v>
                </c:pt>
                <c:pt idx="1231">
                  <c:v>0.55297956018518513</c:v>
                </c:pt>
                <c:pt idx="1232">
                  <c:v>0.55298283564814821</c:v>
                </c:pt>
                <c:pt idx="1233">
                  <c:v>0.55298568287037042</c:v>
                </c:pt>
                <c:pt idx="1234">
                  <c:v>0.55298895833333328</c:v>
                </c:pt>
                <c:pt idx="1235">
                  <c:v>0.5529922800925926</c:v>
                </c:pt>
                <c:pt idx="1236">
                  <c:v>0.55299555555555557</c:v>
                </c:pt>
                <c:pt idx="1237">
                  <c:v>0.55299884259259258</c:v>
                </c:pt>
                <c:pt idx="1238">
                  <c:v>0.55300280092592591</c:v>
                </c:pt>
                <c:pt idx="1239">
                  <c:v>0.55300648148148146</c:v>
                </c:pt>
                <c:pt idx="1240">
                  <c:v>0.5530103472222222</c:v>
                </c:pt>
                <c:pt idx="1241">
                  <c:v>0.55301405092592593</c:v>
                </c:pt>
                <c:pt idx="1242">
                  <c:v>0.55301781249999993</c:v>
                </c:pt>
                <c:pt idx="1243">
                  <c:v>0.55302093750000003</c:v>
                </c:pt>
                <c:pt idx="1244">
                  <c:v>0.55302458333333326</c:v>
                </c:pt>
                <c:pt idx="1245">
                  <c:v>0.55302822916666672</c:v>
                </c:pt>
                <c:pt idx="1246">
                  <c:v>0.5530319212962963</c:v>
                </c:pt>
                <c:pt idx="1247">
                  <c:v>0.55303494212962956</c:v>
                </c:pt>
                <c:pt idx="1248">
                  <c:v>0.55303871527777781</c:v>
                </c:pt>
                <c:pt idx="1249">
                  <c:v>0.55304244212962961</c:v>
                </c:pt>
                <c:pt idx="1250">
                  <c:v>0.55304600694444439</c:v>
                </c:pt>
                <c:pt idx="1251">
                  <c:v>0.55304925925925918</c:v>
                </c:pt>
                <c:pt idx="1252">
                  <c:v>0.55305189814814815</c:v>
                </c:pt>
                <c:pt idx="1253">
                  <c:v>0.5530553240740741</c:v>
                </c:pt>
                <c:pt idx="1254">
                  <c:v>0.55305803240740736</c:v>
                </c:pt>
                <c:pt idx="1255">
                  <c:v>0.55306138888888889</c:v>
                </c:pt>
                <c:pt idx="1256">
                  <c:v>0.55306465277777772</c:v>
                </c:pt>
                <c:pt idx="1257">
                  <c:v>0.5530679282407408</c:v>
                </c:pt>
                <c:pt idx="1258">
                  <c:v>0.55307120370370366</c:v>
                </c:pt>
                <c:pt idx="1259">
                  <c:v>0.5530748148148148</c:v>
                </c:pt>
                <c:pt idx="1260">
                  <c:v>0.55307855324074073</c:v>
                </c:pt>
                <c:pt idx="1261">
                  <c:v>0.55308143518518516</c:v>
                </c:pt>
                <c:pt idx="1262">
                  <c:v>0.55308498842592591</c:v>
                </c:pt>
                <c:pt idx="1263">
                  <c:v>0.55308857638888886</c:v>
                </c:pt>
                <c:pt idx="1264">
                  <c:v>0.5530921875</c:v>
                </c:pt>
                <c:pt idx="1265">
                  <c:v>0.55309599537037035</c:v>
                </c:pt>
                <c:pt idx="1266">
                  <c:v>0.5530996412037037</c:v>
                </c:pt>
                <c:pt idx="1267">
                  <c:v>0.55310340277777781</c:v>
                </c:pt>
                <c:pt idx="1268">
                  <c:v>0.55310702546296298</c:v>
                </c:pt>
                <c:pt idx="1269">
                  <c:v>0.55311065972222229</c:v>
                </c:pt>
                <c:pt idx="1270">
                  <c:v>0.55311427083333331</c:v>
                </c:pt>
                <c:pt idx="1271">
                  <c:v>0.55311785879629627</c:v>
                </c:pt>
                <c:pt idx="1272">
                  <c:v>0.55312114583333327</c:v>
                </c:pt>
                <c:pt idx="1273">
                  <c:v>0.55312452546296298</c:v>
                </c:pt>
                <c:pt idx="1274">
                  <c:v>0.55312718750000001</c:v>
                </c:pt>
                <c:pt idx="1275">
                  <c:v>0.55313042824074077</c:v>
                </c:pt>
                <c:pt idx="1276">
                  <c:v>0.55313307870370376</c:v>
                </c:pt>
                <c:pt idx="1277">
                  <c:v>0.55313635416666662</c:v>
                </c:pt>
                <c:pt idx="1278">
                  <c:v>0.55313952546296297</c:v>
                </c:pt>
                <c:pt idx="1279">
                  <c:v>0.55314309027777775</c:v>
                </c:pt>
                <c:pt idx="1280">
                  <c:v>0.55314640046296293</c:v>
                </c:pt>
                <c:pt idx="1281">
                  <c:v>0.5531501504629629</c:v>
                </c:pt>
                <c:pt idx="1282">
                  <c:v>0.55315381944444442</c:v>
                </c:pt>
                <c:pt idx="1283">
                  <c:v>0.55315741898148152</c:v>
                </c:pt>
                <c:pt idx="1284">
                  <c:v>0.55316099537037033</c:v>
                </c:pt>
                <c:pt idx="1285">
                  <c:v>0.55316452546296302</c:v>
                </c:pt>
                <c:pt idx="1286">
                  <c:v>0.55316811342592598</c:v>
                </c:pt>
                <c:pt idx="1287">
                  <c:v>0.55317120370370365</c:v>
                </c:pt>
                <c:pt idx="1288">
                  <c:v>0.55317481481481479</c:v>
                </c:pt>
                <c:pt idx="1289">
                  <c:v>0.55317868055555552</c:v>
                </c:pt>
                <c:pt idx="1290">
                  <c:v>0.55318221064814821</c:v>
                </c:pt>
                <c:pt idx="1291">
                  <c:v>0.55318589120370365</c:v>
                </c:pt>
                <c:pt idx="1292">
                  <c:v>0.5531891898148148</c:v>
                </c:pt>
                <c:pt idx="1293">
                  <c:v>0.55319244212962959</c:v>
                </c:pt>
                <c:pt idx="1294">
                  <c:v>0.5531958217592593</c:v>
                </c:pt>
                <c:pt idx="1295">
                  <c:v>0.55319913194444448</c:v>
                </c:pt>
                <c:pt idx="1296">
                  <c:v>0.55320238425925927</c:v>
                </c:pt>
                <c:pt idx="1297">
                  <c:v>0.55320561342592589</c:v>
                </c:pt>
                <c:pt idx="1298">
                  <c:v>0.55320826388888888</c:v>
                </c:pt>
                <c:pt idx="1299">
                  <c:v>0.55321156250000003</c:v>
                </c:pt>
                <c:pt idx="1300">
                  <c:v>0.55321453703703705</c:v>
                </c:pt>
                <c:pt idx="1301">
                  <c:v>0.55321829861111105</c:v>
                </c:pt>
                <c:pt idx="1302">
                  <c:v>0.55322184027777777</c:v>
                </c:pt>
                <c:pt idx="1303">
                  <c:v>0.55322531250000007</c:v>
                </c:pt>
                <c:pt idx="1304">
                  <c:v>0.55322886574074071</c:v>
                </c:pt>
                <c:pt idx="1305">
                  <c:v>0.55323194444444446</c:v>
                </c:pt>
                <c:pt idx="1306">
                  <c:v>0.55323565972222222</c:v>
                </c:pt>
                <c:pt idx="1307">
                  <c:v>0.55323931712962959</c:v>
                </c:pt>
                <c:pt idx="1308">
                  <c:v>0.5532428240740741</c:v>
                </c:pt>
                <c:pt idx="1309">
                  <c:v>0.55324629629629629</c:v>
                </c:pt>
                <c:pt idx="1310">
                  <c:v>0.55324950231481484</c:v>
                </c:pt>
                <c:pt idx="1311">
                  <c:v>0.55325324074074078</c:v>
                </c:pt>
                <c:pt idx="1312">
                  <c:v>0.5532568171296296</c:v>
                </c:pt>
                <c:pt idx="1313">
                  <c:v>0.5532601967592593</c:v>
                </c:pt>
                <c:pt idx="1314">
                  <c:v>0.55326377314814812</c:v>
                </c:pt>
                <c:pt idx="1315">
                  <c:v>0.55326689814814811</c:v>
                </c:pt>
                <c:pt idx="1316">
                  <c:v>0.55327135416666662</c:v>
                </c:pt>
                <c:pt idx="1317">
                  <c:v>0.55327460648148141</c:v>
                </c:pt>
                <c:pt idx="1318">
                  <c:v>0.55327790509259256</c:v>
                </c:pt>
                <c:pt idx="1319">
                  <c:v>0.55328101851851852</c:v>
                </c:pt>
                <c:pt idx="1320">
                  <c:v>0.55328484953703705</c:v>
                </c:pt>
                <c:pt idx="1321">
                  <c:v>0.55328843750000001</c:v>
                </c:pt>
                <c:pt idx="1322">
                  <c:v>0.55329207175925921</c:v>
                </c:pt>
                <c:pt idx="1323">
                  <c:v>0.55329561342592593</c:v>
                </c:pt>
                <c:pt idx="1324">
                  <c:v>0.55329918981481485</c:v>
                </c:pt>
                <c:pt idx="1325">
                  <c:v>0.55330277777777781</c:v>
                </c:pt>
                <c:pt idx="1326">
                  <c:v>0.55330629629629635</c:v>
                </c:pt>
                <c:pt idx="1327">
                  <c:v>0.55330995370370373</c:v>
                </c:pt>
                <c:pt idx="1328">
                  <c:v>0.55331309027777775</c:v>
                </c:pt>
                <c:pt idx="1329">
                  <c:v>0.55331687500000004</c:v>
                </c:pt>
                <c:pt idx="1330">
                  <c:v>0.55332053240740742</c:v>
                </c:pt>
                <c:pt idx="1331">
                  <c:v>0.55332407407407402</c:v>
                </c:pt>
                <c:pt idx="1332">
                  <c:v>0.55332671296296299</c:v>
                </c:pt>
                <c:pt idx="1333">
                  <c:v>0.55332996527777778</c:v>
                </c:pt>
                <c:pt idx="1334">
                  <c:v>0.5533325925925926</c:v>
                </c:pt>
                <c:pt idx="1335">
                  <c:v>0.55333600694444451</c:v>
                </c:pt>
                <c:pt idx="1336">
                  <c:v>0.55333868055555557</c:v>
                </c:pt>
                <c:pt idx="1337">
                  <c:v>0.5533420370370371</c:v>
                </c:pt>
                <c:pt idx="1338">
                  <c:v>0.5533452893518519</c:v>
                </c:pt>
                <c:pt idx="1339">
                  <c:v>0.55334864583333332</c:v>
                </c:pt>
                <c:pt idx="1340">
                  <c:v>0.5533520833333333</c:v>
                </c:pt>
                <c:pt idx="1341">
                  <c:v>0.55335562500000002</c:v>
                </c:pt>
                <c:pt idx="1342">
                  <c:v>0.55335915509259259</c:v>
                </c:pt>
                <c:pt idx="1343">
                  <c:v>0.55336208333333337</c:v>
                </c:pt>
                <c:pt idx="1344">
                  <c:v>0.5533658217592593</c:v>
                </c:pt>
                <c:pt idx="1345">
                  <c:v>0.55336939814814812</c:v>
                </c:pt>
                <c:pt idx="1346">
                  <c:v>0.55337293981481483</c:v>
                </c:pt>
                <c:pt idx="1347">
                  <c:v>0.55337671296296298</c:v>
                </c:pt>
                <c:pt idx="1348">
                  <c:v>0.55338028935185191</c:v>
                </c:pt>
                <c:pt idx="1349">
                  <c:v>0.5533840162037037</c:v>
                </c:pt>
                <c:pt idx="1350">
                  <c:v>0.55338748842592589</c:v>
                </c:pt>
                <c:pt idx="1351">
                  <c:v>0.55339113425925923</c:v>
                </c:pt>
                <c:pt idx="1352">
                  <c:v>0.55339479166666672</c:v>
                </c:pt>
                <c:pt idx="1353">
                  <c:v>0.55339827546296294</c:v>
                </c:pt>
                <c:pt idx="1354">
                  <c:v>0.55340155092592591</c:v>
                </c:pt>
                <c:pt idx="1355">
                  <c:v>0.55340479166666667</c:v>
                </c:pt>
                <c:pt idx="1356">
                  <c:v>0.55340826388888886</c:v>
                </c:pt>
                <c:pt idx="1357">
                  <c:v>0.55341094907407407</c:v>
                </c:pt>
                <c:pt idx="1358">
                  <c:v>0.5534141782407408</c:v>
                </c:pt>
                <c:pt idx="1359">
                  <c:v>0.55341707175925925</c:v>
                </c:pt>
                <c:pt idx="1360">
                  <c:v>0.55342082175925922</c:v>
                </c:pt>
                <c:pt idx="1361">
                  <c:v>0.55342447916666659</c:v>
                </c:pt>
                <c:pt idx="1362">
                  <c:v>0.5534279861111111</c:v>
                </c:pt>
                <c:pt idx="1363">
                  <c:v>0.55343180555555549</c:v>
                </c:pt>
                <c:pt idx="1364">
                  <c:v>0.55343560185185192</c:v>
                </c:pt>
                <c:pt idx="1365">
                  <c:v>0.55343921296296295</c:v>
                </c:pt>
                <c:pt idx="1366">
                  <c:v>0.55344284722222226</c:v>
                </c:pt>
                <c:pt idx="1367">
                  <c:v>0.55344586805555551</c:v>
                </c:pt>
                <c:pt idx="1368">
                  <c:v>0.55344967592592587</c:v>
                </c:pt>
                <c:pt idx="1369">
                  <c:v>0.55345340277777777</c:v>
                </c:pt>
                <c:pt idx="1370">
                  <c:v>0.55345706018518526</c:v>
                </c:pt>
                <c:pt idx="1371">
                  <c:v>0.55346054398148148</c:v>
                </c:pt>
                <c:pt idx="1372">
                  <c:v>0.55346428240740742</c:v>
                </c:pt>
                <c:pt idx="1373">
                  <c:v>0.55346752314814818</c:v>
                </c:pt>
                <c:pt idx="1374">
                  <c:v>0.55347089120370374</c:v>
                </c:pt>
                <c:pt idx="1375">
                  <c:v>0.55347423611111113</c:v>
                </c:pt>
                <c:pt idx="1376">
                  <c:v>0.55347781250000005</c:v>
                </c:pt>
                <c:pt idx="1377">
                  <c:v>0.55348062500000006</c:v>
                </c:pt>
                <c:pt idx="1378">
                  <c:v>0.5534839583333333</c:v>
                </c:pt>
                <c:pt idx="1379">
                  <c:v>0.55348730324074069</c:v>
                </c:pt>
                <c:pt idx="1380">
                  <c:v>0.55349071759259261</c:v>
                </c:pt>
                <c:pt idx="1381">
                  <c:v>0.55349439814814816</c:v>
                </c:pt>
                <c:pt idx="1382">
                  <c:v>0.55349799768518515</c:v>
                </c:pt>
                <c:pt idx="1383">
                  <c:v>0.55350133101851851</c:v>
                </c:pt>
                <c:pt idx="1384">
                  <c:v>0.55350509259259262</c:v>
                </c:pt>
                <c:pt idx="1385">
                  <c:v>0.55350873842592596</c:v>
                </c:pt>
                <c:pt idx="1386">
                  <c:v>0.55351243055555555</c:v>
                </c:pt>
                <c:pt idx="1387">
                  <c:v>0.55351552083333333</c:v>
                </c:pt>
                <c:pt idx="1388">
                  <c:v>0.55351934027777772</c:v>
                </c:pt>
                <c:pt idx="1389">
                  <c:v>0.55352313657407404</c:v>
                </c:pt>
                <c:pt idx="1390">
                  <c:v>0.55352679398148152</c:v>
                </c:pt>
                <c:pt idx="1391">
                  <c:v>0.55353016203703709</c:v>
                </c:pt>
                <c:pt idx="1392">
                  <c:v>0.55353401620370368</c:v>
                </c:pt>
                <c:pt idx="1393">
                  <c:v>0.55353758101851847</c:v>
                </c:pt>
                <c:pt idx="1394">
                  <c:v>0.55354113425925922</c:v>
                </c:pt>
                <c:pt idx="1395">
                  <c:v>0.55354388888888895</c:v>
                </c:pt>
                <c:pt idx="1396">
                  <c:v>0.55354723379629622</c:v>
                </c:pt>
                <c:pt idx="1397">
                  <c:v>0.55354997685185181</c:v>
                </c:pt>
                <c:pt idx="1398">
                  <c:v>0.55355331018518517</c:v>
                </c:pt>
                <c:pt idx="1399">
                  <c:v>0.55355695601851851</c:v>
                </c:pt>
                <c:pt idx="1400">
                  <c:v>0.55356076388888886</c:v>
                </c:pt>
                <c:pt idx="1401">
                  <c:v>0.55356449074074077</c:v>
                </c:pt>
                <c:pt idx="1402">
                  <c:v>0.55356761574074076</c:v>
                </c:pt>
                <c:pt idx="1403">
                  <c:v>0.55357150462962956</c:v>
                </c:pt>
                <c:pt idx="1404">
                  <c:v>0.55357528935185185</c:v>
                </c:pt>
                <c:pt idx="1405">
                  <c:v>0.55357905092592585</c:v>
                </c:pt>
                <c:pt idx="1406">
                  <c:v>0.55358218749999999</c:v>
                </c:pt>
                <c:pt idx="1407">
                  <c:v>0.55358589120370372</c:v>
                </c:pt>
                <c:pt idx="1408">
                  <c:v>0.55358956018518513</c:v>
                </c:pt>
                <c:pt idx="1409">
                  <c:v>0.5535934027777778</c:v>
                </c:pt>
                <c:pt idx="1410">
                  <c:v>0.55359649305555558</c:v>
                </c:pt>
                <c:pt idx="1411">
                  <c:v>0.5536001620370371</c:v>
                </c:pt>
                <c:pt idx="1412">
                  <c:v>0.55360373842592592</c:v>
                </c:pt>
                <c:pt idx="1413">
                  <c:v>0.55360703703703706</c:v>
                </c:pt>
                <c:pt idx="1414">
                  <c:v>0.55361047453703705</c:v>
                </c:pt>
                <c:pt idx="1415">
                  <c:v>0.55361386574074067</c:v>
                </c:pt>
                <c:pt idx="1416">
                  <c:v>0.55361679398148145</c:v>
                </c:pt>
                <c:pt idx="1417">
                  <c:v>0.55362026620370364</c:v>
                </c:pt>
                <c:pt idx="1418">
                  <c:v>0.55362362268518517</c:v>
                </c:pt>
                <c:pt idx="1419">
                  <c:v>0.55362706018518526</c:v>
                </c:pt>
                <c:pt idx="1420">
                  <c:v>0.55363064814814822</c:v>
                </c:pt>
                <c:pt idx="1421">
                  <c:v>0.55363436342592587</c:v>
                </c:pt>
                <c:pt idx="1422">
                  <c:v>0.55363802083333336</c:v>
                </c:pt>
                <c:pt idx="1423">
                  <c:v>0.55364178240740747</c:v>
                </c:pt>
                <c:pt idx="1424">
                  <c:v>0.55364543981481484</c:v>
                </c:pt>
                <c:pt idx="1425">
                  <c:v>0.5536485532407408</c:v>
                </c:pt>
                <c:pt idx="1426">
                  <c:v>0.55365207175925923</c:v>
                </c:pt>
                <c:pt idx="1427">
                  <c:v>0.55365584490740738</c:v>
                </c:pt>
                <c:pt idx="1428">
                  <c:v>0.55365935185185189</c:v>
                </c:pt>
                <c:pt idx="1429">
                  <c:v>0.55366304398148147</c:v>
                </c:pt>
                <c:pt idx="1430">
                  <c:v>0.55366606481481484</c:v>
                </c:pt>
                <c:pt idx="1431">
                  <c:v>0.55366995370370364</c:v>
                </c:pt>
                <c:pt idx="1432">
                  <c:v>0.55367384259259256</c:v>
                </c:pt>
                <c:pt idx="1433">
                  <c:v>0.55367721064814812</c:v>
                </c:pt>
                <c:pt idx="1434">
                  <c:v>0.55368000000000006</c:v>
                </c:pt>
                <c:pt idx="1435">
                  <c:v>0.55368327546296292</c:v>
                </c:pt>
                <c:pt idx="1436">
                  <c:v>0.55368619212962966</c:v>
                </c:pt>
                <c:pt idx="1437">
                  <c:v>0.55368950231481484</c:v>
                </c:pt>
                <c:pt idx="1438">
                  <c:v>0.55369285879629626</c:v>
                </c:pt>
                <c:pt idx="1439">
                  <c:v>0.55369675925925932</c:v>
                </c:pt>
                <c:pt idx="1440">
                  <c:v>0.55370042824074073</c:v>
                </c:pt>
                <c:pt idx="1441">
                  <c:v>0.55370341435185189</c:v>
                </c:pt>
                <c:pt idx="1442">
                  <c:v>0.55370707175925926</c:v>
                </c:pt>
                <c:pt idx="1443">
                  <c:v>0.55371082175925923</c:v>
                </c:pt>
                <c:pt idx="1444">
                  <c:v>0.55371450231481478</c:v>
                </c:pt>
                <c:pt idx="1445">
                  <c:v>0.55371818287037033</c:v>
                </c:pt>
                <c:pt idx="1446">
                  <c:v>0.55372182870370368</c:v>
                </c:pt>
                <c:pt idx="1447">
                  <c:v>0.55372545138888885</c:v>
                </c:pt>
                <c:pt idx="1448">
                  <c:v>0.55372907407407401</c:v>
                </c:pt>
                <c:pt idx="1449">
                  <c:v>0.55373306712962966</c:v>
                </c:pt>
                <c:pt idx="1450">
                  <c:v>0.55373670138888886</c:v>
                </c:pt>
                <c:pt idx="1451">
                  <c:v>0.55374034722222221</c:v>
                </c:pt>
                <c:pt idx="1452">
                  <c:v>0.55374363425925932</c:v>
                </c:pt>
                <c:pt idx="1453">
                  <c:v>0.5537462847222222</c:v>
                </c:pt>
                <c:pt idx="1454">
                  <c:v>0.55374964120370374</c:v>
                </c:pt>
                <c:pt idx="1455">
                  <c:v>0.55375238425925921</c:v>
                </c:pt>
                <c:pt idx="1456">
                  <c:v>0.55375703703703705</c:v>
                </c:pt>
                <c:pt idx="1457">
                  <c:v>0.55376031250000002</c:v>
                </c:pt>
                <c:pt idx="1458">
                  <c:v>0.55376358796296299</c:v>
                </c:pt>
                <c:pt idx="1459">
                  <c:v>0.55376701388888894</c:v>
                </c:pt>
                <c:pt idx="1460">
                  <c:v>0.55377008101851855</c:v>
                </c:pt>
                <c:pt idx="1461">
                  <c:v>0.55377375000000006</c:v>
                </c:pt>
                <c:pt idx="1462">
                  <c:v>0.55377740740740744</c:v>
                </c:pt>
                <c:pt idx="1463">
                  <c:v>0.55378118055555559</c:v>
                </c:pt>
                <c:pt idx="1464">
                  <c:v>0.55378482638888882</c:v>
                </c:pt>
                <c:pt idx="1465">
                  <c:v>0.55378842592592592</c:v>
                </c:pt>
                <c:pt idx="1466">
                  <c:v>0.55379212962962965</c:v>
                </c:pt>
                <c:pt idx="1467">
                  <c:v>0.55379569444444443</c:v>
                </c:pt>
                <c:pt idx="1468">
                  <c:v>0.55379930555555557</c:v>
                </c:pt>
                <c:pt idx="1469">
                  <c:v>0.55380295138888891</c:v>
                </c:pt>
                <c:pt idx="1470">
                  <c:v>0.55380667824074081</c:v>
                </c:pt>
                <c:pt idx="1471">
                  <c:v>0.55381028935185184</c:v>
                </c:pt>
                <c:pt idx="1472">
                  <c:v>0.55381334490740741</c:v>
                </c:pt>
                <c:pt idx="1473">
                  <c:v>0.55381662037037038</c:v>
                </c:pt>
                <c:pt idx="1474">
                  <c:v>0.55382005787037036</c:v>
                </c:pt>
                <c:pt idx="1475">
                  <c:v>0.55382333333333333</c:v>
                </c:pt>
                <c:pt idx="1476">
                  <c:v>0.55382677083333332</c:v>
                </c:pt>
                <c:pt idx="1477">
                  <c:v>0.55383025462962965</c:v>
                </c:pt>
                <c:pt idx="1478">
                  <c:v>0.55383354166666665</c:v>
                </c:pt>
                <c:pt idx="1479">
                  <c:v>0.55383681712962962</c:v>
                </c:pt>
                <c:pt idx="1480">
                  <c:v>0.55384046296296296</c:v>
                </c:pt>
                <c:pt idx="1481">
                  <c:v>0.55384431712962956</c:v>
                </c:pt>
                <c:pt idx="1482">
                  <c:v>0.55384768518518512</c:v>
                </c:pt>
                <c:pt idx="1483">
                  <c:v>0.55385115740740742</c:v>
                </c:pt>
                <c:pt idx="1484">
                  <c:v>0.5538543402777778</c:v>
                </c:pt>
                <c:pt idx="1485">
                  <c:v>0.55385791666666673</c:v>
                </c:pt>
                <c:pt idx="1486">
                  <c:v>0.55386156249999996</c:v>
                </c:pt>
                <c:pt idx="1487">
                  <c:v>0.55386518518518513</c:v>
                </c:pt>
                <c:pt idx="1488">
                  <c:v>0.55386819444444446</c:v>
                </c:pt>
                <c:pt idx="1489">
                  <c:v>0.55387189814814819</c:v>
                </c:pt>
                <c:pt idx="1490">
                  <c:v>0.5538755671296296</c:v>
                </c:pt>
                <c:pt idx="1491">
                  <c:v>0.55387915509259267</c:v>
                </c:pt>
                <c:pt idx="1492">
                  <c:v>0.55388246527777774</c:v>
                </c:pt>
                <c:pt idx="1493">
                  <c:v>0.55388571759259253</c:v>
                </c:pt>
                <c:pt idx="1494">
                  <c:v>0.55388836805555552</c:v>
                </c:pt>
                <c:pt idx="1495">
                  <c:v>0.55389164351851849</c:v>
                </c:pt>
                <c:pt idx="1496">
                  <c:v>0.55389488425925926</c:v>
                </c:pt>
                <c:pt idx="1497">
                  <c:v>0.55389825231481482</c:v>
                </c:pt>
                <c:pt idx="1498">
                  <c:v>0.5539015625</c:v>
                </c:pt>
                <c:pt idx="1499">
                  <c:v>0.55390480324074076</c:v>
                </c:pt>
                <c:pt idx="1500">
                  <c:v>0.55390831018518516</c:v>
                </c:pt>
                <c:pt idx="1501">
                  <c:v>0.55391186342592591</c:v>
                </c:pt>
                <c:pt idx="1502">
                  <c:v>0.55391489583333331</c:v>
                </c:pt>
                <c:pt idx="1503">
                  <c:v>0.55391850694444444</c:v>
                </c:pt>
                <c:pt idx="1504">
                  <c:v>0.55392216435185182</c:v>
                </c:pt>
                <c:pt idx="1505">
                  <c:v>0.55392578703703699</c:v>
                </c:pt>
                <c:pt idx="1506">
                  <c:v>0.55392932870370371</c:v>
                </c:pt>
                <c:pt idx="1507">
                  <c:v>0.55393282407407407</c:v>
                </c:pt>
                <c:pt idx="1508">
                  <c:v>0.55393634259259261</c:v>
                </c:pt>
                <c:pt idx="1509">
                  <c:v>0.55393991898148143</c:v>
                </c:pt>
                <c:pt idx="1510">
                  <c:v>0.55394353009259256</c:v>
                </c:pt>
                <c:pt idx="1511">
                  <c:v>0.55394699074074072</c:v>
                </c:pt>
                <c:pt idx="1512">
                  <c:v>0.55395061342592589</c:v>
                </c:pt>
                <c:pt idx="1513">
                  <c:v>0.55395439814814817</c:v>
                </c:pt>
                <c:pt idx="1514">
                  <c:v>0.55395767361111115</c:v>
                </c:pt>
                <c:pt idx="1515">
                  <c:v>0.55396094907407412</c:v>
                </c:pt>
                <c:pt idx="1516">
                  <c:v>0.55396364583333335</c:v>
                </c:pt>
                <c:pt idx="1517">
                  <c:v>0.55396690972222229</c:v>
                </c:pt>
                <c:pt idx="1518">
                  <c:v>0.55397039351851851</c:v>
                </c:pt>
                <c:pt idx="1519">
                  <c:v>0.55397380787037032</c:v>
                </c:pt>
                <c:pt idx="1520">
                  <c:v>0.55397747685185184</c:v>
                </c:pt>
                <c:pt idx="1521">
                  <c:v>0.5539811921296296</c:v>
                </c:pt>
                <c:pt idx="1522">
                  <c:v>0.55398429398148152</c:v>
                </c:pt>
                <c:pt idx="1523">
                  <c:v>0.5539879513888889</c:v>
                </c:pt>
                <c:pt idx="1524">
                  <c:v>0.5539919328703703</c:v>
                </c:pt>
                <c:pt idx="1525">
                  <c:v>0.55399559027777778</c:v>
                </c:pt>
                <c:pt idx="1526">
                  <c:v>0.55399865740740739</c:v>
                </c:pt>
                <c:pt idx="1527">
                  <c:v>0.55400231481481488</c:v>
                </c:pt>
                <c:pt idx="1528">
                  <c:v>0.55400748842592595</c:v>
                </c:pt>
                <c:pt idx="1529">
                  <c:v>0.55401109953703698</c:v>
                </c:pt>
                <c:pt idx="1530">
                  <c:v>0.55401484953703706</c:v>
                </c:pt>
                <c:pt idx="1531">
                  <c:v>0.55401858796296299</c:v>
                </c:pt>
                <c:pt idx="1532">
                  <c:v>0.55402125000000002</c:v>
                </c:pt>
                <c:pt idx="1533">
                  <c:v>0.55402460648148144</c:v>
                </c:pt>
                <c:pt idx="1534">
                  <c:v>0.55402731481481482</c:v>
                </c:pt>
                <c:pt idx="1535">
                  <c:v>0.55403067129629624</c:v>
                </c:pt>
                <c:pt idx="1536">
                  <c:v>0.55403393518518518</c:v>
                </c:pt>
                <c:pt idx="1537">
                  <c:v>0.55403718749999997</c:v>
                </c:pt>
                <c:pt idx="1538">
                  <c:v>0.55404068287037034</c:v>
                </c:pt>
                <c:pt idx="1539">
                  <c:v>0.5540439236111111</c:v>
                </c:pt>
                <c:pt idx="1540">
                  <c:v>0.55404788194444443</c:v>
                </c:pt>
                <c:pt idx="1541">
                  <c:v>0.55405091435185183</c:v>
                </c:pt>
                <c:pt idx="1542">
                  <c:v>0.55405459490740738</c:v>
                </c:pt>
                <c:pt idx="1543">
                  <c:v>0.55405818287037034</c:v>
                </c:pt>
                <c:pt idx="1544">
                  <c:v>0.5540617708333333</c:v>
                </c:pt>
                <c:pt idx="1545">
                  <c:v>0.5540655902777778</c:v>
                </c:pt>
                <c:pt idx="1546">
                  <c:v>0.55406923611111114</c:v>
                </c:pt>
                <c:pt idx="1547">
                  <c:v>0.55407284722222216</c:v>
                </c:pt>
                <c:pt idx="1548">
                  <c:v>0.55407634259259264</c:v>
                </c:pt>
                <c:pt idx="1549">
                  <c:v>0.55407991898148146</c:v>
                </c:pt>
                <c:pt idx="1550">
                  <c:v>0.55408358796296298</c:v>
                </c:pt>
                <c:pt idx="1551">
                  <c:v>0.55408738425925919</c:v>
                </c:pt>
                <c:pt idx="1552">
                  <c:v>0.55409103009259264</c:v>
                </c:pt>
                <c:pt idx="1553">
                  <c:v>0.55409379629629629</c:v>
                </c:pt>
                <c:pt idx="1554">
                  <c:v>0.55409706018518523</c:v>
                </c:pt>
                <c:pt idx="1555">
                  <c:v>0.55409981481481485</c:v>
                </c:pt>
                <c:pt idx="1556">
                  <c:v>0.55410309027777782</c:v>
                </c:pt>
                <c:pt idx="1557">
                  <c:v>0.55410643518518521</c:v>
                </c:pt>
                <c:pt idx="1558">
                  <c:v>0.55410975694444442</c:v>
                </c:pt>
                <c:pt idx="1559">
                  <c:v>0.55411328703703699</c:v>
                </c:pt>
                <c:pt idx="1560">
                  <c:v>0.55411695601851851</c:v>
                </c:pt>
                <c:pt idx="1561">
                  <c:v>0.55412000000000006</c:v>
                </c:pt>
                <c:pt idx="1562">
                  <c:v>0.55412359953703705</c:v>
                </c:pt>
                <c:pt idx="1563">
                  <c:v>0.55412721064814818</c:v>
                </c:pt>
                <c:pt idx="1564">
                  <c:v>0.55413083333333335</c:v>
                </c:pt>
                <c:pt idx="1565">
                  <c:v>0.55413462962962956</c:v>
                </c:pt>
                <c:pt idx="1566">
                  <c:v>0.55413765046296293</c:v>
                </c:pt>
                <c:pt idx="1567">
                  <c:v>0.55414127314814821</c:v>
                </c:pt>
                <c:pt idx="1568">
                  <c:v>0.55414479166666664</c:v>
                </c:pt>
                <c:pt idx="1569">
                  <c:v>0.55414848379629633</c:v>
                </c:pt>
                <c:pt idx="1570">
                  <c:v>0.55415208333333332</c:v>
                </c:pt>
                <c:pt idx="1571">
                  <c:v>0.55415516203703696</c:v>
                </c:pt>
                <c:pt idx="1572">
                  <c:v>0.55415877314814821</c:v>
                </c:pt>
                <c:pt idx="1573">
                  <c:v>0.55416221064814819</c:v>
                </c:pt>
                <c:pt idx="1574">
                  <c:v>0.55416555555555558</c:v>
                </c:pt>
                <c:pt idx="1575">
                  <c:v>0.55416880787037037</c:v>
                </c:pt>
                <c:pt idx="1576">
                  <c:v>0.55417219907407411</c:v>
                </c:pt>
                <c:pt idx="1577">
                  <c:v>0.5541749421296297</c:v>
                </c:pt>
                <c:pt idx="1578">
                  <c:v>0.55417829861111112</c:v>
                </c:pt>
                <c:pt idx="1579">
                  <c:v>0.55418172453703707</c:v>
                </c:pt>
                <c:pt idx="1580">
                  <c:v>0.55418505787037031</c:v>
                </c:pt>
                <c:pt idx="1581">
                  <c:v>0.55418872685185183</c:v>
                </c:pt>
                <c:pt idx="1582">
                  <c:v>0.5541924421296297</c:v>
                </c:pt>
                <c:pt idx="1583">
                  <c:v>0.55419543981481478</c:v>
                </c:pt>
                <c:pt idx="1584">
                  <c:v>0.55419921296296293</c:v>
                </c:pt>
                <c:pt idx="1585">
                  <c:v>0.55420287037037042</c:v>
                </c:pt>
                <c:pt idx="1586">
                  <c:v>0.55420657407407414</c:v>
                </c:pt>
                <c:pt idx="1587">
                  <c:v>0.55420956018518519</c:v>
                </c:pt>
                <c:pt idx="1588">
                  <c:v>0.55421326388888892</c:v>
                </c:pt>
                <c:pt idx="1589">
                  <c:v>0.5542170486111111</c:v>
                </c:pt>
                <c:pt idx="1590">
                  <c:v>0.554220775462963</c:v>
                </c:pt>
                <c:pt idx="1591">
                  <c:v>0.55422468749999998</c:v>
                </c:pt>
                <c:pt idx="1592">
                  <c:v>0.55422843750000006</c:v>
                </c:pt>
                <c:pt idx="1593">
                  <c:v>0.55423206018518523</c:v>
                </c:pt>
                <c:pt idx="1594">
                  <c:v>0.55423554398148145</c:v>
                </c:pt>
                <c:pt idx="1595">
                  <c:v>0.5542394444444444</c:v>
                </c:pt>
                <c:pt idx="1596">
                  <c:v>0.55424274305555554</c:v>
                </c:pt>
                <c:pt idx="1597">
                  <c:v>0.55424608796296293</c:v>
                </c:pt>
                <c:pt idx="1598">
                  <c:v>0.55424944444444446</c:v>
                </c:pt>
                <c:pt idx="1599">
                  <c:v>0.55425341435185183</c:v>
                </c:pt>
                <c:pt idx="1600">
                  <c:v>0.55425704861111114</c:v>
                </c:pt>
                <c:pt idx="1601">
                  <c:v>0.55426090277777773</c:v>
                </c:pt>
                <c:pt idx="1602">
                  <c:v>0.55426480324074079</c:v>
                </c:pt>
                <c:pt idx="1603">
                  <c:v>0.55426783564814819</c:v>
                </c:pt>
                <c:pt idx="1604">
                  <c:v>0.55427157407407412</c:v>
                </c:pt>
                <c:pt idx="1605">
                  <c:v>0.5542752314814815</c:v>
                </c:pt>
                <c:pt idx="1606">
                  <c:v>0.55427892361111109</c:v>
                </c:pt>
                <c:pt idx="1607">
                  <c:v>0.55428289351851856</c:v>
                </c:pt>
                <c:pt idx="1608">
                  <c:v>0.55428655092592594</c:v>
                </c:pt>
                <c:pt idx="1609">
                  <c:v>0.55429035879629629</c:v>
                </c:pt>
                <c:pt idx="1610">
                  <c:v>0.55429420138888885</c:v>
                </c:pt>
                <c:pt idx="1611">
                  <c:v>0.55429804398148141</c:v>
                </c:pt>
                <c:pt idx="1612">
                  <c:v>0.55430134259259256</c:v>
                </c:pt>
                <c:pt idx="1613">
                  <c:v>0.55430474537037033</c:v>
                </c:pt>
                <c:pt idx="1614">
                  <c:v>0.55430806712962966</c:v>
                </c:pt>
                <c:pt idx="1615">
                  <c:v>0.55431082175925928</c:v>
                </c:pt>
                <c:pt idx="1616">
                  <c:v>0.55431413194444445</c:v>
                </c:pt>
                <c:pt idx="1617">
                  <c:v>0.55431690972222225</c:v>
                </c:pt>
                <c:pt idx="1618">
                  <c:v>0.55432018518518522</c:v>
                </c:pt>
                <c:pt idx="1619">
                  <c:v>0.55432366898148144</c:v>
                </c:pt>
                <c:pt idx="1620">
                  <c:v>0.55432733796296296</c:v>
                </c:pt>
                <c:pt idx="1621">
                  <c:v>0.55433096064814813</c:v>
                </c:pt>
                <c:pt idx="1622">
                  <c:v>0.55433479166666666</c:v>
                </c:pt>
                <c:pt idx="1623">
                  <c:v>0.55433829861111106</c:v>
                </c:pt>
                <c:pt idx="1624">
                  <c:v>0.55434209490740738</c:v>
                </c:pt>
                <c:pt idx="1625">
                  <c:v>0.55434590277777784</c:v>
                </c:pt>
                <c:pt idx="1626">
                  <c:v>0.55434893518518524</c:v>
                </c:pt>
                <c:pt idx="1627">
                  <c:v>0.55435254629629627</c:v>
                </c:pt>
                <c:pt idx="1628">
                  <c:v>0.55435608796296298</c:v>
                </c:pt>
                <c:pt idx="1629">
                  <c:v>0.5543596296296297</c:v>
                </c:pt>
                <c:pt idx="1630">
                  <c:v>0.55436324074074073</c:v>
                </c:pt>
                <c:pt idx="1631">
                  <c:v>0.55436626157407409</c:v>
                </c:pt>
                <c:pt idx="1632">
                  <c:v>0.55436986111111108</c:v>
                </c:pt>
                <c:pt idx="1633">
                  <c:v>0.55437315972222223</c:v>
                </c:pt>
                <c:pt idx="1634">
                  <c:v>0.55437644675925923</c:v>
                </c:pt>
                <c:pt idx="1635">
                  <c:v>0.55437975694444441</c:v>
                </c:pt>
                <c:pt idx="1636">
                  <c:v>0.55438309027777777</c:v>
                </c:pt>
                <c:pt idx="1637">
                  <c:v>0.55438583333333336</c:v>
                </c:pt>
                <c:pt idx="1638">
                  <c:v>0.55438927083333334</c:v>
                </c:pt>
                <c:pt idx="1639">
                  <c:v>0.55439233796296294</c:v>
                </c:pt>
                <c:pt idx="1640">
                  <c:v>0.55439596064814811</c:v>
                </c:pt>
                <c:pt idx="1641">
                  <c:v>0.55439969907407405</c:v>
                </c:pt>
                <c:pt idx="1642">
                  <c:v>0.55440326388888883</c:v>
                </c:pt>
                <c:pt idx="1643">
                  <c:v>0.55440692129629632</c:v>
                </c:pt>
                <c:pt idx="1644">
                  <c:v>0.55441057870370369</c:v>
                </c:pt>
                <c:pt idx="1645">
                  <c:v>0.55441449074074078</c:v>
                </c:pt>
                <c:pt idx="1646">
                  <c:v>0.55441810185185181</c:v>
                </c:pt>
                <c:pt idx="1647">
                  <c:v>0.55442119212962959</c:v>
                </c:pt>
                <c:pt idx="1648">
                  <c:v>0.5544248263888889</c:v>
                </c:pt>
                <c:pt idx="1649">
                  <c:v>0.55442863425925926</c:v>
                </c:pt>
                <c:pt idx="1650">
                  <c:v>0.55443229166666663</c:v>
                </c:pt>
                <c:pt idx="1651">
                  <c:v>0.55443541666666663</c:v>
                </c:pt>
                <c:pt idx="1652">
                  <c:v>0.55443866898148142</c:v>
                </c:pt>
                <c:pt idx="1653">
                  <c:v>0.55444193287037036</c:v>
                </c:pt>
                <c:pt idx="1654">
                  <c:v>0.55444531250000006</c:v>
                </c:pt>
                <c:pt idx="1655">
                  <c:v>0.55444865740740734</c:v>
                </c:pt>
                <c:pt idx="1656">
                  <c:v>0.55445200231481484</c:v>
                </c:pt>
                <c:pt idx="1657">
                  <c:v>0.55445530092592599</c:v>
                </c:pt>
                <c:pt idx="1658">
                  <c:v>0.55445856481481481</c:v>
                </c:pt>
                <c:pt idx="1659">
                  <c:v>0.55446155092592597</c:v>
                </c:pt>
                <c:pt idx="1660">
                  <c:v>0.55446512731481479</c:v>
                </c:pt>
                <c:pt idx="1661">
                  <c:v>0.55447013888888896</c:v>
                </c:pt>
                <c:pt idx="1662">
                  <c:v>0.55447391203703711</c:v>
                </c:pt>
                <c:pt idx="1663">
                  <c:v>0.55447756944444448</c:v>
                </c:pt>
                <c:pt idx="1664">
                  <c:v>0.55448120370370368</c:v>
                </c:pt>
                <c:pt idx="1665">
                  <c:v>0.55448501157407415</c:v>
                </c:pt>
                <c:pt idx="1666">
                  <c:v>0.55448863425925932</c:v>
                </c:pt>
                <c:pt idx="1667">
                  <c:v>0.55449230324074072</c:v>
                </c:pt>
                <c:pt idx="1668">
                  <c:v>0.55449599537037042</c:v>
                </c:pt>
                <c:pt idx="1669">
                  <c:v>0.55449898148148147</c:v>
                </c:pt>
                <c:pt idx="1670">
                  <c:v>0.5545026851851852</c:v>
                </c:pt>
                <c:pt idx="1671">
                  <c:v>0.55450624999999998</c:v>
                </c:pt>
                <c:pt idx="1672">
                  <c:v>0.55450987268518526</c:v>
                </c:pt>
                <c:pt idx="1673">
                  <c:v>0.55451321759259253</c:v>
                </c:pt>
                <c:pt idx="1674">
                  <c:v>0.55451651620370368</c:v>
                </c:pt>
                <c:pt idx="1675">
                  <c:v>0.55451917824074071</c:v>
                </c:pt>
                <c:pt idx="1676">
                  <c:v>0.55452247685185185</c:v>
                </c:pt>
                <c:pt idx="1677">
                  <c:v>0.55452574074074079</c:v>
                </c:pt>
                <c:pt idx="1678">
                  <c:v>0.55452922453703701</c:v>
                </c:pt>
                <c:pt idx="1679">
                  <c:v>0.55453309027777775</c:v>
                </c:pt>
                <c:pt idx="1680">
                  <c:v>0.55453675925925927</c:v>
                </c:pt>
                <c:pt idx="1681">
                  <c:v>0.5545398958333333</c:v>
                </c:pt>
                <c:pt idx="1682">
                  <c:v>0.55454355324074067</c:v>
                </c:pt>
                <c:pt idx="1683">
                  <c:v>0.55454716435185192</c:v>
                </c:pt>
                <c:pt idx="1684">
                  <c:v>0.55455071759259256</c:v>
                </c:pt>
                <c:pt idx="1685">
                  <c:v>0.55455427083333331</c:v>
                </c:pt>
                <c:pt idx="1686">
                  <c:v>0.55455701388888889</c:v>
                </c:pt>
                <c:pt idx="1687">
                  <c:v>0.55456059027777782</c:v>
                </c:pt>
                <c:pt idx="1688">
                  <c:v>0.5545642476851852</c:v>
                </c:pt>
                <c:pt idx="1689">
                  <c:v>0.55456804398148141</c:v>
                </c:pt>
                <c:pt idx="1690">
                  <c:v>0.55457178240740734</c:v>
                </c:pt>
                <c:pt idx="1691">
                  <c:v>0.55457555555555549</c:v>
                </c:pt>
                <c:pt idx="1692">
                  <c:v>0.55457908564814817</c:v>
                </c:pt>
                <c:pt idx="1693">
                  <c:v>0.55458254629629633</c:v>
                </c:pt>
                <c:pt idx="1694">
                  <c:v>0.5545865509259259</c:v>
                </c:pt>
                <c:pt idx="1695">
                  <c:v>0.55459048611111117</c:v>
                </c:pt>
                <c:pt idx="1696">
                  <c:v>0.55459386574074077</c:v>
                </c:pt>
                <c:pt idx="1697">
                  <c:v>0.55459732638888892</c:v>
                </c:pt>
                <c:pt idx="1698">
                  <c:v>0.55460015046296296</c:v>
                </c:pt>
                <c:pt idx="1699">
                  <c:v>0.55460383101851851</c:v>
                </c:pt>
                <c:pt idx="1700">
                  <c:v>0.55460747685185185</c:v>
                </c:pt>
                <c:pt idx="1701">
                  <c:v>0.55461109953703702</c:v>
                </c:pt>
                <c:pt idx="1702">
                  <c:v>0.55461486111111113</c:v>
                </c:pt>
                <c:pt idx="1703">
                  <c:v>0.55461818287037035</c:v>
                </c:pt>
                <c:pt idx="1704">
                  <c:v>0.55462175925925927</c:v>
                </c:pt>
                <c:pt idx="1705">
                  <c:v>0.55462552083333339</c:v>
                </c:pt>
                <c:pt idx="1706">
                  <c:v>0.55462916666666662</c:v>
                </c:pt>
                <c:pt idx="1707">
                  <c:v>0.55463243055555556</c:v>
                </c:pt>
                <c:pt idx="1708">
                  <c:v>0.55463608796296293</c:v>
                </c:pt>
                <c:pt idx="1709">
                  <c:v>0.5546398032407408</c:v>
                </c:pt>
                <c:pt idx="1710">
                  <c:v>0.55464372685185193</c:v>
                </c:pt>
                <c:pt idx="1711">
                  <c:v>0.55464697916666672</c:v>
                </c:pt>
                <c:pt idx="1712">
                  <c:v>0.55465047453703697</c:v>
                </c:pt>
                <c:pt idx="1713">
                  <c:v>0.55465376157407409</c:v>
                </c:pt>
                <c:pt idx="1714">
                  <c:v>0.55465707175925927</c:v>
                </c:pt>
                <c:pt idx="1715">
                  <c:v>0.55466041666666666</c:v>
                </c:pt>
                <c:pt idx="1716">
                  <c:v>0.55466372685185183</c:v>
                </c:pt>
                <c:pt idx="1717">
                  <c:v>0.55466715277777778</c:v>
                </c:pt>
                <c:pt idx="1718">
                  <c:v>0.55467033564814816</c:v>
                </c:pt>
                <c:pt idx="1719">
                  <c:v>0.5546740740740741</c:v>
                </c:pt>
                <c:pt idx="1720">
                  <c:v>0.55467771990740744</c:v>
                </c:pt>
                <c:pt idx="1721">
                  <c:v>0.5546814351851852</c:v>
                </c:pt>
                <c:pt idx="1722">
                  <c:v>0.55468473379629624</c:v>
                </c:pt>
                <c:pt idx="1723">
                  <c:v>0.55468853009259256</c:v>
                </c:pt>
                <c:pt idx="1724">
                  <c:v>0.55469219907407408</c:v>
                </c:pt>
                <c:pt idx="1725">
                  <c:v>0.55469619212962962</c:v>
                </c:pt>
                <c:pt idx="1726">
                  <c:v>0.55469991898148152</c:v>
                </c:pt>
                <c:pt idx="1727">
                  <c:v>0.55470376157407408</c:v>
                </c:pt>
                <c:pt idx="1728">
                  <c:v>0.55470865740740738</c:v>
                </c:pt>
                <c:pt idx="1729">
                  <c:v>0.55471182870370372</c:v>
                </c:pt>
                <c:pt idx="1730">
                  <c:v>0.55471541666666668</c:v>
                </c:pt>
                <c:pt idx="1731">
                  <c:v>0.55471891203703705</c:v>
                </c:pt>
                <c:pt idx="1732">
                  <c:v>0.55472156250000004</c:v>
                </c:pt>
                <c:pt idx="1733">
                  <c:v>0.55472482638888887</c:v>
                </c:pt>
                <c:pt idx="1734">
                  <c:v>0.55472760416666667</c:v>
                </c:pt>
                <c:pt idx="1735">
                  <c:v>0.55473089120370367</c:v>
                </c:pt>
                <c:pt idx="1736">
                  <c:v>0.55473418981481482</c:v>
                </c:pt>
                <c:pt idx="1737">
                  <c:v>0.55473760416666662</c:v>
                </c:pt>
                <c:pt idx="1738">
                  <c:v>0.55474092592592594</c:v>
                </c:pt>
                <c:pt idx="1739">
                  <c:v>0.55474453703703708</c:v>
                </c:pt>
                <c:pt idx="1740">
                  <c:v>0.55474817129629628</c:v>
                </c:pt>
                <c:pt idx="1741">
                  <c:v>0.55475187500000001</c:v>
                </c:pt>
                <c:pt idx="1742">
                  <c:v>0.55475552083333335</c:v>
                </c:pt>
                <c:pt idx="1743">
                  <c:v>0.55475915509259266</c:v>
                </c:pt>
                <c:pt idx="1744">
                  <c:v>0.55476281250000004</c:v>
                </c:pt>
                <c:pt idx="1745">
                  <c:v>0.55476671296296298</c:v>
                </c:pt>
                <c:pt idx="1746">
                  <c:v>0.55477031249999997</c:v>
                </c:pt>
                <c:pt idx="1747">
                  <c:v>0.55477391203703708</c:v>
                </c:pt>
                <c:pt idx="1748">
                  <c:v>0.55477699074074072</c:v>
                </c:pt>
                <c:pt idx="1749">
                  <c:v>0.55478065972222224</c:v>
                </c:pt>
                <c:pt idx="1750">
                  <c:v>0.55478427083333337</c:v>
                </c:pt>
                <c:pt idx="1751">
                  <c:v>0.55478798611111113</c:v>
                </c:pt>
                <c:pt idx="1752">
                  <c:v>0.55479129629629631</c:v>
                </c:pt>
                <c:pt idx="1753">
                  <c:v>0.55479396990740737</c:v>
                </c:pt>
                <c:pt idx="1754">
                  <c:v>0.55479723379629631</c:v>
                </c:pt>
                <c:pt idx="1755">
                  <c:v>0.5548000115740741</c:v>
                </c:pt>
                <c:pt idx="1756">
                  <c:v>0.55480328703703707</c:v>
                </c:pt>
                <c:pt idx="1757">
                  <c:v>0.55480665509259264</c:v>
                </c:pt>
                <c:pt idx="1758">
                  <c:v>0.55481035879629637</c:v>
                </c:pt>
                <c:pt idx="1759">
                  <c:v>0.55481408564814816</c:v>
                </c:pt>
                <c:pt idx="1760">
                  <c:v>0.55481766203703697</c:v>
                </c:pt>
                <c:pt idx="1761">
                  <c:v>0.55482137731481485</c:v>
                </c:pt>
                <c:pt idx="1762">
                  <c:v>0.55482509259259261</c:v>
                </c:pt>
                <c:pt idx="1763">
                  <c:v>0.55482874999999998</c:v>
                </c:pt>
                <c:pt idx="1764">
                  <c:v>0.5548324189814815</c:v>
                </c:pt>
                <c:pt idx="1765">
                  <c:v>0.55483664351851847</c:v>
                </c:pt>
                <c:pt idx="1766">
                  <c:v>0.55484027777777778</c:v>
                </c:pt>
                <c:pt idx="1767">
                  <c:v>0.55484391203703709</c:v>
                </c:pt>
                <c:pt idx="1768">
                  <c:v>0.55484759259259253</c:v>
                </c:pt>
                <c:pt idx="1769">
                  <c:v>0.55485125000000002</c:v>
                </c:pt>
                <c:pt idx="1770">
                  <c:v>0.55485483796296298</c:v>
                </c:pt>
                <c:pt idx="1771">
                  <c:v>0.55485766203703701</c:v>
                </c:pt>
                <c:pt idx="1772">
                  <c:v>0.55486101851851855</c:v>
                </c:pt>
                <c:pt idx="1773">
                  <c:v>0.55486432870370372</c:v>
                </c:pt>
                <c:pt idx="1774">
                  <c:v>0.55486767361111111</c:v>
                </c:pt>
                <c:pt idx="1775">
                  <c:v>0.55487100694444447</c:v>
                </c:pt>
                <c:pt idx="1776">
                  <c:v>0.55487435185185185</c:v>
                </c:pt>
                <c:pt idx="1777">
                  <c:v>0.55487780092592598</c:v>
                </c:pt>
                <c:pt idx="1778">
                  <c:v>0.55488133101851855</c:v>
                </c:pt>
                <c:pt idx="1779">
                  <c:v>0.55488451388888882</c:v>
                </c:pt>
                <c:pt idx="1780">
                  <c:v>0.55488818287037034</c:v>
                </c:pt>
                <c:pt idx="1781">
                  <c:v>0.55489184027777771</c:v>
                </c:pt>
                <c:pt idx="1782">
                  <c:v>0.55489574074074077</c:v>
                </c:pt>
                <c:pt idx="1783">
                  <c:v>0.55489883101851845</c:v>
                </c:pt>
                <c:pt idx="1784">
                  <c:v>0.5549027314814815</c:v>
                </c:pt>
                <c:pt idx="1785">
                  <c:v>0.55490657407407407</c:v>
                </c:pt>
                <c:pt idx="1786">
                  <c:v>0.55491024305555559</c:v>
                </c:pt>
                <c:pt idx="1787">
                  <c:v>0.554914074074074</c:v>
                </c:pt>
                <c:pt idx="1788">
                  <c:v>0.55491773148148149</c:v>
                </c:pt>
                <c:pt idx="1789">
                  <c:v>0.55492142361111108</c:v>
                </c:pt>
                <c:pt idx="1790">
                  <c:v>0.55492472222222222</c:v>
                </c:pt>
                <c:pt idx="1791">
                  <c:v>0.55492835648148142</c:v>
                </c:pt>
                <c:pt idx="1792">
                  <c:v>0.55493188657407411</c:v>
                </c:pt>
                <c:pt idx="1793">
                  <c:v>0.55493521990740746</c:v>
                </c:pt>
                <c:pt idx="1794">
                  <c:v>0.55493969907407414</c:v>
                </c:pt>
                <c:pt idx="1795">
                  <c:v>0.55494314814814816</c:v>
                </c:pt>
                <c:pt idx="1796">
                  <c:v>0.55494664351851852</c:v>
                </c:pt>
                <c:pt idx="1797">
                  <c:v>0.55495042824074081</c:v>
                </c:pt>
                <c:pt idx="1798">
                  <c:v>0.55495386574074079</c:v>
                </c:pt>
                <c:pt idx="1799">
                  <c:v>0.55495756944444441</c:v>
                </c:pt>
                <c:pt idx="1800">
                  <c:v>0.5549613541666667</c:v>
                </c:pt>
                <c:pt idx="1801">
                  <c:v>0.55496502314814811</c:v>
                </c:pt>
                <c:pt idx="1802">
                  <c:v>0.55496819444444445</c:v>
                </c:pt>
                <c:pt idx="1803">
                  <c:v>0.55497207175925922</c:v>
                </c:pt>
                <c:pt idx="1804">
                  <c:v>0.55497587962962969</c:v>
                </c:pt>
                <c:pt idx="1805">
                  <c:v>0.55497959490740734</c:v>
                </c:pt>
                <c:pt idx="1806">
                  <c:v>0.55498278935185186</c:v>
                </c:pt>
                <c:pt idx="1807">
                  <c:v>0.55498659722222221</c:v>
                </c:pt>
                <c:pt idx="1808">
                  <c:v>0.5549903819444445</c:v>
                </c:pt>
                <c:pt idx="1809">
                  <c:v>0.55499387731481475</c:v>
                </c:pt>
                <c:pt idx="1810">
                  <c:v>0.55499662037037034</c:v>
                </c:pt>
                <c:pt idx="1811">
                  <c:v>0.55500012731481485</c:v>
                </c:pt>
                <c:pt idx="1812">
                  <c:v>0.55500353009259262</c:v>
                </c:pt>
                <c:pt idx="1813">
                  <c:v>0.55500700231481481</c:v>
                </c:pt>
                <c:pt idx="1814">
                  <c:v>0.55501032407407414</c:v>
                </c:pt>
                <c:pt idx="1815">
                  <c:v>0.55501366898148141</c:v>
                </c:pt>
                <c:pt idx="1816">
                  <c:v>0.55501692129629632</c:v>
                </c:pt>
                <c:pt idx="1817">
                  <c:v>0.5550197569444445</c:v>
                </c:pt>
                <c:pt idx="1818">
                  <c:v>0.55502354166666668</c:v>
                </c:pt>
                <c:pt idx="1819">
                  <c:v>0.55502710648148146</c:v>
                </c:pt>
                <c:pt idx="1820">
                  <c:v>0.55503083333333336</c:v>
                </c:pt>
                <c:pt idx="1821">
                  <c:v>0.55503450231481477</c:v>
                </c:pt>
                <c:pt idx="1822">
                  <c:v>0.55503753472222217</c:v>
                </c:pt>
                <c:pt idx="1823">
                  <c:v>0.55504136574074081</c:v>
                </c:pt>
                <c:pt idx="1824">
                  <c:v>0.55504515046296299</c:v>
                </c:pt>
                <c:pt idx="1825">
                  <c:v>0.55504873842592595</c:v>
                </c:pt>
                <c:pt idx="1826">
                  <c:v>0.55505178240740738</c:v>
                </c:pt>
                <c:pt idx="1827">
                  <c:v>0.55505546296296293</c:v>
                </c:pt>
                <c:pt idx="1828">
                  <c:v>0.55505903935185186</c:v>
                </c:pt>
                <c:pt idx="1829">
                  <c:v>0.55506269675925923</c:v>
                </c:pt>
                <c:pt idx="1830">
                  <c:v>0.5550663194444444</c:v>
                </c:pt>
                <c:pt idx="1831">
                  <c:v>0.55506922453703711</c:v>
                </c:pt>
                <c:pt idx="1832">
                  <c:v>0.55507281250000007</c:v>
                </c:pt>
                <c:pt idx="1833">
                  <c:v>0.55507613425925928</c:v>
                </c:pt>
                <c:pt idx="1834">
                  <c:v>0.55507946759259263</c:v>
                </c:pt>
                <c:pt idx="1835">
                  <c:v>0.5550828356481482</c:v>
                </c:pt>
                <c:pt idx="1836">
                  <c:v>0.55508655092592596</c:v>
                </c:pt>
                <c:pt idx="1837">
                  <c:v>0.55508964120370374</c:v>
                </c:pt>
                <c:pt idx="1838">
                  <c:v>0.5550934490740741</c:v>
                </c:pt>
                <c:pt idx="1839">
                  <c:v>0.55509704861111109</c:v>
                </c:pt>
                <c:pt idx="1840">
                  <c:v>0.55510074074074078</c:v>
                </c:pt>
                <c:pt idx="1841">
                  <c:v>0.55510383101851846</c:v>
                </c:pt>
                <c:pt idx="1842">
                  <c:v>0.5551076620370371</c:v>
                </c:pt>
                <c:pt idx="1843">
                  <c:v>0.55511146990740745</c:v>
                </c:pt>
                <c:pt idx="1844">
                  <c:v>0.55511519675925924</c:v>
                </c:pt>
                <c:pt idx="1845">
                  <c:v>0.55511879629629635</c:v>
                </c:pt>
                <c:pt idx="1846">
                  <c:v>0.55512247685185179</c:v>
                </c:pt>
                <c:pt idx="1847">
                  <c:v>0.55512615740740745</c:v>
                </c:pt>
                <c:pt idx="1848">
                  <c:v>0.55512986111111118</c:v>
                </c:pt>
                <c:pt idx="1849">
                  <c:v>0.55513266203703704</c:v>
                </c:pt>
                <c:pt idx="1850">
                  <c:v>0.55513604166666664</c:v>
                </c:pt>
                <c:pt idx="1851">
                  <c:v>0.55513937499999999</c:v>
                </c:pt>
                <c:pt idx="1852">
                  <c:v>0.55514269675925931</c:v>
                </c:pt>
                <c:pt idx="1853">
                  <c:v>0.55514600694444438</c:v>
                </c:pt>
                <c:pt idx="1854">
                  <c:v>0.55514934027777774</c:v>
                </c:pt>
                <c:pt idx="1855">
                  <c:v>0.55515273148148148</c:v>
                </c:pt>
                <c:pt idx="1856">
                  <c:v>0.55515601851851859</c:v>
                </c:pt>
                <c:pt idx="1857">
                  <c:v>0.55515894675925925</c:v>
                </c:pt>
                <c:pt idx="1858">
                  <c:v>0.55516273148148143</c:v>
                </c:pt>
                <c:pt idx="1859">
                  <c:v>0.55516634259259257</c:v>
                </c:pt>
                <c:pt idx="1860">
                  <c:v>0.55516991898148149</c:v>
                </c:pt>
                <c:pt idx="1861">
                  <c:v>0.55517482638888882</c:v>
                </c:pt>
                <c:pt idx="1862">
                  <c:v>0.55517854166666669</c:v>
                </c:pt>
                <c:pt idx="1863">
                  <c:v>0.55518226851851848</c:v>
                </c:pt>
                <c:pt idx="1864">
                  <c:v>0.5551859375</c:v>
                </c:pt>
                <c:pt idx="1865">
                  <c:v>0.55518954861111114</c:v>
                </c:pt>
                <c:pt idx="1866">
                  <c:v>0.55519318287037034</c:v>
                </c:pt>
                <c:pt idx="1867">
                  <c:v>0.55519692129629628</c:v>
                </c:pt>
                <c:pt idx="1868">
                  <c:v>0.5552007523148148</c:v>
                </c:pt>
                <c:pt idx="1869">
                  <c:v>0.55520446759259257</c:v>
                </c:pt>
                <c:pt idx="1870">
                  <c:v>0.55520778935185178</c:v>
                </c:pt>
                <c:pt idx="1871">
                  <c:v>0.55521078703703697</c:v>
                </c:pt>
                <c:pt idx="1872">
                  <c:v>0.55521408564814811</c:v>
                </c:pt>
                <c:pt idx="1873">
                  <c:v>0.55521754629629627</c:v>
                </c:pt>
                <c:pt idx="1874">
                  <c:v>0.55522084490740742</c:v>
                </c:pt>
                <c:pt idx="1875">
                  <c:v>0.55522420138888895</c:v>
                </c:pt>
                <c:pt idx="1876">
                  <c:v>0.55522806712962958</c:v>
                </c:pt>
                <c:pt idx="1877">
                  <c:v>0.5552313888888889</c:v>
                </c:pt>
                <c:pt idx="1878">
                  <c:v>0.55523525462962964</c:v>
                </c:pt>
                <c:pt idx="1879">
                  <c:v>0.55523890046296298</c:v>
                </c:pt>
                <c:pt idx="1880">
                  <c:v>0.55524253472222218</c:v>
                </c:pt>
                <c:pt idx="1881">
                  <c:v>0.55524630787037033</c:v>
                </c:pt>
                <c:pt idx="1882">
                  <c:v>0.55524994212962964</c:v>
                </c:pt>
                <c:pt idx="1883">
                  <c:v>0.55525362268518519</c:v>
                </c:pt>
                <c:pt idx="1884">
                  <c:v>0.55525752314814814</c:v>
                </c:pt>
                <c:pt idx="1885">
                  <c:v>0.55526107638888889</c:v>
                </c:pt>
                <c:pt idx="1886">
                  <c:v>0.5552644907407408</c:v>
                </c:pt>
                <c:pt idx="1887">
                  <c:v>0.55526789351851857</c:v>
                </c:pt>
                <c:pt idx="1888">
                  <c:v>0.55527149305555557</c:v>
                </c:pt>
                <c:pt idx="1889">
                  <c:v>0.5552743171296296</c:v>
                </c:pt>
                <c:pt idx="1890">
                  <c:v>0.55527760416666661</c:v>
                </c:pt>
                <c:pt idx="1891">
                  <c:v>0.55528084490740748</c:v>
                </c:pt>
                <c:pt idx="1892">
                  <c:v>0.55528416666666669</c:v>
                </c:pt>
                <c:pt idx="1893">
                  <c:v>0.55528760416666667</c:v>
                </c:pt>
                <c:pt idx="1894">
                  <c:v>0.55529091435185185</c:v>
                </c:pt>
                <c:pt idx="1895">
                  <c:v>0.55529423611111117</c:v>
                </c:pt>
                <c:pt idx="1896">
                  <c:v>0.55529759259259259</c:v>
                </c:pt>
                <c:pt idx="1897">
                  <c:v>0.55530069444444441</c:v>
                </c:pt>
                <c:pt idx="1898">
                  <c:v>0.55530484953703707</c:v>
                </c:pt>
                <c:pt idx="1899">
                  <c:v>0.55530841435185185</c:v>
                </c:pt>
                <c:pt idx="1900">
                  <c:v>0.55531215277777779</c:v>
                </c:pt>
                <c:pt idx="1901">
                  <c:v>0.55531548611111115</c:v>
                </c:pt>
                <c:pt idx="1902">
                  <c:v>0.55531920138888891</c:v>
                </c:pt>
                <c:pt idx="1903">
                  <c:v>0.55532296296296291</c:v>
                </c:pt>
                <c:pt idx="1904">
                  <c:v>0.55532666666666664</c:v>
                </c:pt>
                <c:pt idx="1905">
                  <c:v>0.55532972222222221</c:v>
                </c:pt>
                <c:pt idx="1906">
                  <c:v>0.55533340277777776</c:v>
                </c:pt>
                <c:pt idx="1907">
                  <c:v>0.55533708333333331</c:v>
                </c:pt>
                <c:pt idx="1908">
                  <c:v>0.55534072916666666</c:v>
                </c:pt>
                <c:pt idx="1909">
                  <c:v>0.55534434027777779</c:v>
                </c:pt>
                <c:pt idx="1910">
                  <c:v>0.55534765046296297</c:v>
                </c:pt>
                <c:pt idx="1911">
                  <c:v>0.55535118055555555</c:v>
                </c:pt>
                <c:pt idx="1912">
                  <c:v>0.5553545138888889</c:v>
                </c:pt>
                <c:pt idx="1913">
                  <c:v>0.55535795138888888</c:v>
                </c:pt>
                <c:pt idx="1914">
                  <c:v>0.55536126157407406</c:v>
                </c:pt>
                <c:pt idx="1915">
                  <c:v>0.5553646527777778</c:v>
                </c:pt>
                <c:pt idx="1916">
                  <c:v>0.55536848379629633</c:v>
                </c:pt>
                <c:pt idx="1917">
                  <c:v>0.55537234953703707</c:v>
                </c:pt>
                <c:pt idx="1918">
                  <c:v>0.55537607638888886</c:v>
                </c:pt>
                <c:pt idx="1919">
                  <c:v>0.55537980324074077</c:v>
                </c:pt>
                <c:pt idx="1920">
                  <c:v>0.55538350694444449</c:v>
                </c:pt>
                <c:pt idx="1921">
                  <c:v>0.5553872685185185</c:v>
                </c:pt>
                <c:pt idx="1922">
                  <c:v>0.55539103009259261</c:v>
                </c:pt>
                <c:pt idx="1923">
                  <c:v>0.55539461805555557</c:v>
                </c:pt>
                <c:pt idx="1924">
                  <c:v>0.55539866898148149</c:v>
                </c:pt>
                <c:pt idx="1925">
                  <c:v>0.55540236111111108</c:v>
                </c:pt>
                <c:pt idx="1926">
                  <c:v>0.55540614583333336</c:v>
                </c:pt>
                <c:pt idx="1927">
                  <c:v>0.55541098379629628</c:v>
                </c:pt>
                <c:pt idx="1928">
                  <c:v>0.55541434027777781</c:v>
                </c:pt>
                <c:pt idx="1929">
                  <c:v>0.55541767361111105</c:v>
                </c:pt>
                <c:pt idx="1930">
                  <c:v>0.55542114583333335</c:v>
                </c:pt>
                <c:pt idx="1931">
                  <c:v>0.55542445601851853</c:v>
                </c:pt>
                <c:pt idx="1932">
                  <c:v>0.55542789351851851</c:v>
                </c:pt>
                <c:pt idx="1933">
                  <c:v>0.55543084490740735</c:v>
                </c:pt>
                <c:pt idx="1934">
                  <c:v>0.55543418981481485</c:v>
                </c:pt>
                <c:pt idx="1935">
                  <c:v>0.55543767361111118</c:v>
                </c:pt>
                <c:pt idx="1936">
                  <c:v>0.55544140046296298</c:v>
                </c:pt>
                <c:pt idx="1937">
                  <c:v>0.55544539351851852</c:v>
                </c:pt>
                <c:pt idx="1938">
                  <c:v>0.55544862268518524</c:v>
                </c:pt>
                <c:pt idx="1939">
                  <c:v>0.55545238425925925</c:v>
                </c:pt>
                <c:pt idx="1940">
                  <c:v>0.55545611111111104</c:v>
                </c:pt>
                <c:pt idx="1941">
                  <c:v>0.5554597916666667</c:v>
                </c:pt>
                <c:pt idx="1942">
                  <c:v>0.55546305555555553</c:v>
                </c:pt>
                <c:pt idx="1943">
                  <c:v>0.55546675925925926</c:v>
                </c:pt>
                <c:pt idx="1944">
                  <c:v>0.55547038194444442</c:v>
                </c:pt>
                <c:pt idx="1945">
                  <c:v>0.55547408564814815</c:v>
                </c:pt>
                <c:pt idx="1946">
                  <c:v>0.55547726851851853</c:v>
                </c:pt>
                <c:pt idx="1947">
                  <c:v>0.55548092592592591</c:v>
                </c:pt>
                <c:pt idx="1948">
                  <c:v>0.55548449074074069</c:v>
                </c:pt>
                <c:pt idx="1949">
                  <c:v>0.55548780092592598</c:v>
                </c:pt>
                <c:pt idx="1950">
                  <c:v>0.55549127314814817</c:v>
                </c:pt>
                <c:pt idx="1951">
                  <c:v>0.55549405092592596</c:v>
                </c:pt>
                <c:pt idx="1952">
                  <c:v>0.55549746527777777</c:v>
                </c:pt>
                <c:pt idx="1953">
                  <c:v>0.55550017361111115</c:v>
                </c:pt>
                <c:pt idx="1954">
                  <c:v>0.55550399305555553</c:v>
                </c:pt>
                <c:pt idx="1955">
                  <c:v>0.55550766203703705</c:v>
                </c:pt>
                <c:pt idx="1956">
                  <c:v>0.55551129629629636</c:v>
                </c:pt>
                <c:pt idx="1957">
                  <c:v>0.5555152546296297</c:v>
                </c:pt>
                <c:pt idx="1958">
                  <c:v>0.5555188888888889</c:v>
                </c:pt>
                <c:pt idx="1959">
                  <c:v>0.55552268518518522</c:v>
                </c:pt>
                <c:pt idx="1960">
                  <c:v>0.55552643518518519</c:v>
                </c:pt>
                <c:pt idx="1961">
                  <c:v>0.55552961805555556</c:v>
                </c:pt>
                <c:pt idx="1962">
                  <c:v>0.55553351851851851</c:v>
                </c:pt>
                <c:pt idx="1963">
                  <c:v>0.5555372453703703</c:v>
                </c:pt>
                <c:pt idx="1964">
                  <c:v>0.55554090277777779</c:v>
                </c:pt>
                <c:pt idx="1965">
                  <c:v>0.55554398148148143</c:v>
                </c:pt>
                <c:pt idx="1966">
                  <c:v>0.55554765046296295</c:v>
                </c:pt>
                <c:pt idx="1967">
                  <c:v>0.55555097222222216</c:v>
                </c:pt>
                <c:pt idx="1968">
                  <c:v>0.55555429398148148</c:v>
                </c:pt>
                <c:pt idx="1969">
                  <c:v>0.55555765046296302</c:v>
                </c:pt>
                <c:pt idx="1970">
                  <c:v>0.55556119212962962</c:v>
                </c:pt>
                <c:pt idx="1971">
                  <c:v>0.55556394675925924</c:v>
                </c:pt>
                <c:pt idx="1972">
                  <c:v>0.55556736111111105</c:v>
                </c:pt>
                <c:pt idx="1973">
                  <c:v>0.55557075231481479</c:v>
                </c:pt>
                <c:pt idx="1974">
                  <c:v>0.55557415509259256</c:v>
                </c:pt>
                <c:pt idx="1975">
                  <c:v>0.55557812500000003</c:v>
                </c:pt>
                <c:pt idx="1976">
                  <c:v>0.55558184027777779</c:v>
                </c:pt>
                <c:pt idx="1977">
                  <c:v>0.55558579861111113</c:v>
                </c:pt>
                <c:pt idx="1978">
                  <c:v>0.5555894560185185</c:v>
                </c:pt>
                <c:pt idx="1979">
                  <c:v>0.55559312500000002</c:v>
                </c:pt>
                <c:pt idx="1980">
                  <c:v>0.55559684027777778</c:v>
                </c:pt>
                <c:pt idx="1981">
                  <c:v>0.55560064814814814</c:v>
                </c:pt>
                <c:pt idx="1982">
                  <c:v>0.55560429398148148</c:v>
                </c:pt>
                <c:pt idx="1983">
                  <c:v>0.55560770833333339</c:v>
                </c:pt>
                <c:pt idx="1984">
                  <c:v>0.55561148148148154</c:v>
                </c:pt>
                <c:pt idx="1985">
                  <c:v>0.55561528935185189</c:v>
                </c:pt>
                <c:pt idx="1986">
                  <c:v>0.55561901620370369</c:v>
                </c:pt>
                <c:pt idx="1987">
                  <c:v>0.55562222222222224</c:v>
                </c:pt>
                <c:pt idx="1988">
                  <c:v>0.55562572916666664</c:v>
                </c:pt>
                <c:pt idx="1989">
                  <c:v>0.55562910879629623</c:v>
                </c:pt>
                <c:pt idx="1990">
                  <c:v>0.55563273148148151</c:v>
                </c:pt>
                <c:pt idx="1991">
                  <c:v>0.55563609953703696</c:v>
                </c:pt>
                <c:pt idx="1992">
                  <c:v>0.5556388541666667</c:v>
                </c:pt>
                <c:pt idx="1993">
                  <c:v>0.55564273148148147</c:v>
                </c:pt>
                <c:pt idx="1994">
                  <c:v>0.55564769675925929</c:v>
                </c:pt>
                <c:pt idx="1995">
                  <c:v>0.55565143518518523</c:v>
                </c:pt>
                <c:pt idx="1996">
                  <c:v>0.55565559027777778</c:v>
                </c:pt>
                <c:pt idx="1997">
                  <c:v>0.55565930555555554</c:v>
                </c:pt>
                <c:pt idx="1998">
                  <c:v>0.55566298611111109</c:v>
                </c:pt>
                <c:pt idx="1999">
                  <c:v>0.55566678240740741</c:v>
                </c:pt>
                <c:pt idx="2000">
                  <c:v>0.55567048611111114</c:v>
                </c:pt>
                <c:pt idx="2001">
                  <c:v>0.55567425925925928</c:v>
                </c:pt>
                <c:pt idx="2002">
                  <c:v>0.55567822916666665</c:v>
                </c:pt>
                <c:pt idx="2003">
                  <c:v>0.555682037037037</c:v>
                </c:pt>
                <c:pt idx="2004">
                  <c:v>0.55568577546296294</c:v>
                </c:pt>
                <c:pt idx="2005">
                  <c:v>0.55568951388888888</c:v>
                </c:pt>
                <c:pt idx="2006">
                  <c:v>0.55569289351851847</c:v>
                </c:pt>
                <c:pt idx="2007">
                  <c:v>0.55569630787037039</c:v>
                </c:pt>
                <c:pt idx="2008">
                  <c:v>0.55569987268518517</c:v>
                </c:pt>
                <c:pt idx="2009">
                  <c:v>0.55570265046296297</c:v>
                </c:pt>
                <c:pt idx="2010">
                  <c:v>0.55570603009259256</c:v>
                </c:pt>
                <c:pt idx="2011">
                  <c:v>0.55570937500000006</c:v>
                </c:pt>
                <c:pt idx="2012">
                  <c:v>0.55571284722222225</c:v>
                </c:pt>
                <c:pt idx="2013">
                  <c:v>0.55571653935185183</c:v>
                </c:pt>
                <c:pt idx="2014">
                  <c:v>0.55572015046296297</c:v>
                </c:pt>
                <c:pt idx="2015">
                  <c:v>0.55572343749999997</c:v>
                </c:pt>
                <c:pt idx="2016">
                  <c:v>0.55572746527777783</c:v>
                </c:pt>
                <c:pt idx="2017">
                  <c:v>0.55573119212962963</c:v>
                </c:pt>
                <c:pt idx="2018">
                  <c:v>0.55573480324074076</c:v>
                </c:pt>
                <c:pt idx="2019">
                  <c:v>0.5557378819444444</c:v>
                </c:pt>
                <c:pt idx="2020">
                  <c:v>0.55574171296296293</c:v>
                </c:pt>
                <c:pt idx="2021">
                  <c:v>0.55574540509259263</c:v>
                </c:pt>
                <c:pt idx="2022">
                  <c:v>0.55574923611111104</c:v>
                </c:pt>
                <c:pt idx="2023">
                  <c:v>0.55575243055555557</c:v>
                </c:pt>
                <c:pt idx="2024">
                  <c:v>0.55575612268518515</c:v>
                </c:pt>
                <c:pt idx="2025">
                  <c:v>0.55575996527777771</c:v>
                </c:pt>
                <c:pt idx="2026">
                  <c:v>0.55576348379629625</c:v>
                </c:pt>
                <c:pt idx="2027">
                  <c:v>0.55576637731481482</c:v>
                </c:pt>
                <c:pt idx="2028">
                  <c:v>0.55576987268518518</c:v>
                </c:pt>
                <c:pt idx="2029">
                  <c:v>0.55577357638888891</c:v>
                </c:pt>
                <c:pt idx="2030">
                  <c:v>0.55577716435185187</c:v>
                </c:pt>
                <c:pt idx="2031">
                  <c:v>0.55578049768518512</c:v>
                </c:pt>
                <c:pt idx="2032">
                  <c:v>0.55578412037037039</c:v>
                </c:pt>
                <c:pt idx="2033">
                  <c:v>0.55578776620370374</c:v>
                </c:pt>
                <c:pt idx="2034">
                  <c:v>0.55579142361111111</c:v>
                </c:pt>
                <c:pt idx="2035">
                  <c:v>0.55579526620370368</c:v>
                </c:pt>
                <c:pt idx="2036">
                  <c:v>0.55579854166666665</c:v>
                </c:pt>
                <c:pt idx="2037">
                  <c:v>0.55580228009259258</c:v>
                </c:pt>
                <c:pt idx="2038">
                  <c:v>0.55580597222222228</c:v>
                </c:pt>
                <c:pt idx="2039">
                  <c:v>0.55580964120370369</c:v>
                </c:pt>
                <c:pt idx="2040">
                  <c:v>0.55581343750000001</c:v>
                </c:pt>
                <c:pt idx="2041">
                  <c:v>0.55581709490740738</c:v>
                </c:pt>
                <c:pt idx="2042">
                  <c:v>0.55582093749999995</c:v>
                </c:pt>
                <c:pt idx="2043">
                  <c:v>0.5558247453703703</c:v>
                </c:pt>
                <c:pt idx="2044">
                  <c:v>0.55582836805555558</c:v>
                </c:pt>
                <c:pt idx="2045">
                  <c:v>0.55583186342592594</c:v>
                </c:pt>
                <c:pt idx="2046">
                  <c:v>0.55583520833333333</c:v>
                </c:pt>
                <c:pt idx="2047">
                  <c:v>0.55583851851851851</c:v>
                </c:pt>
                <c:pt idx="2048">
                  <c:v>0.55584189814814822</c:v>
                </c:pt>
                <c:pt idx="2049">
                  <c:v>0.55585681712962964</c:v>
                </c:pt>
                <c:pt idx="2050">
                  <c:v>0.55586031250000001</c:v>
                </c:pt>
                <c:pt idx="2051">
                  <c:v>0.5558637847222222</c:v>
                </c:pt>
                <c:pt idx="2052">
                  <c:v>0.55586739583333333</c:v>
                </c:pt>
                <c:pt idx="2053">
                  <c:v>0.55587084490740735</c:v>
                </c:pt>
                <c:pt idx="2054">
                  <c:v>0.55587430555555561</c:v>
                </c:pt>
                <c:pt idx="2055">
                  <c:v>0.55587778935185184</c:v>
                </c:pt>
                <c:pt idx="2056">
                  <c:v>0.55588127314814817</c:v>
                </c:pt>
                <c:pt idx="2057">
                  <c:v>0.55588480324074074</c:v>
                </c:pt>
                <c:pt idx="2058">
                  <c:v>0.55588833333333332</c:v>
                </c:pt>
                <c:pt idx="2059">
                  <c:v>0.55589186342592589</c:v>
                </c:pt>
                <c:pt idx="2060">
                  <c:v>0.55589655092592594</c:v>
                </c:pt>
                <c:pt idx="2061">
                  <c:v>0.55590003472222216</c:v>
                </c:pt>
                <c:pt idx="2062">
                  <c:v>0.5559033333333333</c:v>
                </c:pt>
                <c:pt idx="2063">
                  <c:v>0.55590664351851848</c:v>
                </c:pt>
                <c:pt idx="2064">
                  <c:v>0.55590995370370366</c:v>
                </c:pt>
                <c:pt idx="2065">
                  <c:v>0.55591354166666662</c:v>
                </c:pt>
                <c:pt idx="2066">
                  <c:v>0.55591687499999998</c:v>
                </c:pt>
                <c:pt idx="2067">
                  <c:v>0.55592026620370372</c:v>
                </c:pt>
                <c:pt idx="2068">
                  <c:v>0.55592374999999994</c:v>
                </c:pt>
                <c:pt idx="2069">
                  <c:v>0.55592723379629627</c:v>
                </c:pt>
                <c:pt idx="2070">
                  <c:v>0.55593086805555558</c:v>
                </c:pt>
                <c:pt idx="2071">
                  <c:v>0.55593437499999998</c:v>
                </c:pt>
                <c:pt idx="2072">
                  <c:v>0.55593789351851852</c:v>
                </c:pt>
                <c:pt idx="2073">
                  <c:v>0.55594136574074071</c:v>
                </c:pt>
                <c:pt idx="2074">
                  <c:v>0.55594480324074069</c:v>
                </c:pt>
                <c:pt idx="2075">
                  <c:v>0.55594837962962962</c:v>
                </c:pt>
                <c:pt idx="2076">
                  <c:v>0.55595186342592595</c:v>
                </c:pt>
                <c:pt idx="2077">
                  <c:v>0.55595539351851853</c:v>
                </c:pt>
                <c:pt idx="2078">
                  <c:v>0.55595890046296292</c:v>
                </c:pt>
                <c:pt idx="2079">
                  <c:v>0.55596237268518511</c:v>
                </c:pt>
                <c:pt idx="2080">
                  <c:v>0.55596600694444442</c:v>
                </c:pt>
                <c:pt idx="2081">
                  <c:v>0.55596932870370364</c:v>
                </c:pt>
                <c:pt idx="2082">
                  <c:v>0.55597262731481478</c:v>
                </c:pt>
                <c:pt idx="2083">
                  <c:v>0.55597593750000007</c:v>
                </c:pt>
                <c:pt idx="2084">
                  <c:v>0.55597944444444447</c:v>
                </c:pt>
                <c:pt idx="2085">
                  <c:v>0.55598302083333329</c:v>
                </c:pt>
                <c:pt idx="2086">
                  <c:v>0.55598648148148155</c:v>
                </c:pt>
                <c:pt idx="2087">
                  <c:v>0.55598982638888883</c:v>
                </c:pt>
                <c:pt idx="2088">
                  <c:v>0.55599318287037036</c:v>
                </c:pt>
                <c:pt idx="2089">
                  <c:v>0.55599662037037034</c:v>
                </c:pt>
                <c:pt idx="2090">
                  <c:v>0.55600030092592589</c:v>
                </c:pt>
                <c:pt idx="2091">
                  <c:v>0.55600394675925924</c:v>
                </c:pt>
                <c:pt idx="2092">
                  <c:v>0.55600745370370375</c:v>
                </c:pt>
                <c:pt idx="2093">
                  <c:v>0.55601090277777776</c:v>
                </c:pt>
                <c:pt idx="2094">
                  <c:v>0.55601436342592592</c:v>
                </c:pt>
                <c:pt idx="2095">
                  <c:v>0.55601795138888888</c:v>
                </c:pt>
                <c:pt idx="2096">
                  <c:v>0.55602144675925924</c:v>
                </c:pt>
                <c:pt idx="2097">
                  <c:v>0.55602491898148154</c:v>
                </c:pt>
                <c:pt idx="2098">
                  <c:v>0.55602842592592594</c:v>
                </c:pt>
                <c:pt idx="2099">
                  <c:v>0.55603186342592592</c:v>
                </c:pt>
                <c:pt idx="2100">
                  <c:v>0.55603535879629629</c:v>
                </c:pt>
                <c:pt idx="2101">
                  <c:v>0.55603883101851859</c:v>
                </c:pt>
                <c:pt idx="2102">
                  <c:v>0.55604217592592586</c:v>
                </c:pt>
                <c:pt idx="2103">
                  <c:v>0.55604547453703701</c:v>
                </c:pt>
                <c:pt idx="2104">
                  <c:v>0.55604879629629622</c:v>
                </c:pt>
                <c:pt idx="2105">
                  <c:v>0.55605224537037035</c:v>
                </c:pt>
                <c:pt idx="2106">
                  <c:v>0.5560555787037037</c:v>
                </c:pt>
                <c:pt idx="2107">
                  <c:v>0.55605901620370368</c:v>
                </c:pt>
                <c:pt idx="2108">
                  <c:v>0.55606254629629637</c:v>
                </c:pt>
                <c:pt idx="2109">
                  <c:v>0.55606603009259259</c:v>
                </c:pt>
                <c:pt idx="2110">
                  <c:v>0.55606954861111113</c:v>
                </c:pt>
                <c:pt idx="2111">
                  <c:v>0.55607302083333332</c:v>
                </c:pt>
                <c:pt idx="2112">
                  <c:v>0.55607678240740743</c:v>
                </c:pt>
                <c:pt idx="2113">
                  <c:v>0.55608032407407404</c:v>
                </c:pt>
                <c:pt idx="2114">
                  <c:v>0.55608388888888893</c:v>
                </c:pt>
                <c:pt idx="2115">
                  <c:v>0.55608739583333333</c:v>
                </c:pt>
                <c:pt idx="2116">
                  <c:v>0.55609087962962966</c:v>
                </c:pt>
                <c:pt idx="2117">
                  <c:v>0.55609446759259262</c:v>
                </c:pt>
                <c:pt idx="2118">
                  <c:v>0.5560979976851852</c:v>
                </c:pt>
                <c:pt idx="2119">
                  <c:v>0.55610151620370374</c:v>
                </c:pt>
                <c:pt idx="2120">
                  <c:v>0.55610517361111111</c:v>
                </c:pt>
                <c:pt idx="2121">
                  <c:v>0.5561085185185185</c:v>
                </c:pt>
                <c:pt idx="2122">
                  <c:v>0.55611189814814821</c:v>
                </c:pt>
                <c:pt idx="2123">
                  <c:v>0.55611526620370377</c:v>
                </c:pt>
                <c:pt idx="2124">
                  <c:v>0.55611858796296298</c:v>
                </c:pt>
                <c:pt idx="2125">
                  <c:v>0.5561219444444444</c:v>
                </c:pt>
                <c:pt idx="2126">
                  <c:v>0.55612651620370368</c:v>
                </c:pt>
                <c:pt idx="2127">
                  <c:v>0.55612984953703704</c:v>
                </c:pt>
                <c:pt idx="2128">
                  <c:v>0.5561333449074074</c:v>
                </c:pt>
                <c:pt idx="2129">
                  <c:v>0.55613692129629633</c:v>
                </c:pt>
                <c:pt idx="2130">
                  <c:v>0.5561404513888889</c:v>
                </c:pt>
                <c:pt idx="2131">
                  <c:v>0.55614400462962965</c:v>
                </c:pt>
                <c:pt idx="2132">
                  <c:v>0.55614774305555559</c:v>
                </c:pt>
                <c:pt idx="2133">
                  <c:v>0.55615115740740739</c:v>
                </c:pt>
                <c:pt idx="2134">
                  <c:v>0.5561546643518519</c:v>
                </c:pt>
                <c:pt idx="2135">
                  <c:v>0.5561581712962963</c:v>
                </c:pt>
                <c:pt idx="2136">
                  <c:v>0.55616165509259263</c:v>
                </c:pt>
                <c:pt idx="2137">
                  <c:v>0.55616517361111117</c:v>
                </c:pt>
                <c:pt idx="2138">
                  <c:v>0.55616871527777778</c:v>
                </c:pt>
                <c:pt idx="2139">
                  <c:v>0.55617218749999997</c:v>
                </c:pt>
                <c:pt idx="2140">
                  <c:v>0.55617568287037034</c:v>
                </c:pt>
                <c:pt idx="2141">
                  <c:v>0.55617912037037043</c:v>
                </c:pt>
                <c:pt idx="2142">
                  <c:v>0.55618244212962964</c:v>
                </c:pt>
                <c:pt idx="2143">
                  <c:v>0.5561858101851852</c:v>
                </c:pt>
                <c:pt idx="2144">
                  <c:v>0.55618913194444441</c:v>
                </c:pt>
                <c:pt idx="2145">
                  <c:v>0.55619254629629633</c:v>
                </c:pt>
                <c:pt idx="2146">
                  <c:v>0.55619589120370372</c:v>
                </c:pt>
                <c:pt idx="2147">
                  <c:v>0.55619938657407408</c:v>
                </c:pt>
                <c:pt idx="2148">
                  <c:v>0.55620293981481483</c:v>
                </c:pt>
                <c:pt idx="2149">
                  <c:v>0.55620664351851856</c:v>
                </c:pt>
                <c:pt idx="2150">
                  <c:v>0.556210324074074</c:v>
                </c:pt>
                <c:pt idx="2151">
                  <c:v>0.55621377314814813</c:v>
                </c:pt>
                <c:pt idx="2152">
                  <c:v>0.5562174305555555</c:v>
                </c:pt>
                <c:pt idx="2153">
                  <c:v>0.55622105324074067</c:v>
                </c:pt>
                <c:pt idx="2154">
                  <c:v>0.556224537037037</c:v>
                </c:pt>
                <c:pt idx="2155">
                  <c:v>0.55622809027777775</c:v>
                </c:pt>
                <c:pt idx="2156">
                  <c:v>0.55623157407407409</c:v>
                </c:pt>
                <c:pt idx="2157">
                  <c:v>0.55623516203703705</c:v>
                </c:pt>
                <c:pt idx="2158">
                  <c:v>0.55623885416666663</c:v>
                </c:pt>
                <c:pt idx="2159">
                  <c:v>0.55624233796296296</c:v>
                </c:pt>
                <c:pt idx="2160">
                  <c:v>0.55624583333333333</c:v>
                </c:pt>
                <c:pt idx="2161">
                  <c:v>0.55624927083333331</c:v>
                </c:pt>
                <c:pt idx="2162">
                  <c:v>0.55625262731481484</c:v>
                </c:pt>
                <c:pt idx="2163">
                  <c:v>0.55625606481481482</c:v>
                </c:pt>
                <c:pt idx="2164">
                  <c:v>0.55625945601851845</c:v>
                </c:pt>
                <c:pt idx="2165">
                  <c:v>0.55626297453703699</c:v>
                </c:pt>
                <c:pt idx="2166">
                  <c:v>0.55626633101851852</c:v>
                </c:pt>
                <c:pt idx="2167">
                  <c:v>0.55626972222222226</c:v>
                </c:pt>
                <c:pt idx="2168">
                  <c:v>0.55627344907407406</c:v>
                </c:pt>
                <c:pt idx="2169">
                  <c:v>0.55627701388888895</c:v>
                </c:pt>
                <c:pt idx="2170">
                  <c:v>0.55628062499999997</c:v>
                </c:pt>
                <c:pt idx="2171">
                  <c:v>0.55628415509259266</c:v>
                </c:pt>
                <c:pt idx="2172">
                  <c:v>0.55628788194444445</c:v>
                </c:pt>
                <c:pt idx="2173">
                  <c:v>0.55629152777777779</c:v>
                </c:pt>
                <c:pt idx="2174">
                  <c:v>0.55629508101851854</c:v>
                </c:pt>
                <c:pt idx="2175">
                  <c:v>0.55629856481481477</c:v>
                </c:pt>
                <c:pt idx="2176">
                  <c:v>0.55630211805555552</c:v>
                </c:pt>
                <c:pt idx="2177">
                  <c:v>0.55630568287037041</c:v>
                </c:pt>
                <c:pt idx="2178">
                  <c:v>0.55631055555555553</c:v>
                </c:pt>
                <c:pt idx="2179">
                  <c:v>0.55631413194444446</c:v>
                </c:pt>
                <c:pt idx="2180">
                  <c:v>0.55631767361111117</c:v>
                </c:pt>
                <c:pt idx="2181">
                  <c:v>0.55632113425925922</c:v>
                </c:pt>
                <c:pt idx="2182">
                  <c:v>0.55632456018518517</c:v>
                </c:pt>
                <c:pt idx="2183">
                  <c:v>0.55632807870370371</c:v>
                </c:pt>
                <c:pt idx="2184">
                  <c:v>0.55633145833333331</c:v>
                </c:pt>
                <c:pt idx="2185">
                  <c:v>0.55633505787037041</c:v>
                </c:pt>
                <c:pt idx="2186">
                  <c:v>0.55633881944444441</c:v>
                </c:pt>
                <c:pt idx="2187">
                  <c:v>0.55634243055555554</c:v>
                </c:pt>
                <c:pt idx="2188">
                  <c:v>0.55634606481481474</c:v>
                </c:pt>
                <c:pt idx="2189">
                  <c:v>0.55634969907407406</c:v>
                </c:pt>
                <c:pt idx="2190">
                  <c:v>0.55635332175925922</c:v>
                </c:pt>
                <c:pt idx="2191">
                  <c:v>0.5563569791666666</c:v>
                </c:pt>
                <c:pt idx="2192">
                  <c:v>0.5563605787037037</c:v>
                </c:pt>
                <c:pt idx="2193">
                  <c:v>0.55636416666666666</c:v>
                </c:pt>
                <c:pt idx="2194">
                  <c:v>0.55636785879629624</c:v>
                </c:pt>
                <c:pt idx="2195">
                  <c:v>0.55637143518518517</c:v>
                </c:pt>
                <c:pt idx="2196">
                  <c:v>0.55637505787037034</c:v>
                </c:pt>
                <c:pt idx="2197">
                  <c:v>0.55637875000000003</c:v>
                </c:pt>
                <c:pt idx="2198">
                  <c:v>0.55638231481481482</c:v>
                </c:pt>
                <c:pt idx="2199">
                  <c:v>0.55638582175925932</c:v>
                </c:pt>
                <c:pt idx="2200">
                  <c:v>0.55638956018518515</c:v>
                </c:pt>
                <c:pt idx="2201">
                  <c:v>0.55639296296296303</c:v>
                </c:pt>
                <c:pt idx="2202">
                  <c:v>0.55639638888888887</c:v>
                </c:pt>
                <c:pt idx="2203">
                  <c:v>0.55639976851851858</c:v>
                </c:pt>
                <c:pt idx="2204">
                  <c:v>0.55640321759259259</c:v>
                </c:pt>
                <c:pt idx="2205">
                  <c:v>0.55640657407407412</c:v>
                </c:pt>
                <c:pt idx="2206">
                  <c:v>0.55641002314814814</c:v>
                </c:pt>
                <c:pt idx="2207">
                  <c:v>0.55641350694444447</c:v>
                </c:pt>
                <c:pt idx="2208">
                  <c:v>0.55641697916666666</c:v>
                </c:pt>
                <c:pt idx="2209">
                  <c:v>0.55642061342592586</c:v>
                </c:pt>
                <c:pt idx="2210">
                  <c:v>0.55642409722222219</c:v>
                </c:pt>
                <c:pt idx="2211">
                  <c:v>0.55642769675925929</c:v>
                </c:pt>
                <c:pt idx="2212">
                  <c:v>0.55643119212962966</c:v>
                </c:pt>
                <c:pt idx="2213">
                  <c:v>0.55643471064814809</c:v>
                </c:pt>
                <c:pt idx="2214">
                  <c:v>0.55643832175925922</c:v>
                </c:pt>
                <c:pt idx="2215">
                  <c:v>0.55644179398148153</c:v>
                </c:pt>
                <c:pt idx="2216">
                  <c:v>0.55644525462962957</c:v>
                </c:pt>
                <c:pt idx="2217">
                  <c:v>0.55644890046296303</c:v>
                </c:pt>
                <c:pt idx="2218">
                  <c:v>0.55645251157407405</c:v>
                </c:pt>
                <c:pt idx="2219">
                  <c:v>0.55645607638888894</c:v>
                </c:pt>
                <c:pt idx="2220">
                  <c:v>0.55645942129629633</c:v>
                </c:pt>
                <c:pt idx="2221">
                  <c:v>0.55646276620370372</c:v>
                </c:pt>
                <c:pt idx="2222">
                  <c:v>0.55646723379629626</c:v>
                </c:pt>
                <c:pt idx="2223">
                  <c:v>0.55647057870370376</c:v>
                </c:pt>
                <c:pt idx="2224">
                  <c:v>0.55647394675925932</c:v>
                </c:pt>
                <c:pt idx="2225">
                  <c:v>0.55647758101851852</c:v>
                </c:pt>
                <c:pt idx="2226">
                  <c:v>0.55648119212962965</c:v>
                </c:pt>
                <c:pt idx="2227">
                  <c:v>0.556484837962963</c:v>
                </c:pt>
                <c:pt idx="2228">
                  <c:v>0.55648833333333336</c:v>
                </c:pt>
                <c:pt idx="2229">
                  <c:v>0.55649184027777776</c:v>
                </c:pt>
                <c:pt idx="2230">
                  <c:v>0.55649561342592591</c:v>
                </c:pt>
                <c:pt idx="2231">
                  <c:v>0.55649921296296301</c:v>
                </c:pt>
                <c:pt idx="2232">
                  <c:v>0.55650280092592597</c:v>
                </c:pt>
                <c:pt idx="2233">
                  <c:v>0.55650630787037036</c:v>
                </c:pt>
                <c:pt idx="2234">
                  <c:v>0.55650989583333332</c:v>
                </c:pt>
                <c:pt idx="2235">
                  <c:v>0.5565134259259259</c:v>
                </c:pt>
                <c:pt idx="2236">
                  <c:v>0.55651690972222223</c:v>
                </c:pt>
                <c:pt idx="2237">
                  <c:v>0.55652047453703701</c:v>
                </c:pt>
                <c:pt idx="2238">
                  <c:v>0.55652395833333335</c:v>
                </c:pt>
                <c:pt idx="2239">
                  <c:v>0.55652726851851853</c:v>
                </c:pt>
                <c:pt idx="2240">
                  <c:v>0.55653068287037033</c:v>
                </c:pt>
                <c:pt idx="2241">
                  <c:v>0.55653403935185186</c:v>
                </c:pt>
                <c:pt idx="2242">
                  <c:v>0.55653744212962963</c:v>
                </c:pt>
                <c:pt idx="2243">
                  <c:v>0.55654078703703702</c:v>
                </c:pt>
                <c:pt idx="2244">
                  <c:v>0.5565440972222222</c:v>
                </c:pt>
                <c:pt idx="2245">
                  <c:v>0.55654743055555556</c:v>
                </c:pt>
                <c:pt idx="2246">
                  <c:v>0.55655092592592592</c:v>
                </c:pt>
                <c:pt idx="2247">
                  <c:v>0.5565544907407407</c:v>
                </c:pt>
                <c:pt idx="2248">
                  <c:v>0.556557962962963</c:v>
                </c:pt>
                <c:pt idx="2249">
                  <c:v>0.55656143518518519</c:v>
                </c:pt>
                <c:pt idx="2250">
                  <c:v>0.55656499999999998</c:v>
                </c:pt>
                <c:pt idx="2251">
                  <c:v>0.55656869212962967</c:v>
                </c:pt>
                <c:pt idx="2252">
                  <c:v>0.55657237268518511</c:v>
                </c:pt>
                <c:pt idx="2253">
                  <c:v>0.55657586805555559</c:v>
                </c:pt>
                <c:pt idx="2254">
                  <c:v>0.55657943287037037</c:v>
                </c:pt>
                <c:pt idx="2255">
                  <c:v>0.55658293981481488</c:v>
                </c:pt>
                <c:pt idx="2256">
                  <c:v>0.55658643518518514</c:v>
                </c:pt>
                <c:pt idx="2257">
                  <c:v>0.55659006944444445</c:v>
                </c:pt>
                <c:pt idx="2258">
                  <c:v>0.55659359953703702</c:v>
                </c:pt>
                <c:pt idx="2259">
                  <c:v>0.55659700231481479</c:v>
                </c:pt>
                <c:pt idx="2260">
                  <c:v>0.55660086805555553</c:v>
                </c:pt>
                <c:pt idx="2261">
                  <c:v>0.55660418981481474</c:v>
                </c:pt>
                <c:pt idx="2262">
                  <c:v>0.55660763888888887</c:v>
                </c:pt>
                <c:pt idx="2263">
                  <c:v>0.55661093750000001</c:v>
                </c:pt>
                <c:pt idx="2264">
                  <c:v>0.55661429398148143</c:v>
                </c:pt>
                <c:pt idx="2265">
                  <c:v>0.55661782407407412</c:v>
                </c:pt>
                <c:pt idx="2266">
                  <c:v>0.55662270833333338</c:v>
                </c:pt>
                <c:pt idx="2267">
                  <c:v>0.55662623842592596</c:v>
                </c:pt>
                <c:pt idx="2268">
                  <c:v>0.55662987268518516</c:v>
                </c:pt>
                <c:pt idx="2269">
                  <c:v>0.55663337962962967</c:v>
                </c:pt>
                <c:pt idx="2270">
                  <c:v>0.55663707175925925</c:v>
                </c:pt>
                <c:pt idx="2271">
                  <c:v>0.55664054398148155</c:v>
                </c:pt>
                <c:pt idx="2272">
                  <c:v>0.55664402777777777</c:v>
                </c:pt>
                <c:pt idx="2273">
                  <c:v>0.55664767361111112</c:v>
                </c:pt>
                <c:pt idx="2274">
                  <c:v>0.55665128472222225</c:v>
                </c:pt>
                <c:pt idx="2275">
                  <c:v>0.55665484953703703</c:v>
                </c:pt>
                <c:pt idx="2276">
                  <c:v>0.55665832175925922</c:v>
                </c:pt>
                <c:pt idx="2277">
                  <c:v>0.55666196759259257</c:v>
                </c:pt>
                <c:pt idx="2278">
                  <c:v>0.55666543981481487</c:v>
                </c:pt>
                <c:pt idx="2279">
                  <c:v>0.55666876157407408</c:v>
                </c:pt>
                <c:pt idx="2280">
                  <c:v>0.55667204861111108</c:v>
                </c:pt>
                <c:pt idx="2281">
                  <c:v>0.55667538194444444</c:v>
                </c:pt>
                <c:pt idx="2282">
                  <c:v>0.55667875</c:v>
                </c:pt>
                <c:pt idx="2283">
                  <c:v>0.55668218749999998</c:v>
                </c:pt>
                <c:pt idx="2284">
                  <c:v>0.55668569444444438</c:v>
                </c:pt>
                <c:pt idx="2285">
                  <c:v>0.55668922453703706</c:v>
                </c:pt>
                <c:pt idx="2286">
                  <c:v>0.55669274305555561</c:v>
                </c:pt>
                <c:pt idx="2287">
                  <c:v>0.55669618055555559</c:v>
                </c:pt>
                <c:pt idx="2288">
                  <c:v>0.55669967592592595</c:v>
                </c:pt>
                <c:pt idx="2289">
                  <c:v>0.55670314814814814</c:v>
                </c:pt>
                <c:pt idx="2290">
                  <c:v>0.55670693287037032</c:v>
                </c:pt>
                <c:pt idx="2291">
                  <c:v>0.55671041666666665</c:v>
                </c:pt>
                <c:pt idx="2292">
                  <c:v>0.55671391203703702</c:v>
                </c:pt>
                <c:pt idx="2293">
                  <c:v>0.55671755787037036</c:v>
                </c:pt>
                <c:pt idx="2294">
                  <c:v>0.55672113425925929</c:v>
                </c:pt>
                <c:pt idx="2295">
                  <c:v>0.55672457175925927</c:v>
                </c:pt>
                <c:pt idx="2296">
                  <c:v>0.55672799768518522</c:v>
                </c:pt>
                <c:pt idx="2297">
                  <c:v>0.5567314351851852</c:v>
                </c:pt>
                <c:pt idx="2298">
                  <c:v>0.55673498842592595</c:v>
                </c:pt>
                <c:pt idx="2299">
                  <c:v>0.5567383217592593</c:v>
                </c:pt>
                <c:pt idx="2300">
                  <c:v>0.55674166666666669</c:v>
                </c:pt>
                <c:pt idx="2301">
                  <c:v>0.55674523148148147</c:v>
                </c:pt>
                <c:pt idx="2302">
                  <c:v>0.55674862268518521</c:v>
                </c:pt>
                <c:pt idx="2303">
                  <c:v>0.55675204861111116</c:v>
                </c:pt>
                <c:pt idx="2304">
                  <c:v>0.55675587962962958</c:v>
                </c:pt>
                <c:pt idx="2305">
                  <c:v>0.55675944444444447</c:v>
                </c:pt>
                <c:pt idx="2306">
                  <c:v>0.55676300925925926</c:v>
                </c:pt>
                <c:pt idx="2307">
                  <c:v>0.5567665277777778</c:v>
                </c:pt>
                <c:pt idx="2308">
                  <c:v>0.55677008101851855</c:v>
                </c:pt>
                <c:pt idx="2309">
                  <c:v>0.55677356481481477</c:v>
                </c:pt>
                <c:pt idx="2310">
                  <c:v>0.55677711805555552</c:v>
                </c:pt>
                <c:pt idx="2311">
                  <c:v>0.55678182870370374</c:v>
                </c:pt>
                <c:pt idx="2312">
                  <c:v>0.55678549768518515</c:v>
                </c:pt>
                <c:pt idx="2313">
                  <c:v>0.55678898148148148</c:v>
                </c:pt>
                <c:pt idx="2314">
                  <c:v>0.5567925231481482</c:v>
                </c:pt>
                <c:pt idx="2315">
                  <c:v>0.55679607638888895</c:v>
                </c:pt>
                <c:pt idx="2316">
                  <c:v>0.55679978009259257</c:v>
                </c:pt>
                <c:pt idx="2317">
                  <c:v>0.55680312499999995</c:v>
                </c:pt>
                <c:pt idx="2318">
                  <c:v>0.5568064236111111</c:v>
                </c:pt>
                <c:pt idx="2319">
                  <c:v>0.55681005787037041</c:v>
                </c:pt>
                <c:pt idx="2320">
                  <c:v>0.55681339120370377</c:v>
                </c:pt>
                <c:pt idx="2321">
                  <c:v>0.55681680555555557</c:v>
                </c:pt>
                <c:pt idx="2322">
                  <c:v>0.55682015046296296</c:v>
                </c:pt>
                <c:pt idx="2323">
                  <c:v>0.55682357638888891</c:v>
                </c:pt>
                <c:pt idx="2324">
                  <c:v>0.55682693287037044</c:v>
                </c:pt>
                <c:pt idx="2325">
                  <c:v>0.55683039351851848</c:v>
                </c:pt>
                <c:pt idx="2326">
                  <c:v>0.55683392361111117</c:v>
                </c:pt>
                <c:pt idx="2327">
                  <c:v>0.55683747685185192</c:v>
                </c:pt>
                <c:pt idx="2328">
                  <c:v>0.55684094907407411</c:v>
                </c:pt>
                <c:pt idx="2329">
                  <c:v>0.55684439814814812</c:v>
                </c:pt>
                <c:pt idx="2330">
                  <c:v>0.55684789351851849</c:v>
                </c:pt>
                <c:pt idx="2331">
                  <c:v>0.55685146990740741</c:v>
                </c:pt>
                <c:pt idx="2332">
                  <c:v>0.55685502314814816</c:v>
                </c:pt>
                <c:pt idx="2333">
                  <c:v>0.55685849537037035</c:v>
                </c:pt>
                <c:pt idx="2334">
                  <c:v>0.55686200231481486</c:v>
                </c:pt>
                <c:pt idx="2335">
                  <c:v>0.55686555555555561</c:v>
                </c:pt>
                <c:pt idx="2336">
                  <c:v>0.55686917824074078</c:v>
                </c:pt>
                <c:pt idx="2337">
                  <c:v>0.55687283564814816</c:v>
                </c:pt>
                <c:pt idx="2338">
                  <c:v>0.55687618055555554</c:v>
                </c:pt>
                <c:pt idx="2339">
                  <c:v>0.55687953703703708</c:v>
                </c:pt>
                <c:pt idx="2340">
                  <c:v>0.55688288194444446</c:v>
                </c:pt>
                <c:pt idx="2341">
                  <c:v>0.55688634259259262</c:v>
                </c:pt>
                <c:pt idx="2342">
                  <c:v>0.55688967592592598</c:v>
                </c:pt>
                <c:pt idx="2343">
                  <c:v>0.55689313657407402</c:v>
                </c:pt>
                <c:pt idx="2344">
                  <c:v>0.55689685185185189</c:v>
                </c:pt>
                <c:pt idx="2345">
                  <c:v>0.55690037037037043</c:v>
                </c:pt>
                <c:pt idx="2346">
                  <c:v>0.55690409722222223</c:v>
                </c:pt>
                <c:pt idx="2347">
                  <c:v>0.55690766203703701</c:v>
                </c:pt>
                <c:pt idx="2348">
                  <c:v>0.55691113425925931</c:v>
                </c:pt>
                <c:pt idx="2349">
                  <c:v>0.5569146064814815</c:v>
                </c:pt>
                <c:pt idx="2350">
                  <c:v>0.5569181134259259</c:v>
                </c:pt>
                <c:pt idx="2351">
                  <c:v>0.55692168981481482</c:v>
                </c:pt>
                <c:pt idx="2352">
                  <c:v>0.55692520833333337</c:v>
                </c:pt>
                <c:pt idx="2353">
                  <c:v>0.55692871527777776</c:v>
                </c:pt>
                <c:pt idx="2354">
                  <c:v>0.55693218750000006</c:v>
                </c:pt>
                <c:pt idx="2355">
                  <c:v>0.55693708333333336</c:v>
                </c:pt>
                <c:pt idx="2356">
                  <c:v>0.55694065972222229</c:v>
                </c:pt>
                <c:pt idx="2357">
                  <c:v>0.55694401620370371</c:v>
                </c:pt>
                <c:pt idx="2358">
                  <c:v>0.55694736111111109</c:v>
                </c:pt>
                <c:pt idx="2359">
                  <c:v>0.55695098379629626</c:v>
                </c:pt>
                <c:pt idx="2360">
                  <c:v>0.55695438657407415</c:v>
                </c:pt>
                <c:pt idx="2361">
                  <c:v>0.5569577546296296</c:v>
                </c:pt>
                <c:pt idx="2362">
                  <c:v>0.55696120370370372</c:v>
                </c:pt>
                <c:pt idx="2363">
                  <c:v>0.5569647685185185</c:v>
                </c:pt>
                <c:pt idx="2364">
                  <c:v>0.55696850694444444</c:v>
                </c:pt>
                <c:pt idx="2365">
                  <c:v>0.55697202546296298</c:v>
                </c:pt>
                <c:pt idx="2366">
                  <c:v>0.5569756018518518</c:v>
                </c:pt>
                <c:pt idx="2367">
                  <c:v>0.55697916666666669</c:v>
                </c:pt>
                <c:pt idx="2368">
                  <c:v>0.55698276620370368</c:v>
                </c:pt>
                <c:pt idx="2369">
                  <c:v>0.55698640046296299</c:v>
                </c:pt>
                <c:pt idx="2370">
                  <c:v>0.55699015046296296</c:v>
                </c:pt>
                <c:pt idx="2371">
                  <c:v>0.55699373842592592</c:v>
                </c:pt>
                <c:pt idx="2372">
                  <c:v>0.55699736111111109</c:v>
                </c:pt>
                <c:pt idx="2373">
                  <c:v>0.55700091435185184</c:v>
                </c:pt>
                <c:pt idx="2374">
                  <c:v>0.55700445601851856</c:v>
                </c:pt>
                <c:pt idx="2375">
                  <c:v>0.55700805555555555</c:v>
                </c:pt>
                <c:pt idx="2376">
                  <c:v>0.55701177083333331</c:v>
                </c:pt>
                <c:pt idx="2377">
                  <c:v>0.55701523148148147</c:v>
                </c:pt>
                <c:pt idx="2378">
                  <c:v>0.55701859953703703</c:v>
                </c:pt>
                <c:pt idx="2379">
                  <c:v>0.55702204861111115</c:v>
                </c:pt>
                <c:pt idx="2380">
                  <c:v>0.55702552083333334</c:v>
                </c:pt>
                <c:pt idx="2381">
                  <c:v>0.55702903935185188</c:v>
                </c:pt>
                <c:pt idx="2382">
                  <c:v>0.55703258101851849</c:v>
                </c:pt>
                <c:pt idx="2383">
                  <c:v>0.55703646990740741</c:v>
                </c:pt>
                <c:pt idx="2384">
                  <c:v>0.55704018518518517</c:v>
                </c:pt>
                <c:pt idx="2385">
                  <c:v>0.55704377314814812</c:v>
                </c:pt>
                <c:pt idx="2386">
                  <c:v>0.55704737268518512</c:v>
                </c:pt>
                <c:pt idx="2387">
                  <c:v>0.5570510300925926</c:v>
                </c:pt>
                <c:pt idx="2388">
                  <c:v>0.55705460648148153</c:v>
                </c:pt>
                <c:pt idx="2389">
                  <c:v>0.5570582638888889</c:v>
                </c:pt>
                <c:pt idx="2390">
                  <c:v>0.5570618634259259</c:v>
                </c:pt>
                <c:pt idx="2391">
                  <c:v>0.55706549768518521</c:v>
                </c:pt>
                <c:pt idx="2392">
                  <c:v>0.55706906249999999</c:v>
                </c:pt>
                <c:pt idx="2393">
                  <c:v>0.55707287037037034</c:v>
                </c:pt>
                <c:pt idx="2394">
                  <c:v>0.55707656249999993</c:v>
                </c:pt>
                <c:pt idx="2395">
                  <c:v>0.55708013888888885</c:v>
                </c:pt>
                <c:pt idx="2396">
                  <c:v>0.55708374999999999</c:v>
                </c:pt>
                <c:pt idx="2397">
                  <c:v>0.55708724537037035</c:v>
                </c:pt>
                <c:pt idx="2398">
                  <c:v>0.55709074074074072</c:v>
                </c:pt>
                <c:pt idx="2399">
                  <c:v>0.55709537037037038</c:v>
                </c:pt>
                <c:pt idx="2400">
                  <c:v>0.55709878472222218</c:v>
                </c:pt>
                <c:pt idx="2401">
                  <c:v>0.55710229166666669</c:v>
                </c:pt>
                <c:pt idx="2402">
                  <c:v>0.55710618055555561</c:v>
                </c:pt>
                <c:pt idx="2403">
                  <c:v>0.55711010416666673</c:v>
                </c:pt>
                <c:pt idx="2404">
                  <c:v>0.55711365740740737</c:v>
                </c:pt>
                <c:pt idx="2405">
                  <c:v>0.55711728009259265</c:v>
                </c:pt>
                <c:pt idx="2406">
                  <c:v>0.55712086805555561</c:v>
                </c:pt>
                <c:pt idx="2407">
                  <c:v>0.55712474537037038</c:v>
                </c:pt>
                <c:pt idx="2408">
                  <c:v>0.55712844907407411</c:v>
                </c:pt>
                <c:pt idx="2409">
                  <c:v>0.55713245370370368</c:v>
                </c:pt>
                <c:pt idx="2410">
                  <c:v>0.55713701388888892</c:v>
                </c:pt>
                <c:pt idx="2411">
                  <c:v>0.55714101851851849</c:v>
                </c:pt>
                <c:pt idx="2412">
                  <c:v>0.55714527777777778</c:v>
                </c:pt>
                <c:pt idx="2413">
                  <c:v>0.55714918981481476</c:v>
                </c:pt>
                <c:pt idx="2414">
                  <c:v>0.5571531828703703</c:v>
                </c:pt>
                <c:pt idx="2415">
                  <c:v>0.55715719907407413</c:v>
                </c:pt>
                <c:pt idx="2416">
                  <c:v>0.5571610763888889</c:v>
                </c:pt>
                <c:pt idx="2417">
                  <c:v>0.55716468750000003</c:v>
                </c:pt>
                <c:pt idx="2418">
                  <c:v>0.5571686574074074</c:v>
                </c:pt>
                <c:pt idx="2419">
                  <c:v>0.55717288194444448</c:v>
                </c:pt>
                <c:pt idx="2420">
                  <c:v>0.55717771990740739</c:v>
                </c:pt>
                <c:pt idx="2421">
                  <c:v>0.55718120370370372</c:v>
                </c:pt>
                <c:pt idx="2422">
                  <c:v>0.55718488425925927</c:v>
                </c:pt>
                <c:pt idx="2423">
                  <c:v>0.55718881944444443</c:v>
                </c:pt>
                <c:pt idx="2424">
                  <c:v>0.55719266203703699</c:v>
                </c:pt>
                <c:pt idx="2425">
                  <c:v>0.55719611111111111</c:v>
                </c:pt>
                <c:pt idx="2426">
                  <c:v>0.55719993055555561</c:v>
                </c:pt>
                <c:pt idx="2427">
                  <c:v>0.55720350694444443</c:v>
                </c:pt>
                <c:pt idx="2428">
                  <c:v>0.55720768518518515</c:v>
                </c:pt>
                <c:pt idx="2429">
                  <c:v>0.55721116898148149</c:v>
                </c:pt>
                <c:pt idx="2430">
                  <c:v>0.5572151851851852</c:v>
                </c:pt>
                <c:pt idx="2431">
                  <c:v>0.55721899305555556</c:v>
                </c:pt>
                <c:pt idx="2432">
                  <c:v>0.55722288194444447</c:v>
                </c:pt>
                <c:pt idx="2433">
                  <c:v>0.55722756944444451</c:v>
                </c:pt>
                <c:pt idx="2434">
                  <c:v>0.55723223379629627</c:v>
                </c:pt>
                <c:pt idx="2435">
                  <c:v>0.55723634259259258</c:v>
                </c:pt>
                <c:pt idx="2436">
                  <c:v>0.55724098379629627</c:v>
                </c:pt>
                <c:pt idx="2437">
                  <c:v>0.55724622685185188</c:v>
                </c:pt>
                <c:pt idx="2438">
                  <c:v>0.55725045138888885</c:v>
                </c:pt>
                <c:pt idx="2439">
                  <c:v>0.55725515046296292</c:v>
                </c:pt>
                <c:pt idx="2440">
                  <c:v>0.55725927083333338</c:v>
                </c:pt>
                <c:pt idx="2441">
                  <c:v>0.55726350694444438</c:v>
                </c:pt>
                <c:pt idx="2442">
                  <c:v>0.5572669560185185</c:v>
                </c:pt>
                <c:pt idx="2443">
                  <c:v>0.55727092592592598</c:v>
                </c:pt>
                <c:pt idx="2444">
                  <c:v>0.55727572916666668</c:v>
                </c:pt>
                <c:pt idx="2445">
                  <c:v>0.55727942129629626</c:v>
                </c:pt>
                <c:pt idx="2446">
                  <c:v>0.55728371527777776</c:v>
                </c:pt>
                <c:pt idx="2447">
                  <c:v>0.55728783564814821</c:v>
                </c:pt>
                <c:pt idx="2448">
                  <c:v>0.55729263888888891</c:v>
                </c:pt>
                <c:pt idx="2449">
                  <c:v>0.5572959837962963</c:v>
                </c:pt>
                <c:pt idx="2450">
                  <c:v>0.5572993634259259</c:v>
                </c:pt>
                <c:pt idx="2451">
                  <c:v>0.55730271990740743</c:v>
                </c:pt>
                <c:pt idx="2452">
                  <c:v>0.55730622685185183</c:v>
                </c:pt>
                <c:pt idx="2453">
                  <c:v>0.55730959490740739</c:v>
                </c:pt>
                <c:pt idx="2454">
                  <c:v>0.55731318287037035</c:v>
                </c:pt>
                <c:pt idx="2455">
                  <c:v>0.55731707175925926</c:v>
                </c:pt>
                <c:pt idx="2456">
                  <c:v>0.55732070601851846</c:v>
                </c:pt>
                <c:pt idx="2457">
                  <c:v>0.55732428240740739</c:v>
                </c:pt>
                <c:pt idx="2458">
                  <c:v>0.55732785879629632</c:v>
                </c:pt>
                <c:pt idx="2459">
                  <c:v>0.55733138888888889</c:v>
                </c:pt>
                <c:pt idx="2460">
                  <c:v>0.55733509259259262</c:v>
                </c:pt>
                <c:pt idx="2461">
                  <c:v>0.55733881944444441</c:v>
                </c:pt>
                <c:pt idx="2462">
                  <c:v>0.55734237268518516</c:v>
                </c:pt>
                <c:pt idx="2463">
                  <c:v>0.55734591435185188</c:v>
                </c:pt>
                <c:pt idx="2464">
                  <c:v>0.55734954861111108</c:v>
                </c:pt>
                <c:pt idx="2465">
                  <c:v>0.55735314814814818</c:v>
                </c:pt>
                <c:pt idx="2466">
                  <c:v>0.55735668981481479</c:v>
                </c:pt>
                <c:pt idx="2467">
                  <c:v>0.55736002314814814</c:v>
                </c:pt>
                <c:pt idx="2468">
                  <c:v>0.55736343749999995</c:v>
                </c:pt>
                <c:pt idx="2469">
                  <c:v>0.55736679398148148</c:v>
                </c:pt>
                <c:pt idx="2470">
                  <c:v>0.55737025462962964</c:v>
                </c:pt>
                <c:pt idx="2471">
                  <c:v>0.55737357638888885</c:v>
                </c:pt>
                <c:pt idx="2472">
                  <c:v>0.55737695601851855</c:v>
                </c:pt>
                <c:pt idx="2473">
                  <c:v>0.55738030092592594</c:v>
                </c:pt>
                <c:pt idx="2474">
                  <c:v>0.55738369212962968</c:v>
                </c:pt>
                <c:pt idx="2475">
                  <c:v>0.55738753472222224</c:v>
                </c:pt>
                <c:pt idx="2476">
                  <c:v>0.55739106481481482</c:v>
                </c:pt>
                <c:pt idx="2477">
                  <c:v>0.55739453703703701</c:v>
                </c:pt>
                <c:pt idx="2478">
                  <c:v>0.5573979745370371</c:v>
                </c:pt>
                <c:pt idx="2479">
                  <c:v>0.55740149305555553</c:v>
                </c:pt>
                <c:pt idx="2480">
                  <c:v>0.55740509259259252</c:v>
                </c:pt>
                <c:pt idx="2481">
                  <c:v>0.55740865740740742</c:v>
                </c:pt>
                <c:pt idx="2482">
                  <c:v>0.55741211805555557</c:v>
                </c:pt>
                <c:pt idx="2483">
                  <c:v>0.55741560185185179</c:v>
                </c:pt>
                <c:pt idx="2484">
                  <c:v>0.55741908564814813</c:v>
                </c:pt>
                <c:pt idx="2485">
                  <c:v>0.55742262731481484</c:v>
                </c:pt>
                <c:pt idx="2486">
                  <c:v>0.55742614583333328</c:v>
                </c:pt>
                <c:pt idx="2487">
                  <c:v>0.55742964120370375</c:v>
                </c:pt>
                <c:pt idx="2488">
                  <c:v>0.5574342708333333</c:v>
                </c:pt>
                <c:pt idx="2489">
                  <c:v>0.55743762731481483</c:v>
                </c:pt>
                <c:pt idx="2490">
                  <c:v>0.5574409953703704</c:v>
                </c:pt>
                <c:pt idx="2491">
                  <c:v>0.55744435185185182</c:v>
                </c:pt>
                <c:pt idx="2492">
                  <c:v>0.55744775462962959</c:v>
                </c:pt>
                <c:pt idx="2493">
                  <c:v>0.55745166666666668</c:v>
                </c:pt>
                <c:pt idx="2494">
                  <c:v>0.55745535879629626</c:v>
                </c:pt>
                <c:pt idx="2495">
                  <c:v>0.5574588425925926</c:v>
                </c:pt>
                <c:pt idx="2496">
                  <c:v>0.55746255787037036</c:v>
                </c:pt>
                <c:pt idx="2497">
                  <c:v>0.55746616898148149</c:v>
                </c:pt>
                <c:pt idx="2498">
                  <c:v>0.55746971064814821</c:v>
                </c:pt>
                <c:pt idx="2499">
                  <c:v>0.55747320601851846</c:v>
                </c:pt>
                <c:pt idx="2500">
                  <c:v>0.55747675925925921</c:v>
                </c:pt>
                <c:pt idx="2501">
                  <c:v>0.55748038194444438</c:v>
                </c:pt>
                <c:pt idx="2502">
                  <c:v>0.55748387731481486</c:v>
                </c:pt>
                <c:pt idx="2503">
                  <c:v>0.55748748842592588</c:v>
                </c:pt>
                <c:pt idx="2504">
                  <c:v>0.55749104166666663</c:v>
                </c:pt>
                <c:pt idx="2505">
                  <c:v>0.55749459490740738</c:v>
                </c:pt>
                <c:pt idx="2506">
                  <c:v>0.55749812500000007</c:v>
                </c:pt>
                <c:pt idx="2507">
                  <c:v>0.5575015162037037</c:v>
                </c:pt>
                <c:pt idx="2508">
                  <c:v>0.55750513888888886</c:v>
                </c:pt>
                <c:pt idx="2509">
                  <c:v>0.55750851851851857</c:v>
                </c:pt>
                <c:pt idx="2510">
                  <c:v>0.55751187499999999</c:v>
                </c:pt>
                <c:pt idx="2511">
                  <c:v>0.55751530092592594</c:v>
                </c:pt>
                <c:pt idx="2512">
                  <c:v>0.55751872685185189</c:v>
                </c:pt>
                <c:pt idx="2513">
                  <c:v>0.55752212962962966</c:v>
                </c:pt>
                <c:pt idx="2514">
                  <c:v>0.55752569444444444</c:v>
                </c:pt>
                <c:pt idx="2515">
                  <c:v>0.55752922453703702</c:v>
                </c:pt>
                <c:pt idx="2516">
                  <c:v>0.55753296296296295</c:v>
                </c:pt>
                <c:pt idx="2517">
                  <c:v>0.55753652777777785</c:v>
                </c:pt>
                <c:pt idx="2518">
                  <c:v>0.55754001157407407</c:v>
                </c:pt>
                <c:pt idx="2519">
                  <c:v>0.55754351851851858</c:v>
                </c:pt>
                <c:pt idx="2520">
                  <c:v>0.5575471296296296</c:v>
                </c:pt>
                <c:pt idx="2521">
                  <c:v>0.55755071759259256</c:v>
                </c:pt>
                <c:pt idx="2522">
                  <c:v>0.55755422453703707</c:v>
                </c:pt>
                <c:pt idx="2523">
                  <c:v>0.55755778935185185</c:v>
                </c:pt>
                <c:pt idx="2524">
                  <c:v>0.55756136574074067</c:v>
                </c:pt>
                <c:pt idx="2525">
                  <c:v>0.55756489583333335</c:v>
                </c:pt>
                <c:pt idx="2526">
                  <c:v>0.55756850694444438</c:v>
                </c:pt>
                <c:pt idx="2527">
                  <c:v>0.55757185185185187</c:v>
                </c:pt>
                <c:pt idx="2528">
                  <c:v>0.55757548611111118</c:v>
                </c:pt>
                <c:pt idx="2529">
                  <c:v>0.5575789351851852</c:v>
                </c:pt>
                <c:pt idx="2530">
                  <c:v>0.55758231481481479</c:v>
                </c:pt>
                <c:pt idx="2531">
                  <c:v>0.55758572916666671</c:v>
                </c:pt>
                <c:pt idx="2532">
                  <c:v>0.55759053240740741</c:v>
                </c:pt>
                <c:pt idx="2533">
                  <c:v>0.55759408564814816</c:v>
                </c:pt>
                <c:pt idx="2534">
                  <c:v>0.55759787037037034</c:v>
                </c:pt>
                <c:pt idx="2535">
                  <c:v>0.55760143518518512</c:v>
                </c:pt>
                <c:pt idx="2536">
                  <c:v>0.55760504629629626</c:v>
                </c:pt>
                <c:pt idx="2537">
                  <c:v>0.55760864583333336</c:v>
                </c:pt>
                <c:pt idx="2538">
                  <c:v>0.557612199074074</c:v>
                </c:pt>
                <c:pt idx="2539">
                  <c:v>0.55761581018518525</c:v>
                </c:pt>
                <c:pt idx="2540">
                  <c:v>0.55761950231481483</c:v>
                </c:pt>
                <c:pt idx="2541">
                  <c:v>0.55762305555555558</c:v>
                </c:pt>
                <c:pt idx="2542">
                  <c:v>0.55762670138888892</c:v>
                </c:pt>
                <c:pt idx="2543">
                  <c:v>0.55763020833333332</c:v>
                </c:pt>
                <c:pt idx="2544">
                  <c:v>0.55763380787037031</c:v>
                </c:pt>
                <c:pt idx="2545">
                  <c:v>0.55763728009259261</c:v>
                </c:pt>
                <c:pt idx="2546">
                  <c:v>0.55764065972222221</c:v>
                </c:pt>
                <c:pt idx="2547">
                  <c:v>0.5576441319444444</c:v>
                </c:pt>
                <c:pt idx="2548">
                  <c:v>0.55764763888888891</c:v>
                </c:pt>
                <c:pt idx="2549">
                  <c:v>0.5576510185185185</c:v>
                </c:pt>
                <c:pt idx="2550">
                  <c:v>0.55765447916666666</c:v>
                </c:pt>
                <c:pt idx="2551">
                  <c:v>0.5576578703703704</c:v>
                </c:pt>
                <c:pt idx="2552">
                  <c:v>0.55766141203703701</c:v>
                </c:pt>
                <c:pt idx="2553">
                  <c:v>0.55766496527777776</c:v>
                </c:pt>
                <c:pt idx="2554">
                  <c:v>0.5576687384259259</c:v>
                </c:pt>
                <c:pt idx="2555">
                  <c:v>0.55767238425925925</c:v>
                </c:pt>
                <c:pt idx="2556">
                  <c:v>0.55767601851851845</c:v>
                </c:pt>
                <c:pt idx="2557">
                  <c:v>0.55767962962962969</c:v>
                </c:pt>
                <c:pt idx="2558">
                  <c:v>0.55768315972222215</c:v>
                </c:pt>
                <c:pt idx="2559">
                  <c:v>0.55768672453703705</c:v>
                </c:pt>
                <c:pt idx="2560">
                  <c:v>0.55769060185185182</c:v>
                </c:pt>
                <c:pt idx="2561">
                  <c:v>0.55769420138888892</c:v>
                </c:pt>
                <c:pt idx="2562">
                  <c:v>0.5576977314814815</c:v>
                </c:pt>
                <c:pt idx="2563">
                  <c:v>0.55770142361111108</c:v>
                </c:pt>
                <c:pt idx="2564">
                  <c:v>0.55770508101851857</c:v>
                </c:pt>
                <c:pt idx="2565">
                  <c:v>0.55770864583333335</c:v>
                </c:pt>
                <c:pt idx="2566">
                  <c:v>0.55771206018518515</c:v>
                </c:pt>
                <c:pt idx="2567">
                  <c:v>0.55771565972222226</c:v>
                </c:pt>
                <c:pt idx="2568">
                  <c:v>0.55771925925925925</c:v>
                </c:pt>
                <c:pt idx="2569">
                  <c:v>0.55772274305555558</c:v>
                </c:pt>
                <c:pt idx="2570">
                  <c:v>0.55772618055555556</c:v>
                </c:pt>
                <c:pt idx="2571">
                  <c:v>0.55773034722222226</c:v>
                </c:pt>
                <c:pt idx="2572">
                  <c:v>0.55773405092592598</c:v>
                </c:pt>
                <c:pt idx="2573">
                  <c:v>0.55773771990740739</c:v>
                </c:pt>
                <c:pt idx="2574">
                  <c:v>0.55774146990740736</c:v>
                </c:pt>
                <c:pt idx="2575">
                  <c:v>0.5577450810185185</c:v>
                </c:pt>
                <c:pt idx="2576">
                  <c:v>0.5577489351851852</c:v>
                </c:pt>
                <c:pt idx="2577">
                  <c:v>0.55775368055555552</c:v>
                </c:pt>
                <c:pt idx="2578">
                  <c:v>0.55775732638888886</c:v>
                </c:pt>
                <c:pt idx="2579">
                  <c:v>0.55776091435185182</c:v>
                </c:pt>
                <c:pt idx="2580">
                  <c:v>0.55776454861111113</c:v>
                </c:pt>
                <c:pt idx="2581">
                  <c:v>0.55776819444444448</c:v>
                </c:pt>
                <c:pt idx="2582">
                  <c:v>0.55777195601851848</c:v>
                </c:pt>
                <c:pt idx="2583">
                  <c:v>0.55777554398148144</c:v>
                </c:pt>
                <c:pt idx="2584">
                  <c:v>0.55777893518518518</c:v>
                </c:pt>
                <c:pt idx="2585">
                  <c:v>0.5577826041666667</c:v>
                </c:pt>
                <c:pt idx="2586">
                  <c:v>0.5577860185185185</c:v>
                </c:pt>
                <c:pt idx="2587">
                  <c:v>0.5577895254629629</c:v>
                </c:pt>
                <c:pt idx="2588">
                  <c:v>0.55779292824074067</c:v>
                </c:pt>
                <c:pt idx="2589">
                  <c:v>0.5577963773148148</c:v>
                </c:pt>
                <c:pt idx="2590">
                  <c:v>0.55779980324074074</c:v>
                </c:pt>
                <c:pt idx="2591">
                  <c:v>0.55780334490740746</c:v>
                </c:pt>
                <c:pt idx="2592">
                  <c:v>0.5578070254629629</c:v>
                </c:pt>
                <c:pt idx="2593">
                  <c:v>0.557810625</c:v>
                </c:pt>
                <c:pt idx="2594">
                  <c:v>0.55781423611111114</c:v>
                </c:pt>
                <c:pt idx="2595">
                  <c:v>0.55781799768518525</c:v>
                </c:pt>
                <c:pt idx="2596">
                  <c:v>0.55782163194444445</c:v>
                </c:pt>
                <c:pt idx="2597">
                  <c:v>0.55782527777777779</c:v>
                </c:pt>
                <c:pt idx="2598">
                  <c:v>0.55782899305555556</c:v>
                </c:pt>
                <c:pt idx="2599">
                  <c:v>0.55783280092592591</c:v>
                </c:pt>
                <c:pt idx="2600">
                  <c:v>0.55783635416666666</c:v>
                </c:pt>
                <c:pt idx="2601">
                  <c:v>0.55783998842592586</c:v>
                </c:pt>
                <c:pt idx="2602">
                  <c:v>0.5578435995370371</c:v>
                </c:pt>
                <c:pt idx="2603">
                  <c:v>0.55784722222222227</c:v>
                </c:pt>
                <c:pt idx="2604">
                  <c:v>0.5578506134259259</c:v>
                </c:pt>
                <c:pt idx="2605">
                  <c:v>0.55785409722222223</c:v>
                </c:pt>
                <c:pt idx="2606">
                  <c:v>0.55785748842592586</c:v>
                </c:pt>
                <c:pt idx="2607">
                  <c:v>0.55786089120370363</c:v>
                </c:pt>
                <c:pt idx="2608">
                  <c:v>0.5578643518518519</c:v>
                </c:pt>
                <c:pt idx="2609">
                  <c:v>0.55786800925925928</c:v>
                </c:pt>
                <c:pt idx="2610">
                  <c:v>0.55787150462962964</c:v>
                </c:pt>
                <c:pt idx="2611">
                  <c:v>0.55787502314814807</c:v>
                </c:pt>
                <c:pt idx="2612">
                  <c:v>0.55787886574074075</c:v>
                </c:pt>
                <c:pt idx="2613">
                  <c:v>0.55788246527777774</c:v>
                </c:pt>
                <c:pt idx="2614">
                  <c:v>0.55788600694444446</c:v>
                </c:pt>
                <c:pt idx="2615">
                  <c:v>0.55788949074074068</c:v>
                </c:pt>
                <c:pt idx="2616">
                  <c:v>0.55789306712962961</c:v>
                </c:pt>
                <c:pt idx="2617">
                  <c:v>0.55789662037037036</c:v>
                </c:pt>
                <c:pt idx="2618">
                  <c:v>0.55790035879629629</c:v>
                </c:pt>
                <c:pt idx="2619">
                  <c:v>0.55790391203703704</c:v>
                </c:pt>
                <c:pt idx="2620">
                  <c:v>0.55790744212962962</c:v>
                </c:pt>
                <c:pt idx="2621">
                  <c:v>0.55791219907407408</c:v>
                </c:pt>
                <c:pt idx="2622">
                  <c:v>0.55791564814814809</c:v>
                </c:pt>
                <c:pt idx="2623">
                  <c:v>0.55791901620370365</c:v>
                </c:pt>
                <c:pt idx="2624">
                  <c:v>0.55792243055555557</c:v>
                </c:pt>
                <c:pt idx="2625">
                  <c:v>0.55792608796296295</c:v>
                </c:pt>
                <c:pt idx="2626">
                  <c:v>0.55792951388888889</c:v>
                </c:pt>
                <c:pt idx="2627">
                  <c:v>0.55793289351851849</c:v>
                </c:pt>
                <c:pt idx="2628">
                  <c:v>0.55793626157407405</c:v>
                </c:pt>
                <c:pt idx="2629">
                  <c:v>0.55793973379629624</c:v>
                </c:pt>
                <c:pt idx="2630">
                  <c:v>0.55794325231481479</c:v>
                </c:pt>
                <c:pt idx="2631">
                  <c:v>0.55794695601851851</c:v>
                </c:pt>
                <c:pt idx="2632">
                  <c:v>0.55795049768518512</c:v>
                </c:pt>
                <c:pt idx="2633">
                  <c:v>0.55795406250000001</c:v>
                </c:pt>
                <c:pt idx="2634">
                  <c:v>0.55795765046296297</c:v>
                </c:pt>
                <c:pt idx="2635">
                  <c:v>0.55796126157407411</c:v>
                </c:pt>
                <c:pt idx="2636">
                  <c:v>0.55796489583333331</c:v>
                </c:pt>
                <c:pt idx="2637">
                  <c:v>0.55796847222222223</c:v>
                </c:pt>
                <c:pt idx="2638">
                  <c:v>0.55797230324074076</c:v>
                </c:pt>
                <c:pt idx="2639">
                  <c:v>0.55797590277777775</c:v>
                </c:pt>
                <c:pt idx="2640">
                  <c:v>0.55797949074074071</c:v>
                </c:pt>
                <c:pt idx="2641">
                  <c:v>0.55798317129629627</c:v>
                </c:pt>
                <c:pt idx="2642">
                  <c:v>0.55798673611111116</c:v>
                </c:pt>
                <c:pt idx="2643">
                  <c:v>0.55799040509259257</c:v>
                </c:pt>
                <c:pt idx="2644">
                  <c:v>0.55799399305555553</c:v>
                </c:pt>
                <c:pt idx="2645">
                  <c:v>0.55799744212962965</c:v>
                </c:pt>
                <c:pt idx="2646">
                  <c:v>0.55800083333333339</c:v>
                </c:pt>
                <c:pt idx="2647">
                  <c:v>0.55800439814814817</c:v>
                </c:pt>
                <c:pt idx="2648">
                  <c:v>0.55800814814814814</c:v>
                </c:pt>
                <c:pt idx="2649">
                  <c:v>0.55801185185185187</c:v>
                </c:pt>
                <c:pt idx="2650">
                  <c:v>0.5580156828703704</c:v>
                </c:pt>
                <c:pt idx="2651">
                  <c:v>0.55801949074074075</c:v>
                </c:pt>
                <c:pt idx="2652">
                  <c:v>0.55802312499999995</c:v>
                </c:pt>
                <c:pt idx="2653">
                  <c:v>0.55802685185185186</c:v>
                </c:pt>
                <c:pt idx="2654">
                  <c:v>0.55803039351851857</c:v>
                </c:pt>
                <c:pt idx="2655">
                  <c:v>0.55803416666666672</c:v>
                </c:pt>
                <c:pt idx="2656">
                  <c:v>0.55803770833333333</c:v>
                </c:pt>
                <c:pt idx="2657">
                  <c:v>0.5580413657407407</c:v>
                </c:pt>
                <c:pt idx="2658">
                  <c:v>0.55804494212962963</c:v>
                </c:pt>
                <c:pt idx="2659">
                  <c:v>0.55804855324074076</c:v>
                </c:pt>
                <c:pt idx="2660">
                  <c:v>0.55805210648148151</c:v>
                </c:pt>
                <c:pt idx="2661">
                  <c:v>0.55805555555555553</c:v>
                </c:pt>
                <c:pt idx="2662">
                  <c:v>0.5580589583333333</c:v>
                </c:pt>
                <c:pt idx="2663">
                  <c:v>0.55806237268518522</c:v>
                </c:pt>
                <c:pt idx="2664">
                  <c:v>0.55806600694444441</c:v>
                </c:pt>
                <c:pt idx="2665">
                  <c:v>0.55807063657407407</c:v>
                </c:pt>
                <c:pt idx="2666">
                  <c:v>0.5580740856481482</c:v>
                </c:pt>
                <c:pt idx="2667">
                  <c:v>0.55807751157407404</c:v>
                </c:pt>
                <c:pt idx="2668">
                  <c:v>0.55808123842592594</c:v>
                </c:pt>
                <c:pt idx="2669">
                  <c:v>0.55808480324074072</c:v>
                </c:pt>
                <c:pt idx="2670">
                  <c:v>0.55808836805555562</c:v>
                </c:pt>
                <c:pt idx="2671">
                  <c:v>0.55809199074074078</c:v>
                </c:pt>
                <c:pt idx="2672">
                  <c:v>0.55809560185185181</c:v>
                </c:pt>
                <c:pt idx="2673">
                  <c:v>0.55809936342592592</c:v>
                </c:pt>
                <c:pt idx="2674">
                  <c:v>0.55810299768518512</c:v>
                </c:pt>
                <c:pt idx="2675">
                  <c:v>0.5581066203703704</c:v>
                </c:pt>
                <c:pt idx="2676">
                  <c:v>0.55811040509259258</c:v>
                </c:pt>
                <c:pt idx="2677">
                  <c:v>0.55811406249999995</c:v>
                </c:pt>
                <c:pt idx="2678">
                  <c:v>0.55811768518518512</c:v>
                </c:pt>
                <c:pt idx="2679">
                  <c:v>0.55812144675925923</c:v>
                </c:pt>
                <c:pt idx="2680">
                  <c:v>0.55812504629629622</c:v>
                </c:pt>
                <c:pt idx="2681">
                  <c:v>0.55812855324074073</c:v>
                </c:pt>
                <c:pt idx="2682">
                  <c:v>0.5581319560185185</c:v>
                </c:pt>
                <c:pt idx="2683">
                  <c:v>0.55813539351851849</c:v>
                </c:pt>
                <c:pt idx="2684">
                  <c:v>0.55813885416666664</c:v>
                </c:pt>
                <c:pt idx="2685">
                  <c:v>0.55814232638888883</c:v>
                </c:pt>
                <c:pt idx="2686">
                  <c:v>0.55814594907407411</c:v>
                </c:pt>
                <c:pt idx="2687">
                  <c:v>0.55814960648148149</c:v>
                </c:pt>
                <c:pt idx="2688">
                  <c:v>0.55815324074074069</c:v>
                </c:pt>
                <c:pt idx="2689">
                  <c:v>0.5581571296296296</c:v>
                </c:pt>
                <c:pt idx="2690">
                  <c:v>0.55816075231481477</c:v>
                </c:pt>
                <c:pt idx="2691">
                  <c:v>0.55816435185185187</c:v>
                </c:pt>
                <c:pt idx="2692">
                  <c:v>0.55816795138888886</c:v>
                </c:pt>
                <c:pt idx="2693">
                  <c:v>0.55817165509259259</c:v>
                </c:pt>
                <c:pt idx="2694">
                  <c:v>0.55817524305555555</c:v>
                </c:pt>
                <c:pt idx="2695">
                  <c:v>0.55817921296296291</c:v>
                </c:pt>
                <c:pt idx="2696">
                  <c:v>0.55818304398148155</c:v>
                </c:pt>
                <c:pt idx="2697">
                  <c:v>0.55818668981481478</c:v>
                </c:pt>
                <c:pt idx="2698">
                  <c:v>0.55819027777777774</c:v>
                </c:pt>
                <c:pt idx="2699">
                  <c:v>0.55819369212962966</c:v>
                </c:pt>
                <c:pt idx="2700">
                  <c:v>0.55819712962962964</c:v>
                </c:pt>
                <c:pt idx="2701">
                  <c:v>0.55820064814814818</c:v>
                </c:pt>
                <c:pt idx="2702">
                  <c:v>0.55820415509259258</c:v>
                </c:pt>
                <c:pt idx="2703">
                  <c:v>0.55820752314814814</c:v>
                </c:pt>
                <c:pt idx="2704">
                  <c:v>0.55821092592592592</c:v>
                </c:pt>
                <c:pt idx="2705">
                  <c:v>0.55821457175925926</c:v>
                </c:pt>
                <c:pt idx="2706">
                  <c:v>0.55821802083333327</c:v>
                </c:pt>
                <c:pt idx="2707">
                  <c:v>0.55822156249999999</c:v>
                </c:pt>
                <c:pt idx="2708">
                  <c:v>0.55822509259259256</c:v>
                </c:pt>
                <c:pt idx="2709">
                  <c:v>0.55822872685185188</c:v>
                </c:pt>
                <c:pt idx="2710">
                  <c:v>0.55823354166666672</c:v>
                </c:pt>
                <c:pt idx="2711">
                  <c:v>0.55823707175925918</c:v>
                </c:pt>
                <c:pt idx="2712">
                  <c:v>0.55824062499999993</c:v>
                </c:pt>
                <c:pt idx="2713">
                  <c:v>0.55824423611111118</c:v>
                </c:pt>
                <c:pt idx="2714">
                  <c:v>0.5582478472222222</c:v>
                </c:pt>
                <c:pt idx="2715">
                  <c:v>0.55825150462962958</c:v>
                </c:pt>
                <c:pt idx="2716">
                  <c:v>0.55825515046296303</c:v>
                </c:pt>
                <c:pt idx="2717">
                  <c:v>0.55825873842592599</c:v>
                </c:pt>
                <c:pt idx="2718">
                  <c:v>0.55826234953703702</c:v>
                </c:pt>
                <c:pt idx="2719">
                  <c:v>0.55826585648148142</c:v>
                </c:pt>
                <c:pt idx="2720">
                  <c:v>0.55826923611111112</c:v>
                </c:pt>
                <c:pt idx="2721">
                  <c:v>0.55827266203703707</c:v>
                </c:pt>
                <c:pt idx="2722">
                  <c:v>0.55827626157407406</c:v>
                </c:pt>
                <c:pt idx="2723">
                  <c:v>0.5582796527777778</c:v>
                </c:pt>
                <c:pt idx="2724">
                  <c:v>0.55828304398148154</c:v>
                </c:pt>
                <c:pt idx="2725">
                  <c:v>0.55828662037037036</c:v>
                </c:pt>
                <c:pt idx="2726">
                  <c:v>0.5582902662037037</c:v>
                </c:pt>
                <c:pt idx="2727">
                  <c:v>0.55829392361111108</c:v>
                </c:pt>
                <c:pt idx="2728">
                  <c:v>0.55829761574074077</c:v>
                </c:pt>
                <c:pt idx="2729">
                  <c:v>0.5583012268518518</c:v>
                </c:pt>
                <c:pt idx="2730">
                  <c:v>0.55830488425925928</c:v>
                </c:pt>
                <c:pt idx="2731">
                  <c:v>0.55830851851851848</c:v>
                </c:pt>
                <c:pt idx="2732">
                  <c:v>0.55831211805555558</c:v>
                </c:pt>
                <c:pt idx="2733">
                  <c:v>0.55831567129629633</c:v>
                </c:pt>
                <c:pt idx="2734">
                  <c:v>0.55831934027777774</c:v>
                </c:pt>
                <c:pt idx="2735">
                  <c:v>0.55832291666666667</c:v>
                </c:pt>
                <c:pt idx="2736">
                  <c:v>0.55832658564814819</c:v>
                </c:pt>
                <c:pt idx="2737">
                  <c:v>0.55833013888888894</c:v>
                </c:pt>
                <c:pt idx="2738">
                  <c:v>0.55833357638888892</c:v>
                </c:pt>
                <c:pt idx="2739">
                  <c:v>0.5583371412037037</c:v>
                </c:pt>
                <c:pt idx="2740">
                  <c:v>0.55834061342592589</c:v>
                </c:pt>
                <c:pt idx="2741">
                  <c:v>0.55834415509259261</c:v>
                </c:pt>
                <c:pt idx="2742">
                  <c:v>0.55834769675925922</c:v>
                </c:pt>
                <c:pt idx="2743">
                  <c:v>0.5583511342592592</c:v>
                </c:pt>
                <c:pt idx="2744">
                  <c:v>0.55835467592592591</c:v>
                </c:pt>
                <c:pt idx="2745">
                  <c:v>0.55835818287037042</c:v>
                </c:pt>
                <c:pt idx="2746">
                  <c:v>0.55836177083333338</c:v>
                </c:pt>
                <c:pt idx="2747">
                  <c:v>0.55836532407407413</c:v>
                </c:pt>
                <c:pt idx="2748">
                  <c:v>0.55836947916666668</c:v>
                </c:pt>
                <c:pt idx="2749">
                  <c:v>0.55837304398148147</c:v>
                </c:pt>
                <c:pt idx="2750">
                  <c:v>0.55837663194444442</c:v>
                </c:pt>
                <c:pt idx="2751">
                  <c:v>0.55838024305555556</c:v>
                </c:pt>
                <c:pt idx="2752">
                  <c:v>0.5583838888888889</c:v>
                </c:pt>
                <c:pt idx="2753">
                  <c:v>0.55838743055555551</c:v>
                </c:pt>
                <c:pt idx="2754">
                  <c:v>0.55839245370370372</c:v>
                </c:pt>
                <c:pt idx="2755">
                  <c:v>0.55839613425925927</c:v>
                </c:pt>
                <c:pt idx="2756">
                  <c:v>0.55839972222222223</c:v>
                </c:pt>
                <c:pt idx="2757">
                  <c:v>0.55840324074074077</c:v>
                </c:pt>
                <c:pt idx="2758">
                  <c:v>0.55840675925925931</c:v>
                </c:pt>
                <c:pt idx="2759">
                  <c:v>0.55841019675925929</c:v>
                </c:pt>
                <c:pt idx="2760">
                  <c:v>0.55841371527777783</c:v>
                </c:pt>
                <c:pt idx="2761">
                  <c:v>0.55841714120370367</c:v>
                </c:pt>
                <c:pt idx="2762">
                  <c:v>0.55842061342592586</c:v>
                </c:pt>
                <c:pt idx="2763">
                  <c:v>0.55842445601851853</c:v>
                </c:pt>
                <c:pt idx="2764">
                  <c:v>0.55842810185185188</c:v>
                </c:pt>
                <c:pt idx="2765">
                  <c:v>0.55843179398148146</c:v>
                </c:pt>
                <c:pt idx="2766">
                  <c:v>0.55843548611111105</c:v>
                </c:pt>
                <c:pt idx="2767">
                  <c:v>0.55843932870370372</c:v>
                </c:pt>
                <c:pt idx="2768">
                  <c:v>0.55844298611111109</c:v>
                </c:pt>
                <c:pt idx="2769">
                  <c:v>0.55844658564814809</c:v>
                </c:pt>
                <c:pt idx="2770">
                  <c:v>0.55845020833333336</c:v>
                </c:pt>
                <c:pt idx="2771">
                  <c:v>0.55845387731481477</c:v>
                </c:pt>
                <c:pt idx="2772">
                  <c:v>0.55845744212962967</c:v>
                </c:pt>
                <c:pt idx="2773">
                  <c:v>0.55846103009259263</c:v>
                </c:pt>
                <c:pt idx="2774">
                  <c:v>0.55846472222222221</c:v>
                </c:pt>
                <c:pt idx="2775">
                  <c:v>0.55846837962962959</c:v>
                </c:pt>
                <c:pt idx="2776">
                  <c:v>0.55847187500000006</c:v>
                </c:pt>
                <c:pt idx="2777">
                  <c:v>0.55847535879629628</c:v>
                </c:pt>
                <c:pt idx="2778">
                  <c:v>0.55847884259259262</c:v>
                </c:pt>
                <c:pt idx="2779">
                  <c:v>0.55848230324074077</c:v>
                </c:pt>
                <c:pt idx="2780">
                  <c:v>0.55848571759259258</c:v>
                </c:pt>
                <c:pt idx="2781">
                  <c:v>0.55848940972222227</c:v>
                </c:pt>
                <c:pt idx="2782">
                  <c:v>0.55849291666666667</c:v>
                </c:pt>
                <c:pt idx="2783">
                  <c:v>0.55849635416666665</c:v>
                </c:pt>
                <c:pt idx="2784">
                  <c:v>0.55850006944444441</c:v>
                </c:pt>
                <c:pt idx="2785">
                  <c:v>0.55850362268518516</c:v>
                </c:pt>
                <c:pt idx="2786">
                  <c:v>0.55850730324074072</c:v>
                </c:pt>
                <c:pt idx="2787">
                  <c:v>0.55851093750000003</c:v>
                </c:pt>
                <c:pt idx="2788">
                  <c:v>0.55851443287037039</c:v>
                </c:pt>
                <c:pt idx="2789">
                  <c:v>0.5585181018518518</c:v>
                </c:pt>
                <c:pt idx="2790">
                  <c:v>0.55852173611111111</c:v>
                </c:pt>
                <c:pt idx="2791">
                  <c:v>0.55852531250000004</c:v>
                </c:pt>
                <c:pt idx="2792">
                  <c:v>0.55852881944444444</c:v>
                </c:pt>
                <c:pt idx="2793">
                  <c:v>0.55853233796296298</c:v>
                </c:pt>
                <c:pt idx="2794">
                  <c:v>0.5585362615740741</c:v>
                </c:pt>
                <c:pt idx="2795">
                  <c:v>0.55853979166666667</c:v>
                </c:pt>
                <c:pt idx="2796">
                  <c:v>0.55854326388888886</c:v>
                </c:pt>
                <c:pt idx="2797">
                  <c:v>0.55854667824074078</c:v>
                </c:pt>
                <c:pt idx="2798">
                  <c:v>0.5585512962962963</c:v>
                </c:pt>
                <c:pt idx="2799">
                  <c:v>0.55855468750000004</c:v>
                </c:pt>
                <c:pt idx="2800">
                  <c:v>0.55855805555555549</c:v>
                </c:pt>
                <c:pt idx="2801">
                  <c:v>0.5585614699074074</c:v>
                </c:pt>
                <c:pt idx="2802">
                  <c:v>0.5585652893518519</c:v>
                </c:pt>
                <c:pt idx="2803">
                  <c:v>0.55856885416666668</c:v>
                </c:pt>
                <c:pt idx="2804">
                  <c:v>0.55857245370370368</c:v>
                </c:pt>
                <c:pt idx="2805">
                  <c:v>0.55857604166666663</c:v>
                </c:pt>
                <c:pt idx="2806">
                  <c:v>0.55857989583333334</c:v>
                </c:pt>
                <c:pt idx="2807">
                  <c:v>0.55858363425925928</c:v>
                </c:pt>
                <c:pt idx="2808">
                  <c:v>0.55858721064814809</c:v>
                </c:pt>
                <c:pt idx="2809">
                  <c:v>0.55859078703703702</c:v>
                </c:pt>
                <c:pt idx="2810">
                  <c:v>0.55859461805555555</c:v>
                </c:pt>
                <c:pt idx="2811">
                  <c:v>0.55859818287037044</c:v>
                </c:pt>
                <c:pt idx="2812">
                  <c:v>0.55860184027777782</c:v>
                </c:pt>
                <c:pt idx="2813">
                  <c:v>0.55860570601851844</c:v>
                </c:pt>
                <c:pt idx="2814">
                  <c:v>0.55860930555555555</c:v>
                </c:pt>
                <c:pt idx="2815">
                  <c:v>0.55861275462962967</c:v>
                </c:pt>
                <c:pt idx="2816">
                  <c:v>0.55861612268518523</c:v>
                </c:pt>
                <c:pt idx="2817">
                  <c:v>0.55861953703703704</c:v>
                </c:pt>
                <c:pt idx="2818">
                  <c:v>0.55862297453703702</c:v>
                </c:pt>
                <c:pt idx="2819">
                  <c:v>0.55862635416666662</c:v>
                </c:pt>
                <c:pt idx="2820">
                  <c:v>0.5586300115740741</c:v>
                </c:pt>
                <c:pt idx="2821">
                  <c:v>0.55863342592592591</c:v>
                </c:pt>
                <c:pt idx="2822">
                  <c:v>0.55863712962962964</c:v>
                </c:pt>
                <c:pt idx="2823">
                  <c:v>0.55864092592592596</c:v>
                </c:pt>
                <c:pt idx="2824">
                  <c:v>0.55864445601851853</c:v>
                </c:pt>
                <c:pt idx="2825">
                  <c:v>0.55864806712962967</c:v>
                </c:pt>
                <c:pt idx="2826">
                  <c:v>0.55865174768518522</c:v>
                </c:pt>
                <c:pt idx="2827">
                  <c:v>0.55865526620370376</c:v>
                </c:pt>
                <c:pt idx="2828">
                  <c:v>0.55865905092592594</c:v>
                </c:pt>
                <c:pt idx="2829">
                  <c:v>0.55866258101851851</c:v>
                </c:pt>
                <c:pt idx="2830">
                  <c:v>0.55866625000000003</c:v>
                </c:pt>
                <c:pt idx="2831">
                  <c:v>0.55866979166666664</c:v>
                </c:pt>
                <c:pt idx="2832">
                  <c:v>0.55867351851851854</c:v>
                </c:pt>
                <c:pt idx="2833">
                  <c:v>0.55867711805555553</c:v>
                </c:pt>
                <c:pt idx="2834">
                  <c:v>0.55868072916666667</c:v>
                </c:pt>
                <c:pt idx="2835">
                  <c:v>0.55868414351851847</c:v>
                </c:pt>
                <c:pt idx="2836">
                  <c:v>0.55868768518518519</c:v>
                </c:pt>
                <c:pt idx="2837">
                  <c:v>0.55869109953703699</c:v>
                </c:pt>
                <c:pt idx="2838">
                  <c:v>0.55869458333333333</c:v>
                </c:pt>
                <c:pt idx="2839">
                  <c:v>0.55869804398148148</c:v>
                </c:pt>
                <c:pt idx="2840">
                  <c:v>0.55870153935185185</c:v>
                </c:pt>
                <c:pt idx="2841">
                  <c:v>0.5587052199074074</c:v>
                </c:pt>
                <c:pt idx="2842">
                  <c:v>0.55871008101851849</c:v>
                </c:pt>
                <c:pt idx="2843">
                  <c:v>0.55871373842592587</c:v>
                </c:pt>
                <c:pt idx="2844">
                  <c:v>0.55871737268518518</c:v>
                </c:pt>
                <c:pt idx="2845">
                  <c:v>0.55872113425925929</c:v>
                </c:pt>
                <c:pt idx="2846">
                  <c:v>0.55872479166666666</c:v>
                </c:pt>
                <c:pt idx="2847">
                  <c:v>0.55872854166666663</c:v>
                </c:pt>
                <c:pt idx="2848">
                  <c:v>0.55873214120370374</c:v>
                </c:pt>
                <c:pt idx="2849">
                  <c:v>0.55873568287037034</c:v>
                </c:pt>
                <c:pt idx="2850">
                  <c:v>0.55873934027777772</c:v>
                </c:pt>
                <c:pt idx="2851">
                  <c:v>0.55874297453703703</c:v>
                </c:pt>
                <c:pt idx="2852">
                  <c:v>0.55874680555555556</c:v>
                </c:pt>
                <c:pt idx="2853">
                  <c:v>0.55875027777777775</c:v>
                </c:pt>
                <c:pt idx="2854">
                  <c:v>0.55875368055555552</c:v>
                </c:pt>
                <c:pt idx="2855">
                  <c:v>0.55875709490740744</c:v>
                </c:pt>
                <c:pt idx="2856">
                  <c:v>0.55876056712962963</c:v>
                </c:pt>
                <c:pt idx="2857">
                  <c:v>0.55876406249999999</c:v>
                </c:pt>
                <c:pt idx="2858">
                  <c:v>0.55876746527777776</c:v>
                </c:pt>
                <c:pt idx="2859">
                  <c:v>0.55877092592592592</c:v>
                </c:pt>
                <c:pt idx="2860">
                  <c:v>0.5587743634259259</c:v>
                </c:pt>
                <c:pt idx="2861">
                  <c:v>0.55877800925925925</c:v>
                </c:pt>
                <c:pt idx="2862">
                  <c:v>0.55878189814814816</c:v>
                </c:pt>
                <c:pt idx="2863">
                  <c:v>0.55878546296296294</c:v>
                </c:pt>
                <c:pt idx="2864">
                  <c:v>0.55878898148148148</c:v>
                </c:pt>
                <c:pt idx="2865">
                  <c:v>0.55879270833333339</c:v>
                </c:pt>
                <c:pt idx="2866">
                  <c:v>0.55879626157407414</c:v>
                </c:pt>
                <c:pt idx="2867">
                  <c:v>0.55879986111111113</c:v>
                </c:pt>
                <c:pt idx="2868">
                  <c:v>0.55880350694444447</c:v>
                </c:pt>
                <c:pt idx="2869">
                  <c:v>0.55880709490740743</c:v>
                </c:pt>
                <c:pt idx="2870">
                  <c:v>0.55881076388888895</c:v>
                </c:pt>
                <c:pt idx="2871">
                  <c:v>0.55881465277777775</c:v>
                </c:pt>
                <c:pt idx="2872">
                  <c:v>0.55881824074074071</c:v>
                </c:pt>
                <c:pt idx="2873">
                  <c:v>0.55882188657407406</c:v>
                </c:pt>
                <c:pt idx="2874">
                  <c:v>0.55882537037037039</c:v>
                </c:pt>
                <c:pt idx="2875">
                  <c:v>0.55882883101851855</c:v>
                </c:pt>
                <c:pt idx="2876">
                  <c:v>0.5588322916666667</c:v>
                </c:pt>
                <c:pt idx="2877">
                  <c:v>0.5588370601851852</c:v>
                </c:pt>
                <c:pt idx="2878">
                  <c:v>0.55884070601851854</c:v>
                </c:pt>
                <c:pt idx="2879">
                  <c:v>0.55884425925925929</c:v>
                </c:pt>
                <c:pt idx="2880">
                  <c:v>0.55884793981481484</c:v>
                </c:pt>
                <c:pt idx="2881">
                  <c:v>0.55885171296296299</c:v>
                </c:pt>
                <c:pt idx="2882">
                  <c:v>0.55885526620370374</c:v>
                </c:pt>
                <c:pt idx="2883">
                  <c:v>0.55885890046296294</c:v>
                </c:pt>
                <c:pt idx="2884">
                  <c:v>0.55886281250000003</c:v>
                </c:pt>
                <c:pt idx="2885">
                  <c:v>0.55886640046296299</c:v>
                </c:pt>
                <c:pt idx="2886">
                  <c:v>0.55887003472222219</c:v>
                </c:pt>
                <c:pt idx="2887">
                  <c:v>0.55887369212962967</c:v>
                </c:pt>
                <c:pt idx="2888">
                  <c:v>0.55887729166666666</c:v>
                </c:pt>
                <c:pt idx="2889">
                  <c:v>0.55888120370370376</c:v>
                </c:pt>
                <c:pt idx="2890">
                  <c:v>0.55888487268518516</c:v>
                </c:pt>
                <c:pt idx="2891">
                  <c:v>0.55888828703703697</c:v>
                </c:pt>
                <c:pt idx="2892">
                  <c:v>0.5588917708333333</c:v>
                </c:pt>
                <c:pt idx="2893">
                  <c:v>0.55889516203703704</c:v>
                </c:pt>
                <c:pt idx="2894">
                  <c:v>0.55889864583333326</c:v>
                </c:pt>
                <c:pt idx="2895">
                  <c:v>0.55890209490740739</c:v>
                </c:pt>
                <c:pt idx="2896">
                  <c:v>0.55890548611111113</c:v>
                </c:pt>
                <c:pt idx="2897">
                  <c:v>0.55890890046296293</c:v>
                </c:pt>
                <c:pt idx="2898">
                  <c:v>0.55891243055555562</c:v>
                </c:pt>
                <c:pt idx="2899">
                  <c:v>0.55891604166666664</c:v>
                </c:pt>
                <c:pt idx="2900">
                  <c:v>0.55891959490740739</c:v>
                </c:pt>
                <c:pt idx="2901">
                  <c:v>0.55892327546296294</c:v>
                </c:pt>
                <c:pt idx="2902">
                  <c:v>0.55892701388888888</c:v>
                </c:pt>
                <c:pt idx="2903">
                  <c:v>0.55893077546296299</c:v>
                </c:pt>
                <c:pt idx="2904">
                  <c:v>0.55893442129629622</c:v>
                </c:pt>
                <c:pt idx="2905">
                  <c:v>0.55893802083333333</c:v>
                </c:pt>
                <c:pt idx="2906">
                  <c:v>0.55894159722222225</c:v>
                </c:pt>
                <c:pt idx="2907">
                  <c:v>0.55894533564814808</c:v>
                </c:pt>
                <c:pt idx="2908">
                  <c:v>0.55894885416666662</c:v>
                </c:pt>
                <c:pt idx="2909">
                  <c:v>0.55895239583333334</c:v>
                </c:pt>
                <c:pt idx="2910">
                  <c:v>0.55895730324074078</c:v>
                </c:pt>
                <c:pt idx="2911">
                  <c:v>0.55896081018518518</c:v>
                </c:pt>
                <c:pt idx="2912">
                  <c:v>0.55896421296296295</c:v>
                </c:pt>
                <c:pt idx="2913">
                  <c:v>0.55896781250000005</c:v>
                </c:pt>
                <c:pt idx="2914">
                  <c:v>0.55897123842592589</c:v>
                </c:pt>
                <c:pt idx="2915">
                  <c:v>0.5589746527777778</c:v>
                </c:pt>
                <c:pt idx="2916">
                  <c:v>0.5589781597222222</c:v>
                </c:pt>
                <c:pt idx="2917">
                  <c:v>0.55898174768518516</c:v>
                </c:pt>
                <c:pt idx="2918">
                  <c:v>0.55898545138888889</c:v>
                </c:pt>
                <c:pt idx="2919">
                  <c:v>0.55898907407407405</c:v>
                </c:pt>
                <c:pt idx="2920">
                  <c:v>0.55899261574074077</c:v>
                </c:pt>
                <c:pt idx="2921">
                  <c:v>0.55899615740740738</c:v>
                </c:pt>
                <c:pt idx="2922">
                  <c:v>0.55899983796296293</c:v>
                </c:pt>
                <c:pt idx="2923">
                  <c:v>0.55900379629629626</c:v>
                </c:pt>
                <c:pt idx="2924">
                  <c:v>0.55900736111111116</c:v>
                </c:pt>
                <c:pt idx="2925">
                  <c:v>0.55901106481481488</c:v>
                </c:pt>
                <c:pt idx="2926">
                  <c:v>0.55901472222222226</c:v>
                </c:pt>
                <c:pt idx="2927">
                  <c:v>0.55901842592592599</c:v>
                </c:pt>
                <c:pt idx="2928">
                  <c:v>0.55902225694444441</c:v>
                </c:pt>
                <c:pt idx="2929">
                  <c:v>0.55902612268518526</c:v>
                </c:pt>
                <c:pt idx="2930">
                  <c:v>0.55902986111111108</c:v>
                </c:pt>
                <c:pt idx="2931">
                  <c:v>0.55903372685185182</c:v>
                </c:pt>
                <c:pt idx="2932">
                  <c:v>0.55903751157407411</c:v>
                </c:pt>
                <c:pt idx="2933">
                  <c:v>0.55904131944444446</c:v>
                </c:pt>
                <c:pt idx="2934">
                  <c:v>0.55904520833333338</c:v>
                </c:pt>
                <c:pt idx="2935">
                  <c:v>0.55904910879629632</c:v>
                </c:pt>
                <c:pt idx="2936">
                  <c:v>0.55905288194444447</c:v>
                </c:pt>
                <c:pt idx="2937">
                  <c:v>0.55905681712962962</c:v>
                </c:pt>
                <c:pt idx="2938">
                  <c:v>0.55906069444444439</c:v>
                </c:pt>
                <c:pt idx="2939">
                  <c:v>0.55906438657407409</c:v>
                </c:pt>
                <c:pt idx="2940">
                  <c:v>0.55906837962962963</c:v>
                </c:pt>
                <c:pt idx="2941">
                  <c:v>0.55907193287037038</c:v>
                </c:pt>
                <c:pt idx="2942">
                  <c:v>0.55907559027777776</c:v>
                </c:pt>
                <c:pt idx="2943">
                  <c:v>0.55907927083333331</c:v>
                </c:pt>
                <c:pt idx="2944">
                  <c:v>0.55908399305555556</c:v>
                </c:pt>
                <c:pt idx="2945">
                  <c:v>0.55908771990740747</c:v>
                </c:pt>
                <c:pt idx="2946">
                  <c:v>0.5590913657407407</c:v>
                </c:pt>
                <c:pt idx="2947">
                  <c:v>0.55909513888888884</c:v>
                </c:pt>
                <c:pt idx="2948">
                  <c:v>0.55909870370370374</c:v>
                </c:pt>
                <c:pt idx="2949">
                  <c:v>0.55910245370370371</c:v>
                </c:pt>
                <c:pt idx="2950">
                  <c:v>0.55910631944444444</c:v>
                </c:pt>
                <c:pt idx="2951">
                  <c:v>0.55911005787037038</c:v>
                </c:pt>
                <c:pt idx="2952">
                  <c:v>0.55911374999999996</c:v>
                </c:pt>
                <c:pt idx="2953">
                  <c:v>0.55911741898148148</c:v>
                </c:pt>
                <c:pt idx="2954">
                  <c:v>0.5591214351851852</c:v>
                </c:pt>
                <c:pt idx="2955">
                  <c:v>0.55912531249999997</c:v>
                </c:pt>
                <c:pt idx="2956">
                  <c:v>0.55912915509259264</c:v>
                </c:pt>
                <c:pt idx="2957">
                  <c:v>0.55913291666666665</c:v>
                </c:pt>
                <c:pt idx="2958">
                  <c:v>0.55913692129629633</c:v>
                </c:pt>
                <c:pt idx="2959">
                  <c:v>0.55914076388888889</c:v>
                </c:pt>
                <c:pt idx="2960">
                  <c:v>0.55914475694444443</c:v>
                </c:pt>
                <c:pt idx="2961">
                  <c:v>0.55914876157407412</c:v>
                </c:pt>
                <c:pt idx="2962">
                  <c:v>0.55915247685185188</c:v>
                </c:pt>
                <c:pt idx="2963">
                  <c:v>0.55915621527777781</c:v>
                </c:pt>
                <c:pt idx="2964">
                  <c:v>0.55915995370370364</c:v>
                </c:pt>
                <c:pt idx="2965">
                  <c:v>0.55916377314814814</c:v>
                </c:pt>
                <c:pt idx="2966">
                  <c:v>0.5591676157407407</c:v>
                </c:pt>
                <c:pt idx="2967">
                  <c:v>0.55917128472222222</c:v>
                </c:pt>
                <c:pt idx="2968">
                  <c:v>0.55917517361111113</c:v>
                </c:pt>
                <c:pt idx="2969">
                  <c:v>0.55917898148148149</c:v>
                </c:pt>
                <c:pt idx="2970">
                  <c:v>0.55918280092592598</c:v>
                </c:pt>
                <c:pt idx="2971">
                  <c:v>0.55918668981481479</c:v>
                </c:pt>
                <c:pt idx="2972">
                  <c:v>0.55919047453703696</c:v>
                </c:pt>
                <c:pt idx="2973">
                  <c:v>0.55919417824074069</c:v>
                </c:pt>
                <c:pt idx="2974">
                  <c:v>0.55919802083333336</c:v>
                </c:pt>
                <c:pt idx="2975">
                  <c:v>0.55920200231481487</c:v>
                </c:pt>
                <c:pt idx="2976">
                  <c:v>0.55920579861111108</c:v>
                </c:pt>
                <c:pt idx="2977">
                  <c:v>0.55921112268518514</c:v>
                </c:pt>
                <c:pt idx="2978">
                  <c:v>0.55921512731481482</c:v>
                </c:pt>
                <c:pt idx="2979">
                  <c:v>0.55921902777777777</c:v>
                </c:pt>
                <c:pt idx="2980">
                  <c:v>0.55922278935185188</c:v>
                </c:pt>
                <c:pt idx="2981">
                  <c:v>0.55922652777777782</c:v>
                </c:pt>
                <c:pt idx="2982">
                  <c:v>0.55923020833333337</c:v>
                </c:pt>
                <c:pt idx="2983">
                  <c:v>0.55923413194444438</c:v>
                </c:pt>
                <c:pt idx="2984">
                  <c:v>0.55923815972222224</c:v>
                </c:pt>
                <c:pt idx="2985">
                  <c:v>0.55924194444444442</c:v>
                </c:pt>
                <c:pt idx="2986">
                  <c:v>0.55924564814814814</c:v>
                </c:pt>
                <c:pt idx="2987">
                  <c:v>0.55924943287037043</c:v>
                </c:pt>
                <c:pt idx="2988">
                  <c:v>0.55925322916666664</c:v>
                </c:pt>
                <c:pt idx="2989">
                  <c:v>0.55925706018518517</c:v>
                </c:pt>
                <c:pt idx="2990">
                  <c:v>0.55926128472222225</c:v>
                </c:pt>
                <c:pt idx="2991">
                  <c:v>0.55926511574074078</c:v>
                </c:pt>
                <c:pt idx="2992">
                  <c:v>0.55926912037037035</c:v>
                </c:pt>
                <c:pt idx="2993">
                  <c:v>0.55927313657407407</c:v>
                </c:pt>
                <c:pt idx="2994">
                  <c:v>0.55927689814814818</c:v>
                </c:pt>
                <c:pt idx="2995">
                  <c:v>0.5592806944444445</c:v>
                </c:pt>
                <c:pt idx="2996">
                  <c:v>0.55928461805555563</c:v>
                </c:pt>
                <c:pt idx="2997">
                  <c:v>0.55928842592592598</c:v>
                </c:pt>
                <c:pt idx="2998">
                  <c:v>0.55929223379629633</c:v>
                </c:pt>
                <c:pt idx="2999">
                  <c:v>0.55929593750000006</c:v>
                </c:pt>
                <c:pt idx="3000">
                  <c:v>0.55929959490740744</c:v>
                </c:pt>
                <c:pt idx="3001">
                  <c:v>0.55930329861111117</c:v>
                </c:pt>
                <c:pt idx="3002">
                  <c:v>0.5593070370370371</c:v>
                </c:pt>
                <c:pt idx="3003">
                  <c:v>0.55931072916666669</c:v>
                </c:pt>
                <c:pt idx="3004">
                  <c:v>0.55931460648148146</c:v>
                </c:pt>
                <c:pt idx="3005">
                  <c:v>0.55931833333333336</c:v>
                </c:pt>
                <c:pt idx="3006">
                  <c:v>0.55932195601851853</c:v>
                </c:pt>
                <c:pt idx="3007">
                  <c:v>0.5593256134259259</c:v>
                </c:pt>
                <c:pt idx="3008">
                  <c:v>0.55932942129629637</c:v>
                </c:pt>
                <c:pt idx="3009">
                  <c:v>0.55933307870370375</c:v>
                </c:pt>
                <c:pt idx="3010">
                  <c:v>0.55933820601851847</c:v>
                </c:pt>
                <c:pt idx="3011">
                  <c:v>0.55934201388888882</c:v>
                </c:pt>
                <c:pt idx="3012">
                  <c:v>0.55934567129629631</c:v>
                </c:pt>
                <c:pt idx="3013">
                  <c:v>0.55934945601851849</c:v>
                </c:pt>
                <c:pt idx="3014">
                  <c:v>0.55935326388888884</c:v>
                </c:pt>
                <c:pt idx="3015">
                  <c:v>0.55935678240740738</c:v>
                </c:pt>
                <c:pt idx="3016">
                  <c:v>0.55936047453703697</c:v>
                </c:pt>
                <c:pt idx="3017">
                  <c:v>0.55936405092592589</c:v>
                </c:pt>
                <c:pt idx="3018">
                  <c:v>0.55936763888888885</c:v>
                </c:pt>
                <c:pt idx="3019">
                  <c:v>0.55937133101851855</c:v>
                </c:pt>
                <c:pt idx="3020">
                  <c:v>0.55937489583333333</c:v>
                </c:pt>
                <c:pt idx="3021">
                  <c:v>0.55937859953703706</c:v>
                </c:pt>
                <c:pt idx="3022">
                  <c:v>0.55938221064814819</c:v>
                </c:pt>
                <c:pt idx="3023">
                  <c:v>0.55938568287037038</c:v>
                </c:pt>
                <c:pt idx="3024">
                  <c:v>0.55938912037037036</c:v>
                </c:pt>
                <c:pt idx="3025">
                  <c:v>0.55939261574074073</c:v>
                </c:pt>
                <c:pt idx="3026">
                  <c:v>0.55939606481481485</c:v>
                </c:pt>
                <c:pt idx="3027">
                  <c:v>0.559399837962963</c:v>
                </c:pt>
                <c:pt idx="3028">
                  <c:v>0.55940351851851855</c:v>
                </c:pt>
                <c:pt idx="3029">
                  <c:v>0.55940723379629631</c:v>
                </c:pt>
                <c:pt idx="3030">
                  <c:v>0.55941101851851849</c:v>
                </c:pt>
                <c:pt idx="3031">
                  <c:v>0.55941471064814818</c:v>
                </c:pt>
                <c:pt idx="3032">
                  <c:v>0.55941832175925932</c:v>
                </c:pt>
                <c:pt idx="3033">
                  <c:v>0.55942199074074073</c:v>
                </c:pt>
                <c:pt idx="3034">
                  <c:v>0.55942584490740743</c:v>
                </c:pt>
                <c:pt idx="3035">
                  <c:v>0.55942950231481481</c:v>
                </c:pt>
                <c:pt idx="3036">
                  <c:v>0.5594331018518518</c:v>
                </c:pt>
                <c:pt idx="3037">
                  <c:v>0.55943681712962967</c:v>
                </c:pt>
                <c:pt idx="3038">
                  <c:v>0.5594405208333334</c:v>
                </c:pt>
                <c:pt idx="3039">
                  <c:v>0.55944403935185183</c:v>
                </c:pt>
                <c:pt idx="3040">
                  <c:v>0.55944758101851855</c:v>
                </c:pt>
                <c:pt idx="3041">
                  <c:v>0.55945100694444438</c:v>
                </c:pt>
                <c:pt idx="3042">
                  <c:v>0.55945447916666668</c:v>
                </c:pt>
                <c:pt idx="3043">
                  <c:v>0.55945917824074076</c:v>
                </c:pt>
                <c:pt idx="3044">
                  <c:v>0.55946266203703698</c:v>
                </c:pt>
                <c:pt idx="3045">
                  <c:v>0.5594660763888889</c:v>
                </c:pt>
                <c:pt idx="3046">
                  <c:v>0.55946984953703705</c:v>
                </c:pt>
                <c:pt idx="3047">
                  <c:v>0.55947354166666663</c:v>
                </c:pt>
                <c:pt idx="3048">
                  <c:v>0.55947719907407401</c:v>
                </c:pt>
                <c:pt idx="3049">
                  <c:v>0.55948090277777773</c:v>
                </c:pt>
                <c:pt idx="3050">
                  <c:v>0.55948451388888887</c:v>
                </c:pt>
                <c:pt idx="3051">
                  <c:v>0.55948811342592586</c:v>
                </c:pt>
                <c:pt idx="3052">
                  <c:v>0.55949201388888892</c:v>
                </c:pt>
                <c:pt idx="3053">
                  <c:v>0.55949568287037044</c:v>
                </c:pt>
                <c:pt idx="3054">
                  <c:v>0.55949928240740743</c:v>
                </c:pt>
                <c:pt idx="3055">
                  <c:v>0.55950288194444442</c:v>
                </c:pt>
                <c:pt idx="3056">
                  <c:v>0.55950645833333335</c:v>
                </c:pt>
                <c:pt idx="3057">
                  <c:v>0.55951016203703707</c:v>
                </c:pt>
                <c:pt idx="3058">
                  <c:v>0.55951384259259263</c:v>
                </c:pt>
                <c:pt idx="3059">
                  <c:v>0.55951741898148144</c:v>
                </c:pt>
                <c:pt idx="3060">
                  <c:v>0.55952094907407413</c:v>
                </c:pt>
                <c:pt idx="3061">
                  <c:v>0.5595244791666667</c:v>
                </c:pt>
                <c:pt idx="3062">
                  <c:v>0.55952793981481486</c:v>
                </c:pt>
                <c:pt idx="3063">
                  <c:v>0.55953137731481484</c:v>
                </c:pt>
                <c:pt idx="3064">
                  <c:v>0.55953494212962962</c:v>
                </c:pt>
                <c:pt idx="3065">
                  <c:v>0.55953863425925932</c:v>
                </c:pt>
                <c:pt idx="3066">
                  <c:v>0.5595424537037037</c:v>
                </c:pt>
                <c:pt idx="3067">
                  <c:v>0.55954626157407406</c:v>
                </c:pt>
                <c:pt idx="3068">
                  <c:v>0.55955008101851855</c:v>
                </c:pt>
                <c:pt idx="3069">
                  <c:v>0.5595537268518519</c:v>
                </c:pt>
                <c:pt idx="3070">
                  <c:v>0.55955756944444446</c:v>
                </c:pt>
                <c:pt idx="3071">
                  <c:v>0.55956129629629625</c:v>
                </c:pt>
                <c:pt idx="3072">
                  <c:v>0.55956497685185191</c:v>
                </c:pt>
                <c:pt idx="3073">
                  <c:v>0.55956877314814812</c:v>
                </c:pt>
                <c:pt idx="3074">
                  <c:v>0.55957238425925926</c:v>
                </c:pt>
                <c:pt idx="3075">
                  <c:v>0.55957592592592598</c:v>
                </c:pt>
                <c:pt idx="3076">
                  <c:v>0.55957972222222219</c:v>
                </c:pt>
                <c:pt idx="3077">
                  <c:v>0.55958436342592599</c:v>
                </c:pt>
                <c:pt idx="3078">
                  <c:v>0.55958785879629624</c:v>
                </c:pt>
                <c:pt idx="3079">
                  <c:v>0.55959138888888893</c:v>
                </c:pt>
                <c:pt idx="3080">
                  <c:v>0.5595948842592593</c:v>
                </c:pt>
                <c:pt idx="3081">
                  <c:v>0.55959831018518524</c:v>
                </c:pt>
                <c:pt idx="3082">
                  <c:v>0.55960188657407406</c:v>
                </c:pt>
                <c:pt idx="3083">
                  <c:v>0.55960539351851846</c:v>
                </c:pt>
                <c:pt idx="3084">
                  <c:v>0.55960898148148142</c:v>
                </c:pt>
                <c:pt idx="3085">
                  <c:v>0.55961274305555553</c:v>
                </c:pt>
                <c:pt idx="3086">
                  <c:v>0.55961642361111108</c:v>
                </c:pt>
                <c:pt idx="3087">
                  <c:v>0.55962016203703702</c:v>
                </c:pt>
                <c:pt idx="3088">
                  <c:v>0.55962372685185191</c:v>
                </c:pt>
                <c:pt idx="3089">
                  <c:v>0.55962736111111111</c:v>
                </c:pt>
                <c:pt idx="3090">
                  <c:v>0.55963092592592589</c:v>
                </c:pt>
                <c:pt idx="3091">
                  <c:v>0.55963460648148144</c:v>
                </c:pt>
                <c:pt idx="3092">
                  <c:v>0.55963829861111114</c:v>
                </c:pt>
                <c:pt idx="3093">
                  <c:v>0.55964190972222216</c:v>
                </c:pt>
                <c:pt idx="3094">
                  <c:v>0.5596455208333333</c:v>
                </c:pt>
                <c:pt idx="3095">
                  <c:v>0.55964920138888885</c:v>
                </c:pt>
                <c:pt idx="3096">
                  <c:v>0.55965283564814816</c:v>
                </c:pt>
                <c:pt idx="3097">
                  <c:v>0.55965678240740735</c:v>
                </c:pt>
                <c:pt idx="3098">
                  <c:v>0.55966047453703704</c:v>
                </c:pt>
                <c:pt idx="3099">
                  <c:v>0.5596639351851852</c:v>
                </c:pt>
                <c:pt idx="3100">
                  <c:v>0.55966739583333336</c:v>
                </c:pt>
                <c:pt idx="3101">
                  <c:v>0.55967094907407411</c:v>
                </c:pt>
                <c:pt idx="3102">
                  <c:v>0.55967516203703704</c:v>
                </c:pt>
                <c:pt idx="3103">
                  <c:v>0.55967902777777778</c:v>
                </c:pt>
                <c:pt idx="3104">
                  <c:v>0.55968295138888891</c:v>
                </c:pt>
                <c:pt idx="3105">
                  <c:v>0.55968663194444446</c:v>
                </c:pt>
                <c:pt idx="3106">
                  <c:v>0.5596902777777778</c:v>
                </c:pt>
                <c:pt idx="3107">
                  <c:v>0.55969395833333335</c:v>
                </c:pt>
                <c:pt idx="3108">
                  <c:v>0.55969765046296294</c:v>
                </c:pt>
                <c:pt idx="3109">
                  <c:v>0.55970138888888887</c:v>
                </c:pt>
                <c:pt idx="3110">
                  <c:v>0.55970679398148149</c:v>
                </c:pt>
                <c:pt idx="3111">
                  <c:v>0.55971064814814808</c:v>
                </c:pt>
                <c:pt idx="3112">
                  <c:v>0.55971447916666672</c:v>
                </c:pt>
                <c:pt idx="3113">
                  <c:v>0.55971854166666668</c:v>
                </c:pt>
                <c:pt idx="3114">
                  <c:v>0.55972243055555559</c:v>
                </c:pt>
                <c:pt idx="3115">
                  <c:v>0.55972634259259257</c:v>
                </c:pt>
                <c:pt idx="3116">
                  <c:v>0.55973053240740744</c:v>
                </c:pt>
                <c:pt idx="3117">
                  <c:v>0.55973439814814818</c:v>
                </c:pt>
                <c:pt idx="3118">
                  <c:v>0.55973827546296295</c:v>
                </c:pt>
                <c:pt idx="3119">
                  <c:v>0.55974223379629628</c:v>
                </c:pt>
                <c:pt idx="3120">
                  <c:v>0.55974593750000001</c:v>
                </c:pt>
                <c:pt idx="3121">
                  <c:v>0.55974974537037037</c:v>
                </c:pt>
                <c:pt idx="3122">
                  <c:v>0.55975402777777783</c:v>
                </c:pt>
                <c:pt idx="3123">
                  <c:v>0.5597579050925926</c:v>
                </c:pt>
                <c:pt idx="3124">
                  <c:v>0.55976177083333334</c:v>
                </c:pt>
                <c:pt idx="3125">
                  <c:v>0.55976567129629629</c:v>
                </c:pt>
                <c:pt idx="3126">
                  <c:v>0.55976950231481482</c:v>
                </c:pt>
                <c:pt idx="3127">
                  <c:v>0.55977336805555555</c:v>
                </c:pt>
                <c:pt idx="3128">
                  <c:v>0.5597774884259259</c:v>
                </c:pt>
                <c:pt idx="3129">
                  <c:v>0.55978120370370366</c:v>
                </c:pt>
                <c:pt idx="3130">
                  <c:v>0.55978495370370374</c:v>
                </c:pt>
                <c:pt idx="3131">
                  <c:v>0.55978878472222215</c:v>
                </c:pt>
                <c:pt idx="3132">
                  <c:v>0.55979251157407406</c:v>
                </c:pt>
                <c:pt idx="3133">
                  <c:v>0.5597961574074074</c:v>
                </c:pt>
                <c:pt idx="3134">
                  <c:v>0.55980030092592592</c:v>
                </c:pt>
                <c:pt idx="3135">
                  <c:v>0.55980413194444445</c:v>
                </c:pt>
                <c:pt idx="3136">
                  <c:v>0.55980799768518519</c:v>
                </c:pt>
                <c:pt idx="3137">
                  <c:v>0.55981193287037034</c:v>
                </c:pt>
                <c:pt idx="3138">
                  <c:v>0.55981572916666666</c:v>
                </c:pt>
                <c:pt idx="3139">
                  <c:v>0.55981950231481481</c:v>
                </c:pt>
                <c:pt idx="3140">
                  <c:v>0.55982363425925918</c:v>
                </c:pt>
                <c:pt idx="3141">
                  <c:v>0.55982751157407407</c:v>
                </c:pt>
                <c:pt idx="3142">
                  <c:v>0.55983128472222221</c:v>
                </c:pt>
                <c:pt idx="3143">
                  <c:v>0.55983674768518521</c:v>
                </c:pt>
                <c:pt idx="3144">
                  <c:v>0.55984068287037037</c:v>
                </c:pt>
                <c:pt idx="3145">
                  <c:v>0.55984469907407408</c:v>
                </c:pt>
                <c:pt idx="3146">
                  <c:v>0.55984861111111106</c:v>
                </c:pt>
                <c:pt idx="3147">
                  <c:v>0.5598524421296297</c:v>
                </c:pt>
                <c:pt idx="3148">
                  <c:v>0.55985628472222226</c:v>
                </c:pt>
                <c:pt idx="3149">
                  <c:v>0.5598602430555556</c:v>
                </c:pt>
                <c:pt idx="3150">
                  <c:v>0.55986409722222219</c:v>
                </c:pt>
                <c:pt idx="3151">
                  <c:v>0.55986803240740735</c:v>
                </c:pt>
                <c:pt idx="3152">
                  <c:v>0.55987201388888885</c:v>
                </c:pt>
                <c:pt idx="3153">
                  <c:v>0.55987583333333335</c:v>
                </c:pt>
                <c:pt idx="3154">
                  <c:v>0.5598796064814815</c:v>
                </c:pt>
                <c:pt idx="3155">
                  <c:v>0.55988353009259262</c:v>
                </c:pt>
                <c:pt idx="3156">
                  <c:v>0.55988759259259258</c:v>
                </c:pt>
                <c:pt idx="3157">
                  <c:v>0.5598916435185185</c:v>
                </c:pt>
                <c:pt idx="3158">
                  <c:v>0.55989550925925924</c:v>
                </c:pt>
                <c:pt idx="3159">
                  <c:v>0.5598995370370371</c:v>
                </c:pt>
                <c:pt idx="3160">
                  <c:v>0.55990337962962966</c:v>
                </c:pt>
                <c:pt idx="3161">
                  <c:v>0.55990736111111106</c:v>
                </c:pt>
                <c:pt idx="3162">
                  <c:v>0.55991121527777776</c:v>
                </c:pt>
                <c:pt idx="3163">
                  <c:v>0.55991509259259253</c:v>
                </c:pt>
                <c:pt idx="3164">
                  <c:v>0.55991899305555559</c:v>
                </c:pt>
                <c:pt idx="3165">
                  <c:v>0.5599228472222223</c:v>
                </c:pt>
                <c:pt idx="3166">
                  <c:v>0.55992663194444448</c:v>
                </c:pt>
                <c:pt idx="3167">
                  <c:v>0.55993050925925925</c:v>
                </c:pt>
                <c:pt idx="3168">
                  <c:v>0.55993436342592595</c:v>
                </c:pt>
                <c:pt idx="3169">
                  <c:v>0.55993820601851851</c:v>
                </c:pt>
                <c:pt idx="3170">
                  <c:v>0.55994212962962964</c:v>
                </c:pt>
                <c:pt idx="3171">
                  <c:v>0.5599457523148148</c:v>
                </c:pt>
                <c:pt idx="3172">
                  <c:v>0.55994940972222229</c:v>
                </c:pt>
                <c:pt idx="3173">
                  <c:v>0.55995331018518513</c:v>
                </c:pt>
                <c:pt idx="3174">
                  <c:v>0.55995717592592598</c:v>
                </c:pt>
                <c:pt idx="3175">
                  <c:v>0.55996093749999998</c:v>
                </c:pt>
                <c:pt idx="3176">
                  <c:v>0.5599663773148148</c:v>
                </c:pt>
                <c:pt idx="3177">
                  <c:v>0.55997015046296295</c:v>
                </c:pt>
                <c:pt idx="3178">
                  <c:v>0.55997377314814811</c:v>
                </c:pt>
                <c:pt idx="3179">
                  <c:v>0.55997744212962963</c:v>
                </c:pt>
                <c:pt idx="3180">
                  <c:v>0.55998129629629634</c:v>
                </c:pt>
                <c:pt idx="3181">
                  <c:v>0.55998491898148151</c:v>
                </c:pt>
                <c:pt idx="3182">
                  <c:v>0.55998887731481484</c:v>
                </c:pt>
                <c:pt idx="3183">
                  <c:v>0.55999265046296298</c:v>
                </c:pt>
                <c:pt idx="3184">
                  <c:v>0.55999621527777776</c:v>
                </c:pt>
                <c:pt idx="3185">
                  <c:v>0.55999996527777773</c:v>
                </c:pt>
                <c:pt idx="3186">
                  <c:v>0.56000340277777771</c:v>
                </c:pt>
                <c:pt idx="3187">
                  <c:v>0.56000681712962963</c:v>
                </c:pt>
                <c:pt idx="3188">
                  <c:v>0.56001050925925921</c:v>
                </c:pt>
                <c:pt idx="3189">
                  <c:v>0.56001395833333334</c:v>
                </c:pt>
                <c:pt idx="3190">
                  <c:v>0.56001744212962967</c:v>
                </c:pt>
                <c:pt idx="3191">
                  <c:v>0.56002098379629628</c:v>
                </c:pt>
                <c:pt idx="3192">
                  <c:v>0.5600244328703704</c:v>
                </c:pt>
                <c:pt idx="3193">
                  <c:v>0.56002814814814816</c:v>
                </c:pt>
                <c:pt idx="3194">
                  <c:v>0.56003192129629631</c:v>
                </c:pt>
                <c:pt idx="3195">
                  <c:v>0.56003590277777782</c:v>
                </c:pt>
                <c:pt idx="3196">
                  <c:v>0.56003951388888884</c:v>
                </c:pt>
                <c:pt idx="3197">
                  <c:v>0.56004332175925919</c:v>
                </c:pt>
                <c:pt idx="3198">
                  <c:v>0.5600469212962963</c:v>
                </c:pt>
                <c:pt idx="3199">
                  <c:v>0.56005049768518511</c:v>
                </c:pt>
                <c:pt idx="3200">
                  <c:v>0.56005422453703702</c:v>
                </c:pt>
                <c:pt idx="3201">
                  <c:v>0.56005787037037036</c:v>
                </c:pt>
                <c:pt idx="3202">
                  <c:v>0.56006142361111111</c:v>
                </c:pt>
                <c:pt idx="3203">
                  <c:v>0.56006505787037042</c:v>
                </c:pt>
                <c:pt idx="3204">
                  <c:v>0.56006876157407415</c:v>
                </c:pt>
                <c:pt idx="3205">
                  <c:v>0.56007234953703711</c:v>
                </c:pt>
                <c:pt idx="3206">
                  <c:v>0.5600758564814815</c:v>
                </c:pt>
                <c:pt idx="3207">
                  <c:v>0.56007944444444446</c:v>
                </c:pt>
                <c:pt idx="3208">
                  <c:v>0.56008293981481483</c:v>
                </c:pt>
                <c:pt idx="3209">
                  <c:v>0.56008651620370375</c:v>
                </c:pt>
                <c:pt idx="3210">
                  <c:v>0.56009130787037031</c:v>
                </c:pt>
                <c:pt idx="3211">
                  <c:v>0.5600949652777778</c:v>
                </c:pt>
                <c:pt idx="3212">
                  <c:v>0.56009857638888894</c:v>
                </c:pt>
                <c:pt idx="3213">
                  <c:v>0.56010231481481487</c:v>
                </c:pt>
                <c:pt idx="3214">
                  <c:v>0.56010626157407406</c:v>
                </c:pt>
                <c:pt idx="3215">
                  <c:v>0.56011018518518518</c:v>
                </c:pt>
                <c:pt idx="3216">
                  <c:v>0.56011399305555554</c:v>
                </c:pt>
                <c:pt idx="3217">
                  <c:v>0.56011762731481485</c:v>
                </c:pt>
                <c:pt idx="3218">
                  <c:v>0.56012137731481482</c:v>
                </c:pt>
                <c:pt idx="3219">
                  <c:v>0.56012503472222219</c:v>
                </c:pt>
                <c:pt idx="3220">
                  <c:v>0.56012873842592592</c:v>
                </c:pt>
                <c:pt idx="3221">
                  <c:v>0.56013234953703706</c:v>
                </c:pt>
                <c:pt idx="3222">
                  <c:v>0.56013600694444443</c:v>
                </c:pt>
                <c:pt idx="3223">
                  <c:v>0.56013959490740739</c:v>
                </c:pt>
                <c:pt idx="3224">
                  <c:v>0.56014299768518516</c:v>
                </c:pt>
                <c:pt idx="3225">
                  <c:v>0.56014643518518514</c:v>
                </c:pt>
                <c:pt idx="3226">
                  <c:v>0.56015006944444445</c:v>
                </c:pt>
                <c:pt idx="3227">
                  <c:v>0.56015350694444443</c:v>
                </c:pt>
                <c:pt idx="3228">
                  <c:v>0.56015702546296298</c:v>
                </c:pt>
                <c:pt idx="3229">
                  <c:v>0.56016042824074075</c:v>
                </c:pt>
                <c:pt idx="3230">
                  <c:v>0.5601638541666667</c:v>
                </c:pt>
                <c:pt idx="3231">
                  <c:v>0.56016762731481484</c:v>
                </c:pt>
                <c:pt idx="3232">
                  <c:v>0.56017125000000001</c:v>
                </c:pt>
                <c:pt idx="3233">
                  <c:v>0.56017481481481479</c:v>
                </c:pt>
                <c:pt idx="3234">
                  <c:v>0.56017846064814814</c:v>
                </c:pt>
                <c:pt idx="3235">
                  <c:v>0.56018204861111109</c:v>
                </c:pt>
                <c:pt idx="3236">
                  <c:v>0.56018576388888885</c:v>
                </c:pt>
                <c:pt idx="3237">
                  <c:v>0.56018939814814817</c:v>
                </c:pt>
                <c:pt idx="3238">
                  <c:v>0.56019303240740748</c:v>
                </c:pt>
                <c:pt idx="3239">
                  <c:v>0.56019679398148148</c:v>
                </c:pt>
                <c:pt idx="3240">
                  <c:v>0.56020034722222223</c:v>
                </c:pt>
                <c:pt idx="3241">
                  <c:v>0.56020383101851856</c:v>
                </c:pt>
                <c:pt idx="3242">
                  <c:v>0.56020733796296296</c:v>
                </c:pt>
                <c:pt idx="3243">
                  <c:v>0.56021216435185184</c:v>
                </c:pt>
                <c:pt idx="3244">
                  <c:v>0.56021557870370364</c:v>
                </c:pt>
                <c:pt idx="3245">
                  <c:v>0.56021901620370373</c:v>
                </c:pt>
                <c:pt idx="3246">
                  <c:v>0.5602227662037037</c:v>
                </c:pt>
                <c:pt idx="3247">
                  <c:v>0.56022630787037031</c:v>
                </c:pt>
                <c:pt idx="3248">
                  <c:v>0.56022976851851858</c:v>
                </c:pt>
                <c:pt idx="3249">
                  <c:v>0.56023342592592595</c:v>
                </c:pt>
                <c:pt idx="3250">
                  <c:v>0.56023702546296295</c:v>
                </c:pt>
                <c:pt idx="3251">
                  <c:v>0.56024078703703706</c:v>
                </c:pt>
                <c:pt idx="3252">
                  <c:v>0.56024495370370364</c:v>
                </c:pt>
                <c:pt idx="3253">
                  <c:v>0.56024858796296295</c:v>
                </c:pt>
                <c:pt idx="3254">
                  <c:v>0.56025230324074071</c:v>
                </c:pt>
                <c:pt idx="3255">
                  <c:v>0.56025603009259262</c:v>
                </c:pt>
                <c:pt idx="3256">
                  <c:v>0.5602597222222222</c:v>
                </c:pt>
                <c:pt idx="3257">
                  <c:v>0.56026337962962958</c:v>
                </c:pt>
                <c:pt idx="3258">
                  <c:v>0.56026734953703705</c:v>
                </c:pt>
                <c:pt idx="3259">
                  <c:v>0.56027097222222222</c:v>
                </c:pt>
                <c:pt idx="3260">
                  <c:v>0.56027461805555556</c:v>
                </c:pt>
                <c:pt idx="3261">
                  <c:v>0.56027842592592592</c:v>
                </c:pt>
                <c:pt idx="3262">
                  <c:v>0.5602818634259259</c:v>
                </c:pt>
                <c:pt idx="3263">
                  <c:v>0.56028528935185185</c:v>
                </c:pt>
                <c:pt idx="3264">
                  <c:v>0.56028883101851845</c:v>
                </c:pt>
                <c:pt idx="3265">
                  <c:v>0.56029230324074075</c:v>
                </c:pt>
                <c:pt idx="3266">
                  <c:v>0.56029583333333333</c:v>
                </c:pt>
                <c:pt idx="3267">
                  <c:v>0.56029938657407408</c:v>
                </c:pt>
                <c:pt idx="3268">
                  <c:v>0.5603028356481482</c:v>
                </c:pt>
                <c:pt idx="3269">
                  <c:v>0.56030643518518519</c:v>
                </c:pt>
                <c:pt idx="3270">
                  <c:v>0.56031023148148151</c:v>
                </c:pt>
                <c:pt idx="3271">
                  <c:v>0.56031406249999993</c:v>
                </c:pt>
                <c:pt idx="3272">
                  <c:v>0.56031767361111118</c:v>
                </c:pt>
                <c:pt idx="3273">
                  <c:v>0.56032156249999998</c:v>
                </c:pt>
                <c:pt idx="3274">
                  <c:v>0.56032532407407409</c:v>
                </c:pt>
                <c:pt idx="3275">
                  <c:v>0.56032905092592589</c:v>
                </c:pt>
                <c:pt idx="3276">
                  <c:v>0.56033434027777773</c:v>
                </c:pt>
                <c:pt idx="3277">
                  <c:v>0.56033835648148145</c:v>
                </c:pt>
                <c:pt idx="3278">
                  <c:v>0.56034212962962959</c:v>
                </c:pt>
                <c:pt idx="3279">
                  <c:v>0.56034593750000006</c:v>
                </c:pt>
                <c:pt idx="3280">
                  <c:v>0.56034962962962964</c:v>
                </c:pt>
                <c:pt idx="3281">
                  <c:v>0.56035341435185182</c:v>
                </c:pt>
                <c:pt idx="3282">
                  <c:v>0.56035723379629632</c:v>
                </c:pt>
                <c:pt idx="3283">
                  <c:v>0.56036112268518512</c:v>
                </c:pt>
                <c:pt idx="3284">
                  <c:v>0.56036505787037039</c:v>
                </c:pt>
                <c:pt idx="3285">
                  <c:v>0.56036895833333333</c:v>
                </c:pt>
                <c:pt idx="3286">
                  <c:v>0.56037287037037042</c:v>
                </c:pt>
                <c:pt idx="3287">
                  <c:v>0.56037681712962961</c:v>
                </c:pt>
                <c:pt idx="3288">
                  <c:v>0.5603807291666667</c:v>
                </c:pt>
                <c:pt idx="3289">
                  <c:v>0.56038461805555551</c:v>
                </c:pt>
                <c:pt idx="3290">
                  <c:v>0.5603884375</c:v>
                </c:pt>
                <c:pt idx="3291">
                  <c:v>0.56039230324074074</c:v>
                </c:pt>
                <c:pt idx="3292">
                  <c:v>0.56039607638888889</c:v>
                </c:pt>
                <c:pt idx="3293">
                  <c:v>0.56040008101851846</c:v>
                </c:pt>
                <c:pt idx="3294">
                  <c:v>0.56040396990740737</c:v>
                </c:pt>
                <c:pt idx="3295">
                  <c:v>0.56040800925925927</c:v>
                </c:pt>
                <c:pt idx="3296">
                  <c:v>0.56041189814814818</c:v>
                </c:pt>
                <c:pt idx="3297">
                  <c:v>0.56041592592592593</c:v>
                </c:pt>
                <c:pt idx="3298">
                  <c:v>0.56041975694444446</c:v>
                </c:pt>
                <c:pt idx="3299">
                  <c:v>0.56042354166666664</c:v>
                </c:pt>
                <c:pt idx="3300">
                  <c:v>0.56042732638888892</c:v>
                </c:pt>
                <c:pt idx="3301">
                  <c:v>0.56043096064814812</c:v>
                </c:pt>
                <c:pt idx="3302">
                  <c:v>0.56043486111111107</c:v>
                </c:pt>
                <c:pt idx="3303">
                  <c:v>0.56043883101851855</c:v>
                </c:pt>
                <c:pt idx="3304">
                  <c:v>0.56044262731481476</c:v>
                </c:pt>
                <c:pt idx="3305">
                  <c:v>0.56044643518518511</c:v>
                </c:pt>
                <c:pt idx="3306">
                  <c:v>0.56045040509259259</c:v>
                </c:pt>
                <c:pt idx="3307">
                  <c:v>0.5604542939814815</c:v>
                </c:pt>
                <c:pt idx="3308">
                  <c:v>0.56045839120370367</c:v>
                </c:pt>
                <c:pt idx="3309">
                  <c:v>0.56046369212962965</c:v>
                </c:pt>
                <c:pt idx="3310">
                  <c:v>0.56046753472222222</c:v>
                </c:pt>
                <c:pt idx="3311">
                  <c:v>0.56047137731481478</c:v>
                </c:pt>
                <c:pt idx="3312">
                  <c:v>0.56047533564814811</c:v>
                </c:pt>
                <c:pt idx="3313">
                  <c:v>0.56047939814814818</c:v>
                </c:pt>
                <c:pt idx="3314">
                  <c:v>0.56048320601851853</c:v>
                </c:pt>
                <c:pt idx="3315">
                  <c:v>0.56048722222222225</c:v>
                </c:pt>
                <c:pt idx="3316">
                  <c:v>0.56049109953703702</c:v>
                </c:pt>
                <c:pt idx="3317">
                  <c:v>0.56049496527777776</c:v>
                </c:pt>
                <c:pt idx="3318">
                  <c:v>0.56049899305555562</c:v>
                </c:pt>
                <c:pt idx="3319">
                  <c:v>0.56050282407407404</c:v>
                </c:pt>
                <c:pt idx="3320">
                  <c:v>0.56050664351851853</c:v>
                </c:pt>
                <c:pt idx="3321">
                  <c:v>0.56051070601851849</c:v>
                </c:pt>
                <c:pt idx="3322">
                  <c:v>0.56051452546296299</c:v>
                </c:pt>
                <c:pt idx="3323">
                  <c:v>0.56051868055555554</c:v>
                </c:pt>
                <c:pt idx="3324">
                  <c:v>0.56052276620370367</c:v>
                </c:pt>
                <c:pt idx="3325">
                  <c:v>0.56052668981481479</c:v>
                </c:pt>
                <c:pt idx="3326">
                  <c:v>0.56053053240740736</c:v>
                </c:pt>
                <c:pt idx="3327">
                  <c:v>0.56053454861111118</c:v>
                </c:pt>
                <c:pt idx="3328">
                  <c:v>0.5605386921296297</c:v>
                </c:pt>
                <c:pt idx="3329">
                  <c:v>0.56054260416666668</c:v>
                </c:pt>
                <c:pt idx="3330">
                  <c:v>0.56054657407407404</c:v>
                </c:pt>
                <c:pt idx="3331">
                  <c:v>0.56055052083333334</c:v>
                </c:pt>
                <c:pt idx="3332">
                  <c:v>0.56055443287037032</c:v>
                </c:pt>
                <c:pt idx="3333">
                  <c:v>0.56055833333333338</c:v>
                </c:pt>
                <c:pt idx="3334">
                  <c:v>0.56056203703703711</c:v>
                </c:pt>
                <c:pt idx="3335">
                  <c:v>0.56056585648148149</c:v>
                </c:pt>
                <c:pt idx="3336">
                  <c:v>0.56056978009259262</c:v>
                </c:pt>
                <c:pt idx="3337">
                  <c:v>0.560573599537037</c:v>
                </c:pt>
                <c:pt idx="3338">
                  <c:v>0.56057724537037035</c:v>
                </c:pt>
                <c:pt idx="3339">
                  <c:v>0.56058116898148147</c:v>
                </c:pt>
                <c:pt idx="3340">
                  <c:v>0.56058488425925923</c:v>
                </c:pt>
                <c:pt idx="3341">
                  <c:v>0.56058858796296296</c:v>
                </c:pt>
                <c:pt idx="3342">
                  <c:v>0.56059266203703706</c:v>
                </c:pt>
                <c:pt idx="3343">
                  <c:v>0.56059798611111111</c:v>
                </c:pt>
                <c:pt idx="3344">
                  <c:v>0.56060180555555561</c:v>
                </c:pt>
                <c:pt idx="3345">
                  <c:v>0.56060560185185182</c:v>
                </c:pt>
                <c:pt idx="3346">
                  <c:v>0.56060943287037035</c:v>
                </c:pt>
                <c:pt idx="3347">
                  <c:v>0.56061315972222225</c:v>
                </c:pt>
                <c:pt idx="3348">
                  <c:v>0.56061679398148145</c:v>
                </c:pt>
                <c:pt idx="3349">
                  <c:v>0.56062053240740739</c:v>
                </c:pt>
                <c:pt idx="3350">
                  <c:v>0.56062428240740736</c:v>
                </c:pt>
                <c:pt idx="3351">
                  <c:v>0.56062789351851849</c:v>
                </c:pt>
                <c:pt idx="3352">
                  <c:v>0.56063143518518521</c:v>
                </c:pt>
                <c:pt idx="3353">
                  <c:v>0.56063491898148154</c:v>
                </c:pt>
                <c:pt idx="3354">
                  <c:v>0.56063842592592594</c:v>
                </c:pt>
                <c:pt idx="3355">
                  <c:v>0.56064209490740746</c:v>
                </c:pt>
                <c:pt idx="3356">
                  <c:v>0.56064553240740744</c:v>
                </c:pt>
                <c:pt idx="3357">
                  <c:v>0.56064925925925924</c:v>
                </c:pt>
                <c:pt idx="3358">
                  <c:v>0.56065299768518517</c:v>
                </c:pt>
                <c:pt idx="3359">
                  <c:v>0.56065662037037034</c:v>
                </c:pt>
                <c:pt idx="3360">
                  <c:v>0.56066045138888887</c:v>
                </c:pt>
                <c:pt idx="3361">
                  <c:v>0.56067263888888885</c:v>
                </c:pt>
                <c:pt idx="3362">
                  <c:v>0.56067652777777777</c:v>
                </c:pt>
                <c:pt idx="3363">
                  <c:v>0.56068032407407409</c:v>
                </c:pt>
                <c:pt idx="3364">
                  <c:v>0.56068427083333339</c:v>
                </c:pt>
                <c:pt idx="3365">
                  <c:v>0.56068813657407401</c:v>
                </c:pt>
                <c:pt idx="3366">
                  <c:v>0.56069216435185187</c:v>
                </c:pt>
                <c:pt idx="3367">
                  <c:v>0.56069640046296298</c:v>
                </c:pt>
                <c:pt idx="3368">
                  <c:v>0.56070025462962969</c:v>
                </c:pt>
                <c:pt idx="3369">
                  <c:v>0.56070408564814811</c:v>
                </c:pt>
                <c:pt idx="3370">
                  <c:v>0.56070792824074067</c:v>
                </c:pt>
                <c:pt idx="3371">
                  <c:v>0.56071178240740738</c:v>
                </c:pt>
                <c:pt idx="3372">
                  <c:v>0.56071562499999994</c:v>
                </c:pt>
                <c:pt idx="3373">
                  <c:v>0.56071993055555558</c:v>
                </c:pt>
                <c:pt idx="3374">
                  <c:v>0.56072380787037035</c:v>
                </c:pt>
                <c:pt idx="3375">
                  <c:v>0.56072768518518512</c:v>
                </c:pt>
                <c:pt idx="3376">
                  <c:v>0.56073313657407409</c:v>
                </c:pt>
                <c:pt idx="3377">
                  <c:v>0.56073699074074079</c:v>
                </c:pt>
                <c:pt idx="3378">
                  <c:v>0.56074105324074075</c:v>
                </c:pt>
                <c:pt idx="3379">
                  <c:v>0.56074504629629629</c:v>
                </c:pt>
                <c:pt idx="3380">
                  <c:v>0.56074885416666664</c:v>
                </c:pt>
                <c:pt idx="3381">
                  <c:v>0.56075270833333335</c:v>
                </c:pt>
                <c:pt idx="3382">
                  <c:v>0.56075666666666668</c:v>
                </c:pt>
                <c:pt idx="3383">
                  <c:v>0.5607605902777778</c:v>
                </c:pt>
                <c:pt idx="3384">
                  <c:v>0.56076446759259257</c:v>
                </c:pt>
                <c:pt idx="3385">
                  <c:v>0.56076824074074072</c:v>
                </c:pt>
                <c:pt idx="3386">
                  <c:v>0.56077201388888887</c:v>
                </c:pt>
                <c:pt idx="3387">
                  <c:v>0.56077579861111115</c:v>
                </c:pt>
                <c:pt idx="3388">
                  <c:v>0.56077976851851852</c:v>
                </c:pt>
                <c:pt idx="3389">
                  <c:v>0.56078359953703705</c:v>
                </c:pt>
                <c:pt idx="3390">
                  <c:v>0.56078746527777779</c:v>
                </c:pt>
                <c:pt idx="3391">
                  <c:v>0.56079137731481488</c:v>
                </c:pt>
                <c:pt idx="3392">
                  <c:v>0.56079537037037042</c:v>
                </c:pt>
                <c:pt idx="3393">
                  <c:v>0.5607991898148148</c:v>
                </c:pt>
                <c:pt idx="3394">
                  <c:v>0.56080317129629631</c:v>
                </c:pt>
                <c:pt idx="3395">
                  <c:v>0.56080715277777771</c:v>
                </c:pt>
                <c:pt idx="3396">
                  <c:v>0.5608110648148148</c:v>
                </c:pt>
                <c:pt idx="3397">
                  <c:v>0.56081493055555554</c:v>
                </c:pt>
                <c:pt idx="3398">
                  <c:v>0.56081898148148146</c:v>
                </c:pt>
                <c:pt idx="3399">
                  <c:v>0.56082280092592596</c:v>
                </c:pt>
                <c:pt idx="3400">
                  <c:v>0.56082680555555553</c:v>
                </c:pt>
                <c:pt idx="3401">
                  <c:v>0.56083082175925925</c:v>
                </c:pt>
                <c:pt idx="3402">
                  <c:v>0.56083465277777778</c:v>
                </c:pt>
                <c:pt idx="3403">
                  <c:v>0.56083839120370371</c:v>
                </c:pt>
                <c:pt idx="3404">
                  <c:v>0.56084203703703706</c:v>
                </c:pt>
                <c:pt idx="3405">
                  <c:v>0.56084577546296299</c:v>
                </c:pt>
                <c:pt idx="3406">
                  <c:v>0.5608497569444445</c:v>
                </c:pt>
                <c:pt idx="3407">
                  <c:v>0.56085376157407407</c:v>
                </c:pt>
                <c:pt idx="3408">
                  <c:v>0.56085754629629625</c:v>
                </c:pt>
                <c:pt idx="3409">
                  <c:v>0.56086289351851859</c:v>
                </c:pt>
                <c:pt idx="3410">
                  <c:v>0.56086699074074076</c:v>
                </c:pt>
                <c:pt idx="3411">
                  <c:v>0.56087077546296293</c:v>
                </c:pt>
                <c:pt idx="3412">
                  <c:v>0.56087475694444444</c:v>
                </c:pt>
                <c:pt idx="3413">
                  <c:v>0.56087934027777775</c:v>
                </c:pt>
                <c:pt idx="3414">
                  <c:v>0.56088348379629627</c:v>
                </c:pt>
                <c:pt idx="3415">
                  <c:v>0.56088740740740739</c:v>
                </c:pt>
                <c:pt idx="3416">
                  <c:v>0.56089133101851851</c:v>
                </c:pt>
                <c:pt idx="3417">
                  <c:v>0.56089518518518522</c:v>
                </c:pt>
                <c:pt idx="3418">
                  <c:v>0.56089918981481479</c:v>
                </c:pt>
                <c:pt idx="3419">
                  <c:v>0.56090313657407409</c:v>
                </c:pt>
                <c:pt idx="3420">
                  <c:v>0.56090690972222224</c:v>
                </c:pt>
                <c:pt idx="3421">
                  <c:v>0.56091045138888884</c:v>
                </c:pt>
                <c:pt idx="3422">
                  <c:v>0.56091400462962959</c:v>
                </c:pt>
                <c:pt idx="3423">
                  <c:v>0.56091778935185188</c:v>
                </c:pt>
                <c:pt idx="3424">
                  <c:v>0.560921712962963</c:v>
                </c:pt>
                <c:pt idx="3425">
                  <c:v>0.56092555555555557</c:v>
                </c:pt>
                <c:pt idx="3426">
                  <c:v>0.56092997685185186</c:v>
                </c:pt>
                <c:pt idx="3427">
                  <c:v>0.56093394675925923</c:v>
                </c:pt>
                <c:pt idx="3428">
                  <c:v>0.56093782407407411</c:v>
                </c:pt>
                <c:pt idx="3429">
                  <c:v>0.56094188657407407</c:v>
                </c:pt>
                <c:pt idx="3430">
                  <c:v>0.56094591435185182</c:v>
                </c:pt>
                <c:pt idx="3431">
                  <c:v>0.56094975694444449</c:v>
                </c:pt>
                <c:pt idx="3432">
                  <c:v>0.56095393518518522</c:v>
                </c:pt>
                <c:pt idx="3433">
                  <c:v>0.56095789351851855</c:v>
                </c:pt>
                <c:pt idx="3434">
                  <c:v>0.56096184027777773</c:v>
                </c:pt>
                <c:pt idx="3435">
                  <c:v>0.56096606481481481</c:v>
                </c:pt>
                <c:pt idx="3436">
                  <c:v>0.56096998842592594</c:v>
                </c:pt>
                <c:pt idx="3437">
                  <c:v>0.56097388888888888</c:v>
                </c:pt>
                <c:pt idx="3438">
                  <c:v>0.56097792824074078</c:v>
                </c:pt>
                <c:pt idx="3439">
                  <c:v>0.56098196759259256</c:v>
                </c:pt>
                <c:pt idx="3440">
                  <c:v>0.56098581018518512</c:v>
                </c:pt>
                <c:pt idx="3441">
                  <c:v>0.56098969907407403</c:v>
                </c:pt>
                <c:pt idx="3442">
                  <c:v>0.56099504629629626</c:v>
                </c:pt>
                <c:pt idx="3443">
                  <c:v>0.56099901620370374</c:v>
                </c:pt>
                <c:pt idx="3444">
                  <c:v>0.56100281250000006</c:v>
                </c:pt>
                <c:pt idx="3445">
                  <c:v>0.56100690972222222</c:v>
                </c:pt>
                <c:pt idx="3446">
                  <c:v>0.56101093749999997</c:v>
                </c:pt>
                <c:pt idx="3447">
                  <c:v>0.56101478009259254</c:v>
                </c:pt>
                <c:pt idx="3448">
                  <c:v>0.5610187152777778</c:v>
                </c:pt>
                <c:pt idx="3449">
                  <c:v>0.56102271990740737</c:v>
                </c:pt>
                <c:pt idx="3450">
                  <c:v>0.56102653935185187</c:v>
                </c:pt>
                <c:pt idx="3451">
                  <c:v>0.56103052083333338</c:v>
                </c:pt>
                <c:pt idx="3452">
                  <c:v>0.56103427083333335</c:v>
                </c:pt>
                <c:pt idx="3453">
                  <c:v>0.5610382060185185</c:v>
                </c:pt>
                <c:pt idx="3454">
                  <c:v>0.56104219907407404</c:v>
                </c:pt>
                <c:pt idx="3455">
                  <c:v>0.56104619212962958</c:v>
                </c:pt>
                <c:pt idx="3456">
                  <c:v>0.56104984953703707</c:v>
                </c:pt>
                <c:pt idx="3457">
                  <c:v>0.56105373842592587</c:v>
                </c:pt>
                <c:pt idx="3458">
                  <c:v>0.56105754629629623</c:v>
                </c:pt>
                <c:pt idx="3459">
                  <c:v>0.56106133101851852</c:v>
                </c:pt>
                <c:pt idx="3460">
                  <c:v>0.56106512731481484</c:v>
                </c:pt>
                <c:pt idx="3461">
                  <c:v>0.56106917824074076</c:v>
                </c:pt>
                <c:pt idx="3462">
                  <c:v>0.5610730439814815</c:v>
                </c:pt>
                <c:pt idx="3463">
                  <c:v>0.56107702546296301</c:v>
                </c:pt>
                <c:pt idx="3464">
                  <c:v>0.56108098379629634</c:v>
                </c:pt>
                <c:pt idx="3465">
                  <c:v>0.56108478009259255</c:v>
                </c:pt>
                <c:pt idx="3466">
                  <c:v>0.5610888078703703</c:v>
                </c:pt>
                <c:pt idx="3467">
                  <c:v>0.56109290509259258</c:v>
                </c:pt>
                <c:pt idx="3468">
                  <c:v>0.56109674768518525</c:v>
                </c:pt>
                <c:pt idx="3469">
                  <c:v>0.56110083333333327</c:v>
                </c:pt>
                <c:pt idx="3470">
                  <c:v>0.56110478009259257</c:v>
                </c:pt>
                <c:pt idx="3471">
                  <c:v>0.56110876157407408</c:v>
                </c:pt>
                <c:pt idx="3472">
                  <c:v>0.56111273148148155</c:v>
                </c:pt>
                <c:pt idx="3473">
                  <c:v>0.56111651620370373</c:v>
                </c:pt>
                <c:pt idx="3474">
                  <c:v>0.56112025462962967</c:v>
                </c:pt>
                <c:pt idx="3475">
                  <c:v>0.56112562499999996</c:v>
                </c:pt>
                <c:pt idx="3476">
                  <c:v>0.56112940972222225</c:v>
                </c:pt>
                <c:pt idx="3477">
                  <c:v>0.56113314814814819</c:v>
                </c:pt>
                <c:pt idx="3478">
                  <c:v>0.56113709490740737</c:v>
                </c:pt>
                <c:pt idx="3479">
                  <c:v>0.5611412731481481</c:v>
                </c:pt>
                <c:pt idx="3480">
                  <c:v>0.56114555555555556</c:v>
                </c:pt>
                <c:pt idx="3481">
                  <c:v>0.56114960648148149</c:v>
                </c:pt>
                <c:pt idx="3482">
                  <c:v>0.56115342592592599</c:v>
                </c:pt>
                <c:pt idx="3483">
                  <c:v>0.56115738425925932</c:v>
                </c:pt>
                <c:pt idx="3484">
                  <c:v>0.56116143518518513</c:v>
                </c:pt>
                <c:pt idx="3485">
                  <c:v>0.56116554398148144</c:v>
                </c:pt>
                <c:pt idx="3486">
                  <c:v>0.56116950231481477</c:v>
                </c:pt>
                <c:pt idx="3487">
                  <c:v>0.56117354166666666</c:v>
                </c:pt>
                <c:pt idx="3488">
                  <c:v>0.5611774074074074</c:v>
                </c:pt>
                <c:pt idx="3489">
                  <c:v>0.56118131944444449</c:v>
                </c:pt>
                <c:pt idx="3490">
                  <c:v>0.56118541666666666</c:v>
                </c:pt>
                <c:pt idx="3491">
                  <c:v>0.56118920138888895</c:v>
                </c:pt>
                <c:pt idx="3492">
                  <c:v>0.56119292824074074</c:v>
                </c:pt>
                <c:pt idx="3493">
                  <c:v>0.56119658564814812</c:v>
                </c:pt>
                <c:pt idx="3494">
                  <c:v>0.56120012731481483</c:v>
                </c:pt>
                <c:pt idx="3495">
                  <c:v>0.56120385416666674</c:v>
                </c:pt>
                <c:pt idx="3496">
                  <c:v>0.56120798611111111</c:v>
                </c:pt>
                <c:pt idx="3497">
                  <c:v>0.56121218750000001</c:v>
                </c:pt>
                <c:pt idx="3498">
                  <c:v>0.56121613425925931</c:v>
                </c:pt>
                <c:pt idx="3499">
                  <c:v>0.56122013888888889</c:v>
                </c:pt>
                <c:pt idx="3500">
                  <c:v>0.56122421296296299</c:v>
                </c:pt>
                <c:pt idx="3501">
                  <c:v>0.56122812499999997</c:v>
                </c:pt>
                <c:pt idx="3502">
                  <c:v>0.56123215277777783</c:v>
                </c:pt>
                <c:pt idx="3503">
                  <c:v>0.56123623842592596</c:v>
                </c:pt>
                <c:pt idx="3504">
                  <c:v>0.56124018518518515</c:v>
                </c:pt>
                <c:pt idx="3505">
                  <c:v>0.56124429398148146</c:v>
                </c:pt>
                <c:pt idx="3506">
                  <c:v>0.56124831018518517</c:v>
                </c:pt>
                <c:pt idx="3507">
                  <c:v>0.56125195601851852</c:v>
                </c:pt>
                <c:pt idx="3508">
                  <c:v>0.56125693287037037</c:v>
                </c:pt>
                <c:pt idx="3509">
                  <c:v>0.56126049768518516</c:v>
                </c:pt>
                <c:pt idx="3510">
                  <c:v>0.56126400462962966</c:v>
                </c:pt>
                <c:pt idx="3511">
                  <c:v>0.56126761574074069</c:v>
                </c:pt>
                <c:pt idx="3512">
                  <c:v>0.56127118055555558</c:v>
                </c:pt>
                <c:pt idx="3513">
                  <c:v>0.56127476851851854</c:v>
                </c:pt>
                <c:pt idx="3514">
                  <c:v>0.56127884259259264</c:v>
                </c:pt>
                <c:pt idx="3515">
                  <c:v>0.56128295138888895</c:v>
                </c:pt>
                <c:pt idx="3516">
                  <c:v>0.56128692129629632</c:v>
                </c:pt>
                <c:pt idx="3517">
                  <c:v>0.56129086805555561</c:v>
                </c:pt>
                <c:pt idx="3518">
                  <c:v>0.56129484953703701</c:v>
                </c:pt>
                <c:pt idx="3519">
                  <c:v>0.56129873842592592</c:v>
                </c:pt>
                <c:pt idx="3520">
                  <c:v>0.5613026504629629</c:v>
                </c:pt>
                <c:pt idx="3521">
                  <c:v>0.56130687499999998</c:v>
                </c:pt>
                <c:pt idx="3522">
                  <c:v>0.56131082175925928</c:v>
                </c:pt>
                <c:pt idx="3523">
                  <c:v>0.56131494212962962</c:v>
                </c:pt>
                <c:pt idx="3524">
                  <c:v>0.56131879629629633</c:v>
                </c:pt>
                <c:pt idx="3525">
                  <c:v>0.56132263888888889</c:v>
                </c:pt>
                <c:pt idx="3526">
                  <c:v>0.56132629629629627</c:v>
                </c:pt>
                <c:pt idx="3527">
                  <c:v>0.56133008101851856</c:v>
                </c:pt>
                <c:pt idx="3528">
                  <c:v>0.56133363425925931</c:v>
                </c:pt>
                <c:pt idx="3529">
                  <c:v>0.56133722222222227</c:v>
                </c:pt>
                <c:pt idx="3530">
                  <c:v>0.56134079861111108</c:v>
                </c:pt>
                <c:pt idx="3531">
                  <c:v>0.56134512731481478</c:v>
                </c:pt>
                <c:pt idx="3532">
                  <c:v>0.56134916666666668</c:v>
                </c:pt>
                <c:pt idx="3533">
                  <c:v>0.56135333333333337</c:v>
                </c:pt>
                <c:pt idx="3534">
                  <c:v>0.56135739583333333</c:v>
                </c:pt>
                <c:pt idx="3535">
                  <c:v>0.56136146990740743</c:v>
                </c:pt>
                <c:pt idx="3536">
                  <c:v>0.56136550925925921</c:v>
                </c:pt>
                <c:pt idx="3537">
                  <c:v>0.56136944444444448</c:v>
                </c:pt>
                <c:pt idx="3538">
                  <c:v>0.56137353009259261</c:v>
                </c:pt>
                <c:pt idx="3539">
                  <c:v>0.5613776620370371</c:v>
                </c:pt>
                <c:pt idx="3540">
                  <c:v>0.56138157407407407</c:v>
                </c:pt>
                <c:pt idx="3541">
                  <c:v>0.56138702546296293</c:v>
                </c:pt>
                <c:pt idx="3542">
                  <c:v>0.56139090277777781</c:v>
                </c:pt>
                <c:pt idx="3543">
                  <c:v>0.56139438657407414</c:v>
                </c:pt>
                <c:pt idx="3544">
                  <c:v>0.56139793981481478</c:v>
                </c:pt>
                <c:pt idx="3545">
                  <c:v>0.56140153935185189</c:v>
                </c:pt>
                <c:pt idx="3546">
                  <c:v>0.56140515046296302</c:v>
                </c:pt>
                <c:pt idx="3547">
                  <c:v>0.56140868055555548</c:v>
                </c:pt>
                <c:pt idx="3548">
                  <c:v>0.56141215277777778</c:v>
                </c:pt>
                <c:pt idx="3549">
                  <c:v>0.56141576388888892</c:v>
                </c:pt>
                <c:pt idx="3550">
                  <c:v>0.56141978009259252</c:v>
                </c:pt>
                <c:pt idx="3551">
                  <c:v>0.56142391203703701</c:v>
                </c:pt>
                <c:pt idx="3552">
                  <c:v>0.56142781249999996</c:v>
                </c:pt>
                <c:pt idx="3553">
                  <c:v>0.56143165509259252</c:v>
                </c:pt>
                <c:pt idx="3554">
                  <c:v>0.5614356597222222</c:v>
                </c:pt>
                <c:pt idx="3555">
                  <c:v>0.56143954861111112</c:v>
                </c:pt>
                <c:pt idx="3556">
                  <c:v>0.5614434953703703</c:v>
                </c:pt>
                <c:pt idx="3557">
                  <c:v>0.56144773148148153</c:v>
                </c:pt>
                <c:pt idx="3558">
                  <c:v>0.5614514814814815</c:v>
                </c:pt>
                <c:pt idx="3559">
                  <c:v>0.56145543981481483</c:v>
                </c:pt>
                <c:pt idx="3560">
                  <c:v>0.56145935185185192</c:v>
                </c:pt>
                <c:pt idx="3561">
                  <c:v>0.56146309027777774</c:v>
                </c:pt>
                <c:pt idx="3562">
                  <c:v>0.56146673611111109</c:v>
                </c:pt>
                <c:pt idx="3563">
                  <c:v>0.56147040509259261</c:v>
                </c:pt>
                <c:pt idx="3564">
                  <c:v>0.56147395833333336</c:v>
                </c:pt>
                <c:pt idx="3565">
                  <c:v>0.56147741898148151</c:v>
                </c:pt>
                <c:pt idx="3566">
                  <c:v>0.56148119212962966</c:v>
                </c:pt>
                <c:pt idx="3567">
                  <c:v>0.56148519675925923</c:v>
                </c:pt>
                <c:pt idx="3568">
                  <c:v>0.56148923611111112</c:v>
                </c:pt>
                <c:pt idx="3569">
                  <c:v>0.56149458333333335</c:v>
                </c:pt>
                <c:pt idx="3570">
                  <c:v>0.56149853009259265</c:v>
                </c:pt>
                <c:pt idx="3571">
                  <c:v>0.56150256944444443</c:v>
                </c:pt>
                <c:pt idx="3572">
                  <c:v>0.56150651620370373</c:v>
                </c:pt>
                <c:pt idx="3573">
                  <c:v>0.5615103935185185</c:v>
                </c:pt>
                <c:pt idx="3574">
                  <c:v>0.56151435185185183</c:v>
                </c:pt>
                <c:pt idx="3575">
                  <c:v>0.56151877314814813</c:v>
                </c:pt>
                <c:pt idx="3576">
                  <c:v>0.56152282407407406</c:v>
                </c:pt>
                <c:pt idx="3577">
                  <c:v>0.56152678240740739</c:v>
                </c:pt>
                <c:pt idx="3578">
                  <c:v>0.56153040509259255</c:v>
                </c:pt>
                <c:pt idx="3579">
                  <c:v>0.56153395833333331</c:v>
                </c:pt>
                <c:pt idx="3580">
                  <c:v>0.56153743055555549</c:v>
                </c:pt>
                <c:pt idx="3581">
                  <c:v>0.56154121527777778</c:v>
                </c:pt>
                <c:pt idx="3582">
                  <c:v>0.56154468749999997</c:v>
                </c:pt>
                <c:pt idx="3583">
                  <c:v>0.56154835648148149</c:v>
                </c:pt>
                <c:pt idx="3584">
                  <c:v>0.56155186342592589</c:v>
                </c:pt>
                <c:pt idx="3585">
                  <c:v>0.56155543981481482</c:v>
                </c:pt>
                <c:pt idx="3586">
                  <c:v>0.56155950231481488</c:v>
                </c:pt>
                <c:pt idx="3587">
                  <c:v>0.5615634259259259</c:v>
                </c:pt>
                <c:pt idx="3588">
                  <c:v>0.56156746527777779</c:v>
                </c:pt>
                <c:pt idx="3589">
                  <c:v>0.56157141203703709</c:v>
                </c:pt>
                <c:pt idx="3590">
                  <c:v>0.56157524305555551</c:v>
                </c:pt>
                <c:pt idx="3591">
                  <c:v>0.56157914351851856</c:v>
                </c:pt>
                <c:pt idx="3592">
                  <c:v>0.56158302083333334</c:v>
                </c:pt>
                <c:pt idx="3593">
                  <c:v>0.56158700231481484</c:v>
                </c:pt>
                <c:pt idx="3594">
                  <c:v>0.5615908449074074</c:v>
                </c:pt>
                <c:pt idx="3595">
                  <c:v>0.56159481481481477</c:v>
                </c:pt>
                <c:pt idx="3596">
                  <c:v>0.5616000347222222</c:v>
                </c:pt>
                <c:pt idx="3597">
                  <c:v>0.56160353009259256</c:v>
                </c:pt>
                <c:pt idx="3598">
                  <c:v>0.56160716435185187</c:v>
                </c:pt>
                <c:pt idx="3599">
                  <c:v>0.56161089120370367</c:v>
                </c:pt>
                <c:pt idx="3600">
                  <c:v>0.56161446759259259</c:v>
                </c:pt>
                <c:pt idx="3601">
                  <c:v>0.56161813657407411</c:v>
                </c:pt>
                <c:pt idx="3602">
                  <c:v>0.5616223379629629</c:v>
                </c:pt>
                <c:pt idx="3603">
                  <c:v>0.56162627314814817</c:v>
                </c:pt>
                <c:pt idx="3604">
                  <c:v>0.56163027777777774</c:v>
                </c:pt>
                <c:pt idx="3605">
                  <c:v>0.56163462962962962</c:v>
                </c:pt>
                <c:pt idx="3606">
                  <c:v>0.56163861111111113</c:v>
                </c:pt>
                <c:pt idx="3607">
                  <c:v>0.56164258101851849</c:v>
                </c:pt>
                <c:pt idx="3608">
                  <c:v>0.56164650462962962</c:v>
                </c:pt>
                <c:pt idx="3609">
                  <c:v>0.56165043981481488</c:v>
                </c:pt>
                <c:pt idx="3610">
                  <c:v>0.56165450231481484</c:v>
                </c:pt>
                <c:pt idx="3611">
                  <c:v>0.56165892361111114</c:v>
                </c:pt>
                <c:pt idx="3612">
                  <c:v>0.56166290509259265</c:v>
                </c:pt>
                <c:pt idx="3613">
                  <c:v>0.56166670138888886</c:v>
                </c:pt>
                <c:pt idx="3614">
                  <c:v>0.56167030092592596</c:v>
                </c:pt>
                <c:pt idx="3615">
                  <c:v>0.56167391203703698</c:v>
                </c:pt>
                <c:pt idx="3616">
                  <c:v>0.56167740740740746</c:v>
                </c:pt>
                <c:pt idx="3617">
                  <c:v>0.56168129629629626</c:v>
                </c:pt>
                <c:pt idx="3618">
                  <c:v>0.56168475694444442</c:v>
                </c:pt>
                <c:pt idx="3619">
                  <c:v>0.56168826388888882</c:v>
                </c:pt>
                <c:pt idx="3620">
                  <c:v>0.56169181712962957</c:v>
                </c:pt>
                <c:pt idx="3621">
                  <c:v>0.56169562500000003</c:v>
                </c:pt>
                <c:pt idx="3622">
                  <c:v>0.56170107638888889</c:v>
                </c:pt>
                <c:pt idx="3623">
                  <c:v>0.5617052199074074</c:v>
                </c:pt>
                <c:pt idx="3624">
                  <c:v>0.56170901620370373</c:v>
                </c:pt>
                <c:pt idx="3625">
                  <c:v>0.56171290509259253</c:v>
                </c:pt>
                <c:pt idx="3626">
                  <c:v>0.56171695601851857</c:v>
                </c:pt>
                <c:pt idx="3627">
                  <c:v>0.56172096064814814</c:v>
                </c:pt>
                <c:pt idx="3628">
                  <c:v>0.56172480324074081</c:v>
                </c:pt>
                <c:pt idx="3629">
                  <c:v>0.56172905092592595</c:v>
                </c:pt>
                <c:pt idx="3630">
                  <c:v>0.56173290509259266</c:v>
                </c:pt>
                <c:pt idx="3631">
                  <c:v>0.5617368981481482</c:v>
                </c:pt>
                <c:pt idx="3632">
                  <c:v>0.56174101851851854</c:v>
                </c:pt>
                <c:pt idx="3633">
                  <c:v>0.56174449074074073</c:v>
                </c:pt>
                <c:pt idx="3634">
                  <c:v>0.56174805555555551</c:v>
                </c:pt>
                <c:pt idx="3635">
                  <c:v>0.56175177083333339</c:v>
                </c:pt>
                <c:pt idx="3636">
                  <c:v>0.56175523148148143</c:v>
                </c:pt>
                <c:pt idx="3637">
                  <c:v>0.56175888888888892</c:v>
                </c:pt>
                <c:pt idx="3638">
                  <c:v>0.56176269675925927</c:v>
                </c:pt>
                <c:pt idx="3639">
                  <c:v>0.5617667476851852</c:v>
                </c:pt>
                <c:pt idx="3640">
                  <c:v>0.56177067129629632</c:v>
                </c:pt>
                <c:pt idx="3641">
                  <c:v>0.56177473379629628</c:v>
                </c:pt>
                <c:pt idx="3642">
                  <c:v>0.56177864583333337</c:v>
                </c:pt>
                <c:pt idx="3643">
                  <c:v>0.56178263888888891</c:v>
                </c:pt>
                <c:pt idx="3644">
                  <c:v>0.56178657407407406</c:v>
                </c:pt>
                <c:pt idx="3645">
                  <c:v>0.56179049768518519</c:v>
                </c:pt>
                <c:pt idx="3646">
                  <c:v>0.56179447916666669</c:v>
                </c:pt>
                <c:pt idx="3647">
                  <c:v>0.56179843750000003</c:v>
                </c:pt>
                <c:pt idx="3648">
                  <c:v>0.56180243055555557</c:v>
                </c:pt>
                <c:pt idx="3649">
                  <c:v>0.56180748842592598</c:v>
                </c:pt>
                <c:pt idx="3650">
                  <c:v>0.56181113425925922</c:v>
                </c:pt>
                <c:pt idx="3651">
                  <c:v>0.56181475694444438</c:v>
                </c:pt>
                <c:pt idx="3652">
                  <c:v>0.5618184259259259</c:v>
                </c:pt>
                <c:pt idx="3653">
                  <c:v>0.56182214120370377</c:v>
                </c:pt>
                <c:pt idx="3654">
                  <c:v>0.56182569444444441</c:v>
                </c:pt>
                <c:pt idx="3655">
                  <c:v>0.56182932870370372</c:v>
                </c:pt>
                <c:pt idx="3656">
                  <c:v>0.56183299768518513</c:v>
                </c:pt>
                <c:pt idx="3657">
                  <c:v>0.56183680555555549</c:v>
                </c:pt>
                <c:pt idx="3658">
                  <c:v>0.56184096064814815</c:v>
                </c:pt>
                <c:pt idx="3659">
                  <c:v>0.56184487268518513</c:v>
                </c:pt>
                <c:pt idx="3660">
                  <c:v>0.56184872685185183</c:v>
                </c:pt>
                <c:pt idx="3661">
                  <c:v>0.56185277777777776</c:v>
                </c:pt>
                <c:pt idx="3662">
                  <c:v>0.56185673611111109</c:v>
                </c:pt>
                <c:pt idx="3663">
                  <c:v>0.56186081018518519</c:v>
                </c:pt>
                <c:pt idx="3664">
                  <c:v>0.5618647916666667</c:v>
                </c:pt>
                <c:pt idx="3665">
                  <c:v>0.56186901620370377</c:v>
                </c:pt>
                <c:pt idx="3666">
                  <c:v>0.56187296296296296</c:v>
                </c:pt>
                <c:pt idx="3667">
                  <c:v>0.56187689814814812</c:v>
                </c:pt>
                <c:pt idx="3668">
                  <c:v>0.561880775462963</c:v>
                </c:pt>
                <c:pt idx="3669">
                  <c:v>0.56188429398148154</c:v>
                </c:pt>
                <c:pt idx="3670">
                  <c:v>0.56188800925925919</c:v>
                </c:pt>
                <c:pt idx="3671">
                  <c:v>0.56189163194444447</c:v>
                </c:pt>
                <c:pt idx="3672">
                  <c:v>0.56189516203703704</c:v>
                </c:pt>
                <c:pt idx="3673">
                  <c:v>0.56189886574074077</c:v>
                </c:pt>
                <c:pt idx="3674">
                  <c:v>0.56190280092592593</c:v>
                </c:pt>
                <c:pt idx="3675">
                  <c:v>0.56190840277777776</c:v>
                </c:pt>
                <c:pt idx="3676">
                  <c:v>0.56191240740740744</c:v>
                </c:pt>
                <c:pt idx="3677">
                  <c:v>0.56191684027777777</c:v>
                </c:pt>
                <c:pt idx="3678">
                  <c:v>0.56192092592592591</c:v>
                </c:pt>
                <c:pt idx="3679">
                  <c:v>0.56192495370370377</c:v>
                </c:pt>
                <c:pt idx="3680">
                  <c:v>0.56192908564814814</c:v>
                </c:pt>
                <c:pt idx="3681">
                  <c:v>0.56193307870370368</c:v>
                </c:pt>
                <c:pt idx="3682">
                  <c:v>0.56193724537037038</c:v>
                </c:pt>
                <c:pt idx="3683">
                  <c:v>0.56194127314814812</c:v>
                </c:pt>
                <c:pt idx="3684">
                  <c:v>0.56194540509259261</c:v>
                </c:pt>
                <c:pt idx="3685">
                  <c:v>0.56194902777777778</c:v>
                </c:pt>
                <c:pt idx="3686">
                  <c:v>0.5619526041666667</c:v>
                </c:pt>
                <c:pt idx="3687">
                  <c:v>0.56195625000000005</c:v>
                </c:pt>
                <c:pt idx="3688">
                  <c:v>0.56195997685185184</c:v>
                </c:pt>
                <c:pt idx="3689">
                  <c:v>0.56196361111111115</c:v>
                </c:pt>
                <c:pt idx="3690">
                  <c:v>0.56196723379629632</c:v>
                </c:pt>
                <c:pt idx="3691">
                  <c:v>0.56197082175925928</c:v>
                </c:pt>
                <c:pt idx="3692">
                  <c:v>0.56197482638888896</c:v>
                </c:pt>
                <c:pt idx="3693">
                  <c:v>0.56197879629629632</c:v>
                </c:pt>
                <c:pt idx="3694">
                  <c:v>0.56198276620370369</c:v>
                </c:pt>
                <c:pt idx="3695">
                  <c:v>0.56198724537037037</c:v>
                </c:pt>
                <c:pt idx="3696">
                  <c:v>0.56199121527777784</c:v>
                </c:pt>
                <c:pt idx="3697">
                  <c:v>0.56199518518518521</c:v>
                </c:pt>
                <c:pt idx="3698">
                  <c:v>0.56199929398148152</c:v>
                </c:pt>
                <c:pt idx="3699">
                  <c:v>0.56200334490740744</c:v>
                </c:pt>
                <c:pt idx="3700">
                  <c:v>0.56200732638888884</c:v>
                </c:pt>
                <c:pt idx="3701">
                  <c:v>0.56201130787037035</c:v>
                </c:pt>
                <c:pt idx="3702">
                  <c:v>0.56201672453703699</c:v>
                </c:pt>
                <c:pt idx="3703">
                  <c:v>0.56202031249999995</c:v>
                </c:pt>
                <c:pt idx="3704">
                  <c:v>0.56202395833333341</c:v>
                </c:pt>
                <c:pt idx="3705">
                  <c:v>0.56202756944444443</c:v>
                </c:pt>
                <c:pt idx="3706">
                  <c:v>0.56203127314814816</c:v>
                </c:pt>
                <c:pt idx="3707">
                  <c:v>0.56203489583333333</c:v>
                </c:pt>
                <c:pt idx="3708">
                  <c:v>0.56203850694444446</c:v>
                </c:pt>
                <c:pt idx="3709">
                  <c:v>0.56204266203703701</c:v>
                </c:pt>
                <c:pt idx="3710">
                  <c:v>0.5620465740740741</c:v>
                </c:pt>
                <c:pt idx="3711">
                  <c:v>0.56205061342592588</c:v>
                </c:pt>
                <c:pt idx="3712">
                  <c:v>0.56205494212962959</c:v>
                </c:pt>
                <c:pt idx="3713">
                  <c:v>0.56205891203703706</c:v>
                </c:pt>
                <c:pt idx="3714">
                  <c:v>0.56206296296296299</c:v>
                </c:pt>
                <c:pt idx="3715">
                  <c:v>0.56206690972222229</c:v>
                </c:pt>
                <c:pt idx="3716">
                  <c:v>0.56207109953703704</c:v>
                </c:pt>
                <c:pt idx="3717">
                  <c:v>0.562075162037037</c:v>
                </c:pt>
                <c:pt idx="3718">
                  <c:v>0.56207943287037032</c:v>
                </c:pt>
                <c:pt idx="3719">
                  <c:v>0.56208355324074077</c:v>
                </c:pt>
                <c:pt idx="3720">
                  <c:v>0.56208708333333335</c:v>
                </c:pt>
                <c:pt idx="3721">
                  <c:v>0.56209068287037034</c:v>
                </c:pt>
                <c:pt idx="3722">
                  <c:v>0.56209420138888888</c:v>
                </c:pt>
                <c:pt idx="3723">
                  <c:v>0.56209782407407405</c:v>
                </c:pt>
                <c:pt idx="3724">
                  <c:v>0.5621015046296296</c:v>
                </c:pt>
                <c:pt idx="3725">
                  <c:v>0.56210504629629632</c:v>
                </c:pt>
                <c:pt idx="3726">
                  <c:v>0.56210878472222225</c:v>
                </c:pt>
                <c:pt idx="3727">
                  <c:v>0.56211287037037039</c:v>
                </c:pt>
                <c:pt idx="3728">
                  <c:v>0.56211696759259266</c:v>
                </c:pt>
                <c:pt idx="3729">
                  <c:v>0.56212217592592595</c:v>
                </c:pt>
                <c:pt idx="3730">
                  <c:v>0.56212646990740744</c:v>
                </c:pt>
                <c:pt idx="3731">
                  <c:v>0.56213046296296298</c:v>
                </c:pt>
                <c:pt idx="3732">
                  <c:v>0.56213429398148151</c:v>
                </c:pt>
                <c:pt idx="3733">
                  <c:v>0.56213839120370368</c:v>
                </c:pt>
                <c:pt idx="3734">
                  <c:v>0.56214226851851856</c:v>
                </c:pt>
                <c:pt idx="3735">
                  <c:v>0.56214615740740748</c:v>
                </c:pt>
                <c:pt idx="3736">
                  <c:v>0.56215021990740743</c:v>
                </c:pt>
                <c:pt idx="3737">
                  <c:v>0.56215410879629635</c:v>
                </c:pt>
                <c:pt idx="3738">
                  <c:v>0.56215800925925929</c:v>
                </c:pt>
                <c:pt idx="3739">
                  <c:v>0.56216159722222225</c:v>
                </c:pt>
                <c:pt idx="3740">
                  <c:v>0.56216505787037041</c:v>
                </c:pt>
                <c:pt idx="3741">
                  <c:v>0.56216861111111116</c:v>
                </c:pt>
                <c:pt idx="3742">
                  <c:v>0.56217210648148142</c:v>
                </c:pt>
                <c:pt idx="3743">
                  <c:v>0.56217574074074073</c:v>
                </c:pt>
                <c:pt idx="3744">
                  <c:v>0.56217990740740742</c:v>
                </c:pt>
                <c:pt idx="3745">
                  <c:v>0.56218428240740737</c:v>
                </c:pt>
                <c:pt idx="3746">
                  <c:v>0.56218828703703705</c:v>
                </c:pt>
                <c:pt idx="3747">
                  <c:v>0.56219226851851856</c:v>
                </c:pt>
                <c:pt idx="3748">
                  <c:v>0.56219680555555562</c:v>
                </c:pt>
                <c:pt idx="3749">
                  <c:v>0.56220188657407411</c:v>
                </c:pt>
                <c:pt idx="3750">
                  <c:v>0.56220767361111113</c:v>
                </c:pt>
                <c:pt idx="3751">
                  <c:v>0.56221302083333335</c:v>
                </c:pt>
                <c:pt idx="3752">
                  <c:v>0.56221973379629631</c:v>
                </c:pt>
                <c:pt idx="3753">
                  <c:v>0.56222444444444442</c:v>
                </c:pt>
                <c:pt idx="3754">
                  <c:v>0.56222796296296296</c:v>
                </c:pt>
                <c:pt idx="3755">
                  <c:v>0.56223291666666664</c:v>
                </c:pt>
                <c:pt idx="3756">
                  <c:v>0.56223659722222219</c:v>
                </c:pt>
                <c:pt idx="3757">
                  <c:v>0.56224031250000006</c:v>
                </c:pt>
                <c:pt idx="3758">
                  <c:v>0.56224407407407406</c:v>
                </c:pt>
                <c:pt idx="3759">
                  <c:v>0.56224765046296299</c:v>
                </c:pt>
                <c:pt idx="3760">
                  <c:v>0.56225209490740735</c:v>
                </c:pt>
                <c:pt idx="3761">
                  <c:v>0.56225714120370374</c:v>
                </c:pt>
                <c:pt idx="3762">
                  <c:v>0.56226239583333337</c:v>
                </c:pt>
                <c:pt idx="3763">
                  <c:v>0.56226767361111107</c:v>
                </c:pt>
                <c:pt idx="3764">
                  <c:v>0.56227240740740736</c:v>
                </c:pt>
                <c:pt idx="3765">
                  <c:v>0.56227701388888895</c:v>
                </c:pt>
                <c:pt idx="3766">
                  <c:v>0.56228092592592593</c:v>
                </c:pt>
                <c:pt idx="3767">
                  <c:v>0.56228501157407407</c:v>
                </c:pt>
                <c:pt idx="3768">
                  <c:v>0.56228961805555555</c:v>
                </c:pt>
                <c:pt idx="3769">
                  <c:v>0.56229349537037032</c:v>
                </c:pt>
                <c:pt idx="3770">
                  <c:v>0.562297337962963</c:v>
                </c:pt>
                <c:pt idx="3771">
                  <c:v>0.56230094907407413</c:v>
                </c:pt>
                <c:pt idx="3772">
                  <c:v>0.56230597222222223</c:v>
                </c:pt>
                <c:pt idx="3773">
                  <c:v>0.56230960648148154</c:v>
                </c:pt>
                <c:pt idx="3774">
                  <c:v>0.56231361111111111</c:v>
                </c:pt>
                <c:pt idx="3775">
                  <c:v>0.5623183449074074</c:v>
                </c:pt>
                <c:pt idx="3776">
                  <c:v>0.56232199074074074</c:v>
                </c:pt>
              </c:numCache>
            </c:numRef>
          </c:xVal>
          <c:yVal>
            <c:numRef>
              <c:f>'2015_10_30-13_10_09'!$B$2:$B$3786</c:f>
              <c:numCache>
                <c:formatCode>General</c:formatCode>
                <c:ptCount val="3785"/>
                <c:pt idx="0">
                  <c:v>43.31</c:v>
                </c:pt>
                <c:pt idx="1">
                  <c:v>43.31</c:v>
                </c:pt>
                <c:pt idx="2">
                  <c:v>43.31</c:v>
                </c:pt>
                <c:pt idx="3">
                  <c:v>43.3</c:v>
                </c:pt>
                <c:pt idx="4">
                  <c:v>43.3</c:v>
                </c:pt>
                <c:pt idx="5">
                  <c:v>43.3</c:v>
                </c:pt>
                <c:pt idx="6">
                  <c:v>43.29</c:v>
                </c:pt>
                <c:pt idx="7">
                  <c:v>43.29</c:v>
                </c:pt>
                <c:pt idx="8">
                  <c:v>43.29</c:v>
                </c:pt>
                <c:pt idx="9">
                  <c:v>43.28</c:v>
                </c:pt>
                <c:pt idx="10">
                  <c:v>43.28</c:v>
                </c:pt>
                <c:pt idx="11">
                  <c:v>43.27</c:v>
                </c:pt>
                <c:pt idx="12">
                  <c:v>43.26</c:v>
                </c:pt>
                <c:pt idx="13">
                  <c:v>43.25</c:v>
                </c:pt>
                <c:pt idx="14">
                  <c:v>43.24</c:v>
                </c:pt>
                <c:pt idx="15">
                  <c:v>43.24</c:v>
                </c:pt>
                <c:pt idx="16">
                  <c:v>43.23</c:v>
                </c:pt>
                <c:pt idx="17">
                  <c:v>43.23</c:v>
                </c:pt>
                <c:pt idx="18">
                  <c:v>43.22</c:v>
                </c:pt>
                <c:pt idx="19">
                  <c:v>43.22</c:v>
                </c:pt>
                <c:pt idx="20">
                  <c:v>43.22</c:v>
                </c:pt>
                <c:pt idx="21">
                  <c:v>43.21</c:v>
                </c:pt>
                <c:pt idx="22">
                  <c:v>43.21</c:v>
                </c:pt>
                <c:pt idx="23">
                  <c:v>43.21</c:v>
                </c:pt>
                <c:pt idx="24">
                  <c:v>43.21</c:v>
                </c:pt>
                <c:pt idx="25">
                  <c:v>43.21</c:v>
                </c:pt>
                <c:pt idx="26">
                  <c:v>43.21</c:v>
                </c:pt>
                <c:pt idx="27">
                  <c:v>43.21</c:v>
                </c:pt>
                <c:pt idx="28">
                  <c:v>43.21</c:v>
                </c:pt>
                <c:pt idx="29">
                  <c:v>43.21</c:v>
                </c:pt>
                <c:pt idx="30">
                  <c:v>43.2</c:v>
                </c:pt>
                <c:pt idx="31">
                  <c:v>43.2</c:v>
                </c:pt>
                <c:pt idx="32">
                  <c:v>43.2</c:v>
                </c:pt>
                <c:pt idx="33">
                  <c:v>43.2</c:v>
                </c:pt>
                <c:pt idx="34">
                  <c:v>43.2</c:v>
                </c:pt>
                <c:pt idx="35">
                  <c:v>43.2</c:v>
                </c:pt>
                <c:pt idx="36">
                  <c:v>43.2</c:v>
                </c:pt>
                <c:pt idx="37">
                  <c:v>43.2</c:v>
                </c:pt>
                <c:pt idx="38">
                  <c:v>43.2</c:v>
                </c:pt>
                <c:pt idx="39">
                  <c:v>43.2</c:v>
                </c:pt>
                <c:pt idx="40">
                  <c:v>43.2</c:v>
                </c:pt>
                <c:pt idx="41">
                  <c:v>43.2</c:v>
                </c:pt>
                <c:pt idx="42">
                  <c:v>43.2</c:v>
                </c:pt>
                <c:pt idx="43">
                  <c:v>43.2</c:v>
                </c:pt>
                <c:pt idx="44">
                  <c:v>43.2</c:v>
                </c:pt>
                <c:pt idx="45">
                  <c:v>43.2</c:v>
                </c:pt>
                <c:pt idx="46">
                  <c:v>43.2</c:v>
                </c:pt>
                <c:pt idx="47">
                  <c:v>43.2</c:v>
                </c:pt>
                <c:pt idx="48">
                  <c:v>43.2</c:v>
                </c:pt>
                <c:pt idx="49">
                  <c:v>43.21</c:v>
                </c:pt>
                <c:pt idx="50">
                  <c:v>43.22</c:v>
                </c:pt>
                <c:pt idx="51">
                  <c:v>43.24</c:v>
                </c:pt>
                <c:pt idx="52">
                  <c:v>43.27</c:v>
                </c:pt>
                <c:pt idx="53">
                  <c:v>43.3</c:v>
                </c:pt>
                <c:pt idx="54">
                  <c:v>43.33</c:v>
                </c:pt>
                <c:pt idx="55">
                  <c:v>43.36</c:v>
                </c:pt>
                <c:pt idx="56">
                  <c:v>43.38</c:v>
                </c:pt>
                <c:pt idx="57">
                  <c:v>43.4</c:v>
                </c:pt>
                <c:pt idx="58">
                  <c:v>43.41</c:v>
                </c:pt>
                <c:pt idx="59">
                  <c:v>43.43</c:v>
                </c:pt>
                <c:pt idx="60">
                  <c:v>43.45</c:v>
                </c:pt>
                <c:pt idx="61">
                  <c:v>43.48</c:v>
                </c:pt>
                <c:pt idx="62">
                  <c:v>43.5</c:v>
                </c:pt>
                <c:pt idx="63">
                  <c:v>43.52</c:v>
                </c:pt>
                <c:pt idx="64">
                  <c:v>43.53</c:v>
                </c:pt>
                <c:pt idx="65">
                  <c:v>43.54</c:v>
                </c:pt>
                <c:pt idx="66">
                  <c:v>43.58</c:v>
                </c:pt>
                <c:pt idx="67">
                  <c:v>43.62</c:v>
                </c:pt>
                <c:pt idx="68">
                  <c:v>43.68</c:v>
                </c:pt>
                <c:pt idx="69">
                  <c:v>43.75</c:v>
                </c:pt>
                <c:pt idx="70">
                  <c:v>43.83</c:v>
                </c:pt>
                <c:pt idx="71">
                  <c:v>43.88</c:v>
                </c:pt>
                <c:pt idx="72">
                  <c:v>43.93</c:v>
                </c:pt>
                <c:pt idx="73">
                  <c:v>43.99</c:v>
                </c:pt>
                <c:pt idx="74">
                  <c:v>44.03</c:v>
                </c:pt>
                <c:pt idx="75">
                  <c:v>44.11</c:v>
                </c:pt>
                <c:pt idx="76">
                  <c:v>44.18</c:v>
                </c:pt>
                <c:pt idx="77">
                  <c:v>44.25</c:v>
                </c:pt>
                <c:pt idx="78">
                  <c:v>44.34</c:v>
                </c:pt>
                <c:pt idx="79">
                  <c:v>44.42</c:v>
                </c:pt>
                <c:pt idx="80">
                  <c:v>44.48</c:v>
                </c:pt>
                <c:pt idx="81">
                  <c:v>44.54</c:v>
                </c:pt>
                <c:pt idx="82">
                  <c:v>44.6</c:v>
                </c:pt>
                <c:pt idx="83">
                  <c:v>44.67</c:v>
                </c:pt>
                <c:pt idx="84">
                  <c:v>44.74</c:v>
                </c:pt>
                <c:pt idx="85">
                  <c:v>44.83</c:v>
                </c:pt>
                <c:pt idx="86">
                  <c:v>44.92</c:v>
                </c:pt>
                <c:pt idx="87">
                  <c:v>45.02</c:v>
                </c:pt>
                <c:pt idx="88">
                  <c:v>45.11</c:v>
                </c:pt>
                <c:pt idx="89">
                  <c:v>45.22</c:v>
                </c:pt>
                <c:pt idx="90">
                  <c:v>45.29</c:v>
                </c:pt>
                <c:pt idx="91">
                  <c:v>45.39</c:v>
                </c:pt>
                <c:pt idx="92">
                  <c:v>45.47</c:v>
                </c:pt>
                <c:pt idx="93">
                  <c:v>45.57</c:v>
                </c:pt>
                <c:pt idx="94">
                  <c:v>45.66</c:v>
                </c:pt>
                <c:pt idx="95">
                  <c:v>45.76</c:v>
                </c:pt>
                <c:pt idx="96">
                  <c:v>45.85</c:v>
                </c:pt>
                <c:pt idx="97">
                  <c:v>45.92</c:v>
                </c:pt>
                <c:pt idx="98">
                  <c:v>46.02</c:v>
                </c:pt>
                <c:pt idx="99">
                  <c:v>46.1</c:v>
                </c:pt>
                <c:pt idx="100">
                  <c:v>46.19</c:v>
                </c:pt>
                <c:pt idx="101">
                  <c:v>46.27</c:v>
                </c:pt>
                <c:pt idx="102">
                  <c:v>46.39</c:v>
                </c:pt>
                <c:pt idx="103">
                  <c:v>46.49</c:v>
                </c:pt>
                <c:pt idx="104">
                  <c:v>46.62</c:v>
                </c:pt>
                <c:pt idx="105">
                  <c:v>46.73</c:v>
                </c:pt>
                <c:pt idx="106">
                  <c:v>46.87</c:v>
                </c:pt>
                <c:pt idx="107">
                  <c:v>46.96</c:v>
                </c:pt>
                <c:pt idx="108">
                  <c:v>47.09</c:v>
                </c:pt>
                <c:pt idx="109">
                  <c:v>47.2</c:v>
                </c:pt>
                <c:pt idx="110">
                  <c:v>47.33</c:v>
                </c:pt>
                <c:pt idx="111">
                  <c:v>47.44</c:v>
                </c:pt>
                <c:pt idx="112">
                  <c:v>47.55</c:v>
                </c:pt>
                <c:pt idx="113">
                  <c:v>47.65</c:v>
                </c:pt>
                <c:pt idx="114">
                  <c:v>47.75</c:v>
                </c:pt>
                <c:pt idx="115">
                  <c:v>47.89</c:v>
                </c:pt>
                <c:pt idx="116">
                  <c:v>48.02</c:v>
                </c:pt>
                <c:pt idx="117">
                  <c:v>48.19</c:v>
                </c:pt>
                <c:pt idx="118">
                  <c:v>48.32</c:v>
                </c:pt>
                <c:pt idx="119">
                  <c:v>48.43</c:v>
                </c:pt>
                <c:pt idx="120">
                  <c:v>48.51</c:v>
                </c:pt>
                <c:pt idx="121">
                  <c:v>48.63</c:v>
                </c:pt>
                <c:pt idx="122">
                  <c:v>48.75</c:v>
                </c:pt>
                <c:pt idx="123">
                  <c:v>48.86</c:v>
                </c:pt>
                <c:pt idx="124">
                  <c:v>49</c:v>
                </c:pt>
                <c:pt idx="125">
                  <c:v>49.18</c:v>
                </c:pt>
                <c:pt idx="126">
                  <c:v>49.29</c:v>
                </c:pt>
                <c:pt idx="127">
                  <c:v>49.4</c:v>
                </c:pt>
                <c:pt idx="128">
                  <c:v>49.53</c:v>
                </c:pt>
                <c:pt idx="129">
                  <c:v>49.66</c:v>
                </c:pt>
                <c:pt idx="130">
                  <c:v>49.76</c:v>
                </c:pt>
                <c:pt idx="131">
                  <c:v>49.87</c:v>
                </c:pt>
                <c:pt idx="132">
                  <c:v>50.02</c:v>
                </c:pt>
                <c:pt idx="133">
                  <c:v>50.18</c:v>
                </c:pt>
                <c:pt idx="134">
                  <c:v>50.3</c:v>
                </c:pt>
                <c:pt idx="135">
                  <c:v>50.42</c:v>
                </c:pt>
                <c:pt idx="136">
                  <c:v>50.58</c:v>
                </c:pt>
                <c:pt idx="137">
                  <c:v>50.66</c:v>
                </c:pt>
                <c:pt idx="138">
                  <c:v>50.78</c:v>
                </c:pt>
                <c:pt idx="139">
                  <c:v>50.9</c:v>
                </c:pt>
                <c:pt idx="140">
                  <c:v>51.03</c:v>
                </c:pt>
                <c:pt idx="141">
                  <c:v>51.12</c:v>
                </c:pt>
                <c:pt idx="142">
                  <c:v>51.26</c:v>
                </c:pt>
                <c:pt idx="143">
                  <c:v>51.34</c:v>
                </c:pt>
                <c:pt idx="144">
                  <c:v>51.45</c:v>
                </c:pt>
                <c:pt idx="145">
                  <c:v>51.57</c:v>
                </c:pt>
                <c:pt idx="146">
                  <c:v>51.71</c:v>
                </c:pt>
                <c:pt idx="147">
                  <c:v>51.85</c:v>
                </c:pt>
                <c:pt idx="148">
                  <c:v>51.99</c:v>
                </c:pt>
                <c:pt idx="149">
                  <c:v>52.11</c:v>
                </c:pt>
                <c:pt idx="150">
                  <c:v>52.25</c:v>
                </c:pt>
                <c:pt idx="151">
                  <c:v>52.37</c:v>
                </c:pt>
                <c:pt idx="152">
                  <c:v>52.5</c:v>
                </c:pt>
                <c:pt idx="153">
                  <c:v>52.65</c:v>
                </c:pt>
                <c:pt idx="154">
                  <c:v>52.79</c:v>
                </c:pt>
                <c:pt idx="155">
                  <c:v>52.9</c:v>
                </c:pt>
                <c:pt idx="156">
                  <c:v>53.06</c:v>
                </c:pt>
                <c:pt idx="157">
                  <c:v>53.16</c:v>
                </c:pt>
                <c:pt idx="158">
                  <c:v>53.28</c:v>
                </c:pt>
                <c:pt idx="159">
                  <c:v>53.41</c:v>
                </c:pt>
                <c:pt idx="160">
                  <c:v>53.51</c:v>
                </c:pt>
                <c:pt idx="161">
                  <c:v>53.62</c:v>
                </c:pt>
                <c:pt idx="162">
                  <c:v>53.72</c:v>
                </c:pt>
                <c:pt idx="163">
                  <c:v>53.81</c:v>
                </c:pt>
                <c:pt idx="164">
                  <c:v>53.93</c:v>
                </c:pt>
                <c:pt idx="165">
                  <c:v>54.09</c:v>
                </c:pt>
                <c:pt idx="166">
                  <c:v>54.22</c:v>
                </c:pt>
                <c:pt idx="167">
                  <c:v>54.36</c:v>
                </c:pt>
                <c:pt idx="168">
                  <c:v>54.48</c:v>
                </c:pt>
                <c:pt idx="169">
                  <c:v>54.61</c:v>
                </c:pt>
                <c:pt idx="170">
                  <c:v>54.75</c:v>
                </c:pt>
                <c:pt idx="171">
                  <c:v>54.87</c:v>
                </c:pt>
                <c:pt idx="172">
                  <c:v>55</c:v>
                </c:pt>
                <c:pt idx="173">
                  <c:v>55.12</c:v>
                </c:pt>
                <c:pt idx="174">
                  <c:v>55.2</c:v>
                </c:pt>
                <c:pt idx="175">
                  <c:v>55.3</c:v>
                </c:pt>
                <c:pt idx="176">
                  <c:v>55.41</c:v>
                </c:pt>
                <c:pt idx="177">
                  <c:v>55.53</c:v>
                </c:pt>
                <c:pt idx="178">
                  <c:v>55.67</c:v>
                </c:pt>
                <c:pt idx="179">
                  <c:v>55.83</c:v>
                </c:pt>
                <c:pt idx="180">
                  <c:v>55.93</c:v>
                </c:pt>
                <c:pt idx="181">
                  <c:v>56.02</c:v>
                </c:pt>
                <c:pt idx="182">
                  <c:v>56.08</c:v>
                </c:pt>
                <c:pt idx="183">
                  <c:v>56.17</c:v>
                </c:pt>
                <c:pt idx="184">
                  <c:v>56.26</c:v>
                </c:pt>
                <c:pt idx="185">
                  <c:v>56.36</c:v>
                </c:pt>
                <c:pt idx="186">
                  <c:v>56.46</c:v>
                </c:pt>
                <c:pt idx="187">
                  <c:v>56.57</c:v>
                </c:pt>
                <c:pt idx="188">
                  <c:v>56.65</c:v>
                </c:pt>
                <c:pt idx="189">
                  <c:v>56.72</c:v>
                </c:pt>
                <c:pt idx="190">
                  <c:v>56.79</c:v>
                </c:pt>
                <c:pt idx="191">
                  <c:v>56.87</c:v>
                </c:pt>
                <c:pt idx="192">
                  <c:v>56.96</c:v>
                </c:pt>
                <c:pt idx="193">
                  <c:v>57.05</c:v>
                </c:pt>
                <c:pt idx="194">
                  <c:v>57.12</c:v>
                </c:pt>
                <c:pt idx="195">
                  <c:v>57.21</c:v>
                </c:pt>
                <c:pt idx="196">
                  <c:v>57.27</c:v>
                </c:pt>
                <c:pt idx="197">
                  <c:v>57.33</c:v>
                </c:pt>
                <c:pt idx="198">
                  <c:v>57.41</c:v>
                </c:pt>
                <c:pt idx="199">
                  <c:v>57.49</c:v>
                </c:pt>
                <c:pt idx="200">
                  <c:v>57.57</c:v>
                </c:pt>
                <c:pt idx="201">
                  <c:v>57.64</c:v>
                </c:pt>
                <c:pt idx="202">
                  <c:v>57.72</c:v>
                </c:pt>
                <c:pt idx="203">
                  <c:v>57.78</c:v>
                </c:pt>
                <c:pt idx="204">
                  <c:v>57.86</c:v>
                </c:pt>
                <c:pt idx="205">
                  <c:v>57.92</c:v>
                </c:pt>
                <c:pt idx="206">
                  <c:v>57.98</c:v>
                </c:pt>
                <c:pt idx="207">
                  <c:v>58.01</c:v>
                </c:pt>
                <c:pt idx="208">
                  <c:v>58.04</c:v>
                </c:pt>
                <c:pt idx="209">
                  <c:v>58.06</c:v>
                </c:pt>
                <c:pt idx="210">
                  <c:v>58.09</c:v>
                </c:pt>
                <c:pt idx="211">
                  <c:v>58.12</c:v>
                </c:pt>
                <c:pt idx="212">
                  <c:v>58.15</c:v>
                </c:pt>
                <c:pt idx="213">
                  <c:v>58.2</c:v>
                </c:pt>
                <c:pt idx="214">
                  <c:v>58.25</c:v>
                </c:pt>
                <c:pt idx="215">
                  <c:v>58.31</c:v>
                </c:pt>
                <c:pt idx="216">
                  <c:v>58.37</c:v>
                </c:pt>
                <c:pt idx="217">
                  <c:v>58.43</c:v>
                </c:pt>
                <c:pt idx="218">
                  <c:v>58.49</c:v>
                </c:pt>
                <c:pt idx="219">
                  <c:v>58.54</c:v>
                </c:pt>
                <c:pt idx="220">
                  <c:v>58.57</c:v>
                </c:pt>
                <c:pt idx="221">
                  <c:v>58.62</c:v>
                </c:pt>
                <c:pt idx="222">
                  <c:v>58.65</c:v>
                </c:pt>
                <c:pt idx="223">
                  <c:v>58.68</c:v>
                </c:pt>
                <c:pt idx="224">
                  <c:v>58.71</c:v>
                </c:pt>
                <c:pt idx="225">
                  <c:v>58.73</c:v>
                </c:pt>
                <c:pt idx="226">
                  <c:v>58.74</c:v>
                </c:pt>
                <c:pt idx="227">
                  <c:v>58.74</c:v>
                </c:pt>
                <c:pt idx="228">
                  <c:v>58.74</c:v>
                </c:pt>
                <c:pt idx="229">
                  <c:v>58.74</c:v>
                </c:pt>
                <c:pt idx="230">
                  <c:v>58.74</c:v>
                </c:pt>
                <c:pt idx="231">
                  <c:v>58.75</c:v>
                </c:pt>
                <c:pt idx="232">
                  <c:v>58.75</c:v>
                </c:pt>
                <c:pt idx="233">
                  <c:v>58.76</c:v>
                </c:pt>
                <c:pt idx="234">
                  <c:v>58.78</c:v>
                </c:pt>
                <c:pt idx="235">
                  <c:v>58.79</c:v>
                </c:pt>
                <c:pt idx="236">
                  <c:v>58.81</c:v>
                </c:pt>
                <c:pt idx="237">
                  <c:v>58.82</c:v>
                </c:pt>
                <c:pt idx="238">
                  <c:v>58.85</c:v>
                </c:pt>
                <c:pt idx="239">
                  <c:v>58.85</c:v>
                </c:pt>
                <c:pt idx="240">
                  <c:v>58.87</c:v>
                </c:pt>
                <c:pt idx="241">
                  <c:v>58.88</c:v>
                </c:pt>
                <c:pt idx="242">
                  <c:v>58.89</c:v>
                </c:pt>
                <c:pt idx="243">
                  <c:v>58.89</c:v>
                </c:pt>
                <c:pt idx="244">
                  <c:v>58.89</c:v>
                </c:pt>
                <c:pt idx="245">
                  <c:v>58.89</c:v>
                </c:pt>
                <c:pt idx="246">
                  <c:v>58.9</c:v>
                </c:pt>
                <c:pt idx="247">
                  <c:v>58.9</c:v>
                </c:pt>
                <c:pt idx="248">
                  <c:v>58.89</c:v>
                </c:pt>
                <c:pt idx="249">
                  <c:v>58.89</c:v>
                </c:pt>
                <c:pt idx="250">
                  <c:v>58.88</c:v>
                </c:pt>
                <c:pt idx="251">
                  <c:v>58.87</c:v>
                </c:pt>
                <c:pt idx="252">
                  <c:v>58.86</c:v>
                </c:pt>
                <c:pt idx="253">
                  <c:v>58.85</c:v>
                </c:pt>
                <c:pt idx="254">
                  <c:v>58.85</c:v>
                </c:pt>
                <c:pt idx="255">
                  <c:v>58.84</c:v>
                </c:pt>
                <c:pt idx="256">
                  <c:v>58.82</c:v>
                </c:pt>
                <c:pt idx="257">
                  <c:v>58.81</c:v>
                </c:pt>
                <c:pt idx="258">
                  <c:v>58.79</c:v>
                </c:pt>
                <c:pt idx="259">
                  <c:v>58.77</c:v>
                </c:pt>
                <c:pt idx="260">
                  <c:v>58.76</c:v>
                </c:pt>
                <c:pt idx="261">
                  <c:v>58.75</c:v>
                </c:pt>
                <c:pt idx="262">
                  <c:v>58.74</c:v>
                </c:pt>
                <c:pt idx="263">
                  <c:v>58.74</c:v>
                </c:pt>
                <c:pt idx="264">
                  <c:v>58.74</c:v>
                </c:pt>
                <c:pt idx="265">
                  <c:v>58.74</c:v>
                </c:pt>
                <c:pt idx="266">
                  <c:v>58.74</c:v>
                </c:pt>
                <c:pt idx="267">
                  <c:v>58.74</c:v>
                </c:pt>
                <c:pt idx="268">
                  <c:v>58.74</c:v>
                </c:pt>
                <c:pt idx="269">
                  <c:v>58.74</c:v>
                </c:pt>
                <c:pt idx="270">
                  <c:v>58.74</c:v>
                </c:pt>
                <c:pt idx="271">
                  <c:v>58.74</c:v>
                </c:pt>
                <c:pt idx="272">
                  <c:v>58.72</c:v>
                </c:pt>
                <c:pt idx="273">
                  <c:v>58.7</c:v>
                </c:pt>
                <c:pt idx="274">
                  <c:v>58.67</c:v>
                </c:pt>
                <c:pt idx="275">
                  <c:v>58.65</c:v>
                </c:pt>
                <c:pt idx="276">
                  <c:v>58.62</c:v>
                </c:pt>
                <c:pt idx="277">
                  <c:v>58.6</c:v>
                </c:pt>
                <c:pt idx="278">
                  <c:v>58.59</c:v>
                </c:pt>
                <c:pt idx="279">
                  <c:v>58.57</c:v>
                </c:pt>
                <c:pt idx="280">
                  <c:v>58.56</c:v>
                </c:pt>
                <c:pt idx="281">
                  <c:v>58.55</c:v>
                </c:pt>
                <c:pt idx="282">
                  <c:v>58.52</c:v>
                </c:pt>
                <c:pt idx="283">
                  <c:v>58.49</c:v>
                </c:pt>
                <c:pt idx="284">
                  <c:v>58.45</c:v>
                </c:pt>
                <c:pt idx="285">
                  <c:v>58.41</c:v>
                </c:pt>
                <c:pt idx="286">
                  <c:v>58.35</c:v>
                </c:pt>
                <c:pt idx="287">
                  <c:v>58.31</c:v>
                </c:pt>
                <c:pt idx="288">
                  <c:v>58.27</c:v>
                </c:pt>
                <c:pt idx="289">
                  <c:v>58.25</c:v>
                </c:pt>
                <c:pt idx="290">
                  <c:v>58.23</c:v>
                </c:pt>
                <c:pt idx="291">
                  <c:v>58.22</c:v>
                </c:pt>
                <c:pt idx="292">
                  <c:v>58.22</c:v>
                </c:pt>
                <c:pt idx="293">
                  <c:v>58.19</c:v>
                </c:pt>
                <c:pt idx="294">
                  <c:v>58.17</c:v>
                </c:pt>
                <c:pt idx="295">
                  <c:v>58.14</c:v>
                </c:pt>
                <c:pt idx="296">
                  <c:v>58.11</c:v>
                </c:pt>
                <c:pt idx="297">
                  <c:v>58.08</c:v>
                </c:pt>
                <c:pt idx="298">
                  <c:v>58.06</c:v>
                </c:pt>
                <c:pt idx="299">
                  <c:v>58.06</c:v>
                </c:pt>
                <c:pt idx="300">
                  <c:v>58.05</c:v>
                </c:pt>
                <c:pt idx="301">
                  <c:v>58.05</c:v>
                </c:pt>
                <c:pt idx="302">
                  <c:v>58.05</c:v>
                </c:pt>
                <c:pt idx="303">
                  <c:v>58.05</c:v>
                </c:pt>
                <c:pt idx="304">
                  <c:v>58.04</c:v>
                </c:pt>
                <c:pt idx="305">
                  <c:v>58.04</c:v>
                </c:pt>
                <c:pt idx="306">
                  <c:v>58.03</c:v>
                </c:pt>
                <c:pt idx="307">
                  <c:v>58.01</c:v>
                </c:pt>
                <c:pt idx="308">
                  <c:v>57.99</c:v>
                </c:pt>
                <c:pt idx="309">
                  <c:v>57.97</c:v>
                </c:pt>
                <c:pt idx="310">
                  <c:v>57.94</c:v>
                </c:pt>
                <c:pt idx="311">
                  <c:v>57.92</c:v>
                </c:pt>
                <c:pt idx="312">
                  <c:v>57.87</c:v>
                </c:pt>
                <c:pt idx="313">
                  <c:v>57.84</c:v>
                </c:pt>
                <c:pt idx="314">
                  <c:v>57.8</c:v>
                </c:pt>
                <c:pt idx="315">
                  <c:v>57.76</c:v>
                </c:pt>
                <c:pt idx="316">
                  <c:v>57.73</c:v>
                </c:pt>
                <c:pt idx="317">
                  <c:v>57.72</c:v>
                </c:pt>
                <c:pt idx="318">
                  <c:v>57.69</c:v>
                </c:pt>
                <c:pt idx="319">
                  <c:v>57.66</c:v>
                </c:pt>
                <c:pt idx="320">
                  <c:v>57.63</c:v>
                </c:pt>
                <c:pt idx="321">
                  <c:v>57.58</c:v>
                </c:pt>
                <c:pt idx="322">
                  <c:v>57.52</c:v>
                </c:pt>
                <c:pt idx="323">
                  <c:v>57.47</c:v>
                </c:pt>
                <c:pt idx="324">
                  <c:v>57.42</c:v>
                </c:pt>
                <c:pt idx="325">
                  <c:v>57.39</c:v>
                </c:pt>
                <c:pt idx="326">
                  <c:v>57.36</c:v>
                </c:pt>
                <c:pt idx="327">
                  <c:v>57.33</c:v>
                </c:pt>
                <c:pt idx="328">
                  <c:v>57.3</c:v>
                </c:pt>
                <c:pt idx="329">
                  <c:v>57.27</c:v>
                </c:pt>
                <c:pt idx="330">
                  <c:v>57.24</c:v>
                </c:pt>
                <c:pt idx="331">
                  <c:v>57.23</c:v>
                </c:pt>
                <c:pt idx="332">
                  <c:v>57.21</c:v>
                </c:pt>
                <c:pt idx="333">
                  <c:v>57.21</c:v>
                </c:pt>
                <c:pt idx="334">
                  <c:v>57.21</c:v>
                </c:pt>
                <c:pt idx="335">
                  <c:v>57.21</c:v>
                </c:pt>
                <c:pt idx="336">
                  <c:v>57.18</c:v>
                </c:pt>
                <c:pt idx="337">
                  <c:v>57.16</c:v>
                </c:pt>
                <c:pt idx="338">
                  <c:v>57.13</c:v>
                </c:pt>
                <c:pt idx="339">
                  <c:v>57.09</c:v>
                </c:pt>
                <c:pt idx="340">
                  <c:v>57.05</c:v>
                </c:pt>
                <c:pt idx="341">
                  <c:v>57.01</c:v>
                </c:pt>
                <c:pt idx="342">
                  <c:v>56.98</c:v>
                </c:pt>
                <c:pt idx="343">
                  <c:v>56.94</c:v>
                </c:pt>
                <c:pt idx="344">
                  <c:v>56.91</c:v>
                </c:pt>
                <c:pt idx="345">
                  <c:v>56.89</c:v>
                </c:pt>
                <c:pt idx="346">
                  <c:v>56.87</c:v>
                </c:pt>
                <c:pt idx="347">
                  <c:v>56.85</c:v>
                </c:pt>
                <c:pt idx="348">
                  <c:v>56.83</c:v>
                </c:pt>
                <c:pt idx="349">
                  <c:v>56.8</c:v>
                </c:pt>
                <c:pt idx="350">
                  <c:v>56.77</c:v>
                </c:pt>
                <c:pt idx="351">
                  <c:v>56.74</c:v>
                </c:pt>
                <c:pt idx="352">
                  <c:v>56.72</c:v>
                </c:pt>
                <c:pt idx="353">
                  <c:v>56.71</c:v>
                </c:pt>
                <c:pt idx="354">
                  <c:v>56.71</c:v>
                </c:pt>
                <c:pt idx="355">
                  <c:v>56.7</c:v>
                </c:pt>
                <c:pt idx="356">
                  <c:v>56.7</c:v>
                </c:pt>
                <c:pt idx="357">
                  <c:v>56.67</c:v>
                </c:pt>
                <c:pt idx="358">
                  <c:v>56.64</c:v>
                </c:pt>
                <c:pt idx="359">
                  <c:v>56.61</c:v>
                </c:pt>
                <c:pt idx="360">
                  <c:v>56.58</c:v>
                </c:pt>
                <c:pt idx="361">
                  <c:v>56.55</c:v>
                </c:pt>
                <c:pt idx="362">
                  <c:v>56.54</c:v>
                </c:pt>
                <c:pt idx="363">
                  <c:v>56.52</c:v>
                </c:pt>
                <c:pt idx="364">
                  <c:v>56.49</c:v>
                </c:pt>
                <c:pt idx="365">
                  <c:v>56.46</c:v>
                </c:pt>
                <c:pt idx="366">
                  <c:v>56.43</c:v>
                </c:pt>
                <c:pt idx="367">
                  <c:v>56.4</c:v>
                </c:pt>
                <c:pt idx="368">
                  <c:v>56.38</c:v>
                </c:pt>
                <c:pt idx="369">
                  <c:v>56.36</c:v>
                </c:pt>
                <c:pt idx="370">
                  <c:v>56.34</c:v>
                </c:pt>
                <c:pt idx="371">
                  <c:v>56.31</c:v>
                </c:pt>
                <c:pt idx="372">
                  <c:v>56.27</c:v>
                </c:pt>
                <c:pt idx="373">
                  <c:v>56.24</c:v>
                </c:pt>
                <c:pt idx="374">
                  <c:v>56.2</c:v>
                </c:pt>
                <c:pt idx="375">
                  <c:v>56.16</c:v>
                </c:pt>
                <c:pt idx="376">
                  <c:v>56.13</c:v>
                </c:pt>
                <c:pt idx="377">
                  <c:v>56.1</c:v>
                </c:pt>
                <c:pt idx="378">
                  <c:v>56.08</c:v>
                </c:pt>
                <c:pt idx="379">
                  <c:v>56.06</c:v>
                </c:pt>
                <c:pt idx="380">
                  <c:v>56.06</c:v>
                </c:pt>
                <c:pt idx="381">
                  <c:v>56.05</c:v>
                </c:pt>
                <c:pt idx="382">
                  <c:v>56.04</c:v>
                </c:pt>
                <c:pt idx="383">
                  <c:v>56.03</c:v>
                </c:pt>
                <c:pt idx="384">
                  <c:v>56.01</c:v>
                </c:pt>
                <c:pt idx="385">
                  <c:v>55.99</c:v>
                </c:pt>
                <c:pt idx="386">
                  <c:v>55.96</c:v>
                </c:pt>
                <c:pt idx="387">
                  <c:v>55.94</c:v>
                </c:pt>
                <c:pt idx="388">
                  <c:v>55.92</c:v>
                </c:pt>
                <c:pt idx="389">
                  <c:v>55.9</c:v>
                </c:pt>
                <c:pt idx="390">
                  <c:v>55.89</c:v>
                </c:pt>
                <c:pt idx="391">
                  <c:v>55.86</c:v>
                </c:pt>
                <c:pt idx="392">
                  <c:v>55.82</c:v>
                </c:pt>
                <c:pt idx="393">
                  <c:v>55.79</c:v>
                </c:pt>
                <c:pt idx="394">
                  <c:v>55.74</c:v>
                </c:pt>
                <c:pt idx="395">
                  <c:v>55.7</c:v>
                </c:pt>
                <c:pt idx="396">
                  <c:v>55.67</c:v>
                </c:pt>
                <c:pt idx="397">
                  <c:v>55.65</c:v>
                </c:pt>
                <c:pt idx="398">
                  <c:v>55.62</c:v>
                </c:pt>
                <c:pt idx="399">
                  <c:v>55.61</c:v>
                </c:pt>
                <c:pt idx="400">
                  <c:v>55.59</c:v>
                </c:pt>
                <c:pt idx="401">
                  <c:v>55.58</c:v>
                </c:pt>
                <c:pt idx="402">
                  <c:v>55.55</c:v>
                </c:pt>
                <c:pt idx="403">
                  <c:v>55.53</c:v>
                </c:pt>
                <c:pt idx="404">
                  <c:v>55.5</c:v>
                </c:pt>
                <c:pt idx="405">
                  <c:v>55.46</c:v>
                </c:pt>
                <c:pt idx="406">
                  <c:v>55.42</c:v>
                </c:pt>
                <c:pt idx="407">
                  <c:v>55.38</c:v>
                </c:pt>
                <c:pt idx="408">
                  <c:v>55.35</c:v>
                </c:pt>
                <c:pt idx="409">
                  <c:v>55.32</c:v>
                </c:pt>
                <c:pt idx="410">
                  <c:v>55.29</c:v>
                </c:pt>
                <c:pt idx="411">
                  <c:v>55.28</c:v>
                </c:pt>
                <c:pt idx="412">
                  <c:v>55.27</c:v>
                </c:pt>
                <c:pt idx="413">
                  <c:v>55.27</c:v>
                </c:pt>
                <c:pt idx="414">
                  <c:v>55.26</c:v>
                </c:pt>
                <c:pt idx="415">
                  <c:v>55.26</c:v>
                </c:pt>
                <c:pt idx="416">
                  <c:v>55.26</c:v>
                </c:pt>
                <c:pt idx="417">
                  <c:v>55.26</c:v>
                </c:pt>
                <c:pt idx="418">
                  <c:v>55.26</c:v>
                </c:pt>
                <c:pt idx="419">
                  <c:v>55.26</c:v>
                </c:pt>
                <c:pt idx="420">
                  <c:v>55.25</c:v>
                </c:pt>
                <c:pt idx="421">
                  <c:v>55.24</c:v>
                </c:pt>
                <c:pt idx="422">
                  <c:v>55.23</c:v>
                </c:pt>
                <c:pt idx="423">
                  <c:v>55.2</c:v>
                </c:pt>
                <c:pt idx="424">
                  <c:v>55.17</c:v>
                </c:pt>
                <c:pt idx="425">
                  <c:v>55.14</c:v>
                </c:pt>
                <c:pt idx="426">
                  <c:v>55.12</c:v>
                </c:pt>
                <c:pt idx="427">
                  <c:v>55.11</c:v>
                </c:pt>
                <c:pt idx="428">
                  <c:v>55.1</c:v>
                </c:pt>
                <c:pt idx="429">
                  <c:v>55.09</c:v>
                </c:pt>
                <c:pt idx="430">
                  <c:v>55.08</c:v>
                </c:pt>
                <c:pt idx="431">
                  <c:v>55.06</c:v>
                </c:pt>
                <c:pt idx="432">
                  <c:v>55.03</c:v>
                </c:pt>
                <c:pt idx="433">
                  <c:v>54.99</c:v>
                </c:pt>
                <c:pt idx="434">
                  <c:v>54.94</c:v>
                </c:pt>
                <c:pt idx="435">
                  <c:v>54.91</c:v>
                </c:pt>
                <c:pt idx="436">
                  <c:v>54.87</c:v>
                </c:pt>
                <c:pt idx="437">
                  <c:v>54.84</c:v>
                </c:pt>
                <c:pt idx="438">
                  <c:v>54.82</c:v>
                </c:pt>
                <c:pt idx="439">
                  <c:v>54.8</c:v>
                </c:pt>
                <c:pt idx="440">
                  <c:v>54.79</c:v>
                </c:pt>
                <c:pt idx="441">
                  <c:v>54.77</c:v>
                </c:pt>
                <c:pt idx="442">
                  <c:v>54.76</c:v>
                </c:pt>
                <c:pt idx="443">
                  <c:v>54.74</c:v>
                </c:pt>
                <c:pt idx="444">
                  <c:v>54.71</c:v>
                </c:pt>
                <c:pt idx="445">
                  <c:v>54.69</c:v>
                </c:pt>
                <c:pt idx="446">
                  <c:v>54.67</c:v>
                </c:pt>
                <c:pt idx="447">
                  <c:v>54.65</c:v>
                </c:pt>
                <c:pt idx="448">
                  <c:v>54.64</c:v>
                </c:pt>
                <c:pt idx="449">
                  <c:v>54.63</c:v>
                </c:pt>
                <c:pt idx="450">
                  <c:v>54.63</c:v>
                </c:pt>
                <c:pt idx="451">
                  <c:v>54.63</c:v>
                </c:pt>
                <c:pt idx="452">
                  <c:v>54.63</c:v>
                </c:pt>
                <c:pt idx="453">
                  <c:v>54.63</c:v>
                </c:pt>
                <c:pt idx="454">
                  <c:v>54.62</c:v>
                </c:pt>
                <c:pt idx="455">
                  <c:v>54.61</c:v>
                </c:pt>
                <c:pt idx="456">
                  <c:v>54.58</c:v>
                </c:pt>
                <c:pt idx="457">
                  <c:v>54.56</c:v>
                </c:pt>
                <c:pt idx="458">
                  <c:v>54.53</c:v>
                </c:pt>
                <c:pt idx="459">
                  <c:v>54.5</c:v>
                </c:pt>
                <c:pt idx="460">
                  <c:v>54.47</c:v>
                </c:pt>
                <c:pt idx="461">
                  <c:v>54.44</c:v>
                </c:pt>
                <c:pt idx="462">
                  <c:v>54.41</c:v>
                </c:pt>
                <c:pt idx="463">
                  <c:v>54.39</c:v>
                </c:pt>
                <c:pt idx="464">
                  <c:v>54.36</c:v>
                </c:pt>
                <c:pt idx="465">
                  <c:v>54.34</c:v>
                </c:pt>
                <c:pt idx="466">
                  <c:v>54.34</c:v>
                </c:pt>
                <c:pt idx="467">
                  <c:v>54.32</c:v>
                </c:pt>
                <c:pt idx="468">
                  <c:v>54.31</c:v>
                </c:pt>
                <c:pt idx="469">
                  <c:v>54.31</c:v>
                </c:pt>
                <c:pt idx="470">
                  <c:v>54.29</c:v>
                </c:pt>
                <c:pt idx="471">
                  <c:v>54.27</c:v>
                </c:pt>
                <c:pt idx="472">
                  <c:v>54.25</c:v>
                </c:pt>
                <c:pt idx="473">
                  <c:v>54.21</c:v>
                </c:pt>
                <c:pt idx="474">
                  <c:v>54.16</c:v>
                </c:pt>
                <c:pt idx="475">
                  <c:v>54.13</c:v>
                </c:pt>
                <c:pt idx="476">
                  <c:v>54.09</c:v>
                </c:pt>
                <c:pt idx="477">
                  <c:v>54.05</c:v>
                </c:pt>
                <c:pt idx="478">
                  <c:v>54.04</c:v>
                </c:pt>
                <c:pt idx="479">
                  <c:v>54.03</c:v>
                </c:pt>
                <c:pt idx="480">
                  <c:v>54.02</c:v>
                </c:pt>
                <c:pt idx="481">
                  <c:v>54.02</c:v>
                </c:pt>
                <c:pt idx="482">
                  <c:v>54.02</c:v>
                </c:pt>
                <c:pt idx="483">
                  <c:v>54.02</c:v>
                </c:pt>
                <c:pt idx="484">
                  <c:v>54.02</c:v>
                </c:pt>
                <c:pt idx="485">
                  <c:v>54.02</c:v>
                </c:pt>
                <c:pt idx="486">
                  <c:v>54.02</c:v>
                </c:pt>
                <c:pt idx="487">
                  <c:v>54.02</c:v>
                </c:pt>
                <c:pt idx="488">
                  <c:v>54.02</c:v>
                </c:pt>
                <c:pt idx="489">
                  <c:v>54.02</c:v>
                </c:pt>
                <c:pt idx="490">
                  <c:v>54.02</c:v>
                </c:pt>
                <c:pt idx="491">
                  <c:v>54.02</c:v>
                </c:pt>
                <c:pt idx="492">
                  <c:v>54</c:v>
                </c:pt>
                <c:pt idx="493">
                  <c:v>53.99</c:v>
                </c:pt>
                <c:pt idx="494">
                  <c:v>53.97</c:v>
                </c:pt>
                <c:pt idx="495">
                  <c:v>53.95</c:v>
                </c:pt>
                <c:pt idx="496">
                  <c:v>53.93</c:v>
                </c:pt>
                <c:pt idx="497">
                  <c:v>53.91</c:v>
                </c:pt>
                <c:pt idx="498">
                  <c:v>53.9</c:v>
                </c:pt>
                <c:pt idx="499">
                  <c:v>53.88</c:v>
                </c:pt>
                <c:pt idx="500">
                  <c:v>53.88</c:v>
                </c:pt>
                <c:pt idx="501">
                  <c:v>53.86</c:v>
                </c:pt>
                <c:pt idx="502">
                  <c:v>53.86</c:v>
                </c:pt>
                <c:pt idx="503">
                  <c:v>53.85</c:v>
                </c:pt>
                <c:pt idx="504">
                  <c:v>53.84</c:v>
                </c:pt>
                <c:pt idx="505">
                  <c:v>53.83</c:v>
                </c:pt>
                <c:pt idx="506">
                  <c:v>53.81</c:v>
                </c:pt>
                <c:pt idx="507">
                  <c:v>53.79</c:v>
                </c:pt>
                <c:pt idx="508">
                  <c:v>53.77</c:v>
                </c:pt>
                <c:pt idx="509">
                  <c:v>53.75</c:v>
                </c:pt>
                <c:pt idx="510">
                  <c:v>53.72</c:v>
                </c:pt>
                <c:pt idx="511">
                  <c:v>53.71</c:v>
                </c:pt>
                <c:pt idx="512">
                  <c:v>53.68</c:v>
                </c:pt>
                <c:pt idx="513">
                  <c:v>53.65</c:v>
                </c:pt>
                <c:pt idx="514">
                  <c:v>53.63</c:v>
                </c:pt>
                <c:pt idx="515">
                  <c:v>53.6</c:v>
                </c:pt>
                <c:pt idx="516">
                  <c:v>53.58</c:v>
                </c:pt>
                <c:pt idx="517">
                  <c:v>53.57</c:v>
                </c:pt>
                <c:pt idx="518">
                  <c:v>53.57</c:v>
                </c:pt>
                <c:pt idx="519">
                  <c:v>53.57</c:v>
                </c:pt>
                <c:pt idx="520">
                  <c:v>53.57</c:v>
                </c:pt>
                <c:pt idx="521">
                  <c:v>53.57</c:v>
                </c:pt>
                <c:pt idx="522">
                  <c:v>53.57</c:v>
                </c:pt>
                <c:pt idx="523">
                  <c:v>53.57</c:v>
                </c:pt>
                <c:pt idx="524">
                  <c:v>53.56</c:v>
                </c:pt>
                <c:pt idx="525">
                  <c:v>53.56</c:v>
                </c:pt>
                <c:pt idx="526">
                  <c:v>53.55</c:v>
                </c:pt>
                <c:pt idx="527">
                  <c:v>53.54</c:v>
                </c:pt>
                <c:pt idx="528">
                  <c:v>53.52</c:v>
                </c:pt>
                <c:pt idx="529">
                  <c:v>53.51</c:v>
                </c:pt>
                <c:pt idx="530">
                  <c:v>53.48</c:v>
                </c:pt>
                <c:pt idx="531">
                  <c:v>53.47</c:v>
                </c:pt>
                <c:pt idx="532">
                  <c:v>53.45</c:v>
                </c:pt>
                <c:pt idx="533">
                  <c:v>53.44</c:v>
                </c:pt>
                <c:pt idx="534">
                  <c:v>53.43</c:v>
                </c:pt>
                <c:pt idx="535">
                  <c:v>53.42</c:v>
                </c:pt>
                <c:pt idx="536">
                  <c:v>53.42</c:v>
                </c:pt>
                <c:pt idx="537">
                  <c:v>53.41</c:v>
                </c:pt>
                <c:pt idx="538">
                  <c:v>53.4</c:v>
                </c:pt>
                <c:pt idx="539">
                  <c:v>53.38</c:v>
                </c:pt>
                <c:pt idx="540">
                  <c:v>53.36</c:v>
                </c:pt>
                <c:pt idx="541">
                  <c:v>53.34</c:v>
                </c:pt>
                <c:pt idx="542">
                  <c:v>53.32</c:v>
                </c:pt>
                <c:pt idx="543">
                  <c:v>53.29</c:v>
                </c:pt>
                <c:pt idx="544">
                  <c:v>53.26</c:v>
                </c:pt>
                <c:pt idx="545">
                  <c:v>53.23</c:v>
                </c:pt>
                <c:pt idx="546">
                  <c:v>53.19</c:v>
                </c:pt>
                <c:pt idx="547">
                  <c:v>53.17</c:v>
                </c:pt>
                <c:pt idx="548">
                  <c:v>53.16</c:v>
                </c:pt>
                <c:pt idx="549">
                  <c:v>53.14</c:v>
                </c:pt>
                <c:pt idx="550">
                  <c:v>53.13</c:v>
                </c:pt>
                <c:pt idx="551">
                  <c:v>53.13</c:v>
                </c:pt>
                <c:pt idx="552">
                  <c:v>53.12</c:v>
                </c:pt>
                <c:pt idx="553">
                  <c:v>53.11</c:v>
                </c:pt>
                <c:pt idx="554">
                  <c:v>53.11</c:v>
                </c:pt>
                <c:pt idx="555">
                  <c:v>53.1</c:v>
                </c:pt>
                <c:pt idx="556">
                  <c:v>53.08</c:v>
                </c:pt>
                <c:pt idx="557">
                  <c:v>53.06</c:v>
                </c:pt>
                <c:pt idx="558">
                  <c:v>53.04</c:v>
                </c:pt>
                <c:pt idx="559">
                  <c:v>53.03</c:v>
                </c:pt>
                <c:pt idx="560">
                  <c:v>53.02</c:v>
                </c:pt>
                <c:pt idx="561">
                  <c:v>53.01</c:v>
                </c:pt>
                <c:pt idx="562">
                  <c:v>53</c:v>
                </c:pt>
                <c:pt idx="563">
                  <c:v>52.99</c:v>
                </c:pt>
                <c:pt idx="564">
                  <c:v>52.98</c:v>
                </c:pt>
                <c:pt idx="565">
                  <c:v>52.97</c:v>
                </c:pt>
                <c:pt idx="566">
                  <c:v>52.97</c:v>
                </c:pt>
                <c:pt idx="567">
                  <c:v>52.97</c:v>
                </c:pt>
                <c:pt idx="568">
                  <c:v>52.97</c:v>
                </c:pt>
                <c:pt idx="569">
                  <c:v>52.97</c:v>
                </c:pt>
                <c:pt idx="570">
                  <c:v>52.97</c:v>
                </c:pt>
                <c:pt idx="571">
                  <c:v>52.97</c:v>
                </c:pt>
                <c:pt idx="572">
                  <c:v>52.97</c:v>
                </c:pt>
                <c:pt idx="573">
                  <c:v>52.97</c:v>
                </c:pt>
                <c:pt idx="574">
                  <c:v>52.97</c:v>
                </c:pt>
                <c:pt idx="575">
                  <c:v>52.97</c:v>
                </c:pt>
                <c:pt idx="576">
                  <c:v>52.97</c:v>
                </c:pt>
                <c:pt idx="577">
                  <c:v>52.97</c:v>
                </c:pt>
                <c:pt idx="578">
                  <c:v>52.96</c:v>
                </c:pt>
                <c:pt idx="579">
                  <c:v>52.95</c:v>
                </c:pt>
                <c:pt idx="580">
                  <c:v>52.94</c:v>
                </c:pt>
                <c:pt idx="581">
                  <c:v>52.93</c:v>
                </c:pt>
                <c:pt idx="582">
                  <c:v>52.91</c:v>
                </c:pt>
                <c:pt idx="583">
                  <c:v>52.89</c:v>
                </c:pt>
                <c:pt idx="584">
                  <c:v>52.87</c:v>
                </c:pt>
                <c:pt idx="585">
                  <c:v>52.85</c:v>
                </c:pt>
                <c:pt idx="586">
                  <c:v>52.84</c:v>
                </c:pt>
                <c:pt idx="587">
                  <c:v>52.83</c:v>
                </c:pt>
                <c:pt idx="588">
                  <c:v>52.82</c:v>
                </c:pt>
                <c:pt idx="589">
                  <c:v>52.81</c:v>
                </c:pt>
                <c:pt idx="590">
                  <c:v>52.8</c:v>
                </c:pt>
                <c:pt idx="591">
                  <c:v>52.78</c:v>
                </c:pt>
                <c:pt idx="592">
                  <c:v>52.75</c:v>
                </c:pt>
                <c:pt idx="593">
                  <c:v>52.73</c:v>
                </c:pt>
                <c:pt idx="594">
                  <c:v>52.71</c:v>
                </c:pt>
                <c:pt idx="595">
                  <c:v>52.7</c:v>
                </c:pt>
                <c:pt idx="596">
                  <c:v>52.69</c:v>
                </c:pt>
                <c:pt idx="597">
                  <c:v>52.69</c:v>
                </c:pt>
                <c:pt idx="598">
                  <c:v>52.68</c:v>
                </c:pt>
                <c:pt idx="599">
                  <c:v>52.68</c:v>
                </c:pt>
                <c:pt idx="600">
                  <c:v>52.67</c:v>
                </c:pt>
                <c:pt idx="601">
                  <c:v>52.67</c:v>
                </c:pt>
                <c:pt idx="602">
                  <c:v>52.66</c:v>
                </c:pt>
                <c:pt idx="603">
                  <c:v>52.65</c:v>
                </c:pt>
                <c:pt idx="604">
                  <c:v>52.65</c:v>
                </c:pt>
                <c:pt idx="605">
                  <c:v>52.64</c:v>
                </c:pt>
                <c:pt idx="606">
                  <c:v>52.63</c:v>
                </c:pt>
                <c:pt idx="607">
                  <c:v>52.61</c:v>
                </c:pt>
                <c:pt idx="608">
                  <c:v>52.6</c:v>
                </c:pt>
                <c:pt idx="609">
                  <c:v>52.57</c:v>
                </c:pt>
                <c:pt idx="610">
                  <c:v>52.54</c:v>
                </c:pt>
                <c:pt idx="611">
                  <c:v>52.52</c:v>
                </c:pt>
                <c:pt idx="612">
                  <c:v>52.49</c:v>
                </c:pt>
                <c:pt idx="613">
                  <c:v>52.47</c:v>
                </c:pt>
                <c:pt idx="614">
                  <c:v>52.45</c:v>
                </c:pt>
                <c:pt idx="615">
                  <c:v>52.43</c:v>
                </c:pt>
                <c:pt idx="616">
                  <c:v>52.41</c:v>
                </c:pt>
                <c:pt idx="617">
                  <c:v>52.4</c:v>
                </c:pt>
                <c:pt idx="618">
                  <c:v>52.39</c:v>
                </c:pt>
                <c:pt idx="619">
                  <c:v>52.39</c:v>
                </c:pt>
                <c:pt idx="620">
                  <c:v>52.39</c:v>
                </c:pt>
                <c:pt idx="621">
                  <c:v>52.38</c:v>
                </c:pt>
                <c:pt idx="622">
                  <c:v>52.38</c:v>
                </c:pt>
                <c:pt idx="623">
                  <c:v>52.37</c:v>
                </c:pt>
                <c:pt idx="624">
                  <c:v>52.36</c:v>
                </c:pt>
                <c:pt idx="625">
                  <c:v>52.35</c:v>
                </c:pt>
                <c:pt idx="626">
                  <c:v>52.33</c:v>
                </c:pt>
                <c:pt idx="627">
                  <c:v>52.32</c:v>
                </c:pt>
                <c:pt idx="628">
                  <c:v>52.31</c:v>
                </c:pt>
                <c:pt idx="629">
                  <c:v>52.29</c:v>
                </c:pt>
                <c:pt idx="630">
                  <c:v>52.28</c:v>
                </c:pt>
                <c:pt idx="631">
                  <c:v>52.27</c:v>
                </c:pt>
                <c:pt idx="632">
                  <c:v>52.26</c:v>
                </c:pt>
                <c:pt idx="633">
                  <c:v>52.25</c:v>
                </c:pt>
                <c:pt idx="634">
                  <c:v>52.25</c:v>
                </c:pt>
                <c:pt idx="635">
                  <c:v>52.24</c:v>
                </c:pt>
                <c:pt idx="636">
                  <c:v>52.24</c:v>
                </c:pt>
                <c:pt idx="637">
                  <c:v>52.24</c:v>
                </c:pt>
                <c:pt idx="638">
                  <c:v>52.24</c:v>
                </c:pt>
                <c:pt idx="639">
                  <c:v>52.24</c:v>
                </c:pt>
                <c:pt idx="640">
                  <c:v>52.24</c:v>
                </c:pt>
                <c:pt idx="641">
                  <c:v>52.24</c:v>
                </c:pt>
                <c:pt idx="642">
                  <c:v>52.24</c:v>
                </c:pt>
                <c:pt idx="643">
                  <c:v>52.24</c:v>
                </c:pt>
                <c:pt idx="644">
                  <c:v>52.24</c:v>
                </c:pt>
                <c:pt idx="645">
                  <c:v>52.24</c:v>
                </c:pt>
                <c:pt idx="646">
                  <c:v>52.24</c:v>
                </c:pt>
                <c:pt idx="647">
                  <c:v>52.23</c:v>
                </c:pt>
                <c:pt idx="648">
                  <c:v>52.23</c:v>
                </c:pt>
                <c:pt idx="649">
                  <c:v>52.22</c:v>
                </c:pt>
                <c:pt idx="650">
                  <c:v>52.2</c:v>
                </c:pt>
                <c:pt idx="651">
                  <c:v>52.18</c:v>
                </c:pt>
                <c:pt idx="652">
                  <c:v>52.16</c:v>
                </c:pt>
                <c:pt idx="653">
                  <c:v>52.14</c:v>
                </c:pt>
                <c:pt idx="654">
                  <c:v>52.12</c:v>
                </c:pt>
                <c:pt idx="655">
                  <c:v>52.11</c:v>
                </c:pt>
                <c:pt idx="656">
                  <c:v>52.09</c:v>
                </c:pt>
                <c:pt idx="657">
                  <c:v>52.08</c:v>
                </c:pt>
                <c:pt idx="658">
                  <c:v>52.07</c:v>
                </c:pt>
                <c:pt idx="659">
                  <c:v>52.06</c:v>
                </c:pt>
                <c:pt idx="660">
                  <c:v>52.05</c:v>
                </c:pt>
                <c:pt idx="661">
                  <c:v>52.03</c:v>
                </c:pt>
                <c:pt idx="662">
                  <c:v>52.02</c:v>
                </c:pt>
                <c:pt idx="663">
                  <c:v>52</c:v>
                </c:pt>
                <c:pt idx="664">
                  <c:v>51.98</c:v>
                </c:pt>
                <c:pt idx="665">
                  <c:v>51.98</c:v>
                </c:pt>
                <c:pt idx="666">
                  <c:v>51.97</c:v>
                </c:pt>
                <c:pt idx="667">
                  <c:v>51.96</c:v>
                </c:pt>
                <c:pt idx="668">
                  <c:v>51.96</c:v>
                </c:pt>
                <c:pt idx="669">
                  <c:v>51.96</c:v>
                </c:pt>
                <c:pt idx="670">
                  <c:v>51.95</c:v>
                </c:pt>
                <c:pt idx="671">
                  <c:v>51.95</c:v>
                </c:pt>
                <c:pt idx="672">
                  <c:v>51.95</c:v>
                </c:pt>
                <c:pt idx="673">
                  <c:v>51.95</c:v>
                </c:pt>
                <c:pt idx="674">
                  <c:v>51.94</c:v>
                </c:pt>
                <c:pt idx="675">
                  <c:v>51.93</c:v>
                </c:pt>
                <c:pt idx="676">
                  <c:v>51.92</c:v>
                </c:pt>
                <c:pt idx="677">
                  <c:v>51.9</c:v>
                </c:pt>
                <c:pt idx="678">
                  <c:v>51.88</c:v>
                </c:pt>
                <c:pt idx="679">
                  <c:v>51.86</c:v>
                </c:pt>
                <c:pt idx="680">
                  <c:v>51.85</c:v>
                </c:pt>
                <c:pt idx="681">
                  <c:v>51.83</c:v>
                </c:pt>
                <c:pt idx="682">
                  <c:v>51.82</c:v>
                </c:pt>
                <c:pt idx="683">
                  <c:v>51.8</c:v>
                </c:pt>
                <c:pt idx="684">
                  <c:v>51.78</c:v>
                </c:pt>
                <c:pt idx="685">
                  <c:v>51.76</c:v>
                </c:pt>
                <c:pt idx="686">
                  <c:v>51.75</c:v>
                </c:pt>
                <c:pt idx="687">
                  <c:v>51.72</c:v>
                </c:pt>
                <c:pt idx="688">
                  <c:v>51.71</c:v>
                </c:pt>
                <c:pt idx="689">
                  <c:v>51.71</c:v>
                </c:pt>
                <c:pt idx="690">
                  <c:v>51.7</c:v>
                </c:pt>
                <c:pt idx="691">
                  <c:v>51.69</c:v>
                </c:pt>
                <c:pt idx="692">
                  <c:v>51.68</c:v>
                </c:pt>
                <c:pt idx="693">
                  <c:v>51.67</c:v>
                </c:pt>
                <c:pt idx="694">
                  <c:v>51.67</c:v>
                </c:pt>
                <c:pt idx="695">
                  <c:v>51.67</c:v>
                </c:pt>
                <c:pt idx="696">
                  <c:v>51.67</c:v>
                </c:pt>
                <c:pt idx="697">
                  <c:v>51.67</c:v>
                </c:pt>
                <c:pt idx="698">
                  <c:v>51.67</c:v>
                </c:pt>
                <c:pt idx="699">
                  <c:v>51.67</c:v>
                </c:pt>
                <c:pt idx="700">
                  <c:v>51.67</c:v>
                </c:pt>
                <c:pt idx="701">
                  <c:v>51.67</c:v>
                </c:pt>
                <c:pt idx="702">
                  <c:v>51.67</c:v>
                </c:pt>
                <c:pt idx="703">
                  <c:v>51.67</c:v>
                </c:pt>
                <c:pt idx="704">
                  <c:v>51.67</c:v>
                </c:pt>
                <c:pt idx="705">
                  <c:v>51.67</c:v>
                </c:pt>
                <c:pt idx="706">
                  <c:v>51.67</c:v>
                </c:pt>
                <c:pt idx="707">
                  <c:v>51.67</c:v>
                </c:pt>
                <c:pt idx="708">
                  <c:v>51.67</c:v>
                </c:pt>
                <c:pt idx="709">
                  <c:v>51.67</c:v>
                </c:pt>
                <c:pt idx="710">
                  <c:v>51.67</c:v>
                </c:pt>
                <c:pt idx="711">
                  <c:v>51.67</c:v>
                </c:pt>
                <c:pt idx="712">
                  <c:v>51.67</c:v>
                </c:pt>
                <c:pt idx="713">
                  <c:v>51.67</c:v>
                </c:pt>
                <c:pt idx="714">
                  <c:v>51.67</c:v>
                </c:pt>
                <c:pt idx="715">
                  <c:v>51.66</c:v>
                </c:pt>
                <c:pt idx="716">
                  <c:v>51.66</c:v>
                </c:pt>
                <c:pt idx="717">
                  <c:v>51.66</c:v>
                </c:pt>
                <c:pt idx="718">
                  <c:v>51.65</c:v>
                </c:pt>
                <c:pt idx="719">
                  <c:v>51.64</c:v>
                </c:pt>
                <c:pt idx="720">
                  <c:v>51.63</c:v>
                </c:pt>
                <c:pt idx="721">
                  <c:v>51.61</c:v>
                </c:pt>
                <c:pt idx="722">
                  <c:v>51.6</c:v>
                </c:pt>
                <c:pt idx="723">
                  <c:v>51.59</c:v>
                </c:pt>
                <c:pt idx="724">
                  <c:v>51.57</c:v>
                </c:pt>
                <c:pt idx="725">
                  <c:v>51.56</c:v>
                </c:pt>
                <c:pt idx="726">
                  <c:v>51.55</c:v>
                </c:pt>
                <c:pt idx="727">
                  <c:v>51.54</c:v>
                </c:pt>
                <c:pt idx="728">
                  <c:v>51.53</c:v>
                </c:pt>
                <c:pt idx="729">
                  <c:v>51.53</c:v>
                </c:pt>
                <c:pt idx="730">
                  <c:v>51.52</c:v>
                </c:pt>
                <c:pt idx="731">
                  <c:v>51.52</c:v>
                </c:pt>
                <c:pt idx="732">
                  <c:v>51.52</c:v>
                </c:pt>
                <c:pt idx="733">
                  <c:v>51.52</c:v>
                </c:pt>
                <c:pt idx="734">
                  <c:v>51.52</c:v>
                </c:pt>
                <c:pt idx="735">
                  <c:v>51.52</c:v>
                </c:pt>
                <c:pt idx="736">
                  <c:v>51.52</c:v>
                </c:pt>
                <c:pt idx="737">
                  <c:v>51.51</c:v>
                </c:pt>
                <c:pt idx="738">
                  <c:v>51.51</c:v>
                </c:pt>
                <c:pt idx="739">
                  <c:v>51.5</c:v>
                </c:pt>
                <c:pt idx="740">
                  <c:v>51.49</c:v>
                </c:pt>
                <c:pt idx="741">
                  <c:v>51.48</c:v>
                </c:pt>
                <c:pt idx="742">
                  <c:v>51.47</c:v>
                </c:pt>
                <c:pt idx="743">
                  <c:v>51.46</c:v>
                </c:pt>
                <c:pt idx="744">
                  <c:v>51.44</c:v>
                </c:pt>
                <c:pt idx="745">
                  <c:v>51.43</c:v>
                </c:pt>
                <c:pt idx="746">
                  <c:v>51.42</c:v>
                </c:pt>
                <c:pt idx="747">
                  <c:v>51.4</c:v>
                </c:pt>
                <c:pt idx="748">
                  <c:v>51.39</c:v>
                </c:pt>
                <c:pt idx="749">
                  <c:v>51.39</c:v>
                </c:pt>
                <c:pt idx="750">
                  <c:v>51.38</c:v>
                </c:pt>
                <c:pt idx="751">
                  <c:v>51.37</c:v>
                </c:pt>
                <c:pt idx="752">
                  <c:v>51.36</c:v>
                </c:pt>
                <c:pt idx="753">
                  <c:v>51.35</c:v>
                </c:pt>
                <c:pt idx="754">
                  <c:v>51.33</c:v>
                </c:pt>
                <c:pt idx="755">
                  <c:v>51.32</c:v>
                </c:pt>
                <c:pt idx="756">
                  <c:v>51.3</c:v>
                </c:pt>
                <c:pt idx="757">
                  <c:v>51.29</c:v>
                </c:pt>
                <c:pt idx="758">
                  <c:v>51.27</c:v>
                </c:pt>
                <c:pt idx="759">
                  <c:v>51.26</c:v>
                </c:pt>
                <c:pt idx="760">
                  <c:v>51.25</c:v>
                </c:pt>
                <c:pt idx="761">
                  <c:v>51.25</c:v>
                </c:pt>
                <c:pt idx="762">
                  <c:v>51.24</c:v>
                </c:pt>
                <c:pt idx="763">
                  <c:v>51.24</c:v>
                </c:pt>
                <c:pt idx="764">
                  <c:v>51.24</c:v>
                </c:pt>
                <c:pt idx="765">
                  <c:v>51.24</c:v>
                </c:pt>
                <c:pt idx="766">
                  <c:v>51.24</c:v>
                </c:pt>
                <c:pt idx="767">
                  <c:v>51.24</c:v>
                </c:pt>
                <c:pt idx="768">
                  <c:v>51.24</c:v>
                </c:pt>
                <c:pt idx="769">
                  <c:v>51.24</c:v>
                </c:pt>
                <c:pt idx="770">
                  <c:v>51.24</c:v>
                </c:pt>
                <c:pt idx="771">
                  <c:v>51.24</c:v>
                </c:pt>
                <c:pt idx="772">
                  <c:v>51.24</c:v>
                </c:pt>
                <c:pt idx="773">
                  <c:v>51.24</c:v>
                </c:pt>
                <c:pt idx="774">
                  <c:v>51.24</c:v>
                </c:pt>
                <c:pt idx="775">
                  <c:v>51.24</c:v>
                </c:pt>
                <c:pt idx="776">
                  <c:v>51.24</c:v>
                </c:pt>
                <c:pt idx="777">
                  <c:v>51.24</c:v>
                </c:pt>
                <c:pt idx="778">
                  <c:v>51.24</c:v>
                </c:pt>
                <c:pt idx="779">
                  <c:v>51.23</c:v>
                </c:pt>
                <c:pt idx="780">
                  <c:v>51.23</c:v>
                </c:pt>
                <c:pt idx="781">
                  <c:v>51.22</c:v>
                </c:pt>
                <c:pt idx="782">
                  <c:v>51.21</c:v>
                </c:pt>
                <c:pt idx="783">
                  <c:v>51.2</c:v>
                </c:pt>
                <c:pt idx="784">
                  <c:v>51.19</c:v>
                </c:pt>
                <c:pt idx="785">
                  <c:v>51.18</c:v>
                </c:pt>
                <c:pt idx="786">
                  <c:v>51.17</c:v>
                </c:pt>
                <c:pt idx="787">
                  <c:v>51.16</c:v>
                </c:pt>
                <c:pt idx="788">
                  <c:v>51.15</c:v>
                </c:pt>
                <c:pt idx="789">
                  <c:v>51.14</c:v>
                </c:pt>
                <c:pt idx="790">
                  <c:v>51.13</c:v>
                </c:pt>
                <c:pt idx="791">
                  <c:v>51.13</c:v>
                </c:pt>
                <c:pt idx="792">
                  <c:v>51.12</c:v>
                </c:pt>
                <c:pt idx="793">
                  <c:v>51.11</c:v>
                </c:pt>
                <c:pt idx="794">
                  <c:v>51.11</c:v>
                </c:pt>
                <c:pt idx="795">
                  <c:v>51.11</c:v>
                </c:pt>
                <c:pt idx="796">
                  <c:v>51.1</c:v>
                </c:pt>
                <c:pt idx="797">
                  <c:v>51.1</c:v>
                </c:pt>
                <c:pt idx="798">
                  <c:v>51.09</c:v>
                </c:pt>
                <c:pt idx="799">
                  <c:v>51.09</c:v>
                </c:pt>
                <c:pt idx="800">
                  <c:v>51.08</c:v>
                </c:pt>
                <c:pt idx="801">
                  <c:v>51.07</c:v>
                </c:pt>
                <c:pt idx="802">
                  <c:v>51.06</c:v>
                </c:pt>
                <c:pt idx="803">
                  <c:v>51.04</c:v>
                </c:pt>
                <c:pt idx="804">
                  <c:v>51.02</c:v>
                </c:pt>
                <c:pt idx="805">
                  <c:v>51</c:v>
                </c:pt>
                <c:pt idx="806">
                  <c:v>50.98</c:v>
                </c:pt>
                <c:pt idx="807">
                  <c:v>50.97</c:v>
                </c:pt>
                <c:pt idx="808">
                  <c:v>50.96</c:v>
                </c:pt>
                <c:pt idx="809">
                  <c:v>50.95</c:v>
                </c:pt>
                <c:pt idx="810">
                  <c:v>50.93</c:v>
                </c:pt>
                <c:pt idx="811">
                  <c:v>50.92</c:v>
                </c:pt>
                <c:pt idx="812">
                  <c:v>50.9</c:v>
                </c:pt>
                <c:pt idx="813">
                  <c:v>50.89</c:v>
                </c:pt>
                <c:pt idx="814">
                  <c:v>50.87</c:v>
                </c:pt>
                <c:pt idx="815">
                  <c:v>50.87</c:v>
                </c:pt>
                <c:pt idx="816">
                  <c:v>50.86</c:v>
                </c:pt>
                <c:pt idx="817">
                  <c:v>50.85</c:v>
                </c:pt>
                <c:pt idx="818">
                  <c:v>50.85</c:v>
                </c:pt>
                <c:pt idx="819">
                  <c:v>50.85</c:v>
                </c:pt>
                <c:pt idx="820">
                  <c:v>50.84</c:v>
                </c:pt>
                <c:pt idx="821">
                  <c:v>50.83</c:v>
                </c:pt>
                <c:pt idx="822">
                  <c:v>50.83</c:v>
                </c:pt>
                <c:pt idx="823">
                  <c:v>50.83</c:v>
                </c:pt>
                <c:pt idx="824">
                  <c:v>50.82</c:v>
                </c:pt>
                <c:pt idx="825">
                  <c:v>50.82</c:v>
                </c:pt>
                <c:pt idx="826">
                  <c:v>50.82</c:v>
                </c:pt>
                <c:pt idx="827">
                  <c:v>50.82</c:v>
                </c:pt>
                <c:pt idx="828">
                  <c:v>50.82</c:v>
                </c:pt>
                <c:pt idx="829">
                  <c:v>50.82</c:v>
                </c:pt>
                <c:pt idx="830">
                  <c:v>50.82</c:v>
                </c:pt>
                <c:pt idx="831">
                  <c:v>50.81</c:v>
                </c:pt>
                <c:pt idx="832">
                  <c:v>50.8</c:v>
                </c:pt>
                <c:pt idx="833">
                  <c:v>50.79</c:v>
                </c:pt>
                <c:pt idx="834">
                  <c:v>50.78</c:v>
                </c:pt>
                <c:pt idx="835">
                  <c:v>50.77</c:v>
                </c:pt>
                <c:pt idx="836">
                  <c:v>50.76</c:v>
                </c:pt>
                <c:pt idx="837">
                  <c:v>50.75</c:v>
                </c:pt>
                <c:pt idx="838">
                  <c:v>50.74</c:v>
                </c:pt>
                <c:pt idx="839">
                  <c:v>50.72</c:v>
                </c:pt>
                <c:pt idx="840">
                  <c:v>50.71</c:v>
                </c:pt>
                <c:pt idx="841">
                  <c:v>50.7</c:v>
                </c:pt>
                <c:pt idx="842">
                  <c:v>50.68</c:v>
                </c:pt>
                <c:pt idx="843">
                  <c:v>50.67</c:v>
                </c:pt>
                <c:pt idx="844">
                  <c:v>50.66</c:v>
                </c:pt>
                <c:pt idx="845">
                  <c:v>50.65</c:v>
                </c:pt>
                <c:pt idx="846">
                  <c:v>50.64</c:v>
                </c:pt>
                <c:pt idx="847">
                  <c:v>50.63</c:v>
                </c:pt>
                <c:pt idx="848">
                  <c:v>50.61</c:v>
                </c:pt>
                <c:pt idx="849">
                  <c:v>50.6</c:v>
                </c:pt>
                <c:pt idx="850">
                  <c:v>50.6</c:v>
                </c:pt>
                <c:pt idx="851">
                  <c:v>50.58</c:v>
                </c:pt>
                <c:pt idx="852">
                  <c:v>50.57</c:v>
                </c:pt>
                <c:pt idx="853">
                  <c:v>50.56</c:v>
                </c:pt>
                <c:pt idx="854">
                  <c:v>50.56</c:v>
                </c:pt>
                <c:pt idx="855">
                  <c:v>50.55</c:v>
                </c:pt>
                <c:pt idx="856">
                  <c:v>50.55</c:v>
                </c:pt>
                <c:pt idx="857">
                  <c:v>50.55</c:v>
                </c:pt>
                <c:pt idx="858">
                  <c:v>50.55</c:v>
                </c:pt>
                <c:pt idx="859">
                  <c:v>50.55</c:v>
                </c:pt>
                <c:pt idx="860">
                  <c:v>50.55</c:v>
                </c:pt>
                <c:pt idx="861">
                  <c:v>50.55</c:v>
                </c:pt>
                <c:pt idx="862">
                  <c:v>50.55</c:v>
                </c:pt>
                <c:pt idx="863">
                  <c:v>50.55</c:v>
                </c:pt>
                <c:pt idx="864">
                  <c:v>50.55</c:v>
                </c:pt>
                <c:pt idx="865">
                  <c:v>50.55</c:v>
                </c:pt>
                <c:pt idx="866">
                  <c:v>50.55</c:v>
                </c:pt>
                <c:pt idx="867">
                  <c:v>50.55</c:v>
                </c:pt>
                <c:pt idx="868">
                  <c:v>50.55</c:v>
                </c:pt>
                <c:pt idx="869">
                  <c:v>50.55</c:v>
                </c:pt>
                <c:pt idx="870">
                  <c:v>50.55</c:v>
                </c:pt>
                <c:pt idx="871">
                  <c:v>50.55</c:v>
                </c:pt>
                <c:pt idx="872">
                  <c:v>50.55</c:v>
                </c:pt>
                <c:pt idx="873">
                  <c:v>50.55</c:v>
                </c:pt>
                <c:pt idx="874">
                  <c:v>50.55</c:v>
                </c:pt>
                <c:pt idx="875">
                  <c:v>50.55</c:v>
                </c:pt>
                <c:pt idx="876">
                  <c:v>50.55</c:v>
                </c:pt>
                <c:pt idx="877">
                  <c:v>50.55</c:v>
                </c:pt>
                <c:pt idx="878">
                  <c:v>50.55</c:v>
                </c:pt>
                <c:pt idx="879">
                  <c:v>50.55</c:v>
                </c:pt>
                <c:pt idx="880">
                  <c:v>50.55</c:v>
                </c:pt>
                <c:pt idx="881">
                  <c:v>50.55</c:v>
                </c:pt>
                <c:pt idx="882">
                  <c:v>50.55</c:v>
                </c:pt>
                <c:pt idx="883">
                  <c:v>50.55</c:v>
                </c:pt>
                <c:pt idx="884">
                  <c:v>50.55</c:v>
                </c:pt>
                <c:pt idx="885">
                  <c:v>50.55</c:v>
                </c:pt>
                <c:pt idx="886">
                  <c:v>50.55</c:v>
                </c:pt>
                <c:pt idx="887">
                  <c:v>50.55</c:v>
                </c:pt>
                <c:pt idx="888">
                  <c:v>50.54</c:v>
                </c:pt>
                <c:pt idx="889">
                  <c:v>50.54</c:v>
                </c:pt>
                <c:pt idx="890">
                  <c:v>50.53</c:v>
                </c:pt>
                <c:pt idx="891">
                  <c:v>50.52</c:v>
                </c:pt>
                <c:pt idx="892">
                  <c:v>50.51</c:v>
                </c:pt>
                <c:pt idx="893">
                  <c:v>50.5</c:v>
                </c:pt>
                <c:pt idx="894">
                  <c:v>50.49</c:v>
                </c:pt>
                <c:pt idx="895">
                  <c:v>50.47</c:v>
                </c:pt>
                <c:pt idx="896">
                  <c:v>50.47</c:v>
                </c:pt>
                <c:pt idx="897">
                  <c:v>50.46</c:v>
                </c:pt>
                <c:pt idx="898">
                  <c:v>50.45</c:v>
                </c:pt>
                <c:pt idx="899">
                  <c:v>50.45</c:v>
                </c:pt>
                <c:pt idx="900">
                  <c:v>50.44</c:v>
                </c:pt>
                <c:pt idx="901">
                  <c:v>50.43</c:v>
                </c:pt>
                <c:pt idx="902">
                  <c:v>50.43</c:v>
                </c:pt>
                <c:pt idx="903">
                  <c:v>50.42</c:v>
                </c:pt>
                <c:pt idx="904">
                  <c:v>50.42</c:v>
                </c:pt>
                <c:pt idx="905">
                  <c:v>50.42</c:v>
                </c:pt>
                <c:pt idx="906">
                  <c:v>50.41</c:v>
                </c:pt>
                <c:pt idx="907">
                  <c:v>50.41</c:v>
                </c:pt>
                <c:pt idx="908">
                  <c:v>50.41</c:v>
                </c:pt>
                <c:pt idx="909">
                  <c:v>50.41</c:v>
                </c:pt>
                <c:pt idx="910">
                  <c:v>50.41</c:v>
                </c:pt>
                <c:pt idx="911">
                  <c:v>50.41</c:v>
                </c:pt>
                <c:pt idx="912">
                  <c:v>50.41</c:v>
                </c:pt>
                <c:pt idx="913">
                  <c:v>50.4</c:v>
                </c:pt>
                <c:pt idx="914">
                  <c:v>50.4</c:v>
                </c:pt>
                <c:pt idx="915">
                  <c:v>50.39</c:v>
                </c:pt>
                <c:pt idx="916">
                  <c:v>50.38</c:v>
                </c:pt>
                <c:pt idx="917">
                  <c:v>50.37</c:v>
                </c:pt>
                <c:pt idx="918">
                  <c:v>50.36</c:v>
                </c:pt>
                <c:pt idx="919">
                  <c:v>50.35</c:v>
                </c:pt>
                <c:pt idx="920">
                  <c:v>50.34</c:v>
                </c:pt>
                <c:pt idx="921">
                  <c:v>50.33</c:v>
                </c:pt>
                <c:pt idx="922">
                  <c:v>50.32</c:v>
                </c:pt>
                <c:pt idx="923">
                  <c:v>50.31</c:v>
                </c:pt>
                <c:pt idx="924">
                  <c:v>50.29</c:v>
                </c:pt>
                <c:pt idx="925">
                  <c:v>50.28</c:v>
                </c:pt>
                <c:pt idx="926">
                  <c:v>50.26</c:v>
                </c:pt>
                <c:pt idx="927">
                  <c:v>50.24</c:v>
                </c:pt>
                <c:pt idx="928">
                  <c:v>50.23</c:v>
                </c:pt>
                <c:pt idx="929">
                  <c:v>50.22</c:v>
                </c:pt>
                <c:pt idx="930">
                  <c:v>50.2</c:v>
                </c:pt>
                <c:pt idx="931">
                  <c:v>50.19</c:v>
                </c:pt>
                <c:pt idx="932">
                  <c:v>50.19</c:v>
                </c:pt>
                <c:pt idx="933">
                  <c:v>50.18</c:v>
                </c:pt>
                <c:pt idx="934">
                  <c:v>50.17</c:v>
                </c:pt>
                <c:pt idx="935">
                  <c:v>50.16</c:v>
                </c:pt>
                <c:pt idx="936">
                  <c:v>50.16</c:v>
                </c:pt>
                <c:pt idx="937">
                  <c:v>50.15</c:v>
                </c:pt>
                <c:pt idx="938">
                  <c:v>50.15</c:v>
                </c:pt>
                <c:pt idx="939">
                  <c:v>50.15</c:v>
                </c:pt>
                <c:pt idx="940">
                  <c:v>50.14</c:v>
                </c:pt>
                <c:pt idx="941">
                  <c:v>50.14</c:v>
                </c:pt>
                <c:pt idx="942">
                  <c:v>50.14</c:v>
                </c:pt>
                <c:pt idx="943">
                  <c:v>50.14</c:v>
                </c:pt>
                <c:pt idx="944">
                  <c:v>50.14</c:v>
                </c:pt>
                <c:pt idx="945">
                  <c:v>50.13</c:v>
                </c:pt>
                <c:pt idx="946">
                  <c:v>50.13</c:v>
                </c:pt>
                <c:pt idx="947">
                  <c:v>50.12</c:v>
                </c:pt>
                <c:pt idx="948">
                  <c:v>50.12</c:v>
                </c:pt>
                <c:pt idx="949">
                  <c:v>50.11</c:v>
                </c:pt>
                <c:pt idx="950">
                  <c:v>50.1</c:v>
                </c:pt>
                <c:pt idx="951">
                  <c:v>50.09</c:v>
                </c:pt>
                <c:pt idx="952">
                  <c:v>50.08</c:v>
                </c:pt>
                <c:pt idx="953">
                  <c:v>50.07</c:v>
                </c:pt>
                <c:pt idx="954">
                  <c:v>50.06</c:v>
                </c:pt>
                <c:pt idx="955">
                  <c:v>50.06</c:v>
                </c:pt>
                <c:pt idx="956">
                  <c:v>50.05</c:v>
                </c:pt>
                <c:pt idx="957">
                  <c:v>50.05</c:v>
                </c:pt>
                <c:pt idx="958">
                  <c:v>50.05</c:v>
                </c:pt>
                <c:pt idx="959">
                  <c:v>50.04</c:v>
                </c:pt>
                <c:pt idx="960">
                  <c:v>50.04</c:v>
                </c:pt>
                <c:pt idx="961">
                  <c:v>50.03</c:v>
                </c:pt>
                <c:pt idx="962">
                  <c:v>50.02</c:v>
                </c:pt>
                <c:pt idx="963">
                  <c:v>50.02</c:v>
                </c:pt>
                <c:pt idx="964">
                  <c:v>50.01</c:v>
                </c:pt>
                <c:pt idx="965">
                  <c:v>50.01</c:v>
                </c:pt>
                <c:pt idx="966">
                  <c:v>50.01</c:v>
                </c:pt>
                <c:pt idx="967">
                  <c:v>50</c:v>
                </c:pt>
                <c:pt idx="968">
                  <c:v>50</c:v>
                </c:pt>
                <c:pt idx="969">
                  <c:v>50</c:v>
                </c:pt>
                <c:pt idx="970">
                  <c:v>50</c:v>
                </c:pt>
                <c:pt idx="971">
                  <c:v>50</c:v>
                </c:pt>
                <c:pt idx="972">
                  <c:v>50</c:v>
                </c:pt>
                <c:pt idx="973">
                  <c:v>50</c:v>
                </c:pt>
                <c:pt idx="974">
                  <c:v>50</c:v>
                </c:pt>
                <c:pt idx="975">
                  <c:v>50</c:v>
                </c:pt>
                <c:pt idx="976">
                  <c:v>50</c:v>
                </c:pt>
                <c:pt idx="977">
                  <c:v>50</c:v>
                </c:pt>
                <c:pt idx="978">
                  <c:v>50</c:v>
                </c:pt>
                <c:pt idx="979">
                  <c:v>50</c:v>
                </c:pt>
                <c:pt idx="980">
                  <c:v>50</c:v>
                </c:pt>
                <c:pt idx="981">
                  <c:v>50</c:v>
                </c:pt>
                <c:pt idx="982">
                  <c:v>50</c:v>
                </c:pt>
                <c:pt idx="983">
                  <c:v>50</c:v>
                </c:pt>
                <c:pt idx="984">
                  <c:v>49.99</c:v>
                </c:pt>
                <c:pt idx="985">
                  <c:v>49.99</c:v>
                </c:pt>
                <c:pt idx="986">
                  <c:v>49.99</c:v>
                </c:pt>
                <c:pt idx="987">
                  <c:v>49.98</c:v>
                </c:pt>
                <c:pt idx="988">
                  <c:v>49.98</c:v>
                </c:pt>
                <c:pt idx="989">
                  <c:v>49.97</c:v>
                </c:pt>
                <c:pt idx="990">
                  <c:v>49.97</c:v>
                </c:pt>
                <c:pt idx="991">
                  <c:v>49.96</c:v>
                </c:pt>
                <c:pt idx="992">
                  <c:v>49.95</c:v>
                </c:pt>
                <c:pt idx="993">
                  <c:v>49.94</c:v>
                </c:pt>
                <c:pt idx="994">
                  <c:v>49.93</c:v>
                </c:pt>
                <c:pt idx="995">
                  <c:v>49.93</c:v>
                </c:pt>
                <c:pt idx="996">
                  <c:v>49.92</c:v>
                </c:pt>
                <c:pt idx="997">
                  <c:v>49.91</c:v>
                </c:pt>
                <c:pt idx="998">
                  <c:v>49.9</c:v>
                </c:pt>
                <c:pt idx="999">
                  <c:v>49.89</c:v>
                </c:pt>
                <c:pt idx="1000">
                  <c:v>49.88</c:v>
                </c:pt>
                <c:pt idx="1001">
                  <c:v>49.87</c:v>
                </c:pt>
                <c:pt idx="1002">
                  <c:v>49.86</c:v>
                </c:pt>
                <c:pt idx="1003">
                  <c:v>49.85</c:v>
                </c:pt>
                <c:pt idx="1004">
                  <c:v>49.84</c:v>
                </c:pt>
                <c:pt idx="1005">
                  <c:v>49.83</c:v>
                </c:pt>
                <c:pt idx="1006">
                  <c:v>49.83</c:v>
                </c:pt>
                <c:pt idx="1007">
                  <c:v>49.82</c:v>
                </c:pt>
                <c:pt idx="1008">
                  <c:v>49.81</c:v>
                </c:pt>
                <c:pt idx="1009">
                  <c:v>49.79</c:v>
                </c:pt>
                <c:pt idx="1010">
                  <c:v>49.78</c:v>
                </c:pt>
                <c:pt idx="1011">
                  <c:v>49.77</c:v>
                </c:pt>
                <c:pt idx="1012">
                  <c:v>49.76</c:v>
                </c:pt>
                <c:pt idx="1013">
                  <c:v>49.76</c:v>
                </c:pt>
                <c:pt idx="1014">
                  <c:v>49.75</c:v>
                </c:pt>
                <c:pt idx="1015">
                  <c:v>49.75</c:v>
                </c:pt>
                <c:pt idx="1016">
                  <c:v>49.75</c:v>
                </c:pt>
                <c:pt idx="1017">
                  <c:v>49.75</c:v>
                </c:pt>
                <c:pt idx="1018">
                  <c:v>49.74</c:v>
                </c:pt>
                <c:pt idx="1019">
                  <c:v>49.74</c:v>
                </c:pt>
                <c:pt idx="1020">
                  <c:v>49.74</c:v>
                </c:pt>
                <c:pt idx="1021">
                  <c:v>49.73</c:v>
                </c:pt>
                <c:pt idx="1022">
                  <c:v>49.73</c:v>
                </c:pt>
                <c:pt idx="1023">
                  <c:v>49.73</c:v>
                </c:pt>
                <c:pt idx="1024">
                  <c:v>49.73</c:v>
                </c:pt>
                <c:pt idx="1025">
                  <c:v>49.73</c:v>
                </c:pt>
                <c:pt idx="1026">
                  <c:v>49.73</c:v>
                </c:pt>
                <c:pt idx="1027">
                  <c:v>49.73</c:v>
                </c:pt>
                <c:pt idx="1028">
                  <c:v>49.73</c:v>
                </c:pt>
                <c:pt idx="1029">
                  <c:v>49.72</c:v>
                </c:pt>
                <c:pt idx="1030">
                  <c:v>49.72</c:v>
                </c:pt>
                <c:pt idx="1031">
                  <c:v>49.71</c:v>
                </c:pt>
                <c:pt idx="1032">
                  <c:v>49.71</c:v>
                </c:pt>
                <c:pt idx="1033">
                  <c:v>49.7</c:v>
                </c:pt>
                <c:pt idx="1034">
                  <c:v>49.69</c:v>
                </c:pt>
                <c:pt idx="1035">
                  <c:v>49.68</c:v>
                </c:pt>
                <c:pt idx="1036">
                  <c:v>49.67</c:v>
                </c:pt>
                <c:pt idx="1037">
                  <c:v>49.66</c:v>
                </c:pt>
                <c:pt idx="1038">
                  <c:v>49.66</c:v>
                </c:pt>
                <c:pt idx="1039">
                  <c:v>49.65</c:v>
                </c:pt>
                <c:pt idx="1040">
                  <c:v>49.64</c:v>
                </c:pt>
                <c:pt idx="1041">
                  <c:v>49.63</c:v>
                </c:pt>
                <c:pt idx="1042">
                  <c:v>49.62</c:v>
                </c:pt>
                <c:pt idx="1043">
                  <c:v>49.62</c:v>
                </c:pt>
                <c:pt idx="1044">
                  <c:v>49.61</c:v>
                </c:pt>
                <c:pt idx="1045">
                  <c:v>49.61</c:v>
                </c:pt>
                <c:pt idx="1046">
                  <c:v>49.6</c:v>
                </c:pt>
                <c:pt idx="1047">
                  <c:v>49.6</c:v>
                </c:pt>
                <c:pt idx="1048">
                  <c:v>49.6</c:v>
                </c:pt>
                <c:pt idx="1049">
                  <c:v>49.6</c:v>
                </c:pt>
                <c:pt idx="1050">
                  <c:v>49.6</c:v>
                </c:pt>
                <c:pt idx="1051">
                  <c:v>49.6</c:v>
                </c:pt>
                <c:pt idx="1052">
                  <c:v>49.6</c:v>
                </c:pt>
                <c:pt idx="1053">
                  <c:v>49.6</c:v>
                </c:pt>
                <c:pt idx="1054">
                  <c:v>49.6</c:v>
                </c:pt>
                <c:pt idx="1055">
                  <c:v>49.6</c:v>
                </c:pt>
                <c:pt idx="1056">
                  <c:v>49.6</c:v>
                </c:pt>
                <c:pt idx="1057">
                  <c:v>49.6</c:v>
                </c:pt>
                <c:pt idx="1058">
                  <c:v>49.6</c:v>
                </c:pt>
                <c:pt idx="1059">
                  <c:v>49.6</c:v>
                </c:pt>
                <c:pt idx="1060">
                  <c:v>49.6</c:v>
                </c:pt>
                <c:pt idx="1061">
                  <c:v>49.6</c:v>
                </c:pt>
                <c:pt idx="1062">
                  <c:v>49.6</c:v>
                </c:pt>
                <c:pt idx="1063">
                  <c:v>49.6</c:v>
                </c:pt>
                <c:pt idx="1064">
                  <c:v>49.6</c:v>
                </c:pt>
                <c:pt idx="1065">
                  <c:v>49.6</c:v>
                </c:pt>
                <c:pt idx="1066">
                  <c:v>49.6</c:v>
                </c:pt>
                <c:pt idx="1067">
                  <c:v>49.6</c:v>
                </c:pt>
                <c:pt idx="1068">
                  <c:v>49.6</c:v>
                </c:pt>
                <c:pt idx="1069">
                  <c:v>49.6</c:v>
                </c:pt>
                <c:pt idx="1070">
                  <c:v>49.6</c:v>
                </c:pt>
                <c:pt idx="1071">
                  <c:v>49.6</c:v>
                </c:pt>
                <c:pt idx="1072">
                  <c:v>49.6</c:v>
                </c:pt>
                <c:pt idx="1073">
                  <c:v>49.6</c:v>
                </c:pt>
                <c:pt idx="1074">
                  <c:v>49.6</c:v>
                </c:pt>
                <c:pt idx="1075">
                  <c:v>49.6</c:v>
                </c:pt>
                <c:pt idx="1076">
                  <c:v>49.6</c:v>
                </c:pt>
                <c:pt idx="1077">
                  <c:v>49.6</c:v>
                </c:pt>
                <c:pt idx="1078">
                  <c:v>49.6</c:v>
                </c:pt>
                <c:pt idx="1079">
                  <c:v>49.6</c:v>
                </c:pt>
                <c:pt idx="1080">
                  <c:v>49.6</c:v>
                </c:pt>
                <c:pt idx="1081">
                  <c:v>49.6</c:v>
                </c:pt>
                <c:pt idx="1082">
                  <c:v>49.6</c:v>
                </c:pt>
                <c:pt idx="1083">
                  <c:v>49.6</c:v>
                </c:pt>
                <c:pt idx="1084">
                  <c:v>49.6</c:v>
                </c:pt>
                <c:pt idx="1085">
                  <c:v>49.59</c:v>
                </c:pt>
                <c:pt idx="1086">
                  <c:v>49.59</c:v>
                </c:pt>
                <c:pt idx="1087">
                  <c:v>49.59</c:v>
                </c:pt>
                <c:pt idx="1088">
                  <c:v>49.58</c:v>
                </c:pt>
                <c:pt idx="1089">
                  <c:v>49.58</c:v>
                </c:pt>
                <c:pt idx="1090">
                  <c:v>49.58</c:v>
                </c:pt>
                <c:pt idx="1091">
                  <c:v>49.58</c:v>
                </c:pt>
                <c:pt idx="1092">
                  <c:v>49.57</c:v>
                </c:pt>
                <c:pt idx="1093">
                  <c:v>49.57</c:v>
                </c:pt>
                <c:pt idx="1094">
                  <c:v>49.56</c:v>
                </c:pt>
                <c:pt idx="1095">
                  <c:v>49.56</c:v>
                </c:pt>
                <c:pt idx="1096">
                  <c:v>49.55</c:v>
                </c:pt>
                <c:pt idx="1097">
                  <c:v>49.54</c:v>
                </c:pt>
                <c:pt idx="1098">
                  <c:v>49.54</c:v>
                </c:pt>
                <c:pt idx="1099">
                  <c:v>49.53</c:v>
                </c:pt>
                <c:pt idx="1100">
                  <c:v>49.52</c:v>
                </c:pt>
                <c:pt idx="1101">
                  <c:v>49.51</c:v>
                </c:pt>
                <c:pt idx="1102">
                  <c:v>49.5</c:v>
                </c:pt>
                <c:pt idx="1103">
                  <c:v>49.49</c:v>
                </c:pt>
                <c:pt idx="1104">
                  <c:v>49.47</c:v>
                </c:pt>
                <c:pt idx="1105">
                  <c:v>49.46</c:v>
                </c:pt>
                <c:pt idx="1106">
                  <c:v>49.45</c:v>
                </c:pt>
                <c:pt idx="1107">
                  <c:v>49.43</c:v>
                </c:pt>
                <c:pt idx="1108">
                  <c:v>49.42</c:v>
                </c:pt>
                <c:pt idx="1109">
                  <c:v>49.41</c:v>
                </c:pt>
                <c:pt idx="1110">
                  <c:v>49.4</c:v>
                </c:pt>
                <c:pt idx="1111">
                  <c:v>49.39</c:v>
                </c:pt>
                <c:pt idx="1112">
                  <c:v>49.38</c:v>
                </c:pt>
                <c:pt idx="1113">
                  <c:v>49.38</c:v>
                </c:pt>
                <c:pt idx="1114">
                  <c:v>49.38</c:v>
                </c:pt>
                <c:pt idx="1115">
                  <c:v>49.37</c:v>
                </c:pt>
                <c:pt idx="1116">
                  <c:v>49.36</c:v>
                </c:pt>
                <c:pt idx="1117">
                  <c:v>49.35</c:v>
                </c:pt>
                <c:pt idx="1118">
                  <c:v>49.34</c:v>
                </c:pt>
                <c:pt idx="1119">
                  <c:v>49.33</c:v>
                </c:pt>
                <c:pt idx="1120">
                  <c:v>49.33</c:v>
                </c:pt>
                <c:pt idx="1121">
                  <c:v>49.33</c:v>
                </c:pt>
                <c:pt idx="1122">
                  <c:v>49.33</c:v>
                </c:pt>
                <c:pt idx="1123">
                  <c:v>49.33</c:v>
                </c:pt>
                <c:pt idx="1124">
                  <c:v>49.33</c:v>
                </c:pt>
                <c:pt idx="1125">
                  <c:v>49.33</c:v>
                </c:pt>
                <c:pt idx="1126">
                  <c:v>49.33</c:v>
                </c:pt>
                <c:pt idx="1127">
                  <c:v>49.33</c:v>
                </c:pt>
                <c:pt idx="1128">
                  <c:v>49.33</c:v>
                </c:pt>
                <c:pt idx="1129">
                  <c:v>49.33</c:v>
                </c:pt>
                <c:pt idx="1130">
                  <c:v>49.33</c:v>
                </c:pt>
                <c:pt idx="1131">
                  <c:v>49.33</c:v>
                </c:pt>
                <c:pt idx="1132">
                  <c:v>49.33</c:v>
                </c:pt>
                <c:pt idx="1133">
                  <c:v>49.33</c:v>
                </c:pt>
                <c:pt idx="1134">
                  <c:v>49.33</c:v>
                </c:pt>
                <c:pt idx="1135">
                  <c:v>49.32</c:v>
                </c:pt>
                <c:pt idx="1136">
                  <c:v>49.32</c:v>
                </c:pt>
                <c:pt idx="1137">
                  <c:v>49.32</c:v>
                </c:pt>
                <c:pt idx="1138">
                  <c:v>49.31</c:v>
                </c:pt>
                <c:pt idx="1139">
                  <c:v>49.31</c:v>
                </c:pt>
                <c:pt idx="1140">
                  <c:v>49.3</c:v>
                </c:pt>
                <c:pt idx="1141">
                  <c:v>49.29</c:v>
                </c:pt>
                <c:pt idx="1142">
                  <c:v>49.28</c:v>
                </c:pt>
                <c:pt idx="1143">
                  <c:v>49.27</c:v>
                </c:pt>
                <c:pt idx="1144">
                  <c:v>49.26</c:v>
                </c:pt>
                <c:pt idx="1145">
                  <c:v>49.25</c:v>
                </c:pt>
                <c:pt idx="1146">
                  <c:v>49.24</c:v>
                </c:pt>
                <c:pt idx="1147">
                  <c:v>49.23</c:v>
                </c:pt>
                <c:pt idx="1148">
                  <c:v>49.23</c:v>
                </c:pt>
                <c:pt idx="1149">
                  <c:v>49.23</c:v>
                </c:pt>
                <c:pt idx="1150">
                  <c:v>49.22</c:v>
                </c:pt>
                <c:pt idx="1151">
                  <c:v>49.22</c:v>
                </c:pt>
                <c:pt idx="1152">
                  <c:v>49.21</c:v>
                </c:pt>
                <c:pt idx="1153">
                  <c:v>49.2</c:v>
                </c:pt>
                <c:pt idx="1154">
                  <c:v>49.19</c:v>
                </c:pt>
                <c:pt idx="1155">
                  <c:v>49.19</c:v>
                </c:pt>
                <c:pt idx="1156">
                  <c:v>49.19</c:v>
                </c:pt>
                <c:pt idx="1157">
                  <c:v>49.18</c:v>
                </c:pt>
                <c:pt idx="1158">
                  <c:v>49.18</c:v>
                </c:pt>
                <c:pt idx="1159">
                  <c:v>49.18</c:v>
                </c:pt>
                <c:pt idx="1160">
                  <c:v>49.18</c:v>
                </c:pt>
                <c:pt idx="1161">
                  <c:v>49.17</c:v>
                </c:pt>
                <c:pt idx="1162">
                  <c:v>49.16</c:v>
                </c:pt>
                <c:pt idx="1163">
                  <c:v>49.15</c:v>
                </c:pt>
                <c:pt idx="1164">
                  <c:v>49.14</c:v>
                </c:pt>
                <c:pt idx="1165">
                  <c:v>49.14</c:v>
                </c:pt>
                <c:pt idx="1166">
                  <c:v>49.13</c:v>
                </c:pt>
                <c:pt idx="1167">
                  <c:v>49.12</c:v>
                </c:pt>
                <c:pt idx="1168">
                  <c:v>49.12</c:v>
                </c:pt>
                <c:pt idx="1169">
                  <c:v>49.11</c:v>
                </c:pt>
                <c:pt idx="1170">
                  <c:v>49.11</c:v>
                </c:pt>
                <c:pt idx="1171">
                  <c:v>49.11</c:v>
                </c:pt>
                <c:pt idx="1172">
                  <c:v>49.11</c:v>
                </c:pt>
                <c:pt idx="1173">
                  <c:v>49.1</c:v>
                </c:pt>
                <c:pt idx="1174">
                  <c:v>49.09</c:v>
                </c:pt>
                <c:pt idx="1175">
                  <c:v>49.09</c:v>
                </c:pt>
                <c:pt idx="1176">
                  <c:v>49.08</c:v>
                </c:pt>
                <c:pt idx="1177">
                  <c:v>49.08</c:v>
                </c:pt>
                <c:pt idx="1178">
                  <c:v>49.08</c:v>
                </c:pt>
                <c:pt idx="1179">
                  <c:v>49.08</c:v>
                </c:pt>
                <c:pt idx="1180">
                  <c:v>49.08</c:v>
                </c:pt>
                <c:pt idx="1181">
                  <c:v>49.08</c:v>
                </c:pt>
                <c:pt idx="1182">
                  <c:v>49.08</c:v>
                </c:pt>
                <c:pt idx="1183">
                  <c:v>49.08</c:v>
                </c:pt>
                <c:pt idx="1184">
                  <c:v>49.07</c:v>
                </c:pt>
                <c:pt idx="1185">
                  <c:v>49.07</c:v>
                </c:pt>
                <c:pt idx="1186">
                  <c:v>49.07</c:v>
                </c:pt>
                <c:pt idx="1187">
                  <c:v>49.07</c:v>
                </c:pt>
                <c:pt idx="1188">
                  <c:v>49.07</c:v>
                </c:pt>
                <c:pt idx="1189">
                  <c:v>49.07</c:v>
                </c:pt>
                <c:pt idx="1190">
                  <c:v>49.07</c:v>
                </c:pt>
                <c:pt idx="1191">
                  <c:v>49.07</c:v>
                </c:pt>
                <c:pt idx="1192">
                  <c:v>49.07</c:v>
                </c:pt>
                <c:pt idx="1193">
                  <c:v>49.07</c:v>
                </c:pt>
                <c:pt idx="1194">
                  <c:v>49.07</c:v>
                </c:pt>
                <c:pt idx="1195">
                  <c:v>49.07</c:v>
                </c:pt>
                <c:pt idx="1196">
                  <c:v>49.07</c:v>
                </c:pt>
                <c:pt idx="1197">
                  <c:v>49.07</c:v>
                </c:pt>
                <c:pt idx="1198">
                  <c:v>49.07</c:v>
                </c:pt>
                <c:pt idx="1199">
                  <c:v>49.08</c:v>
                </c:pt>
                <c:pt idx="1200">
                  <c:v>49.08</c:v>
                </c:pt>
                <c:pt idx="1201">
                  <c:v>49.08</c:v>
                </c:pt>
                <c:pt idx="1202">
                  <c:v>49.08</c:v>
                </c:pt>
                <c:pt idx="1203">
                  <c:v>49.08</c:v>
                </c:pt>
                <c:pt idx="1204">
                  <c:v>49.09</c:v>
                </c:pt>
                <c:pt idx="1205">
                  <c:v>49.09</c:v>
                </c:pt>
                <c:pt idx="1206">
                  <c:v>49.09</c:v>
                </c:pt>
                <c:pt idx="1207">
                  <c:v>49.1</c:v>
                </c:pt>
                <c:pt idx="1208">
                  <c:v>49.1</c:v>
                </c:pt>
                <c:pt idx="1209">
                  <c:v>49.1</c:v>
                </c:pt>
                <c:pt idx="1210">
                  <c:v>49.1</c:v>
                </c:pt>
                <c:pt idx="1211">
                  <c:v>49.1</c:v>
                </c:pt>
                <c:pt idx="1212">
                  <c:v>49.11</c:v>
                </c:pt>
                <c:pt idx="1213">
                  <c:v>49.12</c:v>
                </c:pt>
                <c:pt idx="1214">
                  <c:v>49.13</c:v>
                </c:pt>
                <c:pt idx="1215">
                  <c:v>49.14</c:v>
                </c:pt>
                <c:pt idx="1216">
                  <c:v>49.15</c:v>
                </c:pt>
                <c:pt idx="1217">
                  <c:v>49.15</c:v>
                </c:pt>
                <c:pt idx="1218">
                  <c:v>49.16</c:v>
                </c:pt>
                <c:pt idx="1219">
                  <c:v>49.17</c:v>
                </c:pt>
                <c:pt idx="1220">
                  <c:v>49.18</c:v>
                </c:pt>
                <c:pt idx="1221">
                  <c:v>49.19</c:v>
                </c:pt>
                <c:pt idx="1222">
                  <c:v>49.2</c:v>
                </c:pt>
                <c:pt idx="1223">
                  <c:v>49.21</c:v>
                </c:pt>
                <c:pt idx="1224">
                  <c:v>49.22</c:v>
                </c:pt>
                <c:pt idx="1225">
                  <c:v>49.24</c:v>
                </c:pt>
                <c:pt idx="1226">
                  <c:v>49.24</c:v>
                </c:pt>
                <c:pt idx="1227">
                  <c:v>49.25</c:v>
                </c:pt>
                <c:pt idx="1228">
                  <c:v>49.26</c:v>
                </c:pt>
                <c:pt idx="1229">
                  <c:v>49.28</c:v>
                </c:pt>
                <c:pt idx="1230">
                  <c:v>49.29</c:v>
                </c:pt>
                <c:pt idx="1231">
                  <c:v>49.3</c:v>
                </c:pt>
                <c:pt idx="1232">
                  <c:v>49.31</c:v>
                </c:pt>
                <c:pt idx="1233">
                  <c:v>49.32</c:v>
                </c:pt>
                <c:pt idx="1234">
                  <c:v>49.32</c:v>
                </c:pt>
                <c:pt idx="1235">
                  <c:v>49.32</c:v>
                </c:pt>
                <c:pt idx="1236">
                  <c:v>49.33</c:v>
                </c:pt>
                <c:pt idx="1237">
                  <c:v>49.33</c:v>
                </c:pt>
                <c:pt idx="1238">
                  <c:v>49.34</c:v>
                </c:pt>
                <c:pt idx="1239">
                  <c:v>49.35</c:v>
                </c:pt>
                <c:pt idx="1240">
                  <c:v>49.36</c:v>
                </c:pt>
                <c:pt idx="1241">
                  <c:v>49.38</c:v>
                </c:pt>
                <c:pt idx="1242">
                  <c:v>49.4</c:v>
                </c:pt>
                <c:pt idx="1243">
                  <c:v>49.42</c:v>
                </c:pt>
                <c:pt idx="1244">
                  <c:v>49.44</c:v>
                </c:pt>
                <c:pt idx="1245">
                  <c:v>49.46</c:v>
                </c:pt>
                <c:pt idx="1246">
                  <c:v>49.48</c:v>
                </c:pt>
                <c:pt idx="1247">
                  <c:v>49.51</c:v>
                </c:pt>
                <c:pt idx="1248">
                  <c:v>49.54</c:v>
                </c:pt>
                <c:pt idx="1249">
                  <c:v>49.56</c:v>
                </c:pt>
                <c:pt idx="1250">
                  <c:v>49.58</c:v>
                </c:pt>
                <c:pt idx="1251">
                  <c:v>49.59</c:v>
                </c:pt>
                <c:pt idx="1252">
                  <c:v>49.59</c:v>
                </c:pt>
                <c:pt idx="1253">
                  <c:v>49.59</c:v>
                </c:pt>
                <c:pt idx="1254">
                  <c:v>49.6</c:v>
                </c:pt>
                <c:pt idx="1255">
                  <c:v>49.6</c:v>
                </c:pt>
                <c:pt idx="1256">
                  <c:v>49.6</c:v>
                </c:pt>
                <c:pt idx="1257">
                  <c:v>49.6</c:v>
                </c:pt>
                <c:pt idx="1258">
                  <c:v>49.6</c:v>
                </c:pt>
                <c:pt idx="1259">
                  <c:v>49.6</c:v>
                </c:pt>
                <c:pt idx="1260">
                  <c:v>49.6</c:v>
                </c:pt>
                <c:pt idx="1261">
                  <c:v>49.6</c:v>
                </c:pt>
                <c:pt idx="1262">
                  <c:v>49.6</c:v>
                </c:pt>
                <c:pt idx="1263">
                  <c:v>49.6</c:v>
                </c:pt>
                <c:pt idx="1264">
                  <c:v>49.61</c:v>
                </c:pt>
                <c:pt idx="1265">
                  <c:v>49.62</c:v>
                </c:pt>
                <c:pt idx="1266">
                  <c:v>49.64</c:v>
                </c:pt>
                <c:pt idx="1267">
                  <c:v>49.67</c:v>
                </c:pt>
                <c:pt idx="1268">
                  <c:v>49.7</c:v>
                </c:pt>
                <c:pt idx="1269">
                  <c:v>49.71</c:v>
                </c:pt>
                <c:pt idx="1270">
                  <c:v>49.73</c:v>
                </c:pt>
                <c:pt idx="1271">
                  <c:v>49.74</c:v>
                </c:pt>
                <c:pt idx="1272">
                  <c:v>49.75</c:v>
                </c:pt>
                <c:pt idx="1273">
                  <c:v>49.76</c:v>
                </c:pt>
                <c:pt idx="1274">
                  <c:v>49.77</c:v>
                </c:pt>
                <c:pt idx="1275">
                  <c:v>49.79</c:v>
                </c:pt>
                <c:pt idx="1276">
                  <c:v>49.81</c:v>
                </c:pt>
                <c:pt idx="1277">
                  <c:v>49.84</c:v>
                </c:pt>
                <c:pt idx="1278">
                  <c:v>49.86</c:v>
                </c:pt>
                <c:pt idx="1279">
                  <c:v>49.9</c:v>
                </c:pt>
                <c:pt idx="1280">
                  <c:v>49.92</c:v>
                </c:pt>
                <c:pt idx="1281">
                  <c:v>49.95</c:v>
                </c:pt>
                <c:pt idx="1282">
                  <c:v>49.96</c:v>
                </c:pt>
                <c:pt idx="1283">
                  <c:v>49.98</c:v>
                </c:pt>
                <c:pt idx="1284">
                  <c:v>49.99</c:v>
                </c:pt>
                <c:pt idx="1285">
                  <c:v>50</c:v>
                </c:pt>
                <c:pt idx="1286">
                  <c:v>50</c:v>
                </c:pt>
                <c:pt idx="1287">
                  <c:v>50</c:v>
                </c:pt>
                <c:pt idx="1288">
                  <c:v>50.01</c:v>
                </c:pt>
                <c:pt idx="1289">
                  <c:v>50.02</c:v>
                </c:pt>
                <c:pt idx="1290">
                  <c:v>50.03</c:v>
                </c:pt>
                <c:pt idx="1291">
                  <c:v>50.04</c:v>
                </c:pt>
                <c:pt idx="1292">
                  <c:v>50.06</c:v>
                </c:pt>
                <c:pt idx="1293">
                  <c:v>50.09</c:v>
                </c:pt>
                <c:pt idx="1294">
                  <c:v>50.11</c:v>
                </c:pt>
                <c:pt idx="1295">
                  <c:v>50.13</c:v>
                </c:pt>
                <c:pt idx="1296">
                  <c:v>50.14</c:v>
                </c:pt>
                <c:pt idx="1297">
                  <c:v>50.15</c:v>
                </c:pt>
                <c:pt idx="1298">
                  <c:v>50.16</c:v>
                </c:pt>
                <c:pt idx="1299">
                  <c:v>50.18</c:v>
                </c:pt>
                <c:pt idx="1300">
                  <c:v>50.19</c:v>
                </c:pt>
                <c:pt idx="1301">
                  <c:v>50.23</c:v>
                </c:pt>
                <c:pt idx="1302">
                  <c:v>50.26</c:v>
                </c:pt>
                <c:pt idx="1303">
                  <c:v>50.29</c:v>
                </c:pt>
                <c:pt idx="1304">
                  <c:v>50.33</c:v>
                </c:pt>
                <c:pt idx="1305">
                  <c:v>50.37</c:v>
                </c:pt>
                <c:pt idx="1306">
                  <c:v>50.38</c:v>
                </c:pt>
                <c:pt idx="1307">
                  <c:v>50.4</c:v>
                </c:pt>
                <c:pt idx="1308">
                  <c:v>50.41</c:v>
                </c:pt>
                <c:pt idx="1309">
                  <c:v>50.42</c:v>
                </c:pt>
                <c:pt idx="1310">
                  <c:v>50.43</c:v>
                </c:pt>
                <c:pt idx="1311">
                  <c:v>50.45</c:v>
                </c:pt>
                <c:pt idx="1312">
                  <c:v>50.47</c:v>
                </c:pt>
                <c:pt idx="1313">
                  <c:v>50.5</c:v>
                </c:pt>
                <c:pt idx="1314">
                  <c:v>50.52</c:v>
                </c:pt>
                <c:pt idx="1315">
                  <c:v>50.53</c:v>
                </c:pt>
                <c:pt idx="1316">
                  <c:v>50.54</c:v>
                </c:pt>
                <c:pt idx="1317">
                  <c:v>50.54</c:v>
                </c:pt>
                <c:pt idx="1318">
                  <c:v>50.55</c:v>
                </c:pt>
                <c:pt idx="1319">
                  <c:v>50.55</c:v>
                </c:pt>
                <c:pt idx="1320">
                  <c:v>50.55</c:v>
                </c:pt>
                <c:pt idx="1321">
                  <c:v>50.55</c:v>
                </c:pt>
                <c:pt idx="1322">
                  <c:v>50.55</c:v>
                </c:pt>
                <c:pt idx="1323">
                  <c:v>50.55</c:v>
                </c:pt>
                <c:pt idx="1324">
                  <c:v>50.55</c:v>
                </c:pt>
                <c:pt idx="1325">
                  <c:v>50.55</c:v>
                </c:pt>
                <c:pt idx="1326">
                  <c:v>50.55</c:v>
                </c:pt>
                <c:pt idx="1327">
                  <c:v>50.55</c:v>
                </c:pt>
                <c:pt idx="1328">
                  <c:v>50.55</c:v>
                </c:pt>
                <c:pt idx="1329">
                  <c:v>50.55</c:v>
                </c:pt>
                <c:pt idx="1330">
                  <c:v>50.55</c:v>
                </c:pt>
                <c:pt idx="1331">
                  <c:v>50.55</c:v>
                </c:pt>
                <c:pt idx="1332">
                  <c:v>50.55</c:v>
                </c:pt>
                <c:pt idx="1333">
                  <c:v>50.55</c:v>
                </c:pt>
                <c:pt idx="1334">
                  <c:v>50.55</c:v>
                </c:pt>
                <c:pt idx="1335">
                  <c:v>50.56</c:v>
                </c:pt>
                <c:pt idx="1336">
                  <c:v>50.56</c:v>
                </c:pt>
                <c:pt idx="1337">
                  <c:v>50.57</c:v>
                </c:pt>
                <c:pt idx="1338">
                  <c:v>50.57</c:v>
                </c:pt>
                <c:pt idx="1339">
                  <c:v>50.58</c:v>
                </c:pt>
                <c:pt idx="1340">
                  <c:v>50.59</c:v>
                </c:pt>
                <c:pt idx="1341">
                  <c:v>50.6</c:v>
                </c:pt>
                <c:pt idx="1342">
                  <c:v>50.61</c:v>
                </c:pt>
                <c:pt idx="1343">
                  <c:v>50.62</c:v>
                </c:pt>
                <c:pt idx="1344">
                  <c:v>50.63</c:v>
                </c:pt>
                <c:pt idx="1345">
                  <c:v>50.64</c:v>
                </c:pt>
                <c:pt idx="1346">
                  <c:v>50.64</c:v>
                </c:pt>
                <c:pt idx="1347">
                  <c:v>50.65</c:v>
                </c:pt>
                <c:pt idx="1348">
                  <c:v>50.65</c:v>
                </c:pt>
                <c:pt idx="1349">
                  <c:v>50.66</c:v>
                </c:pt>
                <c:pt idx="1350">
                  <c:v>50.67</c:v>
                </c:pt>
                <c:pt idx="1351">
                  <c:v>50.68</c:v>
                </c:pt>
                <c:pt idx="1352">
                  <c:v>50.68</c:v>
                </c:pt>
                <c:pt idx="1353">
                  <c:v>50.69</c:v>
                </c:pt>
                <c:pt idx="1354">
                  <c:v>50.69</c:v>
                </c:pt>
                <c:pt idx="1355">
                  <c:v>50.69</c:v>
                </c:pt>
                <c:pt idx="1356">
                  <c:v>50.69</c:v>
                </c:pt>
                <c:pt idx="1357">
                  <c:v>50.69</c:v>
                </c:pt>
                <c:pt idx="1358">
                  <c:v>50.69</c:v>
                </c:pt>
                <c:pt idx="1359">
                  <c:v>50.7</c:v>
                </c:pt>
                <c:pt idx="1360">
                  <c:v>50.69</c:v>
                </c:pt>
                <c:pt idx="1361">
                  <c:v>50.69</c:v>
                </c:pt>
                <c:pt idx="1362">
                  <c:v>50.69</c:v>
                </c:pt>
                <c:pt idx="1363">
                  <c:v>50.69</c:v>
                </c:pt>
                <c:pt idx="1364">
                  <c:v>50.69</c:v>
                </c:pt>
                <c:pt idx="1365">
                  <c:v>50.69</c:v>
                </c:pt>
                <c:pt idx="1366">
                  <c:v>50.69</c:v>
                </c:pt>
                <c:pt idx="1367">
                  <c:v>50.69</c:v>
                </c:pt>
                <c:pt idx="1368">
                  <c:v>50.69</c:v>
                </c:pt>
                <c:pt idx="1369">
                  <c:v>50.69</c:v>
                </c:pt>
                <c:pt idx="1370">
                  <c:v>50.69</c:v>
                </c:pt>
                <c:pt idx="1371">
                  <c:v>50.69</c:v>
                </c:pt>
                <c:pt idx="1372">
                  <c:v>50.69</c:v>
                </c:pt>
                <c:pt idx="1373">
                  <c:v>50.68</c:v>
                </c:pt>
                <c:pt idx="1374">
                  <c:v>50.68</c:v>
                </c:pt>
                <c:pt idx="1375">
                  <c:v>50.68</c:v>
                </c:pt>
                <c:pt idx="1376">
                  <c:v>50.68</c:v>
                </c:pt>
                <c:pt idx="1377">
                  <c:v>50.67</c:v>
                </c:pt>
                <c:pt idx="1378">
                  <c:v>50.67</c:v>
                </c:pt>
                <c:pt idx="1379">
                  <c:v>50.66</c:v>
                </c:pt>
                <c:pt idx="1380">
                  <c:v>50.66</c:v>
                </c:pt>
                <c:pt idx="1381">
                  <c:v>50.66</c:v>
                </c:pt>
                <c:pt idx="1382">
                  <c:v>50.65</c:v>
                </c:pt>
                <c:pt idx="1383">
                  <c:v>50.64</c:v>
                </c:pt>
                <c:pt idx="1384">
                  <c:v>50.64</c:v>
                </c:pt>
                <c:pt idx="1385">
                  <c:v>50.63</c:v>
                </c:pt>
                <c:pt idx="1386">
                  <c:v>50.63</c:v>
                </c:pt>
                <c:pt idx="1387">
                  <c:v>50.62</c:v>
                </c:pt>
                <c:pt idx="1388">
                  <c:v>50.61</c:v>
                </c:pt>
                <c:pt idx="1389">
                  <c:v>50.6</c:v>
                </c:pt>
                <c:pt idx="1390">
                  <c:v>50.6</c:v>
                </c:pt>
                <c:pt idx="1391">
                  <c:v>50.59</c:v>
                </c:pt>
                <c:pt idx="1392">
                  <c:v>50.58</c:v>
                </c:pt>
                <c:pt idx="1393">
                  <c:v>50.57</c:v>
                </c:pt>
                <c:pt idx="1394">
                  <c:v>50.57</c:v>
                </c:pt>
                <c:pt idx="1395">
                  <c:v>50.56</c:v>
                </c:pt>
                <c:pt idx="1396">
                  <c:v>50.56</c:v>
                </c:pt>
                <c:pt idx="1397">
                  <c:v>50.56</c:v>
                </c:pt>
                <c:pt idx="1398">
                  <c:v>50.56</c:v>
                </c:pt>
                <c:pt idx="1399">
                  <c:v>50.56</c:v>
                </c:pt>
                <c:pt idx="1400">
                  <c:v>50.55</c:v>
                </c:pt>
                <c:pt idx="1401">
                  <c:v>50.55</c:v>
                </c:pt>
                <c:pt idx="1402">
                  <c:v>50.55</c:v>
                </c:pt>
                <c:pt idx="1403">
                  <c:v>50.55</c:v>
                </c:pt>
                <c:pt idx="1404">
                  <c:v>50.55</c:v>
                </c:pt>
                <c:pt idx="1405">
                  <c:v>50.55</c:v>
                </c:pt>
                <c:pt idx="1406">
                  <c:v>50.55</c:v>
                </c:pt>
                <c:pt idx="1407">
                  <c:v>50.55</c:v>
                </c:pt>
                <c:pt idx="1408">
                  <c:v>50.55</c:v>
                </c:pt>
                <c:pt idx="1409">
                  <c:v>50.55</c:v>
                </c:pt>
                <c:pt idx="1410">
                  <c:v>50.55</c:v>
                </c:pt>
                <c:pt idx="1411">
                  <c:v>50.55</c:v>
                </c:pt>
                <c:pt idx="1412">
                  <c:v>50.55</c:v>
                </c:pt>
                <c:pt idx="1413">
                  <c:v>50.55</c:v>
                </c:pt>
                <c:pt idx="1414">
                  <c:v>50.55</c:v>
                </c:pt>
                <c:pt idx="1415">
                  <c:v>50.55</c:v>
                </c:pt>
                <c:pt idx="1416">
                  <c:v>50.55</c:v>
                </c:pt>
                <c:pt idx="1417">
                  <c:v>50.55</c:v>
                </c:pt>
                <c:pt idx="1418">
                  <c:v>50.55</c:v>
                </c:pt>
                <c:pt idx="1419">
                  <c:v>50.55</c:v>
                </c:pt>
                <c:pt idx="1420">
                  <c:v>50.55</c:v>
                </c:pt>
                <c:pt idx="1421">
                  <c:v>50.55</c:v>
                </c:pt>
                <c:pt idx="1422">
                  <c:v>50.55</c:v>
                </c:pt>
                <c:pt idx="1423">
                  <c:v>50.55</c:v>
                </c:pt>
                <c:pt idx="1424">
                  <c:v>50.55</c:v>
                </c:pt>
                <c:pt idx="1425">
                  <c:v>50.55</c:v>
                </c:pt>
                <c:pt idx="1426">
                  <c:v>50.55</c:v>
                </c:pt>
                <c:pt idx="1427">
                  <c:v>50.55</c:v>
                </c:pt>
                <c:pt idx="1428">
                  <c:v>50.55</c:v>
                </c:pt>
                <c:pt idx="1429">
                  <c:v>50.54</c:v>
                </c:pt>
                <c:pt idx="1430">
                  <c:v>50.54</c:v>
                </c:pt>
                <c:pt idx="1431">
                  <c:v>50.53</c:v>
                </c:pt>
                <c:pt idx="1432">
                  <c:v>50.53</c:v>
                </c:pt>
                <c:pt idx="1433">
                  <c:v>50.52</c:v>
                </c:pt>
                <c:pt idx="1434">
                  <c:v>50.51</c:v>
                </c:pt>
                <c:pt idx="1435">
                  <c:v>50.5</c:v>
                </c:pt>
                <c:pt idx="1436">
                  <c:v>50.49</c:v>
                </c:pt>
                <c:pt idx="1437">
                  <c:v>50.47</c:v>
                </c:pt>
                <c:pt idx="1438">
                  <c:v>50.46</c:v>
                </c:pt>
                <c:pt idx="1439">
                  <c:v>50.45</c:v>
                </c:pt>
                <c:pt idx="1440">
                  <c:v>50.44</c:v>
                </c:pt>
                <c:pt idx="1441">
                  <c:v>50.43</c:v>
                </c:pt>
                <c:pt idx="1442">
                  <c:v>50.42</c:v>
                </c:pt>
                <c:pt idx="1443">
                  <c:v>50.42</c:v>
                </c:pt>
                <c:pt idx="1444">
                  <c:v>50.41</c:v>
                </c:pt>
                <c:pt idx="1445">
                  <c:v>50.41</c:v>
                </c:pt>
                <c:pt idx="1446">
                  <c:v>50.41</c:v>
                </c:pt>
                <c:pt idx="1447">
                  <c:v>50.41</c:v>
                </c:pt>
                <c:pt idx="1448">
                  <c:v>50.41</c:v>
                </c:pt>
                <c:pt idx="1449">
                  <c:v>50.41</c:v>
                </c:pt>
                <c:pt idx="1450">
                  <c:v>50.4</c:v>
                </c:pt>
                <c:pt idx="1451">
                  <c:v>50.4</c:v>
                </c:pt>
                <c:pt idx="1452">
                  <c:v>50.39</c:v>
                </c:pt>
                <c:pt idx="1453">
                  <c:v>50.38</c:v>
                </c:pt>
                <c:pt idx="1454">
                  <c:v>50.38</c:v>
                </c:pt>
                <c:pt idx="1455">
                  <c:v>50.37</c:v>
                </c:pt>
                <c:pt idx="1456">
                  <c:v>50.35</c:v>
                </c:pt>
                <c:pt idx="1457">
                  <c:v>50.34</c:v>
                </c:pt>
                <c:pt idx="1458">
                  <c:v>50.33</c:v>
                </c:pt>
                <c:pt idx="1459">
                  <c:v>50.31</c:v>
                </c:pt>
                <c:pt idx="1460">
                  <c:v>50.29</c:v>
                </c:pt>
                <c:pt idx="1461">
                  <c:v>50.28</c:v>
                </c:pt>
                <c:pt idx="1462">
                  <c:v>50.26</c:v>
                </c:pt>
                <c:pt idx="1463">
                  <c:v>50.25</c:v>
                </c:pt>
                <c:pt idx="1464">
                  <c:v>50.22</c:v>
                </c:pt>
                <c:pt idx="1465">
                  <c:v>50.21</c:v>
                </c:pt>
                <c:pt idx="1466">
                  <c:v>50.19</c:v>
                </c:pt>
                <c:pt idx="1467">
                  <c:v>50.18</c:v>
                </c:pt>
                <c:pt idx="1468">
                  <c:v>50.16</c:v>
                </c:pt>
                <c:pt idx="1469">
                  <c:v>50.16</c:v>
                </c:pt>
                <c:pt idx="1470">
                  <c:v>50.15</c:v>
                </c:pt>
                <c:pt idx="1471">
                  <c:v>50.14</c:v>
                </c:pt>
                <c:pt idx="1472">
                  <c:v>50.14</c:v>
                </c:pt>
                <c:pt idx="1473">
                  <c:v>50.14</c:v>
                </c:pt>
                <c:pt idx="1474">
                  <c:v>50.14</c:v>
                </c:pt>
                <c:pt idx="1475">
                  <c:v>50.13</c:v>
                </c:pt>
                <c:pt idx="1476">
                  <c:v>50.13</c:v>
                </c:pt>
                <c:pt idx="1477">
                  <c:v>50.12</c:v>
                </c:pt>
                <c:pt idx="1478">
                  <c:v>50.12</c:v>
                </c:pt>
                <c:pt idx="1479">
                  <c:v>50.11</c:v>
                </c:pt>
                <c:pt idx="1480">
                  <c:v>50.1</c:v>
                </c:pt>
                <c:pt idx="1481">
                  <c:v>50.09</c:v>
                </c:pt>
                <c:pt idx="1482">
                  <c:v>50.07</c:v>
                </c:pt>
                <c:pt idx="1483">
                  <c:v>50.06</c:v>
                </c:pt>
                <c:pt idx="1484">
                  <c:v>50.06</c:v>
                </c:pt>
                <c:pt idx="1485">
                  <c:v>50.05</c:v>
                </c:pt>
                <c:pt idx="1486">
                  <c:v>50.04</c:v>
                </c:pt>
                <c:pt idx="1487">
                  <c:v>50.03</c:v>
                </c:pt>
                <c:pt idx="1488">
                  <c:v>50.02</c:v>
                </c:pt>
                <c:pt idx="1489">
                  <c:v>50.01</c:v>
                </c:pt>
                <c:pt idx="1490">
                  <c:v>50.01</c:v>
                </c:pt>
                <c:pt idx="1491">
                  <c:v>50</c:v>
                </c:pt>
                <c:pt idx="1492">
                  <c:v>50</c:v>
                </c:pt>
                <c:pt idx="1493">
                  <c:v>50</c:v>
                </c:pt>
                <c:pt idx="1494">
                  <c:v>50</c:v>
                </c:pt>
                <c:pt idx="1495">
                  <c:v>50</c:v>
                </c:pt>
                <c:pt idx="1496">
                  <c:v>50</c:v>
                </c:pt>
                <c:pt idx="1497">
                  <c:v>50</c:v>
                </c:pt>
                <c:pt idx="1498">
                  <c:v>50</c:v>
                </c:pt>
                <c:pt idx="1499">
                  <c:v>50</c:v>
                </c:pt>
                <c:pt idx="1500">
                  <c:v>50</c:v>
                </c:pt>
                <c:pt idx="1501">
                  <c:v>50</c:v>
                </c:pt>
                <c:pt idx="1502">
                  <c:v>50</c:v>
                </c:pt>
                <c:pt idx="1503">
                  <c:v>50</c:v>
                </c:pt>
                <c:pt idx="1504">
                  <c:v>50</c:v>
                </c:pt>
                <c:pt idx="1505">
                  <c:v>50</c:v>
                </c:pt>
                <c:pt idx="1506">
                  <c:v>50</c:v>
                </c:pt>
                <c:pt idx="1507">
                  <c:v>50</c:v>
                </c:pt>
                <c:pt idx="1508">
                  <c:v>49.99</c:v>
                </c:pt>
                <c:pt idx="1509">
                  <c:v>49.99</c:v>
                </c:pt>
                <c:pt idx="1510">
                  <c:v>49.97</c:v>
                </c:pt>
                <c:pt idx="1511">
                  <c:v>49.96</c:v>
                </c:pt>
                <c:pt idx="1512">
                  <c:v>49.94</c:v>
                </c:pt>
                <c:pt idx="1513">
                  <c:v>49.93</c:v>
                </c:pt>
                <c:pt idx="1514">
                  <c:v>49.91</c:v>
                </c:pt>
                <c:pt idx="1515">
                  <c:v>49.9</c:v>
                </c:pt>
                <c:pt idx="1516">
                  <c:v>49.89</c:v>
                </c:pt>
                <c:pt idx="1517">
                  <c:v>49.88</c:v>
                </c:pt>
                <c:pt idx="1518">
                  <c:v>49.87</c:v>
                </c:pt>
                <c:pt idx="1519">
                  <c:v>49.86</c:v>
                </c:pt>
                <c:pt idx="1520">
                  <c:v>49.86</c:v>
                </c:pt>
                <c:pt idx="1521">
                  <c:v>49.85</c:v>
                </c:pt>
                <c:pt idx="1522">
                  <c:v>49.83</c:v>
                </c:pt>
                <c:pt idx="1523">
                  <c:v>49.82</c:v>
                </c:pt>
                <c:pt idx="1524">
                  <c:v>49.81</c:v>
                </c:pt>
                <c:pt idx="1525">
                  <c:v>49.79</c:v>
                </c:pt>
                <c:pt idx="1526">
                  <c:v>49.78</c:v>
                </c:pt>
                <c:pt idx="1527">
                  <c:v>49.77</c:v>
                </c:pt>
                <c:pt idx="1528">
                  <c:v>49.76</c:v>
                </c:pt>
                <c:pt idx="1529">
                  <c:v>49.75</c:v>
                </c:pt>
                <c:pt idx="1530">
                  <c:v>49.75</c:v>
                </c:pt>
                <c:pt idx="1531">
                  <c:v>49.74</c:v>
                </c:pt>
                <c:pt idx="1532">
                  <c:v>49.74</c:v>
                </c:pt>
                <c:pt idx="1533">
                  <c:v>49.73</c:v>
                </c:pt>
                <c:pt idx="1534">
                  <c:v>49.73</c:v>
                </c:pt>
                <c:pt idx="1535">
                  <c:v>49.73</c:v>
                </c:pt>
                <c:pt idx="1536">
                  <c:v>49.73</c:v>
                </c:pt>
                <c:pt idx="1537">
                  <c:v>49.73</c:v>
                </c:pt>
                <c:pt idx="1538">
                  <c:v>49.73</c:v>
                </c:pt>
                <c:pt idx="1539">
                  <c:v>49.73</c:v>
                </c:pt>
                <c:pt idx="1540">
                  <c:v>49.72</c:v>
                </c:pt>
                <c:pt idx="1541">
                  <c:v>49.72</c:v>
                </c:pt>
                <c:pt idx="1542">
                  <c:v>49.71</c:v>
                </c:pt>
                <c:pt idx="1543">
                  <c:v>49.7</c:v>
                </c:pt>
                <c:pt idx="1544">
                  <c:v>49.7</c:v>
                </c:pt>
                <c:pt idx="1545">
                  <c:v>49.69</c:v>
                </c:pt>
                <c:pt idx="1546">
                  <c:v>49.67</c:v>
                </c:pt>
                <c:pt idx="1547">
                  <c:v>49.66</c:v>
                </c:pt>
                <c:pt idx="1548">
                  <c:v>49.65</c:v>
                </c:pt>
                <c:pt idx="1549">
                  <c:v>49.64</c:v>
                </c:pt>
                <c:pt idx="1550">
                  <c:v>49.63</c:v>
                </c:pt>
                <c:pt idx="1551">
                  <c:v>49.62</c:v>
                </c:pt>
                <c:pt idx="1552">
                  <c:v>49.61</c:v>
                </c:pt>
                <c:pt idx="1553">
                  <c:v>49.6</c:v>
                </c:pt>
                <c:pt idx="1554">
                  <c:v>49.6</c:v>
                </c:pt>
                <c:pt idx="1555">
                  <c:v>49.6</c:v>
                </c:pt>
                <c:pt idx="1556">
                  <c:v>49.6</c:v>
                </c:pt>
                <c:pt idx="1557">
                  <c:v>49.6</c:v>
                </c:pt>
                <c:pt idx="1558">
                  <c:v>49.6</c:v>
                </c:pt>
                <c:pt idx="1559">
                  <c:v>49.6</c:v>
                </c:pt>
                <c:pt idx="1560">
                  <c:v>49.6</c:v>
                </c:pt>
                <c:pt idx="1561">
                  <c:v>49.6</c:v>
                </c:pt>
                <c:pt idx="1562">
                  <c:v>49.6</c:v>
                </c:pt>
                <c:pt idx="1563">
                  <c:v>49.6</c:v>
                </c:pt>
                <c:pt idx="1564">
                  <c:v>49.6</c:v>
                </c:pt>
                <c:pt idx="1565">
                  <c:v>49.6</c:v>
                </c:pt>
                <c:pt idx="1566">
                  <c:v>49.6</c:v>
                </c:pt>
                <c:pt idx="1567">
                  <c:v>49.6</c:v>
                </c:pt>
                <c:pt idx="1568">
                  <c:v>49.6</c:v>
                </c:pt>
                <c:pt idx="1569">
                  <c:v>49.6</c:v>
                </c:pt>
                <c:pt idx="1570">
                  <c:v>49.6</c:v>
                </c:pt>
                <c:pt idx="1571">
                  <c:v>49.6</c:v>
                </c:pt>
                <c:pt idx="1572">
                  <c:v>49.6</c:v>
                </c:pt>
                <c:pt idx="1573">
                  <c:v>49.6</c:v>
                </c:pt>
                <c:pt idx="1574">
                  <c:v>49.6</c:v>
                </c:pt>
                <c:pt idx="1575">
                  <c:v>49.6</c:v>
                </c:pt>
                <c:pt idx="1576">
                  <c:v>49.6</c:v>
                </c:pt>
                <c:pt idx="1577">
                  <c:v>49.6</c:v>
                </c:pt>
                <c:pt idx="1578">
                  <c:v>49.6</c:v>
                </c:pt>
                <c:pt idx="1579">
                  <c:v>49.6</c:v>
                </c:pt>
                <c:pt idx="1580">
                  <c:v>49.6</c:v>
                </c:pt>
                <c:pt idx="1581">
                  <c:v>49.6</c:v>
                </c:pt>
                <c:pt idx="1582">
                  <c:v>49.6</c:v>
                </c:pt>
                <c:pt idx="1583">
                  <c:v>49.6</c:v>
                </c:pt>
                <c:pt idx="1584">
                  <c:v>49.59</c:v>
                </c:pt>
                <c:pt idx="1585">
                  <c:v>49.59</c:v>
                </c:pt>
                <c:pt idx="1586">
                  <c:v>49.59</c:v>
                </c:pt>
                <c:pt idx="1587">
                  <c:v>49.58</c:v>
                </c:pt>
                <c:pt idx="1588">
                  <c:v>49.57</c:v>
                </c:pt>
                <c:pt idx="1589">
                  <c:v>49.55</c:v>
                </c:pt>
                <c:pt idx="1590">
                  <c:v>49.54</c:v>
                </c:pt>
                <c:pt idx="1591">
                  <c:v>49.52</c:v>
                </c:pt>
                <c:pt idx="1592">
                  <c:v>49.51</c:v>
                </c:pt>
                <c:pt idx="1593">
                  <c:v>49.49</c:v>
                </c:pt>
                <c:pt idx="1594">
                  <c:v>49.48</c:v>
                </c:pt>
                <c:pt idx="1595">
                  <c:v>49.46</c:v>
                </c:pt>
                <c:pt idx="1596">
                  <c:v>49.45</c:v>
                </c:pt>
                <c:pt idx="1597">
                  <c:v>49.43</c:v>
                </c:pt>
                <c:pt idx="1598">
                  <c:v>49.42</c:v>
                </c:pt>
                <c:pt idx="1599">
                  <c:v>49.4</c:v>
                </c:pt>
                <c:pt idx="1600">
                  <c:v>49.39</c:v>
                </c:pt>
                <c:pt idx="1601">
                  <c:v>49.38</c:v>
                </c:pt>
                <c:pt idx="1602">
                  <c:v>49.36</c:v>
                </c:pt>
                <c:pt idx="1603">
                  <c:v>49.36</c:v>
                </c:pt>
                <c:pt idx="1604">
                  <c:v>49.35</c:v>
                </c:pt>
                <c:pt idx="1605">
                  <c:v>49.34</c:v>
                </c:pt>
                <c:pt idx="1606">
                  <c:v>49.33</c:v>
                </c:pt>
                <c:pt idx="1607">
                  <c:v>49.33</c:v>
                </c:pt>
                <c:pt idx="1608">
                  <c:v>49.33</c:v>
                </c:pt>
                <c:pt idx="1609">
                  <c:v>49.33</c:v>
                </c:pt>
                <c:pt idx="1610">
                  <c:v>49.33</c:v>
                </c:pt>
                <c:pt idx="1611">
                  <c:v>49.33</c:v>
                </c:pt>
                <c:pt idx="1612">
                  <c:v>49.33</c:v>
                </c:pt>
                <c:pt idx="1613">
                  <c:v>49.33</c:v>
                </c:pt>
                <c:pt idx="1614">
                  <c:v>49.33</c:v>
                </c:pt>
                <c:pt idx="1615">
                  <c:v>49.32</c:v>
                </c:pt>
                <c:pt idx="1616">
                  <c:v>49.32</c:v>
                </c:pt>
                <c:pt idx="1617">
                  <c:v>49.32</c:v>
                </c:pt>
                <c:pt idx="1618">
                  <c:v>49.31</c:v>
                </c:pt>
                <c:pt idx="1619">
                  <c:v>49.3</c:v>
                </c:pt>
                <c:pt idx="1620">
                  <c:v>49.3</c:v>
                </c:pt>
                <c:pt idx="1621">
                  <c:v>49.29</c:v>
                </c:pt>
                <c:pt idx="1622">
                  <c:v>49.28</c:v>
                </c:pt>
                <c:pt idx="1623">
                  <c:v>49.27</c:v>
                </c:pt>
                <c:pt idx="1624">
                  <c:v>49.26</c:v>
                </c:pt>
                <c:pt idx="1625">
                  <c:v>49.25</c:v>
                </c:pt>
                <c:pt idx="1626">
                  <c:v>49.25</c:v>
                </c:pt>
                <c:pt idx="1627">
                  <c:v>49.24</c:v>
                </c:pt>
                <c:pt idx="1628">
                  <c:v>49.23</c:v>
                </c:pt>
                <c:pt idx="1629">
                  <c:v>49.23</c:v>
                </c:pt>
                <c:pt idx="1630">
                  <c:v>49.22</c:v>
                </c:pt>
                <c:pt idx="1631">
                  <c:v>49.21</c:v>
                </c:pt>
                <c:pt idx="1632">
                  <c:v>49.2</c:v>
                </c:pt>
                <c:pt idx="1633">
                  <c:v>49.2</c:v>
                </c:pt>
                <c:pt idx="1634">
                  <c:v>49.19</c:v>
                </c:pt>
                <c:pt idx="1635">
                  <c:v>49.19</c:v>
                </c:pt>
                <c:pt idx="1636">
                  <c:v>49.18</c:v>
                </c:pt>
                <c:pt idx="1637">
                  <c:v>49.17</c:v>
                </c:pt>
                <c:pt idx="1638">
                  <c:v>49.16</c:v>
                </c:pt>
                <c:pt idx="1639">
                  <c:v>49.15</c:v>
                </c:pt>
                <c:pt idx="1640">
                  <c:v>49.13</c:v>
                </c:pt>
                <c:pt idx="1641">
                  <c:v>49.12</c:v>
                </c:pt>
                <c:pt idx="1642">
                  <c:v>49.12</c:v>
                </c:pt>
                <c:pt idx="1643">
                  <c:v>49.12</c:v>
                </c:pt>
                <c:pt idx="1644">
                  <c:v>49.11</c:v>
                </c:pt>
                <c:pt idx="1645">
                  <c:v>49.1</c:v>
                </c:pt>
                <c:pt idx="1646">
                  <c:v>49.09</c:v>
                </c:pt>
                <c:pt idx="1647">
                  <c:v>49.09</c:v>
                </c:pt>
                <c:pt idx="1648">
                  <c:v>49.08</c:v>
                </c:pt>
                <c:pt idx="1649">
                  <c:v>49.07</c:v>
                </c:pt>
                <c:pt idx="1650">
                  <c:v>49.07</c:v>
                </c:pt>
                <c:pt idx="1651">
                  <c:v>49.07</c:v>
                </c:pt>
                <c:pt idx="1652">
                  <c:v>49.06</c:v>
                </c:pt>
                <c:pt idx="1653">
                  <c:v>49.06</c:v>
                </c:pt>
                <c:pt idx="1654">
                  <c:v>49.06</c:v>
                </c:pt>
                <c:pt idx="1655">
                  <c:v>49.06</c:v>
                </c:pt>
                <c:pt idx="1656">
                  <c:v>49.06</c:v>
                </c:pt>
                <c:pt idx="1657">
                  <c:v>49.06</c:v>
                </c:pt>
                <c:pt idx="1658">
                  <c:v>49.06</c:v>
                </c:pt>
                <c:pt idx="1659">
                  <c:v>49.06</c:v>
                </c:pt>
                <c:pt idx="1660">
                  <c:v>49.06</c:v>
                </c:pt>
                <c:pt idx="1661">
                  <c:v>49.06</c:v>
                </c:pt>
                <c:pt idx="1662">
                  <c:v>49.06</c:v>
                </c:pt>
                <c:pt idx="1663">
                  <c:v>49.06</c:v>
                </c:pt>
                <c:pt idx="1664">
                  <c:v>49.06</c:v>
                </c:pt>
                <c:pt idx="1665">
                  <c:v>49.06</c:v>
                </c:pt>
                <c:pt idx="1666">
                  <c:v>49.06</c:v>
                </c:pt>
                <c:pt idx="1667">
                  <c:v>49.06</c:v>
                </c:pt>
                <c:pt idx="1668">
                  <c:v>49.06</c:v>
                </c:pt>
                <c:pt idx="1669">
                  <c:v>49.06</c:v>
                </c:pt>
                <c:pt idx="1670">
                  <c:v>49.06</c:v>
                </c:pt>
                <c:pt idx="1671">
                  <c:v>49.06</c:v>
                </c:pt>
                <c:pt idx="1672">
                  <c:v>49.06</c:v>
                </c:pt>
                <c:pt idx="1673">
                  <c:v>49.06</c:v>
                </c:pt>
                <c:pt idx="1674">
                  <c:v>49.06</c:v>
                </c:pt>
                <c:pt idx="1675">
                  <c:v>49.06</c:v>
                </c:pt>
                <c:pt idx="1676">
                  <c:v>49.06</c:v>
                </c:pt>
                <c:pt idx="1677">
                  <c:v>49.06</c:v>
                </c:pt>
                <c:pt idx="1678">
                  <c:v>49.06</c:v>
                </c:pt>
                <c:pt idx="1679">
                  <c:v>49.06</c:v>
                </c:pt>
                <c:pt idx="1680">
                  <c:v>49.06</c:v>
                </c:pt>
                <c:pt idx="1681">
                  <c:v>49.06</c:v>
                </c:pt>
                <c:pt idx="1682">
                  <c:v>49.06</c:v>
                </c:pt>
                <c:pt idx="1683">
                  <c:v>49.06</c:v>
                </c:pt>
                <c:pt idx="1684">
                  <c:v>49.06</c:v>
                </c:pt>
                <c:pt idx="1685">
                  <c:v>49.06</c:v>
                </c:pt>
                <c:pt idx="1686">
                  <c:v>49.06</c:v>
                </c:pt>
                <c:pt idx="1687">
                  <c:v>49.06</c:v>
                </c:pt>
                <c:pt idx="1688">
                  <c:v>49.07</c:v>
                </c:pt>
                <c:pt idx="1689">
                  <c:v>49.07</c:v>
                </c:pt>
                <c:pt idx="1690">
                  <c:v>49.07</c:v>
                </c:pt>
                <c:pt idx="1691">
                  <c:v>49.08</c:v>
                </c:pt>
                <c:pt idx="1692">
                  <c:v>49.09</c:v>
                </c:pt>
                <c:pt idx="1693">
                  <c:v>49.1</c:v>
                </c:pt>
                <c:pt idx="1694">
                  <c:v>49.11</c:v>
                </c:pt>
                <c:pt idx="1695">
                  <c:v>49.13</c:v>
                </c:pt>
                <c:pt idx="1696">
                  <c:v>49.14</c:v>
                </c:pt>
                <c:pt idx="1697">
                  <c:v>49.15</c:v>
                </c:pt>
                <c:pt idx="1698">
                  <c:v>49.16</c:v>
                </c:pt>
                <c:pt idx="1699">
                  <c:v>49.18</c:v>
                </c:pt>
                <c:pt idx="1700">
                  <c:v>49.19</c:v>
                </c:pt>
                <c:pt idx="1701">
                  <c:v>49.19</c:v>
                </c:pt>
                <c:pt idx="1702">
                  <c:v>49.21</c:v>
                </c:pt>
                <c:pt idx="1703">
                  <c:v>49.23</c:v>
                </c:pt>
                <c:pt idx="1704">
                  <c:v>49.25</c:v>
                </c:pt>
                <c:pt idx="1705">
                  <c:v>49.27</c:v>
                </c:pt>
                <c:pt idx="1706">
                  <c:v>49.29</c:v>
                </c:pt>
                <c:pt idx="1707">
                  <c:v>49.3</c:v>
                </c:pt>
                <c:pt idx="1708">
                  <c:v>49.31</c:v>
                </c:pt>
                <c:pt idx="1709">
                  <c:v>49.32</c:v>
                </c:pt>
                <c:pt idx="1710">
                  <c:v>49.32</c:v>
                </c:pt>
                <c:pt idx="1711">
                  <c:v>49.33</c:v>
                </c:pt>
                <c:pt idx="1712">
                  <c:v>49.33</c:v>
                </c:pt>
                <c:pt idx="1713">
                  <c:v>49.33</c:v>
                </c:pt>
                <c:pt idx="1714">
                  <c:v>49.33</c:v>
                </c:pt>
                <c:pt idx="1715">
                  <c:v>49.33</c:v>
                </c:pt>
                <c:pt idx="1716">
                  <c:v>49.34</c:v>
                </c:pt>
                <c:pt idx="1717">
                  <c:v>49.35</c:v>
                </c:pt>
                <c:pt idx="1718">
                  <c:v>49.37</c:v>
                </c:pt>
                <c:pt idx="1719">
                  <c:v>49.39</c:v>
                </c:pt>
                <c:pt idx="1720">
                  <c:v>49.4</c:v>
                </c:pt>
                <c:pt idx="1721">
                  <c:v>49.43</c:v>
                </c:pt>
                <c:pt idx="1722">
                  <c:v>49.45</c:v>
                </c:pt>
                <c:pt idx="1723">
                  <c:v>49.47</c:v>
                </c:pt>
                <c:pt idx="1724">
                  <c:v>49.5</c:v>
                </c:pt>
                <c:pt idx="1725">
                  <c:v>49.53</c:v>
                </c:pt>
                <c:pt idx="1726">
                  <c:v>49.55</c:v>
                </c:pt>
                <c:pt idx="1727">
                  <c:v>49.57</c:v>
                </c:pt>
                <c:pt idx="1728">
                  <c:v>49.58</c:v>
                </c:pt>
                <c:pt idx="1729">
                  <c:v>49.59</c:v>
                </c:pt>
                <c:pt idx="1730">
                  <c:v>49.6</c:v>
                </c:pt>
                <c:pt idx="1731">
                  <c:v>49.6</c:v>
                </c:pt>
                <c:pt idx="1732">
                  <c:v>49.6</c:v>
                </c:pt>
                <c:pt idx="1733">
                  <c:v>49.6</c:v>
                </c:pt>
                <c:pt idx="1734">
                  <c:v>49.6</c:v>
                </c:pt>
                <c:pt idx="1735">
                  <c:v>49.6</c:v>
                </c:pt>
                <c:pt idx="1736">
                  <c:v>49.6</c:v>
                </c:pt>
                <c:pt idx="1737">
                  <c:v>49.6</c:v>
                </c:pt>
                <c:pt idx="1738">
                  <c:v>49.6</c:v>
                </c:pt>
                <c:pt idx="1739">
                  <c:v>49.6</c:v>
                </c:pt>
                <c:pt idx="1740">
                  <c:v>49.61</c:v>
                </c:pt>
                <c:pt idx="1741">
                  <c:v>49.62</c:v>
                </c:pt>
                <c:pt idx="1742">
                  <c:v>49.64</c:v>
                </c:pt>
                <c:pt idx="1743">
                  <c:v>49.66</c:v>
                </c:pt>
                <c:pt idx="1744">
                  <c:v>49.68</c:v>
                </c:pt>
                <c:pt idx="1745">
                  <c:v>49.7</c:v>
                </c:pt>
                <c:pt idx="1746">
                  <c:v>49.72</c:v>
                </c:pt>
                <c:pt idx="1747">
                  <c:v>49.73</c:v>
                </c:pt>
                <c:pt idx="1748">
                  <c:v>49.73</c:v>
                </c:pt>
                <c:pt idx="1749">
                  <c:v>49.74</c:v>
                </c:pt>
                <c:pt idx="1750">
                  <c:v>49.74</c:v>
                </c:pt>
                <c:pt idx="1751">
                  <c:v>49.75</c:v>
                </c:pt>
                <c:pt idx="1752">
                  <c:v>49.77</c:v>
                </c:pt>
                <c:pt idx="1753">
                  <c:v>49.79</c:v>
                </c:pt>
                <c:pt idx="1754">
                  <c:v>49.81</c:v>
                </c:pt>
                <c:pt idx="1755">
                  <c:v>49.83</c:v>
                </c:pt>
                <c:pt idx="1756">
                  <c:v>49.86</c:v>
                </c:pt>
                <c:pt idx="1757">
                  <c:v>49.88</c:v>
                </c:pt>
                <c:pt idx="1758">
                  <c:v>49.91</c:v>
                </c:pt>
                <c:pt idx="1759">
                  <c:v>49.93</c:v>
                </c:pt>
                <c:pt idx="1760">
                  <c:v>49.96</c:v>
                </c:pt>
                <c:pt idx="1761">
                  <c:v>49.98</c:v>
                </c:pt>
                <c:pt idx="1762">
                  <c:v>49.99</c:v>
                </c:pt>
                <c:pt idx="1763">
                  <c:v>50</c:v>
                </c:pt>
                <c:pt idx="1764">
                  <c:v>50</c:v>
                </c:pt>
                <c:pt idx="1765">
                  <c:v>50</c:v>
                </c:pt>
                <c:pt idx="1766">
                  <c:v>50</c:v>
                </c:pt>
                <c:pt idx="1767">
                  <c:v>50</c:v>
                </c:pt>
                <c:pt idx="1768">
                  <c:v>50.01</c:v>
                </c:pt>
                <c:pt idx="1769">
                  <c:v>50.03</c:v>
                </c:pt>
                <c:pt idx="1770">
                  <c:v>50.05</c:v>
                </c:pt>
                <c:pt idx="1771">
                  <c:v>50.08</c:v>
                </c:pt>
                <c:pt idx="1772">
                  <c:v>50.1</c:v>
                </c:pt>
                <c:pt idx="1773">
                  <c:v>50.12</c:v>
                </c:pt>
                <c:pt idx="1774">
                  <c:v>50.13</c:v>
                </c:pt>
                <c:pt idx="1775">
                  <c:v>50.14</c:v>
                </c:pt>
                <c:pt idx="1776">
                  <c:v>50.15</c:v>
                </c:pt>
                <c:pt idx="1777">
                  <c:v>50.16</c:v>
                </c:pt>
                <c:pt idx="1778">
                  <c:v>50.18</c:v>
                </c:pt>
                <c:pt idx="1779">
                  <c:v>50.21</c:v>
                </c:pt>
                <c:pt idx="1780">
                  <c:v>50.25</c:v>
                </c:pt>
                <c:pt idx="1781">
                  <c:v>50.28</c:v>
                </c:pt>
                <c:pt idx="1782">
                  <c:v>50.31</c:v>
                </c:pt>
                <c:pt idx="1783">
                  <c:v>50.35</c:v>
                </c:pt>
                <c:pt idx="1784">
                  <c:v>50.37</c:v>
                </c:pt>
                <c:pt idx="1785">
                  <c:v>50.38</c:v>
                </c:pt>
                <c:pt idx="1786">
                  <c:v>50.4</c:v>
                </c:pt>
                <c:pt idx="1787">
                  <c:v>50.4</c:v>
                </c:pt>
                <c:pt idx="1788">
                  <c:v>50.4</c:v>
                </c:pt>
                <c:pt idx="1789">
                  <c:v>50.41</c:v>
                </c:pt>
                <c:pt idx="1790">
                  <c:v>50.43</c:v>
                </c:pt>
                <c:pt idx="1791">
                  <c:v>50.44</c:v>
                </c:pt>
                <c:pt idx="1792">
                  <c:v>50.45</c:v>
                </c:pt>
                <c:pt idx="1793">
                  <c:v>50.47</c:v>
                </c:pt>
                <c:pt idx="1794">
                  <c:v>50.49</c:v>
                </c:pt>
                <c:pt idx="1795">
                  <c:v>50.51</c:v>
                </c:pt>
                <c:pt idx="1796">
                  <c:v>50.52</c:v>
                </c:pt>
                <c:pt idx="1797">
                  <c:v>50.54</c:v>
                </c:pt>
                <c:pt idx="1798">
                  <c:v>50.55</c:v>
                </c:pt>
                <c:pt idx="1799">
                  <c:v>50.55</c:v>
                </c:pt>
                <c:pt idx="1800">
                  <c:v>50.55</c:v>
                </c:pt>
                <c:pt idx="1801">
                  <c:v>50.55</c:v>
                </c:pt>
                <c:pt idx="1802">
                  <c:v>50.55</c:v>
                </c:pt>
                <c:pt idx="1803">
                  <c:v>50.55</c:v>
                </c:pt>
                <c:pt idx="1804">
                  <c:v>50.55</c:v>
                </c:pt>
                <c:pt idx="1805">
                  <c:v>50.55</c:v>
                </c:pt>
                <c:pt idx="1806">
                  <c:v>50.55</c:v>
                </c:pt>
                <c:pt idx="1807">
                  <c:v>50.55</c:v>
                </c:pt>
                <c:pt idx="1808">
                  <c:v>50.55</c:v>
                </c:pt>
                <c:pt idx="1809">
                  <c:v>50.55</c:v>
                </c:pt>
                <c:pt idx="1810">
                  <c:v>50.55</c:v>
                </c:pt>
                <c:pt idx="1811">
                  <c:v>50.55</c:v>
                </c:pt>
                <c:pt idx="1812">
                  <c:v>50.55</c:v>
                </c:pt>
                <c:pt idx="1813">
                  <c:v>50.55</c:v>
                </c:pt>
                <c:pt idx="1814">
                  <c:v>50.55</c:v>
                </c:pt>
                <c:pt idx="1815">
                  <c:v>50.55</c:v>
                </c:pt>
                <c:pt idx="1816">
                  <c:v>50.55</c:v>
                </c:pt>
                <c:pt idx="1817">
                  <c:v>50.55</c:v>
                </c:pt>
                <c:pt idx="1818">
                  <c:v>50.56</c:v>
                </c:pt>
                <c:pt idx="1819">
                  <c:v>50.57</c:v>
                </c:pt>
                <c:pt idx="1820">
                  <c:v>50.57</c:v>
                </c:pt>
                <c:pt idx="1821">
                  <c:v>50.57</c:v>
                </c:pt>
                <c:pt idx="1822">
                  <c:v>50.58</c:v>
                </c:pt>
                <c:pt idx="1823">
                  <c:v>50.58</c:v>
                </c:pt>
                <c:pt idx="1824">
                  <c:v>50.58</c:v>
                </c:pt>
                <c:pt idx="1825">
                  <c:v>50.58</c:v>
                </c:pt>
                <c:pt idx="1826">
                  <c:v>50.59</c:v>
                </c:pt>
                <c:pt idx="1827">
                  <c:v>50.59</c:v>
                </c:pt>
                <c:pt idx="1828">
                  <c:v>50.6</c:v>
                </c:pt>
                <c:pt idx="1829">
                  <c:v>50.61</c:v>
                </c:pt>
                <c:pt idx="1830">
                  <c:v>50.62</c:v>
                </c:pt>
                <c:pt idx="1831">
                  <c:v>50.62</c:v>
                </c:pt>
                <c:pt idx="1832">
                  <c:v>50.63</c:v>
                </c:pt>
                <c:pt idx="1833">
                  <c:v>50.63</c:v>
                </c:pt>
                <c:pt idx="1834">
                  <c:v>50.64</c:v>
                </c:pt>
                <c:pt idx="1835">
                  <c:v>50.64</c:v>
                </c:pt>
                <c:pt idx="1836">
                  <c:v>50.64</c:v>
                </c:pt>
                <c:pt idx="1837">
                  <c:v>50.64</c:v>
                </c:pt>
                <c:pt idx="1838">
                  <c:v>50.64</c:v>
                </c:pt>
                <c:pt idx="1839">
                  <c:v>50.64</c:v>
                </c:pt>
                <c:pt idx="1840">
                  <c:v>50.64</c:v>
                </c:pt>
                <c:pt idx="1841">
                  <c:v>50.64</c:v>
                </c:pt>
                <c:pt idx="1842">
                  <c:v>50.64</c:v>
                </c:pt>
                <c:pt idx="1843">
                  <c:v>50.64</c:v>
                </c:pt>
                <c:pt idx="1844">
                  <c:v>50.63</c:v>
                </c:pt>
                <c:pt idx="1845">
                  <c:v>50.63</c:v>
                </c:pt>
                <c:pt idx="1846">
                  <c:v>50.63</c:v>
                </c:pt>
                <c:pt idx="1847">
                  <c:v>50.63</c:v>
                </c:pt>
                <c:pt idx="1848">
                  <c:v>50.63</c:v>
                </c:pt>
                <c:pt idx="1849">
                  <c:v>50.63</c:v>
                </c:pt>
                <c:pt idx="1850">
                  <c:v>50.63</c:v>
                </c:pt>
                <c:pt idx="1851">
                  <c:v>50.63</c:v>
                </c:pt>
                <c:pt idx="1852">
                  <c:v>50.63</c:v>
                </c:pt>
                <c:pt idx="1853">
                  <c:v>50.63</c:v>
                </c:pt>
                <c:pt idx="1854">
                  <c:v>50.62</c:v>
                </c:pt>
                <c:pt idx="1855">
                  <c:v>50.62</c:v>
                </c:pt>
                <c:pt idx="1856">
                  <c:v>50.61</c:v>
                </c:pt>
                <c:pt idx="1857">
                  <c:v>50.6</c:v>
                </c:pt>
                <c:pt idx="1858">
                  <c:v>50.6</c:v>
                </c:pt>
                <c:pt idx="1859">
                  <c:v>50.59</c:v>
                </c:pt>
                <c:pt idx="1860">
                  <c:v>50.59</c:v>
                </c:pt>
                <c:pt idx="1861">
                  <c:v>50.58</c:v>
                </c:pt>
                <c:pt idx="1862">
                  <c:v>50.58</c:v>
                </c:pt>
                <c:pt idx="1863">
                  <c:v>50.58</c:v>
                </c:pt>
                <c:pt idx="1864">
                  <c:v>50.57</c:v>
                </c:pt>
                <c:pt idx="1865">
                  <c:v>50.57</c:v>
                </c:pt>
                <c:pt idx="1866">
                  <c:v>50.57</c:v>
                </c:pt>
                <c:pt idx="1867">
                  <c:v>50.57</c:v>
                </c:pt>
                <c:pt idx="1868">
                  <c:v>50.56</c:v>
                </c:pt>
                <c:pt idx="1869">
                  <c:v>50.56</c:v>
                </c:pt>
                <c:pt idx="1870">
                  <c:v>50.55</c:v>
                </c:pt>
                <c:pt idx="1871">
                  <c:v>50.55</c:v>
                </c:pt>
                <c:pt idx="1872">
                  <c:v>50.55</c:v>
                </c:pt>
                <c:pt idx="1873">
                  <c:v>50.55</c:v>
                </c:pt>
                <c:pt idx="1874">
                  <c:v>50.55</c:v>
                </c:pt>
                <c:pt idx="1875">
                  <c:v>50.55</c:v>
                </c:pt>
                <c:pt idx="1876">
                  <c:v>50.55</c:v>
                </c:pt>
                <c:pt idx="1877">
                  <c:v>50.55</c:v>
                </c:pt>
                <c:pt idx="1878">
                  <c:v>50.55</c:v>
                </c:pt>
                <c:pt idx="1879">
                  <c:v>50.55</c:v>
                </c:pt>
                <c:pt idx="1880">
                  <c:v>50.55</c:v>
                </c:pt>
                <c:pt idx="1881">
                  <c:v>50.55</c:v>
                </c:pt>
                <c:pt idx="1882">
                  <c:v>50.55</c:v>
                </c:pt>
                <c:pt idx="1883">
                  <c:v>50.55</c:v>
                </c:pt>
                <c:pt idx="1884">
                  <c:v>50.55</c:v>
                </c:pt>
                <c:pt idx="1885">
                  <c:v>50.55</c:v>
                </c:pt>
                <c:pt idx="1886">
                  <c:v>50.55</c:v>
                </c:pt>
                <c:pt idx="1887">
                  <c:v>50.55</c:v>
                </c:pt>
                <c:pt idx="1888">
                  <c:v>50.55</c:v>
                </c:pt>
                <c:pt idx="1889">
                  <c:v>50.55</c:v>
                </c:pt>
                <c:pt idx="1890">
                  <c:v>50.55</c:v>
                </c:pt>
                <c:pt idx="1891">
                  <c:v>50.55</c:v>
                </c:pt>
                <c:pt idx="1892">
                  <c:v>50.55</c:v>
                </c:pt>
                <c:pt idx="1893">
                  <c:v>50.55</c:v>
                </c:pt>
                <c:pt idx="1894">
                  <c:v>50.55</c:v>
                </c:pt>
                <c:pt idx="1895">
                  <c:v>50.55</c:v>
                </c:pt>
                <c:pt idx="1896">
                  <c:v>50.55</c:v>
                </c:pt>
                <c:pt idx="1897">
                  <c:v>50.55</c:v>
                </c:pt>
                <c:pt idx="1898">
                  <c:v>50.55</c:v>
                </c:pt>
                <c:pt idx="1899">
                  <c:v>50.55</c:v>
                </c:pt>
                <c:pt idx="1900">
                  <c:v>50.55</c:v>
                </c:pt>
                <c:pt idx="1901">
                  <c:v>50.55</c:v>
                </c:pt>
                <c:pt idx="1902">
                  <c:v>50.55</c:v>
                </c:pt>
                <c:pt idx="1903">
                  <c:v>50.54</c:v>
                </c:pt>
                <c:pt idx="1904">
                  <c:v>50.54</c:v>
                </c:pt>
                <c:pt idx="1905">
                  <c:v>50.53</c:v>
                </c:pt>
                <c:pt idx="1906">
                  <c:v>50.52</c:v>
                </c:pt>
                <c:pt idx="1907">
                  <c:v>50.51</c:v>
                </c:pt>
                <c:pt idx="1908">
                  <c:v>50.5</c:v>
                </c:pt>
                <c:pt idx="1909">
                  <c:v>50.49</c:v>
                </c:pt>
                <c:pt idx="1910">
                  <c:v>50.48</c:v>
                </c:pt>
                <c:pt idx="1911">
                  <c:v>50.47</c:v>
                </c:pt>
                <c:pt idx="1912">
                  <c:v>50.45</c:v>
                </c:pt>
                <c:pt idx="1913">
                  <c:v>50.44</c:v>
                </c:pt>
                <c:pt idx="1914">
                  <c:v>50.43</c:v>
                </c:pt>
                <c:pt idx="1915">
                  <c:v>50.42</c:v>
                </c:pt>
                <c:pt idx="1916">
                  <c:v>50.42</c:v>
                </c:pt>
                <c:pt idx="1917">
                  <c:v>50.41</c:v>
                </c:pt>
                <c:pt idx="1918">
                  <c:v>50.41</c:v>
                </c:pt>
                <c:pt idx="1919">
                  <c:v>50.41</c:v>
                </c:pt>
                <c:pt idx="1920">
                  <c:v>50.41</c:v>
                </c:pt>
                <c:pt idx="1921">
                  <c:v>50.41</c:v>
                </c:pt>
                <c:pt idx="1922">
                  <c:v>50.41</c:v>
                </c:pt>
                <c:pt idx="1923">
                  <c:v>50.41</c:v>
                </c:pt>
                <c:pt idx="1924">
                  <c:v>50.4</c:v>
                </c:pt>
                <c:pt idx="1925">
                  <c:v>50.4</c:v>
                </c:pt>
                <c:pt idx="1926">
                  <c:v>50.39</c:v>
                </c:pt>
                <c:pt idx="1927">
                  <c:v>50.38</c:v>
                </c:pt>
                <c:pt idx="1928">
                  <c:v>50.37</c:v>
                </c:pt>
                <c:pt idx="1929">
                  <c:v>50.35</c:v>
                </c:pt>
                <c:pt idx="1930">
                  <c:v>50.34</c:v>
                </c:pt>
                <c:pt idx="1931">
                  <c:v>50.32</c:v>
                </c:pt>
                <c:pt idx="1932">
                  <c:v>50.31</c:v>
                </c:pt>
                <c:pt idx="1933">
                  <c:v>50.3</c:v>
                </c:pt>
                <c:pt idx="1934">
                  <c:v>50.29</c:v>
                </c:pt>
                <c:pt idx="1935">
                  <c:v>50.28</c:v>
                </c:pt>
                <c:pt idx="1936">
                  <c:v>50.26</c:v>
                </c:pt>
                <c:pt idx="1937">
                  <c:v>50.24</c:v>
                </c:pt>
                <c:pt idx="1938">
                  <c:v>50.21</c:v>
                </c:pt>
                <c:pt idx="1939">
                  <c:v>50.2</c:v>
                </c:pt>
                <c:pt idx="1940">
                  <c:v>50.18</c:v>
                </c:pt>
                <c:pt idx="1941">
                  <c:v>50.17</c:v>
                </c:pt>
                <c:pt idx="1942">
                  <c:v>50.16</c:v>
                </c:pt>
                <c:pt idx="1943">
                  <c:v>50.16</c:v>
                </c:pt>
                <c:pt idx="1944">
                  <c:v>50.15</c:v>
                </c:pt>
                <c:pt idx="1945">
                  <c:v>50.15</c:v>
                </c:pt>
                <c:pt idx="1946">
                  <c:v>50.14</c:v>
                </c:pt>
                <c:pt idx="1947">
                  <c:v>50.14</c:v>
                </c:pt>
                <c:pt idx="1948">
                  <c:v>50.14</c:v>
                </c:pt>
                <c:pt idx="1949">
                  <c:v>50.13</c:v>
                </c:pt>
                <c:pt idx="1950">
                  <c:v>50.13</c:v>
                </c:pt>
                <c:pt idx="1951">
                  <c:v>50.12</c:v>
                </c:pt>
                <c:pt idx="1952">
                  <c:v>50.11</c:v>
                </c:pt>
                <c:pt idx="1953">
                  <c:v>50.1</c:v>
                </c:pt>
                <c:pt idx="1954">
                  <c:v>50.09</c:v>
                </c:pt>
                <c:pt idx="1955">
                  <c:v>50.08</c:v>
                </c:pt>
                <c:pt idx="1956">
                  <c:v>50.07</c:v>
                </c:pt>
                <c:pt idx="1957">
                  <c:v>50.07</c:v>
                </c:pt>
                <c:pt idx="1958">
                  <c:v>50.06</c:v>
                </c:pt>
                <c:pt idx="1959">
                  <c:v>50.04</c:v>
                </c:pt>
                <c:pt idx="1960">
                  <c:v>50.03</c:v>
                </c:pt>
                <c:pt idx="1961">
                  <c:v>50.02</c:v>
                </c:pt>
                <c:pt idx="1962">
                  <c:v>50.01</c:v>
                </c:pt>
                <c:pt idx="1963">
                  <c:v>50</c:v>
                </c:pt>
                <c:pt idx="1964">
                  <c:v>50</c:v>
                </c:pt>
                <c:pt idx="1965">
                  <c:v>50</c:v>
                </c:pt>
                <c:pt idx="1966">
                  <c:v>50</c:v>
                </c:pt>
                <c:pt idx="1967">
                  <c:v>50</c:v>
                </c:pt>
                <c:pt idx="1968">
                  <c:v>50</c:v>
                </c:pt>
                <c:pt idx="1969">
                  <c:v>50</c:v>
                </c:pt>
                <c:pt idx="1970">
                  <c:v>50</c:v>
                </c:pt>
                <c:pt idx="1971">
                  <c:v>50</c:v>
                </c:pt>
                <c:pt idx="1972">
                  <c:v>50</c:v>
                </c:pt>
                <c:pt idx="1973">
                  <c:v>50</c:v>
                </c:pt>
                <c:pt idx="1974">
                  <c:v>50</c:v>
                </c:pt>
                <c:pt idx="1975">
                  <c:v>50</c:v>
                </c:pt>
                <c:pt idx="1976">
                  <c:v>50</c:v>
                </c:pt>
                <c:pt idx="1977">
                  <c:v>50</c:v>
                </c:pt>
                <c:pt idx="1978">
                  <c:v>50</c:v>
                </c:pt>
                <c:pt idx="1979">
                  <c:v>50</c:v>
                </c:pt>
                <c:pt idx="1980">
                  <c:v>49.99</c:v>
                </c:pt>
                <c:pt idx="1981">
                  <c:v>49.99</c:v>
                </c:pt>
                <c:pt idx="1982">
                  <c:v>49.98</c:v>
                </c:pt>
                <c:pt idx="1983">
                  <c:v>49.97</c:v>
                </c:pt>
                <c:pt idx="1984">
                  <c:v>49.97</c:v>
                </c:pt>
                <c:pt idx="1985">
                  <c:v>49.96</c:v>
                </c:pt>
                <c:pt idx="1986">
                  <c:v>49.95</c:v>
                </c:pt>
                <c:pt idx="1987">
                  <c:v>49.94</c:v>
                </c:pt>
                <c:pt idx="1988">
                  <c:v>49.92</c:v>
                </c:pt>
                <c:pt idx="1989">
                  <c:v>49.91</c:v>
                </c:pt>
                <c:pt idx="1990">
                  <c:v>49.89</c:v>
                </c:pt>
                <c:pt idx="1991">
                  <c:v>49.87</c:v>
                </c:pt>
                <c:pt idx="1992">
                  <c:v>49.85</c:v>
                </c:pt>
                <c:pt idx="1993">
                  <c:v>49.84</c:v>
                </c:pt>
                <c:pt idx="1994">
                  <c:v>49.83</c:v>
                </c:pt>
                <c:pt idx="1995">
                  <c:v>49.82</c:v>
                </c:pt>
                <c:pt idx="1996">
                  <c:v>49.81</c:v>
                </c:pt>
                <c:pt idx="1997">
                  <c:v>49.8</c:v>
                </c:pt>
                <c:pt idx="1998">
                  <c:v>49.78</c:v>
                </c:pt>
                <c:pt idx="1999">
                  <c:v>49.78</c:v>
                </c:pt>
                <c:pt idx="2000">
                  <c:v>49.77</c:v>
                </c:pt>
                <c:pt idx="2001">
                  <c:v>49.76</c:v>
                </c:pt>
                <c:pt idx="2002">
                  <c:v>49.75</c:v>
                </c:pt>
                <c:pt idx="2003">
                  <c:v>49.74</c:v>
                </c:pt>
                <c:pt idx="2004">
                  <c:v>49.74</c:v>
                </c:pt>
                <c:pt idx="2005">
                  <c:v>49.73</c:v>
                </c:pt>
                <c:pt idx="2006">
                  <c:v>49.73</c:v>
                </c:pt>
                <c:pt idx="2007">
                  <c:v>49.73</c:v>
                </c:pt>
                <c:pt idx="2008">
                  <c:v>49.73</c:v>
                </c:pt>
                <c:pt idx="2009">
                  <c:v>49.73</c:v>
                </c:pt>
                <c:pt idx="2010">
                  <c:v>49.73</c:v>
                </c:pt>
                <c:pt idx="2011">
                  <c:v>49.73</c:v>
                </c:pt>
                <c:pt idx="2012">
                  <c:v>49.72</c:v>
                </c:pt>
                <c:pt idx="2013">
                  <c:v>49.72</c:v>
                </c:pt>
                <c:pt idx="2014">
                  <c:v>49.71</c:v>
                </c:pt>
                <c:pt idx="2015">
                  <c:v>49.7</c:v>
                </c:pt>
                <c:pt idx="2016">
                  <c:v>49.7</c:v>
                </c:pt>
                <c:pt idx="2017">
                  <c:v>49.69</c:v>
                </c:pt>
                <c:pt idx="2018">
                  <c:v>49.68</c:v>
                </c:pt>
                <c:pt idx="2019">
                  <c:v>49.67</c:v>
                </c:pt>
                <c:pt idx="2020">
                  <c:v>49.66</c:v>
                </c:pt>
                <c:pt idx="2021">
                  <c:v>49.65</c:v>
                </c:pt>
                <c:pt idx="2022">
                  <c:v>49.64</c:v>
                </c:pt>
                <c:pt idx="2023">
                  <c:v>49.63</c:v>
                </c:pt>
                <c:pt idx="2024">
                  <c:v>49.62</c:v>
                </c:pt>
                <c:pt idx="2025">
                  <c:v>49.61</c:v>
                </c:pt>
                <c:pt idx="2026">
                  <c:v>49.6</c:v>
                </c:pt>
                <c:pt idx="2027">
                  <c:v>49.6</c:v>
                </c:pt>
                <c:pt idx="2028">
                  <c:v>49.6</c:v>
                </c:pt>
                <c:pt idx="2029">
                  <c:v>49.6</c:v>
                </c:pt>
                <c:pt idx="2030">
                  <c:v>49.6</c:v>
                </c:pt>
                <c:pt idx="2031">
                  <c:v>49.6</c:v>
                </c:pt>
                <c:pt idx="2032">
                  <c:v>49.6</c:v>
                </c:pt>
                <c:pt idx="2033">
                  <c:v>49.6</c:v>
                </c:pt>
                <c:pt idx="2034">
                  <c:v>49.6</c:v>
                </c:pt>
                <c:pt idx="2035">
                  <c:v>49.6</c:v>
                </c:pt>
                <c:pt idx="2036">
                  <c:v>49.6</c:v>
                </c:pt>
                <c:pt idx="2037">
                  <c:v>49.6</c:v>
                </c:pt>
                <c:pt idx="2038">
                  <c:v>49.6</c:v>
                </c:pt>
                <c:pt idx="2039">
                  <c:v>49.6</c:v>
                </c:pt>
                <c:pt idx="2040">
                  <c:v>49.6</c:v>
                </c:pt>
                <c:pt idx="2041">
                  <c:v>49.6</c:v>
                </c:pt>
                <c:pt idx="2042">
                  <c:v>49.6</c:v>
                </c:pt>
                <c:pt idx="2043">
                  <c:v>49.6</c:v>
                </c:pt>
                <c:pt idx="2044">
                  <c:v>49.6</c:v>
                </c:pt>
                <c:pt idx="2045">
                  <c:v>49.6</c:v>
                </c:pt>
                <c:pt idx="2046">
                  <c:v>49.6</c:v>
                </c:pt>
                <c:pt idx="2047">
                  <c:v>49.6</c:v>
                </c:pt>
                <c:pt idx="2048">
                  <c:v>49.6</c:v>
                </c:pt>
                <c:pt idx="2049">
                  <c:v>49.59</c:v>
                </c:pt>
                <c:pt idx="2050">
                  <c:v>49.59</c:v>
                </c:pt>
                <c:pt idx="2051">
                  <c:v>49.59</c:v>
                </c:pt>
                <c:pt idx="2052">
                  <c:v>49.58</c:v>
                </c:pt>
                <c:pt idx="2053">
                  <c:v>49.58</c:v>
                </c:pt>
                <c:pt idx="2054">
                  <c:v>49.58</c:v>
                </c:pt>
                <c:pt idx="2055">
                  <c:v>49.57</c:v>
                </c:pt>
                <c:pt idx="2056">
                  <c:v>49.57</c:v>
                </c:pt>
                <c:pt idx="2057">
                  <c:v>49.56</c:v>
                </c:pt>
                <c:pt idx="2058">
                  <c:v>49.55</c:v>
                </c:pt>
                <c:pt idx="2059">
                  <c:v>49.54</c:v>
                </c:pt>
                <c:pt idx="2060">
                  <c:v>49.53</c:v>
                </c:pt>
                <c:pt idx="2061">
                  <c:v>49.51</c:v>
                </c:pt>
                <c:pt idx="2062">
                  <c:v>49.5</c:v>
                </c:pt>
                <c:pt idx="2063">
                  <c:v>49.48</c:v>
                </c:pt>
                <c:pt idx="2064">
                  <c:v>49.46</c:v>
                </c:pt>
                <c:pt idx="2065">
                  <c:v>49.44</c:v>
                </c:pt>
                <c:pt idx="2066">
                  <c:v>49.43</c:v>
                </c:pt>
                <c:pt idx="2067">
                  <c:v>49.41</c:v>
                </c:pt>
                <c:pt idx="2068">
                  <c:v>49.4</c:v>
                </c:pt>
                <c:pt idx="2069">
                  <c:v>49.39</c:v>
                </c:pt>
                <c:pt idx="2070">
                  <c:v>49.38</c:v>
                </c:pt>
                <c:pt idx="2071">
                  <c:v>49.37</c:v>
                </c:pt>
                <c:pt idx="2072">
                  <c:v>49.36</c:v>
                </c:pt>
                <c:pt idx="2073">
                  <c:v>49.36</c:v>
                </c:pt>
                <c:pt idx="2074">
                  <c:v>49.35</c:v>
                </c:pt>
                <c:pt idx="2075">
                  <c:v>49.34</c:v>
                </c:pt>
                <c:pt idx="2076">
                  <c:v>49.33</c:v>
                </c:pt>
                <c:pt idx="2077">
                  <c:v>49.33</c:v>
                </c:pt>
                <c:pt idx="2078">
                  <c:v>49.33</c:v>
                </c:pt>
                <c:pt idx="2079">
                  <c:v>49.33</c:v>
                </c:pt>
                <c:pt idx="2080">
                  <c:v>49.33</c:v>
                </c:pt>
                <c:pt idx="2081">
                  <c:v>49.33</c:v>
                </c:pt>
                <c:pt idx="2082">
                  <c:v>49.33</c:v>
                </c:pt>
                <c:pt idx="2083">
                  <c:v>49.33</c:v>
                </c:pt>
                <c:pt idx="2084">
                  <c:v>49.33</c:v>
                </c:pt>
                <c:pt idx="2085">
                  <c:v>49.33</c:v>
                </c:pt>
                <c:pt idx="2086">
                  <c:v>49.33</c:v>
                </c:pt>
                <c:pt idx="2087">
                  <c:v>49.32</c:v>
                </c:pt>
                <c:pt idx="2088">
                  <c:v>49.32</c:v>
                </c:pt>
                <c:pt idx="2089">
                  <c:v>49.32</c:v>
                </c:pt>
                <c:pt idx="2090">
                  <c:v>49.32</c:v>
                </c:pt>
                <c:pt idx="2091">
                  <c:v>49.31</c:v>
                </c:pt>
                <c:pt idx="2092">
                  <c:v>49.31</c:v>
                </c:pt>
                <c:pt idx="2093">
                  <c:v>49.3</c:v>
                </c:pt>
                <c:pt idx="2094">
                  <c:v>49.3</c:v>
                </c:pt>
                <c:pt idx="2095">
                  <c:v>49.29</c:v>
                </c:pt>
                <c:pt idx="2096">
                  <c:v>49.29</c:v>
                </c:pt>
                <c:pt idx="2097">
                  <c:v>49.28</c:v>
                </c:pt>
                <c:pt idx="2098">
                  <c:v>49.26</c:v>
                </c:pt>
                <c:pt idx="2099">
                  <c:v>49.25</c:v>
                </c:pt>
                <c:pt idx="2100">
                  <c:v>49.24</c:v>
                </c:pt>
                <c:pt idx="2101">
                  <c:v>49.23</c:v>
                </c:pt>
                <c:pt idx="2102">
                  <c:v>49.22</c:v>
                </c:pt>
                <c:pt idx="2103">
                  <c:v>49.22</c:v>
                </c:pt>
                <c:pt idx="2104">
                  <c:v>49.21</c:v>
                </c:pt>
                <c:pt idx="2105">
                  <c:v>49.21</c:v>
                </c:pt>
                <c:pt idx="2106">
                  <c:v>49.21</c:v>
                </c:pt>
                <c:pt idx="2107">
                  <c:v>49.21</c:v>
                </c:pt>
                <c:pt idx="2108">
                  <c:v>49.2</c:v>
                </c:pt>
                <c:pt idx="2109">
                  <c:v>49.2</c:v>
                </c:pt>
                <c:pt idx="2110">
                  <c:v>49.19</c:v>
                </c:pt>
                <c:pt idx="2111">
                  <c:v>49.19</c:v>
                </c:pt>
                <c:pt idx="2112">
                  <c:v>49.18</c:v>
                </c:pt>
                <c:pt idx="2113">
                  <c:v>49.17</c:v>
                </c:pt>
                <c:pt idx="2114">
                  <c:v>49.17</c:v>
                </c:pt>
                <c:pt idx="2115">
                  <c:v>49.16</c:v>
                </c:pt>
                <c:pt idx="2116">
                  <c:v>49.16</c:v>
                </c:pt>
                <c:pt idx="2117">
                  <c:v>49.15</c:v>
                </c:pt>
                <c:pt idx="2118">
                  <c:v>49.15</c:v>
                </c:pt>
                <c:pt idx="2119">
                  <c:v>49.14</c:v>
                </c:pt>
                <c:pt idx="2120">
                  <c:v>49.13</c:v>
                </c:pt>
                <c:pt idx="2121">
                  <c:v>49.13</c:v>
                </c:pt>
                <c:pt idx="2122">
                  <c:v>49.12</c:v>
                </c:pt>
                <c:pt idx="2123">
                  <c:v>49.12</c:v>
                </c:pt>
                <c:pt idx="2124">
                  <c:v>49.12</c:v>
                </c:pt>
                <c:pt idx="2125">
                  <c:v>49.11</c:v>
                </c:pt>
                <c:pt idx="2126">
                  <c:v>49.11</c:v>
                </c:pt>
                <c:pt idx="2127">
                  <c:v>49.1</c:v>
                </c:pt>
                <c:pt idx="2128">
                  <c:v>49.1</c:v>
                </c:pt>
                <c:pt idx="2129">
                  <c:v>49.1</c:v>
                </c:pt>
                <c:pt idx="2130">
                  <c:v>49.1</c:v>
                </c:pt>
                <c:pt idx="2131">
                  <c:v>49.09</c:v>
                </c:pt>
                <c:pt idx="2132">
                  <c:v>49.09</c:v>
                </c:pt>
                <c:pt idx="2133">
                  <c:v>49.09</c:v>
                </c:pt>
                <c:pt idx="2134">
                  <c:v>49.08</c:v>
                </c:pt>
                <c:pt idx="2135">
                  <c:v>49.08</c:v>
                </c:pt>
                <c:pt idx="2136">
                  <c:v>49.08</c:v>
                </c:pt>
                <c:pt idx="2137">
                  <c:v>49.08</c:v>
                </c:pt>
                <c:pt idx="2138">
                  <c:v>49.08</c:v>
                </c:pt>
                <c:pt idx="2139">
                  <c:v>49.08</c:v>
                </c:pt>
                <c:pt idx="2140">
                  <c:v>49.08</c:v>
                </c:pt>
                <c:pt idx="2141">
                  <c:v>49.07</c:v>
                </c:pt>
                <c:pt idx="2142">
                  <c:v>49.07</c:v>
                </c:pt>
                <c:pt idx="2143">
                  <c:v>49.07</c:v>
                </c:pt>
                <c:pt idx="2144">
                  <c:v>49.07</c:v>
                </c:pt>
                <c:pt idx="2145">
                  <c:v>49.06</c:v>
                </c:pt>
                <c:pt idx="2146">
                  <c:v>49.06</c:v>
                </c:pt>
                <c:pt idx="2147">
                  <c:v>49.07</c:v>
                </c:pt>
                <c:pt idx="2148">
                  <c:v>49.07</c:v>
                </c:pt>
                <c:pt idx="2149">
                  <c:v>49.07</c:v>
                </c:pt>
                <c:pt idx="2150">
                  <c:v>49.07</c:v>
                </c:pt>
                <c:pt idx="2151">
                  <c:v>49.07</c:v>
                </c:pt>
                <c:pt idx="2152">
                  <c:v>49.08</c:v>
                </c:pt>
                <c:pt idx="2153">
                  <c:v>49.09</c:v>
                </c:pt>
                <c:pt idx="2154">
                  <c:v>49.09</c:v>
                </c:pt>
                <c:pt idx="2155">
                  <c:v>49.1</c:v>
                </c:pt>
                <c:pt idx="2156">
                  <c:v>49.1</c:v>
                </c:pt>
                <c:pt idx="2157">
                  <c:v>49.11</c:v>
                </c:pt>
                <c:pt idx="2158">
                  <c:v>49.11</c:v>
                </c:pt>
                <c:pt idx="2159">
                  <c:v>49.12</c:v>
                </c:pt>
                <c:pt idx="2160">
                  <c:v>49.13</c:v>
                </c:pt>
                <c:pt idx="2161">
                  <c:v>49.13</c:v>
                </c:pt>
                <c:pt idx="2162">
                  <c:v>49.14</c:v>
                </c:pt>
                <c:pt idx="2163">
                  <c:v>49.14</c:v>
                </c:pt>
                <c:pt idx="2164">
                  <c:v>49.15</c:v>
                </c:pt>
                <c:pt idx="2165">
                  <c:v>49.16</c:v>
                </c:pt>
                <c:pt idx="2166">
                  <c:v>49.17</c:v>
                </c:pt>
                <c:pt idx="2167">
                  <c:v>49.17</c:v>
                </c:pt>
                <c:pt idx="2168">
                  <c:v>49.17</c:v>
                </c:pt>
                <c:pt idx="2169">
                  <c:v>49.18</c:v>
                </c:pt>
                <c:pt idx="2170">
                  <c:v>49.18</c:v>
                </c:pt>
                <c:pt idx="2171">
                  <c:v>49.19</c:v>
                </c:pt>
                <c:pt idx="2172">
                  <c:v>49.19</c:v>
                </c:pt>
                <c:pt idx="2173">
                  <c:v>49.2</c:v>
                </c:pt>
                <c:pt idx="2174">
                  <c:v>49.21</c:v>
                </c:pt>
                <c:pt idx="2175">
                  <c:v>49.21</c:v>
                </c:pt>
                <c:pt idx="2176">
                  <c:v>49.22</c:v>
                </c:pt>
                <c:pt idx="2177">
                  <c:v>49.23</c:v>
                </c:pt>
                <c:pt idx="2178">
                  <c:v>49.24</c:v>
                </c:pt>
                <c:pt idx="2179">
                  <c:v>49.25</c:v>
                </c:pt>
                <c:pt idx="2180">
                  <c:v>49.27</c:v>
                </c:pt>
                <c:pt idx="2181">
                  <c:v>49.28</c:v>
                </c:pt>
                <c:pt idx="2182">
                  <c:v>49.3</c:v>
                </c:pt>
                <c:pt idx="2183">
                  <c:v>49.31</c:v>
                </c:pt>
                <c:pt idx="2184">
                  <c:v>49.32</c:v>
                </c:pt>
                <c:pt idx="2185">
                  <c:v>49.32</c:v>
                </c:pt>
                <c:pt idx="2186">
                  <c:v>49.33</c:v>
                </c:pt>
                <c:pt idx="2187">
                  <c:v>49.33</c:v>
                </c:pt>
                <c:pt idx="2188">
                  <c:v>49.33</c:v>
                </c:pt>
                <c:pt idx="2189">
                  <c:v>49.34</c:v>
                </c:pt>
                <c:pt idx="2190">
                  <c:v>49.36</c:v>
                </c:pt>
                <c:pt idx="2191">
                  <c:v>49.37</c:v>
                </c:pt>
                <c:pt idx="2192">
                  <c:v>49.39</c:v>
                </c:pt>
                <c:pt idx="2193">
                  <c:v>49.4</c:v>
                </c:pt>
                <c:pt idx="2194">
                  <c:v>49.42</c:v>
                </c:pt>
                <c:pt idx="2195">
                  <c:v>49.44</c:v>
                </c:pt>
                <c:pt idx="2196">
                  <c:v>49.47</c:v>
                </c:pt>
                <c:pt idx="2197">
                  <c:v>49.49</c:v>
                </c:pt>
                <c:pt idx="2198">
                  <c:v>49.51</c:v>
                </c:pt>
                <c:pt idx="2199">
                  <c:v>49.54</c:v>
                </c:pt>
                <c:pt idx="2200">
                  <c:v>49.56</c:v>
                </c:pt>
                <c:pt idx="2201">
                  <c:v>49.57</c:v>
                </c:pt>
                <c:pt idx="2202">
                  <c:v>49.59</c:v>
                </c:pt>
                <c:pt idx="2203">
                  <c:v>49.59</c:v>
                </c:pt>
                <c:pt idx="2204">
                  <c:v>49.6</c:v>
                </c:pt>
                <c:pt idx="2205">
                  <c:v>49.6</c:v>
                </c:pt>
                <c:pt idx="2206">
                  <c:v>49.6</c:v>
                </c:pt>
                <c:pt idx="2207">
                  <c:v>49.6</c:v>
                </c:pt>
                <c:pt idx="2208">
                  <c:v>49.6</c:v>
                </c:pt>
                <c:pt idx="2209">
                  <c:v>49.6</c:v>
                </c:pt>
                <c:pt idx="2210">
                  <c:v>49.6</c:v>
                </c:pt>
                <c:pt idx="2211">
                  <c:v>49.6</c:v>
                </c:pt>
                <c:pt idx="2212">
                  <c:v>49.6</c:v>
                </c:pt>
                <c:pt idx="2213">
                  <c:v>49.6</c:v>
                </c:pt>
                <c:pt idx="2214">
                  <c:v>49.6</c:v>
                </c:pt>
                <c:pt idx="2215">
                  <c:v>49.6</c:v>
                </c:pt>
                <c:pt idx="2216">
                  <c:v>49.6</c:v>
                </c:pt>
                <c:pt idx="2217">
                  <c:v>49.61</c:v>
                </c:pt>
                <c:pt idx="2218">
                  <c:v>49.62</c:v>
                </c:pt>
                <c:pt idx="2219">
                  <c:v>49.64</c:v>
                </c:pt>
                <c:pt idx="2220">
                  <c:v>49.67</c:v>
                </c:pt>
                <c:pt idx="2221">
                  <c:v>49.69</c:v>
                </c:pt>
                <c:pt idx="2222">
                  <c:v>49.71</c:v>
                </c:pt>
                <c:pt idx="2223">
                  <c:v>49.72</c:v>
                </c:pt>
                <c:pt idx="2224">
                  <c:v>49.73</c:v>
                </c:pt>
                <c:pt idx="2225">
                  <c:v>49.74</c:v>
                </c:pt>
                <c:pt idx="2226">
                  <c:v>49.75</c:v>
                </c:pt>
                <c:pt idx="2227">
                  <c:v>49.76</c:v>
                </c:pt>
                <c:pt idx="2228">
                  <c:v>49.78</c:v>
                </c:pt>
                <c:pt idx="2229">
                  <c:v>49.8</c:v>
                </c:pt>
                <c:pt idx="2230">
                  <c:v>49.81</c:v>
                </c:pt>
                <c:pt idx="2231">
                  <c:v>49.84</c:v>
                </c:pt>
                <c:pt idx="2232">
                  <c:v>49.87</c:v>
                </c:pt>
                <c:pt idx="2233">
                  <c:v>49.9</c:v>
                </c:pt>
                <c:pt idx="2234">
                  <c:v>49.93</c:v>
                </c:pt>
                <c:pt idx="2235">
                  <c:v>49.96</c:v>
                </c:pt>
                <c:pt idx="2236">
                  <c:v>49.97</c:v>
                </c:pt>
                <c:pt idx="2237">
                  <c:v>49.98</c:v>
                </c:pt>
                <c:pt idx="2238">
                  <c:v>49.99</c:v>
                </c:pt>
                <c:pt idx="2239">
                  <c:v>50</c:v>
                </c:pt>
                <c:pt idx="2240">
                  <c:v>50</c:v>
                </c:pt>
                <c:pt idx="2241">
                  <c:v>50</c:v>
                </c:pt>
                <c:pt idx="2242">
                  <c:v>50</c:v>
                </c:pt>
                <c:pt idx="2243">
                  <c:v>50</c:v>
                </c:pt>
                <c:pt idx="2244">
                  <c:v>50</c:v>
                </c:pt>
                <c:pt idx="2245">
                  <c:v>50.01</c:v>
                </c:pt>
                <c:pt idx="2246">
                  <c:v>50.02</c:v>
                </c:pt>
                <c:pt idx="2247">
                  <c:v>50.04</c:v>
                </c:pt>
                <c:pt idx="2248">
                  <c:v>50.05</c:v>
                </c:pt>
                <c:pt idx="2249">
                  <c:v>50.07</c:v>
                </c:pt>
                <c:pt idx="2250">
                  <c:v>50.09</c:v>
                </c:pt>
                <c:pt idx="2251">
                  <c:v>50.11</c:v>
                </c:pt>
                <c:pt idx="2252">
                  <c:v>50.12</c:v>
                </c:pt>
                <c:pt idx="2253">
                  <c:v>50.13</c:v>
                </c:pt>
                <c:pt idx="2254">
                  <c:v>50.15</c:v>
                </c:pt>
                <c:pt idx="2255">
                  <c:v>50.16</c:v>
                </c:pt>
                <c:pt idx="2256">
                  <c:v>50.17</c:v>
                </c:pt>
                <c:pt idx="2257">
                  <c:v>50.2</c:v>
                </c:pt>
                <c:pt idx="2258">
                  <c:v>50.23</c:v>
                </c:pt>
                <c:pt idx="2259">
                  <c:v>50.26</c:v>
                </c:pt>
                <c:pt idx="2260">
                  <c:v>50.29</c:v>
                </c:pt>
                <c:pt idx="2261">
                  <c:v>50.32</c:v>
                </c:pt>
                <c:pt idx="2262">
                  <c:v>50.35</c:v>
                </c:pt>
                <c:pt idx="2263">
                  <c:v>50.37</c:v>
                </c:pt>
                <c:pt idx="2264">
                  <c:v>50.39</c:v>
                </c:pt>
                <c:pt idx="2265">
                  <c:v>50.4</c:v>
                </c:pt>
                <c:pt idx="2266">
                  <c:v>50.41</c:v>
                </c:pt>
                <c:pt idx="2267">
                  <c:v>50.41</c:v>
                </c:pt>
                <c:pt idx="2268">
                  <c:v>50.41</c:v>
                </c:pt>
                <c:pt idx="2269">
                  <c:v>50.42</c:v>
                </c:pt>
                <c:pt idx="2270">
                  <c:v>50.43</c:v>
                </c:pt>
                <c:pt idx="2271">
                  <c:v>50.44</c:v>
                </c:pt>
                <c:pt idx="2272">
                  <c:v>50.46</c:v>
                </c:pt>
                <c:pt idx="2273">
                  <c:v>50.48</c:v>
                </c:pt>
                <c:pt idx="2274">
                  <c:v>50.5</c:v>
                </c:pt>
                <c:pt idx="2275">
                  <c:v>50.51</c:v>
                </c:pt>
                <c:pt idx="2276">
                  <c:v>50.53</c:v>
                </c:pt>
                <c:pt idx="2277">
                  <c:v>50.53</c:v>
                </c:pt>
                <c:pt idx="2278">
                  <c:v>50.54</c:v>
                </c:pt>
                <c:pt idx="2279">
                  <c:v>50.54</c:v>
                </c:pt>
                <c:pt idx="2280">
                  <c:v>50.55</c:v>
                </c:pt>
                <c:pt idx="2281">
                  <c:v>50.55</c:v>
                </c:pt>
                <c:pt idx="2282">
                  <c:v>50.55</c:v>
                </c:pt>
                <c:pt idx="2283">
                  <c:v>50.55</c:v>
                </c:pt>
                <c:pt idx="2284">
                  <c:v>50.55</c:v>
                </c:pt>
                <c:pt idx="2285">
                  <c:v>50.55</c:v>
                </c:pt>
                <c:pt idx="2286">
                  <c:v>50.55</c:v>
                </c:pt>
                <c:pt idx="2287">
                  <c:v>50.55</c:v>
                </c:pt>
                <c:pt idx="2288">
                  <c:v>50.55</c:v>
                </c:pt>
                <c:pt idx="2289">
                  <c:v>50.55</c:v>
                </c:pt>
                <c:pt idx="2290">
                  <c:v>50.55</c:v>
                </c:pt>
                <c:pt idx="2291">
                  <c:v>50.55</c:v>
                </c:pt>
                <c:pt idx="2292">
                  <c:v>50.55</c:v>
                </c:pt>
                <c:pt idx="2293">
                  <c:v>50.55</c:v>
                </c:pt>
                <c:pt idx="2294">
                  <c:v>50.55</c:v>
                </c:pt>
                <c:pt idx="2295">
                  <c:v>50.55</c:v>
                </c:pt>
                <c:pt idx="2296">
                  <c:v>50.55</c:v>
                </c:pt>
                <c:pt idx="2297">
                  <c:v>50.55</c:v>
                </c:pt>
                <c:pt idx="2298">
                  <c:v>50.55</c:v>
                </c:pt>
                <c:pt idx="2299">
                  <c:v>50.55</c:v>
                </c:pt>
                <c:pt idx="2300">
                  <c:v>50.55</c:v>
                </c:pt>
                <c:pt idx="2301">
                  <c:v>50.55</c:v>
                </c:pt>
                <c:pt idx="2302">
                  <c:v>50.55</c:v>
                </c:pt>
                <c:pt idx="2303">
                  <c:v>50.55</c:v>
                </c:pt>
                <c:pt idx="2304">
                  <c:v>50.55</c:v>
                </c:pt>
                <c:pt idx="2305">
                  <c:v>50.55</c:v>
                </c:pt>
                <c:pt idx="2306">
                  <c:v>50.55</c:v>
                </c:pt>
                <c:pt idx="2307">
                  <c:v>50.55</c:v>
                </c:pt>
                <c:pt idx="2308">
                  <c:v>50.55</c:v>
                </c:pt>
                <c:pt idx="2309">
                  <c:v>50.55</c:v>
                </c:pt>
                <c:pt idx="2310">
                  <c:v>50.55</c:v>
                </c:pt>
                <c:pt idx="2311">
                  <c:v>50.55</c:v>
                </c:pt>
                <c:pt idx="2312">
                  <c:v>50.55</c:v>
                </c:pt>
                <c:pt idx="2313">
                  <c:v>50.55</c:v>
                </c:pt>
                <c:pt idx="2314">
                  <c:v>50.55</c:v>
                </c:pt>
                <c:pt idx="2315">
                  <c:v>50.55</c:v>
                </c:pt>
                <c:pt idx="2316">
                  <c:v>50.55</c:v>
                </c:pt>
                <c:pt idx="2317">
                  <c:v>50.55</c:v>
                </c:pt>
                <c:pt idx="2318">
                  <c:v>50.55</c:v>
                </c:pt>
                <c:pt idx="2319">
                  <c:v>50.55</c:v>
                </c:pt>
                <c:pt idx="2320">
                  <c:v>50.55</c:v>
                </c:pt>
                <c:pt idx="2321">
                  <c:v>50.55</c:v>
                </c:pt>
                <c:pt idx="2322">
                  <c:v>50.55</c:v>
                </c:pt>
                <c:pt idx="2323">
                  <c:v>50.55</c:v>
                </c:pt>
                <c:pt idx="2324">
                  <c:v>50.55</c:v>
                </c:pt>
                <c:pt idx="2325">
                  <c:v>50.55</c:v>
                </c:pt>
                <c:pt idx="2326">
                  <c:v>50.55</c:v>
                </c:pt>
                <c:pt idx="2327">
                  <c:v>50.55</c:v>
                </c:pt>
                <c:pt idx="2328">
                  <c:v>50.55</c:v>
                </c:pt>
                <c:pt idx="2329">
                  <c:v>50.55</c:v>
                </c:pt>
                <c:pt idx="2330">
                  <c:v>50.55</c:v>
                </c:pt>
                <c:pt idx="2331">
                  <c:v>50.55</c:v>
                </c:pt>
                <c:pt idx="2332">
                  <c:v>50.55</c:v>
                </c:pt>
                <c:pt idx="2333">
                  <c:v>50.55</c:v>
                </c:pt>
                <c:pt idx="2334">
                  <c:v>50.55</c:v>
                </c:pt>
                <c:pt idx="2335">
                  <c:v>50.55</c:v>
                </c:pt>
                <c:pt idx="2336">
                  <c:v>50.55</c:v>
                </c:pt>
                <c:pt idx="2337">
                  <c:v>50.55</c:v>
                </c:pt>
                <c:pt idx="2338">
                  <c:v>50.55</c:v>
                </c:pt>
                <c:pt idx="2339">
                  <c:v>50.55</c:v>
                </c:pt>
                <c:pt idx="2340">
                  <c:v>50.55</c:v>
                </c:pt>
                <c:pt idx="2341">
                  <c:v>50.55</c:v>
                </c:pt>
                <c:pt idx="2342">
                  <c:v>50.55</c:v>
                </c:pt>
                <c:pt idx="2343">
                  <c:v>50.55</c:v>
                </c:pt>
                <c:pt idx="2344">
                  <c:v>50.55</c:v>
                </c:pt>
                <c:pt idx="2345">
                  <c:v>50.55</c:v>
                </c:pt>
                <c:pt idx="2346">
                  <c:v>50.55</c:v>
                </c:pt>
                <c:pt idx="2347">
                  <c:v>50.55</c:v>
                </c:pt>
                <c:pt idx="2348">
                  <c:v>50.55</c:v>
                </c:pt>
                <c:pt idx="2349">
                  <c:v>50.55</c:v>
                </c:pt>
                <c:pt idx="2350">
                  <c:v>50.55</c:v>
                </c:pt>
                <c:pt idx="2351">
                  <c:v>50.55</c:v>
                </c:pt>
                <c:pt idx="2352">
                  <c:v>50.55</c:v>
                </c:pt>
                <c:pt idx="2353">
                  <c:v>50.55</c:v>
                </c:pt>
                <c:pt idx="2354">
                  <c:v>50.55</c:v>
                </c:pt>
                <c:pt idx="2355">
                  <c:v>50.55</c:v>
                </c:pt>
                <c:pt idx="2356">
                  <c:v>50.55</c:v>
                </c:pt>
                <c:pt idx="2357">
                  <c:v>50.55</c:v>
                </c:pt>
                <c:pt idx="2358">
                  <c:v>50.55</c:v>
                </c:pt>
                <c:pt idx="2359">
                  <c:v>50.55</c:v>
                </c:pt>
                <c:pt idx="2360">
                  <c:v>50.55</c:v>
                </c:pt>
                <c:pt idx="2361">
                  <c:v>50.55</c:v>
                </c:pt>
                <c:pt idx="2362">
                  <c:v>50.55</c:v>
                </c:pt>
                <c:pt idx="2363">
                  <c:v>50.55</c:v>
                </c:pt>
                <c:pt idx="2364">
                  <c:v>50.55</c:v>
                </c:pt>
                <c:pt idx="2365">
                  <c:v>50.55</c:v>
                </c:pt>
                <c:pt idx="2366">
                  <c:v>50.55</c:v>
                </c:pt>
                <c:pt idx="2367">
                  <c:v>50.55</c:v>
                </c:pt>
                <c:pt idx="2368">
                  <c:v>50.54</c:v>
                </c:pt>
                <c:pt idx="2369">
                  <c:v>50.54</c:v>
                </c:pt>
                <c:pt idx="2370">
                  <c:v>50.54</c:v>
                </c:pt>
                <c:pt idx="2371">
                  <c:v>50.53</c:v>
                </c:pt>
                <c:pt idx="2372">
                  <c:v>50.52</c:v>
                </c:pt>
                <c:pt idx="2373">
                  <c:v>50.51</c:v>
                </c:pt>
                <c:pt idx="2374">
                  <c:v>50.5</c:v>
                </c:pt>
                <c:pt idx="2375">
                  <c:v>50.48</c:v>
                </c:pt>
                <c:pt idx="2376">
                  <c:v>50.47</c:v>
                </c:pt>
                <c:pt idx="2377">
                  <c:v>50.46</c:v>
                </c:pt>
                <c:pt idx="2378">
                  <c:v>50.45</c:v>
                </c:pt>
                <c:pt idx="2379">
                  <c:v>50.44</c:v>
                </c:pt>
                <c:pt idx="2380">
                  <c:v>50.43</c:v>
                </c:pt>
                <c:pt idx="2381">
                  <c:v>50.43</c:v>
                </c:pt>
                <c:pt idx="2382">
                  <c:v>50.42</c:v>
                </c:pt>
                <c:pt idx="2383">
                  <c:v>50.42</c:v>
                </c:pt>
                <c:pt idx="2384">
                  <c:v>50.42</c:v>
                </c:pt>
                <c:pt idx="2385">
                  <c:v>50.41</c:v>
                </c:pt>
                <c:pt idx="2386">
                  <c:v>50.41</c:v>
                </c:pt>
                <c:pt idx="2387">
                  <c:v>50.41</c:v>
                </c:pt>
                <c:pt idx="2388">
                  <c:v>50.41</c:v>
                </c:pt>
                <c:pt idx="2389">
                  <c:v>50.41</c:v>
                </c:pt>
                <c:pt idx="2390">
                  <c:v>50.4</c:v>
                </c:pt>
                <c:pt idx="2391">
                  <c:v>50.4</c:v>
                </c:pt>
                <c:pt idx="2392">
                  <c:v>50.4</c:v>
                </c:pt>
                <c:pt idx="2393">
                  <c:v>50.39</c:v>
                </c:pt>
                <c:pt idx="2394">
                  <c:v>50.38</c:v>
                </c:pt>
                <c:pt idx="2395">
                  <c:v>50.37</c:v>
                </c:pt>
                <c:pt idx="2396">
                  <c:v>50.35</c:v>
                </c:pt>
                <c:pt idx="2397">
                  <c:v>50.34</c:v>
                </c:pt>
                <c:pt idx="2398">
                  <c:v>50.33</c:v>
                </c:pt>
                <c:pt idx="2399">
                  <c:v>50.31</c:v>
                </c:pt>
                <c:pt idx="2400">
                  <c:v>50.3</c:v>
                </c:pt>
                <c:pt idx="2401">
                  <c:v>50.28</c:v>
                </c:pt>
                <c:pt idx="2402">
                  <c:v>50.26</c:v>
                </c:pt>
                <c:pt idx="2403">
                  <c:v>50.24</c:v>
                </c:pt>
                <c:pt idx="2404">
                  <c:v>50.22</c:v>
                </c:pt>
                <c:pt idx="2405">
                  <c:v>50.2</c:v>
                </c:pt>
                <c:pt idx="2406">
                  <c:v>50.18</c:v>
                </c:pt>
                <c:pt idx="2407">
                  <c:v>50.17</c:v>
                </c:pt>
                <c:pt idx="2408">
                  <c:v>50.16</c:v>
                </c:pt>
                <c:pt idx="2409">
                  <c:v>50.15</c:v>
                </c:pt>
                <c:pt idx="2410">
                  <c:v>50.15</c:v>
                </c:pt>
                <c:pt idx="2411">
                  <c:v>50.14</c:v>
                </c:pt>
                <c:pt idx="2412">
                  <c:v>50.14</c:v>
                </c:pt>
                <c:pt idx="2413">
                  <c:v>50.14</c:v>
                </c:pt>
                <c:pt idx="2414">
                  <c:v>50.13</c:v>
                </c:pt>
                <c:pt idx="2415">
                  <c:v>50.13</c:v>
                </c:pt>
                <c:pt idx="2416">
                  <c:v>50.13</c:v>
                </c:pt>
                <c:pt idx="2417">
                  <c:v>50.12</c:v>
                </c:pt>
                <c:pt idx="2418">
                  <c:v>50.11</c:v>
                </c:pt>
                <c:pt idx="2419">
                  <c:v>50.1</c:v>
                </c:pt>
                <c:pt idx="2420">
                  <c:v>50.09</c:v>
                </c:pt>
                <c:pt idx="2421">
                  <c:v>50.08</c:v>
                </c:pt>
                <c:pt idx="2422">
                  <c:v>50.06</c:v>
                </c:pt>
                <c:pt idx="2423">
                  <c:v>50.05</c:v>
                </c:pt>
                <c:pt idx="2424">
                  <c:v>50.04</c:v>
                </c:pt>
                <c:pt idx="2425">
                  <c:v>50.02</c:v>
                </c:pt>
                <c:pt idx="2426">
                  <c:v>50.01</c:v>
                </c:pt>
                <c:pt idx="2427">
                  <c:v>50.01</c:v>
                </c:pt>
                <c:pt idx="2428">
                  <c:v>50</c:v>
                </c:pt>
                <c:pt idx="2429">
                  <c:v>50</c:v>
                </c:pt>
                <c:pt idx="2430">
                  <c:v>50</c:v>
                </c:pt>
                <c:pt idx="2431">
                  <c:v>50</c:v>
                </c:pt>
                <c:pt idx="2432">
                  <c:v>50</c:v>
                </c:pt>
                <c:pt idx="2433">
                  <c:v>50</c:v>
                </c:pt>
                <c:pt idx="2434">
                  <c:v>50</c:v>
                </c:pt>
                <c:pt idx="2435">
                  <c:v>50</c:v>
                </c:pt>
                <c:pt idx="2436">
                  <c:v>50</c:v>
                </c:pt>
                <c:pt idx="2437">
                  <c:v>50</c:v>
                </c:pt>
                <c:pt idx="2438">
                  <c:v>50</c:v>
                </c:pt>
                <c:pt idx="2439">
                  <c:v>50</c:v>
                </c:pt>
                <c:pt idx="2440">
                  <c:v>50</c:v>
                </c:pt>
                <c:pt idx="2441">
                  <c:v>50</c:v>
                </c:pt>
                <c:pt idx="2442">
                  <c:v>50</c:v>
                </c:pt>
                <c:pt idx="2443">
                  <c:v>50</c:v>
                </c:pt>
                <c:pt idx="2444">
                  <c:v>49.99</c:v>
                </c:pt>
                <c:pt idx="2445">
                  <c:v>49.99</c:v>
                </c:pt>
                <c:pt idx="2446">
                  <c:v>49.98</c:v>
                </c:pt>
                <c:pt idx="2447">
                  <c:v>49.97</c:v>
                </c:pt>
                <c:pt idx="2448">
                  <c:v>49.95</c:v>
                </c:pt>
                <c:pt idx="2449">
                  <c:v>49.93</c:v>
                </c:pt>
                <c:pt idx="2450">
                  <c:v>49.91</c:v>
                </c:pt>
                <c:pt idx="2451">
                  <c:v>49.9</c:v>
                </c:pt>
                <c:pt idx="2452">
                  <c:v>49.88</c:v>
                </c:pt>
                <c:pt idx="2453">
                  <c:v>49.87</c:v>
                </c:pt>
                <c:pt idx="2454">
                  <c:v>49.86</c:v>
                </c:pt>
                <c:pt idx="2455">
                  <c:v>49.85</c:v>
                </c:pt>
                <c:pt idx="2456">
                  <c:v>49.84</c:v>
                </c:pt>
                <c:pt idx="2457">
                  <c:v>49.83</c:v>
                </c:pt>
                <c:pt idx="2458">
                  <c:v>49.83</c:v>
                </c:pt>
                <c:pt idx="2459">
                  <c:v>49.81</c:v>
                </c:pt>
                <c:pt idx="2460">
                  <c:v>49.8</c:v>
                </c:pt>
                <c:pt idx="2461">
                  <c:v>49.79</c:v>
                </c:pt>
                <c:pt idx="2462">
                  <c:v>49.77</c:v>
                </c:pt>
                <c:pt idx="2463">
                  <c:v>49.76</c:v>
                </c:pt>
                <c:pt idx="2464">
                  <c:v>49.75</c:v>
                </c:pt>
                <c:pt idx="2465">
                  <c:v>49.75</c:v>
                </c:pt>
                <c:pt idx="2466">
                  <c:v>49.74</c:v>
                </c:pt>
                <c:pt idx="2467">
                  <c:v>49.74</c:v>
                </c:pt>
                <c:pt idx="2468">
                  <c:v>49.74</c:v>
                </c:pt>
                <c:pt idx="2469">
                  <c:v>49.73</c:v>
                </c:pt>
                <c:pt idx="2470">
                  <c:v>49.73</c:v>
                </c:pt>
                <c:pt idx="2471">
                  <c:v>49.73</c:v>
                </c:pt>
                <c:pt idx="2472">
                  <c:v>49.73</c:v>
                </c:pt>
                <c:pt idx="2473">
                  <c:v>49.73</c:v>
                </c:pt>
                <c:pt idx="2474">
                  <c:v>49.73</c:v>
                </c:pt>
                <c:pt idx="2475">
                  <c:v>49.72</c:v>
                </c:pt>
                <c:pt idx="2476">
                  <c:v>49.72</c:v>
                </c:pt>
                <c:pt idx="2477">
                  <c:v>49.72</c:v>
                </c:pt>
                <c:pt idx="2478">
                  <c:v>49.71</c:v>
                </c:pt>
                <c:pt idx="2479">
                  <c:v>49.71</c:v>
                </c:pt>
                <c:pt idx="2480">
                  <c:v>49.7</c:v>
                </c:pt>
                <c:pt idx="2481">
                  <c:v>49.69</c:v>
                </c:pt>
                <c:pt idx="2482">
                  <c:v>49.67</c:v>
                </c:pt>
                <c:pt idx="2483">
                  <c:v>49.66</c:v>
                </c:pt>
                <c:pt idx="2484">
                  <c:v>49.65</c:v>
                </c:pt>
                <c:pt idx="2485">
                  <c:v>49.65</c:v>
                </c:pt>
                <c:pt idx="2486">
                  <c:v>49.64</c:v>
                </c:pt>
                <c:pt idx="2487">
                  <c:v>49.63</c:v>
                </c:pt>
                <c:pt idx="2488">
                  <c:v>49.62</c:v>
                </c:pt>
                <c:pt idx="2489">
                  <c:v>49.61</c:v>
                </c:pt>
                <c:pt idx="2490">
                  <c:v>49.61</c:v>
                </c:pt>
                <c:pt idx="2491">
                  <c:v>49.6</c:v>
                </c:pt>
                <c:pt idx="2492">
                  <c:v>49.6</c:v>
                </c:pt>
                <c:pt idx="2493">
                  <c:v>49.6</c:v>
                </c:pt>
                <c:pt idx="2494">
                  <c:v>49.6</c:v>
                </c:pt>
                <c:pt idx="2495">
                  <c:v>49.6</c:v>
                </c:pt>
                <c:pt idx="2496">
                  <c:v>49.6</c:v>
                </c:pt>
                <c:pt idx="2497">
                  <c:v>49.6</c:v>
                </c:pt>
                <c:pt idx="2498">
                  <c:v>49.6</c:v>
                </c:pt>
                <c:pt idx="2499">
                  <c:v>49.6</c:v>
                </c:pt>
                <c:pt idx="2500">
                  <c:v>49.6</c:v>
                </c:pt>
                <c:pt idx="2501">
                  <c:v>49.6</c:v>
                </c:pt>
                <c:pt idx="2502">
                  <c:v>49.6</c:v>
                </c:pt>
                <c:pt idx="2503">
                  <c:v>49.6</c:v>
                </c:pt>
                <c:pt idx="2504">
                  <c:v>49.6</c:v>
                </c:pt>
                <c:pt idx="2505">
                  <c:v>49.6</c:v>
                </c:pt>
                <c:pt idx="2506">
                  <c:v>49.6</c:v>
                </c:pt>
                <c:pt idx="2507">
                  <c:v>49.6</c:v>
                </c:pt>
                <c:pt idx="2508">
                  <c:v>49.6</c:v>
                </c:pt>
                <c:pt idx="2509">
                  <c:v>49.6</c:v>
                </c:pt>
                <c:pt idx="2510">
                  <c:v>49.6</c:v>
                </c:pt>
                <c:pt idx="2511">
                  <c:v>49.6</c:v>
                </c:pt>
                <c:pt idx="2512">
                  <c:v>49.6</c:v>
                </c:pt>
                <c:pt idx="2513">
                  <c:v>49.6</c:v>
                </c:pt>
                <c:pt idx="2514">
                  <c:v>49.6</c:v>
                </c:pt>
                <c:pt idx="2515">
                  <c:v>49.6</c:v>
                </c:pt>
                <c:pt idx="2516">
                  <c:v>49.6</c:v>
                </c:pt>
                <c:pt idx="2517">
                  <c:v>49.6</c:v>
                </c:pt>
                <c:pt idx="2518">
                  <c:v>49.6</c:v>
                </c:pt>
                <c:pt idx="2519">
                  <c:v>49.6</c:v>
                </c:pt>
                <c:pt idx="2520">
                  <c:v>49.6</c:v>
                </c:pt>
                <c:pt idx="2521">
                  <c:v>49.6</c:v>
                </c:pt>
                <c:pt idx="2522">
                  <c:v>49.6</c:v>
                </c:pt>
                <c:pt idx="2523">
                  <c:v>49.6</c:v>
                </c:pt>
                <c:pt idx="2524">
                  <c:v>49.59</c:v>
                </c:pt>
                <c:pt idx="2525">
                  <c:v>49.59</c:v>
                </c:pt>
                <c:pt idx="2526">
                  <c:v>49.59</c:v>
                </c:pt>
                <c:pt idx="2527">
                  <c:v>49.58</c:v>
                </c:pt>
                <c:pt idx="2528">
                  <c:v>49.57</c:v>
                </c:pt>
                <c:pt idx="2529">
                  <c:v>49.56</c:v>
                </c:pt>
                <c:pt idx="2530">
                  <c:v>49.55</c:v>
                </c:pt>
                <c:pt idx="2531">
                  <c:v>49.54</c:v>
                </c:pt>
                <c:pt idx="2532">
                  <c:v>49.54</c:v>
                </c:pt>
                <c:pt idx="2533">
                  <c:v>49.53</c:v>
                </c:pt>
                <c:pt idx="2534">
                  <c:v>49.52</c:v>
                </c:pt>
                <c:pt idx="2535">
                  <c:v>49.51</c:v>
                </c:pt>
                <c:pt idx="2536">
                  <c:v>49.5</c:v>
                </c:pt>
                <c:pt idx="2537">
                  <c:v>49.49</c:v>
                </c:pt>
                <c:pt idx="2538">
                  <c:v>49.48</c:v>
                </c:pt>
                <c:pt idx="2539">
                  <c:v>49.47</c:v>
                </c:pt>
                <c:pt idx="2540">
                  <c:v>49.45</c:v>
                </c:pt>
                <c:pt idx="2541">
                  <c:v>49.44</c:v>
                </c:pt>
                <c:pt idx="2542">
                  <c:v>49.43</c:v>
                </c:pt>
                <c:pt idx="2543">
                  <c:v>49.42</c:v>
                </c:pt>
                <c:pt idx="2544">
                  <c:v>49.42</c:v>
                </c:pt>
                <c:pt idx="2545">
                  <c:v>49.41</c:v>
                </c:pt>
                <c:pt idx="2546">
                  <c:v>49.4</c:v>
                </c:pt>
                <c:pt idx="2547">
                  <c:v>49.38</c:v>
                </c:pt>
                <c:pt idx="2548">
                  <c:v>49.37</c:v>
                </c:pt>
                <c:pt idx="2549">
                  <c:v>49.35</c:v>
                </c:pt>
                <c:pt idx="2550">
                  <c:v>49.34</c:v>
                </c:pt>
                <c:pt idx="2551">
                  <c:v>49.34</c:v>
                </c:pt>
                <c:pt idx="2552">
                  <c:v>49.33</c:v>
                </c:pt>
                <c:pt idx="2553">
                  <c:v>49.33</c:v>
                </c:pt>
                <c:pt idx="2554">
                  <c:v>49.33</c:v>
                </c:pt>
                <c:pt idx="2555">
                  <c:v>49.33</c:v>
                </c:pt>
                <c:pt idx="2556">
                  <c:v>49.33</c:v>
                </c:pt>
                <c:pt idx="2557">
                  <c:v>49.33</c:v>
                </c:pt>
                <c:pt idx="2558">
                  <c:v>49.33</c:v>
                </c:pt>
                <c:pt idx="2559">
                  <c:v>49.33</c:v>
                </c:pt>
                <c:pt idx="2560">
                  <c:v>49.33</c:v>
                </c:pt>
                <c:pt idx="2561">
                  <c:v>49.33</c:v>
                </c:pt>
                <c:pt idx="2562">
                  <c:v>49.33</c:v>
                </c:pt>
                <c:pt idx="2563">
                  <c:v>49.33</c:v>
                </c:pt>
                <c:pt idx="2564">
                  <c:v>49.32</c:v>
                </c:pt>
                <c:pt idx="2565">
                  <c:v>49.32</c:v>
                </c:pt>
                <c:pt idx="2566">
                  <c:v>49.32</c:v>
                </c:pt>
                <c:pt idx="2567">
                  <c:v>49.32</c:v>
                </c:pt>
                <c:pt idx="2568">
                  <c:v>49.31</c:v>
                </c:pt>
                <c:pt idx="2569">
                  <c:v>49.31</c:v>
                </c:pt>
                <c:pt idx="2570">
                  <c:v>49.3</c:v>
                </c:pt>
                <c:pt idx="2571">
                  <c:v>49.3</c:v>
                </c:pt>
                <c:pt idx="2572">
                  <c:v>49.29</c:v>
                </c:pt>
                <c:pt idx="2573">
                  <c:v>49.29</c:v>
                </c:pt>
                <c:pt idx="2574">
                  <c:v>49.29</c:v>
                </c:pt>
                <c:pt idx="2575">
                  <c:v>49.28</c:v>
                </c:pt>
                <c:pt idx="2576">
                  <c:v>49.28</c:v>
                </c:pt>
                <c:pt idx="2577">
                  <c:v>49.27</c:v>
                </c:pt>
                <c:pt idx="2578">
                  <c:v>49.26</c:v>
                </c:pt>
                <c:pt idx="2579">
                  <c:v>49.26</c:v>
                </c:pt>
                <c:pt idx="2580">
                  <c:v>49.25</c:v>
                </c:pt>
                <c:pt idx="2581">
                  <c:v>49.25</c:v>
                </c:pt>
                <c:pt idx="2582">
                  <c:v>49.24</c:v>
                </c:pt>
                <c:pt idx="2583">
                  <c:v>49.23</c:v>
                </c:pt>
                <c:pt idx="2584">
                  <c:v>49.22</c:v>
                </c:pt>
                <c:pt idx="2585">
                  <c:v>49.21</c:v>
                </c:pt>
                <c:pt idx="2586">
                  <c:v>49.21</c:v>
                </c:pt>
                <c:pt idx="2587">
                  <c:v>49.21</c:v>
                </c:pt>
                <c:pt idx="2588">
                  <c:v>49.2</c:v>
                </c:pt>
                <c:pt idx="2589">
                  <c:v>49.2</c:v>
                </c:pt>
                <c:pt idx="2590">
                  <c:v>49.19</c:v>
                </c:pt>
                <c:pt idx="2591">
                  <c:v>49.19</c:v>
                </c:pt>
                <c:pt idx="2592">
                  <c:v>49.18</c:v>
                </c:pt>
                <c:pt idx="2593">
                  <c:v>49.18</c:v>
                </c:pt>
                <c:pt idx="2594">
                  <c:v>49.18</c:v>
                </c:pt>
                <c:pt idx="2595">
                  <c:v>49.18</c:v>
                </c:pt>
                <c:pt idx="2596">
                  <c:v>49.17</c:v>
                </c:pt>
                <c:pt idx="2597">
                  <c:v>49.17</c:v>
                </c:pt>
                <c:pt idx="2598">
                  <c:v>49.17</c:v>
                </c:pt>
                <c:pt idx="2599">
                  <c:v>49.17</c:v>
                </c:pt>
                <c:pt idx="2600">
                  <c:v>49.16</c:v>
                </c:pt>
                <c:pt idx="2601">
                  <c:v>49.16</c:v>
                </c:pt>
                <c:pt idx="2602">
                  <c:v>49.15</c:v>
                </c:pt>
                <c:pt idx="2603">
                  <c:v>49.15</c:v>
                </c:pt>
                <c:pt idx="2604">
                  <c:v>49.15</c:v>
                </c:pt>
                <c:pt idx="2605">
                  <c:v>49.15</c:v>
                </c:pt>
                <c:pt idx="2606">
                  <c:v>49.15</c:v>
                </c:pt>
                <c:pt idx="2607">
                  <c:v>49.15</c:v>
                </c:pt>
                <c:pt idx="2608">
                  <c:v>49.15</c:v>
                </c:pt>
                <c:pt idx="2609">
                  <c:v>49.15</c:v>
                </c:pt>
                <c:pt idx="2610">
                  <c:v>49.15</c:v>
                </c:pt>
                <c:pt idx="2611">
                  <c:v>49.15</c:v>
                </c:pt>
                <c:pt idx="2612">
                  <c:v>49.15</c:v>
                </c:pt>
                <c:pt idx="2613">
                  <c:v>49.14</c:v>
                </c:pt>
                <c:pt idx="2614">
                  <c:v>49.14</c:v>
                </c:pt>
                <c:pt idx="2615">
                  <c:v>49.14</c:v>
                </c:pt>
                <c:pt idx="2616">
                  <c:v>49.14</c:v>
                </c:pt>
                <c:pt idx="2617">
                  <c:v>49.13</c:v>
                </c:pt>
                <c:pt idx="2618">
                  <c:v>49.13</c:v>
                </c:pt>
                <c:pt idx="2619">
                  <c:v>49.13</c:v>
                </c:pt>
                <c:pt idx="2620">
                  <c:v>49.13</c:v>
                </c:pt>
                <c:pt idx="2621">
                  <c:v>49.13</c:v>
                </c:pt>
                <c:pt idx="2622">
                  <c:v>49.13</c:v>
                </c:pt>
                <c:pt idx="2623">
                  <c:v>49.13</c:v>
                </c:pt>
                <c:pt idx="2624">
                  <c:v>49.13</c:v>
                </c:pt>
                <c:pt idx="2625">
                  <c:v>49.14</c:v>
                </c:pt>
                <c:pt idx="2626">
                  <c:v>49.14</c:v>
                </c:pt>
                <c:pt idx="2627">
                  <c:v>49.15</c:v>
                </c:pt>
                <c:pt idx="2628">
                  <c:v>49.15</c:v>
                </c:pt>
                <c:pt idx="2629">
                  <c:v>49.16</c:v>
                </c:pt>
                <c:pt idx="2630">
                  <c:v>49.17</c:v>
                </c:pt>
                <c:pt idx="2631">
                  <c:v>49.17</c:v>
                </c:pt>
                <c:pt idx="2632">
                  <c:v>49.17</c:v>
                </c:pt>
                <c:pt idx="2633">
                  <c:v>49.17</c:v>
                </c:pt>
                <c:pt idx="2634">
                  <c:v>49.18</c:v>
                </c:pt>
                <c:pt idx="2635">
                  <c:v>49.19</c:v>
                </c:pt>
                <c:pt idx="2636">
                  <c:v>49.19</c:v>
                </c:pt>
                <c:pt idx="2637">
                  <c:v>49.2</c:v>
                </c:pt>
                <c:pt idx="2638">
                  <c:v>49.2</c:v>
                </c:pt>
                <c:pt idx="2639">
                  <c:v>49.21</c:v>
                </c:pt>
                <c:pt idx="2640">
                  <c:v>49.21</c:v>
                </c:pt>
                <c:pt idx="2641">
                  <c:v>49.22</c:v>
                </c:pt>
                <c:pt idx="2642">
                  <c:v>49.22</c:v>
                </c:pt>
                <c:pt idx="2643">
                  <c:v>49.23</c:v>
                </c:pt>
                <c:pt idx="2644">
                  <c:v>49.24</c:v>
                </c:pt>
                <c:pt idx="2645">
                  <c:v>49.25</c:v>
                </c:pt>
                <c:pt idx="2646">
                  <c:v>49.25</c:v>
                </c:pt>
                <c:pt idx="2647">
                  <c:v>49.26</c:v>
                </c:pt>
                <c:pt idx="2648">
                  <c:v>49.27</c:v>
                </c:pt>
                <c:pt idx="2649">
                  <c:v>49.27</c:v>
                </c:pt>
                <c:pt idx="2650">
                  <c:v>49.28</c:v>
                </c:pt>
                <c:pt idx="2651">
                  <c:v>49.29</c:v>
                </c:pt>
                <c:pt idx="2652">
                  <c:v>49.3</c:v>
                </c:pt>
                <c:pt idx="2653">
                  <c:v>49.31</c:v>
                </c:pt>
                <c:pt idx="2654">
                  <c:v>49.32</c:v>
                </c:pt>
                <c:pt idx="2655">
                  <c:v>49.32</c:v>
                </c:pt>
                <c:pt idx="2656">
                  <c:v>49.32</c:v>
                </c:pt>
                <c:pt idx="2657">
                  <c:v>49.33</c:v>
                </c:pt>
                <c:pt idx="2658">
                  <c:v>49.33</c:v>
                </c:pt>
                <c:pt idx="2659">
                  <c:v>49.33</c:v>
                </c:pt>
                <c:pt idx="2660">
                  <c:v>49.33</c:v>
                </c:pt>
                <c:pt idx="2661">
                  <c:v>49.33</c:v>
                </c:pt>
                <c:pt idx="2662">
                  <c:v>49.33</c:v>
                </c:pt>
                <c:pt idx="2663">
                  <c:v>49.34</c:v>
                </c:pt>
                <c:pt idx="2664">
                  <c:v>49.34</c:v>
                </c:pt>
                <c:pt idx="2665">
                  <c:v>49.36</c:v>
                </c:pt>
                <c:pt idx="2666">
                  <c:v>49.38</c:v>
                </c:pt>
                <c:pt idx="2667">
                  <c:v>49.41</c:v>
                </c:pt>
                <c:pt idx="2668">
                  <c:v>49.44</c:v>
                </c:pt>
                <c:pt idx="2669">
                  <c:v>49.47</c:v>
                </c:pt>
                <c:pt idx="2670">
                  <c:v>49.5</c:v>
                </c:pt>
                <c:pt idx="2671">
                  <c:v>49.52</c:v>
                </c:pt>
                <c:pt idx="2672">
                  <c:v>49.54</c:v>
                </c:pt>
                <c:pt idx="2673">
                  <c:v>49.56</c:v>
                </c:pt>
                <c:pt idx="2674">
                  <c:v>49.57</c:v>
                </c:pt>
                <c:pt idx="2675">
                  <c:v>49.57</c:v>
                </c:pt>
                <c:pt idx="2676">
                  <c:v>49.58</c:v>
                </c:pt>
                <c:pt idx="2677">
                  <c:v>49.59</c:v>
                </c:pt>
                <c:pt idx="2678">
                  <c:v>49.59</c:v>
                </c:pt>
                <c:pt idx="2679">
                  <c:v>49.59</c:v>
                </c:pt>
                <c:pt idx="2680">
                  <c:v>49.6</c:v>
                </c:pt>
                <c:pt idx="2681">
                  <c:v>49.6</c:v>
                </c:pt>
                <c:pt idx="2682">
                  <c:v>49.6</c:v>
                </c:pt>
                <c:pt idx="2683">
                  <c:v>49.6</c:v>
                </c:pt>
                <c:pt idx="2684">
                  <c:v>49.6</c:v>
                </c:pt>
                <c:pt idx="2685">
                  <c:v>49.6</c:v>
                </c:pt>
                <c:pt idx="2686">
                  <c:v>49.6</c:v>
                </c:pt>
                <c:pt idx="2687">
                  <c:v>49.6</c:v>
                </c:pt>
                <c:pt idx="2688">
                  <c:v>49.6</c:v>
                </c:pt>
                <c:pt idx="2689">
                  <c:v>49.6</c:v>
                </c:pt>
                <c:pt idx="2690">
                  <c:v>49.6</c:v>
                </c:pt>
                <c:pt idx="2691">
                  <c:v>49.6</c:v>
                </c:pt>
                <c:pt idx="2692">
                  <c:v>49.6</c:v>
                </c:pt>
                <c:pt idx="2693">
                  <c:v>49.61</c:v>
                </c:pt>
                <c:pt idx="2694">
                  <c:v>49.62</c:v>
                </c:pt>
                <c:pt idx="2695">
                  <c:v>49.63</c:v>
                </c:pt>
                <c:pt idx="2696">
                  <c:v>49.66</c:v>
                </c:pt>
                <c:pt idx="2697">
                  <c:v>49.67</c:v>
                </c:pt>
                <c:pt idx="2698">
                  <c:v>49.69</c:v>
                </c:pt>
                <c:pt idx="2699">
                  <c:v>49.71</c:v>
                </c:pt>
                <c:pt idx="2700">
                  <c:v>49.72</c:v>
                </c:pt>
                <c:pt idx="2701">
                  <c:v>49.73</c:v>
                </c:pt>
                <c:pt idx="2702">
                  <c:v>49.74</c:v>
                </c:pt>
                <c:pt idx="2703">
                  <c:v>49.74</c:v>
                </c:pt>
                <c:pt idx="2704">
                  <c:v>49.75</c:v>
                </c:pt>
                <c:pt idx="2705">
                  <c:v>49.77</c:v>
                </c:pt>
                <c:pt idx="2706">
                  <c:v>49.78</c:v>
                </c:pt>
                <c:pt idx="2707">
                  <c:v>49.8</c:v>
                </c:pt>
                <c:pt idx="2708">
                  <c:v>49.82</c:v>
                </c:pt>
                <c:pt idx="2709">
                  <c:v>49.84</c:v>
                </c:pt>
                <c:pt idx="2710">
                  <c:v>49.86</c:v>
                </c:pt>
                <c:pt idx="2711">
                  <c:v>49.89</c:v>
                </c:pt>
                <c:pt idx="2712">
                  <c:v>49.91</c:v>
                </c:pt>
                <c:pt idx="2713">
                  <c:v>49.94</c:v>
                </c:pt>
                <c:pt idx="2714">
                  <c:v>49.96</c:v>
                </c:pt>
                <c:pt idx="2715">
                  <c:v>49.98</c:v>
                </c:pt>
                <c:pt idx="2716">
                  <c:v>49.99</c:v>
                </c:pt>
                <c:pt idx="2717">
                  <c:v>50</c:v>
                </c:pt>
                <c:pt idx="2718">
                  <c:v>50</c:v>
                </c:pt>
                <c:pt idx="2719">
                  <c:v>50</c:v>
                </c:pt>
                <c:pt idx="2720">
                  <c:v>50</c:v>
                </c:pt>
                <c:pt idx="2721">
                  <c:v>50</c:v>
                </c:pt>
                <c:pt idx="2722">
                  <c:v>50</c:v>
                </c:pt>
                <c:pt idx="2723">
                  <c:v>50</c:v>
                </c:pt>
                <c:pt idx="2724">
                  <c:v>50</c:v>
                </c:pt>
                <c:pt idx="2725">
                  <c:v>50.01</c:v>
                </c:pt>
                <c:pt idx="2726">
                  <c:v>50.03</c:v>
                </c:pt>
                <c:pt idx="2727">
                  <c:v>50.04</c:v>
                </c:pt>
                <c:pt idx="2728">
                  <c:v>50.06</c:v>
                </c:pt>
                <c:pt idx="2729">
                  <c:v>50.08</c:v>
                </c:pt>
                <c:pt idx="2730">
                  <c:v>50.1</c:v>
                </c:pt>
                <c:pt idx="2731">
                  <c:v>50.11</c:v>
                </c:pt>
                <c:pt idx="2732">
                  <c:v>50.13</c:v>
                </c:pt>
                <c:pt idx="2733">
                  <c:v>50.14</c:v>
                </c:pt>
                <c:pt idx="2734">
                  <c:v>50.15</c:v>
                </c:pt>
                <c:pt idx="2735">
                  <c:v>50.16</c:v>
                </c:pt>
                <c:pt idx="2736">
                  <c:v>50.18</c:v>
                </c:pt>
                <c:pt idx="2737">
                  <c:v>50.2</c:v>
                </c:pt>
                <c:pt idx="2738">
                  <c:v>50.23</c:v>
                </c:pt>
                <c:pt idx="2739">
                  <c:v>50.26</c:v>
                </c:pt>
                <c:pt idx="2740">
                  <c:v>50.29</c:v>
                </c:pt>
                <c:pt idx="2741">
                  <c:v>50.31</c:v>
                </c:pt>
                <c:pt idx="2742">
                  <c:v>50.34</c:v>
                </c:pt>
                <c:pt idx="2743">
                  <c:v>50.35</c:v>
                </c:pt>
                <c:pt idx="2744">
                  <c:v>50.38</c:v>
                </c:pt>
                <c:pt idx="2745">
                  <c:v>50.39</c:v>
                </c:pt>
                <c:pt idx="2746">
                  <c:v>50.4</c:v>
                </c:pt>
                <c:pt idx="2747">
                  <c:v>50.41</c:v>
                </c:pt>
                <c:pt idx="2748">
                  <c:v>50.41</c:v>
                </c:pt>
                <c:pt idx="2749">
                  <c:v>50.41</c:v>
                </c:pt>
                <c:pt idx="2750">
                  <c:v>50.41</c:v>
                </c:pt>
                <c:pt idx="2751">
                  <c:v>50.41</c:v>
                </c:pt>
                <c:pt idx="2752">
                  <c:v>50.42</c:v>
                </c:pt>
                <c:pt idx="2753">
                  <c:v>50.43</c:v>
                </c:pt>
                <c:pt idx="2754">
                  <c:v>50.44</c:v>
                </c:pt>
                <c:pt idx="2755">
                  <c:v>50.46</c:v>
                </c:pt>
                <c:pt idx="2756">
                  <c:v>50.47</c:v>
                </c:pt>
                <c:pt idx="2757">
                  <c:v>50.48</c:v>
                </c:pt>
                <c:pt idx="2758">
                  <c:v>50.49</c:v>
                </c:pt>
                <c:pt idx="2759">
                  <c:v>50.5</c:v>
                </c:pt>
                <c:pt idx="2760">
                  <c:v>50.51</c:v>
                </c:pt>
                <c:pt idx="2761">
                  <c:v>50.52</c:v>
                </c:pt>
                <c:pt idx="2762">
                  <c:v>50.53</c:v>
                </c:pt>
                <c:pt idx="2763">
                  <c:v>50.54</c:v>
                </c:pt>
                <c:pt idx="2764">
                  <c:v>50.54</c:v>
                </c:pt>
                <c:pt idx="2765">
                  <c:v>50.54</c:v>
                </c:pt>
                <c:pt idx="2766">
                  <c:v>50.55</c:v>
                </c:pt>
                <c:pt idx="2767">
                  <c:v>50.55</c:v>
                </c:pt>
                <c:pt idx="2768">
                  <c:v>50.55</c:v>
                </c:pt>
                <c:pt idx="2769">
                  <c:v>50.55</c:v>
                </c:pt>
                <c:pt idx="2770">
                  <c:v>50.55</c:v>
                </c:pt>
                <c:pt idx="2771">
                  <c:v>50.55</c:v>
                </c:pt>
                <c:pt idx="2772">
                  <c:v>50.55</c:v>
                </c:pt>
                <c:pt idx="2773">
                  <c:v>50.55</c:v>
                </c:pt>
                <c:pt idx="2774">
                  <c:v>50.55</c:v>
                </c:pt>
                <c:pt idx="2775">
                  <c:v>50.55</c:v>
                </c:pt>
                <c:pt idx="2776">
                  <c:v>50.55</c:v>
                </c:pt>
                <c:pt idx="2777">
                  <c:v>50.55</c:v>
                </c:pt>
                <c:pt idx="2778">
                  <c:v>50.55</c:v>
                </c:pt>
                <c:pt idx="2779">
                  <c:v>50.55</c:v>
                </c:pt>
                <c:pt idx="2780">
                  <c:v>50.55</c:v>
                </c:pt>
                <c:pt idx="2781">
                  <c:v>50.55</c:v>
                </c:pt>
                <c:pt idx="2782">
                  <c:v>50.55</c:v>
                </c:pt>
                <c:pt idx="2783">
                  <c:v>50.55</c:v>
                </c:pt>
                <c:pt idx="2784">
                  <c:v>50.55</c:v>
                </c:pt>
                <c:pt idx="2785">
                  <c:v>50.55</c:v>
                </c:pt>
                <c:pt idx="2786">
                  <c:v>50.55</c:v>
                </c:pt>
                <c:pt idx="2787">
                  <c:v>50.55</c:v>
                </c:pt>
                <c:pt idx="2788">
                  <c:v>50.55</c:v>
                </c:pt>
                <c:pt idx="2789">
                  <c:v>50.55</c:v>
                </c:pt>
                <c:pt idx="2790">
                  <c:v>50.55</c:v>
                </c:pt>
                <c:pt idx="2791">
                  <c:v>50.55</c:v>
                </c:pt>
                <c:pt idx="2792">
                  <c:v>50.55</c:v>
                </c:pt>
                <c:pt idx="2793">
                  <c:v>50.55</c:v>
                </c:pt>
                <c:pt idx="2794">
                  <c:v>50.55</c:v>
                </c:pt>
                <c:pt idx="2795">
                  <c:v>50.55</c:v>
                </c:pt>
                <c:pt idx="2796">
                  <c:v>50.55</c:v>
                </c:pt>
                <c:pt idx="2797">
                  <c:v>50.55</c:v>
                </c:pt>
                <c:pt idx="2798">
                  <c:v>50.55</c:v>
                </c:pt>
                <c:pt idx="2799">
                  <c:v>50.55</c:v>
                </c:pt>
                <c:pt idx="2800">
                  <c:v>50.55</c:v>
                </c:pt>
                <c:pt idx="2801">
                  <c:v>50.55</c:v>
                </c:pt>
                <c:pt idx="2802">
                  <c:v>50.55</c:v>
                </c:pt>
                <c:pt idx="2803">
                  <c:v>50.55</c:v>
                </c:pt>
                <c:pt idx="2804">
                  <c:v>50.55</c:v>
                </c:pt>
                <c:pt idx="2805">
                  <c:v>50.55</c:v>
                </c:pt>
                <c:pt idx="2806">
                  <c:v>50.55</c:v>
                </c:pt>
                <c:pt idx="2807">
                  <c:v>50.55</c:v>
                </c:pt>
                <c:pt idx="2808">
                  <c:v>50.55</c:v>
                </c:pt>
                <c:pt idx="2809">
                  <c:v>50.55</c:v>
                </c:pt>
                <c:pt idx="2810">
                  <c:v>50.54</c:v>
                </c:pt>
                <c:pt idx="2811">
                  <c:v>50.54</c:v>
                </c:pt>
                <c:pt idx="2812">
                  <c:v>50.54</c:v>
                </c:pt>
                <c:pt idx="2813">
                  <c:v>50.53</c:v>
                </c:pt>
                <c:pt idx="2814">
                  <c:v>50.52</c:v>
                </c:pt>
                <c:pt idx="2815">
                  <c:v>50.52</c:v>
                </c:pt>
                <c:pt idx="2816">
                  <c:v>50.51</c:v>
                </c:pt>
                <c:pt idx="2817">
                  <c:v>50.51</c:v>
                </c:pt>
                <c:pt idx="2818">
                  <c:v>50.5</c:v>
                </c:pt>
                <c:pt idx="2819">
                  <c:v>50.49</c:v>
                </c:pt>
                <c:pt idx="2820">
                  <c:v>50.48</c:v>
                </c:pt>
                <c:pt idx="2821">
                  <c:v>50.47</c:v>
                </c:pt>
                <c:pt idx="2822">
                  <c:v>50.46</c:v>
                </c:pt>
                <c:pt idx="2823">
                  <c:v>50.45</c:v>
                </c:pt>
                <c:pt idx="2824">
                  <c:v>50.44</c:v>
                </c:pt>
                <c:pt idx="2825">
                  <c:v>50.44</c:v>
                </c:pt>
                <c:pt idx="2826">
                  <c:v>50.43</c:v>
                </c:pt>
                <c:pt idx="2827">
                  <c:v>50.42</c:v>
                </c:pt>
                <c:pt idx="2828">
                  <c:v>50.42</c:v>
                </c:pt>
                <c:pt idx="2829">
                  <c:v>50.42</c:v>
                </c:pt>
                <c:pt idx="2830">
                  <c:v>50.41</c:v>
                </c:pt>
                <c:pt idx="2831">
                  <c:v>50.41</c:v>
                </c:pt>
                <c:pt idx="2832">
                  <c:v>50.41</c:v>
                </c:pt>
                <c:pt idx="2833">
                  <c:v>50.41</c:v>
                </c:pt>
                <c:pt idx="2834">
                  <c:v>50.41</c:v>
                </c:pt>
                <c:pt idx="2835">
                  <c:v>50.41</c:v>
                </c:pt>
                <c:pt idx="2836">
                  <c:v>50.41</c:v>
                </c:pt>
                <c:pt idx="2837">
                  <c:v>50.41</c:v>
                </c:pt>
                <c:pt idx="2838">
                  <c:v>50.41</c:v>
                </c:pt>
                <c:pt idx="2839">
                  <c:v>50.41</c:v>
                </c:pt>
                <c:pt idx="2840">
                  <c:v>50.41</c:v>
                </c:pt>
                <c:pt idx="2841">
                  <c:v>50.4</c:v>
                </c:pt>
                <c:pt idx="2842">
                  <c:v>50.39</c:v>
                </c:pt>
                <c:pt idx="2843">
                  <c:v>50.38</c:v>
                </c:pt>
                <c:pt idx="2844">
                  <c:v>50.36</c:v>
                </c:pt>
                <c:pt idx="2845">
                  <c:v>50.34</c:v>
                </c:pt>
                <c:pt idx="2846">
                  <c:v>50.33</c:v>
                </c:pt>
                <c:pt idx="2847">
                  <c:v>50.32</c:v>
                </c:pt>
                <c:pt idx="2848">
                  <c:v>50.31</c:v>
                </c:pt>
                <c:pt idx="2849">
                  <c:v>50.3</c:v>
                </c:pt>
                <c:pt idx="2850">
                  <c:v>50.29</c:v>
                </c:pt>
                <c:pt idx="2851">
                  <c:v>50.27</c:v>
                </c:pt>
                <c:pt idx="2852">
                  <c:v>50.25</c:v>
                </c:pt>
                <c:pt idx="2853">
                  <c:v>50.23</c:v>
                </c:pt>
                <c:pt idx="2854">
                  <c:v>50.21</c:v>
                </c:pt>
                <c:pt idx="2855">
                  <c:v>50.19</c:v>
                </c:pt>
                <c:pt idx="2856">
                  <c:v>50.18</c:v>
                </c:pt>
                <c:pt idx="2857">
                  <c:v>50.17</c:v>
                </c:pt>
                <c:pt idx="2858">
                  <c:v>50.17</c:v>
                </c:pt>
                <c:pt idx="2859">
                  <c:v>50.16</c:v>
                </c:pt>
                <c:pt idx="2860">
                  <c:v>50.16</c:v>
                </c:pt>
                <c:pt idx="2861">
                  <c:v>50.15</c:v>
                </c:pt>
                <c:pt idx="2862">
                  <c:v>50.15</c:v>
                </c:pt>
                <c:pt idx="2863">
                  <c:v>50.14</c:v>
                </c:pt>
                <c:pt idx="2864">
                  <c:v>50.14</c:v>
                </c:pt>
                <c:pt idx="2865">
                  <c:v>50.14</c:v>
                </c:pt>
                <c:pt idx="2866">
                  <c:v>50.14</c:v>
                </c:pt>
                <c:pt idx="2867">
                  <c:v>50.13</c:v>
                </c:pt>
                <c:pt idx="2868">
                  <c:v>50.13</c:v>
                </c:pt>
                <c:pt idx="2869">
                  <c:v>50.13</c:v>
                </c:pt>
                <c:pt idx="2870">
                  <c:v>50.12</c:v>
                </c:pt>
                <c:pt idx="2871">
                  <c:v>50.11</c:v>
                </c:pt>
                <c:pt idx="2872">
                  <c:v>50.1</c:v>
                </c:pt>
                <c:pt idx="2873">
                  <c:v>50.09</c:v>
                </c:pt>
                <c:pt idx="2874">
                  <c:v>50.08</c:v>
                </c:pt>
                <c:pt idx="2875">
                  <c:v>50.07</c:v>
                </c:pt>
                <c:pt idx="2876">
                  <c:v>50.06</c:v>
                </c:pt>
                <c:pt idx="2877">
                  <c:v>50.04</c:v>
                </c:pt>
                <c:pt idx="2878">
                  <c:v>50.03</c:v>
                </c:pt>
                <c:pt idx="2879">
                  <c:v>50.03</c:v>
                </c:pt>
                <c:pt idx="2880">
                  <c:v>50.02</c:v>
                </c:pt>
                <c:pt idx="2881">
                  <c:v>50.01</c:v>
                </c:pt>
                <c:pt idx="2882">
                  <c:v>50.01</c:v>
                </c:pt>
                <c:pt idx="2883">
                  <c:v>50.01</c:v>
                </c:pt>
                <c:pt idx="2884">
                  <c:v>50</c:v>
                </c:pt>
                <c:pt idx="2885">
                  <c:v>50</c:v>
                </c:pt>
                <c:pt idx="2886">
                  <c:v>50</c:v>
                </c:pt>
                <c:pt idx="2887">
                  <c:v>50</c:v>
                </c:pt>
                <c:pt idx="2888">
                  <c:v>50</c:v>
                </c:pt>
                <c:pt idx="2889">
                  <c:v>50</c:v>
                </c:pt>
                <c:pt idx="2890">
                  <c:v>50</c:v>
                </c:pt>
                <c:pt idx="2891">
                  <c:v>50</c:v>
                </c:pt>
                <c:pt idx="2892">
                  <c:v>50</c:v>
                </c:pt>
                <c:pt idx="2893">
                  <c:v>50</c:v>
                </c:pt>
                <c:pt idx="2894">
                  <c:v>50</c:v>
                </c:pt>
                <c:pt idx="2895">
                  <c:v>50</c:v>
                </c:pt>
                <c:pt idx="2896">
                  <c:v>50</c:v>
                </c:pt>
                <c:pt idx="2897">
                  <c:v>50</c:v>
                </c:pt>
                <c:pt idx="2898">
                  <c:v>50</c:v>
                </c:pt>
                <c:pt idx="2899">
                  <c:v>50</c:v>
                </c:pt>
                <c:pt idx="2900">
                  <c:v>50</c:v>
                </c:pt>
                <c:pt idx="2901">
                  <c:v>49.99</c:v>
                </c:pt>
                <c:pt idx="2902">
                  <c:v>49.98</c:v>
                </c:pt>
                <c:pt idx="2903">
                  <c:v>49.97</c:v>
                </c:pt>
                <c:pt idx="2904">
                  <c:v>49.96</c:v>
                </c:pt>
                <c:pt idx="2905">
                  <c:v>49.95</c:v>
                </c:pt>
                <c:pt idx="2906">
                  <c:v>49.94</c:v>
                </c:pt>
                <c:pt idx="2907">
                  <c:v>49.92</c:v>
                </c:pt>
                <c:pt idx="2908">
                  <c:v>49.91</c:v>
                </c:pt>
                <c:pt idx="2909">
                  <c:v>49.9</c:v>
                </c:pt>
                <c:pt idx="2910">
                  <c:v>49.89</c:v>
                </c:pt>
                <c:pt idx="2911">
                  <c:v>49.87</c:v>
                </c:pt>
                <c:pt idx="2912">
                  <c:v>49.86</c:v>
                </c:pt>
                <c:pt idx="2913">
                  <c:v>49.84</c:v>
                </c:pt>
                <c:pt idx="2914">
                  <c:v>49.83</c:v>
                </c:pt>
                <c:pt idx="2915">
                  <c:v>49.81</c:v>
                </c:pt>
                <c:pt idx="2916">
                  <c:v>49.8</c:v>
                </c:pt>
                <c:pt idx="2917">
                  <c:v>49.8</c:v>
                </c:pt>
                <c:pt idx="2918">
                  <c:v>49.79</c:v>
                </c:pt>
                <c:pt idx="2919">
                  <c:v>49.78</c:v>
                </c:pt>
                <c:pt idx="2920">
                  <c:v>49.77</c:v>
                </c:pt>
                <c:pt idx="2921">
                  <c:v>49.76</c:v>
                </c:pt>
                <c:pt idx="2922">
                  <c:v>49.75</c:v>
                </c:pt>
                <c:pt idx="2923">
                  <c:v>49.74</c:v>
                </c:pt>
                <c:pt idx="2924">
                  <c:v>49.74</c:v>
                </c:pt>
                <c:pt idx="2925">
                  <c:v>49.73</c:v>
                </c:pt>
                <c:pt idx="2926">
                  <c:v>49.73</c:v>
                </c:pt>
                <c:pt idx="2927">
                  <c:v>49.73</c:v>
                </c:pt>
                <c:pt idx="2928">
                  <c:v>49.73</c:v>
                </c:pt>
                <c:pt idx="2929">
                  <c:v>49.73</c:v>
                </c:pt>
                <c:pt idx="2930">
                  <c:v>49.73</c:v>
                </c:pt>
                <c:pt idx="2931">
                  <c:v>49.73</c:v>
                </c:pt>
                <c:pt idx="2932">
                  <c:v>49.73</c:v>
                </c:pt>
                <c:pt idx="2933">
                  <c:v>49.73</c:v>
                </c:pt>
                <c:pt idx="2934">
                  <c:v>49.72</c:v>
                </c:pt>
                <c:pt idx="2935">
                  <c:v>49.72</c:v>
                </c:pt>
                <c:pt idx="2936">
                  <c:v>49.7</c:v>
                </c:pt>
                <c:pt idx="2937">
                  <c:v>49.69</c:v>
                </c:pt>
                <c:pt idx="2938">
                  <c:v>49.68</c:v>
                </c:pt>
                <c:pt idx="2939">
                  <c:v>49.66</c:v>
                </c:pt>
                <c:pt idx="2940">
                  <c:v>49.65</c:v>
                </c:pt>
                <c:pt idx="2941">
                  <c:v>49.64</c:v>
                </c:pt>
                <c:pt idx="2942">
                  <c:v>49.63</c:v>
                </c:pt>
                <c:pt idx="2943">
                  <c:v>49.62</c:v>
                </c:pt>
                <c:pt idx="2944">
                  <c:v>49.61</c:v>
                </c:pt>
                <c:pt idx="2945">
                  <c:v>49.61</c:v>
                </c:pt>
                <c:pt idx="2946">
                  <c:v>49.6</c:v>
                </c:pt>
                <c:pt idx="2947">
                  <c:v>49.6</c:v>
                </c:pt>
                <c:pt idx="2948">
                  <c:v>49.6</c:v>
                </c:pt>
                <c:pt idx="2949">
                  <c:v>49.6</c:v>
                </c:pt>
                <c:pt idx="2950">
                  <c:v>49.6</c:v>
                </c:pt>
                <c:pt idx="2951">
                  <c:v>49.6</c:v>
                </c:pt>
                <c:pt idx="2952">
                  <c:v>49.6</c:v>
                </c:pt>
                <c:pt idx="2953">
                  <c:v>49.6</c:v>
                </c:pt>
                <c:pt idx="2954">
                  <c:v>49.6</c:v>
                </c:pt>
                <c:pt idx="2955">
                  <c:v>49.6</c:v>
                </c:pt>
                <c:pt idx="2956">
                  <c:v>49.6</c:v>
                </c:pt>
                <c:pt idx="2957">
                  <c:v>49.6</c:v>
                </c:pt>
                <c:pt idx="2958">
                  <c:v>49.6</c:v>
                </c:pt>
                <c:pt idx="2959">
                  <c:v>49.6</c:v>
                </c:pt>
                <c:pt idx="2960">
                  <c:v>49.6</c:v>
                </c:pt>
                <c:pt idx="2961">
                  <c:v>49.6</c:v>
                </c:pt>
                <c:pt idx="2962">
                  <c:v>49.6</c:v>
                </c:pt>
                <c:pt idx="2963">
                  <c:v>49.6</c:v>
                </c:pt>
                <c:pt idx="2964">
                  <c:v>49.6</c:v>
                </c:pt>
                <c:pt idx="2965">
                  <c:v>49.6</c:v>
                </c:pt>
                <c:pt idx="2966">
                  <c:v>49.6</c:v>
                </c:pt>
                <c:pt idx="2967">
                  <c:v>49.6</c:v>
                </c:pt>
                <c:pt idx="2968">
                  <c:v>49.6</c:v>
                </c:pt>
                <c:pt idx="2969">
                  <c:v>49.6</c:v>
                </c:pt>
                <c:pt idx="2970">
                  <c:v>49.6</c:v>
                </c:pt>
                <c:pt idx="2971">
                  <c:v>49.6</c:v>
                </c:pt>
                <c:pt idx="2972">
                  <c:v>49.6</c:v>
                </c:pt>
                <c:pt idx="2973">
                  <c:v>49.6</c:v>
                </c:pt>
                <c:pt idx="2974">
                  <c:v>49.6</c:v>
                </c:pt>
                <c:pt idx="2975">
                  <c:v>49.6</c:v>
                </c:pt>
                <c:pt idx="2976">
                  <c:v>49.6</c:v>
                </c:pt>
                <c:pt idx="2977">
                  <c:v>49.6</c:v>
                </c:pt>
                <c:pt idx="2978">
                  <c:v>49.59</c:v>
                </c:pt>
                <c:pt idx="2979">
                  <c:v>49.59</c:v>
                </c:pt>
                <c:pt idx="2980">
                  <c:v>49.59</c:v>
                </c:pt>
                <c:pt idx="2981">
                  <c:v>49.58</c:v>
                </c:pt>
                <c:pt idx="2982">
                  <c:v>49.57</c:v>
                </c:pt>
                <c:pt idx="2983">
                  <c:v>49.56</c:v>
                </c:pt>
                <c:pt idx="2984">
                  <c:v>49.55</c:v>
                </c:pt>
                <c:pt idx="2985">
                  <c:v>49.54</c:v>
                </c:pt>
                <c:pt idx="2986">
                  <c:v>49.53</c:v>
                </c:pt>
                <c:pt idx="2987">
                  <c:v>49.52</c:v>
                </c:pt>
                <c:pt idx="2988">
                  <c:v>49.52</c:v>
                </c:pt>
                <c:pt idx="2989">
                  <c:v>49.51</c:v>
                </c:pt>
                <c:pt idx="2990">
                  <c:v>49.5</c:v>
                </c:pt>
                <c:pt idx="2991">
                  <c:v>49.49</c:v>
                </c:pt>
                <c:pt idx="2992">
                  <c:v>49.48</c:v>
                </c:pt>
                <c:pt idx="2993">
                  <c:v>49.47</c:v>
                </c:pt>
                <c:pt idx="2994">
                  <c:v>49.45</c:v>
                </c:pt>
                <c:pt idx="2995">
                  <c:v>49.44</c:v>
                </c:pt>
                <c:pt idx="2996">
                  <c:v>49.43</c:v>
                </c:pt>
                <c:pt idx="2997">
                  <c:v>49.42</c:v>
                </c:pt>
                <c:pt idx="2998">
                  <c:v>49.4</c:v>
                </c:pt>
                <c:pt idx="2999">
                  <c:v>49.39</c:v>
                </c:pt>
                <c:pt idx="3000">
                  <c:v>49.37</c:v>
                </c:pt>
                <c:pt idx="3001">
                  <c:v>49.36</c:v>
                </c:pt>
                <c:pt idx="3002">
                  <c:v>49.36</c:v>
                </c:pt>
                <c:pt idx="3003">
                  <c:v>49.35</c:v>
                </c:pt>
                <c:pt idx="3004">
                  <c:v>49.35</c:v>
                </c:pt>
                <c:pt idx="3005">
                  <c:v>49.34</c:v>
                </c:pt>
                <c:pt idx="3006">
                  <c:v>49.34</c:v>
                </c:pt>
                <c:pt idx="3007">
                  <c:v>49.33</c:v>
                </c:pt>
                <c:pt idx="3008">
                  <c:v>49.33</c:v>
                </c:pt>
                <c:pt idx="3009">
                  <c:v>49.33</c:v>
                </c:pt>
                <c:pt idx="3010">
                  <c:v>49.33</c:v>
                </c:pt>
                <c:pt idx="3011">
                  <c:v>49.33</c:v>
                </c:pt>
                <c:pt idx="3012">
                  <c:v>49.33</c:v>
                </c:pt>
                <c:pt idx="3013">
                  <c:v>49.33</c:v>
                </c:pt>
                <c:pt idx="3014">
                  <c:v>49.33</c:v>
                </c:pt>
                <c:pt idx="3015">
                  <c:v>49.33</c:v>
                </c:pt>
                <c:pt idx="3016">
                  <c:v>49.33</c:v>
                </c:pt>
                <c:pt idx="3017">
                  <c:v>49.32</c:v>
                </c:pt>
                <c:pt idx="3018">
                  <c:v>49.32</c:v>
                </c:pt>
                <c:pt idx="3019">
                  <c:v>49.32</c:v>
                </c:pt>
                <c:pt idx="3020">
                  <c:v>49.31</c:v>
                </c:pt>
                <c:pt idx="3021">
                  <c:v>49.3</c:v>
                </c:pt>
                <c:pt idx="3022">
                  <c:v>49.3</c:v>
                </c:pt>
                <c:pt idx="3023">
                  <c:v>49.3</c:v>
                </c:pt>
                <c:pt idx="3024">
                  <c:v>49.29</c:v>
                </c:pt>
                <c:pt idx="3025">
                  <c:v>49.28</c:v>
                </c:pt>
                <c:pt idx="3026">
                  <c:v>49.27</c:v>
                </c:pt>
                <c:pt idx="3027">
                  <c:v>49.27</c:v>
                </c:pt>
                <c:pt idx="3028">
                  <c:v>49.26</c:v>
                </c:pt>
                <c:pt idx="3029">
                  <c:v>49.25</c:v>
                </c:pt>
                <c:pt idx="3030">
                  <c:v>49.24</c:v>
                </c:pt>
                <c:pt idx="3031">
                  <c:v>49.23</c:v>
                </c:pt>
                <c:pt idx="3032">
                  <c:v>49.23</c:v>
                </c:pt>
                <c:pt idx="3033">
                  <c:v>49.22</c:v>
                </c:pt>
                <c:pt idx="3034">
                  <c:v>49.21</c:v>
                </c:pt>
                <c:pt idx="3035">
                  <c:v>49.21</c:v>
                </c:pt>
                <c:pt idx="3036">
                  <c:v>49.21</c:v>
                </c:pt>
                <c:pt idx="3037">
                  <c:v>49.2</c:v>
                </c:pt>
                <c:pt idx="3038">
                  <c:v>49.2</c:v>
                </c:pt>
                <c:pt idx="3039">
                  <c:v>49.19</c:v>
                </c:pt>
                <c:pt idx="3040">
                  <c:v>49.19</c:v>
                </c:pt>
                <c:pt idx="3041">
                  <c:v>49.19</c:v>
                </c:pt>
                <c:pt idx="3042">
                  <c:v>49.18</c:v>
                </c:pt>
                <c:pt idx="3043">
                  <c:v>49.18</c:v>
                </c:pt>
                <c:pt idx="3044">
                  <c:v>49.18</c:v>
                </c:pt>
                <c:pt idx="3045">
                  <c:v>49.17</c:v>
                </c:pt>
                <c:pt idx="3046">
                  <c:v>49.17</c:v>
                </c:pt>
                <c:pt idx="3047">
                  <c:v>49.16</c:v>
                </c:pt>
                <c:pt idx="3048">
                  <c:v>49.15</c:v>
                </c:pt>
                <c:pt idx="3049">
                  <c:v>49.15</c:v>
                </c:pt>
                <c:pt idx="3050">
                  <c:v>49.14</c:v>
                </c:pt>
                <c:pt idx="3051">
                  <c:v>49.13</c:v>
                </c:pt>
                <c:pt idx="3052">
                  <c:v>49.13</c:v>
                </c:pt>
                <c:pt idx="3053">
                  <c:v>49.13</c:v>
                </c:pt>
                <c:pt idx="3054">
                  <c:v>49.12</c:v>
                </c:pt>
                <c:pt idx="3055">
                  <c:v>49.12</c:v>
                </c:pt>
                <c:pt idx="3056">
                  <c:v>49.11</c:v>
                </c:pt>
                <c:pt idx="3057">
                  <c:v>49.1</c:v>
                </c:pt>
                <c:pt idx="3058">
                  <c:v>49.1</c:v>
                </c:pt>
                <c:pt idx="3059">
                  <c:v>49.1</c:v>
                </c:pt>
                <c:pt idx="3060">
                  <c:v>49.1</c:v>
                </c:pt>
                <c:pt idx="3061">
                  <c:v>49.1</c:v>
                </c:pt>
                <c:pt idx="3062">
                  <c:v>49.1</c:v>
                </c:pt>
                <c:pt idx="3063">
                  <c:v>49.1</c:v>
                </c:pt>
                <c:pt idx="3064">
                  <c:v>49.1</c:v>
                </c:pt>
                <c:pt idx="3065">
                  <c:v>49.1</c:v>
                </c:pt>
                <c:pt idx="3066">
                  <c:v>49.1</c:v>
                </c:pt>
                <c:pt idx="3067">
                  <c:v>49.1</c:v>
                </c:pt>
                <c:pt idx="3068">
                  <c:v>49.1</c:v>
                </c:pt>
                <c:pt idx="3069">
                  <c:v>49.1</c:v>
                </c:pt>
                <c:pt idx="3070">
                  <c:v>49.1</c:v>
                </c:pt>
                <c:pt idx="3071">
                  <c:v>49.1</c:v>
                </c:pt>
                <c:pt idx="3072">
                  <c:v>49.11</c:v>
                </c:pt>
                <c:pt idx="3073">
                  <c:v>49.11</c:v>
                </c:pt>
                <c:pt idx="3074">
                  <c:v>49.12</c:v>
                </c:pt>
                <c:pt idx="3075">
                  <c:v>49.12</c:v>
                </c:pt>
                <c:pt idx="3076">
                  <c:v>49.12</c:v>
                </c:pt>
                <c:pt idx="3077">
                  <c:v>49.13</c:v>
                </c:pt>
                <c:pt idx="3078">
                  <c:v>49.14</c:v>
                </c:pt>
                <c:pt idx="3079">
                  <c:v>49.15</c:v>
                </c:pt>
                <c:pt idx="3080">
                  <c:v>49.16</c:v>
                </c:pt>
                <c:pt idx="3081">
                  <c:v>49.17</c:v>
                </c:pt>
                <c:pt idx="3082">
                  <c:v>49.17</c:v>
                </c:pt>
                <c:pt idx="3083">
                  <c:v>49.18</c:v>
                </c:pt>
                <c:pt idx="3084">
                  <c:v>49.19</c:v>
                </c:pt>
                <c:pt idx="3085">
                  <c:v>49.19</c:v>
                </c:pt>
                <c:pt idx="3086">
                  <c:v>49.19</c:v>
                </c:pt>
                <c:pt idx="3087">
                  <c:v>49.2</c:v>
                </c:pt>
                <c:pt idx="3088">
                  <c:v>49.2</c:v>
                </c:pt>
                <c:pt idx="3089">
                  <c:v>49.2</c:v>
                </c:pt>
                <c:pt idx="3090">
                  <c:v>49.21</c:v>
                </c:pt>
                <c:pt idx="3091">
                  <c:v>49.22</c:v>
                </c:pt>
                <c:pt idx="3092">
                  <c:v>49.22</c:v>
                </c:pt>
                <c:pt idx="3093">
                  <c:v>49.23</c:v>
                </c:pt>
                <c:pt idx="3094">
                  <c:v>49.24</c:v>
                </c:pt>
                <c:pt idx="3095">
                  <c:v>49.25</c:v>
                </c:pt>
                <c:pt idx="3096">
                  <c:v>49.26</c:v>
                </c:pt>
                <c:pt idx="3097">
                  <c:v>49.27</c:v>
                </c:pt>
                <c:pt idx="3098">
                  <c:v>49.28</c:v>
                </c:pt>
                <c:pt idx="3099">
                  <c:v>49.29</c:v>
                </c:pt>
                <c:pt idx="3100">
                  <c:v>49.3</c:v>
                </c:pt>
                <c:pt idx="3101">
                  <c:v>49.31</c:v>
                </c:pt>
                <c:pt idx="3102">
                  <c:v>49.32</c:v>
                </c:pt>
                <c:pt idx="3103">
                  <c:v>49.32</c:v>
                </c:pt>
                <c:pt idx="3104">
                  <c:v>49.33</c:v>
                </c:pt>
                <c:pt idx="3105">
                  <c:v>49.33</c:v>
                </c:pt>
                <c:pt idx="3106">
                  <c:v>49.33</c:v>
                </c:pt>
                <c:pt idx="3107">
                  <c:v>49.33</c:v>
                </c:pt>
                <c:pt idx="3108">
                  <c:v>49.34</c:v>
                </c:pt>
                <c:pt idx="3109">
                  <c:v>49.34</c:v>
                </c:pt>
                <c:pt idx="3110">
                  <c:v>49.36</c:v>
                </c:pt>
                <c:pt idx="3111">
                  <c:v>49.38</c:v>
                </c:pt>
                <c:pt idx="3112">
                  <c:v>49.4</c:v>
                </c:pt>
                <c:pt idx="3113">
                  <c:v>49.44</c:v>
                </c:pt>
                <c:pt idx="3114">
                  <c:v>49.47</c:v>
                </c:pt>
                <c:pt idx="3115">
                  <c:v>49.5</c:v>
                </c:pt>
                <c:pt idx="3116">
                  <c:v>49.53</c:v>
                </c:pt>
                <c:pt idx="3117">
                  <c:v>49.55</c:v>
                </c:pt>
                <c:pt idx="3118">
                  <c:v>49.57</c:v>
                </c:pt>
                <c:pt idx="3119">
                  <c:v>49.58</c:v>
                </c:pt>
                <c:pt idx="3120">
                  <c:v>49.59</c:v>
                </c:pt>
                <c:pt idx="3121">
                  <c:v>49.59</c:v>
                </c:pt>
                <c:pt idx="3122">
                  <c:v>49.6</c:v>
                </c:pt>
                <c:pt idx="3123">
                  <c:v>49.6</c:v>
                </c:pt>
                <c:pt idx="3124">
                  <c:v>49.6</c:v>
                </c:pt>
                <c:pt idx="3125">
                  <c:v>49.6</c:v>
                </c:pt>
                <c:pt idx="3126">
                  <c:v>49.6</c:v>
                </c:pt>
                <c:pt idx="3127">
                  <c:v>49.6</c:v>
                </c:pt>
                <c:pt idx="3128">
                  <c:v>49.6</c:v>
                </c:pt>
                <c:pt idx="3129">
                  <c:v>49.6</c:v>
                </c:pt>
                <c:pt idx="3130">
                  <c:v>49.6</c:v>
                </c:pt>
                <c:pt idx="3131">
                  <c:v>49.6</c:v>
                </c:pt>
                <c:pt idx="3132">
                  <c:v>49.61</c:v>
                </c:pt>
                <c:pt idx="3133">
                  <c:v>49.61</c:v>
                </c:pt>
                <c:pt idx="3134">
                  <c:v>49.63</c:v>
                </c:pt>
                <c:pt idx="3135">
                  <c:v>49.64</c:v>
                </c:pt>
                <c:pt idx="3136">
                  <c:v>49.66</c:v>
                </c:pt>
                <c:pt idx="3137">
                  <c:v>49.68</c:v>
                </c:pt>
                <c:pt idx="3138">
                  <c:v>49.7</c:v>
                </c:pt>
                <c:pt idx="3139">
                  <c:v>49.71</c:v>
                </c:pt>
                <c:pt idx="3140">
                  <c:v>49.72</c:v>
                </c:pt>
                <c:pt idx="3141">
                  <c:v>49.73</c:v>
                </c:pt>
                <c:pt idx="3142">
                  <c:v>49.74</c:v>
                </c:pt>
                <c:pt idx="3143">
                  <c:v>49.75</c:v>
                </c:pt>
                <c:pt idx="3144">
                  <c:v>49.77</c:v>
                </c:pt>
                <c:pt idx="3145">
                  <c:v>49.79</c:v>
                </c:pt>
                <c:pt idx="3146">
                  <c:v>49.82</c:v>
                </c:pt>
                <c:pt idx="3147">
                  <c:v>49.86</c:v>
                </c:pt>
                <c:pt idx="3148">
                  <c:v>49.89</c:v>
                </c:pt>
                <c:pt idx="3149">
                  <c:v>49.92</c:v>
                </c:pt>
                <c:pt idx="3150">
                  <c:v>49.95</c:v>
                </c:pt>
                <c:pt idx="3151">
                  <c:v>49.98</c:v>
                </c:pt>
                <c:pt idx="3152">
                  <c:v>49.99</c:v>
                </c:pt>
                <c:pt idx="3153">
                  <c:v>50</c:v>
                </c:pt>
                <c:pt idx="3154">
                  <c:v>50</c:v>
                </c:pt>
                <c:pt idx="3155">
                  <c:v>50</c:v>
                </c:pt>
                <c:pt idx="3156">
                  <c:v>50</c:v>
                </c:pt>
                <c:pt idx="3157">
                  <c:v>50</c:v>
                </c:pt>
                <c:pt idx="3158">
                  <c:v>50</c:v>
                </c:pt>
                <c:pt idx="3159">
                  <c:v>50</c:v>
                </c:pt>
                <c:pt idx="3160">
                  <c:v>50.01</c:v>
                </c:pt>
                <c:pt idx="3161">
                  <c:v>50.02</c:v>
                </c:pt>
                <c:pt idx="3162">
                  <c:v>50.04</c:v>
                </c:pt>
                <c:pt idx="3163">
                  <c:v>50.05</c:v>
                </c:pt>
                <c:pt idx="3164">
                  <c:v>50.08</c:v>
                </c:pt>
                <c:pt idx="3165">
                  <c:v>50.09</c:v>
                </c:pt>
                <c:pt idx="3166">
                  <c:v>50.11</c:v>
                </c:pt>
                <c:pt idx="3167">
                  <c:v>50.12</c:v>
                </c:pt>
                <c:pt idx="3168">
                  <c:v>50.13</c:v>
                </c:pt>
                <c:pt idx="3169">
                  <c:v>50.14</c:v>
                </c:pt>
                <c:pt idx="3170">
                  <c:v>50.15</c:v>
                </c:pt>
                <c:pt idx="3171">
                  <c:v>50.17</c:v>
                </c:pt>
                <c:pt idx="3172">
                  <c:v>50.19</c:v>
                </c:pt>
                <c:pt idx="3173">
                  <c:v>50.21</c:v>
                </c:pt>
                <c:pt idx="3174">
                  <c:v>50.25</c:v>
                </c:pt>
                <c:pt idx="3175">
                  <c:v>50.27</c:v>
                </c:pt>
                <c:pt idx="3176">
                  <c:v>50.3</c:v>
                </c:pt>
                <c:pt idx="3177">
                  <c:v>50.32</c:v>
                </c:pt>
                <c:pt idx="3178">
                  <c:v>50.34</c:v>
                </c:pt>
                <c:pt idx="3179">
                  <c:v>50.36</c:v>
                </c:pt>
                <c:pt idx="3180">
                  <c:v>50.38</c:v>
                </c:pt>
                <c:pt idx="3181">
                  <c:v>50.38</c:v>
                </c:pt>
                <c:pt idx="3182">
                  <c:v>50.39</c:v>
                </c:pt>
                <c:pt idx="3183">
                  <c:v>50.4</c:v>
                </c:pt>
                <c:pt idx="3184">
                  <c:v>50.4</c:v>
                </c:pt>
                <c:pt idx="3185">
                  <c:v>50.41</c:v>
                </c:pt>
                <c:pt idx="3186">
                  <c:v>50.41</c:v>
                </c:pt>
                <c:pt idx="3187">
                  <c:v>50.41</c:v>
                </c:pt>
                <c:pt idx="3188">
                  <c:v>50.42</c:v>
                </c:pt>
                <c:pt idx="3189">
                  <c:v>50.42</c:v>
                </c:pt>
                <c:pt idx="3190">
                  <c:v>50.43</c:v>
                </c:pt>
                <c:pt idx="3191">
                  <c:v>50.44</c:v>
                </c:pt>
                <c:pt idx="3192">
                  <c:v>50.44</c:v>
                </c:pt>
                <c:pt idx="3193">
                  <c:v>50.45</c:v>
                </c:pt>
                <c:pt idx="3194">
                  <c:v>50.46</c:v>
                </c:pt>
                <c:pt idx="3195">
                  <c:v>50.47</c:v>
                </c:pt>
                <c:pt idx="3196">
                  <c:v>50.49</c:v>
                </c:pt>
                <c:pt idx="3197">
                  <c:v>50.5</c:v>
                </c:pt>
                <c:pt idx="3198">
                  <c:v>50.5</c:v>
                </c:pt>
                <c:pt idx="3199">
                  <c:v>50.51</c:v>
                </c:pt>
                <c:pt idx="3200">
                  <c:v>50.52</c:v>
                </c:pt>
                <c:pt idx="3201">
                  <c:v>50.52</c:v>
                </c:pt>
                <c:pt idx="3202">
                  <c:v>50.53</c:v>
                </c:pt>
                <c:pt idx="3203">
                  <c:v>50.53</c:v>
                </c:pt>
                <c:pt idx="3204">
                  <c:v>50.53</c:v>
                </c:pt>
                <c:pt idx="3205">
                  <c:v>50.53</c:v>
                </c:pt>
                <c:pt idx="3206">
                  <c:v>50.53</c:v>
                </c:pt>
                <c:pt idx="3207">
                  <c:v>50.53</c:v>
                </c:pt>
                <c:pt idx="3208">
                  <c:v>50.54</c:v>
                </c:pt>
                <c:pt idx="3209">
                  <c:v>50.54</c:v>
                </c:pt>
                <c:pt idx="3210">
                  <c:v>50.54</c:v>
                </c:pt>
                <c:pt idx="3211">
                  <c:v>50.54</c:v>
                </c:pt>
                <c:pt idx="3212">
                  <c:v>50.55</c:v>
                </c:pt>
                <c:pt idx="3213">
                  <c:v>50.55</c:v>
                </c:pt>
                <c:pt idx="3214">
                  <c:v>50.55</c:v>
                </c:pt>
                <c:pt idx="3215">
                  <c:v>50.55</c:v>
                </c:pt>
                <c:pt idx="3216">
                  <c:v>50.55</c:v>
                </c:pt>
                <c:pt idx="3217">
                  <c:v>50.55</c:v>
                </c:pt>
                <c:pt idx="3218">
                  <c:v>50.55</c:v>
                </c:pt>
                <c:pt idx="3219">
                  <c:v>50.55</c:v>
                </c:pt>
                <c:pt idx="3220">
                  <c:v>50.54</c:v>
                </c:pt>
                <c:pt idx="3221">
                  <c:v>50.54</c:v>
                </c:pt>
                <c:pt idx="3222">
                  <c:v>50.54</c:v>
                </c:pt>
                <c:pt idx="3223">
                  <c:v>50.54</c:v>
                </c:pt>
                <c:pt idx="3224">
                  <c:v>50.54</c:v>
                </c:pt>
                <c:pt idx="3225">
                  <c:v>50.53</c:v>
                </c:pt>
                <c:pt idx="3226">
                  <c:v>50.53</c:v>
                </c:pt>
                <c:pt idx="3227">
                  <c:v>50.53</c:v>
                </c:pt>
                <c:pt idx="3228">
                  <c:v>50.53</c:v>
                </c:pt>
                <c:pt idx="3229">
                  <c:v>50.53</c:v>
                </c:pt>
                <c:pt idx="3230">
                  <c:v>50.53</c:v>
                </c:pt>
                <c:pt idx="3231">
                  <c:v>50.53</c:v>
                </c:pt>
                <c:pt idx="3232">
                  <c:v>50.53</c:v>
                </c:pt>
                <c:pt idx="3233">
                  <c:v>50.53</c:v>
                </c:pt>
                <c:pt idx="3234">
                  <c:v>50.52</c:v>
                </c:pt>
                <c:pt idx="3235">
                  <c:v>50.52</c:v>
                </c:pt>
                <c:pt idx="3236">
                  <c:v>50.52</c:v>
                </c:pt>
                <c:pt idx="3237">
                  <c:v>50.51</c:v>
                </c:pt>
                <c:pt idx="3238">
                  <c:v>50.51</c:v>
                </c:pt>
                <c:pt idx="3239">
                  <c:v>50.5</c:v>
                </c:pt>
                <c:pt idx="3240">
                  <c:v>50.5</c:v>
                </c:pt>
                <c:pt idx="3241">
                  <c:v>50.49</c:v>
                </c:pt>
                <c:pt idx="3242">
                  <c:v>50.48</c:v>
                </c:pt>
                <c:pt idx="3243">
                  <c:v>50.47</c:v>
                </c:pt>
                <c:pt idx="3244">
                  <c:v>50.46</c:v>
                </c:pt>
                <c:pt idx="3245">
                  <c:v>50.45</c:v>
                </c:pt>
                <c:pt idx="3246">
                  <c:v>50.44</c:v>
                </c:pt>
                <c:pt idx="3247">
                  <c:v>50.44</c:v>
                </c:pt>
                <c:pt idx="3248">
                  <c:v>50.43</c:v>
                </c:pt>
                <c:pt idx="3249">
                  <c:v>50.42</c:v>
                </c:pt>
                <c:pt idx="3250">
                  <c:v>50.42</c:v>
                </c:pt>
                <c:pt idx="3251">
                  <c:v>50.41</c:v>
                </c:pt>
                <c:pt idx="3252">
                  <c:v>50.41</c:v>
                </c:pt>
                <c:pt idx="3253">
                  <c:v>50.41</c:v>
                </c:pt>
                <c:pt idx="3254">
                  <c:v>50.41</c:v>
                </c:pt>
                <c:pt idx="3255">
                  <c:v>50.41</c:v>
                </c:pt>
                <c:pt idx="3256">
                  <c:v>50.41</c:v>
                </c:pt>
                <c:pt idx="3257">
                  <c:v>50.41</c:v>
                </c:pt>
                <c:pt idx="3258">
                  <c:v>50.41</c:v>
                </c:pt>
                <c:pt idx="3259">
                  <c:v>50.41</c:v>
                </c:pt>
                <c:pt idx="3260">
                  <c:v>50.41</c:v>
                </c:pt>
                <c:pt idx="3261">
                  <c:v>50.41</c:v>
                </c:pt>
                <c:pt idx="3262">
                  <c:v>50.41</c:v>
                </c:pt>
                <c:pt idx="3263">
                  <c:v>50.41</c:v>
                </c:pt>
                <c:pt idx="3264">
                  <c:v>50.4</c:v>
                </c:pt>
                <c:pt idx="3265">
                  <c:v>50.39</c:v>
                </c:pt>
                <c:pt idx="3266">
                  <c:v>50.38</c:v>
                </c:pt>
                <c:pt idx="3267">
                  <c:v>50.37</c:v>
                </c:pt>
                <c:pt idx="3268">
                  <c:v>50.36</c:v>
                </c:pt>
                <c:pt idx="3269">
                  <c:v>50.35</c:v>
                </c:pt>
                <c:pt idx="3270">
                  <c:v>50.35</c:v>
                </c:pt>
                <c:pt idx="3271">
                  <c:v>50.34</c:v>
                </c:pt>
                <c:pt idx="3272">
                  <c:v>50.33</c:v>
                </c:pt>
                <c:pt idx="3273">
                  <c:v>50.32</c:v>
                </c:pt>
                <c:pt idx="3274">
                  <c:v>50.31</c:v>
                </c:pt>
                <c:pt idx="3275">
                  <c:v>50.29</c:v>
                </c:pt>
                <c:pt idx="3276">
                  <c:v>50.28</c:v>
                </c:pt>
                <c:pt idx="3277">
                  <c:v>50.26</c:v>
                </c:pt>
                <c:pt idx="3278">
                  <c:v>50.25</c:v>
                </c:pt>
                <c:pt idx="3279">
                  <c:v>50.22</c:v>
                </c:pt>
                <c:pt idx="3280">
                  <c:v>50.21</c:v>
                </c:pt>
                <c:pt idx="3281">
                  <c:v>50.19</c:v>
                </c:pt>
                <c:pt idx="3282">
                  <c:v>50.18</c:v>
                </c:pt>
                <c:pt idx="3283">
                  <c:v>50.17</c:v>
                </c:pt>
                <c:pt idx="3284">
                  <c:v>50.16</c:v>
                </c:pt>
                <c:pt idx="3285">
                  <c:v>50.15</c:v>
                </c:pt>
                <c:pt idx="3286">
                  <c:v>50.14</c:v>
                </c:pt>
                <c:pt idx="3287">
                  <c:v>50.14</c:v>
                </c:pt>
                <c:pt idx="3288">
                  <c:v>50.14</c:v>
                </c:pt>
                <c:pt idx="3289">
                  <c:v>50.14</c:v>
                </c:pt>
                <c:pt idx="3290">
                  <c:v>50.14</c:v>
                </c:pt>
                <c:pt idx="3291">
                  <c:v>50.13</c:v>
                </c:pt>
                <c:pt idx="3292">
                  <c:v>50.13</c:v>
                </c:pt>
                <c:pt idx="3293">
                  <c:v>50.12</c:v>
                </c:pt>
                <c:pt idx="3294">
                  <c:v>50.11</c:v>
                </c:pt>
                <c:pt idx="3295">
                  <c:v>50.1</c:v>
                </c:pt>
                <c:pt idx="3296">
                  <c:v>50.09</c:v>
                </c:pt>
                <c:pt idx="3297">
                  <c:v>50.07</c:v>
                </c:pt>
                <c:pt idx="3298">
                  <c:v>50.06</c:v>
                </c:pt>
                <c:pt idx="3299">
                  <c:v>50.05</c:v>
                </c:pt>
                <c:pt idx="3300">
                  <c:v>50.04</c:v>
                </c:pt>
                <c:pt idx="3301">
                  <c:v>50.04</c:v>
                </c:pt>
                <c:pt idx="3302">
                  <c:v>50.03</c:v>
                </c:pt>
                <c:pt idx="3303">
                  <c:v>50.03</c:v>
                </c:pt>
                <c:pt idx="3304">
                  <c:v>50.02</c:v>
                </c:pt>
                <c:pt idx="3305">
                  <c:v>50.01</c:v>
                </c:pt>
                <c:pt idx="3306">
                  <c:v>50.01</c:v>
                </c:pt>
                <c:pt idx="3307">
                  <c:v>50</c:v>
                </c:pt>
                <c:pt idx="3308">
                  <c:v>50</c:v>
                </c:pt>
                <c:pt idx="3309">
                  <c:v>50</c:v>
                </c:pt>
                <c:pt idx="3310">
                  <c:v>50</c:v>
                </c:pt>
                <c:pt idx="3311">
                  <c:v>50</c:v>
                </c:pt>
                <c:pt idx="3312">
                  <c:v>50</c:v>
                </c:pt>
                <c:pt idx="3313">
                  <c:v>50</c:v>
                </c:pt>
                <c:pt idx="3314">
                  <c:v>50</c:v>
                </c:pt>
                <c:pt idx="3315">
                  <c:v>50</c:v>
                </c:pt>
                <c:pt idx="3316">
                  <c:v>50</c:v>
                </c:pt>
                <c:pt idx="3317">
                  <c:v>50</c:v>
                </c:pt>
                <c:pt idx="3318">
                  <c:v>50</c:v>
                </c:pt>
                <c:pt idx="3319">
                  <c:v>50</c:v>
                </c:pt>
                <c:pt idx="3320">
                  <c:v>50</c:v>
                </c:pt>
                <c:pt idx="3321">
                  <c:v>50</c:v>
                </c:pt>
                <c:pt idx="3322">
                  <c:v>50</c:v>
                </c:pt>
                <c:pt idx="3323">
                  <c:v>49.99</c:v>
                </c:pt>
                <c:pt idx="3324">
                  <c:v>49.99</c:v>
                </c:pt>
                <c:pt idx="3325">
                  <c:v>49.98</c:v>
                </c:pt>
                <c:pt idx="3326">
                  <c:v>49.97</c:v>
                </c:pt>
                <c:pt idx="3327">
                  <c:v>49.95</c:v>
                </c:pt>
                <c:pt idx="3328">
                  <c:v>49.94</c:v>
                </c:pt>
                <c:pt idx="3329">
                  <c:v>49.92</c:v>
                </c:pt>
                <c:pt idx="3330">
                  <c:v>49.9</c:v>
                </c:pt>
                <c:pt idx="3331">
                  <c:v>49.89</c:v>
                </c:pt>
                <c:pt idx="3332">
                  <c:v>49.89</c:v>
                </c:pt>
                <c:pt idx="3333">
                  <c:v>49.87</c:v>
                </c:pt>
                <c:pt idx="3334">
                  <c:v>49.86</c:v>
                </c:pt>
                <c:pt idx="3335">
                  <c:v>49.85</c:v>
                </c:pt>
                <c:pt idx="3336">
                  <c:v>49.83</c:v>
                </c:pt>
                <c:pt idx="3337">
                  <c:v>49.82</c:v>
                </c:pt>
                <c:pt idx="3338">
                  <c:v>49.8</c:v>
                </c:pt>
                <c:pt idx="3339">
                  <c:v>49.79</c:v>
                </c:pt>
                <c:pt idx="3340">
                  <c:v>49.78</c:v>
                </c:pt>
                <c:pt idx="3341">
                  <c:v>49.77</c:v>
                </c:pt>
                <c:pt idx="3342">
                  <c:v>49.76</c:v>
                </c:pt>
                <c:pt idx="3343">
                  <c:v>49.76</c:v>
                </c:pt>
                <c:pt idx="3344">
                  <c:v>49.75</c:v>
                </c:pt>
                <c:pt idx="3345">
                  <c:v>49.75</c:v>
                </c:pt>
                <c:pt idx="3346">
                  <c:v>49.74</c:v>
                </c:pt>
                <c:pt idx="3347">
                  <c:v>49.74</c:v>
                </c:pt>
                <c:pt idx="3348">
                  <c:v>49.73</c:v>
                </c:pt>
                <c:pt idx="3349">
                  <c:v>49.73</c:v>
                </c:pt>
                <c:pt idx="3350">
                  <c:v>49.73</c:v>
                </c:pt>
                <c:pt idx="3351">
                  <c:v>49.73</c:v>
                </c:pt>
                <c:pt idx="3352">
                  <c:v>49.73</c:v>
                </c:pt>
                <c:pt idx="3353">
                  <c:v>49.73</c:v>
                </c:pt>
                <c:pt idx="3354">
                  <c:v>49.73</c:v>
                </c:pt>
                <c:pt idx="3355">
                  <c:v>49.72</c:v>
                </c:pt>
                <c:pt idx="3356">
                  <c:v>49.72</c:v>
                </c:pt>
                <c:pt idx="3357">
                  <c:v>49.72</c:v>
                </c:pt>
                <c:pt idx="3358">
                  <c:v>49.71</c:v>
                </c:pt>
                <c:pt idx="3359">
                  <c:v>49.71</c:v>
                </c:pt>
                <c:pt idx="3360">
                  <c:v>49.7</c:v>
                </c:pt>
                <c:pt idx="3361">
                  <c:v>49.69</c:v>
                </c:pt>
                <c:pt idx="3362">
                  <c:v>49.68</c:v>
                </c:pt>
                <c:pt idx="3363">
                  <c:v>49.67</c:v>
                </c:pt>
                <c:pt idx="3364">
                  <c:v>49.66</c:v>
                </c:pt>
                <c:pt idx="3365">
                  <c:v>49.64</c:v>
                </c:pt>
                <c:pt idx="3366">
                  <c:v>49.63</c:v>
                </c:pt>
                <c:pt idx="3367">
                  <c:v>49.61</c:v>
                </c:pt>
                <c:pt idx="3368">
                  <c:v>49.61</c:v>
                </c:pt>
                <c:pt idx="3369">
                  <c:v>49.6</c:v>
                </c:pt>
                <c:pt idx="3370">
                  <c:v>49.6</c:v>
                </c:pt>
                <c:pt idx="3371">
                  <c:v>49.6</c:v>
                </c:pt>
                <c:pt idx="3372">
                  <c:v>49.6</c:v>
                </c:pt>
                <c:pt idx="3373">
                  <c:v>49.6</c:v>
                </c:pt>
                <c:pt idx="3374">
                  <c:v>49.6</c:v>
                </c:pt>
                <c:pt idx="3375">
                  <c:v>49.6</c:v>
                </c:pt>
                <c:pt idx="3376">
                  <c:v>49.6</c:v>
                </c:pt>
                <c:pt idx="3377">
                  <c:v>49.6</c:v>
                </c:pt>
                <c:pt idx="3378">
                  <c:v>49.6</c:v>
                </c:pt>
                <c:pt idx="3379">
                  <c:v>49.6</c:v>
                </c:pt>
                <c:pt idx="3380">
                  <c:v>49.6</c:v>
                </c:pt>
                <c:pt idx="3381">
                  <c:v>49.6</c:v>
                </c:pt>
                <c:pt idx="3382">
                  <c:v>49.6</c:v>
                </c:pt>
                <c:pt idx="3383">
                  <c:v>49.6</c:v>
                </c:pt>
                <c:pt idx="3384">
                  <c:v>49.6</c:v>
                </c:pt>
                <c:pt idx="3385">
                  <c:v>49.6</c:v>
                </c:pt>
                <c:pt idx="3386">
                  <c:v>49.6</c:v>
                </c:pt>
                <c:pt idx="3387">
                  <c:v>49.6</c:v>
                </c:pt>
                <c:pt idx="3388">
                  <c:v>49.6</c:v>
                </c:pt>
                <c:pt idx="3389">
                  <c:v>49.6</c:v>
                </c:pt>
                <c:pt idx="3390">
                  <c:v>49.6</c:v>
                </c:pt>
                <c:pt idx="3391">
                  <c:v>49.6</c:v>
                </c:pt>
                <c:pt idx="3392">
                  <c:v>49.6</c:v>
                </c:pt>
                <c:pt idx="3393">
                  <c:v>49.6</c:v>
                </c:pt>
                <c:pt idx="3394">
                  <c:v>49.6</c:v>
                </c:pt>
                <c:pt idx="3395">
                  <c:v>49.6</c:v>
                </c:pt>
                <c:pt idx="3396">
                  <c:v>49.6</c:v>
                </c:pt>
                <c:pt idx="3397">
                  <c:v>49.6</c:v>
                </c:pt>
                <c:pt idx="3398">
                  <c:v>49.6</c:v>
                </c:pt>
                <c:pt idx="3399">
                  <c:v>49.59</c:v>
                </c:pt>
                <c:pt idx="3400">
                  <c:v>49.59</c:v>
                </c:pt>
                <c:pt idx="3401">
                  <c:v>49.59</c:v>
                </c:pt>
                <c:pt idx="3402">
                  <c:v>49.58</c:v>
                </c:pt>
                <c:pt idx="3403">
                  <c:v>49.57</c:v>
                </c:pt>
                <c:pt idx="3404">
                  <c:v>49.57</c:v>
                </c:pt>
                <c:pt idx="3405">
                  <c:v>49.56</c:v>
                </c:pt>
                <c:pt idx="3406">
                  <c:v>49.55</c:v>
                </c:pt>
                <c:pt idx="3407">
                  <c:v>49.54</c:v>
                </c:pt>
                <c:pt idx="3408">
                  <c:v>49.53</c:v>
                </c:pt>
                <c:pt idx="3409">
                  <c:v>49.52</c:v>
                </c:pt>
                <c:pt idx="3410">
                  <c:v>49.52</c:v>
                </c:pt>
                <c:pt idx="3411">
                  <c:v>49.51</c:v>
                </c:pt>
                <c:pt idx="3412">
                  <c:v>49.49</c:v>
                </c:pt>
                <c:pt idx="3413">
                  <c:v>49.47</c:v>
                </c:pt>
                <c:pt idx="3414">
                  <c:v>49.46</c:v>
                </c:pt>
                <c:pt idx="3415">
                  <c:v>49.44</c:v>
                </c:pt>
                <c:pt idx="3416">
                  <c:v>49.43</c:v>
                </c:pt>
                <c:pt idx="3417">
                  <c:v>49.41</c:v>
                </c:pt>
                <c:pt idx="3418">
                  <c:v>49.39</c:v>
                </c:pt>
                <c:pt idx="3419">
                  <c:v>49.38</c:v>
                </c:pt>
                <c:pt idx="3420">
                  <c:v>49.36</c:v>
                </c:pt>
                <c:pt idx="3421">
                  <c:v>49.35</c:v>
                </c:pt>
                <c:pt idx="3422">
                  <c:v>49.35</c:v>
                </c:pt>
                <c:pt idx="3423">
                  <c:v>49.35</c:v>
                </c:pt>
                <c:pt idx="3424">
                  <c:v>49.34</c:v>
                </c:pt>
                <c:pt idx="3425">
                  <c:v>49.34</c:v>
                </c:pt>
                <c:pt idx="3426">
                  <c:v>49.33</c:v>
                </c:pt>
                <c:pt idx="3427">
                  <c:v>49.33</c:v>
                </c:pt>
                <c:pt idx="3428">
                  <c:v>49.33</c:v>
                </c:pt>
                <c:pt idx="3429">
                  <c:v>49.33</c:v>
                </c:pt>
                <c:pt idx="3430">
                  <c:v>49.33</c:v>
                </c:pt>
                <c:pt idx="3431">
                  <c:v>49.33</c:v>
                </c:pt>
                <c:pt idx="3432">
                  <c:v>49.33</c:v>
                </c:pt>
                <c:pt idx="3433">
                  <c:v>49.33</c:v>
                </c:pt>
                <c:pt idx="3434">
                  <c:v>49.33</c:v>
                </c:pt>
                <c:pt idx="3435">
                  <c:v>49.33</c:v>
                </c:pt>
                <c:pt idx="3436">
                  <c:v>49.32</c:v>
                </c:pt>
                <c:pt idx="3437">
                  <c:v>49.32</c:v>
                </c:pt>
                <c:pt idx="3438">
                  <c:v>49.31</c:v>
                </c:pt>
                <c:pt idx="3439">
                  <c:v>49.31</c:v>
                </c:pt>
                <c:pt idx="3440">
                  <c:v>49.3</c:v>
                </c:pt>
                <c:pt idx="3441">
                  <c:v>49.3</c:v>
                </c:pt>
                <c:pt idx="3442">
                  <c:v>49.29</c:v>
                </c:pt>
                <c:pt idx="3443">
                  <c:v>49.29</c:v>
                </c:pt>
                <c:pt idx="3444">
                  <c:v>49.29</c:v>
                </c:pt>
                <c:pt idx="3445">
                  <c:v>49.28</c:v>
                </c:pt>
                <c:pt idx="3446">
                  <c:v>49.27</c:v>
                </c:pt>
                <c:pt idx="3447">
                  <c:v>49.26</c:v>
                </c:pt>
                <c:pt idx="3448">
                  <c:v>49.25</c:v>
                </c:pt>
                <c:pt idx="3449">
                  <c:v>49.24</c:v>
                </c:pt>
                <c:pt idx="3450">
                  <c:v>49.24</c:v>
                </c:pt>
                <c:pt idx="3451">
                  <c:v>49.23</c:v>
                </c:pt>
                <c:pt idx="3452">
                  <c:v>49.23</c:v>
                </c:pt>
                <c:pt idx="3453">
                  <c:v>49.22</c:v>
                </c:pt>
                <c:pt idx="3454">
                  <c:v>49.22</c:v>
                </c:pt>
                <c:pt idx="3455">
                  <c:v>49.21</c:v>
                </c:pt>
                <c:pt idx="3456">
                  <c:v>49.2</c:v>
                </c:pt>
                <c:pt idx="3457">
                  <c:v>49.19</c:v>
                </c:pt>
                <c:pt idx="3458">
                  <c:v>49.19</c:v>
                </c:pt>
                <c:pt idx="3459">
                  <c:v>49.18</c:v>
                </c:pt>
                <c:pt idx="3460">
                  <c:v>49.17</c:v>
                </c:pt>
                <c:pt idx="3461">
                  <c:v>49.17</c:v>
                </c:pt>
                <c:pt idx="3462">
                  <c:v>49.17</c:v>
                </c:pt>
                <c:pt idx="3463">
                  <c:v>49.16</c:v>
                </c:pt>
                <c:pt idx="3464">
                  <c:v>49.16</c:v>
                </c:pt>
                <c:pt idx="3465">
                  <c:v>49.15</c:v>
                </c:pt>
                <c:pt idx="3466">
                  <c:v>49.15</c:v>
                </c:pt>
                <c:pt idx="3467">
                  <c:v>49.15</c:v>
                </c:pt>
                <c:pt idx="3468">
                  <c:v>49.15</c:v>
                </c:pt>
                <c:pt idx="3469">
                  <c:v>49.15</c:v>
                </c:pt>
                <c:pt idx="3470">
                  <c:v>49.14</c:v>
                </c:pt>
                <c:pt idx="3471">
                  <c:v>49.14</c:v>
                </c:pt>
                <c:pt idx="3472">
                  <c:v>49.13</c:v>
                </c:pt>
                <c:pt idx="3473">
                  <c:v>49.12</c:v>
                </c:pt>
                <c:pt idx="3474">
                  <c:v>49.12</c:v>
                </c:pt>
                <c:pt idx="3475">
                  <c:v>49.11</c:v>
                </c:pt>
                <c:pt idx="3476">
                  <c:v>49.1</c:v>
                </c:pt>
                <c:pt idx="3477">
                  <c:v>49.09</c:v>
                </c:pt>
                <c:pt idx="3478">
                  <c:v>49.09</c:v>
                </c:pt>
                <c:pt idx="3479">
                  <c:v>49.09</c:v>
                </c:pt>
                <c:pt idx="3480">
                  <c:v>49.08</c:v>
                </c:pt>
                <c:pt idx="3481">
                  <c:v>49.08</c:v>
                </c:pt>
                <c:pt idx="3482">
                  <c:v>49.08</c:v>
                </c:pt>
                <c:pt idx="3483">
                  <c:v>49.08</c:v>
                </c:pt>
                <c:pt idx="3484">
                  <c:v>49.08</c:v>
                </c:pt>
                <c:pt idx="3485">
                  <c:v>49.08</c:v>
                </c:pt>
                <c:pt idx="3486">
                  <c:v>49.08</c:v>
                </c:pt>
                <c:pt idx="3487">
                  <c:v>49.09</c:v>
                </c:pt>
                <c:pt idx="3488">
                  <c:v>49.09</c:v>
                </c:pt>
                <c:pt idx="3489">
                  <c:v>49.09</c:v>
                </c:pt>
                <c:pt idx="3490">
                  <c:v>49.1</c:v>
                </c:pt>
                <c:pt idx="3491">
                  <c:v>49.1</c:v>
                </c:pt>
                <c:pt idx="3492">
                  <c:v>49.11</c:v>
                </c:pt>
                <c:pt idx="3493">
                  <c:v>49.11</c:v>
                </c:pt>
                <c:pt idx="3494">
                  <c:v>49.12</c:v>
                </c:pt>
                <c:pt idx="3495">
                  <c:v>49.12</c:v>
                </c:pt>
                <c:pt idx="3496">
                  <c:v>49.13</c:v>
                </c:pt>
                <c:pt idx="3497">
                  <c:v>49.13</c:v>
                </c:pt>
                <c:pt idx="3498">
                  <c:v>49.14</c:v>
                </c:pt>
                <c:pt idx="3499">
                  <c:v>49.15</c:v>
                </c:pt>
                <c:pt idx="3500">
                  <c:v>49.15</c:v>
                </c:pt>
                <c:pt idx="3501">
                  <c:v>49.16</c:v>
                </c:pt>
                <c:pt idx="3502">
                  <c:v>49.17</c:v>
                </c:pt>
                <c:pt idx="3503">
                  <c:v>49.18</c:v>
                </c:pt>
                <c:pt idx="3504">
                  <c:v>49.19</c:v>
                </c:pt>
                <c:pt idx="3505">
                  <c:v>49.19</c:v>
                </c:pt>
                <c:pt idx="3506">
                  <c:v>49.2</c:v>
                </c:pt>
                <c:pt idx="3507">
                  <c:v>49.2</c:v>
                </c:pt>
                <c:pt idx="3508">
                  <c:v>49.2</c:v>
                </c:pt>
                <c:pt idx="3509">
                  <c:v>49.21</c:v>
                </c:pt>
                <c:pt idx="3510">
                  <c:v>49.22</c:v>
                </c:pt>
                <c:pt idx="3511">
                  <c:v>49.22</c:v>
                </c:pt>
                <c:pt idx="3512">
                  <c:v>49.23</c:v>
                </c:pt>
                <c:pt idx="3513">
                  <c:v>49.24</c:v>
                </c:pt>
                <c:pt idx="3514">
                  <c:v>49.25</c:v>
                </c:pt>
                <c:pt idx="3515">
                  <c:v>49.26</c:v>
                </c:pt>
                <c:pt idx="3516">
                  <c:v>49.27</c:v>
                </c:pt>
                <c:pt idx="3517">
                  <c:v>49.29</c:v>
                </c:pt>
                <c:pt idx="3518">
                  <c:v>49.3</c:v>
                </c:pt>
                <c:pt idx="3519">
                  <c:v>49.31</c:v>
                </c:pt>
                <c:pt idx="3520">
                  <c:v>49.31</c:v>
                </c:pt>
                <c:pt idx="3521">
                  <c:v>49.32</c:v>
                </c:pt>
                <c:pt idx="3522">
                  <c:v>49.32</c:v>
                </c:pt>
                <c:pt idx="3523">
                  <c:v>49.33</c:v>
                </c:pt>
                <c:pt idx="3524">
                  <c:v>49.33</c:v>
                </c:pt>
                <c:pt idx="3525">
                  <c:v>49.33</c:v>
                </c:pt>
                <c:pt idx="3526">
                  <c:v>49.34</c:v>
                </c:pt>
                <c:pt idx="3527">
                  <c:v>49.35</c:v>
                </c:pt>
                <c:pt idx="3528">
                  <c:v>49.36</c:v>
                </c:pt>
                <c:pt idx="3529">
                  <c:v>49.39</c:v>
                </c:pt>
                <c:pt idx="3530">
                  <c:v>49.41</c:v>
                </c:pt>
                <c:pt idx="3531">
                  <c:v>49.44</c:v>
                </c:pt>
                <c:pt idx="3532">
                  <c:v>49.47</c:v>
                </c:pt>
                <c:pt idx="3533">
                  <c:v>49.49</c:v>
                </c:pt>
                <c:pt idx="3534">
                  <c:v>49.51</c:v>
                </c:pt>
                <c:pt idx="3535">
                  <c:v>49.52</c:v>
                </c:pt>
                <c:pt idx="3536">
                  <c:v>49.54</c:v>
                </c:pt>
                <c:pt idx="3537">
                  <c:v>49.55</c:v>
                </c:pt>
                <c:pt idx="3538">
                  <c:v>49.57</c:v>
                </c:pt>
                <c:pt idx="3539">
                  <c:v>49.58</c:v>
                </c:pt>
                <c:pt idx="3540">
                  <c:v>49.59</c:v>
                </c:pt>
                <c:pt idx="3541">
                  <c:v>49.59</c:v>
                </c:pt>
                <c:pt idx="3542">
                  <c:v>49.6</c:v>
                </c:pt>
                <c:pt idx="3543">
                  <c:v>49.6</c:v>
                </c:pt>
                <c:pt idx="3544">
                  <c:v>49.6</c:v>
                </c:pt>
                <c:pt idx="3545">
                  <c:v>49.6</c:v>
                </c:pt>
                <c:pt idx="3546">
                  <c:v>49.6</c:v>
                </c:pt>
                <c:pt idx="3547">
                  <c:v>49.6</c:v>
                </c:pt>
                <c:pt idx="3548">
                  <c:v>49.6</c:v>
                </c:pt>
                <c:pt idx="3549">
                  <c:v>49.6</c:v>
                </c:pt>
                <c:pt idx="3550">
                  <c:v>49.6</c:v>
                </c:pt>
                <c:pt idx="3551">
                  <c:v>49.6</c:v>
                </c:pt>
                <c:pt idx="3552">
                  <c:v>49.61</c:v>
                </c:pt>
                <c:pt idx="3553">
                  <c:v>49.61</c:v>
                </c:pt>
                <c:pt idx="3554">
                  <c:v>49.63</c:v>
                </c:pt>
                <c:pt idx="3555">
                  <c:v>49.65</c:v>
                </c:pt>
                <c:pt idx="3556">
                  <c:v>49.68</c:v>
                </c:pt>
                <c:pt idx="3557">
                  <c:v>49.7</c:v>
                </c:pt>
                <c:pt idx="3558">
                  <c:v>49.72</c:v>
                </c:pt>
                <c:pt idx="3559">
                  <c:v>49.73</c:v>
                </c:pt>
                <c:pt idx="3560">
                  <c:v>49.74</c:v>
                </c:pt>
                <c:pt idx="3561">
                  <c:v>49.74</c:v>
                </c:pt>
                <c:pt idx="3562">
                  <c:v>49.76</c:v>
                </c:pt>
                <c:pt idx="3563">
                  <c:v>49.77</c:v>
                </c:pt>
                <c:pt idx="3564">
                  <c:v>49.79</c:v>
                </c:pt>
                <c:pt idx="3565">
                  <c:v>49.81</c:v>
                </c:pt>
                <c:pt idx="3566">
                  <c:v>49.83</c:v>
                </c:pt>
                <c:pt idx="3567">
                  <c:v>49.86</c:v>
                </c:pt>
                <c:pt idx="3568">
                  <c:v>49.89</c:v>
                </c:pt>
                <c:pt idx="3569">
                  <c:v>49.92</c:v>
                </c:pt>
                <c:pt idx="3570">
                  <c:v>49.95</c:v>
                </c:pt>
                <c:pt idx="3571">
                  <c:v>49.97</c:v>
                </c:pt>
                <c:pt idx="3572">
                  <c:v>49.99</c:v>
                </c:pt>
                <c:pt idx="3573">
                  <c:v>49.99</c:v>
                </c:pt>
                <c:pt idx="3574">
                  <c:v>50</c:v>
                </c:pt>
                <c:pt idx="3575">
                  <c:v>50</c:v>
                </c:pt>
                <c:pt idx="3576">
                  <c:v>50</c:v>
                </c:pt>
                <c:pt idx="3577">
                  <c:v>50</c:v>
                </c:pt>
                <c:pt idx="3578">
                  <c:v>50.01</c:v>
                </c:pt>
                <c:pt idx="3579">
                  <c:v>50.02</c:v>
                </c:pt>
                <c:pt idx="3580">
                  <c:v>50.03</c:v>
                </c:pt>
                <c:pt idx="3581">
                  <c:v>50.05</c:v>
                </c:pt>
                <c:pt idx="3582">
                  <c:v>50.06</c:v>
                </c:pt>
                <c:pt idx="3583">
                  <c:v>50.09</c:v>
                </c:pt>
                <c:pt idx="3584">
                  <c:v>50.11</c:v>
                </c:pt>
                <c:pt idx="3585">
                  <c:v>50.12</c:v>
                </c:pt>
                <c:pt idx="3586">
                  <c:v>50.13</c:v>
                </c:pt>
                <c:pt idx="3587">
                  <c:v>50.15</c:v>
                </c:pt>
                <c:pt idx="3588">
                  <c:v>50.16</c:v>
                </c:pt>
                <c:pt idx="3589">
                  <c:v>50.17</c:v>
                </c:pt>
                <c:pt idx="3590">
                  <c:v>50.19</c:v>
                </c:pt>
                <c:pt idx="3591">
                  <c:v>50.23</c:v>
                </c:pt>
                <c:pt idx="3592">
                  <c:v>50.26</c:v>
                </c:pt>
                <c:pt idx="3593">
                  <c:v>50.3</c:v>
                </c:pt>
                <c:pt idx="3594">
                  <c:v>50.34</c:v>
                </c:pt>
                <c:pt idx="3595">
                  <c:v>50.36</c:v>
                </c:pt>
                <c:pt idx="3596">
                  <c:v>50.38</c:v>
                </c:pt>
                <c:pt idx="3597">
                  <c:v>50.4</c:v>
                </c:pt>
                <c:pt idx="3598">
                  <c:v>50.4</c:v>
                </c:pt>
                <c:pt idx="3599">
                  <c:v>50.41</c:v>
                </c:pt>
                <c:pt idx="3600">
                  <c:v>50.41</c:v>
                </c:pt>
                <c:pt idx="3601">
                  <c:v>50.42</c:v>
                </c:pt>
                <c:pt idx="3602">
                  <c:v>50.42</c:v>
                </c:pt>
                <c:pt idx="3603">
                  <c:v>50.43</c:v>
                </c:pt>
                <c:pt idx="3604">
                  <c:v>50.45</c:v>
                </c:pt>
                <c:pt idx="3605">
                  <c:v>50.46</c:v>
                </c:pt>
                <c:pt idx="3606">
                  <c:v>50.49</c:v>
                </c:pt>
                <c:pt idx="3607">
                  <c:v>50.51</c:v>
                </c:pt>
                <c:pt idx="3608">
                  <c:v>50.52</c:v>
                </c:pt>
                <c:pt idx="3609">
                  <c:v>50.54</c:v>
                </c:pt>
                <c:pt idx="3610">
                  <c:v>50.54</c:v>
                </c:pt>
                <c:pt idx="3611">
                  <c:v>50.55</c:v>
                </c:pt>
                <c:pt idx="3612">
                  <c:v>50.55</c:v>
                </c:pt>
                <c:pt idx="3613">
                  <c:v>50.55</c:v>
                </c:pt>
                <c:pt idx="3614">
                  <c:v>50.55</c:v>
                </c:pt>
                <c:pt idx="3615">
                  <c:v>50.55</c:v>
                </c:pt>
                <c:pt idx="3616">
                  <c:v>50.55</c:v>
                </c:pt>
                <c:pt idx="3617">
                  <c:v>50.55</c:v>
                </c:pt>
                <c:pt idx="3618">
                  <c:v>50.55</c:v>
                </c:pt>
                <c:pt idx="3619">
                  <c:v>50.55</c:v>
                </c:pt>
                <c:pt idx="3620">
                  <c:v>50.55</c:v>
                </c:pt>
                <c:pt idx="3621">
                  <c:v>50.55</c:v>
                </c:pt>
                <c:pt idx="3622">
                  <c:v>50.55</c:v>
                </c:pt>
                <c:pt idx="3623">
                  <c:v>50.55</c:v>
                </c:pt>
                <c:pt idx="3624">
                  <c:v>50.55</c:v>
                </c:pt>
                <c:pt idx="3625">
                  <c:v>50.55</c:v>
                </c:pt>
                <c:pt idx="3626">
                  <c:v>50.55</c:v>
                </c:pt>
                <c:pt idx="3627">
                  <c:v>50.55</c:v>
                </c:pt>
                <c:pt idx="3628">
                  <c:v>50.55</c:v>
                </c:pt>
                <c:pt idx="3629">
                  <c:v>50.55</c:v>
                </c:pt>
                <c:pt idx="3630">
                  <c:v>50.55</c:v>
                </c:pt>
                <c:pt idx="3631">
                  <c:v>50.55</c:v>
                </c:pt>
                <c:pt idx="3632">
                  <c:v>50.55</c:v>
                </c:pt>
                <c:pt idx="3633">
                  <c:v>50.55</c:v>
                </c:pt>
                <c:pt idx="3634">
                  <c:v>50.55</c:v>
                </c:pt>
                <c:pt idx="3635">
                  <c:v>50.55</c:v>
                </c:pt>
                <c:pt idx="3636">
                  <c:v>50.55</c:v>
                </c:pt>
                <c:pt idx="3637">
                  <c:v>50.55</c:v>
                </c:pt>
                <c:pt idx="3638">
                  <c:v>50.55</c:v>
                </c:pt>
                <c:pt idx="3639">
                  <c:v>50.55</c:v>
                </c:pt>
                <c:pt idx="3640">
                  <c:v>50.55</c:v>
                </c:pt>
                <c:pt idx="3641">
                  <c:v>50.55</c:v>
                </c:pt>
                <c:pt idx="3642">
                  <c:v>50.55</c:v>
                </c:pt>
                <c:pt idx="3643">
                  <c:v>50.55</c:v>
                </c:pt>
                <c:pt idx="3644">
                  <c:v>50.55</c:v>
                </c:pt>
                <c:pt idx="3645">
                  <c:v>50.55</c:v>
                </c:pt>
                <c:pt idx="3646">
                  <c:v>50.55</c:v>
                </c:pt>
                <c:pt idx="3647">
                  <c:v>50.55</c:v>
                </c:pt>
                <c:pt idx="3648">
                  <c:v>50.55</c:v>
                </c:pt>
                <c:pt idx="3649">
                  <c:v>50.55</c:v>
                </c:pt>
                <c:pt idx="3650">
                  <c:v>50.55</c:v>
                </c:pt>
                <c:pt idx="3651">
                  <c:v>50.55</c:v>
                </c:pt>
                <c:pt idx="3652">
                  <c:v>50.55</c:v>
                </c:pt>
                <c:pt idx="3653">
                  <c:v>50.55</c:v>
                </c:pt>
                <c:pt idx="3654">
                  <c:v>50.55</c:v>
                </c:pt>
                <c:pt idx="3655">
                  <c:v>50.55</c:v>
                </c:pt>
                <c:pt idx="3656">
                  <c:v>50.55</c:v>
                </c:pt>
                <c:pt idx="3657">
                  <c:v>50.55</c:v>
                </c:pt>
                <c:pt idx="3658">
                  <c:v>50.55</c:v>
                </c:pt>
                <c:pt idx="3659">
                  <c:v>50.55</c:v>
                </c:pt>
                <c:pt idx="3660">
                  <c:v>50.55</c:v>
                </c:pt>
                <c:pt idx="3661">
                  <c:v>50.55</c:v>
                </c:pt>
                <c:pt idx="3662">
                  <c:v>50.55</c:v>
                </c:pt>
                <c:pt idx="3663">
                  <c:v>50.55</c:v>
                </c:pt>
                <c:pt idx="3664">
                  <c:v>50.55</c:v>
                </c:pt>
                <c:pt idx="3665">
                  <c:v>50.55</c:v>
                </c:pt>
                <c:pt idx="3666">
                  <c:v>50.55</c:v>
                </c:pt>
                <c:pt idx="3667">
                  <c:v>50.55</c:v>
                </c:pt>
                <c:pt idx="3668">
                  <c:v>50.55</c:v>
                </c:pt>
                <c:pt idx="3669">
                  <c:v>50.55</c:v>
                </c:pt>
                <c:pt idx="3670">
                  <c:v>50.55</c:v>
                </c:pt>
                <c:pt idx="3671">
                  <c:v>50.55</c:v>
                </c:pt>
                <c:pt idx="3672">
                  <c:v>50.55</c:v>
                </c:pt>
                <c:pt idx="3673">
                  <c:v>50.55</c:v>
                </c:pt>
                <c:pt idx="3674">
                  <c:v>50.55</c:v>
                </c:pt>
                <c:pt idx="3675">
                  <c:v>50.55</c:v>
                </c:pt>
                <c:pt idx="3676">
                  <c:v>50.55</c:v>
                </c:pt>
                <c:pt idx="3677">
                  <c:v>50.55</c:v>
                </c:pt>
                <c:pt idx="3678">
                  <c:v>50.55</c:v>
                </c:pt>
                <c:pt idx="3679">
                  <c:v>50.55</c:v>
                </c:pt>
                <c:pt idx="3680">
                  <c:v>50.55</c:v>
                </c:pt>
                <c:pt idx="3681">
                  <c:v>50.54</c:v>
                </c:pt>
                <c:pt idx="3682">
                  <c:v>50.54</c:v>
                </c:pt>
                <c:pt idx="3683">
                  <c:v>50.53</c:v>
                </c:pt>
                <c:pt idx="3684">
                  <c:v>50.52</c:v>
                </c:pt>
                <c:pt idx="3685">
                  <c:v>50.51</c:v>
                </c:pt>
                <c:pt idx="3686">
                  <c:v>50.5</c:v>
                </c:pt>
                <c:pt idx="3687">
                  <c:v>50.49</c:v>
                </c:pt>
                <c:pt idx="3688">
                  <c:v>50.48</c:v>
                </c:pt>
                <c:pt idx="3689">
                  <c:v>50.47</c:v>
                </c:pt>
                <c:pt idx="3690">
                  <c:v>50.45</c:v>
                </c:pt>
                <c:pt idx="3691">
                  <c:v>50.44</c:v>
                </c:pt>
                <c:pt idx="3692">
                  <c:v>50.44</c:v>
                </c:pt>
                <c:pt idx="3693">
                  <c:v>50.43</c:v>
                </c:pt>
                <c:pt idx="3694">
                  <c:v>50.43</c:v>
                </c:pt>
                <c:pt idx="3695">
                  <c:v>50.42</c:v>
                </c:pt>
                <c:pt idx="3696">
                  <c:v>50.42</c:v>
                </c:pt>
                <c:pt idx="3697">
                  <c:v>50.42</c:v>
                </c:pt>
                <c:pt idx="3698">
                  <c:v>50.41</c:v>
                </c:pt>
                <c:pt idx="3699">
                  <c:v>50.41</c:v>
                </c:pt>
                <c:pt idx="3700">
                  <c:v>50.41</c:v>
                </c:pt>
                <c:pt idx="3701">
                  <c:v>50.41</c:v>
                </c:pt>
                <c:pt idx="3702">
                  <c:v>50.41</c:v>
                </c:pt>
                <c:pt idx="3703">
                  <c:v>50.4</c:v>
                </c:pt>
                <c:pt idx="3704">
                  <c:v>50.4</c:v>
                </c:pt>
                <c:pt idx="3705">
                  <c:v>50.39</c:v>
                </c:pt>
                <c:pt idx="3706">
                  <c:v>50.38</c:v>
                </c:pt>
                <c:pt idx="3707">
                  <c:v>50.38</c:v>
                </c:pt>
                <c:pt idx="3708">
                  <c:v>50.36</c:v>
                </c:pt>
                <c:pt idx="3709">
                  <c:v>50.35</c:v>
                </c:pt>
                <c:pt idx="3710">
                  <c:v>50.33</c:v>
                </c:pt>
                <c:pt idx="3711">
                  <c:v>50.31</c:v>
                </c:pt>
                <c:pt idx="3712">
                  <c:v>50.29</c:v>
                </c:pt>
                <c:pt idx="3713">
                  <c:v>50.28</c:v>
                </c:pt>
                <c:pt idx="3714">
                  <c:v>50.26</c:v>
                </c:pt>
                <c:pt idx="3715">
                  <c:v>50.24</c:v>
                </c:pt>
                <c:pt idx="3716">
                  <c:v>50.23</c:v>
                </c:pt>
                <c:pt idx="3717">
                  <c:v>50.21</c:v>
                </c:pt>
                <c:pt idx="3718">
                  <c:v>50.2</c:v>
                </c:pt>
                <c:pt idx="3719">
                  <c:v>50.18</c:v>
                </c:pt>
                <c:pt idx="3720">
                  <c:v>50.17</c:v>
                </c:pt>
                <c:pt idx="3721">
                  <c:v>50.16</c:v>
                </c:pt>
                <c:pt idx="3722">
                  <c:v>50.15</c:v>
                </c:pt>
                <c:pt idx="3723">
                  <c:v>50.14</c:v>
                </c:pt>
                <c:pt idx="3724">
                  <c:v>50.14</c:v>
                </c:pt>
                <c:pt idx="3725">
                  <c:v>50.14</c:v>
                </c:pt>
                <c:pt idx="3726">
                  <c:v>50.14</c:v>
                </c:pt>
                <c:pt idx="3727">
                  <c:v>50.13</c:v>
                </c:pt>
                <c:pt idx="3728">
                  <c:v>50.13</c:v>
                </c:pt>
                <c:pt idx="3729">
                  <c:v>50.13</c:v>
                </c:pt>
                <c:pt idx="3730">
                  <c:v>50.12</c:v>
                </c:pt>
                <c:pt idx="3731">
                  <c:v>50.11</c:v>
                </c:pt>
                <c:pt idx="3732">
                  <c:v>50.1</c:v>
                </c:pt>
                <c:pt idx="3733">
                  <c:v>50.09</c:v>
                </c:pt>
                <c:pt idx="3734">
                  <c:v>50.08</c:v>
                </c:pt>
                <c:pt idx="3735">
                  <c:v>50.07</c:v>
                </c:pt>
                <c:pt idx="3736">
                  <c:v>50.06</c:v>
                </c:pt>
                <c:pt idx="3737">
                  <c:v>50.05</c:v>
                </c:pt>
                <c:pt idx="3738">
                  <c:v>50.04</c:v>
                </c:pt>
                <c:pt idx="3739">
                  <c:v>50.03</c:v>
                </c:pt>
                <c:pt idx="3740">
                  <c:v>50.02</c:v>
                </c:pt>
                <c:pt idx="3741">
                  <c:v>50.02</c:v>
                </c:pt>
                <c:pt idx="3742">
                  <c:v>50.01</c:v>
                </c:pt>
                <c:pt idx="3743">
                  <c:v>50.01</c:v>
                </c:pt>
                <c:pt idx="3744">
                  <c:v>50</c:v>
                </c:pt>
                <c:pt idx="3745">
                  <c:v>50</c:v>
                </c:pt>
                <c:pt idx="3746">
                  <c:v>50</c:v>
                </c:pt>
                <c:pt idx="3747">
                  <c:v>50</c:v>
                </c:pt>
                <c:pt idx="3748">
                  <c:v>50</c:v>
                </c:pt>
                <c:pt idx="3749">
                  <c:v>50</c:v>
                </c:pt>
                <c:pt idx="3750">
                  <c:v>50</c:v>
                </c:pt>
                <c:pt idx="3751">
                  <c:v>50</c:v>
                </c:pt>
                <c:pt idx="3752">
                  <c:v>50</c:v>
                </c:pt>
                <c:pt idx="3753">
                  <c:v>50</c:v>
                </c:pt>
                <c:pt idx="3754">
                  <c:v>50</c:v>
                </c:pt>
                <c:pt idx="3755">
                  <c:v>50</c:v>
                </c:pt>
                <c:pt idx="3756">
                  <c:v>50</c:v>
                </c:pt>
                <c:pt idx="3757">
                  <c:v>50</c:v>
                </c:pt>
                <c:pt idx="3758">
                  <c:v>49.99</c:v>
                </c:pt>
                <c:pt idx="3759">
                  <c:v>49.98</c:v>
                </c:pt>
                <c:pt idx="3760">
                  <c:v>49.97</c:v>
                </c:pt>
                <c:pt idx="3761">
                  <c:v>49.96</c:v>
                </c:pt>
                <c:pt idx="3762">
                  <c:v>49.95</c:v>
                </c:pt>
                <c:pt idx="3763">
                  <c:v>49.94</c:v>
                </c:pt>
                <c:pt idx="3764">
                  <c:v>49.92</c:v>
                </c:pt>
                <c:pt idx="3765">
                  <c:v>49.91</c:v>
                </c:pt>
                <c:pt idx="3766">
                  <c:v>49.89</c:v>
                </c:pt>
                <c:pt idx="3767">
                  <c:v>49.87</c:v>
                </c:pt>
                <c:pt idx="3768">
                  <c:v>49.86</c:v>
                </c:pt>
                <c:pt idx="3769">
                  <c:v>49.84</c:v>
                </c:pt>
                <c:pt idx="3770">
                  <c:v>49.82</c:v>
                </c:pt>
                <c:pt idx="3771">
                  <c:v>49.81</c:v>
                </c:pt>
                <c:pt idx="3772">
                  <c:v>49.79</c:v>
                </c:pt>
                <c:pt idx="3773">
                  <c:v>49.78</c:v>
                </c:pt>
                <c:pt idx="3774">
                  <c:v>49.77</c:v>
                </c:pt>
                <c:pt idx="3775">
                  <c:v>49.77</c:v>
                </c:pt>
                <c:pt idx="3776">
                  <c:v>49.76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9619360"/>
        <c:axId val="289620536"/>
      </c:scatterChart>
      <c:valAx>
        <c:axId val="2896193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20536"/>
        <c:crosses val="autoZero"/>
        <c:crossBetween val="midCat"/>
      </c:valAx>
      <c:valAx>
        <c:axId val="289620536"/>
        <c:scaling>
          <c:orientation val="minMax"/>
          <c:min val="4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96193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'2015_10_30-13_10_09'!$B$1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'2015_10_30-13_10_09'!$A$2:$A$3786</c:f>
              <c:numCache>
                <c:formatCode>mm:ss.0</c:formatCode>
                <c:ptCount val="3785"/>
                <c:pt idx="0">
                  <c:v>0.54885278935185189</c:v>
                </c:pt>
                <c:pt idx="1">
                  <c:v>0.54885627314814822</c:v>
                </c:pt>
                <c:pt idx="2">
                  <c:v>0.54885920138888888</c:v>
                </c:pt>
                <c:pt idx="3">
                  <c:v>0.54886266203703704</c:v>
                </c:pt>
                <c:pt idx="4">
                  <c:v>0.54886614583333337</c:v>
                </c:pt>
                <c:pt idx="5">
                  <c:v>0.54886960648148142</c:v>
                </c:pt>
                <c:pt idx="6">
                  <c:v>0.54887327546296294</c:v>
                </c:pt>
                <c:pt idx="7">
                  <c:v>0.54887641203703696</c:v>
                </c:pt>
                <c:pt idx="8">
                  <c:v>0.54887908564814814</c:v>
                </c:pt>
                <c:pt idx="9">
                  <c:v>0.54888221064814813</c:v>
                </c:pt>
                <c:pt idx="10">
                  <c:v>0.54888488425925919</c:v>
                </c:pt>
                <c:pt idx="11">
                  <c:v>0.54888796296296294</c:v>
                </c:pt>
                <c:pt idx="12">
                  <c:v>0.54889129629629629</c:v>
                </c:pt>
                <c:pt idx="13">
                  <c:v>0.5488937615740741</c:v>
                </c:pt>
                <c:pt idx="14">
                  <c:v>0.54889700231481486</c:v>
                </c:pt>
                <c:pt idx="15">
                  <c:v>0.54889952546296294</c:v>
                </c:pt>
                <c:pt idx="16">
                  <c:v>0.54890299768518525</c:v>
                </c:pt>
                <c:pt idx="17">
                  <c:v>0.54890569444444448</c:v>
                </c:pt>
                <c:pt idx="18">
                  <c:v>0.54890976851851858</c:v>
                </c:pt>
                <c:pt idx="19">
                  <c:v>0.54891409722222229</c:v>
                </c:pt>
                <c:pt idx="20">
                  <c:v>0.54891695601851853</c:v>
                </c:pt>
                <c:pt idx="21">
                  <c:v>0.54892061342592591</c:v>
                </c:pt>
                <c:pt idx="22">
                  <c:v>0.54892449074074079</c:v>
                </c:pt>
                <c:pt idx="23">
                  <c:v>0.54892799768518519</c:v>
                </c:pt>
                <c:pt idx="24">
                  <c:v>0.54893221064814812</c:v>
                </c:pt>
                <c:pt idx="25">
                  <c:v>0.54893627314814808</c:v>
                </c:pt>
                <c:pt idx="26">
                  <c:v>0.54894121527777784</c:v>
                </c:pt>
                <c:pt idx="27">
                  <c:v>0.54894542824074077</c:v>
                </c:pt>
                <c:pt idx="28">
                  <c:v>0.54894908564814815</c:v>
                </c:pt>
                <c:pt idx="29">
                  <c:v>0.54895237268518515</c:v>
                </c:pt>
                <c:pt idx="30">
                  <c:v>0.54895620370370368</c:v>
                </c:pt>
                <c:pt idx="31">
                  <c:v>0.54896055555555556</c:v>
                </c:pt>
                <c:pt idx="32">
                  <c:v>0.54896363425925931</c:v>
                </c:pt>
                <c:pt idx="33">
                  <c:v>0.54896690972222217</c:v>
                </c:pt>
                <c:pt idx="34">
                  <c:v>0.54897040509259265</c:v>
                </c:pt>
                <c:pt idx="35">
                  <c:v>0.54897383101851849</c:v>
                </c:pt>
                <c:pt idx="36">
                  <c:v>0.54897732638888885</c:v>
                </c:pt>
                <c:pt idx="37">
                  <c:v>0.54898076388888895</c:v>
                </c:pt>
                <c:pt idx="38">
                  <c:v>0.54898390046296297</c:v>
                </c:pt>
                <c:pt idx="39">
                  <c:v>0.54898733796296295</c:v>
                </c:pt>
                <c:pt idx="40">
                  <c:v>0.5489907638888889</c:v>
                </c:pt>
                <c:pt idx="41">
                  <c:v>0.54899423611111109</c:v>
                </c:pt>
                <c:pt idx="42">
                  <c:v>0.54899759259259262</c:v>
                </c:pt>
                <c:pt idx="43">
                  <c:v>0.54900105324074078</c:v>
                </c:pt>
                <c:pt idx="44">
                  <c:v>0.54900391203703702</c:v>
                </c:pt>
                <c:pt idx="45">
                  <c:v>0.54900743055555556</c:v>
                </c:pt>
                <c:pt idx="46">
                  <c:v>0.54901083333333334</c:v>
                </c:pt>
                <c:pt idx="47">
                  <c:v>0.54901425925925929</c:v>
                </c:pt>
                <c:pt idx="48">
                  <c:v>0.5490173611111111</c:v>
                </c:pt>
                <c:pt idx="49">
                  <c:v>0.54902048611111109</c:v>
                </c:pt>
                <c:pt idx="50">
                  <c:v>0.54902369212962965</c:v>
                </c:pt>
                <c:pt idx="51">
                  <c:v>0.54902682870370367</c:v>
                </c:pt>
                <c:pt idx="52">
                  <c:v>0.54903000000000002</c:v>
                </c:pt>
                <c:pt idx="53">
                  <c:v>0.54903250000000003</c:v>
                </c:pt>
                <c:pt idx="54">
                  <c:v>0.54903560185185185</c:v>
                </c:pt>
                <c:pt idx="55">
                  <c:v>0.54903817129629628</c:v>
                </c:pt>
                <c:pt idx="56">
                  <c:v>0.54904142361111108</c:v>
                </c:pt>
                <c:pt idx="57">
                  <c:v>0.54904483796296299</c:v>
                </c:pt>
                <c:pt idx="58">
                  <c:v>0.54904774305555559</c:v>
                </c:pt>
                <c:pt idx="59">
                  <c:v>0.54905121527777778</c:v>
                </c:pt>
                <c:pt idx="60">
                  <c:v>0.54905509259259266</c:v>
                </c:pt>
                <c:pt idx="61">
                  <c:v>0.54905849537037044</c:v>
                </c:pt>
                <c:pt idx="62">
                  <c:v>0.54906216435185184</c:v>
                </c:pt>
                <c:pt idx="63">
                  <c:v>0.54906530092592598</c:v>
                </c:pt>
                <c:pt idx="64">
                  <c:v>0.54906872685185182</c:v>
                </c:pt>
                <c:pt idx="65">
                  <c:v>0.54907219907407401</c:v>
                </c:pt>
                <c:pt idx="66">
                  <c:v>0.54907599537037044</c:v>
                </c:pt>
                <c:pt idx="67">
                  <c:v>0.54907936342592589</c:v>
                </c:pt>
                <c:pt idx="68">
                  <c:v>0.54908219907407407</c:v>
                </c:pt>
                <c:pt idx="69">
                  <c:v>0.54908570601851847</c:v>
                </c:pt>
                <c:pt idx="70">
                  <c:v>0.54908888888888885</c:v>
                </c:pt>
                <c:pt idx="71">
                  <c:v>0.54909203703703702</c:v>
                </c:pt>
                <c:pt idx="72">
                  <c:v>0.54909527777777778</c:v>
                </c:pt>
                <c:pt idx="73">
                  <c:v>0.5490983796296296</c:v>
                </c:pt>
                <c:pt idx="74">
                  <c:v>0.54910178240740748</c:v>
                </c:pt>
                <c:pt idx="75">
                  <c:v>0.5491048842592593</c:v>
                </c:pt>
                <c:pt idx="76">
                  <c:v>0.54910844907407408</c:v>
                </c:pt>
                <c:pt idx="77">
                  <c:v>0.54911134259259253</c:v>
                </c:pt>
                <c:pt idx="78">
                  <c:v>0.54911479166666666</c:v>
                </c:pt>
                <c:pt idx="79">
                  <c:v>0.54911827546296299</c:v>
                </c:pt>
                <c:pt idx="80">
                  <c:v>0.54912163194444441</c:v>
                </c:pt>
                <c:pt idx="81">
                  <c:v>0.54912543981481476</c:v>
                </c:pt>
                <c:pt idx="82">
                  <c:v>0.54912840277777775</c:v>
                </c:pt>
                <c:pt idx="83">
                  <c:v>0.54913194444444446</c:v>
                </c:pt>
                <c:pt idx="84">
                  <c:v>0.54913562500000002</c:v>
                </c:pt>
                <c:pt idx="85">
                  <c:v>0.54913905092592585</c:v>
                </c:pt>
                <c:pt idx="86">
                  <c:v>0.54914253472222219</c:v>
                </c:pt>
                <c:pt idx="87">
                  <c:v>0.54914603009259266</c:v>
                </c:pt>
                <c:pt idx="88">
                  <c:v>0.54914934027777773</c:v>
                </c:pt>
                <c:pt idx="89">
                  <c:v>0.54915288194444445</c:v>
                </c:pt>
                <c:pt idx="90">
                  <c:v>0.54915604166666665</c:v>
                </c:pt>
                <c:pt idx="91">
                  <c:v>0.54915929398148144</c:v>
                </c:pt>
                <c:pt idx="92">
                  <c:v>0.54916247685185182</c:v>
                </c:pt>
                <c:pt idx="93">
                  <c:v>0.54916574074074076</c:v>
                </c:pt>
                <c:pt idx="94">
                  <c:v>0.54916887731481479</c:v>
                </c:pt>
                <c:pt idx="95">
                  <c:v>0.54917167824074076</c:v>
                </c:pt>
                <c:pt idx="96">
                  <c:v>0.54917495370370373</c:v>
                </c:pt>
                <c:pt idx="97">
                  <c:v>0.54917753472222219</c:v>
                </c:pt>
                <c:pt idx="98">
                  <c:v>0.5491808217592592</c:v>
                </c:pt>
                <c:pt idx="99">
                  <c:v>0.54918372685185191</c:v>
                </c:pt>
                <c:pt idx="100">
                  <c:v>0.54918747685185187</c:v>
                </c:pt>
                <c:pt idx="101">
                  <c:v>0.5491909606481481</c:v>
                </c:pt>
                <c:pt idx="102">
                  <c:v>0.54919472222222221</c:v>
                </c:pt>
                <c:pt idx="103">
                  <c:v>0.54919752314814818</c:v>
                </c:pt>
                <c:pt idx="104">
                  <c:v>0.54920112268518517</c:v>
                </c:pt>
                <c:pt idx="105">
                  <c:v>0.54920408564814815</c:v>
                </c:pt>
                <c:pt idx="106">
                  <c:v>0.54920761574074073</c:v>
                </c:pt>
                <c:pt idx="107">
                  <c:v>0.5492111458333333</c:v>
                </c:pt>
                <c:pt idx="108">
                  <c:v>0.5492146180555556</c:v>
                </c:pt>
                <c:pt idx="109">
                  <c:v>0.54921817129629635</c:v>
                </c:pt>
                <c:pt idx="110">
                  <c:v>0.54922116898148154</c:v>
                </c:pt>
                <c:pt idx="111">
                  <c:v>0.54922487268518516</c:v>
                </c:pt>
                <c:pt idx="112">
                  <c:v>0.54922806712962957</c:v>
                </c:pt>
                <c:pt idx="113">
                  <c:v>0.54923122685185188</c:v>
                </c:pt>
                <c:pt idx="114">
                  <c:v>0.54923440972222226</c:v>
                </c:pt>
                <c:pt idx="115">
                  <c:v>0.54923752314814822</c:v>
                </c:pt>
                <c:pt idx="116">
                  <c:v>0.54924090277777771</c:v>
                </c:pt>
                <c:pt idx="117">
                  <c:v>0.54924406250000002</c:v>
                </c:pt>
                <c:pt idx="118">
                  <c:v>0.54924709490740742</c:v>
                </c:pt>
                <c:pt idx="119">
                  <c:v>0.54925057870370375</c:v>
                </c:pt>
                <c:pt idx="120">
                  <c:v>0.54925402777777776</c:v>
                </c:pt>
                <c:pt idx="121">
                  <c:v>0.5492574189814815</c:v>
                </c:pt>
                <c:pt idx="122">
                  <c:v>0.54926100694444446</c:v>
                </c:pt>
                <c:pt idx="123">
                  <c:v>0.54926454861111107</c:v>
                </c:pt>
                <c:pt idx="124">
                  <c:v>0.54926753472222223</c:v>
                </c:pt>
                <c:pt idx="125">
                  <c:v>0.54927111111111115</c:v>
                </c:pt>
                <c:pt idx="126">
                  <c:v>0.54927459490740738</c:v>
                </c:pt>
                <c:pt idx="127">
                  <c:v>0.54927799768518515</c:v>
                </c:pt>
                <c:pt idx="128">
                  <c:v>0.54928211805555549</c:v>
                </c:pt>
                <c:pt idx="129">
                  <c:v>0.54928504629629626</c:v>
                </c:pt>
                <c:pt idx="130">
                  <c:v>0.54928886574074076</c:v>
                </c:pt>
                <c:pt idx="131">
                  <c:v>0.54929232638888892</c:v>
                </c:pt>
                <c:pt idx="132">
                  <c:v>0.5492955439814815</c:v>
                </c:pt>
                <c:pt idx="133">
                  <c:v>0.54929872685185188</c:v>
                </c:pt>
                <c:pt idx="134">
                  <c:v>0.54930199074074071</c:v>
                </c:pt>
                <c:pt idx="135">
                  <c:v>0.54930461805555553</c:v>
                </c:pt>
                <c:pt idx="136">
                  <c:v>0.54930785879629629</c:v>
                </c:pt>
                <c:pt idx="137">
                  <c:v>0.5493105787037037</c:v>
                </c:pt>
                <c:pt idx="138">
                  <c:v>0.54931365740740745</c:v>
                </c:pt>
                <c:pt idx="139">
                  <c:v>0.54931628472222227</c:v>
                </c:pt>
                <c:pt idx="140">
                  <c:v>0.5493194212962963</c:v>
                </c:pt>
                <c:pt idx="141">
                  <c:v>0.54932229166666668</c:v>
                </c:pt>
                <c:pt idx="142">
                  <c:v>0.54932562499999993</c:v>
                </c:pt>
                <c:pt idx="143">
                  <c:v>0.54932902777777781</c:v>
                </c:pt>
                <c:pt idx="144">
                  <c:v>0.54933239583333326</c:v>
                </c:pt>
                <c:pt idx="145">
                  <c:v>0.54933607638888893</c:v>
                </c:pt>
                <c:pt idx="146">
                  <c:v>0.54933950231481476</c:v>
                </c:pt>
                <c:pt idx="147">
                  <c:v>0.54934223379629632</c:v>
                </c:pt>
                <c:pt idx="148">
                  <c:v>0.54934565972222227</c:v>
                </c:pt>
                <c:pt idx="149">
                  <c:v>0.5493484490740741</c:v>
                </c:pt>
                <c:pt idx="150">
                  <c:v>0.54935196759259253</c:v>
                </c:pt>
                <c:pt idx="151">
                  <c:v>0.54935535879629627</c:v>
                </c:pt>
                <c:pt idx="152">
                  <c:v>0.54935883101851857</c:v>
                </c:pt>
                <c:pt idx="153">
                  <c:v>0.54936218749999999</c:v>
                </c:pt>
                <c:pt idx="154">
                  <c:v>0.54936547453703699</c:v>
                </c:pt>
                <c:pt idx="155">
                  <c:v>0.54936804398148154</c:v>
                </c:pt>
                <c:pt idx="156">
                  <c:v>0.54937114583333335</c:v>
                </c:pt>
                <c:pt idx="157">
                  <c:v>0.54937424768518517</c:v>
                </c:pt>
                <c:pt idx="158">
                  <c:v>0.5493768171296296</c:v>
                </c:pt>
                <c:pt idx="159">
                  <c:v>0.54938035879629632</c:v>
                </c:pt>
                <c:pt idx="160">
                  <c:v>0.54938287037037037</c:v>
                </c:pt>
                <c:pt idx="161">
                  <c:v>0.54938649305555554</c:v>
                </c:pt>
                <c:pt idx="162">
                  <c:v>0.54939005787037043</c:v>
                </c:pt>
                <c:pt idx="163">
                  <c:v>0.54939354166666665</c:v>
                </c:pt>
                <c:pt idx="164">
                  <c:v>0.54939688657407404</c:v>
                </c:pt>
                <c:pt idx="165">
                  <c:v>0.54940031249999999</c:v>
                </c:pt>
                <c:pt idx="166">
                  <c:v>0.54940310185185182</c:v>
                </c:pt>
                <c:pt idx="167">
                  <c:v>0.54940673611111113</c:v>
                </c:pt>
                <c:pt idx="168">
                  <c:v>0.54941025462962967</c:v>
                </c:pt>
                <c:pt idx="169">
                  <c:v>0.54941383101851848</c:v>
                </c:pt>
                <c:pt idx="170">
                  <c:v>0.54941736111111117</c:v>
                </c:pt>
                <c:pt idx="171">
                  <c:v>0.5494207523148148</c:v>
                </c:pt>
                <c:pt idx="172">
                  <c:v>0.54942362268518519</c:v>
                </c:pt>
                <c:pt idx="173">
                  <c:v>0.54942733796296295</c:v>
                </c:pt>
                <c:pt idx="174">
                  <c:v>0.54943070601851851</c:v>
                </c:pt>
                <c:pt idx="175">
                  <c:v>0.5494339236111111</c:v>
                </c:pt>
                <c:pt idx="176">
                  <c:v>0.54943702546296291</c:v>
                </c:pt>
                <c:pt idx="177">
                  <c:v>0.54944013888888887</c:v>
                </c:pt>
                <c:pt idx="178">
                  <c:v>0.54944328703703704</c:v>
                </c:pt>
                <c:pt idx="179">
                  <c:v>0.54944637731481483</c:v>
                </c:pt>
                <c:pt idx="180">
                  <c:v>0.54944890046296291</c:v>
                </c:pt>
                <c:pt idx="181">
                  <c:v>0.54945202546296301</c:v>
                </c:pt>
                <c:pt idx="182">
                  <c:v>0.54945517361111118</c:v>
                </c:pt>
                <c:pt idx="183">
                  <c:v>0.54945781250000003</c:v>
                </c:pt>
                <c:pt idx="184">
                  <c:v>0.54946133101851846</c:v>
                </c:pt>
                <c:pt idx="185">
                  <c:v>0.54946422453703703</c:v>
                </c:pt>
                <c:pt idx="186">
                  <c:v>0.54946787037037037</c:v>
                </c:pt>
                <c:pt idx="187">
                  <c:v>0.54947127314814814</c:v>
                </c:pt>
                <c:pt idx="188">
                  <c:v>0.54947481481481486</c:v>
                </c:pt>
                <c:pt idx="189">
                  <c:v>0.54947820601851849</c:v>
                </c:pt>
                <c:pt idx="190">
                  <c:v>0.54948160879629626</c:v>
                </c:pt>
                <c:pt idx="191">
                  <c:v>0.5494843981481482</c:v>
                </c:pt>
                <c:pt idx="192">
                  <c:v>0.54948795138888895</c:v>
                </c:pt>
                <c:pt idx="193">
                  <c:v>0.54949129629629623</c:v>
                </c:pt>
                <c:pt idx="194">
                  <c:v>0.54949473379629632</c:v>
                </c:pt>
                <c:pt idx="195">
                  <c:v>0.54949825231481475</c:v>
                </c:pt>
                <c:pt idx="196">
                  <c:v>0.54950178240740744</c:v>
                </c:pt>
                <c:pt idx="197">
                  <c:v>0.54950452546296302</c:v>
                </c:pt>
                <c:pt idx="198">
                  <c:v>0.54950763888888887</c:v>
                </c:pt>
                <c:pt idx="199">
                  <c:v>0.54951013888888889</c:v>
                </c:pt>
                <c:pt idx="200">
                  <c:v>0.5495132407407407</c:v>
                </c:pt>
                <c:pt idx="201">
                  <c:v>0.5495158912037037</c:v>
                </c:pt>
                <c:pt idx="202">
                  <c:v>0.54951900462962966</c:v>
                </c:pt>
                <c:pt idx="203">
                  <c:v>0.54952167824074072</c:v>
                </c:pt>
                <c:pt idx="204">
                  <c:v>0.54952533564814809</c:v>
                </c:pt>
                <c:pt idx="205">
                  <c:v>0.54952880787037039</c:v>
                </c:pt>
                <c:pt idx="206">
                  <c:v>0.54953221064814817</c:v>
                </c:pt>
                <c:pt idx="207">
                  <c:v>0.54953577546296295</c:v>
                </c:pt>
                <c:pt idx="208">
                  <c:v>0.54953922453703707</c:v>
                </c:pt>
                <c:pt idx="209">
                  <c:v>0.54954209490740735</c:v>
                </c:pt>
                <c:pt idx="210">
                  <c:v>0.54954592592592599</c:v>
                </c:pt>
                <c:pt idx="211">
                  <c:v>0.54954938657407404</c:v>
                </c:pt>
                <c:pt idx="212">
                  <c:v>0.54955283564814816</c:v>
                </c:pt>
                <c:pt idx="213">
                  <c:v>0.54955645833333333</c:v>
                </c:pt>
                <c:pt idx="214">
                  <c:v>0.5495593518518519</c:v>
                </c:pt>
                <c:pt idx="215">
                  <c:v>0.54956305555555562</c:v>
                </c:pt>
                <c:pt idx="216">
                  <c:v>0.54956673611111106</c:v>
                </c:pt>
                <c:pt idx="217">
                  <c:v>0.54957042824074076</c:v>
                </c:pt>
                <c:pt idx="218">
                  <c:v>0.54957370370370373</c:v>
                </c:pt>
                <c:pt idx="219">
                  <c:v>0.54957681712962969</c:v>
                </c:pt>
                <c:pt idx="220">
                  <c:v>0.54957940972222219</c:v>
                </c:pt>
                <c:pt idx="221">
                  <c:v>0.54958261574074074</c:v>
                </c:pt>
                <c:pt idx="222">
                  <c:v>0.54958518518518518</c:v>
                </c:pt>
                <c:pt idx="223">
                  <c:v>0.54958831018518517</c:v>
                </c:pt>
                <c:pt idx="224">
                  <c:v>0.5495909722222222</c:v>
                </c:pt>
                <c:pt idx="225">
                  <c:v>0.54959409722222219</c:v>
                </c:pt>
                <c:pt idx="226">
                  <c:v>0.54959667824074077</c:v>
                </c:pt>
                <c:pt idx="227">
                  <c:v>0.54960032407407411</c:v>
                </c:pt>
                <c:pt idx="228">
                  <c:v>0.54960333333333333</c:v>
                </c:pt>
                <c:pt idx="229">
                  <c:v>0.54960679398148149</c:v>
                </c:pt>
                <c:pt idx="230">
                  <c:v>0.54961002314814811</c:v>
                </c:pt>
                <c:pt idx="231">
                  <c:v>0.54961331018518511</c:v>
                </c:pt>
                <c:pt idx="232">
                  <c:v>0.54961753472222219</c:v>
                </c:pt>
                <c:pt idx="233">
                  <c:v>0.54962042824074075</c:v>
                </c:pt>
                <c:pt idx="234">
                  <c:v>0.54962390046296294</c:v>
                </c:pt>
                <c:pt idx="235">
                  <c:v>0.54962734953703707</c:v>
                </c:pt>
                <c:pt idx="236">
                  <c:v>0.54963069444444446</c:v>
                </c:pt>
                <c:pt idx="237">
                  <c:v>0.54963413194444444</c:v>
                </c:pt>
                <c:pt idx="238">
                  <c:v>0.54963780092592596</c:v>
                </c:pt>
                <c:pt idx="239">
                  <c:v>0.54964062499999999</c:v>
                </c:pt>
                <c:pt idx="240">
                  <c:v>0.54964415509259257</c:v>
                </c:pt>
                <c:pt idx="241">
                  <c:v>0.54964728009259256</c:v>
                </c:pt>
                <c:pt idx="242">
                  <c:v>0.54965053240740736</c:v>
                </c:pt>
                <c:pt idx="243">
                  <c:v>0.54965366898148149</c:v>
                </c:pt>
                <c:pt idx="244">
                  <c:v>0.54965687500000004</c:v>
                </c:pt>
                <c:pt idx="245">
                  <c:v>0.54966001157407407</c:v>
                </c:pt>
                <c:pt idx="246">
                  <c:v>0.54966377314814818</c:v>
                </c:pt>
                <c:pt idx="247">
                  <c:v>0.54966703703703701</c:v>
                </c:pt>
                <c:pt idx="248">
                  <c:v>0.54967054398148152</c:v>
                </c:pt>
                <c:pt idx="249">
                  <c:v>0.54967403935185188</c:v>
                </c:pt>
                <c:pt idx="250">
                  <c:v>0.54967747685185187</c:v>
                </c:pt>
                <c:pt idx="251">
                  <c:v>0.54968093750000002</c:v>
                </c:pt>
                <c:pt idx="252">
                  <c:v>0.54968396990740742</c:v>
                </c:pt>
                <c:pt idx="253">
                  <c:v>0.54968751157407414</c:v>
                </c:pt>
                <c:pt idx="254">
                  <c:v>0.5496908796296297</c:v>
                </c:pt>
                <c:pt idx="255">
                  <c:v>0.54969439814814813</c:v>
                </c:pt>
                <c:pt idx="256">
                  <c:v>0.54969795138888888</c:v>
                </c:pt>
                <c:pt idx="257">
                  <c:v>0.5497014004629629</c:v>
                </c:pt>
                <c:pt idx="258">
                  <c:v>0.54970431712962964</c:v>
                </c:pt>
                <c:pt idx="259">
                  <c:v>0.54970789351851856</c:v>
                </c:pt>
                <c:pt idx="260">
                  <c:v>0.54971101851851845</c:v>
                </c:pt>
                <c:pt idx="261">
                  <c:v>0.54971417824074076</c:v>
                </c:pt>
                <c:pt idx="262">
                  <c:v>0.54971732638888893</c:v>
                </c:pt>
                <c:pt idx="263">
                  <c:v>0.54972062499999996</c:v>
                </c:pt>
                <c:pt idx="264">
                  <c:v>0.54972377314814813</c:v>
                </c:pt>
                <c:pt idx="265">
                  <c:v>0.54972697916666668</c:v>
                </c:pt>
                <c:pt idx="266">
                  <c:v>0.54973010416666668</c:v>
                </c:pt>
                <c:pt idx="267">
                  <c:v>0.5497328587962963</c:v>
                </c:pt>
                <c:pt idx="268">
                  <c:v>0.5497360185185185</c:v>
                </c:pt>
                <c:pt idx="269">
                  <c:v>0.5497388310185185</c:v>
                </c:pt>
                <c:pt idx="270">
                  <c:v>0.54974232638888887</c:v>
                </c:pt>
                <c:pt idx="271">
                  <c:v>0.54974586805555559</c:v>
                </c:pt>
                <c:pt idx="272">
                  <c:v>0.54974940972222219</c:v>
                </c:pt>
                <c:pt idx="273">
                  <c:v>0.54975282407407411</c:v>
                </c:pt>
                <c:pt idx="274">
                  <c:v>0.5497564236111111</c:v>
                </c:pt>
                <c:pt idx="275">
                  <c:v>0.54975928240740746</c:v>
                </c:pt>
                <c:pt idx="276">
                  <c:v>0.54976278935185185</c:v>
                </c:pt>
                <c:pt idx="277">
                  <c:v>0.5497663078703704</c:v>
                </c:pt>
                <c:pt idx="278">
                  <c:v>0.54976965277777778</c:v>
                </c:pt>
                <c:pt idx="279">
                  <c:v>0.54977322916666671</c:v>
                </c:pt>
                <c:pt idx="280">
                  <c:v>0.5497765740740741</c:v>
                </c:pt>
                <c:pt idx="281">
                  <c:v>0.54977962962962967</c:v>
                </c:pt>
                <c:pt idx="282">
                  <c:v>0.54978295138888889</c:v>
                </c:pt>
                <c:pt idx="283">
                  <c:v>0.54978604166666667</c:v>
                </c:pt>
                <c:pt idx="284">
                  <c:v>0.54978917824074081</c:v>
                </c:pt>
                <c:pt idx="285">
                  <c:v>0.54979229166666665</c:v>
                </c:pt>
                <c:pt idx="286">
                  <c:v>0.54979541666666665</c:v>
                </c:pt>
                <c:pt idx="287">
                  <c:v>0.54979850694444443</c:v>
                </c:pt>
                <c:pt idx="288">
                  <c:v>0.54980193287037038</c:v>
                </c:pt>
                <c:pt idx="289">
                  <c:v>0.54980531249999998</c:v>
                </c:pt>
                <c:pt idx="290">
                  <c:v>0.54980817129629633</c:v>
                </c:pt>
                <c:pt idx="291">
                  <c:v>0.54981171296296294</c:v>
                </c:pt>
                <c:pt idx="292">
                  <c:v>0.54981515046296303</c:v>
                </c:pt>
                <c:pt idx="293">
                  <c:v>0.5498185532407408</c:v>
                </c:pt>
                <c:pt idx="294">
                  <c:v>0.54982201388888885</c:v>
                </c:pt>
                <c:pt idx="295">
                  <c:v>0.54982564814814816</c:v>
                </c:pt>
                <c:pt idx="296">
                  <c:v>0.54982848379629623</c:v>
                </c:pt>
                <c:pt idx="297">
                  <c:v>0.54983201388888892</c:v>
                </c:pt>
                <c:pt idx="298">
                  <c:v>0.5498354513888889</c:v>
                </c:pt>
                <c:pt idx="299">
                  <c:v>0.54983895833333329</c:v>
                </c:pt>
                <c:pt idx="300">
                  <c:v>0.54984230324074079</c:v>
                </c:pt>
                <c:pt idx="301">
                  <c:v>0.5498457175925926</c:v>
                </c:pt>
                <c:pt idx="302">
                  <c:v>0.54984907407407413</c:v>
                </c:pt>
                <c:pt idx="303">
                  <c:v>0.54985162037037039</c:v>
                </c:pt>
                <c:pt idx="304">
                  <c:v>0.54985476851851856</c:v>
                </c:pt>
                <c:pt idx="305">
                  <c:v>0.54985729166666664</c:v>
                </c:pt>
                <c:pt idx="306">
                  <c:v>0.54986048611111105</c:v>
                </c:pt>
                <c:pt idx="307">
                  <c:v>0.54986300925925924</c:v>
                </c:pt>
                <c:pt idx="308">
                  <c:v>0.54986614583333326</c:v>
                </c:pt>
                <c:pt idx="309">
                  <c:v>0.54986866898148146</c:v>
                </c:pt>
                <c:pt idx="310">
                  <c:v>0.54987225694444442</c:v>
                </c:pt>
                <c:pt idx="311">
                  <c:v>0.54987494212962962</c:v>
                </c:pt>
                <c:pt idx="312">
                  <c:v>0.54987862268518517</c:v>
                </c:pt>
                <c:pt idx="313">
                  <c:v>0.54988343750000002</c:v>
                </c:pt>
                <c:pt idx="314">
                  <c:v>0.54988634259259261</c:v>
                </c:pt>
                <c:pt idx="315">
                  <c:v>0.54989009259259258</c:v>
                </c:pt>
                <c:pt idx="316">
                  <c:v>0.5498935069444445</c:v>
                </c:pt>
                <c:pt idx="317">
                  <c:v>0.54989724537037044</c:v>
                </c:pt>
                <c:pt idx="318">
                  <c:v>0.54990078703703704</c:v>
                </c:pt>
                <c:pt idx="319">
                  <c:v>0.54990432870370365</c:v>
                </c:pt>
                <c:pt idx="320">
                  <c:v>0.54990789351851854</c:v>
                </c:pt>
                <c:pt idx="321">
                  <c:v>0.54991153935185189</c:v>
                </c:pt>
                <c:pt idx="322">
                  <c:v>0.54991528935185185</c:v>
                </c:pt>
                <c:pt idx="323">
                  <c:v>0.54991885416666664</c:v>
                </c:pt>
                <c:pt idx="324">
                  <c:v>0.54992236111111115</c:v>
                </c:pt>
                <c:pt idx="325">
                  <c:v>0.54992563657407401</c:v>
                </c:pt>
                <c:pt idx="326">
                  <c:v>0.54992880787037035</c:v>
                </c:pt>
                <c:pt idx="327">
                  <c:v>0.54993209490740746</c:v>
                </c:pt>
                <c:pt idx="328">
                  <c:v>0.54993533564814812</c:v>
                </c:pt>
                <c:pt idx="329">
                  <c:v>0.54993854166666667</c:v>
                </c:pt>
                <c:pt idx="330">
                  <c:v>0.54994143518518512</c:v>
                </c:pt>
                <c:pt idx="331">
                  <c:v>0.54994498842592587</c:v>
                </c:pt>
                <c:pt idx="332">
                  <c:v>0.54994862268518518</c:v>
                </c:pt>
                <c:pt idx="333">
                  <c:v>0.54995216435185179</c:v>
                </c:pt>
                <c:pt idx="334">
                  <c:v>0.54995571759259254</c:v>
                </c:pt>
                <c:pt idx="335">
                  <c:v>0.54995918981481484</c:v>
                </c:pt>
                <c:pt idx="336">
                  <c:v>0.54996212962962965</c:v>
                </c:pt>
                <c:pt idx="337">
                  <c:v>0.5499656828703704</c:v>
                </c:pt>
                <c:pt idx="338">
                  <c:v>0.54996927083333336</c:v>
                </c:pt>
                <c:pt idx="339">
                  <c:v>0.54997284722222217</c:v>
                </c:pt>
                <c:pt idx="340">
                  <c:v>0.54997635416666668</c:v>
                </c:pt>
                <c:pt idx="341">
                  <c:v>0.54997917824074072</c:v>
                </c:pt>
                <c:pt idx="342">
                  <c:v>0.5499827083333334</c:v>
                </c:pt>
                <c:pt idx="343">
                  <c:v>0.54998618055555559</c:v>
                </c:pt>
                <c:pt idx="344">
                  <c:v>0.5499895023148148</c:v>
                </c:pt>
                <c:pt idx="345">
                  <c:v>0.54999266203703701</c:v>
                </c:pt>
                <c:pt idx="346">
                  <c:v>0.54999589120370374</c:v>
                </c:pt>
                <c:pt idx="347">
                  <c:v>0.5499991319444445</c:v>
                </c:pt>
                <c:pt idx="348">
                  <c:v>0.55000251157407409</c:v>
                </c:pt>
                <c:pt idx="349">
                  <c:v>0.55000540509259255</c:v>
                </c:pt>
                <c:pt idx="350">
                  <c:v>0.55000864583333331</c:v>
                </c:pt>
                <c:pt idx="351">
                  <c:v>0.55001195601851849</c:v>
                </c:pt>
                <c:pt idx="352">
                  <c:v>0.55001550925925924</c:v>
                </c:pt>
                <c:pt idx="353">
                  <c:v>0.55001898148148143</c:v>
                </c:pt>
                <c:pt idx="354">
                  <c:v>0.55002248842592594</c:v>
                </c:pt>
                <c:pt idx="355">
                  <c:v>0.55002630787037032</c:v>
                </c:pt>
                <c:pt idx="356">
                  <c:v>0.55002981481481483</c:v>
                </c:pt>
                <c:pt idx="357">
                  <c:v>0.55003328703703702</c:v>
                </c:pt>
                <c:pt idx="358">
                  <c:v>0.55003704861111113</c:v>
                </c:pt>
                <c:pt idx="359">
                  <c:v>0.55003996527777776</c:v>
                </c:pt>
                <c:pt idx="360">
                  <c:v>0.55004372685185188</c:v>
                </c:pt>
                <c:pt idx="361">
                  <c:v>0.55004729166666666</c:v>
                </c:pt>
                <c:pt idx="362">
                  <c:v>0.55005084490740741</c:v>
                </c:pt>
                <c:pt idx="363">
                  <c:v>0.55005450231481479</c:v>
                </c:pt>
                <c:pt idx="364">
                  <c:v>0.55005752314814815</c:v>
                </c:pt>
                <c:pt idx="365">
                  <c:v>0.55006125000000006</c:v>
                </c:pt>
                <c:pt idx="366">
                  <c:v>0.55006447916666668</c:v>
                </c:pt>
                <c:pt idx="367">
                  <c:v>0.55006768518518523</c:v>
                </c:pt>
                <c:pt idx="368">
                  <c:v>0.55007087962962964</c:v>
                </c:pt>
                <c:pt idx="369">
                  <c:v>0.55007407407407405</c:v>
                </c:pt>
                <c:pt idx="370">
                  <c:v>0.5500772800925926</c:v>
                </c:pt>
                <c:pt idx="371">
                  <c:v>0.55008083333333335</c:v>
                </c:pt>
                <c:pt idx="372">
                  <c:v>0.55008482638888889</c:v>
                </c:pt>
                <c:pt idx="373">
                  <c:v>0.55008825231481484</c:v>
                </c:pt>
                <c:pt idx="374">
                  <c:v>0.55009172453703703</c:v>
                </c:pt>
                <c:pt idx="375">
                  <c:v>0.55009532407407413</c:v>
                </c:pt>
                <c:pt idx="376">
                  <c:v>0.55009871527777776</c:v>
                </c:pt>
                <c:pt idx="377">
                  <c:v>0.55010222222222216</c:v>
                </c:pt>
                <c:pt idx="378">
                  <c:v>0.55010582175925926</c:v>
                </c:pt>
                <c:pt idx="379">
                  <c:v>0.55010922453703703</c:v>
                </c:pt>
                <c:pt idx="380">
                  <c:v>0.5501127199074074</c:v>
                </c:pt>
                <c:pt idx="381">
                  <c:v>0.55011612268518517</c:v>
                </c:pt>
                <c:pt idx="382">
                  <c:v>0.55011952546296294</c:v>
                </c:pt>
                <c:pt idx="383">
                  <c:v>0.55012292824074072</c:v>
                </c:pt>
                <c:pt idx="384">
                  <c:v>0.55012640046296302</c:v>
                </c:pt>
                <c:pt idx="385">
                  <c:v>0.55012966435185184</c:v>
                </c:pt>
                <c:pt idx="386">
                  <c:v>0.55013218750000004</c:v>
                </c:pt>
                <c:pt idx="387">
                  <c:v>0.55013533564814809</c:v>
                </c:pt>
                <c:pt idx="388">
                  <c:v>0.55013790509259264</c:v>
                </c:pt>
                <c:pt idx="389">
                  <c:v>0.55014101851851849</c:v>
                </c:pt>
                <c:pt idx="390">
                  <c:v>0.55014414351851848</c:v>
                </c:pt>
                <c:pt idx="391">
                  <c:v>0.55014667824074071</c:v>
                </c:pt>
                <c:pt idx="392">
                  <c:v>0.5501498032407407</c:v>
                </c:pt>
                <c:pt idx="393">
                  <c:v>0.55015237268518524</c:v>
                </c:pt>
                <c:pt idx="394">
                  <c:v>0.55015578703703705</c:v>
                </c:pt>
                <c:pt idx="395">
                  <c:v>0.55015871527777771</c:v>
                </c:pt>
                <c:pt idx="396">
                  <c:v>0.55016206018518521</c:v>
                </c:pt>
                <c:pt idx="397">
                  <c:v>0.55016570601851855</c:v>
                </c:pt>
                <c:pt idx="398">
                  <c:v>0.55016909722222229</c:v>
                </c:pt>
                <c:pt idx="399">
                  <c:v>0.55017256944444448</c:v>
                </c:pt>
                <c:pt idx="400">
                  <c:v>0.55017612268518523</c:v>
                </c:pt>
                <c:pt idx="401">
                  <c:v>0.55017894675925927</c:v>
                </c:pt>
                <c:pt idx="402">
                  <c:v>0.55018261574074068</c:v>
                </c:pt>
                <c:pt idx="403">
                  <c:v>0.55018607638888894</c:v>
                </c:pt>
                <c:pt idx="404">
                  <c:v>0.55018969907407411</c:v>
                </c:pt>
                <c:pt idx="405">
                  <c:v>0.5501930439814815</c:v>
                </c:pt>
                <c:pt idx="406">
                  <c:v>0.55019648148148148</c:v>
                </c:pt>
                <c:pt idx="407">
                  <c:v>0.55019939814814822</c:v>
                </c:pt>
                <c:pt idx="408">
                  <c:v>0.55020254629629628</c:v>
                </c:pt>
                <c:pt idx="409">
                  <c:v>0.55020568287037042</c:v>
                </c:pt>
                <c:pt idx="410">
                  <c:v>0.5502088078703703</c:v>
                </c:pt>
                <c:pt idx="411">
                  <c:v>0.55021200231481482</c:v>
                </c:pt>
                <c:pt idx="412">
                  <c:v>0.55021512731481481</c:v>
                </c:pt>
                <c:pt idx="413">
                  <c:v>0.55021840277777778</c:v>
                </c:pt>
                <c:pt idx="414">
                  <c:v>0.55022199074074074</c:v>
                </c:pt>
                <c:pt idx="415">
                  <c:v>0.55022547453703707</c:v>
                </c:pt>
                <c:pt idx="416">
                  <c:v>0.5502288657407407</c:v>
                </c:pt>
                <c:pt idx="417">
                  <c:v>0.55023236111111118</c:v>
                </c:pt>
                <c:pt idx="418">
                  <c:v>0.5502359722222222</c:v>
                </c:pt>
                <c:pt idx="419">
                  <c:v>0.55023939814814815</c:v>
                </c:pt>
                <c:pt idx="420">
                  <c:v>0.55024287037037034</c:v>
                </c:pt>
                <c:pt idx="421">
                  <c:v>0.55024657407407407</c:v>
                </c:pt>
                <c:pt idx="422">
                  <c:v>0.55025001157407405</c:v>
                </c:pt>
                <c:pt idx="423">
                  <c:v>0.55025357638888883</c:v>
                </c:pt>
                <c:pt idx="424">
                  <c:v>0.55025702546296296</c:v>
                </c:pt>
                <c:pt idx="425">
                  <c:v>0.55025990740740738</c:v>
                </c:pt>
                <c:pt idx="426">
                  <c:v>0.55026355324074072</c:v>
                </c:pt>
                <c:pt idx="427">
                  <c:v>0.55026667824074071</c:v>
                </c:pt>
                <c:pt idx="428">
                  <c:v>0.5502698958333333</c:v>
                </c:pt>
                <c:pt idx="429">
                  <c:v>0.55027303240740744</c:v>
                </c:pt>
                <c:pt idx="430">
                  <c:v>0.5502762731481482</c:v>
                </c:pt>
                <c:pt idx="431">
                  <c:v>0.5502794328703704</c:v>
                </c:pt>
                <c:pt idx="432">
                  <c:v>0.55028262731481481</c:v>
                </c:pt>
                <c:pt idx="433">
                  <c:v>0.55028576388888883</c:v>
                </c:pt>
                <c:pt idx="434">
                  <c:v>0.5502883101851852</c:v>
                </c:pt>
                <c:pt idx="435">
                  <c:v>0.55029149305555558</c:v>
                </c:pt>
                <c:pt idx="436">
                  <c:v>0.55029521990740737</c:v>
                </c:pt>
                <c:pt idx="437">
                  <c:v>0.55029871527777774</c:v>
                </c:pt>
                <c:pt idx="438">
                  <c:v>0.5503021759259259</c:v>
                </c:pt>
                <c:pt idx="439">
                  <c:v>0.55030557870370367</c:v>
                </c:pt>
                <c:pt idx="440">
                  <c:v>0.55030909722222221</c:v>
                </c:pt>
                <c:pt idx="441">
                  <c:v>0.55031193287037039</c:v>
                </c:pt>
                <c:pt idx="442">
                  <c:v>0.55031526620370375</c:v>
                </c:pt>
                <c:pt idx="443">
                  <c:v>0.550318761574074</c:v>
                </c:pt>
                <c:pt idx="444">
                  <c:v>0.55032214120370371</c:v>
                </c:pt>
                <c:pt idx="445">
                  <c:v>0.5503253935185185</c:v>
                </c:pt>
                <c:pt idx="446">
                  <c:v>0.55032907407407405</c:v>
                </c:pt>
                <c:pt idx="447">
                  <c:v>0.550332974537037</c:v>
                </c:pt>
                <c:pt idx="448">
                  <c:v>0.55033638888888892</c:v>
                </c:pt>
                <c:pt idx="449">
                  <c:v>0.55033989583333331</c:v>
                </c:pt>
                <c:pt idx="450">
                  <c:v>0.55034306712962966</c:v>
                </c:pt>
                <c:pt idx="451">
                  <c:v>0.55034631944444445</c:v>
                </c:pt>
                <c:pt idx="452">
                  <c:v>0.55034971064814819</c:v>
                </c:pt>
                <c:pt idx="453">
                  <c:v>0.55035229166666666</c:v>
                </c:pt>
                <c:pt idx="454">
                  <c:v>0.55035542824074069</c:v>
                </c:pt>
                <c:pt idx="455">
                  <c:v>0.55035820601851848</c:v>
                </c:pt>
                <c:pt idx="456">
                  <c:v>0.55036168981481481</c:v>
                </c:pt>
                <c:pt idx="457">
                  <c:v>0.55036537037037037</c:v>
                </c:pt>
                <c:pt idx="458">
                  <c:v>0.55036900462962957</c:v>
                </c:pt>
                <c:pt idx="459">
                  <c:v>0.55037247685185187</c:v>
                </c:pt>
                <c:pt idx="460">
                  <c:v>0.55037600694444444</c:v>
                </c:pt>
                <c:pt idx="461">
                  <c:v>0.55037954861111105</c:v>
                </c:pt>
                <c:pt idx="462">
                  <c:v>0.55038299768518517</c:v>
                </c:pt>
                <c:pt idx="463">
                  <c:v>0.55038686342592591</c:v>
                </c:pt>
                <c:pt idx="464">
                  <c:v>0.55039042824074069</c:v>
                </c:pt>
                <c:pt idx="465">
                  <c:v>0.55039386574074067</c:v>
                </c:pt>
                <c:pt idx="466">
                  <c:v>0.55039730324074077</c:v>
                </c:pt>
                <c:pt idx="467">
                  <c:v>0.55040071759259257</c:v>
                </c:pt>
                <c:pt idx="468">
                  <c:v>0.5504042939814815</c:v>
                </c:pt>
                <c:pt idx="469">
                  <c:v>0.55040743055555552</c:v>
                </c:pt>
                <c:pt idx="470">
                  <c:v>0.55041020833333332</c:v>
                </c:pt>
                <c:pt idx="471">
                  <c:v>0.55041339120370369</c:v>
                </c:pt>
                <c:pt idx="472">
                  <c:v>0.55041603009259255</c:v>
                </c:pt>
                <c:pt idx="473">
                  <c:v>0.55041920138888889</c:v>
                </c:pt>
                <c:pt idx="474">
                  <c:v>0.55042180555555553</c:v>
                </c:pt>
                <c:pt idx="475">
                  <c:v>0.55042494212962956</c:v>
                </c:pt>
                <c:pt idx="476">
                  <c:v>0.55042762731481487</c:v>
                </c:pt>
                <c:pt idx="477">
                  <c:v>0.55043079861111111</c:v>
                </c:pt>
                <c:pt idx="478">
                  <c:v>0.55043396990740734</c:v>
                </c:pt>
                <c:pt idx="479">
                  <c:v>0.55043744212962964</c:v>
                </c:pt>
                <c:pt idx="480">
                  <c:v>0.55044087962962962</c:v>
                </c:pt>
                <c:pt idx="481">
                  <c:v>0.55044425925925922</c:v>
                </c:pt>
                <c:pt idx="482">
                  <c:v>0.55044770833333334</c:v>
                </c:pt>
                <c:pt idx="483">
                  <c:v>0.55045119212962967</c:v>
                </c:pt>
                <c:pt idx="484">
                  <c:v>0.55045461805555551</c:v>
                </c:pt>
                <c:pt idx="485">
                  <c:v>0.55045821759259261</c:v>
                </c:pt>
                <c:pt idx="486">
                  <c:v>0.55046163194444442</c:v>
                </c:pt>
                <c:pt idx="487">
                  <c:v>0.55046511574074075</c:v>
                </c:pt>
                <c:pt idx="488">
                  <c:v>0.55046855324074073</c:v>
                </c:pt>
                <c:pt idx="489">
                  <c:v>0.55047196759259254</c:v>
                </c:pt>
                <c:pt idx="490">
                  <c:v>0.55047550925925925</c:v>
                </c:pt>
                <c:pt idx="491">
                  <c:v>0.55047890046296299</c:v>
                </c:pt>
                <c:pt idx="492">
                  <c:v>0.55048223379629635</c:v>
                </c:pt>
                <c:pt idx="493">
                  <c:v>0.550485474537037</c:v>
                </c:pt>
                <c:pt idx="494">
                  <c:v>0.55048802083333337</c:v>
                </c:pt>
                <c:pt idx="495">
                  <c:v>0.55049127314814816</c:v>
                </c:pt>
                <c:pt idx="496">
                  <c:v>0.55049385416666663</c:v>
                </c:pt>
                <c:pt idx="497">
                  <c:v>0.55049743055555556</c:v>
                </c:pt>
                <c:pt idx="498">
                  <c:v>0.55050043981481478</c:v>
                </c:pt>
                <c:pt idx="499">
                  <c:v>0.55050409722222227</c:v>
                </c:pt>
                <c:pt idx="500">
                  <c:v>0.55050761574074081</c:v>
                </c:pt>
                <c:pt idx="501">
                  <c:v>0.55051103009259261</c:v>
                </c:pt>
                <c:pt idx="502">
                  <c:v>0.55051456018518519</c:v>
                </c:pt>
                <c:pt idx="503">
                  <c:v>0.55051746527777778</c:v>
                </c:pt>
                <c:pt idx="504">
                  <c:v>0.55052118055555554</c:v>
                </c:pt>
                <c:pt idx="505">
                  <c:v>0.55052469907407409</c:v>
                </c:pt>
                <c:pt idx="506">
                  <c:v>0.55052834490740743</c:v>
                </c:pt>
                <c:pt idx="507">
                  <c:v>0.55053181712962962</c:v>
                </c:pt>
                <c:pt idx="508">
                  <c:v>0.55053480324074078</c:v>
                </c:pt>
                <c:pt idx="509">
                  <c:v>0.55053856481481478</c:v>
                </c:pt>
                <c:pt idx="510">
                  <c:v>0.55054209490740746</c:v>
                </c:pt>
                <c:pt idx="511">
                  <c:v>0.55054527777777784</c:v>
                </c:pt>
                <c:pt idx="512">
                  <c:v>0.55054843749999993</c:v>
                </c:pt>
                <c:pt idx="513">
                  <c:v>0.5505518055555555</c:v>
                </c:pt>
                <c:pt idx="514">
                  <c:v>0.55055503472222223</c:v>
                </c:pt>
                <c:pt idx="515">
                  <c:v>0.55055759259259263</c:v>
                </c:pt>
                <c:pt idx="516">
                  <c:v>0.55056078703703704</c:v>
                </c:pt>
                <c:pt idx="517">
                  <c:v>0.55056336805555561</c:v>
                </c:pt>
                <c:pt idx="518">
                  <c:v>0.55056652777777781</c:v>
                </c:pt>
                <c:pt idx="519">
                  <c:v>0.55056910879629628</c:v>
                </c:pt>
                <c:pt idx="520">
                  <c:v>0.55057296296296299</c:v>
                </c:pt>
                <c:pt idx="521">
                  <c:v>0.55057636574074076</c:v>
                </c:pt>
                <c:pt idx="522">
                  <c:v>0.55057996527777775</c:v>
                </c:pt>
                <c:pt idx="523">
                  <c:v>0.5505833912037037</c:v>
                </c:pt>
                <c:pt idx="524">
                  <c:v>0.55058685185185186</c:v>
                </c:pt>
                <c:pt idx="525">
                  <c:v>0.55058998842592588</c:v>
                </c:pt>
                <c:pt idx="526">
                  <c:v>0.5505934027777778</c:v>
                </c:pt>
                <c:pt idx="527">
                  <c:v>0.55059687499999999</c:v>
                </c:pt>
                <c:pt idx="528">
                  <c:v>0.55060037037037035</c:v>
                </c:pt>
                <c:pt idx="529">
                  <c:v>0.55060384259259265</c:v>
                </c:pt>
                <c:pt idx="530">
                  <c:v>0.55060731481481484</c:v>
                </c:pt>
                <c:pt idx="531">
                  <c:v>0.5506101157407407</c:v>
                </c:pt>
                <c:pt idx="532">
                  <c:v>0.55061379629629637</c:v>
                </c:pt>
                <c:pt idx="533">
                  <c:v>0.55061718749999999</c:v>
                </c:pt>
                <c:pt idx="534">
                  <c:v>0.550620474537037</c:v>
                </c:pt>
                <c:pt idx="535">
                  <c:v>0.55062364583333334</c:v>
                </c:pt>
                <c:pt idx="536">
                  <c:v>0.55062689814814814</c:v>
                </c:pt>
                <c:pt idx="537">
                  <c:v>0.5506300462962963</c:v>
                </c:pt>
                <c:pt idx="538">
                  <c:v>0.55063321759259265</c:v>
                </c:pt>
                <c:pt idx="539">
                  <c:v>0.55063599537037033</c:v>
                </c:pt>
                <c:pt idx="540">
                  <c:v>0.55063960648148147</c:v>
                </c:pt>
                <c:pt idx="541">
                  <c:v>0.55064341435185182</c:v>
                </c:pt>
                <c:pt idx="542">
                  <c:v>0.55064688657407401</c:v>
                </c:pt>
                <c:pt idx="543">
                  <c:v>0.55065047453703697</c:v>
                </c:pt>
                <c:pt idx="544">
                  <c:v>0.5506533564814815</c:v>
                </c:pt>
                <c:pt idx="545">
                  <c:v>0.55065696759259264</c:v>
                </c:pt>
                <c:pt idx="546">
                  <c:v>0.55066062500000001</c:v>
                </c:pt>
                <c:pt idx="547">
                  <c:v>0.55066413194444441</c:v>
                </c:pt>
                <c:pt idx="548">
                  <c:v>0.55066768518518516</c:v>
                </c:pt>
                <c:pt idx="549">
                  <c:v>0.55067122685185188</c:v>
                </c:pt>
                <c:pt idx="550">
                  <c:v>0.55067473379629628</c:v>
                </c:pt>
                <c:pt idx="551">
                  <c:v>0.55067820601851858</c:v>
                </c:pt>
                <c:pt idx="552">
                  <c:v>0.55068163194444442</c:v>
                </c:pt>
                <c:pt idx="553">
                  <c:v>0.55068491898148142</c:v>
                </c:pt>
                <c:pt idx="554">
                  <c:v>0.55068807870370373</c:v>
                </c:pt>
                <c:pt idx="555">
                  <c:v>0.55069075231481479</c:v>
                </c:pt>
                <c:pt idx="556">
                  <c:v>0.55069396990740738</c:v>
                </c:pt>
                <c:pt idx="557">
                  <c:v>0.55069663194444451</c:v>
                </c:pt>
                <c:pt idx="558">
                  <c:v>0.55069993055555555</c:v>
                </c:pt>
                <c:pt idx="559">
                  <c:v>0.55070255787037037</c:v>
                </c:pt>
                <c:pt idx="560">
                  <c:v>0.55070574074074075</c:v>
                </c:pt>
                <c:pt idx="561">
                  <c:v>0.5507083796296296</c:v>
                </c:pt>
                <c:pt idx="562">
                  <c:v>0.55071202546296294</c:v>
                </c:pt>
                <c:pt idx="563">
                  <c:v>0.55071568287037043</c:v>
                </c:pt>
                <c:pt idx="564">
                  <c:v>0.55071918981481482</c:v>
                </c:pt>
                <c:pt idx="565">
                  <c:v>0.55072266203703701</c:v>
                </c:pt>
                <c:pt idx="566">
                  <c:v>0.55072622685185191</c:v>
                </c:pt>
                <c:pt idx="567">
                  <c:v>0.55072967592592592</c:v>
                </c:pt>
                <c:pt idx="568">
                  <c:v>0.55073321759259264</c:v>
                </c:pt>
                <c:pt idx="569">
                  <c:v>0.55073701388888885</c:v>
                </c:pt>
                <c:pt idx="570">
                  <c:v>0.55074067129629622</c:v>
                </c:pt>
                <c:pt idx="571">
                  <c:v>0.55074422453703697</c:v>
                </c:pt>
                <c:pt idx="572">
                  <c:v>0.5507479282407407</c:v>
                </c:pt>
                <c:pt idx="573">
                  <c:v>0.55075158564814808</c:v>
                </c:pt>
                <c:pt idx="574">
                  <c:v>0.55075506944444441</c:v>
                </c:pt>
                <c:pt idx="575">
                  <c:v>0.55075827546296297</c:v>
                </c:pt>
                <c:pt idx="576">
                  <c:v>0.55076149305555555</c:v>
                </c:pt>
                <c:pt idx="577">
                  <c:v>0.55076467592592593</c:v>
                </c:pt>
                <c:pt idx="578">
                  <c:v>0.55076789351851851</c:v>
                </c:pt>
                <c:pt idx="579">
                  <c:v>0.55077106481481486</c:v>
                </c:pt>
                <c:pt idx="580">
                  <c:v>0.55077432870370369</c:v>
                </c:pt>
                <c:pt idx="581">
                  <c:v>0.5507778703703704</c:v>
                </c:pt>
                <c:pt idx="582">
                  <c:v>0.55078083333333339</c:v>
                </c:pt>
                <c:pt idx="583">
                  <c:v>0.55078452546296297</c:v>
                </c:pt>
                <c:pt idx="584">
                  <c:v>0.55078802083333334</c:v>
                </c:pt>
                <c:pt idx="585">
                  <c:v>0.55079149305555553</c:v>
                </c:pt>
                <c:pt idx="586">
                  <c:v>0.55079517361111108</c:v>
                </c:pt>
                <c:pt idx="587">
                  <c:v>0.55079807870370368</c:v>
                </c:pt>
                <c:pt idx="588">
                  <c:v>0.55080172453703702</c:v>
                </c:pt>
                <c:pt idx="589">
                  <c:v>0.55080513888888893</c:v>
                </c:pt>
                <c:pt idx="590">
                  <c:v>0.55080878472222217</c:v>
                </c:pt>
                <c:pt idx="591">
                  <c:v>0.55081224537037043</c:v>
                </c:pt>
                <c:pt idx="592">
                  <c:v>0.55081568287037042</c:v>
                </c:pt>
                <c:pt idx="593">
                  <c:v>0.55081853009259263</c:v>
                </c:pt>
                <c:pt idx="594">
                  <c:v>0.55082203703703703</c:v>
                </c:pt>
                <c:pt idx="595">
                  <c:v>0.55082525462962961</c:v>
                </c:pt>
                <c:pt idx="596">
                  <c:v>0.5508284722222222</c:v>
                </c:pt>
                <c:pt idx="597">
                  <c:v>0.55083163194444451</c:v>
                </c:pt>
                <c:pt idx="598">
                  <c:v>0.55083475694444439</c:v>
                </c:pt>
                <c:pt idx="599">
                  <c:v>0.55083789351851853</c:v>
                </c:pt>
                <c:pt idx="600">
                  <c:v>0.55084103009259267</c:v>
                </c:pt>
                <c:pt idx="601">
                  <c:v>0.55084418981481476</c:v>
                </c:pt>
                <c:pt idx="602">
                  <c:v>0.55084673611111112</c:v>
                </c:pt>
                <c:pt idx="603">
                  <c:v>0.55085034722222226</c:v>
                </c:pt>
                <c:pt idx="604">
                  <c:v>0.55085349537037043</c:v>
                </c:pt>
                <c:pt idx="605">
                  <c:v>0.55085704861111118</c:v>
                </c:pt>
                <c:pt idx="606">
                  <c:v>0.55086054398148143</c:v>
                </c:pt>
                <c:pt idx="607">
                  <c:v>0.55086395833333335</c:v>
                </c:pt>
                <c:pt idx="608">
                  <c:v>0.55086746527777775</c:v>
                </c:pt>
                <c:pt idx="609">
                  <c:v>0.55087030092592593</c:v>
                </c:pt>
                <c:pt idx="610">
                  <c:v>0.55087372685185187</c:v>
                </c:pt>
                <c:pt idx="611">
                  <c:v>0.55087734953703704</c:v>
                </c:pt>
                <c:pt idx="612">
                  <c:v>0.55088085648148144</c:v>
                </c:pt>
                <c:pt idx="613">
                  <c:v>0.55088424768518518</c:v>
                </c:pt>
                <c:pt idx="614">
                  <c:v>0.55088763888888892</c:v>
                </c:pt>
                <c:pt idx="615">
                  <c:v>0.55089056712962969</c:v>
                </c:pt>
                <c:pt idx="616">
                  <c:v>0.55089421296296293</c:v>
                </c:pt>
                <c:pt idx="617">
                  <c:v>0.55089734953703706</c:v>
                </c:pt>
                <c:pt idx="618">
                  <c:v>0.55090067129629627</c:v>
                </c:pt>
                <c:pt idx="619">
                  <c:v>0.55090383101851848</c:v>
                </c:pt>
                <c:pt idx="620">
                  <c:v>0.55090703703703703</c:v>
                </c:pt>
                <c:pt idx="621">
                  <c:v>0.55091015046296299</c:v>
                </c:pt>
                <c:pt idx="622">
                  <c:v>0.55091333333333337</c:v>
                </c:pt>
                <c:pt idx="623">
                  <c:v>0.5509169444444445</c:v>
                </c:pt>
                <c:pt idx="624">
                  <c:v>0.55091980324074075</c:v>
                </c:pt>
                <c:pt idx="625">
                  <c:v>0.55092362268518513</c:v>
                </c:pt>
                <c:pt idx="626">
                  <c:v>0.55092707175925926</c:v>
                </c:pt>
                <c:pt idx="627">
                  <c:v>0.55093053240740741</c:v>
                </c:pt>
                <c:pt idx="628">
                  <c:v>0.55093395833333336</c:v>
                </c:pt>
                <c:pt idx="629">
                  <c:v>0.55093675925925922</c:v>
                </c:pt>
                <c:pt idx="630">
                  <c:v>0.55094028935185191</c:v>
                </c:pt>
                <c:pt idx="631">
                  <c:v>0.5509436689814815</c:v>
                </c:pt>
                <c:pt idx="632">
                  <c:v>0.55094711805555552</c:v>
                </c:pt>
                <c:pt idx="633">
                  <c:v>0.55095070601851848</c:v>
                </c:pt>
                <c:pt idx="634">
                  <c:v>0.55095424768518519</c:v>
                </c:pt>
                <c:pt idx="635">
                  <c:v>0.55095710648148144</c:v>
                </c:pt>
                <c:pt idx="636">
                  <c:v>0.55096059027777777</c:v>
                </c:pt>
                <c:pt idx="637">
                  <c:v>0.55096373842592594</c:v>
                </c:pt>
                <c:pt idx="638">
                  <c:v>0.55096686342592593</c:v>
                </c:pt>
                <c:pt idx="639">
                  <c:v>0.55097005787037034</c:v>
                </c:pt>
                <c:pt idx="640">
                  <c:v>0.55097337962962956</c:v>
                </c:pt>
                <c:pt idx="641">
                  <c:v>0.55097660879629629</c:v>
                </c:pt>
                <c:pt idx="642">
                  <c:v>0.55097976851851849</c:v>
                </c:pt>
                <c:pt idx="643">
                  <c:v>0.55098295138888886</c:v>
                </c:pt>
                <c:pt idx="644">
                  <c:v>0.55098611111111107</c:v>
                </c:pt>
                <c:pt idx="645">
                  <c:v>0.55098893518518521</c:v>
                </c:pt>
                <c:pt idx="646">
                  <c:v>0.5509925</c:v>
                </c:pt>
                <c:pt idx="647">
                  <c:v>0.55099611111111113</c:v>
                </c:pt>
                <c:pt idx="648">
                  <c:v>0.55099953703703697</c:v>
                </c:pt>
                <c:pt idx="649">
                  <c:v>0.55100291666666668</c:v>
                </c:pt>
                <c:pt idx="650">
                  <c:v>0.55100641203703704</c:v>
                </c:pt>
                <c:pt idx="651">
                  <c:v>0.55100923611111108</c:v>
                </c:pt>
                <c:pt idx="652">
                  <c:v>0.55101291666666663</c:v>
                </c:pt>
                <c:pt idx="653">
                  <c:v>0.55101677083333334</c:v>
                </c:pt>
                <c:pt idx="654">
                  <c:v>0.5510203935185185</c:v>
                </c:pt>
                <c:pt idx="655">
                  <c:v>0.5510237731481481</c:v>
                </c:pt>
                <c:pt idx="656">
                  <c:v>0.55102700231481483</c:v>
                </c:pt>
                <c:pt idx="657">
                  <c:v>0.55103026620370377</c:v>
                </c:pt>
                <c:pt idx="658">
                  <c:v>0.55103372685185181</c:v>
                </c:pt>
                <c:pt idx="659">
                  <c:v>0.55103689814814816</c:v>
                </c:pt>
                <c:pt idx="660">
                  <c:v>0.55104012731481478</c:v>
                </c:pt>
                <c:pt idx="661">
                  <c:v>0.55104351851851852</c:v>
                </c:pt>
                <c:pt idx="662">
                  <c:v>0.55104690972222226</c:v>
                </c:pt>
                <c:pt idx="663">
                  <c:v>0.55104950231481487</c:v>
                </c:pt>
                <c:pt idx="664">
                  <c:v>0.55105273148148148</c:v>
                </c:pt>
                <c:pt idx="665">
                  <c:v>0.55105555555555552</c:v>
                </c:pt>
                <c:pt idx="666">
                  <c:v>0.55105917824074069</c:v>
                </c:pt>
                <c:pt idx="667">
                  <c:v>0.55106310185185181</c:v>
                </c:pt>
                <c:pt idx="668">
                  <c:v>0.55106671296296295</c:v>
                </c:pt>
                <c:pt idx="669">
                  <c:v>0.55107024305555552</c:v>
                </c:pt>
                <c:pt idx="670">
                  <c:v>0.55107318287037044</c:v>
                </c:pt>
                <c:pt idx="671">
                  <c:v>0.55107670138888887</c:v>
                </c:pt>
                <c:pt idx="672">
                  <c:v>0.55108026620370365</c:v>
                </c:pt>
                <c:pt idx="673">
                  <c:v>0.55108374999999998</c:v>
                </c:pt>
                <c:pt idx="674">
                  <c:v>0.55108718749999996</c:v>
                </c:pt>
                <c:pt idx="675">
                  <c:v>0.55109094907407408</c:v>
                </c:pt>
                <c:pt idx="676">
                  <c:v>0.55109444444444444</c:v>
                </c:pt>
                <c:pt idx="677">
                  <c:v>0.55109796296296298</c:v>
                </c:pt>
                <c:pt idx="678">
                  <c:v>0.55110111111111115</c:v>
                </c:pt>
                <c:pt idx="679">
                  <c:v>0.55110437499999998</c:v>
                </c:pt>
                <c:pt idx="680">
                  <c:v>0.55110753472222218</c:v>
                </c:pt>
                <c:pt idx="681">
                  <c:v>0.55111020833333335</c:v>
                </c:pt>
                <c:pt idx="682">
                  <c:v>0.55111355324074074</c:v>
                </c:pt>
                <c:pt idx="683">
                  <c:v>0.55111619212962959</c:v>
                </c:pt>
                <c:pt idx="684">
                  <c:v>0.55111934027777776</c:v>
                </c:pt>
                <c:pt idx="685">
                  <c:v>0.55112193287037037</c:v>
                </c:pt>
                <c:pt idx="686">
                  <c:v>0.55112509259259257</c:v>
                </c:pt>
                <c:pt idx="687">
                  <c:v>0.55112803240740738</c:v>
                </c:pt>
                <c:pt idx="688">
                  <c:v>0.55113175925925928</c:v>
                </c:pt>
                <c:pt idx="689">
                  <c:v>0.55113527777777771</c:v>
                </c:pt>
                <c:pt idx="690">
                  <c:v>0.55113877314814819</c:v>
                </c:pt>
                <c:pt idx="691">
                  <c:v>0.55114221064814817</c:v>
                </c:pt>
                <c:pt idx="692">
                  <c:v>0.55114577546296295</c:v>
                </c:pt>
                <c:pt idx="693">
                  <c:v>0.55114910879629631</c:v>
                </c:pt>
                <c:pt idx="694">
                  <c:v>0.55115255787037032</c:v>
                </c:pt>
                <c:pt idx="695">
                  <c:v>0.55115597222222223</c:v>
                </c:pt>
                <c:pt idx="696">
                  <c:v>0.55115939814814818</c:v>
                </c:pt>
                <c:pt idx="697">
                  <c:v>0.55116295138888882</c:v>
                </c:pt>
                <c:pt idx="698">
                  <c:v>0.55116638888888891</c:v>
                </c:pt>
                <c:pt idx="699">
                  <c:v>0.55116988425925928</c:v>
                </c:pt>
                <c:pt idx="700">
                  <c:v>0.55117332175925926</c:v>
                </c:pt>
                <c:pt idx="701">
                  <c:v>0.55117648148148146</c:v>
                </c:pt>
                <c:pt idx="702">
                  <c:v>0.55117960648148145</c:v>
                </c:pt>
                <c:pt idx="703">
                  <c:v>0.55118275462962962</c:v>
                </c:pt>
                <c:pt idx="704">
                  <c:v>0.55118534722222223</c:v>
                </c:pt>
                <c:pt idx="705">
                  <c:v>0.55118853009259261</c:v>
                </c:pt>
                <c:pt idx="706">
                  <c:v>0.55119112268518522</c:v>
                </c:pt>
                <c:pt idx="707">
                  <c:v>0.55119462962962962</c:v>
                </c:pt>
                <c:pt idx="708">
                  <c:v>0.55119745370370377</c:v>
                </c:pt>
                <c:pt idx="709">
                  <c:v>0.55120093749999999</c:v>
                </c:pt>
                <c:pt idx="710">
                  <c:v>0.55120461805555554</c:v>
                </c:pt>
                <c:pt idx="711">
                  <c:v>0.55120809027777773</c:v>
                </c:pt>
                <c:pt idx="712">
                  <c:v>0.551211550925926</c:v>
                </c:pt>
                <c:pt idx="713">
                  <c:v>0.55121504629629625</c:v>
                </c:pt>
                <c:pt idx="714">
                  <c:v>0.55121793981481482</c:v>
                </c:pt>
                <c:pt idx="715">
                  <c:v>0.5512213773148148</c:v>
                </c:pt>
                <c:pt idx="716">
                  <c:v>0.55122479166666671</c:v>
                </c:pt>
                <c:pt idx="717">
                  <c:v>0.55122833333333332</c:v>
                </c:pt>
                <c:pt idx="718">
                  <c:v>0.55123181712962965</c:v>
                </c:pt>
                <c:pt idx="719">
                  <c:v>0.55123526620370367</c:v>
                </c:pt>
                <c:pt idx="720">
                  <c:v>0.55123829861111118</c:v>
                </c:pt>
                <c:pt idx="721">
                  <c:v>0.55124144675925923</c:v>
                </c:pt>
                <c:pt idx="722">
                  <c:v>0.55124464120370364</c:v>
                </c:pt>
                <c:pt idx="723">
                  <c:v>0.55124780092592596</c:v>
                </c:pt>
                <c:pt idx="724">
                  <c:v>0.55125105324074075</c:v>
                </c:pt>
                <c:pt idx="725">
                  <c:v>0.55125440972222217</c:v>
                </c:pt>
                <c:pt idx="726">
                  <c:v>0.5512576388888889</c:v>
                </c:pt>
                <c:pt idx="727">
                  <c:v>0.5512607986111111</c:v>
                </c:pt>
                <c:pt idx="728">
                  <c:v>0.55126398148148148</c:v>
                </c:pt>
                <c:pt idx="729">
                  <c:v>0.55126690972222225</c:v>
                </c:pt>
                <c:pt idx="730">
                  <c:v>0.55127054398148145</c:v>
                </c:pt>
                <c:pt idx="731">
                  <c:v>0.55127398148148143</c:v>
                </c:pt>
                <c:pt idx="732">
                  <c:v>0.55127765046296295</c:v>
                </c:pt>
                <c:pt idx="733">
                  <c:v>0.55128118055555553</c:v>
                </c:pt>
                <c:pt idx="734">
                  <c:v>0.5512839814814815</c:v>
                </c:pt>
                <c:pt idx="735">
                  <c:v>0.55128747685185187</c:v>
                </c:pt>
                <c:pt idx="736">
                  <c:v>0.55129093750000002</c:v>
                </c:pt>
                <c:pt idx="737">
                  <c:v>0.55129439814814818</c:v>
                </c:pt>
                <c:pt idx="738">
                  <c:v>0.55129785879629634</c:v>
                </c:pt>
                <c:pt idx="739">
                  <c:v>0.55130162037037034</c:v>
                </c:pt>
                <c:pt idx="740">
                  <c:v>0.55130446759259255</c:v>
                </c:pt>
                <c:pt idx="741">
                  <c:v>0.55130804398148148</c:v>
                </c:pt>
                <c:pt idx="742">
                  <c:v>0.55131157407407405</c:v>
                </c:pt>
                <c:pt idx="743">
                  <c:v>0.55131475694444443</c:v>
                </c:pt>
                <c:pt idx="744">
                  <c:v>0.55131792824074077</c:v>
                </c:pt>
                <c:pt idx="745">
                  <c:v>0.55132112268518518</c:v>
                </c:pt>
                <c:pt idx="746">
                  <c:v>0.55132451388888892</c:v>
                </c:pt>
                <c:pt idx="747">
                  <c:v>0.55132721064814816</c:v>
                </c:pt>
                <c:pt idx="748">
                  <c:v>0.55133042824074074</c:v>
                </c:pt>
                <c:pt idx="749">
                  <c:v>0.55133334490740737</c:v>
                </c:pt>
                <c:pt idx="750">
                  <c:v>0.5513369212962963</c:v>
                </c:pt>
                <c:pt idx="751">
                  <c:v>0.55134031249999993</c:v>
                </c:pt>
                <c:pt idx="752">
                  <c:v>0.55134378472222223</c:v>
                </c:pt>
                <c:pt idx="753">
                  <c:v>0.55134744212962961</c:v>
                </c:pt>
                <c:pt idx="754">
                  <c:v>0.55135092592592594</c:v>
                </c:pt>
                <c:pt idx="755">
                  <c:v>0.55135381944444439</c:v>
                </c:pt>
                <c:pt idx="756">
                  <c:v>0.55135758101851851</c:v>
                </c:pt>
                <c:pt idx="757">
                  <c:v>0.55136105324074081</c:v>
                </c:pt>
                <c:pt idx="758">
                  <c:v>0.55136458333333327</c:v>
                </c:pt>
                <c:pt idx="759">
                  <c:v>0.55136817129629623</c:v>
                </c:pt>
                <c:pt idx="760">
                  <c:v>0.55137133101851854</c:v>
                </c:pt>
                <c:pt idx="761">
                  <c:v>0.55137503472222227</c:v>
                </c:pt>
                <c:pt idx="762">
                  <c:v>0.55137840277777783</c:v>
                </c:pt>
                <c:pt idx="763">
                  <c:v>0.55138156250000003</c:v>
                </c:pt>
                <c:pt idx="764">
                  <c:v>0.55138475694444444</c:v>
                </c:pt>
                <c:pt idx="765">
                  <c:v>0.55138791666666664</c:v>
                </c:pt>
                <c:pt idx="766">
                  <c:v>0.55139114583333326</c:v>
                </c:pt>
                <c:pt idx="767">
                  <c:v>0.55139398148148155</c:v>
                </c:pt>
                <c:pt idx="768">
                  <c:v>0.55139740740740739</c:v>
                </c:pt>
                <c:pt idx="769">
                  <c:v>0.55140064814814815</c:v>
                </c:pt>
                <c:pt idx="770">
                  <c:v>0.55140396990740748</c:v>
                </c:pt>
                <c:pt idx="771">
                  <c:v>0.55140741898148149</c:v>
                </c:pt>
                <c:pt idx="772">
                  <c:v>0.55141103009259262</c:v>
                </c:pt>
                <c:pt idx="773">
                  <c:v>0.55141474537037038</c:v>
                </c:pt>
                <c:pt idx="774">
                  <c:v>0.5514180671296296</c:v>
                </c:pt>
                <c:pt idx="775">
                  <c:v>0.55142164351851852</c:v>
                </c:pt>
                <c:pt idx="776">
                  <c:v>0.55142513888888889</c:v>
                </c:pt>
                <c:pt idx="777">
                  <c:v>0.55142871527777781</c:v>
                </c:pt>
                <c:pt idx="778">
                  <c:v>0.55143222222222221</c:v>
                </c:pt>
                <c:pt idx="779">
                  <c:v>0.55143584490740738</c:v>
                </c:pt>
                <c:pt idx="780">
                  <c:v>0.55143931712962957</c:v>
                </c:pt>
                <c:pt idx="781">
                  <c:v>0.55144285879629629</c:v>
                </c:pt>
                <c:pt idx="782">
                  <c:v>0.551446400462963</c:v>
                </c:pt>
                <c:pt idx="783">
                  <c:v>0.55144944444444444</c:v>
                </c:pt>
                <c:pt idx="784">
                  <c:v>0.55145276620370376</c:v>
                </c:pt>
                <c:pt idx="785">
                  <c:v>0.55145606481481479</c:v>
                </c:pt>
                <c:pt idx="786">
                  <c:v>0.55145929398148141</c:v>
                </c:pt>
                <c:pt idx="787">
                  <c:v>0.55146265046296294</c:v>
                </c:pt>
                <c:pt idx="788">
                  <c:v>0.55146587962962956</c:v>
                </c:pt>
                <c:pt idx="789">
                  <c:v>0.55146916666666668</c:v>
                </c:pt>
                <c:pt idx="790">
                  <c:v>0.55147278935185184</c:v>
                </c:pt>
                <c:pt idx="791">
                  <c:v>0.55147635416666663</c:v>
                </c:pt>
                <c:pt idx="792">
                  <c:v>0.55147999999999997</c:v>
                </c:pt>
                <c:pt idx="793">
                  <c:v>0.55148364583333331</c:v>
                </c:pt>
                <c:pt idx="794">
                  <c:v>0.55148728009259262</c:v>
                </c:pt>
                <c:pt idx="795">
                  <c:v>0.55149087962962962</c:v>
                </c:pt>
                <c:pt idx="796">
                  <c:v>0.55149445601851854</c:v>
                </c:pt>
                <c:pt idx="797">
                  <c:v>0.55149789351851852</c:v>
                </c:pt>
                <c:pt idx="798">
                  <c:v>0.55150138888888889</c:v>
                </c:pt>
                <c:pt idx="799">
                  <c:v>0.55150429398148149</c:v>
                </c:pt>
                <c:pt idx="800">
                  <c:v>0.55150790509259262</c:v>
                </c:pt>
                <c:pt idx="801">
                  <c:v>0.55151157407407403</c:v>
                </c:pt>
                <c:pt idx="802">
                  <c:v>0.5515151967592592</c:v>
                </c:pt>
                <c:pt idx="803">
                  <c:v>0.55151840277777775</c:v>
                </c:pt>
                <c:pt idx="804">
                  <c:v>0.55152156249999995</c:v>
                </c:pt>
                <c:pt idx="805">
                  <c:v>0.55152418981481477</c:v>
                </c:pt>
                <c:pt idx="806">
                  <c:v>0.55152736111111111</c:v>
                </c:pt>
                <c:pt idx="807">
                  <c:v>0.55152995370370372</c:v>
                </c:pt>
                <c:pt idx="808">
                  <c:v>0.55153315972222228</c:v>
                </c:pt>
                <c:pt idx="809">
                  <c:v>0.55153682870370369</c:v>
                </c:pt>
                <c:pt idx="810">
                  <c:v>0.5515400231481481</c:v>
                </c:pt>
                <c:pt idx="811">
                  <c:v>0.55154331018518521</c:v>
                </c:pt>
                <c:pt idx="812">
                  <c:v>0.55154673611111116</c:v>
                </c:pt>
                <c:pt idx="813">
                  <c:v>0.55155028935185191</c:v>
                </c:pt>
                <c:pt idx="814">
                  <c:v>0.55155318287037036</c:v>
                </c:pt>
                <c:pt idx="815">
                  <c:v>0.55155678240740735</c:v>
                </c:pt>
                <c:pt idx="816">
                  <c:v>0.55156021990740733</c:v>
                </c:pt>
                <c:pt idx="817">
                  <c:v>0.55156369212962963</c:v>
                </c:pt>
                <c:pt idx="818">
                  <c:v>0.55156724537037038</c:v>
                </c:pt>
                <c:pt idx="819">
                  <c:v>0.55157071759259257</c:v>
                </c:pt>
                <c:pt idx="820">
                  <c:v>0.55157364583333335</c:v>
                </c:pt>
                <c:pt idx="821">
                  <c:v>0.55157716435185178</c:v>
                </c:pt>
                <c:pt idx="822">
                  <c:v>0.55158063657407408</c:v>
                </c:pt>
                <c:pt idx="823">
                  <c:v>0.55158413194444444</c:v>
                </c:pt>
                <c:pt idx="824">
                  <c:v>0.55158768518518519</c:v>
                </c:pt>
                <c:pt idx="825">
                  <c:v>0.55159106481481479</c:v>
                </c:pt>
                <c:pt idx="826">
                  <c:v>0.55159370370370364</c:v>
                </c:pt>
                <c:pt idx="827">
                  <c:v>0.55159687499999999</c:v>
                </c:pt>
                <c:pt idx="828">
                  <c:v>0.55159956018518519</c:v>
                </c:pt>
                <c:pt idx="829">
                  <c:v>0.55160297453703711</c:v>
                </c:pt>
                <c:pt idx="830">
                  <c:v>0.55160615740740737</c:v>
                </c:pt>
                <c:pt idx="831">
                  <c:v>0.55160939814814813</c:v>
                </c:pt>
                <c:pt idx="832">
                  <c:v>0.55161291666666667</c:v>
                </c:pt>
                <c:pt idx="833">
                  <c:v>0.55161650462962963</c:v>
                </c:pt>
                <c:pt idx="834">
                  <c:v>0.55161998842592597</c:v>
                </c:pt>
                <c:pt idx="835">
                  <c:v>0.55162312499999999</c:v>
                </c:pt>
                <c:pt idx="836">
                  <c:v>0.55162664351851853</c:v>
                </c:pt>
                <c:pt idx="837">
                  <c:v>0.55163043981481474</c:v>
                </c:pt>
                <c:pt idx="838">
                  <c:v>0.55163402777777781</c:v>
                </c:pt>
                <c:pt idx="839">
                  <c:v>0.55163756944444442</c:v>
                </c:pt>
                <c:pt idx="840">
                  <c:v>0.55164107638888893</c:v>
                </c:pt>
                <c:pt idx="841">
                  <c:v>0.55164454861111112</c:v>
                </c:pt>
                <c:pt idx="842">
                  <c:v>0.55164814814814822</c:v>
                </c:pt>
                <c:pt idx="843">
                  <c:v>0.55165184027777781</c:v>
                </c:pt>
                <c:pt idx="844">
                  <c:v>0.5516548726851852</c:v>
                </c:pt>
                <c:pt idx="845">
                  <c:v>0.55165815972222221</c:v>
                </c:pt>
                <c:pt idx="846">
                  <c:v>0.55166136574074076</c:v>
                </c:pt>
                <c:pt idx="847">
                  <c:v>0.55166456018518517</c:v>
                </c:pt>
                <c:pt idx="848">
                  <c:v>0.55166777777777776</c:v>
                </c:pt>
                <c:pt idx="849">
                  <c:v>0.5516710763888889</c:v>
                </c:pt>
                <c:pt idx="850">
                  <c:v>0.55167427083333331</c:v>
                </c:pt>
                <c:pt idx="851">
                  <c:v>0.55167753472222225</c:v>
                </c:pt>
                <c:pt idx="852">
                  <c:v>0.55168071759259263</c:v>
                </c:pt>
                <c:pt idx="853">
                  <c:v>0.55168371527777771</c:v>
                </c:pt>
                <c:pt idx="854">
                  <c:v>0.55168723379629625</c:v>
                </c:pt>
                <c:pt idx="855">
                  <c:v>0.55169072916666673</c:v>
                </c:pt>
                <c:pt idx="856">
                  <c:v>0.55169437499999996</c:v>
                </c:pt>
                <c:pt idx="857">
                  <c:v>0.55169785879629629</c:v>
                </c:pt>
                <c:pt idx="858">
                  <c:v>0.5517014930555556</c:v>
                </c:pt>
                <c:pt idx="859">
                  <c:v>0.55170503472222221</c:v>
                </c:pt>
                <c:pt idx="860">
                  <c:v>0.55170841435185192</c:v>
                </c:pt>
                <c:pt idx="861">
                  <c:v>0.55171196759259267</c:v>
                </c:pt>
                <c:pt idx="862">
                  <c:v>0.55171541666666668</c:v>
                </c:pt>
                <c:pt idx="863">
                  <c:v>0.55171825231481486</c:v>
                </c:pt>
                <c:pt idx="864">
                  <c:v>0.55172195601851859</c:v>
                </c:pt>
                <c:pt idx="865">
                  <c:v>0.55172555555555558</c:v>
                </c:pt>
                <c:pt idx="866">
                  <c:v>0.55172937499999997</c:v>
                </c:pt>
                <c:pt idx="867">
                  <c:v>0.55173253472222228</c:v>
                </c:pt>
                <c:pt idx="868">
                  <c:v>0.55173578703703707</c:v>
                </c:pt>
                <c:pt idx="869">
                  <c:v>0.55173836805555554</c:v>
                </c:pt>
                <c:pt idx="870">
                  <c:v>0.55174170138888889</c:v>
                </c:pt>
                <c:pt idx="871">
                  <c:v>0.55174527777777771</c:v>
                </c:pt>
                <c:pt idx="872">
                  <c:v>0.55174854166666665</c:v>
                </c:pt>
                <c:pt idx="873">
                  <c:v>0.55175210648148154</c:v>
                </c:pt>
                <c:pt idx="874">
                  <c:v>0.55175561342592594</c:v>
                </c:pt>
                <c:pt idx="875">
                  <c:v>0.55175924768518525</c:v>
                </c:pt>
                <c:pt idx="876">
                  <c:v>0.55176275462962965</c:v>
                </c:pt>
                <c:pt idx="877">
                  <c:v>0.55176649305555558</c:v>
                </c:pt>
                <c:pt idx="878">
                  <c:v>0.55177018518518517</c:v>
                </c:pt>
                <c:pt idx="879">
                  <c:v>0.55177375000000006</c:v>
                </c:pt>
                <c:pt idx="880">
                  <c:v>0.55177726851851849</c:v>
                </c:pt>
                <c:pt idx="881">
                  <c:v>0.55178085648148145</c:v>
                </c:pt>
                <c:pt idx="882">
                  <c:v>0.55178443287037038</c:v>
                </c:pt>
                <c:pt idx="883">
                  <c:v>0.55178793981481478</c:v>
                </c:pt>
                <c:pt idx="884">
                  <c:v>0.55179083333333334</c:v>
                </c:pt>
                <c:pt idx="885">
                  <c:v>0.55179440972222216</c:v>
                </c:pt>
                <c:pt idx="886">
                  <c:v>0.55179761574074071</c:v>
                </c:pt>
                <c:pt idx="887">
                  <c:v>0.55180081018518512</c:v>
                </c:pt>
                <c:pt idx="888">
                  <c:v>0.55180402777777771</c:v>
                </c:pt>
                <c:pt idx="889">
                  <c:v>0.55180726851851858</c:v>
                </c:pt>
                <c:pt idx="890">
                  <c:v>0.55181052083333337</c:v>
                </c:pt>
                <c:pt idx="891">
                  <c:v>0.55181373842592596</c:v>
                </c:pt>
                <c:pt idx="892">
                  <c:v>0.55181644675925923</c:v>
                </c:pt>
                <c:pt idx="893">
                  <c:v>0.55181966435185192</c:v>
                </c:pt>
                <c:pt idx="894">
                  <c:v>0.55182259259259259</c:v>
                </c:pt>
                <c:pt idx="895">
                  <c:v>0.55182614583333334</c:v>
                </c:pt>
                <c:pt idx="896">
                  <c:v>0.55182956018518514</c:v>
                </c:pt>
                <c:pt idx="897">
                  <c:v>0.55183304398148147</c:v>
                </c:pt>
                <c:pt idx="898">
                  <c:v>0.55183665509259261</c:v>
                </c:pt>
                <c:pt idx="899">
                  <c:v>0.55184032407407402</c:v>
                </c:pt>
                <c:pt idx="900">
                  <c:v>0.55184383101851853</c:v>
                </c:pt>
                <c:pt idx="901">
                  <c:v>0.55184734953703707</c:v>
                </c:pt>
                <c:pt idx="902">
                  <c:v>0.55185104166666665</c:v>
                </c:pt>
                <c:pt idx="903">
                  <c:v>0.55185460648148144</c:v>
                </c:pt>
                <c:pt idx="904">
                  <c:v>0.55185755787037039</c:v>
                </c:pt>
                <c:pt idx="905">
                  <c:v>0.55186115740740738</c:v>
                </c:pt>
                <c:pt idx="906">
                  <c:v>0.55186462962962957</c:v>
                </c:pt>
                <c:pt idx="907">
                  <c:v>0.55186810185185187</c:v>
                </c:pt>
                <c:pt idx="908">
                  <c:v>0.55187129629629628</c:v>
                </c:pt>
                <c:pt idx="909">
                  <c:v>0.55187452546296301</c:v>
                </c:pt>
                <c:pt idx="910">
                  <c:v>0.55187710648148147</c:v>
                </c:pt>
                <c:pt idx="911">
                  <c:v>0.55188049768518521</c:v>
                </c:pt>
                <c:pt idx="912">
                  <c:v>0.55188328703703704</c:v>
                </c:pt>
                <c:pt idx="913">
                  <c:v>0.55188666666666664</c:v>
                </c:pt>
                <c:pt idx="914">
                  <c:v>0.55189031249999998</c:v>
                </c:pt>
                <c:pt idx="915">
                  <c:v>0.55189394675925929</c:v>
                </c:pt>
                <c:pt idx="916">
                  <c:v>0.55189753472222225</c:v>
                </c:pt>
                <c:pt idx="917">
                  <c:v>0.55190113425925924</c:v>
                </c:pt>
                <c:pt idx="918">
                  <c:v>0.55190460648148154</c:v>
                </c:pt>
                <c:pt idx="919">
                  <c:v>0.55190822916666671</c:v>
                </c:pt>
                <c:pt idx="920">
                  <c:v>0.55191173611111111</c:v>
                </c:pt>
                <c:pt idx="921">
                  <c:v>0.55191548611111108</c:v>
                </c:pt>
                <c:pt idx="922">
                  <c:v>0.55191902777777779</c:v>
                </c:pt>
                <c:pt idx="923">
                  <c:v>0.55192252314814816</c:v>
                </c:pt>
                <c:pt idx="924">
                  <c:v>0.55192607638888891</c:v>
                </c:pt>
                <c:pt idx="925">
                  <c:v>0.55192957175925927</c:v>
                </c:pt>
                <c:pt idx="926">
                  <c:v>0.5519327083333333</c:v>
                </c:pt>
                <c:pt idx="927">
                  <c:v>0.55193594907407406</c:v>
                </c:pt>
                <c:pt idx="928">
                  <c:v>0.55193924768518521</c:v>
                </c:pt>
                <c:pt idx="929">
                  <c:v>0.55194252314814818</c:v>
                </c:pt>
                <c:pt idx="930">
                  <c:v>0.55194579861111104</c:v>
                </c:pt>
                <c:pt idx="931">
                  <c:v>0.55194903935185191</c:v>
                </c:pt>
                <c:pt idx="932">
                  <c:v>0.5519522569444445</c:v>
                </c:pt>
                <c:pt idx="933">
                  <c:v>0.55195557870370371</c:v>
                </c:pt>
                <c:pt idx="934">
                  <c:v>0.55195818287037035</c:v>
                </c:pt>
                <c:pt idx="935">
                  <c:v>0.55196163194444448</c:v>
                </c:pt>
                <c:pt idx="936">
                  <c:v>0.55196454861111111</c:v>
                </c:pt>
                <c:pt idx="937">
                  <c:v>0.55196818287037031</c:v>
                </c:pt>
                <c:pt idx="938">
                  <c:v>0.55197170138888885</c:v>
                </c:pt>
                <c:pt idx="939">
                  <c:v>0.55197517361111115</c:v>
                </c:pt>
                <c:pt idx="940">
                  <c:v>0.55197865740740737</c:v>
                </c:pt>
                <c:pt idx="941">
                  <c:v>0.55198171296296294</c:v>
                </c:pt>
                <c:pt idx="942">
                  <c:v>0.55198526620370369</c:v>
                </c:pt>
                <c:pt idx="943">
                  <c:v>0.55198891203703704</c:v>
                </c:pt>
                <c:pt idx="944">
                  <c:v>0.55199247685185182</c:v>
                </c:pt>
                <c:pt idx="945">
                  <c:v>0.55199589120370374</c:v>
                </c:pt>
                <c:pt idx="946">
                  <c:v>0.5519994791666667</c:v>
                </c:pt>
                <c:pt idx="947">
                  <c:v>0.55200327546296302</c:v>
                </c:pt>
                <c:pt idx="948">
                  <c:v>0.55200678240740741</c:v>
                </c:pt>
                <c:pt idx="949">
                  <c:v>0.55201005787037039</c:v>
                </c:pt>
                <c:pt idx="950">
                  <c:v>0.55201326388888894</c:v>
                </c:pt>
                <c:pt idx="951">
                  <c:v>0.55201587962962961</c:v>
                </c:pt>
                <c:pt idx="952">
                  <c:v>0.5520190972222222</c:v>
                </c:pt>
                <c:pt idx="953">
                  <c:v>0.55202174768518519</c:v>
                </c:pt>
                <c:pt idx="954">
                  <c:v>0.5520250347222222</c:v>
                </c:pt>
                <c:pt idx="955">
                  <c:v>0.55202800925925921</c:v>
                </c:pt>
                <c:pt idx="956">
                  <c:v>0.55203155092592593</c:v>
                </c:pt>
                <c:pt idx="957">
                  <c:v>0.55203511574074071</c:v>
                </c:pt>
                <c:pt idx="958">
                  <c:v>0.55203879629629626</c:v>
                </c:pt>
                <c:pt idx="959">
                  <c:v>0.55204237268518519</c:v>
                </c:pt>
                <c:pt idx="960">
                  <c:v>0.55204539351851845</c:v>
                </c:pt>
                <c:pt idx="961">
                  <c:v>0.55204909722222217</c:v>
                </c:pt>
                <c:pt idx="962">
                  <c:v>0.55205266203703707</c:v>
                </c:pt>
                <c:pt idx="963">
                  <c:v>0.5520563078703703</c:v>
                </c:pt>
                <c:pt idx="964">
                  <c:v>0.55205987268518519</c:v>
                </c:pt>
                <c:pt idx="965">
                  <c:v>0.55206289351851845</c:v>
                </c:pt>
                <c:pt idx="966">
                  <c:v>0.55206646990740738</c:v>
                </c:pt>
                <c:pt idx="967">
                  <c:v>0.55206998842592592</c:v>
                </c:pt>
                <c:pt idx="968">
                  <c:v>0.55207368055555561</c:v>
                </c:pt>
                <c:pt idx="969">
                  <c:v>0.55207687500000002</c:v>
                </c:pt>
                <c:pt idx="970">
                  <c:v>0.55207958333333329</c:v>
                </c:pt>
                <c:pt idx="971">
                  <c:v>0.55208281250000002</c:v>
                </c:pt>
                <c:pt idx="972">
                  <c:v>0.55208559027777782</c:v>
                </c:pt>
                <c:pt idx="973">
                  <c:v>0.55208918981481481</c:v>
                </c:pt>
                <c:pt idx="974">
                  <c:v>0.55209263888888882</c:v>
                </c:pt>
                <c:pt idx="975">
                  <c:v>0.55209618055555554</c:v>
                </c:pt>
                <c:pt idx="976">
                  <c:v>0.55209946759259265</c:v>
                </c:pt>
                <c:pt idx="977">
                  <c:v>0.55210307870370368</c:v>
                </c:pt>
                <c:pt idx="978">
                  <c:v>0.55210609953703704</c:v>
                </c:pt>
                <c:pt idx="979">
                  <c:v>0.55210975694444442</c:v>
                </c:pt>
                <c:pt idx="980">
                  <c:v>0.55211340277777776</c:v>
                </c:pt>
                <c:pt idx="981">
                  <c:v>0.55211690972222216</c:v>
                </c:pt>
                <c:pt idx="982">
                  <c:v>0.55212061342592589</c:v>
                </c:pt>
                <c:pt idx="983">
                  <c:v>0.55212357638888887</c:v>
                </c:pt>
                <c:pt idx="984">
                  <c:v>0.55212718750000001</c:v>
                </c:pt>
                <c:pt idx="985">
                  <c:v>0.552130787037037</c:v>
                </c:pt>
                <c:pt idx="986">
                  <c:v>0.55213428240740747</c:v>
                </c:pt>
                <c:pt idx="987">
                  <c:v>0.55213790509259264</c:v>
                </c:pt>
                <c:pt idx="988">
                  <c:v>0.55214105324074081</c:v>
                </c:pt>
                <c:pt idx="989">
                  <c:v>0.55214480324074078</c:v>
                </c:pt>
                <c:pt idx="990">
                  <c:v>0.55214916666666669</c:v>
                </c:pt>
                <c:pt idx="991">
                  <c:v>0.55215240740740745</c:v>
                </c:pt>
                <c:pt idx="992">
                  <c:v>0.55215517361111111</c:v>
                </c:pt>
                <c:pt idx="993">
                  <c:v>0.55215849537037032</c:v>
                </c:pt>
                <c:pt idx="994">
                  <c:v>0.55216192129629627</c:v>
                </c:pt>
                <c:pt idx="995">
                  <c:v>0.55216557870370375</c:v>
                </c:pt>
                <c:pt idx="996">
                  <c:v>0.55216920138888892</c:v>
                </c:pt>
                <c:pt idx="997">
                  <c:v>0.5521729861111111</c:v>
                </c:pt>
                <c:pt idx="998">
                  <c:v>0.55217668981481483</c:v>
                </c:pt>
                <c:pt idx="999">
                  <c:v>0.55218031249999999</c:v>
                </c:pt>
                <c:pt idx="1000">
                  <c:v>0.55218396990740748</c:v>
                </c:pt>
                <c:pt idx="1001">
                  <c:v>0.5521876736111111</c:v>
                </c:pt>
                <c:pt idx="1002">
                  <c:v>0.55219146990740742</c:v>
                </c:pt>
                <c:pt idx="1003">
                  <c:v>0.55219502314814817</c:v>
                </c:pt>
                <c:pt idx="1004">
                  <c:v>0.55219858796296295</c:v>
                </c:pt>
                <c:pt idx="1005">
                  <c:v>0.55220155092592593</c:v>
                </c:pt>
                <c:pt idx="1006">
                  <c:v>0.55220531250000005</c:v>
                </c:pt>
                <c:pt idx="1007">
                  <c:v>0.55220896990740742</c:v>
                </c:pt>
                <c:pt idx="1008">
                  <c:v>0.55221244212962961</c:v>
                </c:pt>
                <c:pt idx="1009">
                  <c:v>0.55221564814814816</c:v>
                </c:pt>
                <c:pt idx="1010">
                  <c:v>0.55221887731481478</c:v>
                </c:pt>
                <c:pt idx="1011">
                  <c:v>0.55222148148148154</c:v>
                </c:pt>
                <c:pt idx="1012">
                  <c:v>0.55222474537037036</c:v>
                </c:pt>
                <c:pt idx="1013">
                  <c:v>0.552227349537037</c:v>
                </c:pt>
                <c:pt idx="1014">
                  <c:v>0.55223059027777777</c:v>
                </c:pt>
                <c:pt idx="1015">
                  <c:v>0.55223320601851855</c:v>
                </c:pt>
                <c:pt idx="1016">
                  <c:v>0.55223658564814815</c:v>
                </c:pt>
                <c:pt idx="1017">
                  <c:v>0.55224027777777784</c:v>
                </c:pt>
                <c:pt idx="1018">
                  <c:v>0.55224385416666666</c:v>
                </c:pt>
                <c:pt idx="1019">
                  <c:v>0.5522473726851852</c:v>
                </c:pt>
                <c:pt idx="1020">
                  <c:v>0.55225100694444451</c:v>
                </c:pt>
                <c:pt idx="1021">
                  <c:v>0.55225454861111112</c:v>
                </c:pt>
                <c:pt idx="1022">
                  <c:v>0.5522581134259259</c:v>
                </c:pt>
                <c:pt idx="1023">
                  <c:v>0.55226168981481483</c:v>
                </c:pt>
                <c:pt idx="1024">
                  <c:v>0.55226513888888895</c:v>
                </c:pt>
                <c:pt idx="1025">
                  <c:v>0.55226809027777779</c:v>
                </c:pt>
                <c:pt idx="1026">
                  <c:v>0.5522716319444444</c:v>
                </c:pt>
                <c:pt idx="1027">
                  <c:v>0.55227508101851852</c:v>
                </c:pt>
                <c:pt idx="1028">
                  <c:v>0.5522786458333333</c:v>
                </c:pt>
                <c:pt idx="1029">
                  <c:v>0.55228265046296299</c:v>
                </c:pt>
                <c:pt idx="1030">
                  <c:v>0.55228604166666673</c:v>
                </c:pt>
                <c:pt idx="1031">
                  <c:v>0.55228932870370373</c:v>
                </c:pt>
                <c:pt idx="1032">
                  <c:v>0.55229252314814814</c:v>
                </c:pt>
                <c:pt idx="1033">
                  <c:v>0.5522958564814815</c:v>
                </c:pt>
                <c:pt idx="1034">
                  <c:v>0.55229907407407408</c:v>
                </c:pt>
                <c:pt idx="1035">
                  <c:v>0.5523023958333334</c:v>
                </c:pt>
                <c:pt idx="1036">
                  <c:v>0.55230597222222222</c:v>
                </c:pt>
                <c:pt idx="1037">
                  <c:v>0.55230888888888885</c:v>
                </c:pt>
                <c:pt idx="1038">
                  <c:v>0.55231283564814815</c:v>
                </c:pt>
                <c:pt idx="1039">
                  <c:v>0.55231634259259266</c:v>
                </c:pt>
                <c:pt idx="1040">
                  <c:v>0.55231988425925926</c:v>
                </c:pt>
                <c:pt idx="1041">
                  <c:v>0.55232340277777781</c:v>
                </c:pt>
                <c:pt idx="1042">
                  <c:v>0.55232693287037038</c:v>
                </c:pt>
                <c:pt idx="1043">
                  <c:v>0.55233074074074073</c:v>
                </c:pt>
                <c:pt idx="1044">
                  <c:v>0.55233437499999993</c:v>
                </c:pt>
                <c:pt idx="1045">
                  <c:v>0.55233790509259262</c:v>
                </c:pt>
                <c:pt idx="1046">
                  <c:v>0.55234167824074076</c:v>
                </c:pt>
                <c:pt idx="1047">
                  <c:v>0.55234521990740737</c:v>
                </c:pt>
                <c:pt idx="1048">
                  <c:v>0.55234884259259254</c:v>
                </c:pt>
                <c:pt idx="1049">
                  <c:v>0.55235225694444445</c:v>
                </c:pt>
                <c:pt idx="1050">
                  <c:v>0.55235496527777783</c:v>
                </c:pt>
                <c:pt idx="1051">
                  <c:v>0.55235818287037042</c:v>
                </c:pt>
                <c:pt idx="1052">
                  <c:v>0.55236141203703704</c:v>
                </c:pt>
                <c:pt idx="1053">
                  <c:v>0.55236464120370365</c:v>
                </c:pt>
                <c:pt idx="1054">
                  <c:v>0.55236785879629624</c:v>
                </c:pt>
                <c:pt idx="1055">
                  <c:v>0.55237121527777777</c:v>
                </c:pt>
                <c:pt idx="1056">
                  <c:v>0.55237461805555554</c:v>
                </c:pt>
                <c:pt idx="1057">
                  <c:v>0.55237790509259266</c:v>
                </c:pt>
                <c:pt idx="1058">
                  <c:v>0.5523813657407407</c:v>
                </c:pt>
                <c:pt idx="1059">
                  <c:v>0.55238496527777781</c:v>
                </c:pt>
                <c:pt idx="1060">
                  <c:v>0.55238861111111104</c:v>
                </c:pt>
                <c:pt idx="1061">
                  <c:v>0.55239216435185179</c:v>
                </c:pt>
                <c:pt idx="1062">
                  <c:v>0.55239569444444447</c:v>
                </c:pt>
                <c:pt idx="1063">
                  <c:v>0.55239924768518522</c:v>
                </c:pt>
                <c:pt idx="1064">
                  <c:v>0.55240283564814818</c:v>
                </c:pt>
                <c:pt idx="1065">
                  <c:v>0.55240633101851855</c:v>
                </c:pt>
                <c:pt idx="1066">
                  <c:v>0.55240995370370372</c:v>
                </c:pt>
                <c:pt idx="1067">
                  <c:v>0.55241292824074073</c:v>
                </c:pt>
                <c:pt idx="1068">
                  <c:v>0.55241652777777783</c:v>
                </c:pt>
                <c:pt idx="1069">
                  <c:v>0.55242067129629635</c:v>
                </c:pt>
                <c:pt idx="1070">
                  <c:v>0.5524244791666667</c:v>
                </c:pt>
                <c:pt idx="1071">
                  <c:v>0.55242711805555555</c:v>
                </c:pt>
                <c:pt idx="1072">
                  <c:v>0.5524304166666667</c:v>
                </c:pt>
                <c:pt idx="1073">
                  <c:v>0.55243362268518525</c:v>
                </c:pt>
                <c:pt idx="1074">
                  <c:v>0.55243690972222226</c:v>
                </c:pt>
                <c:pt idx="1075">
                  <c:v>0.55244015046296291</c:v>
                </c:pt>
                <c:pt idx="1076">
                  <c:v>0.55244341435185185</c:v>
                </c:pt>
                <c:pt idx="1077">
                  <c:v>0.55244700231481481</c:v>
                </c:pt>
                <c:pt idx="1078">
                  <c:v>0.5524505092592592</c:v>
                </c:pt>
                <c:pt idx="1079">
                  <c:v>0.55245351851851854</c:v>
                </c:pt>
                <c:pt idx="1080">
                  <c:v>0.55245718750000006</c:v>
                </c:pt>
                <c:pt idx="1081">
                  <c:v>0.55246087962962964</c:v>
                </c:pt>
                <c:pt idx="1082">
                  <c:v>0.5524644675925926</c:v>
                </c:pt>
                <c:pt idx="1083">
                  <c:v>0.55246817129629633</c:v>
                </c:pt>
                <c:pt idx="1084">
                  <c:v>0.55247114583333334</c:v>
                </c:pt>
                <c:pt idx="1085">
                  <c:v>0.55247480324074072</c:v>
                </c:pt>
                <c:pt idx="1086">
                  <c:v>0.55247839120370368</c:v>
                </c:pt>
                <c:pt idx="1087">
                  <c:v>0.55248194444444443</c:v>
                </c:pt>
                <c:pt idx="1088">
                  <c:v>0.5524855671296296</c:v>
                </c:pt>
                <c:pt idx="1089">
                  <c:v>0.55248914351851852</c:v>
                </c:pt>
                <c:pt idx="1090">
                  <c:v>0.5524924537037037</c:v>
                </c:pt>
                <c:pt idx="1091">
                  <c:v>0.55249568287037032</c:v>
                </c:pt>
                <c:pt idx="1092">
                  <c:v>0.55249890046296291</c:v>
                </c:pt>
                <c:pt idx="1093">
                  <c:v>0.55250218750000002</c:v>
                </c:pt>
                <c:pt idx="1094">
                  <c:v>0.55250541666666664</c:v>
                </c:pt>
                <c:pt idx="1095">
                  <c:v>0.55250806712962963</c:v>
                </c:pt>
                <c:pt idx="1096">
                  <c:v>0.55251131944444443</c:v>
                </c:pt>
                <c:pt idx="1097">
                  <c:v>0.55251394675925924</c:v>
                </c:pt>
                <c:pt idx="1098">
                  <c:v>0.5525176273148148</c:v>
                </c:pt>
                <c:pt idx="1099">
                  <c:v>0.55252119212962969</c:v>
                </c:pt>
                <c:pt idx="1100">
                  <c:v>0.55252480324074071</c:v>
                </c:pt>
                <c:pt idx="1101">
                  <c:v>0.55252837962962964</c:v>
                </c:pt>
                <c:pt idx="1102">
                  <c:v>0.55253187500000001</c:v>
                </c:pt>
                <c:pt idx="1103">
                  <c:v>0.55253555555555556</c:v>
                </c:pt>
                <c:pt idx="1104">
                  <c:v>0.55253912037037034</c:v>
                </c:pt>
                <c:pt idx="1105">
                  <c:v>0.55254263888888888</c:v>
                </c:pt>
                <c:pt idx="1106">
                  <c:v>0.55254612268518521</c:v>
                </c:pt>
                <c:pt idx="1107">
                  <c:v>0.55254909722222223</c:v>
                </c:pt>
                <c:pt idx="1108">
                  <c:v>0.55255277777777778</c:v>
                </c:pt>
                <c:pt idx="1109">
                  <c:v>0.55255620370370373</c:v>
                </c:pt>
                <c:pt idx="1110">
                  <c:v>0.55255983796296293</c:v>
                </c:pt>
                <c:pt idx="1111">
                  <c:v>0.55256342592592589</c:v>
                </c:pt>
                <c:pt idx="1112">
                  <c:v>0.55256607638888888</c:v>
                </c:pt>
                <c:pt idx="1113">
                  <c:v>0.55256935185185185</c:v>
                </c:pt>
                <c:pt idx="1114">
                  <c:v>0.55257258101851858</c:v>
                </c:pt>
                <c:pt idx="1115">
                  <c:v>0.55257584490740741</c:v>
                </c:pt>
                <c:pt idx="1116">
                  <c:v>0.5525790625</c:v>
                </c:pt>
                <c:pt idx="1117">
                  <c:v>0.55258241898148153</c:v>
                </c:pt>
                <c:pt idx="1118">
                  <c:v>0.5525860763888889</c:v>
                </c:pt>
                <c:pt idx="1119">
                  <c:v>0.55258957175925927</c:v>
                </c:pt>
                <c:pt idx="1120">
                  <c:v>0.55259309027777781</c:v>
                </c:pt>
                <c:pt idx="1121">
                  <c:v>0.55259678240740739</c:v>
                </c:pt>
                <c:pt idx="1122">
                  <c:v>0.55260040509259256</c:v>
                </c:pt>
                <c:pt idx="1123">
                  <c:v>0.55260406250000005</c:v>
                </c:pt>
                <c:pt idx="1124">
                  <c:v>0.55260756944444445</c:v>
                </c:pt>
                <c:pt idx="1125">
                  <c:v>0.55261146990740739</c:v>
                </c:pt>
                <c:pt idx="1126">
                  <c:v>0.55261508101851853</c:v>
                </c:pt>
                <c:pt idx="1127">
                  <c:v>0.55261871527777784</c:v>
                </c:pt>
                <c:pt idx="1128">
                  <c:v>0.55262232638888886</c:v>
                </c:pt>
                <c:pt idx="1129">
                  <c:v>0.55262597222222221</c:v>
                </c:pt>
                <c:pt idx="1130">
                  <c:v>0.55262947916666671</c:v>
                </c:pt>
                <c:pt idx="1131">
                  <c:v>0.55263275462962957</c:v>
                </c:pt>
                <c:pt idx="1132">
                  <c:v>0.55263542824074074</c:v>
                </c:pt>
                <c:pt idx="1133">
                  <c:v>0.55263869212962968</c:v>
                </c:pt>
                <c:pt idx="1134">
                  <c:v>0.55264137731481477</c:v>
                </c:pt>
                <c:pt idx="1135">
                  <c:v>0.55264462962962957</c:v>
                </c:pt>
                <c:pt idx="1136">
                  <c:v>0.5526478587962963</c:v>
                </c:pt>
                <c:pt idx="1137">
                  <c:v>0.55265109953703706</c:v>
                </c:pt>
                <c:pt idx="1138">
                  <c:v>0.55265434027777782</c:v>
                </c:pt>
                <c:pt idx="1139">
                  <c:v>0.55265836805555557</c:v>
                </c:pt>
                <c:pt idx="1140">
                  <c:v>0.55266193287037035</c:v>
                </c:pt>
                <c:pt idx="1141">
                  <c:v>0.55266553240740734</c:v>
                </c:pt>
                <c:pt idx="1142">
                  <c:v>0.55266902777777782</c:v>
                </c:pt>
                <c:pt idx="1143">
                  <c:v>0.55267260416666664</c:v>
                </c:pt>
                <c:pt idx="1144">
                  <c:v>0.55267643518518517</c:v>
                </c:pt>
                <c:pt idx="1145">
                  <c:v>0.55268008101851851</c:v>
                </c:pt>
                <c:pt idx="1146">
                  <c:v>0.55268371527777782</c:v>
                </c:pt>
                <c:pt idx="1147">
                  <c:v>0.55268745370370376</c:v>
                </c:pt>
                <c:pt idx="1148">
                  <c:v>0.55269099537037036</c:v>
                </c:pt>
                <c:pt idx="1149">
                  <c:v>0.55269465277777774</c:v>
                </c:pt>
                <c:pt idx="1150">
                  <c:v>0.55269814814814822</c:v>
                </c:pt>
                <c:pt idx="1151">
                  <c:v>0.55270175925925924</c:v>
                </c:pt>
                <c:pt idx="1152">
                  <c:v>0.55270525462962961</c:v>
                </c:pt>
                <c:pt idx="1153">
                  <c:v>0.55270789351851846</c:v>
                </c:pt>
                <c:pt idx="1154">
                  <c:v>0.55271122685185181</c:v>
                </c:pt>
                <c:pt idx="1155">
                  <c:v>0.55271452546296296</c:v>
                </c:pt>
                <c:pt idx="1156">
                  <c:v>0.55271780092592593</c:v>
                </c:pt>
                <c:pt idx="1157">
                  <c:v>0.55272108796296293</c:v>
                </c:pt>
                <c:pt idx="1158">
                  <c:v>0.55272475694444445</c:v>
                </c:pt>
                <c:pt idx="1159">
                  <c:v>0.55272983796296293</c:v>
                </c:pt>
                <c:pt idx="1160">
                  <c:v>0.55273357638888887</c:v>
                </c:pt>
                <c:pt idx="1161">
                  <c:v>0.55273711805555559</c:v>
                </c:pt>
                <c:pt idx="1162">
                  <c:v>0.55274016203703702</c:v>
                </c:pt>
                <c:pt idx="1163">
                  <c:v>0.55274372685185191</c:v>
                </c:pt>
                <c:pt idx="1164">
                  <c:v>0.55274733796296294</c:v>
                </c:pt>
                <c:pt idx="1165">
                  <c:v>0.55275104166666666</c:v>
                </c:pt>
                <c:pt idx="1166">
                  <c:v>0.55275460648148145</c:v>
                </c:pt>
                <c:pt idx="1167">
                  <c:v>0.55275822916666673</c:v>
                </c:pt>
                <c:pt idx="1168">
                  <c:v>0.55276175925925919</c:v>
                </c:pt>
                <c:pt idx="1169">
                  <c:v>0.55276546296296292</c:v>
                </c:pt>
                <c:pt idx="1170">
                  <c:v>0.55276896990740743</c:v>
                </c:pt>
                <c:pt idx="1171">
                  <c:v>0.55277222222222222</c:v>
                </c:pt>
                <c:pt idx="1172">
                  <c:v>0.55277577546296297</c:v>
                </c:pt>
                <c:pt idx="1173">
                  <c:v>0.55277902777777776</c:v>
                </c:pt>
                <c:pt idx="1174">
                  <c:v>0.55278233796296294</c:v>
                </c:pt>
                <c:pt idx="1175">
                  <c:v>0.55278561342592591</c:v>
                </c:pt>
                <c:pt idx="1176">
                  <c:v>0.55278892361111109</c:v>
                </c:pt>
                <c:pt idx="1177">
                  <c:v>0.55279164351851851</c:v>
                </c:pt>
                <c:pt idx="1178">
                  <c:v>0.55279491898148148</c:v>
                </c:pt>
                <c:pt idx="1179">
                  <c:v>0.55279831018518522</c:v>
                </c:pt>
                <c:pt idx="1180">
                  <c:v>0.55280188657407414</c:v>
                </c:pt>
                <c:pt idx="1181">
                  <c:v>0.55280559027777776</c:v>
                </c:pt>
                <c:pt idx="1182">
                  <c:v>0.55280918981481475</c:v>
                </c:pt>
                <c:pt idx="1183">
                  <c:v>0.55281218749999994</c:v>
                </c:pt>
                <c:pt idx="1184">
                  <c:v>0.55281604166666665</c:v>
                </c:pt>
                <c:pt idx="1185">
                  <c:v>0.55281975694444441</c:v>
                </c:pt>
                <c:pt idx="1186">
                  <c:v>0.5528234490740741</c:v>
                </c:pt>
                <c:pt idx="1187">
                  <c:v>0.55282642361111112</c:v>
                </c:pt>
                <c:pt idx="1188">
                  <c:v>0.55283002314814811</c:v>
                </c:pt>
                <c:pt idx="1189">
                  <c:v>0.5528337152777778</c:v>
                </c:pt>
                <c:pt idx="1190">
                  <c:v>0.5528374421296296</c:v>
                </c:pt>
                <c:pt idx="1191">
                  <c:v>0.55284113425925929</c:v>
                </c:pt>
                <c:pt idx="1192">
                  <c:v>0.55284385416666659</c:v>
                </c:pt>
                <c:pt idx="1193">
                  <c:v>0.5528471064814815</c:v>
                </c:pt>
                <c:pt idx="1194">
                  <c:v>0.55285042824074071</c:v>
                </c:pt>
                <c:pt idx="1195">
                  <c:v>0.55285376157407407</c:v>
                </c:pt>
                <c:pt idx="1196">
                  <c:v>0.55285714120370366</c:v>
                </c:pt>
                <c:pt idx="1197">
                  <c:v>0.55286045138888895</c:v>
                </c:pt>
                <c:pt idx="1198">
                  <c:v>0.55286418981481489</c:v>
                </c:pt>
                <c:pt idx="1199">
                  <c:v>0.55286740740740747</c:v>
                </c:pt>
                <c:pt idx="1200">
                  <c:v>0.55287107638888888</c:v>
                </c:pt>
                <c:pt idx="1201">
                  <c:v>0.55287472222222223</c:v>
                </c:pt>
                <c:pt idx="1202">
                  <c:v>0.55287833333333336</c:v>
                </c:pt>
                <c:pt idx="1203">
                  <c:v>0.55288202546296294</c:v>
                </c:pt>
                <c:pt idx="1204">
                  <c:v>0.55288593750000004</c:v>
                </c:pt>
                <c:pt idx="1205">
                  <c:v>0.55288961805555559</c:v>
                </c:pt>
                <c:pt idx="1206">
                  <c:v>0.55289341435185191</c:v>
                </c:pt>
                <c:pt idx="1207">
                  <c:v>0.55289729166666668</c:v>
                </c:pt>
                <c:pt idx="1208">
                  <c:v>0.55290099537037041</c:v>
                </c:pt>
                <c:pt idx="1209">
                  <c:v>0.55290474537037038</c:v>
                </c:pt>
                <c:pt idx="1210">
                  <c:v>0.55290767361111104</c:v>
                </c:pt>
                <c:pt idx="1211">
                  <c:v>0.55291093749999998</c:v>
                </c:pt>
                <c:pt idx="1212">
                  <c:v>0.55291424768518516</c:v>
                </c:pt>
                <c:pt idx="1213">
                  <c:v>0.55291750000000006</c:v>
                </c:pt>
                <c:pt idx="1214">
                  <c:v>0.55292083333333331</c:v>
                </c:pt>
                <c:pt idx="1215">
                  <c:v>0.55292407407407407</c:v>
                </c:pt>
                <c:pt idx="1216">
                  <c:v>0.55292740740740742</c:v>
                </c:pt>
                <c:pt idx="1217">
                  <c:v>0.55293064814814807</c:v>
                </c:pt>
                <c:pt idx="1218">
                  <c:v>0.55293335648148145</c:v>
                </c:pt>
                <c:pt idx="1219">
                  <c:v>0.55293718749999998</c:v>
                </c:pt>
                <c:pt idx="1220">
                  <c:v>0.5529408564814815</c:v>
                </c:pt>
                <c:pt idx="1221">
                  <c:v>0.55294454861111109</c:v>
                </c:pt>
                <c:pt idx="1222">
                  <c:v>0.55294814814814808</c:v>
                </c:pt>
                <c:pt idx="1223">
                  <c:v>0.55295125000000001</c:v>
                </c:pt>
                <c:pt idx="1224">
                  <c:v>0.55295479166666672</c:v>
                </c:pt>
                <c:pt idx="1225">
                  <c:v>0.55295835648148151</c:v>
                </c:pt>
                <c:pt idx="1226">
                  <c:v>0.55296200231481485</c:v>
                </c:pt>
                <c:pt idx="1227">
                  <c:v>0.55296559027777781</c:v>
                </c:pt>
                <c:pt idx="1228">
                  <c:v>0.55296876157407404</c:v>
                </c:pt>
                <c:pt idx="1229">
                  <c:v>0.55297237268518518</c:v>
                </c:pt>
                <c:pt idx="1230">
                  <c:v>0.5529759490740741</c:v>
                </c:pt>
                <c:pt idx="1231">
                  <c:v>0.55297956018518513</c:v>
                </c:pt>
                <c:pt idx="1232">
                  <c:v>0.55298283564814821</c:v>
                </c:pt>
                <c:pt idx="1233">
                  <c:v>0.55298568287037042</c:v>
                </c:pt>
                <c:pt idx="1234">
                  <c:v>0.55298895833333328</c:v>
                </c:pt>
                <c:pt idx="1235">
                  <c:v>0.5529922800925926</c:v>
                </c:pt>
                <c:pt idx="1236">
                  <c:v>0.55299555555555557</c:v>
                </c:pt>
                <c:pt idx="1237">
                  <c:v>0.55299884259259258</c:v>
                </c:pt>
                <c:pt idx="1238">
                  <c:v>0.55300280092592591</c:v>
                </c:pt>
                <c:pt idx="1239">
                  <c:v>0.55300648148148146</c:v>
                </c:pt>
                <c:pt idx="1240">
                  <c:v>0.5530103472222222</c:v>
                </c:pt>
                <c:pt idx="1241">
                  <c:v>0.55301405092592593</c:v>
                </c:pt>
                <c:pt idx="1242">
                  <c:v>0.55301781249999993</c:v>
                </c:pt>
                <c:pt idx="1243">
                  <c:v>0.55302093750000003</c:v>
                </c:pt>
                <c:pt idx="1244">
                  <c:v>0.55302458333333326</c:v>
                </c:pt>
                <c:pt idx="1245">
                  <c:v>0.55302822916666672</c:v>
                </c:pt>
                <c:pt idx="1246">
                  <c:v>0.5530319212962963</c:v>
                </c:pt>
                <c:pt idx="1247">
                  <c:v>0.55303494212962956</c:v>
                </c:pt>
                <c:pt idx="1248">
                  <c:v>0.55303871527777781</c:v>
                </c:pt>
                <c:pt idx="1249">
                  <c:v>0.55304244212962961</c:v>
                </c:pt>
                <c:pt idx="1250">
                  <c:v>0.55304600694444439</c:v>
                </c:pt>
                <c:pt idx="1251">
                  <c:v>0.55304925925925918</c:v>
                </c:pt>
                <c:pt idx="1252">
                  <c:v>0.55305189814814815</c:v>
                </c:pt>
                <c:pt idx="1253">
                  <c:v>0.5530553240740741</c:v>
                </c:pt>
                <c:pt idx="1254">
                  <c:v>0.55305803240740736</c:v>
                </c:pt>
                <c:pt idx="1255">
                  <c:v>0.55306138888888889</c:v>
                </c:pt>
                <c:pt idx="1256">
                  <c:v>0.55306465277777772</c:v>
                </c:pt>
                <c:pt idx="1257">
                  <c:v>0.5530679282407408</c:v>
                </c:pt>
                <c:pt idx="1258">
                  <c:v>0.55307120370370366</c:v>
                </c:pt>
                <c:pt idx="1259">
                  <c:v>0.5530748148148148</c:v>
                </c:pt>
                <c:pt idx="1260">
                  <c:v>0.55307855324074073</c:v>
                </c:pt>
                <c:pt idx="1261">
                  <c:v>0.55308143518518516</c:v>
                </c:pt>
                <c:pt idx="1262">
                  <c:v>0.55308498842592591</c:v>
                </c:pt>
                <c:pt idx="1263">
                  <c:v>0.55308857638888886</c:v>
                </c:pt>
                <c:pt idx="1264">
                  <c:v>0.5530921875</c:v>
                </c:pt>
                <c:pt idx="1265">
                  <c:v>0.55309599537037035</c:v>
                </c:pt>
                <c:pt idx="1266">
                  <c:v>0.5530996412037037</c:v>
                </c:pt>
                <c:pt idx="1267">
                  <c:v>0.55310340277777781</c:v>
                </c:pt>
                <c:pt idx="1268">
                  <c:v>0.55310702546296298</c:v>
                </c:pt>
                <c:pt idx="1269">
                  <c:v>0.55311065972222229</c:v>
                </c:pt>
                <c:pt idx="1270">
                  <c:v>0.55311427083333331</c:v>
                </c:pt>
                <c:pt idx="1271">
                  <c:v>0.55311785879629627</c:v>
                </c:pt>
                <c:pt idx="1272">
                  <c:v>0.55312114583333327</c:v>
                </c:pt>
                <c:pt idx="1273">
                  <c:v>0.55312452546296298</c:v>
                </c:pt>
                <c:pt idx="1274">
                  <c:v>0.55312718750000001</c:v>
                </c:pt>
                <c:pt idx="1275">
                  <c:v>0.55313042824074077</c:v>
                </c:pt>
                <c:pt idx="1276">
                  <c:v>0.55313307870370376</c:v>
                </c:pt>
                <c:pt idx="1277">
                  <c:v>0.55313635416666662</c:v>
                </c:pt>
                <c:pt idx="1278">
                  <c:v>0.55313952546296297</c:v>
                </c:pt>
                <c:pt idx="1279">
                  <c:v>0.55314309027777775</c:v>
                </c:pt>
                <c:pt idx="1280">
                  <c:v>0.55314640046296293</c:v>
                </c:pt>
                <c:pt idx="1281">
                  <c:v>0.5531501504629629</c:v>
                </c:pt>
                <c:pt idx="1282">
                  <c:v>0.55315381944444442</c:v>
                </c:pt>
                <c:pt idx="1283">
                  <c:v>0.55315741898148152</c:v>
                </c:pt>
                <c:pt idx="1284">
                  <c:v>0.55316099537037033</c:v>
                </c:pt>
                <c:pt idx="1285">
                  <c:v>0.55316452546296302</c:v>
                </c:pt>
                <c:pt idx="1286">
                  <c:v>0.55316811342592598</c:v>
                </c:pt>
                <c:pt idx="1287">
                  <c:v>0.55317120370370365</c:v>
                </c:pt>
                <c:pt idx="1288">
                  <c:v>0.55317481481481479</c:v>
                </c:pt>
                <c:pt idx="1289">
                  <c:v>0.55317868055555552</c:v>
                </c:pt>
                <c:pt idx="1290">
                  <c:v>0.55318221064814821</c:v>
                </c:pt>
                <c:pt idx="1291">
                  <c:v>0.55318589120370365</c:v>
                </c:pt>
                <c:pt idx="1292">
                  <c:v>0.5531891898148148</c:v>
                </c:pt>
                <c:pt idx="1293">
                  <c:v>0.55319244212962959</c:v>
                </c:pt>
                <c:pt idx="1294">
                  <c:v>0.5531958217592593</c:v>
                </c:pt>
                <c:pt idx="1295">
                  <c:v>0.55319913194444448</c:v>
                </c:pt>
                <c:pt idx="1296">
                  <c:v>0.55320238425925927</c:v>
                </c:pt>
                <c:pt idx="1297">
                  <c:v>0.55320561342592589</c:v>
                </c:pt>
                <c:pt idx="1298">
                  <c:v>0.55320826388888888</c:v>
                </c:pt>
                <c:pt idx="1299">
                  <c:v>0.55321156250000003</c:v>
                </c:pt>
                <c:pt idx="1300">
                  <c:v>0.55321453703703705</c:v>
                </c:pt>
                <c:pt idx="1301">
                  <c:v>0.55321829861111105</c:v>
                </c:pt>
                <c:pt idx="1302">
                  <c:v>0.55322184027777777</c:v>
                </c:pt>
                <c:pt idx="1303">
                  <c:v>0.55322531250000007</c:v>
                </c:pt>
                <c:pt idx="1304">
                  <c:v>0.55322886574074071</c:v>
                </c:pt>
                <c:pt idx="1305">
                  <c:v>0.55323194444444446</c:v>
                </c:pt>
                <c:pt idx="1306">
                  <c:v>0.55323565972222222</c:v>
                </c:pt>
                <c:pt idx="1307">
                  <c:v>0.55323931712962959</c:v>
                </c:pt>
                <c:pt idx="1308">
                  <c:v>0.5532428240740741</c:v>
                </c:pt>
                <c:pt idx="1309">
                  <c:v>0.55324629629629629</c:v>
                </c:pt>
                <c:pt idx="1310">
                  <c:v>0.55324950231481484</c:v>
                </c:pt>
                <c:pt idx="1311">
                  <c:v>0.55325324074074078</c:v>
                </c:pt>
                <c:pt idx="1312">
                  <c:v>0.5532568171296296</c:v>
                </c:pt>
                <c:pt idx="1313">
                  <c:v>0.5532601967592593</c:v>
                </c:pt>
                <c:pt idx="1314">
                  <c:v>0.55326377314814812</c:v>
                </c:pt>
                <c:pt idx="1315">
                  <c:v>0.55326689814814811</c:v>
                </c:pt>
                <c:pt idx="1316">
                  <c:v>0.55327135416666662</c:v>
                </c:pt>
                <c:pt idx="1317">
                  <c:v>0.55327460648148141</c:v>
                </c:pt>
                <c:pt idx="1318">
                  <c:v>0.55327790509259256</c:v>
                </c:pt>
                <c:pt idx="1319">
                  <c:v>0.55328101851851852</c:v>
                </c:pt>
                <c:pt idx="1320">
                  <c:v>0.55328484953703705</c:v>
                </c:pt>
                <c:pt idx="1321">
                  <c:v>0.55328843750000001</c:v>
                </c:pt>
                <c:pt idx="1322">
                  <c:v>0.55329207175925921</c:v>
                </c:pt>
                <c:pt idx="1323">
                  <c:v>0.55329561342592593</c:v>
                </c:pt>
                <c:pt idx="1324">
                  <c:v>0.55329918981481485</c:v>
                </c:pt>
                <c:pt idx="1325">
                  <c:v>0.55330277777777781</c:v>
                </c:pt>
                <c:pt idx="1326">
                  <c:v>0.55330629629629635</c:v>
                </c:pt>
                <c:pt idx="1327">
                  <c:v>0.55330995370370373</c:v>
                </c:pt>
                <c:pt idx="1328">
                  <c:v>0.55331309027777775</c:v>
                </c:pt>
                <c:pt idx="1329">
                  <c:v>0.55331687500000004</c:v>
                </c:pt>
                <c:pt idx="1330">
                  <c:v>0.55332053240740742</c:v>
                </c:pt>
                <c:pt idx="1331">
                  <c:v>0.55332407407407402</c:v>
                </c:pt>
                <c:pt idx="1332">
                  <c:v>0.55332671296296299</c:v>
                </c:pt>
                <c:pt idx="1333">
                  <c:v>0.55332996527777778</c:v>
                </c:pt>
                <c:pt idx="1334">
                  <c:v>0.5533325925925926</c:v>
                </c:pt>
                <c:pt idx="1335">
                  <c:v>0.55333600694444451</c:v>
                </c:pt>
                <c:pt idx="1336">
                  <c:v>0.55333868055555557</c:v>
                </c:pt>
                <c:pt idx="1337">
                  <c:v>0.5533420370370371</c:v>
                </c:pt>
                <c:pt idx="1338">
                  <c:v>0.5533452893518519</c:v>
                </c:pt>
                <c:pt idx="1339">
                  <c:v>0.55334864583333332</c:v>
                </c:pt>
                <c:pt idx="1340">
                  <c:v>0.5533520833333333</c:v>
                </c:pt>
                <c:pt idx="1341">
                  <c:v>0.55335562500000002</c:v>
                </c:pt>
                <c:pt idx="1342">
                  <c:v>0.55335915509259259</c:v>
                </c:pt>
                <c:pt idx="1343">
                  <c:v>0.55336208333333337</c:v>
                </c:pt>
                <c:pt idx="1344">
                  <c:v>0.5533658217592593</c:v>
                </c:pt>
                <c:pt idx="1345">
                  <c:v>0.55336939814814812</c:v>
                </c:pt>
                <c:pt idx="1346">
                  <c:v>0.55337293981481483</c:v>
                </c:pt>
                <c:pt idx="1347">
                  <c:v>0.55337671296296298</c:v>
                </c:pt>
                <c:pt idx="1348">
                  <c:v>0.55338028935185191</c:v>
                </c:pt>
                <c:pt idx="1349">
                  <c:v>0.5533840162037037</c:v>
                </c:pt>
                <c:pt idx="1350">
                  <c:v>0.55338748842592589</c:v>
                </c:pt>
                <c:pt idx="1351">
                  <c:v>0.55339113425925923</c:v>
                </c:pt>
                <c:pt idx="1352">
                  <c:v>0.55339479166666672</c:v>
                </c:pt>
                <c:pt idx="1353">
                  <c:v>0.55339827546296294</c:v>
                </c:pt>
                <c:pt idx="1354">
                  <c:v>0.55340155092592591</c:v>
                </c:pt>
                <c:pt idx="1355">
                  <c:v>0.55340479166666667</c:v>
                </c:pt>
                <c:pt idx="1356">
                  <c:v>0.55340826388888886</c:v>
                </c:pt>
                <c:pt idx="1357">
                  <c:v>0.55341094907407407</c:v>
                </c:pt>
                <c:pt idx="1358">
                  <c:v>0.5534141782407408</c:v>
                </c:pt>
                <c:pt idx="1359">
                  <c:v>0.55341707175925925</c:v>
                </c:pt>
                <c:pt idx="1360">
                  <c:v>0.55342082175925922</c:v>
                </c:pt>
                <c:pt idx="1361">
                  <c:v>0.55342447916666659</c:v>
                </c:pt>
                <c:pt idx="1362">
                  <c:v>0.5534279861111111</c:v>
                </c:pt>
                <c:pt idx="1363">
                  <c:v>0.55343180555555549</c:v>
                </c:pt>
                <c:pt idx="1364">
                  <c:v>0.55343560185185192</c:v>
                </c:pt>
                <c:pt idx="1365">
                  <c:v>0.55343921296296295</c:v>
                </c:pt>
                <c:pt idx="1366">
                  <c:v>0.55344284722222226</c:v>
                </c:pt>
                <c:pt idx="1367">
                  <c:v>0.55344586805555551</c:v>
                </c:pt>
                <c:pt idx="1368">
                  <c:v>0.55344967592592587</c:v>
                </c:pt>
                <c:pt idx="1369">
                  <c:v>0.55345340277777777</c:v>
                </c:pt>
                <c:pt idx="1370">
                  <c:v>0.55345706018518526</c:v>
                </c:pt>
                <c:pt idx="1371">
                  <c:v>0.55346054398148148</c:v>
                </c:pt>
                <c:pt idx="1372">
                  <c:v>0.55346428240740742</c:v>
                </c:pt>
                <c:pt idx="1373">
                  <c:v>0.55346752314814818</c:v>
                </c:pt>
                <c:pt idx="1374">
                  <c:v>0.55347089120370374</c:v>
                </c:pt>
                <c:pt idx="1375">
                  <c:v>0.55347423611111113</c:v>
                </c:pt>
                <c:pt idx="1376">
                  <c:v>0.55347781250000005</c:v>
                </c:pt>
                <c:pt idx="1377">
                  <c:v>0.55348062500000006</c:v>
                </c:pt>
                <c:pt idx="1378">
                  <c:v>0.5534839583333333</c:v>
                </c:pt>
                <c:pt idx="1379">
                  <c:v>0.55348730324074069</c:v>
                </c:pt>
                <c:pt idx="1380">
                  <c:v>0.55349071759259261</c:v>
                </c:pt>
                <c:pt idx="1381">
                  <c:v>0.55349439814814816</c:v>
                </c:pt>
                <c:pt idx="1382">
                  <c:v>0.55349799768518515</c:v>
                </c:pt>
                <c:pt idx="1383">
                  <c:v>0.55350133101851851</c:v>
                </c:pt>
                <c:pt idx="1384">
                  <c:v>0.55350509259259262</c:v>
                </c:pt>
                <c:pt idx="1385">
                  <c:v>0.55350873842592596</c:v>
                </c:pt>
                <c:pt idx="1386">
                  <c:v>0.55351243055555555</c:v>
                </c:pt>
                <c:pt idx="1387">
                  <c:v>0.55351552083333333</c:v>
                </c:pt>
                <c:pt idx="1388">
                  <c:v>0.55351934027777772</c:v>
                </c:pt>
                <c:pt idx="1389">
                  <c:v>0.55352313657407404</c:v>
                </c:pt>
                <c:pt idx="1390">
                  <c:v>0.55352679398148152</c:v>
                </c:pt>
                <c:pt idx="1391">
                  <c:v>0.55353016203703709</c:v>
                </c:pt>
                <c:pt idx="1392">
                  <c:v>0.55353401620370368</c:v>
                </c:pt>
                <c:pt idx="1393">
                  <c:v>0.55353758101851847</c:v>
                </c:pt>
                <c:pt idx="1394">
                  <c:v>0.55354113425925922</c:v>
                </c:pt>
                <c:pt idx="1395">
                  <c:v>0.55354388888888895</c:v>
                </c:pt>
                <c:pt idx="1396">
                  <c:v>0.55354723379629622</c:v>
                </c:pt>
                <c:pt idx="1397">
                  <c:v>0.55354997685185181</c:v>
                </c:pt>
                <c:pt idx="1398">
                  <c:v>0.55355331018518517</c:v>
                </c:pt>
                <c:pt idx="1399">
                  <c:v>0.55355695601851851</c:v>
                </c:pt>
                <c:pt idx="1400">
                  <c:v>0.55356076388888886</c:v>
                </c:pt>
                <c:pt idx="1401">
                  <c:v>0.55356449074074077</c:v>
                </c:pt>
                <c:pt idx="1402">
                  <c:v>0.55356761574074076</c:v>
                </c:pt>
                <c:pt idx="1403">
                  <c:v>0.55357150462962956</c:v>
                </c:pt>
                <c:pt idx="1404">
                  <c:v>0.55357528935185185</c:v>
                </c:pt>
                <c:pt idx="1405">
                  <c:v>0.55357905092592585</c:v>
                </c:pt>
                <c:pt idx="1406">
                  <c:v>0.55358218749999999</c:v>
                </c:pt>
                <c:pt idx="1407">
                  <c:v>0.55358589120370372</c:v>
                </c:pt>
                <c:pt idx="1408">
                  <c:v>0.55358956018518513</c:v>
                </c:pt>
                <c:pt idx="1409">
                  <c:v>0.5535934027777778</c:v>
                </c:pt>
                <c:pt idx="1410">
                  <c:v>0.55359649305555558</c:v>
                </c:pt>
                <c:pt idx="1411">
                  <c:v>0.5536001620370371</c:v>
                </c:pt>
                <c:pt idx="1412">
                  <c:v>0.55360373842592592</c:v>
                </c:pt>
                <c:pt idx="1413">
                  <c:v>0.55360703703703706</c:v>
                </c:pt>
                <c:pt idx="1414">
                  <c:v>0.55361047453703705</c:v>
                </c:pt>
                <c:pt idx="1415">
                  <c:v>0.55361386574074067</c:v>
                </c:pt>
                <c:pt idx="1416">
                  <c:v>0.55361679398148145</c:v>
                </c:pt>
                <c:pt idx="1417">
                  <c:v>0.55362026620370364</c:v>
                </c:pt>
                <c:pt idx="1418">
                  <c:v>0.55362362268518517</c:v>
                </c:pt>
                <c:pt idx="1419">
                  <c:v>0.55362706018518526</c:v>
                </c:pt>
                <c:pt idx="1420">
                  <c:v>0.55363064814814822</c:v>
                </c:pt>
                <c:pt idx="1421">
                  <c:v>0.55363436342592587</c:v>
                </c:pt>
                <c:pt idx="1422">
                  <c:v>0.55363802083333336</c:v>
                </c:pt>
                <c:pt idx="1423">
                  <c:v>0.55364178240740747</c:v>
                </c:pt>
                <c:pt idx="1424">
                  <c:v>0.55364543981481484</c:v>
                </c:pt>
                <c:pt idx="1425">
                  <c:v>0.5536485532407408</c:v>
                </c:pt>
                <c:pt idx="1426">
                  <c:v>0.55365207175925923</c:v>
                </c:pt>
                <c:pt idx="1427">
                  <c:v>0.55365584490740738</c:v>
                </c:pt>
                <c:pt idx="1428">
                  <c:v>0.55365935185185189</c:v>
                </c:pt>
                <c:pt idx="1429">
                  <c:v>0.55366304398148147</c:v>
                </c:pt>
                <c:pt idx="1430">
                  <c:v>0.55366606481481484</c:v>
                </c:pt>
                <c:pt idx="1431">
                  <c:v>0.55366995370370364</c:v>
                </c:pt>
                <c:pt idx="1432">
                  <c:v>0.55367384259259256</c:v>
                </c:pt>
                <c:pt idx="1433">
                  <c:v>0.55367721064814812</c:v>
                </c:pt>
                <c:pt idx="1434">
                  <c:v>0.55368000000000006</c:v>
                </c:pt>
                <c:pt idx="1435">
                  <c:v>0.55368327546296292</c:v>
                </c:pt>
                <c:pt idx="1436">
                  <c:v>0.55368619212962966</c:v>
                </c:pt>
                <c:pt idx="1437">
                  <c:v>0.55368950231481484</c:v>
                </c:pt>
                <c:pt idx="1438">
                  <c:v>0.55369285879629626</c:v>
                </c:pt>
                <c:pt idx="1439">
                  <c:v>0.55369675925925932</c:v>
                </c:pt>
                <c:pt idx="1440">
                  <c:v>0.55370042824074073</c:v>
                </c:pt>
                <c:pt idx="1441">
                  <c:v>0.55370341435185189</c:v>
                </c:pt>
                <c:pt idx="1442">
                  <c:v>0.55370707175925926</c:v>
                </c:pt>
                <c:pt idx="1443">
                  <c:v>0.55371082175925923</c:v>
                </c:pt>
                <c:pt idx="1444">
                  <c:v>0.55371450231481478</c:v>
                </c:pt>
                <c:pt idx="1445">
                  <c:v>0.55371818287037033</c:v>
                </c:pt>
                <c:pt idx="1446">
                  <c:v>0.55372182870370368</c:v>
                </c:pt>
                <c:pt idx="1447">
                  <c:v>0.55372545138888885</c:v>
                </c:pt>
                <c:pt idx="1448">
                  <c:v>0.55372907407407401</c:v>
                </c:pt>
                <c:pt idx="1449">
                  <c:v>0.55373306712962966</c:v>
                </c:pt>
                <c:pt idx="1450">
                  <c:v>0.55373670138888886</c:v>
                </c:pt>
                <c:pt idx="1451">
                  <c:v>0.55374034722222221</c:v>
                </c:pt>
                <c:pt idx="1452">
                  <c:v>0.55374363425925932</c:v>
                </c:pt>
                <c:pt idx="1453">
                  <c:v>0.5537462847222222</c:v>
                </c:pt>
                <c:pt idx="1454">
                  <c:v>0.55374964120370374</c:v>
                </c:pt>
                <c:pt idx="1455">
                  <c:v>0.55375238425925921</c:v>
                </c:pt>
                <c:pt idx="1456">
                  <c:v>0.55375703703703705</c:v>
                </c:pt>
                <c:pt idx="1457">
                  <c:v>0.55376031250000002</c:v>
                </c:pt>
                <c:pt idx="1458">
                  <c:v>0.55376358796296299</c:v>
                </c:pt>
                <c:pt idx="1459">
                  <c:v>0.55376701388888894</c:v>
                </c:pt>
                <c:pt idx="1460">
                  <c:v>0.55377008101851855</c:v>
                </c:pt>
                <c:pt idx="1461">
                  <c:v>0.55377375000000006</c:v>
                </c:pt>
                <c:pt idx="1462">
                  <c:v>0.55377740740740744</c:v>
                </c:pt>
                <c:pt idx="1463">
                  <c:v>0.55378118055555559</c:v>
                </c:pt>
                <c:pt idx="1464">
                  <c:v>0.55378482638888882</c:v>
                </c:pt>
                <c:pt idx="1465">
                  <c:v>0.55378842592592592</c:v>
                </c:pt>
                <c:pt idx="1466">
                  <c:v>0.55379212962962965</c:v>
                </c:pt>
                <c:pt idx="1467">
                  <c:v>0.55379569444444443</c:v>
                </c:pt>
                <c:pt idx="1468">
                  <c:v>0.55379930555555557</c:v>
                </c:pt>
                <c:pt idx="1469">
                  <c:v>0.55380295138888891</c:v>
                </c:pt>
                <c:pt idx="1470">
                  <c:v>0.55380667824074081</c:v>
                </c:pt>
                <c:pt idx="1471">
                  <c:v>0.55381028935185184</c:v>
                </c:pt>
                <c:pt idx="1472">
                  <c:v>0.55381334490740741</c:v>
                </c:pt>
                <c:pt idx="1473">
                  <c:v>0.55381662037037038</c:v>
                </c:pt>
                <c:pt idx="1474">
                  <c:v>0.55382005787037036</c:v>
                </c:pt>
                <c:pt idx="1475">
                  <c:v>0.55382333333333333</c:v>
                </c:pt>
                <c:pt idx="1476">
                  <c:v>0.55382677083333332</c:v>
                </c:pt>
                <c:pt idx="1477">
                  <c:v>0.55383025462962965</c:v>
                </c:pt>
                <c:pt idx="1478">
                  <c:v>0.55383354166666665</c:v>
                </c:pt>
                <c:pt idx="1479">
                  <c:v>0.55383681712962962</c:v>
                </c:pt>
                <c:pt idx="1480">
                  <c:v>0.55384046296296296</c:v>
                </c:pt>
                <c:pt idx="1481">
                  <c:v>0.55384431712962956</c:v>
                </c:pt>
                <c:pt idx="1482">
                  <c:v>0.55384768518518512</c:v>
                </c:pt>
                <c:pt idx="1483">
                  <c:v>0.55385115740740742</c:v>
                </c:pt>
                <c:pt idx="1484">
                  <c:v>0.5538543402777778</c:v>
                </c:pt>
                <c:pt idx="1485">
                  <c:v>0.55385791666666673</c:v>
                </c:pt>
                <c:pt idx="1486">
                  <c:v>0.55386156249999996</c:v>
                </c:pt>
                <c:pt idx="1487">
                  <c:v>0.55386518518518513</c:v>
                </c:pt>
                <c:pt idx="1488">
                  <c:v>0.55386819444444446</c:v>
                </c:pt>
                <c:pt idx="1489">
                  <c:v>0.55387189814814819</c:v>
                </c:pt>
                <c:pt idx="1490">
                  <c:v>0.5538755671296296</c:v>
                </c:pt>
                <c:pt idx="1491">
                  <c:v>0.55387915509259267</c:v>
                </c:pt>
                <c:pt idx="1492">
                  <c:v>0.55388246527777774</c:v>
                </c:pt>
                <c:pt idx="1493">
                  <c:v>0.55388571759259253</c:v>
                </c:pt>
                <c:pt idx="1494">
                  <c:v>0.55388836805555552</c:v>
                </c:pt>
                <c:pt idx="1495">
                  <c:v>0.55389164351851849</c:v>
                </c:pt>
                <c:pt idx="1496">
                  <c:v>0.55389488425925926</c:v>
                </c:pt>
                <c:pt idx="1497">
                  <c:v>0.55389825231481482</c:v>
                </c:pt>
                <c:pt idx="1498">
                  <c:v>0.5539015625</c:v>
                </c:pt>
                <c:pt idx="1499">
                  <c:v>0.55390480324074076</c:v>
                </c:pt>
                <c:pt idx="1500">
                  <c:v>0.55390831018518516</c:v>
                </c:pt>
                <c:pt idx="1501">
                  <c:v>0.55391186342592591</c:v>
                </c:pt>
                <c:pt idx="1502">
                  <c:v>0.55391489583333331</c:v>
                </c:pt>
                <c:pt idx="1503">
                  <c:v>0.55391850694444444</c:v>
                </c:pt>
                <c:pt idx="1504">
                  <c:v>0.55392216435185182</c:v>
                </c:pt>
                <c:pt idx="1505">
                  <c:v>0.55392578703703699</c:v>
                </c:pt>
                <c:pt idx="1506">
                  <c:v>0.55392932870370371</c:v>
                </c:pt>
                <c:pt idx="1507">
                  <c:v>0.55393282407407407</c:v>
                </c:pt>
                <c:pt idx="1508">
                  <c:v>0.55393634259259261</c:v>
                </c:pt>
                <c:pt idx="1509">
                  <c:v>0.55393991898148143</c:v>
                </c:pt>
                <c:pt idx="1510">
                  <c:v>0.55394353009259256</c:v>
                </c:pt>
                <c:pt idx="1511">
                  <c:v>0.55394699074074072</c:v>
                </c:pt>
                <c:pt idx="1512">
                  <c:v>0.55395061342592589</c:v>
                </c:pt>
                <c:pt idx="1513">
                  <c:v>0.55395439814814817</c:v>
                </c:pt>
                <c:pt idx="1514">
                  <c:v>0.55395767361111115</c:v>
                </c:pt>
                <c:pt idx="1515">
                  <c:v>0.55396094907407412</c:v>
                </c:pt>
                <c:pt idx="1516">
                  <c:v>0.55396364583333335</c:v>
                </c:pt>
                <c:pt idx="1517">
                  <c:v>0.55396690972222229</c:v>
                </c:pt>
                <c:pt idx="1518">
                  <c:v>0.55397039351851851</c:v>
                </c:pt>
                <c:pt idx="1519">
                  <c:v>0.55397380787037032</c:v>
                </c:pt>
                <c:pt idx="1520">
                  <c:v>0.55397747685185184</c:v>
                </c:pt>
                <c:pt idx="1521">
                  <c:v>0.5539811921296296</c:v>
                </c:pt>
                <c:pt idx="1522">
                  <c:v>0.55398429398148152</c:v>
                </c:pt>
                <c:pt idx="1523">
                  <c:v>0.5539879513888889</c:v>
                </c:pt>
                <c:pt idx="1524">
                  <c:v>0.5539919328703703</c:v>
                </c:pt>
                <c:pt idx="1525">
                  <c:v>0.55399559027777778</c:v>
                </c:pt>
                <c:pt idx="1526">
                  <c:v>0.55399865740740739</c:v>
                </c:pt>
                <c:pt idx="1527">
                  <c:v>0.55400231481481488</c:v>
                </c:pt>
                <c:pt idx="1528">
                  <c:v>0.55400748842592595</c:v>
                </c:pt>
                <c:pt idx="1529">
                  <c:v>0.55401109953703698</c:v>
                </c:pt>
                <c:pt idx="1530">
                  <c:v>0.55401484953703706</c:v>
                </c:pt>
                <c:pt idx="1531">
                  <c:v>0.55401858796296299</c:v>
                </c:pt>
                <c:pt idx="1532">
                  <c:v>0.55402125000000002</c:v>
                </c:pt>
                <c:pt idx="1533">
                  <c:v>0.55402460648148144</c:v>
                </c:pt>
                <c:pt idx="1534">
                  <c:v>0.55402731481481482</c:v>
                </c:pt>
                <c:pt idx="1535">
                  <c:v>0.55403067129629624</c:v>
                </c:pt>
                <c:pt idx="1536">
                  <c:v>0.55403393518518518</c:v>
                </c:pt>
                <c:pt idx="1537">
                  <c:v>0.55403718749999997</c:v>
                </c:pt>
                <c:pt idx="1538">
                  <c:v>0.55404068287037034</c:v>
                </c:pt>
                <c:pt idx="1539">
                  <c:v>0.5540439236111111</c:v>
                </c:pt>
                <c:pt idx="1540">
                  <c:v>0.55404788194444443</c:v>
                </c:pt>
                <c:pt idx="1541">
                  <c:v>0.55405091435185183</c:v>
                </c:pt>
                <c:pt idx="1542">
                  <c:v>0.55405459490740738</c:v>
                </c:pt>
                <c:pt idx="1543">
                  <c:v>0.55405818287037034</c:v>
                </c:pt>
                <c:pt idx="1544">
                  <c:v>0.5540617708333333</c:v>
                </c:pt>
                <c:pt idx="1545">
                  <c:v>0.5540655902777778</c:v>
                </c:pt>
                <c:pt idx="1546">
                  <c:v>0.55406923611111114</c:v>
                </c:pt>
                <c:pt idx="1547">
                  <c:v>0.55407284722222216</c:v>
                </c:pt>
                <c:pt idx="1548">
                  <c:v>0.55407634259259264</c:v>
                </c:pt>
                <c:pt idx="1549">
                  <c:v>0.55407991898148146</c:v>
                </c:pt>
                <c:pt idx="1550">
                  <c:v>0.55408358796296298</c:v>
                </c:pt>
                <c:pt idx="1551">
                  <c:v>0.55408738425925919</c:v>
                </c:pt>
                <c:pt idx="1552">
                  <c:v>0.55409103009259264</c:v>
                </c:pt>
                <c:pt idx="1553">
                  <c:v>0.55409379629629629</c:v>
                </c:pt>
                <c:pt idx="1554">
                  <c:v>0.55409706018518523</c:v>
                </c:pt>
                <c:pt idx="1555">
                  <c:v>0.55409981481481485</c:v>
                </c:pt>
                <c:pt idx="1556">
                  <c:v>0.55410309027777782</c:v>
                </c:pt>
                <c:pt idx="1557">
                  <c:v>0.55410643518518521</c:v>
                </c:pt>
                <c:pt idx="1558">
                  <c:v>0.55410975694444442</c:v>
                </c:pt>
                <c:pt idx="1559">
                  <c:v>0.55411328703703699</c:v>
                </c:pt>
                <c:pt idx="1560">
                  <c:v>0.55411695601851851</c:v>
                </c:pt>
                <c:pt idx="1561">
                  <c:v>0.55412000000000006</c:v>
                </c:pt>
                <c:pt idx="1562">
                  <c:v>0.55412359953703705</c:v>
                </c:pt>
                <c:pt idx="1563">
                  <c:v>0.55412721064814818</c:v>
                </c:pt>
                <c:pt idx="1564">
                  <c:v>0.55413083333333335</c:v>
                </c:pt>
                <c:pt idx="1565">
                  <c:v>0.55413462962962956</c:v>
                </c:pt>
                <c:pt idx="1566">
                  <c:v>0.55413765046296293</c:v>
                </c:pt>
                <c:pt idx="1567">
                  <c:v>0.55414127314814821</c:v>
                </c:pt>
                <c:pt idx="1568">
                  <c:v>0.55414479166666664</c:v>
                </c:pt>
                <c:pt idx="1569">
                  <c:v>0.55414848379629633</c:v>
                </c:pt>
                <c:pt idx="1570">
                  <c:v>0.55415208333333332</c:v>
                </c:pt>
                <c:pt idx="1571">
                  <c:v>0.55415516203703696</c:v>
                </c:pt>
                <c:pt idx="1572">
                  <c:v>0.55415877314814821</c:v>
                </c:pt>
                <c:pt idx="1573">
                  <c:v>0.55416221064814819</c:v>
                </c:pt>
                <c:pt idx="1574">
                  <c:v>0.55416555555555558</c:v>
                </c:pt>
                <c:pt idx="1575">
                  <c:v>0.55416880787037037</c:v>
                </c:pt>
                <c:pt idx="1576">
                  <c:v>0.55417219907407411</c:v>
                </c:pt>
                <c:pt idx="1577">
                  <c:v>0.5541749421296297</c:v>
                </c:pt>
                <c:pt idx="1578">
                  <c:v>0.55417829861111112</c:v>
                </c:pt>
                <c:pt idx="1579">
                  <c:v>0.55418172453703707</c:v>
                </c:pt>
                <c:pt idx="1580">
                  <c:v>0.55418505787037031</c:v>
                </c:pt>
                <c:pt idx="1581">
                  <c:v>0.55418872685185183</c:v>
                </c:pt>
                <c:pt idx="1582">
                  <c:v>0.5541924421296297</c:v>
                </c:pt>
                <c:pt idx="1583">
                  <c:v>0.55419543981481478</c:v>
                </c:pt>
                <c:pt idx="1584">
                  <c:v>0.55419921296296293</c:v>
                </c:pt>
                <c:pt idx="1585">
                  <c:v>0.55420287037037042</c:v>
                </c:pt>
                <c:pt idx="1586">
                  <c:v>0.55420657407407414</c:v>
                </c:pt>
                <c:pt idx="1587">
                  <c:v>0.55420956018518519</c:v>
                </c:pt>
                <c:pt idx="1588">
                  <c:v>0.55421326388888892</c:v>
                </c:pt>
                <c:pt idx="1589">
                  <c:v>0.5542170486111111</c:v>
                </c:pt>
                <c:pt idx="1590">
                  <c:v>0.554220775462963</c:v>
                </c:pt>
                <c:pt idx="1591">
                  <c:v>0.55422468749999998</c:v>
                </c:pt>
                <c:pt idx="1592">
                  <c:v>0.55422843750000006</c:v>
                </c:pt>
                <c:pt idx="1593">
                  <c:v>0.55423206018518523</c:v>
                </c:pt>
                <c:pt idx="1594">
                  <c:v>0.55423554398148145</c:v>
                </c:pt>
                <c:pt idx="1595">
                  <c:v>0.5542394444444444</c:v>
                </c:pt>
                <c:pt idx="1596">
                  <c:v>0.55424274305555554</c:v>
                </c:pt>
                <c:pt idx="1597">
                  <c:v>0.55424608796296293</c:v>
                </c:pt>
                <c:pt idx="1598">
                  <c:v>0.55424944444444446</c:v>
                </c:pt>
                <c:pt idx="1599">
                  <c:v>0.55425341435185183</c:v>
                </c:pt>
                <c:pt idx="1600">
                  <c:v>0.55425704861111114</c:v>
                </c:pt>
                <c:pt idx="1601">
                  <c:v>0.55426090277777773</c:v>
                </c:pt>
                <c:pt idx="1602">
                  <c:v>0.55426480324074079</c:v>
                </c:pt>
                <c:pt idx="1603">
                  <c:v>0.55426783564814819</c:v>
                </c:pt>
                <c:pt idx="1604">
                  <c:v>0.55427157407407412</c:v>
                </c:pt>
                <c:pt idx="1605">
                  <c:v>0.5542752314814815</c:v>
                </c:pt>
                <c:pt idx="1606">
                  <c:v>0.55427892361111109</c:v>
                </c:pt>
                <c:pt idx="1607">
                  <c:v>0.55428289351851856</c:v>
                </c:pt>
                <c:pt idx="1608">
                  <c:v>0.55428655092592594</c:v>
                </c:pt>
                <c:pt idx="1609">
                  <c:v>0.55429035879629629</c:v>
                </c:pt>
                <c:pt idx="1610">
                  <c:v>0.55429420138888885</c:v>
                </c:pt>
                <c:pt idx="1611">
                  <c:v>0.55429804398148141</c:v>
                </c:pt>
                <c:pt idx="1612">
                  <c:v>0.55430134259259256</c:v>
                </c:pt>
                <c:pt idx="1613">
                  <c:v>0.55430474537037033</c:v>
                </c:pt>
                <c:pt idx="1614">
                  <c:v>0.55430806712962966</c:v>
                </c:pt>
                <c:pt idx="1615">
                  <c:v>0.55431082175925928</c:v>
                </c:pt>
                <c:pt idx="1616">
                  <c:v>0.55431413194444445</c:v>
                </c:pt>
                <c:pt idx="1617">
                  <c:v>0.55431690972222225</c:v>
                </c:pt>
                <c:pt idx="1618">
                  <c:v>0.55432018518518522</c:v>
                </c:pt>
                <c:pt idx="1619">
                  <c:v>0.55432366898148144</c:v>
                </c:pt>
                <c:pt idx="1620">
                  <c:v>0.55432733796296296</c:v>
                </c:pt>
                <c:pt idx="1621">
                  <c:v>0.55433096064814813</c:v>
                </c:pt>
                <c:pt idx="1622">
                  <c:v>0.55433479166666666</c:v>
                </c:pt>
                <c:pt idx="1623">
                  <c:v>0.55433829861111106</c:v>
                </c:pt>
                <c:pt idx="1624">
                  <c:v>0.55434209490740738</c:v>
                </c:pt>
                <c:pt idx="1625">
                  <c:v>0.55434590277777784</c:v>
                </c:pt>
                <c:pt idx="1626">
                  <c:v>0.55434893518518524</c:v>
                </c:pt>
                <c:pt idx="1627">
                  <c:v>0.55435254629629627</c:v>
                </c:pt>
                <c:pt idx="1628">
                  <c:v>0.55435608796296298</c:v>
                </c:pt>
                <c:pt idx="1629">
                  <c:v>0.5543596296296297</c:v>
                </c:pt>
                <c:pt idx="1630">
                  <c:v>0.55436324074074073</c:v>
                </c:pt>
                <c:pt idx="1631">
                  <c:v>0.55436626157407409</c:v>
                </c:pt>
                <c:pt idx="1632">
                  <c:v>0.55436986111111108</c:v>
                </c:pt>
                <c:pt idx="1633">
                  <c:v>0.55437315972222223</c:v>
                </c:pt>
                <c:pt idx="1634">
                  <c:v>0.55437644675925923</c:v>
                </c:pt>
                <c:pt idx="1635">
                  <c:v>0.55437975694444441</c:v>
                </c:pt>
                <c:pt idx="1636">
                  <c:v>0.55438309027777777</c:v>
                </c:pt>
                <c:pt idx="1637">
                  <c:v>0.55438583333333336</c:v>
                </c:pt>
                <c:pt idx="1638">
                  <c:v>0.55438927083333334</c:v>
                </c:pt>
                <c:pt idx="1639">
                  <c:v>0.55439233796296294</c:v>
                </c:pt>
                <c:pt idx="1640">
                  <c:v>0.55439596064814811</c:v>
                </c:pt>
                <c:pt idx="1641">
                  <c:v>0.55439969907407405</c:v>
                </c:pt>
                <c:pt idx="1642">
                  <c:v>0.55440326388888883</c:v>
                </c:pt>
                <c:pt idx="1643">
                  <c:v>0.55440692129629632</c:v>
                </c:pt>
                <c:pt idx="1644">
                  <c:v>0.55441057870370369</c:v>
                </c:pt>
                <c:pt idx="1645">
                  <c:v>0.55441449074074078</c:v>
                </c:pt>
                <c:pt idx="1646">
                  <c:v>0.55441810185185181</c:v>
                </c:pt>
                <c:pt idx="1647">
                  <c:v>0.55442119212962959</c:v>
                </c:pt>
                <c:pt idx="1648">
                  <c:v>0.5544248263888889</c:v>
                </c:pt>
                <c:pt idx="1649">
                  <c:v>0.55442863425925926</c:v>
                </c:pt>
                <c:pt idx="1650">
                  <c:v>0.55443229166666663</c:v>
                </c:pt>
                <c:pt idx="1651">
                  <c:v>0.55443541666666663</c:v>
                </c:pt>
                <c:pt idx="1652">
                  <c:v>0.55443866898148142</c:v>
                </c:pt>
                <c:pt idx="1653">
                  <c:v>0.55444193287037036</c:v>
                </c:pt>
                <c:pt idx="1654">
                  <c:v>0.55444531250000006</c:v>
                </c:pt>
                <c:pt idx="1655">
                  <c:v>0.55444865740740734</c:v>
                </c:pt>
                <c:pt idx="1656">
                  <c:v>0.55445200231481484</c:v>
                </c:pt>
                <c:pt idx="1657">
                  <c:v>0.55445530092592599</c:v>
                </c:pt>
                <c:pt idx="1658">
                  <c:v>0.55445856481481481</c:v>
                </c:pt>
                <c:pt idx="1659">
                  <c:v>0.55446155092592597</c:v>
                </c:pt>
                <c:pt idx="1660">
                  <c:v>0.55446512731481479</c:v>
                </c:pt>
                <c:pt idx="1661">
                  <c:v>0.55447013888888896</c:v>
                </c:pt>
                <c:pt idx="1662">
                  <c:v>0.55447391203703711</c:v>
                </c:pt>
                <c:pt idx="1663">
                  <c:v>0.55447756944444448</c:v>
                </c:pt>
                <c:pt idx="1664">
                  <c:v>0.55448120370370368</c:v>
                </c:pt>
                <c:pt idx="1665">
                  <c:v>0.55448501157407415</c:v>
                </c:pt>
                <c:pt idx="1666">
                  <c:v>0.55448863425925932</c:v>
                </c:pt>
                <c:pt idx="1667">
                  <c:v>0.55449230324074072</c:v>
                </c:pt>
                <c:pt idx="1668">
                  <c:v>0.55449599537037042</c:v>
                </c:pt>
                <c:pt idx="1669">
                  <c:v>0.55449898148148147</c:v>
                </c:pt>
                <c:pt idx="1670">
                  <c:v>0.5545026851851852</c:v>
                </c:pt>
                <c:pt idx="1671">
                  <c:v>0.55450624999999998</c:v>
                </c:pt>
                <c:pt idx="1672">
                  <c:v>0.55450987268518526</c:v>
                </c:pt>
                <c:pt idx="1673">
                  <c:v>0.55451321759259253</c:v>
                </c:pt>
                <c:pt idx="1674">
                  <c:v>0.55451651620370368</c:v>
                </c:pt>
                <c:pt idx="1675">
                  <c:v>0.55451917824074071</c:v>
                </c:pt>
                <c:pt idx="1676">
                  <c:v>0.55452247685185185</c:v>
                </c:pt>
                <c:pt idx="1677">
                  <c:v>0.55452574074074079</c:v>
                </c:pt>
                <c:pt idx="1678">
                  <c:v>0.55452922453703701</c:v>
                </c:pt>
                <c:pt idx="1679">
                  <c:v>0.55453309027777775</c:v>
                </c:pt>
                <c:pt idx="1680">
                  <c:v>0.55453675925925927</c:v>
                </c:pt>
                <c:pt idx="1681">
                  <c:v>0.5545398958333333</c:v>
                </c:pt>
                <c:pt idx="1682">
                  <c:v>0.55454355324074067</c:v>
                </c:pt>
                <c:pt idx="1683">
                  <c:v>0.55454716435185192</c:v>
                </c:pt>
                <c:pt idx="1684">
                  <c:v>0.55455071759259256</c:v>
                </c:pt>
                <c:pt idx="1685">
                  <c:v>0.55455427083333331</c:v>
                </c:pt>
                <c:pt idx="1686">
                  <c:v>0.55455701388888889</c:v>
                </c:pt>
                <c:pt idx="1687">
                  <c:v>0.55456059027777782</c:v>
                </c:pt>
                <c:pt idx="1688">
                  <c:v>0.5545642476851852</c:v>
                </c:pt>
                <c:pt idx="1689">
                  <c:v>0.55456804398148141</c:v>
                </c:pt>
                <c:pt idx="1690">
                  <c:v>0.55457178240740734</c:v>
                </c:pt>
                <c:pt idx="1691">
                  <c:v>0.55457555555555549</c:v>
                </c:pt>
                <c:pt idx="1692">
                  <c:v>0.55457908564814817</c:v>
                </c:pt>
                <c:pt idx="1693">
                  <c:v>0.55458254629629633</c:v>
                </c:pt>
                <c:pt idx="1694">
                  <c:v>0.5545865509259259</c:v>
                </c:pt>
                <c:pt idx="1695">
                  <c:v>0.55459048611111117</c:v>
                </c:pt>
                <c:pt idx="1696">
                  <c:v>0.55459386574074077</c:v>
                </c:pt>
                <c:pt idx="1697">
                  <c:v>0.55459732638888892</c:v>
                </c:pt>
                <c:pt idx="1698">
                  <c:v>0.55460015046296296</c:v>
                </c:pt>
                <c:pt idx="1699">
                  <c:v>0.55460383101851851</c:v>
                </c:pt>
                <c:pt idx="1700">
                  <c:v>0.55460747685185185</c:v>
                </c:pt>
                <c:pt idx="1701">
                  <c:v>0.55461109953703702</c:v>
                </c:pt>
                <c:pt idx="1702">
                  <c:v>0.55461486111111113</c:v>
                </c:pt>
                <c:pt idx="1703">
                  <c:v>0.55461818287037035</c:v>
                </c:pt>
                <c:pt idx="1704">
                  <c:v>0.55462175925925927</c:v>
                </c:pt>
                <c:pt idx="1705">
                  <c:v>0.55462552083333339</c:v>
                </c:pt>
                <c:pt idx="1706">
                  <c:v>0.55462916666666662</c:v>
                </c:pt>
                <c:pt idx="1707">
                  <c:v>0.55463243055555556</c:v>
                </c:pt>
                <c:pt idx="1708">
                  <c:v>0.55463608796296293</c:v>
                </c:pt>
                <c:pt idx="1709">
                  <c:v>0.5546398032407408</c:v>
                </c:pt>
                <c:pt idx="1710">
                  <c:v>0.55464372685185193</c:v>
                </c:pt>
                <c:pt idx="1711">
                  <c:v>0.55464697916666672</c:v>
                </c:pt>
                <c:pt idx="1712">
                  <c:v>0.55465047453703697</c:v>
                </c:pt>
                <c:pt idx="1713">
                  <c:v>0.55465376157407409</c:v>
                </c:pt>
                <c:pt idx="1714">
                  <c:v>0.55465707175925927</c:v>
                </c:pt>
                <c:pt idx="1715">
                  <c:v>0.55466041666666666</c:v>
                </c:pt>
                <c:pt idx="1716">
                  <c:v>0.55466372685185183</c:v>
                </c:pt>
                <c:pt idx="1717">
                  <c:v>0.55466715277777778</c:v>
                </c:pt>
                <c:pt idx="1718">
                  <c:v>0.55467033564814816</c:v>
                </c:pt>
                <c:pt idx="1719">
                  <c:v>0.5546740740740741</c:v>
                </c:pt>
                <c:pt idx="1720">
                  <c:v>0.55467771990740744</c:v>
                </c:pt>
                <c:pt idx="1721">
                  <c:v>0.5546814351851852</c:v>
                </c:pt>
                <c:pt idx="1722">
                  <c:v>0.55468473379629624</c:v>
                </c:pt>
                <c:pt idx="1723">
                  <c:v>0.55468853009259256</c:v>
                </c:pt>
                <c:pt idx="1724">
                  <c:v>0.55469219907407408</c:v>
                </c:pt>
                <c:pt idx="1725">
                  <c:v>0.55469619212962962</c:v>
                </c:pt>
                <c:pt idx="1726">
                  <c:v>0.55469991898148152</c:v>
                </c:pt>
                <c:pt idx="1727">
                  <c:v>0.55470376157407408</c:v>
                </c:pt>
                <c:pt idx="1728">
                  <c:v>0.55470865740740738</c:v>
                </c:pt>
                <c:pt idx="1729">
                  <c:v>0.55471182870370372</c:v>
                </c:pt>
                <c:pt idx="1730">
                  <c:v>0.55471541666666668</c:v>
                </c:pt>
                <c:pt idx="1731">
                  <c:v>0.55471891203703705</c:v>
                </c:pt>
                <c:pt idx="1732">
                  <c:v>0.55472156250000004</c:v>
                </c:pt>
                <c:pt idx="1733">
                  <c:v>0.55472482638888887</c:v>
                </c:pt>
                <c:pt idx="1734">
                  <c:v>0.55472760416666667</c:v>
                </c:pt>
                <c:pt idx="1735">
                  <c:v>0.55473089120370367</c:v>
                </c:pt>
                <c:pt idx="1736">
                  <c:v>0.55473418981481482</c:v>
                </c:pt>
                <c:pt idx="1737">
                  <c:v>0.55473760416666662</c:v>
                </c:pt>
                <c:pt idx="1738">
                  <c:v>0.55474092592592594</c:v>
                </c:pt>
                <c:pt idx="1739">
                  <c:v>0.55474453703703708</c:v>
                </c:pt>
                <c:pt idx="1740">
                  <c:v>0.55474817129629628</c:v>
                </c:pt>
                <c:pt idx="1741">
                  <c:v>0.55475187500000001</c:v>
                </c:pt>
                <c:pt idx="1742">
                  <c:v>0.55475552083333335</c:v>
                </c:pt>
                <c:pt idx="1743">
                  <c:v>0.55475915509259266</c:v>
                </c:pt>
                <c:pt idx="1744">
                  <c:v>0.55476281250000004</c:v>
                </c:pt>
                <c:pt idx="1745">
                  <c:v>0.55476671296296298</c:v>
                </c:pt>
                <c:pt idx="1746">
                  <c:v>0.55477031249999997</c:v>
                </c:pt>
                <c:pt idx="1747">
                  <c:v>0.55477391203703708</c:v>
                </c:pt>
                <c:pt idx="1748">
                  <c:v>0.55477699074074072</c:v>
                </c:pt>
                <c:pt idx="1749">
                  <c:v>0.55478065972222224</c:v>
                </c:pt>
                <c:pt idx="1750">
                  <c:v>0.55478427083333337</c:v>
                </c:pt>
                <c:pt idx="1751">
                  <c:v>0.55478798611111113</c:v>
                </c:pt>
                <c:pt idx="1752">
                  <c:v>0.55479129629629631</c:v>
                </c:pt>
                <c:pt idx="1753">
                  <c:v>0.55479396990740737</c:v>
                </c:pt>
                <c:pt idx="1754">
                  <c:v>0.55479723379629631</c:v>
                </c:pt>
                <c:pt idx="1755">
                  <c:v>0.5548000115740741</c:v>
                </c:pt>
                <c:pt idx="1756">
                  <c:v>0.55480328703703707</c:v>
                </c:pt>
                <c:pt idx="1757">
                  <c:v>0.55480665509259264</c:v>
                </c:pt>
                <c:pt idx="1758">
                  <c:v>0.55481035879629637</c:v>
                </c:pt>
                <c:pt idx="1759">
                  <c:v>0.55481408564814816</c:v>
                </c:pt>
                <c:pt idx="1760">
                  <c:v>0.55481766203703697</c:v>
                </c:pt>
                <c:pt idx="1761">
                  <c:v>0.55482137731481485</c:v>
                </c:pt>
                <c:pt idx="1762">
                  <c:v>0.55482509259259261</c:v>
                </c:pt>
                <c:pt idx="1763">
                  <c:v>0.55482874999999998</c:v>
                </c:pt>
                <c:pt idx="1764">
                  <c:v>0.5548324189814815</c:v>
                </c:pt>
                <c:pt idx="1765">
                  <c:v>0.55483664351851847</c:v>
                </c:pt>
                <c:pt idx="1766">
                  <c:v>0.55484027777777778</c:v>
                </c:pt>
                <c:pt idx="1767">
                  <c:v>0.55484391203703709</c:v>
                </c:pt>
                <c:pt idx="1768">
                  <c:v>0.55484759259259253</c:v>
                </c:pt>
                <c:pt idx="1769">
                  <c:v>0.55485125000000002</c:v>
                </c:pt>
                <c:pt idx="1770">
                  <c:v>0.55485483796296298</c:v>
                </c:pt>
                <c:pt idx="1771">
                  <c:v>0.55485766203703701</c:v>
                </c:pt>
                <c:pt idx="1772">
                  <c:v>0.55486101851851855</c:v>
                </c:pt>
                <c:pt idx="1773">
                  <c:v>0.55486432870370372</c:v>
                </c:pt>
                <c:pt idx="1774">
                  <c:v>0.55486767361111111</c:v>
                </c:pt>
                <c:pt idx="1775">
                  <c:v>0.55487100694444447</c:v>
                </c:pt>
                <c:pt idx="1776">
                  <c:v>0.55487435185185185</c:v>
                </c:pt>
                <c:pt idx="1777">
                  <c:v>0.55487780092592598</c:v>
                </c:pt>
                <c:pt idx="1778">
                  <c:v>0.55488133101851855</c:v>
                </c:pt>
                <c:pt idx="1779">
                  <c:v>0.55488451388888882</c:v>
                </c:pt>
                <c:pt idx="1780">
                  <c:v>0.55488818287037034</c:v>
                </c:pt>
                <c:pt idx="1781">
                  <c:v>0.55489184027777771</c:v>
                </c:pt>
                <c:pt idx="1782">
                  <c:v>0.55489574074074077</c:v>
                </c:pt>
                <c:pt idx="1783">
                  <c:v>0.55489883101851845</c:v>
                </c:pt>
                <c:pt idx="1784">
                  <c:v>0.5549027314814815</c:v>
                </c:pt>
                <c:pt idx="1785">
                  <c:v>0.55490657407407407</c:v>
                </c:pt>
                <c:pt idx="1786">
                  <c:v>0.55491024305555559</c:v>
                </c:pt>
                <c:pt idx="1787">
                  <c:v>0.554914074074074</c:v>
                </c:pt>
                <c:pt idx="1788">
                  <c:v>0.55491773148148149</c:v>
                </c:pt>
                <c:pt idx="1789">
                  <c:v>0.55492142361111108</c:v>
                </c:pt>
                <c:pt idx="1790">
                  <c:v>0.55492472222222222</c:v>
                </c:pt>
                <c:pt idx="1791">
                  <c:v>0.55492835648148142</c:v>
                </c:pt>
                <c:pt idx="1792">
                  <c:v>0.55493188657407411</c:v>
                </c:pt>
                <c:pt idx="1793">
                  <c:v>0.55493521990740746</c:v>
                </c:pt>
                <c:pt idx="1794">
                  <c:v>0.55493969907407414</c:v>
                </c:pt>
                <c:pt idx="1795">
                  <c:v>0.55494314814814816</c:v>
                </c:pt>
                <c:pt idx="1796">
                  <c:v>0.55494664351851852</c:v>
                </c:pt>
                <c:pt idx="1797">
                  <c:v>0.55495042824074081</c:v>
                </c:pt>
                <c:pt idx="1798">
                  <c:v>0.55495386574074079</c:v>
                </c:pt>
                <c:pt idx="1799">
                  <c:v>0.55495756944444441</c:v>
                </c:pt>
                <c:pt idx="1800">
                  <c:v>0.5549613541666667</c:v>
                </c:pt>
                <c:pt idx="1801">
                  <c:v>0.55496502314814811</c:v>
                </c:pt>
                <c:pt idx="1802">
                  <c:v>0.55496819444444445</c:v>
                </c:pt>
                <c:pt idx="1803">
                  <c:v>0.55497207175925922</c:v>
                </c:pt>
                <c:pt idx="1804">
                  <c:v>0.55497587962962969</c:v>
                </c:pt>
                <c:pt idx="1805">
                  <c:v>0.55497959490740734</c:v>
                </c:pt>
                <c:pt idx="1806">
                  <c:v>0.55498278935185186</c:v>
                </c:pt>
                <c:pt idx="1807">
                  <c:v>0.55498659722222221</c:v>
                </c:pt>
                <c:pt idx="1808">
                  <c:v>0.5549903819444445</c:v>
                </c:pt>
                <c:pt idx="1809">
                  <c:v>0.55499387731481475</c:v>
                </c:pt>
                <c:pt idx="1810">
                  <c:v>0.55499662037037034</c:v>
                </c:pt>
                <c:pt idx="1811">
                  <c:v>0.55500012731481485</c:v>
                </c:pt>
                <c:pt idx="1812">
                  <c:v>0.55500353009259262</c:v>
                </c:pt>
                <c:pt idx="1813">
                  <c:v>0.55500700231481481</c:v>
                </c:pt>
                <c:pt idx="1814">
                  <c:v>0.55501032407407414</c:v>
                </c:pt>
                <c:pt idx="1815">
                  <c:v>0.55501366898148141</c:v>
                </c:pt>
                <c:pt idx="1816">
                  <c:v>0.55501692129629632</c:v>
                </c:pt>
                <c:pt idx="1817">
                  <c:v>0.5550197569444445</c:v>
                </c:pt>
                <c:pt idx="1818">
                  <c:v>0.55502354166666668</c:v>
                </c:pt>
                <c:pt idx="1819">
                  <c:v>0.55502710648148146</c:v>
                </c:pt>
                <c:pt idx="1820">
                  <c:v>0.55503083333333336</c:v>
                </c:pt>
                <c:pt idx="1821">
                  <c:v>0.55503450231481477</c:v>
                </c:pt>
                <c:pt idx="1822">
                  <c:v>0.55503753472222217</c:v>
                </c:pt>
                <c:pt idx="1823">
                  <c:v>0.55504136574074081</c:v>
                </c:pt>
                <c:pt idx="1824">
                  <c:v>0.55504515046296299</c:v>
                </c:pt>
                <c:pt idx="1825">
                  <c:v>0.55504873842592595</c:v>
                </c:pt>
                <c:pt idx="1826">
                  <c:v>0.55505178240740738</c:v>
                </c:pt>
                <c:pt idx="1827">
                  <c:v>0.55505546296296293</c:v>
                </c:pt>
                <c:pt idx="1828">
                  <c:v>0.55505903935185186</c:v>
                </c:pt>
                <c:pt idx="1829">
                  <c:v>0.55506269675925923</c:v>
                </c:pt>
                <c:pt idx="1830">
                  <c:v>0.5550663194444444</c:v>
                </c:pt>
                <c:pt idx="1831">
                  <c:v>0.55506922453703711</c:v>
                </c:pt>
                <c:pt idx="1832">
                  <c:v>0.55507281250000007</c:v>
                </c:pt>
                <c:pt idx="1833">
                  <c:v>0.55507613425925928</c:v>
                </c:pt>
                <c:pt idx="1834">
                  <c:v>0.55507946759259263</c:v>
                </c:pt>
                <c:pt idx="1835">
                  <c:v>0.5550828356481482</c:v>
                </c:pt>
                <c:pt idx="1836">
                  <c:v>0.55508655092592596</c:v>
                </c:pt>
                <c:pt idx="1837">
                  <c:v>0.55508964120370374</c:v>
                </c:pt>
                <c:pt idx="1838">
                  <c:v>0.5550934490740741</c:v>
                </c:pt>
                <c:pt idx="1839">
                  <c:v>0.55509704861111109</c:v>
                </c:pt>
                <c:pt idx="1840">
                  <c:v>0.55510074074074078</c:v>
                </c:pt>
                <c:pt idx="1841">
                  <c:v>0.55510383101851846</c:v>
                </c:pt>
                <c:pt idx="1842">
                  <c:v>0.5551076620370371</c:v>
                </c:pt>
                <c:pt idx="1843">
                  <c:v>0.55511146990740745</c:v>
                </c:pt>
                <c:pt idx="1844">
                  <c:v>0.55511519675925924</c:v>
                </c:pt>
                <c:pt idx="1845">
                  <c:v>0.55511879629629635</c:v>
                </c:pt>
                <c:pt idx="1846">
                  <c:v>0.55512247685185179</c:v>
                </c:pt>
                <c:pt idx="1847">
                  <c:v>0.55512615740740745</c:v>
                </c:pt>
                <c:pt idx="1848">
                  <c:v>0.55512986111111118</c:v>
                </c:pt>
                <c:pt idx="1849">
                  <c:v>0.55513266203703704</c:v>
                </c:pt>
                <c:pt idx="1850">
                  <c:v>0.55513604166666664</c:v>
                </c:pt>
                <c:pt idx="1851">
                  <c:v>0.55513937499999999</c:v>
                </c:pt>
                <c:pt idx="1852">
                  <c:v>0.55514269675925931</c:v>
                </c:pt>
                <c:pt idx="1853">
                  <c:v>0.55514600694444438</c:v>
                </c:pt>
                <c:pt idx="1854">
                  <c:v>0.55514934027777774</c:v>
                </c:pt>
                <c:pt idx="1855">
                  <c:v>0.55515273148148148</c:v>
                </c:pt>
                <c:pt idx="1856">
                  <c:v>0.55515601851851859</c:v>
                </c:pt>
                <c:pt idx="1857">
                  <c:v>0.55515894675925925</c:v>
                </c:pt>
                <c:pt idx="1858">
                  <c:v>0.55516273148148143</c:v>
                </c:pt>
                <c:pt idx="1859">
                  <c:v>0.55516634259259257</c:v>
                </c:pt>
                <c:pt idx="1860">
                  <c:v>0.55516991898148149</c:v>
                </c:pt>
                <c:pt idx="1861">
                  <c:v>0.55517482638888882</c:v>
                </c:pt>
                <c:pt idx="1862">
                  <c:v>0.55517854166666669</c:v>
                </c:pt>
                <c:pt idx="1863">
                  <c:v>0.55518226851851848</c:v>
                </c:pt>
                <c:pt idx="1864">
                  <c:v>0.5551859375</c:v>
                </c:pt>
                <c:pt idx="1865">
                  <c:v>0.55518954861111114</c:v>
                </c:pt>
                <c:pt idx="1866">
                  <c:v>0.55519318287037034</c:v>
                </c:pt>
                <c:pt idx="1867">
                  <c:v>0.55519692129629628</c:v>
                </c:pt>
                <c:pt idx="1868">
                  <c:v>0.5552007523148148</c:v>
                </c:pt>
                <c:pt idx="1869">
                  <c:v>0.55520446759259257</c:v>
                </c:pt>
                <c:pt idx="1870">
                  <c:v>0.55520778935185178</c:v>
                </c:pt>
                <c:pt idx="1871">
                  <c:v>0.55521078703703697</c:v>
                </c:pt>
                <c:pt idx="1872">
                  <c:v>0.55521408564814811</c:v>
                </c:pt>
                <c:pt idx="1873">
                  <c:v>0.55521754629629627</c:v>
                </c:pt>
                <c:pt idx="1874">
                  <c:v>0.55522084490740742</c:v>
                </c:pt>
                <c:pt idx="1875">
                  <c:v>0.55522420138888895</c:v>
                </c:pt>
                <c:pt idx="1876">
                  <c:v>0.55522806712962958</c:v>
                </c:pt>
                <c:pt idx="1877">
                  <c:v>0.5552313888888889</c:v>
                </c:pt>
                <c:pt idx="1878">
                  <c:v>0.55523525462962964</c:v>
                </c:pt>
                <c:pt idx="1879">
                  <c:v>0.55523890046296298</c:v>
                </c:pt>
                <c:pt idx="1880">
                  <c:v>0.55524253472222218</c:v>
                </c:pt>
                <c:pt idx="1881">
                  <c:v>0.55524630787037033</c:v>
                </c:pt>
                <c:pt idx="1882">
                  <c:v>0.55524994212962964</c:v>
                </c:pt>
                <c:pt idx="1883">
                  <c:v>0.55525362268518519</c:v>
                </c:pt>
                <c:pt idx="1884">
                  <c:v>0.55525752314814814</c:v>
                </c:pt>
                <c:pt idx="1885">
                  <c:v>0.55526107638888889</c:v>
                </c:pt>
                <c:pt idx="1886">
                  <c:v>0.5552644907407408</c:v>
                </c:pt>
                <c:pt idx="1887">
                  <c:v>0.55526789351851857</c:v>
                </c:pt>
                <c:pt idx="1888">
                  <c:v>0.55527149305555557</c:v>
                </c:pt>
                <c:pt idx="1889">
                  <c:v>0.5552743171296296</c:v>
                </c:pt>
                <c:pt idx="1890">
                  <c:v>0.55527760416666661</c:v>
                </c:pt>
                <c:pt idx="1891">
                  <c:v>0.55528084490740748</c:v>
                </c:pt>
                <c:pt idx="1892">
                  <c:v>0.55528416666666669</c:v>
                </c:pt>
                <c:pt idx="1893">
                  <c:v>0.55528760416666667</c:v>
                </c:pt>
                <c:pt idx="1894">
                  <c:v>0.55529091435185185</c:v>
                </c:pt>
                <c:pt idx="1895">
                  <c:v>0.55529423611111117</c:v>
                </c:pt>
                <c:pt idx="1896">
                  <c:v>0.55529759259259259</c:v>
                </c:pt>
                <c:pt idx="1897">
                  <c:v>0.55530069444444441</c:v>
                </c:pt>
                <c:pt idx="1898">
                  <c:v>0.55530484953703707</c:v>
                </c:pt>
                <c:pt idx="1899">
                  <c:v>0.55530841435185185</c:v>
                </c:pt>
                <c:pt idx="1900">
                  <c:v>0.55531215277777779</c:v>
                </c:pt>
                <c:pt idx="1901">
                  <c:v>0.55531548611111115</c:v>
                </c:pt>
                <c:pt idx="1902">
                  <c:v>0.55531920138888891</c:v>
                </c:pt>
                <c:pt idx="1903">
                  <c:v>0.55532296296296291</c:v>
                </c:pt>
                <c:pt idx="1904">
                  <c:v>0.55532666666666664</c:v>
                </c:pt>
                <c:pt idx="1905">
                  <c:v>0.55532972222222221</c:v>
                </c:pt>
                <c:pt idx="1906">
                  <c:v>0.55533340277777776</c:v>
                </c:pt>
                <c:pt idx="1907">
                  <c:v>0.55533708333333331</c:v>
                </c:pt>
                <c:pt idx="1908">
                  <c:v>0.55534072916666666</c:v>
                </c:pt>
                <c:pt idx="1909">
                  <c:v>0.55534434027777779</c:v>
                </c:pt>
                <c:pt idx="1910">
                  <c:v>0.55534765046296297</c:v>
                </c:pt>
                <c:pt idx="1911">
                  <c:v>0.55535118055555555</c:v>
                </c:pt>
                <c:pt idx="1912">
                  <c:v>0.5553545138888889</c:v>
                </c:pt>
                <c:pt idx="1913">
                  <c:v>0.55535795138888888</c:v>
                </c:pt>
                <c:pt idx="1914">
                  <c:v>0.55536126157407406</c:v>
                </c:pt>
                <c:pt idx="1915">
                  <c:v>0.5553646527777778</c:v>
                </c:pt>
                <c:pt idx="1916">
                  <c:v>0.55536848379629633</c:v>
                </c:pt>
                <c:pt idx="1917">
                  <c:v>0.55537234953703707</c:v>
                </c:pt>
                <c:pt idx="1918">
                  <c:v>0.55537607638888886</c:v>
                </c:pt>
                <c:pt idx="1919">
                  <c:v>0.55537980324074077</c:v>
                </c:pt>
                <c:pt idx="1920">
                  <c:v>0.55538350694444449</c:v>
                </c:pt>
                <c:pt idx="1921">
                  <c:v>0.5553872685185185</c:v>
                </c:pt>
                <c:pt idx="1922">
                  <c:v>0.55539103009259261</c:v>
                </c:pt>
                <c:pt idx="1923">
                  <c:v>0.55539461805555557</c:v>
                </c:pt>
                <c:pt idx="1924">
                  <c:v>0.55539866898148149</c:v>
                </c:pt>
                <c:pt idx="1925">
                  <c:v>0.55540236111111108</c:v>
                </c:pt>
                <c:pt idx="1926">
                  <c:v>0.55540614583333336</c:v>
                </c:pt>
                <c:pt idx="1927">
                  <c:v>0.55541098379629628</c:v>
                </c:pt>
                <c:pt idx="1928">
                  <c:v>0.55541434027777781</c:v>
                </c:pt>
                <c:pt idx="1929">
                  <c:v>0.55541767361111105</c:v>
                </c:pt>
                <c:pt idx="1930">
                  <c:v>0.55542114583333335</c:v>
                </c:pt>
                <c:pt idx="1931">
                  <c:v>0.55542445601851853</c:v>
                </c:pt>
                <c:pt idx="1932">
                  <c:v>0.55542789351851851</c:v>
                </c:pt>
                <c:pt idx="1933">
                  <c:v>0.55543084490740735</c:v>
                </c:pt>
                <c:pt idx="1934">
                  <c:v>0.55543418981481485</c:v>
                </c:pt>
                <c:pt idx="1935">
                  <c:v>0.55543767361111118</c:v>
                </c:pt>
                <c:pt idx="1936">
                  <c:v>0.55544140046296298</c:v>
                </c:pt>
                <c:pt idx="1937">
                  <c:v>0.55544539351851852</c:v>
                </c:pt>
                <c:pt idx="1938">
                  <c:v>0.55544862268518524</c:v>
                </c:pt>
                <c:pt idx="1939">
                  <c:v>0.55545238425925925</c:v>
                </c:pt>
                <c:pt idx="1940">
                  <c:v>0.55545611111111104</c:v>
                </c:pt>
                <c:pt idx="1941">
                  <c:v>0.5554597916666667</c:v>
                </c:pt>
                <c:pt idx="1942">
                  <c:v>0.55546305555555553</c:v>
                </c:pt>
                <c:pt idx="1943">
                  <c:v>0.55546675925925926</c:v>
                </c:pt>
                <c:pt idx="1944">
                  <c:v>0.55547038194444442</c:v>
                </c:pt>
                <c:pt idx="1945">
                  <c:v>0.55547408564814815</c:v>
                </c:pt>
                <c:pt idx="1946">
                  <c:v>0.55547726851851853</c:v>
                </c:pt>
                <c:pt idx="1947">
                  <c:v>0.55548092592592591</c:v>
                </c:pt>
                <c:pt idx="1948">
                  <c:v>0.55548449074074069</c:v>
                </c:pt>
                <c:pt idx="1949">
                  <c:v>0.55548780092592598</c:v>
                </c:pt>
                <c:pt idx="1950">
                  <c:v>0.55549127314814817</c:v>
                </c:pt>
                <c:pt idx="1951">
                  <c:v>0.55549405092592596</c:v>
                </c:pt>
                <c:pt idx="1952">
                  <c:v>0.55549746527777777</c:v>
                </c:pt>
                <c:pt idx="1953">
                  <c:v>0.55550017361111115</c:v>
                </c:pt>
                <c:pt idx="1954">
                  <c:v>0.55550399305555553</c:v>
                </c:pt>
                <c:pt idx="1955">
                  <c:v>0.55550766203703705</c:v>
                </c:pt>
                <c:pt idx="1956">
                  <c:v>0.55551129629629636</c:v>
                </c:pt>
                <c:pt idx="1957">
                  <c:v>0.5555152546296297</c:v>
                </c:pt>
                <c:pt idx="1958">
                  <c:v>0.5555188888888889</c:v>
                </c:pt>
                <c:pt idx="1959">
                  <c:v>0.55552268518518522</c:v>
                </c:pt>
                <c:pt idx="1960">
                  <c:v>0.55552643518518519</c:v>
                </c:pt>
                <c:pt idx="1961">
                  <c:v>0.55552961805555556</c:v>
                </c:pt>
                <c:pt idx="1962">
                  <c:v>0.55553351851851851</c:v>
                </c:pt>
                <c:pt idx="1963">
                  <c:v>0.5555372453703703</c:v>
                </c:pt>
                <c:pt idx="1964">
                  <c:v>0.55554090277777779</c:v>
                </c:pt>
                <c:pt idx="1965">
                  <c:v>0.55554398148148143</c:v>
                </c:pt>
                <c:pt idx="1966">
                  <c:v>0.55554765046296295</c:v>
                </c:pt>
                <c:pt idx="1967">
                  <c:v>0.55555097222222216</c:v>
                </c:pt>
                <c:pt idx="1968">
                  <c:v>0.55555429398148148</c:v>
                </c:pt>
                <c:pt idx="1969">
                  <c:v>0.55555765046296302</c:v>
                </c:pt>
                <c:pt idx="1970">
                  <c:v>0.55556119212962962</c:v>
                </c:pt>
                <c:pt idx="1971">
                  <c:v>0.55556394675925924</c:v>
                </c:pt>
                <c:pt idx="1972">
                  <c:v>0.55556736111111105</c:v>
                </c:pt>
                <c:pt idx="1973">
                  <c:v>0.55557075231481479</c:v>
                </c:pt>
                <c:pt idx="1974">
                  <c:v>0.55557415509259256</c:v>
                </c:pt>
                <c:pt idx="1975">
                  <c:v>0.55557812500000003</c:v>
                </c:pt>
                <c:pt idx="1976">
                  <c:v>0.55558184027777779</c:v>
                </c:pt>
                <c:pt idx="1977">
                  <c:v>0.55558579861111113</c:v>
                </c:pt>
                <c:pt idx="1978">
                  <c:v>0.5555894560185185</c:v>
                </c:pt>
                <c:pt idx="1979">
                  <c:v>0.55559312500000002</c:v>
                </c:pt>
                <c:pt idx="1980">
                  <c:v>0.55559684027777778</c:v>
                </c:pt>
                <c:pt idx="1981">
                  <c:v>0.55560064814814814</c:v>
                </c:pt>
                <c:pt idx="1982">
                  <c:v>0.55560429398148148</c:v>
                </c:pt>
                <c:pt idx="1983">
                  <c:v>0.55560770833333339</c:v>
                </c:pt>
                <c:pt idx="1984">
                  <c:v>0.55561148148148154</c:v>
                </c:pt>
                <c:pt idx="1985">
                  <c:v>0.55561528935185189</c:v>
                </c:pt>
                <c:pt idx="1986">
                  <c:v>0.55561901620370369</c:v>
                </c:pt>
                <c:pt idx="1987">
                  <c:v>0.55562222222222224</c:v>
                </c:pt>
                <c:pt idx="1988">
                  <c:v>0.55562572916666664</c:v>
                </c:pt>
                <c:pt idx="1989">
                  <c:v>0.55562910879629623</c:v>
                </c:pt>
                <c:pt idx="1990">
                  <c:v>0.55563273148148151</c:v>
                </c:pt>
                <c:pt idx="1991">
                  <c:v>0.55563609953703696</c:v>
                </c:pt>
                <c:pt idx="1992">
                  <c:v>0.5556388541666667</c:v>
                </c:pt>
                <c:pt idx="1993">
                  <c:v>0.55564273148148147</c:v>
                </c:pt>
                <c:pt idx="1994">
                  <c:v>0.55564769675925929</c:v>
                </c:pt>
                <c:pt idx="1995">
                  <c:v>0.55565143518518523</c:v>
                </c:pt>
                <c:pt idx="1996">
                  <c:v>0.55565559027777778</c:v>
                </c:pt>
                <c:pt idx="1997">
                  <c:v>0.55565930555555554</c:v>
                </c:pt>
                <c:pt idx="1998">
                  <c:v>0.55566298611111109</c:v>
                </c:pt>
                <c:pt idx="1999">
                  <c:v>0.55566678240740741</c:v>
                </c:pt>
                <c:pt idx="2000">
                  <c:v>0.55567048611111114</c:v>
                </c:pt>
                <c:pt idx="2001">
                  <c:v>0.55567425925925928</c:v>
                </c:pt>
                <c:pt idx="2002">
                  <c:v>0.55567822916666665</c:v>
                </c:pt>
                <c:pt idx="2003">
                  <c:v>0.555682037037037</c:v>
                </c:pt>
                <c:pt idx="2004">
                  <c:v>0.55568577546296294</c:v>
                </c:pt>
                <c:pt idx="2005">
                  <c:v>0.55568951388888888</c:v>
                </c:pt>
                <c:pt idx="2006">
                  <c:v>0.55569289351851847</c:v>
                </c:pt>
                <c:pt idx="2007">
                  <c:v>0.55569630787037039</c:v>
                </c:pt>
                <c:pt idx="2008">
                  <c:v>0.55569987268518517</c:v>
                </c:pt>
                <c:pt idx="2009">
                  <c:v>0.55570265046296297</c:v>
                </c:pt>
                <c:pt idx="2010">
                  <c:v>0.55570603009259256</c:v>
                </c:pt>
                <c:pt idx="2011">
                  <c:v>0.55570937500000006</c:v>
                </c:pt>
                <c:pt idx="2012">
                  <c:v>0.55571284722222225</c:v>
                </c:pt>
                <c:pt idx="2013">
                  <c:v>0.55571653935185183</c:v>
                </c:pt>
                <c:pt idx="2014">
                  <c:v>0.55572015046296297</c:v>
                </c:pt>
                <c:pt idx="2015">
                  <c:v>0.55572343749999997</c:v>
                </c:pt>
                <c:pt idx="2016">
                  <c:v>0.55572746527777783</c:v>
                </c:pt>
                <c:pt idx="2017">
                  <c:v>0.55573119212962963</c:v>
                </c:pt>
                <c:pt idx="2018">
                  <c:v>0.55573480324074076</c:v>
                </c:pt>
                <c:pt idx="2019">
                  <c:v>0.5557378819444444</c:v>
                </c:pt>
                <c:pt idx="2020">
                  <c:v>0.55574171296296293</c:v>
                </c:pt>
                <c:pt idx="2021">
                  <c:v>0.55574540509259263</c:v>
                </c:pt>
                <c:pt idx="2022">
                  <c:v>0.55574923611111104</c:v>
                </c:pt>
                <c:pt idx="2023">
                  <c:v>0.55575243055555557</c:v>
                </c:pt>
                <c:pt idx="2024">
                  <c:v>0.55575612268518515</c:v>
                </c:pt>
                <c:pt idx="2025">
                  <c:v>0.55575996527777771</c:v>
                </c:pt>
                <c:pt idx="2026">
                  <c:v>0.55576348379629625</c:v>
                </c:pt>
                <c:pt idx="2027">
                  <c:v>0.55576637731481482</c:v>
                </c:pt>
                <c:pt idx="2028">
                  <c:v>0.55576987268518518</c:v>
                </c:pt>
                <c:pt idx="2029">
                  <c:v>0.55577357638888891</c:v>
                </c:pt>
                <c:pt idx="2030">
                  <c:v>0.55577716435185187</c:v>
                </c:pt>
                <c:pt idx="2031">
                  <c:v>0.55578049768518512</c:v>
                </c:pt>
                <c:pt idx="2032">
                  <c:v>0.55578412037037039</c:v>
                </c:pt>
                <c:pt idx="2033">
                  <c:v>0.55578776620370374</c:v>
                </c:pt>
                <c:pt idx="2034">
                  <c:v>0.55579142361111111</c:v>
                </c:pt>
                <c:pt idx="2035">
                  <c:v>0.55579526620370368</c:v>
                </c:pt>
                <c:pt idx="2036">
                  <c:v>0.55579854166666665</c:v>
                </c:pt>
                <c:pt idx="2037">
                  <c:v>0.55580228009259258</c:v>
                </c:pt>
                <c:pt idx="2038">
                  <c:v>0.55580597222222228</c:v>
                </c:pt>
                <c:pt idx="2039">
                  <c:v>0.55580964120370369</c:v>
                </c:pt>
                <c:pt idx="2040">
                  <c:v>0.55581343750000001</c:v>
                </c:pt>
                <c:pt idx="2041">
                  <c:v>0.55581709490740738</c:v>
                </c:pt>
                <c:pt idx="2042">
                  <c:v>0.55582093749999995</c:v>
                </c:pt>
                <c:pt idx="2043">
                  <c:v>0.5558247453703703</c:v>
                </c:pt>
                <c:pt idx="2044">
                  <c:v>0.55582836805555558</c:v>
                </c:pt>
                <c:pt idx="2045">
                  <c:v>0.55583186342592594</c:v>
                </c:pt>
                <c:pt idx="2046">
                  <c:v>0.55583520833333333</c:v>
                </c:pt>
                <c:pt idx="2047">
                  <c:v>0.55583851851851851</c:v>
                </c:pt>
                <c:pt idx="2048">
                  <c:v>0.55584189814814822</c:v>
                </c:pt>
                <c:pt idx="2049">
                  <c:v>0.55585681712962964</c:v>
                </c:pt>
                <c:pt idx="2050">
                  <c:v>0.55586031250000001</c:v>
                </c:pt>
                <c:pt idx="2051">
                  <c:v>0.5558637847222222</c:v>
                </c:pt>
                <c:pt idx="2052">
                  <c:v>0.55586739583333333</c:v>
                </c:pt>
                <c:pt idx="2053">
                  <c:v>0.55587084490740735</c:v>
                </c:pt>
                <c:pt idx="2054">
                  <c:v>0.55587430555555561</c:v>
                </c:pt>
                <c:pt idx="2055">
                  <c:v>0.55587778935185184</c:v>
                </c:pt>
                <c:pt idx="2056">
                  <c:v>0.55588127314814817</c:v>
                </c:pt>
                <c:pt idx="2057">
                  <c:v>0.55588480324074074</c:v>
                </c:pt>
                <c:pt idx="2058">
                  <c:v>0.55588833333333332</c:v>
                </c:pt>
                <c:pt idx="2059">
                  <c:v>0.55589186342592589</c:v>
                </c:pt>
                <c:pt idx="2060">
                  <c:v>0.55589655092592594</c:v>
                </c:pt>
                <c:pt idx="2061">
                  <c:v>0.55590003472222216</c:v>
                </c:pt>
                <c:pt idx="2062">
                  <c:v>0.5559033333333333</c:v>
                </c:pt>
                <c:pt idx="2063">
                  <c:v>0.55590664351851848</c:v>
                </c:pt>
                <c:pt idx="2064">
                  <c:v>0.55590995370370366</c:v>
                </c:pt>
                <c:pt idx="2065">
                  <c:v>0.55591354166666662</c:v>
                </c:pt>
                <c:pt idx="2066">
                  <c:v>0.55591687499999998</c:v>
                </c:pt>
                <c:pt idx="2067">
                  <c:v>0.55592026620370372</c:v>
                </c:pt>
                <c:pt idx="2068">
                  <c:v>0.55592374999999994</c:v>
                </c:pt>
                <c:pt idx="2069">
                  <c:v>0.55592723379629627</c:v>
                </c:pt>
                <c:pt idx="2070">
                  <c:v>0.55593086805555558</c:v>
                </c:pt>
                <c:pt idx="2071">
                  <c:v>0.55593437499999998</c:v>
                </c:pt>
                <c:pt idx="2072">
                  <c:v>0.55593789351851852</c:v>
                </c:pt>
                <c:pt idx="2073">
                  <c:v>0.55594136574074071</c:v>
                </c:pt>
                <c:pt idx="2074">
                  <c:v>0.55594480324074069</c:v>
                </c:pt>
                <c:pt idx="2075">
                  <c:v>0.55594837962962962</c:v>
                </c:pt>
                <c:pt idx="2076">
                  <c:v>0.55595186342592595</c:v>
                </c:pt>
                <c:pt idx="2077">
                  <c:v>0.55595539351851853</c:v>
                </c:pt>
                <c:pt idx="2078">
                  <c:v>0.55595890046296292</c:v>
                </c:pt>
                <c:pt idx="2079">
                  <c:v>0.55596237268518511</c:v>
                </c:pt>
                <c:pt idx="2080">
                  <c:v>0.55596600694444442</c:v>
                </c:pt>
                <c:pt idx="2081">
                  <c:v>0.55596932870370364</c:v>
                </c:pt>
                <c:pt idx="2082">
                  <c:v>0.55597262731481478</c:v>
                </c:pt>
                <c:pt idx="2083">
                  <c:v>0.55597593750000007</c:v>
                </c:pt>
                <c:pt idx="2084">
                  <c:v>0.55597944444444447</c:v>
                </c:pt>
                <c:pt idx="2085">
                  <c:v>0.55598302083333329</c:v>
                </c:pt>
                <c:pt idx="2086">
                  <c:v>0.55598648148148155</c:v>
                </c:pt>
                <c:pt idx="2087">
                  <c:v>0.55598982638888883</c:v>
                </c:pt>
                <c:pt idx="2088">
                  <c:v>0.55599318287037036</c:v>
                </c:pt>
                <c:pt idx="2089">
                  <c:v>0.55599662037037034</c:v>
                </c:pt>
                <c:pt idx="2090">
                  <c:v>0.55600030092592589</c:v>
                </c:pt>
                <c:pt idx="2091">
                  <c:v>0.55600394675925924</c:v>
                </c:pt>
                <c:pt idx="2092">
                  <c:v>0.55600745370370375</c:v>
                </c:pt>
                <c:pt idx="2093">
                  <c:v>0.55601090277777776</c:v>
                </c:pt>
                <c:pt idx="2094">
                  <c:v>0.55601436342592592</c:v>
                </c:pt>
                <c:pt idx="2095">
                  <c:v>0.55601795138888888</c:v>
                </c:pt>
                <c:pt idx="2096">
                  <c:v>0.55602144675925924</c:v>
                </c:pt>
                <c:pt idx="2097">
                  <c:v>0.55602491898148154</c:v>
                </c:pt>
                <c:pt idx="2098">
                  <c:v>0.55602842592592594</c:v>
                </c:pt>
                <c:pt idx="2099">
                  <c:v>0.55603186342592592</c:v>
                </c:pt>
                <c:pt idx="2100">
                  <c:v>0.55603535879629629</c:v>
                </c:pt>
                <c:pt idx="2101">
                  <c:v>0.55603883101851859</c:v>
                </c:pt>
                <c:pt idx="2102">
                  <c:v>0.55604217592592586</c:v>
                </c:pt>
                <c:pt idx="2103">
                  <c:v>0.55604547453703701</c:v>
                </c:pt>
                <c:pt idx="2104">
                  <c:v>0.55604879629629622</c:v>
                </c:pt>
                <c:pt idx="2105">
                  <c:v>0.55605224537037035</c:v>
                </c:pt>
                <c:pt idx="2106">
                  <c:v>0.5560555787037037</c:v>
                </c:pt>
                <c:pt idx="2107">
                  <c:v>0.55605901620370368</c:v>
                </c:pt>
                <c:pt idx="2108">
                  <c:v>0.55606254629629637</c:v>
                </c:pt>
                <c:pt idx="2109">
                  <c:v>0.55606603009259259</c:v>
                </c:pt>
                <c:pt idx="2110">
                  <c:v>0.55606954861111113</c:v>
                </c:pt>
                <c:pt idx="2111">
                  <c:v>0.55607302083333332</c:v>
                </c:pt>
                <c:pt idx="2112">
                  <c:v>0.55607678240740743</c:v>
                </c:pt>
                <c:pt idx="2113">
                  <c:v>0.55608032407407404</c:v>
                </c:pt>
                <c:pt idx="2114">
                  <c:v>0.55608388888888893</c:v>
                </c:pt>
                <c:pt idx="2115">
                  <c:v>0.55608739583333333</c:v>
                </c:pt>
                <c:pt idx="2116">
                  <c:v>0.55609087962962966</c:v>
                </c:pt>
                <c:pt idx="2117">
                  <c:v>0.55609446759259262</c:v>
                </c:pt>
                <c:pt idx="2118">
                  <c:v>0.5560979976851852</c:v>
                </c:pt>
                <c:pt idx="2119">
                  <c:v>0.55610151620370374</c:v>
                </c:pt>
                <c:pt idx="2120">
                  <c:v>0.55610517361111111</c:v>
                </c:pt>
                <c:pt idx="2121">
                  <c:v>0.5561085185185185</c:v>
                </c:pt>
                <c:pt idx="2122">
                  <c:v>0.55611189814814821</c:v>
                </c:pt>
                <c:pt idx="2123">
                  <c:v>0.55611526620370377</c:v>
                </c:pt>
                <c:pt idx="2124">
                  <c:v>0.55611858796296298</c:v>
                </c:pt>
                <c:pt idx="2125">
                  <c:v>0.5561219444444444</c:v>
                </c:pt>
                <c:pt idx="2126">
                  <c:v>0.55612651620370368</c:v>
                </c:pt>
                <c:pt idx="2127">
                  <c:v>0.55612984953703704</c:v>
                </c:pt>
                <c:pt idx="2128">
                  <c:v>0.5561333449074074</c:v>
                </c:pt>
                <c:pt idx="2129">
                  <c:v>0.55613692129629633</c:v>
                </c:pt>
                <c:pt idx="2130">
                  <c:v>0.5561404513888889</c:v>
                </c:pt>
                <c:pt idx="2131">
                  <c:v>0.55614400462962965</c:v>
                </c:pt>
                <c:pt idx="2132">
                  <c:v>0.55614774305555559</c:v>
                </c:pt>
                <c:pt idx="2133">
                  <c:v>0.55615115740740739</c:v>
                </c:pt>
                <c:pt idx="2134">
                  <c:v>0.5561546643518519</c:v>
                </c:pt>
                <c:pt idx="2135">
                  <c:v>0.5561581712962963</c:v>
                </c:pt>
                <c:pt idx="2136">
                  <c:v>0.55616165509259263</c:v>
                </c:pt>
                <c:pt idx="2137">
                  <c:v>0.55616517361111117</c:v>
                </c:pt>
                <c:pt idx="2138">
                  <c:v>0.55616871527777778</c:v>
                </c:pt>
                <c:pt idx="2139">
                  <c:v>0.55617218749999997</c:v>
                </c:pt>
                <c:pt idx="2140">
                  <c:v>0.55617568287037034</c:v>
                </c:pt>
                <c:pt idx="2141">
                  <c:v>0.55617912037037043</c:v>
                </c:pt>
                <c:pt idx="2142">
                  <c:v>0.55618244212962964</c:v>
                </c:pt>
                <c:pt idx="2143">
                  <c:v>0.5561858101851852</c:v>
                </c:pt>
                <c:pt idx="2144">
                  <c:v>0.55618913194444441</c:v>
                </c:pt>
                <c:pt idx="2145">
                  <c:v>0.55619254629629633</c:v>
                </c:pt>
                <c:pt idx="2146">
                  <c:v>0.55619589120370372</c:v>
                </c:pt>
                <c:pt idx="2147">
                  <c:v>0.55619938657407408</c:v>
                </c:pt>
                <c:pt idx="2148">
                  <c:v>0.55620293981481483</c:v>
                </c:pt>
                <c:pt idx="2149">
                  <c:v>0.55620664351851856</c:v>
                </c:pt>
                <c:pt idx="2150">
                  <c:v>0.556210324074074</c:v>
                </c:pt>
                <c:pt idx="2151">
                  <c:v>0.55621377314814813</c:v>
                </c:pt>
                <c:pt idx="2152">
                  <c:v>0.5562174305555555</c:v>
                </c:pt>
                <c:pt idx="2153">
                  <c:v>0.55622105324074067</c:v>
                </c:pt>
                <c:pt idx="2154">
                  <c:v>0.556224537037037</c:v>
                </c:pt>
                <c:pt idx="2155">
                  <c:v>0.55622809027777775</c:v>
                </c:pt>
                <c:pt idx="2156">
                  <c:v>0.55623157407407409</c:v>
                </c:pt>
                <c:pt idx="2157">
                  <c:v>0.55623516203703705</c:v>
                </c:pt>
                <c:pt idx="2158">
                  <c:v>0.55623885416666663</c:v>
                </c:pt>
                <c:pt idx="2159">
                  <c:v>0.55624233796296296</c:v>
                </c:pt>
                <c:pt idx="2160">
                  <c:v>0.55624583333333333</c:v>
                </c:pt>
                <c:pt idx="2161">
                  <c:v>0.55624927083333331</c:v>
                </c:pt>
                <c:pt idx="2162">
                  <c:v>0.55625262731481484</c:v>
                </c:pt>
                <c:pt idx="2163">
                  <c:v>0.55625606481481482</c:v>
                </c:pt>
                <c:pt idx="2164">
                  <c:v>0.55625945601851845</c:v>
                </c:pt>
                <c:pt idx="2165">
                  <c:v>0.55626297453703699</c:v>
                </c:pt>
                <c:pt idx="2166">
                  <c:v>0.55626633101851852</c:v>
                </c:pt>
                <c:pt idx="2167">
                  <c:v>0.55626972222222226</c:v>
                </c:pt>
                <c:pt idx="2168">
                  <c:v>0.55627344907407406</c:v>
                </c:pt>
                <c:pt idx="2169">
                  <c:v>0.55627701388888895</c:v>
                </c:pt>
                <c:pt idx="2170">
                  <c:v>0.55628062499999997</c:v>
                </c:pt>
                <c:pt idx="2171">
                  <c:v>0.55628415509259266</c:v>
                </c:pt>
                <c:pt idx="2172">
                  <c:v>0.55628788194444445</c:v>
                </c:pt>
                <c:pt idx="2173">
                  <c:v>0.55629152777777779</c:v>
                </c:pt>
                <c:pt idx="2174">
                  <c:v>0.55629508101851854</c:v>
                </c:pt>
                <c:pt idx="2175">
                  <c:v>0.55629856481481477</c:v>
                </c:pt>
                <c:pt idx="2176">
                  <c:v>0.55630211805555552</c:v>
                </c:pt>
                <c:pt idx="2177">
                  <c:v>0.55630568287037041</c:v>
                </c:pt>
                <c:pt idx="2178">
                  <c:v>0.55631055555555553</c:v>
                </c:pt>
                <c:pt idx="2179">
                  <c:v>0.55631413194444446</c:v>
                </c:pt>
                <c:pt idx="2180">
                  <c:v>0.55631767361111117</c:v>
                </c:pt>
                <c:pt idx="2181">
                  <c:v>0.55632113425925922</c:v>
                </c:pt>
                <c:pt idx="2182">
                  <c:v>0.55632456018518517</c:v>
                </c:pt>
                <c:pt idx="2183">
                  <c:v>0.55632807870370371</c:v>
                </c:pt>
                <c:pt idx="2184">
                  <c:v>0.55633145833333331</c:v>
                </c:pt>
                <c:pt idx="2185">
                  <c:v>0.55633505787037041</c:v>
                </c:pt>
                <c:pt idx="2186">
                  <c:v>0.55633881944444441</c:v>
                </c:pt>
                <c:pt idx="2187">
                  <c:v>0.55634243055555554</c:v>
                </c:pt>
                <c:pt idx="2188">
                  <c:v>0.55634606481481474</c:v>
                </c:pt>
                <c:pt idx="2189">
                  <c:v>0.55634969907407406</c:v>
                </c:pt>
                <c:pt idx="2190">
                  <c:v>0.55635332175925922</c:v>
                </c:pt>
                <c:pt idx="2191">
                  <c:v>0.5563569791666666</c:v>
                </c:pt>
                <c:pt idx="2192">
                  <c:v>0.5563605787037037</c:v>
                </c:pt>
                <c:pt idx="2193">
                  <c:v>0.55636416666666666</c:v>
                </c:pt>
                <c:pt idx="2194">
                  <c:v>0.55636785879629624</c:v>
                </c:pt>
                <c:pt idx="2195">
                  <c:v>0.55637143518518517</c:v>
                </c:pt>
                <c:pt idx="2196">
                  <c:v>0.55637505787037034</c:v>
                </c:pt>
                <c:pt idx="2197">
                  <c:v>0.55637875000000003</c:v>
                </c:pt>
                <c:pt idx="2198">
                  <c:v>0.55638231481481482</c:v>
                </c:pt>
                <c:pt idx="2199">
                  <c:v>0.55638582175925932</c:v>
                </c:pt>
                <c:pt idx="2200">
                  <c:v>0.55638956018518515</c:v>
                </c:pt>
                <c:pt idx="2201">
                  <c:v>0.55639296296296303</c:v>
                </c:pt>
                <c:pt idx="2202">
                  <c:v>0.55639638888888887</c:v>
                </c:pt>
                <c:pt idx="2203">
                  <c:v>0.55639976851851858</c:v>
                </c:pt>
                <c:pt idx="2204">
                  <c:v>0.55640321759259259</c:v>
                </c:pt>
                <c:pt idx="2205">
                  <c:v>0.55640657407407412</c:v>
                </c:pt>
                <c:pt idx="2206">
                  <c:v>0.55641002314814814</c:v>
                </c:pt>
                <c:pt idx="2207">
                  <c:v>0.55641350694444447</c:v>
                </c:pt>
                <c:pt idx="2208">
                  <c:v>0.55641697916666666</c:v>
                </c:pt>
                <c:pt idx="2209">
                  <c:v>0.55642061342592586</c:v>
                </c:pt>
                <c:pt idx="2210">
                  <c:v>0.55642409722222219</c:v>
                </c:pt>
                <c:pt idx="2211">
                  <c:v>0.55642769675925929</c:v>
                </c:pt>
                <c:pt idx="2212">
                  <c:v>0.55643119212962966</c:v>
                </c:pt>
                <c:pt idx="2213">
                  <c:v>0.55643471064814809</c:v>
                </c:pt>
                <c:pt idx="2214">
                  <c:v>0.55643832175925922</c:v>
                </c:pt>
                <c:pt idx="2215">
                  <c:v>0.55644179398148153</c:v>
                </c:pt>
                <c:pt idx="2216">
                  <c:v>0.55644525462962957</c:v>
                </c:pt>
                <c:pt idx="2217">
                  <c:v>0.55644890046296303</c:v>
                </c:pt>
                <c:pt idx="2218">
                  <c:v>0.55645251157407405</c:v>
                </c:pt>
                <c:pt idx="2219">
                  <c:v>0.55645607638888894</c:v>
                </c:pt>
                <c:pt idx="2220">
                  <c:v>0.55645942129629633</c:v>
                </c:pt>
                <c:pt idx="2221">
                  <c:v>0.55646276620370372</c:v>
                </c:pt>
                <c:pt idx="2222">
                  <c:v>0.55646723379629626</c:v>
                </c:pt>
                <c:pt idx="2223">
                  <c:v>0.55647057870370376</c:v>
                </c:pt>
                <c:pt idx="2224">
                  <c:v>0.55647394675925932</c:v>
                </c:pt>
                <c:pt idx="2225">
                  <c:v>0.55647758101851852</c:v>
                </c:pt>
                <c:pt idx="2226">
                  <c:v>0.55648119212962965</c:v>
                </c:pt>
                <c:pt idx="2227">
                  <c:v>0.556484837962963</c:v>
                </c:pt>
                <c:pt idx="2228">
                  <c:v>0.55648833333333336</c:v>
                </c:pt>
                <c:pt idx="2229">
                  <c:v>0.55649184027777776</c:v>
                </c:pt>
                <c:pt idx="2230">
                  <c:v>0.55649561342592591</c:v>
                </c:pt>
                <c:pt idx="2231">
                  <c:v>0.55649921296296301</c:v>
                </c:pt>
                <c:pt idx="2232">
                  <c:v>0.55650280092592597</c:v>
                </c:pt>
                <c:pt idx="2233">
                  <c:v>0.55650630787037036</c:v>
                </c:pt>
                <c:pt idx="2234">
                  <c:v>0.55650989583333332</c:v>
                </c:pt>
                <c:pt idx="2235">
                  <c:v>0.5565134259259259</c:v>
                </c:pt>
                <c:pt idx="2236">
                  <c:v>0.55651690972222223</c:v>
                </c:pt>
                <c:pt idx="2237">
                  <c:v>0.55652047453703701</c:v>
                </c:pt>
                <c:pt idx="2238">
                  <c:v>0.55652395833333335</c:v>
                </c:pt>
                <c:pt idx="2239">
                  <c:v>0.55652726851851853</c:v>
                </c:pt>
                <c:pt idx="2240">
                  <c:v>0.55653068287037033</c:v>
                </c:pt>
                <c:pt idx="2241">
                  <c:v>0.55653403935185186</c:v>
                </c:pt>
                <c:pt idx="2242">
                  <c:v>0.55653744212962963</c:v>
                </c:pt>
                <c:pt idx="2243">
                  <c:v>0.55654078703703702</c:v>
                </c:pt>
                <c:pt idx="2244">
                  <c:v>0.5565440972222222</c:v>
                </c:pt>
                <c:pt idx="2245">
                  <c:v>0.55654743055555556</c:v>
                </c:pt>
                <c:pt idx="2246">
                  <c:v>0.55655092592592592</c:v>
                </c:pt>
                <c:pt idx="2247">
                  <c:v>0.5565544907407407</c:v>
                </c:pt>
                <c:pt idx="2248">
                  <c:v>0.556557962962963</c:v>
                </c:pt>
                <c:pt idx="2249">
                  <c:v>0.55656143518518519</c:v>
                </c:pt>
                <c:pt idx="2250">
                  <c:v>0.55656499999999998</c:v>
                </c:pt>
                <c:pt idx="2251">
                  <c:v>0.55656869212962967</c:v>
                </c:pt>
                <c:pt idx="2252">
                  <c:v>0.55657237268518511</c:v>
                </c:pt>
                <c:pt idx="2253">
                  <c:v>0.55657586805555559</c:v>
                </c:pt>
                <c:pt idx="2254">
                  <c:v>0.55657943287037037</c:v>
                </c:pt>
                <c:pt idx="2255">
                  <c:v>0.55658293981481488</c:v>
                </c:pt>
                <c:pt idx="2256">
                  <c:v>0.55658643518518514</c:v>
                </c:pt>
                <c:pt idx="2257">
                  <c:v>0.55659006944444445</c:v>
                </c:pt>
                <c:pt idx="2258">
                  <c:v>0.55659359953703702</c:v>
                </c:pt>
                <c:pt idx="2259">
                  <c:v>0.55659700231481479</c:v>
                </c:pt>
                <c:pt idx="2260">
                  <c:v>0.55660086805555553</c:v>
                </c:pt>
                <c:pt idx="2261">
                  <c:v>0.55660418981481474</c:v>
                </c:pt>
                <c:pt idx="2262">
                  <c:v>0.55660763888888887</c:v>
                </c:pt>
                <c:pt idx="2263">
                  <c:v>0.55661093750000001</c:v>
                </c:pt>
                <c:pt idx="2264">
                  <c:v>0.55661429398148143</c:v>
                </c:pt>
                <c:pt idx="2265">
                  <c:v>0.55661782407407412</c:v>
                </c:pt>
                <c:pt idx="2266">
                  <c:v>0.55662270833333338</c:v>
                </c:pt>
                <c:pt idx="2267">
                  <c:v>0.55662623842592596</c:v>
                </c:pt>
                <c:pt idx="2268">
                  <c:v>0.55662987268518516</c:v>
                </c:pt>
                <c:pt idx="2269">
                  <c:v>0.55663337962962967</c:v>
                </c:pt>
                <c:pt idx="2270">
                  <c:v>0.55663707175925925</c:v>
                </c:pt>
                <c:pt idx="2271">
                  <c:v>0.55664054398148155</c:v>
                </c:pt>
                <c:pt idx="2272">
                  <c:v>0.55664402777777777</c:v>
                </c:pt>
                <c:pt idx="2273">
                  <c:v>0.55664767361111112</c:v>
                </c:pt>
                <c:pt idx="2274">
                  <c:v>0.55665128472222225</c:v>
                </c:pt>
                <c:pt idx="2275">
                  <c:v>0.55665484953703703</c:v>
                </c:pt>
                <c:pt idx="2276">
                  <c:v>0.55665832175925922</c:v>
                </c:pt>
                <c:pt idx="2277">
                  <c:v>0.55666196759259257</c:v>
                </c:pt>
                <c:pt idx="2278">
                  <c:v>0.55666543981481487</c:v>
                </c:pt>
                <c:pt idx="2279">
                  <c:v>0.55666876157407408</c:v>
                </c:pt>
                <c:pt idx="2280">
                  <c:v>0.55667204861111108</c:v>
                </c:pt>
                <c:pt idx="2281">
                  <c:v>0.55667538194444444</c:v>
                </c:pt>
                <c:pt idx="2282">
                  <c:v>0.55667875</c:v>
                </c:pt>
                <c:pt idx="2283">
                  <c:v>0.55668218749999998</c:v>
                </c:pt>
                <c:pt idx="2284">
                  <c:v>0.55668569444444438</c:v>
                </c:pt>
                <c:pt idx="2285">
                  <c:v>0.55668922453703706</c:v>
                </c:pt>
                <c:pt idx="2286">
                  <c:v>0.55669274305555561</c:v>
                </c:pt>
                <c:pt idx="2287">
                  <c:v>0.55669618055555559</c:v>
                </c:pt>
                <c:pt idx="2288">
                  <c:v>0.55669967592592595</c:v>
                </c:pt>
                <c:pt idx="2289">
                  <c:v>0.55670314814814814</c:v>
                </c:pt>
                <c:pt idx="2290">
                  <c:v>0.55670693287037032</c:v>
                </c:pt>
                <c:pt idx="2291">
                  <c:v>0.55671041666666665</c:v>
                </c:pt>
                <c:pt idx="2292">
                  <c:v>0.55671391203703702</c:v>
                </c:pt>
                <c:pt idx="2293">
                  <c:v>0.55671755787037036</c:v>
                </c:pt>
                <c:pt idx="2294">
                  <c:v>0.55672113425925929</c:v>
                </c:pt>
                <c:pt idx="2295">
                  <c:v>0.55672457175925927</c:v>
                </c:pt>
                <c:pt idx="2296">
                  <c:v>0.55672799768518522</c:v>
                </c:pt>
                <c:pt idx="2297">
                  <c:v>0.5567314351851852</c:v>
                </c:pt>
                <c:pt idx="2298">
                  <c:v>0.55673498842592595</c:v>
                </c:pt>
                <c:pt idx="2299">
                  <c:v>0.5567383217592593</c:v>
                </c:pt>
                <c:pt idx="2300">
                  <c:v>0.55674166666666669</c:v>
                </c:pt>
                <c:pt idx="2301">
                  <c:v>0.55674523148148147</c:v>
                </c:pt>
                <c:pt idx="2302">
                  <c:v>0.55674862268518521</c:v>
                </c:pt>
                <c:pt idx="2303">
                  <c:v>0.55675204861111116</c:v>
                </c:pt>
                <c:pt idx="2304">
                  <c:v>0.55675587962962958</c:v>
                </c:pt>
                <c:pt idx="2305">
                  <c:v>0.55675944444444447</c:v>
                </c:pt>
                <c:pt idx="2306">
                  <c:v>0.55676300925925926</c:v>
                </c:pt>
                <c:pt idx="2307">
                  <c:v>0.5567665277777778</c:v>
                </c:pt>
                <c:pt idx="2308">
                  <c:v>0.55677008101851855</c:v>
                </c:pt>
                <c:pt idx="2309">
                  <c:v>0.55677356481481477</c:v>
                </c:pt>
                <c:pt idx="2310">
                  <c:v>0.55677711805555552</c:v>
                </c:pt>
                <c:pt idx="2311">
                  <c:v>0.55678182870370374</c:v>
                </c:pt>
                <c:pt idx="2312">
                  <c:v>0.55678549768518515</c:v>
                </c:pt>
                <c:pt idx="2313">
                  <c:v>0.55678898148148148</c:v>
                </c:pt>
                <c:pt idx="2314">
                  <c:v>0.5567925231481482</c:v>
                </c:pt>
                <c:pt idx="2315">
                  <c:v>0.55679607638888895</c:v>
                </c:pt>
                <c:pt idx="2316">
                  <c:v>0.55679978009259257</c:v>
                </c:pt>
                <c:pt idx="2317">
                  <c:v>0.55680312499999995</c:v>
                </c:pt>
                <c:pt idx="2318">
                  <c:v>0.5568064236111111</c:v>
                </c:pt>
                <c:pt idx="2319">
                  <c:v>0.55681005787037041</c:v>
                </c:pt>
                <c:pt idx="2320">
                  <c:v>0.55681339120370377</c:v>
                </c:pt>
                <c:pt idx="2321">
                  <c:v>0.55681680555555557</c:v>
                </c:pt>
                <c:pt idx="2322">
                  <c:v>0.55682015046296296</c:v>
                </c:pt>
                <c:pt idx="2323">
                  <c:v>0.55682357638888891</c:v>
                </c:pt>
                <c:pt idx="2324">
                  <c:v>0.55682693287037044</c:v>
                </c:pt>
                <c:pt idx="2325">
                  <c:v>0.55683039351851848</c:v>
                </c:pt>
                <c:pt idx="2326">
                  <c:v>0.55683392361111117</c:v>
                </c:pt>
                <c:pt idx="2327">
                  <c:v>0.55683747685185192</c:v>
                </c:pt>
                <c:pt idx="2328">
                  <c:v>0.55684094907407411</c:v>
                </c:pt>
                <c:pt idx="2329">
                  <c:v>0.55684439814814812</c:v>
                </c:pt>
                <c:pt idx="2330">
                  <c:v>0.55684789351851849</c:v>
                </c:pt>
                <c:pt idx="2331">
                  <c:v>0.55685146990740741</c:v>
                </c:pt>
                <c:pt idx="2332">
                  <c:v>0.55685502314814816</c:v>
                </c:pt>
                <c:pt idx="2333">
                  <c:v>0.55685849537037035</c:v>
                </c:pt>
                <c:pt idx="2334">
                  <c:v>0.55686200231481486</c:v>
                </c:pt>
                <c:pt idx="2335">
                  <c:v>0.55686555555555561</c:v>
                </c:pt>
                <c:pt idx="2336">
                  <c:v>0.55686917824074078</c:v>
                </c:pt>
                <c:pt idx="2337">
                  <c:v>0.55687283564814816</c:v>
                </c:pt>
                <c:pt idx="2338">
                  <c:v>0.55687618055555554</c:v>
                </c:pt>
                <c:pt idx="2339">
                  <c:v>0.55687953703703708</c:v>
                </c:pt>
                <c:pt idx="2340">
                  <c:v>0.55688288194444446</c:v>
                </c:pt>
                <c:pt idx="2341">
                  <c:v>0.55688634259259262</c:v>
                </c:pt>
                <c:pt idx="2342">
                  <c:v>0.55688967592592598</c:v>
                </c:pt>
                <c:pt idx="2343">
                  <c:v>0.55689313657407402</c:v>
                </c:pt>
                <c:pt idx="2344">
                  <c:v>0.55689685185185189</c:v>
                </c:pt>
                <c:pt idx="2345">
                  <c:v>0.55690037037037043</c:v>
                </c:pt>
                <c:pt idx="2346">
                  <c:v>0.55690409722222223</c:v>
                </c:pt>
                <c:pt idx="2347">
                  <c:v>0.55690766203703701</c:v>
                </c:pt>
                <c:pt idx="2348">
                  <c:v>0.55691113425925931</c:v>
                </c:pt>
                <c:pt idx="2349">
                  <c:v>0.5569146064814815</c:v>
                </c:pt>
                <c:pt idx="2350">
                  <c:v>0.5569181134259259</c:v>
                </c:pt>
                <c:pt idx="2351">
                  <c:v>0.55692168981481482</c:v>
                </c:pt>
                <c:pt idx="2352">
                  <c:v>0.55692520833333337</c:v>
                </c:pt>
                <c:pt idx="2353">
                  <c:v>0.55692871527777776</c:v>
                </c:pt>
                <c:pt idx="2354">
                  <c:v>0.55693218750000006</c:v>
                </c:pt>
                <c:pt idx="2355">
                  <c:v>0.55693708333333336</c:v>
                </c:pt>
                <c:pt idx="2356">
                  <c:v>0.55694065972222229</c:v>
                </c:pt>
                <c:pt idx="2357">
                  <c:v>0.55694401620370371</c:v>
                </c:pt>
                <c:pt idx="2358">
                  <c:v>0.55694736111111109</c:v>
                </c:pt>
                <c:pt idx="2359">
                  <c:v>0.55695098379629626</c:v>
                </c:pt>
                <c:pt idx="2360">
                  <c:v>0.55695438657407415</c:v>
                </c:pt>
                <c:pt idx="2361">
                  <c:v>0.5569577546296296</c:v>
                </c:pt>
                <c:pt idx="2362">
                  <c:v>0.55696120370370372</c:v>
                </c:pt>
                <c:pt idx="2363">
                  <c:v>0.5569647685185185</c:v>
                </c:pt>
                <c:pt idx="2364">
                  <c:v>0.55696850694444444</c:v>
                </c:pt>
                <c:pt idx="2365">
                  <c:v>0.55697202546296298</c:v>
                </c:pt>
                <c:pt idx="2366">
                  <c:v>0.5569756018518518</c:v>
                </c:pt>
                <c:pt idx="2367">
                  <c:v>0.55697916666666669</c:v>
                </c:pt>
                <c:pt idx="2368">
                  <c:v>0.55698276620370368</c:v>
                </c:pt>
                <c:pt idx="2369">
                  <c:v>0.55698640046296299</c:v>
                </c:pt>
                <c:pt idx="2370">
                  <c:v>0.55699015046296296</c:v>
                </c:pt>
                <c:pt idx="2371">
                  <c:v>0.55699373842592592</c:v>
                </c:pt>
                <c:pt idx="2372">
                  <c:v>0.55699736111111109</c:v>
                </c:pt>
                <c:pt idx="2373">
                  <c:v>0.55700091435185184</c:v>
                </c:pt>
                <c:pt idx="2374">
                  <c:v>0.55700445601851856</c:v>
                </c:pt>
                <c:pt idx="2375">
                  <c:v>0.55700805555555555</c:v>
                </c:pt>
                <c:pt idx="2376">
                  <c:v>0.55701177083333331</c:v>
                </c:pt>
                <c:pt idx="2377">
                  <c:v>0.55701523148148147</c:v>
                </c:pt>
                <c:pt idx="2378">
                  <c:v>0.55701859953703703</c:v>
                </c:pt>
                <c:pt idx="2379">
                  <c:v>0.55702204861111115</c:v>
                </c:pt>
                <c:pt idx="2380">
                  <c:v>0.55702552083333334</c:v>
                </c:pt>
                <c:pt idx="2381">
                  <c:v>0.55702903935185188</c:v>
                </c:pt>
                <c:pt idx="2382">
                  <c:v>0.55703258101851849</c:v>
                </c:pt>
                <c:pt idx="2383">
                  <c:v>0.55703646990740741</c:v>
                </c:pt>
                <c:pt idx="2384">
                  <c:v>0.55704018518518517</c:v>
                </c:pt>
                <c:pt idx="2385">
                  <c:v>0.55704377314814812</c:v>
                </c:pt>
                <c:pt idx="2386">
                  <c:v>0.55704737268518512</c:v>
                </c:pt>
                <c:pt idx="2387">
                  <c:v>0.5570510300925926</c:v>
                </c:pt>
                <c:pt idx="2388">
                  <c:v>0.55705460648148153</c:v>
                </c:pt>
                <c:pt idx="2389">
                  <c:v>0.5570582638888889</c:v>
                </c:pt>
                <c:pt idx="2390">
                  <c:v>0.5570618634259259</c:v>
                </c:pt>
                <c:pt idx="2391">
                  <c:v>0.55706549768518521</c:v>
                </c:pt>
                <c:pt idx="2392">
                  <c:v>0.55706906249999999</c:v>
                </c:pt>
                <c:pt idx="2393">
                  <c:v>0.55707287037037034</c:v>
                </c:pt>
                <c:pt idx="2394">
                  <c:v>0.55707656249999993</c:v>
                </c:pt>
                <c:pt idx="2395">
                  <c:v>0.55708013888888885</c:v>
                </c:pt>
                <c:pt idx="2396">
                  <c:v>0.55708374999999999</c:v>
                </c:pt>
                <c:pt idx="2397">
                  <c:v>0.55708724537037035</c:v>
                </c:pt>
                <c:pt idx="2398">
                  <c:v>0.55709074074074072</c:v>
                </c:pt>
                <c:pt idx="2399">
                  <c:v>0.55709537037037038</c:v>
                </c:pt>
                <c:pt idx="2400">
                  <c:v>0.55709878472222218</c:v>
                </c:pt>
                <c:pt idx="2401">
                  <c:v>0.55710229166666669</c:v>
                </c:pt>
                <c:pt idx="2402">
                  <c:v>0.55710618055555561</c:v>
                </c:pt>
                <c:pt idx="2403">
                  <c:v>0.55711010416666673</c:v>
                </c:pt>
                <c:pt idx="2404">
                  <c:v>0.55711365740740737</c:v>
                </c:pt>
                <c:pt idx="2405">
                  <c:v>0.55711728009259265</c:v>
                </c:pt>
                <c:pt idx="2406">
                  <c:v>0.55712086805555561</c:v>
                </c:pt>
                <c:pt idx="2407">
                  <c:v>0.55712474537037038</c:v>
                </c:pt>
                <c:pt idx="2408">
                  <c:v>0.55712844907407411</c:v>
                </c:pt>
                <c:pt idx="2409">
                  <c:v>0.55713245370370368</c:v>
                </c:pt>
                <c:pt idx="2410">
                  <c:v>0.55713701388888892</c:v>
                </c:pt>
                <c:pt idx="2411">
                  <c:v>0.55714101851851849</c:v>
                </c:pt>
                <c:pt idx="2412">
                  <c:v>0.55714527777777778</c:v>
                </c:pt>
                <c:pt idx="2413">
                  <c:v>0.55714918981481476</c:v>
                </c:pt>
                <c:pt idx="2414">
                  <c:v>0.5571531828703703</c:v>
                </c:pt>
                <c:pt idx="2415">
                  <c:v>0.55715719907407413</c:v>
                </c:pt>
                <c:pt idx="2416">
                  <c:v>0.5571610763888889</c:v>
                </c:pt>
                <c:pt idx="2417">
                  <c:v>0.55716468750000003</c:v>
                </c:pt>
                <c:pt idx="2418">
                  <c:v>0.5571686574074074</c:v>
                </c:pt>
                <c:pt idx="2419">
                  <c:v>0.55717288194444448</c:v>
                </c:pt>
                <c:pt idx="2420">
                  <c:v>0.55717771990740739</c:v>
                </c:pt>
                <c:pt idx="2421">
                  <c:v>0.55718120370370372</c:v>
                </c:pt>
                <c:pt idx="2422">
                  <c:v>0.55718488425925927</c:v>
                </c:pt>
                <c:pt idx="2423">
                  <c:v>0.55718881944444443</c:v>
                </c:pt>
                <c:pt idx="2424">
                  <c:v>0.55719266203703699</c:v>
                </c:pt>
                <c:pt idx="2425">
                  <c:v>0.55719611111111111</c:v>
                </c:pt>
                <c:pt idx="2426">
                  <c:v>0.55719993055555561</c:v>
                </c:pt>
                <c:pt idx="2427">
                  <c:v>0.55720350694444443</c:v>
                </c:pt>
                <c:pt idx="2428">
                  <c:v>0.55720768518518515</c:v>
                </c:pt>
                <c:pt idx="2429">
                  <c:v>0.55721116898148149</c:v>
                </c:pt>
                <c:pt idx="2430">
                  <c:v>0.5572151851851852</c:v>
                </c:pt>
                <c:pt idx="2431">
                  <c:v>0.55721899305555556</c:v>
                </c:pt>
                <c:pt idx="2432">
                  <c:v>0.55722288194444447</c:v>
                </c:pt>
                <c:pt idx="2433">
                  <c:v>0.55722756944444451</c:v>
                </c:pt>
                <c:pt idx="2434">
                  <c:v>0.55723223379629627</c:v>
                </c:pt>
                <c:pt idx="2435">
                  <c:v>0.55723634259259258</c:v>
                </c:pt>
                <c:pt idx="2436">
                  <c:v>0.55724098379629627</c:v>
                </c:pt>
                <c:pt idx="2437">
                  <c:v>0.55724622685185188</c:v>
                </c:pt>
                <c:pt idx="2438">
                  <c:v>0.55725045138888885</c:v>
                </c:pt>
                <c:pt idx="2439">
                  <c:v>0.55725515046296292</c:v>
                </c:pt>
                <c:pt idx="2440">
                  <c:v>0.55725927083333338</c:v>
                </c:pt>
                <c:pt idx="2441">
                  <c:v>0.55726350694444438</c:v>
                </c:pt>
                <c:pt idx="2442">
                  <c:v>0.5572669560185185</c:v>
                </c:pt>
                <c:pt idx="2443">
                  <c:v>0.55727092592592598</c:v>
                </c:pt>
                <c:pt idx="2444">
                  <c:v>0.55727572916666668</c:v>
                </c:pt>
                <c:pt idx="2445">
                  <c:v>0.55727942129629626</c:v>
                </c:pt>
                <c:pt idx="2446">
                  <c:v>0.55728371527777776</c:v>
                </c:pt>
                <c:pt idx="2447">
                  <c:v>0.55728783564814821</c:v>
                </c:pt>
                <c:pt idx="2448">
                  <c:v>0.55729263888888891</c:v>
                </c:pt>
                <c:pt idx="2449">
                  <c:v>0.5572959837962963</c:v>
                </c:pt>
                <c:pt idx="2450">
                  <c:v>0.5572993634259259</c:v>
                </c:pt>
                <c:pt idx="2451">
                  <c:v>0.55730271990740743</c:v>
                </c:pt>
                <c:pt idx="2452">
                  <c:v>0.55730622685185183</c:v>
                </c:pt>
                <c:pt idx="2453">
                  <c:v>0.55730959490740739</c:v>
                </c:pt>
                <c:pt idx="2454">
                  <c:v>0.55731318287037035</c:v>
                </c:pt>
                <c:pt idx="2455">
                  <c:v>0.55731707175925926</c:v>
                </c:pt>
                <c:pt idx="2456">
                  <c:v>0.55732070601851846</c:v>
                </c:pt>
                <c:pt idx="2457">
                  <c:v>0.55732428240740739</c:v>
                </c:pt>
                <c:pt idx="2458">
                  <c:v>0.55732785879629632</c:v>
                </c:pt>
                <c:pt idx="2459">
                  <c:v>0.55733138888888889</c:v>
                </c:pt>
                <c:pt idx="2460">
                  <c:v>0.55733509259259262</c:v>
                </c:pt>
                <c:pt idx="2461">
                  <c:v>0.55733881944444441</c:v>
                </c:pt>
                <c:pt idx="2462">
                  <c:v>0.55734237268518516</c:v>
                </c:pt>
                <c:pt idx="2463">
                  <c:v>0.55734591435185188</c:v>
                </c:pt>
                <c:pt idx="2464">
                  <c:v>0.55734954861111108</c:v>
                </c:pt>
                <c:pt idx="2465">
                  <c:v>0.55735314814814818</c:v>
                </c:pt>
                <c:pt idx="2466">
                  <c:v>0.55735668981481479</c:v>
                </c:pt>
                <c:pt idx="2467">
                  <c:v>0.55736002314814814</c:v>
                </c:pt>
                <c:pt idx="2468">
                  <c:v>0.55736343749999995</c:v>
                </c:pt>
                <c:pt idx="2469">
                  <c:v>0.55736679398148148</c:v>
                </c:pt>
                <c:pt idx="2470">
                  <c:v>0.55737025462962964</c:v>
                </c:pt>
                <c:pt idx="2471">
                  <c:v>0.55737357638888885</c:v>
                </c:pt>
                <c:pt idx="2472">
                  <c:v>0.55737695601851855</c:v>
                </c:pt>
                <c:pt idx="2473">
                  <c:v>0.55738030092592594</c:v>
                </c:pt>
                <c:pt idx="2474">
                  <c:v>0.55738369212962968</c:v>
                </c:pt>
                <c:pt idx="2475">
                  <c:v>0.55738753472222224</c:v>
                </c:pt>
                <c:pt idx="2476">
                  <c:v>0.55739106481481482</c:v>
                </c:pt>
                <c:pt idx="2477">
                  <c:v>0.55739453703703701</c:v>
                </c:pt>
                <c:pt idx="2478">
                  <c:v>0.5573979745370371</c:v>
                </c:pt>
                <c:pt idx="2479">
                  <c:v>0.55740149305555553</c:v>
                </c:pt>
                <c:pt idx="2480">
                  <c:v>0.55740509259259252</c:v>
                </c:pt>
                <c:pt idx="2481">
                  <c:v>0.55740865740740742</c:v>
                </c:pt>
                <c:pt idx="2482">
                  <c:v>0.55741211805555557</c:v>
                </c:pt>
                <c:pt idx="2483">
                  <c:v>0.55741560185185179</c:v>
                </c:pt>
                <c:pt idx="2484">
                  <c:v>0.55741908564814813</c:v>
                </c:pt>
                <c:pt idx="2485">
                  <c:v>0.55742262731481484</c:v>
                </c:pt>
                <c:pt idx="2486">
                  <c:v>0.55742614583333328</c:v>
                </c:pt>
                <c:pt idx="2487">
                  <c:v>0.55742964120370375</c:v>
                </c:pt>
                <c:pt idx="2488">
                  <c:v>0.5574342708333333</c:v>
                </c:pt>
                <c:pt idx="2489">
                  <c:v>0.55743762731481483</c:v>
                </c:pt>
                <c:pt idx="2490">
                  <c:v>0.5574409953703704</c:v>
                </c:pt>
                <c:pt idx="2491">
                  <c:v>0.55744435185185182</c:v>
                </c:pt>
                <c:pt idx="2492">
                  <c:v>0.55744775462962959</c:v>
                </c:pt>
                <c:pt idx="2493">
                  <c:v>0.55745166666666668</c:v>
                </c:pt>
                <c:pt idx="2494">
                  <c:v>0.55745535879629626</c:v>
                </c:pt>
                <c:pt idx="2495">
                  <c:v>0.5574588425925926</c:v>
                </c:pt>
                <c:pt idx="2496">
                  <c:v>0.55746255787037036</c:v>
                </c:pt>
                <c:pt idx="2497">
                  <c:v>0.55746616898148149</c:v>
                </c:pt>
                <c:pt idx="2498">
                  <c:v>0.55746971064814821</c:v>
                </c:pt>
                <c:pt idx="2499">
                  <c:v>0.55747320601851846</c:v>
                </c:pt>
                <c:pt idx="2500">
                  <c:v>0.55747675925925921</c:v>
                </c:pt>
                <c:pt idx="2501">
                  <c:v>0.55748038194444438</c:v>
                </c:pt>
                <c:pt idx="2502">
                  <c:v>0.55748387731481486</c:v>
                </c:pt>
                <c:pt idx="2503">
                  <c:v>0.55748748842592588</c:v>
                </c:pt>
                <c:pt idx="2504">
                  <c:v>0.55749104166666663</c:v>
                </c:pt>
                <c:pt idx="2505">
                  <c:v>0.55749459490740738</c:v>
                </c:pt>
                <c:pt idx="2506">
                  <c:v>0.55749812500000007</c:v>
                </c:pt>
                <c:pt idx="2507">
                  <c:v>0.5575015162037037</c:v>
                </c:pt>
                <c:pt idx="2508">
                  <c:v>0.55750513888888886</c:v>
                </c:pt>
                <c:pt idx="2509">
                  <c:v>0.55750851851851857</c:v>
                </c:pt>
                <c:pt idx="2510">
                  <c:v>0.55751187499999999</c:v>
                </c:pt>
                <c:pt idx="2511">
                  <c:v>0.55751530092592594</c:v>
                </c:pt>
                <c:pt idx="2512">
                  <c:v>0.55751872685185189</c:v>
                </c:pt>
                <c:pt idx="2513">
                  <c:v>0.55752212962962966</c:v>
                </c:pt>
                <c:pt idx="2514">
                  <c:v>0.55752569444444444</c:v>
                </c:pt>
                <c:pt idx="2515">
                  <c:v>0.55752922453703702</c:v>
                </c:pt>
                <c:pt idx="2516">
                  <c:v>0.55753296296296295</c:v>
                </c:pt>
                <c:pt idx="2517">
                  <c:v>0.55753652777777785</c:v>
                </c:pt>
                <c:pt idx="2518">
                  <c:v>0.55754001157407407</c:v>
                </c:pt>
                <c:pt idx="2519">
                  <c:v>0.55754351851851858</c:v>
                </c:pt>
                <c:pt idx="2520">
                  <c:v>0.5575471296296296</c:v>
                </c:pt>
                <c:pt idx="2521">
                  <c:v>0.55755071759259256</c:v>
                </c:pt>
                <c:pt idx="2522">
                  <c:v>0.55755422453703707</c:v>
                </c:pt>
                <c:pt idx="2523">
                  <c:v>0.55755778935185185</c:v>
                </c:pt>
                <c:pt idx="2524">
                  <c:v>0.55756136574074067</c:v>
                </c:pt>
                <c:pt idx="2525">
                  <c:v>0.55756489583333335</c:v>
                </c:pt>
                <c:pt idx="2526">
                  <c:v>0.55756850694444438</c:v>
                </c:pt>
                <c:pt idx="2527">
                  <c:v>0.55757185185185187</c:v>
                </c:pt>
                <c:pt idx="2528">
                  <c:v>0.55757548611111118</c:v>
                </c:pt>
                <c:pt idx="2529">
                  <c:v>0.5575789351851852</c:v>
                </c:pt>
                <c:pt idx="2530">
                  <c:v>0.55758231481481479</c:v>
                </c:pt>
                <c:pt idx="2531">
                  <c:v>0.55758572916666671</c:v>
                </c:pt>
                <c:pt idx="2532">
                  <c:v>0.55759053240740741</c:v>
                </c:pt>
                <c:pt idx="2533">
                  <c:v>0.55759408564814816</c:v>
                </c:pt>
                <c:pt idx="2534">
                  <c:v>0.55759787037037034</c:v>
                </c:pt>
                <c:pt idx="2535">
                  <c:v>0.55760143518518512</c:v>
                </c:pt>
                <c:pt idx="2536">
                  <c:v>0.55760504629629626</c:v>
                </c:pt>
                <c:pt idx="2537">
                  <c:v>0.55760864583333336</c:v>
                </c:pt>
                <c:pt idx="2538">
                  <c:v>0.557612199074074</c:v>
                </c:pt>
                <c:pt idx="2539">
                  <c:v>0.55761581018518525</c:v>
                </c:pt>
                <c:pt idx="2540">
                  <c:v>0.55761950231481483</c:v>
                </c:pt>
                <c:pt idx="2541">
                  <c:v>0.55762305555555558</c:v>
                </c:pt>
                <c:pt idx="2542">
                  <c:v>0.55762670138888892</c:v>
                </c:pt>
                <c:pt idx="2543">
                  <c:v>0.55763020833333332</c:v>
                </c:pt>
                <c:pt idx="2544">
                  <c:v>0.55763380787037031</c:v>
                </c:pt>
                <c:pt idx="2545">
                  <c:v>0.55763728009259261</c:v>
                </c:pt>
                <c:pt idx="2546">
                  <c:v>0.55764065972222221</c:v>
                </c:pt>
                <c:pt idx="2547">
                  <c:v>0.5576441319444444</c:v>
                </c:pt>
                <c:pt idx="2548">
                  <c:v>0.55764763888888891</c:v>
                </c:pt>
                <c:pt idx="2549">
                  <c:v>0.5576510185185185</c:v>
                </c:pt>
                <c:pt idx="2550">
                  <c:v>0.55765447916666666</c:v>
                </c:pt>
                <c:pt idx="2551">
                  <c:v>0.5576578703703704</c:v>
                </c:pt>
                <c:pt idx="2552">
                  <c:v>0.55766141203703701</c:v>
                </c:pt>
                <c:pt idx="2553">
                  <c:v>0.55766496527777776</c:v>
                </c:pt>
                <c:pt idx="2554">
                  <c:v>0.5576687384259259</c:v>
                </c:pt>
                <c:pt idx="2555">
                  <c:v>0.55767238425925925</c:v>
                </c:pt>
                <c:pt idx="2556">
                  <c:v>0.55767601851851845</c:v>
                </c:pt>
                <c:pt idx="2557">
                  <c:v>0.55767962962962969</c:v>
                </c:pt>
                <c:pt idx="2558">
                  <c:v>0.55768315972222215</c:v>
                </c:pt>
                <c:pt idx="2559">
                  <c:v>0.55768672453703705</c:v>
                </c:pt>
                <c:pt idx="2560">
                  <c:v>0.55769060185185182</c:v>
                </c:pt>
                <c:pt idx="2561">
                  <c:v>0.55769420138888892</c:v>
                </c:pt>
                <c:pt idx="2562">
                  <c:v>0.5576977314814815</c:v>
                </c:pt>
                <c:pt idx="2563">
                  <c:v>0.55770142361111108</c:v>
                </c:pt>
                <c:pt idx="2564">
                  <c:v>0.55770508101851857</c:v>
                </c:pt>
                <c:pt idx="2565">
                  <c:v>0.55770864583333335</c:v>
                </c:pt>
                <c:pt idx="2566">
                  <c:v>0.55771206018518515</c:v>
                </c:pt>
                <c:pt idx="2567">
                  <c:v>0.55771565972222226</c:v>
                </c:pt>
                <c:pt idx="2568">
                  <c:v>0.55771925925925925</c:v>
                </c:pt>
                <c:pt idx="2569">
                  <c:v>0.55772274305555558</c:v>
                </c:pt>
                <c:pt idx="2570">
                  <c:v>0.55772618055555556</c:v>
                </c:pt>
                <c:pt idx="2571">
                  <c:v>0.55773034722222226</c:v>
                </c:pt>
                <c:pt idx="2572">
                  <c:v>0.55773405092592598</c:v>
                </c:pt>
                <c:pt idx="2573">
                  <c:v>0.55773771990740739</c:v>
                </c:pt>
                <c:pt idx="2574">
                  <c:v>0.55774146990740736</c:v>
                </c:pt>
                <c:pt idx="2575">
                  <c:v>0.5577450810185185</c:v>
                </c:pt>
                <c:pt idx="2576">
                  <c:v>0.5577489351851852</c:v>
                </c:pt>
                <c:pt idx="2577">
                  <c:v>0.55775368055555552</c:v>
                </c:pt>
                <c:pt idx="2578">
                  <c:v>0.55775732638888886</c:v>
                </c:pt>
                <c:pt idx="2579">
                  <c:v>0.55776091435185182</c:v>
                </c:pt>
                <c:pt idx="2580">
                  <c:v>0.55776454861111113</c:v>
                </c:pt>
                <c:pt idx="2581">
                  <c:v>0.55776819444444448</c:v>
                </c:pt>
                <c:pt idx="2582">
                  <c:v>0.55777195601851848</c:v>
                </c:pt>
                <c:pt idx="2583">
                  <c:v>0.55777554398148144</c:v>
                </c:pt>
                <c:pt idx="2584">
                  <c:v>0.55777893518518518</c:v>
                </c:pt>
                <c:pt idx="2585">
                  <c:v>0.5577826041666667</c:v>
                </c:pt>
                <c:pt idx="2586">
                  <c:v>0.5577860185185185</c:v>
                </c:pt>
                <c:pt idx="2587">
                  <c:v>0.5577895254629629</c:v>
                </c:pt>
                <c:pt idx="2588">
                  <c:v>0.55779292824074067</c:v>
                </c:pt>
                <c:pt idx="2589">
                  <c:v>0.5577963773148148</c:v>
                </c:pt>
                <c:pt idx="2590">
                  <c:v>0.55779980324074074</c:v>
                </c:pt>
                <c:pt idx="2591">
                  <c:v>0.55780334490740746</c:v>
                </c:pt>
                <c:pt idx="2592">
                  <c:v>0.5578070254629629</c:v>
                </c:pt>
                <c:pt idx="2593">
                  <c:v>0.557810625</c:v>
                </c:pt>
                <c:pt idx="2594">
                  <c:v>0.55781423611111114</c:v>
                </c:pt>
                <c:pt idx="2595">
                  <c:v>0.55781799768518525</c:v>
                </c:pt>
                <c:pt idx="2596">
                  <c:v>0.55782163194444445</c:v>
                </c:pt>
                <c:pt idx="2597">
                  <c:v>0.55782527777777779</c:v>
                </c:pt>
                <c:pt idx="2598">
                  <c:v>0.55782899305555556</c:v>
                </c:pt>
                <c:pt idx="2599">
                  <c:v>0.55783280092592591</c:v>
                </c:pt>
                <c:pt idx="2600">
                  <c:v>0.55783635416666666</c:v>
                </c:pt>
                <c:pt idx="2601">
                  <c:v>0.55783998842592586</c:v>
                </c:pt>
                <c:pt idx="2602">
                  <c:v>0.5578435995370371</c:v>
                </c:pt>
                <c:pt idx="2603">
                  <c:v>0.55784722222222227</c:v>
                </c:pt>
                <c:pt idx="2604">
                  <c:v>0.5578506134259259</c:v>
                </c:pt>
                <c:pt idx="2605">
                  <c:v>0.55785409722222223</c:v>
                </c:pt>
                <c:pt idx="2606">
                  <c:v>0.55785748842592586</c:v>
                </c:pt>
                <c:pt idx="2607">
                  <c:v>0.55786089120370363</c:v>
                </c:pt>
                <c:pt idx="2608">
                  <c:v>0.5578643518518519</c:v>
                </c:pt>
                <c:pt idx="2609">
                  <c:v>0.55786800925925928</c:v>
                </c:pt>
                <c:pt idx="2610">
                  <c:v>0.55787150462962964</c:v>
                </c:pt>
                <c:pt idx="2611">
                  <c:v>0.55787502314814807</c:v>
                </c:pt>
                <c:pt idx="2612">
                  <c:v>0.55787886574074075</c:v>
                </c:pt>
                <c:pt idx="2613">
                  <c:v>0.55788246527777774</c:v>
                </c:pt>
                <c:pt idx="2614">
                  <c:v>0.55788600694444446</c:v>
                </c:pt>
                <c:pt idx="2615">
                  <c:v>0.55788949074074068</c:v>
                </c:pt>
                <c:pt idx="2616">
                  <c:v>0.55789306712962961</c:v>
                </c:pt>
                <c:pt idx="2617">
                  <c:v>0.55789662037037036</c:v>
                </c:pt>
                <c:pt idx="2618">
                  <c:v>0.55790035879629629</c:v>
                </c:pt>
                <c:pt idx="2619">
                  <c:v>0.55790391203703704</c:v>
                </c:pt>
                <c:pt idx="2620">
                  <c:v>0.55790744212962962</c:v>
                </c:pt>
                <c:pt idx="2621">
                  <c:v>0.55791219907407408</c:v>
                </c:pt>
                <c:pt idx="2622">
                  <c:v>0.55791564814814809</c:v>
                </c:pt>
                <c:pt idx="2623">
                  <c:v>0.55791901620370365</c:v>
                </c:pt>
                <c:pt idx="2624">
                  <c:v>0.55792243055555557</c:v>
                </c:pt>
                <c:pt idx="2625">
                  <c:v>0.55792608796296295</c:v>
                </c:pt>
                <c:pt idx="2626">
                  <c:v>0.55792951388888889</c:v>
                </c:pt>
                <c:pt idx="2627">
                  <c:v>0.55793289351851849</c:v>
                </c:pt>
                <c:pt idx="2628">
                  <c:v>0.55793626157407405</c:v>
                </c:pt>
                <c:pt idx="2629">
                  <c:v>0.55793973379629624</c:v>
                </c:pt>
                <c:pt idx="2630">
                  <c:v>0.55794325231481479</c:v>
                </c:pt>
                <c:pt idx="2631">
                  <c:v>0.55794695601851851</c:v>
                </c:pt>
                <c:pt idx="2632">
                  <c:v>0.55795049768518512</c:v>
                </c:pt>
                <c:pt idx="2633">
                  <c:v>0.55795406250000001</c:v>
                </c:pt>
                <c:pt idx="2634">
                  <c:v>0.55795765046296297</c:v>
                </c:pt>
                <c:pt idx="2635">
                  <c:v>0.55796126157407411</c:v>
                </c:pt>
                <c:pt idx="2636">
                  <c:v>0.55796489583333331</c:v>
                </c:pt>
                <c:pt idx="2637">
                  <c:v>0.55796847222222223</c:v>
                </c:pt>
                <c:pt idx="2638">
                  <c:v>0.55797230324074076</c:v>
                </c:pt>
                <c:pt idx="2639">
                  <c:v>0.55797590277777775</c:v>
                </c:pt>
                <c:pt idx="2640">
                  <c:v>0.55797949074074071</c:v>
                </c:pt>
                <c:pt idx="2641">
                  <c:v>0.55798317129629627</c:v>
                </c:pt>
                <c:pt idx="2642">
                  <c:v>0.55798673611111116</c:v>
                </c:pt>
                <c:pt idx="2643">
                  <c:v>0.55799040509259257</c:v>
                </c:pt>
                <c:pt idx="2644">
                  <c:v>0.55799399305555553</c:v>
                </c:pt>
                <c:pt idx="2645">
                  <c:v>0.55799744212962965</c:v>
                </c:pt>
                <c:pt idx="2646">
                  <c:v>0.55800083333333339</c:v>
                </c:pt>
                <c:pt idx="2647">
                  <c:v>0.55800439814814817</c:v>
                </c:pt>
                <c:pt idx="2648">
                  <c:v>0.55800814814814814</c:v>
                </c:pt>
                <c:pt idx="2649">
                  <c:v>0.55801185185185187</c:v>
                </c:pt>
                <c:pt idx="2650">
                  <c:v>0.5580156828703704</c:v>
                </c:pt>
                <c:pt idx="2651">
                  <c:v>0.55801949074074075</c:v>
                </c:pt>
                <c:pt idx="2652">
                  <c:v>0.55802312499999995</c:v>
                </c:pt>
                <c:pt idx="2653">
                  <c:v>0.55802685185185186</c:v>
                </c:pt>
                <c:pt idx="2654">
                  <c:v>0.55803039351851857</c:v>
                </c:pt>
                <c:pt idx="2655">
                  <c:v>0.55803416666666672</c:v>
                </c:pt>
                <c:pt idx="2656">
                  <c:v>0.55803770833333333</c:v>
                </c:pt>
                <c:pt idx="2657">
                  <c:v>0.5580413657407407</c:v>
                </c:pt>
                <c:pt idx="2658">
                  <c:v>0.55804494212962963</c:v>
                </c:pt>
                <c:pt idx="2659">
                  <c:v>0.55804855324074076</c:v>
                </c:pt>
                <c:pt idx="2660">
                  <c:v>0.55805210648148151</c:v>
                </c:pt>
                <c:pt idx="2661">
                  <c:v>0.55805555555555553</c:v>
                </c:pt>
                <c:pt idx="2662">
                  <c:v>0.5580589583333333</c:v>
                </c:pt>
                <c:pt idx="2663">
                  <c:v>0.55806237268518522</c:v>
                </c:pt>
                <c:pt idx="2664">
                  <c:v>0.55806600694444441</c:v>
                </c:pt>
                <c:pt idx="2665">
                  <c:v>0.55807063657407407</c:v>
                </c:pt>
                <c:pt idx="2666">
                  <c:v>0.5580740856481482</c:v>
                </c:pt>
                <c:pt idx="2667">
                  <c:v>0.55807751157407404</c:v>
                </c:pt>
                <c:pt idx="2668">
                  <c:v>0.55808123842592594</c:v>
                </c:pt>
                <c:pt idx="2669">
                  <c:v>0.55808480324074072</c:v>
                </c:pt>
                <c:pt idx="2670">
                  <c:v>0.55808836805555562</c:v>
                </c:pt>
                <c:pt idx="2671">
                  <c:v>0.55809199074074078</c:v>
                </c:pt>
                <c:pt idx="2672">
                  <c:v>0.55809560185185181</c:v>
                </c:pt>
                <c:pt idx="2673">
                  <c:v>0.55809936342592592</c:v>
                </c:pt>
                <c:pt idx="2674">
                  <c:v>0.55810299768518512</c:v>
                </c:pt>
                <c:pt idx="2675">
                  <c:v>0.5581066203703704</c:v>
                </c:pt>
                <c:pt idx="2676">
                  <c:v>0.55811040509259258</c:v>
                </c:pt>
                <c:pt idx="2677">
                  <c:v>0.55811406249999995</c:v>
                </c:pt>
                <c:pt idx="2678">
                  <c:v>0.55811768518518512</c:v>
                </c:pt>
                <c:pt idx="2679">
                  <c:v>0.55812144675925923</c:v>
                </c:pt>
                <c:pt idx="2680">
                  <c:v>0.55812504629629622</c:v>
                </c:pt>
                <c:pt idx="2681">
                  <c:v>0.55812855324074073</c:v>
                </c:pt>
                <c:pt idx="2682">
                  <c:v>0.5581319560185185</c:v>
                </c:pt>
                <c:pt idx="2683">
                  <c:v>0.55813539351851849</c:v>
                </c:pt>
                <c:pt idx="2684">
                  <c:v>0.55813885416666664</c:v>
                </c:pt>
                <c:pt idx="2685">
                  <c:v>0.55814232638888883</c:v>
                </c:pt>
                <c:pt idx="2686">
                  <c:v>0.55814594907407411</c:v>
                </c:pt>
                <c:pt idx="2687">
                  <c:v>0.55814960648148149</c:v>
                </c:pt>
                <c:pt idx="2688">
                  <c:v>0.55815324074074069</c:v>
                </c:pt>
                <c:pt idx="2689">
                  <c:v>0.5581571296296296</c:v>
                </c:pt>
                <c:pt idx="2690">
                  <c:v>0.55816075231481477</c:v>
                </c:pt>
                <c:pt idx="2691">
                  <c:v>0.55816435185185187</c:v>
                </c:pt>
                <c:pt idx="2692">
                  <c:v>0.55816795138888886</c:v>
                </c:pt>
                <c:pt idx="2693">
                  <c:v>0.55817165509259259</c:v>
                </c:pt>
                <c:pt idx="2694">
                  <c:v>0.55817524305555555</c:v>
                </c:pt>
                <c:pt idx="2695">
                  <c:v>0.55817921296296291</c:v>
                </c:pt>
                <c:pt idx="2696">
                  <c:v>0.55818304398148155</c:v>
                </c:pt>
                <c:pt idx="2697">
                  <c:v>0.55818668981481478</c:v>
                </c:pt>
                <c:pt idx="2698">
                  <c:v>0.55819027777777774</c:v>
                </c:pt>
                <c:pt idx="2699">
                  <c:v>0.55819369212962966</c:v>
                </c:pt>
                <c:pt idx="2700">
                  <c:v>0.55819712962962964</c:v>
                </c:pt>
                <c:pt idx="2701">
                  <c:v>0.55820064814814818</c:v>
                </c:pt>
                <c:pt idx="2702">
                  <c:v>0.55820415509259258</c:v>
                </c:pt>
                <c:pt idx="2703">
                  <c:v>0.55820752314814814</c:v>
                </c:pt>
                <c:pt idx="2704">
                  <c:v>0.55821092592592592</c:v>
                </c:pt>
                <c:pt idx="2705">
                  <c:v>0.55821457175925926</c:v>
                </c:pt>
                <c:pt idx="2706">
                  <c:v>0.55821802083333327</c:v>
                </c:pt>
                <c:pt idx="2707">
                  <c:v>0.55822156249999999</c:v>
                </c:pt>
                <c:pt idx="2708">
                  <c:v>0.55822509259259256</c:v>
                </c:pt>
                <c:pt idx="2709">
                  <c:v>0.55822872685185188</c:v>
                </c:pt>
                <c:pt idx="2710">
                  <c:v>0.55823354166666672</c:v>
                </c:pt>
                <c:pt idx="2711">
                  <c:v>0.55823707175925918</c:v>
                </c:pt>
                <c:pt idx="2712">
                  <c:v>0.55824062499999993</c:v>
                </c:pt>
                <c:pt idx="2713">
                  <c:v>0.55824423611111118</c:v>
                </c:pt>
                <c:pt idx="2714">
                  <c:v>0.5582478472222222</c:v>
                </c:pt>
                <c:pt idx="2715">
                  <c:v>0.55825150462962958</c:v>
                </c:pt>
                <c:pt idx="2716">
                  <c:v>0.55825515046296303</c:v>
                </c:pt>
                <c:pt idx="2717">
                  <c:v>0.55825873842592599</c:v>
                </c:pt>
                <c:pt idx="2718">
                  <c:v>0.55826234953703702</c:v>
                </c:pt>
                <c:pt idx="2719">
                  <c:v>0.55826585648148142</c:v>
                </c:pt>
                <c:pt idx="2720">
                  <c:v>0.55826923611111112</c:v>
                </c:pt>
                <c:pt idx="2721">
                  <c:v>0.55827266203703707</c:v>
                </c:pt>
                <c:pt idx="2722">
                  <c:v>0.55827626157407406</c:v>
                </c:pt>
                <c:pt idx="2723">
                  <c:v>0.5582796527777778</c:v>
                </c:pt>
                <c:pt idx="2724">
                  <c:v>0.55828304398148154</c:v>
                </c:pt>
                <c:pt idx="2725">
                  <c:v>0.55828662037037036</c:v>
                </c:pt>
                <c:pt idx="2726">
                  <c:v>0.5582902662037037</c:v>
                </c:pt>
                <c:pt idx="2727">
                  <c:v>0.55829392361111108</c:v>
                </c:pt>
                <c:pt idx="2728">
                  <c:v>0.55829761574074077</c:v>
                </c:pt>
                <c:pt idx="2729">
                  <c:v>0.5583012268518518</c:v>
                </c:pt>
                <c:pt idx="2730">
                  <c:v>0.55830488425925928</c:v>
                </c:pt>
                <c:pt idx="2731">
                  <c:v>0.55830851851851848</c:v>
                </c:pt>
                <c:pt idx="2732">
                  <c:v>0.55831211805555558</c:v>
                </c:pt>
                <c:pt idx="2733">
                  <c:v>0.55831567129629633</c:v>
                </c:pt>
                <c:pt idx="2734">
                  <c:v>0.55831934027777774</c:v>
                </c:pt>
                <c:pt idx="2735">
                  <c:v>0.55832291666666667</c:v>
                </c:pt>
                <c:pt idx="2736">
                  <c:v>0.55832658564814819</c:v>
                </c:pt>
                <c:pt idx="2737">
                  <c:v>0.55833013888888894</c:v>
                </c:pt>
                <c:pt idx="2738">
                  <c:v>0.55833357638888892</c:v>
                </c:pt>
                <c:pt idx="2739">
                  <c:v>0.5583371412037037</c:v>
                </c:pt>
                <c:pt idx="2740">
                  <c:v>0.55834061342592589</c:v>
                </c:pt>
                <c:pt idx="2741">
                  <c:v>0.55834415509259261</c:v>
                </c:pt>
                <c:pt idx="2742">
                  <c:v>0.55834769675925922</c:v>
                </c:pt>
                <c:pt idx="2743">
                  <c:v>0.5583511342592592</c:v>
                </c:pt>
                <c:pt idx="2744">
                  <c:v>0.55835467592592591</c:v>
                </c:pt>
                <c:pt idx="2745">
                  <c:v>0.55835818287037042</c:v>
                </c:pt>
                <c:pt idx="2746">
                  <c:v>0.55836177083333338</c:v>
                </c:pt>
                <c:pt idx="2747">
                  <c:v>0.55836532407407413</c:v>
                </c:pt>
                <c:pt idx="2748">
                  <c:v>0.55836947916666668</c:v>
                </c:pt>
                <c:pt idx="2749">
                  <c:v>0.55837304398148147</c:v>
                </c:pt>
                <c:pt idx="2750">
                  <c:v>0.55837663194444442</c:v>
                </c:pt>
                <c:pt idx="2751">
                  <c:v>0.55838024305555556</c:v>
                </c:pt>
                <c:pt idx="2752">
                  <c:v>0.5583838888888889</c:v>
                </c:pt>
                <c:pt idx="2753">
                  <c:v>0.55838743055555551</c:v>
                </c:pt>
                <c:pt idx="2754">
                  <c:v>0.55839245370370372</c:v>
                </c:pt>
                <c:pt idx="2755">
                  <c:v>0.55839613425925927</c:v>
                </c:pt>
                <c:pt idx="2756">
                  <c:v>0.55839972222222223</c:v>
                </c:pt>
                <c:pt idx="2757">
                  <c:v>0.55840324074074077</c:v>
                </c:pt>
                <c:pt idx="2758">
                  <c:v>0.55840675925925931</c:v>
                </c:pt>
                <c:pt idx="2759">
                  <c:v>0.55841019675925929</c:v>
                </c:pt>
                <c:pt idx="2760">
                  <c:v>0.55841371527777783</c:v>
                </c:pt>
                <c:pt idx="2761">
                  <c:v>0.55841714120370367</c:v>
                </c:pt>
                <c:pt idx="2762">
                  <c:v>0.55842061342592586</c:v>
                </c:pt>
                <c:pt idx="2763">
                  <c:v>0.55842445601851853</c:v>
                </c:pt>
                <c:pt idx="2764">
                  <c:v>0.55842810185185188</c:v>
                </c:pt>
                <c:pt idx="2765">
                  <c:v>0.55843179398148146</c:v>
                </c:pt>
                <c:pt idx="2766">
                  <c:v>0.55843548611111105</c:v>
                </c:pt>
                <c:pt idx="2767">
                  <c:v>0.55843932870370372</c:v>
                </c:pt>
                <c:pt idx="2768">
                  <c:v>0.55844298611111109</c:v>
                </c:pt>
                <c:pt idx="2769">
                  <c:v>0.55844658564814809</c:v>
                </c:pt>
                <c:pt idx="2770">
                  <c:v>0.55845020833333336</c:v>
                </c:pt>
                <c:pt idx="2771">
                  <c:v>0.55845387731481477</c:v>
                </c:pt>
                <c:pt idx="2772">
                  <c:v>0.55845744212962967</c:v>
                </c:pt>
                <c:pt idx="2773">
                  <c:v>0.55846103009259263</c:v>
                </c:pt>
                <c:pt idx="2774">
                  <c:v>0.55846472222222221</c:v>
                </c:pt>
                <c:pt idx="2775">
                  <c:v>0.55846837962962959</c:v>
                </c:pt>
                <c:pt idx="2776">
                  <c:v>0.55847187500000006</c:v>
                </c:pt>
                <c:pt idx="2777">
                  <c:v>0.55847535879629628</c:v>
                </c:pt>
                <c:pt idx="2778">
                  <c:v>0.55847884259259262</c:v>
                </c:pt>
                <c:pt idx="2779">
                  <c:v>0.55848230324074077</c:v>
                </c:pt>
                <c:pt idx="2780">
                  <c:v>0.55848571759259258</c:v>
                </c:pt>
                <c:pt idx="2781">
                  <c:v>0.55848940972222227</c:v>
                </c:pt>
                <c:pt idx="2782">
                  <c:v>0.55849291666666667</c:v>
                </c:pt>
                <c:pt idx="2783">
                  <c:v>0.55849635416666665</c:v>
                </c:pt>
                <c:pt idx="2784">
                  <c:v>0.55850006944444441</c:v>
                </c:pt>
                <c:pt idx="2785">
                  <c:v>0.55850362268518516</c:v>
                </c:pt>
                <c:pt idx="2786">
                  <c:v>0.55850730324074072</c:v>
                </c:pt>
                <c:pt idx="2787">
                  <c:v>0.55851093750000003</c:v>
                </c:pt>
                <c:pt idx="2788">
                  <c:v>0.55851443287037039</c:v>
                </c:pt>
                <c:pt idx="2789">
                  <c:v>0.5585181018518518</c:v>
                </c:pt>
                <c:pt idx="2790">
                  <c:v>0.55852173611111111</c:v>
                </c:pt>
                <c:pt idx="2791">
                  <c:v>0.55852531250000004</c:v>
                </c:pt>
                <c:pt idx="2792">
                  <c:v>0.55852881944444444</c:v>
                </c:pt>
                <c:pt idx="2793">
                  <c:v>0.55853233796296298</c:v>
                </c:pt>
                <c:pt idx="2794">
                  <c:v>0.5585362615740741</c:v>
                </c:pt>
                <c:pt idx="2795">
                  <c:v>0.55853979166666667</c:v>
                </c:pt>
                <c:pt idx="2796">
                  <c:v>0.55854326388888886</c:v>
                </c:pt>
                <c:pt idx="2797">
                  <c:v>0.55854667824074078</c:v>
                </c:pt>
                <c:pt idx="2798">
                  <c:v>0.5585512962962963</c:v>
                </c:pt>
                <c:pt idx="2799">
                  <c:v>0.55855468750000004</c:v>
                </c:pt>
                <c:pt idx="2800">
                  <c:v>0.55855805555555549</c:v>
                </c:pt>
                <c:pt idx="2801">
                  <c:v>0.5585614699074074</c:v>
                </c:pt>
                <c:pt idx="2802">
                  <c:v>0.5585652893518519</c:v>
                </c:pt>
                <c:pt idx="2803">
                  <c:v>0.55856885416666668</c:v>
                </c:pt>
                <c:pt idx="2804">
                  <c:v>0.55857245370370368</c:v>
                </c:pt>
                <c:pt idx="2805">
                  <c:v>0.55857604166666663</c:v>
                </c:pt>
                <c:pt idx="2806">
                  <c:v>0.55857989583333334</c:v>
                </c:pt>
                <c:pt idx="2807">
                  <c:v>0.55858363425925928</c:v>
                </c:pt>
                <c:pt idx="2808">
                  <c:v>0.55858721064814809</c:v>
                </c:pt>
                <c:pt idx="2809">
                  <c:v>0.55859078703703702</c:v>
                </c:pt>
                <c:pt idx="2810">
                  <c:v>0.55859461805555555</c:v>
                </c:pt>
                <c:pt idx="2811">
                  <c:v>0.55859818287037044</c:v>
                </c:pt>
                <c:pt idx="2812">
                  <c:v>0.55860184027777782</c:v>
                </c:pt>
                <c:pt idx="2813">
                  <c:v>0.55860570601851844</c:v>
                </c:pt>
                <c:pt idx="2814">
                  <c:v>0.55860930555555555</c:v>
                </c:pt>
                <c:pt idx="2815">
                  <c:v>0.55861275462962967</c:v>
                </c:pt>
                <c:pt idx="2816">
                  <c:v>0.55861612268518523</c:v>
                </c:pt>
                <c:pt idx="2817">
                  <c:v>0.55861953703703704</c:v>
                </c:pt>
                <c:pt idx="2818">
                  <c:v>0.55862297453703702</c:v>
                </c:pt>
                <c:pt idx="2819">
                  <c:v>0.55862635416666662</c:v>
                </c:pt>
                <c:pt idx="2820">
                  <c:v>0.5586300115740741</c:v>
                </c:pt>
                <c:pt idx="2821">
                  <c:v>0.55863342592592591</c:v>
                </c:pt>
                <c:pt idx="2822">
                  <c:v>0.55863712962962964</c:v>
                </c:pt>
                <c:pt idx="2823">
                  <c:v>0.55864092592592596</c:v>
                </c:pt>
                <c:pt idx="2824">
                  <c:v>0.55864445601851853</c:v>
                </c:pt>
                <c:pt idx="2825">
                  <c:v>0.55864806712962967</c:v>
                </c:pt>
                <c:pt idx="2826">
                  <c:v>0.55865174768518522</c:v>
                </c:pt>
                <c:pt idx="2827">
                  <c:v>0.55865526620370376</c:v>
                </c:pt>
                <c:pt idx="2828">
                  <c:v>0.55865905092592594</c:v>
                </c:pt>
                <c:pt idx="2829">
                  <c:v>0.55866258101851851</c:v>
                </c:pt>
                <c:pt idx="2830">
                  <c:v>0.55866625000000003</c:v>
                </c:pt>
                <c:pt idx="2831">
                  <c:v>0.55866979166666664</c:v>
                </c:pt>
                <c:pt idx="2832">
                  <c:v>0.55867351851851854</c:v>
                </c:pt>
                <c:pt idx="2833">
                  <c:v>0.55867711805555553</c:v>
                </c:pt>
                <c:pt idx="2834">
                  <c:v>0.55868072916666667</c:v>
                </c:pt>
                <c:pt idx="2835">
                  <c:v>0.55868414351851847</c:v>
                </c:pt>
                <c:pt idx="2836">
                  <c:v>0.55868768518518519</c:v>
                </c:pt>
                <c:pt idx="2837">
                  <c:v>0.55869109953703699</c:v>
                </c:pt>
                <c:pt idx="2838">
                  <c:v>0.55869458333333333</c:v>
                </c:pt>
                <c:pt idx="2839">
                  <c:v>0.55869804398148148</c:v>
                </c:pt>
                <c:pt idx="2840">
                  <c:v>0.55870153935185185</c:v>
                </c:pt>
                <c:pt idx="2841">
                  <c:v>0.5587052199074074</c:v>
                </c:pt>
                <c:pt idx="2842">
                  <c:v>0.55871008101851849</c:v>
                </c:pt>
                <c:pt idx="2843">
                  <c:v>0.55871373842592587</c:v>
                </c:pt>
                <c:pt idx="2844">
                  <c:v>0.55871737268518518</c:v>
                </c:pt>
                <c:pt idx="2845">
                  <c:v>0.55872113425925929</c:v>
                </c:pt>
                <c:pt idx="2846">
                  <c:v>0.55872479166666666</c:v>
                </c:pt>
                <c:pt idx="2847">
                  <c:v>0.55872854166666663</c:v>
                </c:pt>
                <c:pt idx="2848">
                  <c:v>0.55873214120370374</c:v>
                </c:pt>
                <c:pt idx="2849">
                  <c:v>0.55873568287037034</c:v>
                </c:pt>
                <c:pt idx="2850">
                  <c:v>0.55873934027777772</c:v>
                </c:pt>
                <c:pt idx="2851">
                  <c:v>0.55874297453703703</c:v>
                </c:pt>
                <c:pt idx="2852">
                  <c:v>0.55874680555555556</c:v>
                </c:pt>
                <c:pt idx="2853">
                  <c:v>0.55875027777777775</c:v>
                </c:pt>
                <c:pt idx="2854">
                  <c:v>0.55875368055555552</c:v>
                </c:pt>
                <c:pt idx="2855">
                  <c:v>0.55875709490740744</c:v>
                </c:pt>
                <c:pt idx="2856">
                  <c:v>0.55876056712962963</c:v>
                </c:pt>
                <c:pt idx="2857">
                  <c:v>0.55876406249999999</c:v>
                </c:pt>
                <c:pt idx="2858">
                  <c:v>0.55876746527777776</c:v>
                </c:pt>
                <c:pt idx="2859">
                  <c:v>0.55877092592592592</c:v>
                </c:pt>
                <c:pt idx="2860">
                  <c:v>0.5587743634259259</c:v>
                </c:pt>
                <c:pt idx="2861">
                  <c:v>0.55877800925925925</c:v>
                </c:pt>
                <c:pt idx="2862">
                  <c:v>0.55878189814814816</c:v>
                </c:pt>
                <c:pt idx="2863">
                  <c:v>0.55878546296296294</c:v>
                </c:pt>
                <c:pt idx="2864">
                  <c:v>0.55878898148148148</c:v>
                </c:pt>
                <c:pt idx="2865">
                  <c:v>0.55879270833333339</c:v>
                </c:pt>
                <c:pt idx="2866">
                  <c:v>0.55879626157407414</c:v>
                </c:pt>
                <c:pt idx="2867">
                  <c:v>0.55879986111111113</c:v>
                </c:pt>
                <c:pt idx="2868">
                  <c:v>0.55880350694444447</c:v>
                </c:pt>
                <c:pt idx="2869">
                  <c:v>0.55880709490740743</c:v>
                </c:pt>
                <c:pt idx="2870">
                  <c:v>0.55881076388888895</c:v>
                </c:pt>
                <c:pt idx="2871">
                  <c:v>0.55881465277777775</c:v>
                </c:pt>
                <c:pt idx="2872">
                  <c:v>0.55881824074074071</c:v>
                </c:pt>
                <c:pt idx="2873">
                  <c:v>0.55882188657407406</c:v>
                </c:pt>
                <c:pt idx="2874">
                  <c:v>0.55882537037037039</c:v>
                </c:pt>
                <c:pt idx="2875">
                  <c:v>0.55882883101851855</c:v>
                </c:pt>
                <c:pt idx="2876">
                  <c:v>0.5588322916666667</c:v>
                </c:pt>
                <c:pt idx="2877">
                  <c:v>0.5588370601851852</c:v>
                </c:pt>
                <c:pt idx="2878">
                  <c:v>0.55884070601851854</c:v>
                </c:pt>
                <c:pt idx="2879">
                  <c:v>0.55884425925925929</c:v>
                </c:pt>
                <c:pt idx="2880">
                  <c:v>0.55884793981481484</c:v>
                </c:pt>
                <c:pt idx="2881">
                  <c:v>0.55885171296296299</c:v>
                </c:pt>
                <c:pt idx="2882">
                  <c:v>0.55885526620370374</c:v>
                </c:pt>
                <c:pt idx="2883">
                  <c:v>0.55885890046296294</c:v>
                </c:pt>
                <c:pt idx="2884">
                  <c:v>0.55886281250000003</c:v>
                </c:pt>
                <c:pt idx="2885">
                  <c:v>0.55886640046296299</c:v>
                </c:pt>
                <c:pt idx="2886">
                  <c:v>0.55887003472222219</c:v>
                </c:pt>
                <c:pt idx="2887">
                  <c:v>0.55887369212962967</c:v>
                </c:pt>
                <c:pt idx="2888">
                  <c:v>0.55887729166666666</c:v>
                </c:pt>
                <c:pt idx="2889">
                  <c:v>0.55888120370370376</c:v>
                </c:pt>
                <c:pt idx="2890">
                  <c:v>0.55888487268518516</c:v>
                </c:pt>
                <c:pt idx="2891">
                  <c:v>0.55888828703703697</c:v>
                </c:pt>
                <c:pt idx="2892">
                  <c:v>0.5588917708333333</c:v>
                </c:pt>
                <c:pt idx="2893">
                  <c:v>0.55889516203703704</c:v>
                </c:pt>
                <c:pt idx="2894">
                  <c:v>0.55889864583333326</c:v>
                </c:pt>
                <c:pt idx="2895">
                  <c:v>0.55890209490740739</c:v>
                </c:pt>
                <c:pt idx="2896">
                  <c:v>0.55890548611111113</c:v>
                </c:pt>
                <c:pt idx="2897">
                  <c:v>0.55890890046296293</c:v>
                </c:pt>
                <c:pt idx="2898">
                  <c:v>0.55891243055555562</c:v>
                </c:pt>
                <c:pt idx="2899">
                  <c:v>0.55891604166666664</c:v>
                </c:pt>
                <c:pt idx="2900">
                  <c:v>0.55891959490740739</c:v>
                </c:pt>
                <c:pt idx="2901">
                  <c:v>0.55892327546296294</c:v>
                </c:pt>
                <c:pt idx="2902">
                  <c:v>0.55892701388888888</c:v>
                </c:pt>
                <c:pt idx="2903">
                  <c:v>0.55893077546296299</c:v>
                </c:pt>
                <c:pt idx="2904">
                  <c:v>0.55893442129629622</c:v>
                </c:pt>
                <c:pt idx="2905">
                  <c:v>0.55893802083333333</c:v>
                </c:pt>
                <c:pt idx="2906">
                  <c:v>0.55894159722222225</c:v>
                </c:pt>
                <c:pt idx="2907">
                  <c:v>0.55894533564814808</c:v>
                </c:pt>
                <c:pt idx="2908">
                  <c:v>0.55894885416666662</c:v>
                </c:pt>
                <c:pt idx="2909">
                  <c:v>0.55895239583333334</c:v>
                </c:pt>
                <c:pt idx="2910">
                  <c:v>0.55895730324074078</c:v>
                </c:pt>
                <c:pt idx="2911">
                  <c:v>0.55896081018518518</c:v>
                </c:pt>
                <c:pt idx="2912">
                  <c:v>0.55896421296296295</c:v>
                </c:pt>
                <c:pt idx="2913">
                  <c:v>0.55896781250000005</c:v>
                </c:pt>
                <c:pt idx="2914">
                  <c:v>0.55897123842592589</c:v>
                </c:pt>
                <c:pt idx="2915">
                  <c:v>0.5589746527777778</c:v>
                </c:pt>
                <c:pt idx="2916">
                  <c:v>0.5589781597222222</c:v>
                </c:pt>
                <c:pt idx="2917">
                  <c:v>0.55898174768518516</c:v>
                </c:pt>
                <c:pt idx="2918">
                  <c:v>0.55898545138888889</c:v>
                </c:pt>
                <c:pt idx="2919">
                  <c:v>0.55898907407407405</c:v>
                </c:pt>
                <c:pt idx="2920">
                  <c:v>0.55899261574074077</c:v>
                </c:pt>
                <c:pt idx="2921">
                  <c:v>0.55899615740740738</c:v>
                </c:pt>
                <c:pt idx="2922">
                  <c:v>0.55899983796296293</c:v>
                </c:pt>
                <c:pt idx="2923">
                  <c:v>0.55900379629629626</c:v>
                </c:pt>
                <c:pt idx="2924">
                  <c:v>0.55900736111111116</c:v>
                </c:pt>
                <c:pt idx="2925">
                  <c:v>0.55901106481481488</c:v>
                </c:pt>
                <c:pt idx="2926">
                  <c:v>0.55901472222222226</c:v>
                </c:pt>
                <c:pt idx="2927">
                  <c:v>0.55901842592592599</c:v>
                </c:pt>
                <c:pt idx="2928">
                  <c:v>0.55902225694444441</c:v>
                </c:pt>
                <c:pt idx="2929">
                  <c:v>0.55902612268518526</c:v>
                </c:pt>
                <c:pt idx="2930">
                  <c:v>0.55902986111111108</c:v>
                </c:pt>
                <c:pt idx="2931">
                  <c:v>0.55903372685185182</c:v>
                </c:pt>
                <c:pt idx="2932">
                  <c:v>0.55903751157407411</c:v>
                </c:pt>
                <c:pt idx="2933">
                  <c:v>0.55904131944444446</c:v>
                </c:pt>
                <c:pt idx="2934">
                  <c:v>0.55904520833333338</c:v>
                </c:pt>
                <c:pt idx="2935">
                  <c:v>0.55904910879629632</c:v>
                </c:pt>
                <c:pt idx="2936">
                  <c:v>0.55905288194444447</c:v>
                </c:pt>
                <c:pt idx="2937">
                  <c:v>0.55905681712962962</c:v>
                </c:pt>
                <c:pt idx="2938">
                  <c:v>0.55906069444444439</c:v>
                </c:pt>
                <c:pt idx="2939">
                  <c:v>0.55906438657407409</c:v>
                </c:pt>
                <c:pt idx="2940">
                  <c:v>0.55906837962962963</c:v>
                </c:pt>
                <c:pt idx="2941">
                  <c:v>0.55907193287037038</c:v>
                </c:pt>
                <c:pt idx="2942">
                  <c:v>0.55907559027777776</c:v>
                </c:pt>
                <c:pt idx="2943">
                  <c:v>0.55907927083333331</c:v>
                </c:pt>
                <c:pt idx="2944">
                  <c:v>0.55908399305555556</c:v>
                </c:pt>
                <c:pt idx="2945">
                  <c:v>0.55908771990740747</c:v>
                </c:pt>
                <c:pt idx="2946">
                  <c:v>0.5590913657407407</c:v>
                </c:pt>
                <c:pt idx="2947">
                  <c:v>0.55909513888888884</c:v>
                </c:pt>
                <c:pt idx="2948">
                  <c:v>0.55909870370370374</c:v>
                </c:pt>
                <c:pt idx="2949">
                  <c:v>0.55910245370370371</c:v>
                </c:pt>
                <c:pt idx="2950">
                  <c:v>0.55910631944444444</c:v>
                </c:pt>
                <c:pt idx="2951">
                  <c:v>0.55911005787037038</c:v>
                </c:pt>
                <c:pt idx="2952">
                  <c:v>0.55911374999999996</c:v>
                </c:pt>
                <c:pt idx="2953">
                  <c:v>0.55911741898148148</c:v>
                </c:pt>
                <c:pt idx="2954">
                  <c:v>0.5591214351851852</c:v>
                </c:pt>
                <c:pt idx="2955">
                  <c:v>0.55912531249999997</c:v>
                </c:pt>
                <c:pt idx="2956">
                  <c:v>0.55912915509259264</c:v>
                </c:pt>
                <c:pt idx="2957">
                  <c:v>0.55913291666666665</c:v>
                </c:pt>
                <c:pt idx="2958">
                  <c:v>0.55913692129629633</c:v>
                </c:pt>
                <c:pt idx="2959">
                  <c:v>0.55914076388888889</c:v>
                </c:pt>
                <c:pt idx="2960">
                  <c:v>0.55914475694444443</c:v>
                </c:pt>
                <c:pt idx="2961">
                  <c:v>0.55914876157407412</c:v>
                </c:pt>
                <c:pt idx="2962">
                  <c:v>0.55915247685185188</c:v>
                </c:pt>
                <c:pt idx="2963">
                  <c:v>0.55915621527777781</c:v>
                </c:pt>
                <c:pt idx="2964">
                  <c:v>0.55915995370370364</c:v>
                </c:pt>
                <c:pt idx="2965">
                  <c:v>0.55916377314814814</c:v>
                </c:pt>
                <c:pt idx="2966">
                  <c:v>0.5591676157407407</c:v>
                </c:pt>
                <c:pt idx="2967">
                  <c:v>0.55917128472222222</c:v>
                </c:pt>
                <c:pt idx="2968">
                  <c:v>0.55917517361111113</c:v>
                </c:pt>
                <c:pt idx="2969">
                  <c:v>0.55917898148148149</c:v>
                </c:pt>
                <c:pt idx="2970">
                  <c:v>0.55918280092592598</c:v>
                </c:pt>
                <c:pt idx="2971">
                  <c:v>0.55918668981481479</c:v>
                </c:pt>
                <c:pt idx="2972">
                  <c:v>0.55919047453703696</c:v>
                </c:pt>
                <c:pt idx="2973">
                  <c:v>0.55919417824074069</c:v>
                </c:pt>
                <c:pt idx="2974">
                  <c:v>0.55919802083333336</c:v>
                </c:pt>
                <c:pt idx="2975">
                  <c:v>0.55920200231481487</c:v>
                </c:pt>
                <c:pt idx="2976">
                  <c:v>0.55920579861111108</c:v>
                </c:pt>
                <c:pt idx="2977">
                  <c:v>0.55921112268518514</c:v>
                </c:pt>
                <c:pt idx="2978">
                  <c:v>0.55921512731481482</c:v>
                </c:pt>
                <c:pt idx="2979">
                  <c:v>0.55921902777777777</c:v>
                </c:pt>
                <c:pt idx="2980">
                  <c:v>0.55922278935185188</c:v>
                </c:pt>
                <c:pt idx="2981">
                  <c:v>0.55922652777777782</c:v>
                </c:pt>
                <c:pt idx="2982">
                  <c:v>0.55923020833333337</c:v>
                </c:pt>
                <c:pt idx="2983">
                  <c:v>0.55923413194444438</c:v>
                </c:pt>
                <c:pt idx="2984">
                  <c:v>0.55923815972222224</c:v>
                </c:pt>
                <c:pt idx="2985">
                  <c:v>0.55924194444444442</c:v>
                </c:pt>
                <c:pt idx="2986">
                  <c:v>0.55924564814814814</c:v>
                </c:pt>
                <c:pt idx="2987">
                  <c:v>0.55924943287037043</c:v>
                </c:pt>
                <c:pt idx="2988">
                  <c:v>0.55925322916666664</c:v>
                </c:pt>
                <c:pt idx="2989">
                  <c:v>0.55925706018518517</c:v>
                </c:pt>
                <c:pt idx="2990">
                  <c:v>0.55926128472222225</c:v>
                </c:pt>
                <c:pt idx="2991">
                  <c:v>0.55926511574074078</c:v>
                </c:pt>
                <c:pt idx="2992">
                  <c:v>0.55926912037037035</c:v>
                </c:pt>
                <c:pt idx="2993">
                  <c:v>0.55927313657407407</c:v>
                </c:pt>
                <c:pt idx="2994">
                  <c:v>0.55927689814814818</c:v>
                </c:pt>
                <c:pt idx="2995">
                  <c:v>0.5592806944444445</c:v>
                </c:pt>
                <c:pt idx="2996">
                  <c:v>0.55928461805555563</c:v>
                </c:pt>
                <c:pt idx="2997">
                  <c:v>0.55928842592592598</c:v>
                </c:pt>
                <c:pt idx="2998">
                  <c:v>0.55929223379629633</c:v>
                </c:pt>
                <c:pt idx="2999">
                  <c:v>0.55929593750000006</c:v>
                </c:pt>
                <c:pt idx="3000">
                  <c:v>0.55929959490740744</c:v>
                </c:pt>
                <c:pt idx="3001">
                  <c:v>0.55930329861111117</c:v>
                </c:pt>
                <c:pt idx="3002">
                  <c:v>0.5593070370370371</c:v>
                </c:pt>
                <c:pt idx="3003">
                  <c:v>0.55931072916666669</c:v>
                </c:pt>
                <c:pt idx="3004">
                  <c:v>0.55931460648148146</c:v>
                </c:pt>
                <c:pt idx="3005">
                  <c:v>0.55931833333333336</c:v>
                </c:pt>
                <c:pt idx="3006">
                  <c:v>0.55932195601851853</c:v>
                </c:pt>
                <c:pt idx="3007">
                  <c:v>0.5593256134259259</c:v>
                </c:pt>
                <c:pt idx="3008">
                  <c:v>0.55932942129629637</c:v>
                </c:pt>
                <c:pt idx="3009">
                  <c:v>0.55933307870370375</c:v>
                </c:pt>
                <c:pt idx="3010">
                  <c:v>0.55933820601851847</c:v>
                </c:pt>
                <c:pt idx="3011">
                  <c:v>0.55934201388888882</c:v>
                </c:pt>
                <c:pt idx="3012">
                  <c:v>0.55934567129629631</c:v>
                </c:pt>
                <c:pt idx="3013">
                  <c:v>0.55934945601851849</c:v>
                </c:pt>
                <c:pt idx="3014">
                  <c:v>0.55935326388888884</c:v>
                </c:pt>
                <c:pt idx="3015">
                  <c:v>0.55935678240740738</c:v>
                </c:pt>
                <c:pt idx="3016">
                  <c:v>0.55936047453703697</c:v>
                </c:pt>
                <c:pt idx="3017">
                  <c:v>0.55936405092592589</c:v>
                </c:pt>
                <c:pt idx="3018">
                  <c:v>0.55936763888888885</c:v>
                </c:pt>
                <c:pt idx="3019">
                  <c:v>0.55937133101851855</c:v>
                </c:pt>
                <c:pt idx="3020">
                  <c:v>0.55937489583333333</c:v>
                </c:pt>
                <c:pt idx="3021">
                  <c:v>0.55937859953703706</c:v>
                </c:pt>
                <c:pt idx="3022">
                  <c:v>0.55938221064814819</c:v>
                </c:pt>
                <c:pt idx="3023">
                  <c:v>0.55938568287037038</c:v>
                </c:pt>
                <c:pt idx="3024">
                  <c:v>0.55938912037037036</c:v>
                </c:pt>
                <c:pt idx="3025">
                  <c:v>0.55939261574074073</c:v>
                </c:pt>
                <c:pt idx="3026">
                  <c:v>0.55939606481481485</c:v>
                </c:pt>
                <c:pt idx="3027">
                  <c:v>0.559399837962963</c:v>
                </c:pt>
                <c:pt idx="3028">
                  <c:v>0.55940351851851855</c:v>
                </c:pt>
                <c:pt idx="3029">
                  <c:v>0.55940723379629631</c:v>
                </c:pt>
                <c:pt idx="3030">
                  <c:v>0.55941101851851849</c:v>
                </c:pt>
                <c:pt idx="3031">
                  <c:v>0.55941471064814818</c:v>
                </c:pt>
                <c:pt idx="3032">
                  <c:v>0.55941832175925932</c:v>
                </c:pt>
                <c:pt idx="3033">
                  <c:v>0.55942199074074073</c:v>
                </c:pt>
                <c:pt idx="3034">
                  <c:v>0.55942584490740743</c:v>
                </c:pt>
                <c:pt idx="3035">
                  <c:v>0.55942950231481481</c:v>
                </c:pt>
                <c:pt idx="3036">
                  <c:v>0.5594331018518518</c:v>
                </c:pt>
                <c:pt idx="3037">
                  <c:v>0.55943681712962967</c:v>
                </c:pt>
                <c:pt idx="3038">
                  <c:v>0.5594405208333334</c:v>
                </c:pt>
                <c:pt idx="3039">
                  <c:v>0.55944403935185183</c:v>
                </c:pt>
                <c:pt idx="3040">
                  <c:v>0.55944758101851855</c:v>
                </c:pt>
                <c:pt idx="3041">
                  <c:v>0.55945100694444438</c:v>
                </c:pt>
                <c:pt idx="3042">
                  <c:v>0.55945447916666668</c:v>
                </c:pt>
                <c:pt idx="3043">
                  <c:v>0.55945917824074076</c:v>
                </c:pt>
                <c:pt idx="3044">
                  <c:v>0.55946266203703698</c:v>
                </c:pt>
                <c:pt idx="3045">
                  <c:v>0.5594660763888889</c:v>
                </c:pt>
                <c:pt idx="3046">
                  <c:v>0.55946984953703705</c:v>
                </c:pt>
                <c:pt idx="3047">
                  <c:v>0.55947354166666663</c:v>
                </c:pt>
                <c:pt idx="3048">
                  <c:v>0.55947719907407401</c:v>
                </c:pt>
                <c:pt idx="3049">
                  <c:v>0.55948090277777773</c:v>
                </c:pt>
                <c:pt idx="3050">
                  <c:v>0.55948451388888887</c:v>
                </c:pt>
                <c:pt idx="3051">
                  <c:v>0.55948811342592586</c:v>
                </c:pt>
                <c:pt idx="3052">
                  <c:v>0.55949201388888892</c:v>
                </c:pt>
                <c:pt idx="3053">
                  <c:v>0.55949568287037044</c:v>
                </c:pt>
                <c:pt idx="3054">
                  <c:v>0.55949928240740743</c:v>
                </c:pt>
                <c:pt idx="3055">
                  <c:v>0.55950288194444442</c:v>
                </c:pt>
                <c:pt idx="3056">
                  <c:v>0.55950645833333335</c:v>
                </c:pt>
                <c:pt idx="3057">
                  <c:v>0.55951016203703707</c:v>
                </c:pt>
                <c:pt idx="3058">
                  <c:v>0.55951384259259263</c:v>
                </c:pt>
                <c:pt idx="3059">
                  <c:v>0.55951741898148144</c:v>
                </c:pt>
                <c:pt idx="3060">
                  <c:v>0.55952094907407413</c:v>
                </c:pt>
                <c:pt idx="3061">
                  <c:v>0.5595244791666667</c:v>
                </c:pt>
                <c:pt idx="3062">
                  <c:v>0.55952793981481486</c:v>
                </c:pt>
                <c:pt idx="3063">
                  <c:v>0.55953137731481484</c:v>
                </c:pt>
                <c:pt idx="3064">
                  <c:v>0.55953494212962962</c:v>
                </c:pt>
                <c:pt idx="3065">
                  <c:v>0.55953863425925932</c:v>
                </c:pt>
                <c:pt idx="3066">
                  <c:v>0.5595424537037037</c:v>
                </c:pt>
                <c:pt idx="3067">
                  <c:v>0.55954626157407406</c:v>
                </c:pt>
                <c:pt idx="3068">
                  <c:v>0.55955008101851855</c:v>
                </c:pt>
                <c:pt idx="3069">
                  <c:v>0.5595537268518519</c:v>
                </c:pt>
                <c:pt idx="3070">
                  <c:v>0.55955756944444446</c:v>
                </c:pt>
                <c:pt idx="3071">
                  <c:v>0.55956129629629625</c:v>
                </c:pt>
                <c:pt idx="3072">
                  <c:v>0.55956497685185191</c:v>
                </c:pt>
                <c:pt idx="3073">
                  <c:v>0.55956877314814812</c:v>
                </c:pt>
                <c:pt idx="3074">
                  <c:v>0.55957238425925926</c:v>
                </c:pt>
                <c:pt idx="3075">
                  <c:v>0.55957592592592598</c:v>
                </c:pt>
                <c:pt idx="3076">
                  <c:v>0.55957972222222219</c:v>
                </c:pt>
                <c:pt idx="3077">
                  <c:v>0.55958436342592599</c:v>
                </c:pt>
                <c:pt idx="3078">
                  <c:v>0.55958785879629624</c:v>
                </c:pt>
                <c:pt idx="3079">
                  <c:v>0.55959138888888893</c:v>
                </c:pt>
                <c:pt idx="3080">
                  <c:v>0.5595948842592593</c:v>
                </c:pt>
                <c:pt idx="3081">
                  <c:v>0.55959831018518524</c:v>
                </c:pt>
                <c:pt idx="3082">
                  <c:v>0.55960188657407406</c:v>
                </c:pt>
                <c:pt idx="3083">
                  <c:v>0.55960539351851846</c:v>
                </c:pt>
                <c:pt idx="3084">
                  <c:v>0.55960898148148142</c:v>
                </c:pt>
                <c:pt idx="3085">
                  <c:v>0.55961274305555553</c:v>
                </c:pt>
                <c:pt idx="3086">
                  <c:v>0.55961642361111108</c:v>
                </c:pt>
                <c:pt idx="3087">
                  <c:v>0.55962016203703702</c:v>
                </c:pt>
                <c:pt idx="3088">
                  <c:v>0.55962372685185191</c:v>
                </c:pt>
                <c:pt idx="3089">
                  <c:v>0.55962736111111111</c:v>
                </c:pt>
                <c:pt idx="3090">
                  <c:v>0.55963092592592589</c:v>
                </c:pt>
                <c:pt idx="3091">
                  <c:v>0.55963460648148144</c:v>
                </c:pt>
                <c:pt idx="3092">
                  <c:v>0.55963829861111114</c:v>
                </c:pt>
                <c:pt idx="3093">
                  <c:v>0.55964190972222216</c:v>
                </c:pt>
                <c:pt idx="3094">
                  <c:v>0.5596455208333333</c:v>
                </c:pt>
                <c:pt idx="3095">
                  <c:v>0.55964920138888885</c:v>
                </c:pt>
                <c:pt idx="3096">
                  <c:v>0.55965283564814816</c:v>
                </c:pt>
                <c:pt idx="3097">
                  <c:v>0.55965678240740735</c:v>
                </c:pt>
                <c:pt idx="3098">
                  <c:v>0.55966047453703704</c:v>
                </c:pt>
                <c:pt idx="3099">
                  <c:v>0.5596639351851852</c:v>
                </c:pt>
                <c:pt idx="3100">
                  <c:v>0.55966739583333336</c:v>
                </c:pt>
                <c:pt idx="3101">
                  <c:v>0.55967094907407411</c:v>
                </c:pt>
                <c:pt idx="3102">
                  <c:v>0.55967516203703704</c:v>
                </c:pt>
                <c:pt idx="3103">
                  <c:v>0.55967902777777778</c:v>
                </c:pt>
                <c:pt idx="3104">
                  <c:v>0.55968295138888891</c:v>
                </c:pt>
                <c:pt idx="3105">
                  <c:v>0.55968663194444446</c:v>
                </c:pt>
                <c:pt idx="3106">
                  <c:v>0.5596902777777778</c:v>
                </c:pt>
                <c:pt idx="3107">
                  <c:v>0.55969395833333335</c:v>
                </c:pt>
                <c:pt idx="3108">
                  <c:v>0.55969765046296294</c:v>
                </c:pt>
                <c:pt idx="3109">
                  <c:v>0.55970138888888887</c:v>
                </c:pt>
                <c:pt idx="3110">
                  <c:v>0.55970679398148149</c:v>
                </c:pt>
                <c:pt idx="3111">
                  <c:v>0.55971064814814808</c:v>
                </c:pt>
                <c:pt idx="3112">
                  <c:v>0.55971447916666672</c:v>
                </c:pt>
                <c:pt idx="3113">
                  <c:v>0.55971854166666668</c:v>
                </c:pt>
                <c:pt idx="3114">
                  <c:v>0.55972243055555559</c:v>
                </c:pt>
                <c:pt idx="3115">
                  <c:v>0.55972634259259257</c:v>
                </c:pt>
                <c:pt idx="3116">
                  <c:v>0.55973053240740744</c:v>
                </c:pt>
                <c:pt idx="3117">
                  <c:v>0.55973439814814818</c:v>
                </c:pt>
                <c:pt idx="3118">
                  <c:v>0.55973827546296295</c:v>
                </c:pt>
                <c:pt idx="3119">
                  <c:v>0.55974223379629628</c:v>
                </c:pt>
                <c:pt idx="3120">
                  <c:v>0.55974593750000001</c:v>
                </c:pt>
                <c:pt idx="3121">
                  <c:v>0.55974974537037037</c:v>
                </c:pt>
                <c:pt idx="3122">
                  <c:v>0.55975402777777783</c:v>
                </c:pt>
                <c:pt idx="3123">
                  <c:v>0.5597579050925926</c:v>
                </c:pt>
                <c:pt idx="3124">
                  <c:v>0.55976177083333334</c:v>
                </c:pt>
                <c:pt idx="3125">
                  <c:v>0.55976567129629629</c:v>
                </c:pt>
                <c:pt idx="3126">
                  <c:v>0.55976950231481482</c:v>
                </c:pt>
                <c:pt idx="3127">
                  <c:v>0.55977336805555555</c:v>
                </c:pt>
                <c:pt idx="3128">
                  <c:v>0.5597774884259259</c:v>
                </c:pt>
                <c:pt idx="3129">
                  <c:v>0.55978120370370366</c:v>
                </c:pt>
                <c:pt idx="3130">
                  <c:v>0.55978495370370374</c:v>
                </c:pt>
                <c:pt idx="3131">
                  <c:v>0.55978878472222215</c:v>
                </c:pt>
                <c:pt idx="3132">
                  <c:v>0.55979251157407406</c:v>
                </c:pt>
                <c:pt idx="3133">
                  <c:v>0.5597961574074074</c:v>
                </c:pt>
                <c:pt idx="3134">
                  <c:v>0.55980030092592592</c:v>
                </c:pt>
                <c:pt idx="3135">
                  <c:v>0.55980413194444445</c:v>
                </c:pt>
                <c:pt idx="3136">
                  <c:v>0.55980799768518519</c:v>
                </c:pt>
                <c:pt idx="3137">
                  <c:v>0.55981193287037034</c:v>
                </c:pt>
                <c:pt idx="3138">
                  <c:v>0.55981572916666666</c:v>
                </c:pt>
                <c:pt idx="3139">
                  <c:v>0.55981950231481481</c:v>
                </c:pt>
                <c:pt idx="3140">
                  <c:v>0.55982363425925918</c:v>
                </c:pt>
                <c:pt idx="3141">
                  <c:v>0.55982751157407407</c:v>
                </c:pt>
                <c:pt idx="3142">
                  <c:v>0.55983128472222221</c:v>
                </c:pt>
                <c:pt idx="3143">
                  <c:v>0.55983674768518521</c:v>
                </c:pt>
                <c:pt idx="3144">
                  <c:v>0.55984068287037037</c:v>
                </c:pt>
                <c:pt idx="3145">
                  <c:v>0.55984469907407408</c:v>
                </c:pt>
                <c:pt idx="3146">
                  <c:v>0.55984861111111106</c:v>
                </c:pt>
                <c:pt idx="3147">
                  <c:v>0.5598524421296297</c:v>
                </c:pt>
                <c:pt idx="3148">
                  <c:v>0.55985628472222226</c:v>
                </c:pt>
                <c:pt idx="3149">
                  <c:v>0.5598602430555556</c:v>
                </c:pt>
                <c:pt idx="3150">
                  <c:v>0.55986409722222219</c:v>
                </c:pt>
                <c:pt idx="3151">
                  <c:v>0.55986803240740735</c:v>
                </c:pt>
                <c:pt idx="3152">
                  <c:v>0.55987201388888885</c:v>
                </c:pt>
                <c:pt idx="3153">
                  <c:v>0.55987583333333335</c:v>
                </c:pt>
                <c:pt idx="3154">
                  <c:v>0.5598796064814815</c:v>
                </c:pt>
                <c:pt idx="3155">
                  <c:v>0.55988353009259262</c:v>
                </c:pt>
                <c:pt idx="3156">
                  <c:v>0.55988759259259258</c:v>
                </c:pt>
                <c:pt idx="3157">
                  <c:v>0.5598916435185185</c:v>
                </c:pt>
                <c:pt idx="3158">
                  <c:v>0.55989550925925924</c:v>
                </c:pt>
                <c:pt idx="3159">
                  <c:v>0.5598995370370371</c:v>
                </c:pt>
                <c:pt idx="3160">
                  <c:v>0.55990337962962966</c:v>
                </c:pt>
                <c:pt idx="3161">
                  <c:v>0.55990736111111106</c:v>
                </c:pt>
                <c:pt idx="3162">
                  <c:v>0.55991121527777776</c:v>
                </c:pt>
                <c:pt idx="3163">
                  <c:v>0.55991509259259253</c:v>
                </c:pt>
                <c:pt idx="3164">
                  <c:v>0.55991899305555559</c:v>
                </c:pt>
                <c:pt idx="3165">
                  <c:v>0.5599228472222223</c:v>
                </c:pt>
                <c:pt idx="3166">
                  <c:v>0.55992663194444448</c:v>
                </c:pt>
                <c:pt idx="3167">
                  <c:v>0.55993050925925925</c:v>
                </c:pt>
                <c:pt idx="3168">
                  <c:v>0.55993436342592595</c:v>
                </c:pt>
                <c:pt idx="3169">
                  <c:v>0.55993820601851851</c:v>
                </c:pt>
                <c:pt idx="3170">
                  <c:v>0.55994212962962964</c:v>
                </c:pt>
                <c:pt idx="3171">
                  <c:v>0.5599457523148148</c:v>
                </c:pt>
                <c:pt idx="3172">
                  <c:v>0.55994940972222229</c:v>
                </c:pt>
                <c:pt idx="3173">
                  <c:v>0.55995331018518513</c:v>
                </c:pt>
                <c:pt idx="3174">
                  <c:v>0.55995717592592598</c:v>
                </c:pt>
                <c:pt idx="3175">
                  <c:v>0.55996093749999998</c:v>
                </c:pt>
                <c:pt idx="3176">
                  <c:v>0.5599663773148148</c:v>
                </c:pt>
                <c:pt idx="3177">
                  <c:v>0.55997015046296295</c:v>
                </c:pt>
                <c:pt idx="3178">
                  <c:v>0.55997377314814811</c:v>
                </c:pt>
                <c:pt idx="3179">
                  <c:v>0.55997744212962963</c:v>
                </c:pt>
                <c:pt idx="3180">
                  <c:v>0.55998129629629634</c:v>
                </c:pt>
                <c:pt idx="3181">
                  <c:v>0.55998491898148151</c:v>
                </c:pt>
                <c:pt idx="3182">
                  <c:v>0.55998887731481484</c:v>
                </c:pt>
                <c:pt idx="3183">
                  <c:v>0.55999265046296298</c:v>
                </c:pt>
                <c:pt idx="3184">
                  <c:v>0.55999621527777776</c:v>
                </c:pt>
                <c:pt idx="3185">
                  <c:v>0.55999996527777773</c:v>
                </c:pt>
                <c:pt idx="3186">
                  <c:v>0.56000340277777771</c:v>
                </c:pt>
                <c:pt idx="3187">
                  <c:v>0.56000681712962963</c:v>
                </c:pt>
                <c:pt idx="3188">
                  <c:v>0.56001050925925921</c:v>
                </c:pt>
                <c:pt idx="3189">
                  <c:v>0.56001395833333334</c:v>
                </c:pt>
                <c:pt idx="3190">
                  <c:v>0.56001744212962967</c:v>
                </c:pt>
                <c:pt idx="3191">
                  <c:v>0.56002098379629628</c:v>
                </c:pt>
                <c:pt idx="3192">
                  <c:v>0.5600244328703704</c:v>
                </c:pt>
                <c:pt idx="3193">
                  <c:v>0.56002814814814816</c:v>
                </c:pt>
                <c:pt idx="3194">
                  <c:v>0.56003192129629631</c:v>
                </c:pt>
                <c:pt idx="3195">
                  <c:v>0.56003590277777782</c:v>
                </c:pt>
                <c:pt idx="3196">
                  <c:v>0.56003951388888884</c:v>
                </c:pt>
                <c:pt idx="3197">
                  <c:v>0.56004332175925919</c:v>
                </c:pt>
                <c:pt idx="3198">
                  <c:v>0.5600469212962963</c:v>
                </c:pt>
                <c:pt idx="3199">
                  <c:v>0.56005049768518511</c:v>
                </c:pt>
                <c:pt idx="3200">
                  <c:v>0.56005422453703702</c:v>
                </c:pt>
                <c:pt idx="3201">
                  <c:v>0.56005787037037036</c:v>
                </c:pt>
                <c:pt idx="3202">
                  <c:v>0.56006142361111111</c:v>
                </c:pt>
                <c:pt idx="3203">
                  <c:v>0.56006505787037042</c:v>
                </c:pt>
                <c:pt idx="3204">
                  <c:v>0.56006876157407415</c:v>
                </c:pt>
                <c:pt idx="3205">
                  <c:v>0.56007234953703711</c:v>
                </c:pt>
                <c:pt idx="3206">
                  <c:v>0.5600758564814815</c:v>
                </c:pt>
                <c:pt idx="3207">
                  <c:v>0.56007944444444446</c:v>
                </c:pt>
                <c:pt idx="3208">
                  <c:v>0.56008293981481483</c:v>
                </c:pt>
                <c:pt idx="3209">
                  <c:v>0.56008651620370375</c:v>
                </c:pt>
                <c:pt idx="3210">
                  <c:v>0.56009130787037031</c:v>
                </c:pt>
                <c:pt idx="3211">
                  <c:v>0.5600949652777778</c:v>
                </c:pt>
                <c:pt idx="3212">
                  <c:v>0.56009857638888894</c:v>
                </c:pt>
                <c:pt idx="3213">
                  <c:v>0.56010231481481487</c:v>
                </c:pt>
                <c:pt idx="3214">
                  <c:v>0.56010626157407406</c:v>
                </c:pt>
                <c:pt idx="3215">
                  <c:v>0.56011018518518518</c:v>
                </c:pt>
                <c:pt idx="3216">
                  <c:v>0.56011399305555554</c:v>
                </c:pt>
                <c:pt idx="3217">
                  <c:v>0.56011762731481485</c:v>
                </c:pt>
                <c:pt idx="3218">
                  <c:v>0.56012137731481482</c:v>
                </c:pt>
                <c:pt idx="3219">
                  <c:v>0.56012503472222219</c:v>
                </c:pt>
                <c:pt idx="3220">
                  <c:v>0.56012873842592592</c:v>
                </c:pt>
                <c:pt idx="3221">
                  <c:v>0.56013234953703706</c:v>
                </c:pt>
                <c:pt idx="3222">
                  <c:v>0.56013600694444443</c:v>
                </c:pt>
                <c:pt idx="3223">
                  <c:v>0.56013959490740739</c:v>
                </c:pt>
                <c:pt idx="3224">
                  <c:v>0.56014299768518516</c:v>
                </c:pt>
                <c:pt idx="3225">
                  <c:v>0.56014643518518514</c:v>
                </c:pt>
                <c:pt idx="3226">
                  <c:v>0.56015006944444445</c:v>
                </c:pt>
                <c:pt idx="3227">
                  <c:v>0.56015350694444443</c:v>
                </c:pt>
                <c:pt idx="3228">
                  <c:v>0.56015702546296298</c:v>
                </c:pt>
                <c:pt idx="3229">
                  <c:v>0.56016042824074075</c:v>
                </c:pt>
                <c:pt idx="3230">
                  <c:v>0.5601638541666667</c:v>
                </c:pt>
                <c:pt idx="3231">
                  <c:v>0.56016762731481484</c:v>
                </c:pt>
                <c:pt idx="3232">
                  <c:v>0.56017125000000001</c:v>
                </c:pt>
                <c:pt idx="3233">
                  <c:v>0.56017481481481479</c:v>
                </c:pt>
                <c:pt idx="3234">
                  <c:v>0.56017846064814814</c:v>
                </c:pt>
                <c:pt idx="3235">
                  <c:v>0.56018204861111109</c:v>
                </c:pt>
                <c:pt idx="3236">
                  <c:v>0.56018576388888885</c:v>
                </c:pt>
                <c:pt idx="3237">
                  <c:v>0.56018939814814817</c:v>
                </c:pt>
                <c:pt idx="3238">
                  <c:v>0.56019303240740748</c:v>
                </c:pt>
                <c:pt idx="3239">
                  <c:v>0.56019679398148148</c:v>
                </c:pt>
                <c:pt idx="3240">
                  <c:v>0.56020034722222223</c:v>
                </c:pt>
                <c:pt idx="3241">
                  <c:v>0.56020383101851856</c:v>
                </c:pt>
                <c:pt idx="3242">
                  <c:v>0.56020733796296296</c:v>
                </c:pt>
                <c:pt idx="3243">
                  <c:v>0.56021216435185184</c:v>
                </c:pt>
                <c:pt idx="3244">
                  <c:v>0.56021557870370364</c:v>
                </c:pt>
                <c:pt idx="3245">
                  <c:v>0.56021901620370373</c:v>
                </c:pt>
                <c:pt idx="3246">
                  <c:v>0.5602227662037037</c:v>
                </c:pt>
                <c:pt idx="3247">
                  <c:v>0.56022630787037031</c:v>
                </c:pt>
                <c:pt idx="3248">
                  <c:v>0.56022976851851858</c:v>
                </c:pt>
                <c:pt idx="3249">
                  <c:v>0.56023342592592595</c:v>
                </c:pt>
                <c:pt idx="3250">
                  <c:v>0.56023702546296295</c:v>
                </c:pt>
                <c:pt idx="3251">
                  <c:v>0.56024078703703706</c:v>
                </c:pt>
                <c:pt idx="3252">
                  <c:v>0.56024495370370364</c:v>
                </c:pt>
                <c:pt idx="3253">
                  <c:v>0.56024858796296295</c:v>
                </c:pt>
                <c:pt idx="3254">
                  <c:v>0.56025230324074071</c:v>
                </c:pt>
                <c:pt idx="3255">
                  <c:v>0.56025603009259262</c:v>
                </c:pt>
                <c:pt idx="3256">
                  <c:v>0.5602597222222222</c:v>
                </c:pt>
                <c:pt idx="3257">
                  <c:v>0.56026337962962958</c:v>
                </c:pt>
                <c:pt idx="3258">
                  <c:v>0.56026734953703705</c:v>
                </c:pt>
                <c:pt idx="3259">
                  <c:v>0.56027097222222222</c:v>
                </c:pt>
                <c:pt idx="3260">
                  <c:v>0.56027461805555556</c:v>
                </c:pt>
                <c:pt idx="3261">
                  <c:v>0.56027842592592592</c:v>
                </c:pt>
                <c:pt idx="3262">
                  <c:v>0.5602818634259259</c:v>
                </c:pt>
                <c:pt idx="3263">
                  <c:v>0.56028528935185185</c:v>
                </c:pt>
                <c:pt idx="3264">
                  <c:v>0.56028883101851845</c:v>
                </c:pt>
                <c:pt idx="3265">
                  <c:v>0.56029230324074075</c:v>
                </c:pt>
                <c:pt idx="3266">
                  <c:v>0.56029583333333333</c:v>
                </c:pt>
                <c:pt idx="3267">
                  <c:v>0.56029938657407408</c:v>
                </c:pt>
                <c:pt idx="3268">
                  <c:v>0.5603028356481482</c:v>
                </c:pt>
                <c:pt idx="3269">
                  <c:v>0.56030643518518519</c:v>
                </c:pt>
                <c:pt idx="3270">
                  <c:v>0.56031023148148151</c:v>
                </c:pt>
                <c:pt idx="3271">
                  <c:v>0.56031406249999993</c:v>
                </c:pt>
                <c:pt idx="3272">
                  <c:v>0.56031767361111118</c:v>
                </c:pt>
                <c:pt idx="3273">
                  <c:v>0.56032156249999998</c:v>
                </c:pt>
                <c:pt idx="3274">
                  <c:v>0.56032532407407409</c:v>
                </c:pt>
                <c:pt idx="3275">
                  <c:v>0.56032905092592589</c:v>
                </c:pt>
                <c:pt idx="3276">
                  <c:v>0.56033434027777773</c:v>
                </c:pt>
                <c:pt idx="3277">
                  <c:v>0.56033835648148145</c:v>
                </c:pt>
                <c:pt idx="3278">
                  <c:v>0.56034212962962959</c:v>
                </c:pt>
                <c:pt idx="3279">
                  <c:v>0.56034593750000006</c:v>
                </c:pt>
                <c:pt idx="3280">
                  <c:v>0.56034962962962964</c:v>
                </c:pt>
                <c:pt idx="3281">
                  <c:v>0.56035341435185182</c:v>
                </c:pt>
                <c:pt idx="3282">
                  <c:v>0.56035723379629632</c:v>
                </c:pt>
                <c:pt idx="3283">
                  <c:v>0.56036112268518512</c:v>
                </c:pt>
                <c:pt idx="3284">
                  <c:v>0.56036505787037039</c:v>
                </c:pt>
                <c:pt idx="3285">
                  <c:v>0.56036895833333333</c:v>
                </c:pt>
                <c:pt idx="3286">
                  <c:v>0.56037287037037042</c:v>
                </c:pt>
                <c:pt idx="3287">
                  <c:v>0.56037681712962961</c:v>
                </c:pt>
                <c:pt idx="3288">
                  <c:v>0.5603807291666667</c:v>
                </c:pt>
                <c:pt idx="3289">
                  <c:v>0.56038461805555551</c:v>
                </c:pt>
                <c:pt idx="3290">
                  <c:v>0.5603884375</c:v>
                </c:pt>
                <c:pt idx="3291">
                  <c:v>0.56039230324074074</c:v>
                </c:pt>
                <c:pt idx="3292">
                  <c:v>0.56039607638888889</c:v>
                </c:pt>
                <c:pt idx="3293">
                  <c:v>0.56040008101851846</c:v>
                </c:pt>
                <c:pt idx="3294">
                  <c:v>0.56040396990740737</c:v>
                </c:pt>
                <c:pt idx="3295">
                  <c:v>0.56040800925925927</c:v>
                </c:pt>
                <c:pt idx="3296">
                  <c:v>0.56041189814814818</c:v>
                </c:pt>
                <c:pt idx="3297">
                  <c:v>0.56041592592592593</c:v>
                </c:pt>
                <c:pt idx="3298">
                  <c:v>0.56041975694444446</c:v>
                </c:pt>
                <c:pt idx="3299">
                  <c:v>0.56042354166666664</c:v>
                </c:pt>
                <c:pt idx="3300">
                  <c:v>0.56042732638888892</c:v>
                </c:pt>
                <c:pt idx="3301">
                  <c:v>0.56043096064814812</c:v>
                </c:pt>
                <c:pt idx="3302">
                  <c:v>0.56043486111111107</c:v>
                </c:pt>
                <c:pt idx="3303">
                  <c:v>0.56043883101851855</c:v>
                </c:pt>
                <c:pt idx="3304">
                  <c:v>0.56044262731481476</c:v>
                </c:pt>
                <c:pt idx="3305">
                  <c:v>0.56044643518518511</c:v>
                </c:pt>
                <c:pt idx="3306">
                  <c:v>0.56045040509259259</c:v>
                </c:pt>
                <c:pt idx="3307">
                  <c:v>0.5604542939814815</c:v>
                </c:pt>
                <c:pt idx="3308">
                  <c:v>0.56045839120370367</c:v>
                </c:pt>
                <c:pt idx="3309">
                  <c:v>0.56046369212962965</c:v>
                </c:pt>
                <c:pt idx="3310">
                  <c:v>0.56046753472222222</c:v>
                </c:pt>
                <c:pt idx="3311">
                  <c:v>0.56047137731481478</c:v>
                </c:pt>
                <c:pt idx="3312">
                  <c:v>0.56047533564814811</c:v>
                </c:pt>
                <c:pt idx="3313">
                  <c:v>0.56047939814814818</c:v>
                </c:pt>
                <c:pt idx="3314">
                  <c:v>0.56048320601851853</c:v>
                </c:pt>
                <c:pt idx="3315">
                  <c:v>0.56048722222222225</c:v>
                </c:pt>
                <c:pt idx="3316">
                  <c:v>0.56049109953703702</c:v>
                </c:pt>
                <c:pt idx="3317">
                  <c:v>0.56049496527777776</c:v>
                </c:pt>
                <c:pt idx="3318">
                  <c:v>0.56049899305555562</c:v>
                </c:pt>
                <c:pt idx="3319">
                  <c:v>0.56050282407407404</c:v>
                </c:pt>
                <c:pt idx="3320">
                  <c:v>0.56050664351851853</c:v>
                </c:pt>
                <c:pt idx="3321">
                  <c:v>0.56051070601851849</c:v>
                </c:pt>
                <c:pt idx="3322">
                  <c:v>0.56051452546296299</c:v>
                </c:pt>
                <c:pt idx="3323">
                  <c:v>0.56051868055555554</c:v>
                </c:pt>
                <c:pt idx="3324">
                  <c:v>0.56052276620370367</c:v>
                </c:pt>
                <c:pt idx="3325">
                  <c:v>0.56052668981481479</c:v>
                </c:pt>
                <c:pt idx="3326">
                  <c:v>0.56053053240740736</c:v>
                </c:pt>
                <c:pt idx="3327">
                  <c:v>0.56053454861111118</c:v>
                </c:pt>
                <c:pt idx="3328">
                  <c:v>0.5605386921296297</c:v>
                </c:pt>
                <c:pt idx="3329">
                  <c:v>0.56054260416666668</c:v>
                </c:pt>
                <c:pt idx="3330">
                  <c:v>0.56054657407407404</c:v>
                </c:pt>
                <c:pt idx="3331">
                  <c:v>0.56055052083333334</c:v>
                </c:pt>
                <c:pt idx="3332">
                  <c:v>0.56055443287037032</c:v>
                </c:pt>
                <c:pt idx="3333">
                  <c:v>0.56055833333333338</c:v>
                </c:pt>
                <c:pt idx="3334">
                  <c:v>0.56056203703703711</c:v>
                </c:pt>
                <c:pt idx="3335">
                  <c:v>0.56056585648148149</c:v>
                </c:pt>
                <c:pt idx="3336">
                  <c:v>0.56056978009259262</c:v>
                </c:pt>
                <c:pt idx="3337">
                  <c:v>0.560573599537037</c:v>
                </c:pt>
                <c:pt idx="3338">
                  <c:v>0.56057724537037035</c:v>
                </c:pt>
                <c:pt idx="3339">
                  <c:v>0.56058116898148147</c:v>
                </c:pt>
                <c:pt idx="3340">
                  <c:v>0.56058488425925923</c:v>
                </c:pt>
                <c:pt idx="3341">
                  <c:v>0.56058858796296296</c:v>
                </c:pt>
                <c:pt idx="3342">
                  <c:v>0.56059266203703706</c:v>
                </c:pt>
                <c:pt idx="3343">
                  <c:v>0.56059798611111111</c:v>
                </c:pt>
                <c:pt idx="3344">
                  <c:v>0.56060180555555561</c:v>
                </c:pt>
                <c:pt idx="3345">
                  <c:v>0.56060560185185182</c:v>
                </c:pt>
                <c:pt idx="3346">
                  <c:v>0.56060943287037035</c:v>
                </c:pt>
                <c:pt idx="3347">
                  <c:v>0.56061315972222225</c:v>
                </c:pt>
                <c:pt idx="3348">
                  <c:v>0.56061679398148145</c:v>
                </c:pt>
                <c:pt idx="3349">
                  <c:v>0.56062053240740739</c:v>
                </c:pt>
                <c:pt idx="3350">
                  <c:v>0.56062428240740736</c:v>
                </c:pt>
                <c:pt idx="3351">
                  <c:v>0.56062789351851849</c:v>
                </c:pt>
                <c:pt idx="3352">
                  <c:v>0.56063143518518521</c:v>
                </c:pt>
                <c:pt idx="3353">
                  <c:v>0.56063491898148154</c:v>
                </c:pt>
                <c:pt idx="3354">
                  <c:v>0.56063842592592594</c:v>
                </c:pt>
                <c:pt idx="3355">
                  <c:v>0.56064209490740746</c:v>
                </c:pt>
                <c:pt idx="3356">
                  <c:v>0.56064553240740744</c:v>
                </c:pt>
                <c:pt idx="3357">
                  <c:v>0.56064925925925924</c:v>
                </c:pt>
                <c:pt idx="3358">
                  <c:v>0.56065299768518517</c:v>
                </c:pt>
                <c:pt idx="3359">
                  <c:v>0.56065662037037034</c:v>
                </c:pt>
                <c:pt idx="3360">
                  <c:v>0.56066045138888887</c:v>
                </c:pt>
                <c:pt idx="3361">
                  <c:v>0.56067263888888885</c:v>
                </c:pt>
                <c:pt idx="3362">
                  <c:v>0.56067652777777777</c:v>
                </c:pt>
                <c:pt idx="3363">
                  <c:v>0.56068032407407409</c:v>
                </c:pt>
                <c:pt idx="3364">
                  <c:v>0.56068427083333339</c:v>
                </c:pt>
                <c:pt idx="3365">
                  <c:v>0.56068813657407401</c:v>
                </c:pt>
                <c:pt idx="3366">
                  <c:v>0.56069216435185187</c:v>
                </c:pt>
                <c:pt idx="3367">
                  <c:v>0.56069640046296298</c:v>
                </c:pt>
                <c:pt idx="3368">
                  <c:v>0.56070025462962969</c:v>
                </c:pt>
                <c:pt idx="3369">
                  <c:v>0.56070408564814811</c:v>
                </c:pt>
                <c:pt idx="3370">
                  <c:v>0.56070792824074067</c:v>
                </c:pt>
                <c:pt idx="3371">
                  <c:v>0.56071178240740738</c:v>
                </c:pt>
                <c:pt idx="3372">
                  <c:v>0.56071562499999994</c:v>
                </c:pt>
                <c:pt idx="3373">
                  <c:v>0.56071993055555558</c:v>
                </c:pt>
                <c:pt idx="3374">
                  <c:v>0.56072380787037035</c:v>
                </c:pt>
                <c:pt idx="3375">
                  <c:v>0.56072768518518512</c:v>
                </c:pt>
                <c:pt idx="3376">
                  <c:v>0.56073313657407409</c:v>
                </c:pt>
                <c:pt idx="3377">
                  <c:v>0.56073699074074079</c:v>
                </c:pt>
                <c:pt idx="3378">
                  <c:v>0.56074105324074075</c:v>
                </c:pt>
                <c:pt idx="3379">
                  <c:v>0.56074504629629629</c:v>
                </c:pt>
                <c:pt idx="3380">
                  <c:v>0.56074885416666664</c:v>
                </c:pt>
                <c:pt idx="3381">
                  <c:v>0.56075270833333335</c:v>
                </c:pt>
                <c:pt idx="3382">
                  <c:v>0.56075666666666668</c:v>
                </c:pt>
                <c:pt idx="3383">
                  <c:v>0.5607605902777778</c:v>
                </c:pt>
                <c:pt idx="3384">
                  <c:v>0.56076446759259257</c:v>
                </c:pt>
                <c:pt idx="3385">
                  <c:v>0.56076824074074072</c:v>
                </c:pt>
                <c:pt idx="3386">
                  <c:v>0.56077201388888887</c:v>
                </c:pt>
                <c:pt idx="3387">
                  <c:v>0.56077579861111115</c:v>
                </c:pt>
                <c:pt idx="3388">
                  <c:v>0.56077976851851852</c:v>
                </c:pt>
                <c:pt idx="3389">
                  <c:v>0.56078359953703705</c:v>
                </c:pt>
                <c:pt idx="3390">
                  <c:v>0.56078746527777779</c:v>
                </c:pt>
                <c:pt idx="3391">
                  <c:v>0.56079137731481488</c:v>
                </c:pt>
                <c:pt idx="3392">
                  <c:v>0.56079537037037042</c:v>
                </c:pt>
                <c:pt idx="3393">
                  <c:v>0.5607991898148148</c:v>
                </c:pt>
                <c:pt idx="3394">
                  <c:v>0.56080317129629631</c:v>
                </c:pt>
                <c:pt idx="3395">
                  <c:v>0.56080715277777771</c:v>
                </c:pt>
                <c:pt idx="3396">
                  <c:v>0.5608110648148148</c:v>
                </c:pt>
                <c:pt idx="3397">
                  <c:v>0.56081493055555554</c:v>
                </c:pt>
                <c:pt idx="3398">
                  <c:v>0.56081898148148146</c:v>
                </c:pt>
                <c:pt idx="3399">
                  <c:v>0.56082280092592596</c:v>
                </c:pt>
                <c:pt idx="3400">
                  <c:v>0.56082680555555553</c:v>
                </c:pt>
                <c:pt idx="3401">
                  <c:v>0.56083082175925925</c:v>
                </c:pt>
                <c:pt idx="3402">
                  <c:v>0.56083465277777778</c:v>
                </c:pt>
                <c:pt idx="3403">
                  <c:v>0.56083839120370371</c:v>
                </c:pt>
                <c:pt idx="3404">
                  <c:v>0.56084203703703706</c:v>
                </c:pt>
                <c:pt idx="3405">
                  <c:v>0.56084577546296299</c:v>
                </c:pt>
                <c:pt idx="3406">
                  <c:v>0.5608497569444445</c:v>
                </c:pt>
                <c:pt idx="3407">
                  <c:v>0.56085376157407407</c:v>
                </c:pt>
                <c:pt idx="3408">
                  <c:v>0.56085754629629625</c:v>
                </c:pt>
                <c:pt idx="3409">
                  <c:v>0.56086289351851859</c:v>
                </c:pt>
                <c:pt idx="3410">
                  <c:v>0.56086699074074076</c:v>
                </c:pt>
                <c:pt idx="3411">
                  <c:v>0.56087077546296293</c:v>
                </c:pt>
                <c:pt idx="3412">
                  <c:v>0.56087475694444444</c:v>
                </c:pt>
                <c:pt idx="3413">
                  <c:v>0.56087934027777775</c:v>
                </c:pt>
                <c:pt idx="3414">
                  <c:v>0.56088348379629627</c:v>
                </c:pt>
                <c:pt idx="3415">
                  <c:v>0.56088740740740739</c:v>
                </c:pt>
                <c:pt idx="3416">
                  <c:v>0.56089133101851851</c:v>
                </c:pt>
                <c:pt idx="3417">
                  <c:v>0.56089518518518522</c:v>
                </c:pt>
                <c:pt idx="3418">
                  <c:v>0.56089918981481479</c:v>
                </c:pt>
                <c:pt idx="3419">
                  <c:v>0.56090313657407409</c:v>
                </c:pt>
                <c:pt idx="3420">
                  <c:v>0.56090690972222224</c:v>
                </c:pt>
                <c:pt idx="3421">
                  <c:v>0.56091045138888884</c:v>
                </c:pt>
                <c:pt idx="3422">
                  <c:v>0.56091400462962959</c:v>
                </c:pt>
                <c:pt idx="3423">
                  <c:v>0.56091778935185188</c:v>
                </c:pt>
                <c:pt idx="3424">
                  <c:v>0.560921712962963</c:v>
                </c:pt>
                <c:pt idx="3425">
                  <c:v>0.56092555555555557</c:v>
                </c:pt>
                <c:pt idx="3426">
                  <c:v>0.56092997685185186</c:v>
                </c:pt>
                <c:pt idx="3427">
                  <c:v>0.56093394675925923</c:v>
                </c:pt>
                <c:pt idx="3428">
                  <c:v>0.56093782407407411</c:v>
                </c:pt>
                <c:pt idx="3429">
                  <c:v>0.56094188657407407</c:v>
                </c:pt>
                <c:pt idx="3430">
                  <c:v>0.56094591435185182</c:v>
                </c:pt>
                <c:pt idx="3431">
                  <c:v>0.56094975694444449</c:v>
                </c:pt>
                <c:pt idx="3432">
                  <c:v>0.56095393518518522</c:v>
                </c:pt>
                <c:pt idx="3433">
                  <c:v>0.56095789351851855</c:v>
                </c:pt>
                <c:pt idx="3434">
                  <c:v>0.56096184027777773</c:v>
                </c:pt>
                <c:pt idx="3435">
                  <c:v>0.56096606481481481</c:v>
                </c:pt>
                <c:pt idx="3436">
                  <c:v>0.56096998842592594</c:v>
                </c:pt>
                <c:pt idx="3437">
                  <c:v>0.56097388888888888</c:v>
                </c:pt>
                <c:pt idx="3438">
                  <c:v>0.56097792824074078</c:v>
                </c:pt>
                <c:pt idx="3439">
                  <c:v>0.56098196759259256</c:v>
                </c:pt>
                <c:pt idx="3440">
                  <c:v>0.56098581018518512</c:v>
                </c:pt>
                <c:pt idx="3441">
                  <c:v>0.56098969907407403</c:v>
                </c:pt>
                <c:pt idx="3442">
                  <c:v>0.56099504629629626</c:v>
                </c:pt>
                <c:pt idx="3443">
                  <c:v>0.56099901620370374</c:v>
                </c:pt>
                <c:pt idx="3444">
                  <c:v>0.56100281250000006</c:v>
                </c:pt>
                <c:pt idx="3445">
                  <c:v>0.56100690972222222</c:v>
                </c:pt>
                <c:pt idx="3446">
                  <c:v>0.56101093749999997</c:v>
                </c:pt>
                <c:pt idx="3447">
                  <c:v>0.56101478009259254</c:v>
                </c:pt>
                <c:pt idx="3448">
                  <c:v>0.5610187152777778</c:v>
                </c:pt>
                <c:pt idx="3449">
                  <c:v>0.56102271990740737</c:v>
                </c:pt>
                <c:pt idx="3450">
                  <c:v>0.56102653935185187</c:v>
                </c:pt>
                <c:pt idx="3451">
                  <c:v>0.56103052083333338</c:v>
                </c:pt>
                <c:pt idx="3452">
                  <c:v>0.56103427083333335</c:v>
                </c:pt>
                <c:pt idx="3453">
                  <c:v>0.5610382060185185</c:v>
                </c:pt>
                <c:pt idx="3454">
                  <c:v>0.56104219907407404</c:v>
                </c:pt>
                <c:pt idx="3455">
                  <c:v>0.56104619212962958</c:v>
                </c:pt>
                <c:pt idx="3456">
                  <c:v>0.56104984953703707</c:v>
                </c:pt>
                <c:pt idx="3457">
                  <c:v>0.56105373842592587</c:v>
                </c:pt>
                <c:pt idx="3458">
                  <c:v>0.56105754629629623</c:v>
                </c:pt>
                <c:pt idx="3459">
                  <c:v>0.56106133101851852</c:v>
                </c:pt>
                <c:pt idx="3460">
                  <c:v>0.56106512731481484</c:v>
                </c:pt>
                <c:pt idx="3461">
                  <c:v>0.56106917824074076</c:v>
                </c:pt>
                <c:pt idx="3462">
                  <c:v>0.5610730439814815</c:v>
                </c:pt>
                <c:pt idx="3463">
                  <c:v>0.56107702546296301</c:v>
                </c:pt>
                <c:pt idx="3464">
                  <c:v>0.56108098379629634</c:v>
                </c:pt>
                <c:pt idx="3465">
                  <c:v>0.56108478009259255</c:v>
                </c:pt>
                <c:pt idx="3466">
                  <c:v>0.5610888078703703</c:v>
                </c:pt>
                <c:pt idx="3467">
                  <c:v>0.56109290509259258</c:v>
                </c:pt>
                <c:pt idx="3468">
                  <c:v>0.56109674768518525</c:v>
                </c:pt>
                <c:pt idx="3469">
                  <c:v>0.56110083333333327</c:v>
                </c:pt>
                <c:pt idx="3470">
                  <c:v>0.56110478009259257</c:v>
                </c:pt>
                <c:pt idx="3471">
                  <c:v>0.56110876157407408</c:v>
                </c:pt>
                <c:pt idx="3472">
                  <c:v>0.56111273148148155</c:v>
                </c:pt>
                <c:pt idx="3473">
                  <c:v>0.56111651620370373</c:v>
                </c:pt>
                <c:pt idx="3474">
                  <c:v>0.56112025462962967</c:v>
                </c:pt>
                <c:pt idx="3475">
                  <c:v>0.56112562499999996</c:v>
                </c:pt>
                <c:pt idx="3476">
                  <c:v>0.56112940972222225</c:v>
                </c:pt>
                <c:pt idx="3477">
                  <c:v>0.56113314814814819</c:v>
                </c:pt>
                <c:pt idx="3478">
                  <c:v>0.56113709490740737</c:v>
                </c:pt>
                <c:pt idx="3479">
                  <c:v>0.5611412731481481</c:v>
                </c:pt>
                <c:pt idx="3480">
                  <c:v>0.56114555555555556</c:v>
                </c:pt>
                <c:pt idx="3481">
                  <c:v>0.56114960648148149</c:v>
                </c:pt>
                <c:pt idx="3482">
                  <c:v>0.56115342592592599</c:v>
                </c:pt>
                <c:pt idx="3483">
                  <c:v>0.56115738425925932</c:v>
                </c:pt>
                <c:pt idx="3484">
                  <c:v>0.56116143518518513</c:v>
                </c:pt>
                <c:pt idx="3485">
                  <c:v>0.56116554398148144</c:v>
                </c:pt>
                <c:pt idx="3486">
                  <c:v>0.56116950231481477</c:v>
                </c:pt>
                <c:pt idx="3487">
                  <c:v>0.56117354166666666</c:v>
                </c:pt>
                <c:pt idx="3488">
                  <c:v>0.5611774074074074</c:v>
                </c:pt>
                <c:pt idx="3489">
                  <c:v>0.56118131944444449</c:v>
                </c:pt>
                <c:pt idx="3490">
                  <c:v>0.56118541666666666</c:v>
                </c:pt>
                <c:pt idx="3491">
                  <c:v>0.56118920138888895</c:v>
                </c:pt>
                <c:pt idx="3492">
                  <c:v>0.56119292824074074</c:v>
                </c:pt>
                <c:pt idx="3493">
                  <c:v>0.56119658564814812</c:v>
                </c:pt>
                <c:pt idx="3494">
                  <c:v>0.56120012731481483</c:v>
                </c:pt>
                <c:pt idx="3495">
                  <c:v>0.56120385416666674</c:v>
                </c:pt>
                <c:pt idx="3496">
                  <c:v>0.56120798611111111</c:v>
                </c:pt>
                <c:pt idx="3497">
                  <c:v>0.56121218750000001</c:v>
                </c:pt>
                <c:pt idx="3498">
                  <c:v>0.56121613425925931</c:v>
                </c:pt>
                <c:pt idx="3499">
                  <c:v>0.56122013888888889</c:v>
                </c:pt>
                <c:pt idx="3500">
                  <c:v>0.56122421296296299</c:v>
                </c:pt>
                <c:pt idx="3501">
                  <c:v>0.56122812499999997</c:v>
                </c:pt>
                <c:pt idx="3502">
                  <c:v>0.56123215277777783</c:v>
                </c:pt>
                <c:pt idx="3503">
                  <c:v>0.56123623842592596</c:v>
                </c:pt>
                <c:pt idx="3504">
                  <c:v>0.56124018518518515</c:v>
                </c:pt>
                <c:pt idx="3505">
                  <c:v>0.56124429398148146</c:v>
                </c:pt>
                <c:pt idx="3506">
                  <c:v>0.56124831018518517</c:v>
                </c:pt>
                <c:pt idx="3507">
                  <c:v>0.56125195601851852</c:v>
                </c:pt>
                <c:pt idx="3508">
                  <c:v>0.56125693287037037</c:v>
                </c:pt>
                <c:pt idx="3509">
                  <c:v>0.56126049768518516</c:v>
                </c:pt>
                <c:pt idx="3510">
                  <c:v>0.56126400462962966</c:v>
                </c:pt>
                <c:pt idx="3511">
                  <c:v>0.56126761574074069</c:v>
                </c:pt>
                <c:pt idx="3512">
                  <c:v>0.56127118055555558</c:v>
                </c:pt>
                <c:pt idx="3513">
                  <c:v>0.56127476851851854</c:v>
                </c:pt>
                <c:pt idx="3514">
                  <c:v>0.56127884259259264</c:v>
                </c:pt>
                <c:pt idx="3515">
                  <c:v>0.56128295138888895</c:v>
                </c:pt>
                <c:pt idx="3516">
                  <c:v>0.56128692129629632</c:v>
                </c:pt>
                <c:pt idx="3517">
                  <c:v>0.56129086805555561</c:v>
                </c:pt>
                <c:pt idx="3518">
                  <c:v>0.56129484953703701</c:v>
                </c:pt>
                <c:pt idx="3519">
                  <c:v>0.56129873842592592</c:v>
                </c:pt>
                <c:pt idx="3520">
                  <c:v>0.5613026504629629</c:v>
                </c:pt>
                <c:pt idx="3521">
                  <c:v>0.56130687499999998</c:v>
                </c:pt>
                <c:pt idx="3522">
                  <c:v>0.56131082175925928</c:v>
                </c:pt>
                <c:pt idx="3523">
                  <c:v>0.56131494212962962</c:v>
                </c:pt>
                <c:pt idx="3524">
                  <c:v>0.56131879629629633</c:v>
                </c:pt>
                <c:pt idx="3525">
                  <c:v>0.56132263888888889</c:v>
                </c:pt>
                <c:pt idx="3526">
                  <c:v>0.56132629629629627</c:v>
                </c:pt>
                <c:pt idx="3527">
                  <c:v>0.56133008101851856</c:v>
                </c:pt>
                <c:pt idx="3528">
                  <c:v>0.56133363425925931</c:v>
                </c:pt>
                <c:pt idx="3529">
                  <c:v>0.56133722222222227</c:v>
                </c:pt>
                <c:pt idx="3530">
                  <c:v>0.56134079861111108</c:v>
                </c:pt>
                <c:pt idx="3531">
                  <c:v>0.56134512731481478</c:v>
                </c:pt>
                <c:pt idx="3532">
                  <c:v>0.56134916666666668</c:v>
                </c:pt>
                <c:pt idx="3533">
                  <c:v>0.56135333333333337</c:v>
                </c:pt>
                <c:pt idx="3534">
                  <c:v>0.56135739583333333</c:v>
                </c:pt>
                <c:pt idx="3535">
                  <c:v>0.56136146990740743</c:v>
                </c:pt>
                <c:pt idx="3536">
                  <c:v>0.56136550925925921</c:v>
                </c:pt>
                <c:pt idx="3537">
                  <c:v>0.56136944444444448</c:v>
                </c:pt>
                <c:pt idx="3538">
                  <c:v>0.56137353009259261</c:v>
                </c:pt>
                <c:pt idx="3539">
                  <c:v>0.5613776620370371</c:v>
                </c:pt>
                <c:pt idx="3540">
                  <c:v>0.56138157407407407</c:v>
                </c:pt>
                <c:pt idx="3541">
                  <c:v>0.56138702546296293</c:v>
                </c:pt>
                <c:pt idx="3542">
                  <c:v>0.56139090277777781</c:v>
                </c:pt>
                <c:pt idx="3543">
                  <c:v>0.56139438657407414</c:v>
                </c:pt>
                <c:pt idx="3544">
                  <c:v>0.56139793981481478</c:v>
                </c:pt>
                <c:pt idx="3545">
                  <c:v>0.56140153935185189</c:v>
                </c:pt>
                <c:pt idx="3546">
                  <c:v>0.56140515046296302</c:v>
                </c:pt>
                <c:pt idx="3547">
                  <c:v>0.56140868055555548</c:v>
                </c:pt>
                <c:pt idx="3548">
                  <c:v>0.56141215277777778</c:v>
                </c:pt>
                <c:pt idx="3549">
                  <c:v>0.56141576388888892</c:v>
                </c:pt>
                <c:pt idx="3550">
                  <c:v>0.56141978009259252</c:v>
                </c:pt>
                <c:pt idx="3551">
                  <c:v>0.56142391203703701</c:v>
                </c:pt>
                <c:pt idx="3552">
                  <c:v>0.56142781249999996</c:v>
                </c:pt>
                <c:pt idx="3553">
                  <c:v>0.56143165509259252</c:v>
                </c:pt>
                <c:pt idx="3554">
                  <c:v>0.5614356597222222</c:v>
                </c:pt>
                <c:pt idx="3555">
                  <c:v>0.56143954861111112</c:v>
                </c:pt>
                <c:pt idx="3556">
                  <c:v>0.5614434953703703</c:v>
                </c:pt>
                <c:pt idx="3557">
                  <c:v>0.56144773148148153</c:v>
                </c:pt>
                <c:pt idx="3558">
                  <c:v>0.5614514814814815</c:v>
                </c:pt>
                <c:pt idx="3559">
                  <c:v>0.56145543981481483</c:v>
                </c:pt>
                <c:pt idx="3560">
                  <c:v>0.56145935185185192</c:v>
                </c:pt>
                <c:pt idx="3561">
                  <c:v>0.56146309027777774</c:v>
                </c:pt>
                <c:pt idx="3562">
                  <c:v>0.56146673611111109</c:v>
                </c:pt>
                <c:pt idx="3563">
                  <c:v>0.56147040509259261</c:v>
                </c:pt>
                <c:pt idx="3564">
                  <c:v>0.56147395833333336</c:v>
                </c:pt>
                <c:pt idx="3565">
                  <c:v>0.56147741898148151</c:v>
                </c:pt>
                <c:pt idx="3566">
                  <c:v>0.56148119212962966</c:v>
                </c:pt>
                <c:pt idx="3567">
                  <c:v>0.56148519675925923</c:v>
                </c:pt>
                <c:pt idx="3568">
                  <c:v>0.56148923611111112</c:v>
                </c:pt>
                <c:pt idx="3569">
                  <c:v>0.56149458333333335</c:v>
                </c:pt>
                <c:pt idx="3570">
                  <c:v>0.56149853009259265</c:v>
                </c:pt>
                <c:pt idx="3571">
                  <c:v>0.56150256944444443</c:v>
                </c:pt>
                <c:pt idx="3572">
                  <c:v>0.56150651620370373</c:v>
                </c:pt>
                <c:pt idx="3573">
                  <c:v>0.5615103935185185</c:v>
                </c:pt>
                <c:pt idx="3574">
                  <c:v>0.56151435185185183</c:v>
                </c:pt>
                <c:pt idx="3575">
                  <c:v>0.56151877314814813</c:v>
                </c:pt>
                <c:pt idx="3576">
                  <c:v>0.56152282407407406</c:v>
                </c:pt>
                <c:pt idx="3577">
                  <c:v>0.56152678240740739</c:v>
                </c:pt>
                <c:pt idx="3578">
                  <c:v>0.56153040509259255</c:v>
                </c:pt>
                <c:pt idx="3579">
                  <c:v>0.56153395833333331</c:v>
                </c:pt>
                <c:pt idx="3580">
                  <c:v>0.56153743055555549</c:v>
                </c:pt>
                <c:pt idx="3581">
                  <c:v>0.56154121527777778</c:v>
                </c:pt>
                <c:pt idx="3582">
                  <c:v>0.56154468749999997</c:v>
                </c:pt>
                <c:pt idx="3583">
                  <c:v>0.56154835648148149</c:v>
                </c:pt>
                <c:pt idx="3584">
                  <c:v>0.56155186342592589</c:v>
                </c:pt>
                <c:pt idx="3585">
                  <c:v>0.56155543981481482</c:v>
                </c:pt>
                <c:pt idx="3586">
                  <c:v>0.56155950231481488</c:v>
                </c:pt>
                <c:pt idx="3587">
                  <c:v>0.5615634259259259</c:v>
                </c:pt>
                <c:pt idx="3588">
                  <c:v>0.56156746527777779</c:v>
                </c:pt>
                <c:pt idx="3589">
                  <c:v>0.56157141203703709</c:v>
                </c:pt>
                <c:pt idx="3590">
                  <c:v>0.56157524305555551</c:v>
                </c:pt>
                <c:pt idx="3591">
                  <c:v>0.56157914351851856</c:v>
                </c:pt>
                <c:pt idx="3592">
                  <c:v>0.56158302083333334</c:v>
                </c:pt>
                <c:pt idx="3593">
                  <c:v>0.56158700231481484</c:v>
                </c:pt>
                <c:pt idx="3594">
                  <c:v>0.5615908449074074</c:v>
                </c:pt>
                <c:pt idx="3595">
                  <c:v>0.56159481481481477</c:v>
                </c:pt>
                <c:pt idx="3596">
                  <c:v>0.5616000347222222</c:v>
                </c:pt>
                <c:pt idx="3597">
                  <c:v>0.56160353009259256</c:v>
                </c:pt>
                <c:pt idx="3598">
                  <c:v>0.56160716435185187</c:v>
                </c:pt>
                <c:pt idx="3599">
                  <c:v>0.56161089120370367</c:v>
                </c:pt>
                <c:pt idx="3600">
                  <c:v>0.56161446759259259</c:v>
                </c:pt>
                <c:pt idx="3601">
                  <c:v>0.56161813657407411</c:v>
                </c:pt>
                <c:pt idx="3602">
                  <c:v>0.5616223379629629</c:v>
                </c:pt>
                <c:pt idx="3603">
                  <c:v>0.56162627314814817</c:v>
                </c:pt>
                <c:pt idx="3604">
                  <c:v>0.56163027777777774</c:v>
                </c:pt>
                <c:pt idx="3605">
                  <c:v>0.56163462962962962</c:v>
                </c:pt>
                <c:pt idx="3606">
                  <c:v>0.56163861111111113</c:v>
                </c:pt>
                <c:pt idx="3607">
                  <c:v>0.56164258101851849</c:v>
                </c:pt>
                <c:pt idx="3608">
                  <c:v>0.56164650462962962</c:v>
                </c:pt>
                <c:pt idx="3609">
                  <c:v>0.56165043981481488</c:v>
                </c:pt>
                <c:pt idx="3610">
                  <c:v>0.56165450231481484</c:v>
                </c:pt>
                <c:pt idx="3611">
                  <c:v>0.56165892361111114</c:v>
                </c:pt>
                <c:pt idx="3612">
                  <c:v>0.56166290509259265</c:v>
                </c:pt>
                <c:pt idx="3613">
                  <c:v>0.56166670138888886</c:v>
                </c:pt>
                <c:pt idx="3614">
                  <c:v>0.56167030092592596</c:v>
                </c:pt>
                <c:pt idx="3615">
                  <c:v>0.56167391203703698</c:v>
                </c:pt>
                <c:pt idx="3616">
                  <c:v>0.56167740740740746</c:v>
                </c:pt>
                <c:pt idx="3617">
                  <c:v>0.56168129629629626</c:v>
                </c:pt>
                <c:pt idx="3618">
                  <c:v>0.56168475694444442</c:v>
                </c:pt>
                <c:pt idx="3619">
                  <c:v>0.56168826388888882</c:v>
                </c:pt>
                <c:pt idx="3620">
                  <c:v>0.56169181712962957</c:v>
                </c:pt>
                <c:pt idx="3621">
                  <c:v>0.56169562500000003</c:v>
                </c:pt>
                <c:pt idx="3622">
                  <c:v>0.56170107638888889</c:v>
                </c:pt>
                <c:pt idx="3623">
                  <c:v>0.5617052199074074</c:v>
                </c:pt>
                <c:pt idx="3624">
                  <c:v>0.56170901620370373</c:v>
                </c:pt>
                <c:pt idx="3625">
                  <c:v>0.56171290509259253</c:v>
                </c:pt>
                <c:pt idx="3626">
                  <c:v>0.56171695601851857</c:v>
                </c:pt>
                <c:pt idx="3627">
                  <c:v>0.56172096064814814</c:v>
                </c:pt>
                <c:pt idx="3628">
                  <c:v>0.56172480324074081</c:v>
                </c:pt>
                <c:pt idx="3629">
                  <c:v>0.56172905092592595</c:v>
                </c:pt>
                <c:pt idx="3630">
                  <c:v>0.56173290509259266</c:v>
                </c:pt>
                <c:pt idx="3631">
                  <c:v>0.5617368981481482</c:v>
                </c:pt>
                <c:pt idx="3632">
                  <c:v>0.56174101851851854</c:v>
                </c:pt>
                <c:pt idx="3633">
                  <c:v>0.56174449074074073</c:v>
                </c:pt>
                <c:pt idx="3634">
                  <c:v>0.56174805555555551</c:v>
                </c:pt>
                <c:pt idx="3635">
                  <c:v>0.56175177083333339</c:v>
                </c:pt>
                <c:pt idx="3636">
                  <c:v>0.56175523148148143</c:v>
                </c:pt>
                <c:pt idx="3637">
                  <c:v>0.56175888888888892</c:v>
                </c:pt>
                <c:pt idx="3638">
                  <c:v>0.56176269675925927</c:v>
                </c:pt>
                <c:pt idx="3639">
                  <c:v>0.5617667476851852</c:v>
                </c:pt>
                <c:pt idx="3640">
                  <c:v>0.56177067129629632</c:v>
                </c:pt>
                <c:pt idx="3641">
                  <c:v>0.56177473379629628</c:v>
                </c:pt>
                <c:pt idx="3642">
                  <c:v>0.56177864583333337</c:v>
                </c:pt>
                <c:pt idx="3643">
                  <c:v>0.56178263888888891</c:v>
                </c:pt>
                <c:pt idx="3644">
                  <c:v>0.56178657407407406</c:v>
                </c:pt>
                <c:pt idx="3645">
                  <c:v>0.56179049768518519</c:v>
                </c:pt>
                <c:pt idx="3646">
                  <c:v>0.56179447916666669</c:v>
                </c:pt>
                <c:pt idx="3647">
                  <c:v>0.56179843750000003</c:v>
                </c:pt>
                <c:pt idx="3648">
                  <c:v>0.56180243055555557</c:v>
                </c:pt>
                <c:pt idx="3649">
                  <c:v>0.56180748842592598</c:v>
                </c:pt>
                <c:pt idx="3650">
                  <c:v>0.56181113425925922</c:v>
                </c:pt>
                <c:pt idx="3651">
                  <c:v>0.56181475694444438</c:v>
                </c:pt>
                <c:pt idx="3652">
                  <c:v>0.5618184259259259</c:v>
                </c:pt>
                <c:pt idx="3653">
                  <c:v>0.56182214120370377</c:v>
                </c:pt>
                <c:pt idx="3654">
                  <c:v>0.56182569444444441</c:v>
                </c:pt>
                <c:pt idx="3655">
                  <c:v>0.56182932870370372</c:v>
                </c:pt>
                <c:pt idx="3656">
                  <c:v>0.56183299768518513</c:v>
                </c:pt>
                <c:pt idx="3657">
                  <c:v>0.56183680555555549</c:v>
                </c:pt>
                <c:pt idx="3658">
                  <c:v>0.56184096064814815</c:v>
                </c:pt>
                <c:pt idx="3659">
                  <c:v>0.56184487268518513</c:v>
                </c:pt>
                <c:pt idx="3660">
                  <c:v>0.56184872685185183</c:v>
                </c:pt>
                <c:pt idx="3661">
                  <c:v>0.56185277777777776</c:v>
                </c:pt>
                <c:pt idx="3662">
                  <c:v>0.56185673611111109</c:v>
                </c:pt>
                <c:pt idx="3663">
                  <c:v>0.56186081018518519</c:v>
                </c:pt>
                <c:pt idx="3664">
                  <c:v>0.5618647916666667</c:v>
                </c:pt>
                <c:pt idx="3665">
                  <c:v>0.56186901620370377</c:v>
                </c:pt>
                <c:pt idx="3666">
                  <c:v>0.56187296296296296</c:v>
                </c:pt>
                <c:pt idx="3667">
                  <c:v>0.56187689814814812</c:v>
                </c:pt>
                <c:pt idx="3668">
                  <c:v>0.561880775462963</c:v>
                </c:pt>
                <c:pt idx="3669">
                  <c:v>0.56188429398148154</c:v>
                </c:pt>
                <c:pt idx="3670">
                  <c:v>0.56188800925925919</c:v>
                </c:pt>
                <c:pt idx="3671">
                  <c:v>0.56189163194444447</c:v>
                </c:pt>
                <c:pt idx="3672">
                  <c:v>0.56189516203703704</c:v>
                </c:pt>
                <c:pt idx="3673">
                  <c:v>0.56189886574074077</c:v>
                </c:pt>
                <c:pt idx="3674">
                  <c:v>0.56190280092592593</c:v>
                </c:pt>
                <c:pt idx="3675">
                  <c:v>0.56190840277777776</c:v>
                </c:pt>
                <c:pt idx="3676">
                  <c:v>0.56191240740740744</c:v>
                </c:pt>
                <c:pt idx="3677">
                  <c:v>0.56191684027777777</c:v>
                </c:pt>
                <c:pt idx="3678">
                  <c:v>0.56192092592592591</c:v>
                </c:pt>
                <c:pt idx="3679">
                  <c:v>0.56192495370370377</c:v>
                </c:pt>
                <c:pt idx="3680">
                  <c:v>0.56192908564814814</c:v>
                </c:pt>
                <c:pt idx="3681">
                  <c:v>0.56193307870370368</c:v>
                </c:pt>
                <c:pt idx="3682">
                  <c:v>0.56193724537037038</c:v>
                </c:pt>
                <c:pt idx="3683">
                  <c:v>0.56194127314814812</c:v>
                </c:pt>
                <c:pt idx="3684">
                  <c:v>0.56194540509259261</c:v>
                </c:pt>
                <c:pt idx="3685">
                  <c:v>0.56194902777777778</c:v>
                </c:pt>
                <c:pt idx="3686">
                  <c:v>0.5619526041666667</c:v>
                </c:pt>
                <c:pt idx="3687">
                  <c:v>0.56195625000000005</c:v>
                </c:pt>
                <c:pt idx="3688">
                  <c:v>0.56195997685185184</c:v>
                </c:pt>
                <c:pt idx="3689">
                  <c:v>0.56196361111111115</c:v>
                </c:pt>
                <c:pt idx="3690">
                  <c:v>0.56196723379629632</c:v>
                </c:pt>
                <c:pt idx="3691">
                  <c:v>0.56197082175925928</c:v>
                </c:pt>
                <c:pt idx="3692">
                  <c:v>0.56197482638888896</c:v>
                </c:pt>
                <c:pt idx="3693">
                  <c:v>0.56197879629629632</c:v>
                </c:pt>
                <c:pt idx="3694">
                  <c:v>0.56198276620370369</c:v>
                </c:pt>
                <c:pt idx="3695">
                  <c:v>0.56198724537037037</c:v>
                </c:pt>
                <c:pt idx="3696">
                  <c:v>0.56199121527777784</c:v>
                </c:pt>
                <c:pt idx="3697">
                  <c:v>0.56199518518518521</c:v>
                </c:pt>
                <c:pt idx="3698">
                  <c:v>0.56199929398148152</c:v>
                </c:pt>
                <c:pt idx="3699">
                  <c:v>0.56200334490740744</c:v>
                </c:pt>
                <c:pt idx="3700">
                  <c:v>0.56200732638888884</c:v>
                </c:pt>
                <c:pt idx="3701">
                  <c:v>0.56201130787037035</c:v>
                </c:pt>
                <c:pt idx="3702">
                  <c:v>0.56201672453703699</c:v>
                </c:pt>
                <c:pt idx="3703">
                  <c:v>0.56202031249999995</c:v>
                </c:pt>
                <c:pt idx="3704">
                  <c:v>0.56202395833333341</c:v>
                </c:pt>
                <c:pt idx="3705">
                  <c:v>0.56202756944444443</c:v>
                </c:pt>
                <c:pt idx="3706">
                  <c:v>0.56203127314814816</c:v>
                </c:pt>
                <c:pt idx="3707">
                  <c:v>0.56203489583333333</c:v>
                </c:pt>
                <c:pt idx="3708">
                  <c:v>0.56203850694444446</c:v>
                </c:pt>
                <c:pt idx="3709">
                  <c:v>0.56204266203703701</c:v>
                </c:pt>
                <c:pt idx="3710">
                  <c:v>0.5620465740740741</c:v>
                </c:pt>
                <c:pt idx="3711">
                  <c:v>0.56205061342592588</c:v>
                </c:pt>
                <c:pt idx="3712">
                  <c:v>0.56205494212962959</c:v>
                </c:pt>
                <c:pt idx="3713">
                  <c:v>0.56205891203703706</c:v>
                </c:pt>
                <c:pt idx="3714">
                  <c:v>0.56206296296296299</c:v>
                </c:pt>
                <c:pt idx="3715">
                  <c:v>0.56206690972222229</c:v>
                </c:pt>
                <c:pt idx="3716">
                  <c:v>0.56207109953703704</c:v>
                </c:pt>
                <c:pt idx="3717">
                  <c:v>0.562075162037037</c:v>
                </c:pt>
                <c:pt idx="3718">
                  <c:v>0.56207943287037032</c:v>
                </c:pt>
                <c:pt idx="3719">
                  <c:v>0.56208355324074077</c:v>
                </c:pt>
                <c:pt idx="3720">
                  <c:v>0.56208708333333335</c:v>
                </c:pt>
                <c:pt idx="3721">
                  <c:v>0.56209068287037034</c:v>
                </c:pt>
                <c:pt idx="3722">
                  <c:v>0.56209420138888888</c:v>
                </c:pt>
                <c:pt idx="3723">
                  <c:v>0.56209782407407405</c:v>
                </c:pt>
                <c:pt idx="3724">
                  <c:v>0.5621015046296296</c:v>
                </c:pt>
                <c:pt idx="3725">
                  <c:v>0.56210504629629632</c:v>
                </c:pt>
                <c:pt idx="3726">
                  <c:v>0.56210878472222225</c:v>
                </c:pt>
                <c:pt idx="3727">
                  <c:v>0.56211287037037039</c:v>
                </c:pt>
                <c:pt idx="3728">
                  <c:v>0.56211696759259266</c:v>
                </c:pt>
                <c:pt idx="3729">
                  <c:v>0.56212217592592595</c:v>
                </c:pt>
                <c:pt idx="3730">
                  <c:v>0.56212646990740744</c:v>
                </c:pt>
                <c:pt idx="3731">
                  <c:v>0.56213046296296298</c:v>
                </c:pt>
                <c:pt idx="3732">
                  <c:v>0.56213429398148151</c:v>
                </c:pt>
                <c:pt idx="3733">
                  <c:v>0.56213839120370368</c:v>
                </c:pt>
                <c:pt idx="3734">
                  <c:v>0.56214226851851856</c:v>
                </c:pt>
                <c:pt idx="3735">
                  <c:v>0.56214615740740748</c:v>
                </c:pt>
                <c:pt idx="3736">
                  <c:v>0.56215021990740743</c:v>
                </c:pt>
                <c:pt idx="3737">
                  <c:v>0.56215410879629635</c:v>
                </c:pt>
                <c:pt idx="3738">
                  <c:v>0.56215800925925929</c:v>
                </c:pt>
                <c:pt idx="3739">
                  <c:v>0.56216159722222225</c:v>
                </c:pt>
                <c:pt idx="3740">
                  <c:v>0.56216505787037041</c:v>
                </c:pt>
                <c:pt idx="3741">
                  <c:v>0.56216861111111116</c:v>
                </c:pt>
                <c:pt idx="3742">
                  <c:v>0.56217210648148142</c:v>
                </c:pt>
                <c:pt idx="3743">
                  <c:v>0.56217574074074073</c:v>
                </c:pt>
                <c:pt idx="3744">
                  <c:v>0.56217990740740742</c:v>
                </c:pt>
                <c:pt idx="3745">
                  <c:v>0.56218428240740737</c:v>
                </c:pt>
                <c:pt idx="3746">
                  <c:v>0.56218828703703705</c:v>
                </c:pt>
                <c:pt idx="3747">
                  <c:v>0.56219226851851856</c:v>
                </c:pt>
                <c:pt idx="3748">
                  <c:v>0.56219680555555562</c:v>
                </c:pt>
                <c:pt idx="3749">
                  <c:v>0.56220188657407411</c:v>
                </c:pt>
                <c:pt idx="3750">
                  <c:v>0.56220767361111113</c:v>
                </c:pt>
                <c:pt idx="3751">
                  <c:v>0.56221302083333335</c:v>
                </c:pt>
                <c:pt idx="3752">
                  <c:v>0.56221973379629631</c:v>
                </c:pt>
                <c:pt idx="3753">
                  <c:v>0.56222444444444442</c:v>
                </c:pt>
                <c:pt idx="3754">
                  <c:v>0.56222796296296296</c:v>
                </c:pt>
                <c:pt idx="3755">
                  <c:v>0.56223291666666664</c:v>
                </c:pt>
                <c:pt idx="3756">
                  <c:v>0.56223659722222219</c:v>
                </c:pt>
                <c:pt idx="3757">
                  <c:v>0.56224031250000006</c:v>
                </c:pt>
                <c:pt idx="3758">
                  <c:v>0.56224407407407406</c:v>
                </c:pt>
                <c:pt idx="3759">
                  <c:v>0.56224765046296299</c:v>
                </c:pt>
                <c:pt idx="3760">
                  <c:v>0.56225209490740735</c:v>
                </c:pt>
                <c:pt idx="3761">
                  <c:v>0.56225714120370374</c:v>
                </c:pt>
                <c:pt idx="3762">
                  <c:v>0.56226239583333337</c:v>
                </c:pt>
                <c:pt idx="3763">
                  <c:v>0.56226767361111107</c:v>
                </c:pt>
                <c:pt idx="3764">
                  <c:v>0.56227240740740736</c:v>
                </c:pt>
                <c:pt idx="3765">
                  <c:v>0.56227701388888895</c:v>
                </c:pt>
                <c:pt idx="3766">
                  <c:v>0.56228092592592593</c:v>
                </c:pt>
                <c:pt idx="3767">
                  <c:v>0.56228501157407407</c:v>
                </c:pt>
                <c:pt idx="3768">
                  <c:v>0.56228961805555555</c:v>
                </c:pt>
                <c:pt idx="3769">
                  <c:v>0.56229349537037032</c:v>
                </c:pt>
                <c:pt idx="3770">
                  <c:v>0.562297337962963</c:v>
                </c:pt>
                <c:pt idx="3771">
                  <c:v>0.56230094907407413</c:v>
                </c:pt>
                <c:pt idx="3772">
                  <c:v>0.56230597222222223</c:v>
                </c:pt>
                <c:pt idx="3773">
                  <c:v>0.56230960648148154</c:v>
                </c:pt>
                <c:pt idx="3774">
                  <c:v>0.56231361111111111</c:v>
                </c:pt>
                <c:pt idx="3775">
                  <c:v>0.5623183449074074</c:v>
                </c:pt>
                <c:pt idx="3776">
                  <c:v>0.56232199074074074</c:v>
                </c:pt>
              </c:numCache>
            </c:numRef>
          </c:xVal>
          <c:yVal>
            <c:numRef>
              <c:f>'2015_10_30-13_10_09'!$B$2:$B$3786</c:f>
              <c:numCache>
                <c:formatCode>General</c:formatCode>
                <c:ptCount val="3785"/>
                <c:pt idx="0">
                  <c:v>43.31</c:v>
                </c:pt>
                <c:pt idx="1">
                  <c:v>43.31</c:v>
                </c:pt>
                <c:pt idx="2">
                  <c:v>43.31</c:v>
                </c:pt>
                <c:pt idx="3">
                  <c:v>43.3</c:v>
                </c:pt>
                <c:pt idx="4">
                  <c:v>43.3</c:v>
                </c:pt>
                <c:pt idx="5">
                  <c:v>43.3</c:v>
                </c:pt>
                <c:pt idx="6">
                  <c:v>43.29</c:v>
                </c:pt>
                <c:pt idx="7">
                  <c:v>43.29</c:v>
                </c:pt>
                <c:pt idx="8">
                  <c:v>43.29</c:v>
                </c:pt>
                <c:pt idx="9">
                  <c:v>43.28</c:v>
                </c:pt>
                <c:pt idx="10">
                  <c:v>43.28</c:v>
                </c:pt>
                <c:pt idx="11">
                  <c:v>43.27</c:v>
                </c:pt>
                <c:pt idx="12">
                  <c:v>43.26</c:v>
                </c:pt>
                <c:pt idx="13">
                  <c:v>43.25</c:v>
                </c:pt>
                <c:pt idx="14">
                  <c:v>43.24</c:v>
                </c:pt>
                <c:pt idx="15">
                  <c:v>43.24</c:v>
                </c:pt>
                <c:pt idx="16">
                  <c:v>43.23</c:v>
                </c:pt>
                <c:pt idx="17">
                  <c:v>43.23</c:v>
                </c:pt>
                <c:pt idx="18">
                  <c:v>43.22</c:v>
                </c:pt>
                <c:pt idx="19">
                  <c:v>43.22</c:v>
                </c:pt>
                <c:pt idx="20">
                  <c:v>43.22</c:v>
                </c:pt>
                <c:pt idx="21">
                  <c:v>43.21</c:v>
                </c:pt>
                <c:pt idx="22">
                  <c:v>43.21</c:v>
                </c:pt>
                <c:pt idx="23">
                  <c:v>43.21</c:v>
                </c:pt>
                <c:pt idx="24">
                  <c:v>43.21</c:v>
                </c:pt>
                <c:pt idx="25">
                  <c:v>43.21</c:v>
                </c:pt>
                <c:pt idx="26">
                  <c:v>43.21</c:v>
                </c:pt>
                <c:pt idx="27">
                  <c:v>43.21</c:v>
                </c:pt>
                <c:pt idx="28">
                  <c:v>43.21</c:v>
                </c:pt>
                <c:pt idx="29">
                  <c:v>43.21</c:v>
                </c:pt>
                <c:pt idx="30">
                  <c:v>43.2</c:v>
                </c:pt>
                <c:pt idx="31">
                  <c:v>43.2</c:v>
                </c:pt>
                <c:pt idx="32">
                  <c:v>43.2</c:v>
                </c:pt>
                <c:pt idx="33">
                  <c:v>43.2</c:v>
                </c:pt>
                <c:pt idx="34">
                  <c:v>43.2</c:v>
                </c:pt>
                <c:pt idx="35">
                  <c:v>43.2</c:v>
                </c:pt>
                <c:pt idx="36">
                  <c:v>43.2</c:v>
                </c:pt>
                <c:pt idx="37">
                  <c:v>43.2</c:v>
                </c:pt>
                <c:pt idx="38">
                  <c:v>43.2</c:v>
                </c:pt>
                <c:pt idx="39">
                  <c:v>43.2</c:v>
                </c:pt>
                <c:pt idx="40">
                  <c:v>43.2</c:v>
                </c:pt>
                <c:pt idx="41">
                  <c:v>43.2</c:v>
                </c:pt>
                <c:pt idx="42">
                  <c:v>43.2</c:v>
                </c:pt>
                <c:pt idx="43">
                  <c:v>43.2</c:v>
                </c:pt>
                <c:pt idx="44">
                  <c:v>43.2</c:v>
                </c:pt>
                <c:pt idx="45">
                  <c:v>43.2</c:v>
                </c:pt>
                <c:pt idx="46">
                  <c:v>43.2</c:v>
                </c:pt>
                <c:pt idx="47">
                  <c:v>43.2</c:v>
                </c:pt>
                <c:pt idx="48">
                  <c:v>43.2</c:v>
                </c:pt>
                <c:pt idx="49">
                  <c:v>43.21</c:v>
                </c:pt>
                <c:pt idx="50">
                  <c:v>43.22</c:v>
                </c:pt>
                <c:pt idx="51">
                  <c:v>43.24</c:v>
                </c:pt>
                <c:pt idx="52">
                  <c:v>43.27</c:v>
                </c:pt>
                <c:pt idx="53">
                  <c:v>43.3</c:v>
                </c:pt>
                <c:pt idx="54">
                  <c:v>43.33</c:v>
                </c:pt>
                <c:pt idx="55">
                  <c:v>43.36</c:v>
                </c:pt>
                <c:pt idx="56">
                  <c:v>43.38</c:v>
                </c:pt>
                <c:pt idx="57">
                  <c:v>43.4</c:v>
                </c:pt>
                <c:pt idx="58">
                  <c:v>43.41</c:v>
                </c:pt>
                <c:pt idx="59">
                  <c:v>43.43</c:v>
                </c:pt>
                <c:pt idx="60">
                  <c:v>43.45</c:v>
                </c:pt>
                <c:pt idx="61">
                  <c:v>43.48</c:v>
                </c:pt>
                <c:pt idx="62">
                  <c:v>43.5</c:v>
                </c:pt>
                <c:pt idx="63">
                  <c:v>43.52</c:v>
                </c:pt>
                <c:pt idx="64">
                  <c:v>43.53</c:v>
                </c:pt>
                <c:pt idx="65">
                  <c:v>43.54</c:v>
                </c:pt>
                <c:pt idx="66">
                  <c:v>43.58</c:v>
                </c:pt>
                <c:pt idx="67">
                  <c:v>43.62</c:v>
                </c:pt>
                <c:pt idx="68">
                  <c:v>43.68</c:v>
                </c:pt>
                <c:pt idx="69">
                  <c:v>43.75</c:v>
                </c:pt>
                <c:pt idx="70">
                  <c:v>43.83</c:v>
                </c:pt>
                <c:pt idx="71">
                  <c:v>43.88</c:v>
                </c:pt>
                <c:pt idx="72">
                  <c:v>43.93</c:v>
                </c:pt>
                <c:pt idx="73">
                  <c:v>43.99</c:v>
                </c:pt>
                <c:pt idx="74">
                  <c:v>44.03</c:v>
                </c:pt>
                <c:pt idx="75">
                  <c:v>44.11</c:v>
                </c:pt>
                <c:pt idx="76">
                  <c:v>44.18</c:v>
                </c:pt>
                <c:pt idx="77">
                  <c:v>44.25</c:v>
                </c:pt>
                <c:pt idx="78">
                  <c:v>44.34</c:v>
                </c:pt>
                <c:pt idx="79">
                  <c:v>44.42</c:v>
                </c:pt>
                <c:pt idx="80">
                  <c:v>44.48</c:v>
                </c:pt>
                <c:pt idx="81">
                  <c:v>44.54</c:v>
                </c:pt>
                <c:pt idx="82">
                  <c:v>44.6</c:v>
                </c:pt>
                <c:pt idx="83">
                  <c:v>44.67</c:v>
                </c:pt>
                <c:pt idx="84">
                  <c:v>44.74</c:v>
                </c:pt>
                <c:pt idx="85">
                  <c:v>44.83</c:v>
                </c:pt>
                <c:pt idx="86">
                  <c:v>44.92</c:v>
                </c:pt>
                <c:pt idx="87">
                  <c:v>45.02</c:v>
                </c:pt>
                <c:pt idx="88">
                  <c:v>45.11</c:v>
                </c:pt>
                <c:pt idx="89">
                  <c:v>45.22</c:v>
                </c:pt>
                <c:pt idx="90">
                  <c:v>45.29</c:v>
                </c:pt>
                <c:pt idx="91">
                  <c:v>45.39</c:v>
                </c:pt>
                <c:pt idx="92">
                  <c:v>45.47</c:v>
                </c:pt>
                <c:pt idx="93">
                  <c:v>45.57</c:v>
                </c:pt>
                <c:pt idx="94">
                  <c:v>45.66</c:v>
                </c:pt>
                <c:pt idx="95">
                  <c:v>45.76</c:v>
                </c:pt>
                <c:pt idx="96">
                  <c:v>45.85</c:v>
                </c:pt>
                <c:pt idx="97">
                  <c:v>45.92</c:v>
                </c:pt>
                <c:pt idx="98">
                  <c:v>46.02</c:v>
                </c:pt>
                <c:pt idx="99">
                  <c:v>46.1</c:v>
                </c:pt>
                <c:pt idx="100">
                  <c:v>46.19</c:v>
                </c:pt>
                <c:pt idx="101">
                  <c:v>46.27</c:v>
                </c:pt>
                <c:pt idx="102">
                  <c:v>46.39</c:v>
                </c:pt>
                <c:pt idx="103">
                  <c:v>46.49</c:v>
                </c:pt>
                <c:pt idx="104">
                  <c:v>46.62</c:v>
                </c:pt>
                <c:pt idx="105">
                  <c:v>46.73</c:v>
                </c:pt>
                <c:pt idx="106">
                  <c:v>46.87</c:v>
                </c:pt>
                <c:pt idx="107">
                  <c:v>46.96</c:v>
                </c:pt>
                <c:pt idx="108">
                  <c:v>47.09</c:v>
                </c:pt>
                <c:pt idx="109">
                  <c:v>47.2</c:v>
                </c:pt>
                <c:pt idx="110">
                  <c:v>47.33</c:v>
                </c:pt>
                <c:pt idx="111">
                  <c:v>47.44</c:v>
                </c:pt>
                <c:pt idx="112">
                  <c:v>47.55</c:v>
                </c:pt>
                <c:pt idx="113">
                  <c:v>47.65</c:v>
                </c:pt>
                <c:pt idx="114">
                  <c:v>47.75</c:v>
                </c:pt>
                <c:pt idx="115">
                  <c:v>47.89</c:v>
                </c:pt>
                <c:pt idx="116">
                  <c:v>48.02</c:v>
                </c:pt>
                <c:pt idx="117">
                  <c:v>48.19</c:v>
                </c:pt>
                <c:pt idx="118">
                  <c:v>48.32</c:v>
                </c:pt>
                <c:pt idx="119">
                  <c:v>48.43</c:v>
                </c:pt>
                <c:pt idx="120">
                  <c:v>48.51</c:v>
                </c:pt>
                <c:pt idx="121">
                  <c:v>48.63</c:v>
                </c:pt>
                <c:pt idx="122">
                  <c:v>48.75</c:v>
                </c:pt>
                <c:pt idx="123">
                  <c:v>48.86</c:v>
                </c:pt>
                <c:pt idx="124">
                  <c:v>49</c:v>
                </c:pt>
                <c:pt idx="125">
                  <c:v>49.18</c:v>
                </c:pt>
                <c:pt idx="126">
                  <c:v>49.29</c:v>
                </c:pt>
                <c:pt idx="127">
                  <c:v>49.4</c:v>
                </c:pt>
                <c:pt idx="128">
                  <c:v>49.53</c:v>
                </c:pt>
                <c:pt idx="129">
                  <c:v>49.66</c:v>
                </c:pt>
                <c:pt idx="130">
                  <c:v>49.76</c:v>
                </c:pt>
                <c:pt idx="131">
                  <c:v>49.87</c:v>
                </c:pt>
                <c:pt idx="132">
                  <c:v>50.02</c:v>
                </c:pt>
                <c:pt idx="133">
                  <c:v>50.18</c:v>
                </c:pt>
                <c:pt idx="134">
                  <c:v>50.3</c:v>
                </c:pt>
                <c:pt idx="135">
                  <c:v>50.42</c:v>
                </c:pt>
                <c:pt idx="136">
                  <c:v>50.58</c:v>
                </c:pt>
                <c:pt idx="137">
                  <c:v>50.66</c:v>
                </c:pt>
                <c:pt idx="138">
                  <c:v>50.78</c:v>
                </c:pt>
                <c:pt idx="139">
                  <c:v>50.9</c:v>
                </c:pt>
                <c:pt idx="140">
                  <c:v>51.03</c:v>
                </c:pt>
                <c:pt idx="141">
                  <c:v>51.12</c:v>
                </c:pt>
                <c:pt idx="142">
                  <c:v>51.26</c:v>
                </c:pt>
                <c:pt idx="143">
                  <c:v>51.34</c:v>
                </c:pt>
                <c:pt idx="144">
                  <c:v>51.45</c:v>
                </c:pt>
                <c:pt idx="145">
                  <c:v>51.57</c:v>
                </c:pt>
                <c:pt idx="146">
                  <c:v>51.71</c:v>
                </c:pt>
                <c:pt idx="147">
                  <c:v>51.85</c:v>
                </c:pt>
                <c:pt idx="148">
                  <c:v>51.99</c:v>
                </c:pt>
                <c:pt idx="149">
                  <c:v>52.11</c:v>
                </c:pt>
                <c:pt idx="150">
                  <c:v>52.25</c:v>
                </c:pt>
                <c:pt idx="151">
                  <c:v>52.37</c:v>
                </c:pt>
                <c:pt idx="152">
                  <c:v>52.5</c:v>
                </c:pt>
                <c:pt idx="153">
                  <c:v>52.65</c:v>
                </c:pt>
                <c:pt idx="154">
                  <c:v>52.79</c:v>
                </c:pt>
                <c:pt idx="155">
                  <c:v>52.9</c:v>
                </c:pt>
                <c:pt idx="156">
                  <c:v>53.06</c:v>
                </c:pt>
                <c:pt idx="157">
                  <c:v>53.16</c:v>
                </c:pt>
                <c:pt idx="158">
                  <c:v>53.28</c:v>
                </c:pt>
                <c:pt idx="159">
                  <c:v>53.41</c:v>
                </c:pt>
                <c:pt idx="160">
                  <c:v>53.51</c:v>
                </c:pt>
                <c:pt idx="161">
                  <c:v>53.62</c:v>
                </c:pt>
                <c:pt idx="162">
                  <c:v>53.72</c:v>
                </c:pt>
                <c:pt idx="163">
                  <c:v>53.81</c:v>
                </c:pt>
                <c:pt idx="164">
                  <c:v>53.93</c:v>
                </c:pt>
                <c:pt idx="165">
                  <c:v>54.09</c:v>
                </c:pt>
                <c:pt idx="166">
                  <c:v>54.22</c:v>
                </c:pt>
                <c:pt idx="167">
                  <c:v>54.36</c:v>
                </c:pt>
                <c:pt idx="168">
                  <c:v>54.48</c:v>
                </c:pt>
                <c:pt idx="169">
                  <c:v>54.61</c:v>
                </c:pt>
                <c:pt idx="170">
                  <c:v>54.75</c:v>
                </c:pt>
                <c:pt idx="171">
                  <c:v>54.87</c:v>
                </c:pt>
                <c:pt idx="172">
                  <c:v>55</c:v>
                </c:pt>
                <c:pt idx="173">
                  <c:v>55.12</c:v>
                </c:pt>
                <c:pt idx="174">
                  <c:v>55.2</c:v>
                </c:pt>
                <c:pt idx="175">
                  <c:v>55.3</c:v>
                </c:pt>
                <c:pt idx="176">
                  <c:v>55.41</c:v>
                </c:pt>
                <c:pt idx="177">
                  <c:v>55.53</c:v>
                </c:pt>
                <c:pt idx="178">
                  <c:v>55.67</c:v>
                </c:pt>
                <c:pt idx="179">
                  <c:v>55.83</c:v>
                </c:pt>
                <c:pt idx="180">
                  <c:v>55.93</c:v>
                </c:pt>
                <c:pt idx="181">
                  <c:v>56.02</c:v>
                </c:pt>
                <c:pt idx="182">
                  <c:v>56.08</c:v>
                </c:pt>
                <c:pt idx="183">
                  <c:v>56.17</c:v>
                </c:pt>
                <c:pt idx="184">
                  <c:v>56.26</c:v>
                </c:pt>
                <c:pt idx="185">
                  <c:v>56.36</c:v>
                </c:pt>
                <c:pt idx="186">
                  <c:v>56.46</c:v>
                </c:pt>
                <c:pt idx="187">
                  <c:v>56.57</c:v>
                </c:pt>
                <c:pt idx="188">
                  <c:v>56.65</c:v>
                </c:pt>
                <c:pt idx="189">
                  <c:v>56.72</c:v>
                </c:pt>
                <c:pt idx="190">
                  <c:v>56.79</c:v>
                </c:pt>
                <c:pt idx="191">
                  <c:v>56.87</c:v>
                </c:pt>
                <c:pt idx="192">
                  <c:v>56.96</c:v>
                </c:pt>
                <c:pt idx="193">
                  <c:v>57.05</c:v>
                </c:pt>
                <c:pt idx="194">
                  <c:v>57.12</c:v>
                </c:pt>
                <c:pt idx="195">
                  <c:v>57.21</c:v>
                </c:pt>
                <c:pt idx="196">
                  <c:v>57.27</c:v>
                </c:pt>
                <c:pt idx="197">
                  <c:v>57.33</c:v>
                </c:pt>
                <c:pt idx="198">
                  <c:v>57.41</c:v>
                </c:pt>
                <c:pt idx="199">
                  <c:v>57.49</c:v>
                </c:pt>
                <c:pt idx="200">
                  <c:v>57.57</c:v>
                </c:pt>
                <c:pt idx="201">
                  <c:v>57.64</c:v>
                </c:pt>
                <c:pt idx="202">
                  <c:v>57.72</c:v>
                </c:pt>
                <c:pt idx="203">
                  <c:v>57.78</c:v>
                </c:pt>
                <c:pt idx="204">
                  <c:v>57.86</c:v>
                </c:pt>
                <c:pt idx="205">
                  <c:v>57.92</c:v>
                </c:pt>
                <c:pt idx="206">
                  <c:v>57.98</c:v>
                </c:pt>
                <c:pt idx="207">
                  <c:v>58.01</c:v>
                </c:pt>
                <c:pt idx="208">
                  <c:v>58.04</c:v>
                </c:pt>
                <c:pt idx="209">
                  <c:v>58.06</c:v>
                </c:pt>
                <c:pt idx="210">
                  <c:v>58.09</c:v>
                </c:pt>
                <c:pt idx="211">
                  <c:v>58.12</c:v>
                </c:pt>
                <c:pt idx="212">
                  <c:v>58.15</c:v>
                </c:pt>
                <c:pt idx="213">
                  <c:v>58.2</c:v>
                </c:pt>
                <c:pt idx="214">
                  <c:v>58.25</c:v>
                </c:pt>
                <c:pt idx="215">
                  <c:v>58.31</c:v>
                </c:pt>
                <c:pt idx="216">
                  <c:v>58.37</c:v>
                </c:pt>
                <c:pt idx="217">
                  <c:v>58.43</c:v>
                </c:pt>
                <c:pt idx="218">
                  <c:v>58.49</c:v>
                </c:pt>
                <c:pt idx="219">
                  <c:v>58.54</c:v>
                </c:pt>
                <c:pt idx="220">
                  <c:v>58.57</c:v>
                </c:pt>
                <c:pt idx="221">
                  <c:v>58.62</c:v>
                </c:pt>
                <c:pt idx="222">
                  <c:v>58.65</c:v>
                </c:pt>
                <c:pt idx="223">
                  <c:v>58.68</c:v>
                </c:pt>
                <c:pt idx="224">
                  <c:v>58.71</c:v>
                </c:pt>
                <c:pt idx="225">
                  <c:v>58.73</c:v>
                </c:pt>
                <c:pt idx="226">
                  <c:v>58.74</c:v>
                </c:pt>
                <c:pt idx="227">
                  <c:v>58.74</c:v>
                </c:pt>
                <c:pt idx="228">
                  <c:v>58.74</c:v>
                </c:pt>
                <c:pt idx="229">
                  <c:v>58.74</c:v>
                </c:pt>
                <c:pt idx="230">
                  <c:v>58.74</c:v>
                </c:pt>
                <c:pt idx="231">
                  <c:v>58.75</c:v>
                </c:pt>
                <c:pt idx="232">
                  <c:v>58.75</c:v>
                </c:pt>
                <c:pt idx="233">
                  <c:v>58.76</c:v>
                </c:pt>
                <c:pt idx="234">
                  <c:v>58.78</c:v>
                </c:pt>
                <c:pt idx="235">
                  <c:v>58.79</c:v>
                </c:pt>
                <c:pt idx="236">
                  <c:v>58.81</c:v>
                </c:pt>
                <c:pt idx="237">
                  <c:v>58.82</c:v>
                </c:pt>
                <c:pt idx="238">
                  <c:v>58.85</c:v>
                </c:pt>
                <c:pt idx="239">
                  <c:v>58.85</c:v>
                </c:pt>
                <c:pt idx="240">
                  <c:v>58.87</c:v>
                </c:pt>
                <c:pt idx="241">
                  <c:v>58.88</c:v>
                </c:pt>
                <c:pt idx="242">
                  <c:v>58.89</c:v>
                </c:pt>
                <c:pt idx="243">
                  <c:v>58.89</c:v>
                </c:pt>
                <c:pt idx="244">
                  <c:v>58.89</c:v>
                </c:pt>
                <c:pt idx="245">
                  <c:v>58.89</c:v>
                </c:pt>
                <c:pt idx="246">
                  <c:v>58.9</c:v>
                </c:pt>
                <c:pt idx="247">
                  <c:v>58.9</c:v>
                </c:pt>
                <c:pt idx="248">
                  <c:v>58.89</c:v>
                </c:pt>
                <c:pt idx="249">
                  <c:v>58.89</c:v>
                </c:pt>
                <c:pt idx="250">
                  <c:v>58.88</c:v>
                </c:pt>
                <c:pt idx="251">
                  <c:v>58.87</c:v>
                </c:pt>
                <c:pt idx="252">
                  <c:v>58.86</c:v>
                </c:pt>
                <c:pt idx="253">
                  <c:v>58.85</c:v>
                </c:pt>
                <c:pt idx="254">
                  <c:v>58.85</c:v>
                </c:pt>
                <c:pt idx="255">
                  <c:v>58.84</c:v>
                </c:pt>
                <c:pt idx="256">
                  <c:v>58.82</c:v>
                </c:pt>
                <c:pt idx="257">
                  <c:v>58.81</c:v>
                </c:pt>
                <c:pt idx="258">
                  <c:v>58.79</c:v>
                </c:pt>
                <c:pt idx="259">
                  <c:v>58.77</c:v>
                </c:pt>
                <c:pt idx="260">
                  <c:v>58.76</c:v>
                </c:pt>
                <c:pt idx="261">
                  <c:v>58.75</c:v>
                </c:pt>
                <c:pt idx="262">
                  <c:v>58.74</c:v>
                </c:pt>
                <c:pt idx="263">
                  <c:v>58.74</c:v>
                </c:pt>
                <c:pt idx="264">
                  <c:v>58.74</c:v>
                </c:pt>
                <c:pt idx="265">
                  <c:v>58.74</c:v>
                </c:pt>
                <c:pt idx="266">
                  <c:v>58.74</c:v>
                </c:pt>
                <c:pt idx="267">
                  <c:v>58.74</c:v>
                </c:pt>
                <c:pt idx="268">
                  <c:v>58.74</c:v>
                </c:pt>
                <c:pt idx="269">
                  <c:v>58.74</c:v>
                </c:pt>
                <c:pt idx="270">
                  <c:v>58.74</c:v>
                </c:pt>
                <c:pt idx="271">
                  <c:v>58.74</c:v>
                </c:pt>
                <c:pt idx="272">
                  <c:v>58.72</c:v>
                </c:pt>
                <c:pt idx="273">
                  <c:v>58.7</c:v>
                </c:pt>
                <c:pt idx="274">
                  <c:v>58.67</c:v>
                </c:pt>
                <c:pt idx="275">
                  <c:v>58.65</c:v>
                </c:pt>
                <c:pt idx="276">
                  <c:v>58.62</c:v>
                </c:pt>
                <c:pt idx="277">
                  <c:v>58.6</c:v>
                </c:pt>
                <c:pt idx="278">
                  <c:v>58.59</c:v>
                </c:pt>
                <c:pt idx="279">
                  <c:v>58.57</c:v>
                </c:pt>
                <c:pt idx="280">
                  <c:v>58.56</c:v>
                </c:pt>
                <c:pt idx="281">
                  <c:v>58.55</c:v>
                </c:pt>
                <c:pt idx="282">
                  <c:v>58.52</c:v>
                </c:pt>
                <c:pt idx="283">
                  <c:v>58.49</c:v>
                </c:pt>
                <c:pt idx="284">
                  <c:v>58.45</c:v>
                </c:pt>
                <c:pt idx="285">
                  <c:v>58.41</c:v>
                </c:pt>
                <c:pt idx="286">
                  <c:v>58.35</c:v>
                </c:pt>
                <c:pt idx="287">
                  <c:v>58.31</c:v>
                </c:pt>
                <c:pt idx="288">
                  <c:v>58.27</c:v>
                </c:pt>
                <c:pt idx="289">
                  <c:v>58.25</c:v>
                </c:pt>
                <c:pt idx="290">
                  <c:v>58.23</c:v>
                </c:pt>
                <c:pt idx="291">
                  <c:v>58.22</c:v>
                </c:pt>
                <c:pt idx="292">
                  <c:v>58.22</c:v>
                </c:pt>
                <c:pt idx="293">
                  <c:v>58.19</c:v>
                </c:pt>
                <c:pt idx="294">
                  <c:v>58.17</c:v>
                </c:pt>
                <c:pt idx="295">
                  <c:v>58.14</c:v>
                </c:pt>
                <c:pt idx="296">
                  <c:v>58.11</c:v>
                </c:pt>
                <c:pt idx="297">
                  <c:v>58.08</c:v>
                </c:pt>
                <c:pt idx="298">
                  <c:v>58.06</c:v>
                </c:pt>
                <c:pt idx="299">
                  <c:v>58.06</c:v>
                </c:pt>
                <c:pt idx="300">
                  <c:v>58.05</c:v>
                </c:pt>
                <c:pt idx="301">
                  <c:v>58.05</c:v>
                </c:pt>
                <c:pt idx="302">
                  <c:v>58.05</c:v>
                </c:pt>
                <c:pt idx="303">
                  <c:v>58.05</c:v>
                </c:pt>
                <c:pt idx="304">
                  <c:v>58.04</c:v>
                </c:pt>
                <c:pt idx="305">
                  <c:v>58.04</c:v>
                </c:pt>
                <c:pt idx="306">
                  <c:v>58.03</c:v>
                </c:pt>
                <c:pt idx="307">
                  <c:v>58.01</c:v>
                </c:pt>
                <c:pt idx="308">
                  <c:v>57.99</c:v>
                </c:pt>
                <c:pt idx="309">
                  <c:v>57.97</c:v>
                </c:pt>
                <c:pt idx="310">
                  <c:v>57.94</c:v>
                </c:pt>
                <c:pt idx="311">
                  <c:v>57.92</c:v>
                </c:pt>
                <c:pt idx="312">
                  <c:v>57.87</c:v>
                </c:pt>
                <c:pt idx="313">
                  <c:v>57.84</c:v>
                </c:pt>
                <c:pt idx="314">
                  <c:v>57.8</c:v>
                </c:pt>
                <c:pt idx="315">
                  <c:v>57.76</c:v>
                </c:pt>
                <c:pt idx="316">
                  <c:v>57.73</c:v>
                </c:pt>
                <c:pt idx="317">
                  <c:v>57.72</c:v>
                </c:pt>
                <c:pt idx="318">
                  <c:v>57.69</c:v>
                </c:pt>
                <c:pt idx="319">
                  <c:v>57.66</c:v>
                </c:pt>
                <c:pt idx="320">
                  <c:v>57.63</c:v>
                </c:pt>
                <c:pt idx="321">
                  <c:v>57.58</c:v>
                </c:pt>
                <c:pt idx="322">
                  <c:v>57.52</c:v>
                </c:pt>
                <c:pt idx="323">
                  <c:v>57.47</c:v>
                </c:pt>
                <c:pt idx="324">
                  <c:v>57.42</c:v>
                </c:pt>
                <c:pt idx="325">
                  <c:v>57.39</c:v>
                </c:pt>
                <c:pt idx="326">
                  <c:v>57.36</c:v>
                </c:pt>
                <c:pt idx="327">
                  <c:v>57.33</c:v>
                </c:pt>
                <c:pt idx="328">
                  <c:v>57.3</c:v>
                </c:pt>
                <c:pt idx="329">
                  <c:v>57.27</c:v>
                </c:pt>
                <c:pt idx="330">
                  <c:v>57.24</c:v>
                </c:pt>
                <c:pt idx="331">
                  <c:v>57.23</c:v>
                </c:pt>
                <c:pt idx="332">
                  <c:v>57.21</c:v>
                </c:pt>
                <c:pt idx="333">
                  <c:v>57.21</c:v>
                </c:pt>
                <c:pt idx="334">
                  <c:v>57.21</c:v>
                </c:pt>
                <c:pt idx="335">
                  <c:v>57.21</c:v>
                </c:pt>
                <c:pt idx="336">
                  <c:v>57.18</c:v>
                </c:pt>
                <c:pt idx="337">
                  <c:v>57.16</c:v>
                </c:pt>
                <c:pt idx="338">
                  <c:v>57.13</c:v>
                </c:pt>
                <c:pt idx="339">
                  <c:v>57.09</c:v>
                </c:pt>
                <c:pt idx="340">
                  <c:v>57.05</c:v>
                </c:pt>
                <c:pt idx="341">
                  <c:v>57.01</c:v>
                </c:pt>
                <c:pt idx="342">
                  <c:v>56.98</c:v>
                </c:pt>
                <c:pt idx="343">
                  <c:v>56.94</c:v>
                </c:pt>
                <c:pt idx="344">
                  <c:v>56.91</c:v>
                </c:pt>
                <c:pt idx="345">
                  <c:v>56.89</c:v>
                </c:pt>
                <c:pt idx="346">
                  <c:v>56.87</c:v>
                </c:pt>
                <c:pt idx="347">
                  <c:v>56.85</c:v>
                </c:pt>
                <c:pt idx="348">
                  <c:v>56.83</c:v>
                </c:pt>
                <c:pt idx="349">
                  <c:v>56.8</c:v>
                </c:pt>
                <c:pt idx="350">
                  <c:v>56.77</c:v>
                </c:pt>
                <c:pt idx="351">
                  <c:v>56.74</c:v>
                </c:pt>
                <c:pt idx="352">
                  <c:v>56.72</c:v>
                </c:pt>
                <c:pt idx="353">
                  <c:v>56.71</c:v>
                </c:pt>
                <c:pt idx="354">
                  <c:v>56.71</c:v>
                </c:pt>
                <c:pt idx="355">
                  <c:v>56.7</c:v>
                </c:pt>
                <c:pt idx="356">
                  <c:v>56.7</c:v>
                </c:pt>
                <c:pt idx="357">
                  <c:v>56.67</c:v>
                </c:pt>
                <c:pt idx="358">
                  <c:v>56.64</c:v>
                </c:pt>
                <c:pt idx="359">
                  <c:v>56.61</c:v>
                </c:pt>
                <c:pt idx="360">
                  <c:v>56.58</c:v>
                </c:pt>
                <c:pt idx="361">
                  <c:v>56.55</c:v>
                </c:pt>
                <c:pt idx="362">
                  <c:v>56.54</c:v>
                </c:pt>
                <c:pt idx="363">
                  <c:v>56.52</c:v>
                </c:pt>
                <c:pt idx="364">
                  <c:v>56.49</c:v>
                </c:pt>
                <c:pt idx="365">
                  <c:v>56.46</c:v>
                </c:pt>
                <c:pt idx="366">
                  <c:v>56.43</c:v>
                </c:pt>
                <c:pt idx="367">
                  <c:v>56.4</c:v>
                </c:pt>
                <c:pt idx="368">
                  <c:v>56.38</c:v>
                </c:pt>
                <c:pt idx="369">
                  <c:v>56.36</c:v>
                </c:pt>
                <c:pt idx="370">
                  <c:v>56.34</c:v>
                </c:pt>
                <c:pt idx="371">
                  <c:v>56.31</c:v>
                </c:pt>
                <c:pt idx="372">
                  <c:v>56.27</c:v>
                </c:pt>
                <c:pt idx="373">
                  <c:v>56.24</c:v>
                </c:pt>
                <c:pt idx="374">
                  <c:v>56.2</c:v>
                </c:pt>
                <c:pt idx="375">
                  <c:v>56.16</c:v>
                </c:pt>
                <c:pt idx="376">
                  <c:v>56.13</c:v>
                </c:pt>
                <c:pt idx="377">
                  <c:v>56.1</c:v>
                </c:pt>
                <c:pt idx="378">
                  <c:v>56.08</c:v>
                </c:pt>
                <c:pt idx="379">
                  <c:v>56.06</c:v>
                </c:pt>
                <c:pt idx="380">
                  <c:v>56.06</c:v>
                </c:pt>
                <c:pt idx="381">
                  <c:v>56.05</c:v>
                </c:pt>
                <c:pt idx="382">
                  <c:v>56.04</c:v>
                </c:pt>
                <c:pt idx="383">
                  <c:v>56.03</c:v>
                </c:pt>
                <c:pt idx="384">
                  <c:v>56.01</c:v>
                </c:pt>
                <c:pt idx="385">
                  <c:v>55.99</c:v>
                </c:pt>
                <c:pt idx="386">
                  <c:v>55.96</c:v>
                </c:pt>
                <c:pt idx="387">
                  <c:v>55.94</c:v>
                </c:pt>
                <c:pt idx="388">
                  <c:v>55.92</c:v>
                </c:pt>
                <c:pt idx="389">
                  <c:v>55.9</c:v>
                </c:pt>
                <c:pt idx="390">
                  <c:v>55.89</c:v>
                </c:pt>
                <c:pt idx="391">
                  <c:v>55.86</c:v>
                </c:pt>
                <c:pt idx="392">
                  <c:v>55.82</c:v>
                </c:pt>
                <c:pt idx="393">
                  <c:v>55.79</c:v>
                </c:pt>
                <c:pt idx="394">
                  <c:v>55.74</c:v>
                </c:pt>
                <c:pt idx="395">
                  <c:v>55.7</c:v>
                </c:pt>
                <c:pt idx="396">
                  <c:v>55.67</c:v>
                </c:pt>
                <c:pt idx="397">
                  <c:v>55.65</c:v>
                </c:pt>
                <c:pt idx="398">
                  <c:v>55.62</c:v>
                </c:pt>
                <c:pt idx="399">
                  <c:v>55.61</c:v>
                </c:pt>
                <c:pt idx="400">
                  <c:v>55.59</c:v>
                </c:pt>
                <c:pt idx="401">
                  <c:v>55.58</c:v>
                </c:pt>
                <c:pt idx="402">
                  <c:v>55.55</c:v>
                </c:pt>
                <c:pt idx="403">
                  <c:v>55.53</c:v>
                </c:pt>
                <c:pt idx="404">
                  <c:v>55.5</c:v>
                </c:pt>
                <c:pt idx="405">
                  <c:v>55.46</c:v>
                </c:pt>
                <c:pt idx="406">
                  <c:v>55.42</c:v>
                </c:pt>
                <c:pt idx="407">
                  <c:v>55.38</c:v>
                </c:pt>
                <c:pt idx="408">
                  <c:v>55.35</c:v>
                </c:pt>
                <c:pt idx="409">
                  <c:v>55.32</c:v>
                </c:pt>
                <c:pt idx="410">
                  <c:v>55.29</c:v>
                </c:pt>
                <c:pt idx="411">
                  <c:v>55.28</c:v>
                </c:pt>
                <c:pt idx="412">
                  <c:v>55.27</c:v>
                </c:pt>
                <c:pt idx="413">
                  <c:v>55.27</c:v>
                </c:pt>
                <c:pt idx="414">
                  <c:v>55.26</c:v>
                </c:pt>
                <c:pt idx="415">
                  <c:v>55.26</c:v>
                </c:pt>
                <c:pt idx="416">
                  <c:v>55.26</c:v>
                </c:pt>
                <c:pt idx="417">
                  <c:v>55.26</c:v>
                </c:pt>
                <c:pt idx="418">
                  <c:v>55.26</c:v>
                </c:pt>
                <c:pt idx="419">
                  <c:v>55.26</c:v>
                </c:pt>
                <c:pt idx="420">
                  <c:v>55.25</c:v>
                </c:pt>
                <c:pt idx="421">
                  <c:v>55.24</c:v>
                </c:pt>
                <c:pt idx="422">
                  <c:v>55.23</c:v>
                </c:pt>
                <c:pt idx="423">
                  <c:v>55.2</c:v>
                </c:pt>
                <c:pt idx="424">
                  <c:v>55.17</c:v>
                </c:pt>
                <c:pt idx="425">
                  <c:v>55.14</c:v>
                </c:pt>
                <c:pt idx="426">
                  <c:v>55.12</c:v>
                </c:pt>
                <c:pt idx="427">
                  <c:v>55.11</c:v>
                </c:pt>
                <c:pt idx="428">
                  <c:v>55.1</c:v>
                </c:pt>
                <c:pt idx="429">
                  <c:v>55.09</c:v>
                </c:pt>
                <c:pt idx="430">
                  <c:v>55.08</c:v>
                </c:pt>
                <c:pt idx="431">
                  <c:v>55.06</c:v>
                </c:pt>
                <c:pt idx="432">
                  <c:v>55.03</c:v>
                </c:pt>
                <c:pt idx="433">
                  <c:v>54.99</c:v>
                </c:pt>
                <c:pt idx="434">
                  <c:v>54.94</c:v>
                </c:pt>
                <c:pt idx="435">
                  <c:v>54.91</c:v>
                </c:pt>
                <c:pt idx="436">
                  <c:v>54.87</c:v>
                </c:pt>
                <c:pt idx="437">
                  <c:v>54.84</c:v>
                </c:pt>
                <c:pt idx="438">
                  <c:v>54.82</c:v>
                </c:pt>
                <c:pt idx="439">
                  <c:v>54.8</c:v>
                </c:pt>
                <c:pt idx="440">
                  <c:v>54.79</c:v>
                </c:pt>
                <c:pt idx="441">
                  <c:v>54.77</c:v>
                </c:pt>
                <c:pt idx="442">
                  <c:v>54.76</c:v>
                </c:pt>
                <c:pt idx="443">
                  <c:v>54.74</c:v>
                </c:pt>
                <c:pt idx="444">
                  <c:v>54.71</c:v>
                </c:pt>
                <c:pt idx="445">
                  <c:v>54.69</c:v>
                </c:pt>
                <c:pt idx="446">
                  <c:v>54.67</c:v>
                </c:pt>
                <c:pt idx="447">
                  <c:v>54.65</c:v>
                </c:pt>
                <c:pt idx="448">
                  <c:v>54.64</c:v>
                </c:pt>
                <c:pt idx="449">
                  <c:v>54.63</c:v>
                </c:pt>
                <c:pt idx="450">
                  <c:v>54.63</c:v>
                </c:pt>
                <c:pt idx="451">
                  <c:v>54.63</c:v>
                </c:pt>
                <c:pt idx="452">
                  <c:v>54.63</c:v>
                </c:pt>
                <c:pt idx="453">
                  <c:v>54.63</c:v>
                </c:pt>
                <c:pt idx="454">
                  <c:v>54.62</c:v>
                </c:pt>
                <c:pt idx="455">
                  <c:v>54.61</c:v>
                </c:pt>
                <c:pt idx="456">
                  <c:v>54.58</c:v>
                </c:pt>
                <c:pt idx="457">
                  <c:v>54.56</c:v>
                </c:pt>
                <c:pt idx="458">
                  <c:v>54.53</c:v>
                </c:pt>
                <c:pt idx="459">
                  <c:v>54.5</c:v>
                </c:pt>
                <c:pt idx="460">
                  <c:v>54.47</c:v>
                </c:pt>
                <c:pt idx="461">
                  <c:v>54.44</c:v>
                </c:pt>
                <c:pt idx="462">
                  <c:v>54.41</c:v>
                </c:pt>
                <c:pt idx="463">
                  <c:v>54.39</c:v>
                </c:pt>
                <c:pt idx="464">
                  <c:v>54.36</c:v>
                </c:pt>
                <c:pt idx="465">
                  <c:v>54.34</c:v>
                </c:pt>
                <c:pt idx="466">
                  <c:v>54.34</c:v>
                </c:pt>
                <c:pt idx="467">
                  <c:v>54.32</c:v>
                </c:pt>
                <c:pt idx="468">
                  <c:v>54.31</c:v>
                </c:pt>
                <c:pt idx="469">
                  <c:v>54.31</c:v>
                </c:pt>
                <c:pt idx="470">
                  <c:v>54.29</c:v>
                </c:pt>
                <c:pt idx="471">
                  <c:v>54.27</c:v>
                </c:pt>
                <c:pt idx="472">
                  <c:v>54.25</c:v>
                </c:pt>
                <c:pt idx="473">
                  <c:v>54.21</c:v>
                </c:pt>
                <c:pt idx="474">
                  <c:v>54.16</c:v>
                </c:pt>
                <c:pt idx="475">
                  <c:v>54.13</c:v>
                </c:pt>
                <c:pt idx="476">
                  <c:v>54.09</c:v>
                </c:pt>
                <c:pt idx="477">
                  <c:v>54.05</c:v>
                </c:pt>
                <c:pt idx="478">
                  <c:v>54.04</c:v>
                </c:pt>
                <c:pt idx="479">
                  <c:v>54.03</c:v>
                </c:pt>
                <c:pt idx="480">
                  <c:v>54.02</c:v>
                </c:pt>
                <c:pt idx="481">
                  <c:v>54.02</c:v>
                </c:pt>
                <c:pt idx="482">
                  <c:v>54.02</c:v>
                </c:pt>
                <c:pt idx="483">
                  <c:v>54.02</c:v>
                </c:pt>
                <c:pt idx="484">
                  <c:v>54.02</c:v>
                </c:pt>
                <c:pt idx="485">
                  <c:v>54.02</c:v>
                </c:pt>
                <c:pt idx="486">
                  <c:v>54.02</c:v>
                </c:pt>
                <c:pt idx="487">
                  <c:v>54.02</c:v>
                </c:pt>
                <c:pt idx="488">
                  <c:v>54.02</c:v>
                </c:pt>
                <c:pt idx="489">
                  <c:v>54.02</c:v>
                </c:pt>
                <c:pt idx="490">
                  <c:v>54.02</c:v>
                </c:pt>
                <c:pt idx="491">
                  <c:v>54.02</c:v>
                </c:pt>
                <c:pt idx="492">
                  <c:v>54</c:v>
                </c:pt>
                <c:pt idx="493">
                  <c:v>53.99</c:v>
                </c:pt>
                <c:pt idx="494">
                  <c:v>53.97</c:v>
                </c:pt>
                <c:pt idx="495">
                  <c:v>53.95</c:v>
                </c:pt>
                <c:pt idx="496">
                  <c:v>53.93</c:v>
                </c:pt>
                <c:pt idx="497">
                  <c:v>53.91</c:v>
                </c:pt>
                <c:pt idx="498">
                  <c:v>53.9</c:v>
                </c:pt>
                <c:pt idx="499">
                  <c:v>53.88</c:v>
                </c:pt>
                <c:pt idx="500">
                  <c:v>53.88</c:v>
                </c:pt>
                <c:pt idx="501">
                  <c:v>53.86</c:v>
                </c:pt>
                <c:pt idx="502">
                  <c:v>53.86</c:v>
                </c:pt>
                <c:pt idx="503">
                  <c:v>53.85</c:v>
                </c:pt>
                <c:pt idx="504">
                  <c:v>53.84</c:v>
                </c:pt>
                <c:pt idx="505">
                  <c:v>53.83</c:v>
                </c:pt>
                <c:pt idx="506">
                  <c:v>53.81</c:v>
                </c:pt>
                <c:pt idx="507">
                  <c:v>53.79</c:v>
                </c:pt>
                <c:pt idx="508">
                  <c:v>53.77</c:v>
                </c:pt>
                <c:pt idx="509">
                  <c:v>53.75</c:v>
                </c:pt>
                <c:pt idx="510">
                  <c:v>53.72</c:v>
                </c:pt>
                <c:pt idx="511">
                  <c:v>53.71</c:v>
                </c:pt>
                <c:pt idx="512">
                  <c:v>53.68</c:v>
                </c:pt>
                <c:pt idx="513">
                  <c:v>53.65</c:v>
                </c:pt>
                <c:pt idx="514">
                  <c:v>53.63</c:v>
                </c:pt>
                <c:pt idx="515">
                  <c:v>53.6</c:v>
                </c:pt>
                <c:pt idx="516">
                  <c:v>53.58</c:v>
                </c:pt>
                <c:pt idx="517">
                  <c:v>53.57</c:v>
                </c:pt>
                <c:pt idx="518">
                  <c:v>53.57</c:v>
                </c:pt>
                <c:pt idx="519">
                  <c:v>53.57</c:v>
                </c:pt>
                <c:pt idx="520">
                  <c:v>53.57</c:v>
                </c:pt>
                <c:pt idx="521">
                  <c:v>53.57</c:v>
                </c:pt>
                <c:pt idx="522">
                  <c:v>53.57</c:v>
                </c:pt>
                <c:pt idx="523">
                  <c:v>53.57</c:v>
                </c:pt>
                <c:pt idx="524">
                  <c:v>53.56</c:v>
                </c:pt>
                <c:pt idx="525">
                  <c:v>53.56</c:v>
                </c:pt>
                <c:pt idx="526">
                  <c:v>53.55</c:v>
                </c:pt>
                <c:pt idx="527">
                  <c:v>53.54</c:v>
                </c:pt>
                <c:pt idx="528">
                  <c:v>53.52</c:v>
                </c:pt>
                <c:pt idx="529">
                  <c:v>53.51</c:v>
                </c:pt>
                <c:pt idx="530">
                  <c:v>53.48</c:v>
                </c:pt>
                <c:pt idx="531">
                  <c:v>53.47</c:v>
                </c:pt>
                <c:pt idx="532">
                  <c:v>53.45</c:v>
                </c:pt>
                <c:pt idx="533">
                  <c:v>53.44</c:v>
                </c:pt>
                <c:pt idx="534">
                  <c:v>53.43</c:v>
                </c:pt>
                <c:pt idx="535">
                  <c:v>53.42</c:v>
                </c:pt>
                <c:pt idx="536">
                  <c:v>53.42</c:v>
                </c:pt>
                <c:pt idx="537">
                  <c:v>53.41</c:v>
                </c:pt>
                <c:pt idx="538">
                  <c:v>53.4</c:v>
                </c:pt>
                <c:pt idx="539">
                  <c:v>53.38</c:v>
                </c:pt>
                <c:pt idx="540">
                  <c:v>53.36</c:v>
                </c:pt>
                <c:pt idx="541">
                  <c:v>53.34</c:v>
                </c:pt>
                <c:pt idx="542">
                  <c:v>53.32</c:v>
                </c:pt>
                <c:pt idx="543">
                  <c:v>53.29</c:v>
                </c:pt>
                <c:pt idx="544">
                  <c:v>53.26</c:v>
                </c:pt>
                <c:pt idx="545">
                  <c:v>53.23</c:v>
                </c:pt>
                <c:pt idx="546">
                  <c:v>53.19</c:v>
                </c:pt>
                <c:pt idx="547">
                  <c:v>53.17</c:v>
                </c:pt>
                <c:pt idx="548">
                  <c:v>53.16</c:v>
                </c:pt>
                <c:pt idx="549">
                  <c:v>53.14</c:v>
                </c:pt>
                <c:pt idx="550">
                  <c:v>53.13</c:v>
                </c:pt>
                <c:pt idx="551">
                  <c:v>53.13</c:v>
                </c:pt>
                <c:pt idx="552">
                  <c:v>53.12</c:v>
                </c:pt>
                <c:pt idx="553">
                  <c:v>53.11</c:v>
                </c:pt>
                <c:pt idx="554">
                  <c:v>53.11</c:v>
                </c:pt>
                <c:pt idx="555">
                  <c:v>53.1</c:v>
                </c:pt>
                <c:pt idx="556">
                  <c:v>53.08</c:v>
                </c:pt>
                <c:pt idx="557">
                  <c:v>53.06</c:v>
                </c:pt>
                <c:pt idx="558">
                  <c:v>53.04</c:v>
                </c:pt>
                <c:pt idx="559">
                  <c:v>53.03</c:v>
                </c:pt>
                <c:pt idx="560">
                  <c:v>53.02</c:v>
                </c:pt>
                <c:pt idx="561">
                  <c:v>53.01</c:v>
                </c:pt>
                <c:pt idx="562">
                  <c:v>53</c:v>
                </c:pt>
                <c:pt idx="563">
                  <c:v>52.99</c:v>
                </c:pt>
                <c:pt idx="564">
                  <c:v>52.98</c:v>
                </c:pt>
                <c:pt idx="565">
                  <c:v>52.97</c:v>
                </c:pt>
                <c:pt idx="566">
                  <c:v>52.97</c:v>
                </c:pt>
                <c:pt idx="567">
                  <c:v>52.97</c:v>
                </c:pt>
                <c:pt idx="568">
                  <c:v>52.97</c:v>
                </c:pt>
                <c:pt idx="569">
                  <c:v>52.97</c:v>
                </c:pt>
                <c:pt idx="570">
                  <c:v>52.97</c:v>
                </c:pt>
                <c:pt idx="571">
                  <c:v>52.97</c:v>
                </c:pt>
                <c:pt idx="572">
                  <c:v>52.97</c:v>
                </c:pt>
                <c:pt idx="573">
                  <c:v>52.97</c:v>
                </c:pt>
                <c:pt idx="574">
                  <c:v>52.97</c:v>
                </c:pt>
                <c:pt idx="575">
                  <c:v>52.97</c:v>
                </c:pt>
                <c:pt idx="576">
                  <c:v>52.97</c:v>
                </c:pt>
                <c:pt idx="577">
                  <c:v>52.97</c:v>
                </c:pt>
                <c:pt idx="578">
                  <c:v>52.96</c:v>
                </c:pt>
                <c:pt idx="579">
                  <c:v>52.95</c:v>
                </c:pt>
                <c:pt idx="580">
                  <c:v>52.94</c:v>
                </c:pt>
                <c:pt idx="581">
                  <c:v>52.93</c:v>
                </c:pt>
                <c:pt idx="582">
                  <c:v>52.91</c:v>
                </c:pt>
                <c:pt idx="583">
                  <c:v>52.89</c:v>
                </c:pt>
                <c:pt idx="584">
                  <c:v>52.87</c:v>
                </c:pt>
                <c:pt idx="585">
                  <c:v>52.85</c:v>
                </c:pt>
                <c:pt idx="586">
                  <c:v>52.84</c:v>
                </c:pt>
                <c:pt idx="587">
                  <c:v>52.83</c:v>
                </c:pt>
                <c:pt idx="588">
                  <c:v>52.82</c:v>
                </c:pt>
                <c:pt idx="589">
                  <c:v>52.81</c:v>
                </c:pt>
                <c:pt idx="590">
                  <c:v>52.8</c:v>
                </c:pt>
                <c:pt idx="591">
                  <c:v>52.78</c:v>
                </c:pt>
                <c:pt idx="592">
                  <c:v>52.75</c:v>
                </c:pt>
                <c:pt idx="593">
                  <c:v>52.73</c:v>
                </c:pt>
                <c:pt idx="594">
                  <c:v>52.71</c:v>
                </c:pt>
                <c:pt idx="595">
                  <c:v>52.7</c:v>
                </c:pt>
                <c:pt idx="596">
                  <c:v>52.69</c:v>
                </c:pt>
                <c:pt idx="597">
                  <c:v>52.69</c:v>
                </c:pt>
                <c:pt idx="598">
                  <c:v>52.68</c:v>
                </c:pt>
                <c:pt idx="599">
                  <c:v>52.68</c:v>
                </c:pt>
                <c:pt idx="600">
                  <c:v>52.67</c:v>
                </c:pt>
                <c:pt idx="601">
                  <c:v>52.67</c:v>
                </c:pt>
                <c:pt idx="602">
                  <c:v>52.66</c:v>
                </c:pt>
                <c:pt idx="603">
                  <c:v>52.65</c:v>
                </c:pt>
                <c:pt idx="604">
                  <c:v>52.65</c:v>
                </c:pt>
                <c:pt idx="605">
                  <c:v>52.64</c:v>
                </c:pt>
                <c:pt idx="606">
                  <c:v>52.63</c:v>
                </c:pt>
                <c:pt idx="607">
                  <c:v>52.61</c:v>
                </c:pt>
                <c:pt idx="608">
                  <c:v>52.6</c:v>
                </c:pt>
                <c:pt idx="609">
                  <c:v>52.57</c:v>
                </c:pt>
                <c:pt idx="610">
                  <c:v>52.54</c:v>
                </c:pt>
                <c:pt idx="611">
                  <c:v>52.52</c:v>
                </c:pt>
                <c:pt idx="612">
                  <c:v>52.49</c:v>
                </c:pt>
                <c:pt idx="613">
                  <c:v>52.47</c:v>
                </c:pt>
                <c:pt idx="614">
                  <c:v>52.45</c:v>
                </c:pt>
                <c:pt idx="615">
                  <c:v>52.43</c:v>
                </c:pt>
                <c:pt idx="616">
                  <c:v>52.41</c:v>
                </c:pt>
                <c:pt idx="617">
                  <c:v>52.4</c:v>
                </c:pt>
                <c:pt idx="618">
                  <c:v>52.39</c:v>
                </c:pt>
                <c:pt idx="619">
                  <c:v>52.39</c:v>
                </c:pt>
                <c:pt idx="620">
                  <c:v>52.39</c:v>
                </c:pt>
                <c:pt idx="621">
                  <c:v>52.38</c:v>
                </c:pt>
                <c:pt idx="622">
                  <c:v>52.38</c:v>
                </c:pt>
                <c:pt idx="623">
                  <c:v>52.37</c:v>
                </c:pt>
                <c:pt idx="624">
                  <c:v>52.36</c:v>
                </c:pt>
                <c:pt idx="625">
                  <c:v>52.35</c:v>
                </c:pt>
                <c:pt idx="626">
                  <c:v>52.33</c:v>
                </c:pt>
                <c:pt idx="627">
                  <c:v>52.32</c:v>
                </c:pt>
                <c:pt idx="628">
                  <c:v>52.31</c:v>
                </c:pt>
                <c:pt idx="629">
                  <c:v>52.29</c:v>
                </c:pt>
                <c:pt idx="630">
                  <c:v>52.28</c:v>
                </c:pt>
                <c:pt idx="631">
                  <c:v>52.27</c:v>
                </c:pt>
                <c:pt idx="632">
                  <c:v>52.26</c:v>
                </c:pt>
                <c:pt idx="633">
                  <c:v>52.25</c:v>
                </c:pt>
                <c:pt idx="634">
                  <c:v>52.25</c:v>
                </c:pt>
                <c:pt idx="635">
                  <c:v>52.24</c:v>
                </c:pt>
                <c:pt idx="636">
                  <c:v>52.24</c:v>
                </c:pt>
                <c:pt idx="637">
                  <c:v>52.24</c:v>
                </c:pt>
                <c:pt idx="638">
                  <c:v>52.24</c:v>
                </c:pt>
                <c:pt idx="639">
                  <c:v>52.24</c:v>
                </c:pt>
                <c:pt idx="640">
                  <c:v>52.24</c:v>
                </c:pt>
                <c:pt idx="641">
                  <c:v>52.24</c:v>
                </c:pt>
                <c:pt idx="642">
                  <c:v>52.24</c:v>
                </c:pt>
                <c:pt idx="643">
                  <c:v>52.24</c:v>
                </c:pt>
                <c:pt idx="644">
                  <c:v>52.24</c:v>
                </c:pt>
                <c:pt idx="645">
                  <c:v>52.24</c:v>
                </c:pt>
                <c:pt idx="646">
                  <c:v>52.24</c:v>
                </c:pt>
                <c:pt idx="647">
                  <c:v>52.23</c:v>
                </c:pt>
                <c:pt idx="648">
                  <c:v>52.23</c:v>
                </c:pt>
                <c:pt idx="649">
                  <c:v>52.22</c:v>
                </c:pt>
                <c:pt idx="650">
                  <c:v>52.2</c:v>
                </c:pt>
                <c:pt idx="651">
                  <c:v>52.18</c:v>
                </c:pt>
                <c:pt idx="652">
                  <c:v>52.16</c:v>
                </c:pt>
                <c:pt idx="653">
                  <c:v>52.14</c:v>
                </c:pt>
                <c:pt idx="654">
                  <c:v>52.12</c:v>
                </c:pt>
                <c:pt idx="655">
                  <c:v>52.11</c:v>
                </c:pt>
                <c:pt idx="656">
                  <c:v>52.09</c:v>
                </c:pt>
                <c:pt idx="657">
                  <c:v>52.08</c:v>
                </c:pt>
                <c:pt idx="658">
                  <c:v>52.07</c:v>
                </c:pt>
                <c:pt idx="659">
                  <c:v>52.06</c:v>
                </c:pt>
                <c:pt idx="660">
                  <c:v>52.05</c:v>
                </c:pt>
                <c:pt idx="661">
                  <c:v>52.03</c:v>
                </c:pt>
                <c:pt idx="662">
                  <c:v>52.02</c:v>
                </c:pt>
                <c:pt idx="663">
                  <c:v>52</c:v>
                </c:pt>
                <c:pt idx="664">
                  <c:v>51.98</c:v>
                </c:pt>
                <c:pt idx="665">
                  <c:v>51.98</c:v>
                </c:pt>
                <c:pt idx="666">
                  <c:v>51.97</c:v>
                </c:pt>
                <c:pt idx="667">
                  <c:v>51.96</c:v>
                </c:pt>
                <c:pt idx="668">
                  <c:v>51.96</c:v>
                </c:pt>
                <c:pt idx="669">
                  <c:v>51.96</c:v>
                </c:pt>
                <c:pt idx="670">
                  <c:v>51.95</c:v>
                </c:pt>
                <c:pt idx="671">
                  <c:v>51.95</c:v>
                </c:pt>
                <c:pt idx="672">
                  <c:v>51.95</c:v>
                </c:pt>
                <c:pt idx="673">
                  <c:v>51.95</c:v>
                </c:pt>
                <c:pt idx="674">
                  <c:v>51.94</c:v>
                </c:pt>
                <c:pt idx="675">
                  <c:v>51.93</c:v>
                </c:pt>
                <c:pt idx="676">
                  <c:v>51.92</c:v>
                </c:pt>
                <c:pt idx="677">
                  <c:v>51.9</c:v>
                </c:pt>
                <c:pt idx="678">
                  <c:v>51.88</c:v>
                </c:pt>
                <c:pt idx="679">
                  <c:v>51.86</c:v>
                </c:pt>
                <c:pt idx="680">
                  <c:v>51.85</c:v>
                </c:pt>
                <c:pt idx="681">
                  <c:v>51.83</c:v>
                </c:pt>
                <c:pt idx="682">
                  <c:v>51.82</c:v>
                </c:pt>
                <c:pt idx="683">
                  <c:v>51.8</c:v>
                </c:pt>
                <c:pt idx="684">
                  <c:v>51.78</c:v>
                </c:pt>
                <c:pt idx="685">
                  <c:v>51.76</c:v>
                </c:pt>
                <c:pt idx="686">
                  <c:v>51.75</c:v>
                </c:pt>
                <c:pt idx="687">
                  <c:v>51.72</c:v>
                </c:pt>
                <c:pt idx="688">
                  <c:v>51.71</c:v>
                </c:pt>
                <c:pt idx="689">
                  <c:v>51.71</c:v>
                </c:pt>
                <c:pt idx="690">
                  <c:v>51.7</c:v>
                </c:pt>
                <c:pt idx="691">
                  <c:v>51.69</c:v>
                </c:pt>
                <c:pt idx="692">
                  <c:v>51.68</c:v>
                </c:pt>
                <c:pt idx="693">
                  <c:v>51.67</c:v>
                </c:pt>
                <c:pt idx="694">
                  <c:v>51.67</c:v>
                </c:pt>
                <c:pt idx="695">
                  <c:v>51.67</c:v>
                </c:pt>
                <c:pt idx="696">
                  <c:v>51.67</c:v>
                </c:pt>
                <c:pt idx="697">
                  <c:v>51.67</c:v>
                </c:pt>
                <c:pt idx="698">
                  <c:v>51.67</c:v>
                </c:pt>
                <c:pt idx="699">
                  <c:v>51.67</c:v>
                </c:pt>
                <c:pt idx="700">
                  <c:v>51.67</c:v>
                </c:pt>
                <c:pt idx="701">
                  <c:v>51.67</c:v>
                </c:pt>
                <c:pt idx="702">
                  <c:v>51.67</c:v>
                </c:pt>
                <c:pt idx="703">
                  <c:v>51.67</c:v>
                </c:pt>
                <c:pt idx="704">
                  <c:v>51.67</c:v>
                </c:pt>
                <c:pt idx="705">
                  <c:v>51.67</c:v>
                </c:pt>
                <c:pt idx="706">
                  <c:v>51.67</c:v>
                </c:pt>
                <c:pt idx="707">
                  <c:v>51.67</c:v>
                </c:pt>
                <c:pt idx="708">
                  <c:v>51.67</c:v>
                </c:pt>
                <c:pt idx="709">
                  <c:v>51.67</c:v>
                </c:pt>
                <c:pt idx="710">
                  <c:v>51.67</c:v>
                </c:pt>
                <c:pt idx="711">
                  <c:v>51.67</c:v>
                </c:pt>
                <c:pt idx="712">
                  <c:v>51.67</c:v>
                </c:pt>
                <c:pt idx="713">
                  <c:v>51.67</c:v>
                </c:pt>
                <c:pt idx="714">
                  <c:v>51.67</c:v>
                </c:pt>
                <c:pt idx="715">
                  <c:v>51.66</c:v>
                </c:pt>
                <c:pt idx="716">
                  <c:v>51.66</c:v>
                </c:pt>
                <c:pt idx="717">
                  <c:v>51.66</c:v>
                </c:pt>
                <c:pt idx="718">
                  <c:v>51.65</c:v>
                </c:pt>
                <c:pt idx="719">
                  <c:v>51.64</c:v>
                </c:pt>
                <c:pt idx="720">
                  <c:v>51.63</c:v>
                </c:pt>
                <c:pt idx="721">
                  <c:v>51.61</c:v>
                </c:pt>
                <c:pt idx="722">
                  <c:v>51.6</c:v>
                </c:pt>
                <c:pt idx="723">
                  <c:v>51.59</c:v>
                </c:pt>
                <c:pt idx="724">
                  <c:v>51.57</c:v>
                </c:pt>
                <c:pt idx="725">
                  <c:v>51.56</c:v>
                </c:pt>
                <c:pt idx="726">
                  <c:v>51.55</c:v>
                </c:pt>
                <c:pt idx="727">
                  <c:v>51.54</c:v>
                </c:pt>
                <c:pt idx="728">
                  <c:v>51.53</c:v>
                </c:pt>
                <c:pt idx="729">
                  <c:v>51.53</c:v>
                </c:pt>
                <c:pt idx="730">
                  <c:v>51.52</c:v>
                </c:pt>
                <c:pt idx="731">
                  <c:v>51.52</c:v>
                </c:pt>
                <c:pt idx="732">
                  <c:v>51.52</c:v>
                </c:pt>
                <c:pt idx="733">
                  <c:v>51.52</c:v>
                </c:pt>
                <c:pt idx="734">
                  <c:v>51.52</c:v>
                </c:pt>
                <c:pt idx="735">
                  <c:v>51.52</c:v>
                </c:pt>
                <c:pt idx="736">
                  <c:v>51.52</c:v>
                </c:pt>
                <c:pt idx="737">
                  <c:v>51.51</c:v>
                </c:pt>
                <c:pt idx="738">
                  <c:v>51.51</c:v>
                </c:pt>
                <c:pt idx="739">
                  <c:v>51.5</c:v>
                </c:pt>
                <c:pt idx="740">
                  <c:v>51.49</c:v>
                </c:pt>
                <c:pt idx="741">
                  <c:v>51.48</c:v>
                </c:pt>
                <c:pt idx="742">
                  <c:v>51.47</c:v>
                </c:pt>
                <c:pt idx="743">
                  <c:v>51.46</c:v>
                </c:pt>
                <c:pt idx="744">
                  <c:v>51.44</c:v>
                </c:pt>
                <c:pt idx="745">
                  <c:v>51.43</c:v>
                </c:pt>
                <c:pt idx="746">
                  <c:v>51.42</c:v>
                </c:pt>
                <c:pt idx="747">
                  <c:v>51.4</c:v>
                </c:pt>
                <c:pt idx="748">
                  <c:v>51.39</c:v>
                </c:pt>
                <c:pt idx="749">
                  <c:v>51.39</c:v>
                </c:pt>
                <c:pt idx="750">
                  <c:v>51.38</c:v>
                </c:pt>
                <c:pt idx="751">
                  <c:v>51.37</c:v>
                </c:pt>
                <c:pt idx="752">
                  <c:v>51.36</c:v>
                </c:pt>
                <c:pt idx="753">
                  <c:v>51.35</c:v>
                </c:pt>
                <c:pt idx="754">
                  <c:v>51.33</c:v>
                </c:pt>
                <c:pt idx="755">
                  <c:v>51.32</c:v>
                </c:pt>
                <c:pt idx="756">
                  <c:v>51.3</c:v>
                </c:pt>
                <c:pt idx="757">
                  <c:v>51.29</c:v>
                </c:pt>
                <c:pt idx="758">
                  <c:v>51.27</c:v>
                </c:pt>
                <c:pt idx="759">
                  <c:v>51.26</c:v>
                </c:pt>
                <c:pt idx="760">
                  <c:v>51.25</c:v>
                </c:pt>
                <c:pt idx="761">
                  <c:v>51.25</c:v>
                </c:pt>
                <c:pt idx="762">
                  <c:v>51.24</c:v>
                </c:pt>
                <c:pt idx="763">
                  <c:v>51.24</c:v>
                </c:pt>
                <c:pt idx="764">
                  <c:v>51.24</c:v>
                </c:pt>
                <c:pt idx="765">
                  <c:v>51.24</c:v>
                </c:pt>
                <c:pt idx="766">
                  <c:v>51.24</c:v>
                </c:pt>
                <c:pt idx="767">
                  <c:v>51.24</c:v>
                </c:pt>
                <c:pt idx="768">
                  <c:v>51.24</c:v>
                </c:pt>
                <c:pt idx="769">
                  <c:v>51.24</c:v>
                </c:pt>
                <c:pt idx="770">
                  <c:v>51.24</c:v>
                </c:pt>
                <c:pt idx="771">
                  <c:v>51.24</c:v>
                </c:pt>
                <c:pt idx="772">
                  <c:v>51.24</c:v>
                </c:pt>
                <c:pt idx="773">
                  <c:v>51.24</c:v>
                </c:pt>
                <c:pt idx="774">
                  <c:v>51.24</c:v>
                </c:pt>
                <c:pt idx="775">
                  <c:v>51.24</c:v>
                </c:pt>
                <c:pt idx="776">
                  <c:v>51.24</c:v>
                </c:pt>
                <c:pt idx="777">
                  <c:v>51.24</c:v>
                </c:pt>
                <c:pt idx="778">
                  <c:v>51.24</c:v>
                </c:pt>
                <c:pt idx="779">
                  <c:v>51.23</c:v>
                </c:pt>
                <c:pt idx="780">
                  <c:v>51.23</c:v>
                </c:pt>
                <c:pt idx="781">
                  <c:v>51.22</c:v>
                </c:pt>
                <c:pt idx="782">
                  <c:v>51.21</c:v>
                </c:pt>
                <c:pt idx="783">
                  <c:v>51.2</c:v>
                </c:pt>
                <c:pt idx="784">
                  <c:v>51.19</c:v>
                </c:pt>
                <c:pt idx="785">
                  <c:v>51.18</c:v>
                </c:pt>
                <c:pt idx="786">
                  <c:v>51.17</c:v>
                </c:pt>
                <c:pt idx="787">
                  <c:v>51.16</c:v>
                </c:pt>
                <c:pt idx="788">
                  <c:v>51.15</c:v>
                </c:pt>
                <c:pt idx="789">
                  <c:v>51.14</c:v>
                </c:pt>
                <c:pt idx="790">
                  <c:v>51.13</c:v>
                </c:pt>
                <c:pt idx="791">
                  <c:v>51.13</c:v>
                </c:pt>
                <c:pt idx="792">
                  <c:v>51.12</c:v>
                </c:pt>
                <c:pt idx="793">
                  <c:v>51.11</c:v>
                </c:pt>
                <c:pt idx="794">
                  <c:v>51.11</c:v>
                </c:pt>
                <c:pt idx="795">
                  <c:v>51.11</c:v>
                </c:pt>
                <c:pt idx="796">
                  <c:v>51.1</c:v>
                </c:pt>
                <c:pt idx="797">
                  <c:v>51.1</c:v>
                </c:pt>
                <c:pt idx="798">
                  <c:v>51.09</c:v>
                </c:pt>
                <c:pt idx="799">
                  <c:v>51.09</c:v>
                </c:pt>
                <c:pt idx="800">
                  <c:v>51.08</c:v>
                </c:pt>
                <c:pt idx="801">
                  <c:v>51.07</c:v>
                </c:pt>
                <c:pt idx="802">
                  <c:v>51.06</c:v>
                </c:pt>
                <c:pt idx="803">
                  <c:v>51.04</c:v>
                </c:pt>
                <c:pt idx="804">
                  <c:v>51.02</c:v>
                </c:pt>
                <c:pt idx="805">
                  <c:v>51</c:v>
                </c:pt>
                <c:pt idx="806">
                  <c:v>50.98</c:v>
                </c:pt>
                <c:pt idx="807">
                  <c:v>50.97</c:v>
                </c:pt>
                <c:pt idx="808">
                  <c:v>50.96</c:v>
                </c:pt>
                <c:pt idx="809">
                  <c:v>50.95</c:v>
                </c:pt>
                <c:pt idx="810">
                  <c:v>50.93</c:v>
                </c:pt>
                <c:pt idx="811">
                  <c:v>50.92</c:v>
                </c:pt>
                <c:pt idx="812">
                  <c:v>50.9</c:v>
                </c:pt>
                <c:pt idx="813">
                  <c:v>50.89</c:v>
                </c:pt>
                <c:pt idx="814">
                  <c:v>50.87</c:v>
                </c:pt>
                <c:pt idx="815">
                  <c:v>50.87</c:v>
                </c:pt>
                <c:pt idx="816">
                  <c:v>50.86</c:v>
                </c:pt>
                <c:pt idx="817">
                  <c:v>50.85</c:v>
                </c:pt>
                <c:pt idx="818">
                  <c:v>50.85</c:v>
                </c:pt>
                <c:pt idx="819">
                  <c:v>50.85</c:v>
                </c:pt>
                <c:pt idx="820">
                  <c:v>50.84</c:v>
                </c:pt>
                <c:pt idx="821">
                  <c:v>50.83</c:v>
                </c:pt>
                <c:pt idx="822">
                  <c:v>50.83</c:v>
                </c:pt>
                <c:pt idx="823">
                  <c:v>50.83</c:v>
                </c:pt>
                <c:pt idx="824">
                  <c:v>50.82</c:v>
                </c:pt>
                <c:pt idx="825">
                  <c:v>50.82</c:v>
                </c:pt>
                <c:pt idx="826">
                  <c:v>50.82</c:v>
                </c:pt>
                <c:pt idx="827">
                  <c:v>50.82</c:v>
                </c:pt>
                <c:pt idx="828">
                  <c:v>50.82</c:v>
                </c:pt>
                <c:pt idx="829">
                  <c:v>50.82</c:v>
                </c:pt>
                <c:pt idx="830">
                  <c:v>50.82</c:v>
                </c:pt>
                <c:pt idx="831">
                  <c:v>50.81</c:v>
                </c:pt>
                <c:pt idx="832">
                  <c:v>50.8</c:v>
                </c:pt>
                <c:pt idx="833">
                  <c:v>50.79</c:v>
                </c:pt>
                <c:pt idx="834">
                  <c:v>50.78</c:v>
                </c:pt>
                <c:pt idx="835">
                  <c:v>50.77</c:v>
                </c:pt>
                <c:pt idx="836">
                  <c:v>50.76</c:v>
                </c:pt>
                <c:pt idx="837">
                  <c:v>50.75</c:v>
                </c:pt>
                <c:pt idx="838">
                  <c:v>50.74</c:v>
                </c:pt>
                <c:pt idx="839">
                  <c:v>50.72</c:v>
                </c:pt>
                <c:pt idx="840">
                  <c:v>50.71</c:v>
                </c:pt>
                <c:pt idx="841">
                  <c:v>50.7</c:v>
                </c:pt>
                <c:pt idx="842">
                  <c:v>50.68</c:v>
                </c:pt>
                <c:pt idx="843">
                  <c:v>50.67</c:v>
                </c:pt>
                <c:pt idx="844">
                  <c:v>50.66</c:v>
                </c:pt>
                <c:pt idx="845">
                  <c:v>50.65</c:v>
                </c:pt>
                <c:pt idx="846">
                  <c:v>50.64</c:v>
                </c:pt>
                <c:pt idx="847">
                  <c:v>50.63</c:v>
                </c:pt>
                <c:pt idx="848">
                  <c:v>50.61</c:v>
                </c:pt>
                <c:pt idx="849">
                  <c:v>50.6</c:v>
                </c:pt>
                <c:pt idx="850">
                  <c:v>50.6</c:v>
                </c:pt>
                <c:pt idx="851">
                  <c:v>50.58</c:v>
                </c:pt>
                <c:pt idx="852">
                  <c:v>50.57</c:v>
                </c:pt>
                <c:pt idx="853">
                  <c:v>50.56</c:v>
                </c:pt>
                <c:pt idx="854">
                  <c:v>50.56</c:v>
                </c:pt>
                <c:pt idx="855">
                  <c:v>50.55</c:v>
                </c:pt>
                <c:pt idx="856">
                  <c:v>50.55</c:v>
                </c:pt>
                <c:pt idx="857">
                  <c:v>50.55</c:v>
                </c:pt>
                <c:pt idx="858">
                  <c:v>50.55</c:v>
                </c:pt>
                <c:pt idx="859">
                  <c:v>50.55</c:v>
                </c:pt>
                <c:pt idx="860">
                  <c:v>50.55</c:v>
                </c:pt>
                <c:pt idx="861">
                  <c:v>50.55</c:v>
                </c:pt>
                <c:pt idx="862">
                  <c:v>50.55</c:v>
                </c:pt>
                <c:pt idx="863">
                  <c:v>50.55</c:v>
                </c:pt>
                <c:pt idx="864">
                  <c:v>50.55</c:v>
                </c:pt>
                <c:pt idx="865">
                  <c:v>50.55</c:v>
                </c:pt>
                <c:pt idx="866">
                  <c:v>50.55</c:v>
                </c:pt>
                <c:pt idx="867">
                  <c:v>50.55</c:v>
                </c:pt>
                <c:pt idx="868">
                  <c:v>50.55</c:v>
                </c:pt>
                <c:pt idx="869">
                  <c:v>50.55</c:v>
                </c:pt>
                <c:pt idx="870">
                  <c:v>50.55</c:v>
                </c:pt>
                <c:pt idx="871">
                  <c:v>50.55</c:v>
                </c:pt>
                <c:pt idx="872">
                  <c:v>50.55</c:v>
                </c:pt>
                <c:pt idx="873">
                  <c:v>50.55</c:v>
                </c:pt>
                <c:pt idx="874">
                  <c:v>50.55</c:v>
                </c:pt>
                <c:pt idx="875">
                  <c:v>50.55</c:v>
                </c:pt>
                <c:pt idx="876">
                  <c:v>50.55</c:v>
                </c:pt>
                <c:pt idx="877">
                  <c:v>50.55</c:v>
                </c:pt>
                <c:pt idx="878">
                  <c:v>50.55</c:v>
                </c:pt>
                <c:pt idx="879">
                  <c:v>50.55</c:v>
                </c:pt>
                <c:pt idx="880">
                  <c:v>50.55</c:v>
                </c:pt>
                <c:pt idx="881">
                  <c:v>50.55</c:v>
                </c:pt>
                <c:pt idx="882">
                  <c:v>50.55</c:v>
                </c:pt>
                <c:pt idx="883">
                  <c:v>50.55</c:v>
                </c:pt>
                <c:pt idx="884">
                  <c:v>50.55</c:v>
                </c:pt>
                <c:pt idx="885">
                  <c:v>50.55</c:v>
                </c:pt>
                <c:pt idx="886">
                  <c:v>50.55</c:v>
                </c:pt>
                <c:pt idx="887">
                  <c:v>50.55</c:v>
                </c:pt>
                <c:pt idx="888">
                  <c:v>50.54</c:v>
                </c:pt>
                <c:pt idx="889">
                  <c:v>50.54</c:v>
                </c:pt>
                <c:pt idx="890">
                  <c:v>50.53</c:v>
                </c:pt>
                <c:pt idx="891">
                  <c:v>50.52</c:v>
                </c:pt>
                <c:pt idx="892">
                  <c:v>50.51</c:v>
                </c:pt>
                <c:pt idx="893">
                  <c:v>50.5</c:v>
                </c:pt>
                <c:pt idx="894">
                  <c:v>50.49</c:v>
                </c:pt>
                <c:pt idx="895">
                  <c:v>50.47</c:v>
                </c:pt>
                <c:pt idx="896">
                  <c:v>50.47</c:v>
                </c:pt>
                <c:pt idx="897">
                  <c:v>50.46</c:v>
                </c:pt>
                <c:pt idx="898">
                  <c:v>50.45</c:v>
                </c:pt>
                <c:pt idx="899">
                  <c:v>50.45</c:v>
                </c:pt>
                <c:pt idx="900">
                  <c:v>50.44</c:v>
                </c:pt>
                <c:pt idx="901">
                  <c:v>50.43</c:v>
                </c:pt>
                <c:pt idx="902">
                  <c:v>50.43</c:v>
                </c:pt>
                <c:pt idx="903">
                  <c:v>50.42</c:v>
                </c:pt>
                <c:pt idx="904">
                  <c:v>50.42</c:v>
                </c:pt>
                <c:pt idx="905">
                  <c:v>50.42</c:v>
                </c:pt>
                <c:pt idx="906">
                  <c:v>50.41</c:v>
                </c:pt>
                <c:pt idx="907">
                  <c:v>50.41</c:v>
                </c:pt>
                <c:pt idx="908">
                  <c:v>50.41</c:v>
                </c:pt>
                <c:pt idx="909">
                  <c:v>50.41</c:v>
                </c:pt>
                <c:pt idx="910">
                  <c:v>50.41</c:v>
                </c:pt>
                <c:pt idx="911">
                  <c:v>50.41</c:v>
                </c:pt>
                <c:pt idx="912">
                  <c:v>50.41</c:v>
                </c:pt>
                <c:pt idx="913">
                  <c:v>50.4</c:v>
                </c:pt>
                <c:pt idx="914">
                  <c:v>50.4</c:v>
                </c:pt>
                <c:pt idx="915">
                  <c:v>50.39</c:v>
                </c:pt>
                <c:pt idx="916">
                  <c:v>50.38</c:v>
                </c:pt>
                <c:pt idx="917">
                  <c:v>50.37</c:v>
                </c:pt>
                <c:pt idx="918">
                  <c:v>50.36</c:v>
                </c:pt>
                <c:pt idx="919">
                  <c:v>50.35</c:v>
                </c:pt>
                <c:pt idx="920">
                  <c:v>50.34</c:v>
                </c:pt>
                <c:pt idx="921">
                  <c:v>50.33</c:v>
                </c:pt>
                <c:pt idx="922">
                  <c:v>50.32</c:v>
                </c:pt>
                <c:pt idx="923">
                  <c:v>50.31</c:v>
                </c:pt>
                <c:pt idx="924">
                  <c:v>50.29</c:v>
                </c:pt>
                <c:pt idx="925">
                  <c:v>50.28</c:v>
                </c:pt>
                <c:pt idx="926">
                  <c:v>50.26</c:v>
                </c:pt>
                <c:pt idx="927">
                  <c:v>50.24</c:v>
                </c:pt>
                <c:pt idx="928">
                  <c:v>50.23</c:v>
                </c:pt>
                <c:pt idx="929">
                  <c:v>50.22</c:v>
                </c:pt>
                <c:pt idx="930">
                  <c:v>50.2</c:v>
                </c:pt>
                <c:pt idx="931">
                  <c:v>50.19</c:v>
                </c:pt>
                <c:pt idx="932">
                  <c:v>50.19</c:v>
                </c:pt>
                <c:pt idx="933">
                  <c:v>50.18</c:v>
                </c:pt>
                <c:pt idx="934">
                  <c:v>50.17</c:v>
                </c:pt>
                <c:pt idx="935">
                  <c:v>50.16</c:v>
                </c:pt>
                <c:pt idx="936">
                  <c:v>50.16</c:v>
                </c:pt>
                <c:pt idx="937">
                  <c:v>50.15</c:v>
                </c:pt>
                <c:pt idx="938">
                  <c:v>50.15</c:v>
                </c:pt>
                <c:pt idx="939">
                  <c:v>50.15</c:v>
                </c:pt>
                <c:pt idx="940">
                  <c:v>50.14</c:v>
                </c:pt>
                <c:pt idx="941">
                  <c:v>50.14</c:v>
                </c:pt>
                <c:pt idx="942">
                  <c:v>50.14</c:v>
                </c:pt>
                <c:pt idx="943">
                  <c:v>50.14</c:v>
                </c:pt>
                <c:pt idx="944">
                  <c:v>50.14</c:v>
                </c:pt>
                <c:pt idx="945">
                  <c:v>50.13</c:v>
                </c:pt>
                <c:pt idx="946">
                  <c:v>50.13</c:v>
                </c:pt>
                <c:pt idx="947">
                  <c:v>50.12</c:v>
                </c:pt>
                <c:pt idx="948">
                  <c:v>50.12</c:v>
                </c:pt>
                <c:pt idx="949">
                  <c:v>50.11</c:v>
                </c:pt>
                <c:pt idx="950">
                  <c:v>50.1</c:v>
                </c:pt>
                <c:pt idx="951">
                  <c:v>50.09</c:v>
                </c:pt>
                <c:pt idx="952">
                  <c:v>50.08</c:v>
                </c:pt>
                <c:pt idx="953">
                  <c:v>50.07</c:v>
                </c:pt>
                <c:pt idx="954">
                  <c:v>50.06</c:v>
                </c:pt>
                <c:pt idx="955">
                  <c:v>50.06</c:v>
                </c:pt>
                <c:pt idx="956">
                  <c:v>50.05</c:v>
                </c:pt>
                <c:pt idx="957">
                  <c:v>50.05</c:v>
                </c:pt>
                <c:pt idx="958">
                  <c:v>50.05</c:v>
                </c:pt>
                <c:pt idx="959">
                  <c:v>50.04</c:v>
                </c:pt>
                <c:pt idx="960">
                  <c:v>50.04</c:v>
                </c:pt>
                <c:pt idx="961">
                  <c:v>50.03</c:v>
                </c:pt>
                <c:pt idx="962">
                  <c:v>50.02</c:v>
                </c:pt>
                <c:pt idx="963">
                  <c:v>50.02</c:v>
                </c:pt>
                <c:pt idx="964">
                  <c:v>50.01</c:v>
                </c:pt>
                <c:pt idx="965">
                  <c:v>50.01</c:v>
                </c:pt>
                <c:pt idx="966">
                  <c:v>50.01</c:v>
                </c:pt>
                <c:pt idx="967">
                  <c:v>50</c:v>
                </c:pt>
                <c:pt idx="968">
                  <c:v>50</c:v>
                </c:pt>
                <c:pt idx="969">
                  <c:v>50</c:v>
                </c:pt>
                <c:pt idx="970">
                  <c:v>50</c:v>
                </c:pt>
                <c:pt idx="971">
                  <c:v>50</c:v>
                </c:pt>
                <c:pt idx="972">
                  <c:v>50</c:v>
                </c:pt>
                <c:pt idx="973">
                  <c:v>50</c:v>
                </c:pt>
                <c:pt idx="974">
                  <c:v>50</c:v>
                </c:pt>
                <c:pt idx="975">
                  <c:v>50</c:v>
                </c:pt>
                <c:pt idx="976">
                  <c:v>50</c:v>
                </c:pt>
                <c:pt idx="977">
                  <c:v>50</c:v>
                </c:pt>
                <c:pt idx="978">
                  <c:v>50</c:v>
                </c:pt>
                <c:pt idx="979">
                  <c:v>50</c:v>
                </c:pt>
                <c:pt idx="980">
                  <c:v>50</c:v>
                </c:pt>
                <c:pt idx="981">
                  <c:v>50</c:v>
                </c:pt>
                <c:pt idx="982">
                  <c:v>50</c:v>
                </c:pt>
                <c:pt idx="983">
                  <c:v>50</c:v>
                </c:pt>
                <c:pt idx="984">
                  <c:v>49.99</c:v>
                </c:pt>
                <c:pt idx="985">
                  <c:v>49.99</c:v>
                </c:pt>
                <c:pt idx="986">
                  <c:v>49.99</c:v>
                </c:pt>
                <c:pt idx="987">
                  <c:v>49.98</c:v>
                </c:pt>
                <c:pt idx="988">
                  <c:v>49.98</c:v>
                </c:pt>
                <c:pt idx="989">
                  <c:v>49.97</c:v>
                </c:pt>
                <c:pt idx="990">
                  <c:v>49.97</c:v>
                </c:pt>
                <c:pt idx="991">
                  <c:v>49.96</c:v>
                </c:pt>
                <c:pt idx="992">
                  <c:v>49.95</c:v>
                </c:pt>
                <c:pt idx="993">
                  <c:v>49.94</c:v>
                </c:pt>
                <c:pt idx="994">
                  <c:v>49.93</c:v>
                </c:pt>
                <c:pt idx="995">
                  <c:v>49.93</c:v>
                </c:pt>
                <c:pt idx="996">
                  <c:v>49.92</c:v>
                </c:pt>
                <c:pt idx="997">
                  <c:v>49.91</c:v>
                </c:pt>
                <c:pt idx="998">
                  <c:v>49.9</c:v>
                </c:pt>
                <c:pt idx="999">
                  <c:v>49.89</c:v>
                </c:pt>
                <c:pt idx="1000">
                  <c:v>49.88</c:v>
                </c:pt>
                <c:pt idx="1001">
                  <c:v>49.87</c:v>
                </c:pt>
                <c:pt idx="1002">
                  <c:v>49.86</c:v>
                </c:pt>
                <c:pt idx="1003">
                  <c:v>49.85</c:v>
                </c:pt>
                <c:pt idx="1004">
                  <c:v>49.84</c:v>
                </c:pt>
                <c:pt idx="1005">
                  <c:v>49.83</c:v>
                </c:pt>
                <c:pt idx="1006">
                  <c:v>49.83</c:v>
                </c:pt>
                <c:pt idx="1007">
                  <c:v>49.82</c:v>
                </c:pt>
                <c:pt idx="1008">
                  <c:v>49.81</c:v>
                </c:pt>
                <c:pt idx="1009">
                  <c:v>49.79</c:v>
                </c:pt>
                <c:pt idx="1010">
                  <c:v>49.78</c:v>
                </c:pt>
                <c:pt idx="1011">
                  <c:v>49.77</c:v>
                </c:pt>
                <c:pt idx="1012">
                  <c:v>49.76</c:v>
                </c:pt>
                <c:pt idx="1013">
                  <c:v>49.76</c:v>
                </c:pt>
                <c:pt idx="1014">
                  <c:v>49.75</c:v>
                </c:pt>
                <c:pt idx="1015">
                  <c:v>49.75</c:v>
                </c:pt>
                <c:pt idx="1016">
                  <c:v>49.75</c:v>
                </c:pt>
                <c:pt idx="1017">
                  <c:v>49.75</c:v>
                </c:pt>
                <c:pt idx="1018">
                  <c:v>49.74</c:v>
                </c:pt>
                <c:pt idx="1019">
                  <c:v>49.74</c:v>
                </c:pt>
                <c:pt idx="1020">
                  <c:v>49.74</c:v>
                </c:pt>
                <c:pt idx="1021">
                  <c:v>49.73</c:v>
                </c:pt>
                <c:pt idx="1022">
                  <c:v>49.73</c:v>
                </c:pt>
                <c:pt idx="1023">
                  <c:v>49.73</c:v>
                </c:pt>
                <c:pt idx="1024">
                  <c:v>49.73</c:v>
                </c:pt>
                <c:pt idx="1025">
                  <c:v>49.73</c:v>
                </c:pt>
                <c:pt idx="1026">
                  <c:v>49.73</c:v>
                </c:pt>
                <c:pt idx="1027">
                  <c:v>49.73</c:v>
                </c:pt>
                <c:pt idx="1028">
                  <c:v>49.73</c:v>
                </c:pt>
                <c:pt idx="1029">
                  <c:v>49.72</c:v>
                </c:pt>
                <c:pt idx="1030">
                  <c:v>49.72</c:v>
                </c:pt>
                <c:pt idx="1031">
                  <c:v>49.71</c:v>
                </c:pt>
                <c:pt idx="1032">
                  <c:v>49.71</c:v>
                </c:pt>
                <c:pt idx="1033">
                  <c:v>49.7</c:v>
                </c:pt>
                <c:pt idx="1034">
                  <c:v>49.69</c:v>
                </c:pt>
                <c:pt idx="1035">
                  <c:v>49.68</c:v>
                </c:pt>
                <c:pt idx="1036">
                  <c:v>49.67</c:v>
                </c:pt>
                <c:pt idx="1037">
                  <c:v>49.66</c:v>
                </c:pt>
                <c:pt idx="1038">
                  <c:v>49.66</c:v>
                </c:pt>
                <c:pt idx="1039">
                  <c:v>49.65</c:v>
                </c:pt>
                <c:pt idx="1040">
                  <c:v>49.64</c:v>
                </c:pt>
                <c:pt idx="1041">
                  <c:v>49.63</c:v>
                </c:pt>
                <c:pt idx="1042">
                  <c:v>49.62</c:v>
                </c:pt>
                <c:pt idx="1043">
                  <c:v>49.62</c:v>
                </c:pt>
                <c:pt idx="1044">
                  <c:v>49.61</c:v>
                </c:pt>
                <c:pt idx="1045">
                  <c:v>49.61</c:v>
                </c:pt>
                <c:pt idx="1046">
                  <c:v>49.6</c:v>
                </c:pt>
                <c:pt idx="1047">
                  <c:v>49.6</c:v>
                </c:pt>
                <c:pt idx="1048">
                  <c:v>49.6</c:v>
                </c:pt>
                <c:pt idx="1049">
                  <c:v>49.6</c:v>
                </c:pt>
                <c:pt idx="1050">
                  <c:v>49.6</c:v>
                </c:pt>
                <c:pt idx="1051">
                  <c:v>49.6</c:v>
                </c:pt>
                <c:pt idx="1052">
                  <c:v>49.6</c:v>
                </c:pt>
                <c:pt idx="1053">
                  <c:v>49.6</c:v>
                </c:pt>
                <c:pt idx="1054">
                  <c:v>49.6</c:v>
                </c:pt>
                <c:pt idx="1055">
                  <c:v>49.6</c:v>
                </c:pt>
                <c:pt idx="1056">
                  <c:v>49.6</c:v>
                </c:pt>
                <c:pt idx="1057">
                  <c:v>49.6</c:v>
                </c:pt>
                <c:pt idx="1058">
                  <c:v>49.6</c:v>
                </c:pt>
                <c:pt idx="1059">
                  <c:v>49.6</c:v>
                </c:pt>
                <c:pt idx="1060">
                  <c:v>49.6</c:v>
                </c:pt>
                <c:pt idx="1061">
                  <c:v>49.6</c:v>
                </c:pt>
                <c:pt idx="1062">
                  <c:v>49.6</c:v>
                </c:pt>
                <c:pt idx="1063">
                  <c:v>49.6</c:v>
                </c:pt>
                <c:pt idx="1064">
                  <c:v>49.6</c:v>
                </c:pt>
                <c:pt idx="1065">
                  <c:v>49.6</c:v>
                </c:pt>
                <c:pt idx="1066">
                  <c:v>49.6</c:v>
                </c:pt>
                <c:pt idx="1067">
                  <c:v>49.6</c:v>
                </c:pt>
                <c:pt idx="1068">
                  <c:v>49.6</c:v>
                </c:pt>
                <c:pt idx="1069">
                  <c:v>49.6</c:v>
                </c:pt>
                <c:pt idx="1070">
                  <c:v>49.6</c:v>
                </c:pt>
                <c:pt idx="1071">
                  <c:v>49.6</c:v>
                </c:pt>
                <c:pt idx="1072">
                  <c:v>49.6</c:v>
                </c:pt>
                <c:pt idx="1073">
                  <c:v>49.6</c:v>
                </c:pt>
                <c:pt idx="1074">
                  <c:v>49.6</c:v>
                </c:pt>
                <c:pt idx="1075">
                  <c:v>49.6</c:v>
                </c:pt>
                <c:pt idx="1076">
                  <c:v>49.6</c:v>
                </c:pt>
                <c:pt idx="1077">
                  <c:v>49.6</c:v>
                </c:pt>
                <c:pt idx="1078">
                  <c:v>49.6</c:v>
                </c:pt>
                <c:pt idx="1079">
                  <c:v>49.6</c:v>
                </c:pt>
                <c:pt idx="1080">
                  <c:v>49.6</c:v>
                </c:pt>
                <c:pt idx="1081">
                  <c:v>49.6</c:v>
                </c:pt>
                <c:pt idx="1082">
                  <c:v>49.6</c:v>
                </c:pt>
                <c:pt idx="1083">
                  <c:v>49.6</c:v>
                </c:pt>
                <c:pt idx="1084">
                  <c:v>49.6</c:v>
                </c:pt>
                <c:pt idx="1085">
                  <c:v>49.59</c:v>
                </c:pt>
                <c:pt idx="1086">
                  <c:v>49.59</c:v>
                </c:pt>
                <c:pt idx="1087">
                  <c:v>49.59</c:v>
                </c:pt>
                <c:pt idx="1088">
                  <c:v>49.58</c:v>
                </c:pt>
                <c:pt idx="1089">
                  <c:v>49.58</c:v>
                </c:pt>
                <c:pt idx="1090">
                  <c:v>49.58</c:v>
                </c:pt>
                <c:pt idx="1091">
                  <c:v>49.58</c:v>
                </c:pt>
                <c:pt idx="1092">
                  <c:v>49.57</c:v>
                </c:pt>
                <c:pt idx="1093">
                  <c:v>49.57</c:v>
                </c:pt>
                <c:pt idx="1094">
                  <c:v>49.56</c:v>
                </c:pt>
                <c:pt idx="1095">
                  <c:v>49.56</c:v>
                </c:pt>
                <c:pt idx="1096">
                  <c:v>49.55</c:v>
                </c:pt>
                <c:pt idx="1097">
                  <c:v>49.54</c:v>
                </c:pt>
                <c:pt idx="1098">
                  <c:v>49.54</c:v>
                </c:pt>
                <c:pt idx="1099">
                  <c:v>49.53</c:v>
                </c:pt>
                <c:pt idx="1100">
                  <c:v>49.52</c:v>
                </c:pt>
                <c:pt idx="1101">
                  <c:v>49.51</c:v>
                </c:pt>
                <c:pt idx="1102">
                  <c:v>49.5</c:v>
                </c:pt>
                <c:pt idx="1103">
                  <c:v>49.49</c:v>
                </c:pt>
                <c:pt idx="1104">
                  <c:v>49.47</c:v>
                </c:pt>
                <c:pt idx="1105">
                  <c:v>49.46</c:v>
                </c:pt>
                <c:pt idx="1106">
                  <c:v>49.45</c:v>
                </c:pt>
                <c:pt idx="1107">
                  <c:v>49.43</c:v>
                </c:pt>
                <c:pt idx="1108">
                  <c:v>49.42</c:v>
                </c:pt>
                <c:pt idx="1109">
                  <c:v>49.41</c:v>
                </c:pt>
                <c:pt idx="1110">
                  <c:v>49.4</c:v>
                </c:pt>
                <c:pt idx="1111">
                  <c:v>49.39</c:v>
                </c:pt>
                <c:pt idx="1112">
                  <c:v>49.38</c:v>
                </c:pt>
                <c:pt idx="1113">
                  <c:v>49.38</c:v>
                </c:pt>
                <c:pt idx="1114">
                  <c:v>49.38</c:v>
                </c:pt>
                <c:pt idx="1115">
                  <c:v>49.37</c:v>
                </c:pt>
                <c:pt idx="1116">
                  <c:v>49.36</c:v>
                </c:pt>
                <c:pt idx="1117">
                  <c:v>49.35</c:v>
                </c:pt>
                <c:pt idx="1118">
                  <c:v>49.34</c:v>
                </c:pt>
                <c:pt idx="1119">
                  <c:v>49.33</c:v>
                </c:pt>
                <c:pt idx="1120">
                  <c:v>49.33</c:v>
                </c:pt>
                <c:pt idx="1121">
                  <c:v>49.33</c:v>
                </c:pt>
                <c:pt idx="1122">
                  <c:v>49.33</c:v>
                </c:pt>
                <c:pt idx="1123">
                  <c:v>49.33</c:v>
                </c:pt>
                <c:pt idx="1124">
                  <c:v>49.33</c:v>
                </c:pt>
                <c:pt idx="1125">
                  <c:v>49.33</c:v>
                </c:pt>
                <c:pt idx="1126">
                  <c:v>49.33</c:v>
                </c:pt>
                <c:pt idx="1127">
                  <c:v>49.33</c:v>
                </c:pt>
                <c:pt idx="1128">
                  <c:v>49.33</c:v>
                </c:pt>
                <c:pt idx="1129">
                  <c:v>49.33</c:v>
                </c:pt>
                <c:pt idx="1130">
                  <c:v>49.33</c:v>
                </c:pt>
                <c:pt idx="1131">
                  <c:v>49.33</c:v>
                </c:pt>
                <c:pt idx="1132">
                  <c:v>49.33</c:v>
                </c:pt>
                <c:pt idx="1133">
                  <c:v>49.33</c:v>
                </c:pt>
                <c:pt idx="1134">
                  <c:v>49.33</c:v>
                </c:pt>
                <c:pt idx="1135">
                  <c:v>49.32</c:v>
                </c:pt>
                <c:pt idx="1136">
                  <c:v>49.32</c:v>
                </c:pt>
                <c:pt idx="1137">
                  <c:v>49.32</c:v>
                </c:pt>
                <c:pt idx="1138">
                  <c:v>49.31</c:v>
                </c:pt>
                <c:pt idx="1139">
                  <c:v>49.31</c:v>
                </c:pt>
                <c:pt idx="1140">
                  <c:v>49.3</c:v>
                </c:pt>
                <c:pt idx="1141">
                  <c:v>49.29</c:v>
                </c:pt>
                <c:pt idx="1142">
                  <c:v>49.28</c:v>
                </c:pt>
                <c:pt idx="1143">
                  <c:v>49.27</c:v>
                </c:pt>
                <c:pt idx="1144">
                  <c:v>49.26</c:v>
                </c:pt>
                <c:pt idx="1145">
                  <c:v>49.25</c:v>
                </c:pt>
                <c:pt idx="1146">
                  <c:v>49.24</c:v>
                </c:pt>
                <c:pt idx="1147">
                  <c:v>49.23</c:v>
                </c:pt>
                <c:pt idx="1148">
                  <c:v>49.23</c:v>
                </c:pt>
                <c:pt idx="1149">
                  <c:v>49.23</c:v>
                </c:pt>
                <c:pt idx="1150">
                  <c:v>49.22</c:v>
                </c:pt>
                <c:pt idx="1151">
                  <c:v>49.22</c:v>
                </c:pt>
                <c:pt idx="1152">
                  <c:v>49.21</c:v>
                </c:pt>
                <c:pt idx="1153">
                  <c:v>49.2</c:v>
                </c:pt>
                <c:pt idx="1154">
                  <c:v>49.19</c:v>
                </c:pt>
                <c:pt idx="1155">
                  <c:v>49.19</c:v>
                </c:pt>
                <c:pt idx="1156">
                  <c:v>49.19</c:v>
                </c:pt>
                <c:pt idx="1157">
                  <c:v>49.18</c:v>
                </c:pt>
                <c:pt idx="1158">
                  <c:v>49.18</c:v>
                </c:pt>
                <c:pt idx="1159">
                  <c:v>49.18</c:v>
                </c:pt>
                <c:pt idx="1160">
                  <c:v>49.18</c:v>
                </c:pt>
                <c:pt idx="1161">
                  <c:v>49.17</c:v>
                </c:pt>
                <c:pt idx="1162">
                  <c:v>49.16</c:v>
                </c:pt>
                <c:pt idx="1163">
                  <c:v>49.15</c:v>
                </c:pt>
                <c:pt idx="1164">
                  <c:v>49.14</c:v>
                </c:pt>
                <c:pt idx="1165">
                  <c:v>49.14</c:v>
                </c:pt>
                <c:pt idx="1166">
                  <c:v>49.13</c:v>
                </c:pt>
                <c:pt idx="1167">
                  <c:v>49.12</c:v>
                </c:pt>
                <c:pt idx="1168">
                  <c:v>49.12</c:v>
                </c:pt>
                <c:pt idx="1169">
                  <c:v>49.11</c:v>
                </c:pt>
                <c:pt idx="1170">
                  <c:v>49.11</c:v>
                </c:pt>
                <c:pt idx="1171">
                  <c:v>49.11</c:v>
                </c:pt>
                <c:pt idx="1172">
                  <c:v>49.11</c:v>
                </c:pt>
                <c:pt idx="1173">
                  <c:v>49.1</c:v>
                </c:pt>
                <c:pt idx="1174">
                  <c:v>49.09</c:v>
                </c:pt>
                <c:pt idx="1175">
                  <c:v>49.09</c:v>
                </c:pt>
                <c:pt idx="1176">
                  <c:v>49.08</c:v>
                </c:pt>
                <c:pt idx="1177">
                  <c:v>49.08</c:v>
                </c:pt>
                <c:pt idx="1178">
                  <c:v>49.08</c:v>
                </c:pt>
                <c:pt idx="1179">
                  <c:v>49.08</c:v>
                </c:pt>
                <c:pt idx="1180">
                  <c:v>49.08</c:v>
                </c:pt>
                <c:pt idx="1181">
                  <c:v>49.08</c:v>
                </c:pt>
                <c:pt idx="1182">
                  <c:v>49.08</c:v>
                </c:pt>
                <c:pt idx="1183">
                  <c:v>49.08</c:v>
                </c:pt>
                <c:pt idx="1184">
                  <c:v>49.07</c:v>
                </c:pt>
                <c:pt idx="1185">
                  <c:v>49.07</c:v>
                </c:pt>
                <c:pt idx="1186">
                  <c:v>49.07</c:v>
                </c:pt>
                <c:pt idx="1187">
                  <c:v>49.07</c:v>
                </c:pt>
                <c:pt idx="1188">
                  <c:v>49.07</c:v>
                </c:pt>
                <c:pt idx="1189">
                  <c:v>49.07</c:v>
                </c:pt>
                <c:pt idx="1190">
                  <c:v>49.07</c:v>
                </c:pt>
                <c:pt idx="1191">
                  <c:v>49.07</c:v>
                </c:pt>
                <c:pt idx="1192">
                  <c:v>49.07</c:v>
                </c:pt>
                <c:pt idx="1193">
                  <c:v>49.07</c:v>
                </c:pt>
                <c:pt idx="1194">
                  <c:v>49.07</c:v>
                </c:pt>
                <c:pt idx="1195">
                  <c:v>49.07</c:v>
                </c:pt>
                <c:pt idx="1196">
                  <c:v>49.07</c:v>
                </c:pt>
                <c:pt idx="1197">
                  <c:v>49.07</c:v>
                </c:pt>
                <c:pt idx="1198">
                  <c:v>49.07</c:v>
                </c:pt>
                <c:pt idx="1199">
                  <c:v>49.08</c:v>
                </c:pt>
                <c:pt idx="1200">
                  <c:v>49.08</c:v>
                </c:pt>
                <c:pt idx="1201">
                  <c:v>49.08</c:v>
                </c:pt>
                <c:pt idx="1202">
                  <c:v>49.08</c:v>
                </c:pt>
                <c:pt idx="1203">
                  <c:v>49.08</c:v>
                </c:pt>
                <c:pt idx="1204">
                  <c:v>49.09</c:v>
                </c:pt>
                <c:pt idx="1205">
                  <c:v>49.09</c:v>
                </c:pt>
                <c:pt idx="1206">
                  <c:v>49.09</c:v>
                </c:pt>
                <c:pt idx="1207">
                  <c:v>49.1</c:v>
                </c:pt>
                <c:pt idx="1208">
                  <c:v>49.1</c:v>
                </c:pt>
                <c:pt idx="1209">
                  <c:v>49.1</c:v>
                </c:pt>
                <c:pt idx="1210">
                  <c:v>49.1</c:v>
                </c:pt>
                <c:pt idx="1211">
                  <c:v>49.1</c:v>
                </c:pt>
                <c:pt idx="1212">
                  <c:v>49.11</c:v>
                </c:pt>
                <c:pt idx="1213">
                  <c:v>49.12</c:v>
                </c:pt>
                <c:pt idx="1214">
                  <c:v>49.13</c:v>
                </c:pt>
                <c:pt idx="1215">
                  <c:v>49.14</c:v>
                </c:pt>
                <c:pt idx="1216">
                  <c:v>49.15</c:v>
                </c:pt>
                <c:pt idx="1217">
                  <c:v>49.15</c:v>
                </c:pt>
                <c:pt idx="1218">
                  <c:v>49.16</c:v>
                </c:pt>
                <c:pt idx="1219">
                  <c:v>49.17</c:v>
                </c:pt>
                <c:pt idx="1220">
                  <c:v>49.18</c:v>
                </c:pt>
                <c:pt idx="1221">
                  <c:v>49.19</c:v>
                </c:pt>
                <c:pt idx="1222">
                  <c:v>49.2</c:v>
                </c:pt>
                <c:pt idx="1223">
                  <c:v>49.21</c:v>
                </c:pt>
                <c:pt idx="1224">
                  <c:v>49.22</c:v>
                </c:pt>
                <c:pt idx="1225">
                  <c:v>49.24</c:v>
                </c:pt>
                <c:pt idx="1226">
                  <c:v>49.24</c:v>
                </c:pt>
                <c:pt idx="1227">
                  <c:v>49.25</c:v>
                </c:pt>
                <c:pt idx="1228">
                  <c:v>49.26</c:v>
                </c:pt>
                <c:pt idx="1229">
                  <c:v>49.28</c:v>
                </c:pt>
                <c:pt idx="1230">
                  <c:v>49.29</c:v>
                </c:pt>
                <c:pt idx="1231">
                  <c:v>49.3</c:v>
                </c:pt>
                <c:pt idx="1232">
                  <c:v>49.31</c:v>
                </c:pt>
                <c:pt idx="1233">
                  <c:v>49.32</c:v>
                </c:pt>
                <c:pt idx="1234">
                  <c:v>49.32</c:v>
                </c:pt>
                <c:pt idx="1235">
                  <c:v>49.32</c:v>
                </c:pt>
                <c:pt idx="1236">
                  <c:v>49.33</c:v>
                </c:pt>
                <c:pt idx="1237">
                  <c:v>49.33</c:v>
                </c:pt>
                <c:pt idx="1238">
                  <c:v>49.34</c:v>
                </c:pt>
                <c:pt idx="1239">
                  <c:v>49.35</c:v>
                </c:pt>
                <c:pt idx="1240">
                  <c:v>49.36</c:v>
                </c:pt>
                <c:pt idx="1241">
                  <c:v>49.38</c:v>
                </c:pt>
                <c:pt idx="1242">
                  <c:v>49.4</c:v>
                </c:pt>
                <c:pt idx="1243">
                  <c:v>49.42</c:v>
                </c:pt>
                <c:pt idx="1244">
                  <c:v>49.44</c:v>
                </c:pt>
                <c:pt idx="1245">
                  <c:v>49.46</c:v>
                </c:pt>
                <c:pt idx="1246">
                  <c:v>49.48</c:v>
                </c:pt>
                <c:pt idx="1247">
                  <c:v>49.51</c:v>
                </c:pt>
                <c:pt idx="1248">
                  <c:v>49.54</c:v>
                </c:pt>
                <c:pt idx="1249">
                  <c:v>49.56</c:v>
                </c:pt>
                <c:pt idx="1250">
                  <c:v>49.58</c:v>
                </c:pt>
                <c:pt idx="1251">
                  <c:v>49.59</c:v>
                </c:pt>
                <c:pt idx="1252">
                  <c:v>49.59</c:v>
                </c:pt>
                <c:pt idx="1253">
                  <c:v>49.59</c:v>
                </c:pt>
                <c:pt idx="1254">
                  <c:v>49.6</c:v>
                </c:pt>
                <c:pt idx="1255">
                  <c:v>49.6</c:v>
                </c:pt>
                <c:pt idx="1256">
                  <c:v>49.6</c:v>
                </c:pt>
                <c:pt idx="1257">
                  <c:v>49.6</c:v>
                </c:pt>
                <c:pt idx="1258">
                  <c:v>49.6</c:v>
                </c:pt>
                <c:pt idx="1259">
                  <c:v>49.6</c:v>
                </c:pt>
                <c:pt idx="1260">
                  <c:v>49.6</c:v>
                </c:pt>
                <c:pt idx="1261">
                  <c:v>49.6</c:v>
                </c:pt>
                <c:pt idx="1262">
                  <c:v>49.6</c:v>
                </c:pt>
                <c:pt idx="1263">
                  <c:v>49.6</c:v>
                </c:pt>
                <c:pt idx="1264">
                  <c:v>49.61</c:v>
                </c:pt>
                <c:pt idx="1265">
                  <c:v>49.62</c:v>
                </c:pt>
                <c:pt idx="1266">
                  <c:v>49.64</c:v>
                </c:pt>
                <c:pt idx="1267">
                  <c:v>49.67</c:v>
                </c:pt>
                <c:pt idx="1268">
                  <c:v>49.7</c:v>
                </c:pt>
                <c:pt idx="1269">
                  <c:v>49.71</c:v>
                </c:pt>
                <c:pt idx="1270">
                  <c:v>49.73</c:v>
                </c:pt>
                <c:pt idx="1271">
                  <c:v>49.74</c:v>
                </c:pt>
                <c:pt idx="1272">
                  <c:v>49.75</c:v>
                </c:pt>
                <c:pt idx="1273">
                  <c:v>49.76</c:v>
                </c:pt>
                <c:pt idx="1274">
                  <c:v>49.77</c:v>
                </c:pt>
                <c:pt idx="1275">
                  <c:v>49.79</c:v>
                </c:pt>
                <c:pt idx="1276">
                  <c:v>49.81</c:v>
                </c:pt>
                <c:pt idx="1277">
                  <c:v>49.84</c:v>
                </c:pt>
                <c:pt idx="1278">
                  <c:v>49.86</c:v>
                </c:pt>
                <c:pt idx="1279">
                  <c:v>49.9</c:v>
                </c:pt>
                <c:pt idx="1280">
                  <c:v>49.92</c:v>
                </c:pt>
                <c:pt idx="1281">
                  <c:v>49.95</c:v>
                </c:pt>
                <c:pt idx="1282">
                  <c:v>49.96</c:v>
                </c:pt>
                <c:pt idx="1283">
                  <c:v>49.98</c:v>
                </c:pt>
                <c:pt idx="1284">
                  <c:v>49.99</c:v>
                </c:pt>
                <c:pt idx="1285">
                  <c:v>50</c:v>
                </c:pt>
                <c:pt idx="1286">
                  <c:v>50</c:v>
                </c:pt>
                <c:pt idx="1287">
                  <c:v>50</c:v>
                </c:pt>
                <c:pt idx="1288">
                  <c:v>50.01</c:v>
                </c:pt>
                <c:pt idx="1289">
                  <c:v>50.02</c:v>
                </c:pt>
                <c:pt idx="1290">
                  <c:v>50.03</c:v>
                </c:pt>
                <c:pt idx="1291">
                  <c:v>50.04</c:v>
                </c:pt>
                <c:pt idx="1292">
                  <c:v>50.06</c:v>
                </c:pt>
                <c:pt idx="1293">
                  <c:v>50.09</c:v>
                </c:pt>
                <c:pt idx="1294">
                  <c:v>50.11</c:v>
                </c:pt>
                <c:pt idx="1295">
                  <c:v>50.13</c:v>
                </c:pt>
                <c:pt idx="1296">
                  <c:v>50.14</c:v>
                </c:pt>
                <c:pt idx="1297">
                  <c:v>50.15</c:v>
                </c:pt>
                <c:pt idx="1298">
                  <c:v>50.16</c:v>
                </c:pt>
                <c:pt idx="1299">
                  <c:v>50.18</c:v>
                </c:pt>
                <c:pt idx="1300">
                  <c:v>50.19</c:v>
                </c:pt>
                <c:pt idx="1301">
                  <c:v>50.23</c:v>
                </c:pt>
                <c:pt idx="1302">
                  <c:v>50.26</c:v>
                </c:pt>
                <c:pt idx="1303">
                  <c:v>50.29</c:v>
                </c:pt>
                <c:pt idx="1304">
                  <c:v>50.33</c:v>
                </c:pt>
                <c:pt idx="1305">
                  <c:v>50.37</c:v>
                </c:pt>
                <c:pt idx="1306">
                  <c:v>50.38</c:v>
                </c:pt>
                <c:pt idx="1307">
                  <c:v>50.4</c:v>
                </c:pt>
                <c:pt idx="1308">
                  <c:v>50.41</c:v>
                </c:pt>
                <c:pt idx="1309">
                  <c:v>50.42</c:v>
                </c:pt>
                <c:pt idx="1310">
                  <c:v>50.43</c:v>
                </c:pt>
                <c:pt idx="1311">
                  <c:v>50.45</c:v>
                </c:pt>
                <c:pt idx="1312">
                  <c:v>50.47</c:v>
                </c:pt>
                <c:pt idx="1313">
                  <c:v>50.5</c:v>
                </c:pt>
                <c:pt idx="1314">
                  <c:v>50.52</c:v>
                </c:pt>
                <c:pt idx="1315">
                  <c:v>50.53</c:v>
                </c:pt>
                <c:pt idx="1316">
                  <c:v>50.54</c:v>
                </c:pt>
                <c:pt idx="1317">
                  <c:v>50.54</c:v>
                </c:pt>
                <c:pt idx="1318">
                  <c:v>50.55</c:v>
                </c:pt>
                <c:pt idx="1319">
                  <c:v>50.55</c:v>
                </c:pt>
                <c:pt idx="1320">
                  <c:v>50.55</c:v>
                </c:pt>
                <c:pt idx="1321">
                  <c:v>50.55</c:v>
                </c:pt>
                <c:pt idx="1322">
                  <c:v>50.55</c:v>
                </c:pt>
                <c:pt idx="1323">
                  <c:v>50.55</c:v>
                </c:pt>
                <c:pt idx="1324">
                  <c:v>50.55</c:v>
                </c:pt>
                <c:pt idx="1325">
                  <c:v>50.55</c:v>
                </c:pt>
                <c:pt idx="1326">
                  <c:v>50.55</c:v>
                </c:pt>
                <c:pt idx="1327">
                  <c:v>50.55</c:v>
                </c:pt>
                <c:pt idx="1328">
                  <c:v>50.55</c:v>
                </c:pt>
                <c:pt idx="1329">
                  <c:v>50.55</c:v>
                </c:pt>
                <c:pt idx="1330">
                  <c:v>50.55</c:v>
                </c:pt>
                <c:pt idx="1331">
                  <c:v>50.55</c:v>
                </c:pt>
                <c:pt idx="1332">
                  <c:v>50.55</c:v>
                </c:pt>
                <c:pt idx="1333">
                  <c:v>50.55</c:v>
                </c:pt>
                <c:pt idx="1334">
                  <c:v>50.55</c:v>
                </c:pt>
                <c:pt idx="1335">
                  <c:v>50.56</c:v>
                </c:pt>
                <c:pt idx="1336">
                  <c:v>50.56</c:v>
                </c:pt>
                <c:pt idx="1337">
                  <c:v>50.57</c:v>
                </c:pt>
                <c:pt idx="1338">
                  <c:v>50.57</c:v>
                </c:pt>
                <c:pt idx="1339">
                  <c:v>50.58</c:v>
                </c:pt>
                <c:pt idx="1340">
                  <c:v>50.59</c:v>
                </c:pt>
                <c:pt idx="1341">
                  <c:v>50.6</c:v>
                </c:pt>
                <c:pt idx="1342">
                  <c:v>50.61</c:v>
                </c:pt>
                <c:pt idx="1343">
                  <c:v>50.62</c:v>
                </c:pt>
                <c:pt idx="1344">
                  <c:v>50.63</c:v>
                </c:pt>
                <c:pt idx="1345">
                  <c:v>50.64</c:v>
                </c:pt>
                <c:pt idx="1346">
                  <c:v>50.64</c:v>
                </c:pt>
                <c:pt idx="1347">
                  <c:v>50.65</c:v>
                </c:pt>
                <c:pt idx="1348">
                  <c:v>50.65</c:v>
                </c:pt>
                <c:pt idx="1349">
                  <c:v>50.66</c:v>
                </c:pt>
                <c:pt idx="1350">
                  <c:v>50.67</c:v>
                </c:pt>
                <c:pt idx="1351">
                  <c:v>50.68</c:v>
                </c:pt>
                <c:pt idx="1352">
                  <c:v>50.68</c:v>
                </c:pt>
                <c:pt idx="1353">
                  <c:v>50.69</c:v>
                </c:pt>
                <c:pt idx="1354">
                  <c:v>50.69</c:v>
                </c:pt>
                <c:pt idx="1355">
                  <c:v>50.69</c:v>
                </c:pt>
                <c:pt idx="1356">
                  <c:v>50.69</c:v>
                </c:pt>
                <c:pt idx="1357">
                  <c:v>50.69</c:v>
                </c:pt>
                <c:pt idx="1358">
                  <c:v>50.69</c:v>
                </c:pt>
                <c:pt idx="1359">
                  <c:v>50.7</c:v>
                </c:pt>
                <c:pt idx="1360">
                  <c:v>50.69</c:v>
                </c:pt>
                <c:pt idx="1361">
                  <c:v>50.69</c:v>
                </c:pt>
                <c:pt idx="1362">
                  <c:v>50.69</c:v>
                </c:pt>
                <c:pt idx="1363">
                  <c:v>50.69</c:v>
                </c:pt>
                <c:pt idx="1364">
                  <c:v>50.69</c:v>
                </c:pt>
                <c:pt idx="1365">
                  <c:v>50.69</c:v>
                </c:pt>
                <c:pt idx="1366">
                  <c:v>50.69</c:v>
                </c:pt>
                <c:pt idx="1367">
                  <c:v>50.69</c:v>
                </c:pt>
                <c:pt idx="1368">
                  <c:v>50.69</c:v>
                </c:pt>
                <c:pt idx="1369">
                  <c:v>50.69</c:v>
                </c:pt>
                <c:pt idx="1370">
                  <c:v>50.69</c:v>
                </c:pt>
                <c:pt idx="1371">
                  <c:v>50.69</c:v>
                </c:pt>
                <c:pt idx="1372">
                  <c:v>50.69</c:v>
                </c:pt>
                <c:pt idx="1373">
                  <c:v>50.68</c:v>
                </c:pt>
                <c:pt idx="1374">
                  <c:v>50.68</c:v>
                </c:pt>
                <c:pt idx="1375">
                  <c:v>50.68</c:v>
                </c:pt>
                <c:pt idx="1376">
                  <c:v>50.68</c:v>
                </c:pt>
                <c:pt idx="1377">
                  <c:v>50.67</c:v>
                </c:pt>
                <c:pt idx="1378">
                  <c:v>50.67</c:v>
                </c:pt>
                <c:pt idx="1379">
                  <c:v>50.66</c:v>
                </c:pt>
                <c:pt idx="1380">
                  <c:v>50.66</c:v>
                </c:pt>
                <c:pt idx="1381">
                  <c:v>50.66</c:v>
                </c:pt>
                <c:pt idx="1382">
                  <c:v>50.65</c:v>
                </c:pt>
                <c:pt idx="1383">
                  <c:v>50.64</c:v>
                </c:pt>
                <c:pt idx="1384">
                  <c:v>50.64</c:v>
                </c:pt>
                <c:pt idx="1385">
                  <c:v>50.63</c:v>
                </c:pt>
                <c:pt idx="1386">
                  <c:v>50.63</c:v>
                </c:pt>
                <c:pt idx="1387">
                  <c:v>50.62</c:v>
                </c:pt>
                <c:pt idx="1388">
                  <c:v>50.61</c:v>
                </c:pt>
                <c:pt idx="1389">
                  <c:v>50.6</c:v>
                </c:pt>
                <c:pt idx="1390">
                  <c:v>50.6</c:v>
                </c:pt>
                <c:pt idx="1391">
                  <c:v>50.59</c:v>
                </c:pt>
                <c:pt idx="1392">
                  <c:v>50.58</c:v>
                </c:pt>
                <c:pt idx="1393">
                  <c:v>50.57</c:v>
                </c:pt>
                <c:pt idx="1394">
                  <c:v>50.57</c:v>
                </c:pt>
                <c:pt idx="1395">
                  <c:v>50.56</c:v>
                </c:pt>
                <c:pt idx="1396">
                  <c:v>50.56</c:v>
                </c:pt>
                <c:pt idx="1397">
                  <c:v>50.56</c:v>
                </c:pt>
                <c:pt idx="1398">
                  <c:v>50.56</c:v>
                </c:pt>
                <c:pt idx="1399">
                  <c:v>50.56</c:v>
                </c:pt>
                <c:pt idx="1400">
                  <c:v>50.55</c:v>
                </c:pt>
                <c:pt idx="1401">
                  <c:v>50.55</c:v>
                </c:pt>
                <c:pt idx="1402">
                  <c:v>50.55</c:v>
                </c:pt>
                <c:pt idx="1403">
                  <c:v>50.55</c:v>
                </c:pt>
                <c:pt idx="1404">
                  <c:v>50.55</c:v>
                </c:pt>
                <c:pt idx="1405">
                  <c:v>50.55</c:v>
                </c:pt>
                <c:pt idx="1406">
                  <c:v>50.55</c:v>
                </c:pt>
                <c:pt idx="1407">
                  <c:v>50.55</c:v>
                </c:pt>
                <c:pt idx="1408">
                  <c:v>50.55</c:v>
                </c:pt>
                <c:pt idx="1409">
                  <c:v>50.55</c:v>
                </c:pt>
                <c:pt idx="1410">
                  <c:v>50.55</c:v>
                </c:pt>
                <c:pt idx="1411">
                  <c:v>50.55</c:v>
                </c:pt>
                <c:pt idx="1412">
                  <c:v>50.55</c:v>
                </c:pt>
                <c:pt idx="1413">
                  <c:v>50.55</c:v>
                </c:pt>
                <c:pt idx="1414">
                  <c:v>50.55</c:v>
                </c:pt>
                <c:pt idx="1415">
                  <c:v>50.55</c:v>
                </c:pt>
                <c:pt idx="1416">
                  <c:v>50.55</c:v>
                </c:pt>
                <c:pt idx="1417">
                  <c:v>50.55</c:v>
                </c:pt>
                <c:pt idx="1418">
                  <c:v>50.55</c:v>
                </c:pt>
                <c:pt idx="1419">
                  <c:v>50.55</c:v>
                </c:pt>
                <c:pt idx="1420">
                  <c:v>50.55</c:v>
                </c:pt>
                <c:pt idx="1421">
                  <c:v>50.55</c:v>
                </c:pt>
                <c:pt idx="1422">
                  <c:v>50.55</c:v>
                </c:pt>
                <c:pt idx="1423">
                  <c:v>50.55</c:v>
                </c:pt>
                <c:pt idx="1424">
                  <c:v>50.55</c:v>
                </c:pt>
                <c:pt idx="1425">
                  <c:v>50.55</c:v>
                </c:pt>
                <c:pt idx="1426">
                  <c:v>50.55</c:v>
                </c:pt>
                <c:pt idx="1427">
                  <c:v>50.55</c:v>
                </c:pt>
                <c:pt idx="1428">
                  <c:v>50.55</c:v>
                </c:pt>
                <c:pt idx="1429">
                  <c:v>50.54</c:v>
                </c:pt>
                <c:pt idx="1430">
                  <c:v>50.54</c:v>
                </c:pt>
                <c:pt idx="1431">
                  <c:v>50.53</c:v>
                </c:pt>
                <c:pt idx="1432">
                  <c:v>50.53</c:v>
                </c:pt>
                <c:pt idx="1433">
                  <c:v>50.52</c:v>
                </c:pt>
                <c:pt idx="1434">
                  <c:v>50.51</c:v>
                </c:pt>
                <c:pt idx="1435">
                  <c:v>50.5</c:v>
                </c:pt>
                <c:pt idx="1436">
                  <c:v>50.49</c:v>
                </c:pt>
                <c:pt idx="1437">
                  <c:v>50.47</c:v>
                </c:pt>
                <c:pt idx="1438">
                  <c:v>50.46</c:v>
                </c:pt>
                <c:pt idx="1439">
                  <c:v>50.45</c:v>
                </c:pt>
                <c:pt idx="1440">
                  <c:v>50.44</c:v>
                </c:pt>
                <c:pt idx="1441">
                  <c:v>50.43</c:v>
                </c:pt>
                <c:pt idx="1442">
                  <c:v>50.42</c:v>
                </c:pt>
                <c:pt idx="1443">
                  <c:v>50.42</c:v>
                </c:pt>
                <c:pt idx="1444">
                  <c:v>50.41</c:v>
                </c:pt>
                <c:pt idx="1445">
                  <c:v>50.41</c:v>
                </c:pt>
                <c:pt idx="1446">
                  <c:v>50.41</c:v>
                </c:pt>
                <c:pt idx="1447">
                  <c:v>50.41</c:v>
                </c:pt>
                <c:pt idx="1448">
                  <c:v>50.41</c:v>
                </c:pt>
                <c:pt idx="1449">
                  <c:v>50.41</c:v>
                </c:pt>
                <c:pt idx="1450">
                  <c:v>50.4</c:v>
                </c:pt>
                <c:pt idx="1451">
                  <c:v>50.4</c:v>
                </c:pt>
                <c:pt idx="1452">
                  <c:v>50.39</c:v>
                </c:pt>
                <c:pt idx="1453">
                  <c:v>50.38</c:v>
                </c:pt>
                <c:pt idx="1454">
                  <c:v>50.38</c:v>
                </c:pt>
                <c:pt idx="1455">
                  <c:v>50.37</c:v>
                </c:pt>
                <c:pt idx="1456">
                  <c:v>50.35</c:v>
                </c:pt>
                <c:pt idx="1457">
                  <c:v>50.34</c:v>
                </c:pt>
                <c:pt idx="1458">
                  <c:v>50.33</c:v>
                </c:pt>
                <c:pt idx="1459">
                  <c:v>50.31</c:v>
                </c:pt>
                <c:pt idx="1460">
                  <c:v>50.29</c:v>
                </c:pt>
                <c:pt idx="1461">
                  <c:v>50.28</c:v>
                </c:pt>
                <c:pt idx="1462">
                  <c:v>50.26</c:v>
                </c:pt>
                <c:pt idx="1463">
                  <c:v>50.25</c:v>
                </c:pt>
                <c:pt idx="1464">
                  <c:v>50.22</c:v>
                </c:pt>
                <c:pt idx="1465">
                  <c:v>50.21</c:v>
                </c:pt>
                <c:pt idx="1466">
                  <c:v>50.19</c:v>
                </c:pt>
                <c:pt idx="1467">
                  <c:v>50.18</c:v>
                </c:pt>
                <c:pt idx="1468">
                  <c:v>50.16</c:v>
                </c:pt>
                <c:pt idx="1469">
                  <c:v>50.16</c:v>
                </c:pt>
                <c:pt idx="1470">
                  <c:v>50.15</c:v>
                </c:pt>
                <c:pt idx="1471">
                  <c:v>50.14</c:v>
                </c:pt>
                <c:pt idx="1472">
                  <c:v>50.14</c:v>
                </c:pt>
                <c:pt idx="1473">
                  <c:v>50.14</c:v>
                </c:pt>
                <c:pt idx="1474">
                  <c:v>50.14</c:v>
                </c:pt>
                <c:pt idx="1475">
                  <c:v>50.13</c:v>
                </c:pt>
                <c:pt idx="1476">
                  <c:v>50.13</c:v>
                </c:pt>
                <c:pt idx="1477">
                  <c:v>50.12</c:v>
                </c:pt>
                <c:pt idx="1478">
                  <c:v>50.12</c:v>
                </c:pt>
                <c:pt idx="1479">
                  <c:v>50.11</c:v>
                </c:pt>
                <c:pt idx="1480">
                  <c:v>50.1</c:v>
                </c:pt>
                <c:pt idx="1481">
                  <c:v>50.09</c:v>
                </c:pt>
                <c:pt idx="1482">
                  <c:v>50.07</c:v>
                </c:pt>
                <c:pt idx="1483">
                  <c:v>50.06</c:v>
                </c:pt>
                <c:pt idx="1484">
                  <c:v>50.06</c:v>
                </c:pt>
                <c:pt idx="1485">
                  <c:v>50.05</c:v>
                </c:pt>
                <c:pt idx="1486">
                  <c:v>50.04</c:v>
                </c:pt>
                <c:pt idx="1487">
                  <c:v>50.03</c:v>
                </c:pt>
                <c:pt idx="1488">
                  <c:v>50.02</c:v>
                </c:pt>
                <c:pt idx="1489">
                  <c:v>50.01</c:v>
                </c:pt>
                <c:pt idx="1490">
                  <c:v>50.01</c:v>
                </c:pt>
                <c:pt idx="1491">
                  <c:v>50</c:v>
                </c:pt>
                <c:pt idx="1492">
                  <c:v>50</c:v>
                </c:pt>
                <c:pt idx="1493">
                  <c:v>50</c:v>
                </c:pt>
                <c:pt idx="1494">
                  <c:v>50</c:v>
                </c:pt>
                <c:pt idx="1495">
                  <c:v>50</c:v>
                </c:pt>
                <c:pt idx="1496">
                  <c:v>50</c:v>
                </c:pt>
                <c:pt idx="1497">
                  <c:v>50</c:v>
                </c:pt>
                <c:pt idx="1498">
                  <c:v>50</c:v>
                </c:pt>
                <c:pt idx="1499">
                  <c:v>50</c:v>
                </c:pt>
                <c:pt idx="1500">
                  <c:v>50</c:v>
                </c:pt>
                <c:pt idx="1501">
                  <c:v>50</c:v>
                </c:pt>
                <c:pt idx="1502">
                  <c:v>50</c:v>
                </c:pt>
                <c:pt idx="1503">
                  <c:v>50</c:v>
                </c:pt>
                <c:pt idx="1504">
                  <c:v>50</c:v>
                </c:pt>
                <c:pt idx="1505">
                  <c:v>50</c:v>
                </c:pt>
                <c:pt idx="1506">
                  <c:v>50</c:v>
                </c:pt>
                <c:pt idx="1507">
                  <c:v>50</c:v>
                </c:pt>
                <c:pt idx="1508">
                  <c:v>49.99</c:v>
                </c:pt>
                <c:pt idx="1509">
                  <c:v>49.99</c:v>
                </c:pt>
                <c:pt idx="1510">
                  <c:v>49.97</c:v>
                </c:pt>
                <c:pt idx="1511">
                  <c:v>49.96</c:v>
                </c:pt>
                <c:pt idx="1512">
                  <c:v>49.94</c:v>
                </c:pt>
                <c:pt idx="1513">
                  <c:v>49.93</c:v>
                </c:pt>
                <c:pt idx="1514">
                  <c:v>49.91</c:v>
                </c:pt>
                <c:pt idx="1515">
                  <c:v>49.9</c:v>
                </c:pt>
                <c:pt idx="1516">
                  <c:v>49.89</c:v>
                </c:pt>
                <c:pt idx="1517">
                  <c:v>49.88</c:v>
                </c:pt>
                <c:pt idx="1518">
                  <c:v>49.87</c:v>
                </c:pt>
                <c:pt idx="1519">
                  <c:v>49.86</c:v>
                </c:pt>
                <c:pt idx="1520">
                  <c:v>49.86</c:v>
                </c:pt>
                <c:pt idx="1521">
                  <c:v>49.85</c:v>
                </c:pt>
                <c:pt idx="1522">
                  <c:v>49.83</c:v>
                </c:pt>
                <c:pt idx="1523">
                  <c:v>49.82</c:v>
                </c:pt>
                <c:pt idx="1524">
                  <c:v>49.81</c:v>
                </c:pt>
                <c:pt idx="1525">
                  <c:v>49.79</c:v>
                </c:pt>
                <c:pt idx="1526">
                  <c:v>49.78</c:v>
                </c:pt>
                <c:pt idx="1527">
                  <c:v>49.77</c:v>
                </c:pt>
                <c:pt idx="1528">
                  <c:v>49.76</c:v>
                </c:pt>
                <c:pt idx="1529">
                  <c:v>49.75</c:v>
                </c:pt>
                <c:pt idx="1530">
                  <c:v>49.75</c:v>
                </c:pt>
                <c:pt idx="1531">
                  <c:v>49.74</c:v>
                </c:pt>
                <c:pt idx="1532">
                  <c:v>49.74</c:v>
                </c:pt>
                <c:pt idx="1533">
                  <c:v>49.73</c:v>
                </c:pt>
                <c:pt idx="1534">
                  <c:v>49.73</c:v>
                </c:pt>
                <c:pt idx="1535">
                  <c:v>49.73</c:v>
                </c:pt>
                <c:pt idx="1536">
                  <c:v>49.73</c:v>
                </c:pt>
                <c:pt idx="1537">
                  <c:v>49.73</c:v>
                </c:pt>
                <c:pt idx="1538">
                  <c:v>49.73</c:v>
                </c:pt>
                <c:pt idx="1539">
                  <c:v>49.73</c:v>
                </c:pt>
                <c:pt idx="1540">
                  <c:v>49.72</c:v>
                </c:pt>
                <c:pt idx="1541">
                  <c:v>49.72</c:v>
                </c:pt>
                <c:pt idx="1542">
                  <c:v>49.71</c:v>
                </c:pt>
                <c:pt idx="1543">
                  <c:v>49.7</c:v>
                </c:pt>
                <c:pt idx="1544">
                  <c:v>49.7</c:v>
                </c:pt>
                <c:pt idx="1545">
                  <c:v>49.69</c:v>
                </c:pt>
                <c:pt idx="1546">
                  <c:v>49.67</c:v>
                </c:pt>
                <c:pt idx="1547">
                  <c:v>49.66</c:v>
                </c:pt>
                <c:pt idx="1548">
                  <c:v>49.65</c:v>
                </c:pt>
                <c:pt idx="1549">
                  <c:v>49.64</c:v>
                </c:pt>
                <c:pt idx="1550">
                  <c:v>49.63</c:v>
                </c:pt>
                <c:pt idx="1551">
                  <c:v>49.62</c:v>
                </c:pt>
                <c:pt idx="1552">
                  <c:v>49.61</c:v>
                </c:pt>
                <c:pt idx="1553">
                  <c:v>49.6</c:v>
                </c:pt>
                <c:pt idx="1554">
                  <c:v>49.6</c:v>
                </c:pt>
                <c:pt idx="1555">
                  <c:v>49.6</c:v>
                </c:pt>
                <c:pt idx="1556">
                  <c:v>49.6</c:v>
                </c:pt>
                <c:pt idx="1557">
                  <c:v>49.6</c:v>
                </c:pt>
                <c:pt idx="1558">
                  <c:v>49.6</c:v>
                </c:pt>
                <c:pt idx="1559">
                  <c:v>49.6</c:v>
                </c:pt>
                <c:pt idx="1560">
                  <c:v>49.6</c:v>
                </c:pt>
                <c:pt idx="1561">
                  <c:v>49.6</c:v>
                </c:pt>
                <c:pt idx="1562">
                  <c:v>49.6</c:v>
                </c:pt>
                <c:pt idx="1563">
                  <c:v>49.6</c:v>
                </c:pt>
                <c:pt idx="1564">
                  <c:v>49.6</c:v>
                </c:pt>
                <c:pt idx="1565">
                  <c:v>49.6</c:v>
                </c:pt>
                <c:pt idx="1566">
                  <c:v>49.6</c:v>
                </c:pt>
                <c:pt idx="1567">
                  <c:v>49.6</c:v>
                </c:pt>
                <c:pt idx="1568">
                  <c:v>49.6</c:v>
                </c:pt>
                <c:pt idx="1569">
                  <c:v>49.6</c:v>
                </c:pt>
                <c:pt idx="1570">
                  <c:v>49.6</c:v>
                </c:pt>
                <c:pt idx="1571">
                  <c:v>49.6</c:v>
                </c:pt>
                <c:pt idx="1572">
                  <c:v>49.6</c:v>
                </c:pt>
                <c:pt idx="1573">
                  <c:v>49.6</c:v>
                </c:pt>
                <c:pt idx="1574">
                  <c:v>49.6</c:v>
                </c:pt>
                <c:pt idx="1575">
                  <c:v>49.6</c:v>
                </c:pt>
                <c:pt idx="1576">
                  <c:v>49.6</c:v>
                </c:pt>
                <c:pt idx="1577">
                  <c:v>49.6</c:v>
                </c:pt>
                <c:pt idx="1578">
                  <c:v>49.6</c:v>
                </c:pt>
                <c:pt idx="1579">
                  <c:v>49.6</c:v>
                </c:pt>
                <c:pt idx="1580">
                  <c:v>49.6</c:v>
                </c:pt>
                <c:pt idx="1581">
                  <c:v>49.6</c:v>
                </c:pt>
                <c:pt idx="1582">
                  <c:v>49.6</c:v>
                </c:pt>
                <c:pt idx="1583">
                  <c:v>49.6</c:v>
                </c:pt>
                <c:pt idx="1584">
                  <c:v>49.59</c:v>
                </c:pt>
                <c:pt idx="1585">
                  <c:v>49.59</c:v>
                </c:pt>
                <c:pt idx="1586">
                  <c:v>49.59</c:v>
                </c:pt>
                <c:pt idx="1587">
                  <c:v>49.58</c:v>
                </c:pt>
                <c:pt idx="1588">
                  <c:v>49.57</c:v>
                </c:pt>
                <c:pt idx="1589">
                  <c:v>49.55</c:v>
                </c:pt>
                <c:pt idx="1590">
                  <c:v>49.54</c:v>
                </c:pt>
                <c:pt idx="1591">
                  <c:v>49.52</c:v>
                </c:pt>
                <c:pt idx="1592">
                  <c:v>49.51</c:v>
                </c:pt>
                <c:pt idx="1593">
                  <c:v>49.49</c:v>
                </c:pt>
                <c:pt idx="1594">
                  <c:v>49.48</c:v>
                </c:pt>
                <c:pt idx="1595">
                  <c:v>49.46</c:v>
                </c:pt>
                <c:pt idx="1596">
                  <c:v>49.45</c:v>
                </c:pt>
                <c:pt idx="1597">
                  <c:v>49.43</c:v>
                </c:pt>
                <c:pt idx="1598">
                  <c:v>49.42</c:v>
                </c:pt>
                <c:pt idx="1599">
                  <c:v>49.4</c:v>
                </c:pt>
                <c:pt idx="1600">
                  <c:v>49.39</c:v>
                </c:pt>
                <c:pt idx="1601">
                  <c:v>49.38</c:v>
                </c:pt>
                <c:pt idx="1602">
                  <c:v>49.36</c:v>
                </c:pt>
                <c:pt idx="1603">
                  <c:v>49.36</c:v>
                </c:pt>
                <c:pt idx="1604">
                  <c:v>49.35</c:v>
                </c:pt>
                <c:pt idx="1605">
                  <c:v>49.34</c:v>
                </c:pt>
                <c:pt idx="1606">
                  <c:v>49.33</c:v>
                </c:pt>
                <c:pt idx="1607">
                  <c:v>49.33</c:v>
                </c:pt>
                <c:pt idx="1608">
                  <c:v>49.33</c:v>
                </c:pt>
                <c:pt idx="1609">
                  <c:v>49.33</c:v>
                </c:pt>
                <c:pt idx="1610">
                  <c:v>49.33</c:v>
                </c:pt>
                <c:pt idx="1611">
                  <c:v>49.33</c:v>
                </c:pt>
                <c:pt idx="1612">
                  <c:v>49.33</c:v>
                </c:pt>
                <c:pt idx="1613">
                  <c:v>49.33</c:v>
                </c:pt>
                <c:pt idx="1614">
                  <c:v>49.33</c:v>
                </c:pt>
                <c:pt idx="1615">
                  <c:v>49.32</c:v>
                </c:pt>
                <c:pt idx="1616">
                  <c:v>49.32</c:v>
                </c:pt>
                <c:pt idx="1617">
                  <c:v>49.32</c:v>
                </c:pt>
                <c:pt idx="1618">
                  <c:v>49.31</c:v>
                </c:pt>
                <c:pt idx="1619">
                  <c:v>49.3</c:v>
                </c:pt>
                <c:pt idx="1620">
                  <c:v>49.3</c:v>
                </c:pt>
                <c:pt idx="1621">
                  <c:v>49.29</c:v>
                </c:pt>
                <c:pt idx="1622">
                  <c:v>49.28</c:v>
                </c:pt>
                <c:pt idx="1623">
                  <c:v>49.27</c:v>
                </c:pt>
                <c:pt idx="1624">
                  <c:v>49.26</c:v>
                </c:pt>
                <c:pt idx="1625">
                  <c:v>49.25</c:v>
                </c:pt>
                <c:pt idx="1626">
                  <c:v>49.25</c:v>
                </c:pt>
                <c:pt idx="1627">
                  <c:v>49.24</c:v>
                </c:pt>
                <c:pt idx="1628">
                  <c:v>49.23</c:v>
                </c:pt>
                <c:pt idx="1629">
                  <c:v>49.23</c:v>
                </c:pt>
                <c:pt idx="1630">
                  <c:v>49.22</c:v>
                </c:pt>
                <c:pt idx="1631">
                  <c:v>49.21</c:v>
                </c:pt>
                <c:pt idx="1632">
                  <c:v>49.2</c:v>
                </c:pt>
                <c:pt idx="1633">
                  <c:v>49.2</c:v>
                </c:pt>
                <c:pt idx="1634">
                  <c:v>49.19</c:v>
                </c:pt>
                <c:pt idx="1635">
                  <c:v>49.19</c:v>
                </c:pt>
                <c:pt idx="1636">
                  <c:v>49.18</c:v>
                </c:pt>
                <c:pt idx="1637">
                  <c:v>49.17</c:v>
                </c:pt>
                <c:pt idx="1638">
                  <c:v>49.16</c:v>
                </c:pt>
                <c:pt idx="1639">
                  <c:v>49.15</c:v>
                </c:pt>
                <c:pt idx="1640">
                  <c:v>49.13</c:v>
                </c:pt>
                <c:pt idx="1641">
                  <c:v>49.12</c:v>
                </c:pt>
                <c:pt idx="1642">
                  <c:v>49.12</c:v>
                </c:pt>
                <c:pt idx="1643">
                  <c:v>49.12</c:v>
                </c:pt>
                <c:pt idx="1644">
                  <c:v>49.11</c:v>
                </c:pt>
                <c:pt idx="1645">
                  <c:v>49.1</c:v>
                </c:pt>
                <c:pt idx="1646">
                  <c:v>49.09</c:v>
                </c:pt>
                <c:pt idx="1647">
                  <c:v>49.09</c:v>
                </c:pt>
                <c:pt idx="1648">
                  <c:v>49.08</c:v>
                </c:pt>
                <c:pt idx="1649">
                  <c:v>49.07</c:v>
                </c:pt>
                <c:pt idx="1650">
                  <c:v>49.07</c:v>
                </c:pt>
                <c:pt idx="1651">
                  <c:v>49.07</c:v>
                </c:pt>
                <c:pt idx="1652">
                  <c:v>49.06</c:v>
                </c:pt>
                <c:pt idx="1653">
                  <c:v>49.06</c:v>
                </c:pt>
                <c:pt idx="1654">
                  <c:v>49.06</c:v>
                </c:pt>
                <c:pt idx="1655">
                  <c:v>49.06</c:v>
                </c:pt>
                <c:pt idx="1656">
                  <c:v>49.06</c:v>
                </c:pt>
                <c:pt idx="1657">
                  <c:v>49.06</c:v>
                </c:pt>
                <c:pt idx="1658">
                  <c:v>49.06</c:v>
                </c:pt>
                <c:pt idx="1659">
                  <c:v>49.06</c:v>
                </c:pt>
                <c:pt idx="1660">
                  <c:v>49.06</c:v>
                </c:pt>
                <c:pt idx="1661">
                  <c:v>49.06</c:v>
                </c:pt>
                <c:pt idx="1662">
                  <c:v>49.06</c:v>
                </c:pt>
                <c:pt idx="1663">
                  <c:v>49.06</c:v>
                </c:pt>
                <c:pt idx="1664">
                  <c:v>49.06</c:v>
                </c:pt>
                <c:pt idx="1665">
                  <c:v>49.06</c:v>
                </c:pt>
                <c:pt idx="1666">
                  <c:v>49.06</c:v>
                </c:pt>
                <c:pt idx="1667">
                  <c:v>49.06</c:v>
                </c:pt>
                <c:pt idx="1668">
                  <c:v>49.06</c:v>
                </c:pt>
                <c:pt idx="1669">
                  <c:v>49.06</c:v>
                </c:pt>
                <c:pt idx="1670">
                  <c:v>49.06</c:v>
                </c:pt>
                <c:pt idx="1671">
                  <c:v>49.06</c:v>
                </c:pt>
                <c:pt idx="1672">
                  <c:v>49.06</c:v>
                </c:pt>
                <c:pt idx="1673">
                  <c:v>49.06</c:v>
                </c:pt>
                <c:pt idx="1674">
                  <c:v>49.06</c:v>
                </c:pt>
                <c:pt idx="1675">
                  <c:v>49.06</c:v>
                </c:pt>
                <c:pt idx="1676">
                  <c:v>49.06</c:v>
                </c:pt>
                <c:pt idx="1677">
                  <c:v>49.06</c:v>
                </c:pt>
                <c:pt idx="1678">
                  <c:v>49.06</c:v>
                </c:pt>
                <c:pt idx="1679">
                  <c:v>49.06</c:v>
                </c:pt>
                <c:pt idx="1680">
                  <c:v>49.06</c:v>
                </c:pt>
                <c:pt idx="1681">
                  <c:v>49.06</c:v>
                </c:pt>
                <c:pt idx="1682">
                  <c:v>49.06</c:v>
                </c:pt>
                <c:pt idx="1683">
                  <c:v>49.06</c:v>
                </c:pt>
                <c:pt idx="1684">
                  <c:v>49.06</c:v>
                </c:pt>
                <c:pt idx="1685">
                  <c:v>49.06</c:v>
                </c:pt>
                <c:pt idx="1686">
                  <c:v>49.06</c:v>
                </c:pt>
                <c:pt idx="1687">
                  <c:v>49.06</c:v>
                </c:pt>
                <c:pt idx="1688">
                  <c:v>49.07</c:v>
                </c:pt>
                <c:pt idx="1689">
                  <c:v>49.07</c:v>
                </c:pt>
                <c:pt idx="1690">
                  <c:v>49.07</c:v>
                </c:pt>
                <c:pt idx="1691">
                  <c:v>49.08</c:v>
                </c:pt>
                <c:pt idx="1692">
                  <c:v>49.09</c:v>
                </c:pt>
                <c:pt idx="1693">
                  <c:v>49.1</c:v>
                </c:pt>
                <c:pt idx="1694">
                  <c:v>49.11</c:v>
                </c:pt>
                <c:pt idx="1695">
                  <c:v>49.13</c:v>
                </c:pt>
                <c:pt idx="1696">
                  <c:v>49.14</c:v>
                </c:pt>
                <c:pt idx="1697">
                  <c:v>49.15</c:v>
                </c:pt>
                <c:pt idx="1698">
                  <c:v>49.16</c:v>
                </c:pt>
                <c:pt idx="1699">
                  <c:v>49.18</c:v>
                </c:pt>
                <c:pt idx="1700">
                  <c:v>49.19</c:v>
                </c:pt>
                <c:pt idx="1701">
                  <c:v>49.19</c:v>
                </c:pt>
                <c:pt idx="1702">
                  <c:v>49.21</c:v>
                </c:pt>
                <c:pt idx="1703">
                  <c:v>49.23</c:v>
                </c:pt>
                <c:pt idx="1704">
                  <c:v>49.25</c:v>
                </c:pt>
                <c:pt idx="1705">
                  <c:v>49.27</c:v>
                </c:pt>
                <c:pt idx="1706">
                  <c:v>49.29</c:v>
                </c:pt>
                <c:pt idx="1707">
                  <c:v>49.3</c:v>
                </c:pt>
                <c:pt idx="1708">
                  <c:v>49.31</c:v>
                </c:pt>
                <c:pt idx="1709">
                  <c:v>49.32</c:v>
                </c:pt>
                <c:pt idx="1710">
                  <c:v>49.32</c:v>
                </c:pt>
                <c:pt idx="1711">
                  <c:v>49.33</c:v>
                </c:pt>
                <c:pt idx="1712">
                  <c:v>49.33</c:v>
                </c:pt>
                <c:pt idx="1713">
                  <c:v>49.33</c:v>
                </c:pt>
                <c:pt idx="1714">
                  <c:v>49.33</c:v>
                </c:pt>
                <c:pt idx="1715">
                  <c:v>49.33</c:v>
                </c:pt>
                <c:pt idx="1716">
                  <c:v>49.34</c:v>
                </c:pt>
                <c:pt idx="1717">
                  <c:v>49.35</c:v>
                </c:pt>
                <c:pt idx="1718">
                  <c:v>49.37</c:v>
                </c:pt>
                <c:pt idx="1719">
                  <c:v>49.39</c:v>
                </c:pt>
                <c:pt idx="1720">
                  <c:v>49.4</c:v>
                </c:pt>
                <c:pt idx="1721">
                  <c:v>49.43</c:v>
                </c:pt>
                <c:pt idx="1722">
                  <c:v>49.45</c:v>
                </c:pt>
                <c:pt idx="1723">
                  <c:v>49.47</c:v>
                </c:pt>
                <c:pt idx="1724">
                  <c:v>49.5</c:v>
                </c:pt>
                <c:pt idx="1725">
                  <c:v>49.53</c:v>
                </c:pt>
                <c:pt idx="1726">
                  <c:v>49.55</c:v>
                </c:pt>
                <c:pt idx="1727">
                  <c:v>49.57</c:v>
                </c:pt>
                <c:pt idx="1728">
                  <c:v>49.58</c:v>
                </c:pt>
                <c:pt idx="1729">
                  <c:v>49.59</c:v>
                </c:pt>
                <c:pt idx="1730">
                  <c:v>49.6</c:v>
                </c:pt>
                <c:pt idx="1731">
                  <c:v>49.6</c:v>
                </c:pt>
                <c:pt idx="1732">
                  <c:v>49.6</c:v>
                </c:pt>
                <c:pt idx="1733">
                  <c:v>49.6</c:v>
                </c:pt>
                <c:pt idx="1734">
                  <c:v>49.6</c:v>
                </c:pt>
                <c:pt idx="1735">
                  <c:v>49.6</c:v>
                </c:pt>
                <c:pt idx="1736">
                  <c:v>49.6</c:v>
                </c:pt>
                <c:pt idx="1737">
                  <c:v>49.6</c:v>
                </c:pt>
                <c:pt idx="1738">
                  <c:v>49.6</c:v>
                </c:pt>
                <c:pt idx="1739">
                  <c:v>49.6</c:v>
                </c:pt>
                <c:pt idx="1740">
                  <c:v>49.61</c:v>
                </c:pt>
                <c:pt idx="1741">
                  <c:v>49.62</c:v>
                </c:pt>
                <c:pt idx="1742">
                  <c:v>49.64</c:v>
                </c:pt>
                <c:pt idx="1743">
                  <c:v>49.66</c:v>
                </c:pt>
                <c:pt idx="1744">
                  <c:v>49.68</c:v>
                </c:pt>
                <c:pt idx="1745">
                  <c:v>49.7</c:v>
                </c:pt>
                <c:pt idx="1746">
                  <c:v>49.72</c:v>
                </c:pt>
                <c:pt idx="1747">
                  <c:v>49.73</c:v>
                </c:pt>
                <c:pt idx="1748">
                  <c:v>49.73</c:v>
                </c:pt>
                <c:pt idx="1749">
                  <c:v>49.74</c:v>
                </c:pt>
                <c:pt idx="1750">
                  <c:v>49.74</c:v>
                </c:pt>
                <c:pt idx="1751">
                  <c:v>49.75</c:v>
                </c:pt>
                <c:pt idx="1752">
                  <c:v>49.77</c:v>
                </c:pt>
                <c:pt idx="1753">
                  <c:v>49.79</c:v>
                </c:pt>
                <c:pt idx="1754">
                  <c:v>49.81</c:v>
                </c:pt>
                <c:pt idx="1755">
                  <c:v>49.83</c:v>
                </c:pt>
                <c:pt idx="1756">
                  <c:v>49.86</c:v>
                </c:pt>
                <c:pt idx="1757">
                  <c:v>49.88</c:v>
                </c:pt>
                <c:pt idx="1758">
                  <c:v>49.91</c:v>
                </c:pt>
                <c:pt idx="1759">
                  <c:v>49.93</c:v>
                </c:pt>
                <c:pt idx="1760">
                  <c:v>49.96</c:v>
                </c:pt>
                <c:pt idx="1761">
                  <c:v>49.98</c:v>
                </c:pt>
                <c:pt idx="1762">
                  <c:v>49.99</c:v>
                </c:pt>
                <c:pt idx="1763">
                  <c:v>50</c:v>
                </c:pt>
                <c:pt idx="1764">
                  <c:v>50</c:v>
                </c:pt>
                <c:pt idx="1765">
                  <c:v>50</c:v>
                </c:pt>
                <c:pt idx="1766">
                  <c:v>50</c:v>
                </c:pt>
                <c:pt idx="1767">
                  <c:v>50</c:v>
                </c:pt>
                <c:pt idx="1768">
                  <c:v>50.01</c:v>
                </c:pt>
                <c:pt idx="1769">
                  <c:v>50.03</c:v>
                </c:pt>
                <c:pt idx="1770">
                  <c:v>50.05</c:v>
                </c:pt>
                <c:pt idx="1771">
                  <c:v>50.08</c:v>
                </c:pt>
                <c:pt idx="1772">
                  <c:v>50.1</c:v>
                </c:pt>
                <c:pt idx="1773">
                  <c:v>50.12</c:v>
                </c:pt>
                <c:pt idx="1774">
                  <c:v>50.13</c:v>
                </c:pt>
                <c:pt idx="1775">
                  <c:v>50.14</c:v>
                </c:pt>
                <c:pt idx="1776">
                  <c:v>50.15</c:v>
                </c:pt>
                <c:pt idx="1777">
                  <c:v>50.16</c:v>
                </c:pt>
                <c:pt idx="1778">
                  <c:v>50.18</c:v>
                </c:pt>
                <c:pt idx="1779">
                  <c:v>50.21</c:v>
                </c:pt>
                <c:pt idx="1780">
                  <c:v>50.25</c:v>
                </c:pt>
                <c:pt idx="1781">
                  <c:v>50.28</c:v>
                </c:pt>
                <c:pt idx="1782">
                  <c:v>50.31</c:v>
                </c:pt>
                <c:pt idx="1783">
                  <c:v>50.35</c:v>
                </c:pt>
                <c:pt idx="1784">
                  <c:v>50.37</c:v>
                </c:pt>
                <c:pt idx="1785">
                  <c:v>50.38</c:v>
                </c:pt>
                <c:pt idx="1786">
                  <c:v>50.4</c:v>
                </c:pt>
                <c:pt idx="1787">
                  <c:v>50.4</c:v>
                </c:pt>
                <c:pt idx="1788">
                  <c:v>50.4</c:v>
                </c:pt>
                <c:pt idx="1789">
                  <c:v>50.41</c:v>
                </c:pt>
                <c:pt idx="1790">
                  <c:v>50.43</c:v>
                </c:pt>
                <c:pt idx="1791">
                  <c:v>50.44</c:v>
                </c:pt>
                <c:pt idx="1792">
                  <c:v>50.45</c:v>
                </c:pt>
                <c:pt idx="1793">
                  <c:v>50.47</c:v>
                </c:pt>
                <c:pt idx="1794">
                  <c:v>50.49</c:v>
                </c:pt>
                <c:pt idx="1795">
                  <c:v>50.51</c:v>
                </c:pt>
                <c:pt idx="1796">
                  <c:v>50.52</c:v>
                </c:pt>
                <c:pt idx="1797">
                  <c:v>50.54</c:v>
                </c:pt>
                <c:pt idx="1798">
                  <c:v>50.55</c:v>
                </c:pt>
                <c:pt idx="1799">
                  <c:v>50.55</c:v>
                </c:pt>
                <c:pt idx="1800">
                  <c:v>50.55</c:v>
                </c:pt>
                <c:pt idx="1801">
                  <c:v>50.55</c:v>
                </c:pt>
                <c:pt idx="1802">
                  <c:v>50.55</c:v>
                </c:pt>
                <c:pt idx="1803">
                  <c:v>50.55</c:v>
                </c:pt>
                <c:pt idx="1804">
                  <c:v>50.55</c:v>
                </c:pt>
                <c:pt idx="1805">
                  <c:v>50.55</c:v>
                </c:pt>
                <c:pt idx="1806">
                  <c:v>50.55</c:v>
                </c:pt>
                <c:pt idx="1807">
                  <c:v>50.55</c:v>
                </c:pt>
                <c:pt idx="1808">
                  <c:v>50.55</c:v>
                </c:pt>
                <c:pt idx="1809">
                  <c:v>50.55</c:v>
                </c:pt>
                <c:pt idx="1810">
                  <c:v>50.55</c:v>
                </c:pt>
                <c:pt idx="1811">
                  <c:v>50.55</c:v>
                </c:pt>
                <c:pt idx="1812">
                  <c:v>50.55</c:v>
                </c:pt>
                <c:pt idx="1813">
                  <c:v>50.55</c:v>
                </c:pt>
                <c:pt idx="1814">
                  <c:v>50.55</c:v>
                </c:pt>
                <c:pt idx="1815">
                  <c:v>50.55</c:v>
                </c:pt>
                <c:pt idx="1816">
                  <c:v>50.55</c:v>
                </c:pt>
                <c:pt idx="1817">
                  <c:v>50.55</c:v>
                </c:pt>
                <c:pt idx="1818">
                  <c:v>50.56</c:v>
                </c:pt>
                <c:pt idx="1819">
                  <c:v>50.57</c:v>
                </c:pt>
                <c:pt idx="1820">
                  <c:v>50.57</c:v>
                </c:pt>
                <c:pt idx="1821">
                  <c:v>50.57</c:v>
                </c:pt>
                <c:pt idx="1822">
                  <c:v>50.58</c:v>
                </c:pt>
                <c:pt idx="1823">
                  <c:v>50.58</c:v>
                </c:pt>
                <c:pt idx="1824">
                  <c:v>50.58</c:v>
                </c:pt>
                <c:pt idx="1825">
                  <c:v>50.58</c:v>
                </c:pt>
                <c:pt idx="1826">
                  <c:v>50.59</c:v>
                </c:pt>
                <c:pt idx="1827">
                  <c:v>50.59</c:v>
                </c:pt>
                <c:pt idx="1828">
                  <c:v>50.6</c:v>
                </c:pt>
                <c:pt idx="1829">
                  <c:v>50.61</c:v>
                </c:pt>
                <c:pt idx="1830">
                  <c:v>50.62</c:v>
                </c:pt>
                <c:pt idx="1831">
                  <c:v>50.62</c:v>
                </c:pt>
                <c:pt idx="1832">
                  <c:v>50.63</c:v>
                </c:pt>
                <c:pt idx="1833">
                  <c:v>50.63</c:v>
                </c:pt>
                <c:pt idx="1834">
                  <c:v>50.64</c:v>
                </c:pt>
                <c:pt idx="1835">
                  <c:v>50.64</c:v>
                </c:pt>
                <c:pt idx="1836">
                  <c:v>50.64</c:v>
                </c:pt>
                <c:pt idx="1837">
                  <c:v>50.64</c:v>
                </c:pt>
                <c:pt idx="1838">
                  <c:v>50.64</c:v>
                </c:pt>
                <c:pt idx="1839">
                  <c:v>50.64</c:v>
                </c:pt>
                <c:pt idx="1840">
                  <c:v>50.64</c:v>
                </c:pt>
                <c:pt idx="1841">
                  <c:v>50.64</c:v>
                </c:pt>
                <c:pt idx="1842">
                  <c:v>50.64</c:v>
                </c:pt>
                <c:pt idx="1843">
                  <c:v>50.64</c:v>
                </c:pt>
                <c:pt idx="1844">
                  <c:v>50.63</c:v>
                </c:pt>
                <c:pt idx="1845">
                  <c:v>50.63</c:v>
                </c:pt>
                <c:pt idx="1846">
                  <c:v>50.63</c:v>
                </c:pt>
                <c:pt idx="1847">
                  <c:v>50.63</c:v>
                </c:pt>
                <c:pt idx="1848">
                  <c:v>50.63</c:v>
                </c:pt>
                <c:pt idx="1849">
                  <c:v>50.63</c:v>
                </c:pt>
                <c:pt idx="1850">
                  <c:v>50.63</c:v>
                </c:pt>
                <c:pt idx="1851">
                  <c:v>50.63</c:v>
                </c:pt>
                <c:pt idx="1852">
                  <c:v>50.63</c:v>
                </c:pt>
                <c:pt idx="1853">
                  <c:v>50.63</c:v>
                </c:pt>
                <c:pt idx="1854">
                  <c:v>50.62</c:v>
                </c:pt>
                <c:pt idx="1855">
                  <c:v>50.62</c:v>
                </c:pt>
                <c:pt idx="1856">
                  <c:v>50.61</c:v>
                </c:pt>
                <c:pt idx="1857">
                  <c:v>50.6</c:v>
                </c:pt>
                <c:pt idx="1858">
                  <c:v>50.6</c:v>
                </c:pt>
                <c:pt idx="1859">
                  <c:v>50.59</c:v>
                </c:pt>
                <c:pt idx="1860">
                  <c:v>50.59</c:v>
                </c:pt>
                <c:pt idx="1861">
                  <c:v>50.58</c:v>
                </c:pt>
                <c:pt idx="1862">
                  <c:v>50.58</c:v>
                </c:pt>
                <c:pt idx="1863">
                  <c:v>50.58</c:v>
                </c:pt>
                <c:pt idx="1864">
                  <c:v>50.57</c:v>
                </c:pt>
                <c:pt idx="1865">
                  <c:v>50.57</c:v>
                </c:pt>
                <c:pt idx="1866">
                  <c:v>50.57</c:v>
                </c:pt>
                <c:pt idx="1867">
                  <c:v>50.57</c:v>
                </c:pt>
                <c:pt idx="1868">
                  <c:v>50.56</c:v>
                </c:pt>
                <c:pt idx="1869">
                  <c:v>50.56</c:v>
                </c:pt>
                <c:pt idx="1870">
                  <c:v>50.55</c:v>
                </c:pt>
                <c:pt idx="1871">
                  <c:v>50.55</c:v>
                </c:pt>
                <c:pt idx="1872">
                  <c:v>50.55</c:v>
                </c:pt>
                <c:pt idx="1873">
                  <c:v>50.55</c:v>
                </c:pt>
                <c:pt idx="1874">
                  <c:v>50.55</c:v>
                </c:pt>
                <c:pt idx="1875">
                  <c:v>50.55</c:v>
                </c:pt>
                <c:pt idx="1876">
                  <c:v>50.55</c:v>
                </c:pt>
                <c:pt idx="1877">
                  <c:v>50.55</c:v>
                </c:pt>
                <c:pt idx="1878">
                  <c:v>50.55</c:v>
                </c:pt>
                <c:pt idx="1879">
                  <c:v>50.55</c:v>
                </c:pt>
                <c:pt idx="1880">
                  <c:v>50.55</c:v>
                </c:pt>
                <c:pt idx="1881">
                  <c:v>50.55</c:v>
                </c:pt>
                <c:pt idx="1882">
                  <c:v>50.55</c:v>
                </c:pt>
                <c:pt idx="1883">
                  <c:v>50.55</c:v>
                </c:pt>
                <c:pt idx="1884">
                  <c:v>50.55</c:v>
                </c:pt>
                <c:pt idx="1885">
                  <c:v>50.55</c:v>
                </c:pt>
                <c:pt idx="1886">
                  <c:v>50.55</c:v>
                </c:pt>
                <c:pt idx="1887">
                  <c:v>50.55</c:v>
                </c:pt>
                <c:pt idx="1888">
                  <c:v>50.55</c:v>
                </c:pt>
                <c:pt idx="1889">
                  <c:v>50.55</c:v>
                </c:pt>
                <c:pt idx="1890">
                  <c:v>50.55</c:v>
                </c:pt>
                <c:pt idx="1891">
                  <c:v>50.55</c:v>
                </c:pt>
                <c:pt idx="1892">
                  <c:v>50.55</c:v>
                </c:pt>
                <c:pt idx="1893">
                  <c:v>50.55</c:v>
                </c:pt>
                <c:pt idx="1894">
                  <c:v>50.55</c:v>
                </c:pt>
                <c:pt idx="1895">
                  <c:v>50.55</c:v>
                </c:pt>
                <c:pt idx="1896">
                  <c:v>50.55</c:v>
                </c:pt>
                <c:pt idx="1897">
                  <c:v>50.55</c:v>
                </c:pt>
                <c:pt idx="1898">
                  <c:v>50.55</c:v>
                </c:pt>
                <c:pt idx="1899">
                  <c:v>50.55</c:v>
                </c:pt>
                <c:pt idx="1900">
                  <c:v>50.55</c:v>
                </c:pt>
                <c:pt idx="1901">
                  <c:v>50.55</c:v>
                </c:pt>
                <c:pt idx="1902">
                  <c:v>50.55</c:v>
                </c:pt>
                <c:pt idx="1903">
                  <c:v>50.54</c:v>
                </c:pt>
                <c:pt idx="1904">
                  <c:v>50.54</c:v>
                </c:pt>
                <c:pt idx="1905">
                  <c:v>50.53</c:v>
                </c:pt>
                <c:pt idx="1906">
                  <c:v>50.52</c:v>
                </c:pt>
                <c:pt idx="1907">
                  <c:v>50.51</c:v>
                </c:pt>
                <c:pt idx="1908">
                  <c:v>50.5</c:v>
                </c:pt>
                <c:pt idx="1909">
                  <c:v>50.49</c:v>
                </c:pt>
                <c:pt idx="1910">
                  <c:v>50.48</c:v>
                </c:pt>
                <c:pt idx="1911">
                  <c:v>50.47</c:v>
                </c:pt>
                <c:pt idx="1912">
                  <c:v>50.45</c:v>
                </c:pt>
                <c:pt idx="1913">
                  <c:v>50.44</c:v>
                </c:pt>
                <c:pt idx="1914">
                  <c:v>50.43</c:v>
                </c:pt>
                <c:pt idx="1915">
                  <c:v>50.42</c:v>
                </c:pt>
                <c:pt idx="1916">
                  <c:v>50.42</c:v>
                </c:pt>
                <c:pt idx="1917">
                  <c:v>50.41</c:v>
                </c:pt>
                <c:pt idx="1918">
                  <c:v>50.41</c:v>
                </c:pt>
                <c:pt idx="1919">
                  <c:v>50.41</c:v>
                </c:pt>
                <c:pt idx="1920">
                  <c:v>50.41</c:v>
                </c:pt>
                <c:pt idx="1921">
                  <c:v>50.41</c:v>
                </c:pt>
                <c:pt idx="1922">
                  <c:v>50.41</c:v>
                </c:pt>
                <c:pt idx="1923">
                  <c:v>50.41</c:v>
                </c:pt>
                <c:pt idx="1924">
                  <c:v>50.4</c:v>
                </c:pt>
                <c:pt idx="1925">
                  <c:v>50.4</c:v>
                </c:pt>
                <c:pt idx="1926">
                  <c:v>50.39</c:v>
                </c:pt>
                <c:pt idx="1927">
                  <c:v>50.38</c:v>
                </c:pt>
                <c:pt idx="1928">
                  <c:v>50.37</c:v>
                </c:pt>
                <c:pt idx="1929">
                  <c:v>50.35</c:v>
                </c:pt>
                <c:pt idx="1930">
                  <c:v>50.34</c:v>
                </c:pt>
                <c:pt idx="1931">
                  <c:v>50.32</c:v>
                </c:pt>
                <c:pt idx="1932">
                  <c:v>50.31</c:v>
                </c:pt>
                <c:pt idx="1933">
                  <c:v>50.3</c:v>
                </c:pt>
                <c:pt idx="1934">
                  <c:v>50.29</c:v>
                </c:pt>
                <c:pt idx="1935">
                  <c:v>50.28</c:v>
                </c:pt>
                <c:pt idx="1936">
                  <c:v>50.26</c:v>
                </c:pt>
                <c:pt idx="1937">
                  <c:v>50.24</c:v>
                </c:pt>
                <c:pt idx="1938">
                  <c:v>50.21</c:v>
                </c:pt>
                <c:pt idx="1939">
                  <c:v>50.2</c:v>
                </c:pt>
                <c:pt idx="1940">
                  <c:v>50.18</c:v>
                </c:pt>
                <c:pt idx="1941">
                  <c:v>50.17</c:v>
                </c:pt>
                <c:pt idx="1942">
                  <c:v>50.16</c:v>
                </c:pt>
                <c:pt idx="1943">
                  <c:v>50.16</c:v>
                </c:pt>
                <c:pt idx="1944">
                  <c:v>50.15</c:v>
                </c:pt>
                <c:pt idx="1945">
                  <c:v>50.15</c:v>
                </c:pt>
                <c:pt idx="1946">
                  <c:v>50.14</c:v>
                </c:pt>
                <c:pt idx="1947">
                  <c:v>50.14</c:v>
                </c:pt>
                <c:pt idx="1948">
                  <c:v>50.14</c:v>
                </c:pt>
                <c:pt idx="1949">
                  <c:v>50.13</c:v>
                </c:pt>
                <c:pt idx="1950">
                  <c:v>50.13</c:v>
                </c:pt>
                <c:pt idx="1951">
                  <c:v>50.12</c:v>
                </c:pt>
                <c:pt idx="1952">
                  <c:v>50.11</c:v>
                </c:pt>
                <c:pt idx="1953">
                  <c:v>50.1</c:v>
                </c:pt>
                <c:pt idx="1954">
                  <c:v>50.09</c:v>
                </c:pt>
                <c:pt idx="1955">
                  <c:v>50.08</c:v>
                </c:pt>
                <c:pt idx="1956">
                  <c:v>50.07</c:v>
                </c:pt>
                <c:pt idx="1957">
                  <c:v>50.07</c:v>
                </c:pt>
                <c:pt idx="1958">
                  <c:v>50.06</c:v>
                </c:pt>
                <c:pt idx="1959">
                  <c:v>50.04</c:v>
                </c:pt>
                <c:pt idx="1960">
                  <c:v>50.03</c:v>
                </c:pt>
                <c:pt idx="1961">
                  <c:v>50.02</c:v>
                </c:pt>
                <c:pt idx="1962">
                  <c:v>50.01</c:v>
                </c:pt>
                <c:pt idx="1963">
                  <c:v>50</c:v>
                </c:pt>
                <c:pt idx="1964">
                  <c:v>50</c:v>
                </c:pt>
                <c:pt idx="1965">
                  <c:v>50</c:v>
                </c:pt>
                <c:pt idx="1966">
                  <c:v>50</c:v>
                </c:pt>
                <c:pt idx="1967">
                  <c:v>50</c:v>
                </c:pt>
                <c:pt idx="1968">
                  <c:v>50</c:v>
                </c:pt>
                <c:pt idx="1969">
                  <c:v>50</c:v>
                </c:pt>
                <c:pt idx="1970">
                  <c:v>50</c:v>
                </c:pt>
                <c:pt idx="1971">
                  <c:v>50</c:v>
                </c:pt>
                <c:pt idx="1972">
                  <c:v>50</c:v>
                </c:pt>
                <c:pt idx="1973">
                  <c:v>50</c:v>
                </c:pt>
                <c:pt idx="1974">
                  <c:v>50</c:v>
                </c:pt>
                <c:pt idx="1975">
                  <c:v>50</c:v>
                </c:pt>
                <c:pt idx="1976">
                  <c:v>50</c:v>
                </c:pt>
                <c:pt idx="1977">
                  <c:v>50</c:v>
                </c:pt>
                <c:pt idx="1978">
                  <c:v>50</c:v>
                </c:pt>
                <c:pt idx="1979">
                  <c:v>50</c:v>
                </c:pt>
                <c:pt idx="1980">
                  <c:v>49.99</c:v>
                </c:pt>
                <c:pt idx="1981">
                  <c:v>49.99</c:v>
                </c:pt>
                <c:pt idx="1982">
                  <c:v>49.98</c:v>
                </c:pt>
                <c:pt idx="1983">
                  <c:v>49.97</c:v>
                </c:pt>
                <c:pt idx="1984">
                  <c:v>49.97</c:v>
                </c:pt>
                <c:pt idx="1985">
                  <c:v>49.96</c:v>
                </c:pt>
                <c:pt idx="1986">
                  <c:v>49.95</c:v>
                </c:pt>
                <c:pt idx="1987">
                  <c:v>49.94</c:v>
                </c:pt>
                <c:pt idx="1988">
                  <c:v>49.92</c:v>
                </c:pt>
                <c:pt idx="1989">
                  <c:v>49.91</c:v>
                </c:pt>
                <c:pt idx="1990">
                  <c:v>49.89</c:v>
                </c:pt>
                <c:pt idx="1991">
                  <c:v>49.87</c:v>
                </c:pt>
                <c:pt idx="1992">
                  <c:v>49.85</c:v>
                </c:pt>
                <c:pt idx="1993">
                  <c:v>49.84</c:v>
                </c:pt>
                <c:pt idx="1994">
                  <c:v>49.83</c:v>
                </c:pt>
                <c:pt idx="1995">
                  <c:v>49.82</c:v>
                </c:pt>
                <c:pt idx="1996">
                  <c:v>49.81</c:v>
                </c:pt>
                <c:pt idx="1997">
                  <c:v>49.8</c:v>
                </c:pt>
                <c:pt idx="1998">
                  <c:v>49.78</c:v>
                </c:pt>
                <c:pt idx="1999">
                  <c:v>49.78</c:v>
                </c:pt>
                <c:pt idx="2000">
                  <c:v>49.77</c:v>
                </c:pt>
                <c:pt idx="2001">
                  <c:v>49.76</c:v>
                </c:pt>
                <c:pt idx="2002">
                  <c:v>49.75</c:v>
                </c:pt>
                <c:pt idx="2003">
                  <c:v>49.74</c:v>
                </c:pt>
                <c:pt idx="2004">
                  <c:v>49.74</c:v>
                </c:pt>
                <c:pt idx="2005">
                  <c:v>49.73</c:v>
                </c:pt>
                <c:pt idx="2006">
                  <c:v>49.73</c:v>
                </c:pt>
                <c:pt idx="2007">
                  <c:v>49.73</c:v>
                </c:pt>
                <c:pt idx="2008">
                  <c:v>49.73</c:v>
                </c:pt>
                <c:pt idx="2009">
                  <c:v>49.73</c:v>
                </c:pt>
                <c:pt idx="2010">
                  <c:v>49.73</c:v>
                </c:pt>
                <c:pt idx="2011">
                  <c:v>49.73</c:v>
                </c:pt>
                <c:pt idx="2012">
                  <c:v>49.72</c:v>
                </c:pt>
                <c:pt idx="2013">
                  <c:v>49.72</c:v>
                </c:pt>
                <c:pt idx="2014">
                  <c:v>49.71</c:v>
                </c:pt>
                <c:pt idx="2015">
                  <c:v>49.7</c:v>
                </c:pt>
                <c:pt idx="2016">
                  <c:v>49.7</c:v>
                </c:pt>
                <c:pt idx="2017">
                  <c:v>49.69</c:v>
                </c:pt>
                <c:pt idx="2018">
                  <c:v>49.68</c:v>
                </c:pt>
                <c:pt idx="2019">
                  <c:v>49.67</c:v>
                </c:pt>
                <c:pt idx="2020">
                  <c:v>49.66</c:v>
                </c:pt>
                <c:pt idx="2021">
                  <c:v>49.65</c:v>
                </c:pt>
                <c:pt idx="2022">
                  <c:v>49.64</c:v>
                </c:pt>
                <c:pt idx="2023">
                  <c:v>49.63</c:v>
                </c:pt>
                <c:pt idx="2024">
                  <c:v>49.62</c:v>
                </c:pt>
                <c:pt idx="2025">
                  <c:v>49.61</c:v>
                </c:pt>
                <c:pt idx="2026">
                  <c:v>49.6</c:v>
                </c:pt>
                <c:pt idx="2027">
                  <c:v>49.6</c:v>
                </c:pt>
                <c:pt idx="2028">
                  <c:v>49.6</c:v>
                </c:pt>
                <c:pt idx="2029">
                  <c:v>49.6</c:v>
                </c:pt>
                <c:pt idx="2030">
                  <c:v>49.6</c:v>
                </c:pt>
                <c:pt idx="2031">
                  <c:v>49.6</c:v>
                </c:pt>
                <c:pt idx="2032">
                  <c:v>49.6</c:v>
                </c:pt>
                <c:pt idx="2033">
                  <c:v>49.6</c:v>
                </c:pt>
                <c:pt idx="2034">
                  <c:v>49.6</c:v>
                </c:pt>
                <c:pt idx="2035">
                  <c:v>49.6</c:v>
                </c:pt>
                <c:pt idx="2036">
                  <c:v>49.6</c:v>
                </c:pt>
                <c:pt idx="2037">
                  <c:v>49.6</c:v>
                </c:pt>
                <c:pt idx="2038">
                  <c:v>49.6</c:v>
                </c:pt>
                <c:pt idx="2039">
                  <c:v>49.6</c:v>
                </c:pt>
                <c:pt idx="2040">
                  <c:v>49.6</c:v>
                </c:pt>
                <c:pt idx="2041">
                  <c:v>49.6</c:v>
                </c:pt>
                <c:pt idx="2042">
                  <c:v>49.6</c:v>
                </c:pt>
                <c:pt idx="2043">
                  <c:v>49.6</c:v>
                </c:pt>
                <c:pt idx="2044">
                  <c:v>49.6</c:v>
                </c:pt>
                <c:pt idx="2045">
                  <c:v>49.6</c:v>
                </c:pt>
                <c:pt idx="2046">
                  <c:v>49.6</c:v>
                </c:pt>
                <c:pt idx="2047">
                  <c:v>49.6</c:v>
                </c:pt>
                <c:pt idx="2048">
                  <c:v>49.6</c:v>
                </c:pt>
                <c:pt idx="2049">
                  <c:v>49.59</c:v>
                </c:pt>
                <c:pt idx="2050">
                  <c:v>49.59</c:v>
                </c:pt>
                <c:pt idx="2051">
                  <c:v>49.59</c:v>
                </c:pt>
                <c:pt idx="2052">
                  <c:v>49.58</c:v>
                </c:pt>
                <c:pt idx="2053">
                  <c:v>49.58</c:v>
                </c:pt>
                <c:pt idx="2054">
                  <c:v>49.58</c:v>
                </c:pt>
                <c:pt idx="2055">
                  <c:v>49.57</c:v>
                </c:pt>
                <c:pt idx="2056">
                  <c:v>49.57</c:v>
                </c:pt>
                <c:pt idx="2057">
                  <c:v>49.56</c:v>
                </c:pt>
                <c:pt idx="2058">
                  <c:v>49.55</c:v>
                </c:pt>
                <c:pt idx="2059">
                  <c:v>49.54</c:v>
                </c:pt>
                <c:pt idx="2060">
                  <c:v>49.53</c:v>
                </c:pt>
                <c:pt idx="2061">
                  <c:v>49.51</c:v>
                </c:pt>
                <c:pt idx="2062">
                  <c:v>49.5</c:v>
                </c:pt>
                <c:pt idx="2063">
                  <c:v>49.48</c:v>
                </c:pt>
                <c:pt idx="2064">
                  <c:v>49.46</c:v>
                </c:pt>
                <c:pt idx="2065">
                  <c:v>49.44</c:v>
                </c:pt>
                <c:pt idx="2066">
                  <c:v>49.43</c:v>
                </c:pt>
                <c:pt idx="2067">
                  <c:v>49.41</c:v>
                </c:pt>
                <c:pt idx="2068">
                  <c:v>49.4</c:v>
                </c:pt>
                <c:pt idx="2069">
                  <c:v>49.39</c:v>
                </c:pt>
                <c:pt idx="2070">
                  <c:v>49.38</c:v>
                </c:pt>
                <c:pt idx="2071">
                  <c:v>49.37</c:v>
                </c:pt>
                <c:pt idx="2072">
                  <c:v>49.36</c:v>
                </c:pt>
                <c:pt idx="2073">
                  <c:v>49.36</c:v>
                </c:pt>
                <c:pt idx="2074">
                  <c:v>49.35</c:v>
                </c:pt>
                <c:pt idx="2075">
                  <c:v>49.34</c:v>
                </c:pt>
                <c:pt idx="2076">
                  <c:v>49.33</c:v>
                </c:pt>
                <c:pt idx="2077">
                  <c:v>49.33</c:v>
                </c:pt>
                <c:pt idx="2078">
                  <c:v>49.33</c:v>
                </c:pt>
                <c:pt idx="2079">
                  <c:v>49.33</c:v>
                </c:pt>
                <c:pt idx="2080">
                  <c:v>49.33</c:v>
                </c:pt>
                <c:pt idx="2081">
                  <c:v>49.33</c:v>
                </c:pt>
                <c:pt idx="2082">
                  <c:v>49.33</c:v>
                </c:pt>
                <c:pt idx="2083">
                  <c:v>49.33</c:v>
                </c:pt>
                <c:pt idx="2084">
                  <c:v>49.33</c:v>
                </c:pt>
                <c:pt idx="2085">
                  <c:v>49.33</c:v>
                </c:pt>
                <c:pt idx="2086">
                  <c:v>49.33</c:v>
                </c:pt>
                <c:pt idx="2087">
                  <c:v>49.32</c:v>
                </c:pt>
                <c:pt idx="2088">
                  <c:v>49.32</c:v>
                </c:pt>
                <c:pt idx="2089">
                  <c:v>49.32</c:v>
                </c:pt>
                <c:pt idx="2090">
                  <c:v>49.32</c:v>
                </c:pt>
                <c:pt idx="2091">
                  <c:v>49.31</c:v>
                </c:pt>
                <c:pt idx="2092">
                  <c:v>49.31</c:v>
                </c:pt>
                <c:pt idx="2093">
                  <c:v>49.3</c:v>
                </c:pt>
                <c:pt idx="2094">
                  <c:v>49.3</c:v>
                </c:pt>
                <c:pt idx="2095">
                  <c:v>49.29</c:v>
                </c:pt>
                <c:pt idx="2096">
                  <c:v>49.29</c:v>
                </c:pt>
                <c:pt idx="2097">
                  <c:v>49.28</c:v>
                </c:pt>
                <c:pt idx="2098">
                  <c:v>49.26</c:v>
                </c:pt>
                <c:pt idx="2099">
                  <c:v>49.25</c:v>
                </c:pt>
                <c:pt idx="2100">
                  <c:v>49.24</c:v>
                </c:pt>
                <c:pt idx="2101">
                  <c:v>49.23</c:v>
                </c:pt>
                <c:pt idx="2102">
                  <c:v>49.22</c:v>
                </c:pt>
                <c:pt idx="2103">
                  <c:v>49.22</c:v>
                </c:pt>
                <c:pt idx="2104">
                  <c:v>49.21</c:v>
                </c:pt>
                <c:pt idx="2105">
                  <c:v>49.21</c:v>
                </c:pt>
                <c:pt idx="2106">
                  <c:v>49.21</c:v>
                </c:pt>
                <c:pt idx="2107">
                  <c:v>49.21</c:v>
                </c:pt>
                <c:pt idx="2108">
                  <c:v>49.2</c:v>
                </c:pt>
                <c:pt idx="2109">
                  <c:v>49.2</c:v>
                </c:pt>
                <c:pt idx="2110">
                  <c:v>49.19</c:v>
                </c:pt>
                <c:pt idx="2111">
                  <c:v>49.19</c:v>
                </c:pt>
                <c:pt idx="2112">
                  <c:v>49.18</c:v>
                </c:pt>
                <c:pt idx="2113">
                  <c:v>49.17</c:v>
                </c:pt>
                <c:pt idx="2114">
                  <c:v>49.17</c:v>
                </c:pt>
                <c:pt idx="2115">
                  <c:v>49.16</c:v>
                </c:pt>
                <c:pt idx="2116">
                  <c:v>49.16</c:v>
                </c:pt>
                <c:pt idx="2117">
                  <c:v>49.15</c:v>
                </c:pt>
                <c:pt idx="2118">
                  <c:v>49.15</c:v>
                </c:pt>
                <c:pt idx="2119">
                  <c:v>49.14</c:v>
                </c:pt>
                <c:pt idx="2120">
                  <c:v>49.13</c:v>
                </c:pt>
                <c:pt idx="2121">
                  <c:v>49.13</c:v>
                </c:pt>
                <c:pt idx="2122">
                  <c:v>49.12</c:v>
                </c:pt>
                <c:pt idx="2123">
                  <c:v>49.12</c:v>
                </c:pt>
                <c:pt idx="2124">
                  <c:v>49.12</c:v>
                </c:pt>
                <c:pt idx="2125">
                  <c:v>49.11</c:v>
                </c:pt>
                <c:pt idx="2126">
                  <c:v>49.11</c:v>
                </c:pt>
                <c:pt idx="2127">
                  <c:v>49.1</c:v>
                </c:pt>
                <c:pt idx="2128">
                  <c:v>49.1</c:v>
                </c:pt>
                <c:pt idx="2129">
                  <c:v>49.1</c:v>
                </c:pt>
                <c:pt idx="2130">
                  <c:v>49.1</c:v>
                </c:pt>
                <c:pt idx="2131">
                  <c:v>49.09</c:v>
                </c:pt>
                <c:pt idx="2132">
                  <c:v>49.09</c:v>
                </c:pt>
                <c:pt idx="2133">
                  <c:v>49.09</c:v>
                </c:pt>
                <c:pt idx="2134">
                  <c:v>49.08</c:v>
                </c:pt>
                <c:pt idx="2135">
                  <c:v>49.08</c:v>
                </c:pt>
                <c:pt idx="2136">
                  <c:v>49.08</c:v>
                </c:pt>
                <c:pt idx="2137">
                  <c:v>49.08</c:v>
                </c:pt>
                <c:pt idx="2138">
                  <c:v>49.08</c:v>
                </c:pt>
                <c:pt idx="2139">
                  <c:v>49.08</c:v>
                </c:pt>
                <c:pt idx="2140">
                  <c:v>49.08</c:v>
                </c:pt>
                <c:pt idx="2141">
                  <c:v>49.07</c:v>
                </c:pt>
                <c:pt idx="2142">
                  <c:v>49.07</c:v>
                </c:pt>
                <c:pt idx="2143">
                  <c:v>49.07</c:v>
                </c:pt>
                <c:pt idx="2144">
                  <c:v>49.07</c:v>
                </c:pt>
                <c:pt idx="2145">
                  <c:v>49.06</c:v>
                </c:pt>
                <c:pt idx="2146">
                  <c:v>49.06</c:v>
                </c:pt>
                <c:pt idx="2147">
                  <c:v>49.07</c:v>
                </c:pt>
                <c:pt idx="2148">
                  <c:v>49.07</c:v>
                </c:pt>
                <c:pt idx="2149">
                  <c:v>49.07</c:v>
                </c:pt>
                <c:pt idx="2150">
                  <c:v>49.07</c:v>
                </c:pt>
                <c:pt idx="2151">
                  <c:v>49.07</c:v>
                </c:pt>
                <c:pt idx="2152">
                  <c:v>49.08</c:v>
                </c:pt>
                <c:pt idx="2153">
                  <c:v>49.09</c:v>
                </c:pt>
                <c:pt idx="2154">
                  <c:v>49.09</c:v>
                </c:pt>
                <c:pt idx="2155">
                  <c:v>49.1</c:v>
                </c:pt>
                <c:pt idx="2156">
                  <c:v>49.1</c:v>
                </c:pt>
                <c:pt idx="2157">
                  <c:v>49.11</c:v>
                </c:pt>
                <c:pt idx="2158">
                  <c:v>49.11</c:v>
                </c:pt>
                <c:pt idx="2159">
                  <c:v>49.12</c:v>
                </c:pt>
                <c:pt idx="2160">
                  <c:v>49.13</c:v>
                </c:pt>
                <c:pt idx="2161">
                  <c:v>49.13</c:v>
                </c:pt>
                <c:pt idx="2162">
                  <c:v>49.14</c:v>
                </c:pt>
                <c:pt idx="2163">
                  <c:v>49.14</c:v>
                </c:pt>
                <c:pt idx="2164">
                  <c:v>49.15</c:v>
                </c:pt>
                <c:pt idx="2165">
                  <c:v>49.16</c:v>
                </c:pt>
                <c:pt idx="2166">
                  <c:v>49.17</c:v>
                </c:pt>
                <c:pt idx="2167">
                  <c:v>49.17</c:v>
                </c:pt>
                <c:pt idx="2168">
                  <c:v>49.17</c:v>
                </c:pt>
                <c:pt idx="2169">
                  <c:v>49.18</c:v>
                </c:pt>
                <c:pt idx="2170">
                  <c:v>49.18</c:v>
                </c:pt>
                <c:pt idx="2171">
                  <c:v>49.19</c:v>
                </c:pt>
                <c:pt idx="2172">
                  <c:v>49.19</c:v>
                </c:pt>
                <c:pt idx="2173">
                  <c:v>49.2</c:v>
                </c:pt>
                <c:pt idx="2174">
                  <c:v>49.21</c:v>
                </c:pt>
                <c:pt idx="2175">
                  <c:v>49.21</c:v>
                </c:pt>
                <c:pt idx="2176">
                  <c:v>49.22</c:v>
                </c:pt>
                <c:pt idx="2177">
                  <c:v>49.23</c:v>
                </c:pt>
                <c:pt idx="2178">
                  <c:v>49.24</c:v>
                </c:pt>
                <c:pt idx="2179">
                  <c:v>49.25</c:v>
                </c:pt>
                <c:pt idx="2180">
                  <c:v>49.27</c:v>
                </c:pt>
                <c:pt idx="2181">
                  <c:v>49.28</c:v>
                </c:pt>
                <c:pt idx="2182">
                  <c:v>49.3</c:v>
                </c:pt>
                <c:pt idx="2183">
                  <c:v>49.31</c:v>
                </c:pt>
                <c:pt idx="2184">
                  <c:v>49.32</c:v>
                </c:pt>
                <c:pt idx="2185">
                  <c:v>49.32</c:v>
                </c:pt>
                <c:pt idx="2186">
                  <c:v>49.33</c:v>
                </c:pt>
                <c:pt idx="2187">
                  <c:v>49.33</c:v>
                </c:pt>
                <c:pt idx="2188">
                  <c:v>49.33</c:v>
                </c:pt>
                <c:pt idx="2189">
                  <c:v>49.34</c:v>
                </c:pt>
                <c:pt idx="2190">
                  <c:v>49.36</c:v>
                </c:pt>
                <c:pt idx="2191">
                  <c:v>49.37</c:v>
                </c:pt>
                <c:pt idx="2192">
                  <c:v>49.39</c:v>
                </c:pt>
                <c:pt idx="2193">
                  <c:v>49.4</c:v>
                </c:pt>
                <c:pt idx="2194">
                  <c:v>49.42</c:v>
                </c:pt>
                <c:pt idx="2195">
                  <c:v>49.44</c:v>
                </c:pt>
                <c:pt idx="2196">
                  <c:v>49.47</c:v>
                </c:pt>
                <c:pt idx="2197">
                  <c:v>49.49</c:v>
                </c:pt>
                <c:pt idx="2198">
                  <c:v>49.51</c:v>
                </c:pt>
                <c:pt idx="2199">
                  <c:v>49.54</c:v>
                </c:pt>
                <c:pt idx="2200">
                  <c:v>49.56</c:v>
                </c:pt>
                <c:pt idx="2201">
                  <c:v>49.57</c:v>
                </c:pt>
                <c:pt idx="2202">
                  <c:v>49.59</c:v>
                </c:pt>
                <c:pt idx="2203">
                  <c:v>49.59</c:v>
                </c:pt>
                <c:pt idx="2204">
                  <c:v>49.6</c:v>
                </c:pt>
                <c:pt idx="2205">
                  <c:v>49.6</c:v>
                </c:pt>
                <c:pt idx="2206">
                  <c:v>49.6</c:v>
                </c:pt>
                <c:pt idx="2207">
                  <c:v>49.6</c:v>
                </c:pt>
                <c:pt idx="2208">
                  <c:v>49.6</c:v>
                </c:pt>
                <c:pt idx="2209">
                  <c:v>49.6</c:v>
                </c:pt>
                <c:pt idx="2210">
                  <c:v>49.6</c:v>
                </c:pt>
                <c:pt idx="2211">
                  <c:v>49.6</c:v>
                </c:pt>
                <c:pt idx="2212">
                  <c:v>49.6</c:v>
                </c:pt>
                <c:pt idx="2213">
                  <c:v>49.6</c:v>
                </c:pt>
                <c:pt idx="2214">
                  <c:v>49.6</c:v>
                </c:pt>
                <c:pt idx="2215">
                  <c:v>49.6</c:v>
                </c:pt>
                <c:pt idx="2216">
                  <c:v>49.6</c:v>
                </c:pt>
                <c:pt idx="2217">
                  <c:v>49.61</c:v>
                </c:pt>
                <c:pt idx="2218">
                  <c:v>49.62</c:v>
                </c:pt>
                <c:pt idx="2219">
                  <c:v>49.64</c:v>
                </c:pt>
                <c:pt idx="2220">
                  <c:v>49.67</c:v>
                </c:pt>
                <c:pt idx="2221">
                  <c:v>49.69</c:v>
                </c:pt>
                <c:pt idx="2222">
                  <c:v>49.71</c:v>
                </c:pt>
                <c:pt idx="2223">
                  <c:v>49.72</c:v>
                </c:pt>
                <c:pt idx="2224">
                  <c:v>49.73</c:v>
                </c:pt>
                <c:pt idx="2225">
                  <c:v>49.74</c:v>
                </c:pt>
                <c:pt idx="2226">
                  <c:v>49.75</c:v>
                </c:pt>
                <c:pt idx="2227">
                  <c:v>49.76</c:v>
                </c:pt>
                <c:pt idx="2228">
                  <c:v>49.78</c:v>
                </c:pt>
                <c:pt idx="2229">
                  <c:v>49.8</c:v>
                </c:pt>
                <c:pt idx="2230">
                  <c:v>49.81</c:v>
                </c:pt>
                <c:pt idx="2231">
                  <c:v>49.84</c:v>
                </c:pt>
                <c:pt idx="2232">
                  <c:v>49.87</c:v>
                </c:pt>
                <c:pt idx="2233">
                  <c:v>49.9</c:v>
                </c:pt>
                <c:pt idx="2234">
                  <c:v>49.93</c:v>
                </c:pt>
                <c:pt idx="2235">
                  <c:v>49.96</c:v>
                </c:pt>
                <c:pt idx="2236">
                  <c:v>49.97</c:v>
                </c:pt>
                <c:pt idx="2237">
                  <c:v>49.98</c:v>
                </c:pt>
                <c:pt idx="2238">
                  <c:v>49.99</c:v>
                </c:pt>
                <c:pt idx="2239">
                  <c:v>50</c:v>
                </c:pt>
                <c:pt idx="2240">
                  <c:v>50</c:v>
                </c:pt>
                <c:pt idx="2241">
                  <c:v>50</c:v>
                </c:pt>
                <c:pt idx="2242">
                  <c:v>50</c:v>
                </c:pt>
                <c:pt idx="2243">
                  <c:v>50</c:v>
                </c:pt>
                <c:pt idx="2244">
                  <c:v>50</c:v>
                </c:pt>
                <c:pt idx="2245">
                  <c:v>50.01</c:v>
                </c:pt>
                <c:pt idx="2246">
                  <c:v>50.02</c:v>
                </c:pt>
                <c:pt idx="2247">
                  <c:v>50.04</c:v>
                </c:pt>
                <c:pt idx="2248">
                  <c:v>50.05</c:v>
                </c:pt>
                <c:pt idx="2249">
                  <c:v>50.07</c:v>
                </c:pt>
                <c:pt idx="2250">
                  <c:v>50.09</c:v>
                </c:pt>
                <c:pt idx="2251">
                  <c:v>50.11</c:v>
                </c:pt>
                <c:pt idx="2252">
                  <c:v>50.12</c:v>
                </c:pt>
                <c:pt idx="2253">
                  <c:v>50.13</c:v>
                </c:pt>
                <c:pt idx="2254">
                  <c:v>50.15</c:v>
                </c:pt>
                <c:pt idx="2255">
                  <c:v>50.16</c:v>
                </c:pt>
                <c:pt idx="2256">
                  <c:v>50.17</c:v>
                </c:pt>
                <c:pt idx="2257">
                  <c:v>50.2</c:v>
                </c:pt>
                <c:pt idx="2258">
                  <c:v>50.23</c:v>
                </c:pt>
                <c:pt idx="2259">
                  <c:v>50.26</c:v>
                </c:pt>
                <c:pt idx="2260">
                  <c:v>50.29</c:v>
                </c:pt>
                <c:pt idx="2261">
                  <c:v>50.32</c:v>
                </c:pt>
                <c:pt idx="2262">
                  <c:v>50.35</c:v>
                </c:pt>
                <c:pt idx="2263">
                  <c:v>50.37</c:v>
                </c:pt>
                <c:pt idx="2264">
                  <c:v>50.39</c:v>
                </c:pt>
                <c:pt idx="2265">
                  <c:v>50.4</c:v>
                </c:pt>
                <c:pt idx="2266">
                  <c:v>50.41</c:v>
                </c:pt>
                <c:pt idx="2267">
                  <c:v>50.41</c:v>
                </c:pt>
                <c:pt idx="2268">
                  <c:v>50.41</c:v>
                </c:pt>
                <c:pt idx="2269">
                  <c:v>50.42</c:v>
                </c:pt>
                <c:pt idx="2270">
                  <c:v>50.43</c:v>
                </c:pt>
                <c:pt idx="2271">
                  <c:v>50.44</c:v>
                </c:pt>
                <c:pt idx="2272">
                  <c:v>50.46</c:v>
                </c:pt>
                <c:pt idx="2273">
                  <c:v>50.48</c:v>
                </c:pt>
                <c:pt idx="2274">
                  <c:v>50.5</c:v>
                </c:pt>
                <c:pt idx="2275">
                  <c:v>50.51</c:v>
                </c:pt>
                <c:pt idx="2276">
                  <c:v>50.53</c:v>
                </c:pt>
                <c:pt idx="2277">
                  <c:v>50.53</c:v>
                </c:pt>
                <c:pt idx="2278">
                  <c:v>50.54</c:v>
                </c:pt>
                <c:pt idx="2279">
                  <c:v>50.54</c:v>
                </c:pt>
                <c:pt idx="2280">
                  <c:v>50.55</c:v>
                </c:pt>
                <c:pt idx="2281">
                  <c:v>50.55</c:v>
                </c:pt>
                <c:pt idx="2282">
                  <c:v>50.55</c:v>
                </c:pt>
                <c:pt idx="2283">
                  <c:v>50.55</c:v>
                </c:pt>
                <c:pt idx="2284">
                  <c:v>50.55</c:v>
                </c:pt>
                <c:pt idx="2285">
                  <c:v>50.55</c:v>
                </c:pt>
                <c:pt idx="2286">
                  <c:v>50.55</c:v>
                </c:pt>
                <c:pt idx="2287">
                  <c:v>50.55</c:v>
                </c:pt>
                <c:pt idx="2288">
                  <c:v>50.55</c:v>
                </c:pt>
                <c:pt idx="2289">
                  <c:v>50.55</c:v>
                </c:pt>
                <c:pt idx="2290">
                  <c:v>50.55</c:v>
                </c:pt>
                <c:pt idx="2291">
                  <c:v>50.55</c:v>
                </c:pt>
                <c:pt idx="2292">
                  <c:v>50.55</c:v>
                </c:pt>
                <c:pt idx="2293">
                  <c:v>50.55</c:v>
                </c:pt>
                <c:pt idx="2294">
                  <c:v>50.55</c:v>
                </c:pt>
                <c:pt idx="2295">
                  <c:v>50.55</c:v>
                </c:pt>
                <c:pt idx="2296">
                  <c:v>50.55</c:v>
                </c:pt>
                <c:pt idx="2297">
                  <c:v>50.55</c:v>
                </c:pt>
                <c:pt idx="2298">
                  <c:v>50.55</c:v>
                </c:pt>
                <c:pt idx="2299">
                  <c:v>50.55</c:v>
                </c:pt>
                <c:pt idx="2300">
                  <c:v>50.55</c:v>
                </c:pt>
                <c:pt idx="2301">
                  <c:v>50.55</c:v>
                </c:pt>
                <c:pt idx="2302">
                  <c:v>50.55</c:v>
                </c:pt>
                <c:pt idx="2303">
                  <c:v>50.55</c:v>
                </c:pt>
                <c:pt idx="2304">
                  <c:v>50.55</c:v>
                </c:pt>
                <c:pt idx="2305">
                  <c:v>50.55</c:v>
                </c:pt>
                <c:pt idx="2306">
                  <c:v>50.55</c:v>
                </c:pt>
                <c:pt idx="2307">
                  <c:v>50.55</c:v>
                </c:pt>
                <c:pt idx="2308">
                  <c:v>50.55</c:v>
                </c:pt>
                <c:pt idx="2309">
                  <c:v>50.55</c:v>
                </c:pt>
                <c:pt idx="2310">
                  <c:v>50.55</c:v>
                </c:pt>
                <c:pt idx="2311">
                  <c:v>50.55</c:v>
                </c:pt>
                <c:pt idx="2312">
                  <c:v>50.55</c:v>
                </c:pt>
                <c:pt idx="2313">
                  <c:v>50.55</c:v>
                </c:pt>
                <c:pt idx="2314">
                  <c:v>50.55</c:v>
                </c:pt>
                <c:pt idx="2315">
                  <c:v>50.55</c:v>
                </c:pt>
                <c:pt idx="2316">
                  <c:v>50.55</c:v>
                </c:pt>
                <c:pt idx="2317">
                  <c:v>50.55</c:v>
                </c:pt>
                <c:pt idx="2318">
                  <c:v>50.55</c:v>
                </c:pt>
                <c:pt idx="2319">
                  <c:v>50.55</c:v>
                </c:pt>
                <c:pt idx="2320">
                  <c:v>50.55</c:v>
                </c:pt>
                <c:pt idx="2321">
                  <c:v>50.55</c:v>
                </c:pt>
                <c:pt idx="2322">
                  <c:v>50.55</c:v>
                </c:pt>
                <c:pt idx="2323">
                  <c:v>50.55</c:v>
                </c:pt>
                <c:pt idx="2324">
                  <c:v>50.55</c:v>
                </c:pt>
                <c:pt idx="2325">
                  <c:v>50.55</c:v>
                </c:pt>
                <c:pt idx="2326">
                  <c:v>50.55</c:v>
                </c:pt>
                <c:pt idx="2327">
                  <c:v>50.55</c:v>
                </c:pt>
                <c:pt idx="2328">
                  <c:v>50.55</c:v>
                </c:pt>
                <c:pt idx="2329">
                  <c:v>50.55</c:v>
                </c:pt>
                <c:pt idx="2330">
                  <c:v>50.55</c:v>
                </c:pt>
                <c:pt idx="2331">
                  <c:v>50.55</c:v>
                </c:pt>
                <c:pt idx="2332">
                  <c:v>50.55</c:v>
                </c:pt>
                <c:pt idx="2333">
                  <c:v>50.55</c:v>
                </c:pt>
                <c:pt idx="2334">
                  <c:v>50.55</c:v>
                </c:pt>
                <c:pt idx="2335">
                  <c:v>50.55</c:v>
                </c:pt>
                <c:pt idx="2336">
                  <c:v>50.55</c:v>
                </c:pt>
                <c:pt idx="2337">
                  <c:v>50.55</c:v>
                </c:pt>
                <c:pt idx="2338">
                  <c:v>50.55</c:v>
                </c:pt>
                <c:pt idx="2339">
                  <c:v>50.55</c:v>
                </c:pt>
                <c:pt idx="2340">
                  <c:v>50.55</c:v>
                </c:pt>
                <c:pt idx="2341">
                  <c:v>50.55</c:v>
                </c:pt>
                <c:pt idx="2342">
                  <c:v>50.55</c:v>
                </c:pt>
                <c:pt idx="2343">
                  <c:v>50.55</c:v>
                </c:pt>
                <c:pt idx="2344">
                  <c:v>50.55</c:v>
                </c:pt>
                <c:pt idx="2345">
                  <c:v>50.55</c:v>
                </c:pt>
                <c:pt idx="2346">
                  <c:v>50.55</c:v>
                </c:pt>
                <c:pt idx="2347">
                  <c:v>50.55</c:v>
                </c:pt>
                <c:pt idx="2348">
                  <c:v>50.55</c:v>
                </c:pt>
                <c:pt idx="2349">
                  <c:v>50.55</c:v>
                </c:pt>
                <c:pt idx="2350">
                  <c:v>50.55</c:v>
                </c:pt>
                <c:pt idx="2351">
                  <c:v>50.55</c:v>
                </c:pt>
                <c:pt idx="2352">
                  <c:v>50.55</c:v>
                </c:pt>
                <c:pt idx="2353">
                  <c:v>50.55</c:v>
                </c:pt>
                <c:pt idx="2354">
                  <c:v>50.55</c:v>
                </c:pt>
                <c:pt idx="2355">
                  <c:v>50.55</c:v>
                </c:pt>
                <c:pt idx="2356">
                  <c:v>50.55</c:v>
                </c:pt>
                <c:pt idx="2357">
                  <c:v>50.55</c:v>
                </c:pt>
                <c:pt idx="2358">
                  <c:v>50.55</c:v>
                </c:pt>
                <c:pt idx="2359">
                  <c:v>50.55</c:v>
                </c:pt>
                <c:pt idx="2360">
                  <c:v>50.55</c:v>
                </c:pt>
                <c:pt idx="2361">
                  <c:v>50.55</c:v>
                </c:pt>
                <c:pt idx="2362">
                  <c:v>50.55</c:v>
                </c:pt>
                <c:pt idx="2363">
                  <c:v>50.55</c:v>
                </c:pt>
                <c:pt idx="2364">
                  <c:v>50.55</c:v>
                </c:pt>
                <c:pt idx="2365">
                  <c:v>50.55</c:v>
                </c:pt>
                <c:pt idx="2366">
                  <c:v>50.55</c:v>
                </c:pt>
                <c:pt idx="2367">
                  <c:v>50.55</c:v>
                </c:pt>
                <c:pt idx="2368">
                  <c:v>50.54</c:v>
                </c:pt>
                <c:pt idx="2369">
                  <c:v>50.54</c:v>
                </c:pt>
                <c:pt idx="2370">
                  <c:v>50.54</c:v>
                </c:pt>
                <c:pt idx="2371">
                  <c:v>50.53</c:v>
                </c:pt>
                <c:pt idx="2372">
                  <c:v>50.52</c:v>
                </c:pt>
                <c:pt idx="2373">
                  <c:v>50.51</c:v>
                </c:pt>
                <c:pt idx="2374">
                  <c:v>50.5</c:v>
                </c:pt>
                <c:pt idx="2375">
                  <c:v>50.48</c:v>
                </c:pt>
                <c:pt idx="2376">
                  <c:v>50.47</c:v>
                </c:pt>
                <c:pt idx="2377">
                  <c:v>50.46</c:v>
                </c:pt>
                <c:pt idx="2378">
                  <c:v>50.45</c:v>
                </c:pt>
                <c:pt idx="2379">
                  <c:v>50.44</c:v>
                </c:pt>
                <c:pt idx="2380">
                  <c:v>50.43</c:v>
                </c:pt>
                <c:pt idx="2381">
                  <c:v>50.43</c:v>
                </c:pt>
                <c:pt idx="2382">
                  <c:v>50.42</c:v>
                </c:pt>
                <c:pt idx="2383">
                  <c:v>50.42</c:v>
                </c:pt>
                <c:pt idx="2384">
                  <c:v>50.42</c:v>
                </c:pt>
                <c:pt idx="2385">
                  <c:v>50.41</c:v>
                </c:pt>
                <c:pt idx="2386">
                  <c:v>50.41</c:v>
                </c:pt>
                <c:pt idx="2387">
                  <c:v>50.41</c:v>
                </c:pt>
                <c:pt idx="2388">
                  <c:v>50.41</c:v>
                </c:pt>
                <c:pt idx="2389">
                  <c:v>50.41</c:v>
                </c:pt>
                <c:pt idx="2390">
                  <c:v>50.4</c:v>
                </c:pt>
                <c:pt idx="2391">
                  <c:v>50.4</c:v>
                </c:pt>
                <c:pt idx="2392">
                  <c:v>50.4</c:v>
                </c:pt>
                <c:pt idx="2393">
                  <c:v>50.39</c:v>
                </c:pt>
                <c:pt idx="2394">
                  <c:v>50.38</c:v>
                </c:pt>
                <c:pt idx="2395">
                  <c:v>50.37</c:v>
                </c:pt>
                <c:pt idx="2396">
                  <c:v>50.35</c:v>
                </c:pt>
                <c:pt idx="2397">
                  <c:v>50.34</c:v>
                </c:pt>
                <c:pt idx="2398">
                  <c:v>50.33</c:v>
                </c:pt>
                <c:pt idx="2399">
                  <c:v>50.31</c:v>
                </c:pt>
                <c:pt idx="2400">
                  <c:v>50.3</c:v>
                </c:pt>
                <c:pt idx="2401">
                  <c:v>50.28</c:v>
                </c:pt>
                <c:pt idx="2402">
                  <c:v>50.26</c:v>
                </c:pt>
                <c:pt idx="2403">
                  <c:v>50.24</c:v>
                </c:pt>
                <c:pt idx="2404">
                  <c:v>50.22</c:v>
                </c:pt>
                <c:pt idx="2405">
                  <c:v>50.2</c:v>
                </c:pt>
                <c:pt idx="2406">
                  <c:v>50.18</c:v>
                </c:pt>
                <c:pt idx="2407">
                  <c:v>50.17</c:v>
                </c:pt>
                <c:pt idx="2408">
                  <c:v>50.16</c:v>
                </c:pt>
                <c:pt idx="2409">
                  <c:v>50.15</c:v>
                </c:pt>
                <c:pt idx="2410">
                  <c:v>50.15</c:v>
                </c:pt>
                <c:pt idx="2411">
                  <c:v>50.14</c:v>
                </c:pt>
                <c:pt idx="2412">
                  <c:v>50.14</c:v>
                </c:pt>
                <c:pt idx="2413">
                  <c:v>50.14</c:v>
                </c:pt>
                <c:pt idx="2414">
                  <c:v>50.13</c:v>
                </c:pt>
                <c:pt idx="2415">
                  <c:v>50.13</c:v>
                </c:pt>
                <c:pt idx="2416">
                  <c:v>50.13</c:v>
                </c:pt>
                <c:pt idx="2417">
                  <c:v>50.12</c:v>
                </c:pt>
                <c:pt idx="2418">
                  <c:v>50.11</c:v>
                </c:pt>
                <c:pt idx="2419">
                  <c:v>50.1</c:v>
                </c:pt>
                <c:pt idx="2420">
                  <c:v>50.09</c:v>
                </c:pt>
                <c:pt idx="2421">
                  <c:v>50.08</c:v>
                </c:pt>
                <c:pt idx="2422">
                  <c:v>50.06</c:v>
                </c:pt>
                <c:pt idx="2423">
                  <c:v>50.05</c:v>
                </c:pt>
                <c:pt idx="2424">
                  <c:v>50.04</c:v>
                </c:pt>
                <c:pt idx="2425">
                  <c:v>50.02</c:v>
                </c:pt>
                <c:pt idx="2426">
                  <c:v>50.01</c:v>
                </c:pt>
                <c:pt idx="2427">
                  <c:v>50.01</c:v>
                </c:pt>
                <c:pt idx="2428">
                  <c:v>50</c:v>
                </c:pt>
                <c:pt idx="2429">
                  <c:v>50</c:v>
                </c:pt>
                <c:pt idx="2430">
                  <c:v>50</c:v>
                </c:pt>
                <c:pt idx="2431">
                  <c:v>50</c:v>
                </c:pt>
                <c:pt idx="2432">
                  <c:v>50</c:v>
                </c:pt>
                <c:pt idx="2433">
                  <c:v>50</c:v>
                </c:pt>
                <c:pt idx="2434">
                  <c:v>50</c:v>
                </c:pt>
                <c:pt idx="2435">
                  <c:v>50</c:v>
                </c:pt>
                <c:pt idx="2436">
                  <c:v>50</c:v>
                </c:pt>
                <c:pt idx="2437">
                  <c:v>50</c:v>
                </c:pt>
                <c:pt idx="2438">
                  <c:v>50</c:v>
                </c:pt>
                <c:pt idx="2439">
                  <c:v>50</c:v>
                </c:pt>
                <c:pt idx="2440">
                  <c:v>50</c:v>
                </c:pt>
                <c:pt idx="2441">
                  <c:v>50</c:v>
                </c:pt>
                <c:pt idx="2442">
                  <c:v>50</c:v>
                </c:pt>
                <c:pt idx="2443">
                  <c:v>50</c:v>
                </c:pt>
                <c:pt idx="2444">
                  <c:v>49.99</c:v>
                </c:pt>
                <c:pt idx="2445">
                  <c:v>49.99</c:v>
                </c:pt>
                <c:pt idx="2446">
                  <c:v>49.98</c:v>
                </c:pt>
                <c:pt idx="2447">
                  <c:v>49.97</c:v>
                </c:pt>
                <c:pt idx="2448">
                  <c:v>49.95</c:v>
                </c:pt>
                <c:pt idx="2449">
                  <c:v>49.93</c:v>
                </c:pt>
                <c:pt idx="2450">
                  <c:v>49.91</c:v>
                </c:pt>
                <c:pt idx="2451">
                  <c:v>49.9</c:v>
                </c:pt>
                <c:pt idx="2452">
                  <c:v>49.88</c:v>
                </c:pt>
                <c:pt idx="2453">
                  <c:v>49.87</c:v>
                </c:pt>
                <c:pt idx="2454">
                  <c:v>49.86</c:v>
                </c:pt>
                <c:pt idx="2455">
                  <c:v>49.85</c:v>
                </c:pt>
                <c:pt idx="2456">
                  <c:v>49.84</c:v>
                </c:pt>
                <c:pt idx="2457">
                  <c:v>49.83</c:v>
                </c:pt>
                <c:pt idx="2458">
                  <c:v>49.83</c:v>
                </c:pt>
                <c:pt idx="2459">
                  <c:v>49.81</c:v>
                </c:pt>
                <c:pt idx="2460">
                  <c:v>49.8</c:v>
                </c:pt>
                <c:pt idx="2461">
                  <c:v>49.79</c:v>
                </c:pt>
                <c:pt idx="2462">
                  <c:v>49.77</c:v>
                </c:pt>
                <c:pt idx="2463">
                  <c:v>49.76</c:v>
                </c:pt>
                <c:pt idx="2464">
                  <c:v>49.75</c:v>
                </c:pt>
                <c:pt idx="2465">
                  <c:v>49.75</c:v>
                </c:pt>
                <c:pt idx="2466">
                  <c:v>49.74</c:v>
                </c:pt>
                <c:pt idx="2467">
                  <c:v>49.74</c:v>
                </c:pt>
                <c:pt idx="2468">
                  <c:v>49.74</c:v>
                </c:pt>
                <c:pt idx="2469">
                  <c:v>49.73</c:v>
                </c:pt>
                <c:pt idx="2470">
                  <c:v>49.73</c:v>
                </c:pt>
                <c:pt idx="2471">
                  <c:v>49.73</c:v>
                </c:pt>
                <c:pt idx="2472">
                  <c:v>49.73</c:v>
                </c:pt>
                <c:pt idx="2473">
                  <c:v>49.73</c:v>
                </c:pt>
                <c:pt idx="2474">
                  <c:v>49.73</c:v>
                </c:pt>
                <c:pt idx="2475">
                  <c:v>49.72</c:v>
                </c:pt>
                <c:pt idx="2476">
                  <c:v>49.72</c:v>
                </c:pt>
                <c:pt idx="2477">
                  <c:v>49.72</c:v>
                </c:pt>
                <c:pt idx="2478">
                  <c:v>49.71</c:v>
                </c:pt>
                <c:pt idx="2479">
                  <c:v>49.71</c:v>
                </c:pt>
                <c:pt idx="2480">
                  <c:v>49.7</c:v>
                </c:pt>
                <c:pt idx="2481">
                  <c:v>49.69</c:v>
                </c:pt>
                <c:pt idx="2482">
                  <c:v>49.67</c:v>
                </c:pt>
                <c:pt idx="2483">
                  <c:v>49.66</c:v>
                </c:pt>
                <c:pt idx="2484">
                  <c:v>49.65</c:v>
                </c:pt>
                <c:pt idx="2485">
                  <c:v>49.65</c:v>
                </c:pt>
                <c:pt idx="2486">
                  <c:v>49.64</c:v>
                </c:pt>
                <c:pt idx="2487">
                  <c:v>49.63</c:v>
                </c:pt>
                <c:pt idx="2488">
                  <c:v>49.62</c:v>
                </c:pt>
                <c:pt idx="2489">
                  <c:v>49.61</c:v>
                </c:pt>
                <c:pt idx="2490">
                  <c:v>49.61</c:v>
                </c:pt>
                <c:pt idx="2491">
                  <c:v>49.6</c:v>
                </c:pt>
                <c:pt idx="2492">
                  <c:v>49.6</c:v>
                </c:pt>
                <c:pt idx="2493">
                  <c:v>49.6</c:v>
                </c:pt>
                <c:pt idx="2494">
                  <c:v>49.6</c:v>
                </c:pt>
                <c:pt idx="2495">
                  <c:v>49.6</c:v>
                </c:pt>
                <c:pt idx="2496">
                  <c:v>49.6</c:v>
                </c:pt>
                <c:pt idx="2497">
                  <c:v>49.6</c:v>
                </c:pt>
                <c:pt idx="2498">
                  <c:v>49.6</c:v>
                </c:pt>
                <c:pt idx="2499">
                  <c:v>49.6</c:v>
                </c:pt>
                <c:pt idx="2500">
                  <c:v>49.6</c:v>
                </c:pt>
                <c:pt idx="2501">
                  <c:v>49.6</c:v>
                </c:pt>
                <c:pt idx="2502">
                  <c:v>49.6</c:v>
                </c:pt>
                <c:pt idx="2503">
                  <c:v>49.6</c:v>
                </c:pt>
                <c:pt idx="2504">
                  <c:v>49.6</c:v>
                </c:pt>
                <c:pt idx="2505">
                  <c:v>49.6</c:v>
                </c:pt>
                <c:pt idx="2506">
                  <c:v>49.6</c:v>
                </c:pt>
                <c:pt idx="2507">
                  <c:v>49.6</c:v>
                </c:pt>
                <c:pt idx="2508">
                  <c:v>49.6</c:v>
                </c:pt>
                <c:pt idx="2509">
                  <c:v>49.6</c:v>
                </c:pt>
                <c:pt idx="2510">
                  <c:v>49.6</c:v>
                </c:pt>
                <c:pt idx="2511">
                  <c:v>49.6</c:v>
                </c:pt>
                <c:pt idx="2512">
                  <c:v>49.6</c:v>
                </c:pt>
                <c:pt idx="2513">
                  <c:v>49.6</c:v>
                </c:pt>
                <c:pt idx="2514">
                  <c:v>49.6</c:v>
                </c:pt>
                <c:pt idx="2515">
                  <c:v>49.6</c:v>
                </c:pt>
                <c:pt idx="2516">
                  <c:v>49.6</c:v>
                </c:pt>
                <c:pt idx="2517">
                  <c:v>49.6</c:v>
                </c:pt>
                <c:pt idx="2518">
                  <c:v>49.6</c:v>
                </c:pt>
                <c:pt idx="2519">
                  <c:v>49.6</c:v>
                </c:pt>
                <c:pt idx="2520">
                  <c:v>49.6</c:v>
                </c:pt>
                <c:pt idx="2521">
                  <c:v>49.6</c:v>
                </c:pt>
                <c:pt idx="2522">
                  <c:v>49.6</c:v>
                </c:pt>
                <c:pt idx="2523">
                  <c:v>49.6</c:v>
                </c:pt>
                <c:pt idx="2524">
                  <c:v>49.59</c:v>
                </c:pt>
                <c:pt idx="2525">
                  <c:v>49.59</c:v>
                </c:pt>
                <c:pt idx="2526">
                  <c:v>49.59</c:v>
                </c:pt>
                <c:pt idx="2527">
                  <c:v>49.58</c:v>
                </c:pt>
                <c:pt idx="2528">
                  <c:v>49.57</c:v>
                </c:pt>
                <c:pt idx="2529">
                  <c:v>49.56</c:v>
                </c:pt>
                <c:pt idx="2530">
                  <c:v>49.55</c:v>
                </c:pt>
                <c:pt idx="2531">
                  <c:v>49.54</c:v>
                </c:pt>
                <c:pt idx="2532">
                  <c:v>49.54</c:v>
                </c:pt>
                <c:pt idx="2533">
                  <c:v>49.53</c:v>
                </c:pt>
                <c:pt idx="2534">
                  <c:v>49.52</c:v>
                </c:pt>
                <c:pt idx="2535">
                  <c:v>49.51</c:v>
                </c:pt>
                <c:pt idx="2536">
                  <c:v>49.5</c:v>
                </c:pt>
                <c:pt idx="2537">
                  <c:v>49.49</c:v>
                </c:pt>
                <c:pt idx="2538">
                  <c:v>49.48</c:v>
                </c:pt>
                <c:pt idx="2539">
                  <c:v>49.47</c:v>
                </c:pt>
                <c:pt idx="2540">
                  <c:v>49.45</c:v>
                </c:pt>
                <c:pt idx="2541">
                  <c:v>49.44</c:v>
                </c:pt>
                <c:pt idx="2542">
                  <c:v>49.43</c:v>
                </c:pt>
                <c:pt idx="2543">
                  <c:v>49.42</c:v>
                </c:pt>
                <c:pt idx="2544">
                  <c:v>49.42</c:v>
                </c:pt>
                <c:pt idx="2545">
                  <c:v>49.41</c:v>
                </c:pt>
                <c:pt idx="2546">
                  <c:v>49.4</c:v>
                </c:pt>
                <c:pt idx="2547">
                  <c:v>49.38</c:v>
                </c:pt>
                <c:pt idx="2548">
                  <c:v>49.37</c:v>
                </c:pt>
                <c:pt idx="2549">
                  <c:v>49.35</c:v>
                </c:pt>
                <c:pt idx="2550">
                  <c:v>49.34</c:v>
                </c:pt>
                <c:pt idx="2551">
                  <c:v>49.34</c:v>
                </c:pt>
                <c:pt idx="2552">
                  <c:v>49.33</c:v>
                </c:pt>
                <c:pt idx="2553">
                  <c:v>49.33</c:v>
                </c:pt>
                <c:pt idx="2554">
                  <c:v>49.33</c:v>
                </c:pt>
                <c:pt idx="2555">
                  <c:v>49.33</c:v>
                </c:pt>
                <c:pt idx="2556">
                  <c:v>49.33</c:v>
                </c:pt>
                <c:pt idx="2557">
                  <c:v>49.33</c:v>
                </c:pt>
                <c:pt idx="2558">
                  <c:v>49.33</c:v>
                </c:pt>
                <c:pt idx="2559">
                  <c:v>49.33</c:v>
                </c:pt>
                <c:pt idx="2560">
                  <c:v>49.33</c:v>
                </c:pt>
                <c:pt idx="2561">
                  <c:v>49.33</c:v>
                </c:pt>
                <c:pt idx="2562">
                  <c:v>49.33</c:v>
                </c:pt>
                <c:pt idx="2563">
                  <c:v>49.33</c:v>
                </c:pt>
                <c:pt idx="2564">
                  <c:v>49.32</c:v>
                </c:pt>
                <c:pt idx="2565">
                  <c:v>49.32</c:v>
                </c:pt>
                <c:pt idx="2566">
                  <c:v>49.32</c:v>
                </c:pt>
                <c:pt idx="2567">
                  <c:v>49.32</c:v>
                </c:pt>
                <c:pt idx="2568">
                  <c:v>49.31</c:v>
                </c:pt>
                <c:pt idx="2569">
                  <c:v>49.31</c:v>
                </c:pt>
                <c:pt idx="2570">
                  <c:v>49.3</c:v>
                </c:pt>
                <c:pt idx="2571">
                  <c:v>49.3</c:v>
                </c:pt>
                <c:pt idx="2572">
                  <c:v>49.29</c:v>
                </c:pt>
                <c:pt idx="2573">
                  <c:v>49.29</c:v>
                </c:pt>
                <c:pt idx="2574">
                  <c:v>49.29</c:v>
                </c:pt>
                <c:pt idx="2575">
                  <c:v>49.28</c:v>
                </c:pt>
                <c:pt idx="2576">
                  <c:v>49.28</c:v>
                </c:pt>
                <c:pt idx="2577">
                  <c:v>49.27</c:v>
                </c:pt>
                <c:pt idx="2578">
                  <c:v>49.26</c:v>
                </c:pt>
                <c:pt idx="2579">
                  <c:v>49.26</c:v>
                </c:pt>
                <c:pt idx="2580">
                  <c:v>49.25</c:v>
                </c:pt>
                <c:pt idx="2581">
                  <c:v>49.25</c:v>
                </c:pt>
                <c:pt idx="2582">
                  <c:v>49.24</c:v>
                </c:pt>
                <c:pt idx="2583">
                  <c:v>49.23</c:v>
                </c:pt>
                <c:pt idx="2584">
                  <c:v>49.22</c:v>
                </c:pt>
                <c:pt idx="2585">
                  <c:v>49.21</c:v>
                </c:pt>
                <c:pt idx="2586">
                  <c:v>49.21</c:v>
                </c:pt>
                <c:pt idx="2587">
                  <c:v>49.21</c:v>
                </c:pt>
                <c:pt idx="2588">
                  <c:v>49.2</c:v>
                </c:pt>
                <c:pt idx="2589">
                  <c:v>49.2</c:v>
                </c:pt>
                <c:pt idx="2590">
                  <c:v>49.19</c:v>
                </c:pt>
                <c:pt idx="2591">
                  <c:v>49.19</c:v>
                </c:pt>
                <c:pt idx="2592">
                  <c:v>49.18</c:v>
                </c:pt>
                <c:pt idx="2593">
                  <c:v>49.18</c:v>
                </c:pt>
                <c:pt idx="2594">
                  <c:v>49.18</c:v>
                </c:pt>
                <c:pt idx="2595">
                  <c:v>49.18</c:v>
                </c:pt>
                <c:pt idx="2596">
                  <c:v>49.17</c:v>
                </c:pt>
                <c:pt idx="2597">
                  <c:v>49.17</c:v>
                </c:pt>
                <c:pt idx="2598">
                  <c:v>49.17</c:v>
                </c:pt>
                <c:pt idx="2599">
                  <c:v>49.17</c:v>
                </c:pt>
                <c:pt idx="2600">
                  <c:v>49.16</c:v>
                </c:pt>
                <c:pt idx="2601">
                  <c:v>49.16</c:v>
                </c:pt>
                <c:pt idx="2602">
                  <c:v>49.15</c:v>
                </c:pt>
                <c:pt idx="2603">
                  <c:v>49.15</c:v>
                </c:pt>
                <c:pt idx="2604">
                  <c:v>49.15</c:v>
                </c:pt>
                <c:pt idx="2605">
                  <c:v>49.15</c:v>
                </c:pt>
                <c:pt idx="2606">
                  <c:v>49.15</c:v>
                </c:pt>
                <c:pt idx="2607">
                  <c:v>49.15</c:v>
                </c:pt>
                <c:pt idx="2608">
                  <c:v>49.15</c:v>
                </c:pt>
                <c:pt idx="2609">
                  <c:v>49.15</c:v>
                </c:pt>
                <c:pt idx="2610">
                  <c:v>49.15</c:v>
                </c:pt>
                <c:pt idx="2611">
                  <c:v>49.15</c:v>
                </c:pt>
                <c:pt idx="2612">
                  <c:v>49.15</c:v>
                </c:pt>
                <c:pt idx="2613">
                  <c:v>49.14</c:v>
                </c:pt>
                <c:pt idx="2614">
                  <c:v>49.14</c:v>
                </c:pt>
                <c:pt idx="2615">
                  <c:v>49.14</c:v>
                </c:pt>
                <c:pt idx="2616">
                  <c:v>49.14</c:v>
                </c:pt>
                <c:pt idx="2617">
                  <c:v>49.13</c:v>
                </c:pt>
                <c:pt idx="2618">
                  <c:v>49.13</c:v>
                </c:pt>
                <c:pt idx="2619">
                  <c:v>49.13</c:v>
                </c:pt>
                <c:pt idx="2620">
                  <c:v>49.13</c:v>
                </c:pt>
                <c:pt idx="2621">
                  <c:v>49.13</c:v>
                </c:pt>
                <c:pt idx="2622">
                  <c:v>49.13</c:v>
                </c:pt>
                <c:pt idx="2623">
                  <c:v>49.13</c:v>
                </c:pt>
                <c:pt idx="2624">
                  <c:v>49.13</c:v>
                </c:pt>
                <c:pt idx="2625">
                  <c:v>49.14</c:v>
                </c:pt>
                <c:pt idx="2626">
                  <c:v>49.14</c:v>
                </c:pt>
                <c:pt idx="2627">
                  <c:v>49.15</c:v>
                </c:pt>
                <c:pt idx="2628">
                  <c:v>49.15</c:v>
                </c:pt>
                <c:pt idx="2629">
                  <c:v>49.16</c:v>
                </c:pt>
                <c:pt idx="2630">
                  <c:v>49.17</c:v>
                </c:pt>
                <c:pt idx="2631">
                  <c:v>49.17</c:v>
                </c:pt>
                <c:pt idx="2632">
                  <c:v>49.17</c:v>
                </c:pt>
                <c:pt idx="2633">
                  <c:v>49.17</c:v>
                </c:pt>
                <c:pt idx="2634">
                  <c:v>49.18</c:v>
                </c:pt>
                <c:pt idx="2635">
                  <c:v>49.19</c:v>
                </c:pt>
                <c:pt idx="2636">
                  <c:v>49.19</c:v>
                </c:pt>
                <c:pt idx="2637">
                  <c:v>49.2</c:v>
                </c:pt>
                <c:pt idx="2638">
                  <c:v>49.2</c:v>
                </c:pt>
                <c:pt idx="2639">
                  <c:v>49.21</c:v>
                </c:pt>
                <c:pt idx="2640">
                  <c:v>49.21</c:v>
                </c:pt>
                <c:pt idx="2641">
                  <c:v>49.22</c:v>
                </c:pt>
                <c:pt idx="2642">
                  <c:v>49.22</c:v>
                </c:pt>
                <c:pt idx="2643">
                  <c:v>49.23</c:v>
                </c:pt>
                <c:pt idx="2644">
                  <c:v>49.24</c:v>
                </c:pt>
                <c:pt idx="2645">
                  <c:v>49.25</c:v>
                </c:pt>
                <c:pt idx="2646">
                  <c:v>49.25</c:v>
                </c:pt>
                <c:pt idx="2647">
                  <c:v>49.26</c:v>
                </c:pt>
                <c:pt idx="2648">
                  <c:v>49.27</c:v>
                </c:pt>
                <c:pt idx="2649">
                  <c:v>49.27</c:v>
                </c:pt>
                <c:pt idx="2650">
                  <c:v>49.28</c:v>
                </c:pt>
                <c:pt idx="2651">
                  <c:v>49.29</c:v>
                </c:pt>
                <c:pt idx="2652">
                  <c:v>49.3</c:v>
                </c:pt>
                <c:pt idx="2653">
                  <c:v>49.31</c:v>
                </c:pt>
                <c:pt idx="2654">
                  <c:v>49.32</c:v>
                </c:pt>
                <c:pt idx="2655">
                  <c:v>49.32</c:v>
                </c:pt>
                <c:pt idx="2656">
                  <c:v>49.32</c:v>
                </c:pt>
                <c:pt idx="2657">
                  <c:v>49.33</c:v>
                </c:pt>
                <c:pt idx="2658">
                  <c:v>49.33</c:v>
                </c:pt>
                <c:pt idx="2659">
                  <c:v>49.33</c:v>
                </c:pt>
                <c:pt idx="2660">
                  <c:v>49.33</c:v>
                </c:pt>
                <c:pt idx="2661">
                  <c:v>49.33</c:v>
                </c:pt>
                <c:pt idx="2662">
                  <c:v>49.33</c:v>
                </c:pt>
                <c:pt idx="2663">
                  <c:v>49.34</c:v>
                </c:pt>
                <c:pt idx="2664">
                  <c:v>49.34</c:v>
                </c:pt>
                <c:pt idx="2665">
                  <c:v>49.36</c:v>
                </c:pt>
                <c:pt idx="2666">
                  <c:v>49.38</c:v>
                </c:pt>
                <c:pt idx="2667">
                  <c:v>49.41</c:v>
                </c:pt>
                <c:pt idx="2668">
                  <c:v>49.44</c:v>
                </c:pt>
                <c:pt idx="2669">
                  <c:v>49.47</c:v>
                </c:pt>
                <c:pt idx="2670">
                  <c:v>49.5</c:v>
                </c:pt>
                <c:pt idx="2671">
                  <c:v>49.52</c:v>
                </c:pt>
                <c:pt idx="2672">
                  <c:v>49.54</c:v>
                </c:pt>
                <c:pt idx="2673">
                  <c:v>49.56</c:v>
                </c:pt>
                <c:pt idx="2674">
                  <c:v>49.57</c:v>
                </c:pt>
                <c:pt idx="2675">
                  <c:v>49.57</c:v>
                </c:pt>
                <c:pt idx="2676">
                  <c:v>49.58</c:v>
                </c:pt>
                <c:pt idx="2677">
                  <c:v>49.59</c:v>
                </c:pt>
                <c:pt idx="2678">
                  <c:v>49.59</c:v>
                </c:pt>
                <c:pt idx="2679">
                  <c:v>49.59</c:v>
                </c:pt>
                <c:pt idx="2680">
                  <c:v>49.6</c:v>
                </c:pt>
                <c:pt idx="2681">
                  <c:v>49.6</c:v>
                </c:pt>
                <c:pt idx="2682">
                  <c:v>49.6</c:v>
                </c:pt>
                <c:pt idx="2683">
                  <c:v>49.6</c:v>
                </c:pt>
                <c:pt idx="2684">
                  <c:v>49.6</c:v>
                </c:pt>
                <c:pt idx="2685">
                  <c:v>49.6</c:v>
                </c:pt>
                <c:pt idx="2686">
                  <c:v>49.6</c:v>
                </c:pt>
                <c:pt idx="2687">
                  <c:v>49.6</c:v>
                </c:pt>
                <c:pt idx="2688">
                  <c:v>49.6</c:v>
                </c:pt>
                <c:pt idx="2689">
                  <c:v>49.6</c:v>
                </c:pt>
                <c:pt idx="2690">
                  <c:v>49.6</c:v>
                </c:pt>
                <c:pt idx="2691">
                  <c:v>49.6</c:v>
                </c:pt>
                <c:pt idx="2692">
                  <c:v>49.6</c:v>
                </c:pt>
                <c:pt idx="2693">
                  <c:v>49.61</c:v>
                </c:pt>
                <c:pt idx="2694">
                  <c:v>49.62</c:v>
                </c:pt>
                <c:pt idx="2695">
                  <c:v>49.63</c:v>
                </c:pt>
                <c:pt idx="2696">
                  <c:v>49.66</c:v>
                </c:pt>
                <c:pt idx="2697">
                  <c:v>49.67</c:v>
                </c:pt>
                <c:pt idx="2698">
                  <c:v>49.69</c:v>
                </c:pt>
                <c:pt idx="2699">
                  <c:v>49.71</c:v>
                </c:pt>
                <c:pt idx="2700">
                  <c:v>49.72</c:v>
                </c:pt>
                <c:pt idx="2701">
                  <c:v>49.73</c:v>
                </c:pt>
                <c:pt idx="2702">
                  <c:v>49.74</c:v>
                </c:pt>
                <c:pt idx="2703">
                  <c:v>49.74</c:v>
                </c:pt>
                <c:pt idx="2704">
                  <c:v>49.75</c:v>
                </c:pt>
                <c:pt idx="2705">
                  <c:v>49.77</c:v>
                </c:pt>
                <c:pt idx="2706">
                  <c:v>49.78</c:v>
                </c:pt>
                <c:pt idx="2707">
                  <c:v>49.8</c:v>
                </c:pt>
                <c:pt idx="2708">
                  <c:v>49.82</c:v>
                </c:pt>
                <c:pt idx="2709">
                  <c:v>49.84</c:v>
                </c:pt>
                <c:pt idx="2710">
                  <c:v>49.86</c:v>
                </c:pt>
                <c:pt idx="2711">
                  <c:v>49.89</c:v>
                </c:pt>
                <c:pt idx="2712">
                  <c:v>49.91</c:v>
                </c:pt>
                <c:pt idx="2713">
                  <c:v>49.94</c:v>
                </c:pt>
                <c:pt idx="2714">
                  <c:v>49.96</c:v>
                </c:pt>
                <c:pt idx="2715">
                  <c:v>49.98</c:v>
                </c:pt>
                <c:pt idx="2716">
                  <c:v>49.99</c:v>
                </c:pt>
                <c:pt idx="2717">
                  <c:v>50</c:v>
                </c:pt>
                <c:pt idx="2718">
                  <c:v>50</c:v>
                </c:pt>
                <c:pt idx="2719">
                  <c:v>50</c:v>
                </c:pt>
                <c:pt idx="2720">
                  <c:v>50</c:v>
                </c:pt>
                <c:pt idx="2721">
                  <c:v>50</c:v>
                </c:pt>
                <c:pt idx="2722">
                  <c:v>50</c:v>
                </c:pt>
                <c:pt idx="2723">
                  <c:v>50</c:v>
                </c:pt>
                <c:pt idx="2724">
                  <c:v>50</c:v>
                </c:pt>
                <c:pt idx="2725">
                  <c:v>50.01</c:v>
                </c:pt>
                <c:pt idx="2726">
                  <c:v>50.03</c:v>
                </c:pt>
                <c:pt idx="2727">
                  <c:v>50.04</c:v>
                </c:pt>
                <c:pt idx="2728">
                  <c:v>50.06</c:v>
                </c:pt>
                <c:pt idx="2729">
                  <c:v>50.08</c:v>
                </c:pt>
                <c:pt idx="2730">
                  <c:v>50.1</c:v>
                </c:pt>
                <c:pt idx="2731">
                  <c:v>50.11</c:v>
                </c:pt>
                <c:pt idx="2732">
                  <c:v>50.13</c:v>
                </c:pt>
                <c:pt idx="2733">
                  <c:v>50.14</c:v>
                </c:pt>
                <c:pt idx="2734">
                  <c:v>50.15</c:v>
                </c:pt>
                <c:pt idx="2735">
                  <c:v>50.16</c:v>
                </c:pt>
                <c:pt idx="2736">
                  <c:v>50.18</c:v>
                </c:pt>
                <c:pt idx="2737">
                  <c:v>50.2</c:v>
                </c:pt>
                <c:pt idx="2738">
                  <c:v>50.23</c:v>
                </c:pt>
                <c:pt idx="2739">
                  <c:v>50.26</c:v>
                </c:pt>
                <c:pt idx="2740">
                  <c:v>50.29</c:v>
                </c:pt>
                <c:pt idx="2741">
                  <c:v>50.31</c:v>
                </c:pt>
                <c:pt idx="2742">
                  <c:v>50.34</c:v>
                </c:pt>
                <c:pt idx="2743">
                  <c:v>50.35</c:v>
                </c:pt>
                <c:pt idx="2744">
                  <c:v>50.38</c:v>
                </c:pt>
                <c:pt idx="2745">
                  <c:v>50.39</c:v>
                </c:pt>
                <c:pt idx="2746">
                  <c:v>50.4</c:v>
                </c:pt>
                <c:pt idx="2747">
                  <c:v>50.41</c:v>
                </c:pt>
                <c:pt idx="2748">
                  <c:v>50.41</c:v>
                </c:pt>
                <c:pt idx="2749">
                  <c:v>50.41</c:v>
                </c:pt>
                <c:pt idx="2750">
                  <c:v>50.41</c:v>
                </c:pt>
                <c:pt idx="2751">
                  <c:v>50.41</c:v>
                </c:pt>
                <c:pt idx="2752">
                  <c:v>50.42</c:v>
                </c:pt>
                <c:pt idx="2753">
                  <c:v>50.43</c:v>
                </c:pt>
                <c:pt idx="2754">
                  <c:v>50.44</c:v>
                </c:pt>
                <c:pt idx="2755">
                  <c:v>50.46</c:v>
                </c:pt>
                <c:pt idx="2756">
                  <c:v>50.47</c:v>
                </c:pt>
                <c:pt idx="2757">
                  <c:v>50.48</c:v>
                </c:pt>
                <c:pt idx="2758">
                  <c:v>50.49</c:v>
                </c:pt>
                <c:pt idx="2759">
                  <c:v>50.5</c:v>
                </c:pt>
                <c:pt idx="2760">
                  <c:v>50.51</c:v>
                </c:pt>
                <c:pt idx="2761">
                  <c:v>50.52</c:v>
                </c:pt>
                <c:pt idx="2762">
                  <c:v>50.53</c:v>
                </c:pt>
                <c:pt idx="2763">
                  <c:v>50.54</c:v>
                </c:pt>
                <c:pt idx="2764">
                  <c:v>50.54</c:v>
                </c:pt>
                <c:pt idx="2765">
                  <c:v>50.54</c:v>
                </c:pt>
                <c:pt idx="2766">
                  <c:v>50.55</c:v>
                </c:pt>
                <c:pt idx="2767">
                  <c:v>50.55</c:v>
                </c:pt>
                <c:pt idx="2768">
                  <c:v>50.55</c:v>
                </c:pt>
                <c:pt idx="2769">
                  <c:v>50.55</c:v>
                </c:pt>
                <c:pt idx="2770">
                  <c:v>50.55</c:v>
                </c:pt>
                <c:pt idx="2771">
                  <c:v>50.55</c:v>
                </c:pt>
                <c:pt idx="2772">
                  <c:v>50.55</c:v>
                </c:pt>
                <c:pt idx="2773">
                  <c:v>50.55</c:v>
                </c:pt>
                <c:pt idx="2774">
                  <c:v>50.55</c:v>
                </c:pt>
                <c:pt idx="2775">
                  <c:v>50.55</c:v>
                </c:pt>
                <c:pt idx="2776">
                  <c:v>50.55</c:v>
                </c:pt>
                <c:pt idx="2777">
                  <c:v>50.55</c:v>
                </c:pt>
                <c:pt idx="2778">
                  <c:v>50.55</c:v>
                </c:pt>
                <c:pt idx="2779">
                  <c:v>50.55</c:v>
                </c:pt>
                <c:pt idx="2780">
                  <c:v>50.55</c:v>
                </c:pt>
                <c:pt idx="2781">
                  <c:v>50.55</c:v>
                </c:pt>
                <c:pt idx="2782">
                  <c:v>50.55</c:v>
                </c:pt>
                <c:pt idx="2783">
                  <c:v>50.55</c:v>
                </c:pt>
                <c:pt idx="2784">
                  <c:v>50.55</c:v>
                </c:pt>
                <c:pt idx="2785">
                  <c:v>50.55</c:v>
                </c:pt>
                <c:pt idx="2786">
                  <c:v>50.55</c:v>
                </c:pt>
                <c:pt idx="2787">
                  <c:v>50.55</c:v>
                </c:pt>
                <c:pt idx="2788">
                  <c:v>50.55</c:v>
                </c:pt>
                <c:pt idx="2789">
                  <c:v>50.55</c:v>
                </c:pt>
                <c:pt idx="2790">
                  <c:v>50.55</c:v>
                </c:pt>
                <c:pt idx="2791">
                  <c:v>50.55</c:v>
                </c:pt>
                <c:pt idx="2792">
                  <c:v>50.55</c:v>
                </c:pt>
                <c:pt idx="2793">
                  <c:v>50.55</c:v>
                </c:pt>
                <c:pt idx="2794">
                  <c:v>50.55</c:v>
                </c:pt>
                <c:pt idx="2795">
                  <c:v>50.55</c:v>
                </c:pt>
                <c:pt idx="2796">
                  <c:v>50.55</c:v>
                </c:pt>
                <c:pt idx="2797">
                  <c:v>50.55</c:v>
                </c:pt>
                <c:pt idx="2798">
                  <c:v>50.55</c:v>
                </c:pt>
                <c:pt idx="2799">
                  <c:v>50.55</c:v>
                </c:pt>
                <c:pt idx="2800">
                  <c:v>50.55</c:v>
                </c:pt>
                <c:pt idx="2801">
                  <c:v>50.55</c:v>
                </c:pt>
                <c:pt idx="2802">
                  <c:v>50.55</c:v>
                </c:pt>
                <c:pt idx="2803">
                  <c:v>50.55</c:v>
                </c:pt>
                <c:pt idx="2804">
                  <c:v>50.55</c:v>
                </c:pt>
                <c:pt idx="2805">
                  <c:v>50.55</c:v>
                </c:pt>
                <c:pt idx="2806">
                  <c:v>50.55</c:v>
                </c:pt>
                <c:pt idx="2807">
                  <c:v>50.55</c:v>
                </c:pt>
                <c:pt idx="2808">
                  <c:v>50.55</c:v>
                </c:pt>
                <c:pt idx="2809">
                  <c:v>50.55</c:v>
                </c:pt>
                <c:pt idx="2810">
                  <c:v>50.54</c:v>
                </c:pt>
                <c:pt idx="2811">
                  <c:v>50.54</c:v>
                </c:pt>
                <c:pt idx="2812">
                  <c:v>50.54</c:v>
                </c:pt>
                <c:pt idx="2813">
                  <c:v>50.53</c:v>
                </c:pt>
                <c:pt idx="2814">
                  <c:v>50.52</c:v>
                </c:pt>
                <c:pt idx="2815">
                  <c:v>50.52</c:v>
                </c:pt>
                <c:pt idx="2816">
                  <c:v>50.51</c:v>
                </c:pt>
                <c:pt idx="2817">
                  <c:v>50.51</c:v>
                </c:pt>
                <c:pt idx="2818">
                  <c:v>50.5</c:v>
                </c:pt>
                <c:pt idx="2819">
                  <c:v>50.49</c:v>
                </c:pt>
                <c:pt idx="2820">
                  <c:v>50.48</c:v>
                </c:pt>
                <c:pt idx="2821">
                  <c:v>50.47</c:v>
                </c:pt>
                <c:pt idx="2822">
                  <c:v>50.46</c:v>
                </c:pt>
                <c:pt idx="2823">
                  <c:v>50.45</c:v>
                </c:pt>
                <c:pt idx="2824">
                  <c:v>50.44</c:v>
                </c:pt>
                <c:pt idx="2825">
                  <c:v>50.44</c:v>
                </c:pt>
                <c:pt idx="2826">
                  <c:v>50.43</c:v>
                </c:pt>
                <c:pt idx="2827">
                  <c:v>50.42</c:v>
                </c:pt>
                <c:pt idx="2828">
                  <c:v>50.42</c:v>
                </c:pt>
                <c:pt idx="2829">
                  <c:v>50.42</c:v>
                </c:pt>
                <c:pt idx="2830">
                  <c:v>50.41</c:v>
                </c:pt>
                <c:pt idx="2831">
                  <c:v>50.41</c:v>
                </c:pt>
                <c:pt idx="2832">
                  <c:v>50.41</c:v>
                </c:pt>
                <c:pt idx="2833">
                  <c:v>50.41</c:v>
                </c:pt>
                <c:pt idx="2834">
                  <c:v>50.41</c:v>
                </c:pt>
                <c:pt idx="2835">
                  <c:v>50.41</c:v>
                </c:pt>
                <c:pt idx="2836">
                  <c:v>50.41</c:v>
                </c:pt>
                <c:pt idx="2837">
                  <c:v>50.41</c:v>
                </c:pt>
                <c:pt idx="2838">
                  <c:v>50.41</c:v>
                </c:pt>
                <c:pt idx="2839">
                  <c:v>50.41</c:v>
                </c:pt>
                <c:pt idx="2840">
                  <c:v>50.41</c:v>
                </c:pt>
                <c:pt idx="2841">
                  <c:v>50.4</c:v>
                </c:pt>
                <c:pt idx="2842">
                  <c:v>50.39</c:v>
                </c:pt>
                <c:pt idx="2843">
                  <c:v>50.38</c:v>
                </c:pt>
                <c:pt idx="2844">
                  <c:v>50.36</c:v>
                </c:pt>
                <c:pt idx="2845">
                  <c:v>50.34</c:v>
                </c:pt>
                <c:pt idx="2846">
                  <c:v>50.33</c:v>
                </c:pt>
                <c:pt idx="2847">
                  <c:v>50.32</c:v>
                </c:pt>
                <c:pt idx="2848">
                  <c:v>50.31</c:v>
                </c:pt>
                <c:pt idx="2849">
                  <c:v>50.3</c:v>
                </c:pt>
                <c:pt idx="2850">
                  <c:v>50.29</c:v>
                </c:pt>
                <c:pt idx="2851">
                  <c:v>50.27</c:v>
                </c:pt>
                <c:pt idx="2852">
                  <c:v>50.25</c:v>
                </c:pt>
                <c:pt idx="2853">
                  <c:v>50.23</c:v>
                </c:pt>
                <c:pt idx="2854">
                  <c:v>50.21</c:v>
                </c:pt>
                <c:pt idx="2855">
                  <c:v>50.19</c:v>
                </c:pt>
                <c:pt idx="2856">
                  <c:v>50.18</c:v>
                </c:pt>
                <c:pt idx="2857">
                  <c:v>50.17</c:v>
                </c:pt>
                <c:pt idx="2858">
                  <c:v>50.17</c:v>
                </c:pt>
                <c:pt idx="2859">
                  <c:v>50.16</c:v>
                </c:pt>
                <c:pt idx="2860">
                  <c:v>50.16</c:v>
                </c:pt>
                <c:pt idx="2861">
                  <c:v>50.15</c:v>
                </c:pt>
                <c:pt idx="2862">
                  <c:v>50.15</c:v>
                </c:pt>
                <c:pt idx="2863">
                  <c:v>50.14</c:v>
                </c:pt>
                <c:pt idx="2864">
                  <c:v>50.14</c:v>
                </c:pt>
                <c:pt idx="2865">
                  <c:v>50.14</c:v>
                </c:pt>
                <c:pt idx="2866">
                  <c:v>50.14</c:v>
                </c:pt>
                <c:pt idx="2867">
                  <c:v>50.13</c:v>
                </c:pt>
                <c:pt idx="2868">
                  <c:v>50.13</c:v>
                </c:pt>
                <c:pt idx="2869">
                  <c:v>50.13</c:v>
                </c:pt>
                <c:pt idx="2870">
                  <c:v>50.12</c:v>
                </c:pt>
                <c:pt idx="2871">
                  <c:v>50.11</c:v>
                </c:pt>
                <c:pt idx="2872">
                  <c:v>50.1</c:v>
                </c:pt>
                <c:pt idx="2873">
                  <c:v>50.09</c:v>
                </c:pt>
                <c:pt idx="2874">
                  <c:v>50.08</c:v>
                </c:pt>
                <c:pt idx="2875">
                  <c:v>50.07</c:v>
                </c:pt>
                <c:pt idx="2876">
                  <c:v>50.06</c:v>
                </c:pt>
                <c:pt idx="2877">
                  <c:v>50.04</c:v>
                </c:pt>
                <c:pt idx="2878">
                  <c:v>50.03</c:v>
                </c:pt>
                <c:pt idx="2879">
                  <c:v>50.03</c:v>
                </c:pt>
                <c:pt idx="2880">
                  <c:v>50.02</c:v>
                </c:pt>
                <c:pt idx="2881">
                  <c:v>50.01</c:v>
                </c:pt>
                <c:pt idx="2882">
                  <c:v>50.01</c:v>
                </c:pt>
                <c:pt idx="2883">
                  <c:v>50.01</c:v>
                </c:pt>
                <c:pt idx="2884">
                  <c:v>50</c:v>
                </c:pt>
                <c:pt idx="2885">
                  <c:v>50</c:v>
                </c:pt>
                <c:pt idx="2886">
                  <c:v>50</c:v>
                </c:pt>
                <c:pt idx="2887">
                  <c:v>50</c:v>
                </c:pt>
                <c:pt idx="2888">
                  <c:v>50</c:v>
                </c:pt>
                <c:pt idx="2889">
                  <c:v>50</c:v>
                </c:pt>
                <c:pt idx="2890">
                  <c:v>50</c:v>
                </c:pt>
                <c:pt idx="2891">
                  <c:v>50</c:v>
                </c:pt>
                <c:pt idx="2892">
                  <c:v>50</c:v>
                </c:pt>
                <c:pt idx="2893">
                  <c:v>50</c:v>
                </c:pt>
                <c:pt idx="2894">
                  <c:v>50</c:v>
                </c:pt>
                <c:pt idx="2895">
                  <c:v>50</c:v>
                </c:pt>
                <c:pt idx="2896">
                  <c:v>50</c:v>
                </c:pt>
                <c:pt idx="2897">
                  <c:v>50</c:v>
                </c:pt>
                <c:pt idx="2898">
                  <c:v>50</c:v>
                </c:pt>
                <c:pt idx="2899">
                  <c:v>50</c:v>
                </c:pt>
                <c:pt idx="2900">
                  <c:v>50</c:v>
                </c:pt>
                <c:pt idx="2901">
                  <c:v>49.99</c:v>
                </c:pt>
                <c:pt idx="2902">
                  <c:v>49.98</c:v>
                </c:pt>
                <c:pt idx="2903">
                  <c:v>49.97</c:v>
                </c:pt>
                <c:pt idx="2904">
                  <c:v>49.96</c:v>
                </c:pt>
                <c:pt idx="2905">
                  <c:v>49.95</c:v>
                </c:pt>
                <c:pt idx="2906">
                  <c:v>49.94</c:v>
                </c:pt>
                <c:pt idx="2907">
                  <c:v>49.92</c:v>
                </c:pt>
                <c:pt idx="2908">
                  <c:v>49.91</c:v>
                </c:pt>
                <c:pt idx="2909">
                  <c:v>49.9</c:v>
                </c:pt>
                <c:pt idx="2910">
                  <c:v>49.89</c:v>
                </c:pt>
                <c:pt idx="2911">
                  <c:v>49.87</c:v>
                </c:pt>
                <c:pt idx="2912">
                  <c:v>49.86</c:v>
                </c:pt>
                <c:pt idx="2913">
                  <c:v>49.84</c:v>
                </c:pt>
                <c:pt idx="2914">
                  <c:v>49.83</c:v>
                </c:pt>
                <c:pt idx="2915">
                  <c:v>49.81</c:v>
                </c:pt>
                <c:pt idx="2916">
                  <c:v>49.8</c:v>
                </c:pt>
                <c:pt idx="2917">
                  <c:v>49.8</c:v>
                </c:pt>
                <c:pt idx="2918">
                  <c:v>49.79</c:v>
                </c:pt>
                <c:pt idx="2919">
                  <c:v>49.78</c:v>
                </c:pt>
                <c:pt idx="2920">
                  <c:v>49.77</c:v>
                </c:pt>
                <c:pt idx="2921">
                  <c:v>49.76</c:v>
                </c:pt>
                <c:pt idx="2922">
                  <c:v>49.75</c:v>
                </c:pt>
                <c:pt idx="2923">
                  <c:v>49.74</c:v>
                </c:pt>
                <c:pt idx="2924">
                  <c:v>49.74</c:v>
                </c:pt>
                <c:pt idx="2925">
                  <c:v>49.73</c:v>
                </c:pt>
                <c:pt idx="2926">
                  <c:v>49.73</c:v>
                </c:pt>
                <c:pt idx="2927">
                  <c:v>49.73</c:v>
                </c:pt>
                <c:pt idx="2928">
                  <c:v>49.73</c:v>
                </c:pt>
                <c:pt idx="2929">
                  <c:v>49.73</c:v>
                </c:pt>
                <c:pt idx="2930">
                  <c:v>49.73</c:v>
                </c:pt>
                <c:pt idx="2931">
                  <c:v>49.73</c:v>
                </c:pt>
                <c:pt idx="2932">
                  <c:v>49.73</c:v>
                </c:pt>
                <c:pt idx="2933">
                  <c:v>49.73</c:v>
                </c:pt>
                <c:pt idx="2934">
                  <c:v>49.72</c:v>
                </c:pt>
                <c:pt idx="2935">
                  <c:v>49.72</c:v>
                </c:pt>
                <c:pt idx="2936">
                  <c:v>49.7</c:v>
                </c:pt>
                <c:pt idx="2937">
                  <c:v>49.69</c:v>
                </c:pt>
                <c:pt idx="2938">
                  <c:v>49.68</c:v>
                </c:pt>
                <c:pt idx="2939">
                  <c:v>49.66</c:v>
                </c:pt>
                <c:pt idx="2940">
                  <c:v>49.65</c:v>
                </c:pt>
                <c:pt idx="2941">
                  <c:v>49.64</c:v>
                </c:pt>
                <c:pt idx="2942">
                  <c:v>49.63</c:v>
                </c:pt>
                <c:pt idx="2943">
                  <c:v>49.62</c:v>
                </c:pt>
                <c:pt idx="2944">
                  <c:v>49.61</c:v>
                </c:pt>
                <c:pt idx="2945">
                  <c:v>49.61</c:v>
                </c:pt>
                <c:pt idx="2946">
                  <c:v>49.6</c:v>
                </c:pt>
                <c:pt idx="2947">
                  <c:v>49.6</c:v>
                </c:pt>
                <c:pt idx="2948">
                  <c:v>49.6</c:v>
                </c:pt>
                <c:pt idx="2949">
                  <c:v>49.6</c:v>
                </c:pt>
                <c:pt idx="2950">
                  <c:v>49.6</c:v>
                </c:pt>
                <c:pt idx="2951">
                  <c:v>49.6</c:v>
                </c:pt>
                <c:pt idx="2952">
                  <c:v>49.6</c:v>
                </c:pt>
                <c:pt idx="2953">
                  <c:v>49.6</c:v>
                </c:pt>
                <c:pt idx="2954">
                  <c:v>49.6</c:v>
                </c:pt>
                <c:pt idx="2955">
                  <c:v>49.6</c:v>
                </c:pt>
                <c:pt idx="2956">
                  <c:v>49.6</c:v>
                </c:pt>
                <c:pt idx="2957">
                  <c:v>49.6</c:v>
                </c:pt>
                <c:pt idx="2958">
                  <c:v>49.6</c:v>
                </c:pt>
                <c:pt idx="2959">
                  <c:v>49.6</c:v>
                </c:pt>
                <c:pt idx="2960">
                  <c:v>49.6</c:v>
                </c:pt>
                <c:pt idx="2961">
                  <c:v>49.6</c:v>
                </c:pt>
                <c:pt idx="2962">
                  <c:v>49.6</c:v>
                </c:pt>
                <c:pt idx="2963">
                  <c:v>49.6</c:v>
                </c:pt>
                <c:pt idx="2964">
                  <c:v>49.6</c:v>
                </c:pt>
                <c:pt idx="2965">
                  <c:v>49.6</c:v>
                </c:pt>
                <c:pt idx="2966">
                  <c:v>49.6</c:v>
                </c:pt>
                <c:pt idx="2967">
                  <c:v>49.6</c:v>
                </c:pt>
                <c:pt idx="2968">
                  <c:v>49.6</c:v>
                </c:pt>
                <c:pt idx="2969">
                  <c:v>49.6</c:v>
                </c:pt>
                <c:pt idx="2970">
                  <c:v>49.6</c:v>
                </c:pt>
                <c:pt idx="2971">
                  <c:v>49.6</c:v>
                </c:pt>
                <c:pt idx="2972">
                  <c:v>49.6</c:v>
                </c:pt>
                <c:pt idx="2973">
                  <c:v>49.6</c:v>
                </c:pt>
                <c:pt idx="2974">
                  <c:v>49.6</c:v>
                </c:pt>
                <c:pt idx="2975">
                  <c:v>49.6</c:v>
                </c:pt>
                <c:pt idx="2976">
                  <c:v>49.6</c:v>
                </c:pt>
                <c:pt idx="2977">
                  <c:v>49.6</c:v>
                </c:pt>
                <c:pt idx="2978">
                  <c:v>49.59</c:v>
                </c:pt>
                <c:pt idx="2979">
                  <c:v>49.59</c:v>
                </c:pt>
                <c:pt idx="2980">
                  <c:v>49.59</c:v>
                </c:pt>
                <c:pt idx="2981">
                  <c:v>49.58</c:v>
                </c:pt>
                <c:pt idx="2982">
                  <c:v>49.57</c:v>
                </c:pt>
                <c:pt idx="2983">
                  <c:v>49.56</c:v>
                </c:pt>
                <c:pt idx="2984">
                  <c:v>49.55</c:v>
                </c:pt>
                <c:pt idx="2985">
                  <c:v>49.54</c:v>
                </c:pt>
                <c:pt idx="2986">
                  <c:v>49.53</c:v>
                </c:pt>
                <c:pt idx="2987">
                  <c:v>49.52</c:v>
                </c:pt>
                <c:pt idx="2988">
                  <c:v>49.52</c:v>
                </c:pt>
                <c:pt idx="2989">
                  <c:v>49.51</c:v>
                </c:pt>
                <c:pt idx="2990">
                  <c:v>49.5</c:v>
                </c:pt>
                <c:pt idx="2991">
                  <c:v>49.49</c:v>
                </c:pt>
                <c:pt idx="2992">
                  <c:v>49.48</c:v>
                </c:pt>
                <c:pt idx="2993">
                  <c:v>49.47</c:v>
                </c:pt>
                <c:pt idx="2994">
                  <c:v>49.45</c:v>
                </c:pt>
                <c:pt idx="2995">
                  <c:v>49.44</c:v>
                </c:pt>
                <c:pt idx="2996">
                  <c:v>49.43</c:v>
                </c:pt>
                <c:pt idx="2997">
                  <c:v>49.42</c:v>
                </c:pt>
                <c:pt idx="2998">
                  <c:v>49.4</c:v>
                </c:pt>
                <c:pt idx="2999">
                  <c:v>49.39</c:v>
                </c:pt>
                <c:pt idx="3000">
                  <c:v>49.37</c:v>
                </c:pt>
                <c:pt idx="3001">
                  <c:v>49.36</c:v>
                </c:pt>
                <c:pt idx="3002">
                  <c:v>49.36</c:v>
                </c:pt>
                <c:pt idx="3003">
                  <c:v>49.35</c:v>
                </c:pt>
                <c:pt idx="3004">
                  <c:v>49.35</c:v>
                </c:pt>
                <c:pt idx="3005">
                  <c:v>49.34</c:v>
                </c:pt>
                <c:pt idx="3006">
                  <c:v>49.34</c:v>
                </c:pt>
                <c:pt idx="3007">
                  <c:v>49.33</c:v>
                </c:pt>
                <c:pt idx="3008">
                  <c:v>49.33</c:v>
                </c:pt>
                <c:pt idx="3009">
                  <c:v>49.33</c:v>
                </c:pt>
                <c:pt idx="3010">
                  <c:v>49.33</c:v>
                </c:pt>
                <c:pt idx="3011">
                  <c:v>49.33</c:v>
                </c:pt>
                <c:pt idx="3012">
                  <c:v>49.33</c:v>
                </c:pt>
                <c:pt idx="3013">
                  <c:v>49.33</c:v>
                </c:pt>
                <c:pt idx="3014">
                  <c:v>49.33</c:v>
                </c:pt>
                <c:pt idx="3015">
                  <c:v>49.33</c:v>
                </c:pt>
                <c:pt idx="3016">
                  <c:v>49.33</c:v>
                </c:pt>
                <c:pt idx="3017">
                  <c:v>49.32</c:v>
                </c:pt>
                <c:pt idx="3018">
                  <c:v>49.32</c:v>
                </c:pt>
                <c:pt idx="3019">
                  <c:v>49.32</c:v>
                </c:pt>
                <c:pt idx="3020">
                  <c:v>49.31</c:v>
                </c:pt>
                <c:pt idx="3021">
                  <c:v>49.3</c:v>
                </c:pt>
                <c:pt idx="3022">
                  <c:v>49.3</c:v>
                </c:pt>
                <c:pt idx="3023">
                  <c:v>49.3</c:v>
                </c:pt>
                <c:pt idx="3024">
                  <c:v>49.29</c:v>
                </c:pt>
                <c:pt idx="3025">
                  <c:v>49.28</c:v>
                </c:pt>
                <c:pt idx="3026">
                  <c:v>49.27</c:v>
                </c:pt>
                <c:pt idx="3027">
                  <c:v>49.27</c:v>
                </c:pt>
                <c:pt idx="3028">
                  <c:v>49.26</c:v>
                </c:pt>
                <c:pt idx="3029">
                  <c:v>49.25</c:v>
                </c:pt>
                <c:pt idx="3030">
                  <c:v>49.24</c:v>
                </c:pt>
                <c:pt idx="3031">
                  <c:v>49.23</c:v>
                </c:pt>
                <c:pt idx="3032">
                  <c:v>49.23</c:v>
                </c:pt>
                <c:pt idx="3033">
                  <c:v>49.22</c:v>
                </c:pt>
                <c:pt idx="3034">
                  <c:v>49.21</c:v>
                </c:pt>
                <c:pt idx="3035">
                  <c:v>49.21</c:v>
                </c:pt>
                <c:pt idx="3036">
                  <c:v>49.21</c:v>
                </c:pt>
                <c:pt idx="3037">
                  <c:v>49.2</c:v>
                </c:pt>
                <c:pt idx="3038">
                  <c:v>49.2</c:v>
                </c:pt>
                <c:pt idx="3039">
                  <c:v>49.19</c:v>
                </c:pt>
                <c:pt idx="3040">
                  <c:v>49.19</c:v>
                </c:pt>
                <c:pt idx="3041">
                  <c:v>49.19</c:v>
                </c:pt>
                <c:pt idx="3042">
                  <c:v>49.18</c:v>
                </c:pt>
                <c:pt idx="3043">
                  <c:v>49.18</c:v>
                </c:pt>
                <c:pt idx="3044">
                  <c:v>49.18</c:v>
                </c:pt>
                <c:pt idx="3045">
                  <c:v>49.17</c:v>
                </c:pt>
                <c:pt idx="3046">
                  <c:v>49.17</c:v>
                </c:pt>
                <c:pt idx="3047">
                  <c:v>49.16</c:v>
                </c:pt>
                <c:pt idx="3048">
                  <c:v>49.15</c:v>
                </c:pt>
                <c:pt idx="3049">
                  <c:v>49.15</c:v>
                </c:pt>
                <c:pt idx="3050">
                  <c:v>49.14</c:v>
                </c:pt>
                <c:pt idx="3051">
                  <c:v>49.13</c:v>
                </c:pt>
                <c:pt idx="3052">
                  <c:v>49.13</c:v>
                </c:pt>
                <c:pt idx="3053">
                  <c:v>49.13</c:v>
                </c:pt>
                <c:pt idx="3054">
                  <c:v>49.12</c:v>
                </c:pt>
                <c:pt idx="3055">
                  <c:v>49.12</c:v>
                </c:pt>
                <c:pt idx="3056">
                  <c:v>49.11</c:v>
                </c:pt>
                <c:pt idx="3057">
                  <c:v>49.1</c:v>
                </c:pt>
                <c:pt idx="3058">
                  <c:v>49.1</c:v>
                </c:pt>
                <c:pt idx="3059">
                  <c:v>49.1</c:v>
                </c:pt>
                <c:pt idx="3060">
                  <c:v>49.1</c:v>
                </c:pt>
                <c:pt idx="3061">
                  <c:v>49.1</c:v>
                </c:pt>
                <c:pt idx="3062">
                  <c:v>49.1</c:v>
                </c:pt>
                <c:pt idx="3063">
                  <c:v>49.1</c:v>
                </c:pt>
                <c:pt idx="3064">
                  <c:v>49.1</c:v>
                </c:pt>
                <c:pt idx="3065">
                  <c:v>49.1</c:v>
                </c:pt>
                <c:pt idx="3066">
                  <c:v>49.1</c:v>
                </c:pt>
                <c:pt idx="3067">
                  <c:v>49.1</c:v>
                </c:pt>
                <c:pt idx="3068">
                  <c:v>49.1</c:v>
                </c:pt>
                <c:pt idx="3069">
                  <c:v>49.1</c:v>
                </c:pt>
                <c:pt idx="3070">
                  <c:v>49.1</c:v>
                </c:pt>
                <c:pt idx="3071">
                  <c:v>49.1</c:v>
                </c:pt>
                <c:pt idx="3072">
                  <c:v>49.11</c:v>
                </c:pt>
                <c:pt idx="3073">
                  <c:v>49.11</c:v>
                </c:pt>
                <c:pt idx="3074">
                  <c:v>49.12</c:v>
                </c:pt>
                <c:pt idx="3075">
                  <c:v>49.12</c:v>
                </c:pt>
                <c:pt idx="3076">
                  <c:v>49.12</c:v>
                </c:pt>
                <c:pt idx="3077">
                  <c:v>49.13</c:v>
                </c:pt>
                <c:pt idx="3078">
                  <c:v>49.14</c:v>
                </c:pt>
                <c:pt idx="3079">
                  <c:v>49.15</c:v>
                </c:pt>
                <c:pt idx="3080">
                  <c:v>49.16</c:v>
                </c:pt>
                <c:pt idx="3081">
                  <c:v>49.17</c:v>
                </c:pt>
                <c:pt idx="3082">
                  <c:v>49.17</c:v>
                </c:pt>
                <c:pt idx="3083">
                  <c:v>49.18</c:v>
                </c:pt>
                <c:pt idx="3084">
                  <c:v>49.19</c:v>
                </c:pt>
                <c:pt idx="3085">
                  <c:v>49.19</c:v>
                </c:pt>
                <c:pt idx="3086">
                  <c:v>49.19</c:v>
                </c:pt>
                <c:pt idx="3087">
                  <c:v>49.2</c:v>
                </c:pt>
                <c:pt idx="3088">
                  <c:v>49.2</c:v>
                </c:pt>
                <c:pt idx="3089">
                  <c:v>49.2</c:v>
                </c:pt>
                <c:pt idx="3090">
                  <c:v>49.21</c:v>
                </c:pt>
                <c:pt idx="3091">
                  <c:v>49.22</c:v>
                </c:pt>
                <c:pt idx="3092">
                  <c:v>49.22</c:v>
                </c:pt>
                <c:pt idx="3093">
                  <c:v>49.23</c:v>
                </c:pt>
                <c:pt idx="3094">
                  <c:v>49.24</c:v>
                </c:pt>
                <c:pt idx="3095">
                  <c:v>49.25</c:v>
                </c:pt>
                <c:pt idx="3096">
                  <c:v>49.26</c:v>
                </c:pt>
                <c:pt idx="3097">
                  <c:v>49.27</c:v>
                </c:pt>
                <c:pt idx="3098">
                  <c:v>49.28</c:v>
                </c:pt>
                <c:pt idx="3099">
                  <c:v>49.29</c:v>
                </c:pt>
                <c:pt idx="3100">
                  <c:v>49.3</c:v>
                </c:pt>
                <c:pt idx="3101">
                  <c:v>49.31</c:v>
                </c:pt>
                <c:pt idx="3102">
                  <c:v>49.32</c:v>
                </c:pt>
                <c:pt idx="3103">
                  <c:v>49.32</c:v>
                </c:pt>
                <c:pt idx="3104">
                  <c:v>49.33</c:v>
                </c:pt>
                <c:pt idx="3105">
                  <c:v>49.33</c:v>
                </c:pt>
                <c:pt idx="3106">
                  <c:v>49.33</c:v>
                </c:pt>
                <c:pt idx="3107">
                  <c:v>49.33</c:v>
                </c:pt>
                <c:pt idx="3108">
                  <c:v>49.34</c:v>
                </c:pt>
                <c:pt idx="3109">
                  <c:v>49.34</c:v>
                </c:pt>
                <c:pt idx="3110">
                  <c:v>49.36</c:v>
                </c:pt>
                <c:pt idx="3111">
                  <c:v>49.38</c:v>
                </c:pt>
                <c:pt idx="3112">
                  <c:v>49.4</c:v>
                </c:pt>
                <c:pt idx="3113">
                  <c:v>49.44</c:v>
                </c:pt>
                <c:pt idx="3114">
                  <c:v>49.47</c:v>
                </c:pt>
                <c:pt idx="3115">
                  <c:v>49.5</c:v>
                </c:pt>
                <c:pt idx="3116">
                  <c:v>49.53</c:v>
                </c:pt>
                <c:pt idx="3117">
                  <c:v>49.55</c:v>
                </c:pt>
                <c:pt idx="3118">
                  <c:v>49.57</c:v>
                </c:pt>
                <c:pt idx="3119">
                  <c:v>49.58</c:v>
                </c:pt>
                <c:pt idx="3120">
                  <c:v>49.59</c:v>
                </c:pt>
                <c:pt idx="3121">
                  <c:v>49.59</c:v>
                </c:pt>
                <c:pt idx="3122">
                  <c:v>49.6</c:v>
                </c:pt>
                <c:pt idx="3123">
                  <c:v>49.6</c:v>
                </c:pt>
                <c:pt idx="3124">
                  <c:v>49.6</c:v>
                </c:pt>
                <c:pt idx="3125">
                  <c:v>49.6</c:v>
                </c:pt>
                <c:pt idx="3126">
                  <c:v>49.6</c:v>
                </c:pt>
                <c:pt idx="3127">
                  <c:v>49.6</c:v>
                </c:pt>
                <c:pt idx="3128">
                  <c:v>49.6</c:v>
                </c:pt>
                <c:pt idx="3129">
                  <c:v>49.6</c:v>
                </c:pt>
                <c:pt idx="3130">
                  <c:v>49.6</c:v>
                </c:pt>
                <c:pt idx="3131">
                  <c:v>49.6</c:v>
                </c:pt>
                <c:pt idx="3132">
                  <c:v>49.61</c:v>
                </c:pt>
                <c:pt idx="3133">
                  <c:v>49.61</c:v>
                </c:pt>
                <c:pt idx="3134">
                  <c:v>49.63</c:v>
                </c:pt>
                <c:pt idx="3135">
                  <c:v>49.64</c:v>
                </c:pt>
                <c:pt idx="3136">
                  <c:v>49.66</c:v>
                </c:pt>
                <c:pt idx="3137">
                  <c:v>49.68</c:v>
                </c:pt>
                <c:pt idx="3138">
                  <c:v>49.7</c:v>
                </c:pt>
                <c:pt idx="3139">
                  <c:v>49.71</c:v>
                </c:pt>
                <c:pt idx="3140">
                  <c:v>49.72</c:v>
                </c:pt>
                <c:pt idx="3141">
                  <c:v>49.73</c:v>
                </c:pt>
                <c:pt idx="3142">
                  <c:v>49.74</c:v>
                </c:pt>
                <c:pt idx="3143">
                  <c:v>49.75</c:v>
                </c:pt>
                <c:pt idx="3144">
                  <c:v>49.77</c:v>
                </c:pt>
                <c:pt idx="3145">
                  <c:v>49.79</c:v>
                </c:pt>
                <c:pt idx="3146">
                  <c:v>49.82</c:v>
                </c:pt>
                <c:pt idx="3147">
                  <c:v>49.86</c:v>
                </c:pt>
                <c:pt idx="3148">
                  <c:v>49.89</c:v>
                </c:pt>
                <c:pt idx="3149">
                  <c:v>49.92</c:v>
                </c:pt>
                <c:pt idx="3150">
                  <c:v>49.95</c:v>
                </c:pt>
                <c:pt idx="3151">
                  <c:v>49.98</c:v>
                </c:pt>
                <c:pt idx="3152">
                  <c:v>49.99</c:v>
                </c:pt>
                <c:pt idx="3153">
                  <c:v>50</c:v>
                </c:pt>
                <c:pt idx="3154">
                  <c:v>50</c:v>
                </c:pt>
                <c:pt idx="3155">
                  <c:v>50</c:v>
                </c:pt>
                <c:pt idx="3156">
                  <c:v>50</c:v>
                </c:pt>
                <c:pt idx="3157">
                  <c:v>50</c:v>
                </c:pt>
                <c:pt idx="3158">
                  <c:v>50</c:v>
                </c:pt>
                <c:pt idx="3159">
                  <c:v>50</c:v>
                </c:pt>
                <c:pt idx="3160">
                  <c:v>50.01</c:v>
                </c:pt>
                <c:pt idx="3161">
                  <c:v>50.02</c:v>
                </c:pt>
                <c:pt idx="3162">
                  <c:v>50.04</c:v>
                </c:pt>
                <c:pt idx="3163">
                  <c:v>50.05</c:v>
                </c:pt>
                <c:pt idx="3164">
                  <c:v>50.08</c:v>
                </c:pt>
                <c:pt idx="3165">
                  <c:v>50.09</c:v>
                </c:pt>
                <c:pt idx="3166">
                  <c:v>50.11</c:v>
                </c:pt>
                <c:pt idx="3167">
                  <c:v>50.12</c:v>
                </c:pt>
                <c:pt idx="3168">
                  <c:v>50.13</c:v>
                </c:pt>
                <c:pt idx="3169">
                  <c:v>50.14</c:v>
                </c:pt>
                <c:pt idx="3170">
                  <c:v>50.15</c:v>
                </c:pt>
                <c:pt idx="3171">
                  <c:v>50.17</c:v>
                </c:pt>
                <c:pt idx="3172">
                  <c:v>50.19</c:v>
                </c:pt>
                <c:pt idx="3173">
                  <c:v>50.21</c:v>
                </c:pt>
                <c:pt idx="3174">
                  <c:v>50.25</c:v>
                </c:pt>
                <c:pt idx="3175">
                  <c:v>50.27</c:v>
                </c:pt>
                <c:pt idx="3176">
                  <c:v>50.3</c:v>
                </c:pt>
                <c:pt idx="3177">
                  <c:v>50.32</c:v>
                </c:pt>
                <c:pt idx="3178">
                  <c:v>50.34</c:v>
                </c:pt>
                <c:pt idx="3179">
                  <c:v>50.36</c:v>
                </c:pt>
                <c:pt idx="3180">
                  <c:v>50.38</c:v>
                </c:pt>
                <c:pt idx="3181">
                  <c:v>50.38</c:v>
                </c:pt>
                <c:pt idx="3182">
                  <c:v>50.39</c:v>
                </c:pt>
                <c:pt idx="3183">
                  <c:v>50.4</c:v>
                </c:pt>
                <c:pt idx="3184">
                  <c:v>50.4</c:v>
                </c:pt>
                <c:pt idx="3185">
                  <c:v>50.41</c:v>
                </c:pt>
                <c:pt idx="3186">
                  <c:v>50.41</c:v>
                </c:pt>
                <c:pt idx="3187">
                  <c:v>50.41</c:v>
                </c:pt>
                <c:pt idx="3188">
                  <c:v>50.42</c:v>
                </c:pt>
                <c:pt idx="3189">
                  <c:v>50.42</c:v>
                </c:pt>
                <c:pt idx="3190">
                  <c:v>50.43</c:v>
                </c:pt>
                <c:pt idx="3191">
                  <c:v>50.44</c:v>
                </c:pt>
                <c:pt idx="3192">
                  <c:v>50.44</c:v>
                </c:pt>
                <c:pt idx="3193">
                  <c:v>50.45</c:v>
                </c:pt>
                <c:pt idx="3194">
                  <c:v>50.46</c:v>
                </c:pt>
                <c:pt idx="3195">
                  <c:v>50.47</c:v>
                </c:pt>
                <c:pt idx="3196">
                  <c:v>50.49</c:v>
                </c:pt>
                <c:pt idx="3197">
                  <c:v>50.5</c:v>
                </c:pt>
                <c:pt idx="3198">
                  <c:v>50.5</c:v>
                </c:pt>
                <c:pt idx="3199">
                  <c:v>50.51</c:v>
                </c:pt>
                <c:pt idx="3200">
                  <c:v>50.52</c:v>
                </c:pt>
                <c:pt idx="3201">
                  <c:v>50.52</c:v>
                </c:pt>
                <c:pt idx="3202">
                  <c:v>50.53</c:v>
                </c:pt>
                <c:pt idx="3203">
                  <c:v>50.53</c:v>
                </c:pt>
                <c:pt idx="3204">
                  <c:v>50.53</c:v>
                </c:pt>
                <c:pt idx="3205">
                  <c:v>50.53</c:v>
                </c:pt>
                <c:pt idx="3206">
                  <c:v>50.53</c:v>
                </c:pt>
                <c:pt idx="3207">
                  <c:v>50.53</c:v>
                </c:pt>
                <c:pt idx="3208">
                  <c:v>50.54</c:v>
                </c:pt>
                <c:pt idx="3209">
                  <c:v>50.54</c:v>
                </c:pt>
                <c:pt idx="3210">
                  <c:v>50.54</c:v>
                </c:pt>
                <c:pt idx="3211">
                  <c:v>50.54</c:v>
                </c:pt>
                <c:pt idx="3212">
                  <c:v>50.55</c:v>
                </c:pt>
                <c:pt idx="3213">
                  <c:v>50.55</c:v>
                </c:pt>
                <c:pt idx="3214">
                  <c:v>50.55</c:v>
                </c:pt>
                <c:pt idx="3215">
                  <c:v>50.55</c:v>
                </c:pt>
                <c:pt idx="3216">
                  <c:v>50.55</c:v>
                </c:pt>
                <c:pt idx="3217">
                  <c:v>50.55</c:v>
                </c:pt>
                <c:pt idx="3218">
                  <c:v>50.55</c:v>
                </c:pt>
                <c:pt idx="3219">
                  <c:v>50.55</c:v>
                </c:pt>
                <c:pt idx="3220">
                  <c:v>50.54</c:v>
                </c:pt>
                <c:pt idx="3221">
                  <c:v>50.54</c:v>
                </c:pt>
                <c:pt idx="3222">
                  <c:v>50.54</c:v>
                </c:pt>
                <c:pt idx="3223">
                  <c:v>50.54</c:v>
                </c:pt>
                <c:pt idx="3224">
                  <c:v>50.54</c:v>
                </c:pt>
                <c:pt idx="3225">
                  <c:v>50.53</c:v>
                </c:pt>
                <c:pt idx="3226">
                  <c:v>50.53</c:v>
                </c:pt>
                <c:pt idx="3227">
                  <c:v>50.53</c:v>
                </c:pt>
                <c:pt idx="3228">
                  <c:v>50.53</c:v>
                </c:pt>
                <c:pt idx="3229">
                  <c:v>50.53</c:v>
                </c:pt>
                <c:pt idx="3230">
                  <c:v>50.53</c:v>
                </c:pt>
                <c:pt idx="3231">
                  <c:v>50.53</c:v>
                </c:pt>
                <c:pt idx="3232">
                  <c:v>50.53</c:v>
                </c:pt>
                <c:pt idx="3233">
                  <c:v>50.53</c:v>
                </c:pt>
                <c:pt idx="3234">
                  <c:v>50.52</c:v>
                </c:pt>
                <c:pt idx="3235">
                  <c:v>50.52</c:v>
                </c:pt>
                <c:pt idx="3236">
                  <c:v>50.52</c:v>
                </c:pt>
                <c:pt idx="3237">
                  <c:v>50.51</c:v>
                </c:pt>
                <c:pt idx="3238">
                  <c:v>50.51</c:v>
                </c:pt>
                <c:pt idx="3239">
                  <c:v>50.5</c:v>
                </c:pt>
                <c:pt idx="3240">
                  <c:v>50.5</c:v>
                </c:pt>
                <c:pt idx="3241">
                  <c:v>50.49</c:v>
                </c:pt>
                <c:pt idx="3242">
                  <c:v>50.48</c:v>
                </c:pt>
                <c:pt idx="3243">
                  <c:v>50.47</c:v>
                </c:pt>
                <c:pt idx="3244">
                  <c:v>50.46</c:v>
                </c:pt>
                <c:pt idx="3245">
                  <c:v>50.45</c:v>
                </c:pt>
                <c:pt idx="3246">
                  <c:v>50.44</c:v>
                </c:pt>
                <c:pt idx="3247">
                  <c:v>50.44</c:v>
                </c:pt>
                <c:pt idx="3248">
                  <c:v>50.43</c:v>
                </c:pt>
                <c:pt idx="3249">
                  <c:v>50.42</c:v>
                </c:pt>
                <c:pt idx="3250">
                  <c:v>50.42</c:v>
                </c:pt>
                <c:pt idx="3251">
                  <c:v>50.41</c:v>
                </c:pt>
                <c:pt idx="3252">
                  <c:v>50.41</c:v>
                </c:pt>
                <c:pt idx="3253">
                  <c:v>50.41</c:v>
                </c:pt>
                <c:pt idx="3254">
                  <c:v>50.41</c:v>
                </c:pt>
                <c:pt idx="3255">
                  <c:v>50.41</c:v>
                </c:pt>
                <c:pt idx="3256">
                  <c:v>50.41</c:v>
                </c:pt>
                <c:pt idx="3257">
                  <c:v>50.41</c:v>
                </c:pt>
                <c:pt idx="3258">
                  <c:v>50.41</c:v>
                </c:pt>
                <c:pt idx="3259">
                  <c:v>50.41</c:v>
                </c:pt>
                <c:pt idx="3260">
                  <c:v>50.41</c:v>
                </c:pt>
                <c:pt idx="3261">
                  <c:v>50.41</c:v>
                </c:pt>
                <c:pt idx="3262">
                  <c:v>50.41</c:v>
                </c:pt>
                <c:pt idx="3263">
                  <c:v>50.41</c:v>
                </c:pt>
                <c:pt idx="3264">
                  <c:v>50.4</c:v>
                </c:pt>
                <c:pt idx="3265">
                  <c:v>50.39</c:v>
                </c:pt>
                <c:pt idx="3266">
                  <c:v>50.38</c:v>
                </c:pt>
                <c:pt idx="3267">
                  <c:v>50.37</c:v>
                </c:pt>
                <c:pt idx="3268">
                  <c:v>50.36</c:v>
                </c:pt>
                <c:pt idx="3269">
                  <c:v>50.35</c:v>
                </c:pt>
                <c:pt idx="3270">
                  <c:v>50.35</c:v>
                </c:pt>
                <c:pt idx="3271">
                  <c:v>50.34</c:v>
                </c:pt>
                <c:pt idx="3272">
                  <c:v>50.33</c:v>
                </c:pt>
                <c:pt idx="3273">
                  <c:v>50.32</c:v>
                </c:pt>
                <c:pt idx="3274">
                  <c:v>50.31</c:v>
                </c:pt>
                <c:pt idx="3275">
                  <c:v>50.29</c:v>
                </c:pt>
                <c:pt idx="3276">
                  <c:v>50.28</c:v>
                </c:pt>
                <c:pt idx="3277">
                  <c:v>50.26</c:v>
                </c:pt>
                <c:pt idx="3278">
                  <c:v>50.25</c:v>
                </c:pt>
                <c:pt idx="3279">
                  <c:v>50.22</c:v>
                </c:pt>
                <c:pt idx="3280">
                  <c:v>50.21</c:v>
                </c:pt>
                <c:pt idx="3281">
                  <c:v>50.19</c:v>
                </c:pt>
                <c:pt idx="3282">
                  <c:v>50.18</c:v>
                </c:pt>
                <c:pt idx="3283">
                  <c:v>50.17</c:v>
                </c:pt>
                <c:pt idx="3284">
                  <c:v>50.16</c:v>
                </c:pt>
                <c:pt idx="3285">
                  <c:v>50.15</c:v>
                </c:pt>
                <c:pt idx="3286">
                  <c:v>50.14</c:v>
                </c:pt>
                <c:pt idx="3287">
                  <c:v>50.14</c:v>
                </c:pt>
                <c:pt idx="3288">
                  <c:v>50.14</c:v>
                </c:pt>
                <c:pt idx="3289">
                  <c:v>50.14</c:v>
                </c:pt>
                <c:pt idx="3290">
                  <c:v>50.14</c:v>
                </c:pt>
                <c:pt idx="3291">
                  <c:v>50.13</c:v>
                </c:pt>
                <c:pt idx="3292">
                  <c:v>50.13</c:v>
                </c:pt>
                <c:pt idx="3293">
                  <c:v>50.12</c:v>
                </c:pt>
                <c:pt idx="3294">
                  <c:v>50.11</c:v>
                </c:pt>
                <c:pt idx="3295">
                  <c:v>50.1</c:v>
                </c:pt>
                <c:pt idx="3296">
                  <c:v>50.09</c:v>
                </c:pt>
                <c:pt idx="3297">
                  <c:v>50.07</c:v>
                </c:pt>
                <c:pt idx="3298">
                  <c:v>50.06</c:v>
                </c:pt>
                <c:pt idx="3299">
                  <c:v>50.05</c:v>
                </c:pt>
                <c:pt idx="3300">
                  <c:v>50.04</c:v>
                </c:pt>
                <c:pt idx="3301">
                  <c:v>50.04</c:v>
                </c:pt>
                <c:pt idx="3302">
                  <c:v>50.03</c:v>
                </c:pt>
                <c:pt idx="3303">
                  <c:v>50.03</c:v>
                </c:pt>
                <c:pt idx="3304">
                  <c:v>50.02</c:v>
                </c:pt>
                <c:pt idx="3305">
                  <c:v>50.01</c:v>
                </c:pt>
                <c:pt idx="3306">
                  <c:v>50.01</c:v>
                </c:pt>
                <c:pt idx="3307">
                  <c:v>50</c:v>
                </c:pt>
                <c:pt idx="3308">
                  <c:v>50</c:v>
                </c:pt>
                <c:pt idx="3309">
                  <c:v>50</c:v>
                </c:pt>
                <c:pt idx="3310">
                  <c:v>50</c:v>
                </c:pt>
                <c:pt idx="3311">
                  <c:v>50</c:v>
                </c:pt>
                <c:pt idx="3312">
                  <c:v>50</c:v>
                </c:pt>
                <c:pt idx="3313">
                  <c:v>50</c:v>
                </c:pt>
                <c:pt idx="3314">
                  <c:v>50</c:v>
                </c:pt>
                <c:pt idx="3315">
                  <c:v>50</c:v>
                </c:pt>
                <c:pt idx="3316">
                  <c:v>50</c:v>
                </c:pt>
                <c:pt idx="3317">
                  <c:v>50</c:v>
                </c:pt>
                <c:pt idx="3318">
                  <c:v>50</c:v>
                </c:pt>
                <c:pt idx="3319">
                  <c:v>50</c:v>
                </c:pt>
                <c:pt idx="3320">
                  <c:v>50</c:v>
                </c:pt>
                <c:pt idx="3321">
                  <c:v>50</c:v>
                </c:pt>
                <c:pt idx="3322">
                  <c:v>50</c:v>
                </c:pt>
                <c:pt idx="3323">
                  <c:v>49.99</c:v>
                </c:pt>
                <c:pt idx="3324">
                  <c:v>49.99</c:v>
                </c:pt>
                <c:pt idx="3325">
                  <c:v>49.98</c:v>
                </c:pt>
                <c:pt idx="3326">
                  <c:v>49.97</c:v>
                </c:pt>
                <c:pt idx="3327">
                  <c:v>49.95</c:v>
                </c:pt>
                <c:pt idx="3328">
                  <c:v>49.94</c:v>
                </c:pt>
                <c:pt idx="3329">
                  <c:v>49.92</c:v>
                </c:pt>
                <c:pt idx="3330">
                  <c:v>49.9</c:v>
                </c:pt>
                <c:pt idx="3331">
                  <c:v>49.89</c:v>
                </c:pt>
                <c:pt idx="3332">
                  <c:v>49.89</c:v>
                </c:pt>
                <c:pt idx="3333">
                  <c:v>49.87</c:v>
                </c:pt>
                <c:pt idx="3334">
                  <c:v>49.86</c:v>
                </c:pt>
                <c:pt idx="3335">
                  <c:v>49.85</c:v>
                </c:pt>
                <c:pt idx="3336">
                  <c:v>49.83</c:v>
                </c:pt>
                <c:pt idx="3337">
                  <c:v>49.82</c:v>
                </c:pt>
                <c:pt idx="3338">
                  <c:v>49.8</c:v>
                </c:pt>
                <c:pt idx="3339">
                  <c:v>49.79</c:v>
                </c:pt>
                <c:pt idx="3340">
                  <c:v>49.78</c:v>
                </c:pt>
                <c:pt idx="3341">
                  <c:v>49.77</c:v>
                </c:pt>
                <c:pt idx="3342">
                  <c:v>49.76</c:v>
                </c:pt>
                <c:pt idx="3343">
                  <c:v>49.76</c:v>
                </c:pt>
                <c:pt idx="3344">
                  <c:v>49.75</c:v>
                </c:pt>
                <c:pt idx="3345">
                  <c:v>49.75</c:v>
                </c:pt>
                <c:pt idx="3346">
                  <c:v>49.74</c:v>
                </c:pt>
                <c:pt idx="3347">
                  <c:v>49.74</c:v>
                </c:pt>
                <c:pt idx="3348">
                  <c:v>49.73</c:v>
                </c:pt>
                <c:pt idx="3349">
                  <c:v>49.73</c:v>
                </c:pt>
                <c:pt idx="3350">
                  <c:v>49.73</c:v>
                </c:pt>
                <c:pt idx="3351">
                  <c:v>49.73</c:v>
                </c:pt>
                <c:pt idx="3352">
                  <c:v>49.73</c:v>
                </c:pt>
                <c:pt idx="3353">
                  <c:v>49.73</c:v>
                </c:pt>
                <c:pt idx="3354">
                  <c:v>49.73</c:v>
                </c:pt>
                <c:pt idx="3355">
                  <c:v>49.72</c:v>
                </c:pt>
                <c:pt idx="3356">
                  <c:v>49.72</c:v>
                </c:pt>
                <c:pt idx="3357">
                  <c:v>49.72</c:v>
                </c:pt>
                <c:pt idx="3358">
                  <c:v>49.71</c:v>
                </c:pt>
                <c:pt idx="3359">
                  <c:v>49.71</c:v>
                </c:pt>
                <c:pt idx="3360">
                  <c:v>49.7</c:v>
                </c:pt>
                <c:pt idx="3361">
                  <c:v>49.69</c:v>
                </c:pt>
                <c:pt idx="3362">
                  <c:v>49.68</c:v>
                </c:pt>
                <c:pt idx="3363">
                  <c:v>49.67</c:v>
                </c:pt>
                <c:pt idx="3364">
                  <c:v>49.66</c:v>
                </c:pt>
                <c:pt idx="3365">
                  <c:v>49.64</c:v>
                </c:pt>
                <c:pt idx="3366">
                  <c:v>49.63</c:v>
                </c:pt>
                <c:pt idx="3367">
                  <c:v>49.61</c:v>
                </c:pt>
                <c:pt idx="3368">
                  <c:v>49.61</c:v>
                </c:pt>
                <c:pt idx="3369">
                  <c:v>49.6</c:v>
                </c:pt>
                <c:pt idx="3370">
                  <c:v>49.6</c:v>
                </c:pt>
                <c:pt idx="3371">
                  <c:v>49.6</c:v>
                </c:pt>
                <c:pt idx="3372">
                  <c:v>49.6</c:v>
                </c:pt>
                <c:pt idx="3373">
                  <c:v>49.6</c:v>
                </c:pt>
                <c:pt idx="3374">
                  <c:v>49.6</c:v>
                </c:pt>
                <c:pt idx="3375">
                  <c:v>49.6</c:v>
                </c:pt>
                <c:pt idx="3376">
                  <c:v>49.6</c:v>
                </c:pt>
                <c:pt idx="3377">
                  <c:v>49.6</c:v>
                </c:pt>
                <c:pt idx="3378">
                  <c:v>49.6</c:v>
                </c:pt>
                <c:pt idx="3379">
                  <c:v>49.6</c:v>
                </c:pt>
                <c:pt idx="3380">
                  <c:v>49.6</c:v>
                </c:pt>
                <c:pt idx="3381">
                  <c:v>49.6</c:v>
                </c:pt>
                <c:pt idx="3382">
                  <c:v>49.6</c:v>
                </c:pt>
                <c:pt idx="3383">
                  <c:v>49.6</c:v>
                </c:pt>
                <c:pt idx="3384">
                  <c:v>49.6</c:v>
                </c:pt>
                <c:pt idx="3385">
                  <c:v>49.6</c:v>
                </c:pt>
                <c:pt idx="3386">
                  <c:v>49.6</c:v>
                </c:pt>
                <c:pt idx="3387">
                  <c:v>49.6</c:v>
                </c:pt>
                <c:pt idx="3388">
                  <c:v>49.6</c:v>
                </c:pt>
                <c:pt idx="3389">
                  <c:v>49.6</c:v>
                </c:pt>
                <c:pt idx="3390">
                  <c:v>49.6</c:v>
                </c:pt>
                <c:pt idx="3391">
                  <c:v>49.6</c:v>
                </c:pt>
                <c:pt idx="3392">
                  <c:v>49.6</c:v>
                </c:pt>
                <c:pt idx="3393">
                  <c:v>49.6</c:v>
                </c:pt>
                <c:pt idx="3394">
                  <c:v>49.6</c:v>
                </c:pt>
                <c:pt idx="3395">
                  <c:v>49.6</c:v>
                </c:pt>
                <c:pt idx="3396">
                  <c:v>49.6</c:v>
                </c:pt>
                <c:pt idx="3397">
                  <c:v>49.6</c:v>
                </c:pt>
                <c:pt idx="3398">
                  <c:v>49.6</c:v>
                </c:pt>
                <c:pt idx="3399">
                  <c:v>49.59</c:v>
                </c:pt>
                <c:pt idx="3400">
                  <c:v>49.59</c:v>
                </c:pt>
                <c:pt idx="3401">
                  <c:v>49.59</c:v>
                </c:pt>
                <c:pt idx="3402">
                  <c:v>49.58</c:v>
                </c:pt>
                <c:pt idx="3403">
                  <c:v>49.57</c:v>
                </c:pt>
                <c:pt idx="3404">
                  <c:v>49.57</c:v>
                </c:pt>
                <c:pt idx="3405">
                  <c:v>49.56</c:v>
                </c:pt>
                <c:pt idx="3406">
                  <c:v>49.55</c:v>
                </c:pt>
                <c:pt idx="3407">
                  <c:v>49.54</c:v>
                </c:pt>
                <c:pt idx="3408">
                  <c:v>49.53</c:v>
                </c:pt>
                <c:pt idx="3409">
                  <c:v>49.52</c:v>
                </c:pt>
                <c:pt idx="3410">
                  <c:v>49.52</c:v>
                </c:pt>
                <c:pt idx="3411">
                  <c:v>49.51</c:v>
                </c:pt>
                <c:pt idx="3412">
                  <c:v>49.49</c:v>
                </c:pt>
                <c:pt idx="3413">
                  <c:v>49.47</c:v>
                </c:pt>
                <c:pt idx="3414">
                  <c:v>49.46</c:v>
                </c:pt>
                <c:pt idx="3415">
                  <c:v>49.44</c:v>
                </c:pt>
                <c:pt idx="3416">
                  <c:v>49.43</c:v>
                </c:pt>
                <c:pt idx="3417">
                  <c:v>49.41</c:v>
                </c:pt>
                <c:pt idx="3418">
                  <c:v>49.39</c:v>
                </c:pt>
                <c:pt idx="3419">
                  <c:v>49.38</c:v>
                </c:pt>
                <c:pt idx="3420">
                  <c:v>49.36</c:v>
                </c:pt>
                <c:pt idx="3421">
                  <c:v>49.35</c:v>
                </c:pt>
                <c:pt idx="3422">
                  <c:v>49.35</c:v>
                </c:pt>
                <c:pt idx="3423">
                  <c:v>49.35</c:v>
                </c:pt>
                <c:pt idx="3424">
                  <c:v>49.34</c:v>
                </c:pt>
                <c:pt idx="3425">
                  <c:v>49.34</c:v>
                </c:pt>
                <c:pt idx="3426">
                  <c:v>49.33</c:v>
                </c:pt>
                <c:pt idx="3427">
                  <c:v>49.33</c:v>
                </c:pt>
                <c:pt idx="3428">
                  <c:v>49.33</c:v>
                </c:pt>
                <c:pt idx="3429">
                  <c:v>49.33</c:v>
                </c:pt>
                <c:pt idx="3430">
                  <c:v>49.33</c:v>
                </c:pt>
                <c:pt idx="3431">
                  <c:v>49.33</c:v>
                </c:pt>
                <c:pt idx="3432">
                  <c:v>49.33</c:v>
                </c:pt>
                <c:pt idx="3433">
                  <c:v>49.33</c:v>
                </c:pt>
                <c:pt idx="3434">
                  <c:v>49.33</c:v>
                </c:pt>
                <c:pt idx="3435">
                  <c:v>49.33</c:v>
                </c:pt>
                <c:pt idx="3436">
                  <c:v>49.32</c:v>
                </c:pt>
                <c:pt idx="3437">
                  <c:v>49.32</c:v>
                </c:pt>
                <c:pt idx="3438">
                  <c:v>49.31</c:v>
                </c:pt>
                <c:pt idx="3439">
                  <c:v>49.31</c:v>
                </c:pt>
                <c:pt idx="3440">
                  <c:v>49.3</c:v>
                </c:pt>
                <c:pt idx="3441">
                  <c:v>49.3</c:v>
                </c:pt>
                <c:pt idx="3442">
                  <c:v>49.29</c:v>
                </c:pt>
                <c:pt idx="3443">
                  <c:v>49.29</c:v>
                </c:pt>
                <c:pt idx="3444">
                  <c:v>49.29</c:v>
                </c:pt>
                <c:pt idx="3445">
                  <c:v>49.28</c:v>
                </c:pt>
                <c:pt idx="3446">
                  <c:v>49.27</c:v>
                </c:pt>
                <c:pt idx="3447">
                  <c:v>49.26</c:v>
                </c:pt>
                <c:pt idx="3448">
                  <c:v>49.25</c:v>
                </c:pt>
                <c:pt idx="3449">
                  <c:v>49.24</c:v>
                </c:pt>
                <c:pt idx="3450">
                  <c:v>49.24</c:v>
                </c:pt>
                <c:pt idx="3451">
                  <c:v>49.23</c:v>
                </c:pt>
                <c:pt idx="3452">
                  <c:v>49.23</c:v>
                </c:pt>
                <c:pt idx="3453">
                  <c:v>49.22</c:v>
                </c:pt>
                <c:pt idx="3454">
                  <c:v>49.22</c:v>
                </c:pt>
                <c:pt idx="3455">
                  <c:v>49.21</c:v>
                </c:pt>
                <c:pt idx="3456">
                  <c:v>49.2</c:v>
                </c:pt>
                <c:pt idx="3457">
                  <c:v>49.19</c:v>
                </c:pt>
                <c:pt idx="3458">
                  <c:v>49.19</c:v>
                </c:pt>
                <c:pt idx="3459">
                  <c:v>49.18</c:v>
                </c:pt>
                <c:pt idx="3460">
                  <c:v>49.17</c:v>
                </c:pt>
                <c:pt idx="3461">
                  <c:v>49.17</c:v>
                </c:pt>
                <c:pt idx="3462">
                  <c:v>49.17</c:v>
                </c:pt>
                <c:pt idx="3463">
                  <c:v>49.16</c:v>
                </c:pt>
                <c:pt idx="3464">
                  <c:v>49.16</c:v>
                </c:pt>
                <c:pt idx="3465">
                  <c:v>49.15</c:v>
                </c:pt>
                <c:pt idx="3466">
                  <c:v>49.15</c:v>
                </c:pt>
                <c:pt idx="3467">
                  <c:v>49.15</c:v>
                </c:pt>
                <c:pt idx="3468">
                  <c:v>49.15</c:v>
                </c:pt>
                <c:pt idx="3469">
                  <c:v>49.15</c:v>
                </c:pt>
                <c:pt idx="3470">
                  <c:v>49.14</c:v>
                </c:pt>
                <c:pt idx="3471">
                  <c:v>49.14</c:v>
                </c:pt>
                <c:pt idx="3472">
                  <c:v>49.13</c:v>
                </c:pt>
                <c:pt idx="3473">
                  <c:v>49.12</c:v>
                </c:pt>
                <c:pt idx="3474">
                  <c:v>49.12</c:v>
                </c:pt>
                <c:pt idx="3475">
                  <c:v>49.11</c:v>
                </c:pt>
                <c:pt idx="3476">
                  <c:v>49.1</c:v>
                </c:pt>
                <c:pt idx="3477">
                  <c:v>49.09</c:v>
                </c:pt>
                <c:pt idx="3478">
                  <c:v>49.09</c:v>
                </c:pt>
                <c:pt idx="3479">
                  <c:v>49.09</c:v>
                </c:pt>
                <c:pt idx="3480">
                  <c:v>49.08</c:v>
                </c:pt>
                <c:pt idx="3481">
                  <c:v>49.08</c:v>
                </c:pt>
                <c:pt idx="3482">
                  <c:v>49.08</c:v>
                </c:pt>
                <c:pt idx="3483">
                  <c:v>49.08</c:v>
                </c:pt>
                <c:pt idx="3484">
                  <c:v>49.08</c:v>
                </c:pt>
                <c:pt idx="3485">
                  <c:v>49.08</c:v>
                </c:pt>
                <c:pt idx="3486">
                  <c:v>49.08</c:v>
                </c:pt>
                <c:pt idx="3487">
                  <c:v>49.09</c:v>
                </c:pt>
                <c:pt idx="3488">
                  <c:v>49.09</c:v>
                </c:pt>
                <c:pt idx="3489">
                  <c:v>49.09</c:v>
                </c:pt>
                <c:pt idx="3490">
                  <c:v>49.1</c:v>
                </c:pt>
                <c:pt idx="3491">
                  <c:v>49.1</c:v>
                </c:pt>
                <c:pt idx="3492">
                  <c:v>49.11</c:v>
                </c:pt>
                <c:pt idx="3493">
                  <c:v>49.11</c:v>
                </c:pt>
                <c:pt idx="3494">
                  <c:v>49.12</c:v>
                </c:pt>
                <c:pt idx="3495">
                  <c:v>49.12</c:v>
                </c:pt>
                <c:pt idx="3496">
                  <c:v>49.13</c:v>
                </c:pt>
                <c:pt idx="3497">
                  <c:v>49.13</c:v>
                </c:pt>
                <c:pt idx="3498">
                  <c:v>49.14</c:v>
                </c:pt>
                <c:pt idx="3499">
                  <c:v>49.15</c:v>
                </c:pt>
                <c:pt idx="3500">
                  <c:v>49.15</c:v>
                </c:pt>
                <c:pt idx="3501">
                  <c:v>49.16</c:v>
                </c:pt>
                <c:pt idx="3502">
                  <c:v>49.17</c:v>
                </c:pt>
                <c:pt idx="3503">
                  <c:v>49.18</c:v>
                </c:pt>
                <c:pt idx="3504">
                  <c:v>49.19</c:v>
                </c:pt>
                <c:pt idx="3505">
                  <c:v>49.19</c:v>
                </c:pt>
                <c:pt idx="3506">
                  <c:v>49.2</c:v>
                </c:pt>
                <c:pt idx="3507">
                  <c:v>49.2</c:v>
                </c:pt>
                <c:pt idx="3508">
                  <c:v>49.2</c:v>
                </c:pt>
                <c:pt idx="3509">
                  <c:v>49.21</c:v>
                </c:pt>
                <c:pt idx="3510">
                  <c:v>49.22</c:v>
                </c:pt>
                <c:pt idx="3511">
                  <c:v>49.22</c:v>
                </c:pt>
                <c:pt idx="3512">
                  <c:v>49.23</c:v>
                </c:pt>
                <c:pt idx="3513">
                  <c:v>49.24</c:v>
                </c:pt>
                <c:pt idx="3514">
                  <c:v>49.25</c:v>
                </c:pt>
                <c:pt idx="3515">
                  <c:v>49.26</c:v>
                </c:pt>
                <c:pt idx="3516">
                  <c:v>49.27</c:v>
                </c:pt>
                <c:pt idx="3517">
                  <c:v>49.29</c:v>
                </c:pt>
                <c:pt idx="3518">
                  <c:v>49.3</c:v>
                </c:pt>
                <c:pt idx="3519">
                  <c:v>49.31</c:v>
                </c:pt>
                <c:pt idx="3520">
                  <c:v>49.31</c:v>
                </c:pt>
                <c:pt idx="3521">
                  <c:v>49.32</c:v>
                </c:pt>
                <c:pt idx="3522">
                  <c:v>49.32</c:v>
                </c:pt>
                <c:pt idx="3523">
                  <c:v>49.33</c:v>
                </c:pt>
                <c:pt idx="3524">
                  <c:v>49.33</c:v>
                </c:pt>
                <c:pt idx="3525">
                  <c:v>49.33</c:v>
                </c:pt>
                <c:pt idx="3526">
                  <c:v>49.34</c:v>
                </c:pt>
                <c:pt idx="3527">
                  <c:v>49.35</c:v>
                </c:pt>
                <c:pt idx="3528">
                  <c:v>49.36</c:v>
                </c:pt>
                <c:pt idx="3529">
                  <c:v>49.39</c:v>
                </c:pt>
                <c:pt idx="3530">
                  <c:v>49.41</c:v>
                </c:pt>
                <c:pt idx="3531">
                  <c:v>49.44</c:v>
                </c:pt>
                <c:pt idx="3532">
                  <c:v>49.47</c:v>
                </c:pt>
                <c:pt idx="3533">
                  <c:v>49.49</c:v>
                </c:pt>
                <c:pt idx="3534">
                  <c:v>49.51</c:v>
                </c:pt>
                <c:pt idx="3535">
                  <c:v>49.52</c:v>
                </c:pt>
                <c:pt idx="3536">
                  <c:v>49.54</c:v>
                </c:pt>
                <c:pt idx="3537">
                  <c:v>49.55</c:v>
                </c:pt>
                <c:pt idx="3538">
                  <c:v>49.57</c:v>
                </c:pt>
                <c:pt idx="3539">
                  <c:v>49.58</c:v>
                </c:pt>
                <c:pt idx="3540">
                  <c:v>49.59</c:v>
                </c:pt>
                <c:pt idx="3541">
                  <c:v>49.59</c:v>
                </c:pt>
                <c:pt idx="3542">
                  <c:v>49.6</c:v>
                </c:pt>
                <c:pt idx="3543">
                  <c:v>49.6</c:v>
                </c:pt>
                <c:pt idx="3544">
                  <c:v>49.6</c:v>
                </c:pt>
                <c:pt idx="3545">
                  <c:v>49.6</c:v>
                </c:pt>
                <c:pt idx="3546">
                  <c:v>49.6</c:v>
                </c:pt>
                <c:pt idx="3547">
                  <c:v>49.6</c:v>
                </c:pt>
                <c:pt idx="3548">
                  <c:v>49.6</c:v>
                </c:pt>
                <c:pt idx="3549">
                  <c:v>49.6</c:v>
                </c:pt>
                <c:pt idx="3550">
                  <c:v>49.6</c:v>
                </c:pt>
                <c:pt idx="3551">
                  <c:v>49.6</c:v>
                </c:pt>
                <c:pt idx="3552">
                  <c:v>49.61</c:v>
                </c:pt>
                <c:pt idx="3553">
                  <c:v>49.61</c:v>
                </c:pt>
                <c:pt idx="3554">
                  <c:v>49.63</c:v>
                </c:pt>
                <c:pt idx="3555">
                  <c:v>49.65</c:v>
                </c:pt>
                <c:pt idx="3556">
                  <c:v>49.68</c:v>
                </c:pt>
                <c:pt idx="3557">
                  <c:v>49.7</c:v>
                </c:pt>
                <c:pt idx="3558">
                  <c:v>49.72</c:v>
                </c:pt>
                <c:pt idx="3559">
                  <c:v>49.73</c:v>
                </c:pt>
                <c:pt idx="3560">
                  <c:v>49.74</c:v>
                </c:pt>
                <c:pt idx="3561">
                  <c:v>49.74</c:v>
                </c:pt>
                <c:pt idx="3562">
                  <c:v>49.76</c:v>
                </c:pt>
                <c:pt idx="3563">
                  <c:v>49.77</c:v>
                </c:pt>
                <c:pt idx="3564">
                  <c:v>49.79</c:v>
                </c:pt>
                <c:pt idx="3565">
                  <c:v>49.81</c:v>
                </c:pt>
                <c:pt idx="3566">
                  <c:v>49.83</c:v>
                </c:pt>
                <c:pt idx="3567">
                  <c:v>49.86</c:v>
                </c:pt>
                <c:pt idx="3568">
                  <c:v>49.89</c:v>
                </c:pt>
                <c:pt idx="3569">
                  <c:v>49.92</c:v>
                </c:pt>
                <c:pt idx="3570">
                  <c:v>49.95</c:v>
                </c:pt>
                <c:pt idx="3571">
                  <c:v>49.97</c:v>
                </c:pt>
                <c:pt idx="3572">
                  <c:v>49.99</c:v>
                </c:pt>
                <c:pt idx="3573">
                  <c:v>49.99</c:v>
                </c:pt>
                <c:pt idx="3574">
                  <c:v>50</c:v>
                </c:pt>
                <c:pt idx="3575">
                  <c:v>50</c:v>
                </c:pt>
                <c:pt idx="3576">
                  <c:v>50</c:v>
                </c:pt>
                <c:pt idx="3577">
                  <c:v>50</c:v>
                </c:pt>
                <c:pt idx="3578">
                  <c:v>50.01</c:v>
                </c:pt>
                <c:pt idx="3579">
                  <c:v>50.02</c:v>
                </c:pt>
                <c:pt idx="3580">
                  <c:v>50.03</c:v>
                </c:pt>
                <c:pt idx="3581">
                  <c:v>50.05</c:v>
                </c:pt>
                <c:pt idx="3582">
                  <c:v>50.06</c:v>
                </c:pt>
                <c:pt idx="3583">
                  <c:v>50.09</c:v>
                </c:pt>
                <c:pt idx="3584">
                  <c:v>50.11</c:v>
                </c:pt>
                <c:pt idx="3585">
                  <c:v>50.12</c:v>
                </c:pt>
                <c:pt idx="3586">
                  <c:v>50.13</c:v>
                </c:pt>
                <c:pt idx="3587">
                  <c:v>50.15</c:v>
                </c:pt>
                <c:pt idx="3588">
                  <c:v>50.16</c:v>
                </c:pt>
                <c:pt idx="3589">
                  <c:v>50.17</c:v>
                </c:pt>
                <c:pt idx="3590">
                  <c:v>50.19</c:v>
                </c:pt>
                <c:pt idx="3591">
                  <c:v>50.23</c:v>
                </c:pt>
                <c:pt idx="3592">
                  <c:v>50.26</c:v>
                </c:pt>
                <c:pt idx="3593">
                  <c:v>50.3</c:v>
                </c:pt>
                <c:pt idx="3594">
                  <c:v>50.34</c:v>
                </c:pt>
                <c:pt idx="3595">
                  <c:v>50.36</c:v>
                </c:pt>
                <c:pt idx="3596">
                  <c:v>50.38</c:v>
                </c:pt>
                <c:pt idx="3597">
                  <c:v>50.4</c:v>
                </c:pt>
                <c:pt idx="3598">
                  <c:v>50.4</c:v>
                </c:pt>
                <c:pt idx="3599">
                  <c:v>50.41</c:v>
                </c:pt>
                <c:pt idx="3600">
                  <c:v>50.41</c:v>
                </c:pt>
                <c:pt idx="3601">
                  <c:v>50.42</c:v>
                </c:pt>
                <c:pt idx="3602">
                  <c:v>50.42</c:v>
                </c:pt>
                <c:pt idx="3603">
                  <c:v>50.43</c:v>
                </c:pt>
                <c:pt idx="3604">
                  <c:v>50.45</c:v>
                </c:pt>
                <c:pt idx="3605">
                  <c:v>50.46</c:v>
                </c:pt>
                <c:pt idx="3606">
                  <c:v>50.49</c:v>
                </c:pt>
                <c:pt idx="3607">
                  <c:v>50.51</c:v>
                </c:pt>
                <c:pt idx="3608">
                  <c:v>50.52</c:v>
                </c:pt>
                <c:pt idx="3609">
                  <c:v>50.54</c:v>
                </c:pt>
                <c:pt idx="3610">
                  <c:v>50.54</c:v>
                </c:pt>
                <c:pt idx="3611">
                  <c:v>50.55</c:v>
                </c:pt>
                <c:pt idx="3612">
                  <c:v>50.55</c:v>
                </c:pt>
                <c:pt idx="3613">
                  <c:v>50.55</c:v>
                </c:pt>
                <c:pt idx="3614">
                  <c:v>50.55</c:v>
                </c:pt>
                <c:pt idx="3615">
                  <c:v>50.55</c:v>
                </c:pt>
                <c:pt idx="3616">
                  <c:v>50.55</c:v>
                </c:pt>
                <c:pt idx="3617">
                  <c:v>50.55</c:v>
                </c:pt>
                <c:pt idx="3618">
                  <c:v>50.55</c:v>
                </c:pt>
                <c:pt idx="3619">
                  <c:v>50.55</c:v>
                </c:pt>
                <c:pt idx="3620">
                  <c:v>50.55</c:v>
                </c:pt>
                <c:pt idx="3621">
                  <c:v>50.55</c:v>
                </c:pt>
                <c:pt idx="3622">
                  <c:v>50.55</c:v>
                </c:pt>
                <c:pt idx="3623">
                  <c:v>50.55</c:v>
                </c:pt>
                <c:pt idx="3624">
                  <c:v>50.55</c:v>
                </c:pt>
                <c:pt idx="3625">
                  <c:v>50.55</c:v>
                </c:pt>
                <c:pt idx="3626">
                  <c:v>50.55</c:v>
                </c:pt>
                <c:pt idx="3627">
                  <c:v>50.55</c:v>
                </c:pt>
                <c:pt idx="3628">
                  <c:v>50.55</c:v>
                </c:pt>
                <c:pt idx="3629">
                  <c:v>50.55</c:v>
                </c:pt>
                <c:pt idx="3630">
                  <c:v>50.55</c:v>
                </c:pt>
                <c:pt idx="3631">
                  <c:v>50.55</c:v>
                </c:pt>
                <c:pt idx="3632">
                  <c:v>50.55</c:v>
                </c:pt>
                <c:pt idx="3633">
                  <c:v>50.55</c:v>
                </c:pt>
                <c:pt idx="3634">
                  <c:v>50.55</c:v>
                </c:pt>
                <c:pt idx="3635">
                  <c:v>50.55</c:v>
                </c:pt>
                <c:pt idx="3636">
                  <c:v>50.55</c:v>
                </c:pt>
                <c:pt idx="3637">
                  <c:v>50.55</c:v>
                </c:pt>
                <c:pt idx="3638">
                  <c:v>50.55</c:v>
                </c:pt>
                <c:pt idx="3639">
                  <c:v>50.55</c:v>
                </c:pt>
                <c:pt idx="3640">
                  <c:v>50.55</c:v>
                </c:pt>
                <c:pt idx="3641">
                  <c:v>50.55</c:v>
                </c:pt>
                <c:pt idx="3642">
                  <c:v>50.55</c:v>
                </c:pt>
                <c:pt idx="3643">
                  <c:v>50.55</c:v>
                </c:pt>
                <c:pt idx="3644">
                  <c:v>50.55</c:v>
                </c:pt>
                <c:pt idx="3645">
                  <c:v>50.55</c:v>
                </c:pt>
                <c:pt idx="3646">
                  <c:v>50.55</c:v>
                </c:pt>
                <c:pt idx="3647">
                  <c:v>50.55</c:v>
                </c:pt>
                <c:pt idx="3648">
                  <c:v>50.55</c:v>
                </c:pt>
                <c:pt idx="3649">
                  <c:v>50.55</c:v>
                </c:pt>
                <c:pt idx="3650">
                  <c:v>50.55</c:v>
                </c:pt>
                <c:pt idx="3651">
                  <c:v>50.55</c:v>
                </c:pt>
                <c:pt idx="3652">
                  <c:v>50.55</c:v>
                </c:pt>
                <c:pt idx="3653">
                  <c:v>50.55</c:v>
                </c:pt>
                <c:pt idx="3654">
                  <c:v>50.55</c:v>
                </c:pt>
                <c:pt idx="3655">
                  <c:v>50.55</c:v>
                </c:pt>
                <c:pt idx="3656">
                  <c:v>50.55</c:v>
                </c:pt>
                <c:pt idx="3657">
                  <c:v>50.55</c:v>
                </c:pt>
                <c:pt idx="3658">
                  <c:v>50.55</c:v>
                </c:pt>
                <c:pt idx="3659">
                  <c:v>50.55</c:v>
                </c:pt>
                <c:pt idx="3660">
                  <c:v>50.55</c:v>
                </c:pt>
                <c:pt idx="3661">
                  <c:v>50.55</c:v>
                </c:pt>
                <c:pt idx="3662">
                  <c:v>50.55</c:v>
                </c:pt>
                <c:pt idx="3663">
                  <c:v>50.55</c:v>
                </c:pt>
                <c:pt idx="3664">
                  <c:v>50.55</c:v>
                </c:pt>
                <c:pt idx="3665">
                  <c:v>50.55</c:v>
                </c:pt>
                <c:pt idx="3666">
                  <c:v>50.55</c:v>
                </c:pt>
                <c:pt idx="3667">
                  <c:v>50.55</c:v>
                </c:pt>
                <c:pt idx="3668">
                  <c:v>50.55</c:v>
                </c:pt>
                <c:pt idx="3669">
                  <c:v>50.55</c:v>
                </c:pt>
                <c:pt idx="3670">
                  <c:v>50.55</c:v>
                </c:pt>
                <c:pt idx="3671">
                  <c:v>50.55</c:v>
                </c:pt>
                <c:pt idx="3672">
                  <c:v>50.55</c:v>
                </c:pt>
                <c:pt idx="3673">
                  <c:v>50.55</c:v>
                </c:pt>
                <c:pt idx="3674">
                  <c:v>50.55</c:v>
                </c:pt>
                <c:pt idx="3675">
                  <c:v>50.55</c:v>
                </c:pt>
                <c:pt idx="3676">
                  <c:v>50.55</c:v>
                </c:pt>
                <c:pt idx="3677">
                  <c:v>50.55</c:v>
                </c:pt>
                <c:pt idx="3678">
                  <c:v>50.55</c:v>
                </c:pt>
                <c:pt idx="3679">
                  <c:v>50.55</c:v>
                </c:pt>
                <c:pt idx="3680">
                  <c:v>50.55</c:v>
                </c:pt>
                <c:pt idx="3681">
                  <c:v>50.54</c:v>
                </c:pt>
                <c:pt idx="3682">
                  <c:v>50.54</c:v>
                </c:pt>
                <c:pt idx="3683">
                  <c:v>50.53</c:v>
                </c:pt>
                <c:pt idx="3684">
                  <c:v>50.52</c:v>
                </c:pt>
                <c:pt idx="3685">
                  <c:v>50.51</c:v>
                </c:pt>
                <c:pt idx="3686">
                  <c:v>50.5</c:v>
                </c:pt>
                <c:pt idx="3687">
                  <c:v>50.49</c:v>
                </c:pt>
                <c:pt idx="3688">
                  <c:v>50.48</c:v>
                </c:pt>
                <c:pt idx="3689">
                  <c:v>50.47</c:v>
                </c:pt>
                <c:pt idx="3690">
                  <c:v>50.45</c:v>
                </c:pt>
                <c:pt idx="3691">
                  <c:v>50.44</c:v>
                </c:pt>
                <c:pt idx="3692">
                  <c:v>50.44</c:v>
                </c:pt>
                <c:pt idx="3693">
                  <c:v>50.43</c:v>
                </c:pt>
                <c:pt idx="3694">
                  <c:v>50.43</c:v>
                </c:pt>
                <c:pt idx="3695">
                  <c:v>50.42</c:v>
                </c:pt>
                <c:pt idx="3696">
                  <c:v>50.42</c:v>
                </c:pt>
                <c:pt idx="3697">
                  <c:v>50.42</c:v>
                </c:pt>
                <c:pt idx="3698">
                  <c:v>50.41</c:v>
                </c:pt>
                <c:pt idx="3699">
                  <c:v>50.41</c:v>
                </c:pt>
                <c:pt idx="3700">
                  <c:v>50.41</c:v>
                </c:pt>
                <c:pt idx="3701">
                  <c:v>50.41</c:v>
                </c:pt>
                <c:pt idx="3702">
                  <c:v>50.41</c:v>
                </c:pt>
                <c:pt idx="3703">
                  <c:v>50.4</c:v>
                </c:pt>
                <c:pt idx="3704">
                  <c:v>50.4</c:v>
                </c:pt>
                <c:pt idx="3705">
                  <c:v>50.39</c:v>
                </c:pt>
                <c:pt idx="3706">
                  <c:v>50.38</c:v>
                </c:pt>
                <c:pt idx="3707">
                  <c:v>50.38</c:v>
                </c:pt>
                <c:pt idx="3708">
                  <c:v>50.36</c:v>
                </c:pt>
                <c:pt idx="3709">
                  <c:v>50.35</c:v>
                </c:pt>
                <c:pt idx="3710">
                  <c:v>50.33</c:v>
                </c:pt>
                <c:pt idx="3711">
                  <c:v>50.31</c:v>
                </c:pt>
                <c:pt idx="3712">
                  <c:v>50.29</c:v>
                </c:pt>
                <c:pt idx="3713">
                  <c:v>50.28</c:v>
                </c:pt>
                <c:pt idx="3714">
                  <c:v>50.26</c:v>
                </c:pt>
                <c:pt idx="3715">
                  <c:v>50.24</c:v>
                </c:pt>
                <c:pt idx="3716">
                  <c:v>50.23</c:v>
                </c:pt>
                <c:pt idx="3717">
                  <c:v>50.21</c:v>
                </c:pt>
                <c:pt idx="3718">
                  <c:v>50.2</c:v>
                </c:pt>
                <c:pt idx="3719">
                  <c:v>50.18</c:v>
                </c:pt>
                <c:pt idx="3720">
                  <c:v>50.17</c:v>
                </c:pt>
                <c:pt idx="3721">
                  <c:v>50.16</c:v>
                </c:pt>
                <c:pt idx="3722">
                  <c:v>50.15</c:v>
                </c:pt>
                <c:pt idx="3723">
                  <c:v>50.14</c:v>
                </c:pt>
                <c:pt idx="3724">
                  <c:v>50.14</c:v>
                </c:pt>
                <c:pt idx="3725">
                  <c:v>50.14</c:v>
                </c:pt>
                <c:pt idx="3726">
                  <c:v>50.14</c:v>
                </c:pt>
                <c:pt idx="3727">
                  <c:v>50.13</c:v>
                </c:pt>
                <c:pt idx="3728">
                  <c:v>50.13</c:v>
                </c:pt>
                <c:pt idx="3729">
                  <c:v>50.13</c:v>
                </c:pt>
                <c:pt idx="3730">
                  <c:v>50.12</c:v>
                </c:pt>
                <c:pt idx="3731">
                  <c:v>50.11</c:v>
                </c:pt>
                <c:pt idx="3732">
                  <c:v>50.1</c:v>
                </c:pt>
                <c:pt idx="3733">
                  <c:v>50.09</c:v>
                </c:pt>
                <c:pt idx="3734">
                  <c:v>50.08</c:v>
                </c:pt>
                <c:pt idx="3735">
                  <c:v>50.07</c:v>
                </c:pt>
                <c:pt idx="3736">
                  <c:v>50.06</c:v>
                </c:pt>
                <c:pt idx="3737">
                  <c:v>50.05</c:v>
                </c:pt>
                <c:pt idx="3738">
                  <c:v>50.04</c:v>
                </c:pt>
                <c:pt idx="3739">
                  <c:v>50.03</c:v>
                </c:pt>
                <c:pt idx="3740">
                  <c:v>50.02</c:v>
                </c:pt>
                <c:pt idx="3741">
                  <c:v>50.02</c:v>
                </c:pt>
                <c:pt idx="3742">
                  <c:v>50.01</c:v>
                </c:pt>
                <c:pt idx="3743">
                  <c:v>50.01</c:v>
                </c:pt>
                <c:pt idx="3744">
                  <c:v>50</c:v>
                </c:pt>
                <c:pt idx="3745">
                  <c:v>50</c:v>
                </c:pt>
                <c:pt idx="3746">
                  <c:v>50</c:v>
                </c:pt>
                <c:pt idx="3747">
                  <c:v>50</c:v>
                </c:pt>
                <c:pt idx="3748">
                  <c:v>50</c:v>
                </c:pt>
                <c:pt idx="3749">
                  <c:v>50</c:v>
                </c:pt>
                <c:pt idx="3750">
                  <c:v>50</c:v>
                </c:pt>
                <c:pt idx="3751">
                  <c:v>50</c:v>
                </c:pt>
                <c:pt idx="3752">
                  <c:v>50</c:v>
                </c:pt>
                <c:pt idx="3753">
                  <c:v>50</c:v>
                </c:pt>
                <c:pt idx="3754">
                  <c:v>50</c:v>
                </c:pt>
                <c:pt idx="3755">
                  <c:v>50</c:v>
                </c:pt>
                <c:pt idx="3756">
                  <c:v>50</c:v>
                </c:pt>
                <c:pt idx="3757">
                  <c:v>50</c:v>
                </c:pt>
                <c:pt idx="3758">
                  <c:v>49.99</c:v>
                </c:pt>
                <c:pt idx="3759">
                  <c:v>49.98</c:v>
                </c:pt>
                <c:pt idx="3760">
                  <c:v>49.97</c:v>
                </c:pt>
                <c:pt idx="3761">
                  <c:v>49.96</c:v>
                </c:pt>
                <c:pt idx="3762">
                  <c:v>49.95</c:v>
                </c:pt>
                <c:pt idx="3763">
                  <c:v>49.94</c:v>
                </c:pt>
                <c:pt idx="3764">
                  <c:v>49.92</c:v>
                </c:pt>
                <c:pt idx="3765">
                  <c:v>49.91</c:v>
                </c:pt>
                <c:pt idx="3766">
                  <c:v>49.89</c:v>
                </c:pt>
                <c:pt idx="3767">
                  <c:v>49.87</c:v>
                </c:pt>
                <c:pt idx="3768">
                  <c:v>49.86</c:v>
                </c:pt>
                <c:pt idx="3769">
                  <c:v>49.84</c:v>
                </c:pt>
                <c:pt idx="3770">
                  <c:v>49.82</c:v>
                </c:pt>
                <c:pt idx="3771">
                  <c:v>49.81</c:v>
                </c:pt>
                <c:pt idx="3772">
                  <c:v>49.79</c:v>
                </c:pt>
                <c:pt idx="3773">
                  <c:v>49.78</c:v>
                </c:pt>
                <c:pt idx="3774">
                  <c:v>49.77</c:v>
                </c:pt>
                <c:pt idx="3775">
                  <c:v>49.77</c:v>
                </c:pt>
                <c:pt idx="3776">
                  <c:v>49.76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2440928"/>
        <c:axId val="292440536"/>
      </c:scatterChart>
      <c:valAx>
        <c:axId val="2924409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440536"/>
        <c:crosses val="autoZero"/>
        <c:crossBetween val="midCat"/>
      </c:valAx>
      <c:valAx>
        <c:axId val="292440536"/>
        <c:scaling>
          <c:orientation val="minMax"/>
          <c:max val="51"/>
          <c:min val="48.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4409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'2015_10_30-13_33_17'!$B$1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'2015_10_30-13_33_17'!$A$2:$A$7406</c:f>
              <c:numCache>
                <c:formatCode>mm:ss.0</c:formatCode>
                <c:ptCount val="7405"/>
                <c:pt idx="0">
                  <c:v>0.56488993055555559</c:v>
                </c:pt>
                <c:pt idx="1">
                  <c:v>0.56489340277777778</c:v>
                </c:pt>
                <c:pt idx="2">
                  <c:v>0.56489684027777776</c:v>
                </c:pt>
                <c:pt idx="3">
                  <c:v>0.56490020833333332</c:v>
                </c:pt>
                <c:pt idx="4">
                  <c:v>0.5649035185185185</c:v>
                </c:pt>
                <c:pt idx="5">
                  <c:v>0.56490690972222224</c:v>
                </c:pt>
                <c:pt idx="6">
                  <c:v>0.56491050925925923</c:v>
                </c:pt>
                <c:pt idx="7">
                  <c:v>0.56491416666666672</c:v>
                </c:pt>
                <c:pt idx="8">
                  <c:v>0.56491761574074073</c:v>
                </c:pt>
                <c:pt idx="9">
                  <c:v>0.56492103009259254</c:v>
                </c:pt>
                <c:pt idx="10">
                  <c:v>0.56492459490740743</c:v>
                </c:pt>
                <c:pt idx="11">
                  <c:v>0.56492791666666664</c:v>
                </c:pt>
                <c:pt idx="12">
                  <c:v>0.56493170138888893</c:v>
                </c:pt>
                <c:pt idx="13">
                  <c:v>0.56493565972222226</c:v>
                </c:pt>
                <c:pt idx="14">
                  <c:v>0.56493896990740744</c:v>
                </c:pt>
                <c:pt idx="15">
                  <c:v>0.5649421180555555</c:v>
                </c:pt>
                <c:pt idx="16">
                  <c:v>0.56494526620370367</c:v>
                </c:pt>
                <c:pt idx="17">
                  <c:v>0.56494854166666664</c:v>
                </c:pt>
                <c:pt idx="18">
                  <c:v>0.56495216435185192</c:v>
                </c:pt>
                <c:pt idx="19">
                  <c:v>0.56495483796296297</c:v>
                </c:pt>
                <c:pt idx="20">
                  <c:v>0.56495971064814821</c:v>
                </c:pt>
                <c:pt idx="21">
                  <c:v>0.56496373842592595</c:v>
                </c:pt>
                <c:pt idx="22">
                  <c:v>0.56496787037037033</c:v>
                </c:pt>
                <c:pt idx="23">
                  <c:v>0.56497216435185182</c:v>
                </c:pt>
                <c:pt idx="24">
                  <c:v>0.56497679398148148</c:v>
                </c:pt>
                <c:pt idx="25">
                  <c:v>0.56498175925925931</c:v>
                </c:pt>
                <c:pt idx="26">
                  <c:v>0.56498721064814816</c:v>
                </c:pt>
                <c:pt idx="27">
                  <c:v>0.5649954976851852</c:v>
                </c:pt>
                <c:pt idx="28">
                  <c:v>0.56500020833333331</c:v>
                </c:pt>
                <c:pt idx="29">
                  <c:v>0.5650045023148148</c:v>
                </c:pt>
                <c:pt idx="30">
                  <c:v>0.56500793981481479</c:v>
                </c:pt>
                <c:pt idx="31">
                  <c:v>0.5650138194444444</c:v>
                </c:pt>
                <c:pt idx="32">
                  <c:v>0.56501804398148148</c:v>
                </c:pt>
                <c:pt idx="33">
                  <c:v>0.56502136574074069</c:v>
                </c:pt>
                <c:pt idx="34">
                  <c:v>0.56502509259259259</c:v>
                </c:pt>
                <c:pt idx="35">
                  <c:v>0.56502914351851852</c:v>
                </c:pt>
                <c:pt idx="36">
                  <c:v>0.56503365740740741</c:v>
                </c:pt>
                <c:pt idx="37">
                  <c:v>0.56503826388888889</c:v>
                </c:pt>
                <c:pt idx="38">
                  <c:v>0.56504241898148144</c:v>
                </c:pt>
                <c:pt idx="39">
                  <c:v>0.5650471759259259</c:v>
                </c:pt>
                <c:pt idx="40">
                  <c:v>0.56505386574074079</c:v>
                </c:pt>
                <c:pt idx="41">
                  <c:v>0.56505947916666666</c:v>
                </c:pt>
                <c:pt idx="42">
                  <c:v>0.56506358796296297</c:v>
                </c:pt>
                <c:pt idx="43">
                  <c:v>0.56506744212962967</c:v>
                </c:pt>
                <c:pt idx="44">
                  <c:v>0.5650715277777778</c:v>
                </c:pt>
                <c:pt idx="45">
                  <c:v>0.56507537037037037</c:v>
                </c:pt>
                <c:pt idx="46">
                  <c:v>0.56507848379629633</c:v>
                </c:pt>
                <c:pt idx="47">
                  <c:v>0.56508166666666659</c:v>
                </c:pt>
                <c:pt idx="48">
                  <c:v>0.56508480324074073</c:v>
                </c:pt>
                <c:pt idx="49">
                  <c:v>0.56508796296296293</c:v>
                </c:pt>
                <c:pt idx="50">
                  <c:v>0.56509112268518524</c:v>
                </c:pt>
                <c:pt idx="51">
                  <c:v>0.5650943981481481</c:v>
                </c:pt>
                <c:pt idx="52">
                  <c:v>0.56509828703703702</c:v>
                </c:pt>
                <c:pt idx="53">
                  <c:v>0.56510212962962958</c:v>
                </c:pt>
                <c:pt idx="54">
                  <c:v>0.56510613425925926</c:v>
                </c:pt>
                <c:pt idx="55">
                  <c:v>0.56511010416666674</c:v>
                </c:pt>
                <c:pt idx="56">
                  <c:v>0.56511384259259256</c:v>
                </c:pt>
                <c:pt idx="57">
                  <c:v>0.56511803240740743</c:v>
                </c:pt>
                <c:pt idx="58">
                  <c:v>0.56512209490740739</c:v>
                </c:pt>
                <c:pt idx="59">
                  <c:v>0.56512577546296294</c:v>
                </c:pt>
                <c:pt idx="60">
                  <c:v>0.56512995370370367</c:v>
                </c:pt>
                <c:pt idx="61">
                  <c:v>0.56513407407407412</c:v>
                </c:pt>
                <c:pt idx="62">
                  <c:v>0.56513809027777773</c:v>
                </c:pt>
                <c:pt idx="63">
                  <c:v>0.56514252314814817</c:v>
                </c:pt>
                <c:pt idx="64">
                  <c:v>0.56514579861111114</c:v>
                </c:pt>
                <c:pt idx="65">
                  <c:v>0.56514982638888889</c:v>
                </c:pt>
                <c:pt idx="66">
                  <c:v>0.56515306712962965</c:v>
                </c:pt>
                <c:pt idx="67">
                  <c:v>0.56515651620370366</c:v>
                </c:pt>
                <c:pt idx="68">
                  <c:v>0.56515988425925923</c:v>
                </c:pt>
                <c:pt idx="69">
                  <c:v>0.56516324074074076</c:v>
                </c:pt>
                <c:pt idx="70">
                  <c:v>0.56516643518518517</c:v>
                </c:pt>
                <c:pt idx="71">
                  <c:v>0.56517077546296302</c:v>
                </c:pt>
                <c:pt idx="72">
                  <c:v>0.56517589120370371</c:v>
                </c:pt>
                <c:pt idx="73">
                  <c:v>0.56517989583333328</c:v>
                </c:pt>
                <c:pt idx="74">
                  <c:v>0.56518401620370373</c:v>
                </c:pt>
                <c:pt idx="75">
                  <c:v>0.56518825231481484</c:v>
                </c:pt>
                <c:pt idx="76">
                  <c:v>0.56519212962962961</c:v>
                </c:pt>
                <c:pt idx="77">
                  <c:v>0.56519797453703702</c:v>
                </c:pt>
                <c:pt idx="78">
                  <c:v>0.56520539351851851</c:v>
                </c:pt>
                <c:pt idx="79">
                  <c:v>0.56521552083333326</c:v>
                </c:pt>
                <c:pt idx="80">
                  <c:v>0.56522209490740738</c:v>
                </c:pt>
                <c:pt idx="81">
                  <c:v>0.56522571759259266</c:v>
                </c:pt>
                <c:pt idx="82">
                  <c:v>0.56522903935185187</c:v>
                </c:pt>
                <c:pt idx="83">
                  <c:v>0.56523302083333327</c:v>
                </c:pt>
                <c:pt idx="84">
                  <c:v>0.56523887731481481</c:v>
                </c:pt>
                <c:pt idx="85">
                  <c:v>0.56524425925925925</c:v>
                </c:pt>
                <c:pt idx="86">
                  <c:v>0.56524903935185178</c:v>
                </c:pt>
                <c:pt idx="87">
                  <c:v>0.56525424768518517</c:v>
                </c:pt>
                <c:pt idx="88">
                  <c:v>0.56526059027777775</c:v>
                </c:pt>
                <c:pt idx="89">
                  <c:v>0.56526695601851851</c:v>
                </c:pt>
                <c:pt idx="90">
                  <c:v>0.56527113425925923</c:v>
                </c:pt>
                <c:pt idx="91">
                  <c:v>0.56527616898148147</c:v>
                </c:pt>
                <c:pt idx="92">
                  <c:v>0.56528134259259255</c:v>
                </c:pt>
                <c:pt idx="93">
                  <c:v>0.56528550925925924</c:v>
                </c:pt>
                <c:pt idx="94">
                  <c:v>0.56528968749999997</c:v>
                </c:pt>
                <c:pt idx="95">
                  <c:v>0.56529423611111118</c:v>
                </c:pt>
                <c:pt idx="96">
                  <c:v>0.56529899305555553</c:v>
                </c:pt>
                <c:pt idx="97">
                  <c:v>0.56530439814814815</c:v>
                </c:pt>
                <c:pt idx="98">
                  <c:v>0.56530913194444443</c:v>
                </c:pt>
                <c:pt idx="99">
                  <c:v>0.56531399305555552</c:v>
                </c:pt>
                <c:pt idx="100">
                  <c:v>0.56531972222222227</c:v>
                </c:pt>
                <c:pt idx="101">
                  <c:v>0.5653242824074074</c:v>
                </c:pt>
                <c:pt idx="102">
                  <c:v>0.56532825231481476</c:v>
                </c:pt>
                <c:pt idx="103">
                  <c:v>0.56533223379629627</c:v>
                </c:pt>
                <c:pt idx="104">
                  <c:v>0.56533548611111117</c:v>
                </c:pt>
                <c:pt idx="105">
                  <c:v>0.56533895833333336</c:v>
                </c:pt>
                <c:pt idx="106">
                  <c:v>0.56534285879629631</c:v>
                </c:pt>
                <c:pt idx="107">
                  <c:v>0.56534635416666668</c:v>
                </c:pt>
                <c:pt idx="108">
                  <c:v>0.56535000000000002</c:v>
                </c:pt>
                <c:pt idx="109">
                  <c:v>0.56535412037037036</c:v>
                </c:pt>
                <c:pt idx="110">
                  <c:v>0.56535819444444446</c:v>
                </c:pt>
                <c:pt idx="111">
                  <c:v>0.56536202546296299</c:v>
                </c:pt>
                <c:pt idx="112">
                  <c:v>0.56536579861111114</c:v>
                </c:pt>
                <c:pt idx="113">
                  <c:v>0.5653700231481481</c:v>
                </c:pt>
                <c:pt idx="114">
                  <c:v>0.56537341435185184</c:v>
                </c:pt>
                <c:pt idx="115">
                  <c:v>0.56538203703703704</c:v>
                </c:pt>
                <c:pt idx="116">
                  <c:v>0.56538567129629624</c:v>
                </c:pt>
                <c:pt idx="117">
                  <c:v>0.56538945601851853</c:v>
                </c:pt>
                <c:pt idx="118">
                  <c:v>0.56539291666666669</c:v>
                </c:pt>
                <c:pt idx="119">
                  <c:v>0.56539703703703703</c:v>
                </c:pt>
                <c:pt idx="120">
                  <c:v>0.56540060185185192</c:v>
                </c:pt>
                <c:pt idx="121">
                  <c:v>0.56540527777777772</c:v>
                </c:pt>
                <c:pt idx="122">
                  <c:v>0.56540898148148144</c:v>
                </c:pt>
                <c:pt idx="123">
                  <c:v>0.56541248842592595</c:v>
                </c:pt>
                <c:pt idx="124">
                  <c:v>0.56541671296296292</c:v>
                </c:pt>
                <c:pt idx="125">
                  <c:v>0.5654201504629629</c:v>
                </c:pt>
                <c:pt idx="126">
                  <c:v>0.56542503472222216</c:v>
                </c:pt>
                <c:pt idx="127">
                  <c:v>0.56542857638888888</c:v>
                </c:pt>
                <c:pt idx="128">
                  <c:v>0.56543187500000003</c:v>
                </c:pt>
                <c:pt idx="129">
                  <c:v>0.56543517361111106</c:v>
                </c:pt>
                <c:pt idx="130">
                  <c:v>0.56543849537037039</c:v>
                </c:pt>
                <c:pt idx="131">
                  <c:v>0.56544195601851854</c:v>
                </c:pt>
                <c:pt idx="132">
                  <c:v>0.56544527777777776</c:v>
                </c:pt>
                <c:pt idx="133">
                  <c:v>0.56544912037037032</c:v>
                </c:pt>
                <c:pt idx="134">
                  <c:v>0.56545292824074067</c:v>
                </c:pt>
                <c:pt idx="135">
                  <c:v>0.56545657407407413</c:v>
                </c:pt>
                <c:pt idx="136">
                  <c:v>0.56546033564814813</c:v>
                </c:pt>
                <c:pt idx="137">
                  <c:v>0.56546394675925926</c:v>
                </c:pt>
                <c:pt idx="138">
                  <c:v>0.56546758101851846</c:v>
                </c:pt>
                <c:pt idx="139">
                  <c:v>0.56547137731481478</c:v>
                </c:pt>
                <c:pt idx="140">
                  <c:v>0.56547494212962957</c:v>
                </c:pt>
                <c:pt idx="141">
                  <c:v>0.56547877314814821</c:v>
                </c:pt>
                <c:pt idx="142">
                  <c:v>0.56548276620370375</c:v>
                </c:pt>
                <c:pt idx="143">
                  <c:v>0.56548651620370372</c:v>
                </c:pt>
                <c:pt idx="144">
                  <c:v>0.56549009259259264</c:v>
                </c:pt>
                <c:pt idx="145">
                  <c:v>0.56549369212962963</c:v>
                </c:pt>
                <c:pt idx="146">
                  <c:v>0.56549695601851846</c:v>
                </c:pt>
                <c:pt idx="147">
                  <c:v>0.5655003472222222</c:v>
                </c:pt>
                <c:pt idx="148">
                  <c:v>0.56550368055555555</c:v>
                </c:pt>
                <c:pt idx="149">
                  <c:v>0.56550702546296294</c:v>
                </c:pt>
                <c:pt idx="150">
                  <c:v>0.56551028935185188</c:v>
                </c:pt>
                <c:pt idx="151">
                  <c:v>0.56551359953703706</c:v>
                </c:pt>
                <c:pt idx="152">
                  <c:v>0.56551758101851857</c:v>
                </c:pt>
                <c:pt idx="153">
                  <c:v>0.56552114583333335</c:v>
                </c:pt>
                <c:pt idx="154">
                  <c:v>0.56552489583333332</c:v>
                </c:pt>
                <c:pt idx="155">
                  <c:v>0.56552849537037042</c:v>
                </c:pt>
                <c:pt idx="156">
                  <c:v>0.56553211805555559</c:v>
                </c:pt>
                <c:pt idx="157">
                  <c:v>0.56553570601851855</c:v>
                </c:pt>
                <c:pt idx="158">
                  <c:v>0.56553939814814813</c:v>
                </c:pt>
                <c:pt idx="159">
                  <c:v>0.56554319444444445</c:v>
                </c:pt>
                <c:pt idx="160">
                  <c:v>0.5655469675925926</c:v>
                </c:pt>
                <c:pt idx="161">
                  <c:v>0.56555047453703711</c:v>
                </c:pt>
                <c:pt idx="162">
                  <c:v>0.56555415509259255</c:v>
                </c:pt>
                <c:pt idx="163">
                  <c:v>0.56555787037037042</c:v>
                </c:pt>
                <c:pt idx="164">
                  <c:v>0.56556137731481482</c:v>
                </c:pt>
                <c:pt idx="165">
                  <c:v>0.56556469907407403</c:v>
                </c:pt>
                <c:pt idx="166">
                  <c:v>0.56556799768518518</c:v>
                </c:pt>
                <c:pt idx="167">
                  <c:v>0.56557128472222218</c:v>
                </c:pt>
                <c:pt idx="168">
                  <c:v>0.56557456018518515</c:v>
                </c:pt>
                <c:pt idx="169">
                  <c:v>0.56557783564814812</c:v>
                </c:pt>
                <c:pt idx="170">
                  <c:v>0.56558112268518512</c:v>
                </c:pt>
                <c:pt idx="171">
                  <c:v>0.56558444444444445</c:v>
                </c:pt>
                <c:pt idx="172">
                  <c:v>0.56558798611111116</c:v>
                </c:pt>
                <c:pt idx="173">
                  <c:v>0.56559165509259257</c:v>
                </c:pt>
                <c:pt idx="174">
                  <c:v>0.56559539351851851</c:v>
                </c:pt>
                <c:pt idx="175">
                  <c:v>0.56559902777777771</c:v>
                </c:pt>
                <c:pt idx="176">
                  <c:v>0.56560266203703702</c:v>
                </c:pt>
                <c:pt idx="177">
                  <c:v>0.56560624999999998</c:v>
                </c:pt>
                <c:pt idx="178">
                  <c:v>0.56560986111111111</c:v>
                </c:pt>
                <c:pt idx="179">
                  <c:v>0.5656136805555555</c:v>
                </c:pt>
                <c:pt idx="180">
                  <c:v>0.56561725694444442</c:v>
                </c:pt>
                <c:pt idx="181">
                  <c:v>0.56562090277777777</c:v>
                </c:pt>
                <c:pt idx="182">
                  <c:v>0.56562453703703708</c:v>
                </c:pt>
                <c:pt idx="183">
                  <c:v>0.56562819444444445</c:v>
                </c:pt>
                <c:pt idx="184">
                  <c:v>0.5656318402777778</c:v>
                </c:pt>
                <c:pt idx="185">
                  <c:v>0.56563527777777778</c:v>
                </c:pt>
                <c:pt idx="186">
                  <c:v>0.56563857638888893</c:v>
                </c:pt>
                <c:pt idx="187">
                  <c:v>0.56564194444444438</c:v>
                </c:pt>
                <c:pt idx="188">
                  <c:v>0.5656453935185185</c:v>
                </c:pt>
                <c:pt idx="189">
                  <c:v>0.56564875000000003</c:v>
                </c:pt>
                <c:pt idx="190">
                  <c:v>0.56565219907407405</c:v>
                </c:pt>
                <c:pt idx="191">
                  <c:v>0.56565592592592595</c:v>
                </c:pt>
                <c:pt idx="192">
                  <c:v>0.56565983796296293</c:v>
                </c:pt>
                <c:pt idx="193">
                  <c:v>0.56566347222222224</c:v>
                </c:pt>
                <c:pt idx="194">
                  <c:v>0.56566716435185183</c:v>
                </c:pt>
                <c:pt idx="195">
                  <c:v>0.56567104166666671</c:v>
                </c:pt>
                <c:pt idx="196">
                  <c:v>0.56567466435185187</c:v>
                </c:pt>
                <c:pt idx="197">
                  <c:v>0.56567835648148146</c:v>
                </c:pt>
                <c:pt idx="198">
                  <c:v>0.56568204861111104</c:v>
                </c:pt>
                <c:pt idx="199">
                  <c:v>0.56568612268518514</c:v>
                </c:pt>
                <c:pt idx="200">
                  <c:v>0.56568975694444446</c:v>
                </c:pt>
                <c:pt idx="201">
                  <c:v>0.56569355324074078</c:v>
                </c:pt>
                <c:pt idx="202">
                  <c:v>0.56569716435185191</c:v>
                </c:pt>
                <c:pt idx="203">
                  <c:v>0.56570069444444437</c:v>
                </c:pt>
                <c:pt idx="204">
                  <c:v>0.56570408564814811</c:v>
                </c:pt>
                <c:pt idx="205">
                  <c:v>0.56570738425925926</c:v>
                </c:pt>
                <c:pt idx="206">
                  <c:v>0.56571075231481482</c:v>
                </c:pt>
                <c:pt idx="207">
                  <c:v>0.5657140625</c:v>
                </c:pt>
                <c:pt idx="208">
                  <c:v>0.56571734953703701</c:v>
                </c:pt>
                <c:pt idx="209">
                  <c:v>0.56572065972222219</c:v>
                </c:pt>
                <c:pt idx="210">
                  <c:v>0.56572393518518516</c:v>
                </c:pt>
                <c:pt idx="211">
                  <c:v>0.56572759259259253</c:v>
                </c:pt>
                <c:pt idx="212">
                  <c:v>0.56573120370370378</c:v>
                </c:pt>
                <c:pt idx="213">
                  <c:v>0.56573480324074077</c:v>
                </c:pt>
                <c:pt idx="214">
                  <c:v>0.5657384143518519</c:v>
                </c:pt>
                <c:pt idx="215">
                  <c:v>0.56574202546296293</c:v>
                </c:pt>
                <c:pt idx="216">
                  <c:v>0.56574578703703704</c:v>
                </c:pt>
                <c:pt idx="217">
                  <c:v>0.56574934027777779</c:v>
                </c:pt>
                <c:pt idx="218">
                  <c:v>0.56575315972222218</c:v>
                </c:pt>
                <c:pt idx="219">
                  <c:v>0.56575674768518514</c:v>
                </c:pt>
                <c:pt idx="220">
                  <c:v>0.56576035879629627</c:v>
                </c:pt>
                <c:pt idx="221">
                  <c:v>0.5657640625</c:v>
                </c:pt>
                <c:pt idx="222">
                  <c:v>0.56576771990740737</c:v>
                </c:pt>
                <c:pt idx="223">
                  <c:v>0.56577128472222216</c:v>
                </c:pt>
                <c:pt idx="224">
                  <c:v>0.56577501157407406</c:v>
                </c:pt>
                <c:pt idx="225">
                  <c:v>0.56577846064814818</c:v>
                </c:pt>
                <c:pt idx="226">
                  <c:v>0.56578180555555557</c:v>
                </c:pt>
                <c:pt idx="227">
                  <c:v>0.56578527777777776</c:v>
                </c:pt>
                <c:pt idx="228">
                  <c:v>0.56578858796296294</c:v>
                </c:pt>
                <c:pt idx="229">
                  <c:v>0.56579199074074071</c:v>
                </c:pt>
                <c:pt idx="230">
                  <c:v>0.56579572916666665</c:v>
                </c:pt>
                <c:pt idx="231">
                  <c:v>0.56579944444444441</c:v>
                </c:pt>
                <c:pt idx="232">
                  <c:v>0.56580341435185189</c:v>
                </c:pt>
                <c:pt idx="233">
                  <c:v>0.56580707175925926</c:v>
                </c:pt>
                <c:pt idx="234">
                  <c:v>0.56581078703703702</c:v>
                </c:pt>
                <c:pt idx="235">
                  <c:v>0.5658146643518519</c:v>
                </c:pt>
                <c:pt idx="236">
                  <c:v>0.56581840277777784</c:v>
                </c:pt>
                <c:pt idx="237">
                  <c:v>0.56582225694444443</c:v>
                </c:pt>
                <c:pt idx="238">
                  <c:v>0.56582621527777777</c:v>
                </c:pt>
                <c:pt idx="239">
                  <c:v>0.56582989583333332</c:v>
                </c:pt>
                <c:pt idx="240">
                  <c:v>0.56583356481481484</c:v>
                </c:pt>
                <c:pt idx="241">
                  <c:v>0.56583722222222221</c:v>
                </c:pt>
                <c:pt idx="242">
                  <c:v>0.56584071759259258</c:v>
                </c:pt>
                <c:pt idx="243">
                  <c:v>0.56584410879629632</c:v>
                </c:pt>
                <c:pt idx="244">
                  <c:v>0.56584765046296293</c:v>
                </c:pt>
                <c:pt idx="245">
                  <c:v>0.56585106481481484</c:v>
                </c:pt>
                <c:pt idx="246">
                  <c:v>0.56585436342592599</c:v>
                </c:pt>
                <c:pt idx="247">
                  <c:v>0.56585767361111106</c:v>
                </c:pt>
                <c:pt idx="248">
                  <c:v>0.56586096064814817</c:v>
                </c:pt>
                <c:pt idx="249">
                  <c:v>0.56586427083333335</c:v>
                </c:pt>
                <c:pt idx="250">
                  <c:v>0.56586814814814812</c:v>
                </c:pt>
                <c:pt idx="251">
                  <c:v>0.56587172453703705</c:v>
                </c:pt>
                <c:pt idx="252">
                  <c:v>0.56587533564814818</c:v>
                </c:pt>
                <c:pt idx="253">
                  <c:v>0.56587901620370373</c:v>
                </c:pt>
                <c:pt idx="254">
                  <c:v>0.56588283564814812</c:v>
                </c:pt>
                <c:pt idx="255">
                  <c:v>0.56588663194444444</c:v>
                </c:pt>
                <c:pt idx="256">
                  <c:v>0.56589048611111115</c:v>
                </c:pt>
                <c:pt idx="257">
                  <c:v>0.56589439814814813</c:v>
                </c:pt>
                <c:pt idx="258">
                  <c:v>0.56589807870370368</c:v>
                </c:pt>
                <c:pt idx="259">
                  <c:v>0.56590168981481481</c:v>
                </c:pt>
                <c:pt idx="260">
                  <c:v>0.56590525462962959</c:v>
                </c:pt>
                <c:pt idx="261">
                  <c:v>0.5659089814814815</c:v>
                </c:pt>
                <c:pt idx="262">
                  <c:v>0.56591252314814822</c:v>
                </c:pt>
                <c:pt idx="263">
                  <c:v>0.56591598379629626</c:v>
                </c:pt>
                <c:pt idx="264">
                  <c:v>0.5659197222222222</c:v>
                </c:pt>
                <c:pt idx="265">
                  <c:v>0.56592307870370373</c:v>
                </c:pt>
                <c:pt idx="266">
                  <c:v>0.56592652777777774</c:v>
                </c:pt>
                <c:pt idx="267">
                  <c:v>0.56592989583333331</c:v>
                </c:pt>
                <c:pt idx="268">
                  <c:v>0.56593356481481483</c:v>
                </c:pt>
                <c:pt idx="269">
                  <c:v>0.56593732638888883</c:v>
                </c:pt>
                <c:pt idx="270">
                  <c:v>0.56594108796296294</c:v>
                </c:pt>
                <c:pt idx="271">
                  <c:v>0.5659448032407407</c:v>
                </c:pt>
                <c:pt idx="272">
                  <c:v>0.5659484027777778</c:v>
                </c:pt>
                <c:pt idx="273">
                  <c:v>0.56595201388888883</c:v>
                </c:pt>
                <c:pt idx="274">
                  <c:v>0.56595579861111112</c:v>
                </c:pt>
                <c:pt idx="275">
                  <c:v>0.56595952546296291</c:v>
                </c:pt>
                <c:pt idx="276">
                  <c:v>0.56596327546296299</c:v>
                </c:pt>
                <c:pt idx="277">
                  <c:v>0.56596725694444439</c:v>
                </c:pt>
                <c:pt idx="278">
                  <c:v>0.56597109953703706</c:v>
                </c:pt>
                <c:pt idx="279">
                  <c:v>0.56597491898148145</c:v>
                </c:pt>
                <c:pt idx="280">
                  <c:v>0.56597871527777777</c:v>
                </c:pt>
                <c:pt idx="281">
                  <c:v>0.5659820717592593</c:v>
                </c:pt>
                <c:pt idx="282">
                  <c:v>0.56598569444444446</c:v>
                </c:pt>
                <c:pt idx="283">
                  <c:v>0.56598905092592589</c:v>
                </c:pt>
                <c:pt idx="284">
                  <c:v>0.56599239583333338</c:v>
                </c:pt>
                <c:pt idx="285">
                  <c:v>0.56599578703703701</c:v>
                </c:pt>
                <c:pt idx="286">
                  <c:v>0.56599914351851854</c:v>
                </c:pt>
                <c:pt idx="287">
                  <c:v>0.56600259259259256</c:v>
                </c:pt>
                <c:pt idx="288">
                  <c:v>0.56600631944444446</c:v>
                </c:pt>
                <c:pt idx="289">
                  <c:v>0.56600995370370366</c:v>
                </c:pt>
                <c:pt idx="290">
                  <c:v>0.56601372685185181</c:v>
                </c:pt>
                <c:pt idx="291">
                  <c:v>0.5660174189814815</c:v>
                </c:pt>
                <c:pt idx="292">
                  <c:v>0.56602129629629627</c:v>
                </c:pt>
                <c:pt idx="293">
                  <c:v>0.56602490740740741</c:v>
                </c:pt>
                <c:pt idx="294">
                  <c:v>0.56602858796296296</c:v>
                </c:pt>
                <c:pt idx="295">
                  <c:v>0.5660324537037037</c:v>
                </c:pt>
                <c:pt idx="296">
                  <c:v>0.56603615740740743</c:v>
                </c:pt>
                <c:pt idx="297">
                  <c:v>0.56603974537037038</c:v>
                </c:pt>
                <c:pt idx="298">
                  <c:v>0.56604364583333333</c:v>
                </c:pt>
                <c:pt idx="299">
                  <c:v>0.56604734953703706</c:v>
                </c:pt>
                <c:pt idx="300">
                  <c:v>0.56605111111111117</c:v>
                </c:pt>
                <c:pt idx="301">
                  <c:v>0.56605446759259259</c:v>
                </c:pt>
                <c:pt idx="302">
                  <c:v>0.56605807870370373</c:v>
                </c:pt>
                <c:pt idx="303">
                  <c:v>0.56606157407407409</c:v>
                </c:pt>
                <c:pt idx="304">
                  <c:v>0.5660649884259259</c:v>
                </c:pt>
                <c:pt idx="305">
                  <c:v>0.56606837962962964</c:v>
                </c:pt>
                <c:pt idx="306">
                  <c:v>0.56607225694444441</c:v>
                </c:pt>
                <c:pt idx="307">
                  <c:v>0.56607624999999995</c:v>
                </c:pt>
                <c:pt idx="308">
                  <c:v>0.56608019675925925</c:v>
                </c:pt>
                <c:pt idx="309">
                  <c:v>0.56608402777777778</c:v>
                </c:pt>
                <c:pt idx="310">
                  <c:v>0.56608780092592592</c:v>
                </c:pt>
                <c:pt idx="311">
                  <c:v>0.5660917129629629</c:v>
                </c:pt>
                <c:pt idx="312">
                  <c:v>0.56609539351851856</c:v>
                </c:pt>
                <c:pt idx="313">
                  <c:v>0.56609914351851853</c:v>
                </c:pt>
                <c:pt idx="314">
                  <c:v>0.56610282407407408</c:v>
                </c:pt>
                <c:pt idx="315">
                  <c:v>0.56610662037037041</c:v>
                </c:pt>
                <c:pt idx="316">
                  <c:v>0.56611030092592596</c:v>
                </c:pt>
                <c:pt idx="317">
                  <c:v>0.5661140740740741</c:v>
                </c:pt>
                <c:pt idx="318">
                  <c:v>0.5661177083333333</c:v>
                </c:pt>
                <c:pt idx="319">
                  <c:v>0.56612106481481483</c:v>
                </c:pt>
                <c:pt idx="320">
                  <c:v>0.56612440972222222</c:v>
                </c:pt>
                <c:pt idx="321">
                  <c:v>0.56612814814814816</c:v>
                </c:pt>
                <c:pt idx="322">
                  <c:v>0.56613160879629632</c:v>
                </c:pt>
                <c:pt idx="323">
                  <c:v>0.56613498842592591</c:v>
                </c:pt>
                <c:pt idx="324">
                  <c:v>0.56613837962962965</c:v>
                </c:pt>
                <c:pt idx="325">
                  <c:v>0.56614182870370378</c:v>
                </c:pt>
                <c:pt idx="326">
                  <c:v>0.56614548611111115</c:v>
                </c:pt>
                <c:pt idx="327">
                  <c:v>0.56614932870370371</c:v>
                </c:pt>
                <c:pt idx="328">
                  <c:v>0.56615295138888888</c:v>
                </c:pt>
                <c:pt idx="329">
                  <c:v>0.5661566203703704</c:v>
                </c:pt>
                <c:pt idx="330">
                  <c:v>0.56616054398148152</c:v>
                </c:pt>
                <c:pt idx="331">
                  <c:v>0.56616423611111111</c:v>
                </c:pt>
                <c:pt idx="332">
                  <c:v>0.56616780092592589</c:v>
                </c:pt>
                <c:pt idx="333">
                  <c:v>0.56617142361111117</c:v>
                </c:pt>
                <c:pt idx="334">
                  <c:v>0.56617521990740738</c:v>
                </c:pt>
                <c:pt idx="335">
                  <c:v>0.56617890046296293</c:v>
                </c:pt>
                <c:pt idx="336">
                  <c:v>0.56618252314814821</c:v>
                </c:pt>
                <c:pt idx="337">
                  <c:v>0.5661861226851852</c:v>
                </c:pt>
                <c:pt idx="338">
                  <c:v>0.56618993055555555</c:v>
                </c:pt>
                <c:pt idx="339">
                  <c:v>0.5661933564814815</c:v>
                </c:pt>
                <c:pt idx="340">
                  <c:v>0.56619689814814811</c:v>
                </c:pt>
                <c:pt idx="341">
                  <c:v>0.56620032407407406</c:v>
                </c:pt>
                <c:pt idx="342">
                  <c:v>0.56620381944444442</c:v>
                </c:pt>
                <c:pt idx="343">
                  <c:v>0.56620732638888882</c:v>
                </c:pt>
                <c:pt idx="344">
                  <c:v>0.56621118055555553</c:v>
                </c:pt>
                <c:pt idx="345">
                  <c:v>0.56621510416666665</c:v>
                </c:pt>
                <c:pt idx="346">
                  <c:v>0.56621937499999997</c:v>
                </c:pt>
                <c:pt idx="347">
                  <c:v>0.5662230787037037</c:v>
                </c:pt>
                <c:pt idx="348">
                  <c:v>0.56622689814814808</c:v>
                </c:pt>
                <c:pt idx="349">
                  <c:v>0.56623082175925921</c:v>
                </c:pt>
                <c:pt idx="350">
                  <c:v>0.56623450231481487</c:v>
                </c:pt>
                <c:pt idx="351">
                  <c:v>0.56623822916666666</c:v>
                </c:pt>
                <c:pt idx="352">
                  <c:v>0.56624201388888895</c:v>
                </c:pt>
                <c:pt idx="353">
                  <c:v>0.56624596064814814</c:v>
                </c:pt>
                <c:pt idx="354">
                  <c:v>0.56624982638888888</c:v>
                </c:pt>
                <c:pt idx="355">
                  <c:v>0.5662538773148148</c:v>
                </c:pt>
                <c:pt idx="356">
                  <c:v>0.56625751157407411</c:v>
                </c:pt>
                <c:pt idx="357">
                  <c:v>0.56626096064814813</c:v>
                </c:pt>
                <c:pt idx="358">
                  <c:v>0.56626435185185187</c:v>
                </c:pt>
                <c:pt idx="359">
                  <c:v>0.56626780092592599</c:v>
                </c:pt>
                <c:pt idx="360">
                  <c:v>0.56627131944444442</c:v>
                </c:pt>
                <c:pt idx="361">
                  <c:v>0.56627467592592595</c:v>
                </c:pt>
                <c:pt idx="362">
                  <c:v>0.56627807870370372</c:v>
                </c:pt>
                <c:pt idx="363">
                  <c:v>0.56628143518518514</c:v>
                </c:pt>
                <c:pt idx="364">
                  <c:v>0.56628508101851849</c:v>
                </c:pt>
                <c:pt idx="365">
                  <c:v>0.56628878472222222</c:v>
                </c:pt>
                <c:pt idx="366">
                  <c:v>0.56629262731481478</c:v>
                </c:pt>
                <c:pt idx="367">
                  <c:v>0.56629628472222227</c:v>
                </c:pt>
                <c:pt idx="368">
                  <c:v>0.56630001157407406</c:v>
                </c:pt>
                <c:pt idx="369">
                  <c:v>0.56630370370370364</c:v>
                </c:pt>
                <c:pt idx="370">
                  <c:v>0.56630740740740737</c:v>
                </c:pt>
                <c:pt idx="371">
                  <c:v>0.5663111111111111</c:v>
                </c:pt>
                <c:pt idx="372">
                  <c:v>0.56631479166666665</c:v>
                </c:pt>
                <c:pt idx="373">
                  <c:v>0.5663184722222222</c:v>
                </c:pt>
                <c:pt idx="374">
                  <c:v>0.56632204861111113</c:v>
                </c:pt>
                <c:pt idx="375">
                  <c:v>0.56632583333333331</c:v>
                </c:pt>
                <c:pt idx="376">
                  <c:v>0.56632947916666665</c:v>
                </c:pt>
                <c:pt idx="377">
                  <c:v>0.5663328125</c:v>
                </c:pt>
                <c:pt idx="378">
                  <c:v>0.56633634259259258</c:v>
                </c:pt>
                <c:pt idx="379">
                  <c:v>0.5663397916666667</c:v>
                </c:pt>
                <c:pt idx="380">
                  <c:v>0.56634315972222227</c:v>
                </c:pt>
                <c:pt idx="381">
                  <c:v>0.56634650462962965</c:v>
                </c:pt>
                <c:pt idx="382">
                  <c:v>0.56635010416666665</c:v>
                </c:pt>
                <c:pt idx="383">
                  <c:v>0.56635396990740738</c:v>
                </c:pt>
                <c:pt idx="384">
                  <c:v>0.56635771990740735</c:v>
                </c:pt>
                <c:pt idx="385">
                  <c:v>0.56636143518518522</c:v>
                </c:pt>
                <c:pt idx="386">
                  <c:v>0.56636535879629635</c:v>
                </c:pt>
                <c:pt idx="387">
                  <c:v>0.56636908564814814</c:v>
                </c:pt>
                <c:pt idx="388">
                  <c:v>0.56637283564814822</c:v>
                </c:pt>
                <c:pt idx="389">
                  <c:v>0.56637623842592599</c:v>
                </c:pt>
                <c:pt idx="390">
                  <c:v>0.56638004629629635</c:v>
                </c:pt>
                <c:pt idx="391">
                  <c:v>0.56638390046296294</c:v>
                </c:pt>
                <c:pt idx="392">
                  <c:v>0.56638793981481483</c:v>
                </c:pt>
                <c:pt idx="393">
                  <c:v>0.56639157407407403</c:v>
                </c:pt>
                <c:pt idx="394">
                  <c:v>0.56639549768518516</c:v>
                </c:pt>
                <c:pt idx="395">
                  <c:v>0.56639884259259266</c:v>
                </c:pt>
                <c:pt idx="396">
                  <c:v>0.56640219907407408</c:v>
                </c:pt>
                <c:pt idx="397">
                  <c:v>0.56640571759259262</c:v>
                </c:pt>
                <c:pt idx="398">
                  <c:v>0.56640930555555558</c:v>
                </c:pt>
                <c:pt idx="399">
                  <c:v>0.566412662037037</c:v>
                </c:pt>
                <c:pt idx="400">
                  <c:v>0.56641600694444449</c:v>
                </c:pt>
                <c:pt idx="401">
                  <c:v>0.56641937500000006</c:v>
                </c:pt>
                <c:pt idx="402">
                  <c:v>0.56642303240740743</c:v>
                </c:pt>
                <c:pt idx="403">
                  <c:v>0.56642673611111116</c:v>
                </c:pt>
                <c:pt idx="404">
                  <c:v>0.5664307291666667</c:v>
                </c:pt>
                <c:pt idx="405">
                  <c:v>0.56643486111111108</c:v>
                </c:pt>
                <c:pt idx="406">
                  <c:v>0.56643874999999999</c:v>
                </c:pt>
                <c:pt idx="407">
                  <c:v>0.56644254629629631</c:v>
                </c:pt>
                <c:pt idx="408">
                  <c:v>0.56644616898148148</c:v>
                </c:pt>
                <c:pt idx="409">
                  <c:v>0.56644984953703703</c:v>
                </c:pt>
                <c:pt idx="410">
                  <c:v>0.56645369212962959</c:v>
                </c:pt>
                <c:pt idx="411">
                  <c:v>0.56645744212962967</c:v>
                </c:pt>
                <c:pt idx="412">
                  <c:v>0.5664611458333334</c:v>
                </c:pt>
                <c:pt idx="413">
                  <c:v>0.56646552083333335</c:v>
                </c:pt>
                <c:pt idx="414">
                  <c:v>0.56646905092592592</c:v>
                </c:pt>
                <c:pt idx="415">
                  <c:v>0.56647239583333331</c:v>
                </c:pt>
                <c:pt idx="416">
                  <c:v>0.56647604166666665</c:v>
                </c:pt>
                <c:pt idx="417">
                  <c:v>0.56647960648148155</c:v>
                </c:pt>
                <c:pt idx="418">
                  <c:v>0.56648295138888882</c:v>
                </c:pt>
                <c:pt idx="419">
                  <c:v>0.56648631944444439</c:v>
                </c:pt>
                <c:pt idx="420">
                  <c:v>0.56649000000000005</c:v>
                </c:pt>
                <c:pt idx="421">
                  <c:v>0.56649398148148145</c:v>
                </c:pt>
                <c:pt idx="422">
                  <c:v>0.56649767361111114</c:v>
                </c:pt>
                <c:pt idx="423">
                  <c:v>0.56650150462962967</c:v>
                </c:pt>
                <c:pt idx="424">
                  <c:v>0.56650542824074079</c:v>
                </c:pt>
                <c:pt idx="425">
                  <c:v>0.56650942129629633</c:v>
                </c:pt>
                <c:pt idx="426">
                  <c:v>0.56651325231481475</c:v>
                </c:pt>
                <c:pt idx="427">
                  <c:v>0.56651714120370367</c:v>
                </c:pt>
                <c:pt idx="428">
                  <c:v>0.56652084490740739</c:v>
                </c:pt>
                <c:pt idx="429">
                  <c:v>0.56652474537037034</c:v>
                </c:pt>
                <c:pt idx="430">
                  <c:v>0.56652864583333329</c:v>
                </c:pt>
                <c:pt idx="431">
                  <c:v>0.56653248842592596</c:v>
                </c:pt>
                <c:pt idx="432">
                  <c:v>0.56653622685185179</c:v>
                </c:pt>
                <c:pt idx="433">
                  <c:v>0.5665399884259259</c:v>
                </c:pt>
                <c:pt idx="434">
                  <c:v>0.56654361111111118</c:v>
                </c:pt>
                <c:pt idx="435">
                  <c:v>0.56654743055555556</c:v>
                </c:pt>
                <c:pt idx="436">
                  <c:v>0.56655098379629631</c:v>
                </c:pt>
                <c:pt idx="437">
                  <c:v>0.5665544212962963</c:v>
                </c:pt>
                <c:pt idx="438">
                  <c:v>0.56655793981481484</c:v>
                </c:pt>
                <c:pt idx="439">
                  <c:v>0.56656149305555559</c:v>
                </c:pt>
                <c:pt idx="440">
                  <c:v>0.56656517361111114</c:v>
                </c:pt>
                <c:pt idx="441">
                  <c:v>0.5665690162037037</c:v>
                </c:pt>
                <c:pt idx="442">
                  <c:v>0.56657296296296289</c:v>
                </c:pt>
                <c:pt idx="443">
                  <c:v>0.56657677083333335</c:v>
                </c:pt>
                <c:pt idx="444">
                  <c:v>0.56658074074074072</c:v>
                </c:pt>
                <c:pt idx="445">
                  <c:v>0.5665844907407408</c:v>
                </c:pt>
                <c:pt idx="446">
                  <c:v>0.56658834490740739</c:v>
                </c:pt>
                <c:pt idx="447">
                  <c:v>0.56659215277777775</c:v>
                </c:pt>
                <c:pt idx="448">
                  <c:v>0.56659601851851848</c:v>
                </c:pt>
                <c:pt idx="449">
                  <c:v>0.56659979166666663</c:v>
                </c:pt>
                <c:pt idx="450">
                  <c:v>0.56660401620370371</c:v>
                </c:pt>
                <c:pt idx="451">
                  <c:v>0.56660773148148147</c:v>
                </c:pt>
                <c:pt idx="452">
                  <c:v>0.56661115740740742</c:v>
                </c:pt>
                <c:pt idx="453">
                  <c:v>0.56661457175925922</c:v>
                </c:pt>
                <c:pt idx="454">
                  <c:v>0.56661803240740738</c:v>
                </c:pt>
                <c:pt idx="455">
                  <c:v>0.56662151620370371</c:v>
                </c:pt>
                <c:pt idx="456">
                  <c:v>0.56662496527777784</c:v>
                </c:pt>
                <c:pt idx="457">
                  <c:v>0.56662884259259261</c:v>
                </c:pt>
                <c:pt idx="458">
                  <c:v>0.56663289351851853</c:v>
                </c:pt>
                <c:pt idx="459">
                  <c:v>0.56663668981481485</c:v>
                </c:pt>
                <c:pt idx="460">
                  <c:v>0.56664048611111106</c:v>
                </c:pt>
                <c:pt idx="461">
                  <c:v>0.56664454861111113</c:v>
                </c:pt>
                <c:pt idx="462">
                  <c:v>0.56664826388888889</c:v>
                </c:pt>
                <c:pt idx="463">
                  <c:v>0.56665212962962963</c:v>
                </c:pt>
                <c:pt idx="464">
                  <c:v>0.56665601851851854</c:v>
                </c:pt>
                <c:pt idx="465">
                  <c:v>0.56665980324074072</c:v>
                </c:pt>
                <c:pt idx="466">
                  <c:v>0.56666370370370367</c:v>
                </c:pt>
                <c:pt idx="467">
                  <c:v>0.56666790509259257</c:v>
                </c:pt>
                <c:pt idx="468">
                  <c:v>0.56667179398148149</c:v>
                </c:pt>
                <c:pt idx="469">
                  <c:v>0.56667540509259262</c:v>
                </c:pt>
                <c:pt idx="470">
                  <c:v>0.56667887731481481</c:v>
                </c:pt>
                <c:pt idx="471">
                  <c:v>0.56668233796296297</c:v>
                </c:pt>
                <c:pt idx="472">
                  <c:v>0.56668596064814813</c:v>
                </c:pt>
                <c:pt idx="473">
                  <c:v>0.56668943287037032</c:v>
                </c:pt>
                <c:pt idx="474">
                  <c:v>0.56669289351851859</c:v>
                </c:pt>
                <c:pt idx="475">
                  <c:v>0.56669636574074078</c:v>
                </c:pt>
                <c:pt idx="476">
                  <c:v>0.56669999999999998</c:v>
                </c:pt>
                <c:pt idx="477">
                  <c:v>0.56670385416666669</c:v>
                </c:pt>
                <c:pt idx="478">
                  <c:v>0.56670768518518522</c:v>
                </c:pt>
                <c:pt idx="479">
                  <c:v>0.56671170138888882</c:v>
                </c:pt>
                <c:pt idx="480">
                  <c:v>0.56671550925925929</c:v>
                </c:pt>
                <c:pt idx="481">
                  <c:v>0.56671951388888886</c:v>
                </c:pt>
                <c:pt idx="482">
                  <c:v>0.56672348379629633</c:v>
                </c:pt>
                <c:pt idx="483">
                  <c:v>0.5667273263888889</c:v>
                </c:pt>
                <c:pt idx="484">
                  <c:v>0.56673141203703703</c:v>
                </c:pt>
                <c:pt idx="485">
                  <c:v>0.56673531249999998</c:v>
                </c:pt>
                <c:pt idx="486">
                  <c:v>0.56673921296296303</c:v>
                </c:pt>
                <c:pt idx="487">
                  <c:v>0.56674296296296289</c:v>
                </c:pt>
                <c:pt idx="488">
                  <c:v>0.56674678240740739</c:v>
                </c:pt>
                <c:pt idx="489">
                  <c:v>0.56675030092592593</c:v>
                </c:pt>
                <c:pt idx="490">
                  <c:v>0.56675378472222226</c:v>
                </c:pt>
                <c:pt idx="491">
                  <c:v>0.56675724537037031</c:v>
                </c:pt>
                <c:pt idx="492">
                  <c:v>0.56676101851851846</c:v>
                </c:pt>
                <c:pt idx="493">
                  <c:v>0.56676449074074076</c:v>
                </c:pt>
                <c:pt idx="494">
                  <c:v>0.56676864583333331</c:v>
                </c:pt>
                <c:pt idx="495">
                  <c:v>0.56677252314814808</c:v>
                </c:pt>
                <c:pt idx="496">
                  <c:v>0.56677646990740738</c:v>
                </c:pt>
                <c:pt idx="497">
                  <c:v>0.56678041666666668</c:v>
                </c:pt>
                <c:pt idx="498">
                  <c:v>0.56678454861111105</c:v>
                </c:pt>
                <c:pt idx="499">
                  <c:v>0.56678833333333334</c:v>
                </c:pt>
                <c:pt idx="500">
                  <c:v>0.56679221064814811</c:v>
                </c:pt>
                <c:pt idx="501">
                  <c:v>0.56679609953703702</c:v>
                </c:pt>
                <c:pt idx="502">
                  <c:v>0.56679999999999997</c:v>
                </c:pt>
                <c:pt idx="503">
                  <c:v>0.56680378472222226</c:v>
                </c:pt>
                <c:pt idx="504">
                  <c:v>0.56680800925925923</c:v>
                </c:pt>
                <c:pt idx="505">
                  <c:v>0.56681189814814814</c:v>
                </c:pt>
                <c:pt idx="506">
                  <c:v>0.56681539351851851</c:v>
                </c:pt>
                <c:pt idx="507">
                  <c:v>0.56681898148148147</c:v>
                </c:pt>
                <c:pt idx="508">
                  <c:v>0.56682245370370377</c:v>
                </c:pt>
                <c:pt idx="509">
                  <c:v>0.56682612268518517</c:v>
                </c:pt>
                <c:pt idx="510">
                  <c:v>0.5668296990740741</c:v>
                </c:pt>
                <c:pt idx="511">
                  <c:v>0.56683315972222226</c:v>
                </c:pt>
                <c:pt idx="512">
                  <c:v>0.56683672453703704</c:v>
                </c:pt>
                <c:pt idx="513">
                  <c:v>0.5668405671296296</c:v>
                </c:pt>
                <c:pt idx="514">
                  <c:v>0.56684435185185189</c:v>
                </c:pt>
                <c:pt idx="515">
                  <c:v>0.56684842592592599</c:v>
                </c:pt>
                <c:pt idx="516">
                  <c:v>0.56685232638888883</c:v>
                </c:pt>
                <c:pt idx="517">
                  <c:v>0.5668561689814815</c:v>
                </c:pt>
                <c:pt idx="518">
                  <c:v>0.56686016203703704</c:v>
                </c:pt>
                <c:pt idx="519">
                  <c:v>0.56686391203703701</c:v>
                </c:pt>
                <c:pt idx="520">
                  <c:v>0.56686785879629631</c:v>
                </c:pt>
                <c:pt idx="521">
                  <c:v>0.56687178240740743</c:v>
                </c:pt>
                <c:pt idx="522">
                  <c:v>0.56687570601851855</c:v>
                </c:pt>
                <c:pt idx="523">
                  <c:v>0.56687957175925929</c:v>
                </c:pt>
                <c:pt idx="524">
                  <c:v>0.56688347222222224</c:v>
                </c:pt>
                <c:pt idx="525">
                  <c:v>0.56688694444444443</c:v>
                </c:pt>
                <c:pt idx="526">
                  <c:v>0.56689035879629623</c:v>
                </c:pt>
                <c:pt idx="527">
                  <c:v>0.56689374999999997</c:v>
                </c:pt>
                <c:pt idx="528">
                  <c:v>0.56689721064814813</c:v>
                </c:pt>
                <c:pt idx="529">
                  <c:v>0.56690067129629629</c:v>
                </c:pt>
                <c:pt idx="530">
                  <c:v>0.56690405092592588</c:v>
                </c:pt>
                <c:pt idx="531">
                  <c:v>0.56690788194444441</c:v>
                </c:pt>
                <c:pt idx="532">
                  <c:v>0.56691178240740736</c:v>
                </c:pt>
                <c:pt idx="533">
                  <c:v>0.56691543981481485</c:v>
                </c:pt>
                <c:pt idx="534">
                  <c:v>0.56691916666666664</c:v>
                </c:pt>
                <c:pt idx="535">
                  <c:v>0.5669228819444444</c:v>
                </c:pt>
                <c:pt idx="536">
                  <c:v>0.56692658564814813</c:v>
                </c:pt>
                <c:pt idx="537">
                  <c:v>0.56693034722222224</c:v>
                </c:pt>
                <c:pt idx="538">
                  <c:v>0.56693409722222221</c:v>
                </c:pt>
                <c:pt idx="539">
                  <c:v>0.56693777777777776</c:v>
                </c:pt>
                <c:pt idx="540">
                  <c:v>0.56694174768518513</c:v>
                </c:pt>
                <c:pt idx="541">
                  <c:v>0.56694543981481482</c:v>
                </c:pt>
                <c:pt idx="542">
                  <c:v>0.56694925925925921</c:v>
                </c:pt>
                <c:pt idx="543">
                  <c:v>0.56695298611111111</c:v>
                </c:pt>
                <c:pt idx="544">
                  <c:v>0.56695636574074071</c:v>
                </c:pt>
                <c:pt idx="545">
                  <c:v>0.5669598379629629</c:v>
                </c:pt>
                <c:pt idx="546">
                  <c:v>0.56696325231481481</c:v>
                </c:pt>
                <c:pt idx="547">
                  <c:v>0.56696665509259259</c:v>
                </c:pt>
                <c:pt idx="548">
                  <c:v>0.56697017361111113</c:v>
                </c:pt>
                <c:pt idx="549">
                  <c:v>0.56697356481481476</c:v>
                </c:pt>
                <c:pt idx="550">
                  <c:v>0.5669770833333333</c:v>
                </c:pt>
                <c:pt idx="551">
                  <c:v>0.56698077546296299</c:v>
                </c:pt>
                <c:pt idx="552">
                  <c:v>0.56698446759259258</c:v>
                </c:pt>
                <c:pt idx="553">
                  <c:v>0.56698818287037034</c:v>
                </c:pt>
                <c:pt idx="554">
                  <c:v>0.56699192129629628</c:v>
                </c:pt>
                <c:pt idx="555">
                  <c:v>0.56699591435185182</c:v>
                </c:pt>
                <c:pt idx="556">
                  <c:v>0.56699965277777775</c:v>
                </c:pt>
                <c:pt idx="557">
                  <c:v>0.56700332175925927</c:v>
                </c:pt>
                <c:pt idx="558">
                  <c:v>0.56700709490740742</c:v>
                </c:pt>
                <c:pt idx="559">
                  <c:v>0.56701082175925921</c:v>
                </c:pt>
                <c:pt idx="560">
                  <c:v>0.56701465277777785</c:v>
                </c:pt>
                <c:pt idx="561">
                  <c:v>0.56701858796296289</c:v>
                </c:pt>
                <c:pt idx="562">
                  <c:v>0.56702240740740739</c:v>
                </c:pt>
                <c:pt idx="563">
                  <c:v>0.56702584490740737</c:v>
                </c:pt>
                <c:pt idx="564">
                  <c:v>0.56702931712962956</c:v>
                </c:pt>
                <c:pt idx="565">
                  <c:v>0.5670327083333333</c:v>
                </c:pt>
                <c:pt idx="566">
                  <c:v>0.56703615740740743</c:v>
                </c:pt>
                <c:pt idx="567">
                  <c:v>0.56703965277777779</c:v>
                </c:pt>
                <c:pt idx="568">
                  <c:v>0.56704309027777777</c:v>
                </c:pt>
                <c:pt idx="569">
                  <c:v>0.56704693287037033</c:v>
                </c:pt>
                <c:pt idx="570">
                  <c:v>0.56705069444444445</c:v>
                </c:pt>
                <c:pt idx="571">
                  <c:v>0.56705436342592586</c:v>
                </c:pt>
                <c:pt idx="572">
                  <c:v>0.56705814814814814</c:v>
                </c:pt>
                <c:pt idx="573">
                  <c:v>0.56706192129629629</c:v>
                </c:pt>
                <c:pt idx="574">
                  <c:v>0.56706605324074078</c:v>
                </c:pt>
                <c:pt idx="575">
                  <c:v>0.56706996527777775</c:v>
                </c:pt>
                <c:pt idx="576">
                  <c:v>0.56707372685185187</c:v>
                </c:pt>
                <c:pt idx="577">
                  <c:v>0.56707751157407404</c:v>
                </c:pt>
                <c:pt idx="578">
                  <c:v>0.5670815046296297</c:v>
                </c:pt>
                <c:pt idx="579">
                  <c:v>0.56708520833333331</c:v>
                </c:pt>
                <c:pt idx="580">
                  <c:v>0.56708915509259261</c:v>
                </c:pt>
                <c:pt idx="581">
                  <c:v>0.56709261574074077</c:v>
                </c:pt>
                <c:pt idx="582">
                  <c:v>0.56709600694444451</c:v>
                </c:pt>
                <c:pt idx="583">
                  <c:v>0.5670994791666667</c:v>
                </c:pt>
                <c:pt idx="584">
                  <c:v>0.56710291666666668</c:v>
                </c:pt>
                <c:pt idx="585">
                  <c:v>0.56710630787037031</c:v>
                </c:pt>
                <c:pt idx="586">
                  <c:v>0.56710972222222222</c:v>
                </c:pt>
                <c:pt idx="587">
                  <c:v>0.56711334490740739</c:v>
                </c:pt>
                <c:pt idx="588">
                  <c:v>0.56711688657407411</c:v>
                </c:pt>
                <c:pt idx="589">
                  <c:v>0.5671207407407407</c:v>
                </c:pt>
                <c:pt idx="590">
                  <c:v>0.56712459490740741</c:v>
                </c:pt>
                <c:pt idx="591">
                  <c:v>0.56712839120370373</c:v>
                </c:pt>
                <c:pt idx="592">
                  <c:v>0.56713216435185188</c:v>
                </c:pt>
                <c:pt idx="593">
                  <c:v>0.56713584490740743</c:v>
                </c:pt>
                <c:pt idx="594">
                  <c:v>0.56713989583333335</c:v>
                </c:pt>
                <c:pt idx="595">
                  <c:v>0.56714363425925929</c:v>
                </c:pt>
                <c:pt idx="596">
                  <c:v>0.56714741898148147</c:v>
                </c:pt>
                <c:pt idx="597">
                  <c:v>0.56715133101851845</c:v>
                </c:pt>
                <c:pt idx="598">
                  <c:v>0.56715505787037035</c:v>
                </c:pt>
                <c:pt idx="599">
                  <c:v>0.56715875000000004</c:v>
                </c:pt>
                <c:pt idx="600">
                  <c:v>0.56716254629629625</c:v>
                </c:pt>
                <c:pt idx="601">
                  <c:v>0.56716594907407403</c:v>
                </c:pt>
                <c:pt idx="602">
                  <c:v>0.56716943287037036</c:v>
                </c:pt>
                <c:pt idx="603">
                  <c:v>0.5671728240740741</c:v>
                </c:pt>
                <c:pt idx="604">
                  <c:v>0.56717637731481485</c:v>
                </c:pt>
                <c:pt idx="605">
                  <c:v>0.5671798032407408</c:v>
                </c:pt>
                <c:pt idx="606">
                  <c:v>0.56718348379629624</c:v>
                </c:pt>
                <c:pt idx="607">
                  <c:v>0.56718734953703709</c:v>
                </c:pt>
                <c:pt idx="608">
                  <c:v>0.56719129629629628</c:v>
                </c:pt>
                <c:pt idx="609">
                  <c:v>0.56719503472222221</c:v>
                </c:pt>
                <c:pt idx="610">
                  <c:v>0.56719885416666671</c:v>
                </c:pt>
                <c:pt idx="611">
                  <c:v>0.56720266203703706</c:v>
                </c:pt>
                <c:pt idx="612">
                  <c:v>0.56720671296296299</c:v>
                </c:pt>
                <c:pt idx="613">
                  <c:v>0.56721055555555555</c:v>
                </c:pt>
                <c:pt idx="614">
                  <c:v>0.56721439814814811</c:v>
                </c:pt>
                <c:pt idx="615">
                  <c:v>0.5672181828703704</c:v>
                </c:pt>
                <c:pt idx="616">
                  <c:v>0.56722200231481479</c:v>
                </c:pt>
                <c:pt idx="617">
                  <c:v>0.56722604166666668</c:v>
                </c:pt>
                <c:pt idx="618">
                  <c:v>0.56723003472222222</c:v>
                </c:pt>
                <c:pt idx="619">
                  <c:v>0.56723349537037038</c:v>
                </c:pt>
                <c:pt idx="620">
                  <c:v>0.56723692129629633</c:v>
                </c:pt>
                <c:pt idx="621">
                  <c:v>0.56724031249999995</c:v>
                </c:pt>
                <c:pt idx="622">
                  <c:v>0.56724387731481485</c:v>
                </c:pt>
                <c:pt idx="623">
                  <c:v>0.56724730324074069</c:v>
                </c:pt>
                <c:pt idx="624">
                  <c:v>0.56725076388888895</c:v>
                </c:pt>
                <c:pt idx="625">
                  <c:v>0.56725446759259257</c:v>
                </c:pt>
                <c:pt idx="626">
                  <c:v>0.56725827546296304</c:v>
                </c:pt>
                <c:pt idx="627">
                  <c:v>0.56726193287037041</c:v>
                </c:pt>
                <c:pt idx="628">
                  <c:v>0.56726550925925923</c:v>
                </c:pt>
                <c:pt idx="629">
                  <c:v>0.56726901620370374</c:v>
                </c:pt>
                <c:pt idx="630">
                  <c:v>0.56727287037037033</c:v>
                </c:pt>
                <c:pt idx="631">
                  <c:v>0.56727681712962963</c:v>
                </c:pt>
                <c:pt idx="632">
                  <c:v>0.56728057870370374</c:v>
                </c:pt>
                <c:pt idx="633">
                  <c:v>0.56728465277777784</c:v>
                </c:pt>
                <c:pt idx="634">
                  <c:v>0.56728835648148146</c:v>
                </c:pt>
                <c:pt idx="635">
                  <c:v>0.56729218749999999</c:v>
                </c:pt>
                <c:pt idx="636">
                  <c:v>0.56729609953703697</c:v>
                </c:pt>
                <c:pt idx="637">
                  <c:v>0.56730004629629627</c:v>
                </c:pt>
                <c:pt idx="638">
                  <c:v>0.56730361111111105</c:v>
                </c:pt>
                <c:pt idx="639">
                  <c:v>0.56730704861111114</c:v>
                </c:pt>
                <c:pt idx="640">
                  <c:v>0.56731046296296295</c:v>
                </c:pt>
                <c:pt idx="641">
                  <c:v>0.56731399305555552</c:v>
                </c:pt>
                <c:pt idx="642">
                  <c:v>0.5673173958333334</c:v>
                </c:pt>
                <c:pt idx="643">
                  <c:v>0.56732082175925924</c:v>
                </c:pt>
                <c:pt idx="644">
                  <c:v>0.56732512731481488</c:v>
                </c:pt>
                <c:pt idx="645">
                  <c:v>0.56732894675925927</c:v>
                </c:pt>
                <c:pt idx="646">
                  <c:v>0.56733282407407404</c:v>
                </c:pt>
                <c:pt idx="647">
                  <c:v>0.56733684027777775</c:v>
                </c:pt>
                <c:pt idx="648">
                  <c:v>0.56734081018518523</c:v>
                </c:pt>
                <c:pt idx="649">
                  <c:v>0.56734484953703701</c:v>
                </c:pt>
                <c:pt idx="650">
                  <c:v>0.56734906250000006</c:v>
                </c:pt>
                <c:pt idx="651">
                  <c:v>0.56735311342592587</c:v>
                </c:pt>
                <c:pt idx="652">
                  <c:v>0.5673571296296297</c:v>
                </c:pt>
                <c:pt idx="653">
                  <c:v>0.56736107638888889</c:v>
                </c:pt>
                <c:pt idx="654">
                  <c:v>0.56736527777777779</c:v>
                </c:pt>
                <c:pt idx="655">
                  <c:v>0.56736936342592592</c:v>
                </c:pt>
                <c:pt idx="656">
                  <c:v>0.56737293981481485</c:v>
                </c:pt>
                <c:pt idx="657">
                  <c:v>0.56737655092592598</c:v>
                </c:pt>
                <c:pt idx="658">
                  <c:v>0.5673801273148148</c:v>
                </c:pt>
                <c:pt idx="659">
                  <c:v>0.56738381944444438</c:v>
                </c:pt>
                <c:pt idx="660">
                  <c:v>0.56738739583333331</c:v>
                </c:pt>
                <c:pt idx="661">
                  <c:v>0.56739103009259262</c:v>
                </c:pt>
                <c:pt idx="662">
                  <c:v>0.56739496527777777</c:v>
                </c:pt>
                <c:pt idx="663">
                  <c:v>0.5673988888888889</c:v>
                </c:pt>
                <c:pt idx="664">
                  <c:v>0.5674028703703704</c:v>
                </c:pt>
                <c:pt idx="665">
                  <c:v>0.56740700231481478</c:v>
                </c:pt>
                <c:pt idx="666">
                  <c:v>0.56741112268518512</c:v>
                </c:pt>
                <c:pt idx="667">
                  <c:v>0.56741530092592596</c:v>
                </c:pt>
                <c:pt idx="668">
                  <c:v>0.56741925925925929</c:v>
                </c:pt>
                <c:pt idx="669">
                  <c:v>0.56742329861111107</c:v>
                </c:pt>
                <c:pt idx="670">
                  <c:v>0.56742732638888882</c:v>
                </c:pt>
                <c:pt idx="671">
                  <c:v>0.56743153935185187</c:v>
                </c:pt>
                <c:pt idx="672">
                  <c:v>0.56743568287037038</c:v>
                </c:pt>
                <c:pt idx="673">
                  <c:v>0.56743959490740747</c:v>
                </c:pt>
                <c:pt idx="674">
                  <c:v>0.56744319444444447</c:v>
                </c:pt>
                <c:pt idx="675">
                  <c:v>0.56744688657407405</c:v>
                </c:pt>
                <c:pt idx="676">
                  <c:v>0.56745045138888883</c:v>
                </c:pt>
                <c:pt idx="677">
                  <c:v>0.56745410879629632</c:v>
                </c:pt>
                <c:pt idx="678">
                  <c:v>0.56745768518518525</c:v>
                </c:pt>
                <c:pt idx="679">
                  <c:v>0.56746129629629627</c:v>
                </c:pt>
                <c:pt idx="680">
                  <c:v>0.56746568287037036</c:v>
                </c:pt>
                <c:pt idx="681">
                  <c:v>0.56746968749999993</c:v>
                </c:pt>
                <c:pt idx="682">
                  <c:v>0.56747372685185182</c:v>
                </c:pt>
                <c:pt idx="683">
                  <c:v>0.56747776620370372</c:v>
                </c:pt>
                <c:pt idx="684">
                  <c:v>0.56748189814814809</c:v>
                </c:pt>
                <c:pt idx="685">
                  <c:v>0.56748586805555556</c:v>
                </c:pt>
                <c:pt idx="686">
                  <c:v>0.56748975694444448</c:v>
                </c:pt>
                <c:pt idx="687">
                  <c:v>0.56749350694444445</c:v>
                </c:pt>
                <c:pt idx="688">
                  <c:v>0.56749732638888883</c:v>
                </c:pt>
                <c:pt idx="689">
                  <c:v>0.56750115740740747</c:v>
                </c:pt>
                <c:pt idx="690">
                  <c:v>0.56750504629629628</c:v>
                </c:pt>
                <c:pt idx="691">
                  <c:v>0.56750881944444442</c:v>
                </c:pt>
                <c:pt idx="692">
                  <c:v>0.567512349537037</c:v>
                </c:pt>
                <c:pt idx="693">
                  <c:v>0.56751574074074074</c:v>
                </c:pt>
                <c:pt idx="694">
                  <c:v>0.56751914351851851</c:v>
                </c:pt>
                <c:pt idx="695">
                  <c:v>0.56752259259259252</c:v>
                </c:pt>
                <c:pt idx="696">
                  <c:v>0.56752606481481482</c:v>
                </c:pt>
                <c:pt idx="697">
                  <c:v>0.56752951388888884</c:v>
                </c:pt>
                <c:pt idx="698">
                  <c:v>0.5675329745370371</c:v>
                </c:pt>
                <c:pt idx="699">
                  <c:v>0.56753668981481475</c:v>
                </c:pt>
                <c:pt idx="700">
                  <c:v>0.5675404629629629</c:v>
                </c:pt>
                <c:pt idx="701">
                  <c:v>0.56754429398148154</c:v>
                </c:pt>
                <c:pt idx="702">
                  <c:v>0.56754802083333333</c:v>
                </c:pt>
                <c:pt idx="703">
                  <c:v>0.56755209490740743</c:v>
                </c:pt>
                <c:pt idx="704">
                  <c:v>0.56755600694444441</c:v>
                </c:pt>
                <c:pt idx="705">
                  <c:v>0.56755973379629632</c:v>
                </c:pt>
                <c:pt idx="706">
                  <c:v>0.56756344907407408</c:v>
                </c:pt>
                <c:pt idx="707">
                  <c:v>0.56756707175925925</c:v>
                </c:pt>
                <c:pt idx="708">
                  <c:v>0.56757082175925933</c:v>
                </c:pt>
                <c:pt idx="709">
                  <c:v>0.5675744791666667</c:v>
                </c:pt>
                <c:pt idx="710">
                  <c:v>0.56757815972222225</c:v>
                </c:pt>
                <c:pt idx="711">
                  <c:v>0.56758195601851857</c:v>
                </c:pt>
                <c:pt idx="712">
                  <c:v>0.56758528935185182</c:v>
                </c:pt>
                <c:pt idx="713">
                  <c:v>0.56758863425925921</c:v>
                </c:pt>
                <c:pt idx="714">
                  <c:v>0.56759200231481477</c:v>
                </c:pt>
                <c:pt idx="715">
                  <c:v>0.5675953587962963</c:v>
                </c:pt>
                <c:pt idx="716">
                  <c:v>0.56759885416666667</c:v>
                </c:pt>
                <c:pt idx="717">
                  <c:v>0.56760273148148144</c:v>
                </c:pt>
                <c:pt idx="718">
                  <c:v>0.56760649305555555</c:v>
                </c:pt>
                <c:pt idx="719">
                  <c:v>0.56761015046296304</c:v>
                </c:pt>
                <c:pt idx="720">
                  <c:v>0.56761398148148146</c:v>
                </c:pt>
                <c:pt idx="721">
                  <c:v>0.56761768518518518</c:v>
                </c:pt>
                <c:pt idx="722">
                  <c:v>0.56762142361111112</c:v>
                </c:pt>
                <c:pt idx="723">
                  <c:v>0.5676251157407407</c:v>
                </c:pt>
                <c:pt idx="724">
                  <c:v>0.56762905092592597</c:v>
                </c:pt>
                <c:pt idx="725">
                  <c:v>0.5676327546296297</c:v>
                </c:pt>
                <c:pt idx="726">
                  <c:v>0.56763646990740735</c:v>
                </c:pt>
                <c:pt idx="727">
                  <c:v>0.56764032407407405</c:v>
                </c:pt>
                <c:pt idx="728">
                  <c:v>0.56764400462962961</c:v>
                </c:pt>
                <c:pt idx="729">
                  <c:v>0.56764767361111113</c:v>
                </c:pt>
                <c:pt idx="730">
                  <c:v>0.56765116898148149</c:v>
                </c:pt>
                <c:pt idx="731">
                  <c:v>0.56765452546296291</c:v>
                </c:pt>
                <c:pt idx="732">
                  <c:v>0.56765793981481483</c:v>
                </c:pt>
                <c:pt idx="733">
                  <c:v>0.56766129629629625</c:v>
                </c:pt>
                <c:pt idx="734">
                  <c:v>0.5676646296296296</c:v>
                </c:pt>
                <c:pt idx="735">
                  <c:v>0.56766799768518517</c:v>
                </c:pt>
                <c:pt idx="736">
                  <c:v>0.5676713541666667</c:v>
                </c:pt>
                <c:pt idx="737">
                  <c:v>0.56767538194444445</c:v>
                </c:pt>
                <c:pt idx="738">
                  <c:v>0.56767900462962961</c:v>
                </c:pt>
                <c:pt idx="739">
                  <c:v>0.5676826620370371</c:v>
                </c:pt>
                <c:pt idx="740">
                  <c:v>0.56768630787037033</c:v>
                </c:pt>
                <c:pt idx="741">
                  <c:v>0.56768997685185185</c:v>
                </c:pt>
                <c:pt idx="742">
                  <c:v>0.5676936574074074</c:v>
                </c:pt>
                <c:pt idx="743">
                  <c:v>0.56769738425925931</c:v>
                </c:pt>
                <c:pt idx="744">
                  <c:v>0.5677009837962963</c:v>
                </c:pt>
                <c:pt idx="745">
                  <c:v>0.56770480324074069</c:v>
                </c:pt>
                <c:pt idx="746">
                  <c:v>0.56770840277777779</c:v>
                </c:pt>
                <c:pt idx="747">
                  <c:v>0.56771215277777776</c:v>
                </c:pt>
                <c:pt idx="748">
                  <c:v>0.56771581018518524</c:v>
                </c:pt>
                <c:pt idx="749">
                  <c:v>0.56771966435185184</c:v>
                </c:pt>
                <c:pt idx="750">
                  <c:v>0.56772302083333337</c:v>
                </c:pt>
                <c:pt idx="751">
                  <c:v>0.56772637731481479</c:v>
                </c:pt>
                <c:pt idx="752">
                  <c:v>0.56772972222222229</c:v>
                </c:pt>
                <c:pt idx="753">
                  <c:v>0.56773320601851851</c:v>
                </c:pt>
                <c:pt idx="754">
                  <c:v>0.5677365509259259</c:v>
                </c:pt>
                <c:pt idx="755">
                  <c:v>0.56774005787037041</c:v>
                </c:pt>
                <c:pt idx="756">
                  <c:v>0.56774399305555556</c:v>
                </c:pt>
                <c:pt idx="757">
                  <c:v>0.56774781250000006</c:v>
                </c:pt>
                <c:pt idx="758">
                  <c:v>0.56775165509259262</c:v>
                </c:pt>
                <c:pt idx="759">
                  <c:v>0.56775553240740739</c:v>
                </c:pt>
                <c:pt idx="760">
                  <c:v>0.56775927083333333</c:v>
                </c:pt>
                <c:pt idx="761">
                  <c:v>0.56776304398148147</c:v>
                </c:pt>
                <c:pt idx="762">
                  <c:v>0.56776689814814818</c:v>
                </c:pt>
                <c:pt idx="763">
                  <c:v>0.56777085648148151</c:v>
                </c:pt>
                <c:pt idx="764">
                  <c:v>0.56777461805555551</c:v>
                </c:pt>
                <c:pt idx="765">
                  <c:v>0.56777834490740742</c:v>
                </c:pt>
                <c:pt idx="766">
                  <c:v>0.56778209490740739</c:v>
                </c:pt>
                <c:pt idx="767">
                  <c:v>0.56778582175925929</c:v>
                </c:pt>
                <c:pt idx="768">
                  <c:v>0.56778918981481474</c:v>
                </c:pt>
                <c:pt idx="769">
                  <c:v>0.56779278935185185</c:v>
                </c:pt>
                <c:pt idx="770">
                  <c:v>0.56779618055555559</c:v>
                </c:pt>
                <c:pt idx="771">
                  <c:v>0.56779954861111104</c:v>
                </c:pt>
                <c:pt idx="772">
                  <c:v>0.56780303240740737</c:v>
                </c:pt>
                <c:pt idx="773">
                  <c:v>0.56780641203703708</c:v>
                </c:pt>
                <c:pt idx="774">
                  <c:v>0.56780980324074071</c:v>
                </c:pt>
                <c:pt idx="775">
                  <c:v>0.56781351851851858</c:v>
                </c:pt>
                <c:pt idx="776">
                  <c:v>0.56781718749999999</c:v>
                </c:pt>
                <c:pt idx="777">
                  <c:v>0.56782091435185189</c:v>
                </c:pt>
                <c:pt idx="778">
                  <c:v>0.56782461805555562</c:v>
                </c:pt>
                <c:pt idx="779">
                  <c:v>0.5678283101851852</c:v>
                </c:pt>
                <c:pt idx="780">
                  <c:v>0.56783210648148141</c:v>
                </c:pt>
                <c:pt idx="781">
                  <c:v>0.56783577546296293</c:v>
                </c:pt>
                <c:pt idx="782">
                  <c:v>0.56783979166666665</c:v>
                </c:pt>
                <c:pt idx="783">
                  <c:v>0.56784350694444441</c:v>
                </c:pt>
                <c:pt idx="784">
                  <c:v>0.56784731481481476</c:v>
                </c:pt>
                <c:pt idx="785">
                  <c:v>0.5678510532407407</c:v>
                </c:pt>
                <c:pt idx="786">
                  <c:v>0.5678547800925926</c:v>
                </c:pt>
                <c:pt idx="787">
                  <c:v>0.56785849537037036</c:v>
                </c:pt>
                <c:pt idx="788">
                  <c:v>0.56786206018518526</c:v>
                </c:pt>
                <c:pt idx="789">
                  <c:v>0.56786545138888889</c:v>
                </c:pt>
                <c:pt idx="790">
                  <c:v>0.56786883101851848</c:v>
                </c:pt>
                <c:pt idx="791">
                  <c:v>0.56787221064814808</c:v>
                </c:pt>
                <c:pt idx="792">
                  <c:v>0.56787556712962961</c:v>
                </c:pt>
                <c:pt idx="793">
                  <c:v>0.56787920138888892</c:v>
                </c:pt>
                <c:pt idx="794">
                  <c:v>0.56788288194444447</c:v>
                </c:pt>
                <c:pt idx="795">
                  <c:v>0.5678868402777778</c:v>
                </c:pt>
                <c:pt idx="796">
                  <c:v>0.56789059027777777</c:v>
                </c:pt>
                <c:pt idx="797">
                  <c:v>0.5678944212962963</c:v>
                </c:pt>
                <c:pt idx="798">
                  <c:v>0.5678981828703703</c:v>
                </c:pt>
                <c:pt idx="799">
                  <c:v>0.56790189814814818</c:v>
                </c:pt>
                <c:pt idx="800">
                  <c:v>0.56790561342592594</c:v>
                </c:pt>
                <c:pt idx="801">
                  <c:v>0.5679098032407407</c:v>
                </c:pt>
                <c:pt idx="802">
                  <c:v>0.56791351851851857</c:v>
                </c:pt>
                <c:pt idx="803">
                  <c:v>0.5679172569444445</c:v>
                </c:pt>
                <c:pt idx="804">
                  <c:v>0.56792103009259265</c:v>
                </c:pt>
                <c:pt idx="805">
                  <c:v>0.56792479166666665</c:v>
                </c:pt>
                <c:pt idx="806">
                  <c:v>0.56792815972222221</c:v>
                </c:pt>
                <c:pt idx="807">
                  <c:v>0.56793170138888882</c:v>
                </c:pt>
                <c:pt idx="808">
                  <c:v>0.56793505787037035</c:v>
                </c:pt>
                <c:pt idx="809">
                  <c:v>0.56793850694444448</c:v>
                </c:pt>
                <c:pt idx="810">
                  <c:v>0.5679418634259259</c:v>
                </c:pt>
                <c:pt idx="811">
                  <c:v>0.56794523148148146</c:v>
                </c:pt>
                <c:pt idx="812">
                  <c:v>0.56794857638888885</c:v>
                </c:pt>
                <c:pt idx="813">
                  <c:v>0.56795207175925932</c:v>
                </c:pt>
                <c:pt idx="814">
                  <c:v>0.56795569444444449</c:v>
                </c:pt>
                <c:pt idx="815">
                  <c:v>0.56795943287037043</c:v>
                </c:pt>
                <c:pt idx="816">
                  <c:v>0.5679630902777778</c:v>
                </c:pt>
                <c:pt idx="817">
                  <c:v>0.56796684027777777</c:v>
                </c:pt>
                <c:pt idx="818">
                  <c:v>0.56797032407407411</c:v>
                </c:pt>
                <c:pt idx="819">
                  <c:v>0.56797387731481475</c:v>
                </c:pt>
                <c:pt idx="820">
                  <c:v>0.56797758101851847</c:v>
                </c:pt>
                <c:pt idx="821">
                  <c:v>0.567981412037037</c:v>
                </c:pt>
                <c:pt idx="822">
                  <c:v>0.56798513888888891</c:v>
                </c:pt>
                <c:pt idx="823">
                  <c:v>0.56798892361111109</c:v>
                </c:pt>
                <c:pt idx="824">
                  <c:v>0.56799258101851857</c:v>
                </c:pt>
                <c:pt idx="825">
                  <c:v>0.5679964467592592</c:v>
                </c:pt>
                <c:pt idx="826">
                  <c:v>0.56799983796296294</c:v>
                </c:pt>
                <c:pt idx="827">
                  <c:v>0.56800346064814822</c:v>
                </c:pt>
                <c:pt idx="828">
                  <c:v>0.56800682870370367</c:v>
                </c:pt>
                <c:pt idx="829">
                  <c:v>0.56801024305555559</c:v>
                </c:pt>
                <c:pt idx="830">
                  <c:v>0.56801366898148153</c:v>
                </c:pt>
                <c:pt idx="831">
                  <c:v>0.56801709490740737</c:v>
                </c:pt>
                <c:pt idx="832">
                  <c:v>0.56802103009259264</c:v>
                </c:pt>
                <c:pt idx="833">
                  <c:v>0.5680248726851852</c:v>
                </c:pt>
                <c:pt idx="834">
                  <c:v>0.56802864583333335</c:v>
                </c:pt>
                <c:pt idx="835">
                  <c:v>0.56803236111111111</c:v>
                </c:pt>
                <c:pt idx="836">
                  <c:v>0.56803614583333328</c:v>
                </c:pt>
                <c:pt idx="837">
                  <c:v>0.56803983796296298</c:v>
                </c:pt>
                <c:pt idx="838">
                  <c:v>0.56804361111111112</c:v>
                </c:pt>
                <c:pt idx="839">
                  <c:v>0.56804732638888888</c:v>
                </c:pt>
                <c:pt idx="840">
                  <c:v>0.56805135416666663</c:v>
                </c:pt>
                <c:pt idx="841">
                  <c:v>0.56805521990740737</c:v>
                </c:pt>
                <c:pt idx="842">
                  <c:v>0.56805902777777784</c:v>
                </c:pt>
                <c:pt idx="843">
                  <c:v>0.56806285879629626</c:v>
                </c:pt>
                <c:pt idx="844">
                  <c:v>0.56806648148148142</c:v>
                </c:pt>
                <c:pt idx="845">
                  <c:v>0.56806993055555555</c:v>
                </c:pt>
                <c:pt idx="846">
                  <c:v>0.56807358796296292</c:v>
                </c:pt>
                <c:pt idx="847">
                  <c:v>0.5680770254629629</c:v>
                </c:pt>
                <c:pt idx="848">
                  <c:v>0.568080462962963</c:v>
                </c:pt>
                <c:pt idx="849">
                  <c:v>0.56808393518518518</c:v>
                </c:pt>
                <c:pt idx="850">
                  <c:v>0.5680873842592592</c:v>
                </c:pt>
                <c:pt idx="851">
                  <c:v>0.56809089120370371</c:v>
                </c:pt>
                <c:pt idx="852">
                  <c:v>0.56809491898148146</c:v>
                </c:pt>
                <c:pt idx="853">
                  <c:v>0.56809864583333336</c:v>
                </c:pt>
                <c:pt idx="854">
                  <c:v>0.56810245370370371</c:v>
                </c:pt>
                <c:pt idx="855">
                  <c:v>0.56810623842592589</c:v>
                </c:pt>
                <c:pt idx="856">
                  <c:v>0.56810993055555559</c:v>
                </c:pt>
                <c:pt idx="857">
                  <c:v>0.56811378472222229</c:v>
                </c:pt>
                <c:pt idx="858">
                  <c:v>0.56811759259259265</c:v>
                </c:pt>
                <c:pt idx="859">
                  <c:v>0.56812163194444443</c:v>
                </c:pt>
                <c:pt idx="860">
                  <c:v>0.56812543981481478</c:v>
                </c:pt>
                <c:pt idx="861">
                  <c:v>0.56812916666666669</c:v>
                </c:pt>
                <c:pt idx="862">
                  <c:v>0.56813300925925925</c:v>
                </c:pt>
                <c:pt idx="863">
                  <c:v>0.56813673611111104</c:v>
                </c:pt>
                <c:pt idx="864">
                  <c:v>0.56814017361111113</c:v>
                </c:pt>
                <c:pt idx="865">
                  <c:v>0.56814368055555553</c:v>
                </c:pt>
                <c:pt idx="866">
                  <c:v>0.56814715277777783</c:v>
                </c:pt>
                <c:pt idx="867">
                  <c:v>0.56815057870370367</c:v>
                </c:pt>
                <c:pt idx="868">
                  <c:v>0.56815410879629635</c:v>
                </c:pt>
                <c:pt idx="869">
                  <c:v>0.56815796296296295</c:v>
                </c:pt>
                <c:pt idx="870">
                  <c:v>0.56816181712962965</c:v>
                </c:pt>
                <c:pt idx="871">
                  <c:v>0.56816594907407414</c:v>
                </c:pt>
                <c:pt idx="872">
                  <c:v>0.56816966435185179</c:v>
                </c:pt>
                <c:pt idx="873">
                  <c:v>0.56817346064814822</c:v>
                </c:pt>
                <c:pt idx="874">
                  <c:v>0.56817725694444443</c:v>
                </c:pt>
                <c:pt idx="875">
                  <c:v>0.56818104166666672</c:v>
                </c:pt>
                <c:pt idx="876">
                  <c:v>0.56818496527777784</c:v>
                </c:pt>
                <c:pt idx="877">
                  <c:v>0.56818879629629626</c:v>
                </c:pt>
                <c:pt idx="878">
                  <c:v>0.56819384259259265</c:v>
                </c:pt>
                <c:pt idx="879">
                  <c:v>0.56819773148148145</c:v>
                </c:pt>
                <c:pt idx="880">
                  <c:v>0.56820145833333335</c:v>
                </c:pt>
                <c:pt idx="881">
                  <c:v>0.56820506944444438</c:v>
                </c:pt>
                <c:pt idx="882">
                  <c:v>0.56820866898148148</c:v>
                </c:pt>
                <c:pt idx="883">
                  <c:v>0.56821258101851846</c:v>
                </c:pt>
                <c:pt idx="884">
                  <c:v>0.5682163194444444</c:v>
                </c:pt>
                <c:pt idx="885">
                  <c:v>0.56822000000000006</c:v>
                </c:pt>
                <c:pt idx="886">
                  <c:v>0.56822369212962964</c:v>
                </c:pt>
                <c:pt idx="887">
                  <c:v>0.56822714120370377</c:v>
                </c:pt>
                <c:pt idx="888">
                  <c:v>0.56823084490740738</c:v>
                </c:pt>
                <c:pt idx="889">
                  <c:v>0.56823456018518514</c:v>
                </c:pt>
                <c:pt idx="890">
                  <c:v>0.5682386805555556</c:v>
                </c:pt>
                <c:pt idx="891">
                  <c:v>0.56824245370370374</c:v>
                </c:pt>
                <c:pt idx="892">
                  <c:v>0.56824628472222216</c:v>
                </c:pt>
                <c:pt idx="893">
                  <c:v>0.56824996527777782</c:v>
                </c:pt>
                <c:pt idx="894">
                  <c:v>0.56825376157407403</c:v>
                </c:pt>
                <c:pt idx="895">
                  <c:v>0.56825748842592594</c:v>
                </c:pt>
                <c:pt idx="896">
                  <c:v>0.56826150462962965</c:v>
                </c:pt>
                <c:pt idx="897">
                  <c:v>0.56826523148148145</c:v>
                </c:pt>
                <c:pt idx="898">
                  <c:v>0.56826900462962959</c:v>
                </c:pt>
                <c:pt idx="899">
                  <c:v>0.56827268518518526</c:v>
                </c:pt>
                <c:pt idx="900">
                  <c:v>0.56827658564814809</c:v>
                </c:pt>
                <c:pt idx="901">
                  <c:v>0.56828004629629636</c:v>
                </c:pt>
                <c:pt idx="902">
                  <c:v>0.56828353009259258</c:v>
                </c:pt>
                <c:pt idx="903">
                  <c:v>0.56828693287037035</c:v>
                </c:pt>
                <c:pt idx="904">
                  <c:v>0.56829032407407409</c:v>
                </c:pt>
                <c:pt idx="905">
                  <c:v>0.56829384259259264</c:v>
                </c:pt>
                <c:pt idx="906">
                  <c:v>0.56829769675925923</c:v>
                </c:pt>
                <c:pt idx="907">
                  <c:v>0.56830157407407411</c:v>
                </c:pt>
                <c:pt idx="908">
                  <c:v>0.56830561342592589</c:v>
                </c:pt>
                <c:pt idx="909">
                  <c:v>0.5683093402777778</c:v>
                </c:pt>
                <c:pt idx="910">
                  <c:v>0.56831306712962959</c:v>
                </c:pt>
                <c:pt idx="911">
                  <c:v>0.5683169212962963</c:v>
                </c:pt>
                <c:pt idx="912">
                  <c:v>0.56832062500000002</c:v>
                </c:pt>
                <c:pt idx="913">
                  <c:v>0.56832439814814817</c:v>
                </c:pt>
                <c:pt idx="914">
                  <c:v>0.56832813657407411</c:v>
                </c:pt>
                <c:pt idx="915">
                  <c:v>0.56833225694444445</c:v>
                </c:pt>
                <c:pt idx="916">
                  <c:v>0.56833613425925933</c:v>
                </c:pt>
                <c:pt idx="917">
                  <c:v>0.56833983796296295</c:v>
                </c:pt>
                <c:pt idx="918">
                  <c:v>0.56834340277777773</c:v>
                </c:pt>
                <c:pt idx="919">
                  <c:v>0.56834687500000003</c:v>
                </c:pt>
                <c:pt idx="920">
                  <c:v>0.56835030092592598</c:v>
                </c:pt>
                <c:pt idx="921">
                  <c:v>0.56835379629629623</c:v>
                </c:pt>
                <c:pt idx="922">
                  <c:v>0.56835717592592594</c:v>
                </c:pt>
                <c:pt idx="923">
                  <c:v>0.56836053240740736</c:v>
                </c:pt>
                <c:pt idx="924">
                  <c:v>0.5683640509259259</c:v>
                </c:pt>
                <c:pt idx="925">
                  <c:v>0.56836754629629627</c:v>
                </c:pt>
                <c:pt idx="926">
                  <c:v>0.56837130787037038</c:v>
                </c:pt>
                <c:pt idx="927">
                  <c:v>0.56837506944444438</c:v>
                </c:pt>
                <c:pt idx="928">
                  <c:v>0.56837896990740744</c:v>
                </c:pt>
                <c:pt idx="929">
                  <c:v>0.56838276620370365</c:v>
                </c:pt>
                <c:pt idx="930">
                  <c:v>0.56838644675925931</c:v>
                </c:pt>
                <c:pt idx="931">
                  <c:v>0.56839025462962967</c:v>
                </c:pt>
                <c:pt idx="932">
                  <c:v>0.56839392361111118</c:v>
                </c:pt>
                <c:pt idx="933">
                  <c:v>0.56839769675925933</c:v>
                </c:pt>
                <c:pt idx="934">
                  <c:v>0.56840167824074073</c:v>
                </c:pt>
                <c:pt idx="935">
                  <c:v>0.56840559027777771</c:v>
                </c:pt>
                <c:pt idx="936">
                  <c:v>0.56840925925925923</c:v>
                </c:pt>
                <c:pt idx="937">
                  <c:v>0.56841305555555555</c:v>
                </c:pt>
                <c:pt idx="938">
                  <c:v>0.56841663194444447</c:v>
                </c:pt>
                <c:pt idx="939">
                  <c:v>0.56842001157407407</c:v>
                </c:pt>
                <c:pt idx="940">
                  <c:v>0.56842346064814808</c:v>
                </c:pt>
                <c:pt idx="941">
                  <c:v>0.56842689814814817</c:v>
                </c:pt>
                <c:pt idx="942">
                  <c:v>0.56843027777777777</c:v>
                </c:pt>
                <c:pt idx="943">
                  <c:v>0.56843370370370372</c:v>
                </c:pt>
                <c:pt idx="944">
                  <c:v>0.56843754629629628</c:v>
                </c:pt>
                <c:pt idx="945">
                  <c:v>0.56844141203703702</c:v>
                </c:pt>
                <c:pt idx="946">
                  <c:v>0.56844528935185179</c:v>
                </c:pt>
                <c:pt idx="947">
                  <c:v>0.56844935185185186</c:v>
                </c:pt>
                <c:pt idx="948">
                  <c:v>0.56845303240740741</c:v>
                </c:pt>
                <c:pt idx="949">
                  <c:v>0.56845694444444439</c:v>
                </c:pt>
                <c:pt idx="950">
                  <c:v>0.5684607060185185</c:v>
                </c:pt>
                <c:pt idx="951">
                  <c:v>0.5684646527777778</c:v>
                </c:pt>
                <c:pt idx="952">
                  <c:v>0.56846835648148153</c:v>
                </c:pt>
                <c:pt idx="953">
                  <c:v>0.56847239583333331</c:v>
                </c:pt>
                <c:pt idx="954">
                  <c:v>0.56847618055555549</c:v>
                </c:pt>
                <c:pt idx="955">
                  <c:v>0.56847997685185192</c:v>
                </c:pt>
                <c:pt idx="956">
                  <c:v>0.56848339120370373</c:v>
                </c:pt>
                <c:pt idx="957">
                  <c:v>0.56848677083333332</c:v>
                </c:pt>
                <c:pt idx="958">
                  <c:v>0.56849017361111109</c:v>
                </c:pt>
                <c:pt idx="959">
                  <c:v>0.56849384259259261</c:v>
                </c:pt>
                <c:pt idx="960">
                  <c:v>0.56849724537037039</c:v>
                </c:pt>
                <c:pt idx="961">
                  <c:v>0.56850062499999998</c:v>
                </c:pt>
                <c:pt idx="962">
                  <c:v>0.56850407407407411</c:v>
                </c:pt>
                <c:pt idx="963">
                  <c:v>0.56850751157407409</c:v>
                </c:pt>
                <c:pt idx="964">
                  <c:v>0.56851129629629626</c:v>
                </c:pt>
                <c:pt idx="965">
                  <c:v>0.56851497685185182</c:v>
                </c:pt>
                <c:pt idx="966">
                  <c:v>0.5685189814814815</c:v>
                </c:pt>
                <c:pt idx="967">
                  <c:v>0.56852289351851859</c:v>
                </c:pt>
                <c:pt idx="968">
                  <c:v>0.56852671296296298</c:v>
                </c:pt>
                <c:pt idx="969">
                  <c:v>0.56853046296296295</c:v>
                </c:pt>
                <c:pt idx="970">
                  <c:v>0.56853442129629628</c:v>
                </c:pt>
                <c:pt idx="971">
                  <c:v>0.56853817129629636</c:v>
                </c:pt>
                <c:pt idx="972">
                  <c:v>0.56854204861111113</c:v>
                </c:pt>
                <c:pt idx="973">
                  <c:v>0.56854582175925927</c:v>
                </c:pt>
                <c:pt idx="974">
                  <c:v>0.56854953703703703</c:v>
                </c:pt>
                <c:pt idx="975">
                  <c:v>0.568553287037037</c:v>
                </c:pt>
                <c:pt idx="976">
                  <c:v>0.56855668981481478</c:v>
                </c:pt>
                <c:pt idx="977">
                  <c:v>0.56856010416666669</c:v>
                </c:pt>
                <c:pt idx="978">
                  <c:v>0.56856373842592589</c:v>
                </c:pt>
                <c:pt idx="979">
                  <c:v>0.56856714120370377</c:v>
                </c:pt>
                <c:pt idx="980">
                  <c:v>0.56857071759259259</c:v>
                </c:pt>
                <c:pt idx="981">
                  <c:v>0.56857423611111113</c:v>
                </c:pt>
                <c:pt idx="982">
                  <c:v>0.56857797453703707</c:v>
                </c:pt>
                <c:pt idx="983">
                  <c:v>0.56858177083333328</c:v>
                </c:pt>
                <c:pt idx="984">
                  <c:v>0.56858552083333336</c:v>
                </c:pt>
                <c:pt idx="985">
                  <c:v>0.56858957175925928</c:v>
                </c:pt>
                <c:pt idx="986">
                  <c:v>0.56859346064814809</c:v>
                </c:pt>
                <c:pt idx="987">
                  <c:v>0.56859726851851855</c:v>
                </c:pt>
                <c:pt idx="988">
                  <c:v>0.56860122685185188</c:v>
                </c:pt>
                <c:pt idx="989">
                  <c:v>0.56860513888888886</c:v>
                </c:pt>
                <c:pt idx="990">
                  <c:v>0.56860888888888883</c:v>
                </c:pt>
                <c:pt idx="991">
                  <c:v>0.56861303240740735</c:v>
                </c:pt>
                <c:pt idx="992">
                  <c:v>0.56861692129629626</c:v>
                </c:pt>
                <c:pt idx="993">
                  <c:v>0.5686206597222222</c:v>
                </c:pt>
                <c:pt idx="994">
                  <c:v>0.56862408564814815</c:v>
                </c:pt>
                <c:pt idx="995">
                  <c:v>0.56862749999999995</c:v>
                </c:pt>
                <c:pt idx="996">
                  <c:v>0.56863090277777772</c:v>
                </c:pt>
                <c:pt idx="997">
                  <c:v>0.56863440972222223</c:v>
                </c:pt>
                <c:pt idx="998">
                  <c:v>0.56863781250000001</c:v>
                </c:pt>
                <c:pt idx="999">
                  <c:v>0.56864123842592595</c:v>
                </c:pt>
                <c:pt idx="1000">
                  <c:v>0.56864467592592594</c:v>
                </c:pt>
                <c:pt idx="1001">
                  <c:v>0.56864833333333331</c:v>
                </c:pt>
                <c:pt idx="1002">
                  <c:v>0.56865218750000002</c:v>
                </c:pt>
                <c:pt idx="1003">
                  <c:v>0.56865599537037037</c:v>
                </c:pt>
                <c:pt idx="1004">
                  <c:v>0.5686599537037037</c:v>
                </c:pt>
                <c:pt idx="1005">
                  <c:v>0.56866364583333329</c:v>
                </c:pt>
                <c:pt idx="1006">
                  <c:v>0.56866741898148143</c:v>
                </c:pt>
                <c:pt idx="1007">
                  <c:v>0.56867120370370372</c:v>
                </c:pt>
                <c:pt idx="1008">
                  <c:v>0.56867516203703705</c:v>
                </c:pt>
                <c:pt idx="1009">
                  <c:v>0.56867856481481482</c:v>
                </c:pt>
                <c:pt idx="1010">
                  <c:v>0.56868212962962961</c:v>
                </c:pt>
                <c:pt idx="1011">
                  <c:v>0.56868597222222228</c:v>
                </c:pt>
                <c:pt idx="1012">
                  <c:v>0.56868975694444446</c:v>
                </c:pt>
                <c:pt idx="1013">
                  <c:v>0.56869344907407404</c:v>
                </c:pt>
                <c:pt idx="1014">
                  <c:v>0.56869687499999999</c:v>
                </c:pt>
                <c:pt idx="1015">
                  <c:v>0.56870030092592594</c:v>
                </c:pt>
                <c:pt idx="1016">
                  <c:v>0.56870396990740735</c:v>
                </c:pt>
                <c:pt idx="1017">
                  <c:v>0.56870733796296291</c:v>
                </c:pt>
                <c:pt idx="1018">
                  <c:v>0.56871081018518521</c:v>
                </c:pt>
                <c:pt idx="1019">
                  <c:v>0.56871479166666672</c:v>
                </c:pt>
                <c:pt idx="1020">
                  <c:v>0.56871851851851851</c:v>
                </c:pt>
                <c:pt idx="1021">
                  <c:v>0.56872234953703704</c:v>
                </c:pt>
                <c:pt idx="1022">
                  <c:v>0.56872627314814816</c:v>
                </c:pt>
                <c:pt idx="1023">
                  <c:v>0.5687302662037037</c:v>
                </c:pt>
                <c:pt idx="1024">
                  <c:v>0.56873414351851859</c:v>
                </c:pt>
                <c:pt idx="1025">
                  <c:v>0.56873797453703701</c:v>
                </c:pt>
                <c:pt idx="1026">
                  <c:v>0.56874173611111112</c:v>
                </c:pt>
                <c:pt idx="1027">
                  <c:v>0.56874548611111109</c:v>
                </c:pt>
                <c:pt idx="1028">
                  <c:v>0.56874935185185183</c:v>
                </c:pt>
                <c:pt idx="1029">
                  <c:v>0.56875322916666671</c:v>
                </c:pt>
                <c:pt idx="1030">
                  <c:v>0.56875728009259252</c:v>
                </c:pt>
                <c:pt idx="1031">
                  <c:v>0.56876086805555559</c:v>
                </c:pt>
                <c:pt idx="1032">
                  <c:v>0.56876430555555557</c:v>
                </c:pt>
                <c:pt idx="1033">
                  <c:v>0.56876773148148152</c:v>
                </c:pt>
                <c:pt idx="1034">
                  <c:v>0.56877120370370371</c:v>
                </c:pt>
                <c:pt idx="1035">
                  <c:v>0.56877484953703705</c:v>
                </c:pt>
                <c:pt idx="1036">
                  <c:v>0.56877831018518521</c:v>
                </c:pt>
                <c:pt idx="1037">
                  <c:v>0.56878181712962961</c:v>
                </c:pt>
                <c:pt idx="1038">
                  <c:v>0.5687852893518518</c:v>
                </c:pt>
                <c:pt idx="1039">
                  <c:v>0.56878910879629629</c:v>
                </c:pt>
                <c:pt idx="1040">
                  <c:v>0.56879291666666665</c:v>
                </c:pt>
                <c:pt idx="1041">
                  <c:v>0.56879668981481479</c:v>
                </c:pt>
                <c:pt idx="1042">
                  <c:v>0.56880068287037033</c:v>
                </c:pt>
                <c:pt idx="1043">
                  <c:v>0.56880460648148146</c:v>
                </c:pt>
                <c:pt idx="1044">
                  <c:v>0.56880836805555557</c:v>
                </c:pt>
                <c:pt idx="1045">
                  <c:v>0.56881217592592592</c:v>
                </c:pt>
                <c:pt idx="1046">
                  <c:v>0.56881607638888887</c:v>
                </c:pt>
                <c:pt idx="1047">
                  <c:v>0.56881981481481481</c:v>
                </c:pt>
                <c:pt idx="1048">
                  <c:v>0.56882386574074073</c:v>
                </c:pt>
                <c:pt idx="1049">
                  <c:v>0.56882781250000003</c:v>
                </c:pt>
                <c:pt idx="1050">
                  <c:v>0.5688316898148148</c:v>
                </c:pt>
                <c:pt idx="1051">
                  <c:v>0.5688351967592592</c:v>
                </c:pt>
                <c:pt idx="1052">
                  <c:v>0.56883883101851851</c:v>
                </c:pt>
                <c:pt idx="1053">
                  <c:v>0.56884236111111108</c:v>
                </c:pt>
                <c:pt idx="1054">
                  <c:v>0.56884593750000001</c:v>
                </c:pt>
                <c:pt idx="1055">
                  <c:v>0.56884945601851855</c:v>
                </c:pt>
                <c:pt idx="1056">
                  <c:v>0.56885331018518526</c:v>
                </c:pt>
                <c:pt idx="1057">
                  <c:v>0.56885722222222224</c:v>
                </c:pt>
                <c:pt idx="1058">
                  <c:v>0.56886120370370363</c:v>
                </c:pt>
                <c:pt idx="1059">
                  <c:v>0.56886663194444442</c:v>
                </c:pt>
                <c:pt idx="1060">
                  <c:v>0.56887077546296294</c:v>
                </c:pt>
                <c:pt idx="1061">
                  <c:v>0.56887468750000003</c:v>
                </c:pt>
                <c:pt idx="1062">
                  <c:v>0.56887858796296298</c:v>
                </c:pt>
                <c:pt idx="1063">
                  <c:v>0.56888254629629631</c:v>
                </c:pt>
                <c:pt idx="1064">
                  <c:v>0.56888643518518511</c:v>
                </c:pt>
                <c:pt idx="1065">
                  <c:v>0.56889052083333336</c:v>
                </c:pt>
                <c:pt idx="1066">
                  <c:v>0.56889467592592591</c:v>
                </c:pt>
                <c:pt idx="1067">
                  <c:v>0.56889856481481482</c:v>
                </c:pt>
                <c:pt idx="1068">
                  <c:v>0.5689020949074074</c:v>
                </c:pt>
                <c:pt idx="1069">
                  <c:v>0.56890560185185179</c:v>
                </c:pt>
                <c:pt idx="1070">
                  <c:v>0.56890918981481475</c:v>
                </c:pt>
                <c:pt idx="1071">
                  <c:v>0.56891270833333329</c:v>
                </c:pt>
                <c:pt idx="1072">
                  <c:v>0.5689162152777778</c:v>
                </c:pt>
                <c:pt idx="1073">
                  <c:v>0.56891993055555556</c:v>
                </c:pt>
                <c:pt idx="1074">
                  <c:v>0.56892361111111112</c:v>
                </c:pt>
                <c:pt idx="1075">
                  <c:v>0.56892770833333339</c:v>
                </c:pt>
                <c:pt idx="1076">
                  <c:v>0.5689318171296297</c:v>
                </c:pt>
                <c:pt idx="1077">
                  <c:v>0.56893571759259254</c:v>
                </c:pt>
                <c:pt idx="1078">
                  <c:v>0.56893958333333339</c:v>
                </c:pt>
                <c:pt idx="1079">
                  <c:v>0.56894355324074075</c:v>
                </c:pt>
                <c:pt idx="1080">
                  <c:v>0.5689474537037037</c:v>
                </c:pt>
                <c:pt idx="1081">
                  <c:v>0.56895135416666665</c:v>
                </c:pt>
                <c:pt idx="1082">
                  <c:v>0.56895530092592594</c:v>
                </c:pt>
                <c:pt idx="1083">
                  <c:v>0.56895909722222215</c:v>
                </c:pt>
                <c:pt idx="1084">
                  <c:v>0.56896306712962963</c:v>
                </c:pt>
                <c:pt idx="1085">
                  <c:v>0.56896687499999998</c:v>
                </c:pt>
                <c:pt idx="1086">
                  <c:v>0.56897071759259255</c:v>
                </c:pt>
                <c:pt idx="1087">
                  <c:v>0.56897418981481485</c:v>
                </c:pt>
                <c:pt idx="1088">
                  <c:v>0.56897768518518521</c:v>
                </c:pt>
                <c:pt idx="1089">
                  <c:v>0.5689811574074074</c:v>
                </c:pt>
                <c:pt idx="1090">
                  <c:v>0.56898471064814815</c:v>
                </c:pt>
                <c:pt idx="1091">
                  <c:v>0.56898840277777774</c:v>
                </c:pt>
                <c:pt idx="1092">
                  <c:v>0.56899240740740742</c:v>
                </c:pt>
                <c:pt idx="1093">
                  <c:v>0.56899640046296296</c:v>
                </c:pt>
                <c:pt idx="1094">
                  <c:v>0.56900024305555552</c:v>
                </c:pt>
                <c:pt idx="1095">
                  <c:v>0.56900416666666664</c:v>
                </c:pt>
                <c:pt idx="1096">
                  <c:v>0.56900799768518517</c:v>
                </c:pt>
                <c:pt idx="1097">
                  <c:v>0.56901223379629629</c:v>
                </c:pt>
                <c:pt idx="1098">
                  <c:v>0.56901620370370376</c:v>
                </c:pt>
                <c:pt idx="1099">
                  <c:v>0.56902018518518516</c:v>
                </c:pt>
                <c:pt idx="1100">
                  <c:v>0.56902406249999993</c:v>
                </c:pt>
                <c:pt idx="1101">
                  <c:v>0.56902809027777779</c:v>
                </c:pt>
                <c:pt idx="1102">
                  <c:v>0.56903212962962957</c:v>
                </c:pt>
                <c:pt idx="1103">
                  <c:v>0.56903609953703704</c:v>
                </c:pt>
                <c:pt idx="1104">
                  <c:v>0.56903958333333338</c:v>
                </c:pt>
                <c:pt idx="1105">
                  <c:v>0.56904310185185192</c:v>
                </c:pt>
                <c:pt idx="1106">
                  <c:v>0.56904663194444438</c:v>
                </c:pt>
                <c:pt idx="1107">
                  <c:v>0.56905018518518513</c:v>
                </c:pt>
                <c:pt idx="1108">
                  <c:v>0.56905376157407406</c:v>
                </c:pt>
                <c:pt idx="1109">
                  <c:v>0.56905725694444442</c:v>
                </c:pt>
                <c:pt idx="1110">
                  <c:v>0.56906074074074076</c:v>
                </c:pt>
                <c:pt idx="1111">
                  <c:v>0.56906467592592591</c:v>
                </c:pt>
                <c:pt idx="1112">
                  <c:v>0.56906851851851858</c:v>
                </c:pt>
                <c:pt idx="1113">
                  <c:v>0.56907243055555556</c:v>
                </c:pt>
                <c:pt idx="1114">
                  <c:v>0.56907646990740746</c:v>
                </c:pt>
                <c:pt idx="1115">
                  <c:v>0.56908041666666664</c:v>
                </c:pt>
                <c:pt idx="1116">
                  <c:v>0.56908430555555556</c:v>
                </c:pt>
                <c:pt idx="1117">
                  <c:v>0.56908859953703705</c:v>
                </c:pt>
                <c:pt idx="1118">
                  <c:v>0.56909241898148155</c:v>
                </c:pt>
                <c:pt idx="1119">
                  <c:v>0.56909645833333333</c:v>
                </c:pt>
                <c:pt idx="1120">
                  <c:v>0.56910048611111108</c:v>
                </c:pt>
                <c:pt idx="1121">
                  <c:v>0.56910454861111115</c:v>
                </c:pt>
                <c:pt idx="1122">
                  <c:v>0.56910842592592592</c:v>
                </c:pt>
                <c:pt idx="1123">
                  <c:v>0.56911204861111109</c:v>
                </c:pt>
                <c:pt idx="1124">
                  <c:v>0.56911552083333328</c:v>
                </c:pt>
                <c:pt idx="1125">
                  <c:v>0.56911900462962961</c:v>
                </c:pt>
                <c:pt idx="1126">
                  <c:v>0.5691225347222223</c:v>
                </c:pt>
                <c:pt idx="1127">
                  <c:v>0.56912614583333332</c:v>
                </c:pt>
                <c:pt idx="1128">
                  <c:v>0.56912978009259263</c:v>
                </c:pt>
                <c:pt idx="1129">
                  <c:v>0.56913370370370375</c:v>
                </c:pt>
                <c:pt idx="1130">
                  <c:v>0.56913753472222217</c:v>
                </c:pt>
                <c:pt idx="1131">
                  <c:v>0.56914159722222224</c:v>
                </c:pt>
                <c:pt idx="1132">
                  <c:v>0.5691454398148148</c:v>
                </c:pt>
                <c:pt idx="1133">
                  <c:v>0.56914934027777775</c:v>
                </c:pt>
                <c:pt idx="1134">
                  <c:v>0.56915332175925926</c:v>
                </c:pt>
                <c:pt idx="1135">
                  <c:v>0.56915717592592596</c:v>
                </c:pt>
                <c:pt idx="1136">
                  <c:v>0.56916114583333333</c:v>
                </c:pt>
                <c:pt idx="1137">
                  <c:v>0.56916491898148147</c:v>
                </c:pt>
                <c:pt idx="1138">
                  <c:v>0.56916872685185183</c:v>
                </c:pt>
                <c:pt idx="1139">
                  <c:v>0.56917283564814813</c:v>
                </c:pt>
                <c:pt idx="1140">
                  <c:v>0.56917666666666666</c:v>
                </c:pt>
                <c:pt idx="1141">
                  <c:v>0.56918013888888885</c:v>
                </c:pt>
                <c:pt idx="1142">
                  <c:v>0.56918363425925922</c:v>
                </c:pt>
                <c:pt idx="1143">
                  <c:v>0.56918733796296295</c:v>
                </c:pt>
                <c:pt idx="1144">
                  <c:v>0.56919086805555552</c:v>
                </c:pt>
                <c:pt idx="1145">
                  <c:v>0.5691943981481481</c:v>
                </c:pt>
                <c:pt idx="1146">
                  <c:v>0.56919789351851857</c:v>
                </c:pt>
                <c:pt idx="1147">
                  <c:v>0.56920145833333335</c:v>
                </c:pt>
                <c:pt idx="1148">
                  <c:v>0.56920543981481486</c:v>
                </c:pt>
                <c:pt idx="1149">
                  <c:v>0.56920937500000002</c:v>
                </c:pt>
                <c:pt idx="1150">
                  <c:v>0.56921325231481479</c:v>
                </c:pt>
                <c:pt idx="1151">
                  <c:v>0.56921731481481486</c:v>
                </c:pt>
                <c:pt idx="1152">
                  <c:v>0.56922128472222222</c:v>
                </c:pt>
                <c:pt idx="1153">
                  <c:v>0.56922511574074075</c:v>
                </c:pt>
                <c:pt idx="1154">
                  <c:v>0.56922895833333331</c:v>
                </c:pt>
                <c:pt idx="1155">
                  <c:v>0.5692328703703704</c:v>
                </c:pt>
                <c:pt idx="1156">
                  <c:v>0.56923670138888893</c:v>
                </c:pt>
                <c:pt idx="1157">
                  <c:v>0.56924075231481475</c:v>
                </c:pt>
                <c:pt idx="1158">
                  <c:v>0.56924495370370376</c:v>
                </c:pt>
                <c:pt idx="1159">
                  <c:v>0.56924888888888892</c:v>
                </c:pt>
                <c:pt idx="1160">
                  <c:v>0.5692524537037037</c:v>
                </c:pt>
                <c:pt idx="1161">
                  <c:v>0.56925597222222224</c:v>
                </c:pt>
                <c:pt idx="1162">
                  <c:v>0.56925945601851857</c:v>
                </c:pt>
                <c:pt idx="1163">
                  <c:v>0.56926304398148153</c:v>
                </c:pt>
                <c:pt idx="1164">
                  <c:v>0.56926664351851852</c:v>
                </c:pt>
                <c:pt idx="1165">
                  <c:v>0.56927061342592589</c:v>
                </c:pt>
                <c:pt idx="1166">
                  <c:v>0.56927486111111114</c:v>
                </c:pt>
                <c:pt idx="1167">
                  <c:v>0.56927880787037044</c:v>
                </c:pt>
                <c:pt idx="1168">
                  <c:v>0.56928285879629625</c:v>
                </c:pt>
                <c:pt idx="1169">
                  <c:v>0.56928695601851853</c:v>
                </c:pt>
                <c:pt idx="1170">
                  <c:v>0.56929089120370369</c:v>
                </c:pt>
                <c:pt idx="1171">
                  <c:v>0.56929483796296299</c:v>
                </c:pt>
                <c:pt idx="1172">
                  <c:v>0.56929881944444449</c:v>
                </c:pt>
                <c:pt idx="1173">
                  <c:v>0.56930267361111109</c:v>
                </c:pt>
                <c:pt idx="1174">
                  <c:v>0.56930662037037039</c:v>
                </c:pt>
                <c:pt idx="1175">
                  <c:v>0.56931057870370372</c:v>
                </c:pt>
                <c:pt idx="1176">
                  <c:v>0.56931446759259263</c:v>
                </c:pt>
                <c:pt idx="1177">
                  <c:v>0.56931797453703703</c:v>
                </c:pt>
                <c:pt idx="1178">
                  <c:v>0.56932163194444441</c:v>
                </c:pt>
                <c:pt idx="1179">
                  <c:v>0.56932518518518516</c:v>
                </c:pt>
                <c:pt idx="1180">
                  <c:v>0.5693287037037037</c:v>
                </c:pt>
                <c:pt idx="1181">
                  <c:v>0.56933222222222224</c:v>
                </c:pt>
                <c:pt idx="1182">
                  <c:v>0.56933571759259261</c:v>
                </c:pt>
                <c:pt idx="1183">
                  <c:v>0.5693395717592592</c:v>
                </c:pt>
                <c:pt idx="1184">
                  <c:v>0.56934340277777784</c:v>
                </c:pt>
                <c:pt idx="1185">
                  <c:v>0.56934734953703703</c:v>
                </c:pt>
                <c:pt idx="1186">
                  <c:v>0.56935124999999998</c:v>
                </c:pt>
                <c:pt idx="1187">
                  <c:v>0.56935515046296292</c:v>
                </c:pt>
                <c:pt idx="1188">
                  <c:v>0.56935896990740742</c:v>
                </c:pt>
                <c:pt idx="1189">
                  <c:v>0.56936309027777776</c:v>
                </c:pt>
                <c:pt idx="1190">
                  <c:v>0.56936694444444447</c:v>
                </c:pt>
                <c:pt idx="1191">
                  <c:v>0.5693709027777778</c:v>
                </c:pt>
                <c:pt idx="1192">
                  <c:v>0.56937488425925931</c:v>
                </c:pt>
                <c:pt idx="1193">
                  <c:v>0.56937846064814812</c:v>
                </c:pt>
                <c:pt idx="1194">
                  <c:v>0.56938208333333329</c:v>
                </c:pt>
                <c:pt idx="1195">
                  <c:v>0.56938600694444441</c:v>
                </c:pt>
                <c:pt idx="1196">
                  <c:v>0.56938964120370372</c:v>
                </c:pt>
                <c:pt idx="1197">
                  <c:v>0.56939313657407409</c:v>
                </c:pt>
                <c:pt idx="1198">
                  <c:v>0.56939665509259263</c:v>
                </c:pt>
                <c:pt idx="1199">
                  <c:v>0.56940019675925924</c:v>
                </c:pt>
                <c:pt idx="1200">
                  <c:v>0.56940378472222219</c:v>
                </c:pt>
                <c:pt idx="1201">
                  <c:v>0.56940746527777775</c:v>
                </c:pt>
                <c:pt idx="1202">
                  <c:v>0.56941145833333329</c:v>
                </c:pt>
                <c:pt idx="1203">
                  <c:v>0.56941549768518518</c:v>
                </c:pt>
                <c:pt idx="1204">
                  <c:v>0.56941931712962968</c:v>
                </c:pt>
                <c:pt idx="1205">
                  <c:v>0.56942317129629627</c:v>
                </c:pt>
                <c:pt idx="1206">
                  <c:v>0.5694272222222222</c:v>
                </c:pt>
                <c:pt idx="1207">
                  <c:v>0.56943118055555553</c:v>
                </c:pt>
                <c:pt idx="1208">
                  <c:v>0.56943533564814819</c:v>
                </c:pt>
                <c:pt idx="1209">
                  <c:v>0.56943920138888882</c:v>
                </c:pt>
                <c:pt idx="1210">
                  <c:v>0.56944331018518513</c:v>
                </c:pt>
                <c:pt idx="1211">
                  <c:v>0.56944776620370374</c:v>
                </c:pt>
                <c:pt idx="1212">
                  <c:v>0.56945189814814812</c:v>
                </c:pt>
                <c:pt idx="1213">
                  <c:v>0.56945621527777779</c:v>
                </c:pt>
                <c:pt idx="1214">
                  <c:v>0.56946005787037035</c:v>
                </c:pt>
                <c:pt idx="1215">
                  <c:v>0.5694636111111111</c:v>
                </c:pt>
                <c:pt idx="1216">
                  <c:v>0.56946835648148142</c:v>
                </c:pt>
                <c:pt idx="1217">
                  <c:v>0.56947192129629631</c:v>
                </c:pt>
                <c:pt idx="1218">
                  <c:v>0.56947546296296292</c:v>
                </c:pt>
                <c:pt idx="1219">
                  <c:v>0.56947930555555548</c:v>
                </c:pt>
                <c:pt idx="1220">
                  <c:v>0.56948315972222219</c:v>
                </c:pt>
                <c:pt idx="1221">
                  <c:v>0.56948711805555552</c:v>
                </c:pt>
                <c:pt idx="1222">
                  <c:v>0.56949106481481482</c:v>
                </c:pt>
                <c:pt idx="1223">
                  <c:v>0.56949493055555556</c:v>
                </c:pt>
                <c:pt idx="1224">
                  <c:v>0.56949890046296303</c:v>
                </c:pt>
                <c:pt idx="1225">
                  <c:v>0.56950310185185182</c:v>
                </c:pt>
                <c:pt idx="1226">
                  <c:v>0.56950710648148151</c:v>
                </c:pt>
                <c:pt idx="1227">
                  <c:v>0.56951107638888887</c:v>
                </c:pt>
                <c:pt idx="1228">
                  <c:v>0.5695150347222222</c:v>
                </c:pt>
                <c:pt idx="1229">
                  <c:v>0.56951937499999994</c:v>
                </c:pt>
                <c:pt idx="1230">
                  <c:v>0.56952337962962962</c:v>
                </c:pt>
                <c:pt idx="1231">
                  <c:v>0.56952761574074073</c:v>
                </c:pt>
                <c:pt idx="1232">
                  <c:v>0.56953124999999993</c:v>
                </c:pt>
                <c:pt idx="1233">
                  <c:v>0.56953479166666665</c:v>
                </c:pt>
                <c:pt idx="1234">
                  <c:v>0.56953835648148143</c:v>
                </c:pt>
                <c:pt idx="1235">
                  <c:v>0.56954189814814815</c:v>
                </c:pt>
                <c:pt idx="1236">
                  <c:v>0.56954541666666669</c:v>
                </c:pt>
                <c:pt idx="1237">
                  <c:v>0.56954979166666664</c:v>
                </c:pt>
                <c:pt idx="1238">
                  <c:v>0.56955387731481488</c:v>
                </c:pt>
                <c:pt idx="1239">
                  <c:v>0.56955784722222225</c:v>
                </c:pt>
                <c:pt idx="1240">
                  <c:v>0.56956193287037038</c:v>
                </c:pt>
                <c:pt idx="1241">
                  <c:v>0.56956590277777774</c:v>
                </c:pt>
                <c:pt idx="1242">
                  <c:v>0.5695699305555556</c:v>
                </c:pt>
                <c:pt idx="1243">
                  <c:v>0.56957405092592595</c:v>
                </c:pt>
                <c:pt idx="1244">
                  <c:v>0.5695779861111111</c:v>
                </c:pt>
                <c:pt idx="1245">
                  <c:v>0.56958195601851858</c:v>
                </c:pt>
                <c:pt idx="1246">
                  <c:v>0.56958585648148141</c:v>
                </c:pt>
                <c:pt idx="1247">
                  <c:v>0.56958991898148148</c:v>
                </c:pt>
                <c:pt idx="1248">
                  <c:v>0.56959390046296299</c:v>
                </c:pt>
                <c:pt idx="1249">
                  <c:v>0.56959767361111113</c:v>
                </c:pt>
                <c:pt idx="1250">
                  <c:v>0.56960130787037044</c:v>
                </c:pt>
                <c:pt idx="1251">
                  <c:v>0.56960486111111108</c:v>
                </c:pt>
                <c:pt idx="1252">
                  <c:v>0.56960841435185183</c:v>
                </c:pt>
                <c:pt idx="1253">
                  <c:v>0.56961199074074076</c:v>
                </c:pt>
                <c:pt idx="1254">
                  <c:v>0.56961555555555554</c:v>
                </c:pt>
                <c:pt idx="1255">
                  <c:v>0.56961935185185186</c:v>
                </c:pt>
                <c:pt idx="1256">
                  <c:v>0.56962331018518519</c:v>
                </c:pt>
                <c:pt idx="1257">
                  <c:v>0.56962717592592593</c:v>
                </c:pt>
                <c:pt idx="1258">
                  <c:v>0.56963125000000003</c:v>
                </c:pt>
                <c:pt idx="1259">
                  <c:v>0.56963511574074077</c:v>
                </c:pt>
                <c:pt idx="1260">
                  <c:v>0.56963913194444438</c:v>
                </c:pt>
                <c:pt idx="1261">
                  <c:v>0.56964300925925926</c:v>
                </c:pt>
                <c:pt idx="1262">
                  <c:v>0.56964694444444441</c:v>
                </c:pt>
                <c:pt idx="1263">
                  <c:v>0.56965090277777775</c:v>
                </c:pt>
                <c:pt idx="1264">
                  <c:v>0.56965510416666665</c:v>
                </c:pt>
                <c:pt idx="1265">
                  <c:v>0.56965913194444451</c:v>
                </c:pt>
                <c:pt idx="1266">
                  <c:v>0.56966312500000005</c:v>
                </c:pt>
                <c:pt idx="1267">
                  <c:v>0.56966697916666664</c:v>
                </c:pt>
                <c:pt idx="1268">
                  <c:v>0.56967055555555557</c:v>
                </c:pt>
                <c:pt idx="1269">
                  <c:v>0.56967434027777775</c:v>
                </c:pt>
                <c:pt idx="1270">
                  <c:v>0.56967810185185186</c:v>
                </c:pt>
                <c:pt idx="1271">
                  <c:v>0.56968177083333338</c:v>
                </c:pt>
                <c:pt idx="1272">
                  <c:v>0.56968552083333335</c:v>
                </c:pt>
                <c:pt idx="1273">
                  <c:v>0.56968947916666668</c:v>
                </c:pt>
                <c:pt idx="1274">
                  <c:v>0.56969334490740742</c:v>
                </c:pt>
                <c:pt idx="1275">
                  <c:v>0.56969726851851854</c:v>
                </c:pt>
                <c:pt idx="1276">
                  <c:v>0.56970129629629629</c:v>
                </c:pt>
                <c:pt idx="1277">
                  <c:v>0.56970519675925924</c:v>
                </c:pt>
                <c:pt idx="1278">
                  <c:v>0.56970929398148151</c:v>
                </c:pt>
                <c:pt idx="1279">
                  <c:v>0.56971321759259264</c:v>
                </c:pt>
                <c:pt idx="1280">
                  <c:v>0.56971724537037038</c:v>
                </c:pt>
                <c:pt idx="1281">
                  <c:v>0.56972108796296295</c:v>
                </c:pt>
                <c:pt idx="1282">
                  <c:v>0.56972502314814821</c:v>
                </c:pt>
                <c:pt idx="1283">
                  <c:v>0.56972902777777779</c:v>
                </c:pt>
                <c:pt idx="1284">
                  <c:v>0.56973298611111112</c:v>
                </c:pt>
                <c:pt idx="1285">
                  <c:v>0.56973660879629628</c:v>
                </c:pt>
                <c:pt idx="1286">
                  <c:v>0.56974021990740742</c:v>
                </c:pt>
                <c:pt idx="1287">
                  <c:v>0.56974392361111115</c:v>
                </c:pt>
                <c:pt idx="1288">
                  <c:v>0.5697476041666667</c:v>
                </c:pt>
                <c:pt idx="1289">
                  <c:v>0.56975112268518513</c:v>
                </c:pt>
                <c:pt idx="1290">
                  <c:v>0.56975461805555561</c:v>
                </c:pt>
                <c:pt idx="1291">
                  <c:v>0.56975837962962961</c:v>
                </c:pt>
                <c:pt idx="1292">
                  <c:v>0.5697621990740741</c:v>
                </c:pt>
                <c:pt idx="1293">
                  <c:v>0.56976605324074081</c:v>
                </c:pt>
                <c:pt idx="1294">
                  <c:v>0.56977008101851856</c:v>
                </c:pt>
                <c:pt idx="1295">
                  <c:v>0.56977392361111112</c:v>
                </c:pt>
                <c:pt idx="1296">
                  <c:v>0.56977789351851849</c:v>
                </c:pt>
                <c:pt idx="1297">
                  <c:v>0.56978192129629635</c:v>
                </c:pt>
                <c:pt idx="1298">
                  <c:v>0.56978590277777774</c:v>
                </c:pt>
                <c:pt idx="1299">
                  <c:v>0.56978975694444445</c:v>
                </c:pt>
                <c:pt idx="1300">
                  <c:v>0.56979380787037037</c:v>
                </c:pt>
                <c:pt idx="1301">
                  <c:v>0.56979769675925929</c:v>
                </c:pt>
                <c:pt idx="1302">
                  <c:v>0.56980160879629627</c:v>
                </c:pt>
                <c:pt idx="1303">
                  <c:v>0.5698056944444444</c:v>
                </c:pt>
                <c:pt idx="1304">
                  <c:v>0.56980927083333333</c:v>
                </c:pt>
                <c:pt idx="1305">
                  <c:v>0.56981275462962966</c:v>
                </c:pt>
                <c:pt idx="1306">
                  <c:v>0.56981633101851858</c:v>
                </c:pt>
                <c:pt idx="1307">
                  <c:v>0.56981983796296298</c:v>
                </c:pt>
                <c:pt idx="1308">
                  <c:v>0.5698234143518518</c:v>
                </c:pt>
                <c:pt idx="1309">
                  <c:v>0.56982753472222225</c:v>
                </c:pt>
                <c:pt idx="1310">
                  <c:v>0.56983162037037038</c:v>
                </c:pt>
                <c:pt idx="1311">
                  <c:v>0.56983552083333333</c:v>
                </c:pt>
                <c:pt idx="1312">
                  <c:v>0.56983950231481484</c:v>
                </c:pt>
                <c:pt idx="1313">
                  <c:v>0.56984357638888883</c:v>
                </c:pt>
                <c:pt idx="1314">
                  <c:v>0.56984743055555553</c:v>
                </c:pt>
                <c:pt idx="1315">
                  <c:v>0.56985146990740743</c:v>
                </c:pt>
                <c:pt idx="1316">
                  <c:v>0.56985554398148153</c:v>
                </c:pt>
                <c:pt idx="1317">
                  <c:v>0.56985951388888889</c:v>
                </c:pt>
                <c:pt idx="1318">
                  <c:v>0.5698634953703704</c:v>
                </c:pt>
                <c:pt idx="1319">
                  <c:v>0.5698673495370371</c:v>
                </c:pt>
                <c:pt idx="1320">
                  <c:v>0.56987130787037044</c:v>
                </c:pt>
                <c:pt idx="1321">
                  <c:v>0.56987488425925925</c:v>
                </c:pt>
                <c:pt idx="1322">
                  <c:v>0.56987861111111104</c:v>
                </c:pt>
                <c:pt idx="1323">
                  <c:v>0.56988210648148152</c:v>
                </c:pt>
                <c:pt idx="1324">
                  <c:v>0.56988565972222227</c:v>
                </c:pt>
                <c:pt idx="1325">
                  <c:v>0.5698885763888889</c:v>
                </c:pt>
                <c:pt idx="1326">
                  <c:v>0.56989221064814821</c:v>
                </c:pt>
                <c:pt idx="1327">
                  <c:v>0.56989574074074068</c:v>
                </c:pt>
                <c:pt idx="1328">
                  <c:v>0.56989959490740738</c:v>
                </c:pt>
                <c:pt idx="1329">
                  <c:v>0.56990370370370369</c:v>
                </c:pt>
                <c:pt idx="1330">
                  <c:v>0.56990761574074067</c:v>
                </c:pt>
                <c:pt idx="1331">
                  <c:v>0.56991166666666671</c:v>
                </c:pt>
                <c:pt idx="1332">
                  <c:v>0.56991548611111109</c:v>
                </c:pt>
                <c:pt idx="1333">
                  <c:v>0.56991940972222221</c:v>
                </c:pt>
                <c:pt idx="1334">
                  <c:v>0.56992344907407411</c:v>
                </c:pt>
                <c:pt idx="1335">
                  <c:v>0.56992754629629627</c:v>
                </c:pt>
                <c:pt idx="1336">
                  <c:v>0.56993134259259259</c:v>
                </c:pt>
                <c:pt idx="1337">
                  <c:v>0.56993521990740736</c:v>
                </c:pt>
                <c:pt idx="1338">
                  <c:v>0.56993935185185185</c:v>
                </c:pt>
                <c:pt idx="1339">
                  <c:v>0.5699432523148148</c:v>
                </c:pt>
                <c:pt idx="1340">
                  <c:v>0.56994681712962969</c:v>
                </c:pt>
                <c:pt idx="1341">
                  <c:v>0.56995038194444447</c:v>
                </c:pt>
                <c:pt idx="1342">
                  <c:v>0.56995392361111108</c:v>
                </c:pt>
                <c:pt idx="1343">
                  <c:v>0.56995745370370365</c:v>
                </c:pt>
                <c:pt idx="1344">
                  <c:v>0.56996098379629634</c:v>
                </c:pt>
                <c:pt idx="1345">
                  <c:v>0.56996462962962957</c:v>
                </c:pt>
                <c:pt idx="1346">
                  <c:v>0.56996865740740743</c:v>
                </c:pt>
                <c:pt idx="1347">
                  <c:v>0.56997296296296296</c:v>
                </c:pt>
                <c:pt idx="1348">
                  <c:v>0.56997686342592591</c:v>
                </c:pt>
                <c:pt idx="1349">
                  <c:v>0.56998071759259261</c:v>
                </c:pt>
                <c:pt idx="1350">
                  <c:v>0.56998473379629633</c:v>
                </c:pt>
                <c:pt idx="1351">
                  <c:v>0.56998868055555552</c:v>
                </c:pt>
                <c:pt idx="1352">
                  <c:v>0.56999288194444442</c:v>
                </c:pt>
                <c:pt idx="1353">
                  <c:v>0.56999686342592593</c:v>
                </c:pt>
                <c:pt idx="1354">
                  <c:v>0.57000067129629628</c:v>
                </c:pt>
                <c:pt idx="1355">
                  <c:v>0.57000467592592596</c:v>
                </c:pt>
                <c:pt idx="1356">
                  <c:v>0.5700088888888889</c:v>
                </c:pt>
                <c:pt idx="1357">
                  <c:v>0.57001241898148147</c:v>
                </c:pt>
                <c:pt idx="1358">
                  <c:v>0.57001592592592598</c:v>
                </c:pt>
                <c:pt idx="1359">
                  <c:v>0.57001971064814816</c:v>
                </c:pt>
                <c:pt idx="1360">
                  <c:v>0.57002325231481488</c:v>
                </c:pt>
                <c:pt idx="1361">
                  <c:v>0.57002685185185187</c:v>
                </c:pt>
                <c:pt idx="1362">
                  <c:v>0.5700303703703703</c:v>
                </c:pt>
                <c:pt idx="1363">
                  <c:v>0.57003391203703702</c:v>
                </c:pt>
                <c:pt idx="1364">
                  <c:v>0.57003788194444438</c:v>
                </c:pt>
                <c:pt idx="1365">
                  <c:v>0.5700420254629629</c:v>
                </c:pt>
                <c:pt idx="1366">
                  <c:v>0.57004599537037037</c:v>
                </c:pt>
                <c:pt idx="1367">
                  <c:v>0.57005002314814812</c:v>
                </c:pt>
                <c:pt idx="1368">
                  <c:v>0.57005394675925924</c:v>
                </c:pt>
                <c:pt idx="1369">
                  <c:v>0.57005796296296296</c:v>
                </c:pt>
                <c:pt idx="1370">
                  <c:v>0.57006188657407408</c:v>
                </c:pt>
                <c:pt idx="1371">
                  <c:v>0.57006589120370366</c:v>
                </c:pt>
                <c:pt idx="1372">
                  <c:v>0.57006989583333334</c:v>
                </c:pt>
                <c:pt idx="1373">
                  <c:v>0.57007510416666662</c:v>
                </c:pt>
                <c:pt idx="1374">
                  <c:v>0.57007928240740735</c:v>
                </c:pt>
                <c:pt idx="1375">
                  <c:v>0.57008312500000002</c:v>
                </c:pt>
                <c:pt idx="1376">
                  <c:v>0.57008668981481481</c:v>
                </c:pt>
                <c:pt idx="1377">
                  <c:v>0.57009031249999997</c:v>
                </c:pt>
                <c:pt idx="1378">
                  <c:v>0.57009381944444437</c:v>
                </c:pt>
                <c:pt idx="1379">
                  <c:v>0.57009740740740744</c:v>
                </c:pt>
                <c:pt idx="1380">
                  <c:v>0.57010093750000002</c:v>
                </c:pt>
                <c:pt idx="1381">
                  <c:v>0.57010496527777776</c:v>
                </c:pt>
                <c:pt idx="1382">
                  <c:v>0.57010890046296303</c:v>
                </c:pt>
                <c:pt idx="1383">
                  <c:v>0.57011298611111105</c:v>
                </c:pt>
                <c:pt idx="1384">
                  <c:v>0.57011722222222228</c:v>
                </c:pt>
                <c:pt idx="1385">
                  <c:v>0.57012116898148146</c:v>
                </c:pt>
                <c:pt idx="1386">
                  <c:v>0.57012511574074076</c:v>
                </c:pt>
                <c:pt idx="1387">
                  <c:v>0.57012902777777774</c:v>
                </c:pt>
                <c:pt idx="1388">
                  <c:v>0.57013302083333339</c:v>
                </c:pt>
                <c:pt idx="1389">
                  <c:v>0.57013716435185191</c:v>
                </c:pt>
                <c:pt idx="1390">
                  <c:v>0.57014133101851849</c:v>
                </c:pt>
                <c:pt idx="1391">
                  <c:v>0.5701453125</c:v>
                </c:pt>
                <c:pt idx="1392">
                  <c:v>0.57014961805555553</c:v>
                </c:pt>
                <c:pt idx="1393">
                  <c:v>0.57015322916666666</c:v>
                </c:pt>
                <c:pt idx="1394">
                  <c:v>0.57015693287037039</c:v>
                </c:pt>
                <c:pt idx="1395">
                  <c:v>0.5701606944444445</c:v>
                </c:pt>
                <c:pt idx="1396">
                  <c:v>0.57016438657407409</c:v>
                </c:pt>
                <c:pt idx="1397">
                  <c:v>0.57016805555555561</c:v>
                </c:pt>
                <c:pt idx="1398">
                  <c:v>0.57017163194444442</c:v>
                </c:pt>
                <c:pt idx="1399">
                  <c:v>0.57017526620370373</c:v>
                </c:pt>
                <c:pt idx="1400">
                  <c:v>0.57017937500000004</c:v>
                </c:pt>
                <c:pt idx="1401">
                  <c:v>0.57018359953703701</c:v>
                </c:pt>
                <c:pt idx="1402">
                  <c:v>0.57018766203703708</c:v>
                </c:pt>
                <c:pt idx="1403">
                  <c:v>0.57019189814814808</c:v>
                </c:pt>
                <c:pt idx="1404">
                  <c:v>0.57019584490740738</c:v>
                </c:pt>
                <c:pt idx="1405">
                  <c:v>0.57019980324074071</c:v>
                </c:pt>
                <c:pt idx="1406">
                  <c:v>0.57020387731481481</c:v>
                </c:pt>
                <c:pt idx="1407">
                  <c:v>0.57020805555555554</c:v>
                </c:pt>
                <c:pt idx="1408">
                  <c:v>0.57021210648148146</c:v>
                </c:pt>
                <c:pt idx="1409">
                  <c:v>0.57021616898148142</c:v>
                </c:pt>
                <c:pt idx="1410">
                  <c:v>0.57022031249999994</c:v>
                </c:pt>
                <c:pt idx="1411">
                  <c:v>0.57022391203703704</c:v>
                </c:pt>
                <c:pt idx="1412">
                  <c:v>0.57022758101851856</c:v>
                </c:pt>
                <c:pt idx="1413">
                  <c:v>0.57023123842592593</c:v>
                </c:pt>
                <c:pt idx="1414">
                  <c:v>0.57023483796296293</c:v>
                </c:pt>
                <c:pt idx="1415">
                  <c:v>0.57023839120370368</c:v>
                </c:pt>
                <c:pt idx="1416">
                  <c:v>0.57024199074074067</c:v>
                </c:pt>
                <c:pt idx="1417">
                  <c:v>0.57024598379629632</c:v>
                </c:pt>
                <c:pt idx="1418">
                  <c:v>0.57025019675925925</c:v>
                </c:pt>
                <c:pt idx="1419">
                  <c:v>0.57025460648148141</c:v>
                </c:pt>
                <c:pt idx="1420">
                  <c:v>0.57025861111111109</c:v>
                </c:pt>
                <c:pt idx="1421">
                  <c:v>0.57026269675925922</c:v>
                </c:pt>
                <c:pt idx="1422">
                  <c:v>0.57026678240740736</c:v>
                </c:pt>
                <c:pt idx="1423">
                  <c:v>0.57027071759259262</c:v>
                </c:pt>
                <c:pt idx="1424">
                  <c:v>0.57027482638888893</c:v>
                </c:pt>
                <c:pt idx="1425">
                  <c:v>0.57027884259259254</c:v>
                </c:pt>
                <c:pt idx="1426">
                  <c:v>0.57028282407407405</c:v>
                </c:pt>
                <c:pt idx="1427">
                  <c:v>0.57028686342592594</c:v>
                </c:pt>
                <c:pt idx="1428">
                  <c:v>0.57029055555555552</c:v>
                </c:pt>
                <c:pt idx="1429">
                  <c:v>0.57029412037037031</c:v>
                </c:pt>
                <c:pt idx="1430">
                  <c:v>0.57029777777777779</c:v>
                </c:pt>
                <c:pt idx="1431">
                  <c:v>0.57030146990740738</c:v>
                </c:pt>
                <c:pt idx="1432">
                  <c:v>0.57030508101851851</c:v>
                </c:pt>
                <c:pt idx="1433">
                  <c:v>0.57030870370370368</c:v>
                </c:pt>
                <c:pt idx="1434">
                  <c:v>0.57031229166666664</c:v>
                </c:pt>
                <c:pt idx="1435">
                  <c:v>0.57031615740740738</c:v>
                </c:pt>
                <c:pt idx="1436">
                  <c:v>0.57032015046296303</c:v>
                </c:pt>
                <c:pt idx="1437">
                  <c:v>0.57032424768518519</c:v>
                </c:pt>
                <c:pt idx="1438">
                  <c:v>0.57032818287037035</c:v>
                </c:pt>
                <c:pt idx="1439">
                  <c:v>0.57033212962962965</c:v>
                </c:pt>
                <c:pt idx="1440">
                  <c:v>0.57033607638888884</c:v>
                </c:pt>
                <c:pt idx="1441">
                  <c:v>0.57033996527777775</c:v>
                </c:pt>
                <c:pt idx="1442">
                  <c:v>0.57034409722222223</c:v>
                </c:pt>
                <c:pt idx="1443">
                  <c:v>0.57034836805555555</c:v>
                </c:pt>
                <c:pt idx="1444">
                  <c:v>0.57035238425925927</c:v>
                </c:pt>
                <c:pt idx="1445">
                  <c:v>0.57035650462962961</c:v>
                </c:pt>
                <c:pt idx="1446">
                  <c:v>0.57036040509259256</c:v>
                </c:pt>
                <c:pt idx="1447">
                  <c:v>0.57036398148148149</c:v>
                </c:pt>
                <c:pt idx="1448">
                  <c:v>0.57036754629629627</c:v>
                </c:pt>
                <c:pt idx="1449">
                  <c:v>0.57037143518518518</c:v>
                </c:pt>
                <c:pt idx="1450">
                  <c:v>0.57037512731481488</c:v>
                </c:pt>
                <c:pt idx="1451">
                  <c:v>0.57037866898148148</c:v>
                </c:pt>
                <c:pt idx="1452">
                  <c:v>0.57038274305555559</c:v>
                </c:pt>
                <c:pt idx="1453">
                  <c:v>0.57038665509259256</c:v>
                </c:pt>
                <c:pt idx="1454">
                  <c:v>0.57039056712962966</c:v>
                </c:pt>
                <c:pt idx="1455">
                  <c:v>0.57039487268518518</c:v>
                </c:pt>
                <c:pt idx="1456">
                  <c:v>0.57039885416666669</c:v>
                </c:pt>
                <c:pt idx="1457">
                  <c:v>0.57040278935185185</c:v>
                </c:pt>
                <c:pt idx="1458">
                  <c:v>0.5704068171296296</c:v>
                </c:pt>
                <c:pt idx="1459">
                  <c:v>0.57041076388888889</c:v>
                </c:pt>
                <c:pt idx="1460">
                  <c:v>0.57041471064814819</c:v>
                </c:pt>
                <c:pt idx="1461">
                  <c:v>0.57041893518518516</c:v>
                </c:pt>
                <c:pt idx="1462">
                  <c:v>0.57042281250000004</c:v>
                </c:pt>
                <c:pt idx="1463">
                  <c:v>0.57042666666666664</c:v>
                </c:pt>
                <c:pt idx="1464">
                  <c:v>0.57043026620370374</c:v>
                </c:pt>
                <c:pt idx="1465">
                  <c:v>0.57043381944444438</c:v>
                </c:pt>
                <c:pt idx="1466">
                  <c:v>0.57043734953703706</c:v>
                </c:pt>
                <c:pt idx="1467">
                  <c:v>0.57044112268518521</c:v>
                </c:pt>
                <c:pt idx="1468">
                  <c:v>0.57044465277777778</c:v>
                </c:pt>
                <c:pt idx="1469">
                  <c:v>0.57044825231481477</c:v>
                </c:pt>
                <c:pt idx="1470">
                  <c:v>0.57045178240740746</c:v>
                </c:pt>
                <c:pt idx="1471">
                  <c:v>0.57045583333333327</c:v>
                </c:pt>
                <c:pt idx="1472">
                  <c:v>0.57045982638888892</c:v>
                </c:pt>
                <c:pt idx="1473">
                  <c:v>0.57046378472222226</c:v>
                </c:pt>
                <c:pt idx="1474">
                  <c:v>0.57046771990740741</c:v>
                </c:pt>
                <c:pt idx="1475">
                  <c:v>0.57047185185185179</c:v>
                </c:pt>
                <c:pt idx="1476">
                  <c:v>0.57047577546296291</c:v>
                </c:pt>
                <c:pt idx="1477">
                  <c:v>0.57047976851851845</c:v>
                </c:pt>
                <c:pt idx="1478">
                  <c:v>0.5704837615740741</c:v>
                </c:pt>
                <c:pt idx="1479">
                  <c:v>0.57048762731481484</c:v>
                </c:pt>
                <c:pt idx="1480">
                  <c:v>0.57049164351851855</c:v>
                </c:pt>
                <c:pt idx="1481">
                  <c:v>0.57049557870370371</c:v>
                </c:pt>
                <c:pt idx="1482">
                  <c:v>0.57049939814814821</c:v>
                </c:pt>
                <c:pt idx="1483">
                  <c:v>0.57050415509259256</c:v>
                </c:pt>
                <c:pt idx="1484">
                  <c:v>0.57050783564814822</c:v>
                </c:pt>
                <c:pt idx="1485">
                  <c:v>0.5705116203703704</c:v>
                </c:pt>
                <c:pt idx="1486">
                  <c:v>0.570515162037037</c:v>
                </c:pt>
                <c:pt idx="1487">
                  <c:v>0.57051881944444449</c:v>
                </c:pt>
                <c:pt idx="1488">
                  <c:v>0.5705228356481481</c:v>
                </c:pt>
                <c:pt idx="1489">
                  <c:v>0.57052699074074076</c:v>
                </c:pt>
                <c:pt idx="1490">
                  <c:v>0.57053106481481486</c:v>
                </c:pt>
                <c:pt idx="1491">
                  <c:v>0.57053542824074077</c:v>
                </c:pt>
                <c:pt idx="1492">
                  <c:v>0.57053946759259266</c:v>
                </c:pt>
                <c:pt idx="1493">
                  <c:v>0.57054340277777771</c:v>
                </c:pt>
                <c:pt idx="1494">
                  <c:v>0.57054753472222219</c:v>
                </c:pt>
                <c:pt idx="1495">
                  <c:v>0.57055159722222226</c:v>
                </c:pt>
                <c:pt idx="1496">
                  <c:v>0.5705557175925926</c:v>
                </c:pt>
                <c:pt idx="1497">
                  <c:v>0.57055971064814814</c:v>
                </c:pt>
                <c:pt idx="1498">
                  <c:v>0.57056376157407407</c:v>
                </c:pt>
                <c:pt idx="1499">
                  <c:v>0.57056756944444442</c:v>
                </c:pt>
                <c:pt idx="1500">
                  <c:v>0.57057118055555556</c:v>
                </c:pt>
                <c:pt idx="1501">
                  <c:v>0.57057478009259255</c:v>
                </c:pt>
                <c:pt idx="1502">
                  <c:v>0.57057832175925927</c:v>
                </c:pt>
                <c:pt idx="1503">
                  <c:v>0.5705821527777778</c:v>
                </c:pt>
                <c:pt idx="1504">
                  <c:v>0.5705856944444444</c:v>
                </c:pt>
                <c:pt idx="1505">
                  <c:v>0.57058922453703709</c:v>
                </c:pt>
                <c:pt idx="1506">
                  <c:v>0.57059278935185187</c:v>
                </c:pt>
                <c:pt idx="1507">
                  <c:v>0.57059678240740741</c:v>
                </c:pt>
                <c:pt idx="1508">
                  <c:v>0.57060074074074074</c:v>
                </c:pt>
                <c:pt idx="1509">
                  <c:v>0.57060509259259262</c:v>
                </c:pt>
                <c:pt idx="1510">
                  <c:v>0.57060905092592595</c:v>
                </c:pt>
                <c:pt idx="1511">
                  <c:v>0.5706131712962963</c:v>
                </c:pt>
                <c:pt idx="1512">
                  <c:v>0.57061721064814808</c:v>
                </c:pt>
                <c:pt idx="1513">
                  <c:v>0.57062124999999997</c:v>
                </c:pt>
                <c:pt idx="1514">
                  <c:v>0.57062528935185186</c:v>
                </c:pt>
                <c:pt idx="1515">
                  <c:v>0.570629537037037</c:v>
                </c:pt>
                <c:pt idx="1516">
                  <c:v>0.57063349537037034</c:v>
                </c:pt>
                <c:pt idx="1517">
                  <c:v>0.57063738425925925</c:v>
                </c:pt>
                <c:pt idx="1518">
                  <c:v>0.57064100694444442</c:v>
                </c:pt>
                <c:pt idx="1519">
                  <c:v>0.57064460648148152</c:v>
                </c:pt>
                <c:pt idx="1520">
                  <c:v>0.57064812500000006</c:v>
                </c:pt>
                <c:pt idx="1521">
                  <c:v>0.57065194444444445</c:v>
                </c:pt>
                <c:pt idx="1522">
                  <c:v>0.57065548611111117</c:v>
                </c:pt>
                <c:pt idx="1523">
                  <c:v>0.57065909722222219</c:v>
                </c:pt>
                <c:pt idx="1524">
                  <c:v>0.5706630787037037</c:v>
                </c:pt>
                <c:pt idx="1525">
                  <c:v>0.57066708333333327</c:v>
                </c:pt>
                <c:pt idx="1526">
                  <c:v>0.57067106481481489</c:v>
                </c:pt>
                <c:pt idx="1527">
                  <c:v>0.57067530092592589</c:v>
                </c:pt>
                <c:pt idx="1528">
                  <c:v>0.57067929398148143</c:v>
                </c:pt>
                <c:pt idx="1529">
                  <c:v>0.5706833912037037</c:v>
                </c:pt>
                <c:pt idx="1530">
                  <c:v>0.57068737268518521</c:v>
                </c:pt>
                <c:pt idx="1531">
                  <c:v>0.57069133101851854</c:v>
                </c:pt>
                <c:pt idx="1532">
                  <c:v>0.57069531249999994</c:v>
                </c:pt>
                <c:pt idx="1533">
                  <c:v>0.57069953703703702</c:v>
                </c:pt>
                <c:pt idx="1534">
                  <c:v>0.57070349537037035</c:v>
                </c:pt>
                <c:pt idx="1535">
                  <c:v>0.57070716435185187</c:v>
                </c:pt>
                <c:pt idx="1536">
                  <c:v>0.57071070601851848</c:v>
                </c:pt>
                <c:pt idx="1537">
                  <c:v>0.57071429398148144</c:v>
                </c:pt>
                <c:pt idx="1538">
                  <c:v>0.57071787037037036</c:v>
                </c:pt>
                <c:pt idx="1539">
                  <c:v>0.57072153935185188</c:v>
                </c:pt>
                <c:pt idx="1540">
                  <c:v>0.57072508101851849</c:v>
                </c:pt>
                <c:pt idx="1541">
                  <c:v>0.57072862268518521</c:v>
                </c:pt>
                <c:pt idx="1542">
                  <c:v>0.57073247685185191</c:v>
                </c:pt>
                <c:pt idx="1543">
                  <c:v>0.57073646990740745</c:v>
                </c:pt>
                <c:pt idx="1544">
                  <c:v>0.57074045138888885</c:v>
                </c:pt>
                <c:pt idx="1545">
                  <c:v>0.57074472222222228</c:v>
                </c:pt>
                <c:pt idx="1546">
                  <c:v>0.57074873842592588</c:v>
                </c:pt>
                <c:pt idx="1547">
                  <c:v>0.57075289351851854</c:v>
                </c:pt>
                <c:pt idx="1548">
                  <c:v>0.57075678240740746</c:v>
                </c:pt>
                <c:pt idx="1549">
                  <c:v>0.570760775462963</c:v>
                </c:pt>
                <c:pt idx="1550">
                  <c:v>0.57076629629629627</c:v>
                </c:pt>
                <c:pt idx="1551">
                  <c:v>0.57077071759259257</c:v>
                </c:pt>
                <c:pt idx="1552">
                  <c:v>0.57077473379629629</c:v>
                </c:pt>
                <c:pt idx="1553">
                  <c:v>0.57077884259259259</c:v>
                </c:pt>
                <c:pt idx="1554">
                  <c:v>0.57078238425925931</c:v>
                </c:pt>
                <c:pt idx="1555">
                  <c:v>0.57078608796296293</c:v>
                </c:pt>
                <c:pt idx="1556">
                  <c:v>0.570789675925926</c:v>
                </c:pt>
                <c:pt idx="1557">
                  <c:v>0.57079344907407414</c:v>
                </c:pt>
                <c:pt idx="1558">
                  <c:v>0.57079722222222229</c:v>
                </c:pt>
                <c:pt idx="1559">
                  <c:v>0.57080140046296302</c:v>
                </c:pt>
                <c:pt idx="1560">
                  <c:v>0.57080539351851856</c:v>
                </c:pt>
                <c:pt idx="1561">
                  <c:v>0.57080934027777774</c:v>
                </c:pt>
                <c:pt idx="1562">
                  <c:v>0.57081356481481482</c:v>
                </c:pt>
                <c:pt idx="1563">
                  <c:v>0.57081762731481478</c:v>
                </c:pt>
                <c:pt idx="1564">
                  <c:v>0.57082175925925926</c:v>
                </c:pt>
                <c:pt idx="1565">
                  <c:v>0.57082585648148154</c:v>
                </c:pt>
                <c:pt idx="1566">
                  <c:v>0.57082981481481487</c:v>
                </c:pt>
                <c:pt idx="1567">
                  <c:v>0.57083394675925925</c:v>
                </c:pt>
                <c:pt idx="1568">
                  <c:v>0.57083803240740738</c:v>
                </c:pt>
                <c:pt idx="1569">
                  <c:v>0.57084206018518524</c:v>
                </c:pt>
                <c:pt idx="1570">
                  <c:v>0.57084586805555559</c:v>
                </c:pt>
                <c:pt idx="1571">
                  <c:v>0.570849537037037</c:v>
                </c:pt>
                <c:pt idx="1572">
                  <c:v>0.57085314814814814</c:v>
                </c:pt>
                <c:pt idx="1573">
                  <c:v>0.57085689814814822</c:v>
                </c:pt>
                <c:pt idx="1574">
                  <c:v>0.57086070601851857</c:v>
                </c:pt>
                <c:pt idx="1575">
                  <c:v>0.57086436342592595</c:v>
                </c:pt>
                <c:pt idx="1576">
                  <c:v>0.57086798611111111</c:v>
                </c:pt>
                <c:pt idx="1577">
                  <c:v>0.57087216435185184</c:v>
                </c:pt>
                <c:pt idx="1578">
                  <c:v>0.57087616898148152</c:v>
                </c:pt>
                <c:pt idx="1579">
                  <c:v>0.5708801736111111</c:v>
                </c:pt>
                <c:pt idx="1580">
                  <c:v>0.570884375</c:v>
                </c:pt>
                <c:pt idx="1581">
                  <c:v>0.57088840277777775</c:v>
                </c:pt>
                <c:pt idx="1582">
                  <c:v>0.57089233796296301</c:v>
                </c:pt>
                <c:pt idx="1583">
                  <c:v>0.57089624999999999</c:v>
                </c:pt>
                <c:pt idx="1584">
                  <c:v>0.57090026620370371</c:v>
                </c:pt>
                <c:pt idx="1585">
                  <c:v>0.57090428240740743</c:v>
                </c:pt>
                <c:pt idx="1586">
                  <c:v>0.57090844907407401</c:v>
                </c:pt>
                <c:pt idx="1587">
                  <c:v>0.57091261574074081</c:v>
                </c:pt>
                <c:pt idx="1588">
                  <c:v>0.57091655092592586</c:v>
                </c:pt>
                <c:pt idx="1589">
                  <c:v>0.57092025462962959</c:v>
                </c:pt>
                <c:pt idx="1590">
                  <c:v>0.5709238888888889</c:v>
                </c:pt>
                <c:pt idx="1591">
                  <c:v>0.57092750000000003</c:v>
                </c:pt>
                <c:pt idx="1592">
                  <c:v>0.57093133101851856</c:v>
                </c:pt>
                <c:pt idx="1593">
                  <c:v>0.57093497685185179</c:v>
                </c:pt>
                <c:pt idx="1594">
                  <c:v>0.57093920138888887</c:v>
                </c:pt>
                <c:pt idx="1595">
                  <c:v>0.5709433796296296</c:v>
                </c:pt>
                <c:pt idx="1596">
                  <c:v>0.57094733796296293</c:v>
                </c:pt>
                <c:pt idx="1597">
                  <c:v>0.57095141203703703</c:v>
                </c:pt>
                <c:pt idx="1598">
                  <c:v>0.57095547453703699</c:v>
                </c:pt>
                <c:pt idx="1599">
                  <c:v>0.57095966435185186</c:v>
                </c:pt>
                <c:pt idx="1600">
                  <c:v>0.5709636574074074</c:v>
                </c:pt>
                <c:pt idx="1601">
                  <c:v>0.57096769675925929</c:v>
                </c:pt>
                <c:pt idx="1602">
                  <c:v>0.57097173611111118</c:v>
                </c:pt>
                <c:pt idx="1603">
                  <c:v>0.57097583333333335</c:v>
                </c:pt>
                <c:pt idx="1604">
                  <c:v>0.57098004629629628</c:v>
                </c:pt>
                <c:pt idx="1605">
                  <c:v>0.57098408564814818</c:v>
                </c:pt>
                <c:pt idx="1606">
                  <c:v>0.57098768518518517</c:v>
                </c:pt>
                <c:pt idx="1607">
                  <c:v>0.57099126157407409</c:v>
                </c:pt>
                <c:pt idx="1608">
                  <c:v>0.57099503472222224</c:v>
                </c:pt>
                <c:pt idx="1609">
                  <c:v>0.57099864583333326</c:v>
                </c:pt>
                <c:pt idx="1610">
                  <c:v>0.57100231481481478</c:v>
                </c:pt>
                <c:pt idx="1611">
                  <c:v>0.57100593749999995</c:v>
                </c:pt>
                <c:pt idx="1612">
                  <c:v>0.57100952546296291</c:v>
                </c:pt>
                <c:pt idx="1613">
                  <c:v>0.57101355324074077</c:v>
                </c:pt>
                <c:pt idx="1614">
                  <c:v>0.57101761574074072</c:v>
                </c:pt>
                <c:pt idx="1615">
                  <c:v>0.57102172453703703</c:v>
                </c:pt>
                <c:pt idx="1616">
                  <c:v>0.57102724537037031</c:v>
                </c:pt>
                <c:pt idx="1617">
                  <c:v>0.57103134259259258</c:v>
                </c:pt>
                <c:pt idx="1618">
                  <c:v>0.57103550925925928</c:v>
                </c:pt>
                <c:pt idx="1619">
                  <c:v>0.57103953703703703</c:v>
                </c:pt>
                <c:pt idx="1620">
                  <c:v>0.57104349537037036</c:v>
                </c:pt>
                <c:pt idx="1621">
                  <c:v>0.57104782407407406</c:v>
                </c:pt>
                <c:pt idx="1622">
                  <c:v>0.5710519097222222</c:v>
                </c:pt>
                <c:pt idx="1623">
                  <c:v>0.5710559837962963</c:v>
                </c:pt>
                <c:pt idx="1624">
                  <c:v>0.57105962962962964</c:v>
                </c:pt>
                <c:pt idx="1625">
                  <c:v>0.57106322916666663</c:v>
                </c:pt>
                <c:pt idx="1626">
                  <c:v>0.57106682870370373</c:v>
                </c:pt>
                <c:pt idx="1627">
                  <c:v>0.57107046296296293</c:v>
                </c:pt>
                <c:pt idx="1628">
                  <c:v>0.57107438657407406</c:v>
                </c:pt>
                <c:pt idx="1629">
                  <c:v>0.57107858796296296</c:v>
                </c:pt>
                <c:pt idx="1630">
                  <c:v>0.57108290509259263</c:v>
                </c:pt>
                <c:pt idx="1631">
                  <c:v>0.57108677083333337</c:v>
                </c:pt>
                <c:pt idx="1632">
                  <c:v>0.57109086805555553</c:v>
                </c:pt>
                <c:pt idx="1633">
                  <c:v>0.57109497685185184</c:v>
                </c:pt>
                <c:pt idx="1634">
                  <c:v>0.57109894675925921</c:v>
                </c:pt>
                <c:pt idx="1635">
                  <c:v>0.57110292824074071</c:v>
                </c:pt>
                <c:pt idx="1636">
                  <c:v>0.57110687500000001</c:v>
                </c:pt>
                <c:pt idx="1637">
                  <c:v>0.57111107638888892</c:v>
                </c:pt>
                <c:pt idx="1638">
                  <c:v>0.57111501157407407</c:v>
                </c:pt>
                <c:pt idx="1639">
                  <c:v>0.57111913194444441</c:v>
                </c:pt>
                <c:pt idx="1640">
                  <c:v>0.57112306712962957</c:v>
                </c:pt>
                <c:pt idx="1641">
                  <c:v>0.57112663194444446</c:v>
                </c:pt>
                <c:pt idx="1642">
                  <c:v>0.57113026620370377</c:v>
                </c:pt>
                <c:pt idx="1643">
                  <c:v>0.57113381944444441</c:v>
                </c:pt>
                <c:pt idx="1644">
                  <c:v>0.57113734953703699</c:v>
                </c:pt>
                <c:pt idx="1645">
                  <c:v>0.57114100694444447</c:v>
                </c:pt>
                <c:pt idx="1646">
                  <c:v>0.57114481481481483</c:v>
                </c:pt>
                <c:pt idx="1647">
                  <c:v>0.57114840277777779</c:v>
                </c:pt>
                <c:pt idx="1648">
                  <c:v>0.57115261574074072</c:v>
                </c:pt>
                <c:pt idx="1649">
                  <c:v>0.57115660879629626</c:v>
                </c:pt>
                <c:pt idx="1650">
                  <c:v>0.57116048611111114</c:v>
                </c:pt>
                <c:pt idx="1651">
                  <c:v>0.5711648958333333</c:v>
                </c:pt>
                <c:pt idx="1652">
                  <c:v>0.57116901620370364</c:v>
                </c:pt>
                <c:pt idx="1653">
                  <c:v>0.57117306712962967</c:v>
                </c:pt>
                <c:pt idx="1654">
                  <c:v>0.57117714120370378</c:v>
                </c:pt>
                <c:pt idx="1655">
                  <c:v>0.57118107638888882</c:v>
                </c:pt>
                <c:pt idx="1656">
                  <c:v>0.57118503472222215</c:v>
                </c:pt>
                <c:pt idx="1657">
                  <c:v>0.5711891203703704</c:v>
                </c:pt>
                <c:pt idx="1658">
                  <c:v>0.57119314814814814</c:v>
                </c:pt>
                <c:pt idx="1659">
                  <c:v>0.57119675925925928</c:v>
                </c:pt>
                <c:pt idx="1660">
                  <c:v>0.57120039351851848</c:v>
                </c:pt>
                <c:pt idx="1661">
                  <c:v>0.57120395833333337</c:v>
                </c:pt>
                <c:pt idx="1662">
                  <c:v>0.57120767361111113</c:v>
                </c:pt>
                <c:pt idx="1663">
                  <c:v>0.57121156249999994</c:v>
                </c:pt>
                <c:pt idx="1664">
                  <c:v>0.57121523148148146</c:v>
                </c:pt>
                <c:pt idx="1665">
                  <c:v>0.57121924768518517</c:v>
                </c:pt>
                <c:pt idx="1666">
                  <c:v>0.57122318287037033</c:v>
                </c:pt>
                <c:pt idx="1667">
                  <c:v>0.57122716435185183</c:v>
                </c:pt>
                <c:pt idx="1668">
                  <c:v>0.57123116898148141</c:v>
                </c:pt>
                <c:pt idx="1669">
                  <c:v>0.57123523148148148</c:v>
                </c:pt>
                <c:pt idx="1670">
                  <c:v>0.5712391550925926</c:v>
                </c:pt>
                <c:pt idx="1671">
                  <c:v>0.57124313657407411</c:v>
                </c:pt>
                <c:pt idx="1672">
                  <c:v>0.57124736111111118</c:v>
                </c:pt>
                <c:pt idx="1673">
                  <c:v>0.5712511921296296</c:v>
                </c:pt>
                <c:pt idx="1674">
                  <c:v>0.57125524305555553</c:v>
                </c:pt>
                <c:pt idx="1675">
                  <c:v>0.57125938657407405</c:v>
                </c:pt>
                <c:pt idx="1676">
                  <c:v>0.57126311342592595</c:v>
                </c:pt>
                <c:pt idx="1677">
                  <c:v>0.57126663194444449</c:v>
                </c:pt>
                <c:pt idx="1678">
                  <c:v>0.57127025462962966</c:v>
                </c:pt>
                <c:pt idx="1679">
                  <c:v>0.57127384259259262</c:v>
                </c:pt>
                <c:pt idx="1680">
                  <c:v>0.57127738425925922</c:v>
                </c:pt>
                <c:pt idx="1681">
                  <c:v>0.57128094907407412</c:v>
                </c:pt>
                <c:pt idx="1682">
                  <c:v>0.57128479166666668</c:v>
                </c:pt>
                <c:pt idx="1683">
                  <c:v>0.57128987268518516</c:v>
                </c:pt>
                <c:pt idx="1684">
                  <c:v>0.5712939930555555</c:v>
                </c:pt>
                <c:pt idx="1685">
                  <c:v>0.5712979398148148</c:v>
                </c:pt>
                <c:pt idx="1686">
                  <c:v>0.57130182870370372</c:v>
                </c:pt>
                <c:pt idx="1687">
                  <c:v>0.57130590277777771</c:v>
                </c:pt>
                <c:pt idx="1688">
                  <c:v>0.57130983796296297</c:v>
                </c:pt>
                <c:pt idx="1689">
                  <c:v>0.57131385416666669</c:v>
                </c:pt>
                <c:pt idx="1690">
                  <c:v>0.57131790509259262</c:v>
                </c:pt>
                <c:pt idx="1691">
                  <c:v>0.57132199074074075</c:v>
                </c:pt>
                <c:pt idx="1692">
                  <c:v>0.57132587962962966</c:v>
                </c:pt>
                <c:pt idx="1693">
                  <c:v>0.57132991898148144</c:v>
                </c:pt>
                <c:pt idx="1694">
                  <c:v>0.57133392361111113</c:v>
                </c:pt>
                <c:pt idx="1695">
                  <c:v>0.57133754629629629</c:v>
                </c:pt>
                <c:pt idx="1696">
                  <c:v>0.57134113425925925</c:v>
                </c:pt>
                <c:pt idx="1697">
                  <c:v>0.57134483796296298</c:v>
                </c:pt>
                <c:pt idx="1698">
                  <c:v>0.57134840277777776</c:v>
                </c:pt>
                <c:pt idx="1699">
                  <c:v>0.57135218749999994</c:v>
                </c:pt>
                <c:pt idx="1700">
                  <c:v>0.5713562152777778</c:v>
                </c:pt>
                <c:pt idx="1701">
                  <c:v>0.57136020833333334</c:v>
                </c:pt>
                <c:pt idx="1702">
                  <c:v>0.57136415509259264</c:v>
                </c:pt>
                <c:pt idx="1703">
                  <c:v>0.57136818287037039</c:v>
                </c:pt>
                <c:pt idx="1704">
                  <c:v>0.57137215277777775</c:v>
                </c:pt>
                <c:pt idx="1705">
                  <c:v>0.57137620370370368</c:v>
                </c:pt>
                <c:pt idx="1706">
                  <c:v>0.57138020833333336</c:v>
                </c:pt>
                <c:pt idx="1707">
                  <c:v>0.57138422453703697</c:v>
                </c:pt>
                <c:pt idx="1708">
                  <c:v>0.57138828703703703</c:v>
                </c:pt>
                <c:pt idx="1709">
                  <c:v>0.57139229166666661</c:v>
                </c:pt>
                <c:pt idx="1710">
                  <c:v>0.57139656250000004</c:v>
                </c:pt>
                <c:pt idx="1711">
                  <c:v>0.57140060185185182</c:v>
                </c:pt>
                <c:pt idx="1712">
                  <c:v>0.5714042245370371</c:v>
                </c:pt>
                <c:pt idx="1713">
                  <c:v>0.57140777777777785</c:v>
                </c:pt>
                <c:pt idx="1714">
                  <c:v>0.57141136574074081</c:v>
                </c:pt>
                <c:pt idx="1715">
                  <c:v>0.5714149652777778</c:v>
                </c:pt>
                <c:pt idx="1716">
                  <c:v>0.57141855324074076</c:v>
                </c:pt>
                <c:pt idx="1717">
                  <c:v>0.5714223263888889</c:v>
                </c:pt>
                <c:pt idx="1718">
                  <c:v>0.57142603009259263</c:v>
                </c:pt>
                <c:pt idx="1719">
                  <c:v>0.57143002314814817</c:v>
                </c:pt>
                <c:pt idx="1720">
                  <c:v>0.5714339814814815</c:v>
                </c:pt>
                <c:pt idx="1721">
                  <c:v>0.57143780092592589</c:v>
                </c:pt>
                <c:pt idx="1722">
                  <c:v>0.57144179398148143</c:v>
                </c:pt>
                <c:pt idx="1723">
                  <c:v>0.57144581018518525</c:v>
                </c:pt>
                <c:pt idx="1724">
                  <c:v>0.57145006944444443</c:v>
                </c:pt>
                <c:pt idx="1725">
                  <c:v>0.57145401620370373</c:v>
                </c:pt>
                <c:pt idx="1726">
                  <c:v>0.57145793981481485</c:v>
                </c:pt>
                <c:pt idx="1727">
                  <c:v>0.57146230324074077</c:v>
                </c:pt>
                <c:pt idx="1728">
                  <c:v>0.57146641203703707</c:v>
                </c:pt>
                <c:pt idx="1729">
                  <c:v>0.57147040509259261</c:v>
                </c:pt>
                <c:pt idx="1730">
                  <c:v>0.57147434027777777</c:v>
                </c:pt>
                <c:pt idx="1731">
                  <c:v>0.57147795138888891</c:v>
                </c:pt>
                <c:pt idx="1732">
                  <c:v>0.57148152777777772</c:v>
                </c:pt>
                <c:pt idx="1733">
                  <c:v>0.57148511574074068</c:v>
                </c:pt>
                <c:pt idx="1734">
                  <c:v>0.57148868055555557</c:v>
                </c:pt>
                <c:pt idx="1735">
                  <c:v>0.57149256944444449</c:v>
                </c:pt>
                <c:pt idx="1736">
                  <c:v>0.57149650462962964</c:v>
                </c:pt>
                <c:pt idx="1737">
                  <c:v>0.57150047453703701</c:v>
                </c:pt>
                <c:pt idx="1738">
                  <c:v>0.57150452546296293</c:v>
                </c:pt>
                <c:pt idx="1739">
                  <c:v>0.57150854166666665</c:v>
                </c:pt>
                <c:pt idx="1740">
                  <c:v>0.57151246527777777</c:v>
                </c:pt>
                <c:pt idx="1741">
                  <c:v>0.57151658564814811</c:v>
                </c:pt>
                <c:pt idx="1742">
                  <c:v>0.57152070601851845</c:v>
                </c:pt>
                <c:pt idx="1743">
                  <c:v>0.57152468750000007</c:v>
                </c:pt>
                <c:pt idx="1744">
                  <c:v>0.57152875000000003</c:v>
                </c:pt>
                <c:pt idx="1745">
                  <c:v>0.57153303240740738</c:v>
                </c:pt>
                <c:pt idx="1746">
                  <c:v>0.57153709490740734</c:v>
                </c:pt>
                <c:pt idx="1747">
                  <c:v>0.57154094907407405</c:v>
                </c:pt>
                <c:pt idx="1748">
                  <c:v>0.57154465277777777</c:v>
                </c:pt>
                <c:pt idx="1749">
                  <c:v>0.57154943287037041</c:v>
                </c:pt>
                <c:pt idx="1750">
                  <c:v>0.57155306712962961</c:v>
                </c:pt>
                <c:pt idx="1751">
                  <c:v>0.57155692129629632</c:v>
                </c:pt>
                <c:pt idx="1752">
                  <c:v>0.57156054398148148</c:v>
                </c:pt>
                <c:pt idx="1753">
                  <c:v>0.57156424768518521</c:v>
                </c:pt>
                <c:pt idx="1754">
                  <c:v>0.57156825231481478</c:v>
                </c:pt>
                <c:pt idx="1755">
                  <c:v>0.57157228009259253</c:v>
                </c:pt>
                <c:pt idx="1756">
                  <c:v>0.57157620370370366</c:v>
                </c:pt>
                <c:pt idx="1757">
                  <c:v>0.57158024305555555</c:v>
                </c:pt>
                <c:pt idx="1758">
                  <c:v>0.57158454861111108</c:v>
                </c:pt>
                <c:pt idx="1759">
                  <c:v>0.57158874999999998</c:v>
                </c:pt>
                <c:pt idx="1760">
                  <c:v>0.57159275462962966</c:v>
                </c:pt>
                <c:pt idx="1761">
                  <c:v>0.57159681712962962</c:v>
                </c:pt>
                <c:pt idx="1762">
                  <c:v>0.57160078703703709</c:v>
                </c:pt>
                <c:pt idx="1763">
                  <c:v>0.57160476851851849</c:v>
                </c:pt>
                <c:pt idx="1764">
                  <c:v>0.57160888888888894</c:v>
                </c:pt>
                <c:pt idx="1765">
                  <c:v>0.57161299768518525</c:v>
                </c:pt>
                <c:pt idx="1766">
                  <c:v>0.57161659722222224</c:v>
                </c:pt>
                <c:pt idx="1767">
                  <c:v>0.57162035879629636</c:v>
                </c:pt>
                <c:pt idx="1768">
                  <c:v>0.57162401620370373</c:v>
                </c:pt>
                <c:pt idx="1769">
                  <c:v>0.57162760416666669</c:v>
                </c:pt>
                <c:pt idx="1770">
                  <c:v>0.57163141203703705</c:v>
                </c:pt>
                <c:pt idx="1771">
                  <c:v>0.57163561342592595</c:v>
                </c:pt>
                <c:pt idx="1772">
                  <c:v>0.57163966435185187</c:v>
                </c:pt>
                <c:pt idx="1773">
                  <c:v>0.57164378472222221</c:v>
                </c:pt>
                <c:pt idx="1774">
                  <c:v>0.57164793981481477</c:v>
                </c:pt>
                <c:pt idx="1775">
                  <c:v>0.57165211805555549</c:v>
                </c:pt>
                <c:pt idx="1776">
                  <c:v>0.57165620370370374</c:v>
                </c:pt>
                <c:pt idx="1777">
                  <c:v>0.57166054398148147</c:v>
                </c:pt>
                <c:pt idx="1778">
                  <c:v>0.57166465277777778</c:v>
                </c:pt>
                <c:pt idx="1779">
                  <c:v>0.5716687962962963</c:v>
                </c:pt>
                <c:pt idx="1780">
                  <c:v>0.57167288194444443</c:v>
                </c:pt>
                <c:pt idx="1781">
                  <c:v>0.57167712962962958</c:v>
                </c:pt>
                <c:pt idx="1782">
                  <c:v>0.57168093749999993</c:v>
                </c:pt>
                <c:pt idx="1783">
                  <c:v>0.57168460648148145</c:v>
                </c:pt>
                <c:pt idx="1784">
                  <c:v>0.57168824074074076</c:v>
                </c:pt>
                <c:pt idx="1785">
                  <c:v>0.57169195601851852</c:v>
                </c:pt>
                <c:pt idx="1786">
                  <c:v>0.57169567129629628</c:v>
                </c:pt>
                <c:pt idx="1787">
                  <c:v>0.57169932870370366</c:v>
                </c:pt>
                <c:pt idx="1788">
                  <c:v>0.57170298611111114</c:v>
                </c:pt>
                <c:pt idx="1789">
                  <c:v>0.57170743055555551</c:v>
                </c:pt>
                <c:pt idx="1790">
                  <c:v>0.57171143518518519</c:v>
                </c:pt>
                <c:pt idx="1791">
                  <c:v>0.57171548611111112</c:v>
                </c:pt>
                <c:pt idx="1792">
                  <c:v>0.57171960648148146</c:v>
                </c:pt>
                <c:pt idx="1793">
                  <c:v>0.57172373842592594</c:v>
                </c:pt>
                <c:pt idx="1794">
                  <c:v>0.57172775462962966</c:v>
                </c:pt>
                <c:pt idx="1795">
                  <c:v>0.57173178240740741</c:v>
                </c:pt>
                <c:pt idx="1796">
                  <c:v>0.57173565972222218</c:v>
                </c:pt>
                <c:pt idx="1797">
                  <c:v>0.57173975694444445</c:v>
                </c:pt>
                <c:pt idx="1798">
                  <c:v>0.57174372685185182</c:v>
                </c:pt>
                <c:pt idx="1799">
                  <c:v>0.57174783564814813</c:v>
                </c:pt>
                <c:pt idx="1800">
                  <c:v>0.57175175925925925</c:v>
                </c:pt>
                <c:pt idx="1801">
                  <c:v>0.57175535879629635</c:v>
                </c:pt>
                <c:pt idx="1802">
                  <c:v>0.57175910879629632</c:v>
                </c:pt>
                <c:pt idx="1803">
                  <c:v>0.57176280092592591</c:v>
                </c:pt>
                <c:pt idx="1804">
                  <c:v>0.57176644675925925</c:v>
                </c:pt>
                <c:pt idx="1805">
                  <c:v>0.5717701273148148</c:v>
                </c:pt>
                <c:pt idx="1806">
                  <c:v>0.57177431712962956</c:v>
                </c:pt>
                <c:pt idx="1807">
                  <c:v>0.57177837962962963</c:v>
                </c:pt>
                <c:pt idx="1808">
                  <c:v>0.57178230324074075</c:v>
                </c:pt>
                <c:pt idx="1809">
                  <c:v>0.57178640046296303</c:v>
                </c:pt>
                <c:pt idx="1810">
                  <c:v>0.57179035879629636</c:v>
                </c:pt>
                <c:pt idx="1811">
                  <c:v>0.57179449074074074</c:v>
                </c:pt>
                <c:pt idx="1812">
                  <c:v>0.57179862268518522</c:v>
                </c:pt>
                <c:pt idx="1813">
                  <c:v>0.57180258101851855</c:v>
                </c:pt>
                <c:pt idx="1814">
                  <c:v>0.57180663194444448</c:v>
                </c:pt>
                <c:pt idx="1815">
                  <c:v>0.57181082175925924</c:v>
                </c:pt>
                <c:pt idx="1816">
                  <c:v>0.57181606481481484</c:v>
                </c:pt>
                <c:pt idx="1817">
                  <c:v>0.57181968750000001</c:v>
                </c:pt>
                <c:pt idx="1818">
                  <c:v>0.57182359953703699</c:v>
                </c:pt>
                <c:pt idx="1819">
                  <c:v>0.57182717592592591</c:v>
                </c:pt>
                <c:pt idx="1820">
                  <c:v>0.57183076388888887</c:v>
                </c:pt>
                <c:pt idx="1821">
                  <c:v>0.5718343402777778</c:v>
                </c:pt>
                <c:pt idx="1822">
                  <c:v>0.57183791666666661</c:v>
                </c:pt>
                <c:pt idx="1823">
                  <c:v>0.57184156250000007</c:v>
                </c:pt>
                <c:pt idx="1824">
                  <c:v>0.57184564814814809</c:v>
                </c:pt>
                <c:pt idx="1825">
                  <c:v>0.571849537037037</c:v>
                </c:pt>
                <c:pt idx="1826">
                  <c:v>0.57185363425925928</c:v>
                </c:pt>
                <c:pt idx="1827">
                  <c:v>0.57185754629629626</c:v>
                </c:pt>
                <c:pt idx="1828">
                  <c:v>0.57186160879629633</c:v>
                </c:pt>
                <c:pt idx="1829">
                  <c:v>0.57186559027777772</c:v>
                </c:pt>
                <c:pt idx="1830">
                  <c:v>0.57186986111111116</c:v>
                </c:pt>
                <c:pt idx="1831">
                  <c:v>0.5718738541666667</c:v>
                </c:pt>
                <c:pt idx="1832">
                  <c:v>0.57187784722222224</c:v>
                </c:pt>
                <c:pt idx="1833">
                  <c:v>0.57188186342592595</c:v>
                </c:pt>
                <c:pt idx="1834">
                  <c:v>0.57188583333333332</c:v>
                </c:pt>
                <c:pt idx="1835">
                  <c:v>0.57188987268518521</c:v>
                </c:pt>
                <c:pt idx="1836">
                  <c:v>0.57189377314814815</c:v>
                </c:pt>
                <c:pt idx="1837">
                  <c:v>0.57189734953703708</c:v>
                </c:pt>
                <c:pt idx="1838">
                  <c:v>0.57190090277777783</c:v>
                </c:pt>
                <c:pt idx="1839">
                  <c:v>0.57190461805555559</c:v>
                </c:pt>
                <c:pt idx="1840">
                  <c:v>0.57190824074074076</c:v>
                </c:pt>
                <c:pt idx="1841">
                  <c:v>0.57191247685185187</c:v>
                </c:pt>
                <c:pt idx="1842">
                  <c:v>0.57191677083333337</c:v>
                </c:pt>
                <c:pt idx="1843">
                  <c:v>0.57192081018518526</c:v>
                </c:pt>
                <c:pt idx="1844">
                  <c:v>0.57192478009259262</c:v>
                </c:pt>
                <c:pt idx="1845">
                  <c:v>0.57192899305555556</c:v>
                </c:pt>
                <c:pt idx="1846">
                  <c:v>0.57193292824074071</c:v>
                </c:pt>
                <c:pt idx="1847">
                  <c:v>0.57193695601851846</c:v>
                </c:pt>
                <c:pt idx="1848">
                  <c:v>0.57194120370370372</c:v>
                </c:pt>
                <c:pt idx="1849">
                  <c:v>0.57194526620370367</c:v>
                </c:pt>
                <c:pt idx="1850">
                  <c:v>0.57194925925925932</c:v>
                </c:pt>
                <c:pt idx="1851">
                  <c:v>0.57195332175925928</c:v>
                </c:pt>
                <c:pt idx="1852">
                  <c:v>0.57195736111111117</c:v>
                </c:pt>
                <c:pt idx="1853">
                  <c:v>0.57196092592592596</c:v>
                </c:pt>
                <c:pt idx="1854">
                  <c:v>0.57196478009259255</c:v>
                </c:pt>
                <c:pt idx="1855">
                  <c:v>0.57196836805555551</c:v>
                </c:pt>
                <c:pt idx="1856">
                  <c:v>0.57197192129629626</c:v>
                </c:pt>
                <c:pt idx="1857">
                  <c:v>0.57197557870370364</c:v>
                </c:pt>
                <c:pt idx="1858">
                  <c:v>0.57197918981481488</c:v>
                </c:pt>
                <c:pt idx="1859">
                  <c:v>0.57198277777777784</c:v>
                </c:pt>
                <c:pt idx="1860">
                  <c:v>0.57198700231481481</c:v>
                </c:pt>
                <c:pt idx="1861">
                  <c:v>0.57199092592592593</c:v>
                </c:pt>
                <c:pt idx="1862">
                  <c:v>0.57199506944444445</c:v>
                </c:pt>
                <c:pt idx="1863">
                  <c:v>0.571999224537037</c:v>
                </c:pt>
                <c:pt idx="1864">
                  <c:v>0.5720031712962963</c:v>
                </c:pt>
                <c:pt idx="1865">
                  <c:v>0.57200716435185184</c:v>
                </c:pt>
                <c:pt idx="1866">
                  <c:v>0.57201136574074074</c:v>
                </c:pt>
                <c:pt idx="1867">
                  <c:v>0.57201533564814822</c:v>
                </c:pt>
                <c:pt idx="1868">
                  <c:v>0.57201945601851845</c:v>
                </c:pt>
                <c:pt idx="1869">
                  <c:v>0.57202336805555554</c:v>
                </c:pt>
                <c:pt idx="1870">
                  <c:v>0.57202745370370367</c:v>
                </c:pt>
                <c:pt idx="1871">
                  <c:v>0.57203111111111105</c:v>
                </c:pt>
                <c:pt idx="1872">
                  <c:v>0.57203489583333333</c:v>
                </c:pt>
                <c:pt idx="1873">
                  <c:v>0.57203849537037044</c:v>
                </c:pt>
                <c:pt idx="1874">
                  <c:v>0.57204212962962964</c:v>
                </c:pt>
                <c:pt idx="1875">
                  <c:v>0.57204581018518519</c:v>
                </c:pt>
                <c:pt idx="1876">
                  <c:v>0.57204947916666671</c:v>
                </c:pt>
                <c:pt idx="1877">
                  <c:v>0.57205341435185186</c:v>
                </c:pt>
                <c:pt idx="1878">
                  <c:v>0.57205766203703701</c:v>
                </c:pt>
                <c:pt idx="1879">
                  <c:v>0.57206167824074072</c:v>
                </c:pt>
                <c:pt idx="1880">
                  <c:v>0.57206575231481482</c:v>
                </c:pt>
                <c:pt idx="1881">
                  <c:v>0.57206975694444451</c:v>
                </c:pt>
                <c:pt idx="1882">
                  <c:v>0.5720751273148148</c:v>
                </c:pt>
                <c:pt idx="1883">
                  <c:v>0.57207947916666668</c:v>
                </c:pt>
                <c:pt idx="1884">
                  <c:v>0.57208355324074078</c:v>
                </c:pt>
                <c:pt idx="1885">
                  <c:v>0.57208755787037036</c:v>
                </c:pt>
                <c:pt idx="1886">
                  <c:v>0.57209171296296291</c:v>
                </c:pt>
                <c:pt idx="1887">
                  <c:v>0.57209564814814817</c:v>
                </c:pt>
                <c:pt idx="1888">
                  <c:v>0.57209924768518516</c:v>
                </c:pt>
                <c:pt idx="1889">
                  <c:v>0.57210303240740734</c:v>
                </c:pt>
                <c:pt idx="1890">
                  <c:v>0.57210660879629627</c:v>
                </c:pt>
                <c:pt idx="1891">
                  <c:v>0.57211019675925923</c:v>
                </c:pt>
                <c:pt idx="1892">
                  <c:v>0.57211376157407401</c:v>
                </c:pt>
                <c:pt idx="1893">
                  <c:v>0.57211733796296294</c:v>
                </c:pt>
                <c:pt idx="1894">
                  <c:v>0.57212111111111108</c:v>
                </c:pt>
                <c:pt idx="1895">
                  <c:v>0.57212504629629624</c:v>
                </c:pt>
                <c:pt idx="1896">
                  <c:v>0.57212942129629629</c:v>
                </c:pt>
                <c:pt idx="1897">
                  <c:v>0.57213343750000001</c:v>
                </c:pt>
                <c:pt idx="1898">
                  <c:v>0.57213749999999997</c:v>
                </c:pt>
                <c:pt idx="1899">
                  <c:v>0.57214155092592589</c:v>
                </c:pt>
                <c:pt idx="1900">
                  <c:v>0.57214554398148143</c:v>
                </c:pt>
                <c:pt idx="1901">
                  <c:v>0.57214978009259265</c:v>
                </c:pt>
                <c:pt idx="1902">
                  <c:v>0.57215373842592598</c:v>
                </c:pt>
                <c:pt idx="1903">
                  <c:v>0.57215774305555556</c:v>
                </c:pt>
                <c:pt idx="1904">
                  <c:v>0.57216187500000004</c:v>
                </c:pt>
                <c:pt idx="1905">
                  <c:v>0.57216576388888896</c:v>
                </c:pt>
                <c:pt idx="1906">
                  <c:v>0.57216952546296296</c:v>
                </c:pt>
                <c:pt idx="1907">
                  <c:v>0.57217336805555552</c:v>
                </c:pt>
                <c:pt idx="1908">
                  <c:v>0.57217708333333339</c:v>
                </c:pt>
                <c:pt idx="1909">
                  <c:v>0.57218068287037038</c:v>
                </c:pt>
                <c:pt idx="1910">
                  <c:v>0.57218424768518517</c:v>
                </c:pt>
                <c:pt idx="1911">
                  <c:v>0.57218789351851851</c:v>
                </c:pt>
                <c:pt idx="1912">
                  <c:v>0.57219195601851858</c:v>
                </c:pt>
                <c:pt idx="1913">
                  <c:v>0.57219597222222218</c:v>
                </c:pt>
                <c:pt idx="1914">
                  <c:v>0.57220002314814822</c:v>
                </c:pt>
                <c:pt idx="1915">
                  <c:v>0.57220366898148145</c:v>
                </c:pt>
                <c:pt idx="1916">
                  <c:v>0.57220783564814814</c:v>
                </c:pt>
                <c:pt idx="1917">
                  <c:v>0.57221150462962966</c:v>
                </c:pt>
                <c:pt idx="1918">
                  <c:v>0.57221564814814818</c:v>
                </c:pt>
                <c:pt idx="1919">
                  <c:v>0.57221973379629631</c:v>
                </c:pt>
                <c:pt idx="1920">
                  <c:v>0.57222371527777771</c:v>
                </c:pt>
                <c:pt idx="1921">
                  <c:v>0.57222778935185181</c:v>
                </c:pt>
                <c:pt idx="1922">
                  <c:v>0.57223186342592591</c:v>
                </c:pt>
                <c:pt idx="1923">
                  <c:v>0.57223579861111118</c:v>
                </c:pt>
                <c:pt idx="1924">
                  <c:v>0.57223949074074076</c:v>
                </c:pt>
                <c:pt idx="1925">
                  <c:v>0.57224328703703697</c:v>
                </c:pt>
                <c:pt idx="1926">
                  <c:v>0.57224696759259264</c:v>
                </c:pt>
                <c:pt idx="1927">
                  <c:v>0.57225061342592587</c:v>
                </c:pt>
                <c:pt idx="1928">
                  <c:v>0.57225452546296296</c:v>
                </c:pt>
                <c:pt idx="1929">
                  <c:v>0.57225815972222216</c:v>
                </c:pt>
                <c:pt idx="1930">
                  <c:v>0.57226217592592599</c:v>
                </c:pt>
                <c:pt idx="1931">
                  <c:v>0.57226627314814815</c:v>
                </c:pt>
                <c:pt idx="1932">
                  <c:v>0.57228159722222227</c:v>
                </c:pt>
                <c:pt idx="1933">
                  <c:v>0.57228541666666666</c:v>
                </c:pt>
                <c:pt idx="1934">
                  <c:v>0.57228943287037037</c:v>
                </c:pt>
                <c:pt idx="1935">
                  <c:v>0.5722932638888889</c:v>
                </c:pt>
                <c:pt idx="1936">
                  <c:v>0.57229722222222223</c:v>
                </c:pt>
                <c:pt idx="1937">
                  <c:v>0.57230112268518518</c:v>
                </c:pt>
                <c:pt idx="1938">
                  <c:v>0.57230502314814813</c:v>
                </c:pt>
                <c:pt idx="1939">
                  <c:v>0.57230876157407407</c:v>
                </c:pt>
                <c:pt idx="1940">
                  <c:v>0.57231238425925923</c:v>
                </c:pt>
                <c:pt idx="1941">
                  <c:v>0.57231627314814815</c:v>
                </c:pt>
                <c:pt idx="1942">
                  <c:v>0.5723199537037037</c:v>
                </c:pt>
                <c:pt idx="1943">
                  <c:v>0.57232354166666666</c:v>
                </c:pt>
                <c:pt idx="1944">
                  <c:v>0.57232725694444442</c:v>
                </c:pt>
                <c:pt idx="1945">
                  <c:v>0.57233111111111112</c:v>
                </c:pt>
                <c:pt idx="1946">
                  <c:v>0.57233491898148148</c:v>
                </c:pt>
                <c:pt idx="1947">
                  <c:v>0.57233910879629624</c:v>
                </c:pt>
                <c:pt idx="1948">
                  <c:v>0.57234307870370371</c:v>
                </c:pt>
                <c:pt idx="1949">
                  <c:v>0.57234813657407402</c:v>
                </c:pt>
                <c:pt idx="1950">
                  <c:v>0.57235196759259266</c:v>
                </c:pt>
                <c:pt idx="1951">
                  <c:v>0.57235598379629626</c:v>
                </c:pt>
                <c:pt idx="1952">
                  <c:v>0.57236002314814816</c:v>
                </c:pt>
                <c:pt idx="1953">
                  <c:v>0.57236386574074072</c:v>
                </c:pt>
                <c:pt idx="1954">
                  <c:v>0.57236782407407405</c:v>
                </c:pt>
                <c:pt idx="1955">
                  <c:v>0.57237170138888882</c:v>
                </c:pt>
                <c:pt idx="1956">
                  <c:v>0.57237539351851852</c:v>
                </c:pt>
                <c:pt idx="1957">
                  <c:v>0.57237909722222224</c:v>
                </c:pt>
                <c:pt idx="1958">
                  <c:v>0.57238269675925924</c:v>
                </c:pt>
                <c:pt idx="1959">
                  <c:v>0.57238656249999997</c:v>
                </c:pt>
                <c:pt idx="1960">
                  <c:v>0.57239023148148149</c:v>
                </c:pt>
                <c:pt idx="1961">
                  <c:v>0.57239391203703704</c:v>
                </c:pt>
                <c:pt idx="1962">
                  <c:v>0.57239752314814818</c:v>
                </c:pt>
                <c:pt idx="1963">
                  <c:v>0.57240134259259257</c:v>
                </c:pt>
                <c:pt idx="1964">
                  <c:v>0.57240516203703706</c:v>
                </c:pt>
                <c:pt idx="1965">
                  <c:v>0.57240901620370377</c:v>
                </c:pt>
                <c:pt idx="1966">
                  <c:v>0.57241296296296296</c:v>
                </c:pt>
                <c:pt idx="1967">
                  <c:v>0.57241678240740745</c:v>
                </c:pt>
                <c:pt idx="1968">
                  <c:v>0.57242062500000002</c:v>
                </c:pt>
                <c:pt idx="1969">
                  <c:v>0.57242442129629623</c:v>
                </c:pt>
                <c:pt idx="1970">
                  <c:v>0.57242822916666669</c:v>
                </c:pt>
                <c:pt idx="1971">
                  <c:v>0.57243202546296301</c:v>
                </c:pt>
                <c:pt idx="1972">
                  <c:v>0.57243581018518519</c:v>
                </c:pt>
                <c:pt idx="1973">
                  <c:v>0.57243960648148151</c:v>
                </c:pt>
                <c:pt idx="1974">
                  <c:v>0.57244358796296291</c:v>
                </c:pt>
                <c:pt idx="1975">
                  <c:v>0.57244729166666664</c:v>
                </c:pt>
                <c:pt idx="1976">
                  <c:v>0.57245090277777777</c:v>
                </c:pt>
                <c:pt idx="1977">
                  <c:v>0.57245462962962967</c:v>
                </c:pt>
                <c:pt idx="1978">
                  <c:v>0.57245825231481484</c:v>
                </c:pt>
                <c:pt idx="1979">
                  <c:v>0.57246188657407404</c:v>
                </c:pt>
                <c:pt idx="1980">
                  <c:v>0.57246556712962959</c:v>
                </c:pt>
                <c:pt idx="1981">
                  <c:v>0.57246940972222216</c:v>
                </c:pt>
                <c:pt idx="1982">
                  <c:v>0.57247328703703704</c:v>
                </c:pt>
                <c:pt idx="1983">
                  <c:v>0.57247733796296296</c:v>
                </c:pt>
                <c:pt idx="1984">
                  <c:v>0.57248111111111111</c:v>
                </c:pt>
                <c:pt idx="1985">
                  <c:v>0.5724848958333334</c:v>
                </c:pt>
                <c:pt idx="1986">
                  <c:v>0.57248881944444441</c:v>
                </c:pt>
                <c:pt idx="1987">
                  <c:v>0.57249258101851852</c:v>
                </c:pt>
                <c:pt idx="1988">
                  <c:v>0.57249636574074081</c:v>
                </c:pt>
                <c:pt idx="1989">
                  <c:v>0.57250024305555558</c:v>
                </c:pt>
                <c:pt idx="1990">
                  <c:v>0.57250421296296294</c:v>
                </c:pt>
                <c:pt idx="1991">
                  <c:v>0.57250810185185186</c:v>
                </c:pt>
                <c:pt idx="1992">
                  <c:v>0.57251192129629624</c:v>
                </c:pt>
                <c:pt idx="1993">
                  <c:v>0.57251553240740738</c:v>
                </c:pt>
                <c:pt idx="1994">
                  <c:v>0.57251915509259266</c:v>
                </c:pt>
                <c:pt idx="1995">
                  <c:v>0.57252276620370368</c:v>
                </c:pt>
                <c:pt idx="1996">
                  <c:v>0.57252648148148155</c:v>
                </c:pt>
                <c:pt idx="1997">
                  <c:v>0.57253015046296296</c:v>
                </c:pt>
                <c:pt idx="1998">
                  <c:v>0.57253373842592592</c:v>
                </c:pt>
                <c:pt idx="1999">
                  <c:v>0.57253736111111109</c:v>
                </c:pt>
                <c:pt idx="2000">
                  <c:v>0.57254119212962962</c:v>
                </c:pt>
                <c:pt idx="2001">
                  <c:v>0.57254504629629632</c:v>
                </c:pt>
                <c:pt idx="2002">
                  <c:v>0.57254888888888888</c:v>
                </c:pt>
                <c:pt idx="2003">
                  <c:v>0.57255269675925924</c:v>
                </c:pt>
                <c:pt idx="2004">
                  <c:v>0.57255650462962959</c:v>
                </c:pt>
                <c:pt idx="2005">
                  <c:v>0.57256031249999995</c:v>
                </c:pt>
                <c:pt idx="2006">
                  <c:v>0.57256414351851859</c:v>
                </c:pt>
                <c:pt idx="2007">
                  <c:v>0.57256795138888894</c:v>
                </c:pt>
                <c:pt idx="2008">
                  <c:v>0.5725717939814815</c:v>
                </c:pt>
                <c:pt idx="2009">
                  <c:v>0.5725755555555555</c:v>
                </c:pt>
                <c:pt idx="2010">
                  <c:v>0.57257931712962962</c:v>
                </c:pt>
                <c:pt idx="2011">
                  <c:v>0.57258310185185179</c:v>
                </c:pt>
                <c:pt idx="2012">
                  <c:v>0.57258678240740746</c:v>
                </c:pt>
                <c:pt idx="2013">
                  <c:v>0.57259034722222224</c:v>
                </c:pt>
                <c:pt idx="2014">
                  <c:v>0.57259403935185182</c:v>
                </c:pt>
                <c:pt idx="2015">
                  <c:v>0.57259903935185186</c:v>
                </c:pt>
                <c:pt idx="2016">
                  <c:v>0.57260263888888885</c:v>
                </c:pt>
                <c:pt idx="2017">
                  <c:v>0.57260640046296296</c:v>
                </c:pt>
                <c:pt idx="2018">
                  <c:v>0.57261024305555552</c:v>
                </c:pt>
                <c:pt idx="2019">
                  <c:v>0.57261401620370367</c:v>
                </c:pt>
                <c:pt idx="2020">
                  <c:v>0.57261807870370374</c:v>
                </c:pt>
                <c:pt idx="2021">
                  <c:v>0.57262184027777774</c:v>
                </c:pt>
                <c:pt idx="2022">
                  <c:v>0.5726257407407408</c:v>
                </c:pt>
                <c:pt idx="2023">
                  <c:v>0.57262958333333336</c:v>
                </c:pt>
                <c:pt idx="2024">
                  <c:v>0.5726333564814815</c:v>
                </c:pt>
                <c:pt idx="2025">
                  <c:v>0.57263715277777771</c:v>
                </c:pt>
                <c:pt idx="2026">
                  <c:v>0.57264140046296297</c:v>
                </c:pt>
                <c:pt idx="2027">
                  <c:v>0.57264515046296294</c:v>
                </c:pt>
                <c:pt idx="2028">
                  <c:v>0.57264896990740743</c:v>
                </c:pt>
                <c:pt idx="2029">
                  <c:v>0.5726529398148148</c:v>
                </c:pt>
                <c:pt idx="2030">
                  <c:v>0.57265657407407411</c:v>
                </c:pt>
                <c:pt idx="2031">
                  <c:v>0.57266015046296304</c:v>
                </c:pt>
                <c:pt idx="2032">
                  <c:v>0.57266378472222224</c:v>
                </c:pt>
                <c:pt idx="2033">
                  <c:v>0.57266761574074077</c:v>
                </c:pt>
                <c:pt idx="2034">
                  <c:v>0.57267126157407411</c:v>
                </c:pt>
                <c:pt idx="2035">
                  <c:v>0.57267482638888889</c:v>
                </c:pt>
                <c:pt idx="2036">
                  <c:v>0.57267861111111118</c:v>
                </c:pt>
                <c:pt idx="2037">
                  <c:v>0.57268245370370374</c:v>
                </c:pt>
                <c:pt idx="2038">
                  <c:v>0.57268620370370371</c:v>
                </c:pt>
                <c:pt idx="2039">
                  <c:v>0.57268997685185186</c:v>
                </c:pt>
                <c:pt idx="2040">
                  <c:v>0.57269390046296298</c:v>
                </c:pt>
                <c:pt idx="2041">
                  <c:v>0.57269762731481488</c:v>
                </c:pt>
                <c:pt idx="2042">
                  <c:v>0.57270140046296303</c:v>
                </c:pt>
                <c:pt idx="2043">
                  <c:v>0.57270524305555559</c:v>
                </c:pt>
                <c:pt idx="2044">
                  <c:v>0.57270909722222219</c:v>
                </c:pt>
                <c:pt idx="2045">
                  <c:v>0.57271296296296292</c:v>
                </c:pt>
                <c:pt idx="2046">
                  <c:v>0.57271675925925924</c:v>
                </c:pt>
                <c:pt idx="2047">
                  <c:v>0.57272059027777777</c:v>
                </c:pt>
                <c:pt idx="2048">
                  <c:v>0.57272435185185189</c:v>
                </c:pt>
                <c:pt idx="2049">
                  <c:v>0.57272792824074081</c:v>
                </c:pt>
                <c:pt idx="2050">
                  <c:v>0.57273149305555549</c:v>
                </c:pt>
                <c:pt idx="2051">
                  <c:v>0.57273521990740739</c:v>
                </c:pt>
                <c:pt idx="2052">
                  <c:v>0.57273879629629632</c:v>
                </c:pt>
                <c:pt idx="2053">
                  <c:v>0.57274238425925927</c:v>
                </c:pt>
                <c:pt idx="2054">
                  <c:v>0.57274659722222221</c:v>
                </c:pt>
                <c:pt idx="2055">
                  <c:v>0.57275037037037035</c:v>
                </c:pt>
                <c:pt idx="2056">
                  <c:v>0.57275423611111109</c:v>
                </c:pt>
                <c:pt idx="2057">
                  <c:v>0.57275811342592597</c:v>
                </c:pt>
                <c:pt idx="2058">
                  <c:v>0.57276212962962958</c:v>
                </c:pt>
                <c:pt idx="2059">
                  <c:v>0.5727659259259259</c:v>
                </c:pt>
                <c:pt idx="2060">
                  <c:v>0.57276982638888885</c:v>
                </c:pt>
                <c:pt idx="2061">
                  <c:v>0.5727736342592592</c:v>
                </c:pt>
                <c:pt idx="2062">
                  <c:v>0.57277740740740735</c:v>
                </c:pt>
                <c:pt idx="2063">
                  <c:v>0.57278118055555549</c:v>
                </c:pt>
                <c:pt idx="2064">
                  <c:v>0.57278523148148153</c:v>
                </c:pt>
                <c:pt idx="2065">
                  <c:v>0.57278909722222215</c:v>
                </c:pt>
                <c:pt idx="2066">
                  <c:v>0.57279280092592588</c:v>
                </c:pt>
                <c:pt idx="2067">
                  <c:v>0.57279641203703702</c:v>
                </c:pt>
                <c:pt idx="2068">
                  <c:v>0.5728000694444445</c:v>
                </c:pt>
                <c:pt idx="2069">
                  <c:v>0.57280376157407409</c:v>
                </c:pt>
                <c:pt idx="2070">
                  <c:v>0.57280753472222223</c:v>
                </c:pt>
                <c:pt idx="2071">
                  <c:v>0.57281119212962961</c:v>
                </c:pt>
                <c:pt idx="2072">
                  <c:v>0.57281480324074074</c:v>
                </c:pt>
                <c:pt idx="2073">
                  <c:v>0.57281858796296292</c:v>
                </c:pt>
                <c:pt idx="2074">
                  <c:v>0.57282252314814819</c:v>
                </c:pt>
                <c:pt idx="2075">
                  <c:v>0.57282635416666661</c:v>
                </c:pt>
                <c:pt idx="2076">
                  <c:v>0.57283009259259254</c:v>
                </c:pt>
                <c:pt idx="2077">
                  <c:v>0.5728339004629629</c:v>
                </c:pt>
                <c:pt idx="2078">
                  <c:v>0.57283769675925933</c:v>
                </c:pt>
                <c:pt idx="2079">
                  <c:v>0.57284146990740747</c:v>
                </c:pt>
                <c:pt idx="2080">
                  <c:v>0.57284540509259252</c:v>
                </c:pt>
                <c:pt idx="2081">
                  <c:v>0.57285037037037034</c:v>
                </c:pt>
                <c:pt idx="2082">
                  <c:v>0.57285432870370367</c:v>
                </c:pt>
                <c:pt idx="2083">
                  <c:v>0.57285811342592596</c:v>
                </c:pt>
                <c:pt idx="2084">
                  <c:v>0.57286187499999996</c:v>
                </c:pt>
                <c:pt idx="2085">
                  <c:v>0.57286552083333331</c:v>
                </c:pt>
                <c:pt idx="2086">
                  <c:v>0.572869212962963</c:v>
                </c:pt>
                <c:pt idx="2087">
                  <c:v>0.57287282407407403</c:v>
                </c:pt>
                <c:pt idx="2088">
                  <c:v>0.57287651620370372</c:v>
                </c:pt>
                <c:pt idx="2089">
                  <c:v>0.57288020833333331</c:v>
                </c:pt>
                <c:pt idx="2090">
                  <c:v>0.57288392361111107</c:v>
                </c:pt>
                <c:pt idx="2091">
                  <c:v>0.572887662037037</c:v>
                </c:pt>
                <c:pt idx="2092">
                  <c:v>0.57289177083333331</c:v>
                </c:pt>
                <c:pt idx="2093">
                  <c:v>0.57289560185185184</c:v>
                </c:pt>
                <c:pt idx="2094">
                  <c:v>0.572899537037037</c:v>
                </c:pt>
                <c:pt idx="2095">
                  <c:v>0.57290341435185188</c:v>
                </c:pt>
                <c:pt idx="2096">
                  <c:v>0.5729072106481482</c:v>
                </c:pt>
                <c:pt idx="2097">
                  <c:v>0.57291108796296297</c:v>
                </c:pt>
                <c:pt idx="2098">
                  <c:v>0.57291471064814814</c:v>
                </c:pt>
                <c:pt idx="2099">
                  <c:v>0.57291876157407406</c:v>
                </c:pt>
                <c:pt idx="2100">
                  <c:v>0.57292291666666662</c:v>
                </c:pt>
                <c:pt idx="2101">
                  <c:v>0.57292674768518526</c:v>
                </c:pt>
                <c:pt idx="2102">
                  <c:v>0.57293055555555561</c:v>
                </c:pt>
                <c:pt idx="2103">
                  <c:v>0.57293429398148155</c:v>
                </c:pt>
                <c:pt idx="2104">
                  <c:v>0.57293793981481478</c:v>
                </c:pt>
                <c:pt idx="2105">
                  <c:v>0.57294164351851851</c:v>
                </c:pt>
                <c:pt idx="2106">
                  <c:v>0.5729453703703703</c:v>
                </c:pt>
                <c:pt idx="2107">
                  <c:v>0.57294923611111115</c:v>
                </c:pt>
                <c:pt idx="2108">
                  <c:v>0.57295305555555553</c:v>
                </c:pt>
                <c:pt idx="2109">
                  <c:v>0.57295708333333339</c:v>
                </c:pt>
                <c:pt idx="2110">
                  <c:v>0.57296092592592596</c:v>
                </c:pt>
                <c:pt idx="2111">
                  <c:v>0.57296480324074073</c:v>
                </c:pt>
                <c:pt idx="2112">
                  <c:v>0.57296870370370367</c:v>
                </c:pt>
                <c:pt idx="2113">
                  <c:v>0.57297276620370374</c:v>
                </c:pt>
                <c:pt idx="2114">
                  <c:v>0.57297660879629631</c:v>
                </c:pt>
                <c:pt idx="2115">
                  <c:v>0.57298054398148146</c:v>
                </c:pt>
                <c:pt idx="2116">
                  <c:v>0.57298436342592596</c:v>
                </c:pt>
                <c:pt idx="2117">
                  <c:v>0.57298818287037034</c:v>
                </c:pt>
                <c:pt idx="2118">
                  <c:v>0.57299210648148147</c:v>
                </c:pt>
                <c:pt idx="2119">
                  <c:v>0.57299609953703701</c:v>
                </c:pt>
                <c:pt idx="2120">
                  <c:v>0.57299990740740736</c:v>
                </c:pt>
                <c:pt idx="2121">
                  <c:v>0.57300377314814821</c:v>
                </c:pt>
                <c:pt idx="2122">
                  <c:v>0.57300746527777779</c:v>
                </c:pt>
                <c:pt idx="2123">
                  <c:v>0.57301112268518517</c:v>
                </c:pt>
                <c:pt idx="2124">
                  <c:v>0.57301478009259255</c:v>
                </c:pt>
                <c:pt idx="2125">
                  <c:v>0.57301844907407407</c:v>
                </c:pt>
                <c:pt idx="2126">
                  <c:v>0.57302214120370365</c:v>
                </c:pt>
                <c:pt idx="2127">
                  <c:v>0.57302596064814815</c:v>
                </c:pt>
                <c:pt idx="2128">
                  <c:v>0.57302978009259264</c:v>
                </c:pt>
                <c:pt idx="2129">
                  <c:v>0.57303373842592598</c:v>
                </c:pt>
                <c:pt idx="2130">
                  <c:v>0.57303761574074075</c:v>
                </c:pt>
                <c:pt idx="2131">
                  <c:v>0.57304145833333331</c:v>
                </c:pt>
                <c:pt idx="2132">
                  <c:v>0.57304541666666664</c:v>
                </c:pt>
                <c:pt idx="2133">
                  <c:v>0.57304927083333335</c:v>
                </c:pt>
                <c:pt idx="2134">
                  <c:v>0.57305310185185188</c:v>
                </c:pt>
                <c:pt idx="2135">
                  <c:v>0.57305703703703703</c:v>
                </c:pt>
                <c:pt idx="2136">
                  <c:v>0.57306086805555556</c:v>
                </c:pt>
                <c:pt idx="2137">
                  <c:v>0.57306483796296293</c:v>
                </c:pt>
                <c:pt idx="2138">
                  <c:v>0.57306875000000002</c:v>
                </c:pt>
                <c:pt idx="2139">
                  <c:v>0.57307239583333336</c:v>
                </c:pt>
                <c:pt idx="2140">
                  <c:v>0.5730760416666667</c:v>
                </c:pt>
                <c:pt idx="2141">
                  <c:v>0.5730798032407407</c:v>
                </c:pt>
                <c:pt idx="2142">
                  <c:v>0.57308346064814819</c:v>
                </c:pt>
                <c:pt idx="2143">
                  <c:v>0.5730871296296296</c:v>
                </c:pt>
                <c:pt idx="2144">
                  <c:v>0.57309083333333333</c:v>
                </c:pt>
                <c:pt idx="2145">
                  <c:v>0.57309447916666667</c:v>
                </c:pt>
                <c:pt idx="2146">
                  <c:v>0.57309824074074067</c:v>
                </c:pt>
                <c:pt idx="2147">
                  <c:v>0.57310357638888887</c:v>
                </c:pt>
                <c:pt idx="2148">
                  <c:v>0.57310743055555557</c:v>
                </c:pt>
                <c:pt idx="2149">
                  <c:v>0.57311123842592593</c:v>
                </c:pt>
                <c:pt idx="2150">
                  <c:v>0.57311505787037043</c:v>
                </c:pt>
                <c:pt idx="2151">
                  <c:v>0.57311885416666664</c:v>
                </c:pt>
                <c:pt idx="2152">
                  <c:v>0.57312271990740737</c:v>
                </c:pt>
                <c:pt idx="2153">
                  <c:v>0.57312659722222226</c:v>
                </c:pt>
                <c:pt idx="2154">
                  <c:v>0.57313041666666664</c:v>
                </c:pt>
                <c:pt idx="2155">
                  <c:v>0.57313440972222229</c:v>
                </c:pt>
                <c:pt idx="2156">
                  <c:v>0.57313837962962966</c:v>
                </c:pt>
                <c:pt idx="2157">
                  <c:v>0.57314214120370377</c:v>
                </c:pt>
                <c:pt idx="2158">
                  <c:v>0.573145787037037</c:v>
                </c:pt>
                <c:pt idx="2159">
                  <c:v>0.57314949074074073</c:v>
                </c:pt>
                <c:pt idx="2160">
                  <c:v>0.57315320601851849</c:v>
                </c:pt>
                <c:pt idx="2161">
                  <c:v>0.57315689814814819</c:v>
                </c:pt>
                <c:pt idx="2162">
                  <c:v>0.57316049768518518</c:v>
                </c:pt>
                <c:pt idx="2163">
                  <c:v>0.57316439814814812</c:v>
                </c:pt>
                <c:pt idx="2164">
                  <c:v>0.57316828703703704</c:v>
                </c:pt>
                <c:pt idx="2165">
                  <c:v>0.57317226851851855</c:v>
                </c:pt>
                <c:pt idx="2166">
                  <c:v>0.57317609953703708</c:v>
                </c:pt>
                <c:pt idx="2167">
                  <c:v>0.57318015046296289</c:v>
                </c:pt>
                <c:pt idx="2168">
                  <c:v>0.57318406249999998</c:v>
                </c:pt>
                <c:pt idx="2169">
                  <c:v>0.57318782407407409</c:v>
                </c:pt>
                <c:pt idx="2170">
                  <c:v>0.57319164351851859</c:v>
                </c:pt>
                <c:pt idx="2171">
                  <c:v>0.57319565972222219</c:v>
                </c:pt>
                <c:pt idx="2172">
                  <c:v>0.57319950231481476</c:v>
                </c:pt>
                <c:pt idx="2173">
                  <c:v>0.57320347222222223</c:v>
                </c:pt>
                <c:pt idx="2174">
                  <c:v>0.57320732638888894</c:v>
                </c:pt>
                <c:pt idx="2175">
                  <c:v>0.57321090277777775</c:v>
                </c:pt>
                <c:pt idx="2176">
                  <c:v>0.57321462962962966</c:v>
                </c:pt>
                <c:pt idx="2177">
                  <c:v>0.57321824074074079</c:v>
                </c:pt>
                <c:pt idx="2178">
                  <c:v>0.57322185185185182</c:v>
                </c:pt>
                <c:pt idx="2179">
                  <c:v>0.57322556712962969</c:v>
                </c:pt>
                <c:pt idx="2180">
                  <c:v>0.57322942129629628</c:v>
                </c:pt>
                <c:pt idx="2181">
                  <c:v>0.57323306712962963</c:v>
                </c:pt>
                <c:pt idx="2182">
                  <c:v>0.57323700231481478</c:v>
                </c:pt>
                <c:pt idx="2183">
                  <c:v>0.57324084490740745</c:v>
                </c:pt>
                <c:pt idx="2184">
                  <c:v>0.57324469907407405</c:v>
                </c:pt>
                <c:pt idx="2185">
                  <c:v>0.57324868055555556</c:v>
                </c:pt>
                <c:pt idx="2186">
                  <c:v>0.57325265046296303</c:v>
                </c:pt>
                <c:pt idx="2187">
                  <c:v>0.57325644675925924</c:v>
                </c:pt>
                <c:pt idx="2188">
                  <c:v>0.57326048611111113</c:v>
                </c:pt>
                <c:pt idx="2189">
                  <c:v>0.57326434027777784</c:v>
                </c:pt>
                <c:pt idx="2190">
                  <c:v>0.5732681828703704</c:v>
                </c:pt>
                <c:pt idx="2191">
                  <c:v>0.57327210648148152</c:v>
                </c:pt>
                <c:pt idx="2192">
                  <c:v>0.57327738425925923</c:v>
                </c:pt>
                <c:pt idx="2193">
                  <c:v>0.57328108796296295</c:v>
                </c:pt>
                <c:pt idx="2194">
                  <c:v>0.57328474537037033</c:v>
                </c:pt>
                <c:pt idx="2195">
                  <c:v>0.57328833333333329</c:v>
                </c:pt>
                <c:pt idx="2196">
                  <c:v>0.57329200231481481</c:v>
                </c:pt>
                <c:pt idx="2197">
                  <c:v>0.57329571759259257</c:v>
                </c:pt>
                <c:pt idx="2198">
                  <c:v>0.57329945601851851</c:v>
                </c:pt>
                <c:pt idx="2199">
                  <c:v>0.57330347222222222</c:v>
                </c:pt>
                <c:pt idx="2200">
                  <c:v>0.57330749999999997</c:v>
                </c:pt>
                <c:pt idx="2201">
                  <c:v>0.57331134259259253</c:v>
                </c:pt>
                <c:pt idx="2202">
                  <c:v>0.57331517361111117</c:v>
                </c:pt>
                <c:pt idx="2203">
                  <c:v>0.57331907407407401</c:v>
                </c:pt>
                <c:pt idx="2204">
                  <c:v>0.57332313657407408</c:v>
                </c:pt>
                <c:pt idx="2205">
                  <c:v>0.57332692129629625</c:v>
                </c:pt>
                <c:pt idx="2206">
                  <c:v>0.57333070601851854</c:v>
                </c:pt>
                <c:pt idx="2207">
                  <c:v>0.57333457175925928</c:v>
                </c:pt>
                <c:pt idx="2208">
                  <c:v>0.57333843750000002</c:v>
                </c:pt>
                <c:pt idx="2209">
                  <c:v>0.573342349537037</c:v>
                </c:pt>
                <c:pt idx="2210">
                  <c:v>0.57334630787037033</c:v>
                </c:pt>
                <c:pt idx="2211">
                  <c:v>0.5733499305555555</c:v>
                </c:pt>
                <c:pt idx="2212">
                  <c:v>0.57335369212962961</c:v>
                </c:pt>
                <c:pt idx="2213">
                  <c:v>0.57335730324074075</c:v>
                </c:pt>
                <c:pt idx="2214">
                  <c:v>0.57336091435185188</c:v>
                </c:pt>
                <c:pt idx="2215">
                  <c:v>0.5733646180555555</c:v>
                </c:pt>
                <c:pt idx="2216">
                  <c:v>0.57336841435185182</c:v>
                </c:pt>
                <c:pt idx="2217">
                  <c:v>0.57337202546296295</c:v>
                </c:pt>
                <c:pt idx="2218">
                  <c:v>0.57337585648148148</c:v>
                </c:pt>
                <c:pt idx="2219">
                  <c:v>0.57337967592592587</c:v>
                </c:pt>
                <c:pt idx="2220">
                  <c:v>0.57338356481481478</c:v>
                </c:pt>
                <c:pt idx="2221">
                  <c:v>0.57338744212962967</c:v>
                </c:pt>
                <c:pt idx="2222">
                  <c:v>0.57339134259259261</c:v>
                </c:pt>
                <c:pt idx="2223">
                  <c:v>0.57339516203703711</c:v>
                </c:pt>
                <c:pt idx="2224">
                  <c:v>0.5733990162037037</c:v>
                </c:pt>
                <c:pt idx="2225">
                  <c:v>0.57340282407407406</c:v>
                </c:pt>
                <c:pt idx="2226">
                  <c:v>0.57340666666666673</c:v>
                </c:pt>
                <c:pt idx="2227">
                  <c:v>0.57341042824074073</c:v>
                </c:pt>
                <c:pt idx="2228">
                  <c:v>0.573414363425926</c:v>
                </c:pt>
                <c:pt idx="2229">
                  <c:v>0.57341826388888884</c:v>
                </c:pt>
                <c:pt idx="2230">
                  <c:v>0.57342189814814815</c:v>
                </c:pt>
                <c:pt idx="2231">
                  <c:v>0.57342553240740746</c:v>
                </c:pt>
                <c:pt idx="2232">
                  <c:v>0.57342927083333339</c:v>
                </c:pt>
                <c:pt idx="2233">
                  <c:v>0.57343285879629635</c:v>
                </c:pt>
                <c:pt idx="2234">
                  <c:v>0.57343644675925931</c:v>
                </c:pt>
                <c:pt idx="2235">
                  <c:v>0.57344057870370369</c:v>
                </c:pt>
                <c:pt idx="2236">
                  <c:v>0.57344581018518526</c:v>
                </c:pt>
                <c:pt idx="2237">
                  <c:v>0.57344960648148147</c:v>
                </c:pt>
                <c:pt idx="2238">
                  <c:v>0.5734534375</c:v>
                </c:pt>
                <c:pt idx="2239">
                  <c:v>0.57345719907407411</c:v>
                </c:pt>
                <c:pt idx="2240">
                  <c:v>0.57346128472222224</c:v>
                </c:pt>
                <c:pt idx="2241">
                  <c:v>0.57346513888888884</c:v>
                </c:pt>
                <c:pt idx="2242">
                  <c:v>0.57346895833333333</c:v>
                </c:pt>
                <c:pt idx="2243">
                  <c:v>0.57347275462962966</c:v>
                </c:pt>
                <c:pt idx="2244">
                  <c:v>0.57347666666666663</c:v>
                </c:pt>
                <c:pt idx="2245">
                  <c:v>0.5734804745370371</c:v>
                </c:pt>
                <c:pt idx="2246">
                  <c:v>0.57348425925925928</c:v>
                </c:pt>
                <c:pt idx="2247">
                  <c:v>0.57348815972222222</c:v>
                </c:pt>
                <c:pt idx="2248">
                  <c:v>0.5734918171296296</c:v>
                </c:pt>
                <c:pt idx="2249">
                  <c:v>0.5734954166666667</c:v>
                </c:pt>
                <c:pt idx="2250">
                  <c:v>0.57349913194444446</c:v>
                </c:pt>
                <c:pt idx="2251">
                  <c:v>0.5735027430555556</c:v>
                </c:pt>
                <c:pt idx="2252">
                  <c:v>0.57350643518518518</c:v>
                </c:pt>
                <c:pt idx="2253">
                  <c:v>0.57351004629629632</c:v>
                </c:pt>
                <c:pt idx="2254">
                  <c:v>0.57351378472222225</c:v>
                </c:pt>
                <c:pt idx="2255">
                  <c:v>0.57351765046296299</c:v>
                </c:pt>
                <c:pt idx="2256">
                  <c:v>0.5735215046296297</c:v>
                </c:pt>
                <c:pt idx="2257">
                  <c:v>0.57352530092592591</c:v>
                </c:pt>
                <c:pt idx="2258">
                  <c:v>0.57352924768518521</c:v>
                </c:pt>
                <c:pt idx="2259">
                  <c:v>0.57353295138888882</c:v>
                </c:pt>
                <c:pt idx="2260">
                  <c:v>0.57353685185185188</c:v>
                </c:pt>
                <c:pt idx="2261">
                  <c:v>0.5735406828703703</c:v>
                </c:pt>
                <c:pt idx="2262">
                  <c:v>0.57354446759259259</c:v>
                </c:pt>
                <c:pt idx="2263">
                  <c:v>0.57354826388888891</c:v>
                </c:pt>
                <c:pt idx="2264">
                  <c:v>0.57355230324074069</c:v>
                </c:pt>
                <c:pt idx="2265">
                  <c:v>0.57355614583333336</c:v>
                </c:pt>
                <c:pt idx="2266">
                  <c:v>0.57355986111111112</c:v>
                </c:pt>
                <c:pt idx="2267">
                  <c:v>0.57356347222222215</c:v>
                </c:pt>
                <c:pt idx="2268">
                  <c:v>0.57356712962962964</c:v>
                </c:pt>
                <c:pt idx="2269">
                  <c:v>0.57357078703703701</c:v>
                </c:pt>
                <c:pt idx="2270">
                  <c:v>0.573574386574074</c:v>
                </c:pt>
                <c:pt idx="2271">
                  <c:v>0.57357804398148149</c:v>
                </c:pt>
                <c:pt idx="2272">
                  <c:v>0.57358224537037039</c:v>
                </c:pt>
                <c:pt idx="2273">
                  <c:v>0.57358606481481478</c:v>
                </c:pt>
                <c:pt idx="2274">
                  <c:v>0.57358983796296303</c:v>
                </c:pt>
                <c:pt idx="2275">
                  <c:v>0.57359386574074078</c:v>
                </c:pt>
                <c:pt idx="2276">
                  <c:v>0.57359776620370373</c:v>
                </c:pt>
                <c:pt idx="2277">
                  <c:v>0.57360156250000005</c:v>
                </c:pt>
                <c:pt idx="2278">
                  <c:v>0.57360574074074078</c:v>
                </c:pt>
                <c:pt idx="2279">
                  <c:v>0.57360959490740737</c:v>
                </c:pt>
                <c:pt idx="2280">
                  <c:v>0.57361344907407408</c:v>
                </c:pt>
                <c:pt idx="2281">
                  <c:v>0.57361856481481477</c:v>
                </c:pt>
                <c:pt idx="2282">
                  <c:v>0.57362251157407407</c:v>
                </c:pt>
                <c:pt idx="2283">
                  <c:v>0.57362630787037039</c:v>
                </c:pt>
                <c:pt idx="2284">
                  <c:v>0.57362993055555556</c:v>
                </c:pt>
                <c:pt idx="2285">
                  <c:v>0.57363373842592591</c:v>
                </c:pt>
                <c:pt idx="2286">
                  <c:v>0.57363741898148146</c:v>
                </c:pt>
                <c:pt idx="2287">
                  <c:v>0.57364106481481481</c:v>
                </c:pt>
                <c:pt idx="2288">
                  <c:v>0.57364469907407412</c:v>
                </c:pt>
                <c:pt idx="2289">
                  <c:v>0.57364840277777784</c:v>
                </c:pt>
                <c:pt idx="2290">
                  <c:v>0.57365254629629636</c:v>
                </c:pt>
                <c:pt idx="2291">
                  <c:v>0.57365651620370373</c:v>
                </c:pt>
                <c:pt idx="2292">
                  <c:v>0.5736603009259259</c:v>
                </c:pt>
                <c:pt idx="2293">
                  <c:v>0.5736642476851852</c:v>
                </c:pt>
                <c:pt idx="2294">
                  <c:v>0.5736681018518518</c:v>
                </c:pt>
                <c:pt idx="2295">
                  <c:v>0.57367197916666668</c:v>
                </c:pt>
                <c:pt idx="2296">
                  <c:v>0.57367606481481481</c:v>
                </c:pt>
                <c:pt idx="2297">
                  <c:v>0.57368012731481477</c:v>
                </c:pt>
                <c:pt idx="2298">
                  <c:v>0.57368393518518512</c:v>
                </c:pt>
                <c:pt idx="2299">
                  <c:v>0.57368780092592597</c:v>
                </c:pt>
                <c:pt idx="2300">
                  <c:v>0.57369179398148151</c:v>
                </c:pt>
                <c:pt idx="2301">
                  <c:v>0.5736956134259259</c:v>
                </c:pt>
                <c:pt idx="2302">
                  <c:v>0.57369954861111105</c:v>
                </c:pt>
                <c:pt idx="2303">
                  <c:v>0.5737033217592592</c:v>
                </c:pt>
                <c:pt idx="2304">
                  <c:v>0.57370700231481486</c:v>
                </c:pt>
                <c:pt idx="2305">
                  <c:v>0.57371069444444445</c:v>
                </c:pt>
                <c:pt idx="2306">
                  <c:v>0.57371434027777779</c:v>
                </c:pt>
                <c:pt idx="2307">
                  <c:v>0.57371825231481488</c:v>
                </c:pt>
                <c:pt idx="2308">
                  <c:v>0.57372234953703705</c:v>
                </c:pt>
                <c:pt idx="2309">
                  <c:v>0.57372638888888894</c:v>
                </c:pt>
                <c:pt idx="2310">
                  <c:v>0.57373024305555553</c:v>
                </c:pt>
                <c:pt idx="2311">
                  <c:v>0.57373410879629627</c:v>
                </c:pt>
                <c:pt idx="2312">
                  <c:v>0.57373817129629623</c:v>
                </c:pt>
                <c:pt idx="2313">
                  <c:v>0.57374208333333332</c:v>
                </c:pt>
                <c:pt idx="2314">
                  <c:v>0.57374614583333339</c:v>
                </c:pt>
                <c:pt idx="2315">
                  <c:v>0.57375004629629622</c:v>
                </c:pt>
                <c:pt idx="2316">
                  <c:v>0.57375392361111111</c:v>
                </c:pt>
                <c:pt idx="2317">
                  <c:v>0.57375776620370367</c:v>
                </c:pt>
                <c:pt idx="2318">
                  <c:v>0.57376174768518517</c:v>
                </c:pt>
                <c:pt idx="2319">
                  <c:v>0.57376547453703697</c:v>
                </c:pt>
                <c:pt idx="2320">
                  <c:v>0.57376937500000003</c:v>
                </c:pt>
                <c:pt idx="2321">
                  <c:v>0.57377312499999999</c:v>
                </c:pt>
                <c:pt idx="2322">
                  <c:v>0.57377678240740737</c:v>
                </c:pt>
                <c:pt idx="2323">
                  <c:v>0.57378041666666668</c:v>
                </c:pt>
                <c:pt idx="2324">
                  <c:v>0.57378418981481483</c:v>
                </c:pt>
                <c:pt idx="2325">
                  <c:v>0.57378915509259254</c:v>
                </c:pt>
                <c:pt idx="2326">
                  <c:v>0.57379324074074078</c:v>
                </c:pt>
                <c:pt idx="2327">
                  <c:v>0.57379711805555556</c:v>
                </c:pt>
                <c:pt idx="2328">
                  <c:v>0.57380104166666668</c:v>
                </c:pt>
                <c:pt idx="2329">
                  <c:v>0.57380506944444443</c:v>
                </c:pt>
                <c:pt idx="2330">
                  <c:v>0.5738089467592592</c:v>
                </c:pt>
                <c:pt idx="2331">
                  <c:v>0.57381292824074071</c:v>
                </c:pt>
                <c:pt idx="2332">
                  <c:v>0.57381702546296298</c:v>
                </c:pt>
                <c:pt idx="2333">
                  <c:v>0.57382092592592593</c:v>
                </c:pt>
                <c:pt idx="2334">
                  <c:v>0.57382484953703705</c:v>
                </c:pt>
                <c:pt idx="2335">
                  <c:v>0.57382864583333337</c:v>
                </c:pt>
                <c:pt idx="2336">
                  <c:v>0.573832511574074</c:v>
                </c:pt>
                <c:pt idx="2337">
                  <c:v>0.57383649305555562</c:v>
                </c:pt>
                <c:pt idx="2338">
                  <c:v>0.57384035879629625</c:v>
                </c:pt>
                <c:pt idx="2339">
                  <c:v>0.57384395833333335</c:v>
                </c:pt>
                <c:pt idx="2340">
                  <c:v>0.57384759259259266</c:v>
                </c:pt>
                <c:pt idx="2341">
                  <c:v>0.5738512731481481</c:v>
                </c:pt>
                <c:pt idx="2342">
                  <c:v>0.5738549652777778</c:v>
                </c:pt>
                <c:pt idx="2343">
                  <c:v>0.57385884259259257</c:v>
                </c:pt>
                <c:pt idx="2344">
                  <c:v>0.5738627083333333</c:v>
                </c:pt>
                <c:pt idx="2345">
                  <c:v>0.57386664351851857</c:v>
                </c:pt>
                <c:pt idx="2346">
                  <c:v>0.57387067129629632</c:v>
                </c:pt>
                <c:pt idx="2347">
                  <c:v>0.57387446759259253</c:v>
                </c:pt>
                <c:pt idx="2348">
                  <c:v>0.57387832175925924</c:v>
                </c:pt>
                <c:pt idx="2349">
                  <c:v>0.57388226851851853</c:v>
                </c:pt>
                <c:pt idx="2350">
                  <c:v>0.57388631944444446</c:v>
                </c:pt>
                <c:pt idx="2351">
                  <c:v>0.57389013888888896</c:v>
                </c:pt>
                <c:pt idx="2352">
                  <c:v>0.57389436342592592</c:v>
                </c:pt>
                <c:pt idx="2353">
                  <c:v>0.57389827546296301</c:v>
                </c:pt>
                <c:pt idx="2354">
                  <c:v>0.57390208333333337</c:v>
                </c:pt>
                <c:pt idx="2355">
                  <c:v>0.57390577546296295</c:v>
                </c:pt>
                <c:pt idx="2356">
                  <c:v>0.57390943287037033</c:v>
                </c:pt>
                <c:pt idx="2357">
                  <c:v>0.57391313657407406</c:v>
                </c:pt>
                <c:pt idx="2358">
                  <c:v>0.57391677083333337</c:v>
                </c:pt>
                <c:pt idx="2359">
                  <c:v>0.57392039351851853</c:v>
                </c:pt>
                <c:pt idx="2360">
                  <c:v>0.5739241087962963</c:v>
                </c:pt>
                <c:pt idx="2361">
                  <c:v>0.57392788194444444</c:v>
                </c:pt>
                <c:pt idx="2362">
                  <c:v>0.57393192129629633</c:v>
                </c:pt>
                <c:pt idx="2363">
                  <c:v>0.57393572916666669</c:v>
                </c:pt>
                <c:pt idx="2364">
                  <c:v>0.57393952546296301</c:v>
                </c:pt>
                <c:pt idx="2365">
                  <c:v>0.57394341435185192</c:v>
                </c:pt>
                <c:pt idx="2366">
                  <c:v>0.57394728009259255</c:v>
                </c:pt>
                <c:pt idx="2367">
                  <c:v>0.57395109953703705</c:v>
                </c:pt>
                <c:pt idx="2368">
                  <c:v>0.57395501157407403</c:v>
                </c:pt>
                <c:pt idx="2369">
                  <c:v>0.57396031250000001</c:v>
                </c:pt>
                <c:pt idx="2370">
                  <c:v>0.5739642592592592</c:v>
                </c:pt>
                <c:pt idx="2371">
                  <c:v>0.57396806712962967</c:v>
                </c:pt>
                <c:pt idx="2372">
                  <c:v>0.57397195601851847</c:v>
                </c:pt>
                <c:pt idx="2373">
                  <c:v>0.57397583333333335</c:v>
                </c:pt>
                <c:pt idx="2374">
                  <c:v>0.57397962962962967</c:v>
                </c:pt>
                <c:pt idx="2375">
                  <c:v>0.57398328703703705</c:v>
                </c:pt>
                <c:pt idx="2376">
                  <c:v>0.57398695601851857</c:v>
                </c:pt>
                <c:pt idx="2377">
                  <c:v>0.5739906944444445</c:v>
                </c:pt>
                <c:pt idx="2378">
                  <c:v>0.57399447916666668</c:v>
                </c:pt>
                <c:pt idx="2379">
                  <c:v>0.57399831018518521</c:v>
                </c:pt>
                <c:pt idx="2380">
                  <c:v>0.5740022569444444</c:v>
                </c:pt>
                <c:pt idx="2381">
                  <c:v>0.57400626157407408</c:v>
                </c:pt>
                <c:pt idx="2382">
                  <c:v>0.57401008101851858</c:v>
                </c:pt>
                <c:pt idx="2383">
                  <c:v>0.57401394675925921</c:v>
                </c:pt>
                <c:pt idx="2384">
                  <c:v>0.57401777777777785</c:v>
                </c:pt>
                <c:pt idx="2385">
                  <c:v>0.57402174768518521</c:v>
                </c:pt>
                <c:pt idx="2386">
                  <c:v>0.57402559027777778</c:v>
                </c:pt>
                <c:pt idx="2387">
                  <c:v>0.57402944444444448</c:v>
                </c:pt>
                <c:pt idx="2388">
                  <c:v>0.57403329861111108</c:v>
                </c:pt>
                <c:pt idx="2389">
                  <c:v>0.57403719907407413</c:v>
                </c:pt>
                <c:pt idx="2390">
                  <c:v>0.57404109953703697</c:v>
                </c:pt>
                <c:pt idx="2391">
                  <c:v>0.57404473379629628</c:v>
                </c:pt>
                <c:pt idx="2392">
                  <c:v>0.57404850694444443</c:v>
                </c:pt>
                <c:pt idx="2393">
                  <c:v>0.57405233796296296</c:v>
                </c:pt>
                <c:pt idx="2394">
                  <c:v>0.57405596064814812</c:v>
                </c:pt>
                <c:pt idx="2395">
                  <c:v>0.57405959490740743</c:v>
                </c:pt>
                <c:pt idx="2396">
                  <c:v>0.57406322916666663</c:v>
                </c:pt>
                <c:pt idx="2397">
                  <c:v>0.57406696759259257</c:v>
                </c:pt>
                <c:pt idx="2398">
                  <c:v>0.57407098379629629</c:v>
                </c:pt>
                <c:pt idx="2399">
                  <c:v>0.57407478009259261</c:v>
                </c:pt>
                <c:pt idx="2400">
                  <c:v>0.57407855324074075</c:v>
                </c:pt>
                <c:pt idx="2401">
                  <c:v>0.57408251157407408</c:v>
                </c:pt>
                <c:pt idx="2402">
                  <c:v>0.57408641203703703</c:v>
                </c:pt>
                <c:pt idx="2403">
                  <c:v>0.57409018518518518</c:v>
                </c:pt>
                <c:pt idx="2404">
                  <c:v>0.57409394675925929</c:v>
                </c:pt>
                <c:pt idx="2405">
                  <c:v>0.57409809027777781</c:v>
                </c:pt>
                <c:pt idx="2406">
                  <c:v>0.57410189814814816</c:v>
                </c:pt>
                <c:pt idx="2407">
                  <c:v>0.57410565972222216</c:v>
                </c:pt>
                <c:pt idx="2408">
                  <c:v>0.57410960648148146</c:v>
                </c:pt>
                <c:pt idx="2409">
                  <c:v>0.57411353009259258</c:v>
                </c:pt>
                <c:pt idx="2410">
                  <c:v>0.57411721064814814</c:v>
                </c:pt>
                <c:pt idx="2411">
                  <c:v>0.57412104166666666</c:v>
                </c:pt>
                <c:pt idx="2412">
                  <c:v>0.57412466435185183</c:v>
                </c:pt>
                <c:pt idx="2413">
                  <c:v>0.57412840277777777</c:v>
                </c:pt>
                <c:pt idx="2414">
                  <c:v>0.57413322916666665</c:v>
                </c:pt>
                <c:pt idx="2415">
                  <c:v>0.57413726851851854</c:v>
                </c:pt>
                <c:pt idx="2416">
                  <c:v>0.57414109953703707</c:v>
                </c:pt>
                <c:pt idx="2417">
                  <c:v>0.57414519675925924</c:v>
                </c:pt>
                <c:pt idx="2418">
                  <c:v>0.57414907407407412</c:v>
                </c:pt>
                <c:pt idx="2419">
                  <c:v>0.57415282407407409</c:v>
                </c:pt>
                <c:pt idx="2420">
                  <c:v>0.57415682870370366</c:v>
                </c:pt>
                <c:pt idx="2421">
                  <c:v>0.57416075231481478</c:v>
                </c:pt>
                <c:pt idx="2422">
                  <c:v>0.57416471064814811</c:v>
                </c:pt>
                <c:pt idx="2423">
                  <c:v>0.57416890046296298</c:v>
                </c:pt>
                <c:pt idx="2424">
                  <c:v>0.57417282407407411</c:v>
                </c:pt>
                <c:pt idx="2425">
                  <c:v>0.57417666666666667</c:v>
                </c:pt>
                <c:pt idx="2426">
                  <c:v>0.57418065972222221</c:v>
                </c:pt>
                <c:pt idx="2427">
                  <c:v>0.57418427083333334</c:v>
                </c:pt>
                <c:pt idx="2428">
                  <c:v>0.57418789351851851</c:v>
                </c:pt>
                <c:pt idx="2429">
                  <c:v>0.57419174768518522</c:v>
                </c:pt>
                <c:pt idx="2430">
                  <c:v>0.57419541666666662</c:v>
                </c:pt>
                <c:pt idx="2431">
                  <c:v>0.57419906249999997</c:v>
                </c:pt>
                <c:pt idx="2432">
                  <c:v>0.57420268518518525</c:v>
                </c:pt>
                <c:pt idx="2433">
                  <c:v>0.5742064004629629</c:v>
                </c:pt>
                <c:pt idx="2434">
                  <c:v>0.57421041666666672</c:v>
                </c:pt>
                <c:pt idx="2435">
                  <c:v>0.5742144212962963</c:v>
                </c:pt>
                <c:pt idx="2436">
                  <c:v>0.57421820601851847</c:v>
                </c:pt>
                <c:pt idx="2437">
                  <c:v>0.57422206018518518</c:v>
                </c:pt>
                <c:pt idx="2438">
                  <c:v>0.57422591435185188</c:v>
                </c:pt>
                <c:pt idx="2439">
                  <c:v>0.57422978009259262</c:v>
                </c:pt>
                <c:pt idx="2440">
                  <c:v>0.57423363425925922</c:v>
                </c:pt>
                <c:pt idx="2441">
                  <c:v>0.57423756944444448</c:v>
                </c:pt>
                <c:pt idx="2442">
                  <c:v>0.57424170138888886</c:v>
                </c:pt>
                <c:pt idx="2443">
                  <c:v>0.57424567129629633</c:v>
                </c:pt>
                <c:pt idx="2444">
                  <c:v>0.57424947916666669</c:v>
                </c:pt>
                <c:pt idx="2445">
                  <c:v>0.57425324074074069</c:v>
                </c:pt>
                <c:pt idx="2446">
                  <c:v>0.57425696759259259</c:v>
                </c:pt>
                <c:pt idx="2447">
                  <c:v>0.57426077546296295</c:v>
                </c:pt>
                <c:pt idx="2448">
                  <c:v>0.57426440972222226</c:v>
                </c:pt>
                <c:pt idx="2449">
                  <c:v>0.57426815972222223</c:v>
                </c:pt>
                <c:pt idx="2450">
                  <c:v>0.57427186342592595</c:v>
                </c:pt>
                <c:pt idx="2451">
                  <c:v>0.57427569444444437</c:v>
                </c:pt>
                <c:pt idx="2452">
                  <c:v>0.57427968750000002</c:v>
                </c:pt>
                <c:pt idx="2453">
                  <c:v>0.5742834722222222</c:v>
                </c:pt>
                <c:pt idx="2454">
                  <c:v>0.57428732638888891</c:v>
                </c:pt>
                <c:pt idx="2455">
                  <c:v>0.57429129629629627</c:v>
                </c:pt>
                <c:pt idx="2456">
                  <c:v>0.57429510416666674</c:v>
                </c:pt>
                <c:pt idx="2457">
                  <c:v>0.57429903935185178</c:v>
                </c:pt>
                <c:pt idx="2458">
                  <c:v>0.57430423611111114</c:v>
                </c:pt>
                <c:pt idx="2459">
                  <c:v>0.57430850694444446</c:v>
                </c:pt>
                <c:pt idx="2460">
                  <c:v>0.57431243055555559</c:v>
                </c:pt>
                <c:pt idx="2461">
                  <c:v>0.5743163541666666</c:v>
                </c:pt>
                <c:pt idx="2462">
                  <c:v>0.57432033564814822</c:v>
                </c:pt>
                <c:pt idx="2463">
                  <c:v>0.57432403935185183</c:v>
                </c:pt>
                <c:pt idx="2464">
                  <c:v>0.57432774305555556</c:v>
                </c:pt>
                <c:pt idx="2465">
                  <c:v>0.57433166666666668</c:v>
                </c:pt>
                <c:pt idx="2466">
                  <c:v>0.57433541666666665</c:v>
                </c:pt>
                <c:pt idx="2467">
                  <c:v>0.57433913194444441</c:v>
                </c:pt>
                <c:pt idx="2468">
                  <c:v>0.57434282407407411</c:v>
                </c:pt>
                <c:pt idx="2469">
                  <c:v>0.57434662037037032</c:v>
                </c:pt>
                <c:pt idx="2470">
                  <c:v>0.574350625</c:v>
                </c:pt>
                <c:pt idx="2471">
                  <c:v>0.57435482638888891</c:v>
                </c:pt>
                <c:pt idx="2472">
                  <c:v>0.57435870370370368</c:v>
                </c:pt>
                <c:pt idx="2473">
                  <c:v>0.57436259259259259</c:v>
                </c:pt>
                <c:pt idx="2474">
                  <c:v>0.57436651620370371</c:v>
                </c:pt>
                <c:pt idx="2475">
                  <c:v>0.57437037037037031</c:v>
                </c:pt>
                <c:pt idx="2476">
                  <c:v>0.57437425925925922</c:v>
                </c:pt>
                <c:pt idx="2477">
                  <c:v>0.57437837962962968</c:v>
                </c:pt>
                <c:pt idx="2478">
                  <c:v>0.57438233796296301</c:v>
                </c:pt>
                <c:pt idx="2479">
                  <c:v>0.57438623842592595</c:v>
                </c:pt>
                <c:pt idx="2480">
                  <c:v>0.57439023148148149</c:v>
                </c:pt>
                <c:pt idx="2481">
                  <c:v>0.57439405092592588</c:v>
                </c:pt>
                <c:pt idx="2482">
                  <c:v>0.57439782407407403</c:v>
                </c:pt>
                <c:pt idx="2483">
                  <c:v>0.57440162037037035</c:v>
                </c:pt>
                <c:pt idx="2484">
                  <c:v>0.57440531250000004</c:v>
                </c:pt>
                <c:pt idx="2485">
                  <c:v>0.57440907407407404</c:v>
                </c:pt>
                <c:pt idx="2486">
                  <c:v>0.5744128819444444</c:v>
                </c:pt>
                <c:pt idx="2487">
                  <c:v>0.5744167361111111</c:v>
                </c:pt>
                <c:pt idx="2488">
                  <c:v>0.5744206828703704</c:v>
                </c:pt>
                <c:pt idx="2489">
                  <c:v>0.57442483796296295</c:v>
                </c:pt>
                <c:pt idx="2490">
                  <c:v>0.57442879629629628</c:v>
                </c:pt>
                <c:pt idx="2491">
                  <c:v>0.57443275462962962</c:v>
                </c:pt>
                <c:pt idx="2492">
                  <c:v>0.57443662037037035</c:v>
                </c:pt>
                <c:pt idx="2493">
                  <c:v>0.57444050925925927</c:v>
                </c:pt>
                <c:pt idx="2494">
                  <c:v>0.57444445601851857</c:v>
                </c:pt>
                <c:pt idx="2495">
                  <c:v>0.57444853009259256</c:v>
                </c:pt>
                <c:pt idx="2496">
                  <c:v>0.57445241898148147</c:v>
                </c:pt>
                <c:pt idx="2497">
                  <c:v>0.57445628472222221</c:v>
                </c:pt>
                <c:pt idx="2498">
                  <c:v>0.57446024305555554</c:v>
                </c:pt>
                <c:pt idx="2499">
                  <c:v>0.57446392361111109</c:v>
                </c:pt>
                <c:pt idx="2500">
                  <c:v>0.57446763888888885</c:v>
                </c:pt>
                <c:pt idx="2501">
                  <c:v>0.57447137731481479</c:v>
                </c:pt>
                <c:pt idx="2502">
                  <c:v>0.57447630787037041</c:v>
                </c:pt>
                <c:pt idx="2503">
                  <c:v>0.57447999999999999</c:v>
                </c:pt>
                <c:pt idx="2504">
                  <c:v>0.57448380787037034</c:v>
                </c:pt>
                <c:pt idx="2505">
                  <c:v>0.57448765046296291</c:v>
                </c:pt>
                <c:pt idx="2506">
                  <c:v>0.57449160879629624</c:v>
                </c:pt>
                <c:pt idx="2507">
                  <c:v>0.57449577546296293</c:v>
                </c:pt>
                <c:pt idx="2508">
                  <c:v>0.57449971064814809</c:v>
                </c:pt>
                <c:pt idx="2509">
                  <c:v>0.57450354166666673</c:v>
                </c:pt>
                <c:pt idx="2510">
                  <c:v>0.57450759259259254</c:v>
                </c:pt>
                <c:pt idx="2511">
                  <c:v>0.57451148148148146</c:v>
                </c:pt>
                <c:pt idx="2512">
                  <c:v>0.57451531249999999</c:v>
                </c:pt>
                <c:pt idx="2513">
                  <c:v>0.57451950231481475</c:v>
                </c:pt>
                <c:pt idx="2514">
                  <c:v>0.57452342592592587</c:v>
                </c:pt>
                <c:pt idx="2515">
                  <c:v>0.57452725694444451</c:v>
                </c:pt>
                <c:pt idx="2516">
                  <c:v>0.57453108796296293</c:v>
                </c:pt>
                <c:pt idx="2517">
                  <c:v>0.57453478009259262</c:v>
                </c:pt>
                <c:pt idx="2518">
                  <c:v>0.57453851851851845</c:v>
                </c:pt>
                <c:pt idx="2519">
                  <c:v>0.57454231481481488</c:v>
                </c:pt>
                <c:pt idx="2520">
                  <c:v>0.57454594907407408</c:v>
                </c:pt>
                <c:pt idx="2521">
                  <c:v>0.57454965277777781</c:v>
                </c:pt>
                <c:pt idx="2522">
                  <c:v>0.57455362268518517</c:v>
                </c:pt>
                <c:pt idx="2523">
                  <c:v>0.57455763888888889</c:v>
                </c:pt>
                <c:pt idx="2524">
                  <c:v>0.57456144675925924</c:v>
                </c:pt>
                <c:pt idx="2525">
                  <c:v>0.57456533564814816</c:v>
                </c:pt>
                <c:pt idx="2526">
                  <c:v>0.57456935185185187</c:v>
                </c:pt>
                <c:pt idx="2527">
                  <c:v>0.57457317129629637</c:v>
                </c:pt>
                <c:pt idx="2528">
                  <c:v>0.57457723379629633</c:v>
                </c:pt>
                <c:pt idx="2529">
                  <c:v>0.57458114583333331</c:v>
                </c:pt>
                <c:pt idx="2530">
                  <c:v>0.57458508101851857</c:v>
                </c:pt>
                <c:pt idx="2531">
                  <c:v>0.57458924768518516</c:v>
                </c:pt>
                <c:pt idx="2532">
                  <c:v>0.57459306712962965</c:v>
                </c:pt>
                <c:pt idx="2533">
                  <c:v>0.57459692129629636</c:v>
                </c:pt>
                <c:pt idx="2534">
                  <c:v>0.57460074074074075</c:v>
                </c:pt>
                <c:pt idx="2535">
                  <c:v>0.57460440972222215</c:v>
                </c:pt>
                <c:pt idx="2536">
                  <c:v>0.57460804398148146</c:v>
                </c:pt>
                <c:pt idx="2537">
                  <c:v>0.57461180555555558</c:v>
                </c:pt>
                <c:pt idx="2538">
                  <c:v>0.57461554398148151</c:v>
                </c:pt>
                <c:pt idx="2539">
                  <c:v>0.57461918981481486</c:v>
                </c:pt>
                <c:pt idx="2540">
                  <c:v>0.57462288194444444</c:v>
                </c:pt>
                <c:pt idx="2541">
                  <c:v>0.57462671296296297</c:v>
                </c:pt>
                <c:pt idx="2542">
                  <c:v>0.5746306712962963</c:v>
                </c:pt>
                <c:pt idx="2543">
                  <c:v>0.5746346180555556</c:v>
                </c:pt>
                <c:pt idx="2544">
                  <c:v>0.57463856481481479</c:v>
                </c:pt>
                <c:pt idx="2545">
                  <c:v>0.57464244212962956</c:v>
                </c:pt>
                <c:pt idx="2546">
                  <c:v>0.57464648148148145</c:v>
                </c:pt>
                <c:pt idx="2547">
                  <c:v>0.57465145833333331</c:v>
                </c:pt>
                <c:pt idx="2548">
                  <c:v>0.57465532407407405</c:v>
                </c:pt>
                <c:pt idx="2549">
                  <c:v>0.57465918981481479</c:v>
                </c:pt>
                <c:pt idx="2550">
                  <c:v>0.57466303240740746</c:v>
                </c:pt>
                <c:pt idx="2551">
                  <c:v>0.57466687500000002</c:v>
                </c:pt>
                <c:pt idx="2552">
                  <c:v>0.57467076388888894</c:v>
                </c:pt>
                <c:pt idx="2553">
                  <c:v>0.5746744791666667</c:v>
                </c:pt>
                <c:pt idx="2554">
                  <c:v>0.5746781481481481</c:v>
                </c:pt>
                <c:pt idx="2555">
                  <c:v>0.57468195601851846</c:v>
                </c:pt>
                <c:pt idx="2556">
                  <c:v>0.57468563657407412</c:v>
                </c:pt>
                <c:pt idx="2557">
                  <c:v>0.57468930555555553</c:v>
                </c:pt>
                <c:pt idx="2558">
                  <c:v>0.57469351851851858</c:v>
                </c:pt>
                <c:pt idx="2559">
                  <c:v>0.57469741898148141</c:v>
                </c:pt>
                <c:pt idx="2560">
                  <c:v>0.57470135416666668</c:v>
                </c:pt>
                <c:pt idx="2561">
                  <c:v>0.57470535879629636</c:v>
                </c:pt>
                <c:pt idx="2562">
                  <c:v>0.57470930555555555</c:v>
                </c:pt>
                <c:pt idx="2563">
                  <c:v>0.57471319444444446</c:v>
                </c:pt>
                <c:pt idx="2564">
                  <c:v>0.57471711805555559</c:v>
                </c:pt>
                <c:pt idx="2565">
                  <c:v>0.57472101851851853</c:v>
                </c:pt>
                <c:pt idx="2566">
                  <c:v>0.5747249884259259</c:v>
                </c:pt>
                <c:pt idx="2567">
                  <c:v>0.57472888888888896</c:v>
                </c:pt>
                <c:pt idx="2568">
                  <c:v>0.57473275462962958</c:v>
                </c:pt>
                <c:pt idx="2569">
                  <c:v>0.57473652777777773</c:v>
                </c:pt>
                <c:pt idx="2570">
                  <c:v>0.5747402430555556</c:v>
                </c:pt>
                <c:pt idx="2571">
                  <c:v>0.57474392361111104</c:v>
                </c:pt>
                <c:pt idx="2572">
                  <c:v>0.57474756944444449</c:v>
                </c:pt>
                <c:pt idx="2573">
                  <c:v>0.5747512384259259</c:v>
                </c:pt>
                <c:pt idx="2574">
                  <c:v>0.57475488425925925</c:v>
                </c:pt>
                <c:pt idx="2575">
                  <c:v>0.57475865740740739</c:v>
                </c:pt>
                <c:pt idx="2576">
                  <c:v>0.57476233796296294</c:v>
                </c:pt>
                <c:pt idx="2577">
                  <c:v>0.57476615740740744</c:v>
                </c:pt>
                <c:pt idx="2578">
                  <c:v>0.57477005787037039</c:v>
                </c:pt>
                <c:pt idx="2579">
                  <c:v>0.57477401620370372</c:v>
                </c:pt>
                <c:pt idx="2580">
                  <c:v>0.57477784722222225</c:v>
                </c:pt>
                <c:pt idx="2581">
                  <c:v>0.57478179398148155</c:v>
                </c:pt>
                <c:pt idx="2582">
                  <c:v>0.57478562499999997</c:v>
                </c:pt>
                <c:pt idx="2583">
                  <c:v>0.5747894560185185</c:v>
                </c:pt>
                <c:pt idx="2584">
                  <c:v>0.5747934375</c:v>
                </c:pt>
                <c:pt idx="2585">
                  <c:v>0.57479738425925919</c:v>
                </c:pt>
                <c:pt idx="2586">
                  <c:v>0.57480126157407407</c:v>
                </c:pt>
                <c:pt idx="2587">
                  <c:v>0.57480516203703702</c:v>
                </c:pt>
                <c:pt idx="2588">
                  <c:v>0.5748091319444445</c:v>
                </c:pt>
                <c:pt idx="2589">
                  <c:v>0.57481278935185187</c:v>
                </c:pt>
                <c:pt idx="2590">
                  <c:v>0.5748164930555556</c:v>
                </c:pt>
                <c:pt idx="2591">
                  <c:v>0.57482148148148149</c:v>
                </c:pt>
                <c:pt idx="2592">
                  <c:v>0.57482534722222223</c:v>
                </c:pt>
                <c:pt idx="2593">
                  <c:v>0.57482917824074076</c:v>
                </c:pt>
                <c:pt idx="2594">
                  <c:v>0.57483305555555553</c:v>
                </c:pt>
                <c:pt idx="2595">
                  <c:v>0.57483703703703704</c:v>
                </c:pt>
                <c:pt idx="2596">
                  <c:v>0.57484089120370363</c:v>
                </c:pt>
                <c:pt idx="2597">
                  <c:v>0.57484497685185187</c:v>
                </c:pt>
                <c:pt idx="2598">
                  <c:v>0.57484885416666665</c:v>
                </c:pt>
                <c:pt idx="2599">
                  <c:v>0.57485274305555556</c:v>
                </c:pt>
                <c:pt idx="2600">
                  <c:v>0.5748566087962963</c:v>
                </c:pt>
                <c:pt idx="2601">
                  <c:v>0.57486048611111118</c:v>
                </c:pt>
                <c:pt idx="2602">
                  <c:v>0.57486438657407402</c:v>
                </c:pt>
                <c:pt idx="2603">
                  <c:v>0.57486868055555551</c:v>
                </c:pt>
                <c:pt idx="2604">
                  <c:v>0.57487261574074078</c:v>
                </c:pt>
                <c:pt idx="2605">
                  <c:v>0.57487643518518516</c:v>
                </c:pt>
                <c:pt idx="2606">
                  <c:v>0.5748801736111111</c:v>
                </c:pt>
                <c:pt idx="2607">
                  <c:v>0.57488396990740742</c:v>
                </c:pt>
                <c:pt idx="2608">
                  <c:v>0.57488763888888894</c:v>
                </c:pt>
                <c:pt idx="2609">
                  <c:v>0.57489129629629632</c:v>
                </c:pt>
                <c:pt idx="2610">
                  <c:v>0.57489518518518523</c:v>
                </c:pt>
                <c:pt idx="2611">
                  <c:v>0.5748989351851852</c:v>
                </c:pt>
                <c:pt idx="2612">
                  <c:v>0.57490273148148152</c:v>
                </c:pt>
                <c:pt idx="2613">
                  <c:v>0.57490662037037044</c:v>
                </c:pt>
                <c:pt idx="2614">
                  <c:v>0.57491049768518521</c:v>
                </c:pt>
                <c:pt idx="2615">
                  <c:v>0.57491454861111113</c:v>
                </c:pt>
                <c:pt idx="2616">
                  <c:v>0.57491859953703706</c:v>
                </c:pt>
                <c:pt idx="2617">
                  <c:v>0.57492248842592597</c:v>
                </c:pt>
                <c:pt idx="2618">
                  <c:v>0.5749264467592593</c:v>
                </c:pt>
                <c:pt idx="2619">
                  <c:v>0.5749304282407407</c:v>
                </c:pt>
                <c:pt idx="2620">
                  <c:v>0.57493432870370376</c:v>
                </c:pt>
                <c:pt idx="2621">
                  <c:v>0.57493841435185178</c:v>
                </c:pt>
                <c:pt idx="2622">
                  <c:v>0.57494248842592588</c:v>
                </c:pt>
                <c:pt idx="2623">
                  <c:v>0.57494638888888894</c:v>
                </c:pt>
                <c:pt idx="2624">
                  <c:v>0.57495026620370371</c:v>
                </c:pt>
                <c:pt idx="2625">
                  <c:v>0.57495394675925926</c:v>
                </c:pt>
                <c:pt idx="2626">
                  <c:v>0.57495762731481481</c:v>
                </c:pt>
                <c:pt idx="2627">
                  <c:v>0.57496140046296296</c:v>
                </c:pt>
                <c:pt idx="2628">
                  <c:v>0.57496527777777773</c:v>
                </c:pt>
                <c:pt idx="2629">
                  <c:v>0.57496903935185184</c:v>
                </c:pt>
                <c:pt idx="2630">
                  <c:v>0.57497291666666672</c:v>
                </c:pt>
                <c:pt idx="2631">
                  <c:v>0.57497692129629629</c:v>
                </c:pt>
                <c:pt idx="2632">
                  <c:v>0.57498082175925924</c:v>
                </c:pt>
                <c:pt idx="2633">
                  <c:v>0.57498471064814816</c:v>
                </c:pt>
                <c:pt idx="2634">
                  <c:v>0.57498877314814811</c:v>
                </c:pt>
                <c:pt idx="2635">
                  <c:v>0.57499402777777775</c:v>
                </c:pt>
                <c:pt idx="2636">
                  <c:v>0.57499809027777771</c:v>
                </c:pt>
                <c:pt idx="2637">
                  <c:v>0.57500197916666662</c:v>
                </c:pt>
                <c:pt idx="2638">
                  <c:v>0.57500592592592592</c:v>
                </c:pt>
                <c:pt idx="2639">
                  <c:v>0.57501010416666665</c:v>
                </c:pt>
                <c:pt idx="2640">
                  <c:v>0.57501442129629632</c:v>
                </c:pt>
                <c:pt idx="2641">
                  <c:v>0.57501826388888888</c:v>
                </c:pt>
                <c:pt idx="2642">
                  <c:v>0.57502197916666664</c:v>
                </c:pt>
                <c:pt idx="2643">
                  <c:v>0.57502594907407401</c:v>
                </c:pt>
                <c:pt idx="2644">
                  <c:v>0.57502967592592591</c:v>
                </c:pt>
                <c:pt idx="2645">
                  <c:v>0.57503348379629626</c:v>
                </c:pt>
                <c:pt idx="2646">
                  <c:v>0.57503726851851855</c:v>
                </c:pt>
                <c:pt idx="2647">
                  <c:v>0.57504108796296294</c:v>
                </c:pt>
                <c:pt idx="2648">
                  <c:v>0.57504503472222224</c:v>
                </c:pt>
                <c:pt idx="2649">
                  <c:v>0.57504907407407402</c:v>
                </c:pt>
                <c:pt idx="2650">
                  <c:v>0.57505311342592591</c:v>
                </c:pt>
                <c:pt idx="2651">
                  <c:v>0.57505723379629636</c:v>
                </c:pt>
                <c:pt idx="2652">
                  <c:v>0.57506115740740738</c:v>
                </c:pt>
                <c:pt idx="2653">
                  <c:v>0.57506504629629629</c:v>
                </c:pt>
                <c:pt idx="2654">
                  <c:v>0.57506898148148144</c:v>
                </c:pt>
                <c:pt idx="2655">
                  <c:v>0.57507313657407411</c:v>
                </c:pt>
                <c:pt idx="2656">
                  <c:v>0.57507693287037032</c:v>
                </c:pt>
                <c:pt idx="2657">
                  <c:v>0.57508097222222221</c:v>
                </c:pt>
                <c:pt idx="2658">
                  <c:v>0.57508481481481477</c:v>
                </c:pt>
                <c:pt idx="2659">
                  <c:v>0.57508871527777783</c:v>
                </c:pt>
                <c:pt idx="2660">
                  <c:v>0.57509241898148145</c:v>
                </c:pt>
                <c:pt idx="2661">
                  <c:v>0.57509618055555556</c:v>
                </c:pt>
                <c:pt idx="2662">
                  <c:v>0.57509988425925929</c:v>
                </c:pt>
                <c:pt idx="2663">
                  <c:v>0.57510373842592599</c:v>
                </c:pt>
                <c:pt idx="2664">
                  <c:v>0.5751075347222222</c:v>
                </c:pt>
                <c:pt idx="2665">
                  <c:v>0.57511144675925929</c:v>
                </c:pt>
                <c:pt idx="2666">
                  <c:v>0.57511538194444445</c:v>
                </c:pt>
                <c:pt idx="2667">
                  <c:v>0.57511960648148153</c:v>
                </c:pt>
                <c:pt idx="2668">
                  <c:v>0.57512357638888889</c:v>
                </c:pt>
                <c:pt idx="2669">
                  <c:v>0.57512750000000001</c:v>
                </c:pt>
                <c:pt idx="2670">
                  <c:v>0.57513145833333335</c:v>
                </c:pt>
                <c:pt idx="2671">
                  <c:v>0.57513549768518513</c:v>
                </c:pt>
                <c:pt idx="2672">
                  <c:v>0.57513944444444443</c:v>
                </c:pt>
                <c:pt idx="2673">
                  <c:v>0.57514341435185179</c:v>
                </c:pt>
                <c:pt idx="2674">
                  <c:v>0.57514736111111109</c:v>
                </c:pt>
                <c:pt idx="2675">
                  <c:v>0.5751514699074074</c:v>
                </c:pt>
                <c:pt idx="2676">
                  <c:v>0.57515528935185178</c:v>
                </c:pt>
                <c:pt idx="2677">
                  <c:v>0.57515902777777772</c:v>
                </c:pt>
                <c:pt idx="2678">
                  <c:v>0.57516271990740742</c:v>
                </c:pt>
                <c:pt idx="2679">
                  <c:v>0.57516656249999998</c:v>
                </c:pt>
                <c:pt idx="2680">
                  <c:v>0.57517136574074079</c:v>
                </c:pt>
                <c:pt idx="2681">
                  <c:v>0.57517511574074076</c:v>
                </c:pt>
                <c:pt idx="2682">
                  <c:v>0.57517884259259267</c:v>
                </c:pt>
                <c:pt idx="2683">
                  <c:v>0.57518311342592587</c:v>
                </c:pt>
                <c:pt idx="2684">
                  <c:v>0.57518706018518517</c:v>
                </c:pt>
                <c:pt idx="2685">
                  <c:v>0.57519092592592591</c:v>
                </c:pt>
                <c:pt idx="2686">
                  <c:v>0.57519487268518521</c:v>
                </c:pt>
                <c:pt idx="2687">
                  <c:v>0.57519895833333334</c:v>
                </c:pt>
                <c:pt idx="2688">
                  <c:v>0.5752028935185185</c:v>
                </c:pt>
                <c:pt idx="2689">
                  <c:v>0.57520680555555559</c:v>
                </c:pt>
                <c:pt idx="2690">
                  <c:v>0.57521067129629633</c:v>
                </c:pt>
                <c:pt idx="2691">
                  <c:v>0.5752145486111111</c:v>
                </c:pt>
                <c:pt idx="2692">
                  <c:v>0.57521842592592598</c:v>
                </c:pt>
                <c:pt idx="2693">
                  <c:v>0.57522243055555555</c:v>
                </c:pt>
                <c:pt idx="2694">
                  <c:v>0.57522627314814812</c:v>
                </c:pt>
                <c:pt idx="2695">
                  <c:v>0.57523004629629626</c:v>
                </c:pt>
                <c:pt idx="2696">
                  <c:v>0.5752337847222222</c:v>
                </c:pt>
                <c:pt idx="2697">
                  <c:v>0.57523748842592592</c:v>
                </c:pt>
                <c:pt idx="2698">
                  <c:v>0.57524129629629628</c:v>
                </c:pt>
                <c:pt idx="2699">
                  <c:v>0.57524505787037039</c:v>
                </c:pt>
                <c:pt idx="2700">
                  <c:v>0.57524899305555555</c:v>
                </c:pt>
                <c:pt idx="2701">
                  <c:v>0.57525295138888888</c:v>
                </c:pt>
                <c:pt idx="2702">
                  <c:v>0.57525690972222221</c:v>
                </c:pt>
                <c:pt idx="2703">
                  <c:v>0.57526084490740736</c:v>
                </c:pt>
                <c:pt idx="2704">
                  <c:v>0.57526491898148147</c:v>
                </c:pt>
                <c:pt idx="2705">
                  <c:v>0.5752687847222222</c:v>
                </c:pt>
                <c:pt idx="2706">
                  <c:v>0.57527263888888891</c:v>
                </c:pt>
                <c:pt idx="2707">
                  <c:v>0.57527672453703704</c:v>
                </c:pt>
                <c:pt idx="2708">
                  <c:v>0.57528069444444452</c:v>
                </c:pt>
                <c:pt idx="2709">
                  <c:v>0.57528458333333332</c:v>
                </c:pt>
                <c:pt idx="2710">
                  <c:v>0.57528870370370366</c:v>
                </c:pt>
                <c:pt idx="2711">
                  <c:v>0.57529273148148141</c:v>
                </c:pt>
                <c:pt idx="2712">
                  <c:v>0.57529710648148147</c:v>
                </c:pt>
                <c:pt idx="2713">
                  <c:v>0.57530083333333326</c:v>
                </c:pt>
                <c:pt idx="2714">
                  <c:v>0.5753045717592592</c:v>
                </c:pt>
                <c:pt idx="2715">
                  <c:v>0.5753082986111111</c:v>
                </c:pt>
                <c:pt idx="2716">
                  <c:v>0.57531203703703704</c:v>
                </c:pt>
                <c:pt idx="2717">
                  <c:v>0.57531593749999999</c:v>
                </c:pt>
                <c:pt idx="2718">
                  <c:v>0.57531962962962957</c:v>
                </c:pt>
                <c:pt idx="2719">
                  <c:v>0.5753235879629629</c:v>
                </c:pt>
                <c:pt idx="2720">
                  <c:v>0.57532746527777778</c:v>
                </c:pt>
                <c:pt idx="2721">
                  <c:v>0.57533134259259266</c:v>
                </c:pt>
                <c:pt idx="2722">
                  <c:v>0.57533518518518523</c:v>
                </c:pt>
                <c:pt idx="2723">
                  <c:v>0.57533902777777779</c:v>
                </c:pt>
                <c:pt idx="2724">
                  <c:v>0.57534422453703704</c:v>
                </c:pt>
                <c:pt idx="2725">
                  <c:v>0.5753481597222222</c:v>
                </c:pt>
                <c:pt idx="2726">
                  <c:v>0.57535211805555553</c:v>
                </c:pt>
                <c:pt idx="2727">
                  <c:v>0.57535600694444444</c:v>
                </c:pt>
                <c:pt idx="2728">
                  <c:v>0.57535995370370363</c:v>
                </c:pt>
                <c:pt idx="2729">
                  <c:v>0.57536412037037044</c:v>
                </c:pt>
                <c:pt idx="2730">
                  <c:v>0.57536785879629626</c:v>
                </c:pt>
                <c:pt idx="2731">
                  <c:v>0.57537155092592596</c:v>
                </c:pt>
                <c:pt idx="2732">
                  <c:v>0.5753753240740741</c:v>
                </c:pt>
                <c:pt idx="2733">
                  <c:v>0.57537902777777783</c:v>
                </c:pt>
                <c:pt idx="2734">
                  <c:v>0.57538269675925924</c:v>
                </c:pt>
                <c:pt idx="2735">
                  <c:v>0.5753869791666667</c:v>
                </c:pt>
                <c:pt idx="2736">
                  <c:v>0.57539094907407407</c:v>
                </c:pt>
                <c:pt idx="2737">
                  <c:v>0.57539482638888895</c:v>
                </c:pt>
                <c:pt idx="2738">
                  <c:v>0.57539881944444449</c:v>
                </c:pt>
                <c:pt idx="2739">
                  <c:v>0.57540282407407406</c:v>
                </c:pt>
                <c:pt idx="2740">
                  <c:v>0.57540677083333336</c:v>
                </c:pt>
                <c:pt idx="2741">
                  <c:v>0.57541094907407409</c:v>
                </c:pt>
                <c:pt idx="2742">
                  <c:v>0.57541486111111106</c:v>
                </c:pt>
                <c:pt idx="2743">
                  <c:v>0.5754188194444444</c:v>
                </c:pt>
                <c:pt idx="2744">
                  <c:v>0.57542283564814811</c:v>
                </c:pt>
                <c:pt idx="2745">
                  <c:v>0.57542670138888885</c:v>
                </c:pt>
                <c:pt idx="2746">
                  <c:v>0.57543059027777776</c:v>
                </c:pt>
                <c:pt idx="2747">
                  <c:v>0.5754346759259259</c:v>
                </c:pt>
                <c:pt idx="2748">
                  <c:v>0.57543839120370366</c:v>
                </c:pt>
                <c:pt idx="2749">
                  <c:v>0.57544206018518518</c:v>
                </c:pt>
                <c:pt idx="2750">
                  <c:v>0.57544576388888891</c:v>
                </c:pt>
                <c:pt idx="2751">
                  <c:v>0.57544943287037043</c:v>
                </c:pt>
                <c:pt idx="2752">
                  <c:v>0.57545312500000001</c:v>
                </c:pt>
                <c:pt idx="2753">
                  <c:v>0.57545690972222219</c:v>
                </c:pt>
                <c:pt idx="2754">
                  <c:v>0.57546074074074072</c:v>
                </c:pt>
                <c:pt idx="2755">
                  <c:v>0.57546459490740742</c:v>
                </c:pt>
                <c:pt idx="2756">
                  <c:v>0.57546858796296296</c:v>
                </c:pt>
                <c:pt idx="2757">
                  <c:v>0.57547243055555553</c:v>
                </c:pt>
                <c:pt idx="2758">
                  <c:v>0.57547626157407406</c:v>
                </c:pt>
                <c:pt idx="2759">
                  <c:v>0.57548030092592595</c:v>
                </c:pt>
                <c:pt idx="2760">
                  <c:v>0.57548413194444448</c:v>
                </c:pt>
                <c:pt idx="2761">
                  <c:v>0.57548798611111118</c:v>
                </c:pt>
                <c:pt idx="2762">
                  <c:v>0.57549190972222219</c:v>
                </c:pt>
                <c:pt idx="2763">
                  <c:v>0.57549574074074072</c:v>
                </c:pt>
                <c:pt idx="2764">
                  <c:v>0.57549954861111108</c:v>
                </c:pt>
                <c:pt idx="2765">
                  <c:v>0.57550363425925932</c:v>
                </c:pt>
                <c:pt idx="2766">
                  <c:v>0.5755072916666667</c:v>
                </c:pt>
                <c:pt idx="2767">
                  <c:v>0.5755109259259259</c:v>
                </c:pt>
                <c:pt idx="2768">
                  <c:v>0.57551586805555555</c:v>
                </c:pt>
                <c:pt idx="2769">
                  <c:v>0.57551952546296292</c:v>
                </c:pt>
                <c:pt idx="2770">
                  <c:v>0.5755231828703703</c:v>
                </c:pt>
                <c:pt idx="2771">
                  <c:v>0.57552710648148142</c:v>
                </c:pt>
                <c:pt idx="2772">
                  <c:v>0.57553101851851851</c:v>
                </c:pt>
                <c:pt idx="2773">
                  <c:v>0.5755349305555556</c:v>
                </c:pt>
                <c:pt idx="2774">
                  <c:v>0.57553883101851855</c:v>
                </c:pt>
                <c:pt idx="2775">
                  <c:v>0.5755426388888889</c:v>
                </c:pt>
                <c:pt idx="2776">
                  <c:v>0.5755465856481482</c:v>
                </c:pt>
                <c:pt idx="2777">
                  <c:v>0.5755505671296296</c:v>
                </c:pt>
                <c:pt idx="2778">
                  <c:v>0.57555444444444448</c:v>
                </c:pt>
                <c:pt idx="2779">
                  <c:v>0.5755584606481482</c:v>
                </c:pt>
                <c:pt idx="2780">
                  <c:v>0.57556245370370374</c:v>
                </c:pt>
                <c:pt idx="2781">
                  <c:v>0.57556636574074072</c:v>
                </c:pt>
                <c:pt idx="2782">
                  <c:v>0.57557027777777781</c:v>
                </c:pt>
                <c:pt idx="2783">
                  <c:v>0.57557410879629634</c:v>
                </c:pt>
                <c:pt idx="2784">
                  <c:v>0.57557780092592592</c:v>
                </c:pt>
                <c:pt idx="2785">
                  <c:v>0.57558148148148147</c:v>
                </c:pt>
                <c:pt idx="2786">
                  <c:v>0.57558523148148144</c:v>
                </c:pt>
                <c:pt idx="2787">
                  <c:v>0.57558887731481478</c:v>
                </c:pt>
                <c:pt idx="2788">
                  <c:v>0.57559258101851851</c:v>
                </c:pt>
                <c:pt idx="2789">
                  <c:v>0.57559651620370367</c:v>
                </c:pt>
                <c:pt idx="2790">
                  <c:v>0.57560037037037037</c:v>
                </c:pt>
                <c:pt idx="2791">
                  <c:v>0.57560425925925929</c:v>
                </c:pt>
                <c:pt idx="2792">
                  <c:v>0.57560828703703704</c:v>
                </c:pt>
                <c:pt idx="2793">
                  <c:v>0.57561217592592595</c:v>
                </c:pt>
                <c:pt idx="2794">
                  <c:v>0.57561605324074072</c:v>
                </c:pt>
                <c:pt idx="2795">
                  <c:v>0.575620150462963</c:v>
                </c:pt>
                <c:pt idx="2796">
                  <c:v>0.57562402777777777</c:v>
                </c:pt>
                <c:pt idx="2797">
                  <c:v>0.57562787037037044</c:v>
                </c:pt>
                <c:pt idx="2798">
                  <c:v>0.57563180555555549</c:v>
                </c:pt>
                <c:pt idx="2799">
                  <c:v>0.57563565972222219</c:v>
                </c:pt>
                <c:pt idx="2800">
                  <c:v>0.57563954861111111</c:v>
                </c:pt>
                <c:pt idx="2801">
                  <c:v>0.57564344907407405</c:v>
                </c:pt>
                <c:pt idx="2802">
                  <c:v>0.57564711805555557</c:v>
                </c:pt>
                <c:pt idx="2803">
                  <c:v>0.57565076388888892</c:v>
                </c:pt>
                <c:pt idx="2804">
                  <c:v>0.57565454861111109</c:v>
                </c:pt>
                <c:pt idx="2805">
                  <c:v>0.57565821759259261</c:v>
                </c:pt>
                <c:pt idx="2806">
                  <c:v>0.5756619097222222</c:v>
                </c:pt>
                <c:pt idx="2807">
                  <c:v>0.57566597222222227</c:v>
                </c:pt>
                <c:pt idx="2808">
                  <c:v>0.57566988425925925</c:v>
                </c:pt>
                <c:pt idx="2809">
                  <c:v>0.57567374999999998</c:v>
                </c:pt>
                <c:pt idx="2810">
                  <c:v>0.5756777662037037</c:v>
                </c:pt>
                <c:pt idx="2811">
                  <c:v>0.57568166666666665</c:v>
                </c:pt>
                <c:pt idx="2812">
                  <c:v>0.5756868634259259</c:v>
                </c:pt>
                <c:pt idx="2813">
                  <c:v>0.5756910648148148</c:v>
                </c:pt>
                <c:pt idx="2814">
                  <c:v>0.5756950115740741</c:v>
                </c:pt>
                <c:pt idx="2815">
                  <c:v>0.57569914351851847</c:v>
                </c:pt>
                <c:pt idx="2816">
                  <c:v>0.57570317129629622</c:v>
                </c:pt>
                <c:pt idx="2817">
                  <c:v>0.57570702546296293</c:v>
                </c:pt>
                <c:pt idx="2818">
                  <c:v>0.5757109606481482</c:v>
                </c:pt>
                <c:pt idx="2819">
                  <c:v>0.57571498842592594</c:v>
                </c:pt>
                <c:pt idx="2820">
                  <c:v>0.57571872685185188</c:v>
                </c:pt>
                <c:pt idx="2821">
                  <c:v>0.57572251157407406</c:v>
                </c:pt>
                <c:pt idx="2822">
                  <c:v>0.57572623842592596</c:v>
                </c:pt>
                <c:pt idx="2823">
                  <c:v>0.57573003472222217</c:v>
                </c:pt>
                <c:pt idx="2824">
                  <c:v>0.5757337384259259</c:v>
                </c:pt>
                <c:pt idx="2825">
                  <c:v>0.57573778935185183</c:v>
                </c:pt>
                <c:pt idx="2826">
                  <c:v>0.57574162037037035</c:v>
                </c:pt>
                <c:pt idx="2827">
                  <c:v>0.57574562500000004</c:v>
                </c:pt>
                <c:pt idx="2828">
                  <c:v>0.57574958333333337</c:v>
                </c:pt>
                <c:pt idx="2829">
                  <c:v>0.57575362268518515</c:v>
                </c:pt>
                <c:pt idx="2830">
                  <c:v>0.57575760416666666</c:v>
                </c:pt>
                <c:pt idx="2831">
                  <c:v>0.57576193287037036</c:v>
                </c:pt>
                <c:pt idx="2832">
                  <c:v>0.57576597222222226</c:v>
                </c:pt>
                <c:pt idx="2833">
                  <c:v>0.57576983796296299</c:v>
                </c:pt>
                <c:pt idx="2834">
                  <c:v>0.57577373842592594</c:v>
                </c:pt>
                <c:pt idx="2835">
                  <c:v>0.57577782407407407</c:v>
                </c:pt>
                <c:pt idx="2836">
                  <c:v>0.57578164351851846</c:v>
                </c:pt>
                <c:pt idx="2837">
                  <c:v>0.57578560185185179</c:v>
                </c:pt>
                <c:pt idx="2838">
                  <c:v>0.57578938657407408</c:v>
                </c:pt>
                <c:pt idx="2839">
                  <c:v>0.57579317129629637</c:v>
                </c:pt>
                <c:pt idx="2840">
                  <c:v>0.57579686342592595</c:v>
                </c:pt>
                <c:pt idx="2841">
                  <c:v>0.57580069444444437</c:v>
                </c:pt>
                <c:pt idx="2842">
                  <c:v>0.57580459490740743</c:v>
                </c:pt>
                <c:pt idx="2843">
                  <c:v>0.57580884259259257</c:v>
                </c:pt>
                <c:pt idx="2844">
                  <c:v>0.57581288194444447</c:v>
                </c:pt>
                <c:pt idx="2845">
                  <c:v>0.57581679398148145</c:v>
                </c:pt>
                <c:pt idx="2846">
                  <c:v>0.57582077546296295</c:v>
                </c:pt>
                <c:pt idx="2847">
                  <c:v>0.57582490740740744</c:v>
                </c:pt>
                <c:pt idx="2848">
                  <c:v>0.57582883101851856</c:v>
                </c:pt>
                <c:pt idx="2849">
                  <c:v>0.5758329513888889</c:v>
                </c:pt>
                <c:pt idx="2850">
                  <c:v>0.57583692129629627</c:v>
                </c:pt>
                <c:pt idx="2851">
                  <c:v>0.57584093749999998</c:v>
                </c:pt>
                <c:pt idx="2852">
                  <c:v>0.57584487268518514</c:v>
                </c:pt>
                <c:pt idx="2853">
                  <c:v>0.57584887731481482</c:v>
                </c:pt>
                <c:pt idx="2854">
                  <c:v>0.57585289351851854</c:v>
                </c:pt>
                <c:pt idx="2855">
                  <c:v>0.57585776620370377</c:v>
                </c:pt>
                <c:pt idx="2856">
                  <c:v>0.57586146990740739</c:v>
                </c:pt>
                <c:pt idx="2857">
                  <c:v>0.57586524305555553</c:v>
                </c:pt>
                <c:pt idx="2858">
                  <c:v>0.5758689930555555</c:v>
                </c:pt>
                <c:pt idx="2859">
                  <c:v>0.5758726851851852</c:v>
                </c:pt>
                <c:pt idx="2860">
                  <c:v>0.57587695601851852</c:v>
                </c:pt>
                <c:pt idx="2861">
                  <c:v>0.57588090277777781</c:v>
                </c:pt>
                <c:pt idx="2862">
                  <c:v>0.57588480324074076</c:v>
                </c:pt>
                <c:pt idx="2863">
                  <c:v>0.57588891203703707</c:v>
                </c:pt>
                <c:pt idx="2864">
                  <c:v>0.57589283564814819</c:v>
                </c:pt>
                <c:pt idx="2865">
                  <c:v>0.57589668981481479</c:v>
                </c:pt>
                <c:pt idx="2866">
                  <c:v>0.57590075231481486</c:v>
                </c:pt>
                <c:pt idx="2867">
                  <c:v>0.57590472222222222</c:v>
                </c:pt>
                <c:pt idx="2868">
                  <c:v>0.57590865740740738</c:v>
                </c:pt>
                <c:pt idx="2869">
                  <c:v>0.57591260416666668</c:v>
                </c:pt>
                <c:pt idx="2870">
                  <c:v>0.57591653935185183</c:v>
                </c:pt>
                <c:pt idx="2871">
                  <c:v>0.57592042824074074</c:v>
                </c:pt>
                <c:pt idx="2872">
                  <c:v>0.57592438657407408</c:v>
                </c:pt>
                <c:pt idx="2873">
                  <c:v>0.57592815972222222</c:v>
                </c:pt>
                <c:pt idx="2874">
                  <c:v>0.57593188657407401</c:v>
                </c:pt>
                <c:pt idx="2875">
                  <c:v>0.57593570601851851</c:v>
                </c:pt>
                <c:pt idx="2876">
                  <c:v>0.57593947916666666</c:v>
                </c:pt>
                <c:pt idx="2877">
                  <c:v>0.57594333333333336</c:v>
                </c:pt>
                <c:pt idx="2878">
                  <c:v>0.57594737268518525</c:v>
                </c:pt>
                <c:pt idx="2879">
                  <c:v>0.57595138888888886</c:v>
                </c:pt>
                <c:pt idx="2880">
                  <c:v>0.57595532407407413</c:v>
                </c:pt>
                <c:pt idx="2881">
                  <c:v>0.5759592013888889</c:v>
                </c:pt>
                <c:pt idx="2882">
                  <c:v>0.57596319444444444</c:v>
                </c:pt>
                <c:pt idx="2883">
                  <c:v>0.57596706018518518</c:v>
                </c:pt>
                <c:pt idx="2884">
                  <c:v>0.57597097222222227</c:v>
                </c:pt>
                <c:pt idx="2885">
                  <c:v>0.57597490740740742</c:v>
                </c:pt>
                <c:pt idx="2886">
                  <c:v>0.57597883101851854</c:v>
                </c:pt>
                <c:pt idx="2887">
                  <c:v>0.57598274305555552</c:v>
                </c:pt>
                <c:pt idx="2888">
                  <c:v>0.57598793981481478</c:v>
                </c:pt>
                <c:pt idx="2889">
                  <c:v>0.57599163194444447</c:v>
                </c:pt>
                <c:pt idx="2890">
                  <c:v>0.57599547453703703</c:v>
                </c:pt>
                <c:pt idx="2891">
                  <c:v>0.57599934027777777</c:v>
                </c:pt>
                <c:pt idx="2892">
                  <c:v>0.57600300925925929</c:v>
                </c:pt>
                <c:pt idx="2893">
                  <c:v>0.57600668981481484</c:v>
                </c:pt>
                <c:pt idx="2894">
                  <c:v>0.57601055555555558</c:v>
                </c:pt>
                <c:pt idx="2895">
                  <c:v>0.57601427083333334</c:v>
                </c:pt>
                <c:pt idx="2896">
                  <c:v>0.57601821759259264</c:v>
                </c:pt>
                <c:pt idx="2897">
                  <c:v>0.57602229166666663</c:v>
                </c:pt>
                <c:pt idx="2898">
                  <c:v>0.57602615740740737</c:v>
                </c:pt>
                <c:pt idx="2899">
                  <c:v>0.57603002314814822</c:v>
                </c:pt>
                <c:pt idx="2900">
                  <c:v>0.57603396990740741</c:v>
                </c:pt>
                <c:pt idx="2901">
                  <c:v>0.57603783564814814</c:v>
                </c:pt>
                <c:pt idx="2902">
                  <c:v>0.57604175925925927</c:v>
                </c:pt>
                <c:pt idx="2903">
                  <c:v>0.57604570601851857</c:v>
                </c:pt>
                <c:pt idx="2904">
                  <c:v>0.57604958333333334</c:v>
                </c:pt>
                <c:pt idx="2905">
                  <c:v>0.5760534259259259</c:v>
                </c:pt>
                <c:pt idx="2906">
                  <c:v>0.5760576273148148</c:v>
                </c:pt>
                <c:pt idx="2907">
                  <c:v>0.57606146990740748</c:v>
                </c:pt>
                <c:pt idx="2908">
                  <c:v>0.57606516203703706</c:v>
                </c:pt>
                <c:pt idx="2909">
                  <c:v>0.5760690277777778</c:v>
                </c:pt>
                <c:pt idx="2910">
                  <c:v>0.5760727546296297</c:v>
                </c:pt>
                <c:pt idx="2911">
                  <c:v>0.57607644675925929</c:v>
                </c:pt>
                <c:pt idx="2912">
                  <c:v>0.57608031250000002</c:v>
                </c:pt>
                <c:pt idx="2913">
                  <c:v>0.5760841898148148</c:v>
                </c:pt>
                <c:pt idx="2914">
                  <c:v>0.5760881712962963</c:v>
                </c:pt>
                <c:pt idx="2915">
                  <c:v>0.57609230324074068</c:v>
                </c:pt>
                <c:pt idx="2916">
                  <c:v>0.57609620370370374</c:v>
                </c:pt>
                <c:pt idx="2917">
                  <c:v>0.57610010416666668</c:v>
                </c:pt>
                <c:pt idx="2918">
                  <c:v>0.57610423611111117</c:v>
                </c:pt>
                <c:pt idx="2919">
                  <c:v>0.57610812499999997</c:v>
                </c:pt>
                <c:pt idx="2920">
                  <c:v>0.57611197916666668</c:v>
                </c:pt>
                <c:pt idx="2921">
                  <c:v>0.57611710648148151</c:v>
                </c:pt>
                <c:pt idx="2922">
                  <c:v>0.57612098379629628</c:v>
                </c:pt>
                <c:pt idx="2923">
                  <c:v>0.57612489583333326</c:v>
                </c:pt>
                <c:pt idx="2924">
                  <c:v>0.57612877314814814</c:v>
                </c:pt>
                <c:pt idx="2925">
                  <c:v>0.57613240740740734</c:v>
                </c:pt>
                <c:pt idx="2926">
                  <c:v>0.57613629629629626</c:v>
                </c:pt>
                <c:pt idx="2927">
                  <c:v>0.57614013888888882</c:v>
                </c:pt>
                <c:pt idx="2928">
                  <c:v>0.57614380787037034</c:v>
                </c:pt>
                <c:pt idx="2929">
                  <c:v>0.57614746527777772</c:v>
                </c:pt>
                <c:pt idx="2930">
                  <c:v>0.57615133101851856</c:v>
                </c:pt>
                <c:pt idx="2931">
                  <c:v>0.57615520833333334</c:v>
                </c:pt>
                <c:pt idx="2932">
                  <c:v>0.57615920138888888</c:v>
                </c:pt>
                <c:pt idx="2933">
                  <c:v>0.57616319444444442</c:v>
                </c:pt>
                <c:pt idx="2934">
                  <c:v>0.57616699074074074</c:v>
                </c:pt>
                <c:pt idx="2935">
                  <c:v>0.57617086805555562</c:v>
                </c:pt>
                <c:pt idx="2936">
                  <c:v>0.57617499999999999</c:v>
                </c:pt>
                <c:pt idx="2937">
                  <c:v>0.57617878472222228</c:v>
                </c:pt>
                <c:pt idx="2938">
                  <c:v>0.57618265046296291</c:v>
                </c:pt>
                <c:pt idx="2939">
                  <c:v>0.57618663194444442</c:v>
                </c:pt>
                <c:pt idx="2940">
                  <c:v>0.57619047453703709</c:v>
                </c:pt>
                <c:pt idx="2941">
                  <c:v>0.57619434027777772</c:v>
                </c:pt>
                <c:pt idx="2942">
                  <c:v>0.57619835648148154</c:v>
                </c:pt>
                <c:pt idx="2943">
                  <c:v>0.57620206018518516</c:v>
                </c:pt>
                <c:pt idx="2944">
                  <c:v>0.5762059259259259</c:v>
                </c:pt>
                <c:pt idx="2945">
                  <c:v>0.57620973379629625</c:v>
                </c:pt>
                <c:pt idx="2946">
                  <c:v>0.57621340277777777</c:v>
                </c:pt>
                <c:pt idx="2947">
                  <c:v>0.57621708333333332</c:v>
                </c:pt>
                <c:pt idx="2948">
                  <c:v>0.57622115740740742</c:v>
                </c:pt>
                <c:pt idx="2949">
                  <c:v>0.57622505787037037</c:v>
                </c:pt>
                <c:pt idx="2950">
                  <c:v>0.57622887731481487</c:v>
                </c:pt>
                <c:pt idx="2951">
                  <c:v>0.57623299768518521</c:v>
                </c:pt>
                <c:pt idx="2952">
                  <c:v>0.57623686342592595</c:v>
                </c:pt>
                <c:pt idx="2953">
                  <c:v>0.57624068287037034</c:v>
                </c:pt>
                <c:pt idx="2954">
                  <c:v>0.57624608796296295</c:v>
                </c:pt>
                <c:pt idx="2955">
                  <c:v>0.57624997685185186</c:v>
                </c:pt>
                <c:pt idx="2956">
                  <c:v>0.57625409722222221</c:v>
                </c:pt>
                <c:pt idx="2957">
                  <c:v>0.57625803240740747</c:v>
                </c:pt>
                <c:pt idx="2958">
                  <c:v>0.57626195601851848</c:v>
                </c:pt>
                <c:pt idx="2959">
                  <c:v>0.57626583333333337</c:v>
                </c:pt>
                <c:pt idx="2960">
                  <c:v>0.57626958333333334</c:v>
                </c:pt>
                <c:pt idx="2961">
                  <c:v>0.5762732986111111</c:v>
                </c:pt>
                <c:pt idx="2962">
                  <c:v>0.57627722222222222</c:v>
                </c:pt>
                <c:pt idx="2963">
                  <c:v>0.57628097222222219</c:v>
                </c:pt>
                <c:pt idx="2964">
                  <c:v>0.57628465277777774</c:v>
                </c:pt>
                <c:pt idx="2965">
                  <c:v>0.57628834490740743</c:v>
                </c:pt>
                <c:pt idx="2966">
                  <c:v>0.57629215277777779</c:v>
                </c:pt>
                <c:pt idx="2967">
                  <c:v>0.5762960416666667</c:v>
                </c:pt>
                <c:pt idx="2968">
                  <c:v>0.57630010416666666</c:v>
                </c:pt>
                <c:pt idx="2969">
                  <c:v>0.57630410879629623</c:v>
                </c:pt>
                <c:pt idx="2970">
                  <c:v>0.57630798611111111</c:v>
                </c:pt>
                <c:pt idx="2971">
                  <c:v>0.57631185185185185</c:v>
                </c:pt>
                <c:pt idx="2972">
                  <c:v>0.57631579861111104</c:v>
                </c:pt>
                <c:pt idx="2973">
                  <c:v>0.57631967592592592</c:v>
                </c:pt>
                <c:pt idx="2974">
                  <c:v>0.57632370370370367</c:v>
                </c:pt>
                <c:pt idx="2975">
                  <c:v>0.57632767361111115</c:v>
                </c:pt>
                <c:pt idx="2976">
                  <c:v>0.57633174768518514</c:v>
                </c:pt>
                <c:pt idx="2977">
                  <c:v>0.57633557870370378</c:v>
                </c:pt>
                <c:pt idx="2978">
                  <c:v>0.57633945601851855</c:v>
                </c:pt>
                <c:pt idx="2979">
                  <c:v>0.57634322916666669</c:v>
                </c:pt>
                <c:pt idx="2980">
                  <c:v>0.57634692129629628</c:v>
                </c:pt>
                <c:pt idx="2981">
                  <c:v>0.57635072916666663</c:v>
                </c:pt>
                <c:pt idx="2982">
                  <c:v>0.57635439814814815</c:v>
                </c:pt>
                <c:pt idx="2983">
                  <c:v>0.57635812499999994</c:v>
                </c:pt>
                <c:pt idx="2984">
                  <c:v>0.5763621527777778</c:v>
                </c:pt>
                <c:pt idx="2985">
                  <c:v>0.57636604166666661</c:v>
                </c:pt>
                <c:pt idx="2986">
                  <c:v>0.57636988425925928</c:v>
                </c:pt>
                <c:pt idx="2987">
                  <c:v>0.57637395833333327</c:v>
                </c:pt>
                <c:pt idx="2988">
                  <c:v>0.57637918981481484</c:v>
                </c:pt>
                <c:pt idx="2989">
                  <c:v>0.57638298611111105</c:v>
                </c:pt>
                <c:pt idx="2990">
                  <c:v>0.57638688657407411</c:v>
                </c:pt>
                <c:pt idx="2991">
                  <c:v>0.57639087962962965</c:v>
                </c:pt>
                <c:pt idx="2992">
                  <c:v>0.57639517361111114</c:v>
                </c:pt>
                <c:pt idx="2993">
                  <c:v>0.57639908564814812</c:v>
                </c:pt>
                <c:pt idx="2994">
                  <c:v>0.57640311342592587</c:v>
                </c:pt>
                <c:pt idx="2995">
                  <c:v>0.57640695601851855</c:v>
                </c:pt>
                <c:pt idx="2996">
                  <c:v>0.57641064814814813</c:v>
                </c:pt>
                <c:pt idx="2997">
                  <c:v>0.57641446759259263</c:v>
                </c:pt>
                <c:pt idx="2998">
                  <c:v>0.57641840277777778</c:v>
                </c:pt>
                <c:pt idx="2999">
                  <c:v>0.57642215277777775</c:v>
                </c:pt>
                <c:pt idx="3000">
                  <c:v>0.57642597222222225</c:v>
                </c:pt>
                <c:pt idx="3001">
                  <c:v>0.57642972222222222</c:v>
                </c:pt>
                <c:pt idx="3002">
                  <c:v>0.57643364583333334</c:v>
                </c:pt>
                <c:pt idx="3003">
                  <c:v>0.5764375810185185</c:v>
                </c:pt>
                <c:pt idx="3004">
                  <c:v>0.57644170138888884</c:v>
                </c:pt>
                <c:pt idx="3005">
                  <c:v>0.57644579861111112</c:v>
                </c:pt>
                <c:pt idx="3006">
                  <c:v>0.57644973379629627</c:v>
                </c:pt>
                <c:pt idx="3007">
                  <c:v>0.57645386574074076</c:v>
                </c:pt>
                <c:pt idx="3008">
                  <c:v>0.57645775462962956</c:v>
                </c:pt>
                <c:pt idx="3009">
                  <c:v>0.57646175925925924</c:v>
                </c:pt>
                <c:pt idx="3010">
                  <c:v>0.57646605324074074</c:v>
                </c:pt>
                <c:pt idx="3011">
                  <c:v>0.57646995370370369</c:v>
                </c:pt>
                <c:pt idx="3012">
                  <c:v>0.57647393518518519</c:v>
                </c:pt>
                <c:pt idx="3013">
                  <c:v>0.57647789351851852</c:v>
                </c:pt>
                <c:pt idx="3014">
                  <c:v>0.57648159722222225</c:v>
                </c:pt>
                <c:pt idx="3015">
                  <c:v>0.57648559027777779</c:v>
                </c:pt>
                <c:pt idx="3016">
                  <c:v>0.57648942129629632</c:v>
                </c:pt>
                <c:pt idx="3017">
                  <c:v>0.57649312499999994</c:v>
                </c:pt>
                <c:pt idx="3018">
                  <c:v>0.57649697916666665</c:v>
                </c:pt>
                <c:pt idx="3019">
                  <c:v>0.57650099537037036</c:v>
                </c:pt>
                <c:pt idx="3020">
                  <c:v>0.57650489583333331</c:v>
                </c:pt>
                <c:pt idx="3021">
                  <c:v>0.5765105787037037</c:v>
                </c:pt>
                <c:pt idx="3022">
                  <c:v>0.57651456018518521</c:v>
                </c:pt>
                <c:pt idx="3023">
                  <c:v>0.57651866898148152</c:v>
                </c:pt>
                <c:pt idx="3024">
                  <c:v>0.57652265046296292</c:v>
                </c:pt>
                <c:pt idx="3025">
                  <c:v>0.57652663194444442</c:v>
                </c:pt>
                <c:pt idx="3026">
                  <c:v>0.57653067129629632</c:v>
                </c:pt>
                <c:pt idx="3027">
                  <c:v>0.57653472222222224</c:v>
                </c:pt>
                <c:pt idx="3028">
                  <c:v>0.57653866898148143</c:v>
                </c:pt>
                <c:pt idx="3029">
                  <c:v>0.57654261574074073</c:v>
                </c:pt>
                <c:pt idx="3030">
                  <c:v>0.57654646990740743</c:v>
                </c:pt>
                <c:pt idx="3031">
                  <c:v>0.57655020833333337</c:v>
                </c:pt>
                <c:pt idx="3032">
                  <c:v>0.57655400462962969</c:v>
                </c:pt>
                <c:pt idx="3033">
                  <c:v>0.57655789351851849</c:v>
                </c:pt>
                <c:pt idx="3034">
                  <c:v>0.57656171296296299</c:v>
                </c:pt>
                <c:pt idx="3035">
                  <c:v>0.57656546296296296</c:v>
                </c:pt>
                <c:pt idx="3036">
                  <c:v>0.57656929398148149</c:v>
                </c:pt>
                <c:pt idx="3037">
                  <c:v>0.57657326388888885</c:v>
                </c:pt>
                <c:pt idx="3038">
                  <c:v>0.57657722222222219</c:v>
                </c:pt>
                <c:pt idx="3039">
                  <c:v>0.57658130787037043</c:v>
                </c:pt>
                <c:pt idx="3040">
                  <c:v>0.57658528935185183</c:v>
                </c:pt>
                <c:pt idx="3041">
                  <c:v>0.57658923611111113</c:v>
                </c:pt>
                <c:pt idx="3042">
                  <c:v>0.5765932407407407</c:v>
                </c:pt>
                <c:pt idx="3043">
                  <c:v>0.57659714120370376</c:v>
                </c:pt>
                <c:pt idx="3044">
                  <c:v>0.57660106481481488</c:v>
                </c:pt>
                <c:pt idx="3045">
                  <c:v>0.57660533564814809</c:v>
                </c:pt>
                <c:pt idx="3046">
                  <c:v>0.57660921296296297</c:v>
                </c:pt>
                <c:pt idx="3047">
                  <c:v>0.57661314814814812</c:v>
                </c:pt>
                <c:pt idx="3048">
                  <c:v>0.57661728009259261</c:v>
                </c:pt>
                <c:pt idx="3049">
                  <c:v>0.57662100694444451</c:v>
                </c:pt>
                <c:pt idx="3050">
                  <c:v>0.57662503472222226</c:v>
                </c:pt>
                <c:pt idx="3051">
                  <c:v>0.57662896990740742</c:v>
                </c:pt>
                <c:pt idx="3052">
                  <c:v>0.57663273148148153</c:v>
                </c:pt>
                <c:pt idx="3053">
                  <c:v>0.57663649305555553</c:v>
                </c:pt>
                <c:pt idx="3054">
                  <c:v>0.5766417245370371</c:v>
                </c:pt>
                <c:pt idx="3055">
                  <c:v>0.57664579861111109</c:v>
                </c:pt>
                <c:pt idx="3056">
                  <c:v>0.5766499074074074</c:v>
                </c:pt>
                <c:pt idx="3057">
                  <c:v>0.57665421296296293</c:v>
                </c:pt>
                <c:pt idx="3058">
                  <c:v>0.57665833333333338</c:v>
                </c:pt>
                <c:pt idx="3059">
                  <c:v>0.57666223379629633</c:v>
                </c:pt>
                <c:pt idx="3060">
                  <c:v>0.57666625000000005</c:v>
                </c:pt>
                <c:pt idx="3061">
                  <c:v>0.57667020833333338</c:v>
                </c:pt>
                <c:pt idx="3062">
                  <c:v>0.57667414351851853</c:v>
                </c:pt>
                <c:pt idx="3063">
                  <c:v>0.576678425925926</c:v>
                </c:pt>
                <c:pt idx="3064">
                  <c:v>0.57668238425925933</c:v>
                </c:pt>
                <c:pt idx="3065">
                  <c:v>0.57668614583333333</c:v>
                </c:pt>
                <c:pt idx="3066">
                  <c:v>0.57668998842592589</c:v>
                </c:pt>
                <c:pt idx="3067">
                  <c:v>0.57669370370370376</c:v>
                </c:pt>
                <c:pt idx="3068">
                  <c:v>0.57669739583333335</c:v>
                </c:pt>
                <c:pt idx="3069">
                  <c:v>0.57670141203703706</c:v>
                </c:pt>
                <c:pt idx="3070">
                  <c:v>0.57670516203703703</c:v>
                </c:pt>
                <c:pt idx="3071">
                  <c:v>0.57670887731481479</c:v>
                </c:pt>
                <c:pt idx="3072">
                  <c:v>0.57671295138888889</c:v>
                </c:pt>
                <c:pt idx="3073">
                  <c:v>0.57671685185185184</c:v>
                </c:pt>
                <c:pt idx="3074">
                  <c:v>0.57672068287037037</c:v>
                </c:pt>
                <c:pt idx="3075">
                  <c:v>0.57672500000000004</c:v>
                </c:pt>
                <c:pt idx="3076">
                  <c:v>0.57672896990740741</c:v>
                </c:pt>
                <c:pt idx="3077">
                  <c:v>0.57673291666666671</c:v>
                </c:pt>
                <c:pt idx="3078">
                  <c:v>0.57673692129629628</c:v>
                </c:pt>
                <c:pt idx="3079">
                  <c:v>0.57674081018518519</c:v>
                </c:pt>
                <c:pt idx="3080">
                  <c:v>0.57674516203703707</c:v>
                </c:pt>
                <c:pt idx="3081">
                  <c:v>0.57674907407407405</c:v>
                </c:pt>
                <c:pt idx="3082">
                  <c:v>0.57675296296296297</c:v>
                </c:pt>
                <c:pt idx="3083">
                  <c:v>0.57675688657407409</c:v>
                </c:pt>
                <c:pt idx="3084">
                  <c:v>0.5767606828703703</c:v>
                </c:pt>
                <c:pt idx="3085">
                  <c:v>0.57676439814814817</c:v>
                </c:pt>
                <c:pt idx="3086">
                  <c:v>0.5767682291666667</c:v>
                </c:pt>
                <c:pt idx="3087">
                  <c:v>0.5767733796296296</c:v>
                </c:pt>
                <c:pt idx="3088">
                  <c:v>0.57677737268518514</c:v>
                </c:pt>
                <c:pt idx="3089">
                  <c:v>0.5767812731481482</c:v>
                </c:pt>
                <c:pt idx="3090">
                  <c:v>0.57678541666666672</c:v>
                </c:pt>
                <c:pt idx="3091">
                  <c:v>0.57678935185185187</c:v>
                </c:pt>
                <c:pt idx="3092">
                  <c:v>0.57679342592592586</c:v>
                </c:pt>
                <c:pt idx="3093">
                  <c:v>0.57679756944444438</c:v>
                </c:pt>
                <c:pt idx="3094">
                  <c:v>0.57680156250000003</c:v>
                </c:pt>
                <c:pt idx="3095">
                  <c:v>0.57680575231481479</c:v>
                </c:pt>
                <c:pt idx="3096">
                  <c:v>0.57680983796296303</c:v>
                </c:pt>
                <c:pt idx="3097">
                  <c:v>0.57681373842592587</c:v>
                </c:pt>
                <c:pt idx="3098">
                  <c:v>0.57681795138888892</c:v>
                </c:pt>
                <c:pt idx="3099">
                  <c:v>0.57682210648148147</c:v>
                </c:pt>
                <c:pt idx="3100">
                  <c:v>0.57682597222222221</c:v>
                </c:pt>
                <c:pt idx="3101">
                  <c:v>0.5768296643518519</c:v>
                </c:pt>
                <c:pt idx="3102">
                  <c:v>0.57683346064814811</c:v>
                </c:pt>
                <c:pt idx="3103">
                  <c:v>0.57683723379629626</c:v>
                </c:pt>
                <c:pt idx="3104">
                  <c:v>0.57684105324074075</c:v>
                </c:pt>
                <c:pt idx="3105">
                  <c:v>0.57684483796296293</c:v>
                </c:pt>
                <c:pt idx="3106">
                  <c:v>0.57684859953703704</c:v>
                </c:pt>
                <c:pt idx="3107">
                  <c:v>0.57685252314814817</c:v>
                </c:pt>
                <c:pt idx="3108">
                  <c:v>0.57685651620370371</c:v>
                </c:pt>
                <c:pt idx="3109">
                  <c:v>0.57686048611111118</c:v>
                </c:pt>
                <c:pt idx="3110">
                  <c:v>0.576864537037037</c:v>
                </c:pt>
                <c:pt idx="3111">
                  <c:v>0.5768685185185185</c:v>
                </c:pt>
                <c:pt idx="3112">
                  <c:v>0.5768724652777778</c:v>
                </c:pt>
                <c:pt idx="3113">
                  <c:v>0.57687636574074075</c:v>
                </c:pt>
                <c:pt idx="3114">
                  <c:v>0.57688031250000005</c:v>
                </c:pt>
                <c:pt idx="3115">
                  <c:v>0.57688423611111117</c:v>
                </c:pt>
                <c:pt idx="3116">
                  <c:v>0.57688829861111113</c:v>
                </c:pt>
                <c:pt idx="3117">
                  <c:v>0.57689229166666667</c:v>
                </c:pt>
                <c:pt idx="3118">
                  <c:v>0.57689613425925923</c:v>
                </c:pt>
                <c:pt idx="3119">
                  <c:v>0.57689983796296296</c:v>
                </c:pt>
                <c:pt idx="3120">
                  <c:v>0.57690363425925928</c:v>
                </c:pt>
                <c:pt idx="3121">
                  <c:v>0.57690856481481478</c:v>
                </c:pt>
                <c:pt idx="3122">
                  <c:v>0.57691254629629629</c:v>
                </c:pt>
                <c:pt idx="3123">
                  <c:v>0.57691653935185183</c:v>
                </c:pt>
                <c:pt idx="3124">
                  <c:v>0.5769205092592592</c:v>
                </c:pt>
                <c:pt idx="3125">
                  <c:v>0.57692445601851849</c:v>
                </c:pt>
                <c:pt idx="3126">
                  <c:v>0.57692837962962962</c:v>
                </c:pt>
                <c:pt idx="3127">
                  <c:v>0.57693241898148151</c:v>
                </c:pt>
                <c:pt idx="3128">
                  <c:v>0.57693659722222224</c:v>
                </c:pt>
                <c:pt idx="3129">
                  <c:v>0.57694054398148154</c:v>
                </c:pt>
                <c:pt idx="3130">
                  <c:v>0.57694446759259266</c:v>
                </c:pt>
                <c:pt idx="3131">
                  <c:v>0.57694849537037041</c:v>
                </c:pt>
                <c:pt idx="3132">
                  <c:v>0.57695236111111114</c:v>
                </c:pt>
                <c:pt idx="3133">
                  <c:v>0.57695640046296293</c:v>
                </c:pt>
                <c:pt idx="3134">
                  <c:v>0.57696035879629626</c:v>
                </c:pt>
                <c:pt idx="3135">
                  <c:v>0.57696407407407413</c:v>
                </c:pt>
                <c:pt idx="3136">
                  <c:v>0.57696780092592592</c:v>
                </c:pt>
                <c:pt idx="3137">
                  <c:v>0.57697158564814821</c:v>
                </c:pt>
                <c:pt idx="3138">
                  <c:v>0.57697528935185183</c:v>
                </c:pt>
                <c:pt idx="3139">
                  <c:v>0.57697906249999997</c:v>
                </c:pt>
                <c:pt idx="3140">
                  <c:v>0.57698305555555562</c:v>
                </c:pt>
                <c:pt idx="3141">
                  <c:v>0.57698677083333327</c:v>
                </c:pt>
                <c:pt idx="3142">
                  <c:v>0.5769907870370371</c:v>
                </c:pt>
                <c:pt idx="3143">
                  <c:v>0.57699468749999994</c:v>
                </c:pt>
                <c:pt idx="3144">
                  <c:v>0.57699856481481482</c:v>
                </c:pt>
                <c:pt idx="3145">
                  <c:v>0.57700256944444439</c:v>
                </c:pt>
                <c:pt idx="3146">
                  <c:v>0.57700672453703705</c:v>
                </c:pt>
                <c:pt idx="3147">
                  <c:v>0.57701059027777779</c:v>
                </c:pt>
                <c:pt idx="3148">
                  <c:v>0.57701452546296295</c:v>
                </c:pt>
                <c:pt idx="3149">
                  <c:v>0.57701850694444445</c:v>
                </c:pt>
                <c:pt idx="3150">
                  <c:v>0.57702233796296298</c:v>
                </c:pt>
                <c:pt idx="3151">
                  <c:v>0.57702623842592593</c:v>
                </c:pt>
                <c:pt idx="3152">
                  <c:v>0.57703040509259262</c:v>
                </c:pt>
                <c:pt idx="3153">
                  <c:v>0.57703421296296298</c:v>
                </c:pt>
                <c:pt idx="3154">
                  <c:v>0.57703914351851848</c:v>
                </c:pt>
                <c:pt idx="3155">
                  <c:v>0.57704283564814818</c:v>
                </c:pt>
                <c:pt idx="3156">
                  <c:v>0.57704663194444439</c:v>
                </c:pt>
                <c:pt idx="3157">
                  <c:v>0.57705048611111109</c:v>
                </c:pt>
                <c:pt idx="3158">
                  <c:v>0.57705435185185183</c:v>
                </c:pt>
                <c:pt idx="3159">
                  <c:v>0.57705848379629632</c:v>
                </c:pt>
                <c:pt idx="3160">
                  <c:v>0.57706261574074069</c:v>
                </c:pt>
                <c:pt idx="3161">
                  <c:v>0.57706653935185181</c:v>
                </c:pt>
                <c:pt idx="3162">
                  <c:v>0.57707046296296294</c:v>
                </c:pt>
                <c:pt idx="3163">
                  <c:v>0.57707459490740742</c:v>
                </c:pt>
                <c:pt idx="3164">
                  <c:v>0.57707844907407402</c:v>
                </c:pt>
                <c:pt idx="3165">
                  <c:v>0.57708244212962956</c:v>
                </c:pt>
                <c:pt idx="3166">
                  <c:v>0.57708643518518521</c:v>
                </c:pt>
                <c:pt idx="3167">
                  <c:v>0.57709037037037036</c:v>
                </c:pt>
                <c:pt idx="3168">
                  <c:v>0.57709438657407408</c:v>
                </c:pt>
                <c:pt idx="3169">
                  <c:v>0.57709863425925922</c:v>
                </c:pt>
                <c:pt idx="3170">
                  <c:v>0.57710244212962969</c:v>
                </c:pt>
                <c:pt idx="3171">
                  <c:v>0.57710663194444445</c:v>
                </c:pt>
                <c:pt idx="3172">
                  <c:v>0.57711055555555557</c:v>
                </c:pt>
                <c:pt idx="3173">
                  <c:v>0.57711429398148151</c:v>
                </c:pt>
                <c:pt idx="3174">
                  <c:v>0.57711804398148148</c:v>
                </c:pt>
                <c:pt idx="3175">
                  <c:v>0.5771219675925926</c:v>
                </c:pt>
                <c:pt idx="3176">
                  <c:v>0.57712575231481489</c:v>
                </c:pt>
                <c:pt idx="3177">
                  <c:v>0.57712969907407408</c:v>
                </c:pt>
                <c:pt idx="3178">
                  <c:v>0.57713381944444442</c:v>
                </c:pt>
                <c:pt idx="3179">
                  <c:v>0.57713775462962957</c:v>
                </c:pt>
                <c:pt idx="3180">
                  <c:v>0.57714163194444446</c:v>
                </c:pt>
                <c:pt idx="3181">
                  <c:v>0.5771456597222222</c:v>
                </c:pt>
                <c:pt idx="3182">
                  <c:v>0.57714946759259256</c:v>
                </c:pt>
                <c:pt idx="3183">
                  <c:v>0.57715335648148147</c:v>
                </c:pt>
                <c:pt idx="3184">
                  <c:v>0.57715749999999999</c:v>
                </c:pt>
                <c:pt idx="3185">
                  <c:v>0.57716151620370371</c:v>
                </c:pt>
                <c:pt idx="3186">
                  <c:v>0.57716543981481483</c:v>
                </c:pt>
                <c:pt idx="3187">
                  <c:v>0.57717098379629628</c:v>
                </c:pt>
                <c:pt idx="3188">
                  <c:v>0.57717484953703702</c:v>
                </c:pt>
                <c:pt idx="3189">
                  <c:v>0.57717861111111113</c:v>
                </c:pt>
                <c:pt idx="3190">
                  <c:v>0.57718244212962966</c:v>
                </c:pt>
                <c:pt idx="3191">
                  <c:v>0.57718631944444443</c:v>
                </c:pt>
                <c:pt idx="3192">
                  <c:v>0.57719004629629633</c:v>
                </c:pt>
                <c:pt idx="3193">
                  <c:v>0.57719440972222225</c:v>
                </c:pt>
                <c:pt idx="3194">
                  <c:v>0.57719855324074076</c:v>
                </c:pt>
                <c:pt idx="3195">
                  <c:v>0.57720253472222216</c:v>
                </c:pt>
                <c:pt idx="3196">
                  <c:v>0.57720665509259261</c:v>
                </c:pt>
                <c:pt idx="3197">
                  <c:v>0.57721067129629633</c:v>
                </c:pt>
                <c:pt idx="3198">
                  <c:v>0.5772148958333333</c:v>
                </c:pt>
                <c:pt idx="3199">
                  <c:v>0.5772189699074074</c:v>
                </c:pt>
                <c:pt idx="3200">
                  <c:v>0.57722295138888891</c:v>
                </c:pt>
                <c:pt idx="3201">
                  <c:v>0.57722697916666665</c:v>
                </c:pt>
                <c:pt idx="3202">
                  <c:v>0.57723106481481479</c:v>
                </c:pt>
                <c:pt idx="3203">
                  <c:v>0.57723504629629629</c:v>
                </c:pt>
                <c:pt idx="3204">
                  <c:v>0.57723900462962963</c:v>
                </c:pt>
                <c:pt idx="3205">
                  <c:v>0.57724284722222219</c:v>
                </c:pt>
                <c:pt idx="3206">
                  <c:v>0.57724663194444448</c:v>
                </c:pt>
                <c:pt idx="3207">
                  <c:v>0.57725045138888886</c:v>
                </c:pt>
                <c:pt idx="3208">
                  <c:v>0.57725424768518518</c:v>
                </c:pt>
                <c:pt idx="3209">
                  <c:v>0.57725799768518515</c:v>
                </c:pt>
                <c:pt idx="3210">
                  <c:v>0.57726185185185186</c:v>
                </c:pt>
                <c:pt idx="3211">
                  <c:v>0.57726583333333337</c:v>
                </c:pt>
                <c:pt idx="3212">
                  <c:v>0.5772697916666667</c:v>
                </c:pt>
                <c:pt idx="3213">
                  <c:v>0.57727380787037041</c:v>
                </c:pt>
                <c:pt idx="3214">
                  <c:v>0.57727783564814816</c:v>
                </c:pt>
                <c:pt idx="3215">
                  <c:v>0.57728172453703708</c:v>
                </c:pt>
                <c:pt idx="3216">
                  <c:v>0.57728572916666665</c:v>
                </c:pt>
                <c:pt idx="3217">
                  <c:v>0.57728968749999998</c:v>
                </c:pt>
                <c:pt idx="3218">
                  <c:v>0.57729362268518514</c:v>
                </c:pt>
                <c:pt idx="3219">
                  <c:v>0.57729769675925924</c:v>
                </c:pt>
                <c:pt idx="3220">
                  <c:v>0.57730313657407406</c:v>
                </c:pt>
                <c:pt idx="3221">
                  <c:v>0.57730733796296296</c:v>
                </c:pt>
                <c:pt idx="3222">
                  <c:v>0.57731152777777772</c:v>
                </c:pt>
                <c:pt idx="3223">
                  <c:v>0.57731535879629636</c:v>
                </c:pt>
                <c:pt idx="3224">
                  <c:v>0.57731921296296296</c:v>
                </c:pt>
                <c:pt idx="3225">
                  <c:v>0.57732297453703707</c:v>
                </c:pt>
                <c:pt idx="3226">
                  <c:v>0.57732681712962963</c:v>
                </c:pt>
                <c:pt idx="3227">
                  <c:v>0.57733071759259258</c:v>
                </c:pt>
                <c:pt idx="3228">
                  <c:v>0.57733496527777783</c:v>
                </c:pt>
                <c:pt idx="3229">
                  <c:v>0.57733908564814818</c:v>
                </c:pt>
                <c:pt idx="3230">
                  <c:v>0.57734320601851852</c:v>
                </c:pt>
                <c:pt idx="3231">
                  <c:v>0.5773471180555555</c:v>
                </c:pt>
                <c:pt idx="3232">
                  <c:v>0.57735116898148153</c:v>
                </c:pt>
                <c:pt idx="3233">
                  <c:v>0.57735534722222226</c:v>
                </c:pt>
                <c:pt idx="3234">
                  <c:v>0.5773593402777778</c:v>
                </c:pt>
                <c:pt idx="3235">
                  <c:v>0.57736346064814814</c:v>
                </c:pt>
                <c:pt idx="3236">
                  <c:v>0.57736736111111109</c:v>
                </c:pt>
                <c:pt idx="3237">
                  <c:v>0.57737130787037039</c:v>
                </c:pt>
                <c:pt idx="3238">
                  <c:v>0.57737533564814814</c:v>
                </c:pt>
                <c:pt idx="3239">
                  <c:v>0.577379363425926</c:v>
                </c:pt>
                <c:pt idx="3240">
                  <c:v>0.57738318287037038</c:v>
                </c:pt>
                <c:pt idx="3241">
                  <c:v>0.57738699074074074</c:v>
                </c:pt>
                <c:pt idx="3242">
                  <c:v>0.57739071759259264</c:v>
                </c:pt>
                <c:pt idx="3243">
                  <c:v>0.57739451388888885</c:v>
                </c:pt>
                <c:pt idx="3244">
                  <c:v>0.57739833333333335</c:v>
                </c:pt>
                <c:pt idx="3245">
                  <c:v>0.57740212962962956</c:v>
                </c:pt>
                <c:pt idx="3246">
                  <c:v>0.57740612268518521</c:v>
                </c:pt>
                <c:pt idx="3247">
                  <c:v>0.57741016203703699</c:v>
                </c:pt>
                <c:pt idx="3248">
                  <c:v>0.57741399305555552</c:v>
                </c:pt>
                <c:pt idx="3249">
                  <c:v>0.57741818287037039</c:v>
                </c:pt>
                <c:pt idx="3250">
                  <c:v>0.57742212962962969</c:v>
                </c:pt>
                <c:pt idx="3251">
                  <c:v>0.57742622685185185</c:v>
                </c:pt>
                <c:pt idx="3252">
                  <c:v>0.57743021990740739</c:v>
                </c:pt>
                <c:pt idx="3253">
                  <c:v>0.57743427083333332</c:v>
                </c:pt>
                <c:pt idx="3254">
                  <c:v>0.57743945601851854</c:v>
                </c:pt>
                <c:pt idx="3255">
                  <c:v>0.57744333333333331</c:v>
                </c:pt>
                <c:pt idx="3256">
                  <c:v>0.57744745370370365</c:v>
                </c:pt>
                <c:pt idx="3257">
                  <c:v>0.57745160879629631</c:v>
                </c:pt>
                <c:pt idx="3258">
                  <c:v>0.57745532407407407</c:v>
                </c:pt>
                <c:pt idx="3259">
                  <c:v>0.57745910879629625</c:v>
                </c:pt>
                <c:pt idx="3260">
                  <c:v>0.57746290509259257</c:v>
                </c:pt>
                <c:pt idx="3261">
                  <c:v>0.57746663194444448</c:v>
                </c:pt>
                <c:pt idx="3262">
                  <c:v>0.57747046296296289</c:v>
                </c:pt>
                <c:pt idx="3263">
                  <c:v>0.57747468749999997</c:v>
                </c:pt>
                <c:pt idx="3264">
                  <c:v>0.57747857638888889</c:v>
                </c:pt>
                <c:pt idx="3265">
                  <c:v>0.57748262731481481</c:v>
                </c:pt>
                <c:pt idx="3266">
                  <c:v>0.57748660879629632</c:v>
                </c:pt>
                <c:pt idx="3267">
                  <c:v>0.57749053240740744</c:v>
                </c:pt>
                <c:pt idx="3268">
                  <c:v>0.57749467592592596</c:v>
                </c:pt>
                <c:pt idx="3269">
                  <c:v>0.57749891203703707</c:v>
                </c:pt>
                <c:pt idx="3270">
                  <c:v>0.57750284722222223</c:v>
                </c:pt>
                <c:pt idx="3271">
                  <c:v>0.57750696759259257</c:v>
                </c:pt>
                <c:pt idx="3272">
                  <c:v>0.57751115740740744</c:v>
                </c:pt>
                <c:pt idx="3273">
                  <c:v>0.57751524305555557</c:v>
                </c:pt>
                <c:pt idx="3274">
                  <c:v>0.57751915509259255</c:v>
                </c:pt>
                <c:pt idx="3275">
                  <c:v>0.57752305555555561</c:v>
                </c:pt>
                <c:pt idx="3276">
                  <c:v>0.57752681712962961</c:v>
                </c:pt>
                <c:pt idx="3277">
                  <c:v>0.57753054398148151</c:v>
                </c:pt>
                <c:pt idx="3278">
                  <c:v>0.57753442129629629</c:v>
                </c:pt>
                <c:pt idx="3279">
                  <c:v>0.57753815972222222</c:v>
                </c:pt>
                <c:pt idx="3280">
                  <c:v>0.57754215277777776</c:v>
                </c:pt>
                <c:pt idx="3281">
                  <c:v>0.57754628472222225</c:v>
                </c:pt>
                <c:pt idx="3282">
                  <c:v>0.57755024305555558</c:v>
                </c:pt>
                <c:pt idx="3283">
                  <c:v>0.5775541666666667</c:v>
                </c:pt>
                <c:pt idx="3284">
                  <c:v>0.5775582407407408</c:v>
                </c:pt>
                <c:pt idx="3285">
                  <c:v>0.57756215277777778</c:v>
                </c:pt>
                <c:pt idx="3286">
                  <c:v>0.57756622685185188</c:v>
                </c:pt>
                <c:pt idx="3287">
                  <c:v>0.57757144675925931</c:v>
                </c:pt>
                <c:pt idx="3288">
                  <c:v>0.57757538194444447</c:v>
                </c:pt>
                <c:pt idx="3289">
                  <c:v>0.57757930555555559</c:v>
                </c:pt>
                <c:pt idx="3290">
                  <c:v>0.57758320601851854</c:v>
                </c:pt>
                <c:pt idx="3291">
                  <c:v>0.57758716435185187</c:v>
                </c:pt>
                <c:pt idx="3292">
                  <c:v>0.57759118055555558</c:v>
                </c:pt>
                <c:pt idx="3293">
                  <c:v>0.57759499999999997</c:v>
                </c:pt>
                <c:pt idx="3294">
                  <c:v>0.57759878472222226</c:v>
                </c:pt>
                <c:pt idx="3295">
                  <c:v>0.57760251157407405</c:v>
                </c:pt>
                <c:pt idx="3296">
                  <c:v>0.57760627314814816</c:v>
                </c:pt>
                <c:pt idx="3297">
                  <c:v>0.57761016203703697</c:v>
                </c:pt>
                <c:pt idx="3298">
                  <c:v>0.57761407407407406</c:v>
                </c:pt>
                <c:pt idx="3299">
                  <c:v>0.57761804398148142</c:v>
                </c:pt>
                <c:pt idx="3300">
                  <c:v>0.57762199074074072</c:v>
                </c:pt>
                <c:pt idx="3301">
                  <c:v>0.57762597222222223</c:v>
                </c:pt>
                <c:pt idx="3302">
                  <c:v>0.57763015046296295</c:v>
                </c:pt>
                <c:pt idx="3303">
                  <c:v>0.57763413194444446</c:v>
                </c:pt>
                <c:pt idx="3304">
                  <c:v>0.57763826388888895</c:v>
                </c:pt>
                <c:pt idx="3305">
                  <c:v>0.57764240740740747</c:v>
                </c:pt>
                <c:pt idx="3306">
                  <c:v>0.5776463657407408</c:v>
                </c:pt>
                <c:pt idx="3307">
                  <c:v>0.57765042824074075</c:v>
                </c:pt>
                <c:pt idx="3308">
                  <c:v>0.57765447916666668</c:v>
                </c:pt>
                <c:pt idx="3309">
                  <c:v>0.577658275462963</c:v>
                </c:pt>
                <c:pt idx="3310">
                  <c:v>0.57766223379629633</c:v>
                </c:pt>
                <c:pt idx="3311">
                  <c:v>0.57766605324074072</c:v>
                </c:pt>
                <c:pt idx="3312">
                  <c:v>0.57766975694444445</c:v>
                </c:pt>
                <c:pt idx="3313">
                  <c:v>0.57767347222222221</c:v>
                </c:pt>
                <c:pt idx="3314">
                  <c:v>0.57767726851851853</c:v>
                </c:pt>
                <c:pt idx="3315">
                  <c:v>0.57768104166666667</c:v>
                </c:pt>
                <c:pt idx="3316">
                  <c:v>0.5776852199074074</c:v>
                </c:pt>
                <c:pt idx="3317">
                  <c:v>0.5776892939814815</c:v>
                </c:pt>
                <c:pt idx="3318">
                  <c:v>0.57769315972222224</c:v>
                </c:pt>
                <c:pt idx="3319">
                  <c:v>0.57769707175925922</c:v>
                </c:pt>
                <c:pt idx="3320">
                  <c:v>0.57770230324074079</c:v>
                </c:pt>
                <c:pt idx="3321">
                  <c:v>0.57770634259259257</c:v>
                </c:pt>
                <c:pt idx="3322">
                  <c:v>0.57771024305555552</c:v>
                </c:pt>
                <c:pt idx="3323">
                  <c:v>0.57771427083333327</c:v>
                </c:pt>
                <c:pt idx="3324">
                  <c:v>0.57771814814814815</c:v>
                </c:pt>
                <c:pt idx="3325">
                  <c:v>0.57772201388888889</c:v>
                </c:pt>
                <c:pt idx="3326">
                  <c:v>0.57772604166666663</c:v>
                </c:pt>
                <c:pt idx="3327">
                  <c:v>0.57772995370370372</c:v>
                </c:pt>
                <c:pt idx="3328">
                  <c:v>0.57773365740740734</c:v>
                </c:pt>
                <c:pt idx="3329">
                  <c:v>0.57773747685185184</c:v>
                </c:pt>
                <c:pt idx="3330">
                  <c:v>0.5777411921296296</c:v>
                </c:pt>
                <c:pt idx="3331">
                  <c:v>0.57774490740740736</c:v>
                </c:pt>
                <c:pt idx="3332">
                  <c:v>0.57774873842592589</c:v>
                </c:pt>
                <c:pt idx="3333">
                  <c:v>0.57775267361111105</c:v>
                </c:pt>
                <c:pt idx="3334">
                  <c:v>0.57775686342592592</c:v>
                </c:pt>
                <c:pt idx="3335">
                  <c:v>0.57776098379629637</c:v>
                </c:pt>
                <c:pt idx="3336">
                  <c:v>0.57776498842592594</c:v>
                </c:pt>
                <c:pt idx="3337">
                  <c:v>0.57776894675925927</c:v>
                </c:pt>
                <c:pt idx="3338">
                  <c:v>0.57777306712962961</c:v>
                </c:pt>
                <c:pt idx="3339">
                  <c:v>0.57777714120370371</c:v>
                </c:pt>
                <c:pt idx="3340">
                  <c:v>0.57778112268518511</c:v>
                </c:pt>
                <c:pt idx="3341">
                  <c:v>0.57778539351851854</c:v>
                </c:pt>
                <c:pt idx="3342">
                  <c:v>0.57778938657407408</c:v>
                </c:pt>
                <c:pt idx="3343">
                  <c:v>0.57779337962962962</c:v>
                </c:pt>
                <c:pt idx="3344">
                  <c:v>0.57779741898148151</c:v>
                </c:pt>
                <c:pt idx="3345">
                  <c:v>0.57780133101851849</c:v>
                </c:pt>
                <c:pt idx="3346">
                  <c:v>0.57780513888888885</c:v>
                </c:pt>
                <c:pt idx="3347">
                  <c:v>0.57780908564814815</c:v>
                </c:pt>
                <c:pt idx="3348">
                  <c:v>0.57781282407407408</c:v>
                </c:pt>
                <c:pt idx="3349">
                  <c:v>0.57781659722222223</c:v>
                </c:pt>
                <c:pt idx="3350">
                  <c:v>0.57782052083333335</c:v>
                </c:pt>
                <c:pt idx="3351">
                  <c:v>0.57782452546296292</c:v>
                </c:pt>
                <c:pt idx="3352">
                  <c:v>0.57782844907407405</c:v>
                </c:pt>
                <c:pt idx="3353">
                  <c:v>0.57783385416666666</c:v>
                </c:pt>
                <c:pt idx="3354">
                  <c:v>0.57783782407407414</c:v>
                </c:pt>
                <c:pt idx="3355">
                  <c:v>0.5778417939814815</c:v>
                </c:pt>
                <c:pt idx="3356">
                  <c:v>0.57784582175925925</c:v>
                </c:pt>
                <c:pt idx="3357">
                  <c:v>0.57785012731481478</c:v>
                </c:pt>
                <c:pt idx="3358">
                  <c:v>0.57785396990740734</c:v>
                </c:pt>
                <c:pt idx="3359">
                  <c:v>0.57785804398148144</c:v>
                </c:pt>
                <c:pt idx="3360">
                  <c:v>0.57786207175925919</c:v>
                </c:pt>
                <c:pt idx="3361">
                  <c:v>0.57786625000000003</c:v>
                </c:pt>
                <c:pt idx="3362">
                  <c:v>0.57787031249999998</c:v>
                </c:pt>
                <c:pt idx="3363">
                  <c:v>0.57787409722222216</c:v>
                </c:pt>
                <c:pt idx="3364">
                  <c:v>0.57787789351851848</c:v>
                </c:pt>
                <c:pt idx="3365">
                  <c:v>0.57788177083333336</c:v>
                </c:pt>
                <c:pt idx="3366">
                  <c:v>0.57788549768518516</c:v>
                </c:pt>
                <c:pt idx="3367">
                  <c:v>0.5778898032407408</c:v>
                </c:pt>
                <c:pt idx="3368">
                  <c:v>0.57789416666666671</c:v>
                </c:pt>
                <c:pt idx="3369">
                  <c:v>0.57789819444444446</c:v>
                </c:pt>
                <c:pt idx="3370">
                  <c:v>0.5779023148148148</c:v>
                </c:pt>
                <c:pt idx="3371">
                  <c:v>0.57790652777777785</c:v>
                </c:pt>
                <c:pt idx="3372">
                  <c:v>0.57791055555555559</c:v>
                </c:pt>
                <c:pt idx="3373">
                  <c:v>0.57791453703703699</c:v>
                </c:pt>
                <c:pt idx="3374">
                  <c:v>0.57791880787037042</c:v>
                </c:pt>
                <c:pt idx="3375">
                  <c:v>0.57792273148148154</c:v>
                </c:pt>
                <c:pt idx="3376">
                  <c:v>0.57792681712962957</c:v>
                </c:pt>
                <c:pt idx="3377">
                  <c:v>0.577931087962963</c:v>
                </c:pt>
                <c:pt idx="3378">
                  <c:v>0.57793503472222219</c:v>
                </c:pt>
                <c:pt idx="3379">
                  <c:v>0.57793884259259254</c:v>
                </c:pt>
                <c:pt idx="3380">
                  <c:v>0.57794282407407405</c:v>
                </c:pt>
                <c:pt idx="3381">
                  <c:v>0.57794662037037037</c:v>
                </c:pt>
                <c:pt idx="3382">
                  <c:v>0.57795038194444448</c:v>
                </c:pt>
                <c:pt idx="3383">
                  <c:v>0.57795434027777781</c:v>
                </c:pt>
                <c:pt idx="3384">
                  <c:v>0.57795812499999999</c:v>
                </c:pt>
                <c:pt idx="3385">
                  <c:v>0.57796206018518526</c:v>
                </c:pt>
                <c:pt idx="3386">
                  <c:v>0.57796622685185184</c:v>
                </c:pt>
                <c:pt idx="3387">
                  <c:v>0.57797144675925927</c:v>
                </c:pt>
                <c:pt idx="3388">
                  <c:v>0.57797535879629625</c:v>
                </c:pt>
                <c:pt idx="3389">
                  <c:v>0.57797928240740737</c:v>
                </c:pt>
                <c:pt idx="3390">
                  <c:v>0.57798336805555561</c:v>
                </c:pt>
                <c:pt idx="3391">
                  <c:v>0.57798733796296298</c:v>
                </c:pt>
                <c:pt idx="3392">
                  <c:v>0.57799145833333332</c:v>
                </c:pt>
                <c:pt idx="3393">
                  <c:v>0.57799567129629625</c:v>
                </c:pt>
                <c:pt idx="3394">
                  <c:v>0.57799965277777776</c:v>
                </c:pt>
                <c:pt idx="3395">
                  <c:v>0.57800358796296292</c:v>
                </c:pt>
                <c:pt idx="3396">
                  <c:v>0.5780075925925926</c:v>
                </c:pt>
                <c:pt idx="3397">
                  <c:v>0.57801145833333334</c:v>
                </c:pt>
                <c:pt idx="3398">
                  <c:v>0.57801526620370369</c:v>
                </c:pt>
                <c:pt idx="3399">
                  <c:v>0.57801913194444443</c:v>
                </c:pt>
                <c:pt idx="3400">
                  <c:v>0.57802291666666672</c:v>
                </c:pt>
                <c:pt idx="3401">
                  <c:v>0.57802672453703707</c:v>
                </c:pt>
                <c:pt idx="3402">
                  <c:v>0.57803075231481482</c:v>
                </c:pt>
                <c:pt idx="3403">
                  <c:v>0.57803489583333334</c:v>
                </c:pt>
                <c:pt idx="3404">
                  <c:v>0.57803887731481485</c:v>
                </c:pt>
                <c:pt idx="3405">
                  <c:v>0.57804297453703701</c:v>
                </c:pt>
                <c:pt idx="3406">
                  <c:v>0.57804690972222217</c:v>
                </c:pt>
                <c:pt idx="3407">
                  <c:v>0.57805085648148147</c:v>
                </c:pt>
                <c:pt idx="3408">
                  <c:v>0.57805493055555557</c:v>
                </c:pt>
                <c:pt idx="3409">
                  <c:v>0.57805913194444447</c:v>
                </c:pt>
                <c:pt idx="3410">
                  <c:v>0.57806312500000001</c:v>
                </c:pt>
                <c:pt idx="3411">
                  <c:v>0.57806709490740738</c:v>
                </c:pt>
                <c:pt idx="3412">
                  <c:v>0.57807104166666667</c:v>
                </c:pt>
                <c:pt idx="3413">
                  <c:v>0.57807490740740741</c:v>
                </c:pt>
                <c:pt idx="3414">
                  <c:v>0.57807873842592594</c:v>
                </c:pt>
                <c:pt idx="3415">
                  <c:v>0.57808275462962966</c:v>
                </c:pt>
                <c:pt idx="3416">
                  <c:v>0.57808650462962963</c:v>
                </c:pt>
                <c:pt idx="3417">
                  <c:v>0.57809028935185192</c:v>
                </c:pt>
                <c:pt idx="3418">
                  <c:v>0.57809409722222227</c:v>
                </c:pt>
                <c:pt idx="3419">
                  <c:v>0.57809785879629627</c:v>
                </c:pt>
                <c:pt idx="3420">
                  <c:v>0.57810319444444447</c:v>
                </c:pt>
                <c:pt idx="3421">
                  <c:v>0.57810711805555559</c:v>
                </c:pt>
                <c:pt idx="3422">
                  <c:v>0.57811120370370372</c:v>
                </c:pt>
                <c:pt idx="3423">
                  <c:v>0.57811515046296302</c:v>
                </c:pt>
                <c:pt idx="3424">
                  <c:v>0.5781190625</c:v>
                </c:pt>
                <c:pt idx="3425">
                  <c:v>0.57812309027777775</c:v>
                </c:pt>
                <c:pt idx="3426">
                  <c:v>0.57812702546296302</c:v>
                </c:pt>
                <c:pt idx="3427">
                  <c:v>0.57813118055555557</c:v>
                </c:pt>
                <c:pt idx="3428">
                  <c:v>0.57813515046296293</c:v>
                </c:pt>
                <c:pt idx="3429">
                  <c:v>0.57813915509259262</c:v>
                </c:pt>
                <c:pt idx="3430">
                  <c:v>0.57814315972222219</c:v>
                </c:pt>
                <c:pt idx="3431">
                  <c:v>0.57814702546296293</c:v>
                </c:pt>
                <c:pt idx="3432">
                  <c:v>0.57815082175925925</c:v>
                </c:pt>
                <c:pt idx="3433">
                  <c:v>0.57815482638888882</c:v>
                </c:pt>
                <c:pt idx="3434">
                  <c:v>0.57815859953703697</c:v>
                </c:pt>
                <c:pt idx="3435">
                  <c:v>0.57816237268518522</c:v>
                </c:pt>
                <c:pt idx="3436">
                  <c:v>0.57816622685185182</c:v>
                </c:pt>
                <c:pt idx="3437">
                  <c:v>0.57817026620370371</c:v>
                </c:pt>
                <c:pt idx="3438">
                  <c:v>0.57817440972222223</c:v>
                </c:pt>
                <c:pt idx="3439">
                  <c:v>0.57817858796296295</c:v>
                </c:pt>
                <c:pt idx="3440">
                  <c:v>0.57818256944444446</c:v>
                </c:pt>
                <c:pt idx="3441">
                  <c:v>0.57818685185185192</c:v>
                </c:pt>
                <c:pt idx="3442">
                  <c:v>0.57819083333333332</c:v>
                </c:pt>
                <c:pt idx="3443">
                  <c:v>0.57819478009259262</c:v>
                </c:pt>
                <c:pt idx="3444">
                  <c:v>0.57819905092592594</c:v>
                </c:pt>
                <c:pt idx="3445">
                  <c:v>0.57820299768518513</c:v>
                </c:pt>
                <c:pt idx="3446">
                  <c:v>0.57820697916666663</c:v>
                </c:pt>
                <c:pt idx="3447">
                  <c:v>0.5782111689814815</c:v>
                </c:pt>
                <c:pt idx="3448">
                  <c:v>0.57821493055555562</c:v>
                </c:pt>
                <c:pt idx="3449">
                  <c:v>0.57821868055555559</c:v>
                </c:pt>
                <c:pt idx="3450">
                  <c:v>0.57822275462962958</c:v>
                </c:pt>
                <c:pt idx="3451">
                  <c:v>0.57822651620370369</c:v>
                </c:pt>
                <c:pt idx="3452">
                  <c:v>0.5782302777777778</c:v>
                </c:pt>
                <c:pt idx="3453">
                  <c:v>0.5782353009259259</c:v>
                </c:pt>
                <c:pt idx="3454">
                  <c:v>0.57823954861111104</c:v>
                </c:pt>
                <c:pt idx="3455">
                  <c:v>0.57824347222222217</c:v>
                </c:pt>
                <c:pt idx="3456">
                  <c:v>0.57824745370370367</c:v>
                </c:pt>
                <c:pt idx="3457">
                  <c:v>0.57825155092592595</c:v>
                </c:pt>
                <c:pt idx="3458">
                  <c:v>0.57825549768518514</c:v>
                </c:pt>
                <c:pt idx="3459">
                  <c:v>0.57825950231481482</c:v>
                </c:pt>
                <c:pt idx="3460">
                  <c:v>0.57826348379629633</c:v>
                </c:pt>
                <c:pt idx="3461">
                  <c:v>0.57826738425925928</c:v>
                </c:pt>
                <c:pt idx="3462">
                  <c:v>0.5782714351851852</c:v>
                </c:pt>
                <c:pt idx="3463">
                  <c:v>0.57827540509259256</c:v>
                </c:pt>
                <c:pt idx="3464">
                  <c:v>0.57827954861111108</c:v>
                </c:pt>
                <c:pt idx="3465">
                  <c:v>0.57828361111111104</c:v>
                </c:pt>
                <c:pt idx="3466">
                  <c:v>0.57828736111111112</c:v>
                </c:pt>
                <c:pt idx="3467">
                  <c:v>0.57829119212962965</c:v>
                </c:pt>
                <c:pt idx="3468">
                  <c:v>0.57829505787037039</c:v>
                </c:pt>
                <c:pt idx="3469">
                  <c:v>0.57829881944444439</c:v>
                </c:pt>
                <c:pt idx="3470">
                  <c:v>0.57830269675925927</c:v>
                </c:pt>
                <c:pt idx="3471">
                  <c:v>0.57830677083333326</c:v>
                </c:pt>
                <c:pt idx="3472">
                  <c:v>0.57831069444444438</c:v>
                </c:pt>
                <c:pt idx="3473">
                  <c:v>0.57831487268518522</c:v>
                </c:pt>
                <c:pt idx="3474">
                  <c:v>0.57831905092592595</c:v>
                </c:pt>
                <c:pt idx="3475">
                  <c:v>0.57832302083333331</c:v>
                </c:pt>
                <c:pt idx="3476">
                  <c:v>0.57832709490740741</c:v>
                </c:pt>
                <c:pt idx="3477">
                  <c:v>0.5783310995370371</c:v>
                </c:pt>
                <c:pt idx="3478">
                  <c:v>0.57833505787037043</c:v>
                </c:pt>
                <c:pt idx="3479">
                  <c:v>0.57833907407407403</c:v>
                </c:pt>
                <c:pt idx="3480">
                  <c:v>0.57834328703703697</c:v>
                </c:pt>
                <c:pt idx="3481">
                  <c:v>0.5783473032407408</c:v>
                </c:pt>
                <c:pt idx="3482">
                  <c:v>0.57835118055555557</c:v>
                </c:pt>
                <c:pt idx="3483">
                  <c:v>0.57835496527777774</c:v>
                </c:pt>
                <c:pt idx="3484">
                  <c:v>0.57835870370370368</c:v>
                </c:pt>
                <c:pt idx="3485">
                  <c:v>0.57836248842592586</c:v>
                </c:pt>
                <c:pt idx="3486">
                  <c:v>0.57836765046296301</c:v>
                </c:pt>
                <c:pt idx="3487">
                  <c:v>0.57837138888888895</c:v>
                </c:pt>
                <c:pt idx="3488">
                  <c:v>0.57837512731481489</c:v>
                </c:pt>
                <c:pt idx="3489">
                  <c:v>0.57837924768518512</c:v>
                </c:pt>
                <c:pt idx="3490">
                  <c:v>0.57838313657407403</c:v>
                </c:pt>
                <c:pt idx="3491">
                  <c:v>0.57838718750000007</c:v>
                </c:pt>
                <c:pt idx="3492">
                  <c:v>0.57839134259259262</c:v>
                </c:pt>
                <c:pt idx="3493">
                  <c:v>0.57839524305555556</c:v>
                </c:pt>
                <c:pt idx="3494">
                  <c:v>0.57839913194444448</c:v>
                </c:pt>
                <c:pt idx="3495">
                  <c:v>0.57840312500000002</c:v>
                </c:pt>
                <c:pt idx="3496">
                  <c:v>0.57840704861111114</c:v>
                </c:pt>
                <c:pt idx="3497">
                  <c:v>0.57841113425925927</c:v>
                </c:pt>
                <c:pt idx="3498">
                  <c:v>0.57841515046296299</c:v>
                </c:pt>
                <c:pt idx="3499">
                  <c:v>0.5784191666666666</c:v>
                </c:pt>
                <c:pt idx="3500">
                  <c:v>0.57842299768518524</c:v>
                </c:pt>
                <c:pt idx="3501">
                  <c:v>0.57842674768518521</c:v>
                </c:pt>
                <c:pt idx="3502">
                  <c:v>0.57843055555555556</c:v>
                </c:pt>
                <c:pt idx="3503">
                  <c:v>0.57843444444444447</c:v>
                </c:pt>
                <c:pt idx="3504">
                  <c:v>0.57843824074074079</c:v>
                </c:pt>
                <c:pt idx="3505">
                  <c:v>0.57844202546296297</c:v>
                </c:pt>
                <c:pt idx="3506">
                  <c:v>0.57844592592592592</c:v>
                </c:pt>
                <c:pt idx="3507">
                  <c:v>0.57844994212962964</c:v>
                </c:pt>
                <c:pt idx="3508">
                  <c:v>0.57845407407407412</c:v>
                </c:pt>
                <c:pt idx="3509">
                  <c:v>0.57845818287037043</c:v>
                </c:pt>
                <c:pt idx="3510">
                  <c:v>0.57846219907407403</c:v>
                </c:pt>
                <c:pt idx="3511">
                  <c:v>0.57846614583333333</c:v>
                </c:pt>
                <c:pt idx="3512">
                  <c:v>0.5784701157407407</c:v>
                </c:pt>
                <c:pt idx="3513">
                  <c:v>0.57847416666666673</c:v>
                </c:pt>
                <c:pt idx="3514">
                  <c:v>0.57847825231481476</c:v>
                </c:pt>
                <c:pt idx="3515">
                  <c:v>0.57848241898148145</c:v>
                </c:pt>
                <c:pt idx="3516">
                  <c:v>0.57848646990740737</c:v>
                </c:pt>
                <c:pt idx="3517">
                  <c:v>0.57849046296296291</c:v>
                </c:pt>
                <c:pt idx="3518">
                  <c:v>0.5784943402777778</c:v>
                </c:pt>
                <c:pt idx="3519">
                  <c:v>0.57849937499999993</c:v>
                </c:pt>
                <c:pt idx="3520">
                  <c:v>0.57850317129629636</c:v>
                </c:pt>
                <c:pt idx="3521">
                  <c:v>0.57850719907407411</c:v>
                </c:pt>
                <c:pt idx="3522">
                  <c:v>0.57851107638888888</c:v>
                </c:pt>
                <c:pt idx="3523">
                  <c:v>0.57851489583333338</c:v>
                </c:pt>
                <c:pt idx="3524">
                  <c:v>0.57851893518518516</c:v>
                </c:pt>
                <c:pt idx="3525">
                  <c:v>0.57852293981481484</c:v>
                </c:pt>
                <c:pt idx="3526">
                  <c:v>0.57852745370370373</c:v>
                </c:pt>
                <c:pt idx="3527">
                  <c:v>0.57853138888888889</c:v>
                </c:pt>
                <c:pt idx="3528">
                  <c:v>0.5785355324074074</c:v>
                </c:pt>
                <c:pt idx="3529">
                  <c:v>0.57853952546296294</c:v>
                </c:pt>
                <c:pt idx="3530">
                  <c:v>0.57854344907407407</c:v>
                </c:pt>
                <c:pt idx="3531">
                  <c:v>0.57854751157407402</c:v>
                </c:pt>
                <c:pt idx="3532">
                  <c:v>0.57855170138888889</c:v>
                </c:pt>
                <c:pt idx="3533">
                  <c:v>0.5785556828703704</c:v>
                </c:pt>
                <c:pt idx="3534">
                  <c:v>0.5785597916666666</c:v>
                </c:pt>
                <c:pt idx="3535">
                  <c:v>0.57856359953703707</c:v>
                </c:pt>
                <c:pt idx="3536">
                  <c:v>0.57856738425925924</c:v>
                </c:pt>
                <c:pt idx="3537">
                  <c:v>0.57857135416666672</c:v>
                </c:pt>
                <c:pt idx="3538">
                  <c:v>0.57857528935185187</c:v>
                </c:pt>
                <c:pt idx="3539">
                  <c:v>0.57857908564814819</c:v>
                </c:pt>
                <c:pt idx="3540">
                  <c:v>0.57858305555555556</c:v>
                </c:pt>
                <c:pt idx="3541">
                  <c:v>0.57858708333333331</c:v>
                </c:pt>
                <c:pt idx="3542">
                  <c:v>0.57859113425925923</c:v>
                </c:pt>
                <c:pt idx="3543">
                  <c:v>0.57859520833333333</c:v>
                </c:pt>
                <c:pt idx="3544">
                  <c:v>0.57859938657407406</c:v>
                </c:pt>
                <c:pt idx="3545">
                  <c:v>0.57860336805555557</c:v>
                </c:pt>
                <c:pt idx="3546">
                  <c:v>0.57860744212962956</c:v>
                </c:pt>
                <c:pt idx="3547">
                  <c:v>0.57861160879629636</c:v>
                </c:pt>
                <c:pt idx="3548">
                  <c:v>0.57861557870370373</c:v>
                </c:pt>
                <c:pt idx="3549">
                  <c:v>0.57861966435185186</c:v>
                </c:pt>
                <c:pt idx="3550">
                  <c:v>0.57862395833333335</c:v>
                </c:pt>
                <c:pt idx="3551">
                  <c:v>0.57862811342592591</c:v>
                </c:pt>
                <c:pt idx="3552">
                  <c:v>0.5786330671296297</c:v>
                </c:pt>
                <c:pt idx="3553">
                  <c:v>0.57863697916666668</c:v>
                </c:pt>
                <c:pt idx="3554">
                  <c:v>0.57864126157407403</c:v>
                </c:pt>
                <c:pt idx="3555">
                  <c:v>0.57864518518518515</c:v>
                </c:pt>
                <c:pt idx="3556">
                  <c:v>0.5786489583333333</c:v>
                </c:pt>
                <c:pt idx="3557">
                  <c:v>0.57865288194444442</c:v>
                </c:pt>
                <c:pt idx="3558">
                  <c:v>0.57865692129629631</c:v>
                </c:pt>
                <c:pt idx="3559">
                  <c:v>0.5786609606481482</c:v>
                </c:pt>
                <c:pt idx="3560">
                  <c:v>0.57866493055555557</c:v>
                </c:pt>
                <c:pt idx="3561">
                  <c:v>0.57866916666666668</c:v>
                </c:pt>
                <c:pt idx="3562">
                  <c:v>0.57867307870370366</c:v>
                </c:pt>
                <c:pt idx="3563">
                  <c:v>0.57867703703703699</c:v>
                </c:pt>
                <c:pt idx="3564">
                  <c:v>0.57868119212962965</c:v>
                </c:pt>
                <c:pt idx="3565">
                  <c:v>0.57868517361111105</c:v>
                </c:pt>
                <c:pt idx="3566">
                  <c:v>0.57868921296296294</c:v>
                </c:pt>
                <c:pt idx="3567">
                  <c:v>0.5786933680555556</c:v>
                </c:pt>
                <c:pt idx="3568">
                  <c:v>0.578697349537037</c:v>
                </c:pt>
                <c:pt idx="3569">
                  <c:v>0.57870135416666668</c:v>
                </c:pt>
                <c:pt idx="3570">
                  <c:v>0.57870519675925924</c:v>
                </c:pt>
                <c:pt idx="3571">
                  <c:v>0.57870906249999998</c:v>
                </c:pt>
                <c:pt idx="3572">
                  <c:v>0.57871284722222216</c:v>
                </c:pt>
                <c:pt idx="3573">
                  <c:v>0.57871681712962963</c:v>
                </c:pt>
                <c:pt idx="3574">
                  <c:v>0.57872064814814816</c:v>
                </c:pt>
                <c:pt idx="3575">
                  <c:v>0.57872468749999995</c:v>
                </c:pt>
                <c:pt idx="3576">
                  <c:v>0.57872887731481482</c:v>
                </c:pt>
                <c:pt idx="3577">
                  <c:v>0.57873285879629632</c:v>
                </c:pt>
                <c:pt idx="3578">
                  <c:v>0.57873854166666672</c:v>
                </c:pt>
                <c:pt idx="3579">
                  <c:v>0.57874253472222226</c:v>
                </c:pt>
                <c:pt idx="3580">
                  <c:v>0.57874649305555559</c:v>
                </c:pt>
                <c:pt idx="3581">
                  <c:v>0.57875059027777775</c:v>
                </c:pt>
                <c:pt idx="3582">
                  <c:v>0.57875457175925926</c:v>
                </c:pt>
                <c:pt idx="3583">
                  <c:v>0.5787587847222222</c:v>
                </c:pt>
                <c:pt idx="3584">
                  <c:v>0.57876275462962956</c:v>
                </c:pt>
                <c:pt idx="3585">
                  <c:v>0.57876671296296289</c:v>
                </c:pt>
                <c:pt idx="3586">
                  <c:v>0.57877064814814816</c:v>
                </c:pt>
                <c:pt idx="3587">
                  <c:v>0.5787743865740741</c:v>
                </c:pt>
                <c:pt idx="3588">
                  <c:v>0.5787782407407408</c:v>
                </c:pt>
                <c:pt idx="3589">
                  <c:v>0.57878201388888895</c:v>
                </c:pt>
                <c:pt idx="3590">
                  <c:v>0.57878601851851852</c:v>
                </c:pt>
                <c:pt idx="3591">
                  <c:v>0.57878975694444446</c:v>
                </c:pt>
                <c:pt idx="3592">
                  <c:v>0.57879362268518519</c:v>
                </c:pt>
                <c:pt idx="3593">
                  <c:v>0.57879768518518515</c:v>
                </c:pt>
                <c:pt idx="3594">
                  <c:v>0.57880159722222224</c:v>
                </c:pt>
                <c:pt idx="3595">
                  <c:v>0.57880579861111114</c:v>
                </c:pt>
                <c:pt idx="3596">
                  <c:v>0.57880980324074072</c:v>
                </c:pt>
                <c:pt idx="3597">
                  <c:v>0.57881372685185184</c:v>
                </c:pt>
                <c:pt idx="3598">
                  <c:v>0.57881777777777776</c:v>
                </c:pt>
                <c:pt idx="3599">
                  <c:v>0.57882166666666668</c:v>
                </c:pt>
                <c:pt idx="3600">
                  <c:v>0.57882567129629636</c:v>
                </c:pt>
                <c:pt idx="3601">
                  <c:v>0.57882959490740737</c:v>
                </c:pt>
                <c:pt idx="3602">
                  <c:v>0.57883386574074069</c:v>
                </c:pt>
                <c:pt idx="3603">
                  <c:v>0.57883775462962961</c:v>
                </c:pt>
                <c:pt idx="3604">
                  <c:v>0.57884157407407411</c:v>
                </c:pt>
                <c:pt idx="3605">
                  <c:v>0.57884667824074076</c:v>
                </c:pt>
                <c:pt idx="3606">
                  <c:v>0.5788504166666667</c:v>
                </c:pt>
                <c:pt idx="3607">
                  <c:v>0.57885430555555561</c:v>
                </c:pt>
                <c:pt idx="3608">
                  <c:v>0.57885828703703701</c:v>
                </c:pt>
                <c:pt idx="3609">
                  <c:v>0.57886255787037044</c:v>
                </c:pt>
                <c:pt idx="3610">
                  <c:v>0.5788666203703704</c:v>
                </c:pt>
                <c:pt idx="3611">
                  <c:v>0.57887052083333335</c:v>
                </c:pt>
                <c:pt idx="3612">
                  <c:v>0.57887469907407407</c:v>
                </c:pt>
                <c:pt idx="3613">
                  <c:v>0.57887872685185182</c:v>
                </c:pt>
                <c:pt idx="3614">
                  <c:v>0.57888290509259266</c:v>
                </c:pt>
                <c:pt idx="3615">
                  <c:v>0.57888700231481482</c:v>
                </c:pt>
                <c:pt idx="3616">
                  <c:v>0.57889093749999998</c:v>
                </c:pt>
                <c:pt idx="3617">
                  <c:v>0.57889501157407408</c:v>
                </c:pt>
                <c:pt idx="3618">
                  <c:v>0.57889901620370365</c:v>
                </c:pt>
                <c:pt idx="3619">
                  <c:v>0.5789032291666667</c:v>
                </c:pt>
                <c:pt idx="3620">
                  <c:v>0.57890714120370368</c:v>
                </c:pt>
                <c:pt idx="3621">
                  <c:v>0.57891087962962962</c:v>
                </c:pt>
                <c:pt idx="3622">
                  <c:v>0.57891479166666671</c:v>
                </c:pt>
                <c:pt idx="3623">
                  <c:v>0.57891859953703706</c:v>
                </c:pt>
                <c:pt idx="3624">
                  <c:v>0.57892248842592597</c:v>
                </c:pt>
                <c:pt idx="3625">
                  <c:v>0.57892645833333334</c:v>
                </c:pt>
                <c:pt idx="3626">
                  <c:v>0.57893023148148148</c:v>
                </c:pt>
                <c:pt idx="3627">
                  <c:v>0.57893434027777779</c:v>
                </c:pt>
                <c:pt idx="3628">
                  <c:v>0.5789384490740741</c:v>
                </c:pt>
                <c:pt idx="3629">
                  <c:v>0.57894250000000003</c:v>
                </c:pt>
                <c:pt idx="3630">
                  <c:v>0.57894648148148142</c:v>
                </c:pt>
                <c:pt idx="3631">
                  <c:v>0.57895064814814812</c:v>
                </c:pt>
                <c:pt idx="3632">
                  <c:v>0.57895586805555554</c:v>
                </c:pt>
                <c:pt idx="3633">
                  <c:v>0.5789598032407407</c:v>
                </c:pt>
                <c:pt idx="3634">
                  <c:v>0.57896384259259259</c:v>
                </c:pt>
                <c:pt idx="3635">
                  <c:v>0.57896783564814813</c:v>
                </c:pt>
                <c:pt idx="3636">
                  <c:v>0.57897194444444444</c:v>
                </c:pt>
                <c:pt idx="3637">
                  <c:v>0.578976261574074</c:v>
                </c:pt>
                <c:pt idx="3638">
                  <c:v>0.57898024305555562</c:v>
                </c:pt>
                <c:pt idx="3639">
                  <c:v>0.57898408564814818</c:v>
                </c:pt>
                <c:pt idx="3640">
                  <c:v>0.57898784722222219</c:v>
                </c:pt>
                <c:pt idx="3641">
                  <c:v>0.57899187499999993</c:v>
                </c:pt>
                <c:pt idx="3642">
                  <c:v>0.57899564814814808</c:v>
                </c:pt>
                <c:pt idx="3643">
                  <c:v>0.57899969907407411</c:v>
                </c:pt>
                <c:pt idx="3644">
                  <c:v>0.57900372685185186</c:v>
                </c:pt>
                <c:pt idx="3645">
                  <c:v>0.57900773148148155</c:v>
                </c:pt>
                <c:pt idx="3646">
                  <c:v>0.57901186342592592</c:v>
                </c:pt>
                <c:pt idx="3647">
                  <c:v>0.5790158680555556</c:v>
                </c:pt>
                <c:pt idx="3648">
                  <c:v>0.57902034722222229</c:v>
                </c:pt>
                <c:pt idx="3649">
                  <c:v>0.57902432870370368</c:v>
                </c:pt>
                <c:pt idx="3650">
                  <c:v>0.57902832175925922</c:v>
                </c:pt>
                <c:pt idx="3651">
                  <c:v>0.57903256944444448</c:v>
                </c:pt>
                <c:pt idx="3652">
                  <c:v>0.57903653935185184</c:v>
                </c:pt>
                <c:pt idx="3653">
                  <c:v>0.57904063657407401</c:v>
                </c:pt>
                <c:pt idx="3654">
                  <c:v>0.57904483796296302</c:v>
                </c:pt>
                <c:pt idx="3655">
                  <c:v>0.57904859953703702</c:v>
                </c:pt>
                <c:pt idx="3656">
                  <c:v>0.57905238425925931</c:v>
                </c:pt>
                <c:pt idx="3657">
                  <c:v>0.57905623842592591</c:v>
                </c:pt>
                <c:pt idx="3658">
                  <c:v>0.57906124999999997</c:v>
                </c:pt>
                <c:pt idx="3659">
                  <c:v>0.57906546296296291</c:v>
                </c:pt>
                <c:pt idx="3660">
                  <c:v>0.57906935185185182</c:v>
                </c:pt>
                <c:pt idx="3661">
                  <c:v>0.57907348379629631</c:v>
                </c:pt>
                <c:pt idx="3662">
                  <c:v>0.57907734953703704</c:v>
                </c:pt>
                <c:pt idx="3663">
                  <c:v>0.57908138888888894</c:v>
                </c:pt>
                <c:pt idx="3664">
                  <c:v>0.5790853587962963</c:v>
                </c:pt>
                <c:pt idx="3665">
                  <c:v>0.57908939814814808</c:v>
                </c:pt>
                <c:pt idx="3666">
                  <c:v>0.57909369212962958</c:v>
                </c:pt>
                <c:pt idx="3667">
                  <c:v>0.57909770833333341</c:v>
                </c:pt>
                <c:pt idx="3668">
                  <c:v>0.57910185185185192</c:v>
                </c:pt>
                <c:pt idx="3669">
                  <c:v>0.57910578703703697</c:v>
                </c:pt>
                <c:pt idx="3670">
                  <c:v>0.57910980324074079</c:v>
                </c:pt>
                <c:pt idx="3671">
                  <c:v>0.57911380787037037</c:v>
                </c:pt>
                <c:pt idx="3672">
                  <c:v>0.57911790509259264</c:v>
                </c:pt>
                <c:pt idx="3673">
                  <c:v>0.57912167824074079</c:v>
                </c:pt>
                <c:pt idx="3674">
                  <c:v>0.57912548611111114</c:v>
                </c:pt>
                <c:pt idx="3675">
                  <c:v>0.57912930555555553</c:v>
                </c:pt>
                <c:pt idx="3676">
                  <c:v>0.57913300925925926</c:v>
                </c:pt>
                <c:pt idx="3677">
                  <c:v>0.57913704861111104</c:v>
                </c:pt>
                <c:pt idx="3678">
                  <c:v>0.57914136574074071</c:v>
                </c:pt>
                <c:pt idx="3679">
                  <c:v>0.57914530092592587</c:v>
                </c:pt>
                <c:pt idx="3680">
                  <c:v>0.5791493518518519</c:v>
                </c:pt>
                <c:pt idx="3681">
                  <c:v>0.57915329861111109</c:v>
                </c:pt>
                <c:pt idx="3682">
                  <c:v>0.57915739583333337</c:v>
                </c:pt>
                <c:pt idx="3683">
                  <c:v>0.57916150462962956</c:v>
                </c:pt>
                <c:pt idx="3684">
                  <c:v>0.57916557870370367</c:v>
                </c:pt>
                <c:pt idx="3685">
                  <c:v>0.57917092592592589</c:v>
                </c:pt>
                <c:pt idx="3686">
                  <c:v>0.579175</c:v>
                </c:pt>
                <c:pt idx="3687">
                  <c:v>0.57917915509259255</c:v>
                </c:pt>
                <c:pt idx="3688">
                  <c:v>0.57918333333333327</c:v>
                </c:pt>
                <c:pt idx="3689">
                  <c:v>0.57918745370370373</c:v>
                </c:pt>
                <c:pt idx="3690">
                  <c:v>0.57919135416666667</c:v>
                </c:pt>
                <c:pt idx="3691">
                  <c:v>0.57919523148148155</c:v>
                </c:pt>
                <c:pt idx="3692">
                  <c:v>0.57919908564814815</c:v>
                </c:pt>
                <c:pt idx="3693">
                  <c:v>0.57920287037037033</c:v>
                </c:pt>
                <c:pt idx="3694">
                  <c:v>0.57920686342592587</c:v>
                </c:pt>
                <c:pt idx="3695">
                  <c:v>0.57921087962962969</c:v>
                </c:pt>
                <c:pt idx="3696">
                  <c:v>0.57921481481481485</c:v>
                </c:pt>
                <c:pt idx="3697">
                  <c:v>0.57921895833333337</c:v>
                </c:pt>
                <c:pt idx="3698">
                  <c:v>0.5792229166666667</c:v>
                </c:pt>
                <c:pt idx="3699">
                  <c:v>0.57922694444444445</c:v>
                </c:pt>
                <c:pt idx="3700">
                  <c:v>0.57923092592592595</c:v>
                </c:pt>
                <c:pt idx="3701">
                  <c:v>0.57923534722222225</c:v>
                </c:pt>
                <c:pt idx="3702">
                  <c:v>0.57923942129629624</c:v>
                </c:pt>
                <c:pt idx="3703">
                  <c:v>0.57924334490740736</c:v>
                </c:pt>
                <c:pt idx="3704">
                  <c:v>0.57924754629629627</c:v>
                </c:pt>
                <c:pt idx="3705">
                  <c:v>0.57925153935185192</c:v>
                </c:pt>
                <c:pt idx="3706">
                  <c:v>0.57925584490740734</c:v>
                </c:pt>
                <c:pt idx="3707">
                  <c:v>0.57925975694444443</c:v>
                </c:pt>
                <c:pt idx="3708">
                  <c:v>0.57926364583333334</c:v>
                </c:pt>
                <c:pt idx="3709">
                  <c:v>0.57926755787037043</c:v>
                </c:pt>
                <c:pt idx="3710">
                  <c:v>0.57927137731481482</c:v>
                </c:pt>
                <c:pt idx="3711">
                  <c:v>0.57927659722222224</c:v>
                </c:pt>
                <c:pt idx="3712">
                  <c:v>0.57928063657407403</c:v>
                </c:pt>
                <c:pt idx="3713">
                  <c:v>0.57928465277777774</c:v>
                </c:pt>
                <c:pt idx="3714">
                  <c:v>0.57928881944444444</c:v>
                </c:pt>
                <c:pt idx="3715">
                  <c:v>0.57929281249999998</c:v>
                </c:pt>
                <c:pt idx="3716">
                  <c:v>0.57929697916666667</c:v>
                </c:pt>
                <c:pt idx="3717">
                  <c:v>0.57930109953703701</c:v>
                </c:pt>
                <c:pt idx="3718">
                  <c:v>0.57930554398148149</c:v>
                </c:pt>
                <c:pt idx="3719">
                  <c:v>0.57930971064814818</c:v>
                </c:pt>
                <c:pt idx="3720">
                  <c:v>0.57931379629629631</c:v>
                </c:pt>
                <c:pt idx="3721">
                  <c:v>0.57931814814814808</c:v>
                </c:pt>
                <c:pt idx="3722">
                  <c:v>0.57932218749999997</c:v>
                </c:pt>
                <c:pt idx="3723">
                  <c:v>0.57932633101851849</c:v>
                </c:pt>
                <c:pt idx="3724">
                  <c:v>0.57933012731481481</c:v>
                </c:pt>
                <c:pt idx="3725">
                  <c:v>0.57933395833333334</c:v>
                </c:pt>
                <c:pt idx="3726">
                  <c:v>0.57933785879629629</c:v>
                </c:pt>
                <c:pt idx="3727">
                  <c:v>0.57934168981481482</c:v>
                </c:pt>
                <c:pt idx="3728">
                  <c:v>0.57934557870370373</c:v>
                </c:pt>
                <c:pt idx="3729">
                  <c:v>0.57934968750000004</c:v>
                </c:pt>
                <c:pt idx="3730">
                  <c:v>0.57935365740740741</c:v>
                </c:pt>
                <c:pt idx="3731">
                  <c:v>0.57935770833333333</c:v>
                </c:pt>
                <c:pt idx="3732">
                  <c:v>0.57936164351851849</c:v>
                </c:pt>
                <c:pt idx="3733">
                  <c:v>0.57936567129629635</c:v>
                </c:pt>
                <c:pt idx="3734">
                  <c:v>0.57936976851851851</c:v>
                </c:pt>
                <c:pt idx="3735">
                  <c:v>0.57937399305555559</c:v>
                </c:pt>
                <c:pt idx="3736">
                  <c:v>0.57937795138888892</c:v>
                </c:pt>
                <c:pt idx="3737">
                  <c:v>0.57938206018518523</c:v>
                </c:pt>
                <c:pt idx="3738">
                  <c:v>0.57938739583333332</c:v>
                </c:pt>
                <c:pt idx="3739">
                  <c:v>0.57939136574074068</c:v>
                </c:pt>
                <c:pt idx="3740">
                  <c:v>0.57939578703703709</c:v>
                </c:pt>
                <c:pt idx="3741">
                  <c:v>0.57939962962962965</c:v>
                </c:pt>
                <c:pt idx="3742">
                  <c:v>0.57940341435185183</c:v>
                </c:pt>
                <c:pt idx="3743">
                  <c:v>0.57940733796296295</c:v>
                </c:pt>
                <c:pt idx="3744">
                  <c:v>0.57941120370370369</c:v>
                </c:pt>
                <c:pt idx="3745">
                  <c:v>0.57941515046296299</c:v>
                </c:pt>
                <c:pt idx="3746">
                  <c:v>0.57941942129629631</c:v>
                </c:pt>
                <c:pt idx="3747">
                  <c:v>0.57942356481481483</c:v>
                </c:pt>
                <c:pt idx="3748">
                  <c:v>0.57942783564814815</c:v>
                </c:pt>
                <c:pt idx="3749">
                  <c:v>0.5794318634259259</c:v>
                </c:pt>
                <c:pt idx="3750">
                  <c:v>0.57943603009259259</c:v>
                </c:pt>
                <c:pt idx="3751">
                  <c:v>0.5794401388888889</c:v>
                </c:pt>
                <c:pt idx="3752">
                  <c:v>0.57944438657407404</c:v>
                </c:pt>
                <c:pt idx="3753">
                  <c:v>0.57944837962962958</c:v>
                </c:pt>
                <c:pt idx="3754">
                  <c:v>0.57945232638888888</c:v>
                </c:pt>
                <c:pt idx="3755">
                  <c:v>0.57945667824074076</c:v>
                </c:pt>
                <c:pt idx="3756">
                  <c:v>0.57946062499999995</c:v>
                </c:pt>
                <c:pt idx="3757">
                  <c:v>0.57946465277777781</c:v>
                </c:pt>
                <c:pt idx="3758">
                  <c:v>0.57946849537037037</c:v>
                </c:pt>
                <c:pt idx="3759">
                  <c:v>0.57947225694444449</c:v>
                </c:pt>
                <c:pt idx="3760">
                  <c:v>0.57947611111111108</c:v>
                </c:pt>
                <c:pt idx="3761">
                  <c:v>0.57947993055555558</c:v>
                </c:pt>
                <c:pt idx="3762">
                  <c:v>0.57948379629629632</c:v>
                </c:pt>
                <c:pt idx="3763">
                  <c:v>0.57948755787037032</c:v>
                </c:pt>
                <c:pt idx="3764">
                  <c:v>0.57949192129629623</c:v>
                </c:pt>
                <c:pt idx="3765">
                  <c:v>0.57949703703703703</c:v>
                </c:pt>
                <c:pt idx="3766">
                  <c:v>0.57950108796296296</c:v>
                </c:pt>
                <c:pt idx="3767">
                  <c:v>0.57950513888888888</c:v>
                </c:pt>
                <c:pt idx="3768">
                  <c:v>0.5795092824074074</c:v>
                </c:pt>
                <c:pt idx="3769">
                  <c:v>0.57951344907407409</c:v>
                </c:pt>
                <c:pt idx="3770">
                  <c:v>0.57951739583333339</c:v>
                </c:pt>
                <c:pt idx="3771">
                  <c:v>0.57952142361111114</c:v>
                </c:pt>
                <c:pt idx="3772">
                  <c:v>0.57952546296296303</c:v>
                </c:pt>
                <c:pt idx="3773">
                  <c:v>0.57952942129629637</c:v>
                </c:pt>
                <c:pt idx="3774">
                  <c:v>0.57953351851851853</c:v>
                </c:pt>
                <c:pt idx="3775">
                  <c:v>0.57953752314814821</c:v>
                </c:pt>
                <c:pt idx="3776">
                  <c:v>0.57954129629629636</c:v>
                </c:pt>
                <c:pt idx="3777">
                  <c:v>0.57954513888888892</c:v>
                </c:pt>
                <c:pt idx="3778">
                  <c:v>0.57954901620370369</c:v>
                </c:pt>
                <c:pt idx="3779">
                  <c:v>0.57955288194444443</c:v>
                </c:pt>
                <c:pt idx="3780">
                  <c:v>0.579556886574074</c:v>
                </c:pt>
                <c:pt idx="3781">
                  <c:v>0.57956133101851848</c:v>
                </c:pt>
                <c:pt idx="3782">
                  <c:v>0.57956532407407402</c:v>
                </c:pt>
                <c:pt idx="3783">
                  <c:v>0.57956931712962956</c:v>
                </c:pt>
                <c:pt idx="3784">
                  <c:v>0.57957341435185183</c:v>
                </c:pt>
                <c:pt idx="3785">
                  <c:v>0.57957736111111113</c:v>
                </c:pt>
                <c:pt idx="3786">
                  <c:v>0.57958157407407407</c:v>
                </c:pt>
                <c:pt idx="3787">
                  <c:v>0.57958575231481479</c:v>
                </c:pt>
                <c:pt idx="3788">
                  <c:v>0.57958975694444448</c:v>
                </c:pt>
                <c:pt idx="3789">
                  <c:v>0.57959379629629626</c:v>
                </c:pt>
                <c:pt idx="3790">
                  <c:v>0.57959787037037036</c:v>
                </c:pt>
                <c:pt idx="3791">
                  <c:v>0.57960332175925922</c:v>
                </c:pt>
                <c:pt idx="3792">
                  <c:v>0.57960724537037034</c:v>
                </c:pt>
                <c:pt idx="3793">
                  <c:v>0.57961103009259263</c:v>
                </c:pt>
                <c:pt idx="3794">
                  <c:v>0.57961491898148154</c:v>
                </c:pt>
                <c:pt idx="3795">
                  <c:v>0.57961869212962969</c:v>
                </c:pt>
                <c:pt idx="3796">
                  <c:v>0.57962260416666667</c:v>
                </c:pt>
                <c:pt idx="3797">
                  <c:v>0.57962644675925923</c:v>
                </c:pt>
                <c:pt idx="3798">
                  <c:v>0.57963064814814813</c:v>
                </c:pt>
                <c:pt idx="3799">
                  <c:v>0.57963457175925925</c:v>
                </c:pt>
                <c:pt idx="3800">
                  <c:v>0.57963856481481479</c:v>
                </c:pt>
                <c:pt idx="3801">
                  <c:v>0.57964326388888887</c:v>
                </c:pt>
                <c:pt idx="3802">
                  <c:v>0.57964716435185182</c:v>
                </c:pt>
                <c:pt idx="3803">
                  <c:v>0.57965126157407409</c:v>
                </c:pt>
                <c:pt idx="3804">
                  <c:v>0.57965538194444444</c:v>
                </c:pt>
                <c:pt idx="3805">
                  <c:v>0.57965927083333335</c:v>
                </c:pt>
                <c:pt idx="3806">
                  <c:v>0.57966336805555552</c:v>
                </c:pt>
                <c:pt idx="3807">
                  <c:v>0.5796673726851852</c:v>
                </c:pt>
                <c:pt idx="3808">
                  <c:v>0.57967177083333332</c:v>
                </c:pt>
                <c:pt idx="3809">
                  <c:v>0.5796756828703703</c:v>
                </c:pt>
                <c:pt idx="3810">
                  <c:v>0.57967960648148142</c:v>
                </c:pt>
                <c:pt idx="3811">
                  <c:v>0.57968348379629631</c:v>
                </c:pt>
                <c:pt idx="3812">
                  <c:v>0.57968730324074069</c:v>
                </c:pt>
                <c:pt idx="3813">
                  <c:v>0.57969121527777778</c:v>
                </c:pt>
                <c:pt idx="3814">
                  <c:v>0.57969518518518515</c:v>
                </c:pt>
                <c:pt idx="3815">
                  <c:v>0.57969931712962963</c:v>
                </c:pt>
                <c:pt idx="3816">
                  <c:v>0.57970356481481489</c:v>
                </c:pt>
                <c:pt idx="3817">
                  <c:v>0.57970765046296291</c:v>
                </c:pt>
                <c:pt idx="3818">
                  <c:v>0.57971299768518525</c:v>
                </c:pt>
                <c:pt idx="3819">
                  <c:v>0.57971697916666665</c:v>
                </c:pt>
                <c:pt idx="3820">
                  <c:v>0.57972116898148152</c:v>
                </c:pt>
                <c:pt idx="3821">
                  <c:v>0.57972550925925925</c:v>
                </c:pt>
                <c:pt idx="3822">
                  <c:v>0.57972973379629633</c:v>
                </c:pt>
                <c:pt idx="3823">
                  <c:v>0.57973381944444446</c:v>
                </c:pt>
                <c:pt idx="3824">
                  <c:v>0.57973783564814818</c:v>
                </c:pt>
                <c:pt idx="3825">
                  <c:v>0.57974206018518515</c:v>
                </c:pt>
                <c:pt idx="3826">
                  <c:v>0.57974585648148147</c:v>
                </c:pt>
                <c:pt idx="3827">
                  <c:v>0.57974995370370375</c:v>
                </c:pt>
                <c:pt idx="3828">
                  <c:v>0.57975381944444437</c:v>
                </c:pt>
                <c:pt idx="3829">
                  <c:v>0.57975760416666666</c:v>
                </c:pt>
                <c:pt idx="3830">
                  <c:v>0.57976143518518519</c:v>
                </c:pt>
                <c:pt idx="3831">
                  <c:v>0.57976534722222228</c:v>
                </c:pt>
                <c:pt idx="3832">
                  <c:v>0.5797694907407408</c:v>
                </c:pt>
                <c:pt idx="3833">
                  <c:v>0.57977358796296297</c:v>
                </c:pt>
                <c:pt idx="3834">
                  <c:v>0.57977774305555563</c:v>
                </c:pt>
                <c:pt idx="3835">
                  <c:v>0.57978180555555558</c:v>
                </c:pt>
                <c:pt idx="3836">
                  <c:v>0.57978575231481477</c:v>
                </c:pt>
                <c:pt idx="3837">
                  <c:v>0.57978987268518523</c:v>
                </c:pt>
                <c:pt idx="3838">
                  <c:v>0.57979394675925933</c:v>
                </c:pt>
                <c:pt idx="3839">
                  <c:v>0.57979832175925927</c:v>
                </c:pt>
                <c:pt idx="3840">
                  <c:v>0.57980222222222222</c:v>
                </c:pt>
                <c:pt idx="3841">
                  <c:v>0.57980636574074074</c:v>
                </c:pt>
                <c:pt idx="3842">
                  <c:v>0.57981034722222224</c:v>
                </c:pt>
                <c:pt idx="3843">
                  <c:v>0.57981424768518519</c:v>
                </c:pt>
                <c:pt idx="3844">
                  <c:v>0.57981957175925924</c:v>
                </c:pt>
                <c:pt idx="3845">
                  <c:v>0.57982344907407402</c:v>
                </c:pt>
                <c:pt idx="3846">
                  <c:v>0.57982722222222216</c:v>
                </c:pt>
                <c:pt idx="3847">
                  <c:v>0.57983106481481483</c:v>
                </c:pt>
                <c:pt idx="3848">
                  <c:v>0.57983513888888882</c:v>
                </c:pt>
                <c:pt idx="3849">
                  <c:v>0.57983930555555563</c:v>
                </c:pt>
                <c:pt idx="3850">
                  <c:v>0.57984332175925923</c:v>
                </c:pt>
                <c:pt idx="3851">
                  <c:v>0.57984739583333333</c:v>
                </c:pt>
                <c:pt idx="3852">
                  <c:v>0.5798515856481482</c:v>
                </c:pt>
                <c:pt idx="3853">
                  <c:v>0.57985569444444451</c:v>
                </c:pt>
                <c:pt idx="3854">
                  <c:v>0.57985991898148148</c:v>
                </c:pt>
                <c:pt idx="3855">
                  <c:v>0.5798639351851852</c:v>
                </c:pt>
                <c:pt idx="3856">
                  <c:v>0.57986834490740746</c:v>
                </c:pt>
                <c:pt idx="3857">
                  <c:v>0.57987238425925924</c:v>
                </c:pt>
                <c:pt idx="3858">
                  <c:v>0.57987644675925931</c:v>
                </c:pt>
                <c:pt idx="3859">
                  <c:v>0.57988048611111109</c:v>
                </c:pt>
                <c:pt idx="3860">
                  <c:v>0.57988431712962962</c:v>
                </c:pt>
                <c:pt idx="3861">
                  <c:v>0.57988851851851853</c:v>
                </c:pt>
                <c:pt idx="3862">
                  <c:v>0.57989237268518512</c:v>
                </c:pt>
                <c:pt idx="3863">
                  <c:v>0.57989618055555558</c:v>
                </c:pt>
                <c:pt idx="3864">
                  <c:v>0.57990011574074074</c:v>
                </c:pt>
                <c:pt idx="3865">
                  <c:v>0.57990390046296303</c:v>
                </c:pt>
                <c:pt idx="3866">
                  <c:v>0.5799080324074074</c:v>
                </c:pt>
                <c:pt idx="3867">
                  <c:v>0.57991224537037034</c:v>
                </c:pt>
                <c:pt idx="3868">
                  <c:v>0.57991635416666665</c:v>
                </c:pt>
                <c:pt idx="3869">
                  <c:v>0.57992034722222219</c:v>
                </c:pt>
                <c:pt idx="3870">
                  <c:v>0.57992431712962966</c:v>
                </c:pt>
                <c:pt idx="3871">
                  <c:v>0.57992979166666669</c:v>
                </c:pt>
                <c:pt idx="3872">
                  <c:v>0.57993393518518521</c:v>
                </c:pt>
                <c:pt idx="3873">
                  <c:v>0.57993829861111112</c:v>
                </c:pt>
                <c:pt idx="3874">
                  <c:v>0.57994239583333329</c:v>
                </c:pt>
                <c:pt idx="3875">
                  <c:v>0.57994645833333336</c:v>
                </c:pt>
                <c:pt idx="3876">
                  <c:v>0.57995050925925928</c:v>
                </c:pt>
                <c:pt idx="3877">
                  <c:v>0.57995444444444444</c:v>
                </c:pt>
                <c:pt idx="3878">
                  <c:v>0.57995844907407401</c:v>
                </c:pt>
                <c:pt idx="3879">
                  <c:v>0.57996247685185187</c:v>
                </c:pt>
                <c:pt idx="3880">
                  <c:v>0.57996628472222223</c:v>
                </c:pt>
                <c:pt idx="3881">
                  <c:v>0.57997023148148152</c:v>
                </c:pt>
                <c:pt idx="3882">
                  <c:v>0.57997464120370368</c:v>
                </c:pt>
                <c:pt idx="3883">
                  <c:v>0.57997858796296298</c:v>
                </c:pt>
                <c:pt idx="3884">
                  <c:v>0.5799827662037037</c:v>
                </c:pt>
                <c:pt idx="3885">
                  <c:v>0.57998692129629636</c:v>
                </c:pt>
                <c:pt idx="3886">
                  <c:v>0.57999099537037035</c:v>
                </c:pt>
                <c:pt idx="3887">
                  <c:v>0.57999504629629628</c:v>
                </c:pt>
                <c:pt idx="3888">
                  <c:v>0.57999930555555557</c:v>
                </c:pt>
                <c:pt idx="3889">
                  <c:v>0.58000336805555552</c:v>
                </c:pt>
                <c:pt idx="3890">
                  <c:v>0.58000747685185183</c:v>
                </c:pt>
                <c:pt idx="3891">
                  <c:v>0.58001156249999997</c:v>
                </c:pt>
                <c:pt idx="3892">
                  <c:v>0.58001555555555562</c:v>
                </c:pt>
                <c:pt idx="3893">
                  <c:v>0.58001969907407414</c:v>
                </c:pt>
                <c:pt idx="3894">
                  <c:v>0.58002353009259255</c:v>
                </c:pt>
                <c:pt idx="3895">
                  <c:v>0.58002745370370368</c:v>
                </c:pt>
                <c:pt idx="3896">
                  <c:v>0.58003130787037038</c:v>
                </c:pt>
                <c:pt idx="3897">
                  <c:v>0.58003527777777775</c:v>
                </c:pt>
                <c:pt idx="3898">
                  <c:v>0.58004024305555557</c:v>
                </c:pt>
                <c:pt idx="3899">
                  <c:v>0.58004410879629631</c:v>
                </c:pt>
                <c:pt idx="3900">
                  <c:v>0.58004826388888886</c:v>
                </c:pt>
                <c:pt idx="3901">
                  <c:v>0.58005231481481478</c:v>
                </c:pt>
                <c:pt idx="3902">
                  <c:v>0.58005672453703705</c:v>
                </c:pt>
                <c:pt idx="3903">
                  <c:v>0.58006076388888894</c:v>
                </c:pt>
                <c:pt idx="3904">
                  <c:v>0.58006476851851851</c:v>
                </c:pt>
                <c:pt idx="3905">
                  <c:v>0.580068900462963</c:v>
                </c:pt>
                <c:pt idx="3906">
                  <c:v>0.58007295138888892</c:v>
                </c:pt>
                <c:pt idx="3907">
                  <c:v>0.58007722222222224</c:v>
                </c:pt>
                <c:pt idx="3908">
                  <c:v>0.58008134259259259</c:v>
                </c:pt>
                <c:pt idx="3909">
                  <c:v>0.58008534722222216</c:v>
                </c:pt>
                <c:pt idx="3910">
                  <c:v>0.58008939814814819</c:v>
                </c:pt>
                <c:pt idx="3911">
                  <c:v>0.58009331018518517</c:v>
                </c:pt>
                <c:pt idx="3912">
                  <c:v>0.5800972337962963</c:v>
                </c:pt>
                <c:pt idx="3913">
                  <c:v>0.58010109953703703</c:v>
                </c:pt>
                <c:pt idx="3914">
                  <c:v>0.58010503472222219</c:v>
                </c:pt>
                <c:pt idx="3915">
                  <c:v>0.58010894675925928</c:v>
                </c:pt>
                <c:pt idx="3916">
                  <c:v>0.58011297453703703</c:v>
                </c:pt>
                <c:pt idx="3917">
                  <c:v>0.58011718749999996</c:v>
                </c:pt>
                <c:pt idx="3918">
                  <c:v>0.58012137731481483</c:v>
                </c:pt>
                <c:pt idx="3919">
                  <c:v>0.58012555555555556</c:v>
                </c:pt>
                <c:pt idx="3920">
                  <c:v>0.58012961805555563</c:v>
                </c:pt>
                <c:pt idx="3921">
                  <c:v>0.5801337152777778</c:v>
                </c:pt>
                <c:pt idx="3922">
                  <c:v>0.58013790509259267</c:v>
                </c:pt>
                <c:pt idx="3923">
                  <c:v>0.58014195601851848</c:v>
                </c:pt>
                <c:pt idx="3924">
                  <c:v>0.58014775462962964</c:v>
                </c:pt>
                <c:pt idx="3925">
                  <c:v>0.58015182870370363</c:v>
                </c:pt>
                <c:pt idx="3926">
                  <c:v>0.58015613425925927</c:v>
                </c:pt>
                <c:pt idx="3927">
                  <c:v>0.58016011574074067</c:v>
                </c:pt>
                <c:pt idx="3928">
                  <c:v>0.58016386574074075</c:v>
                </c:pt>
                <c:pt idx="3929">
                  <c:v>0.58016781249999994</c:v>
                </c:pt>
                <c:pt idx="3930">
                  <c:v>0.58017166666666664</c:v>
                </c:pt>
                <c:pt idx="3931">
                  <c:v>0.58017554398148141</c:v>
                </c:pt>
                <c:pt idx="3932">
                  <c:v>0.58017935185185188</c:v>
                </c:pt>
                <c:pt idx="3933">
                  <c:v>0.58018321759259261</c:v>
                </c:pt>
                <c:pt idx="3934">
                  <c:v>0.58018736111111113</c:v>
                </c:pt>
                <c:pt idx="3935">
                  <c:v>0.58019149305555551</c:v>
                </c:pt>
                <c:pt idx="3936">
                  <c:v>0.58019567129629623</c:v>
                </c:pt>
                <c:pt idx="3937">
                  <c:v>0.58019966435185188</c:v>
                </c:pt>
                <c:pt idx="3938">
                  <c:v>0.58020381944444444</c:v>
                </c:pt>
                <c:pt idx="3939">
                  <c:v>0.58020788194444439</c:v>
                </c:pt>
                <c:pt idx="3940">
                  <c:v>0.5802118634259259</c:v>
                </c:pt>
                <c:pt idx="3941">
                  <c:v>0.58021589120370376</c:v>
                </c:pt>
                <c:pt idx="3942">
                  <c:v>0.58022000000000007</c:v>
                </c:pt>
                <c:pt idx="3943">
                  <c:v>0.58022406250000003</c:v>
                </c:pt>
                <c:pt idx="3944">
                  <c:v>0.58022799768518518</c:v>
                </c:pt>
                <c:pt idx="3945">
                  <c:v>0.58023202546296293</c:v>
                </c:pt>
                <c:pt idx="3946">
                  <c:v>0.58023585648148146</c:v>
                </c:pt>
                <c:pt idx="3947">
                  <c:v>0.58023964120370375</c:v>
                </c:pt>
                <c:pt idx="3948">
                  <c:v>0.58024377314814812</c:v>
                </c:pt>
                <c:pt idx="3949">
                  <c:v>0.58024754629629627</c:v>
                </c:pt>
                <c:pt idx="3950">
                  <c:v>0.58025146990740739</c:v>
                </c:pt>
                <c:pt idx="3951">
                  <c:v>0.58025693287037039</c:v>
                </c:pt>
                <c:pt idx="3952">
                  <c:v>0.58026098379629631</c:v>
                </c:pt>
                <c:pt idx="3953">
                  <c:v>0.58026526620370367</c:v>
                </c:pt>
                <c:pt idx="3954">
                  <c:v>0.58026928240740738</c:v>
                </c:pt>
                <c:pt idx="3955">
                  <c:v>0.58027339120370369</c:v>
                </c:pt>
                <c:pt idx="3956">
                  <c:v>0.58027746527777779</c:v>
                </c:pt>
                <c:pt idx="3957">
                  <c:v>0.58028146990740737</c:v>
                </c:pt>
                <c:pt idx="3958">
                  <c:v>0.58028563657407406</c:v>
                </c:pt>
                <c:pt idx="3959">
                  <c:v>0.58028974537037037</c:v>
                </c:pt>
                <c:pt idx="3960">
                  <c:v>0.58029391203703706</c:v>
                </c:pt>
                <c:pt idx="3961">
                  <c:v>0.58029788194444443</c:v>
                </c:pt>
                <c:pt idx="3962">
                  <c:v>0.58030168981481478</c:v>
                </c:pt>
                <c:pt idx="3963">
                  <c:v>0.58030564814814811</c:v>
                </c:pt>
                <c:pt idx="3964">
                  <c:v>0.58030946759259261</c:v>
                </c:pt>
                <c:pt idx="3965">
                  <c:v>0.58031335648148141</c:v>
                </c:pt>
                <c:pt idx="3966">
                  <c:v>0.58031729166666668</c:v>
                </c:pt>
                <c:pt idx="3967">
                  <c:v>0.58032108796296289</c:v>
                </c:pt>
                <c:pt idx="3968">
                  <c:v>0.58032541666666659</c:v>
                </c:pt>
                <c:pt idx="3969">
                  <c:v>0.58032937500000004</c:v>
                </c:pt>
                <c:pt idx="3970">
                  <c:v>0.58033340277777778</c:v>
                </c:pt>
                <c:pt idx="3971">
                  <c:v>0.58033753472222227</c:v>
                </c:pt>
                <c:pt idx="3972">
                  <c:v>0.58034165509259261</c:v>
                </c:pt>
                <c:pt idx="3973">
                  <c:v>0.58034567129629633</c:v>
                </c:pt>
                <c:pt idx="3974">
                  <c:v>0.58034969907407408</c:v>
                </c:pt>
                <c:pt idx="3975">
                  <c:v>0.58035378472222221</c:v>
                </c:pt>
                <c:pt idx="3976">
                  <c:v>0.58035774305555554</c:v>
                </c:pt>
                <c:pt idx="3977">
                  <c:v>0.58036361111111112</c:v>
                </c:pt>
                <c:pt idx="3978">
                  <c:v>0.58036761574074081</c:v>
                </c:pt>
                <c:pt idx="3979">
                  <c:v>0.58037149305555558</c:v>
                </c:pt>
                <c:pt idx="3980">
                  <c:v>0.58037537037037035</c:v>
                </c:pt>
                <c:pt idx="3981">
                  <c:v>0.58037920138888888</c:v>
                </c:pt>
                <c:pt idx="3982">
                  <c:v>0.58038318287037038</c:v>
                </c:pt>
                <c:pt idx="3983">
                  <c:v>0.58038696759259256</c:v>
                </c:pt>
                <c:pt idx="3984">
                  <c:v>0.58039112268518511</c:v>
                </c:pt>
                <c:pt idx="3985">
                  <c:v>0.5803953819444444</c:v>
                </c:pt>
                <c:pt idx="3986">
                  <c:v>0.58039944444444447</c:v>
                </c:pt>
                <c:pt idx="3987">
                  <c:v>0.58040357638888895</c:v>
                </c:pt>
                <c:pt idx="3988">
                  <c:v>0.58040793981481487</c:v>
                </c:pt>
                <c:pt idx="3989">
                  <c:v>0.58041209490740742</c:v>
                </c:pt>
                <c:pt idx="3990">
                  <c:v>0.58041607638888892</c:v>
                </c:pt>
                <c:pt idx="3991">
                  <c:v>0.58042010416666667</c:v>
                </c:pt>
                <c:pt idx="3992">
                  <c:v>0.58042420138888884</c:v>
                </c:pt>
                <c:pt idx="3993">
                  <c:v>0.58042821759259267</c:v>
                </c:pt>
                <c:pt idx="3994">
                  <c:v>0.580432650462963</c:v>
                </c:pt>
                <c:pt idx="3995">
                  <c:v>0.58043670138888892</c:v>
                </c:pt>
                <c:pt idx="3996">
                  <c:v>0.58044049768518524</c:v>
                </c:pt>
                <c:pt idx="3997">
                  <c:v>0.58044436342592587</c:v>
                </c:pt>
                <c:pt idx="3998">
                  <c:v>0.58044831018518517</c:v>
                </c:pt>
                <c:pt idx="3999">
                  <c:v>0.58045241898148148</c:v>
                </c:pt>
                <c:pt idx="4000">
                  <c:v>0.5804562152777778</c:v>
                </c:pt>
                <c:pt idx="4001">
                  <c:v>0.58046021990740737</c:v>
                </c:pt>
                <c:pt idx="4002">
                  <c:v>0.58046449074074069</c:v>
                </c:pt>
                <c:pt idx="4003">
                  <c:v>0.58046854166666673</c:v>
                </c:pt>
                <c:pt idx="4004">
                  <c:v>0.58047398148148155</c:v>
                </c:pt>
                <c:pt idx="4005">
                  <c:v>0.58047832175925929</c:v>
                </c:pt>
                <c:pt idx="4006">
                  <c:v>0.58048243055555548</c:v>
                </c:pt>
                <c:pt idx="4007">
                  <c:v>0.58048638888888882</c:v>
                </c:pt>
                <c:pt idx="4008">
                  <c:v>0.58049040509259264</c:v>
                </c:pt>
                <c:pt idx="4009">
                  <c:v>0.58049457175925923</c:v>
                </c:pt>
                <c:pt idx="4010">
                  <c:v>0.58049853009259256</c:v>
                </c:pt>
                <c:pt idx="4011">
                  <c:v>0.58050288194444444</c:v>
                </c:pt>
                <c:pt idx="4012">
                  <c:v>0.58050693287037036</c:v>
                </c:pt>
                <c:pt idx="4013">
                  <c:v>0.58051074074074072</c:v>
                </c:pt>
                <c:pt idx="4014">
                  <c:v>0.58051457175925925</c:v>
                </c:pt>
                <c:pt idx="4015">
                  <c:v>0.58051842592592595</c:v>
                </c:pt>
                <c:pt idx="4016">
                  <c:v>0.58052228009259255</c:v>
                </c:pt>
                <c:pt idx="4017">
                  <c:v>0.58052625000000002</c:v>
                </c:pt>
                <c:pt idx="4018">
                  <c:v>0.58053050925925931</c:v>
                </c:pt>
                <c:pt idx="4019">
                  <c:v>0.58053459490740744</c:v>
                </c:pt>
                <c:pt idx="4020">
                  <c:v>0.58053859953703701</c:v>
                </c:pt>
                <c:pt idx="4021">
                  <c:v>0.58054280092592592</c:v>
                </c:pt>
                <c:pt idx="4022">
                  <c:v>0.58054710648148145</c:v>
                </c:pt>
                <c:pt idx="4023">
                  <c:v>0.58055136574074073</c:v>
                </c:pt>
                <c:pt idx="4024">
                  <c:v>0.58055538194444445</c:v>
                </c:pt>
                <c:pt idx="4025">
                  <c:v>0.58055959490740738</c:v>
                </c:pt>
                <c:pt idx="4026">
                  <c:v>0.58056398148148147</c:v>
                </c:pt>
                <c:pt idx="4027">
                  <c:v>0.58056802083333336</c:v>
                </c:pt>
                <c:pt idx="4028">
                  <c:v>0.58057221064814812</c:v>
                </c:pt>
                <c:pt idx="4029">
                  <c:v>0.58057628472222222</c:v>
                </c:pt>
                <c:pt idx="4030">
                  <c:v>0.58058024305555556</c:v>
                </c:pt>
                <c:pt idx="4031">
                  <c:v>0.58058537037037039</c:v>
                </c:pt>
                <c:pt idx="4032">
                  <c:v>0.5805892245370371</c:v>
                </c:pt>
                <c:pt idx="4033">
                  <c:v>0.58059348379629627</c:v>
                </c:pt>
                <c:pt idx="4034">
                  <c:v>0.58059733796296298</c:v>
                </c:pt>
                <c:pt idx="4035">
                  <c:v>0.58060140046296294</c:v>
                </c:pt>
                <c:pt idx="4036">
                  <c:v>0.58060561342592598</c:v>
                </c:pt>
                <c:pt idx="4037">
                  <c:v>0.58060958333333335</c:v>
                </c:pt>
                <c:pt idx="4038">
                  <c:v>0.58061363425925927</c:v>
                </c:pt>
                <c:pt idx="4039">
                  <c:v>0.58061785879629635</c:v>
                </c:pt>
                <c:pt idx="4040">
                  <c:v>0.58062203703703708</c:v>
                </c:pt>
                <c:pt idx="4041">
                  <c:v>0.58062618055555559</c:v>
                </c:pt>
                <c:pt idx="4042">
                  <c:v>0.58063016203703699</c:v>
                </c:pt>
                <c:pt idx="4043">
                  <c:v>0.58063440972222224</c:v>
                </c:pt>
                <c:pt idx="4044">
                  <c:v>0.58063846064814817</c:v>
                </c:pt>
                <c:pt idx="4045">
                  <c:v>0.58064274305555552</c:v>
                </c:pt>
                <c:pt idx="4046">
                  <c:v>0.58064687500000001</c:v>
                </c:pt>
                <c:pt idx="4047">
                  <c:v>0.58065082175925931</c:v>
                </c:pt>
                <c:pt idx="4048">
                  <c:v>0.58065465277777772</c:v>
                </c:pt>
                <c:pt idx="4049">
                  <c:v>0.58065854166666664</c:v>
                </c:pt>
                <c:pt idx="4050">
                  <c:v>0.58066243055555555</c:v>
                </c:pt>
                <c:pt idx="4051">
                  <c:v>0.5806665509259259</c:v>
                </c:pt>
                <c:pt idx="4052">
                  <c:v>0.58067084490740739</c:v>
                </c:pt>
                <c:pt idx="4053">
                  <c:v>0.5806751736111111</c:v>
                </c:pt>
                <c:pt idx="4054">
                  <c:v>0.58067906250000001</c:v>
                </c:pt>
                <c:pt idx="4055">
                  <c:v>0.58068306712962958</c:v>
                </c:pt>
                <c:pt idx="4056">
                  <c:v>0.5806873032407408</c:v>
                </c:pt>
                <c:pt idx="4057">
                  <c:v>0.58069288194444446</c:v>
                </c:pt>
                <c:pt idx="4058">
                  <c:v>0.58069696759259259</c:v>
                </c:pt>
                <c:pt idx="4059">
                  <c:v>0.58070099537037034</c:v>
                </c:pt>
                <c:pt idx="4060">
                  <c:v>0.58070523148148145</c:v>
                </c:pt>
                <c:pt idx="4061">
                  <c:v>0.58070932870370373</c:v>
                </c:pt>
                <c:pt idx="4062">
                  <c:v>0.58071368055555561</c:v>
                </c:pt>
                <c:pt idx="4063">
                  <c:v>0.58071751157407403</c:v>
                </c:pt>
                <c:pt idx="4064">
                  <c:v>0.58072145833333333</c:v>
                </c:pt>
                <c:pt idx="4065">
                  <c:v>0.58072532407407407</c:v>
                </c:pt>
                <c:pt idx="4066">
                  <c:v>0.5807291550925926</c:v>
                </c:pt>
                <c:pt idx="4067">
                  <c:v>0.58073309027777775</c:v>
                </c:pt>
                <c:pt idx="4068">
                  <c:v>0.580737175925926</c:v>
                </c:pt>
                <c:pt idx="4069">
                  <c:v>0.58074122685185181</c:v>
                </c:pt>
                <c:pt idx="4070">
                  <c:v>0.58074533564814812</c:v>
                </c:pt>
                <c:pt idx="4071">
                  <c:v>0.58074931712962963</c:v>
                </c:pt>
                <c:pt idx="4072">
                  <c:v>0.58075335648148141</c:v>
                </c:pt>
                <c:pt idx="4073">
                  <c:v>0.5807576504629629</c:v>
                </c:pt>
                <c:pt idx="4074">
                  <c:v>0.58076184027777777</c:v>
                </c:pt>
                <c:pt idx="4075">
                  <c:v>0.58076587962962967</c:v>
                </c:pt>
                <c:pt idx="4076">
                  <c:v>0.58077012731481481</c:v>
                </c:pt>
                <c:pt idx="4077">
                  <c:v>0.58077423611111112</c:v>
                </c:pt>
                <c:pt idx="4078">
                  <c:v>0.58077826388888887</c:v>
                </c:pt>
                <c:pt idx="4079">
                  <c:v>0.58078252314814816</c:v>
                </c:pt>
                <c:pt idx="4080">
                  <c:v>0.5807866435185185</c:v>
                </c:pt>
                <c:pt idx="4081">
                  <c:v>0.58079063657407404</c:v>
                </c:pt>
                <c:pt idx="4082">
                  <c:v>0.58079447916666671</c:v>
                </c:pt>
                <c:pt idx="4083">
                  <c:v>0.5807984259259259</c:v>
                </c:pt>
                <c:pt idx="4084">
                  <c:v>0.58080350694444449</c:v>
                </c:pt>
                <c:pt idx="4085">
                  <c:v>0.58080770833333328</c:v>
                </c:pt>
                <c:pt idx="4086">
                  <c:v>0.58081190972222219</c:v>
                </c:pt>
                <c:pt idx="4087">
                  <c:v>0.58081606481481485</c:v>
                </c:pt>
                <c:pt idx="4088">
                  <c:v>0.58082016203703701</c:v>
                </c:pt>
                <c:pt idx="4089">
                  <c:v>0.58082431712962956</c:v>
                </c:pt>
                <c:pt idx="4090">
                  <c:v>0.58082841435185184</c:v>
                </c:pt>
                <c:pt idx="4091">
                  <c:v>0.58083281250000007</c:v>
                </c:pt>
                <c:pt idx="4092">
                  <c:v>0.58083686342592589</c:v>
                </c:pt>
                <c:pt idx="4093">
                  <c:v>0.58084107638888882</c:v>
                </c:pt>
                <c:pt idx="4094">
                  <c:v>0.58084515046296292</c:v>
                </c:pt>
                <c:pt idx="4095">
                  <c:v>0.58084914351851846</c:v>
                </c:pt>
                <c:pt idx="4096">
                  <c:v>0.58085321759259256</c:v>
                </c:pt>
                <c:pt idx="4097">
                  <c:v>0.58085704861111109</c:v>
                </c:pt>
                <c:pt idx="4098">
                  <c:v>0.58086093750000001</c:v>
                </c:pt>
                <c:pt idx="4099">
                  <c:v>0.58086476851851854</c:v>
                </c:pt>
                <c:pt idx="4100">
                  <c:v>0.58086859953703707</c:v>
                </c:pt>
                <c:pt idx="4101">
                  <c:v>0.58087246527777781</c:v>
                </c:pt>
                <c:pt idx="4102">
                  <c:v>0.58087630787037037</c:v>
                </c:pt>
                <c:pt idx="4103">
                  <c:v>0.58088037037037032</c:v>
                </c:pt>
                <c:pt idx="4104">
                  <c:v>0.58088451388888884</c:v>
                </c:pt>
                <c:pt idx="4105">
                  <c:v>0.58088861111111112</c:v>
                </c:pt>
                <c:pt idx="4106">
                  <c:v>0.58089261574074069</c:v>
                </c:pt>
                <c:pt idx="4107">
                  <c:v>0.58089674768518518</c:v>
                </c:pt>
                <c:pt idx="4108">
                  <c:v>0.58090107638888888</c:v>
                </c:pt>
                <c:pt idx="4109">
                  <c:v>0.58090505787037039</c:v>
                </c:pt>
                <c:pt idx="4110">
                  <c:v>0.58091061342592598</c:v>
                </c:pt>
                <c:pt idx="4111">
                  <c:v>0.58091474537037036</c:v>
                </c:pt>
                <c:pt idx="4112">
                  <c:v>0.58091872685185186</c:v>
                </c:pt>
                <c:pt idx="4113">
                  <c:v>0.58092289351851856</c:v>
                </c:pt>
                <c:pt idx="4114">
                  <c:v>0.58092689814814813</c:v>
                </c:pt>
                <c:pt idx="4115">
                  <c:v>0.58093078703703704</c:v>
                </c:pt>
                <c:pt idx="4116">
                  <c:v>0.58093461805555557</c:v>
                </c:pt>
                <c:pt idx="4117">
                  <c:v>0.58093851851851852</c:v>
                </c:pt>
                <c:pt idx="4118">
                  <c:v>0.5809423958333334</c:v>
                </c:pt>
                <c:pt idx="4119">
                  <c:v>0.58094627314814817</c:v>
                </c:pt>
                <c:pt idx="4120">
                  <c:v>0.58095064814814812</c:v>
                </c:pt>
                <c:pt idx="4121">
                  <c:v>0.58095468750000001</c:v>
                </c:pt>
                <c:pt idx="4122">
                  <c:v>0.58095888888888891</c:v>
                </c:pt>
                <c:pt idx="4123">
                  <c:v>0.58096287037037031</c:v>
                </c:pt>
                <c:pt idx="4124">
                  <c:v>0.58096694444444441</c:v>
                </c:pt>
                <c:pt idx="4125">
                  <c:v>0.58097116898148149</c:v>
                </c:pt>
                <c:pt idx="4126">
                  <c:v>0.58097518518518521</c:v>
                </c:pt>
                <c:pt idx="4127">
                  <c:v>0.58097949074074073</c:v>
                </c:pt>
                <c:pt idx="4128">
                  <c:v>0.58098355324074069</c:v>
                </c:pt>
                <c:pt idx="4129">
                  <c:v>0.58098760416666673</c:v>
                </c:pt>
                <c:pt idx="4130">
                  <c:v>0.58099170138888889</c:v>
                </c:pt>
                <c:pt idx="4131">
                  <c:v>0.58099575231481482</c:v>
                </c:pt>
                <c:pt idx="4132">
                  <c:v>0.58099971064814815</c:v>
                </c:pt>
                <c:pt idx="4133">
                  <c:v>0.58100355324074071</c:v>
                </c:pt>
                <c:pt idx="4134">
                  <c:v>0.58100750000000001</c:v>
                </c:pt>
                <c:pt idx="4135">
                  <c:v>0.58101135416666672</c:v>
                </c:pt>
                <c:pt idx="4136">
                  <c:v>0.58101513888888889</c:v>
                </c:pt>
                <c:pt idx="4137">
                  <c:v>0.58102094907407409</c:v>
                </c:pt>
                <c:pt idx="4138">
                  <c:v>0.5810251851851852</c:v>
                </c:pt>
                <c:pt idx="4139">
                  <c:v>0.58102932870370372</c:v>
                </c:pt>
                <c:pt idx="4140">
                  <c:v>0.58103327546296291</c:v>
                </c:pt>
                <c:pt idx="4141">
                  <c:v>0.58103751157407413</c:v>
                </c:pt>
                <c:pt idx="4142">
                  <c:v>0.58104165509259265</c:v>
                </c:pt>
                <c:pt idx="4143">
                  <c:v>0.58104563657407404</c:v>
                </c:pt>
                <c:pt idx="4144">
                  <c:v>0.58104978009259256</c:v>
                </c:pt>
                <c:pt idx="4145">
                  <c:v>0.58105384259259263</c:v>
                </c:pt>
                <c:pt idx="4146">
                  <c:v>0.58105796296296297</c:v>
                </c:pt>
                <c:pt idx="4147">
                  <c:v>0.58106196759259265</c:v>
                </c:pt>
                <c:pt idx="4148">
                  <c:v>0.58106630787037039</c:v>
                </c:pt>
                <c:pt idx="4149">
                  <c:v>0.58107025462962969</c:v>
                </c:pt>
                <c:pt idx="4150">
                  <c:v>0.58107406250000004</c:v>
                </c:pt>
                <c:pt idx="4151">
                  <c:v>0.58107811342592586</c:v>
                </c:pt>
                <c:pt idx="4152">
                  <c:v>0.58108192129629632</c:v>
                </c:pt>
                <c:pt idx="4153">
                  <c:v>0.58108593750000004</c:v>
                </c:pt>
                <c:pt idx="4154">
                  <c:v>0.58109034722222219</c:v>
                </c:pt>
                <c:pt idx="4155">
                  <c:v>0.58109436342592591</c:v>
                </c:pt>
                <c:pt idx="4156">
                  <c:v>0.58109859953703702</c:v>
                </c:pt>
                <c:pt idx="4157">
                  <c:v>0.58110262731481488</c:v>
                </c:pt>
                <c:pt idx="4158">
                  <c:v>0.58110686342592588</c:v>
                </c:pt>
                <c:pt idx="4159">
                  <c:v>0.58111101851851854</c:v>
                </c:pt>
                <c:pt idx="4160">
                  <c:v>0.58111504629629629</c:v>
                </c:pt>
                <c:pt idx="4161">
                  <c:v>0.5811191550925926</c:v>
                </c:pt>
                <c:pt idx="4162">
                  <c:v>0.58112319444444449</c:v>
                </c:pt>
                <c:pt idx="4163">
                  <c:v>0.58112884259259256</c:v>
                </c:pt>
                <c:pt idx="4164">
                  <c:v>0.58113277777777783</c:v>
                </c:pt>
                <c:pt idx="4165">
                  <c:v>0.58113688657407414</c:v>
                </c:pt>
                <c:pt idx="4166">
                  <c:v>0.58114078703703698</c:v>
                </c:pt>
                <c:pt idx="4167">
                  <c:v>0.58114460648148147</c:v>
                </c:pt>
                <c:pt idx="4168">
                  <c:v>0.58114858796296298</c:v>
                </c:pt>
                <c:pt idx="4169">
                  <c:v>0.58115239583333334</c:v>
                </c:pt>
                <c:pt idx="4170">
                  <c:v>0.5811563657407407</c:v>
                </c:pt>
                <c:pt idx="4171">
                  <c:v>0.58116072916666661</c:v>
                </c:pt>
                <c:pt idx="4172">
                  <c:v>0.5811647337962963</c:v>
                </c:pt>
                <c:pt idx="4173">
                  <c:v>0.5811688078703704</c:v>
                </c:pt>
                <c:pt idx="4174">
                  <c:v>0.58117299768518516</c:v>
                </c:pt>
                <c:pt idx="4175">
                  <c:v>0.58117736111111118</c:v>
                </c:pt>
                <c:pt idx="4176">
                  <c:v>0.58118162037037036</c:v>
                </c:pt>
                <c:pt idx="4177">
                  <c:v>0.58118563657407407</c:v>
                </c:pt>
                <c:pt idx="4178">
                  <c:v>0.58118978009259259</c:v>
                </c:pt>
                <c:pt idx="4179">
                  <c:v>0.58119384259259255</c:v>
                </c:pt>
                <c:pt idx="4180">
                  <c:v>0.58119795138888886</c:v>
                </c:pt>
                <c:pt idx="4181">
                  <c:v>0.58120190972222219</c:v>
                </c:pt>
                <c:pt idx="4182">
                  <c:v>0.58120623842592589</c:v>
                </c:pt>
                <c:pt idx="4183">
                  <c:v>0.58121008101851845</c:v>
                </c:pt>
                <c:pt idx="4184">
                  <c:v>0.58121388888888892</c:v>
                </c:pt>
                <c:pt idx="4185">
                  <c:v>0.58121788194444446</c:v>
                </c:pt>
                <c:pt idx="4186">
                  <c:v>0.58122171296296299</c:v>
                </c:pt>
                <c:pt idx="4187">
                  <c:v>0.58122600694444448</c:v>
                </c:pt>
                <c:pt idx="4188">
                  <c:v>0.58123035879629625</c:v>
                </c:pt>
                <c:pt idx="4189">
                  <c:v>0.58123446759259256</c:v>
                </c:pt>
                <c:pt idx="4190">
                  <c:v>0.58123995370370374</c:v>
                </c:pt>
                <c:pt idx="4191">
                  <c:v>0.58124403935185187</c:v>
                </c:pt>
                <c:pt idx="4192">
                  <c:v>0.58124822916666663</c:v>
                </c:pt>
                <c:pt idx="4193">
                  <c:v>0.58125251157407409</c:v>
                </c:pt>
                <c:pt idx="4194">
                  <c:v>0.58125687500000001</c:v>
                </c:pt>
                <c:pt idx="4195">
                  <c:v>0.58126092592592593</c:v>
                </c:pt>
                <c:pt idx="4196">
                  <c:v>0.58126508101851859</c:v>
                </c:pt>
                <c:pt idx="4197">
                  <c:v>0.58126923611111114</c:v>
                </c:pt>
                <c:pt idx="4198">
                  <c:v>0.58127311342592591</c:v>
                </c:pt>
                <c:pt idx="4199">
                  <c:v>0.58127740740740741</c:v>
                </c:pt>
                <c:pt idx="4200">
                  <c:v>0.58128129629629632</c:v>
                </c:pt>
                <c:pt idx="4201">
                  <c:v>0.58128516203703706</c:v>
                </c:pt>
                <c:pt idx="4202">
                  <c:v>0.58128909722222222</c:v>
                </c:pt>
                <c:pt idx="4203">
                  <c:v>0.58129295138888892</c:v>
                </c:pt>
                <c:pt idx="4204">
                  <c:v>0.5812969907407407</c:v>
                </c:pt>
                <c:pt idx="4205">
                  <c:v>0.58130130787037038</c:v>
                </c:pt>
                <c:pt idx="4206">
                  <c:v>0.58130562500000005</c:v>
                </c:pt>
                <c:pt idx="4207">
                  <c:v>0.58130964120370365</c:v>
                </c:pt>
                <c:pt idx="4208">
                  <c:v>0.58131373842592593</c:v>
                </c:pt>
                <c:pt idx="4209">
                  <c:v>0.58131795138888886</c:v>
                </c:pt>
                <c:pt idx="4210">
                  <c:v>0.58132217592592594</c:v>
                </c:pt>
                <c:pt idx="4211">
                  <c:v>0.5813263657407407</c:v>
                </c:pt>
                <c:pt idx="4212">
                  <c:v>0.58133052083333336</c:v>
                </c:pt>
                <c:pt idx="4213">
                  <c:v>0.58133465277777774</c:v>
                </c:pt>
                <c:pt idx="4214">
                  <c:v>0.58133871527777781</c:v>
                </c:pt>
                <c:pt idx="4215">
                  <c:v>0.58134273148148152</c:v>
                </c:pt>
                <c:pt idx="4216">
                  <c:v>0.58134795138888895</c:v>
                </c:pt>
                <c:pt idx="4217">
                  <c:v>0.58135193287037035</c:v>
                </c:pt>
                <c:pt idx="4218">
                  <c:v>0.58135592592592589</c:v>
                </c:pt>
                <c:pt idx="4219">
                  <c:v>0.58135975694444442</c:v>
                </c:pt>
                <c:pt idx="4220">
                  <c:v>0.58136381944444449</c:v>
                </c:pt>
                <c:pt idx="4221">
                  <c:v>0.58136833333333338</c:v>
                </c:pt>
                <c:pt idx="4222">
                  <c:v>0.58137238425925919</c:v>
                </c:pt>
                <c:pt idx="4223">
                  <c:v>0.58137665509259262</c:v>
                </c:pt>
                <c:pt idx="4224">
                  <c:v>0.58138071759259258</c:v>
                </c:pt>
                <c:pt idx="4225">
                  <c:v>0.58138469907407408</c:v>
                </c:pt>
                <c:pt idx="4226">
                  <c:v>0.58138876157407404</c:v>
                </c:pt>
                <c:pt idx="4227">
                  <c:v>0.5813929166666667</c:v>
                </c:pt>
                <c:pt idx="4228">
                  <c:v>0.58139714120370367</c:v>
                </c:pt>
                <c:pt idx="4229">
                  <c:v>0.58140122685185192</c:v>
                </c:pt>
                <c:pt idx="4230">
                  <c:v>0.58140548611111109</c:v>
                </c:pt>
                <c:pt idx="4231">
                  <c:v>0.58140947916666663</c:v>
                </c:pt>
                <c:pt idx="4232">
                  <c:v>0.58141336805555555</c:v>
                </c:pt>
                <c:pt idx="4233">
                  <c:v>0.5814175231481481</c:v>
                </c:pt>
                <c:pt idx="4234">
                  <c:v>0.58142144675925922</c:v>
                </c:pt>
                <c:pt idx="4235">
                  <c:v>0.58142540509259255</c:v>
                </c:pt>
                <c:pt idx="4236">
                  <c:v>0.58142925925925926</c:v>
                </c:pt>
                <c:pt idx="4237">
                  <c:v>0.58143321759259259</c:v>
                </c:pt>
                <c:pt idx="4238">
                  <c:v>0.58143743055555552</c:v>
                </c:pt>
                <c:pt idx="4239">
                  <c:v>0.58144175925925923</c:v>
                </c:pt>
                <c:pt idx="4240">
                  <c:v>0.58144604166666669</c:v>
                </c:pt>
                <c:pt idx="4241">
                  <c:v>0.58145012731481482</c:v>
                </c:pt>
                <c:pt idx="4242">
                  <c:v>0.581455613425926</c:v>
                </c:pt>
                <c:pt idx="4243">
                  <c:v>0.58145976851851855</c:v>
                </c:pt>
                <c:pt idx="4244">
                  <c:v>0.58146381944444447</c:v>
                </c:pt>
                <c:pt idx="4245">
                  <c:v>0.58146804398148155</c:v>
                </c:pt>
                <c:pt idx="4246">
                  <c:v>0.58147203703703709</c:v>
                </c:pt>
                <c:pt idx="4247">
                  <c:v>0.5814761458333334</c:v>
                </c:pt>
                <c:pt idx="4248">
                  <c:v>0.58148039351851855</c:v>
                </c:pt>
                <c:pt idx="4249">
                  <c:v>0.58148444444444447</c:v>
                </c:pt>
                <c:pt idx="4250">
                  <c:v>0.58148863425925923</c:v>
                </c:pt>
                <c:pt idx="4251">
                  <c:v>0.58149248842592594</c:v>
                </c:pt>
                <c:pt idx="4252">
                  <c:v>0.58149649305555562</c:v>
                </c:pt>
                <c:pt idx="4253">
                  <c:v>0.58150038194444442</c:v>
                </c:pt>
                <c:pt idx="4254">
                  <c:v>0.58150464120370371</c:v>
                </c:pt>
                <c:pt idx="4255">
                  <c:v>0.58150906250000001</c:v>
                </c:pt>
                <c:pt idx="4256">
                  <c:v>0.58151324074074073</c:v>
                </c:pt>
                <c:pt idx="4257">
                  <c:v>0.58151731481481483</c:v>
                </c:pt>
                <c:pt idx="4258">
                  <c:v>0.58152157407407412</c:v>
                </c:pt>
                <c:pt idx="4259">
                  <c:v>0.5815257060185185</c:v>
                </c:pt>
                <c:pt idx="4260">
                  <c:v>0.58152988425925922</c:v>
                </c:pt>
                <c:pt idx="4261">
                  <c:v>0.58153415509259265</c:v>
                </c:pt>
                <c:pt idx="4262">
                  <c:v>0.58153849537037039</c:v>
                </c:pt>
                <c:pt idx="4263">
                  <c:v>0.58154255787037035</c:v>
                </c:pt>
                <c:pt idx="4264">
                  <c:v>0.5815467129629629</c:v>
                </c:pt>
                <c:pt idx="4265">
                  <c:v>0.5815506597222222</c:v>
                </c:pt>
                <c:pt idx="4266">
                  <c:v>0.58155604166666663</c:v>
                </c:pt>
                <c:pt idx="4267">
                  <c:v>0.58155987268518516</c:v>
                </c:pt>
                <c:pt idx="4268">
                  <c:v>0.5815638310185185</c:v>
                </c:pt>
                <c:pt idx="4269">
                  <c:v>0.58156775462962962</c:v>
                </c:pt>
                <c:pt idx="4270">
                  <c:v>0.58157172453703698</c:v>
                </c:pt>
                <c:pt idx="4271">
                  <c:v>0.5815756134259259</c:v>
                </c:pt>
                <c:pt idx="4272">
                  <c:v>0.58157991898148154</c:v>
                </c:pt>
                <c:pt idx="4273">
                  <c:v>0.58158391203703708</c:v>
                </c:pt>
                <c:pt idx="4274">
                  <c:v>0.58158819444444443</c:v>
                </c:pt>
                <c:pt idx="4275">
                  <c:v>0.58159218749999997</c:v>
                </c:pt>
                <c:pt idx="4276">
                  <c:v>0.58159644675925926</c:v>
                </c:pt>
                <c:pt idx="4277">
                  <c:v>0.581600474537037</c:v>
                </c:pt>
                <c:pt idx="4278">
                  <c:v>0.5816047685185185</c:v>
                </c:pt>
                <c:pt idx="4279">
                  <c:v>0.58160891203703702</c:v>
                </c:pt>
                <c:pt idx="4280">
                  <c:v>0.58161324074074072</c:v>
                </c:pt>
                <c:pt idx="4281">
                  <c:v>0.58161725694444444</c:v>
                </c:pt>
                <c:pt idx="4282">
                  <c:v>0.58162130787037036</c:v>
                </c:pt>
                <c:pt idx="4283">
                  <c:v>0.58162511574074072</c:v>
                </c:pt>
                <c:pt idx="4284">
                  <c:v>0.58162928240740741</c:v>
                </c:pt>
                <c:pt idx="4285">
                  <c:v>0.58163309027777776</c:v>
                </c:pt>
                <c:pt idx="4286">
                  <c:v>0.58163709490740734</c:v>
                </c:pt>
                <c:pt idx="4287">
                  <c:v>0.58164101851851846</c:v>
                </c:pt>
                <c:pt idx="4288">
                  <c:v>0.5816465856481482</c:v>
                </c:pt>
                <c:pt idx="4289">
                  <c:v>0.58165090277777776</c:v>
                </c:pt>
                <c:pt idx="4290">
                  <c:v>0.58165521990740743</c:v>
                </c:pt>
                <c:pt idx="4291">
                  <c:v>0.58165928240740739</c:v>
                </c:pt>
                <c:pt idx="4292">
                  <c:v>0.58166344907407408</c:v>
                </c:pt>
                <c:pt idx="4293">
                  <c:v>0.58166761574074077</c:v>
                </c:pt>
                <c:pt idx="4294">
                  <c:v>0.58167175925925929</c:v>
                </c:pt>
                <c:pt idx="4295">
                  <c:v>0.58167598379629626</c:v>
                </c:pt>
                <c:pt idx="4296">
                  <c:v>0.58168012731481478</c:v>
                </c:pt>
                <c:pt idx="4297">
                  <c:v>0.58168427083333329</c:v>
                </c:pt>
                <c:pt idx="4298">
                  <c:v>0.5816883449074074</c:v>
                </c:pt>
                <c:pt idx="4299">
                  <c:v>0.58169214120370372</c:v>
                </c:pt>
                <c:pt idx="4300">
                  <c:v>0.58169621527777771</c:v>
                </c:pt>
                <c:pt idx="4301">
                  <c:v>0.58170028935185181</c:v>
                </c:pt>
                <c:pt idx="4302">
                  <c:v>0.58170423611111111</c:v>
                </c:pt>
                <c:pt idx="4303">
                  <c:v>0.58170811342592599</c:v>
                </c:pt>
                <c:pt idx="4304">
                  <c:v>0.58171204861111114</c:v>
                </c:pt>
                <c:pt idx="4305">
                  <c:v>0.58171616898148149</c:v>
                </c:pt>
                <c:pt idx="4306">
                  <c:v>0.58172056712962961</c:v>
                </c:pt>
                <c:pt idx="4307">
                  <c:v>0.58172466435185188</c:v>
                </c:pt>
                <c:pt idx="4308">
                  <c:v>0.58172881944444443</c:v>
                </c:pt>
                <c:pt idx="4309">
                  <c:v>0.58173280092592594</c:v>
                </c:pt>
                <c:pt idx="4310">
                  <c:v>0.58173835648148142</c:v>
                </c:pt>
                <c:pt idx="4311">
                  <c:v>0.58174244212962967</c:v>
                </c:pt>
                <c:pt idx="4312">
                  <c:v>0.58174679398148144</c:v>
                </c:pt>
                <c:pt idx="4313">
                  <c:v>0.58175079861111112</c:v>
                </c:pt>
                <c:pt idx="4314">
                  <c:v>0.58175503472222223</c:v>
                </c:pt>
                <c:pt idx="4315">
                  <c:v>0.5817590393518518</c:v>
                </c:pt>
                <c:pt idx="4316">
                  <c:v>0.58176305555555552</c:v>
                </c:pt>
                <c:pt idx="4317">
                  <c:v>0.58176690972222223</c:v>
                </c:pt>
                <c:pt idx="4318">
                  <c:v>0.58177111111111113</c:v>
                </c:pt>
                <c:pt idx="4319">
                  <c:v>0.58177497685185187</c:v>
                </c:pt>
                <c:pt idx="4320">
                  <c:v>0.5817790625</c:v>
                </c:pt>
                <c:pt idx="4321">
                  <c:v>0.58178321759259266</c:v>
                </c:pt>
                <c:pt idx="4322">
                  <c:v>0.58178739583333339</c:v>
                </c:pt>
                <c:pt idx="4323">
                  <c:v>0.5817915046296297</c:v>
                </c:pt>
                <c:pt idx="4324">
                  <c:v>0.58179582175925926</c:v>
                </c:pt>
                <c:pt idx="4325">
                  <c:v>0.5817999421296296</c:v>
                </c:pt>
                <c:pt idx="4326">
                  <c:v>0.58180416666666668</c:v>
                </c:pt>
                <c:pt idx="4327">
                  <c:v>0.58180829861111116</c:v>
                </c:pt>
                <c:pt idx="4328">
                  <c:v>0.58181267361111111</c:v>
                </c:pt>
                <c:pt idx="4329">
                  <c:v>0.58181686342592587</c:v>
                </c:pt>
                <c:pt idx="4330">
                  <c:v>0.58182112268518515</c:v>
                </c:pt>
                <c:pt idx="4331">
                  <c:v>0.58182513888888887</c:v>
                </c:pt>
                <c:pt idx="4332">
                  <c:v>0.58182908564814817</c:v>
                </c:pt>
                <c:pt idx="4333">
                  <c:v>0.58183412037037041</c:v>
                </c:pt>
                <c:pt idx="4334">
                  <c:v>0.5818380671296296</c:v>
                </c:pt>
                <c:pt idx="4335">
                  <c:v>0.58184203703703707</c:v>
                </c:pt>
                <c:pt idx="4336">
                  <c:v>0.58184582175925925</c:v>
                </c:pt>
                <c:pt idx="4337">
                  <c:v>0.5818497222222222</c:v>
                </c:pt>
                <c:pt idx="4338">
                  <c:v>0.58185373842592591</c:v>
                </c:pt>
                <c:pt idx="4339">
                  <c:v>0.58185782407407405</c:v>
                </c:pt>
                <c:pt idx="4340">
                  <c:v>0.58186201388888892</c:v>
                </c:pt>
                <c:pt idx="4341">
                  <c:v>0.58186615740740744</c:v>
                </c:pt>
                <c:pt idx="4342">
                  <c:v>0.58187020833333336</c:v>
                </c:pt>
                <c:pt idx="4343">
                  <c:v>0.58187435185185188</c:v>
                </c:pt>
                <c:pt idx="4344">
                  <c:v>0.58187834490740742</c:v>
                </c:pt>
                <c:pt idx="4345">
                  <c:v>0.58188253472222218</c:v>
                </c:pt>
                <c:pt idx="4346">
                  <c:v>0.58188651620370369</c:v>
                </c:pt>
                <c:pt idx="4347">
                  <c:v>0.58189069444444441</c:v>
                </c:pt>
                <c:pt idx="4348">
                  <c:v>0.58189479166666669</c:v>
                </c:pt>
                <c:pt idx="4349">
                  <c:v>0.58189884259259261</c:v>
                </c:pt>
                <c:pt idx="4350">
                  <c:v>0.581902662037037</c:v>
                </c:pt>
                <c:pt idx="4351">
                  <c:v>0.58190659722222227</c:v>
                </c:pt>
                <c:pt idx="4352">
                  <c:v>0.58191062500000001</c:v>
                </c:pt>
                <c:pt idx="4353">
                  <c:v>0.58191453703703699</c:v>
                </c:pt>
                <c:pt idx="4354">
                  <c:v>0.58191843750000005</c:v>
                </c:pt>
                <c:pt idx="4355">
                  <c:v>0.58192386574074073</c:v>
                </c:pt>
                <c:pt idx="4356">
                  <c:v>0.58192788194444445</c:v>
                </c:pt>
                <c:pt idx="4357">
                  <c:v>0.58193218749999998</c:v>
                </c:pt>
                <c:pt idx="4358">
                  <c:v>0.58193629629629628</c:v>
                </c:pt>
                <c:pt idx="4359">
                  <c:v>0.58194049768518519</c:v>
                </c:pt>
                <c:pt idx="4360">
                  <c:v>0.58194464120370371</c:v>
                </c:pt>
                <c:pt idx="4361">
                  <c:v>0.58194884259259261</c:v>
                </c:pt>
                <c:pt idx="4362">
                  <c:v>0.5819531365740741</c:v>
                </c:pt>
                <c:pt idx="4363">
                  <c:v>0.58195744212962963</c:v>
                </c:pt>
                <c:pt idx="4364">
                  <c:v>0.58196162037037036</c:v>
                </c:pt>
                <c:pt idx="4365">
                  <c:v>0.58196598379629627</c:v>
                </c:pt>
                <c:pt idx="4366">
                  <c:v>0.58196988425925922</c:v>
                </c:pt>
                <c:pt idx="4367">
                  <c:v>0.5819738888888889</c:v>
                </c:pt>
                <c:pt idx="4368">
                  <c:v>0.58197780092592588</c:v>
                </c:pt>
                <c:pt idx="4369">
                  <c:v>0.58198210648148152</c:v>
                </c:pt>
                <c:pt idx="4370">
                  <c:v>0.58198598379629629</c:v>
                </c:pt>
                <c:pt idx="4371">
                  <c:v>0.58199001157407404</c:v>
                </c:pt>
                <c:pt idx="4372">
                  <c:v>0.58199420138888891</c:v>
                </c:pt>
                <c:pt idx="4373">
                  <c:v>0.58199844907407405</c:v>
                </c:pt>
                <c:pt idx="4374">
                  <c:v>0.58200270833333334</c:v>
                </c:pt>
                <c:pt idx="4375">
                  <c:v>0.58200690972222224</c:v>
                </c:pt>
                <c:pt idx="4376">
                  <c:v>0.58201108796296297</c:v>
                </c:pt>
                <c:pt idx="4377">
                  <c:v>0.5820165625</c:v>
                </c:pt>
                <c:pt idx="4378">
                  <c:v>0.58202065972222228</c:v>
                </c:pt>
                <c:pt idx="4379">
                  <c:v>0.58202486111111107</c:v>
                </c:pt>
                <c:pt idx="4380">
                  <c:v>0.58202939814814814</c:v>
                </c:pt>
                <c:pt idx="4381">
                  <c:v>0.5820335879629629</c:v>
                </c:pt>
                <c:pt idx="4382">
                  <c:v>0.582037662037037</c:v>
                </c:pt>
                <c:pt idx="4383">
                  <c:v>0.58204172453703706</c:v>
                </c:pt>
                <c:pt idx="4384">
                  <c:v>0.58204562500000001</c:v>
                </c:pt>
                <c:pt idx="4385">
                  <c:v>0.58204975694444439</c:v>
                </c:pt>
                <c:pt idx="4386">
                  <c:v>0.58205363425925927</c:v>
                </c:pt>
                <c:pt idx="4387">
                  <c:v>0.58205776620370375</c:v>
                </c:pt>
                <c:pt idx="4388">
                  <c:v>0.58206206018518525</c:v>
                </c:pt>
                <c:pt idx="4389">
                  <c:v>0.58206635416666663</c:v>
                </c:pt>
                <c:pt idx="4390">
                  <c:v>0.58207069444444448</c:v>
                </c:pt>
                <c:pt idx="4391">
                  <c:v>0.58207540509259259</c:v>
                </c:pt>
                <c:pt idx="4392">
                  <c:v>0.58207956018518525</c:v>
                </c:pt>
                <c:pt idx="4393">
                  <c:v>0.58208375000000001</c:v>
                </c:pt>
                <c:pt idx="4394">
                  <c:v>0.582087824074074</c:v>
                </c:pt>
                <c:pt idx="4395">
                  <c:v>0.58209190972222224</c:v>
                </c:pt>
                <c:pt idx="4396">
                  <c:v>0.58209618055555556</c:v>
                </c:pt>
                <c:pt idx="4397">
                  <c:v>0.58210049768518524</c:v>
                </c:pt>
                <c:pt idx="4398">
                  <c:v>0.58210466435185182</c:v>
                </c:pt>
                <c:pt idx="4399">
                  <c:v>0.58210991898148146</c:v>
                </c:pt>
                <c:pt idx="4400">
                  <c:v>0.58211384259259258</c:v>
                </c:pt>
                <c:pt idx="4401">
                  <c:v>0.58211788194444447</c:v>
                </c:pt>
                <c:pt idx="4402">
                  <c:v>0.58212190972222222</c:v>
                </c:pt>
                <c:pt idx="4403">
                  <c:v>0.58212596064814814</c:v>
                </c:pt>
                <c:pt idx="4404">
                  <c:v>0.5821298958333333</c:v>
                </c:pt>
                <c:pt idx="4405">
                  <c:v>0.58213421296296297</c:v>
                </c:pt>
                <c:pt idx="4406">
                  <c:v>0.58213836805555552</c:v>
                </c:pt>
                <c:pt idx="4407">
                  <c:v>0.58214296296296297</c:v>
                </c:pt>
                <c:pt idx="4408">
                  <c:v>0.58214708333333332</c:v>
                </c:pt>
                <c:pt idx="4409">
                  <c:v>0.58215140046296299</c:v>
                </c:pt>
                <c:pt idx="4410">
                  <c:v>0.58215556712962957</c:v>
                </c:pt>
                <c:pt idx="4411">
                  <c:v>0.58215978009259262</c:v>
                </c:pt>
                <c:pt idx="4412">
                  <c:v>0.58216394675925931</c:v>
                </c:pt>
                <c:pt idx="4413">
                  <c:v>0.58216835648148146</c:v>
                </c:pt>
                <c:pt idx="4414">
                  <c:v>0.58217247685185181</c:v>
                </c:pt>
                <c:pt idx="4415">
                  <c:v>0.58217665509259253</c:v>
                </c:pt>
                <c:pt idx="4416">
                  <c:v>0.58218061342592586</c:v>
                </c:pt>
                <c:pt idx="4417">
                  <c:v>0.58218462962962969</c:v>
                </c:pt>
                <c:pt idx="4418">
                  <c:v>0.58218858796296302</c:v>
                </c:pt>
                <c:pt idx="4419">
                  <c:v>0.58219289351851855</c:v>
                </c:pt>
                <c:pt idx="4420">
                  <c:v>0.58219687500000006</c:v>
                </c:pt>
                <c:pt idx="4421">
                  <c:v>0.58220244212962957</c:v>
                </c:pt>
                <c:pt idx="4422">
                  <c:v>0.58220667824074079</c:v>
                </c:pt>
                <c:pt idx="4423">
                  <c:v>0.58221098379629632</c:v>
                </c:pt>
                <c:pt idx="4424">
                  <c:v>0.58221520833333329</c:v>
                </c:pt>
                <c:pt idx="4425">
                  <c:v>0.58221947916666672</c:v>
                </c:pt>
                <c:pt idx="4426">
                  <c:v>0.58222363425925927</c:v>
                </c:pt>
                <c:pt idx="4427">
                  <c:v>0.58222795138888894</c:v>
                </c:pt>
                <c:pt idx="4428">
                  <c:v>0.58223206018518525</c:v>
                </c:pt>
                <c:pt idx="4429">
                  <c:v>0.58223627314814819</c:v>
                </c:pt>
                <c:pt idx="4430">
                  <c:v>0.58224062499999996</c:v>
                </c:pt>
                <c:pt idx="4431">
                  <c:v>0.5822449652777778</c:v>
                </c:pt>
                <c:pt idx="4432">
                  <c:v>0.58224881944444451</c:v>
                </c:pt>
                <c:pt idx="4433">
                  <c:v>0.58225278935185187</c:v>
                </c:pt>
                <c:pt idx="4434">
                  <c:v>0.58225670138888885</c:v>
                </c:pt>
                <c:pt idx="4435">
                  <c:v>0.58226079861111113</c:v>
                </c:pt>
                <c:pt idx="4436">
                  <c:v>0.58226462962962966</c:v>
                </c:pt>
                <c:pt idx="4437">
                  <c:v>0.58226869212962962</c:v>
                </c:pt>
                <c:pt idx="4438">
                  <c:v>0.58227274305555554</c:v>
                </c:pt>
                <c:pt idx="4439">
                  <c:v>0.58227703703703704</c:v>
                </c:pt>
                <c:pt idx="4440">
                  <c:v>0.58228103009259258</c:v>
                </c:pt>
                <c:pt idx="4441">
                  <c:v>0.58228527777777772</c:v>
                </c:pt>
                <c:pt idx="4442">
                  <c:v>0.58228927083333326</c:v>
                </c:pt>
                <c:pt idx="4443">
                  <c:v>0.58229482638888885</c:v>
                </c:pt>
                <c:pt idx="4444">
                  <c:v>0.58229890046296295</c:v>
                </c:pt>
                <c:pt idx="4445">
                  <c:v>0.58230315972222224</c:v>
                </c:pt>
                <c:pt idx="4446">
                  <c:v>0.58230729166666662</c:v>
                </c:pt>
                <c:pt idx="4447">
                  <c:v>0.58231150462962966</c:v>
                </c:pt>
                <c:pt idx="4448">
                  <c:v>0.58231557870370365</c:v>
                </c:pt>
                <c:pt idx="4449">
                  <c:v>0.58231954861111113</c:v>
                </c:pt>
                <c:pt idx="4450">
                  <c:v>0.58232340277777783</c:v>
                </c:pt>
                <c:pt idx="4451">
                  <c:v>0.58232736111111116</c:v>
                </c:pt>
                <c:pt idx="4452">
                  <c:v>0.58233137731481477</c:v>
                </c:pt>
                <c:pt idx="4453">
                  <c:v>0.5823354282407408</c:v>
                </c:pt>
                <c:pt idx="4454">
                  <c:v>0.58233951388888883</c:v>
                </c:pt>
                <c:pt idx="4455">
                  <c:v>0.5823438310185185</c:v>
                </c:pt>
                <c:pt idx="4456">
                  <c:v>0.58234787037037039</c:v>
                </c:pt>
                <c:pt idx="4457">
                  <c:v>0.58235206018518515</c:v>
                </c:pt>
                <c:pt idx="4458">
                  <c:v>0.5823561805555556</c:v>
                </c:pt>
                <c:pt idx="4459">
                  <c:v>0.58236042824074075</c:v>
                </c:pt>
                <c:pt idx="4460">
                  <c:v>0.58236443287037043</c:v>
                </c:pt>
                <c:pt idx="4461">
                  <c:v>0.58236861111111116</c:v>
                </c:pt>
                <c:pt idx="4462">
                  <c:v>0.5823727314814815</c:v>
                </c:pt>
                <c:pt idx="4463">
                  <c:v>0.58237687500000002</c:v>
                </c:pt>
                <c:pt idx="4464">
                  <c:v>0.58238115740740748</c:v>
                </c:pt>
                <c:pt idx="4465">
                  <c:v>0.58238517361111108</c:v>
                </c:pt>
                <c:pt idx="4466">
                  <c:v>0.58239016203703697</c:v>
                </c:pt>
                <c:pt idx="4467">
                  <c:v>0.58239400462962965</c:v>
                </c:pt>
                <c:pt idx="4468">
                  <c:v>0.58239787037037039</c:v>
                </c:pt>
                <c:pt idx="4469">
                  <c:v>0.58240189814814813</c:v>
                </c:pt>
                <c:pt idx="4470">
                  <c:v>0.5824057754629629</c:v>
                </c:pt>
                <c:pt idx="4471">
                  <c:v>0.58240978009259259</c:v>
                </c:pt>
                <c:pt idx="4472">
                  <c:v>0.58241387731481475</c:v>
                </c:pt>
                <c:pt idx="4473">
                  <c:v>0.58241790509259261</c:v>
                </c:pt>
                <c:pt idx="4474">
                  <c:v>0.58242201388888892</c:v>
                </c:pt>
                <c:pt idx="4475">
                  <c:v>0.58242606481481485</c:v>
                </c:pt>
                <c:pt idx="4476">
                  <c:v>0.58243010416666674</c:v>
                </c:pt>
                <c:pt idx="4477">
                  <c:v>0.58243412037037035</c:v>
                </c:pt>
                <c:pt idx="4478">
                  <c:v>0.58243831018518522</c:v>
                </c:pt>
                <c:pt idx="4479">
                  <c:v>0.58244245370370373</c:v>
                </c:pt>
                <c:pt idx="4480">
                  <c:v>0.58244664351851849</c:v>
                </c:pt>
                <c:pt idx="4481">
                  <c:v>0.58245093749999999</c:v>
                </c:pt>
                <c:pt idx="4482">
                  <c:v>0.58245503472222226</c:v>
                </c:pt>
                <c:pt idx="4483">
                  <c:v>0.58245886574074068</c:v>
                </c:pt>
                <c:pt idx="4484">
                  <c:v>0.58246276620370374</c:v>
                </c:pt>
                <c:pt idx="4485">
                  <c:v>0.58246664351851851</c:v>
                </c:pt>
                <c:pt idx="4486">
                  <c:v>0.58247059027777781</c:v>
                </c:pt>
                <c:pt idx="4487">
                  <c:v>0.58247472222222219</c:v>
                </c:pt>
                <c:pt idx="4488">
                  <c:v>0.5824802546296296</c:v>
                </c:pt>
                <c:pt idx="4489">
                  <c:v>0.58248437500000005</c:v>
                </c:pt>
                <c:pt idx="4490">
                  <c:v>0.58248880787037038</c:v>
                </c:pt>
                <c:pt idx="4491">
                  <c:v>0.58249288194444448</c:v>
                </c:pt>
                <c:pt idx="4492">
                  <c:v>0.58249710648148145</c:v>
                </c:pt>
                <c:pt idx="4493">
                  <c:v>0.58250123842592594</c:v>
                </c:pt>
                <c:pt idx="4494">
                  <c:v>0.58250534722222225</c:v>
                </c:pt>
                <c:pt idx="4495">
                  <c:v>0.58250939814814817</c:v>
                </c:pt>
                <c:pt idx="4496">
                  <c:v>0.58251362268518514</c:v>
                </c:pt>
                <c:pt idx="4497">
                  <c:v>0.58251763888888886</c:v>
                </c:pt>
                <c:pt idx="4498">
                  <c:v>0.58252203703703709</c:v>
                </c:pt>
                <c:pt idx="4499">
                  <c:v>0.5825258333333333</c:v>
                </c:pt>
                <c:pt idx="4500">
                  <c:v>0.58252989583333337</c:v>
                </c:pt>
                <c:pt idx="4501">
                  <c:v>0.58253373842592593</c:v>
                </c:pt>
                <c:pt idx="4502">
                  <c:v>0.58253765046296302</c:v>
                </c:pt>
                <c:pt idx="4503">
                  <c:v>0.5825418171296296</c:v>
                </c:pt>
                <c:pt idx="4504">
                  <c:v>0.58254581018518514</c:v>
                </c:pt>
                <c:pt idx="4505">
                  <c:v>0.58254980324074068</c:v>
                </c:pt>
                <c:pt idx="4506">
                  <c:v>0.58255396990740738</c:v>
                </c:pt>
                <c:pt idx="4507">
                  <c:v>0.58255796296296303</c:v>
                </c:pt>
                <c:pt idx="4508">
                  <c:v>0.58256214120370375</c:v>
                </c:pt>
                <c:pt idx="4509">
                  <c:v>0.58256640046296293</c:v>
                </c:pt>
                <c:pt idx="4510">
                  <c:v>0.58257190972222228</c:v>
                </c:pt>
                <c:pt idx="4511">
                  <c:v>0.5825760532407408</c:v>
                </c:pt>
                <c:pt idx="4512">
                  <c:v>0.58258018518518517</c:v>
                </c:pt>
                <c:pt idx="4513">
                  <c:v>0.58258416666666668</c:v>
                </c:pt>
                <c:pt idx="4514">
                  <c:v>0.58258837962962962</c:v>
                </c:pt>
                <c:pt idx="4515">
                  <c:v>0.58259267361111111</c:v>
                </c:pt>
                <c:pt idx="4516">
                  <c:v>0.58259692129629637</c:v>
                </c:pt>
                <c:pt idx="4517">
                  <c:v>0.58260076388888893</c:v>
                </c:pt>
                <c:pt idx="4518">
                  <c:v>0.58260480324074071</c:v>
                </c:pt>
                <c:pt idx="4519">
                  <c:v>0.58260864583333338</c:v>
                </c:pt>
                <c:pt idx="4520">
                  <c:v>0.58261277777777776</c:v>
                </c:pt>
                <c:pt idx="4521">
                  <c:v>0.58261704861111108</c:v>
                </c:pt>
                <c:pt idx="4522">
                  <c:v>0.58262122685185191</c:v>
                </c:pt>
                <c:pt idx="4523">
                  <c:v>0.58262528935185187</c:v>
                </c:pt>
                <c:pt idx="4524">
                  <c:v>0.58262953703703702</c:v>
                </c:pt>
                <c:pt idx="4525">
                  <c:v>0.58263357638888891</c:v>
                </c:pt>
                <c:pt idx="4526">
                  <c:v>0.58263778935185184</c:v>
                </c:pt>
                <c:pt idx="4527">
                  <c:v>0.58264188657407401</c:v>
                </c:pt>
                <c:pt idx="4528">
                  <c:v>0.582646238425926</c:v>
                </c:pt>
                <c:pt idx="4529">
                  <c:v>0.58265037037037037</c:v>
                </c:pt>
                <c:pt idx="4530">
                  <c:v>0.58265472222222225</c:v>
                </c:pt>
                <c:pt idx="4531">
                  <c:v>0.58265908564814817</c:v>
                </c:pt>
                <c:pt idx="4532">
                  <c:v>0.5826643402777778</c:v>
                </c:pt>
                <c:pt idx="4533">
                  <c:v>0.58266820601851854</c:v>
                </c:pt>
                <c:pt idx="4534">
                  <c:v>0.5826722685185185</c:v>
                </c:pt>
                <c:pt idx="4535">
                  <c:v>0.5826762152777778</c:v>
                </c:pt>
                <c:pt idx="4536">
                  <c:v>0.58268023148148151</c:v>
                </c:pt>
                <c:pt idx="4537">
                  <c:v>0.58268418981481485</c:v>
                </c:pt>
                <c:pt idx="4538">
                  <c:v>0.58268850694444441</c:v>
                </c:pt>
                <c:pt idx="4539">
                  <c:v>0.5826929282407407</c:v>
                </c:pt>
                <c:pt idx="4540">
                  <c:v>0.58269721064814817</c:v>
                </c:pt>
                <c:pt idx="4541">
                  <c:v>0.58270134259259254</c:v>
                </c:pt>
                <c:pt idx="4542">
                  <c:v>0.58270591435185182</c:v>
                </c:pt>
                <c:pt idx="4543">
                  <c:v>0.58271008101851851</c:v>
                </c:pt>
                <c:pt idx="4544">
                  <c:v>0.5827143402777778</c:v>
                </c:pt>
                <c:pt idx="4545">
                  <c:v>0.58271842592592593</c:v>
                </c:pt>
                <c:pt idx="4546">
                  <c:v>0.58272267361111107</c:v>
                </c:pt>
                <c:pt idx="4547">
                  <c:v>0.58272679398148142</c:v>
                </c:pt>
                <c:pt idx="4548">
                  <c:v>0.5827310532407407</c:v>
                </c:pt>
                <c:pt idx="4549">
                  <c:v>0.58273516203703701</c:v>
                </c:pt>
                <c:pt idx="4550">
                  <c:v>0.58273918981481476</c:v>
                </c:pt>
                <c:pt idx="4551">
                  <c:v>0.58274312500000003</c:v>
                </c:pt>
                <c:pt idx="4552">
                  <c:v>0.58274715277777778</c:v>
                </c:pt>
                <c:pt idx="4553">
                  <c:v>0.5827512037037037</c:v>
                </c:pt>
                <c:pt idx="4554">
                  <c:v>0.58275681712962968</c:v>
                </c:pt>
                <c:pt idx="4555">
                  <c:v>0.58276094907407405</c:v>
                </c:pt>
                <c:pt idx="4556">
                  <c:v>0.58276521990740737</c:v>
                </c:pt>
                <c:pt idx="4557">
                  <c:v>0.58276943287037042</c:v>
                </c:pt>
                <c:pt idx="4558">
                  <c:v>0.58277372685185191</c:v>
                </c:pt>
                <c:pt idx="4559">
                  <c:v>0.58277818287037031</c:v>
                </c:pt>
                <c:pt idx="4560">
                  <c:v>0.58278247685185181</c:v>
                </c:pt>
                <c:pt idx="4561">
                  <c:v>0.58278673611111109</c:v>
                </c:pt>
                <c:pt idx="4562">
                  <c:v>0.5827909722222222</c:v>
                </c:pt>
                <c:pt idx="4563">
                  <c:v>0.5827949189814815</c:v>
                </c:pt>
                <c:pt idx="4564">
                  <c:v>0.58279914351851858</c:v>
                </c:pt>
                <c:pt idx="4565">
                  <c:v>0.58280334490740737</c:v>
                </c:pt>
                <c:pt idx="4566">
                  <c:v>0.58280737268518512</c:v>
                </c:pt>
                <c:pt idx="4567">
                  <c:v>0.58281129629629624</c:v>
                </c:pt>
                <c:pt idx="4568">
                  <c:v>0.5828154166666667</c:v>
                </c:pt>
                <c:pt idx="4569">
                  <c:v>0.58281932870370368</c:v>
                </c:pt>
                <c:pt idx="4570">
                  <c:v>0.58282355324074075</c:v>
                </c:pt>
                <c:pt idx="4571">
                  <c:v>0.58282777777777783</c:v>
                </c:pt>
                <c:pt idx="4572">
                  <c:v>0.58283192129629635</c:v>
                </c:pt>
                <c:pt idx="4573">
                  <c:v>0.58283599537037034</c:v>
                </c:pt>
                <c:pt idx="4574">
                  <c:v>0.58284023148148145</c:v>
                </c:pt>
                <c:pt idx="4575">
                  <c:v>0.58284450231481488</c:v>
                </c:pt>
                <c:pt idx="4576">
                  <c:v>0.58285012731481478</c:v>
                </c:pt>
                <c:pt idx="4577">
                  <c:v>0.58285424768518512</c:v>
                </c:pt>
                <c:pt idx="4578">
                  <c:v>0.58285844907407414</c:v>
                </c:pt>
                <c:pt idx="4579">
                  <c:v>0.58286266203703707</c:v>
                </c:pt>
                <c:pt idx="4580">
                  <c:v>0.58286694444444442</c:v>
                </c:pt>
                <c:pt idx="4581">
                  <c:v>0.58287131944444448</c:v>
                </c:pt>
                <c:pt idx="4582">
                  <c:v>0.58287533564814809</c:v>
                </c:pt>
                <c:pt idx="4583">
                  <c:v>0.58287932870370374</c:v>
                </c:pt>
                <c:pt idx="4584">
                  <c:v>0.58288335648148148</c:v>
                </c:pt>
                <c:pt idx="4585">
                  <c:v>0.58288719907407405</c:v>
                </c:pt>
                <c:pt idx="4586">
                  <c:v>0.5828913541666666</c:v>
                </c:pt>
                <c:pt idx="4587">
                  <c:v>0.58289549768518512</c:v>
                </c:pt>
                <c:pt idx="4588">
                  <c:v>0.58289981481481479</c:v>
                </c:pt>
                <c:pt idx="4589">
                  <c:v>0.58290400462962966</c:v>
                </c:pt>
                <c:pt idx="4590">
                  <c:v>0.5829084722222222</c:v>
                </c:pt>
                <c:pt idx="4591">
                  <c:v>0.58291259259259254</c:v>
                </c:pt>
                <c:pt idx="4592">
                  <c:v>0.58291692129629624</c:v>
                </c:pt>
                <c:pt idx="4593">
                  <c:v>0.58292137731481486</c:v>
                </c:pt>
                <c:pt idx="4594">
                  <c:v>0.58292565972222221</c:v>
                </c:pt>
                <c:pt idx="4595">
                  <c:v>0.58292980324074073</c:v>
                </c:pt>
                <c:pt idx="4596">
                  <c:v>0.58293403935185184</c:v>
                </c:pt>
                <c:pt idx="4597">
                  <c:v>0.5829383217592593</c:v>
                </c:pt>
                <c:pt idx="4598">
                  <c:v>0.58294253472222224</c:v>
                </c:pt>
                <c:pt idx="4599">
                  <c:v>0.58294775462962967</c:v>
                </c:pt>
                <c:pt idx="4600">
                  <c:v>0.5829516203703704</c:v>
                </c:pt>
                <c:pt idx="4601">
                  <c:v>0.58295559027777777</c:v>
                </c:pt>
                <c:pt idx="4602">
                  <c:v>0.5829594212962963</c:v>
                </c:pt>
                <c:pt idx="4603">
                  <c:v>0.5829633680555556</c:v>
                </c:pt>
                <c:pt idx="4604">
                  <c:v>0.58296771990740737</c:v>
                </c:pt>
                <c:pt idx="4605">
                  <c:v>0.58297184027777782</c:v>
                </c:pt>
                <c:pt idx="4606">
                  <c:v>0.58297599537037037</c:v>
                </c:pt>
                <c:pt idx="4607">
                  <c:v>0.58298009259259265</c:v>
                </c:pt>
                <c:pt idx="4608">
                  <c:v>0.58298422453703702</c:v>
                </c:pt>
                <c:pt idx="4609">
                  <c:v>0.58298847222222216</c:v>
                </c:pt>
                <c:pt idx="4610">
                  <c:v>0.58299254629629627</c:v>
                </c:pt>
                <c:pt idx="4611">
                  <c:v>0.58299670138888893</c:v>
                </c:pt>
                <c:pt idx="4612">
                  <c:v>0.58300075231481485</c:v>
                </c:pt>
                <c:pt idx="4613">
                  <c:v>0.58300496527777779</c:v>
                </c:pt>
                <c:pt idx="4614">
                  <c:v>0.58300906250000006</c:v>
                </c:pt>
                <c:pt idx="4615">
                  <c:v>0.58301315972222223</c:v>
                </c:pt>
                <c:pt idx="4616">
                  <c:v>0.58301701388888894</c:v>
                </c:pt>
                <c:pt idx="4617">
                  <c:v>0.58302091435185188</c:v>
                </c:pt>
                <c:pt idx="4618">
                  <c:v>0.58302484953703704</c:v>
                </c:pt>
                <c:pt idx="4619">
                  <c:v>0.58302876157407402</c:v>
                </c:pt>
                <c:pt idx="4620">
                  <c:v>0.58303293981481474</c:v>
                </c:pt>
                <c:pt idx="4621">
                  <c:v>0.58303844907407409</c:v>
                </c:pt>
                <c:pt idx="4622">
                  <c:v>0.58304260416666664</c:v>
                </c:pt>
                <c:pt idx="4623">
                  <c:v>0.58304680555555555</c:v>
                </c:pt>
                <c:pt idx="4624">
                  <c:v>0.58305087962962965</c:v>
                </c:pt>
                <c:pt idx="4625">
                  <c:v>0.583055162037037</c:v>
                </c:pt>
                <c:pt idx="4626">
                  <c:v>0.58305953703703706</c:v>
                </c:pt>
                <c:pt idx="4627">
                  <c:v>0.58306368055555557</c:v>
                </c:pt>
                <c:pt idx="4628">
                  <c:v>0.58306770833333332</c:v>
                </c:pt>
                <c:pt idx="4629">
                  <c:v>0.58307187500000002</c:v>
                </c:pt>
                <c:pt idx="4630">
                  <c:v>0.58307607638888892</c:v>
                </c:pt>
                <c:pt idx="4631">
                  <c:v>0.58308006944444446</c:v>
                </c:pt>
                <c:pt idx="4632">
                  <c:v>0.58308416666666674</c:v>
                </c:pt>
                <c:pt idx="4633">
                  <c:v>0.58308814814814813</c:v>
                </c:pt>
                <c:pt idx="4634">
                  <c:v>0.5830919907407407</c:v>
                </c:pt>
                <c:pt idx="4635">
                  <c:v>0.58309594907407403</c:v>
                </c:pt>
                <c:pt idx="4636">
                  <c:v>0.5830997916666667</c:v>
                </c:pt>
                <c:pt idx="4637">
                  <c:v>0.58310378472222224</c:v>
                </c:pt>
                <c:pt idx="4638">
                  <c:v>0.5831080671296297</c:v>
                </c:pt>
                <c:pt idx="4639">
                  <c:v>0.58311237268518512</c:v>
                </c:pt>
                <c:pt idx="4640">
                  <c:v>0.58311641203703701</c:v>
                </c:pt>
                <c:pt idx="4641">
                  <c:v>0.58312050925925929</c:v>
                </c:pt>
                <c:pt idx="4642">
                  <c:v>0.58312469907407405</c:v>
                </c:pt>
                <c:pt idx="4643">
                  <c:v>0.58313037037037041</c:v>
                </c:pt>
                <c:pt idx="4644">
                  <c:v>0.58313440972222219</c:v>
                </c:pt>
                <c:pt idx="4645">
                  <c:v>0.58313861111111109</c:v>
                </c:pt>
                <c:pt idx="4646">
                  <c:v>0.58314267361111105</c:v>
                </c:pt>
                <c:pt idx="4647">
                  <c:v>0.58314708333333332</c:v>
                </c:pt>
                <c:pt idx="4648">
                  <c:v>0.58315109953703703</c:v>
                </c:pt>
                <c:pt idx="4649">
                  <c:v>0.58315528935185179</c:v>
                </c:pt>
                <c:pt idx="4650">
                  <c:v>0.58315922453703706</c:v>
                </c:pt>
                <c:pt idx="4651">
                  <c:v>0.58316318287037039</c:v>
                </c:pt>
                <c:pt idx="4652">
                  <c:v>0.58316702546296295</c:v>
                </c:pt>
                <c:pt idx="4653">
                  <c:v>0.58317133101851859</c:v>
                </c:pt>
                <c:pt idx="4654">
                  <c:v>0.58317568287037036</c:v>
                </c:pt>
                <c:pt idx="4655">
                  <c:v>0.58317984953703705</c:v>
                </c:pt>
                <c:pt idx="4656">
                  <c:v>0.58318394675925933</c:v>
                </c:pt>
                <c:pt idx="4657">
                  <c:v>0.58318826388888889</c:v>
                </c:pt>
                <c:pt idx="4658">
                  <c:v>0.58319233796296299</c:v>
                </c:pt>
                <c:pt idx="4659">
                  <c:v>0.58319652777777775</c:v>
                </c:pt>
                <c:pt idx="4660">
                  <c:v>0.58320079861111107</c:v>
                </c:pt>
                <c:pt idx="4661">
                  <c:v>0.58320545138888891</c:v>
                </c:pt>
                <c:pt idx="4662">
                  <c:v>0.58320953703703704</c:v>
                </c:pt>
                <c:pt idx="4663">
                  <c:v>0.58321378472222218</c:v>
                </c:pt>
                <c:pt idx="4664">
                  <c:v>0.58321783564814822</c:v>
                </c:pt>
                <c:pt idx="4665">
                  <c:v>0.58322322916666669</c:v>
                </c:pt>
                <c:pt idx="4666">
                  <c:v>0.58322707175925925</c:v>
                </c:pt>
                <c:pt idx="4667">
                  <c:v>0.58323105324074076</c:v>
                </c:pt>
                <c:pt idx="4668">
                  <c:v>0.58323503472222227</c:v>
                </c:pt>
                <c:pt idx="4669">
                  <c:v>0.58323901620370366</c:v>
                </c:pt>
                <c:pt idx="4670">
                  <c:v>0.58324288194444451</c:v>
                </c:pt>
                <c:pt idx="4671">
                  <c:v>0.58324712962962966</c:v>
                </c:pt>
                <c:pt idx="4672">
                  <c:v>0.58325116898148155</c:v>
                </c:pt>
                <c:pt idx="4673">
                  <c:v>0.58325539351851852</c:v>
                </c:pt>
                <c:pt idx="4674">
                  <c:v>0.58325937500000002</c:v>
                </c:pt>
                <c:pt idx="4675">
                  <c:v>0.58326361111111114</c:v>
                </c:pt>
                <c:pt idx="4676">
                  <c:v>0.58326760416666668</c:v>
                </c:pt>
                <c:pt idx="4677">
                  <c:v>0.58327194444444441</c:v>
                </c:pt>
                <c:pt idx="4678">
                  <c:v>0.58327603009259266</c:v>
                </c:pt>
                <c:pt idx="4679">
                  <c:v>0.58328021990740742</c:v>
                </c:pt>
                <c:pt idx="4680">
                  <c:v>0.58328430555555555</c:v>
                </c:pt>
                <c:pt idx="4681">
                  <c:v>0.58328848379629628</c:v>
                </c:pt>
                <c:pt idx="4682">
                  <c:v>0.58329246527777778</c:v>
                </c:pt>
                <c:pt idx="4683">
                  <c:v>0.58329667824074072</c:v>
                </c:pt>
                <c:pt idx="4684">
                  <c:v>0.58330053240740742</c:v>
                </c:pt>
                <c:pt idx="4685">
                  <c:v>0.58330460648148141</c:v>
                </c:pt>
                <c:pt idx="4686">
                  <c:v>0.58330849537037033</c:v>
                </c:pt>
                <c:pt idx="4687">
                  <c:v>0.58331423611111111</c:v>
                </c:pt>
                <c:pt idx="4688">
                  <c:v>0.58331851851851846</c:v>
                </c:pt>
                <c:pt idx="4689">
                  <c:v>0.58332274305555554</c:v>
                </c:pt>
                <c:pt idx="4690">
                  <c:v>0.58332684027777781</c:v>
                </c:pt>
                <c:pt idx="4691">
                  <c:v>0.58333108796296296</c:v>
                </c:pt>
                <c:pt idx="4692">
                  <c:v>0.5833352083333333</c:v>
                </c:pt>
                <c:pt idx="4693">
                  <c:v>0.58333960648148142</c:v>
                </c:pt>
                <c:pt idx="4694">
                  <c:v>0.58334401620370369</c:v>
                </c:pt>
                <c:pt idx="4695">
                  <c:v>0.5833483796296296</c:v>
                </c:pt>
                <c:pt idx="4696">
                  <c:v>0.58335260416666668</c:v>
                </c:pt>
                <c:pt idx="4697">
                  <c:v>0.58335717592592595</c:v>
                </c:pt>
                <c:pt idx="4698">
                  <c:v>0.58336106481481476</c:v>
                </c:pt>
                <c:pt idx="4699">
                  <c:v>0.58336512731481482</c:v>
                </c:pt>
                <c:pt idx="4700">
                  <c:v>0.58336912037037036</c:v>
                </c:pt>
                <c:pt idx="4701">
                  <c:v>0.58337313657407408</c:v>
                </c:pt>
                <c:pt idx="4702">
                  <c:v>0.58337704861111106</c:v>
                </c:pt>
                <c:pt idx="4703">
                  <c:v>0.58338122685185179</c:v>
                </c:pt>
                <c:pt idx="4704">
                  <c:v>0.58338559027777781</c:v>
                </c:pt>
                <c:pt idx="4705">
                  <c:v>0.58338983796296295</c:v>
                </c:pt>
                <c:pt idx="4706">
                  <c:v>0.58339390046296302</c:v>
                </c:pt>
                <c:pt idx="4707">
                  <c:v>0.58339825231481479</c:v>
                </c:pt>
                <c:pt idx="4708">
                  <c:v>0.58340231481481475</c:v>
                </c:pt>
                <c:pt idx="4709">
                  <c:v>0.58340792824074073</c:v>
                </c:pt>
                <c:pt idx="4710">
                  <c:v>0.58341229166666664</c:v>
                </c:pt>
                <c:pt idx="4711">
                  <c:v>0.58341656249999996</c:v>
                </c:pt>
                <c:pt idx="4712">
                  <c:v>0.58342074074074068</c:v>
                </c:pt>
                <c:pt idx="4713">
                  <c:v>0.5834251041666666</c:v>
                </c:pt>
                <c:pt idx="4714">
                  <c:v>0.58342915509259263</c:v>
                </c:pt>
                <c:pt idx="4715">
                  <c:v>0.58343326388888894</c:v>
                </c:pt>
                <c:pt idx="4716">
                  <c:v>0.58343743055555553</c:v>
                </c:pt>
                <c:pt idx="4717">
                  <c:v>0.58344156250000001</c:v>
                </c:pt>
                <c:pt idx="4718">
                  <c:v>0.5834454745370371</c:v>
                </c:pt>
                <c:pt idx="4719">
                  <c:v>0.58344984953703705</c:v>
                </c:pt>
                <c:pt idx="4720">
                  <c:v>0.58345396990740739</c:v>
                </c:pt>
                <c:pt idx="4721">
                  <c:v>0.58345840277777772</c:v>
                </c:pt>
                <c:pt idx="4722">
                  <c:v>0.58346258101851844</c:v>
                </c:pt>
                <c:pt idx="4723">
                  <c:v>0.58346690972222215</c:v>
                </c:pt>
                <c:pt idx="4724">
                  <c:v>0.58347099537037039</c:v>
                </c:pt>
                <c:pt idx="4725">
                  <c:v>0.58347531249999995</c:v>
                </c:pt>
                <c:pt idx="4726">
                  <c:v>0.5834796527777778</c:v>
                </c:pt>
                <c:pt idx="4727">
                  <c:v>0.5834842013888889</c:v>
                </c:pt>
                <c:pt idx="4728">
                  <c:v>0.58348832175925924</c:v>
                </c:pt>
                <c:pt idx="4729">
                  <c:v>0.58349274305555554</c:v>
                </c:pt>
                <c:pt idx="4730">
                  <c:v>0.5834968055555555</c:v>
                </c:pt>
                <c:pt idx="4731">
                  <c:v>0.58350085648148153</c:v>
                </c:pt>
                <c:pt idx="4732">
                  <c:v>0.58350613425925923</c:v>
                </c:pt>
                <c:pt idx="4733">
                  <c:v>0.58351009259259257</c:v>
                </c:pt>
                <c:pt idx="4734">
                  <c:v>0.58351418981481484</c:v>
                </c:pt>
                <c:pt idx="4735">
                  <c:v>0.58351810185185182</c:v>
                </c:pt>
                <c:pt idx="4736">
                  <c:v>0.5835223263888889</c:v>
                </c:pt>
                <c:pt idx="4737">
                  <c:v>0.58352656250000001</c:v>
                </c:pt>
                <c:pt idx="4738">
                  <c:v>0.58353118055555553</c:v>
                </c:pt>
                <c:pt idx="4739">
                  <c:v>0.58353531250000001</c:v>
                </c:pt>
                <c:pt idx="4740">
                  <c:v>0.58353959490740748</c:v>
                </c:pt>
                <c:pt idx="4741">
                  <c:v>0.58354379629629627</c:v>
                </c:pt>
                <c:pt idx="4742">
                  <c:v>0.58354802083333335</c:v>
                </c:pt>
                <c:pt idx="4743">
                  <c:v>0.58355228009259263</c:v>
                </c:pt>
                <c:pt idx="4744">
                  <c:v>0.58355649305555557</c:v>
                </c:pt>
                <c:pt idx="4745">
                  <c:v>0.58356084490740734</c:v>
                </c:pt>
                <c:pt idx="4746">
                  <c:v>0.58356501157407414</c:v>
                </c:pt>
                <c:pt idx="4747">
                  <c:v>0.58356900462962968</c:v>
                </c:pt>
                <c:pt idx="4748">
                  <c:v>0.58357309027777771</c:v>
                </c:pt>
                <c:pt idx="4749">
                  <c:v>0.58357718749999998</c:v>
                </c:pt>
                <c:pt idx="4750">
                  <c:v>0.58358116898148149</c:v>
                </c:pt>
                <c:pt idx="4751">
                  <c:v>0.58358518518518521</c:v>
                </c:pt>
                <c:pt idx="4752">
                  <c:v>0.58358944444444438</c:v>
                </c:pt>
                <c:pt idx="4753">
                  <c:v>0.58359368055555561</c:v>
                </c:pt>
                <c:pt idx="4754">
                  <c:v>0.58359946759259262</c:v>
                </c:pt>
                <c:pt idx="4755">
                  <c:v>0.58360361111111114</c:v>
                </c:pt>
                <c:pt idx="4756">
                  <c:v>0.58360810185185186</c:v>
                </c:pt>
                <c:pt idx="4757">
                  <c:v>0.58361241898148142</c:v>
                </c:pt>
                <c:pt idx="4758">
                  <c:v>0.58361680555555562</c:v>
                </c:pt>
                <c:pt idx="4759">
                  <c:v>0.58362096064814817</c:v>
                </c:pt>
                <c:pt idx="4760">
                  <c:v>0.58362538194444447</c:v>
                </c:pt>
                <c:pt idx="4761">
                  <c:v>0.58362953703703702</c:v>
                </c:pt>
                <c:pt idx="4762">
                  <c:v>0.58363387731481475</c:v>
                </c:pt>
                <c:pt idx="4763">
                  <c:v>0.5836378703703704</c:v>
                </c:pt>
                <c:pt idx="4764">
                  <c:v>0.58364188657407412</c:v>
                </c:pt>
                <c:pt idx="4765">
                  <c:v>0.58364584490740745</c:v>
                </c:pt>
                <c:pt idx="4766">
                  <c:v>0.58365008101851845</c:v>
                </c:pt>
                <c:pt idx="4767">
                  <c:v>0.58365405092592593</c:v>
                </c:pt>
                <c:pt idx="4768">
                  <c:v>0.58365803240740743</c:v>
                </c:pt>
                <c:pt idx="4769">
                  <c:v>0.58366207175925922</c:v>
                </c:pt>
                <c:pt idx="4770">
                  <c:v>0.58366628472222215</c:v>
                </c:pt>
                <c:pt idx="4771">
                  <c:v>0.58367037037037039</c:v>
                </c:pt>
                <c:pt idx="4772">
                  <c:v>0.58367450231481477</c:v>
                </c:pt>
                <c:pt idx="4773">
                  <c:v>0.58367865740740743</c:v>
                </c:pt>
                <c:pt idx="4774">
                  <c:v>0.58368280092592595</c:v>
                </c:pt>
                <c:pt idx="4775">
                  <c:v>0.58368687500000005</c:v>
                </c:pt>
                <c:pt idx="4776">
                  <c:v>0.58369250000000006</c:v>
                </c:pt>
                <c:pt idx="4777">
                  <c:v>0.5836968402777778</c:v>
                </c:pt>
                <c:pt idx="4778">
                  <c:v>0.58370113425925929</c:v>
                </c:pt>
                <c:pt idx="4779">
                  <c:v>0.58370533564814819</c:v>
                </c:pt>
                <c:pt idx="4780">
                  <c:v>0.58370928240740738</c:v>
                </c:pt>
                <c:pt idx="4781">
                  <c:v>0.58371319444444447</c:v>
                </c:pt>
                <c:pt idx="4782">
                  <c:v>0.58371730324074067</c:v>
                </c:pt>
                <c:pt idx="4783">
                  <c:v>0.58372115740740738</c:v>
                </c:pt>
                <c:pt idx="4784">
                  <c:v>0.5837252083333333</c:v>
                </c:pt>
                <c:pt idx="4785">
                  <c:v>0.58372930555555558</c:v>
                </c:pt>
                <c:pt idx="4786">
                  <c:v>0.58373351851851851</c:v>
                </c:pt>
                <c:pt idx="4787">
                  <c:v>0.58373766203703703</c:v>
                </c:pt>
                <c:pt idx="4788">
                  <c:v>0.58374204861111112</c:v>
                </c:pt>
                <c:pt idx="4789">
                  <c:v>0.58374612268518522</c:v>
                </c:pt>
                <c:pt idx="4790">
                  <c:v>0.58375048611111113</c:v>
                </c:pt>
                <c:pt idx="4791">
                  <c:v>0.58375459490740744</c:v>
                </c:pt>
                <c:pt idx="4792">
                  <c:v>0.58375887731481479</c:v>
                </c:pt>
                <c:pt idx="4793">
                  <c:v>0.58376293981481486</c:v>
                </c:pt>
                <c:pt idx="4794">
                  <c:v>0.58376736111111105</c:v>
                </c:pt>
                <c:pt idx="4795">
                  <c:v>0.58377150462962957</c:v>
                </c:pt>
                <c:pt idx="4796">
                  <c:v>0.58377549768518522</c:v>
                </c:pt>
                <c:pt idx="4797">
                  <c:v>0.58377935185185181</c:v>
                </c:pt>
                <c:pt idx="4798">
                  <c:v>0.58378459490740742</c:v>
                </c:pt>
                <c:pt idx="4799">
                  <c:v>0.58378861111111113</c:v>
                </c:pt>
                <c:pt idx="4800">
                  <c:v>0.58379259259259253</c:v>
                </c:pt>
                <c:pt idx="4801">
                  <c:v>0.58379646990740741</c:v>
                </c:pt>
                <c:pt idx="4802">
                  <c:v>0.58380074074074073</c:v>
                </c:pt>
                <c:pt idx="4803">
                  <c:v>0.5838048379629629</c:v>
                </c:pt>
                <c:pt idx="4804">
                  <c:v>0.58380905092592594</c:v>
                </c:pt>
                <c:pt idx="4805">
                  <c:v>0.58381333333333341</c:v>
                </c:pt>
                <c:pt idx="4806">
                  <c:v>0.58381769675925932</c:v>
                </c:pt>
                <c:pt idx="4807">
                  <c:v>0.58382180555555563</c:v>
                </c:pt>
                <c:pt idx="4808">
                  <c:v>0.58382605324074077</c:v>
                </c:pt>
                <c:pt idx="4809">
                  <c:v>0.58383020833333332</c:v>
                </c:pt>
                <c:pt idx="4810">
                  <c:v>0.58383460648148156</c:v>
                </c:pt>
                <c:pt idx="4811">
                  <c:v>0.58383868055555554</c:v>
                </c:pt>
                <c:pt idx="4812">
                  <c:v>0.58384288194444445</c:v>
                </c:pt>
                <c:pt idx="4813">
                  <c:v>0.58384687499999999</c:v>
                </c:pt>
                <c:pt idx="4814">
                  <c:v>0.58385084490740746</c:v>
                </c:pt>
                <c:pt idx="4815">
                  <c:v>0.58385473379629627</c:v>
                </c:pt>
                <c:pt idx="4816">
                  <c:v>0.58385890046296296</c:v>
                </c:pt>
                <c:pt idx="4817">
                  <c:v>0.58386275462962967</c:v>
                </c:pt>
                <c:pt idx="4818">
                  <c:v>0.58386700231481481</c:v>
                </c:pt>
                <c:pt idx="4819">
                  <c:v>0.58387109953703697</c:v>
                </c:pt>
                <c:pt idx="4820">
                  <c:v>0.58387677083333334</c:v>
                </c:pt>
                <c:pt idx="4821">
                  <c:v>0.58388114583333339</c:v>
                </c:pt>
                <c:pt idx="4822">
                  <c:v>0.58388534722222218</c:v>
                </c:pt>
                <c:pt idx="4823">
                  <c:v>0.58388940972222225</c:v>
                </c:pt>
                <c:pt idx="4824">
                  <c:v>0.58389362268518519</c:v>
                </c:pt>
                <c:pt idx="4825">
                  <c:v>0.58389762731481476</c:v>
                </c:pt>
                <c:pt idx="4826">
                  <c:v>0.58390181712962963</c:v>
                </c:pt>
                <c:pt idx="4827">
                  <c:v>0.58390597222222229</c:v>
                </c:pt>
                <c:pt idx="4828">
                  <c:v>0.58391020833333329</c:v>
                </c:pt>
                <c:pt idx="4829">
                  <c:v>0.58391410879629635</c:v>
                </c:pt>
                <c:pt idx="4830">
                  <c:v>0.58391809027777775</c:v>
                </c:pt>
                <c:pt idx="4831">
                  <c:v>0.58392204861111108</c:v>
                </c:pt>
                <c:pt idx="4832">
                  <c:v>0.58392603009259259</c:v>
                </c:pt>
                <c:pt idx="4833">
                  <c:v>0.58393008101851851</c:v>
                </c:pt>
                <c:pt idx="4834">
                  <c:v>0.58393415509259261</c:v>
                </c:pt>
                <c:pt idx="4835">
                  <c:v>0.58393811342592594</c:v>
                </c:pt>
                <c:pt idx="4836">
                  <c:v>0.58394241898148147</c:v>
                </c:pt>
                <c:pt idx="4837">
                  <c:v>0.58394655092592596</c:v>
                </c:pt>
                <c:pt idx="4838">
                  <c:v>0.58395086805555552</c:v>
                </c:pt>
                <c:pt idx="4839">
                  <c:v>0.58395516203703701</c:v>
                </c:pt>
                <c:pt idx="4840">
                  <c:v>0.58395931712962967</c:v>
                </c:pt>
                <c:pt idx="4841">
                  <c:v>0.58396347222222222</c:v>
                </c:pt>
                <c:pt idx="4842">
                  <c:v>0.58396896990740743</c:v>
                </c:pt>
                <c:pt idx="4843">
                  <c:v>0.58397309027777777</c:v>
                </c:pt>
                <c:pt idx="4844">
                  <c:v>0.58397734953703706</c:v>
                </c:pt>
                <c:pt idx="4845">
                  <c:v>0.58398148148148155</c:v>
                </c:pt>
                <c:pt idx="4846">
                  <c:v>0.58398557870370371</c:v>
                </c:pt>
                <c:pt idx="4847">
                  <c:v>0.58398950231481483</c:v>
                </c:pt>
                <c:pt idx="4848">
                  <c:v>0.58399348379629623</c:v>
                </c:pt>
                <c:pt idx="4849">
                  <c:v>0.58399745370370371</c:v>
                </c:pt>
                <c:pt idx="4850">
                  <c:v>0.58400167824074078</c:v>
                </c:pt>
                <c:pt idx="4851">
                  <c:v>0.58400585648148151</c:v>
                </c:pt>
                <c:pt idx="4852">
                  <c:v>0.58401024305555549</c:v>
                </c:pt>
                <c:pt idx="4853">
                  <c:v>0.58401434027777777</c:v>
                </c:pt>
                <c:pt idx="4854">
                  <c:v>0.58401869212962965</c:v>
                </c:pt>
                <c:pt idx="4855">
                  <c:v>0.58402285879629623</c:v>
                </c:pt>
                <c:pt idx="4856">
                  <c:v>0.58402734953703705</c:v>
                </c:pt>
                <c:pt idx="4857">
                  <c:v>0.58403148148148143</c:v>
                </c:pt>
                <c:pt idx="4858">
                  <c:v>0.58403583333333331</c:v>
                </c:pt>
                <c:pt idx="4859">
                  <c:v>0.58404002314814818</c:v>
                </c:pt>
                <c:pt idx="4860">
                  <c:v>0.58404439814814813</c:v>
                </c:pt>
                <c:pt idx="4861">
                  <c:v>0.58404887731481481</c:v>
                </c:pt>
                <c:pt idx="4862">
                  <c:v>0.58405314814814813</c:v>
                </c:pt>
                <c:pt idx="4863">
                  <c:v>0.5840572106481482</c:v>
                </c:pt>
                <c:pt idx="4864">
                  <c:v>0.58406250000000004</c:v>
                </c:pt>
                <c:pt idx="4865">
                  <c:v>0.58406644675925923</c:v>
                </c:pt>
                <c:pt idx="4866">
                  <c:v>0.58407046296296294</c:v>
                </c:pt>
                <c:pt idx="4867">
                  <c:v>0.5840744907407408</c:v>
                </c:pt>
                <c:pt idx="4868">
                  <c:v>0.58407893518518517</c:v>
                </c:pt>
                <c:pt idx="4869">
                  <c:v>0.58408310185185186</c:v>
                </c:pt>
                <c:pt idx="4870">
                  <c:v>0.58408737268518518</c:v>
                </c:pt>
                <c:pt idx="4871">
                  <c:v>0.58409199074074081</c:v>
                </c:pt>
                <c:pt idx="4872">
                  <c:v>0.58409629629629622</c:v>
                </c:pt>
                <c:pt idx="4873">
                  <c:v>0.58410045138888889</c:v>
                </c:pt>
                <c:pt idx="4874">
                  <c:v>0.58410478009259259</c:v>
                </c:pt>
                <c:pt idx="4875">
                  <c:v>0.58410890046296293</c:v>
                </c:pt>
                <c:pt idx="4876">
                  <c:v>0.58411324074074067</c:v>
                </c:pt>
                <c:pt idx="4877">
                  <c:v>0.58411737268518515</c:v>
                </c:pt>
                <c:pt idx="4878">
                  <c:v>0.58412171296296289</c:v>
                </c:pt>
                <c:pt idx="4879">
                  <c:v>0.58412563657407401</c:v>
                </c:pt>
                <c:pt idx="4880">
                  <c:v>0.58412971064814811</c:v>
                </c:pt>
                <c:pt idx="4881">
                  <c:v>0.58413370370370366</c:v>
                </c:pt>
                <c:pt idx="4882">
                  <c:v>0.58413775462962969</c:v>
                </c:pt>
                <c:pt idx="4883">
                  <c:v>0.58414200231481483</c:v>
                </c:pt>
                <c:pt idx="4884">
                  <c:v>0.58414629629629633</c:v>
                </c:pt>
                <c:pt idx="4885">
                  <c:v>0.58415057870370368</c:v>
                </c:pt>
                <c:pt idx="4886">
                  <c:v>0.58415622685185187</c:v>
                </c:pt>
                <c:pt idx="4887">
                  <c:v>0.58416042824074077</c:v>
                </c:pt>
                <c:pt idx="4888">
                  <c:v>0.58416481481481475</c:v>
                </c:pt>
                <c:pt idx="4889">
                  <c:v>0.58416901620370376</c:v>
                </c:pt>
                <c:pt idx="4890">
                  <c:v>0.58417341435185188</c:v>
                </c:pt>
                <c:pt idx="4891">
                  <c:v>0.58417771990740741</c:v>
                </c:pt>
                <c:pt idx="4892">
                  <c:v>0.5841821064814815</c:v>
                </c:pt>
                <c:pt idx="4893">
                  <c:v>0.58418646990740741</c:v>
                </c:pt>
                <c:pt idx="4894">
                  <c:v>0.58419092592592592</c:v>
                </c:pt>
                <c:pt idx="4895">
                  <c:v>0.58419489583333328</c:v>
                </c:pt>
                <c:pt idx="4896">
                  <c:v>0.58419895833333335</c:v>
                </c:pt>
                <c:pt idx="4897">
                  <c:v>0.58420297453703707</c:v>
                </c:pt>
                <c:pt idx="4898">
                  <c:v>0.5842070601851852</c:v>
                </c:pt>
                <c:pt idx="4899">
                  <c:v>0.58421098379629632</c:v>
                </c:pt>
                <c:pt idx="4900">
                  <c:v>0.58421520833333329</c:v>
                </c:pt>
                <c:pt idx="4901">
                  <c:v>0.58421927083333336</c:v>
                </c:pt>
                <c:pt idx="4902">
                  <c:v>0.58422350694444447</c:v>
                </c:pt>
                <c:pt idx="4903">
                  <c:v>0.58422771990740741</c:v>
                </c:pt>
                <c:pt idx="4904">
                  <c:v>0.58423207175925929</c:v>
                </c:pt>
                <c:pt idx="4905">
                  <c:v>0.5842364351851852</c:v>
                </c:pt>
                <c:pt idx="4906">
                  <c:v>0.58424071759259266</c:v>
                </c:pt>
                <c:pt idx="4907">
                  <c:v>0.58424488425925925</c:v>
                </c:pt>
                <c:pt idx="4908">
                  <c:v>0.5842505208333334</c:v>
                </c:pt>
                <c:pt idx="4909">
                  <c:v>0.58425481481481478</c:v>
                </c:pt>
                <c:pt idx="4910">
                  <c:v>0.58425931712962964</c:v>
                </c:pt>
                <c:pt idx="4911">
                  <c:v>0.58426333333333336</c:v>
                </c:pt>
                <c:pt idx="4912">
                  <c:v>0.58426748842592591</c:v>
                </c:pt>
                <c:pt idx="4913">
                  <c:v>0.58427142361111117</c:v>
                </c:pt>
                <c:pt idx="4914">
                  <c:v>0.58427547453703699</c:v>
                </c:pt>
                <c:pt idx="4915">
                  <c:v>0.58427969907407407</c:v>
                </c:pt>
                <c:pt idx="4916">
                  <c:v>0.58428405092592595</c:v>
                </c:pt>
                <c:pt idx="4917">
                  <c:v>0.58428822916666667</c:v>
                </c:pt>
                <c:pt idx="4918">
                  <c:v>0.58429259259259259</c:v>
                </c:pt>
                <c:pt idx="4919">
                  <c:v>0.58429688657407408</c:v>
                </c:pt>
                <c:pt idx="4920">
                  <c:v>0.58430111111111105</c:v>
                </c:pt>
                <c:pt idx="4921">
                  <c:v>0.58430548611111111</c:v>
                </c:pt>
                <c:pt idx="4922">
                  <c:v>0.58430976851851846</c:v>
                </c:pt>
                <c:pt idx="4923">
                  <c:v>0.58431392361111112</c:v>
                </c:pt>
                <c:pt idx="4924">
                  <c:v>0.58431824074074068</c:v>
                </c:pt>
                <c:pt idx="4925">
                  <c:v>0.58432237268518517</c:v>
                </c:pt>
                <c:pt idx="4926">
                  <c:v>0.58432695601851858</c:v>
                </c:pt>
                <c:pt idx="4927">
                  <c:v>0.58433101851851854</c:v>
                </c:pt>
                <c:pt idx="4928">
                  <c:v>0.58433504629629629</c:v>
                </c:pt>
                <c:pt idx="4929">
                  <c:v>0.58433896990740741</c:v>
                </c:pt>
                <c:pt idx="4930">
                  <c:v>0.58434439814814809</c:v>
                </c:pt>
                <c:pt idx="4931">
                  <c:v>0.58434836805555557</c:v>
                </c:pt>
                <c:pt idx="4932">
                  <c:v>0.58435240740740746</c:v>
                </c:pt>
                <c:pt idx="4933">
                  <c:v>0.58435655092592598</c:v>
                </c:pt>
                <c:pt idx="4934">
                  <c:v>0.58436081018518515</c:v>
                </c:pt>
                <c:pt idx="4935">
                  <c:v>0.58436486111111108</c:v>
                </c:pt>
                <c:pt idx="4936">
                  <c:v>0.58436902777777777</c:v>
                </c:pt>
                <c:pt idx="4937">
                  <c:v>0.58437312500000005</c:v>
                </c:pt>
                <c:pt idx="4938">
                  <c:v>0.58437761574074076</c:v>
                </c:pt>
                <c:pt idx="4939">
                  <c:v>0.58438167824074072</c:v>
                </c:pt>
                <c:pt idx="4940">
                  <c:v>0.58438593750000001</c:v>
                </c:pt>
                <c:pt idx="4941">
                  <c:v>0.58439017361111112</c:v>
                </c:pt>
                <c:pt idx="4942">
                  <c:v>0.58439435185185185</c:v>
                </c:pt>
                <c:pt idx="4943">
                  <c:v>0.58439861111111113</c:v>
                </c:pt>
                <c:pt idx="4944">
                  <c:v>0.58440283564814821</c:v>
                </c:pt>
                <c:pt idx="4945">
                  <c:v>0.58440686342592596</c:v>
                </c:pt>
                <c:pt idx="4946">
                  <c:v>0.58441083333333332</c:v>
                </c:pt>
                <c:pt idx="4947">
                  <c:v>0.58441472222222224</c:v>
                </c:pt>
                <c:pt idx="4948">
                  <c:v>0.58441876157407402</c:v>
                </c:pt>
                <c:pt idx="4949">
                  <c:v>0.58442302083333331</c:v>
                </c:pt>
                <c:pt idx="4950">
                  <c:v>0.58442730324074077</c:v>
                </c:pt>
                <c:pt idx="4951">
                  <c:v>0.58443153935185188</c:v>
                </c:pt>
                <c:pt idx="4952">
                  <c:v>0.58443715277777775</c:v>
                </c:pt>
                <c:pt idx="4953">
                  <c:v>0.58444130787037041</c:v>
                </c:pt>
                <c:pt idx="4954">
                  <c:v>0.58444568287037035</c:v>
                </c:pt>
                <c:pt idx="4955">
                  <c:v>0.5844498379629629</c:v>
                </c:pt>
                <c:pt idx="4956">
                  <c:v>0.58445423611111114</c:v>
                </c:pt>
                <c:pt idx="4957">
                  <c:v>0.5844584259259259</c:v>
                </c:pt>
                <c:pt idx="4958">
                  <c:v>0.58446266203703701</c:v>
                </c:pt>
                <c:pt idx="4959">
                  <c:v>0.58446687500000005</c:v>
                </c:pt>
                <c:pt idx="4960">
                  <c:v>0.58447100694444443</c:v>
                </c:pt>
                <c:pt idx="4961">
                  <c:v>0.5844749768518519</c:v>
                </c:pt>
                <c:pt idx="4962">
                  <c:v>0.58447898148148147</c:v>
                </c:pt>
                <c:pt idx="4963">
                  <c:v>0.58448289351851856</c:v>
                </c:pt>
                <c:pt idx="4964">
                  <c:v>0.5844868865740741</c:v>
                </c:pt>
                <c:pt idx="4965">
                  <c:v>0.58449075231481484</c:v>
                </c:pt>
                <c:pt idx="4966">
                  <c:v>0.5844954166666666</c:v>
                </c:pt>
                <c:pt idx="4967">
                  <c:v>0.58449966435185186</c:v>
                </c:pt>
                <c:pt idx="4968">
                  <c:v>0.58450381944444441</c:v>
                </c:pt>
                <c:pt idx="4969">
                  <c:v>0.58450796296296292</c:v>
                </c:pt>
                <c:pt idx="4970">
                  <c:v>0.5845121875</c:v>
                </c:pt>
                <c:pt idx="4971">
                  <c:v>0.5845177777777778</c:v>
                </c:pt>
                <c:pt idx="4972">
                  <c:v>0.58452184027777776</c:v>
                </c:pt>
                <c:pt idx="4973">
                  <c:v>0.58452604166666666</c:v>
                </c:pt>
                <c:pt idx="4974">
                  <c:v>0.58453010416666673</c:v>
                </c:pt>
                <c:pt idx="4975">
                  <c:v>0.58453422453703707</c:v>
                </c:pt>
                <c:pt idx="4976">
                  <c:v>0.58453868055555558</c:v>
                </c:pt>
                <c:pt idx="4977">
                  <c:v>0.58454261574074073</c:v>
                </c:pt>
                <c:pt idx="4978">
                  <c:v>0.58454666666666666</c:v>
                </c:pt>
                <c:pt idx="4979">
                  <c:v>0.58455056712962961</c:v>
                </c:pt>
                <c:pt idx="4980">
                  <c:v>0.58455453703703697</c:v>
                </c:pt>
                <c:pt idx="4981">
                  <c:v>0.58455861111111107</c:v>
                </c:pt>
                <c:pt idx="4982">
                  <c:v>0.58456291666666671</c:v>
                </c:pt>
                <c:pt idx="4983">
                  <c:v>0.58456715277777771</c:v>
                </c:pt>
                <c:pt idx="4984">
                  <c:v>0.5845712847222222</c:v>
                </c:pt>
                <c:pt idx="4985">
                  <c:v>0.58457549768518524</c:v>
                </c:pt>
                <c:pt idx="4986">
                  <c:v>0.58457961805555558</c:v>
                </c:pt>
                <c:pt idx="4987">
                  <c:v>0.58458383101851852</c:v>
                </c:pt>
                <c:pt idx="4988">
                  <c:v>0.58458819444444443</c:v>
                </c:pt>
                <c:pt idx="4989">
                  <c:v>0.58459226851851853</c:v>
                </c:pt>
                <c:pt idx="4990">
                  <c:v>0.58459798611111113</c:v>
                </c:pt>
                <c:pt idx="4991">
                  <c:v>0.58460211805555551</c:v>
                </c:pt>
                <c:pt idx="4992">
                  <c:v>0.58460644675925921</c:v>
                </c:pt>
                <c:pt idx="4993">
                  <c:v>0.58461041666666669</c:v>
                </c:pt>
                <c:pt idx="4994">
                  <c:v>0.58461435185185184</c:v>
                </c:pt>
                <c:pt idx="4995">
                  <c:v>0.58461843749999998</c:v>
                </c:pt>
                <c:pt idx="4996">
                  <c:v>0.58462229166666668</c:v>
                </c:pt>
                <c:pt idx="4997">
                  <c:v>0.58462633101851857</c:v>
                </c:pt>
                <c:pt idx="4998">
                  <c:v>0.58463018518518517</c:v>
                </c:pt>
                <c:pt idx="4999">
                  <c:v>0.58463453703703705</c:v>
                </c:pt>
                <c:pt idx="5000">
                  <c:v>0.58463874999999998</c:v>
                </c:pt>
                <c:pt idx="5001">
                  <c:v>0.58464280092592591</c:v>
                </c:pt>
                <c:pt idx="5002">
                  <c:v>0.58464712962962961</c:v>
                </c:pt>
                <c:pt idx="5003">
                  <c:v>0.58465131944444437</c:v>
                </c:pt>
                <c:pt idx="5004">
                  <c:v>0.58465576388888885</c:v>
                </c:pt>
                <c:pt idx="5005">
                  <c:v>0.58465984953703709</c:v>
                </c:pt>
                <c:pt idx="5006">
                  <c:v>0.5846641782407408</c:v>
                </c:pt>
                <c:pt idx="5007">
                  <c:v>0.58466836805555555</c:v>
                </c:pt>
                <c:pt idx="5008">
                  <c:v>0.58467243055555562</c:v>
                </c:pt>
                <c:pt idx="5009">
                  <c:v>0.58467803240740734</c:v>
                </c:pt>
                <c:pt idx="5010">
                  <c:v>0.58468226851851857</c:v>
                </c:pt>
                <c:pt idx="5011">
                  <c:v>0.58468624999999996</c:v>
                </c:pt>
                <c:pt idx="5012">
                  <c:v>0.58469012731481484</c:v>
                </c:pt>
                <c:pt idx="5013">
                  <c:v>0.58469421296296298</c:v>
                </c:pt>
                <c:pt idx="5014">
                  <c:v>0.58469841435185188</c:v>
                </c:pt>
                <c:pt idx="5015">
                  <c:v>0.58470276620370376</c:v>
                </c:pt>
                <c:pt idx="5016">
                  <c:v>0.58470707175925929</c:v>
                </c:pt>
                <c:pt idx="5017">
                  <c:v>0.58471133101851847</c:v>
                </c:pt>
                <c:pt idx="5018">
                  <c:v>0.58471562499999996</c:v>
                </c:pt>
                <c:pt idx="5019">
                  <c:v>0.58471996527777781</c:v>
                </c:pt>
                <c:pt idx="5020">
                  <c:v>0.58472409722222218</c:v>
                </c:pt>
                <c:pt idx="5021">
                  <c:v>0.58472848379629627</c:v>
                </c:pt>
                <c:pt idx="5022">
                  <c:v>0.58473263888888882</c:v>
                </c:pt>
                <c:pt idx="5023">
                  <c:v>0.58473699074074081</c:v>
                </c:pt>
                <c:pt idx="5024">
                  <c:v>0.58474113425925933</c:v>
                </c:pt>
                <c:pt idx="5025">
                  <c:v>0.58474559027777773</c:v>
                </c:pt>
                <c:pt idx="5026">
                  <c:v>0.58474995370370364</c:v>
                </c:pt>
                <c:pt idx="5027">
                  <c:v>0.58475405092592592</c:v>
                </c:pt>
                <c:pt idx="5028">
                  <c:v>0.58475943287037035</c:v>
                </c:pt>
                <c:pt idx="5029">
                  <c:v>0.58476347222222225</c:v>
                </c:pt>
                <c:pt idx="5030">
                  <c:v>0.58476752314814817</c:v>
                </c:pt>
                <c:pt idx="5031">
                  <c:v>0.58477156249999995</c:v>
                </c:pt>
                <c:pt idx="5032">
                  <c:v>0.58477591435185183</c:v>
                </c:pt>
                <c:pt idx="5033">
                  <c:v>0.58478047453703697</c:v>
                </c:pt>
                <c:pt idx="5034">
                  <c:v>0.5847846527777778</c:v>
                </c:pt>
                <c:pt idx="5035">
                  <c:v>0.58478894675925919</c:v>
                </c:pt>
                <c:pt idx="5036">
                  <c:v>0.58479311342592599</c:v>
                </c:pt>
                <c:pt idx="5037">
                  <c:v>0.58479749999999997</c:v>
                </c:pt>
                <c:pt idx="5038">
                  <c:v>0.58480184027777782</c:v>
                </c:pt>
                <c:pt idx="5039">
                  <c:v>0.58480601851851854</c:v>
                </c:pt>
                <c:pt idx="5040">
                  <c:v>0.58481046296296302</c:v>
                </c:pt>
                <c:pt idx="5041">
                  <c:v>0.58481465277777778</c:v>
                </c:pt>
                <c:pt idx="5042">
                  <c:v>0.58481898148148148</c:v>
                </c:pt>
                <c:pt idx="5043">
                  <c:v>0.58482317129629624</c:v>
                </c:pt>
                <c:pt idx="5044">
                  <c:v>0.58482731481481476</c:v>
                </c:pt>
                <c:pt idx="5045">
                  <c:v>0.58483138888888886</c:v>
                </c:pt>
                <c:pt idx="5046">
                  <c:v>0.58483531249999998</c:v>
                </c:pt>
                <c:pt idx="5047">
                  <c:v>0.584841099537037</c:v>
                </c:pt>
                <c:pt idx="5048">
                  <c:v>0.58484542824074071</c:v>
                </c:pt>
                <c:pt idx="5049">
                  <c:v>0.58484971064814817</c:v>
                </c:pt>
                <c:pt idx="5050">
                  <c:v>0.5848539236111111</c:v>
                </c:pt>
                <c:pt idx="5051">
                  <c:v>0.58485819444444442</c:v>
                </c:pt>
                <c:pt idx="5052">
                  <c:v>0.58486261574074072</c:v>
                </c:pt>
                <c:pt idx="5053">
                  <c:v>0.58486693287037039</c:v>
                </c:pt>
                <c:pt idx="5054">
                  <c:v>0.58487153935185188</c:v>
                </c:pt>
                <c:pt idx="5055">
                  <c:v>0.58487578703703702</c:v>
                </c:pt>
                <c:pt idx="5056">
                  <c:v>0.58488012731481487</c:v>
                </c:pt>
                <c:pt idx="5057">
                  <c:v>0.58488437500000001</c:v>
                </c:pt>
                <c:pt idx="5058">
                  <c:v>0.58488831018518517</c:v>
                </c:pt>
                <c:pt idx="5059">
                  <c:v>0.58489238425925927</c:v>
                </c:pt>
                <c:pt idx="5060">
                  <c:v>0.58489636574074078</c:v>
                </c:pt>
                <c:pt idx="5061">
                  <c:v>0.58490046296296294</c:v>
                </c:pt>
                <c:pt idx="5062">
                  <c:v>0.58490438657407406</c:v>
                </c:pt>
                <c:pt idx="5063">
                  <c:v>0.58490840277777778</c:v>
                </c:pt>
                <c:pt idx="5064">
                  <c:v>0.58491269675925928</c:v>
                </c:pt>
                <c:pt idx="5065">
                  <c:v>0.5849169675925926</c:v>
                </c:pt>
                <c:pt idx="5066">
                  <c:v>0.58492278935185182</c:v>
                </c:pt>
                <c:pt idx="5067">
                  <c:v>0.58492689814814813</c:v>
                </c:pt>
                <c:pt idx="5068">
                  <c:v>0.58493108796296289</c:v>
                </c:pt>
                <c:pt idx="5069">
                  <c:v>0.58493527777777776</c:v>
                </c:pt>
                <c:pt idx="5070">
                  <c:v>0.58493951388888887</c:v>
                </c:pt>
                <c:pt idx="5071">
                  <c:v>0.58494395833333335</c:v>
                </c:pt>
                <c:pt idx="5072">
                  <c:v>0.58494815972222225</c:v>
                </c:pt>
                <c:pt idx="5073">
                  <c:v>0.58495260416666672</c:v>
                </c:pt>
                <c:pt idx="5074">
                  <c:v>0.58495667824074071</c:v>
                </c:pt>
                <c:pt idx="5075">
                  <c:v>0.58496101851851845</c:v>
                </c:pt>
                <c:pt idx="5076">
                  <c:v>0.58496510416666669</c:v>
                </c:pt>
                <c:pt idx="5077">
                  <c:v>0.58496902777777782</c:v>
                </c:pt>
                <c:pt idx="5078">
                  <c:v>0.58497318287037037</c:v>
                </c:pt>
                <c:pt idx="5079">
                  <c:v>0.58497712962962967</c:v>
                </c:pt>
                <c:pt idx="5080">
                  <c:v>0.58498143518518519</c:v>
                </c:pt>
                <c:pt idx="5081">
                  <c:v>0.58498564814814813</c:v>
                </c:pt>
                <c:pt idx="5082">
                  <c:v>0.58499004629629636</c:v>
                </c:pt>
                <c:pt idx="5083">
                  <c:v>0.58499429398148151</c:v>
                </c:pt>
                <c:pt idx="5084">
                  <c:v>0.58499847222222223</c:v>
                </c:pt>
                <c:pt idx="5085">
                  <c:v>0.58500418981481483</c:v>
                </c:pt>
                <c:pt idx="5086">
                  <c:v>0.5850086342592592</c:v>
                </c:pt>
                <c:pt idx="5087">
                  <c:v>0.58501298611111108</c:v>
                </c:pt>
                <c:pt idx="5088">
                  <c:v>0.58501721064814816</c:v>
                </c:pt>
                <c:pt idx="5089">
                  <c:v>0.58502148148148148</c:v>
                </c:pt>
                <c:pt idx="5090">
                  <c:v>0.58502574074074076</c:v>
                </c:pt>
                <c:pt idx="5091">
                  <c:v>0.58502966435185189</c:v>
                </c:pt>
                <c:pt idx="5092">
                  <c:v>0.58503373842592599</c:v>
                </c:pt>
                <c:pt idx="5093">
                  <c:v>0.58503774305555556</c:v>
                </c:pt>
                <c:pt idx="5094">
                  <c:v>0.58504175925925928</c:v>
                </c:pt>
                <c:pt idx="5095">
                  <c:v>0.58504584490740741</c:v>
                </c:pt>
                <c:pt idx="5096">
                  <c:v>0.58504993055555554</c:v>
                </c:pt>
                <c:pt idx="5097">
                  <c:v>0.58505428240740742</c:v>
                </c:pt>
                <c:pt idx="5098">
                  <c:v>0.5850586342592593</c:v>
                </c:pt>
                <c:pt idx="5099">
                  <c:v>0.58506300925925925</c:v>
                </c:pt>
                <c:pt idx="5100">
                  <c:v>0.58506711805555556</c:v>
                </c:pt>
                <c:pt idx="5101">
                  <c:v>0.58507146990740744</c:v>
                </c:pt>
                <c:pt idx="5102">
                  <c:v>0.58507572916666672</c:v>
                </c:pt>
                <c:pt idx="5103">
                  <c:v>0.58507994212962966</c:v>
                </c:pt>
                <c:pt idx="5104">
                  <c:v>0.5850857060185185</c:v>
                </c:pt>
                <c:pt idx="5105">
                  <c:v>0.58508984953703702</c:v>
                </c:pt>
                <c:pt idx="5106">
                  <c:v>0.5850940740740741</c:v>
                </c:pt>
                <c:pt idx="5107">
                  <c:v>0.58509804398148146</c:v>
                </c:pt>
                <c:pt idx="5108">
                  <c:v>0.58510243055555555</c:v>
                </c:pt>
                <c:pt idx="5109">
                  <c:v>0.5851064583333333</c:v>
                </c:pt>
                <c:pt idx="5110">
                  <c:v>0.58511037037037039</c:v>
                </c:pt>
                <c:pt idx="5111">
                  <c:v>0.5851144791666667</c:v>
                </c:pt>
                <c:pt idx="5112">
                  <c:v>0.58511865740740743</c:v>
                </c:pt>
                <c:pt idx="5113">
                  <c:v>0.5851229745370371</c:v>
                </c:pt>
                <c:pt idx="5114">
                  <c:v>0.58512725694444445</c:v>
                </c:pt>
                <c:pt idx="5115">
                  <c:v>0.58513151620370374</c:v>
                </c:pt>
                <c:pt idx="5116">
                  <c:v>0.58513578703703706</c:v>
                </c:pt>
                <c:pt idx="5117">
                  <c:v>0.58513998842592596</c:v>
                </c:pt>
                <c:pt idx="5118">
                  <c:v>0.58514425925925928</c:v>
                </c:pt>
                <c:pt idx="5119">
                  <c:v>0.58514872685185182</c:v>
                </c:pt>
                <c:pt idx="5120">
                  <c:v>0.58515292824074072</c:v>
                </c:pt>
                <c:pt idx="5121">
                  <c:v>0.58515719907407404</c:v>
                </c:pt>
                <c:pt idx="5122">
                  <c:v>0.58516137731481488</c:v>
                </c:pt>
                <c:pt idx="5123">
                  <c:v>0.58516663194444452</c:v>
                </c:pt>
                <c:pt idx="5124">
                  <c:v>0.58517050925925929</c:v>
                </c:pt>
                <c:pt idx="5125">
                  <c:v>0.5851746180555556</c:v>
                </c:pt>
                <c:pt idx="5126">
                  <c:v>0.58517854166666672</c:v>
                </c:pt>
                <c:pt idx="5127">
                  <c:v>0.58518251157407408</c:v>
                </c:pt>
                <c:pt idx="5128">
                  <c:v>0.5851866550925926</c:v>
                </c:pt>
                <c:pt idx="5129">
                  <c:v>0.58519081018518515</c:v>
                </c:pt>
                <c:pt idx="5130">
                  <c:v>0.58519516203703703</c:v>
                </c:pt>
                <c:pt idx="5131">
                  <c:v>0.5851995717592593</c:v>
                </c:pt>
                <c:pt idx="5132">
                  <c:v>0.58520385416666665</c:v>
                </c:pt>
                <c:pt idx="5133">
                  <c:v>0.58520811342592594</c:v>
                </c:pt>
                <c:pt idx="5134">
                  <c:v>0.58521236111111108</c:v>
                </c:pt>
                <c:pt idx="5135">
                  <c:v>0.58521660879629633</c:v>
                </c:pt>
                <c:pt idx="5136">
                  <c:v>0.58522082175925927</c:v>
                </c:pt>
                <c:pt idx="5137">
                  <c:v>0.58522508101851856</c:v>
                </c:pt>
                <c:pt idx="5138">
                  <c:v>0.58522934027777784</c:v>
                </c:pt>
                <c:pt idx="5139">
                  <c:v>0.58523356481481481</c:v>
                </c:pt>
                <c:pt idx="5140">
                  <c:v>0.5852376041666667</c:v>
                </c:pt>
                <c:pt idx="5141">
                  <c:v>0.58524160879629628</c:v>
                </c:pt>
                <c:pt idx="5142">
                  <c:v>0.58524715277777772</c:v>
                </c:pt>
                <c:pt idx="5143">
                  <c:v>0.58525107638888885</c:v>
                </c:pt>
                <c:pt idx="5144">
                  <c:v>0.58525515046296295</c:v>
                </c:pt>
                <c:pt idx="5145">
                  <c:v>0.58525946759259262</c:v>
                </c:pt>
                <c:pt idx="5146">
                  <c:v>0.58526362268518517</c:v>
                </c:pt>
                <c:pt idx="5147">
                  <c:v>0.58526796296296302</c:v>
                </c:pt>
                <c:pt idx="5148">
                  <c:v>0.58527210648148154</c:v>
                </c:pt>
                <c:pt idx="5149">
                  <c:v>0.58527649305555551</c:v>
                </c:pt>
                <c:pt idx="5150">
                  <c:v>0.5852807523148148</c:v>
                </c:pt>
                <c:pt idx="5151">
                  <c:v>0.58528501157407409</c:v>
                </c:pt>
                <c:pt idx="5152">
                  <c:v>0.58528960648148154</c:v>
                </c:pt>
                <c:pt idx="5153">
                  <c:v>0.58529395833333331</c:v>
                </c:pt>
                <c:pt idx="5154">
                  <c:v>0.5852982523148148</c:v>
                </c:pt>
                <c:pt idx="5155">
                  <c:v>0.58530239583333332</c:v>
                </c:pt>
                <c:pt idx="5156">
                  <c:v>0.58530645833333328</c:v>
                </c:pt>
                <c:pt idx="5157">
                  <c:v>0.5853103819444444</c:v>
                </c:pt>
                <c:pt idx="5158">
                  <c:v>0.58531460648148148</c:v>
                </c:pt>
                <c:pt idx="5159">
                  <c:v>0.58531864583333337</c:v>
                </c:pt>
                <c:pt idx="5160">
                  <c:v>0.58532262731481477</c:v>
                </c:pt>
                <c:pt idx="5161">
                  <c:v>0.58532819444444451</c:v>
                </c:pt>
                <c:pt idx="5162">
                  <c:v>0.58533231481481485</c:v>
                </c:pt>
                <c:pt idx="5163">
                  <c:v>0.58533680555555556</c:v>
                </c:pt>
                <c:pt idx="5164">
                  <c:v>0.58534106481481485</c:v>
                </c:pt>
                <c:pt idx="5165">
                  <c:v>0.58534540509259259</c:v>
                </c:pt>
                <c:pt idx="5166">
                  <c:v>0.58534966435185187</c:v>
                </c:pt>
                <c:pt idx="5167">
                  <c:v>0.58535383101851857</c:v>
                </c:pt>
                <c:pt idx="5168">
                  <c:v>0.58535822916666669</c:v>
                </c:pt>
                <c:pt idx="5169">
                  <c:v>0.58536230324074079</c:v>
                </c:pt>
                <c:pt idx="5170">
                  <c:v>0.58536655092592593</c:v>
                </c:pt>
                <c:pt idx="5171">
                  <c:v>0.58537081018518522</c:v>
                </c:pt>
                <c:pt idx="5172">
                  <c:v>0.58537483796296297</c:v>
                </c:pt>
                <c:pt idx="5173">
                  <c:v>0.58537893518518513</c:v>
                </c:pt>
                <c:pt idx="5174">
                  <c:v>0.58538283564814819</c:v>
                </c:pt>
                <c:pt idx="5175">
                  <c:v>0.58538718749999996</c:v>
                </c:pt>
                <c:pt idx="5176">
                  <c:v>0.58539111111111108</c:v>
                </c:pt>
                <c:pt idx="5177">
                  <c:v>0.5853952546296296</c:v>
                </c:pt>
                <c:pt idx="5178">
                  <c:v>0.58539957175925927</c:v>
                </c:pt>
                <c:pt idx="5179">
                  <c:v>0.58540373842592597</c:v>
                </c:pt>
                <c:pt idx="5180">
                  <c:v>0.58540962962962961</c:v>
                </c:pt>
                <c:pt idx="5181">
                  <c:v>0.58541387731481487</c:v>
                </c:pt>
                <c:pt idx="5182">
                  <c:v>0.58541812500000001</c:v>
                </c:pt>
                <c:pt idx="5183">
                  <c:v>0.58542250000000007</c:v>
                </c:pt>
                <c:pt idx="5184">
                  <c:v>0.58542678240740742</c:v>
                </c:pt>
                <c:pt idx="5185">
                  <c:v>0.5854312615740741</c:v>
                </c:pt>
                <c:pt idx="5186">
                  <c:v>0.58543543981481483</c:v>
                </c:pt>
                <c:pt idx="5187">
                  <c:v>0.58543984953703709</c:v>
                </c:pt>
                <c:pt idx="5188">
                  <c:v>0.58544379629629628</c:v>
                </c:pt>
                <c:pt idx="5189">
                  <c:v>0.58544796296296298</c:v>
                </c:pt>
                <c:pt idx="5190">
                  <c:v>0.58545222222222215</c:v>
                </c:pt>
                <c:pt idx="5191">
                  <c:v>0.58545640046296299</c:v>
                </c:pt>
                <c:pt idx="5192">
                  <c:v>0.58546046296296295</c:v>
                </c:pt>
                <c:pt idx="5193">
                  <c:v>0.58546443287037031</c:v>
                </c:pt>
                <c:pt idx="5194">
                  <c:v>0.5854690046296297</c:v>
                </c:pt>
                <c:pt idx="5195">
                  <c:v>0.58547321759259263</c:v>
                </c:pt>
                <c:pt idx="5196">
                  <c:v>0.58547777777777776</c:v>
                </c:pt>
                <c:pt idx="5197">
                  <c:v>0.58548204861111108</c:v>
                </c:pt>
                <c:pt idx="5198">
                  <c:v>0.58548633101851855</c:v>
                </c:pt>
                <c:pt idx="5199">
                  <c:v>0.5854919097222222</c:v>
                </c:pt>
                <c:pt idx="5200">
                  <c:v>0.58549608796296293</c:v>
                </c:pt>
                <c:pt idx="5201">
                  <c:v>0.58550033564814818</c:v>
                </c:pt>
                <c:pt idx="5202">
                  <c:v>0.58550479166666669</c:v>
                </c:pt>
                <c:pt idx="5203">
                  <c:v>0.58550903935185183</c:v>
                </c:pt>
                <c:pt idx="5204">
                  <c:v>0.5855133217592593</c:v>
                </c:pt>
                <c:pt idx="5205">
                  <c:v>0.58551729166666666</c:v>
                </c:pt>
                <c:pt idx="5206">
                  <c:v>0.58552145833333336</c:v>
                </c:pt>
                <c:pt idx="5207">
                  <c:v>0.58552547453703707</c:v>
                </c:pt>
                <c:pt idx="5208">
                  <c:v>0.58552953703703703</c:v>
                </c:pt>
                <c:pt idx="5209">
                  <c:v>0.58553388888888891</c:v>
                </c:pt>
                <c:pt idx="5210">
                  <c:v>0.58553811342592599</c:v>
                </c:pt>
                <c:pt idx="5211">
                  <c:v>0.58554249999999997</c:v>
                </c:pt>
                <c:pt idx="5212">
                  <c:v>0.58554666666666666</c:v>
                </c:pt>
                <c:pt idx="5213">
                  <c:v>0.58555134259259256</c:v>
                </c:pt>
                <c:pt idx="5214">
                  <c:v>0.58555554398148146</c:v>
                </c:pt>
                <c:pt idx="5215">
                  <c:v>0.58555987268518517</c:v>
                </c:pt>
                <c:pt idx="5216">
                  <c:v>0.58556415509259263</c:v>
                </c:pt>
                <c:pt idx="5217">
                  <c:v>0.58556847222222219</c:v>
                </c:pt>
                <c:pt idx="5218">
                  <c:v>0.58557442129629633</c:v>
                </c:pt>
                <c:pt idx="5219">
                  <c:v>0.58557863425925927</c:v>
                </c:pt>
                <c:pt idx="5220">
                  <c:v>0.58558274305555558</c:v>
                </c:pt>
                <c:pt idx="5221">
                  <c:v>0.5855867939814815</c:v>
                </c:pt>
                <c:pt idx="5222">
                  <c:v>0.58559083333333339</c:v>
                </c:pt>
                <c:pt idx="5223">
                  <c:v>0.58559521990740737</c:v>
                </c:pt>
                <c:pt idx="5224">
                  <c:v>0.58559918981481485</c:v>
                </c:pt>
                <c:pt idx="5225">
                  <c:v>0.5856033449074074</c:v>
                </c:pt>
                <c:pt idx="5226">
                  <c:v>0.58560753472222216</c:v>
                </c:pt>
                <c:pt idx="5227">
                  <c:v>0.58561192129629636</c:v>
                </c:pt>
                <c:pt idx="5228">
                  <c:v>0.58561620370370371</c:v>
                </c:pt>
                <c:pt idx="5229">
                  <c:v>0.58562041666666664</c:v>
                </c:pt>
                <c:pt idx="5230">
                  <c:v>0.58562462962962958</c:v>
                </c:pt>
                <c:pt idx="5231">
                  <c:v>0.5856288078703703</c:v>
                </c:pt>
                <c:pt idx="5232">
                  <c:v>0.58563317129629633</c:v>
                </c:pt>
                <c:pt idx="5233">
                  <c:v>0.58563737268518523</c:v>
                </c:pt>
                <c:pt idx="5234">
                  <c:v>0.58564166666666673</c:v>
                </c:pt>
                <c:pt idx="5235">
                  <c:v>0.58564631944444445</c:v>
                </c:pt>
                <c:pt idx="5236">
                  <c:v>0.5856505671296296</c:v>
                </c:pt>
                <c:pt idx="5237">
                  <c:v>0.58565592592592586</c:v>
                </c:pt>
                <c:pt idx="5238">
                  <c:v>0.58565989583333333</c:v>
                </c:pt>
                <c:pt idx="5239">
                  <c:v>0.5856639930555555</c:v>
                </c:pt>
                <c:pt idx="5240">
                  <c:v>0.58566821759259258</c:v>
                </c:pt>
                <c:pt idx="5241">
                  <c:v>0.58567229166666668</c:v>
                </c:pt>
                <c:pt idx="5242">
                  <c:v>0.58567671296296298</c:v>
                </c:pt>
                <c:pt idx="5243">
                  <c:v>0.58568105324074071</c:v>
                </c:pt>
                <c:pt idx="5244">
                  <c:v>0.58568552083333336</c:v>
                </c:pt>
                <c:pt idx="5245">
                  <c:v>0.58568989583333331</c:v>
                </c:pt>
                <c:pt idx="5246">
                  <c:v>0.58569436342592596</c:v>
                </c:pt>
                <c:pt idx="5247">
                  <c:v>0.58569887731481485</c:v>
                </c:pt>
                <c:pt idx="5248">
                  <c:v>0.58570331018518518</c:v>
                </c:pt>
                <c:pt idx="5249">
                  <c:v>0.58570763888888888</c:v>
                </c:pt>
                <c:pt idx="5250">
                  <c:v>0.58571185185185182</c:v>
                </c:pt>
                <c:pt idx="5251">
                  <c:v>0.58571650462962965</c:v>
                </c:pt>
                <c:pt idx="5252">
                  <c:v>0.58572064814814817</c:v>
                </c:pt>
                <c:pt idx="5253">
                  <c:v>0.58572466435185189</c:v>
                </c:pt>
                <c:pt idx="5254">
                  <c:v>0.58572877314814809</c:v>
                </c:pt>
                <c:pt idx="5255">
                  <c:v>0.58573276620370374</c:v>
                </c:pt>
                <c:pt idx="5256">
                  <c:v>0.58573820601851845</c:v>
                </c:pt>
                <c:pt idx="5257">
                  <c:v>0.58574214120370371</c:v>
                </c:pt>
                <c:pt idx="5258">
                  <c:v>0.58574643518518521</c:v>
                </c:pt>
                <c:pt idx="5259">
                  <c:v>0.58575064814814815</c:v>
                </c:pt>
                <c:pt idx="5260">
                  <c:v>0.58575495370370367</c:v>
                </c:pt>
                <c:pt idx="5261">
                  <c:v>0.58575940972222218</c:v>
                </c:pt>
                <c:pt idx="5262">
                  <c:v>0.5857635532407407</c:v>
                </c:pt>
                <c:pt idx="5263">
                  <c:v>0.58576780092592595</c:v>
                </c:pt>
                <c:pt idx="5264">
                  <c:v>0.58577199074074071</c:v>
                </c:pt>
                <c:pt idx="5265">
                  <c:v>0.58577616898148144</c:v>
                </c:pt>
                <c:pt idx="5266">
                  <c:v>0.58578042824074072</c:v>
                </c:pt>
                <c:pt idx="5267">
                  <c:v>0.58578460648148145</c:v>
                </c:pt>
                <c:pt idx="5268">
                  <c:v>0.58578885416666659</c:v>
                </c:pt>
                <c:pt idx="5269">
                  <c:v>0.58579288194444445</c:v>
                </c:pt>
                <c:pt idx="5270">
                  <c:v>0.58579701388888894</c:v>
                </c:pt>
                <c:pt idx="5271">
                  <c:v>0.58580111111111111</c:v>
                </c:pt>
                <c:pt idx="5272">
                  <c:v>0.58580510416666665</c:v>
                </c:pt>
                <c:pt idx="5273">
                  <c:v>0.58580944444444449</c:v>
                </c:pt>
                <c:pt idx="5274">
                  <c:v>0.58581362268518522</c:v>
                </c:pt>
                <c:pt idx="5275">
                  <c:v>0.58581931712962965</c:v>
                </c:pt>
                <c:pt idx="5276">
                  <c:v>0.58582346064814816</c:v>
                </c:pt>
                <c:pt idx="5277">
                  <c:v>0.58582774305555552</c:v>
                </c:pt>
                <c:pt idx="5278">
                  <c:v>0.58583215277777778</c:v>
                </c:pt>
                <c:pt idx="5279">
                  <c:v>0.58583650462962966</c:v>
                </c:pt>
                <c:pt idx="5280">
                  <c:v>0.58584085648148154</c:v>
                </c:pt>
                <c:pt idx="5281">
                  <c:v>0.58584497685185188</c:v>
                </c:pt>
                <c:pt idx="5282">
                  <c:v>0.58584937500000001</c:v>
                </c:pt>
                <c:pt idx="5283">
                  <c:v>0.58585369212962968</c:v>
                </c:pt>
                <c:pt idx="5284">
                  <c:v>0.58585795138888885</c:v>
                </c:pt>
                <c:pt idx="5285">
                  <c:v>0.58586202546296295</c:v>
                </c:pt>
                <c:pt idx="5286">
                  <c:v>0.58586596064814811</c:v>
                </c:pt>
                <c:pt idx="5287">
                  <c:v>0.58587006944444442</c:v>
                </c:pt>
                <c:pt idx="5288">
                  <c:v>0.58587396990740748</c:v>
                </c:pt>
                <c:pt idx="5289">
                  <c:v>0.58587812500000003</c:v>
                </c:pt>
                <c:pt idx="5290">
                  <c:v>0.58588208333333336</c:v>
                </c:pt>
                <c:pt idx="5291">
                  <c:v>0.58588625000000005</c:v>
                </c:pt>
                <c:pt idx="5292">
                  <c:v>0.58589055555555558</c:v>
                </c:pt>
                <c:pt idx="5293">
                  <c:v>0.58589512731481486</c:v>
                </c:pt>
                <c:pt idx="5294">
                  <c:v>0.58590099537037033</c:v>
                </c:pt>
                <c:pt idx="5295">
                  <c:v>0.58590513888888884</c:v>
                </c:pt>
                <c:pt idx="5296">
                  <c:v>0.58590932870370371</c:v>
                </c:pt>
                <c:pt idx="5297">
                  <c:v>0.58591359953703703</c:v>
                </c:pt>
                <c:pt idx="5298">
                  <c:v>0.58591781249999997</c:v>
                </c:pt>
                <c:pt idx="5299">
                  <c:v>0.58592209490740743</c:v>
                </c:pt>
                <c:pt idx="5300">
                  <c:v>0.58592618055555556</c:v>
                </c:pt>
                <c:pt idx="5301">
                  <c:v>0.58593059027777772</c:v>
                </c:pt>
                <c:pt idx="5302">
                  <c:v>0.58593451388888884</c:v>
                </c:pt>
                <c:pt idx="5303">
                  <c:v>0.58593855324074073</c:v>
                </c:pt>
                <c:pt idx="5304">
                  <c:v>0.58594268518518522</c:v>
                </c:pt>
                <c:pt idx="5305">
                  <c:v>0.58594666666666673</c:v>
                </c:pt>
                <c:pt idx="5306">
                  <c:v>0.58595115740740744</c:v>
                </c:pt>
                <c:pt idx="5307">
                  <c:v>0.58595546296296297</c:v>
                </c:pt>
                <c:pt idx="5308">
                  <c:v>0.58595991898148148</c:v>
                </c:pt>
                <c:pt idx="5309">
                  <c:v>0.5859640972222222</c:v>
                </c:pt>
                <c:pt idx="5310">
                  <c:v>0.58596833333333331</c:v>
                </c:pt>
                <c:pt idx="5311">
                  <c:v>0.58597267361111116</c:v>
                </c:pt>
                <c:pt idx="5312">
                  <c:v>0.58597687499999995</c:v>
                </c:pt>
                <c:pt idx="5313">
                  <c:v>0.58598254629629631</c:v>
                </c:pt>
                <c:pt idx="5314">
                  <c:v>0.58598668981481483</c:v>
                </c:pt>
                <c:pt idx="5315">
                  <c:v>0.58599097222222218</c:v>
                </c:pt>
                <c:pt idx="5316">
                  <c:v>0.58599528935185186</c:v>
                </c:pt>
                <c:pt idx="5317">
                  <c:v>0.58599930555555557</c:v>
                </c:pt>
                <c:pt idx="5318">
                  <c:v>0.58600337962962967</c:v>
                </c:pt>
                <c:pt idx="5319">
                  <c:v>0.58600736111111107</c:v>
                </c:pt>
                <c:pt idx="5320">
                  <c:v>0.58601138888888882</c:v>
                </c:pt>
                <c:pt idx="5321">
                  <c:v>0.58601531249999994</c:v>
                </c:pt>
                <c:pt idx="5322">
                  <c:v>0.58601939814814819</c:v>
                </c:pt>
                <c:pt idx="5323">
                  <c:v>0.58602380787037034</c:v>
                </c:pt>
                <c:pt idx="5324">
                  <c:v>0.58602791666666665</c:v>
                </c:pt>
                <c:pt idx="5325">
                  <c:v>0.58603214120370373</c:v>
                </c:pt>
                <c:pt idx="5326">
                  <c:v>0.58603636574074069</c:v>
                </c:pt>
                <c:pt idx="5327">
                  <c:v>0.58604064814814816</c:v>
                </c:pt>
                <c:pt idx="5328">
                  <c:v>0.58604501157407407</c:v>
                </c:pt>
                <c:pt idx="5329">
                  <c:v>0.5860491898148148</c:v>
                </c:pt>
                <c:pt idx="5330">
                  <c:v>0.58605355324074071</c:v>
                </c:pt>
                <c:pt idx="5331">
                  <c:v>0.58605763888888884</c:v>
                </c:pt>
                <c:pt idx="5332">
                  <c:v>0.58606328703703703</c:v>
                </c:pt>
                <c:pt idx="5333">
                  <c:v>0.58606768518518515</c:v>
                </c:pt>
                <c:pt idx="5334">
                  <c:v>0.58607180555555549</c:v>
                </c:pt>
                <c:pt idx="5335">
                  <c:v>0.58607572916666661</c:v>
                </c:pt>
                <c:pt idx="5336">
                  <c:v>0.58607984953703707</c:v>
                </c:pt>
                <c:pt idx="5337">
                  <c:v>0.58608391203703702</c:v>
                </c:pt>
                <c:pt idx="5338">
                  <c:v>0.58608802083333333</c:v>
                </c:pt>
                <c:pt idx="5339">
                  <c:v>0.58609263888888885</c:v>
                </c:pt>
                <c:pt idx="5340">
                  <c:v>0.58609682870370372</c:v>
                </c:pt>
                <c:pt idx="5341">
                  <c:v>0.58610112268518522</c:v>
                </c:pt>
                <c:pt idx="5342">
                  <c:v>0.58610562499999996</c:v>
                </c:pt>
                <c:pt idx="5343">
                  <c:v>0.58610982638888887</c:v>
                </c:pt>
                <c:pt idx="5344">
                  <c:v>0.58611421296296295</c:v>
                </c:pt>
                <c:pt idx="5345">
                  <c:v>0.58611847222222224</c:v>
                </c:pt>
                <c:pt idx="5346">
                  <c:v>0.58612302083333334</c:v>
                </c:pt>
                <c:pt idx="5347">
                  <c:v>0.58612721064814821</c:v>
                </c:pt>
                <c:pt idx="5348">
                  <c:v>0.58613149305555556</c:v>
                </c:pt>
                <c:pt idx="5349">
                  <c:v>0.58613603009259252</c:v>
                </c:pt>
                <c:pt idx="5350">
                  <c:v>0.58614010416666662</c:v>
                </c:pt>
                <c:pt idx="5351">
                  <c:v>0.5861454976851852</c:v>
                </c:pt>
                <c:pt idx="5352">
                  <c:v>0.5861496643518519</c:v>
                </c:pt>
                <c:pt idx="5353">
                  <c:v>0.586153738425926</c:v>
                </c:pt>
                <c:pt idx="5354">
                  <c:v>0.58615778935185181</c:v>
                </c:pt>
                <c:pt idx="5355">
                  <c:v>0.5861621759259259</c:v>
                </c:pt>
                <c:pt idx="5356">
                  <c:v>0.58616658564814816</c:v>
                </c:pt>
                <c:pt idx="5357">
                  <c:v>0.58617087962962966</c:v>
                </c:pt>
                <c:pt idx="5358">
                  <c:v>0.58617530092592596</c:v>
                </c:pt>
                <c:pt idx="5359">
                  <c:v>0.58617951388888889</c:v>
                </c:pt>
                <c:pt idx="5360">
                  <c:v>0.58618390046296298</c:v>
                </c:pt>
                <c:pt idx="5361">
                  <c:v>0.58618827546296293</c:v>
                </c:pt>
                <c:pt idx="5362">
                  <c:v>0.58619248842592586</c:v>
                </c:pt>
                <c:pt idx="5363">
                  <c:v>0.58619680555555553</c:v>
                </c:pt>
                <c:pt idx="5364">
                  <c:v>0.5862009953703704</c:v>
                </c:pt>
                <c:pt idx="5365">
                  <c:v>0.58620550925925929</c:v>
                </c:pt>
                <c:pt idx="5366">
                  <c:v>0.58620984953703703</c:v>
                </c:pt>
                <c:pt idx="5367">
                  <c:v>0.58621391203703699</c:v>
                </c:pt>
                <c:pt idx="5368">
                  <c:v>0.5862180208333333</c:v>
                </c:pt>
                <c:pt idx="5369">
                  <c:v>0.58622202546296298</c:v>
                </c:pt>
                <c:pt idx="5370">
                  <c:v>0.58622776620370376</c:v>
                </c:pt>
                <c:pt idx="5371">
                  <c:v>0.58623203703703697</c:v>
                </c:pt>
                <c:pt idx="5372">
                  <c:v>0.58623641203703702</c:v>
                </c:pt>
                <c:pt idx="5373">
                  <c:v>0.58624061342592593</c:v>
                </c:pt>
                <c:pt idx="5374">
                  <c:v>0.58624490740740742</c:v>
                </c:pt>
                <c:pt idx="5375">
                  <c:v>0.58624928240740737</c:v>
                </c:pt>
                <c:pt idx="5376">
                  <c:v>0.58625361111111107</c:v>
                </c:pt>
                <c:pt idx="5377">
                  <c:v>0.58625806712962969</c:v>
                </c:pt>
                <c:pt idx="5378">
                  <c:v>0.5862624305555556</c:v>
                </c:pt>
                <c:pt idx="5379">
                  <c:v>0.58626681712962958</c:v>
                </c:pt>
                <c:pt idx="5380">
                  <c:v>0.58627115740740743</c:v>
                </c:pt>
                <c:pt idx="5381">
                  <c:v>0.58627538194444451</c:v>
                </c:pt>
                <c:pt idx="5382">
                  <c:v>0.58627973379629628</c:v>
                </c:pt>
                <c:pt idx="5383">
                  <c:v>0.58628371527777778</c:v>
                </c:pt>
                <c:pt idx="5384">
                  <c:v>0.5862878587962963</c:v>
                </c:pt>
                <c:pt idx="5385">
                  <c:v>0.58629186342592587</c:v>
                </c:pt>
                <c:pt idx="5386">
                  <c:v>0.58629593749999998</c:v>
                </c:pt>
                <c:pt idx="5387">
                  <c:v>0.58630028935185186</c:v>
                </c:pt>
                <c:pt idx="5388">
                  <c:v>0.58630454861111114</c:v>
                </c:pt>
                <c:pt idx="5389">
                  <c:v>0.58631024305555557</c:v>
                </c:pt>
                <c:pt idx="5390">
                  <c:v>0.5863144212962963</c:v>
                </c:pt>
                <c:pt idx="5391">
                  <c:v>0.58631880787037038</c:v>
                </c:pt>
                <c:pt idx="5392">
                  <c:v>0.58632297453703697</c:v>
                </c:pt>
                <c:pt idx="5393">
                  <c:v>0.58632774305555557</c:v>
                </c:pt>
                <c:pt idx="5394">
                  <c:v>0.58633203703703707</c:v>
                </c:pt>
                <c:pt idx="5395">
                  <c:v>0.58633629629629624</c:v>
                </c:pt>
                <c:pt idx="5396">
                  <c:v>0.58634062499999995</c:v>
                </c:pt>
                <c:pt idx="5397">
                  <c:v>0.58634495370370365</c:v>
                </c:pt>
                <c:pt idx="5398">
                  <c:v>0.58634922453703708</c:v>
                </c:pt>
                <c:pt idx="5399">
                  <c:v>0.58635335648148146</c:v>
                </c:pt>
                <c:pt idx="5400">
                  <c:v>0.58635737268518517</c:v>
                </c:pt>
                <c:pt idx="5401">
                  <c:v>0.58636151620370369</c:v>
                </c:pt>
                <c:pt idx="5402">
                  <c:v>0.58636559027777779</c:v>
                </c:pt>
                <c:pt idx="5403">
                  <c:v>0.58637008101851851</c:v>
                </c:pt>
                <c:pt idx="5404">
                  <c:v>0.58637464120370375</c:v>
                </c:pt>
                <c:pt idx="5405">
                  <c:v>0.58637915509259264</c:v>
                </c:pt>
                <c:pt idx="5406">
                  <c:v>0.58638356481481479</c:v>
                </c:pt>
                <c:pt idx="5407">
                  <c:v>0.5863878935185185</c:v>
                </c:pt>
                <c:pt idx="5408">
                  <c:v>0.58639386574074071</c:v>
                </c:pt>
                <c:pt idx="5409">
                  <c:v>0.58639842592592595</c:v>
                </c:pt>
                <c:pt idx="5410">
                  <c:v>0.5864029282407407</c:v>
                </c:pt>
                <c:pt idx="5411">
                  <c:v>0.58640714120370363</c:v>
                </c:pt>
                <c:pt idx="5412">
                  <c:v>0.58641150462962965</c:v>
                </c:pt>
                <c:pt idx="5413">
                  <c:v>0.58641586805555557</c:v>
                </c:pt>
                <c:pt idx="5414">
                  <c:v>0.58641986111111111</c:v>
                </c:pt>
                <c:pt idx="5415">
                  <c:v>0.58642400462962962</c:v>
                </c:pt>
                <c:pt idx="5416">
                  <c:v>0.5864280092592592</c:v>
                </c:pt>
                <c:pt idx="5417">
                  <c:v>0.58643223379629628</c:v>
                </c:pt>
                <c:pt idx="5418">
                  <c:v>0.58643636574074076</c:v>
                </c:pt>
                <c:pt idx="5419">
                  <c:v>0.58644056712962966</c:v>
                </c:pt>
                <c:pt idx="5420">
                  <c:v>0.58644528935185181</c:v>
                </c:pt>
                <c:pt idx="5421">
                  <c:v>0.58644966435185186</c:v>
                </c:pt>
                <c:pt idx="5422">
                  <c:v>0.58645395833333336</c:v>
                </c:pt>
                <c:pt idx="5423">
                  <c:v>0.58645832175925927</c:v>
                </c:pt>
                <c:pt idx="5424">
                  <c:v>0.58646255787037038</c:v>
                </c:pt>
                <c:pt idx="5425">
                  <c:v>0.58646694444444447</c:v>
                </c:pt>
                <c:pt idx="5426">
                  <c:v>0.58647109953703702</c:v>
                </c:pt>
                <c:pt idx="5427">
                  <c:v>0.58647685185185183</c:v>
                </c:pt>
                <c:pt idx="5428">
                  <c:v>0.58648099537037035</c:v>
                </c:pt>
                <c:pt idx="5429">
                  <c:v>0.58648525462962964</c:v>
                </c:pt>
                <c:pt idx="5430">
                  <c:v>0.58648932870370374</c:v>
                </c:pt>
                <c:pt idx="5431">
                  <c:v>0.58649332175925928</c:v>
                </c:pt>
                <c:pt idx="5432">
                  <c:v>0.5864974652777778</c:v>
                </c:pt>
                <c:pt idx="5433">
                  <c:v>0.58650142361111113</c:v>
                </c:pt>
                <c:pt idx="5434">
                  <c:v>0.58650559027777771</c:v>
                </c:pt>
                <c:pt idx="5435">
                  <c:v>0.586509849537037</c:v>
                </c:pt>
                <c:pt idx="5436">
                  <c:v>0.58651446759259263</c:v>
                </c:pt>
                <c:pt idx="5437">
                  <c:v>0.58651885416666671</c:v>
                </c:pt>
                <c:pt idx="5438">
                  <c:v>0.58652298611111109</c:v>
                </c:pt>
                <c:pt idx="5439">
                  <c:v>0.58652736111111115</c:v>
                </c:pt>
                <c:pt idx="5440">
                  <c:v>0.58653166666666667</c:v>
                </c:pt>
                <c:pt idx="5441">
                  <c:v>0.58653611111111115</c:v>
                </c:pt>
                <c:pt idx="5442">
                  <c:v>0.58654048611111109</c:v>
                </c:pt>
                <c:pt idx="5443">
                  <c:v>0.58654469907407403</c:v>
                </c:pt>
                <c:pt idx="5444">
                  <c:v>0.58654903935185188</c:v>
                </c:pt>
                <c:pt idx="5445">
                  <c:v>0.58655313657407404</c:v>
                </c:pt>
                <c:pt idx="5446">
                  <c:v>0.58655875000000002</c:v>
                </c:pt>
                <c:pt idx="5447">
                  <c:v>0.58656267361111114</c:v>
                </c:pt>
                <c:pt idx="5448">
                  <c:v>0.58656680555555563</c:v>
                </c:pt>
                <c:pt idx="5449">
                  <c:v>0.58657072916666664</c:v>
                </c:pt>
                <c:pt idx="5450">
                  <c:v>0.58657489583333333</c:v>
                </c:pt>
                <c:pt idx="5451">
                  <c:v>0.58657905092592599</c:v>
                </c:pt>
                <c:pt idx="5452">
                  <c:v>0.58658347222222218</c:v>
                </c:pt>
                <c:pt idx="5453">
                  <c:v>0.58658771990740743</c:v>
                </c:pt>
                <c:pt idx="5454">
                  <c:v>0.58659187499999998</c:v>
                </c:pt>
                <c:pt idx="5455">
                  <c:v>0.58659626157407407</c:v>
                </c:pt>
                <c:pt idx="5456">
                  <c:v>0.58660063657407402</c:v>
                </c:pt>
                <c:pt idx="5457">
                  <c:v>0.5866047337962963</c:v>
                </c:pt>
                <c:pt idx="5458">
                  <c:v>0.58660930555555557</c:v>
                </c:pt>
                <c:pt idx="5459">
                  <c:v>0.5866134837962963</c:v>
                </c:pt>
                <c:pt idx="5460">
                  <c:v>0.58661775462962962</c:v>
                </c:pt>
                <c:pt idx="5461">
                  <c:v>0.58662199074074073</c:v>
                </c:pt>
                <c:pt idx="5462">
                  <c:v>0.5866261805555556</c:v>
                </c:pt>
                <c:pt idx="5463">
                  <c:v>0.58663047453703709</c:v>
                </c:pt>
                <c:pt idx="5464">
                  <c:v>0.58663438657407407</c:v>
                </c:pt>
                <c:pt idx="5465">
                  <c:v>0.58663979166666669</c:v>
                </c:pt>
                <c:pt idx="5466">
                  <c:v>0.58664373842592588</c:v>
                </c:pt>
                <c:pt idx="5467">
                  <c:v>0.58664811342592593</c:v>
                </c:pt>
                <c:pt idx="5468">
                  <c:v>0.58665240740740743</c:v>
                </c:pt>
                <c:pt idx="5469">
                  <c:v>0.58665681712962969</c:v>
                </c:pt>
                <c:pt idx="5470">
                  <c:v>0.58666109953703705</c:v>
                </c:pt>
                <c:pt idx="5471">
                  <c:v>0.58666541666666661</c:v>
                </c:pt>
                <c:pt idx="5472">
                  <c:v>0.58666972222222225</c:v>
                </c:pt>
                <c:pt idx="5473">
                  <c:v>0.58667390046296297</c:v>
                </c:pt>
                <c:pt idx="5474">
                  <c:v>0.58667826388888888</c:v>
                </c:pt>
                <c:pt idx="5475">
                  <c:v>0.58668267361111115</c:v>
                </c:pt>
                <c:pt idx="5476">
                  <c:v>0.58668685185185188</c:v>
                </c:pt>
                <c:pt idx="5477">
                  <c:v>0.58669120370370365</c:v>
                </c:pt>
                <c:pt idx="5478">
                  <c:v>0.58669518518518515</c:v>
                </c:pt>
                <c:pt idx="5479">
                  <c:v>0.58669943287037041</c:v>
                </c:pt>
                <c:pt idx="5480">
                  <c:v>0.58670350694444451</c:v>
                </c:pt>
                <c:pt idx="5481">
                  <c:v>0.58670753472222226</c:v>
                </c:pt>
                <c:pt idx="5482">
                  <c:v>0.58671172453703702</c:v>
                </c:pt>
                <c:pt idx="5483">
                  <c:v>0.58671567129629631</c:v>
                </c:pt>
                <c:pt idx="5484">
                  <c:v>0.58672138888888892</c:v>
                </c:pt>
                <c:pt idx="5485">
                  <c:v>0.58672571759259262</c:v>
                </c:pt>
                <c:pt idx="5486">
                  <c:v>0.58673004629629633</c:v>
                </c:pt>
                <c:pt idx="5487">
                  <c:v>0.58673471064814808</c:v>
                </c:pt>
                <c:pt idx="5488">
                  <c:v>0.58673888888888892</c:v>
                </c:pt>
                <c:pt idx="5489">
                  <c:v>0.58674321759259263</c:v>
                </c:pt>
                <c:pt idx="5490">
                  <c:v>0.58674753472222219</c:v>
                </c:pt>
                <c:pt idx="5491">
                  <c:v>0.58675185185185186</c:v>
                </c:pt>
                <c:pt idx="5492">
                  <c:v>0.58675593749999999</c:v>
                </c:pt>
                <c:pt idx="5493">
                  <c:v>0.58676013888888889</c:v>
                </c:pt>
                <c:pt idx="5494">
                  <c:v>0.58676444444444442</c:v>
                </c:pt>
                <c:pt idx="5495">
                  <c:v>0.58676836805555554</c:v>
                </c:pt>
                <c:pt idx="5496">
                  <c:v>0.58677245370370368</c:v>
                </c:pt>
                <c:pt idx="5497">
                  <c:v>0.58677646990740739</c:v>
                </c:pt>
                <c:pt idx="5498">
                  <c:v>0.58678052083333332</c:v>
                </c:pt>
                <c:pt idx="5499">
                  <c:v>0.58678469907407405</c:v>
                </c:pt>
                <c:pt idx="5500">
                  <c:v>0.58678888888888892</c:v>
                </c:pt>
                <c:pt idx="5501">
                  <c:v>0.58679359953703703</c:v>
                </c:pt>
                <c:pt idx="5502">
                  <c:v>0.58679781250000007</c:v>
                </c:pt>
                <c:pt idx="5503">
                  <c:v>0.58680355324074074</c:v>
                </c:pt>
                <c:pt idx="5504">
                  <c:v>0.58680773148148146</c:v>
                </c:pt>
                <c:pt idx="5505">
                  <c:v>0.58681218749999997</c:v>
                </c:pt>
                <c:pt idx="5506">
                  <c:v>0.58681672453703704</c:v>
                </c:pt>
                <c:pt idx="5507">
                  <c:v>0.58682131944444438</c:v>
                </c:pt>
                <c:pt idx="5508">
                  <c:v>0.58682579861111106</c:v>
                </c:pt>
                <c:pt idx="5509">
                  <c:v>0.58683002314814814</c:v>
                </c:pt>
                <c:pt idx="5510">
                  <c:v>0.58683436342592599</c:v>
                </c:pt>
                <c:pt idx="5511">
                  <c:v>0.58683832175925932</c:v>
                </c:pt>
                <c:pt idx="5512">
                  <c:v>0.58684243055555563</c:v>
                </c:pt>
                <c:pt idx="5513">
                  <c:v>0.58684672453703701</c:v>
                </c:pt>
                <c:pt idx="5514">
                  <c:v>0.58685074074074073</c:v>
                </c:pt>
                <c:pt idx="5515">
                  <c:v>0.58685487268518521</c:v>
                </c:pt>
                <c:pt idx="5516">
                  <c:v>0.58685915509259257</c:v>
                </c:pt>
                <c:pt idx="5517">
                  <c:v>0.58686357638888886</c:v>
                </c:pt>
                <c:pt idx="5518">
                  <c:v>0.58686818287037035</c:v>
                </c:pt>
                <c:pt idx="5519">
                  <c:v>0.58687244212962963</c:v>
                </c:pt>
                <c:pt idx="5520">
                  <c:v>0.58687684027777776</c:v>
                </c:pt>
                <c:pt idx="5521">
                  <c:v>0.58688123842592599</c:v>
                </c:pt>
                <c:pt idx="5522">
                  <c:v>0.58688697916666666</c:v>
                </c:pt>
                <c:pt idx="5523">
                  <c:v>0.58689143518518516</c:v>
                </c:pt>
                <c:pt idx="5524">
                  <c:v>0.58689569444444445</c:v>
                </c:pt>
                <c:pt idx="5525">
                  <c:v>0.58690003472222219</c:v>
                </c:pt>
                <c:pt idx="5526">
                  <c:v>0.58690430555555551</c:v>
                </c:pt>
                <c:pt idx="5527">
                  <c:v>0.58690843749999999</c:v>
                </c:pt>
                <c:pt idx="5528">
                  <c:v>0.58691256944444448</c:v>
                </c:pt>
                <c:pt idx="5529">
                  <c:v>0.58691672453703703</c:v>
                </c:pt>
                <c:pt idx="5530">
                  <c:v>0.58692087962962958</c:v>
                </c:pt>
                <c:pt idx="5531">
                  <c:v>0.58692513888888886</c:v>
                </c:pt>
                <c:pt idx="5532">
                  <c:v>0.58692964120370372</c:v>
                </c:pt>
                <c:pt idx="5533">
                  <c:v>0.58693393518518522</c:v>
                </c:pt>
                <c:pt idx="5534">
                  <c:v>0.58693864583333333</c:v>
                </c:pt>
                <c:pt idx="5535">
                  <c:v>0.58694291666666665</c:v>
                </c:pt>
                <c:pt idx="5536">
                  <c:v>0.58694726851851853</c:v>
                </c:pt>
                <c:pt idx="5537">
                  <c:v>0.58695182870370377</c:v>
                </c:pt>
                <c:pt idx="5538">
                  <c:v>0.58695624999999996</c:v>
                </c:pt>
                <c:pt idx="5539">
                  <c:v>0.58696085648148155</c:v>
                </c:pt>
                <c:pt idx="5540">
                  <c:v>0.58696509259259255</c:v>
                </c:pt>
                <c:pt idx="5541">
                  <c:v>0.58697081018518515</c:v>
                </c:pt>
                <c:pt idx="5542">
                  <c:v>0.58697501157407406</c:v>
                </c:pt>
                <c:pt idx="5543">
                  <c:v>0.58697901620370374</c:v>
                </c:pt>
                <c:pt idx="5544">
                  <c:v>0.58698327546296303</c:v>
                </c:pt>
                <c:pt idx="5545">
                  <c:v>0.5869872800925926</c:v>
                </c:pt>
                <c:pt idx="5546">
                  <c:v>0.58699149305555554</c:v>
                </c:pt>
                <c:pt idx="5547">
                  <c:v>0.58699554398148146</c:v>
                </c:pt>
                <c:pt idx="5548">
                  <c:v>0.5869997916666666</c:v>
                </c:pt>
                <c:pt idx="5549">
                  <c:v>0.58700421296296301</c:v>
                </c:pt>
                <c:pt idx="5550">
                  <c:v>0.58700884259259256</c:v>
                </c:pt>
                <c:pt idx="5551">
                  <c:v>0.58701321759259262</c:v>
                </c:pt>
                <c:pt idx="5552">
                  <c:v>0.5870175694444445</c:v>
                </c:pt>
                <c:pt idx="5553">
                  <c:v>0.58702190972222223</c:v>
                </c:pt>
                <c:pt idx="5554">
                  <c:v>0.58702630787037036</c:v>
                </c:pt>
                <c:pt idx="5555">
                  <c:v>0.58703071759259262</c:v>
                </c:pt>
                <c:pt idx="5556">
                  <c:v>0.58703523148148151</c:v>
                </c:pt>
                <c:pt idx="5557">
                  <c:v>0.58703938657407406</c:v>
                </c:pt>
                <c:pt idx="5558">
                  <c:v>0.58704361111111114</c:v>
                </c:pt>
                <c:pt idx="5559">
                  <c:v>0.58704761574074071</c:v>
                </c:pt>
                <c:pt idx="5560">
                  <c:v>0.58705324074074072</c:v>
                </c:pt>
                <c:pt idx="5561">
                  <c:v>0.58705738425925924</c:v>
                </c:pt>
                <c:pt idx="5562">
                  <c:v>0.58706159722222229</c:v>
                </c:pt>
                <c:pt idx="5563">
                  <c:v>0.58706600694444444</c:v>
                </c:pt>
                <c:pt idx="5564">
                  <c:v>0.58707017361111113</c:v>
                </c:pt>
                <c:pt idx="5565">
                  <c:v>0.58707465277777782</c:v>
                </c:pt>
                <c:pt idx="5566">
                  <c:v>0.58707920138888892</c:v>
                </c:pt>
                <c:pt idx="5567">
                  <c:v>0.58708350694444444</c:v>
                </c:pt>
                <c:pt idx="5568">
                  <c:v>0.58708789351851853</c:v>
                </c:pt>
                <c:pt idx="5569">
                  <c:v>0.58709217592592589</c:v>
                </c:pt>
                <c:pt idx="5570">
                  <c:v>0.58709671296296295</c:v>
                </c:pt>
                <c:pt idx="5571">
                  <c:v>0.58710098379629627</c:v>
                </c:pt>
                <c:pt idx="5572">
                  <c:v>0.58710531249999998</c:v>
                </c:pt>
                <c:pt idx="5573">
                  <c:v>0.58710962962962965</c:v>
                </c:pt>
                <c:pt idx="5574">
                  <c:v>0.58711373842592596</c:v>
                </c:pt>
                <c:pt idx="5575">
                  <c:v>0.58711790509259265</c:v>
                </c:pt>
                <c:pt idx="5576">
                  <c:v>0.58712194444444443</c:v>
                </c:pt>
                <c:pt idx="5577">
                  <c:v>0.58712644675925929</c:v>
                </c:pt>
                <c:pt idx="5578">
                  <c:v>0.58713047453703704</c:v>
                </c:pt>
                <c:pt idx="5579">
                  <c:v>0.58713599537037042</c:v>
                </c:pt>
                <c:pt idx="5580">
                  <c:v>0.58714048611111114</c:v>
                </c:pt>
                <c:pt idx="5581">
                  <c:v>0.5871447106481481</c:v>
                </c:pt>
                <c:pt idx="5582">
                  <c:v>0.58714923611111114</c:v>
                </c:pt>
                <c:pt idx="5583">
                  <c:v>0.58715347222222225</c:v>
                </c:pt>
                <c:pt idx="5584">
                  <c:v>0.58715778935185192</c:v>
                </c:pt>
                <c:pt idx="5585">
                  <c:v>0.58716211805555563</c:v>
                </c:pt>
                <c:pt idx="5586">
                  <c:v>0.58716635416666663</c:v>
                </c:pt>
                <c:pt idx="5587">
                  <c:v>0.58717090277777773</c:v>
                </c:pt>
                <c:pt idx="5588">
                  <c:v>0.5871751273148148</c:v>
                </c:pt>
                <c:pt idx="5589">
                  <c:v>0.58717939814814812</c:v>
                </c:pt>
                <c:pt idx="5590">
                  <c:v>0.58718356481481482</c:v>
                </c:pt>
                <c:pt idx="5591">
                  <c:v>0.58718761574074074</c:v>
                </c:pt>
                <c:pt idx="5592">
                  <c:v>0.58719175925925926</c:v>
                </c:pt>
                <c:pt idx="5593">
                  <c:v>0.58719599537037037</c:v>
                </c:pt>
                <c:pt idx="5594">
                  <c:v>0.58720019675925927</c:v>
                </c:pt>
                <c:pt idx="5595">
                  <c:v>0.58720449074074077</c:v>
                </c:pt>
                <c:pt idx="5596">
                  <c:v>0.58720898148148148</c:v>
                </c:pt>
                <c:pt idx="5597">
                  <c:v>0.58721342592592596</c:v>
                </c:pt>
                <c:pt idx="5598">
                  <c:v>0.58721930555555557</c:v>
                </c:pt>
                <c:pt idx="5599">
                  <c:v>0.58722371527777784</c:v>
                </c:pt>
                <c:pt idx="5600">
                  <c:v>0.58722785879629635</c:v>
                </c:pt>
                <c:pt idx="5601">
                  <c:v>0.58723221064814812</c:v>
                </c:pt>
                <c:pt idx="5602">
                  <c:v>0.58723644675925923</c:v>
                </c:pt>
                <c:pt idx="5603">
                  <c:v>0.58724100694444448</c:v>
                </c:pt>
                <c:pt idx="5604">
                  <c:v>0.5872454050925926</c:v>
                </c:pt>
                <c:pt idx="5605">
                  <c:v>0.58724944444444438</c:v>
                </c:pt>
                <c:pt idx="5606">
                  <c:v>0.58725364583333339</c:v>
                </c:pt>
                <c:pt idx="5607">
                  <c:v>0.58725762731481479</c:v>
                </c:pt>
                <c:pt idx="5608">
                  <c:v>0.5872617361111111</c:v>
                </c:pt>
                <c:pt idx="5609">
                  <c:v>0.58726605324074077</c:v>
                </c:pt>
                <c:pt idx="5610">
                  <c:v>0.58727057870370369</c:v>
                </c:pt>
                <c:pt idx="5611">
                  <c:v>0.58727486111111105</c:v>
                </c:pt>
                <c:pt idx="5612">
                  <c:v>0.58727905092592592</c:v>
                </c:pt>
                <c:pt idx="5613">
                  <c:v>0.58728335648148144</c:v>
                </c:pt>
                <c:pt idx="5614">
                  <c:v>0.5872879861111111</c:v>
                </c:pt>
                <c:pt idx="5615">
                  <c:v>0.58729226851851857</c:v>
                </c:pt>
                <c:pt idx="5616">
                  <c:v>0.5872980902777778</c:v>
                </c:pt>
                <c:pt idx="5617">
                  <c:v>0.58730226851851852</c:v>
                </c:pt>
                <c:pt idx="5618">
                  <c:v>0.58730672453703703</c:v>
                </c:pt>
                <c:pt idx="5619">
                  <c:v>0.58731122685185189</c:v>
                </c:pt>
                <c:pt idx="5620">
                  <c:v>0.58731570601851846</c:v>
                </c:pt>
                <c:pt idx="5621">
                  <c:v>0.58732010416666669</c:v>
                </c:pt>
                <c:pt idx="5622">
                  <c:v>0.58732414351851847</c:v>
                </c:pt>
                <c:pt idx="5623">
                  <c:v>0.58732827546296296</c:v>
                </c:pt>
                <c:pt idx="5624">
                  <c:v>0.58733233796296302</c:v>
                </c:pt>
                <c:pt idx="5625">
                  <c:v>0.58733656249999999</c:v>
                </c:pt>
                <c:pt idx="5626">
                  <c:v>0.58734074074074072</c:v>
                </c:pt>
                <c:pt idx="5627">
                  <c:v>0.58734505787037039</c:v>
                </c:pt>
                <c:pt idx="5628">
                  <c:v>0.5873494212962963</c:v>
                </c:pt>
                <c:pt idx="5629">
                  <c:v>0.58735361111111117</c:v>
                </c:pt>
                <c:pt idx="5630">
                  <c:v>0.58735799768518515</c:v>
                </c:pt>
                <c:pt idx="5631">
                  <c:v>0.58736247685185183</c:v>
                </c:pt>
                <c:pt idx="5632">
                  <c:v>0.58736681712962968</c:v>
                </c:pt>
                <c:pt idx="5633">
                  <c:v>0.58737118055555559</c:v>
                </c:pt>
                <c:pt idx="5634">
                  <c:v>0.58737554398148151</c:v>
                </c:pt>
                <c:pt idx="5635">
                  <c:v>0.58738136574074074</c:v>
                </c:pt>
                <c:pt idx="5636">
                  <c:v>0.58738576388888886</c:v>
                </c:pt>
                <c:pt idx="5637">
                  <c:v>0.58738984953703699</c:v>
                </c:pt>
                <c:pt idx="5638">
                  <c:v>0.58739378472222226</c:v>
                </c:pt>
                <c:pt idx="5639">
                  <c:v>0.58739787037037039</c:v>
                </c:pt>
                <c:pt idx="5640">
                  <c:v>0.58740196759259256</c:v>
                </c:pt>
                <c:pt idx="5641">
                  <c:v>0.58740597222222224</c:v>
                </c:pt>
                <c:pt idx="5642">
                  <c:v>0.58741011574074076</c:v>
                </c:pt>
                <c:pt idx="5643">
                  <c:v>0.58741429398148148</c:v>
                </c:pt>
                <c:pt idx="5644">
                  <c:v>0.58741857638888895</c:v>
                </c:pt>
                <c:pt idx="5645">
                  <c:v>0.58742287037037044</c:v>
                </c:pt>
                <c:pt idx="5646">
                  <c:v>0.5874271875</c:v>
                </c:pt>
                <c:pt idx="5647">
                  <c:v>0.58743157407407409</c:v>
                </c:pt>
                <c:pt idx="5648">
                  <c:v>0.58743575231481482</c:v>
                </c:pt>
                <c:pt idx="5649">
                  <c:v>0.58744011574074073</c:v>
                </c:pt>
                <c:pt idx="5650">
                  <c:v>0.58744427083333328</c:v>
                </c:pt>
                <c:pt idx="5651">
                  <c:v>0.58744855324074075</c:v>
                </c:pt>
                <c:pt idx="5652">
                  <c:v>0.58745307870370367</c:v>
                </c:pt>
                <c:pt idx="5653">
                  <c:v>0.58745730324074075</c:v>
                </c:pt>
                <c:pt idx="5654">
                  <c:v>0.58746282407407413</c:v>
                </c:pt>
                <c:pt idx="5655">
                  <c:v>0.58746678240740746</c:v>
                </c:pt>
                <c:pt idx="5656">
                  <c:v>0.5874709027777778</c:v>
                </c:pt>
                <c:pt idx="5657">
                  <c:v>0.58747503472222229</c:v>
                </c:pt>
                <c:pt idx="5658">
                  <c:v>0.58747932870370367</c:v>
                </c:pt>
                <c:pt idx="5659">
                  <c:v>0.58748370370370373</c:v>
                </c:pt>
                <c:pt idx="5660">
                  <c:v>0.5874880208333334</c:v>
                </c:pt>
                <c:pt idx="5661">
                  <c:v>0.58749234953703711</c:v>
                </c:pt>
                <c:pt idx="5662">
                  <c:v>0.58749667824074081</c:v>
                </c:pt>
                <c:pt idx="5663">
                  <c:v>0.58750113425925921</c:v>
                </c:pt>
                <c:pt idx="5664">
                  <c:v>0.58750546296296291</c:v>
                </c:pt>
                <c:pt idx="5665">
                  <c:v>0.5875099768518518</c:v>
                </c:pt>
                <c:pt idx="5666">
                  <c:v>0.58751434027777771</c:v>
                </c:pt>
                <c:pt idx="5667">
                  <c:v>0.587518599537037</c:v>
                </c:pt>
                <c:pt idx="5668">
                  <c:v>0.58752312500000003</c:v>
                </c:pt>
                <c:pt idx="5669">
                  <c:v>0.58752746527777777</c:v>
                </c:pt>
                <c:pt idx="5670">
                  <c:v>0.58753146990740734</c:v>
                </c:pt>
                <c:pt idx="5671">
                  <c:v>0.58753686342592593</c:v>
                </c:pt>
                <c:pt idx="5672">
                  <c:v>0.58754101851851848</c:v>
                </c:pt>
                <c:pt idx="5673">
                  <c:v>0.58754524305555555</c:v>
                </c:pt>
                <c:pt idx="5674">
                  <c:v>0.58754968750000003</c:v>
                </c:pt>
                <c:pt idx="5675">
                  <c:v>0.58755406249999997</c:v>
                </c:pt>
                <c:pt idx="5676">
                  <c:v>0.58755840277777771</c:v>
                </c:pt>
                <c:pt idx="5677">
                  <c:v>0.58756281249999998</c:v>
                </c:pt>
                <c:pt idx="5678">
                  <c:v>0.58756717592592589</c:v>
                </c:pt>
                <c:pt idx="5679">
                  <c:v>0.58757142361111114</c:v>
                </c:pt>
                <c:pt idx="5680">
                  <c:v>0.58757582175925926</c:v>
                </c:pt>
                <c:pt idx="5681">
                  <c:v>0.58758023148148142</c:v>
                </c:pt>
                <c:pt idx="5682">
                  <c:v>0.58758446759259264</c:v>
                </c:pt>
                <c:pt idx="5683">
                  <c:v>0.58758883101851855</c:v>
                </c:pt>
                <c:pt idx="5684">
                  <c:v>0.58759346064814821</c:v>
                </c:pt>
                <c:pt idx="5685">
                  <c:v>0.5875976273148148</c:v>
                </c:pt>
                <c:pt idx="5686">
                  <c:v>0.58760177083333331</c:v>
                </c:pt>
                <c:pt idx="5687">
                  <c:v>0.58760725694444449</c:v>
                </c:pt>
                <c:pt idx="5688">
                  <c:v>0.58761126157407406</c:v>
                </c:pt>
                <c:pt idx="5689">
                  <c:v>0.58761543981481479</c:v>
                </c:pt>
                <c:pt idx="5690">
                  <c:v>0.58762025462962963</c:v>
                </c:pt>
                <c:pt idx="5691">
                  <c:v>0.58762458333333334</c:v>
                </c:pt>
                <c:pt idx="5692">
                  <c:v>0.58762915509259261</c:v>
                </c:pt>
                <c:pt idx="5693">
                  <c:v>0.58763353009259256</c:v>
                </c:pt>
                <c:pt idx="5694">
                  <c:v>0.58763785879629626</c:v>
                </c:pt>
                <c:pt idx="5695">
                  <c:v>0.58764233796296295</c:v>
                </c:pt>
                <c:pt idx="5696">
                  <c:v>0.58764685185185184</c:v>
                </c:pt>
                <c:pt idx="5697">
                  <c:v>0.5876511342592593</c:v>
                </c:pt>
                <c:pt idx="5698">
                  <c:v>0.58765557870370377</c:v>
                </c:pt>
                <c:pt idx="5699">
                  <c:v>0.58766005787037034</c:v>
                </c:pt>
                <c:pt idx="5700">
                  <c:v>0.58766439814814808</c:v>
                </c:pt>
                <c:pt idx="5701">
                  <c:v>0.58766857638888892</c:v>
                </c:pt>
                <c:pt idx="5702">
                  <c:v>0.58767276620370368</c:v>
                </c:pt>
                <c:pt idx="5703">
                  <c:v>0.58767680555555557</c:v>
                </c:pt>
                <c:pt idx="5704">
                  <c:v>0.58768229166666663</c:v>
                </c:pt>
                <c:pt idx="5705">
                  <c:v>0.58768627314814814</c:v>
                </c:pt>
                <c:pt idx="5706">
                  <c:v>0.58769070601851847</c:v>
                </c:pt>
                <c:pt idx="5707">
                  <c:v>0.58769527777777775</c:v>
                </c:pt>
                <c:pt idx="5708">
                  <c:v>0.58769957175925924</c:v>
                </c:pt>
                <c:pt idx="5709">
                  <c:v>0.58770403935185189</c:v>
                </c:pt>
                <c:pt idx="5710">
                  <c:v>0.58770846064814808</c:v>
                </c:pt>
                <c:pt idx="5711">
                  <c:v>0.58771274305555554</c:v>
                </c:pt>
                <c:pt idx="5712">
                  <c:v>0.58771704861111107</c:v>
                </c:pt>
                <c:pt idx="5713">
                  <c:v>0.58772145833333334</c:v>
                </c:pt>
                <c:pt idx="5714">
                  <c:v>0.58772568287037041</c:v>
                </c:pt>
                <c:pt idx="5715">
                  <c:v>0.58773005787037036</c:v>
                </c:pt>
                <c:pt idx="5716">
                  <c:v>0.58773454861111107</c:v>
                </c:pt>
                <c:pt idx="5717">
                  <c:v>0.58773859953703711</c:v>
                </c:pt>
                <c:pt idx="5718">
                  <c:v>0.58774274305555563</c:v>
                </c:pt>
                <c:pt idx="5719">
                  <c:v>0.58774690972222221</c:v>
                </c:pt>
                <c:pt idx="5720">
                  <c:v>0.58775096064814814</c:v>
                </c:pt>
                <c:pt idx="5721">
                  <c:v>0.58775659722222218</c:v>
                </c:pt>
                <c:pt idx="5722">
                  <c:v>0.58776119212962963</c:v>
                </c:pt>
                <c:pt idx="5723">
                  <c:v>0.5877656365740741</c:v>
                </c:pt>
                <c:pt idx="5724">
                  <c:v>0.58777008101851858</c:v>
                </c:pt>
                <c:pt idx="5725">
                  <c:v>0.58777453703703697</c:v>
                </c:pt>
                <c:pt idx="5726">
                  <c:v>0.58777884259259261</c:v>
                </c:pt>
                <c:pt idx="5727">
                  <c:v>0.58778355324074072</c:v>
                </c:pt>
                <c:pt idx="5728">
                  <c:v>0.58778796296296298</c:v>
                </c:pt>
                <c:pt idx="5729">
                  <c:v>0.58779226851851851</c:v>
                </c:pt>
                <c:pt idx="5730">
                  <c:v>0.58779672453703702</c:v>
                </c:pt>
                <c:pt idx="5731">
                  <c:v>0.58780116898148149</c:v>
                </c:pt>
                <c:pt idx="5732">
                  <c:v>0.58780543981481481</c:v>
                </c:pt>
                <c:pt idx="5733">
                  <c:v>0.58780962962962968</c:v>
                </c:pt>
                <c:pt idx="5734">
                  <c:v>0.58781376157407406</c:v>
                </c:pt>
                <c:pt idx="5735">
                  <c:v>0.58781783564814816</c:v>
                </c:pt>
                <c:pt idx="5736">
                  <c:v>0.58782197916666667</c:v>
                </c:pt>
                <c:pt idx="5737">
                  <c:v>0.58782759259259254</c:v>
                </c:pt>
                <c:pt idx="5738">
                  <c:v>0.58783219907407414</c:v>
                </c:pt>
                <c:pt idx="5739">
                  <c:v>0.5878365509259259</c:v>
                </c:pt>
                <c:pt idx="5740">
                  <c:v>0.58784098379629623</c:v>
                </c:pt>
                <c:pt idx="5741">
                  <c:v>0.58784521990740746</c:v>
                </c:pt>
                <c:pt idx="5742">
                  <c:v>0.58784956018518519</c:v>
                </c:pt>
                <c:pt idx="5743">
                  <c:v>0.58785395833333332</c:v>
                </c:pt>
                <c:pt idx="5744">
                  <c:v>0.58785826388888884</c:v>
                </c:pt>
                <c:pt idx="5745">
                  <c:v>0.58786253472222227</c:v>
                </c:pt>
                <c:pt idx="5746">
                  <c:v>0.58786682870370377</c:v>
                </c:pt>
                <c:pt idx="5747">
                  <c:v>0.58787111111111112</c:v>
                </c:pt>
                <c:pt idx="5748">
                  <c:v>0.58787561342592587</c:v>
                </c:pt>
                <c:pt idx="5749">
                  <c:v>0.58787973379629632</c:v>
                </c:pt>
                <c:pt idx="5750">
                  <c:v>0.58788370370370369</c:v>
                </c:pt>
                <c:pt idx="5751">
                  <c:v>0.58788787037037038</c:v>
                </c:pt>
                <c:pt idx="5752">
                  <c:v>0.58789204861111111</c:v>
                </c:pt>
                <c:pt idx="5753">
                  <c:v>0.58789626157407404</c:v>
                </c:pt>
                <c:pt idx="5754">
                  <c:v>0.58790226851851857</c:v>
                </c:pt>
                <c:pt idx="5755">
                  <c:v>0.58790673611111111</c:v>
                </c:pt>
                <c:pt idx="5756">
                  <c:v>0.58791113425925923</c:v>
                </c:pt>
                <c:pt idx="5757">
                  <c:v>0.58791552083333332</c:v>
                </c:pt>
                <c:pt idx="5758">
                  <c:v>0.58791996527777779</c:v>
                </c:pt>
                <c:pt idx="5759">
                  <c:v>0.58792431712962967</c:v>
                </c:pt>
                <c:pt idx="5760">
                  <c:v>0.58792879629629635</c:v>
                </c:pt>
                <c:pt idx="5761">
                  <c:v>0.58793319444444447</c:v>
                </c:pt>
                <c:pt idx="5762">
                  <c:v>0.58793743055555558</c:v>
                </c:pt>
                <c:pt idx="5763">
                  <c:v>0.58794187499999995</c:v>
                </c:pt>
                <c:pt idx="5764">
                  <c:v>0.58794630787037039</c:v>
                </c:pt>
                <c:pt idx="5765">
                  <c:v>0.58795031249999996</c:v>
                </c:pt>
                <c:pt idx="5766">
                  <c:v>0.58795453703703704</c:v>
                </c:pt>
                <c:pt idx="5767">
                  <c:v>0.58795870370370373</c:v>
                </c:pt>
                <c:pt idx="5768">
                  <c:v>0.58796277777777772</c:v>
                </c:pt>
                <c:pt idx="5769">
                  <c:v>0.58796688657407403</c:v>
                </c:pt>
                <c:pt idx="5770">
                  <c:v>0.5879712037037037</c:v>
                </c:pt>
                <c:pt idx="5771">
                  <c:v>0.58797660879629632</c:v>
                </c:pt>
                <c:pt idx="5772">
                  <c:v>0.58798082175925925</c:v>
                </c:pt>
                <c:pt idx="5773">
                  <c:v>0.58798488425925932</c:v>
                </c:pt>
                <c:pt idx="5774">
                  <c:v>0.58798906250000005</c:v>
                </c:pt>
                <c:pt idx="5775">
                  <c:v>0.58799371527777777</c:v>
                </c:pt>
                <c:pt idx="5776">
                  <c:v>0.58799780092592591</c:v>
                </c:pt>
                <c:pt idx="5777">
                  <c:v>0.58800200231481481</c:v>
                </c:pt>
                <c:pt idx="5778">
                  <c:v>0.58800618055555554</c:v>
                </c:pt>
                <c:pt idx="5779">
                  <c:v>0.58801025462962964</c:v>
                </c:pt>
                <c:pt idx="5780">
                  <c:v>0.58801438657407401</c:v>
                </c:pt>
                <c:pt idx="5781">
                  <c:v>0.58801843750000005</c:v>
                </c:pt>
                <c:pt idx="5782">
                  <c:v>0.58802244212962962</c:v>
                </c:pt>
                <c:pt idx="5783">
                  <c:v>0.58802643518518516</c:v>
                </c:pt>
                <c:pt idx="5784">
                  <c:v>0.58803046296296302</c:v>
                </c:pt>
                <c:pt idx="5785">
                  <c:v>0.58803444444444442</c:v>
                </c:pt>
                <c:pt idx="5786">
                  <c:v>0.58803871527777785</c:v>
                </c:pt>
                <c:pt idx="5787">
                  <c:v>0.58804466435185188</c:v>
                </c:pt>
                <c:pt idx="5788">
                  <c:v>0.58804875000000001</c:v>
                </c:pt>
                <c:pt idx="5789">
                  <c:v>0.5880529166666667</c:v>
                </c:pt>
                <c:pt idx="5790">
                  <c:v>0.58805718750000002</c:v>
                </c:pt>
                <c:pt idx="5791">
                  <c:v>0.58806124999999998</c:v>
                </c:pt>
                <c:pt idx="5792">
                  <c:v>0.58806546296296303</c:v>
                </c:pt>
                <c:pt idx="5793">
                  <c:v>0.58806973379629623</c:v>
                </c:pt>
                <c:pt idx="5794">
                  <c:v>0.5880740162037037</c:v>
                </c:pt>
                <c:pt idx="5795">
                  <c:v>0.58807835648148143</c:v>
                </c:pt>
                <c:pt idx="5796">
                  <c:v>0.58808258101851851</c:v>
                </c:pt>
                <c:pt idx="5797">
                  <c:v>0.58808650462962964</c:v>
                </c:pt>
                <c:pt idx="5798">
                  <c:v>0.58809076388888892</c:v>
                </c:pt>
                <c:pt idx="5799">
                  <c:v>0.58809483796296302</c:v>
                </c:pt>
                <c:pt idx="5800">
                  <c:v>0.58809870370370365</c:v>
                </c:pt>
                <c:pt idx="5801">
                  <c:v>0.58810277777777775</c:v>
                </c:pt>
                <c:pt idx="5802">
                  <c:v>0.58810682870370368</c:v>
                </c:pt>
                <c:pt idx="5803">
                  <c:v>0.58811100694444451</c:v>
                </c:pt>
                <c:pt idx="5804">
                  <c:v>0.58811675925925921</c:v>
                </c:pt>
                <c:pt idx="5805">
                  <c:v>0.58812112268518513</c:v>
                </c:pt>
                <c:pt idx="5806">
                  <c:v>0.5881251851851852</c:v>
                </c:pt>
                <c:pt idx="5807">
                  <c:v>0.58812946759259266</c:v>
                </c:pt>
                <c:pt idx="5808">
                  <c:v>0.58813368055555559</c:v>
                </c:pt>
                <c:pt idx="5809">
                  <c:v>0.58813798611111112</c:v>
                </c:pt>
                <c:pt idx="5810">
                  <c:v>0.58814214120370367</c:v>
                </c:pt>
                <c:pt idx="5811">
                  <c:v>0.58814628472222219</c:v>
                </c:pt>
                <c:pt idx="5812">
                  <c:v>0.58815045138888888</c:v>
                </c:pt>
                <c:pt idx="5813">
                  <c:v>0.58815460648148143</c:v>
                </c:pt>
                <c:pt idx="5814">
                  <c:v>0.5881590162037037</c:v>
                </c:pt>
                <c:pt idx="5815">
                  <c:v>0.58816284722222223</c:v>
                </c:pt>
                <c:pt idx="5816">
                  <c:v>0.58816689814814815</c:v>
                </c:pt>
                <c:pt idx="5817">
                  <c:v>0.58817089120370369</c:v>
                </c:pt>
                <c:pt idx="5818">
                  <c:v>0.58817505787037039</c:v>
                </c:pt>
                <c:pt idx="5819">
                  <c:v>0.58817938657407409</c:v>
                </c:pt>
                <c:pt idx="5820">
                  <c:v>0.58818528935185188</c:v>
                </c:pt>
                <c:pt idx="5821">
                  <c:v>0.58818929398148145</c:v>
                </c:pt>
                <c:pt idx="5822">
                  <c:v>0.58819354166666671</c:v>
                </c:pt>
                <c:pt idx="5823">
                  <c:v>0.58819781250000003</c:v>
                </c:pt>
                <c:pt idx="5824">
                  <c:v>0.58820215277777776</c:v>
                </c:pt>
                <c:pt idx="5825">
                  <c:v>0.58820653935185185</c:v>
                </c:pt>
                <c:pt idx="5826">
                  <c:v>0.58821090277777777</c:v>
                </c:pt>
                <c:pt idx="5827">
                  <c:v>0.5882149884259259</c:v>
                </c:pt>
                <c:pt idx="5828">
                  <c:v>0.58821937499999999</c:v>
                </c:pt>
                <c:pt idx="5829">
                  <c:v>0.5882233912037037</c:v>
                </c:pt>
                <c:pt idx="5830">
                  <c:v>0.58822726851851848</c:v>
                </c:pt>
                <c:pt idx="5831">
                  <c:v>0.58823160879629632</c:v>
                </c:pt>
                <c:pt idx="5832">
                  <c:v>0.58823564814814822</c:v>
                </c:pt>
                <c:pt idx="5833">
                  <c:v>0.58823957175925923</c:v>
                </c:pt>
                <c:pt idx="5834">
                  <c:v>0.58824385416666669</c:v>
                </c:pt>
                <c:pt idx="5835">
                  <c:v>0.58824837962962961</c:v>
                </c:pt>
                <c:pt idx="5836">
                  <c:v>0.58825253472222216</c:v>
                </c:pt>
                <c:pt idx="5837">
                  <c:v>0.58825833333333333</c:v>
                </c:pt>
                <c:pt idx="5838">
                  <c:v>0.58826241898148146</c:v>
                </c:pt>
                <c:pt idx="5839">
                  <c:v>0.58826667824074075</c:v>
                </c:pt>
                <c:pt idx="5840">
                  <c:v>0.58827092592592589</c:v>
                </c:pt>
                <c:pt idx="5841">
                  <c:v>0.58827531249999998</c:v>
                </c:pt>
                <c:pt idx="5842">
                  <c:v>0.58827954861111109</c:v>
                </c:pt>
                <c:pt idx="5843">
                  <c:v>0.5882838773148148</c:v>
                </c:pt>
                <c:pt idx="5844">
                  <c:v>0.58828802083333331</c:v>
                </c:pt>
                <c:pt idx="5845">
                  <c:v>0.58829217592592598</c:v>
                </c:pt>
                <c:pt idx="5846">
                  <c:v>0.58829624999999997</c:v>
                </c:pt>
                <c:pt idx="5847">
                  <c:v>0.58830025462962965</c:v>
                </c:pt>
                <c:pt idx="5848">
                  <c:v>0.58830429398148143</c:v>
                </c:pt>
                <c:pt idx="5849">
                  <c:v>0.58830829861111111</c:v>
                </c:pt>
                <c:pt idx="5850">
                  <c:v>0.58831236111111107</c:v>
                </c:pt>
                <c:pt idx="5851">
                  <c:v>0.58831665509259257</c:v>
                </c:pt>
                <c:pt idx="5852">
                  <c:v>0.58832093750000003</c:v>
                </c:pt>
                <c:pt idx="5853">
                  <c:v>0.58832539351851854</c:v>
                </c:pt>
                <c:pt idx="5854">
                  <c:v>0.58833130787037036</c:v>
                </c:pt>
                <c:pt idx="5855">
                  <c:v>0.58833582175925925</c:v>
                </c:pt>
                <c:pt idx="5856">
                  <c:v>0.58833998842592594</c:v>
                </c:pt>
                <c:pt idx="5857">
                  <c:v>0.58834435185185185</c:v>
                </c:pt>
                <c:pt idx="5858">
                  <c:v>0.58834885416666671</c:v>
                </c:pt>
                <c:pt idx="5859">
                  <c:v>0.58835329861111108</c:v>
                </c:pt>
                <c:pt idx="5860">
                  <c:v>0.58835754629629633</c:v>
                </c:pt>
                <c:pt idx="5861">
                  <c:v>0.5883616435185185</c:v>
                </c:pt>
                <c:pt idx="5862">
                  <c:v>0.58836567129629624</c:v>
                </c:pt>
                <c:pt idx="5863">
                  <c:v>0.58836990740740747</c:v>
                </c:pt>
                <c:pt idx="5864">
                  <c:v>0.58837398148148146</c:v>
                </c:pt>
                <c:pt idx="5865">
                  <c:v>0.5883778819444444</c:v>
                </c:pt>
                <c:pt idx="5866">
                  <c:v>0.58838189814814812</c:v>
                </c:pt>
                <c:pt idx="5867">
                  <c:v>0.58838600694444443</c:v>
                </c:pt>
                <c:pt idx="5868">
                  <c:v>0.58839010416666671</c:v>
                </c:pt>
                <c:pt idx="5869">
                  <c:v>0.58839466435185184</c:v>
                </c:pt>
                <c:pt idx="5870">
                  <c:v>0.58840039351851858</c:v>
                </c:pt>
                <c:pt idx="5871">
                  <c:v>0.58840447916666661</c:v>
                </c:pt>
                <c:pt idx="5872">
                  <c:v>0.58840873842592589</c:v>
                </c:pt>
                <c:pt idx="5873">
                  <c:v>0.58841305555555556</c:v>
                </c:pt>
                <c:pt idx="5874">
                  <c:v>0.58841738425925927</c:v>
                </c:pt>
                <c:pt idx="5875">
                  <c:v>0.58842162037037038</c:v>
                </c:pt>
                <c:pt idx="5876">
                  <c:v>0.58842590277777773</c:v>
                </c:pt>
                <c:pt idx="5877">
                  <c:v>0.5884302199074074</c:v>
                </c:pt>
                <c:pt idx="5878">
                  <c:v>0.58843427083333333</c:v>
                </c:pt>
                <c:pt idx="5879">
                  <c:v>0.58843832175925925</c:v>
                </c:pt>
                <c:pt idx="5880">
                  <c:v>0.58844223379629634</c:v>
                </c:pt>
                <c:pt idx="5881">
                  <c:v>0.58844623842592592</c:v>
                </c:pt>
                <c:pt idx="5882">
                  <c:v>0.58845047453703703</c:v>
                </c:pt>
                <c:pt idx="5883">
                  <c:v>0.58845467592592593</c:v>
                </c:pt>
                <c:pt idx="5884">
                  <c:v>0.58845915509259261</c:v>
                </c:pt>
                <c:pt idx="5885">
                  <c:v>0.58846370370370371</c:v>
                </c:pt>
                <c:pt idx="5886">
                  <c:v>0.5884678356481482</c:v>
                </c:pt>
                <c:pt idx="5887">
                  <c:v>0.58847408564814818</c:v>
                </c:pt>
                <c:pt idx="5888">
                  <c:v>0.58847846064814813</c:v>
                </c:pt>
                <c:pt idx="5889">
                  <c:v>0.5884827777777778</c:v>
                </c:pt>
                <c:pt idx="5890">
                  <c:v>0.58848741898148149</c:v>
                </c:pt>
                <c:pt idx="5891">
                  <c:v>0.58849172453703702</c:v>
                </c:pt>
                <c:pt idx="5892">
                  <c:v>0.58849586805555554</c:v>
                </c:pt>
                <c:pt idx="5893">
                  <c:v>0.58850009259259262</c:v>
                </c:pt>
                <c:pt idx="5894">
                  <c:v>0.58850412037037036</c:v>
                </c:pt>
                <c:pt idx="5895">
                  <c:v>0.58850802083333331</c:v>
                </c:pt>
                <c:pt idx="5896">
                  <c:v>0.58851222222222221</c:v>
                </c:pt>
                <c:pt idx="5897">
                  <c:v>0.58851629629629632</c:v>
                </c:pt>
                <c:pt idx="5898">
                  <c:v>0.58852020833333329</c:v>
                </c:pt>
                <c:pt idx="5899">
                  <c:v>0.58852436342592596</c:v>
                </c:pt>
                <c:pt idx="5900">
                  <c:v>0.58852856481481475</c:v>
                </c:pt>
                <c:pt idx="5901">
                  <c:v>0.58853265046296299</c:v>
                </c:pt>
                <c:pt idx="5902">
                  <c:v>0.58853712962962967</c:v>
                </c:pt>
                <c:pt idx="5903">
                  <c:v>0.58854158564814818</c:v>
                </c:pt>
                <c:pt idx="5904">
                  <c:v>0.5885468981481482</c:v>
                </c:pt>
                <c:pt idx="5905">
                  <c:v>0.58855111111111114</c:v>
                </c:pt>
                <c:pt idx="5906">
                  <c:v>0.58855516203703706</c:v>
                </c:pt>
                <c:pt idx="5907">
                  <c:v>0.58855947916666673</c:v>
                </c:pt>
                <c:pt idx="5908">
                  <c:v>0.58856391203703706</c:v>
                </c:pt>
                <c:pt idx="5909">
                  <c:v>0.58856795138888895</c:v>
                </c:pt>
                <c:pt idx="5910">
                  <c:v>0.58857207175925919</c:v>
                </c:pt>
                <c:pt idx="5911">
                  <c:v>0.58857614583333329</c:v>
                </c:pt>
                <c:pt idx="5912">
                  <c:v>0.58858006944444441</c:v>
                </c:pt>
                <c:pt idx="5913">
                  <c:v>0.5885843287037037</c:v>
                </c:pt>
                <c:pt idx="5914">
                  <c:v>0.5885884027777778</c:v>
                </c:pt>
                <c:pt idx="5915">
                  <c:v>0.58859274305555553</c:v>
                </c:pt>
                <c:pt idx="5916">
                  <c:v>0.58859703703703703</c:v>
                </c:pt>
                <c:pt idx="5917">
                  <c:v>0.58860127314814814</c:v>
                </c:pt>
                <c:pt idx="5918">
                  <c:v>0.58860561342592599</c:v>
                </c:pt>
                <c:pt idx="5919">
                  <c:v>0.58860978009259257</c:v>
                </c:pt>
                <c:pt idx="5920">
                  <c:v>0.58861546296296297</c:v>
                </c:pt>
                <c:pt idx="5921">
                  <c:v>0.58861960648148148</c:v>
                </c:pt>
                <c:pt idx="5922">
                  <c:v>0.58862384259259259</c:v>
                </c:pt>
                <c:pt idx="5923">
                  <c:v>0.58862849537037032</c:v>
                </c:pt>
                <c:pt idx="5924">
                  <c:v>0.58863269675925933</c:v>
                </c:pt>
                <c:pt idx="5925">
                  <c:v>0.58863686342592592</c:v>
                </c:pt>
                <c:pt idx="5926">
                  <c:v>0.58864090277777781</c:v>
                </c:pt>
                <c:pt idx="5927">
                  <c:v>0.58864479166666672</c:v>
                </c:pt>
                <c:pt idx="5928">
                  <c:v>0.58864885416666668</c:v>
                </c:pt>
                <c:pt idx="5929">
                  <c:v>0.58865303240740741</c:v>
                </c:pt>
                <c:pt idx="5930">
                  <c:v>0.58865702546296295</c:v>
                </c:pt>
                <c:pt idx="5931">
                  <c:v>0.58866101851851849</c:v>
                </c:pt>
                <c:pt idx="5932">
                  <c:v>0.5886652546296296</c:v>
                </c:pt>
                <c:pt idx="5933">
                  <c:v>0.58866939814814812</c:v>
                </c:pt>
                <c:pt idx="5934">
                  <c:v>0.58867377314814817</c:v>
                </c:pt>
                <c:pt idx="5935">
                  <c:v>0.58867828703703706</c:v>
                </c:pt>
                <c:pt idx="5936">
                  <c:v>0.5886824074074074</c:v>
                </c:pt>
                <c:pt idx="5937">
                  <c:v>0.58868805555555559</c:v>
                </c:pt>
                <c:pt idx="5938">
                  <c:v>0.58869240740740747</c:v>
                </c:pt>
                <c:pt idx="5939">
                  <c:v>0.58869652777777781</c:v>
                </c:pt>
                <c:pt idx="5940">
                  <c:v>0.5887008217592592</c:v>
                </c:pt>
                <c:pt idx="5941">
                  <c:v>0.58870513888888887</c:v>
                </c:pt>
                <c:pt idx="5942">
                  <c:v>0.58870938657407412</c:v>
                </c:pt>
                <c:pt idx="5943">
                  <c:v>0.58871341435185187</c:v>
                </c:pt>
                <c:pt idx="5944">
                  <c:v>0.58871745370370376</c:v>
                </c:pt>
                <c:pt idx="5945">
                  <c:v>0.58872143518518516</c:v>
                </c:pt>
                <c:pt idx="5946">
                  <c:v>0.5887256828703703</c:v>
                </c:pt>
                <c:pt idx="5947">
                  <c:v>0.5887297569444444</c:v>
                </c:pt>
                <c:pt idx="5948">
                  <c:v>0.58873391203703707</c:v>
                </c:pt>
                <c:pt idx="5949">
                  <c:v>0.58873826388888884</c:v>
                </c:pt>
                <c:pt idx="5950">
                  <c:v>0.58874259259259254</c:v>
                </c:pt>
                <c:pt idx="5951">
                  <c:v>0.58874678240740741</c:v>
                </c:pt>
                <c:pt idx="5952">
                  <c:v>0.58875107638888891</c:v>
                </c:pt>
                <c:pt idx="5953">
                  <c:v>0.5887570138888889</c:v>
                </c:pt>
                <c:pt idx="5954">
                  <c:v>0.58876125000000001</c:v>
                </c:pt>
                <c:pt idx="5955">
                  <c:v>0.58876547453703709</c:v>
                </c:pt>
                <c:pt idx="5956">
                  <c:v>0.58876988425925925</c:v>
                </c:pt>
                <c:pt idx="5957">
                  <c:v>0.58877409722222229</c:v>
                </c:pt>
                <c:pt idx="5958">
                  <c:v>0.58877824074074081</c:v>
                </c:pt>
                <c:pt idx="5959">
                  <c:v>0.58878228009259259</c:v>
                </c:pt>
                <c:pt idx="5960">
                  <c:v>0.58878615740740747</c:v>
                </c:pt>
                <c:pt idx="5961">
                  <c:v>0.58879016203703705</c:v>
                </c:pt>
                <c:pt idx="5962">
                  <c:v>0.58879417824074076</c:v>
                </c:pt>
                <c:pt idx="5963">
                  <c:v>0.58879803240740747</c:v>
                </c:pt>
                <c:pt idx="5964">
                  <c:v>0.58880218750000002</c:v>
                </c:pt>
                <c:pt idx="5965">
                  <c:v>0.58880642361111113</c:v>
                </c:pt>
                <c:pt idx="5966">
                  <c:v>0.58881053240740744</c:v>
                </c:pt>
                <c:pt idx="5967">
                  <c:v>0.58881487268518518</c:v>
                </c:pt>
                <c:pt idx="5968">
                  <c:v>0.58881934027777783</c:v>
                </c:pt>
                <c:pt idx="5969">
                  <c:v>0.58882339120370364</c:v>
                </c:pt>
                <c:pt idx="5970">
                  <c:v>0.58882921296296298</c:v>
                </c:pt>
                <c:pt idx="5971">
                  <c:v>0.58883327546296294</c:v>
                </c:pt>
                <c:pt idx="5972">
                  <c:v>0.58883754629629637</c:v>
                </c:pt>
                <c:pt idx="5973">
                  <c:v>0.58884171296296295</c:v>
                </c:pt>
                <c:pt idx="5974">
                  <c:v>0.58884582175925926</c:v>
                </c:pt>
                <c:pt idx="5975">
                  <c:v>0.58884993055555557</c:v>
                </c:pt>
                <c:pt idx="5976">
                  <c:v>0.58885392361111111</c:v>
                </c:pt>
                <c:pt idx="5977">
                  <c:v>0.58885782407407405</c:v>
                </c:pt>
                <c:pt idx="5978">
                  <c:v>0.58886179398148142</c:v>
                </c:pt>
                <c:pt idx="5979">
                  <c:v>0.58886608796296291</c:v>
                </c:pt>
                <c:pt idx="5980">
                  <c:v>0.58887018518518519</c:v>
                </c:pt>
                <c:pt idx="5981">
                  <c:v>0.58887453703703707</c:v>
                </c:pt>
                <c:pt idx="5982">
                  <c:v>0.58887881944444442</c:v>
                </c:pt>
                <c:pt idx="5983">
                  <c:v>0.58888312500000006</c:v>
                </c:pt>
                <c:pt idx="5984">
                  <c:v>0.58888747685185183</c:v>
                </c:pt>
                <c:pt idx="5985">
                  <c:v>0.58889168981481477</c:v>
                </c:pt>
                <c:pt idx="5986">
                  <c:v>0.58889598379629626</c:v>
                </c:pt>
                <c:pt idx="5987">
                  <c:v>0.58890158564814821</c:v>
                </c:pt>
                <c:pt idx="5988">
                  <c:v>0.58890606481481489</c:v>
                </c:pt>
                <c:pt idx="5989">
                  <c:v>0.58891035879629627</c:v>
                </c:pt>
                <c:pt idx="5990">
                  <c:v>0.58891469907407401</c:v>
                </c:pt>
                <c:pt idx="5991">
                  <c:v>0.58891901620370368</c:v>
                </c:pt>
                <c:pt idx="5992">
                  <c:v>0.58892293981481481</c:v>
                </c:pt>
                <c:pt idx="5993">
                  <c:v>0.58892707175925929</c:v>
                </c:pt>
                <c:pt idx="5994">
                  <c:v>0.58893111111111118</c:v>
                </c:pt>
                <c:pt idx="5995">
                  <c:v>0.58893513888888893</c:v>
                </c:pt>
                <c:pt idx="5996">
                  <c:v>0.58893915509259254</c:v>
                </c:pt>
                <c:pt idx="5997">
                  <c:v>0.58894357638888895</c:v>
                </c:pt>
                <c:pt idx="5998">
                  <c:v>0.58894793981481486</c:v>
                </c:pt>
                <c:pt idx="5999">
                  <c:v>0.58895215277777779</c:v>
                </c:pt>
                <c:pt idx="6000">
                  <c:v>0.58895674768518524</c:v>
                </c:pt>
                <c:pt idx="6001">
                  <c:v>0.58896089120370376</c:v>
                </c:pt>
                <c:pt idx="6002">
                  <c:v>0.58896531249999995</c:v>
                </c:pt>
                <c:pt idx="6003">
                  <c:v>0.58897103009259266</c:v>
                </c:pt>
                <c:pt idx="6004">
                  <c:v>0.58897515046296289</c:v>
                </c:pt>
                <c:pt idx="6005">
                  <c:v>0.58897946759259256</c:v>
                </c:pt>
                <c:pt idx="6006">
                  <c:v>0.58898405092592598</c:v>
                </c:pt>
                <c:pt idx="6007">
                  <c:v>0.58898826388888892</c:v>
                </c:pt>
                <c:pt idx="6008">
                  <c:v>0.58899231481481484</c:v>
                </c:pt>
                <c:pt idx="6009">
                  <c:v>0.58899636574074077</c:v>
                </c:pt>
                <c:pt idx="6010">
                  <c:v>0.58900037037037034</c:v>
                </c:pt>
                <c:pt idx="6011">
                  <c:v>0.58900454861111118</c:v>
                </c:pt>
                <c:pt idx="6012">
                  <c:v>0.58900876157407411</c:v>
                </c:pt>
                <c:pt idx="6013">
                  <c:v>0.58901295138888887</c:v>
                </c:pt>
                <c:pt idx="6014">
                  <c:v>0.58901729166666661</c:v>
                </c:pt>
                <c:pt idx="6015">
                  <c:v>0.58902157407407407</c:v>
                </c:pt>
                <c:pt idx="6016">
                  <c:v>0.58902571759259259</c:v>
                </c:pt>
                <c:pt idx="6017">
                  <c:v>0.58903028935185187</c:v>
                </c:pt>
                <c:pt idx="6018">
                  <c:v>0.58903479166666661</c:v>
                </c:pt>
                <c:pt idx="6019">
                  <c:v>0.58903894675925927</c:v>
                </c:pt>
                <c:pt idx="6020">
                  <c:v>0.58904474537037033</c:v>
                </c:pt>
                <c:pt idx="6021">
                  <c:v>0.5890490625</c:v>
                </c:pt>
                <c:pt idx="6022">
                  <c:v>0.5890535185185185</c:v>
                </c:pt>
                <c:pt idx="6023">
                  <c:v>0.58905769675925923</c:v>
                </c:pt>
                <c:pt idx="6024">
                  <c:v>0.58906187499999996</c:v>
                </c:pt>
                <c:pt idx="6025">
                  <c:v>0.5890661805555556</c:v>
                </c:pt>
                <c:pt idx="6026">
                  <c:v>0.58907037037037036</c:v>
                </c:pt>
                <c:pt idx="6027">
                  <c:v>0.58907466435185185</c:v>
                </c:pt>
                <c:pt idx="6028">
                  <c:v>0.58907859953703701</c:v>
                </c:pt>
                <c:pt idx="6029">
                  <c:v>0.5890828935185185</c:v>
                </c:pt>
                <c:pt idx="6030">
                  <c:v>0.58908724537037038</c:v>
                </c:pt>
                <c:pt idx="6031">
                  <c:v>0.58909146990740735</c:v>
                </c:pt>
                <c:pt idx="6032">
                  <c:v>0.58909579861111105</c:v>
                </c:pt>
                <c:pt idx="6033">
                  <c:v>0.58910008101851852</c:v>
                </c:pt>
                <c:pt idx="6034">
                  <c:v>0.58910415509259262</c:v>
                </c:pt>
                <c:pt idx="6035">
                  <c:v>0.58910848379629632</c:v>
                </c:pt>
                <c:pt idx="6036">
                  <c:v>0.58911273148148147</c:v>
                </c:pt>
                <c:pt idx="6037">
                  <c:v>0.58911824074074071</c:v>
                </c:pt>
                <c:pt idx="6038">
                  <c:v>0.58912287037037037</c:v>
                </c:pt>
                <c:pt idx="6039">
                  <c:v>0.58912702546296292</c:v>
                </c:pt>
                <c:pt idx="6040">
                  <c:v>0.58913108796296298</c:v>
                </c:pt>
                <c:pt idx="6041">
                  <c:v>0.58913513888888891</c:v>
                </c:pt>
                <c:pt idx="6042">
                  <c:v>0.58913916666666666</c:v>
                </c:pt>
                <c:pt idx="6043">
                  <c:v>0.58914318287037037</c:v>
                </c:pt>
                <c:pt idx="6044">
                  <c:v>0.5891474884259259</c:v>
                </c:pt>
                <c:pt idx="6045">
                  <c:v>0.58915177083333337</c:v>
                </c:pt>
                <c:pt idx="6046">
                  <c:v>0.58915591435185188</c:v>
                </c:pt>
                <c:pt idx="6047">
                  <c:v>0.58916030092592597</c:v>
                </c:pt>
                <c:pt idx="6048">
                  <c:v>0.58916446759259256</c:v>
                </c:pt>
                <c:pt idx="6049">
                  <c:v>0.58916901620370365</c:v>
                </c:pt>
                <c:pt idx="6050">
                  <c:v>0.58917334490740736</c:v>
                </c:pt>
                <c:pt idx="6051">
                  <c:v>0.58917753472222223</c:v>
                </c:pt>
                <c:pt idx="6052">
                  <c:v>0.58918184027777776</c:v>
                </c:pt>
                <c:pt idx="6053">
                  <c:v>0.58918770833333334</c:v>
                </c:pt>
                <c:pt idx="6054">
                  <c:v>0.58919218750000002</c:v>
                </c:pt>
                <c:pt idx="6055">
                  <c:v>0.58919627314814815</c:v>
                </c:pt>
                <c:pt idx="6056">
                  <c:v>0.58920031249999993</c:v>
                </c:pt>
                <c:pt idx="6057">
                  <c:v>0.58920434027777779</c:v>
                </c:pt>
                <c:pt idx="6058">
                  <c:v>0.58920839120370372</c:v>
                </c:pt>
                <c:pt idx="6059">
                  <c:v>0.58921248842592588</c:v>
                </c:pt>
                <c:pt idx="6060">
                  <c:v>0.58921655092592595</c:v>
                </c:pt>
                <c:pt idx="6061">
                  <c:v>0.5892207986111111</c:v>
                </c:pt>
                <c:pt idx="6062">
                  <c:v>0.58922505787037038</c:v>
                </c:pt>
                <c:pt idx="6063">
                  <c:v>0.58922910879629631</c:v>
                </c:pt>
                <c:pt idx="6064">
                  <c:v>0.58923353009259261</c:v>
                </c:pt>
                <c:pt idx="6065">
                  <c:v>0.5892378240740741</c:v>
                </c:pt>
                <c:pt idx="6066">
                  <c:v>0.58924214120370377</c:v>
                </c:pt>
                <c:pt idx="6067">
                  <c:v>0.58924635416666671</c:v>
                </c:pt>
                <c:pt idx="6068">
                  <c:v>0.589250613425926</c:v>
                </c:pt>
                <c:pt idx="6069">
                  <c:v>0.58925474537037037</c:v>
                </c:pt>
                <c:pt idx="6070">
                  <c:v>0.58926039351851855</c:v>
                </c:pt>
                <c:pt idx="6071">
                  <c:v>0.58926456018518525</c:v>
                </c:pt>
                <c:pt idx="6072">
                  <c:v>0.58926865740740741</c:v>
                </c:pt>
                <c:pt idx="6073">
                  <c:v>0.58927268518518516</c:v>
                </c:pt>
                <c:pt idx="6074">
                  <c:v>0.58927675925925926</c:v>
                </c:pt>
                <c:pt idx="6075">
                  <c:v>0.58928064814814818</c:v>
                </c:pt>
                <c:pt idx="6076">
                  <c:v>0.58928473379629631</c:v>
                </c:pt>
                <c:pt idx="6077">
                  <c:v>0.58928929398148144</c:v>
                </c:pt>
                <c:pt idx="6078">
                  <c:v>0.58929362268518515</c:v>
                </c:pt>
                <c:pt idx="6079">
                  <c:v>0.58929818287037039</c:v>
                </c:pt>
                <c:pt idx="6080">
                  <c:v>0.5893025462962963</c:v>
                </c:pt>
                <c:pt idx="6081">
                  <c:v>0.58930664351851847</c:v>
                </c:pt>
                <c:pt idx="6082">
                  <c:v>0.58931097222222217</c:v>
                </c:pt>
                <c:pt idx="6083">
                  <c:v>0.58931540509259261</c:v>
                </c:pt>
                <c:pt idx="6084">
                  <c:v>0.58931949074074075</c:v>
                </c:pt>
                <c:pt idx="6085">
                  <c:v>0.58932381944444445</c:v>
                </c:pt>
                <c:pt idx="6086">
                  <c:v>0.58932968750000003</c:v>
                </c:pt>
                <c:pt idx="6087">
                  <c:v>0.58933386574074076</c:v>
                </c:pt>
                <c:pt idx="6088">
                  <c:v>0.58933797453703707</c:v>
                </c:pt>
                <c:pt idx="6089">
                  <c:v>0.58934211805555559</c:v>
                </c:pt>
                <c:pt idx="6090">
                  <c:v>0.58934601851851853</c:v>
                </c:pt>
                <c:pt idx="6091">
                  <c:v>0.58935009259259263</c:v>
                </c:pt>
                <c:pt idx="6092">
                  <c:v>0.58935415509259259</c:v>
                </c:pt>
                <c:pt idx="6093">
                  <c:v>0.58935804398148151</c:v>
                </c:pt>
                <c:pt idx="6094">
                  <c:v>0.58936244212962963</c:v>
                </c:pt>
                <c:pt idx="6095">
                  <c:v>0.58936674768518515</c:v>
                </c:pt>
                <c:pt idx="6096">
                  <c:v>0.5893708680555555</c:v>
                </c:pt>
                <c:pt idx="6097">
                  <c:v>0.58937510416666672</c:v>
                </c:pt>
                <c:pt idx="6098">
                  <c:v>0.58937971064814809</c:v>
                </c:pt>
                <c:pt idx="6099">
                  <c:v>0.58938392361111114</c:v>
                </c:pt>
                <c:pt idx="6100">
                  <c:v>0.58938819444444446</c:v>
                </c:pt>
                <c:pt idx="6101">
                  <c:v>0.58939240740740739</c:v>
                </c:pt>
                <c:pt idx="6102">
                  <c:v>0.58939667824074071</c:v>
                </c:pt>
                <c:pt idx="6103">
                  <c:v>0.58940240740740746</c:v>
                </c:pt>
                <c:pt idx="6104">
                  <c:v>0.58940664351851846</c:v>
                </c:pt>
                <c:pt idx="6105">
                  <c:v>0.58941064814814814</c:v>
                </c:pt>
                <c:pt idx="6106">
                  <c:v>0.58941474537037031</c:v>
                </c:pt>
                <c:pt idx="6107">
                  <c:v>0.58941870370370364</c:v>
                </c:pt>
                <c:pt idx="6108">
                  <c:v>0.58942274305555553</c:v>
                </c:pt>
                <c:pt idx="6109">
                  <c:v>0.58942730324074077</c:v>
                </c:pt>
                <c:pt idx="6110">
                  <c:v>0.58943152777777774</c:v>
                </c:pt>
                <c:pt idx="6111">
                  <c:v>0.58943569444444444</c:v>
                </c:pt>
                <c:pt idx="6112">
                  <c:v>0.58944009259259256</c:v>
                </c:pt>
                <c:pt idx="6113">
                  <c:v>0.58944420138888887</c:v>
                </c:pt>
                <c:pt idx="6114">
                  <c:v>0.58944854166666671</c:v>
                </c:pt>
                <c:pt idx="6115">
                  <c:v>0.58945281250000003</c:v>
                </c:pt>
                <c:pt idx="6116">
                  <c:v>0.58945712962962959</c:v>
                </c:pt>
                <c:pt idx="6117">
                  <c:v>0.58946143518518512</c:v>
                </c:pt>
                <c:pt idx="6118">
                  <c:v>0.58946593749999998</c:v>
                </c:pt>
                <c:pt idx="6119">
                  <c:v>0.58947006944444447</c:v>
                </c:pt>
                <c:pt idx="6120">
                  <c:v>0.58947575231481475</c:v>
                </c:pt>
                <c:pt idx="6121">
                  <c:v>0.58947979166666664</c:v>
                </c:pt>
                <c:pt idx="6122">
                  <c:v>0.58948378472222218</c:v>
                </c:pt>
                <c:pt idx="6123">
                  <c:v>0.5894878009259259</c:v>
                </c:pt>
                <c:pt idx="6124">
                  <c:v>0.58949181712962961</c:v>
                </c:pt>
                <c:pt idx="6125">
                  <c:v>0.58949581018518515</c:v>
                </c:pt>
                <c:pt idx="6126">
                  <c:v>0.58950016203703703</c:v>
                </c:pt>
                <c:pt idx="6127">
                  <c:v>0.5895044444444445</c:v>
                </c:pt>
                <c:pt idx="6128">
                  <c:v>0.58950844907407407</c:v>
                </c:pt>
                <c:pt idx="6129">
                  <c:v>0.58951282407407402</c:v>
                </c:pt>
                <c:pt idx="6130">
                  <c:v>0.58951706018518524</c:v>
                </c:pt>
                <c:pt idx="6131">
                  <c:v>0.58952116898148155</c:v>
                </c:pt>
                <c:pt idx="6132">
                  <c:v>0.5895257986111111</c:v>
                </c:pt>
                <c:pt idx="6133">
                  <c:v>0.58953004629629635</c:v>
                </c:pt>
                <c:pt idx="6134">
                  <c:v>0.58953413194444437</c:v>
                </c:pt>
                <c:pt idx="6135">
                  <c:v>0.58953837962962963</c:v>
                </c:pt>
                <c:pt idx="6136">
                  <c:v>0.58954460648148144</c:v>
                </c:pt>
                <c:pt idx="6137">
                  <c:v>0.58954861111111112</c:v>
                </c:pt>
                <c:pt idx="6138">
                  <c:v>0.58955266203703705</c:v>
                </c:pt>
                <c:pt idx="6139">
                  <c:v>0.58955673611111115</c:v>
                </c:pt>
                <c:pt idx="6140">
                  <c:v>0.58956061342592592</c:v>
                </c:pt>
                <c:pt idx="6141">
                  <c:v>0.58956486111111117</c:v>
                </c:pt>
                <c:pt idx="6142">
                  <c:v>0.58956912037037035</c:v>
                </c:pt>
                <c:pt idx="6143">
                  <c:v>0.58957354166666665</c:v>
                </c:pt>
                <c:pt idx="6144">
                  <c:v>0.58957778935185179</c:v>
                </c:pt>
                <c:pt idx="6145">
                  <c:v>0.58958238425925924</c:v>
                </c:pt>
                <c:pt idx="6146">
                  <c:v>0.58958666666666659</c:v>
                </c:pt>
                <c:pt idx="6147">
                  <c:v>0.58959112268518521</c:v>
                </c:pt>
                <c:pt idx="6148">
                  <c:v>0.58959572916666669</c:v>
                </c:pt>
                <c:pt idx="6149">
                  <c:v>0.58960010416666664</c:v>
                </c:pt>
                <c:pt idx="6150">
                  <c:v>0.58960434027777775</c:v>
                </c:pt>
                <c:pt idx="6151">
                  <c:v>0.58960870370370377</c:v>
                </c:pt>
                <c:pt idx="6152">
                  <c:v>0.5896127893518518</c:v>
                </c:pt>
                <c:pt idx="6153">
                  <c:v>0.58961835648148153</c:v>
                </c:pt>
                <c:pt idx="6154">
                  <c:v>0.58962243055555552</c:v>
                </c:pt>
                <c:pt idx="6155">
                  <c:v>0.589626400462963</c:v>
                </c:pt>
                <c:pt idx="6156">
                  <c:v>0.58963046296296295</c:v>
                </c:pt>
                <c:pt idx="6157">
                  <c:v>0.58963469907407406</c:v>
                </c:pt>
                <c:pt idx="6158">
                  <c:v>0.58963893518518518</c:v>
                </c:pt>
                <c:pt idx="6159">
                  <c:v>0.58964344907407407</c:v>
                </c:pt>
                <c:pt idx="6160">
                  <c:v>0.58964790509259257</c:v>
                </c:pt>
                <c:pt idx="6161">
                  <c:v>0.58965217592592589</c:v>
                </c:pt>
                <c:pt idx="6162">
                  <c:v>0.58965644675925921</c:v>
                </c:pt>
                <c:pt idx="6163">
                  <c:v>0.58966072916666668</c:v>
                </c:pt>
                <c:pt idx="6164">
                  <c:v>0.58966506944444441</c:v>
                </c:pt>
                <c:pt idx="6165">
                  <c:v>0.58966940972222226</c:v>
                </c:pt>
                <c:pt idx="6166">
                  <c:v>0.58967371527777779</c:v>
                </c:pt>
                <c:pt idx="6167">
                  <c:v>0.58967787037037034</c:v>
                </c:pt>
                <c:pt idx="6168">
                  <c:v>0.58968217592592598</c:v>
                </c:pt>
                <c:pt idx="6169">
                  <c:v>0.589686261574074</c:v>
                </c:pt>
                <c:pt idx="6170">
                  <c:v>0.58969157407407413</c:v>
                </c:pt>
                <c:pt idx="6171">
                  <c:v>0.58969569444444447</c:v>
                </c:pt>
                <c:pt idx="6172">
                  <c:v>0.58969967592592598</c:v>
                </c:pt>
                <c:pt idx="6173">
                  <c:v>0.5897038194444445</c:v>
                </c:pt>
                <c:pt idx="6174">
                  <c:v>0.5897081481481482</c:v>
                </c:pt>
                <c:pt idx="6175">
                  <c:v>0.5897124421296297</c:v>
                </c:pt>
                <c:pt idx="6176">
                  <c:v>0.5897167708333334</c:v>
                </c:pt>
                <c:pt idx="6177">
                  <c:v>0.5897210069444444</c:v>
                </c:pt>
                <c:pt idx="6178">
                  <c:v>0.58972523148148148</c:v>
                </c:pt>
                <c:pt idx="6179">
                  <c:v>0.58972953703703701</c:v>
                </c:pt>
                <c:pt idx="6180">
                  <c:v>0.58973400462962966</c:v>
                </c:pt>
                <c:pt idx="6181">
                  <c:v>0.58973846064814817</c:v>
                </c:pt>
                <c:pt idx="6182">
                  <c:v>0.58974271990740734</c:v>
                </c:pt>
                <c:pt idx="6183">
                  <c:v>0.58974700231481481</c:v>
                </c:pt>
                <c:pt idx="6184">
                  <c:v>0.58975108796296294</c:v>
                </c:pt>
                <c:pt idx="6185">
                  <c:v>0.58975516203703704</c:v>
                </c:pt>
                <c:pt idx="6186">
                  <c:v>0.58976085648148147</c:v>
                </c:pt>
                <c:pt idx="6187">
                  <c:v>0.58976478009259259</c:v>
                </c:pt>
                <c:pt idx="6188">
                  <c:v>0.58976893518518525</c:v>
                </c:pt>
                <c:pt idx="6189">
                  <c:v>0.58977303240740742</c:v>
                </c:pt>
                <c:pt idx="6190">
                  <c:v>0.58977712962962958</c:v>
                </c:pt>
                <c:pt idx="6191">
                  <c:v>0.58978146990740743</c:v>
                </c:pt>
                <c:pt idx="6192">
                  <c:v>0.58978578703703699</c:v>
                </c:pt>
                <c:pt idx="6193">
                  <c:v>0.58979008101851849</c:v>
                </c:pt>
                <c:pt idx="6194">
                  <c:v>0.58979434027777777</c:v>
                </c:pt>
                <c:pt idx="6195">
                  <c:v>0.58979866898148148</c:v>
                </c:pt>
                <c:pt idx="6196">
                  <c:v>0.5898028125</c:v>
                </c:pt>
                <c:pt idx="6197">
                  <c:v>0.58980706018518514</c:v>
                </c:pt>
                <c:pt idx="6198">
                  <c:v>0.58981158564814817</c:v>
                </c:pt>
                <c:pt idx="6199">
                  <c:v>0.58981582175925928</c:v>
                </c:pt>
                <c:pt idx="6200">
                  <c:v>0.5898200925925926</c:v>
                </c:pt>
                <c:pt idx="6201">
                  <c:v>0.58982427083333333</c:v>
                </c:pt>
                <c:pt idx="6202">
                  <c:v>0.58982826388888887</c:v>
                </c:pt>
                <c:pt idx="6203">
                  <c:v>0.58983372685185187</c:v>
                </c:pt>
                <c:pt idx="6204">
                  <c:v>0.58983782407407415</c:v>
                </c:pt>
                <c:pt idx="6205">
                  <c:v>0.58984184027777775</c:v>
                </c:pt>
                <c:pt idx="6206">
                  <c:v>0.58984621527777781</c:v>
                </c:pt>
                <c:pt idx="6207">
                  <c:v>0.58985046296296295</c:v>
                </c:pt>
                <c:pt idx="6208">
                  <c:v>0.58985451388888888</c:v>
                </c:pt>
                <c:pt idx="6209">
                  <c:v>0.58985890046296297</c:v>
                </c:pt>
                <c:pt idx="6210">
                  <c:v>0.58986324074074081</c:v>
                </c:pt>
                <c:pt idx="6211">
                  <c:v>0.58986746527777778</c:v>
                </c:pt>
                <c:pt idx="6212">
                  <c:v>0.58987182870370369</c:v>
                </c:pt>
                <c:pt idx="6213">
                  <c:v>0.58987613425925922</c:v>
                </c:pt>
                <c:pt idx="6214">
                  <c:v>0.58988041666666668</c:v>
                </c:pt>
                <c:pt idx="6215">
                  <c:v>0.58988475694444442</c:v>
                </c:pt>
                <c:pt idx="6216">
                  <c:v>0.58988908564814813</c:v>
                </c:pt>
                <c:pt idx="6217">
                  <c:v>0.58989303240740742</c:v>
                </c:pt>
                <c:pt idx="6218">
                  <c:v>0.58989714120370373</c:v>
                </c:pt>
                <c:pt idx="6219">
                  <c:v>0.58990284722222219</c:v>
                </c:pt>
                <c:pt idx="6220">
                  <c:v>0.5899068287037037</c:v>
                </c:pt>
                <c:pt idx="6221">
                  <c:v>0.58991089120370377</c:v>
                </c:pt>
                <c:pt idx="6222">
                  <c:v>0.58991505787037035</c:v>
                </c:pt>
                <c:pt idx="6223">
                  <c:v>0.58991924768518522</c:v>
                </c:pt>
                <c:pt idx="6224">
                  <c:v>0.58992348379629622</c:v>
                </c:pt>
                <c:pt idx="6225">
                  <c:v>0.58992790509259263</c:v>
                </c:pt>
                <c:pt idx="6226">
                  <c:v>0.58993216435185192</c:v>
                </c:pt>
                <c:pt idx="6227">
                  <c:v>0.58993638888888889</c:v>
                </c:pt>
                <c:pt idx="6228">
                  <c:v>0.58994060185185182</c:v>
                </c:pt>
                <c:pt idx="6229">
                  <c:v>0.58994476851851851</c:v>
                </c:pt>
                <c:pt idx="6230">
                  <c:v>0.58994899305555559</c:v>
                </c:pt>
                <c:pt idx="6231">
                  <c:v>0.58995363425925929</c:v>
                </c:pt>
                <c:pt idx="6232">
                  <c:v>0.58995776620370377</c:v>
                </c:pt>
                <c:pt idx="6233">
                  <c:v>0.58996210648148151</c:v>
                </c:pt>
                <c:pt idx="6234">
                  <c:v>0.58996613425925926</c:v>
                </c:pt>
                <c:pt idx="6235">
                  <c:v>0.58997004629629635</c:v>
                </c:pt>
                <c:pt idx="6236">
                  <c:v>0.58997567129629636</c:v>
                </c:pt>
                <c:pt idx="6237">
                  <c:v>0.58997983796296294</c:v>
                </c:pt>
                <c:pt idx="6238">
                  <c:v>0.58998402777777781</c:v>
                </c:pt>
                <c:pt idx="6239">
                  <c:v>0.58998836805555555</c:v>
                </c:pt>
                <c:pt idx="6240">
                  <c:v>0.58999268518518522</c:v>
                </c:pt>
                <c:pt idx="6241">
                  <c:v>0.58999704861111113</c:v>
                </c:pt>
                <c:pt idx="6242">
                  <c:v>0.59000138888888887</c:v>
                </c:pt>
                <c:pt idx="6243">
                  <c:v>0.59000562499999998</c:v>
                </c:pt>
                <c:pt idx="6244">
                  <c:v>0.59000981481481485</c:v>
                </c:pt>
                <c:pt idx="6245">
                  <c:v>0.59001425925925932</c:v>
                </c:pt>
                <c:pt idx="6246">
                  <c:v>0.59001858796296303</c:v>
                </c:pt>
                <c:pt idx="6247">
                  <c:v>0.59002311342592595</c:v>
                </c:pt>
                <c:pt idx="6248">
                  <c:v>0.59002736111111109</c:v>
                </c:pt>
                <c:pt idx="6249">
                  <c:v>0.59003148148148143</c:v>
                </c:pt>
                <c:pt idx="6250">
                  <c:v>0.59003539351851853</c:v>
                </c:pt>
                <c:pt idx="6251">
                  <c:v>0.59003944444444445</c:v>
                </c:pt>
                <c:pt idx="6252">
                  <c:v>0.59004388888888892</c:v>
                </c:pt>
                <c:pt idx="6253">
                  <c:v>0.59004907407407414</c:v>
                </c:pt>
                <c:pt idx="6254">
                  <c:v>0.59005315972222216</c:v>
                </c:pt>
                <c:pt idx="6255">
                  <c:v>0.59005752314814808</c:v>
                </c:pt>
                <c:pt idx="6256">
                  <c:v>0.59006162037037035</c:v>
                </c:pt>
                <c:pt idx="6257">
                  <c:v>0.59006593750000003</c:v>
                </c:pt>
                <c:pt idx="6258">
                  <c:v>0.59007041666666671</c:v>
                </c:pt>
                <c:pt idx="6259">
                  <c:v>0.59007454861111108</c:v>
                </c:pt>
                <c:pt idx="6260">
                  <c:v>0.59007884259259258</c:v>
                </c:pt>
                <c:pt idx="6261">
                  <c:v>0.59008315972222225</c:v>
                </c:pt>
                <c:pt idx="6262">
                  <c:v>0.59008734953703701</c:v>
                </c:pt>
                <c:pt idx="6263">
                  <c:v>0.59009174768518513</c:v>
                </c:pt>
                <c:pt idx="6264">
                  <c:v>0.59009618055555557</c:v>
                </c:pt>
                <c:pt idx="6265">
                  <c:v>0.59010039351851851</c:v>
                </c:pt>
                <c:pt idx="6266">
                  <c:v>0.59010449074074078</c:v>
                </c:pt>
                <c:pt idx="6267">
                  <c:v>0.5901085416666666</c:v>
                </c:pt>
                <c:pt idx="6268">
                  <c:v>0.59011253472222225</c:v>
                </c:pt>
                <c:pt idx="6269">
                  <c:v>0.59011791666666669</c:v>
                </c:pt>
                <c:pt idx="6270">
                  <c:v>0.59012231481481481</c:v>
                </c:pt>
                <c:pt idx="6271">
                  <c:v>0.59012652777777774</c:v>
                </c:pt>
                <c:pt idx="6272">
                  <c:v>0.59013087962962962</c:v>
                </c:pt>
                <c:pt idx="6273">
                  <c:v>0.59013521990740736</c:v>
                </c:pt>
                <c:pt idx="6274">
                  <c:v>0.59013946759259261</c:v>
                </c:pt>
                <c:pt idx="6275">
                  <c:v>0.59014378472222229</c:v>
                </c:pt>
                <c:pt idx="6276">
                  <c:v>0.59014818287037041</c:v>
                </c:pt>
                <c:pt idx="6277">
                  <c:v>0.59015231481481478</c:v>
                </c:pt>
                <c:pt idx="6278">
                  <c:v>0.59015665509259263</c:v>
                </c:pt>
                <c:pt idx="6279">
                  <c:v>0.59016121527777776</c:v>
                </c:pt>
                <c:pt idx="6280">
                  <c:v>0.59016548611111108</c:v>
                </c:pt>
                <c:pt idx="6281">
                  <c:v>0.59016956018518518</c:v>
                </c:pt>
                <c:pt idx="6282">
                  <c:v>0.59017363425925928</c:v>
                </c:pt>
                <c:pt idx="6283">
                  <c:v>0.59017759259259261</c:v>
                </c:pt>
                <c:pt idx="6284">
                  <c:v>0.59018166666666672</c:v>
                </c:pt>
                <c:pt idx="6285">
                  <c:v>0.59018582175925927</c:v>
                </c:pt>
                <c:pt idx="6286">
                  <c:v>0.59019104166666669</c:v>
                </c:pt>
                <c:pt idx="6287">
                  <c:v>0.59019539351851857</c:v>
                </c:pt>
                <c:pt idx="6288">
                  <c:v>0.59019971064814813</c:v>
                </c:pt>
                <c:pt idx="6289">
                  <c:v>0.59020376157407406</c:v>
                </c:pt>
                <c:pt idx="6290">
                  <c:v>0.59020833333333333</c:v>
                </c:pt>
                <c:pt idx="6291">
                  <c:v>0.59021273148148146</c:v>
                </c:pt>
                <c:pt idx="6292">
                  <c:v>0.59021702546296295</c:v>
                </c:pt>
                <c:pt idx="6293">
                  <c:v>0.5902213657407408</c:v>
                </c:pt>
                <c:pt idx="6294">
                  <c:v>0.59022568287037036</c:v>
                </c:pt>
                <c:pt idx="6295">
                  <c:v>0.59022988425925926</c:v>
                </c:pt>
                <c:pt idx="6296">
                  <c:v>0.59023415509259258</c:v>
                </c:pt>
                <c:pt idx="6297">
                  <c:v>0.59023843749999994</c:v>
                </c:pt>
                <c:pt idx="6298">
                  <c:v>0.59024234953703703</c:v>
                </c:pt>
                <c:pt idx="6299">
                  <c:v>0.5902464467592593</c:v>
                </c:pt>
                <c:pt idx="6300">
                  <c:v>0.59025050925925926</c:v>
                </c:pt>
                <c:pt idx="6301">
                  <c:v>0.59025443287037038</c:v>
                </c:pt>
                <c:pt idx="6302">
                  <c:v>0.59026035879629635</c:v>
                </c:pt>
                <c:pt idx="6303">
                  <c:v>0.59026480324074071</c:v>
                </c:pt>
                <c:pt idx="6304">
                  <c:v>0.59026905092592596</c:v>
                </c:pt>
                <c:pt idx="6305">
                  <c:v>0.59027363425925927</c:v>
                </c:pt>
                <c:pt idx="6306">
                  <c:v>0.59027792824074077</c:v>
                </c:pt>
                <c:pt idx="6307">
                  <c:v>0.59028240740740745</c:v>
                </c:pt>
                <c:pt idx="6308">
                  <c:v>0.59028671296296298</c:v>
                </c:pt>
                <c:pt idx="6309">
                  <c:v>0.5902911111111111</c:v>
                </c:pt>
                <c:pt idx="6310">
                  <c:v>0.59029535879629635</c:v>
                </c:pt>
                <c:pt idx="6311">
                  <c:v>0.59029983796296293</c:v>
                </c:pt>
                <c:pt idx="6312">
                  <c:v>0.59030413194444442</c:v>
                </c:pt>
                <c:pt idx="6313">
                  <c:v>0.59030814814814814</c:v>
                </c:pt>
                <c:pt idx="6314">
                  <c:v>0.59031226851851859</c:v>
                </c:pt>
                <c:pt idx="6315">
                  <c:v>0.59031635416666661</c:v>
                </c:pt>
                <c:pt idx="6316">
                  <c:v>0.5903203587962963</c:v>
                </c:pt>
                <c:pt idx="6317">
                  <c:v>0.59032444444444443</c:v>
                </c:pt>
                <c:pt idx="6318">
                  <c:v>0.59033023148148145</c:v>
                </c:pt>
                <c:pt idx="6319">
                  <c:v>0.59033474537037034</c:v>
                </c:pt>
                <c:pt idx="6320">
                  <c:v>0.59033910879629625</c:v>
                </c:pt>
                <c:pt idx="6321">
                  <c:v>0.59034351851851852</c:v>
                </c:pt>
                <c:pt idx="6322">
                  <c:v>0.59034761574074068</c:v>
                </c:pt>
                <c:pt idx="6323">
                  <c:v>0.59035225694444449</c:v>
                </c:pt>
                <c:pt idx="6324">
                  <c:v>0.59035658564814819</c:v>
                </c:pt>
                <c:pt idx="6325">
                  <c:v>0.59036071759259257</c:v>
                </c:pt>
                <c:pt idx="6326">
                  <c:v>0.59036505787037041</c:v>
                </c:pt>
                <c:pt idx="6327">
                  <c:v>0.59036954861111113</c:v>
                </c:pt>
                <c:pt idx="6328">
                  <c:v>0.59037391203703704</c:v>
                </c:pt>
                <c:pt idx="6329">
                  <c:v>0.59037821759259257</c:v>
                </c:pt>
                <c:pt idx="6330">
                  <c:v>0.59038230324074081</c:v>
                </c:pt>
                <c:pt idx="6331">
                  <c:v>0.59038628472222221</c:v>
                </c:pt>
                <c:pt idx="6332">
                  <c:v>0.59039037037037034</c:v>
                </c:pt>
                <c:pt idx="6333">
                  <c:v>0.59039445601851848</c:v>
                </c:pt>
                <c:pt idx="6334">
                  <c:v>0.59039891203703709</c:v>
                </c:pt>
                <c:pt idx="6335">
                  <c:v>0.59040462962962958</c:v>
                </c:pt>
                <c:pt idx="6336">
                  <c:v>0.59040895833333329</c:v>
                </c:pt>
                <c:pt idx="6337">
                  <c:v>0.59041319444444451</c:v>
                </c:pt>
                <c:pt idx="6338">
                  <c:v>0.59041752314814822</c:v>
                </c:pt>
                <c:pt idx="6339">
                  <c:v>0.59042215277777776</c:v>
                </c:pt>
                <c:pt idx="6340">
                  <c:v>0.59042651620370368</c:v>
                </c:pt>
                <c:pt idx="6341">
                  <c:v>0.59043092592592594</c:v>
                </c:pt>
                <c:pt idx="6342">
                  <c:v>0.59043521990740744</c:v>
                </c:pt>
                <c:pt idx="6343">
                  <c:v>0.59043958333333335</c:v>
                </c:pt>
                <c:pt idx="6344">
                  <c:v>0.59044390046296302</c:v>
                </c:pt>
                <c:pt idx="6345">
                  <c:v>0.59044799768518519</c:v>
                </c:pt>
                <c:pt idx="6346">
                  <c:v>0.59045200231481487</c:v>
                </c:pt>
                <c:pt idx="6347">
                  <c:v>0.59045613425925925</c:v>
                </c:pt>
                <c:pt idx="6348">
                  <c:v>0.59046031249999997</c:v>
                </c:pt>
                <c:pt idx="6349">
                  <c:v>0.5904642708333333</c:v>
                </c:pt>
                <c:pt idx="6350">
                  <c:v>0.59046848379629624</c:v>
                </c:pt>
                <c:pt idx="6351">
                  <c:v>0.59047430555555558</c:v>
                </c:pt>
                <c:pt idx="6352">
                  <c:v>0.59047846064814813</c:v>
                </c:pt>
                <c:pt idx="6353">
                  <c:v>0.59048278935185183</c:v>
                </c:pt>
                <c:pt idx="6354">
                  <c:v>0.5904870717592593</c:v>
                </c:pt>
                <c:pt idx="6355">
                  <c:v>0.59049144675925924</c:v>
                </c:pt>
                <c:pt idx="6356">
                  <c:v>0.59049568287037035</c:v>
                </c:pt>
                <c:pt idx="6357">
                  <c:v>0.5905000231481482</c:v>
                </c:pt>
                <c:pt idx="6358">
                  <c:v>0.59050434027777776</c:v>
                </c:pt>
                <c:pt idx="6359">
                  <c:v>0.59050851851851849</c:v>
                </c:pt>
                <c:pt idx="6360">
                  <c:v>0.5905127546296296</c:v>
                </c:pt>
                <c:pt idx="6361">
                  <c:v>0.59051721064814811</c:v>
                </c:pt>
                <c:pt idx="6362">
                  <c:v>0.59052136574074077</c:v>
                </c:pt>
                <c:pt idx="6363">
                  <c:v>0.59052530092592592</c:v>
                </c:pt>
                <c:pt idx="6364">
                  <c:v>0.5905293981481482</c:v>
                </c:pt>
                <c:pt idx="6365">
                  <c:v>0.59053350694444451</c:v>
                </c:pt>
                <c:pt idx="6366">
                  <c:v>0.59053935185185191</c:v>
                </c:pt>
                <c:pt idx="6367">
                  <c:v>0.59054359953703706</c:v>
                </c:pt>
                <c:pt idx="6368">
                  <c:v>0.59054799768518518</c:v>
                </c:pt>
                <c:pt idx="6369">
                  <c:v>0.59055231481481485</c:v>
                </c:pt>
                <c:pt idx="6370">
                  <c:v>0.59055671296296297</c:v>
                </c:pt>
                <c:pt idx="6371">
                  <c:v>0.59056090277777773</c:v>
                </c:pt>
                <c:pt idx="6372">
                  <c:v>0.59056508101851846</c:v>
                </c:pt>
                <c:pt idx="6373">
                  <c:v>0.59056937499999995</c:v>
                </c:pt>
                <c:pt idx="6374">
                  <c:v>0.5905738425925926</c:v>
                </c:pt>
                <c:pt idx="6375">
                  <c:v>0.59057822916666669</c:v>
                </c:pt>
                <c:pt idx="6376">
                  <c:v>0.59058267361111116</c:v>
                </c:pt>
                <c:pt idx="6377">
                  <c:v>0.59058732638888889</c:v>
                </c:pt>
                <c:pt idx="6378">
                  <c:v>0.59059151620370376</c:v>
                </c:pt>
                <c:pt idx="6379">
                  <c:v>0.5905955092592593</c:v>
                </c:pt>
                <c:pt idx="6380">
                  <c:v>0.59059961805555561</c:v>
                </c:pt>
                <c:pt idx="6381">
                  <c:v>0.5906050810185185</c:v>
                </c:pt>
                <c:pt idx="6382">
                  <c:v>0.59060921296296298</c:v>
                </c:pt>
                <c:pt idx="6383">
                  <c:v>0.59061344907407409</c:v>
                </c:pt>
                <c:pt idx="6384">
                  <c:v>0.5906177777777778</c:v>
                </c:pt>
                <c:pt idx="6385">
                  <c:v>0.59062222222222227</c:v>
                </c:pt>
                <c:pt idx="6386">
                  <c:v>0.59062643518518521</c:v>
                </c:pt>
                <c:pt idx="6387">
                  <c:v>0.59063090277777774</c:v>
                </c:pt>
                <c:pt idx="6388">
                  <c:v>0.59063513888888886</c:v>
                </c:pt>
                <c:pt idx="6389">
                  <c:v>0.5906394791666667</c:v>
                </c:pt>
                <c:pt idx="6390">
                  <c:v>0.59064366898148146</c:v>
                </c:pt>
                <c:pt idx="6391">
                  <c:v>0.59064787037037036</c:v>
                </c:pt>
                <c:pt idx="6392">
                  <c:v>0.59065212962962965</c:v>
                </c:pt>
                <c:pt idx="6393">
                  <c:v>0.59065648148148153</c:v>
                </c:pt>
                <c:pt idx="6394">
                  <c:v>0.59066037037037034</c:v>
                </c:pt>
                <c:pt idx="6395">
                  <c:v>0.59066437500000002</c:v>
                </c:pt>
                <c:pt idx="6396">
                  <c:v>0.59066980324074081</c:v>
                </c:pt>
                <c:pt idx="6397">
                  <c:v>0.59067385416666662</c:v>
                </c:pt>
                <c:pt idx="6398">
                  <c:v>0.59067840277777772</c:v>
                </c:pt>
                <c:pt idx="6399">
                  <c:v>0.59068271990740739</c:v>
                </c:pt>
                <c:pt idx="6400">
                  <c:v>0.59068706018518513</c:v>
                </c:pt>
                <c:pt idx="6401">
                  <c:v>0.59069153935185181</c:v>
                </c:pt>
                <c:pt idx="6402">
                  <c:v>0.59069562500000006</c:v>
                </c:pt>
                <c:pt idx="6403">
                  <c:v>0.59069989583333327</c:v>
                </c:pt>
                <c:pt idx="6404">
                  <c:v>0.59070453703703707</c:v>
                </c:pt>
                <c:pt idx="6405">
                  <c:v>0.59070891203703701</c:v>
                </c:pt>
                <c:pt idx="6406">
                  <c:v>0.59071306712962957</c:v>
                </c:pt>
                <c:pt idx="6407">
                  <c:v>0.59071743055555559</c:v>
                </c:pt>
                <c:pt idx="6408">
                  <c:v>0.59072162037037035</c:v>
                </c:pt>
                <c:pt idx="6409">
                  <c:v>0.59072586805555549</c:v>
                </c:pt>
                <c:pt idx="6410">
                  <c:v>0.59072978009259258</c:v>
                </c:pt>
                <c:pt idx="6411">
                  <c:v>0.59073519675925923</c:v>
                </c:pt>
                <c:pt idx="6412">
                  <c:v>0.59073922453703698</c:v>
                </c:pt>
                <c:pt idx="6413">
                  <c:v>0.59074334490740743</c:v>
                </c:pt>
                <c:pt idx="6414">
                  <c:v>0.59074726851851855</c:v>
                </c:pt>
                <c:pt idx="6415">
                  <c:v>0.59075174768518524</c:v>
                </c:pt>
                <c:pt idx="6416">
                  <c:v>0.59075599537037038</c:v>
                </c:pt>
                <c:pt idx="6417">
                  <c:v>0.59076019675925928</c:v>
                </c:pt>
                <c:pt idx="6418">
                  <c:v>0.59076439814814818</c:v>
                </c:pt>
                <c:pt idx="6419">
                  <c:v>0.5907686689814815</c:v>
                </c:pt>
                <c:pt idx="6420">
                  <c:v>0.59077300925925924</c:v>
                </c:pt>
                <c:pt idx="6421">
                  <c:v>0.59077740740740736</c:v>
                </c:pt>
                <c:pt idx="6422">
                  <c:v>0.59078151620370367</c:v>
                </c:pt>
                <c:pt idx="6423">
                  <c:v>0.59078574074074075</c:v>
                </c:pt>
                <c:pt idx="6424">
                  <c:v>0.59079011574074081</c:v>
                </c:pt>
                <c:pt idx="6425">
                  <c:v>0.59079436342592595</c:v>
                </c:pt>
                <c:pt idx="6426">
                  <c:v>0.59079989583333337</c:v>
                </c:pt>
                <c:pt idx="6427">
                  <c:v>0.5908039814814815</c:v>
                </c:pt>
                <c:pt idx="6428">
                  <c:v>0.59080817129629637</c:v>
                </c:pt>
                <c:pt idx="6429">
                  <c:v>0.59081211805555556</c:v>
                </c:pt>
                <c:pt idx="6430">
                  <c:v>0.59081640046296291</c:v>
                </c:pt>
                <c:pt idx="6431">
                  <c:v>0.5908206597222222</c:v>
                </c:pt>
                <c:pt idx="6432">
                  <c:v>0.59082516203703705</c:v>
                </c:pt>
                <c:pt idx="6433">
                  <c:v>0.59082931712962961</c:v>
                </c:pt>
                <c:pt idx="6434">
                  <c:v>0.59083364583333331</c:v>
                </c:pt>
                <c:pt idx="6435">
                  <c:v>0.59083800925925922</c:v>
                </c:pt>
                <c:pt idx="6436">
                  <c:v>0.59084255787037032</c:v>
                </c:pt>
                <c:pt idx="6437">
                  <c:v>0.59084675925925922</c:v>
                </c:pt>
                <c:pt idx="6438">
                  <c:v>0.59085101851851851</c:v>
                </c:pt>
                <c:pt idx="6439">
                  <c:v>0.59085535879629625</c:v>
                </c:pt>
                <c:pt idx="6440">
                  <c:v>0.59086122685185183</c:v>
                </c:pt>
                <c:pt idx="6441">
                  <c:v>0.5908654166666667</c:v>
                </c:pt>
                <c:pt idx="6442">
                  <c:v>0.59086950231481483</c:v>
                </c:pt>
                <c:pt idx="6443">
                  <c:v>0.59087358796296297</c:v>
                </c:pt>
                <c:pt idx="6444">
                  <c:v>0.59087778935185187</c:v>
                </c:pt>
                <c:pt idx="6445">
                  <c:v>0.59088172453703702</c:v>
                </c:pt>
                <c:pt idx="6446">
                  <c:v>0.59088578703703709</c:v>
                </c:pt>
                <c:pt idx="6447">
                  <c:v>0.59089028935185184</c:v>
                </c:pt>
                <c:pt idx="6448">
                  <c:v>0.59089466435185189</c:v>
                </c:pt>
                <c:pt idx="6449">
                  <c:v>0.59089887731481483</c:v>
                </c:pt>
                <c:pt idx="6450">
                  <c:v>0.59090309027777776</c:v>
                </c:pt>
                <c:pt idx="6451">
                  <c:v>0.59090752314814809</c:v>
                </c:pt>
                <c:pt idx="6452">
                  <c:v>0.59091184027777777</c:v>
                </c:pt>
                <c:pt idx="6453">
                  <c:v>0.59091628472222224</c:v>
                </c:pt>
                <c:pt idx="6454">
                  <c:v>0.59092054398148142</c:v>
                </c:pt>
                <c:pt idx="6455">
                  <c:v>0.59092638888888882</c:v>
                </c:pt>
                <c:pt idx="6456">
                  <c:v>0.59093071759259252</c:v>
                </c:pt>
                <c:pt idx="6457">
                  <c:v>0.5909348148148148</c:v>
                </c:pt>
                <c:pt idx="6458">
                  <c:v>0.59093913194444447</c:v>
                </c:pt>
                <c:pt idx="6459">
                  <c:v>0.59094321759259261</c:v>
                </c:pt>
                <c:pt idx="6460">
                  <c:v>0.59094730324074074</c:v>
                </c:pt>
                <c:pt idx="6461">
                  <c:v>0.59095126157407407</c:v>
                </c:pt>
                <c:pt idx="6462">
                  <c:v>0.59095549768518518</c:v>
                </c:pt>
                <c:pt idx="6463">
                  <c:v>0.59095997685185186</c:v>
                </c:pt>
                <c:pt idx="6464">
                  <c:v>0.59096434027777778</c:v>
                </c:pt>
                <c:pt idx="6465">
                  <c:v>0.59096854166666668</c:v>
                </c:pt>
                <c:pt idx="6466">
                  <c:v>0.59097303240740739</c:v>
                </c:pt>
                <c:pt idx="6467">
                  <c:v>0.59097773148148147</c:v>
                </c:pt>
                <c:pt idx="6468">
                  <c:v>0.59098214120370374</c:v>
                </c:pt>
                <c:pt idx="6469">
                  <c:v>0.5909865856481481</c:v>
                </c:pt>
                <c:pt idx="6470">
                  <c:v>0.59099240740740744</c:v>
                </c:pt>
                <c:pt idx="6471">
                  <c:v>0.59099673611111114</c:v>
                </c:pt>
                <c:pt idx="6472">
                  <c:v>0.59100103009259264</c:v>
                </c:pt>
                <c:pt idx="6473">
                  <c:v>0.59100508101851845</c:v>
                </c:pt>
                <c:pt idx="6474">
                  <c:v>0.59100949074074072</c:v>
                </c:pt>
                <c:pt idx="6475">
                  <c:v>0.5910136226851852</c:v>
                </c:pt>
                <c:pt idx="6476">
                  <c:v>0.59101765046296295</c:v>
                </c:pt>
                <c:pt idx="6477">
                  <c:v>0.59102172453703705</c:v>
                </c:pt>
                <c:pt idx="6478">
                  <c:v>0.59102590277777778</c:v>
                </c:pt>
                <c:pt idx="6479">
                  <c:v>0.59103037037037043</c:v>
                </c:pt>
                <c:pt idx="6480">
                  <c:v>0.59103466435185192</c:v>
                </c:pt>
                <c:pt idx="6481">
                  <c:v>0.59103890046296292</c:v>
                </c:pt>
                <c:pt idx="6482">
                  <c:v>0.59104318287037039</c:v>
                </c:pt>
                <c:pt idx="6483">
                  <c:v>0.5910475462962963</c:v>
                </c:pt>
                <c:pt idx="6484">
                  <c:v>0.59105182870370376</c:v>
                </c:pt>
                <c:pt idx="6485">
                  <c:v>0.59105774305555558</c:v>
                </c:pt>
                <c:pt idx="6486">
                  <c:v>0.59106204861111111</c:v>
                </c:pt>
                <c:pt idx="6487">
                  <c:v>0.59106642361111106</c:v>
                </c:pt>
                <c:pt idx="6488">
                  <c:v>0.59107067129629631</c:v>
                </c:pt>
                <c:pt idx="6489">
                  <c:v>0.59107488425925925</c:v>
                </c:pt>
                <c:pt idx="6490">
                  <c:v>0.59107921296296295</c:v>
                </c:pt>
                <c:pt idx="6491">
                  <c:v>0.59108333333333329</c:v>
                </c:pt>
                <c:pt idx="6492">
                  <c:v>0.59108747685185181</c:v>
                </c:pt>
                <c:pt idx="6493">
                  <c:v>0.59109163194444447</c:v>
                </c:pt>
                <c:pt idx="6494">
                  <c:v>0.59109622685185192</c:v>
                </c:pt>
                <c:pt idx="6495">
                  <c:v>0.59110065972222225</c:v>
                </c:pt>
                <c:pt idx="6496">
                  <c:v>0.59110496527777778</c:v>
                </c:pt>
                <c:pt idx="6497">
                  <c:v>0.5911092361111111</c:v>
                </c:pt>
                <c:pt idx="6498">
                  <c:v>0.59111358796296298</c:v>
                </c:pt>
                <c:pt idx="6499">
                  <c:v>0.5911195023148148</c:v>
                </c:pt>
                <c:pt idx="6500">
                  <c:v>0.59112408564814811</c:v>
                </c:pt>
                <c:pt idx="6501">
                  <c:v>0.59112858796296297</c:v>
                </c:pt>
                <c:pt idx="6502">
                  <c:v>0.59113297453703706</c:v>
                </c:pt>
                <c:pt idx="6503">
                  <c:v>0.59113737268518518</c:v>
                </c:pt>
                <c:pt idx="6504">
                  <c:v>0.59114143518518525</c:v>
                </c:pt>
                <c:pt idx="6505">
                  <c:v>0.59114567129629625</c:v>
                </c:pt>
                <c:pt idx="6506">
                  <c:v>0.59115003472222216</c:v>
                </c:pt>
                <c:pt idx="6507">
                  <c:v>0.59115413194444444</c:v>
                </c:pt>
                <c:pt idx="6508">
                  <c:v>0.59115817129629633</c:v>
                </c:pt>
                <c:pt idx="6509">
                  <c:v>0.59116225694444446</c:v>
                </c:pt>
                <c:pt idx="6510">
                  <c:v>0.59116641203703701</c:v>
                </c:pt>
                <c:pt idx="6511">
                  <c:v>0.59117099537037043</c:v>
                </c:pt>
                <c:pt idx="6512">
                  <c:v>0.5911752199074074</c:v>
                </c:pt>
                <c:pt idx="6513">
                  <c:v>0.59117961805555552</c:v>
                </c:pt>
                <c:pt idx="6514">
                  <c:v>0.59118545138888889</c:v>
                </c:pt>
                <c:pt idx="6515">
                  <c:v>0.5911896527777778</c:v>
                </c:pt>
                <c:pt idx="6516">
                  <c:v>0.59119424768518514</c:v>
                </c:pt>
                <c:pt idx="6517">
                  <c:v>0.59119871527777779</c:v>
                </c:pt>
                <c:pt idx="6518">
                  <c:v>0.59120293981481475</c:v>
                </c:pt>
                <c:pt idx="6519">
                  <c:v>0.59120708333333327</c:v>
                </c:pt>
                <c:pt idx="6520">
                  <c:v>0.59121145833333333</c:v>
                </c:pt>
                <c:pt idx="6521">
                  <c:v>0.59121571759259262</c:v>
                </c:pt>
                <c:pt idx="6522">
                  <c:v>0.59121982638888892</c:v>
                </c:pt>
                <c:pt idx="6523">
                  <c:v>0.59122378472222226</c:v>
                </c:pt>
                <c:pt idx="6524">
                  <c:v>0.59122792824074077</c:v>
                </c:pt>
                <c:pt idx="6525">
                  <c:v>0.59123204861111112</c:v>
                </c:pt>
                <c:pt idx="6526">
                  <c:v>0.59123657407407404</c:v>
                </c:pt>
                <c:pt idx="6527">
                  <c:v>0.59124078703703697</c:v>
                </c:pt>
                <c:pt idx="6528">
                  <c:v>0.59124550925925923</c:v>
                </c:pt>
                <c:pt idx="6529">
                  <c:v>0.59125148148148143</c:v>
                </c:pt>
                <c:pt idx="6530">
                  <c:v>0.59125583333333331</c:v>
                </c:pt>
                <c:pt idx="6531">
                  <c:v>0.59126005787037039</c:v>
                </c:pt>
                <c:pt idx="6532">
                  <c:v>0.5912646412037037</c:v>
                </c:pt>
                <c:pt idx="6533">
                  <c:v>0.59126913194444441</c:v>
                </c:pt>
                <c:pt idx="6534">
                  <c:v>0.59127350694444447</c:v>
                </c:pt>
                <c:pt idx="6535">
                  <c:v>0.59127771990740741</c:v>
                </c:pt>
                <c:pt idx="6536">
                  <c:v>0.59128181712962957</c:v>
                </c:pt>
                <c:pt idx="6537">
                  <c:v>0.59128605324074079</c:v>
                </c:pt>
                <c:pt idx="6538">
                  <c:v>0.5912901620370371</c:v>
                </c:pt>
                <c:pt idx="6539">
                  <c:v>0.59129415509259264</c:v>
                </c:pt>
                <c:pt idx="6540">
                  <c:v>0.59129828703703702</c:v>
                </c:pt>
                <c:pt idx="6541">
                  <c:v>0.59130240740740747</c:v>
                </c:pt>
                <c:pt idx="6542">
                  <c:v>0.59130677083333338</c:v>
                </c:pt>
                <c:pt idx="6543">
                  <c:v>0.59131093749999997</c:v>
                </c:pt>
                <c:pt idx="6544">
                  <c:v>0.59131703703703697</c:v>
                </c:pt>
                <c:pt idx="6545">
                  <c:v>0.59132155092592587</c:v>
                </c:pt>
                <c:pt idx="6546">
                  <c:v>0.59132604166666669</c:v>
                </c:pt>
                <c:pt idx="6547">
                  <c:v>0.59133026620370377</c:v>
                </c:pt>
                <c:pt idx="6548">
                  <c:v>0.59133459490740747</c:v>
                </c:pt>
                <c:pt idx="6549">
                  <c:v>0.59133920138888885</c:v>
                </c:pt>
                <c:pt idx="6550">
                  <c:v>0.59134343750000007</c:v>
                </c:pt>
                <c:pt idx="6551">
                  <c:v>0.59134753472222223</c:v>
                </c:pt>
                <c:pt idx="6552">
                  <c:v>0.59135178240740738</c:v>
                </c:pt>
                <c:pt idx="6553">
                  <c:v>0.59135589120370369</c:v>
                </c:pt>
                <c:pt idx="6554">
                  <c:v>0.59136009259259259</c:v>
                </c:pt>
                <c:pt idx="6555">
                  <c:v>0.59136403935185189</c:v>
                </c:pt>
                <c:pt idx="6556">
                  <c:v>0.59136817129629626</c:v>
                </c:pt>
                <c:pt idx="6557">
                  <c:v>0.59137239583333334</c:v>
                </c:pt>
                <c:pt idx="6558">
                  <c:v>0.5913767129629629</c:v>
                </c:pt>
                <c:pt idx="6559">
                  <c:v>0.59138265046296301</c:v>
                </c:pt>
                <c:pt idx="6560">
                  <c:v>0.59138695601851854</c:v>
                </c:pt>
                <c:pt idx="6561">
                  <c:v>0.59139134259259263</c:v>
                </c:pt>
                <c:pt idx="6562">
                  <c:v>0.59139549768518518</c:v>
                </c:pt>
                <c:pt idx="6563">
                  <c:v>0.59139974537037043</c:v>
                </c:pt>
                <c:pt idx="6564">
                  <c:v>0.59140410879629635</c:v>
                </c:pt>
                <c:pt idx="6565">
                  <c:v>0.5914085185185185</c:v>
                </c:pt>
                <c:pt idx="6566">
                  <c:v>0.59141266203703702</c:v>
                </c:pt>
                <c:pt idx="6567">
                  <c:v>0.59141689814814813</c:v>
                </c:pt>
                <c:pt idx="6568">
                  <c:v>0.59142106481481482</c:v>
                </c:pt>
                <c:pt idx="6569">
                  <c:v>0.59142512731481478</c:v>
                </c:pt>
                <c:pt idx="6570">
                  <c:v>0.59142910879629629</c:v>
                </c:pt>
                <c:pt idx="6571">
                  <c:v>0.59143337962962961</c:v>
                </c:pt>
                <c:pt idx="6572">
                  <c:v>0.59143756944444448</c:v>
                </c:pt>
                <c:pt idx="6573">
                  <c:v>0.59144310185185189</c:v>
                </c:pt>
                <c:pt idx="6574">
                  <c:v>0.59144719907407406</c:v>
                </c:pt>
                <c:pt idx="6575">
                  <c:v>0.59145146990740738</c:v>
                </c:pt>
                <c:pt idx="6576">
                  <c:v>0.59145590277777782</c:v>
                </c:pt>
                <c:pt idx="6577">
                  <c:v>0.59146021990740738</c:v>
                </c:pt>
                <c:pt idx="6578">
                  <c:v>0.59146440972222225</c:v>
                </c:pt>
                <c:pt idx="6579">
                  <c:v>0.59146870370370375</c:v>
                </c:pt>
                <c:pt idx="6580">
                  <c:v>0.59147310185185187</c:v>
                </c:pt>
                <c:pt idx="6581">
                  <c:v>0.59147752314814817</c:v>
                </c:pt>
                <c:pt idx="6582">
                  <c:v>0.59148168981481486</c:v>
                </c:pt>
                <c:pt idx="6583">
                  <c:v>0.5914860300925926</c:v>
                </c:pt>
                <c:pt idx="6584">
                  <c:v>0.59149032407407409</c:v>
                </c:pt>
                <c:pt idx="6585">
                  <c:v>0.5914944328703704</c:v>
                </c:pt>
                <c:pt idx="6586">
                  <c:v>0.59149834490740738</c:v>
                </c:pt>
                <c:pt idx="6587">
                  <c:v>0.59150265046296291</c:v>
                </c:pt>
                <c:pt idx="6588">
                  <c:v>0.59150810185185188</c:v>
                </c:pt>
                <c:pt idx="6589">
                  <c:v>0.5915125</c:v>
                </c:pt>
                <c:pt idx="6590">
                  <c:v>0.59151681712962956</c:v>
                </c:pt>
                <c:pt idx="6591">
                  <c:v>0.5915211226851852</c:v>
                </c:pt>
                <c:pt idx="6592">
                  <c:v>0.59152550925925929</c:v>
                </c:pt>
                <c:pt idx="6593">
                  <c:v>0.59152991898148144</c:v>
                </c:pt>
                <c:pt idx="6594">
                  <c:v>0.59153409722222217</c:v>
                </c:pt>
                <c:pt idx="6595">
                  <c:v>0.5915384953703704</c:v>
                </c:pt>
                <c:pt idx="6596">
                  <c:v>0.59154299768518526</c:v>
                </c:pt>
                <c:pt idx="6597">
                  <c:v>0.59154751157407415</c:v>
                </c:pt>
                <c:pt idx="6598">
                  <c:v>0.59155216435185187</c:v>
                </c:pt>
                <c:pt idx="6599">
                  <c:v>0.59155684027777777</c:v>
                </c:pt>
                <c:pt idx="6600">
                  <c:v>0.59156120370370369</c:v>
                </c:pt>
                <c:pt idx="6601">
                  <c:v>0.59156547453703701</c:v>
                </c:pt>
                <c:pt idx="6602">
                  <c:v>0.59156945601851851</c:v>
                </c:pt>
                <c:pt idx="6603">
                  <c:v>0.59157525462962968</c:v>
                </c:pt>
                <c:pt idx="6604">
                  <c:v>0.59157939814814819</c:v>
                </c:pt>
                <c:pt idx="6605">
                  <c:v>0.59158349537037036</c:v>
                </c:pt>
                <c:pt idx="6606">
                  <c:v>0.59158782407407406</c:v>
                </c:pt>
                <c:pt idx="6607">
                  <c:v>0.59159218749999998</c:v>
                </c:pt>
                <c:pt idx="6608">
                  <c:v>0.59159666666666666</c:v>
                </c:pt>
                <c:pt idx="6609">
                  <c:v>0.59160089120370374</c:v>
                </c:pt>
                <c:pt idx="6610">
                  <c:v>0.59160540509259263</c:v>
                </c:pt>
                <c:pt idx="6611">
                  <c:v>0.5916098495370371</c:v>
                </c:pt>
                <c:pt idx="6612">
                  <c:v>0.59161415509259252</c:v>
                </c:pt>
                <c:pt idx="6613">
                  <c:v>0.59161862268518517</c:v>
                </c:pt>
                <c:pt idx="6614">
                  <c:v>0.59162289351851849</c:v>
                </c:pt>
                <c:pt idx="6615">
                  <c:v>0.59162723379629634</c:v>
                </c:pt>
                <c:pt idx="6616">
                  <c:v>0.59163148148148148</c:v>
                </c:pt>
                <c:pt idx="6617">
                  <c:v>0.59163554398148144</c:v>
                </c:pt>
                <c:pt idx="6618">
                  <c:v>0.59164091435185184</c:v>
                </c:pt>
                <c:pt idx="6619">
                  <c:v>0.59164523148148151</c:v>
                </c:pt>
                <c:pt idx="6620">
                  <c:v>0.59164937500000003</c:v>
                </c:pt>
                <c:pt idx="6621">
                  <c:v>0.59165364583333335</c:v>
                </c:pt>
                <c:pt idx="6622">
                  <c:v>0.59165797453703706</c:v>
                </c:pt>
                <c:pt idx="6623">
                  <c:v>0.59166228009259259</c:v>
                </c:pt>
                <c:pt idx="6624">
                  <c:v>0.59166687500000004</c:v>
                </c:pt>
                <c:pt idx="6625">
                  <c:v>0.59167124999999998</c:v>
                </c:pt>
                <c:pt idx="6626">
                  <c:v>0.59167587962962964</c:v>
                </c:pt>
                <c:pt idx="6627">
                  <c:v>0.59168024305555555</c:v>
                </c:pt>
                <c:pt idx="6628">
                  <c:v>0.59168453703703705</c:v>
                </c:pt>
                <c:pt idx="6629">
                  <c:v>0.59168886574074075</c:v>
                </c:pt>
                <c:pt idx="6630">
                  <c:v>0.59169332175925926</c:v>
                </c:pt>
                <c:pt idx="6631">
                  <c:v>0.59169756944444452</c:v>
                </c:pt>
                <c:pt idx="6632">
                  <c:v>0.59170311342592596</c:v>
                </c:pt>
                <c:pt idx="6633">
                  <c:v>0.59170712962962957</c:v>
                </c:pt>
                <c:pt idx="6634">
                  <c:v>0.59171130787037041</c:v>
                </c:pt>
                <c:pt idx="6635">
                  <c:v>0.59171565972222229</c:v>
                </c:pt>
                <c:pt idx="6636">
                  <c:v>0.59171981481481484</c:v>
                </c:pt>
                <c:pt idx="6637">
                  <c:v>0.59172407407407401</c:v>
                </c:pt>
                <c:pt idx="6638">
                  <c:v>0.59172850694444445</c:v>
                </c:pt>
                <c:pt idx="6639">
                  <c:v>0.5917329745370371</c:v>
                </c:pt>
                <c:pt idx="6640">
                  <c:v>0.59173739583333329</c:v>
                </c:pt>
                <c:pt idx="6641">
                  <c:v>0.59174159722222219</c:v>
                </c:pt>
                <c:pt idx="6642">
                  <c:v>0.59174598379629628</c:v>
                </c:pt>
                <c:pt idx="6643">
                  <c:v>0.59175027777777778</c:v>
                </c:pt>
                <c:pt idx="6644">
                  <c:v>0.59175457175925927</c:v>
                </c:pt>
                <c:pt idx="6645">
                  <c:v>0.5917590972222222</c:v>
                </c:pt>
                <c:pt idx="6646">
                  <c:v>0.59176363425925926</c:v>
                </c:pt>
                <c:pt idx="6647">
                  <c:v>0.59176929398148148</c:v>
                </c:pt>
                <c:pt idx="6648">
                  <c:v>0.59177325231481481</c:v>
                </c:pt>
                <c:pt idx="6649">
                  <c:v>0.59177736111111112</c:v>
                </c:pt>
                <c:pt idx="6650">
                  <c:v>0.59178151620370367</c:v>
                </c:pt>
                <c:pt idx="6651">
                  <c:v>0.59178601851851853</c:v>
                </c:pt>
                <c:pt idx="6652">
                  <c:v>0.59179028935185185</c:v>
                </c:pt>
                <c:pt idx="6653">
                  <c:v>0.59179460648148152</c:v>
                </c:pt>
                <c:pt idx="6654">
                  <c:v>0.59179912037037041</c:v>
                </c:pt>
                <c:pt idx="6655">
                  <c:v>0.5918036342592593</c:v>
                </c:pt>
                <c:pt idx="6656">
                  <c:v>0.59180796296296301</c:v>
                </c:pt>
                <c:pt idx="6657">
                  <c:v>0.59181230324074074</c:v>
                </c:pt>
                <c:pt idx="6658">
                  <c:v>0.59181675925925925</c:v>
                </c:pt>
                <c:pt idx="6659">
                  <c:v>0.59182118055555555</c:v>
                </c:pt>
                <c:pt idx="6660">
                  <c:v>0.59182545138888887</c:v>
                </c:pt>
                <c:pt idx="6661">
                  <c:v>0.59183012731481488</c:v>
                </c:pt>
                <c:pt idx="6662">
                  <c:v>0.59183583333333334</c:v>
                </c:pt>
                <c:pt idx="6663">
                  <c:v>0.59183997685185186</c:v>
                </c:pt>
                <c:pt idx="6664">
                  <c:v>0.59184413194444441</c:v>
                </c:pt>
                <c:pt idx="6665">
                  <c:v>0.59184828703703707</c:v>
                </c:pt>
                <c:pt idx="6666">
                  <c:v>0.59185240740740741</c:v>
                </c:pt>
                <c:pt idx="6667">
                  <c:v>0.59185684027777785</c:v>
                </c:pt>
                <c:pt idx="6668">
                  <c:v>0.59186085648148146</c:v>
                </c:pt>
                <c:pt idx="6669">
                  <c:v>0.59186526620370372</c:v>
                </c:pt>
                <c:pt idx="6670">
                  <c:v>0.59186962962962963</c:v>
                </c:pt>
                <c:pt idx="6671">
                  <c:v>0.59187396990740737</c:v>
                </c:pt>
                <c:pt idx="6672">
                  <c:v>0.59187834490740743</c:v>
                </c:pt>
                <c:pt idx="6673">
                  <c:v>0.59188268518518516</c:v>
                </c:pt>
                <c:pt idx="6674">
                  <c:v>0.59188701388888887</c:v>
                </c:pt>
                <c:pt idx="6675">
                  <c:v>0.59189151620370373</c:v>
                </c:pt>
                <c:pt idx="6676">
                  <c:v>0.59189572916666666</c:v>
                </c:pt>
                <c:pt idx="6677">
                  <c:v>0.59190171296296301</c:v>
                </c:pt>
                <c:pt idx="6678">
                  <c:v>0.59190611111111113</c:v>
                </c:pt>
                <c:pt idx="6679">
                  <c:v>0.59191033564814821</c:v>
                </c:pt>
                <c:pt idx="6680">
                  <c:v>0.59191436342592596</c:v>
                </c:pt>
                <c:pt idx="6681">
                  <c:v>0.59191847222222227</c:v>
                </c:pt>
                <c:pt idx="6682">
                  <c:v>0.59192260416666664</c:v>
                </c:pt>
                <c:pt idx="6683">
                  <c:v>0.59192682870370372</c:v>
                </c:pt>
                <c:pt idx="6684">
                  <c:v>0.59193113425925925</c:v>
                </c:pt>
                <c:pt idx="6685">
                  <c:v>0.59193542824074075</c:v>
                </c:pt>
                <c:pt idx="6686">
                  <c:v>0.59193994212962964</c:v>
                </c:pt>
                <c:pt idx="6687">
                  <c:v>0.59194425925925931</c:v>
                </c:pt>
                <c:pt idx="6688">
                  <c:v>0.59194892361111118</c:v>
                </c:pt>
                <c:pt idx="6689">
                  <c:v>0.59195327546296295</c:v>
                </c:pt>
                <c:pt idx="6690">
                  <c:v>0.591957650462963</c:v>
                </c:pt>
                <c:pt idx="6691">
                  <c:v>0.59196204861111112</c:v>
                </c:pt>
                <c:pt idx="6692">
                  <c:v>0.59196775462962969</c:v>
                </c:pt>
                <c:pt idx="6693">
                  <c:v>0.59197258101851846</c:v>
                </c:pt>
                <c:pt idx="6694">
                  <c:v>0.59197680555555554</c:v>
                </c:pt>
                <c:pt idx="6695">
                  <c:v>0.59198079861111108</c:v>
                </c:pt>
                <c:pt idx="6696">
                  <c:v>0.59198488425925933</c:v>
                </c:pt>
                <c:pt idx="6697">
                  <c:v>0.59198907407407408</c:v>
                </c:pt>
                <c:pt idx="6698">
                  <c:v>0.59199319444444443</c:v>
                </c:pt>
                <c:pt idx="6699">
                  <c:v>0.59199728009259256</c:v>
                </c:pt>
                <c:pt idx="6700">
                  <c:v>0.59200164351851858</c:v>
                </c:pt>
                <c:pt idx="6701">
                  <c:v>0.59200599537037035</c:v>
                </c:pt>
                <c:pt idx="6702">
                  <c:v>0.59201034722222223</c:v>
                </c:pt>
                <c:pt idx="6703">
                  <c:v>0.59201452546296296</c:v>
                </c:pt>
                <c:pt idx="6704">
                  <c:v>0.59201892361111108</c:v>
                </c:pt>
                <c:pt idx="6705">
                  <c:v>0.59202372685185189</c:v>
                </c:pt>
                <c:pt idx="6706">
                  <c:v>0.59202959490740736</c:v>
                </c:pt>
                <c:pt idx="6707">
                  <c:v>0.59203370370370367</c:v>
                </c:pt>
                <c:pt idx="6708">
                  <c:v>0.59203798611111114</c:v>
                </c:pt>
                <c:pt idx="6709">
                  <c:v>0.59204237268518523</c:v>
                </c:pt>
                <c:pt idx="6710">
                  <c:v>0.59204686342592594</c:v>
                </c:pt>
                <c:pt idx="6711">
                  <c:v>0.5920508333333333</c:v>
                </c:pt>
                <c:pt idx="6712">
                  <c:v>0.59205495370370376</c:v>
                </c:pt>
                <c:pt idx="6713">
                  <c:v>0.59205908564814813</c:v>
                </c:pt>
                <c:pt idx="6714">
                  <c:v>0.59206324074074079</c:v>
                </c:pt>
                <c:pt idx="6715">
                  <c:v>0.59206760416666671</c:v>
                </c:pt>
                <c:pt idx="6716">
                  <c:v>0.59207201388888886</c:v>
                </c:pt>
                <c:pt idx="6717">
                  <c:v>0.59207634259259256</c:v>
                </c:pt>
                <c:pt idx="6718">
                  <c:v>0.59208071759259262</c:v>
                </c:pt>
                <c:pt idx="6719">
                  <c:v>0.59208493055555556</c:v>
                </c:pt>
                <c:pt idx="6720">
                  <c:v>0.592089363425926</c:v>
                </c:pt>
                <c:pt idx="6721">
                  <c:v>0.59209576388888896</c:v>
                </c:pt>
                <c:pt idx="6722">
                  <c:v>0.59210026620370371</c:v>
                </c:pt>
                <c:pt idx="6723">
                  <c:v>0.59210451388888885</c:v>
                </c:pt>
                <c:pt idx="6724">
                  <c:v>0.59210884259259255</c:v>
                </c:pt>
                <c:pt idx="6725">
                  <c:v>0.59211314814814819</c:v>
                </c:pt>
                <c:pt idx="6726">
                  <c:v>0.59211761574074073</c:v>
                </c:pt>
                <c:pt idx="6727">
                  <c:v>0.592121550925926</c:v>
                </c:pt>
                <c:pt idx="6728">
                  <c:v>0.59212563657407402</c:v>
                </c:pt>
                <c:pt idx="6729">
                  <c:v>0.59212976851851851</c:v>
                </c:pt>
                <c:pt idx="6730">
                  <c:v>0.59213385416666664</c:v>
                </c:pt>
                <c:pt idx="6731">
                  <c:v>0.59213797453703709</c:v>
                </c:pt>
                <c:pt idx="6732">
                  <c:v>0.59214261574074067</c:v>
                </c:pt>
                <c:pt idx="6733">
                  <c:v>0.59214703703703708</c:v>
                </c:pt>
                <c:pt idx="6734">
                  <c:v>0.59215134259259261</c:v>
                </c:pt>
                <c:pt idx="6735">
                  <c:v>0.59215550925925931</c:v>
                </c:pt>
                <c:pt idx="6736">
                  <c:v>0.5921615740740741</c:v>
                </c:pt>
                <c:pt idx="6737">
                  <c:v>0.59216589120370366</c:v>
                </c:pt>
                <c:pt idx="6738">
                  <c:v>0.59217023148148151</c:v>
                </c:pt>
                <c:pt idx="6739">
                  <c:v>0.59217452546296301</c:v>
                </c:pt>
                <c:pt idx="6740">
                  <c:v>0.59217887731481478</c:v>
                </c:pt>
                <c:pt idx="6741">
                  <c:v>0.59218322916666666</c:v>
                </c:pt>
                <c:pt idx="6742">
                  <c:v>0.59218752314814815</c:v>
                </c:pt>
                <c:pt idx="6743">
                  <c:v>0.59219158564814822</c:v>
                </c:pt>
                <c:pt idx="6744">
                  <c:v>0.59219569444444442</c:v>
                </c:pt>
                <c:pt idx="6745">
                  <c:v>0.59219987268518526</c:v>
                </c:pt>
                <c:pt idx="6746">
                  <c:v>0.59220388888888886</c:v>
                </c:pt>
                <c:pt idx="6747">
                  <c:v>0.59220813657407401</c:v>
                </c:pt>
                <c:pt idx="6748">
                  <c:v>0.59221277777777781</c:v>
                </c:pt>
                <c:pt idx="6749">
                  <c:v>0.59221726851851852</c:v>
                </c:pt>
                <c:pt idx="6750">
                  <c:v>0.5922215856481482</c:v>
                </c:pt>
                <c:pt idx="6751">
                  <c:v>0.59222759259259261</c:v>
                </c:pt>
                <c:pt idx="6752">
                  <c:v>0.59223225694444448</c:v>
                </c:pt>
                <c:pt idx="6753">
                  <c:v>0.59223664351851857</c:v>
                </c:pt>
                <c:pt idx="6754">
                  <c:v>0.59224101851851851</c:v>
                </c:pt>
                <c:pt idx="6755">
                  <c:v>0.59224542824074067</c:v>
                </c:pt>
                <c:pt idx="6756">
                  <c:v>0.59224983796296293</c:v>
                </c:pt>
                <c:pt idx="6757">
                  <c:v>0.5922540277777778</c:v>
                </c:pt>
                <c:pt idx="6758">
                  <c:v>0.59225826388888891</c:v>
                </c:pt>
                <c:pt idx="6759">
                  <c:v>0.59226238425925926</c:v>
                </c:pt>
                <c:pt idx="6760">
                  <c:v>0.5922665046296296</c:v>
                </c:pt>
                <c:pt idx="6761">
                  <c:v>0.59227064814814812</c:v>
                </c:pt>
                <c:pt idx="6762">
                  <c:v>0.5922746527777778</c:v>
                </c:pt>
                <c:pt idx="6763">
                  <c:v>0.59227886574074073</c:v>
                </c:pt>
                <c:pt idx="6764">
                  <c:v>0.59228343750000001</c:v>
                </c:pt>
                <c:pt idx="6765">
                  <c:v>0.59228940972222222</c:v>
                </c:pt>
                <c:pt idx="6766">
                  <c:v>0.59229365740740747</c:v>
                </c:pt>
                <c:pt idx="6767">
                  <c:v>0.59229806712962962</c:v>
                </c:pt>
                <c:pt idx="6768">
                  <c:v>0.59230239583333333</c:v>
                </c:pt>
                <c:pt idx="6769">
                  <c:v>0.59230697916666664</c:v>
                </c:pt>
                <c:pt idx="6770">
                  <c:v>0.59231130787037034</c:v>
                </c:pt>
                <c:pt idx="6771">
                  <c:v>0.59231585648148155</c:v>
                </c:pt>
                <c:pt idx="6772">
                  <c:v>0.59232020833333332</c:v>
                </c:pt>
                <c:pt idx="6773">
                  <c:v>0.59232453703703702</c:v>
                </c:pt>
                <c:pt idx="6774">
                  <c:v>0.59232853009259256</c:v>
                </c:pt>
                <c:pt idx="6775">
                  <c:v>0.59233265046296302</c:v>
                </c:pt>
                <c:pt idx="6776">
                  <c:v>0.59233680555555557</c:v>
                </c:pt>
                <c:pt idx="6777">
                  <c:v>0.59234096064814812</c:v>
                </c:pt>
                <c:pt idx="6778">
                  <c:v>0.59234533564814817</c:v>
                </c:pt>
                <c:pt idx="6779">
                  <c:v>0.59235002314814811</c:v>
                </c:pt>
                <c:pt idx="6780">
                  <c:v>0.59235591435185186</c:v>
                </c:pt>
                <c:pt idx="6781">
                  <c:v>0.59236017361111115</c:v>
                </c:pt>
                <c:pt idx="6782">
                  <c:v>0.59236451388888889</c:v>
                </c:pt>
                <c:pt idx="6783">
                  <c:v>0.59236907407407402</c:v>
                </c:pt>
                <c:pt idx="6784">
                  <c:v>0.59237380787037031</c:v>
                </c:pt>
                <c:pt idx="6785">
                  <c:v>0.59237807870370374</c:v>
                </c:pt>
                <c:pt idx="6786">
                  <c:v>0.59238240740740744</c:v>
                </c:pt>
                <c:pt idx="6787">
                  <c:v>0.59238696759259257</c:v>
                </c:pt>
                <c:pt idx="6788">
                  <c:v>0.59239136574074081</c:v>
                </c:pt>
                <c:pt idx="6789">
                  <c:v>0.59239538194444441</c:v>
                </c:pt>
                <c:pt idx="6790">
                  <c:v>0.59239950231481486</c:v>
                </c:pt>
                <c:pt idx="6791">
                  <c:v>0.59240381944444442</c:v>
                </c:pt>
                <c:pt idx="6792">
                  <c:v>0.59240793981481488</c:v>
                </c:pt>
                <c:pt idx="6793">
                  <c:v>0.59241194444444445</c:v>
                </c:pt>
                <c:pt idx="6794">
                  <c:v>0.59241614583333335</c:v>
                </c:pt>
                <c:pt idx="6795">
                  <c:v>0.59242241898148151</c:v>
                </c:pt>
                <c:pt idx="6796">
                  <c:v>0.59242686342592588</c:v>
                </c:pt>
                <c:pt idx="6797">
                  <c:v>0.59243111111111113</c:v>
                </c:pt>
                <c:pt idx="6798">
                  <c:v>0.59243545138888887</c:v>
                </c:pt>
                <c:pt idx="6799">
                  <c:v>0.59243986111111113</c:v>
                </c:pt>
                <c:pt idx="6800">
                  <c:v>0.59244424768518522</c:v>
                </c:pt>
                <c:pt idx="6801">
                  <c:v>0.5924485995370371</c:v>
                </c:pt>
                <c:pt idx="6802">
                  <c:v>0.59245295138888887</c:v>
                </c:pt>
                <c:pt idx="6803">
                  <c:v>0.59245730324074075</c:v>
                </c:pt>
                <c:pt idx="6804">
                  <c:v>0.59246173611111108</c:v>
                </c:pt>
                <c:pt idx="6805">
                  <c:v>0.59246586805555557</c:v>
                </c:pt>
                <c:pt idx="6806">
                  <c:v>0.59247011574074071</c:v>
                </c:pt>
                <c:pt idx="6807">
                  <c:v>0.59247443287037038</c:v>
                </c:pt>
                <c:pt idx="6808">
                  <c:v>0.59247856481481487</c:v>
                </c:pt>
                <c:pt idx="6809">
                  <c:v>0.59248263888888886</c:v>
                </c:pt>
                <c:pt idx="6810">
                  <c:v>0.59248868055555559</c:v>
                </c:pt>
                <c:pt idx="6811">
                  <c:v>0.59249335648148149</c:v>
                </c:pt>
                <c:pt idx="6812">
                  <c:v>0.59249791666666674</c:v>
                </c:pt>
                <c:pt idx="6813">
                  <c:v>0.59250230324074071</c:v>
                </c:pt>
                <c:pt idx="6814">
                  <c:v>0.59250672453703701</c:v>
                </c:pt>
                <c:pt idx="6815">
                  <c:v>0.59251119212962966</c:v>
                </c:pt>
                <c:pt idx="6816">
                  <c:v>0.59251559027777778</c:v>
                </c:pt>
                <c:pt idx="6817">
                  <c:v>0.59252018518518523</c:v>
                </c:pt>
                <c:pt idx="6818">
                  <c:v>0.59252460648148142</c:v>
                </c:pt>
                <c:pt idx="6819">
                  <c:v>0.59252901620370368</c:v>
                </c:pt>
                <c:pt idx="6820">
                  <c:v>0.59253317129629635</c:v>
                </c:pt>
                <c:pt idx="6821">
                  <c:v>0.59253721064814813</c:v>
                </c:pt>
                <c:pt idx="6822">
                  <c:v>0.5925415277777778</c:v>
                </c:pt>
                <c:pt idx="6823">
                  <c:v>0.59254564814814814</c:v>
                </c:pt>
                <c:pt idx="6824">
                  <c:v>0.59254982638888887</c:v>
                </c:pt>
                <c:pt idx="6825">
                  <c:v>0.59255521990740745</c:v>
                </c:pt>
                <c:pt idx="6826">
                  <c:v>0.59255954861111115</c:v>
                </c:pt>
                <c:pt idx="6827">
                  <c:v>0.59256409722222225</c:v>
                </c:pt>
                <c:pt idx="6828">
                  <c:v>0.59256836805555557</c:v>
                </c:pt>
                <c:pt idx="6829">
                  <c:v>0.59257277777777773</c:v>
                </c:pt>
                <c:pt idx="6830">
                  <c:v>0.59257712962962961</c:v>
                </c:pt>
                <c:pt idx="6831">
                  <c:v>0.59258157407407408</c:v>
                </c:pt>
                <c:pt idx="6832">
                  <c:v>0.5925857175925926</c:v>
                </c:pt>
                <c:pt idx="6833">
                  <c:v>0.59259033564814811</c:v>
                </c:pt>
                <c:pt idx="6834">
                  <c:v>0.5925947222222222</c:v>
                </c:pt>
                <c:pt idx="6835">
                  <c:v>0.59259923611111109</c:v>
                </c:pt>
                <c:pt idx="6836">
                  <c:v>0.5926034375</c:v>
                </c:pt>
                <c:pt idx="6837">
                  <c:v>0.59260762731481476</c:v>
                </c:pt>
                <c:pt idx="6838">
                  <c:v>0.59261190972222222</c:v>
                </c:pt>
                <c:pt idx="6839">
                  <c:v>0.59261746527777781</c:v>
                </c:pt>
                <c:pt idx="6840">
                  <c:v>0.5926215393518518</c:v>
                </c:pt>
                <c:pt idx="6841">
                  <c:v>0.59262596064814821</c:v>
                </c:pt>
                <c:pt idx="6842">
                  <c:v>0.59263039351851854</c:v>
                </c:pt>
                <c:pt idx="6843">
                  <c:v>0.59263506944444444</c:v>
                </c:pt>
                <c:pt idx="6844">
                  <c:v>0.59263937499999997</c:v>
                </c:pt>
                <c:pt idx="6845">
                  <c:v>0.59264378472222223</c:v>
                </c:pt>
                <c:pt idx="6846">
                  <c:v>0.59264824074074074</c:v>
                </c:pt>
                <c:pt idx="6847">
                  <c:v>0.59265255787037041</c:v>
                </c:pt>
                <c:pt idx="6848">
                  <c:v>0.59265693287037036</c:v>
                </c:pt>
                <c:pt idx="6849">
                  <c:v>0.59266152777777781</c:v>
                </c:pt>
                <c:pt idx="6850">
                  <c:v>0.59266608796296294</c:v>
                </c:pt>
                <c:pt idx="6851">
                  <c:v>0.59267045138888885</c:v>
                </c:pt>
                <c:pt idx="6852">
                  <c:v>0.59267449074074074</c:v>
                </c:pt>
                <c:pt idx="6853">
                  <c:v>0.59267858796296291</c:v>
                </c:pt>
                <c:pt idx="6854">
                  <c:v>0.59268430555555562</c:v>
                </c:pt>
                <c:pt idx="6855">
                  <c:v>0.59268855324074077</c:v>
                </c:pt>
                <c:pt idx="6856">
                  <c:v>0.59269253472222216</c:v>
                </c:pt>
                <c:pt idx="6857">
                  <c:v>0.59269695601851857</c:v>
                </c:pt>
                <c:pt idx="6858">
                  <c:v>0.59270133101851852</c:v>
                </c:pt>
                <c:pt idx="6859">
                  <c:v>0.59270611111111104</c:v>
                </c:pt>
                <c:pt idx="6860">
                  <c:v>0.59271032407407409</c:v>
                </c:pt>
                <c:pt idx="6861">
                  <c:v>0.59271469907407404</c:v>
                </c:pt>
                <c:pt idx="6862">
                  <c:v>0.5927191087962963</c:v>
                </c:pt>
                <c:pt idx="6863">
                  <c:v>0.59272373842592596</c:v>
                </c:pt>
                <c:pt idx="6864">
                  <c:v>0.59272793981481475</c:v>
                </c:pt>
                <c:pt idx="6865">
                  <c:v>0.59273246527777779</c:v>
                </c:pt>
                <c:pt idx="6866">
                  <c:v>0.59273674768518514</c:v>
                </c:pt>
                <c:pt idx="6867">
                  <c:v>0.59274125</c:v>
                </c:pt>
                <c:pt idx="6868">
                  <c:v>0.59274518518518515</c:v>
                </c:pt>
                <c:pt idx="6869">
                  <c:v>0.59275069444444439</c:v>
                </c:pt>
                <c:pt idx="6870">
                  <c:v>0.59275487268518512</c:v>
                </c:pt>
                <c:pt idx="6871">
                  <c:v>0.59275885416666674</c:v>
                </c:pt>
                <c:pt idx="6872">
                  <c:v>0.59276320601851851</c:v>
                </c:pt>
                <c:pt idx="6873">
                  <c:v>0.59276752314814818</c:v>
                </c:pt>
                <c:pt idx="6874">
                  <c:v>0.59277186342592592</c:v>
                </c:pt>
                <c:pt idx="6875">
                  <c:v>0.5927762152777778</c:v>
                </c:pt>
                <c:pt idx="6876">
                  <c:v>0.59278104166666667</c:v>
                </c:pt>
                <c:pt idx="6877">
                  <c:v>0.5927854398148148</c:v>
                </c:pt>
                <c:pt idx="6878">
                  <c:v>0.59278978009259264</c:v>
                </c:pt>
                <c:pt idx="6879">
                  <c:v>0.59279413194444441</c:v>
                </c:pt>
                <c:pt idx="6880">
                  <c:v>0.59279848379629629</c:v>
                </c:pt>
                <c:pt idx="6881">
                  <c:v>0.59280296296296298</c:v>
                </c:pt>
                <c:pt idx="6882">
                  <c:v>0.59280725694444447</c:v>
                </c:pt>
                <c:pt idx="6883">
                  <c:v>0.59281123842592598</c:v>
                </c:pt>
                <c:pt idx="6884">
                  <c:v>0.59281665509259263</c:v>
                </c:pt>
                <c:pt idx="6885">
                  <c:v>0.59282077546296297</c:v>
                </c:pt>
                <c:pt idx="6886">
                  <c:v>0.59282501157407408</c:v>
                </c:pt>
                <c:pt idx="6887">
                  <c:v>0.59282895833333338</c:v>
                </c:pt>
                <c:pt idx="6888">
                  <c:v>0.5928332291666667</c:v>
                </c:pt>
                <c:pt idx="6889">
                  <c:v>0.59283761574074079</c:v>
                </c:pt>
                <c:pt idx="6890">
                  <c:v>0.59284199074074073</c:v>
                </c:pt>
                <c:pt idx="6891">
                  <c:v>0.59284620370370378</c:v>
                </c:pt>
                <c:pt idx="6892">
                  <c:v>0.5928509490740741</c:v>
                </c:pt>
                <c:pt idx="6893">
                  <c:v>0.59285532407407404</c:v>
                </c:pt>
                <c:pt idx="6894">
                  <c:v>0.59285965277777775</c:v>
                </c:pt>
                <c:pt idx="6895">
                  <c:v>0.59286391203703703</c:v>
                </c:pt>
                <c:pt idx="6896">
                  <c:v>0.59286817129629632</c:v>
                </c:pt>
                <c:pt idx="6897">
                  <c:v>0.59287253472222223</c:v>
                </c:pt>
                <c:pt idx="6898">
                  <c:v>0.59287850694444444</c:v>
                </c:pt>
                <c:pt idx="6899">
                  <c:v>0.59288255787037036</c:v>
                </c:pt>
                <c:pt idx="6900">
                  <c:v>0.59288673611111109</c:v>
                </c:pt>
                <c:pt idx="6901">
                  <c:v>0.59289087962962961</c:v>
                </c:pt>
                <c:pt idx="6902">
                  <c:v>0.59289510416666669</c:v>
                </c:pt>
                <c:pt idx="6903">
                  <c:v>0.59289914351851858</c:v>
                </c:pt>
                <c:pt idx="6904">
                  <c:v>0.59290362268518515</c:v>
                </c:pt>
                <c:pt idx="6905">
                  <c:v>0.59290798611111117</c:v>
                </c:pt>
                <c:pt idx="6906">
                  <c:v>0.59291236111111112</c:v>
                </c:pt>
                <c:pt idx="6907">
                  <c:v>0.59291660879629626</c:v>
                </c:pt>
                <c:pt idx="6908">
                  <c:v>0.59292134259259266</c:v>
                </c:pt>
                <c:pt idx="6909">
                  <c:v>0.59292565972222222</c:v>
                </c:pt>
                <c:pt idx="6910">
                  <c:v>0.59293011574074073</c:v>
                </c:pt>
                <c:pt idx="6911">
                  <c:v>0.59293435185185184</c:v>
                </c:pt>
                <c:pt idx="6912">
                  <c:v>0.59293886574074073</c:v>
                </c:pt>
                <c:pt idx="6913">
                  <c:v>0.59294476851851852</c:v>
                </c:pt>
                <c:pt idx="6914">
                  <c:v>0.59294884259259262</c:v>
                </c:pt>
                <c:pt idx="6915">
                  <c:v>0.59295290509259257</c:v>
                </c:pt>
                <c:pt idx="6916">
                  <c:v>0.59295709490740744</c:v>
                </c:pt>
                <c:pt idx="6917">
                  <c:v>0.59296121527777779</c:v>
                </c:pt>
                <c:pt idx="6918">
                  <c:v>0.59296530092592592</c:v>
                </c:pt>
                <c:pt idx="6919">
                  <c:v>0.5929693981481482</c:v>
                </c:pt>
                <c:pt idx="6920">
                  <c:v>0.59297371527777776</c:v>
                </c:pt>
                <c:pt idx="6921">
                  <c:v>0.5929779629629629</c:v>
                </c:pt>
                <c:pt idx="6922">
                  <c:v>0.59298219907407412</c:v>
                </c:pt>
                <c:pt idx="6923">
                  <c:v>0.59298653935185186</c:v>
                </c:pt>
                <c:pt idx="6924">
                  <c:v>0.59299120370370373</c:v>
                </c:pt>
                <c:pt idx="6925">
                  <c:v>0.59299554398148147</c:v>
                </c:pt>
                <c:pt idx="6926">
                  <c:v>0.59299973379629634</c:v>
                </c:pt>
                <c:pt idx="6927">
                  <c:v>0.59300403935185186</c:v>
                </c:pt>
                <c:pt idx="6928">
                  <c:v>0.5930098958333333</c:v>
                </c:pt>
                <c:pt idx="6929">
                  <c:v>0.59301459490740738</c:v>
                </c:pt>
                <c:pt idx="6930">
                  <c:v>0.59301879629629628</c:v>
                </c:pt>
                <c:pt idx="6931">
                  <c:v>0.59302289351851856</c:v>
                </c:pt>
                <c:pt idx="6932">
                  <c:v>0.59302709490740735</c:v>
                </c:pt>
                <c:pt idx="6933">
                  <c:v>0.5930312152777778</c:v>
                </c:pt>
                <c:pt idx="6934">
                  <c:v>0.59303547453703709</c:v>
                </c:pt>
                <c:pt idx="6935">
                  <c:v>0.59303962962962964</c:v>
                </c:pt>
                <c:pt idx="6936">
                  <c:v>0.59304401620370373</c:v>
                </c:pt>
                <c:pt idx="6937">
                  <c:v>0.59304842592592599</c:v>
                </c:pt>
                <c:pt idx="6938">
                  <c:v>0.59305268518518517</c:v>
                </c:pt>
                <c:pt idx="6939">
                  <c:v>0.59305703703703705</c:v>
                </c:pt>
                <c:pt idx="6940">
                  <c:v>0.59306167824074074</c:v>
                </c:pt>
                <c:pt idx="6941">
                  <c:v>0.59306611111111118</c:v>
                </c:pt>
                <c:pt idx="6942">
                  <c:v>0.59307040509259257</c:v>
                </c:pt>
                <c:pt idx="6943">
                  <c:v>0.59307645833333333</c:v>
                </c:pt>
                <c:pt idx="6944">
                  <c:v>0.59308093750000002</c:v>
                </c:pt>
                <c:pt idx="6945">
                  <c:v>0.59308565972222216</c:v>
                </c:pt>
                <c:pt idx="6946">
                  <c:v>0.59308968750000002</c:v>
                </c:pt>
                <c:pt idx="6947">
                  <c:v>0.59309386574074074</c:v>
                </c:pt>
                <c:pt idx="6948">
                  <c:v>0.59309815972222224</c:v>
                </c:pt>
                <c:pt idx="6949">
                  <c:v>0.59310241898148142</c:v>
                </c:pt>
                <c:pt idx="6950">
                  <c:v>0.59310660879629629</c:v>
                </c:pt>
                <c:pt idx="6951">
                  <c:v>0.59311078703703701</c:v>
                </c:pt>
                <c:pt idx="6952">
                  <c:v>0.59311532407407408</c:v>
                </c:pt>
                <c:pt idx="6953">
                  <c:v>0.59311969907407402</c:v>
                </c:pt>
                <c:pt idx="6954">
                  <c:v>0.59312399305555552</c:v>
                </c:pt>
                <c:pt idx="6955">
                  <c:v>0.59312835648148143</c:v>
                </c:pt>
                <c:pt idx="6956">
                  <c:v>0.59313312499999993</c:v>
                </c:pt>
                <c:pt idx="6957">
                  <c:v>0.59313913194444445</c:v>
                </c:pt>
                <c:pt idx="6958">
                  <c:v>0.59314342592592595</c:v>
                </c:pt>
                <c:pt idx="6959">
                  <c:v>0.59314778935185186</c:v>
                </c:pt>
                <c:pt idx="6960">
                  <c:v>0.59315219907407413</c:v>
                </c:pt>
                <c:pt idx="6961">
                  <c:v>0.59315682870370368</c:v>
                </c:pt>
                <c:pt idx="6962">
                  <c:v>0.59316101851851855</c:v>
                </c:pt>
                <c:pt idx="6963">
                  <c:v>0.59316513888888889</c:v>
                </c:pt>
                <c:pt idx="6964">
                  <c:v>0.59316928240740741</c:v>
                </c:pt>
                <c:pt idx="6965">
                  <c:v>0.59317347222222228</c:v>
                </c:pt>
                <c:pt idx="6966">
                  <c:v>0.59317760416666665</c:v>
                </c:pt>
                <c:pt idx="6967">
                  <c:v>0.59318197916666671</c:v>
                </c:pt>
                <c:pt idx="6968">
                  <c:v>0.59318643518518521</c:v>
                </c:pt>
                <c:pt idx="6969">
                  <c:v>0.5931908217592593</c:v>
                </c:pt>
                <c:pt idx="6970">
                  <c:v>0.59319523148148146</c:v>
                </c:pt>
                <c:pt idx="6971">
                  <c:v>0.59319958333333334</c:v>
                </c:pt>
                <c:pt idx="6972">
                  <c:v>0.5932057638888889</c:v>
                </c:pt>
                <c:pt idx="6973">
                  <c:v>0.59321019675925923</c:v>
                </c:pt>
                <c:pt idx="6974">
                  <c:v>0.59321451388888891</c:v>
                </c:pt>
                <c:pt idx="6975">
                  <c:v>0.59321909722222221</c:v>
                </c:pt>
                <c:pt idx="6976">
                  <c:v>0.59322380787037032</c:v>
                </c:pt>
                <c:pt idx="6977">
                  <c:v>0.59322802083333337</c:v>
                </c:pt>
                <c:pt idx="6978">
                  <c:v>0.59323202546296294</c:v>
                </c:pt>
                <c:pt idx="6979">
                  <c:v>0.59323623842592588</c:v>
                </c:pt>
                <c:pt idx="6980">
                  <c:v>0.59324039351851854</c:v>
                </c:pt>
                <c:pt idx="6981">
                  <c:v>0.59324457175925926</c:v>
                </c:pt>
                <c:pt idx="6982">
                  <c:v>0.59324880787037038</c:v>
                </c:pt>
                <c:pt idx="6983">
                  <c:v>0.59325337962962965</c:v>
                </c:pt>
                <c:pt idx="6984">
                  <c:v>0.59325776620370363</c:v>
                </c:pt>
                <c:pt idx="6985">
                  <c:v>0.59326225694444445</c:v>
                </c:pt>
                <c:pt idx="6986">
                  <c:v>0.59326648148148153</c:v>
                </c:pt>
                <c:pt idx="6987">
                  <c:v>0.59327254629629633</c:v>
                </c:pt>
                <c:pt idx="6988">
                  <c:v>0.59327706018518522</c:v>
                </c:pt>
                <c:pt idx="6989">
                  <c:v>0.59328138888888893</c:v>
                </c:pt>
                <c:pt idx="6990">
                  <c:v>0.59328570601851849</c:v>
                </c:pt>
                <c:pt idx="6991">
                  <c:v>0.59329008101851854</c:v>
                </c:pt>
                <c:pt idx="6992">
                  <c:v>0.59329449074074081</c:v>
                </c:pt>
                <c:pt idx="6993">
                  <c:v>0.59329901620370373</c:v>
                </c:pt>
                <c:pt idx="6994">
                  <c:v>0.59330303240740745</c:v>
                </c:pt>
                <c:pt idx="6995">
                  <c:v>0.59330722222222221</c:v>
                </c:pt>
                <c:pt idx="6996">
                  <c:v>0.59331150462962967</c:v>
                </c:pt>
                <c:pt idx="6997">
                  <c:v>0.59331571759259261</c:v>
                </c:pt>
                <c:pt idx="6998">
                  <c:v>0.5933201388888889</c:v>
                </c:pt>
                <c:pt idx="6999">
                  <c:v>0.59332469907407404</c:v>
                </c:pt>
                <c:pt idx="7000">
                  <c:v>0.59332934027777784</c:v>
                </c:pt>
                <c:pt idx="7001">
                  <c:v>0.59333526620370369</c:v>
                </c:pt>
                <c:pt idx="7002">
                  <c:v>0.59333958333333336</c:v>
                </c:pt>
                <c:pt idx="7003">
                  <c:v>0.59334403935185187</c:v>
                </c:pt>
                <c:pt idx="7004">
                  <c:v>0.59334849537037038</c:v>
                </c:pt>
                <c:pt idx="7005">
                  <c:v>0.59335307870370368</c:v>
                </c:pt>
                <c:pt idx="7006">
                  <c:v>0.59335736111111104</c:v>
                </c:pt>
                <c:pt idx="7007">
                  <c:v>0.59336179398148148</c:v>
                </c:pt>
                <c:pt idx="7008">
                  <c:v>0.59336637731481479</c:v>
                </c:pt>
                <c:pt idx="7009">
                  <c:v>0.59337059027777783</c:v>
                </c:pt>
                <c:pt idx="7010">
                  <c:v>0.5933745949074074</c:v>
                </c:pt>
                <c:pt idx="7011">
                  <c:v>0.59337873842592592</c:v>
                </c:pt>
                <c:pt idx="7012">
                  <c:v>0.59338295138888886</c:v>
                </c:pt>
                <c:pt idx="7013">
                  <c:v>0.59338708333333334</c:v>
                </c:pt>
                <c:pt idx="7014">
                  <c:v>0.59339142361111108</c:v>
                </c:pt>
                <c:pt idx="7015">
                  <c:v>0.59339582175925931</c:v>
                </c:pt>
                <c:pt idx="7016">
                  <c:v>0.59340179398148152</c:v>
                </c:pt>
                <c:pt idx="7017">
                  <c:v>0.5934063078703703</c:v>
                </c:pt>
                <c:pt idx="7018">
                  <c:v>0.59341064814814815</c:v>
                </c:pt>
                <c:pt idx="7019">
                  <c:v>0.59341513888888886</c:v>
                </c:pt>
                <c:pt idx="7020">
                  <c:v>0.59341944444444439</c:v>
                </c:pt>
                <c:pt idx="7021">
                  <c:v>0.59342402777777781</c:v>
                </c:pt>
                <c:pt idx="7022">
                  <c:v>0.59342826388888892</c:v>
                </c:pt>
                <c:pt idx="7023">
                  <c:v>0.59343266203703704</c:v>
                </c:pt>
                <c:pt idx="7024">
                  <c:v>0.59343710648148151</c:v>
                </c:pt>
                <c:pt idx="7025">
                  <c:v>0.5934413657407408</c:v>
                </c:pt>
                <c:pt idx="7026">
                  <c:v>0.59344533564814816</c:v>
                </c:pt>
                <c:pt idx="7027">
                  <c:v>0.59344949074074071</c:v>
                </c:pt>
                <c:pt idx="7028">
                  <c:v>0.59345364583333338</c:v>
                </c:pt>
                <c:pt idx="7029">
                  <c:v>0.59345805555555553</c:v>
                </c:pt>
                <c:pt idx="7030">
                  <c:v>0.59346231481481482</c:v>
                </c:pt>
                <c:pt idx="7031">
                  <c:v>0.59346863425925933</c:v>
                </c:pt>
                <c:pt idx="7032">
                  <c:v>0.59347310185185187</c:v>
                </c:pt>
                <c:pt idx="7033">
                  <c:v>0.59347756944444441</c:v>
                </c:pt>
                <c:pt idx="7034">
                  <c:v>0.59348184027777784</c:v>
                </c:pt>
                <c:pt idx="7035">
                  <c:v>0.59348621527777778</c:v>
                </c:pt>
                <c:pt idx="7036">
                  <c:v>0.59349062499999994</c:v>
                </c:pt>
                <c:pt idx="7037">
                  <c:v>0.59349508101851856</c:v>
                </c:pt>
                <c:pt idx="7038">
                  <c:v>0.59349946759259253</c:v>
                </c:pt>
                <c:pt idx="7039">
                  <c:v>0.59350380787037038</c:v>
                </c:pt>
                <c:pt idx="7040">
                  <c:v>0.59350803240740746</c:v>
                </c:pt>
                <c:pt idx="7041">
                  <c:v>0.5935121527777778</c:v>
                </c:pt>
                <c:pt idx="7042">
                  <c:v>0.59351619212962958</c:v>
                </c:pt>
                <c:pt idx="7043">
                  <c:v>0.59352031250000004</c:v>
                </c:pt>
                <c:pt idx="7044">
                  <c:v>0.5935244097222222</c:v>
                </c:pt>
                <c:pt idx="7045">
                  <c:v>0.59353027777777778</c:v>
                </c:pt>
                <c:pt idx="7046">
                  <c:v>0.59353483796296291</c:v>
                </c:pt>
                <c:pt idx="7047">
                  <c:v>0.59353913194444441</c:v>
                </c:pt>
                <c:pt idx="7048">
                  <c:v>0.59354348379629629</c:v>
                </c:pt>
                <c:pt idx="7049">
                  <c:v>0.59354780092592596</c:v>
                </c:pt>
                <c:pt idx="7050">
                  <c:v>0.5935521412037037</c:v>
                </c:pt>
                <c:pt idx="7051">
                  <c:v>0.59355652777777779</c:v>
                </c:pt>
                <c:pt idx="7052">
                  <c:v>0.5935608912037037</c:v>
                </c:pt>
                <c:pt idx="7053">
                  <c:v>0.59356528935185182</c:v>
                </c:pt>
                <c:pt idx="7054">
                  <c:v>0.59356969907407409</c:v>
                </c:pt>
                <c:pt idx="7055">
                  <c:v>0.59357425925925933</c:v>
                </c:pt>
                <c:pt idx="7056">
                  <c:v>0.59357863425925927</c:v>
                </c:pt>
                <c:pt idx="7057">
                  <c:v>0.59358277777777779</c:v>
                </c:pt>
                <c:pt idx="7058">
                  <c:v>0.59358690972222228</c:v>
                </c:pt>
                <c:pt idx="7059">
                  <c:v>0.59359101851851859</c:v>
                </c:pt>
                <c:pt idx="7060">
                  <c:v>0.5935968055555555</c:v>
                </c:pt>
                <c:pt idx="7061">
                  <c:v>0.59360148148148151</c:v>
                </c:pt>
                <c:pt idx="7062">
                  <c:v>0.59360590277777781</c:v>
                </c:pt>
                <c:pt idx="7063">
                  <c:v>0.5936104513888889</c:v>
                </c:pt>
                <c:pt idx="7064">
                  <c:v>0.59361468750000002</c:v>
                </c:pt>
                <c:pt idx="7065">
                  <c:v>0.59361909722222228</c:v>
                </c:pt>
                <c:pt idx="7066">
                  <c:v>0.59362348379629626</c:v>
                </c:pt>
                <c:pt idx="7067">
                  <c:v>0.59362814814814813</c:v>
                </c:pt>
                <c:pt idx="7068">
                  <c:v>0.59363270833333337</c:v>
                </c:pt>
                <c:pt idx="7069">
                  <c:v>0.59363708333333332</c:v>
                </c:pt>
                <c:pt idx="7070">
                  <c:v>0.59364129629629636</c:v>
                </c:pt>
                <c:pt idx="7071">
                  <c:v>0.59364552083333333</c:v>
                </c:pt>
                <c:pt idx="7072">
                  <c:v>0.59364974537037041</c:v>
                </c:pt>
                <c:pt idx="7073">
                  <c:v>0.59365532407407406</c:v>
                </c:pt>
                <c:pt idx="7074">
                  <c:v>0.59365947916666661</c:v>
                </c:pt>
                <c:pt idx="7075">
                  <c:v>0.59366344907407409</c:v>
                </c:pt>
                <c:pt idx="7076">
                  <c:v>0.59366759259259261</c:v>
                </c:pt>
                <c:pt idx="7077">
                  <c:v>0.59367216435185188</c:v>
                </c:pt>
                <c:pt idx="7078">
                  <c:v>0.59367646990740741</c:v>
                </c:pt>
                <c:pt idx="7079">
                  <c:v>0.59368082175925929</c:v>
                </c:pt>
                <c:pt idx="7080">
                  <c:v>0.59368525462962962</c:v>
                </c:pt>
                <c:pt idx="7081">
                  <c:v>0.59368945601851852</c:v>
                </c:pt>
                <c:pt idx="7082">
                  <c:v>0.59369379629629626</c:v>
                </c:pt>
                <c:pt idx="7083">
                  <c:v>0.5936984490740741</c:v>
                </c:pt>
                <c:pt idx="7084">
                  <c:v>0.59370289351851857</c:v>
                </c:pt>
                <c:pt idx="7085">
                  <c:v>0.59370721064814813</c:v>
                </c:pt>
                <c:pt idx="7086">
                  <c:v>0.59371318287037034</c:v>
                </c:pt>
                <c:pt idx="7087">
                  <c:v>0.59371726851851847</c:v>
                </c:pt>
                <c:pt idx="7088">
                  <c:v>0.5937215393518519</c:v>
                </c:pt>
                <c:pt idx="7089">
                  <c:v>0.59372570601851848</c:v>
                </c:pt>
                <c:pt idx="7090">
                  <c:v>0.59372987268518518</c:v>
                </c:pt>
                <c:pt idx="7091">
                  <c:v>0.5937340509259259</c:v>
                </c:pt>
                <c:pt idx="7092">
                  <c:v>0.5937385648148148</c:v>
                </c:pt>
                <c:pt idx="7093">
                  <c:v>0.59374304398148148</c:v>
                </c:pt>
                <c:pt idx="7094">
                  <c:v>0.59374753472222219</c:v>
                </c:pt>
                <c:pt idx="7095">
                  <c:v>0.59375188657407407</c:v>
                </c:pt>
                <c:pt idx="7096">
                  <c:v>0.5937564467592592</c:v>
                </c:pt>
                <c:pt idx="7097">
                  <c:v>0.59376101851851859</c:v>
                </c:pt>
                <c:pt idx="7098">
                  <c:v>0.59376552083333334</c:v>
                </c:pt>
                <c:pt idx="7099">
                  <c:v>0.59377010416666665</c:v>
                </c:pt>
                <c:pt idx="7100">
                  <c:v>0.59377619212962962</c:v>
                </c:pt>
                <c:pt idx="7101">
                  <c:v>0.59378065972222227</c:v>
                </c:pt>
                <c:pt idx="7102">
                  <c:v>0.59378491898148145</c:v>
                </c:pt>
                <c:pt idx="7103">
                  <c:v>0.59378912037037035</c:v>
                </c:pt>
                <c:pt idx="7104">
                  <c:v>0.5937934606481482</c:v>
                </c:pt>
                <c:pt idx="7105">
                  <c:v>0.59379766203703699</c:v>
                </c:pt>
                <c:pt idx="7106">
                  <c:v>0.59380181712962965</c:v>
                </c:pt>
                <c:pt idx="7107">
                  <c:v>0.59380605324074076</c:v>
                </c:pt>
                <c:pt idx="7108">
                  <c:v>0.59381059027777783</c:v>
                </c:pt>
                <c:pt idx="7109">
                  <c:v>0.59381512731481478</c:v>
                </c:pt>
                <c:pt idx="7110">
                  <c:v>0.59381939814814821</c:v>
                </c:pt>
                <c:pt idx="7111">
                  <c:v>0.59382379629629634</c:v>
                </c:pt>
                <c:pt idx="7112">
                  <c:v>0.59382828703703705</c:v>
                </c:pt>
                <c:pt idx="7113">
                  <c:v>0.59383414351851849</c:v>
                </c:pt>
                <c:pt idx="7114">
                  <c:v>0.59383884259259256</c:v>
                </c:pt>
                <c:pt idx="7115">
                  <c:v>0.59384344907407405</c:v>
                </c:pt>
                <c:pt idx="7116">
                  <c:v>0.59384771990740737</c:v>
                </c:pt>
                <c:pt idx="7117">
                  <c:v>0.59385219907407405</c:v>
                </c:pt>
                <c:pt idx="7118">
                  <c:v>0.59385641203703698</c:v>
                </c:pt>
                <c:pt idx="7119">
                  <c:v>0.59386090277777781</c:v>
                </c:pt>
                <c:pt idx="7120">
                  <c:v>0.5938651041666666</c:v>
                </c:pt>
                <c:pt idx="7121">
                  <c:v>0.59386938657407407</c:v>
                </c:pt>
                <c:pt idx="7122">
                  <c:v>0.59387354166666662</c:v>
                </c:pt>
                <c:pt idx="7123">
                  <c:v>0.59387799768518523</c:v>
                </c:pt>
                <c:pt idx="7124">
                  <c:v>0.59388246527777777</c:v>
                </c:pt>
                <c:pt idx="7125">
                  <c:v>0.59388717592592599</c:v>
                </c:pt>
                <c:pt idx="7126">
                  <c:v>0.59389326388888886</c:v>
                </c:pt>
                <c:pt idx="7127">
                  <c:v>0.59389758101851853</c:v>
                </c:pt>
                <c:pt idx="7128">
                  <c:v>0.59390214120370366</c:v>
                </c:pt>
                <c:pt idx="7129">
                  <c:v>0.59390645833333333</c:v>
                </c:pt>
                <c:pt idx="7130">
                  <c:v>0.59391122685185183</c:v>
                </c:pt>
                <c:pt idx="7131">
                  <c:v>0.59391565972222227</c:v>
                </c:pt>
                <c:pt idx="7132">
                  <c:v>0.59391998842592597</c:v>
                </c:pt>
                <c:pt idx="7133">
                  <c:v>0.59392415509259255</c:v>
                </c:pt>
                <c:pt idx="7134">
                  <c:v>0.59392833333333328</c:v>
                </c:pt>
                <c:pt idx="7135">
                  <c:v>0.59393267361111113</c:v>
                </c:pt>
                <c:pt idx="7136">
                  <c:v>0.59393692129629627</c:v>
                </c:pt>
                <c:pt idx="7137">
                  <c:v>0.59394106481481479</c:v>
                </c:pt>
                <c:pt idx="7138">
                  <c:v>0.59394532407407408</c:v>
                </c:pt>
                <c:pt idx="7139">
                  <c:v>0.59394965277777778</c:v>
                </c:pt>
                <c:pt idx="7140">
                  <c:v>0.59395577546296296</c:v>
                </c:pt>
                <c:pt idx="7141">
                  <c:v>0.59396031250000003</c:v>
                </c:pt>
                <c:pt idx="7142">
                  <c:v>0.59396472222222219</c:v>
                </c:pt>
                <c:pt idx="7143">
                  <c:v>0.5939692708333334</c:v>
                </c:pt>
                <c:pt idx="7144">
                  <c:v>0.59397364583333334</c:v>
                </c:pt>
                <c:pt idx="7145">
                  <c:v>0.59397793981481484</c:v>
                </c:pt>
                <c:pt idx="7146">
                  <c:v>0.59398256944444439</c:v>
                </c:pt>
                <c:pt idx="7147">
                  <c:v>0.59398694444444444</c:v>
                </c:pt>
                <c:pt idx="7148">
                  <c:v>0.59399134259259256</c:v>
                </c:pt>
                <c:pt idx="7149">
                  <c:v>0.59399561342592599</c:v>
                </c:pt>
                <c:pt idx="7150">
                  <c:v>0.59399976851851854</c:v>
                </c:pt>
                <c:pt idx="7151">
                  <c:v>0.59400390046296303</c:v>
                </c:pt>
                <c:pt idx="7152">
                  <c:v>0.59400805555555558</c:v>
                </c:pt>
                <c:pt idx="7153">
                  <c:v>0.59401387731481481</c:v>
                </c:pt>
                <c:pt idx="7154">
                  <c:v>0.59401841435185188</c:v>
                </c:pt>
                <c:pt idx="7155">
                  <c:v>0.59402280092592596</c:v>
                </c:pt>
                <c:pt idx="7156">
                  <c:v>0.59402741898148148</c:v>
                </c:pt>
                <c:pt idx="7157">
                  <c:v>0.59403179398148154</c:v>
                </c:pt>
                <c:pt idx="7158">
                  <c:v>0.59403620370370369</c:v>
                </c:pt>
                <c:pt idx="7159">
                  <c:v>0.59404094907407401</c:v>
                </c:pt>
                <c:pt idx="7160">
                  <c:v>0.59404535879629627</c:v>
                </c:pt>
                <c:pt idx="7161">
                  <c:v>0.5940497916666666</c:v>
                </c:pt>
                <c:pt idx="7162">
                  <c:v>0.5940543981481482</c:v>
                </c:pt>
                <c:pt idx="7163">
                  <c:v>0.59405883101851853</c:v>
                </c:pt>
                <c:pt idx="7164">
                  <c:v>0.59406298611111108</c:v>
                </c:pt>
                <c:pt idx="7165">
                  <c:v>0.59406714120370374</c:v>
                </c:pt>
                <c:pt idx="7166">
                  <c:v>0.59407276620370364</c:v>
                </c:pt>
                <c:pt idx="7167">
                  <c:v>0.5940772685185185</c:v>
                </c:pt>
                <c:pt idx="7168">
                  <c:v>0.59408140046296298</c:v>
                </c:pt>
                <c:pt idx="7169">
                  <c:v>0.59408561342592592</c:v>
                </c:pt>
                <c:pt idx="7170">
                  <c:v>0.59409000000000001</c:v>
                </c:pt>
                <c:pt idx="7171">
                  <c:v>0.59409445601851851</c:v>
                </c:pt>
                <c:pt idx="7172">
                  <c:v>0.59409895833333326</c:v>
                </c:pt>
                <c:pt idx="7173">
                  <c:v>0.59410341435185188</c:v>
                </c:pt>
                <c:pt idx="7174">
                  <c:v>0.59410762731481481</c:v>
                </c:pt>
                <c:pt idx="7175">
                  <c:v>0.59411222222222226</c:v>
                </c:pt>
                <c:pt idx="7176">
                  <c:v>0.59411662037037039</c:v>
                </c:pt>
                <c:pt idx="7177">
                  <c:v>0.59412133101851849</c:v>
                </c:pt>
                <c:pt idx="7178">
                  <c:v>0.59412579861111114</c:v>
                </c:pt>
                <c:pt idx="7179">
                  <c:v>0.5941302083333333</c:v>
                </c:pt>
                <c:pt idx="7180">
                  <c:v>0.5941356712962963</c:v>
                </c:pt>
                <c:pt idx="7181">
                  <c:v>0.59413976851851846</c:v>
                </c:pt>
                <c:pt idx="7182">
                  <c:v>0.5941442013888889</c:v>
                </c:pt>
                <c:pt idx="7183">
                  <c:v>0.59414831018518521</c:v>
                </c:pt>
                <c:pt idx="7184">
                  <c:v>0.5941526967592593</c:v>
                </c:pt>
                <c:pt idx="7185">
                  <c:v>0.59415690972222224</c:v>
                </c:pt>
                <c:pt idx="7186">
                  <c:v>0.59416130787037036</c:v>
                </c:pt>
                <c:pt idx="7187">
                  <c:v>0.59416568287037042</c:v>
                </c:pt>
                <c:pt idx="7188">
                  <c:v>0.59417019675925931</c:v>
                </c:pt>
                <c:pt idx="7189">
                  <c:v>0.59417458333333328</c:v>
                </c:pt>
                <c:pt idx="7190">
                  <c:v>0.59417902777777776</c:v>
                </c:pt>
                <c:pt idx="7191">
                  <c:v>0.59418322916666666</c:v>
                </c:pt>
                <c:pt idx="7192">
                  <c:v>0.5941876620370371</c:v>
                </c:pt>
                <c:pt idx="7193">
                  <c:v>0.59419371527777776</c:v>
                </c:pt>
                <c:pt idx="7194">
                  <c:v>0.59419822916666665</c:v>
                </c:pt>
                <c:pt idx="7195">
                  <c:v>0.5942023495370371</c:v>
                </c:pt>
                <c:pt idx="7196">
                  <c:v>0.59420649305555562</c:v>
                </c:pt>
                <c:pt idx="7197">
                  <c:v>0.59421057870370364</c:v>
                </c:pt>
                <c:pt idx="7198">
                  <c:v>0.59421521990740744</c:v>
                </c:pt>
                <c:pt idx="7199">
                  <c:v>0.59421937499999999</c:v>
                </c:pt>
                <c:pt idx="7200">
                  <c:v>0.59422362268518525</c:v>
                </c:pt>
                <c:pt idx="7201">
                  <c:v>0.59422807870370364</c:v>
                </c:pt>
                <c:pt idx="7202">
                  <c:v>0.59423246527777784</c:v>
                </c:pt>
                <c:pt idx="7203">
                  <c:v>0.5942367476851852</c:v>
                </c:pt>
                <c:pt idx="7204">
                  <c:v>0.5942413310185185</c:v>
                </c:pt>
                <c:pt idx="7205">
                  <c:v>0.59424576388888883</c:v>
                </c:pt>
                <c:pt idx="7206">
                  <c:v>0.59425179398148142</c:v>
                </c:pt>
                <c:pt idx="7207">
                  <c:v>0.59425616898148148</c:v>
                </c:pt>
                <c:pt idx="7208">
                  <c:v>0.59426048611111104</c:v>
                </c:pt>
                <c:pt idx="7209">
                  <c:v>0.59426510416666667</c:v>
                </c:pt>
                <c:pt idx="7210">
                  <c:v>0.59426953703703711</c:v>
                </c:pt>
                <c:pt idx="7211">
                  <c:v>0.59427364583333331</c:v>
                </c:pt>
                <c:pt idx="7212">
                  <c:v>0.59427782407407415</c:v>
                </c:pt>
                <c:pt idx="7213">
                  <c:v>0.5942819791666667</c:v>
                </c:pt>
                <c:pt idx="7214">
                  <c:v>0.59428623842592587</c:v>
                </c:pt>
                <c:pt idx="7215">
                  <c:v>0.59429047453703709</c:v>
                </c:pt>
                <c:pt idx="7216">
                  <c:v>0.59429494212962963</c:v>
                </c:pt>
                <c:pt idx="7217">
                  <c:v>0.59429930555555555</c:v>
                </c:pt>
                <c:pt idx="7218">
                  <c:v>0.59430377314814808</c:v>
                </c:pt>
                <c:pt idx="7219">
                  <c:v>0.59431003472222221</c:v>
                </c:pt>
                <c:pt idx="7220">
                  <c:v>0.59431424768518515</c:v>
                </c:pt>
                <c:pt idx="7221">
                  <c:v>0.59431864583333327</c:v>
                </c:pt>
                <c:pt idx="7222">
                  <c:v>0.5943230439814815</c:v>
                </c:pt>
                <c:pt idx="7223">
                  <c:v>0.59432753472222222</c:v>
                </c:pt>
                <c:pt idx="7224">
                  <c:v>0.59433209490740746</c:v>
                </c:pt>
                <c:pt idx="7225">
                  <c:v>0.5943366898148148</c:v>
                </c:pt>
                <c:pt idx="7226">
                  <c:v>0.59434071759259266</c:v>
                </c:pt>
                <c:pt idx="7227">
                  <c:v>0.59434495370370366</c:v>
                </c:pt>
                <c:pt idx="7228">
                  <c:v>0.59434920138888891</c:v>
                </c:pt>
                <c:pt idx="7229">
                  <c:v>0.59435341435185185</c:v>
                </c:pt>
                <c:pt idx="7230">
                  <c:v>0.59435781249999997</c:v>
                </c:pt>
                <c:pt idx="7231">
                  <c:v>0.59436209490740743</c:v>
                </c:pt>
                <c:pt idx="7232">
                  <c:v>0.59436638888888893</c:v>
                </c:pt>
                <c:pt idx="7233">
                  <c:v>0.5943723495370371</c:v>
                </c:pt>
                <c:pt idx="7234">
                  <c:v>0.59437685185185185</c:v>
                </c:pt>
                <c:pt idx="7235">
                  <c:v>0.59438150462962958</c:v>
                </c:pt>
                <c:pt idx="7236">
                  <c:v>0.59438597222222223</c:v>
                </c:pt>
                <c:pt idx="7237">
                  <c:v>0.59439023148148151</c:v>
                </c:pt>
                <c:pt idx="7238">
                  <c:v>0.59439486111111106</c:v>
                </c:pt>
                <c:pt idx="7239">
                  <c:v>0.59439922453703697</c:v>
                </c:pt>
                <c:pt idx="7240">
                  <c:v>0.59440375000000001</c:v>
                </c:pt>
                <c:pt idx="7241">
                  <c:v>0.59440840277777773</c:v>
                </c:pt>
                <c:pt idx="7242">
                  <c:v>0.59441258101851846</c:v>
                </c:pt>
                <c:pt idx="7243">
                  <c:v>0.59441662037037035</c:v>
                </c:pt>
                <c:pt idx="7244">
                  <c:v>0.59442085648148146</c:v>
                </c:pt>
                <c:pt idx="7245">
                  <c:v>0.59442504629629633</c:v>
                </c:pt>
                <c:pt idx="7246">
                  <c:v>0.5944310069444444</c:v>
                </c:pt>
                <c:pt idx="7247">
                  <c:v>0.59443543981481484</c:v>
                </c:pt>
                <c:pt idx="7248">
                  <c:v>0.59443996527777776</c:v>
                </c:pt>
                <c:pt idx="7249">
                  <c:v>0.59444430555555561</c:v>
                </c:pt>
                <c:pt idx="7250">
                  <c:v>0.59444939814814812</c:v>
                </c:pt>
                <c:pt idx="7251">
                  <c:v>0.59445428240740739</c:v>
                </c:pt>
                <c:pt idx="7252">
                  <c:v>0.59445884259259263</c:v>
                </c:pt>
                <c:pt idx="7253">
                  <c:v>0.59446332175925931</c:v>
                </c:pt>
                <c:pt idx="7254">
                  <c:v>0.59446793981481483</c:v>
                </c:pt>
                <c:pt idx="7255">
                  <c:v>0.59447250000000007</c:v>
                </c:pt>
                <c:pt idx="7256">
                  <c:v>0.59447711805555559</c:v>
                </c:pt>
                <c:pt idx="7257">
                  <c:v>0.5944814814814815</c:v>
                </c:pt>
                <c:pt idx="7258">
                  <c:v>0.59448572916666664</c:v>
                </c:pt>
                <c:pt idx="7259">
                  <c:v>0.59449151620370377</c:v>
                </c:pt>
                <c:pt idx="7260">
                  <c:v>0.59449564814814815</c:v>
                </c:pt>
                <c:pt idx="7261">
                  <c:v>0.59450003472222224</c:v>
                </c:pt>
                <c:pt idx="7262">
                  <c:v>0.59450468750000007</c:v>
                </c:pt>
                <c:pt idx="7263">
                  <c:v>0.59450910879629626</c:v>
                </c:pt>
                <c:pt idx="7264">
                  <c:v>0.59451359953703709</c:v>
                </c:pt>
                <c:pt idx="7265">
                  <c:v>0.59451804398148145</c:v>
                </c:pt>
                <c:pt idx="7266">
                  <c:v>0.59452254629629631</c:v>
                </c:pt>
                <c:pt idx="7267">
                  <c:v>0.59452697916666664</c:v>
                </c:pt>
                <c:pt idx="7268">
                  <c:v>0.59453163194444447</c:v>
                </c:pt>
                <c:pt idx="7269">
                  <c:v>0.5945361574074074</c:v>
                </c:pt>
                <c:pt idx="7270">
                  <c:v>0.59454059027777773</c:v>
                </c:pt>
                <c:pt idx="7271">
                  <c:v>0.59454539351851854</c:v>
                </c:pt>
                <c:pt idx="7272">
                  <c:v>0.59454959490740744</c:v>
                </c:pt>
                <c:pt idx="7273">
                  <c:v>0.59455519675925927</c:v>
                </c:pt>
                <c:pt idx="7274">
                  <c:v>0.59455946759259259</c:v>
                </c:pt>
                <c:pt idx="7275">
                  <c:v>0.59456362268518526</c:v>
                </c:pt>
                <c:pt idx="7276">
                  <c:v>0.5945678703703704</c:v>
                </c:pt>
                <c:pt idx="7277">
                  <c:v>0.59457268518518525</c:v>
                </c:pt>
                <c:pt idx="7278">
                  <c:v>0.59457710648148143</c:v>
                </c:pt>
                <c:pt idx="7279">
                  <c:v>0.59458157407407408</c:v>
                </c:pt>
                <c:pt idx="7280">
                  <c:v>0.5945860648148148</c:v>
                </c:pt>
                <c:pt idx="7281">
                  <c:v>0.59459047453703706</c:v>
                </c:pt>
                <c:pt idx="7282">
                  <c:v>0.59459535879629632</c:v>
                </c:pt>
                <c:pt idx="7283">
                  <c:v>0.59460006944444443</c:v>
                </c:pt>
                <c:pt idx="7284">
                  <c:v>0.59460443287037035</c:v>
                </c:pt>
                <c:pt idx="7285">
                  <c:v>0.59460893518518521</c:v>
                </c:pt>
                <c:pt idx="7286">
                  <c:v>0.59461498842592586</c:v>
                </c:pt>
                <c:pt idx="7287">
                  <c:v>0.59461943287037033</c:v>
                </c:pt>
                <c:pt idx="7288">
                  <c:v>0.59462369212962962</c:v>
                </c:pt>
                <c:pt idx="7289">
                  <c:v>0.59462776620370372</c:v>
                </c:pt>
                <c:pt idx="7290">
                  <c:v>0.59463195601851859</c:v>
                </c:pt>
                <c:pt idx="7291">
                  <c:v>0.59463616898148153</c:v>
                </c:pt>
                <c:pt idx="7292">
                  <c:v>0.59464053240740744</c:v>
                </c:pt>
                <c:pt idx="7293">
                  <c:v>0.59464494212962959</c:v>
                </c:pt>
                <c:pt idx="7294">
                  <c:v>0.5946493981481481</c:v>
                </c:pt>
                <c:pt idx="7295">
                  <c:v>0.5946537268518518</c:v>
                </c:pt>
                <c:pt idx="7296">
                  <c:v>0.59465804398148148</c:v>
                </c:pt>
                <c:pt idx="7297">
                  <c:v>0.5946624421296296</c:v>
                </c:pt>
                <c:pt idx="7298">
                  <c:v>0.59466710648148147</c:v>
                </c:pt>
                <c:pt idx="7299">
                  <c:v>0.59467313657407406</c:v>
                </c:pt>
                <c:pt idx="7300">
                  <c:v>0.59467755787037035</c:v>
                </c:pt>
                <c:pt idx="7301">
                  <c:v>0.5946818981481482</c:v>
                </c:pt>
                <c:pt idx="7302">
                  <c:v>0.5946865740740741</c:v>
                </c:pt>
                <c:pt idx="7303">
                  <c:v>0.59469078703703704</c:v>
                </c:pt>
                <c:pt idx="7304">
                  <c:v>0.59469499999999997</c:v>
                </c:pt>
                <c:pt idx="7305">
                  <c:v>0.59469927083333329</c:v>
                </c:pt>
                <c:pt idx="7306">
                  <c:v>0.59470346064814816</c:v>
                </c:pt>
                <c:pt idx="7307">
                  <c:v>0.59470762731481475</c:v>
                </c:pt>
                <c:pt idx="7308">
                  <c:v>0.59471210648148143</c:v>
                </c:pt>
                <c:pt idx="7309">
                  <c:v>0.59471666666666667</c:v>
                </c:pt>
                <c:pt idx="7310">
                  <c:v>0.59472114583333335</c:v>
                </c:pt>
                <c:pt idx="7311">
                  <c:v>0.59472565972222224</c:v>
                </c:pt>
                <c:pt idx="7312">
                  <c:v>0.59473015046296296</c:v>
                </c:pt>
                <c:pt idx="7313">
                  <c:v>0.59473622685185179</c:v>
                </c:pt>
                <c:pt idx="7314">
                  <c:v>0.59474079861111118</c:v>
                </c:pt>
                <c:pt idx="7315">
                  <c:v>0.59474530092592592</c:v>
                </c:pt>
                <c:pt idx="7316">
                  <c:v>0.59474976851851846</c:v>
                </c:pt>
                <c:pt idx="7317">
                  <c:v>0.5947542013888889</c:v>
                </c:pt>
                <c:pt idx="7318">
                  <c:v>0.59475840277777781</c:v>
                </c:pt>
                <c:pt idx="7319">
                  <c:v>0.59476297453703697</c:v>
                </c:pt>
                <c:pt idx="7320">
                  <c:v>0.59476717592592598</c:v>
                </c:pt>
                <c:pt idx="7321">
                  <c:v>0.59477135416666671</c:v>
                </c:pt>
                <c:pt idx="7322">
                  <c:v>0.59477565972222224</c:v>
                </c:pt>
                <c:pt idx="7323">
                  <c:v>0.59477988425925921</c:v>
                </c:pt>
                <c:pt idx="7324">
                  <c:v>0.59478445601851859</c:v>
                </c:pt>
                <c:pt idx="7325">
                  <c:v>0.59478884259259257</c:v>
                </c:pt>
                <c:pt idx="7326">
                  <c:v>0.59479480324074074</c:v>
                </c:pt>
                <c:pt idx="7327">
                  <c:v>0.59479936342592599</c:v>
                </c:pt>
                <c:pt idx="7328">
                  <c:v>0.59480377314814814</c:v>
                </c:pt>
                <c:pt idx="7329">
                  <c:v>0.59480828703703703</c:v>
                </c:pt>
                <c:pt idx="7330">
                  <c:v>0.59481247685185179</c:v>
                </c:pt>
                <c:pt idx="7331">
                  <c:v>0.59481697916666665</c:v>
                </c:pt>
                <c:pt idx="7332">
                  <c:v>0.5948213541666667</c:v>
                </c:pt>
                <c:pt idx="7333">
                  <c:v>0.5948259027777778</c:v>
                </c:pt>
                <c:pt idx="7334">
                  <c:v>0.59483030092592593</c:v>
                </c:pt>
                <c:pt idx="7335">
                  <c:v>0.59483452546296289</c:v>
                </c:pt>
                <c:pt idx="7336">
                  <c:v>0.59483856481481479</c:v>
                </c:pt>
                <c:pt idx="7337">
                  <c:v>0.59484273148148148</c:v>
                </c:pt>
                <c:pt idx="7338">
                  <c:v>0.59484703703703701</c:v>
                </c:pt>
                <c:pt idx="7339">
                  <c:v>0.59485321759259258</c:v>
                </c:pt>
                <c:pt idx="7340">
                  <c:v>0.59485777777777782</c:v>
                </c:pt>
                <c:pt idx="7341">
                  <c:v>0.59486202546296296</c:v>
                </c:pt>
                <c:pt idx="7342">
                  <c:v>0.59486643518518523</c:v>
                </c:pt>
                <c:pt idx="7343">
                  <c:v>0.59487083333333335</c:v>
                </c:pt>
                <c:pt idx="7344">
                  <c:v>0.59487530092592589</c:v>
                </c:pt>
                <c:pt idx="7345">
                  <c:v>0.59487998842592593</c:v>
                </c:pt>
                <c:pt idx="7346">
                  <c:v>0.59488443287037041</c:v>
                </c:pt>
                <c:pt idx="7347">
                  <c:v>0.59488871527777776</c:v>
                </c:pt>
                <c:pt idx="7348">
                  <c:v>0.59489304398148146</c:v>
                </c:pt>
                <c:pt idx="7349">
                  <c:v>0.59489722222222219</c:v>
                </c:pt>
                <c:pt idx="7350">
                  <c:v>0.5949014583333333</c:v>
                </c:pt>
                <c:pt idx="7351">
                  <c:v>0.59490562499999999</c:v>
                </c:pt>
                <c:pt idx="7352">
                  <c:v>0.59491127314814818</c:v>
                </c:pt>
                <c:pt idx="7353">
                  <c:v>0.59491546296296294</c:v>
                </c:pt>
                <c:pt idx="7354">
                  <c:v>0.59491965277777781</c:v>
                </c:pt>
                <c:pt idx="7355">
                  <c:v>0.59492422453703708</c:v>
                </c:pt>
                <c:pt idx="7356">
                  <c:v>0.5949286226851852</c:v>
                </c:pt>
                <c:pt idx="7357">
                  <c:v>0.5949330439814815</c:v>
                </c:pt>
                <c:pt idx="7358">
                  <c:v>0.59493740740740741</c:v>
                </c:pt>
                <c:pt idx="7359">
                  <c:v>0.59494170138888891</c:v>
                </c:pt>
                <c:pt idx="7360">
                  <c:v>0.594946087962963</c:v>
                </c:pt>
                <c:pt idx="7361">
                  <c:v>0.59495075231481487</c:v>
                </c:pt>
                <c:pt idx="7362">
                  <c:v>0.59495510416666664</c:v>
                </c:pt>
                <c:pt idx="7363">
                  <c:v>0.5949595138888889</c:v>
                </c:pt>
                <c:pt idx="7364">
                  <c:v>0.59496394675925923</c:v>
                </c:pt>
                <c:pt idx="7365">
                  <c:v>0.59496812499999996</c:v>
                </c:pt>
                <c:pt idx="7366">
                  <c:v>0.5949737268518519</c:v>
                </c:pt>
                <c:pt idx="7367">
                  <c:v>0.5949779629629629</c:v>
                </c:pt>
                <c:pt idx="7368">
                  <c:v>0.59498214120370374</c:v>
                </c:pt>
                <c:pt idx="7369">
                  <c:v>0.59498648148148148</c:v>
                </c:pt>
                <c:pt idx="7370">
                  <c:v>0.59499100694444451</c:v>
                </c:pt>
                <c:pt idx="7371">
                  <c:v>0.59499553240740743</c:v>
                </c:pt>
                <c:pt idx="7372">
                  <c:v>0.59500013888888892</c:v>
                </c:pt>
                <c:pt idx="7373">
                  <c:v>0.59500460648148146</c:v>
                </c:pt>
                <c:pt idx="7374">
                  <c:v>0.5950091666666667</c:v>
                </c:pt>
                <c:pt idx="7375">
                  <c:v>0.595013587962963</c:v>
                </c:pt>
                <c:pt idx="7376">
                  <c:v>0.5950181365740741</c:v>
                </c:pt>
                <c:pt idx="7377">
                  <c:v>0.59502255787037039</c:v>
                </c:pt>
                <c:pt idx="7378">
                  <c:v>0.59502703703703708</c:v>
                </c:pt>
                <c:pt idx="7379">
                  <c:v>0.59503292824074072</c:v>
                </c:pt>
                <c:pt idx="7380">
                  <c:v>0.59503709490740742</c:v>
                </c:pt>
                <c:pt idx="7381">
                  <c:v>0.59504150462962968</c:v>
                </c:pt>
                <c:pt idx="7382">
                  <c:v>0.59504555555555549</c:v>
                </c:pt>
                <c:pt idx="7383">
                  <c:v>0.59504982638888892</c:v>
                </c:pt>
                <c:pt idx="7384">
                  <c:v>0.59505396990740744</c:v>
                </c:pt>
                <c:pt idx="7385">
                  <c:v>0.59505821759259259</c:v>
                </c:pt>
                <c:pt idx="7386">
                  <c:v>0.59507180555555561</c:v>
                </c:pt>
                <c:pt idx="7387">
                  <c:v>0.59507762731481484</c:v>
                </c:pt>
                <c:pt idx="7388">
                  <c:v>0.59508328703703706</c:v>
                </c:pt>
                <c:pt idx="7389">
                  <c:v>0.59508818287037035</c:v>
                </c:pt>
                <c:pt idx="7390">
                  <c:v>0.59509296296296299</c:v>
                </c:pt>
                <c:pt idx="7391">
                  <c:v>0.5950978009259259</c:v>
                </c:pt>
                <c:pt idx="7392">
                  <c:v>0.59510439814814819</c:v>
                </c:pt>
                <c:pt idx="7393">
                  <c:v>0.59510901620370371</c:v>
                </c:pt>
                <c:pt idx="7394">
                  <c:v>0.59511332175925924</c:v>
                </c:pt>
                <c:pt idx="7395">
                  <c:v>0.5951176041666667</c:v>
                </c:pt>
                <c:pt idx="7396">
                  <c:v>0.59512217592592587</c:v>
                </c:pt>
                <c:pt idx="7397">
                  <c:v>0.59512708333333331</c:v>
                </c:pt>
              </c:numCache>
            </c:numRef>
          </c:xVal>
          <c:yVal>
            <c:numRef>
              <c:f>'2015_10_30-13_33_17'!$B$2:$B$7406</c:f>
              <c:numCache>
                <c:formatCode>General</c:formatCode>
                <c:ptCount val="7405"/>
                <c:pt idx="0">
                  <c:v>47.25</c:v>
                </c:pt>
                <c:pt idx="1">
                  <c:v>47.26</c:v>
                </c:pt>
                <c:pt idx="2">
                  <c:v>47.26</c:v>
                </c:pt>
                <c:pt idx="3">
                  <c:v>47.26</c:v>
                </c:pt>
                <c:pt idx="4">
                  <c:v>47.25</c:v>
                </c:pt>
                <c:pt idx="5">
                  <c:v>47.25</c:v>
                </c:pt>
                <c:pt idx="6">
                  <c:v>47.25</c:v>
                </c:pt>
                <c:pt idx="7">
                  <c:v>47.25</c:v>
                </c:pt>
                <c:pt idx="8">
                  <c:v>47.24</c:v>
                </c:pt>
                <c:pt idx="9">
                  <c:v>47.24</c:v>
                </c:pt>
                <c:pt idx="10">
                  <c:v>47.24</c:v>
                </c:pt>
                <c:pt idx="11">
                  <c:v>47.24</c:v>
                </c:pt>
                <c:pt idx="12">
                  <c:v>47.23</c:v>
                </c:pt>
                <c:pt idx="13">
                  <c:v>47.23</c:v>
                </c:pt>
                <c:pt idx="14">
                  <c:v>47.22</c:v>
                </c:pt>
                <c:pt idx="15">
                  <c:v>47.22</c:v>
                </c:pt>
                <c:pt idx="16">
                  <c:v>47.21</c:v>
                </c:pt>
                <c:pt idx="17">
                  <c:v>47.21</c:v>
                </c:pt>
                <c:pt idx="18">
                  <c:v>47.21</c:v>
                </c:pt>
                <c:pt idx="19">
                  <c:v>47.2</c:v>
                </c:pt>
                <c:pt idx="20">
                  <c:v>47.2</c:v>
                </c:pt>
                <c:pt idx="21">
                  <c:v>47.2</c:v>
                </c:pt>
                <c:pt idx="22">
                  <c:v>47.19</c:v>
                </c:pt>
                <c:pt idx="23">
                  <c:v>47.19</c:v>
                </c:pt>
                <c:pt idx="24">
                  <c:v>47.19</c:v>
                </c:pt>
                <c:pt idx="25">
                  <c:v>47.18</c:v>
                </c:pt>
                <c:pt idx="26">
                  <c:v>47.18</c:v>
                </c:pt>
                <c:pt idx="27">
                  <c:v>47.17</c:v>
                </c:pt>
                <c:pt idx="28">
                  <c:v>47.17</c:v>
                </c:pt>
                <c:pt idx="29">
                  <c:v>47.16</c:v>
                </c:pt>
                <c:pt idx="30">
                  <c:v>47.16</c:v>
                </c:pt>
                <c:pt idx="31">
                  <c:v>47.15</c:v>
                </c:pt>
                <c:pt idx="32">
                  <c:v>47.15</c:v>
                </c:pt>
                <c:pt idx="33">
                  <c:v>47.14</c:v>
                </c:pt>
                <c:pt idx="34">
                  <c:v>47.14</c:v>
                </c:pt>
                <c:pt idx="35">
                  <c:v>47.14</c:v>
                </c:pt>
                <c:pt idx="36">
                  <c:v>47.15</c:v>
                </c:pt>
                <c:pt idx="37">
                  <c:v>47.15</c:v>
                </c:pt>
                <c:pt idx="38">
                  <c:v>47.16</c:v>
                </c:pt>
                <c:pt idx="39">
                  <c:v>47.18</c:v>
                </c:pt>
                <c:pt idx="40">
                  <c:v>47.2</c:v>
                </c:pt>
                <c:pt idx="41">
                  <c:v>47.22</c:v>
                </c:pt>
                <c:pt idx="42">
                  <c:v>47.23</c:v>
                </c:pt>
                <c:pt idx="43">
                  <c:v>47.26</c:v>
                </c:pt>
                <c:pt idx="44">
                  <c:v>47.28</c:v>
                </c:pt>
                <c:pt idx="45">
                  <c:v>47.31</c:v>
                </c:pt>
                <c:pt idx="46">
                  <c:v>47.34</c:v>
                </c:pt>
                <c:pt idx="47">
                  <c:v>47.38</c:v>
                </c:pt>
                <c:pt idx="48">
                  <c:v>47.42</c:v>
                </c:pt>
                <c:pt idx="49">
                  <c:v>47.45</c:v>
                </c:pt>
                <c:pt idx="50">
                  <c:v>47.48</c:v>
                </c:pt>
                <c:pt idx="51">
                  <c:v>47.5</c:v>
                </c:pt>
                <c:pt idx="52">
                  <c:v>47.52</c:v>
                </c:pt>
                <c:pt idx="53">
                  <c:v>47.55</c:v>
                </c:pt>
                <c:pt idx="54">
                  <c:v>47.58</c:v>
                </c:pt>
                <c:pt idx="55">
                  <c:v>47.63</c:v>
                </c:pt>
                <c:pt idx="56">
                  <c:v>47.7</c:v>
                </c:pt>
                <c:pt idx="57">
                  <c:v>47.76</c:v>
                </c:pt>
                <c:pt idx="58">
                  <c:v>47.82</c:v>
                </c:pt>
                <c:pt idx="59">
                  <c:v>47.88</c:v>
                </c:pt>
                <c:pt idx="60">
                  <c:v>47.95</c:v>
                </c:pt>
                <c:pt idx="61">
                  <c:v>48.02</c:v>
                </c:pt>
                <c:pt idx="62">
                  <c:v>48.1</c:v>
                </c:pt>
                <c:pt idx="63">
                  <c:v>48.21</c:v>
                </c:pt>
                <c:pt idx="64">
                  <c:v>48.31</c:v>
                </c:pt>
                <c:pt idx="65">
                  <c:v>48.4</c:v>
                </c:pt>
                <c:pt idx="66">
                  <c:v>48.47</c:v>
                </c:pt>
                <c:pt idx="67">
                  <c:v>48.55</c:v>
                </c:pt>
                <c:pt idx="68">
                  <c:v>48.62</c:v>
                </c:pt>
                <c:pt idx="69">
                  <c:v>48.7</c:v>
                </c:pt>
                <c:pt idx="70">
                  <c:v>48.8</c:v>
                </c:pt>
                <c:pt idx="71">
                  <c:v>48.9</c:v>
                </c:pt>
                <c:pt idx="72">
                  <c:v>48.99</c:v>
                </c:pt>
                <c:pt idx="73">
                  <c:v>49.1</c:v>
                </c:pt>
                <c:pt idx="74">
                  <c:v>49.22</c:v>
                </c:pt>
                <c:pt idx="75">
                  <c:v>49.33</c:v>
                </c:pt>
                <c:pt idx="76">
                  <c:v>49.44</c:v>
                </c:pt>
                <c:pt idx="77">
                  <c:v>49.56</c:v>
                </c:pt>
                <c:pt idx="78">
                  <c:v>49.68</c:v>
                </c:pt>
                <c:pt idx="79">
                  <c:v>49.77</c:v>
                </c:pt>
                <c:pt idx="80">
                  <c:v>49.92</c:v>
                </c:pt>
                <c:pt idx="81">
                  <c:v>50.1</c:v>
                </c:pt>
                <c:pt idx="82">
                  <c:v>50.32</c:v>
                </c:pt>
                <c:pt idx="83">
                  <c:v>50.55</c:v>
                </c:pt>
                <c:pt idx="84">
                  <c:v>50.78</c:v>
                </c:pt>
                <c:pt idx="85">
                  <c:v>50.96</c:v>
                </c:pt>
                <c:pt idx="86">
                  <c:v>51.15</c:v>
                </c:pt>
                <c:pt idx="87">
                  <c:v>51.32</c:v>
                </c:pt>
                <c:pt idx="88">
                  <c:v>51.45</c:v>
                </c:pt>
                <c:pt idx="89">
                  <c:v>51.61</c:v>
                </c:pt>
                <c:pt idx="90">
                  <c:v>51.81</c:v>
                </c:pt>
                <c:pt idx="91">
                  <c:v>51.99</c:v>
                </c:pt>
                <c:pt idx="92">
                  <c:v>52.19</c:v>
                </c:pt>
                <c:pt idx="93">
                  <c:v>52.44</c:v>
                </c:pt>
                <c:pt idx="94">
                  <c:v>52.64</c:v>
                </c:pt>
                <c:pt idx="95">
                  <c:v>52.82</c:v>
                </c:pt>
                <c:pt idx="96">
                  <c:v>53.01</c:v>
                </c:pt>
                <c:pt idx="97">
                  <c:v>53.18</c:v>
                </c:pt>
                <c:pt idx="98">
                  <c:v>53.33</c:v>
                </c:pt>
                <c:pt idx="99">
                  <c:v>53.51</c:v>
                </c:pt>
                <c:pt idx="100">
                  <c:v>53.69</c:v>
                </c:pt>
                <c:pt idx="101">
                  <c:v>53.85</c:v>
                </c:pt>
                <c:pt idx="102">
                  <c:v>54.03</c:v>
                </c:pt>
                <c:pt idx="103">
                  <c:v>54.23</c:v>
                </c:pt>
                <c:pt idx="104">
                  <c:v>54.4</c:v>
                </c:pt>
                <c:pt idx="105">
                  <c:v>54.6</c:v>
                </c:pt>
                <c:pt idx="106">
                  <c:v>54.79</c:v>
                </c:pt>
                <c:pt idx="107">
                  <c:v>54.96</c:v>
                </c:pt>
                <c:pt idx="108">
                  <c:v>55.08</c:v>
                </c:pt>
                <c:pt idx="109">
                  <c:v>55.22</c:v>
                </c:pt>
                <c:pt idx="110">
                  <c:v>55.33</c:v>
                </c:pt>
                <c:pt idx="111">
                  <c:v>55.48</c:v>
                </c:pt>
                <c:pt idx="112">
                  <c:v>55.64</c:v>
                </c:pt>
                <c:pt idx="113">
                  <c:v>55.8</c:v>
                </c:pt>
                <c:pt idx="114">
                  <c:v>55.98</c:v>
                </c:pt>
                <c:pt idx="115">
                  <c:v>56.16</c:v>
                </c:pt>
                <c:pt idx="116">
                  <c:v>56.3</c:v>
                </c:pt>
                <c:pt idx="117">
                  <c:v>56.47</c:v>
                </c:pt>
                <c:pt idx="118">
                  <c:v>56.66</c:v>
                </c:pt>
                <c:pt idx="119">
                  <c:v>56.84</c:v>
                </c:pt>
                <c:pt idx="120">
                  <c:v>56.99</c:v>
                </c:pt>
                <c:pt idx="121">
                  <c:v>57.16</c:v>
                </c:pt>
                <c:pt idx="122">
                  <c:v>57.32</c:v>
                </c:pt>
                <c:pt idx="123">
                  <c:v>57.5</c:v>
                </c:pt>
                <c:pt idx="124">
                  <c:v>57.67</c:v>
                </c:pt>
                <c:pt idx="125">
                  <c:v>57.82</c:v>
                </c:pt>
                <c:pt idx="126">
                  <c:v>57.98</c:v>
                </c:pt>
                <c:pt idx="127">
                  <c:v>58.13</c:v>
                </c:pt>
                <c:pt idx="128">
                  <c:v>58.28</c:v>
                </c:pt>
                <c:pt idx="129">
                  <c:v>58.42</c:v>
                </c:pt>
                <c:pt idx="130">
                  <c:v>58.58</c:v>
                </c:pt>
                <c:pt idx="131">
                  <c:v>58.75</c:v>
                </c:pt>
                <c:pt idx="132">
                  <c:v>58.9</c:v>
                </c:pt>
                <c:pt idx="133">
                  <c:v>59.02</c:v>
                </c:pt>
                <c:pt idx="134">
                  <c:v>59.12</c:v>
                </c:pt>
                <c:pt idx="135">
                  <c:v>59.22</c:v>
                </c:pt>
                <c:pt idx="136">
                  <c:v>59.33</c:v>
                </c:pt>
                <c:pt idx="137">
                  <c:v>59.45</c:v>
                </c:pt>
                <c:pt idx="138">
                  <c:v>59.59</c:v>
                </c:pt>
                <c:pt idx="139">
                  <c:v>59.73</c:v>
                </c:pt>
                <c:pt idx="140">
                  <c:v>59.89</c:v>
                </c:pt>
                <c:pt idx="141">
                  <c:v>60</c:v>
                </c:pt>
                <c:pt idx="142">
                  <c:v>60.14</c:v>
                </c:pt>
                <c:pt idx="143">
                  <c:v>60.26</c:v>
                </c:pt>
                <c:pt idx="144">
                  <c:v>60.4</c:v>
                </c:pt>
                <c:pt idx="145">
                  <c:v>60.53</c:v>
                </c:pt>
                <c:pt idx="146">
                  <c:v>60.63</c:v>
                </c:pt>
                <c:pt idx="147">
                  <c:v>60.73</c:v>
                </c:pt>
                <c:pt idx="148">
                  <c:v>60.83</c:v>
                </c:pt>
                <c:pt idx="149">
                  <c:v>60.9</c:v>
                </c:pt>
                <c:pt idx="150">
                  <c:v>61.01</c:v>
                </c:pt>
                <c:pt idx="151">
                  <c:v>61.15</c:v>
                </c:pt>
                <c:pt idx="152">
                  <c:v>61.28</c:v>
                </c:pt>
                <c:pt idx="153">
                  <c:v>61.4</c:v>
                </c:pt>
                <c:pt idx="154">
                  <c:v>61.51</c:v>
                </c:pt>
                <c:pt idx="155">
                  <c:v>61.61</c:v>
                </c:pt>
                <c:pt idx="156">
                  <c:v>61.7</c:v>
                </c:pt>
                <c:pt idx="157">
                  <c:v>61.8</c:v>
                </c:pt>
                <c:pt idx="158">
                  <c:v>61.89</c:v>
                </c:pt>
                <c:pt idx="159">
                  <c:v>62</c:v>
                </c:pt>
                <c:pt idx="160">
                  <c:v>62.1</c:v>
                </c:pt>
                <c:pt idx="161">
                  <c:v>62.17</c:v>
                </c:pt>
                <c:pt idx="162">
                  <c:v>62.21</c:v>
                </c:pt>
                <c:pt idx="163">
                  <c:v>62.27</c:v>
                </c:pt>
                <c:pt idx="164">
                  <c:v>62.34</c:v>
                </c:pt>
                <c:pt idx="165">
                  <c:v>62.42</c:v>
                </c:pt>
                <c:pt idx="166">
                  <c:v>62.5</c:v>
                </c:pt>
                <c:pt idx="167">
                  <c:v>62.61</c:v>
                </c:pt>
                <c:pt idx="168">
                  <c:v>62.71</c:v>
                </c:pt>
                <c:pt idx="169">
                  <c:v>62.79</c:v>
                </c:pt>
                <c:pt idx="170">
                  <c:v>62.87</c:v>
                </c:pt>
                <c:pt idx="171">
                  <c:v>62.95</c:v>
                </c:pt>
                <c:pt idx="172">
                  <c:v>63</c:v>
                </c:pt>
                <c:pt idx="173">
                  <c:v>63.04</c:v>
                </c:pt>
                <c:pt idx="174">
                  <c:v>63.07</c:v>
                </c:pt>
                <c:pt idx="175">
                  <c:v>63.1</c:v>
                </c:pt>
                <c:pt idx="176">
                  <c:v>63.14</c:v>
                </c:pt>
                <c:pt idx="177">
                  <c:v>63.19</c:v>
                </c:pt>
                <c:pt idx="178">
                  <c:v>63.25</c:v>
                </c:pt>
                <c:pt idx="179">
                  <c:v>63.32</c:v>
                </c:pt>
                <c:pt idx="180">
                  <c:v>63.39</c:v>
                </c:pt>
                <c:pt idx="181">
                  <c:v>63.47</c:v>
                </c:pt>
                <c:pt idx="182">
                  <c:v>63.54</c:v>
                </c:pt>
                <c:pt idx="183">
                  <c:v>63.6</c:v>
                </c:pt>
                <c:pt idx="184">
                  <c:v>63.63</c:v>
                </c:pt>
                <c:pt idx="185">
                  <c:v>63.66</c:v>
                </c:pt>
                <c:pt idx="186">
                  <c:v>63.69</c:v>
                </c:pt>
                <c:pt idx="187">
                  <c:v>63.72</c:v>
                </c:pt>
                <c:pt idx="188">
                  <c:v>63.76</c:v>
                </c:pt>
                <c:pt idx="189">
                  <c:v>63.8</c:v>
                </c:pt>
                <c:pt idx="190">
                  <c:v>63.84</c:v>
                </c:pt>
                <c:pt idx="191">
                  <c:v>63.87</c:v>
                </c:pt>
                <c:pt idx="192">
                  <c:v>63.9</c:v>
                </c:pt>
                <c:pt idx="193">
                  <c:v>63.93</c:v>
                </c:pt>
                <c:pt idx="194">
                  <c:v>63.96</c:v>
                </c:pt>
                <c:pt idx="195">
                  <c:v>63.98</c:v>
                </c:pt>
                <c:pt idx="196">
                  <c:v>64</c:v>
                </c:pt>
                <c:pt idx="197">
                  <c:v>64.02</c:v>
                </c:pt>
                <c:pt idx="198">
                  <c:v>64.03</c:v>
                </c:pt>
                <c:pt idx="199">
                  <c:v>64.040000000000006</c:v>
                </c:pt>
                <c:pt idx="200">
                  <c:v>64.040000000000006</c:v>
                </c:pt>
                <c:pt idx="201">
                  <c:v>64.05</c:v>
                </c:pt>
                <c:pt idx="202">
                  <c:v>64.05</c:v>
                </c:pt>
                <c:pt idx="203">
                  <c:v>64.05</c:v>
                </c:pt>
                <c:pt idx="204">
                  <c:v>64.05</c:v>
                </c:pt>
                <c:pt idx="205">
                  <c:v>64.05</c:v>
                </c:pt>
                <c:pt idx="206">
                  <c:v>64.05</c:v>
                </c:pt>
                <c:pt idx="207">
                  <c:v>64.05</c:v>
                </c:pt>
                <c:pt idx="208">
                  <c:v>64.05</c:v>
                </c:pt>
                <c:pt idx="209">
                  <c:v>64.05</c:v>
                </c:pt>
                <c:pt idx="210">
                  <c:v>64.05</c:v>
                </c:pt>
                <c:pt idx="211">
                  <c:v>64.05</c:v>
                </c:pt>
                <c:pt idx="212">
                  <c:v>64.05</c:v>
                </c:pt>
                <c:pt idx="213">
                  <c:v>64.05</c:v>
                </c:pt>
                <c:pt idx="214">
                  <c:v>64.05</c:v>
                </c:pt>
                <c:pt idx="215">
                  <c:v>64.040000000000006</c:v>
                </c:pt>
                <c:pt idx="216">
                  <c:v>64.040000000000006</c:v>
                </c:pt>
                <c:pt idx="217">
                  <c:v>64.03</c:v>
                </c:pt>
                <c:pt idx="218">
                  <c:v>64.02</c:v>
                </c:pt>
                <c:pt idx="219">
                  <c:v>64.010000000000005</c:v>
                </c:pt>
                <c:pt idx="220">
                  <c:v>64</c:v>
                </c:pt>
                <c:pt idx="221">
                  <c:v>63.98</c:v>
                </c:pt>
                <c:pt idx="222">
                  <c:v>63.96</c:v>
                </c:pt>
                <c:pt idx="223">
                  <c:v>63.94</c:v>
                </c:pt>
                <c:pt idx="224">
                  <c:v>63.92</c:v>
                </c:pt>
                <c:pt idx="225">
                  <c:v>63.9</c:v>
                </c:pt>
                <c:pt idx="226">
                  <c:v>63.88</c:v>
                </c:pt>
                <c:pt idx="227">
                  <c:v>63.85</c:v>
                </c:pt>
                <c:pt idx="228">
                  <c:v>63.83</c:v>
                </c:pt>
                <c:pt idx="229">
                  <c:v>63.8</c:v>
                </c:pt>
                <c:pt idx="230">
                  <c:v>63.78</c:v>
                </c:pt>
                <c:pt idx="231">
                  <c:v>63.75</c:v>
                </c:pt>
                <c:pt idx="232">
                  <c:v>63.72</c:v>
                </c:pt>
                <c:pt idx="233">
                  <c:v>63.69</c:v>
                </c:pt>
                <c:pt idx="234">
                  <c:v>63.67</c:v>
                </c:pt>
                <c:pt idx="235">
                  <c:v>63.66</c:v>
                </c:pt>
                <c:pt idx="236">
                  <c:v>63.64</c:v>
                </c:pt>
                <c:pt idx="237">
                  <c:v>63.63</c:v>
                </c:pt>
                <c:pt idx="238">
                  <c:v>63.61</c:v>
                </c:pt>
                <c:pt idx="239">
                  <c:v>63.59</c:v>
                </c:pt>
                <c:pt idx="240">
                  <c:v>63.56</c:v>
                </c:pt>
                <c:pt idx="241">
                  <c:v>63.52</c:v>
                </c:pt>
                <c:pt idx="242">
                  <c:v>63.47</c:v>
                </c:pt>
                <c:pt idx="243">
                  <c:v>63.43</c:v>
                </c:pt>
                <c:pt idx="244">
                  <c:v>63.37</c:v>
                </c:pt>
                <c:pt idx="245">
                  <c:v>63.32</c:v>
                </c:pt>
                <c:pt idx="246">
                  <c:v>63.28</c:v>
                </c:pt>
                <c:pt idx="247">
                  <c:v>63.26</c:v>
                </c:pt>
                <c:pt idx="248">
                  <c:v>63.23</c:v>
                </c:pt>
                <c:pt idx="249">
                  <c:v>63.21</c:v>
                </c:pt>
                <c:pt idx="250">
                  <c:v>63.18</c:v>
                </c:pt>
                <c:pt idx="251">
                  <c:v>63.15</c:v>
                </c:pt>
                <c:pt idx="252">
                  <c:v>63.12</c:v>
                </c:pt>
                <c:pt idx="253">
                  <c:v>63.09</c:v>
                </c:pt>
                <c:pt idx="254">
                  <c:v>63.06</c:v>
                </c:pt>
                <c:pt idx="255">
                  <c:v>63.05</c:v>
                </c:pt>
                <c:pt idx="256">
                  <c:v>63.04</c:v>
                </c:pt>
                <c:pt idx="257">
                  <c:v>63.04</c:v>
                </c:pt>
                <c:pt idx="258">
                  <c:v>63.04</c:v>
                </c:pt>
                <c:pt idx="259">
                  <c:v>63.03</c:v>
                </c:pt>
                <c:pt idx="260">
                  <c:v>63.01</c:v>
                </c:pt>
                <c:pt idx="261">
                  <c:v>62.97</c:v>
                </c:pt>
                <c:pt idx="262">
                  <c:v>62.93</c:v>
                </c:pt>
                <c:pt idx="263">
                  <c:v>62.88</c:v>
                </c:pt>
                <c:pt idx="264">
                  <c:v>62.83</c:v>
                </c:pt>
                <c:pt idx="265">
                  <c:v>62.78</c:v>
                </c:pt>
                <c:pt idx="266">
                  <c:v>62.75</c:v>
                </c:pt>
                <c:pt idx="267">
                  <c:v>62.71</c:v>
                </c:pt>
                <c:pt idx="268">
                  <c:v>62.68</c:v>
                </c:pt>
                <c:pt idx="269">
                  <c:v>62.67</c:v>
                </c:pt>
                <c:pt idx="270">
                  <c:v>62.64</c:v>
                </c:pt>
                <c:pt idx="271">
                  <c:v>62.61</c:v>
                </c:pt>
                <c:pt idx="272">
                  <c:v>62.57</c:v>
                </c:pt>
                <c:pt idx="273">
                  <c:v>62.53</c:v>
                </c:pt>
                <c:pt idx="274">
                  <c:v>62.46</c:v>
                </c:pt>
                <c:pt idx="275">
                  <c:v>62.4</c:v>
                </c:pt>
                <c:pt idx="276">
                  <c:v>62.34</c:v>
                </c:pt>
                <c:pt idx="277">
                  <c:v>62.3</c:v>
                </c:pt>
                <c:pt idx="278">
                  <c:v>62.26</c:v>
                </c:pt>
                <c:pt idx="279">
                  <c:v>62.25</c:v>
                </c:pt>
                <c:pt idx="280">
                  <c:v>62.25</c:v>
                </c:pt>
                <c:pt idx="281">
                  <c:v>62.25</c:v>
                </c:pt>
                <c:pt idx="282">
                  <c:v>62.25</c:v>
                </c:pt>
                <c:pt idx="283">
                  <c:v>62.25</c:v>
                </c:pt>
                <c:pt idx="284">
                  <c:v>62.24</c:v>
                </c:pt>
                <c:pt idx="285">
                  <c:v>62.23</c:v>
                </c:pt>
                <c:pt idx="286">
                  <c:v>62.21</c:v>
                </c:pt>
                <c:pt idx="287">
                  <c:v>62.18</c:v>
                </c:pt>
                <c:pt idx="288">
                  <c:v>62.14</c:v>
                </c:pt>
                <c:pt idx="289">
                  <c:v>62.11</c:v>
                </c:pt>
                <c:pt idx="290">
                  <c:v>62.08</c:v>
                </c:pt>
                <c:pt idx="291">
                  <c:v>62.06</c:v>
                </c:pt>
                <c:pt idx="292">
                  <c:v>62.05</c:v>
                </c:pt>
                <c:pt idx="293">
                  <c:v>62.03</c:v>
                </c:pt>
                <c:pt idx="294">
                  <c:v>61.99</c:v>
                </c:pt>
                <c:pt idx="295">
                  <c:v>61.96</c:v>
                </c:pt>
                <c:pt idx="296">
                  <c:v>61.92</c:v>
                </c:pt>
                <c:pt idx="297">
                  <c:v>61.86</c:v>
                </c:pt>
                <c:pt idx="298">
                  <c:v>61.81</c:v>
                </c:pt>
                <c:pt idx="299">
                  <c:v>61.77</c:v>
                </c:pt>
                <c:pt idx="300">
                  <c:v>61.72</c:v>
                </c:pt>
                <c:pt idx="301">
                  <c:v>61.69</c:v>
                </c:pt>
                <c:pt idx="302">
                  <c:v>61.67</c:v>
                </c:pt>
                <c:pt idx="303">
                  <c:v>61.67</c:v>
                </c:pt>
                <c:pt idx="304">
                  <c:v>61.67</c:v>
                </c:pt>
                <c:pt idx="305">
                  <c:v>61.66</c:v>
                </c:pt>
                <c:pt idx="306">
                  <c:v>61.65</c:v>
                </c:pt>
                <c:pt idx="307">
                  <c:v>61.62</c:v>
                </c:pt>
                <c:pt idx="308">
                  <c:v>61.59</c:v>
                </c:pt>
                <c:pt idx="309">
                  <c:v>61.55</c:v>
                </c:pt>
                <c:pt idx="310">
                  <c:v>61.52</c:v>
                </c:pt>
                <c:pt idx="311">
                  <c:v>61.49</c:v>
                </c:pt>
                <c:pt idx="312">
                  <c:v>61.46</c:v>
                </c:pt>
                <c:pt idx="313">
                  <c:v>61.43</c:v>
                </c:pt>
                <c:pt idx="314">
                  <c:v>61.38</c:v>
                </c:pt>
                <c:pt idx="315">
                  <c:v>61.33</c:v>
                </c:pt>
                <c:pt idx="316">
                  <c:v>61.27</c:v>
                </c:pt>
                <c:pt idx="317">
                  <c:v>61.21</c:v>
                </c:pt>
                <c:pt idx="318">
                  <c:v>61.17</c:v>
                </c:pt>
                <c:pt idx="319">
                  <c:v>61.13</c:v>
                </c:pt>
                <c:pt idx="320">
                  <c:v>61.11</c:v>
                </c:pt>
                <c:pt idx="321">
                  <c:v>61.09</c:v>
                </c:pt>
                <c:pt idx="322">
                  <c:v>61.07</c:v>
                </c:pt>
                <c:pt idx="323">
                  <c:v>61.04</c:v>
                </c:pt>
                <c:pt idx="324">
                  <c:v>61</c:v>
                </c:pt>
                <c:pt idx="325">
                  <c:v>60.96</c:v>
                </c:pt>
                <c:pt idx="326">
                  <c:v>60.91</c:v>
                </c:pt>
                <c:pt idx="327">
                  <c:v>60.87</c:v>
                </c:pt>
                <c:pt idx="328">
                  <c:v>60.83</c:v>
                </c:pt>
                <c:pt idx="329">
                  <c:v>60.79</c:v>
                </c:pt>
                <c:pt idx="330">
                  <c:v>60.76</c:v>
                </c:pt>
                <c:pt idx="331">
                  <c:v>60.74</c:v>
                </c:pt>
                <c:pt idx="332">
                  <c:v>60.73</c:v>
                </c:pt>
                <c:pt idx="333">
                  <c:v>60.73</c:v>
                </c:pt>
                <c:pt idx="334">
                  <c:v>60.73</c:v>
                </c:pt>
                <c:pt idx="335">
                  <c:v>60.73</c:v>
                </c:pt>
                <c:pt idx="336">
                  <c:v>60.73</c:v>
                </c:pt>
                <c:pt idx="337">
                  <c:v>60.73</c:v>
                </c:pt>
                <c:pt idx="338">
                  <c:v>60.73</c:v>
                </c:pt>
                <c:pt idx="339">
                  <c:v>60.72</c:v>
                </c:pt>
                <c:pt idx="340">
                  <c:v>60.7</c:v>
                </c:pt>
                <c:pt idx="341">
                  <c:v>60.67</c:v>
                </c:pt>
                <c:pt idx="342">
                  <c:v>60.63</c:v>
                </c:pt>
                <c:pt idx="343">
                  <c:v>60.6</c:v>
                </c:pt>
                <c:pt idx="344">
                  <c:v>60.57</c:v>
                </c:pt>
                <c:pt idx="345">
                  <c:v>60.55</c:v>
                </c:pt>
                <c:pt idx="346">
                  <c:v>60.54</c:v>
                </c:pt>
                <c:pt idx="347">
                  <c:v>60.52</c:v>
                </c:pt>
                <c:pt idx="348">
                  <c:v>60.49</c:v>
                </c:pt>
                <c:pt idx="349">
                  <c:v>60.45</c:v>
                </c:pt>
                <c:pt idx="350">
                  <c:v>60.41</c:v>
                </c:pt>
                <c:pt idx="351">
                  <c:v>60.35</c:v>
                </c:pt>
                <c:pt idx="352">
                  <c:v>60.29</c:v>
                </c:pt>
                <c:pt idx="353">
                  <c:v>60.26</c:v>
                </c:pt>
                <c:pt idx="354">
                  <c:v>60.22</c:v>
                </c:pt>
                <c:pt idx="355">
                  <c:v>60.19</c:v>
                </c:pt>
                <c:pt idx="356">
                  <c:v>60.18</c:v>
                </c:pt>
                <c:pt idx="357">
                  <c:v>60.16</c:v>
                </c:pt>
                <c:pt idx="358">
                  <c:v>60.13</c:v>
                </c:pt>
                <c:pt idx="359">
                  <c:v>60.11</c:v>
                </c:pt>
                <c:pt idx="360">
                  <c:v>60.08</c:v>
                </c:pt>
                <c:pt idx="361">
                  <c:v>60.05</c:v>
                </c:pt>
                <c:pt idx="362">
                  <c:v>60.03</c:v>
                </c:pt>
                <c:pt idx="363">
                  <c:v>60.01</c:v>
                </c:pt>
                <c:pt idx="364">
                  <c:v>60</c:v>
                </c:pt>
                <c:pt idx="365">
                  <c:v>59.99</c:v>
                </c:pt>
                <c:pt idx="366">
                  <c:v>59.99</c:v>
                </c:pt>
                <c:pt idx="367">
                  <c:v>59.99</c:v>
                </c:pt>
                <c:pt idx="368">
                  <c:v>59.98</c:v>
                </c:pt>
                <c:pt idx="369">
                  <c:v>59.97</c:v>
                </c:pt>
                <c:pt idx="370">
                  <c:v>59.95</c:v>
                </c:pt>
                <c:pt idx="371">
                  <c:v>59.91</c:v>
                </c:pt>
                <c:pt idx="372">
                  <c:v>59.87</c:v>
                </c:pt>
                <c:pt idx="373">
                  <c:v>59.83</c:v>
                </c:pt>
                <c:pt idx="374">
                  <c:v>59.78</c:v>
                </c:pt>
                <c:pt idx="375">
                  <c:v>59.74</c:v>
                </c:pt>
                <c:pt idx="376">
                  <c:v>59.71</c:v>
                </c:pt>
                <c:pt idx="377">
                  <c:v>59.68</c:v>
                </c:pt>
                <c:pt idx="378">
                  <c:v>59.66</c:v>
                </c:pt>
                <c:pt idx="379">
                  <c:v>59.64</c:v>
                </c:pt>
                <c:pt idx="380">
                  <c:v>59.64</c:v>
                </c:pt>
                <c:pt idx="381">
                  <c:v>59.62</c:v>
                </c:pt>
                <c:pt idx="382">
                  <c:v>59.61</c:v>
                </c:pt>
                <c:pt idx="383">
                  <c:v>59.58</c:v>
                </c:pt>
                <c:pt idx="384">
                  <c:v>59.54</c:v>
                </c:pt>
                <c:pt idx="385">
                  <c:v>59.48</c:v>
                </c:pt>
                <c:pt idx="386">
                  <c:v>59.43</c:v>
                </c:pt>
                <c:pt idx="387">
                  <c:v>59.37</c:v>
                </c:pt>
                <c:pt idx="388">
                  <c:v>59.33</c:v>
                </c:pt>
                <c:pt idx="389">
                  <c:v>59.3</c:v>
                </c:pt>
                <c:pt idx="390">
                  <c:v>59.28</c:v>
                </c:pt>
                <c:pt idx="391">
                  <c:v>59.28</c:v>
                </c:pt>
                <c:pt idx="392">
                  <c:v>59.27</c:v>
                </c:pt>
                <c:pt idx="393">
                  <c:v>59.27</c:v>
                </c:pt>
                <c:pt idx="394">
                  <c:v>59.27</c:v>
                </c:pt>
                <c:pt idx="395">
                  <c:v>59.27</c:v>
                </c:pt>
                <c:pt idx="396">
                  <c:v>59.27</c:v>
                </c:pt>
                <c:pt idx="397">
                  <c:v>59.27</c:v>
                </c:pt>
                <c:pt idx="398">
                  <c:v>59.27</c:v>
                </c:pt>
                <c:pt idx="399">
                  <c:v>59.27</c:v>
                </c:pt>
                <c:pt idx="400">
                  <c:v>59.27</c:v>
                </c:pt>
                <c:pt idx="401">
                  <c:v>59.27</c:v>
                </c:pt>
                <c:pt idx="402">
                  <c:v>59.26</c:v>
                </c:pt>
                <c:pt idx="403">
                  <c:v>59.24</c:v>
                </c:pt>
                <c:pt idx="404">
                  <c:v>59.22</c:v>
                </c:pt>
                <c:pt idx="405">
                  <c:v>59.19</c:v>
                </c:pt>
                <c:pt idx="406">
                  <c:v>59.16</c:v>
                </c:pt>
                <c:pt idx="407">
                  <c:v>59.13</c:v>
                </c:pt>
                <c:pt idx="408">
                  <c:v>59.11</c:v>
                </c:pt>
                <c:pt idx="409">
                  <c:v>59.1</c:v>
                </c:pt>
                <c:pt idx="410">
                  <c:v>59.1</c:v>
                </c:pt>
                <c:pt idx="411">
                  <c:v>59.09</c:v>
                </c:pt>
                <c:pt idx="412">
                  <c:v>59.07</c:v>
                </c:pt>
                <c:pt idx="413">
                  <c:v>59.05</c:v>
                </c:pt>
                <c:pt idx="414">
                  <c:v>59.02</c:v>
                </c:pt>
                <c:pt idx="415">
                  <c:v>58.99</c:v>
                </c:pt>
                <c:pt idx="416">
                  <c:v>58.96</c:v>
                </c:pt>
                <c:pt idx="417">
                  <c:v>58.93</c:v>
                </c:pt>
                <c:pt idx="418">
                  <c:v>58.91</c:v>
                </c:pt>
                <c:pt idx="419">
                  <c:v>58.87</c:v>
                </c:pt>
                <c:pt idx="420">
                  <c:v>58.85</c:v>
                </c:pt>
                <c:pt idx="421">
                  <c:v>58.82</c:v>
                </c:pt>
                <c:pt idx="422">
                  <c:v>58.79</c:v>
                </c:pt>
                <c:pt idx="423">
                  <c:v>58.77</c:v>
                </c:pt>
                <c:pt idx="424">
                  <c:v>58.76</c:v>
                </c:pt>
                <c:pt idx="425">
                  <c:v>58.75</c:v>
                </c:pt>
                <c:pt idx="426">
                  <c:v>58.74</c:v>
                </c:pt>
                <c:pt idx="427">
                  <c:v>58.74</c:v>
                </c:pt>
                <c:pt idx="428">
                  <c:v>58.74</c:v>
                </c:pt>
                <c:pt idx="429">
                  <c:v>58.74</c:v>
                </c:pt>
                <c:pt idx="430">
                  <c:v>58.74</c:v>
                </c:pt>
                <c:pt idx="431">
                  <c:v>58.73</c:v>
                </c:pt>
                <c:pt idx="432">
                  <c:v>58.71</c:v>
                </c:pt>
                <c:pt idx="433">
                  <c:v>58.69</c:v>
                </c:pt>
                <c:pt idx="434">
                  <c:v>58.67</c:v>
                </c:pt>
                <c:pt idx="435">
                  <c:v>58.64</c:v>
                </c:pt>
                <c:pt idx="436">
                  <c:v>58.62</c:v>
                </c:pt>
                <c:pt idx="437">
                  <c:v>58.6</c:v>
                </c:pt>
                <c:pt idx="438">
                  <c:v>58.59</c:v>
                </c:pt>
                <c:pt idx="439">
                  <c:v>58.57</c:v>
                </c:pt>
                <c:pt idx="440">
                  <c:v>58.56</c:v>
                </c:pt>
                <c:pt idx="441">
                  <c:v>58.54</c:v>
                </c:pt>
                <c:pt idx="442">
                  <c:v>58.52</c:v>
                </c:pt>
                <c:pt idx="443">
                  <c:v>58.49</c:v>
                </c:pt>
                <c:pt idx="444">
                  <c:v>58.45</c:v>
                </c:pt>
                <c:pt idx="445">
                  <c:v>58.42</c:v>
                </c:pt>
                <c:pt idx="446">
                  <c:v>58.37</c:v>
                </c:pt>
                <c:pt idx="447">
                  <c:v>58.33</c:v>
                </c:pt>
                <c:pt idx="448">
                  <c:v>58.3</c:v>
                </c:pt>
                <c:pt idx="449">
                  <c:v>58.27</c:v>
                </c:pt>
                <c:pt idx="450">
                  <c:v>58.25</c:v>
                </c:pt>
                <c:pt idx="451">
                  <c:v>58.24</c:v>
                </c:pt>
                <c:pt idx="452">
                  <c:v>58.23</c:v>
                </c:pt>
                <c:pt idx="453">
                  <c:v>58.22</c:v>
                </c:pt>
                <c:pt idx="454">
                  <c:v>58.21</c:v>
                </c:pt>
                <c:pt idx="455">
                  <c:v>58.2</c:v>
                </c:pt>
                <c:pt idx="456">
                  <c:v>58.19</c:v>
                </c:pt>
                <c:pt idx="457">
                  <c:v>58.17</c:v>
                </c:pt>
                <c:pt idx="458">
                  <c:v>58.15</c:v>
                </c:pt>
                <c:pt idx="459">
                  <c:v>58.13</c:v>
                </c:pt>
                <c:pt idx="460">
                  <c:v>58.11</c:v>
                </c:pt>
                <c:pt idx="461">
                  <c:v>58.09</c:v>
                </c:pt>
                <c:pt idx="462">
                  <c:v>58.08</c:v>
                </c:pt>
                <c:pt idx="463">
                  <c:v>58.06</c:v>
                </c:pt>
                <c:pt idx="464">
                  <c:v>58.06</c:v>
                </c:pt>
                <c:pt idx="465">
                  <c:v>58.05</c:v>
                </c:pt>
                <c:pt idx="466">
                  <c:v>58.05</c:v>
                </c:pt>
                <c:pt idx="467">
                  <c:v>58.05</c:v>
                </c:pt>
                <c:pt idx="468">
                  <c:v>58.05</c:v>
                </c:pt>
                <c:pt idx="469">
                  <c:v>58.05</c:v>
                </c:pt>
                <c:pt idx="470">
                  <c:v>58.05</c:v>
                </c:pt>
                <c:pt idx="471">
                  <c:v>58.05</c:v>
                </c:pt>
                <c:pt idx="472">
                  <c:v>58.05</c:v>
                </c:pt>
                <c:pt idx="473">
                  <c:v>58.05</c:v>
                </c:pt>
                <c:pt idx="474">
                  <c:v>58.04</c:v>
                </c:pt>
                <c:pt idx="475">
                  <c:v>58.03</c:v>
                </c:pt>
                <c:pt idx="476">
                  <c:v>58.03</c:v>
                </c:pt>
                <c:pt idx="477">
                  <c:v>58</c:v>
                </c:pt>
                <c:pt idx="478">
                  <c:v>57.98</c:v>
                </c:pt>
                <c:pt idx="479">
                  <c:v>57.96</c:v>
                </c:pt>
                <c:pt idx="480">
                  <c:v>57.94</c:v>
                </c:pt>
                <c:pt idx="481">
                  <c:v>57.92</c:v>
                </c:pt>
                <c:pt idx="482">
                  <c:v>57.9</c:v>
                </c:pt>
                <c:pt idx="483">
                  <c:v>57.89</c:v>
                </c:pt>
                <c:pt idx="484">
                  <c:v>57.87</c:v>
                </c:pt>
                <c:pt idx="485">
                  <c:v>57.85</c:v>
                </c:pt>
                <c:pt idx="486">
                  <c:v>57.82</c:v>
                </c:pt>
                <c:pt idx="487">
                  <c:v>57.8</c:v>
                </c:pt>
                <c:pt idx="488">
                  <c:v>57.77</c:v>
                </c:pt>
                <c:pt idx="489">
                  <c:v>57.74</c:v>
                </c:pt>
                <c:pt idx="490">
                  <c:v>57.73</c:v>
                </c:pt>
                <c:pt idx="491">
                  <c:v>57.72</c:v>
                </c:pt>
                <c:pt idx="492">
                  <c:v>57.72</c:v>
                </c:pt>
                <c:pt idx="493">
                  <c:v>57.71</c:v>
                </c:pt>
                <c:pt idx="494">
                  <c:v>57.71</c:v>
                </c:pt>
                <c:pt idx="495">
                  <c:v>57.7</c:v>
                </c:pt>
                <c:pt idx="496">
                  <c:v>57.69</c:v>
                </c:pt>
                <c:pt idx="497">
                  <c:v>57.68</c:v>
                </c:pt>
                <c:pt idx="498">
                  <c:v>57.66</c:v>
                </c:pt>
                <c:pt idx="499">
                  <c:v>57.63</c:v>
                </c:pt>
                <c:pt idx="500">
                  <c:v>57.6</c:v>
                </c:pt>
                <c:pt idx="501">
                  <c:v>57.57</c:v>
                </c:pt>
                <c:pt idx="502">
                  <c:v>57.53</c:v>
                </c:pt>
                <c:pt idx="503">
                  <c:v>57.5</c:v>
                </c:pt>
                <c:pt idx="504">
                  <c:v>57.48</c:v>
                </c:pt>
                <c:pt idx="505">
                  <c:v>57.45</c:v>
                </c:pt>
                <c:pt idx="506">
                  <c:v>57.43</c:v>
                </c:pt>
                <c:pt idx="507">
                  <c:v>57.42</c:v>
                </c:pt>
                <c:pt idx="508">
                  <c:v>57.4</c:v>
                </c:pt>
                <c:pt idx="509">
                  <c:v>57.39</c:v>
                </c:pt>
                <c:pt idx="510">
                  <c:v>57.38</c:v>
                </c:pt>
                <c:pt idx="511">
                  <c:v>57.37</c:v>
                </c:pt>
                <c:pt idx="512">
                  <c:v>57.36</c:v>
                </c:pt>
                <c:pt idx="513">
                  <c:v>57.34</c:v>
                </c:pt>
                <c:pt idx="514">
                  <c:v>57.33</c:v>
                </c:pt>
                <c:pt idx="515">
                  <c:v>57.31</c:v>
                </c:pt>
                <c:pt idx="516">
                  <c:v>57.3</c:v>
                </c:pt>
                <c:pt idx="517">
                  <c:v>57.28</c:v>
                </c:pt>
                <c:pt idx="518">
                  <c:v>57.26</c:v>
                </c:pt>
                <c:pt idx="519">
                  <c:v>57.25</c:v>
                </c:pt>
                <c:pt idx="520">
                  <c:v>57.24</c:v>
                </c:pt>
                <c:pt idx="521">
                  <c:v>57.23</c:v>
                </c:pt>
                <c:pt idx="522">
                  <c:v>57.22</c:v>
                </c:pt>
                <c:pt idx="523">
                  <c:v>57.21</c:v>
                </c:pt>
                <c:pt idx="524">
                  <c:v>57.21</c:v>
                </c:pt>
                <c:pt idx="525">
                  <c:v>57.21</c:v>
                </c:pt>
                <c:pt idx="526">
                  <c:v>57.21</c:v>
                </c:pt>
                <c:pt idx="527">
                  <c:v>57.21</c:v>
                </c:pt>
                <c:pt idx="528">
                  <c:v>57.21</c:v>
                </c:pt>
                <c:pt idx="529">
                  <c:v>57.21</c:v>
                </c:pt>
                <c:pt idx="530">
                  <c:v>57.2</c:v>
                </c:pt>
                <c:pt idx="531">
                  <c:v>57.2</c:v>
                </c:pt>
                <c:pt idx="532">
                  <c:v>57.19</c:v>
                </c:pt>
                <c:pt idx="533">
                  <c:v>57.19</c:v>
                </c:pt>
                <c:pt idx="534">
                  <c:v>57.18</c:v>
                </c:pt>
                <c:pt idx="535">
                  <c:v>57.17</c:v>
                </c:pt>
                <c:pt idx="536">
                  <c:v>57.15</c:v>
                </c:pt>
                <c:pt idx="537">
                  <c:v>57.13</c:v>
                </c:pt>
                <c:pt idx="538">
                  <c:v>57.11</c:v>
                </c:pt>
                <c:pt idx="539">
                  <c:v>57.08</c:v>
                </c:pt>
                <c:pt idx="540">
                  <c:v>57.06</c:v>
                </c:pt>
                <c:pt idx="541">
                  <c:v>57.04</c:v>
                </c:pt>
                <c:pt idx="542">
                  <c:v>57.02</c:v>
                </c:pt>
                <c:pt idx="543">
                  <c:v>57</c:v>
                </c:pt>
                <c:pt idx="544">
                  <c:v>56.98</c:v>
                </c:pt>
                <c:pt idx="545">
                  <c:v>56.96</c:v>
                </c:pt>
                <c:pt idx="546">
                  <c:v>56.94</c:v>
                </c:pt>
                <c:pt idx="547">
                  <c:v>56.93</c:v>
                </c:pt>
                <c:pt idx="548">
                  <c:v>56.91</c:v>
                </c:pt>
                <c:pt idx="549">
                  <c:v>56.9</c:v>
                </c:pt>
                <c:pt idx="550">
                  <c:v>56.89</c:v>
                </c:pt>
                <c:pt idx="551">
                  <c:v>56.89</c:v>
                </c:pt>
                <c:pt idx="552">
                  <c:v>56.88</c:v>
                </c:pt>
                <c:pt idx="553">
                  <c:v>56.87</c:v>
                </c:pt>
                <c:pt idx="554">
                  <c:v>56.87</c:v>
                </c:pt>
                <c:pt idx="555">
                  <c:v>56.87</c:v>
                </c:pt>
                <c:pt idx="556">
                  <c:v>56.87</c:v>
                </c:pt>
                <c:pt idx="557">
                  <c:v>56.86</c:v>
                </c:pt>
                <c:pt idx="558">
                  <c:v>56.84</c:v>
                </c:pt>
                <c:pt idx="559">
                  <c:v>56.83</c:v>
                </c:pt>
                <c:pt idx="560">
                  <c:v>56.81</c:v>
                </c:pt>
                <c:pt idx="561">
                  <c:v>56.79</c:v>
                </c:pt>
                <c:pt idx="562">
                  <c:v>56.77</c:v>
                </c:pt>
                <c:pt idx="563">
                  <c:v>56.76</c:v>
                </c:pt>
                <c:pt idx="564">
                  <c:v>56.75</c:v>
                </c:pt>
                <c:pt idx="565">
                  <c:v>56.73</c:v>
                </c:pt>
                <c:pt idx="566">
                  <c:v>56.72</c:v>
                </c:pt>
                <c:pt idx="567">
                  <c:v>56.71</c:v>
                </c:pt>
                <c:pt idx="568">
                  <c:v>56.71</c:v>
                </c:pt>
                <c:pt idx="569">
                  <c:v>56.71</c:v>
                </c:pt>
                <c:pt idx="570">
                  <c:v>56.71</c:v>
                </c:pt>
                <c:pt idx="571">
                  <c:v>56.71</c:v>
                </c:pt>
                <c:pt idx="572">
                  <c:v>56.71</c:v>
                </c:pt>
                <c:pt idx="573">
                  <c:v>56.71</c:v>
                </c:pt>
                <c:pt idx="574">
                  <c:v>56.71</c:v>
                </c:pt>
                <c:pt idx="575">
                  <c:v>56.71</c:v>
                </c:pt>
                <c:pt idx="576">
                  <c:v>56.71</c:v>
                </c:pt>
                <c:pt idx="577">
                  <c:v>56.71</c:v>
                </c:pt>
                <c:pt idx="578">
                  <c:v>56.7</c:v>
                </c:pt>
                <c:pt idx="579">
                  <c:v>56.7</c:v>
                </c:pt>
                <c:pt idx="580">
                  <c:v>56.69</c:v>
                </c:pt>
                <c:pt idx="581">
                  <c:v>56.68</c:v>
                </c:pt>
                <c:pt idx="582">
                  <c:v>56.65</c:v>
                </c:pt>
                <c:pt idx="583">
                  <c:v>56.63</c:v>
                </c:pt>
                <c:pt idx="584">
                  <c:v>56.61</c:v>
                </c:pt>
                <c:pt idx="585">
                  <c:v>56.59</c:v>
                </c:pt>
                <c:pt idx="586">
                  <c:v>56.57</c:v>
                </c:pt>
                <c:pt idx="587">
                  <c:v>56.56</c:v>
                </c:pt>
                <c:pt idx="588">
                  <c:v>56.56</c:v>
                </c:pt>
                <c:pt idx="589">
                  <c:v>56.55</c:v>
                </c:pt>
                <c:pt idx="590">
                  <c:v>56.55</c:v>
                </c:pt>
                <c:pt idx="591">
                  <c:v>56.54</c:v>
                </c:pt>
                <c:pt idx="592">
                  <c:v>56.54</c:v>
                </c:pt>
                <c:pt idx="593">
                  <c:v>56.54</c:v>
                </c:pt>
                <c:pt idx="594">
                  <c:v>56.52</c:v>
                </c:pt>
                <c:pt idx="595">
                  <c:v>56.51</c:v>
                </c:pt>
                <c:pt idx="596">
                  <c:v>56.49</c:v>
                </c:pt>
                <c:pt idx="597">
                  <c:v>56.48</c:v>
                </c:pt>
                <c:pt idx="598">
                  <c:v>56.46</c:v>
                </c:pt>
                <c:pt idx="599">
                  <c:v>56.45</c:v>
                </c:pt>
                <c:pt idx="600">
                  <c:v>56.44</c:v>
                </c:pt>
                <c:pt idx="601">
                  <c:v>56.42</c:v>
                </c:pt>
                <c:pt idx="602">
                  <c:v>56.41</c:v>
                </c:pt>
                <c:pt idx="603">
                  <c:v>56.4</c:v>
                </c:pt>
                <c:pt idx="604">
                  <c:v>56.39</c:v>
                </c:pt>
                <c:pt idx="605">
                  <c:v>56.38</c:v>
                </c:pt>
                <c:pt idx="606">
                  <c:v>56.38</c:v>
                </c:pt>
                <c:pt idx="607">
                  <c:v>56.38</c:v>
                </c:pt>
                <c:pt idx="608">
                  <c:v>56.38</c:v>
                </c:pt>
                <c:pt idx="609">
                  <c:v>56.38</c:v>
                </c:pt>
                <c:pt idx="610">
                  <c:v>56.37</c:v>
                </c:pt>
                <c:pt idx="611">
                  <c:v>56.36</c:v>
                </c:pt>
                <c:pt idx="612">
                  <c:v>56.36</c:v>
                </c:pt>
                <c:pt idx="613">
                  <c:v>56.34</c:v>
                </c:pt>
                <c:pt idx="614">
                  <c:v>56.33</c:v>
                </c:pt>
                <c:pt idx="615">
                  <c:v>56.32</c:v>
                </c:pt>
                <c:pt idx="616">
                  <c:v>56.31</c:v>
                </c:pt>
                <c:pt idx="617">
                  <c:v>56.29</c:v>
                </c:pt>
                <c:pt idx="618">
                  <c:v>56.27</c:v>
                </c:pt>
                <c:pt idx="619">
                  <c:v>56.25</c:v>
                </c:pt>
                <c:pt idx="620">
                  <c:v>56.24</c:v>
                </c:pt>
                <c:pt idx="621">
                  <c:v>56.23</c:v>
                </c:pt>
                <c:pt idx="622">
                  <c:v>56.21</c:v>
                </c:pt>
                <c:pt idx="623">
                  <c:v>56.19</c:v>
                </c:pt>
                <c:pt idx="624">
                  <c:v>56.18</c:v>
                </c:pt>
                <c:pt idx="625">
                  <c:v>56.16</c:v>
                </c:pt>
                <c:pt idx="626">
                  <c:v>56.14</c:v>
                </c:pt>
                <c:pt idx="627">
                  <c:v>56.12</c:v>
                </c:pt>
                <c:pt idx="628">
                  <c:v>56.1</c:v>
                </c:pt>
                <c:pt idx="629">
                  <c:v>56.09</c:v>
                </c:pt>
                <c:pt idx="630">
                  <c:v>56.08</c:v>
                </c:pt>
                <c:pt idx="631">
                  <c:v>56.08</c:v>
                </c:pt>
                <c:pt idx="632">
                  <c:v>56.07</c:v>
                </c:pt>
                <c:pt idx="633">
                  <c:v>56.07</c:v>
                </c:pt>
                <c:pt idx="634">
                  <c:v>56.06</c:v>
                </c:pt>
                <c:pt idx="635">
                  <c:v>56.06</c:v>
                </c:pt>
                <c:pt idx="636">
                  <c:v>56.06</c:v>
                </c:pt>
                <c:pt idx="637">
                  <c:v>56.06</c:v>
                </c:pt>
                <c:pt idx="638">
                  <c:v>56.06</c:v>
                </c:pt>
                <c:pt idx="639">
                  <c:v>56.06</c:v>
                </c:pt>
                <c:pt idx="640">
                  <c:v>56.06</c:v>
                </c:pt>
                <c:pt idx="641">
                  <c:v>56.06</c:v>
                </c:pt>
                <c:pt idx="642">
                  <c:v>56.06</c:v>
                </c:pt>
                <c:pt idx="643">
                  <c:v>56.06</c:v>
                </c:pt>
                <c:pt idx="644">
                  <c:v>56.06</c:v>
                </c:pt>
                <c:pt idx="645">
                  <c:v>56.06</c:v>
                </c:pt>
                <c:pt idx="646">
                  <c:v>56.06</c:v>
                </c:pt>
                <c:pt idx="647">
                  <c:v>56.05</c:v>
                </c:pt>
                <c:pt idx="648">
                  <c:v>56.04</c:v>
                </c:pt>
                <c:pt idx="649">
                  <c:v>56.04</c:v>
                </c:pt>
                <c:pt idx="650">
                  <c:v>56.02</c:v>
                </c:pt>
                <c:pt idx="651">
                  <c:v>56.01</c:v>
                </c:pt>
                <c:pt idx="652">
                  <c:v>55.99</c:v>
                </c:pt>
                <c:pt idx="653">
                  <c:v>55.98</c:v>
                </c:pt>
                <c:pt idx="654">
                  <c:v>55.96</c:v>
                </c:pt>
                <c:pt idx="655">
                  <c:v>55.95</c:v>
                </c:pt>
                <c:pt idx="656">
                  <c:v>55.94</c:v>
                </c:pt>
                <c:pt idx="657">
                  <c:v>55.93</c:v>
                </c:pt>
                <c:pt idx="658">
                  <c:v>55.92</c:v>
                </c:pt>
                <c:pt idx="659">
                  <c:v>55.91</c:v>
                </c:pt>
                <c:pt idx="660">
                  <c:v>55.91</c:v>
                </c:pt>
                <c:pt idx="661">
                  <c:v>55.9</c:v>
                </c:pt>
                <c:pt idx="662">
                  <c:v>55.9</c:v>
                </c:pt>
                <c:pt idx="663">
                  <c:v>55.89</c:v>
                </c:pt>
                <c:pt idx="664">
                  <c:v>55.89</c:v>
                </c:pt>
                <c:pt idx="665">
                  <c:v>55.88</c:v>
                </c:pt>
                <c:pt idx="666">
                  <c:v>55.86</c:v>
                </c:pt>
                <c:pt idx="667">
                  <c:v>55.84</c:v>
                </c:pt>
                <c:pt idx="668">
                  <c:v>55.82</c:v>
                </c:pt>
                <c:pt idx="669">
                  <c:v>55.8</c:v>
                </c:pt>
                <c:pt idx="670">
                  <c:v>55.77</c:v>
                </c:pt>
                <c:pt idx="671">
                  <c:v>55.76</c:v>
                </c:pt>
                <c:pt idx="672">
                  <c:v>55.74</c:v>
                </c:pt>
                <c:pt idx="673">
                  <c:v>55.72</c:v>
                </c:pt>
                <c:pt idx="674">
                  <c:v>55.7</c:v>
                </c:pt>
                <c:pt idx="675">
                  <c:v>55.68</c:v>
                </c:pt>
                <c:pt idx="676">
                  <c:v>55.66</c:v>
                </c:pt>
                <c:pt idx="677">
                  <c:v>55.64</c:v>
                </c:pt>
                <c:pt idx="678">
                  <c:v>55.63</c:v>
                </c:pt>
                <c:pt idx="679">
                  <c:v>55.62</c:v>
                </c:pt>
                <c:pt idx="680">
                  <c:v>55.61</c:v>
                </c:pt>
                <c:pt idx="681">
                  <c:v>55.6</c:v>
                </c:pt>
                <c:pt idx="682">
                  <c:v>55.6</c:v>
                </c:pt>
                <c:pt idx="683">
                  <c:v>55.59</c:v>
                </c:pt>
                <c:pt idx="684">
                  <c:v>55.58</c:v>
                </c:pt>
                <c:pt idx="685">
                  <c:v>55.58</c:v>
                </c:pt>
                <c:pt idx="686">
                  <c:v>55.58</c:v>
                </c:pt>
                <c:pt idx="687">
                  <c:v>55.58</c:v>
                </c:pt>
                <c:pt idx="688">
                  <c:v>55.58</c:v>
                </c:pt>
                <c:pt idx="689">
                  <c:v>55.57</c:v>
                </c:pt>
                <c:pt idx="690">
                  <c:v>55.57</c:v>
                </c:pt>
                <c:pt idx="691">
                  <c:v>55.56</c:v>
                </c:pt>
                <c:pt idx="692">
                  <c:v>55.55</c:v>
                </c:pt>
                <c:pt idx="693">
                  <c:v>55.54</c:v>
                </c:pt>
                <c:pt idx="694">
                  <c:v>55.52</c:v>
                </c:pt>
                <c:pt idx="695">
                  <c:v>55.51</c:v>
                </c:pt>
                <c:pt idx="696">
                  <c:v>55.5</c:v>
                </c:pt>
                <c:pt idx="697">
                  <c:v>55.48</c:v>
                </c:pt>
                <c:pt idx="698">
                  <c:v>55.47</c:v>
                </c:pt>
                <c:pt idx="699">
                  <c:v>55.46</c:v>
                </c:pt>
                <c:pt idx="700">
                  <c:v>55.44</c:v>
                </c:pt>
                <c:pt idx="701">
                  <c:v>55.43</c:v>
                </c:pt>
                <c:pt idx="702">
                  <c:v>55.41</c:v>
                </c:pt>
                <c:pt idx="703">
                  <c:v>55.4</c:v>
                </c:pt>
                <c:pt idx="704">
                  <c:v>55.38</c:v>
                </c:pt>
                <c:pt idx="705">
                  <c:v>55.37</c:v>
                </c:pt>
                <c:pt idx="706">
                  <c:v>55.36</c:v>
                </c:pt>
                <c:pt idx="707">
                  <c:v>55.35</c:v>
                </c:pt>
                <c:pt idx="708">
                  <c:v>55.33</c:v>
                </c:pt>
                <c:pt idx="709">
                  <c:v>55.31</c:v>
                </c:pt>
                <c:pt idx="710">
                  <c:v>55.3</c:v>
                </c:pt>
                <c:pt idx="711">
                  <c:v>55.29</c:v>
                </c:pt>
                <c:pt idx="712">
                  <c:v>55.28</c:v>
                </c:pt>
                <c:pt idx="713">
                  <c:v>55.27</c:v>
                </c:pt>
                <c:pt idx="714">
                  <c:v>55.27</c:v>
                </c:pt>
                <c:pt idx="715">
                  <c:v>55.27</c:v>
                </c:pt>
                <c:pt idx="716">
                  <c:v>55.26</c:v>
                </c:pt>
                <c:pt idx="717">
                  <c:v>55.26</c:v>
                </c:pt>
                <c:pt idx="718">
                  <c:v>55.26</c:v>
                </c:pt>
                <c:pt idx="719">
                  <c:v>55.26</c:v>
                </c:pt>
                <c:pt idx="720">
                  <c:v>55.26</c:v>
                </c:pt>
                <c:pt idx="721">
                  <c:v>55.26</c:v>
                </c:pt>
                <c:pt idx="722">
                  <c:v>55.26</c:v>
                </c:pt>
                <c:pt idx="723">
                  <c:v>55.26</c:v>
                </c:pt>
                <c:pt idx="724">
                  <c:v>55.26</c:v>
                </c:pt>
                <c:pt idx="725">
                  <c:v>55.26</c:v>
                </c:pt>
                <c:pt idx="726">
                  <c:v>55.26</c:v>
                </c:pt>
                <c:pt idx="727">
                  <c:v>55.26</c:v>
                </c:pt>
                <c:pt idx="728">
                  <c:v>55.26</c:v>
                </c:pt>
                <c:pt idx="729">
                  <c:v>55.26</c:v>
                </c:pt>
                <c:pt idx="730">
                  <c:v>55.26</c:v>
                </c:pt>
                <c:pt idx="731">
                  <c:v>55.26</c:v>
                </c:pt>
                <c:pt idx="732">
                  <c:v>55.26</c:v>
                </c:pt>
                <c:pt idx="733">
                  <c:v>55.26</c:v>
                </c:pt>
                <c:pt idx="734">
                  <c:v>55.26</c:v>
                </c:pt>
                <c:pt idx="735">
                  <c:v>55.26</c:v>
                </c:pt>
                <c:pt idx="736">
                  <c:v>55.26</c:v>
                </c:pt>
                <c:pt idx="737">
                  <c:v>55.26</c:v>
                </c:pt>
                <c:pt idx="738">
                  <c:v>55.26</c:v>
                </c:pt>
                <c:pt idx="739">
                  <c:v>55.26</c:v>
                </c:pt>
                <c:pt idx="740">
                  <c:v>55.26</c:v>
                </c:pt>
                <c:pt idx="741">
                  <c:v>55.25</c:v>
                </c:pt>
                <c:pt idx="742">
                  <c:v>55.25</c:v>
                </c:pt>
                <c:pt idx="743">
                  <c:v>55.25</c:v>
                </c:pt>
                <c:pt idx="744">
                  <c:v>55.25</c:v>
                </c:pt>
                <c:pt idx="745">
                  <c:v>55.24</c:v>
                </c:pt>
                <c:pt idx="746">
                  <c:v>55.24</c:v>
                </c:pt>
                <c:pt idx="747">
                  <c:v>55.23</c:v>
                </c:pt>
                <c:pt idx="748">
                  <c:v>55.22</c:v>
                </c:pt>
                <c:pt idx="749">
                  <c:v>55.2</c:v>
                </c:pt>
                <c:pt idx="750">
                  <c:v>55.19</c:v>
                </c:pt>
                <c:pt idx="751">
                  <c:v>55.17</c:v>
                </c:pt>
                <c:pt idx="752">
                  <c:v>55.15</c:v>
                </c:pt>
                <c:pt idx="753">
                  <c:v>55.14</c:v>
                </c:pt>
                <c:pt idx="754">
                  <c:v>55.13</c:v>
                </c:pt>
                <c:pt idx="755">
                  <c:v>55.12</c:v>
                </c:pt>
                <c:pt idx="756">
                  <c:v>55.12</c:v>
                </c:pt>
                <c:pt idx="757">
                  <c:v>55.11</c:v>
                </c:pt>
                <c:pt idx="758">
                  <c:v>55.11</c:v>
                </c:pt>
                <c:pt idx="759">
                  <c:v>55.1</c:v>
                </c:pt>
                <c:pt idx="760">
                  <c:v>55.1</c:v>
                </c:pt>
                <c:pt idx="761">
                  <c:v>55.1</c:v>
                </c:pt>
                <c:pt idx="762">
                  <c:v>55.1</c:v>
                </c:pt>
                <c:pt idx="763">
                  <c:v>55.1</c:v>
                </c:pt>
                <c:pt idx="764">
                  <c:v>55.1</c:v>
                </c:pt>
                <c:pt idx="765">
                  <c:v>55.09</c:v>
                </c:pt>
                <c:pt idx="766">
                  <c:v>55.09</c:v>
                </c:pt>
                <c:pt idx="767">
                  <c:v>55.08</c:v>
                </c:pt>
                <c:pt idx="768">
                  <c:v>55.07</c:v>
                </c:pt>
                <c:pt idx="769">
                  <c:v>55.06</c:v>
                </c:pt>
                <c:pt idx="770">
                  <c:v>55.05</c:v>
                </c:pt>
                <c:pt idx="771">
                  <c:v>55.05</c:v>
                </c:pt>
                <c:pt idx="772">
                  <c:v>55.03</c:v>
                </c:pt>
                <c:pt idx="773">
                  <c:v>55.02</c:v>
                </c:pt>
                <c:pt idx="774">
                  <c:v>55.01</c:v>
                </c:pt>
                <c:pt idx="775">
                  <c:v>55</c:v>
                </c:pt>
                <c:pt idx="776">
                  <c:v>54.97</c:v>
                </c:pt>
                <c:pt idx="777">
                  <c:v>54.96</c:v>
                </c:pt>
                <c:pt idx="778">
                  <c:v>54.94</c:v>
                </c:pt>
                <c:pt idx="779">
                  <c:v>54.93</c:v>
                </c:pt>
                <c:pt idx="780">
                  <c:v>54.92</c:v>
                </c:pt>
                <c:pt idx="781">
                  <c:v>54.92</c:v>
                </c:pt>
                <c:pt idx="782">
                  <c:v>54.91</c:v>
                </c:pt>
                <c:pt idx="783">
                  <c:v>54.89</c:v>
                </c:pt>
                <c:pt idx="784">
                  <c:v>54.87</c:v>
                </c:pt>
                <c:pt idx="785">
                  <c:v>54.85</c:v>
                </c:pt>
                <c:pt idx="786">
                  <c:v>54.84</c:v>
                </c:pt>
                <c:pt idx="787">
                  <c:v>54.82</c:v>
                </c:pt>
                <c:pt idx="788">
                  <c:v>54.81</c:v>
                </c:pt>
                <c:pt idx="789">
                  <c:v>54.8</c:v>
                </c:pt>
                <c:pt idx="790">
                  <c:v>54.8</c:v>
                </c:pt>
                <c:pt idx="791">
                  <c:v>54.8</c:v>
                </c:pt>
                <c:pt idx="792">
                  <c:v>54.79</c:v>
                </c:pt>
                <c:pt idx="793">
                  <c:v>54.79</c:v>
                </c:pt>
                <c:pt idx="794">
                  <c:v>54.79</c:v>
                </c:pt>
                <c:pt idx="795">
                  <c:v>54.78</c:v>
                </c:pt>
                <c:pt idx="796">
                  <c:v>54.78</c:v>
                </c:pt>
                <c:pt idx="797">
                  <c:v>54.78</c:v>
                </c:pt>
                <c:pt idx="798">
                  <c:v>54.77</c:v>
                </c:pt>
                <c:pt idx="799">
                  <c:v>54.77</c:v>
                </c:pt>
                <c:pt idx="800">
                  <c:v>54.77</c:v>
                </c:pt>
                <c:pt idx="801">
                  <c:v>54.76</c:v>
                </c:pt>
                <c:pt idx="802">
                  <c:v>54.75</c:v>
                </c:pt>
                <c:pt idx="803">
                  <c:v>54.74</c:v>
                </c:pt>
                <c:pt idx="804">
                  <c:v>54.73</c:v>
                </c:pt>
                <c:pt idx="805">
                  <c:v>54.71</c:v>
                </c:pt>
                <c:pt idx="806">
                  <c:v>54.7</c:v>
                </c:pt>
                <c:pt idx="807">
                  <c:v>54.69</c:v>
                </c:pt>
                <c:pt idx="808">
                  <c:v>54.68</c:v>
                </c:pt>
                <c:pt idx="809">
                  <c:v>54.67</c:v>
                </c:pt>
                <c:pt idx="810">
                  <c:v>54.66</c:v>
                </c:pt>
                <c:pt idx="811">
                  <c:v>54.66</c:v>
                </c:pt>
                <c:pt idx="812">
                  <c:v>54.66</c:v>
                </c:pt>
                <c:pt idx="813">
                  <c:v>54.65</c:v>
                </c:pt>
                <c:pt idx="814">
                  <c:v>54.64</c:v>
                </c:pt>
                <c:pt idx="815">
                  <c:v>54.64</c:v>
                </c:pt>
                <c:pt idx="816">
                  <c:v>54.64</c:v>
                </c:pt>
                <c:pt idx="817">
                  <c:v>54.63</c:v>
                </c:pt>
                <c:pt idx="818">
                  <c:v>54.63</c:v>
                </c:pt>
                <c:pt idx="819">
                  <c:v>54.63</c:v>
                </c:pt>
                <c:pt idx="820">
                  <c:v>54.63</c:v>
                </c:pt>
                <c:pt idx="821">
                  <c:v>54.63</c:v>
                </c:pt>
                <c:pt idx="822">
                  <c:v>54.63</c:v>
                </c:pt>
                <c:pt idx="823">
                  <c:v>54.63</c:v>
                </c:pt>
                <c:pt idx="824">
                  <c:v>54.63</c:v>
                </c:pt>
                <c:pt idx="825">
                  <c:v>54.63</c:v>
                </c:pt>
                <c:pt idx="826">
                  <c:v>54.63</c:v>
                </c:pt>
                <c:pt idx="827">
                  <c:v>54.63</c:v>
                </c:pt>
                <c:pt idx="828">
                  <c:v>54.63</c:v>
                </c:pt>
                <c:pt idx="829">
                  <c:v>54.63</c:v>
                </c:pt>
                <c:pt idx="830">
                  <c:v>54.63</c:v>
                </c:pt>
                <c:pt idx="831">
                  <c:v>54.63</c:v>
                </c:pt>
                <c:pt idx="832">
                  <c:v>54.63</c:v>
                </c:pt>
                <c:pt idx="833">
                  <c:v>54.63</c:v>
                </c:pt>
                <c:pt idx="834">
                  <c:v>54.63</c:v>
                </c:pt>
                <c:pt idx="835">
                  <c:v>54.63</c:v>
                </c:pt>
                <c:pt idx="836">
                  <c:v>54.63</c:v>
                </c:pt>
                <c:pt idx="837">
                  <c:v>54.63</c:v>
                </c:pt>
                <c:pt idx="838">
                  <c:v>54.63</c:v>
                </c:pt>
                <c:pt idx="839">
                  <c:v>54.62</c:v>
                </c:pt>
                <c:pt idx="840">
                  <c:v>54.61</c:v>
                </c:pt>
                <c:pt idx="841">
                  <c:v>54.6</c:v>
                </c:pt>
                <c:pt idx="842">
                  <c:v>54.6</c:v>
                </c:pt>
                <c:pt idx="843">
                  <c:v>54.59</c:v>
                </c:pt>
                <c:pt idx="844">
                  <c:v>54.59</c:v>
                </c:pt>
                <c:pt idx="845">
                  <c:v>54.58</c:v>
                </c:pt>
                <c:pt idx="846">
                  <c:v>54.56</c:v>
                </c:pt>
                <c:pt idx="847">
                  <c:v>54.54</c:v>
                </c:pt>
                <c:pt idx="848">
                  <c:v>54.53</c:v>
                </c:pt>
                <c:pt idx="849">
                  <c:v>54.52</c:v>
                </c:pt>
                <c:pt idx="850">
                  <c:v>54.51</c:v>
                </c:pt>
                <c:pt idx="851">
                  <c:v>54.5</c:v>
                </c:pt>
                <c:pt idx="852">
                  <c:v>54.5</c:v>
                </c:pt>
                <c:pt idx="853">
                  <c:v>54.49</c:v>
                </c:pt>
                <c:pt idx="854">
                  <c:v>54.49</c:v>
                </c:pt>
                <c:pt idx="855">
                  <c:v>54.48</c:v>
                </c:pt>
                <c:pt idx="856">
                  <c:v>54.47</c:v>
                </c:pt>
                <c:pt idx="857">
                  <c:v>54.46</c:v>
                </c:pt>
                <c:pt idx="858">
                  <c:v>54.45</c:v>
                </c:pt>
                <c:pt idx="859">
                  <c:v>54.44</c:v>
                </c:pt>
                <c:pt idx="860">
                  <c:v>54.43</c:v>
                </c:pt>
                <c:pt idx="861">
                  <c:v>54.42</c:v>
                </c:pt>
                <c:pt idx="862">
                  <c:v>54.41</c:v>
                </c:pt>
                <c:pt idx="863">
                  <c:v>54.39</c:v>
                </c:pt>
                <c:pt idx="864">
                  <c:v>54.38</c:v>
                </c:pt>
                <c:pt idx="865">
                  <c:v>54.37</c:v>
                </c:pt>
                <c:pt idx="866">
                  <c:v>54.36</c:v>
                </c:pt>
                <c:pt idx="867">
                  <c:v>54.36</c:v>
                </c:pt>
                <c:pt idx="868">
                  <c:v>54.36</c:v>
                </c:pt>
                <c:pt idx="869">
                  <c:v>54.35</c:v>
                </c:pt>
                <c:pt idx="870">
                  <c:v>54.35</c:v>
                </c:pt>
                <c:pt idx="871">
                  <c:v>54.34</c:v>
                </c:pt>
                <c:pt idx="872">
                  <c:v>54.34</c:v>
                </c:pt>
                <c:pt idx="873">
                  <c:v>54.33</c:v>
                </c:pt>
                <c:pt idx="874">
                  <c:v>54.33</c:v>
                </c:pt>
                <c:pt idx="875">
                  <c:v>54.33</c:v>
                </c:pt>
                <c:pt idx="876">
                  <c:v>54.32</c:v>
                </c:pt>
                <c:pt idx="877">
                  <c:v>54.32</c:v>
                </c:pt>
                <c:pt idx="878">
                  <c:v>54.32</c:v>
                </c:pt>
                <c:pt idx="879">
                  <c:v>54.32</c:v>
                </c:pt>
                <c:pt idx="880">
                  <c:v>54.32</c:v>
                </c:pt>
                <c:pt idx="881">
                  <c:v>54.32</c:v>
                </c:pt>
                <c:pt idx="882">
                  <c:v>54.32</c:v>
                </c:pt>
                <c:pt idx="883">
                  <c:v>54.32</c:v>
                </c:pt>
                <c:pt idx="884">
                  <c:v>54.32</c:v>
                </c:pt>
                <c:pt idx="885">
                  <c:v>54.32</c:v>
                </c:pt>
                <c:pt idx="886">
                  <c:v>54.32</c:v>
                </c:pt>
                <c:pt idx="887">
                  <c:v>54.31</c:v>
                </c:pt>
                <c:pt idx="888">
                  <c:v>54.31</c:v>
                </c:pt>
                <c:pt idx="889">
                  <c:v>54.3</c:v>
                </c:pt>
                <c:pt idx="890">
                  <c:v>54.3</c:v>
                </c:pt>
                <c:pt idx="891">
                  <c:v>54.29</c:v>
                </c:pt>
                <c:pt idx="892">
                  <c:v>54.29</c:v>
                </c:pt>
                <c:pt idx="893">
                  <c:v>54.29</c:v>
                </c:pt>
                <c:pt idx="894">
                  <c:v>54.29</c:v>
                </c:pt>
                <c:pt idx="895">
                  <c:v>54.28</c:v>
                </c:pt>
                <c:pt idx="896">
                  <c:v>54.27</c:v>
                </c:pt>
                <c:pt idx="897">
                  <c:v>54.26</c:v>
                </c:pt>
                <c:pt idx="898">
                  <c:v>54.24</c:v>
                </c:pt>
                <c:pt idx="899">
                  <c:v>54.24</c:v>
                </c:pt>
                <c:pt idx="900">
                  <c:v>54.23</c:v>
                </c:pt>
                <c:pt idx="901">
                  <c:v>54.22</c:v>
                </c:pt>
                <c:pt idx="902">
                  <c:v>54.21</c:v>
                </c:pt>
                <c:pt idx="903">
                  <c:v>54.2</c:v>
                </c:pt>
                <c:pt idx="904">
                  <c:v>54.19</c:v>
                </c:pt>
                <c:pt idx="905">
                  <c:v>54.18</c:v>
                </c:pt>
                <c:pt idx="906">
                  <c:v>54.16</c:v>
                </c:pt>
                <c:pt idx="907">
                  <c:v>54.15</c:v>
                </c:pt>
                <c:pt idx="908">
                  <c:v>54.13</c:v>
                </c:pt>
                <c:pt idx="909">
                  <c:v>54.13</c:v>
                </c:pt>
                <c:pt idx="910">
                  <c:v>54.12</c:v>
                </c:pt>
                <c:pt idx="911">
                  <c:v>54.11</c:v>
                </c:pt>
                <c:pt idx="912">
                  <c:v>54.11</c:v>
                </c:pt>
                <c:pt idx="913">
                  <c:v>54.1</c:v>
                </c:pt>
                <c:pt idx="914">
                  <c:v>54.1</c:v>
                </c:pt>
                <c:pt idx="915">
                  <c:v>54.09</c:v>
                </c:pt>
                <c:pt idx="916">
                  <c:v>54.08</c:v>
                </c:pt>
                <c:pt idx="917">
                  <c:v>54.08</c:v>
                </c:pt>
                <c:pt idx="918">
                  <c:v>54.07</c:v>
                </c:pt>
                <c:pt idx="919">
                  <c:v>54.06</c:v>
                </c:pt>
                <c:pt idx="920">
                  <c:v>54.06</c:v>
                </c:pt>
                <c:pt idx="921">
                  <c:v>54.06</c:v>
                </c:pt>
                <c:pt idx="922">
                  <c:v>54.06</c:v>
                </c:pt>
                <c:pt idx="923">
                  <c:v>54.05</c:v>
                </c:pt>
                <c:pt idx="924">
                  <c:v>54.05</c:v>
                </c:pt>
                <c:pt idx="925">
                  <c:v>54.04</c:v>
                </c:pt>
                <c:pt idx="926">
                  <c:v>54.04</c:v>
                </c:pt>
                <c:pt idx="927">
                  <c:v>54.04</c:v>
                </c:pt>
                <c:pt idx="928">
                  <c:v>54.04</c:v>
                </c:pt>
                <c:pt idx="929">
                  <c:v>54.03</c:v>
                </c:pt>
                <c:pt idx="930">
                  <c:v>54.03</c:v>
                </c:pt>
                <c:pt idx="931">
                  <c:v>54.03</c:v>
                </c:pt>
                <c:pt idx="932">
                  <c:v>54.03</c:v>
                </c:pt>
                <c:pt idx="933">
                  <c:v>54.03</c:v>
                </c:pt>
                <c:pt idx="934">
                  <c:v>54.03</c:v>
                </c:pt>
                <c:pt idx="935">
                  <c:v>54.03</c:v>
                </c:pt>
                <c:pt idx="936">
                  <c:v>54.03</c:v>
                </c:pt>
                <c:pt idx="937">
                  <c:v>54.03</c:v>
                </c:pt>
                <c:pt idx="938">
                  <c:v>54.03</c:v>
                </c:pt>
                <c:pt idx="939">
                  <c:v>54.03</c:v>
                </c:pt>
                <c:pt idx="940">
                  <c:v>54.03</c:v>
                </c:pt>
                <c:pt idx="941">
                  <c:v>54.04</c:v>
                </c:pt>
                <c:pt idx="942">
                  <c:v>54.04</c:v>
                </c:pt>
                <c:pt idx="943">
                  <c:v>54.04</c:v>
                </c:pt>
                <c:pt idx="944">
                  <c:v>54.04</c:v>
                </c:pt>
                <c:pt idx="945">
                  <c:v>54.05</c:v>
                </c:pt>
                <c:pt idx="946">
                  <c:v>54.05</c:v>
                </c:pt>
                <c:pt idx="947">
                  <c:v>54.06</c:v>
                </c:pt>
                <c:pt idx="948">
                  <c:v>54.06</c:v>
                </c:pt>
                <c:pt idx="949">
                  <c:v>54.07</c:v>
                </c:pt>
                <c:pt idx="950">
                  <c:v>54.07</c:v>
                </c:pt>
                <c:pt idx="951">
                  <c:v>54.08</c:v>
                </c:pt>
                <c:pt idx="952">
                  <c:v>54.08</c:v>
                </c:pt>
                <c:pt idx="953">
                  <c:v>54.08</c:v>
                </c:pt>
                <c:pt idx="954">
                  <c:v>54.09</c:v>
                </c:pt>
                <c:pt idx="955">
                  <c:v>54.1</c:v>
                </c:pt>
                <c:pt idx="956">
                  <c:v>54.1</c:v>
                </c:pt>
                <c:pt idx="957">
                  <c:v>54.11</c:v>
                </c:pt>
                <c:pt idx="958">
                  <c:v>54.11</c:v>
                </c:pt>
                <c:pt idx="959">
                  <c:v>54.12</c:v>
                </c:pt>
                <c:pt idx="960">
                  <c:v>54.14</c:v>
                </c:pt>
                <c:pt idx="961">
                  <c:v>54.15</c:v>
                </c:pt>
                <c:pt idx="962">
                  <c:v>54.17</c:v>
                </c:pt>
                <c:pt idx="963">
                  <c:v>54.18</c:v>
                </c:pt>
                <c:pt idx="964">
                  <c:v>54.19</c:v>
                </c:pt>
                <c:pt idx="965">
                  <c:v>54.2</c:v>
                </c:pt>
                <c:pt idx="966">
                  <c:v>54.21</c:v>
                </c:pt>
                <c:pt idx="967">
                  <c:v>54.23</c:v>
                </c:pt>
                <c:pt idx="968">
                  <c:v>54.25</c:v>
                </c:pt>
                <c:pt idx="969">
                  <c:v>54.27</c:v>
                </c:pt>
                <c:pt idx="970">
                  <c:v>54.29</c:v>
                </c:pt>
                <c:pt idx="971">
                  <c:v>54.3</c:v>
                </c:pt>
                <c:pt idx="972">
                  <c:v>54.31</c:v>
                </c:pt>
                <c:pt idx="973">
                  <c:v>54.32</c:v>
                </c:pt>
                <c:pt idx="974">
                  <c:v>54.32</c:v>
                </c:pt>
                <c:pt idx="975">
                  <c:v>54.32</c:v>
                </c:pt>
                <c:pt idx="976">
                  <c:v>54.32</c:v>
                </c:pt>
                <c:pt idx="977">
                  <c:v>54.32</c:v>
                </c:pt>
                <c:pt idx="978">
                  <c:v>54.33</c:v>
                </c:pt>
                <c:pt idx="979">
                  <c:v>54.33</c:v>
                </c:pt>
                <c:pt idx="980">
                  <c:v>54.34</c:v>
                </c:pt>
                <c:pt idx="981">
                  <c:v>54.34</c:v>
                </c:pt>
                <c:pt idx="982">
                  <c:v>54.35</c:v>
                </c:pt>
                <c:pt idx="983">
                  <c:v>54.35</c:v>
                </c:pt>
                <c:pt idx="984">
                  <c:v>54.36</c:v>
                </c:pt>
                <c:pt idx="985">
                  <c:v>54.37</c:v>
                </c:pt>
                <c:pt idx="986">
                  <c:v>54.39</c:v>
                </c:pt>
                <c:pt idx="987">
                  <c:v>54.4</c:v>
                </c:pt>
                <c:pt idx="988">
                  <c:v>54.41</c:v>
                </c:pt>
                <c:pt idx="989">
                  <c:v>54.43</c:v>
                </c:pt>
                <c:pt idx="990">
                  <c:v>54.45</c:v>
                </c:pt>
                <c:pt idx="991">
                  <c:v>54.46</c:v>
                </c:pt>
                <c:pt idx="992">
                  <c:v>54.48</c:v>
                </c:pt>
                <c:pt idx="993">
                  <c:v>54.5</c:v>
                </c:pt>
                <c:pt idx="994">
                  <c:v>54.52</c:v>
                </c:pt>
                <c:pt idx="995">
                  <c:v>54.54</c:v>
                </c:pt>
                <c:pt idx="996">
                  <c:v>54.56</c:v>
                </c:pt>
                <c:pt idx="997">
                  <c:v>54.59</c:v>
                </c:pt>
                <c:pt idx="998">
                  <c:v>54.61</c:v>
                </c:pt>
                <c:pt idx="999">
                  <c:v>54.62</c:v>
                </c:pt>
                <c:pt idx="1000">
                  <c:v>54.63</c:v>
                </c:pt>
                <c:pt idx="1001">
                  <c:v>54.63</c:v>
                </c:pt>
                <c:pt idx="1002">
                  <c:v>54.63</c:v>
                </c:pt>
                <c:pt idx="1003">
                  <c:v>54.63</c:v>
                </c:pt>
                <c:pt idx="1004">
                  <c:v>54.63</c:v>
                </c:pt>
                <c:pt idx="1005">
                  <c:v>54.63</c:v>
                </c:pt>
                <c:pt idx="1006">
                  <c:v>54.63</c:v>
                </c:pt>
                <c:pt idx="1007">
                  <c:v>54.64</c:v>
                </c:pt>
                <c:pt idx="1008">
                  <c:v>54.65</c:v>
                </c:pt>
                <c:pt idx="1009">
                  <c:v>54.66</c:v>
                </c:pt>
                <c:pt idx="1010">
                  <c:v>54.68</c:v>
                </c:pt>
                <c:pt idx="1011">
                  <c:v>54.7</c:v>
                </c:pt>
                <c:pt idx="1012">
                  <c:v>54.72</c:v>
                </c:pt>
                <c:pt idx="1013">
                  <c:v>54.74</c:v>
                </c:pt>
                <c:pt idx="1014">
                  <c:v>54.76</c:v>
                </c:pt>
                <c:pt idx="1015">
                  <c:v>54.77</c:v>
                </c:pt>
                <c:pt idx="1016">
                  <c:v>54.78</c:v>
                </c:pt>
                <c:pt idx="1017">
                  <c:v>54.79</c:v>
                </c:pt>
                <c:pt idx="1018">
                  <c:v>54.8</c:v>
                </c:pt>
                <c:pt idx="1019">
                  <c:v>54.81</c:v>
                </c:pt>
                <c:pt idx="1020">
                  <c:v>54.83</c:v>
                </c:pt>
                <c:pt idx="1021">
                  <c:v>54.85</c:v>
                </c:pt>
                <c:pt idx="1022">
                  <c:v>54.88</c:v>
                </c:pt>
                <c:pt idx="1023">
                  <c:v>54.91</c:v>
                </c:pt>
                <c:pt idx="1024">
                  <c:v>54.94</c:v>
                </c:pt>
                <c:pt idx="1025">
                  <c:v>54.98</c:v>
                </c:pt>
                <c:pt idx="1026">
                  <c:v>55.01</c:v>
                </c:pt>
                <c:pt idx="1027">
                  <c:v>55.04</c:v>
                </c:pt>
                <c:pt idx="1028">
                  <c:v>55.07</c:v>
                </c:pt>
                <c:pt idx="1029">
                  <c:v>55.09</c:v>
                </c:pt>
                <c:pt idx="1030">
                  <c:v>55.1</c:v>
                </c:pt>
                <c:pt idx="1031">
                  <c:v>55.11</c:v>
                </c:pt>
                <c:pt idx="1032">
                  <c:v>55.12</c:v>
                </c:pt>
                <c:pt idx="1033">
                  <c:v>55.14</c:v>
                </c:pt>
                <c:pt idx="1034">
                  <c:v>55.16</c:v>
                </c:pt>
                <c:pt idx="1035">
                  <c:v>55.18</c:v>
                </c:pt>
                <c:pt idx="1036">
                  <c:v>55.21</c:v>
                </c:pt>
                <c:pt idx="1037">
                  <c:v>55.23</c:v>
                </c:pt>
                <c:pt idx="1038">
                  <c:v>55.24</c:v>
                </c:pt>
                <c:pt idx="1039">
                  <c:v>55.25</c:v>
                </c:pt>
                <c:pt idx="1040">
                  <c:v>55.26</c:v>
                </c:pt>
                <c:pt idx="1041">
                  <c:v>55.26</c:v>
                </c:pt>
                <c:pt idx="1042">
                  <c:v>55.26</c:v>
                </c:pt>
                <c:pt idx="1043">
                  <c:v>55.26</c:v>
                </c:pt>
                <c:pt idx="1044">
                  <c:v>55.26</c:v>
                </c:pt>
                <c:pt idx="1045">
                  <c:v>55.26</c:v>
                </c:pt>
                <c:pt idx="1046">
                  <c:v>55.26</c:v>
                </c:pt>
                <c:pt idx="1047">
                  <c:v>55.26</c:v>
                </c:pt>
                <c:pt idx="1048">
                  <c:v>55.26</c:v>
                </c:pt>
                <c:pt idx="1049">
                  <c:v>55.26</c:v>
                </c:pt>
                <c:pt idx="1050">
                  <c:v>55.27</c:v>
                </c:pt>
                <c:pt idx="1051">
                  <c:v>55.27</c:v>
                </c:pt>
                <c:pt idx="1052">
                  <c:v>55.28</c:v>
                </c:pt>
                <c:pt idx="1053">
                  <c:v>55.3</c:v>
                </c:pt>
                <c:pt idx="1054">
                  <c:v>55.31</c:v>
                </c:pt>
                <c:pt idx="1055">
                  <c:v>55.33</c:v>
                </c:pt>
                <c:pt idx="1056">
                  <c:v>55.36</c:v>
                </c:pt>
                <c:pt idx="1057">
                  <c:v>55.38</c:v>
                </c:pt>
                <c:pt idx="1058">
                  <c:v>55.4</c:v>
                </c:pt>
                <c:pt idx="1059">
                  <c:v>55.42</c:v>
                </c:pt>
                <c:pt idx="1060">
                  <c:v>55.44</c:v>
                </c:pt>
                <c:pt idx="1061">
                  <c:v>55.46</c:v>
                </c:pt>
                <c:pt idx="1062">
                  <c:v>55.49</c:v>
                </c:pt>
                <c:pt idx="1063">
                  <c:v>55.52</c:v>
                </c:pt>
                <c:pt idx="1064">
                  <c:v>55.53</c:v>
                </c:pt>
                <c:pt idx="1065">
                  <c:v>55.55</c:v>
                </c:pt>
                <c:pt idx="1066">
                  <c:v>55.56</c:v>
                </c:pt>
                <c:pt idx="1067">
                  <c:v>55.57</c:v>
                </c:pt>
                <c:pt idx="1068">
                  <c:v>55.57</c:v>
                </c:pt>
                <c:pt idx="1069">
                  <c:v>55.58</c:v>
                </c:pt>
                <c:pt idx="1070">
                  <c:v>55.58</c:v>
                </c:pt>
                <c:pt idx="1071">
                  <c:v>55.58</c:v>
                </c:pt>
                <c:pt idx="1072">
                  <c:v>55.58</c:v>
                </c:pt>
                <c:pt idx="1073">
                  <c:v>55.58</c:v>
                </c:pt>
                <c:pt idx="1074">
                  <c:v>55.59</c:v>
                </c:pt>
                <c:pt idx="1075">
                  <c:v>55.6</c:v>
                </c:pt>
                <c:pt idx="1076">
                  <c:v>55.6</c:v>
                </c:pt>
                <c:pt idx="1077">
                  <c:v>55.61</c:v>
                </c:pt>
                <c:pt idx="1078">
                  <c:v>55.62</c:v>
                </c:pt>
                <c:pt idx="1079">
                  <c:v>55.62</c:v>
                </c:pt>
                <c:pt idx="1080">
                  <c:v>55.63</c:v>
                </c:pt>
                <c:pt idx="1081">
                  <c:v>55.63</c:v>
                </c:pt>
                <c:pt idx="1082">
                  <c:v>55.64</c:v>
                </c:pt>
                <c:pt idx="1083">
                  <c:v>55.65</c:v>
                </c:pt>
                <c:pt idx="1084">
                  <c:v>55.66</c:v>
                </c:pt>
                <c:pt idx="1085">
                  <c:v>55.67</c:v>
                </c:pt>
                <c:pt idx="1086">
                  <c:v>55.69</c:v>
                </c:pt>
                <c:pt idx="1087">
                  <c:v>55.69</c:v>
                </c:pt>
                <c:pt idx="1088">
                  <c:v>55.69</c:v>
                </c:pt>
                <c:pt idx="1089">
                  <c:v>55.7</c:v>
                </c:pt>
                <c:pt idx="1090">
                  <c:v>55.7</c:v>
                </c:pt>
                <c:pt idx="1091">
                  <c:v>55.71</c:v>
                </c:pt>
                <c:pt idx="1092">
                  <c:v>55.71</c:v>
                </c:pt>
                <c:pt idx="1093">
                  <c:v>55.71</c:v>
                </c:pt>
                <c:pt idx="1094">
                  <c:v>55.71</c:v>
                </c:pt>
                <c:pt idx="1095">
                  <c:v>55.71</c:v>
                </c:pt>
                <c:pt idx="1096">
                  <c:v>55.7</c:v>
                </c:pt>
                <c:pt idx="1097">
                  <c:v>55.71</c:v>
                </c:pt>
                <c:pt idx="1098">
                  <c:v>55.7</c:v>
                </c:pt>
                <c:pt idx="1099">
                  <c:v>55.7</c:v>
                </c:pt>
                <c:pt idx="1100">
                  <c:v>55.7</c:v>
                </c:pt>
                <c:pt idx="1101">
                  <c:v>55.7</c:v>
                </c:pt>
                <c:pt idx="1102">
                  <c:v>55.7</c:v>
                </c:pt>
                <c:pt idx="1103">
                  <c:v>55.69</c:v>
                </c:pt>
                <c:pt idx="1104">
                  <c:v>55.69</c:v>
                </c:pt>
                <c:pt idx="1105">
                  <c:v>55.69</c:v>
                </c:pt>
                <c:pt idx="1106">
                  <c:v>55.69</c:v>
                </c:pt>
                <c:pt idx="1107">
                  <c:v>55.68</c:v>
                </c:pt>
                <c:pt idx="1108">
                  <c:v>55.67</c:v>
                </c:pt>
                <c:pt idx="1109">
                  <c:v>55.67</c:v>
                </c:pt>
                <c:pt idx="1110">
                  <c:v>55.67</c:v>
                </c:pt>
                <c:pt idx="1111">
                  <c:v>55.65</c:v>
                </c:pt>
                <c:pt idx="1112">
                  <c:v>55.65</c:v>
                </c:pt>
                <c:pt idx="1113">
                  <c:v>55.64</c:v>
                </c:pt>
                <c:pt idx="1114">
                  <c:v>55.63</c:v>
                </c:pt>
                <c:pt idx="1115">
                  <c:v>55.63</c:v>
                </c:pt>
                <c:pt idx="1116">
                  <c:v>55.62</c:v>
                </c:pt>
                <c:pt idx="1117">
                  <c:v>55.62</c:v>
                </c:pt>
                <c:pt idx="1118">
                  <c:v>55.61</c:v>
                </c:pt>
                <c:pt idx="1119">
                  <c:v>55.6</c:v>
                </c:pt>
                <c:pt idx="1120">
                  <c:v>55.6</c:v>
                </c:pt>
                <c:pt idx="1121">
                  <c:v>55.6</c:v>
                </c:pt>
                <c:pt idx="1122">
                  <c:v>55.6</c:v>
                </c:pt>
                <c:pt idx="1123">
                  <c:v>55.6</c:v>
                </c:pt>
                <c:pt idx="1124">
                  <c:v>55.6</c:v>
                </c:pt>
                <c:pt idx="1125">
                  <c:v>55.6</c:v>
                </c:pt>
                <c:pt idx="1126">
                  <c:v>55.59</c:v>
                </c:pt>
                <c:pt idx="1127">
                  <c:v>55.59</c:v>
                </c:pt>
                <c:pt idx="1128">
                  <c:v>55.58</c:v>
                </c:pt>
                <c:pt idx="1129">
                  <c:v>55.58</c:v>
                </c:pt>
                <c:pt idx="1130">
                  <c:v>55.58</c:v>
                </c:pt>
                <c:pt idx="1131">
                  <c:v>55.58</c:v>
                </c:pt>
                <c:pt idx="1132">
                  <c:v>55.58</c:v>
                </c:pt>
                <c:pt idx="1133">
                  <c:v>55.58</c:v>
                </c:pt>
                <c:pt idx="1134">
                  <c:v>55.58</c:v>
                </c:pt>
                <c:pt idx="1135">
                  <c:v>55.57</c:v>
                </c:pt>
                <c:pt idx="1136">
                  <c:v>55.57</c:v>
                </c:pt>
                <c:pt idx="1137">
                  <c:v>55.56</c:v>
                </c:pt>
                <c:pt idx="1138">
                  <c:v>55.56</c:v>
                </c:pt>
                <c:pt idx="1139">
                  <c:v>55.55</c:v>
                </c:pt>
                <c:pt idx="1140">
                  <c:v>55.54</c:v>
                </c:pt>
                <c:pt idx="1141">
                  <c:v>55.53</c:v>
                </c:pt>
                <c:pt idx="1142">
                  <c:v>55.52</c:v>
                </c:pt>
                <c:pt idx="1143">
                  <c:v>55.51</c:v>
                </c:pt>
                <c:pt idx="1144">
                  <c:v>55.5</c:v>
                </c:pt>
                <c:pt idx="1145">
                  <c:v>55.49</c:v>
                </c:pt>
                <c:pt idx="1146">
                  <c:v>55.47</c:v>
                </c:pt>
                <c:pt idx="1147">
                  <c:v>55.46</c:v>
                </c:pt>
                <c:pt idx="1148">
                  <c:v>55.45</c:v>
                </c:pt>
                <c:pt idx="1149">
                  <c:v>55.44</c:v>
                </c:pt>
                <c:pt idx="1150">
                  <c:v>55.43</c:v>
                </c:pt>
                <c:pt idx="1151">
                  <c:v>55.42</c:v>
                </c:pt>
                <c:pt idx="1152">
                  <c:v>55.4</c:v>
                </c:pt>
                <c:pt idx="1153">
                  <c:v>55.39</c:v>
                </c:pt>
                <c:pt idx="1154">
                  <c:v>55.38</c:v>
                </c:pt>
                <c:pt idx="1155">
                  <c:v>55.36</c:v>
                </c:pt>
                <c:pt idx="1156">
                  <c:v>55.35</c:v>
                </c:pt>
                <c:pt idx="1157">
                  <c:v>55.34</c:v>
                </c:pt>
                <c:pt idx="1158">
                  <c:v>55.33</c:v>
                </c:pt>
                <c:pt idx="1159">
                  <c:v>55.31</c:v>
                </c:pt>
                <c:pt idx="1160">
                  <c:v>55.3</c:v>
                </c:pt>
                <c:pt idx="1161">
                  <c:v>55.29</c:v>
                </c:pt>
                <c:pt idx="1162">
                  <c:v>55.27</c:v>
                </c:pt>
                <c:pt idx="1163">
                  <c:v>55.27</c:v>
                </c:pt>
                <c:pt idx="1164">
                  <c:v>55.26</c:v>
                </c:pt>
                <c:pt idx="1165">
                  <c:v>55.26</c:v>
                </c:pt>
                <c:pt idx="1166">
                  <c:v>55.26</c:v>
                </c:pt>
                <c:pt idx="1167">
                  <c:v>55.26</c:v>
                </c:pt>
                <c:pt idx="1168">
                  <c:v>55.26</c:v>
                </c:pt>
                <c:pt idx="1169">
                  <c:v>55.26</c:v>
                </c:pt>
                <c:pt idx="1170">
                  <c:v>55.26</c:v>
                </c:pt>
                <c:pt idx="1171">
                  <c:v>55.26</c:v>
                </c:pt>
                <c:pt idx="1172">
                  <c:v>55.26</c:v>
                </c:pt>
                <c:pt idx="1173">
                  <c:v>55.26</c:v>
                </c:pt>
                <c:pt idx="1174">
                  <c:v>55.26</c:v>
                </c:pt>
                <c:pt idx="1175">
                  <c:v>55.26</c:v>
                </c:pt>
                <c:pt idx="1176">
                  <c:v>55.26</c:v>
                </c:pt>
                <c:pt idx="1177">
                  <c:v>55.26</c:v>
                </c:pt>
                <c:pt idx="1178">
                  <c:v>55.26</c:v>
                </c:pt>
                <c:pt idx="1179">
                  <c:v>55.26</c:v>
                </c:pt>
                <c:pt idx="1180">
                  <c:v>55.26</c:v>
                </c:pt>
                <c:pt idx="1181">
                  <c:v>55.26</c:v>
                </c:pt>
                <c:pt idx="1182">
                  <c:v>55.26</c:v>
                </c:pt>
                <c:pt idx="1183">
                  <c:v>55.26</c:v>
                </c:pt>
                <c:pt idx="1184">
                  <c:v>55.26</c:v>
                </c:pt>
                <c:pt idx="1185">
                  <c:v>55.26</c:v>
                </c:pt>
                <c:pt idx="1186">
                  <c:v>55.26</c:v>
                </c:pt>
                <c:pt idx="1187">
                  <c:v>55.26</c:v>
                </c:pt>
                <c:pt idx="1188">
                  <c:v>55.25</c:v>
                </c:pt>
                <c:pt idx="1189">
                  <c:v>55.25</c:v>
                </c:pt>
                <c:pt idx="1190">
                  <c:v>55.25</c:v>
                </c:pt>
                <c:pt idx="1191">
                  <c:v>55.23</c:v>
                </c:pt>
                <c:pt idx="1192">
                  <c:v>55.21</c:v>
                </c:pt>
                <c:pt idx="1193">
                  <c:v>55.2</c:v>
                </c:pt>
                <c:pt idx="1194">
                  <c:v>55.18</c:v>
                </c:pt>
                <c:pt idx="1195">
                  <c:v>55.16</c:v>
                </c:pt>
                <c:pt idx="1196">
                  <c:v>55.16</c:v>
                </c:pt>
                <c:pt idx="1197">
                  <c:v>55.14</c:v>
                </c:pt>
                <c:pt idx="1198">
                  <c:v>55.13</c:v>
                </c:pt>
                <c:pt idx="1199">
                  <c:v>55.12</c:v>
                </c:pt>
                <c:pt idx="1200">
                  <c:v>55.12</c:v>
                </c:pt>
                <c:pt idx="1201">
                  <c:v>55.11</c:v>
                </c:pt>
                <c:pt idx="1202">
                  <c:v>55.1</c:v>
                </c:pt>
                <c:pt idx="1203">
                  <c:v>55.1</c:v>
                </c:pt>
                <c:pt idx="1204">
                  <c:v>55.1</c:v>
                </c:pt>
                <c:pt idx="1205">
                  <c:v>55.1</c:v>
                </c:pt>
                <c:pt idx="1206">
                  <c:v>55.1</c:v>
                </c:pt>
                <c:pt idx="1207">
                  <c:v>55.1</c:v>
                </c:pt>
                <c:pt idx="1208">
                  <c:v>55.1</c:v>
                </c:pt>
                <c:pt idx="1209">
                  <c:v>55.09</c:v>
                </c:pt>
                <c:pt idx="1210">
                  <c:v>55.08</c:v>
                </c:pt>
                <c:pt idx="1211">
                  <c:v>55.07</c:v>
                </c:pt>
                <c:pt idx="1212">
                  <c:v>55.05</c:v>
                </c:pt>
                <c:pt idx="1213">
                  <c:v>55.03</c:v>
                </c:pt>
                <c:pt idx="1214">
                  <c:v>55.01</c:v>
                </c:pt>
                <c:pt idx="1215">
                  <c:v>55</c:v>
                </c:pt>
                <c:pt idx="1216">
                  <c:v>54.98</c:v>
                </c:pt>
                <c:pt idx="1217">
                  <c:v>54.96</c:v>
                </c:pt>
                <c:pt idx="1218">
                  <c:v>54.94</c:v>
                </c:pt>
                <c:pt idx="1219">
                  <c:v>54.92</c:v>
                </c:pt>
                <c:pt idx="1220">
                  <c:v>54.9</c:v>
                </c:pt>
                <c:pt idx="1221">
                  <c:v>54.88</c:v>
                </c:pt>
                <c:pt idx="1222">
                  <c:v>54.86</c:v>
                </c:pt>
                <c:pt idx="1223">
                  <c:v>54.84</c:v>
                </c:pt>
                <c:pt idx="1224">
                  <c:v>54.82</c:v>
                </c:pt>
                <c:pt idx="1225">
                  <c:v>54.81</c:v>
                </c:pt>
                <c:pt idx="1226">
                  <c:v>54.8</c:v>
                </c:pt>
                <c:pt idx="1227">
                  <c:v>54.79</c:v>
                </c:pt>
                <c:pt idx="1228">
                  <c:v>54.79</c:v>
                </c:pt>
                <c:pt idx="1229">
                  <c:v>54.78</c:v>
                </c:pt>
                <c:pt idx="1230">
                  <c:v>54.78</c:v>
                </c:pt>
                <c:pt idx="1231">
                  <c:v>54.78</c:v>
                </c:pt>
                <c:pt idx="1232">
                  <c:v>54.77</c:v>
                </c:pt>
                <c:pt idx="1233">
                  <c:v>54.76</c:v>
                </c:pt>
                <c:pt idx="1234">
                  <c:v>54.75</c:v>
                </c:pt>
                <c:pt idx="1235">
                  <c:v>54.75</c:v>
                </c:pt>
                <c:pt idx="1236">
                  <c:v>54.73</c:v>
                </c:pt>
                <c:pt idx="1237">
                  <c:v>54.72</c:v>
                </c:pt>
                <c:pt idx="1238">
                  <c:v>54.71</c:v>
                </c:pt>
                <c:pt idx="1239">
                  <c:v>54.7</c:v>
                </c:pt>
                <c:pt idx="1240">
                  <c:v>54.68</c:v>
                </c:pt>
                <c:pt idx="1241">
                  <c:v>54.67</c:v>
                </c:pt>
                <c:pt idx="1242">
                  <c:v>54.66</c:v>
                </c:pt>
                <c:pt idx="1243">
                  <c:v>54.66</c:v>
                </c:pt>
                <c:pt idx="1244">
                  <c:v>54.65</c:v>
                </c:pt>
                <c:pt idx="1245">
                  <c:v>54.64</c:v>
                </c:pt>
                <c:pt idx="1246">
                  <c:v>54.64</c:v>
                </c:pt>
                <c:pt idx="1247">
                  <c:v>54.64</c:v>
                </c:pt>
                <c:pt idx="1248">
                  <c:v>54.63</c:v>
                </c:pt>
                <c:pt idx="1249">
                  <c:v>54.63</c:v>
                </c:pt>
                <c:pt idx="1250">
                  <c:v>54.63</c:v>
                </c:pt>
                <c:pt idx="1251">
                  <c:v>54.63</c:v>
                </c:pt>
                <c:pt idx="1252">
                  <c:v>54.63</c:v>
                </c:pt>
                <c:pt idx="1253">
                  <c:v>54.63</c:v>
                </c:pt>
                <c:pt idx="1254">
                  <c:v>54.63</c:v>
                </c:pt>
                <c:pt idx="1255">
                  <c:v>54.63</c:v>
                </c:pt>
                <c:pt idx="1256">
                  <c:v>54.63</c:v>
                </c:pt>
                <c:pt idx="1257">
                  <c:v>54.63</c:v>
                </c:pt>
                <c:pt idx="1258">
                  <c:v>54.63</c:v>
                </c:pt>
                <c:pt idx="1259">
                  <c:v>54.63</c:v>
                </c:pt>
                <c:pt idx="1260">
                  <c:v>54.63</c:v>
                </c:pt>
                <c:pt idx="1261">
                  <c:v>54.63</c:v>
                </c:pt>
                <c:pt idx="1262">
                  <c:v>54.63</c:v>
                </c:pt>
                <c:pt idx="1263">
                  <c:v>54.63</c:v>
                </c:pt>
                <c:pt idx="1264">
                  <c:v>54.63</c:v>
                </c:pt>
                <c:pt idx="1265">
                  <c:v>54.62</c:v>
                </c:pt>
                <c:pt idx="1266">
                  <c:v>54.6</c:v>
                </c:pt>
                <c:pt idx="1267">
                  <c:v>54.59</c:v>
                </c:pt>
                <c:pt idx="1268">
                  <c:v>54.58</c:v>
                </c:pt>
                <c:pt idx="1269">
                  <c:v>54.56</c:v>
                </c:pt>
                <c:pt idx="1270">
                  <c:v>54.55</c:v>
                </c:pt>
                <c:pt idx="1271">
                  <c:v>54.54</c:v>
                </c:pt>
                <c:pt idx="1272">
                  <c:v>54.53</c:v>
                </c:pt>
                <c:pt idx="1273">
                  <c:v>54.51</c:v>
                </c:pt>
                <c:pt idx="1274">
                  <c:v>54.5</c:v>
                </c:pt>
                <c:pt idx="1275">
                  <c:v>54.49</c:v>
                </c:pt>
                <c:pt idx="1276">
                  <c:v>54.47</c:v>
                </c:pt>
                <c:pt idx="1277">
                  <c:v>54.47</c:v>
                </c:pt>
                <c:pt idx="1278">
                  <c:v>54.46</c:v>
                </c:pt>
                <c:pt idx="1279">
                  <c:v>54.44</c:v>
                </c:pt>
                <c:pt idx="1280">
                  <c:v>54.42</c:v>
                </c:pt>
                <c:pt idx="1281">
                  <c:v>54.41</c:v>
                </c:pt>
                <c:pt idx="1282">
                  <c:v>54.39</c:v>
                </c:pt>
                <c:pt idx="1283">
                  <c:v>54.38</c:v>
                </c:pt>
                <c:pt idx="1284">
                  <c:v>54.37</c:v>
                </c:pt>
                <c:pt idx="1285">
                  <c:v>54.37</c:v>
                </c:pt>
                <c:pt idx="1286">
                  <c:v>54.36</c:v>
                </c:pt>
                <c:pt idx="1287">
                  <c:v>54.35</c:v>
                </c:pt>
                <c:pt idx="1288">
                  <c:v>54.34</c:v>
                </c:pt>
                <c:pt idx="1289">
                  <c:v>54.34</c:v>
                </c:pt>
                <c:pt idx="1290">
                  <c:v>54.33</c:v>
                </c:pt>
                <c:pt idx="1291">
                  <c:v>54.32</c:v>
                </c:pt>
                <c:pt idx="1292">
                  <c:v>54.32</c:v>
                </c:pt>
                <c:pt idx="1293">
                  <c:v>54.32</c:v>
                </c:pt>
                <c:pt idx="1294">
                  <c:v>54.32</c:v>
                </c:pt>
                <c:pt idx="1295">
                  <c:v>54.32</c:v>
                </c:pt>
                <c:pt idx="1296">
                  <c:v>54.32</c:v>
                </c:pt>
                <c:pt idx="1297">
                  <c:v>54.32</c:v>
                </c:pt>
                <c:pt idx="1298">
                  <c:v>54.32</c:v>
                </c:pt>
                <c:pt idx="1299">
                  <c:v>54.32</c:v>
                </c:pt>
                <c:pt idx="1300">
                  <c:v>54.31</c:v>
                </c:pt>
                <c:pt idx="1301">
                  <c:v>54.3</c:v>
                </c:pt>
                <c:pt idx="1302">
                  <c:v>54.29</c:v>
                </c:pt>
                <c:pt idx="1303">
                  <c:v>54.28</c:v>
                </c:pt>
                <c:pt idx="1304">
                  <c:v>54.28</c:v>
                </c:pt>
                <c:pt idx="1305">
                  <c:v>54.27</c:v>
                </c:pt>
                <c:pt idx="1306">
                  <c:v>54.26</c:v>
                </c:pt>
                <c:pt idx="1307">
                  <c:v>54.26</c:v>
                </c:pt>
                <c:pt idx="1308">
                  <c:v>54.24</c:v>
                </c:pt>
                <c:pt idx="1309">
                  <c:v>54.23</c:v>
                </c:pt>
                <c:pt idx="1310">
                  <c:v>54.21</c:v>
                </c:pt>
                <c:pt idx="1311">
                  <c:v>54.19</c:v>
                </c:pt>
                <c:pt idx="1312">
                  <c:v>54.17</c:v>
                </c:pt>
                <c:pt idx="1313">
                  <c:v>54.15</c:v>
                </c:pt>
                <c:pt idx="1314">
                  <c:v>54.13</c:v>
                </c:pt>
                <c:pt idx="1315">
                  <c:v>54.11</c:v>
                </c:pt>
                <c:pt idx="1316">
                  <c:v>54.1</c:v>
                </c:pt>
                <c:pt idx="1317">
                  <c:v>54.09</c:v>
                </c:pt>
                <c:pt idx="1318">
                  <c:v>54.08</c:v>
                </c:pt>
                <c:pt idx="1319">
                  <c:v>54.06</c:v>
                </c:pt>
                <c:pt idx="1320">
                  <c:v>54.06</c:v>
                </c:pt>
                <c:pt idx="1321">
                  <c:v>54.05</c:v>
                </c:pt>
                <c:pt idx="1322">
                  <c:v>54.05</c:v>
                </c:pt>
                <c:pt idx="1323">
                  <c:v>54.05</c:v>
                </c:pt>
                <c:pt idx="1324">
                  <c:v>54.04</c:v>
                </c:pt>
                <c:pt idx="1325">
                  <c:v>54.04</c:v>
                </c:pt>
                <c:pt idx="1326">
                  <c:v>54.04</c:v>
                </c:pt>
                <c:pt idx="1327">
                  <c:v>54.03</c:v>
                </c:pt>
                <c:pt idx="1328">
                  <c:v>54.03</c:v>
                </c:pt>
                <c:pt idx="1329">
                  <c:v>54.03</c:v>
                </c:pt>
                <c:pt idx="1330">
                  <c:v>54.02</c:v>
                </c:pt>
                <c:pt idx="1331">
                  <c:v>54.02</c:v>
                </c:pt>
                <c:pt idx="1332">
                  <c:v>54.02</c:v>
                </c:pt>
                <c:pt idx="1333">
                  <c:v>54.02</c:v>
                </c:pt>
                <c:pt idx="1334">
                  <c:v>54.02</c:v>
                </c:pt>
                <c:pt idx="1335">
                  <c:v>54.02</c:v>
                </c:pt>
                <c:pt idx="1336">
                  <c:v>54.02</c:v>
                </c:pt>
                <c:pt idx="1337">
                  <c:v>54.02</c:v>
                </c:pt>
                <c:pt idx="1338">
                  <c:v>54.02</c:v>
                </c:pt>
                <c:pt idx="1339">
                  <c:v>54.02</c:v>
                </c:pt>
                <c:pt idx="1340">
                  <c:v>54.02</c:v>
                </c:pt>
                <c:pt idx="1341">
                  <c:v>54.02</c:v>
                </c:pt>
                <c:pt idx="1342">
                  <c:v>54.02</c:v>
                </c:pt>
                <c:pt idx="1343">
                  <c:v>54.02</c:v>
                </c:pt>
                <c:pt idx="1344">
                  <c:v>54.02</c:v>
                </c:pt>
                <c:pt idx="1345">
                  <c:v>54.02</c:v>
                </c:pt>
                <c:pt idx="1346">
                  <c:v>54.02</c:v>
                </c:pt>
                <c:pt idx="1347">
                  <c:v>54.02</c:v>
                </c:pt>
                <c:pt idx="1348">
                  <c:v>54.02</c:v>
                </c:pt>
                <c:pt idx="1349">
                  <c:v>54.02</c:v>
                </c:pt>
                <c:pt idx="1350">
                  <c:v>54.02</c:v>
                </c:pt>
                <c:pt idx="1351">
                  <c:v>54.02</c:v>
                </c:pt>
                <c:pt idx="1352">
                  <c:v>54.02</c:v>
                </c:pt>
                <c:pt idx="1353">
                  <c:v>54.02</c:v>
                </c:pt>
                <c:pt idx="1354">
                  <c:v>54.02</c:v>
                </c:pt>
                <c:pt idx="1355">
                  <c:v>54.02</c:v>
                </c:pt>
                <c:pt idx="1356">
                  <c:v>54.02</c:v>
                </c:pt>
                <c:pt idx="1357">
                  <c:v>54.02</c:v>
                </c:pt>
                <c:pt idx="1358">
                  <c:v>54.02</c:v>
                </c:pt>
                <c:pt idx="1359">
                  <c:v>54.02</c:v>
                </c:pt>
                <c:pt idx="1360">
                  <c:v>54.02</c:v>
                </c:pt>
                <c:pt idx="1361">
                  <c:v>54.02</c:v>
                </c:pt>
                <c:pt idx="1362">
                  <c:v>54.02</c:v>
                </c:pt>
                <c:pt idx="1363">
                  <c:v>54.02</c:v>
                </c:pt>
                <c:pt idx="1364">
                  <c:v>54.02</c:v>
                </c:pt>
                <c:pt idx="1365">
                  <c:v>54.03</c:v>
                </c:pt>
                <c:pt idx="1366">
                  <c:v>54.03</c:v>
                </c:pt>
                <c:pt idx="1367">
                  <c:v>54.04</c:v>
                </c:pt>
                <c:pt idx="1368">
                  <c:v>54.05</c:v>
                </c:pt>
                <c:pt idx="1369">
                  <c:v>54.05</c:v>
                </c:pt>
                <c:pt idx="1370">
                  <c:v>54.07</c:v>
                </c:pt>
                <c:pt idx="1371">
                  <c:v>54.09</c:v>
                </c:pt>
                <c:pt idx="1372">
                  <c:v>54.11</c:v>
                </c:pt>
                <c:pt idx="1373">
                  <c:v>54.13</c:v>
                </c:pt>
                <c:pt idx="1374">
                  <c:v>54.15</c:v>
                </c:pt>
                <c:pt idx="1375">
                  <c:v>54.16</c:v>
                </c:pt>
                <c:pt idx="1376">
                  <c:v>54.17</c:v>
                </c:pt>
                <c:pt idx="1377">
                  <c:v>54.18</c:v>
                </c:pt>
                <c:pt idx="1378">
                  <c:v>54.2</c:v>
                </c:pt>
                <c:pt idx="1379">
                  <c:v>54.21</c:v>
                </c:pt>
                <c:pt idx="1380">
                  <c:v>54.23</c:v>
                </c:pt>
                <c:pt idx="1381">
                  <c:v>54.25</c:v>
                </c:pt>
                <c:pt idx="1382">
                  <c:v>54.26</c:v>
                </c:pt>
                <c:pt idx="1383">
                  <c:v>54.28</c:v>
                </c:pt>
                <c:pt idx="1384">
                  <c:v>54.29</c:v>
                </c:pt>
                <c:pt idx="1385">
                  <c:v>54.3</c:v>
                </c:pt>
                <c:pt idx="1386">
                  <c:v>54.31</c:v>
                </c:pt>
                <c:pt idx="1387">
                  <c:v>54.32</c:v>
                </c:pt>
                <c:pt idx="1388">
                  <c:v>54.32</c:v>
                </c:pt>
                <c:pt idx="1389">
                  <c:v>54.32</c:v>
                </c:pt>
                <c:pt idx="1390">
                  <c:v>54.32</c:v>
                </c:pt>
                <c:pt idx="1391">
                  <c:v>54.33</c:v>
                </c:pt>
                <c:pt idx="1392">
                  <c:v>54.34</c:v>
                </c:pt>
                <c:pt idx="1393">
                  <c:v>54.35</c:v>
                </c:pt>
                <c:pt idx="1394">
                  <c:v>54.36</c:v>
                </c:pt>
                <c:pt idx="1395">
                  <c:v>54.38</c:v>
                </c:pt>
                <c:pt idx="1396">
                  <c:v>54.4</c:v>
                </c:pt>
                <c:pt idx="1397">
                  <c:v>54.42</c:v>
                </c:pt>
                <c:pt idx="1398">
                  <c:v>54.44</c:v>
                </c:pt>
                <c:pt idx="1399">
                  <c:v>54.46</c:v>
                </c:pt>
                <c:pt idx="1400">
                  <c:v>54.48</c:v>
                </c:pt>
                <c:pt idx="1401">
                  <c:v>54.51</c:v>
                </c:pt>
                <c:pt idx="1402">
                  <c:v>54.54</c:v>
                </c:pt>
                <c:pt idx="1403">
                  <c:v>54.57</c:v>
                </c:pt>
                <c:pt idx="1404">
                  <c:v>54.59</c:v>
                </c:pt>
                <c:pt idx="1405">
                  <c:v>54.61</c:v>
                </c:pt>
                <c:pt idx="1406">
                  <c:v>54.63</c:v>
                </c:pt>
                <c:pt idx="1407">
                  <c:v>54.63</c:v>
                </c:pt>
                <c:pt idx="1408">
                  <c:v>54.63</c:v>
                </c:pt>
                <c:pt idx="1409">
                  <c:v>54.63</c:v>
                </c:pt>
                <c:pt idx="1410">
                  <c:v>54.63</c:v>
                </c:pt>
                <c:pt idx="1411">
                  <c:v>54.63</c:v>
                </c:pt>
                <c:pt idx="1412">
                  <c:v>54.63</c:v>
                </c:pt>
                <c:pt idx="1413">
                  <c:v>54.63</c:v>
                </c:pt>
                <c:pt idx="1414">
                  <c:v>54.64</c:v>
                </c:pt>
                <c:pt idx="1415">
                  <c:v>54.65</c:v>
                </c:pt>
                <c:pt idx="1416">
                  <c:v>54.66</c:v>
                </c:pt>
                <c:pt idx="1417">
                  <c:v>54.68</c:v>
                </c:pt>
                <c:pt idx="1418">
                  <c:v>54.71</c:v>
                </c:pt>
                <c:pt idx="1419">
                  <c:v>54.73</c:v>
                </c:pt>
                <c:pt idx="1420">
                  <c:v>54.75</c:v>
                </c:pt>
                <c:pt idx="1421">
                  <c:v>54.77</c:v>
                </c:pt>
                <c:pt idx="1422">
                  <c:v>54.78</c:v>
                </c:pt>
                <c:pt idx="1423">
                  <c:v>54.78</c:v>
                </c:pt>
                <c:pt idx="1424">
                  <c:v>54.8</c:v>
                </c:pt>
                <c:pt idx="1425">
                  <c:v>54.83</c:v>
                </c:pt>
                <c:pt idx="1426">
                  <c:v>54.86</c:v>
                </c:pt>
                <c:pt idx="1427">
                  <c:v>54.9</c:v>
                </c:pt>
                <c:pt idx="1428">
                  <c:v>54.94</c:v>
                </c:pt>
                <c:pt idx="1429">
                  <c:v>54.98</c:v>
                </c:pt>
                <c:pt idx="1430">
                  <c:v>55.01</c:v>
                </c:pt>
                <c:pt idx="1431">
                  <c:v>55.04</c:v>
                </c:pt>
                <c:pt idx="1432">
                  <c:v>55.07</c:v>
                </c:pt>
                <c:pt idx="1433">
                  <c:v>55.09</c:v>
                </c:pt>
                <c:pt idx="1434">
                  <c:v>55.1</c:v>
                </c:pt>
                <c:pt idx="1435">
                  <c:v>55.1</c:v>
                </c:pt>
                <c:pt idx="1436">
                  <c:v>55.11</c:v>
                </c:pt>
                <c:pt idx="1437">
                  <c:v>55.12</c:v>
                </c:pt>
                <c:pt idx="1438">
                  <c:v>55.14</c:v>
                </c:pt>
                <c:pt idx="1439">
                  <c:v>55.16</c:v>
                </c:pt>
                <c:pt idx="1440">
                  <c:v>55.18</c:v>
                </c:pt>
                <c:pt idx="1441">
                  <c:v>55.2</c:v>
                </c:pt>
                <c:pt idx="1442">
                  <c:v>55.22</c:v>
                </c:pt>
                <c:pt idx="1443">
                  <c:v>55.23</c:v>
                </c:pt>
                <c:pt idx="1444">
                  <c:v>55.25</c:v>
                </c:pt>
                <c:pt idx="1445">
                  <c:v>55.25</c:v>
                </c:pt>
                <c:pt idx="1446">
                  <c:v>55.26</c:v>
                </c:pt>
                <c:pt idx="1447">
                  <c:v>55.26</c:v>
                </c:pt>
                <c:pt idx="1448">
                  <c:v>55.26</c:v>
                </c:pt>
                <c:pt idx="1449">
                  <c:v>55.26</c:v>
                </c:pt>
                <c:pt idx="1450">
                  <c:v>55.26</c:v>
                </c:pt>
                <c:pt idx="1451">
                  <c:v>55.26</c:v>
                </c:pt>
                <c:pt idx="1452">
                  <c:v>55.26</c:v>
                </c:pt>
                <c:pt idx="1453">
                  <c:v>55.26</c:v>
                </c:pt>
                <c:pt idx="1454">
                  <c:v>55.26</c:v>
                </c:pt>
                <c:pt idx="1455">
                  <c:v>55.26</c:v>
                </c:pt>
                <c:pt idx="1456">
                  <c:v>55.26</c:v>
                </c:pt>
                <c:pt idx="1457">
                  <c:v>55.26</c:v>
                </c:pt>
                <c:pt idx="1458">
                  <c:v>55.27</c:v>
                </c:pt>
                <c:pt idx="1459">
                  <c:v>55.27</c:v>
                </c:pt>
                <c:pt idx="1460">
                  <c:v>55.29</c:v>
                </c:pt>
                <c:pt idx="1461">
                  <c:v>55.31</c:v>
                </c:pt>
                <c:pt idx="1462">
                  <c:v>55.33</c:v>
                </c:pt>
                <c:pt idx="1463">
                  <c:v>55.36</c:v>
                </c:pt>
                <c:pt idx="1464">
                  <c:v>55.38</c:v>
                </c:pt>
                <c:pt idx="1465">
                  <c:v>55.4</c:v>
                </c:pt>
                <c:pt idx="1466">
                  <c:v>55.42</c:v>
                </c:pt>
                <c:pt idx="1467">
                  <c:v>55.44</c:v>
                </c:pt>
                <c:pt idx="1468">
                  <c:v>55.46</c:v>
                </c:pt>
                <c:pt idx="1469">
                  <c:v>55.48</c:v>
                </c:pt>
                <c:pt idx="1470">
                  <c:v>55.5</c:v>
                </c:pt>
                <c:pt idx="1471">
                  <c:v>55.51</c:v>
                </c:pt>
                <c:pt idx="1472">
                  <c:v>55.53</c:v>
                </c:pt>
                <c:pt idx="1473">
                  <c:v>55.54</c:v>
                </c:pt>
                <c:pt idx="1474">
                  <c:v>55.56</c:v>
                </c:pt>
                <c:pt idx="1475">
                  <c:v>55.56</c:v>
                </c:pt>
                <c:pt idx="1476">
                  <c:v>55.57</c:v>
                </c:pt>
                <c:pt idx="1477">
                  <c:v>55.58</c:v>
                </c:pt>
                <c:pt idx="1478">
                  <c:v>55.58</c:v>
                </c:pt>
                <c:pt idx="1479">
                  <c:v>55.58</c:v>
                </c:pt>
                <c:pt idx="1480">
                  <c:v>55.58</c:v>
                </c:pt>
                <c:pt idx="1481">
                  <c:v>55.58</c:v>
                </c:pt>
                <c:pt idx="1482">
                  <c:v>55.58</c:v>
                </c:pt>
                <c:pt idx="1483">
                  <c:v>55.58</c:v>
                </c:pt>
                <c:pt idx="1484">
                  <c:v>55.58</c:v>
                </c:pt>
                <c:pt idx="1485">
                  <c:v>55.59</c:v>
                </c:pt>
                <c:pt idx="1486">
                  <c:v>55.6</c:v>
                </c:pt>
                <c:pt idx="1487">
                  <c:v>55.6</c:v>
                </c:pt>
                <c:pt idx="1488">
                  <c:v>55.61</c:v>
                </c:pt>
                <c:pt idx="1489">
                  <c:v>55.62</c:v>
                </c:pt>
                <c:pt idx="1490">
                  <c:v>55.62</c:v>
                </c:pt>
                <c:pt idx="1491">
                  <c:v>55.63</c:v>
                </c:pt>
                <c:pt idx="1492">
                  <c:v>55.63</c:v>
                </c:pt>
                <c:pt idx="1493">
                  <c:v>55.63</c:v>
                </c:pt>
                <c:pt idx="1494">
                  <c:v>55.64</c:v>
                </c:pt>
                <c:pt idx="1495">
                  <c:v>55.64</c:v>
                </c:pt>
                <c:pt idx="1496">
                  <c:v>55.64</c:v>
                </c:pt>
                <c:pt idx="1497">
                  <c:v>55.65</c:v>
                </c:pt>
                <c:pt idx="1498">
                  <c:v>55.65</c:v>
                </c:pt>
                <c:pt idx="1499">
                  <c:v>55.66</c:v>
                </c:pt>
                <c:pt idx="1500">
                  <c:v>55.67</c:v>
                </c:pt>
                <c:pt idx="1501">
                  <c:v>55.67</c:v>
                </c:pt>
                <c:pt idx="1502">
                  <c:v>55.67</c:v>
                </c:pt>
                <c:pt idx="1503">
                  <c:v>55.67</c:v>
                </c:pt>
                <c:pt idx="1504">
                  <c:v>55.66</c:v>
                </c:pt>
                <c:pt idx="1505">
                  <c:v>55.66</c:v>
                </c:pt>
                <c:pt idx="1506">
                  <c:v>55.65</c:v>
                </c:pt>
                <c:pt idx="1507">
                  <c:v>55.65</c:v>
                </c:pt>
                <c:pt idx="1508">
                  <c:v>55.65</c:v>
                </c:pt>
                <c:pt idx="1509">
                  <c:v>55.64</c:v>
                </c:pt>
                <c:pt idx="1510">
                  <c:v>55.63</c:v>
                </c:pt>
                <c:pt idx="1511">
                  <c:v>55.62</c:v>
                </c:pt>
                <c:pt idx="1512">
                  <c:v>55.62</c:v>
                </c:pt>
                <c:pt idx="1513">
                  <c:v>55.62</c:v>
                </c:pt>
                <c:pt idx="1514">
                  <c:v>55.62</c:v>
                </c:pt>
                <c:pt idx="1515">
                  <c:v>55.61</c:v>
                </c:pt>
                <c:pt idx="1516">
                  <c:v>55.61</c:v>
                </c:pt>
                <c:pt idx="1517">
                  <c:v>55.6</c:v>
                </c:pt>
                <c:pt idx="1518">
                  <c:v>55.6</c:v>
                </c:pt>
                <c:pt idx="1519">
                  <c:v>55.6</c:v>
                </c:pt>
                <c:pt idx="1520">
                  <c:v>55.6</c:v>
                </c:pt>
                <c:pt idx="1521">
                  <c:v>55.59</c:v>
                </c:pt>
                <c:pt idx="1522">
                  <c:v>55.59</c:v>
                </c:pt>
                <c:pt idx="1523">
                  <c:v>55.58</c:v>
                </c:pt>
                <c:pt idx="1524">
                  <c:v>55.59</c:v>
                </c:pt>
                <c:pt idx="1525">
                  <c:v>55.58</c:v>
                </c:pt>
                <c:pt idx="1526">
                  <c:v>55.58</c:v>
                </c:pt>
                <c:pt idx="1527">
                  <c:v>55.58</c:v>
                </c:pt>
                <c:pt idx="1528">
                  <c:v>55.58</c:v>
                </c:pt>
                <c:pt idx="1529">
                  <c:v>55.58</c:v>
                </c:pt>
                <c:pt idx="1530">
                  <c:v>55.58</c:v>
                </c:pt>
                <c:pt idx="1531">
                  <c:v>55.58</c:v>
                </c:pt>
                <c:pt idx="1532">
                  <c:v>55.58</c:v>
                </c:pt>
                <c:pt idx="1533">
                  <c:v>55.58</c:v>
                </c:pt>
                <c:pt idx="1534">
                  <c:v>55.58</c:v>
                </c:pt>
                <c:pt idx="1535">
                  <c:v>55.57</c:v>
                </c:pt>
                <c:pt idx="1536">
                  <c:v>55.56</c:v>
                </c:pt>
                <c:pt idx="1537">
                  <c:v>55.55</c:v>
                </c:pt>
                <c:pt idx="1538">
                  <c:v>55.54</c:v>
                </c:pt>
                <c:pt idx="1539">
                  <c:v>55.53</c:v>
                </c:pt>
                <c:pt idx="1540">
                  <c:v>55.52</c:v>
                </c:pt>
                <c:pt idx="1541">
                  <c:v>55.51</c:v>
                </c:pt>
                <c:pt idx="1542">
                  <c:v>55.49</c:v>
                </c:pt>
                <c:pt idx="1543">
                  <c:v>55.48</c:v>
                </c:pt>
                <c:pt idx="1544">
                  <c:v>55.47</c:v>
                </c:pt>
                <c:pt idx="1545">
                  <c:v>55.46</c:v>
                </c:pt>
                <c:pt idx="1546">
                  <c:v>55.45</c:v>
                </c:pt>
                <c:pt idx="1547">
                  <c:v>55.44</c:v>
                </c:pt>
                <c:pt idx="1548">
                  <c:v>55.43</c:v>
                </c:pt>
                <c:pt idx="1549">
                  <c:v>55.41</c:v>
                </c:pt>
                <c:pt idx="1550">
                  <c:v>55.4</c:v>
                </c:pt>
                <c:pt idx="1551">
                  <c:v>55.39</c:v>
                </c:pt>
                <c:pt idx="1552">
                  <c:v>55.37</c:v>
                </c:pt>
                <c:pt idx="1553">
                  <c:v>55.35</c:v>
                </c:pt>
                <c:pt idx="1554">
                  <c:v>55.34</c:v>
                </c:pt>
                <c:pt idx="1555">
                  <c:v>55.32</c:v>
                </c:pt>
                <c:pt idx="1556">
                  <c:v>55.3</c:v>
                </c:pt>
                <c:pt idx="1557">
                  <c:v>55.29</c:v>
                </c:pt>
                <c:pt idx="1558">
                  <c:v>55.29</c:v>
                </c:pt>
                <c:pt idx="1559">
                  <c:v>55.28</c:v>
                </c:pt>
                <c:pt idx="1560">
                  <c:v>55.27</c:v>
                </c:pt>
                <c:pt idx="1561">
                  <c:v>55.27</c:v>
                </c:pt>
                <c:pt idx="1562">
                  <c:v>55.26</c:v>
                </c:pt>
                <c:pt idx="1563">
                  <c:v>55.26</c:v>
                </c:pt>
                <c:pt idx="1564">
                  <c:v>55.26</c:v>
                </c:pt>
                <c:pt idx="1565">
                  <c:v>55.26</c:v>
                </c:pt>
                <c:pt idx="1566">
                  <c:v>55.26</c:v>
                </c:pt>
                <c:pt idx="1567">
                  <c:v>55.26</c:v>
                </c:pt>
                <c:pt idx="1568">
                  <c:v>55.26</c:v>
                </c:pt>
                <c:pt idx="1569">
                  <c:v>55.26</c:v>
                </c:pt>
                <c:pt idx="1570">
                  <c:v>55.26</c:v>
                </c:pt>
                <c:pt idx="1571">
                  <c:v>55.26</c:v>
                </c:pt>
                <c:pt idx="1572">
                  <c:v>55.26</c:v>
                </c:pt>
                <c:pt idx="1573">
                  <c:v>55.26</c:v>
                </c:pt>
                <c:pt idx="1574">
                  <c:v>55.26</c:v>
                </c:pt>
                <c:pt idx="1575">
                  <c:v>55.26</c:v>
                </c:pt>
                <c:pt idx="1576">
                  <c:v>55.26</c:v>
                </c:pt>
                <c:pt idx="1577">
                  <c:v>55.26</c:v>
                </c:pt>
                <c:pt idx="1578">
                  <c:v>55.26</c:v>
                </c:pt>
                <c:pt idx="1579">
                  <c:v>55.26</c:v>
                </c:pt>
                <c:pt idx="1580">
                  <c:v>55.26</c:v>
                </c:pt>
                <c:pt idx="1581">
                  <c:v>55.26</c:v>
                </c:pt>
                <c:pt idx="1582">
                  <c:v>55.26</c:v>
                </c:pt>
                <c:pt idx="1583">
                  <c:v>55.26</c:v>
                </c:pt>
                <c:pt idx="1584">
                  <c:v>55.25</c:v>
                </c:pt>
                <c:pt idx="1585">
                  <c:v>55.24</c:v>
                </c:pt>
                <c:pt idx="1586">
                  <c:v>55.23</c:v>
                </c:pt>
                <c:pt idx="1587">
                  <c:v>55.21</c:v>
                </c:pt>
                <c:pt idx="1588">
                  <c:v>55.2</c:v>
                </c:pt>
                <c:pt idx="1589">
                  <c:v>55.19</c:v>
                </c:pt>
                <c:pt idx="1590">
                  <c:v>55.18</c:v>
                </c:pt>
                <c:pt idx="1591">
                  <c:v>55.17</c:v>
                </c:pt>
                <c:pt idx="1592">
                  <c:v>55.16</c:v>
                </c:pt>
                <c:pt idx="1593">
                  <c:v>55.14</c:v>
                </c:pt>
                <c:pt idx="1594">
                  <c:v>55.13</c:v>
                </c:pt>
                <c:pt idx="1595">
                  <c:v>55.12</c:v>
                </c:pt>
                <c:pt idx="1596">
                  <c:v>55.11</c:v>
                </c:pt>
                <c:pt idx="1597">
                  <c:v>55.11</c:v>
                </c:pt>
                <c:pt idx="1598">
                  <c:v>55.1</c:v>
                </c:pt>
                <c:pt idx="1599">
                  <c:v>55.1</c:v>
                </c:pt>
                <c:pt idx="1600">
                  <c:v>55.1</c:v>
                </c:pt>
                <c:pt idx="1601">
                  <c:v>55.1</c:v>
                </c:pt>
                <c:pt idx="1602">
                  <c:v>55.1</c:v>
                </c:pt>
                <c:pt idx="1603">
                  <c:v>55.09</c:v>
                </c:pt>
                <c:pt idx="1604">
                  <c:v>55.09</c:v>
                </c:pt>
                <c:pt idx="1605">
                  <c:v>55.07</c:v>
                </c:pt>
                <c:pt idx="1606">
                  <c:v>55.06</c:v>
                </c:pt>
                <c:pt idx="1607">
                  <c:v>55.04</c:v>
                </c:pt>
                <c:pt idx="1608">
                  <c:v>55.02</c:v>
                </c:pt>
                <c:pt idx="1609">
                  <c:v>55.01</c:v>
                </c:pt>
                <c:pt idx="1610">
                  <c:v>54.99</c:v>
                </c:pt>
                <c:pt idx="1611">
                  <c:v>54.97</c:v>
                </c:pt>
                <c:pt idx="1612">
                  <c:v>54.95</c:v>
                </c:pt>
                <c:pt idx="1613">
                  <c:v>54.93</c:v>
                </c:pt>
                <c:pt idx="1614">
                  <c:v>54.91</c:v>
                </c:pt>
                <c:pt idx="1615">
                  <c:v>54.89</c:v>
                </c:pt>
                <c:pt idx="1616">
                  <c:v>54.87</c:v>
                </c:pt>
                <c:pt idx="1617">
                  <c:v>54.85</c:v>
                </c:pt>
                <c:pt idx="1618">
                  <c:v>54.83</c:v>
                </c:pt>
                <c:pt idx="1619">
                  <c:v>54.82</c:v>
                </c:pt>
                <c:pt idx="1620">
                  <c:v>54.8</c:v>
                </c:pt>
                <c:pt idx="1621">
                  <c:v>54.8</c:v>
                </c:pt>
                <c:pt idx="1622">
                  <c:v>54.79</c:v>
                </c:pt>
                <c:pt idx="1623">
                  <c:v>54.79</c:v>
                </c:pt>
                <c:pt idx="1624">
                  <c:v>54.78</c:v>
                </c:pt>
                <c:pt idx="1625">
                  <c:v>54.78</c:v>
                </c:pt>
                <c:pt idx="1626">
                  <c:v>54.78</c:v>
                </c:pt>
                <c:pt idx="1627">
                  <c:v>54.77</c:v>
                </c:pt>
                <c:pt idx="1628">
                  <c:v>54.76</c:v>
                </c:pt>
                <c:pt idx="1629">
                  <c:v>54.74</c:v>
                </c:pt>
                <c:pt idx="1630">
                  <c:v>54.73</c:v>
                </c:pt>
                <c:pt idx="1631">
                  <c:v>54.71</c:v>
                </c:pt>
                <c:pt idx="1632">
                  <c:v>54.7</c:v>
                </c:pt>
                <c:pt idx="1633">
                  <c:v>54.68</c:v>
                </c:pt>
                <c:pt idx="1634">
                  <c:v>54.68</c:v>
                </c:pt>
                <c:pt idx="1635">
                  <c:v>54.67</c:v>
                </c:pt>
                <c:pt idx="1636">
                  <c:v>54.66</c:v>
                </c:pt>
                <c:pt idx="1637">
                  <c:v>54.65</c:v>
                </c:pt>
                <c:pt idx="1638">
                  <c:v>54.64</c:v>
                </c:pt>
                <c:pt idx="1639">
                  <c:v>54.64</c:v>
                </c:pt>
                <c:pt idx="1640">
                  <c:v>54.64</c:v>
                </c:pt>
                <c:pt idx="1641">
                  <c:v>54.63</c:v>
                </c:pt>
                <c:pt idx="1642">
                  <c:v>54.63</c:v>
                </c:pt>
                <c:pt idx="1643">
                  <c:v>54.63</c:v>
                </c:pt>
                <c:pt idx="1644">
                  <c:v>54.63</c:v>
                </c:pt>
                <c:pt idx="1645">
                  <c:v>54.63</c:v>
                </c:pt>
                <c:pt idx="1646">
                  <c:v>54.63</c:v>
                </c:pt>
                <c:pt idx="1647">
                  <c:v>54.63</c:v>
                </c:pt>
                <c:pt idx="1648">
                  <c:v>54.63</c:v>
                </c:pt>
                <c:pt idx="1649">
                  <c:v>54.63</c:v>
                </c:pt>
                <c:pt idx="1650">
                  <c:v>54.63</c:v>
                </c:pt>
                <c:pt idx="1651">
                  <c:v>54.63</c:v>
                </c:pt>
                <c:pt idx="1652">
                  <c:v>54.63</c:v>
                </c:pt>
                <c:pt idx="1653">
                  <c:v>54.63</c:v>
                </c:pt>
                <c:pt idx="1654">
                  <c:v>54.62</c:v>
                </c:pt>
                <c:pt idx="1655">
                  <c:v>54.61</c:v>
                </c:pt>
                <c:pt idx="1656">
                  <c:v>54.6</c:v>
                </c:pt>
                <c:pt idx="1657">
                  <c:v>54.59</c:v>
                </c:pt>
                <c:pt idx="1658">
                  <c:v>54.58</c:v>
                </c:pt>
                <c:pt idx="1659">
                  <c:v>54.56</c:v>
                </c:pt>
                <c:pt idx="1660">
                  <c:v>54.55</c:v>
                </c:pt>
                <c:pt idx="1661">
                  <c:v>54.53</c:v>
                </c:pt>
                <c:pt idx="1662">
                  <c:v>54.51</c:v>
                </c:pt>
                <c:pt idx="1663">
                  <c:v>54.5</c:v>
                </c:pt>
                <c:pt idx="1664">
                  <c:v>54.49</c:v>
                </c:pt>
                <c:pt idx="1665">
                  <c:v>54.47</c:v>
                </c:pt>
                <c:pt idx="1666">
                  <c:v>54.46</c:v>
                </c:pt>
                <c:pt idx="1667">
                  <c:v>54.45</c:v>
                </c:pt>
                <c:pt idx="1668">
                  <c:v>54.44</c:v>
                </c:pt>
                <c:pt idx="1669">
                  <c:v>54.42</c:v>
                </c:pt>
                <c:pt idx="1670">
                  <c:v>54.41</c:v>
                </c:pt>
                <c:pt idx="1671">
                  <c:v>54.4</c:v>
                </c:pt>
                <c:pt idx="1672">
                  <c:v>54.38</c:v>
                </c:pt>
                <c:pt idx="1673">
                  <c:v>54.37</c:v>
                </c:pt>
                <c:pt idx="1674">
                  <c:v>54.37</c:v>
                </c:pt>
                <c:pt idx="1675">
                  <c:v>54.36</c:v>
                </c:pt>
                <c:pt idx="1676">
                  <c:v>54.36</c:v>
                </c:pt>
                <c:pt idx="1677">
                  <c:v>54.35</c:v>
                </c:pt>
                <c:pt idx="1678">
                  <c:v>54.34</c:v>
                </c:pt>
                <c:pt idx="1679">
                  <c:v>54.33</c:v>
                </c:pt>
                <c:pt idx="1680">
                  <c:v>54.33</c:v>
                </c:pt>
                <c:pt idx="1681">
                  <c:v>54.32</c:v>
                </c:pt>
                <c:pt idx="1682">
                  <c:v>54.32</c:v>
                </c:pt>
                <c:pt idx="1683">
                  <c:v>54.32</c:v>
                </c:pt>
                <c:pt idx="1684">
                  <c:v>54.32</c:v>
                </c:pt>
                <c:pt idx="1685">
                  <c:v>54.32</c:v>
                </c:pt>
                <c:pt idx="1686">
                  <c:v>54.31</c:v>
                </c:pt>
                <c:pt idx="1687">
                  <c:v>54.31</c:v>
                </c:pt>
                <c:pt idx="1688">
                  <c:v>54.3</c:v>
                </c:pt>
                <c:pt idx="1689">
                  <c:v>54.29</c:v>
                </c:pt>
                <c:pt idx="1690">
                  <c:v>54.28</c:v>
                </c:pt>
                <c:pt idx="1691">
                  <c:v>54.26</c:v>
                </c:pt>
                <c:pt idx="1692">
                  <c:v>54.24</c:v>
                </c:pt>
                <c:pt idx="1693">
                  <c:v>54.23</c:v>
                </c:pt>
                <c:pt idx="1694">
                  <c:v>54.21</c:v>
                </c:pt>
                <c:pt idx="1695">
                  <c:v>54.19</c:v>
                </c:pt>
                <c:pt idx="1696">
                  <c:v>54.18</c:v>
                </c:pt>
                <c:pt idx="1697">
                  <c:v>54.16</c:v>
                </c:pt>
                <c:pt idx="1698">
                  <c:v>54.15</c:v>
                </c:pt>
                <c:pt idx="1699">
                  <c:v>54.12</c:v>
                </c:pt>
                <c:pt idx="1700">
                  <c:v>54.1</c:v>
                </c:pt>
                <c:pt idx="1701">
                  <c:v>54.09</c:v>
                </c:pt>
                <c:pt idx="1702">
                  <c:v>54.08</c:v>
                </c:pt>
                <c:pt idx="1703">
                  <c:v>54.06</c:v>
                </c:pt>
                <c:pt idx="1704">
                  <c:v>54.05</c:v>
                </c:pt>
                <c:pt idx="1705">
                  <c:v>54.04</c:v>
                </c:pt>
                <c:pt idx="1706">
                  <c:v>54.03</c:v>
                </c:pt>
                <c:pt idx="1707">
                  <c:v>54.03</c:v>
                </c:pt>
                <c:pt idx="1708">
                  <c:v>54.02</c:v>
                </c:pt>
                <c:pt idx="1709">
                  <c:v>54.02</c:v>
                </c:pt>
                <c:pt idx="1710">
                  <c:v>54.02</c:v>
                </c:pt>
                <c:pt idx="1711">
                  <c:v>54.02</c:v>
                </c:pt>
                <c:pt idx="1712">
                  <c:v>54.02</c:v>
                </c:pt>
                <c:pt idx="1713">
                  <c:v>54.02</c:v>
                </c:pt>
                <c:pt idx="1714">
                  <c:v>54.02</c:v>
                </c:pt>
                <c:pt idx="1715">
                  <c:v>54.02</c:v>
                </c:pt>
                <c:pt idx="1716">
                  <c:v>54.02</c:v>
                </c:pt>
                <c:pt idx="1717">
                  <c:v>54.02</c:v>
                </c:pt>
                <c:pt idx="1718">
                  <c:v>54.02</c:v>
                </c:pt>
                <c:pt idx="1719">
                  <c:v>54.02</c:v>
                </c:pt>
                <c:pt idx="1720">
                  <c:v>54.02</c:v>
                </c:pt>
                <c:pt idx="1721">
                  <c:v>54.02</c:v>
                </c:pt>
                <c:pt idx="1722">
                  <c:v>54.02</c:v>
                </c:pt>
                <c:pt idx="1723">
                  <c:v>54.02</c:v>
                </c:pt>
                <c:pt idx="1724">
                  <c:v>54.02</c:v>
                </c:pt>
                <c:pt idx="1725">
                  <c:v>54.02</c:v>
                </c:pt>
                <c:pt idx="1726">
                  <c:v>54.02</c:v>
                </c:pt>
                <c:pt idx="1727">
                  <c:v>54.02</c:v>
                </c:pt>
                <c:pt idx="1728">
                  <c:v>54.02</c:v>
                </c:pt>
                <c:pt idx="1729">
                  <c:v>54.02</c:v>
                </c:pt>
                <c:pt idx="1730">
                  <c:v>54.02</c:v>
                </c:pt>
                <c:pt idx="1731">
                  <c:v>54.02</c:v>
                </c:pt>
                <c:pt idx="1732">
                  <c:v>54.02</c:v>
                </c:pt>
                <c:pt idx="1733">
                  <c:v>54.02</c:v>
                </c:pt>
                <c:pt idx="1734">
                  <c:v>54.02</c:v>
                </c:pt>
                <c:pt idx="1735">
                  <c:v>54.02</c:v>
                </c:pt>
                <c:pt idx="1736">
                  <c:v>54.02</c:v>
                </c:pt>
                <c:pt idx="1737">
                  <c:v>54.02</c:v>
                </c:pt>
                <c:pt idx="1738">
                  <c:v>54.02</c:v>
                </c:pt>
                <c:pt idx="1739">
                  <c:v>54.02</c:v>
                </c:pt>
                <c:pt idx="1740">
                  <c:v>54.02</c:v>
                </c:pt>
                <c:pt idx="1741">
                  <c:v>54.02</c:v>
                </c:pt>
                <c:pt idx="1742">
                  <c:v>54.02</c:v>
                </c:pt>
                <c:pt idx="1743">
                  <c:v>54.02</c:v>
                </c:pt>
                <c:pt idx="1744">
                  <c:v>54.02</c:v>
                </c:pt>
                <c:pt idx="1745">
                  <c:v>54.02</c:v>
                </c:pt>
                <c:pt idx="1746">
                  <c:v>54.02</c:v>
                </c:pt>
                <c:pt idx="1747">
                  <c:v>54.02</c:v>
                </c:pt>
                <c:pt idx="1748">
                  <c:v>54.02</c:v>
                </c:pt>
                <c:pt idx="1749">
                  <c:v>54.02</c:v>
                </c:pt>
                <c:pt idx="1750">
                  <c:v>54.02</c:v>
                </c:pt>
                <c:pt idx="1751">
                  <c:v>54.02</c:v>
                </c:pt>
                <c:pt idx="1752">
                  <c:v>54.02</c:v>
                </c:pt>
                <c:pt idx="1753">
                  <c:v>54.02</c:v>
                </c:pt>
                <c:pt idx="1754">
                  <c:v>54.02</c:v>
                </c:pt>
                <c:pt idx="1755">
                  <c:v>54.02</c:v>
                </c:pt>
                <c:pt idx="1756">
                  <c:v>54.02</c:v>
                </c:pt>
                <c:pt idx="1757">
                  <c:v>54.02</c:v>
                </c:pt>
                <c:pt idx="1758">
                  <c:v>54.02</c:v>
                </c:pt>
                <c:pt idx="1759">
                  <c:v>54.02</c:v>
                </c:pt>
                <c:pt idx="1760">
                  <c:v>54.02</c:v>
                </c:pt>
                <c:pt idx="1761">
                  <c:v>54.02</c:v>
                </c:pt>
                <c:pt idx="1762">
                  <c:v>54.02</c:v>
                </c:pt>
                <c:pt idx="1763">
                  <c:v>54.02</c:v>
                </c:pt>
                <c:pt idx="1764">
                  <c:v>54.02</c:v>
                </c:pt>
                <c:pt idx="1765">
                  <c:v>54.02</c:v>
                </c:pt>
                <c:pt idx="1766">
                  <c:v>54.02</c:v>
                </c:pt>
                <c:pt idx="1767">
                  <c:v>54.03</c:v>
                </c:pt>
                <c:pt idx="1768">
                  <c:v>54.03</c:v>
                </c:pt>
                <c:pt idx="1769">
                  <c:v>54.04</c:v>
                </c:pt>
                <c:pt idx="1770">
                  <c:v>54.06</c:v>
                </c:pt>
                <c:pt idx="1771">
                  <c:v>54.08</c:v>
                </c:pt>
                <c:pt idx="1772">
                  <c:v>54.11</c:v>
                </c:pt>
                <c:pt idx="1773">
                  <c:v>54.15</c:v>
                </c:pt>
                <c:pt idx="1774">
                  <c:v>54.19</c:v>
                </c:pt>
                <c:pt idx="1775">
                  <c:v>54.23</c:v>
                </c:pt>
                <c:pt idx="1776">
                  <c:v>54.27</c:v>
                </c:pt>
                <c:pt idx="1777">
                  <c:v>54.29</c:v>
                </c:pt>
                <c:pt idx="1778">
                  <c:v>54.31</c:v>
                </c:pt>
                <c:pt idx="1779">
                  <c:v>54.32</c:v>
                </c:pt>
                <c:pt idx="1780">
                  <c:v>54.34</c:v>
                </c:pt>
                <c:pt idx="1781">
                  <c:v>54.35</c:v>
                </c:pt>
                <c:pt idx="1782">
                  <c:v>54.37</c:v>
                </c:pt>
                <c:pt idx="1783">
                  <c:v>54.39</c:v>
                </c:pt>
                <c:pt idx="1784">
                  <c:v>54.43</c:v>
                </c:pt>
                <c:pt idx="1785">
                  <c:v>54.46</c:v>
                </c:pt>
                <c:pt idx="1786">
                  <c:v>54.49</c:v>
                </c:pt>
                <c:pt idx="1787">
                  <c:v>54.52</c:v>
                </c:pt>
                <c:pt idx="1788">
                  <c:v>54.55</c:v>
                </c:pt>
                <c:pt idx="1789">
                  <c:v>54.58</c:v>
                </c:pt>
                <c:pt idx="1790">
                  <c:v>54.6</c:v>
                </c:pt>
                <c:pt idx="1791">
                  <c:v>54.61</c:v>
                </c:pt>
                <c:pt idx="1792">
                  <c:v>54.63</c:v>
                </c:pt>
                <c:pt idx="1793">
                  <c:v>54.63</c:v>
                </c:pt>
                <c:pt idx="1794">
                  <c:v>54.63</c:v>
                </c:pt>
                <c:pt idx="1795">
                  <c:v>54.63</c:v>
                </c:pt>
                <c:pt idx="1796">
                  <c:v>54.63</c:v>
                </c:pt>
                <c:pt idx="1797">
                  <c:v>54.64</c:v>
                </c:pt>
                <c:pt idx="1798">
                  <c:v>54.64</c:v>
                </c:pt>
                <c:pt idx="1799">
                  <c:v>54.66</c:v>
                </c:pt>
                <c:pt idx="1800">
                  <c:v>54.68</c:v>
                </c:pt>
                <c:pt idx="1801">
                  <c:v>54.71</c:v>
                </c:pt>
                <c:pt idx="1802">
                  <c:v>54.74</c:v>
                </c:pt>
                <c:pt idx="1803">
                  <c:v>54.76</c:v>
                </c:pt>
                <c:pt idx="1804">
                  <c:v>54.78</c:v>
                </c:pt>
                <c:pt idx="1805">
                  <c:v>54.8</c:v>
                </c:pt>
                <c:pt idx="1806">
                  <c:v>54.82</c:v>
                </c:pt>
                <c:pt idx="1807">
                  <c:v>54.84</c:v>
                </c:pt>
                <c:pt idx="1808">
                  <c:v>54.89</c:v>
                </c:pt>
                <c:pt idx="1809">
                  <c:v>54.93</c:v>
                </c:pt>
                <c:pt idx="1810">
                  <c:v>54.98</c:v>
                </c:pt>
                <c:pt idx="1811">
                  <c:v>55.03</c:v>
                </c:pt>
                <c:pt idx="1812">
                  <c:v>55.07</c:v>
                </c:pt>
                <c:pt idx="1813">
                  <c:v>55.09</c:v>
                </c:pt>
                <c:pt idx="1814">
                  <c:v>55.12</c:v>
                </c:pt>
                <c:pt idx="1815">
                  <c:v>55.14</c:v>
                </c:pt>
                <c:pt idx="1816">
                  <c:v>55.17</c:v>
                </c:pt>
                <c:pt idx="1817">
                  <c:v>55.2</c:v>
                </c:pt>
                <c:pt idx="1818">
                  <c:v>55.23</c:v>
                </c:pt>
                <c:pt idx="1819">
                  <c:v>55.24</c:v>
                </c:pt>
                <c:pt idx="1820">
                  <c:v>55.25</c:v>
                </c:pt>
                <c:pt idx="1821">
                  <c:v>55.26</c:v>
                </c:pt>
                <c:pt idx="1822">
                  <c:v>55.26</c:v>
                </c:pt>
                <c:pt idx="1823">
                  <c:v>55.26</c:v>
                </c:pt>
                <c:pt idx="1824">
                  <c:v>55.26</c:v>
                </c:pt>
                <c:pt idx="1825">
                  <c:v>55.26</c:v>
                </c:pt>
                <c:pt idx="1826">
                  <c:v>55.26</c:v>
                </c:pt>
                <c:pt idx="1827">
                  <c:v>55.26</c:v>
                </c:pt>
                <c:pt idx="1828">
                  <c:v>55.26</c:v>
                </c:pt>
                <c:pt idx="1829">
                  <c:v>55.27</c:v>
                </c:pt>
                <c:pt idx="1830">
                  <c:v>55.29</c:v>
                </c:pt>
                <c:pt idx="1831">
                  <c:v>55.31</c:v>
                </c:pt>
                <c:pt idx="1832">
                  <c:v>55.35</c:v>
                </c:pt>
                <c:pt idx="1833">
                  <c:v>55.39</c:v>
                </c:pt>
                <c:pt idx="1834">
                  <c:v>55.42</c:v>
                </c:pt>
                <c:pt idx="1835">
                  <c:v>55.46</c:v>
                </c:pt>
                <c:pt idx="1836">
                  <c:v>55.5</c:v>
                </c:pt>
                <c:pt idx="1837">
                  <c:v>55.53</c:v>
                </c:pt>
                <c:pt idx="1838">
                  <c:v>55.55</c:v>
                </c:pt>
                <c:pt idx="1839">
                  <c:v>55.56</c:v>
                </c:pt>
                <c:pt idx="1840">
                  <c:v>55.58</c:v>
                </c:pt>
                <c:pt idx="1841">
                  <c:v>55.59</c:v>
                </c:pt>
                <c:pt idx="1842">
                  <c:v>55.6</c:v>
                </c:pt>
                <c:pt idx="1843">
                  <c:v>55.62</c:v>
                </c:pt>
                <c:pt idx="1844">
                  <c:v>55.64</c:v>
                </c:pt>
                <c:pt idx="1845">
                  <c:v>55.67</c:v>
                </c:pt>
                <c:pt idx="1846">
                  <c:v>55.71</c:v>
                </c:pt>
                <c:pt idx="1847">
                  <c:v>55.74</c:v>
                </c:pt>
                <c:pt idx="1848">
                  <c:v>55.78</c:v>
                </c:pt>
                <c:pt idx="1849">
                  <c:v>55.82</c:v>
                </c:pt>
                <c:pt idx="1850">
                  <c:v>55.85</c:v>
                </c:pt>
                <c:pt idx="1851">
                  <c:v>55.87</c:v>
                </c:pt>
                <c:pt idx="1852">
                  <c:v>55.88</c:v>
                </c:pt>
                <c:pt idx="1853">
                  <c:v>55.89</c:v>
                </c:pt>
                <c:pt idx="1854">
                  <c:v>55.9</c:v>
                </c:pt>
                <c:pt idx="1855">
                  <c:v>55.9</c:v>
                </c:pt>
                <c:pt idx="1856">
                  <c:v>55.91</c:v>
                </c:pt>
                <c:pt idx="1857">
                  <c:v>55.92</c:v>
                </c:pt>
                <c:pt idx="1858">
                  <c:v>55.92</c:v>
                </c:pt>
                <c:pt idx="1859">
                  <c:v>55.93</c:v>
                </c:pt>
                <c:pt idx="1860">
                  <c:v>55.94</c:v>
                </c:pt>
                <c:pt idx="1861">
                  <c:v>55.96</c:v>
                </c:pt>
                <c:pt idx="1862">
                  <c:v>55.96</c:v>
                </c:pt>
                <c:pt idx="1863">
                  <c:v>55.97</c:v>
                </c:pt>
                <c:pt idx="1864">
                  <c:v>55.98</c:v>
                </c:pt>
                <c:pt idx="1865">
                  <c:v>55.98</c:v>
                </c:pt>
                <c:pt idx="1866">
                  <c:v>55.99</c:v>
                </c:pt>
                <c:pt idx="1867">
                  <c:v>56</c:v>
                </c:pt>
                <c:pt idx="1868">
                  <c:v>56.01</c:v>
                </c:pt>
                <c:pt idx="1869">
                  <c:v>56.01</c:v>
                </c:pt>
                <c:pt idx="1870">
                  <c:v>56.02</c:v>
                </c:pt>
                <c:pt idx="1871">
                  <c:v>56.02</c:v>
                </c:pt>
                <c:pt idx="1872">
                  <c:v>56.03</c:v>
                </c:pt>
                <c:pt idx="1873">
                  <c:v>56.03</c:v>
                </c:pt>
                <c:pt idx="1874">
                  <c:v>56.03</c:v>
                </c:pt>
                <c:pt idx="1875">
                  <c:v>56.03</c:v>
                </c:pt>
                <c:pt idx="1876">
                  <c:v>56.04</c:v>
                </c:pt>
                <c:pt idx="1877">
                  <c:v>56.04</c:v>
                </c:pt>
                <c:pt idx="1878">
                  <c:v>56.03</c:v>
                </c:pt>
                <c:pt idx="1879">
                  <c:v>56.03</c:v>
                </c:pt>
                <c:pt idx="1880">
                  <c:v>56.02</c:v>
                </c:pt>
                <c:pt idx="1881">
                  <c:v>56.02</c:v>
                </c:pt>
                <c:pt idx="1882">
                  <c:v>56.02</c:v>
                </c:pt>
                <c:pt idx="1883">
                  <c:v>56.02</c:v>
                </c:pt>
                <c:pt idx="1884">
                  <c:v>56.02</c:v>
                </c:pt>
                <c:pt idx="1885">
                  <c:v>56.02</c:v>
                </c:pt>
                <c:pt idx="1886">
                  <c:v>56.02</c:v>
                </c:pt>
                <c:pt idx="1887">
                  <c:v>56.02</c:v>
                </c:pt>
                <c:pt idx="1888">
                  <c:v>56.02</c:v>
                </c:pt>
                <c:pt idx="1889">
                  <c:v>56.01</c:v>
                </c:pt>
                <c:pt idx="1890">
                  <c:v>56.01</c:v>
                </c:pt>
                <c:pt idx="1891">
                  <c:v>56</c:v>
                </c:pt>
                <c:pt idx="1892">
                  <c:v>55.99</c:v>
                </c:pt>
                <c:pt idx="1893">
                  <c:v>55.98</c:v>
                </c:pt>
                <c:pt idx="1894">
                  <c:v>55.98</c:v>
                </c:pt>
                <c:pt idx="1895">
                  <c:v>55.97</c:v>
                </c:pt>
                <c:pt idx="1896">
                  <c:v>55.96</c:v>
                </c:pt>
                <c:pt idx="1897">
                  <c:v>55.96</c:v>
                </c:pt>
                <c:pt idx="1898">
                  <c:v>55.95</c:v>
                </c:pt>
                <c:pt idx="1899">
                  <c:v>55.94</c:v>
                </c:pt>
                <c:pt idx="1900">
                  <c:v>55.93</c:v>
                </c:pt>
                <c:pt idx="1901">
                  <c:v>55.92</c:v>
                </c:pt>
                <c:pt idx="1902">
                  <c:v>55.92</c:v>
                </c:pt>
                <c:pt idx="1903">
                  <c:v>55.92</c:v>
                </c:pt>
                <c:pt idx="1904">
                  <c:v>55.92</c:v>
                </c:pt>
                <c:pt idx="1905">
                  <c:v>55.91</c:v>
                </c:pt>
                <c:pt idx="1906">
                  <c:v>55.91</c:v>
                </c:pt>
                <c:pt idx="1907">
                  <c:v>55.9</c:v>
                </c:pt>
                <c:pt idx="1908">
                  <c:v>55.9</c:v>
                </c:pt>
                <c:pt idx="1909">
                  <c:v>55.9</c:v>
                </c:pt>
                <c:pt idx="1910">
                  <c:v>55.89</c:v>
                </c:pt>
                <c:pt idx="1911">
                  <c:v>55.88</c:v>
                </c:pt>
                <c:pt idx="1912">
                  <c:v>55.88</c:v>
                </c:pt>
                <c:pt idx="1913">
                  <c:v>55.86</c:v>
                </c:pt>
                <c:pt idx="1914">
                  <c:v>55.84</c:v>
                </c:pt>
                <c:pt idx="1915">
                  <c:v>55.82</c:v>
                </c:pt>
                <c:pt idx="1916">
                  <c:v>55.81</c:v>
                </c:pt>
                <c:pt idx="1917">
                  <c:v>55.79</c:v>
                </c:pt>
                <c:pt idx="1918">
                  <c:v>55.77</c:v>
                </c:pt>
                <c:pt idx="1919">
                  <c:v>55.76</c:v>
                </c:pt>
                <c:pt idx="1920">
                  <c:v>55.74</c:v>
                </c:pt>
                <c:pt idx="1921">
                  <c:v>55.73</c:v>
                </c:pt>
                <c:pt idx="1922">
                  <c:v>55.71</c:v>
                </c:pt>
                <c:pt idx="1923">
                  <c:v>55.7</c:v>
                </c:pt>
                <c:pt idx="1924">
                  <c:v>55.68</c:v>
                </c:pt>
                <c:pt idx="1925">
                  <c:v>55.66</c:v>
                </c:pt>
                <c:pt idx="1926">
                  <c:v>55.64</c:v>
                </c:pt>
                <c:pt idx="1927">
                  <c:v>55.62</c:v>
                </c:pt>
                <c:pt idx="1928">
                  <c:v>55.61</c:v>
                </c:pt>
                <c:pt idx="1929">
                  <c:v>55.6</c:v>
                </c:pt>
                <c:pt idx="1930">
                  <c:v>55.6</c:v>
                </c:pt>
                <c:pt idx="1931">
                  <c:v>55.59</c:v>
                </c:pt>
                <c:pt idx="1932">
                  <c:v>55.59</c:v>
                </c:pt>
                <c:pt idx="1933">
                  <c:v>55.58</c:v>
                </c:pt>
                <c:pt idx="1934">
                  <c:v>55.58</c:v>
                </c:pt>
                <c:pt idx="1935">
                  <c:v>55.57</c:v>
                </c:pt>
                <c:pt idx="1936">
                  <c:v>55.56</c:v>
                </c:pt>
                <c:pt idx="1937">
                  <c:v>55.55</c:v>
                </c:pt>
                <c:pt idx="1938">
                  <c:v>55.53</c:v>
                </c:pt>
                <c:pt idx="1939">
                  <c:v>55.51</c:v>
                </c:pt>
                <c:pt idx="1940">
                  <c:v>55.49</c:v>
                </c:pt>
                <c:pt idx="1941">
                  <c:v>55.48</c:v>
                </c:pt>
                <c:pt idx="1942">
                  <c:v>55.46</c:v>
                </c:pt>
                <c:pt idx="1943">
                  <c:v>55.45</c:v>
                </c:pt>
                <c:pt idx="1944">
                  <c:v>55.43</c:v>
                </c:pt>
                <c:pt idx="1945">
                  <c:v>55.42</c:v>
                </c:pt>
                <c:pt idx="1946">
                  <c:v>55.4</c:v>
                </c:pt>
                <c:pt idx="1947">
                  <c:v>55.39</c:v>
                </c:pt>
                <c:pt idx="1948">
                  <c:v>55.38</c:v>
                </c:pt>
                <c:pt idx="1949">
                  <c:v>55.36</c:v>
                </c:pt>
                <c:pt idx="1950">
                  <c:v>55.34</c:v>
                </c:pt>
                <c:pt idx="1951">
                  <c:v>55.33</c:v>
                </c:pt>
                <c:pt idx="1952">
                  <c:v>55.31</c:v>
                </c:pt>
                <c:pt idx="1953">
                  <c:v>55.29</c:v>
                </c:pt>
                <c:pt idx="1954">
                  <c:v>55.28</c:v>
                </c:pt>
                <c:pt idx="1955">
                  <c:v>55.27</c:v>
                </c:pt>
                <c:pt idx="1956">
                  <c:v>55.27</c:v>
                </c:pt>
                <c:pt idx="1957">
                  <c:v>55.26</c:v>
                </c:pt>
                <c:pt idx="1958">
                  <c:v>55.26</c:v>
                </c:pt>
                <c:pt idx="1959">
                  <c:v>55.26</c:v>
                </c:pt>
                <c:pt idx="1960">
                  <c:v>55.26</c:v>
                </c:pt>
                <c:pt idx="1961">
                  <c:v>55.26</c:v>
                </c:pt>
                <c:pt idx="1962">
                  <c:v>55.26</c:v>
                </c:pt>
                <c:pt idx="1963">
                  <c:v>55.26</c:v>
                </c:pt>
                <c:pt idx="1964">
                  <c:v>55.26</c:v>
                </c:pt>
                <c:pt idx="1965">
                  <c:v>55.26</c:v>
                </c:pt>
                <c:pt idx="1966">
                  <c:v>55.26</c:v>
                </c:pt>
                <c:pt idx="1967">
                  <c:v>55.26</c:v>
                </c:pt>
                <c:pt idx="1968">
                  <c:v>55.26</c:v>
                </c:pt>
                <c:pt idx="1969">
                  <c:v>55.26</c:v>
                </c:pt>
                <c:pt idx="1970">
                  <c:v>55.26</c:v>
                </c:pt>
                <c:pt idx="1971">
                  <c:v>55.26</c:v>
                </c:pt>
                <c:pt idx="1972">
                  <c:v>55.26</c:v>
                </c:pt>
                <c:pt idx="1973">
                  <c:v>55.26</c:v>
                </c:pt>
                <c:pt idx="1974">
                  <c:v>55.26</c:v>
                </c:pt>
                <c:pt idx="1975">
                  <c:v>55.26</c:v>
                </c:pt>
                <c:pt idx="1976">
                  <c:v>55.26</c:v>
                </c:pt>
                <c:pt idx="1977">
                  <c:v>55.26</c:v>
                </c:pt>
                <c:pt idx="1978">
                  <c:v>55.26</c:v>
                </c:pt>
                <c:pt idx="1979">
                  <c:v>55.25</c:v>
                </c:pt>
                <c:pt idx="1980">
                  <c:v>55.25</c:v>
                </c:pt>
                <c:pt idx="1981">
                  <c:v>55.24</c:v>
                </c:pt>
                <c:pt idx="1982">
                  <c:v>55.23</c:v>
                </c:pt>
                <c:pt idx="1983">
                  <c:v>55.21</c:v>
                </c:pt>
                <c:pt idx="1984">
                  <c:v>55.2</c:v>
                </c:pt>
                <c:pt idx="1985">
                  <c:v>55.19</c:v>
                </c:pt>
                <c:pt idx="1986">
                  <c:v>55.17</c:v>
                </c:pt>
                <c:pt idx="1987">
                  <c:v>55.15</c:v>
                </c:pt>
                <c:pt idx="1988">
                  <c:v>55.14</c:v>
                </c:pt>
                <c:pt idx="1989">
                  <c:v>55.12</c:v>
                </c:pt>
                <c:pt idx="1990">
                  <c:v>55.11</c:v>
                </c:pt>
                <c:pt idx="1991">
                  <c:v>55.11</c:v>
                </c:pt>
                <c:pt idx="1992">
                  <c:v>55.1</c:v>
                </c:pt>
                <c:pt idx="1993">
                  <c:v>55.1</c:v>
                </c:pt>
                <c:pt idx="1994">
                  <c:v>55.1</c:v>
                </c:pt>
                <c:pt idx="1995">
                  <c:v>55.1</c:v>
                </c:pt>
                <c:pt idx="1996">
                  <c:v>55.1</c:v>
                </c:pt>
                <c:pt idx="1997">
                  <c:v>55.1</c:v>
                </c:pt>
                <c:pt idx="1998">
                  <c:v>55.1</c:v>
                </c:pt>
                <c:pt idx="1999">
                  <c:v>55.1</c:v>
                </c:pt>
                <c:pt idx="2000">
                  <c:v>55.09</c:v>
                </c:pt>
                <c:pt idx="2001">
                  <c:v>55.09</c:v>
                </c:pt>
                <c:pt idx="2002">
                  <c:v>55.08</c:v>
                </c:pt>
                <c:pt idx="2003">
                  <c:v>55.07</c:v>
                </c:pt>
                <c:pt idx="2004">
                  <c:v>55.05</c:v>
                </c:pt>
                <c:pt idx="2005">
                  <c:v>55.03</c:v>
                </c:pt>
                <c:pt idx="2006">
                  <c:v>55.02</c:v>
                </c:pt>
                <c:pt idx="2007">
                  <c:v>55</c:v>
                </c:pt>
                <c:pt idx="2008">
                  <c:v>54.98</c:v>
                </c:pt>
                <c:pt idx="2009">
                  <c:v>54.96</c:v>
                </c:pt>
                <c:pt idx="2010">
                  <c:v>54.94</c:v>
                </c:pt>
                <c:pt idx="2011">
                  <c:v>54.93</c:v>
                </c:pt>
                <c:pt idx="2012">
                  <c:v>54.91</c:v>
                </c:pt>
                <c:pt idx="2013">
                  <c:v>54.89</c:v>
                </c:pt>
                <c:pt idx="2014">
                  <c:v>54.87</c:v>
                </c:pt>
                <c:pt idx="2015">
                  <c:v>54.86</c:v>
                </c:pt>
                <c:pt idx="2016">
                  <c:v>54.85</c:v>
                </c:pt>
                <c:pt idx="2017">
                  <c:v>54.84</c:v>
                </c:pt>
                <c:pt idx="2018">
                  <c:v>54.83</c:v>
                </c:pt>
                <c:pt idx="2019">
                  <c:v>54.82</c:v>
                </c:pt>
                <c:pt idx="2020">
                  <c:v>54.8</c:v>
                </c:pt>
                <c:pt idx="2021">
                  <c:v>54.8</c:v>
                </c:pt>
                <c:pt idx="2022">
                  <c:v>54.79</c:v>
                </c:pt>
                <c:pt idx="2023">
                  <c:v>54.79</c:v>
                </c:pt>
                <c:pt idx="2024">
                  <c:v>54.79</c:v>
                </c:pt>
                <c:pt idx="2025">
                  <c:v>54.79</c:v>
                </c:pt>
                <c:pt idx="2026">
                  <c:v>54.78</c:v>
                </c:pt>
                <c:pt idx="2027">
                  <c:v>54.78</c:v>
                </c:pt>
                <c:pt idx="2028">
                  <c:v>54.77</c:v>
                </c:pt>
                <c:pt idx="2029">
                  <c:v>54.76</c:v>
                </c:pt>
                <c:pt idx="2030">
                  <c:v>54.74</c:v>
                </c:pt>
                <c:pt idx="2031">
                  <c:v>54.73</c:v>
                </c:pt>
                <c:pt idx="2032">
                  <c:v>54.72</c:v>
                </c:pt>
                <c:pt idx="2033">
                  <c:v>54.71</c:v>
                </c:pt>
                <c:pt idx="2034">
                  <c:v>54.7</c:v>
                </c:pt>
                <c:pt idx="2035">
                  <c:v>54.7</c:v>
                </c:pt>
                <c:pt idx="2036">
                  <c:v>54.68</c:v>
                </c:pt>
                <c:pt idx="2037">
                  <c:v>54.67</c:v>
                </c:pt>
                <c:pt idx="2038">
                  <c:v>54.66</c:v>
                </c:pt>
                <c:pt idx="2039">
                  <c:v>54.66</c:v>
                </c:pt>
                <c:pt idx="2040">
                  <c:v>54.65</c:v>
                </c:pt>
                <c:pt idx="2041">
                  <c:v>54.65</c:v>
                </c:pt>
                <c:pt idx="2042">
                  <c:v>54.64</c:v>
                </c:pt>
                <c:pt idx="2043">
                  <c:v>54.64</c:v>
                </c:pt>
                <c:pt idx="2044">
                  <c:v>54.64</c:v>
                </c:pt>
                <c:pt idx="2045">
                  <c:v>54.63</c:v>
                </c:pt>
                <c:pt idx="2046">
                  <c:v>54.63</c:v>
                </c:pt>
                <c:pt idx="2047">
                  <c:v>54.63</c:v>
                </c:pt>
                <c:pt idx="2048">
                  <c:v>54.63</c:v>
                </c:pt>
                <c:pt idx="2049">
                  <c:v>54.63</c:v>
                </c:pt>
                <c:pt idx="2050">
                  <c:v>54.63</c:v>
                </c:pt>
                <c:pt idx="2051">
                  <c:v>54.63</c:v>
                </c:pt>
                <c:pt idx="2052">
                  <c:v>54.63</c:v>
                </c:pt>
                <c:pt idx="2053">
                  <c:v>54.63</c:v>
                </c:pt>
                <c:pt idx="2054">
                  <c:v>54.63</c:v>
                </c:pt>
                <c:pt idx="2055">
                  <c:v>54.63</c:v>
                </c:pt>
                <c:pt idx="2056">
                  <c:v>54.63</c:v>
                </c:pt>
                <c:pt idx="2057">
                  <c:v>54.63</c:v>
                </c:pt>
                <c:pt idx="2058">
                  <c:v>54.63</c:v>
                </c:pt>
                <c:pt idx="2059">
                  <c:v>54.62</c:v>
                </c:pt>
                <c:pt idx="2060">
                  <c:v>54.61</c:v>
                </c:pt>
                <c:pt idx="2061">
                  <c:v>54.61</c:v>
                </c:pt>
                <c:pt idx="2062">
                  <c:v>54.6</c:v>
                </c:pt>
                <c:pt idx="2063">
                  <c:v>54.59</c:v>
                </c:pt>
                <c:pt idx="2064">
                  <c:v>54.57</c:v>
                </c:pt>
                <c:pt idx="2065">
                  <c:v>54.56</c:v>
                </c:pt>
                <c:pt idx="2066">
                  <c:v>54.54</c:v>
                </c:pt>
                <c:pt idx="2067">
                  <c:v>54.52</c:v>
                </c:pt>
                <c:pt idx="2068">
                  <c:v>54.51</c:v>
                </c:pt>
                <c:pt idx="2069">
                  <c:v>54.5</c:v>
                </c:pt>
                <c:pt idx="2070">
                  <c:v>54.49</c:v>
                </c:pt>
                <c:pt idx="2071">
                  <c:v>54.47</c:v>
                </c:pt>
                <c:pt idx="2072">
                  <c:v>54.46</c:v>
                </c:pt>
                <c:pt idx="2073">
                  <c:v>54.46</c:v>
                </c:pt>
                <c:pt idx="2074">
                  <c:v>54.44</c:v>
                </c:pt>
                <c:pt idx="2075">
                  <c:v>54.43</c:v>
                </c:pt>
                <c:pt idx="2076">
                  <c:v>54.42</c:v>
                </c:pt>
                <c:pt idx="2077">
                  <c:v>54.41</c:v>
                </c:pt>
                <c:pt idx="2078">
                  <c:v>54.39</c:v>
                </c:pt>
                <c:pt idx="2079">
                  <c:v>54.38</c:v>
                </c:pt>
                <c:pt idx="2080">
                  <c:v>54.37</c:v>
                </c:pt>
                <c:pt idx="2081">
                  <c:v>54.36</c:v>
                </c:pt>
                <c:pt idx="2082">
                  <c:v>54.36</c:v>
                </c:pt>
                <c:pt idx="2083">
                  <c:v>54.35</c:v>
                </c:pt>
                <c:pt idx="2084">
                  <c:v>54.34</c:v>
                </c:pt>
                <c:pt idx="2085">
                  <c:v>54.34</c:v>
                </c:pt>
                <c:pt idx="2086">
                  <c:v>54.33</c:v>
                </c:pt>
                <c:pt idx="2087">
                  <c:v>54.33</c:v>
                </c:pt>
                <c:pt idx="2088">
                  <c:v>54.32</c:v>
                </c:pt>
                <c:pt idx="2089">
                  <c:v>54.32</c:v>
                </c:pt>
                <c:pt idx="2090">
                  <c:v>54.32</c:v>
                </c:pt>
                <c:pt idx="2091">
                  <c:v>54.32</c:v>
                </c:pt>
                <c:pt idx="2092">
                  <c:v>54.32</c:v>
                </c:pt>
                <c:pt idx="2093">
                  <c:v>54.32</c:v>
                </c:pt>
                <c:pt idx="2094">
                  <c:v>54.31</c:v>
                </c:pt>
                <c:pt idx="2095">
                  <c:v>54.31</c:v>
                </c:pt>
                <c:pt idx="2096">
                  <c:v>54.31</c:v>
                </c:pt>
                <c:pt idx="2097">
                  <c:v>54.29</c:v>
                </c:pt>
                <c:pt idx="2098">
                  <c:v>54.28</c:v>
                </c:pt>
                <c:pt idx="2099">
                  <c:v>54.27</c:v>
                </c:pt>
                <c:pt idx="2100">
                  <c:v>54.26</c:v>
                </c:pt>
                <c:pt idx="2101">
                  <c:v>54.25</c:v>
                </c:pt>
                <c:pt idx="2102">
                  <c:v>54.23</c:v>
                </c:pt>
                <c:pt idx="2103">
                  <c:v>54.22</c:v>
                </c:pt>
                <c:pt idx="2104">
                  <c:v>54.21</c:v>
                </c:pt>
                <c:pt idx="2105">
                  <c:v>54.2</c:v>
                </c:pt>
                <c:pt idx="2106">
                  <c:v>54.19</c:v>
                </c:pt>
                <c:pt idx="2107">
                  <c:v>54.19</c:v>
                </c:pt>
                <c:pt idx="2108">
                  <c:v>54.18</c:v>
                </c:pt>
                <c:pt idx="2109">
                  <c:v>54.17</c:v>
                </c:pt>
                <c:pt idx="2110">
                  <c:v>54.16</c:v>
                </c:pt>
                <c:pt idx="2111">
                  <c:v>54.14</c:v>
                </c:pt>
                <c:pt idx="2112">
                  <c:v>54.13</c:v>
                </c:pt>
                <c:pt idx="2113">
                  <c:v>54.12</c:v>
                </c:pt>
                <c:pt idx="2114">
                  <c:v>54.11</c:v>
                </c:pt>
                <c:pt idx="2115">
                  <c:v>54.1</c:v>
                </c:pt>
                <c:pt idx="2116">
                  <c:v>54.09</c:v>
                </c:pt>
                <c:pt idx="2117">
                  <c:v>54.08</c:v>
                </c:pt>
                <c:pt idx="2118">
                  <c:v>54.08</c:v>
                </c:pt>
                <c:pt idx="2119">
                  <c:v>54.07</c:v>
                </c:pt>
                <c:pt idx="2120">
                  <c:v>54.07</c:v>
                </c:pt>
                <c:pt idx="2121">
                  <c:v>54.06</c:v>
                </c:pt>
                <c:pt idx="2122">
                  <c:v>54.06</c:v>
                </c:pt>
                <c:pt idx="2123">
                  <c:v>54.05</c:v>
                </c:pt>
                <c:pt idx="2124">
                  <c:v>54.05</c:v>
                </c:pt>
                <c:pt idx="2125">
                  <c:v>54.04</c:v>
                </c:pt>
                <c:pt idx="2126">
                  <c:v>54.04</c:v>
                </c:pt>
                <c:pt idx="2127">
                  <c:v>54.04</c:v>
                </c:pt>
                <c:pt idx="2128">
                  <c:v>54.04</c:v>
                </c:pt>
                <c:pt idx="2129">
                  <c:v>54.04</c:v>
                </c:pt>
                <c:pt idx="2130">
                  <c:v>54.04</c:v>
                </c:pt>
                <c:pt idx="2131">
                  <c:v>54.03</c:v>
                </c:pt>
                <c:pt idx="2132">
                  <c:v>54.03</c:v>
                </c:pt>
                <c:pt idx="2133">
                  <c:v>54.03</c:v>
                </c:pt>
                <c:pt idx="2134">
                  <c:v>54.03</c:v>
                </c:pt>
                <c:pt idx="2135">
                  <c:v>54.03</c:v>
                </c:pt>
                <c:pt idx="2136">
                  <c:v>54.03</c:v>
                </c:pt>
                <c:pt idx="2137">
                  <c:v>54.03</c:v>
                </c:pt>
                <c:pt idx="2138">
                  <c:v>54.03</c:v>
                </c:pt>
                <c:pt idx="2139">
                  <c:v>54.04</c:v>
                </c:pt>
                <c:pt idx="2140">
                  <c:v>54.04</c:v>
                </c:pt>
                <c:pt idx="2141">
                  <c:v>54.04</c:v>
                </c:pt>
                <c:pt idx="2142">
                  <c:v>54.04</c:v>
                </c:pt>
                <c:pt idx="2143">
                  <c:v>54.04</c:v>
                </c:pt>
                <c:pt idx="2144">
                  <c:v>54.04</c:v>
                </c:pt>
                <c:pt idx="2145">
                  <c:v>54.04</c:v>
                </c:pt>
                <c:pt idx="2146">
                  <c:v>54.04</c:v>
                </c:pt>
                <c:pt idx="2147">
                  <c:v>54.04</c:v>
                </c:pt>
                <c:pt idx="2148">
                  <c:v>54.04</c:v>
                </c:pt>
                <c:pt idx="2149">
                  <c:v>54.04</c:v>
                </c:pt>
                <c:pt idx="2150">
                  <c:v>54.04</c:v>
                </c:pt>
                <c:pt idx="2151">
                  <c:v>54.04</c:v>
                </c:pt>
                <c:pt idx="2152">
                  <c:v>54.04</c:v>
                </c:pt>
                <c:pt idx="2153">
                  <c:v>54.04</c:v>
                </c:pt>
                <c:pt idx="2154">
                  <c:v>54.04</c:v>
                </c:pt>
                <c:pt idx="2155">
                  <c:v>54.05</c:v>
                </c:pt>
                <c:pt idx="2156">
                  <c:v>54.06</c:v>
                </c:pt>
                <c:pt idx="2157">
                  <c:v>54.07</c:v>
                </c:pt>
                <c:pt idx="2158">
                  <c:v>54.08</c:v>
                </c:pt>
                <c:pt idx="2159">
                  <c:v>54.09</c:v>
                </c:pt>
                <c:pt idx="2160">
                  <c:v>54.1</c:v>
                </c:pt>
                <c:pt idx="2161">
                  <c:v>54.12</c:v>
                </c:pt>
                <c:pt idx="2162">
                  <c:v>54.14</c:v>
                </c:pt>
                <c:pt idx="2163">
                  <c:v>54.16</c:v>
                </c:pt>
                <c:pt idx="2164">
                  <c:v>54.19</c:v>
                </c:pt>
                <c:pt idx="2165">
                  <c:v>54.22</c:v>
                </c:pt>
                <c:pt idx="2166">
                  <c:v>54.24</c:v>
                </c:pt>
                <c:pt idx="2167">
                  <c:v>54.26</c:v>
                </c:pt>
                <c:pt idx="2168">
                  <c:v>54.27</c:v>
                </c:pt>
                <c:pt idx="2169">
                  <c:v>54.29</c:v>
                </c:pt>
                <c:pt idx="2170">
                  <c:v>54.3</c:v>
                </c:pt>
                <c:pt idx="2171">
                  <c:v>54.31</c:v>
                </c:pt>
                <c:pt idx="2172">
                  <c:v>54.32</c:v>
                </c:pt>
                <c:pt idx="2173">
                  <c:v>54.32</c:v>
                </c:pt>
                <c:pt idx="2174">
                  <c:v>54.32</c:v>
                </c:pt>
                <c:pt idx="2175">
                  <c:v>54.32</c:v>
                </c:pt>
                <c:pt idx="2176">
                  <c:v>54.32</c:v>
                </c:pt>
                <c:pt idx="2177">
                  <c:v>54.33</c:v>
                </c:pt>
                <c:pt idx="2178">
                  <c:v>54.33</c:v>
                </c:pt>
                <c:pt idx="2179">
                  <c:v>54.34</c:v>
                </c:pt>
                <c:pt idx="2180">
                  <c:v>54.35</c:v>
                </c:pt>
                <c:pt idx="2181">
                  <c:v>54.36</c:v>
                </c:pt>
                <c:pt idx="2182">
                  <c:v>54.37</c:v>
                </c:pt>
                <c:pt idx="2183">
                  <c:v>54.38</c:v>
                </c:pt>
                <c:pt idx="2184">
                  <c:v>54.39</c:v>
                </c:pt>
                <c:pt idx="2185">
                  <c:v>54.41</c:v>
                </c:pt>
                <c:pt idx="2186">
                  <c:v>54.42</c:v>
                </c:pt>
                <c:pt idx="2187">
                  <c:v>54.44</c:v>
                </c:pt>
                <c:pt idx="2188">
                  <c:v>54.46</c:v>
                </c:pt>
                <c:pt idx="2189">
                  <c:v>54.49</c:v>
                </c:pt>
                <c:pt idx="2190">
                  <c:v>54.51</c:v>
                </c:pt>
                <c:pt idx="2191">
                  <c:v>54.54</c:v>
                </c:pt>
                <c:pt idx="2192">
                  <c:v>54.56</c:v>
                </c:pt>
                <c:pt idx="2193">
                  <c:v>54.59</c:v>
                </c:pt>
                <c:pt idx="2194">
                  <c:v>54.61</c:v>
                </c:pt>
                <c:pt idx="2195">
                  <c:v>54.62</c:v>
                </c:pt>
                <c:pt idx="2196">
                  <c:v>54.63</c:v>
                </c:pt>
                <c:pt idx="2197">
                  <c:v>54.63</c:v>
                </c:pt>
                <c:pt idx="2198">
                  <c:v>54.63</c:v>
                </c:pt>
                <c:pt idx="2199">
                  <c:v>54.63</c:v>
                </c:pt>
                <c:pt idx="2200">
                  <c:v>54.63</c:v>
                </c:pt>
                <c:pt idx="2201">
                  <c:v>54.63</c:v>
                </c:pt>
                <c:pt idx="2202">
                  <c:v>54.64</c:v>
                </c:pt>
                <c:pt idx="2203">
                  <c:v>54.64</c:v>
                </c:pt>
                <c:pt idx="2204">
                  <c:v>54.66</c:v>
                </c:pt>
                <c:pt idx="2205">
                  <c:v>54.67</c:v>
                </c:pt>
                <c:pt idx="2206">
                  <c:v>54.69</c:v>
                </c:pt>
                <c:pt idx="2207">
                  <c:v>54.7</c:v>
                </c:pt>
                <c:pt idx="2208">
                  <c:v>54.72</c:v>
                </c:pt>
                <c:pt idx="2209">
                  <c:v>54.73</c:v>
                </c:pt>
                <c:pt idx="2210">
                  <c:v>54.75</c:v>
                </c:pt>
                <c:pt idx="2211">
                  <c:v>54.77</c:v>
                </c:pt>
                <c:pt idx="2212">
                  <c:v>54.78</c:v>
                </c:pt>
                <c:pt idx="2213">
                  <c:v>54.79</c:v>
                </c:pt>
                <c:pt idx="2214">
                  <c:v>54.8</c:v>
                </c:pt>
                <c:pt idx="2215">
                  <c:v>54.81</c:v>
                </c:pt>
                <c:pt idx="2216">
                  <c:v>54.84</c:v>
                </c:pt>
                <c:pt idx="2217">
                  <c:v>54.86</c:v>
                </c:pt>
                <c:pt idx="2218">
                  <c:v>54.89</c:v>
                </c:pt>
                <c:pt idx="2219">
                  <c:v>54.93</c:v>
                </c:pt>
                <c:pt idx="2220">
                  <c:v>54.96</c:v>
                </c:pt>
                <c:pt idx="2221">
                  <c:v>55</c:v>
                </c:pt>
                <c:pt idx="2222">
                  <c:v>55.03</c:v>
                </c:pt>
                <c:pt idx="2223">
                  <c:v>55.06</c:v>
                </c:pt>
                <c:pt idx="2224">
                  <c:v>55.08</c:v>
                </c:pt>
                <c:pt idx="2225">
                  <c:v>55.09</c:v>
                </c:pt>
                <c:pt idx="2226">
                  <c:v>55.1</c:v>
                </c:pt>
                <c:pt idx="2227">
                  <c:v>55.11</c:v>
                </c:pt>
                <c:pt idx="2228">
                  <c:v>55.12</c:v>
                </c:pt>
                <c:pt idx="2229">
                  <c:v>55.14</c:v>
                </c:pt>
                <c:pt idx="2230">
                  <c:v>55.16</c:v>
                </c:pt>
                <c:pt idx="2231">
                  <c:v>55.18</c:v>
                </c:pt>
                <c:pt idx="2232">
                  <c:v>55.2</c:v>
                </c:pt>
                <c:pt idx="2233">
                  <c:v>55.22</c:v>
                </c:pt>
                <c:pt idx="2234">
                  <c:v>55.23</c:v>
                </c:pt>
                <c:pt idx="2235">
                  <c:v>55.25</c:v>
                </c:pt>
                <c:pt idx="2236">
                  <c:v>55.25</c:v>
                </c:pt>
                <c:pt idx="2237">
                  <c:v>55.26</c:v>
                </c:pt>
                <c:pt idx="2238">
                  <c:v>55.26</c:v>
                </c:pt>
                <c:pt idx="2239">
                  <c:v>55.26</c:v>
                </c:pt>
                <c:pt idx="2240">
                  <c:v>55.26</c:v>
                </c:pt>
                <c:pt idx="2241">
                  <c:v>55.26</c:v>
                </c:pt>
                <c:pt idx="2242">
                  <c:v>55.26</c:v>
                </c:pt>
                <c:pt idx="2243">
                  <c:v>55.26</c:v>
                </c:pt>
                <c:pt idx="2244">
                  <c:v>55.26</c:v>
                </c:pt>
                <c:pt idx="2245">
                  <c:v>55.26</c:v>
                </c:pt>
                <c:pt idx="2246">
                  <c:v>55.26</c:v>
                </c:pt>
                <c:pt idx="2247">
                  <c:v>55.26</c:v>
                </c:pt>
                <c:pt idx="2248">
                  <c:v>55.26</c:v>
                </c:pt>
                <c:pt idx="2249">
                  <c:v>55.26</c:v>
                </c:pt>
                <c:pt idx="2250">
                  <c:v>55.26</c:v>
                </c:pt>
                <c:pt idx="2251">
                  <c:v>55.27</c:v>
                </c:pt>
                <c:pt idx="2252">
                  <c:v>55.27</c:v>
                </c:pt>
                <c:pt idx="2253">
                  <c:v>55.28</c:v>
                </c:pt>
                <c:pt idx="2254">
                  <c:v>55.29</c:v>
                </c:pt>
                <c:pt idx="2255">
                  <c:v>55.3</c:v>
                </c:pt>
                <c:pt idx="2256">
                  <c:v>55.31</c:v>
                </c:pt>
                <c:pt idx="2257">
                  <c:v>55.31</c:v>
                </c:pt>
                <c:pt idx="2258">
                  <c:v>55.33</c:v>
                </c:pt>
                <c:pt idx="2259">
                  <c:v>55.35</c:v>
                </c:pt>
                <c:pt idx="2260">
                  <c:v>55.36</c:v>
                </c:pt>
                <c:pt idx="2261">
                  <c:v>55.37</c:v>
                </c:pt>
                <c:pt idx="2262">
                  <c:v>55.39</c:v>
                </c:pt>
                <c:pt idx="2263">
                  <c:v>55.4</c:v>
                </c:pt>
                <c:pt idx="2264">
                  <c:v>55.4</c:v>
                </c:pt>
                <c:pt idx="2265">
                  <c:v>55.41</c:v>
                </c:pt>
                <c:pt idx="2266">
                  <c:v>55.42</c:v>
                </c:pt>
                <c:pt idx="2267">
                  <c:v>55.42</c:v>
                </c:pt>
                <c:pt idx="2268">
                  <c:v>55.42</c:v>
                </c:pt>
                <c:pt idx="2269">
                  <c:v>55.42</c:v>
                </c:pt>
                <c:pt idx="2270">
                  <c:v>55.43</c:v>
                </c:pt>
                <c:pt idx="2271">
                  <c:v>55.43</c:v>
                </c:pt>
                <c:pt idx="2272">
                  <c:v>55.44</c:v>
                </c:pt>
                <c:pt idx="2273">
                  <c:v>55.44</c:v>
                </c:pt>
                <c:pt idx="2274">
                  <c:v>55.44</c:v>
                </c:pt>
                <c:pt idx="2275">
                  <c:v>55.44</c:v>
                </c:pt>
                <c:pt idx="2276">
                  <c:v>55.44</c:v>
                </c:pt>
                <c:pt idx="2277">
                  <c:v>55.44</c:v>
                </c:pt>
                <c:pt idx="2278">
                  <c:v>55.44</c:v>
                </c:pt>
                <c:pt idx="2279">
                  <c:v>55.44</c:v>
                </c:pt>
                <c:pt idx="2280">
                  <c:v>55.44</c:v>
                </c:pt>
                <c:pt idx="2281">
                  <c:v>55.44</c:v>
                </c:pt>
                <c:pt idx="2282">
                  <c:v>55.44</c:v>
                </c:pt>
                <c:pt idx="2283">
                  <c:v>55.44</c:v>
                </c:pt>
                <c:pt idx="2284">
                  <c:v>55.43</c:v>
                </c:pt>
                <c:pt idx="2285">
                  <c:v>55.43</c:v>
                </c:pt>
                <c:pt idx="2286">
                  <c:v>55.43</c:v>
                </c:pt>
                <c:pt idx="2287">
                  <c:v>55.43</c:v>
                </c:pt>
                <c:pt idx="2288">
                  <c:v>55.42</c:v>
                </c:pt>
                <c:pt idx="2289">
                  <c:v>55.42</c:v>
                </c:pt>
                <c:pt idx="2290">
                  <c:v>55.42</c:v>
                </c:pt>
                <c:pt idx="2291">
                  <c:v>55.41</c:v>
                </c:pt>
                <c:pt idx="2292">
                  <c:v>55.4</c:v>
                </c:pt>
                <c:pt idx="2293">
                  <c:v>55.4</c:v>
                </c:pt>
                <c:pt idx="2294">
                  <c:v>55.38</c:v>
                </c:pt>
                <c:pt idx="2295">
                  <c:v>55.37</c:v>
                </c:pt>
                <c:pt idx="2296">
                  <c:v>55.36</c:v>
                </c:pt>
                <c:pt idx="2297">
                  <c:v>55.36</c:v>
                </c:pt>
                <c:pt idx="2298">
                  <c:v>55.35</c:v>
                </c:pt>
                <c:pt idx="2299">
                  <c:v>55.35</c:v>
                </c:pt>
                <c:pt idx="2300">
                  <c:v>55.34</c:v>
                </c:pt>
                <c:pt idx="2301">
                  <c:v>55.33</c:v>
                </c:pt>
                <c:pt idx="2302">
                  <c:v>55.32</c:v>
                </c:pt>
                <c:pt idx="2303">
                  <c:v>55.31</c:v>
                </c:pt>
                <c:pt idx="2304">
                  <c:v>55.31</c:v>
                </c:pt>
                <c:pt idx="2305">
                  <c:v>55.3</c:v>
                </c:pt>
                <c:pt idx="2306">
                  <c:v>55.29</c:v>
                </c:pt>
                <c:pt idx="2307">
                  <c:v>55.29</c:v>
                </c:pt>
                <c:pt idx="2308">
                  <c:v>55.28</c:v>
                </c:pt>
                <c:pt idx="2309">
                  <c:v>55.27</c:v>
                </c:pt>
                <c:pt idx="2310">
                  <c:v>55.27</c:v>
                </c:pt>
                <c:pt idx="2311">
                  <c:v>55.26</c:v>
                </c:pt>
                <c:pt idx="2312">
                  <c:v>55.26</c:v>
                </c:pt>
                <c:pt idx="2313">
                  <c:v>55.26</c:v>
                </c:pt>
                <c:pt idx="2314">
                  <c:v>55.26</c:v>
                </c:pt>
                <c:pt idx="2315">
                  <c:v>55.26</c:v>
                </c:pt>
                <c:pt idx="2316">
                  <c:v>55.26</c:v>
                </c:pt>
                <c:pt idx="2317">
                  <c:v>55.26</c:v>
                </c:pt>
                <c:pt idx="2318">
                  <c:v>55.26</c:v>
                </c:pt>
                <c:pt idx="2319">
                  <c:v>55.26</c:v>
                </c:pt>
                <c:pt idx="2320">
                  <c:v>55.26</c:v>
                </c:pt>
                <c:pt idx="2321">
                  <c:v>55.26</c:v>
                </c:pt>
                <c:pt idx="2322">
                  <c:v>55.26</c:v>
                </c:pt>
                <c:pt idx="2323">
                  <c:v>55.26</c:v>
                </c:pt>
                <c:pt idx="2324">
                  <c:v>55.26</c:v>
                </c:pt>
                <c:pt idx="2325">
                  <c:v>55.26</c:v>
                </c:pt>
                <c:pt idx="2326">
                  <c:v>55.26</c:v>
                </c:pt>
                <c:pt idx="2327">
                  <c:v>55.26</c:v>
                </c:pt>
                <c:pt idx="2328">
                  <c:v>55.26</c:v>
                </c:pt>
                <c:pt idx="2329">
                  <c:v>55.26</c:v>
                </c:pt>
                <c:pt idx="2330">
                  <c:v>55.26</c:v>
                </c:pt>
                <c:pt idx="2331">
                  <c:v>55.26</c:v>
                </c:pt>
                <c:pt idx="2332">
                  <c:v>55.26</c:v>
                </c:pt>
                <c:pt idx="2333">
                  <c:v>55.26</c:v>
                </c:pt>
                <c:pt idx="2334">
                  <c:v>55.26</c:v>
                </c:pt>
                <c:pt idx="2335">
                  <c:v>55.26</c:v>
                </c:pt>
                <c:pt idx="2336">
                  <c:v>55.26</c:v>
                </c:pt>
                <c:pt idx="2337">
                  <c:v>55.26</c:v>
                </c:pt>
                <c:pt idx="2338">
                  <c:v>55.26</c:v>
                </c:pt>
                <c:pt idx="2339">
                  <c:v>55.26</c:v>
                </c:pt>
                <c:pt idx="2340">
                  <c:v>55.26</c:v>
                </c:pt>
                <c:pt idx="2341">
                  <c:v>55.26</c:v>
                </c:pt>
                <c:pt idx="2342">
                  <c:v>55.25</c:v>
                </c:pt>
                <c:pt idx="2343">
                  <c:v>55.25</c:v>
                </c:pt>
                <c:pt idx="2344">
                  <c:v>55.25</c:v>
                </c:pt>
                <c:pt idx="2345">
                  <c:v>55.24</c:v>
                </c:pt>
                <c:pt idx="2346">
                  <c:v>55.24</c:v>
                </c:pt>
                <c:pt idx="2347">
                  <c:v>55.23</c:v>
                </c:pt>
                <c:pt idx="2348">
                  <c:v>55.23</c:v>
                </c:pt>
                <c:pt idx="2349">
                  <c:v>55.22</c:v>
                </c:pt>
                <c:pt idx="2350">
                  <c:v>55.21</c:v>
                </c:pt>
                <c:pt idx="2351">
                  <c:v>55.2</c:v>
                </c:pt>
                <c:pt idx="2352">
                  <c:v>55.19</c:v>
                </c:pt>
                <c:pt idx="2353">
                  <c:v>55.18</c:v>
                </c:pt>
                <c:pt idx="2354">
                  <c:v>55.16</c:v>
                </c:pt>
                <c:pt idx="2355">
                  <c:v>55.15</c:v>
                </c:pt>
                <c:pt idx="2356">
                  <c:v>55.14</c:v>
                </c:pt>
                <c:pt idx="2357">
                  <c:v>55.13</c:v>
                </c:pt>
                <c:pt idx="2358">
                  <c:v>55.12</c:v>
                </c:pt>
                <c:pt idx="2359">
                  <c:v>55.12</c:v>
                </c:pt>
                <c:pt idx="2360">
                  <c:v>55.11</c:v>
                </c:pt>
                <c:pt idx="2361">
                  <c:v>55.11</c:v>
                </c:pt>
                <c:pt idx="2362">
                  <c:v>55.1</c:v>
                </c:pt>
                <c:pt idx="2363">
                  <c:v>55.1</c:v>
                </c:pt>
                <c:pt idx="2364">
                  <c:v>55.1</c:v>
                </c:pt>
                <c:pt idx="2365">
                  <c:v>55.1</c:v>
                </c:pt>
                <c:pt idx="2366">
                  <c:v>55.1</c:v>
                </c:pt>
                <c:pt idx="2367">
                  <c:v>55.09</c:v>
                </c:pt>
                <c:pt idx="2368">
                  <c:v>55.08</c:v>
                </c:pt>
                <c:pt idx="2369">
                  <c:v>55.07</c:v>
                </c:pt>
                <c:pt idx="2370">
                  <c:v>55.06</c:v>
                </c:pt>
                <c:pt idx="2371">
                  <c:v>55.05</c:v>
                </c:pt>
                <c:pt idx="2372">
                  <c:v>55.03</c:v>
                </c:pt>
                <c:pt idx="2373">
                  <c:v>55.02</c:v>
                </c:pt>
                <c:pt idx="2374">
                  <c:v>55</c:v>
                </c:pt>
                <c:pt idx="2375">
                  <c:v>54.99</c:v>
                </c:pt>
                <c:pt idx="2376">
                  <c:v>54.98</c:v>
                </c:pt>
                <c:pt idx="2377">
                  <c:v>54.96</c:v>
                </c:pt>
                <c:pt idx="2378">
                  <c:v>54.94</c:v>
                </c:pt>
                <c:pt idx="2379">
                  <c:v>54.93</c:v>
                </c:pt>
                <c:pt idx="2380">
                  <c:v>54.91</c:v>
                </c:pt>
                <c:pt idx="2381">
                  <c:v>54.88</c:v>
                </c:pt>
                <c:pt idx="2382">
                  <c:v>54.86</c:v>
                </c:pt>
                <c:pt idx="2383">
                  <c:v>54.84</c:v>
                </c:pt>
                <c:pt idx="2384">
                  <c:v>54.82</c:v>
                </c:pt>
                <c:pt idx="2385">
                  <c:v>54.81</c:v>
                </c:pt>
                <c:pt idx="2386">
                  <c:v>54.8</c:v>
                </c:pt>
                <c:pt idx="2387">
                  <c:v>54.8</c:v>
                </c:pt>
                <c:pt idx="2388">
                  <c:v>54.8</c:v>
                </c:pt>
                <c:pt idx="2389">
                  <c:v>54.79</c:v>
                </c:pt>
                <c:pt idx="2390">
                  <c:v>54.79</c:v>
                </c:pt>
                <c:pt idx="2391">
                  <c:v>54.79</c:v>
                </c:pt>
                <c:pt idx="2392">
                  <c:v>54.78</c:v>
                </c:pt>
                <c:pt idx="2393">
                  <c:v>54.78</c:v>
                </c:pt>
                <c:pt idx="2394">
                  <c:v>54.77</c:v>
                </c:pt>
                <c:pt idx="2395">
                  <c:v>54.77</c:v>
                </c:pt>
                <c:pt idx="2396">
                  <c:v>54.76</c:v>
                </c:pt>
                <c:pt idx="2397">
                  <c:v>54.75</c:v>
                </c:pt>
                <c:pt idx="2398">
                  <c:v>54.74</c:v>
                </c:pt>
                <c:pt idx="2399">
                  <c:v>54.73</c:v>
                </c:pt>
                <c:pt idx="2400">
                  <c:v>54.72</c:v>
                </c:pt>
                <c:pt idx="2401">
                  <c:v>54.71</c:v>
                </c:pt>
                <c:pt idx="2402">
                  <c:v>54.7</c:v>
                </c:pt>
                <c:pt idx="2403">
                  <c:v>54.69</c:v>
                </c:pt>
                <c:pt idx="2404">
                  <c:v>54.68</c:v>
                </c:pt>
                <c:pt idx="2405">
                  <c:v>54.68</c:v>
                </c:pt>
                <c:pt idx="2406">
                  <c:v>54.67</c:v>
                </c:pt>
                <c:pt idx="2407">
                  <c:v>54.66</c:v>
                </c:pt>
                <c:pt idx="2408">
                  <c:v>54.65</c:v>
                </c:pt>
                <c:pt idx="2409">
                  <c:v>54.64</c:v>
                </c:pt>
                <c:pt idx="2410">
                  <c:v>54.64</c:v>
                </c:pt>
                <c:pt idx="2411">
                  <c:v>54.64</c:v>
                </c:pt>
                <c:pt idx="2412">
                  <c:v>54.64</c:v>
                </c:pt>
                <c:pt idx="2413">
                  <c:v>54.63</c:v>
                </c:pt>
                <c:pt idx="2414">
                  <c:v>54.63</c:v>
                </c:pt>
                <c:pt idx="2415">
                  <c:v>54.63</c:v>
                </c:pt>
                <c:pt idx="2416">
                  <c:v>54.63</c:v>
                </c:pt>
                <c:pt idx="2417">
                  <c:v>54.63</c:v>
                </c:pt>
                <c:pt idx="2418">
                  <c:v>54.63</c:v>
                </c:pt>
                <c:pt idx="2419">
                  <c:v>54.63</c:v>
                </c:pt>
                <c:pt idx="2420">
                  <c:v>54.63</c:v>
                </c:pt>
                <c:pt idx="2421">
                  <c:v>54.63</c:v>
                </c:pt>
                <c:pt idx="2422">
                  <c:v>54.63</c:v>
                </c:pt>
                <c:pt idx="2423">
                  <c:v>54.63</c:v>
                </c:pt>
                <c:pt idx="2424">
                  <c:v>54.63</c:v>
                </c:pt>
                <c:pt idx="2425">
                  <c:v>54.63</c:v>
                </c:pt>
                <c:pt idx="2426">
                  <c:v>54.63</c:v>
                </c:pt>
                <c:pt idx="2427">
                  <c:v>54.63</c:v>
                </c:pt>
                <c:pt idx="2428">
                  <c:v>54.63</c:v>
                </c:pt>
                <c:pt idx="2429">
                  <c:v>54.62</c:v>
                </c:pt>
                <c:pt idx="2430">
                  <c:v>54.61</c:v>
                </c:pt>
                <c:pt idx="2431">
                  <c:v>54.6</c:v>
                </c:pt>
                <c:pt idx="2432">
                  <c:v>54.59</c:v>
                </c:pt>
                <c:pt idx="2433">
                  <c:v>54.58</c:v>
                </c:pt>
                <c:pt idx="2434">
                  <c:v>54.57</c:v>
                </c:pt>
                <c:pt idx="2435">
                  <c:v>54.56</c:v>
                </c:pt>
                <c:pt idx="2436">
                  <c:v>54.55</c:v>
                </c:pt>
                <c:pt idx="2437">
                  <c:v>54.53</c:v>
                </c:pt>
                <c:pt idx="2438">
                  <c:v>54.52</c:v>
                </c:pt>
                <c:pt idx="2439">
                  <c:v>54.51</c:v>
                </c:pt>
                <c:pt idx="2440">
                  <c:v>54.49</c:v>
                </c:pt>
                <c:pt idx="2441">
                  <c:v>54.48</c:v>
                </c:pt>
                <c:pt idx="2442">
                  <c:v>54.47</c:v>
                </c:pt>
                <c:pt idx="2443">
                  <c:v>54.46</c:v>
                </c:pt>
                <c:pt idx="2444">
                  <c:v>54.45</c:v>
                </c:pt>
                <c:pt idx="2445">
                  <c:v>54.44</c:v>
                </c:pt>
                <c:pt idx="2446">
                  <c:v>54.43</c:v>
                </c:pt>
                <c:pt idx="2447">
                  <c:v>54.41</c:v>
                </c:pt>
                <c:pt idx="2448">
                  <c:v>54.4</c:v>
                </c:pt>
                <c:pt idx="2449">
                  <c:v>54.39</c:v>
                </c:pt>
                <c:pt idx="2450">
                  <c:v>54.39</c:v>
                </c:pt>
                <c:pt idx="2451">
                  <c:v>54.38</c:v>
                </c:pt>
                <c:pt idx="2452">
                  <c:v>54.37</c:v>
                </c:pt>
                <c:pt idx="2453">
                  <c:v>54.36</c:v>
                </c:pt>
                <c:pt idx="2454">
                  <c:v>54.36</c:v>
                </c:pt>
                <c:pt idx="2455">
                  <c:v>54.34</c:v>
                </c:pt>
                <c:pt idx="2456">
                  <c:v>54.34</c:v>
                </c:pt>
                <c:pt idx="2457">
                  <c:v>54.33</c:v>
                </c:pt>
                <c:pt idx="2458">
                  <c:v>54.33</c:v>
                </c:pt>
                <c:pt idx="2459">
                  <c:v>54.32</c:v>
                </c:pt>
                <c:pt idx="2460">
                  <c:v>54.32</c:v>
                </c:pt>
                <c:pt idx="2461">
                  <c:v>54.32</c:v>
                </c:pt>
                <c:pt idx="2462">
                  <c:v>54.32</c:v>
                </c:pt>
                <c:pt idx="2463">
                  <c:v>54.32</c:v>
                </c:pt>
                <c:pt idx="2464">
                  <c:v>54.32</c:v>
                </c:pt>
                <c:pt idx="2465">
                  <c:v>54.32</c:v>
                </c:pt>
                <c:pt idx="2466">
                  <c:v>54.32</c:v>
                </c:pt>
                <c:pt idx="2467">
                  <c:v>54.31</c:v>
                </c:pt>
                <c:pt idx="2468">
                  <c:v>54.31</c:v>
                </c:pt>
                <c:pt idx="2469">
                  <c:v>54.31</c:v>
                </c:pt>
                <c:pt idx="2470">
                  <c:v>54.3</c:v>
                </c:pt>
                <c:pt idx="2471">
                  <c:v>54.3</c:v>
                </c:pt>
                <c:pt idx="2472">
                  <c:v>54.29</c:v>
                </c:pt>
                <c:pt idx="2473">
                  <c:v>54.28</c:v>
                </c:pt>
                <c:pt idx="2474">
                  <c:v>54.26</c:v>
                </c:pt>
                <c:pt idx="2475">
                  <c:v>54.25</c:v>
                </c:pt>
                <c:pt idx="2476">
                  <c:v>54.24</c:v>
                </c:pt>
                <c:pt idx="2477">
                  <c:v>54.22</c:v>
                </c:pt>
                <c:pt idx="2478">
                  <c:v>54.2</c:v>
                </c:pt>
                <c:pt idx="2479">
                  <c:v>54.18</c:v>
                </c:pt>
                <c:pt idx="2480">
                  <c:v>54.16</c:v>
                </c:pt>
                <c:pt idx="2481">
                  <c:v>54.14</c:v>
                </c:pt>
                <c:pt idx="2482">
                  <c:v>54.12</c:v>
                </c:pt>
                <c:pt idx="2483">
                  <c:v>54.11</c:v>
                </c:pt>
                <c:pt idx="2484">
                  <c:v>54.09</c:v>
                </c:pt>
                <c:pt idx="2485">
                  <c:v>54.08</c:v>
                </c:pt>
                <c:pt idx="2486">
                  <c:v>54.08</c:v>
                </c:pt>
                <c:pt idx="2487">
                  <c:v>54.07</c:v>
                </c:pt>
                <c:pt idx="2488">
                  <c:v>54.06</c:v>
                </c:pt>
                <c:pt idx="2489">
                  <c:v>54.06</c:v>
                </c:pt>
                <c:pt idx="2490">
                  <c:v>54.05</c:v>
                </c:pt>
                <c:pt idx="2491">
                  <c:v>54.05</c:v>
                </c:pt>
                <c:pt idx="2492">
                  <c:v>54.05</c:v>
                </c:pt>
                <c:pt idx="2493">
                  <c:v>54.05</c:v>
                </c:pt>
                <c:pt idx="2494">
                  <c:v>54.05</c:v>
                </c:pt>
                <c:pt idx="2495">
                  <c:v>54.05</c:v>
                </c:pt>
                <c:pt idx="2496">
                  <c:v>54.05</c:v>
                </c:pt>
                <c:pt idx="2497">
                  <c:v>54.05</c:v>
                </c:pt>
                <c:pt idx="2498">
                  <c:v>54.05</c:v>
                </c:pt>
                <c:pt idx="2499">
                  <c:v>54.05</c:v>
                </c:pt>
                <c:pt idx="2500">
                  <c:v>54.05</c:v>
                </c:pt>
                <c:pt idx="2501">
                  <c:v>54.05</c:v>
                </c:pt>
                <c:pt idx="2502">
                  <c:v>54.04</c:v>
                </c:pt>
                <c:pt idx="2503">
                  <c:v>54.05</c:v>
                </c:pt>
                <c:pt idx="2504">
                  <c:v>54.05</c:v>
                </c:pt>
                <c:pt idx="2505">
                  <c:v>54.05</c:v>
                </c:pt>
                <c:pt idx="2506">
                  <c:v>54.05</c:v>
                </c:pt>
                <c:pt idx="2507">
                  <c:v>54.05</c:v>
                </c:pt>
                <c:pt idx="2508">
                  <c:v>54.04</c:v>
                </c:pt>
                <c:pt idx="2509">
                  <c:v>54.04</c:v>
                </c:pt>
                <c:pt idx="2510">
                  <c:v>54.05</c:v>
                </c:pt>
                <c:pt idx="2511">
                  <c:v>54.05</c:v>
                </c:pt>
                <c:pt idx="2512">
                  <c:v>54.05</c:v>
                </c:pt>
                <c:pt idx="2513">
                  <c:v>54.05</c:v>
                </c:pt>
                <c:pt idx="2514">
                  <c:v>54.05</c:v>
                </c:pt>
                <c:pt idx="2515">
                  <c:v>54.06</c:v>
                </c:pt>
                <c:pt idx="2516">
                  <c:v>54.06</c:v>
                </c:pt>
                <c:pt idx="2517">
                  <c:v>54.08</c:v>
                </c:pt>
                <c:pt idx="2518">
                  <c:v>54.09</c:v>
                </c:pt>
                <c:pt idx="2519">
                  <c:v>54.11</c:v>
                </c:pt>
                <c:pt idx="2520">
                  <c:v>54.13</c:v>
                </c:pt>
                <c:pt idx="2521">
                  <c:v>54.16</c:v>
                </c:pt>
                <c:pt idx="2522">
                  <c:v>54.18</c:v>
                </c:pt>
                <c:pt idx="2523">
                  <c:v>54.19</c:v>
                </c:pt>
                <c:pt idx="2524">
                  <c:v>54.2</c:v>
                </c:pt>
                <c:pt idx="2525">
                  <c:v>54.22</c:v>
                </c:pt>
                <c:pt idx="2526">
                  <c:v>54.23</c:v>
                </c:pt>
                <c:pt idx="2527">
                  <c:v>54.24</c:v>
                </c:pt>
                <c:pt idx="2528">
                  <c:v>54.26</c:v>
                </c:pt>
                <c:pt idx="2529">
                  <c:v>54.28</c:v>
                </c:pt>
                <c:pt idx="2530">
                  <c:v>54.29</c:v>
                </c:pt>
                <c:pt idx="2531">
                  <c:v>54.3</c:v>
                </c:pt>
                <c:pt idx="2532">
                  <c:v>54.31</c:v>
                </c:pt>
                <c:pt idx="2533">
                  <c:v>54.31</c:v>
                </c:pt>
                <c:pt idx="2534">
                  <c:v>54.32</c:v>
                </c:pt>
                <c:pt idx="2535">
                  <c:v>54.32</c:v>
                </c:pt>
                <c:pt idx="2536">
                  <c:v>54.32</c:v>
                </c:pt>
                <c:pt idx="2537">
                  <c:v>54.32</c:v>
                </c:pt>
                <c:pt idx="2538">
                  <c:v>54.32</c:v>
                </c:pt>
                <c:pt idx="2539">
                  <c:v>54.32</c:v>
                </c:pt>
                <c:pt idx="2540">
                  <c:v>54.32</c:v>
                </c:pt>
                <c:pt idx="2541">
                  <c:v>54.32</c:v>
                </c:pt>
                <c:pt idx="2542">
                  <c:v>54.33</c:v>
                </c:pt>
                <c:pt idx="2543">
                  <c:v>54.33</c:v>
                </c:pt>
                <c:pt idx="2544">
                  <c:v>54.34</c:v>
                </c:pt>
                <c:pt idx="2545">
                  <c:v>54.35</c:v>
                </c:pt>
                <c:pt idx="2546">
                  <c:v>54.36</c:v>
                </c:pt>
                <c:pt idx="2547">
                  <c:v>54.37</c:v>
                </c:pt>
                <c:pt idx="2548">
                  <c:v>54.38</c:v>
                </c:pt>
                <c:pt idx="2549">
                  <c:v>54.4</c:v>
                </c:pt>
                <c:pt idx="2550">
                  <c:v>54.42</c:v>
                </c:pt>
                <c:pt idx="2551">
                  <c:v>54.44</c:v>
                </c:pt>
                <c:pt idx="2552">
                  <c:v>54.47</c:v>
                </c:pt>
                <c:pt idx="2553">
                  <c:v>54.49</c:v>
                </c:pt>
                <c:pt idx="2554">
                  <c:v>54.52</c:v>
                </c:pt>
                <c:pt idx="2555">
                  <c:v>54.54</c:v>
                </c:pt>
                <c:pt idx="2556">
                  <c:v>54.56</c:v>
                </c:pt>
                <c:pt idx="2557">
                  <c:v>54.58</c:v>
                </c:pt>
                <c:pt idx="2558">
                  <c:v>54.59</c:v>
                </c:pt>
                <c:pt idx="2559">
                  <c:v>54.61</c:v>
                </c:pt>
                <c:pt idx="2560">
                  <c:v>54.62</c:v>
                </c:pt>
                <c:pt idx="2561">
                  <c:v>54.63</c:v>
                </c:pt>
                <c:pt idx="2562">
                  <c:v>54.63</c:v>
                </c:pt>
                <c:pt idx="2563">
                  <c:v>54.63</c:v>
                </c:pt>
                <c:pt idx="2564">
                  <c:v>54.63</c:v>
                </c:pt>
                <c:pt idx="2565">
                  <c:v>54.63</c:v>
                </c:pt>
                <c:pt idx="2566">
                  <c:v>54.63</c:v>
                </c:pt>
                <c:pt idx="2567">
                  <c:v>54.63</c:v>
                </c:pt>
                <c:pt idx="2568">
                  <c:v>54.63</c:v>
                </c:pt>
                <c:pt idx="2569">
                  <c:v>54.63</c:v>
                </c:pt>
                <c:pt idx="2570">
                  <c:v>54.63</c:v>
                </c:pt>
                <c:pt idx="2571">
                  <c:v>54.64</c:v>
                </c:pt>
                <c:pt idx="2572">
                  <c:v>54.64</c:v>
                </c:pt>
                <c:pt idx="2573">
                  <c:v>54.65</c:v>
                </c:pt>
                <c:pt idx="2574">
                  <c:v>54.66</c:v>
                </c:pt>
                <c:pt idx="2575">
                  <c:v>54.68</c:v>
                </c:pt>
                <c:pt idx="2576">
                  <c:v>54.7</c:v>
                </c:pt>
                <c:pt idx="2577">
                  <c:v>54.72</c:v>
                </c:pt>
                <c:pt idx="2578">
                  <c:v>54.74</c:v>
                </c:pt>
                <c:pt idx="2579">
                  <c:v>54.75</c:v>
                </c:pt>
                <c:pt idx="2580">
                  <c:v>54.77</c:v>
                </c:pt>
                <c:pt idx="2581">
                  <c:v>54.78</c:v>
                </c:pt>
                <c:pt idx="2582">
                  <c:v>54.78</c:v>
                </c:pt>
                <c:pt idx="2583">
                  <c:v>54.79</c:v>
                </c:pt>
                <c:pt idx="2584">
                  <c:v>54.81</c:v>
                </c:pt>
                <c:pt idx="2585">
                  <c:v>54.82</c:v>
                </c:pt>
                <c:pt idx="2586">
                  <c:v>54.84</c:v>
                </c:pt>
                <c:pt idx="2587">
                  <c:v>54.86</c:v>
                </c:pt>
                <c:pt idx="2588">
                  <c:v>54.9</c:v>
                </c:pt>
                <c:pt idx="2589">
                  <c:v>54.93</c:v>
                </c:pt>
                <c:pt idx="2590">
                  <c:v>54.96</c:v>
                </c:pt>
                <c:pt idx="2591">
                  <c:v>54.99</c:v>
                </c:pt>
                <c:pt idx="2592">
                  <c:v>55.02</c:v>
                </c:pt>
                <c:pt idx="2593">
                  <c:v>55.04</c:v>
                </c:pt>
                <c:pt idx="2594">
                  <c:v>55.05</c:v>
                </c:pt>
                <c:pt idx="2595">
                  <c:v>55.07</c:v>
                </c:pt>
                <c:pt idx="2596">
                  <c:v>55.09</c:v>
                </c:pt>
                <c:pt idx="2597">
                  <c:v>55.09</c:v>
                </c:pt>
                <c:pt idx="2598">
                  <c:v>55.1</c:v>
                </c:pt>
                <c:pt idx="2599">
                  <c:v>55.1</c:v>
                </c:pt>
                <c:pt idx="2600">
                  <c:v>55.1</c:v>
                </c:pt>
                <c:pt idx="2601">
                  <c:v>55.11</c:v>
                </c:pt>
                <c:pt idx="2602">
                  <c:v>55.12</c:v>
                </c:pt>
                <c:pt idx="2603">
                  <c:v>55.13</c:v>
                </c:pt>
                <c:pt idx="2604">
                  <c:v>55.14</c:v>
                </c:pt>
                <c:pt idx="2605">
                  <c:v>55.16</c:v>
                </c:pt>
                <c:pt idx="2606">
                  <c:v>55.18</c:v>
                </c:pt>
                <c:pt idx="2607">
                  <c:v>55.2</c:v>
                </c:pt>
                <c:pt idx="2608">
                  <c:v>55.21</c:v>
                </c:pt>
                <c:pt idx="2609">
                  <c:v>55.23</c:v>
                </c:pt>
                <c:pt idx="2610">
                  <c:v>55.24</c:v>
                </c:pt>
                <c:pt idx="2611">
                  <c:v>55.25</c:v>
                </c:pt>
                <c:pt idx="2612">
                  <c:v>55.25</c:v>
                </c:pt>
                <c:pt idx="2613">
                  <c:v>55.25</c:v>
                </c:pt>
                <c:pt idx="2614">
                  <c:v>55.26</c:v>
                </c:pt>
                <c:pt idx="2615">
                  <c:v>55.26</c:v>
                </c:pt>
                <c:pt idx="2616">
                  <c:v>55.26</c:v>
                </c:pt>
                <c:pt idx="2617">
                  <c:v>55.26</c:v>
                </c:pt>
                <c:pt idx="2618">
                  <c:v>55.26</c:v>
                </c:pt>
                <c:pt idx="2619">
                  <c:v>55.26</c:v>
                </c:pt>
                <c:pt idx="2620">
                  <c:v>55.26</c:v>
                </c:pt>
                <c:pt idx="2621">
                  <c:v>55.26</c:v>
                </c:pt>
                <c:pt idx="2622">
                  <c:v>55.26</c:v>
                </c:pt>
                <c:pt idx="2623">
                  <c:v>55.26</c:v>
                </c:pt>
                <c:pt idx="2624">
                  <c:v>55.26</c:v>
                </c:pt>
                <c:pt idx="2625">
                  <c:v>55.26</c:v>
                </c:pt>
                <c:pt idx="2626">
                  <c:v>55.26</c:v>
                </c:pt>
                <c:pt idx="2627">
                  <c:v>55.26</c:v>
                </c:pt>
                <c:pt idx="2628">
                  <c:v>55.26</c:v>
                </c:pt>
                <c:pt idx="2629">
                  <c:v>55.26</c:v>
                </c:pt>
                <c:pt idx="2630">
                  <c:v>55.26</c:v>
                </c:pt>
                <c:pt idx="2631">
                  <c:v>55.26</c:v>
                </c:pt>
                <c:pt idx="2632">
                  <c:v>55.26</c:v>
                </c:pt>
                <c:pt idx="2633">
                  <c:v>55.26</c:v>
                </c:pt>
                <c:pt idx="2634">
                  <c:v>55.26</c:v>
                </c:pt>
                <c:pt idx="2635">
                  <c:v>55.26</c:v>
                </c:pt>
                <c:pt idx="2636">
                  <c:v>55.26</c:v>
                </c:pt>
                <c:pt idx="2637">
                  <c:v>55.26</c:v>
                </c:pt>
                <c:pt idx="2638">
                  <c:v>55.26</c:v>
                </c:pt>
                <c:pt idx="2639">
                  <c:v>55.26</c:v>
                </c:pt>
                <c:pt idx="2640">
                  <c:v>55.26</c:v>
                </c:pt>
                <c:pt idx="2641">
                  <c:v>55.26</c:v>
                </c:pt>
                <c:pt idx="2642">
                  <c:v>55.26</c:v>
                </c:pt>
                <c:pt idx="2643">
                  <c:v>55.26</c:v>
                </c:pt>
                <c:pt idx="2644">
                  <c:v>55.26</c:v>
                </c:pt>
                <c:pt idx="2645">
                  <c:v>55.26</c:v>
                </c:pt>
                <c:pt idx="2646">
                  <c:v>55.26</c:v>
                </c:pt>
                <c:pt idx="2647">
                  <c:v>55.26</c:v>
                </c:pt>
                <c:pt idx="2648">
                  <c:v>55.26</c:v>
                </c:pt>
                <c:pt idx="2649">
                  <c:v>55.26</c:v>
                </c:pt>
                <c:pt idx="2650">
                  <c:v>55.26</c:v>
                </c:pt>
                <c:pt idx="2651">
                  <c:v>55.26</c:v>
                </c:pt>
                <c:pt idx="2652">
                  <c:v>55.26</c:v>
                </c:pt>
                <c:pt idx="2653">
                  <c:v>55.26</c:v>
                </c:pt>
                <c:pt idx="2654">
                  <c:v>55.26</c:v>
                </c:pt>
                <c:pt idx="2655">
                  <c:v>55.26</c:v>
                </c:pt>
                <c:pt idx="2656">
                  <c:v>55.26</c:v>
                </c:pt>
                <c:pt idx="2657">
                  <c:v>55.26</c:v>
                </c:pt>
                <c:pt idx="2658">
                  <c:v>55.26</c:v>
                </c:pt>
                <c:pt idx="2659">
                  <c:v>55.26</c:v>
                </c:pt>
                <c:pt idx="2660">
                  <c:v>55.26</c:v>
                </c:pt>
                <c:pt idx="2661">
                  <c:v>55.26</c:v>
                </c:pt>
                <c:pt idx="2662">
                  <c:v>55.26</c:v>
                </c:pt>
                <c:pt idx="2663">
                  <c:v>55.26</c:v>
                </c:pt>
                <c:pt idx="2664">
                  <c:v>55.26</c:v>
                </c:pt>
                <c:pt idx="2665">
                  <c:v>55.26</c:v>
                </c:pt>
                <c:pt idx="2666">
                  <c:v>55.26</c:v>
                </c:pt>
                <c:pt idx="2667">
                  <c:v>55.26</c:v>
                </c:pt>
                <c:pt idx="2668">
                  <c:v>55.26</c:v>
                </c:pt>
                <c:pt idx="2669">
                  <c:v>55.26</c:v>
                </c:pt>
                <c:pt idx="2670">
                  <c:v>55.26</c:v>
                </c:pt>
                <c:pt idx="2671">
                  <c:v>55.26</c:v>
                </c:pt>
                <c:pt idx="2672">
                  <c:v>55.26</c:v>
                </c:pt>
                <c:pt idx="2673">
                  <c:v>55.26</c:v>
                </c:pt>
                <c:pt idx="2674">
                  <c:v>55.26</c:v>
                </c:pt>
                <c:pt idx="2675">
                  <c:v>55.26</c:v>
                </c:pt>
                <c:pt idx="2676">
                  <c:v>55.26</c:v>
                </c:pt>
                <c:pt idx="2677">
                  <c:v>55.26</c:v>
                </c:pt>
                <c:pt idx="2678">
                  <c:v>55.26</c:v>
                </c:pt>
                <c:pt idx="2679">
                  <c:v>55.26</c:v>
                </c:pt>
                <c:pt idx="2680">
                  <c:v>55.26</c:v>
                </c:pt>
                <c:pt idx="2681">
                  <c:v>55.26</c:v>
                </c:pt>
                <c:pt idx="2682">
                  <c:v>55.26</c:v>
                </c:pt>
                <c:pt idx="2683">
                  <c:v>55.26</c:v>
                </c:pt>
                <c:pt idx="2684">
                  <c:v>55.26</c:v>
                </c:pt>
                <c:pt idx="2685">
                  <c:v>55.26</c:v>
                </c:pt>
                <c:pt idx="2686">
                  <c:v>55.26</c:v>
                </c:pt>
                <c:pt idx="2687">
                  <c:v>55.26</c:v>
                </c:pt>
                <c:pt idx="2688">
                  <c:v>55.26</c:v>
                </c:pt>
                <c:pt idx="2689">
                  <c:v>55.26</c:v>
                </c:pt>
                <c:pt idx="2690">
                  <c:v>55.26</c:v>
                </c:pt>
                <c:pt idx="2691">
                  <c:v>55.26</c:v>
                </c:pt>
                <c:pt idx="2692">
                  <c:v>55.25</c:v>
                </c:pt>
                <c:pt idx="2693">
                  <c:v>55.25</c:v>
                </c:pt>
                <c:pt idx="2694">
                  <c:v>55.25</c:v>
                </c:pt>
                <c:pt idx="2695">
                  <c:v>55.24</c:v>
                </c:pt>
                <c:pt idx="2696">
                  <c:v>55.23</c:v>
                </c:pt>
                <c:pt idx="2697">
                  <c:v>55.21</c:v>
                </c:pt>
                <c:pt idx="2698">
                  <c:v>55.2</c:v>
                </c:pt>
                <c:pt idx="2699">
                  <c:v>55.19</c:v>
                </c:pt>
                <c:pt idx="2700">
                  <c:v>55.18</c:v>
                </c:pt>
                <c:pt idx="2701">
                  <c:v>55.16</c:v>
                </c:pt>
                <c:pt idx="2702">
                  <c:v>55.16</c:v>
                </c:pt>
                <c:pt idx="2703">
                  <c:v>55.14</c:v>
                </c:pt>
                <c:pt idx="2704">
                  <c:v>55.14</c:v>
                </c:pt>
                <c:pt idx="2705">
                  <c:v>55.12</c:v>
                </c:pt>
                <c:pt idx="2706">
                  <c:v>55.12</c:v>
                </c:pt>
                <c:pt idx="2707">
                  <c:v>55.11</c:v>
                </c:pt>
                <c:pt idx="2708">
                  <c:v>55.1</c:v>
                </c:pt>
                <c:pt idx="2709">
                  <c:v>55.1</c:v>
                </c:pt>
                <c:pt idx="2710">
                  <c:v>55.1</c:v>
                </c:pt>
                <c:pt idx="2711">
                  <c:v>55.1</c:v>
                </c:pt>
                <c:pt idx="2712">
                  <c:v>55.09</c:v>
                </c:pt>
                <c:pt idx="2713">
                  <c:v>55.09</c:v>
                </c:pt>
                <c:pt idx="2714">
                  <c:v>55.09</c:v>
                </c:pt>
                <c:pt idx="2715">
                  <c:v>55.08</c:v>
                </c:pt>
                <c:pt idx="2716">
                  <c:v>55.08</c:v>
                </c:pt>
                <c:pt idx="2717">
                  <c:v>55.07</c:v>
                </c:pt>
                <c:pt idx="2718">
                  <c:v>55.07</c:v>
                </c:pt>
                <c:pt idx="2719">
                  <c:v>55.05</c:v>
                </c:pt>
                <c:pt idx="2720">
                  <c:v>55.03</c:v>
                </c:pt>
                <c:pt idx="2721">
                  <c:v>55.02</c:v>
                </c:pt>
                <c:pt idx="2722">
                  <c:v>55.01</c:v>
                </c:pt>
                <c:pt idx="2723">
                  <c:v>55</c:v>
                </c:pt>
                <c:pt idx="2724">
                  <c:v>54.98</c:v>
                </c:pt>
                <c:pt idx="2725">
                  <c:v>54.96</c:v>
                </c:pt>
                <c:pt idx="2726">
                  <c:v>54.94</c:v>
                </c:pt>
                <c:pt idx="2727">
                  <c:v>54.92</c:v>
                </c:pt>
                <c:pt idx="2728">
                  <c:v>54.89</c:v>
                </c:pt>
                <c:pt idx="2729">
                  <c:v>54.88</c:v>
                </c:pt>
                <c:pt idx="2730">
                  <c:v>54.86</c:v>
                </c:pt>
                <c:pt idx="2731">
                  <c:v>54.84</c:v>
                </c:pt>
                <c:pt idx="2732">
                  <c:v>54.83</c:v>
                </c:pt>
                <c:pt idx="2733">
                  <c:v>54.82</c:v>
                </c:pt>
                <c:pt idx="2734">
                  <c:v>54.8</c:v>
                </c:pt>
                <c:pt idx="2735">
                  <c:v>54.8</c:v>
                </c:pt>
                <c:pt idx="2736">
                  <c:v>54.79</c:v>
                </c:pt>
                <c:pt idx="2737">
                  <c:v>54.79</c:v>
                </c:pt>
                <c:pt idx="2738">
                  <c:v>54.79</c:v>
                </c:pt>
                <c:pt idx="2739">
                  <c:v>54.78</c:v>
                </c:pt>
                <c:pt idx="2740">
                  <c:v>54.78</c:v>
                </c:pt>
                <c:pt idx="2741">
                  <c:v>54.77</c:v>
                </c:pt>
                <c:pt idx="2742">
                  <c:v>54.76</c:v>
                </c:pt>
                <c:pt idx="2743">
                  <c:v>54.75</c:v>
                </c:pt>
                <c:pt idx="2744">
                  <c:v>54.75</c:v>
                </c:pt>
                <c:pt idx="2745">
                  <c:v>54.73</c:v>
                </c:pt>
                <c:pt idx="2746">
                  <c:v>54.72</c:v>
                </c:pt>
                <c:pt idx="2747">
                  <c:v>54.71</c:v>
                </c:pt>
                <c:pt idx="2748">
                  <c:v>54.69</c:v>
                </c:pt>
                <c:pt idx="2749">
                  <c:v>54.68</c:v>
                </c:pt>
                <c:pt idx="2750">
                  <c:v>54.67</c:v>
                </c:pt>
                <c:pt idx="2751">
                  <c:v>54.66</c:v>
                </c:pt>
                <c:pt idx="2752">
                  <c:v>54.66</c:v>
                </c:pt>
                <c:pt idx="2753">
                  <c:v>54.65</c:v>
                </c:pt>
                <c:pt idx="2754">
                  <c:v>54.64</c:v>
                </c:pt>
                <c:pt idx="2755">
                  <c:v>54.64</c:v>
                </c:pt>
                <c:pt idx="2756">
                  <c:v>54.64</c:v>
                </c:pt>
                <c:pt idx="2757">
                  <c:v>54.63</c:v>
                </c:pt>
                <c:pt idx="2758">
                  <c:v>54.63</c:v>
                </c:pt>
                <c:pt idx="2759">
                  <c:v>54.63</c:v>
                </c:pt>
                <c:pt idx="2760">
                  <c:v>54.63</c:v>
                </c:pt>
                <c:pt idx="2761">
                  <c:v>54.63</c:v>
                </c:pt>
                <c:pt idx="2762">
                  <c:v>54.63</c:v>
                </c:pt>
                <c:pt idx="2763">
                  <c:v>54.63</c:v>
                </c:pt>
                <c:pt idx="2764">
                  <c:v>54.63</c:v>
                </c:pt>
                <c:pt idx="2765">
                  <c:v>54.63</c:v>
                </c:pt>
                <c:pt idx="2766">
                  <c:v>54.63</c:v>
                </c:pt>
                <c:pt idx="2767">
                  <c:v>54.63</c:v>
                </c:pt>
                <c:pt idx="2768">
                  <c:v>54.63</c:v>
                </c:pt>
                <c:pt idx="2769">
                  <c:v>54.63</c:v>
                </c:pt>
                <c:pt idx="2770">
                  <c:v>54.63</c:v>
                </c:pt>
                <c:pt idx="2771">
                  <c:v>54.63</c:v>
                </c:pt>
                <c:pt idx="2772">
                  <c:v>54.63</c:v>
                </c:pt>
                <c:pt idx="2773">
                  <c:v>54.63</c:v>
                </c:pt>
                <c:pt idx="2774">
                  <c:v>54.63</c:v>
                </c:pt>
                <c:pt idx="2775">
                  <c:v>54.63</c:v>
                </c:pt>
                <c:pt idx="2776">
                  <c:v>54.62</c:v>
                </c:pt>
                <c:pt idx="2777">
                  <c:v>54.61</c:v>
                </c:pt>
                <c:pt idx="2778">
                  <c:v>54.6</c:v>
                </c:pt>
                <c:pt idx="2779">
                  <c:v>54.59</c:v>
                </c:pt>
                <c:pt idx="2780">
                  <c:v>54.58</c:v>
                </c:pt>
                <c:pt idx="2781">
                  <c:v>54.57</c:v>
                </c:pt>
                <c:pt idx="2782">
                  <c:v>54.56</c:v>
                </c:pt>
                <c:pt idx="2783">
                  <c:v>54.54</c:v>
                </c:pt>
                <c:pt idx="2784">
                  <c:v>54.53</c:v>
                </c:pt>
                <c:pt idx="2785">
                  <c:v>54.51</c:v>
                </c:pt>
                <c:pt idx="2786">
                  <c:v>54.51</c:v>
                </c:pt>
                <c:pt idx="2787">
                  <c:v>54.49</c:v>
                </c:pt>
                <c:pt idx="2788">
                  <c:v>54.48</c:v>
                </c:pt>
                <c:pt idx="2789">
                  <c:v>54.47</c:v>
                </c:pt>
                <c:pt idx="2790">
                  <c:v>54.46</c:v>
                </c:pt>
                <c:pt idx="2791">
                  <c:v>54.44</c:v>
                </c:pt>
                <c:pt idx="2792">
                  <c:v>54.43</c:v>
                </c:pt>
                <c:pt idx="2793">
                  <c:v>54.42</c:v>
                </c:pt>
                <c:pt idx="2794">
                  <c:v>54.42</c:v>
                </c:pt>
                <c:pt idx="2795">
                  <c:v>54.41</c:v>
                </c:pt>
                <c:pt idx="2796">
                  <c:v>54.4</c:v>
                </c:pt>
                <c:pt idx="2797">
                  <c:v>54.39</c:v>
                </c:pt>
                <c:pt idx="2798">
                  <c:v>54.37</c:v>
                </c:pt>
                <c:pt idx="2799">
                  <c:v>54.36</c:v>
                </c:pt>
                <c:pt idx="2800">
                  <c:v>54.36</c:v>
                </c:pt>
                <c:pt idx="2801">
                  <c:v>54.34</c:v>
                </c:pt>
                <c:pt idx="2802">
                  <c:v>54.34</c:v>
                </c:pt>
                <c:pt idx="2803">
                  <c:v>54.33</c:v>
                </c:pt>
                <c:pt idx="2804">
                  <c:v>54.33</c:v>
                </c:pt>
                <c:pt idx="2805">
                  <c:v>54.33</c:v>
                </c:pt>
                <c:pt idx="2806">
                  <c:v>54.33</c:v>
                </c:pt>
                <c:pt idx="2807">
                  <c:v>54.32</c:v>
                </c:pt>
                <c:pt idx="2808">
                  <c:v>54.32</c:v>
                </c:pt>
                <c:pt idx="2809">
                  <c:v>54.32</c:v>
                </c:pt>
                <c:pt idx="2810">
                  <c:v>54.32</c:v>
                </c:pt>
                <c:pt idx="2811">
                  <c:v>54.32</c:v>
                </c:pt>
                <c:pt idx="2812">
                  <c:v>54.32</c:v>
                </c:pt>
                <c:pt idx="2813">
                  <c:v>54.31</c:v>
                </c:pt>
                <c:pt idx="2814">
                  <c:v>54.31</c:v>
                </c:pt>
                <c:pt idx="2815">
                  <c:v>54.31</c:v>
                </c:pt>
                <c:pt idx="2816">
                  <c:v>54.3</c:v>
                </c:pt>
                <c:pt idx="2817">
                  <c:v>54.29</c:v>
                </c:pt>
                <c:pt idx="2818">
                  <c:v>54.28</c:v>
                </c:pt>
                <c:pt idx="2819">
                  <c:v>54.27</c:v>
                </c:pt>
                <c:pt idx="2820">
                  <c:v>54.26</c:v>
                </c:pt>
                <c:pt idx="2821">
                  <c:v>54.25</c:v>
                </c:pt>
                <c:pt idx="2822">
                  <c:v>54.24</c:v>
                </c:pt>
                <c:pt idx="2823">
                  <c:v>54.23</c:v>
                </c:pt>
                <c:pt idx="2824">
                  <c:v>54.21</c:v>
                </c:pt>
                <c:pt idx="2825">
                  <c:v>54.19</c:v>
                </c:pt>
                <c:pt idx="2826">
                  <c:v>54.18</c:v>
                </c:pt>
                <c:pt idx="2827">
                  <c:v>54.16</c:v>
                </c:pt>
                <c:pt idx="2828">
                  <c:v>54.14</c:v>
                </c:pt>
                <c:pt idx="2829">
                  <c:v>54.12</c:v>
                </c:pt>
                <c:pt idx="2830">
                  <c:v>54.1</c:v>
                </c:pt>
                <c:pt idx="2831">
                  <c:v>54.08</c:v>
                </c:pt>
                <c:pt idx="2832">
                  <c:v>54.07</c:v>
                </c:pt>
                <c:pt idx="2833">
                  <c:v>54.06</c:v>
                </c:pt>
                <c:pt idx="2834">
                  <c:v>54.05</c:v>
                </c:pt>
                <c:pt idx="2835">
                  <c:v>54.04</c:v>
                </c:pt>
                <c:pt idx="2836">
                  <c:v>54.03</c:v>
                </c:pt>
                <c:pt idx="2837">
                  <c:v>54.03</c:v>
                </c:pt>
                <c:pt idx="2838">
                  <c:v>54.03</c:v>
                </c:pt>
                <c:pt idx="2839">
                  <c:v>54.02</c:v>
                </c:pt>
                <c:pt idx="2840">
                  <c:v>54.02</c:v>
                </c:pt>
                <c:pt idx="2841">
                  <c:v>54.02</c:v>
                </c:pt>
                <c:pt idx="2842">
                  <c:v>54.02</c:v>
                </c:pt>
                <c:pt idx="2843">
                  <c:v>54.02</c:v>
                </c:pt>
                <c:pt idx="2844">
                  <c:v>54.02</c:v>
                </c:pt>
                <c:pt idx="2845">
                  <c:v>54.02</c:v>
                </c:pt>
                <c:pt idx="2846">
                  <c:v>54.02</c:v>
                </c:pt>
                <c:pt idx="2847">
                  <c:v>54.02</c:v>
                </c:pt>
                <c:pt idx="2848">
                  <c:v>54.02</c:v>
                </c:pt>
                <c:pt idx="2849">
                  <c:v>54.02</c:v>
                </c:pt>
                <c:pt idx="2850">
                  <c:v>54.02</c:v>
                </c:pt>
                <c:pt idx="2851">
                  <c:v>54.02</c:v>
                </c:pt>
                <c:pt idx="2852">
                  <c:v>54.02</c:v>
                </c:pt>
                <c:pt idx="2853">
                  <c:v>54.02</c:v>
                </c:pt>
                <c:pt idx="2854">
                  <c:v>54.02</c:v>
                </c:pt>
                <c:pt idx="2855">
                  <c:v>54.02</c:v>
                </c:pt>
                <c:pt idx="2856">
                  <c:v>54.02</c:v>
                </c:pt>
                <c:pt idx="2857">
                  <c:v>54.02</c:v>
                </c:pt>
                <c:pt idx="2858">
                  <c:v>54.02</c:v>
                </c:pt>
                <c:pt idx="2859">
                  <c:v>54.02</c:v>
                </c:pt>
                <c:pt idx="2860">
                  <c:v>54.02</c:v>
                </c:pt>
                <c:pt idx="2861">
                  <c:v>54.02</c:v>
                </c:pt>
                <c:pt idx="2862">
                  <c:v>54.02</c:v>
                </c:pt>
                <c:pt idx="2863">
                  <c:v>54.02</c:v>
                </c:pt>
                <c:pt idx="2864">
                  <c:v>54.02</c:v>
                </c:pt>
                <c:pt idx="2865">
                  <c:v>54.02</c:v>
                </c:pt>
                <c:pt idx="2866">
                  <c:v>54.02</c:v>
                </c:pt>
                <c:pt idx="2867">
                  <c:v>54.02</c:v>
                </c:pt>
                <c:pt idx="2868">
                  <c:v>54.02</c:v>
                </c:pt>
                <c:pt idx="2869">
                  <c:v>54.02</c:v>
                </c:pt>
                <c:pt idx="2870">
                  <c:v>54.02</c:v>
                </c:pt>
                <c:pt idx="2871">
                  <c:v>54.02</c:v>
                </c:pt>
                <c:pt idx="2872">
                  <c:v>54.02</c:v>
                </c:pt>
                <c:pt idx="2873">
                  <c:v>54.02</c:v>
                </c:pt>
                <c:pt idx="2874">
                  <c:v>54.02</c:v>
                </c:pt>
                <c:pt idx="2875">
                  <c:v>54.02</c:v>
                </c:pt>
                <c:pt idx="2876">
                  <c:v>54.02</c:v>
                </c:pt>
                <c:pt idx="2877">
                  <c:v>54.02</c:v>
                </c:pt>
                <c:pt idx="2878">
                  <c:v>54.02</c:v>
                </c:pt>
                <c:pt idx="2879">
                  <c:v>54.02</c:v>
                </c:pt>
                <c:pt idx="2880">
                  <c:v>54.02</c:v>
                </c:pt>
                <c:pt idx="2881">
                  <c:v>54.02</c:v>
                </c:pt>
                <c:pt idx="2882">
                  <c:v>54.02</c:v>
                </c:pt>
                <c:pt idx="2883">
                  <c:v>54.03</c:v>
                </c:pt>
                <c:pt idx="2884">
                  <c:v>54.05</c:v>
                </c:pt>
                <c:pt idx="2885">
                  <c:v>54.07</c:v>
                </c:pt>
                <c:pt idx="2886">
                  <c:v>54.1</c:v>
                </c:pt>
                <c:pt idx="2887">
                  <c:v>54.13</c:v>
                </c:pt>
                <c:pt idx="2888">
                  <c:v>54.15</c:v>
                </c:pt>
                <c:pt idx="2889">
                  <c:v>54.17</c:v>
                </c:pt>
                <c:pt idx="2890">
                  <c:v>54.19</c:v>
                </c:pt>
                <c:pt idx="2891">
                  <c:v>54.2</c:v>
                </c:pt>
                <c:pt idx="2892">
                  <c:v>54.21</c:v>
                </c:pt>
                <c:pt idx="2893">
                  <c:v>54.23</c:v>
                </c:pt>
                <c:pt idx="2894">
                  <c:v>54.25</c:v>
                </c:pt>
                <c:pt idx="2895">
                  <c:v>54.27</c:v>
                </c:pt>
                <c:pt idx="2896">
                  <c:v>54.28</c:v>
                </c:pt>
                <c:pt idx="2897">
                  <c:v>54.3</c:v>
                </c:pt>
                <c:pt idx="2898">
                  <c:v>54.31</c:v>
                </c:pt>
                <c:pt idx="2899">
                  <c:v>54.32</c:v>
                </c:pt>
                <c:pt idx="2900">
                  <c:v>54.32</c:v>
                </c:pt>
                <c:pt idx="2901">
                  <c:v>54.32</c:v>
                </c:pt>
                <c:pt idx="2902">
                  <c:v>54.33</c:v>
                </c:pt>
                <c:pt idx="2903">
                  <c:v>54.34</c:v>
                </c:pt>
                <c:pt idx="2904">
                  <c:v>54.35</c:v>
                </c:pt>
                <c:pt idx="2905">
                  <c:v>54.37</c:v>
                </c:pt>
                <c:pt idx="2906">
                  <c:v>54.39</c:v>
                </c:pt>
                <c:pt idx="2907">
                  <c:v>54.42</c:v>
                </c:pt>
                <c:pt idx="2908">
                  <c:v>54.44</c:v>
                </c:pt>
                <c:pt idx="2909">
                  <c:v>54.47</c:v>
                </c:pt>
                <c:pt idx="2910">
                  <c:v>54.49</c:v>
                </c:pt>
                <c:pt idx="2911">
                  <c:v>54.52</c:v>
                </c:pt>
                <c:pt idx="2912">
                  <c:v>54.56</c:v>
                </c:pt>
                <c:pt idx="2913">
                  <c:v>54.59</c:v>
                </c:pt>
                <c:pt idx="2914">
                  <c:v>54.61</c:v>
                </c:pt>
                <c:pt idx="2915">
                  <c:v>54.63</c:v>
                </c:pt>
                <c:pt idx="2916">
                  <c:v>54.63</c:v>
                </c:pt>
                <c:pt idx="2917">
                  <c:v>54.63</c:v>
                </c:pt>
                <c:pt idx="2918">
                  <c:v>54.63</c:v>
                </c:pt>
                <c:pt idx="2919">
                  <c:v>54.63</c:v>
                </c:pt>
                <c:pt idx="2920">
                  <c:v>54.63</c:v>
                </c:pt>
                <c:pt idx="2921">
                  <c:v>54.63</c:v>
                </c:pt>
                <c:pt idx="2922">
                  <c:v>54.64</c:v>
                </c:pt>
                <c:pt idx="2923">
                  <c:v>54.64</c:v>
                </c:pt>
                <c:pt idx="2924">
                  <c:v>54.66</c:v>
                </c:pt>
                <c:pt idx="2925">
                  <c:v>54.68</c:v>
                </c:pt>
                <c:pt idx="2926">
                  <c:v>54.7</c:v>
                </c:pt>
                <c:pt idx="2927">
                  <c:v>54.73</c:v>
                </c:pt>
                <c:pt idx="2928">
                  <c:v>54.75</c:v>
                </c:pt>
                <c:pt idx="2929">
                  <c:v>54.77</c:v>
                </c:pt>
                <c:pt idx="2930">
                  <c:v>54.78</c:v>
                </c:pt>
                <c:pt idx="2931">
                  <c:v>54.79</c:v>
                </c:pt>
                <c:pt idx="2932">
                  <c:v>54.82</c:v>
                </c:pt>
                <c:pt idx="2933">
                  <c:v>54.84</c:v>
                </c:pt>
                <c:pt idx="2934">
                  <c:v>54.87</c:v>
                </c:pt>
                <c:pt idx="2935">
                  <c:v>54.92</c:v>
                </c:pt>
                <c:pt idx="2936">
                  <c:v>54.97</c:v>
                </c:pt>
                <c:pt idx="2937">
                  <c:v>55.01</c:v>
                </c:pt>
                <c:pt idx="2938">
                  <c:v>55.04</c:v>
                </c:pt>
                <c:pt idx="2939">
                  <c:v>55.07</c:v>
                </c:pt>
                <c:pt idx="2940">
                  <c:v>55.09</c:v>
                </c:pt>
                <c:pt idx="2941">
                  <c:v>55.1</c:v>
                </c:pt>
                <c:pt idx="2942">
                  <c:v>55.11</c:v>
                </c:pt>
                <c:pt idx="2943">
                  <c:v>55.13</c:v>
                </c:pt>
                <c:pt idx="2944">
                  <c:v>55.15</c:v>
                </c:pt>
                <c:pt idx="2945">
                  <c:v>55.18</c:v>
                </c:pt>
                <c:pt idx="2946">
                  <c:v>55.2</c:v>
                </c:pt>
                <c:pt idx="2947">
                  <c:v>55.23</c:v>
                </c:pt>
                <c:pt idx="2948">
                  <c:v>55.25</c:v>
                </c:pt>
                <c:pt idx="2949">
                  <c:v>55.25</c:v>
                </c:pt>
                <c:pt idx="2950">
                  <c:v>55.26</c:v>
                </c:pt>
                <c:pt idx="2951">
                  <c:v>55.26</c:v>
                </c:pt>
                <c:pt idx="2952">
                  <c:v>55.26</c:v>
                </c:pt>
                <c:pt idx="2953">
                  <c:v>55.26</c:v>
                </c:pt>
                <c:pt idx="2954">
                  <c:v>55.26</c:v>
                </c:pt>
                <c:pt idx="2955">
                  <c:v>55.26</c:v>
                </c:pt>
                <c:pt idx="2956">
                  <c:v>55.26</c:v>
                </c:pt>
                <c:pt idx="2957">
                  <c:v>55.26</c:v>
                </c:pt>
                <c:pt idx="2958">
                  <c:v>55.26</c:v>
                </c:pt>
                <c:pt idx="2959">
                  <c:v>55.26</c:v>
                </c:pt>
                <c:pt idx="2960">
                  <c:v>55.26</c:v>
                </c:pt>
                <c:pt idx="2961">
                  <c:v>55.27</c:v>
                </c:pt>
                <c:pt idx="2962">
                  <c:v>55.28</c:v>
                </c:pt>
                <c:pt idx="2963">
                  <c:v>55.3</c:v>
                </c:pt>
                <c:pt idx="2964">
                  <c:v>55.32</c:v>
                </c:pt>
                <c:pt idx="2965">
                  <c:v>55.34</c:v>
                </c:pt>
                <c:pt idx="2966">
                  <c:v>55.36</c:v>
                </c:pt>
                <c:pt idx="2967">
                  <c:v>55.38</c:v>
                </c:pt>
                <c:pt idx="2968">
                  <c:v>55.4</c:v>
                </c:pt>
                <c:pt idx="2969">
                  <c:v>55.42</c:v>
                </c:pt>
                <c:pt idx="2970">
                  <c:v>55.45</c:v>
                </c:pt>
                <c:pt idx="2971">
                  <c:v>55.47</c:v>
                </c:pt>
                <c:pt idx="2972">
                  <c:v>55.49</c:v>
                </c:pt>
                <c:pt idx="2973">
                  <c:v>55.51</c:v>
                </c:pt>
                <c:pt idx="2974">
                  <c:v>55.52</c:v>
                </c:pt>
                <c:pt idx="2975">
                  <c:v>55.54</c:v>
                </c:pt>
                <c:pt idx="2976">
                  <c:v>55.54</c:v>
                </c:pt>
                <c:pt idx="2977">
                  <c:v>55.56</c:v>
                </c:pt>
                <c:pt idx="2978">
                  <c:v>55.56</c:v>
                </c:pt>
                <c:pt idx="2979">
                  <c:v>55.57</c:v>
                </c:pt>
                <c:pt idx="2980">
                  <c:v>55.57</c:v>
                </c:pt>
                <c:pt idx="2981">
                  <c:v>55.58</c:v>
                </c:pt>
                <c:pt idx="2982">
                  <c:v>55.58</c:v>
                </c:pt>
                <c:pt idx="2983">
                  <c:v>55.58</c:v>
                </c:pt>
                <c:pt idx="2984">
                  <c:v>55.58</c:v>
                </c:pt>
                <c:pt idx="2985">
                  <c:v>55.58</c:v>
                </c:pt>
                <c:pt idx="2986">
                  <c:v>55.58</c:v>
                </c:pt>
                <c:pt idx="2987">
                  <c:v>55.58</c:v>
                </c:pt>
                <c:pt idx="2988">
                  <c:v>55.58</c:v>
                </c:pt>
                <c:pt idx="2989">
                  <c:v>55.58</c:v>
                </c:pt>
                <c:pt idx="2990">
                  <c:v>55.58</c:v>
                </c:pt>
                <c:pt idx="2991">
                  <c:v>55.58</c:v>
                </c:pt>
                <c:pt idx="2992">
                  <c:v>55.58</c:v>
                </c:pt>
                <c:pt idx="2993">
                  <c:v>55.59</c:v>
                </c:pt>
                <c:pt idx="2994">
                  <c:v>55.58</c:v>
                </c:pt>
                <c:pt idx="2995">
                  <c:v>55.59</c:v>
                </c:pt>
                <c:pt idx="2996">
                  <c:v>55.59</c:v>
                </c:pt>
                <c:pt idx="2997">
                  <c:v>55.59</c:v>
                </c:pt>
                <c:pt idx="2998">
                  <c:v>55.59</c:v>
                </c:pt>
                <c:pt idx="2999">
                  <c:v>55.59</c:v>
                </c:pt>
                <c:pt idx="3000">
                  <c:v>55.59</c:v>
                </c:pt>
                <c:pt idx="3001">
                  <c:v>55.59</c:v>
                </c:pt>
                <c:pt idx="3002">
                  <c:v>55.59</c:v>
                </c:pt>
                <c:pt idx="3003">
                  <c:v>55.59</c:v>
                </c:pt>
                <c:pt idx="3004">
                  <c:v>55.59</c:v>
                </c:pt>
                <c:pt idx="3005">
                  <c:v>55.59</c:v>
                </c:pt>
                <c:pt idx="3006">
                  <c:v>55.58</c:v>
                </c:pt>
                <c:pt idx="3007">
                  <c:v>55.58</c:v>
                </c:pt>
                <c:pt idx="3008">
                  <c:v>55.58</c:v>
                </c:pt>
                <c:pt idx="3009">
                  <c:v>55.58</c:v>
                </c:pt>
                <c:pt idx="3010">
                  <c:v>55.58</c:v>
                </c:pt>
                <c:pt idx="3011">
                  <c:v>55.58</c:v>
                </c:pt>
                <c:pt idx="3012">
                  <c:v>55.58</c:v>
                </c:pt>
                <c:pt idx="3013">
                  <c:v>55.58</c:v>
                </c:pt>
                <c:pt idx="3014">
                  <c:v>55.58</c:v>
                </c:pt>
                <c:pt idx="3015">
                  <c:v>55.58</c:v>
                </c:pt>
                <c:pt idx="3016">
                  <c:v>55.58</c:v>
                </c:pt>
                <c:pt idx="3017">
                  <c:v>55.58</c:v>
                </c:pt>
                <c:pt idx="3018">
                  <c:v>55.58</c:v>
                </c:pt>
                <c:pt idx="3019">
                  <c:v>55.57</c:v>
                </c:pt>
                <c:pt idx="3020">
                  <c:v>55.56</c:v>
                </c:pt>
                <c:pt idx="3021">
                  <c:v>55.56</c:v>
                </c:pt>
                <c:pt idx="3022">
                  <c:v>55.54</c:v>
                </c:pt>
                <c:pt idx="3023">
                  <c:v>55.53</c:v>
                </c:pt>
                <c:pt idx="3024">
                  <c:v>55.52</c:v>
                </c:pt>
                <c:pt idx="3025">
                  <c:v>55.52</c:v>
                </c:pt>
                <c:pt idx="3026">
                  <c:v>55.5</c:v>
                </c:pt>
                <c:pt idx="3027">
                  <c:v>55.49</c:v>
                </c:pt>
                <c:pt idx="3028">
                  <c:v>55.48</c:v>
                </c:pt>
                <c:pt idx="3029">
                  <c:v>55.46</c:v>
                </c:pt>
                <c:pt idx="3030">
                  <c:v>55.45</c:v>
                </c:pt>
                <c:pt idx="3031">
                  <c:v>55.44</c:v>
                </c:pt>
                <c:pt idx="3032">
                  <c:v>55.44</c:v>
                </c:pt>
                <c:pt idx="3033">
                  <c:v>55.42</c:v>
                </c:pt>
                <c:pt idx="3034">
                  <c:v>55.42</c:v>
                </c:pt>
                <c:pt idx="3035">
                  <c:v>55.41</c:v>
                </c:pt>
                <c:pt idx="3036">
                  <c:v>55.4</c:v>
                </c:pt>
                <c:pt idx="3037">
                  <c:v>55.39</c:v>
                </c:pt>
                <c:pt idx="3038">
                  <c:v>55.38</c:v>
                </c:pt>
                <c:pt idx="3039">
                  <c:v>55.37</c:v>
                </c:pt>
                <c:pt idx="3040">
                  <c:v>55.35</c:v>
                </c:pt>
                <c:pt idx="3041">
                  <c:v>55.34</c:v>
                </c:pt>
                <c:pt idx="3042">
                  <c:v>55.33</c:v>
                </c:pt>
                <c:pt idx="3043">
                  <c:v>55.31</c:v>
                </c:pt>
                <c:pt idx="3044">
                  <c:v>55.3</c:v>
                </c:pt>
                <c:pt idx="3045">
                  <c:v>55.29</c:v>
                </c:pt>
                <c:pt idx="3046">
                  <c:v>55.28</c:v>
                </c:pt>
                <c:pt idx="3047">
                  <c:v>55.27</c:v>
                </c:pt>
                <c:pt idx="3048">
                  <c:v>55.27</c:v>
                </c:pt>
                <c:pt idx="3049">
                  <c:v>55.27</c:v>
                </c:pt>
                <c:pt idx="3050">
                  <c:v>55.26</c:v>
                </c:pt>
                <c:pt idx="3051">
                  <c:v>55.26</c:v>
                </c:pt>
                <c:pt idx="3052">
                  <c:v>55.26</c:v>
                </c:pt>
                <c:pt idx="3053">
                  <c:v>55.26</c:v>
                </c:pt>
                <c:pt idx="3054">
                  <c:v>55.26</c:v>
                </c:pt>
                <c:pt idx="3055">
                  <c:v>55.26</c:v>
                </c:pt>
                <c:pt idx="3056">
                  <c:v>55.26</c:v>
                </c:pt>
                <c:pt idx="3057">
                  <c:v>55.26</c:v>
                </c:pt>
                <c:pt idx="3058">
                  <c:v>55.26</c:v>
                </c:pt>
                <c:pt idx="3059">
                  <c:v>55.26</c:v>
                </c:pt>
                <c:pt idx="3060">
                  <c:v>55.26</c:v>
                </c:pt>
                <c:pt idx="3061">
                  <c:v>55.26</c:v>
                </c:pt>
                <c:pt idx="3062">
                  <c:v>55.26</c:v>
                </c:pt>
                <c:pt idx="3063">
                  <c:v>55.26</c:v>
                </c:pt>
                <c:pt idx="3064">
                  <c:v>55.26</c:v>
                </c:pt>
                <c:pt idx="3065">
                  <c:v>55.26</c:v>
                </c:pt>
                <c:pt idx="3066">
                  <c:v>55.26</c:v>
                </c:pt>
                <c:pt idx="3067">
                  <c:v>55.26</c:v>
                </c:pt>
                <c:pt idx="3068">
                  <c:v>55.26</c:v>
                </c:pt>
                <c:pt idx="3069">
                  <c:v>55.26</c:v>
                </c:pt>
                <c:pt idx="3070">
                  <c:v>55.26</c:v>
                </c:pt>
                <c:pt idx="3071">
                  <c:v>55.26</c:v>
                </c:pt>
                <c:pt idx="3072">
                  <c:v>55.26</c:v>
                </c:pt>
                <c:pt idx="3073">
                  <c:v>55.25</c:v>
                </c:pt>
                <c:pt idx="3074">
                  <c:v>55.25</c:v>
                </c:pt>
                <c:pt idx="3075">
                  <c:v>55.24</c:v>
                </c:pt>
                <c:pt idx="3076">
                  <c:v>55.23</c:v>
                </c:pt>
                <c:pt idx="3077">
                  <c:v>55.21</c:v>
                </c:pt>
                <c:pt idx="3078">
                  <c:v>55.2</c:v>
                </c:pt>
                <c:pt idx="3079">
                  <c:v>55.18</c:v>
                </c:pt>
                <c:pt idx="3080">
                  <c:v>55.17</c:v>
                </c:pt>
                <c:pt idx="3081">
                  <c:v>55.15</c:v>
                </c:pt>
                <c:pt idx="3082">
                  <c:v>55.14</c:v>
                </c:pt>
                <c:pt idx="3083">
                  <c:v>55.13</c:v>
                </c:pt>
                <c:pt idx="3084">
                  <c:v>55.12</c:v>
                </c:pt>
                <c:pt idx="3085">
                  <c:v>55.11</c:v>
                </c:pt>
                <c:pt idx="3086">
                  <c:v>55.11</c:v>
                </c:pt>
                <c:pt idx="3087">
                  <c:v>55.1</c:v>
                </c:pt>
                <c:pt idx="3088">
                  <c:v>55.1</c:v>
                </c:pt>
                <c:pt idx="3089">
                  <c:v>55.1</c:v>
                </c:pt>
                <c:pt idx="3090">
                  <c:v>55.1</c:v>
                </c:pt>
                <c:pt idx="3091">
                  <c:v>55.1</c:v>
                </c:pt>
                <c:pt idx="3092">
                  <c:v>55.09</c:v>
                </c:pt>
                <c:pt idx="3093">
                  <c:v>55.09</c:v>
                </c:pt>
                <c:pt idx="3094">
                  <c:v>55.08</c:v>
                </c:pt>
                <c:pt idx="3095">
                  <c:v>55.06</c:v>
                </c:pt>
                <c:pt idx="3096">
                  <c:v>55.05</c:v>
                </c:pt>
                <c:pt idx="3097">
                  <c:v>55.03</c:v>
                </c:pt>
                <c:pt idx="3098">
                  <c:v>55.01</c:v>
                </c:pt>
                <c:pt idx="3099">
                  <c:v>55</c:v>
                </c:pt>
                <c:pt idx="3100">
                  <c:v>54.97</c:v>
                </c:pt>
                <c:pt idx="3101">
                  <c:v>54.95</c:v>
                </c:pt>
                <c:pt idx="3102">
                  <c:v>54.92</c:v>
                </c:pt>
                <c:pt idx="3103">
                  <c:v>54.9</c:v>
                </c:pt>
                <c:pt idx="3104">
                  <c:v>54.87</c:v>
                </c:pt>
                <c:pt idx="3105">
                  <c:v>54.86</c:v>
                </c:pt>
                <c:pt idx="3106">
                  <c:v>54.85</c:v>
                </c:pt>
                <c:pt idx="3107">
                  <c:v>54.83</c:v>
                </c:pt>
                <c:pt idx="3108">
                  <c:v>54.82</c:v>
                </c:pt>
                <c:pt idx="3109">
                  <c:v>54.82</c:v>
                </c:pt>
                <c:pt idx="3110">
                  <c:v>54.81</c:v>
                </c:pt>
                <c:pt idx="3111">
                  <c:v>54.8</c:v>
                </c:pt>
                <c:pt idx="3112">
                  <c:v>54.8</c:v>
                </c:pt>
                <c:pt idx="3113">
                  <c:v>54.8</c:v>
                </c:pt>
                <c:pt idx="3114">
                  <c:v>54.79</c:v>
                </c:pt>
                <c:pt idx="3115">
                  <c:v>54.79</c:v>
                </c:pt>
                <c:pt idx="3116">
                  <c:v>54.78</c:v>
                </c:pt>
                <c:pt idx="3117">
                  <c:v>54.77</c:v>
                </c:pt>
                <c:pt idx="3118">
                  <c:v>54.76</c:v>
                </c:pt>
                <c:pt idx="3119">
                  <c:v>54.75</c:v>
                </c:pt>
                <c:pt idx="3120">
                  <c:v>54.75</c:v>
                </c:pt>
                <c:pt idx="3121">
                  <c:v>54.74</c:v>
                </c:pt>
                <c:pt idx="3122">
                  <c:v>54.73</c:v>
                </c:pt>
                <c:pt idx="3123">
                  <c:v>54.71</c:v>
                </c:pt>
                <c:pt idx="3124">
                  <c:v>54.7</c:v>
                </c:pt>
                <c:pt idx="3125">
                  <c:v>54.68</c:v>
                </c:pt>
                <c:pt idx="3126">
                  <c:v>54.67</c:v>
                </c:pt>
                <c:pt idx="3127">
                  <c:v>54.66</c:v>
                </c:pt>
                <c:pt idx="3128">
                  <c:v>54.66</c:v>
                </c:pt>
                <c:pt idx="3129">
                  <c:v>54.65</c:v>
                </c:pt>
                <c:pt idx="3130">
                  <c:v>54.65</c:v>
                </c:pt>
                <c:pt idx="3131">
                  <c:v>54.64</c:v>
                </c:pt>
                <c:pt idx="3132">
                  <c:v>54.64</c:v>
                </c:pt>
                <c:pt idx="3133">
                  <c:v>54.64</c:v>
                </c:pt>
                <c:pt idx="3134">
                  <c:v>54.63</c:v>
                </c:pt>
                <c:pt idx="3135">
                  <c:v>54.63</c:v>
                </c:pt>
                <c:pt idx="3136">
                  <c:v>54.63</c:v>
                </c:pt>
                <c:pt idx="3137">
                  <c:v>54.63</c:v>
                </c:pt>
                <c:pt idx="3138">
                  <c:v>54.63</c:v>
                </c:pt>
                <c:pt idx="3139">
                  <c:v>54.63</c:v>
                </c:pt>
                <c:pt idx="3140">
                  <c:v>54.63</c:v>
                </c:pt>
                <c:pt idx="3141">
                  <c:v>54.63</c:v>
                </c:pt>
                <c:pt idx="3142">
                  <c:v>54.63</c:v>
                </c:pt>
                <c:pt idx="3143">
                  <c:v>54.63</c:v>
                </c:pt>
                <c:pt idx="3144">
                  <c:v>54.63</c:v>
                </c:pt>
                <c:pt idx="3145">
                  <c:v>54.63</c:v>
                </c:pt>
                <c:pt idx="3146">
                  <c:v>54.63</c:v>
                </c:pt>
                <c:pt idx="3147">
                  <c:v>54.63</c:v>
                </c:pt>
                <c:pt idx="3148">
                  <c:v>54.63</c:v>
                </c:pt>
                <c:pt idx="3149">
                  <c:v>54.62</c:v>
                </c:pt>
                <c:pt idx="3150">
                  <c:v>54.62</c:v>
                </c:pt>
                <c:pt idx="3151">
                  <c:v>54.61</c:v>
                </c:pt>
                <c:pt idx="3152">
                  <c:v>54.6</c:v>
                </c:pt>
                <c:pt idx="3153">
                  <c:v>54.6</c:v>
                </c:pt>
                <c:pt idx="3154">
                  <c:v>54.59</c:v>
                </c:pt>
                <c:pt idx="3155">
                  <c:v>54.58</c:v>
                </c:pt>
                <c:pt idx="3156">
                  <c:v>54.58</c:v>
                </c:pt>
                <c:pt idx="3157">
                  <c:v>54.57</c:v>
                </c:pt>
                <c:pt idx="3158">
                  <c:v>54.55</c:v>
                </c:pt>
                <c:pt idx="3159">
                  <c:v>54.54</c:v>
                </c:pt>
                <c:pt idx="3160">
                  <c:v>54.52</c:v>
                </c:pt>
                <c:pt idx="3161">
                  <c:v>54.49</c:v>
                </c:pt>
                <c:pt idx="3162">
                  <c:v>54.48</c:v>
                </c:pt>
                <c:pt idx="3163">
                  <c:v>54.47</c:v>
                </c:pt>
                <c:pt idx="3164">
                  <c:v>54.46</c:v>
                </c:pt>
                <c:pt idx="3165">
                  <c:v>54.46</c:v>
                </c:pt>
                <c:pt idx="3166">
                  <c:v>54.45</c:v>
                </c:pt>
                <c:pt idx="3167">
                  <c:v>54.44</c:v>
                </c:pt>
                <c:pt idx="3168">
                  <c:v>54.43</c:v>
                </c:pt>
                <c:pt idx="3169">
                  <c:v>54.43</c:v>
                </c:pt>
                <c:pt idx="3170">
                  <c:v>54.42</c:v>
                </c:pt>
                <c:pt idx="3171">
                  <c:v>54.41</c:v>
                </c:pt>
                <c:pt idx="3172">
                  <c:v>54.39</c:v>
                </c:pt>
                <c:pt idx="3173">
                  <c:v>54.38</c:v>
                </c:pt>
                <c:pt idx="3174">
                  <c:v>54.36</c:v>
                </c:pt>
                <c:pt idx="3175">
                  <c:v>54.36</c:v>
                </c:pt>
                <c:pt idx="3176">
                  <c:v>54.34</c:v>
                </c:pt>
                <c:pt idx="3177">
                  <c:v>54.34</c:v>
                </c:pt>
                <c:pt idx="3178">
                  <c:v>54.33</c:v>
                </c:pt>
                <c:pt idx="3179">
                  <c:v>54.33</c:v>
                </c:pt>
                <c:pt idx="3180">
                  <c:v>54.32</c:v>
                </c:pt>
                <c:pt idx="3181">
                  <c:v>54.32</c:v>
                </c:pt>
                <c:pt idx="3182">
                  <c:v>54.32</c:v>
                </c:pt>
                <c:pt idx="3183">
                  <c:v>54.32</c:v>
                </c:pt>
                <c:pt idx="3184">
                  <c:v>54.32</c:v>
                </c:pt>
                <c:pt idx="3185">
                  <c:v>54.32</c:v>
                </c:pt>
                <c:pt idx="3186">
                  <c:v>54.32</c:v>
                </c:pt>
                <c:pt idx="3187">
                  <c:v>54.32</c:v>
                </c:pt>
                <c:pt idx="3188">
                  <c:v>54.32</c:v>
                </c:pt>
                <c:pt idx="3189">
                  <c:v>54.32</c:v>
                </c:pt>
                <c:pt idx="3190">
                  <c:v>54.32</c:v>
                </c:pt>
                <c:pt idx="3191">
                  <c:v>54.31</c:v>
                </c:pt>
                <c:pt idx="3192">
                  <c:v>54.31</c:v>
                </c:pt>
                <c:pt idx="3193">
                  <c:v>54.29</c:v>
                </c:pt>
                <c:pt idx="3194">
                  <c:v>54.28</c:v>
                </c:pt>
                <c:pt idx="3195">
                  <c:v>54.26</c:v>
                </c:pt>
                <c:pt idx="3196">
                  <c:v>54.25</c:v>
                </c:pt>
                <c:pt idx="3197">
                  <c:v>54.23</c:v>
                </c:pt>
                <c:pt idx="3198">
                  <c:v>54.21</c:v>
                </c:pt>
                <c:pt idx="3199">
                  <c:v>54.2</c:v>
                </c:pt>
                <c:pt idx="3200">
                  <c:v>54.19</c:v>
                </c:pt>
                <c:pt idx="3201">
                  <c:v>54.18</c:v>
                </c:pt>
                <c:pt idx="3202">
                  <c:v>54.17</c:v>
                </c:pt>
                <c:pt idx="3203">
                  <c:v>54.16</c:v>
                </c:pt>
                <c:pt idx="3204">
                  <c:v>54.14</c:v>
                </c:pt>
                <c:pt idx="3205">
                  <c:v>54.12</c:v>
                </c:pt>
                <c:pt idx="3206">
                  <c:v>54.11</c:v>
                </c:pt>
                <c:pt idx="3207">
                  <c:v>54.09</c:v>
                </c:pt>
                <c:pt idx="3208">
                  <c:v>54.08</c:v>
                </c:pt>
                <c:pt idx="3209">
                  <c:v>54.07</c:v>
                </c:pt>
                <c:pt idx="3210">
                  <c:v>54.06</c:v>
                </c:pt>
                <c:pt idx="3211">
                  <c:v>54.05</c:v>
                </c:pt>
                <c:pt idx="3212">
                  <c:v>54.05</c:v>
                </c:pt>
                <c:pt idx="3213">
                  <c:v>54.04</c:v>
                </c:pt>
                <c:pt idx="3214">
                  <c:v>54.03</c:v>
                </c:pt>
                <c:pt idx="3215">
                  <c:v>54.03</c:v>
                </c:pt>
                <c:pt idx="3216">
                  <c:v>54.03</c:v>
                </c:pt>
                <c:pt idx="3217">
                  <c:v>54.03</c:v>
                </c:pt>
                <c:pt idx="3218">
                  <c:v>54.02</c:v>
                </c:pt>
                <c:pt idx="3219">
                  <c:v>54.02</c:v>
                </c:pt>
                <c:pt idx="3220">
                  <c:v>54.02</c:v>
                </c:pt>
                <c:pt idx="3221">
                  <c:v>54.02</c:v>
                </c:pt>
                <c:pt idx="3222">
                  <c:v>54.02</c:v>
                </c:pt>
                <c:pt idx="3223">
                  <c:v>54.02</c:v>
                </c:pt>
                <c:pt idx="3224">
                  <c:v>54.02</c:v>
                </c:pt>
                <c:pt idx="3225">
                  <c:v>54.02</c:v>
                </c:pt>
                <c:pt idx="3226">
                  <c:v>54.02</c:v>
                </c:pt>
                <c:pt idx="3227">
                  <c:v>54.02</c:v>
                </c:pt>
                <c:pt idx="3228">
                  <c:v>54.02</c:v>
                </c:pt>
                <c:pt idx="3229">
                  <c:v>54.02</c:v>
                </c:pt>
                <c:pt idx="3230">
                  <c:v>54.02</c:v>
                </c:pt>
                <c:pt idx="3231">
                  <c:v>54.02</c:v>
                </c:pt>
                <c:pt idx="3232">
                  <c:v>54.02</c:v>
                </c:pt>
                <c:pt idx="3233">
                  <c:v>54.02</c:v>
                </c:pt>
                <c:pt idx="3234">
                  <c:v>54.02</c:v>
                </c:pt>
                <c:pt idx="3235">
                  <c:v>54.02</c:v>
                </c:pt>
                <c:pt idx="3236">
                  <c:v>54.02</c:v>
                </c:pt>
                <c:pt idx="3237">
                  <c:v>54.02</c:v>
                </c:pt>
                <c:pt idx="3238">
                  <c:v>54.02</c:v>
                </c:pt>
                <c:pt idx="3239">
                  <c:v>54.02</c:v>
                </c:pt>
                <c:pt idx="3240">
                  <c:v>54.02</c:v>
                </c:pt>
                <c:pt idx="3241">
                  <c:v>54.03</c:v>
                </c:pt>
                <c:pt idx="3242">
                  <c:v>54.03</c:v>
                </c:pt>
                <c:pt idx="3243">
                  <c:v>54.03</c:v>
                </c:pt>
                <c:pt idx="3244">
                  <c:v>54.03</c:v>
                </c:pt>
                <c:pt idx="3245">
                  <c:v>54.03</c:v>
                </c:pt>
                <c:pt idx="3246">
                  <c:v>54.04</c:v>
                </c:pt>
                <c:pt idx="3247">
                  <c:v>54.04</c:v>
                </c:pt>
                <c:pt idx="3248">
                  <c:v>54.04</c:v>
                </c:pt>
                <c:pt idx="3249">
                  <c:v>54.05</c:v>
                </c:pt>
                <c:pt idx="3250">
                  <c:v>54.05</c:v>
                </c:pt>
                <c:pt idx="3251">
                  <c:v>54.06</c:v>
                </c:pt>
                <c:pt idx="3252">
                  <c:v>54.07</c:v>
                </c:pt>
                <c:pt idx="3253">
                  <c:v>54.09</c:v>
                </c:pt>
                <c:pt idx="3254">
                  <c:v>54.12</c:v>
                </c:pt>
                <c:pt idx="3255">
                  <c:v>54.15</c:v>
                </c:pt>
                <c:pt idx="3256">
                  <c:v>54.18</c:v>
                </c:pt>
                <c:pt idx="3257">
                  <c:v>54.21</c:v>
                </c:pt>
                <c:pt idx="3258">
                  <c:v>54.23</c:v>
                </c:pt>
                <c:pt idx="3259">
                  <c:v>54.26</c:v>
                </c:pt>
                <c:pt idx="3260">
                  <c:v>54.27</c:v>
                </c:pt>
                <c:pt idx="3261">
                  <c:v>54.29</c:v>
                </c:pt>
                <c:pt idx="3262">
                  <c:v>54.31</c:v>
                </c:pt>
                <c:pt idx="3263">
                  <c:v>54.32</c:v>
                </c:pt>
                <c:pt idx="3264">
                  <c:v>54.32</c:v>
                </c:pt>
                <c:pt idx="3265">
                  <c:v>54.32</c:v>
                </c:pt>
                <c:pt idx="3266">
                  <c:v>54.32</c:v>
                </c:pt>
                <c:pt idx="3267">
                  <c:v>54.32</c:v>
                </c:pt>
                <c:pt idx="3268">
                  <c:v>54.33</c:v>
                </c:pt>
                <c:pt idx="3269">
                  <c:v>54.33</c:v>
                </c:pt>
                <c:pt idx="3270">
                  <c:v>54.34</c:v>
                </c:pt>
                <c:pt idx="3271">
                  <c:v>54.34</c:v>
                </c:pt>
                <c:pt idx="3272">
                  <c:v>54.35</c:v>
                </c:pt>
                <c:pt idx="3273">
                  <c:v>54.36</c:v>
                </c:pt>
                <c:pt idx="3274">
                  <c:v>54.37</c:v>
                </c:pt>
                <c:pt idx="3275">
                  <c:v>54.39</c:v>
                </c:pt>
                <c:pt idx="3276">
                  <c:v>54.41</c:v>
                </c:pt>
                <c:pt idx="3277">
                  <c:v>54.43</c:v>
                </c:pt>
                <c:pt idx="3278">
                  <c:v>54.44</c:v>
                </c:pt>
                <c:pt idx="3279">
                  <c:v>54.47</c:v>
                </c:pt>
                <c:pt idx="3280">
                  <c:v>54.49</c:v>
                </c:pt>
                <c:pt idx="3281">
                  <c:v>54.52</c:v>
                </c:pt>
                <c:pt idx="3282">
                  <c:v>54.55</c:v>
                </c:pt>
                <c:pt idx="3283">
                  <c:v>54.58</c:v>
                </c:pt>
                <c:pt idx="3284">
                  <c:v>54.61</c:v>
                </c:pt>
                <c:pt idx="3285">
                  <c:v>54.62</c:v>
                </c:pt>
                <c:pt idx="3286">
                  <c:v>54.63</c:v>
                </c:pt>
                <c:pt idx="3287">
                  <c:v>54.63</c:v>
                </c:pt>
                <c:pt idx="3288">
                  <c:v>54.63</c:v>
                </c:pt>
                <c:pt idx="3289">
                  <c:v>54.63</c:v>
                </c:pt>
                <c:pt idx="3290">
                  <c:v>54.63</c:v>
                </c:pt>
                <c:pt idx="3291">
                  <c:v>54.64</c:v>
                </c:pt>
                <c:pt idx="3292">
                  <c:v>54.65</c:v>
                </c:pt>
                <c:pt idx="3293">
                  <c:v>54.66</c:v>
                </c:pt>
                <c:pt idx="3294">
                  <c:v>54.69</c:v>
                </c:pt>
                <c:pt idx="3295">
                  <c:v>54.71</c:v>
                </c:pt>
                <c:pt idx="3296">
                  <c:v>54.74</c:v>
                </c:pt>
                <c:pt idx="3297">
                  <c:v>54.76</c:v>
                </c:pt>
                <c:pt idx="3298">
                  <c:v>54.77</c:v>
                </c:pt>
                <c:pt idx="3299">
                  <c:v>54.78</c:v>
                </c:pt>
                <c:pt idx="3300">
                  <c:v>54.79</c:v>
                </c:pt>
                <c:pt idx="3301">
                  <c:v>54.8</c:v>
                </c:pt>
                <c:pt idx="3302">
                  <c:v>54.81</c:v>
                </c:pt>
                <c:pt idx="3303">
                  <c:v>54.83</c:v>
                </c:pt>
                <c:pt idx="3304">
                  <c:v>54.86</c:v>
                </c:pt>
                <c:pt idx="3305">
                  <c:v>54.89</c:v>
                </c:pt>
                <c:pt idx="3306">
                  <c:v>54.92</c:v>
                </c:pt>
                <c:pt idx="3307">
                  <c:v>54.96</c:v>
                </c:pt>
                <c:pt idx="3308">
                  <c:v>55</c:v>
                </c:pt>
                <c:pt idx="3309">
                  <c:v>55.03</c:v>
                </c:pt>
                <c:pt idx="3310">
                  <c:v>55.07</c:v>
                </c:pt>
                <c:pt idx="3311">
                  <c:v>55.08</c:v>
                </c:pt>
                <c:pt idx="3312">
                  <c:v>55.1</c:v>
                </c:pt>
                <c:pt idx="3313">
                  <c:v>55.1</c:v>
                </c:pt>
                <c:pt idx="3314">
                  <c:v>55.11</c:v>
                </c:pt>
                <c:pt idx="3315">
                  <c:v>55.12</c:v>
                </c:pt>
                <c:pt idx="3316">
                  <c:v>55.15</c:v>
                </c:pt>
                <c:pt idx="3317">
                  <c:v>55.18</c:v>
                </c:pt>
                <c:pt idx="3318">
                  <c:v>55.2</c:v>
                </c:pt>
                <c:pt idx="3319">
                  <c:v>55.22</c:v>
                </c:pt>
                <c:pt idx="3320">
                  <c:v>55.24</c:v>
                </c:pt>
                <c:pt idx="3321">
                  <c:v>55.25</c:v>
                </c:pt>
                <c:pt idx="3322">
                  <c:v>55.25</c:v>
                </c:pt>
                <c:pt idx="3323">
                  <c:v>55.26</c:v>
                </c:pt>
                <c:pt idx="3324">
                  <c:v>55.26</c:v>
                </c:pt>
                <c:pt idx="3325">
                  <c:v>55.26</c:v>
                </c:pt>
                <c:pt idx="3326">
                  <c:v>55.26</c:v>
                </c:pt>
                <c:pt idx="3327">
                  <c:v>55.26</c:v>
                </c:pt>
                <c:pt idx="3328">
                  <c:v>55.26</c:v>
                </c:pt>
                <c:pt idx="3329">
                  <c:v>55.26</c:v>
                </c:pt>
                <c:pt idx="3330">
                  <c:v>55.26</c:v>
                </c:pt>
                <c:pt idx="3331">
                  <c:v>55.26</c:v>
                </c:pt>
                <c:pt idx="3332">
                  <c:v>55.26</c:v>
                </c:pt>
                <c:pt idx="3333">
                  <c:v>55.27</c:v>
                </c:pt>
                <c:pt idx="3334">
                  <c:v>55.28</c:v>
                </c:pt>
                <c:pt idx="3335">
                  <c:v>55.29</c:v>
                </c:pt>
                <c:pt idx="3336">
                  <c:v>55.31</c:v>
                </c:pt>
                <c:pt idx="3337">
                  <c:v>55.33</c:v>
                </c:pt>
                <c:pt idx="3338">
                  <c:v>55.35</c:v>
                </c:pt>
                <c:pt idx="3339">
                  <c:v>55.36</c:v>
                </c:pt>
                <c:pt idx="3340">
                  <c:v>55.37</c:v>
                </c:pt>
                <c:pt idx="3341">
                  <c:v>55.4</c:v>
                </c:pt>
                <c:pt idx="3342">
                  <c:v>55.42</c:v>
                </c:pt>
                <c:pt idx="3343">
                  <c:v>55.44</c:v>
                </c:pt>
                <c:pt idx="3344">
                  <c:v>55.46</c:v>
                </c:pt>
                <c:pt idx="3345">
                  <c:v>55.48</c:v>
                </c:pt>
                <c:pt idx="3346">
                  <c:v>55.49</c:v>
                </c:pt>
                <c:pt idx="3347">
                  <c:v>55.51</c:v>
                </c:pt>
                <c:pt idx="3348">
                  <c:v>55.52</c:v>
                </c:pt>
                <c:pt idx="3349">
                  <c:v>55.54</c:v>
                </c:pt>
                <c:pt idx="3350">
                  <c:v>55.55</c:v>
                </c:pt>
                <c:pt idx="3351">
                  <c:v>55.55</c:v>
                </c:pt>
                <c:pt idx="3352">
                  <c:v>55.56</c:v>
                </c:pt>
                <c:pt idx="3353">
                  <c:v>55.56</c:v>
                </c:pt>
                <c:pt idx="3354">
                  <c:v>55.57</c:v>
                </c:pt>
                <c:pt idx="3355">
                  <c:v>55.57</c:v>
                </c:pt>
                <c:pt idx="3356">
                  <c:v>55.58</c:v>
                </c:pt>
                <c:pt idx="3357">
                  <c:v>55.58</c:v>
                </c:pt>
                <c:pt idx="3358">
                  <c:v>55.58</c:v>
                </c:pt>
                <c:pt idx="3359">
                  <c:v>55.58</c:v>
                </c:pt>
                <c:pt idx="3360">
                  <c:v>55.58</c:v>
                </c:pt>
                <c:pt idx="3361">
                  <c:v>55.58</c:v>
                </c:pt>
                <c:pt idx="3362">
                  <c:v>55.58</c:v>
                </c:pt>
                <c:pt idx="3363">
                  <c:v>55.58</c:v>
                </c:pt>
                <c:pt idx="3364">
                  <c:v>55.58</c:v>
                </c:pt>
                <c:pt idx="3365">
                  <c:v>55.58</c:v>
                </c:pt>
                <c:pt idx="3366">
                  <c:v>55.58</c:v>
                </c:pt>
                <c:pt idx="3367">
                  <c:v>55.58</c:v>
                </c:pt>
                <c:pt idx="3368">
                  <c:v>55.58</c:v>
                </c:pt>
                <c:pt idx="3369">
                  <c:v>55.58</c:v>
                </c:pt>
                <c:pt idx="3370">
                  <c:v>55.58</c:v>
                </c:pt>
                <c:pt idx="3371">
                  <c:v>55.58</c:v>
                </c:pt>
                <c:pt idx="3372">
                  <c:v>55.58</c:v>
                </c:pt>
                <c:pt idx="3373">
                  <c:v>55.58</c:v>
                </c:pt>
                <c:pt idx="3374">
                  <c:v>55.58</c:v>
                </c:pt>
                <c:pt idx="3375">
                  <c:v>55.58</c:v>
                </c:pt>
                <c:pt idx="3376">
                  <c:v>55.58</c:v>
                </c:pt>
                <c:pt idx="3377">
                  <c:v>55.58</c:v>
                </c:pt>
                <c:pt idx="3378">
                  <c:v>55.58</c:v>
                </c:pt>
                <c:pt idx="3379">
                  <c:v>55.58</c:v>
                </c:pt>
                <c:pt idx="3380">
                  <c:v>55.58</c:v>
                </c:pt>
                <c:pt idx="3381">
                  <c:v>55.58</c:v>
                </c:pt>
                <c:pt idx="3382">
                  <c:v>55.58</c:v>
                </c:pt>
                <c:pt idx="3383">
                  <c:v>55.57</c:v>
                </c:pt>
                <c:pt idx="3384">
                  <c:v>55.57</c:v>
                </c:pt>
                <c:pt idx="3385">
                  <c:v>55.56</c:v>
                </c:pt>
                <c:pt idx="3386">
                  <c:v>55.56</c:v>
                </c:pt>
                <c:pt idx="3387">
                  <c:v>55.56</c:v>
                </c:pt>
                <c:pt idx="3388">
                  <c:v>55.56</c:v>
                </c:pt>
                <c:pt idx="3389">
                  <c:v>55.55</c:v>
                </c:pt>
                <c:pt idx="3390">
                  <c:v>55.54</c:v>
                </c:pt>
                <c:pt idx="3391">
                  <c:v>55.54</c:v>
                </c:pt>
                <c:pt idx="3392">
                  <c:v>55.53</c:v>
                </c:pt>
                <c:pt idx="3393">
                  <c:v>55.52</c:v>
                </c:pt>
                <c:pt idx="3394">
                  <c:v>55.51</c:v>
                </c:pt>
                <c:pt idx="3395">
                  <c:v>55.5</c:v>
                </c:pt>
                <c:pt idx="3396">
                  <c:v>55.5</c:v>
                </c:pt>
                <c:pt idx="3397">
                  <c:v>55.48</c:v>
                </c:pt>
                <c:pt idx="3398">
                  <c:v>55.48</c:v>
                </c:pt>
                <c:pt idx="3399">
                  <c:v>55.47</c:v>
                </c:pt>
                <c:pt idx="3400">
                  <c:v>55.46</c:v>
                </c:pt>
                <c:pt idx="3401">
                  <c:v>55.44</c:v>
                </c:pt>
                <c:pt idx="3402">
                  <c:v>55.44</c:v>
                </c:pt>
                <c:pt idx="3403">
                  <c:v>55.42</c:v>
                </c:pt>
                <c:pt idx="3404">
                  <c:v>55.42</c:v>
                </c:pt>
                <c:pt idx="3405">
                  <c:v>55.4</c:v>
                </c:pt>
                <c:pt idx="3406">
                  <c:v>55.39</c:v>
                </c:pt>
                <c:pt idx="3407">
                  <c:v>55.38</c:v>
                </c:pt>
                <c:pt idx="3408">
                  <c:v>55.36</c:v>
                </c:pt>
                <c:pt idx="3409">
                  <c:v>55.35</c:v>
                </c:pt>
                <c:pt idx="3410">
                  <c:v>55.33</c:v>
                </c:pt>
                <c:pt idx="3411">
                  <c:v>55.32</c:v>
                </c:pt>
                <c:pt idx="3412">
                  <c:v>55.31</c:v>
                </c:pt>
                <c:pt idx="3413">
                  <c:v>55.3</c:v>
                </c:pt>
                <c:pt idx="3414">
                  <c:v>55.29</c:v>
                </c:pt>
                <c:pt idx="3415">
                  <c:v>55.28</c:v>
                </c:pt>
                <c:pt idx="3416">
                  <c:v>55.27</c:v>
                </c:pt>
                <c:pt idx="3417">
                  <c:v>55.26</c:v>
                </c:pt>
                <c:pt idx="3418">
                  <c:v>55.26</c:v>
                </c:pt>
                <c:pt idx="3419">
                  <c:v>55.26</c:v>
                </c:pt>
                <c:pt idx="3420">
                  <c:v>55.26</c:v>
                </c:pt>
                <c:pt idx="3421">
                  <c:v>55.26</c:v>
                </c:pt>
                <c:pt idx="3422">
                  <c:v>55.26</c:v>
                </c:pt>
                <c:pt idx="3423">
                  <c:v>55.26</c:v>
                </c:pt>
                <c:pt idx="3424">
                  <c:v>55.26</c:v>
                </c:pt>
                <c:pt idx="3425">
                  <c:v>55.26</c:v>
                </c:pt>
                <c:pt idx="3426">
                  <c:v>55.26</c:v>
                </c:pt>
                <c:pt idx="3427">
                  <c:v>55.26</c:v>
                </c:pt>
                <c:pt idx="3428">
                  <c:v>55.26</c:v>
                </c:pt>
                <c:pt idx="3429">
                  <c:v>55.26</c:v>
                </c:pt>
                <c:pt idx="3430">
                  <c:v>55.26</c:v>
                </c:pt>
                <c:pt idx="3431">
                  <c:v>55.26</c:v>
                </c:pt>
                <c:pt idx="3432">
                  <c:v>55.26</c:v>
                </c:pt>
                <c:pt idx="3433">
                  <c:v>55.26</c:v>
                </c:pt>
                <c:pt idx="3434">
                  <c:v>55.26</c:v>
                </c:pt>
                <c:pt idx="3435">
                  <c:v>55.26</c:v>
                </c:pt>
                <c:pt idx="3436">
                  <c:v>55.26</c:v>
                </c:pt>
                <c:pt idx="3437">
                  <c:v>55.26</c:v>
                </c:pt>
                <c:pt idx="3438">
                  <c:v>55.26</c:v>
                </c:pt>
                <c:pt idx="3439">
                  <c:v>55.26</c:v>
                </c:pt>
                <c:pt idx="3440">
                  <c:v>55.26</c:v>
                </c:pt>
                <c:pt idx="3441">
                  <c:v>55.26</c:v>
                </c:pt>
                <c:pt idx="3442">
                  <c:v>55.26</c:v>
                </c:pt>
                <c:pt idx="3443">
                  <c:v>55.26</c:v>
                </c:pt>
                <c:pt idx="3444">
                  <c:v>55.25</c:v>
                </c:pt>
                <c:pt idx="3445">
                  <c:v>55.25</c:v>
                </c:pt>
                <c:pt idx="3446">
                  <c:v>55.25</c:v>
                </c:pt>
                <c:pt idx="3447">
                  <c:v>55.24</c:v>
                </c:pt>
                <c:pt idx="3448">
                  <c:v>55.23</c:v>
                </c:pt>
                <c:pt idx="3449">
                  <c:v>55.22</c:v>
                </c:pt>
                <c:pt idx="3450">
                  <c:v>55.21</c:v>
                </c:pt>
                <c:pt idx="3451">
                  <c:v>55.2</c:v>
                </c:pt>
                <c:pt idx="3452">
                  <c:v>55.19</c:v>
                </c:pt>
                <c:pt idx="3453">
                  <c:v>55.18</c:v>
                </c:pt>
                <c:pt idx="3454">
                  <c:v>55.16</c:v>
                </c:pt>
                <c:pt idx="3455">
                  <c:v>55.15</c:v>
                </c:pt>
                <c:pt idx="3456">
                  <c:v>55.14</c:v>
                </c:pt>
                <c:pt idx="3457">
                  <c:v>55.13</c:v>
                </c:pt>
                <c:pt idx="3458">
                  <c:v>55.12</c:v>
                </c:pt>
                <c:pt idx="3459">
                  <c:v>55.11</c:v>
                </c:pt>
                <c:pt idx="3460">
                  <c:v>55.11</c:v>
                </c:pt>
                <c:pt idx="3461">
                  <c:v>55.1</c:v>
                </c:pt>
                <c:pt idx="3462">
                  <c:v>55.1</c:v>
                </c:pt>
                <c:pt idx="3463">
                  <c:v>55.1</c:v>
                </c:pt>
                <c:pt idx="3464">
                  <c:v>55.1</c:v>
                </c:pt>
                <c:pt idx="3465">
                  <c:v>55.1</c:v>
                </c:pt>
                <c:pt idx="3466">
                  <c:v>55.1</c:v>
                </c:pt>
                <c:pt idx="3467">
                  <c:v>55.09</c:v>
                </c:pt>
                <c:pt idx="3468">
                  <c:v>55.08</c:v>
                </c:pt>
                <c:pt idx="3469">
                  <c:v>55.07</c:v>
                </c:pt>
                <c:pt idx="3470">
                  <c:v>55.07</c:v>
                </c:pt>
                <c:pt idx="3471">
                  <c:v>55.06</c:v>
                </c:pt>
                <c:pt idx="3472">
                  <c:v>55.05</c:v>
                </c:pt>
                <c:pt idx="3473">
                  <c:v>55.04</c:v>
                </c:pt>
                <c:pt idx="3474">
                  <c:v>55.03</c:v>
                </c:pt>
                <c:pt idx="3475">
                  <c:v>55.01</c:v>
                </c:pt>
                <c:pt idx="3476">
                  <c:v>55</c:v>
                </c:pt>
                <c:pt idx="3477">
                  <c:v>54.98</c:v>
                </c:pt>
                <c:pt idx="3478">
                  <c:v>54.96</c:v>
                </c:pt>
                <c:pt idx="3479">
                  <c:v>54.94</c:v>
                </c:pt>
                <c:pt idx="3480">
                  <c:v>54.92</c:v>
                </c:pt>
                <c:pt idx="3481">
                  <c:v>54.9</c:v>
                </c:pt>
                <c:pt idx="3482">
                  <c:v>54.89</c:v>
                </c:pt>
                <c:pt idx="3483">
                  <c:v>54.87</c:v>
                </c:pt>
                <c:pt idx="3484">
                  <c:v>54.85</c:v>
                </c:pt>
                <c:pt idx="3485">
                  <c:v>54.84</c:v>
                </c:pt>
                <c:pt idx="3486">
                  <c:v>54.82</c:v>
                </c:pt>
                <c:pt idx="3487">
                  <c:v>54.81</c:v>
                </c:pt>
                <c:pt idx="3488">
                  <c:v>54.8</c:v>
                </c:pt>
                <c:pt idx="3489">
                  <c:v>54.79</c:v>
                </c:pt>
                <c:pt idx="3490">
                  <c:v>54.79</c:v>
                </c:pt>
                <c:pt idx="3491">
                  <c:v>54.78</c:v>
                </c:pt>
                <c:pt idx="3492">
                  <c:v>54.78</c:v>
                </c:pt>
                <c:pt idx="3493">
                  <c:v>54.78</c:v>
                </c:pt>
                <c:pt idx="3494">
                  <c:v>54.77</c:v>
                </c:pt>
                <c:pt idx="3495">
                  <c:v>54.77</c:v>
                </c:pt>
                <c:pt idx="3496">
                  <c:v>54.77</c:v>
                </c:pt>
                <c:pt idx="3497">
                  <c:v>54.76</c:v>
                </c:pt>
                <c:pt idx="3498">
                  <c:v>54.75</c:v>
                </c:pt>
                <c:pt idx="3499">
                  <c:v>54.74</c:v>
                </c:pt>
                <c:pt idx="3500">
                  <c:v>54.72</c:v>
                </c:pt>
                <c:pt idx="3501">
                  <c:v>54.71</c:v>
                </c:pt>
                <c:pt idx="3502">
                  <c:v>54.7</c:v>
                </c:pt>
                <c:pt idx="3503">
                  <c:v>54.69</c:v>
                </c:pt>
                <c:pt idx="3504">
                  <c:v>54.68</c:v>
                </c:pt>
                <c:pt idx="3505">
                  <c:v>54.68</c:v>
                </c:pt>
                <c:pt idx="3506">
                  <c:v>54.67</c:v>
                </c:pt>
                <c:pt idx="3507">
                  <c:v>54.66</c:v>
                </c:pt>
                <c:pt idx="3508">
                  <c:v>54.65</c:v>
                </c:pt>
                <c:pt idx="3509">
                  <c:v>54.64</c:v>
                </c:pt>
                <c:pt idx="3510">
                  <c:v>54.64</c:v>
                </c:pt>
                <c:pt idx="3511">
                  <c:v>54.63</c:v>
                </c:pt>
                <c:pt idx="3512">
                  <c:v>54.63</c:v>
                </c:pt>
                <c:pt idx="3513">
                  <c:v>54.63</c:v>
                </c:pt>
                <c:pt idx="3514">
                  <c:v>54.63</c:v>
                </c:pt>
                <c:pt idx="3515">
                  <c:v>54.63</c:v>
                </c:pt>
                <c:pt idx="3516">
                  <c:v>54.63</c:v>
                </c:pt>
                <c:pt idx="3517">
                  <c:v>54.63</c:v>
                </c:pt>
                <c:pt idx="3518">
                  <c:v>54.63</c:v>
                </c:pt>
                <c:pt idx="3519">
                  <c:v>54.63</c:v>
                </c:pt>
                <c:pt idx="3520">
                  <c:v>54.63</c:v>
                </c:pt>
                <c:pt idx="3521">
                  <c:v>54.63</c:v>
                </c:pt>
                <c:pt idx="3522">
                  <c:v>54.63</c:v>
                </c:pt>
                <c:pt idx="3523">
                  <c:v>54.63</c:v>
                </c:pt>
                <c:pt idx="3524">
                  <c:v>54.63</c:v>
                </c:pt>
                <c:pt idx="3525">
                  <c:v>54.63</c:v>
                </c:pt>
                <c:pt idx="3526">
                  <c:v>54.63</c:v>
                </c:pt>
                <c:pt idx="3527">
                  <c:v>54.62</c:v>
                </c:pt>
                <c:pt idx="3528">
                  <c:v>54.62</c:v>
                </c:pt>
                <c:pt idx="3529">
                  <c:v>54.61</c:v>
                </c:pt>
                <c:pt idx="3530">
                  <c:v>54.6</c:v>
                </c:pt>
                <c:pt idx="3531">
                  <c:v>54.59</c:v>
                </c:pt>
                <c:pt idx="3532">
                  <c:v>54.57</c:v>
                </c:pt>
                <c:pt idx="3533">
                  <c:v>54.55</c:v>
                </c:pt>
                <c:pt idx="3534">
                  <c:v>54.53</c:v>
                </c:pt>
                <c:pt idx="3535">
                  <c:v>54.52</c:v>
                </c:pt>
                <c:pt idx="3536">
                  <c:v>54.5</c:v>
                </c:pt>
                <c:pt idx="3537">
                  <c:v>54.49</c:v>
                </c:pt>
                <c:pt idx="3538">
                  <c:v>54.47</c:v>
                </c:pt>
                <c:pt idx="3539">
                  <c:v>54.46</c:v>
                </c:pt>
                <c:pt idx="3540">
                  <c:v>54.46</c:v>
                </c:pt>
                <c:pt idx="3541">
                  <c:v>54.45</c:v>
                </c:pt>
                <c:pt idx="3542">
                  <c:v>54.44</c:v>
                </c:pt>
                <c:pt idx="3543">
                  <c:v>54.43</c:v>
                </c:pt>
                <c:pt idx="3544">
                  <c:v>54.42</c:v>
                </c:pt>
                <c:pt idx="3545">
                  <c:v>54.41</c:v>
                </c:pt>
                <c:pt idx="3546">
                  <c:v>54.39</c:v>
                </c:pt>
                <c:pt idx="3547">
                  <c:v>54.38</c:v>
                </c:pt>
                <c:pt idx="3548">
                  <c:v>54.37</c:v>
                </c:pt>
                <c:pt idx="3549">
                  <c:v>54.36</c:v>
                </c:pt>
                <c:pt idx="3550">
                  <c:v>54.36</c:v>
                </c:pt>
                <c:pt idx="3551">
                  <c:v>54.35</c:v>
                </c:pt>
                <c:pt idx="3552">
                  <c:v>54.34</c:v>
                </c:pt>
                <c:pt idx="3553">
                  <c:v>54.33</c:v>
                </c:pt>
                <c:pt idx="3554">
                  <c:v>54.33</c:v>
                </c:pt>
                <c:pt idx="3555">
                  <c:v>54.32</c:v>
                </c:pt>
                <c:pt idx="3556">
                  <c:v>54.32</c:v>
                </c:pt>
                <c:pt idx="3557">
                  <c:v>54.32</c:v>
                </c:pt>
                <c:pt idx="3558">
                  <c:v>54.32</c:v>
                </c:pt>
                <c:pt idx="3559">
                  <c:v>54.32</c:v>
                </c:pt>
                <c:pt idx="3560">
                  <c:v>54.32</c:v>
                </c:pt>
                <c:pt idx="3561">
                  <c:v>54.32</c:v>
                </c:pt>
                <c:pt idx="3562">
                  <c:v>54.31</c:v>
                </c:pt>
                <c:pt idx="3563">
                  <c:v>54.3</c:v>
                </c:pt>
                <c:pt idx="3564">
                  <c:v>54.29</c:v>
                </c:pt>
                <c:pt idx="3565">
                  <c:v>54.28</c:v>
                </c:pt>
                <c:pt idx="3566">
                  <c:v>54.27</c:v>
                </c:pt>
                <c:pt idx="3567">
                  <c:v>54.26</c:v>
                </c:pt>
                <c:pt idx="3568">
                  <c:v>54.25</c:v>
                </c:pt>
                <c:pt idx="3569">
                  <c:v>54.24</c:v>
                </c:pt>
                <c:pt idx="3570">
                  <c:v>54.23</c:v>
                </c:pt>
                <c:pt idx="3571">
                  <c:v>54.21</c:v>
                </c:pt>
                <c:pt idx="3572">
                  <c:v>54.2</c:v>
                </c:pt>
                <c:pt idx="3573">
                  <c:v>54.19</c:v>
                </c:pt>
                <c:pt idx="3574">
                  <c:v>54.18</c:v>
                </c:pt>
                <c:pt idx="3575">
                  <c:v>54.18</c:v>
                </c:pt>
                <c:pt idx="3576">
                  <c:v>54.17</c:v>
                </c:pt>
                <c:pt idx="3577">
                  <c:v>54.16</c:v>
                </c:pt>
                <c:pt idx="3578">
                  <c:v>54.14</c:v>
                </c:pt>
                <c:pt idx="3579">
                  <c:v>54.13</c:v>
                </c:pt>
                <c:pt idx="3580">
                  <c:v>54.11</c:v>
                </c:pt>
                <c:pt idx="3581">
                  <c:v>54.1</c:v>
                </c:pt>
                <c:pt idx="3582">
                  <c:v>54.08</c:v>
                </c:pt>
                <c:pt idx="3583">
                  <c:v>54.08</c:v>
                </c:pt>
                <c:pt idx="3584">
                  <c:v>54.07</c:v>
                </c:pt>
                <c:pt idx="3585">
                  <c:v>54.07</c:v>
                </c:pt>
                <c:pt idx="3586">
                  <c:v>54.06</c:v>
                </c:pt>
                <c:pt idx="3587">
                  <c:v>54.06</c:v>
                </c:pt>
                <c:pt idx="3588">
                  <c:v>54.05</c:v>
                </c:pt>
                <c:pt idx="3589">
                  <c:v>54.04</c:v>
                </c:pt>
                <c:pt idx="3590">
                  <c:v>54.03</c:v>
                </c:pt>
                <c:pt idx="3591">
                  <c:v>54.03</c:v>
                </c:pt>
                <c:pt idx="3592">
                  <c:v>54.02</c:v>
                </c:pt>
                <c:pt idx="3593">
                  <c:v>54.03</c:v>
                </c:pt>
                <c:pt idx="3594">
                  <c:v>54.03</c:v>
                </c:pt>
                <c:pt idx="3595">
                  <c:v>54.03</c:v>
                </c:pt>
                <c:pt idx="3596">
                  <c:v>54.03</c:v>
                </c:pt>
                <c:pt idx="3597">
                  <c:v>54.03</c:v>
                </c:pt>
                <c:pt idx="3598">
                  <c:v>54.03</c:v>
                </c:pt>
                <c:pt idx="3599">
                  <c:v>54.02</c:v>
                </c:pt>
                <c:pt idx="3600">
                  <c:v>54.03</c:v>
                </c:pt>
                <c:pt idx="3601">
                  <c:v>54.03</c:v>
                </c:pt>
                <c:pt idx="3602">
                  <c:v>54.03</c:v>
                </c:pt>
                <c:pt idx="3603">
                  <c:v>54.02</c:v>
                </c:pt>
                <c:pt idx="3604">
                  <c:v>54.02</c:v>
                </c:pt>
                <c:pt idx="3605">
                  <c:v>54.02</c:v>
                </c:pt>
                <c:pt idx="3606">
                  <c:v>54.02</c:v>
                </c:pt>
                <c:pt idx="3607">
                  <c:v>54.02</c:v>
                </c:pt>
                <c:pt idx="3608">
                  <c:v>54.03</c:v>
                </c:pt>
                <c:pt idx="3609">
                  <c:v>54.03</c:v>
                </c:pt>
                <c:pt idx="3610">
                  <c:v>54.03</c:v>
                </c:pt>
                <c:pt idx="3611">
                  <c:v>54.03</c:v>
                </c:pt>
                <c:pt idx="3612">
                  <c:v>54.03</c:v>
                </c:pt>
                <c:pt idx="3613">
                  <c:v>54.04</c:v>
                </c:pt>
                <c:pt idx="3614">
                  <c:v>54.04</c:v>
                </c:pt>
                <c:pt idx="3615">
                  <c:v>54.04</c:v>
                </c:pt>
                <c:pt idx="3616">
                  <c:v>54.04</c:v>
                </c:pt>
                <c:pt idx="3617">
                  <c:v>54.05</c:v>
                </c:pt>
                <c:pt idx="3618">
                  <c:v>54.05</c:v>
                </c:pt>
                <c:pt idx="3619">
                  <c:v>54.05</c:v>
                </c:pt>
                <c:pt idx="3620">
                  <c:v>54.05</c:v>
                </c:pt>
                <c:pt idx="3621">
                  <c:v>54.06</c:v>
                </c:pt>
                <c:pt idx="3622">
                  <c:v>54.06</c:v>
                </c:pt>
                <c:pt idx="3623">
                  <c:v>54.08</c:v>
                </c:pt>
                <c:pt idx="3624">
                  <c:v>54.09</c:v>
                </c:pt>
                <c:pt idx="3625">
                  <c:v>54.11</c:v>
                </c:pt>
                <c:pt idx="3626">
                  <c:v>54.12</c:v>
                </c:pt>
                <c:pt idx="3627">
                  <c:v>54.15</c:v>
                </c:pt>
                <c:pt idx="3628">
                  <c:v>54.17</c:v>
                </c:pt>
                <c:pt idx="3629">
                  <c:v>54.19</c:v>
                </c:pt>
                <c:pt idx="3630">
                  <c:v>54.21</c:v>
                </c:pt>
                <c:pt idx="3631">
                  <c:v>54.24</c:v>
                </c:pt>
                <c:pt idx="3632">
                  <c:v>54.26</c:v>
                </c:pt>
                <c:pt idx="3633">
                  <c:v>54.28</c:v>
                </c:pt>
                <c:pt idx="3634">
                  <c:v>54.3</c:v>
                </c:pt>
                <c:pt idx="3635">
                  <c:v>54.31</c:v>
                </c:pt>
                <c:pt idx="3636">
                  <c:v>54.32</c:v>
                </c:pt>
                <c:pt idx="3637">
                  <c:v>54.32</c:v>
                </c:pt>
                <c:pt idx="3638">
                  <c:v>54.33</c:v>
                </c:pt>
                <c:pt idx="3639">
                  <c:v>54.33</c:v>
                </c:pt>
                <c:pt idx="3640">
                  <c:v>54.34</c:v>
                </c:pt>
                <c:pt idx="3641">
                  <c:v>54.36</c:v>
                </c:pt>
                <c:pt idx="3642">
                  <c:v>54.37</c:v>
                </c:pt>
                <c:pt idx="3643">
                  <c:v>54.38</c:v>
                </c:pt>
                <c:pt idx="3644">
                  <c:v>54.4</c:v>
                </c:pt>
                <c:pt idx="3645">
                  <c:v>54.41</c:v>
                </c:pt>
                <c:pt idx="3646">
                  <c:v>54.42</c:v>
                </c:pt>
                <c:pt idx="3647">
                  <c:v>54.44</c:v>
                </c:pt>
                <c:pt idx="3648">
                  <c:v>54.45</c:v>
                </c:pt>
                <c:pt idx="3649">
                  <c:v>54.46</c:v>
                </c:pt>
                <c:pt idx="3650">
                  <c:v>54.48</c:v>
                </c:pt>
                <c:pt idx="3651">
                  <c:v>54.51</c:v>
                </c:pt>
                <c:pt idx="3652">
                  <c:v>54.54</c:v>
                </c:pt>
                <c:pt idx="3653">
                  <c:v>54.56</c:v>
                </c:pt>
                <c:pt idx="3654">
                  <c:v>54.59</c:v>
                </c:pt>
                <c:pt idx="3655">
                  <c:v>54.61</c:v>
                </c:pt>
                <c:pt idx="3656">
                  <c:v>54.62</c:v>
                </c:pt>
                <c:pt idx="3657">
                  <c:v>54.63</c:v>
                </c:pt>
                <c:pt idx="3658">
                  <c:v>54.63</c:v>
                </c:pt>
                <c:pt idx="3659">
                  <c:v>54.63</c:v>
                </c:pt>
                <c:pt idx="3660">
                  <c:v>54.63</c:v>
                </c:pt>
                <c:pt idx="3661">
                  <c:v>54.63</c:v>
                </c:pt>
                <c:pt idx="3662">
                  <c:v>54.64</c:v>
                </c:pt>
                <c:pt idx="3663">
                  <c:v>54.64</c:v>
                </c:pt>
                <c:pt idx="3664">
                  <c:v>54.66</c:v>
                </c:pt>
                <c:pt idx="3665">
                  <c:v>54.68</c:v>
                </c:pt>
                <c:pt idx="3666">
                  <c:v>54.7</c:v>
                </c:pt>
                <c:pt idx="3667">
                  <c:v>54.73</c:v>
                </c:pt>
                <c:pt idx="3668">
                  <c:v>54.75</c:v>
                </c:pt>
                <c:pt idx="3669">
                  <c:v>54.77</c:v>
                </c:pt>
                <c:pt idx="3670">
                  <c:v>54.78</c:v>
                </c:pt>
                <c:pt idx="3671">
                  <c:v>54.8</c:v>
                </c:pt>
                <c:pt idx="3672">
                  <c:v>54.81</c:v>
                </c:pt>
                <c:pt idx="3673">
                  <c:v>54.82</c:v>
                </c:pt>
                <c:pt idx="3674">
                  <c:v>54.85</c:v>
                </c:pt>
                <c:pt idx="3675">
                  <c:v>54.89</c:v>
                </c:pt>
                <c:pt idx="3676">
                  <c:v>54.92</c:v>
                </c:pt>
                <c:pt idx="3677">
                  <c:v>54.95</c:v>
                </c:pt>
                <c:pt idx="3678">
                  <c:v>54.99</c:v>
                </c:pt>
                <c:pt idx="3679">
                  <c:v>55.02</c:v>
                </c:pt>
                <c:pt idx="3680">
                  <c:v>55.04</c:v>
                </c:pt>
                <c:pt idx="3681">
                  <c:v>55.06</c:v>
                </c:pt>
                <c:pt idx="3682">
                  <c:v>55.08</c:v>
                </c:pt>
                <c:pt idx="3683">
                  <c:v>55.09</c:v>
                </c:pt>
                <c:pt idx="3684">
                  <c:v>55.1</c:v>
                </c:pt>
                <c:pt idx="3685">
                  <c:v>55.1</c:v>
                </c:pt>
                <c:pt idx="3686">
                  <c:v>55.12</c:v>
                </c:pt>
                <c:pt idx="3687">
                  <c:v>55.13</c:v>
                </c:pt>
                <c:pt idx="3688">
                  <c:v>55.15</c:v>
                </c:pt>
                <c:pt idx="3689">
                  <c:v>55.18</c:v>
                </c:pt>
                <c:pt idx="3690">
                  <c:v>55.2</c:v>
                </c:pt>
                <c:pt idx="3691">
                  <c:v>55.22</c:v>
                </c:pt>
                <c:pt idx="3692">
                  <c:v>55.24</c:v>
                </c:pt>
                <c:pt idx="3693">
                  <c:v>55.25</c:v>
                </c:pt>
                <c:pt idx="3694">
                  <c:v>55.25</c:v>
                </c:pt>
                <c:pt idx="3695">
                  <c:v>55.26</c:v>
                </c:pt>
                <c:pt idx="3696">
                  <c:v>55.26</c:v>
                </c:pt>
                <c:pt idx="3697">
                  <c:v>55.26</c:v>
                </c:pt>
                <c:pt idx="3698">
                  <c:v>55.26</c:v>
                </c:pt>
                <c:pt idx="3699">
                  <c:v>55.26</c:v>
                </c:pt>
                <c:pt idx="3700">
                  <c:v>55.26</c:v>
                </c:pt>
                <c:pt idx="3701">
                  <c:v>55.26</c:v>
                </c:pt>
                <c:pt idx="3702">
                  <c:v>55.26</c:v>
                </c:pt>
                <c:pt idx="3703">
                  <c:v>55.26</c:v>
                </c:pt>
                <c:pt idx="3704">
                  <c:v>55.26</c:v>
                </c:pt>
                <c:pt idx="3705">
                  <c:v>55.26</c:v>
                </c:pt>
                <c:pt idx="3706">
                  <c:v>55.27</c:v>
                </c:pt>
                <c:pt idx="3707">
                  <c:v>55.28</c:v>
                </c:pt>
                <c:pt idx="3708">
                  <c:v>55.29</c:v>
                </c:pt>
                <c:pt idx="3709">
                  <c:v>55.31</c:v>
                </c:pt>
                <c:pt idx="3710">
                  <c:v>55.33</c:v>
                </c:pt>
                <c:pt idx="3711">
                  <c:v>55.35</c:v>
                </c:pt>
                <c:pt idx="3712">
                  <c:v>55.36</c:v>
                </c:pt>
                <c:pt idx="3713">
                  <c:v>55.37</c:v>
                </c:pt>
                <c:pt idx="3714">
                  <c:v>55.38</c:v>
                </c:pt>
                <c:pt idx="3715">
                  <c:v>55.4</c:v>
                </c:pt>
                <c:pt idx="3716">
                  <c:v>55.4</c:v>
                </c:pt>
                <c:pt idx="3717">
                  <c:v>55.42</c:v>
                </c:pt>
                <c:pt idx="3718">
                  <c:v>55.43</c:v>
                </c:pt>
                <c:pt idx="3719">
                  <c:v>55.44</c:v>
                </c:pt>
                <c:pt idx="3720">
                  <c:v>55.46</c:v>
                </c:pt>
                <c:pt idx="3721">
                  <c:v>55.47</c:v>
                </c:pt>
                <c:pt idx="3722">
                  <c:v>55.48</c:v>
                </c:pt>
                <c:pt idx="3723">
                  <c:v>55.48</c:v>
                </c:pt>
                <c:pt idx="3724">
                  <c:v>55.49</c:v>
                </c:pt>
                <c:pt idx="3725">
                  <c:v>55.49</c:v>
                </c:pt>
                <c:pt idx="3726">
                  <c:v>55.49</c:v>
                </c:pt>
                <c:pt idx="3727">
                  <c:v>55.5</c:v>
                </c:pt>
                <c:pt idx="3728">
                  <c:v>55.5</c:v>
                </c:pt>
                <c:pt idx="3729">
                  <c:v>55.5</c:v>
                </c:pt>
                <c:pt idx="3730">
                  <c:v>55.5</c:v>
                </c:pt>
                <c:pt idx="3731">
                  <c:v>55.51</c:v>
                </c:pt>
                <c:pt idx="3732">
                  <c:v>55.51</c:v>
                </c:pt>
                <c:pt idx="3733">
                  <c:v>55.51</c:v>
                </c:pt>
                <c:pt idx="3734">
                  <c:v>55.52</c:v>
                </c:pt>
                <c:pt idx="3735">
                  <c:v>55.52</c:v>
                </c:pt>
                <c:pt idx="3736">
                  <c:v>55.52</c:v>
                </c:pt>
                <c:pt idx="3737">
                  <c:v>55.52</c:v>
                </c:pt>
                <c:pt idx="3738">
                  <c:v>55.52</c:v>
                </c:pt>
                <c:pt idx="3739">
                  <c:v>55.52</c:v>
                </c:pt>
                <c:pt idx="3740">
                  <c:v>55.52</c:v>
                </c:pt>
                <c:pt idx="3741">
                  <c:v>55.52</c:v>
                </c:pt>
                <c:pt idx="3742">
                  <c:v>55.51</c:v>
                </c:pt>
                <c:pt idx="3743">
                  <c:v>55.51</c:v>
                </c:pt>
                <c:pt idx="3744">
                  <c:v>55.5</c:v>
                </c:pt>
                <c:pt idx="3745">
                  <c:v>55.49</c:v>
                </c:pt>
                <c:pt idx="3746">
                  <c:v>55.48</c:v>
                </c:pt>
                <c:pt idx="3747">
                  <c:v>55.48</c:v>
                </c:pt>
                <c:pt idx="3748">
                  <c:v>55.47</c:v>
                </c:pt>
                <c:pt idx="3749">
                  <c:v>55.47</c:v>
                </c:pt>
                <c:pt idx="3750">
                  <c:v>55.47</c:v>
                </c:pt>
                <c:pt idx="3751">
                  <c:v>55.46</c:v>
                </c:pt>
                <c:pt idx="3752">
                  <c:v>55.46</c:v>
                </c:pt>
                <c:pt idx="3753">
                  <c:v>55.45</c:v>
                </c:pt>
                <c:pt idx="3754">
                  <c:v>55.45</c:v>
                </c:pt>
                <c:pt idx="3755">
                  <c:v>55.44</c:v>
                </c:pt>
                <c:pt idx="3756">
                  <c:v>55.43</c:v>
                </c:pt>
                <c:pt idx="3757">
                  <c:v>55.42</c:v>
                </c:pt>
                <c:pt idx="3758">
                  <c:v>55.41</c:v>
                </c:pt>
                <c:pt idx="3759">
                  <c:v>55.4</c:v>
                </c:pt>
                <c:pt idx="3760">
                  <c:v>55.39</c:v>
                </c:pt>
                <c:pt idx="3761">
                  <c:v>55.38</c:v>
                </c:pt>
                <c:pt idx="3762">
                  <c:v>55.36</c:v>
                </c:pt>
                <c:pt idx="3763">
                  <c:v>55.35</c:v>
                </c:pt>
                <c:pt idx="3764">
                  <c:v>55.34</c:v>
                </c:pt>
                <c:pt idx="3765">
                  <c:v>55.33</c:v>
                </c:pt>
                <c:pt idx="3766">
                  <c:v>55.32</c:v>
                </c:pt>
                <c:pt idx="3767">
                  <c:v>55.31</c:v>
                </c:pt>
                <c:pt idx="3768">
                  <c:v>55.3</c:v>
                </c:pt>
                <c:pt idx="3769">
                  <c:v>55.29</c:v>
                </c:pt>
                <c:pt idx="3770">
                  <c:v>55.28</c:v>
                </c:pt>
                <c:pt idx="3771">
                  <c:v>55.27</c:v>
                </c:pt>
                <c:pt idx="3772">
                  <c:v>55.27</c:v>
                </c:pt>
                <c:pt idx="3773">
                  <c:v>55.26</c:v>
                </c:pt>
                <c:pt idx="3774">
                  <c:v>55.26</c:v>
                </c:pt>
                <c:pt idx="3775">
                  <c:v>55.26</c:v>
                </c:pt>
                <c:pt idx="3776">
                  <c:v>55.26</c:v>
                </c:pt>
                <c:pt idx="3777">
                  <c:v>55.26</c:v>
                </c:pt>
                <c:pt idx="3778">
                  <c:v>55.26</c:v>
                </c:pt>
                <c:pt idx="3779">
                  <c:v>55.26</c:v>
                </c:pt>
                <c:pt idx="3780">
                  <c:v>55.26</c:v>
                </c:pt>
                <c:pt idx="3781">
                  <c:v>55.26</c:v>
                </c:pt>
                <c:pt idx="3782">
                  <c:v>55.26</c:v>
                </c:pt>
                <c:pt idx="3783">
                  <c:v>55.26</c:v>
                </c:pt>
                <c:pt idx="3784">
                  <c:v>55.26</c:v>
                </c:pt>
                <c:pt idx="3785">
                  <c:v>55.26</c:v>
                </c:pt>
                <c:pt idx="3786">
                  <c:v>55.26</c:v>
                </c:pt>
                <c:pt idx="3787">
                  <c:v>55.26</c:v>
                </c:pt>
                <c:pt idx="3788">
                  <c:v>55.26</c:v>
                </c:pt>
                <c:pt idx="3789">
                  <c:v>55.26</c:v>
                </c:pt>
                <c:pt idx="3790">
                  <c:v>55.26</c:v>
                </c:pt>
                <c:pt idx="3791">
                  <c:v>55.26</c:v>
                </c:pt>
                <c:pt idx="3792">
                  <c:v>55.26</c:v>
                </c:pt>
                <c:pt idx="3793">
                  <c:v>55.26</c:v>
                </c:pt>
                <c:pt idx="3794">
                  <c:v>55.26</c:v>
                </c:pt>
                <c:pt idx="3795">
                  <c:v>55.26</c:v>
                </c:pt>
                <c:pt idx="3796">
                  <c:v>55.26</c:v>
                </c:pt>
                <c:pt idx="3797">
                  <c:v>55.26</c:v>
                </c:pt>
                <c:pt idx="3798">
                  <c:v>55.26</c:v>
                </c:pt>
                <c:pt idx="3799">
                  <c:v>55.26</c:v>
                </c:pt>
                <c:pt idx="3800">
                  <c:v>55.25</c:v>
                </c:pt>
                <c:pt idx="3801">
                  <c:v>55.25</c:v>
                </c:pt>
                <c:pt idx="3802">
                  <c:v>55.24</c:v>
                </c:pt>
                <c:pt idx="3803">
                  <c:v>55.23</c:v>
                </c:pt>
                <c:pt idx="3804">
                  <c:v>55.21</c:v>
                </c:pt>
                <c:pt idx="3805">
                  <c:v>55.2</c:v>
                </c:pt>
                <c:pt idx="3806">
                  <c:v>55.18</c:v>
                </c:pt>
                <c:pt idx="3807">
                  <c:v>55.18</c:v>
                </c:pt>
                <c:pt idx="3808">
                  <c:v>55.16</c:v>
                </c:pt>
                <c:pt idx="3809">
                  <c:v>55.16</c:v>
                </c:pt>
                <c:pt idx="3810">
                  <c:v>55.14</c:v>
                </c:pt>
                <c:pt idx="3811">
                  <c:v>55.14</c:v>
                </c:pt>
                <c:pt idx="3812">
                  <c:v>55.13</c:v>
                </c:pt>
                <c:pt idx="3813">
                  <c:v>55.12</c:v>
                </c:pt>
                <c:pt idx="3814">
                  <c:v>55.11</c:v>
                </c:pt>
                <c:pt idx="3815">
                  <c:v>55.11</c:v>
                </c:pt>
                <c:pt idx="3816">
                  <c:v>55.1</c:v>
                </c:pt>
                <c:pt idx="3817">
                  <c:v>55.1</c:v>
                </c:pt>
                <c:pt idx="3818">
                  <c:v>55.1</c:v>
                </c:pt>
                <c:pt idx="3819">
                  <c:v>55.09</c:v>
                </c:pt>
                <c:pt idx="3820">
                  <c:v>55.09</c:v>
                </c:pt>
                <c:pt idx="3821">
                  <c:v>55.09</c:v>
                </c:pt>
                <c:pt idx="3822">
                  <c:v>55.08</c:v>
                </c:pt>
                <c:pt idx="3823">
                  <c:v>55.07</c:v>
                </c:pt>
                <c:pt idx="3824">
                  <c:v>55.05</c:v>
                </c:pt>
                <c:pt idx="3825">
                  <c:v>55.04</c:v>
                </c:pt>
                <c:pt idx="3826">
                  <c:v>55.03</c:v>
                </c:pt>
                <c:pt idx="3827">
                  <c:v>55.01</c:v>
                </c:pt>
                <c:pt idx="3828">
                  <c:v>55</c:v>
                </c:pt>
                <c:pt idx="3829">
                  <c:v>54.99</c:v>
                </c:pt>
                <c:pt idx="3830">
                  <c:v>54.97</c:v>
                </c:pt>
                <c:pt idx="3831">
                  <c:v>54.95</c:v>
                </c:pt>
                <c:pt idx="3832">
                  <c:v>54.93</c:v>
                </c:pt>
                <c:pt idx="3833">
                  <c:v>54.91</c:v>
                </c:pt>
                <c:pt idx="3834">
                  <c:v>54.89</c:v>
                </c:pt>
                <c:pt idx="3835">
                  <c:v>54.87</c:v>
                </c:pt>
                <c:pt idx="3836">
                  <c:v>54.85</c:v>
                </c:pt>
                <c:pt idx="3837">
                  <c:v>54.84</c:v>
                </c:pt>
                <c:pt idx="3838">
                  <c:v>54.82</c:v>
                </c:pt>
                <c:pt idx="3839">
                  <c:v>54.82</c:v>
                </c:pt>
                <c:pt idx="3840">
                  <c:v>54.81</c:v>
                </c:pt>
                <c:pt idx="3841">
                  <c:v>54.8</c:v>
                </c:pt>
                <c:pt idx="3842">
                  <c:v>54.8</c:v>
                </c:pt>
                <c:pt idx="3843">
                  <c:v>54.79</c:v>
                </c:pt>
                <c:pt idx="3844">
                  <c:v>54.79</c:v>
                </c:pt>
                <c:pt idx="3845">
                  <c:v>54.78</c:v>
                </c:pt>
                <c:pt idx="3846">
                  <c:v>54.78</c:v>
                </c:pt>
                <c:pt idx="3847">
                  <c:v>54.77</c:v>
                </c:pt>
                <c:pt idx="3848">
                  <c:v>54.76</c:v>
                </c:pt>
                <c:pt idx="3849">
                  <c:v>54.75</c:v>
                </c:pt>
                <c:pt idx="3850">
                  <c:v>54.74</c:v>
                </c:pt>
                <c:pt idx="3851">
                  <c:v>54.73</c:v>
                </c:pt>
                <c:pt idx="3852">
                  <c:v>54.72</c:v>
                </c:pt>
                <c:pt idx="3853">
                  <c:v>54.7</c:v>
                </c:pt>
                <c:pt idx="3854">
                  <c:v>54.69</c:v>
                </c:pt>
                <c:pt idx="3855">
                  <c:v>54.68</c:v>
                </c:pt>
                <c:pt idx="3856">
                  <c:v>54.67</c:v>
                </c:pt>
                <c:pt idx="3857">
                  <c:v>54.66</c:v>
                </c:pt>
                <c:pt idx="3858">
                  <c:v>54.66</c:v>
                </c:pt>
                <c:pt idx="3859">
                  <c:v>54.65</c:v>
                </c:pt>
                <c:pt idx="3860">
                  <c:v>54.64</c:v>
                </c:pt>
                <c:pt idx="3861">
                  <c:v>54.64</c:v>
                </c:pt>
                <c:pt idx="3862">
                  <c:v>54.64</c:v>
                </c:pt>
                <c:pt idx="3863">
                  <c:v>54.63</c:v>
                </c:pt>
                <c:pt idx="3864">
                  <c:v>54.63</c:v>
                </c:pt>
                <c:pt idx="3865">
                  <c:v>54.63</c:v>
                </c:pt>
                <c:pt idx="3866">
                  <c:v>54.63</c:v>
                </c:pt>
                <c:pt idx="3867">
                  <c:v>54.63</c:v>
                </c:pt>
                <c:pt idx="3868">
                  <c:v>54.63</c:v>
                </c:pt>
                <c:pt idx="3869">
                  <c:v>54.63</c:v>
                </c:pt>
                <c:pt idx="3870">
                  <c:v>54.63</c:v>
                </c:pt>
                <c:pt idx="3871">
                  <c:v>54.63</c:v>
                </c:pt>
                <c:pt idx="3872">
                  <c:v>54.63</c:v>
                </c:pt>
                <c:pt idx="3873">
                  <c:v>54.63</c:v>
                </c:pt>
                <c:pt idx="3874">
                  <c:v>54.63</c:v>
                </c:pt>
                <c:pt idx="3875">
                  <c:v>54.63</c:v>
                </c:pt>
                <c:pt idx="3876">
                  <c:v>54.63</c:v>
                </c:pt>
                <c:pt idx="3877">
                  <c:v>54.63</c:v>
                </c:pt>
                <c:pt idx="3878">
                  <c:v>54.63</c:v>
                </c:pt>
                <c:pt idx="3879">
                  <c:v>54.62</c:v>
                </c:pt>
                <c:pt idx="3880">
                  <c:v>54.61</c:v>
                </c:pt>
                <c:pt idx="3881">
                  <c:v>54.59</c:v>
                </c:pt>
                <c:pt idx="3882">
                  <c:v>54.58</c:v>
                </c:pt>
                <c:pt idx="3883">
                  <c:v>54.56</c:v>
                </c:pt>
                <c:pt idx="3884">
                  <c:v>54.54</c:v>
                </c:pt>
                <c:pt idx="3885">
                  <c:v>54.53</c:v>
                </c:pt>
                <c:pt idx="3886">
                  <c:v>54.52</c:v>
                </c:pt>
                <c:pt idx="3887">
                  <c:v>54.51</c:v>
                </c:pt>
                <c:pt idx="3888">
                  <c:v>54.5</c:v>
                </c:pt>
                <c:pt idx="3889">
                  <c:v>54.49</c:v>
                </c:pt>
                <c:pt idx="3890">
                  <c:v>54.47</c:v>
                </c:pt>
                <c:pt idx="3891">
                  <c:v>54.46</c:v>
                </c:pt>
                <c:pt idx="3892">
                  <c:v>54.45</c:v>
                </c:pt>
                <c:pt idx="3893">
                  <c:v>54.44</c:v>
                </c:pt>
                <c:pt idx="3894">
                  <c:v>54.43</c:v>
                </c:pt>
                <c:pt idx="3895">
                  <c:v>54.41</c:v>
                </c:pt>
                <c:pt idx="3896">
                  <c:v>54.4</c:v>
                </c:pt>
                <c:pt idx="3897">
                  <c:v>54.39</c:v>
                </c:pt>
                <c:pt idx="3898">
                  <c:v>54.37</c:v>
                </c:pt>
                <c:pt idx="3899">
                  <c:v>54.37</c:v>
                </c:pt>
                <c:pt idx="3900">
                  <c:v>54.36</c:v>
                </c:pt>
                <c:pt idx="3901">
                  <c:v>54.35</c:v>
                </c:pt>
                <c:pt idx="3902">
                  <c:v>54.34</c:v>
                </c:pt>
                <c:pt idx="3903">
                  <c:v>54.33</c:v>
                </c:pt>
                <c:pt idx="3904">
                  <c:v>54.33</c:v>
                </c:pt>
                <c:pt idx="3905">
                  <c:v>54.32</c:v>
                </c:pt>
                <c:pt idx="3906">
                  <c:v>54.32</c:v>
                </c:pt>
                <c:pt idx="3907">
                  <c:v>54.32</c:v>
                </c:pt>
                <c:pt idx="3908">
                  <c:v>54.32</c:v>
                </c:pt>
                <c:pt idx="3909">
                  <c:v>54.32</c:v>
                </c:pt>
                <c:pt idx="3910">
                  <c:v>54.32</c:v>
                </c:pt>
                <c:pt idx="3911">
                  <c:v>54.32</c:v>
                </c:pt>
                <c:pt idx="3912">
                  <c:v>54.32</c:v>
                </c:pt>
                <c:pt idx="3913">
                  <c:v>54.31</c:v>
                </c:pt>
                <c:pt idx="3914">
                  <c:v>54.31</c:v>
                </c:pt>
                <c:pt idx="3915">
                  <c:v>54.31</c:v>
                </c:pt>
                <c:pt idx="3916">
                  <c:v>54.31</c:v>
                </c:pt>
                <c:pt idx="3917">
                  <c:v>54.3</c:v>
                </c:pt>
                <c:pt idx="3918">
                  <c:v>54.29</c:v>
                </c:pt>
                <c:pt idx="3919">
                  <c:v>54.28</c:v>
                </c:pt>
                <c:pt idx="3920">
                  <c:v>54.27</c:v>
                </c:pt>
                <c:pt idx="3921">
                  <c:v>54.26</c:v>
                </c:pt>
                <c:pt idx="3922">
                  <c:v>54.24</c:v>
                </c:pt>
                <c:pt idx="3923">
                  <c:v>54.24</c:v>
                </c:pt>
                <c:pt idx="3924">
                  <c:v>54.23</c:v>
                </c:pt>
                <c:pt idx="3925">
                  <c:v>54.21</c:v>
                </c:pt>
                <c:pt idx="3926">
                  <c:v>54.2</c:v>
                </c:pt>
                <c:pt idx="3927">
                  <c:v>54.18</c:v>
                </c:pt>
                <c:pt idx="3928">
                  <c:v>54.16</c:v>
                </c:pt>
                <c:pt idx="3929">
                  <c:v>54.13</c:v>
                </c:pt>
                <c:pt idx="3930">
                  <c:v>54.11</c:v>
                </c:pt>
                <c:pt idx="3931">
                  <c:v>54.1</c:v>
                </c:pt>
                <c:pt idx="3932">
                  <c:v>54.08</c:v>
                </c:pt>
                <c:pt idx="3933">
                  <c:v>54.07</c:v>
                </c:pt>
                <c:pt idx="3934">
                  <c:v>54.06</c:v>
                </c:pt>
                <c:pt idx="3935">
                  <c:v>54.06</c:v>
                </c:pt>
                <c:pt idx="3936">
                  <c:v>54.05</c:v>
                </c:pt>
                <c:pt idx="3937">
                  <c:v>54.05</c:v>
                </c:pt>
                <c:pt idx="3938">
                  <c:v>54.04</c:v>
                </c:pt>
                <c:pt idx="3939">
                  <c:v>54.03</c:v>
                </c:pt>
                <c:pt idx="3940">
                  <c:v>54.03</c:v>
                </c:pt>
                <c:pt idx="3941">
                  <c:v>54.03</c:v>
                </c:pt>
                <c:pt idx="3942">
                  <c:v>54.03</c:v>
                </c:pt>
                <c:pt idx="3943">
                  <c:v>54.02</c:v>
                </c:pt>
                <c:pt idx="3944">
                  <c:v>54.02</c:v>
                </c:pt>
                <c:pt idx="3945">
                  <c:v>54.02</c:v>
                </c:pt>
                <c:pt idx="3946">
                  <c:v>54.02</c:v>
                </c:pt>
                <c:pt idx="3947">
                  <c:v>54.02</c:v>
                </c:pt>
                <c:pt idx="3948">
                  <c:v>54.02</c:v>
                </c:pt>
                <c:pt idx="3949">
                  <c:v>54.02</c:v>
                </c:pt>
                <c:pt idx="3950">
                  <c:v>54.02</c:v>
                </c:pt>
                <c:pt idx="3951">
                  <c:v>54.02</c:v>
                </c:pt>
                <c:pt idx="3952">
                  <c:v>54.02</c:v>
                </c:pt>
                <c:pt idx="3953">
                  <c:v>54.02</c:v>
                </c:pt>
                <c:pt idx="3954">
                  <c:v>54.02</c:v>
                </c:pt>
                <c:pt idx="3955">
                  <c:v>54.02</c:v>
                </c:pt>
                <c:pt idx="3956">
                  <c:v>54.02</c:v>
                </c:pt>
                <c:pt idx="3957">
                  <c:v>54.02</c:v>
                </c:pt>
                <c:pt idx="3958">
                  <c:v>54.02</c:v>
                </c:pt>
                <c:pt idx="3959">
                  <c:v>54.02</c:v>
                </c:pt>
                <c:pt idx="3960">
                  <c:v>54.02</c:v>
                </c:pt>
                <c:pt idx="3961">
                  <c:v>54.02</c:v>
                </c:pt>
                <c:pt idx="3962">
                  <c:v>54.02</c:v>
                </c:pt>
                <c:pt idx="3963">
                  <c:v>54.02</c:v>
                </c:pt>
                <c:pt idx="3964">
                  <c:v>54.02</c:v>
                </c:pt>
                <c:pt idx="3965">
                  <c:v>54.02</c:v>
                </c:pt>
                <c:pt idx="3966">
                  <c:v>54.02</c:v>
                </c:pt>
                <c:pt idx="3967">
                  <c:v>54.02</c:v>
                </c:pt>
                <c:pt idx="3968">
                  <c:v>54.02</c:v>
                </c:pt>
                <c:pt idx="3969">
                  <c:v>54.02</c:v>
                </c:pt>
                <c:pt idx="3970">
                  <c:v>54.02</c:v>
                </c:pt>
                <c:pt idx="3971">
                  <c:v>54.02</c:v>
                </c:pt>
                <c:pt idx="3972">
                  <c:v>54.02</c:v>
                </c:pt>
                <c:pt idx="3973">
                  <c:v>54.02</c:v>
                </c:pt>
                <c:pt idx="3974">
                  <c:v>54.02</c:v>
                </c:pt>
                <c:pt idx="3975">
                  <c:v>54.03</c:v>
                </c:pt>
                <c:pt idx="3976">
                  <c:v>54.04</c:v>
                </c:pt>
                <c:pt idx="3977">
                  <c:v>54.05</c:v>
                </c:pt>
                <c:pt idx="3978">
                  <c:v>54.06</c:v>
                </c:pt>
                <c:pt idx="3979">
                  <c:v>54.09</c:v>
                </c:pt>
                <c:pt idx="3980">
                  <c:v>54.12</c:v>
                </c:pt>
                <c:pt idx="3981">
                  <c:v>54.16</c:v>
                </c:pt>
                <c:pt idx="3982">
                  <c:v>54.2</c:v>
                </c:pt>
                <c:pt idx="3983">
                  <c:v>54.23</c:v>
                </c:pt>
                <c:pt idx="3984">
                  <c:v>54.25</c:v>
                </c:pt>
                <c:pt idx="3985">
                  <c:v>54.27</c:v>
                </c:pt>
                <c:pt idx="3986">
                  <c:v>54.28</c:v>
                </c:pt>
                <c:pt idx="3987">
                  <c:v>54.29</c:v>
                </c:pt>
                <c:pt idx="3988">
                  <c:v>54.29</c:v>
                </c:pt>
                <c:pt idx="3989">
                  <c:v>54.3</c:v>
                </c:pt>
                <c:pt idx="3990">
                  <c:v>54.31</c:v>
                </c:pt>
                <c:pt idx="3991">
                  <c:v>54.31</c:v>
                </c:pt>
                <c:pt idx="3992">
                  <c:v>54.32</c:v>
                </c:pt>
                <c:pt idx="3993">
                  <c:v>54.32</c:v>
                </c:pt>
                <c:pt idx="3994">
                  <c:v>54.32</c:v>
                </c:pt>
                <c:pt idx="3995">
                  <c:v>54.33</c:v>
                </c:pt>
                <c:pt idx="3996">
                  <c:v>54.34</c:v>
                </c:pt>
                <c:pt idx="3997">
                  <c:v>54.35</c:v>
                </c:pt>
                <c:pt idx="3998">
                  <c:v>54.36</c:v>
                </c:pt>
                <c:pt idx="3999">
                  <c:v>54.38</c:v>
                </c:pt>
                <c:pt idx="4000">
                  <c:v>54.41</c:v>
                </c:pt>
                <c:pt idx="4001">
                  <c:v>54.43</c:v>
                </c:pt>
                <c:pt idx="4002">
                  <c:v>54.46</c:v>
                </c:pt>
                <c:pt idx="4003">
                  <c:v>54.49</c:v>
                </c:pt>
                <c:pt idx="4004">
                  <c:v>54.52</c:v>
                </c:pt>
                <c:pt idx="4005">
                  <c:v>54.54</c:v>
                </c:pt>
                <c:pt idx="4006">
                  <c:v>54.57</c:v>
                </c:pt>
                <c:pt idx="4007">
                  <c:v>54.59</c:v>
                </c:pt>
                <c:pt idx="4008">
                  <c:v>54.61</c:v>
                </c:pt>
                <c:pt idx="4009">
                  <c:v>54.62</c:v>
                </c:pt>
                <c:pt idx="4010">
                  <c:v>54.63</c:v>
                </c:pt>
                <c:pt idx="4011">
                  <c:v>54.63</c:v>
                </c:pt>
                <c:pt idx="4012">
                  <c:v>54.63</c:v>
                </c:pt>
                <c:pt idx="4013">
                  <c:v>54.63</c:v>
                </c:pt>
                <c:pt idx="4014">
                  <c:v>54.64</c:v>
                </c:pt>
                <c:pt idx="4015">
                  <c:v>54.64</c:v>
                </c:pt>
                <c:pt idx="4016">
                  <c:v>54.64</c:v>
                </c:pt>
                <c:pt idx="4017">
                  <c:v>54.65</c:v>
                </c:pt>
                <c:pt idx="4018">
                  <c:v>54.67</c:v>
                </c:pt>
                <c:pt idx="4019">
                  <c:v>54.68</c:v>
                </c:pt>
                <c:pt idx="4020">
                  <c:v>54.7</c:v>
                </c:pt>
                <c:pt idx="4021">
                  <c:v>54.72</c:v>
                </c:pt>
                <c:pt idx="4022">
                  <c:v>54.75</c:v>
                </c:pt>
                <c:pt idx="4023">
                  <c:v>54.76</c:v>
                </c:pt>
                <c:pt idx="4024">
                  <c:v>54.78</c:v>
                </c:pt>
                <c:pt idx="4025">
                  <c:v>54.79</c:v>
                </c:pt>
                <c:pt idx="4026">
                  <c:v>54.81</c:v>
                </c:pt>
                <c:pt idx="4027">
                  <c:v>54.84</c:v>
                </c:pt>
                <c:pt idx="4028">
                  <c:v>54.87</c:v>
                </c:pt>
                <c:pt idx="4029">
                  <c:v>54.9</c:v>
                </c:pt>
                <c:pt idx="4030">
                  <c:v>54.94</c:v>
                </c:pt>
                <c:pt idx="4031">
                  <c:v>54.98</c:v>
                </c:pt>
                <c:pt idx="4032">
                  <c:v>55.02</c:v>
                </c:pt>
                <c:pt idx="4033">
                  <c:v>55.05</c:v>
                </c:pt>
                <c:pt idx="4034">
                  <c:v>55.08</c:v>
                </c:pt>
                <c:pt idx="4035">
                  <c:v>55.09</c:v>
                </c:pt>
                <c:pt idx="4036">
                  <c:v>55.1</c:v>
                </c:pt>
                <c:pt idx="4037">
                  <c:v>55.11</c:v>
                </c:pt>
                <c:pt idx="4038">
                  <c:v>55.13</c:v>
                </c:pt>
                <c:pt idx="4039">
                  <c:v>55.15</c:v>
                </c:pt>
                <c:pt idx="4040">
                  <c:v>55.18</c:v>
                </c:pt>
                <c:pt idx="4041">
                  <c:v>55.2</c:v>
                </c:pt>
                <c:pt idx="4042">
                  <c:v>55.22</c:v>
                </c:pt>
                <c:pt idx="4043">
                  <c:v>55.24</c:v>
                </c:pt>
                <c:pt idx="4044">
                  <c:v>55.25</c:v>
                </c:pt>
                <c:pt idx="4045">
                  <c:v>55.25</c:v>
                </c:pt>
                <c:pt idx="4046">
                  <c:v>55.26</c:v>
                </c:pt>
                <c:pt idx="4047">
                  <c:v>55.26</c:v>
                </c:pt>
                <c:pt idx="4048">
                  <c:v>55.26</c:v>
                </c:pt>
                <c:pt idx="4049">
                  <c:v>55.26</c:v>
                </c:pt>
                <c:pt idx="4050">
                  <c:v>55.26</c:v>
                </c:pt>
                <c:pt idx="4051">
                  <c:v>55.26</c:v>
                </c:pt>
                <c:pt idx="4052">
                  <c:v>55.26</c:v>
                </c:pt>
                <c:pt idx="4053">
                  <c:v>55.26</c:v>
                </c:pt>
                <c:pt idx="4054">
                  <c:v>55.26</c:v>
                </c:pt>
                <c:pt idx="4055">
                  <c:v>55.26</c:v>
                </c:pt>
                <c:pt idx="4056">
                  <c:v>55.26</c:v>
                </c:pt>
                <c:pt idx="4057">
                  <c:v>55.27</c:v>
                </c:pt>
                <c:pt idx="4058">
                  <c:v>55.28</c:v>
                </c:pt>
                <c:pt idx="4059">
                  <c:v>55.3</c:v>
                </c:pt>
                <c:pt idx="4060">
                  <c:v>55.32</c:v>
                </c:pt>
                <c:pt idx="4061">
                  <c:v>55.35</c:v>
                </c:pt>
                <c:pt idx="4062">
                  <c:v>55.37</c:v>
                </c:pt>
                <c:pt idx="4063">
                  <c:v>55.4</c:v>
                </c:pt>
                <c:pt idx="4064">
                  <c:v>55.42</c:v>
                </c:pt>
                <c:pt idx="4065">
                  <c:v>55.45</c:v>
                </c:pt>
                <c:pt idx="4066">
                  <c:v>55.47</c:v>
                </c:pt>
                <c:pt idx="4067">
                  <c:v>55.5</c:v>
                </c:pt>
                <c:pt idx="4068">
                  <c:v>55.52</c:v>
                </c:pt>
                <c:pt idx="4069">
                  <c:v>55.53</c:v>
                </c:pt>
                <c:pt idx="4070">
                  <c:v>55.54</c:v>
                </c:pt>
                <c:pt idx="4071">
                  <c:v>55.56</c:v>
                </c:pt>
                <c:pt idx="4072">
                  <c:v>55.56</c:v>
                </c:pt>
                <c:pt idx="4073">
                  <c:v>55.57</c:v>
                </c:pt>
                <c:pt idx="4074">
                  <c:v>55.58</c:v>
                </c:pt>
                <c:pt idx="4075">
                  <c:v>55.58</c:v>
                </c:pt>
                <c:pt idx="4076">
                  <c:v>55.58</c:v>
                </c:pt>
                <c:pt idx="4077">
                  <c:v>55.58</c:v>
                </c:pt>
                <c:pt idx="4078">
                  <c:v>55.58</c:v>
                </c:pt>
                <c:pt idx="4079">
                  <c:v>55.58</c:v>
                </c:pt>
                <c:pt idx="4080">
                  <c:v>55.58</c:v>
                </c:pt>
                <c:pt idx="4081">
                  <c:v>55.58</c:v>
                </c:pt>
                <c:pt idx="4082">
                  <c:v>55.59</c:v>
                </c:pt>
                <c:pt idx="4083">
                  <c:v>55.59</c:v>
                </c:pt>
                <c:pt idx="4084">
                  <c:v>55.6</c:v>
                </c:pt>
                <c:pt idx="4085">
                  <c:v>55.6</c:v>
                </c:pt>
                <c:pt idx="4086">
                  <c:v>55.61</c:v>
                </c:pt>
                <c:pt idx="4087">
                  <c:v>55.61</c:v>
                </c:pt>
                <c:pt idx="4088">
                  <c:v>55.62</c:v>
                </c:pt>
                <c:pt idx="4089">
                  <c:v>55.62</c:v>
                </c:pt>
                <c:pt idx="4090">
                  <c:v>55.62</c:v>
                </c:pt>
                <c:pt idx="4091">
                  <c:v>55.62</c:v>
                </c:pt>
                <c:pt idx="4092">
                  <c:v>55.62</c:v>
                </c:pt>
                <c:pt idx="4093">
                  <c:v>55.62</c:v>
                </c:pt>
                <c:pt idx="4094">
                  <c:v>55.62</c:v>
                </c:pt>
                <c:pt idx="4095">
                  <c:v>55.62</c:v>
                </c:pt>
                <c:pt idx="4096">
                  <c:v>55.62</c:v>
                </c:pt>
                <c:pt idx="4097">
                  <c:v>55.61</c:v>
                </c:pt>
                <c:pt idx="4098">
                  <c:v>55.61</c:v>
                </c:pt>
                <c:pt idx="4099">
                  <c:v>55.61</c:v>
                </c:pt>
                <c:pt idx="4100">
                  <c:v>55.61</c:v>
                </c:pt>
                <c:pt idx="4101">
                  <c:v>55.6</c:v>
                </c:pt>
                <c:pt idx="4102">
                  <c:v>55.6</c:v>
                </c:pt>
                <c:pt idx="4103">
                  <c:v>55.6</c:v>
                </c:pt>
                <c:pt idx="4104">
                  <c:v>55.6</c:v>
                </c:pt>
                <c:pt idx="4105">
                  <c:v>55.6</c:v>
                </c:pt>
                <c:pt idx="4106">
                  <c:v>55.59</c:v>
                </c:pt>
                <c:pt idx="4107">
                  <c:v>55.59</c:v>
                </c:pt>
                <c:pt idx="4108">
                  <c:v>55.59</c:v>
                </c:pt>
                <c:pt idx="4109">
                  <c:v>55.59</c:v>
                </c:pt>
                <c:pt idx="4110">
                  <c:v>55.59</c:v>
                </c:pt>
                <c:pt idx="4111">
                  <c:v>55.58</c:v>
                </c:pt>
                <c:pt idx="4112">
                  <c:v>55.58</c:v>
                </c:pt>
                <c:pt idx="4113">
                  <c:v>55.58</c:v>
                </c:pt>
                <c:pt idx="4114">
                  <c:v>55.58</c:v>
                </c:pt>
                <c:pt idx="4115">
                  <c:v>55.58</c:v>
                </c:pt>
                <c:pt idx="4116">
                  <c:v>55.58</c:v>
                </c:pt>
                <c:pt idx="4117">
                  <c:v>55.58</c:v>
                </c:pt>
                <c:pt idx="4118">
                  <c:v>55.58</c:v>
                </c:pt>
                <c:pt idx="4119">
                  <c:v>55.58</c:v>
                </c:pt>
                <c:pt idx="4120">
                  <c:v>55.58</c:v>
                </c:pt>
                <c:pt idx="4121">
                  <c:v>55.58</c:v>
                </c:pt>
                <c:pt idx="4122">
                  <c:v>55.58</c:v>
                </c:pt>
                <c:pt idx="4123">
                  <c:v>55.58</c:v>
                </c:pt>
                <c:pt idx="4124">
                  <c:v>55.57</c:v>
                </c:pt>
                <c:pt idx="4125">
                  <c:v>55.57</c:v>
                </c:pt>
                <c:pt idx="4126">
                  <c:v>55.56</c:v>
                </c:pt>
                <c:pt idx="4127">
                  <c:v>55.56</c:v>
                </c:pt>
                <c:pt idx="4128">
                  <c:v>55.56</c:v>
                </c:pt>
                <c:pt idx="4129">
                  <c:v>55.54</c:v>
                </c:pt>
                <c:pt idx="4130">
                  <c:v>55.53</c:v>
                </c:pt>
                <c:pt idx="4131">
                  <c:v>55.51</c:v>
                </c:pt>
                <c:pt idx="4132">
                  <c:v>55.5</c:v>
                </c:pt>
                <c:pt idx="4133">
                  <c:v>55.48</c:v>
                </c:pt>
                <c:pt idx="4134">
                  <c:v>55.48</c:v>
                </c:pt>
                <c:pt idx="4135">
                  <c:v>55.47</c:v>
                </c:pt>
                <c:pt idx="4136">
                  <c:v>55.46</c:v>
                </c:pt>
                <c:pt idx="4137">
                  <c:v>55.45</c:v>
                </c:pt>
                <c:pt idx="4138">
                  <c:v>55.44</c:v>
                </c:pt>
                <c:pt idx="4139">
                  <c:v>55.42</c:v>
                </c:pt>
                <c:pt idx="4140">
                  <c:v>55.41</c:v>
                </c:pt>
                <c:pt idx="4141">
                  <c:v>55.4</c:v>
                </c:pt>
                <c:pt idx="4142">
                  <c:v>55.39</c:v>
                </c:pt>
                <c:pt idx="4143">
                  <c:v>55.38</c:v>
                </c:pt>
                <c:pt idx="4144">
                  <c:v>55.36</c:v>
                </c:pt>
                <c:pt idx="4145">
                  <c:v>55.35</c:v>
                </c:pt>
                <c:pt idx="4146">
                  <c:v>55.34</c:v>
                </c:pt>
                <c:pt idx="4147">
                  <c:v>55.32</c:v>
                </c:pt>
                <c:pt idx="4148">
                  <c:v>55.31</c:v>
                </c:pt>
                <c:pt idx="4149">
                  <c:v>55.3</c:v>
                </c:pt>
                <c:pt idx="4150">
                  <c:v>55.29</c:v>
                </c:pt>
                <c:pt idx="4151">
                  <c:v>55.28</c:v>
                </c:pt>
                <c:pt idx="4152">
                  <c:v>55.27</c:v>
                </c:pt>
                <c:pt idx="4153">
                  <c:v>55.27</c:v>
                </c:pt>
                <c:pt idx="4154">
                  <c:v>55.26</c:v>
                </c:pt>
                <c:pt idx="4155">
                  <c:v>55.26</c:v>
                </c:pt>
                <c:pt idx="4156">
                  <c:v>55.26</c:v>
                </c:pt>
                <c:pt idx="4157">
                  <c:v>55.26</c:v>
                </c:pt>
                <c:pt idx="4158">
                  <c:v>55.26</c:v>
                </c:pt>
                <c:pt idx="4159">
                  <c:v>55.26</c:v>
                </c:pt>
                <c:pt idx="4160">
                  <c:v>55.26</c:v>
                </c:pt>
                <c:pt idx="4161">
                  <c:v>55.26</c:v>
                </c:pt>
                <c:pt idx="4162">
                  <c:v>55.26</c:v>
                </c:pt>
                <c:pt idx="4163">
                  <c:v>55.26</c:v>
                </c:pt>
                <c:pt idx="4164">
                  <c:v>55.26</c:v>
                </c:pt>
                <c:pt idx="4165">
                  <c:v>55.26</c:v>
                </c:pt>
                <c:pt idx="4166">
                  <c:v>55.26</c:v>
                </c:pt>
                <c:pt idx="4167">
                  <c:v>55.26</c:v>
                </c:pt>
                <c:pt idx="4168">
                  <c:v>55.26</c:v>
                </c:pt>
                <c:pt idx="4169">
                  <c:v>55.26</c:v>
                </c:pt>
                <c:pt idx="4170">
                  <c:v>55.26</c:v>
                </c:pt>
                <c:pt idx="4171">
                  <c:v>55.26</c:v>
                </c:pt>
                <c:pt idx="4172">
                  <c:v>55.26</c:v>
                </c:pt>
                <c:pt idx="4173">
                  <c:v>55.26</c:v>
                </c:pt>
                <c:pt idx="4174">
                  <c:v>55.26</c:v>
                </c:pt>
                <c:pt idx="4175">
                  <c:v>55.26</c:v>
                </c:pt>
                <c:pt idx="4176">
                  <c:v>55.26</c:v>
                </c:pt>
                <c:pt idx="4177">
                  <c:v>55.26</c:v>
                </c:pt>
                <c:pt idx="4178">
                  <c:v>55.25</c:v>
                </c:pt>
                <c:pt idx="4179">
                  <c:v>55.25</c:v>
                </c:pt>
                <c:pt idx="4180">
                  <c:v>55.24</c:v>
                </c:pt>
                <c:pt idx="4181">
                  <c:v>55.23</c:v>
                </c:pt>
                <c:pt idx="4182">
                  <c:v>55.22</c:v>
                </c:pt>
                <c:pt idx="4183">
                  <c:v>55.21</c:v>
                </c:pt>
                <c:pt idx="4184">
                  <c:v>55.2</c:v>
                </c:pt>
                <c:pt idx="4185">
                  <c:v>55.18</c:v>
                </c:pt>
                <c:pt idx="4186">
                  <c:v>55.17</c:v>
                </c:pt>
                <c:pt idx="4187">
                  <c:v>55.16</c:v>
                </c:pt>
                <c:pt idx="4188">
                  <c:v>55.14</c:v>
                </c:pt>
                <c:pt idx="4189">
                  <c:v>55.13</c:v>
                </c:pt>
                <c:pt idx="4190">
                  <c:v>55.12</c:v>
                </c:pt>
                <c:pt idx="4191">
                  <c:v>55.11</c:v>
                </c:pt>
                <c:pt idx="4192">
                  <c:v>55.11</c:v>
                </c:pt>
                <c:pt idx="4193">
                  <c:v>55.1</c:v>
                </c:pt>
                <c:pt idx="4194">
                  <c:v>55.1</c:v>
                </c:pt>
                <c:pt idx="4195">
                  <c:v>55.1</c:v>
                </c:pt>
                <c:pt idx="4196">
                  <c:v>55.1</c:v>
                </c:pt>
                <c:pt idx="4197">
                  <c:v>55.1</c:v>
                </c:pt>
                <c:pt idx="4198">
                  <c:v>55.09</c:v>
                </c:pt>
                <c:pt idx="4199">
                  <c:v>55.08</c:v>
                </c:pt>
                <c:pt idx="4200">
                  <c:v>55.07</c:v>
                </c:pt>
                <c:pt idx="4201">
                  <c:v>55.06</c:v>
                </c:pt>
                <c:pt idx="4202">
                  <c:v>55.05</c:v>
                </c:pt>
                <c:pt idx="4203">
                  <c:v>55.04</c:v>
                </c:pt>
                <c:pt idx="4204">
                  <c:v>55.03</c:v>
                </c:pt>
                <c:pt idx="4205">
                  <c:v>55.01</c:v>
                </c:pt>
                <c:pt idx="4206">
                  <c:v>55</c:v>
                </c:pt>
                <c:pt idx="4207">
                  <c:v>54.98</c:v>
                </c:pt>
                <c:pt idx="4208">
                  <c:v>54.96</c:v>
                </c:pt>
                <c:pt idx="4209">
                  <c:v>54.94</c:v>
                </c:pt>
                <c:pt idx="4210">
                  <c:v>54.91</c:v>
                </c:pt>
                <c:pt idx="4211">
                  <c:v>54.89</c:v>
                </c:pt>
                <c:pt idx="4212">
                  <c:v>54.86</c:v>
                </c:pt>
                <c:pt idx="4213">
                  <c:v>54.85</c:v>
                </c:pt>
                <c:pt idx="4214">
                  <c:v>54.84</c:v>
                </c:pt>
                <c:pt idx="4215">
                  <c:v>54.83</c:v>
                </c:pt>
                <c:pt idx="4216">
                  <c:v>54.82</c:v>
                </c:pt>
                <c:pt idx="4217">
                  <c:v>54.82</c:v>
                </c:pt>
                <c:pt idx="4218">
                  <c:v>54.81</c:v>
                </c:pt>
                <c:pt idx="4219">
                  <c:v>54.8</c:v>
                </c:pt>
                <c:pt idx="4220">
                  <c:v>54.79</c:v>
                </c:pt>
                <c:pt idx="4221">
                  <c:v>54.79</c:v>
                </c:pt>
                <c:pt idx="4222">
                  <c:v>54.78</c:v>
                </c:pt>
                <c:pt idx="4223">
                  <c:v>54.78</c:v>
                </c:pt>
                <c:pt idx="4224">
                  <c:v>54.78</c:v>
                </c:pt>
                <c:pt idx="4225">
                  <c:v>54.77</c:v>
                </c:pt>
                <c:pt idx="4226">
                  <c:v>54.77</c:v>
                </c:pt>
                <c:pt idx="4227">
                  <c:v>54.76</c:v>
                </c:pt>
                <c:pt idx="4228">
                  <c:v>54.75</c:v>
                </c:pt>
                <c:pt idx="4229">
                  <c:v>54.75</c:v>
                </c:pt>
                <c:pt idx="4230">
                  <c:v>54.73</c:v>
                </c:pt>
                <c:pt idx="4231">
                  <c:v>54.72</c:v>
                </c:pt>
                <c:pt idx="4232">
                  <c:v>54.71</c:v>
                </c:pt>
                <c:pt idx="4233">
                  <c:v>54.7</c:v>
                </c:pt>
                <c:pt idx="4234">
                  <c:v>54.69</c:v>
                </c:pt>
                <c:pt idx="4235">
                  <c:v>54.68</c:v>
                </c:pt>
                <c:pt idx="4236">
                  <c:v>54.67</c:v>
                </c:pt>
                <c:pt idx="4237">
                  <c:v>54.66</c:v>
                </c:pt>
                <c:pt idx="4238">
                  <c:v>54.66</c:v>
                </c:pt>
                <c:pt idx="4239">
                  <c:v>54.66</c:v>
                </c:pt>
                <c:pt idx="4240">
                  <c:v>54.65</c:v>
                </c:pt>
                <c:pt idx="4241">
                  <c:v>54.64</c:v>
                </c:pt>
                <c:pt idx="4242">
                  <c:v>54.64</c:v>
                </c:pt>
                <c:pt idx="4243">
                  <c:v>54.64</c:v>
                </c:pt>
                <c:pt idx="4244">
                  <c:v>54.63</c:v>
                </c:pt>
                <c:pt idx="4245">
                  <c:v>54.63</c:v>
                </c:pt>
                <c:pt idx="4246">
                  <c:v>54.63</c:v>
                </c:pt>
                <c:pt idx="4247">
                  <c:v>54.63</c:v>
                </c:pt>
                <c:pt idx="4248">
                  <c:v>54.63</c:v>
                </c:pt>
                <c:pt idx="4249">
                  <c:v>54.63</c:v>
                </c:pt>
                <c:pt idx="4250">
                  <c:v>54.63</c:v>
                </c:pt>
                <c:pt idx="4251">
                  <c:v>54.63</c:v>
                </c:pt>
                <c:pt idx="4252">
                  <c:v>54.63</c:v>
                </c:pt>
                <c:pt idx="4253">
                  <c:v>54.63</c:v>
                </c:pt>
                <c:pt idx="4254">
                  <c:v>54.63</c:v>
                </c:pt>
                <c:pt idx="4255">
                  <c:v>54.63</c:v>
                </c:pt>
                <c:pt idx="4256">
                  <c:v>54.63</c:v>
                </c:pt>
                <c:pt idx="4257">
                  <c:v>54.63</c:v>
                </c:pt>
                <c:pt idx="4258">
                  <c:v>54.63</c:v>
                </c:pt>
                <c:pt idx="4259">
                  <c:v>54.63</c:v>
                </c:pt>
                <c:pt idx="4260">
                  <c:v>54.62</c:v>
                </c:pt>
                <c:pt idx="4261">
                  <c:v>54.61</c:v>
                </c:pt>
                <c:pt idx="4262">
                  <c:v>54.6</c:v>
                </c:pt>
                <c:pt idx="4263">
                  <c:v>54.59</c:v>
                </c:pt>
                <c:pt idx="4264">
                  <c:v>54.58</c:v>
                </c:pt>
                <c:pt idx="4265">
                  <c:v>54.57</c:v>
                </c:pt>
                <c:pt idx="4266">
                  <c:v>54.56</c:v>
                </c:pt>
                <c:pt idx="4267">
                  <c:v>54.55</c:v>
                </c:pt>
                <c:pt idx="4268">
                  <c:v>54.54</c:v>
                </c:pt>
                <c:pt idx="4269">
                  <c:v>54.53</c:v>
                </c:pt>
                <c:pt idx="4270">
                  <c:v>54.51</c:v>
                </c:pt>
                <c:pt idx="4271">
                  <c:v>54.5</c:v>
                </c:pt>
                <c:pt idx="4272">
                  <c:v>54.49</c:v>
                </c:pt>
                <c:pt idx="4273">
                  <c:v>54.48</c:v>
                </c:pt>
                <c:pt idx="4274">
                  <c:v>54.46</c:v>
                </c:pt>
                <c:pt idx="4275">
                  <c:v>54.45</c:v>
                </c:pt>
                <c:pt idx="4276">
                  <c:v>54.44</c:v>
                </c:pt>
                <c:pt idx="4277">
                  <c:v>54.43</c:v>
                </c:pt>
                <c:pt idx="4278">
                  <c:v>54.42</c:v>
                </c:pt>
                <c:pt idx="4279">
                  <c:v>54.41</c:v>
                </c:pt>
                <c:pt idx="4280">
                  <c:v>54.41</c:v>
                </c:pt>
                <c:pt idx="4281">
                  <c:v>54.41</c:v>
                </c:pt>
                <c:pt idx="4282">
                  <c:v>54.4</c:v>
                </c:pt>
                <c:pt idx="4283">
                  <c:v>54.39</c:v>
                </c:pt>
                <c:pt idx="4284">
                  <c:v>54.39</c:v>
                </c:pt>
                <c:pt idx="4285">
                  <c:v>54.37</c:v>
                </c:pt>
                <c:pt idx="4286">
                  <c:v>54.37</c:v>
                </c:pt>
                <c:pt idx="4287">
                  <c:v>54.36</c:v>
                </c:pt>
                <c:pt idx="4288">
                  <c:v>54.35</c:v>
                </c:pt>
                <c:pt idx="4289">
                  <c:v>54.35</c:v>
                </c:pt>
                <c:pt idx="4290">
                  <c:v>54.34</c:v>
                </c:pt>
                <c:pt idx="4291">
                  <c:v>54.34</c:v>
                </c:pt>
                <c:pt idx="4292">
                  <c:v>54.34</c:v>
                </c:pt>
                <c:pt idx="4293">
                  <c:v>54.33</c:v>
                </c:pt>
                <c:pt idx="4294">
                  <c:v>54.33</c:v>
                </c:pt>
                <c:pt idx="4295">
                  <c:v>54.32</c:v>
                </c:pt>
                <c:pt idx="4296">
                  <c:v>54.32</c:v>
                </c:pt>
                <c:pt idx="4297">
                  <c:v>54.32</c:v>
                </c:pt>
                <c:pt idx="4298">
                  <c:v>54.32</c:v>
                </c:pt>
                <c:pt idx="4299">
                  <c:v>54.32</c:v>
                </c:pt>
                <c:pt idx="4300">
                  <c:v>54.32</c:v>
                </c:pt>
                <c:pt idx="4301">
                  <c:v>54.32</c:v>
                </c:pt>
                <c:pt idx="4302">
                  <c:v>54.32</c:v>
                </c:pt>
                <c:pt idx="4303">
                  <c:v>54.31</c:v>
                </c:pt>
                <c:pt idx="4304">
                  <c:v>54.31</c:v>
                </c:pt>
                <c:pt idx="4305">
                  <c:v>54.31</c:v>
                </c:pt>
                <c:pt idx="4306">
                  <c:v>54.31</c:v>
                </c:pt>
                <c:pt idx="4307">
                  <c:v>54.31</c:v>
                </c:pt>
                <c:pt idx="4308">
                  <c:v>54.31</c:v>
                </c:pt>
                <c:pt idx="4309">
                  <c:v>54.31</c:v>
                </c:pt>
                <c:pt idx="4310">
                  <c:v>54.3</c:v>
                </c:pt>
                <c:pt idx="4311">
                  <c:v>54.3</c:v>
                </c:pt>
                <c:pt idx="4312">
                  <c:v>54.29</c:v>
                </c:pt>
                <c:pt idx="4313">
                  <c:v>54.29</c:v>
                </c:pt>
                <c:pt idx="4314">
                  <c:v>54.28</c:v>
                </c:pt>
                <c:pt idx="4315">
                  <c:v>54.28</c:v>
                </c:pt>
                <c:pt idx="4316">
                  <c:v>54.27</c:v>
                </c:pt>
                <c:pt idx="4317">
                  <c:v>54.26</c:v>
                </c:pt>
                <c:pt idx="4318">
                  <c:v>54.26</c:v>
                </c:pt>
                <c:pt idx="4319">
                  <c:v>54.25</c:v>
                </c:pt>
                <c:pt idx="4320">
                  <c:v>54.23</c:v>
                </c:pt>
                <c:pt idx="4321">
                  <c:v>54.22</c:v>
                </c:pt>
                <c:pt idx="4322">
                  <c:v>54.21</c:v>
                </c:pt>
                <c:pt idx="4323">
                  <c:v>54.2</c:v>
                </c:pt>
                <c:pt idx="4324">
                  <c:v>54.2</c:v>
                </c:pt>
                <c:pt idx="4325">
                  <c:v>54.19</c:v>
                </c:pt>
                <c:pt idx="4326">
                  <c:v>54.19</c:v>
                </c:pt>
                <c:pt idx="4327">
                  <c:v>54.18</c:v>
                </c:pt>
                <c:pt idx="4328">
                  <c:v>54.17</c:v>
                </c:pt>
                <c:pt idx="4329">
                  <c:v>54.17</c:v>
                </c:pt>
                <c:pt idx="4330">
                  <c:v>54.16</c:v>
                </c:pt>
                <c:pt idx="4331">
                  <c:v>54.16</c:v>
                </c:pt>
                <c:pt idx="4332">
                  <c:v>54.16</c:v>
                </c:pt>
                <c:pt idx="4333">
                  <c:v>54.16</c:v>
                </c:pt>
                <c:pt idx="4334">
                  <c:v>54.16</c:v>
                </c:pt>
                <c:pt idx="4335">
                  <c:v>54.16</c:v>
                </c:pt>
                <c:pt idx="4336">
                  <c:v>54.16</c:v>
                </c:pt>
                <c:pt idx="4337">
                  <c:v>54.16</c:v>
                </c:pt>
                <c:pt idx="4338">
                  <c:v>54.16</c:v>
                </c:pt>
                <c:pt idx="4339">
                  <c:v>54.16</c:v>
                </c:pt>
                <c:pt idx="4340">
                  <c:v>54.17</c:v>
                </c:pt>
                <c:pt idx="4341">
                  <c:v>54.16</c:v>
                </c:pt>
                <c:pt idx="4342">
                  <c:v>54.17</c:v>
                </c:pt>
                <c:pt idx="4343">
                  <c:v>54.17</c:v>
                </c:pt>
                <c:pt idx="4344">
                  <c:v>54.18</c:v>
                </c:pt>
                <c:pt idx="4345">
                  <c:v>54.18</c:v>
                </c:pt>
                <c:pt idx="4346">
                  <c:v>54.18</c:v>
                </c:pt>
                <c:pt idx="4347">
                  <c:v>54.19</c:v>
                </c:pt>
                <c:pt idx="4348">
                  <c:v>54.19</c:v>
                </c:pt>
                <c:pt idx="4349">
                  <c:v>54.19</c:v>
                </c:pt>
                <c:pt idx="4350">
                  <c:v>54.19</c:v>
                </c:pt>
                <c:pt idx="4351">
                  <c:v>54.19</c:v>
                </c:pt>
                <c:pt idx="4352">
                  <c:v>54.19</c:v>
                </c:pt>
                <c:pt idx="4353">
                  <c:v>54.19</c:v>
                </c:pt>
                <c:pt idx="4354">
                  <c:v>54.19</c:v>
                </c:pt>
                <c:pt idx="4355">
                  <c:v>54.2</c:v>
                </c:pt>
                <c:pt idx="4356">
                  <c:v>54.2</c:v>
                </c:pt>
                <c:pt idx="4357">
                  <c:v>54.2</c:v>
                </c:pt>
                <c:pt idx="4358">
                  <c:v>54.2</c:v>
                </c:pt>
                <c:pt idx="4359">
                  <c:v>54.21</c:v>
                </c:pt>
                <c:pt idx="4360">
                  <c:v>54.22</c:v>
                </c:pt>
                <c:pt idx="4361">
                  <c:v>54.23</c:v>
                </c:pt>
                <c:pt idx="4362">
                  <c:v>54.24</c:v>
                </c:pt>
                <c:pt idx="4363">
                  <c:v>54.25</c:v>
                </c:pt>
                <c:pt idx="4364">
                  <c:v>54.26</c:v>
                </c:pt>
                <c:pt idx="4365">
                  <c:v>54.27</c:v>
                </c:pt>
                <c:pt idx="4366">
                  <c:v>54.28</c:v>
                </c:pt>
                <c:pt idx="4367">
                  <c:v>54.28</c:v>
                </c:pt>
                <c:pt idx="4368">
                  <c:v>54.29</c:v>
                </c:pt>
                <c:pt idx="4369">
                  <c:v>54.3</c:v>
                </c:pt>
                <c:pt idx="4370">
                  <c:v>54.31</c:v>
                </c:pt>
                <c:pt idx="4371">
                  <c:v>54.32</c:v>
                </c:pt>
                <c:pt idx="4372">
                  <c:v>54.32</c:v>
                </c:pt>
                <c:pt idx="4373">
                  <c:v>54.32</c:v>
                </c:pt>
                <c:pt idx="4374">
                  <c:v>54.32</c:v>
                </c:pt>
                <c:pt idx="4375">
                  <c:v>54.33</c:v>
                </c:pt>
                <c:pt idx="4376">
                  <c:v>54.33</c:v>
                </c:pt>
                <c:pt idx="4377">
                  <c:v>54.34</c:v>
                </c:pt>
                <c:pt idx="4378">
                  <c:v>54.34</c:v>
                </c:pt>
                <c:pt idx="4379">
                  <c:v>54.34</c:v>
                </c:pt>
                <c:pt idx="4380">
                  <c:v>54.34</c:v>
                </c:pt>
                <c:pt idx="4381">
                  <c:v>54.34</c:v>
                </c:pt>
                <c:pt idx="4382">
                  <c:v>54.34</c:v>
                </c:pt>
                <c:pt idx="4383">
                  <c:v>54.35</c:v>
                </c:pt>
                <c:pt idx="4384">
                  <c:v>54.36</c:v>
                </c:pt>
                <c:pt idx="4385">
                  <c:v>54.36</c:v>
                </c:pt>
                <c:pt idx="4386">
                  <c:v>54.37</c:v>
                </c:pt>
                <c:pt idx="4387">
                  <c:v>54.39</c:v>
                </c:pt>
                <c:pt idx="4388">
                  <c:v>54.4</c:v>
                </c:pt>
                <c:pt idx="4389">
                  <c:v>54.41</c:v>
                </c:pt>
                <c:pt idx="4390">
                  <c:v>54.43</c:v>
                </c:pt>
                <c:pt idx="4391">
                  <c:v>54.45</c:v>
                </c:pt>
                <c:pt idx="4392">
                  <c:v>54.46</c:v>
                </c:pt>
                <c:pt idx="4393">
                  <c:v>54.48</c:v>
                </c:pt>
                <c:pt idx="4394">
                  <c:v>54.5</c:v>
                </c:pt>
                <c:pt idx="4395">
                  <c:v>54.52</c:v>
                </c:pt>
                <c:pt idx="4396">
                  <c:v>54.53</c:v>
                </c:pt>
                <c:pt idx="4397">
                  <c:v>54.55</c:v>
                </c:pt>
                <c:pt idx="4398">
                  <c:v>54.56</c:v>
                </c:pt>
                <c:pt idx="4399">
                  <c:v>54.58</c:v>
                </c:pt>
                <c:pt idx="4400">
                  <c:v>54.6</c:v>
                </c:pt>
                <c:pt idx="4401">
                  <c:v>54.61</c:v>
                </c:pt>
                <c:pt idx="4402">
                  <c:v>54.63</c:v>
                </c:pt>
                <c:pt idx="4403">
                  <c:v>54.63</c:v>
                </c:pt>
                <c:pt idx="4404">
                  <c:v>54.63</c:v>
                </c:pt>
                <c:pt idx="4405">
                  <c:v>54.63</c:v>
                </c:pt>
                <c:pt idx="4406">
                  <c:v>54.63</c:v>
                </c:pt>
                <c:pt idx="4407">
                  <c:v>54.63</c:v>
                </c:pt>
                <c:pt idx="4408">
                  <c:v>54.63</c:v>
                </c:pt>
                <c:pt idx="4409">
                  <c:v>54.63</c:v>
                </c:pt>
                <c:pt idx="4410">
                  <c:v>54.63</c:v>
                </c:pt>
                <c:pt idx="4411">
                  <c:v>54.63</c:v>
                </c:pt>
                <c:pt idx="4412">
                  <c:v>54.63</c:v>
                </c:pt>
                <c:pt idx="4413">
                  <c:v>54.63</c:v>
                </c:pt>
                <c:pt idx="4414">
                  <c:v>54.64</c:v>
                </c:pt>
                <c:pt idx="4415">
                  <c:v>54.64</c:v>
                </c:pt>
                <c:pt idx="4416">
                  <c:v>54.65</c:v>
                </c:pt>
                <c:pt idx="4417">
                  <c:v>54.66</c:v>
                </c:pt>
                <c:pt idx="4418">
                  <c:v>54.68</c:v>
                </c:pt>
                <c:pt idx="4419">
                  <c:v>54.69</c:v>
                </c:pt>
                <c:pt idx="4420">
                  <c:v>54.71</c:v>
                </c:pt>
                <c:pt idx="4421">
                  <c:v>54.73</c:v>
                </c:pt>
                <c:pt idx="4422">
                  <c:v>54.75</c:v>
                </c:pt>
                <c:pt idx="4423">
                  <c:v>54.77</c:v>
                </c:pt>
                <c:pt idx="4424">
                  <c:v>54.78</c:v>
                </c:pt>
                <c:pt idx="4425">
                  <c:v>54.78</c:v>
                </c:pt>
                <c:pt idx="4426">
                  <c:v>54.79</c:v>
                </c:pt>
                <c:pt idx="4427">
                  <c:v>54.8</c:v>
                </c:pt>
                <c:pt idx="4428">
                  <c:v>54.82</c:v>
                </c:pt>
                <c:pt idx="4429">
                  <c:v>54.84</c:v>
                </c:pt>
                <c:pt idx="4430">
                  <c:v>54.86</c:v>
                </c:pt>
                <c:pt idx="4431">
                  <c:v>54.89</c:v>
                </c:pt>
                <c:pt idx="4432">
                  <c:v>54.91</c:v>
                </c:pt>
                <c:pt idx="4433">
                  <c:v>54.94</c:v>
                </c:pt>
                <c:pt idx="4434">
                  <c:v>54.96</c:v>
                </c:pt>
                <c:pt idx="4435">
                  <c:v>54.98</c:v>
                </c:pt>
                <c:pt idx="4436">
                  <c:v>55.01</c:v>
                </c:pt>
                <c:pt idx="4437">
                  <c:v>55.02</c:v>
                </c:pt>
                <c:pt idx="4438">
                  <c:v>55.04</c:v>
                </c:pt>
                <c:pt idx="4439">
                  <c:v>55.05</c:v>
                </c:pt>
                <c:pt idx="4440">
                  <c:v>55.07</c:v>
                </c:pt>
                <c:pt idx="4441">
                  <c:v>55.08</c:v>
                </c:pt>
                <c:pt idx="4442">
                  <c:v>55.09</c:v>
                </c:pt>
                <c:pt idx="4443">
                  <c:v>55.1</c:v>
                </c:pt>
                <c:pt idx="4444">
                  <c:v>55.1</c:v>
                </c:pt>
                <c:pt idx="4445">
                  <c:v>55.1</c:v>
                </c:pt>
                <c:pt idx="4446">
                  <c:v>55.1</c:v>
                </c:pt>
                <c:pt idx="4447">
                  <c:v>55.11</c:v>
                </c:pt>
                <c:pt idx="4448">
                  <c:v>55.12</c:v>
                </c:pt>
                <c:pt idx="4449">
                  <c:v>55.13</c:v>
                </c:pt>
                <c:pt idx="4450">
                  <c:v>55.14</c:v>
                </c:pt>
                <c:pt idx="4451">
                  <c:v>55.16</c:v>
                </c:pt>
                <c:pt idx="4452">
                  <c:v>55.18</c:v>
                </c:pt>
                <c:pt idx="4453">
                  <c:v>55.19</c:v>
                </c:pt>
                <c:pt idx="4454">
                  <c:v>55.21</c:v>
                </c:pt>
                <c:pt idx="4455">
                  <c:v>55.22</c:v>
                </c:pt>
                <c:pt idx="4456">
                  <c:v>55.23</c:v>
                </c:pt>
                <c:pt idx="4457">
                  <c:v>55.24</c:v>
                </c:pt>
                <c:pt idx="4458">
                  <c:v>55.25</c:v>
                </c:pt>
                <c:pt idx="4459">
                  <c:v>55.25</c:v>
                </c:pt>
                <c:pt idx="4460">
                  <c:v>55.25</c:v>
                </c:pt>
                <c:pt idx="4461">
                  <c:v>55.26</c:v>
                </c:pt>
                <c:pt idx="4462">
                  <c:v>55.26</c:v>
                </c:pt>
                <c:pt idx="4463">
                  <c:v>55.26</c:v>
                </c:pt>
                <c:pt idx="4464">
                  <c:v>55.26</c:v>
                </c:pt>
                <c:pt idx="4465">
                  <c:v>55.26</c:v>
                </c:pt>
                <c:pt idx="4466">
                  <c:v>55.26</c:v>
                </c:pt>
                <c:pt idx="4467">
                  <c:v>55.26</c:v>
                </c:pt>
                <c:pt idx="4468">
                  <c:v>55.26</c:v>
                </c:pt>
                <c:pt idx="4469">
                  <c:v>55.26</c:v>
                </c:pt>
                <c:pt idx="4470">
                  <c:v>55.26</c:v>
                </c:pt>
                <c:pt idx="4471">
                  <c:v>55.26</c:v>
                </c:pt>
                <c:pt idx="4472">
                  <c:v>55.26</c:v>
                </c:pt>
                <c:pt idx="4473">
                  <c:v>55.26</c:v>
                </c:pt>
                <c:pt idx="4474">
                  <c:v>55.26</c:v>
                </c:pt>
                <c:pt idx="4475">
                  <c:v>55.26</c:v>
                </c:pt>
                <c:pt idx="4476">
                  <c:v>55.26</c:v>
                </c:pt>
                <c:pt idx="4477">
                  <c:v>55.26</c:v>
                </c:pt>
                <c:pt idx="4478">
                  <c:v>55.26</c:v>
                </c:pt>
                <c:pt idx="4479">
                  <c:v>55.26</c:v>
                </c:pt>
                <c:pt idx="4480">
                  <c:v>55.26</c:v>
                </c:pt>
                <c:pt idx="4481">
                  <c:v>55.26</c:v>
                </c:pt>
                <c:pt idx="4482">
                  <c:v>55.26</c:v>
                </c:pt>
                <c:pt idx="4483">
                  <c:v>55.26</c:v>
                </c:pt>
                <c:pt idx="4484">
                  <c:v>55.26</c:v>
                </c:pt>
                <c:pt idx="4485">
                  <c:v>55.26</c:v>
                </c:pt>
                <c:pt idx="4486">
                  <c:v>55.26</c:v>
                </c:pt>
                <c:pt idx="4487">
                  <c:v>55.26</c:v>
                </c:pt>
                <c:pt idx="4488">
                  <c:v>55.26</c:v>
                </c:pt>
                <c:pt idx="4489">
                  <c:v>55.26</c:v>
                </c:pt>
                <c:pt idx="4490">
                  <c:v>55.26</c:v>
                </c:pt>
                <c:pt idx="4491">
                  <c:v>55.26</c:v>
                </c:pt>
                <c:pt idx="4492">
                  <c:v>55.26</c:v>
                </c:pt>
                <c:pt idx="4493">
                  <c:v>55.26</c:v>
                </c:pt>
                <c:pt idx="4494">
                  <c:v>55.26</c:v>
                </c:pt>
                <c:pt idx="4495">
                  <c:v>55.26</c:v>
                </c:pt>
                <c:pt idx="4496">
                  <c:v>55.26</c:v>
                </c:pt>
                <c:pt idx="4497">
                  <c:v>55.26</c:v>
                </c:pt>
                <c:pt idx="4498">
                  <c:v>55.26</c:v>
                </c:pt>
                <c:pt idx="4499">
                  <c:v>55.26</c:v>
                </c:pt>
                <c:pt idx="4500">
                  <c:v>55.26</c:v>
                </c:pt>
                <c:pt idx="4501">
                  <c:v>55.26</c:v>
                </c:pt>
                <c:pt idx="4502">
                  <c:v>55.26</c:v>
                </c:pt>
                <c:pt idx="4503">
                  <c:v>55.25</c:v>
                </c:pt>
                <c:pt idx="4504">
                  <c:v>55.25</c:v>
                </c:pt>
                <c:pt idx="4505">
                  <c:v>55.25</c:v>
                </c:pt>
                <c:pt idx="4506">
                  <c:v>55.24</c:v>
                </c:pt>
                <c:pt idx="4507">
                  <c:v>55.24</c:v>
                </c:pt>
                <c:pt idx="4508">
                  <c:v>55.24</c:v>
                </c:pt>
                <c:pt idx="4509">
                  <c:v>55.23</c:v>
                </c:pt>
                <c:pt idx="4510">
                  <c:v>55.23</c:v>
                </c:pt>
                <c:pt idx="4511">
                  <c:v>55.22</c:v>
                </c:pt>
                <c:pt idx="4512">
                  <c:v>55.21</c:v>
                </c:pt>
                <c:pt idx="4513">
                  <c:v>55.2</c:v>
                </c:pt>
                <c:pt idx="4514">
                  <c:v>55.18</c:v>
                </c:pt>
                <c:pt idx="4515">
                  <c:v>55.18</c:v>
                </c:pt>
                <c:pt idx="4516">
                  <c:v>55.16</c:v>
                </c:pt>
                <c:pt idx="4517">
                  <c:v>55.15</c:v>
                </c:pt>
                <c:pt idx="4518">
                  <c:v>55.14</c:v>
                </c:pt>
                <c:pt idx="4519">
                  <c:v>55.13</c:v>
                </c:pt>
                <c:pt idx="4520">
                  <c:v>55.12</c:v>
                </c:pt>
                <c:pt idx="4521">
                  <c:v>55.12</c:v>
                </c:pt>
                <c:pt idx="4522">
                  <c:v>55.12</c:v>
                </c:pt>
                <c:pt idx="4523">
                  <c:v>55.11</c:v>
                </c:pt>
                <c:pt idx="4524">
                  <c:v>55.11</c:v>
                </c:pt>
                <c:pt idx="4525">
                  <c:v>55.1</c:v>
                </c:pt>
                <c:pt idx="4526">
                  <c:v>55.1</c:v>
                </c:pt>
                <c:pt idx="4527">
                  <c:v>55.1</c:v>
                </c:pt>
                <c:pt idx="4528">
                  <c:v>55.1</c:v>
                </c:pt>
                <c:pt idx="4529">
                  <c:v>55.1</c:v>
                </c:pt>
                <c:pt idx="4530">
                  <c:v>55.1</c:v>
                </c:pt>
                <c:pt idx="4531">
                  <c:v>55.09</c:v>
                </c:pt>
                <c:pt idx="4532">
                  <c:v>55.09</c:v>
                </c:pt>
                <c:pt idx="4533">
                  <c:v>55.09</c:v>
                </c:pt>
                <c:pt idx="4534">
                  <c:v>55.08</c:v>
                </c:pt>
                <c:pt idx="4535">
                  <c:v>55.07</c:v>
                </c:pt>
                <c:pt idx="4536">
                  <c:v>55.06</c:v>
                </c:pt>
                <c:pt idx="4537">
                  <c:v>55.05</c:v>
                </c:pt>
                <c:pt idx="4538">
                  <c:v>55.03</c:v>
                </c:pt>
                <c:pt idx="4539">
                  <c:v>55.01</c:v>
                </c:pt>
                <c:pt idx="4540">
                  <c:v>55</c:v>
                </c:pt>
                <c:pt idx="4541">
                  <c:v>54.99</c:v>
                </c:pt>
                <c:pt idx="4542">
                  <c:v>54.98</c:v>
                </c:pt>
                <c:pt idx="4543">
                  <c:v>54.97</c:v>
                </c:pt>
                <c:pt idx="4544">
                  <c:v>54.95</c:v>
                </c:pt>
                <c:pt idx="4545">
                  <c:v>54.93</c:v>
                </c:pt>
                <c:pt idx="4546">
                  <c:v>54.92</c:v>
                </c:pt>
                <c:pt idx="4547">
                  <c:v>54.9</c:v>
                </c:pt>
                <c:pt idx="4548">
                  <c:v>54.88</c:v>
                </c:pt>
                <c:pt idx="4549">
                  <c:v>54.86</c:v>
                </c:pt>
                <c:pt idx="4550">
                  <c:v>54.85</c:v>
                </c:pt>
                <c:pt idx="4551">
                  <c:v>54.84</c:v>
                </c:pt>
                <c:pt idx="4552">
                  <c:v>54.83</c:v>
                </c:pt>
                <c:pt idx="4553">
                  <c:v>54.82</c:v>
                </c:pt>
                <c:pt idx="4554">
                  <c:v>54.82</c:v>
                </c:pt>
                <c:pt idx="4555">
                  <c:v>54.81</c:v>
                </c:pt>
                <c:pt idx="4556">
                  <c:v>54.8</c:v>
                </c:pt>
                <c:pt idx="4557">
                  <c:v>54.8</c:v>
                </c:pt>
                <c:pt idx="4558">
                  <c:v>54.79</c:v>
                </c:pt>
                <c:pt idx="4559">
                  <c:v>54.79</c:v>
                </c:pt>
                <c:pt idx="4560">
                  <c:v>54.78</c:v>
                </c:pt>
                <c:pt idx="4561">
                  <c:v>54.78</c:v>
                </c:pt>
                <c:pt idx="4562">
                  <c:v>54.78</c:v>
                </c:pt>
                <c:pt idx="4563">
                  <c:v>54.77</c:v>
                </c:pt>
                <c:pt idx="4564">
                  <c:v>54.77</c:v>
                </c:pt>
                <c:pt idx="4565">
                  <c:v>54.77</c:v>
                </c:pt>
                <c:pt idx="4566">
                  <c:v>54.76</c:v>
                </c:pt>
                <c:pt idx="4567">
                  <c:v>54.75</c:v>
                </c:pt>
                <c:pt idx="4568">
                  <c:v>54.74</c:v>
                </c:pt>
                <c:pt idx="4569">
                  <c:v>54.73</c:v>
                </c:pt>
                <c:pt idx="4570">
                  <c:v>54.72</c:v>
                </c:pt>
                <c:pt idx="4571">
                  <c:v>54.71</c:v>
                </c:pt>
                <c:pt idx="4572">
                  <c:v>54.7</c:v>
                </c:pt>
                <c:pt idx="4573">
                  <c:v>54.69</c:v>
                </c:pt>
                <c:pt idx="4574">
                  <c:v>54.68</c:v>
                </c:pt>
                <c:pt idx="4575">
                  <c:v>54.67</c:v>
                </c:pt>
                <c:pt idx="4576">
                  <c:v>54.66</c:v>
                </c:pt>
                <c:pt idx="4577">
                  <c:v>54.66</c:v>
                </c:pt>
                <c:pt idx="4578">
                  <c:v>54.66</c:v>
                </c:pt>
                <c:pt idx="4579">
                  <c:v>54.65</c:v>
                </c:pt>
                <c:pt idx="4580">
                  <c:v>54.65</c:v>
                </c:pt>
                <c:pt idx="4581">
                  <c:v>54.64</c:v>
                </c:pt>
                <c:pt idx="4582">
                  <c:v>54.64</c:v>
                </c:pt>
                <c:pt idx="4583">
                  <c:v>54.64</c:v>
                </c:pt>
                <c:pt idx="4584">
                  <c:v>54.63</c:v>
                </c:pt>
                <c:pt idx="4585">
                  <c:v>54.63</c:v>
                </c:pt>
                <c:pt idx="4586">
                  <c:v>54.63</c:v>
                </c:pt>
                <c:pt idx="4587">
                  <c:v>54.63</c:v>
                </c:pt>
                <c:pt idx="4588">
                  <c:v>54.63</c:v>
                </c:pt>
                <c:pt idx="4589">
                  <c:v>54.63</c:v>
                </c:pt>
                <c:pt idx="4590">
                  <c:v>54.63</c:v>
                </c:pt>
                <c:pt idx="4591">
                  <c:v>54.63</c:v>
                </c:pt>
                <c:pt idx="4592">
                  <c:v>54.63</c:v>
                </c:pt>
                <c:pt idx="4593">
                  <c:v>54.63</c:v>
                </c:pt>
                <c:pt idx="4594">
                  <c:v>54.63</c:v>
                </c:pt>
                <c:pt idx="4595">
                  <c:v>54.63</c:v>
                </c:pt>
                <c:pt idx="4596">
                  <c:v>54.63</c:v>
                </c:pt>
                <c:pt idx="4597">
                  <c:v>54.63</c:v>
                </c:pt>
                <c:pt idx="4598">
                  <c:v>54.63</c:v>
                </c:pt>
                <c:pt idx="4599">
                  <c:v>54.63</c:v>
                </c:pt>
                <c:pt idx="4600">
                  <c:v>54.63</c:v>
                </c:pt>
                <c:pt idx="4601">
                  <c:v>54.63</c:v>
                </c:pt>
                <c:pt idx="4602">
                  <c:v>54.63</c:v>
                </c:pt>
                <c:pt idx="4603">
                  <c:v>54.63</c:v>
                </c:pt>
                <c:pt idx="4604">
                  <c:v>54.63</c:v>
                </c:pt>
                <c:pt idx="4605">
                  <c:v>54.63</c:v>
                </c:pt>
                <c:pt idx="4606">
                  <c:v>54.63</c:v>
                </c:pt>
                <c:pt idx="4607">
                  <c:v>54.62</c:v>
                </c:pt>
                <c:pt idx="4608">
                  <c:v>54.62</c:v>
                </c:pt>
                <c:pt idx="4609">
                  <c:v>54.61</c:v>
                </c:pt>
                <c:pt idx="4610">
                  <c:v>54.61</c:v>
                </c:pt>
                <c:pt idx="4611">
                  <c:v>54.61</c:v>
                </c:pt>
                <c:pt idx="4612">
                  <c:v>54.61</c:v>
                </c:pt>
                <c:pt idx="4613">
                  <c:v>54.59</c:v>
                </c:pt>
                <c:pt idx="4614">
                  <c:v>54.58</c:v>
                </c:pt>
                <c:pt idx="4615">
                  <c:v>54.57</c:v>
                </c:pt>
                <c:pt idx="4616">
                  <c:v>54.56</c:v>
                </c:pt>
                <c:pt idx="4617">
                  <c:v>54.54</c:v>
                </c:pt>
                <c:pt idx="4618">
                  <c:v>54.54</c:v>
                </c:pt>
                <c:pt idx="4619">
                  <c:v>54.54</c:v>
                </c:pt>
                <c:pt idx="4620">
                  <c:v>54.53</c:v>
                </c:pt>
                <c:pt idx="4621">
                  <c:v>54.52</c:v>
                </c:pt>
                <c:pt idx="4622">
                  <c:v>54.52</c:v>
                </c:pt>
                <c:pt idx="4623">
                  <c:v>54.51</c:v>
                </c:pt>
                <c:pt idx="4624">
                  <c:v>54.49</c:v>
                </c:pt>
                <c:pt idx="4625">
                  <c:v>54.49</c:v>
                </c:pt>
                <c:pt idx="4626">
                  <c:v>54.48</c:v>
                </c:pt>
                <c:pt idx="4627">
                  <c:v>54.47</c:v>
                </c:pt>
                <c:pt idx="4628">
                  <c:v>54.47</c:v>
                </c:pt>
                <c:pt idx="4629">
                  <c:v>54.46</c:v>
                </c:pt>
                <c:pt idx="4630">
                  <c:v>54.45</c:v>
                </c:pt>
                <c:pt idx="4631">
                  <c:v>54.44</c:v>
                </c:pt>
                <c:pt idx="4632">
                  <c:v>54.44</c:v>
                </c:pt>
                <c:pt idx="4633">
                  <c:v>54.42</c:v>
                </c:pt>
                <c:pt idx="4634">
                  <c:v>54.41</c:v>
                </c:pt>
                <c:pt idx="4635">
                  <c:v>54.4</c:v>
                </c:pt>
                <c:pt idx="4636">
                  <c:v>54.39</c:v>
                </c:pt>
                <c:pt idx="4637">
                  <c:v>54.39</c:v>
                </c:pt>
                <c:pt idx="4638">
                  <c:v>54.38</c:v>
                </c:pt>
                <c:pt idx="4639">
                  <c:v>54.38</c:v>
                </c:pt>
                <c:pt idx="4640">
                  <c:v>54.37</c:v>
                </c:pt>
                <c:pt idx="4641">
                  <c:v>54.36</c:v>
                </c:pt>
                <c:pt idx="4642">
                  <c:v>54.36</c:v>
                </c:pt>
                <c:pt idx="4643">
                  <c:v>54.35</c:v>
                </c:pt>
                <c:pt idx="4644">
                  <c:v>54.34</c:v>
                </c:pt>
                <c:pt idx="4645">
                  <c:v>54.34</c:v>
                </c:pt>
                <c:pt idx="4646">
                  <c:v>54.34</c:v>
                </c:pt>
                <c:pt idx="4647">
                  <c:v>54.33</c:v>
                </c:pt>
                <c:pt idx="4648">
                  <c:v>54.33</c:v>
                </c:pt>
                <c:pt idx="4649">
                  <c:v>54.33</c:v>
                </c:pt>
                <c:pt idx="4650">
                  <c:v>54.32</c:v>
                </c:pt>
                <c:pt idx="4651">
                  <c:v>54.32</c:v>
                </c:pt>
                <c:pt idx="4652">
                  <c:v>54.32</c:v>
                </c:pt>
                <c:pt idx="4653">
                  <c:v>54.32</c:v>
                </c:pt>
                <c:pt idx="4654">
                  <c:v>54.32</c:v>
                </c:pt>
                <c:pt idx="4655">
                  <c:v>54.32</c:v>
                </c:pt>
                <c:pt idx="4656">
                  <c:v>54.32</c:v>
                </c:pt>
                <c:pt idx="4657">
                  <c:v>54.32</c:v>
                </c:pt>
                <c:pt idx="4658">
                  <c:v>54.32</c:v>
                </c:pt>
                <c:pt idx="4659">
                  <c:v>54.32</c:v>
                </c:pt>
                <c:pt idx="4660">
                  <c:v>54.32</c:v>
                </c:pt>
                <c:pt idx="4661">
                  <c:v>54.32</c:v>
                </c:pt>
                <c:pt idx="4662">
                  <c:v>54.32</c:v>
                </c:pt>
                <c:pt idx="4663">
                  <c:v>54.32</c:v>
                </c:pt>
                <c:pt idx="4664">
                  <c:v>54.32</c:v>
                </c:pt>
                <c:pt idx="4665">
                  <c:v>54.31</c:v>
                </c:pt>
                <c:pt idx="4666">
                  <c:v>54.31</c:v>
                </c:pt>
                <c:pt idx="4667">
                  <c:v>54.3</c:v>
                </c:pt>
                <c:pt idx="4668">
                  <c:v>54.29</c:v>
                </c:pt>
                <c:pt idx="4669">
                  <c:v>54.29</c:v>
                </c:pt>
                <c:pt idx="4670">
                  <c:v>54.29</c:v>
                </c:pt>
                <c:pt idx="4671">
                  <c:v>54.28</c:v>
                </c:pt>
                <c:pt idx="4672">
                  <c:v>54.28</c:v>
                </c:pt>
                <c:pt idx="4673">
                  <c:v>54.28</c:v>
                </c:pt>
                <c:pt idx="4674">
                  <c:v>54.28</c:v>
                </c:pt>
                <c:pt idx="4675">
                  <c:v>54.27</c:v>
                </c:pt>
                <c:pt idx="4676">
                  <c:v>54.27</c:v>
                </c:pt>
                <c:pt idx="4677">
                  <c:v>54.26</c:v>
                </c:pt>
                <c:pt idx="4678">
                  <c:v>54.25</c:v>
                </c:pt>
                <c:pt idx="4679">
                  <c:v>54.24</c:v>
                </c:pt>
                <c:pt idx="4680">
                  <c:v>54.24</c:v>
                </c:pt>
                <c:pt idx="4681">
                  <c:v>54.23</c:v>
                </c:pt>
                <c:pt idx="4682">
                  <c:v>54.21</c:v>
                </c:pt>
                <c:pt idx="4683">
                  <c:v>54.2</c:v>
                </c:pt>
                <c:pt idx="4684">
                  <c:v>54.18</c:v>
                </c:pt>
                <c:pt idx="4685">
                  <c:v>54.18</c:v>
                </c:pt>
                <c:pt idx="4686">
                  <c:v>54.17</c:v>
                </c:pt>
                <c:pt idx="4687">
                  <c:v>54.16</c:v>
                </c:pt>
                <c:pt idx="4688">
                  <c:v>54.16</c:v>
                </c:pt>
                <c:pt idx="4689">
                  <c:v>54.16</c:v>
                </c:pt>
                <c:pt idx="4690">
                  <c:v>54.15</c:v>
                </c:pt>
                <c:pt idx="4691">
                  <c:v>54.15</c:v>
                </c:pt>
                <c:pt idx="4692">
                  <c:v>54.15</c:v>
                </c:pt>
                <c:pt idx="4693">
                  <c:v>54.16</c:v>
                </c:pt>
                <c:pt idx="4694">
                  <c:v>54.16</c:v>
                </c:pt>
                <c:pt idx="4695">
                  <c:v>54.16</c:v>
                </c:pt>
                <c:pt idx="4696">
                  <c:v>54.17</c:v>
                </c:pt>
                <c:pt idx="4697">
                  <c:v>54.17</c:v>
                </c:pt>
                <c:pt idx="4698">
                  <c:v>54.18</c:v>
                </c:pt>
                <c:pt idx="4699">
                  <c:v>54.19</c:v>
                </c:pt>
                <c:pt idx="4700">
                  <c:v>54.2</c:v>
                </c:pt>
                <c:pt idx="4701">
                  <c:v>54.21</c:v>
                </c:pt>
                <c:pt idx="4702">
                  <c:v>54.22</c:v>
                </c:pt>
                <c:pt idx="4703">
                  <c:v>54.23</c:v>
                </c:pt>
                <c:pt idx="4704">
                  <c:v>54.23</c:v>
                </c:pt>
                <c:pt idx="4705">
                  <c:v>54.23</c:v>
                </c:pt>
                <c:pt idx="4706">
                  <c:v>54.24</c:v>
                </c:pt>
                <c:pt idx="4707">
                  <c:v>54.25</c:v>
                </c:pt>
                <c:pt idx="4708">
                  <c:v>54.26</c:v>
                </c:pt>
                <c:pt idx="4709">
                  <c:v>54.27</c:v>
                </c:pt>
                <c:pt idx="4710">
                  <c:v>54.28</c:v>
                </c:pt>
                <c:pt idx="4711">
                  <c:v>54.28</c:v>
                </c:pt>
                <c:pt idx="4712">
                  <c:v>54.28</c:v>
                </c:pt>
                <c:pt idx="4713">
                  <c:v>54.29</c:v>
                </c:pt>
                <c:pt idx="4714">
                  <c:v>54.29</c:v>
                </c:pt>
                <c:pt idx="4715">
                  <c:v>54.29</c:v>
                </c:pt>
                <c:pt idx="4716">
                  <c:v>54.29</c:v>
                </c:pt>
                <c:pt idx="4717">
                  <c:v>54.3</c:v>
                </c:pt>
                <c:pt idx="4718">
                  <c:v>54.31</c:v>
                </c:pt>
                <c:pt idx="4719">
                  <c:v>54.31</c:v>
                </c:pt>
                <c:pt idx="4720">
                  <c:v>54.32</c:v>
                </c:pt>
                <c:pt idx="4721">
                  <c:v>54.32</c:v>
                </c:pt>
                <c:pt idx="4722">
                  <c:v>54.32</c:v>
                </c:pt>
                <c:pt idx="4723">
                  <c:v>54.32</c:v>
                </c:pt>
                <c:pt idx="4724">
                  <c:v>54.32</c:v>
                </c:pt>
                <c:pt idx="4725">
                  <c:v>54.32</c:v>
                </c:pt>
                <c:pt idx="4726">
                  <c:v>54.32</c:v>
                </c:pt>
                <c:pt idx="4727">
                  <c:v>54.32</c:v>
                </c:pt>
                <c:pt idx="4728">
                  <c:v>54.33</c:v>
                </c:pt>
                <c:pt idx="4729">
                  <c:v>54.33</c:v>
                </c:pt>
                <c:pt idx="4730">
                  <c:v>54.34</c:v>
                </c:pt>
                <c:pt idx="4731">
                  <c:v>54.35</c:v>
                </c:pt>
                <c:pt idx="4732">
                  <c:v>54.36</c:v>
                </c:pt>
                <c:pt idx="4733">
                  <c:v>54.37</c:v>
                </c:pt>
                <c:pt idx="4734">
                  <c:v>54.37</c:v>
                </c:pt>
                <c:pt idx="4735">
                  <c:v>54.39</c:v>
                </c:pt>
                <c:pt idx="4736">
                  <c:v>54.39</c:v>
                </c:pt>
                <c:pt idx="4737">
                  <c:v>54.4</c:v>
                </c:pt>
                <c:pt idx="4738">
                  <c:v>54.42</c:v>
                </c:pt>
                <c:pt idx="4739">
                  <c:v>54.43</c:v>
                </c:pt>
                <c:pt idx="4740">
                  <c:v>54.45</c:v>
                </c:pt>
                <c:pt idx="4741">
                  <c:v>54.47</c:v>
                </c:pt>
                <c:pt idx="4742">
                  <c:v>54.48</c:v>
                </c:pt>
                <c:pt idx="4743">
                  <c:v>54.49</c:v>
                </c:pt>
                <c:pt idx="4744">
                  <c:v>54.51</c:v>
                </c:pt>
                <c:pt idx="4745">
                  <c:v>54.52</c:v>
                </c:pt>
                <c:pt idx="4746">
                  <c:v>54.53</c:v>
                </c:pt>
                <c:pt idx="4747">
                  <c:v>54.55</c:v>
                </c:pt>
                <c:pt idx="4748">
                  <c:v>54.57</c:v>
                </c:pt>
                <c:pt idx="4749">
                  <c:v>54.59</c:v>
                </c:pt>
                <c:pt idx="4750">
                  <c:v>54.6</c:v>
                </c:pt>
                <c:pt idx="4751">
                  <c:v>54.62</c:v>
                </c:pt>
                <c:pt idx="4752">
                  <c:v>54.63</c:v>
                </c:pt>
                <c:pt idx="4753">
                  <c:v>54.63</c:v>
                </c:pt>
                <c:pt idx="4754">
                  <c:v>54.63</c:v>
                </c:pt>
                <c:pt idx="4755">
                  <c:v>54.63</c:v>
                </c:pt>
                <c:pt idx="4756">
                  <c:v>54.63</c:v>
                </c:pt>
                <c:pt idx="4757">
                  <c:v>54.63</c:v>
                </c:pt>
                <c:pt idx="4758">
                  <c:v>54.63</c:v>
                </c:pt>
                <c:pt idx="4759">
                  <c:v>54.64</c:v>
                </c:pt>
                <c:pt idx="4760">
                  <c:v>54.64</c:v>
                </c:pt>
                <c:pt idx="4761">
                  <c:v>54.64</c:v>
                </c:pt>
                <c:pt idx="4762">
                  <c:v>54.65</c:v>
                </c:pt>
                <c:pt idx="4763">
                  <c:v>54.66</c:v>
                </c:pt>
                <c:pt idx="4764">
                  <c:v>54.67</c:v>
                </c:pt>
                <c:pt idx="4765">
                  <c:v>54.68</c:v>
                </c:pt>
                <c:pt idx="4766">
                  <c:v>54.7</c:v>
                </c:pt>
                <c:pt idx="4767">
                  <c:v>54.71</c:v>
                </c:pt>
                <c:pt idx="4768">
                  <c:v>54.73</c:v>
                </c:pt>
                <c:pt idx="4769">
                  <c:v>54.75</c:v>
                </c:pt>
                <c:pt idx="4770">
                  <c:v>54.76</c:v>
                </c:pt>
                <c:pt idx="4771">
                  <c:v>54.77</c:v>
                </c:pt>
                <c:pt idx="4772">
                  <c:v>54.78</c:v>
                </c:pt>
                <c:pt idx="4773">
                  <c:v>54.78</c:v>
                </c:pt>
                <c:pt idx="4774">
                  <c:v>54.79</c:v>
                </c:pt>
                <c:pt idx="4775">
                  <c:v>54.8</c:v>
                </c:pt>
                <c:pt idx="4776">
                  <c:v>54.8</c:v>
                </c:pt>
                <c:pt idx="4777">
                  <c:v>54.82</c:v>
                </c:pt>
                <c:pt idx="4778">
                  <c:v>54.84</c:v>
                </c:pt>
                <c:pt idx="4779">
                  <c:v>54.86</c:v>
                </c:pt>
                <c:pt idx="4780">
                  <c:v>54.89</c:v>
                </c:pt>
                <c:pt idx="4781">
                  <c:v>54.92</c:v>
                </c:pt>
                <c:pt idx="4782">
                  <c:v>54.96</c:v>
                </c:pt>
                <c:pt idx="4783">
                  <c:v>54.98</c:v>
                </c:pt>
                <c:pt idx="4784">
                  <c:v>55.01</c:v>
                </c:pt>
                <c:pt idx="4785">
                  <c:v>55.03</c:v>
                </c:pt>
                <c:pt idx="4786">
                  <c:v>55.05</c:v>
                </c:pt>
                <c:pt idx="4787">
                  <c:v>55.06</c:v>
                </c:pt>
                <c:pt idx="4788">
                  <c:v>55.07</c:v>
                </c:pt>
                <c:pt idx="4789">
                  <c:v>55.08</c:v>
                </c:pt>
                <c:pt idx="4790">
                  <c:v>55.09</c:v>
                </c:pt>
                <c:pt idx="4791">
                  <c:v>55.09</c:v>
                </c:pt>
                <c:pt idx="4792">
                  <c:v>55.1</c:v>
                </c:pt>
                <c:pt idx="4793">
                  <c:v>55.1</c:v>
                </c:pt>
                <c:pt idx="4794">
                  <c:v>55.1</c:v>
                </c:pt>
                <c:pt idx="4795">
                  <c:v>55.1</c:v>
                </c:pt>
                <c:pt idx="4796">
                  <c:v>55.1</c:v>
                </c:pt>
                <c:pt idx="4797">
                  <c:v>55.11</c:v>
                </c:pt>
                <c:pt idx="4798">
                  <c:v>55.11</c:v>
                </c:pt>
                <c:pt idx="4799">
                  <c:v>55.12</c:v>
                </c:pt>
                <c:pt idx="4800">
                  <c:v>55.12</c:v>
                </c:pt>
                <c:pt idx="4801">
                  <c:v>55.14</c:v>
                </c:pt>
                <c:pt idx="4802">
                  <c:v>55.15</c:v>
                </c:pt>
                <c:pt idx="4803">
                  <c:v>55.16</c:v>
                </c:pt>
                <c:pt idx="4804">
                  <c:v>55.18</c:v>
                </c:pt>
                <c:pt idx="4805">
                  <c:v>55.19</c:v>
                </c:pt>
                <c:pt idx="4806">
                  <c:v>55.2</c:v>
                </c:pt>
                <c:pt idx="4807">
                  <c:v>55.2</c:v>
                </c:pt>
                <c:pt idx="4808">
                  <c:v>55.21</c:v>
                </c:pt>
                <c:pt idx="4809">
                  <c:v>55.22</c:v>
                </c:pt>
                <c:pt idx="4810">
                  <c:v>55.23</c:v>
                </c:pt>
                <c:pt idx="4811">
                  <c:v>55.23</c:v>
                </c:pt>
                <c:pt idx="4812">
                  <c:v>55.23</c:v>
                </c:pt>
                <c:pt idx="4813">
                  <c:v>55.24</c:v>
                </c:pt>
                <c:pt idx="4814">
                  <c:v>55.24</c:v>
                </c:pt>
                <c:pt idx="4815">
                  <c:v>55.24</c:v>
                </c:pt>
                <c:pt idx="4816">
                  <c:v>55.24</c:v>
                </c:pt>
                <c:pt idx="4817">
                  <c:v>55.24</c:v>
                </c:pt>
                <c:pt idx="4818">
                  <c:v>55.25</c:v>
                </c:pt>
                <c:pt idx="4819">
                  <c:v>55.25</c:v>
                </c:pt>
                <c:pt idx="4820">
                  <c:v>55.25</c:v>
                </c:pt>
                <c:pt idx="4821">
                  <c:v>55.25</c:v>
                </c:pt>
                <c:pt idx="4822">
                  <c:v>55.26</c:v>
                </c:pt>
                <c:pt idx="4823">
                  <c:v>55.26</c:v>
                </c:pt>
                <c:pt idx="4824">
                  <c:v>55.26</c:v>
                </c:pt>
                <c:pt idx="4825">
                  <c:v>55.26</c:v>
                </c:pt>
                <c:pt idx="4826">
                  <c:v>55.26</c:v>
                </c:pt>
                <c:pt idx="4827">
                  <c:v>55.25</c:v>
                </c:pt>
                <c:pt idx="4828">
                  <c:v>55.25</c:v>
                </c:pt>
                <c:pt idx="4829">
                  <c:v>55.25</c:v>
                </c:pt>
                <c:pt idx="4830">
                  <c:v>55.25</c:v>
                </c:pt>
                <c:pt idx="4831">
                  <c:v>55.25</c:v>
                </c:pt>
                <c:pt idx="4832">
                  <c:v>55.25</c:v>
                </c:pt>
                <c:pt idx="4833">
                  <c:v>55.24</c:v>
                </c:pt>
                <c:pt idx="4834">
                  <c:v>55.25</c:v>
                </c:pt>
                <c:pt idx="4835">
                  <c:v>55.25</c:v>
                </c:pt>
                <c:pt idx="4836">
                  <c:v>55.25</c:v>
                </c:pt>
                <c:pt idx="4837">
                  <c:v>55.25</c:v>
                </c:pt>
                <c:pt idx="4838">
                  <c:v>55.24</c:v>
                </c:pt>
                <c:pt idx="4839">
                  <c:v>55.24</c:v>
                </c:pt>
                <c:pt idx="4840">
                  <c:v>55.23</c:v>
                </c:pt>
                <c:pt idx="4841">
                  <c:v>55.23</c:v>
                </c:pt>
                <c:pt idx="4842">
                  <c:v>55.22</c:v>
                </c:pt>
                <c:pt idx="4843">
                  <c:v>55.21</c:v>
                </c:pt>
                <c:pt idx="4844">
                  <c:v>55.21</c:v>
                </c:pt>
                <c:pt idx="4845">
                  <c:v>55.2</c:v>
                </c:pt>
                <c:pt idx="4846">
                  <c:v>55.19</c:v>
                </c:pt>
                <c:pt idx="4847">
                  <c:v>55.18</c:v>
                </c:pt>
                <c:pt idx="4848">
                  <c:v>55.17</c:v>
                </c:pt>
                <c:pt idx="4849">
                  <c:v>55.16</c:v>
                </c:pt>
                <c:pt idx="4850">
                  <c:v>55.15</c:v>
                </c:pt>
                <c:pt idx="4851">
                  <c:v>55.15</c:v>
                </c:pt>
                <c:pt idx="4852">
                  <c:v>55.14</c:v>
                </c:pt>
                <c:pt idx="4853">
                  <c:v>55.13</c:v>
                </c:pt>
                <c:pt idx="4854">
                  <c:v>55.13</c:v>
                </c:pt>
                <c:pt idx="4855">
                  <c:v>55.12</c:v>
                </c:pt>
                <c:pt idx="4856">
                  <c:v>55.12</c:v>
                </c:pt>
                <c:pt idx="4857">
                  <c:v>55.12</c:v>
                </c:pt>
                <c:pt idx="4858">
                  <c:v>55.12</c:v>
                </c:pt>
                <c:pt idx="4859">
                  <c:v>55.12</c:v>
                </c:pt>
                <c:pt idx="4860">
                  <c:v>55.11</c:v>
                </c:pt>
                <c:pt idx="4861">
                  <c:v>55.11</c:v>
                </c:pt>
                <c:pt idx="4862">
                  <c:v>55.1</c:v>
                </c:pt>
                <c:pt idx="4863">
                  <c:v>55.1</c:v>
                </c:pt>
                <c:pt idx="4864">
                  <c:v>55.1</c:v>
                </c:pt>
                <c:pt idx="4865">
                  <c:v>55.1</c:v>
                </c:pt>
                <c:pt idx="4866">
                  <c:v>55.1</c:v>
                </c:pt>
                <c:pt idx="4867">
                  <c:v>55.1</c:v>
                </c:pt>
                <c:pt idx="4868">
                  <c:v>55.09</c:v>
                </c:pt>
                <c:pt idx="4869">
                  <c:v>55.09</c:v>
                </c:pt>
                <c:pt idx="4870">
                  <c:v>55.07</c:v>
                </c:pt>
                <c:pt idx="4871">
                  <c:v>55.06</c:v>
                </c:pt>
                <c:pt idx="4872">
                  <c:v>55.05</c:v>
                </c:pt>
                <c:pt idx="4873">
                  <c:v>55.04</c:v>
                </c:pt>
                <c:pt idx="4874">
                  <c:v>55.03</c:v>
                </c:pt>
                <c:pt idx="4875">
                  <c:v>55.01</c:v>
                </c:pt>
                <c:pt idx="4876">
                  <c:v>55</c:v>
                </c:pt>
                <c:pt idx="4877">
                  <c:v>54.98</c:v>
                </c:pt>
                <c:pt idx="4878">
                  <c:v>54.97</c:v>
                </c:pt>
                <c:pt idx="4879">
                  <c:v>54.95</c:v>
                </c:pt>
                <c:pt idx="4880">
                  <c:v>54.93</c:v>
                </c:pt>
                <c:pt idx="4881">
                  <c:v>54.92</c:v>
                </c:pt>
                <c:pt idx="4882">
                  <c:v>54.9</c:v>
                </c:pt>
                <c:pt idx="4883">
                  <c:v>54.89</c:v>
                </c:pt>
                <c:pt idx="4884">
                  <c:v>54.87</c:v>
                </c:pt>
                <c:pt idx="4885">
                  <c:v>54.86</c:v>
                </c:pt>
                <c:pt idx="4886">
                  <c:v>54.85</c:v>
                </c:pt>
                <c:pt idx="4887">
                  <c:v>54.84</c:v>
                </c:pt>
                <c:pt idx="4888">
                  <c:v>54.82</c:v>
                </c:pt>
                <c:pt idx="4889">
                  <c:v>54.81</c:v>
                </c:pt>
                <c:pt idx="4890">
                  <c:v>54.8</c:v>
                </c:pt>
                <c:pt idx="4891">
                  <c:v>54.8</c:v>
                </c:pt>
                <c:pt idx="4892">
                  <c:v>54.79</c:v>
                </c:pt>
                <c:pt idx="4893">
                  <c:v>54.79</c:v>
                </c:pt>
                <c:pt idx="4894">
                  <c:v>54.78</c:v>
                </c:pt>
                <c:pt idx="4895">
                  <c:v>54.78</c:v>
                </c:pt>
                <c:pt idx="4896">
                  <c:v>54.77</c:v>
                </c:pt>
                <c:pt idx="4897">
                  <c:v>54.77</c:v>
                </c:pt>
                <c:pt idx="4898">
                  <c:v>54.76</c:v>
                </c:pt>
                <c:pt idx="4899">
                  <c:v>54.75</c:v>
                </c:pt>
                <c:pt idx="4900">
                  <c:v>54.75</c:v>
                </c:pt>
                <c:pt idx="4901">
                  <c:v>54.74</c:v>
                </c:pt>
                <c:pt idx="4902">
                  <c:v>54.73</c:v>
                </c:pt>
                <c:pt idx="4903">
                  <c:v>54.72</c:v>
                </c:pt>
                <c:pt idx="4904">
                  <c:v>54.71</c:v>
                </c:pt>
                <c:pt idx="4905">
                  <c:v>54.7</c:v>
                </c:pt>
                <c:pt idx="4906">
                  <c:v>54.68</c:v>
                </c:pt>
                <c:pt idx="4907">
                  <c:v>54.67</c:v>
                </c:pt>
                <c:pt idx="4908">
                  <c:v>54.66</c:v>
                </c:pt>
                <c:pt idx="4909">
                  <c:v>54.65</c:v>
                </c:pt>
                <c:pt idx="4910">
                  <c:v>54.64</c:v>
                </c:pt>
                <c:pt idx="4911">
                  <c:v>54.64</c:v>
                </c:pt>
                <c:pt idx="4912">
                  <c:v>54.64</c:v>
                </c:pt>
                <c:pt idx="4913">
                  <c:v>54.63</c:v>
                </c:pt>
                <c:pt idx="4914">
                  <c:v>54.63</c:v>
                </c:pt>
                <c:pt idx="4915">
                  <c:v>54.63</c:v>
                </c:pt>
                <c:pt idx="4916">
                  <c:v>54.63</c:v>
                </c:pt>
                <c:pt idx="4917">
                  <c:v>54.63</c:v>
                </c:pt>
                <c:pt idx="4918">
                  <c:v>54.63</c:v>
                </c:pt>
                <c:pt idx="4919">
                  <c:v>54.63</c:v>
                </c:pt>
                <c:pt idx="4920">
                  <c:v>54.63</c:v>
                </c:pt>
                <c:pt idx="4921">
                  <c:v>54.63</c:v>
                </c:pt>
                <c:pt idx="4922">
                  <c:v>54.63</c:v>
                </c:pt>
                <c:pt idx="4923">
                  <c:v>54.63</c:v>
                </c:pt>
                <c:pt idx="4924">
                  <c:v>54.63</c:v>
                </c:pt>
                <c:pt idx="4925">
                  <c:v>54.63</c:v>
                </c:pt>
                <c:pt idx="4926">
                  <c:v>54.63</c:v>
                </c:pt>
                <c:pt idx="4927">
                  <c:v>54.63</c:v>
                </c:pt>
                <c:pt idx="4928">
                  <c:v>54.62</c:v>
                </c:pt>
                <c:pt idx="4929">
                  <c:v>54.61</c:v>
                </c:pt>
                <c:pt idx="4930">
                  <c:v>54.6</c:v>
                </c:pt>
                <c:pt idx="4931">
                  <c:v>54.59</c:v>
                </c:pt>
                <c:pt idx="4932">
                  <c:v>54.58</c:v>
                </c:pt>
                <c:pt idx="4933">
                  <c:v>54.56</c:v>
                </c:pt>
                <c:pt idx="4934">
                  <c:v>54.55</c:v>
                </c:pt>
                <c:pt idx="4935">
                  <c:v>54.54</c:v>
                </c:pt>
                <c:pt idx="4936">
                  <c:v>54.52</c:v>
                </c:pt>
                <c:pt idx="4937">
                  <c:v>54.51</c:v>
                </c:pt>
                <c:pt idx="4938">
                  <c:v>54.5</c:v>
                </c:pt>
                <c:pt idx="4939">
                  <c:v>54.49</c:v>
                </c:pt>
                <c:pt idx="4940">
                  <c:v>54.47</c:v>
                </c:pt>
                <c:pt idx="4941">
                  <c:v>54.46</c:v>
                </c:pt>
                <c:pt idx="4942">
                  <c:v>54.45</c:v>
                </c:pt>
                <c:pt idx="4943">
                  <c:v>54.43</c:v>
                </c:pt>
                <c:pt idx="4944">
                  <c:v>54.42</c:v>
                </c:pt>
                <c:pt idx="4945">
                  <c:v>54.4</c:v>
                </c:pt>
                <c:pt idx="4946">
                  <c:v>54.38</c:v>
                </c:pt>
                <c:pt idx="4947">
                  <c:v>54.37</c:v>
                </c:pt>
                <c:pt idx="4948">
                  <c:v>54.37</c:v>
                </c:pt>
                <c:pt idx="4949">
                  <c:v>54.36</c:v>
                </c:pt>
                <c:pt idx="4950">
                  <c:v>54.36</c:v>
                </c:pt>
                <c:pt idx="4951">
                  <c:v>54.35</c:v>
                </c:pt>
                <c:pt idx="4952">
                  <c:v>54.34</c:v>
                </c:pt>
                <c:pt idx="4953">
                  <c:v>54.33</c:v>
                </c:pt>
                <c:pt idx="4954">
                  <c:v>54.33</c:v>
                </c:pt>
                <c:pt idx="4955">
                  <c:v>54.32</c:v>
                </c:pt>
                <c:pt idx="4956">
                  <c:v>54.32</c:v>
                </c:pt>
                <c:pt idx="4957">
                  <c:v>54.32</c:v>
                </c:pt>
                <c:pt idx="4958">
                  <c:v>54.32</c:v>
                </c:pt>
                <c:pt idx="4959">
                  <c:v>54.32</c:v>
                </c:pt>
                <c:pt idx="4960">
                  <c:v>54.32</c:v>
                </c:pt>
                <c:pt idx="4961">
                  <c:v>54.32</c:v>
                </c:pt>
                <c:pt idx="4962">
                  <c:v>54.32</c:v>
                </c:pt>
                <c:pt idx="4963">
                  <c:v>54.31</c:v>
                </c:pt>
                <c:pt idx="4964">
                  <c:v>54.31</c:v>
                </c:pt>
                <c:pt idx="4965">
                  <c:v>54.3</c:v>
                </c:pt>
                <c:pt idx="4966">
                  <c:v>54.29</c:v>
                </c:pt>
                <c:pt idx="4967">
                  <c:v>54.28</c:v>
                </c:pt>
                <c:pt idx="4968">
                  <c:v>54.27</c:v>
                </c:pt>
                <c:pt idx="4969">
                  <c:v>54.26</c:v>
                </c:pt>
                <c:pt idx="4970">
                  <c:v>54.24</c:v>
                </c:pt>
                <c:pt idx="4971">
                  <c:v>54.23</c:v>
                </c:pt>
                <c:pt idx="4972">
                  <c:v>54.22</c:v>
                </c:pt>
                <c:pt idx="4973">
                  <c:v>54.2</c:v>
                </c:pt>
                <c:pt idx="4974">
                  <c:v>54.18</c:v>
                </c:pt>
                <c:pt idx="4975">
                  <c:v>54.17</c:v>
                </c:pt>
                <c:pt idx="4976">
                  <c:v>54.15</c:v>
                </c:pt>
                <c:pt idx="4977">
                  <c:v>54.13</c:v>
                </c:pt>
                <c:pt idx="4978">
                  <c:v>54.11</c:v>
                </c:pt>
                <c:pt idx="4979">
                  <c:v>54.09</c:v>
                </c:pt>
                <c:pt idx="4980">
                  <c:v>54.07</c:v>
                </c:pt>
                <c:pt idx="4981">
                  <c:v>54.06</c:v>
                </c:pt>
                <c:pt idx="4982">
                  <c:v>54.05</c:v>
                </c:pt>
                <c:pt idx="4983">
                  <c:v>54.04</c:v>
                </c:pt>
                <c:pt idx="4984">
                  <c:v>54.04</c:v>
                </c:pt>
                <c:pt idx="4985">
                  <c:v>54.04</c:v>
                </c:pt>
                <c:pt idx="4986">
                  <c:v>54.03</c:v>
                </c:pt>
                <c:pt idx="4987">
                  <c:v>54.03</c:v>
                </c:pt>
                <c:pt idx="4988">
                  <c:v>54.03</c:v>
                </c:pt>
                <c:pt idx="4989">
                  <c:v>54.03</c:v>
                </c:pt>
                <c:pt idx="4990">
                  <c:v>54.03</c:v>
                </c:pt>
                <c:pt idx="4991">
                  <c:v>54.02</c:v>
                </c:pt>
                <c:pt idx="4992">
                  <c:v>54.02</c:v>
                </c:pt>
                <c:pt idx="4993">
                  <c:v>54.02</c:v>
                </c:pt>
                <c:pt idx="4994">
                  <c:v>54.02</c:v>
                </c:pt>
                <c:pt idx="4995">
                  <c:v>54.02</c:v>
                </c:pt>
                <c:pt idx="4996">
                  <c:v>54.02</c:v>
                </c:pt>
                <c:pt idx="4997">
                  <c:v>54.02</c:v>
                </c:pt>
                <c:pt idx="4998">
                  <c:v>54.02</c:v>
                </c:pt>
                <c:pt idx="4999">
                  <c:v>54.02</c:v>
                </c:pt>
                <c:pt idx="5000">
                  <c:v>54.02</c:v>
                </c:pt>
                <c:pt idx="5001">
                  <c:v>54.02</c:v>
                </c:pt>
                <c:pt idx="5002">
                  <c:v>54.02</c:v>
                </c:pt>
                <c:pt idx="5003">
                  <c:v>54.02</c:v>
                </c:pt>
                <c:pt idx="5004">
                  <c:v>54.02</c:v>
                </c:pt>
                <c:pt idx="5005">
                  <c:v>54.02</c:v>
                </c:pt>
                <c:pt idx="5006">
                  <c:v>54.02</c:v>
                </c:pt>
                <c:pt idx="5007">
                  <c:v>54.02</c:v>
                </c:pt>
                <c:pt idx="5008">
                  <c:v>54.02</c:v>
                </c:pt>
                <c:pt idx="5009">
                  <c:v>54.02</c:v>
                </c:pt>
                <c:pt idx="5010">
                  <c:v>54.02</c:v>
                </c:pt>
                <c:pt idx="5011">
                  <c:v>54.02</c:v>
                </c:pt>
                <c:pt idx="5012">
                  <c:v>54.02</c:v>
                </c:pt>
                <c:pt idx="5013">
                  <c:v>54.02</c:v>
                </c:pt>
                <c:pt idx="5014">
                  <c:v>54.02</c:v>
                </c:pt>
                <c:pt idx="5015">
                  <c:v>54.02</c:v>
                </c:pt>
                <c:pt idx="5016">
                  <c:v>54.02</c:v>
                </c:pt>
                <c:pt idx="5017">
                  <c:v>54.02</c:v>
                </c:pt>
                <c:pt idx="5018">
                  <c:v>54.03</c:v>
                </c:pt>
                <c:pt idx="5019">
                  <c:v>54.03</c:v>
                </c:pt>
                <c:pt idx="5020">
                  <c:v>54.03</c:v>
                </c:pt>
                <c:pt idx="5021">
                  <c:v>54.04</c:v>
                </c:pt>
                <c:pt idx="5022">
                  <c:v>54.05</c:v>
                </c:pt>
                <c:pt idx="5023">
                  <c:v>54.07</c:v>
                </c:pt>
                <c:pt idx="5024">
                  <c:v>54.09</c:v>
                </c:pt>
                <c:pt idx="5025">
                  <c:v>54.11</c:v>
                </c:pt>
                <c:pt idx="5026">
                  <c:v>54.14</c:v>
                </c:pt>
                <c:pt idx="5027">
                  <c:v>54.17</c:v>
                </c:pt>
                <c:pt idx="5028">
                  <c:v>54.2</c:v>
                </c:pt>
                <c:pt idx="5029">
                  <c:v>54.24</c:v>
                </c:pt>
                <c:pt idx="5030">
                  <c:v>54.27</c:v>
                </c:pt>
                <c:pt idx="5031">
                  <c:v>54.29</c:v>
                </c:pt>
                <c:pt idx="5032">
                  <c:v>54.31</c:v>
                </c:pt>
                <c:pt idx="5033">
                  <c:v>54.31</c:v>
                </c:pt>
                <c:pt idx="5034">
                  <c:v>54.32</c:v>
                </c:pt>
                <c:pt idx="5035">
                  <c:v>54.32</c:v>
                </c:pt>
                <c:pt idx="5036">
                  <c:v>54.32</c:v>
                </c:pt>
                <c:pt idx="5037">
                  <c:v>54.33</c:v>
                </c:pt>
                <c:pt idx="5038">
                  <c:v>54.33</c:v>
                </c:pt>
                <c:pt idx="5039">
                  <c:v>54.34</c:v>
                </c:pt>
                <c:pt idx="5040">
                  <c:v>54.35</c:v>
                </c:pt>
                <c:pt idx="5041">
                  <c:v>54.36</c:v>
                </c:pt>
                <c:pt idx="5042">
                  <c:v>54.37</c:v>
                </c:pt>
                <c:pt idx="5043">
                  <c:v>54.39</c:v>
                </c:pt>
                <c:pt idx="5044">
                  <c:v>54.41</c:v>
                </c:pt>
                <c:pt idx="5045">
                  <c:v>54.43</c:v>
                </c:pt>
                <c:pt idx="5046">
                  <c:v>54.45</c:v>
                </c:pt>
                <c:pt idx="5047">
                  <c:v>54.47</c:v>
                </c:pt>
                <c:pt idx="5048">
                  <c:v>54.49</c:v>
                </c:pt>
                <c:pt idx="5049">
                  <c:v>54.51</c:v>
                </c:pt>
                <c:pt idx="5050">
                  <c:v>54.54</c:v>
                </c:pt>
                <c:pt idx="5051">
                  <c:v>54.57</c:v>
                </c:pt>
                <c:pt idx="5052">
                  <c:v>54.6</c:v>
                </c:pt>
                <c:pt idx="5053">
                  <c:v>54.62</c:v>
                </c:pt>
                <c:pt idx="5054">
                  <c:v>54.63</c:v>
                </c:pt>
                <c:pt idx="5055">
                  <c:v>54.63</c:v>
                </c:pt>
                <c:pt idx="5056">
                  <c:v>54.63</c:v>
                </c:pt>
                <c:pt idx="5057">
                  <c:v>54.64</c:v>
                </c:pt>
                <c:pt idx="5058">
                  <c:v>54.64</c:v>
                </c:pt>
                <c:pt idx="5059">
                  <c:v>54.66</c:v>
                </c:pt>
                <c:pt idx="5060">
                  <c:v>54.68</c:v>
                </c:pt>
                <c:pt idx="5061">
                  <c:v>54.7</c:v>
                </c:pt>
                <c:pt idx="5062">
                  <c:v>54.73</c:v>
                </c:pt>
                <c:pt idx="5063">
                  <c:v>54.75</c:v>
                </c:pt>
                <c:pt idx="5064">
                  <c:v>54.76</c:v>
                </c:pt>
                <c:pt idx="5065">
                  <c:v>54.77</c:v>
                </c:pt>
                <c:pt idx="5066">
                  <c:v>54.78</c:v>
                </c:pt>
                <c:pt idx="5067">
                  <c:v>54.79</c:v>
                </c:pt>
                <c:pt idx="5068">
                  <c:v>54.81</c:v>
                </c:pt>
                <c:pt idx="5069">
                  <c:v>54.83</c:v>
                </c:pt>
                <c:pt idx="5070">
                  <c:v>54.86</c:v>
                </c:pt>
                <c:pt idx="5071">
                  <c:v>54.89</c:v>
                </c:pt>
                <c:pt idx="5072">
                  <c:v>54.93</c:v>
                </c:pt>
                <c:pt idx="5073">
                  <c:v>54.97</c:v>
                </c:pt>
                <c:pt idx="5074">
                  <c:v>55</c:v>
                </c:pt>
                <c:pt idx="5075">
                  <c:v>55.03</c:v>
                </c:pt>
                <c:pt idx="5076">
                  <c:v>55.06</c:v>
                </c:pt>
                <c:pt idx="5077">
                  <c:v>55.08</c:v>
                </c:pt>
                <c:pt idx="5078">
                  <c:v>55.1</c:v>
                </c:pt>
                <c:pt idx="5079">
                  <c:v>55.1</c:v>
                </c:pt>
                <c:pt idx="5080">
                  <c:v>55.12</c:v>
                </c:pt>
                <c:pt idx="5081">
                  <c:v>55.14</c:v>
                </c:pt>
                <c:pt idx="5082">
                  <c:v>55.16</c:v>
                </c:pt>
                <c:pt idx="5083">
                  <c:v>55.19</c:v>
                </c:pt>
                <c:pt idx="5084">
                  <c:v>55.22</c:v>
                </c:pt>
                <c:pt idx="5085">
                  <c:v>55.24</c:v>
                </c:pt>
                <c:pt idx="5086">
                  <c:v>55.25</c:v>
                </c:pt>
                <c:pt idx="5087">
                  <c:v>55.26</c:v>
                </c:pt>
                <c:pt idx="5088">
                  <c:v>55.26</c:v>
                </c:pt>
                <c:pt idx="5089">
                  <c:v>55.26</c:v>
                </c:pt>
                <c:pt idx="5090">
                  <c:v>55.26</c:v>
                </c:pt>
                <c:pt idx="5091">
                  <c:v>55.26</c:v>
                </c:pt>
                <c:pt idx="5092">
                  <c:v>55.26</c:v>
                </c:pt>
                <c:pt idx="5093">
                  <c:v>55.26</c:v>
                </c:pt>
                <c:pt idx="5094">
                  <c:v>55.26</c:v>
                </c:pt>
                <c:pt idx="5095">
                  <c:v>55.26</c:v>
                </c:pt>
                <c:pt idx="5096">
                  <c:v>55.27</c:v>
                </c:pt>
                <c:pt idx="5097">
                  <c:v>55.28</c:v>
                </c:pt>
                <c:pt idx="5098">
                  <c:v>55.29</c:v>
                </c:pt>
                <c:pt idx="5099">
                  <c:v>55.31</c:v>
                </c:pt>
                <c:pt idx="5100">
                  <c:v>55.34</c:v>
                </c:pt>
                <c:pt idx="5101">
                  <c:v>55.36</c:v>
                </c:pt>
                <c:pt idx="5102">
                  <c:v>55.38</c:v>
                </c:pt>
                <c:pt idx="5103">
                  <c:v>55.4</c:v>
                </c:pt>
                <c:pt idx="5104">
                  <c:v>55.42</c:v>
                </c:pt>
                <c:pt idx="5105">
                  <c:v>55.44</c:v>
                </c:pt>
                <c:pt idx="5106">
                  <c:v>55.47</c:v>
                </c:pt>
                <c:pt idx="5107">
                  <c:v>55.48</c:v>
                </c:pt>
                <c:pt idx="5108">
                  <c:v>55.5</c:v>
                </c:pt>
                <c:pt idx="5109">
                  <c:v>55.52</c:v>
                </c:pt>
                <c:pt idx="5110">
                  <c:v>55.54</c:v>
                </c:pt>
                <c:pt idx="5111">
                  <c:v>55.55</c:v>
                </c:pt>
                <c:pt idx="5112">
                  <c:v>55.56</c:v>
                </c:pt>
                <c:pt idx="5113">
                  <c:v>55.57</c:v>
                </c:pt>
                <c:pt idx="5114">
                  <c:v>55.57</c:v>
                </c:pt>
                <c:pt idx="5115">
                  <c:v>55.58</c:v>
                </c:pt>
                <c:pt idx="5116">
                  <c:v>55.58</c:v>
                </c:pt>
                <c:pt idx="5117">
                  <c:v>55.58</c:v>
                </c:pt>
                <c:pt idx="5118">
                  <c:v>55.58</c:v>
                </c:pt>
                <c:pt idx="5119">
                  <c:v>55.58</c:v>
                </c:pt>
                <c:pt idx="5120">
                  <c:v>55.58</c:v>
                </c:pt>
                <c:pt idx="5121">
                  <c:v>55.59</c:v>
                </c:pt>
                <c:pt idx="5122">
                  <c:v>55.59</c:v>
                </c:pt>
                <c:pt idx="5123">
                  <c:v>55.59</c:v>
                </c:pt>
                <c:pt idx="5124">
                  <c:v>55.6</c:v>
                </c:pt>
                <c:pt idx="5125">
                  <c:v>55.59</c:v>
                </c:pt>
                <c:pt idx="5126">
                  <c:v>55.6</c:v>
                </c:pt>
                <c:pt idx="5127">
                  <c:v>55.6</c:v>
                </c:pt>
                <c:pt idx="5128">
                  <c:v>55.59</c:v>
                </c:pt>
                <c:pt idx="5129">
                  <c:v>55.59</c:v>
                </c:pt>
                <c:pt idx="5130">
                  <c:v>55.59</c:v>
                </c:pt>
                <c:pt idx="5131">
                  <c:v>55.6</c:v>
                </c:pt>
                <c:pt idx="5132">
                  <c:v>55.6</c:v>
                </c:pt>
                <c:pt idx="5133">
                  <c:v>55.6</c:v>
                </c:pt>
                <c:pt idx="5134">
                  <c:v>55.6</c:v>
                </c:pt>
                <c:pt idx="5135">
                  <c:v>55.6</c:v>
                </c:pt>
                <c:pt idx="5136">
                  <c:v>55.6</c:v>
                </c:pt>
                <c:pt idx="5137">
                  <c:v>55.6</c:v>
                </c:pt>
                <c:pt idx="5138">
                  <c:v>55.6</c:v>
                </c:pt>
                <c:pt idx="5139">
                  <c:v>55.6</c:v>
                </c:pt>
                <c:pt idx="5140">
                  <c:v>55.6</c:v>
                </c:pt>
                <c:pt idx="5141">
                  <c:v>55.59</c:v>
                </c:pt>
                <c:pt idx="5142">
                  <c:v>55.59</c:v>
                </c:pt>
                <c:pt idx="5143">
                  <c:v>55.59</c:v>
                </c:pt>
                <c:pt idx="5144">
                  <c:v>55.58</c:v>
                </c:pt>
                <c:pt idx="5145">
                  <c:v>55.58</c:v>
                </c:pt>
                <c:pt idx="5146">
                  <c:v>55.58</c:v>
                </c:pt>
                <c:pt idx="5147">
                  <c:v>55.58</c:v>
                </c:pt>
                <c:pt idx="5148">
                  <c:v>55.58</c:v>
                </c:pt>
                <c:pt idx="5149">
                  <c:v>55.58</c:v>
                </c:pt>
                <c:pt idx="5150">
                  <c:v>55.58</c:v>
                </c:pt>
                <c:pt idx="5151">
                  <c:v>55.58</c:v>
                </c:pt>
                <c:pt idx="5152">
                  <c:v>55.58</c:v>
                </c:pt>
                <c:pt idx="5153">
                  <c:v>55.58</c:v>
                </c:pt>
                <c:pt idx="5154">
                  <c:v>55.58</c:v>
                </c:pt>
                <c:pt idx="5155">
                  <c:v>55.58</c:v>
                </c:pt>
                <c:pt idx="5156">
                  <c:v>55.57</c:v>
                </c:pt>
                <c:pt idx="5157">
                  <c:v>55.57</c:v>
                </c:pt>
                <c:pt idx="5158">
                  <c:v>55.56</c:v>
                </c:pt>
                <c:pt idx="5159">
                  <c:v>55.56</c:v>
                </c:pt>
                <c:pt idx="5160">
                  <c:v>55.54</c:v>
                </c:pt>
                <c:pt idx="5161">
                  <c:v>55.54</c:v>
                </c:pt>
                <c:pt idx="5162">
                  <c:v>55.52</c:v>
                </c:pt>
                <c:pt idx="5163">
                  <c:v>55.5</c:v>
                </c:pt>
                <c:pt idx="5164">
                  <c:v>55.49</c:v>
                </c:pt>
                <c:pt idx="5165">
                  <c:v>55.48</c:v>
                </c:pt>
                <c:pt idx="5166">
                  <c:v>55.46</c:v>
                </c:pt>
                <c:pt idx="5167">
                  <c:v>55.45</c:v>
                </c:pt>
                <c:pt idx="5168">
                  <c:v>55.44</c:v>
                </c:pt>
                <c:pt idx="5169">
                  <c:v>55.42</c:v>
                </c:pt>
                <c:pt idx="5170">
                  <c:v>55.41</c:v>
                </c:pt>
                <c:pt idx="5171">
                  <c:v>55.4</c:v>
                </c:pt>
                <c:pt idx="5172">
                  <c:v>55.39</c:v>
                </c:pt>
                <c:pt idx="5173">
                  <c:v>55.38</c:v>
                </c:pt>
                <c:pt idx="5174">
                  <c:v>55.37</c:v>
                </c:pt>
                <c:pt idx="5175">
                  <c:v>55.35</c:v>
                </c:pt>
                <c:pt idx="5176">
                  <c:v>55.34</c:v>
                </c:pt>
                <c:pt idx="5177">
                  <c:v>55.33</c:v>
                </c:pt>
                <c:pt idx="5178">
                  <c:v>55.31</c:v>
                </c:pt>
                <c:pt idx="5179">
                  <c:v>55.3</c:v>
                </c:pt>
                <c:pt idx="5180">
                  <c:v>55.29</c:v>
                </c:pt>
                <c:pt idx="5181">
                  <c:v>55.27</c:v>
                </c:pt>
                <c:pt idx="5182">
                  <c:v>55.27</c:v>
                </c:pt>
                <c:pt idx="5183">
                  <c:v>55.26</c:v>
                </c:pt>
                <c:pt idx="5184">
                  <c:v>55.26</c:v>
                </c:pt>
                <c:pt idx="5185">
                  <c:v>55.26</c:v>
                </c:pt>
                <c:pt idx="5186">
                  <c:v>55.26</c:v>
                </c:pt>
                <c:pt idx="5187">
                  <c:v>55.26</c:v>
                </c:pt>
                <c:pt idx="5188">
                  <c:v>55.26</c:v>
                </c:pt>
                <c:pt idx="5189">
                  <c:v>55.26</c:v>
                </c:pt>
                <c:pt idx="5190">
                  <c:v>55.26</c:v>
                </c:pt>
                <c:pt idx="5191">
                  <c:v>55.26</c:v>
                </c:pt>
                <c:pt idx="5192">
                  <c:v>55.26</c:v>
                </c:pt>
                <c:pt idx="5193">
                  <c:v>55.26</c:v>
                </c:pt>
                <c:pt idx="5194">
                  <c:v>55.26</c:v>
                </c:pt>
                <c:pt idx="5195">
                  <c:v>55.26</c:v>
                </c:pt>
                <c:pt idx="5196">
                  <c:v>55.26</c:v>
                </c:pt>
                <c:pt idx="5197">
                  <c:v>55.26</c:v>
                </c:pt>
                <c:pt idx="5198">
                  <c:v>55.26</c:v>
                </c:pt>
                <c:pt idx="5199">
                  <c:v>55.26</c:v>
                </c:pt>
                <c:pt idx="5200">
                  <c:v>55.26</c:v>
                </c:pt>
                <c:pt idx="5201">
                  <c:v>55.26</c:v>
                </c:pt>
                <c:pt idx="5202">
                  <c:v>55.26</c:v>
                </c:pt>
                <c:pt idx="5203">
                  <c:v>55.26</c:v>
                </c:pt>
                <c:pt idx="5204">
                  <c:v>55.26</c:v>
                </c:pt>
                <c:pt idx="5205">
                  <c:v>55.26</c:v>
                </c:pt>
                <c:pt idx="5206">
                  <c:v>55.26</c:v>
                </c:pt>
                <c:pt idx="5207">
                  <c:v>55.26</c:v>
                </c:pt>
                <c:pt idx="5208">
                  <c:v>55.26</c:v>
                </c:pt>
                <c:pt idx="5209">
                  <c:v>55.25</c:v>
                </c:pt>
                <c:pt idx="5210">
                  <c:v>55.25</c:v>
                </c:pt>
                <c:pt idx="5211">
                  <c:v>55.25</c:v>
                </c:pt>
                <c:pt idx="5212">
                  <c:v>55.24</c:v>
                </c:pt>
                <c:pt idx="5213">
                  <c:v>55.24</c:v>
                </c:pt>
                <c:pt idx="5214">
                  <c:v>55.23</c:v>
                </c:pt>
                <c:pt idx="5215">
                  <c:v>55.22</c:v>
                </c:pt>
                <c:pt idx="5216">
                  <c:v>55.21</c:v>
                </c:pt>
                <c:pt idx="5217">
                  <c:v>55.2</c:v>
                </c:pt>
                <c:pt idx="5218">
                  <c:v>55.18</c:v>
                </c:pt>
                <c:pt idx="5219">
                  <c:v>55.16</c:v>
                </c:pt>
                <c:pt idx="5220">
                  <c:v>55.14</c:v>
                </c:pt>
                <c:pt idx="5221">
                  <c:v>55.13</c:v>
                </c:pt>
                <c:pt idx="5222">
                  <c:v>55.12</c:v>
                </c:pt>
                <c:pt idx="5223">
                  <c:v>55.12</c:v>
                </c:pt>
                <c:pt idx="5224">
                  <c:v>55.11</c:v>
                </c:pt>
                <c:pt idx="5225">
                  <c:v>55.11</c:v>
                </c:pt>
                <c:pt idx="5226">
                  <c:v>55.1</c:v>
                </c:pt>
                <c:pt idx="5227">
                  <c:v>55.1</c:v>
                </c:pt>
                <c:pt idx="5228">
                  <c:v>55.1</c:v>
                </c:pt>
                <c:pt idx="5229">
                  <c:v>55.1</c:v>
                </c:pt>
                <c:pt idx="5230">
                  <c:v>55.1</c:v>
                </c:pt>
                <c:pt idx="5231">
                  <c:v>55.09</c:v>
                </c:pt>
                <c:pt idx="5232">
                  <c:v>55.09</c:v>
                </c:pt>
                <c:pt idx="5233">
                  <c:v>55.08</c:v>
                </c:pt>
                <c:pt idx="5234">
                  <c:v>55.07</c:v>
                </c:pt>
                <c:pt idx="5235">
                  <c:v>55.06</c:v>
                </c:pt>
                <c:pt idx="5236">
                  <c:v>55.04</c:v>
                </c:pt>
                <c:pt idx="5237">
                  <c:v>55.03</c:v>
                </c:pt>
                <c:pt idx="5238">
                  <c:v>55.01</c:v>
                </c:pt>
                <c:pt idx="5239">
                  <c:v>55</c:v>
                </c:pt>
                <c:pt idx="5240">
                  <c:v>54.99</c:v>
                </c:pt>
                <c:pt idx="5241">
                  <c:v>54.97</c:v>
                </c:pt>
                <c:pt idx="5242">
                  <c:v>54.95</c:v>
                </c:pt>
                <c:pt idx="5243">
                  <c:v>54.93</c:v>
                </c:pt>
                <c:pt idx="5244">
                  <c:v>54.91</c:v>
                </c:pt>
                <c:pt idx="5245">
                  <c:v>54.89</c:v>
                </c:pt>
                <c:pt idx="5246">
                  <c:v>54.87</c:v>
                </c:pt>
                <c:pt idx="5247">
                  <c:v>54.86</c:v>
                </c:pt>
                <c:pt idx="5248">
                  <c:v>54.84</c:v>
                </c:pt>
                <c:pt idx="5249">
                  <c:v>54.83</c:v>
                </c:pt>
                <c:pt idx="5250">
                  <c:v>54.82</c:v>
                </c:pt>
                <c:pt idx="5251">
                  <c:v>54.81</c:v>
                </c:pt>
                <c:pt idx="5252">
                  <c:v>54.8</c:v>
                </c:pt>
                <c:pt idx="5253">
                  <c:v>54.8</c:v>
                </c:pt>
                <c:pt idx="5254">
                  <c:v>54.79</c:v>
                </c:pt>
                <c:pt idx="5255">
                  <c:v>54.79</c:v>
                </c:pt>
                <c:pt idx="5256">
                  <c:v>54.79</c:v>
                </c:pt>
                <c:pt idx="5257">
                  <c:v>54.78</c:v>
                </c:pt>
                <c:pt idx="5258">
                  <c:v>54.78</c:v>
                </c:pt>
                <c:pt idx="5259">
                  <c:v>54.77</c:v>
                </c:pt>
                <c:pt idx="5260">
                  <c:v>54.76</c:v>
                </c:pt>
                <c:pt idx="5261">
                  <c:v>54.75</c:v>
                </c:pt>
                <c:pt idx="5262">
                  <c:v>54.74</c:v>
                </c:pt>
                <c:pt idx="5263">
                  <c:v>54.73</c:v>
                </c:pt>
                <c:pt idx="5264">
                  <c:v>54.72</c:v>
                </c:pt>
                <c:pt idx="5265">
                  <c:v>54.71</c:v>
                </c:pt>
                <c:pt idx="5266">
                  <c:v>54.7</c:v>
                </c:pt>
                <c:pt idx="5267">
                  <c:v>54.69</c:v>
                </c:pt>
                <c:pt idx="5268">
                  <c:v>54.67</c:v>
                </c:pt>
                <c:pt idx="5269">
                  <c:v>54.66</c:v>
                </c:pt>
                <c:pt idx="5270">
                  <c:v>54.66</c:v>
                </c:pt>
                <c:pt idx="5271">
                  <c:v>54.66</c:v>
                </c:pt>
                <c:pt idx="5272">
                  <c:v>54.65</c:v>
                </c:pt>
                <c:pt idx="5273">
                  <c:v>54.65</c:v>
                </c:pt>
                <c:pt idx="5274">
                  <c:v>54.64</c:v>
                </c:pt>
                <c:pt idx="5275">
                  <c:v>54.64</c:v>
                </c:pt>
                <c:pt idx="5276">
                  <c:v>54.64</c:v>
                </c:pt>
                <c:pt idx="5277">
                  <c:v>54.63</c:v>
                </c:pt>
                <c:pt idx="5278">
                  <c:v>54.63</c:v>
                </c:pt>
                <c:pt idx="5279">
                  <c:v>54.63</c:v>
                </c:pt>
                <c:pt idx="5280">
                  <c:v>54.63</c:v>
                </c:pt>
                <c:pt idx="5281">
                  <c:v>54.63</c:v>
                </c:pt>
                <c:pt idx="5282">
                  <c:v>54.63</c:v>
                </c:pt>
                <c:pt idx="5283">
                  <c:v>54.63</c:v>
                </c:pt>
                <c:pt idx="5284">
                  <c:v>54.63</c:v>
                </c:pt>
                <c:pt idx="5285">
                  <c:v>54.63</c:v>
                </c:pt>
                <c:pt idx="5286">
                  <c:v>54.63</c:v>
                </c:pt>
                <c:pt idx="5287">
                  <c:v>54.63</c:v>
                </c:pt>
                <c:pt idx="5288">
                  <c:v>54.63</c:v>
                </c:pt>
                <c:pt idx="5289">
                  <c:v>54.63</c:v>
                </c:pt>
                <c:pt idx="5290">
                  <c:v>54.63</c:v>
                </c:pt>
                <c:pt idx="5291">
                  <c:v>54.63</c:v>
                </c:pt>
                <c:pt idx="5292">
                  <c:v>54.63</c:v>
                </c:pt>
                <c:pt idx="5293">
                  <c:v>54.63</c:v>
                </c:pt>
                <c:pt idx="5294">
                  <c:v>54.62</c:v>
                </c:pt>
                <c:pt idx="5295">
                  <c:v>54.62</c:v>
                </c:pt>
                <c:pt idx="5296">
                  <c:v>54.61</c:v>
                </c:pt>
                <c:pt idx="5297">
                  <c:v>54.61</c:v>
                </c:pt>
                <c:pt idx="5298">
                  <c:v>54.6</c:v>
                </c:pt>
                <c:pt idx="5299">
                  <c:v>54.59</c:v>
                </c:pt>
                <c:pt idx="5300">
                  <c:v>54.59</c:v>
                </c:pt>
                <c:pt idx="5301">
                  <c:v>54.58</c:v>
                </c:pt>
                <c:pt idx="5302">
                  <c:v>54.56</c:v>
                </c:pt>
                <c:pt idx="5303">
                  <c:v>54.54</c:v>
                </c:pt>
                <c:pt idx="5304">
                  <c:v>54.53</c:v>
                </c:pt>
                <c:pt idx="5305">
                  <c:v>54.51</c:v>
                </c:pt>
                <c:pt idx="5306">
                  <c:v>54.5</c:v>
                </c:pt>
                <c:pt idx="5307">
                  <c:v>54.48</c:v>
                </c:pt>
                <c:pt idx="5308">
                  <c:v>54.47</c:v>
                </c:pt>
                <c:pt idx="5309">
                  <c:v>54.46</c:v>
                </c:pt>
                <c:pt idx="5310">
                  <c:v>54.45</c:v>
                </c:pt>
                <c:pt idx="5311">
                  <c:v>54.43</c:v>
                </c:pt>
                <c:pt idx="5312">
                  <c:v>54.42</c:v>
                </c:pt>
                <c:pt idx="5313">
                  <c:v>54.42</c:v>
                </c:pt>
                <c:pt idx="5314">
                  <c:v>54.41</c:v>
                </c:pt>
                <c:pt idx="5315">
                  <c:v>54.39</c:v>
                </c:pt>
                <c:pt idx="5316">
                  <c:v>54.39</c:v>
                </c:pt>
                <c:pt idx="5317">
                  <c:v>54.38</c:v>
                </c:pt>
                <c:pt idx="5318">
                  <c:v>54.37</c:v>
                </c:pt>
                <c:pt idx="5319">
                  <c:v>54.36</c:v>
                </c:pt>
                <c:pt idx="5320">
                  <c:v>54.36</c:v>
                </c:pt>
                <c:pt idx="5321">
                  <c:v>54.35</c:v>
                </c:pt>
                <c:pt idx="5322">
                  <c:v>54.35</c:v>
                </c:pt>
                <c:pt idx="5323">
                  <c:v>54.34</c:v>
                </c:pt>
                <c:pt idx="5324">
                  <c:v>54.34</c:v>
                </c:pt>
                <c:pt idx="5325">
                  <c:v>54.34</c:v>
                </c:pt>
                <c:pt idx="5326">
                  <c:v>54.33</c:v>
                </c:pt>
                <c:pt idx="5327">
                  <c:v>54.33</c:v>
                </c:pt>
                <c:pt idx="5328">
                  <c:v>54.32</c:v>
                </c:pt>
                <c:pt idx="5329">
                  <c:v>54.32</c:v>
                </c:pt>
                <c:pt idx="5330">
                  <c:v>54.32</c:v>
                </c:pt>
                <c:pt idx="5331">
                  <c:v>54.32</c:v>
                </c:pt>
                <c:pt idx="5332">
                  <c:v>54.32</c:v>
                </c:pt>
                <c:pt idx="5333">
                  <c:v>54.32</c:v>
                </c:pt>
                <c:pt idx="5334">
                  <c:v>54.32</c:v>
                </c:pt>
                <c:pt idx="5335">
                  <c:v>54.31</c:v>
                </c:pt>
                <c:pt idx="5336">
                  <c:v>54.31</c:v>
                </c:pt>
                <c:pt idx="5337">
                  <c:v>54.3</c:v>
                </c:pt>
                <c:pt idx="5338">
                  <c:v>54.29</c:v>
                </c:pt>
                <c:pt idx="5339">
                  <c:v>54.29</c:v>
                </c:pt>
                <c:pt idx="5340">
                  <c:v>54.28</c:v>
                </c:pt>
                <c:pt idx="5341">
                  <c:v>54.28</c:v>
                </c:pt>
                <c:pt idx="5342">
                  <c:v>54.27</c:v>
                </c:pt>
                <c:pt idx="5343">
                  <c:v>54.26</c:v>
                </c:pt>
                <c:pt idx="5344">
                  <c:v>54.25</c:v>
                </c:pt>
                <c:pt idx="5345">
                  <c:v>54.24</c:v>
                </c:pt>
                <c:pt idx="5346">
                  <c:v>54.23</c:v>
                </c:pt>
                <c:pt idx="5347">
                  <c:v>54.22</c:v>
                </c:pt>
                <c:pt idx="5348">
                  <c:v>54.21</c:v>
                </c:pt>
                <c:pt idx="5349">
                  <c:v>54.2</c:v>
                </c:pt>
                <c:pt idx="5350">
                  <c:v>54.19</c:v>
                </c:pt>
                <c:pt idx="5351">
                  <c:v>54.18</c:v>
                </c:pt>
                <c:pt idx="5352">
                  <c:v>54.17</c:v>
                </c:pt>
                <c:pt idx="5353">
                  <c:v>54.16</c:v>
                </c:pt>
                <c:pt idx="5354">
                  <c:v>54.16</c:v>
                </c:pt>
                <c:pt idx="5355">
                  <c:v>54.16</c:v>
                </c:pt>
                <c:pt idx="5356">
                  <c:v>54.14</c:v>
                </c:pt>
                <c:pt idx="5357">
                  <c:v>54.13</c:v>
                </c:pt>
                <c:pt idx="5358">
                  <c:v>54.13</c:v>
                </c:pt>
                <c:pt idx="5359">
                  <c:v>54.12</c:v>
                </c:pt>
                <c:pt idx="5360">
                  <c:v>54.11</c:v>
                </c:pt>
                <c:pt idx="5361">
                  <c:v>54.11</c:v>
                </c:pt>
                <c:pt idx="5362">
                  <c:v>54.09</c:v>
                </c:pt>
                <c:pt idx="5363">
                  <c:v>54.08</c:v>
                </c:pt>
                <c:pt idx="5364">
                  <c:v>54.07</c:v>
                </c:pt>
                <c:pt idx="5365">
                  <c:v>54.06</c:v>
                </c:pt>
                <c:pt idx="5366">
                  <c:v>54.05</c:v>
                </c:pt>
                <c:pt idx="5367">
                  <c:v>54.05</c:v>
                </c:pt>
                <c:pt idx="5368">
                  <c:v>54.05</c:v>
                </c:pt>
                <c:pt idx="5369">
                  <c:v>54.05</c:v>
                </c:pt>
                <c:pt idx="5370">
                  <c:v>54.04</c:v>
                </c:pt>
                <c:pt idx="5371">
                  <c:v>54.04</c:v>
                </c:pt>
                <c:pt idx="5372">
                  <c:v>54.04</c:v>
                </c:pt>
                <c:pt idx="5373">
                  <c:v>54.04</c:v>
                </c:pt>
                <c:pt idx="5374">
                  <c:v>54.04</c:v>
                </c:pt>
                <c:pt idx="5375">
                  <c:v>54.04</c:v>
                </c:pt>
                <c:pt idx="5376">
                  <c:v>54.04</c:v>
                </c:pt>
                <c:pt idx="5377">
                  <c:v>54.04</c:v>
                </c:pt>
                <c:pt idx="5378">
                  <c:v>54.04</c:v>
                </c:pt>
                <c:pt idx="5379">
                  <c:v>54.04</c:v>
                </c:pt>
                <c:pt idx="5380">
                  <c:v>54.05</c:v>
                </c:pt>
                <c:pt idx="5381">
                  <c:v>54.05</c:v>
                </c:pt>
                <c:pt idx="5382">
                  <c:v>54.06</c:v>
                </c:pt>
                <c:pt idx="5383">
                  <c:v>54.06</c:v>
                </c:pt>
                <c:pt idx="5384">
                  <c:v>54.07</c:v>
                </c:pt>
                <c:pt idx="5385">
                  <c:v>54.07</c:v>
                </c:pt>
                <c:pt idx="5386">
                  <c:v>54.08</c:v>
                </c:pt>
                <c:pt idx="5387">
                  <c:v>54.09</c:v>
                </c:pt>
                <c:pt idx="5388">
                  <c:v>54.09</c:v>
                </c:pt>
                <c:pt idx="5389">
                  <c:v>54.09</c:v>
                </c:pt>
                <c:pt idx="5390">
                  <c:v>54.09</c:v>
                </c:pt>
                <c:pt idx="5391">
                  <c:v>54.1</c:v>
                </c:pt>
                <c:pt idx="5392">
                  <c:v>54.11</c:v>
                </c:pt>
                <c:pt idx="5393">
                  <c:v>54.11</c:v>
                </c:pt>
                <c:pt idx="5394">
                  <c:v>54.12</c:v>
                </c:pt>
                <c:pt idx="5395">
                  <c:v>54.13</c:v>
                </c:pt>
                <c:pt idx="5396">
                  <c:v>54.13</c:v>
                </c:pt>
                <c:pt idx="5397">
                  <c:v>54.14</c:v>
                </c:pt>
                <c:pt idx="5398">
                  <c:v>54.16</c:v>
                </c:pt>
                <c:pt idx="5399">
                  <c:v>54.17</c:v>
                </c:pt>
                <c:pt idx="5400">
                  <c:v>54.19</c:v>
                </c:pt>
                <c:pt idx="5401">
                  <c:v>54.21</c:v>
                </c:pt>
                <c:pt idx="5402">
                  <c:v>54.23</c:v>
                </c:pt>
                <c:pt idx="5403">
                  <c:v>54.24</c:v>
                </c:pt>
                <c:pt idx="5404">
                  <c:v>54.26</c:v>
                </c:pt>
                <c:pt idx="5405">
                  <c:v>54.28</c:v>
                </c:pt>
                <c:pt idx="5406">
                  <c:v>54.3</c:v>
                </c:pt>
                <c:pt idx="5407">
                  <c:v>54.31</c:v>
                </c:pt>
                <c:pt idx="5408">
                  <c:v>54.32</c:v>
                </c:pt>
                <c:pt idx="5409">
                  <c:v>54.32</c:v>
                </c:pt>
                <c:pt idx="5410">
                  <c:v>54.32</c:v>
                </c:pt>
                <c:pt idx="5411">
                  <c:v>54.32</c:v>
                </c:pt>
                <c:pt idx="5412">
                  <c:v>54.33</c:v>
                </c:pt>
                <c:pt idx="5413">
                  <c:v>54.33</c:v>
                </c:pt>
                <c:pt idx="5414">
                  <c:v>54.34</c:v>
                </c:pt>
                <c:pt idx="5415">
                  <c:v>54.34</c:v>
                </c:pt>
                <c:pt idx="5416">
                  <c:v>54.35</c:v>
                </c:pt>
                <c:pt idx="5417">
                  <c:v>54.36</c:v>
                </c:pt>
                <c:pt idx="5418">
                  <c:v>54.36</c:v>
                </c:pt>
                <c:pt idx="5419">
                  <c:v>54.38</c:v>
                </c:pt>
                <c:pt idx="5420">
                  <c:v>54.39</c:v>
                </c:pt>
                <c:pt idx="5421">
                  <c:v>54.41</c:v>
                </c:pt>
                <c:pt idx="5422">
                  <c:v>54.43</c:v>
                </c:pt>
                <c:pt idx="5423">
                  <c:v>54.46</c:v>
                </c:pt>
                <c:pt idx="5424">
                  <c:v>54.47</c:v>
                </c:pt>
                <c:pt idx="5425">
                  <c:v>54.5</c:v>
                </c:pt>
                <c:pt idx="5426">
                  <c:v>54.52</c:v>
                </c:pt>
                <c:pt idx="5427">
                  <c:v>54.55</c:v>
                </c:pt>
                <c:pt idx="5428">
                  <c:v>54.58</c:v>
                </c:pt>
                <c:pt idx="5429">
                  <c:v>54.6</c:v>
                </c:pt>
                <c:pt idx="5430">
                  <c:v>54.61</c:v>
                </c:pt>
                <c:pt idx="5431">
                  <c:v>54.63</c:v>
                </c:pt>
                <c:pt idx="5432">
                  <c:v>54.63</c:v>
                </c:pt>
                <c:pt idx="5433">
                  <c:v>54.63</c:v>
                </c:pt>
                <c:pt idx="5434">
                  <c:v>54.63</c:v>
                </c:pt>
                <c:pt idx="5435">
                  <c:v>54.64</c:v>
                </c:pt>
                <c:pt idx="5436">
                  <c:v>54.64</c:v>
                </c:pt>
                <c:pt idx="5437">
                  <c:v>54.66</c:v>
                </c:pt>
                <c:pt idx="5438">
                  <c:v>54.67</c:v>
                </c:pt>
                <c:pt idx="5439">
                  <c:v>54.7</c:v>
                </c:pt>
                <c:pt idx="5440">
                  <c:v>54.72</c:v>
                </c:pt>
                <c:pt idx="5441">
                  <c:v>54.74</c:v>
                </c:pt>
                <c:pt idx="5442">
                  <c:v>54.76</c:v>
                </c:pt>
                <c:pt idx="5443">
                  <c:v>54.77</c:v>
                </c:pt>
                <c:pt idx="5444">
                  <c:v>54.78</c:v>
                </c:pt>
                <c:pt idx="5445">
                  <c:v>54.79</c:v>
                </c:pt>
                <c:pt idx="5446">
                  <c:v>54.8</c:v>
                </c:pt>
                <c:pt idx="5447">
                  <c:v>54.82</c:v>
                </c:pt>
                <c:pt idx="5448">
                  <c:v>54.85</c:v>
                </c:pt>
                <c:pt idx="5449">
                  <c:v>54.88</c:v>
                </c:pt>
                <c:pt idx="5450">
                  <c:v>54.92</c:v>
                </c:pt>
                <c:pt idx="5451">
                  <c:v>54.97</c:v>
                </c:pt>
                <c:pt idx="5452">
                  <c:v>55.01</c:v>
                </c:pt>
                <c:pt idx="5453">
                  <c:v>55.04</c:v>
                </c:pt>
                <c:pt idx="5454">
                  <c:v>55.07</c:v>
                </c:pt>
                <c:pt idx="5455">
                  <c:v>55.09</c:v>
                </c:pt>
                <c:pt idx="5456">
                  <c:v>55.1</c:v>
                </c:pt>
                <c:pt idx="5457">
                  <c:v>55.1</c:v>
                </c:pt>
                <c:pt idx="5458">
                  <c:v>55.12</c:v>
                </c:pt>
                <c:pt idx="5459">
                  <c:v>55.14</c:v>
                </c:pt>
                <c:pt idx="5460">
                  <c:v>55.16</c:v>
                </c:pt>
                <c:pt idx="5461">
                  <c:v>55.19</c:v>
                </c:pt>
                <c:pt idx="5462">
                  <c:v>55.22</c:v>
                </c:pt>
                <c:pt idx="5463">
                  <c:v>55.23</c:v>
                </c:pt>
                <c:pt idx="5464">
                  <c:v>55.25</c:v>
                </c:pt>
                <c:pt idx="5465">
                  <c:v>55.25</c:v>
                </c:pt>
                <c:pt idx="5466">
                  <c:v>55.26</c:v>
                </c:pt>
                <c:pt idx="5467">
                  <c:v>55.26</c:v>
                </c:pt>
                <c:pt idx="5468">
                  <c:v>55.26</c:v>
                </c:pt>
                <c:pt idx="5469">
                  <c:v>55.26</c:v>
                </c:pt>
                <c:pt idx="5470">
                  <c:v>55.26</c:v>
                </c:pt>
                <c:pt idx="5471">
                  <c:v>55.26</c:v>
                </c:pt>
                <c:pt idx="5472">
                  <c:v>55.26</c:v>
                </c:pt>
                <c:pt idx="5473">
                  <c:v>55.26</c:v>
                </c:pt>
                <c:pt idx="5474">
                  <c:v>55.26</c:v>
                </c:pt>
                <c:pt idx="5475">
                  <c:v>55.26</c:v>
                </c:pt>
                <c:pt idx="5476">
                  <c:v>55.26</c:v>
                </c:pt>
                <c:pt idx="5477">
                  <c:v>55.26</c:v>
                </c:pt>
                <c:pt idx="5478">
                  <c:v>55.27</c:v>
                </c:pt>
                <c:pt idx="5479">
                  <c:v>55.28</c:v>
                </c:pt>
                <c:pt idx="5480">
                  <c:v>55.29</c:v>
                </c:pt>
                <c:pt idx="5481">
                  <c:v>55.3</c:v>
                </c:pt>
                <c:pt idx="5482">
                  <c:v>55.31</c:v>
                </c:pt>
                <c:pt idx="5483">
                  <c:v>55.32</c:v>
                </c:pt>
                <c:pt idx="5484">
                  <c:v>55.33</c:v>
                </c:pt>
                <c:pt idx="5485">
                  <c:v>55.35</c:v>
                </c:pt>
                <c:pt idx="5486">
                  <c:v>55.36</c:v>
                </c:pt>
                <c:pt idx="5487">
                  <c:v>55.38</c:v>
                </c:pt>
                <c:pt idx="5488">
                  <c:v>55.39</c:v>
                </c:pt>
                <c:pt idx="5489">
                  <c:v>55.41</c:v>
                </c:pt>
                <c:pt idx="5490">
                  <c:v>55.42</c:v>
                </c:pt>
                <c:pt idx="5491">
                  <c:v>55.44</c:v>
                </c:pt>
                <c:pt idx="5492">
                  <c:v>55.44</c:v>
                </c:pt>
                <c:pt idx="5493">
                  <c:v>55.45</c:v>
                </c:pt>
                <c:pt idx="5494">
                  <c:v>55.46</c:v>
                </c:pt>
                <c:pt idx="5495">
                  <c:v>55.46</c:v>
                </c:pt>
                <c:pt idx="5496">
                  <c:v>55.47</c:v>
                </c:pt>
                <c:pt idx="5497">
                  <c:v>55.47</c:v>
                </c:pt>
                <c:pt idx="5498">
                  <c:v>55.48</c:v>
                </c:pt>
                <c:pt idx="5499">
                  <c:v>55.48</c:v>
                </c:pt>
                <c:pt idx="5500">
                  <c:v>55.49</c:v>
                </c:pt>
                <c:pt idx="5501">
                  <c:v>55.49</c:v>
                </c:pt>
                <c:pt idx="5502">
                  <c:v>55.5</c:v>
                </c:pt>
                <c:pt idx="5503">
                  <c:v>55.5</c:v>
                </c:pt>
                <c:pt idx="5504">
                  <c:v>55.5</c:v>
                </c:pt>
                <c:pt idx="5505">
                  <c:v>55.5</c:v>
                </c:pt>
                <c:pt idx="5506">
                  <c:v>55.5</c:v>
                </c:pt>
                <c:pt idx="5507">
                  <c:v>55.5</c:v>
                </c:pt>
                <c:pt idx="5508">
                  <c:v>55.5</c:v>
                </c:pt>
                <c:pt idx="5509">
                  <c:v>55.5</c:v>
                </c:pt>
                <c:pt idx="5510">
                  <c:v>55.5</c:v>
                </c:pt>
                <c:pt idx="5511">
                  <c:v>55.5</c:v>
                </c:pt>
                <c:pt idx="5512">
                  <c:v>55.5</c:v>
                </c:pt>
                <c:pt idx="5513">
                  <c:v>55.5</c:v>
                </c:pt>
                <c:pt idx="5514">
                  <c:v>55.49</c:v>
                </c:pt>
                <c:pt idx="5515">
                  <c:v>55.49</c:v>
                </c:pt>
                <c:pt idx="5516">
                  <c:v>55.49</c:v>
                </c:pt>
                <c:pt idx="5517">
                  <c:v>55.48</c:v>
                </c:pt>
                <c:pt idx="5518">
                  <c:v>55.48</c:v>
                </c:pt>
                <c:pt idx="5519">
                  <c:v>55.48</c:v>
                </c:pt>
                <c:pt idx="5520">
                  <c:v>55.48</c:v>
                </c:pt>
                <c:pt idx="5521">
                  <c:v>55.47</c:v>
                </c:pt>
                <c:pt idx="5522">
                  <c:v>55.47</c:v>
                </c:pt>
                <c:pt idx="5523">
                  <c:v>55.46</c:v>
                </c:pt>
                <c:pt idx="5524">
                  <c:v>55.45</c:v>
                </c:pt>
                <c:pt idx="5525">
                  <c:v>55.44</c:v>
                </c:pt>
                <c:pt idx="5526">
                  <c:v>55.43</c:v>
                </c:pt>
                <c:pt idx="5527">
                  <c:v>55.42</c:v>
                </c:pt>
                <c:pt idx="5528">
                  <c:v>55.42</c:v>
                </c:pt>
                <c:pt idx="5529">
                  <c:v>55.41</c:v>
                </c:pt>
                <c:pt idx="5530">
                  <c:v>55.4</c:v>
                </c:pt>
                <c:pt idx="5531">
                  <c:v>55.4</c:v>
                </c:pt>
                <c:pt idx="5532">
                  <c:v>55.39</c:v>
                </c:pt>
                <c:pt idx="5533">
                  <c:v>55.38</c:v>
                </c:pt>
                <c:pt idx="5534">
                  <c:v>55.38</c:v>
                </c:pt>
                <c:pt idx="5535">
                  <c:v>55.37</c:v>
                </c:pt>
                <c:pt idx="5536">
                  <c:v>55.36</c:v>
                </c:pt>
                <c:pt idx="5537">
                  <c:v>55.34</c:v>
                </c:pt>
                <c:pt idx="5538">
                  <c:v>55.33</c:v>
                </c:pt>
                <c:pt idx="5539">
                  <c:v>55.31</c:v>
                </c:pt>
                <c:pt idx="5540">
                  <c:v>55.3</c:v>
                </c:pt>
                <c:pt idx="5541">
                  <c:v>55.29</c:v>
                </c:pt>
                <c:pt idx="5542">
                  <c:v>55.29</c:v>
                </c:pt>
                <c:pt idx="5543">
                  <c:v>55.28</c:v>
                </c:pt>
                <c:pt idx="5544">
                  <c:v>55.28</c:v>
                </c:pt>
                <c:pt idx="5545">
                  <c:v>55.28</c:v>
                </c:pt>
                <c:pt idx="5546">
                  <c:v>55.27</c:v>
                </c:pt>
                <c:pt idx="5547">
                  <c:v>55.27</c:v>
                </c:pt>
                <c:pt idx="5548">
                  <c:v>55.27</c:v>
                </c:pt>
                <c:pt idx="5549">
                  <c:v>55.26</c:v>
                </c:pt>
                <c:pt idx="5550">
                  <c:v>55.26</c:v>
                </c:pt>
                <c:pt idx="5551">
                  <c:v>55.26</c:v>
                </c:pt>
                <c:pt idx="5552">
                  <c:v>55.26</c:v>
                </c:pt>
                <c:pt idx="5553">
                  <c:v>55.26</c:v>
                </c:pt>
                <c:pt idx="5554">
                  <c:v>55.26</c:v>
                </c:pt>
                <c:pt idx="5555">
                  <c:v>55.26</c:v>
                </c:pt>
                <c:pt idx="5556">
                  <c:v>55.26</c:v>
                </c:pt>
                <c:pt idx="5557">
                  <c:v>55.26</c:v>
                </c:pt>
                <c:pt idx="5558">
                  <c:v>55.26</c:v>
                </c:pt>
                <c:pt idx="5559">
                  <c:v>55.26</c:v>
                </c:pt>
                <c:pt idx="5560">
                  <c:v>55.26</c:v>
                </c:pt>
                <c:pt idx="5561">
                  <c:v>55.26</c:v>
                </c:pt>
                <c:pt idx="5562">
                  <c:v>55.26</c:v>
                </c:pt>
                <c:pt idx="5563">
                  <c:v>55.26</c:v>
                </c:pt>
                <c:pt idx="5564">
                  <c:v>55.26</c:v>
                </c:pt>
                <c:pt idx="5565">
                  <c:v>55.26</c:v>
                </c:pt>
                <c:pt idx="5566">
                  <c:v>55.26</c:v>
                </c:pt>
                <c:pt idx="5567">
                  <c:v>55.26</c:v>
                </c:pt>
                <c:pt idx="5568">
                  <c:v>55.26</c:v>
                </c:pt>
                <c:pt idx="5569">
                  <c:v>55.26</c:v>
                </c:pt>
                <c:pt idx="5570">
                  <c:v>55.26</c:v>
                </c:pt>
                <c:pt idx="5571">
                  <c:v>55.26</c:v>
                </c:pt>
                <c:pt idx="5572">
                  <c:v>55.25</c:v>
                </c:pt>
                <c:pt idx="5573">
                  <c:v>55.25</c:v>
                </c:pt>
                <c:pt idx="5574">
                  <c:v>55.25</c:v>
                </c:pt>
                <c:pt idx="5575">
                  <c:v>55.24</c:v>
                </c:pt>
                <c:pt idx="5576">
                  <c:v>55.23</c:v>
                </c:pt>
                <c:pt idx="5577">
                  <c:v>55.22</c:v>
                </c:pt>
                <c:pt idx="5578">
                  <c:v>55.21</c:v>
                </c:pt>
                <c:pt idx="5579">
                  <c:v>55.19</c:v>
                </c:pt>
                <c:pt idx="5580">
                  <c:v>55.18</c:v>
                </c:pt>
                <c:pt idx="5581">
                  <c:v>55.16</c:v>
                </c:pt>
                <c:pt idx="5582">
                  <c:v>55.14</c:v>
                </c:pt>
                <c:pt idx="5583">
                  <c:v>55.13</c:v>
                </c:pt>
                <c:pt idx="5584">
                  <c:v>55.12</c:v>
                </c:pt>
                <c:pt idx="5585">
                  <c:v>55.11</c:v>
                </c:pt>
                <c:pt idx="5586">
                  <c:v>55.11</c:v>
                </c:pt>
                <c:pt idx="5587">
                  <c:v>55.1</c:v>
                </c:pt>
                <c:pt idx="5588">
                  <c:v>55.1</c:v>
                </c:pt>
                <c:pt idx="5589">
                  <c:v>55.1</c:v>
                </c:pt>
                <c:pt idx="5590">
                  <c:v>55.1</c:v>
                </c:pt>
                <c:pt idx="5591">
                  <c:v>55.1</c:v>
                </c:pt>
                <c:pt idx="5592">
                  <c:v>55.1</c:v>
                </c:pt>
                <c:pt idx="5593">
                  <c:v>55.09</c:v>
                </c:pt>
                <c:pt idx="5594">
                  <c:v>55.08</c:v>
                </c:pt>
                <c:pt idx="5595">
                  <c:v>55.07</c:v>
                </c:pt>
                <c:pt idx="5596">
                  <c:v>55.06</c:v>
                </c:pt>
                <c:pt idx="5597">
                  <c:v>55.04</c:v>
                </c:pt>
                <c:pt idx="5598">
                  <c:v>55.03</c:v>
                </c:pt>
                <c:pt idx="5599">
                  <c:v>55.02</c:v>
                </c:pt>
                <c:pt idx="5600">
                  <c:v>55</c:v>
                </c:pt>
                <c:pt idx="5601">
                  <c:v>54.98</c:v>
                </c:pt>
                <c:pt idx="5602">
                  <c:v>54.96</c:v>
                </c:pt>
                <c:pt idx="5603">
                  <c:v>54.93</c:v>
                </c:pt>
                <c:pt idx="5604">
                  <c:v>54.91</c:v>
                </c:pt>
                <c:pt idx="5605">
                  <c:v>54.89</c:v>
                </c:pt>
                <c:pt idx="5606">
                  <c:v>54.87</c:v>
                </c:pt>
                <c:pt idx="5607">
                  <c:v>54.85</c:v>
                </c:pt>
                <c:pt idx="5608">
                  <c:v>54.84</c:v>
                </c:pt>
                <c:pt idx="5609">
                  <c:v>54.83</c:v>
                </c:pt>
                <c:pt idx="5610">
                  <c:v>54.82</c:v>
                </c:pt>
                <c:pt idx="5611">
                  <c:v>54.81</c:v>
                </c:pt>
                <c:pt idx="5612">
                  <c:v>54.8</c:v>
                </c:pt>
                <c:pt idx="5613">
                  <c:v>54.8</c:v>
                </c:pt>
                <c:pt idx="5614">
                  <c:v>54.79</c:v>
                </c:pt>
                <c:pt idx="5615">
                  <c:v>54.79</c:v>
                </c:pt>
                <c:pt idx="5616">
                  <c:v>54.78</c:v>
                </c:pt>
                <c:pt idx="5617">
                  <c:v>54.78</c:v>
                </c:pt>
                <c:pt idx="5618">
                  <c:v>54.78</c:v>
                </c:pt>
                <c:pt idx="5619">
                  <c:v>54.77</c:v>
                </c:pt>
                <c:pt idx="5620">
                  <c:v>54.76</c:v>
                </c:pt>
                <c:pt idx="5621">
                  <c:v>54.75</c:v>
                </c:pt>
                <c:pt idx="5622">
                  <c:v>54.74</c:v>
                </c:pt>
                <c:pt idx="5623">
                  <c:v>54.73</c:v>
                </c:pt>
                <c:pt idx="5624">
                  <c:v>54.71</c:v>
                </c:pt>
                <c:pt idx="5625">
                  <c:v>54.7</c:v>
                </c:pt>
                <c:pt idx="5626">
                  <c:v>54.69</c:v>
                </c:pt>
                <c:pt idx="5627">
                  <c:v>54.68</c:v>
                </c:pt>
                <c:pt idx="5628">
                  <c:v>54.66</c:v>
                </c:pt>
                <c:pt idx="5629">
                  <c:v>54.66</c:v>
                </c:pt>
                <c:pt idx="5630">
                  <c:v>54.65</c:v>
                </c:pt>
                <c:pt idx="5631">
                  <c:v>54.64</c:v>
                </c:pt>
                <c:pt idx="5632">
                  <c:v>54.64</c:v>
                </c:pt>
                <c:pt idx="5633">
                  <c:v>54.64</c:v>
                </c:pt>
                <c:pt idx="5634">
                  <c:v>54.63</c:v>
                </c:pt>
                <c:pt idx="5635">
                  <c:v>54.63</c:v>
                </c:pt>
                <c:pt idx="5636">
                  <c:v>54.63</c:v>
                </c:pt>
                <c:pt idx="5637">
                  <c:v>54.63</c:v>
                </c:pt>
                <c:pt idx="5638">
                  <c:v>54.63</c:v>
                </c:pt>
                <c:pt idx="5639">
                  <c:v>54.63</c:v>
                </c:pt>
                <c:pt idx="5640">
                  <c:v>54.63</c:v>
                </c:pt>
                <c:pt idx="5641">
                  <c:v>54.63</c:v>
                </c:pt>
                <c:pt idx="5642">
                  <c:v>54.63</c:v>
                </c:pt>
                <c:pt idx="5643">
                  <c:v>54.63</c:v>
                </c:pt>
                <c:pt idx="5644">
                  <c:v>54.63</c:v>
                </c:pt>
                <c:pt idx="5645">
                  <c:v>54.63</c:v>
                </c:pt>
                <c:pt idx="5646">
                  <c:v>54.63</c:v>
                </c:pt>
                <c:pt idx="5647">
                  <c:v>54.63</c:v>
                </c:pt>
                <c:pt idx="5648">
                  <c:v>54.63</c:v>
                </c:pt>
                <c:pt idx="5649">
                  <c:v>54.63</c:v>
                </c:pt>
                <c:pt idx="5650">
                  <c:v>54.63</c:v>
                </c:pt>
                <c:pt idx="5651">
                  <c:v>54.63</c:v>
                </c:pt>
                <c:pt idx="5652">
                  <c:v>54.63</c:v>
                </c:pt>
                <c:pt idx="5653">
                  <c:v>54.63</c:v>
                </c:pt>
                <c:pt idx="5654">
                  <c:v>54.63</c:v>
                </c:pt>
                <c:pt idx="5655">
                  <c:v>54.62</c:v>
                </c:pt>
                <c:pt idx="5656">
                  <c:v>54.61</c:v>
                </c:pt>
                <c:pt idx="5657">
                  <c:v>54.61</c:v>
                </c:pt>
                <c:pt idx="5658">
                  <c:v>54.6</c:v>
                </c:pt>
                <c:pt idx="5659">
                  <c:v>54.59</c:v>
                </c:pt>
                <c:pt idx="5660">
                  <c:v>54.58</c:v>
                </c:pt>
                <c:pt idx="5661">
                  <c:v>54.58</c:v>
                </c:pt>
                <c:pt idx="5662">
                  <c:v>54.56</c:v>
                </c:pt>
                <c:pt idx="5663">
                  <c:v>54.55</c:v>
                </c:pt>
                <c:pt idx="5664">
                  <c:v>54.54</c:v>
                </c:pt>
                <c:pt idx="5665">
                  <c:v>54.53</c:v>
                </c:pt>
                <c:pt idx="5666">
                  <c:v>54.52</c:v>
                </c:pt>
                <c:pt idx="5667">
                  <c:v>54.51</c:v>
                </c:pt>
                <c:pt idx="5668">
                  <c:v>54.5</c:v>
                </c:pt>
                <c:pt idx="5669">
                  <c:v>54.49</c:v>
                </c:pt>
                <c:pt idx="5670">
                  <c:v>54.49</c:v>
                </c:pt>
                <c:pt idx="5671">
                  <c:v>54.48</c:v>
                </c:pt>
                <c:pt idx="5672">
                  <c:v>54.47</c:v>
                </c:pt>
                <c:pt idx="5673">
                  <c:v>54.46</c:v>
                </c:pt>
                <c:pt idx="5674">
                  <c:v>54.46</c:v>
                </c:pt>
                <c:pt idx="5675">
                  <c:v>54.44</c:v>
                </c:pt>
                <c:pt idx="5676">
                  <c:v>54.44</c:v>
                </c:pt>
                <c:pt idx="5677">
                  <c:v>54.43</c:v>
                </c:pt>
                <c:pt idx="5678">
                  <c:v>54.42</c:v>
                </c:pt>
                <c:pt idx="5679">
                  <c:v>54.41</c:v>
                </c:pt>
                <c:pt idx="5680">
                  <c:v>54.4</c:v>
                </c:pt>
                <c:pt idx="5681">
                  <c:v>54.39</c:v>
                </c:pt>
                <c:pt idx="5682">
                  <c:v>54.38</c:v>
                </c:pt>
                <c:pt idx="5683">
                  <c:v>54.37</c:v>
                </c:pt>
                <c:pt idx="5684">
                  <c:v>54.37</c:v>
                </c:pt>
                <c:pt idx="5685">
                  <c:v>54.37</c:v>
                </c:pt>
                <c:pt idx="5686">
                  <c:v>54.36</c:v>
                </c:pt>
                <c:pt idx="5687">
                  <c:v>54.36</c:v>
                </c:pt>
                <c:pt idx="5688">
                  <c:v>54.35</c:v>
                </c:pt>
                <c:pt idx="5689">
                  <c:v>54.35</c:v>
                </c:pt>
                <c:pt idx="5690">
                  <c:v>54.34</c:v>
                </c:pt>
                <c:pt idx="5691">
                  <c:v>54.34</c:v>
                </c:pt>
                <c:pt idx="5692">
                  <c:v>54.34</c:v>
                </c:pt>
                <c:pt idx="5693">
                  <c:v>54.34</c:v>
                </c:pt>
                <c:pt idx="5694">
                  <c:v>54.33</c:v>
                </c:pt>
                <c:pt idx="5695">
                  <c:v>54.33</c:v>
                </c:pt>
                <c:pt idx="5696">
                  <c:v>54.32</c:v>
                </c:pt>
                <c:pt idx="5697">
                  <c:v>54.32</c:v>
                </c:pt>
                <c:pt idx="5698">
                  <c:v>54.32</c:v>
                </c:pt>
                <c:pt idx="5699">
                  <c:v>54.32</c:v>
                </c:pt>
                <c:pt idx="5700">
                  <c:v>54.32</c:v>
                </c:pt>
                <c:pt idx="5701">
                  <c:v>54.32</c:v>
                </c:pt>
                <c:pt idx="5702">
                  <c:v>54.32</c:v>
                </c:pt>
                <c:pt idx="5703">
                  <c:v>54.32</c:v>
                </c:pt>
                <c:pt idx="5704">
                  <c:v>54.32</c:v>
                </c:pt>
                <c:pt idx="5705">
                  <c:v>54.32</c:v>
                </c:pt>
                <c:pt idx="5706">
                  <c:v>54.32</c:v>
                </c:pt>
                <c:pt idx="5707">
                  <c:v>54.32</c:v>
                </c:pt>
                <c:pt idx="5708">
                  <c:v>54.31</c:v>
                </c:pt>
                <c:pt idx="5709">
                  <c:v>54.31</c:v>
                </c:pt>
                <c:pt idx="5710">
                  <c:v>54.3</c:v>
                </c:pt>
                <c:pt idx="5711">
                  <c:v>54.29</c:v>
                </c:pt>
                <c:pt idx="5712">
                  <c:v>54.29</c:v>
                </c:pt>
                <c:pt idx="5713">
                  <c:v>54.28</c:v>
                </c:pt>
                <c:pt idx="5714">
                  <c:v>54.27</c:v>
                </c:pt>
                <c:pt idx="5715">
                  <c:v>54.27</c:v>
                </c:pt>
                <c:pt idx="5716">
                  <c:v>54.26</c:v>
                </c:pt>
                <c:pt idx="5717">
                  <c:v>54.26</c:v>
                </c:pt>
                <c:pt idx="5718">
                  <c:v>54.26</c:v>
                </c:pt>
                <c:pt idx="5719">
                  <c:v>54.25</c:v>
                </c:pt>
                <c:pt idx="5720">
                  <c:v>54.24</c:v>
                </c:pt>
                <c:pt idx="5721">
                  <c:v>54.24</c:v>
                </c:pt>
                <c:pt idx="5722">
                  <c:v>54.24</c:v>
                </c:pt>
                <c:pt idx="5723">
                  <c:v>54.23</c:v>
                </c:pt>
                <c:pt idx="5724">
                  <c:v>54.23</c:v>
                </c:pt>
                <c:pt idx="5725">
                  <c:v>54.22</c:v>
                </c:pt>
                <c:pt idx="5726">
                  <c:v>54.21</c:v>
                </c:pt>
                <c:pt idx="5727">
                  <c:v>54.21</c:v>
                </c:pt>
                <c:pt idx="5728">
                  <c:v>54.2</c:v>
                </c:pt>
                <c:pt idx="5729">
                  <c:v>54.2</c:v>
                </c:pt>
                <c:pt idx="5730">
                  <c:v>54.19</c:v>
                </c:pt>
                <c:pt idx="5731">
                  <c:v>54.18</c:v>
                </c:pt>
                <c:pt idx="5732">
                  <c:v>54.17</c:v>
                </c:pt>
                <c:pt idx="5733">
                  <c:v>54.17</c:v>
                </c:pt>
                <c:pt idx="5734">
                  <c:v>54.16</c:v>
                </c:pt>
                <c:pt idx="5735">
                  <c:v>54.15</c:v>
                </c:pt>
                <c:pt idx="5736">
                  <c:v>54.14</c:v>
                </c:pt>
                <c:pt idx="5737">
                  <c:v>54.14</c:v>
                </c:pt>
                <c:pt idx="5738">
                  <c:v>54.14</c:v>
                </c:pt>
                <c:pt idx="5739">
                  <c:v>54.14</c:v>
                </c:pt>
                <c:pt idx="5740">
                  <c:v>54.14</c:v>
                </c:pt>
                <c:pt idx="5741">
                  <c:v>54.13</c:v>
                </c:pt>
                <c:pt idx="5742">
                  <c:v>54.13</c:v>
                </c:pt>
                <c:pt idx="5743">
                  <c:v>54.13</c:v>
                </c:pt>
                <c:pt idx="5744">
                  <c:v>54.13</c:v>
                </c:pt>
                <c:pt idx="5745">
                  <c:v>54.13</c:v>
                </c:pt>
                <c:pt idx="5746">
                  <c:v>54.14</c:v>
                </c:pt>
                <c:pt idx="5747">
                  <c:v>54.14</c:v>
                </c:pt>
                <c:pt idx="5748">
                  <c:v>54.14</c:v>
                </c:pt>
                <c:pt idx="5749">
                  <c:v>54.15</c:v>
                </c:pt>
                <c:pt idx="5750">
                  <c:v>54.16</c:v>
                </c:pt>
                <c:pt idx="5751">
                  <c:v>54.18</c:v>
                </c:pt>
                <c:pt idx="5752">
                  <c:v>54.19</c:v>
                </c:pt>
                <c:pt idx="5753">
                  <c:v>54.2</c:v>
                </c:pt>
                <c:pt idx="5754">
                  <c:v>54.21</c:v>
                </c:pt>
                <c:pt idx="5755">
                  <c:v>54.23</c:v>
                </c:pt>
                <c:pt idx="5756">
                  <c:v>54.24</c:v>
                </c:pt>
                <c:pt idx="5757">
                  <c:v>54.25</c:v>
                </c:pt>
                <c:pt idx="5758">
                  <c:v>54.26</c:v>
                </c:pt>
                <c:pt idx="5759">
                  <c:v>54.28</c:v>
                </c:pt>
                <c:pt idx="5760">
                  <c:v>54.28</c:v>
                </c:pt>
                <c:pt idx="5761">
                  <c:v>54.29</c:v>
                </c:pt>
                <c:pt idx="5762">
                  <c:v>54.29</c:v>
                </c:pt>
                <c:pt idx="5763">
                  <c:v>54.29</c:v>
                </c:pt>
                <c:pt idx="5764">
                  <c:v>54.29</c:v>
                </c:pt>
                <c:pt idx="5765">
                  <c:v>54.3</c:v>
                </c:pt>
                <c:pt idx="5766">
                  <c:v>54.3</c:v>
                </c:pt>
                <c:pt idx="5767">
                  <c:v>54.31</c:v>
                </c:pt>
                <c:pt idx="5768">
                  <c:v>54.31</c:v>
                </c:pt>
                <c:pt idx="5769">
                  <c:v>54.32</c:v>
                </c:pt>
                <c:pt idx="5770">
                  <c:v>54.32</c:v>
                </c:pt>
                <c:pt idx="5771">
                  <c:v>54.32</c:v>
                </c:pt>
                <c:pt idx="5772">
                  <c:v>54.32</c:v>
                </c:pt>
                <c:pt idx="5773">
                  <c:v>54.32</c:v>
                </c:pt>
                <c:pt idx="5774">
                  <c:v>54.32</c:v>
                </c:pt>
                <c:pt idx="5775">
                  <c:v>54.33</c:v>
                </c:pt>
                <c:pt idx="5776">
                  <c:v>54.33</c:v>
                </c:pt>
                <c:pt idx="5777">
                  <c:v>54.34</c:v>
                </c:pt>
                <c:pt idx="5778">
                  <c:v>54.34</c:v>
                </c:pt>
                <c:pt idx="5779">
                  <c:v>54.35</c:v>
                </c:pt>
                <c:pt idx="5780">
                  <c:v>54.36</c:v>
                </c:pt>
                <c:pt idx="5781">
                  <c:v>54.38</c:v>
                </c:pt>
                <c:pt idx="5782">
                  <c:v>54.4</c:v>
                </c:pt>
                <c:pt idx="5783">
                  <c:v>54.42</c:v>
                </c:pt>
                <c:pt idx="5784">
                  <c:v>54.43</c:v>
                </c:pt>
                <c:pt idx="5785">
                  <c:v>54.44</c:v>
                </c:pt>
                <c:pt idx="5786">
                  <c:v>54.45</c:v>
                </c:pt>
                <c:pt idx="5787">
                  <c:v>54.46</c:v>
                </c:pt>
                <c:pt idx="5788">
                  <c:v>54.47</c:v>
                </c:pt>
                <c:pt idx="5789">
                  <c:v>54.49</c:v>
                </c:pt>
                <c:pt idx="5790">
                  <c:v>54.51</c:v>
                </c:pt>
                <c:pt idx="5791">
                  <c:v>54.52</c:v>
                </c:pt>
                <c:pt idx="5792">
                  <c:v>54.53</c:v>
                </c:pt>
                <c:pt idx="5793">
                  <c:v>54.54</c:v>
                </c:pt>
                <c:pt idx="5794">
                  <c:v>54.56</c:v>
                </c:pt>
                <c:pt idx="5795">
                  <c:v>54.57</c:v>
                </c:pt>
                <c:pt idx="5796">
                  <c:v>54.59</c:v>
                </c:pt>
                <c:pt idx="5797">
                  <c:v>54.61</c:v>
                </c:pt>
                <c:pt idx="5798">
                  <c:v>54.62</c:v>
                </c:pt>
                <c:pt idx="5799">
                  <c:v>54.63</c:v>
                </c:pt>
                <c:pt idx="5800">
                  <c:v>54.63</c:v>
                </c:pt>
                <c:pt idx="5801">
                  <c:v>54.63</c:v>
                </c:pt>
                <c:pt idx="5802">
                  <c:v>54.63</c:v>
                </c:pt>
                <c:pt idx="5803">
                  <c:v>54.63</c:v>
                </c:pt>
                <c:pt idx="5804">
                  <c:v>54.63</c:v>
                </c:pt>
                <c:pt idx="5805">
                  <c:v>54.63</c:v>
                </c:pt>
                <c:pt idx="5806">
                  <c:v>54.63</c:v>
                </c:pt>
                <c:pt idx="5807">
                  <c:v>54.64</c:v>
                </c:pt>
                <c:pt idx="5808">
                  <c:v>54.65</c:v>
                </c:pt>
                <c:pt idx="5809">
                  <c:v>54.66</c:v>
                </c:pt>
                <c:pt idx="5810">
                  <c:v>54.68</c:v>
                </c:pt>
                <c:pt idx="5811">
                  <c:v>54.7</c:v>
                </c:pt>
                <c:pt idx="5812">
                  <c:v>54.71</c:v>
                </c:pt>
                <c:pt idx="5813">
                  <c:v>54.73</c:v>
                </c:pt>
                <c:pt idx="5814">
                  <c:v>54.74</c:v>
                </c:pt>
                <c:pt idx="5815">
                  <c:v>54.76</c:v>
                </c:pt>
                <c:pt idx="5816">
                  <c:v>54.77</c:v>
                </c:pt>
                <c:pt idx="5817">
                  <c:v>54.78</c:v>
                </c:pt>
                <c:pt idx="5818">
                  <c:v>54.78</c:v>
                </c:pt>
                <c:pt idx="5819">
                  <c:v>54.79</c:v>
                </c:pt>
                <c:pt idx="5820">
                  <c:v>54.79</c:v>
                </c:pt>
                <c:pt idx="5821">
                  <c:v>54.8</c:v>
                </c:pt>
                <c:pt idx="5822">
                  <c:v>54.8</c:v>
                </c:pt>
                <c:pt idx="5823">
                  <c:v>54.82</c:v>
                </c:pt>
                <c:pt idx="5824">
                  <c:v>54.84</c:v>
                </c:pt>
                <c:pt idx="5825">
                  <c:v>54.87</c:v>
                </c:pt>
                <c:pt idx="5826">
                  <c:v>54.9</c:v>
                </c:pt>
                <c:pt idx="5827">
                  <c:v>54.94</c:v>
                </c:pt>
                <c:pt idx="5828">
                  <c:v>54.97</c:v>
                </c:pt>
                <c:pt idx="5829">
                  <c:v>55</c:v>
                </c:pt>
                <c:pt idx="5830">
                  <c:v>55.03</c:v>
                </c:pt>
                <c:pt idx="5831">
                  <c:v>55.05</c:v>
                </c:pt>
                <c:pt idx="5832">
                  <c:v>55.06</c:v>
                </c:pt>
                <c:pt idx="5833">
                  <c:v>55.07</c:v>
                </c:pt>
                <c:pt idx="5834">
                  <c:v>55.09</c:v>
                </c:pt>
                <c:pt idx="5835">
                  <c:v>55.09</c:v>
                </c:pt>
                <c:pt idx="5836">
                  <c:v>55.1</c:v>
                </c:pt>
                <c:pt idx="5837">
                  <c:v>55.1</c:v>
                </c:pt>
                <c:pt idx="5838">
                  <c:v>55.1</c:v>
                </c:pt>
                <c:pt idx="5839">
                  <c:v>55.11</c:v>
                </c:pt>
                <c:pt idx="5840">
                  <c:v>55.12</c:v>
                </c:pt>
                <c:pt idx="5841">
                  <c:v>55.14</c:v>
                </c:pt>
                <c:pt idx="5842">
                  <c:v>55.15</c:v>
                </c:pt>
                <c:pt idx="5843">
                  <c:v>55.17</c:v>
                </c:pt>
                <c:pt idx="5844">
                  <c:v>55.18</c:v>
                </c:pt>
                <c:pt idx="5845">
                  <c:v>55.19</c:v>
                </c:pt>
                <c:pt idx="5846">
                  <c:v>55.2</c:v>
                </c:pt>
                <c:pt idx="5847">
                  <c:v>55.22</c:v>
                </c:pt>
                <c:pt idx="5848">
                  <c:v>55.23</c:v>
                </c:pt>
                <c:pt idx="5849">
                  <c:v>55.24</c:v>
                </c:pt>
                <c:pt idx="5850">
                  <c:v>55.25</c:v>
                </c:pt>
                <c:pt idx="5851">
                  <c:v>55.26</c:v>
                </c:pt>
                <c:pt idx="5852">
                  <c:v>55.26</c:v>
                </c:pt>
                <c:pt idx="5853">
                  <c:v>55.26</c:v>
                </c:pt>
                <c:pt idx="5854">
                  <c:v>55.26</c:v>
                </c:pt>
                <c:pt idx="5855">
                  <c:v>55.26</c:v>
                </c:pt>
                <c:pt idx="5856">
                  <c:v>55.26</c:v>
                </c:pt>
                <c:pt idx="5857">
                  <c:v>55.26</c:v>
                </c:pt>
                <c:pt idx="5858">
                  <c:v>55.26</c:v>
                </c:pt>
                <c:pt idx="5859">
                  <c:v>55.26</c:v>
                </c:pt>
                <c:pt idx="5860">
                  <c:v>55.26</c:v>
                </c:pt>
                <c:pt idx="5861">
                  <c:v>55.26</c:v>
                </c:pt>
                <c:pt idx="5862">
                  <c:v>55.26</c:v>
                </c:pt>
                <c:pt idx="5863">
                  <c:v>55.26</c:v>
                </c:pt>
                <c:pt idx="5864">
                  <c:v>55.26</c:v>
                </c:pt>
                <c:pt idx="5865">
                  <c:v>55.26</c:v>
                </c:pt>
                <c:pt idx="5866">
                  <c:v>55.26</c:v>
                </c:pt>
                <c:pt idx="5867">
                  <c:v>55.26</c:v>
                </c:pt>
                <c:pt idx="5868">
                  <c:v>55.26</c:v>
                </c:pt>
                <c:pt idx="5869">
                  <c:v>55.26</c:v>
                </c:pt>
                <c:pt idx="5870">
                  <c:v>55.26</c:v>
                </c:pt>
                <c:pt idx="5871">
                  <c:v>55.26</c:v>
                </c:pt>
                <c:pt idx="5872">
                  <c:v>55.26</c:v>
                </c:pt>
                <c:pt idx="5873">
                  <c:v>55.26</c:v>
                </c:pt>
                <c:pt idx="5874">
                  <c:v>55.26</c:v>
                </c:pt>
                <c:pt idx="5875">
                  <c:v>55.26</c:v>
                </c:pt>
                <c:pt idx="5876">
                  <c:v>55.26</c:v>
                </c:pt>
                <c:pt idx="5877">
                  <c:v>55.26</c:v>
                </c:pt>
                <c:pt idx="5878">
                  <c:v>55.26</c:v>
                </c:pt>
                <c:pt idx="5879">
                  <c:v>55.26</c:v>
                </c:pt>
                <c:pt idx="5880">
                  <c:v>55.26</c:v>
                </c:pt>
                <c:pt idx="5881">
                  <c:v>55.26</c:v>
                </c:pt>
                <c:pt idx="5882">
                  <c:v>55.26</c:v>
                </c:pt>
                <c:pt idx="5883">
                  <c:v>55.26</c:v>
                </c:pt>
                <c:pt idx="5884">
                  <c:v>55.26</c:v>
                </c:pt>
                <c:pt idx="5885">
                  <c:v>55.26</c:v>
                </c:pt>
                <c:pt idx="5886">
                  <c:v>55.26</c:v>
                </c:pt>
                <c:pt idx="5887">
                  <c:v>55.26</c:v>
                </c:pt>
                <c:pt idx="5888">
                  <c:v>55.26</c:v>
                </c:pt>
                <c:pt idx="5889">
                  <c:v>55.26</c:v>
                </c:pt>
                <c:pt idx="5890">
                  <c:v>55.26</c:v>
                </c:pt>
                <c:pt idx="5891">
                  <c:v>55.26</c:v>
                </c:pt>
                <c:pt idx="5892">
                  <c:v>55.26</c:v>
                </c:pt>
                <c:pt idx="5893">
                  <c:v>55.26</c:v>
                </c:pt>
                <c:pt idx="5894">
                  <c:v>55.26</c:v>
                </c:pt>
                <c:pt idx="5895">
                  <c:v>55.26</c:v>
                </c:pt>
                <c:pt idx="5896">
                  <c:v>55.25</c:v>
                </c:pt>
                <c:pt idx="5897">
                  <c:v>55.25</c:v>
                </c:pt>
                <c:pt idx="5898">
                  <c:v>55.25</c:v>
                </c:pt>
                <c:pt idx="5899">
                  <c:v>55.24</c:v>
                </c:pt>
                <c:pt idx="5900">
                  <c:v>55.23</c:v>
                </c:pt>
                <c:pt idx="5901">
                  <c:v>55.22</c:v>
                </c:pt>
                <c:pt idx="5902">
                  <c:v>55.21</c:v>
                </c:pt>
                <c:pt idx="5903">
                  <c:v>55.21</c:v>
                </c:pt>
                <c:pt idx="5904">
                  <c:v>55.2</c:v>
                </c:pt>
                <c:pt idx="5905">
                  <c:v>55.19</c:v>
                </c:pt>
                <c:pt idx="5906">
                  <c:v>55.18</c:v>
                </c:pt>
                <c:pt idx="5907">
                  <c:v>55.17</c:v>
                </c:pt>
                <c:pt idx="5908">
                  <c:v>55.15</c:v>
                </c:pt>
                <c:pt idx="5909">
                  <c:v>55.14</c:v>
                </c:pt>
                <c:pt idx="5910">
                  <c:v>55.13</c:v>
                </c:pt>
                <c:pt idx="5911">
                  <c:v>55.12</c:v>
                </c:pt>
                <c:pt idx="5912">
                  <c:v>55.12</c:v>
                </c:pt>
                <c:pt idx="5913">
                  <c:v>55.11</c:v>
                </c:pt>
                <c:pt idx="5914">
                  <c:v>55.11</c:v>
                </c:pt>
                <c:pt idx="5915">
                  <c:v>55.1</c:v>
                </c:pt>
                <c:pt idx="5916">
                  <c:v>55.1</c:v>
                </c:pt>
                <c:pt idx="5917">
                  <c:v>55.1</c:v>
                </c:pt>
                <c:pt idx="5918">
                  <c:v>55.1</c:v>
                </c:pt>
                <c:pt idx="5919">
                  <c:v>55.1</c:v>
                </c:pt>
                <c:pt idx="5920">
                  <c:v>55.1</c:v>
                </c:pt>
                <c:pt idx="5921">
                  <c:v>55.09</c:v>
                </c:pt>
                <c:pt idx="5922">
                  <c:v>55.09</c:v>
                </c:pt>
                <c:pt idx="5923">
                  <c:v>55.08</c:v>
                </c:pt>
                <c:pt idx="5924">
                  <c:v>55.07</c:v>
                </c:pt>
                <c:pt idx="5925">
                  <c:v>55.07</c:v>
                </c:pt>
                <c:pt idx="5926">
                  <c:v>55.06</c:v>
                </c:pt>
                <c:pt idx="5927">
                  <c:v>55.05</c:v>
                </c:pt>
                <c:pt idx="5928">
                  <c:v>55.04</c:v>
                </c:pt>
                <c:pt idx="5929">
                  <c:v>55.03</c:v>
                </c:pt>
                <c:pt idx="5930">
                  <c:v>55.02</c:v>
                </c:pt>
                <c:pt idx="5931">
                  <c:v>55</c:v>
                </c:pt>
                <c:pt idx="5932">
                  <c:v>54.98</c:v>
                </c:pt>
                <c:pt idx="5933">
                  <c:v>54.96</c:v>
                </c:pt>
                <c:pt idx="5934">
                  <c:v>54.94</c:v>
                </c:pt>
                <c:pt idx="5935">
                  <c:v>54.92</c:v>
                </c:pt>
                <c:pt idx="5936">
                  <c:v>54.91</c:v>
                </c:pt>
                <c:pt idx="5937">
                  <c:v>54.89</c:v>
                </c:pt>
                <c:pt idx="5938">
                  <c:v>54.87</c:v>
                </c:pt>
                <c:pt idx="5939">
                  <c:v>54.86</c:v>
                </c:pt>
                <c:pt idx="5940">
                  <c:v>54.84</c:v>
                </c:pt>
                <c:pt idx="5941">
                  <c:v>54.83</c:v>
                </c:pt>
                <c:pt idx="5942">
                  <c:v>54.82</c:v>
                </c:pt>
                <c:pt idx="5943">
                  <c:v>54.8</c:v>
                </c:pt>
                <c:pt idx="5944">
                  <c:v>54.8</c:v>
                </c:pt>
                <c:pt idx="5945">
                  <c:v>54.79</c:v>
                </c:pt>
                <c:pt idx="5946">
                  <c:v>54.79</c:v>
                </c:pt>
                <c:pt idx="5947">
                  <c:v>54.79</c:v>
                </c:pt>
                <c:pt idx="5948">
                  <c:v>54.79</c:v>
                </c:pt>
                <c:pt idx="5949">
                  <c:v>54.78</c:v>
                </c:pt>
                <c:pt idx="5950">
                  <c:v>54.78</c:v>
                </c:pt>
                <c:pt idx="5951">
                  <c:v>54.77</c:v>
                </c:pt>
                <c:pt idx="5952">
                  <c:v>54.76</c:v>
                </c:pt>
                <c:pt idx="5953">
                  <c:v>54.75</c:v>
                </c:pt>
                <c:pt idx="5954">
                  <c:v>54.74</c:v>
                </c:pt>
                <c:pt idx="5955">
                  <c:v>54.73</c:v>
                </c:pt>
                <c:pt idx="5956">
                  <c:v>54.71</c:v>
                </c:pt>
                <c:pt idx="5957">
                  <c:v>54.7</c:v>
                </c:pt>
                <c:pt idx="5958">
                  <c:v>54.69</c:v>
                </c:pt>
                <c:pt idx="5959">
                  <c:v>54.68</c:v>
                </c:pt>
                <c:pt idx="5960">
                  <c:v>54.66</c:v>
                </c:pt>
                <c:pt idx="5961">
                  <c:v>54.66</c:v>
                </c:pt>
                <c:pt idx="5962">
                  <c:v>54.66</c:v>
                </c:pt>
                <c:pt idx="5963">
                  <c:v>54.65</c:v>
                </c:pt>
                <c:pt idx="5964">
                  <c:v>54.64</c:v>
                </c:pt>
                <c:pt idx="5965">
                  <c:v>54.64</c:v>
                </c:pt>
                <c:pt idx="5966">
                  <c:v>54.64</c:v>
                </c:pt>
                <c:pt idx="5967">
                  <c:v>54.63</c:v>
                </c:pt>
                <c:pt idx="5968">
                  <c:v>54.63</c:v>
                </c:pt>
                <c:pt idx="5969">
                  <c:v>54.63</c:v>
                </c:pt>
                <c:pt idx="5970">
                  <c:v>54.63</c:v>
                </c:pt>
                <c:pt idx="5971">
                  <c:v>54.63</c:v>
                </c:pt>
                <c:pt idx="5972">
                  <c:v>54.63</c:v>
                </c:pt>
                <c:pt idx="5973">
                  <c:v>54.63</c:v>
                </c:pt>
                <c:pt idx="5974">
                  <c:v>54.63</c:v>
                </c:pt>
                <c:pt idx="5975">
                  <c:v>54.63</c:v>
                </c:pt>
                <c:pt idx="5976">
                  <c:v>54.63</c:v>
                </c:pt>
                <c:pt idx="5977">
                  <c:v>54.63</c:v>
                </c:pt>
                <c:pt idx="5978">
                  <c:v>54.63</c:v>
                </c:pt>
                <c:pt idx="5979">
                  <c:v>54.63</c:v>
                </c:pt>
                <c:pt idx="5980">
                  <c:v>54.63</c:v>
                </c:pt>
                <c:pt idx="5981">
                  <c:v>54.63</c:v>
                </c:pt>
                <c:pt idx="5982">
                  <c:v>54.63</c:v>
                </c:pt>
                <c:pt idx="5983">
                  <c:v>54.62</c:v>
                </c:pt>
                <c:pt idx="5984">
                  <c:v>54.62</c:v>
                </c:pt>
                <c:pt idx="5985">
                  <c:v>54.61</c:v>
                </c:pt>
                <c:pt idx="5986">
                  <c:v>54.6</c:v>
                </c:pt>
                <c:pt idx="5987">
                  <c:v>54.59</c:v>
                </c:pt>
                <c:pt idx="5988">
                  <c:v>54.58</c:v>
                </c:pt>
                <c:pt idx="5989">
                  <c:v>54.56</c:v>
                </c:pt>
                <c:pt idx="5990">
                  <c:v>54.55</c:v>
                </c:pt>
                <c:pt idx="5991">
                  <c:v>54.53</c:v>
                </c:pt>
                <c:pt idx="5992">
                  <c:v>54.52</c:v>
                </c:pt>
                <c:pt idx="5993">
                  <c:v>54.5</c:v>
                </c:pt>
                <c:pt idx="5994">
                  <c:v>54.49</c:v>
                </c:pt>
                <c:pt idx="5995">
                  <c:v>54.48</c:v>
                </c:pt>
                <c:pt idx="5996">
                  <c:v>54.47</c:v>
                </c:pt>
                <c:pt idx="5997">
                  <c:v>54.46</c:v>
                </c:pt>
                <c:pt idx="5998">
                  <c:v>54.46</c:v>
                </c:pt>
                <c:pt idx="5999">
                  <c:v>54.44</c:v>
                </c:pt>
                <c:pt idx="6000">
                  <c:v>54.44</c:v>
                </c:pt>
                <c:pt idx="6001">
                  <c:v>54.42</c:v>
                </c:pt>
                <c:pt idx="6002">
                  <c:v>54.41</c:v>
                </c:pt>
                <c:pt idx="6003">
                  <c:v>54.41</c:v>
                </c:pt>
                <c:pt idx="6004">
                  <c:v>54.39</c:v>
                </c:pt>
                <c:pt idx="6005">
                  <c:v>54.38</c:v>
                </c:pt>
                <c:pt idx="6006">
                  <c:v>54.37</c:v>
                </c:pt>
                <c:pt idx="6007">
                  <c:v>54.36</c:v>
                </c:pt>
                <c:pt idx="6008">
                  <c:v>54.35</c:v>
                </c:pt>
                <c:pt idx="6009">
                  <c:v>54.35</c:v>
                </c:pt>
                <c:pt idx="6010">
                  <c:v>54.34</c:v>
                </c:pt>
                <c:pt idx="6011">
                  <c:v>54.34</c:v>
                </c:pt>
                <c:pt idx="6012">
                  <c:v>54.33</c:v>
                </c:pt>
                <c:pt idx="6013">
                  <c:v>54.33</c:v>
                </c:pt>
                <c:pt idx="6014">
                  <c:v>54.32</c:v>
                </c:pt>
                <c:pt idx="6015">
                  <c:v>54.32</c:v>
                </c:pt>
                <c:pt idx="6016">
                  <c:v>54.32</c:v>
                </c:pt>
                <c:pt idx="6017">
                  <c:v>54.32</c:v>
                </c:pt>
                <c:pt idx="6018">
                  <c:v>54.32</c:v>
                </c:pt>
                <c:pt idx="6019">
                  <c:v>54.32</c:v>
                </c:pt>
                <c:pt idx="6020">
                  <c:v>54.32</c:v>
                </c:pt>
                <c:pt idx="6021">
                  <c:v>54.32</c:v>
                </c:pt>
                <c:pt idx="6022">
                  <c:v>54.32</c:v>
                </c:pt>
                <c:pt idx="6023">
                  <c:v>54.32</c:v>
                </c:pt>
                <c:pt idx="6024">
                  <c:v>54.32</c:v>
                </c:pt>
                <c:pt idx="6025">
                  <c:v>54.32</c:v>
                </c:pt>
                <c:pt idx="6026">
                  <c:v>54.32</c:v>
                </c:pt>
                <c:pt idx="6027">
                  <c:v>54.32</c:v>
                </c:pt>
                <c:pt idx="6028">
                  <c:v>54.31</c:v>
                </c:pt>
                <c:pt idx="6029">
                  <c:v>54.31</c:v>
                </c:pt>
                <c:pt idx="6030">
                  <c:v>54.31</c:v>
                </c:pt>
                <c:pt idx="6031">
                  <c:v>54.3</c:v>
                </c:pt>
                <c:pt idx="6032">
                  <c:v>54.3</c:v>
                </c:pt>
                <c:pt idx="6033">
                  <c:v>54.29</c:v>
                </c:pt>
                <c:pt idx="6034">
                  <c:v>54.29</c:v>
                </c:pt>
                <c:pt idx="6035">
                  <c:v>54.28</c:v>
                </c:pt>
                <c:pt idx="6036">
                  <c:v>54.28</c:v>
                </c:pt>
                <c:pt idx="6037">
                  <c:v>54.27</c:v>
                </c:pt>
                <c:pt idx="6038">
                  <c:v>54.26</c:v>
                </c:pt>
                <c:pt idx="6039">
                  <c:v>54.25</c:v>
                </c:pt>
                <c:pt idx="6040">
                  <c:v>54.25</c:v>
                </c:pt>
                <c:pt idx="6041">
                  <c:v>54.24</c:v>
                </c:pt>
                <c:pt idx="6042">
                  <c:v>54.24</c:v>
                </c:pt>
                <c:pt idx="6043">
                  <c:v>54.24</c:v>
                </c:pt>
                <c:pt idx="6044">
                  <c:v>54.23</c:v>
                </c:pt>
                <c:pt idx="6045">
                  <c:v>54.22</c:v>
                </c:pt>
                <c:pt idx="6046">
                  <c:v>54.22</c:v>
                </c:pt>
                <c:pt idx="6047">
                  <c:v>54.21</c:v>
                </c:pt>
                <c:pt idx="6048">
                  <c:v>54.21</c:v>
                </c:pt>
                <c:pt idx="6049">
                  <c:v>54.2</c:v>
                </c:pt>
                <c:pt idx="6050">
                  <c:v>54.2</c:v>
                </c:pt>
                <c:pt idx="6051">
                  <c:v>54.2</c:v>
                </c:pt>
                <c:pt idx="6052">
                  <c:v>54.19</c:v>
                </c:pt>
                <c:pt idx="6053">
                  <c:v>54.18</c:v>
                </c:pt>
                <c:pt idx="6054">
                  <c:v>54.18</c:v>
                </c:pt>
                <c:pt idx="6055">
                  <c:v>54.18</c:v>
                </c:pt>
                <c:pt idx="6056">
                  <c:v>54.17</c:v>
                </c:pt>
                <c:pt idx="6057">
                  <c:v>54.16</c:v>
                </c:pt>
                <c:pt idx="6058">
                  <c:v>54.15</c:v>
                </c:pt>
                <c:pt idx="6059">
                  <c:v>54.14</c:v>
                </c:pt>
                <c:pt idx="6060">
                  <c:v>54.13</c:v>
                </c:pt>
                <c:pt idx="6061">
                  <c:v>54.13</c:v>
                </c:pt>
                <c:pt idx="6062">
                  <c:v>54.12</c:v>
                </c:pt>
                <c:pt idx="6063">
                  <c:v>54.11</c:v>
                </c:pt>
                <c:pt idx="6064">
                  <c:v>54.12</c:v>
                </c:pt>
                <c:pt idx="6065">
                  <c:v>54.11</c:v>
                </c:pt>
                <c:pt idx="6066">
                  <c:v>54.11</c:v>
                </c:pt>
                <c:pt idx="6067">
                  <c:v>54.11</c:v>
                </c:pt>
                <c:pt idx="6068">
                  <c:v>54.11</c:v>
                </c:pt>
                <c:pt idx="6069">
                  <c:v>54.12</c:v>
                </c:pt>
                <c:pt idx="6070">
                  <c:v>54.13</c:v>
                </c:pt>
                <c:pt idx="6071">
                  <c:v>54.13</c:v>
                </c:pt>
                <c:pt idx="6072">
                  <c:v>54.14</c:v>
                </c:pt>
                <c:pt idx="6073">
                  <c:v>54.14</c:v>
                </c:pt>
                <c:pt idx="6074">
                  <c:v>54.14</c:v>
                </c:pt>
                <c:pt idx="6075">
                  <c:v>54.15</c:v>
                </c:pt>
                <c:pt idx="6076">
                  <c:v>54.15</c:v>
                </c:pt>
                <c:pt idx="6077">
                  <c:v>54.15</c:v>
                </c:pt>
                <c:pt idx="6078">
                  <c:v>54.16</c:v>
                </c:pt>
                <c:pt idx="6079">
                  <c:v>54.17</c:v>
                </c:pt>
                <c:pt idx="6080">
                  <c:v>54.17</c:v>
                </c:pt>
                <c:pt idx="6081">
                  <c:v>54.18</c:v>
                </c:pt>
                <c:pt idx="6082">
                  <c:v>54.18</c:v>
                </c:pt>
                <c:pt idx="6083">
                  <c:v>54.19</c:v>
                </c:pt>
                <c:pt idx="6084">
                  <c:v>54.19</c:v>
                </c:pt>
                <c:pt idx="6085">
                  <c:v>54.19</c:v>
                </c:pt>
                <c:pt idx="6086">
                  <c:v>54.19</c:v>
                </c:pt>
                <c:pt idx="6087">
                  <c:v>54.2</c:v>
                </c:pt>
                <c:pt idx="6088">
                  <c:v>54.2</c:v>
                </c:pt>
                <c:pt idx="6089">
                  <c:v>54.21</c:v>
                </c:pt>
                <c:pt idx="6090">
                  <c:v>54.21</c:v>
                </c:pt>
                <c:pt idx="6091">
                  <c:v>54.23</c:v>
                </c:pt>
                <c:pt idx="6092">
                  <c:v>54.24</c:v>
                </c:pt>
                <c:pt idx="6093">
                  <c:v>54.26</c:v>
                </c:pt>
                <c:pt idx="6094">
                  <c:v>54.27</c:v>
                </c:pt>
                <c:pt idx="6095">
                  <c:v>54.28</c:v>
                </c:pt>
                <c:pt idx="6096">
                  <c:v>54.29</c:v>
                </c:pt>
                <c:pt idx="6097">
                  <c:v>54.31</c:v>
                </c:pt>
                <c:pt idx="6098">
                  <c:v>54.31</c:v>
                </c:pt>
                <c:pt idx="6099">
                  <c:v>54.32</c:v>
                </c:pt>
                <c:pt idx="6100">
                  <c:v>54.32</c:v>
                </c:pt>
                <c:pt idx="6101">
                  <c:v>54.32</c:v>
                </c:pt>
                <c:pt idx="6102">
                  <c:v>54.32</c:v>
                </c:pt>
                <c:pt idx="6103">
                  <c:v>54.32</c:v>
                </c:pt>
                <c:pt idx="6104">
                  <c:v>54.33</c:v>
                </c:pt>
                <c:pt idx="6105">
                  <c:v>54.34</c:v>
                </c:pt>
                <c:pt idx="6106">
                  <c:v>54.35</c:v>
                </c:pt>
                <c:pt idx="6107">
                  <c:v>54.36</c:v>
                </c:pt>
                <c:pt idx="6108">
                  <c:v>54.37</c:v>
                </c:pt>
                <c:pt idx="6109">
                  <c:v>54.39</c:v>
                </c:pt>
                <c:pt idx="6110">
                  <c:v>54.39</c:v>
                </c:pt>
                <c:pt idx="6111">
                  <c:v>54.4</c:v>
                </c:pt>
                <c:pt idx="6112">
                  <c:v>54.41</c:v>
                </c:pt>
                <c:pt idx="6113">
                  <c:v>54.42</c:v>
                </c:pt>
                <c:pt idx="6114">
                  <c:v>54.44</c:v>
                </c:pt>
                <c:pt idx="6115">
                  <c:v>54.46</c:v>
                </c:pt>
                <c:pt idx="6116">
                  <c:v>54.47</c:v>
                </c:pt>
                <c:pt idx="6117">
                  <c:v>54.49</c:v>
                </c:pt>
                <c:pt idx="6118">
                  <c:v>54.51</c:v>
                </c:pt>
                <c:pt idx="6119">
                  <c:v>54.54</c:v>
                </c:pt>
                <c:pt idx="6120">
                  <c:v>54.56</c:v>
                </c:pt>
                <c:pt idx="6121">
                  <c:v>54.59</c:v>
                </c:pt>
                <c:pt idx="6122">
                  <c:v>54.61</c:v>
                </c:pt>
                <c:pt idx="6123">
                  <c:v>54.62</c:v>
                </c:pt>
                <c:pt idx="6124">
                  <c:v>54.63</c:v>
                </c:pt>
                <c:pt idx="6125">
                  <c:v>54.63</c:v>
                </c:pt>
                <c:pt idx="6126">
                  <c:v>54.63</c:v>
                </c:pt>
                <c:pt idx="6127">
                  <c:v>54.63</c:v>
                </c:pt>
                <c:pt idx="6128">
                  <c:v>54.63</c:v>
                </c:pt>
                <c:pt idx="6129">
                  <c:v>54.63</c:v>
                </c:pt>
                <c:pt idx="6130">
                  <c:v>54.64</c:v>
                </c:pt>
                <c:pt idx="6131">
                  <c:v>54.64</c:v>
                </c:pt>
                <c:pt idx="6132">
                  <c:v>54.66</c:v>
                </c:pt>
                <c:pt idx="6133">
                  <c:v>54.67</c:v>
                </c:pt>
                <c:pt idx="6134">
                  <c:v>54.69</c:v>
                </c:pt>
                <c:pt idx="6135">
                  <c:v>54.71</c:v>
                </c:pt>
                <c:pt idx="6136">
                  <c:v>54.72</c:v>
                </c:pt>
                <c:pt idx="6137">
                  <c:v>54.74</c:v>
                </c:pt>
                <c:pt idx="6138">
                  <c:v>54.76</c:v>
                </c:pt>
                <c:pt idx="6139">
                  <c:v>54.77</c:v>
                </c:pt>
                <c:pt idx="6140">
                  <c:v>54.78</c:v>
                </c:pt>
                <c:pt idx="6141">
                  <c:v>54.8</c:v>
                </c:pt>
                <c:pt idx="6142">
                  <c:v>54.8</c:v>
                </c:pt>
                <c:pt idx="6143">
                  <c:v>54.81</c:v>
                </c:pt>
                <c:pt idx="6144">
                  <c:v>54.83</c:v>
                </c:pt>
                <c:pt idx="6145">
                  <c:v>54.85</c:v>
                </c:pt>
                <c:pt idx="6146">
                  <c:v>54.88</c:v>
                </c:pt>
                <c:pt idx="6147">
                  <c:v>54.92</c:v>
                </c:pt>
                <c:pt idx="6148">
                  <c:v>54.95</c:v>
                </c:pt>
                <c:pt idx="6149">
                  <c:v>54.98</c:v>
                </c:pt>
                <c:pt idx="6150">
                  <c:v>55.01</c:v>
                </c:pt>
                <c:pt idx="6151">
                  <c:v>55.04</c:v>
                </c:pt>
                <c:pt idx="6152">
                  <c:v>55.07</c:v>
                </c:pt>
                <c:pt idx="6153">
                  <c:v>55.08</c:v>
                </c:pt>
                <c:pt idx="6154">
                  <c:v>55.09</c:v>
                </c:pt>
                <c:pt idx="6155">
                  <c:v>55.1</c:v>
                </c:pt>
                <c:pt idx="6156">
                  <c:v>55.1</c:v>
                </c:pt>
                <c:pt idx="6157">
                  <c:v>55.11</c:v>
                </c:pt>
                <c:pt idx="6158">
                  <c:v>55.13</c:v>
                </c:pt>
                <c:pt idx="6159">
                  <c:v>55.15</c:v>
                </c:pt>
                <c:pt idx="6160">
                  <c:v>55.17</c:v>
                </c:pt>
                <c:pt idx="6161">
                  <c:v>55.19</c:v>
                </c:pt>
                <c:pt idx="6162">
                  <c:v>55.21</c:v>
                </c:pt>
                <c:pt idx="6163">
                  <c:v>55.23</c:v>
                </c:pt>
                <c:pt idx="6164">
                  <c:v>55.24</c:v>
                </c:pt>
                <c:pt idx="6165">
                  <c:v>55.25</c:v>
                </c:pt>
                <c:pt idx="6166">
                  <c:v>55.26</c:v>
                </c:pt>
                <c:pt idx="6167">
                  <c:v>55.26</c:v>
                </c:pt>
                <c:pt idx="6168">
                  <c:v>55.26</c:v>
                </c:pt>
                <c:pt idx="6169">
                  <c:v>55.26</c:v>
                </c:pt>
                <c:pt idx="6170">
                  <c:v>55.26</c:v>
                </c:pt>
                <c:pt idx="6171">
                  <c:v>55.26</c:v>
                </c:pt>
                <c:pt idx="6172">
                  <c:v>55.26</c:v>
                </c:pt>
                <c:pt idx="6173">
                  <c:v>55.26</c:v>
                </c:pt>
                <c:pt idx="6174">
                  <c:v>55.26</c:v>
                </c:pt>
                <c:pt idx="6175">
                  <c:v>55.26</c:v>
                </c:pt>
                <c:pt idx="6176">
                  <c:v>55.26</c:v>
                </c:pt>
                <c:pt idx="6177">
                  <c:v>55.26</c:v>
                </c:pt>
                <c:pt idx="6178">
                  <c:v>55.26</c:v>
                </c:pt>
                <c:pt idx="6179">
                  <c:v>55.26</c:v>
                </c:pt>
                <c:pt idx="6180">
                  <c:v>55.26</c:v>
                </c:pt>
                <c:pt idx="6181">
                  <c:v>55.26</c:v>
                </c:pt>
                <c:pt idx="6182">
                  <c:v>55.26</c:v>
                </c:pt>
                <c:pt idx="6183">
                  <c:v>55.26</c:v>
                </c:pt>
                <c:pt idx="6184">
                  <c:v>55.26</c:v>
                </c:pt>
                <c:pt idx="6185">
                  <c:v>55.26</c:v>
                </c:pt>
                <c:pt idx="6186">
                  <c:v>55.26</c:v>
                </c:pt>
                <c:pt idx="6187">
                  <c:v>55.26</c:v>
                </c:pt>
                <c:pt idx="6188">
                  <c:v>55.26</c:v>
                </c:pt>
                <c:pt idx="6189">
                  <c:v>55.26</c:v>
                </c:pt>
                <c:pt idx="6190">
                  <c:v>55.26</c:v>
                </c:pt>
                <c:pt idx="6191">
                  <c:v>55.26</c:v>
                </c:pt>
                <c:pt idx="6192">
                  <c:v>55.26</c:v>
                </c:pt>
                <c:pt idx="6193">
                  <c:v>55.26</c:v>
                </c:pt>
                <c:pt idx="6194">
                  <c:v>55.26</c:v>
                </c:pt>
                <c:pt idx="6195">
                  <c:v>55.26</c:v>
                </c:pt>
                <c:pt idx="6196">
                  <c:v>55.26</c:v>
                </c:pt>
                <c:pt idx="6197">
                  <c:v>55.26</c:v>
                </c:pt>
                <c:pt idx="6198">
                  <c:v>55.26</c:v>
                </c:pt>
                <c:pt idx="6199">
                  <c:v>55.26</c:v>
                </c:pt>
                <c:pt idx="6200">
                  <c:v>55.26</c:v>
                </c:pt>
                <c:pt idx="6201">
                  <c:v>55.26</c:v>
                </c:pt>
                <c:pt idx="6202">
                  <c:v>55.26</c:v>
                </c:pt>
                <c:pt idx="6203">
                  <c:v>55.26</c:v>
                </c:pt>
                <c:pt idx="6204">
                  <c:v>55.26</c:v>
                </c:pt>
                <c:pt idx="6205">
                  <c:v>55.26</c:v>
                </c:pt>
                <c:pt idx="6206">
                  <c:v>55.26</c:v>
                </c:pt>
                <c:pt idx="6207">
                  <c:v>55.26</c:v>
                </c:pt>
                <c:pt idx="6208">
                  <c:v>55.26</c:v>
                </c:pt>
                <c:pt idx="6209">
                  <c:v>55.26</c:v>
                </c:pt>
                <c:pt idx="6210">
                  <c:v>55.26</c:v>
                </c:pt>
                <c:pt idx="6211">
                  <c:v>55.26</c:v>
                </c:pt>
                <c:pt idx="6212">
                  <c:v>55.26</c:v>
                </c:pt>
                <c:pt idx="6213">
                  <c:v>55.26</c:v>
                </c:pt>
                <c:pt idx="6214">
                  <c:v>55.26</c:v>
                </c:pt>
                <c:pt idx="6215">
                  <c:v>55.26</c:v>
                </c:pt>
                <c:pt idx="6216">
                  <c:v>55.26</c:v>
                </c:pt>
                <c:pt idx="6217">
                  <c:v>55.26</c:v>
                </c:pt>
                <c:pt idx="6218">
                  <c:v>55.26</c:v>
                </c:pt>
                <c:pt idx="6219">
                  <c:v>55.26</c:v>
                </c:pt>
                <c:pt idx="6220">
                  <c:v>55.26</c:v>
                </c:pt>
                <c:pt idx="6221">
                  <c:v>55.26</c:v>
                </c:pt>
                <c:pt idx="6222">
                  <c:v>55.26</c:v>
                </c:pt>
                <c:pt idx="6223">
                  <c:v>55.26</c:v>
                </c:pt>
                <c:pt idx="6224">
                  <c:v>55.26</c:v>
                </c:pt>
                <c:pt idx="6225">
                  <c:v>55.26</c:v>
                </c:pt>
                <c:pt idx="6226">
                  <c:v>55.26</c:v>
                </c:pt>
                <c:pt idx="6227">
                  <c:v>55.26</c:v>
                </c:pt>
                <c:pt idx="6228">
                  <c:v>55.26</c:v>
                </c:pt>
                <c:pt idx="6229">
                  <c:v>55.26</c:v>
                </c:pt>
                <c:pt idx="6230">
                  <c:v>55.26</c:v>
                </c:pt>
                <c:pt idx="6231">
                  <c:v>55.26</c:v>
                </c:pt>
                <c:pt idx="6232">
                  <c:v>55.26</c:v>
                </c:pt>
                <c:pt idx="6233">
                  <c:v>55.26</c:v>
                </c:pt>
                <c:pt idx="6234">
                  <c:v>55.26</c:v>
                </c:pt>
                <c:pt idx="6235">
                  <c:v>55.26</c:v>
                </c:pt>
                <c:pt idx="6236">
                  <c:v>55.26</c:v>
                </c:pt>
                <c:pt idx="6237">
                  <c:v>55.26</c:v>
                </c:pt>
                <c:pt idx="6238">
                  <c:v>55.26</c:v>
                </c:pt>
                <c:pt idx="6239">
                  <c:v>55.26</c:v>
                </c:pt>
                <c:pt idx="6240">
                  <c:v>55.26</c:v>
                </c:pt>
                <c:pt idx="6241">
                  <c:v>55.26</c:v>
                </c:pt>
                <c:pt idx="6242">
                  <c:v>55.26</c:v>
                </c:pt>
                <c:pt idx="6243">
                  <c:v>55.26</c:v>
                </c:pt>
                <c:pt idx="6244">
                  <c:v>55.25</c:v>
                </c:pt>
                <c:pt idx="6245">
                  <c:v>55.25</c:v>
                </c:pt>
                <c:pt idx="6246">
                  <c:v>55.25</c:v>
                </c:pt>
                <c:pt idx="6247">
                  <c:v>55.24</c:v>
                </c:pt>
                <c:pt idx="6248">
                  <c:v>55.23</c:v>
                </c:pt>
                <c:pt idx="6249">
                  <c:v>55.22</c:v>
                </c:pt>
                <c:pt idx="6250">
                  <c:v>55.21</c:v>
                </c:pt>
                <c:pt idx="6251">
                  <c:v>55.2</c:v>
                </c:pt>
                <c:pt idx="6252">
                  <c:v>55.19</c:v>
                </c:pt>
                <c:pt idx="6253">
                  <c:v>55.17</c:v>
                </c:pt>
                <c:pt idx="6254">
                  <c:v>55.16</c:v>
                </c:pt>
                <c:pt idx="6255">
                  <c:v>55.14</c:v>
                </c:pt>
                <c:pt idx="6256">
                  <c:v>55.13</c:v>
                </c:pt>
                <c:pt idx="6257">
                  <c:v>55.12</c:v>
                </c:pt>
                <c:pt idx="6258">
                  <c:v>55.11</c:v>
                </c:pt>
                <c:pt idx="6259">
                  <c:v>55.11</c:v>
                </c:pt>
                <c:pt idx="6260">
                  <c:v>55.1</c:v>
                </c:pt>
                <c:pt idx="6261">
                  <c:v>55.1</c:v>
                </c:pt>
                <c:pt idx="6262">
                  <c:v>55.1</c:v>
                </c:pt>
                <c:pt idx="6263">
                  <c:v>55.1</c:v>
                </c:pt>
                <c:pt idx="6264">
                  <c:v>55.1</c:v>
                </c:pt>
                <c:pt idx="6265">
                  <c:v>55.1</c:v>
                </c:pt>
                <c:pt idx="6266">
                  <c:v>55.09</c:v>
                </c:pt>
                <c:pt idx="6267">
                  <c:v>55.09</c:v>
                </c:pt>
                <c:pt idx="6268">
                  <c:v>55.08</c:v>
                </c:pt>
                <c:pt idx="6269">
                  <c:v>55.07</c:v>
                </c:pt>
                <c:pt idx="6270">
                  <c:v>55.07</c:v>
                </c:pt>
                <c:pt idx="6271">
                  <c:v>55.06</c:v>
                </c:pt>
                <c:pt idx="6272">
                  <c:v>55.04</c:v>
                </c:pt>
                <c:pt idx="6273">
                  <c:v>55.02</c:v>
                </c:pt>
                <c:pt idx="6274">
                  <c:v>55</c:v>
                </c:pt>
                <c:pt idx="6275">
                  <c:v>54.98</c:v>
                </c:pt>
                <c:pt idx="6276">
                  <c:v>54.96</c:v>
                </c:pt>
                <c:pt idx="6277">
                  <c:v>54.93</c:v>
                </c:pt>
                <c:pt idx="6278">
                  <c:v>54.92</c:v>
                </c:pt>
                <c:pt idx="6279">
                  <c:v>54.89</c:v>
                </c:pt>
                <c:pt idx="6280">
                  <c:v>54.87</c:v>
                </c:pt>
                <c:pt idx="6281">
                  <c:v>54.86</c:v>
                </c:pt>
                <c:pt idx="6282">
                  <c:v>54.85</c:v>
                </c:pt>
                <c:pt idx="6283">
                  <c:v>54.83</c:v>
                </c:pt>
                <c:pt idx="6284">
                  <c:v>54.82</c:v>
                </c:pt>
                <c:pt idx="6285">
                  <c:v>54.81</c:v>
                </c:pt>
                <c:pt idx="6286">
                  <c:v>54.8</c:v>
                </c:pt>
                <c:pt idx="6287">
                  <c:v>54.79</c:v>
                </c:pt>
                <c:pt idx="6288">
                  <c:v>54.79</c:v>
                </c:pt>
                <c:pt idx="6289">
                  <c:v>54.79</c:v>
                </c:pt>
                <c:pt idx="6290">
                  <c:v>54.79</c:v>
                </c:pt>
                <c:pt idx="6291">
                  <c:v>54.78</c:v>
                </c:pt>
                <c:pt idx="6292">
                  <c:v>54.78</c:v>
                </c:pt>
                <c:pt idx="6293">
                  <c:v>54.78</c:v>
                </c:pt>
                <c:pt idx="6294">
                  <c:v>54.77</c:v>
                </c:pt>
                <c:pt idx="6295">
                  <c:v>54.76</c:v>
                </c:pt>
                <c:pt idx="6296">
                  <c:v>54.75</c:v>
                </c:pt>
                <c:pt idx="6297">
                  <c:v>54.74</c:v>
                </c:pt>
                <c:pt idx="6298">
                  <c:v>54.73</c:v>
                </c:pt>
                <c:pt idx="6299">
                  <c:v>54.72</c:v>
                </c:pt>
                <c:pt idx="6300">
                  <c:v>54.71</c:v>
                </c:pt>
                <c:pt idx="6301">
                  <c:v>54.69</c:v>
                </c:pt>
                <c:pt idx="6302">
                  <c:v>54.68</c:v>
                </c:pt>
                <c:pt idx="6303">
                  <c:v>54.66</c:v>
                </c:pt>
                <c:pt idx="6304">
                  <c:v>54.66</c:v>
                </c:pt>
                <c:pt idx="6305">
                  <c:v>54.65</c:v>
                </c:pt>
                <c:pt idx="6306">
                  <c:v>54.65</c:v>
                </c:pt>
                <c:pt idx="6307">
                  <c:v>54.64</c:v>
                </c:pt>
                <c:pt idx="6308">
                  <c:v>54.64</c:v>
                </c:pt>
                <c:pt idx="6309">
                  <c:v>54.64</c:v>
                </c:pt>
                <c:pt idx="6310">
                  <c:v>54.63</c:v>
                </c:pt>
                <c:pt idx="6311">
                  <c:v>54.63</c:v>
                </c:pt>
                <c:pt idx="6312">
                  <c:v>54.63</c:v>
                </c:pt>
                <c:pt idx="6313">
                  <c:v>54.63</c:v>
                </c:pt>
                <c:pt idx="6314">
                  <c:v>54.63</c:v>
                </c:pt>
                <c:pt idx="6315">
                  <c:v>54.63</c:v>
                </c:pt>
                <c:pt idx="6316">
                  <c:v>54.63</c:v>
                </c:pt>
                <c:pt idx="6317">
                  <c:v>54.63</c:v>
                </c:pt>
                <c:pt idx="6318">
                  <c:v>54.63</c:v>
                </c:pt>
                <c:pt idx="6319">
                  <c:v>54.63</c:v>
                </c:pt>
                <c:pt idx="6320">
                  <c:v>54.63</c:v>
                </c:pt>
                <c:pt idx="6321">
                  <c:v>54.63</c:v>
                </c:pt>
                <c:pt idx="6322">
                  <c:v>54.63</c:v>
                </c:pt>
                <c:pt idx="6323">
                  <c:v>54.62</c:v>
                </c:pt>
                <c:pt idx="6324">
                  <c:v>54.61</c:v>
                </c:pt>
                <c:pt idx="6325">
                  <c:v>54.6</c:v>
                </c:pt>
                <c:pt idx="6326">
                  <c:v>54.59</c:v>
                </c:pt>
                <c:pt idx="6327">
                  <c:v>54.58</c:v>
                </c:pt>
                <c:pt idx="6328">
                  <c:v>54.57</c:v>
                </c:pt>
                <c:pt idx="6329">
                  <c:v>54.56</c:v>
                </c:pt>
                <c:pt idx="6330">
                  <c:v>54.56</c:v>
                </c:pt>
                <c:pt idx="6331">
                  <c:v>54.55</c:v>
                </c:pt>
                <c:pt idx="6332">
                  <c:v>54.54</c:v>
                </c:pt>
                <c:pt idx="6333">
                  <c:v>54.52</c:v>
                </c:pt>
                <c:pt idx="6334">
                  <c:v>54.5</c:v>
                </c:pt>
                <c:pt idx="6335">
                  <c:v>54.47</c:v>
                </c:pt>
                <c:pt idx="6336">
                  <c:v>54.46</c:v>
                </c:pt>
                <c:pt idx="6337">
                  <c:v>54.45</c:v>
                </c:pt>
                <c:pt idx="6338">
                  <c:v>54.44</c:v>
                </c:pt>
                <c:pt idx="6339">
                  <c:v>54.43</c:v>
                </c:pt>
                <c:pt idx="6340">
                  <c:v>54.42</c:v>
                </c:pt>
                <c:pt idx="6341">
                  <c:v>54.41</c:v>
                </c:pt>
                <c:pt idx="6342">
                  <c:v>54.4</c:v>
                </c:pt>
                <c:pt idx="6343">
                  <c:v>54.39</c:v>
                </c:pt>
                <c:pt idx="6344">
                  <c:v>54.39</c:v>
                </c:pt>
                <c:pt idx="6345">
                  <c:v>54.38</c:v>
                </c:pt>
                <c:pt idx="6346">
                  <c:v>54.37</c:v>
                </c:pt>
                <c:pt idx="6347">
                  <c:v>54.36</c:v>
                </c:pt>
                <c:pt idx="6348">
                  <c:v>54.36</c:v>
                </c:pt>
                <c:pt idx="6349">
                  <c:v>54.35</c:v>
                </c:pt>
                <c:pt idx="6350">
                  <c:v>54.34</c:v>
                </c:pt>
                <c:pt idx="6351">
                  <c:v>54.34</c:v>
                </c:pt>
                <c:pt idx="6352">
                  <c:v>54.33</c:v>
                </c:pt>
                <c:pt idx="6353">
                  <c:v>54.33</c:v>
                </c:pt>
                <c:pt idx="6354">
                  <c:v>54.32</c:v>
                </c:pt>
                <c:pt idx="6355">
                  <c:v>54.32</c:v>
                </c:pt>
                <c:pt idx="6356">
                  <c:v>54.32</c:v>
                </c:pt>
                <c:pt idx="6357">
                  <c:v>54.32</c:v>
                </c:pt>
                <c:pt idx="6358">
                  <c:v>54.32</c:v>
                </c:pt>
                <c:pt idx="6359">
                  <c:v>54.32</c:v>
                </c:pt>
                <c:pt idx="6360">
                  <c:v>54.32</c:v>
                </c:pt>
                <c:pt idx="6361">
                  <c:v>54.32</c:v>
                </c:pt>
                <c:pt idx="6362">
                  <c:v>54.32</c:v>
                </c:pt>
                <c:pt idx="6363">
                  <c:v>54.32</c:v>
                </c:pt>
                <c:pt idx="6364">
                  <c:v>54.31</c:v>
                </c:pt>
                <c:pt idx="6365">
                  <c:v>54.31</c:v>
                </c:pt>
                <c:pt idx="6366">
                  <c:v>54.3</c:v>
                </c:pt>
                <c:pt idx="6367">
                  <c:v>54.29</c:v>
                </c:pt>
                <c:pt idx="6368">
                  <c:v>54.29</c:v>
                </c:pt>
                <c:pt idx="6369">
                  <c:v>54.29</c:v>
                </c:pt>
                <c:pt idx="6370">
                  <c:v>54.28</c:v>
                </c:pt>
                <c:pt idx="6371">
                  <c:v>54.28</c:v>
                </c:pt>
                <c:pt idx="6372">
                  <c:v>54.28</c:v>
                </c:pt>
                <c:pt idx="6373">
                  <c:v>54.27</c:v>
                </c:pt>
                <c:pt idx="6374">
                  <c:v>54.26</c:v>
                </c:pt>
                <c:pt idx="6375">
                  <c:v>54.25</c:v>
                </c:pt>
                <c:pt idx="6376">
                  <c:v>54.24</c:v>
                </c:pt>
                <c:pt idx="6377">
                  <c:v>54.22</c:v>
                </c:pt>
                <c:pt idx="6378">
                  <c:v>54.2</c:v>
                </c:pt>
                <c:pt idx="6379">
                  <c:v>54.18</c:v>
                </c:pt>
                <c:pt idx="6380">
                  <c:v>54.16</c:v>
                </c:pt>
                <c:pt idx="6381">
                  <c:v>54.14</c:v>
                </c:pt>
                <c:pt idx="6382">
                  <c:v>54.13</c:v>
                </c:pt>
                <c:pt idx="6383">
                  <c:v>54.11</c:v>
                </c:pt>
                <c:pt idx="6384">
                  <c:v>54.1</c:v>
                </c:pt>
                <c:pt idx="6385">
                  <c:v>54.1</c:v>
                </c:pt>
                <c:pt idx="6386">
                  <c:v>54.09</c:v>
                </c:pt>
                <c:pt idx="6387">
                  <c:v>54.08</c:v>
                </c:pt>
                <c:pt idx="6388">
                  <c:v>54.08</c:v>
                </c:pt>
                <c:pt idx="6389">
                  <c:v>54.08</c:v>
                </c:pt>
                <c:pt idx="6390">
                  <c:v>54.08</c:v>
                </c:pt>
                <c:pt idx="6391">
                  <c:v>54.08</c:v>
                </c:pt>
                <c:pt idx="6392">
                  <c:v>54.08</c:v>
                </c:pt>
                <c:pt idx="6393">
                  <c:v>54.08</c:v>
                </c:pt>
                <c:pt idx="6394">
                  <c:v>54.08</c:v>
                </c:pt>
                <c:pt idx="6395">
                  <c:v>54.08</c:v>
                </c:pt>
                <c:pt idx="6396">
                  <c:v>54.08</c:v>
                </c:pt>
                <c:pt idx="6397">
                  <c:v>54.08</c:v>
                </c:pt>
                <c:pt idx="6398">
                  <c:v>54.08</c:v>
                </c:pt>
                <c:pt idx="6399">
                  <c:v>54.08</c:v>
                </c:pt>
                <c:pt idx="6400">
                  <c:v>54.08</c:v>
                </c:pt>
                <c:pt idx="6401">
                  <c:v>54.08</c:v>
                </c:pt>
                <c:pt idx="6402">
                  <c:v>54.08</c:v>
                </c:pt>
                <c:pt idx="6403">
                  <c:v>54.08</c:v>
                </c:pt>
                <c:pt idx="6404">
                  <c:v>54.08</c:v>
                </c:pt>
                <c:pt idx="6405">
                  <c:v>54.09</c:v>
                </c:pt>
                <c:pt idx="6406">
                  <c:v>54.09</c:v>
                </c:pt>
                <c:pt idx="6407">
                  <c:v>54.08</c:v>
                </c:pt>
                <c:pt idx="6408">
                  <c:v>54.08</c:v>
                </c:pt>
                <c:pt idx="6409">
                  <c:v>54.1</c:v>
                </c:pt>
                <c:pt idx="6410">
                  <c:v>54.09</c:v>
                </c:pt>
                <c:pt idx="6411">
                  <c:v>54.1</c:v>
                </c:pt>
                <c:pt idx="6412">
                  <c:v>54.1</c:v>
                </c:pt>
                <c:pt idx="6413">
                  <c:v>54.11</c:v>
                </c:pt>
                <c:pt idx="6414">
                  <c:v>54.11</c:v>
                </c:pt>
                <c:pt idx="6415">
                  <c:v>54.13</c:v>
                </c:pt>
                <c:pt idx="6416">
                  <c:v>54.15</c:v>
                </c:pt>
                <c:pt idx="6417">
                  <c:v>54.16</c:v>
                </c:pt>
                <c:pt idx="6418">
                  <c:v>54.18</c:v>
                </c:pt>
                <c:pt idx="6419">
                  <c:v>54.19</c:v>
                </c:pt>
                <c:pt idx="6420">
                  <c:v>54.21</c:v>
                </c:pt>
                <c:pt idx="6421">
                  <c:v>54.23</c:v>
                </c:pt>
                <c:pt idx="6422">
                  <c:v>54.25</c:v>
                </c:pt>
                <c:pt idx="6423">
                  <c:v>54.27</c:v>
                </c:pt>
                <c:pt idx="6424">
                  <c:v>54.29</c:v>
                </c:pt>
                <c:pt idx="6425">
                  <c:v>54.3</c:v>
                </c:pt>
                <c:pt idx="6426">
                  <c:v>54.31</c:v>
                </c:pt>
                <c:pt idx="6427">
                  <c:v>54.31</c:v>
                </c:pt>
                <c:pt idx="6428">
                  <c:v>54.32</c:v>
                </c:pt>
                <c:pt idx="6429">
                  <c:v>54.32</c:v>
                </c:pt>
                <c:pt idx="6430">
                  <c:v>54.32</c:v>
                </c:pt>
                <c:pt idx="6431">
                  <c:v>54.33</c:v>
                </c:pt>
                <c:pt idx="6432">
                  <c:v>54.33</c:v>
                </c:pt>
                <c:pt idx="6433">
                  <c:v>54.33</c:v>
                </c:pt>
                <c:pt idx="6434">
                  <c:v>54.34</c:v>
                </c:pt>
                <c:pt idx="6435">
                  <c:v>54.34</c:v>
                </c:pt>
                <c:pt idx="6436">
                  <c:v>54.35</c:v>
                </c:pt>
                <c:pt idx="6437">
                  <c:v>54.35</c:v>
                </c:pt>
                <c:pt idx="6438">
                  <c:v>54.36</c:v>
                </c:pt>
                <c:pt idx="6439">
                  <c:v>54.37</c:v>
                </c:pt>
                <c:pt idx="6440">
                  <c:v>54.38</c:v>
                </c:pt>
                <c:pt idx="6441">
                  <c:v>54.4</c:v>
                </c:pt>
                <c:pt idx="6442">
                  <c:v>54.41</c:v>
                </c:pt>
                <c:pt idx="6443">
                  <c:v>54.44</c:v>
                </c:pt>
                <c:pt idx="6444">
                  <c:v>54.46</c:v>
                </c:pt>
                <c:pt idx="6445">
                  <c:v>54.49</c:v>
                </c:pt>
                <c:pt idx="6446">
                  <c:v>54.52</c:v>
                </c:pt>
                <c:pt idx="6447">
                  <c:v>54.55</c:v>
                </c:pt>
                <c:pt idx="6448">
                  <c:v>54.57</c:v>
                </c:pt>
                <c:pt idx="6449">
                  <c:v>54.59</c:v>
                </c:pt>
                <c:pt idx="6450">
                  <c:v>54.61</c:v>
                </c:pt>
                <c:pt idx="6451">
                  <c:v>54.62</c:v>
                </c:pt>
                <c:pt idx="6452">
                  <c:v>54.63</c:v>
                </c:pt>
                <c:pt idx="6453">
                  <c:v>54.63</c:v>
                </c:pt>
                <c:pt idx="6454">
                  <c:v>54.63</c:v>
                </c:pt>
                <c:pt idx="6455">
                  <c:v>54.63</c:v>
                </c:pt>
                <c:pt idx="6456">
                  <c:v>54.63</c:v>
                </c:pt>
                <c:pt idx="6457">
                  <c:v>54.63</c:v>
                </c:pt>
                <c:pt idx="6458">
                  <c:v>54.64</c:v>
                </c:pt>
                <c:pt idx="6459">
                  <c:v>54.64</c:v>
                </c:pt>
                <c:pt idx="6460">
                  <c:v>54.65</c:v>
                </c:pt>
                <c:pt idx="6461">
                  <c:v>54.67</c:v>
                </c:pt>
                <c:pt idx="6462">
                  <c:v>54.68</c:v>
                </c:pt>
                <c:pt idx="6463">
                  <c:v>54.7</c:v>
                </c:pt>
                <c:pt idx="6464">
                  <c:v>54.71</c:v>
                </c:pt>
                <c:pt idx="6465">
                  <c:v>54.73</c:v>
                </c:pt>
                <c:pt idx="6466">
                  <c:v>54.75</c:v>
                </c:pt>
                <c:pt idx="6467">
                  <c:v>54.77</c:v>
                </c:pt>
                <c:pt idx="6468">
                  <c:v>54.78</c:v>
                </c:pt>
                <c:pt idx="6469">
                  <c:v>54.8</c:v>
                </c:pt>
                <c:pt idx="6470">
                  <c:v>54.82</c:v>
                </c:pt>
                <c:pt idx="6471">
                  <c:v>54.83</c:v>
                </c:pt>
                <c:pt idx="6472">
                  <c:v>54.86</c:v>
                </c:pt>
                <c:pt idx="6473">
                  <c:v>54.9</c:v>
                </c:pt>
                <c:pt idx="6474">
                  <c:v>54.93</c:v>
                </c:pt>
                <c:pt idx="6475">
                  <c:v>54.97</c:v>
                </c:pt>
                <c:pt idx="6476">
                  <c:v>55.01</c:v>
                </c:pt>
                <c:pt idx="6477">
                  <c:v>55.03</c:v>
                </c:pt>
                <c:pt idx="6478">
                  <c:v>55.06</c:v>
                </c:pt>
                <c:pt idx="6479">
                  <c:v>55.08</c:v>
                </c:pt>
                <c:pt idx="6480">
                  <c:v>55.09</c:v>
                </c:pt>
                <c:pt idx="6481">
                  <c:v>55.1</c:v>
                </c:pt>
                <c:pt idx="6482">
                  <c:v>55.1</c:v>
                </c:pt>
                <c:pt idx="6483">
                  <c:v>55.11</c:v>
                </c:pt>
                <c:pt idx="6484">
                  <c:v>55.13</c:v>
                </c:pt>
                <c:pt idx="6485">
                  <c:v>55.15</c:v>
                </c:pt>
                <c:pt idx="6486">
                  <c:v>55.18</c:v>
                </c:pt>
                <c:pt idx="6487">
                  <c:v>55.2</c:v>
                </c:pt>
                <c:pt idx="6488">
                  <c:v>55.21</c:v>
                </c:pt>
                <c:pt idx="6489">
                  <c:v>55.23</c:v>
                </c:pt>
                <c:pt idx="6490">
                  <c:v>55.24</c:v>
                </c:pt>
                <c:pt idx="6491">
                  <c:v>55.25</c:v>
                </c:pt>
                <c:pt idx="6492">
                  <c:v>55.25</c:v>
                </c:pt>
                <c:pt idx="6493">
                  <c:v>55.26</c:v>
                </c:pt>
                <c:pt idx="6494">
                  <c:v>55.26</c:v>
                </c:pt>
                <c:pt idx="6495">
                  <c:v>55.26</c:v>
                </c:pt>
                <c:pt idx="6496">
                  <c:v>55.26</c:v>
                </c:pt>
                <c:pt idx="6497">
                  <c:v>55.26</c:v>
                </c:pt>
                <c:pt idx="6498">
                  <c:v>55.26</c:v>
                </c:pt>
                <c:pt idx="6499">
                  <c:v>55.26</c:v>
                </c:pt>
                <c:pt idx="6500">
                  <c:v>55.26</c:v>
                </c:pt>
                <c:pt idx="6501">
                  <c:v>55.26</c:v>
                </c:pt>
                <c:pt idx="6502">
                  <c:v>55.26</c:v>
                </c:pt>
                <c:pt idx="6503">
                  <c:v>55.26</c:v>
                </c:pt>
                <c:pt idx="6504">
                  <c:v>55.26</c:v>
                </c:pt>
                <c:pt idx="6505">
                  <c:v>55.26</c:v>
                </c:pt>
                <c:pt idx="6506">
                  <c:v>55.26</c:v>
                </c:pt>
                <c:pt idx="6507">
                  <c:v>55.26</c:v>
                </c:pt>
                <c:pt idx="6508">
                  <c:v>55.26</c:v>
                </c:pt>
                <c:pt idx="6509">
                  <c:v>55.26</c:v>
                </c:pt>
                <c:pt idx="6510">
                  <c:v>55.26</c:v>
                </c:pt>
                <c:pt idx="6511">
                  <c:v>55.26</c:v>
                </c:pt>
                <c:pt idx="6512">
                  <c:v>55.26</c:v>
                </c:pt>
                <c:pt idx="6513">
                  <c:v>55.26</c:v>
                </c:pt>
                <c:pt idx="6514">
                  <c:v>55.27</c:v>
                </c:pt>
                <c:pt idx="6515">
                  <c:v>55.27</c:v>
                </c:pt>
                <c:pt idx="6516">
                  <c:v>55.27</c:v>
                </c:pt>
                <c:pt idx="6517">
                  <c:v>55.28</c:v>
                </c:pt>
                <c:pt idx="6518">
                  <c:v>55.28</c:v>
                </c:pt>
                <c:pt idx="6519">
                  <c:v>55.29</c:v>
                </c:pt>
                <c:pt idx="6520">
                  <c:v>55.29</c:v>
                </c:pt>
                <c:pt idx="6521">
                  <c:v>55.29</c:v>
                </c:pt>
                <c:pt idx="6522">
                  <c:v>55.3</c:v>
                </c:pt>
                <c:pt idx="6523">
                  <c:v>55.3</c:v>
                </c:pt>
                <c:pt idx="6524">
                  <c:v>55.3</c:v>
                </c:pt>
                <c:pt idx="6525">
                  <c:v>55.3</c:v>
                </c:pt>
                <c:pt idx="6526">
                  <c:v>55.3</c:v>
                </c:pt>
                <c:pt idx="6527">
                  <c:v>55.3</c:v>
                </c:pt>
                <c:pt idx="6528">
                  <c:v>55.29</c:v>
                </c:pt>
                <c:pt idx="6529">
                  <c:v>55.29</c:v>
                </c:pt>
                <c:pt idx="6530">
                  <c:v>55.29</c:v>
                </c:pt>
                <c:pt idx="6531">
                  <c:v>55.29</c:v>
                </c:pt>
                <c:pt idx="6532">
                  <c:v>55.29</c:v>
                </c:pt>
                <c:pt idx="6533">
                  <c:v>55.28</c:v>
                </c:pt>
                <c:pt idx="6534">
                  <c:v>55.28</c:v>
                </c:pt>
                <c:pt idx="6535">
                  <c:v>55.28</c:v>
                </c:pt>
                <c:pt idx="6536">
                  <c:v>55.28</c:v>
                </c:pt>
                <c:pt idx="6537">
                  <c:v>55.28</c:v>
                </c:pt>
                <c:pt idx="6538">
                  <c:v>55.28</c:v>
                </c:pt>
                <c:pt idx="6539">
                  <c:v>55.28</c:v>
                </c:pt>
                <c:pt idx="6540">
                  <c:v>55.27</c:v>
                </c:pt>
                <c:pt idx="6541">
                  <c:v>55.27</c:v>
                </c:pt>
                <c:pt idx="6542">
                  <c:v>55.27</c:v>
                </c:pt>
                <c:pt idx="6543">
                  <c:v>55.26</c:v>
                </c:pt>
                <c:pt idx="6544">
                  <c:v>55.26</c:v>
                </c:pt>
                <c:pt idx="6545">
                  <c:v>55.26</c:v>
                </c:pt>
                <c:pt idx="6546">
                  <c:v>55.26</c:v>
                </c:pt>
                <c:pt idx="6547">
                  <c:v>55.26</c:v>
                </c:pt>
                <c:pt idx="6548">
                  <c:v>55.26</c:v>
                </c:pt>
                <c:pt idx="6549">
                  <c:v>55.26</c:v>
                </c:pt>
                <c:pt idx="6550">
                  <c:v>55.26</c:v>
                </c:pt>
                <c:pt idx="6551">
                  <c:v>55.26</c:v>
                </c:pt>
                <c:pt idx="6552">
                  <c:v>55.26</c:v>
                </c:pt>
                <c:pt idx="6553">
                  <c:v>55.26</c:v>
                </c:pt>
                <c:pt idx="6554">
                  <c:v>55.26</c:v>
                </c:pt>
                <c:pt idx="6555">
                  <c:v>55.26</c:v>
                </c:pt>
                <c:pt idx="6556">
                  <c:v>55.26</c:v>
                </c:pt>
                <c:pt idx="6557">
                  <c:v>55.26</c:v>
                </c:pt>
                <c:pt idx="6558">
                  <c:v>55.26</c:v>
                </c:pt>
                <c:pt idx="6559">
                  <c:v>55.26</c:v>
                </c:pt>
                <c:pt idx="6560">
                  <c:v>55.26</c:v>
                </c:pt>
                <c:pt idx="6561">
                  <c:v>55.26</c:v>
                </c:pt>
                <c:pt idx="6562">
                  <c:v>55.26</c:v>
                </c:pt>
                <c:pt idx="6563">
                  <c:v>55.26</c:v>
                </c:pt>
                <c:pt idx="6564">
                  <c:v>55.26</c:v>
                </c:pt>
                <c:pt idx="6565">
                  <c:v>55.26</c:v>
                </c:pt>
                <c:pt idx="6566">
                  <c:v>55.26</c:v>
                </c:pt>
                <c:pt idx="6567">
                  <c:v>55.26</c:v>
                </c:pt>
                <c:pt idx="6568">
                  <c:v>55.26</c:v>
                </c:pt>
                <c:pt idx="6569">
                  <c:v>55.26</c:v>
                </c:pt>
                <c:pt idx="6570">
                  <c:v>55.26</c:v>
                </c:pt>
                <c:pt idx="6571">
                  <c:v>55.26</c:v>
                </c:pt>
                <c:pt idx="6572">
                  <c:v>55.26</c:v>
                </c:pt>
                <c:pt idx="6573">
                  <c:v>55.26</c:v>
                </c:pt>
                <c:pt idx="6574">
                  <c:v>55.26</c:v>
                </c:pt>
                <c:pt idx="6575">
                  <c:v>55.25</c:v>
                </c:pt>
                <c:pt idx="6576">
                  <c:v>55.25</c:v>
                </c:pt>
                <c:pt idx="6577">
                  <c:v>55.24</c:v>
                </c:pt>
                <c:pt idx="6578">
                  <c:v>55.23</c:v>
                </c:pt>
                <c:pt idx="6579">
                  <c:v>55.23</c:v>
                </c:pt>
                <c:pt idx="6580">
                  <c:v>55.21</c:v>
                </c:pt>
                <c:pt idx="6581">
                  <c:v>55.2</c:v>
                </c:pt>
                <c:pt idx="6582">
                  <c:v>55.19</c:v>
                </c:pt>
                <c:pt idx="6583">
                  <c:v>55.17</c:v>
                </c:pt>
                <c:pt idx="6584">
                  <c:v>55.16</c:v>
                </c:pt>
                <c:pt idx="6585">
                  <c:v>55.14</c:v>
                </c:pt>
                <c:pt idx="6586">
                  <c:v>55.14</c:v>
                </c:pt>
                <c:pt idx="6587">
                  <c:v>55.12</c:v>
                </c:pt>
                <c:pt idx="6588">
                  <c:v>55.12</c:v>
                </c:pt>
                <c:pt idx="6589">
                  <c:v>55.11</c:v>
                </c:pt>
                <c:pt idx="6590">
                  <c:v>55.1</c:v>
                </c:pt>
                <c:pt idx="6591">
                  <c:v>55.1</c:v>
                </c:pt>
                <c:pt idx="6592">
                  <c:v>55.1</c:v>
                </c:pt>
                <c:pt idx="6593">
                  <c:v>55.1</c:v>
                </c:pt>
                <c:pt idx="6594">
                  <c:v>55.1</c:v>
                </c:pt>
                <c:pt idx="6595">
                  <c:v>55.09</c:v>
                </c:pt>
                <c:pt idx="6596">
                  <c:v>55.09</c:v>
                </c:pt>
                <c:pt idx="6597">
                  <c:v>55.08</c:v>
                </c:pt>
                <c:pt idx="6598">
                  <c:v>55.07</c:v>
                </c:pt>
                <c:pt idx="6599">
                  <c:v>55.07</c:v>
                </c:pt>
                <c:pt idx="6600">
                  <c:v>55.06</c:v>
                </c:pt>
                <c:pt idx="6601">
                  <c:v>55.05</c:v>
                </c:pt>
                <c:pt idx="6602">
                  <c:v>55.04</c:v>
                </c:pt>
                <c:pt idx="6603">
                  <c:v>55.03</c:v>
                </c:pt>
                <c:pt idx="6604">
                  <c:v>55.01</c:v>
                </c:pt>
                <c:pt idx="6605">
                  <c:v>55</c:v>
                </c:pt>
                <c:pt idx="6606">
                  <c:v>54.98</c:v>
                </c:pt>
                <c:pt idx="6607">
                  <c:v>54.96</c:v>
                </c:pt>
                <c:pt idx="6608">
                  <c:v>54.93</c:v>
                </c:pt>
                <c:pt idx="6609">
                  <c:v>54.91</c:v>
                </c:pt>
                <c:pt idx="6610">
                  <c:v>54.89</c:v>
                </c:pt>
                <c:pt idx="6611">
                  <c:v>54.87</c:v>
                </c:pt>
                <c:pt idx="6612">
                  <c:v>54.85</c:v>
                </c:pt>
                <c:pt idx="6613">
                  <c:v>54.84</c:v>
                </c:pt>
                <c:pt idx="6614">
                  <c:v>54.82</c:v>
                </c:pt>
                <c:pt idx="6615">
                  <c:v>54.81</c:v>
                </c:pt>
                <c:pt idx="6616">
                  <c:v>54.8</c:v>
                </c:pt>
                <c:pt idx="6617">
                  <c:v>54.8</c:v>
                </c:pt>
                <c:pt idx="6618">
                  <c:v>54.8</c:v>
                </c:pt>
                <c:pt idx="6619">
                  <c:v>54.79</c:v>
                </c:pt>
                <c:pt idx="6620">
                  <c:v>54.78</c:v>
                </c:pt>
                <c:pt idx="6621">
                  <c:v>54.78</c:v>
                </c:pt>
                <c:pt idx="6622">
                  <c:v>54.77</c:v>
                </c:pt>
                <c:pt idx="6623">
                  <c:v>54.77</c:v>
                </c:pt>
                <c:pt idx="6624">
                  <c:v>54.75</c:v>
                </c:pt>
                <c:pt idx="6625">
                  <c:v>54.75</c:v>
                </c:pt>
                <c:pt idx="6626">
                  <c:v>54.74</c:v>
                </c:pt>
                <c:pt idx="6627">
                  <c:v>54.73</c:v>
                </c:pt>
                <c:pt idx="6628">
                  <c:v>54.72</c:v>
                </c:pt>
                <c:pt idx="6629">
                  <c:v>54.71</c:v>
                </c:pt>
                <c:pt idx="6630">
                  <c:v>54.71</c:v>
                </c:pt>
                <c:pt idx="6631">
                  <c:v>54.7</c:v>
                </c:pt>
                <c:pt idx="6632">
                  <c:v>54.69</c:v>
                </c:pt>
                <c:pt idx="6633">
                  <c:v>54.68</c:v>
                </c:pt>
                <c:pt idx="6634">
                  <c:v>54.67</c:v>
                </c:pt>
                <c:pt idx="6635">
                  <c:v>54.66</c:v>
                </c:pt>
                <c:pt idx="6636">
                  <c:v>54.66</c:v>
                </c:pt>
                <c:pt idx="6637">
                  <c:v>54.65</c:v>
                </c:pt>
                <c:pt idx="6638">
                  <c:v>54.64</c:v>
                </c:pt>
                <c:pt idx="6639">
                  <c:v>54.64</c:v>
                </c:pt>
                <c:pt idx="6640">
                  <c:v>54.64</c:v>
                </c:pt>
                <c:pt idx="6641">
                  <c:v>54.63</c:v>
                </c:pt>
                <c:pt idx="6642">
                  <c:v>54.63</c:v>
                </c:pt>
                <c:pt idx="6643">
                  <c:v>54.63</c:v>
                </c:pt>
                <c:pt idx="6644">
                  <c:v>54.63</c:v>
                </c:pt>
                <c:pt idx="6645">
                  <c:v>54.63</c:v>
                </c:pt>
                <c:pt idx="6646">
                  <c:v>54.63</c:v>
                </c:pt>
                <c:pt idx="6647">
                  <c:v>54.63</c:v>
                </c:pt>
                <c:pt idx="6648">
                  <c:v>54.63</c:v>
                </c:pt>
                <c:pt idx="6649">
                  <c:v>54.63</c:v>
                </c:pt>
                <c:pt idx="6650">
                  <c:v>54.63</c:v>
                </c:pt>
                <c:pt idx="6651">
                  <c:v>54.63</c:v>
                </c:pt>
                <c:pt idx="6652">
                  <c:v>54.63</c:v>
                </c:pt>
                <c:pt idx="6653">
                  <c:v>54.63</c:v>
                </c:pt>
                <c:pt idx="6654">
                  <c:v>54.63</c:v>
                </c:pt>
                <c:pt idx="6655">
                  <c:v>54.63</c:v>
                </c:pt>
                <c:pt idx="6656">
                  <c:v>54.63</c:v>
                </c:pt>
                <c:pt idx="6657">
                  <c:v>54.63</c:v>
                </c:pt>
                <c:pt idx="6658">
                  <c:v>54.62</c:v>
                </c:pt>
                <c:pt idx="6659">
                  <c:v>54.61</c:v>
                </c:pt>
                <c:pt idx="6660">
                  <c:v>54.59</c:v>
                </c:pt>
                <c:pt idx="6661">
                  <c:v>54.58</c:v>
                </c:pt>
                <c:pt idx="6662">
                  <c:v>54.57</c:v>
                </c:pt>
                <c:pt idx="6663">
                  <c:v>54.56</c:v>
                </c:pt>
                <c:pt idx="6664">
                  <c:v>54.55</c:v>
                </c:pt>
                <c:pt idx="6665">
                  <c:v>54.54</c:v>
                </c:pt>
                <c:pt idx="6666">
                  <c:v>54.54</c:v>
                </c:pt>
                <c:pt idx="6667">
                  <c:v>54.52</c:v>
                </c:pt>
                <c:pt idx="6668">
                  <c:v>54.51</c:v>
                </c:pt>
                <c:pt idx="6669">
                  <c:v>54.5</c:v>
                </c:pt>
                <c:pt idx="6670">
                  <c:v>54.49</c:v>
                </c:pt>
                <c:pt idx="6671">
                  <c:v>54.47</c:v>
                </c:pt>
                <c:pt idx="6672">
                  <c:v>54.46</c:v>
                </c:pt>
                <c:pt idx="6673">
                  <c:v>54.45</c:v>
                </c:pt>
                <c:pt idx="6674">
                  <c:v>54.44</c:v>
                </c:pt>
                <c:pt idx="6675">
                  <c:v>54.42</c:v>
                </c:pt>
                <c:pt idx="6676">
                  <c:v>54.42</c:v>
                </c:pt>
                <c:pt idx="6677">
                  <c:v>54.41</c:v>
                </c:pt>
                <c:pt idx="6678">
                  <c:v>54.4</c:v>
                </c:pt>
                <c:pt idx="6679">
                  <c:v>54.39</c:v>
                </c:pt>
                <c:pt idx="6680">
                  <c:v>54.39</c:v>
                </c:pt>
                <c:pt idx="6681">
                  <c:v>54.38</c:v>
                </c:pt>
                <c:pt idx="6682">
                  <c:v>54.37</c:v>
                </c:pt>
                <c:pt idx="6683">
                  <c:v>54.36</c:v>
                </c:pt>
                <c:pt idx="6684">
                  <c:v>54.36</c:v>
                </c:pt>
                <c:pt idx="6685">
                  <c:v>54.34</c:v>
                </c:pt>
                <c:pt idx="6686">
                  <c:v>54.34</c:v>
                </c:pt>
                <c:pt idx="6687">
                  <c:v>54.33</c:v>
                </c:pt>
                <c:pt idx="6688">
                  <c:v>54.33</c:v>
                </c:pt>
                <c:pt idx="6689">
                  <c:v>54.32</c:v>
                </c:pt>
                <c:pt idx="6690">
                  <c:v>54.32</c:v>
                </c:pt>
                <c:pt idx="6691">
                  <c:v>54.32</c:v>
                </c:pt>
                <c:pt idx="6692">
                  <c:v>54.32</c:v>
                </c:pt>
                <c:pt idx="6693">
                  <c:v>54.32</c:v>
                </c:pt>
                <c:pt idx="6694">
                  <c:v>54.32</c:v>
                </c:pt>
                <c:pt idx="6695">
                  <c:v>54.32</c:v>
                </c:pt>
                <c:pt idx="6696">
                  <c:v>54.32</c:v>
                </c:pt>
                <c:pt idx="6697">
                  <c:v>54.32</c:v>
                </c:pt>
                <c:pt idx="6698">
                  <c:v>54.32</c:v>
                </c:pt>
                <c:pt idx="6699">
                  <c:v>54.31</c:v>
                </c:pt>
                <c:pt idx="6700">
                  <c:v>54.3</c:v>
                </c:pt>
                <c:pt idx="6701">
                  <c:v>54.29</c:v>
                </c:pt>
                <c:pt idx="6702">
                  <c:v>54.29</c:v>
                </c:pt>
                <c:pt idx="6703">
                  <c:v>54.28</c:v>
                </c:pt>
                <c:pt idx="6704">
                  <c:v>54.27</c:v>
                </c:pt>
                <c:pt idx="6705">
                  <c:v>54.26</c:v>
                </c:pt>
                <c:pt idx="6706">
                  <c:v>54.25</c:v>
                </c:pt>
                <c:pt idx="6707">
                  <c:v>54.24</c:v>
                </c:pt>
                <c:pt idx="6708">
                  <c:v>54.23</c:v>
                </c:pt>
                <c:pt idx="6709">
                  <c:v>54.23</c:v>
                </c:pt>
                <c:pt idx="6710">
                  <c:v>54.22</c:v>
                </c:pt>
                <c:pt idx="6711">
                  <c:v>54.21</c:v>
                </c:pt>
                <c:pt idx="6712">
                  <c:v>54.2</c:v>
                </c:pt>
                <c:pt idx="6713">
                  <c:v>54.18</c:v>
                </c:pt>
                <c:pt idx="6714">
                  <c:v>54.17</c:v>
                </c:pt>
                <c:pt idx="6715">
                  <c:v>54.16</c:v>
                </c:pt>
                <c:pt idx="6716">
                  <c:v>54.15</c:v>
                </c:pt>
                <c:pt idx="6717">
                  <c:v>54.15</c:v>
                </c:pt>
                <c:pt idx="6718">
                  <c:v>54.14</c:v>
                </c:pt>
                <c:pt idx="6719">
                  <c:v>54.14</c:v>
                </c:pt>
                <c:pt idx="6720">
                  <c:v>54.13</c:v>
                </c:pt>
                <c:pt idx="6721">
                  <c:v>54.11</c:v>
                </c:pt>
                <c:pt idx="6722">
                  <c:v>54.1</c:v>
                </c:pt>
                <c:pt idx="6723">
                  <c:v>54.08</c:v>
                </c:pt>
                <c:pt idx="6724">
                  <c:v>54.07</c:v>
                </c:pt>
                <c:pt idx="6725">
                  <c:v>54.06</c:v>
                </c:pt>
                <c:pt idx="6726">
                  <c:v>54.06</c:v>
                </c:pt>
                <c:pt idx="6727">
                  <c:v>54.05</c:v>
                </c:pt>
                <c:pt idx="6728">
                  <c:v>54.05</c:v>
                </c:pt>
                <c:pt idx="6729">
                  <c:v>54.05</c:v>
                </c:pt>
                <c:pt idx="6730">
                  <c:v>54.05</c:v>
                </c:pt>
                <c:pt idx="6731">
                  <c:v>54.05</c:v>
                </c:pt>
                <c:pt idx="6732">
                  <c:v>54.05</c:v>
                </c:pt>
                <c:pt idx="6733">
                  <c:v>54.05</c:v>
                </c:pt>
                <c:pt idx="6734">
                  <c:v>54.05</c:v>
                </c:pt>
                <c:pt idx="6735">
                  <c:v>54.05</c:v>
                </c:pt>
                <c:pt idx="6736">
                  <c:v>54.06</c:v>
                </c:pt>
                <c:pt idx="6737">
                  <c:v>54.06</c:v>
                </c:pt>
                <c:pt idx="6738">
                  <c:v>54.06</c:v>
                </c:pt>
                <c:pt idx="6739">
                  <c:v>54.06</c:v>
                </c:pt>
                <c:pt idx="6740">
                  <c:v>54.07</c:v>
                </c:pt>
                <c:pt idx="6741">
                  <c:v>54.08</c:v>
                </c:pt>
                <c:pt idx="6742">
                  <c:v>54.08</c:v>
                </c:pt>
                <c:pt idx="6743">
                  <c:v>54.09</c:v>
                </c:pt>
                <c:pt idx="6744">
                  <c:v>54.1</c:v>
                </c:pt>
                <c:pt idx="6745">
                  <c:v>54.1</c:v>
                </c:pt>
                <c:pt idx="6746">
                  <c:v>54.11</c:v>
                </c:pt>
                <c:pt idx="6747">
                  <c:v>54.12</c:v>
                </c:pt>
                <c:pt idx="6748">
                  <c:v>54.12</c:v>
                </c:pt>
                <c:pt idx="6749">
                  <c:v>54.13</c:v>
                </c:pt>
                <c:pt idx="6750">
                  <c:v>54.13</c:v>
                </c:pt>
                <c:pt idx="6751">
                  <c:v>54.14</c:v>
                </c:pt>
                <c:pt idx="6752">
                  <c:v>54.14</c:v>
                </c:pt>
                <c:pt idx="6753">
                  <c:v>54.15</c:v>
                </c:pt>
                <c:pt idx="6754">
                  <c:v>54.17</c:v>
                </c:pt>
                <c:pt idx="6755">
                  <c:v>54.18</c:v>
                </c:pt>
                <c:pt idx="6756">
                  <c:v>54.2</c:v>
                </c:pt>
                <c:pt idx="6757">
                  <c:v>54.22</c:v>
                </c:pt>
                <c:pt idx="6758">
                  <c:v>54.24</c:v>
                </c:pt>
                <c:pt idx="6759">
                  <c:v>54.25</c:v>
                </c:pt>
                <c:pt idx="6760">
                  <c:v>54.27</c:v>
                </c:pt>
                <c:pt idx="6761">
                  <c:v>54.29</c:v>
                </c:pt>
                <c:pt idx="6762">
                  <c:v>54.3</c:v>
                </c:pt>
                <c:pt idx="6763">
                  <c:v>54.31</c:v>
                </c:pt>
                <c:pt idx="6764">
                  <c:v>54.32</c:v>
                </c:pt>
                <c:pt idx="6765">
                  <c:v>54.32</c:v>
                </c:pt>
                <c:pt idx="6766">
                  <c:v>54.32</c:v>
                </c:pt>
                <c:pt idx="6767">
                  <c:v>54.33</c:v>
                </c:pt>
                <c:pt idx="6768">
                  <c:v>54.33</c:v>
                </c:pt>
                <c:pt idx="6769">
                  <c:v>54.34</c:v>
                </c:pt>
                <c:pt idx="6770">
                  <c:v>54.35</c:v>
                </c:pt>
                <c:pt idx="6771">
                  <c:v>54.36</c:v>
                </c:pt>
                <c:pt idx="6772">
                  <c:v>54.38</c:v>
                </c:pt>
                <c:pt idx="6773">
                  <c:v>54.4</c:v>
                </c:pt>
                <c:pt idx="6774">
                  <c:v>54.42</c:v>
                </c:pt>
                <c:pt idx="6775">
                  <c:v>54.43</c:v>
                </c:pt>
                <c:pt idx="6776">
                  <c:v>54.45</c:v>
                </c:pt>
                <c:pt idx="6777">
                  <c:v>54.46</c:v>
                </c:pt>
                <c:pt idx="6778">
                  <c:v>54.48</c:v>
                </c:pt>
                <c:pt idx="6779">
                  <c:v>54.5</c:v>
                </c:pt>
                <c:pt idx="6780">
                  <c:v>54.52</c:v>
                </c:pt>
                <c:pt idx="6781">
                  <c:v>54.54</c:v>
                </c:pt>
                <c:pt idx="6782">
                  <c:v>54.57</c:v>
                </c:pt>
                <c:pt idx="6783">
                  <c:v>54.59</c:v>
                </c:pt>
                <c:pt idx="6784">
                  <c:v>54.61</c:v>
                </c:pt>
                <c:pt idx="6785">
                  <c:v>54.62</c:v>
                </c:pt>
                <c:pt idx="6786">
                  <c:v>54.63</c:v>
                </c:pt>
                <c:pt idx="6787">
                  <c:v>54.63</c:v>
                </c:pt>
                <c:pt idx="6788">
                  <c:v>54.63</c:v>
                </c:pt>
                <c:pt idx="6789">
                  <c:v>54.63</c:v>
                </c:pt>
                <c:pt idx="6790">
                  <c:v>54.64</c:v>
                </c:pt>
                <c:pt idx="6791">
                  <c:v>54.65</c:v>
                </c:pt>
                <c:pt idx="6792">
                  <c:v>54.66</c:v>
                </c:pt>
                <c:pt idx="6793">
                  <c:v>54.68</c:v>
                </c:pt>
                <c:pt idx="6794">
                  <c:v>54.7</c:v>
                </c:pt>
                <c:pt idx="6795">
                  <c:v>54.72</c:v>
                </c:pt>
                <c:pt idx="6796">
                  <c:v>54.74</c:v>
                </c:pt>
                <c:pt idx="6797">
                  <c:v>54.76</c:v>
                </c:pt>
                <c:pt idx="6798">
                  <c:v>54.77</c:v>
                </c:pt>
                <c:pt idx="6799">
                  <c:v>54.79</c:v>
                </c:pt>
                <c:pt idx="6800">
                  <c:v>54.8</c:v>
                </c:pt>
                <c:pt idx="6801">
                  <c:v>54.81</c:v>
                </c:pt>
                <c:pt idx="6802">
                  <c:v>54.83</c:v>
                </c:pt>
                <c:pt idx="6803">
                  <c:v>54.85</c:v>
                </c:pt>
                <c:pt idx="6804">
                  <c:v>54.88</c:v>
                </c:pt>
                <c:pt idx="6805">
                  <c:v>54.91</c:v>
                </c:pt>
                <c:pt idx="6806">
                  <c:v>54.95</c:v>
                </c:pt>
                <c:pt idx="6807">
                  <c:v>54.98</c:v>
                </c:pt>
                <c:pt idx="6808">
                  <c:v>55.01</c:v>
                </c:pt>
                <c:pt idx="6809">
                  <c:v>55.03</c:v>
                </c:pt>
                <c:pt idx="6810">
                  <c:v>55.05</c:v>
                </c:pt>
                <c:pt idx="6811">
                  <c:v>55.07</c:v>
                </c:pt>
                <c:pt idx="6812">
                  <c:v>55.09</c:v>
                </c:pt>
                <c:pt idx="6813">
                  <c:v>55.1</c:v>
                </c:pt>
                <c:pt idx="6814">
                  <c:v>55.11</c:v>
                </c:pt>
                <c:pt idx="6815">
                  <c:v>55.12</c:v>
                </c:pt>
                <c:pt idx="6816">
                  <c:v>55.14</c:v>
                </c:pt>
                <c:pt idx="6817">
                  <c:v>55.16</c:v>
                </c:pt>
                <c:pt idx="6818">
                  <c:v>55.19</c:v>
                </c:pt>
                <c:pt idx="6819">
                  <c:v>55.21</c:v>
                </c:pt>
                <c:pt idx="6820">
                  <c:v>55.23</c:v>
                </c:pt>
                <c:pt idx="6821">
                  <c:v>55.24</c:v>
                </c:pt>
                <c:pt idx="6822">
                  <c:v>55.25</c:v>
                </c:pt>
                <c:pt idx="6823">
                  <c:v>55.26</c:v>
                </c:pt>
                <c:pt idx="6824">
                  <c:v>55.26</c:v>
                </c:pt>
                <c:pt idx="6825">
                  <c:v>55.26</c:v>
                </c:pt>
                <c:pt idx="6826">
                  <c:v>55.26</c:v>
                </c:pt>
                <c:pt idx="6827">
                  <c:v>55.26</c:v>
                </c:pt>
                <c:pt idx="6828">
                  <c:v>55.26</c:v>
                </c:pt>
                <c:pt idx="6829">
                  <c:v>55.26</c:v>
                </c:pt>
                <c:pt idx="6830">
                  <c:v>55.26</c:v>
                </c:pt>
                <c:pt idx="6831">
                  <c:v>55.26</c:v>
                </c:pt>
                <c:pt idx="6832">
                  <c:v>55.26</c:v>
                </c:pt>
                <c:pt idx="6833">
                  <c:v>55.26</c:v>
                </c:pt>
                <c:pt idx="6834">
                  <c:v>55.26</c:v>
                </c:pt>
                <c:pt idx="6835">
                  <c:v>55.26</c:v>
                </c:pt>
                <c:pt idx="6836">
                  <c:v>55.26</c:v>
                </c:pt>
                <c:pt idx="6837">
                  <c:v>55.26</c:v>
                </c:pt>
                <c:pt idx="6838">
                  <c:v>55.26</c:v>
                </c:pt>
                <c:pt idx="6839">
                  <c:v>55.26</c:v>
                </c:pt>
                <c:pt idx="6840">
                  <c:v>55.26</c:v>
                </c:pt>
                <c:pt idx="6841">
                  <c:v>55.26</c:v>
                </c:pt>
                <c:pt idx="6842">
                  <c:v>55.26</c:v>
                </c:pt>
                <c:pt idx="6843">
                  <c:v>55.26</c:v>
                </c:pt>
                <c:pt idx="6844">
                  <c:v>55.26</c:v>
                </c:pt>
                <c:pt idx="6845">
                  <c:v>55.27</c:v>
                </c:pt>
                <c:pt idx="6846">
                  <c:v>55.27</c:v>
                </c:pt>
                <c:pt idx="6847">
                  <c:v>55.27</c:v>
                </c:pt>
                <c:pt idx="6848">
                  <c:v>55.27</c:v>
                </c:pt>
                <c:pt idx="6849">
                  <c:v>55.28</c:v>
                </c:pt>
                <c:pt idx="6850">
                  <c:v>55.28</c:v>
                </c:pt>
                <c:pt idx="6851">
                  <c:v>55.27</c:v>
                </c:pt>
                <c:pt idx="6852">
                  <c:v>55.27</c:v>
                </c:pt>
                <c:pt idx="6853">
                  <c:v>55.28</c:v>
                </c:pt>
                <c:pt idx="6854">
                  <c:v>55.28</c:v>
                </c:pt>
                <c:pt idx="6855">
                  <c:v>55.28</c:v>
                </c:pt>
                <c:pt idx="6856">
                  <c:v>55.28</c:v>
                </c:pt>
                <c:pt idx="6857">
                  <c:v>55.28</c:v>
                </c:pt>
                <c:pt idx="6858">
                  <c:v>55.28</c:v>
                </c:pt>
                <c:pt idx="6859">
                  <c:v>55.28</c:v>
                </c:pt>
                <c:pt idx="6860">
                  <c:v>55.28</c:v>
                </c:pt>
                <c:pt idx="6861">
                  <c:v>55.27</c:v>
                </c:pt>
                <c:pt idx="6862">
                  <c:v>55.27</c:v>
                </c:pt>
                <c:pt idx="6863">
                  <c:v>55.27</c:v>
                </c:pt>
                <c:pt idx="6864">
                  <c:v>55.27</c:v>
                </c:pt>
                <c:pt idx="6865">
                  <c:v>55.26</c:v>
                </c:pt>
                <c:pt idx="6866">
                  <c:v>55.26</c:v>
                </c:pt>
                <c:pt idx="6867">
                  <c:v>55.26</c:v>
                </c:pt>
                <c:pt idx="6868">
                  <c:v>55.26</c:v>
                </c:pt>
                <c:pt idx="6869">
                  <c:v>55.26</c:v>
                </c:pt>
                <c:pt idx="6870">
                  <c:v>55.26</c:v>
                </c:pt>
                <c:pt idx="6871">
                  <c:v>55.26</c:v>
                </c:pt>
                <c:pt idx="6872">
                  <c:v>55.26</c:v>
                </c:pt>
                <c:pt idx="6873">
                  <c:v>55.26</c:v>
                </c:pt>
                <c:pt idx="6874">
                  <c:v>55.26</c:v>
                </c:pt>
                <c:pt idx="6875">
                  <c:v>55.26</c:v>
                </c:pt>
                <c:pt idx="6876">
                  <c:v>55.26</c:v>
                </c:pt>
                <c:pt idx="6877">
                  <c:v>55.26</c:v>
                </c:pt>
                <c:pt idx="6878">
                  <c:v>55.26</c:v>
                </c:pt>
                <c:pt idx="6879">
                  <c:v>55.26</c:v>
                </c:pt>
                <c:pt idx="6880">
                  <c:v>55.26</c:v>
                </c:pt>
                <c:pt idx="6881">
                  <c:v>55.26</c:v>
                </c:pt>
                <c:pt idx="6882">
                  <c:v>55.26</c:v>
                </c:pt>
                <c:pt idx="6883">
                  <c:v>55.26</c:v>
                </c:pt>
                <c:pt idx="6884">
                  <c:v>55.26</c:v>
                </c:pt>
                <c:pt idx="6885">
                  <c:v>55.26</c:v>
                </c:pt>
                <c:pt idx="6886">
                  <c:v>55.26</c:v>
                </c:pt>
                <c:pt idx="6887">
                  <c:v>55.26</c:v>
                </c:pt>
                <c:pt idx="6888">
                  <c:v>55.26</c:v>
                </c:pt>
                <c:pt idx="6889">
                  <c:v>55.26</c:v>
                </c:pt>
                <c:pt idx="6890">
                  <c:v>55.26</c:v>
                </c:pt>
                <c:pt idx="6891">
                  <c:v>55.26</c:v>
                </c:pt>
                <c:pt idx="6892">
                  <c:v>55.26</c:v>
                </c:pt>
                <c:pt idx="6893">
                  <c:v>55.26</c:v>
                </c:pt>
                <c:pt idx="6894">
                  <c:v>55.26</c:v>
                </c:pt>
                <c:pt idx="6895">
                  <c:v>55.26</c:v>
                </c:pt>
                <c:pt idx="6896">
                  <c:v>55.26</c:v>
                </c:pt>
                <c:pt idx="6897">
                  <c:v>55.26</c:v>
                </c:pt>
                <c:pt idx="6898">
                  <c:v>55.26</c:v>
                </c:pt>
                <c:pt idx="6899">
                  <c:v>55.26</c:v>
                </c:pt>
                <c:pt idx="6900">
                  <c:v>55.26</c:v>
                </c:pt>
                <c:pt idx="6901">
                  <c:v>55.26</c:v>
                </c:pt>
                <c:pt idx="6902">
                  <c:v>55.26</c:v>
                </c:pt>
                <c:pt idx="6903">
                  <c:v>55.26</c:v>
                </c:pt>
                <c:pt idx="6904">
                  <c:v>55.25</c:v>
                </c:pt>
                <c:pt idx="6905">
                  <c:v>55.25</c:v>
                </c:pt>
                <c:pt idx="6906">
                  <c:v>55.24</c:v>
                </c:pt>
                <c:pt idx="6907">
                  <c:v>55.23</c:v>
                </c:pt>
                <c:pt idx="6908">
                  <c:v>55.21</c:v>
                </c:pt>
                <c:pt idx="6909">
                  <c:v>55.2</c:v>
                </c:pt>
                <c:pt idx="6910">
                  <c:v>55.19</c:v>
                </c:pt>
                <c:pt idx="6911">
                  <c:v>55.18</c:v>
                </c:pt>
                <c:pt idx="6912">
                  <c:v>55.16</c:v>
                </c:pt>
                <c:pt idx="6913">
                  <c:v>55.15</c:v>
                </c:pt>
                <c:pt idx="6914">
                  <c:v>55.14</c:v>
                </c:pt>
                <c:pt idx="6915">
                  <c:v>55.13</c:v>
                </c:pt>
                <c:pt idx="6916">
                  <c:v>55.12</c:v>
                </c:pt>
                <c:pt idx="6917">
                  <c:v>55.12</c:v>
                </c:pt>
                <c:pt idx="6918">
                  <c:v>55.11</c:v>
                </c:pt>
                <c:pt idx="6919">
                  <c:v>55.11</c:v>
                </c:pt>
                <c:pt idx="6920">
                  <c:v>55.1</c:v>
                </c:pt>
                <c:pt idx="6921">
                  <c:v>55.1</c:v>
                </c:pt>
                <c:pt idx="6922">
                  <c:v>55.1</c:v>
                </c:pt>
                <c:pt idx="6923">
                  <c:v>55.1</c:v>
                </c:pt>
                <c:pt idx="6924">
                  <c:v>55.1</c:v>
                </c:pt>
                <c:pt idx="6925">
                  <c:v>55.09</c:v>
                </c:pt>
                <c:pt idx="6926">
                  <c:v>55.09</c:v>
                </c:pt>
                <c:pt idx="6927">
                  <c:v>55.08</c:v>
                </c:pt>
                <c:pt idx="6928">
                  <c:v>55.07</c:v>
                </c:pt>
                <c:pt idx="6929">
                  <c:v>55.05</c:v>
                </c:pt>
                <c:pt idx="6930">
                  <c:v>55.04</c:v>
                </c:pt>
                <c:pt idx="6931">
                  <c:v>55.03</c:v>
                </c:pt>
                <c:pt idx="6932">
                  <c:v>55.01</c:v>
                </c:pt>
                <c:pt idx="6933">
                  <c:v>55</c:v>
                </c:pt>
                <c:pt idx="6934">
                  <c:v>54.98</c:v>
                </c:pt>
                <c:pt idx="6935">
                  <c:v>54.96</c:v>
                </c:pt>
                <c:pt idx="6936">
                  <c:v>54.94</c:v>
                </c:pt>
                <c:pt idx="6937">
                  <c:v>54.93</c:v>
                </c:pt>
                <c:pt idx="6938">
                  <c:v>54.91</c:v>
                </c:pt>
                <c:pt idx="6939">
                  <c:v>54.89</c:v>
                </c:pt>
                <c:pt idx="6940">
                  <c:v>54.87</c:v>
                </c:pt>
                <c:pt idx="6941">
                  <c:v>54.85</c:v>
                </c:pt>
                <c:pt idx="6942">
                  <c:v>54.84</c:v>
                </c:pt>
                <c:pt idx="6943">
                  <c:v>54.83</c:v>
                </c:pt>
                <c:pt idx="6944">
                  <c:v>54.82</c:v>
                </c:pt>
                <c:pt idx="6945">
                  <c:v>54.82</c:v>
                </c:pt>
                <c:pt idx="6946">
                  <c:v>54.81</c:v>
                </c:pt>
                <c:pt idx="6947">
                  <c:v>54.8</c:v>
                </c:pt>
                <c:pt idx="6948">
                  <c:v>54.8</c:v>
                </c:pt>
                <c:pt idx="6949">
                  <c:v>54.79</c:v>
                </c:pt>
                <c:pt idx="6950">
                  <c:v>54.78</c:v>
                </c:pt>
                <c:pt idx="6951">
                  <c:v>54.78</c:v>
                </c:pt>
                <c:pt idx="6952">
                  <c:v>54.77</c:v>
                </c:pt>
                <c:pt idx="6953">
                  <c:v>54.77</c:v>
                </c:pt>
                <c:pt idx="6954">
                  <c:v>54.76</c:v>
                </c:pt>
                <c:pt idx="6955">
                  <c:v>54.76</c:v>
                </c:pt>
                <c:pt idx="6956">
                  <c:v>54.75</c:v>
                </c:pt>
                <c:pt idx="6957">
                  <c:v>54.75</c:v>
                </c:pt>
                <c:pt idx="6958">
                  <c:v>54.73</c:v>
                </c:pt>
                <c:pt idx="6959">
                  <c:v>54.71</c:v>
                </c:pt>
                <c:pt idx="6960">
                  <c:v>54.7</c:v>
                </c:pt>
                <c:pt idx="6961">
                  <c:v>54.69</c:v>
                </c:pt>
                <c:pt idx="6962">
                  <c:v>54.67</c:v>
                </c:pt>
                <c:pt idx="6963">
                  <c:v>54.66</c:v>
                </c:pt>
                <c:pt idx="6964">
                  <c:v>54.65</c:v>
                </c:pt>
                <c:pt idx="6965">
                  <c:v>54.64</c:v>
                </c:pt>
                <c:pt idx="6966">
                  <c:v>54.64</c:v>
                </c:pt>
                <c:pt idx="6967">
                  <c:v>54.63</c:v>
                </c:pt>
                <c:pt idx="6968">
                  <c:v>54.63</c:v>
                </c:pt>
                <c:pt idx="6969">
                  <c:v>54.63</c:v>
                </c:pt>
                <c:pt idx="6970">
                  <c:v>54.63</c:v>
                </c:pt>
                <c:pt idx="6971">
                  <c:v>54.63</c:v>
                </c:pt>
                <c:pt idx="6972">
                  <c:v>54.63</c:v>
                </c:pt>
                <c:pt idx="6973">
                  <c:v>54.63</c:v>
                </c:pt>
                <c:pt idx="6974">
                  <c:v>54.63</c:v>
                </c:pt>
                <c:pt idx="6975">
                  <c:v>54.63</c:v>
                </c:pt>
                <c:pt idx="6976">
                  <c:v>54.63</c:v>
                </c:pt>
                <c:pt idx="6977">
                  <c:v>54.63</c:v>
                </c:pt>
                <c:pt idx="6978">
                  <c:v>54.63</c:v>
                </c:pt>
                <c:pt idx="6979">
                  <c:v>54.63</c:v>
                </c:pt>
                <c:pt idx="6980">
                  <c:v>54.63</c:v>
                </c:pt>
                <c:pt idx="6981">
                  <c:v>54.63</c:v>
                </c:pt>
                <c:pt idx="6982">
                  <c:v>54.63</c:v>
                </c:pt>
                <c:pt idx="6983">
                  <c:v>54.63</c:v>
                </c:pt>
                <c:pt idx="6984">
                  <c:v>54.63</c:v>
                </c:pt>
                <c:pt idx="6985">
                  <c:v>54.62</c:v>
                </c:pt>
                <c:pt idx="6986">
                  <c:v>54.62</c:v>
                </c:pt>
                <c:pt idx="6987">
                  <c:v>54.61</c:v>
                </c:pt>
                <c:pt idx="6988">
                  <c:v>54.61</c:v>
                </c:pt>
                <c:pt idx="6989">
                  <c:v>54.6</c:v>
                </c:pt>
                <c:pt idx="6990">
                  <c:v>54.59</c:v>
                </c:pt>
                <c:pt idx="6991">
                  <c:v>54.57</c:v>
                </c:pt>
                <c:pt idx="6992">
                  <c:v>54.55</c:v>
                </c:pt>
                <c:pt idx="6993">
                  <c:v>54.52</c:v>
                </c:pt>
                <c:pt idx="6994">
                  <c:v>54.51</c:v>
                </c:pt>
                <c:pt idx="6995">
                  <c:v>54.49</c:v>
                </c:pt>
                <c:pt idx="6996">
                  <c:v>54.47</c:v>
                </c:pt>
                <c:pt idx="6997">
                  <c:v>54.46</c:v>
                </c:pt>
                <c:pt idx="6998">
                  <c:v>54.46</c:v>
                </c:pt>
                <c:pt idx="6999">
                  <c:v>54.45</c:v>
                </c:pt>
                <c:pt idx="7000">
                  <c:v>54.44</c:v>
                </c:pt>
                <c:pt idx="7001">
                  <c:v>54.43</c:v>
                </c:pt>
                <c:pt idx="7002">
                  <c:v>54.42</c:v>
                </c:pt>
                <c:pt idx="7003">
                  <c:v>54.41</c:v>
                </c:pt>
                <c:pt idx="7004">
                  <c:v>54.4</c:v>
                </c:pt>
                <c:pt idx="7005">
                  <c:v>54.39</c:v>
                </c:pt>
                <c:pt idx="7006">
                  <c:v>54.38</c:v>
                </c:pt>
                <c:pt idx="7007">
                  <c:v>54.37</c:v>
                </c:pt>
                <c:pt idx="7008">
                  <c:v>54.36</c:v>
                </c:pt>
                <c:pt idx="7009">
                  <c:v>54.36</c:v>
                </c:pt>
                <c:pt idx="7010">
                  <c:v>54.35</c:v>
                </c:pt>
                <c:pt idx="7011">
                  <c:v>54.34</c:v>
                </c:pt>
                <c:pt idx="7012">
                  <c:v>54.34</c:v>
                </c:pt>
                <c:pt idx="7013">
                  <c:v>54.33</c:v>
                </c:pt>
                <c:pt idx="7014">
                  <c:v>54.33</c:v>
                </c:pt>
                <c:pt idx="7015">
                  <c:v>54.32</c:v>
                </c:pt>
                <c:pt idx="7016">
                  <c:v>54.32</c:v>
                </c:pt>
                <c:pt idx="7017">
                  <c:v>54.32</c:v>
                </c:pt>
                <c:pt idx="7018">
                  <c:v>54.32</c:v>
                </c:pt>
                <c:pt idx="7019">
                  <c:v>54.32</c:v>
                </c:pt>
                <c:pt idx="7020">
                  <c:v>54.32</c:v>
                </c:pt>
                <c:pt idx="7021">
                  <c:v>54.32</c:v>
                </c:pt>
                <c:pt idx="7022">
                  <c:v>54.32</c:v>
                </c:pt>
                <c:pt idx="7023">
                  <c:v>54.32</c:v>
                </c:pt>
                <c:pt idx="7024">
                  <c:v>54.32</c:v>
                </c:pt>
                <c:pt idx="7025">
                  <c:v>54.32</c:v>
                </c:pt>
                <c:pt idx="7026">
                  <c:v>54.31</c:v>
                </c:pt>
                <c:pt idx="7027">
                  <c:v>54.31</c:v>
                </c:pt>
                <c:pt idx="7028">
                  <c:v>54.31</c:v>
                </c:pt>
                <c:pt idx="7029">
                  <c:v>54.31</c:v>
                </c:pt>
                <c:pt idx="7030">
                  <c:v>54.3</c:v>
                </c:pt>
                <c:pt idx="7031">
                  <c:v>54.3</c:v>
                </c:pt>
                <c:pt idx="7032">
                  <c:v>54.29</c:v>
                </c:pt>
                <c:pt idx="7033">
                  <c:v>54.29</c:v>
                </c:pt>
                <c:pt idx="7034">
                  <c:v>54.28</c:v>
                </c:pt>
                <c:pt idx="7035">
                  <c:v>54.28</c:v>
                </c:pt>
                <c:pt idx="7036">
                  <c:v>54.27</c:v>
                </c:pt>
                <c:pt idx="7037">
                  <c:v>54.27</c:v>
                </c:pt>
                <c:pt idx="7038">
                  <c:v>54.26</c:v>
                </c:pt>
                <c:pt idx="7039">
                  <c:v>54.26</c:v>
                </c:pt>
                <c:pt idx="7040">
                  <c:v>54.25</c:v>
                </c:pt>
                <c:pt idx="7041">
                  <c:v>54.24</c:v>
                </c:pt>
                <c:pt idx="7042">
                  <c:v>54.23</c:v>
                </c:pt>
                <c:pt idx="7043">
                  <c:v>54.23</c:v>
                </c:pt>
                <c:pt idx="7044">
                  <c:v>54.22</c:v>
                </c:pt>
                <c:pt idx="7045">
                  <c:v>54.22</c:v>
                </c:pt>
                <c:pt idx="7046">
                  <c:v>54.22</c:v>
                </c:pt>
                <c:pt idx="7047">
                  <c:v>54.22</c:v>
                </c:pt>
                <c:pt idx="7048">
                  <c:v>54.22</c:v>
                </c:pt>
                <c:pt idx="7049">
                  <c:v>54.22</c:v>
                </c:pt>
                <c:pt idx="7050">
                  <c:v>54.22</c:v>
                </c:pt>
                <c:pt idx="7051">
                  <c:v>54.23</c:v>
                </c:pt>
                <c:pt idx="7052">
                  <c:v>54.23</c:v>
                </c:pt>
                <c:pt idx="7053">
                  <c:v>54.23</c:v>
                </c:pt>
                <c:pt idx="7054">
                  <c:v>54.24</c:v>
                </c:pt>
                <c:pt idx="7055">
                  <c:v>54.24</c:v>
                </c:pt>
                <c:pt idx="7056">
                  <c:v>54.25</c:v>
                </c:pt>
                <c:pt idx="7057">
                  <c:v>54.26</c:v>
                </c:pt>
                <c:pt idx="7058">
                  <c:v>54.26</c:v>
                </c:pt>
                <c:pt idx="7059">
                  <c:v>54.27</c:v>
                </c:pt>
                <c:pt idx="7060">
                  <c:v>54.28</c:v>
                </c:pt>
                <c:pt idx="7061">
                  <c:v>54.28</c:v>
                </c:pt>
                <c:pt idx="7062">
                  <c:v>54.28</c:v>
                </c:pt>
                <c:pt idx="7063">
                  <c:v>54.28</c:v>
                </c:pt>
                <c:pt idx="7064">
                  <c:v>54.29</c:v>
                </c:pt>
                <c:pt idx="7065">
                  <c:v>54.29</c:v>
                </c:pt>
                <c:pt idx="7066">
                  <c:v>54.29</c:v>
                </c:pt>
                <c:pt idx="7067">
                  <c:v>54.3</c:v>
                </c:pt>
                <c:pt idx="7068">
                  <c:v>54.3</c:v>
                </c:pt>
                <c:pt idx="7069">
                  <c:v>54.31</c:v>
                </c:pt>
                <c:pt idx="7070">
                  <c:v>54.31</c:v>
                </c:pt>
                <c:pt idx="7071">
                  <c:v>54.31</c:v>
                </c:pt>
                <c:pt idx="7072">
                  <c:v>54.31</c:v>
                </c:pt>
                <c:pt idx="7073">
                  <c:v>54.32</c:v>
                </c:pt>
                <c:pt idx="7074">
                  <c:v>54.32</c:v>
                </c:pt>
                <c:pt idx="7075">
                  <c:v>54.32</c:v>
                </c:pt>
                <c:pt idx="7076">
                  <c:v>54.32</c:v>
                </c:pt>
                <c:pt idx="7077">
                  <c:v>54.32</c:v>
                </c:pt>
                <c:pt idx="7078">
                  <c:v>54.32</c:v>
                </c:pt>
                <c:pt idx="7079">
                  <c:v>54.32</c:v>
                </c:pt>
                <c:pt idx="7080">
                  <c:v>54.32</c:v>
                </c:pt>
                <c:pt idx="7081">
                  <c:v>54.33</c:v>
                </c:pt>
                <c:pt idx="7082">
                  <c:v>54.33</c:v>
                </c:pt>
                <c:pt idx="7083">
                  <c:v>54.34</c:v>
                </c:pt>
                <c:pt idx="7084">
                  <c:v>54.34</c:v>
                </c:pt>
                <c:pt idx="7085">
                  <c:v>54.35</c:v>
                </c:pt>
                <c:pt idx="7086">
                  <c:v>54.35</c:v>
                </c:pt>
                <c:pt idx="7087">
                  <c:v>54.36</c:v>
                </c:pt>
                <c:pt idx="7088">
                  <c:v>54.36</c:v>
                </c:pt>
                <c:pt idx="7089">
                  <c:v>54.37</c:v>
                </c:pt>
                <c:pt idx="7090">
                  <c:v>54.38</c:v>
                </c:pt>
                <c:pt idx="7091">
                  <c:v>54.39</c:v>
                </c:pt>
                <c:pt idx="7092">
                  <c:v>54.4</c:v>
                </c:pt>
                <c:pt idx="7093">
                  <c:v>54.41</c:v>
                </c:pt>
                <c:pt idx="7094">
                  <c:v>54.42</c:v>
                </c:pt>
                <c:pt idx="7095">
                  <c:v>54.44</c:v>
                </c:pt>
                <c:pt idx="7096">
                  <c:v>54.45</c:v>
                </c:pt>
                <c:pt idx="7097">
                  <c:v>54.47</c:v>
                </c:pt>
                <c:pt idx="7098">
                  <c:v>54.49</c:v>
                </c:pt>
                <c:pt idx="7099">
                  <c:v>54.51</c:v>
                </c:pt>
                <c:pt idx="7100">
                  <c:v>54.52</c:v>
                </c:pt>
                <c:pt idx="7101">
                  <c:v>54.54</c:v>
                </c:pt>
                <c:pt idx="7102">
                  <c:v>54.56</c:v>
                </c:pt>
                <c:pt idx="7103">
                  <c:v>54.58</c:v>
                </c:pt>
                <c:pt idx="7104">
                  <c:v>54.59</c:v>
                </c:pt>
                <c:pt idx="7105">
                  <c:v>54.61</c:v>
                </c:pt>
                <c:pt idx="7106">
                  <c:v>54.62</c:v>
                </c:pt>
                <c:pt idx="7107">
                  <c:v>54.63</c:v>
                </c:pt>
                <c:pt idx="7108">
                  <c:v>54.63</c:v>
                </c:pt>
                <c:pt idx="7109">
                  <c:v>54.63</c:v>
                </c:pt>
                <c:pt idx="7110">
                  <c:v>54.63</c:v>
                </c:pt>
                <c:pt idx="7111">
                  <c:v>54.63</c:v>
                </c:pt>
                <c:pt idx="7112">
                  <c:v>54.63</c:v>
                </c:pt>
                <c:pt idx="7113">
                  <c:v>54.63</c:v>
                </c:pt>
                <c:pt idx="7114">
                  <c:v>54.63</c:v>
                </c:pt>
                <c:pt idx="7115">
                  <c:v>54.63</c:v>
                </c:pt>
                <c:pt idx="7116">
                  <c:v>54.63</c:v>
                </c:pt>
                <c:pt idx="7117">
                  <c:v>54.64</c:v>
                </c:pt>
                <c:pt idx="7118">
                  <c:v>54.64</c:v>
                </c:pt>
                <c:pt idx="7119">
                  <c:v>54.65</c:v>
                </c:pt>
                <c:pt idx="7120">
                  <c:v>54.66</c:v>
                </c:pt>
                <c:pt idx="7121">
                  <c:v>54.67</c:v>
                </c:pt>
                <c:pt idx="7122">
                  <c:v>54.68</c:v>
                </c:pt>
                <c:pt idx="7123">
                  <c:v>54.7</c:v>
                </c:pt>
                <c:pt idx="7124">
                  <c:v>54.71</c:v>
                </c:pt>
                <c:pt idx="7125">
                  <c:v>54.72</c:v>
                </c:pt>
                <c:pt idx="7126">
                  <c:v>54.74</c:v>
                </c:pt>
                <c:pt idx="7127">
                  <c:v>54.75</c:v>
                </c:pt>
                <c:pt idx="7128">
                  <c:v>54.77</c:v>
                </c:pt>
                <c:pt idx="7129">
                  <c:v>54.77</c:v>
                </c:pt>
                <c:pt idx="7130">
                  <c:v>54.78</c:v>
                </c:pt>
                <c:pt idx="7131">
                  <c:v>54.79</c:v>
                </c:pt>
                <c:pt idx="7132">
                  <c:v>54.8</c:v>
                </c:pt>
                <c:pt idx="7133">
                  <c:v>54.8</c:v>
                </c:pt>
                <c:pt idx="7134">
                  <c:v>54.81</c:v>
                </c:pt>
                <c:pt idx="7135">
                  <c:v>54.82</c:v>
                </c:pt>
                <c:pt idx="7136">
                  <c:v>54.84</c:v>
                </c:pt>
                <c:pt idx="7137">
                  <c:v>54.85</c:v>
                </c:pt>
                <c:pt idx="7138">
                  <c:v>54.87</c:v>
                </c:pt>
                <c:pt idx="7139">
                  <c:v>54.89</c:v>
                </c:pt>
                <c:pt idx="7140">
                  <c:v>54.92</c:v>
                </c:pt>
                <c:pt idx="7141">
                  <c:v>54.93</c:v>
                </c:pt>
                <c:pt idx="7142">
                  <c:v>54.94</c:v>
                </c:pt>
                <c:pt idx="7143">
                  <c:v>54.96</c:v>
                </c:pt>
                <c:pt idx="7144">
                  <c:v>54.97</c:v>
                </c:pt>
                <c:pt idx="7145">
                  <c:v>54.99</c:v>
                </c:pt>
                <c:pt idx="7146">
                  <c:v>55</c:v>
                </c:pt>
                <c:pt idx="7147">
                  <c:v>55.01</c:v>
                </c:pt>
                <c:pt idx="7148">
                  <c:v>55.03</c:v>
                </c:pt>
                <c:pt idx="7149">
                  <c:v>55.04</c:v>
                </c:pt>
                <c:pt idx="7150">
                  <c:v>55.05</c:v>
                </c:pt>
                <c:pt idx="7151">
                  <c:v>55.05</c:v>
                </c:pt>
                <c:pt idx="7152">
                  <c:v>55.06</c:v>
                </c:pt>
                <c:pt idx="7153">
                  <c:v>55.07</c:v>
                </c:pt>
                <c:pt idx="7154">
                  <c:v>55.07</c:v>
                </c:pt>
                <c:pt idx="7155">
                  <c:v>55.08</c:v>
                </c:pt>
                <c:pt idx="7156">
                  <c:v>55.09</c:v>
                </c:pt>
                <c:pt idx="7157">
                  <c:v>55.09</c:v>
                </c:pt>
                <c:pt idx="7158">
                  <c:v>55.09</c:v>
                </c:pt>
                <c:pt idx="7159">
                  <c:v>55.09</c:v>
                </c:pt>
                <c:pt idx="7160">
                  <c:v>55.1</c:v>
                </c:pt>
                <c:pt idx="7161">
                  <c:v>55.1</c:v>
                </c:pt>
                <c:pt idx="7162">
                  <c:v>55.1</c:v>
                </c:pt>
                <c:pt idx="7163">
                  <c:v>55.1</c:v>
                </c:pt>
                <c:pt idx="7164">
                  <c:v>55.1</c:v>
                </c:pt>
                <c:pt idx="7165">
                  <c:v>55.1</c:v>
                </c:pt>
                <c:pt idx="7166">
                  <c:v>55.1</c:v>
                </c:pt>
                <c:pt idx="7167">
                  <c:v>55.1</c:v>
                </c:pt>
                <c:pt idx="7168">
                  <c:v>55.1</c:v>
                </c:pt>
                <c:pt idx="7169">
                  <c:v>55.1</c:v>
                </c:pt>
                <c:pt idx="7170">
                  <c:v>55.1</c:v>
                </c:pt>
                <c:pt idx="7171">
                  <c:v>55.1</c:v>
                </c:pt>
                <c:pt idx="7172">
                  <c:v>55.1</c:v>
                </c:pt>
                <c:pt idx="7173">
                  <c:v>55.1</c:v>
                </c:pt>
                <c:pt idx="7174">
                  <c:v>55.1</c:v>
                </c:pt>
                <c:pt idx="7175">
                  <c:v>55.1</c:v>
                </c:pt>
                <c:pt idx="7176">
                  <c:v>55.1</c:v>
                </c:pt>
                <c:pt idx="7177">
                  <c:v>55.1</c:v>
                </c:pt>
                <c:pt idx="7178">
                  <c:v>55.1</c:v>
                </c:pt>
                <c:pt idx="7179">
                  <c:v>55.1</c:v>
                </c:pt>
                <c:pt idx="7180">
                  <c:v>55.1</c:v>
                </c:pt>
                <c:pt idx="7181">
                  <c:v>55.1</c:v>
                </c:pt>
                <c:pt idx="7182">
                  <c:v>55.1</c:v>
                </c:pt>
                <c:pt idx="7183">
                  <c:v>55.1</c:v>
                </c:pt>
                <c:pt idx="7184">
                  <c:v>55.09</c:v>
                </c:pt>
                <c:pt idx="7185">
                  <c:v>55.09</c:v>
                </c:pt>
                <c:pt idx="7186">
                  <c:v>55.09</c:v>
                </c:pt>
                <c:pt idx="7187">
                  <c:v>55.08</c:v>
                </c:pt>
                <c:pt idx="7188">
                  <c:v>55.07</c:v>
                </c:pt>
                <c:pt idx="7189">
                  <c:v>55.07</c:v>
                </c:pt>
                <c:pt idx="7190">
                  <c:v>55.07</c:v>
                </c:pt>
                <c:pt idx="7191">
                  <c:v>55.06</c:v>
                </c:pt>
                <c:pt idx="7192">
                  <c:v>55.05</c:v>
                </c:pt>
                <c:pt idx="7193">
                  <c:v>55.05</c:v>
                </c:pt>
                <c:pt idx="7194">
                  <c:v>55.04</c:v>
                </c:pt>
                <c:pt idx="7195">
                  <c:v>55.03</c:v>
                </c:pt>
                <c:pt idx="7196">
                  <c:v>55.01</c:v>
                </c:pt>
                <c:pt idx="7197">
                  <c:v>55</c:v>
                </c:pt>
                <c:pt idx="7198">
                  <c:v>55</c:v>
                </c:pt>
                <c:pt idx="7199">
                  <c:v>54.99</c:v>
                </c:pt>
                <c:pt idx="7200">
                  <c:v>54.98</c:v>
                </c:pt>
                <c:pt idx="7201">
                  <c:v>54.97</c:v>
                </c:pt>
                <c:pt idx="7202">
                  <c:v>54.96</c:v>
                </c:pt>
                <c:pt idx="7203">
                  <c:v>54.95</c:v>
                </c:pt>
                <c:pt idx="7204">
                  <c:v>54.94</c:v>
                </c:pt>
                <c:pt idx="7205">
                  <c:v>54.92</c:v>
                </c:pt>
                <c:pt idx="7206">
                  <c:v>54.91</c:v>
                </c:pt>
                <c:pt idx="7207">
                  <c:v>54.89</c:v>
                </c:pt>
                <c:pt idx="7208">
                  <c:v>54.87</c:v>
                </c:pt>
                <c:pt idx="7209">
                  <c:v>54.85</c:v>
                </c:pt>
                <c:pt idx="7210">
                  <c:v>54.85</c:v>
                </c:pt>
                <c:pt idx="7211">
                  <c:v>54.84</c:v>
                </c:pt>
                <c:pt idx="7212">
                  <c:v>54.82</c:v>
                </c:pt>
                <c:pt idx="7213">
                  <c:v>54.82</c:v>
                </c:pt>
                <c:pt idx="7214">
                  <c:v>54.81</c:v>
                </c:pt>
                <c:pt idx="7215">
                  <c:v>54.8</c:v>
                </c:pt>
                <c:pt idx="7216">
                  <c:v>54.8</c:v>
                </c:pt>
                <c:pt idx="7217">
                  <c:v>54.8</c:v>
                </c:pt>
                <c:pt idx="7218">
                  <c:v>54.79</c:v>
                </c:pt>
                <c:pt idx="7219">
                  <c:v>54.79</c:v>
                </c:pt>
                <c:pt idx="7220">
                  <c:v>54.79</c:v>
                </c:pt>
                <c:pt idx="7221">
                  <c:v>54.78</c:v>
                </c:pt>
                <c:pt idx="7222">
                  <c:v>54.78</c:v>
                </c:pt>
                <c:pt idx="7223">
                  <c:v>54.78</c:v>
                </c:pt>
                <c:pt idx="7224">
                  <c:v>54.77</c:v>
                </c:pt>
                <c:pt idx="7225">
                  <c:v>54.76</c:v>
                </c:pt>
                <c:pt idx="7226">
                  <c:v>54.76</c:v>
                </c:pt>
                <c:pt idx="7227">
                  <c:v>54.75</c:v>
                </c:pt>
                <c:pt idx="7228">
                  <c:v>54.74</c:v>
                </c:pt>
                <c:pt idx="7229">
                  <c:v>54.74</c:v>
                </c:pt>
                <c:pt idx="7230">
                  <c:v>54.73</c:v>
                </c:pt>
                <c:pt idx="7231">
                  <c:v>54.72</c:v>
                </c:pt>
                <c:pt idx="7232">
                  <c:v>54.72</c:v>
                </c:pt>
                <c:pt idx="7233">
                  <c:v>54.71</c:v>
                </c:pt>
                <c:pt idx="7234">
                  <c:v>54.71</c:v>
                </c:pt>
                <c:pt idx="7235">
                  <c:v>54.7</c:v>
                </c:pt>
                <c:pt idx="7236">
                  <c:v>54.69</c:v>
                </c:pt>
                <c:pt idx="7237">
                  <c:v>54.68</c:v>
                </c:pt>
                <c:pt idx="7238">
                  <c:v>54.67</c:v>
                </c:pt>
                <c:pt idx="7239">
                  <c:v>54.66</c:v>
                </c:pt>
                <c:pt idx="7240">
                  <c:v>54.66</c:v>
                </c:pt>
                <c:pt idx="7241">
                  <c:v>54.65</c:v>
                </c:pt>
                <c:pt idx="7242">
                  <c:v>54.64</c:v>
                </c:pt>
                <c:pt idx="7243">
                  <c:v>54.64</c:v>
                </c:pt>
                <c:pt idx="7244">
                  <c:v>54.64</c:v>
                </c:pt>
                <c:pt idx="7245">
                  <c:v>54.63</c:v>
                </c:pt>
                <c:pt idx="7246">
                  <c:v>54.63</c:v>
                </c:pt>
                <c:pt idx="7247">
                  <c:v>54.63</c:v>
                </c:pt>
                <c:pt idx="7248">
                  <c:v>54.63</c:v>
                </c:pt>
                <c:pt idx="7249">
                  <c:v>54.63</c:v>
                </c:pt>
                <c:pt idx="7250">
                  <c:v>54.63</c:v>
                </c:pt>
                <c:pt idx="7251">
                  <c:v>54.63</c:v>
                </c:pt>
                <c:pt idx="7252">
                  <c:v>54.63</c:v>
                </c:pt>
                <c:pt idx="7253">
                  <c:v>54.63</c:v>
                </c:pt>
                <c:pt idx="7254">
                  <c:v>54.63</c:v>
                </c:pt>
                <c:pt idx="7255">
                  <c:v>54.63</c:v>
                </c:pt>
                <c:pt idx="7256">
                  <c:v>54.63</c:v>
                </c:pt>
                <c:pt idx="7257">
                  <c:v>54.63</c:v>
                </c:pt>
                <c:pt idx="7258">
                  <c:v>54.63</c:v>
                </c:pt>
                <c:pt idx="7259">
                  <c:v>54.63</c:v>
                </c:pt>
                <c:pt idx="7260">
                  <c:v>54.63</c:v>
                </c:pt>
                <c:pt idx="7261">
                  <c:v>54.63</c:v>
                </c:pt>
                <c:pt idx="7262">
                  <c:v>54.63</c:v>
                </c:pt>
                <c:pt idx="7263">
                  <c:v>54.63</c:v>
                </c:pt>
                <c:pt idx="7264">
                  <c:v>54.63</c:v>
                </c:pt>
                <c:pt idx="7265">
                  <c:v>54.63</c:v>
                </c:pt>
                <c:pt idx="7266">
                  <c:v>54.62</c:v>
                </c:pt>
                <c:pt idx="7267">
                  <c:v>54.62</c:v>
                </c:pt>
                <c:pt idx="7268">
                  <c:v>54.61</c:v>
                </c:pt>
                <c:pt idx="7269">
                  <c:v>54.61</c:v>
                </c:pt>
                <c:pt idx="7270">
                  <c:v>54.6</c:v>
                </c:pt>
                <c:pt idx="7271">
                  <c:v>54.59</c:v>
                </c:pt>
                <c:pt idx="7272">
                  <c:v>54.59</c:v>
                </c:pt>
                <c:pt idx="7273">
                  <c:v>54.58</c:v>
                </c:pt>
                <c:pt idx="7274">
                  <c:v>54.56</c:v>
                </c:pt>
                <c:pt idx="7275">
                  <c:v>54.54</c:v>
                </c:pt>
                <c:pt idx="7276">
                  <c:v>54.53</c:v>
                </c:pt>
                <c:pt idx="7277">
                  <c:v>54.51</c:v>
                </c:pt>
                <c:pt idx="7278">
                  <c:v>54.5</c:v>
                </c:pt>
                <c:pt idx="7279">
                  <c:v>54.49</c:v>
                </c:pt>
                <c:pt idx="7280">
                  <c:v>54.47</c:v>
                </c:pt>
                <c:pt idx="7281">
                  <c:v>54.46</c:v>
                </c:pt>
                <c:pt idx="7282">
                  <c:v>54.46</c:v>
                </c:pt>
                <c:pt idx="7283">
                  <c:v>54.45</c:v>
                </c:pt>
                <c:pt idx="7284">
                  <c:v>54.43</c:v>
                </c:pt>
                <c:pt idx="7285">
                  <c:v>54.42</c:v>
                </c:pt>
                <c:pt idx="7286">
                  <c:v>54.42</c:v>
                </c:pt>
                <c:pt idx="7287">
                  <c:v>54.41</c:v>
                </c:pt>
                <c:pt idx="7288">
                  <c:v>54.39</c:v>
                </c:pt>
                <c:pt idx="7289">
                  <c:v>54.38</c:v>
                </c:pt>
                <c:pt idx="7290">
                  <c:v>54.37</c:v>
                </c:pt>
                <c:pt idx="7291">
                  <c:v>54.36</c:v>
                </c:pt>
                <c:pt idx="7292">
                  <c:v>54.35</c:v>
                </c:pt>
                <c:pt idx="7293">
                  <c:v>54.34</c:v>
                </c:pt>
                <c:pt idx="7294">
                  <c:v>54.34</c:v>
                </c:pt>
                <c:pt idx="7295">
                  <c:v>54.34</c:v>
                </c:pt>
                <c:pt idx="7296">
                  <c:v>54.33</c:v>
                </c:pt>
                <c:pt idx="7297">
                  <c:v>54.33</c:v>
                </c:pt>
                <c:pt idx="7298">
                  <c:v>54.32</c:v>
                </c:pt>
                <c:pt idx="7299">
                  <c:v>54.32</c:v>
                </c:pt>
                <c:pt idx="7300">
                  <c:v>54.32</c:v>
                </c:pt>
                <c:pt idx="7301">
                  <c:v>54.32</c:v>
                </c:pt>
                <c:pt idx="7302">
                  <c:v>54.32</c:v>
                </c:pt>
                <c:pt idx="7303">
                  <c:v>54.32</c:v>
                </c:pt>
                <c:pt idx="7304">
                  <c:v>54.32</c:v>
                </c:pt>
                <c:pt idx="7305">
                  <c:v>54.32</c:v>
                </c:pt>
                <c:pt idx="7306">
                  <c:v>54.31</c:v>
                </c:pt>
                <c:pt idx="7307">
                  <c:v>54.31</c:v>
                </c:pt>
                <c:pt idx="7308">
                  <c:v>54.3</c:v>
                </c:pt>
                <c:pt idx="7309">
                  <c:v>54.3</c:v>
                </c:pt>
                <c:pt idx="7310">
                  <c:v>54.3</c:v>
                </c:pt>
                <c:pt idx="7311">
                  <c:v>54.29</c:v>
                </c:pt>
                <c:pt idx="7312">
                  <c:v>54.29</c:v>
                </c:pt>
                <c:pt idx="7313">
                  <c:v>54.28</c:v>
                </c:pt>
                <c:pt idx="7314">
                  <c:v>54.27</c:v>
                </c:pt>
                <c:pt idx="7315">
                  <c:v>54.26</c:v>
                </c:pt>
                <c:pt idx="7316">
                  <c:v>54.24</c:v>
                </c:pt>
                <c:pt idx="7317">
                  <c:v>54.23</c:v>
                </c:pt>
                <c:pt idx="7318">
                  <c:v>54.22</c:v>
                </c:pt>
                <c:pt idx="7319">
                  <c:v>54.21</c:v>
                </c:pt>
                <c:pt idx="7320">
                  <c:v>54.19</c:v>
                </c:pt>
                <c:pt idx="7321">
                  <c:v>54.19</c:v>
                </c:pt>
                <c:pt idx="7322">
                  <c:v>54.18</c:v>
                </c:pt>
                <c:pt idx="7323">
                  <c:v>54.17</c:v>
                </c:pt>
                <c:pt idx="7324">
                  <c:v>54.16</c:v>
                </c:pt>
                <c:pt idx="7325">
                  <c:v>54.16</c:v>
                </c:pt>
                <c:pt idx="7326">
                  <c:v>54.14</c:v>
                </c:pt>
                <c:pt idx="7327">
                  <c:v>54.13</c:v>
                </c:pt>
                <c:pt idx="7328">
                  <c:v>54.13</c:v>
                </c:pt>
                <c:pt idx="7329">
                  <c:v>54.11</c:v>
                </c:pt>
                <c:pt idx="7330">
                  <c:v>54.12</c:v>
                </c:pt>
                <c:pt idx="7331">
                  <c:v>54.12</c:v>
                </c:pt>
                <c:pt idx="7332">
                  <c:v>54.12</c:v>
                </c:pt>
                <c:pt idx="7333">
                  <c:v>54.13</c:v>
                </c:pt>
                <c:pt idx="7334">
                  <c:v>54.13</c:v>
                </c:pt>
                <c:pt idx="7335">
                  <c:v>54.14</c:v>
                </c:pt>
                <c:pt idx="7336">
                  <c:v>54.15</c:v>
                </c:pt>
                <c:pt idx="7337">
                  <c:v>54.16</c:v>
                </c:pt>
                <c:pt idx="7338">
                  <c:v>54.16</c:v>
                </c:pt>
                <c:pt idx="7339">
                  <c:v>54.16</c:v>
                </c:pt>
                <c:pt idx="7340">
                  <c:v>54.17</c:v>
                </c:pt>
                <c:pt idx="7341">
                  <c:v>54.18</c:v>
                </c:pt>
                <c:pt idx="7342">
                  <c:v>54.18</c:v>
                </c:pt>
                <c:pt idx="7343">
                  <c:v>54.18</c:v>
                </c:pt>
                <c:pt idx="7344">
                  <c:v>54.18</c:v>
                </c:pt>
                <c:pt idx="7345">
                  <c:v>54.19</c:v>
                </c:pt>
                <c:pt idx="7346">
                  <c:v>54.19</c:v>
                </c:pt>
                <c:pt idx="7347">
                  <c:v>54.19</c:v>
                </c:pt>
                <c:pt idx="7348">
                  <c:v>54.2</c:v>
                </c:pt>
                <c:pt idx="7349">
                  <c:v>54.21</c:v>
                </c:pt>
                <c:pt idx="7350">
                  <c:v>54.22</c:v>
                </c:pt>
                <c:pt idx="7351">
                  <c:v>54.23</c:v>
                </c:pt>
                <c:pt idx="7352">
                  <c:v>54.23</c:v>
                </c:pt>
                <c:pt idx="7353">
                  <c:v>54.23</c:v>
                </c:pt>
                <c:pt idx="7354">
                  <c:v>54.23</c:v>
                </c:pt>
                <c:pt idx="7355">
                  <c:v>54.24</c:v>
                </c:pt>
                <c:pt idx="7356">
                  <c:v>54.25</c:v>
                </c:pt>
                <c:pt idx="7357">
                  <c:v>54.27</c:v>
                </c:pt>
                <c:pt idx="7358">
                  <c:v>54.28</c:v>
                </c:pt>
                <c:pt idx="7359">
                  <c:v>54.3</c:v>
                </c:pt>
                <c:pt idx="7360">
                  <c:v>54.31</c:v>
                </c:pt>
                <c:pt idx="7361">
                  <c:v>54.31</c:v>
                </c:pt>
                <c:pt idx="7362">
                  <c:v>54.32</c:v>
                </c:pt>
                <c:pt idx="7363">
                  <c:v>54.32</c:v>
                </c:pt>
                <c:pt idx="7364">
                  <c:v>54.32</c:v>
                </c:pt>
                <c:pt idx="7365">
                  <c:v>54.32</c:v>
                </c:pt>
                <c:pt idx="7366">
                  <c:v>54.32</c:v>
                </c:pt>
                <c:pt idx="7367">
                  <c:v>54.32</c:v>
                </c:pt>
                <c:pt idx="7368">
                  <c:v>54.32</c:v>
                </c:pt>
                <c:pt idx="7369">
                  <c:v>54.33</c:v>
                </c:pt>
                <c:pt idx="7370">
                  <c:v>54.33</c:v>
                </c:pt>
                <c:pt idx="7371">
                  <c:v>54.34</c:v>
                </c:pt>
                <c:pt idx="7372">
                  <c:v>54.34</c:v>
                </c:pt>
                <c:pt idx="7373">
                  <c:v>54.36</c:v>
                </c:pt>
                <c:pt idx="7374">
                  <c:v>54.36</c:v>
                </c:pt>
                <c:pt idx="7375">
                  <c:v>54.37</c:v>
                </c:pt>
                <c:pt idx="7376">
                  <c:v>54.39</c:v>
                </c:pt>
                <c:pt idx="7377">
                  <c:v>54.39</c:v>
                </c:pt>
                <c:pt idx="7378">
                  <c:v>54.41</c:v>
                </c:pt>
                <c:pt idx="7379">
                  <c:v>54.42</c:v>
                </c:pt>
                <c:pt idx="7380">
                  <c:v>54.44</c:v>
                </c:pt>
                <c:pt idx="7381">
                  <c:v>54.46</c:v>
                </c:pt>
                <c:pt idx="7382">
                  <c:v>54.49</c:v>
                </c:pt>
                <c:pt idx="7383">
                  <c:v>54.51</c:v>
                </c:pt>
                <c:pt idx="7384">
                  <c:v>54.53</c:v>
                </c:pt>
                <c:pt idx="7385">
                  <c:v>54.55</c:v>
                </c:pt>
                <c:pt idx="7386">
                  <c:v>54.58</c:v>
                </c:pt>
                <c:pt idx="7387">
                  <c:v>54.59</c:v>
                </c:pt>
                <c:pt idx="7388">
                  <c:v>54.61</c:v>
                </c:pt>
                <c:pt idx="7389">
                  <c:v>54.63</c:v>
                </c:pt>
                <c:pt idx="7390">
                  <c:v>54.63</c:v>
                </c:pt>
                <c:pt idx="7391">
                  <c:v>54.63</c:v>
                </c:pt>
                <c:pt idx="7392">
                  <c:v>54.63</c:v>
                </c:pt>
                <c:pt idx="7393">
                  <c:v>54.64</c:v>
                </c:pt>
                <c:pt idx="7394">
                  <c:v>54.64</c:v>
                </c:pt>
                <c:pt idx="7395">
                  <c:v>54.65</c:v>
                </c:pt>
                <c:pt idx="7396">
                  <c:v>54.66</c:v>
                </c:pt>
                <c:pt idx="7397">
                  <c:v>54.67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2432696"/>
        <c:axId val="292429952"/>
      </c:scatterChart>
      <c:valAx>
        <c:axId val="2924326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429952"/>
        <c:crosses val="autoZero"/>
        <c:crossBetween val="midCat"/>
      </c:valAx>
      <c:valAx>
        <c:axId val="292429952"/>
        <c:scaling>
          <c:orientation val="minMax"/>
          <c:min val="5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4326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'2015_10_30-13_33_17'!$B$1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'2015_10_30-13_33_17'!$A$2:$A$7406</c:f>
              <c:numCache>
                <c:formatCode>mm:ss.0</c:formatCode>
                <c:ptCount val="7405"/>
                <c:pt idx="0">
                  <c:v>0.56488993055555559</c:v>
                </c:pt>
                <c:pt idx="1">
                  <c:v>0.56489340277777778</c:v>
                </c:pt>
                <c:pt idx="2">
                  <c:v>0.56489684027777776</c:v>
                </c:pt>
                <c:pt idx="3">
                  <c:v>0.56490020833333332</c:v>
                </c:pt>
                <c:pt idx="4">
                  <c:v>0.5649035185185185</c:v>
                </c:pt>
                <c:pt idx="5">
                  <c:v>0.56490690972222224</c:v>
                </c:pt>
                <c:pt idx="6">
                  <c:v>0.56491050925925923</c:v>
                </c:pt>
                <c:pt idx="7">
                  <c:v>0.56491416666666672</c:v>
                </c:pt>
                <c:pt idx="8">
                  <c:v>0.56491761574074073</c:v>
                </c:pt>
                <c:pt idx="9">
                  <c:v>0.56492103009259254</c:v>
                </c:pt>
                <c:pt idx="10">
                  <c:v>0.56492459490740743</c:v>
                </c:pt>
                <c:pt idx="11">
                  <c:v>0.56492791666666664</c:v>
                </c:pt>
                <c:pt idx="12">
                  <c:v>0.56493170138888893</c:v>
                </c:pt>
                <c:pt idx="13">
                  <c:v>0.56493565972222226</c:v>
                </c:pt>
                <c:pt idx="14">
                  <c:v>0.56493896990740744</c:v>
                </c:pt>
                <c:pt idx="15">
                  <c:v>0.5649421180555555</c:v>
                </c:pt>
                <c:pt idx="16">
                  <c:v>0.56494526620370367</c:v>
                </c:pt>
                <c:pt idx="17">
                  <c:v>0.56494854166666664</c:v>
                </c:pt>
                <c:pt idx="18">
                  <c:v>0.56495216435185192</c:v>
                </c:pt>
                <c:pt idx="19">
                  <c:v>0.56495483796296297</c:v>
                </c:pt>
                <c:pt idx="20">
                  <c:v>0.56495971064814821</c:v>
                </c:pt>
                <c:pt idx="21">
                  <c:v>0.56496373842592595</c:v>
                </c:pt>
                <c:pt idx="22">
                  <c:v>0.56496787037037033</c:v>
                </c:pt>
                <c:pt idx="23">
                  <c:v>0.56497216435185182</c:v>
                </c:pt>
                <c:pt idx="24">
                  <c:v>0.56497679398148148</c:v>
                </c:pt>
                <c:pt idx="25">
                  <c:v>0.56498175925925931</c:v>
                </c:pt>
                <c:pt idx="26">
                  <c:v>0.56498721064814816</c:v>
                </c:pt>
                <c:pt idx="27">
                  <c:v>0.5649954976851852</c:v>
                </c:pt>
                <c:pt idx="28">
                  <c:v>0.56500020833333331</c:v>
                </c:pt>
                <c:pt idx="29">
                  <c:v>0.5650045023148148</c:v>
                </c:pt>
                <c:pt idx="30">
                  <c:v>0.56500793981481479</c:v>
                </c:pt>
                <c:pt idx="31">
                  <c:v>0.5650138194444444</c:v>
                </c:pt>
                <c:pt idx="32">
                  <c:v>0.56501804398148148</c:v>
                </c:pt>
                <c:pt idx="33">
                  <c:v>0.56502136574074069</c:v>
                </c:pt>
                <c:pt idx="34">
                  <c:v>0.56502509259259259</c:v>
                </c:pt>
                <c:pt idx="35">
                  <c:v>0.56502914351851852</c:v>
                </c:pt>
                <c:pt idx="36">
                  <c:v>0.56503365740740741</c:v>
                </c:pt>
                <c:pt idx="37">
                  <c:v>0.56503826388888889</c:v>
                </c:pt>
                <c:pt idx="38">
                  <c:v>0.56504241898148144</c:v>
                </c:pt>
                <c:pt idx="39">
                  <c:v>0.5650471759259259</c:v>
                </c:pt>
                <c:pt idx="40">
                  <c:v>0.56505386574074079</c:v>
                </c:pt>
                <c:pt idx="41">
                  <c:v>0.56505947916666666</c:v>
                </c:pt>
                <c:pt idx="42">
                  <c:v>0.56506358796296297</c:v>
                </c:pt>
                <c:pt idx="43">
                  <c:v>0.56506744212962967</c:v>
                </c:pt>
                <c:pt idx="44">
                  <c:v>0.5650715277777778</c:v>
                </c:pt>
                <c:pt idx="45">
                  <c:v>0.56507537037037037</c:v>
                </c:pt>
                <c:pt idx="46">
                  <c:v>0.56507848379629633</c:v>
                </c:pt>
                <c:pt idx="47">
                  <c:v>0.56508166666666659</c:v>
                </c:pt>
                <c:pt idx="48">
                  <c:v>0.56508480324074073</c:v>
                </c:pt>
                <c:pt idx="49">
                  <c:v>0.56508796296296293</c:v>
                </c:pt>
                <c:pt idx="50">
                  <c:v>0.56509112268518524</c:v>
                </c:pt>
                <c:pt idx="51">
                  <c:v>0.5650943981481481</c:v>
                </c:pt>
                <c:pt idx="52">
                  <c:v>0.56509828703703702</c:v>
                </c:pt>
                <c:pt idx="53">
                  <c:v>0.56510212962962958</c:v>
                </c:pt>
                <c:pt idx="54">
                  <c:v>0.56510613425925926</c:v>
                </c:pt>
                <c:pt idx="55">
                  <c:v>0.56511010416666674</c:v>
                </c:pt>
                <c:pt idx="56">
                  <c:v>0.56511384259259256</c:v>
                </c:pt>
                <c:pt idx="57">
                  <c:v>0.56511803240740743</c:v>
                </c:pt>
                <c:pt idx="58">
                  <c:v>0.56512209490740739</c:v>
                </c:pt>
                <c:pt idx="59">
                  <c:v>0.56512577546296294</c:v>
                </c:pt>
                <c:pt idx="60">
                  <c:v>0.56512995370370367</c:v>
                </c:pt>
                <c:pt idx="61">
                  <c:v>0.56513407407407412</c:v>
                </c:pt>
                <c:pt idx="62">
                  <c:v>0.56513809027777773</c:v>
                </c:pt>
                <c:pt idx="63">
                  <c:v>0.56514252314814817</c:v>
                </c:pt>
                <c:pt idx="64">
                  <c:v>0.56514579861111114</c:v>
                </c:pt>
                <c:pt idx="65">
                  <c:v>0.56514982638888889</c:v>
                </c:pt>
                <c:pt idx="66">
                  <c:v>0.56515306712962965</c:v>
                </c:pt>
                <c:pt idx="67">
                  <c:v>0.56515651620370366</c:v>
                </c:pt>
                <c:pt idx="68">
                  <c:v>0.56515988425925923</c:v>
                </c:pt>
                <c:pt idx="69">
                  <c:v>0.56516324074074076</c:v>
                </c:pt>
                <c:pt idx="70">
                  <c:v>0.56516643518518517</c:v>
                </c:pt>
                <c:pt idx="71">
                  <c:v>0.56517077546296302</c:v>
                </c:pt>
                <c:pt idx="72">
                  <c:v>0.56517589120370371</c:v>
                </c:pt>
                <c:pt idx="73">
                  <c:v>0.56517989583333328</c:v>
                </c:pt>
                <c:pt idx="74">
                  <c:v>0.56518401620370373</c:v>
                </c:pt>
                <c:pt idx="75">
                  <c:v>0.56518825231481484</c:v>
                </c:pt>
                <c:pt idx="76">
                  <c:v>0.56519212962962961</c:v>
                </c:pt>
                <c:pt idx="77">
                  <c:v>0.56519797453703702</c:v>
                </c:pt>
                <c:pt idx="78">
                  <c:v>0.56520539351851851</c:v>
                </c:pt>
                <c:pt idx="79">
                  <c:v>0.56521552083333326</c:v>
                </c:pt>
                <c:pt idx="80">
                  <c:v>0.56522209490740738</c:v>
                </c:pt>
                <c:pt idx="81">
                  <c:v>0.56522571759259266</c:v>
                </c:pt>
                <c:pt idx="82">
                  <c:v>0.56522903935185187</c:v>
                </c:pt>
                <c:pt idx="83">
                  <c:v>0.56523302083333327</c:v>
                </c:pt>
                <c:pt idx="84">
                  <c:v>0.56523887731481481</c:v>
                </c:pt>
                <c:pt idx="85">
                  <c:v>0.56524425925925925</c:v>
                </c:pt>
                <c:pt idx="86">
                  <c:v>0.56524903935185178</c:v>
                </c:pt>
                <c:pt idx="87">
                  <c:v>0.56525424768518517</c:v>
                </c:pt>
                <c:pt idx="88">
                  <c:v>0.56526059027777775</c:v>
                </c:pt>
                <c:pt idx="89">
                  <c:v>0.56526695601851851</c:v>
                </c:pt>
                <c:pt idx="90">
                  <c:v>0.56527113425925923</c:v>
                </c:pt>
                <c:pt idx="91">
                  <c:v>0.56527616898148147</c:v>
                </c:pt>
                <c:pt idx="92">
                  <c:v>0.56528134259259255</c:v>
                </c:pt>
                <c:pt idx="93">
                  <c:v>0.56528550925925924</c:v>
                </c:pt>
                <c:pt idx="94">
                  <c:v>0.56528968749999997</c:v>
                </c:pt>
                <c:pt idx="95">
                  <c:v>0.56529423611111118</c:v>
                </c:pt>
                <c:pt idx="96">
                  <c:v>0.56529899305555553</c:v>
                </c:pt>
                <c:pt idx="97">
                  <c:v>0.56530439814814815</c:v>
                </c:pt>
                <c:pt idx="98">
                  <c:v>0.56530913194444443</c:v>
                </c:pt>
                <c:pt idx="99">
                  <c:v>0.56531399305555552</c:v>
                </c:pt>
                <c:pt idx="100">
                  <c:v>0.56531972222222227</c:v>
                </c:pt>
                <c:pt idx="101">
                  <c:v>0.5653242824074074</c:v>
                </c:pt>
                <c:pt idx="102">
                  <c:v>0.56532825231481476</c:v>
                </c:pt>
                <c:pt idx="103">
                  <c:v>0.56533223379629627</c:v>
                </c:pt>
                <c:pt idx="104">
                  <c:v>0.56533548611111117</c:v>
                </c:pt>
                <c:pt idx="105">
                  <c:v>0.56533895833333336</c:v>
                </c:pt>
                <c:pt idx="106">
                  <c:v>0.56534285879629631</c:v>
                </c:pt>
                <c:pt idx="107">
                  <c:v>0.56534635416666668</c:v>
                </c:pt>
                <c:pt idx="108">
                  <c:v>0.56535000000000002</c:v>
                </c:pt>
                <c:pt idx="109">
                  <c:v>0.56535412037037036</c:v>
                </c:pt>
                <c:pt idx="110">
                  <c:v>0.56535819444444446</c:v>
                </c:pt>
                <c:pt idx="111">
                  <c:v>0.56536202546296299</c:v>
                </c:pt>
                <c:pt idx="112">
                  <c:v>0.56536579861111114</c:v>
                </c:pt>
                <c:pt idx="113">
                  <c:v>0.5653700231481481</c:v>
                </c:pt>
                <c:pt idx="114">
                  <c:v>0.56537341435185184</c:v>
                </c:pt>
                <c:pt idx="115">
                  <c:v>0.56538203703703704</c:v>
                </c:pt>
                <c:pt idx="116">
                  <c:v>0.56538567129629624</c:v>
                </c:pt>
                <c:pt idx="117">
                  <c:v>0.56538945601851853</c:v>
                </c:pt>
                <c:pt idx="118">
                  <c:v>0.56539291666666669</c:v>
                </c:pt>
                <c:pt idx="119">
                  <c:v>0.56539703703703703</c:v>
                </c:pt>
                <c:pt idx="120">
                  <c:v>0.56540060185185192</c:v>
                </c:pt>
                <c:pt idx="121">
                  <c:v>0.56540527777777772</c:v>
                </c:pt>
                <c:pt idx="122">
                  <c:v>0.56540898148148144</c:v>
                </c:pt>
                <c:pt idx="123">
                  <c:v>0.56541248842592595</c:v>
                </c:pt>
                <c:pt idx="124">
                  <c:v>0.56541671296296292</c:v>
                </c:pt>
                <c:pt idx="125">
                  <c:v>0.5654201504629629</c:v>
                </c:pt>
                <c:pt idx="126">
                  <c:v>0.56542503472222216</c:v>
                </c:pt>
                <c:pt idx="127">
                  <c:v>0.56542857638888888</c:v>
                </c:pt>
                <c:pt idx="128">
                  <c:v>0.56543187500000003</c:v>
                </c:pt>
                <c:pt idx="129">
                  <c:v>0.56543517361111106</c:v>
                </c:pt>
                <c:pt idx="130">
                  <c:v>0.56543849537037039</c:v>
                </c:pt>
                <c:pt idx="131">
                  <c:v>0.56544195601851854</c:v>
                </c:pt>
                <c:pt idx="132">
                  <c:v>0.56544527777777776</c:v>
                </c:pt>
                <c:pt idx="133">
                  <c:v>0.56544912037037032</c:v>
                </c:pt>
                <c:pt idx="134">
                  <c:v>0.56545292824074067</c:v>
                </c:pt>
                <c:pt idx="135">
                  <c:v>0.56545657407407413</c:v>
                </c:pt>
                <c:pt idx="136">
                  <c:v>0.56546033564814813</c:v>
                </c:pt>
                <c:pt idx="137">
                  <c:v>0.56546394675925926</c:v>
                </c:pt>
                <c:pt idx="138">
                  <c:v>0.56546758101851846</c:v>
                </c:pt>
                <c:pt idx="139">
                  <c:v>0.56547137731481478</c:v>
                </c:pt>
                <c:pt idx="140">
                  <c:v>0.56547494212962957</c:v>
                </c:pt>
                <c:pt idx="141">
                  <c:v>0.56547877314814821</c:v>
                </c:pt>
                <c:pt idx="142">
                  <c:v>0.56548276620370375</c:v>
                </c:pt>
                <c:pt idx="143">
                  <c:v>0.56548651620370372</c:v>
                </c:pt>
                <c:pt idx="144">
                  <c:v>0.56549009259259264</c:v>
                </c:pt>
                <c:pt idx="145">
                  <c:v>0.56549369212962963</c:v>
                </c:pt>
                <c:pt idx="146">
                  <c:v>0.56549695601851846</c:v>
                </c:pt>
                <c:pt idx="147">
                  <c:v>0.5655003472222222</c:v>
                </c:pt>
                <c:pt idx="148">
                  <c:v>0.56550368055555555</c:v>
                </c:pt>
                <c:pt idx="149">
                  <c:v>0.56550702546296294</c:v>
                </c:pt>
                <c:pt idx="150">
                  <c:v>0.56551028935185188</c:v>
                </c:pt>
                <c:pt idx="151">
                  <c:v>0.56551359953703706</c:v>
                </c:pt>
                <c:pt idx="152">
                  <c:v>0.56551758101851857</c:v>
                </c:pt>
                <c:pt idx="153">
                  <c:v>0.56552114583333335</c:v>
                </c:pt>
                <c:pt idx="154">
                  <c:v>0.56552489583333332</c:v>
                </c:pt>
                <c:pt idx="155">
                  <c:v>0.56552849537037042</c:v>
                </c:pt>
                <c:pt idx="156">
                  <c:v>0.56553211805555559</c:v>
                </c:pt>
                <c:pt idx="157">
                  <c:v>0.56553570601851855</c:v>
                </c:pt>
                <c:pt idx="158">
                  <c:v>0.56553939814814813</c:v>
                </c:pt>
                <c:pt idx="159">
                  <c:v>0.56554319444444445</c:v>
                </c:pt>
                <c:pt idx="160">
                  <c:v>0.5655469675925926</c:v>
                </c:pt>
                <c:pt idx="161">
                  <c:v>0.56555047453703711</c:v>
                </c:pt>
                <c:pt idx="162">
                  <c:v>0.56555415509259255</c:v>
                </c:pt>
                <c:pt idx="163">
                  <c:v>0.56555787037037042</c:v>
                </c:pt>
                <c:pt idx="164">
                  <c:v>0.56556137731481482</c:v>
                </c:pt>
                <c:pt idx="165">
                  <c:v>0.56556469907407403</c:v>
                </c:pt>
                <c:pt idx="166">
                  <c:v>0.56556799768518518</c:v>
                </c:pt>
                <c:pt idx="167">
                  <c:v>0.56557128472222218</c:v>
                </c:pt>
                <c:pt idx="168">
                  <c:v>0.56557456018518515</c:v>
                </c:pt>
                <c:pt idx="169">
                  <c:v>0.56557783564814812</c:v>
                </c:pt>
                <c:pt idx="170">
                  <c:v>0.56558112268518512</c:v>
                </c:pt>
                <c:pt idx="171">
                  <c:v>0.56558444444444445</c:v>
                </c:pt>
                <c:pt idx="172">
                  <c:v>0.56558798611111116</c:v>
                </c:pt>
                <c:pt idx="173">
                  <c:v>0.56559165509259257</c:v>
                </c:pt>
                <c:pt idx="174">
                  <c:v>0.56559539351851851</c:v>
                </c:pt>
                <c:pt idx="175">
                  <c:v>0.56559902777777771</c:v>
                </c:pt>
                <c:pt idx="176">
                  <c:v>0.56560266203703702</c:v>
                </c:pt>
                <c:pt idx="177">
                  <c:v>0.56560624999999998</c:v>
                </c:pt>
                <c:pt idx="178">
                  <c:v>0.56560986111111111</c:v>
                </c:pt>
                <c:pt idx="179">
                  <c:v>0.5656136805555555</c:v>
                </c:pt>
                <c:pt idx="180">
                  <c:v>0.56561725694444442</c:v>
                </c:pt>
                <c:pt idx="181">
                  <c:v>0.56562090277777777</c:v>
                </c:pt>
                <c:pt idx="182">
                  <c:v>0.56562453703703708</c:v>
                </c:pt>
                <c:pt idx="183">
                  <c:v>0.56562819444444445</c:v>
                </c:pt>
                <c:pt idx="184">
                  <c:v>0.5656318402777778</c:v>
                </c:pt>
                <c:pt idx="185">
                  <c:v>0.56563527777777778</c:v>
                </c:pt>
                <c:pt idx="186">
                  <c:v>0.56563857638888893</c:v>
                </c:pt>
                <c:pt idx="187">
                  <c:v>0.56564194444444438</c:v>
                </c:pt>
                <c:pt idx="188">
                  <c:v>0.5656453935185185</c:v>
                </c:pt>
                <c:pt idx="189">
                  <c:v>0.56564875000000003</c:v>
                </c:pt>
                <c:pt idx="190">
                  <c:v>0.56565219907407405</c:v>
                </c:pt>
                <c:pt idx="191">
                  <c:v>0.56565592592592595</c:v>
                </c:pt>
                <c:pt idx="192">
                  <c:v>0.56565983796296293</c:v>
                </c:pt>
                <c:pt idx="193">
                  <c:v>0.56566347222222224</c:v>
                </c:pt>
                <c:pt idx="194">
                  <c:v>0.56566716435185183</c:v>
                </c:pt>
                <c:pt idx="195">
                  <c:v>0.56567104166666671</c:v>
                </c:pt>
                <c:pt idx="196">
                  <c:v>0.56567466435185187</c:v>
                </c:pt>
                <c:pt idx="197">
                  <c:v>0.56567835648148146</c:v>
                </c:pt>
                <c:pt idx="198">
                  <c:v>0.56568204861111104</c:v>
                </c:pt>
                <c:pt idx="199">
                  <c:v>0.56568612268518514</c:v>
                </c:pt>
                <c:pt idx="200">
                  <c:v>0.56568975694444446</c:v>
                </c:pt>
                <c:pt idx="201">
                  <c:v>0.56569355324074078</c:v>
                </c:pt>
                <c:pt idx="202">
                  <c:v>0.56569716435185191</c:v>
                </c:pt>
                <c:pt idx="203">
                  <c:v>0.56570069444444437</c:v>
                </c:pt>
                <c:pt idx="204">
                  <c:v>0.56570408564814811</c:v>
                </c:pt>
                <c:pt idx="205">
                  <c:v>0.56570738425925926</c:v>
                </c:pt>
                <c:pt idx="206">
                  <c:v>0.56571075231481482</c:v>
                </c:pt>
                <c:pt idx="207">
                  <c:v>0.5657140625</c:v>
                </c:pt>
                <c:pt idx="208">
                  <c:v>0.56571734953703701</c:v>
                </c:pt>
                <c:pt idx="209">
                  <c:v>0.56572065972222219</c:v>
                </c:pt>
                <c:pt idx="210">
                  <c:v>0.56572393518518516</c:v>
                </c:pt>
                <c:pt idx="211">
                  <c:v>0.56572759259259253</c:v>
                </c:pt>
                <c:pt idx="212">
                  <c:v>0.56573120370370378</c:v>
                </c:pt>
                <c:pt idx="213">
                  <c:v>0.56573480324074077</c:v>
                </c:pt>
                <c:pt idx="214">
                  <c:v>0.5657384143518519</c:v>
                </c:pt>
                <c:pt idx="215">
                  <c:v>0.56574202546296293</c:v>
                </c:pt>
                <c:pt idx="216">
                  <c:v>0.56574578703703704</c:v>
                </c:pt>
                <c:pt idx="217">
                  <c:v>0.56574934027777779</c:v>
                </c:pt>
                <c:pt idx="218">
                  <c:v>0.56575315972222218</c:v>
                </c:pt>
                <c:pt idx="219">
                  <c:v>0.56575674768518514</c:v>
                </c:pt>
                <c:pt idx="220">
                  <c:v>0.56576035879629627</c:v>
                </c:pt>
                <c:pt idx="221">
                  <c:v>0.5657640625</c:v>
                </c:pt>
                <c:pt idx="222">
                  <c:v>0.56576771990740737</c:v>
                </c:pt>
                <c:pt idx="223">
                  <c:v>0.56577128472222216</c:v>
                </c:pt>
                <c:pt idx="224">
                  <c:v>0.56577501157407406</c:v>
                </c:pt>
                <c:pt idx="225">
                  <c:v>0.56577846064814818</c:v>
                </c:pt>
                <c:pt idx="226">
                  <c:v>0.56578180555555557</c:v>
                </c:pt>
                <c:pt idx="227">
                  <c:v>0.56578527777777776</c:v>
                </c:pt>
                <c:pt idx="228">
                  <c:v>0.56578858796296294</c:v>
                </c:pt>
                <c:pt idx="229">
                  <c:v>0.56579199074074071</c:v>
                </c:pt>
                <c:pt idx="230">
                  <c:v>0.56579572916666665</c:v>
                </c:pt>
                <c:pt idx="231">
                  <c:v>0.56579944444444441</c:v>
                </c:pt>
                <c:pt idx="232">
                  <c:v>0.56580341435185189</c:v>
                </c:pt>
                <c:pt idx="233">
                  <c:v>0.56580707175925926</c:v>
                </c:pt>
                <c:pt idx="234">
                  <c:v>0.56581078703703702</c:v>
                </c:pt>
                <c:pt idx="235">
                  <c:v>0.5658146643518519</c:v>
                </c:pt>
                <c:pt idx="236">
                  <c:v>0.56581840277777784</c:v>
                </c:pt>
                <c:pt idx="237">
                  <c:v>0.56582225694444443</c:v>
                </c:pt>
                <c:pt idx="238">
                  <c:v>0.56582621527777777</c:v>
                </c:pt>
                <c:pt idx="239">
                  <c:v>0.56582989583333332</c:v>
                </c:pt>
                <c:pt idx="240">
                  <c:v>0.56583356481481484</c:v>
                </c:pt>
                <c:pt idx="241">
                  <c:v>0.56583722222222221</c:v>
                </c:pt>
                <c:pt idx="242">
                  <c:v>0.56584071759259258</c:v>
                </c:pt>
                <c:pt idx="243">
                  <c:v>0.56584410879629632</c:v>
                </c:pt>
                <c:pt idx="244">
                  <c:v>0.56584765046296293</c:v>
                </c:pt>
                <c:pt idx="245">
                  <c:v>0.56585106481481484</c:v>
                </c:pt>
                <c:pt idx="246">
                  <c:v>0.56585436342592599</c:v>
                </c:pt>
                <c:pt idx="247">
                  <c:v>0.56585767361111106</c:v>
                </c:pt>
                <c:pt idx="248">
                  <c:v>0.56586096064814817</c:v>
                </c:pt>
                <c:pt idx="249">
                  <c:v>0.56586427083333335</c:v>
                </c:pt>
                <c:pt idx="250">
                  <c:v>0.56586814814814812</c:v>
                </c:pt>
                <c:pt idx="251">
                  <c:v>0.56587172453703705</c:v>
                </c:pt>
                <c:pt idx="252">
                  <c:v>0.56587533564814818</c:v>
                </c:pt>
                <c:pt idx="253">
                  <c:v>0.56587901620370373</c:v>
                </c:pt>
                <c:pt idx="254">
                  <c:v>0.56588283564814812</c:v>
                </c:pt>
                <c:pt idx="255">
                  <c:v>0.56588663194444444</c:v>
                </c:pt>
                <c:pt idx="256">
                  <c:v>0.56589048611111115</c:v>
                </c:pt>
                <c:pt idx="257">
                  <c:v>0.56589439814814813</c:v>
                </c:pt>
                <c:pt idx="258">
                  <c:v>0.56589807870370368</c:v>
                </c:pt>
                <c:pt idx="259">
                  <c:v>0.56590168981481481</c:v>
                </c:pt>
                <c:pt idx="260">
                  <c:v>0.56590525462962959</c:v>
                </c:pt>
                <c:pt idx="261">
                  <c:v>0.5659089814814815</c:v>
                </c:pt>
                <c:pt idx="262">
                  <c:v>0.56591252314814822</c:v>
                </c:pt>
                <c:pt idx="263">
                  <c:v>0.56591598379629626</c:v>
                </c:pt>
                <c:pt idx="264">
                  <c:v>0.5659197222222222</c:v>
                </c:pt>
                <c:pt idx="265">
                  <c:v>0.56592307870370373</c:v>
                </c:pt>
                <c:pt idx="266">
                  <c:v>0.56592652777777774</c:v>
                </c:pt>
                <c:pt idx="267">
                  <c:v>0.56592989583333331</c:v>
                </c:pt>
                <c:pt idx="268">
                  <c:v>0.56593356481481483</c:v>
                </c:pt>
                <c:pt idx="269">
                  <c:v>0.56593732638888883</c:v>
                </c:pt>
                <c:pt idx="270">
                  <c:v>0.56594108796296294</c:v>
                </c:pt>
                <c:pt idx="271">
                  <c:v>0.5659448032407407</c:v>
                </c:pt>
                <c:pt idx="272">
                  <c:v>0.5659484027777778</c:v>
                </c:pt>
                <c:pt idx="273">
                  <c:v>0.56595201388888883</c:v>
                </c:pt>
                <c:pt idx="274">
                  <c:v>0.56595579861111112</c:v>
                </c:pt>
                <c:pt idx="275">
                  <c:v>0.56595952546296291</c:v>
                </c:pt>
                <c:pt idx="276">
                  <c:v>0.56596327546296299</c:v>
                </c:pt>
                <c:pt idx="277">
                  <c:v>0.56596725694444439</c:v>
                </c:pt>
                <c:pt idx="278">
                  <c:v>0.56597109953703706</c:v>
                </c:pt>
                <c:pt idx="279">
                  <c:v>0.56597491898148145</c:v>
                </c:pt>
                <c:pt idx="280">
                  <c:v>0.56597871527777777</c:v>
                </c:pt>
                <c:pt idx="281">
                  <c:v>0.5659820717592593</c:v>
                </c:pt>
                <c:pt idx="282">
                  <c:v>0.56598569444444446</c:v>
                </c:pt>
                <c:pt idx="283">
                  <c:v>0.56598905092592589</c:v>
                </c:pt>
                <c:pt idx="284">
                  <c:v>0.56599239583333338</c:v>
                </c:pt>
                <c:pt idx="285">
                  <c:v>0.56599578703703701</c:v>
                </c:pt>
                <c:pt idx="286">
                  <c:v>0.56599914351851854</c:v>
                </c:pt>
                <c:pt idx="287">
                  <c:v>0.56600259259259256</c:v>
                </c:pt>
                <c:pt idx="288">
                  <c:v>0.56600631944444446</c:v>
                </c:pt>
                <c:pt idx="289">
                  <c:v>0.56600995370370366</c:v>
                </c:pt>
                <c:pt idx="290">
                  <c:v>0.56601372685185181</c:v>
                </c:pt>
                <c:pt idx="291">
                  <c:v>0.5660174189814815</c:v>
                </c:pt>
                <c:pt idx="292">
                  <c:v>0.56602129629629627</c:v>
                </c:pt>
                <c:pt idx="293">
                  <c:v>0.56602490740740741</c:v>
                </c:pt>
                <c:pt idx="294">
                  <c:v>0.56602858796296296</c:v>
                </c:pt>
                <c:pt idx="295">
                  <c:v>0.5660324537037037</c:v>
                </c:pt>
                <c:pt idx="296">
                  <c:v>0.56603615740740743</c:v>
                </c:pt>
                <c:pt idx="297">
                  <c:v>0.56603974537037038</c:v>
                </c:pt>
                <c:pt idx="298">
                  <c:v>0.56604364583333333</c:v>
                </c:pt>
                <c:pt idx="299">
                  <c:v>0.56604734953703706</c:v>
                </c:pt>
                <c:pt idx="300">
                  <c:v>0.56605111111111117</c:v>
                </c:pt>
                <c:pt idx="301">
                  <c:v>0.56605446759259259</c:v>
                </c:pt>
                <c:pt idx="302">
                  <c:v>0.56605807870370373</c:v>
                </c:pt>
                <c:pt idx="303">
                  <c:v>0.56606157407407409</c:v>
                </c:pt>
                <c:pt idx="304">
                  <c:v>0.5660649884259259</c:v>
                </c:pt>
                <c:pt idx="305">
                  <c:v>0.56606837962962964</c:v>
                </c:pt>
                <c:pt idx="306">
                  <c:v>0.56607225694444441</c:v>
                </c:pt>
                <c:pt idx="307">
                  <c:v>0.56607624999999995</c:v>
                </c:pt>
                <c:pt idx="308">
                  <c:v>0.56608019675925925</c:v>
                </c:pt>
                <c:pt idx="309">
                  <c:v>0.56608402777777778</c:v>
                </c:pt>
                <c:pt idx="310">
                  <c:v>0.56608780092592592</c:v>
                </c:pt>
                <c:pt idx="311">
                  <c:v>0.5660917129629629</c:v>
                </c:pt>
                <c:pt idx="312">
                  <c:v>0.56609539351851856</c:v>
                </c:pt>
                <c:pt idx="313">
                  <c:v>0.56609914351851853</c:v>
                </c:pt>
                <c:pt idx="314">
                  <c:v>0.56610282407407408</c:v>
                </c:pt>
                <c:pt idx="315">
                  <c:v>0.56610662037037041</c:v>
                </c:pt>
                <c:pt idx="316">
                  <c:v>0.56611030092592596</c:v>
                </c:pt>
                <c:pt idx="317">
                  <c:v>0.5661140740740741</c:v>
                </c:pt>
                <c:pt idx="318">
                  <c:v>0.5661177083333333</c:v>
                </c:pt>
                <c:pt idx="319">
                  <c:v>0.56612106481481483</c:v>
                </c:pt>
                <c:pt idx="320">
                  <c:v>0.56612440972222222</c:v>
                </c:pt>
                <c:pt idx="321">
                  <c:v>0.56612814814814816</c:v>
                </c:pt>
                <c:pt idx="322">
                  <c:v>0.56613160879629632</c:v>
                </c:pt>
                <c:pt idx="323">
                  <c:v>0.56613498842592591</c:v>
                </c:pt>
                <c:pt idx="324">
                  <c:v>0.56613837962962965</c:v>
                </c:pt>
                <c:pt idx="325">
                  <c:v>0.56614182870370378</c:v>
                </c:pt>
                <c:pt idx="326">
                  <c:v>0.56614548611111115</c:v>
                </c:pt>
                <c:pt idx="327">
                  <c:v>0.56614932870370371</c:v>
                </c:pt>
                <c:pt idx="328">
                  <c:v>0.56615295138888888</c:v>
                </c:pt>
                <c:pt idx="329">
                  <c:v>0.5661566203703704</c:v>
                </c:pt>
                <c:pt idx="330">
                  <c:v>0.56616054398148152</c:v>
                </c:pt>
                <c:pt idx="331">
                  <c:v>0.56616423611111111</c:v>
                </c:pt>
                <c:pt idx="332">
                  <c:v>0.56616780092592589</c:v>
                </c:pt>
                <c:pt idx="333">
                  <c:v>0.56617142361111117</c:v>
                </c:pt>
                <c:pt idx="334">
                  <c:v>0.56617521990740738</c:v>
                </c:pt>
                <c:pt idx="335">
                  <c:v>0.56617890046296293</c:v>
                </c:pt>
                <c:pt idx="336">
                  <c:v>0.56618252314814821</c:v>
                </c:pt>
                <c:pt idx="337">
                  <c:v>0.5661861226851852</c:v>
                </c:pt>
                <c:pt idx="338">
                  <c:v>0.56618993055555555</c:v>
                </c:pt>
                <c:pt idx="339">
                  <c:v>0.5661933564814815</c:v>
                </c:pt>
                <c:pt idx="340">
                  <c:v>0.56619689814814811</c:v>
                </c:pt>
                <c:pt idx="341">
                  <c:v>0.56620032407407406</c:v>
                </c:pt>
                <c:pt idx="342">
                  <c:v>0.56620381944444442</c:v>
                </c:pt>
                <c:pt idx="343">
                  <c:v>0.56620732638888882</c:v>
                </c:pt>
                <c:pt idx="344">
                  <c:v>0.56621118055555553</c:v>
                </c:pt>
                <c:pt idx="345">
                  <c:v>0.56621510416666665</c:v>
                </c:pt>
                <c:pt idx="346">
                  <c:v>0.56621937499999997</c:v>
                </c:pt>
                <c:pt idx="347">
                  <c:v>0.5662230787037037</c:v>
                </c:pt>
                <c:pt idx="348">
                  <c:v>0.56622689814814808</c:v>
                </c:pt>
                <c:pt idx="349">
                  <c:v>0.56623082175925921</c:v>
                </c:pt>
                <c:pt idx="350">
                  <c:v>0.56623450231481487</c:v>
                </c:pt>
                <c:pt idx="351">
                  <c:v>0.56623822916666666</c:v>
                </c:pt>
                <c:pt idx="352">
                  <c:v>0.56624201388888895</c:v>
                </c:pt>
                <c:pt idx="353">
                  <c:v>0.56624596064814814</c:v>
                </c:pt>
                <c:pt idx="354">
                  <c:v>0.56624982638888888</c:v>
                </c:pt>
                <c:pt idx="355">
                  <c:v>0.5662538773148148</c:v>
                </c:pt>
                <c:pt idx="356">
                  <c:v>0.56625751157407411</c:v>
                </c:pt>
                <c:pt idx="357">
                  <c:v>0.56626096064814813</c:v>
                </c:pt>
                <c:pt idx="358">
                  <c:v>0.56626435185185187</c:v>
                </c:pt>
                <c:pt idx="359">
                  <c:v>0.56626780092592599</c:v>
                </c:pt>
                <c:pt idx="360">
                  <c:v>0.56627131944444442</c:v>
                </c:pt>
                <c:pt idx="361">
                  <c:v>0.56627467592592595</c:v>
                </c:pt>
                <c:pt idx="362">
                  <c:v>0.56627807870370372</c:v>
                </c:pt>
                <c:pt idx="363">
                  <c:v>0.56628143518518514</c:v>
                </c:pt>
                <c:pt idx="364">
                  <c:v>0.56628508101851849</c:v>
                </c:pt>
                <c:pt idx="365">
                  <c:v>0.56628878472222222</c:v>
                </c:pt>
                <c:pt idx="366">
                  <c:v>0.56629262731481478</c:v>
                </c:pt>
                <c:pt idx="367">
                  <c:v>0.56629628472222227</c:v>
                </c:pt>
                <c:pt idx="368">
                  <c:v>0.56630001157407406</c:v>
                </c:pt>
                <c:pt idx="369">
                  <c:v>0.56630370370370364</c:v>
                </c:pt>
                <c:pt idx="370">
                  <c:v>0.56630740740740737</c:v>
                </c:pt>
                <c:pt idx="371">
                  <c:v>0.5663111111111111</c:v>
                </c:pt>
                <c:pt idx="372">
                  <c:v>0.56631479166666665</c:v>
                </c:pt>
                <c:pt idx="373">
                  <c:v>0.5663184722222222</c:v>
                </c:pt>
                <c:pt idx="374">
                  <c:v>0.56632204861111113</c:v>
                </c:pt>
                <c:pt idx="375">
                  <c:v>0.56632583333333331</c:v>
                </c:pt>
                <c:pt idx="376">
                  <c:v>0.56632947916666665</c:v>
                </c:pt>
                <c:pt idx="377">
                  <c:v>0.5663328125</c:v>
                </c:pt>
                <c:pt idx="378">
                  <c:v>0.56633634259259258</c:v>
                </c:pt>
                <c:pt idx="379">
                  <c:v>0.5663397916666667</c:v>
                </c:pt>
                <c:pt idx="380">
                  <c:v>0.56634315972222227</c:v>
                </c:pt>
                <c:pt idx="381">
                  <c:v>0.56634650462962965</c:v>
                </c:pt>
                <c:pt idx="382">
                  <c:v>0.56635010416666665</c:v>
                </c:pt>
                <c:pt idx="383">
                  <c:v>0.56635396990740738</c:v>
                </c:pt>
                <c:pt idx="384">
                  <c:v>0.56635771990740735</c:v>
                </c:pt>
                <c:pt idx="385">
                  <c:v>0.56636143518518522</c:v>
                </c:pt>
                <c:pt idx="386">
                  <c:v>0.56636535879629635</c:v>
                </c:pt>
                <c:pt idx="387">
                  <c:v>0.56636908564814814</c:v>
                </c:pt>
                <c:pt idx="388">
                  <c:v>0.56637283564814822</c:v>
                </c:pt>
                <c:pt idx="389">
                  <c:v>0.56637623842592599</c:v>
                </c:pt>
                <c:pt idx="390">
                  <c:v>0.56638004629629635</c:v>
                </c:pt>
                <c:pt idx="391">
                  <c:v>0.56638390046296294</c:v>
                </c:pt>
                <c:pt idx="392">
                  <c:v>0.56638793981481483</c:v>
                </c:pt>
                <c:pt idx="393">
                  <c:v>0.56639157407407403</c:v>
                </c:pt>
                <c:pt idx="394">
                  <c:v>0.56639549768518516</c:v>
                </c:pt>
                <c:pt idx="395">
                  <c:v>0.56639884259259266</c:v>
                </c:pt>
                <c:pt idx="396">
                  <c:v>0.56640219907407408</c:v>
                </c:pt>
                <c:pt idx="397">
                  <c:v>0.56640571759259262</c:v>
                </c:pt>
                <c:pt idx="398">
                  <c:v>0.56640930555555558</c:v>
                </c:pt>
                <c:pt idx="399">
                  <c:v>0.566412662037037</c:v>
                </c:pt>
                <c:pt idx="400">
                  <c:v>0.56641600694444449</c:v>
                </c:pt>
                <c:pt idx="401">
                  <c:v>0.56641937500000006</c:v>
                </c:pt>
                <c:pt idx="402">
                  <c:v>0.56642303240740743</c:v>
                </c:pt>
                <c:pt idx="403">
                  <c:v>0.56642673611111116</c:v>
                </c:pt>
                <c:pt idx="404">
                  <c:v>0.5664307291666667</c:v>
                </c:pt>
                <c:pt idx="405">
                  <c:v>0.56643486111111108</c:v>
                </c:pt>
                <c:pt idx="406">
                  <c:v>0.56643874999999999</c:v>
                </c:pt>
                <c:pt idx="407">
                  <c:v>0.56644254629629631</c:v>
                </c:pt>
                <c:pt idx="408">
                  <c:v>0.56644616898148148</c:v>
                </c:pt>
                <c:pt idx="409">
                  <c:v>0.56644984953703703</c:v>
                </c:pt>
                <c:pt idx="410">
                  <c:v>0.56645369212962959</c:v>
                </c:pt>
                <c:pt idx="411">
                  <c:v>0.56645744212962967</c:v>
                </c:pt>
                <c:pt idx="412">
                  <c:v>0.5664611458333334</c:v>
                </c:pt>
                <c:pt idx="413">
                  <c:v>0.56646552083333335</c:v>
                </c:pt>
                <c:pt idx="414">
                  <c:v>0.56646905092592592</c:v>
                </c:pt>
                <c:pt idx="415">
                  <c:v>0.56647239583333331</c:v>
                </c:pt>
                <c:pt idx="416">
                  <c:v>0.56647604166666665</c:v>
                </c:pt>
                <c:pt idx="417">
                  <c:v>0.56647960648148155</c:v>
                </c:pt>
                <c:pt idx="418">
                  <c:v>0.56648295138888882</c:v>
                </c:pt>
                <c:pt idx="419">
                  <c:v>0.56648631944444439</c:v>
                </c:pt>
                <c:pt idx="420">
                  <c:v>0.56649000000000005</c:v>
                </c:pt>
                <c:pt idx="421">
                  <c:v>0.56649398148148145</c:v>
                </c:pt>
                <c:pt idx="422">
                  <c:v>0.56649767361111114</c:v>
                </c:pt>
                <c:pt idx="423">
                  <c:v>0.56650150462962967</c:v>
                </c:pt>
                <c:pt idx="424">
                  <c:v>0.56650542824074079</c:v>
                </c:pt>
                <c:pt idx="425">
                  <c:v>0.56650942129629633</c:v>
                </c:pt>
                <c:pt idx="426">
                  <c:v>0.56651325231481475</c:v>
                </c:pt>
                <c:pt idx="427">
                  <c:v>0.56651714120370367</c:v>
                </c:pt>
                <c:pt idx="428">
                  <c:v>0.56652084490740739</c:v>
                </c:pt>
                <c:pt idx="429">
                  <c:v>0.56652474537037034</c:v>
                </c:pt>
                <c:pt idx="430">
                  <c:v>0.56652864583333329</c:v>
                </c:pt>
                <c:pt idx="431">
                  <c:v>0.56653248842592596</c:v>
                </c:pt>
                <c:pt idx="432">
                  <c:v>0.56653622685185179</c:v>
                </c:pt>
                <c:pt idx="433">
                  <c:v>0.5665399884259259</c:v>
                </c:pt>
                <c:pt idx="434">
                  <c:v>0.56654361111111118</c:v>
                </c:pt>
                <c:pt idx="435">
                  <c:v>0.56654743055555556</c:v>
                </c:pt>
                <c:pt idx="436">
                  <c:v>0.56655098379629631</c:v>
                </c:pt>
                <c:pt idx="437">
                  <c:v>0.5665544212962963</c:v>
                </c:pt>
                <c:pt idx="438">
                  <c:v>0.56655793981481484</c:v>
                </c:pt>
                <c:pt idx="439">
                  <c:v>0.56656149305555559</c:v>
                </c:pt>
                <c:pt idx="440">
                  <c:v>0.56656517361111114</c:v>
                </c:pt>
                <c:pt idx="441">
                  <c:v>0.5665690162037037</c:v>
                </c:pt>
                <c:pt idx="442">
                  <c:v>0.56657296296296289</c:v>
                </c:pt>
                <c:pt idx="443">
                  <c:v>0.56657677083333335</c:v>
                </c:pt>
                <c:pt idx="444">
                  <c:v>0.56658074074074072</c:v>
                </c:pt>
                <c:pt idx="445">
                  <c:v>0.5665844907407408</c:v>
                </c:pt>
                <c:pt idx="446">
                  <c:v>0.56658834490740739</c:v>
                </c:pt>
                <c:pt idx="447">
                  <c:v>0.56659215277777775</c:v>
                </c:pt>
                <c:pt idx="448">
                  <c:v>0.56659601851851848</c:v>
                </c:pt>
                <c:pt idx="449">
                  <c:v>0.56659979166666663</c:v>
                </c:pt>
                <c:pt idx="450">
                  <c:v>0.56660401620370371</c:v>
                </c:pt>
                <c:pt idx="451">
                  <c:v>0.56660773148148147</c:v>
                </c:pt>
                <c:pt idx="452">
                  <c:v>0.56661115740740742</c:v>
                </c:pt>
                <c:pt idx="453">
                  <c:v>0.56661457175925922</c:v>
                </c:pt>
                <c:pt idx="454">
                  <c:v>0.56661803240740738</c:v>
                </c:pt>
                <c:pt idx="455">
                  <c:v>0.56662151620370371</c:v>
                </c:pt>
                <c:pt idx="456">
                  <c:v>0.56662496527777784</c:v>
                </c:pt>
                <c:pt idx="457">
                  <c:v>0.56662884259259261</c:v>
                </c:pt>
                <c:pt idx="458">
                  <c:v>0.56663289351851853</c:v>
                </c:pt>
                <c:pt idx="459">
                  <c:v>0.56663668981481485</c:v>
                </c:pt>
                <c:pt idx="460">
                  <c:v>0.56664048611111106</c:v>
                </c:pt>
                <c:pt idx="461">
                  <c:v>0.56664454861111113</c:v>
                </c:pt>
                <c:pt idx="462">
                  <c:v>0.56664826388888889</c:v>
                </c:pt>
                <c:pt idx="463">
                  <c:v>0.56665212962962963</c:v>
                </c:pt>
                <c:pt idx="464">
                  <c:v>0.56665601851851854</c:v>
                </c:pt>
                <c:pt idx="465">
                  <c:v>0.56665980324074072</c:v>
                </c:pt>
                <c:pt idx="466">
                  <c:v>0.56666370370370367</c:v>
                </c:pt>
                <c:pt idx="467">
                  <c:v>0.56666790509259257</c:v>
                </c:pt>
                <c:pt idx="468">
                  <c:v>0.56667179398148149</c:v>
                </c:pt>
                <c:pt idx="469">
                  <c:v>0.56667540509259262</c:v>
                </c:pt>
                <c:pt idx="470">
                  <c:v>0.56667887731481481</c:v>
                </c:pt>
                <c:pt idx="471">
                  <c:v>0.56668233796296297</c:v>
                </c:pt>
                <c:pt idx="472">
                  <c:v>0.56668596064814813</c:v>
                </c:pt>
                <c:pt idx="473">
                  <c:v>0.56668943287037032</c:v>
                </c:pt>
                <c:pt idx="474">
                  <c:v>0.56669289351851859</c:v>
                </c:pt>
                <c:pt idx="475">
                  <c:v>0.56669636574074078</c:v>
                </c:pt>
                <c:pt idx="476">
                  <c:v>0.56669999999999998</c:v>
                </c:pt>
                <c:pt idx="477">
                  <c:v>0.56670385416666669</c:v>
                </c:pt>
                <c:pt idx="478">
                  <c:v>0.56670768518518522</c:v>
                </c:pt>
                <c:pt idx="479">
                  <c:v>0.56671170138888882</c:v>
                </c:pt>
                <c:pt idx="480">
                  <c:v>0.56671550925925929</c:v>
                </c:pt>
                <c:pt idx="481">
                  <c:v>0.56671951388888886</c:v>
                </c:pt>
                <c:pt idx="482">
                  <c:v>0.56672348379629633</c:v>
                </c:pt>
                <c:pt idx="483">
                  <c:v>0.5667273263888889</c:v>
                </c:pt>
                <c:pt idx="484">
                  <c:v>0.56673141203703703</c:v>
                </c:pt>
                <c:pt idx="485">
                  <c:v>0.56673531249999998</c:v>
                </c:pt>
                <c:pt idx="486">
                  <c:v>0.56673921296296303</c:v>
                </c:pt>
                <c:pt idx="487">
                  <c:v>0.56674296296296289</c:v>
                </c:pt>
                <c:pt idx="488">
                  <c:v>0.56674678240740739</c:v>
                </c:pt>
                <c:pt idx="489">
                  <c:v>0.56675030092592593</c:v>
                </c:pt>
                <c:pt idx="490">
                  <c:v>0.56675378472222226</c:v>
                </c:pt>
                <c:pt idx="491">
                  <c:v>0.56675724537037031</c:v>
                </c:pt>
                <c:pt idx="492">
                  <c:v>0.56676101851851846</c:v>
                </c:pt>
                <c:pt idx="493">
                  <c:v>0.56676449074074076</c:v>
                </c:pt>
                <c:pt idx="494">
                  <c:v>0.56676864583333331</c:v>
                </c:pt>
                <c:pt idx="495">
                  <c:v>0.56677252314814808</c:v>
                </c:pt>
                <c:pt idx="496">
                  <c:v>0.56677646990740738</c:v>
                </c:pt>
                <c:pt idx="497">
                  <c:v>0.56678041666666668</c:v>
                </c:pt>
                <c:pt idx="498">
                  <c:v>0.56678454861111105</c:v>
                </c:pt>
                <c:pt idx="499">
                  <c:v>0.56678833333333334</c:v>
                </c:pt>
                <c:pt idx="500">
                  <c:v>0.56679221064814811</c:v>
                </c:pt>
                <c:pt idx="501">
                  <c:v>0.56679609953703702</c:v>
                </c:pt>
                <c:pt idx="502">
                  <c:v>0.56679999999999997</c:v>
                </c:pt>
                <c:pt idx="503">
                  <c:v>0.56680378472222226</c:v>
                </c:pt>
                <c:pt idx="504">
                  <c:v>0.56680800925925923</c:v>
                </c:pt>
                <c:pt idx="505">
                  <c:v>0.56681189814814814</c:v>
                </c:pt>
                <c:pt idx="506">
                  <c:v>0.56681539351851851</c:v>
                </c:pt>
                <c:pt idx="507">
                  <c:v>0.56681898148148147</c:v>
                </c:pt>
                <c:pt idx="508">
                  <c:v>0.56682245370370377</c:v>
                </c:pt>
                <c:pt idx="509">
                  <c:v>0.56682612268518517</c:v>
                </c:pt>
                <c:pt idx="510">
                  <c:v>0.5668296990740741</c:v>
                </c:pt>
                <c:pt idx="511">
                  <c:v>0.56683315972222226</c:v>
                </c:pt>
                <c:pt idx="512">
                  <c:v>0.56683672453703704</c:v>
                </c:pt>
                <c:pt idx="513">
                  <c:v>0.5668405671296296</c:v>
                </c:pt>
                <c:pt idx="514">
                  <c:v>0.56684435185185189</c:v>
                </c:pt>
                <c:pt idx="515">
                  <c:v>0.56684842592592599</c:v>
                </c:pt>
                <c:pt idx="516">
                  <c:v>0.56685232638888883</c:v>
                </c:pt>
                <c:pt idx="517">
                  <c:v>0.5668561689814815</c:v>
                </c:pt>
                <c:pt idx="518">
                  <c:v>0.56686016203703704</c:v>
                </c:pt>
                <c:pt idx="519">
                  <c:v>0.56686391203703701</c:v>
                </c:pt>
                <c:pt idx="520">
                  <c:v>0.56686785879629631</c:v>
                </c:pt>
                <c:pt idx="521">
                  <c:v>0.56687178240740743</c:v>
                </c:pt>
                <c:pt idx="522">
                  <c:v>0.56687570601851855</c:v>
                </c:pt>
                <c:pt idx="523">
                  <c:v>0.56687957175925929</c:v>
                </c:pt>
                <c:pt idx="524">
                  <c:v>0.56688347222222224</c:v>
                </c:pt>
                <c:pt idx="525">
                  <c:v>0.56688694444444443</c:v>
                </c:pt>
                <c:pt idx="526">
                  <c:v>0.56689035879629623</c:v>
                </c:pt>
                <c:pt idx="527">
                  <c:v>0.56689374999999997</c:v>
                </c:pt>
                <c:pt idx="528">
                  <c:v>0.56689721064814813</c:v>
                </c:pt>
                <c:pt idx="529">
                  <c:v>0.56690067129629629</c:v>
                </c:pt>
                <c:pt idx="530">
                  <c:v>0.56690405092592588</c:v>
                </c:pt>
                <c:pt idx="531">
                  <c:v>0.56690788194444441</c:v>
                </c:pt>
                <c:pt idx="532">
                  <c:v>0.56691178240740736</c:v>
                </c:pt>
                <c:pt idx="533">
                  <c:v>0.56691543981481485</c:v>
                </c:pt>
                <c:pt idx="534">
                  <c:v>0.56691916666666664</c:v>
                </c:pt>
                <c:pt idx="535">
                  <c:v>0.5669228819444444</c:v>
                </c:pt>
                <c:pt idx="536">
                  <c:v>0.56692658564814813</c:v>
                </c:pt>
                <c:pt idx="537">
                  <c:v>0.56693034722222224</c:v>
                </c:pt>
                <c:pt idx="538">
                  <c:v>0.56693409722222221</c:v>
                </c:pt>
                <c:pt idx="539">
                  <c:v>0.56693777777777776</c:v>
                </c:pt>
                <c:pt idx="540">
                  <c:v>0.56694174768518513</c:v>
                </c:pt>
                <c:pt idx="541">
                  <c:v>0.56694543981481482</c:v>
                </c:pt>
                <c:pt idx="542">
                  <c:v>0.56694925925925921</c:v>
                </c:pt>
                <c:pt idx="543">
                  <c:v>0.56695298611111111</c:v>
                </c:pt>
                <c:pt idx="544">
                  <c:v>0.56695636574074071</c:v>
                </c:pt>
                <c:pt idx="545">
                  <c:v>0.5669598379629629</c:v>
                </c:pt>
                <c:pt idx="546">
                  <c:v>0.56696325231481481</c:v>
                </c:pt>
                <c:pt idx="547">
                  <c:v>0.56696665509259259</c:v>
                </c:pt>
                <c:pt idx="548">
                  <c:v>0.56697017361111113</c:v>
                </c:pt>
                <c:pt idx="549">
                  <c:v>0.56697356481481476</c:v>
                </c:pt>
                <c:pt idx="550">
                  <c:v>0.5669770833333333</c:v>
                </c:pt>
                <c:pt idx="551">
                  <c:v>0.56698077546296299</c:v>
                </c:pt>
                <c:pt idx="552">
                  <c:v>0.56698446759259258</c:v>
                </c:pt>
                <c:pt idx="553">
                  <c:v>0.56698818287037034</c:v>
                </c:pt>
                <c:pt idx="554">
                  <c:v>0.56699192129629628</c:v>
                </c:pt>
                <c:pt idx="555">
                  <c:v>0.56699591435185182</c:v>
                </c:pt>
                <c:pt idx="556">
                  <c:v>0.56699965277777775</c:v>
                </c:pt>
                <c:pt idx="557">
                  <c:v>0.56700332175925927</c:v>
                </c:pt>
                <c:pt idx="558">
                  <c:v>0.56700709490740742</c:v>
                </c:pt>
                <c:pt idx="559">
                  <c:v>0.56701082175925921</c:v>
                </c:pt>
                <c:pt idx="560">
                  <c:v>0.56701465277777785</c:v>
                </c:pt>
                <c:pt idx="561">
                  <c:v>0.56701858796296289</c:v>
                </c:pt>
                <c:pt idx="562">
                  <c:v>0.56702240740740739</c:v>
                </c:pt>
                <c:pt idx="563">
                  <c:v>0.56702584490740737</c:v>
                </c:pt>
                <c:pt idx="564">
                  <c:v>0.56702931712962956</c:v>
                </c:pt>
                <c:pt idx="565">
                  <c:v>0.5670327083333333</c:v>
                </c:pt>
                <c:pt idx="566">
                  <c:v>0.56703615740740743</c:v>
                </c:pt>
                <c:pt idx="567">
                  <c:v>0.56703965277777779</c:v>
                </c:pt>
                <c:pt idx="568">
                  <c:v>0.56704309027777777</c:v>
                </c:pt>
                <c:pt idx="569">
                  <c:v>0.56704693287037033</c:v>
                </c:pt>
                <c:pt idx="570">
                  <c:v>0.56705069444444445</c:v>
                </c:pt>
                <c:pt idx="571">
                  <c:v>0.56705436342592586</c:v>
                </c:pt>
                <c:pt idx="572">
                  <c:v>0.56705814814814814</c:v>
                </c:pt>
                <c:pt idx="573">
                  <c:v>0.56706192129629629</c:v>
                </c:pt>
                <c:pt idx="574">
                  <c:v>0.56706605324074078</c:v>
                </c:pt>
                <c:pt idx="575">
                  <c:v>0.56706996527777775</c:v>
                </c:pt>
                <c:pt idx="576">
                  <c:v>0.56707372685185187</c:v>
                </c:pt>
                <c:pt idx="577">
                  <c:v>0.56707751157407404</c:v>
                </c:pt>
                <c:pt idx="578">
                  <c:v>0.5670815046296297</c:v>
                </c:pt>
                <c:pt idx="579">
                  <c:v>0.56708520833333331</c:v>
                </c:pt>
                <c:pt idx="580">
                  <c:v>0.56708915509259261</c:v>
                </c:pt>
                <c:pt idx="581">
                  <c:v>0.56709261574074077</c:v>
                </c:pt>
                <c:pt idx="582">
                  <c:v>0.56709600694444451</c:v>
                </c:pt>
                <c:pt idx="583">
                  <c:v>0.5670994791666667</c:v>
                </c:pt>
                <c:pt idx="584">
                  <c:v>0.56710291666666668</c:v>
                </c:pt>
                <c:pt idx="585">
                  <c:v>0.56710630787037031</c:v>
                </c:pt>
                <c:pt idx="586">
                  <c:v>0.56710972222222222</c:v>
                </c:pt>
                <c:pt idx="587">
                  <c:v>0.56711334490740739</c:v>
                </c:pt>
                <c:pt idx="588">
                  <c:v>0.56711688657407411</c:v>
                </c:pt>
                <c:pt idx="589">
                  <c:v>0.5671207407407407</c:v>
                </c:pt>
                <c:pt idx="590">
                  <c:v>0.56712459490740741</c:v>
                </c:pt>
                <c:pt idx="591">
                  <c:v>0.56712839120370373</c:v>
                </c:pt>
                <c:pt idx="592">
                  <c:v>0.56713216435185188</c:v>
                </c:pt>
                <c:pt idx="593">
                  <c:v>0.56713584490740743</c:v>
                </c:pt>
                <c:pt idx="594">
                  <c:v>0.56713989583333335</c:v>
                </c:pt>
                <c:pt idx="595">
                  <c:v>0.56714363425925929</c:v>
                </c:pt>
                <c:pt idx="596">
                  <c:v>0.56714741898148147</c:v>
                </c:pt>
                <c:pt idx="597">
                  <c:v>0.56715133101851845</c:v>
                </c:pt>
                <c:pt idx="598">
                  <c:v>0.56715505787037035</c:v>
                </c:pt>
                <c:pt idx="599">
                  <c:v>0.56715875000000004</c:v>
                </c:pt>
                <c:pt idx="600">
                  <c:v>0.56716254629629625</c:v>
                </c:pt>
                <c:pt idx="601">
                  <c:v>0.56716594907407403</c:v>
                </c:pt>
                <c:pt idx="602">
                  <c:v>0.56716943287037036</c:v>
                </c:pt>
                <c:pt idx="603">
                  <c:v>0.5671728240740741</c:v>
                </c:pt>
                <c:pt idx="604">
                  <c:v>0.56717637731481485</c:v>
                </c:pt>
                <c:pt idx="605">
                  <c:v>0.5671798032407408</c:v>
                </c:pt>
                <c:pt idx="606">
                  <c:v>0.56718348379629624</c:v>
                </c:pt>
                <c:pt idx="607">
                  <c:v>0.56718734953703709</c:v>
                </c:pt>
                <c:pt idx="608">
                  <c:v>0.56719129629629628</c:v>
                </c:pt>
                <c:pt idx="609">
                  <c:v>0.56719503472222221</c:v>
                </c:pt>
                <c:pt idx="610">
                  <c:v>0.56719885416666671</c:v>
                </c:pt>
                <c:pt idx="611">
                  <c:v>0.56720266203703706</c:v>
                </c:pt>
                <c:pt idx="612">
                  <c:v>0.56720671296296299</c:v>
                </c:pt>
                <c:pt idx="613">
                  <c:v>0.56721055555555555</c:v>
                </c:pt>
                <c:pt idx="614">
                  <c:v>0.56721439814814811</c:v>
                </c:pt>
                <c:pt idx="615">
                  <c:v>0.5672181828703704</c:v>
                </c:pt>
                <c:pt idx="616">
                  <c:v>0.56722200231481479</c:v>
                </c:pt>
                <c:pt idx="617">
                  <c:v>0.56722604166666668</c:v>
                </c:pt>
                <c:pt idx="618">
                  <c:v>0.56723003472222222</c:v>
                </c:pt>
                <c:pt idx="619">
                  <c:v>0.56723349537037038</c:v>
                </c:pt>
                <c:pt idx="620">
                  <c:v>0.56723692129629633</c:v>
                </c:pt>
                <c:pt idx="621">
                  <c:v>0.56724031249999995</c:v>
                </c:pt>
                <c:pt idx="622">
                  <c:v>0.56724387731481485</c:v>
                </c:pt>
                <c:pt idx="623">
                  <c:v>0.56724730324074069</c:v>
                </c:pt>
                <c:pt idx="624">
                  <c:v>0.56725076388888895</c:v>
                </c:pt>
                <c:pt idx="625">
                  <c:v>0.56725446759259257</c:v>
                </c:pt>
                <c:pt idx="626">
                  <c:v>0.56725827546296304</c:v>
                </c:pt>
                <c:pt idx="627">
                  <c:v>0.56726193287037041</c:v>
                </c:pt>
                <c:pt idx="628">
                  <c:v>0.56726550925925923</c:v>
                </c:pt>
                <c:pt idx="629">
                  <c:v>0.56726901620370374</c:v>
                </c:pt>
                <c:pt idx="630">
                  <c:v>0.56727287037037033</c:v>
                </c:pt>
                <c:pt idx="631">
                  <c:v>0.56727681712962963</c:v>
                </c:pt>
                <c:pt idx="632">
                  <c:v>0.56728057870370374</c:v>
                </c:pt>
                <c:pt idx="633">
                  <c:v>0.56728465277777784</c:v>
                </c:pt>
                <c:pt idx="634">
                  <c:v>0.56728835648148146</c:v>
                </c:pt>
                <c:pt idx="635">
                  <c:v>0.56729218749999999</c:v>
                </c:pt>
                <c:pt idx="636">
                  <c:v>0.56729609953703697</c:v>
                </c:pt>
                <c:pt idx="637">
                  <c:v>0.56730004629629627</c:v>
                </c:pt>
                <c:pt idx="638">
                  <c:v>0.56730361111111105</c:v>
                </c:pt>
                <c:pt idx="639">
                  <c:v>0.56730704861111114</c:v>
                </c:pt>
                <c:pt idx="640">
                  <c:v>0.56731046296296295</c:v>
                </c:pt>
                <c:pt idx="641">
                  <c:v>0.56731399305555552</c:v>
                </c:pt>
                <c:pt idx="642">
                  <c:v>0.5673173958333334</c:v>
                </c:pt>
                <c:pt idx="643">
                  <c:v>0.56732082175925924</c:v>
                </c:pt>
                <c:pt idx="644">
                  <c:v>0.56732512731481488</c:v>
                </c:pt>
                <c:pt idx="645">
                  <c:v>0.56732894675925927</c:v>
                </c:pt>
                <c:pt idx="646">
                  <c:v>0.56733282407407404</c:v>
                </c:pt>
                <c:pt idx="647">
                  <c:v>0.56733684027777775</c:v>
                </c:pt>
                <c:pt idx="648">
                  <c:v>0.56734081018518523</c:v>
                </c:pt>
                <c:pt idx="649">
                  <c:v>0.56734484953703701</c:v>
                </c:pt>
                <c:pt idx="650">
                  <c:v>0.56734906250000006</c:v>
                </c:pt>
                <c:pt idx="651">
                  <c:v>0.56735311342592587</c:v>
                </c:pt>
                <c:pt idx="652">
                  <c:v>0.5673571296296297</c:v>
                </c:pt>
                <c:pt idx="653">
                  <c:v>0.56736107638888889</c:v>
                </c:pt>
                <c:pt idx="654">
                  <c:v>0.56736527777777779</c:v>
                </c:pt>
                <c:pt idx="655">
                  <c:v>0.56736936342592592</c:v>
                </c:pt>
                <c:pt idx="656">
                  <c:v>0.56737293981481485</c:v>
                </c:pt>
                <c:pt idx="657">
                  <c:v>0.56737655092592598</c:v>
                </c:pt>
                <c:pt idx="658">
                  <c:v>0.5673801273148148</c:v>
                </c:pt>
                <c:pt idx="659">
                  <c:v>0.56738381944444438</c:v>
                </c:pt>
                <c:pt idx="660">
                  <c:v>0.56738739583333331</c:v>
                </c:pt>
                <c:pt idx="661">
                  <c:v>0.56739103009259262</c:v>
                </c:pt>
                <c:pt idx="662">
                  <c:v>0.56739496527777777</c:v>
                </c:pt>
                <c:pt idx="663">
                  <c:v>0.5673988888888889</c:v>
                </c:pt>
                <c:pt idx="664">
                  <c:v>0.5674028703703704</c:v>
                </c:pt>
                <c:pt idx="665">
                  <c:v>0.56740700231481478</c:v>
                </c:pt>
                <c:pt idx="666">
                  <c:v>0.56741112268518512</c:v>
                </c:pt>
                <c:pt idx="667">
                  <c:v>0.56741530092592596</c:v>
                </c:pt>
                <c:pt idx="668">
                  <c:v>0.56741925925925929</c:v>
                </c:pt>
                <c:pt idx="669">
                  <c:v>0.56742329861111107</c:v>
                </c:pt>
                <c:pt idx="670">
                  <c:v>0.56742732638888882</c:v>
                </c:pt>
                <c:pt idx="671">
                  <c:v>0.56743153935185187</c:v>
                </c:pt>
                <c:pt idx="672">
                  <c:v>0.56743568287037038</c:v>
                </c:pt>
                <c:pt idx="673">
                  <c:v>0.56743959490740747</c:v>
                </c:pt>
                <c:pt idx="674">
                  <c:v>0.56744319444444447</c:v>
                </c:pt>
                <c:pt idx="675">
                  <c:v>0.56744688657407405</c:v>
                </c:pt>
                <c:pt idx="676">
                  <c:v>0.56745045138888883</c:v>
                </c:pt>
                <c:pt idx="677">
                  <c:v>0.56745410879629632</c:v>
                </c:pt>
                <c:pt idx="678">
                  <c:v>0.56745768518518525</c:v>
                </c:pt>
                <c:pt idx="679">
                  <c:v>0.56746129629629627</c:v>
                </c:pt>
                <c:pt idx="680">
                  <c:v>0.56746568287037036</c:v>
                </c:pt>
                <c:pt idx="681">
                  <c:v>0.56746968749999993</c:v>
                </c:pt>
                <c:pt idx="682">
                  <c:v>0.56747372685185182</c:v>
                </c:pt>
                <c:pt idx="683">
                  <c:v>0.56747776620370372</c:v>
                </c:pt>
                <c:pt idx="684">
                  <c:v>0.56748189814814809</c:v>
                </c:pt>
                <c:pt idx="685">
                  <c:v>0.56748586805555556</c:v>
                </c:pt>
                <c:pt idx="686">
                  <c:v>0.56748975694444448</c:v>
                </c:pt>
                <c:pt idx="687">
                  <c:v>0.56749350694444445</c:v>
                </c:pt>
                <c:pt idx="688">
                  <c:v>0.56749732638888883</c:v>
                </c:pt>
                <c:pt idx="689">
                  <c:v>0.56750115740740747</c:v>
                </c:pt>
                <c:pt idx="690">
                  <c:v>0.56750504629629628</c:v>
                </c:pt>
                <c:pt idx="691">
                  <c:v>0.56750881944444442</c:v>
                </c:pt>
                <c:pt idx="692">
                  <c:v>0.567512349537037</c:v>
                </c:pt>
                <c:pt idx="693">
                  <c:v>0.56751574074074074</c:v>
                </c:pt>
                <c:pt idx="694">
                  <c:v>0.56751914351851851</c:v>
                </c:pt>
                <c:pt idx="695">
                  <c:v>0.56752259259259252</c:v>
                </c:pt>
                <c:pt idx="696">
                  <c:v>0.56752606481481482</c:v>
                </c:pt>
                <c:pt idx="697">
                  <c:v>0.56752951388888884</c:v>
                </c:pt>
                <c:pt idx="698">
                  <c:v>0.5675329745370371</c:v>
                </c:pt>
                <c:pt idx="699">
                  <c:v>0.56753668981481475</c:v>
                </c:pt>
                <c:pt idx="700">
                  <c:v>0.5675404629629629</c:v>
                </c:pt>
                <c:pt idx="701">
                  <c:v>0.56754429398148154</c:v>
                </c:pt>
                <c:pt idx="702">
                  <c:v>0.56754802083333333</c:v>
                </c:pt>
                <c:pt idx="703">
                  <c:v>0.56755209490740743</c:v>
                </c:pt>
                <c:pt idx="704">
                  <c:v>0.56755600694444441</c:v>
                </c:pt>
                <c:pt idx="705">
                  <c:v>0.56755973379629632</c:v>
                </c:pt>
                <c:pt idx="706">
                  <c:v>0.56756344907407408</c:v>
                </c:pt>
                <c:pt idx="707">
                  <c:v>0.56756707175925925</c:v>
                </c:pt>
                <c:pt idx="708">
                  <c:v>0.56757082175925933</c:v>
                </c:pt>
                <c:pt idx="709">
                  <c:v>0.5675744791666667</c:v>
                </c:pt>
                <c:pt idx="710">
                  <c:v>0.56757815972222225</c:v>
                </c:pt>
                <c:pt idx="711">
                  <c:v>0.56758195601851857</c:v>
                </c:pt>
                <c:pt idx="712">
                  <c:v>0.56758528935185182</c:v>
                </c:pt>
                <c:pt idx="713">
                  <c:v>0.56758863425925921</c:v>
                </c:pt>
                <c:pt idx="714">
                  <c:v>0.56759200231481477</c:v>
                </c:pt>
                <c:pt idx="715">
                  <c:v>0.5675953587962963</c:v>
                </c:pt>
                <c:pt idx="716">
                  <c:v>0.56759885416666667</c:v>
                </c:pt>
                <c:pt idx="717">
                  <c:v>0.56760273148148144</c:v>
                </c:pt>
                <c:pt idx="718">
                  <c:v>0.56760649305555555</c:v>
                </c:pt>
                <c:pt idx="719">
                  <c:v>0.56761015046296304</c:v>
                </c:pt>
                <c:pt idx="720">
                  <c:v>0.56761398148148146</c:v>
                </c:pt>
                <c:pt idx="721">
                  <c:v>0.56761768518518518</c:v>
                </c:pt>
                <c:pt idx="722">
                  <c:v>0.56762142361111112</c:v>
                </c:pt>
                <c:pt idx="723">
                  <c:v>0.5676251157407407</c:v>
                </c:pt>
                <c:pt idx="724">
                  <c:v>0.56762905092592597</c:v>
                </c:pt>
                <c:pt idx="725">
                  <c:v>0.5676327546296297</c:v>
                </c:pt>
                <c:pt idx="726">
                  <c:v>0.56763646990740735</c:v>
                </c:pt>
                <c:pt idx="727">
                  <c:v>0.56764032407407405</c:v>
                </c:pt>
                <c:pt idx="728">
                  <c:v>0.56764400462962961</c:v>
                </c:pt>
                <c:pt idx="729">
                  <c:v>0.56764767361111113</c:v>
                </c:pt>
                <c:pt idx="730">
                  <c:v>0.56765116898148149</c:v>
                </c:pt>
                <c:pt idx="731">
                  <c:v>0.56765452546296291</c:v>
                </c:pt>
                <c:pt idx="732">
                  <c:v>0.56765793981481483</c:v>
                </c:pt>
                <c:pt idx="733">
                  <c:v>0.56766129629629625</c:v>
                </c:pt>
                <c:pt idx="734">
                  <c:v>0.5676646296296296</c:v>
                </c:pt>
                <c:pt idx="735">
                  <c:v>0.56766799768518517</c:v>
                </c:pt>
                <c:pt idx="736">
                  <c:v>0.5676713541666667</c:v>
                </c:pt>
                <c:pt idx="737">
                  <c:v>0.56767538194444445</c:v>
                </c:pt>
                <c:pt idx="738">
                  <c:v>0.56767900462962961</c:v>
                </c:pt>
                <c:pt idx="739">
                  <c:v>0.5676826620370371</c:v>
                </c:pt>
                <c:pt idx="740">
                  <c:v>0.56768630787037033</c:v>
                </c:pt>
                <c:pt idx="741">
                  <c:v>0.56768997685185185</c:v>
                </c:pt>
                <c:pt idx="742">
                  <c:v>0.5676936574074074</c:v>
                </c:pt>
                <c:pt idx="743">
                  <c:v>0.56769738425925931</c:v>
                </c:pt>
                <c:pt idx="744">
                  <c:v>0.5677009837962963</c:v>
                </c:pt>
                <c:pt idx="745">
                  <c:v>0.56770480324074069</c:v>
                </c:pt>
                <c:pt idx="746">
                  <c:v>0.56770840277777779</c:v>
                </c:pt>
                <c:pt idx="747">
                  <c:v>0.56771215277777776</c:v>
                </c:pt>
                <c:pt idx="748">
                  <c:v>0.56771581018518524</c:v>
                </c:pt>
                <c:pt idx="749">
                  <c:v>0.56771966435185184</c:v>
                </c:pt>
                <c:pt idx="750">
                  <c:v>0.56772302083333337</c:v>
                </c:pt>
                <c:pt idx="751">
                  <c:v>0.56772637731481479</c:v>
                </c:pt>
                <c:pt idx="752">
                  <c:v>0.56772972222222229</c:v>
                </c:pt>
                <c:pt idx="753">
                  <c:v>0.56773320601851851</c:v>
                </c:pt>
                <c:pt idx="754">
                  <c:v>0.5677365509259259</c:v>
                </c:pt>
                <c:pt idx="755">
                  <c:v>0.56774005787037041</c:v>
                </c:pt>
                <c:pt idx="756">
                  <c:v>0.56774399305555556</c:v>
                </c:pt>
                <c:pt idx="757">
                  <c:v>0.56774781250000006</c:v>
                </c:pt>
                <c:pt idx="758">
                  <c:v>0.56775165509259262</c:v>
                </c:pt>
                <c:pt idx="759">
                  <c:v>0.56775553240740739</c:v>
                </c:pt>
                <c:pt idx="760">
                  <c:v>0.56775927083333333</c:v>
                </c:pt>
                <c:pt idx="761">
                  <c:v>0.56776304398148147</c:v>
                </c:pt>
                <c:pt idx="762">
                  <c:v>0.56776689814814818</c:v>
                </c:pt>
                <c:pt idx="763">
                  <c:v>0.56777085648148151</c:v>
                </c:pt>
                <c:pt idx="764">
                  <c:v>0.56777461805555551</c:v>
                </c:pt>
                <c:pt idx="765">
                  <c:v>0.56777834490740742</c:v>
                </c:pt>
                <c:pt idx="766">
                  <c:v>0.56778209490740739</c:v>
                </c:pt>
                <c:pt idx="767">
                  <c:v>0.56778582175925929</c:v>
                </c:pt>
                <c:pt idx="768">
                  <c:v>0.56778918981481474</c:v>
                </c:pt>
                <c:pt idx="769">
                  <c:v>0.56779278935185185</c:v>
                </c:pt>
                <c:pt idx="770">
                  <c:v>0.56779618055555559</c:v>
                </c:pt>
                <c:pt idx="771">
                  <c:v>0.56779954861111104</c:v>
                </c:pt>
                <c:pt idx="772">
                  <c:v>0.56780303240740737</c:v>
                </c:pt>
                <c:pt idx="773">
                  <c:v>0.56780641203703708</c:v>
                </c:pt>
                <c:pt idx="774">
                  <c:v>0.56780980324074071</c:v>
                </c:pt>
                <c:pt idx="775">
                  <c:v>0.56781351851851858</c:v>
                </c:pt>
                <c:pt idx="776">
                  <c:v>0.56781718749999999</c:v>
                </c:pt>
                <c:pt idx="777">
                  <c:v>0.56782091435185189</c:v>
                </c:pt>
                <c:pt idx="778">
                  <c:v>0.56782461805555562</c:v>
                </c:pt>
                <c:pt idx="779">
                  <c:v>0.5678283101851852</c:v>
                </c:pt>
                <c:pt idx="780">
                  <c:v>0.56783210648148141</c:v>
                </c:pt>
                <c:pt idx="781">
                  <c:v>0.56783577546296293</c:v>
                </c:pt>
                <c:pt idx="782">
                  <c:v>0.56783979166666665</c:v>
                </c:pt>
                <c:pt idx="783">
                  <c:v>0.56784350694444441</c:v>
                </c:pt>
                <c:pt idx="784">
                  <c:v>0.56784731481481476</c:v>
                </c:pt>
                <c:pt idx="785">
                  <c:v>0.5678510532407407</c:v>
                </c:pt>
                <c:pt idx="786">
                  <c:v>0.5678547800925926</c:v>
                </c:pt>
                <c:pt idx="787">
                  <c:v>0.56785849537037036</c:v>
                </c:pt>
                <c:pt idx="788">
                  <c:v>0.56786206018518526</c:v>
                </c:pt>
                <c:pt idx="789">
                  <c:v>0.56786545138888889</c:v>
                </c:pt>
                <c:pt idx="790">
                  <c:v>0.56786883101851848</c:v>
                </c:pt>
                <c:pt idx="791">
                  <c:v>0.56787221064814808</c:v>
                </c:pt>
                <c:pt idx="792">
                  <c:v>0.56787556712962961</c:v>
                </c:pt>
                <c:pt idx="793">
                  <c:v>0.56787920138888892</c:v>
                </c:pt>
                <c:pt idx="794">
                  <c:v>0.56788288194444447</c:v>
                </c:pt>
                <c:pt idx="795">
                  <c:v>0.5678868402777778</c:v>
                </c:pt>
                <c:pt idx="796">
                  <c:v>0.56789059027777777</c:v>
                </c:pt>
                <c:pt idx="797">
                  <c:v>0.5678944212962963</c:v>
                </c:pt>
                <c:pt idx="798">
                  <c:v>0.5678981828703703</c:v>
                </c:pt>
                <c:pt idx="799">
                  <c:v>0.56790189814814818</c:v>
                </c:pt>
                <c:pt idx="800">
                  <c:v>0.56790561342592594</c:v>
                </c:pt>
                <c:pt idx="801">
                  <c:v>0.5679098032407407</c:v>
                </c:pt>
                <c:pt idx="802">
                  <c:v>0.56791351851851857</c:v>
                </c:pt>
                <c:pt idx="803">
                  <c:v>0.5679172569444445</c:v>
                </c:pt>
                <c:pt idx="804">
                  <c:v>0.56792103009259265</c:v>
                </c:pt>
                <c:pt idx="805">
                  <c:v>0.56792479166666665</c:v>
                </c:pt>
                <c:pt idx="806">
                  <c:v>0.56792815972222221</c:v>
                </c:pt>
                <c:pt idx="807">
                  <c:v>0.56793170138888882</c:v>
                </c:pt>
                <c:pt idx="808">
                  <c:v>0.56793505787037035</c:v>
                </c:pt>
                <c:pt idx="809">
                  <c:v>0.56793850694444448</c:v>
                </c:pt>
                <c:pt idx="810">
                  <c:v>0.5679418634259259</c:v>
                </c:pt>
                <c:pt idx="811">
                  <c:v>0.56794523148148146</c:v>
                </c:pt>
                <c:pt idx="812">
                  <c:v>0.56794857638888885</c:v>
                </c:pt>
                <c:pt idx="813">
                  <c:v>0.56795207175925932</c:v>
                </c:pt>
                <c:pt idx="814">
                  <c:v>0.56795569444444449</c:v>
                </c:pt>
                <c:pt idx="815">
                  <c:v>0.56795943287037043</c:v>
                </c:pt>
                <c:pt idx="816">
                  <c:v>0.5679630902777778</c:v>
                </c:pt>
                <c:pt idx="817">
                  <c:v>0.56796684027777777</c:v>
                </c:pt>
                <c:pt idx="818">
                  <c:v>0.56797032407407411</c:v>
                </c:pt>
                <c:pt idx="819">
                  <c:v>0.56797387731481475</c:v>
                </c:pt>
                <c:pt idx="820">
                  <c:v>0.56797758101851847</c:v>
                </c:pt>
                <c:pt idx="821">
                  <c:v>0.567981412037037</c:v>
                </c:pt>
                <c:pt idx="822">
                  <c:v>0.56798513888888891</c:v>
                </c:pt>
                <c:pt idx="823">
                  <c:v>0.56798892361111109</c:v>
                </c:pt>
                <c:pt idx="824">
                  <c:v>0.56799258101851857</c:v>
                </c:pt>
                <c:pt idx="825">
                  <c:v>0.5679964467592592</c:v>
                </c:pt>
                <c:pt idx="826">
                  <c:v>0.56799983796296294</c:v>
                </c:pt>
                <c:pt idx="827">
                  <c:v>0.56800346064814822</c:v>
                </c:pt>
                <c:pt idx="828">
                  <c:v>0.56800682870370367</c:v>
                </c:pt>
                <c:pt idx="829">
                  <c:v>0.56801024305555559</c:v>
                </c:pt>
                <c:pt idx="830">
                  <c:v>0.56801366898148153</c:v>
                </c:pt>
                <c:pt idx="831">
                  <c:v>0.56801709490740737</c:v>
                </c:pt>
                <c:pt idx="832">
                  <c:v>0.56802103009259264</c:v>
                </c:pt>
                <c:pt idx="833">
                  <c:v>0.5680248726851852</c:v>
                </c:pt>
                <c:pt idx="834">
                  <c:v>0.56802864583333335</c:v>
                </c:pt>
                <c:pt idx="835">
                  <c:v>0.56803236111111111</c:v>
                </c:pt>
                <c:pt idx="836">
                  <c:v>0.56803614583333328</c:v>
                </c:pt>
                <c:pt idx="837">
                  <c:v>0.56803983796296298</c:v>
                </c:pt>
                <c:pt idx="838">
                  <c:v>0.56804361111111112</c:v>
                </c:pt>
                <c:pt idx="839">
                  <c:v>0.56804732638888888</c:v>
                </c:pt>
                <c:pt idx="840">
                  <c:v>0.56805135416666663</c:v>
                </c:pt>
                <c:pt idx="841">
                  <c:v>0.56805521990740737</c:v>
                </c:pt>
                <c:pt idx="842">
                  <c:v>0.56805902777777784</c:v>
                </c:pt>
                <c:pt idx="843">
                  <c:v>0.56806285879629626</c:v>
                </c:pt>
                <c:pt idx="844">
                  <c:v>0.56806648148148142</c:v>
                </c:pt>
                <c:pt idx="845">
                  <c:v>0.56806993055555555</c:v>
                </c:pt>
                <c:pt idx="846">
                  <c:v>0.56807358796296292</c:v>
                </c:pt>
                <c:pt idx="847">
                  <c:v>0.5680770254629629</c:v>
                </c:pt>
                <c:pt idx="848">
                  <c:v>0.568080462962963</c:v>
                </c:pt>
                <c:pt idx="849">
                  <c:v>0.56808393518518518</c:v>
                </c:pt>
                <c:pt idx="850">
                  <c:v>0.5680873842592592</c:v>
                </c:pt>
                <c:pt idx="851">
                  <c:v>0.56809089120370371</c:v>
                </c:pt>
                <c:pt idx="852">
                  <c:v>0.56809491898148146</c:v>
                </c:pt>
                <c:pt idx="853">
                  <c:v>0.56809864583333336</c:v>
                </c:pt>
                <c:pt idx="854">
                  <c:v>0.56810245370370371</c:v>
                </c:pt>
                <c:pt idx="855">
                  <c:v>0.56810623842592589</c:v>
                </c:pt>
                <c:pt idx="856">
                  <c:v>0.56810993055555559</c:v>
                </c:pt>
                <c:pt idx="857">
                  <c:v>0.56811378472222229</c:v>
                </c:pt>
                <c:pt idx="858">
                  <c:v>0.56811759259259265</c:v>
                </c:pt>
                <c:pt idx="859">
                  <c:v>0.56812163194444443</c:v>
                </c:pt>
                <c:pt idx="860">
                  <c:v>0.56812543981481478</c:v>
                </c:pt>
                <c:pt idx="861">
                  <c:v>0.56812916666666669</c:v>
                </c:pt>
                <c:pt idx="862">
                  <c:v>0.56813300925925925</c:v>
                </c:pt>
                <c:pt idx="863">
                  <c:v>0.56813673611111104</c:v>
                </c:pt>
                <c:pt idx="864">
                  <c:v>0.56814017361111113</c:v>
                </c:pt>
                <c:pt idx="865">
                  <c:v>0.56814368055555553</c:v>
                </c:pt>
                <c:pt idx="866">
                  <c:v>0.56814715277777783</c:v>
                </c:pt>
                <c:pt idx="867">
                  <c:v>0.56815057870370367</c:v>
                </c:pt>
                <c:pt idx="868">
                  <c:v>0.56815410879629635</c:v>
                </c:pt>
                <c:pt idx="869">
                  <c:v>0.56815796296296295</c:v>
                </c:pt>
                <c:pt idx="870">
                  <c:v>0.56816181712962965</c:v>
                </c:pt>
                <c:pt idx="871">
                  <c:v>0.56816594907407414</c:v>
                </c:pt>
                <c:pt idx="872">
                  <c:v>0.56816966435185179</c:v>
                </c:pt>
                <c:pt idx="873">
                  <c:v>0.56817346064814822</c:v>
                </c:pt>
                <c:pt idx="874">
                  <c:v>0.56817725694444443</c:v>
                </c:pt>
                <c:pt idx="875">
                  <c:v>0.56818104166666672</c:v>
                </c:pt>
                <c:pt idx="876">
                  <c:v>0.56818496527777784</c:v>
                </c:pt>
                <c:pt idx="877">
                  <c:v>0.56818879629629626</c:v>
                </c:pt>
                <c:pt idx="878">
                  <c:v>0.56819384259259265</c:v>
                </c:pt>
                <c:pt idx="879">
                  <c:v>0.56819773148148145</c:v>
                </c:pt>
                <c:pt idx="880">
                  <c:v>0.56820145833333335</c:v>
                </c:pt>
                <c:pt idx="881">
                  <c:v>0.56820506944444438</c:v>
                </c:pt>
                <c:pt idx="882">
                  <c:v>0.56820866898148148</c:v>
                </c:pt>
                <c:pt idx="883">
                  <c:v>0.56821258101851846</c:v>
                </c:pt>
                <c:pt idx="884">
                  <c:v>0.5682163194444444</c:v>
                </c:pt>
                <c:pt idx="885">
                  <c:v>0.56822000000000006</c:v>
                </c:pt>
                <c:pt idx="886">
                  <c:v>0.56822369212962964</c:v>
                </c:pt>
                <c:pt idx="887">
                  <c:v>0.56822714120370377</c:v>
                </c:pt>
                <c:pt idx="888">
                  <c:v>0.56823084490740738</c:v>
                </c:pt>
                <c:pt idx="889">
                  <c:v>0.56823456018518514</c:v>
                </c:pt>
                <c:pt idx="890">
                  <c:v>0.5682386805555556</c:v>
                </c:pt>
                <c:pt idx="891">
                  <c:v>0.56824245370370374</c:v>
                </c:pt>
                <c:pt idx="892">
                  <c:v>0.56824628472222216</c:v>
                </c:pt>
                <c:pt idx="893">
                  <c:v>0.56824996527777782</c:v>
                </c:pt>
                <c:pt idx="894">
                  <c:v>0.56825376157407403</c:v>
                </c:pt>
                <c:pt idx="895">
                  <c:v>0.56825748842592594</c:v>
                </c:pt>
                <c:pt idx="896">
                  <c:v>0.56826150462962965</c:v>
                </c:pt>
                <c:pt idx="897">
                  <c:v>0.56826523148148145</c:v>
                </c:pt>
                <c:pt idx="898">
                  <c:v>0.56826900462962959</c:v>
                </c:pt>
                <c:pt idx="899">
                  <c:v>0.56827268518518526</c:v>
                </c:pt>
                <c:pt idx="900">
                  <c:v>0.56827658564814809</c:v>
                </c:pt>
                <c:pt idx="901">
                  <c:v>0.56828004629629636</c:v>
                </c:pt>
                <c:pt idx="902">
                  <c:v>0.56828353009259258</c:v>
                </c:pt>
                <c:pt idx="903">
                  <c:v>0.56828693287037035</c:v>
                </c:pt>
                <c:pt idx="904">
                  <c:v>0.56829032407407409</c:v>
                </c:pt>
                <c:pt idx="905">
                  <c:v>0.56829384259259264</c:v>
                </c:pt>
                <c:pt idx="906">
                  <c:v>0.56829769675925923</c:v>
                </c:pt>
                <c:pt idx="907">
                  <c:v>0.56830157407407411</c:v>
                </c:pt>
                <c:pt idx="908">
                  <c:v>0.56830561342592589</c:v>
                </c:pt>
                <c:pt idx="909">
                  <c:v>0.5683093402777778</c:v>
                </c:pt>
                <c:pt idx="910">
                  <c:v>0.56831306712962959</c:v>
                </c:pt>
                <c:pt idx="911">
                  <c:v>0.5683169212962963</c:v>
                </c:pt>
                <c:pt idx="912">
                  <c:v>0.56832062500000002</c:v>
                </c:pt>
                <c:pt idx="913">
                  <c:v>0.56832439814814817</c:v>
                </c:pt>
                <c:pt idx="914">
                  <c:v>0.56832813657407411</c:v>
                </c:pt>
                <c:pt idx="915">
                  <c:v>0.56833225694444445</c:v>
                </c:pt>
                <c:pt idx="916">
                  <c:v>0.56833613425925933</c:v>
                </c:pt>
                <c:pt idx="917">
                  <c:v>0.56833983796296295</c:v>
                </c:pt>
                <c:pt idx="918">
                  <c:v>0.56834340277777773</c:v>
                </c:pt>
                <c:pt idx="919">
                  <c:v>0.56834687500000003</c:v>
                </c:pt>
                <c:pt idx="920">
                  <c:v>0.56835030092592598</c:v>
                </c:pt>
                <c:pt idx="921">
                  <c:v>0.56835379629629623</c:v>
                </c:pt>
                <c:pt idx="922">
                  <c:v>0.56835717592592594</c:v>
                </c:pt>
                <c:pt idx="923">
                  <c:v>0.56836053240740736</c:v>
                </c:pt>
                <c:pt idx="924">
                  <c:v>0.5683640509259259</c:v>
                </c:pt>
                <c:pt idx="925">
                  <c:v>0.56836754629629627</c:v>
                </c:pt>
                <c:pt idx="926">
                  <c:v>0.56837130787037038</c:v>
                </c:pt>
                <c:pt idx="927">
                  <c:v>0.56837506944444438</c:v>
                </c:pt>
                <c:pt idx="928">
                  <c:v>0.56837896990740744</c:v>
                </c:pt>
                <c:pt idx="929">
                  <c:v>0.56838276620370365</c:v>
                </c:pt>
                <c:pt idx="930">
                  <c:v>0.56838644675925931</c:v>
                </c:pt>
                <c:pt idx="931">
                  <c:v>0.56839025462962967</c:v>
                </c:pt>
                <c:pt idx="932">
                  <c:v>0.56839392361111118</c:v>
                </c:pt>
                <c:pt idx="933">
                  <c:v>0.56839769675925933</c:v>
                </c:pt>
                <c:pt idx="934">
                  <c:v>0.56840167824074073</c:v>
                </c:pt>
                <c:pt idx="935">
                  <c:v>0.56840559027777771</c:v>
                </c:pt>
                <c:pt idx="936">
                  <c:v>0.56840925925925923</c:v>
                </c:pt>
                <c:pt idx="937">
                  <c:v>0.56841305555555555</c:v>
                </c:pt>
                <c:pt idx="938">
                  <c:v>0.56841663194444447</c:v>
                </c:pt>
                <c:pt idx="939">
                  <c:v>0.56842001157407407</c:v>
                </c:pt>
                <c:pt idx="940">
                  <c:v>0.56842346064814808</c:v>
                </c:pt>
                <c:pt idx="941">
                  <c:v>0.56842689814814817</c:v>
                </c:pt>
                <c:pt idx="942">
                  <c:v>0.56843027777777777</c:v>
                </c:pt>
                <c:pt idx="943">
                  <c:v>0.56843370370370372</c:v>
                </c:pt>
                <c:pt idx="944">
                  <c:v>0.56843754629629628</c:v>
                </c:pt>
                <c:pt idx="945">
                  <c:v>0.56844141203703702</c:v>
                </c:pt>
                <c:pt idx="946">
                  <c:v>0.56844528935185179</c:v>
                </c:pt>
                <c:pt idx="947">
                  <c:v>0.56844935185185186</c:v>
                </c:pt>
                <c:pt idx="948">
                  <c:v>0.56845303240740741</c:v>
                </c:pt>
                <c:pt idx="949">
                  <c:v>0.56845694444444439</c:v>
                </c:pt>
                <c:pt idx="950">
                  <c:v>0.5684607060185185</c:v>
                </c:pt>
                <c:pt idx="951">
                  <c:v>0.5684646527777778</c:v>
                </c:pt>
                <c:pt idx="952">
                  <c:v>0.56846835648148153</c:v>
                </c:pt>
                <c:pt idx="953">
                  <c:v>0.56847239583333331</c:v>
                </c:pt>
                <c:pt idx="954">
                  <c:v>0.56847618055555549</c:v>
                </c:pt>
                <c:pt idx="955">
                  <c:v>0.56847997685185192</c:v>
                </c:pt>
                <c:pt idx="956">
                  <c:v>0.56848339120370373</c:v>
                </c:pt>
                <c:pt idx="957">
                  <c:v>0.56848677083333332</c:v>
                </c:pt>
                <c:pt idx="958">
                  <c:v>0.56849017361111109</c:v>
                </c:pt>
                <c:pt idx="959">
                  <c:v>0.56849384259259261</c:v>
                </c:pt>
                <c:pt idx="960">
                  <c:v>0.56849724537037039</c:v>
                </c:pt>
                <c:pt idx="961">
                  <c:v>0.56850062499999998</c:v>
                </c:pt>
                <c:pt idx="962">
                  <c:v>0.56850407407407411</c:v>
                </c:pt>
                <c:pt idx="963">
                  <c:v>0.56850751157407409</c:v>
                </c:pt>
                <c:pt idx="964">
                  <c:v>0.56851129629629626</c:v>
                </c:pt>
                <c:pt idx="965">
                  <c:v>0.56851497685185182</c:v>
                </c:pt>
                <c:pt idx="966">
                  <c:v>0.5685189814814815</c:v>
                </c:pt>
                <c:pt idx="967">
                  <c:v>0.56852289351851859</c:v>
                </c:pt>
                <c:pt idx="968">
                  <c:v>0.56852671296296298</c:v>
                </c:pt>
                <c:pt idx="969">
                  <c:v>0.56853046296296295</c:v>
                </c:pt>
                <c:pt idx="970">
                  <c:v>0.56853442129629628</c:v>
                </c:pt>
                <c:pt idx="971">
                  <c:v>0.56853817129629636</c:v>
                </c:pt>
                <c:pt idx="972">
                  <c:v>0.56854204861111113</c:v>
                </c:pt>
                <c:pt idx="973">
                  <c:v>0.56854582175925927</c:v>
                </c:pt>
                <c:pt idx="974">
                  <c:v>0.56854953703703703</c:v>
                </c:pt>
                <c:pt idx="975">
                  <c:v>0.568553287037037</c:v>
                </c:pt>
                <c:pt idx="976">
                  <c:v>0.56855668981481478</c:v>
                </c:pt>
                <c:pt idx="977">
                  <c:v>0.56856010416666669</c:v>
                </c:pt>
                <c:pt idx="978">
                  <c:v>0.56856373842592589</c:v>
                </c:pt>
                <c:pt idx="979">
                  <c:v>0.56856714120370377</c:v>
                </c:pt>
                <c:pt idx="980">
                  <c:v>0.56857071759259259</c:v>
                </c:pt>
                <c:pt idx="981">
                  <c:v>0.56857423611111113</c:v>
                </c:pt>
                <c:pt idx="982">
                  <c:v>0.56857797453703707</c:v>
                </c:pt>
                <c:pt idx="983">
                  <c:v>0.56858177083333328</c:v>
                </c:pt>
                <c:pt idx="984">
                  <c:v>0.56858552083333336</c:v>
                </c:pt>
                <c:pt idx="985">
                  <c:v>0.56858957175925928</c:v>
                </c:pt>
                <c:pt idx="986">
                  <c:v>0.56859346064814809</c:v>
                </c:pt>
                <c:pt idx="987">
                  <c:v>0.56859726851851855</c:v>
                </c:pt>
                <c:pt idx="988">
                  <c:v>0.56860122685185188</c:v>
                </c:pt>
                <c:pt idx="989">
                  <c:v>0.56860513888888886</c:v>
                </c:pt>
                <c:pt idx="990">
                  <c:v>0.56860888888888883</c:v>
                </c:pt>
                <c:pt idx="991">
                  <c:v>0.56861303240740735</c:v>
                </c:pt>
                <c:pt idx="992">
                  <c:v>0.56861692129629626</c:v>
                </c:pt>
                <c:pt idx="993">
                  <c:v>0.5686206597222222</c:v>
                </c:pt>
                <c:pt idx="994">
                  <c:v>0.56862408564814815</c:v>
                </c:pt>
                <c:pt idx="995">
                  <c:v>0.56862749999999995</c:v>
                </c:pt>
                <c:pt idx="996">
                  <c:v>0.56863090277777772</c:v>
                </c:pt>
                <c:pt idx="997">
                  <c:v>0.56863440972222223</c:v>
                </c:pt>
                <c:pt idx="998">
                  <c:v>0.56863781250000001</c:v>
                </c:pt>
                <c:pt idx="999">
                  <c:v>0.56864123842592595</c:v>
                </c:pt>
                <c:pt idx="1000">
                  <c:v>0.56864467592592594</c:v>
                </c:pt>
                <c:pt idx="1001">
                  <c:v>0.56864833333333331</c:v>
                </c:pt>
                <c:pt idx="1002">
                  <c:v>0.56865218750000002</c:v>
                </c:pt>
                <c:pt idx="1003">
                  <c:v>0.56865599537037037</c:v>
                </c:pt>
                <c:pt idx="1004">
                  <c:v>0.5686599537037037</c:v>
                </c:pt>
                <c:pt idx="1005">
                  <c:v>0.56866364583333329</c:v>
                </c:pt>
                <c:pt idx="1006">
                  <c:v>0.56866741898148143</c:v>
                </c:pt>
                <c:pt idx="1007">
                  <c:v>0.56867120370370372</c:v>
                </c:pt>
                <c:pt idx="1008">
                  <c:v>0.56867516203703705</c:v>
                </c:pt>
                <c:pt idx="1009">
                  <c:v>0.56867856481481482</c:v>
                </c:pt>
                <c:pt idx="1010">
                  <c:v>0.56868212962962961</c:v>
                </c:pt>
                <c:pt idx="1011">
                  <c:v>0.56868597222222228</c:v>
                </c:pt>
                <c:pt idx="1012">
                  <c:v>0.56868975694444446</c:v>
                </c:pt>
                <c:pt idx="1013">
                  <c:v>0.56869344907407404</c:v>
                </c:pt>
                <c:pt idx="1014">
                  <c:v>0.56869687499999999</c:v>
                </c:pt>
                <c:pt idx="1015">
                  <c:v>0.56870030092592594</c:v>
                </c:pt>
                <c:pt idx="1016">
                  <c:v>0.56870396990740735</c:v>
                </c:pt>
                <c:pt idx="1017">
                  <c:v>0.56870733796296291</c:v>
                </c:pt>
                <c:pt idx="1018">
                  <c:v>0.56871081018518521</c:v>
                </c:pt>
                <c:pt idx="1019">
                  <c:v>0.56871479166666672</c:v>
                </c:pt>
                <c:pt idx="1020">
                  <c:v>0.56871851851851851</c:v>
                </c:pt>
                <c:pt idx="1021">
                  <c:v>0.56872234953703704</c:v>
                </c:pt>
                <c:pt idx="1022">
                  <c:v>0.56872627314814816</c:v>
                </c:pt>
                <c:pt idx="1023">
                  <c:v>0.5687302662037037</c:v>
                </c:pt>
                <c:pt idx="1024">
                  <c:v>0.56873414351851859</c:v>
                </c:pt>
                <c:pt idx="1025">
                  <c:v>0.56873797453703701</c:v>
                </c:pt>
                <c:pt idx="1026">
                  <c:v>0.56874173611111112</c:v>
                </c:pt>
                <c:pt idx="1027">
                  <c:v>0.56874548611111109</c:v>
                </c:pt>
                <c:pt idx="1028">
                  <c:v>0.56874935185185183</c:v>
                </c:pt>
                <c:pt idx="1029">
                  <c:v>0.56875322916666671</c:v>
                </c:pt>
                <c:pt idx="1030">
                  <c:v>0.56875728009259252</c:v>
                </c:pt>
                <c:pt idx="1031">
                  <c:v>0.56876086805555559</c:v>
                </c:pt>
                <c:pt idx="1032">
                  <c:v>0.56876430555555557</c:v>
                </c:pt>
                <c:pt idx="1033">
                  <c:v>0.56876773148148152</c:v>
                </c:pt>
                <c:pt idx="1034">
                  <c:v>0.56877120370370371</c:v>
                </c:pt>
                <c:pt idx="1035">
                  <c:v>0.56877484953703705</c:v>
                </c:pt>
                <c:pt idx="1036">
                  <c:v>0.56877831018518521</c:v>
                </c:pt>
                <c:pt idx="1037">
                  <c:v>0.56878181712962961</c:v>
                </c:pt>
                <c:pt idx="1038">
                  <c:v>0.5687852893518518</c:v>
                </c:pt>
                <c:pt idx="1039">
                  <c:v>0.56878910879629629</c:v>
                </c:pt>
                <c:pt idx="1040">
                  <c:v>0.56879291666666665</c:v>
                </c:pt>
                <c:pt idx="1041">
                  <c:v>0.56879668981481479</c:v>
                </c:pt>
                <c:pt idx="1042">
                  <c:v>0.56880068287037033</c:v>
                </c:pt>
                <c:pt idx="1043">
                  <c:v>0.56880460648148146</c:v>
                </c:pt>
                <c:pt idx="1044">
                  <c:v>0.56880836805555557</c:v>
                </c:pt>
                <c:pt idx="1045">
                  <c:v>0.56881217592592592</c:v>
                </c:pt>
                <c:pt idx="1046">
                  <c:v>0.56881607638888887</c:v>
                </c:pt>
                <c:pt idx="1047">
                  <c:v>0.56881981481481481</c:v>
                </c:pt>
                <c:pt idx="1048">
                  <c:v>0.56882386574074073</c:v>
                </c:pt>
                <c:pt idx="1049">
                  <c:v>0.56882781250000003</c:v>
                </c:pt>
                <c:pt idx="1050">
                  <c:v>0.5688316898148148</c:v>
                </c:pt>
                <c:pt idx="1051">
                  <c:v>0.5688351967592592</c:v>
                </c:pt>
                <c:pt idx="1052">
                  <c:v>0.56883883101851851</c:v>
                </c:pt>
                <c:pt idx="1053">
                  <c:v>0.56884236111111108</c:v>
                </c:pt>
                <c:pt idx="1054">
                  <c:v>0.56884593750000001</c:v>
                </c:pt>
                <c:pt idx="1055">
                  <c:v>0.56884945601851855</c:v>
                </c:pt>
                <c:pt idx="1056">
                  <c:v>0.56885331018518526</c:v>
                </c:pt>
                <c:pt idx="1057">
                  <c:v>0.56885722222222224</c:v>
                </c:pt>
                <c:pt idx="1058">
                  <c:v>0.56886120370370363</c:v>
                </c:pt>
                <c:pt idx="1059">
                  <c:v>0.56886663194444442</c:v>
                </c:pt>
                <c:pt idx="1060">
                  <c:v>0.56887077546296294</c:v>
                </c:pt>
                <c:pt idx="1061">
                  <c:v>0.56887468750000003</c:v>
                </c:pt>
                <c:pt idx="1062">
                  <c:v>0.56887858796296298</c:v>
                </c:pt>
                <c:pt idx="1063">
                  <c:v>0.56888254629629631</c:v>
                </c:pt>
                <c:pt idx="1064">
                  <c:v>0.56888643518518511</c:v>
                </c:pt>
                <c:pt idx="1065">
                  <c:v>0.56889052083333336</c:v>
                </c:pt>
                <c:pt idx="1066">
                  <c:v>0.56889467592592591</c:v>
                </c:pt>
                <c:pt idx="1067">
                  <c:v>0.56889856481481482</c:v>
                </c:pt>
                <c:pt idx="1068">
                  <c:v>0.5689020949074074</c:v>
                </c:pt>
                <c:pt idx="1069">
                  <c:v>0.56890560185185179</c:v>
                </c:pt>
                <c:pt idx="1070">
                  <c:v>0.56890918981481475</c:v>
                </c:pt>
                <c:pt idx="1071">
                  <c:v>0.56891270833333329</c:v>
                </c:pt>
                <c:pt idx="1072">
                  <c:v>0.5689162152777778</c:v>
                </c:pt>
                <c:pt idx="1073">
                  <c:v>0.56891993055555556</c:v>
                </c:pt>
                <c:pt idx="1074">
                  <c:v>0.56892361111111112</c:v>
                </c:pt>
                <c:pt idx="1075">
                  <c:v>0.56892770833333339</c:v>
                </c:pt>
                <c:pt idx="1076">
                  <c:v>0.5689318171296297</c:v>
                </c:pt>
                <c:pt idx="1077">
                  <c:v>0.56893571759259254</c:v>
                </c:pt>
                <c:pt idx="1078">
                  <c:v>0.56893958333333339</c:v>
                </c:pt>
                <c:pt idx="1079">
                  <c:v>0.56894355324074075</c:v>
                </c:pt>
                <c:pt idx="1080">
                  <c:v>0.5689474537037037</c:v>
                </c:pt>
                <c:pt idx="1081">
                  <c:v>0.56895135416666665</c:v>
                </c:pt>
                <c:pt idx="1082">
                  <c:v>0.56895530092592594</c:v>
                </c:pt>
                <c:pt idx="1083">
                  <c:v>0.56895909722222215</c:v>
                </c:pt>
                <c:pt idx="1084">
                  <c:v>0.56896306712962963</c:v>
                </c:pt>
                <c:pt idx="1085">
                  <c:v>0.56896687499999998</c:v>
                </c:pt>
                <c:pt idx="1086">
                  <c:v>0.56897071759259255</c:v>
                </c:pt>
                <c:pt idx="1087">
                  <c:v>0.56897418981481485</c:v>
                </c:pt>
                <c:pt idx="1088">
                  <c:v>0.56897768518518521</c:v>
                </c:pt>
                <c:pt idx="1089">
                  <c:v>0.5689811574074074</c:v>
                </c:pt>
                <c:pt idx="1090">
                  <c:v>0.56898471064814815</c:v>
                </c:pt>
                <c:pt idx="1091">
                  <c:v>0.56898840277777774</c:v>
                </c:pt>
                <c:pt idx="1092">
                  <c:v>0.56899240740740742</c:v>
                </c:pt>
                <c:pt idx="1093">
                  <c:v>0.56899640046296296</c:v>
                </c:pt>
                <c:pt idx="1094">
                  <c:v>0.56900024305555552</c:v>
                </c:pt>
                <c:pt idx="1095">
                  <c:v>0.56900416666666664</c:v>
                </c:pt>
                <c:pt idx="1096">
                  <c:v>0.56900799768518517</c:v>
                </c:pt>
                <c:pt idx="1097">
                  <c:v>0.56901223379629629</c:v>
                </c:pt>
                <c:pt idx="1098">
                  <c:v>0.56901620370370376</c:v>
                </c:pt>
                <c:pt idx="1099">
                  <c:v>0.56902018518518516</c:v>
                </c:pt>
                <c:pt idx="1100">
                  <c:v>0.56902406249999993</c:v>
                </c:pt>
                <c:pt idx="1101">
                  <c:v>0.56902809027777779</c:v>
                </c:pt>
                <c:pt idx="1102">
                  <c:v>0.56903212962962957</c:v>
                </c:pt>
                <c:pt idx="1103">
                  <c:v>0.56903609953703704</c:v>
                </c:pt>
                <c:pt idx="1104">
                  <c:v>0.56903958333333338</c:v>
                </c:pt>
                <c:pt idx="1105">
                  <c:v>0.56904310185185192</c:v>
                </c:pt>
                <c:pt idx="1106">
                  <c:v>0.56904663194444438</c:v>
                </c:pt>
                <c:pt idx="1107">
                  <c:v>0.56905018518518513</c:v>
                </c:pt>
                <c:pt idx="1108">
                  <c:v>0.56905376157407406</c:v>
                </c:pt>
                <c:pt idx="1109">
                  <c:v>0.56905725694444442</c:v>
                </c:pt>
                <c:pt idx="1110">
                  <c:v>0.56906074074074076</c:v>
                </c:pt>
                <c:pt idx="1111">
                  <c:v>0.56906467592592591</c:v>
                </c:pt>
                <c:pt idx="1112">
                  <c:v>0.56906851851851858</c:v>
                </c:pt>
                <c:pt idx="1113">
                  <c:v>0.56907243055555556</c:v>
                </c:pt>
                <c:pt idx="1114">
                  <c:v>0.56907646990740746</c:v>
                </c:pt>
                <c:pt idx="1115">
                  <c:v>0.56908041666666664</c:v>
                </c:pt>
                <c:pt idx="1116">
                  <c:v>0.56908430555555556</c:v>
                </c:pt>
                <c:pt idx="1117">
                  <c:v>0.56908859953703705</c:v>
                </c:pt>
                <c:pt idx="1118">
                  <c:v>0.56909241898148155</c:v>
                </c:pt>
                <c:pt idx="1119">
                  <c:v>0.56909645833333333</c:v>
                </c:pt>
                <c:pt idx="1120">
                  <c:v>0.56910048611111108</c:v>
                </c:pt>
                <c:pt idx="1121">
                  <c:v>0.56910454861111115</c:v>
                </c:pt>
                <c:pt idx="1122">
                  <c:v>0.56910842592592592</c:v>
                </c:pt>
                <c:pt idx="1123">
                  <c:v>0.56911204861111109</c:v>
                </c:pt>
                <c:pt idx="1124">
                  <c:v>0.56911552083333328</c:v>
                </c:pt>
                <c:pt idx="1125">
                  <c:v>0.56911900462962961</c:v>
                </c:pt>
                <c:pt idx="1126">
                  <c:v>0.5691225347222223</c:v>
                </c:pt>
                <c:pt idx="1127">
                  <c:v>0.56912614583333332</c:v>
                </c:pt>
                <c:pt idx="1128">
                  <c:v>0.56912978009259263</c:v>
                </c:pt>
                <c:pt idx="1129">
                  <c:v>0.56913370370370375</c:v>
                </c:pt>
                <c:pt idx="1130">
                  <c:v>0.56913753472222217</c:v>
                </c:pt>
                <c:pt idx="1131">
                  <c:v>0.56914159722222224</c:v>
                </c:pt>
                <c:pt idx="1132">
                  <c:v>0.5691454398148148</c:v>
                </c:pt>
                <c:pt idx="1133">
                  <c:v>0.56914934027777775</c:v>
                </c:pt>
                <c:pt idx="1134">
                  <c:v>0.56915332175925926</c:v>
                </c:pt>
                <c:pt idx="1135">
                  <c:v>0.56915717592592596</c:v>
                </c:pt>
                <c:pt idx="1136">
                  <c:v>0.56916114583333333</c:v>
                </c:pt>
                <c:pt idx="1137">
                  <c:v>0.56916491898148147</c:v>
                </c:pt>
                <c:pt idx="1138">
                  <c:v>0.56916872685185183</c:v>
                </c:pt>
                <c:pt idx="1139">
                  <c:v>0.56917283564814813</c:v>
                </c:pt>
                <c:pt idx="1140">
                  <c:v>0.56917666666666666</c:v>
                </c:pt>
                <c:pt idx="1141">
                  <c:v>0.56918013888888885</c:v>
                </c:pt>
                <c:pt idx="1142">
                  <c:v>0.56918363425925922</c:v>
                </c:pt>
                <c:pt idx="1143">
                  <c:v>0.56918733796296295</c:v>
                </c:pt>
                <c:pt idx="1144">
                  <c:v>0.56919086805555552</c:v>
                </c:pt>
                <c:pt idx="1145">
                  <c:v>0.5691943981481481</c:v>
                </c:pt>
                <c:pt idx="1146">
                  <c:v>0.56919789351851857</c:v>
                </c:pt>
                <c:pt idx="1147">
                  <c:v>0.56920145833333335</c:v>
                </c:pt>
                <c:pt idx="1148">
                  <c:v>0.56920543981481486</c:v>
                </c:pt>
                <c:pt idx="1149">
                  <c:v>0.56920937500000002</c:v>
                </c:pt>
                <c:pt idx="1150">
                  <c:v>0.56921325231481479</c:v>
                </c:pt>
                <c:pt idx="1151">
                  <c:v>0.56921731481481486</c:v>
                </c:pt>
                <c:pt idx="1152">
                  <c:v>0.56922128472222222</c:v>
                </c:pt>
                <c:pt idx="1153">
                  <c:v>0.56922511574074075</c:v>
                </c:pt>
                <c:pt idx="1154">
                  <c:v>0.56922895833333331</c:v>
                </c:pt>
                <c:pt idx="1155">
                  <c:v>0.5692328703703704</c:v>
                </c:pt>
                <c:pt idx="1156">
                  <c:v>0.56923670138888893</c:v>
                </c:pt>
                <c:pt idx="1157">
                  <c:v>0.56924075231481475</c:v>
                </c:pt>
                <c:pt idx="1158">
                  <c:v>0.56924495370370376</c:v>
                </c:pt>
                <c:pt idx="1159">
                  <c:v>0.56924888888888892</c:v>
                </c:pt>
                <c:pt idx="1160">
                  <c:v>0.5692524537037037</c:v>
                </c:pt>
                <c:pt idx="1161">
                  <c:v>0.56925597222222224</c:v>
                </c:pt>
                <c:pt idx="1162">
                  <c:v>0.56925945601851857</c:v>
                </c:pt>
                <c:pt idx="1163">
                  <c:v>0.56926304398148153</c:v>
                </c:pt>
                <c:pt idx="1164">
                  <c:v>0.56926664351851852</c:v>
                </c:pt>
                <c:pt idx="1165">
                  <c:v>0.56927061342592589</c:v>
                </c:pt>
                <c:pt idx="1166">
                  <c:v>0.56927486111111114</c:v>
                </c:pt>
                <c:pt idx="1167">
                  <c:v>0.56927880787037044</c:v>
                </c:pt>
                <c:pt idx="1168">
                  <c:v>0.56928285879629625</c:v>
                </c:pt>
                <c:pt idx="1169">
                  <c:v>0.56928695601851853</c:v>
                </c:pt>
                <c:pt idx="1170">
                  <c:v>0.56929089120370369</c:v>
                </c:pt>
                <c:pt idx="1171">
                  <c:v>0.56929483796296299</c:v>
                </c:pt>
                <c:pt idx="1172">
                  <c:v>0.56929881944444449</c:v>
                </c:pt>
                <c:pt idx="1173">
                  <c:v>0.56930267361111109</c:v>
                </c:pt>
                <c:pt idx="1174">
                  <c:v>0.56930662037037039</c:v>
                </c:pt>
                <c:pt idx="1175">
                  <c:v>0.56931057870370372</c:v>
                </c:pt>
                <c:pt idx="1176">
                  <c:v>0.56931446759259263</c:v>
                </c:pt>
                <c:pt idx="1177">
                  <c:v>0.56931797453703703</c:v>
                </c:pt>
                <c:pt idx="1178">
                  <c:v>0.56932163194444441</c:v>
                </c:pt>
                <c:pt idx="1179">
                  <c:v>0.56932518518518516</c:v>
                </c:pt>
                <c:pt idx="1180">
                  <c:v>0.5693287037037037</c:v>
                </c:pt>
                <c:pt idx="1181">
                  <c:v>0.56933222222222224</c:v>
                </c:pt>
                <c:pt idx="1182">
                  <c:v>0.56933571759259261</c:v>
                </c:pt>
                <c:pt idx="1183">
                  <c:v>0.5693395717592592</c:v>
                </c:pt>
                <c:pt idx="1184">
                  <c:v>0.56934340277777784</c:v>
                </c:pt>
                <c:pt idx="1185">
                  <c:v>0.56934734953703703</c:v>
                </c:pt>
                <c:pt idx="1186">
                  <c:v>0.56935124999999998</c:v>
                </c:pt>
                <c:pt idx="1187">
                  <c:v>0.56935515046296292</c:v>
                </c:pt>
                <c:pt idx="1188">
                  <c:v>0.56935896990740742</c:v>
                </c:pt>
                <c:pt idx="1189">
                  <c:v>0.56936309027777776</c:v>
                </c:pt>
                <c:pt idx="1190">
                  <c:v>0.56936694444444447</c:v>
                </c:pt>
                <c:pt idx="1191">
                  <c:v>0.5693709027777778</c:v>
                </c:pt>
                <c:pt idx="1192">
                  <c:v>0.56937488425925931</c:v>
                </c:pt>
                <c:pt idx="1193">
                  <c:v>0.56937846064814812</c:v>
                </c:pt>
                <c:pt idx="1194">
                  <c:v>0.56938208333333329</c:v>
                </c:pt>
                <c:pt idx="1195">
                  <c:v>0.56938600694444441</c:v>
                </c:pt>
                <c:pt idx="1196">
                  <c:v>0.56938964120370372</c:v>
                </c:pt>
                <c:pt idx="1197">
                  <c:v>0.56939313657407409</c:v>
                </c:pt>
                <c:pt idx="1198">
                  <c:v>0.56939665509259263</c:v>
                </c:pt>
                <c:pt idx="1199">
                  <c:v>0.56940019675925924</c:v>
                </c:pt>
                <c:pt idx="1200">
                  <c:v>0.56940378472222219</c:v>
                </c:pt>
                <c:pt idx="1201">
                  <c:v>0.56940746527777775</c:v>
                </c:pt>
                <c:pt idx="1202">
                  <c:v>0.56941145833333329</c:v>
                </c:pt>
                <c:pt idx="1203">
                  <c:v>0.56941549768518518</c:v>
                </c:pt>
                <c:pt idx="1204">
                  <c:v>0.56941931712962968</c:v>
                </c:pt>
                <c:pt idx="1205">
                  <c:v>0.56942317129629627</c:v>
                </c:pt>
                <c:pt idx="1206">
                  <c:v>0.5694272222222222</c:v>
                </c:pt>
                <c:pt idx="1207">
                  <c:v>0.56943118055555553</c:v>
                </c:pt>
                <c:pt idx="1208">
                  <c:v>0.56943533564814819</c:v>
                </c:pt>
                <c:pt idx="1209">
                  <c:v>0.56943920138888882</c:v>
                </c:pt>
                <c:pt idx="1210">
                  <c:v>0.56944331018518513</c:v>
                </c:pt>
                <c:pt idx="1211">
                  <c:v>0.56944776620370374</c:v>
                </c:pt>
                <c:pt idx="1212">
                  <c:v>0.56945189814814812</c:v>
                </c:pt>
                <c:pt idx="1213">
                  <c:v>0.56945621527777779</c:v>
                </c:pt>
                <c:pt idx="1214">
                  <c:v>0.56946005787037035</c:v>
                </c:pt>
                <c:pt idx="1215">
                  <c:v>0.5694636111111111</c:v>
                </c:pt>
                <c:pt idx="1216">
                  <c:v>0.56946835648148142</c:v>
                </c:pt>
                <c:pt idx="1217">
                  <c:v>0.56947192129629631</c:v>
                </c:pt>
                <c:pt idx="1218">
                  <c:v>0.56947546296296292</c:v>
                </c:pt>
                <c:pt idx="1219">
                  <c:v>0.56947930555555548</c:v>
                </c:pt>
                <c:pt idx="1220">
                  <c:v>0.56948315972222219</c:v>
                </c:pt>
                <c:pt idx="1221">
                  <c:v>0.56948711805555552</c:v>
                </c:pt>
                <c:pt idx="1222">
                  <c:v>0.56949106481481482</c:v>
                </c:pt>
                <c:pt idx="1223">
                  <c:v>0.56949493055555556</c:v>
                </c:pt>
                <c:pt idx="1224">
                  <c:v>0.56949890046296303</c:v>
                </c:pt>
                <c:pt idx="1225">
                  <c:v>0.56950310185185182</c:v>
                </c:pt>
                <c:pt idx="1226">
                  <c:v>0.56950710648148151</c:v>
                </c:pt>
                <c:pt idx="1227">
                  <c:v>0.56951107638888887</c:v>
                </c:pt>
                <c:pt idx="1228">
                  <c:v>0.5695150347222222</c:v>
                </c:pt>
                <c:pt idx="1229">
                  <c:v>0.56951937499999994</c:v>
                </c:pt>
                <c:pt idx="1230">
                  <c:v>0.56952337962962962</c:v>
                </c:pt>
                <c:pt idx="1231">
                  <c:v>0.56952761574074073</c:v>
                </c:pt>
                <c:pt idx="1232">
                  <c:v>0.56953124999999993</c:v>
                </c:pt>
                <c:pt idx="1233">
                  <c:v>0.56953479166666665</c:v>
                </c:pt>
                <c:pt idx="1234">
                  <c:v>0.56953835648148143</c:v>
                </c:pt>
                <c:pt idx="1235">
                  <c:v>0.56954189814814815</c:v>
                </c:pt>
                <c:pt idx="1236">
                  <c:v>0.56954541666666669</c:v>
                </c:pt>
                <c:pt idx="1237">
                  <c:v>0.56954979166666664</c:v>
                </c:pt>
                <c:pt idx="1238">
                  <c:v>0.56955387731481488</c:v>
                </c:pt>
                <c:pt idx="1239">
                  <c:v>0.56955784722222225</c:v>
                </c:pt>
                <c:pt idx="1240">
                  <c:v>0.56956193287037038</c:v>
                </c:pt>
                <c:pt idx="1241">
                  <c:v>0.56956590277777774</c:v>
                </c:pt>
                <c:pt idx="1242">
                  <c:v>0.5695699305555556</c:v>
                </c:pt>
                <c:pt idx="1243">
                  <c:v>0.56957405092592595</c:v>
                </c:pt>
                <c:pt idx="1244">
                  <c:v>0.5695779861111111</c:v>
                </c:pt>
                <c:pt idx="1245">
                  <c:v>0.56958195601851858</c:v>
                </c:pt>
                <c:pt idx="1246">
                  <c:v>0.56958585648148141</c:v>
                </c:pt>
                <c:pt idx="1247">
                  <c:v>0.56958991898148148</c:v>
                </c:pt>
                <c:pt idx="1248">
                  <c:v>0.56959390046296299</c:v>
                </c:pt>
                <c:pt idx="1249">
                  <c:v>0.56959767361111113</c:v>
                </c:pt>
                <c:pt idx="1250">
                  <c:v>0.56960130787037044</c:v>
                </c:pt>
                <c:pt idx="1251">
                  <c:v>0.56960486111111108</c:v>
                </c:pt>
                <c:pt idx="1252">
                  <c:v>0.56960841435185183</c:v>
                </c:pt>
                <c:pt idx="1253">
                  <c:v>0.56961199074074076</c:v>
                </c:pt>
                <c:pt idx="1254">
                  <c:v>0.56961555555555554</c:v>
                </c:pt>
                <c:pt idx="1255">
                  <c:v>0.56961935185185186</c:v>
                </c:pt>
                <c:pt idx="1256">
                  <c:v>0.56962331018518519</c:v>
                </c:pt>
                <c:pt idx="1257">
                  <c:v>0.56962717592592593</c:v>
                </c:pt>
                <c:pt idx="1258">
                  <c:v>0.56963125000000003</c:v>
                </c:pt>
                <c:pt idx="1259">
                  <c:v>0.56963511574074077</c:v>
                </c:pt>
                <c:pt idx="1260">
                  <c:v>0.56963913194444438</c:v>
                </c:pt>
                <c:pt idx="1261">
                  <c:v>0.56964300925925926</c:v>
                </c:pt>
                <c:pt idx="1262">
                  <c:v>0.56964694444444441</c:v>
                </c:pt>
                <c:pt idx="1263">
                  <c:v>0.56965090277777775</c:v>
                </c:pt>
                <c:pt idx="1264">
                  <c:v>0.56965510416666665</c:v>
                </c:pt>
                <c:pt idx="1265">
                  <c:v>0.56965913194444451</c:v>
                </c:pt>
                <c:pt idx="1266">
                  <c:v>0.56966312500000005</c:v>
                </c:pt>
                <c:pt idx="1267">
                  <c:v>0.56966697916666664</c:v>
                </c:pt>
                <c:pt idx="1268">
                  <c:v>0.56967055555555557</c:v>
                </c:pt>
                <c:pt idx="1269">
                  <c:v>0.56967434027777775</c:v>
                </c:pt>
                <c:pt idx="1270">
                  <c:v>0.56967810185185186</c:v>
                </c:pt>
                <c:pt idx="1271">
                  <c:v>0.56968177083333338</c:v>
                </c:pt>
                <c:pt idx="1272">
                  <c:v>0.56968552083333335</c:v>
                </c:pt>
                <c:pt idx="1273">
                  <c:v>0.56968947916666668</c:v>
                </c:pt>
                <c:pt idx="1274">
                  <c:v>0.56969334490740742</c:v>
                </c:pt>
                <c:pt idx="1275">
                  <c:v>0.56969726851851854</c:v>
                </c:pt>
                <c:pt idx="1276">
                  <c:v>0.56970129629629629</c:v>
                </c:pt>
                <c:pt idx="1277">
                  <c:v>0.56970519675925924</c:v>
                </c:pt>
                <c:pt idx="1278">
                  <c:v>0.56970929398148151</c:v>
                </c:pt>
                <c:pt idx="1279">
                  <c:v>0.56971321759259264</c:v>
                </c:pt>
                <c:pt idx="1280">
                  <c:v>0.56971724537037038</c:v>
                </c:pt>
                <c:pt idx="1281">
                  <c:v>0.56972108796296295</c:v>
                </c:pt>
                <c:pt idx="1282">
                  <c:v>0.56972502314814821</c:v>
                </c:pt>
                <c:pt idx="1283">
                  <c:v>0.56972902777777779</c:v>
                </c:pt>
                <c:pt idx="1284">
                  <c:v>0.56973298611111112</c:v>
                </c:pt>
                <c:pt idx="1285">
                  <c:v>0.56973660879629628</c:v>
                </c:pt>
                <c:pt idx="1286">
                  <c:v>0.56974021990740742</c:v>
                </c:pt>
                <c:pt idx="1287">
                  <c:v>0.56974392361111115</c:v>
                </c:pt>
                <c:pt idx="1288">
                  <c:v>0.5697476041666667</c:v>
                </c:pt>
                <c:pt idx="1289">
                  <c:v>0.56975112268518513</c:v>
                </c:pt>
                <c:pt idx="1290">
                  <c:v>0.56975461805555561</c:v>
                </c:pt>
                <c:pt idx="1291">
                  <c:v>0.56975837962962961</c:v>
                </c:pt>
                <c:pt idx="1292">
                  <c:v>0.5697621990740741</c:v>
                </c:pt>
                <c:pt idx="1293">
                  <c:v>0.56976605324074081</c:v>
                </c:pt>
                <c:pt idx="1294">
                  <c:v>0.56977008101851856</c:v>
                </c:pt>
                <c:pt idx="1295">
                  <c:v>0.56977392361111112</c:v>
                </c:pt>
                <c:pt idx="1296">
                  <c:v>0.56977789351851849</c:v>
                </c:pt>
                <c:pt idx="1297">
                  <c:v>0.56978192129629635</c:v>
                </c:pt>
                <c:pt idx="1298">
                  <c:v>0.56978590277777774</c:v>
                </c:pt>
                <c:pt idx="1299">
                  <c:v>0.56978975694444445</c:v>
                </c:pt>
                <c:pt idx="1300">
                  <c:v>0.56979380787037037</c:v>
                </c:pt>
                <c:pt idx="1301">
                  <c:v>0.56979769675925929</c:v>
                </c:pt>
                <c:pt idx="1302">
                  <c:v>0.56980160879629627</c:v>
                </c:pt>
                <c:pt idx="1303">
                  <c:v>0.5698056944444444</c:v>
                </c:pt>
                <c:pt idx="1304">
                  <c:v>0.56980927083333333</c:v>
                </c:pt>
                <c:pt idx="1305">
                  <c:v>0.56981275462962966</c:v>
                </c:pt>
                <c:pt idx="1306">
                  <c:v>0.56981633101851858</c:v>
                </c:pt>
                <c:pt idx="1307">
                  <c:v>0.56981983796296298</c:v>
                </c:pt>
                <c:pt idx="1308">
                  <c:v>0.5698234143518518</c:v>
                </c:pt>
                <c:pt idx="1309">
                  <c:v>0.56982753472222225</c:v>
                </c:pt>
                <c:pt idx="1310">
                  <c:v>0.56983162037037038</c:v>
                </c:pt>
                <c:pt idx="1311">
                  <c:v>0.56983552083333333</c:v>
                </c:pt>
                <c:pt idx="1312">
                  <c:v>0.56983950231481484</c:v>
                </c:pt>
                <c:pt idx="1313">
                  <c:v>0.56984357638888883</c:v>
                </c:pt>
                <c:pt idx="1314">
                  <c:v>0.56984743055555553</c:v>
                </c:pt>
                <c:pt idx="1315">
                  <c:v>0.56985146990740743</c:v>
                </c:pt>
                <c:pt idx="1316">
                  <c:v>0.56985554398148153</c:v>
                </c:pt>
                <c:pt idx="1317">
                  <c:v>0.56985951388888889</c:v>
                </c:pt>
                <c:pt idx="1318">
                  <c:v>0.5698634953703704</c:v>
                </c:pt>
                <c:pt idx="1319">
                  <c:v>0.5698673495370371</c:v>
                </c:pt>
                <c:pt idx="1320">
                  <c:v>0.56987130787037044</c:v>
                </c:pt>
                <c:pt idx="1321">
                  <c:v>0.56987488425925925</c:v>
                </c:pt>
                <c:pt idx="1322">
                  <c:v>0.56987861111111104</c:v>
                </c:pt>
                <c:pt idx="1323">
                  <c:v>0.56988210648148152</c:v>
                </c:pt>
                <c:pt idx="1324">
                  <c:v>0.56988565972222227</c:v>
                </c:pt>
                <c:pt idx="1325">
                  <c:v>0.5698885763888889</c:v>
                </c:pt>
                <c:pt idx="1326">
                  <c:v>0.56989221064814821</c:v>
                </c:pt>
                <c:pt idx="1327">
                  <c:v>0.56989574074074068</c:v>
                </c:pt>
                <c:pt idx="1328">
                  <c:v>0.56989959490740738</c:v>
                </c:pt>
                <c:pt idx="1329">
                  <c:v>0.56990370370370369</c:v>
                </c:pt>
                <c:pt idx="1330">
                  <c:v>0.56990761574074067</c:v>
                </c:pt>
                <c:pt idx="1331">
                  <c:v>0.56991166666666671</c:v>
                </c:pt>
                <c:pt idx="1332">
                  <c:v>0.56991548611111109</c:v>
                </c:pt>
                <c:pt idx="1333">
                  <c:v>0.56991940972222221</c:v>
                </c:pt>
                <c:pt idx="1334">
                  <c:v>0.56992344907407411</c:v>
                </c:pt>
                <c:pt idx="1335">
                  <c:v>0.56992754629629627</c:v>
                </c:pt>
                <c:pt idx="1336">
                  <c:v>0.56993134259259259</c:v>
                </c:pt>
                <c:pt idx="1337">
                  <c:v>0.56993521990740736</c:v>
                </c:pt>
                <c:pt idx="1338">
                  <c:v>0.56993935185185185</c:v>
                </c:pt>
                <c:pt idx="1339">
                  <c:v>0.5699432523148148</c:v>
                </c:pt>
                <c:pt idx="1340">
                  <c:v>0.56994681712962969</c:v>
                </c:pt>
                <c:pt idx="1341">
                  <c:v>0.56995038194444447</c:v>
                </c:pt>
                <c:pt idx="1342">
                  <c:v>0.56995392361111108</c:v>
                </c:pt>
                <c:pt idx="1343">
                  <c:v>0.56995745370370365</c:v>
                </c:pt>
                <c:pt idx="1344">
                  <c:v>0.56996098379629634</c:v>
                </c:pt>
                <c:pt idx="1345">
                  <c:v>0.56996462962962957</c:v>
                </c:pt>
                <c:pt idx="1346">
                  <c:v>0.56996865740740743</c:v>
                </c:pt>
                <c:pt idx="1347">
                  <c:v>0.56997296296296296</c:v>
                </c:pt>
                <c:pt idx="1348">
                  <c:v>0.56997686342592591</c:v>
                </c:pt>
                <c:pt idx="1349">
                  <c:v>0.56998071759259261</c:v>
                </c:pt>
                <c:pt idx="1350">
                  <c:v>0.56998473379629633</c:v>
                </c:pt>
                <c:pt idx="1351">
                  <c:v>0.56998868055555552</c:v>
                </c:pt>
                <c:pt idx="1352">
                  <c:v>0.56999288194444442</c:v>
                </c:pt>
                <c:pt idx="1353">
                  <c:v>0.56999686342592593</c:v>
                </c:pt>
                <c:pt idx="1354">
                  <c:v>0.57000067129629628</c:v>
                </c:pt>
                <c:pt idx="1355">
                  <c:v>0.57000467592592596</c:v>
                </c:pt>
                <c:pt idx="1356">
                  <c:v>0.5700088888888889</c:v>
                </c:pt>
                <c:pt idx="1357">
                  <c:v>0.57001241898148147</c:v>
                </c:pt>
                <c:pt idx="1358">
                  <c:v>0.57001592592592598</c:v>
                </c:pt>
                <c:pt idx="1359">
                  <c:v>0.57001971064814816</c:v>
                </c:pt>
                <c:pt idx="1360">
                  <c:v>0.57002325231481488</c:v>
                </c:pt>
                <c:pt idx="1361">
                  <c:v>0.57002685185185187</c:v>
                </c:pt>
                <c:pt idx="1362">
                  <c:v>0.5700303703703703</c:v>
                </c:pt>
                <c:pt idx="1363">
                  <c:v>0.57003391203703702</c:v>
                </c:pt>
                <c:pt idx="1364">
                  <c:v>0.57003788194444438</c:v>
                </c:pt>
                <c:pt idx="1365">
                  <c:v>0.5700420254629629</c:v>
                </c:pt>
                <c:pt idx="1366">
                  <c:v>0.57004599537037037</c:v>
                </c:pt>
                <c:pt idx="1367">
                  <c:v>0.57005002314814812</c:v>
                </c:pt>
                <c:pt idx="1368">
                  <c:v>0.57005394675925924</c:v>
                </c:pt>
                <c:pt idx="1369">
                  <c:v>0.57005796296296296</c:v>
                </c:pt>
                <c:pt idx="1370">
                  <c:v>0.57006188657407408</c:v>
                </c:pt>
                <c:pt idx="1371">
                  <c:v>0.57006589120370366</c:v>
                </c:pt>
                <c:pt idx="1372">
                  <c:v>0.57006989583333334</c:v>
                </c:pt>
                <c:pt idx="1373">
                  <c:v>0.57007510416666662</c:v>
                </c:pt>
                <c:pt idx="1374">
                  <c:v>0.57007928240740735</c:v>
                </c:pt>
                <c:pt idx="1375">
                  <c:v>0.57008312500000002</c:v>
                </c:pt>
                <c:pt idx="1376">
                  <c:v>0.57008668981481481</c:v>
                </c:pt>
                <c:pt idx="1377">
                  <c:v>0.57009031249999997</c:v>
                </c:pt>
                <c:pt idx="1378">
                  <c:v>0.57009381944444437</c:v>
                </c:pt>
                <c:pt idx="1379">
                  <c:v>0.57009740740740744</c:v>
                </c:pt>
                <c:pt idx="1380">
                  <c:v>0.57010093750000002</c:v>
                </c:pt>
                <c:pt idx="1381">
                  <c:v>0.57010496527777776</c:v>
                </c:pt>
                <c:pt idx="1382">
                  <c:v>0.57010890046296303</c:v>
                </c:pt>
                <c:pt idx="1383">
                  <c:v>0.57011298611111105</c:v>
                </c:pt>
                <c:pt idx="1384">
                  <c:v>0.57011722222222228</c:v>
                </c:pt>
                <c:pt idx="1385">
                  <c:v>0.57012116898148146</c:v>
                </c:pt>
                <c:pt idx="1386">
                  <c:v>0.57012511574074076</c:v>
                </c:pt>
                <c:pt idx="1387">
                  <c:v>0.57012902777777774</c:v>
                </c:pt>
                <c:pt idx="1388">
                  <c:v>0.57013302083333339</c:v>
                </c:pt>
                <c:pt idx="1389">
                  <c:v>0.57013716435185191</c:v>
                </c:pt>
                <c:pt idx="1390">
                  <c:v>0.57014133101851849</c:v>
                </c:pt>
                <c:pt idx="1391">
                  <c:v>0.5701453125</c:v>
                </c:pt>
                <c:pt idx="1392">
                  <c:v>0.57014961805555553</c:v>
                </c:pt>
                <c:pt idx="1393">
                  <c:v>0.57015322916666666</c:v>
                </c:pt>
                <c:pt idx="1394">
                  <c:v>0.57015693287037039</c:v>
                </c:pt>
                <c:pt idx="1395">
                  <c:v>0.5701606944444445</c:v>
                </c:pt>
                <c:pt idx="1396">
                  <c:v>0.57016438657407409</c:v>
                </c:pt>
                <c:pt idx="1397">
                  <c:v>0.57016805555555561</c:v>
                </c:pt>
                <c:pt idx="1398">
                  <c:v>0.57017163194444442</c:v>
                </c:pt>
                <c:pt idx="1399">
                  <c:v>0.57017526620370373</c:v>
                </c:pt>
                <c:pt idx="1400">
                  <c:v>0.57017937500000004</c:v>
                </c:pt>
                <c:pt idx="1401">
                  <c:v>0.57018359953703701</c:v>
                </c:pt>
                <c:pt idx="1402">
                  <c:v>0.57018766203703708</c:v>
                </c:pt>
                <c:pt idx="1403">
                  <c:v>0.57019189814814808</c:v>
                </c:pt>
                <c:pt idx="1404">
                  <c:v>0.57019584490740738</c:v>
                </c:pt>
                <c:pt idx="1405">
                  <c:v>0.57019980324074071</c:v>
                </c:pt>
                <c:pt idx="1406">
                  <c:v>0.57020387731481481</c:v>
                </c:pt>
                <c:pt idx="1407">
                  <c:v>0.57020805555555554</c:v>
                </c:pt>
                <c:pt idx="1408">
                  <c:v>0.57021210648148146</c:v>
                </c:pt>
                <c:pt idx="1409">
                  <c:v>0.57021616898148142</c:v>
                </c:pt>
                <c:pt idx="1410">
                  <c:v>0.57022031249999994</c:v>
                </c:pt>
                <c:pt idx="1411">
                  <c:v>0.57022391203703704</c:v>
                </c:pt>
                <c:pt idx="1412">
                  <c:v>0.57022758101851856</c:v>
                </c:pt>
                <c:pt idx="1413">
                  <c:v>0.57023123842592593</c:v>
                </c:pt>
                <c:pt idx="1414">
                  <c:v>0.57023483796296293</c:v>
                </c:pt>
                <c:pt idx="1415">
                  <c:v>0.57023839120370368</c:v>
                </c:pt>
                <c:pt idx="1416">
                  <c:v>0.57024199074074067</c:v>
                </c:pt>
                <c:pt idx="1417">
                  <c:v>0.57024598379629632</c:v>
                </c:pt>
                <c:pt idx="1418">
                  <c:v>0.57025019675925925</c:v>
                </c:pt>
                <c:pt idx="1419">
                  <c:v>0.57025460648148141</c:v>
                </c:pt>
                <c:pt idx="1420">
                  <c:v>0.57025861111111109</c:v>
                </c:pt>
                <c:pt idx="1421">
                  <c:v>0.57026269675925922</c:v>
                </c:pt>
                <c:pt idx="1422">
                  <c:v>0.57026678240740736</c:v>
                </c:pt>
                <c:pt idx="1423">
                  <c:v>0.57027071759259262</c:v>
                </c:pt>
                <c:pt idx="1424">
                  <c:v>0.57027482638888893</c:v>
                </c:pt>
                <c:pt idx="1425">
                  <c:v>0.57027884259259254</c:v>
                </c:pt>
                <c:pt idx="1426">
                  <c:v>0.57028282407407405</c:v>
                </c:pt>
                <c:pt idx="1427">
                  <c:v>0.57028686342592594</c:v>
                </c:pt>
                <c:pt idx="1428">
                  <c:v>0.57029055555555552</c:v>
                </c:pt>
                <c:pt idx="1429">
                  <c:v>0.57029412037037031</c:v>
                </c:pt>
                <c:pt idx="1430">
                  <c:v>0.57029777777777779</c:v>
                </c:pt>
                <c:pt idx="1431">
                  <c:v>0.57030146990740738</c:v>
                </c:pt>
                <c:pt idx="1432">
                  <c:v>0.57030508101851851</c:v>
                </c:pt>
                <c:pt idx="1433">
                  <c:v>0.57030870370370368</c:v>
                </c:pt>
                <c:pt idx="1434">
                  <c:v>0.57031229166666664</c:v>
                </c:pt>
                <c:pt idx="1435">
                  <c:v>0.57031615740740738</c:v>
                </c:pt>
                <c:pt idx="1436">
                  <c:v>0.57032015046296303</c:v>
                </c:pt>
                <c:pt idx="1437">
                  <c:v>0.57032424768518519</c:v>
                </c:pt>
                <c:pt idx="1438">
                  <c:v>0.57032818287037035</c:v>
                </c:pt>
                <c:pt idx="1439">
                  <c:v>0.57033212962962965</c:v>
                </c:pt>
                <c:pt idx="1440">
                  <c:v>0.57033607638888884</c:v>
                </c:pt>
                <c:pt idx="1441">
                  <c:v>0.57033996527777775</c:v>
                </c:pt>
                <c:pt idx="1442">
                  <c:v>0.57034409722222223</c:v>
                </c:pt>
                <c:pt idx="1443">
                  <c:v>0.57034836805555555</c:v>
                </c:pt>
                <c:pt idx="1444">
                  <c:v>0.57035238425925927</c:v>
                </c:pt>
                <c:pt idx="1445">
                  <c:v>0.57035650462962961</c:v>
                </c:pt>
                <c:pt idx="1446">
                  <c:v>0.57036040509259256</c:v>
                </c:pt>
                <c:pt idx="1447">
                  <c:v>0.57036398148148149</c:v>
                </c:pt>
                <c:pt idx="1448">
                  <c:v>0.57036754629629627</c:v>
                </c:pt>
                <c:pt idx="1449">
                  <c:v>0.57037143518518518</c:v>
                </c:pt>
                <c:pt idx="1450">
                  <c:v>0.57037512731481488</c:v>
                </c:pt>
                <c:pt idx="1451">
                  <c:v>0.57037866898148148</c:v>
                </c:pt>
                <c:pt idx="1452">
                  <c:v>0.57038274305555559</c:v>
                </c:pt>
                <c:pt idx="1453">
                  <c:v>0.57038665509259256</c:v>
                </c:pt>
                <c:pt idx="1454">
                  <c:v>0.57039056712962966</c:v>
                </c:pt>
                <c:pt idx="1455">
                  <c:v>0.57039487268518518</c:v>
                </c:pt>
                <c:pt idx="1456">
                  <c:v>0.57039885416666669</c:v>
                </c:pt>
                <c:pt idx="1457">
                  <c:v>0.57040278935185185</c:v>
                </c:pt>
                <c:pt idx="1458">
                  <c:v>0.5704068171296296</c:v>
                </c:pt>
                <c:pt idx="1459">
                  <c:v>0.57041076388888889</c:v>
                </c:pt>
                <c:pt idx="1460">
                  <c:v>0.57041471064814819</c:v>
                </c:pt>
                <c:pt idx="1461">
                  <c:v>0.57041893518518516</c:v>
                </c:pt>
                <c:pt idx="1462">
                  <c:v>0.57042281250000004</c:v>
                </c:pt>
                <c:pt idx="1463">
                  <c:v>0.57042666666666664</c:v>
                </c:pt>
                <c:pt idx="1464">
                  <c:v>0.57043026620370374</c:v>
                </c:pt>
                <c:pt idx="1465">
                  <c:v>0.57043381944444438</c:v>
                </c:pt>
                <c:pt idx="1466">
                  <c:v>0.57043734953703706</c:v>
                </c:pt>
                <c:pt idx="1467">
                  <c:v>0.57044112268518521</c:v>
                </c:pt>
                <c:pt idx="1468">
                  <c:v>0.57044465277777778</c:v>
                </c:pt>
                <c:pt idx="1469">
                  <c:v>0.57044825231481477</c:v>
                </c:pt>
                <c:pt idx="1470">
                  <c:v>0.57045178240740746</c:v>
                </c:pt>
                <c:pt idx="1471">
                  <c:v>0.57045583333333327</c:v>
                </c:pt>
                <c:pt idx="1472">
                  <c:v>0.57045982638888892</c:v>
                </c:pt>
                <c:pt idx="1473">
                  <c:v>0.57046378472222226</c:v>
                </c:pt>
                <c:pt idx="1474">
                  <c:v>0.57046771990740741</c:v>
                </c:pt>
                <c:pt idx="1475">
                  <c:v>0.57047185185185179</c:v>
                </c:pt>
                <c:pt idx="1476">
                  <c:v>0.57047577546296291</c:v>
                </c:pt>
                <c:pt idx="1477">
                  <c:v>0.57047976851851845</c:v>
                </c:pt>
                <c:pt idx="1478">
                  <c:v>0.5704837615740741</c:v>
                </c:pt>
                <c:pt idx="1479">
                  <c:v>0.57048762731481484</c:v>
                </c:pt>
                <c:pt idx="1480">
                  <c:v>0.57049164351851855</c:v>
                </c:pt>
                <c:pt idx="1481">
                  <c:v>0.57049557870370371</c:v>
                </c:pt>
                <c:pt idx="1482">
                  <c:v>0.57049939814814821</c:v>
                </c:pt>
                <c:pt idx="1483">
                  <c:v>0.57050415509259256</c:v>
                </c:pt>
                <c:pt idx="1484">
                  <c:v>0.57050783564814822</c:v>
                </c:pt>
                <c:pt idx="1485">
                  <c:v>0.5705116203703704</c:v>
                </c:pt>
                <c:pt idx="1486">
                  <c:v>0.570515162037037</c:v>
                </c:pt>
                <c:pt idx="1487">
                  <c:v>0.57051881944444449</c:v>
                </c:pt>
                <c:pt idx="1488">
                  <c:v>0.5705228356481481</c:v>
                </c:pt>
                <c:pt idx="1489">
                  <c:v>0.57052699074074076</c:v>
                </c:pt>
                <c:pt idx="1490">
                  <c:v>0.57053106481481486</c:v>
                </c:pt>
                <c:pt idx="1491">
                  <c:v>0.57053542824074077</c:v>
                </c:pt>
                <c:pt idx="1492">
                  <c:v>0.57053946759259266</c:v>
                </c:pt>
                <c:pt idx="1493">
                  <c:v>0.57054340277777771</c:v>
                </c:pt>
                <c:pt idx="1494">
                  <c:v>0.57054753472222219</c:v>
                </c:pt>
                <c:pt idx="1495">
                  <c:v>0.57055159722222226</c:v>
                </c:pt>
                <c:pt idx="1496">
                  <c:v>0.5705557175925926</c:v>
                </c:pt>
                <c:pt idx="1497">
                  <c:v>0.57055971064814814</c:v>
                </c:pt>
                <c:pt idx="1498">
                  <c:v>0.57056376157407407</c:v>
                </c:pt>
                <c:pt idx="1499">
                  <c:v>0.57056756944444442</c:v>
                </c:pt>
                <c:pt idx="1500">
                  <c:v>0.57057118055555556</c:v>
                </c:pt>
                <c:pt idx="1501">
                  <c:v>0.57057478009259255</c:v>
                </c:pt>
                <c:pt idx="1502">
                  <c:v>0.57057832175925927</c:v>
                </c:pt>
                <c:pt idx="1503">
                  <c:v>0.5705821527777778</c:v>
                </c:pt>
                <c:pt idx="1504">
                  <c:v>0.5705856944444444</c:v>
                </c:pt>
                <c:pt idx="1505">
                  <c:v>0.57058922453703709</c:v>
                </c:pt>
                <c:pt idx="1506">
                  <c:v>0.57059278935185187</c:v>
                </c:pt>
                <c:pt idx="1507">
                  <c:v>0.57059678240740741</c:v>
                </c:pt>
                <c:pt idx="1508">
                  <c:v>0.57060074074074074</c:v>
                </c:pt>
                <c:pt idx="1509">
                  <c:v>0.57060509259259262</c:v>
                </c:pt>
                <c:pt idx="1510">
                  <c:v>0.57060905092592595</c:v>
                </c:pt>
                <c:pt idx="1511">
                  <c:v>0.5706131712962963</c:v>
                </c:pt>
                <c:pt idx="1512">
                  <c:v>0.57061721064814808</c:v>
                </c:pt>
                <c:pt idx="1513">
                  <c:v>0.57062124999999997</c:v>
                </c:pt>
                <c:pt idx="1514">
                  <c:v>0.57062528935185186</c:v>
                </c:pt>
                <c:pt idx="1515">
                  <c:v>0.570629537037037</c:v>
                </c:pt>
                <c:pt idx="1516">
                  <c:v>0.57063349537037034</c:v>
                </c:pt>
                <c:pt idx="1517">
                  <c:v>0.57063738425925925</c:v>
                </c:pt>
                <c:pt idx="1518">
                  <c:v>0.57064100694444442</c:v>
                </c:pt>
                <c:pt idx="1519">
                  <c:v>0.57064460648148152</c:v>
                </c:pt>
                <c:pt idx="1520">
                  <c:v>0.57064812500000006</c:v>
                </c:pt>
                <c:pt idx="1521">
                  <c:v>0.57065194444444445</c:v>
                </c:pt>
                <c:pt idx="1522">
                  <c:v>0.57065548611111117</c:v>
                </c:pt>
                <c:pt idx="1523">
                  <c:v>0.57065909722222219</c:v>
                </c:pt>
                <c:pt idx="1524">
                  <c:v>0.5706630787037037</c:v>
                </c:pt>
                <c:pt idx="1525">
                  <c:v>0.57066708333333327</c:v>
                </c:pt>
                <c:pt idx="1526">
                  <c:v>0.57067106481481489</c:v>
                </c:pt>
                <c:pt idx="1527">
                  <c:v>0.57067530092592589</c:v>
                </c:pt>
                <c:pt idx="1528">
                  <c:v>0.57067929398148143</c:v>
                </c:pt>
                <c:pt idx="1529">
                  <c:v>0.5706833912037037</c:v>
                </c:pt>
                <c:pt idx="1530">
                  <c:v>0.57068737268518521</c:v>
                </c:pt>
                <c:pt idx="1531">
                  <c:v>0.57069133101851854</c:v>
                </c:pt>
                <c:pt idx="1532">
                  <c:v>0.57069531249999994</c:v>
                </c:pt>
                <c:pt idx="1533">
                  <c:v>0.57069953703703702</c:v>
                </c:pt>
                <c:pt idx="1534">
                  <c:v>0.57070349537037035</c:v>
                </c:pt>
                <c:pt idx="1535">
                  <c:v>0.57070716435185187</c:v>
                </c:pt>
                <c:pt idx="1536">
                  <c:v>0.57071070601851848</c:v>
                </c:pt>
                <c:pt idx="1537">
                  <c:v>0.57071429398148144</c:v>
                </c:pt>
                <c:pt idx="1538">
                  <c:v>0.57071787037037036</c:v>
                </c:pt>
                <c:pt idx="1539">
                  <c:v>0.57072153935185188</c:v>
                </c:pt>
                <c:pt idx="1540">
                  <c:v>0.57072508101851849</c:v>
                </c:pt>
                <c:pt idx="1541">
                  <c:v>0.57072862268518521</c:v>
                </c:pt>
                <c:pt idx="1542">
                  <c:v>0.57073247685185191</c:v>
                </c:pt>
                <c:pt idx="1543">
                  <c:v>0.57073646990740745</c:v>
                </c:pt>
                <c:pt idx="1544">
                  <c:v>0.57074045138888885</c:v>
                </c:pt>
                <c:pt idx="1545">
                  <c:v>0.57074472222222228</c:v>
                </c:pt>
                <c:pt idx="1546">
                  <c:v>0.57074873842592588</c:v>
                </c:pt>
                <c:pt idx="1547">
                  <c:v>0.57075289351851854</c:v>
                </c:pt>
                <c:pt idx="1548">
                  <c:v>0.57075678240740746</c:v>
                </c:pt>
                <c:pt idx="1549">
                  <c:v>0.570760775462963</c:v>
                </c:pt>
                <c:pt idx="1550">
                  <c:v>0.57076629629629627</c:v>
                </c:pt>
                <c:pt idx="1551">
                  <c:v>0.57077071759259257</c:v>
                </c:pt>
                <c:pt idx="1552">
                  <c:v>0.57077473379629629</c:v>
                </c:pt>
                <c:pt idx="1553">
                  <c:v>0.57077884259259259</c:v>
                </c:pt>
                <c:pt idx="1554">
                  <c:v>0.57078238425925931</c:v>
                </c:pt>
                <c:pt idx="1555">
                  <c:v>0.57078608796296293</c:v>
                </c:pt>
                <c:pt idx="1556">
                  <c:v>0.570789675925926</c:v>
                </c:pt>
                <c:pt idx="1557">
                  <c:v>0.57079344907407414</c:v>
                </c:pt>
                <c:pt idx="1558">
                  <c:v>0.57079722222222229</c:v>
                </c:pt>
                <c:pt idx="1559">
                  <c:v>0.57080140046296302</c:v>
                </c:pt>
                <c:pt idx="1560">
                  <c:v>0.57080539351851856</c:v>
                </c:pt>
                <c:pt idx="1561">
                  <c:v>0.57080934027777774</c:v>
                </c:pt>
                <c:pt idx="1562">
                  <c:v>0.57081356481481482</c:v>
                </c:pt>
                <c:pt idx="1563">
                  <c:v>0.57081762731481478</c:v>
                </c:pt>
                <c:pt idx="1564">
                  <c:v>0.57082175925925926</c:v>
                </c:pt>
                <c:pt idx="1565">
                  <c:v>0.57082585648148154</c:v>
                </c:pt>
                <c:pt idx="1566">
                  <c:v>0.57082981481481487</c:v>
                </c:pt>
                <c:pt idx="1567">
                  <c:v>0.57083394675925925</c:v>
                </c:pt>
                <c:pt idx="1568">
                  <c:v>0.57083803240740738</c:v>
                </c:pt>
                <c:pt idx="1569">
                  <c:v>0.57084206018518524</c:v>
                </c:pt>
                <c:pt idx="1570">
                  <c:v>0.57084586805555559</c:v>
                </c:pt>
                <c:pt idx="1571">
                  <c:v>0.570849537037037</c:v>
                </c:pt>
                <c:pt idx="1572">
                  <c:v>0.57085314814814814</c:v>
                </c:pt>
                <c:pt idx="1573">
                  <c:v>0.57085689814814822</c:v>
                </c:pt>
                <c:pt idx="1574">
                  <c:v>0.57086070601851857</c:v>
                </c:pt>
                <c:pt idx="1575">
                  <c:v>0.57086436342592595</c:v>
                </c:pt>
                <c:pt idx="1576">
                  <c:v>0.57086798611111111</c:v>
                </c:pt>
                <c:pt idx="1577">
                  <c:v>0.57087216435185184</c:v>
                </c:pt>
                <c:pt idx="1578">
                  <c:v>0.57087616898148152</c:v>
                </c:pt>
                <c:pt idx="1579">
                  <c:v>0.5708801736111111</c:v>
                </c:pt>
                <c:pt idx="1580">
                  <c:v>0.570884375</c:v>
                </c:pt>
                <c:pt idx="1581">
                  <c:v>0.57088840277777775</c:v>
                </c:pt>
                <c:pt idx="1582">
                  <c:v>0.57089233796296301</c:v>
                </c:pt>
                <c:pt idx="1583">
                  <c:v>0.57089624999999999</c:v>
                </c:pt>
                <c:pt idx="1584">
                  <c:v>0.57090026620370371</c:v>
                </c:pt>
                <c:pt idx="1585">
                  <c:v>0.57090428240740743</c:v>
                </c:pt>
                <c:pt idx="1586">
                  <c:v>0.57090844907407401</c:v>
                </c:pt>
                <c:pt idx="1587">
                  <c:v>0.57091261574074081</c:v>
                </c:pt>
                <c:pt idx="1588">
                  <c:v>0.57091655092592586</c:v>
                </c:pt>
                <c:pt idx="1589">
                  <c:v>0.57092025462962959</c:v>
                </c:pt>
                <c:pt idx="1590">
                  <c:v>0.5709238888888889</c:v>
                </c:pt>
                <c:pt idx="1591">
                  <c:v>0.57092750000000003</c:v>
                </c:pt>
                <c:pt idx="1592">
                  <c:v>0.57093133101851856</c:v>
                </c:pt>
                <c:pt idx="1593">
                  <c:v>0.57093497685185179</c:v>
                </c:pt>
                <c:pt idx="1594">
                  <c:v>0.57093920138888887</c:v>
                </c:pt>
                <c:pt idx="1595">
                  <c:v>0.5709433796296296</c:v>
                </c:pt>
                <c:pt idx="1596">
                  <c:v>0.57094733796296293</c:v>
                </c:pt>
                <c:pt idx="1597">
                  <c:v>0.57095141203703703</c:v>
                </c:pt>
                <c:pt idx="1598">
                  <c:v>0.57095547453703699</c:v>
                </c:pt>
                <c:pt idx="1599">
                  <c:v>0.57095966435185186</c:v>
                </c:pt>
                <c:pt idx="1600">
                  <c:v>0.5709636574074074</c:v>
                </c:pt>
                <c:pt idx="1601">
                  <c:v>0.57096769675925929</c:v>
                </c:pt>
                <c:pt idx="1602">
                  <c:v>0.57097173611111118</c:v>
                </c:pt>
                <c:pt idx="1603">
                  <c:v>0.57097583333333335</c:v>
                </c:pt>
                <c:pt idx="1604">
                  <c:v>0.57098004629629628</c:v>
                </c:pt>
                <c:pt idx="1605">
                  <c:v>0.57098408564814818</c:v>
                </c:pt>
                <c:pt idx="1606">
                  <c:v>0.57098768518518517</c:v>
                </c:pt>
                <c:pt idx="1607">
                  <c:v>0.57099126157407409</c:v>
                </c:pt>
                <c:pt idx="1608">
                  <c:v>0.57099503472222224</c:v>
                </c:pt>
                <c:pt idx="1609">
                  <c:v>0.57099864583333326</c:v>
                </c:pt>
                <c:pt idx="1610">
                  <c:v>0.57100231481481478</c:v>
                </c:pt>
                <c:pt idx="1611">
                  <c:v>0.57100593749999995</c:v>
                </c:pt>
                <c:pt idx="1612">
                  <c:v>0.57100952546296291</c:v>
                </c:pt>
                <c:pt idx="1613">
                  <c:v>0.57101355324074077</c:v>
                </c:pt>
                <c:pt idx="1614">
                  <c:v>0.57101761574074072</c:v>
                </c:pt>
                <c:pt idx="1615">
                  <c:v>0.57102172453703703</c:v>
                </c:pt>
                <c:pt idx="1616">
                  <c:v>0.57102724537037031</c:v>
                </c:pt>
                <c:pt idx="1617">
                  <c:v>0.57103134259259258</c:v>
                </c:pt>
                <c:pt idx="1618">
                  <c:v>0.57103550925925928</c:v>
                </c:pt>
                <c:pt idx="1619">
                  <c:v>0.57103953703703703</c:v>
                </c:pt>
                <c:pt idx="1620">
                  <c:v>0.57104349537037036</c:v>
                </c:pt>
                <c:pt idx="1621">
                  <c:v>0.57104782407407406</c:v>
                </c:pt>
                <c:pt idx="1622">
                  <c:v>0.5710519097222222</c:v>
                </c:pt>
                <c:pt idx="1623">
                  <c:v>0.5710559837962963</c:v>
                </c:pt>
                <c:pt idx="1624">
                  <c:v>0.57105962962962964</c:v>
                </c:pt>
                <c:pt idx="1625">
                  <c:v>0.57106322916666663</c:v>
                </c:pt>
                <c:pt idx="1626">
                  <c:v>0.57106682870370373</c:v>
                </c:pt>
                <c:pt idx="1627">
                  <c:v>0.57107046296296293</c:v>
                </c:pt>
                <c:pt idx="1628">
                  <c:v>0.57107438657407406</c:v>
                </c:pt>
                <c:pt idx="1629">
                  <c:v>0.57107858796296296</c:v>
                </c:pt>
                <c:pt idx="1630">
                  <c:v>0.57108290509259263</c:v>
                </c:pt>
                <c:pt idx="1631">
                  <c:v>0.57108677083333337</c:v>
                </c:pt>
                <c:pt idx="1632">
                  <c:v>0.57109086805555553</c:v>
                </c:pt>
                <c:pt idx="1633">
                  <c:v>0.57109497685185184</c:v>
                </c:pt>
                <c:pt idx="1634">
                  <c:v>0.57109894675925921</c:v>
                </c:pt>
                <c:pt idx="1635">
                  <c:v>0.57110292824074071</c:v>
                </c:pt>
                <c:pt idx="1636">
                  <c:v>0.57110687500000001</c:v>
                </c:pt>
                <c:pt idx="1637">
                  <c:v>0.57111107638888892</c:v>
                </c:pt>
                <c:pt idx="1638">
                  <c:v>0.57111501157407407</c:v>
                </c:pt>
                <c:pt idx="1639">
                  <c:v>0.57111913194444441</c:v>
                </c:pt>
                <c:pt idx="1640">
                  <c:v>0.57112306712962957</c:v>
                </c:pt>
                <c:pt idx="1641">
                  <c:v>0.57112663194444446</c:v>
                </c:pt>
                <c:pt idx="1642">
                  <c:v>0.57113026620370377</c:v>
                </c:pt>
                <c:pt idx="1643">
                  <c:v>0.57113381944444441</c:v>
                </c:pt>
                <c:pt idx="1644">
                  <c:v>0.57113734953703699</c:v>
                </c:pt>
                <c:pt idx="1645">
                  <c:v>0.57114100694444447</c:v>
                </c:pt>
                <c:pt idx="1646">
                  <c:v>0.57114481481481483</c:v>
                </c:pt>
                <c:pt idx="1647">
                  <c:v>0.57114840277777779</c:v>
                </c:pt>
                <c:pt idx="1648">
                  <c:v>0.57115261574074072</c:v>
                </c:pt>
                <c:pt idx="1649">
                  <c:v>0.57115660879629626</c:v>
                </c:pt>
                <c:pt idx="1650">
                  <c:v>0.57116048611111114</c:v>
                </c:pt>
                <c:pt idx="1651">
                  <c:v>0.5711648958333333</c:v>
                </c:pt>
                <c:pt idx="1652">
                  <c:v>0.57116901620370364</c:v>
                </c:pt>
                <c:pt idx="1653">
                  <c:v>0.57117306712962967</c:v>
                </c:pt>
                <c:pt idx="1654">
                  <c:v>0.57117714120370378</c:v>
                </c:pt>
                <c:pt idx="1655">
                  <c:v>0.57118107638888882</c:v>
                </c:pt>
                <c:pt idx="1656">
                  <c:v>0.57118503472222215</c:v>
                </c:pt>
                <c:pt idx="1657">
                  <c:v>0.5711891203703704</c:v>
                </c:pt>
                <c:pt idx="1658">
                  <c:v>0.57119314814814814</c:v>
                </c:pt>
                <c:pt idx="1659">
                  <c:v>0.57119675925925928</c:v>
                </c:pt>
                <c:pt idx="1660">
                  <c:v>0.57120039351851848</c:v>
                </c:pt>
                <c:pt idx="1661">
                  <c:v>0.57120395833333337</c:v>
                </c:pt>
                <c:pt idx="1662">
                  <c:v>0.57120767361111113</c:v>
                </c:pt>
                <c:pt idx="1663">
                  <c:v>0.57121156249999994</c:v>
                </c:pt>
                <c:pt idx="1664">
                  <c:v>0.57121523148148146</c:v>
                </c:pt>
                <c:pt idx="1665">
                  <c:v>0.57121924768518517</c:v>
                </c:pt>
                <c:pt idx="1666">
                  <c:v>0.57122318287037033</c:v>
                </c:pt>
                <c:pt idx="1667">
                  <c:v>0.57122716435185183</c:v>
                </c:pt>
                <c:pt idx="1668">
                  <c:v>0.57123116898148141</c:v>
                </c:pt>
                <c:pt idx="1669">
                  <c:v>0.57123523148148148</c:v>
                </c:pt>
                <c:pt idx="1670">
                  <c:v>0.5712391550925926</c:v>
                </c:pt>
                <c:pt idx="1671">
                  <c:v>0.57124313657407411</c:v>
                </c:pt>
                <c:pt idx="1672">
                  <c:v>0.57124736111111118</c:v>
                </c:pt>
                <c:pt idx="1673">
                  <c:v>0.5712511921296296</c:v>
                </c:pt>
                <c:pt idx="1674">
                  <c:v>0.57125524305555553</c:v>
                </c:pt>
                <c:pt idx="1675">
                  <c:v>0.57125938657407405</c:v>
                </c:pt>
                <c:pt idx="1676">
                  <c:v>0.57126311342592595</c:v>
                </c:pt>
                <c:pt idx="1677">
                  <c:v>0.57126663194444449</c:v>
                </c:pt>
                <c:pt idx="1678">
                  <c:v>0.57127025462962966</c:v>
                </c:pt>
                <c:pt idx="1679">
                  <c:v>0.57127384259259262</c:v>
                </c:pt>
                <c:pt idx="1680">
                  <c:v>0.57127738425925922</c:v>
                </c:pt>
                <c:pt idx="1681">
                  <c:v>0.57128094907407412</c:v>
                </c:pt>
                <c:pt idx="1682">
                  <c:v>0.57128479166666668</c:v>
                </c:pt>
                <c:pt idx="1683">
                  <c:v>0.57128987268518516</c:v>
                </c:pt>
                <c:pt idx="1684">
                  <c:v>0.5712939930555555</c:v>
                </c:pt>
                <c:pt idx="1685">
                  <c:v>0.5712979398148148</c:v>
                </c:pt>
                <c:pt idx="1686">
                  <c:v>0.57130182870370372</c:v>
                </c:pt>
                <c:pt idx="1687">
                  <c:v>0.57130590277777771</c:v>
                </c:pt>
                <c:pt idx="1688">
                  <c:v>0.57130983796296297</c:v>
                </c:pt>
                <c:pt idx="1689">
                  <c:v>0.57131385416666669</c:v>
                </c:pt>
                <c:pt idx="1690">
                  <c:v>0.57131790509259262</c:v>
                </c:pt>
                <c:pt idx="1691">
                  <c:v>0.57132199074074075</c:v>
                </c:pt>
                <c:pt idx="1692">
                  <c:v>0.57132587962962966</c:v>
                </c:pt>
                <c:pt idx="1693">
                  <c:v>0.57132991898148144</c:v>
                </c:pt>
                <c:pt idx="1694">
                  <c:v>0.57133392361111113</c:v>
                </c:pt>
                <c:pt idx="1695">
                  <c:v>0.57133754629629629</c:v>
                </c:pt>
                <c:pt idx="1696">
                  <c:v>0.57134113425925925</c:v>
                </c:pt>
                <c:pt idx="1697">
                  <c:v>0.57134483796296298</c:v>
                </c:pt>
                <c:pt idx="1698">
                  <c:v>0.57134840277777776</c:v>
                </c:pt>
                <c:pt idx="1699">
                  <c:v>0.57135218749999994</c:v>
                </c:pt>
                <c:pt idx="1700">
                  <c:v>0.5713562152777778</c:v>
                </c:pt>
                <c:pt idx="1701">
                  <c:v>0.57136020833333334</c:v>
                </c:pt>
                <c:pt idx="1702">
                  <c:v>0.57136415509259264</c:v>
                </c:pt>
                <c:pt idx="1703">
                  <c:v>0.57136818287037039</c:v>
                </c:pt>
                <c:pt idx="1704">
                  <c:v>0.57137215277777775</c:v>
                </c:pt>
                <c:pt idx="1705">
                  <c:v>0.57137620370370368</c:v>
                </c:pt>
                <c:pt idx="1706">
                  <c:v>0.57138020833333336</c:v>
                </c:pt>
                <c:pt idx="1707">
                  <c:v>0.57138422453703697</c:v>
                </c:pt>
                <c:pt idx="1708">
                  <c:v>0.57138828703703703</c:v>
                </c:pt>
                <c:pt idx="1709">
                  <c:v>0.57139229166666661</c:v>
                </c:pt>
                <c:pt idx="1710">
                  <c:v>0.57139656250000004</c:v>
                </c:pt>
                <c:pt idx="1711">
                  <c:v>0.57140060185185182</c:v>
                </c:pt>
                <c:pt idx="1712">
                  <c:v>0.5714042245370371</c:v>
                </c:pt>
                <c:pt idx="1713">
                  <c:v>0.57140777777777785</c:v>
                </c:pt>
                <c:pt idx="1714">
                  <c:v>0.57141136574074081</c:v>
                </c:pt>
                <c:pt idx="1715">
                  <c:v>0.5714149652777778</c:v>
                </c:pt>
                <c:pt idx="1716">
                  <c:v>0.57141855324074076</c:v>
                </c:pt>
                <c:pt idx="1717">
                  <c:v>0.5714223263888889</c:v>
                </c:pt>
                <c:pt idx="1718">
                  <c:v>0.57142603009259263</c:v>
                </c:pt>
                <c:pt idx="1719">
                  <c:v>0.57143002314814817</c:v>
                </c:pt>
                <c:pt idx="1720">
                  <c:v>0.5714339814814815</c:v>
                </c:pt>
                <c:pt idx="1721">
                  <c:v>0.57143780092592589</c:v>
                </c:pt>
                <c:pt idx="1722">
                  <c:v>0.57144179398148143</c:v>
                </c:pt>
                <c:pt idx="1723">
                  <c:v>0.57144581018518525</c:v>
                </c:pt>
                <c:pt idx="1724">
                  <c:v>0.57145006944444443</c:v>
                </c:pt>
                <c:pt idx="1725">
                  <c:v>0.57145401620370373</c:v>
                </c:pt>
                <c:pt idx="1726">
                  <c:v>0.57145793981481485</c:v>
                </c:pt>
                <c:pt idx="1727">
                  <c:v>0.57146230324074077</c:v>
                </c:pt>
                <c:pt idx="1728">
                  <c:v>0.57146641203703707</c:v>
                </c:pt>
                <c:pt idx="1729">
                  <c:v>0.57147040509259261</c:v>
                </c:pt>
                <c:pt idx="1730">
                  <c:v>0.57147434027777777</c:v>
                </c:pt>
                <c:pt idx="1731">
                  <c:v>0.57147795138888891</c:v>
                </c:pt>
                <c:pt idx="1732">
                  <c:v>0.57148152777777772</c:v>
                </c:pt>
                <c:pt idx="1733">
                  <c:v>0.57148511574074068</c:v>
                </c:pt>
                <c:pt idx="1734">
                  <c:v>0.57148868055555557</c:v>
                </c:pt>
                <c:pt idx="1735">
                  <c:v>0.57149256944444449</c:v>
                </c:pt>
                <c:pt idx="1736">
                  <c:v>0.57149650462962964</c:v>
                </c:pt>
                <c:pt idx="1737">
                  <c:v>0.57150047453703701</c:v>
                </c:pt>
                <c:pt idx="1738">
                  <c:v>0.57150452546296293</c:v>
                </c:pt>
                <c:pt idx="1739">
                  <c:v>0.57150854166666665</c:v>
                </c:pt>
                <c:pt idx="1740">
                  <c:v>0.57151246527777777</c:v>
                </c:pt>
                <c:pt idx="1741">
                  <c:v>0.57151658564814811</c:v>
                </c:pt>
                <c:pt idx="1742">
                  <c:v>0.57152070601851845</c:v>
                </c:pt>
                <c:pt idx="1743">
                  <c:v>0.57152468750000007</c:v>
                </c:pt>
                <c:pt idx="1744">
                  <c:v>0.57152875000000003</c:v>
                </c:pt>
                <c:pt idx="1745">
                  <c:v>0.57153303240740738</c:v>
                </c:pt>
                <c:pt idx="1746">
                  <c:v>0.57153709490740734</c:v>
                </c:pt>
                <c:pt idx="1747">
                  <c:v>0.57154094907407405</c:v>
                </c:pt>
                <c:pt idx="1748">
                  <c:v>0.57154465277777777</c:v>
                </c:pt>
                <c:pt idx="1749">
                  <c:v>0.57154943287037041</c:v>
                </c:pt>
                <c:pt idx="1750">
                  <c:v>0.57155306712962961</c:v>
                </c:pt>
                <c:pt idx="1751">
                  <c:v>0.57155692129629632</c:v>
                </c:pt>
                <c:pt idx="1752">
                  <c:v>0.57156054398148148</c:v>
                </c:pt>
                <c:pt idx="1753">
                  <c:v>0.57156424768518521</c:v>
                </c:pt>
                <c:pt idx="1754">
                  <c:v>0.57156825231481478</c:v>
                </c:pt>
                <c:pt idx="1755">
                  <c:v>0.57157228009259253</c:v>
                </c:pt>
                <c:pt idx="1756">
                  <c:v>0.57157620370370366</c:v>
                </c:pt>
                <c:pt idx="1757">
                  <c:v>0.57158024305555555</c:v>
                </c:pt>
                <c:pt idx="1758">
                  <c:v>0.57158454861111108</c:v>
                </c:pt>
                <c:pt idx="1759">
                  <c:v>0.57158874999999998</c:v>
                </c:pt>
                <c:pt idx="1760">
                  <c:v>0.57159275462962966</c:v>
                </c:pt>
                <c:pt idx="1761">
                  <c:v>0.57159681712962962</c:v>
                </c:pt>
                <c:pt idx="1762">
                  <c:v>0.57160078703703709</c:v>
                </c:pt>
                <c:pt idx="1763">
                  <c:v>0.57160476851851849</c:v>
                </c:pt>
                <c:pt idx="1764">
                  <c:v>0.57160888888888894</c:v>
                </c:pt>
                <c:pt idx="1765">
                  <c:v>0.57161299768518525</c:v>
                </c:pt>
                <c:pt idx="1766">
                  <c:v>0.57161659722222224</c:v>
                </c:pt>
                <c:pt idx="1767">
                  <c:v>0.57162035879629636</c:v>
                </c:pt>
                <c:pt idx="1768">
                  <c:v>0.57162401620370373</c:v>
                </c:pt>
                <c:pt idx="1769">
                  <c:v>0.57162760416666669</c:v>
                </c:pt>
                <c:pt idx="1770">
                  <c:v>0.57163141203703705</c:v>
                </c:pt>
                <c:pt idx="1771">
                  <c:v>0.57163561342592595</c:v>
                </c:pt>
                <c:pt idx="1772">
                  <c:v>0.57163966435185187</c:v>
                </c:pt>
                <c:pt idx="1773">
                  <c:v>0.57164378472222221</c:v>
                </c:pt>
                <c:pt idx="1774">
                  <c:v>0.57164793981481477</c:v>
                </c:pt>
                <c:pt idx="1775">
                  <c:v>0.57165211805555549</c:v>
                </c:pt>
                <c:pt idx="1776">
                  <c:v>0.57165620370370374</c:v>
                </c:pt>
                <c:pt idx="1777">
                  <c:v>0.57166054398148147</c:v>
                </c:pt>
                <c:pt idx="1778">
                  <c:v>0.57166465277777778</c:v>
                </c:pt>
                <c:pt idx="1779">
                  <c:v>0.5716687962962963</c:v>
                </c:pt>
                <c:pt idx="1780">
                  <c:v>0.57167288194444443</c:v>
                </c:pt>
                <c:pt idx="1781">
                  <c:v>0.57167712962962958</c:v>
                </c:pt>
                <c:pt idx="1782">
                  <c:v>0.57168093749999993</c:v>
                </c:pt>
                <c:pt idx="1783">
                  <c:v>0.57168460648148145</c:v>
                </c:pt>
                <c:pt idx="1784">
                  <c:v>0.57168824074074076</c:v>
                </c:pt>
                <c:pt idx="1785">
                  <c:v>0.57169195601851852</c:v>
                </c:pt>
                <c:pt idx="1786">
                  <c:v>0.57169567129629628</c:v>
                </c:pt>
                <c:pt idx="1787">
                  <c:v>0.57169932870370366</c:v>
                </c:pt>
                <c:pt idx="1788">
                  <c:v>0.57170298611111114</c:v>
                </c:pt>
                <c:pt idx="1789">
                  <c:v>0.57170743055555551</c:v>
                </c:pt>
                <c:pt idx="1790">
                  <c:v>0.57171143518518519</c:v>
                </c:pt>
                <c:pt idx="1791">
                  <c:v>0.57171548611111112</c:v>
                </c:pt>
                <c:pt idx="1792">
                  <c:v>0.57171960648148146</c:v>
                </c:pt>
                <c:pt idx="1793">
                  <c:v>0.57172373842592594</c:v>
                </c:pt>
                <c:pt idx="1794">
                  <c:v>0.57172775462962966</c:v>
                </c:pt>
                <c:pt idx="1795">
                  <c:v>0.57173178240740741</c:v>
                </c:pt>
                <c:pt idx="1796">
                  <c:v>0.57173565972222218</c:v>
                </c:pt>
                <c:pt idx="1797">
                  <c:v>0.57173975694444445</c:v>
                </c:pt>
                <c:pt idx="1798">
                  <c:v>0.57174372685185182</c:v>
                </c:pt>
                <c:pt idx="1799">
                  <c:v>0.57174783564814813</c:v>
                </c:pt>
                <c:pt idx="1800">
                  <c:v>0.57175175925925925</c:v>
                </c:pt>
                <c:pt idx="1801">
                  <c:v>0.57175535879629635</c:v>
                </c:pt>
                <c:pt idx="1802">
                  <c:v>0.57175910879629632</c:v>
                </c:pt>
                <c:pt idx="1803">
                  <c:v>0.57176280092592591</c:v>
                </c:pt>
                <c:pt idx="1804">
                  <c:v>0.57176644675925925</c:v>
                </c:pt>
                <c:pt idx="1805">
                  <c:v>0.5717701273148148</c:v>
                </c:pt>
                <c:pt idx="1806">
                  <c:v>0.57177431712962956</c:v>
                </c:pt>
                <c:pt idx="1807">
                  <c:v>0.57177837962962963</c:v>
                </c:pt>
                <c:pt idx="1808">
                  <c:v>0.57178230324074075</c:v>
                </c:pt>
                <c:pt idx="1809">
                  <c:v>0.57178640046296303</c:v>
                </c:pt>
                <c:pt idx="1810">
                  <c:v>0.57179035879629636</c:v>
                </c:pt>
                <c:pt idx="1811">
                  <c:v>0.57179449074074074</c:v>
                </c:pt>
                <c:pt idx="1812">
                  <c:v>0.57179862268518522</c:v>
                </c:pt>
                <c:pt idx="1813">
                  <c:v>0.57180258101851855</c:v>
                </c:pt>
                <c:pt idx="1814">
                  <c:v>0.57180663194444448</c:v>
                </c:pt>
                <c:pt idx="1815">
                  <c:v>0.57181082175925924</c:v>
                </c:pt>
                <c:pt idx="1816">
                  <c:v>0.57181606481481484</c:v>
                </c:pt>
                <c:pt idx="1817">
                  <c:v>0.57181968750000001</c:v>
                </c:pt>
                <c:pt idx="1818">
                  <c:v>0.57182359953703699</c:v>
                </c:pt>
                <c:pt idx="1819">
                  <c:v>0.57182717592592591</c:v>
                </c:pt>
                <c:pt idx="1820">
                  <c:v>0.57183076388888887</c:v>
                </c:pt>
                <c:pt idx="1821">
                  <c:v>0.5718343402777778</c:v>
                </c:pt>
                <c:pt idx="1822">
                  <c:v>0.57183791666666661</c:v>
                </c:pt>
                <c:pt idx="1823">
                  <c:v>0.57184156250000007</c:v>
                </c:pt>
                <c:pt idx="1824">
                  <c:v>0.57184564814814809</c:v>
                </c:pt>
                <c:pt idx="1825">
                  <c:v>0.571849537037037</c:v>
                </c:pt>
                <c:pt idx="1826">
                  <c:v>0.57185363425925928</c:v>
                </c:pt>
                <c:pt idx="1827">
                  <c:v>0.57185754629629626</c:v>
                </c:pt>
                <c:pt idx="1828">
                  <c:v>0.57186160879629633</c:v>
                </c:pt>
                <c:pt idx="1829">
                  <c:v>0.57186559027777772</c:v>
                </c:pt>
                <c:pt idx="1830">
                  <c:v>0.57186986111111116</c:v>
                </c:pt>
                <c:pt idx="1831">
                  <c:v>0.5718738541666667</c:v>
                </c:pt>
                <c:pt idx="1832">
                  <c:v>0.57187784722222224</c:v>
                </c:pt>
                <c:pt idx="1833">
                  <c:v>0.57188186342592595</c:v>
                </c:pt>
                <c:pt idx="1834">
                  <c:v>0.57188583333333332</c:v>
                </c:pt>
                <c:pt idx="1835">
                  <c:v>0.57188987268518521</c:v>
                </c:pt>
                <c:pt idx="1836">
                  <c:v>0.57189377314814815</c:v>
                </c:pt>
                <c:pt idx="1837">
                  <c:v>0.57189734953703708</c:v>
                </c:pt>
                <c:pt idx="1838">
                  <c:v>0.57190090277777783</c:v>
                </c:pt>
                <c:pt idx="1839">
                  <c:v>0.57190461805555559</c:v>
                </c:pt>
                <c:pt idx="1840">
                  <c:v>0.57190824074074076</c:v>
                </c:pt>
                <c:pt idx="1841">
                  <c:v>0.57191247685185187</c:v>
                </c:pt>
                <c:pt idx="1842">
                  <c:v>0.57191677083333337</c:v>
                </c:pt>
                <c:pt idx="1843">
                  <c:v>0.57192081018518526</c:v>
                </c:pt>
                <c:pt idx="1844">
                  <c:v>0.57192478009259262</c:v>
                </c:pt>
                <c:pt idx="1845">
                  <c:v>0.57192899305555556</c:v>
                </c:pt>
                <c:pt idx="1846">
                  <c:v>0.57193292824074071</c:v>
                </c:pt>
                <c:pt idx="1847">
                  <c:v>0.57193695601851846</c:v>
                </c:pt>
                <c:pt idx="1848">
                  <c:v>0.57194120370370372</c:v>
                </c:pt>
                <c:pt idx="1849">
                  <c:v>0.57194526620370367</c:v>
                </c:pt>
                <c:pt idx="1850">
                  <c:v>0.57194925925925932</c:v>
                </c:pt>
                <c:pt idx="1851">
                  <c:v>0.57195332175925928</c:v>
                </c:pt>
                <c:pt idx="1852">
                  <c:v>0.57195736111111117</c:v>
                </c:pt>
                <c:pt idx="1853">
                  <c:v>0.57196092592592596</c:v>
                </c:pt>
                <c:pt idx="1854">
                  <c:v>0.57196478009259255</c:v>
                </c:pt>
                <c:pt idx="1855">
                  <c:v>0.57196836805555551</c:v>
                </c:pt>
                <c:pt idx="1856">
                  <c:v>0.57197192129629626</c:v>
                </c:pt>
                <c:pt idx="1857">
                  <c:v>0.57197557870370364</c:v>
                </c:pt>
                <c:pt idx="1858">
                  <c:v>0.57197918981481488</c:v>
                </c:pt>
                <c:pt idx="1859">
                  <c:v>0.57198277777777784</c:v>
                </c:pt>
                <c:pt idx="1860">
                  <c:v>0.57198700231481481</c:v>
                </c:pt>
                <c:pt idx="1861">
                  <c:v>0.57199092592592593</c:v>
                </c:pt>
                <c:pt idx="1862">
                  <c:v>0.57199506944444445</c:v>
                </c:pt>
                <c:pt idx="1863">
                  <c:v>0.571999224537037</c:v>
                </c:pt>
                <c:pt idx="1864">
                  <c:v>0.5720031712962963</c:v>
                </c:pt>
                <c:pt idx="1865">
                  <c:v>0.57200716435185184</c:v>
                </c:pt>
                <c:pt idx="1866">
                  <c:v>0.57201136574074074</c:v>
                </c:pt>
                <c:pt idx="1867">
                  <c:v>0.57201533564814822</c:v>
                </c:pt>
                <c:pt idx="1868">
                  <c:v>0.57201945601851845</c:v>
                </c:pt>
                <c:pt idx="1869">
                  <c:v>0.57202336805555554</c:v>
                </c:pt>
                <c:pt idx="1870">
                  <c:v>0.57202745370370367</c:v>
                </c:pt>
                <c:pt idx="1871">
                  <c:v>0.57203111111111105</c:v>
                </c:pt>
                <c:pt idx="1872">
                  <c:v>0.57203489583333333</c:v>
                </c:pt>
                <c:pt idx="1873">
                  <c:v>0.57203849537037044</c:v>
                </c:pt>
                <c:pt idx="1874">
                  <c:v>0.57204212962962964</c:v>
                </c:pt>
                <c:pt idx="1875">
                  <c:v>0.57204581018518519</c:v>
                </c:pt>
                <c:pt idx="1876">
                  <c:v>0.57204947916666671</c:v>
                </c:pt>
                <c:pt idx="1877">
                  <c:v>0.57205341435185186</c:v>
                </c:pt>
                <c:pt idx="1878">
                  <c:v>0.57205766203703701</c:v>
                </c:pt>
                <c:pt idx="1879">
                  <c:v>0.57206167824074072</c:v>
                </c:pt>
                <c:pt idx="1880">
                  <c:v>0.57206575231481482</c:v>
                </c:pt>
                <c:pt idx="1881">
                  <c:v>0.57206975694444451</c:v>
                </c:pt>
                <c:pt idx="1882">
                  <c:v>0.5720751273148148</c:v>
                </c:pt>
                <c:pt idx="1883">
                  <c:v>0.57207947916666668</c:v>
                </c:pt>
                <c:pt idx="1884">
                  <c:v>0.57208355324074078</c:v>
                </c:pt>
                <c:pt idx="1885">
                  <c:v>0.57208755787037036</c:v>
                </c:pt>
                <c:pt idx="1886">
                  <c:v>0.57209171296296291</c:v>
                </c:pt>
                <c:pt idx="1887">
                  <c:v>0.57209564814814817</c:v>
                </c:pt>
                <c:pt idx="1888">
                  <c:v>0.57209924768518516</c:v>
                </c:pt>
                <c:pt idx="1889">
                  <c:v>0.57210303240740734</c:v>
                </c:pt>
                <c:pt idx="1890">
                  <c:v>0.57210660879629627</c:v>
                </c:pt>
                <c:pt idx="1891">
                  <c:v>0.57211019675925923</c:v>
                </c:pt>
                <c:pt idx="1892">
                  <c:v>0.57211376157407401</c:v>
                </c:pt>
                <c:pt idx="1893">
                  <c:v>0.57211733796296294</c:v>
                </c:pt>
                <c:pt idx="1894">
                  <c:v>0.57212111111111108</c:v>
                </c:pt>
                <c:pt idx="1895">
                  <c:v>0.57212504629629624</c:v>
                </c:pt>
                <c:pt idx="1896">
                  <c:v>0.57212942129629629</c:v>
                </c:pt>
                <c:pt idx="1897">
                  <c:v>0.57213343750000001</c:v>
                </c:pt>
                <c:pt idx="1898">
                  <c:v>0.57213749999999997</c:v>
                </c:pt>
                <c:pt idx="1899">
                  <c:v>0.57214155092592589</c:v>
                </c:pt>
                <c:pt idx="1900">
                  <c:v>0.57214554398148143</c:v>
                </c:pt>
                <c:pt idx="1901">
                  <c:v>0.57214978009259265</c:v>
                </c:pt>
                <c:pt idx="1902">
                  <c:v>0.57215373842592598</c:v>
                </c:pt>
                <c:pt idx="1903">
                  <c:v>0.57215774305555556</c:v>
                </c:pt>
                <c:pt idx="1904">
                  <c:v>0.57216187500000004</c:v>
                </c:pt>
                <c:pt idx="1905">
                  <c:v>0.57216576388888896</c:v>
                </c:pt>
                <c:pt idx="1906">
                  <c:v>0.57216952546296296</c:v>
                </c:pt>
                <c:pt idx="1907">
                  <c:v>0.57217336805555552</c:v>
                </c:pt>
                <c:pt idx="1908">
                  <c:v>0.57217708333333339</c:v>
                </c:pt>
                <c:pt idx="1909">
                  <c:v>0.57218068287037038</c:v>
                </c:pt>
                <c:pt idx="1910">
                  <c:v>0.57218424768518517</c:v>
                </c:pt>
                <c:pt idx="1911">
                  <c:v>0.57218789351851851</c:v>
                </c:pt>
                <c:pt idx="1912">
                  <c:v>0.57219195601851858</c:v>
                </c:pt>
                <c:pt idx="1913">
                  <c:v>0.57219597222222218</c:v>
                </c:pt>
                <c:pt idx="1914">
                  <c:v>0.57220002314814822</c:v>
                </c:pt>
                <c:pt idx="1915">
                  <c:v>0.57220366898148145</c:v>
                </c:pt>
                <c:pt idx="1916">
                  <c:v>0.57220783564814814</c:v>
                </c:pt>
                <c:pt idx="1917">
                  <c:v>0.57221150462962966</c:v>
                </c:pt>
                <c:pt idx="1918">
                  <c:v>0.57221564814814818</c:v>
                </c:pt>
                <c:pt idx="1919">
                  <c:v>0.57221973379629631</c:v>
                </c:pt>
                <c:pt idx="1920">
                  <c:v>0.57222371527777771</c:v>
                </c:pt>
                <c:pt idx="1921">
                  <c:v>0.57222778935185181</c:v>
                </c:pt>
                <c:pt idx="1922">
                  <c:v>0.57223186342592591</c:v>
                </c:pt>
                <c:pt idx="1923">
                  <c:v>0.57223579861111118</c:v>
                </c:pt>
                <c:pt idx="1924">
                  <c:v>0.57223949074074076</c:v>
                </c:pt>
                <c:pt idx="1925">
                  <c:v>0.57224328703703697</c:v>
                </c:pt>
                <c:pt idx="1926">
                  <c:v>0.57224696759259264</c:v>
                </c:pt>
                <c:pt idx="1927">
                  <c:v>0.57225061342592587</c:v>
                </c:pt>
                <c:pt idx="1928">
                  <c:v>0.57225452546296296</c:v>
                </c:pt>
                <c:pt idx="1929">
                  <c:v>0.57225815972222216</c:v>
                </c:pt>
                <c:pt idx="1930">
                  <c:v>0.57226217592592599</c:v>
                </c:pt>
                <c:pt idx="1931">
                  <c:v>0.57226627314814815</c:v>
                </c:pt>
                <c:pt idx="1932">
                  <c:v>0.57228159722222227</c:v>
                </c:pt>
                <c:pt idx="1933">
                  <c:v>0.57228541666666666</c:v>
                </c:pt>
                <c:pt idx="1934">
                  <c:v>0.57228943287037037</c:v>
                </c:pt>
                <c:pt idx="1935">
                  <c:v>0.5722932638888889</c:v>
                </c:pt>
                <c:pt idx="1936">
                  <c:v>0.57229722222222223</c:v>
                </c:pt>
                <c:pt idx="1937">
                  <c:v>0.57230112268518518</c:v>
                </c:pt>
                <c:pt idx="1938">
                  <c:v>0.57230502314814813</c:v>
                </c:pt>
                <c:pt idx="1939">
                  <c:v>0.57230876157407407</c:v>
                </c:pt>
                <c:pt idx="1940">
                  <c:v>0.57231238425925923</c:v>
                </c:pt>
                <c:pt idx="1941">
                  <c:v>0.57231627314814815</c:v>
                </c:pt>
                <c:pt idx="1942">
                  <c:v>0.5723199537037037</c:v>
                </c:pt>
                <c:pt idx="1943">
                  <c:v>0.57232354166666666</c:v>
                </c:pt>
                <c:pt idx="1944">
                  <c:v>0.57232725694444442</c:v>
                </c:pt>
                <c:pt idx="1945">
                  <c:v>0.57233111111111112</c:v>
                </c:pt>
                <c:pt idx="1946">
                  <c:v>0.57233491898148148</c:v>
                </c:pt>
                <c:pt idx="1947">
                  <c:v>0.57233910879629624</c:v>
                </c:pt>
                <c:pt idx="1948">
                  <c:v>0.57234307870370371</c:v>
                </c:pt>
                <c:pt idx="1949">
                  <c:v>0.57234813657407402</c:v>
                </c:pt>
                <c:pt idx="1950">
                  <c:v>0.57235196759259266</c:v>
                </c:pt>
                <c:pt idx="1951">
                  <c:v>0.57235598379629626</c:v>
                </c:pt>
                <c:pt idx="1952">
                  <c:v>0.57236002314814816</c:v>
                </c:pt>
                <c:pt idx="1953">
                  <c:v>0.57236386574074072</c:v>
                </c:pt>
                <c:pt idx="1954">
                  <c:v>0.57236782407407405</c:v>
                </c:pt>
                <c:pt idx="1955">
                  <c:v>0.57237170138888882</c:v>
                </c:pt>
                <c:pt idx="1956">
                  <c:v>0.57237539351851852</c:v>
                </c:pt>
                <c:pt idx="1957">
                  <c:v>0.57237909722222224</c:v>
                </c:pt>
                <c:pt idx="1958">
                  <c:v>0.57238269675925924</c:v>
                </c:pt>
                <c:pt idx="1959">
                  <c:v>0.57238656249999997</c:v>
                </c:pt>
                <c:pt idx="1960">
                  <c:v>0.57239023148148149</c:v>
                </c:pt>
                <c:pt idx="1961">
                  <c:v>0.57239391203703704</c:v>
                </c:pt>
                <c:pt idx="1962">
                  <c:v>0.57239752314814818</c:v>
                </c:pt>
                <c:pt idx="1963">
                  <c:v>0.57240134259259257</c:v>
                </c:pt>
                <c:pt idx="1964">
                  <c:v>0.57240516203703706</c:v>
                </c:pt>
                <c:pt idx="1965">
                  <c:v>0.57240901620370377</c:v>
                </c:pt>
                <c:pt idx="1966">
                  <c:v>0.57241296296296296</c:v>
                </c:pt>
                <c:pt idx="1967">
                  <c:v>0.57241678240740745</c:v>
                </c:pt>
                <c:pt idx="1968">
                  <c:v>0.57242062500000002</c:v>
                </c:pt>
                <c:pt idx="1969">
                  <c:v>0.57242442129629623</c:v>
                </c:pt>
                <c:pt idx="1970">
                  <c:v>0.57242822916666669</c:v>
                </c:pt>
                <c:pt idx="1971">
                  <c:v>0.57243202546296301</c:v>
                </c:pt>
                <c:pt idx="1972">
                  <c:v>0.57243581018518519</c:v>
                </c:pt>
                <c:pt idx="1973">
                  <c:v>0.57243960648148151</c:v>
                </c:pt>
                <c:pt idx="1974">
                  <c:v>0.57244358796296291</c:v>
                </c:pt>
                <c:pt idx="1975">
                  <c:v>0.57244729166666664</c:v>
                </c:pt>
                <c:pt idx="1976">
                  <c:v>0.57245090277777777</c:v>
                </c:pt>
                <c:pt idx="1977">
                  <c:v>0.57245462962962967</c:v>
                </c:pt>
                <c:pt idx="1978">
                  <c:v>0.57245825231481484</c:v>
                </c:pt>
                <c:pt idx="1979">
                  <c:v>0.57246188657407404</c:v>
                </c:pt>
                <c:pt idx="1980">
                  <c:v>0.57246556712962959</c:v>
                </c:pt>
                <c:pt idx="1981">
                  <c:v>0.57246940972222216</c:v>
                </c:pt>
                <c:pt idx="1982">
                  <c:v>0.57247328703703704</c:v>
                </c:pt>
                <c:pt idx="1983">
                  <c:v>0.57247733796296296</c:v>
                </c:pt>
                <c:pt idx="1984">
                  <c:v>0.57248111111111111</c:v>
                </c:pt>
                <c:pt idx="1985">
                  <c:v>0.5724848958333334</c:v>
                </c:pt>
                <c:pt idx="1986">
                  <c:v>0.57248881944444441</c:v>
                </c:pt>
                <c:pt idx="1987">
                  <c:v>0.57249258101851852</c:v>
                </c:pt>
                <c:pt idx="1988">
                  <c:v>0.57249636574074081</c:v>
                </c:pt>
                <c:pt idx="1989">
                  <c:v>0.57250024305555558</c:v>
                </c:pt>
                <c:pt idx="1990">
                  <c:v>0.57250421296296294</c:v>
                </c:pt>
                <c:pt idx="1991">
                  <c:v>0.57250810185185186</c:v>
                </c:pt>
                <c:pt idx="1992">
                  <c:v>0.57251192129629624</c:v>
                </c:pt>
                <c:pt idx="1993">
                  <c:v>0.57251553240740738</c:v>
                </c:pt>
                <c:pt idx="1994">
                  <c:v>0.57251915509259266</c:v>
                </c:pt>
                <c:pt idx="1995">
                  <c:v>0.57252276620370368</c:v>
                </c:pt>
                <c:pt idx="1996">
                  <c:v>0.57252648148148155</c:v>
                </c:pt>
                <c:pt idx="1997">
                  <c:v>0.57253015046296296</c:v>
                </c:pt>
                <c:pt idx="1998">
                  <c:v>0.57253373842592592</c:v>
                </c:pt>
                <c:pt idx="1999">
                  <c:v>0.57253736111111109</c:v>
                </c:pt>
                <c:pt idx="2000">
                  <c:v>0.57254119212962962</c:v>
                </c:pt>
                <c:pt idx="2001">
                  <c:v>0.57254504629629632</c:v>
                </c:pt>
                <c:pt idx="2002">
                  <c:v>0.57254888888888888</c:v>
                </c:pt>
                <c:pt idx="2003">
                  <c:v>0.57255269675925924</c:v>
                </c:pt>
                <c:pt idx="2004">
                  <c:v>0.57255650462962959</c:v>
                </c:pt>
                <c:pt idx="2005">
                  <c:v>0.57256031249999995</c:v>
                </c:pt>
                <c:pt idx="2006">
                  <c:v>0.57256414351851859</c:v>
                </c:pt>
                <c:pt idx="2007">
                  <c:v>0.57256795138888894</c:v>
                </c:pt>
                <c:pt idx="2008">
                  <c:v>0.5725717939814815</c:v>
                </c:pt>
                <c:pt idx="2009">
                  <c:v>0.5725755555555555</c:v>
                </c:pt>
                <c:pt idx="2010">
                  <c:v>0.57257931712962962</c:v>
                </c:pt>
                <c:pt idx="2011">
                  <c:v>0.57258310185185179</c:v>
                </c:pt>
                <c:pt idx="2012">
                  <c:v>0.57258678240740746</c:v>
                </c:pt>
                <c:pt idx="2013">
                  <c:v>0.57259034722222224</c:v>
                </c:pt>
                <c:pt idx="2014">
                  <c:v>0.57259403935185182</c:v>
                </c:pt>
                <c:pt idx="2015">
                  <c:v>0.57259903935185186</c:v>
                </c:pt>
                <c:pt idx="2016">
                  <c:v>0.57260263888888885</c:v>
                </c:pt>
                <c:pt idx="2017">
                  <c:v>0.57260640046296296</c:v>
                </c:pt>
                <c:pt idx="2018">
                  <c:v>0.57261024305555552</c:v>
                </c:pt>
                <c:pt idx="2019">
                  <c:v>0.57261401620370367</c:v>
                </c:pt>
                <c:pt idx="2020">
                  <c:v>0.57261807870370374</c:v>
                </c:pt>
                <c:pt idx="2021">
                  <c:v>0.57262184027777774</c:v>
                </c:pt>
                <c:pt idx="2022">
                  <c:v>0.5726257407407408</c:v>
                </c:pt>
                <c:pt idx="2023">
                  <c:v>0.57262958333333336</c:v>
                </c:pt>
                <c:pt idx="2024">
                  <c:v>0.5726333564814815</c:v>
                </c:pt>
                <c:pt idx="2025">
                  <c:v>0.57263715277777771</c:v>
                </c:pt>
                <c:pt idx="2026">
                  <c:v>0.57264140046296297</c:v>
                </c:pt>
                <c:pt idx="2027">
                  <c:v>0.57264515046296294</c:v>
                </c:pt>
                <c:pt idx="2028">
                  <c:v>0.57264896990740743</c:v>
                </c:pt>
                <c:pt idx="2029">
                  <c:v>0.5726529398148148</c:v>
                </c:pt>
                <c:pt idx="2030">
                  <c:v>0.57265657407407411</c:v>
                </c:pt>
                <c:pt idx="2031">
                  <c:v>0.57266015046296304</c:v>
                </c:pt>
                <c:pt idx="2032">
                  <c:v>0.57266378472222224</c:v>
                </c:pt>
                <c:pt idx="2033">
                  <c:v>0.57266761574074077</c:v>
                </c:pt>
                <c:pt idx="2034">
                  <c:v>0.57267126157407411</c:v>
                </c:pt>
                <c:pt idx="2035">
                  <c:v>0.57267482638888889</c:v>
                </c:pt>
                <c:pt idx="2036">
                  <c:v>0.57267861111111118</c:v>
                </c:pt>
                <c:pt idx="2037">
                  <c:v>0.57268245370370374</c:v>
                </c:pt>
                <c:pt idx="2038">
                  <c:v>0.57268620370370371</c:v>
                </c:pt>
                <c:pt idx="2039">
                  <c:v>0.57268997685185186</c:v>
                </c:pt>
                <c:pt idx="2040">
                  <c:v>0.57269390046296298</c:v>
                </c:pt>
                <c:pt idx="2041">
                  <c:v>0.57269762731481488</c:v>
                </c:pt>
                <c:pt idx="2042">
                  <c:v>0.57270140046296303</c:v>
                </c:pt>
                <c:pt idx="2043">
                  <c:v>0.57270524305555559</c:v>
                </c:pt>
                <c:pt idx="2044">
                  <c:v>0.57270909722222219</c:v>
                </c:pt>
                <c:pt idx="2045">
                  <c:v>0.57271296296296292</c:v>
                </c:pt>
                <c:pt idx="2046">
                  <c:v>0.57271675925925924</c:v>
                </c:pt>
                <c:pt idx="2047">
                  <c:v>0.57272059027777777</c:v>
                </c:pt>
                <c:pt idx="2048">
                  <c:v>0.57272435185185189</c:v>
                </c:pt>
                <c:pt idx="2049">
                  <c:v>0.57272792824074081</c:v>
                </c:pt>
                <c:pt idx="2050">
                  <c:v>0.57273149305555549</c:v>
                </c:pt>
                <c:pt idx="2051">
                  <c:v>0.57273521990740739</c:v>
                </c:pt>
                <c:pt idx="2052">
                  <c:v>0.57273879629629632</c:v>
                </c:pt>
                <c:pt idx="2053">
                  <c:v>0.57274238425925927</c:v>
                </c:pt>
                <c:pt idx="2054">
                  <c:v>0.57274659722222221</c:v>
                </c:pt>
                <c:pt idx="2055">
                  <c:v>0.57275037037037035</c:v>
                </c:pt>
                <c:pt idx="2056">
                  <c:v>0.57275423611111109</c:v>
                </c:pt>
                <c:pt idx="2057">
                  <c:v>0.57275811342592597</c:v>
                </c:pt>
                <c:pt idx="2058">
                  <c:v>0.57276212962962958</c:v>
                </c:pt>
                <c:pt idx="2059">
                  <c:v>0.5727659259259259</c:v>
                </c:pt>
                <c:pt idx="2060">
                  <c:v>0.57276982638888885</c:v>
                </c:pt>
                <c:pt idx="2061">
                  <c:v>0.5727736342592592</c:v>
                </c:pt>
                <c:pt idx="2062">
                  <c:v>0.57277740740740735</c:v>
                </c:pt>
                <c:pt idx="2063">
                  <c:v>0.57278118055555549</c:v>
                </c:pt>
                <c:pt idx="2064">
                  <c:v>0.57278523148148153</c:v>
                </c:pt>
                <c:pt idx="2065">
                  <c:v>0.57278909722222215</c:v>
                </c:pt>
                <c:pt idx="2066">
                  <c:v>0.57279280092592588</c:v>
                </c:pt>
                <c:pt idx="2067">
                  <c:v>0.57279641203703702</c:v>
                </c:pt>
                <c:pt idx="2068">
                  <c:v>0.5728000694444445</c:v>
                </c:pt>
                <c:pt idx="2069">
                  <c:v>0.57280376157407409</c:v>
                </c:pt>
                <c:pt idx="2070">
                  <c:v>0.57280753472222223</c:v>
                </c:pt>
                <c:pt idx="2071">
                  <c:v>0.57281119212962961</c:v>
                </c:pt>
                <c:pt idx="2072">
                  <c:v>0.57281480324074074</c:v>
                </c:pt>
                <c:pt idx="2073">
                  <c:v>0.57281858796296292</c:v>
                </c:pt>
                <c:pt idx="2074">
                  <c:v>0.57282252314814819</c:v>
                </c:pt>
                <c:pt idx="2075">
                  <c:v>0.57282635416666661</c:v>
                </c:pt>
                <c:pt idx="2076">
                  <c:v>0.57283009259259254</c:v>
                </c:pt>
                <c:pt idx="2077">
                  <c:v>0.5728339004629629</c:v>
                </c:pt>
                <c:pt idx="2078">
                  <c:v>0.57283769675925933</c:v>
                </c:pt>
                <c:pt idx="2079">
                  <c:v>0.57284146990740747</c:v>
                </c:pt>
                <c:pt idx="2080">
                  <c:v>0.57284540509259252</c:v>
                </c:pt>
                <c:pt idx="2081">
                  <c:v>0.57285037037037034</c:v>
                </c:pt>
                <c:pt idx="2082">
                  <c:v>0.57285432870370367</c:v>
                </c:pt>
                <c:pt idx="2083">
                  <c:v>0.57285811342592596</c:v>
                </c:pt>
                <c:pt idx="2084">
                  <c:v>0.57286187499999996</c:v>
                </c:pt>
                <c:pt idx="2085">
                  <c:v>0.57286552083333331</c:v>
                </c:pt>
                <c:pt idx="2086">
                  <c:v>0.572869212962963</c:v>
                </c:pt>
                <c:pt idx="2087">
                  <c:v>0.57287282407407403</c:v>
                </c:pt>
                <c:pt idx="2088">
                  <c:v>0.57287651620370372</c:v>
                </c:pt>
                <c:pt idx="2089">
                  <c:v>0.57288020833333331</c:v>
                </c:pt>
                <c:pt idx="2090">
                  <c:v>0.57288392361111107</c:v>
                </c:pt>
                <c:pt idx="2091">
                  <c:v>0.572887662037037</c:v>
                </c:pt>
                <c:pt idx="2092">
                  <c:v>0.57289177083333331</c:v>
                </c:pt>
                <c:pt idx="2093">
                  <c:v>0.57289560185185184</c:v>
                </c:pt>
                <c:pt idx="2094">
                  <c:v>0.572899537037037</c:v>
                </c:pt>
                <c:pt idx="2095">
                  <c:v>0.57290341435185188</c:v>
                </c:pt>
                <c:pt idx="2096">
                  <c:v>0.5729072106481482</c:v>
                </c:pt>
                <c:pt idx="2097">
                  <c:v>0.57291108796296297</c:v>
                </c:pt>
                <c:pt idx="2098">
                  <c:v>0.57291471064814814</c:v>
                </c:pt>
                <c:pt idx="2099">
                  <c:v>0.57291876157407406</c:v>
                </c:pt>
                <c:pt idx="2100">
                  <c:v>0.57292291666666662</c:v>
                </c:pt>
                <c:pt idx="2101">
                  <c:v>0.57292674768518526</c:v>
                </c:pt>
                <c:pt idx="2102">
                  <c:v>0.57293055555555561</c:v>
                </c:pt>
                <c:pt idx="2103">
                  <c:v>0.57293429398148155</c:v>
                </c:pt>
                <c:pt idx="2104">
                  <c:v>0.57293793981481478</c:v>
                </c:pt>
                <c:pt idx="2105">
                  <c:v>0.57294164351851851</c:v>
                </c:pt>
                <c:pt idx="2106">
                  <c:v>0.5729453703703703</c:v>
                </c:pt>
                <c:pt idx="2107">
                  <c:v>0.57294923611111115</c:v>
                </c:pt>
                <c:pt idx="2108">
                  <c:v>0.57295305555555553</c:v>
                </c:pt>
                <c:pt idx="2109">
                  <c:v>0.57295708333333339</c:v>
                </c:pt>
                <c:pt idx="2110">
                  <c:v>0.57296092592592596</c:v>
                </c:pt>
                <c:pt idx="2111">
                  <c:v>0.57296480324074073</c:v>
                </c:pt>
                <c:pt idx="2112">
                  <c:v>0.57296870370370367</c:v>
                </c:pt>
                <c:pt idx="2113">
                  <c:v>0.57297276620370374</c:v>
                </c:pt>
                <c:pt idx="2114">
                  <c:v>0.57297660879629631</c:v>
                </c:pt>
                <c:pt idx="2115">
                  <c:v>0.57298054398148146</c:v>
                </c:pt>
                <c:pt idx="2116">
                  <c:v>0.57298436342592596</c:v>
                </c:pt>
                <c:pt idx="2117">
                  <c:v>0.57298818287037034</c:v>
                </c:pt>
                <c:pt idx="2118">
                  <c:v>0.57299210648148147</c:v>
                </c:pt>
                <c:pt idx="2119">
                  <c:v>0.57299609953703701</c:v>
                </c:pt>
                <c:pt idx="2120">
                  <c:v>0.57299990740740736</c:v>
                </c:pt>
                <c:pt idx="2121">
                  <c:v>0.57300377314814821</c:v>
                </c:pt>
                <c:pt idx="2122">
                  <c:v>0.57300746527777779</c:v>
                </c:pt>
                <c:pt idx="2123">
                  <c:v>0.57301112268518517</c:v>
                </c:pt>
                <c:pt idx="2124">
                  <c:v>0.57301478009259255</c:v>
                </c:pt>
                <c:pt idx="2125">
                  <c:v>0.57301844907407407</c:v>
                </c:pt>
                <c:pt idx="2126">
                  <c:v>0.57302214120370365</c:v>
                </c:pt>
                <c:pt idx="2127">
                  <c:v>0.57302596064814815</c:v>
                </c:pt>
                <c:pt idx="2128">
                  <c:v>0.57302978009259264</c:v>
                </c:pt>
                <c:pt idx="2129">
                  <c:v>0.57303373842592598</c:v>
                </c:pt>
                <c:pt idx="2130">
                  <c:v>0.57303761574074075</c:v>
                </c:pt>
                <c:pt idx="2131">
                  <c:v>0.57304145833333331</c:v>
                </c:pt>
                <c:pt idx="2132">
                  <c:v>0.57304541666666664</c:v>
                </c:pt>
                <c:pt idx="2133">
                  <c:v>0.57304927083333335</c:v>
                </c:pt>
                <c:pt idx="2134">
                  <c:v>0.57305310185185188</c:v>
                </c:pt>
                <c:pt idx="2135">
                  <c:v>0.57305703703703703</c:v>
                </c:pt>
                <c:pt idx="2136">
                  <c:v>0.57306086805555556</c:v>
                </c:pt>
                <c:pt idx="2137">
                  <c:v>0.57306483796296293</c:v>
                </c:pt>
                <c:pt idx="2138">
                  <c:v>0.57306875000000002</c:v>
                </c:pt>
                <c:pt idx="2139">
                  <c:v>0.57307239583333336</c:v>
                </c:pt>
                <c:pt idx="2140">
                  <c:v>0.5730760416666667</c:v>
                </c:pt>
                <c:pt idx="2141">
                  <c:v>0.5730798032407407</c:v>
                </c:pt>
                <c:pt idx="2142">
                  <c:v>0.57308346064814819</c:v>
                </c:pt>
                <c:pt idx="2143">
                  <c:v>0.5730871296296296</c:v>
                </c:pt>
                <c:pt idx="2144">
                  <c:v>0.57309083333333333</c:v>
                </c:pt>
                <c:pt idx="2145">
                  <c:v>0.57309447916666667</c:v>
                </c:pt>
                <c:pt idx="2146">
                  <c:v>0.57309824074074067</c:v>
                </c:pt>
                <c:pt idx="2147">
                  <c:v>0.57310357638888887</c:v>
                </c:pt>
                <c:pt idx="2148">
                  <c:v>0.57310743055555557</c:v>
                </c:pt>
                <c:pt idx="2149">
                  <c:v>0.57311123842592593</c:v>
                </c:pt>
                <c:pt idx="2150">
                  <c:v>0.57311505787037043</c:v>
                </c:pt>
                <c:pt idx="2151">
                  <c:v>0.57311885416666664</c:v>
                </c:pt>
                <c:pt idx="2152">
                  <c:v>0.57312271990740737</c:v>
                </c:pt>
                <c:pt idx="2153">
                  <c:v>0.57312659722222226</c:v>
                </c:pt>
                <c:pt idx="2154">
                  <c:v>0.57313041666666664</c:v>
                </c:pt>
                <c:pt idx="2155">
                  <c:v>0.57313440972222229</c:v>
                </c:pt>
                <c:pt idx="2156">
                  <c:v>0.57313837962962966</c:v>
                </c:pt>
                <c:pt idx="2157">
                  <c:v>0.57314214120370377</c:v>
                </c:pt>
                <c:pt idx="2158">
                  <c:v>0.573145787037037</c:v>
                </c:pt>
                <c:pt idx="2159">
                  <c:v>0.57314949074074073</c:v>
                </c:pt>
                <c:pt idx="2160">
                  <c:v>0.57315320601851849</c:v>
                </c:pt>
                <c:pt idx="2161">
                  <c:v>0.57315689814814819</c:v>
                </c:pt>
                <c:pt idx="2162">
                  <c:v>0.57316049768518518</c:v>
                </c:pt>
                <c:pt idx="2163">
                  <c:v>0.57316439814814812</c:v>
                </c:pt>
                <c:pt idx="2164">
                  <c:v>0.57316828703703704</c:v>
                </c:pt>
                <c:pt idx="2165">
                  <c:v>0.57317226851851855</c:v>
                </c:pt>
                <c:pt idx="2166">
                  <c:v>0.57317609953703708</c:v>
                </c:pt>
                <c:pt idx="2167">
                  <c:v>0.57318015046296289</c:v>
                </c:pt>
                <c:pt idx="2168">
                  <c:v>0.57318406249999998</c:v>
                </c:pt>
                <c:pt idx="2169">
                  <c:v>0.57318782407407409</c:v>
                </c:pt>
                <c:pt idx="2170">
                  <c:v>0.57319164351851859</c:v>
                </c:pt>
                <c:pt idx="2171">
                  <c:v>0.57319565972222219</c:v>
                </c:pt>
                <c:pt idx="2172">
                  <c:v>0.57319950231481476</c:v>
                </c:pt>
                <c:pt idx="2173">
                  <c:v>0.57320347222222223</c:v>
                </c:pt>
                <c:pt idx="2174">
                  <c:v>0.57320732638888894</c:v>
                </c:pt>
                <c:pt idx="2175">
                  <c:v>0.57321090277777775</c:v>
                </c:pt>
                <c:pt idx="2176">
                  <c:v>0.57321462962962966</c:v>
                </c:pt>
                <c:pt idx="2177">
                  <c:v>0.57321824074074079</c:v>
                </c:pt>
                <c:pt idx="2178">
                  <c:v>0.57322185185185182</c:v>
                </c:pt>
                <c:pt idx="2179">
                  <c:v>0.57322556712962969</c:v>
                </c:pt>
                <c:pt idx="2180">
                  <c:v>0.57322942129629628</c:v>
                </c:pt>
                <c:pt idx="2181">
                  <c:v>0.57323306712962963</c:v>
                </c:pt>
                <c:pt idx="2182">
                  <c:v>0.57323700231481478</c:v>
                </c:pt>
                <c:pt idx="2183">
                  <c:v>0.57324084490740745</c:v>
                </c:pt>
                <c:pt idx="2184">
                  <c:v>0.57324469907407405</c:v>
                </c:pt>
                <c:pt idx="2185">
                  <c:v>0.57324868055555556</c:v>
                </c:pt>
                <c:pt idx="2186">
                  <c:v>0.57325265046296303</c:v>
                </c:pt>
                <c:pt idx="2187">
                  <c:v>0.57325644675925924</c:v>
                </c:pt>
                <c:pt idx="2188">
                  <c:v>0.57326048611111113</c:v>
                </c:pt>
                <c:pt idx="2189">
                  <c:v>0.57326434027777784</c:v>
                </c:pt>
                <c:pt idx="2190">
                  <c:v>0.5732681828703704</c:v>
                </c:pt>
                <c:pt idx="2191">
                  <c:v>0.57327210648148152</c:v>
                </c:pt>
                <c:pt idx="2192">
                  <c:v>0.57327738425925923</c:v>
                </c:pt>
                <c:pt idx="2193">
                  <c:v>0.57328108796296295</c:v>
                </c:pt>
                <c:pt idx="2194">
                  <c:v>0.57328474537037033</c:v>
                </c:pt>
                <c:pt idx="2195">
                  <c:v>0.57328833333333329</c:v>
                </c:pt>
                <c:pt idx="2196">
                  <c:v>0.57329200231481481</c:v>
                </c:pt>
                <c:pt idx="2197">
                  <c:v>0.57329571759259257</c:v>
                </c:pt>
                <c:pt idx="2198">
                  <c:v>0.57329945601851851</c:v>
                </c:pt>
                <c:pt idx="2199">
                  <c:v>0.57330347222222222</c:v>
                </c:pt>
                <c:pt idx="2200">
                  <c:v>0.57330749999999997</c:v>
                </c:pt>
                <c:pt idx="2201">
                  <c:v>0.57331134259259253</c:v>
                </c:pt>
                <c:pt idx="2202">
                  <c:v>0.57331517361111117</c:v>
                </c:pt>
                <c:pt idx="2203">
                  <c:v>0.57331907407407401</c:v>
                </c:pt>
                <c:pt idx="2204">
                  <c:v>0.57332313657407408</c:v>
                </c:pt>
                <c:pt idx="2205">
                  <c:v>0.57332692129629625</c:v>
                </c:pt>
                <c:pt idx="2206">
                  <c:v>0.57333070601851854</c:v>
                </c:pt>
                <c:pt idx="2207">
                  <c:v>0.57333457175925928</c:v>
                </c:pt>
                <c:pt idx="2208">
                  <c:v>0.57333843750000002</c:v>
                </c:pt>
                <c:pt idx="2209">
                  <c:v>0.573342349537037</c:v>
                </c:pt>
                <c:pt idx="2210">
                  <c:v>0.57334630787037033</c:v>
                </c:pt>
                <c:pt idx="2211">
                  <c:v>0.5733499305555555</c:v>
                </c:pt>
                <c:pt idx="2212">
                  <c:v>0.57335369212962961</c:v>
                </c:pt>
                <c:pt idx="2213">
                  <c:v>0.57335730324074075</c:v>
                </c:pt>
                <c:pt idx="2214">
                  <c:v>0.57336091435185188</c:v>
                </c:pt>
                <c:pt idx="2215">
                  <c:v>0.5733646180555555</c:v>
                </c:pt>
                <c:pt idx="2216">
                  <c:v>0.57336841435185182</c:v>
                </c:pt>
                <c:pt idx="2217">
                  <c:v>0.57337202546296295</c:v>
                </c:pt>
                <c:pt idx="2218">
                  <c:v>0.57337585648148148</c:v>
                </c:pt>
                <c:pt idx="2219">
                  <c:v>0.57337967592592587</c:v>
                </c:pt>
                <c:pt idx="2220">
                  <c:v>0.57338356481481478</c:v>
                </c:pt>
                <c:pt idx="2221">
                  <c:v>0.57338744212962967</c:v>
                </c:pt>
                <c:pt idx="2222">
                  <c:v>0.57339134259259261</c:v>
                </c:pt>
                <c:pt idx="2223">
                  <c:v>0.57339516203703711</c:v>
                </c:pt>
                <c:pt idx="2224">
                  <c:v>0.5733990162037037</c:v>
                </c:pt>
                <c:pt idx="2225">
                  <c:v>0.57340282407407406</c:v>
                </c:pt>
                <c:pt idx="2226">
                  <c:v>0.57340666666666673</c:v>
                </c:pt>
                <c:pt idx="2227">
                  <c:v>0.57341042824074073</c:v>
                </c:pt>
                <c:pt idx="2228">
                  <c:v>0.573414363425926</c:v>
                </c:pt>
                <c:pt idx="2229">
                  <c:v>0.57341826388888884</c:v>
                </c:pt>
                <c:pt idx="2230">
                  <c:v>0.57342189814814815</c:v>
                </c:pt>
                <c:pt idx="2231">
                  <c:v>0.57342553240740746</c:v>
                </c:pt>
                <c:pt idx="2232">
                  <c:v>0.57342927083333339</c:v>
                </c:pt>
                <c:pt idx="2233">
                  <c:v>0.57343285879629635</c:v>
                </c:pt>
                <c:pt idx="2234">
                  <c:v>0.57343644675925931</c:v>
                </c:pt>
                <c:pt idx="2235">
                  <c:v>0.57344057870370369</c:v>
                </c:pt>
                <c:pt idx="2236">
                  <c:v>0.57344581018518526</c:v>
                </c:pt>
                <c:pt idx="2237">
                  <c:v>0.57344960648148147</c:v>
                </c:pt>
                <c:pt idx="2238">
                  <c:v>0.5734534375</c:v>
                </c:pt>
                <c:pt idx="2239">
                  <c:v>0.57345719907407411</c:v>
                </c:pt>
                <c:pt idx="2240">
                  <c:v>0.57346128472222224</c:v>
                </c:pt>
                <c:pt idx="2241">
                  <c:v>0.57346513888888884</c:v>
                </c:pt>
                <c:pt idx="2242">
                  <c:v>0.57346895833333333</c:v>
                </c:pt>
                <c:pt idx="2243">
                  <c:v>0.57347275462962966</c:v>
                </c:pt>
                <c:pt idx="2244">
                  <c:v>0.57347666666666663</c:v>
                </c:pt>
                <c:pt idx="2245">
                  <c:v>0.5734804745370371</c:v>
                </c:pt>
                <c:pt idx="2246">
                  <c:v>0.57348425925925928</c:v>
                </c:pt>
                <c:pt idx="2247">
                  <c:v>0.57348815972222222</c:v>
                </c:pt>
                <c:pt idx="2248">
                  <c:v>0.5734918171296296</c:v>
                </c:pt>
                <c:pt idx="2249">
                  <c:v>0.5734954166666667</c:v>
                </c:pt>
                <c:pt idx="2250">
                  <c:v>0.57349913194444446</c:v>
                </c:pt>
                <c:pt idx="2251">
                  <c:v>0.5735027430555556</c:v>
                </c:pt>
                <c:pt idx="2252">
                  <c:v>0.57350643518518518</c:v>
                </c:pt>
                <c:pt idx="2253">
                  <c:v>0.57351004629629632</c:v>
                </c:pt>
                <c:pt idx="2254">
                  <c:v>0.57351378472222225</c:v>
                </c:pt>
                <c:pt idx="2255">
                  <c:v>0.57351765046296299</c:v>
                </c:pt>
                <c:pt idx="2256">
                  <c:v>0.5735215046296297</c:v>
                </c:pt>
                <c:pt idx="2257">
                  <c:v>0.57352530092592591</c:v>
                </c:pt>
                <c:pt idx="2258">
                  <c:v>0.57352924768518521</c:v>
                </c:pt>
                <c:pt idx="2259">
                  <c:v>0.57353295138888882</c:v>
                </c:pt>
                <c:pt idx="2260">
                  <c:v>0.57353685185185188</c:v>
                </c:pt>
                <c:pt idx="2261">
                  <c:v>0.5735406828703703</c:v>
                </c:pt>
                <c:pt idx="2262">
                  <c:v>0.57354446759259259</c:v>
                </c:pt>
                <c:pt idx="2263">
                  <c:v>0.57354826388888891</c:v>
                </c:pt>
                <c:pt idx="2264">
                  <c:v>0.57355230324074069</c:v>
                </c:pt>
                <c:pt idx="2265">
                  <c:v>0.57355614583333336</c:v>
                </c:pt>
                <c:pt idx="2266">
                  <c:v>0.57355986111111112</c:v>
                </c:pt>
                <c:pt idx="2267">
                  <c:v>0.57356347222222215</c:v>
                </c:pt>
                <c:pt idx="2268">
                  <c:v>0.57356712962962964</c:v>
                </c:pt>
                <c:pt idx="2269">
                  <c:v>0.57357078703703701</c:v>
                </c:pt>
                <c:pt idx="2270">
                  <c:v>0.573574386574074</c:v>
                </c:pt>
                <c:pt idx="2271">
                  <c:v>0.57357804398148149</c:v>
                </c:pt>
                <c:pt idx="2272">
                  <c:v>0.57358224537037039</c:v>
                </c:pt>
                <c:pt idx="2273">
                  <c:v>0.57358606481481478</c:v>
                </c:pt>
                <c:pt idx="2274">
                  <c:v>0.57358983796296303</c:v>
                </c:pt>
                <c:pt idx="2275">
                  <c:v>0.57359386574074078</c:v>
                </c:pt>
                <c:pt idx="2276">
                  <c:v>0.57359776620370373</c:v>
                </c:pt>
                <c:pt idx="2277">
                  <c:v>0.57360156250000005</c:v>
                </c:pt>
                <c:pt idx="2278">
                  <c:v>0.57360574074074078</c:v>
                </c:pt>
                <c:pt idx="2279">
                  <c:v>0.57360959490740737</c:v>
                </c:pt>
                <c:pt idx="2280">
                  <c:v>0.57361344907407408</c:v>
                </c:pt>
                <c:pt idx="2281">
                  <c:v>0.57361856481481477</c:v>
                </c:pt>
                <c:pt idx="2282">
                  <c:v>0.57362251157407407</c:v>
                </c:pt>
                <c:pt idx="2283">
                  <c:v>0.57362630787037039</c:v>
                </c:pt>
                <c:pt idx="2284">
                  <c:v>0.57362993055555556</c:v>
                </c:pt>
                <c:pt idx="2285">
                  <c:v>0.57363373842592591</c:v>
                </c:pt>
                <c:pt idx="2286">
                  <c:v>0.57363741898148146</c:v>
                </c:pt>
                <c:pt idx="2287">
                  <c:v>0.57364106481481481</c:v>
                </c:pt>
                <c:pt idx="2288">
                  <c:v>0.57364469907407412</c:v>
                </c:pt>
                <c:pt idx="2289">
                  <c:v>0.57364840277777784</c:v>
                </c:pt>
                <c:pt idx="2290">
                  <c:v>0.57365254629629636</c:v>
                </c:pt>
                <c:pt idx="2291">
                  <c:v>0.57365651620370373</c:v>
                </c:pt>
                <c:pt idx="2292">
                  <c:v>0.5736603009259259</c:v>
                </c:pt>
                <c:pt idx="2293">
                  <c:v>0.5736642476851852</c:v>
                </c:pt>
                <c:pt idx="2294">
                  <c:v>0.5736681018518518</c:v>
                </c:pt>
                <c:pt idx="2295">
                  <c:v>0.57367197916666668</c:v>
                </c:pt>
                <c:pt idx="2296">
                  <c:v>0.57367606481481481</c:v>
                </c:pt>
                <c:pt idx="2297">
                  <c:v>0.57368012731481477</c:v>
                </c:pt>
                <c:pt idx="2298">
                  <c:v>0.57368393518518512</c:v>
                </c:pt>
                <c:pt idx="2299">
                  <c:v>0.57368780092592597</c:v>
                </c:pt>
                <c:pt idx="2300">
                  <c:v>0.57369179398148151</c:v>
                </c:pt>
                <c:pt idx="2301">
                  <c:v>0.5736956134259259</c:v>
                </c:pt>
                <c:pt idx="2302">
                  <c:v>0.57369954861111105</c:v>
                </c:pt>
                <c:pt idx="2303">
                  <c:v>0.5737033217592592</c:v>
                </c:pt>
                <c:pt idx="2304">
                  <c:v>0.57370700231481486</c:v>
                </c:pt>
                <c:pt idx="2305">
                  <c:v>0.57371069444444445</c:v>
                </c:pt>
                <c:pt idx="2306">
                  <c:v>0.57371434027777779</c:v>
                </c:pt>
                <c:pt idx="2307">
                  <c:v>0.57371825231481488</c:v>
                </c:pt>
                <c:pt idx="2308">
                  <c:v>0.57372234953703705</c:v>
                </c:pt>
                <c:pt idx="2309">
                  <c:v>0.57372638888888894</c:v>
                </c:pt>
                <c:pt idx="2310">
                  <c:v>0.57373024305555553</c:v>
                </c:pt>
                <c:pt idx="2311">
                  <c:v>0.57373410879629627</c:v>
                </c:pt>
                <c:pt idx="2312">
                  <c:v>0.57373817129629623</c:v>
                </c:pt>
                <c:pt idx="2313">
                  <c:v>0.57374208333333332</c:v>
                </c:pt>
                <c:pt idx="2314">
                  <c:v>0.57374614583333339</c:v>
                </c:pt>
                <c:pt idx="2315">
                  <c:v>0.57375004629629622</c:v>
                </c:pt>
                <c:pt idx="2316">
                  <c:v>0.57375392361111111</c:v>
                </c:pt>
                <c:pt idx="2317">
                  <c:v>0.57375776620370367</c:v>
                </c:pt>
                <c:pt idx="2318">
                  <c:v>0.57376174768518517</c:v>
                </c:pt>
                <c:pt idx="2319">
                  <c:v>0.57376547453703697</c:v>
                </c:pt>
                <c:pt idx="2320">
                  <c:v>0.57376937500000003</c:v>
                </c:pt>
                <c:pt idx="2321">
                  <c:v>0.57377312499999999</c:v>
                </c:pt>
                <c:pt idx="2322">
                  <c:v>0.57377678240740737</c:v>
                </c:pt>
                <c:pt idx="2323">
                  <c:v>0.57378041666666668</c:v>
                </c:pt>
                <c:pt idx="2324">
                  <c:v>0.57378418981481483</c:v>
                </c:pt>
                <c:pt idx="2325">
                  <c:v>0.57378915509259254</c:v>
                </c:pt>
                <c:pt idx="2326">
                  <c:v>0.57379324074074078</c:v>
                </c:pt>
                <c:pt idx="2327">
                  <c:v>0.57379711805555556</c:v>
                </c:pt>
                <c:pt idx="2328">
                  <c:v>0.57380104166666668</c:v>
                </c:pt>
                <c:pt idx="2329">
                  <c:v>0.57380506944444443</c:v>
                </c:pt>
                <c:pt idx="2330">
                  <c:v>0.5738089467592592</c:v>
                </c:pt>
                <c:pt idx="2331">
                  <c:v>0.57381292824074071</c:v>
                </c:pt>
                <c:pt idx="2332">
                  <c:v>0.57381702546296298</c:v>
                </c:pt>
                <c:pt idx="2333">
                  <c:v>0.57382092592592593</c:v>
                </c:pt>
                <c:pt idx="2334">
                  <c:v>0.57382484953703705</c:v>
                </c:pt>
                <c:pt idx="2335">
                  <c:v>0.57382864583333337</c:v>
                </c:pt>
                <c:pt idx="2336">
                  <c:v>0.573832511574074</c:v>
                </c:pt>
                <c:pt idx="2337">
                  <c:v>0.57383649305555562</c:v>
                </c:pt>
                <c:pt idx="2338">
                  <c:v>0.57384035879629625</c:v>
                </c:pt>
                <c:pt idx="2339">
                  <c:v>0.57384395833333335</c:v>
                </c:pt>
                <c:pt idx="2340">
                  <c:v>0.57384759259259266</c:v>
                </c:pt>
                <c:pt idx="2341">
                  <c:v>0.5738512731481481</c:v>
                </c:pt>
                <c:pt idx="2342">
                  <c:v>0.5738549652777778</c:v>
                </c:pt>
                <c:pt idx="2343">
                  <c:v>0.57385884259259257</c:v>
                </c:pt>
                <c:pt idx="2344">
                  <c:v>0.5738627083333333</c:v>
                </c:pt>
                <c:pt idx="2345">
                  <c:v>0.57386664351851857</c:v>
                </c:pt>
                <c:pt idx="2346">
                  <c:v>0.57387067129629632</c:v>
                </c:pt>
                <c:pt idx="2347">
                  <c:v>0.57387446759259253</c:v>
                </c:pt>
                <c:pt idx="2348">
                  <c:v>0.57387832175925924</c:v>
                </c:pt>
                <c:pt idx="2349">
                  <c:v>0.57388226851851853</c:v>
                </c:pt>
                <c:pt idx="2350">
                  <c:v>0.57388631944444446</c:v>
                </c:pt>
                <c:pt idx="2351">
                  <c:v>0.57389013888888896</c:v>
                </c:pt>
                <c:pt idx="2352">
                  <c:v>0.57389436342592592</c:v>
                </c:pt>
                <c:pt idx="2353">
                  <c:v>0.57389827546296301</c:v>
                </c:pt>
                <c:pt idx="2354">
                  <c:v>0.57390208333333337</c:v>
                </c:pt>
                <c:pt idx="2355">
                  <c:v>0.57390577546296295</c:v>
                </c:pt>
                <c:pt idx="2356">
                  <c:v>0.57390943287037033</c:v>
                </c:pt>
                <c:pt idx="2357">
                  <c:v>0.57391313657407406</c:v>
                </c:pt>
                <c:pt idx="2358">
                  <c:v>0.57391677083333337</c:v>
                </c:pt>
                <c:pt idx="2359">
                  <c:v>0.57392039351851853</c:v>
                </c:pt>
                <c:pt idx="2360">
                  <c:v>0.5739241087962963</c:v>
                </c:pt>
                <c:pt idx="2361">
                  <c:v>0.57392788194444444</c:v>
                </c:pt>
                <c:pt idx="2362">
                  <c:v>0.57393192129629633</c:v>
                </c:pt>
                <c:pt idx="2363">
                  <c:v>0.57393572916666669</c:v>
                </c:pt>
                <c:pt idx="2364">
                  <c:v>0.57393952546296301</c:v>
                </c:pt>
                <c:pt idx="2365">
                  <c:v>0.57394341435185192</c:v>
                </c:pt>
                <c:pt idx="2366">
                  <c:v>0.57394728009259255</c:v>
                </c:pt>
                <c:pt idx="2367">
                  <c:v>0.57395109953703705</c:v>
                </c:pt>
                <c:pt idx="2368">
                  <c:v>0.57395501157407403</c:v>
                </c:pt>
                <c:pt idx="2369">
                  <c:v>0.57396031250000001</c:v>
                </c:pt>
                <c:pt idx="2370">
                  <c:v>0.5739642592592592</c:v>
                </c:pt>
                <c:pt idx="2371">
                  <c:v>0.57396806712962967</c:v>
                </c:pt>
                <c:pt idx="2372">
                  <c:v>0.57397195601851847</c:v>
                </c:pt>
                <c:pt idx="2373">
                  <c:v>0.57397583333333335</c:v>
                </c:pt>
                <c:pt idx="2374">
                  <c:v>0.57397962962962967</c:v>
                </c:pt>
                <c:pt idx="2375">
                  <c:v>0.57398328703703705</c:v>
                </c:pt>
                <c:pt idx="2376">
                  <c:v>0.57398695601851857</c:v>
                </c:pt>
                <c:pt idx="2377">
                  <c:v>0.5739906944444445</c:v>
                </c:pt>
                <c:pt idx="2378">
                  <c:v>0.57399447916666668</c:v>
                </c:pt>
                <c:pt idx="2379">
                  <c:v>0.57399831018518521</c:v>
                </c:pt>
                <c:pt idx="2380">
                  <c:v>0.5740022569444444</c:v>
                </c:pt>
                <c:pt idx="2381">
                  <c:v>0.57400626157407408</c:v>
                </c:pt>
                <c:pt idx="2382">
                  <c:v>0.57401008101851858</c:v>
                </c:pt>
                <c:pt idx="2383">
                  <c:v>0.57401394675925921</c:v>
                </c:pt>
                <c:pt idx="2384">
                  <c:v>0.57401777777777785</c:v>
                </c:pt>
                <c:pt idx="2385">
                  <c:v>0.57402174768518521</c:v>
                </c:pt>
                <c:pt idx="2386">
                  <c:v>0.57402559027777778</c:v>
                </c:pt>
                <c:pt idx="2387">
                  <c:v>0.57402944444444448</c:v>
                </c:pt>
                <c:pt idx="2388">
                  <c:v>0.57403329861111108</c:v>
                </c:pt>
                <c:pt idx="2389">
                  <c:v>0.57403719907407413</c:v>
                </c:pt>
                <c:pt idx="2390">
                  <c:v>0.57404109953703697</c:v>
                </c:pt>
                <c:pt idx="2391">
                  <c:v>0.57404473379629628</c:v>
                </c:pt>
                <c:pt idx="2392">
                  <c:v>0.57404850694444443</c:v>
                </c:pt>
                <c:pt idx="2393">
                  <c:v>0.57405233796296296</c:v>
                </c:pt>
                <c:pt idx="2394">
                  <c:v>0.57405596064814812</c:v>
                </c:pt>
                <c:pt idx="2395">
                  <c:v>0.57405959490740743</c:v>
                </c:pt>
                <c:pt idx="2396">
                  <c:v>0.57406322916666663</c:v>
                </c:pt>
                <c:pt idx="2397">
                  <c:v>0.57406696759259257</c:v>
                </c:pt>
                <c:pt idx="2398">
                  <c:v>0.57407098379629629</c:v>
                </c:pt>
                <c:pt idx="2399">
                  <c:v>0.57407478009259261</c:v>
                </c:pt>
                <c:pt idx="2400">
                  <c:v>0.57407855324074075</c:v>
                </c:pt>
                <c:pt idx="2401">
                  <c:v>0.57408251157407408</c:v>
                </c:pt>
                <c:pt idx="2402">
                  <c:v>0.57408641203703703</c:v>
                </c:pt>
                <c:pt idx="2403">
                  <c:v>0.57409018518518518</c:v>
                </c:pt>
                <c:pt idx="2404">
                  <c:v>0.57409394675925929</c:v>
                </c:pt>
                <c:pt idx="2405">
                  <c:v>0.57409809027777781</c:v>
                </c:pt>
                <c:pt idx="2406">
                  <c:v>0.57410189814814816</c:v>
                </c:pt>
                <c:pt idx="2407">
                  <c:v>0.57410565972222216</c:v>
                </c:pt>
                <c:pt idx="2408">
                  <c:v>0.57410960648148146</c:v>
                </c:pt>
                <c:pt idx="2409">
                  <c:v>0.57411353009259258</c:v>
                </c:pt>
                <c:pt idx="2410">
                  <c:v>0.57411721064814814</c:v>
                </c:pt>
                <c:pt idx="2411">
                  <c:v>0.57412104166666666</c:v>
                </c:pt>
                <c:pt idx="2412">
                  <c:v>0.57412466435185183</c:v>
                </c:pt>
                <c:pt idx="2413">
                  <c:v>0.57412840277777777</c:v>
                </c:pt>
                <c:pt idx="2414">
                  <c:v>0.57413322916666665</c:v>
                </c:pt>
                <c:pt idx="2415">
                  <c:v>0.57413726851851854</c:v>
                </c:pt>
                <c:pt idx="2416">
                  <c:v>0.57414109953703707</c:v>
                </c:pt>
                <c:pt idx="2417">
                  <c:v>0.57414519675925924</c:v>
                </c:pt>
                <c:pt idx="2418">
                  <c:v>0.57414907407407412</c:v>
                </c:pt>
                <c:pt idx="2419">
                  <c:v>0.57415282407407409</c:v>
                </c:pt>
                <c:pt idx="2420">
                  <c:v>0.57415682870370366</c:v>
                </c:pt>
                <c:pt idx="2421">
                  <c:v>0.57416075231481478</c:v>
                </c:pt>
                <c:pt idx="2422">
                  <c:v>0.57416471064814811</c:v>
                </c:pt>
                <c:pt idx="2423">
                  <c:v>0.57416890046296298</c:v>
                </c:pt>
                <c:pt idx="2424">
                  <c:v>0.57417282407407411</c:v>
                </c:pt>
                <c:pt idx="2425">
                  <c:v>0.57417666666666667</c:v>
                </c:pt>
                <c:pt idx="2426">
                  <c:v>0.57418065972222221</c:v>
                </c:pt>
                <c:pt idx="2427">
                  <c:v>0.57418427083333334</c:v>
                </c:pt>
                <c:pt idx="2428">
                  <c:v>0.57418789351851851</c:v>
                </c:pt>
                <c:pt idx="2429">
                  <c:v>0.57419174768518522</c:v>
                </c:pt>
                <c:pt idx="2430">
                  <c:v>0.57419541666666662</c:v>
                </c:pt>
                <c:pt idx="2431">
                  <c:v>0.57419906249999997</c:v>
                </c:pt>
                <c:pt idx="2432">
                  <c:v>0.57420268518518525</c:v>
                </c:pt>
                <c:pt idx="2433">
                  <c:v>0.5742064004629629</c:v>
                </c:pt>
                <c:pt idx="2434">
                  <c:v>0.57421041666666672</c:v>
                </c:pt>
                <c:pt idx="2435">
                  <c:v>0.5742144212962963</c:v>
                </c:pt>
                <c:pt idx="2436">
                  <c:v>0.57421820601851847</c:v>
                </c:pt>
                <c:pt idx="2437">
                  <c:v>0.57422206018518518</c:v>
                </c:pt>
                <c:pt idx="2438">
                  <c:v>0.57422591435185188</c:v>
                </c:pt>
                <c:pt idx="2439">
                  <c:v>0.57422978009259262</c:v>
                </c:pt>
                <c:pt idx="2440">
                  <c:v>0.57423363425925922</c:v>
                </c:pt>
                <c:pt idx="2441">
                  <c:v>0.57423756944444448</c:v>
                </c:pt>
                <c:pt idx="2442">
                  <c:v>0.57424170138888886</c:v>
                </c:pt>
                <c:pt idx="2443">
                  <c:v>0.57424567129629633</c:v>
                </c:pt>
                <c:pt idx="2444">
                  <c:v>0.57424947916666669</c:v>
                </c:pt>
                <c:pt idx="2445">
                  <c:v>0.57425324074074069</c:v>
                </c:pt>
                <c:pt idx="2446">
                  <c:v>0.57425696759259259</c:v>
                </c:pt>
                <c:pt idx="2447">
                  <c:v>0.57426077546296295</c:v>
                </c:pt>
                <c:pt idx="2448">
                  <c:v>0.57426440972222226</c:v>
                </c:pt>
                <c:pt idx="2449">
                  <c:v>0.57426815972222223</c:v>
                </c:pt>
                <c:pt idx="2450">
                  <c:v>0.57427186342592595</c:v>
                </c:pt>
                <c:pt idx="2451">
                  <c:v>0.57427569444444437</c:v>
                </c:pt>
                <c:pt idx="2452">
                  <c:v>0.57427968750000002</c:v>
                </c:pt>
                <c:pt idx="2453">
                  <c:v>0.5742834722222222</c:v>
                </c:pt>
                <c:pt idx="2454">
                  <c:v>0.57428732638888891</c:v>
                </c:pt>
                <c:pt idx="2455">
                  <c:v>0.57429129629629627</c:v>
                </c:pt>
                <c:pt idx="2456">
                  <c:v>0.57429510416666674</c:v>
                </c:pt>
                <c:pt idx="2457">
                  <c:v>0.57429903935185178</c:v>
                </c:pt>
                <c:pt idx="2458">
                  <c:v>0.57430423611111114</c:v>
                </c:pt>
                <c:pt idx="2459">
                  <c:v>0.57430850694444446</c:v>
                </c:pt>
                <c:pt idx="2460">
                  <c:v>0.57431243055555559</c:v>
                </c:pt>
                <c:pt idx="2461">
                  <c:v>0.5743163541666666</c:v>
                </c:pt>
                <c:pt idx="2462">
                  <c:v>0.57432033564814822</c:v>
                </c:pt>
                <c:pt idx="2463">
                  <c:v>0.57432403935185183</c:v>
                </c:pt>
                <c:pt idx="2464">
                  <c:v>0.57432774305555556</c:v>
                </c:pt>
                <c:pt idx="2465">
                  <c:v>0.57433166666666668</c:v>
                </c:pt>
                <c:pt idx="2466">
                  <c:v>0.57433541666666665</c:v>
                </c:pt>
                <c:pt idx="2467">
                  <c:v>0.57433913194444441</c:v>
                </c:pt>
                <c:pt idx="2468">
                  <c:v>0.57434282407407411</c:v>
                </c:pt>
                <c:pt idx="2469">
                  <c:v>0.57434662037037032</c:v>
                </c:pt>
                <c:pt idx="2470">
                  <c:v>0.574350625</c:v>
                </c:pt>
                <c:pt idx="2471">
                  <c:v>0.57435482638888891</c:v>
                </c:pt>
                <c:pt idx="2472">
                  <c:v>0.57435870370370368</c:v>
                </c:pt>
                <c:pt idx="2473">
                  <c:v>0.57436259259259259</c:v>
                </c:pt>
                <c:pt idx="2474">
                  <c:v>0.57436651620370371</c:v>
                </c:pt>
                <c:pt idx="2475">
                  <c:v>0.57437037037037031</c:v>
                </c:pt>
                <c:pt idx="2476">
                  <c:v>0.57437425925925922</c:v>
                </c:pt>
                <c:pt idx="2477">
                  <c:v>0.57437837962962968</c:v>
                </c:pt>
                <c:pt idx="2478">
                  <c:v>0.57438233796296301</c:v>
                </c:pt>
                <c:pt idx="2479">
                  <c:v>0.57438623842592595</c:v>
                </c:pt>
                <c:pt idx="2480">
                  <c:v>0.57439023148148149</c:v>
                </c:pt>
                <c:pt idx="2481">
                  <c:v>0.57439405092592588</c:v>
                </c:pt>
                <c:pt idx="2482">
                  <c:v>0.57439782407407403</c:v>
                </c:pt>
                <c:pt idx="2483">
                  <c:v>0.57440162037037035</c:v>
                </c:pt>
                <c:pt idx="2484">
                  <c:v>0.57440531250000004</c:v>
                </c:pt>
                <c:pt idx="2485">
                  <c:v>0.57440907407407404</c:v>
                </c:pt>
                <c:pt idx="2486">
                  <c:v>0.5744128819444444</c:v>
                </c:pt>
                <c:pt idx="2487">
                  <c:v>0.5744167361111111</c:v>
                </c:pt>
                <c:pt idx="2488">
                  <c:v>0.5744206828703704</c:v>
                </c:pt>
                <c:pt idx="2489">
                  <c:v>0.57442483796296295</c:v>
                </c:pt>
                <c:pt idx="2490">
                  <c:v>0.57442879629629628</c:v>
                </c:pt>
                <c:pt idx="2491">
                  <c:v>0.57443275462962962</c:v>
                </c:pt>
                <c:pt idx="2492">
                  <c:v>0.57443662037037035</c:v>
                </c:pt>
                <c:pt idx="2493">
                  <c:v>0.57444050925925927</c:v>
                </c:pt>
                <c:pt idx="2494">
                  <c:v>0.57444445601851857</c:v>
                </c:pt>
                <c:pt idx="2495">
                  <c:v>0.57444853009259256</c:v>
                </c:pt>
                <c:pt idx="2496">
                  <c:v>0.57445241898148147</c:v>
                </c:pt>
                <c:pt idx="2497">
                  <c:v>0.57445628472222221</c:v>
                </c:pt>
                <c:pt idx="2498">
                  <c:v>0.57446024305555554</c:v>
                </c:pt>
                <c:pt idx="2499">
                  <c:v>0.57446392361111109</c:v>
                </c:pt>
                <c:pt idx="2500">
                  <c:v>0.57446763888888885</c:v>
                </c:pt>
                <c:pt idx="2501">
                  <c:v>0.57447137731481479</c:v>
                </c:pt>
                <c:pt idx="2502">
                  <c:v>0.57447630787037041</c:v>
                </c:pt>
                <c:pt idx="2503">
                  <c:v>0.57447999999999999</c:v>
                </c:pt>
                <c:pt idx="2504">
                  <c:v>0.57448380787037034</c:v>
                </c:pt>
                <c:pt idx="2505">
                  <c:v>0.57448765046296291</c:v>
                </c:pt>
                <c:pt idx="2506">
                  <c:v>0.57449160879629624</c:v>
                </c:pt>
                <c:pt idx="2507">
                  <c:v>0.57449577546296293</c:v>
                </c:pt>
                <c:pt idx="2508">
                  <c:v>0.57449971064814809</c:v>
                </c:pt>
                <c:pt idx="2509">
                  <c:v>0.57450354166666673</c:v>
                </c:pt>
                <c:pt idx="2510">
                  <c:v>0.57450759259259254</c:v>
                </c:pt>
                <c:pt idx="2511">
                  <c:v>0.57451148148148146</c:v>
                </c:pt>
                <c:pt idx="2512">
                  <c:v>0.57451531249999999</c:v>
                </c:pt>
                <c:pt idx="2513">
                  <c:v>0.57451950231481475</c:v>
                </c:pt>
                <c:pt idx="2514">
                  <c:v>0.57452342592592587</c:v>
                </c:pt>
                <c:pt idx="2515">
                  <c:v>0.57452725694444451</c:v>
                </c:pt>
                <c:pt idx="2516">
                  <c:v>0.57453108796296293</c:v>
                </c:pt>
                <c:pt idx="2517">
                  <c:v>0.57453478009259262</c:v>
                </c:pt>
                <c:pt idx="2518">
                  <c:v>0.57453851851851845</c:v>
                </c:pt>
                <c:pt idx="2519">
                  <c:v>0.57454231481481488</c:v>
                </c:pt>
                <c:pt idx="2520">
                  <c:v>0.57454594907407408</c:v>
                </c:pt>
                <c:pt idx="2521">
                  <c:v>0.57454965277777781</c:v>
                </c:pt>
                <c:pt idx="2522">
                  <c:v>0.57455362268518517</c:v>
                </c:pt>
                <c:pt idx="2523">
                  <c:v>0.57455763888888889</c:v>
                </c:pt>
                <c:pt idx="2524">
                  <c:v>0.57456144675925924</c:v>
                </c:pt>
                <c:pt idx="2525">
                  <c:v>0.57456533564814816</c:v>
                </c:pt>
                <c:pt idx="2526">
                  <c:v>0.57456935185185187</c:v>
                </c:pt>
                <c:pt idx="2527">
                  <c:v>0.57457317129629637</c:v>
                </c:pt>
                <c:pt idx="2528">
                  <c:v>0.57457723379629633</c:v>
                </c:pt>
                <c:pt idx="2529">
                  <c:v>0.57458114583333331</c:v>
                </c:pt>
                <c:pt idx="2530">
                  <c:v>0.57458508101851857</c:v>
                </c:pt>
                <c:pt idx="2531">
                  <c:v>0.57458924768518516</c:v>
                </c:pt>
                <c:pt idx="2532">
                  <c:v>0.57459306712962965</c:v>
                </c:pt>
                <c:pt idx="2533">
                  <c:v>0.57459692129629636</c:v>
                </c:pt>
                <c:pt idx="2534">
                  <c:v>0.57460074074074075</c:v>
                </c:pt>
                <c:pt idx="2535">
                  <c:v>0.57460440972222215</c:v>
                </c:pt>
                <c:pt idx="2536">
                  <c:v>0.57460804398148146</c:v>
                </c:pt>
                <c:pt idx="2537">
                  <c:v>0.57461180555555558</c:v>
                </c:pt>
                <c:pt idx="2538">
                  <c:v>0.57461554398148151</c:v>
                </c:pt>
                <c:pt idx="2539">
                  <c:v>0.57461918981481486</c:v>
                </c:pt>
                <c:pt idx="2540">
                  <c:v>0.57462288194444444</c:v>
                </c:pt>
                <c:pt idx="2541">
                  <c:v>0.57462671296296297</c:v>
                </c:pt>
                <c:pt idx="2542">
                  <c:v>0.5746306712962963</c:v>
                </c:pt>
                <c:pt idx="2543">
                  <c:v>0.5746346180555556</c:v>
                </c:pt>
                <c:pt idx="2544">
                  <c:v>0.57463856481481479</c:v>
                </c:pt>
                <c:pt idx="2545">
                  <c:v>0.57464244212962956</c:v>
                </c:pt>
                <c:pt idx="2546">
                  <c:v>0.57464648148148145</c:v>
                </c:pt>
                <c:pt idx="2547">
                  <c:v>0.57465145833333331</c:v>
                </c:pt>
                <c:pt idx="2548">
                  <c:v>0.57465532407407405</c:v>
                </c:pt>
                <c:pt idx="2549">
                  <c:v>0.57465918981481479</c:v>
                </c:pt>
                <c:pt idx="2550">
                  <c:v>0.57466303240740746</c:v>
                </c:pt>
                <c:pt idx="2551">
                  <c:v>0.57466687500000002</c:v>
                </c:pt>
                <c:pt idx="2552">
                  <c:v>0.57467076388888894</c:v>
                </c:pt>
                <c:pt idx="2553">
                  <c:v>0.5746744791666667</c:v>
                </c:pt>
                <c:pt idx="2554">
                  <c:v>0.5746781481481481</c:v>
                </c:pt>
                <c:pt idx="2555">
                  <c:v>0.57468195601851846</c:v>
                </c:pt>
                <c:pt idx="2556">
                  <c:v>0.57468563657407412</c:v>
                </c:pt>
                <c:pt idx="2557">
                  <c:v>0.57468930555555553</c:v>
                </c:pt>
                <c:pt idx="2558">
                  <c:v>0.57469351851851858</c:v>
                </c:pt>
                <c:pt idx="2559">
                  <c:v>0.57469741898148141</c:v>
                </c:pt>
                <c:pt idx="2560">
                  <c:v>0.57470135416666668</c:v>
                </c:pt>
                <c:pt idx="2561">
                  <c:v>0.57470535879629636</c:v>
                </c:pt>
                <c:pt idx="2562">
                  <c:v>0.57470930555555555</c:v>
                </c:pt>
                <c:pt idx="2563">
                  <c:v>0.57471319444444446</c:v>
                </c:pt>
                <c:pt idx="2564">
                  <c:v>0.57471711805555559</c:v>
                </c:pt>
                <c:pt idx="2565">
                  <c:v>0.57472101851851853</c:v>
                </c:pt>
                <c:pt idx="2566">
                  <c:v>0.5747249884259259</c:v>
                </c:pt>
                <c:pt idx="2567">
                  <c:v>0.57472888888888896</c:v>
                </c:pt>
                <c:pt idx="2568">
                  <c:v>0.57473275462962958</c:v>
                </c:pt>
                <c:pt idx="2569">
                  <c:v>0.57473652777777773</c:v>
                </c:pt>
                <c:pt idx="2570">
                  <c:v>0.5747402430555556</c:v>
                </c:pt>
                <c:pt idx="2571">
                  <c:v>0.57474392361111104</c:v>
                </c:pt>
                <c:pt idx="2572">
                  <c:v>0.57474756944444449</c:v>
                </c:pt>
                <c:pt idx="2573">
                  <c:v>0.5747512384259259</c:v>
                </c:pt>
                <c:pt idx="2574">
                  <c:v>0.57475488425925925</c:v>
                </c:pt>
                <c:pt idx="2575">
                  <c:v>0.57475865740740739</c:v>
                </c:pt>
                <c:pt idx="2576">
                  <c:v>0.57476233796296294</c:v>
                </c:pt>
                <c:pt idx="2577">
                  <c:v>0.57476615740740744</c:v>
                </c:pt>
                <c:pt idx="2578">
                  <c:v>0.57477005787037039</c:v>
                </c:pt>
                <c:pt idx="2579">
                  <c:v>0.57477401620370372</c:v>
                </c:pt>
                <c:pt idx="2580">
                  <c:v>0.57477784722222225</c:v>
                </c:pt>
                <c:pt idx="2581">
                  <c:v>0.57478179398148155</c:v>
                </c:pt>
                <c:pt idx="2582">
                  <c:v>0.57478562499999997</c:v>
                </c:pt>
                <c:pt idx="2583">
                  <c:v>0.5747894560185185</c:v>
                </c:pt>
                <c:pt idx="2584">
                  <c:v>0.5747934375</c:v>
                </c:pt>
                <c:pt idx="2585">
                  <c:v>0.57479738425925919</c:v>
                </c:pt>
                <c:pt idx="2586">
                  <c:v>0.57480126157407407</c:v>
                </c:pt>
                <c:pt idx="2587">
                  <c:v>0.57480516203703702</c:v>
                </c:pt>
                <c:pt idx="2588">
                  <c:v>0.5748091319444445</c:v>
                </c:pt>
                <c:pt idx="2589">
                  <c:v>0.57481278935185187</c:v>
                </c:pt>
                <c:pt idx="2590">
                  <c:v>0.5748164930555556</c:v>
                </c:pt>
                <c:pt idx="2591">
                  <c:v>0.57482148148148149</c:v>
                </c:pt>
                <c:pt idx="2592">
                  <c:v>0.57482534722222223</c:v>
                </c:pt>
                <c:pt idx="2593">
                  <c:v>0.57482917824074076</c:v>
                </c:pt>
                <c:pt idx="2594">
                  <c:v>0.57483305555555553</c:v>
                </c:pt>
                <c:pt idx="2595">
                  <c:v>0.57483703703703704</c:v>
                </c:pt>
                <c:pt idx="2596">
                  <c:v>0.57484089120370363</c:v>
                </c:pt>
                <c:pt idx="2597">
                  <c:v>0.57484497685185187</c:v>
                </c:pt>
                <c:pt idx="2598">
                  <c:v>0.57484885416666665</c:v>
                </c:pt>
                <c:pt idx="2599">
                  <c:v>0.57485274305555556</c:v>
                </c:pt>
                <c:pt idx="2600">
                  <c:v>0.5748566087962963</c:v>
                </c:pt>
                <c:pt idx="2601">
                  <c:v>0.57486048611111118</c:v>
                </c:pt>
                <c:pt idx="2602">
                  <c:v>0.57486438657407402</c:v>
                </c:pt>
                <c:pt idx="2603">
                  <c:v>0.57486868055555551</c:v>
                </c:pt>
                <c:pt idx="2604">
                  <c:v>0.57487261574074078</c:v>
                </c:pt>
                <c:pt idx="2605">
                  <c:v>0.57487643518518516</c:v>
                </c:pt>
                <c:pt idx="2606">
                  <c:v>0.5748801736111111</c:v>
                </c:pt>
                <c:pt idx="2607">
                  <c:v>0.57488396990740742</c:v>
                </c:pt>
                <c:pt idx="2608">
                  <c:v>0.57488763888888894</c:v>
                </c:pt>
                <c:pt idx="2609">
                  <c:v>0.57489129629629632</c:v>
                </c:pt>
                <c:pt idx="2610">
                  <c:v>0.57489518518518523</c:v>
                </c:pt>
                <c:pt idx="2611">
                  <c:v>0.5748989351851852</c:v>
                </c:pt>
                <c:pt idx="2612">
                  <c:v>0.57490273148148152</c:v>
                </c:pt>
                <c:pt idx="2613">
                  <c:v>0.57490662037037044</c:v>
                </c:pt>
                <c:pt idx="2614">
                  <c:v>0.57491049768518521</c:v>
                </c:pt>
                <c:pt idx="2615">
                  <c:v>0.57491454861111113</c:v>
                </c:pt>
                <c:pt idx="2616">
                  <c:v>0.57491859953703706</c:v>
                </c:pt>
                <c:pt idx="2617">
                  <c:v>0.57492248842592597</c:v>
                </c:pt>
                <c:pt idx="2618">
                  <c:v>0.5749264467592593</c:v>
                </c:pt>
                <c:pt idx="2619">
                  <c:v>0.5749304282407407</c:v>
                </c:pt>
                <c:pt idx="2620">
                  <c:v>0.57493432870370376</c:v>
                </c:pt>
                <c:pt idx="2621">
                  <c:v>0.57493841435185178</c:v>
                </c:pt>
                <c:pt idx="2622">
                  <c:v>0.57494248842592588</c:v>
                </c:pt>
                <c:pt idx="2623">
                  <c:v>0.57494638888888894</c:v>
                </c:pt>
                <c:pt idx="2624">
                  <c:v>0.57495026620370371</c:v>
                </c:pt>
                <c:pt idx="2625">
                  <c:v>0.57495394675925926</c:v>
                </c:pt>
                <c:pt idx="2626">
                  <c:v>0.57495762731481481</c:v>
                </c:pt>
                <c:pt idx="2627">
                  <c:v>0.57496140046296296</c:v>
                </c:pt>
                <c:pt idx="2628">
                  <c:v>0.57496527777777773</c:v>
                </c:pt>
                <c:pt idx="2629">
                  <c:v>0.57496903935185184</c:v>
                </c:pt>
                <c:pt idx="2630">
                  <c:v>0.57497291666666672</c:v>
                </c:pt>
                <c:pt idx="2631">
                  <c:v>0.57497692129629629</c:v>
                </c:pt>
                <c:pt idx="2632">
                  <c:v>0.57498082175925924</c:v>
                </c:pt>
                <c:pt idx="2633">
                  <c:v>0.57498471064814816</c:v>
                </c:pt>
                <c:pt idx="2634">
                  <c:v>0.57498877314814811</c:v>
                </c:pt>
                <c:pt idx="2635">
                  <c:v>0.57499402777777775</c:v>
                </c:pt>
                <c:pt idx="2636">
                  <c:v>0.57499809027777771</c:v>
                </c:pt>
                <c:pt idx="2637">
                  <c:v>0.57500197916666662</c:v>
                </c:pt>
                <c:pt idx="2638">
                  <c:v>0.57500592592592592</c:v>
                </c:pt>
                <c:pt idx="2639">
                  <c:v>0.57501010416666665</c:v>
                </c:pt>
                <c:pt idx="2640">
                  <c:v>0.57501442129629632</c:v>
                </c:pt>
                <c:pt idx="2641">
                  <c:v>0.57501826388888888</c:v>
                </c:pt>
                <c:pt idx="2642">
                  <c:v>0.57502197916666664</c:v>
                </c:pt>
                <c:pt idx="2643">
                  <c:v>0.57502594907407401</c:v>
                </c:pt>
                <c:pt idx="2644">
                  <c:v>0.57502967592592591</c:v>
                </c:pt>
                <c:pt idx="2645">
                  <c:v>0.57503348379629626</c:v>
                </c:pt>
                <c:pt idx="2646">
                  <c:v>0.57503726851851855</c:v>
                </c:pt>
                <c:pt idx="2647">
                  <c:v>0.57504108796296294</c:v>
                </c:pt>
                <c:pt idx="2648">
                  <c:v>0.57504503472222224</c:v>
                </c:pt>
                <c:pt idx="2649">
                  <c:v>0.57504907407407402</c:v>
                </c:pt>
                <c:pt idx="2650">
                  <c:v>0.57505311342592591</c:v>
                </c:pt>
                <c:pt idx="2651">
                  <c:v>0.57505723379629636</c:v>
                </c:pt>
                <c:pt idx="2652">
                  <c:v>0.57506115740740738</c:v>
                </c:pt>
                <c:pt idx="2653">
                  <c:v>0.57506504629629629</c:v>
                </c:pt>
                <c:pt idx="2654">
                  <c:v>0.57506898148148144</c:v>
                </c:pt>
                <c:pt idx="2655">
                  <c:v>0.57507313657407411</c:v>
                </c:pt>
                <c:pt idx="2656">
                  <c:v>0.57507693287037032</c:v>
                </c:pt>
                <c:pt idx="2657">
                  <c:v>0.57508097222222221</c:v>
                </c:pt>
                <c:pt idx="2658">
                  <c:v>0.57508481481481477</c:v>
                </c:pt>
                <c:pt idx="2659">
                  <c:v>0.57508871527777783</c:v>
                </c:pt>
                <c:pt idx="2660">
                  <c:v>0.57509241898148145</c:v>
                </c:pt>
                <c:pt idx="2661">
                  <c:v>0.57509618055555556</c:v>
                </c:pt>
                <c:pt idx="2662">
                  <c:v>0.57509988425925929</c:v>
                </c:pt>
                <c:pt idx="2663">
                  <c:v>0.57510373842592599</c:v>
                </c:pt>
                <c:pt idx="2664">
                  <c:v>0.5751075347222222</c:v>
                </c:pt>
                <c:pt idx="2665">
                  <c:v>0.57511144675925929</c:v>
                </c:pt>
                <c:pt idx="2666">
                  <c:v>0.57511538194444445</c:v>
                </c:pt>
                <c:pt idx="2667">
                  <c:v>0.57511960648148153</c:v>
                </c:pt>
                <c:pt idx="2668">
                  <c:v>0.57512357638888889</c:v>
                </c:pt>
                <c:pt idx="2669">
                  <c:v>0.57512750000000001</c:v>
                </c:pt>
                <c:pt idx="2670">
                  <c:v>0.57513145833333335</c:v>
                </c:pt>
                <c:pt idx="2671">
                  <c:v>0.57513549768518513</c:v>
                </c:pt>
                <c:pt idx="2672">
                  <c:v>0.57513944444444443</c:v>
                </c:pt>
                <c:pt idx="2673">
                  <c:v>0.57514341435185179</c:v>
                </c:pt>
                <c:pt idx="2674">
                  <c:v>0.57514736111111109</c:v>
                </c:pt>
                <c:pt idx="2675">
                  <c:v>0.5751514699074074</c:v>
                </c:pt>
                <c:pt idx="2676">
                  <c:v>0.57515528935185178</c:v>
                </c:pt>
                <c:pt idx="2677">
                  <c:v>0.57515902777777772</c:v>
                </c:pt>
                <c:pt idx="2678">
                  <c:v>0.57516271990740742</c:v>
                </c:pt>
                <c:pt idx="2679">
                  <c:v>0.57516656249999998</c:v>
                </c:pt>
                <c:pt idx="2680">
                  <c:v>0.57517136574074079</c:v>
                </c:pt>
                <c:pt idx="2681">
                  <c:v>0.57517511574074076</c:v>
                </c:pt>
                <c:pt idx="2682">
                  <c:v>0.57517884259259267</c:v>
                </c:pt>
                <c:pt idx="2683">
                  <c:v>0.57518311342592587</c:v>
                </c:pt>
                <c:pt idx="2684">
                  <c:v>0.57518706018518517</c:v>
                </c:pt>
                <c:pt idx="2685">
                  <c:v>0.57519092592592591</c:v>
                </c:pt>
                <c:pt idx="2686">
                  <c:v>0.57519487268518521</c:v>
                </c:pt>
                <c:pt idx="2687">
                  <c:v>0.57519895833333334</c:v>
                </c:pt>
                <c:pt idx="2688">
                  <c:v>0.5752028935185185</c:v>
                </c:pt>
                <c:pt idx="2689">
                  <c:v>0.57520680555555559</c:v>
                </c:pt>
                <c:pt idx="2690">
                  <c:v>0.57521067129629633</c:v>
                </c:pt>
                <c:pt idx="2691">
                  <c:v>0.5752145486111111</c:v>
                </c:pt>
                <c:pt idx="2692">
                  <c:v>0.57521842592592598</c:v>
                </c:pt>
                <c:pt idx="2693">
                  <c:v>0.57522243055555555</c:v>
                </c:pt>
                <c:pt idx="2694">
                  <c:v>0.57522627314814812</c:v>
                </c:pt>
                <c:pt idx="2695">
                  <c:v>0.57523004629629626</c:v>
                </c:pt>
                <c:pt idx="2696">
                  <c:v>0.5752337847222222</c:v>
                </c:pt>
                <c:pt idx="2697">
                  <c:v>0.57523748842592592</c:v>
                </c:pt>
                <c:pt idx="2698">
                  <c:v>0.57524129629629628</c:v>
                </c:pt>
                <c:pt idx="2699">
                  <c:v>0.57524505787037039</c:v>
                </c:pt>
                <c:pt idx="2700">
                  <c:v>0.57524899305555555</c:v>
                </c:pt>
                <c:pt idx="2701">
                  <c:v>0.57525295138888888</c:v>
                </c:pt>
                <c:pt idx="2702">
                  <c:v>0.57525690972222221</c:v>
                </c:pt>
                <c:pt idx="2703">
                  <c:v>0.57526084490740736</c:v>
                </c:pt>
                <c:pt idx="2704">
                  <c:v>0.57526491898148147</c:v>
                </c:pt>
                <c:pt idx="2705">
                  <c:v>0.5752687847222222</c:v>
                </c:pt>
                <c:pt idx="2706">
                  <c:v>0.57527263888888891</c:v>
                </c:pt>
                <c:pt idx="2707">
                  <c:v>0.57527672453703704</c:v>
                </c:pt>
                <c:pt idx="2708">
                  <c:v>0.57528069444444452</c:v>
                </c:pt>
                <c:pt idx="2709">
                  <c:v>0.57528458333333332</c:v>
                </c:pt>
                <c:pt idx="2710">
                  <c:v>0.57528870370370366</c:v>
                </c:pt>
                <c:pt idx="2711">
                  <c:v>0.57529273148148141</c:v>
                </c:pt>
                <c:pt idx="2712">
                  <c:v>0.57529710648148147</c:v>
                </c:pt>
                <c:pt idx="2713">
                  <c:v>0.57530083333333326</c:v>
                </c:pt>
                <c:pt idx="2714">
                  <c:v>0.5753045717592592</c:v>
                </c:pt>
                <c:pt idx="2715">
                  <c:v>0.5753082986111111</c:v>
                </c:pt>
                <c:pt idx="2716">
                  <c:v>0.57531203703703704</c:v>
                </c:pt>
                <c:pt idx="2717">
                  <c:v>0.57531593749999999</c:v>
                </c:pt>
                <c:pt idx="2718">
                  <c:v>0.57531962962962957</c:v>
                </c:pt>
                <c:pt idx="2719">
                  <c:v>0.5753235879629629</c:v>
                </c:pt>
                <c:pt idx="2720">
                  <c:v>0.57532746527777778</c:v>
                </c:pt>
                <c:pt idx="2721">
                  <c:v>0.57533134259259266</c:v>
                </c:pt>
                <c:pt idx="2722">
                  <c:v>0.57533518518518523</c:v>
                </c:pt>
                <c:pt idx="2723">
                  <c:v>0.57533902777777779</c:v>
                </c:pt>
                <c:pt idx="2724">
                  <c:v>0.57534422453703704</c:v>
                </c:pt>
                <c:pt idx="2725">
                  <c:v>0.5753481597222222</c:v>
                </c:pt>
                <c:pt idx="2726">
                  <c:v>0.57535211805555553</c:v>
                </c:pt>
                <c:pt idx="2727">
                  <c:v>0.57535600694444444</c:v>
                </c:pt>
                <c:pt idx="2728">
                  <c:v>0.57535995370370363</c:v>
                </c:pt>
                <c:pt idx="2729">
                  <c:v>0.57536412037037044</c:v>
                </c:pt>
                <c:pt idx="2730">
                  <c:v>0.57536785879629626</c:v>
                </c:pt>
                <c:pt idx="2731">
                  <c:v>0.57537155092592596</c:v>
                </c:pt>
                <c:pt idx="2732">
                  <c:v>0.5753753240740741</c:v>
                </c:pt>
                <c:pt idx="2733">
                  <c:v>0.57537902777777783</c:v>
                </c:pt>
                <c:pt idx="2734">
                  <c:v>0.57538269675925924</c:v>
                </c:pt>
                <c:pt idx="2735">
                  <c:v>0.5753869791666667</c:v>
                </c:pt>
                <c:pt idx="2736">
                  <c:v>0.57539094907407407</c:v>
                </c:pt>
                <c:pt idx="2737">
                  <c:v>0.57539482638888895</c:v>
                </c:pt>
                <c:pt idx="2738">
                  <c:v>0.57539881944444449</c:v>
                </c:pt>
                <c:pt idx="2739">
                  <c:v>0.57540282407407406</c:v>
                </c:pt>
                <c:pt idx="2740">
                  <c:v>0.57540677083333336</c:v>
                </c:pt>
                <c:pt idx="2741">
                  <c:v>0.57541094907407409</c:v>
                </c:pt>
                <c:pt idx="2742">
                  <c:v>0.57541486111111106</c:v>
                </c:pt>
                <c:pt idx="2743">
                  <c:v>0.5754188194444444</c:v>
                </c:pt>
                <c:pt idx="2744">
                  <c:v>0.57542283564814811</c:v>
                </c:pt>
                <c:pt idx="2745">
                  <c:v>0.57542670138888885</c:v>
                </c:pt>
                <c:pt idx="2746">
                  <c:v>0.57543059027777776</c:v>
                </c:pt>
                <c:pt idx="2747">
                  <c:v>0.5754346759259259</c:v>
                </c:pt>
                <c:pt idx="2748">
                  <c:v>0.57543839120370366</c:v>
                </c:pt>
                <c:pt idx="2749">
                  <c:v>0.57544206018518518</c:v>
                </c:pt>
                <c:pt idx="2750">
                  <c:v>0.57544576388888891</c:v>
                </c:pt>
                <c:pt idx="2751">
                  <c:v>0.57544943287037043</c:v>
                </c:pt>
                <c:pt idx="2752">
                  <c:v>0.57545312500000001</c:v>
                </c:pt>
                <c:pt idx="2753">
                  <c:v>0.57545690972222219</c:v>
                </c:pt>
                <c:pt idx="2754">
                  <c:v>0.57546074074074072</c:v>
                </c:pt>
                <c:pt idx="2755">
                  <c:v>0.57546459490740742</c:v>
                </c:pt>
                <c:pt idx="2756">
                  <c:v>0.57546858796296296</c:v>
                </c:pt>
                <c:pt idx="2757">
                  <c:v>0.57547243055555553</c:v>
                </c:pt>
                <c:pt idx="2758">
                  <c:v>0.57547626157407406</c:v>
                </c:pt>
                <c:pt idx="2759">
                  <c:v>0.57548030092592595</c:v>
                </c:pt>
                <c:pt idx="2760">
                  <c:v>0.57548413194444448</c:v>
                </c:pt>
                <c:pt idx="2761">
                  <c:v>0.57548798611111118</c:v>
                </c:pt>
                <c:pt idx="2762">
                  <c:v>0.57549190972222219</c:v>
                </c:pt>
                <c:pt idx="2763">
                  <c:v>0.57549574074074072</c:v>
                </c:pt>
                <c:pt idx="2764">
                  <c:v>0.57549954861111108</c:v>
                </c:pt>
                <c:pt idx="2765">
                  <c:v>0.57550363425925932</c:v>
                </c:pt>
                <c:pt idx="2766">
                  <c:v>0.5755072916666667</c:v>
                </c:pt>
                <c:pt idx="2767">
                  <c:v>0.5755109259259259</c:v>
                </c:pt>
                <c:pt idx="2768">
                  <c:v>0.57551586805555555</c:v>
                </c:pt>
                <c:pt idx="2769">
                  <c:v>0.57551952546296292</c:v>
                </c:pt>
                <c:pt idx="2770">
                  <c:v>0.5755231828703703</c:v>
                </c:pt>
                <c:pt idx="2771">
                  <c:v>0.57552710648148142</c:v>
                </c:pt>
                <c:pt idx="2772">
                  <c:v>0.57553101851851851</c:v>
                </c:pt>
                <c:pt idx="2773">
                  <c:v>0.5755349305555556</c:v>
                </c:pt>
                <c:pt idx="2774">
                  <c:v>0.57553883101851855</c:v>
                </c:pt>
                <c:pt idx="2775">
                  <c:v>0.5755426388888889</c:v>
                </c:pt>
                <c:pt idx="2776">
                  <c:v>0.5755465856481482</c:v>
                </c:pt>
                <c:pt idx="2777">
                  <c:v>0.5755505671296296</c:v>
                </c:pt>
                <c:pt idx="2778">
                  <c:v>0.57555444444444448</c:v>
                </c:pt>
                <c:pt idx="2779">
                  <c:v>0.5755584606481482</c:v>
                </c:pt>
                <c:pt idx="2780">
                  <c:v>0.57556245370370374</c:v>
                </c:pt>
                <c:pt idx="2781">
                  <c:v>0.57556636574074072</c:v>
                </c:pt>
                <c:pt idx="2782">
                  <c:v>0.57557027777777781</c:v>
                </c:pt>
                <c:pt idx="2783">
                  <c:v>0.57557410879629634</c:v>
                </c:pt>
                <c:pt idx="2784">
                  <c:v>0.57557780092592592</c:v>
                </c:pt>
                <c:pt idx="2785">
                  <c:v>0.57558148148148147</c:v>
                </c:pt>
                <c:pt idx="2786">
                  <c:v>0.57558523148148144</c:v>
                </c:pt>
                <c:pt idx="2787">
                  <c:v>0.57558887731481478</c:v>
                </c:pt>
                <c:pt idx="2788">
                  <c:v>0.57559258101851851</c:v>
                </c:pt>
                <c:pt idx="2789">
                  <c:v>0.57559651620370367</c:v>
                </c:pt>
                <c:pt idx="2790">
                  <c:v>0.57560037037037037</c:v>
                </c:pt>
                <c:pt idx="2791">
                  <c:v>0.57560425925925929</c:v>
                </c:pt>
                <c:pt idx="2792">
                  <c:v>0.57560828703703704</c:v>
                </c:pt>
                <c:pt idx="2793">
                  <c:v>0.57561217592592595</c:v>
                </c:pt>
                <c:pt idx="2794">
                  <c:v>0.57561605324074072</c:v>
                </c:pt>
                <c:pt idx="2795">
                  <c:v>0.575620150462963</c:v>
                </c:pt>
                <c:pt idx="2796">
                  <c:v>0.57562402777777777</c:v>
                </c:pt>
                <c:pt idx="2797">
                  <c:v>0.57562787037037044</c:v>
                </c:pt>
                <c:pt idx="2798">
                  <c:v>0.57563180555555549</c:v>
                </c:pt>
                <c:pt idx="2799">
                  <c:v>0.57563565972222219</c:v>
                </c:pt>
                <c:pt idx="2800">
                  <c:v>0.57563954861111111</c:v>
                </c:pt>
                <c:pt idx="2801">
                  <c:v>0.57564344907407405</c:v>
                </c:pt>
                <c:pt idx="2802">
                  <c:v>0.57564711805555557</c:v>
                </c:pt>
                <c:pt idx="2803">
                  <c:v>0.57565076388888892</c:v>
                </c:pt>
                <c:pt idx="2804">
                  <c:v>0.57565454861111109</c:v>
                </c:pt>
                <c:pt idx="2805">
                  <c:v>0.57565821759259261</c:v>
                </c:pt>
                <c:pt idx="2806">
                  <c:v>0.5756619097222222</c:v>
                </c:pt>
                <c:pt idx="2807">
                  <c:v>0.57566597222222227</c:v>
                </c:pt>
                <c:pt idx="2808">
                  <c:v>0.57566988425925925</c:v>
                </c:pt>
                <c:pt idx="2809">
                  <c:v>0.57567374999999998</c:v>
                </c:pt>
                <c:pt idx="2810">
                  <c:v>0.5756777662037037</c:v>
                </c:pt>
                <c:pt idx="2811">
                  <c:v>0.57568166666666665</c:v>
                </c:pt>
                <c:pt idx="2812">
                  <c:v>0.5756868634259259</c:v>
                </c:pt>
                <c:pt idx="2813">
                  <c:v>0.5756910648148148</c:v>
                </c:pt>
                <c:pt idx="2814">
                  <c:v>0.5756950115740741</c:v>
                </c:pt>
                <c:pt idx="2815">
                  <c:v>0.57569914351851847</c:v>
                </c:pt>
                <c:pt idx="2816">
                  <c:v>0.57570317129629622</c:v>
                </c:pt>
                <c:pt idx="2817">
                  <c:v>0.57570702546296293</c:v>
                </c:pt>
                <c:pt idx="2818">
                  <c:v>0.5757109606481482</c:v>
                </c:pt>
                <c:pt idx="2819">
                  <c:v>0.57571498842592594</c:v>
                </c:pt>
                <c:pt idx="2820">
                  <c:v>0.57571872685185188</c:v>
                </c:pt>
                <c:pt idx="2821">
                  <c:v>0.57572251157407406</c:v>
                </c:pt>
                <c:pt idx="2822">
                  <c:v>0.57572623842592596</c:v>
                </c:pt>
                <c:pt idx="2823">
                  <c:v>0.57573003472222217</c:v>
                </c:pt>
                <c:pt idx="2824">
                  <c:v>0.5757337384259259</c:v>
                </c:pt>
                <c:pt idx="2825">
                  <c:v>0.57573778935185183</c:v>
                </c:pt>
                <c:pt idx="2826">
                  <c:v>0.57574162037037035</c:v>
                </c:pt>
                <c:pt idx="2827">
                  <c:v>0.57574562500000004</c:v>
                </c:pt>
                <c:pt idx="2828">
                  <c:v>0.57574958333333337</c:v>
                </c:pt>
                <c:pt idx="2829">
                  <c:v>0.57575362268518515</c:v>
                </c:pt>
                <c:pt idx="2830">
                  <c:v>0.57575760416666666</c:v>
                </c:pt>
                <c:pt idx="2831">
                  <c:v>0.57576193287037036</c:v>
                </c:pt>
                <c:pt idx="2832">
                  <c:v>0.57576597222222226</c:v>
                </c:pt>
                <c:pt idx="2833">
                  <c:v>0.57576983796296299</c:v>
                </c:pt>
                <c:pt idx="2834">
                  <c:v>0.57577373842592594</c:v>
                </c:pt>
                <c:pt idx="2835">
                  <c:v>0.57577782407407407</c:v>
                </c:pt>
                <c:pt idx="2836">
                  <c:v>0.57578164351851846</c:v>
                </c:pt>
                <c:pt idx="2837">
                  <c:v>0.57578560185185179</c:v>
                </c:pt>
                <c:pt idx="2838">
                  <c:v>0.57578938657407408</c:v>
                </c:pt>
                <c:pt idx="2839">
                  <c:v>0.57579317129629637</c:v>
                </c:pt>
                <c:pt idx="2840">
                  <c:v>0.57579686342592595</c:v>
                </c:pt>
                <c:pt idx="2841">
                  <c:v>0.57580069444444437</c:v>
                </c:pt>
                <c:pt idx="2842">
                  <c:v>0.57580459490740743</c:v>
                </c:pt>
                <c:pt idx="2843">
                  <c:v>0.57580884259259257</c:v>
                </c:pt>
                <c:pt idx="2844">
                  <c:v>0.57581288194444447</c:v>
                </c:pt>
                <c:pt idx="2845">
                  <c:v>0.57581679398148145</c:v>
                </c:pt>
                <c:pt idx="2846">
                  <c:v>0.57582077546296295</c:v>
                </c:pt>
                <c:pt idx="2847">
                  <c:v>0.57582490740740744</c:v>
                </c:pt>
                <c:pt idx="2848">
                  <c:v>0.57582883101851856</c:v>
                </c:pt>
                <c:pt idx="2849">
                  <c:v>0.5758329513888889</c:v>
                </c:pt>
                <c:pt idx="2850">
                  <c:v>0.57583692129629627</c:v>
                </c:pt>
                <c:pt idx="2851">
                  <c:v>0.57584093749999998</c:v>
                </c:pt>
                <c:pt idx="2852">
                  <c:v>0.57584487268518514</c:v>
                </c:pt>
                <c:pt idx="2853">
                  <c:v>0.57584887731481482</c:v>
                </c:pt>
                <c:pt idx="2854">
                  <c:v>0.57585289351851854</c:v>
                </c:pt>
                <c:pt idx="2855">
                  <c:v>0.57585776620370377</c:v>
                </c:pt>
                <c:pt idx="2856">
                  <c:v>0.57586146990740739</c:v>
                </c:pt>
                <c:pt idx="2857">
                  <c:v>0.57586524305555553</c:v>
                </c:pt>
                <c:pt idx="2858">
                  <c:v>0.5758689930555555</c:v>
                </c:pt>
                <c:pt idx="2859">
                  <c:v>0.5758726851851852</c:v>
                </c:pt>
                <c:pt idx="2860">
                  <c:v>0.57587695601851852</c:v>
                </c:pt>
                <c:pt idx="2861">
                  <c:v>0.57588090277777781</c:v>
                </c:pt>
                <c:pt idx="2862">
                  <c:v>0.57588480324074076</c:v>
                </c:pt>
                <c:pt idx="2863">
                  <c:v>0.57588891203703707</c:v>
                </c:pt>
                <c:pt idx="2864">
                  <c:v>0.57589283564814819</c:v>
                </c:pt>
                <c:pt idx="2865">
                  <c:v>0.57589668981481479</c:v>
                </c:pt>
                <c:pt idx="2866">
                  <c:v>0.57590075231481486</c:v>
                </c:pt>
                <c:pt idx="2867">
                  <c:v>0.57590472222222222</c:v>
                </c:pt>
                <c:pt idx="2868">
                  <c:v>0.57590865740740738</c:v>
                </c:pt>
                <c:pt idx="2869">
                  <c:v>0.57591260416666668</c:v>
                </c:pt>
                <c:pt idx="2870">
                  <c:v>0.57591653935185183</c:v>
                </c:pt>
                <c:pt idx="2871">
                  <c:v>0.57592042824074074</c:v>
                </c:pt>
                <c:pt idx="2872">
                  <c:v>0.57592438657407408</c:v>
                </c:pt>
                <c:pt idx="2873">
                  <c:v>0.57592815972222222</c:v>
                </c:pt>
                <c:pt idx="2874">
                  <c:v>0.57593188657407401</c:v>
                </c:pt>
                <c:pt idx="2875">
                  <c:v>0.57593570601851851</c:v>
                </c:pt>
                <c:pt idx="2876">
                  <c:v>0.57593947916666666</c:v>
                </c:pt>
                <c:pt idx="2877">
                  <c:v>0.57594333333333336</c:v>
                </c:pt>
                <c:pt idx="2878">
                  <c:v>0.57594737268518525</c:v>
                </c:pt>
                <c:pt idx="2879">
                  <c:v>0.57595138888888886</c:v>
                </c:pt>
                <c:pt idx="2880">
                  <c:v>0.57595532407407413</c:v>
                </c:pt>
                <c:pt idx="2881">
                  <c:v>0.5759592013888889</c:v>
                </c:pt>
                <c:pt idx="2882">
                  <c:v>0.57596319444444444</c:v>
                </c:pt>
                <c:pt idx="2883">
                  <c:v>0.57596706018518518</c:v>
                </c:pt>
                <c:pt idx="2884">
                  <c:v>0.57597097222222227</c:v>
                </c:pt>
                <c:pt idx="2885">
                  <c:v>0.57597490740740742</c:v>
                </c:pt>
                <c:pt idx="2886">
                  <c:v>0.57597883101851854</c:v>
                </c:pt>
                <c:pt idx="2887">
                  <c:v>0.57598274305555552</c:v>
                </c:pt>
                <c:pt idx="2888">
                  <c:v>0.57598793981481478</c:v>
                </c:pt>
                <c:pt idx="2889">
                  <c:v>0.57599163194444447</c:v>
                </c:pt>
                <c:pt idx="2890">
                  <c:v>0.57599547453703703</c:v>
                </c:pt>
                <c:pt idx="2891">
                  <c:v>0.57599934027777777</c:v>
                </c:pt>
                <c:pt idx="2892">
                  <c:v>0.57600300925925929</c:v>
                </c:pt>
                <c:pt idx="2893">
                  <c:v>0.57600668981481484</c:v>
                </c:pt>
                <c:pt idx="2894">
                  <c:v>0.57601055555555558</c:v>
                </c:pt>
                <c:pt idx="2895">
                  <c:v>0.57601427083333334</c:v>
                </c:pt>
                <c:pt idx="2896">
                  <c:v>0.57601821759259264</c:v>
                </c:pt>
                <c:pt idx="2897">
                  <c:v>0.57602229166666663</c:v>
                </c:pt>
                <c:pt idx="2898">
                  <c:v>0.57602615740740737</c:v>
                </c:pt>
                <c:pt idx="2899">
                  <c:v>0.57603002314814822</c:v>
                </c:pt>
                <c:pt idx="2900">
                  <c:v>0.57603396990740741</c:v>
                </c:pt>
                <c:pt idx="2901">
                  <c:v>0.57603783564814814</c:v>
                </c:pt>
                <c:pt idx="2902">
                  <c:v>0.57604175925925927</c:v>
                </c:pt>
                <c:pt idx="2903">
                  <c:v>0.57604570601851857</c:v>
                </c:pt>
                <c:pt idx="2904">
                  <c:v>0.57604958333333334</c:v>
                </c:pt>
                <c:pt idx="2905">
                  <c:v>0.5760534259259259</c:v>
                </c:pt>
                <c:pt idx="2906">
                  <c:v>0.5760576273148148</c:v>
                </c:pt>
                <c:pt idx="2907">
                  <c:v>0.57606146990740748</c:v>
                </c:pt>
                <c:pt idx="2908">
                  <c:v>0.57606516203703706</c:v>
                </c:pt>
                <c:pt idx="2909">
                  <c:v>0.5760690277777778</c:v>
                </c:pt>
                <c:pt idx="2910">
                  <c:v>0.5760727546296297</c:v>
                </c:pt>
                <c:pt idx="2911">
                  <c:v>0.57607644675925929</c:v>
                </c:pt>
                <c:pt idx="2912">
                  <c:v>0.57608031250000002</c:v>
                </c:pt>
                <c:pt idx="2913">
                  <c:v>0.5760841898148148</c:v>
                </c:pt>
                <c:pt idx="2914">
                  <c:v>0.5760881712962963</c:v>
                </c:pt>
                <c:pt idx="2915">
                  <c:v>0.57609230324074068</c:v>
                </c:pt>
                <c:pt idx="2916">
                  <c:v>0.57609620370370374</c:v>
                </c:pt>
                <c:pt idx="2917">
                  <c:v>0.57610010416666668</c:v>
                </c:pt>
                <c:pt idx="2918">
                  <c:v>0.57610423611111117</c:v>
                </c:pt>
                <c:pt idx="2919">
                  <c:v>0.57610812499999997</c:v>
                </c:pt>
                <c:pt idx="2920">
                  <c:v>0.57611197916666668</c:v>
                </c:pt>
                <c:pt idx="2921">
                  <c:v>0.57611710648148151</c:v>
                </c:pt>
                <c:pt idx="2922">
                  <c:v>0.57612098379629628</c:v>
                </c:pt>
                <c:pt idx="2923">
                  <c:v>0.57612489583333326</c:v>
                </c:pt>
                <c:pt idx="2924">
                  <c:v>0.57612877314814814</c:v>
                </c:pt>
                <c:pt idx="2925">
                  <c:v>0.57613240740740734</c:v>
                </c:pt>
                <c:pt idx="2926">
                  <c:v>0.57613629629629626</c:v>
                </c:pt>
                <c:pt idx="2927">
                  <c:v>0.57614013888888882</c:v>
                </c:pt>
                <c:pt idx="2928">
                  <c:v>0.57614380787037034</c:v>
                </c:pt>
                <c:pt idx="2929">
                  <c:v>0.57614746527777772</c:v>
                </c:pt>
                <c:pt idx="2930">
                  <c:v>0.57615133101851856</c:v>
                </c:pt>
                <c:pt idx="2931">
                  <c:v>0.57615520833333334</c:v>
                </c:pt>
                <c:pt idx="2932">
                  <c:v>0.57615920138888888</c:v>
                </c:pt>
                <c:pt idx="2933">
                  <c:v>0.57616319444444442</c:v>
                </c:pt>
                <c:pt idx="2934">
                  <c:v>0.57616699074074074</c:v>
                </c:pt>
                <c:pt idx="2935">
                  <c:v>0.57617086805555562</c:v>
                </c:pt>
                <c:pt idx="2936">
                  <c:v>0.57617499999999999</c:v>
                </c:pt>
                <c:pt idx="2937">
                  <c:v>0.57617878472222228</c:v>
                </c:pt>
                <c:pt idx="2938">
                  <c:v>0.57618265046296291</c:v>
                </c:pt>
                <c:pt idx="2939">
                  <c:v>0.57618663194444442</c:v>
                </c:pt>
                <c:pt idx="2940">
                  <c:v>0.57619047453703709</c:v>
                </c:pt>
                <c:pt idx="2941">
                  <c:v>0.57619434027777772</c:v>
                </c:pt>
                <c:pt idx="2942">
                  <c:v>0.57619835648148154</c:v>
                </c:pt>
                <c:pt idx="2943">
                  <c:v>0.57620206018518516</c:v>
                </c:pt>
                <c:pt idx="2944">
                  <c:v>0.5762059259259259</c:v>
                </c:pt>
                <c:pt idx="2945">
                  <c:v>0.57620973379629625</c:v>
                </c:pt>
                <c:pt idx="2946">
                  <c:v>0.57621340277777777</c:v>
                </c:pt>
                <c:pt idx="2947">
                  <c:v>0.57621708333333332</c:v>
                </c:pt>
                <c:pt idx="2948">
                  <c:v>0.57622115740740742</c:v>
                </c:pt>
                <c:pt idx="2949">
                  <c:v>0.57622505787037037</c:v>
                </c:pt>
                <c:pt idx="2950">
                  <c:v>0.57622887731481487</c:v>
                </c:pt>
                <c:pt idx="2951">
                  <c:v>0.57623299768518521</c:v>
                </c:pt>
                <c:pt idx="2952">
                  <c:v>0.57623686342592595</c:v>
                </c:pt>
                <c:pt idx="2953">
                  <c:v>0.57624068287037034</c:v>
                </c:pt>
                <c:pt idx="2954">
                  <c:v>0.57624608796296295</c:v>
                </c:pt>
                <c:pt idx="2955">
                  <c:v>0.57624997685185186</c:v>
                </c:pt>
                <c:pt idx="2956">
                  <c:v>0.57625409722222221</c:v>
                </c:pt>
                <c:pt idx="2957">
                  <c:v>0.57625803240740747</c:v>
                </c:pt>
                <c:pt idx="2958">
                  <c:v>0.57626195601851848</c:v>
                </c:pt>
                <c:pt idx="2959">
                  <c:v>0.57626583333333337</c:v>
                </c:pt>
                <c:pt idx="2960">
                  <c:v>0.57626958333333334</c:v>
                </c:pt>
                <c:pt idx="2961">
                  <c:v>0.5762732986111111</c:v>
                </c:pt>
                <c:pt idx="2962">
                  <c:v>0.57627722222222222</c:v>
                </c:pt>
                <c:pt idx="2963">
                  <c:v>0.57628097222222219</c:v>
                </c:pt>
                <c:pt idx="2964">
                  <c:v>0.57628465277777774</c:v>
                </c:pt>
                <c:pt idx="2965">
                  <c:v>0.57628834490740743</c:v>
                </c:pt>
                <c:pt idx="2966">
                  <c:v>0.57629215277777779</c:v>
                </c:pt>
                <c:pt idx="2967">
                  <c:v>0.5762960416666667</c:v>
                </c:pt>
                <c:pt idx="2968">
                  <c:v>0.57630010416666666</c:v>
                </c:pt>
                <c:pt idx="2969">
                  <c:v>0.57630410879629623</c:v>
                </c:pt>
                <c:pt idx="2970">
                  <c:v>0.57630798611111111</c:v>
                </c:pt>
                <c:pt idx="2971">
                  <c:v>0.57631185185185185</c:v>
                </c:pt>
                <c:pt idx="2972">
                  <c:v>0.57631579861111104</c:v>
                </c:pt>
                <c:pt idx="2973">
                  <c:v>0.57631967592592592</c:v>
                </c:pt>
                <c:pt idx="2974">
                  <c:v>0.57632370370370367</c:v>
                </c:pt>
                <c:pt idx="2975">
                  <c:v>0.57632767361111115</c:v>
                </c:pt>
                <c:pt idx="2976">
                  <c:v>0.57633174768518514</c:v>
                </c:pt>
                <c:pt idx="2977">
                  <c:v>0.57633557870370378</c:v>
                </c:pt>
                <c:pt idx="2978">
                  <c:v>0.57633945601851855</c:v>
                </c:pt>
                <c:pt idx="2979">
                  <c:v>0.57634322916666669</c:v>
                </c:pt>
                <c:pt idx="2980">
                  <c:v>0.57634692129629628</c:v>
                </c:pt>
                <c:pt idx="2981">
                  <c:v>0.57635072916666663</c:v>
                </c:pt>
                <c:pt idx="2982">
                  <c:v>0.57635439814814815</c:v>
                </c:pt>
                <c:pt idx="2983">
                  <c:v>0.57635812499999994</c:v>
                </c:pt>
                <c:pt idx="2984">
                  <c:v>0.5763621527777778</c:v>
                </c:pt>
                <c:pt idx="2985">
                  <c:v>0.57636604166666661</c:v>
                </c:pt>
                <c:pt idx="2986">
                  <c:v>0.57636988425925928</c:v>
                </c:pt>
                <c:pt idx="2987">
                  <c:v>0.57637395833333327</c:v>
                </c:pt>
                <c:pt idx="2988">
                  <c:v>0.57637918981481484</c:v>
                </c:pt>
                <c:pt idx="2989">
                  <c:v>0.57638298611111105</c:v>
                </c:pt>
                <c:pt idx="2990">
                  <c:v>0.57638688657407411</c:v>
                </c:pt>
                <c:pt idx="2991">
                  <c:v>0.57639087962962965</c:v>
                </c:pt>
                <c:pt idx="2992">
                  <c:v>0.57639517361111114</c:v>
                </c:pt>
                <c:pt idx="2993">
                  <c:v>0.57639908564814812</c:v>
                </c:pt>
                <c:pt idx="2994">
                  <c:v>0.57640311342592587</c:v>
                </c:pt>
                <c:pt idx="2995">
                  <c:v>0.57640695601851855</c:v>
                </c:pt>
                <c:pt idx="2996">
                  <c:v>0.57641064814814813</c:v>
                </c:pt>
                <c:pt idx="2997">
                  <c:v>0.57641446759259263</c:v>
                </c:pt>
                <c:pt idx="2998">
                  <c:v>0.57641840277777778</c:v>
                </c:pt>
                <c:pt idx="2999">
                  <c:v>0.57642215277777775</c:v>
                </c:pt>
                <c:pt idx="3000">
                  <c:v>0.57642597222222225</c:v>
                </c:pt>
                <c:pt idx="3001">
                  <c:v>0.57642972222222222</c:v>
                </c:pt>
                <c:pt idx="3002">
                  <c:v>0.57643364583333334</c:v>
                </c:pt>
                <c:pt idx="3003">
                  <c:v>0.5764375810185185</c:v>
                </c:pt>
                <c:pt idx="3004">
                  <c:v>0.57644170138888884</c:v>
                </c:pt>
                <c:pt idx="3005">
                  <c:v>0.57644579861111112</c:v>
                </c:pt>
                <c:pt idx="3006">
                  <c:v>0.57644973379629627</c:v>
                </c:pt>
                <c:pt idx="3007">
                  <c:v>0.57645386574074076</c:v>
                </c:pt>
                <c:pt idx="3008">
                  <c:v>0.57645775462962956</c:v>
                </c:pt>
                <c:pt idx="3009">
                  <c:v>0.57646175925925924</c:v>
                </c:pt>
                <c:pt idx="3010">
                  <c:v>0.57646605324074074</c:v>
                </c:pt>
                <c:pt idx="3011">
                  <c:v>0.57646995370370369</c:v>
                </c:pt>
                <c:pt idx="3012">
                  <c:v>0.57647393518518519</c:v>
                </c:pt>
                <c:pt idx="3013">
                  <c:v>0.57647789351851852</c:v>
                </c:pt>
                <c:pt idx="3014">
                  <c:v>0.57648159722222225</c:v>
                </c:pt>
                <c:pt idx="3015">
                  <c:v>0.57648559027777779</c:v>
                </c:pt>
                <c:pt idx="3016">
                  <c:v>0.57648942129629632</c:v>
                </c:pt>
                <c:pt idx="3017">
                  <c:v>0.57649312499999994</c:v>
                </c:pt>
                <c:pt idx="3018">
                  <c:v>0.57649697916666665</c:v>
                </c:pt>
                <c:pt idx="3019">
                  <c:v>0.57650099537037036</c:v>
                </c:pt>
                <c:pt idx="3020">
                  <c:v>0.57650489583333331</c:v>
                </c:pt>
                <c:pt idx="3021">
                  <c:v>0.5765105787037037</c:v>
                </c:pt>
                <c:pt idx="3022">
                  <c:v>0.57651456018518521</c:v>
                </c:pt>
                <c:pt idx="3023">
                  <c:v>0.57651866898148152</c:v>
                </c:pt>
                <c:pt idx="3024">
                  <c:v>0.57652265046296292</c:v>
                </c:pt>
                <c:pt idx="3025">
                  <c:v>0.57652663194444442</c:v>
                </c:pt>
                <c:pt idx="3026">
                  <c:v>0.57653067129629632</c:v>
                </c:pt>
                <c:pt idx="3027">
                  <c:v>0.57653472222222224</c:v>
                </c:pt>
                <c:pt idx="3028">
                  <c:v>0.57653866898148143</c:v>
                </c:pt>
                <c:pt idx="3029">
                  <c:v>0.57654261574074073</c:v>
                </c:pt>
                <c:pt idx="3030">
                  <c:v>0.57654646990740743</c:v>
                </c:pt>
                <c:pt idx="3031">
                  <c:v>0.57655020833333337</c:v>
                </c:pt>
                <c:pt idx="3032">
                  <c:v>0.57655400462962969</c:v>
                </c:pt>
                <c:pt idx="3033">
                  <c:v>0.57655789351851849</c:v>
                </c:pt>
                <c:pt idx="3034">
                  <c:v>0.57656171296296299</c:v>
                </c:pt>
                <c:pt idx="3035">
                  <c:v>0.57656546296296296</c:v>
                </c:pt>
                <c:pt idx="3036">
                  <c:v>0.57656929398148149</c:v>
                </c:pt>
                <c:pt idx="3037">
                  <c:v>0.57657326388888885</c:v>
                </c:pt>
                <c:pt idx="3038">
                  <c:v>0.57657722222222219</c:v>
                </c:pt>
                <c:pt idx="3039">
                  <c:v>0.57658130787037043</c:v>
                </c:pt>
                <c:pt idx="3040">
                  <c:v>0.57658528935185183</c:v>
                </c:pt>
                <c:pt idx="3041">
                  <c:v>0.57658923611111113</c:v>
                </c:pt>
                <c:pt idx="3042">
                  <c:v>0.5765932407407407</c:v>
                </c:pt>
                <c:pt idx="3043">
                  <c:v>0.57659714120370376</c:v>
                </c:pt>
                <c:pt idx="3044">
                  <c:v>0.57660106481481488</c:v>
                </c:pt>
                <c:pt idx="3045">
                  <c:v>0.57660533564814809</c:v>
                </c:pt>
                <c:pt idx="3046">
                  <c:v>0.57660921296296297</c:v>
                </c:pt>
                <c:pt idx="3047">
                  <c:v>0.57661314814814812</c:v>
                </c:pt>
                <c:pt idx="3048">
                  <c:v>0.57661728009259261</c:v>
                </c:pt>
                <c:pt idx="3049">
                  <c:v>0.57662100694444451</c:v>
                </c:pt>
                <c:pt idx="3050">
                  <c:v>0.57662503472222226</c:v>
                </c:pt>
                <c:pt idx="3051">
                  <c:v>0.57662896990740742</c:v>
                </c:pt>
                <c:pt idx="3052">
                  <c:v>0.57663273148148153</c:v>
                </c:pt>
                <c:pt idx="3053">
                  <c:v>0.57663649305555553</c:v>
                </c:pt>
                <c:pt idx="3054">
                  <c:v>0.5766417245370371</c:v>
                </c:pt>
                <c:pt idx="3055">
                  <c:v>0.57664579861111109</c:v>
                </c:pt>
                <c:pt idx="3056">
                  <c:v>0.5766499074074074</c:v>
                </c:pt>
                <c:pt idx="3057">
                  <c:v>0.57665421296296293</c:v>
                </c:pt>
                <c:pt idx="3058">
                  <c:v>0.57665833333333338</c:v>
                </c:pt>
                <c:pt idx="3059">
                  <c:v>0.57666223379629633</c:v>
                </c:pt>
                <c:pt idx="3060">
                  <c:v>0.57666625000000005</c:v>
                </c:pt>
                <c:pt idx="3061">
                  <c:v>0.57667020833333338</c:v>
                </c:pt>
                <c:pt idx="3062">
                  <c:v>0.57667414351851853</c:v>
                </c:pt>
                <c:pt idx="3063">
                  <c:v>0.576678425925926</c:v>
                </c:pt>
                <c:pt idx="3064">
                  <c:v>0.57668238425925933</c:v>
                </c:pt>
                <c:pt idx="3065">
                  <c:v>0.57668614583333333</c:v>
                </c:pt>
                <c:pt idx="3066">
                  <c:v>0.57668998842592589</c:v>
                </c:pt>
                <c:pt idx="3067">
                  <c:v>0.57669370370370376</c:v>
                </c:pt>
                <c:pt idx="3068">
                  <c:v>0.57669739583333335</c:v>
                </c:pt>
                <c:pt idx="3069">
                  <c:v>0.57670141203703706</c:v>
                </c:pt>
                <c:pt idx="3070">
                  <c:v>0.57670516203703703</c:v>
                </c:pt>
                <c:pt idx="3071">
                  <c:v>0.57670887731481479</c:v>
                </c:pt>
                <c:pt idx="3072">
                  <c:v>0.57671295138888889</c:v>
                </c:pt>
                <c:pt idx="3073">
                  <c:v>0.57671685185185184</c:v>
                </c:pt>
                <c:pt idx="3074">
                  <c:v>0.57672068287037037</c:v>
                </c:pt>
                <c:pt idx="3075">
                  <c:v>0.57672500000000004</c:v>
                </c:pt>
                <c:pt idx="3076">
                  <c:v>0.57672896990740741</c:v>
                </c:pt>
                <c:pt idx="3077">
                  <c:v>0.57673291666666671</c:v>
                </c:pt>
                <c:pt idx="3078">
                  <c:v>0.57673692129629628</c:v>
                </c:pt>
                <c:pt idx="3079">
                  <c:v>0.57674081018518519</c:v>
                </c:pt>
                <c:pt idx="3080">
                  <c:v>0.57674516203703707</c:v>
                </c:pt>
                <c:pt idx="3081">
                  <c:v>0.57674907407407405</c:v>
                </c:pt>
                <c:pt idx="3082">
                  <c:v>0.57675296296296297</c:v>
                </c:pt>
                <c:pt idx="3083">
                  <c:v>0.57675688657407409</c:v>
                </c:pt>
                <c:pt idx="3084">
                  <c:v>0.5767606828703703</c:v>
                </c:pt>
                <c:pt idx="3085">
                  <c:v>0.57676439814814817</c:v>
                </c:pt>
                <c:pt idx="3086">
                  <c:v>0.5767682291666667</c:v>
                </c:pt>
                <c:pt idx="3087">
                  <c:v>0.5767733796296296</c:v>
                </c:pt>
                <c:pt idx="3088">
                  <c:v>0.57677737268518514</c:v>
                </c:pt>
                <c:pt idx="3089">
                  <c:v>0.5767812731481482</c:v>
                </c:pt>
                <c:pt idx="3090">
                  <c:v>0.57678541666666672</c:v>
                </c:pt>
                <c:pt idx="3091">
                  <c:v>0.57678935185185187</c:v>
                </c:pt>
                <c:pt idx="3092">
                  <c:v>0.57679342592592586</c:v>
                </c:pt>
                <c:pt idx="3093">
                  <c:v>0.57679756944444438</c:v>
                </c:pt>
                <c:pt idx="3094">
                  <c:v>0.57680156250000003</c:v>
                </c:pt>
                <c:pt idx="3095">
                  <c:v>0.57680575231481479</c:v>
                </c:pt>
                <c:pt idx="3096">
                  <c:v>0.57680983796296303</c:v>
                </c:pt>
                <c:pt idx="3097">
                  <c:v>0.57681373842592587</c:v>
                </c:pt>
                <c:pt idx="3098">
                  <c:v>0.57681795138888892</c:v>
                </c:pt>
                <c:pt idx="3099">
                  <c:v>0.57682210648148147</c:v>
                </c:pt>
                <c:pt idx="3100">
                  <c:v>0.57682597222222221</c:v>
                </c:pt>
                <c:pt idx="3101">
                  <c:v>0.5768296643518519</c:v>
                </c:pt>
                <c:pt idx="3102">
                  <c:v>0.57683346064814811</c:v>
                </c:pt>
                <c:pt idx="3103">
                  <c:v>0.57683723379629626</c:v>
                </c:pt>
                <c:pt idx="3104">
                  <c:v>0.57684105324074075</c:v>
                </c:pt>
                <c:pt idx="3105">
                  <c:v>0.57684483796296293</c:v>
                </c:pt>
                <c:pt idx="3106">
                  <c:v>0.57684859953703704</c:v>
                </c:pt>
                <c:pt idx="3107">
                  <c:v>0.57685252314814817</c:v>
                </c:pt>
                <c:pt idx="3108">
                  <c:v>0.57685651620370371</c:v>
                </c:pt>
                <c:pt idx="3109">
                  <c:v>0.57686048611111118</c:v>
                </c:pt>
                <c:pt idx="3110">
                  <c:v>0.576864537037037</c:v>
                </c:pt>
                <c:pt idx="3111">
                  <c:v>0.5768685185185185</c:v>
                </c:pt>
                <c:pt idx="3112">
                  <c:v>0.5768724652777778</c:v>
                </c:pt>
                <c:pt idx="3113">
                  <c:v>0.57687636574074075</c:v>
                </c:pt>
                <c:pt idx="3114">
                  <c:v>0.57688031250000005</c:v>
                </c:pt>
                <c:pt idx="3115">
                  <c:v>0.57688423611111117</c:v>
                </c:pt>
                <c:pt idx="3116">
                  <c:v>0.57688829861111113</c:v>
                </c:pt>
                <c:pt idx="3117">
                  <c:v>0.57689229166666667</c:v>
                </c:pt>
                <c:pt idx="3118">
                  <c:v>0.57689613425925923</c:v>
                </c:pt>
                <c:pt idx="3119">
                  <c:v>0.57689983796296296</c:v>
                </c:pt>
                <c:pt idx="3120">
                  <c:v>0.57690363425925928</c:v>
                </c:pt>
                <c:pt idx="3121">
                  <c:v>0.57690856481481478</c:v>
                </c:pt>
                <c:pt idx="3122">
                  <c:v>0.57691254629629629</c:v>
                </c:pt>
                <c:pt idx="3123">
                  <c:v>0.57691653935185183</c:v>
                </c:pt>
                <c:pt idx="3124">
                  <c:v>0.5769205092592592</c:v>
                </c:pt>
                <c:pt idx="3125">
                  <c:v>0.57692445601851849</c:v>
                </c:pt>
                <c:pt idx="3126">
                  <c:v>0.57692837962962962</c:v>
                </c:pt>
                <c:pt idx="3127">
                  <c:v>0.57693241898148151</c:v>
                </c:pt>
                <c:pt idx="3128">
                  <c:v>0.57693659722222224</c:v>
                </c:pt>
                <c:pt idx="3129">
                  <c:v>0.57694054398148154</c:v>
                </c:pt>
                <c:pt idx="3130">
                  <c:v>0.57694446759259266</c:v>
                </c:pt>
                <c:pt idx="3131">
                  <c:v>0.57694849537037041</c:v>
                </c:pt>
                <c:pt idx="3132">
                  <c:v>0.57695236111111114</c:v>
                </c:pt>
                <c:pt idx="3133">
                  <c:v>0.57695640046296293</c:v>
                </c:pt>
                <c:pt idx="3134">
                  <c:v>0.57696035879629626</c:v>
                </c:pt>
                <c:pt idx="3135">
                  <c:v>0.57696407407407413</c:v>
                </c:pt>
                <c:pt idx="3136">
                  <c:v>0.57696780092592592</c:v>
                </c:pt>
                <c:pt idx="3137">
                  <c:v>0.57697158564814821</c:v>
                </c:pt>
                <c:pt idx="3138">
                  <c:v>0.57697528935185183</c:v>
                </c:pt>
                <c:pt idx="3139">
                  <c:v>0.57697906249999997</c:v>
                </c:pt>
                <c:pt idx="3140">
                  <c:v>0.57698305555555562</c:v>
                </c:pt>
                <c:pt idx="3141">
                  <c:v>0.57698677083333327</c:v>
                </c:pt>
                <c:pt idx="3142">
                  <c:v>0.5769907870370371</c:v>
                </c:pt>
                <c:pt idx="3143">
                  <c:v>0.57699468749999994</c:v>
                </c:pt>
                <c:pt idx="3144">
                  <c:v>0.57699856481481482</c:v>
                </c:pt>
                <c:pt idx="3145">
                  <c:v>0.57700256944444439</c:v>
                </c:pt>
                <c:pt idx="3146">
                  <c:v>0.57700672453703705</c:v>
                </c:pt>
                <c:pt idx="3147">
                  <c:v>0.57701059027777779</c:v>
                </c:pt>
                <c:pt idx="3148">
                  <c:v>0.57701452546296295</c:v>
                </c:pt>
                <c:pt idx="3149">
                  <c:v>0.57701850694444445</c:v>
                </c:pt>
                <c:pt idx="3150">
                  <c:v>0.57702233796296298</c:v>
                </c:pt>
                <c:pt idx="3151">
                  <c:v>0.57702623842592593</c:v>
                </c:pt>
                <c:pt idx="3152">
                  <c:v>0.57703040509259262</c:v>
                </c:pt>
                <c:pt idx="3153">
                  <c:v>0.57703421296296298</c:v>
                </c:pt>
                <c:pt idx="3154">
                  <c:v>0.57703914351851848</c:v>
                </c:pt>
                <c:pt idx="3155">
                  <c:v>0.57704283564814818</c:v>
                </c:pt>
                <c:pt idx="3156">
                  <c:v>0.57704663194444439</c:v>
                </c:pt>
                <c:pt idx="3157">
                  <c:v>0.57705048611111109</c:v>
                </c:pt>
                <c:pt idx="3158">
                  <c:v>0.57705435185185183</c:v>
                </c:pt>
                <c:pt idx="3159">
                  <c:v>0.57705848379629632</c:v>
                </c:pt>
                <c:pt idx="3160">
                  <c:v>0.57706261574074069</c:v>
                </c:pt>
                <c:pt idx="3161">
                  <c:v>0.57706653935185181</c:v>
                </c:pt>
                <c:pt idx="3162">
                  <c:v>0.57707046296296294</c:v>
                </c:pt>
                <c:pt idx="3163">
                  <c:v>0.57707459490740742</c:v>
                </c:pt>
                <c:pt idx="3164">
                  <c:v>0.57707844907407402</c:v>
                </c:pt>
                <c:pt idx="3165">
                  <c:v>0.57708244212962956</c:v>
                </c:pt>
                <c:pt idx="3166">
                  <c:v>0.57708643518518521</c:v>
                </c:pt>
                <c:pt idx="3167">
                  <c:v>0.57709037037037036</c:v>
                </c:pt>
                <c:pt idx="3168">
                  <c:v>0.57709438657407408</c:v>
                </c:pt>
                <c:pt idx="3169">
                  <c:v>0.57709863425925922</c:v>
                </c:pt>
                <c:pt idx="3170">
                  <c:v>0.57710244212962969</c:v>
                </c:pt>
                <c:pt idx="3171">
                  <c:v>0.57710663194444445</c:v>
                </c:pt>
                <c:pt idx="3172">
                  <c:v>0.57711055555555557</c:v>
                </c:pt>
                <c:pt idx="3173">
                  <c:v>0.57711429398148151</c:v>
                </c:pt>
                <c:pt idx="3174">
                  <c:v>0.57711804398148148</c:v>
                </c:pt>
                <c:pt idx="3175">
                  <c:v>0.5771219675925926</c:v>
                </c:pt>
                <c:pt idx="3176">
                  <c:v>0.57712575231481489</c:v>
                </c:pt>
                <c:pt idx="3177">
                  <c:v>0.57712969907407408</c:v>
                </c:pt>
                <c:pt idx="3178">
                  <c:v>0.57713381944444442</c:v>
                </c:pt>
                <c:pt idx="3179">
                  <c:v>0.57713775462962957</c:v>
                </c:pt>
                <c:pt idx="3180">
                  <c:v>0.57714163194444446</c:v>
                </c:pt>
                <c:pt idx="3181">
                  <c:v>0.5771456597222222</c:v>
                </c:pt>
                <c:pt idx="3182">
                  <c:v>0.57714946759259256</c:v>
                </c:pt>
                <c:pt idx="3183">
                  <c:v>0.57715335648148147</c:v>
                </c:pt>
                <c:pt idx="3184">
                  <c:v>0.57715749999999999</c:v>
                </c:pt>
                <c:pt idx="3185">
                  <c:v>0.57716151620370371</c:v>
                </c:pt>
                <c:pt idx="3186">
                  <c:v>0.57716543981481483</c:v>
                </c:pt>
                <c:pt idx="3187">
                  <c:v>0.57717098379629628</c:v>
                </c:pt>
                <c:pt idx="3188">
                  <c:v>0.57717484953703702</c:v>
                </c:pt>
                <c:pt idx="3189">
                  <c:v>0.57717861111111113</c:v>
                </c:pt>
                <c:pt idx="3190">
                  <c:v>0.57718244212962966</c:v>
                </c:pt>
                <c:pt idx="3191">
                  <c:v>0.57718631944444443</c:v>
                </c:pt>
                <c:pt idx="3192">
                  <c:v>0.57719004629629633</c:v>
                </c:pt>
                <c:pt idx="3193">
                  <c:v>0.57719440972222225</c:v>
                </c:pt>
                <c:pt idx="3194">
                  <c:v>0.57719855324074076</c:v>
                </c:pt>
                <c:pt idx="3195">
                  <c:v>0.57720253472222216</c:v>
                </c:pt>
                <c:pt idx="3196">
                  <c:v>0.57720665509259261</c:v>
                </c:pt>
                <c:pt idx="3197">
                  <c:v>0.57721067129629633</c:v>
                </c:pt>
                <c:pt idx="3198">
                  <c:v>0.5772148958333333</c:v>
                </c:pt>
                <c:pt idx="3199">
                  <c:v>0.5772189699074074</c:v>
                </c:pt>
                <c:pt idx="3200">
                  <c:v>0.57722295138888891</c:v>
                </c:pt>
                <c:pt idx="3201">
                  <c:v>0.57722697916666665</c:v>
                </c:pt>
                <c:pt idx="3202">
                  <c:v>0.57723106481481479</c:v>
                </c:pt>
                <c:pt idx="3203">
                  <c:v>0.57723504629629629</c:v>
                </c:pt>
                <c:pt idx="3204">
                  <c:v>0.57723900462962963</c:v>
                </c:pt>
                <c:pt idx="3205">
                  <c:v>0.57724284722222219</c:v>
                </c:pt>
                <c:pt idx="3206">
                  <c:v>0.57724663194444448</c:v>
                </c:pt>
                <c:pt idx="3207">
                  <c:v>0.57725045138888886</c:v>
                </c:pt>
                <c:pt idx="3208">
                  <c:v>0.57725424768518518</c:v>
                </c:pt>
                <c:pt idx="3209">
                  <c:v>0.57725799768518515</c:v>
                </c:pt>
                <c:pt idx="3210">
                  <c:v>0.57726185185185186</c:v>
                </c:pt>
                <c:pt idx="3211">
                  <c:v>0.57726583333333337</c:v>
                </c:pt>
                <c:pt idx="3212">
                  <c:v>0.5772697916666667</c:v>
                </c:pt>
                <c:pt idx="3213">
                  <c:v>0.57727380787037041</c:v>
                </c:pt>
                <c:pt idx="3214">
                  <c:v>0.57727783564814816</c:v>
                </c:pt>
                <c:pt idx="3215">
                  <c:v>0.57728172453703708</c:v>
                </c:pt>
                <c:pt idx="3216">
                  <c:v>0.57728572916666665</c:v>
                </c:pt>
                <c:pt idx="3217">
                  <c:v>0.57728968749999998</c:v>
                </c:pt>
                <c:pt idx="3218">
                  <c:v>0.57729362268518514</c:v>
                </c:pt>
                <c:pt idx="3219">
                  <c:v>0.57729769675925924</c:v>
                </c:pt>
                <c:pt idx="3220">
                  <c:v>0.57730313657407406</c:v>
                </c:pt>
                <c:pt idx="3221">
                  <c:v>0.57730733796296296</c:v>
                </c:pt>
                <c:pt idx="3222">
                  <c:v>0.57731152777777772</c:v>
                </c:pt>
                <c:pt idx="3223">
                  <c:v>0.57731535879629636</c:v>
                </c:pt>
                <c:pt idx="3224">
                  <c:v>0.57731921296296296</c:v>
                </c:pt>
                <c:pt idx="3225">
                  <c:v>0.57732297453703707</c:v>
                </c:pt>
                <c:pt idx="3226">
                  <c:v>0.57732681712962963</c:v>
                </c:pt>
                <c:pt idx="3227">
                  <c:v>0.57733071759259258</c:v>
                </c:pt>
                <c:pt idx="3228">
                  <c:v>0.57733496527777783</c:v>
                </c:pt>
                <c:pt idx="3229">
                  <c:v>0.57733908564814818</c:v>
                </c:pt>
                <c:pt idx="3230">
                  <c:v>0.57734320601851852</c:v>
                </c:pt>
                <c:pt idx="3231">
                  <c:v>0.5773471180555555</c:v>
                </c:pt>
                <c:pt idx="3232">
                  <c:v>0.57735116898148153</c:v>
                </c:pt>
                <c:pt idx="3233">
                  <c:v>0.57735534722222226</c:v>
                </c:pt>
                <c:pt idx="3234">
                  <c:v>0.5773593402777778</c:v>
                </c:pt>
                <c:pt idx="3235">
                  <c:v>0.57736346064814814</c:v>
                </c:pt>
                <c:pt idx="3236">
                  <c:v>0.57736736111111109</c:v>
                </c:pt>
                <c:pt idx="3237">
                  <c:v>0.57737130787037039</c:v>
                </c:pt>
                <c:pt idx="3238">
                  <c:v>0.57737533564814814</c:v>
                </c:pt>
                <c:pt idx="3239">
                  <c:v>0.577379363425926</c:v>
                </c:pt>
                <c:pt idx="3240">
                  <c:v>0.57738318287037038</c:v>
                </c:pt>
                <c:pt idx="3241">
                  <c:v>0.57738699074074074</c:v>
                </c:pt>
                <c:pt idx="3242">
                  <c:v>0.57739071759259264</c:v>
                </c:pt>
                <c:pt idx="3243">
                  <c:v>0.57739451388888885</c:v>
                </c:pt>
                <c:pt idx="3244">
                  <c:v>0.57739833333333335</c:v>
                </c:pt>
                <c:pt idx="3245">
                  <c:v>0.57740212962962956</c:v>
                </c:pt>
                <c:pt idx="3246">
                  <c:v>0.57740612268518521</c:v>
                </c:pt>
                <c:pt idx="3247">
                  <c:v>0.57741016203703699</c:v>
                </c:pt>
                <c:pt idx="3248">
                  <c:v>0.57741399305555552</c:v>
                </c:pt>
                <c:pt idx="3249">
                  <c:v>0.57741818287037039</c:v>
                </c:pt>
                <c:pt idx="3250">
                  <c:v>0.57742212962962969</c:v>
                </c:pt>
                <c:pt idx="3251">
                  <c:v>0.57742622685185185</c:v>
                </c:pt>
                <c:pt idx="3252">
                  <c:v>0.57743021990740739</c:v>
                </c:pt>
                <c:pt idx="3253">
                  <c:v>0.57743427083333332</c:v>
                </c:pt>
                <c:pt idx="3254">
                  <c:v>0.57743945601851854</c:v>
                </c:pt>
                <c:pt idx="3255">
                  <c:v>0.57744333333333331</c:v>
                </c:pt>
                <c:pt idx="3256">
                  <c:v>0.57744745370370365</c:v>
                </c:pt>
                <c:pt idx="3257">
                  <c:v>0.57745160879629631</c:v>
                </c:pt>
                <c:pt idx="3258">
                  <c:v>0.57745532407407407</c:v>
                </c:pt>
                <c:pt idx="3259">
                  <c:v>0.57745910879629625</c:v>
                </c:pt>
                <c:pt idx="3260">
                  <c:v>0.57746290509259257</c:v>
                </c:pt>
                <c:pt idx="3261">
                  <c:v>0.57746663194444448</c:v>
                </c:pt>
                <c:pt idx="3262">
                  <c:v>0.57747046296296289</c:v>
                </c:pt>
                <c:pt idx="3263">
                  <c:v>0.57747468749999997</c:v>
                </c:pt>
                <c:pt idx="3264">
                  <c:v>0.57747857638888889</c:v>
                </c:pt>
                <c:pt idx="3265">
                  <c:v>0.57748262731481481</c:v>
                </c:pt>
                <c:pt idx="3266">
                  <c:v>0.57748660879629632</c:v>
                </c:pt>
                <c:pt idx="3267">
                  <c:v>0.57749053240740744</c:v>
                </c:pt>
                <c:pt idx="3268">
                  <c:v>0.57749467592592596</c:v>
                </c:pt>
                <c:pt idx="3269">
                  <c:v>0.57749891203703707</c:v>
                </c:pt>
                <c:pt idx="3270">
                  <c:v>0.57750284722222223</c:v>
                </c:pt>
                <c:pt idx="3271">
                  <c:v>0.57750696759259257</c:v>
                </c:pt>
                <c:pt idx="3272">
                  <c:v>0.57751115740740744</c:v>
                </c:pt>
                <c:pt idx="3273">
                  <c:v>0.57751524305555557</c:v>
                </c:pt>
                <c:pt idx="3274">
                  <c:v>0.57751915509259255</c:v>
                </c:pt>
                <c:pt idx="3275">
                  <c:v>0.57752305555555561</c:v>
                </c:pt>
                <c:pt idx="3276">
                  <c:v>0.57752681712962961</c:v>
                </c:pt>
                <c:pt idx="3277">
                  <c:v>0.57753054398148151</c:v>
                </c:pt>
                <c:pt idx="3278">
                  <c:v>0.57753442129629629</c:v>
                </c:pt>
                <c:pt idx="3279">
                  <c:v>0.57753815972222222</c:v>
                </c:pt>
                <c:pt idx="3280">
                  <c:v>0.57754215277777776</c:v>
                </c:pt>
                <c:pt idx="3281">
                  <c:v>0.57754628472222225</c:v>
                </c:pt>
                <c:pt idx="3282">
                  <c:v>0.57755024305555558</c:v>
                </c:pt>
                <c:pt idx="3283">
                  <c:v>0.5775541666666667</c:v>
                </c:pt>
                <c:pt idx="3284">
                  <c:v>0.5775582407407408</c:v>
                </c:pt>
                <c:pt idx="3285">
                  <c:v>0.57756215277777778</c:v>
                </c:pt>
                <c:pt idx="3286">
                  <c:v>0.57756622685185188</c:v>
                </c:pt>
                <c:pt idx="3287">
                  <c:v>0.57757144675925931</c:v>
                </c:pt>
                <c:pt idx="3288">
                  <c:v>0.57757538194444447</c:v>
                </c:pt>
                <c:pt idx="3289">
                  <c:v>0.57757930555555559</c:v>
                </c:pt>
                <c:pt idx="3290">
                  <c:v>0.57758320601851854</c:v>
                </c:pt>
                <c:pt idx="3291">
                  <c:v>0.57758716435185187</c:v>
                </c:pt>
                <c:pt idx="3292">
                  <c:v>0.57759118055555558</c:v>
                </c:pt>
                <c:pt idx="3293">
                  <c:v>0.57759499999999997</c:v>
                </c:pt>
                <c:pt idx="3294">
                  <c:v>0.57759878472222226</c:v>
                </c:pt>
                <c:pt idx="3295">
                  <c:v>0.57760251157407405</c:v>
                </c:pt>
                <c:pt idx="3296">
                  <c:v>0.57760627314814816</c:v>
                </c:pt>
                <c:pt idx="3297">
                  <c:v>0.57761016203703697</c:v>
                </c:pt>
                <c:pt idx="3298">
                  <c:v>0.57761407407407406</c:v>
                </c:pt>
                <c:pt idx="3299">
                  <c:v>0.57761804398148142</c:v>
                </c:pt>
                <c:pt idx="3300">
                  <c:v>0.57762199074074072</c:v>
                </c:pt>
                <c:pt idx="3301">
                  <c:v>0.57762597222222223</c:v>
                </c:pt>
                <c:pt idx="3302">
                  <c:v>0.57763015046296295</c:v>
                </c:pt>
                <c:pt idx="3303">
                  <c:v>0.57763413194444446</c:v>
                </c:pt>
                <c:pt idx="3304">
                  <c:v>0.57763826388888895</c:v>
                </c:pt>
                <c:pt idx="3305">
                  <c:v>0.57764240740740747</c:v>
                </c:pt>
                <c:pt idx="3306">
                  <c:v>0.5776463657407408</c:v>
                </c:pt>
                <c:pt idx="3307">
                  <c:v>0.57765042824074075</c:v>
                </c:pt>
                <c:pt idx="3308">
                  <c:v>0.57765447916666668</c:v>
                </c:pt>
                <c:pt idx="3309">
                  <c:v>0.577658275462963</c:v>
                </c:pt>
                <c:pt idx="3310">
                  <c:v>0.57766223379629633</c:v>
                </c:pt>
                <c:pt idx="3311">
                  <c:v>0.57766605324074072</c:v>
                </c:pt>
                <c:pt idx="3312">
                  <c:v>0.57766975694444445</c:v>
                </c:pt>
                <c:pt idx="3313">
                  <c:v>0.57767347222222221</c:v>
                </c:pt>
                <c:pt idx="3314">
                  <c:v>0.57767726851851853</c:v>
                </c:pt>
                <c:pt idx="3315">
                  <c:v>0.57768104166666667</c:v>
                </c:pt>
                <c:pt idx="3316">
                  <c:v>0.5776852199074074</c:v>
                </c:pt>
                <c:pt idx="3317">
                  <c:v>0.5776892939814815</c:v>
                </c:pt>
                <c:pt idx="3318">
                  <c:v>0.57769315972222224</c:v>
                </c:pt>
                <c:pt idx="3319">
                  <c:v>0.57769707175925922</c:v>
                </c:pt>
                <c:pt idx="3320">
                  <c:v>0.57770230324074079</c:v>
                </c:pt>
                <c:pt idx="3321">
                  <c:v>0.57770634259259257</c:v>
                </c:pt>
                <c:pt idx="3322">
                  <c:v>0.57771024305555552</c:v>
                </c:pt>
                <c:pt idx="3323">
                  <c:v>0.57771427083333327</c:v>
                </c:pt>
                <c:pt idx="3324">
                  <c:v>0.57771814814814815</c:v>
                </c:pt>
                <c:pt idx="3325">
                  <c:v>0.57772201388888889</c:v>
                </c:pt>
                <c:pt idx="3326">
                  <c:v>0.57772604166666663</c:v>
                </c:pt>
                <c:pt idx="3327">
                  <c:v>0.57772995370370372</c:v>
                </c:pt>
                <c:pt idx="3328">
                  <c:v>0.57773365740740734</c:v>
                </c:pt>
                <c:pt idx="3329">
                  <c:v>0.57773747685185184</c:v>
                </c:pt>
                <c:pt idx="3330">
                  <c:v>0.5777411921296296</c:v>
                </c:pt>
                <c:pt idx="3331">
                  <c:v>0.57774490740740736</c:v>
                </c:pt>
                <c:pt idx="3332">
                  <c:v>0.57774873842592589</c:v>
                </c:pt>
                <c:pt idx="3333">
                  <c:v>0.57775267361111105</c:v>
                </c:pt>
                <c:pt idx="3334">
                  <c:v>0.57775686342592592</c:v>
                </c:pt>
                <c:pt idx="3335">
                  <c:v>0.57776098379629637</c:v>
                </c:pt>
                <c:pt idx="3336">
                  <c:v>0.57776498842592594</c:v>
                </c:pt>
                <c:pt idx="3337">
                  <c:v>0.57776894675925927</c:v>
                </c:pt>
                <c:pt idx="3338">
                  <c:v>0.57777306712962961</c:v>
                </c:pt>
                <c:pt idx="3339">
                  <c:v>0.57777714120370371</c:v>
                </c:pt>
                <c:pt idx="3340">
                  <c:v>0.57778112268518511</c:v>
                </c:pt>
                <c:pt idx="3341">
                  <c:v>0.57778539351851854</c:v>
                </c:pt>
                <c:pt idx="3342">
                  <c:v>0.57778938657407408</c:v>
                </c:pt>
                <c:pt idx="3343">
                  <c:v>0.57779337962962962</c:v>
                </c:pt>
                <c:pt idx="3344">
                  <c:v>0.57779741898148151</c:v>
                </c:pt>
                <c:pt idx="3345">
                  <c:v>0.57780133101851849</c:v>
                </c:pt>
                <c:pt idx="3346">
                  <c:v>0.57780513888888885</c:v>
                </c:pt>
                <c:pt idx="3347">
                  <c:v>0.57780908564814815</c:v>
                </c:pt>
                <c:pt idx="3348">
                  <c:v>0.57781282407407408</c:v>
                </c:pt>
                <c:pt idx="3349">
                  <c:v>0.57781659722222223</c:v>
                </c:pt>
                <c:pt idx="3350">
                  <c:v>0.57782052083333335</c:v>
                </c:pt>
                <c:pt idx="3351">
                  <c:v>0.57782452546296292</c:v>
                </c:pt>
                <c:pt idx="3352">
                  <c:v>0.57782844907407405</c:v>
                </c:pt>
                <c:pt idx="3353">
                  <c:v>0.57783385416666666</c:v>
                </c:pt>
                <c:pt idx="3354">
                  <c:v>0.57783782407407414</c:v>
                </c:pt>
                <c:pt idx="3355">
                  <c:v>0.5778417939814815</c:v>
                </c:pt>
                <c:pt idx="3356">
                  <c:v>0.57784582175925925</c:v>
                </c:pt>
                <c:pt idx="3357">
                  <c:v>0.57785012731481478</c:v>
                </c:pt>
                <c:pt idx="3358">
                  <c:v>0.57785396990740734</c:v>
                </c:pt>
                <c:pt idx="3359">
                  <c:v>0.57785804398148144</c:v>
                </c:pt>
                <c:pt idx="3360">
                  <c:v>0.57786207175925919</c:v>
                </c:pt>
                <c:pt idx="3361">
                  <c:v>0.57786625000000003</c:v>
                </c:pt>
                <c:pt idx="3362">
                  <c:v>0.57787031249999998</c:v>
                </c:pt>
                <c:pt idx="3363">
                  <c:v>0.57787409722222216</c:v>
                </c:pt>
                <c:pt idx="3364">
                  <c:v>0.57787789351851848</c:v>
                </c:pt>
                <c:pt idx="3365">
                  <c:v>0.57788177083333336</c:v>
                </c:pt>
                <c:pt idx="3366">
                  <c:v>0.57788549768518516</c:v>
                </c:pt>
                <c:pt idx="3367">
                  <c:v>0.5778898032407408</c:v>
                </c:pt>
                <c:pt idx="3368">
                  <c:v>0.57789416666666671</c:v>
                </c:pt>
                <c:pt idx="3369">
                  <c:v>0.57789819444444446</c:v>
                </c:pt>
                <c:pt idx="3370">
                  <c:v>0.5779023148148148</c:v>
                </c:pt>
                <c:pt idx="3371">
                  <c:v>0.57790652777777785</c:v>
                </c:pt>
                <c:pt idx="3372">
                  <c:v>0.57791055555555559</c:v>
                </c:pt>
                <c:pt idx="3373">
                  <c:v>0.57791453703703699</c:v>
                </c:pt>
                <c:pt idx="3374">
                  <c:v>0.57791880787037042</c:v>
                </c:pt>
                <c:pt idx="3375">
                  <c:v>0.57792273148148154</c:v>
                </c:pt>
                <c:pt idx="3376">
                  <c:v>0.57792681712962957</c:v>
                </c:pt>
                <c:pt idx="3377">
                  <c:v>0.577931087962963</c:v>
                </c:pt>
                <c:pt idx="3378">
                  <c:v>0.57793503472222219</c:v>
                </c:pt>
                <c:pt idx="3379">
                  <c:v>0.57793884259259254</c:v>
                </c:pt>
                <c:pt idx="3380">
                  <c:v>0.57794282407407405</c:v>
                </c:pt>
                <c:pt idx="3381">
                  <c:v>0.57794662037037037</c:v>
                </c:pt>
                <c:pt idx="3382">
                  <c:v>0.57795038194444448</c:v>
                </c:pt>
                <c:pt idx="3383">
                  <c:v>0.57795434027777781</c:v>
                </c:pt>
                <c:pt idx="3384">
                  <c:v>0.57795812499999999</c:v>
                </c:pt>
                <c:pt idx="3385">
                  <c:v>0.57796206018518526</c:v>
                </c:pt>
                <c:pt idx="3386">
                  <c:v>0.57796622685185184</c:v>
                </c:pt>
                <c:pt idx="3387">
                  <c:v>0.57797144675925927</c:v>
                </c:pt>
                <c:pt idx="3388">
                  <c:v>0.57797535879629625</c:v>
                </c:pt>
                <c:pt idx="3389">
                  <c:v>0.57797928240740737</c:v>
                </c:pt>
                <c:pt idx="3390">
                  <c:v>0.57798336805555561</c:v>
                </c:pt>
                <c:pt idx="3391">
                  <c:v>0.57798733796296298</c:v>
                </c:pt>
                <c:pt idx="3392">
                  <c:v>0.57799145833333332</c:v>
                </c:pt>
                <c:pt idx="3393">
                  <c:v>0.57799567129629625</c:v>
                </c:pt>
                <c:pt idx="3394">
                  <c:v>0.57799965277777776</c:v>
                </c:pt>
                <c:pt idx="3395">
                  <c:v>0.57800358796296292</c:v>
                </c:pt>
                <c:pt idx="3396">
                  <c:v>0.5780075925925926</c:v>
                </c:pt>
                <c:pt idx="3397">
                  <c:v>0.57801145833333334</c:v>
                </c:pt>
                <c:pt idx="3398">
                  <c:v>0.57801526620370369</c:v>
                </c:pt>
                <c:pt idx="3399">
                  <c:v>0.57801913194444443</c:v>
                </c:pt>
                <c:pt idx="3400">
                  <c:v>0.57802291666666672</c:v>
                </c:pt>
                <c:pt idx="3401">
                  <c:v>0.57802672453703707</c:v>
                </c:pt>
                <c:pt idx="3402">
                  <c:v>0.57803075231481482</c:v>
                </c:pt>
                <c:pt idx="3403">
                  <c:v>0.57803489583333334</c:v>
                </c:pt>
                <c:pt idx="3404">
                  <c:v>0.57803887731481485</c:v>
                </c:pt>
                <c:pt idx="3405">
                  <c:v>0.57804297453703701</c:v>
                </c:pt>
                <c:pt idx="3406">
                  <c:v>0.57804690972222217</c:v>
                </c:pt>
                <c:pt idx="3407">
                  <c:v>0.57805085648148147</c:v>
                </c:pt>
                <c:pt idx="3408">
                  <c:v>0.57805493055555557</c:v>
                </c:pt>
                <c:pt idx="3409">
                  <c:v>0.57805913194444447</c:v>
                </c:pt>
                <c:pt idx="3410">
                  <c:v>0.57806312500000001</c:v>
                </c:pt>
                <c:pt idx="3411">
                  <c:v>0.57806709490740738</c:v>
                </c:pt>
                <c:pt idx="3412">
                  <c:v>0.57807104166666667</c:v>
                </c:pt>
                <c:pt idx="3413">
                  <c:v>0.57807490740740741</c:v>
                </c:pt>
                <c:pt idx="3414">
                  <c:v>0.57807873842592594</c:v>
                </c:pt>
                <c:pt idx="3415">
                  <c:v>0.57808275462962966</c:v>
                </c:pt>
                <c:pt idx="3416">
                  <c:v>0.57808650462962963</c:v>
                </c:pt>
                <c:pt idx="3417">
                  <c:v>0.57809028935185192</c:v>
                </c:pt>
                <c:pt idx="3418">
                  <c:v>0.57809409722222227</c:v>
                </c:pt>
                <c:pt idx="3419">
                  <c:v>0.57809785879629627</c:v>
                </c:pt>
                <c:pt idx="3420">
                  <c:v>0.57810319444444447</c:v>
                </c:pt>
                <c:pt idx="3421">
                  <c:v>0.57810711805555559</c:v>
                </c:pt>
                <c:pt idx="3422">
                  <c:v>0.57811120370370372</c:v>
                </c:pt>
                <c:pt idx="3423">
                  <c:v>0.57811515046296302</c:v>
                </c:pt>
                <c:pt idx="3424">
                  <c:v>0.5781190625</c:v>
                </c:pt>
                <c:pt idx="3425">
                  <c:v>0.57812309027777775</c:v>
                </c:pt>
                <c:pt idx="3426">
                  <c:v>0.57812702546296302</c:v>
                </c:pt>
                <c:pt idx="3427">
                  <c:v>0.57813118055555557</c:v>
                </c:pt>
                <c:pt idx="3428">
                  <c:v>0.57813515046296293</c:v>
                </c:pt>
                <c:pt idx="3429">
                  <c:v>0.57813915509259262</c:v>
                </c:pt>
                <c:pt idx="3430">
                  <c:v>0.57814315972222219</c:v>
                </c:pt>
                <c:pt idx="3431">
                  <c:v>0.57814702546296293</c:v>
                </c:pt>
                <c:pt idx="3432">
                  <c:v>0.57815082175925925</c:v>
                </c:pt>
                <c:pt idx="3433">
                  <c:v>0.57815482638888882</c:v>
                </c:pt>
                <c:pt idx="3434">
                  <c:v>0.57815859953703697</c:v>
                </c:pt>
                <c:pt idx="3435">
                  <c:v>0.57816237268518522</c:v>
                </c:pt>
                <c:pt idx="3436">
                  <c:v>0.57816622685185182</c:v>
                </c:pt>
                <c:pt idx="3437">
                  <c:v>0.57817026620370371</c:v>
                </c:pt>
                <c:pt idx="3438">
                  <c:v>0.57817440972222223</c:v>
                </c:pt>
                <c:pt idx="3439">
                  <c:v>0.57817858796296295</c:v>
                </c:pt>
                <c:pt idx="3440">
                  <c:v>0.57818256944444446</c:v>
                </c:pt>
                <c:pt idx="3441">
                  <c:v>0.57818685185185192</c:v>
                </c:pt>
                <c:pt idx="3442">
                  <c:v>0.57819083333333332</c:v>
                </c:pt>
                <c:pt idx="3443">
                  <c:v>0.57819478009259262</c:v>
                </c:pt>
                <c:pt idx="3444">
                  <c:v>0.57819905092592594</c:v>
                </c:pt>
                <c:pt idx="3445">
                  <c:v>0.57820299768518513</c:v>
                </c:pt>
                <c:pt idx="3446">
                  <c:v>0.57820697916666663</c:v>
                </c:pt>
                <c:pt idx="3447">
                  <c:v>0.5782111689814815</c:v>
                </c:pt>
                <c:pt idx="3448">
                  <c:v>0.57821493055555562</c:v>
                </c:pt>
                <c:pt idx="3449">
                  <c:v>0.57821868055555559</c:v>
                </c:pt>
                <c:pt idx="3450">
                  <c:v>0.57822275462962958</c:v>
                </c:pt>
                <c:pt idx="3451">
                  <c:v>0.57822651620370369</c:v>
                </c:pt>
                <c:pt idx="3452">
                  <c:v>0.5782302777777778</c:v>
                </c:pt>
                <c:pt idx="3453">
                  <c:v>0.5782353009259259</c:v>
                </c:pt>
                <c:pt idx="3454">
                  <c:v>0.57823954861111104</c:v>
                </c:pt>
                <c:pt idx="3455">
                  <c:v>0.57824347222222217</c:v>
                </c:pt>
                <c:pt idx="3456">
                  <c:v>0.57824745370370367</c:v>
                </c:pt>
                <c:pt idx="3457">
                  <c:v>0.57825155092592595</c:v>
                </c:pt>
                <c:pt idx="3458">
                  <c:v>0.57825549768518514</c:v>
                </c:pt>
                <c:pt idx="3459">
                  <c:v>0.57825950231481482</c:v>
                </c:pt>
                <c:pt idx="3460">
                  <c:v>0.57826348379629633</c:v>
                </c:pt>
                <c:pt idx="3461">
                  <c:v>0.57826738425925928</c:v>
                </c:pt>
                <c:pt idx="3462">
                  <c:v>0.5782714351851852</c:v>
                </c:pt>
                <c:pt idx="3463">
                  <c:v>0.57827540509259256</c:v>
                </c:pt>
                <c:pt idx="3464">
                  <c:v>0.57827954861111108</c:v>
                </c:pt>
                <c:pt idx="3465">
                  <c:v>0.57828361111111104</c:v>
                </c:pt>
                <c:pt idx="3466">
                  <c:v>0.57828736111111112</c:v>
                </c:pt>
                <c:pt idx="3467">
                  <c:v>0.57829119212962965</c:v>
                </c:pt>
                <c:pt idx="3468">
                  <c:v>0.57829505787037039</c:v>
                </c:pt>
                <c:pt idx="3469">
                  <c:v>0.57829881944444439</c:v>
                </c:pt>
                <c:pt idx="3470">
                  <c:v>0.57830269675925927</c:v>
                </c:pt>
                <c:pt idx="3471">
                  <c:v>0.57830677083333326</c:v>
                </c:pt>
                <c:pt idx="3472">
                  <c:v>0.57831069444444438</c:v>
                </c:pt>
                <c:pt idx="3473">
                  <c:v>0.57831487268518522</c:v>
                </c:pt>
                <c:pt idx="3474">
                  <c:v>0.57831905092592595</c:v>
                </c:pt>
                <c:pt idx="3475">
                  <c:v>0.57832302083333331</c:v>
                </c:pt>
                <c:pt idx="3476">
                  <c:v>0.57832709490740741</c:v>
                </c:pt>
                <c:pt idx="3477">
                  <c:v>0.5783310995370371</c:v>
                </c:pt>
                <c:pt idx="3478">
                  <c:v>0.57833505787037043</c:v>
                </c:pt>
                <c:pt idx="3479">
                  <c:v>0.57833907407407403</c:v>
                </c:pt>
                <c:pt idx="3480">
                  <c:v>0.57834328703703697</c:v>
                </c:pt>
                <c:pt idx="3481">
                  <c:v>0.5783473032407408</c:v>
                </c:pt>
                <c:pt idx="3482">
                  <c:v>0.57835118055555557</c:v>
                </c:pt>
                <c:pt idx="3483">
                  <c:v>0.57835496527777774</c:v>
                </c:pt>
                <c:pt idx="3484">
                  <c:v>0.57835870370370368</c:v>
                </c:pt>
                <c:pt idx="3485">
                  <c:v>0.57836248842592586</c:v>
                </c:pt>
                <c:pt idx="3486">
                  <c:v>0.57836765046296301</c:v>
                </c:pt>
                <c:pt idx="3487">
                  <c:v>0.57837138888888895</c:v>
                </c:pt>
                <c:pt idx="3488">
                  <c:v>0.57837512731481489</c:v>
                </c:pt>
                <c:pt idx="3489">
                  <c:v>0.57837924768518512</c:v>
                </c:pt>
                <c:pt idx="3490">
                  <c:v>0.57838313657407403</c:v>
                </c:pt>
                <c:pt idx="3491">
                  <c:v>0.57838718750000007</c:v>
                </c:pt>
                <c:pt idx="3492">
                  <c:v>0.57839134259259262</c:v>
                </c:pt>
                <c:pt idx="3493">
                  <c:v>0.57839524305555556</c:v>
                </c:pt>
                <c:pt idx="3494">
                  <c:v>0.57839913194444448</c:v>
                </c:pt>
                <c:pt idx="3495">
                  <c:v>0.57840312500000002</c:v>
                </c:pt>
                <c:pt idx="3496">
                  <c:v>0.57840704861111114</c:v>
                </c:pt>
                <c:pt idx="3497">
                  <c:v>0.57841113425925927</c:v>
                </c:pt>
                <c:pt idx="3498">
                  <c:v>0.57841515046296299</c:v>
                </c:pt>
                <c:pt idx="3499">
                  <c:v>0.5784191666666666</c:v>
                </c:pt>
                <c:pt idx="3500">
                  <c:v>0.57842299768518524</c:v>
                </c:pt>
                <c:pt idx="3501">
                  <c:v>0.57842674768518521</c:v>
                </c:pt>
                <c:pt idx="3502">
                  <c:v>0.57843055555555556</c:v>
                </c:pt>
                <c:pt idx="3503">
                  <c:v>0.57843444444444447</c:v>
                </c:pt>
                <c:pt idx="3504">
                  <c:v>0.57843824074074079</c:v>
                </c:pt>
                <c:pt idx="3505">
                  <c:v>0.57844202546296297</c:v>
                </c:pt>
                <c:pt idx="3506">
                  <c:v>0.57844592592592592</c:v>
                </c:pt>
                <c:pt idx="3507">
                  <c:v>0.57844994212962964</c:v>
                </c:pt>
                <c:pt idx="3508">
                  <c:v>0.57845407407407412</c:v>
                </c:pt>
                <c:pt idx="3509">
                  <c:v>0.57845818287037043</c:v>
                </c:pt>
                <c:pt idx="3510">
                  <c:v>0.57846219907407403</c:v>
                </c:pt>
                <c:pt idx="3511">
                  <c:v>0.57846614583333333</c:v>
                </c:pt>
                <c:pt idx="3512">
                  <c:v>0.5784701157407407</c:v>
                </c:pt>
                <c:pt idx="3513">
                  <c:v>0.57847416666666673</c:v>
                </c:pt>
                <c:pt idx="3514">
                  <c:v>0.57847825231481476</c:v>
                </c:pt>
                <c:pt idx="3515">
                  <c:v>0.57848241898148145</c:v>
                </c:pt>
                <c:pt idx="3516">
                  <c:v>0.57848646990740737</c:v>
                </c:pt>
                <c:pt idx="3517">
                  <c:v>0.57849046296296291</c:v>
                </c:pt>
                <c:pt idx="3518">
                  <c:v>0.5784943402777778</c:v>
                </c:pt>
                <c:pt idx="3519">
                  <c:v>0.57849937499999993</c:v>
                </c:pt>
                <c:pt idx="3520">
                  <c:v>0.57850317129629636</c:v>
                </c:pt>
                <c:pt idx="3521">
                  <c:v>0.57850719907407411</c:v>
                </c:pt>
                <c:pt idx="3522">
                  <c:v>0.57851107638888888</c:v>
                </c:pt>
                <c:pt idx="3523">
                  <c:v>0.57851489583333338</c:v>
                </c:pt>
                <c:pt idx="3524">
                  <c:v>0.57851893518518516</c:v>
                </c:pt>
                <c:pt idx="3525">
                  <c:v>0.57852293981481484</c:v>
                </c:pt>
                <c:pt idx="3526">
                  <c:v>0.57852745370370373</c:v>
                </c:pt>
                <c:pt idx="3527">
                  <c:v>0.57853138888888889</c:v>
                </c:pt>
                <c:pt idx="3528">
                  <c:v>0.5785355324074074</c:v>
                </c:pt>
                <c:pt idx="3529">
                  <c:v>0.57853952546296294</c:v>
                </c:pt>
                <c:pt idx="3530">
                  <c:v>0.57854344907407407</c:v>
                </c:pt>
                <c:pt idx="3531">
                  <c:v>0.57854751157407402</c:v>
                </c:pt>
                <c:pt idx="3532">
                  <c:v>0.57855170138888889</c:v>
                </c:pt>
                <c:pt idx="3533">
                  <c:v>0.5785556828703704</c:v>
                </c:pt>
                <c:pt idx="3534">
                  <c:v>0.5785597916666666</c:v>
                </c:pt>
                <c:pt idx="3535">
                  <c:v>0.57856359953703707</c:v>
                </c:pt>
                <c:pt idx="3536">
                  <c:v>0.57856738425925924</c:v>
                </c:pt>
                <c:pt idx="3537">
                  <c:v>0.57857135416666672</c:v>
                </c:pt>
                <c:pt idx="3538">
                  <c:v>0.57857528935185187</c:v>
                </c:pt>
                <c:pt idx="3539">
                  <c:v>0.57857908564814819</c:v>
                </c:pt>
                <c:pt idx="3540">
                  <c:v>0.57858305555555556</c:v>
                </c:pt>
                <c:pt idx="3541">
                  <c:v>0.57858708333333331</c:v>
                </c:pt>
                <c:pt idx="3542">
                  <c:v>0.57859113425925923</c:v>
                </c:pt>
                <c:pt idx="3543">
                  <c:v>0.57859520833333333</c:v>
                </c:pt>
                <c:pt idx="3544">
                  <c:v>0.57859938657407406</c:v>
                </c:pt>
                <c:pt idx="3545">
                  <c:v>0.57860336805555557</c:v>
                </c:pt>
                <c:pt idx="3546">
                  <c:v>0.57860744212962956</c:v>
                </c:pt>
                <c:pt idx="3547">
                  <c:v>0.57861160879629636</c:v>
                </c:pt>
                <c:pt idx="3548">
                  <c:v>0.57861557870370373</c:v>
                </c:pt>
                <c:pt idx="3549">
                  <c:v>0.57861966435185186</c:v>
                </c:pt>
                <c:pt idx="3550">
                  <c:v>0.57862395833333335</c:v>
                </c:pt>
                <c:pt idx="3551">
                  <c:v>0.57862811342592591</c:v>
                </c:pt>
                <c:pt idx="3552">
                  <c:v>0.5786330671296297</c:v>
                </c:pt>
                <c:pt idx="3553">
                  <c:v>0.57863697916666668</c:v>
                </c:pt>
                <c:pt idx="3554">
                  <c:v>0.57864126157407403</c:v>
                </c:pt>
                <c:pt idx="3555">
                  <c:v>0.57864518518518515</c:v>
                </c:pt>
                <c:pt idx="3556">
                  <c:v>0.5786489583333333</c:v>
                </c:pt>
                <c:pt idx="3557">
                  <c:v>0.57865288194444442</c:v>
                </c:pt>
                <c:pt idx="3558">
                  <c:v>0.57865692129629631</c:v>
                </c:pt>
                <c:pt idx="3559">
                  <c:v>0.5786609606481482</c:v>
                </c:pt>
                <c:pt idx="3560">
                  <c:v>0.57866493055555557</c:v>
                </c:pt>
                <c:pt idx="3561">
                  <c:v>0.57866916666666668</c:v>
                </c:pt>
                <c:pt idx="3562">
                  <c:v>0.57867307870370366</c:v>
                </c:pt>
                <c:pt idx="3563">
                  <c:v>0.57867703703703699</c:v>
                </c:pt>
                <c:pt idx="3564">
                  <c:v>0.57868119212962965</c:v>
                </c:pt>
                <c:pt idx="3565">
                  <c:v>0.57868517361111105</c:v>
                </c:pt>
                <c:pt idx="3566">
                  <c:v>0.57868921296296294</c:v>
                </c:pt>
                <c:pt idx="3567">
                  <c:v>0.5786933680555556</c:v>
                </c:pt>
                <c:pt idx="3568">
                  <c:v>0.578697349537037</c:v>
                </c:pt>
                <c:pt idx="3569">
                  <c:v>0.57870135416666668</c:v>
                </c:pt>
                <c:pt idx="3570">
                  <c:v>0.57870519675925924</c:v>
                </c:pt>
                <c:pt idx="3571">
                  <c:v>0.57870906249999998</c:v>
                </c:pt>
                <c:pt idx="3572">
                  <c:v>0.57871284722222216</c:v>
                </c:pt>
                <c:pt idx="3573">
                  <c:v>0.57871681712962963</c:v>
                </c:pt>
                <c:pt idx="3574">
                  <c:v>0.57872064814814816</c:v>
                </c:pt>
                <c:pt idx="3575">
                  <c:v>0.57872468749999995</c:v>
                </c:pt>
                <c:pt idx="3576">
                  <c:v>0.57872887731481482</c:v>
                </c:pt>
                <c:pt idx="3577">
                  <c:v>0.57873285879629632</c:v>
                </c:pt>
                <c:pt idx="3578">
                  <c:v>0.57873854166666672</c:v>
                </c:pt>
                <c:pt idx="3579">
                  <c:v>0.57874253472222226</c:v>
                </c:pt>
                <c:pt idx="3580">
                  <c:v>0.57874649305555559</c:v>
                </c:pt>
                <c:pt idx="3581">
                  <c:v>0.57875059027777775</c:v>
                </c:pt>
                <c:pt idx="3582">
                  <c:v>0.57875457175925926</c:v>
                </c:pt>
                <c:pt idx="3583">
                  <c:v>0.5787587847222222</c:v>
                </c:pt>
                <c:pt idx="3584">
                  <c:v>0.57876275462962956</c:v>
                </c:pt>
                <c:pt idx="3585">
                  <c:v>0.57876671296296289</c:v>
                </c:pt>
                <c:pt idx="3586">
                  <c:v>0.57877064814814816</c:v>
                </c:pt>
                <c:pt idx="3587">
                  <c:v>0.5787743865740741</c:v>
                </c:pt>
                <c:pt idx="3588">
                  <c:v>0.5787782407407408</c:v>
                </c:pt>
                <c:pt idx="3589">
                  <c:v>0.57878201388888895</c:v>
                </c:pt>
                <c:pt idx="3590">
                  <c:v>0.57878601851851852</c:v>
                </c:pt>
                <c:pt idx="3591">
                  <c:v>0.57878975694444446</c:v>
                </c:pt>
                <c:pt idx="3592">
                  <c:v>0.57879362268518519</c:v>
                </c:pt>
                <c:pt idx="3593">
                  <c:v>0.57879768518518515</c:v>
                </c:pt>
                <c:pt idx="3594">
                  <c:v>0.57880159722222224</c:v>
                </c:pt>
                <c:pt idx="3595">
                  <c:v>0.57880579861111114</c:v>
                </c:pt>
                <c:pt idx="3596">
                  <c:v>0.57880980324074072</c:v>
                </c:pt>
                <c:pt idx="3597">
                  <c:v>0.57881372685185184</c:v>
                </c:pt>
                <c:pt idx="3598">
                  <c:v>0.57881777777777776</c:v>
                </c:pt>
                <c:pt idx="3599">
                  <c:v>0.57882166666666668</c:v>
                </c:pt>
                <c:pt idx="3600">
                  <c:v>0.57882567129629636</c:v>
                </c:pt>
                <c:pt idx="3601">
                  <c:v>0.57882959490740737</c:v>
                </c:pt>
                <c:pt idx="3602">
                  <c:v>0.57883386574074069</c:v>
                </c:pt>
                <c:pt idx="3603">
                  <c:v>0.57883775462962961</c:v>
                </c:pt>
                <c:pt idx="3604">
                  <c:v>0.57884157407407411</c:v>
                </c:pt>
                <c:pt idx="3605">
                  <c:v>0.57884667824074076</c:v>
                </c:pt>
                <c:pt idx="3606">
                  <c:v>0.5788504166666667</c:v>
                </c:pt>
                <c:pt idx="3607">
                  <c:v>0.57885430555555561</c:v>
                </c:pt>
                <c:pt idx="3608">
                  <c:v>0.57885828703703701</c:v>
                </c:pt>
                <c:pt idx="3609">
                  <c:v>0.57886255787037044</c:v>
                </c:pt>
                <c:pt idx="3610">
                  <c:v>0.5788666203703704</c:v>
                </c:pt>
                <c:pt idx="3611">
                  <c:v>0.57887052083333335</c:v>
                </c:pt>
                <c:pt idx="3612">
                  <c:v>0.57887469907407407</c:v>
                </c:pt>
                <c:pt idx="3613">
                  <c:v>0.57887872685185182</c:v>
                </c:pt>
                <c:pt idx="3614">
                  <c:v>0.57888290509259266</c:v>
                </c:pt>
                <c:pt idx="3615">
                  <c:v>0.57888700231481482</c:v>
                </c:pt>
                <c:pt idx="3616">
                  <c:v>0.57889093749999998</c:v>
                </c:pt>
                <c:pt idx="3617">
                  <c:v>0.57889501157407408</c:v>
                </c:pt>
                <c:pt idx="3618">
                  <c:v>0.57889901620370365</c:v>
                </c:pt>
                <c:pt idx="3619">
                  <c:v>0.5789032291666667</c:v>
                </c:pt>
                <c:pt idx="3620">
                  <c:v>0.57890714120370368</c:v>
                </c:pt>
                <c:pt idx="3621">
                  <c:v>0.57891087962962962</c:v>
                </c:pt>
                <c:pt idx="3622">
                  <c:v>0.57891479166666671</c:v>
                </c:pt>
                <c:pt idx="3623">
                  <c:v>0.57891859953703706</c:v>
                </c:pt>
                <c:pt idx="3624">
                  <c:v>0.57892248842592597</c:v>
                </c:pt>
                <c:pt idx="3625">
                  <c:v>0.57892645833333334</c:v>
                </c:pt>
                <c:pt idx="3626">
                  <c:v>0.57893023148148148</c:v>
                </c:pt>
                <c:pt idx="3627">
                  <c:v>0.57893434027777779</c:v>
                </c:pt>
                <c:pt idx="3628">
                  <c:v>0.5789384490740741</c:v>
                </c:pt>
                <c:pt idx="3629">
                  <c:v>0.57894250000000003</c:v>
                </c:pt>
                <c:pt idx="3630">
                  <c:v>0.57894648148148142</c:v>
                </c:pt>
                <c:pt idx="3631">
                  <c:v>0.57895064814814812</c:v>
                </c:pt>
                <c:pt idx="3632">
                  <c:v>0.57895586805555554</c:v>
                </c:pt>
                <c:pt idx="3633">
                  <c:v>0.5789598032407407</c:v>
                </c:pt>
                <c:pt idx="3634">
                  <c:v>0.57896384259259259</c:v>
                </c:pt>
                <c:pt idx="3635">
                  <c:v>0.57896783564814813</c:v>
                </c:pt>
                <c:pt idx="3636">
                  <c:v>0.57897194444444444</c:v>
                </c:pt>
                <c:pt idx="3637">
                  <c:v>0.578976261574074</c:v>
                </c:pt>
                <c:pt idx="3638">
                  <c:v>0.57898024305555562</c:v>
                </c:pt>
                <c:pt idx="3639">
                  <c:v>0.57898408564814818</c:v>
                </c:pt>
                <c:pt idx="3640">
                  <c:v>0.57898784722222219</c:v>
                </c:pt>
                <c:pt idx="3641">
                  <c:v>0.57899187499999993</c:v>
                </c:pt>
                <c:pt idx="3642">
                  <c:v>0.57899564814814808</c:v>
                </c:pt>
                <c:pt idx="3643">
                  <c:v>0.57899969907407411</c:v>
                </c:pt>
                <c:pt idx="3644">
                  <c:v>0.57900372685185186</c:v>
                </c:pt>
                <c:pt idx="3645">
                  <c:v>0.57900773148148155</c:v>
                </c:pt>
                <c:pt idx="3646">
                  <c:v>0.57901186342592592</c:v>
                </c:pt>
                <c:pt idx="3647">
                  <c:v>0.5790158680555556</c:v>
                </c:pt>
                <c:pt idx="3648">
                  <c:v>0.57902034722222229</c:v>
                </c:pt>
                <c:pt idx="3649">
                  <c:v>0.57902432870370368</c:v>
                </c:pt>
                <c:pt idx="3650">
                  <c:v>0.57902832175925922</c:v>
                </c:pt>
                <c:pt idx="3651">
                  <c:v>0.57903256944444448</c:v>
                </c:pt>
                <c:pt idx="3652">
                  <c:v>0.57903653935185184</c:v>
                </c:pt>
                <c:pt idx="3653">
                  <c:v>0.57904063657407401</c:v>
                </c:pt>
                <c:pt idx="3654">
                  <c:v>0.57904483796296302</c:v>
                </c:pt>
                <c:pt idx="3655">
                  <c:v>0.57904859953703702</c:v>
                </c:pt>
                <c:pt idx="3656">
                  <c:v>0.57905238425925931</c:v>
                </c:pt>
                <c:pt idx="3657">
                  <c:v>0.57905623842592591</c:v>
                </c:pt>
                <c:pt idx="3658">
                  <c:v>0.57906124999999997</c:v>
                </c:pt>
                <c:pt idx="3659">
                  <c:v>0.57906546296296291</c:v>
                </c:pt>
                <c:pt idx="3660">
                  <c:v>0.57906935185185182</c:v>
                </c:pt>
                <c:pt idx="3661">
                  <c:v>0.57907348379629631</c:v>
                </c:pt>
                <c:pt idx="3662">
                  <c:v>0.57907734953703704</c:v>
                </c:pt>
                <c:pt idx="3663">
                  <c:v>0.57908138888888894</c:v>
                </c:pt>
                <c:pt idx="3664">
                  <c:v>0.5790853587962963</c:v>
                </c:pt>
                <c:pt idx="3665">
                  <c:v>0.57908939814814808</c:v>
                </c:pt>
                <c:pt idx="3666">
                  <c:v>0.57909369212962958</c:v>
                </c:pt>
                <c:pt idx="3667">
                  <c:v>0.57909770833333341</c:v>
                </c:pt>
                <c:pt idx="3668">
                  <c:v>0.57910185185185192</c:v>
                </c:pt>
                <c:pt idx="3669">
                  <c:v>0.57910578703703697</c:v>
                </c:pt>
                <c:pt idx="3670">
                  <c:v>0.57910980324074079</c:v>
                </c:pt>
                <c:pt idx="3671">
                  <c:v>0.57911380787037037</c:v>
                </c:pt>
                <c:pt idx="3672">
                  <c:v>0.57911790509259264</c:v>
                </c:pt>
                <c:pt idx="3673">
                  <c:v>0.57912167824074079</c:v>
                </c:pt>
                <c:pt idx="3674">
                  <c:v>0.57912548611111114</c:v>
                </c:pt>
                <c:pt idx="3675">
                  <c:v>0.57912930555555553</c:v>
                </c:pt>
                <c:pt idx="3676">
                  <c:v>0.57913300925925926</c:v>
                </c:pt>
                <c:pt idx="3677">
                  <c:v>0.57913704861111104</c:v>
                </c:pt>
                <c:pt idx="3678">
                  <c:v>0.57914136574074071</c:v>
                </c:pt>
                <c:pt idx="3679">
                  <c:v>0.57914530092592587</c:v>
                </c:pt>
                <c:pt idx="3680">
                  <c:v>0.5791493518518519</c:v>
                </c:pt>
                <c:pt idx="3681">
                  <c:v>0.57915329861111109</c:v>
                </c:pt>
                <c:pt idx="3682">
                  <c:v>0.57915739583333337</c:v>
                </c:pt>
                <c:pt idx="3683">
                  <c:v>0.57916150462962956</c:v>
                </c:pt>
                <c:pt idx="3684">
                  <c:v>0.57916557870370367</c:v>
                </c:pt>
                <c:pt idx="3685">
                  <c:v>0.57917092592592589</c:v>
                </c:pt>
                <c:pt idx="3686">
                  <c:v>0.579175</c:v>
                </c:pt>
                <c:pt idx="3687">
                  <c:v>0.57917915509259255</c:v>
                </c:pt>
                <c:pt idx="3688">
                  <c:v>0.57918333333333327</c:v>
                </c:pt>
                <c:pt idx="3689">
                  <c:v>0.57918745370370373</c:v>
                </c:pt>
                <c:pt idx="3690">
                  <c:v>0.57919135416666667</c:v>
                </c:pt>
                <c:pt idx="3691">
                  <c:v>0.57919523148148155</c:v>
                </c:pt>
                <c:pt idx="3692">
                  <c:v>0.57919908564814815</c:v>
                </c:pt>
                <c:pt idx="3693">
                  <c:v>0.57920287037037033</c:v>
                </c:pt>
                <c:pt idx="3694">
                  <c:v>0.57920686342592587</c:v>
                </c:pt>
                <c:pt idx="3695">
                  <c:v>0.57921087962962969</c:v>
                </c:pt>
                <c:pt idx="3696">
                  <c:v>0.57921481481481485</c:v>
                </c:pt>
                <c:pt idx="3697">
                  <c:v>0.57921895833333337</c:v>
                </c:pt>
                <c:pt idx="3698">
                  <c:v>0.5792229166666667</c:v>
                </c:pt>
                <c:pt idx="3699">
                  <c:v>0.57922694444444445</c:v>
                </c:pt>
                <c:pt idx="3700">
                  <c:v>0.57923092592592595</c:v>
                </c:pt>
                <c:pt idx="3701">
                  <c:v>0.57923534722222225</c:v>
                </c:pt>
                <c:pt idx="3702">
                  <c:v>0.57923942129629624</c:v>
                </c:pt>
                <c:pt idx="3703">
                  <c:v>0.57924334490740736</c:v>
                </c:pt>
                <c:pt idx="3704">
                  <c:v>0.57924754629629627</c:v>
                </c:pt>
                <c:pt idx="3705">
                  <c:v>0.57925153935185192</c:v>
                </c:pt>
                <c:pt idx="3706">
                  <c:v>0.57925584490740734</c:v>
                </c:pt>
                <c:pt idx="3707">
                  <c:v>0.57925975694444443</c:v>
                </c:pt>
                <c:pt idx="3708">
                  <c:v>0.57926364583333334</c:v>
                </c:pt>
                <c:pt idx="3709">
                  <c:v>0.57926755787037043</c:v>
                </c:pt>
                <c:pt idx="3710">
                  <c:v>0.57927137731481482</c:v>
                </c:pt>
                <c:pt idx="3711">
                  <c:v>0.57927659722222224</c:v>
                </c:pt>
                <c:pt idx="3712">
                  <c:v>0.57928063657407403</c:v>
                </c:pt>
                <c:pt idx="3713">
                  <c:v>0.57928465277777774</c:v>
                </c:pt>
                <c:pt idx="3714">
                  <c:v>0.57928881944444444</c:v>
                </c:pt>
                <c:pt idx="3715">
                  <c:v>0.57929281249999998</c:v>
                </c:pt>
                <c:pt idx="3716">
                  <c:v>0.57929697916666667</c:v>
                </c:pt>
                <c:pt idx="3717">
                  <c:v>0.57930109953703701</c:v>
                </c:pt>
                <c:pt idx="3718">
                  <c:v>0.57930554398148149</c:v>
                </c:pt>
                <c:pt idx="3719">
                  <c:v>0.57930971064814818</c:v>
                </c:pt>
                <c:pt idx="3720">
                  <c:v>0.57931379629629631</c:v>
                </c:pt>
                <c:pt idx="3721">
                  <c:v>0.57931814814814808</c:v>
                </c:pt>
                <c:pt idx="3722">
                  <c:v>0.57932218749999997</c:v>
                </c:pt>
                <c:pt idx="3723">
                  <c:v>0.57932633101851849</c:v>
                </c:pt>
                <c:pt idx="3724">
                  <c:v>0.57933012731481481</c:v>
                </c:pt>
                <c:pt idx="3725">
                  <c:v>0.57933395833333334</c:v>
                </c:pt>
                <c:pt idx="3726">
                  <c:v>0.57933785879629629</c:v>
                </c:pt>
                <c:pt idx="3727">
                  <c:v>0.57934168981481482</c:v>
                </c:pt>
                <c:pt idx="3728">
                  <c:v>0.57934557870370373</c:v>
                </c:pt>
                <c:pt idx="3729">
                  <c:v>0.57934968750000004</c:v>
                </c:pt>
                <c:pt idx="3730">
                  <c:v>0.57935365740740741</c:v>
                </c:pt>
                <c:pt idx="3731">
                  <c:v>0.57935770833333333</c:v>
                </c:pt>
                <c:pt idx="3732">
                  <c:v>0.57936164351851849</c:v>
                </c:pt>
                <c:pt idx="3733">
                  <c:v>0.57936567129629635</c:v>
                </c:pt>
                <c:pt idx="3734">
                  <c:v>0.57936976851851851</c:v>
                </c:pt>
                <c:pt idx="3735">
                  <c:v>0.57937399305555559</c:v>
                </c:pt>
                <c:pt idx="3736">
                  <c:v>0.57937795138888892</c:v>
                </c:pt>
                <c:pt idx="3737">
                  <c:v>0.57938206018518523</c:v>
                </c:pt>
                <c:pt idx="3738">
                  <c:v>0.57938739583333332</c:v>
                </c:pt>
                <c:pt idx="3739">
                  <c:v>0.57939136574074068</c:v>
                </c:pt>
                <c:pt idx="3740">
                  <c:v>0.57939578703703709</c:v>
                </c:pt>
                <c:pt idx="3741">
                  <c:v>0.57939962962962965</c:v>
                </c:pt>
                <c:pt idx="3742">
                  <c:v>0.57940341435185183</c:v>
                </c:pt>
                <c:pt idx="3743">
                  <c:v>0.57940733796296295</c:v>
                </c:pt>
                <c:pt idx="3744">
                  <c:v>0.57941120370370369</c:v>
                </c:pt>
                <c:pt idx="3745">
                  <c:v>0.57941515046296299</c:v>
                </c:pt>
                <c:pt idx="3746">
                  <c:v>0.57941942129629631</c:v>
                </c:pt>
                <c:pt idx="3747">
                  <c:v>0.57942356481481483</c:v>
                </c:pt>
                <c:pt idx="3748">
                  <c:v>0.57942783564814815</c:v>
                </c:pt>
                <c:pt idx="3749">
                  <c:v>0.5794318634259259</c:v>
                </c:pt>
                <c:pt idx="3750">
                  <c:v>0.57943603009259259</c:v>
                </c:pt>
                <c:pt idx="3751">
                  <c:v>0.5794401388888889</c:v>
                </c:pt>
                <c:pt idx="3752">
                  <c:v>0.57944438657407404</c:v>
                </c:pt>
                <c:pt idx="3753">
                  <c:v>0.57944837962962958</c:v>
                </c:pt>
                <c:pt idx="3754">
                  <c:v>0.57945232638888888</c:v>
                </c:pt>
                <c:pt idx="3755">
                  <c:v>0.57945667824074076</c:v>
                </c:pt>
                <c:pt idx="3756">
                  <c:v>0.57946062499999995</c:v>
                </c:pt>
                <c:pt idx="3757">
                  <c:v>0.57946465277777781</c:v>
                </c:pt>
                <c:pt idx="3758">
                  <c:v>0.57946849537037037</c:v>
                </c:pt>
                <c:pt idx="3759">
                  <c:v>0.57947225694444449</c:v>
                </c:pt>
                <c:pt idx="3760">
                  <c:v>0.57947611111111108</c:v>
                </c:pt>
                <c:pt idx="3761">
                  <c:v>0.57947993055555558</c:v>
                </c:pt>
                <c:pt idx="3762">
                  <c:v>0.57948379629629632</c:v>
                </c:pt>
                <c:pt idx="3763">
                  <c:v>0.57948755787037032</c:v>
                </c:pt>
                <c:pt idx="3764">
                  <c:v>0.57949192129629623</c:v>
                </c:pt>
                <c:pt idx="3765">
                  <c:v>0.57949703703703703</c:v>
                </c:pt>
                <c:pt idx="3766">
                  <c:v>0.57950108796296296</c:v>
                </c:pt>
                <c:pt idx="3767">
                  <c:v>0.57950513888888888</c:v>
                </c:pt>
                <c:pt idx="3768">
                  <c:v>0.5795092824074074</c:v>
                </c:pt>
                <c:pt idx="3769">
                  <c:v>0.57951344907407409</c:v>
                </c:pt>
                <c:pt idx="3770">
                  <c:v>0.57951739583333339</c:v>
                </c:pt>
                <c:pt idx="3771">
                  <c:v>0.57952142361111114</c:v>
                </c:pt>
                <c:pt idx="3772">
                  <c:v>0.57952546296296303</c:v>
                </c:pt>
                <c:pt idx="3773">
                  <c:v>0.57952942129629637</c:v>
                </c:pt>
                <c:pt idx="3774">
                  <c:v>0.57953351851851853</c:v>
                </c:pt>
                <c:pt idx="3775">
                  <c:v>0.57953752314814821</c:v>
                </c:pt>
                <c:pt idx="3776">
                  <c:v>0.57954129629629636</c:v>
                </c:pt>
                <c:pt idx="3777">
                  <c:v>0.57954513888888892</c:v>
                </c:pt>
                <c:pt idx="3778">
                  <c:v>0.57954901620370369</c:v>
                </c:pt>
                <c:pt idx="3779">
                  <c:v>0.57955288194444443</c:v>
                </c:pt>
                <c:pt idx="3780">
                  <c:v>0.579556886574074</c:v>
                </c:pt>
                <c:pt idx="3781">
                  <c:v>0.57956133101851848</c:v>
                </c:pt>
                <c:pt idx="3782">
                  <c:v>0.57956532407407402</c:v>
                </c:pt>
                <c:pt idx="3783">
                  <c:v>0.57956931712962956</c:v>
                </c:pt>
                <c:pt idx="3784">
                  <c:v>0.57957341435185183</c:v>
                </c:pt>
                <c:pt idx="3785">
                  <c:v>0.57957736111111113</c:v>
                </c:pt>
                <c:pt idx="3786">
                  <c:v>0.57958157407407407</c:v>
                </c:pt>
                <c:pt idx="3787">
                  <c:v>0.57958575231481479</c:v>
                </c:pt>
                <c:pt idx="3788">
                  <c:v>0.57958975694444448</c:v>
                </c:pt>
                <c:pt idx="3789">
                  <c:v>0.57959379629629626</c:v>
                </c:pt>
                <c:pt idx="3790">
                  <c:v>0.57959787037037036</c:v>
                </c:pt>
                <c:pt idx="3791">
                  <c:v>0.57960332175925922</c:v>
                </c:pt>
                <c:pt idx="3792">
                  <c:v>0.57960724537037034</c:v>
                </c:pt>
                <c:pt idx="3793">
                  <c:v>0.57961103009259263</c:v>
                </c:pt>
                <c:pt idx="3794">
                  <c:v>0.57961491898148154</c:v>
                </c:pt>
                <c:pt idx="3795">
                  <c:v>0.57961869212962969</c:v>
                </c:pt>
                <c:pt idx="3796">
                  <c:v>0.57962260416666667</c:v>
                </c:pt>
                <c:pt idx="3797">
                  <c:v>0.57962644675925923</c:v>
                </c:pt>
                <c:pt idx="3798">
                  <c:v>0.57963064814814813</c:v>
                </c:pt>
                <c:pt idx="3799">
                  <c:v>0.57963457175925925</c:v>
                </c:pt>
                <c:pt idx="3800">
                  <c:v>0.57963856481481479</c:v>
                </c:pt>
                <c:pt idx="3801">
                  <c:v>0.57964326388888887</c:v>
                </c:pt>
                <c:pt idx="3802">
                  <c:v>0.57964716435185182</c:v>
                </c:pt>
                <c:pt idx="3803">
                  <c:v>0.57965126157407409</c:v>
                </c:pt>
                <c:pt idx="3804">
                  <c:v>0.57965538194444444</c:v>
                </c:pt>
                <c:pt idx="3805">
                  <c:v>0.57965927083333335</c:v>
                </c:pt>
                <c:pt idx="3806">
                  <c:v>0.57966336805555552</c:v>
                </c:pt>
                <c:pt idx="3807">
                  <c:v>0.5796673726851852</c:v>
                </c:pt>
                <c:pt idx="3808">
                  <c:v>0.57967177083333332</c:v>
                </c:pt>
                <c:pt idx="3809">
                  <c:v>0.5796756828703703</c:v>
                </c:pt>
                <c:pt idx="3810">
                  <c:v>0.57967960648148142</c:v>
                </c:pt>
                <c:pt idx="3811">
                  <c:v>0.57968348379629631</c:v>
                </c:pt>
                <c:pt idx="3812">
                  <c:v>0.57968730324074069</c:v>
                </c:pt>
                <c:pt idx="3813">
                  <c:v>0.57969121527777778</c:v>
                </c:pt>
                <c:pt idx="3814">
                  <c:v>0.57969518518518515</c:v>
                </c:pt>
                <c:pt idx="3815">
                  <c:v>0.57969931712962963</c:v>
                </c:pt>
                <c:pt idx="3816">
                  <c:v>0.57970356481481489</c:v>
                </c:pt>
                <c:pt idx="3817">
                  <c:v>0.57970765046296291</c:v>
                </c:pt>
                <c:pt idx="3818">
                  <c:v>0.57971299768518525</c:v>
                </c:pt>
                <c:pt idx="3819">
                  <c:v>0.57971697916666665</c:v>
                </c:pt>
                <c:pt idx="3820">
                  <c:v>0.57972116898148152</c:v>
                </c:pt>
                <c:pt idx="3821">
                  <c:v>0.57972550925925925</c:v>
                </c:pt>
                <c:pt idx="3822">
                  <c:v>0.57972973379629633</c:v>
                </c:pt>
                <c:pt idx="3823">
                  <c:v>0.57973381944444446</c:v>
                </c:pt>
                <c:pt idx="3824">
                  <c:v>0.57973783564814818</c:v>
                </c:pt>
                <c:pt idx="3825">
                  <c:v>0.57974206018518515</c:v>
                </c:pt>
                <c:pt idx="3826">
                  <c:v>0.57974585648148147</c:v>
                </c:pt>
                <c:pt idx="3827">
                  <c:v>0.57974995370370375</c:v>
                </c:pt>
                <c:pt idx="3828">
                  <c:v>0.57975381944444437</c:v>
                </c:pt>
                <c:pt idx="3829">
                  <c:v>0.57975760416666666</c:v>
                </c:pt>
                <c:pt idx="3830">
                  <c:v>0.57976143518518519</c:v>
                </c:pt>
                <c:pt idx="3831">
                  <c:v>0.57976534722222228</c:v>
                </c:pt>
                <c:pt idx="3832">
                  <c:v>0.5797694907407408</c:v>
                </c:pt>
                <c:pt idx="3833">
                  <c:v>0.57977358796296297</c:v>
                </c:pt>
                <c:pt idx="3834">
                  <c:v>0.57977774305555563</c:v>
                </c:pt>
                <c:pt idx="3835">
                  <c:v>0.57978180555555558</c:v>
                </c:pt>
                <c:pt idx="3836">
                  <c:v>0.57978575231481477</c:v>
                </c:pt>
                <c:pt idx="3837">
                  <c:v>0.57978987268518523</c:v>
                </c:pt>
                <c:pt idx="3838">
                  <c:v>0.57979394675925933</c:v>
                </c:pt>
                <c:pt idx="3839">
                  <c:v>0.57979832175925927</c:v>
                </c:pt>
                <c:pt idx="3840">
                  <c:v>0.57980222222222222</c:v>
                </c:pt>
                <c:pt idx="3841">
                  <c:v>0.57980636574074074</c:v>
                </c:pt>
                <c:pt idx="3842">
                  <c:v>0.57981034722222224</c:v>
                </c:pt>
                <c:pt idx="3843">
                  <c:v>0.57981424768518519</c:v>
                </c:pt>
                <c:pt idx="3844">
                  <c:v>0.57981957175925924</c:v>
                </c:pt>
                <c:pt idx="3845">
                  <c:v>0.57982344907407402</c:v>
                </c:pt>
                <c:pt idx="3846">
                  <c:v>0.57982722222222216</c:v>
                </c:pt>
                <c:pt idx="3847">
                  <c:v>0.57983106481481483</c:v>
                </c:pt>
                <c:pt idx="3848">
                  <c:v>0.57983513888888882</c:v>
                </c:pt>
                <c:pt idx="3849">
                  <c:v>0.57983930555555563</c:v>
                </c:pt>
                <c:pt idx="3850">
                  <c:v>0.57984332175925923</c:v>
                </c:pt>
                <c:pt idx="3851">
                  <c:v>0.57984739583333333</c:v>
                </c:pt>
                <c:pt idx="3852">
                  <c:v>0.5798515856481482</c:v>
                </c:pt>
                <c:pt idx="3853">
                  <c:v>0.57985569444444451</c:v>
                </c:pt>
                <c:pt idx="3854">
                  <c:v>0.57985991898148148</c:v>
                </c:pt>
                <c:pt idx="3855">
                  <c:v>0.5798639351851852</c:v>
                </c:pt>
                <c:pt idx="3856">
                  <c:v>0.57986834490740746</c:v>
                </c:pt>
                <c:pt idx="3857">
                  <c:v>0.57987238425925924</c:v>
                </c:pt>
                <c:pt idx="3858">
                  <c:v>0.57987644675925931</c:v>
                </c:pt>
                <c:pt idx="3859">
                  <c:v>0.57988048611111109</c:v>
                </c:pt>
                <c:pt idx="3860">
                  <c:v>0.57988431712962962</c:v>
                </c:pt>
                <c:pt idx="3861">
                  <c:v>0.57988851851851853</c:v>
                </c:pt>
                <c:pt idx="3862">
                  <c:v>0.57989237268518512</c:v>
                </c:pt>
                <c:pt idx="3863">
                  <c:v>0.57989618055555558</c:v>
                </c:pt>
                <c:pt idx="3864">
                  <c:v>0.57990011574074074</c:v>
                </c:pt>
                <c:pt idx="3865">
                  <c:v>0.57990390046296303</c:v>
                </c:pt>
                <c:pt idx="3866">
                  <c:v>0.5799080324074074</c:v>
                </c:pt>
                <c:pt idx="3867">
                  <c:v>0.57991224537037034</c:v>
                </c:pt>
                <c:pt idx="3868">
                  <c:v>0.57991635416666665</c:v>
                </c:pt>
                <c:pt idx="3869">
                  <c:v>0.57992034722222219</c:v>
                </c:pt>
                <c:pt idx="3870">
                  <c:v>0.57992431712962966</c:v>
                </c:pt>
                <c:pt idx="3871">
                  <c:v>0.57992979166666669</c:v>
                </c:pt>
                <c:pt idx="3872">
                  <c:v>0.57993393518518521</c:v>
                </c:pt>
                <c:pt idx="3873">
                  <c:v>0.57993829861111112</c:v>
                </c:pt>
                <c:pt idx="3874">
                  <c:v>0.57994239583333329</c:v>
                </c:pt>
                <c:pt idx="3875">
                  <c:v>0.57994645833333336</c:v>
                </c:pt>
                <c:pt idx="3876">
                  <c:v>0.57995050925925928</c:v>
                </c:pt>
                <c:pt idx="3877">
                  <c:v>0.57995444444444444</c:v>
                </c:pt>
                <c:pt idx="3878">
                  <c:v>0.57995844907407401</c:v>
                </c:pt>
                <c:pt idx="3879">
                  <c:v>0.57996247685185187</c:v>
                </c:pt>
                <c:pt idx="3880">
                  <c:v>0.57996628472222223</c:v>
                </c:pt>
                <c:pt idx="3881">
                  <c:v>0.57997023148148152</c:v>
                </c:pt>
                <c:pt idx="3882">
                  <c:v>0.57997464120370368</c:v>
                </c:pt>
                <c:pt idx="3883">
                  <c:v>0.57997858796296298</c:v>
                </c:pt>
                <c:pt idx="3884">
                  <c:v>0.5799827662037037</c:v>
                </c:pt>
                <c:pt idx="3885">
                  <c:v>0.57998692129629636</c:v>
                </c:pt>
                <c:pt idx="3886">
                  <c:v>0.57999099537037035</c:v>
                </c:pt>
                <c:pt idx="3887">
                  <c:v>0.57999504629629628</c:v>
                </c:pt>
                <c:pt idx="3888">
                  <c:v>0.57999930555555557</c:v>
                </c:pt>
                <c:pt idx="3889">
                  <c:v>0.58000336805555552</c:v>
                </c:pt>
                <c:pt idx="3890">
                  <c:v>0.58000747685185183</c:v>
                </c:pt>
                <c:pt idx="3891">
                  <c:v>0.58001156249999997</c:v>
                </c:pt>
                <c:pt idx="3892">
                  <c:v>0.58001555555555562</c:v>
                </c:pt>
                <c:pt idx="3893">
                  <c:v>0.58001969907407414</c:v>
                </c:pt>
                <c:pt idx="3894">
                  <c:v>0.58002353009259255</c:v>
                </c:pt>
                <c:pt idx="3895">
                  <c:v>0.58002745370370368</c:v>
                </c:pt>
                <c:pt idx="3896">
                  <c:v>0.58003130787037038</c:v>
                </c:pt>
                <c:pt idx="3897">
                  <c:v>0.58003527777777775</c:v>
                </c:pt>
                <c:pt idx="3898">
                  <c:v>0.58004024305555557</c:v>
                </c:pt>
                <c:pt idx="3899">
                  <c:v>0.58004410879629631</c:v>
                </c:pt>
                <c:pt idx="3900">
                  <c:v>0.58004826388888886</c:v>
                </c:pt>
                <c:pt idx="3901">
                  <c:v>0.58005231481481478</c:v>
                </c:pt>
                <c:pt idx="3902">
                  <c:v>0.58005672453703705</c:v>
                </c:pt>
                <c:pt idx="3903">
                  <c:v>0.58006076388888894</c:v>
                </c:pt>
                <c:pt idx="3904">
                  <c:v>0.58006476851851851</c:v>
                </c:pt>
                <c:pt idx="3905">
                  <c:v>0.580068900462963</c:v>
                </c:pt>
                <c:pt idx="3906">
                  <c:v>0.58007295138888892</c:v>
                </c:pt>
                <c:pt idx="3907">
                  <c:v>0.58007722222222224</c:v>
                </c:pt>
                <c:pt idx="3908">
                  <c:v>0.58008134259259259</c:v>
                </c:pt>
                <c:pt idx="3909">
                  <c:v>0.58008534722222216</c:v>
                </c:pt>
                <c:pt idx="3910">
                  <c:v>0.58008939814814819</c:v>
                </c:pt>
                <c:pt idx="3911">
                  <c:v>0.58009331018518517</c:v>
                </c:pt>
                <c:pt idx="3912">
                  <c:v>0.5800972337962963</c:v>
                </c:pt>
                <c:pt idx="3913">
                  <c:v>0.58010109953703703</c:v>
                </c:pt>
                <c:pt idx="3914">
                  <c:v>0.58010503472222219</c:v>
                </c:pt>
                <c:pt idx="3915">
                  <c:v>0.58010894675925928</c:v>
                </c:pt>
                <c:pt idx="3916">
                  <c:v>0.58011297453703703</c:v>
                </c:pt>
                <c:pt idx="3917">
                  <c:v>0.58011718749999996</c:v>
                </c:pt>
                <c:pt idx="3918">
                  <c:v>0.58012137731481483</c:v>
                </c:pt>
                <c:pt idx="3919">
                  <c:v>0.58012555555555556</c:v>
                </c:pt>
                <c:pt idx="3920">
                  <c:v>0.58012961805555563</c:v>
                </c:pt>
                <c:pt idx="3921">
                  <c:v>0.5801337152777778</c:v>
                </c:pt>
                <c:pt idx="3922">
                  <c:v>0.58013790509259267</c:v>
                </c:pt>
                <c:pt idx="3923">
                  <c:v>0.58014195601851848</c:v>
                </c:pt>
                <c:pt idx="3924">
                  <c:v>0.58014775462962964</c:v>
                </c:pt>
                <c:pt idx="3925">
                  <c:v>0.58015182870370363</c:v>
                </c:pt>
                <c:pt idx="3926">
                  <c:v>0.58015613425925927</c:v>
                </c:pt>
                <c:pt idx="3927">
                  <c:v>0.58016011574074067</c:v>
                </c:pt>
                <c:pt idx="3928">
                  <c:v>0.58016386574074075</c:v>
                </c:pt>
                <c:pt idx="3929">
                  <c:v>0.58016781249999994</c:v>
                </c:pt>
                <c:pt idx="3930">
                  <c:v>0.58017166666666664</c:v>
                </c:pt>
                <c:pt idx="3931">
                  <c:v>0.58017554398148141</c:v>
                </c:pt>
                <c:pt idx="3932">
                  <c:v>0.58017935185185188</c:v>
                </c:pt>
                <c:pt idx="3933">
                  <c:v>0.58018321759259261</c:v>
                </c:pt>
                <c:pt idx="3934">
                  <c:v>0.58018736111111113</c:v>
                </c:pt>
                <c:pt idx="3935">
                  <c:v>0.58019149305555551</c:v>
                </c:pt>
                <c:pt idx="3936">
                  <c:v>0.58019567129629623</c:v>
                </c:pt>
                <c:pt idx="3937">
                  <c:v>0.58019966435185188</c:v>
                </c:pt>
                <c:pt idx="3938">
                  <c:v>0.58020381944444444</c:v>
                </c:pt>
                <c:pt idx="3939">
                  <c:v>0.58020788194444439</c:v>
                </c:pt>
                <c:pt idx="3940">
                  <c:v>0.5802118634259259</c:v>
                </c:pt>
                <c:pt idx="3941">
                  <c:v>0.58021589120370376</c:v>
                </c:pt>
                <c:pt idx="3942">
                  <c:v>0.58022000000000007</c:v>
                </c:pt>
                <c:pt idx="3943">
                  <c:v>0.58022406250000003</c:v>
                </c:pt>
                <c:pt idx="3944">
                  <c:v>0.58022799768518518</c:v>
                </c:pt>
                <c:pt idx="3945">
                  <c:v>0.58023202546296293</c:v>
                </c:pt>
                <c:pt idx="3946">
                  <c:v>0.58023585648148146</c:v>
                </c:pt>
                <c:pt idx="3947">
                  <c:v>0.58023964120370375</c:v>
                </c:pt>
                <c:pt idx="3948">
                  <c:v>0.58024377314814812</c:v>
                </c:pt>
                <c:pt idx="3949">
                  <c:v>0.58024754629629627</c:v>
                </c:pt>
                <c:pt idx="3950">
                  <c:v>0.58025146990740739</c:v>
                </c:pt>
                <c:pt idx="3951">
                  <c:v>0.58025693287037039</c:v>
                </c:pt>
                <c:pt idx="3952">
                  <c:v>0.58026098379629631</c:v>
                </c:pt>
                <c:pt idx="3953">
                  <c:v>0.58026526620370367</c:v>
                </c:pt>
                <c:pt idx="3954">
                  <c:v>0.58026928240740738</c:v>
                </c:pt>
                <c:pt idx="3955">
                  <c:v>0.58027339120370369</c:v>
                </c:pt>
                <c:pt idx="3956">
                  <c:v>0.58027746527777779</c:v>
                </c:pt>
                <c:pt idx="3957">
                  <c:v>0.58028146990740737</c:v>
                </c:pt>
                <c:pt idx="3958">
                  <c:v>0.58028563657407406</c:v>
                </c:pt>
                <c:pt idx="3959">
                  <c:v>0.58028974537037037</c:v>
                </c:pt>
                <c:pt idx="3960">
                  <c:v>0.58029391203703706</c:v>
                </c:pt>
                <c:pt idx="3961">
                  <c:v>0.58029788194444443</c:v>
                </c:pt>
                <c:pt idx="3962">
                  <c:v>0.58030168981481478</c:v>
                </c:pt>
                <c:pt idx="3963">
                  <c:v>0.58030564814814811</c:v>
                </c:pt>
                <c:pt idx="3964">
                  <c:v>0.58030946759259261</c:v>
                </c:pt>
                <c:pt idx="3965">
                  <c:v>0.58031335648148141</c:v>
                </c:pt>
                <c:pt idx="3966">
                  <c:v>0.58031729166666668</c:v>
                </c:pt>
                <c:pt idx="3967">
                  <c:v>0.58032108796296289</c:v>
                </c:pt>
                <c:pt idx="3968">
                  <c:v>0.58032541666666659</c:v>
                </c:pt>
                <c:pt idx="3969">
                  <c:v>0.58032937500000004</c:v>
                </c:pt>
                <c:pt idx="3970">
                  <c:v>0.58033340277777778</c:v>
                </c:pt>
                <c:pt idx="3971">
                  <c:v>0.58033753472222227</c:v>
                </c:pt>
                <c:pt idx="3972">
                  <c:v>0.58034165509259261</c:v>
                </c:pt>
                <c:pt idx="3973">
                  <c:v>0.58034567129629633</c:v>
                </c:pt>
                <c:pt idx="3974">
                  <c:v>0.58034969907407408</c:v>
                </c:pt>
                <c:pt idx="3975">
                  <c:v>0.58035378472222221</c:v>
                </c:pt>
                <c:pt idx="3976">
                  <c:v>0.58035774305555554</c:v>
                </c:pt>
                <c:pt idx="3977">
                  <c:v>0.58036361111111112</c:v>
                </c:pt>
                <c:pt idx="3978">
                  <c:v>0.58036761574074081</c:v>
                </c:pt>
                <c:pt idx="3979">
                  <c:v>0.58037149305555558</c:v>
                </c:pt>
                <c:pt idx="3980">
                  <c:v>0.58037537037037035</c:v>
                </c:pt>
                <c:pt idx="3981">
                  <c:v>0.58037920138888888</c:v>
                </c:pt>
                <c:pt idx="3982">
                  <c:v>0.58038318287037038</c:v>
                </c:pt>
                <c:pt idx="3983">
                  <c:v>0.58038696759259256</c:v>
                </c:pt>
                <c:pt idx="3984">
                  <c:v>0.58039112268518511</c:v>
                </c:pt>
                <c:pt idx="3985">
                  <c:v>0.5803953819444444</c:v>
                </c:pt>
                <c:pt idx="3986">
                  <c:v>0.58039944444444447</c:v>
                </c:pt>
                <c:pt idx="3987">
                  <c:v>0.58040357638888895</c:v>
                </c:pt>
                <c:pt idx="3988">
                  <c:v>0.58040793981481487</c:v>
                </c:pt>
                <c:pt idx="3989">
                  <c:v>0.58041209490740742</c:v>
                </c:pt>
                <c:pt idx="3990">
                  <c:v>0.58041607638888892</c:v>
                </c:pt>
                <c:pt idx="3991">
                  <c:v>0.58042010416666667</c:v>
                </c:pt>
                <c:pt idx="3992">
                  <c:v>0.58042420138888884</c:v>
                </c:pt>
                <c:pt idx="3993">
                  <c:v>0.58042821759259267</c:v>
                </c:pt>
                <c:pt idx="3994">
                  <c:v>0.580432650462963</c:v>
                </c:pt>
                <c:pt idx="3995">
                  <c:v>0.58043670138888892</c:v>
                </c:pt>
                <c:pt idx="3996">
                  <c:v>0.58044049768518524</c:v>
                </c:pt>
                <c:pt idx="3997">
                  <c:v>0.58044436342592587</c:v>
                </c:pt>
                <c:pt idx="3998">
                  <c:v>0.58044831018518517</c:v>
                </c:pt>
                <c:pt idx="3999">
                  <c:v>0.58045241898148148</c:v>
                </c:pt>
                <c:pt idx="4000">
                  <c:v>0.5804562152777778</c:v>
                </c:pt>
                <c:pt idx="4001">
                  <c:v>0.58046021990740737</c:v>
                </c:pt>
                <c:pt idx="4002">
                  <c:v>0.58046449074074069</c:v>
                </c:pt>
                <c:pt idx="4003">
                  <c:v>0.58046854166666673</c:v>
                </c:pt>
                <c:pt idx="4004">
                  <c:v>0.58047398148148155</c:v>
                </c:pt>
                <c:pt idx="4005">
                  <c:v>0.58047832175925929</c:v>
                </c:pt>
                <c:pt idx="4006">
                  <c:v>0.58048243055555548</c:v>
                </c:pt>
                <c:pt idx="4007">
                  <c:v>0.58048638888888882</c:v>
                </c:pt>
                <c:pt idx="4008">
                  <c:v>0.58049040509259264</c:v>
                </c:pt>
                <c:pt idx="4009">
                  <c:v>0.58049457175925923</c:v>
                </c:pt>
                <c:pt idx="4010">
                  <c:v>0.58049853009259256</c:v>
                </c:pt>
                <c:pt idx="4011">
                  <c:v>0.58050288194444444</c:v>
                </c:pt>
                <c:pt idx="4012">
                  <c:v>0.58050693287037036</c:v>
                </c:pt>
                <c:pt idx="4013">
                  <c:v>0.58051074074074072</c:v>
                </c:pt>
                <c:pt idx="4014">
                  <c:v>0.58051457175925925</c:v>
                </c:pt>
                <c:pt idx="4015">
                  <c:v>0.58051842592592595</c:v>
                </c:pt>
                <c:pt idx="4016">
                  <c:v>0.58052228009259255</c:v>
                </c:pt>
                <c:pt idx="4017">
                  <c:v>0.58052625000000002</c:v>
                </c:pt>
                <c:pt idx="4018">
                  <c:v>0.58053050925925931</c:v>
                </c:pt>
                <c:pt idx="4019">
                  <c:v>0.58053459490740744</c:v>
                </c:pt>
                <c:pt idx="4020">
                  <c:v>0.58053859953703701</c:v>
                </c:pt>
                <c:pt idx="4021">
                  <c:v>0.58054280092592592</c:v>
                </c:pt>
                <c:pt idx="4022">
                  <c:v>0.58054710648148145</c:v>
                </c:pt>
                <c:pt idx="4023">
                  <c:v>0.58055136574074073</c:v>
                </c:pt>
                <c:pt idx="4024">
                  <c:v>0.58055538194444445</c:v>
                </c:pt>
                <c:pt idx="4025">
                  <c:v>0.58055959490740738</c:v>
                </c:pt>
                <c:pt idx="4026">
                  <c:v>0.58056398148148147</c:v>
                </c:pt>
                <c:pt idx="4027">
                  <c:v>0.58056802083333336</c:v>
                </c:pt>
                <c:pt idx="4028">
                  <c:v>0.58057221064814812</c:v>
                </c:pt>
                <c:pt idx="4029">
                  <c:v>0.58057628472222222</c:v>
                </c:pt>
                <c:pt idx="4030">
                  <c:v>0.58058024305555556</c:v>
                </c:pt>
                <c:pt idx="4031">
                  <c:v>0.58058537037037039</c:v>
                </c:pt>
                <c:pt idx="4032">
                  <c:v>0.5805892245370371</c:v>
                </c:pt>
                <c:pt idx="4033">
                  <c:v>0.58059348379629627</c:v>
                </c:pt>
                <c:pt idx="4034">
                  <c:v>0.58059733796296298</c:v>
                </c:pt>
                <c:pt idx="4035">
                  <c:v>0.58060140046296294</c:v>
                </c:pt>
                <c:pt idx="4036">
                  <c:v>0.58060561342592598</c:v>
                </c:pt>
                <c:pt idx="4037">
                  <c:v>0.58060958333333335</c:v>
                </c:pt>
                <c:pt idx="4038">
                  <c:v>0.58061363425925927</c:v>
                </c:pt>
                <c:pt idx="4039">
                  <c:v>0.58061785879629635</c:v>
                </c:pt>
                <c:pt idx="4040">
                  <c:v>0.58062203703703708</c:v>
                </c:pt>
                <c:pt idx="4041">
                  <c:v>0.58062618055555559</c:v>
                </c:pt>
                <c:pt idx="4042">
                  <c:v>0.58063016203703699</c:v>
                </c:pt>
                <c:pt idx="4043">
                  <c:v>0.58063440972222224</c:v>
                </c:pt>
                <c:pt idx="4044">
                  <c:v>0.58063846064814817</c:v>
                </c:pt>
                <c:pt idx="4045">
                  <c:v>0.58064274305555552</c:v>
                </c:pt>
                <c:pt idx="4046">
                  <c:v>0.58064687500000001</c:v>
                </c:pt>
                <c:pt idx="4047">
                  <c:v>0.58065082175925931</c:v>
                </c:pt>
                <c:pt idx="4048">
                  <c:v>0.58065465277777772</c:v>
                </c:pt>
                <c:pt idx="4049">
                  <c:v>0.58065854166666664</c:v>
                </c:pt>
                <c:pt idx="4050">
                  <c:v>0.58066243055555555</c:v>
                </c:pt>
                <c:pt idx="4051">
                  <c:v>0.5806665509259259</c:v>
                </c:pt>
                <c:pt idx="4052">
                  <c:v>0.58067084490740739</c:v>
                </c:pt>
                <c:pt idx="4053">
                  <c:v>0.5806751736111111</c:v>
                </c:pt>
                <c:pt idx="4054">
                  <c:v>0.58067906250000001</c:v>
                </c:pt>
                <c:pt idx="4055">
                  <c:v>0.58068306712962958</c:v>
                </c:pt>
                <c:pt idx="4056">
                  <c:v>0.5806873032407408</c:v>
                </c:pt>
                <c:pt idx="4057">
                  <c:v>0.58069288194444446</c:v>
                </c:pt>
                <c:pt idx="4058">
                  <c:v>0.58069696759259259</c:v>
                </c:pt>
                <c:pt idx="4059">
                  <c:v>0.58070099537037034</c:v>
                </c:pt>
                <c:pt idx="4060">
                  <c:v>0.58070523148148145</c:v>
                </c:pt>
                <c:pt idx="4061">
                  <c:v>0.58070932870370373</c:v>
                </c:pt>
                <c:pt idx="4062">
                  <c:v>0.58071368055555561</c:v>
                </c:pt>
                <c:pt idx="4063">
                  <c:v>0.58071751157407403</c:v>
                </c:pt>
                <c:pt idx="4064">
                  <c:v>0.58072145833333333</c:v>
                </c:pt>
                <c:pt idx="4065">
                  <c:v>0.58072532407407407</c:v>
                </c:pt>
                <c:pt idx="4066">
                  <c:v>0.5807291550925926</c:v>
                </c:pt>
                <c:pt idx="4067">
                  <c:v>0.58073309027777775</c:v>
                </c:pt>
                <c:pt idx="4068">
                  <c:v>0.580737175925926</c:v>
                </c:pt>
                <c:pt idx="4069">
                  <c:v>0.58074122685185181</c:v>
                </c:pt>
                <c:pt idx="4070">
                  <c:v>0.58074533564814812</c:v>
                </c:pt>
                <c:pt idx="4071">
                  <c:v>0.58074931712962963</c:v>
                </c:pt>
                <c:pt idx="4072">
                  <c:v>0.58075335648148141</c:v>
                </c:pt>
                <c:pt idx="4073">
                  <c:v>0.5807576504629629</c:v>
                </c:pt>
                <c:pt idx="4074">
                  <c:v>0.58076184027777777</c:v>
                </c:pt>
                <c:pt idx="4075">
                  <c:v>0.58076587962962967</c:v>
                </c:pt>
                <c:pt idx="4076">
                  <c:v>0.58077012731481481</c:v>
                </c:pt>
                <c:pt idx="4077">
                  <c:v>0.58077423611111112</c:v>
                </c:pt>
                <c:pt idx="4078">
                  <c:v>0.58077826388888887</c:v>
                </c:pt>
                <c:pt idx="4079">
                  <c:v>0.58078252314814816</c:v>
                </c:pt>
                <c:pt idx="4080">
                  <c:v>0.5807866435185185</c:v>
                </c:pt>
                <c:pt idx="4081">
                  <c:v>0.58079063657407404</c:v>
                </c:pt>
                <c:pt idx="4082">
                  <c:v>0.58079447916666671</c:v>
                </c:pt>
                <c:pt idx="4083">
                  <c:v>0.5807984259259259</c:v>
                </c:pt>
                <c:pt idx="4084">
                  <c:v>0.58080350694444449</c:v>
                </c:pt>
                <c:pt idx="4085">
                  <c:v>0.58080770833333328</c:v>
                </c:pt>
                <c:pt idx="4086">
                  <c:v>0.58081190972222219</c:v>
                </c:pt>
                <c:pt idx="4087">
                  <c:v>0.58081606481481485</c:v>
                </c:pt>
                <c:pt idx="4088">
                  <c:v>0.58082016203703701</c:v>
                </c:pt>
                <c:pt idx="4089">
                  <c:v>0.58082431712962956</c:v>
                </c:pt>
                <c:pt idx="4090">
                  <c:v>0.58082841435185184</c:v>
                </c:pt>
                <c:pt idx="4091">
                  <c:v>0.58083281250000007</c:v>
                </c:pt>
                <c:pt idx="4092">
                  <c:v>0.58083686342592589</c:v>
                </c:pt>
                <c:pt idx="4093">
                  <c:v>0.58084107638888882</c:v>
                </c:pt>
                <c:pt idx="4094">
                  <c:v>0.58084515046296292</c:v>
                </c:pt>
                <c:pt idx="4095">
                  <c:v>0.58084914351851846</c:v>
                </c:pt>
                <c:pt idx="4096">
                  <c:v>0.58085321759259256</c:v>
                </c:pt>
                <c:pt idx="4097">
                  <c:v>0.58085704861111109</c:v>
                </c:pt>
                <c:pt idx="4098">
                  <c:v>0.58086093750000001</c:v>
                </c:pt>
                <c:pt idx="4099">
                  <c:v>0.58086476851851854</c:v>
                </c:pt>
                <c:pt idx="4100">
                  <c:v>0.58086859953703707</c:v>
                </c:pt>
                <c:pt idx="4101">
                  <c:v>0.58087246527777781</c:v>
                </c:pt>
                <c:pt idx="4102">
                  <c:v>0.58087630787037037</c:v>
                </c:pt>
                <c:pt idx="4103">
                  <c:v>0.58088037037037032</c:v>
                </c:pt>
                <c:pt idx="4104">
                  <c:v>0.58088451388888884</c:v>
                </c:pt>
                <c:pt idx="4105">
                  <c:v>0.58088861111111112</c:v>
                </c:pt>
                <c:pt idx="4106">
                  <c:v>0.58089261574074069</c:v>
                </c:pt>
                <c:pt idx="4107">
                  <c:v>0.58089674768518518</c:v>
                </c:pt>
                <c:pt idx="4108">
                  <c:v>0.58090107638888888</c:v>
                </c:pt>
                <c:pt idx="4109">
                  <c:v>0.58090505787037039</c:v>
                </c:pt>
                <c:pt idx="4110">
                  <c:v>0.58091061342592598</c:v>
                </c:pt>
                <c:pt idx="4111">
                  <c:v>0.58091474537037036</c:v>
                </c:pt>
                <c:pt idx="4112">
                  <c:v>0.58091872685185186</c:v>
                </c:pt>
                <c:pt idx="4113">
                  <c:v>0.58092289351851856</c:v>
                </c:pt>
                <c:pt idx="4114">
                  <c:v>0.58092689814814813</c:v>
                </c:pt>
                <c:pt idx="4115">
                  <c:v>0.58093078703703704</c:v>
                </c:pt>
                <c:pt idx="4116">
                  <c:v>0.58093461805555557</c:v>
                </c:pt>
                <c:pt idx="4117">
                  <c:v>0.58093851851851852</c:v>
                </c:pt>
                <c:pt idx="4118">
                  <c:v>0.5809423958333334</c:v>
                </c:pt>
                <c:pt idx="4119">
                  <c:v>0.58094627314814817</c:v>
                </c:pt>
                <c:pt idx="4120">
                  <c:v>0.58095064814814812</c:v>
                </c:pt>
                <c:pt idx="4121">
                  <c:v>0.58095468750000001</c:v>
                </c:pt>
                <c:pt idx="4122">
                  <c:v>0.58095888888888891</c:v>
                </c:pt>
                <c:pt idx="4123">
                  <c:v>0.58096287037037031</c:v>
                </c:pt>
                <c:pt idx="4124">
                  <c:v>0.58096694444444441</c:v>
                </c:pt>
                <c:pt idx="4125">
                  <c:v>0.58097116898148149</c:v>
                </c:pt>
                <c:pt idx="4126">
                  <c:v>0.58097518518518521</c:v>
                </c:pt>
                <c:pt idx="4127">
                  <c:v>0.58097949074074073</c:v>
                </c:pt>
                <c:pt idx="4128">
                  <c:v>0.58098355324074069</c:v>
                </c:pt>
                <c:pt idx="4129">
                  <c:v>0.58098760416666673</c:v>
                </c:pt>
                <c:pt idx="4130">
                  <c:v>0.58099170138888889</c:v>
                </c:pt>
                <c:pt idx="4131">
                  <c:v>0.58099575231481482</c:v>
                </c:pt>
                <c:pt idx="4132">
                  <c:v>0.58099971064814815</c:v>
                </c:pt>
                <c:pt idx="4133">
                  <c:v>0.58100355324074071</c:v>
                </c:pt>
                <c:pt idx="4134">
                  <c:v>0.58100750000000001</c:v>
                </c:pt>
                <c:pt idx="4135">
                  <c:v>0.58101135416666672</c:v>
                </c:pt>
                <c:pt idx="4136">
                  <c:v>0.58101513888888889</c:v>
                </c:pt>
                <c:pt idx="4137">
                  <c:v>0.58102094907407409</c:v>
                </c:pt>
                <c:pt idx="4138">
                  <c:v>0.5810251851851852</c:v>
                </c:pt>
                <c:pt idx="4139">
                  <c:v>0.58102932870370372</c:v>
                </c:pt>
                <c:pt idx="4140">
                  <c:v>0.58103327546296291</c:v>
                </c:pt>
                <c:pt idx="4141">
                  <c:v>0.58103751157407413</c:v>
                </c:pt>
                <c:pt idx="4142">
                  <c:v>0.58104165509259265</c:v>
                </c:pt>
                <c:pt idx="4143">
                  <c:v>0.58104563657407404</c:v>
                </c:pt>
                <c:pt idx="4144">
                  <c:v>0.58104978009259256</c:v>
                </c:pt>
                <c:pt idx="4145">
                  <c:v>0.58105384259259263</c:v>
                </c:pt>
                <c:pt idx="4146">
                  <c:v>0.58105796296296297</c:v>
                </c:pt>
                <c:pt idx="4147">
                  <c:v>0.58106196759259265</c:v>
                </c:pt>
                <c:pt idx="4148">
                  <c:v>0.58106630787037039</c:v>
                </c:pt>
                <c:pt idx="4149">
                  <c:v>0.58107025462962969</c:v>
                </c:pt>
                <c:pt idx="4150">
                  <c:v>0.58107406250000004</c:v>
                </c:pt>
                <c:pt idx="4151">
                  <c:v>0.58107811342592586</c:v>
                </c:pt>
                <c:pt idx="4152">
                  <c:v>0.58108192129629632</c:v>
                </c:pt>
                <c:pt idx="4153">
                  <c:v>0.58108593750000004</c:v>
                </c:pt>
                <c:pt idx="4154">
                  <c:v>0.58109034722222219</c:v>
                </c:pt>
                <c:pt idx="4155">
                  <c:v>0.58109436342592591</c:v>
                </c:pt>
                <c:pt idx="4156">
                  <c:v>0.58109859953703702</c:v>
                </c:pt>
                <c:pt idx="4157">
                  <c:v>0.58110262731481488</c:v>
                </c:pt>
                <c:pt idx="4158">
                  <c:v>0.58110686342592588</c:v>
                </c:pt>
                <c:pt idx="4159">
                  <c:v>0.58111101851851854</c:v>
                </c:pt>
                <c:pt idx="4160">
                  <c:v>0.58111504629629629</c:v>
                </c:pt>
                <c:pt idx="4161">
                  <c:v>0.5811191550925926</c:v>
                </c:pt>
                <c:pt idx="4162">
                  <c:v>0.58112319444444449</c:v>
                </c:pt>
                <c:pt idx="4163">
                  <c:v>0.58112884259259256</c:v>
                </c:pt>
                <c:pt idx="4164">
                  <c:v>0.58113277777777783</c:v>
                </c:pt>
                <c:pt idx="4165">
                  <c:v>0.58113688657407414</c:v>
                </c:pt>
                <c:pt idx="4166">
                  <c:v>0.58114078703703698</c:v>
                </c:pt>
                <c:pt idx="4167">
                  <c:v>0.58114460648148147</c:v>
                </c:pt>
                <c:pt idx="4168">
                  <c:v>0.58114858796296298</c:v>
                </c:pt>
                <c:pt idx="4169">
                  <c:v>0.58115239583333334</c:v>
                </c:pt>
                <c:pt idx="4170">
                  <c:v>0.5811563657407407</c:v>
                </c:pt>
                <c:pt idx="4171">
                  <c:v>0.58116072916666661</c:v>
                </c:pt>
                <c:pt idx="4172">
                  <c:v>0.5811647337962963</c:v>
                </c:pt>
                <c:pt idx="4173">
                  <c:v>0.5811688078703704</c:v>
                </c:pt>
                <c:pt idx="4174">
                  <c:v>0.58117299768518516</c:v>
                </c:pt>
                <c:pt idx="4175">
                  <c:v>0.58117736111111118</c:v>
                </c:pt>
                <c:pt idx="4176">
                  <c:v>0.58118162037037036</c:v>
                </c:pt>
                <c:pt idx="4177">
                  <c:v>0.58118563657407407</c:v>
                </c:pt>
                <c:pt idx="4178">
                  <c:v>0.58118978009259259</c:v>
                </c:pt>
                <c:pt idx="4179">
                  <c:v>0.58119384259259255</c:v>
                </c:pt>
                <c:pt idx="4180">
                  <c:v>0.58119795138888886</c:v>
                </c:pt>
                <c:pt idx="4181">
                  <c:v>0.58120190972222219</c:v>
                </c:pt>
                <c:pt idx="4182">
                  <c:v>0.58120623842592589</c:v>
                </c:pt>
                <c:pt idx="4183">
                  <c:v>0.58121008101851845</c:v>
                </c:pt>
                <c:pt idx="4184">
                  <c:v>0.58121388888888892</c:v>
                </c:pt>
                <c:pt idx="4185">
                  <c:v>0.58121788194444446</c:v>
                </c:pt>
                <c:pt idx="4186">
                  <c:v>0.58122171296296299</c:v>
                </c:pt>
                <c:pt idx="4187">
                  <c:v>0.58122600694444448</c:v>
                </c:pt>
                <c:pt idx="4188">
                  <c:v>0.58123035879629625</c:v>
                </c:pt>
                <c:pt idx="4189">
                  <c:v>0.58123446759259256</c:v>
                </c:pt>
                <c:pt idx="4190">
                  <c:v>0.58123995370370374</c:v>
                </c:pt>
                <c:pt idx="4191">
                  <c:v>0.58124403935185187</c:v>
                </c:pt>
                <c:pt idx="4192">
                  <c:v>0.58124822916666663</c:v>
                </c:pt>
                <c:pt idx="4193">
                  <c:v>0.58125251157407409</c:v>
                </c:pt>
                <c:pt idx="4194">
                  <c:v>0.58125687500000001</c:v>
                </c:pt>
                <c:pt idx="4195">
                  <c:v>0.58126092592592593</c:v>
                </c:pt>
                <c:pt idx="4196">
                  <c:v>0.58126508101851859</c:v>
                </c:pt>
                <c:pt idx="4197">
                  <c:v>0.58126923611111114</c:v>
                </c:pt>
                <c:pt idx="4198">
                  <c:v>0.58127311342592591</c:v>
                </c:pt>
                <c:pt idx="4199">
                  <c:v>0.58127740740740741</c:v>
                </c:pt>
                <c:pt idx="4200">
                  <c:v>0.58128129629629632</c:v>
                </c:pt>
                <c:pt idx="4201">
                  <c:v>0.58128516203703706</c:v>
                </c:pt>
                <c:pt idx="4202">
                  <c:v>0.58128909722222222</c:v>
                </c:pt>
                <c:pt idx="4203">
                  <c:v>0.58129295138888892</c:v>
                </c:pt>
                <c:pt idx="4204">
                  <c:v>0.5812969907407407</c:v>
                </c:pt>
                <c:pt idx="4205">
                  <c:v>0.58130130787037038</c:v>
                </c:pt>
                <c:pt idx="4206">
                  <c:v>0.58130562500000005</c:v>
                </c:pt>
                <c:pt idx="4207">
                  <c:v>0.58130964120370365</c:v>
                </c:pt>
                <c:pt idx="4208">
                  <c:v>0.58131373842592593</c:v>
                </c:pt>
                <c:pt idx="4209">
                  <c:v>0.58131795138888886</c:v>
                </c:pt>
                <c:pt idx="4210">
                  <c:v>0.58132217592592594</c:v>
                </c:pt>
                <c:pt idx="4211">
                  <c:v>0.5813263657407407</c:v>
                </c:pt>
                <c:pt idx="4212">
                  <c:v>0.58133052083333336</c:v>
                </c:pt>
                <c:pt idx="4213">
                  <c:v>0.58133465277777774</c:v>
                </c:pt>
                <c:pt idx="4214">
                  <c:v>0.58133871527777781</c:v>
                </c:pt>
                <c:pt idx="4215">
                  <c:v>0.58134273148148152</c:v>
                </c:pt>
                <c:pt idx="4216">
                  <c:v>0.58134795138888895</c:v>
                </c:pt>
                <c:pt idx="4217">
                  <c:v>0.58135193287037035</c:v>
                </c:pt>
                <c:pt idx="4218">
                  <c:v>0.58135592592592589</c:v>
                </c:pt>
                <c:pt idx="4219">
                  <c:v>0.58135975694444442</c:v>
                </c:pt>
                <c:pt idx="4220">
                  <c:v>0.58136381944444449</c:v>
                </c:pt>
                <c:pt idx="4221">
                  <c:v>0.58136833333333338</c:v>
                </c:pt>
                <c:pt idx="4222">
                  <c:v>0.58137238425925919</c:v>
                </c:pt>
                <c:pt idx="4223">
                  <c:v>0.58137665509259262</c:v>
                </c:pt>
                <c:pt idx="4224">
                  <c:v>0.58138071759259258</c:v>
                </c:pt>
                <c:pt idx="4225">
                  <c:v>0.58138469907407408</c:v>
                </c:pt>
                <c:pt idx="4226">
                  <c:v>0.58138876157407404</c:v>
                </c:pt>
                <c:pt idx="4227">
                  <c:v>0.5813929166666667</c:v>
                </c:pt>
                <c:pt idx="4228">
                  <c:v>0.58139714120370367</c:v>
                </c:pt>
                <c:pt idx="4229">
                  <c:v>0.58140122685185192</c:v>
                </c:pt>
                <c:pt idx="4230">
                  <c:v>0.58140548611111109</c:v>
                </c:pt>
                <c:pt idx="4231">
                  <c:v>0.58140947916666663</c:v>
                </c:pt>
                <c:pt idx="4232">
                  <c:v>0.58141336805555555</c:v>
                </c:pt>
                <c:pt idx="4233">
                  <c:v>0.5814175231481481</c:v>
                </c:pt>
                <c:pt idx="4234">
                  <c:v>0.58142144675925922</c:v>
                </c:pt>
                <c:pt idx="4235">
                  <c:v>0.58142540509259255</c:v>
                </c:pt>
                <c:pt idx="4236">
                  <c:v>0.58142925925925926</c:v>
                </c:pt>
                <c:pt idx="4237">
                  <c:v>0.58143321759259259</c:v>
                </c:pt>
                <c:pt idx="4238">
                  <c:v>0.58143743055555552</c:v>
                </c:pt>
                <c:pt idx="4239">
                  <c:v>0.58144175925925923</c:v>
                </c:pt>
                <c:pt idx="4240">
                  <c:v>0.58144604166666669</c:v>
                </c:pt>
                <c:pt idx="4241">
                  <c:v>0.58145012731481482</c:v>
                </c:pt>
                <c:pt idx="4242">
                  <c:v>0.581455613425926</c:v>
                </c:pt>
                <c:pt idx="4243">
                  <c:v>0.58145976851851855</c:v>
                </c:pt>
                <c:pt idx="4244">
                  <c:v>0.58146381944444447</c:v>
                </c:pt>
                <c:pt idx="4245">
                  <c:v>0.58146804398148155</c:v>
                </c:pt>
                <c:pt idx="4246">
                  <c:v>0.58147203703703709</c:v>
                </c:pt>
                <c:pt idx="4247">
                  <c:v>0.5814761458333334</c:v>
                </c:pt>
                <c:pt idx="4248">
                  <c:v>0.58148039351851855</c:v>
                </c:pt>
                <c:pt idx="4249">
                  <c:v>0.58148444444444447</c:v>
                </c:pt>
                <c:pt idx="4250">
                  <c:v>0.58148863425925923</c:v>
                </c:pt>
                <c:pt idx="4251">
                  <c:v>0.58149248842592594</c:v>
                </c:pt>
                <c:pt idx="4252">
                  <c:v>0.58149649305555562</c:v>
                </c:pt>
                <c:pt idx="4253">
                  <c:v>0.58150038194444442</c:v>
                </c:pt>
                <c:pt idx="4254">
                  <c:v>0.58150464120370371</c:v>
                </c:pt>
                <c:pt idx="4255">
                  <c:v>0.58150906250000001</c:v>
                </c:pt>
                <c:pt idx="4256">
                  <c:v>0.58151324074074073</c:v>
                </c:pt>
                <c:pt idx="4257">
                  <c:v>0.58151731481481483</c:v>
                </c:pt>
                <c:pt idx="4258">
                  <c:v>0.58152157407407412</c:v>
                </c:pt>
                <c:pt idx="4259">
                  <c:v>0.5815257060185185</c:v>
                </c:pt>
                <c:pt idx="4260">
                  <c:v>0.58152988425925922</c:v>
                </c:pt>
                <c:pt idx="4261">
                  <c:v>0.58153415509259265</c:v>
                </c:pt>
                <c:pt idx="4262">
                  <c:v>0.58153849537037039</c:v>
                </c:pt>
                <c:pt idx="4263">
                  <c:v>0.58154255787037035</c:v>
                </c:pt>
                <c:pt idx="4264">
                  <c:v>0.5815467129629629</c:v>
                </c:pt>
                <c:pt idx="4265">
                  <c:v>0.5815506597222222</c:v>
                </c:pt>
                <c:pt idx="4266">
                  <c:v>0.58155604166666663</c:v>
                </c:pt>
                <c:pt idx="4267">
                  <c:v>0.58155987268518516</c:v>
                </c:pt>
                <c:pt idx="4268">
                  <c:v>0.5815638310185185</c:v>
                </c:pt>
                <c:pt idx="4269">
                  <c:v>0.58156775462962962</c:v>
                </c:pt>
                <c:pt idx="4270">
                  <c:v>0.58157172453703698</c:v>
                </c:pt>
                <c:pt idx="4271">
                  <c:v>0.5815756134259259</c:v>
                </c:pt>
                <c:pt idx="4272">
                  <c:v>0.58157991898148154</c:v>
                </c:pt>
                <c:pt idx="4273">
                  <c:v>0.58158391203703708</c:v>
                </c:pt>
                <c:pt idx="4274">
                  <c:v>0.58158819444444443</c:v>
                </c:pt>
                <c:pt idx="4275">
                  <c:v>0.58159218749999997</c:v>
                </c:pt>
                <c:pt idx="4276">
                  <c:v>0.58159644675925926</c:v>
                </c:pt>
                <c:pt idx="4277">
                  <c:v>0.581600474537037</c:v>
                </c:pt>
                <c:pt idx="4278">
                  <c:v>0.5816047685185185</c:v>
                </c:pt>
                <c:pt idx="4279">
                  <c:v>0.58160891203703702</c:v>
                </c:pt>
                <c:pt idx="4280">
                  <c:v>0.58161324074074072</c:v>
                </c:pt>
                <c:pt idx="4281">
                  <c:v>0.58161725694444444</c:v>
                </c:pt>
                <c:pt idx="4282">
                  <c:v>0.58162130787037036</c:v>
                </c:pt>
                <c:pt idx="4283">
                  <c:v>0.58162511574074072</c:v>
                </c:pt>
                <c:pt idx="4284">
                  <c:v>0.58162928240740741</c:v>
                </c:pt>
                <c:pt idx="4285">
                  <c:v>0.58163309027777776</c:v>
                </c:pt>
                <c:pt idx="4286">
                  <c:v>0.58163709490740734</c:v>
                </c:pt>
                <c:pt idx="4287">
                  <c:v>0.58164101851851846</c:v>
                </c:pt>
                <c:pt idx="4288">
                  <c:v>0.5816465856481482</c:v>
                </c:pt>
                <c:pt idx="4289">
                  <c:v>0.58165090277777776</c:v>
                </c:pt>
                <c:pt idx="4290">
                  <c:v>0.58165521990740743</c:v>
                </c:pt>
                <c:pt idx="4291">
                  <c:v>0.58165928240740739</c:v>
                </c:pt>
                <c:pt idx="4292">
                  <c:v>0.58166344907407408</c:v>
                </c:pt>
                <c:pt idx="4293">
                  <c:v>0.58166761574074077</c:v>
                </c:pt>
                <c:pt idx="4294">
                  <c:v>0.58167175925925929</c:v>
                </c:pt>
                <c:pt idx="4295">
                  <c:v>0.58167598379629626</c:v>
                </c:pt>
                <c:pt idx="4296">
                  <c:v>0.58168012731481478</c:v>
                </c:pt>
                <c:pt idx="4297">
                  <c:v>0.58168427083333329</c:v>
                </c:pt>
                <c:pt idx="4298">
                  <c:v>0.5816883449074074</c:v>
                </c:pt>
                <c:pt idx="4299">
                  <c:v>0.58169214120370372</c:v>
                </c:pt>
                <c:pt idx="4300">
                  <c:v>0.58169621527777771</c:v>
                </c:pt>
                <c:pt idx="4301">
                  <c:v>0.58170028935185181</c:v>
                </c:pt>
                <c:pt idx="4302">
                  <c:v>0.58170423611111111</c:v>
                </c:pt>
                <c:pt idx="4303">
                  <c:v>0.58170811342592599</c:v>
                </c:pt>
                <c:pt idx="4304">
                  <c:v>0.58171204861111114</c:v>
                </c:pt>
                <c:pt idx="4305">
                  <c:v>0.58171616898148149</c:v>
                </c:pt>
                <c:pt idx="4306">
                  <c:v>0.58172056712962961</c:v>
                </c:pt>
                <c:pt idx="4307">
                  <c:v>0.58172466435185188</c:v>
                </c:pt>
                <c:pt idx="4308">
                  <c:v>0.58172881944444443</c:v>
                </c:pt>
                <c:pt idx="4309">
                  <c:v>0.58173280092592594</c:v>
                </c:pt>
                <c:pt idx="4310">
                  <c:v>0.58173835648148142</c:v>
                </c:pt>
                <c:pt idx="4311">
                  <c:v>0.58174244212962967</c:v>
                </c:pt>
                <c:pt idx="4312">
                  <c:v>0.58174679398148144</c:v>
                </c:pt>
                <c:pt idx="4313">
                  <c:v>0.58175079861111112</c:v>
                </c:pt>
                <c:pt idx="4314">
                  <c:v>0.58175503472222223</c:v>
                </c:pt>
                <c:pt idx="4315">
                  <c:v>0.5817590393518518</c:v>
                </c:pt>
                <c:pt idx="4316">
                  <c:v>0.58176305555555552</c:v>
                </c:pt>
                <c:pt idx="4317">
                  <c:v>0.58176690972222223</c:v>
                </c:pt>
                <c:pt idx="4318">
                  <c:v>0.58177111111111113</c:v>
                </c:pt>
                <c:pt idx="4319">
                  <c:v>0.58177497685185187</c:v>
                </c:pt>
                <c:pt idx="4320">
                  <c:v>0.5817790625</c:v>
                </c:pt>
                <c:pt idx="4321">
                  <c:v>0.58178321759259266</c:v>
                </c:pt>
                <c:pt idx="4322">
                  <c:v>0.58178739583333339</c:v>
                </c:pt>
                <c:pt idx="4323">
                  <c:v>0.5817915046296297</c:v>
                </c:pt>
                <c:pt idx="4324">
                  <c:v>0.58179582175925926</c:v>
                </c:pt>
                <c:pt idx="4325">
                  <c:v>0.5817999421296296</c:v>
                </c:pt>
                <c:pt idx="4326">
                  <c:v>0.58180416666666668</c:v>
                </c:pt>
                <c:pt idx="4327">
                  <c:v>0.58180829861111116</c:v>
                </c:pt>
                <c:pt idx="4328">
                  <c:v>0.58181267361111111</c:v>
                </c:pt>
                <c:pt idx="4329">
                  <c:v>0.58181686342592587</c:v>
                </c:pt>
                <c:pt idx="4330">
                  <c:v>0.58182112268518515</c:v>
                </c:pt>
                <c:pt idx="4331">
                  <c:v>0.58182513888888887</c:v>
                </c:pt>
                <c:pt idx="4332">
                  <c:v>0.58182908564814817</c:v>
                </c:pt>
                <c:pt idx="4333">
                  <c:v>0.58183412037037041</c:v>
                </c:pt>
                <c:pt idx="4334">
                  <c:v>0.5818380671296296</c:v>
                </c:pt>
                <c:pt idx="4335">
                  <c:v>0.58184203703703707</c:v>
                </c:pt>
                <c:pt idx="4336">
                  <c:v>0.58184582175925925</c:v>
                </c:pt>
                <c:pt idx="4337">
                  <c:v>0.5818497222222222</c:v>
                </c:pt>
                <c:pt idx="4338">
                  <c:v>0.58185373842592591</c:v>
                </c:pt>
                <c:pt idx="4339">
                  <c:v>0.58185782407407405</c:v>
                </c:pt>
                <c:pt idx="4340">
                  <c:v>0.58186201388888892</c:v>
                </c:pt>
                <c:pt idx="4341">
                  <c:v>0.58186615740740744</c:v>
                </c:pt>
                <c:pt idx="4342">
                  <c:v>0.58187020833333336</c:v>
                </c:pt>
                <c:pt idx="4343">
                  <c:v>0.58187435185185188</c:v>
                </c:pt>
                <c:pt idx="4344">
                  <c:v>0.58187834490740742</c:v>
                </c:pt>
                <c:pt idx="4345">
                  <c:v>0.58188253472222218</c:v>
                </c:pt>
                <c:pt idx="4346">
                  <c:v>0.58188651620370369</c:v>
                </c:pt>
                <c:pt idx="4347">
                  <c:v>0.58189069444444441</c:v>
                </c:pt>
                <c:pt idx="4348">
                  <c:v>0.58189479166666669</c:v>
                </c:pt>
                <c:pt idx="4349">
                  <c:v>0.58189884259259261</c:v>
                </c:pt>
                <c:pt idx="4350">
                  <c:v>0.581902662037037</c:v>
                </c:pt>
                <c:pt idx="4351">
                  <c:v>0.58190659722222227</c:v>
                </c:pt>
                <c:pt idx="4352">
                  <c:v>0.58191062500000001</c:v>
                </c:pt>
                <c:pt idx="4353">
                  <c:v>0.58191453703703699</c:v>
                </c:pt>
                <c:pt idx="4354">
                  <c:v>0.58191843750000005</c:v>
                </c:pt>
                <c:pt idx="4355">
                  <c:v>0.58192386574074073</c:v>
                </c:pt>
                <c:pt idx="4356">
                  <c:v>0.58192788194444445</c:v>
                </c:pt>
                <c:pt idx="4357">
                  <c:v>0.58193218749999998</c:v>
                </c:pt>
                <c:pt idx="4358">
                  <c:v>0.58193629629629628</c:v>
                </c:pt>
                <c:pt idx="4359">
                  <c:v>0.58194049768518519</c:v>
                </c:pt>
                <c:pt idx="4360">
                  <c:v>0.58194464120370371</c:v>
                </c:pt>
                <c:pt idx="4361">
                  <c:v>0.58194884259259261</c:v>
                </c:pt>
                <c:pt idx="4362">
                  <c:v>0.5819531365740741</c:v>
                </c:pt>
                <c:pt idx="4363">
                  <c:v>0.58195744212962963</c:v>
                </c:pt>
                <c:pt idx="4364">
                  <c:v>0.58196162037037036</c:v>
                </c:pt>
                <c:pt idx="4365">
                  <c:v>0.58196598379629627</c:v>
                </c:pt>
                <c:pt idx="4366">
                  <c:v>0.58196988425925922</c:v>
                </c:pt>
                <c:pt idx="4367">
                  <c:v>0.5819738888888889</c:v>
                </c:pt>
                <c:pt idx="4368">
                  <c:v>0.58197780092592588</c:v>
                </c:pt>
                <c:pt idx="4369">
                  <c:v>0.58198210648148152</c:v>
                </c:pt>
                <c:pt idx="4370">
                  <c:v>0.58198598379629629</c:v>
                </c:pt>
                <c:pt idx="4371">
                  <c:v>0.58199001157407404</c:v>
                </c:pt>
                <c:pt idx="4372">
                  <c:v>0.58199420138888891</c:v>
                </c:pt>
                <c:pt idx="4373">
                  <c:v>0.58199844907407405</c:v>
                </c:pt>
                <c:pt idx="4374">
                  <c:v>0.58200270833333334</c:v>
                </c:pt>
                <c:pt idx="4375">
                  <c:v>0.58200690972222224</c:v>
                </c:pt>
                <c:pt idx="4376">
                  <c:v>0.58201108796296297</c:v>
                </c:pt>
                <c:pt idx="4377">
                  <c:v>0.5820165625</c:v>
                </c:pt>
                <c:pt idx="4378">
                  <c:v>0.58202065972222228</c:v>
                </c:pt>
                <c:pt idx="4379">
                  <c:v>0.58202486111111107</c:v>
                </c:pt>
                <c:pt idx="4380">
                  <c:v>0.58202939814814814</c:v>
                </c:pt>
                <c:pt idx="4381">
                  <c:v>0.5820335879629629</c:v>
                </c:pt>
                <c:pt idx="4382">
                  <c:v>0.582037662037037</c:v>
                </c:pt>
                <c:pt idx="4383">
                  <c:v>0.58204172453703706</c:v>
                </c:pt>
                <c:pt idx="4384">
                  <c:v>0.58204562500000001</c:v>
                </c:pt>
                <c:pt idx="4385">
                  <c:v>0.58204975694444439</c:v>
                </c:pt>
                <c:pt idx="4386">
                  <c:v>0.58205363425925927</c:v>
                </c:pt>
                <c:pt idx="4387">
                  <c:v>0.58205776620370375</c:v>
                </c:pt>
                <c:pt idx="4388">
                  <c:v>0.58206206018518525</c:v>
                </c:pt>
                <c:pt idx="4389">
                  <c:v>0.58206635416666663</c:v>
                </c:pt>
                <c:pt idx="4390">
                  <c:v>0.58207069444444448</c:v>
                </c:pt>
                <c:pt idx="4391">
                  <c:v>0.58207540509259259</c:v>
                </c:pt>
                <c:pt idx="4392">
                  <c:v>0.58207956018518525</c:v>
                </c:pt>
                <c:pt idx="4393">
                  <c:v>0.58208375000000001</c:v>
                </c:pt>
                <c:pt idx="4394">
                  <c:v>0.582087824074074</c:v>
                </c:pt>
                <c:pt idx="4395">
                  <c:v>0.58209190972222224</c:v>
                </c:pt>
                <c:pt idx="4396">
                  <c:v>0.58209618055555556</c:v>
                </c:pt>
                <c:pt idx="4397">
                  <c:v>0.58210049768518524</c:v>
                </c:pt>
                <c:pt idx="4398">
                  <c:v>0.58210466435185182</c:v>
                </c:pt>
                <c:pt idx="4399">
                  <c:v>0.58210991898148146</c:v>
                </c:pt>
                <c:pt idx="4400">
                  <c:v>0.58211384259259258</c:v>
                </c:pt>
                <c:pt idx="4401">
                  <c:v>0.58211788194444447</c:v>
                </c:pt>
                <c:pt idx="4402">
                  <c:v>0.58212190972222222</c:v>
                </c:pt>
                <c:pt idx="4403">
                  <c:v>0.58212596064814814</c:v>
                </c:pt>
                <c:pt idx="4404">
                  <c:v>0.5821298958333333</c:v>
                </c:pt>
                <c:pt idx="4405">
                  <c:v>0.58213421296296297</c:v>
                </c:pt>
                <c:pt idx="4406">
                  <c:v>0.58213836805555552</c:v>
                </c:pt>
                <c:pt idx="4407">
                  <c:v>0.58214296296296297</c:v>
                </c:pt>
                <c:pt idx="4408">
                  <c:v>0.58214708333333332</c:v>
                </c:pt>
                <c:pt idx="4409">
                  <c:v>0.58215140046296299</c:v>
                </c:pt>
                <c:pt idx="4410">
                  <c:v>0.58215556712962957</c:v>
                </c:pt>
                <c:pt idx="4411">
                  <c:v>0.58215978009259262</c:v>
                </c:pt>
                <c:pt idx="4412">
                  <c:v>0.58216394675925931</c:v>
                </c:pt>
                <c:pt idx="4413">
                  <c:v>0.58216835648148146</c:v>
                </c:pt>
                <c:pt idx="4414">
                  <c:v>0.58217247685185181</c:v>
                </c:pt>
                <c:pt idx="4415">
                  <c:v>0.58217665509259253</c:v>
                </c:pt>
                <c:pt idx="4416">
                  <c:v>0.58218061342592586</c:v>
                </c:pt>
                <c:pt idx="4417">
                  <c:v>0.58218462962962969</c:v>
                </c:pt>
                <c:pt idx="4418">
                  <c:v>0.58218858796296302</c:v>
                </c:pt>
                <c:pt idx="4419">
                  <c:v>0.58219289351851855</c:v>
                </c:pt>
                <c:pt idx="4420">
                  <c:v>0.58219687500000006</c:v>
                </c:pt>
                <c:pt idx="4421">
                  <c:v>0.58220244212962957</c:v>
                </c:pt>
                <c:pt idx="4422">
                  <c:v>0.58220667824074079</c:v>
                </c:pt>
                <c:pt idx="4423">
                  <c:v>0.58221098379629632</c:v>
                </c:pt>
                <c:pt idx="4424">
                  <c:v>0.58221520833333329</c:v>
                </c:pt>
                <c:pt idx="4425">
                  <c:v>0.58221947916666672</c:v>
                </c:pt>
                <c:pt idx="4426">
                  <c:v>0.58222363425925927</c:v>
                </c:pt>
                <c:pt idx="4427">
                  <c:v>0.58222795138888894</c:v>
                </c:pt>
                <c:pt idx="4428">
                  <c:v>0.58223206018518525</c:v>
                </c:pt>
                <c:pt idx="4429">
                  <c:v>0.58223627314814819</c:v>
                </c:pt>
                <c:pt idx="4430">
                  <c:v>0.58224062499999996</c:v>
                </c:pt>
                <c:pt idx="4431">
                  <c:v>0.5822449652777778</c:v>
                </c:pt>
                <c:pt idx="4432">
                  <c:v>0.58224881944444451</c:v>
                </c:pt>
                <c:pt idx="4433">
                  <c:v>0.58225278935185187</c:v>
                </c:pt>
                <c:pt idx="4434">
                  <c:v>0.58225670138888885</c:v>
                </c:pt>
                <c:pt idx="4435">
                  <c:v>0.58226079861111113</c:v>
                </c:pt>
                <c:pt idx="4436">
                  <c:v>0.58226462962962966</c:v>
                </c:pt>
                <c:pt idx="4437">
                  <c:v>0.58226869212962962</c:v>
                </c:pt>
                <c:pt idx="4438">
                  <c:v>0.58227274305555554</c:v>
                </c:pt>
                <c:pt idx="4439">
                  <c:v>0.58227703703703704</c:v>
                </c:pt>
                <c:pt idx="4440">
                  <c:v>0.58228103009259258</c:v>
                </c:pt>
                <c:pt idx="4441">
                  <c:v>0.58228527777777772</c:v>
                </c:pt>
                <c:pt idx="4442">
                  <c:v>0.58228927083333326</c:v>
                </c:pt>
                <c:pt idx="4443">
                  <c:v>0.58229482638888885</c:v>
                </c:pt>
                <c:pt idx="4444">
                  <c:v>0.58229890046296295</c:v>
                </c:pt>
                <c:pt idx="4445">
                  <c:v>0.58230315972222224</c:v>
                </c:pt>
                <c:pt idx="4446">
                  <c:v>0.58230729166666662</c:v>
                </c:pt>
                <c:pt idx="4447">
                  <c:v>0.58231150462962966</c:v>
                </c:pt>
                <c:pt idx="4448">
                  <c:v>0.58231557870370365</c:v>
                </c:pt>
                <c:pt idx="4449">
                  <c:v>0.58231954861111113</c:v>
                </c:pt>
                <c:pt idx="4450">
                  <c:v>0.58232340277777783</c:v>
                </c:pt>
                <c:pt idx="4451">
                  <c:v>0.58232736111111116</c:v>
                </c:pt>
                <c:pt idx="4452">
                  <c:v>0.58233137731481477</c:v>
                </c:pt>
                <c:pt idx="4453">
                  <c:v>0.5823354282407408</c:v>
                </c:pt>
                <c:pt idx="4454">
                  <c:v>0.58233951388888883</c:v>
                </c:pt>
                <c:pt idx="4455">
                  <c:v>0.5823438310185185</c:v>
                </c:pt>
                <c:pt idx="4456">
                  <c:v>0.58234787037037039</c:v>
                </c:pt>
                <c:pt idx="4457">
                  <c:v>0.58235206018518515</c:v>
                </c:pt>
                <c:pt idx="4458">
                  <c:v>0.5823561805555556</c:v>
                </c:pt>
                <c:pt idx="4459">
                  <c:v>0.58236042824074075</c:v>
                </c:pt>
                <c:pt idx="4460">
                  <c:v>0.58236443287037043</c:v>
                </c:pt>
                <c:pt idx="4461">
                  <c:v>0.58236861111111116</c:v>
                </c:pt>
                <c:pt idx="4462">
                  <c:v>0.5823727314814815</c:v>
                </c:pt>
                <c:pt idx="4463">
                  <c:v>0.58237687500000002</c:v>
                </c:pt>
                <c:pt idx="4464">
                  <c:v>0.58238115740740748</c:v>
                </c:pt>
                <c:pt idx="4465">
                  <c:v>0.58238517361111108</c:v>
                </c:pt>
                <c:pt idx="4466">
                  <c:v>0.58239016203703697</c:v>
                </c:pt>
                <c:pt idx="4467">
                  <c:v>0.58239400462962965</c:v>
                </c:pt>
                <c:pt idx="4468">
                  <c:v>0.58239787037037039</c:v>
                </c:pt>
                <c:pt idx="4469">
                  <c:v>0.58240189814814813</c:v>
                </c:pt>
                <c:pt idx="4470">
                  <c:v>0.5824057754629629</c:v>
                </c:pt>
                <c:pt idx="4471">
                  <c:v>0.58240978009259259</c:v>
                </c:pt>
                <c:pt idx="4472">
                  <c:v>0.58241387731481475</c:v>
                </c:pt>
                <c:pt idx="4473">
                  <c:v>0.58241790509259261</c:v>
                </c:pt>
                <c:pt idx="4474">
                  <c:v>0.58242201388888892</c:v>
                </c:pt>
                <c:pt idx="4475">
                  <c:v>0.58242606481481485</c:v>
                </c:pt>
                <c:pt idx="4476">
                  <c:v>0.58243010416666674</c:v>
                </c:pt>
                <c:pt idx="4477">
                  <c:v>0.58243412037037035</c:v>
                </c:pt>
                <c:pt idx="4478">
                  <c:v>0.58243831018518522</c:v>
                </c:pt>
                <c:pt idx="4479">
                  <c:v>0.58244245370370373</c:v>
                </c:pt>
                <c:pt idx="4480">
                  <c:v>0.58244664351851849</c:v>
                </c:pt>
                <c:pt idx="4481">
                  <c:v>0.58245093749999999</c:v>
                </c:pt>
                <c:pt idx="4482">
                  <c:v>0.58245503472222226</c:v>
                </c:pt>
                <c:pt idx="4483">
                  <c:v>0.58245886574074068</c:v>
                </c:pt>
                <c:pt idx="4484">
                  <c:v>0.58246276620370374</c:v>
                </c:pt>
                <c:pt idx="4485">
                  <c:v>0.58246664351851851</c:v>
                </c:pt>
                <c:pt idx="4486">
                  <c:v>0.58247059027777781</c:v>
                </c:pt>
                <c:pt idx="4487">
                  <c:v>0.58247472222222219</c:v>
                </c:pt>
                <c:pt idx="4488">
                  <c:v>0.5824802546296296</c:v>
                </c:pt>
                <c:pt idx="4489">
                  <c:v>0.58248437500000005</c:v>
                </c:pt>
                <c:pt idx="4490">
                  <c:v>0.58248880787037038</c:v>
                </c:pt>
                <c:pt idx="4491">
                  <c:v>0.58249288194444448</c:v>
                </c:pt>
                <c:pt idx="4492">
                  <c:v>0.58249710648148145</c:v>
                </c:pt>
                <c:pt idx="4493">
                  <c:v>0.58250123842592594</c:v>
                </c:pt>
                <c:pt idx="4494">
                  <c:v>0.58250534722222225</c:v>
                </c:pt>
                <c:pt idx="4495">
                  <c:v>0.58250939814814817</c:v>
                </c:pt>
                <c:pt idx="4496">
                  <c:v>0.58251362268518514</c:v>
                </c:pt>
                <c:pt idx="4497">
                  <c:v>0.58251763888888886</c:v>
                </c:pt>
                <c:pt idx="4498">
                  <c:v>0.58252203703703709</c:v>
                </c:pt>
                <c:pt idx="4499">
                  <c:v>0.5825258333333333</c:v>
                </c:pt>
                <c:pt idx="4500">
                  <c:v>0.58252989583333337</c:v>
                </c:pt>
                <c:pt idx="4501">
                  <c:v>0.58253373842592593</c:v>
                </c:pt>
                <c:pt idx="4502">
                  <c:v>0.58253765046296302</c:v>
                </c:pt>
                <c:pt idx="4503">
                  <c:v>0.5825418171296296</c:v>
                </c:pt>
                <c:pt idx="4504">
                  <c:v>0.58254581018518514</c:v>
                </c:pt>
                <c:pt idx="4505">
                  <c:v>0.58254980324074068</c:v>
                </c:pt>
                <c:pt idx="4506">
                  <c:v>0.58255396990740738</c:v>
                </c:pt>
                <c:pt idx="4507">
                  <c:v>0.58255796296296303</c:v>
                </c:pt>
                <c:pt idx="4508">
                  <c:v>0.58256214120370375</c:v>
                </c:pt>
                <c:pt idx="4509">
                  <c:v>0.58256640046296293</c:v>
                </c:pt>
                <c:pt idx="4510">
                  <c:v>0.58257190972222228</c:v>
                </c:pt>
                <c:pt idx="4511">
                  <c:v>0.5825760532407408</c:v>
                </c:pt>
                <c:pt idx="4512">
                  <c:v>0.58258018518518517</c:v>
                </c:pt>
                <c:pt idx="4513">
                  <c:v>0.58258416666666668</c:v>
                </c:pt>
                <c:pt idx="4514">
                  <c:v>0.58258837962962962</c:v>
                </c:pt>
                <c:pt idx="4515">
                  <c:v>0.58259267361111111</c:v>
                </c:pt>
                <c:pt idx="4516">
                  <c:v>0.58259692129629637</c:v>
                </c:pt>
                <c:pt idx="4517">
                  <c:v>0.58260076388888893</c:v>
                </c:pt>
                <c:pt idx="4518">
                  <c:v>0.58260480324074071</c:v>
                </c:pt>
                <c:pt idx="4519">
                  <c:v>0.58260864583333338</c:v>
                </c:pt>
                <c:pt idx="4520">
                  <c:v>0.58261277777777776</c:v>
                </c:pt>
                <c:pt idx="4521">
                  <c:v>0.58261704861111108</c:v>
                </c:pt>
                <c:pt idx="4522">
                  <c:v>0.58262122685185191</c:v>
                </c:pt>
                <c:pt idx="4523">
                  <c:v>0.58262528935185187</c:v>
                </c:pt>
                <c:pt idx="4524">
                  <c:v>0.58262953703703702</c:v>
                </c:pt>
                <c:pt idx="4525">
                  <c:v>0.58263357638888891</c:v>
                </c:pt>
                <c:pt idx="4526">
                  <c:v>0.58263778935185184</c:v>
                </c:pt>
                <c:pt idx="4527">
                  <c:v>0.58264188657407401</c:v>
                </c:pt>
                <c:pt idx="4528">
                  <c:v>0.582646238425926</c:v>
                </c:pt>
                <c:pt idx="4529">
                  <c:v>0.58265037037037037</c:v>
                </c:pt>
                <c:pt idx="4530">
                  <c:v>0.58265472222222225</c:v>
                </c:pt>
                <c:pt idx="4531">
                  <c:v>0.58265908564814817</c:v>
                </c:pt>
                <c:pt idx="4532">
                  <c:v>0.5826643402777778</c:v>
                </c:pt>
                <c:pt idx="4533">
                  <c:v>0.58266820601851854</c:v>
                </c:pt>
                <c:pt idx="4534">
                  <c:v>0.5826722685185185</c:v>
                </c:pt>
                <c:pt idx="4535">
                  <c:v>0.5826762152777778</c:v>
                </c:pt>
                <c:pt idx="4536">
                  <c:v>0.58268023148148151</c:v>
                </c:pt>
                <c:pt idx="4537">
                  <c:v>0.58268418981481485</c:v>
                </c:pt>
                <c:pt idx="4538">
                  <c:v>0.58268850694444441</c:v>
                </c:pt>
                <c:pt idx="4539">
                  <c:v>0.5826929282407407</c:v>
                </c:pt>
                <c:pt idx="4540">
                  <c:v>0.58269721064814817</c:v>
                </c:pt>
                <c:pt idx="4541">
                  <c:v>0.58270134259259254</c:v>
                </c:pt>
                <c:pt idx="4542">
                  <c:v>0.58270591435185182</c:v>
                </c:pt>
                <c:pt idx="4543">
                  <c:v>0.58271008101851851</c:v>
                </c:pt>
                <c:pt idx="4544">
                  <c:v>0.5827143402777778</c:v>
                </c:pt>
                <c:pt idx="4545">
                  <c:v>0.58271842592592593</c:v>
                </c:pt>
                <c:pt idx="4546">
                  <c:v>0.58272267361111107</c:v>
                </c:pt>
                <c:pt idx="4547">
                  <c:v>0.58272679398148142</c:v>
                </c:pt>
                <c:pt idx="4548">
                  <c:v>0.5827310532407407</c:v>
                </c:pt>
                <c:pt idx="4549">
                  <c:v>0.58273516203703701</c:v>
                </c:pt>
                <c:pt idx="4550">
                  <c:v>0.58273918981481476</c:v>
                </c:pt>
                <c:pt idx="4551">
                  <c:v>0.58274312500000003</c:v>
                </c:pt>
                <c:pt idx="4552">
                  <c:v>0.58274715277777778</c:v>
                </c:pt>
                <c:pt idx="4553">
                  <c:v>0.5827512037037037</c:v>
                </c:pt>
                <c:pt idx="4554">
                  <c:v>0.58275681712962968</c:v>
                </c:pt>
                <c:pt idx="4555">
                  <c:v>0.58276094907407405</c:v>
                </c:pt>
                <c:pt idx="4556">
                  <c:v>0.58276521990740737</c:v>
                </c:pt>
                <c:pt idx="4557">
                  <c:v>0.58276943287037042</c:v>
                </c:pt>
                <c:pt idx="4558">
                  <c:v>0.58277372685185191</c:v>
                </c:pt>
                <c:pt idx="4559">
                  <c:v>0.58277818287037031</c:v>
                </c:pt>
                <c:pt idx="4560">
                  <c:v>0.58278247685185181</c:v>
                </c:pt>
                <c:pt idx="4561">
                  <c:v>0.58278673611111109</c:v>
                </c:pt>
                <c:pt idx="4562">
                  <c:v>0.5827909722222222</c:v>
                </c:pt>
                <c:pt idx="4563">
                  <c:v>0.5827949189814815</c:v>
                </c:pt>
                <c:pt idx="4564">
                  <c:v>0.58279914351851858</c:v>
                </c:pt>
                <c:pt idx="4565">
                  <c:v>0.58280334490740737</c:v>
                </c:pt>
                <c:pt idx="4566">
                  <c:v>0.58280737268518512</c:v>
                </c:pt>
                <c:pt idx="4567">
                  <c:v>0.58281129629629624</c:v>
                </c:pt>
                <c:pt idx="4568">
                  <c:v>0.5828154166666667</c:v>
                </c:pt>
                <c:pt idx="4569">
                  <c:v>0.58281932870370368</c:v>
                </c:pt>
                <c:pt idx="4570">
                  <c:v>0.58282355324074075</c:v>
                </c:pt>
                <c:pt idx="4571">
                  <c:v>0.58282777777777783</c:v>
                </c:pt>
                <c:pt idx="4572">
                  <c:v>0.58283192129629635</c:v>
                </c:pt>
                <c:pt idx="4573">
                  <c:v>0.58283599537037034</c:v>
                </c:pt>
                <c:pt idx="4574">
                  <c:v>0.58284023148148145</c:v>
                </c:pt>
                <c:pt idx="4575">
                  <c:v>0.58284450231481488</c:v>
                </c:pt>
                <c:pt idx="4576">
                  <c:v>0.58285012731481478</c:v>
                </c:pt>
                <c:pt idx="4577">
                  <c:v>0.58285424768518512</c:v>
                </c:pt>
                <c:pt idx="4578">
                  <c:v>0.58285844907407414</c:v>
                </c:pt>
                <c:pt idx="4579">
                  <c:v>0.58286266203703707</c:v>
                </c:pt>
                <c:pt idx="4580">
                  <c:v>0.58286694444444442</c:v>
                </c:pt>
                <c:pt idx="4581">
                  <c:v>0.58287131944444448</c:v>
                </c:pt>
                <c:pt idx="4582">
                  <c:v>0.58287533564814809</c:v>
                </c:pt>
                <c:pt idx="4583">
                  <c:v>0.58287932870370374</c:v>
                </c:pt>
                <c:pt idx="4584">
                  <c:v>0.58288335648148148</c:v>
                </c:pt>
                <c:pt idx="4585">
                  <c:v>0.58288719907407405</c:v>
                </c:pt>
                <c:pt idx="4586">
                  <c:v>0.5828913541666666</c:v>
                </c:pt>
                <c:pt idx="4587">
                  <c:v>0.58289549768518512</c:v>
                </c:pt>
                <c:pt idx="4588">
                  <c:v>0.58289981481481479</c:v>
                </c:pt>
                <c:pt idx="4589">
                  <c:v>0.58290400462962966</c:v>
                </c:pt>
                <c:pt idx="4590">
                  <c:v>0.5829084722222222</c:v>
                </c:pt>
                <c:pt idx="4591">
                  <c:v>0.58291259259259254</c:v>
                </c:pt>
                <c:pt idx="4592">
                  <c:v>0.58291692129629624</c:v>
                </c:pt>
                <c:pt idx="4593">
                  <c:v>0.58292137731481486</c:v>
                </c:pt>
                <c:pt idx="4594">
                  <c:v>0.58292565972222221</c:v>
                </c:pt>
                <c:pt idx="4595">
                  <c:v>0.58292980324074073</c:v>
                </c:pt>
                <c:pt idx="4596">
                  <c:v>0.58293403935185184</c:v>
                </c:pt>
                <c:pt idx="4597">
                  <c:v>0.5829383217592593</c:v>
                </c:pt>
                <c:pt idx="4598">
                  <c:v>0.58294253472222224</c:v>
                </c:pt>
                <c:pt idx="4599">
                  <c:v>0.58294775462962967</c:v>
                </c:pt>
                <c:pt idx="4600">
                  <c:v>0.5829516203703704</c:v>
                </c:pt>
                <c:pt idx="4601">
                  <c:v>0.58295559027777777</c:v>
                </c:pt>
                <c:pt idx="4602">
                  <c:v>0.5829594212962963</c:v>
                </c:pt>
                <c:pt idx="4603">
                  <c:v>0.5829633680555556</c:v>
                </c:pt>
                <c:pt idx="4604">
                  <c:v>0.58296771990740737</c:v>
                </c:pt>
                <c:pt idx="4605">
                  <c:v>0.58297184027777782</c:v>
                </c:pt>
                <c:pt idx="4606">
                  <c:v>0.58297599537037037</c:v>
                </c:pt>
                <c:pt idx="4607">
                  <c:v>0.58298009259259265</c:v>
                </c:pt>
                <c:pt idx="4608">
                  <c:v>0.58298422453703702</c:v>
                </c:pt>
                <c:pt idx="4609">
                  <c:v>0.58298847222222216</c:v>
                </c:pt>
                <c:pt idx="4610">
                  <c:v>0.58299254629629627</c:v>
                </c:pt>
                <c:pt idx="4611">
                  <c:v>0.58299670138888893</c:v>
                </c:pt>
                <c:pt idx="4612">
                  <c:v>0.58300075231481485</c:v>
                </c:pt>
                <c:pt idx="4613">
                  <c:v>0.58300496527777779</c:v>
                </c:pt>
                <c:pt idx="4614">
                  <c:v>0.58300906250000006</c:v>
                </c:pt>
                <c:pt idx="4615">
                  <c:v>0.58301315972222223</c:v>
                </c:pt>
                <c:pt idx="4616">
                  <c:v>0.58301701388888894</c:v>
                </c:pt>
                <c:pt idx="4617">
                  <c:v>0.58302091435185188</c:v>
                </c:pt>
                <c:pt idx="4618">
                  <c:v>0.58302484953703704</c:v>
                </c:pt>
                <c:pt idx="4619">
                  <c:v>0.58302876157407402</c:v>
                </c:pt>
                <c:pt idx="4620">
                  <c:v>0.58303293981481474</c:v>
                </c:pt>
                <c:pt idx="4621">
                  <c:v>0.58303844907407409</c:v>
                </c:pt>
                <c:pt idx="4622">
                  <c:v>0.58304260416666664</c:v>
                </c:pt>
                <c:pt idx="4623">
                  <c:v>0.58304680555555555</c:v>
                </c:pt>
                <c:pt idx="4624">
                  <c:v>0.58305087962962965</c:v>
                </c:pt>
                <c:pt idx="4625">
                  <c:v>0.583055162037037</c:v>
                </c:pt>
                <c:pt idx="4626">
                  <c:v>0.58305953703703706</c:v>
                </c:pt>
                <c:pt idx="4627">
                  <c:v>0.58306368055555557</c:v>
                </c:pt>
                <c:pt idx="4628">
                  <c:v>0.58306770833333332</c:v>
                </c:pt>
                <c:pt idx="4629">
                  <c:v>0.58307187500000002</c:v>
                </c:pt>
                <c:pt idx="4630">
                  <c:v>0.58307607638888892</c:v>
                </c:pt>
                <c:pt idx="4631">
                  <c:v>0.58308006944444446</c:v>
                </c:pt>
                <c:pt idx="4632">
                  <c:v>0.58308416666666674</c:v>
                </c:pt>
                <c:pt idx="4633">
                  <c:v>0.58308814814814813</c:v>
                </c:pt>
                <c:pt idx="4634">
                  <c:v>0.5830919907407407</c:v>
                </c:pt>
                <c:pt idx="4635">
                  <c:v>0.58309594907407403</c:v>
                </c:pt>
                <c:pt idx="4636">
                  <c:v>0.5830997916666667</c:v>
                </c:pt>
                <c:pt idx="4637">
                  <c:v>0.58310378472222224</c:v>
                </c:pt>
                <c:pt idx="4638">
                  <c:v>0.5831080671296297</c:v>
                </c:pt>
                <c:pt idx="4639">
                  <c:v>0.58311237268518512</c:v>
                </c:pt>
                <c:pt idx="4640">
                  <c:v>0.58311641203703701</c:v>
                </c:pt>
                <c:pt idx="4641">
                  <c:v>0.58312050925925929</c:v>
                </c:pt>
                <c:pt idx="4642">
                  <c:v>0.58312469907407405</c:v>
                </c:pt>
                <c:pt idx="4643">
                  <c:v>0.58313037037037041</c:v>
                </c:pt>
                <c:pt idx="4644">
                  <c:v>0.58313440972222219</c:v>
                </c:pt>
                <c:pt idx="4645">
                  <c:v>0.58313861111111109</c:v>
                </c:pt>
                <c:pt idx="4646">
                  <c:v>0.58314267361111105</c:v>
                </c:pt>
                <c:pt idx="4647">
                  <c:v>0.58314708333333332</c:v>
                </c:pt>
                <c:pt idx="4648">
                  <c:v>0.58315109953703703</c:v>
                </c:pt>
                <c:pt idx="4649">
                  <c:v>0.58315528935185179</c:v>
                </c:pt>
                <c:pt idx="4650">
                  <c:v>0.58315922453703706</c:v>
                </c:pt>
                <c:pt idx="4651">
                  <c:v>0.58316318287037039</c:v>
                </c:pt>
                <c:pt idx="4652">
                  <c:v>0.58316702546296295</c:v>
                </c:pt>
                <c:pt idx="4653">
                  <c:v>0.58317133101851859</c:v>
                </c:pt>
                <c:pt idx="4654">
                  <c:v>0.58317568287037036</c:v>
                </c:pt>
                <c:pt idx="4655">
                  <c:v>0.58317984953703705</c:v>
                </c:pt>
                <c:pt idx="4656">
                  <c:v>0.58318394675925933</c:v>
                </c:pt>
                <c:pt idx="4657">
                  <c:v>0.58318826388888889</c:v>
                </c:pt>
                <c:pt idx="4658">
                  <c:v>0.58319233796296299</c:v>
                </c:pt>
                <c:pt idx="4659">
                  <c:v>0.58319652777777775</c:v>
                </c:pt>
                <c:pt idx="4660">
                  <c:v>0.58320079861111107</c:v>
                </c:pt>
                <c:pt idx="4661">
                  <c:v>0.58320545138888891</c:v>
                </c:pt>
                <c:pt idx="4662">
                  <c:v>0.58320953703703704</c:v>
                </c:pt>
                <c:pt idx="4663">
                  <c:v>0.58321378472222218</c:v>
                </c:pt>
                <c:pt idx="4664">
                  <c:v>0.58321783564814822</c:v>
                </c:pt>
                <c:pt idx="4665">
                  <c:v>0.58322322916666669</c:v>
                </c:pt>
                <c:pt idx="4666">
                  <c:v>0.58322707175925925</c:v>
                </c:pt>
                <c:pt idx="4667">
                  <c:v>0.58323105324074076</c:v>
                </c:pt>
                <c:pt idx="4668">
                  <c:v>0.58323503472222227</c:v>
                </c:pt>
                <c:pt idx="4669">
                  <c:v>0.58323901620370366</c:v>
                </c:pt>
                <c:pt idx="4670">
                  <c:v>0.58324288194444451</c:v>
                </c:pt>
                <c:pt idx="4671">
                  <c:v>0.58324712962962966</c:v>
                </c:pt>
                <c:pt idx="4672">
                  <c:v>0.58325116898148155</c:v>
                </c:pt>
                <c:pt idx="4673">
                  <c:v>0.58325539351851852</c:v>
                </c:pt>
                <c:pt idx="4674">
                  <c:v>0.58325937500000002</c:v>
                </c:pt>
                <c:pt idx="4675">
                  <c:v>0.58326361111111114</c:v>
                </c:pt>
                <c:pt idx="4676">
                  <c:v>0.58326760416666668</c:v>
                </c:pt>
                <c:pt idx="4677">
                  <c:v>0.58327194444444441</c:v>
                </c:pt>
                <c:pt idx="4678">
                  <c:v>0.58327603009259266</c:v>
                </c:pt>
                <c:pt idx="4679">
                  <c:v>0.58328021990740742</c:v>
                </c:pt>
                <c:pt idx="4680">
                  <c:v>0.58328430555555555</c:v>
                </c:pt>
                <c:pt idx="4681">
                  <c:v>0.58328848379629628</c:v>
                </c:pt>
                <c:pt idx="4682">
                  <c:v>0.58329246527777778</c:v>
                </c:pt>
                <c:pt idx="4683">
                  <c:v>0.58329667824074072</c:v>
                </c:pt>
                <c:pt idx="4684">
                  <c:v>0.58330053240740742</c:v>
                </c:pt>
                <c:pt idx="4685">
                  <c:v>0.58330460648148141</c:v>
                </c:pt>
                <c:pt idx="4686">
                  <c:v>0.58330849537037033</c:v>
                </c:pt>
                <c:pt idx="4687">
                  <c:v>0.58331423611111111</c:v>
                </c:pt>
                <c:pt idx="4688">
                  <c:v>0.58331851851851846</c:v>
                </c:pt>
                <c:pt idx="4689">
                  <c:v>0.58332274305555554</c:v>
                </c:pt>
                <c:pt idx="4690">
                  <c:v>0.58332684027777781</c:v>
                </c:pt>
                <c:pt idx="4691">
                  <c:v>0.58333108796296296</c:v>
                </c:pt>
                <c:pt idx="4692">
                  <c:v>0.5833352083333333</c:v>
                </c:pt>
                <c:pt idx="4693">
                  <c:v>0.58333960648148142</c:v>
                </c:pt>
                <c:pt idx="4694">
                  <c:v>0.58334401620370369</c:v>
                </c:pt>
                <c:pt idx="4695">
                  <c:v>0.5833483796296296</c:v>
                </c:pt>
                <c:pt idx="4696">
                  <c:v>0.58335260416666668</c:v>
                </c:pt>
                <c:pt idx="4697">
                  <c:v>0.58335717592592595</c:v>
                </c:pt>
                <c:pt idx="4698">
                  <c:v>0.58336106481481476</c:v>
                </c:pt>
                <c:pt idx="4699">
                  <c:v>0.58336512731481482</c:v>
                </c:pt>
                <c:pt idx="4700">
                  <c:v>0.58336912037037036</c:v>
                </c:pt>
                <c:pt idx="4701">
                  <c:v>0.58337313657407408</c:v>
                </c:pt>
                <c:pt idx="4702">
                  <c:v>0.58337704861111106</c:v>
                </c:pt>
                <c:pt idx="4703">
                  <c:v>0.58338122685185179</c:v>
                </c:pt>
                <c:pt idx="4704">
                  <c:v>0.58338559027777781</c:v>
                </c:pt>
                <c:pt idx="4705">
                  <c:v>0.58338983796296295</c:v>
                </c:pt>
                <c:pt idx="4706">
                  <c:v>0.58339390046296302</c:v>
                </c:pt>
                <c:pt idx="4707">
                  <c:v>0.58339825231481479</c:v>
                </c:pt>
                <c:pt idx="4708">
                  <c:v>0.58340231481481475</c:v>
                </c:pt>
                <c:pt idx="4709">
                  <c:v>0.58340792824074073</c:v>
                </c:pt>
                <c:pt idx="4710">
                  <c:v>0.58341229166666664</c:v>
                </c:pt>
                <c:pt idx="4711">
                  <c:v>0.58341656249999996</c:v>
                </c:pt>
                <c:pt idx="4712">
                  <c:v>0.58342074074074068</c:v>
                </c:pt>
                <c:pt idx="4713">
                  <c:v>0.5834251041666666</c:v>
                </c:pt>
                <c:pt idx="4714">
                  <c:v>0.58342915509259263</c:v>
                </c:pt>
                <c:pt idx="4715">
                  <c:v>0.58343326388888894</c:v>
                </c:pt>
                <c:pt idx="4716">
                  <c:v>0.58343743055555553</c:v>
                </c:pt>
                <c:pt idx="4717">
                  <c:v>0.58344156250000001</c:v>
                </c:pt>
                <c:pt idx="4718">
                  <c:v>0.5834454745370371</c:v>
                </c:pt>
                <c:pt idx="4719">
                  <c:v>0.58344984953703705</c:v>
                </c:pt>
                <c:pt idx="4720">
                  <c:v>0.58345396990740739</c:v>
                </c:pt>
                <c:pt idx="4721">
                  <c:v>0.58345840277777772</c:v>
                </c:pt>
                <c:pt idx="4722">
                  <c:v>0.58346258101851844</c:v>
                </c:pt>
                <c:pt idx="4723">
                  <c:v>0.58346690972222215</c:v>
                </c:pt>
                <c:pt idx="4724">
                  <c:v>0.58347099537037039</c:v>
                </c:pt>
                <c:pt idx="4725">
                  <c:v>0.58347531249999995</c:v>
                </c:pt>
                <c:pt idx="4726">
                  <c:v>0.5834796527777778</c:v>
                </c:pt>
                <c:pt idx="4727">
                  <c:v>0.5834842013888889</c:v>
                </c:pt>
                <c:pt idx="4728">
                  <c:v>0.58348832175925924</c:v>
                </c:pt>
                <c:pt idx="4729">
                  <c:v>0.58349274305555554</c:v>
                </c:pt>
                <c:pt idx="4730">
                  <c:v>0.5834968055555555</c:v>
                </c:pt>
                <c:pt idx="4731">
                  <c:v>0.58350085648148153</c:v>
                </c:pt>
                <c:pt idx="4732">
                  <c:v>0.58350613425925923</c:v>
                </c:pt>
                <c:pt idx="4733">
                  <c:v>0.58351009259259257</c:v>
                </c:pt>
                <c:pt idx="4734">
                  <c:v>0.58351418981481484</c:v>
                </c:pt>
                <c:pt idx="4735">
                  <c:v>0.58351810185185182</c:v>
                </c:pt>
                <c:pt idx="4736">
                  <c:v>0.5835223263888889</c:v>
                </c:pt>
                <c:pt idx="4737">
                  <c:v>0.58352656250000001</c:v>
                </c:pt>
                <c:pt idx="4738">
                  <c:v>0.58353118055555553</c:v>
                </c:pt>
                <c:pt idx="4739">
                  <c:v>0.58353531250000001</c:v>
                </c:pt>
                <c:pt idx="4740">
                  <c:v>0.58353959490740748</c:v>
                </c:pt>
                <c:pt idx="4741">
                  <c:v>0.58354379629629627</c:v>
                </c:pt>
                <c:pt idx="4742">
                  <c:v>0.58354802083333335</c:v>
                </c:pt>
                <c:pt idx="4743">
                  <c:v>0.58355228009259263</c:v>
                </c:pt>
                <c:pt idx="4744">
                  <c:v>0.58355649305555557</c:v>
                </c:pt>
                <c:pt idx="4745">
                  <c:v>0.58356084490740734</c:v>
                </c:pt>
                <c:pt idx="4746">
                  <c:v>0.58356501157407414</c:v>
                </c:pt>
                <c:pt idx="4747">
                  <c:v>0.58356900462962968</c:v>
                </c:pt>
                <c:pt idx="4748">
                  <c:v>0.58357309027777771</c:v>
                </c:pt>
                <c:pt idx="4749">
                  <c:v>0.58357718749999998</c:v>
                </c:pt>
                <c:pt idx="4750">
                  <c:v>0.58358116898148149</c:v>
                </c:pt>
                <c:pt idx="4751">
                  <c:v>0.58358518518518521</c:v>
                </c:pt>
                <c:pt idx="4752">
                  <c:v>0.58358944444444438</c:v>
                </c:pt>
                <c:pt idx="4753">
                  <c:v>0.58359368055555561</c:v>
                </c:pt>
                <c:pt idx="4754">
                  <c:v>0.58359946759259262</c:v>
                </c:pt>
                <c:pt idx="4755">
                  <c:v>0.58360361111111114</c:v>
                </c:pt>
                <c:pt idx="4756">
                  <c:v>0.58360810185185186</c:v>
                </c:pt>
                <c:pt idx="4757">
                  <c:v>0.58361241898148142</c:v>
                </c:pt>
                <c:pt idx="4758">
                  <c:v>0.58361680555555562</c:v>
                </c:pt>
                <c:pt idx="4759">
                  <c:v>0.58362096064814817</c:v>
                </c:pt>
                <c:pt idx="4760">
                  <c:v>0.58362538194444447</c:v>
                </c:pt>
                <c:pt idx="4761">
                  <c:v>0.58362953703703702</c:v>
                </c:pt>
                <c:pt idx="4762">
                  <c:v>0.58363387731481475</c:v>
                </c:pt>
                <c:pt idx="4763">
                  <c:v>0.5836378703703704</c:v>
                </c:pt>
                <c:pt idx="4764">
                  <c:v>0.58364188657407412</c:v>
                </c:pt>
                <c:pt idx="4765">
                  <c:v>0.58364584490740745</c:v>
                </c:pt>
                <c:pt idx="4766">
                  <c:v>0.58365008101851845</c:v>
                </c:pt>
                <c:pt idx="4767">
                  <c:v>0.58365405092592593</c:v>
                </c:pt>
                <c:pt idx="4768">
                  <c:v>0.58365803240740743</c:v>
                </c:pt>
                <c:pt idx="4769">
                  <c:v>0.58366207175925922</c:v>
                </c:pt>
                <c:pt idx="4770">
                  <c:v>0.58366628472222215</c:v>
                </c:pt>
                <c:pt idx="4771">
                  <c:v>0.58367037037037039</c:v>
                </c:pt>
                <c:pt idx="4772">
                  <c:v>0.58367450231481477</c:v>
                </c:pt>
                <c:pt idx="4773">
                  <c:v>0.58367865740740743</c:v>
                </c:pt>
                <c:pt idx="4774">
                  <c:v>0.58368280092592595</c:v>
                </c:pt>
                <c:pt idx="4775">
                  <c:v>0.58368687500000005</c:v>
                </c:pt>
                <c:pt idx="4776">
                  <c:v>0.58369250000000006</c:v>
                </c:pt>
                <c:pt idx="4777">
                  <c:v>0.5836968402777778</c:v>
                </c:pt>
                <c:pt idx="4778">
                  <c:v>0.58370113425925929</c:v>
                </c:pt>
                <c:pt idx="4779">
                  <c:v>0.58370533564814819</c:v>
                </c:pt>
                <c:pt idx="4780">
                  <c:v>0.58370928240740738</c:v>
                </c:pt>
                <c:pt idx="4781">
                  <c:v>0.58371319444444447</c:v>
                </c:pt>
                <c:pt idx="4782">
                  <c:v>0.58371730324074067</c:v>
                </c:pt>
                <c:pt idx="4783">
                  <c:v>0.58372115740740738</c:v>
                </c:pt>
                <c:pt idx="4784">
                  <c:v>0.5837252083333333</c:v>
                </c:pt>
                <c:pt idx="4785">
                  <c:v>0.58372930555555558</c:v>
                </c:pt>
                <c:pt idx="4786">
                  <c:v>0.58373351851851851</c:v>
                </c:pt>
                <c:pt idx="4787">
                  <c:v>0.58373766203703703</c:v>
                </c:pt>
                <c:pt idx="4788">
                  <c:v>0.58374204861111112</c:v>
                </c:pt>
                <c:pt idx="4789">
                  <c:v>0.58374612268518522</c:v>
                </c:pt>
                <c:pt idx="4790">
                  <c:v>0.58375048611111113</c:v>
                </c:pt>
                <c:pt idx="4791">
                  <c:v>0.58375459490740744</c:v>
                </c:pt>
                <c:pt idx="4792">
                  <c:v>0.58375887731481479</c:v>
                </c:pt>
                <c:pt idx="4793">
                  <c:v>0.58376293981481486</c:v>
                </c:pt>
                <c:pt idx="4794">
                  <c:v>0.58376736111111105</c:v>
                </c:pt>
                <c:pt idx="4795">
                  <c:v>0.58377150462962957</c:v>
                </c:pt>
                <c:pt idx="4796">
                  <c:v>0.58377549768518522</c:v>
                </c:pt>
                <c:pt idx="4797">
                  <c:v>0.58377935185185181</c:v>
                </c:pt>
                <c:pt idx="4798">
                  <c:v>0.58378459490740742</c:v>
                </c:pt>
                <c:pt idx="4799">
                  <c:v>0.58378861111111113</c:v>
                </c:pt>
                <c:pt idx="4800">
                  <c:v>0.58379259259259253</c:v>
                </c:pt>
                <c:pt idx="4801">
                  <c:v>0.58379646990740741</c:v>
                </c:pt>
                <c:pt idx="4802">
                  <c:v>0.58380074074074073</c:v>
                </c:pt>
                <c:pt idx="4803">
                  <c:v>0.5838048379629629</c:v>
                </c:pt>
                <c:pt idx="4804">
                  <c:v>0.58380905092592594</c:v>
                </c:pt>
                <c:pt idx="4805">
                  <c:v>0.58381333333333341</c:v>
                </c:pt>
                <c:pt idx="4806">
                  <c:v>0.58381769675925932</c:v>
                </c:pt>
                <c:pt idx="4807">
                  <c:v>0.58382180555555563</c:v>
                </c:pt>
                <c:pt idx="4808">
                  <c:v>0.58382605324074077</c:v>
                </c:pt>
                <c:pt idx="4809">
                  <c:v>0.58383020833333332</c:v>
                </c:pt>
                <c:pt idx="4810">
                  <c:v>0.58383460648148156</c:v>
                </c:pt>
                <c:pt idx="4811">
                  <c:v>0.58383868055555554</c:v>
                </c:pt>
                <c:pt idx="4812">
                  <c:v>0.58384288194444445</c:v>
                </c:pt>
                <c:pt idx="4813">
                  <c:v>0.58384687499999999</c:v>
                </c:pt>
                <c:pt idx="4814">
                  <c:v>0.58385084490740746</c:v>
                </c:pt>
                <c:pt idx="4815">
                  <c:v>0.58385473379629627</c:v>
                </c:pt>
                <c:pt idx="4816">
                  <c:v>0.58385890046296296</c:v>
                </c:pt>
                <c:pt idx="4817">
                  <c:v>0.58386275462962967</c:v>
                </c:pt>
                <c:pt idx="4818">
                  <c:v>0.58386700231481481</c:v>
                </c:pt>
                <c:pt idx="4819">
                  <c:v>0.58387109953703697</c:v>
                </c:pt>
                <c:pt idx="4820">
                  <c:v>0.58387677083333334</c:v>
                </c:pt>
                <c:pt idx="4821">
                  <c:v>0.58388114583333339</c:v>
                </c:pt>
                <c:pt idx="4822">
                  <c:v>0.58388534722222218</c:v>
                </c:pt>
                <c:pt idx="4823">
                  <c:v>0.58388940972222225</c:v>
                </c:pt>
                <c:pt idx="4824">
                  <c:v>0.58389362268518519</c:v>
                </c:pt>
                <c:pt idx="4825">
                  <c:v>0.58389762731481476</c:v>
                </c:pt>
                <c:pt idx="4826">
                  <c:v>0.58390181712962963</c:v>
                </c:pt>
                <c:pt idx="4827">
                  <c:v>0.58390597222222229</c:v>
                </c:pt>
                <c:pt idx="4828">
                  <c:v>0.58391020833333329</c:v>
                </c:pt>
                <c:pt idx="4829">
                  <c:v>0.58391410879629635</c:v>
                </c:pt>
                <c:pt idx="4830">
                  <c:v>0.58391809027777775</c:v>
                </c:pt>
                <c:pt idx="4831">
                  <c:v>0.58392204861111108</c:v>
                </c:pt>
                <c:pt idx="4832">
                  <c:v>0.58392603009259259</c:v>
                </c:pt>
                <c:pt idx="4833">
                  <c:v>0.58393008101851851</c:v>
                </c:pt>
                <c:pt idx="4834">
                  <c:v>0.58393415509259261</c:v>
                </c:pt>
                <c:pt idx="4835">
                  <c:v>0.58393811342592594</c:v>
                </c:pt>
                <c:pt idx="4836">
                  <c:v>0.58394241898148147</c:v>
                </c:pt>
                <c:pt idx="4837">
                  <c:v>0.58394655092592596</c:v>
                </c:pt>
                <c:pt idx="4838">
                  <c:v>0.58395086805555552</c:v>
                </c:pt>
                <c:pt idx="4839">
                  <c:v>0.58395516203703701</c:v>
                </c:pt>
                <c:pt idx="4840">
                  <c:v>0.58395931712962967</c:v>
                </c:pt>
                <c:pt idx="4841">
                  <c:v>0.58396347222222222</c:v>
                </c:pt>
                <c:pt idx="4842">
                  <c:v>0.58396896990740743</c:v>
                </c:pt>
                <c:pt idx="4843">
                  <c:v>0.58397309027777777</c:v>
                </c:pt>
                <c:pt idx="4844">
                  <c:v>0.58397734953703706</c:v>
                </c:pt>
                <c:pt idx="4845">
                  <c:v>0.58398148148148155</c:v>
                </c:pt>
                <c:pt idx="4846">
                  <c:v>0.58398557870370371</c:v>
                </c:pt>
                <c:pt idx="4847">
                  <c:v>0.58398950231481483</c:v>
                </c:pt>
                <c:pt idx="4848">
                  <c:v>0.58399348379629623</c:v>
                </c:pt>
                <c:pt idx="4849">
                  <c:v>0.58399745370370371</c:v>
                </c:pt>
                <c:pt idx="4850">
                  <c:v>0.58400167824074078</c:v>
                </c:pt>
                <c:pt idx="4851">
                  <c:v>0.58400585648148151</c:v>
                </c:pt>
                <c:pt idx="4852">
                  <c:v>0.58401024305555549</c:v>
                </c:pt>
                <c:pt idx="4853">
                  <c:v>0.58401434027777777</c:v>
                </c:pt>
                <c:pt idx="4854">
                  <c:v>0.58401869212962965</c:v>
                </c:pt>
                <c:pt idx="4855">
                  <c:v>0.58402285879629623</c:v>
                </c:pt>
                <c:pt idx="4856">
                  <c:v>0.58402734953703705</c:v>
                </c:pt>
                <c:pt idx="4857">
                  <c:v>0.58403148148148143</c:v>
                </c:pt>
                <c:pt idx="4858">
                  <c:v>0.58403583333333331</c:v>
                </c:pt>
                <c:pt idx="4859">
                  <c:v>0.58404002314814818</c:v>
                </c:pt>
                <c:pt idx="4860">
                  <c:v>0.58404439814814813</c:v>
                </c:pt>
                <c:pt idx="4861">
                  <c:v>0.58404887731481481</c:v>
                </c:pt>
                <c:pt idx="4862">
                  <c:v>0.58405314814814813</c:v>
                </c:pt>
                <c:pt idx="4863">
                  <c:v>0.5840572106481482</c:v>
                </c:pt>
                <c:pt idx="4864">
                  <c:v>0.58406250000000004</c:v>
                </c:pt>
                <c:pt idx="4865">
                  <c:v>0.58406644675925923</c:v>
                </c:pt>
                <c:pt idx="4866">
                  <c:v>0.58407046296296294</c:v>
                </c:pt>
                <c:pt idx="4867">
                  <c:v>0.5840744907407408</c:v>
                </c:pt>
                <c:pt idx="4868">
                  <c:v>0.58407893518518517</c:v>
                </c:pt>
                <c:pt idx="4869">
                  <c:v>0.58408310185185186</c:v>
                </c:pt>
                <c:pt idx="4870">
                  <c:v>0.58408737268518518</c:v>
                </c:pt>
                <c:pt idx="4871">
                  <c:v>0.58409199074074081</c:v>
                </c:pt>
                <c:pt idx="4872">
                  <c:v>0.58409629629629622</c:v>
                </c:pt>
                <c:pt idx="4873">
                  <c:v>0.58410045138888889</c:v>
                </c:pt>
                <c:pt idx="4874">
                  <c:v>0.58410478009259259</c:v>
                </c:pt>
                <c:pt idx="4875">
                  <c:v>0.58410890046296293</c:v>
                </c:pt>
                <c:pt idx="4876">
                  <c:v>0.58411324074074067</c:v>
                </c:pt>
                <c:pt idx="4877">
                  <c:v>0.58411737268518515</c:v>
                </c:pt>
                <c:pt idx="4878">
                  <c:v>0.58412171296296289</c:v>
                </c:pt>
                <c:pt idx="4879">
                  <c:v>0.58412563657407401</c:v>
                </c:pt>
                <c:pt idx="4880">
                  <c:v>0.58412971064814811</c:v>
                </c:pt>
                <c:pt idx="4881">
                  <c:v>0.58413370370370366</c:v>
                </c:pt>
                <c:pt idx="4882">
                  <c:v>0.58413775462962969</c:v>
                </c:pt>
                <c:pt idx="4883">
                  <c:v>0.58414200231481483</c:v>
                </c:pt>
                <c:pt idx="4884">
                  <c:v>0.58414629629629633</c:v>
                </c:pt>
                <c:pt idx="4885">
                  <c:v>0.58415057870370368</c:v>
                </c:pt>
                <c:pt idx="4886">
                  <c:v>0.58415622685185187</c:v>
                </c:pt>
                <c:pt idx="4887">
                  <c:v>0.58416042824074077</c:v>
                </c:pt>
                <c:pt idx="4888">
                  <c:v>0.58416481481481475</c:v>
                </c:pt>
                <c:pt idx="4889">
                  <c:v>0.58416901620370376</c:v>
                </c:pt>
                <c:pt idx="4890">
                  <c:v>0.58417341435185188</c:v>
                </c:pt>
                <c:pt idx="4891">
                  <c:v>0.58417771990740741</c:v>
                </c:pt>
                <c:pt idx="4892">
                  <c:v>0.5841821064814815</c:v>
                </c:pt>
                <c:pt idx="4893">
                  <c:v>0.58418646990740741</c:v>
                </c:pt>
                <c:pt idx="4894">
                  <c:v>0.58419092592592592</c:v>
                </c:pt>
                <c:pt idx="4895">
                  <c:v>0.58419489583333328</c:v>
                </c:pt>
                <c:pt idx="4896">
                  <c:v>0.58419895833333335</c:v>
                </c:pt>
                <c:pt idx="4897">
                  <c:v>0.58420297453703707</c:v>
                </c:pt>
                <c:pt idx="4898">
                  <c:v>0.5842070601851852</c:v>
                </c:pt>
                <c:pt idx="4899">
                  <c:v>0.58421098379629632</c:v>
                </c:pt>
                <c:pt idx="4900">
                  <c:v>0.58421520833333329</c:v>
                </c:pt>
                <c:pt idx="4901">
                  <c:v>0.58421927083333336</c:v>
                </c:pt>
                <c:pt idx="4902">
                  <c:v>0.58422350694444447</c:v>
                </c:pt>
                <c:pt idx="4903">
                  <c:v>0.58422771990740741</c:v>
                </c:pt>
                <c:pt idx="4904">
                  <c:v>0.58423207175925929</c:v>
                </c:pt>
                <c:pt idx="4905">
                  <c:v>0.5842364351851852</c:v>
                </c:pt>
                <c:pt idx="4906">
                  <c:v>0.58424071759259266</c:v>
                </c:pt>
                <c:pt idx="4907">
                  <c:v>0.58424488425925925</c:v>
                </c:pt>
                <c:pt idx="4908">
                  <c:v>0.5842505208333334</c:v>
                </c:pt>
                <c:pt idx="4909">
                  <c:v>0.58425481481481478</c:v>
                </c:pt>
                <c:pt idx="4910">
                  <c:v>0.58425931712962964</c:v>
                </c:pt>
                <c:pt idx="4911">
                  <c:v>0.58426333333333336</c:v>
                </c:pt>
                <c:pt idx="4912">
                  <c:v>0.58426748842592591</c:v>
                </c:pt>
                <c:pt idx="4913">
                  <c:v>0.58427142361111117</c:v>
                </c:pt>
                <c:pt idx="4914">
                  <c:v>0.58427547453703699</c:v>
                </c:pt>
                <c:pt idx="4915">
                  <c:v>0.58427969907407407</c:v>
                </c:pt>
                <c:pt idx="4916">
                  <c:v>0.58428405092592595</c:v>
                </c:pt>
                <c:pt idx="4917">
                  <c:v>0.58428822916666667</c:v>
                </c:pt>
                <c:pt idx="4918">
                  <c:v>0.58429259259259259</c:v>
                </c:pt>
                <c:pt idx="4919">
                  <c:v>0.58429688657407408</c:v>
                </c:pt>
                <c:pt idx="4920">
                  <c:v>0.58430111111111105</c:v>
                </c:pt>
                <c:pt idx="4921">
                  <c:v>0.58430548611111111</c:v>
                </c:pt>
                <c:pt idx="4922">
                  <c:v>0.58430976851851846</c:v>
                </c:pt>
                <c:pt idx="4923">
                  <c:v>0.58431392361111112</c:v>
                </c:pt>
                <c:pt idx="4924">
                  <c:v>0.58431824074074068</c:v>
                </c:pt>
                <c:pt idx="4925">
                  <c:v>0.58432237268518517</c:v>
                </c:pt>
                <c:pt idx="4926">
                  <c:v>0.58432695601851858</c:v>
                </c:pt>
                <c:pt idx="4927">
                  <c:v>0.58433101851851854</c:v>
                </c:pt>
                <c:pt idx="4928">
                  <c:v>0.58433504629629629</c:v>
                </c:pt>
                <c:pt idx="4929">
                  <c:v>0.58433896990740741</c:v>
                </c:pt>
                <c:pt idx="4930">
                  <c:v>0.58434439814814809</c:v>
                </c:pt>
                <c:pt idx="4931">
                  <c:v>0.58434836805555557</c:v>
                </c:pt>
                <c:pt idx="4932">
                  <c:v>0.58435240740740746</c:v>
                </c:pt>
                <c:pt idx="4933">
                  <c:v>0.58435655092592598</c:v>
                </c:pt>
                <c:pt idx="4934">
                  <c:v>0.58436081018518515</c:v>
                </c:pt>
                <c:pt idx="4935">
                  <c:v>0.58436486111111108</c:v>
                </c:pt>
                <c:pt idx="4936">
                  <c:v>0.58436902777777777</c:v>
                </c:pt>
                <c:pt idx="4937">
                  <c:v>0.58437312500000005</c:v>
                </c:pt>
                <c:pt idx="4938">
                  <c:v>0.58437761574074076</c:v>
                </c:pt>
                <c:pt idx="4939">
                  <c:v>0.58438167824074072</c:v>
                </c:pt>
                <c:pt idx="4940">
                  <c:v>0.58438593750000001</c:v>
                </c:pt>
                <c:pt idx="4941">
                  <c:v>0.58439017361111112</c:v>
                </c:pt>
                <c:pt idx="4942">
                  <c:v>0.58439435185185185</c:v>
                </c:pt>
                <c:pt idx="4943">
                  <c:v>0.58439861111111113</c:v>
                </c:pt>
                <c:pt idx="4944">
                  <c:v>0.58440283564814821</c:v>
                </c:pt>
                <c:pt idx="4945">
                  <c:v>0.58440686342592596</c:v>
                </c:pt>
                <c:pt idx="4946">
                  <c:v>0.58441083333333332</c:v>
                </c:pt>
                <c:pt idx="4947">
                  <c:v>0.58441472222222224</c:v>
                </c:pt>
                <c:pt idx="4948">
                  <c:v>0.58441876157407402</c:v>
                </c:pt>
                <c:pt idx="4949">
                  <c:v>0.58442302083333331</c:v>
                </c:pt>
                <c:pt idx="4950">
                  <c:v>0.58442730324074077</c:v>
                </c:pt>
                <c:pt idx="4951">
                  <c:v>0.58443153935185188</c:v>
                </c:pt>
                <c:pt idx="4952">
                  <c:v>0.58443715277777775</c:v>
                </c:pt>
                <c:pt idx="4953">
                  <c:v>0.58444130787037041</c:v>
                </c:pt>
                <c:pt idx="4954">
                  <c:v>0.58444568287037035</c:v>
                </c:pt>
                <c:pt idx="4955">
                  <c:v>0.5844498379629629</c:v>
                </c:pt>
                <c:pt idx="4956">
                  <c:v>0.58445423611111114</c:v>
                </c:pt>
                <c:pt idx="4957">
                  <c:v>0.5844584259259259</c:v>
                </c:pt>
                <c:pt idx="4958">
                  <c:v>0.58446266203703701</c:v>
                </c:pt>
                <c:pt idx="4959">
                  <c:v>0.58446687500000005</c:v>
                </c:pt>
                <c:pt idx="4960">
                  <c:v>0.58447100694444443</c:v>
                </c:pt>
                <c:pt idx="4961">
                  <c:v>0.5844749768518519</c:v>
                </c:pt>
                <c:pt idx="4962">
                  <c:v>0.58447898148148147</c:v>
                </c:pt>
                <c:pt idx="4963">
                  <c:v>0.58448289351851856</c:v>
                </c:pt>
                <c:pt idx="4964">
                  <c:v>0.5844868865740741</c:v>
                </c:pt>
                <c:pt idx="4965">
                  <c:v>0.58449075231481484</c:v>
                </c:pt>
                <c:pt idx="4966">
                  <c:v>0.5844954166666666</c:v>
                </c:pt>
                <c:pt idx="4967">
                  <c:v>0.58449966435185186</c:v>
                </c:pt>
                <c:pt idx="4968">
                  <c:v>0.58450381944444441</c:v>
                </c:pt>
                <c:pt idx="4969">
                  <c:v>0.58450796296296292</c:v>
                </c:pt>
                <c:pt idx="4970">
                  <c:v>0.5845121875</c:v>
                </c:pt>
                <c:pt idx="4971">
                  <c:v>0.5845177777777778</c:v>
                </c:pt>
                <c:pt idx="4972">
                  <c:v>0.58452184027777776</c:v>
                </c:pt>
                <c:pt idx="4973">
                  <c:v>0.58452604166666666</c:v>
                </c:pt>
                <c:pt idx="4974">
                  <c:v>0.58453010416666673</c:v>
                </c:pt>
                <c:pt idx="4975">
                  <c:v>0.58453422453703707</c:v>
                </c:pt>
                <c:pt idx="4976">
                  <c:v>0.58453868055555558</c:v>
                </c:pt>
                <c:pt idx="4977">
                  <c:v>0.58454261574074073</c:v>
                </c:pt>
                <c:pt idx="4978">
                  <c:v>0.58454666666666666</c:v>
                </c:pt>
                <c:pt idx="4979">
                  <c:v>0.58455056712962961</c:v>
                </c:pt>
                <c:pt idx="4980">
                  <c:v>0.58455453703703697</c:v>
                </c:pt>
                <c:pt idx="4981">
                  <c:v>0.58455861111111107</c:v>
                </c:pt>
                <c:pt idx="4982">
                  <c:v>0.58456291666666671</c:v>
                </c:pt>
                <c:pt idx="4983">
                  <c:v>0.58456715277777771</c:v>
                </c:pt>
                <c:pt idx="4984">
                  <c:v>0.5845712847222222</c:v>
                </c:pt>
                <c:pt idx="4985">
                  <c:v>0.58457549768518524</c:v>
                </c:pt>
                <c:pt idx="4986">
                  <c:v>0.58457961805555558</c:v>
                </c:pt>
                <c:pt idx="4987">
                  <c:v>0.58458383101851852</c:v>
                </c:pt>
                <c:pt idx="4988">
                  <c:v>0.58458819444444443</c:v>
                </c:pt>
                <c:pt idx="4989">
                  <c:v>0.58459226851851853</c:v>
                </c:pt>
                <c:pt idx="4990">
                  <c:v>0.58459798611111113</c:v>
                </c:pt>
                <c:pt idx="4991">
                  <c:v>0.58460211805555551</c:v>
                </c:pt>
                <c:pt idx="4992">
                  <c:v>0.58460644675925921</c:v>
                </c:pt>
                <c:pt idx="4993">
                  <c:v>0.58461041666666669</c:v>
                </c:pt>
                <c:pt idx="4994">
                  <c:v>0.58461435185185184</c:v>
                </c:pt>
                <c:pt idx="4995">
                  <c:v>0.58461843749999998</c:v>
                </c:pt>
                <c:pt idx="4996">
                  <c:v>0.58462229166666668</c:v>
                </c:pt>
                <c:pt idx="4997">
                  <c:v>0.58462633101851857</c:v>
                </c:pt>
                <c:pt idx="4998">
                  <c:v>0.58463018518518517</c:v>
                </c:pt>
                <c:pt idx="4999">
                  <c:v>0.58463453703703705</c:v>
                </c:pt>
                <c:pt idx="5000">
                  <c:v>0.58463874999999998</c:v>
                </c:pt>
                <c:pt idx="5001">
                  <c:v>0.58464280092592591</c:v>
                </c:pt>
                <c:pt idx="5002">
                  <c:v>0.58464712962962961</c:v>
                </c:pt>
                <c:pt idx="5003">
                  <c:v>0.58465131944444437</c:v>
                </c:pt>
                <c:pt idx="5004">
                  <c:v>0.58465576388888885</c:v>
                </c:pt>
                <c:pt idx="5005">
                  <c:v>0.58465984953703709</c:v>
                </c:pt>
                <c:pt idx="5006">
                  <c:v>0.5846641782407408</c:v>
                </c:pt>
                <c:pt idx="5007">
                  <c:v>0.58466836805555555</c:v>
                </c:pt>
                <c:pt idx="5008">
                  <c:v>0.58467243055555562</c:v>
                </c:pt>
                <c:pt idx="5009">
                  <c:v>0.58467803240740734</c:v>
                </c:pt>
                <c:pt idx="5010">
                  <c:v>0.58468226851851857</c:v>
                </c:pt>
                <c:pt idx="5011">
                  <c:v>0.58468624999999996</c:v>
                </c:pt>
                <c:pt idx="5012">
                  <c:v>0.58469012731481484</c:v>
                </c:pt>
                <c:pt idx="5013">
                  <c:v>0.58469421296296298</c:v>
                </c:pt>
                <c:pt idx="5014">
                  <c:v>0.58469841435185188</c:v>
                </c:pt>
                <c:pt idx="5015">
                  <c:v>0.58470276620370376</c:v>
                </c:pt>
                <c:pt idx="5016">
                  <c:v>0.58470707175925929</c:v>
                </c:pt>
                <c:pt idx="5017">
                  <c:v>0.58471133101851847</c:v>
                </c:pt>
                <c:pt idx="5018">
                  <c:v>0.58471562499999996</c:v>
                </c:pt>
                <c:pt idx="5019">
                  <c:v>0.58471996527777781</c:v>
                </c:pt>
                <c:pt idx="5020">
                  <c:v>0.58472409722222218</c:v>
                </c:pt>
                <c:pt idx="5021">
                  <c:v>0.58472848379629627</c:v>
                </c:pt>
                <c:pt idx="5022">
                  <c:v>0.58473263888888882</c:v>
                </c:pt>
                <c:pt idx="5023">
                  <c:v>0.58473699074074081</c:v>
                </c:pt>
                <c:pt idx="5024">
                  <c:v>0.58474113425925933</c:v>
                </c:pt>
                <c:pt idx="5025">
                  <c:v>0.58474559027777773</c:v>
                </c:pt>
                <c:pt idx="5026">
                  <c:v>0.58474995370370364</c:v>
                </c:pt>
                <c:pt idx="5027">
                  <c:v>0.58475405092592592</c:v>
                </c:pt>
                <c:pt idx="5028">
                  <c:v>0.58475943287037035</c:v>
                </c:pt>
                <c:pt idx="5029">
                  <c:v>0.58476347222222225</c:v>
                </c:pt>
                <c:pt idx="5030">
                  <c:v>0.58476752314814817</c:v>
                </c:pt>
                <c:pt idx="5031">
                  <c:v>0.58477156249999995</c:v>
                </c:pt>
                <c:pt idx="5032">
                  <c:v>0.58477591435185183</c:v>
                </c:pt>
                <c:pt idx="5033">
                  <c:v>0.58478047453703697</c:v>
                </c:pt>
                <c:pt idx="5034">
                  <c:v>0.5847846527777778</c:v>
                </c:pt>
                <c:pt idx="5035">
                  <c:v>0.58478894675925919</c:v>
                </c:pt>
                <c:pt idx="5036">
                  <c:v>0.58479311342592599</c:v>
                </c:pt>
                <c:pt idx="5037">
                  <c:v>0.58479749999999997</c:v>
                </c:pt>
                <c:pt idx="5038">
                  <c:v>0.58480184027777782</c:v>
                </c:pt>
                <c:pt idx="5039">
                  <c:v>0.58480601851851854</c:v>
                </c:pt>
                <c:pt idx="5040">
                  <c:v>0.58481046296296302</c:v>
                </c:pt>
                <c:pt idx="5041">
                  <c:v>0.58481465277777778</c:v>
                </c:pt>
                <c:pt idx="5042">
                  <c:v>0.58481898148148148</c:v>
                </c:pt>
                <c:pt idx="5043">
                  <c:v>0.58482317129629624</c:v>
                </c:pt>
                <c:pt idx="5044">
                  <c:v>0.58482731481481476</c:v>
                </c:pt>
                <c:pt idx="5045">
                  <c:v>0.58483138888888886</c:v>
                </c:pt>
                <c:pt idx="5046">
                  <c:v>0.58483531249999998</c:v>
                </c:pt>
                <c:pt idx="5047">
                  <c:v>0.584841099537037</c:v>
                </c:pt>
                <c:pt idx="5048">
                  <c:v>0.58484542824074071</c:v>
                </c:pt>
                <c:pt idx="5049">
                  <c:v>0.58484971064814817</c:v>
                </c:pt>
                <c:pt idx="5050">
                  <c:v>0.5848539236111111</c:v>
                </c:pt>
                <c:pt idx="5051">
                  <c:v>0.58485819444444442</c:v>
                </c:pt>
                <c:pt idx="5052">
                  <c:v>0.58486261574074072</c:v>
                </c:pt>
                <c:pt idx="5053">
                  <c:v>0.58486693287037039</c:v>
                </c:pt>
                <c:pt idx="5054">
                  <c:v>0.58487153935185188</c:v>
                </c:pt>
                <c:pt idx="5055">
                  <c:v>0.58487578703703702</c:v>
                </c:pt>
                <c:pt idx="5056">
                  <c:v>0.58488012731481487</c:v>
                </c:pt>
                <c:pt idx="5057">
                  <c:v>0.58488437500000001</c:v>
                </c:pt>
                <c:pt idx="5058">
                  <c:v>0.58488831018518517</c:v>
                </c:pt>
                <c:pt idx="5059">
                  <c:v>0.58489238425925927</c:v>
                </c:pt>
                <c:pt idx="5060">
                  <c:v>0.58489636574074078</c:v>
                </c:pt>
                <c:pt idx="5061">
                  <c:v>0.58490046296296294</c:v>
                </c:pt>
                <c:pt idx="5062">
                  <c:v>0.58490438657407406</c:v>
                </c:pt>
                <c:pt idx="5063">
                  <c:v>0.58490840277777778</c:v>
                </c:pt>
                <c:pt idx="5064">
                  <c:v>0.58491269675925928</c:v>
                </c:pt>
                <c:pt idx="5065">
                  <c:v>0.5849169675925926</c:v>
                </c:pt>
                <c:pt idx="5066">
                  <c:v>0.58492278935185182</c:v>
                </c:pt>
                <c:pt idx="5067">
                  <c:v>0.58492689814814813</c:v>
                </c:pt>
                <c:pt idx="5068">
                  <c:v>0.58493108796296289</c:v>
                </c:pt>
                <c:pt idx="5069">
                  <c:v>0.58493527777777776</c:v>
                </c:pt>
                <c:pt idx="5070">
                  <c:v>0.58493951388888887</c:v>
                </c:pt>
                <c:pt idx="5071">
                  <c:v>0.58494395833333335</c:v>
                </c:pt>
                <c:pt idx="5072">
                  <c:v>0.58494815972222225</c:v>
                </c:pt>
                <c:pt idx="5073">
                  <c:v>0.58495260416666672</c:v>
                </c:pt>
                <c:pt idx="5074">
                  <c:v>0.58495667824074071</c:v>
                </c:pt>
                <c:pt idx="5075">
                  <c:v>0.58496101851851845</c:v>
                </c:pt>
                <c:pt idx="5076">
                  <c:v>0.58496510416666669</c:v>
                </c:pt>
                <c:pt idx="5077">
                  <c:v>0.58496902777777782</c:v>
                </c:pt>
                <c:pt idx="5078">
                  <c:v>0.58497318287037037</c:v>
                </c:pt>
                <c:pt idx="5079">
                  <c:v>0.58497712962962967</c:v>
                </c:pt>
                <c:pt idx="5080">
                  <c:v>0.58498143518518519</c:v>
                </c:pt>
                <c:pt idx="5081">
                  <c:v>0.58498564814814813</c:v>
                </c:pt>
                <c:pt idx="5082">
                  <c:v>0.58499004629629636</c:v>
                </c:pt>
                <c:pt idx="5083">
                  <c:v>0.58499429398148151</c:v>
                </c:pt>
                <c:pt idx="5084">
                  <c:v>0.58499847222222223</c:v>
                </c:pt>
                <c:pt idx="5085">
                  <c:v>0.58500418981481483</c:v>
                </c:pt>
                <c:pt idx="5086">
                  <c:v>0.5850086342592592</c:v>
                </c:pt>
                <c:pt idx="5087">
                  <c:v>0.58501298611111108</c:v>
                </c:pt>
                <c:pt idx="5088">
                  <c:v>0.58501721064814816</c:v>
                </c:pt>
                <c:pt idx="5089">
                  <c:v>0.58502148148148148</c:v>
                </c:pt>
                <c:pt idx="5090">
                  <c:v>0.58502574074074076</c:v>
                </c:pt>
                <c:pt idx="5091">
                  <c:v>0.58502966435185189</c:v>
                </c:pt>
                <c:pt idx="5092">
                  <c:v>0.58503373842592599</c:v>
                </c:pt>
                <c:pt idx="5093">
                  <c:v>0.58503774305555556</c:v>
                </c:pt>
                <c:pt idx="5094">
                  <c:v>0.58504175925925928</c:v>
                </c:pt>
                <c:pt idx="5095">
                  <c:v>0.58504584490740741</c:v>
                </c:pt>
                <c:pt idx="5096">
                  <c:v>0.58504993055555554</c:v>
                </c:pt>
                <c:pt idx="5097">
                  <c:v>0.58505428240740742</c:v>
                </c:pt>
                <c:pt idx="5098">
                  <c:v>0.5850586342592593</c:v>
                </c:pt>
                <c:pt idx="5099">
                  <c:v>0.58506300925925925</c:v>
                </c:pt>
                <c:pt idx="5100">
                  <c:v>0.58506711805555556</c:v>
                </c:pt>
                <c:pt idx="5101">
                  <c:v>0.58507146990740744</c:v>
                </c:pt>
                <c:pt idx="5102">
                  <c:v>0.58507572916666672</c:v>
                </c:pt>
                <c:pt idx="5103">
                  <c:v>0.58507994212962966</c:v>
                </c:pt>
                <c:pt idx="5104">
                  <c:v>0.5850857060185185</c:v>
                </c:pt>
                <c:pt idx="5105">
                  <c:v>0.58508984953703702</c:v>
                </c:pt>
                <c:pt idx="5106">
                  <c:v>0.5850940740740741</c:v>
                </c:pt>
                <c:pt idx="5107">
                  <c:v>0.58509804398148146</c:v>
                </c:pt>
                <c:pt idx="5108">
                  <c:v>0.58510243055555555</c:v>
                </c:pt>
                <c:pt idx="5109">
                  <c:v>0.5851064583333333</c:v>
                </c:pt>
                <c:pt idx="5110">
                  <c:v>0.58511037037037039</c:v>
                </c:pt>
                <c:pt idx="5111">
                  <c:v>0.5851144791666667</c:v>
                </c:pt>
                <c:pt idx="5112">
                  <c:v>0.58511865740740743</c:v>
                </c:pt>
                <c:pt idx="5113">
                  <c:v>0.5851229745370371</c:v>
                </c:pt>
                <c:pt idx="5114">
                  <c:v>0.58512725694444445</c:v>
                </c:pt>
                <c:pt idx="5115">
                  <c:v>0.58513151620370374</c:v>
                </c:pt>
                <c:pt idx="5116">
                  <c:v>0.58513578703703706</c:v>
                </c:pt>
                <c:pt idx="5117">
                  <c:v>0.58513998842592596</c:v>
                </c:pt>
                <c:pt idx="5118">
                  <c:v>0.58514425925925928</c:v>
                </c:pt>
                <c:pt idx="5119">
                  <c:v>0.58514872685185182</c:v>
                </c:pt>
                <c:pt idx="5120">
                  <c:v>0.58515292824074072</c:v>
                </c:pt>
                <c:pt idx="5121">
                  <c:v>0.58515719907407404</c:v>
                </c:pt>
                <c:pt idx="5122">
                  <c:v>0.58516137731481488</c:v>
                </c:pt>
                <c:pt idx="5123">
                  <c:v>0.58516663194444452</c:v>
                </c:pt>
                <c:pt idx="5124">
                  <c:v>0.58517050925925929</c:v>
                </c:pt>
                <c:pt idx="5125">
                  <c:v>0.5851746180555556</c:v>
                </c:pt>
                <c:pt idx="5126">
                  <c:v>0.58517854166666672</c:v>
                </c:pt>
                <c:pt idx="5127">
                  <c:v>0.58518251157407408</c:v>
                </c:pt>
                <c:pt idx="5128">
                  <c:v>0.5851866550925926</c:v>
                </c:pt>
                <c:pt idx="5129">
                  <c:v>0.58519081018518515</c:v>
                </c:pt>
                <c:pt idx="5130">
                  <c:v>0.58519516203703703</c:v>
                </c:pt>
                <c:pt idx="5131">
                  <c:v>0.5851995717592593</c:v>
                </c:pt>
                <c:pt idx="5132">
                  <c:v>0.58520385416666665</c:v>
                </c:pt>
                <c:pt idx="5133">
                  <c:v>0.58520811342592594</c:v>
                </c:pt>
                <c:pt idx="5134">
                  <c:v>0.58521236111111108</c:v>
                </c:pt>
                <c:pt idx="5135">
                  <c:v>0.58521660879629633</c:v>
                </c:pt>
                <c:pt idx="5136">
                  <c:v>0.58522082175925927</c:v>
                </c:pt>
                <c:pt idx="5137">
                  <c:v>0.58522508101851856</c:v>
                </c:pt>
                <c:pt idx="5138">
                  <c:v>0.58522934027777784</c:v>
                </c:pt>
                <c:pt idx="5139">
                  <c:v>0.58523356481481481</c:v>
                </c:pt>
                <c:pt idx="5140">
                  <c:v>0.5852376041666667</c:v>
                </c:pt>
                <c:pt idx="5141">
                  <c:v>0.58524160879629628</c:v>
                </c:pt>
                <c:pt idx="5142">
                  <c:v>0.58524715277777772</c:v>
                </c:pt>
                <c:pt idx="5143">
                  <c:v>0.58525107638888885</c:v>
                </c:pt>
                <c:pt idx="5144">
                  <c:v>0.58525515046296295</c:v>
                </c:pt>
                <c:pt idx="5145">
                  <c:v>0.58525946759259262</c:v>
                </c:pt>
                <c:pt idx="5146">
                  <c:v>0.58526362268518517</c:v>
                </c:pt>
                <c:pt idx="5147">
                  <c:v>0.58526796296296302</c:v>
                </c:pt>
                <c:pt idx="5148">
                  <c:v>0.58527210648148154</c:v>
                </c:pt>
                <c:pt idx="5149">
                  <c:v>0.58527649305555551</c:v>
                </c:pt>
                <c:pt idx="5150">
                  <c:v>0.5852807523148148</c:v>
                </c:pt>
                <c:pt idx="5151">
                  <c:v>0.58528501157407409</c:v>
                </c:pt>
                <c:pt idx="5152">
                  <c:v>0.58528960648148154</c:v>
                </c:pt>
                <c:pt idx="5153">
                  <c:v>0.58529395833333331</c:v>
                </c:pt>
                <c:pt idx="5154">
                  <c:v>0.5852982523148148</c:v>
                </c:pt>
                <c:pt idx="5155">
                  <c:v>0.58530239583333332</c:v>
                </c:pt>
                <c:pt idx="5156">
                  <c:v>0.58530645833333328</c:v>
                </c:pt>
                <c:pt idx="5157">
                  <c:v>0.5853103819444444</c:v>
                </c:pt>
                <c:pt idx="5158">
                  <c:v>0.58531460648148148</c:v>
                </c:pt>
                <c:pt idx="5159">
                  <c:v>0.58531864583333337</c:v>
                </c:pt>
                <c:pt idx="5160">
                  <c:v>0.58532262731481477</c:v>
                </c:pt>
                <c:pt idx="5161">
                  <c:v>0.58532819444444451</c:v>
                </c:pt>
                <c:pt idx="5162">
                  <c:v>0.58533231481481485</c:v>
                </c:pt>
                <c:pt idx="5163">
                  <c:v>0.58533680555555556</c:v>
                </c:pt>
                <c:pt idx="5164">
                  <c:v>0.58534106481481485</c:v>
                </c:pt>
                <c:pt idx="5165">
                  <c:v>0.58534540509259259</c:v>
                </c:pt>
                <c:pt idx="5166">
                  <c:v>0.58534966435185187</c:v>
                </c:pt>
                <c:pt idx="5167">
                  <c:v>0.58535383101851857</c:v>
                </c:pt>
                <c:pt idx="5168">
                  <c:v>0.58535822916666669</c:v>
                </c:pt>
                <c:pt idx="5169">
                  <c:v>0.58536230324074079</c:v>
                </c:pt>
                <c:pt idx="5170">
                  <c:v>0.58536655092592593</c:v>
                </c:pt>
                <c:pt idx="5171">
                  <c:v>0.58537081018518522</c:v>
                </c:pt>
                <c:pt idx="5172">
                  <c:v>0.58537483796296297</c:v>
                </c:pt>
                <c:pt idx="5173">
                  <c:v>0.58537893518518513</c:v>
                </c:pt>
                <c:pt idx="5174">
                  <c:v>0.58538283564814819</c:v>
                </c:pt>
                <c:pt idx="5175">
                  <c:v>0.58538718749999996</c:v>
                </c:pt>
                <c:pt idx="5176">
                  <c:v>0.58539111111111108</c:v>
                </c:pt>
                <c:pt idx="5177">
                  <c:v>0.5853952546296296</c:v>
                </c:pt>
                <c:pt idx="5178">
                  <c:v>0.58539957175925927</c:v>
                </c:pt>
                <c:pt idx="5179">
                  <c:v>0.58540373842592597</c:v>
                </c:pt>
                <c:pt idx="5180">
                  <c:v>0.58540962962962961</c:v>
                </c:pt>
                <c:pt idx="5181">
                  <c:v>0.58541387731481487</c:v>
                </c:pt>
                <c:pt idx="5182">
                  <c:v>0.58541812500000001</c:v>
                </c:pt>
                <c:pt idx="5183">
                  <c:v>0.58542250000000007</c:v>
                </c:pt>
                <c:pt idx="5184">
                  <c:v>0.58542678240740742</c:v>
                </c:pt>
                <c:pt idx="5185">
                  <c:v>0.5854312615740741</c:v>
                </c:pt>
                <c:pt idx="5186">
                  <c:v>0.58543543981481483</c:v>
                </c:pt>
                <c:pt idx="5187">
                  <c:v>0.58543984953703709</c:v>
                </c:pt>
                <c:pt idx="5188">
                  <c:v>0.58544379629629628</c:v>
                </c:pt>
                <c:pt idx="5189">
                  <c:v>0.58544796296296298</c:v>
                </c:pt>
                <c:pt idx="5190">
                  <c:v>0.58545222222222215</c:v>
                </c:pt>
                <c:pt idx="5191">
                  <c:v>0.58545640046296299</c:v>
                </c:pt>
                <c:pt idx="5192">
                  <c:v>0.58546046296296295</c:v>
                </c:pt>
                <c:pt idx="5193">
                  <c:v>0.58546443287037031</c:v>
                </c:pt>
                <c:pt idx="5194">
                  <c:v>0.5854690046296297</c:v>
                </c:pt>
                <c:pt idx="5195">
                  <c:v>0.58547321759259263</c:v>
                </c:pt>
                <c:pt idx="5196">
                  <c:v>0.58547777777777776</c:v>
                </c:pt>
                <c:pt idx="5197">
                  <c:v>0.58548204861111108</c:v>
                </c:pt>
                <c:pt idx="5198">
                  <c:v>0.58548633101851855</c:v>
                </c:pt>
                <c:pt idx="5199">
                  <c:v>0.5854919097222222</c:v>
                </c:pt>
                <c:pt idx="5200">
                  <c:v>0.58549608796296293</c:v>
                </c:pt>
                <c:pt idx="5201">
                  <c:v>0.58550033564814818</c:v>
                </c:pt>
                <c:pt idx="5202">
                  <c:v>0.58550479166666669</c:v>
                </c:pt>
                <c:pt idx="5203">
                  <c:v>0.58550903935185183</c:v>
                </c:pt>
                <c:pt idx="5204">
                  <c:v>0.5855133217592593</c:v>
                </c:pt>
                <c:pt idx="5205">
                  <c:v>0.58551729166666666</c:v>
                </c:pt>
                <c:pt idx="5206">
                  <c:v>0.58552145833333336</c:v>
                </c:pt>
                <c:pt idx="5207">
                  <c:v>0.58552547453703707</c:v>
                </c:pt>
                <c:pt idx="5208">
                  <c:v>0.58552953703703703</c:v>
                </c:pt>
                <c:pt idx="5209">
                  <c:v>0.58553388888888891</c:v>
                </c:pt>
                <c:pt idx="5210">
                  <c:v>0.58553811342592599</c:v>
                </c:pt>
                <c:pt idx="5211">
                  <c:v>0.58554249999999997</c:v>
                </c:pt>
                <c:pt idx="5212">
                  <c:v>0.58554666666666666</c:v>
                </c:pt>
                <c:pt idx="5213">
                  <c:v>0.58555134259259256</c:v>
                </c:pt>
                <c:pt idx="5214">
                  <c:v>0.58555554398148146</c:v>
                </c:pt>
                <c:pt idx="5215">
                  <c:v>0.58555987268518517</c:v>
                </c:pt>
                <c:pt idx="5216">
                  <c:v>0.58556415509259263</c:v>
                </c:pt>
                <c:pt idx="5217">
                  <c:v>0.58556847222222219</c:v>
                </c:pt>
                <c:pt idx="5218">
                  <c:v>0.58557442129629633</c:v>
                </c:pt>
                <c:pt idx="5219">
                  <c:v>0.58557863425925927</c:v>
                </c:pt>
                <c:pt idx="5220">
                  <c:v>0.58558274305555558</c:v>
                </c:pt>
                <c:pt idx="5221">
                  <c:v>0.5855867939814815</c:v>
                </c:pt>
                <c:pt idx="5222">
                  <c:v>0.58559083333333339</c:v>
                </c:pt>
                <c:pt idx="5223">
                  <c:v>0.58559521990740737</c:v>
                </c:pt>
                <c:pt idx="5224">
                  <c:v>0.58559918981481485</c:v>
                </c:pt>
                <c:pt idx="5225">
                  <c:v>0.5856033449074074</c:v>
                </c:pt>
                <c:pt idx="5226">
                  <c:v>0.58560753472222216</c:v>
                </c:pt>
                <c:pt idx="5227">
                  <c:v>0.58561192129629636</c:v>
                </c:pt>
                <c:pt idx="5228">
                  <c:v>0.58561620370370371</c:v>
                </c:pt>
                <c:pt idx="5229">
                  <c:v>0.58562041666666664</c:v>
                </c:pt>
                <c:pt idx="5230">
                  <c:v>0.58562462962962958</c:v>
                </c:pt>
                <c:pt idx="5231">
                  <c:v>0.5856288078703703</c:v>
                </c:pt>
                <c:pt idx="5232">
                  <c:v>0.58563317129629633</c:v>
                </c:pt>
                <c:pt idx="5233">
                  <c:v>0.58563737268518523</c:v>
                </c:pt>
                <c:pt idx="5234">
                  <c:v>0.58564166666666673</c:v>
                </c:pt>
                <c:pt idx="5235">
                  <c:v>0.58564631944444445</c:v>
                </c:pt>
                <c:pt idx="5236">
                  <c:v>0.5856505671296296</c:v>
                </c:pt>
                <c:pt idx="5237">
                  <c:v>0.58565592592592586</c:v>
                </c:pt>
                <c:pt idx="5238">
                  <c:v>0.58565989583333333</c:v>
                </c:pt>
                <c:pt idx="5239">
                  <c:v>0.5856639930555555</c:v>
                </c:pt>
                <c:pt idx="5240">
                  <c:v>0.58566821759259258</c:v>
                </c:pt>
                <c:pt idx="5241">
                  <c:v>0.58567229166666668</c:v>
                </c:pt>
                <c:pt idx="5242">
                  <c:v>0.58567671296296298</c:v>
                </c:pt>
                <c:pt idx="5243">
                  <c:v>0.58568105324074071</c:v>
                </c:pt>
                <c:pt idx="5244">
                  <c:v>0.58568552083333336</c:v>
                </c:pt>
                <c:pt idx="5245">
                  <c:v>0.58568989583333331</c:v>
                </c:pt>
                <c:pt idx="5246">
                  <c:v>0.58569436342592596</c:v>
                </c:pt>
                <c:pt idx="5247">
                  <c:v>0.58569887731481485</c:v>
                </c:pt>
                <c:pt idx="5248">
                  <c:v>0.58570331018518518</c:v>
                </c:pt>
                <c:pt idx="5249">
                  <c:v>0.58570763888888888</c:v>
                </c:pt>
                <c:pt idx="5250">
                  <c:v>0.58571185185185182</c:v>
                </c:pt>
                <c:pt idx="5251">
                  <c:v>0.58571650462962965</c:v>
                </c:pt>
                <c:pt idx="5252">
                  <c:v>0.58572064814814817</c:v>
                </c:pt>
                <c:pt idx="5253">
                  <c:v>0.58572466435185189</c:v>
                </c:pt>
                <c:pt idx="5254">
                  <c:v>0.58572877314814809</c:v>
                </c:pt>
                <c:pt idx="5255">
                  <c:v>0.58573276620370374</c:v>
                </c:pt>
                <c:pt idx="5256">
                  <c:v>0.58573820601851845</c:v>
                </c:pt>
                <c:pt idx="5257">
                  <c:v>0.58574214120370371</c:v>
                </c:pt>
                <c:pt idx="5258">
                  <c:v>0.58574643518518521</c:v>
                </c:pt>
                <c:pt idx="5259">
                  <c:v>0.58575064814814815</c:v>
                </c:pt>
                <c:pt idx="5260">
                  <c:v>0.58575495370370367</c:v>
                </c:pt>
                <c:pt idx="5261">
                  <c:v>0.58575940972222218</c:v>
                </c:pt>
                <c:pt idx="5262">
                  <c:v>0.5857635532407407</c:v>
                </c:pt>
                <c:pt idx="5263">
                  <c:v>0.58576780092592595</c:v>
                </c:pt>
                <c:pt idx="5264">
                  <c:v>0.58577199074074071</c:v>
                </c:pt>
                <c:pt idx="5265">
                  <c:v>0.58577616898148144</c:v>
                </c:pt>
                <c:pt idx="5266">
                  <c:v>0.58578042824074072</c:v>
                </c:pt>
                <c:pt idx="5267">
                  <c:v>0.58578460648148145</c:v>
                </c:pt>
                <c:pt idx="5268">
                  <c:v>0.58578885416666659</c:v>
                </c:pt>
                <c:pt idx="5269">
                  <c:v>0.58579288194444445</c:v>
                </c:pt>
                <c:pt idx="5270">
                  <c:v>0.58579701388888894</c:v>
                </c:pt>
                <c:pt idx="5271">
                  <c:v>0.58580111111111111</c:v>
                </c:pt>
                <c:pt idx="5272">
                  <c:v>0.58580510416666665</c:v>
                </c:pt>
                <c:pt idx="5273">
                  <c:v>0.58580944444444449</c:v>
                </c:pt>
                <c:pt idx="5274">
                  <c:v>0.58581362268518522</c:v>
                </c:pt>
                <c:pt idx="5275">
                  <c:v>0.58581931712962965</c:v>
                </c:pt>
                <c:pt idx="5276">
                  <c:v>0.58582346064814816</c:v>
                </c:pt>
                <c:pt idx="5277">
                  <c:v>0.58582774305555552</c:v>
                </c:pt>
                <c:pt idx="5278">
                  <c:v>0.58583215277777778</c:v>
                </c:pt>
                <c:pt idx="5279">
                  <c:v>0.58583650462962966</c:v>
                </c:pt>
                <c:pt idx="5280">
                  <c:v>0.58584085648148154</c:v>
                </c:pt>
                <c:pt idx="5281">
                  <c:v>0.58584497685185188</c:v>
                </c:pt>
                <c:pt idx="5282">
                  <c:v>0.58584937500000001</c:v>
                </c:pt>
                <c:pt idx="5283">
                  <c:v>0.58585369212962968</c:v>
                </c:pt>
                <c:pt idx="5284">
                  <c:v>0.58585795138888885</c:v>
                </c:pt>
                <c:pt idx="5285">
                  <c:v>0.58586202546296295</c:v>
                </c:pt>
                <c:pt idx="5286">
                  <c:v>0.58586596064814811</c:v>
                </c:pt>
                <c:pt idx="5287">
                  <c:v>0.58587006944444442</c:v>
                </c:pt>
                <c:pt idx="5288">
                  <c:v>0.58587396990740748</c:v>
                </c:pt>
                <c:pt idx="5289">
                  <c:v>0.58587812500000003</c:v>
                </c:pt>
                <c:pt idx="5290">
                  <c:v>0.58588208333333336</c:v>
                </c:pt>
                <c:pt idx="5291">
                  <c:v>0.58588625000000005</c:v>
                </c:pt>
                <c:pt idx="5292">
                  <c:v>0.58589055555555558</c:v>
                </c:pt>
                <c:pt idx="5293">
                  <c:v>0.58589512731481486</c:v>
                </c:pt>
                <c:pt idx="5294">
                  <c:v>0.58590099537037033</c:v>
                </c:pt>
                <c:pt idx="5295">
                  <c:v>0.58590513888888884</c:v>
                </c:pt>
                <c:pt idx="5296">
                  <c:v>0.58590932870370371</c:v>
                </c:pt>
                <c:pt idx="5297">
                  <c:v>0.58591359953703703</c:v>
                </c:pt>
                <c:pt idx="5298">
                  <c:v>0.58591781249999997</c:v>
                </c:pt>
                <c:pt idx="5299">
                  <c:v>0.58592209490740743</c:v>
                </c:pt>
                <c:pt idx="5300">
                  <c:v>0.58592618055555556</c:v>
                </c:pt>
                <c:pt idx="5301">
                  <c:v>0.58593059027777772</c:v>
                </c:pt>
                <c:pt idx="5302">
                  <c:v>0.58593451388888884</c:v>
                </c:pt>
                <c:pt idx="5303">
                  <c:v>0.58593855324074073</c:v>
                </c:pt>
                <c:pt idx="5304">
                  <c:v>0.58594268518518522</c:v>
                </c:pt>
                <c:pt idx="5305">
                  <c:v>0.58594666666666673</c:v>
                </c:pt>
                <c:pt idx="5306">
                  <c:v>0.58595115740740744</c:v>
                </c:pt>
                <c:pt idx="5307">
                  <c:v>0.58595546296296297</c:v>
                </c:pt>
                <c:pt idx="5308">
                  <c:v>0.58595991898148148</c:v>
                </c:pt>
                <c:pt idx="5309">
                  <c:v>0.5859640972222222</c:v>
                </c:pt>
                <c:pt idx="5310">
                  <c:v>0.58596833333333331</c:v>
                </c:pt>
                <c:pt idx="5311">
                  <c:v>0.58597267361111116</c:v>
                </c:pt>
                <c:pt idx="5312">
                  <c:v>0.58597687499999995</c:v>
                </c:pt>
                <c:pt idx="5313">
                  <c:v>0.58598254629629631</c:v>
                </c:pt>
                <c:pt idx="5314">
                  <c:v>0.58598668981481483</c:v>
                </c:pt>
                <c:pt idx="5315">
                  <c:v>0.58599097222222218</c:v>
                </c:pt>
                <c:pt idx="5316">
                  <c:v>0.58599528935185186</c:v>
                </c:pt>
                <c:pt idx="5317">
                  <c:v>0.58599930555555557</c:v>
                </c:pt>
                <c:pt idx="5318">
                  <c:v>0.58600337962962967</c:v>
                </c:pt>
                <c:pt idx="5319">
                  <c:v>0.58600736111111107</c:v>
                </c:pt>
                <c:pt idx="5320">
                  <c:v>0.58601138888888882</c:v>
                </c:pt>
                <c:pt idx="5321">
                  <c:v>0.58601531249999994</c:v>
                </c:pt>
                <c:pt idx="5322">
                  <c:v>0.58601939814814819</c:v>
                </c:pt>
                <c:pt idx="5323">
                  <c:v>0.58602380787037034</c:v>
                </c:pt>
                <c:pt idx="5324">
                  <c:v>0.58602791666666665</c:v>
                </c:pt>
                <c:pt idx="5325">
                  <c:v>0.58603214120370373</c:v>
                </c:pt>
                <c:pt idx="5326">
                  <c:v>0.58603636574074069</c:v>
                </c:pt>
                <c:pt idx="5327">
                  <c:v>0.58604064814814816</c:v>
                </c:pt>
                <c:pt idx="5328">
                  <c:v>0.58604501157407407</c:v>
                </c:pt>
                <c:pt idx="5329">
                  <c:v>0.5860491898148148</c:v>
                </c:pt>
                <c:pt idx="5330">
                  <c:v>0.58605355324074071</c:v>
                </c:pt>
                <c:pt idx="5331">
                  <c:v>0.58605763888888884</c:v>
                </c:pt>
                <c:pt idx="5332">
                  <c:v>0.58606328703703703</c:v>
                </c:pt>
                <c:pt idx="5333">
                  <c:v>0.58606768518518515</c:v>
                </c:pt>
                <c:pt idx="5334">
                  <c:v>0.58607180555555549</c:v>
                </c:pt>
                <c:pt idx="5335">
                  <c:v>0.58607572916666661</c:v>
                </c:pt>
                <c:pt idx="5336">
                  <c:v>0.58607984953703707</c:v>
                </c:pt>
                <c:pt idx="5337">
                  <c:v>0.58608391203703702</c:v>
                </c:pt>
                <c:pt idx="5338">
                  <c:v>0.58608802083333333</c:v>
                </c:pt>
                <c:pt idx="5339">
                  <c:v>0.58609263888888885</c:v>
                </c:pt>
                <c:pt idx="5340">
                  <c:v>0.58609682870370372</c:v>
                </c:pt>
                <c:pt idx="5341">
                  <c:v>0.58610112268518522</c:v>
                </c:pt>
                <c:pt idx="5342">
                  <c:v>0.58610562499999996</c:v>
                </c:pt>
                <c:pt idx="5343">
                  <c:v>0.58610982638888887</c:v>
                </c:pt>
                <c:pt idx="5344">
                  <c:v>0.58611421296296295</c:v>
                </c:pt>
                <c:pt idx="5345">
                  <c:v>0.58611847222222224</c:v>
                </c:pt>
                <c:pt idx="5346">
                  <c:v>0.58612302083333334</c:v>
                </c:pt>
                <c:pt idx="5347">
                  <c:v>0.58612721064814821</c:v>
                </c:pt>
                <c:pt idx="5348">
                  <c:v>0.58613149305555556</c:v>
                </c:pt>
                <c:pt idx="5349">
                  <c:v>0.58613603009259252</c:v>
                </c:pt>
                <c:pt idx="5350">
                  <c:v>0.58614010416666662</c:v>
                </c:pt>
                <c:pt idx="5351">
                  <c:v>0.5861454976851852</c:v>
                </c:pt>
                <c:pt idx="5352">
                  <c:v>0.5861496643518519</c:v>
                </c:pt>
                <c:pt idx="5353">
                  <c:v>0.586153738425926</c:v>
                </c:pt>
                <c:pt idx="5354">
                  <c:v>0.58615778935185181</c:v>
                </c:pt>
                <c:pt idx="5355">
                  <c:v>0.5861621759259259</c:v>
                </c:pt>
                <c:pt idx="5356">
                  <c:v>0.58616658564814816</c:v>
                </c:pt>
                <c:pt idx="5357">
                  <c:v>0.58617087962962966</c:v>
                </c:pt>
                <c:pt idx="5358">
                  <c:v>0.58617530092592596</c:v>
                </c:pt>
                <c:pt idx="5359">
                  <c:v>0.58617951388888889</c:v>
                </c:pt>
                <c:pt idx="5360">
                  <c:v>0.58618390046296298</c:v>
                </c:pt>
                <c:pt idx="5361">
                  <c:v>0.58618827546296293</c:v>
                </c:pt>
                <c:pt idx="5362">
                  <c:v>0.58619248842592586</c:v>
                </c:pt>
                <c:pt idx="5363">
                  <c:v>0.58619680555555553</c:v>
                </c:pt>
                <c:pt idx="5364">
                  <c:v>0.5862009953703704</c:v>
                </c:pt>
                <c:pt idx="5365">
                  <c:v>0.58620550925925929</c:v>
                </c:pt>
                <c:pt idx="5366">
                  <c:v>0.58620984953703703</c:v>
                </c:pt>
                <c:pt idx="5367">
                  <c:v>0.58621391203703699</c:v>
                </c:pt>
                <c:pt idx="5368">
                  <c:v>0.5862180208333333</c:v>
                </c:pt>
                <c:pt idx="5369">
                  <c:v>0.58622202546296298</c:v>
                </c:pt>
                <c:pt idx="5370">
                  <c:v>0.58622776620370376</c:v>
                </c:pt>
                <c:pt idx="5371">
                  <c:v>0.58623203703703697</c:v>
                </c:pt>
                <c:pt idx="5372">
                  <c:v>0.58623641203703702</c:v>
                </c:pt>
                <c:pt idx="5373">
                  <c:v>0.58624061342592593</c:v>
                </c:pt>
                <c:pt idx="5374">
                  <c:v>0.58624490740740742</c:v>
                </c:pt>
                <c:pt idx="5375">
                  <c:v>0.58624928240740737</c:v>
                </c:pt>
                <c:pt idx="5376">
                  <c:v>0.58625361111111107</c:v>
                </c:pt>
                <c:pt idx="5377">
                  <c:v>0.58625806712962969</c:v>
                </c:pt>
                <c:pt idx="5378">
                  <c:v>0.5862624305555556</c:v>
                </c:pt>
                <c:pt idx="5379">
                  <c:v>0.58626681712962958</c:v>
                </c:pt>
                <c:pt idx="5380">
                  <c:v>0.58627115740740743</c:v>
                </c:pt>
                <c:pt idx="5381">
                  <c:v>0.58627538194444451</c:v>
                </c:pt>
                <c:pt idx="5382">
                  <c:v>0.58627973379629628</c:v>
                </c:pt>
                <c:pt idx="5383">
                  <c:v>0.58628371527777778</c:v>
                </c:pt>
                <c:pt idx="5384">
                  <c:v>0.5862878587962963</c:v>
                </c:pt>
                <c:pt idx="5385">
                  <c:v>0.58629186342592587</c:v>
                </c:pt>
                <c:pt idx="5386">
                  <c:v>0.58629593749999998</c:v>
                </c:pt>
                <c:pt idx="5387">
                  <c:v>0.58630028935185186</c:v>
                </c:pt>
                <c:pt idx="5388">
                  <c:v>0.58630454861111114</c:v>
                </c:pt>
                <c:pt idx="5389">
                  <c:v>0.58631024305555557</c:v>
                </c:pt>
                <c:pt idx="5390">
                  <c:v>0.5863144212962963</c:v>
                </c:pt>
                <c:pt idx="5391">
                  <c:v>0.58631880787037038</c:v>
                </c:pt>
                <c:pt idx="5392">
                  <c:v>0.58632297453703697</c:v>
                </c:pt>
                <c:pt idx="5393">
                  <c:v>0.58632774305555557</c:v>
                </c:pt>
                <c:pt idx="5394">
                  <c:v>0.58633203703703707</c:v>
                </c:pt>
                <c:pt idx="5395">
                  <c:v>0.58633629629629624</c:v>
                </c:pt>
                <c:pt idx="5396">
                  <c:v>0.58634062499999995</c:v>
                </c:pt>
                <c:pt idx="5397">
                  <c:v>0.58634495370370365</c:v>
                </c:pt>
                <c:pt idx="5398">
                  <c:v>0.58634922453703708</c:v>
                </c:pt>
                <c:pt idx="5399">
                  <c:v>0.58635335648148146</c:v>
                </c:pt>
                <c:pt idx="5400">
                  <c:v>0.58635737268518517</c:v>
                </c:pt>
                <c:pt idx="5401">
                  <c:v>0.58636151620370369</c:v>
                </c:pt>
                <c:pt idx="5402">
                  <c:v>0.58636559027777779</c:v>
                </c:pt>
                <c:pt idx="5403">
                  <c:v>0.58637008101851851</c:v>
                </c:pt>
                <c:pt idx="5404">
                  <c:v>0.58637464120370375</c:v>
                </c:pt>
                <c:pt idx="5405">
                  <c:v>0.58637915509259264</c:v>
                </c:pt>
                <c:pt idx="5406">
                  <c:v>0.58638356481481479</c:v>
                </c:pt>
                <c:pt idx="5407">
                  <c:v>0.5863878935185185</c:v>
                </c:pt>
                <c:pt idx="5408">
                  <c:v>0.58639386574074071</c:v>
                </c:pt>
                <c:pt idx="5409">
                  <c:v>0.58639842592592595</c:v>
                </c:pt>
                <c:pt idx="5410">
                  <c:v>0.5864029282407407</c:v>
                </c:pt>
                <c:pt idx="5411">
                  <c:v>0.58640714120370363</c:v>
                </c:pt>
                <c:pt idx="5412">
                  <c:v>0.58641150462962965</c:v>
                </c:pt>
                <c:pt idx="5413">
                  <c:v>0.58641586805555557</c:v>
                </c:pt>
                <c:pt idx="5414">
                  <c:v>0.58641986111111111</c:v>
                </c:pt>
                <c:pt idx="5415">
                  <c:v>0.58642400462962962</c:v>
                </c:pt>
                <c:pt idx="5416">
                  <c:v>0.5864280092592592</c:v>
                </c:pt>
                <c:pt idx="5417">
                  <c:v>0.58643223379629628</c:v>
                </c:pt>
                <c:pt idx="5418">
                  <c:v>0.58643636574074076</c:v>
                </c:pt>
                <c:pt idx="5419">
                  <c:v>0.58644056712962966</c:v>
                </c:pt>
                <c:pt idx="5420">
                  <c:v>0.58644528935185181</c:v>
                </c:pt>
                <c:pt idx="5421">
                  <c:v>0.58644966435185186</c:v>
                </c:pt>
                <c:pt idx="5422">
                  <c:v>0.58645395833333336</c:v>
                </c:pt>
                <c:pt idx="5423">
                  <c:v>0.58645832175925927</c:v>
                </c:pt>
                <c:pt idx="5424">
                  <c:v>0.58646255787037038</c:v>
                </c:pt>
                <c:pt idx="5425">
                  <c:v>0.58646694444444447</c:v>
                </c:pt>
                <c:pt idx="5426">
                  <c:v>0.58647109953703702</c:v>
                </c:pt>
                <c:pt idx="5427">
                  <c:v>0.58647685185185183</c:v>
                </c:pt>
                <c:pt idx="5428">
                  <c:v>0.58648099537037035</c:v>
                </c:pt>
                <c:pt idx="5429">
                  <c:v>0.58648525462962964</c:v>
                </c:pt>
                <c:pt idx="5430">
                  <c:v>0.58648932870370374</c:v>
                </c:pt>
                <c:pt idx="5431">
                  <c:v>0.58649332175925928</c:v>
                </c:pt>
                <c:pt idx="5432">
                  <c:v>0.5864974652777778</c:v>
                </c:pt>
                <c:pt idx="5433">
                  <c:v>0.58650142361111113</c:v>
                </c:pt>
                <c:pt idx="5434">
                  <c:v>0.58650559027777771</c:v>
                </c:pt>
                <c:pt idx="5435">
                  <c:v>0.586509849537037</c:v>
                </c:pt>
                <c:pt idx="5436">
                  <c:v>0.58651446759259263</c:v>
                </c:pt>
                <c:pt idx="5437">
                  <c:v>0.58651885416666671</c:v>
                </c:pt>
                <c:pt idx="5438">
                  <c:v>0.58652298611111109</c:v>
                </c:pt>
                <c:pt idx="5439">
                  <c:v>0.58652736111111115</c:v>
                </c:pt>
                <c:pt idx="5440">
                  <c:v>0.58653166666666667</c:v>
                </c:pt>
                <c:pt idx="5441">
                  <c:v>0.58653611111111115</c:v>
                </c:pt>
                <c:pt idx="5442">
                  <c:v>0.58654048611111109</c:v>
                </c:pt>
                <c:pt idx="5443">
                  <c:v>0.58654469907407403</c:v>
                </c:pt>
                <c:pt idx="5444">
                  <c:v>0.58654903935185188</c:v>
                </c:pt>
                <c:pt idx="5445">
                  <c:v>0.58655313657407404</c:v>
                </c:pt>
                <c:pt idx="5446">
                  <c:v>0.58655875000000002</c:v>
                </c:pt>
                <c:pt idx="5447">
                  <c:v>0.58656267361111114</c:v>
                </c:pt>
                <c:pt idx="5448">
                  <c:v>0.58656680555555563</c:v>
                </c:pt>
                <c:pt idx="5449">
                  <c:v>0.58657072916666664</c:v>
                </c:pt>
                <c:pt idx="5450">
                  <c:v>0.58657489583333333</c:v>
                </c:pt>
                <c:pt idx="5451">
                  <c:v>0.58657905092592599</c:v>
                </c:pt>
                <c:pt idx="5452">
                  <c:v>0.58658347222222218</c:v>
                </c:pt>
                <c:pt idx="5453">
                  <c:v>0.58658771990740743</c:v>
                </c:pt>
                <c:pt idx="5454">
                  <c:v>0.58659187499999998</c:v>
                </c:pt>
                <c:pt idx="5455">
                  <c:v>0.58659626157407407</c:v>
                </c:pt>
                <c:pt idx="5456">
                  <c:v>0.58660063657407402</c:v>
                </c:pt>
                <c:pt idx="5457">
                  <c:v>0.5866047337962963</c:v>
                </c:pt>
                <c:pt idx="5458">
                  <c:v>0.58660930555555557</c:v>
                </c:pt>
                <c:pt idx="5459">
                  <c:v>0.5866134837962963</c:v>
                </c:pt>
                <c:pt idx="5460">
                  <c:v>0.58661775462962962</c:v>
                </c:pt>
                <c:pt idx="5461">
                  <c:v>0.58662199074074073</c:v>
                </c:pt>
                <c:pt idx="5462">
                  <c:v>0.5866261805555556</c:v>
                </c:pt>
                <c:pt idx="5463">
                  <c:v>0.58663047453703709</c:v>
                </c:pt>
                <c:pt idx="5464">
                  <c:v>0.58663438657407407</c:v>
                </c:pt>
                <c:pt idx="5465">
                  <c:v>0.58663979166666669</c:v>
                </c:pt>
                <c:pt idx="5466">
                  <c:v>0.58664373842592588</c:v>
                </c:pt>
                <c:pt idx="5467">
                  <c:v>0.58664811342592593</c:v>
                </c:pt>
                <c:pt idx="5468">
                  <c:v>0.58665240740740743</c:v>
                </c:pt>
                <c:pt idx="5469">
                  <c:v>0.58665681712962969</c:v>
                </c:pt>
                <c:pt idx="5470">
                  <c:v>0.58666109953703705</c:v>
                </c:pt>
                <c:pt idx="5471">
                  <c:v>0.58666541666666661</c:v>
                </c:pt>
                <c:pt idx="5472">
                  <c:v>0.58666972222222225</c:v>
                </c:pt>
                <c:pt idx="5473">
                  <c:v>0.58667390046296297</c:v>
                </c:pt>
                <c:pt idx="5474">
                  <c:v>0.58667826388888888</c:v>
                </c:pt>
                <c:pt idx="5475">
                  <c:v>0.58668267361111115</c:v>
                </c:pt>
                <c:pt idx="5476">
                  <c:v>0.58668685185185188</c:v>
                </c:pt>
                <c:pt idx="5477">
                  <c:v>0.58669120370370365</c:v>
                </c:pt>
                <c:pt idx="5478">
                  <c:v>0.58669518518518515</c:v>
                </c:pt>
                <c:pt idx="5479">
                  <c:v>0.58669943287037041</c:v>
                </c:pt>
                <c:pt idx="5480">
                  <c:v>0.58670350694444451</c:v>
                </c:pt>
                <c:pt idx="5481">
                  <c:v>0.58670753472222226</c:v>
                </c:pt>
                <c:pt idx="5482">
                  <c:v>0.58671172453703702</c:v>
                </c:pt>
                <c:pt idx="5483">
                  <c:v>0.58671567129629631</c:v>
                </c:pt>
                <c:pt idx="5484">
                  <c:v>0.58672138888888892</c:v>
                </c:pt>
                <c:pt idx="5485">
                  <c:v>0.58672571759259262</c:v>
                </c:pt>
                <c:pt idx="5486">
                  <c:v>0.58673004629629633</c:v>
                </c:pt>
                <c:pt idx="5487">
                  <c:v>0.58673471064814808</c:v>
                </c:pt>
                <c:pt idx="5488">
                  <c:v>0.58673888888888892</c:v>
                </c:pt>
                <c:pt idx="5489">
                  <c:v>0.58674321759259263</c:v>
                </c:pt>
                <c:pt idx="5490">
                  <c:v>0.58674753472222219</c:v>
                </c:pt>
                <c:pt idx="5491">
                  <c:v>0.58675185185185186</c:v>
                </c:pt>
                <c:pt idx="5492">
                  <c:v>0.58675593749999999</c:v>
                </c:pt>
                <c:pt idx="5493">
                  <c:v>0.58676013888888889</c:v>
                </c:pt>
                <c:pt idx="5494">
                  <c:v>0.58676444444444442</c:v>
                </c:pt>
                <c:pt idx="5495">
                  <c:v>0.58676836805555554</c:v>
                </c:pt>
                <c:pt idx="5496">
                  <c:v>0.58677245370370368</c:v>
                </c:pt>
                <c:pt idx="5497">
                  <c:v>0.58677646990740739</c:v>
                </c:pt>
                <c:pt idx="5498">
                  <c:v>0.58678052083333332</c:v>
                </c:pt>
                <c:pt idx="5499">
                  <c:v>0.58678469907407405</c:v>
                </c:pt>
                <c:pt idx="5500">
                  <c:v>0.58678888888888892</c:v>
                </c:pt>
                <c:pt idx="5501">
                  <c:v>0.58679359953703703</c:v>
                </c:pt>
                <c:pt idx="5502">
                  <c:v>0.58679781250000007</c:v>
                </c:pt>
                <c:pt idx="5503">
                  <c:v>0.58680355324074074</c:v>
                </c:pt>
                <c:pt idx="5504">
                  <c:v>0.58680773148148146</c:v>
                </c:pt>
                <c:pt idx="5505">
                  <c:v>0.58681218749999997</c:v>
                </c:pt>
                <c:pt idx="5506">
                  <c:v>0.58681672453703704</c:v>
                </c:pt>
                <c:pt idx="5507">
                  <c:v>0.58682131944444438</c:v>
                </c:pt>
                <c:pt idx="5508">
                  <c:v>0.58682579861111106</c:v>
                </c:pt>
                <c:pt idx="5509">
                  <c:v>0.58683002314814814</c:v>
                </c:pt>
                <c:pt idx="5510">
                  <c:v>0.58683436342592599</c:v>
                </c:pt>
                <c:pt idx="5511">
                  <c:v>0.58683832175925932</c:v>
                </c:pt>
                <c:pt idx="5512">
                  <c:v>0.58684243055555563</c:v>
                </c:pt>
                <c:pt idx="5513">
                  <c:v>0.58684672453703701</c:v>
                </c:pt>
                <c:pt idx="5514">
                  <c:v>0.58685074074074073</c:v>
                </c:pt>
                <c:pt idx="5515">
                  <c:v>0.58685487268518521</c:v>
                </c:pt>
                <c:pt idx="5516">
                  <c:v>0.58685915509259257</c:v>
                </c:pt>
                <c:pt idx="5517">
                  <c:v>0.58686357638888886</c:v>
                </c:pt>
                <c:pt idx="5518">
                  <c:v>0.58686818287037035</c:v>
                </c:pt>
                <c:pt idx="5519">
                  <c:v>0.58687244212962963</c:v>
                </c:pt>
                <c:pt idx="5520">
                  <c:v>0.58687684027777776</c:v>
                </c:pt>
                <c:pt idx="5521">
                  <c:v>0.58688123842592599</c:v>
                </c:pt>
                <c:pt idx="5522">
                  <c:v>0.58688697916666666</c:v>
                </c:pt>
                <c:pt idx="5523">
                  <c:v>0.58689143518518516</c:v>
                </c:pt>
                <c:pt idx="5524">
                  <c:v>0.58689569444444445</c:v>
                </c:pt>
                <c:pt idx="5525">
                  <c:v>0.58690003472222219</c:v>
                </c:pt>
                <c:pt idx="5526">
                  <c:v>0.58690430555555551</c:v>
                </c:pt>
                <c:pt idx="5527">
                  <c:v>0.58690843749999999</c:v>
                </c:pt>
                <c:pt idx="5528">
                  <c:v>0.58691256944444448</c:v>
                </c:pt>
                <c:pt idx="5529">
                  <c:v>0.58691672453703703</c:v>
                </c:pt>
                <c:pt idx="5530">
                  <c:v>0.58692087962962958</c:v>
                </c:pt>
                <c:pt idx="5531">
                  <c:v>0.58692513888888886</c:v>
                </c:pt>
                <c:pt idx="5532">
                  <c:v>0.58692964120370372</c:v>
                </c:pt>
                <c:pt idx="5533">
                  <c:v>0.58693393518518522</c:v>
                </c:pt>
                <c:pt idx="5534">
                  <c:v>0.58693864583333333</c:v>
                </c:pt>
                <c:pt idx="5535">
                  <c:v>0.58694291666666665</c:v>
                </c:pt>
                <c:pt idx="5536">
                  <c:v>0.58694726851851853</c:v>
                </c:pt>
                <c:pt idx="5537">
                  <c:v>0.58695182870370377</c:v>
                </c:pt>
                <c:pt idx="5538">
                  <c:v>0.58695624999999996</c:v>
                </c:pt>
                <c:pt idx="5539">
                  <c:v>0.58696085648148155</c:v>
                </c:pt>
                <c:pt idx="5540">
                  <c:v>0.58696509259259255</c:v>
                </c:pt>
                <c:pt idx="5541">
                  <c:v>0.58697081018518515</c:v>
                </c:pt>
                <c:pt idx="5542">
                  <c:v>0.58697501157407406</c:v>
                </c:pt>
                <c:pt idx="5543">
                  <c:v>0.58697901620370374</c:v>
                </c:pt>
                <c:pt idx="5544">
                  <c:v>0.58698327546296303</c:v>
                </c:pt>
                <c:pt idx="5545">
                  <c:v>0.5869872800925926</c:v>
                </c:pt>
                <c:pt idx="5546">
                  <c:v>0.58699149305555554</c:v>
                </c:pt>
                <c:pt idx="5547">
                  <c:v>0.58699554398148146</c:v>
                </c:pt>
                <c:pt idx="5548">
                  <c:v>0.5869997916666666</c:v>
                </c:pt>
                <c:pt idx="5549">
                  <c:v>0.58700421296296301</c:v>
                </c:pt>
                <c:pt idx="5550">
                  <c:v>0.58700884259259256</c:v>
                </c:pt>
                <c:pt idx="5551">
                  <c:v>0.58701321759259262</c:v>
                </c:pt>
                <c:pt idx="5552">
                  <c:v>0.5870175694444445</c:v>
                </c:pt>
                <c:pt idx="5553">
                  <c:v>0.58702190972222223</c:v>
                </c:pt>
                <c:pt idx="5554">
                  <c:v>0.58702630787037036</c:v>
                </c:pt>
                <c:pt idx="5555">
                  <c:v>0.58703071759259262</c:v>
                </c:pt>
                <c:pt idx="5556">
                  <c:v>0.58703523148148151</c:v>
                </c:pt>
                <c:pt idx="5557">
                  <c:v>0.58703938657407406</c:v>
                </c:pt>
                <c:pt idx="5558">
                  <c:v>0.58704361111111114</c:v>
                </c:pt>
                <c:pt idx="5559">
                  <c:v>0.58704761574074071</c:v>
                </c:pt>
                <c:pt idx="5560">
                  <c:v>0.58705324074074072</c:v>
                </c:pt>
                <c:pt idx="5561">
                  <c:v>0.58705738425925924</c:v>
                </c:pt>
                <c:pt idx="5562">
                  <c:v>0.58706159722222229</c:v>
                </c:pt>
                <c:pt idx="5563">
                  <c:v>0.58706600694444444</c:v>
                </c:pt>
                <c:pt idx="5564">
                  <c:v>0.58707017361111113</c:v>
                </c:pt>
                <c:pt idx="5565">
                  <c:v>0.58707465277777782</c:v>
                </c:pt>
                <c:pt idx="5566">
                  <c:v>0.58707920138888892</c:v>
                </c:pt>
                <c:pt idx="5567">
                  <c:v>0.58708350694444444</c:v>
                </c:pt>
                <c:pt idx="5568">
                  <c:v>0.58708789351851853</c:v>
                </c:pt>
                <c:pt idx="5569">
                  <c:v>0.58709217592592589</c:v>
                </c:pt>
                <c:pt idx="5570">
                  <c:v>0.58709671296296295</c:v>
                </c:pt>
                <c:pt idx="5571">
                  <c:v>0.58710098379629627</c:v>
                </c:pt>
                <c:pt idx="5572">
                  <c:v>0.58710531249999998</c:v>
                </c:pt>
                <c:pt idx="5573">
                  <c:v>0.58710962962962965</c:v>
                </c:pt>
                <c:pt idx="5574">
                  <c:v>0.58711373842592596</c:v>
                </c:pt>
                <c:pt idx="5575">
                  <c:v>0.58711790509259265</c:v>
                </c:pt>
                <c:pt idx="5576">
                  <c:v>0.58712194444444443</c:v>
                </c:pt>
                <c:pt idx="5577">
                  <c:v>0.58712644675925929</c:v>
                </c:pt>
                <c:pt idx="5578">
                  <c:v>0.58713047453703704</c:v>
                </c:pt>
                <c:pt idx="5579">
                  <c:v>0.58713599537037042</c:v>
                </c:pt>
                <c:pt idx="5580">
                  <c:v>0.58714048611111114</c:v>
                </c:pt>
                <c:pt idx="5581">
                  <c:v>0.5871447106481481</c:v>
                </c:pt>
                <c:pt idx="5582">
                  <c:v>0.58714923611111114</c:v>
                </c:pt>
                <c:pt idx="5583">
                  <c:v>0.58715347222222225</c:v>
                </c:pt>
                <c:pt idx="5584">
                  <c:v>0.58715778935185192</c:v>
                </c:pt>
                <c:pt idx="5585">
                  <c:v>0.58716211805555563</c:v>
                </c:pt>
                <c:pt idx="5586">
                  <c:v>0.58716635416666663</c:v>
                </c:pt>
                <c:pt idx="5587">
                  <c:v>0.58717090277777773</c:v>
                </c:pt>
                <c:pt idx="5588">
                  <c:v>0.5871751273148148</c:v>
                </c:pt>
                <c:pt idx="5589">
                  <c:v>0.58717939814814812</c:v>
                </c:pt>
                <c:pt idx="5590">
                  <c:v>0.58718356481481482</c:v>
                </c:pt>
                <c:pt idx="5591">
                  <c:v>0.58718761574074074</c:v>
                </c:pt>
                <c:pt idx="5592">
                  <c:v>0.58719175925925926</c:v>
                </c:pt>
                <c:pt idx="5593">
                  <c:v>0.58719599537037037</c:v>
                </c:pt>
                <c:pt idx="5594">
                  <c:v>0.58720019675925927</c:v>
                </c:pt>
                <c:pt idx="5595">
                  <c:v>0.58720449074074077</c:v>
                </c:pt>
                <c:pt idx="5596">
                  <c:v>0.58720898148148148</c:v>
                </c:pt>
                <c:pt idx="5597">
                  <c:v>0.58721342592592596</c:v>
                </c:pt>
                <c:pt idx="5598">
                  <c:v>0.58721930555555557</c:v>
                </c:pt>
                <c:pt idx="5599">
                  <c:v>0.58722371527777784</c:v>
                </c:pt>
                <c:pt idx="5600">
                  <c:v>0.58722785879629635</c:v>
                </c:pt>
                <c:pt idx="5601">
                  <c:v>0.58723221064814812</c:v>
                </c:pt>
                <c:pt idx="5602">
                  <c:v>0.58723644675925923</c:v>
                </c:pt>
                <c:pt idx="5603">
                  <c:v>0.58724100694444448</c:v>
                </c:pt>
                <c:pt idx="5604">
                  <c:v>0.5872454050925926</c:v>
                </c:pt>
                <c:pt idx="5605">
                  <c:v>0.58724944444444438</c:v>
                </c:pt>
                <c:pt idx="5606">
                  <c:v>0.58725364583333339</c:v>
                </c:pt>
                <c:pt idx="5607">
                  <c:v>0.58725762731481479</c:v>
                </c:pt>
                <c:pt idx="5608">
                  <c:v>0.5872617361111111</c:v>
                </c:pt>
                <c:pt idx="5609">
                  <c:v>0.58726605324074077</c:v>
                </c:pt>
                <c:pt idx="5610">
                  <c:v>0.58727057870370369</c:v>
                </c:pt>
                <c:pt idx="5611">
                  <c:v>0.58727486111111105</c:v>
                </c:pt>
                <c:pt idx="5612">
                  <c:v>0.58727905092592592</c:v>
                </c:pt>
                <c:pt idx="5613">
                  <c:v>0.58728335648148144</c:v>
                </c:pt>
                <c:pt idx="5614">
                  <c:v>0.5872879861111111</c:v>
                </c:pt>
                <c:pt idx="5615">
                  <c:v>0.58729226851851857</c:v>
                </c:pt>
                <c:pt idx="5616">
                  <c:v>0.5872980902777778</c:v>
                </c:pt>
                <c:pt idx="5617">
                  <c:v>0.58730226851851852</c:v>
                </c:pt>
                <c:pt idx="5618">
                  <c:v>0.58730672453703703</c:v>
                </c:pt>
                <c:pt idx="5619">
                  <c:v>0.58731122685185189</c:v>
                </c:pt>
                <c:pt idx="5620">
                  <c:v>0.58731570601851846</c:v>
                </c:pt>
                <c:pt idx="5621">
                  <c:v>0.58732010416666669</c:v>
                </c:pt>
                <c:pt idx="5622">
                  <c:v>0.58732414351851847</c:v>
                </c:pt>
                <c:pt idx="5623">
                  <c:v>0.58732827546296296</c:v>
                </c:pt>
                <c:pt idx="5624">
                  <c:v>0.58733233796296302</c:v>
                </c:pt>
                <c:pt idx="5625">
                  <c:v>0.58733656249999999</c:v>
                </c:pt>
                <c:pt idx="5626">
                  <c:v>0.58734074074074072</c:v>
                </c:pt>
                <c:pt idx="5627">
                  <c:v>0.58734505787037039</c:v>
                </c:pt>
                <c:pt idx="5628">
                  <c:v>0.5873494212962963</c:v>
                </c:pt>
                <c:pt idx="5629">
                  <c:v>0.58735361111111117</c:v>
                </c:pt>
                <c:pt idx="5630">
                  <c:v>0.58735799768518515</c:v>
                </c:pt>
                <c:pt idx="5631">
                  <c:v>0.58736247685185183</c:v>
                </c:pt>
                <c:pt idx="5632">
                  <c:v>0.58736681712962968</c:v>
                </c:pt>
                <c:pt idx="5633">
                  <c:v>0.58737118055555559</c:v>
                </c:pt>
                <c:pt idx="5634">
                  <c:v>0.58737554398148151</c:v>
                </c:pt>
                <c:pt idx="5635">
                  <c:v>0.58738136574074074</c:v>
                </c:pt>
                <c:pt idx="5636">
                  <c:v>0.58738576388888886</c:v>
                </c:pt>
                <c:pt idx="5637">
                  <c:v>0.58738984953703699</c:v>
                </c:pt>
                <c:pt idx="5638">
                  <c:v>0.58739378472222226</c:v>
                </c:pt>
                <c:pt idx="5639">
                  <c:v>0.58739787037037039</c:v>
                </c:pt>
                <c:pt idx="5640">
                  <c:v>0.58740196759259256</c:v>
                </c:pt>
                <c:pt idx="5641">
                  <c:v>0.58740597222222224</c:v>
                </c:pt>
                <c:pt idx="5642">
                  <c:v>0.58741011574074076</c:v>
                </c:pt>
                <c:pt idx="5643">
                  <c:v>0.58741429398148148</c:v>
                </c:pt>
                <c:pt idx="5644">
                  <c:v>0.58741857638888895</c:v>
                </c:pt>
                <c:pt idx="5645">
                  <c:v>0.58742287037037044</c:v>
                </c:pt>
                <c:pt idx="5646">
                  <c:v>0.5874271875</c:v>
                </c:pt>
                <c:pt idx="5647">
                  <c:v>0.58743157407407409</c:v>
                </c:pt>
                <c:pt idx="5648">
                  <c:v>0.58743575231481482</c:v>
                </c:pt>
                <c:pt idx="5649">
                  <c:v>0.58744011574074073</c:v>
                </c:pt>
                <c:pt idx="5650">
                  <c:v>0.58744427083333328</c:v>
                </c:pt>
                <c:pt idx="5651">
                  <c:v>0.58744855324074075</c:v>
                </c:pt>
                <c:pt idx="5652">
                  <c:v>0.58745307870370367</c:v>
                </c:pt>
                <c:pt idx="5653">
                  <c:v>0.58745730324074075</c:v>
                </c:pt>
                <c:pt idx="5654">
                  <c:v>0.58746282407407413</c:v>
                </c:pt>
                <c:pt idx="5655">
                  <c:v>0.58746678240740746</c:v>
                </c:pt>
                <c:pt idx="5656">
                  <c:v>0.5874709027777778</c:v>
                </c:pt>
                <c:pt idx="5657">
                  <c:v>0.58747503472222229</c:v>
                </c:pt>
                <c:pt idx="5658">
                  <c:v>0.58747932870370367</c:v>
                </c:pt>
                <c:pt idx="5659">
                  <c:v>0.58748370370370373</c:v>
                </c:pt>
                <c:pt idx="5660">
                  <c:v>0.5874880208333334</c:v>
                </c:pt>
                <c:pt idx="5661">
                  <c:v>0.58749234953703711</c:v>
                </c:pt>
                <c:pt idx="5662">
                  <c:v>0.58749667824074081</c:v>
                </c:pt>
                <c:pt idx="5663">
                  <c:v>0.58750113425925921</c:v>
                </c:pt>
                <c:pt idx="5664">
                  <c:v>0.58750546296296291</c:v>
                </c:pt>
                <c:pt idx="5665">
                  <c:v>0.5875099768518518</c:v>
                </c:pt>
                <c:pt idx="5666">
                  <c:v>0.58751434027777771</c:v>
                </c:pt>
                <c:pt idx="5667">
                  <c:v>0.587518599537037</c:v>
                </c:pt>
                <c:pt idx="5668">
                  <c:v>0.58752312500000003</c:v>
                </c:pt>
                <c:pt idx="5669">
                  <c:v>0.58752746527777777</c:v>
                </c:pt>
                <c:pt idx="5670">
                  <c:v>0.58753146990740734</c:v>
                </c:pt>
                <c:pt idx="5671">
                  <c:v>0.58753686342592593</c:v>
                </c:pt>
                <c:pt idx="5672">
                  <c:v>0.58754101851851848</c:v>
                </c:pt>
                <c:pt idx="5673">
                  <c:v>0.58754524305555555</c:v>
                </c:pt>
                <c:pt idx="5674">
                  <c:v>0.58754968750000003</c:v>
                </c:pt>
                <c:pt idx="5675">
                  <c:v>0.58755406249999997</c:v>
                </c:pt>
                <c:pt idx="5676">
                  <c:v>0.58755840277777771</c:v>
                </c:pt>
                <c:pt idx="5677">
                  <c:v>0.58756281249999998</c:v>
                </c:pt>
                <c:pt idx="5678">
                  <c:v>0.58756717592592589</c:v>
                </c:pt>
                <c:pt idx="5679">
                  <c:v>0.58757142361111114</c:v>
                </c:pt>
                <c:pt idx="5680">
                  <c:v>0.58757582175925926</c:v>
                </c:pt>
                <c:pt idx="5681">
                  <c:v>0.58758023148148142</c:v>
                </c:pt>
                <c:pt idx="5682">
                  <c:v>0.58758446759259264</c:v>
                </c:pt>
                <c:pt idx="5683">
                  <c:v>0.58758883101851855</c:v>
                </c:pt>
                <c:pt idx="5684">
                  <c:v>0.58759346064814821</c:v>
                </c:pt>
                <c:pt idx="5685">
                  <c:v>0.5875976273148148</c:v>
                </c:pt>
                <c:pt idx="5686">
                  <c:v>0.58760177083333331</c:v>
                </c:pt>
                <c:pt idx="5687">
                  <c:v>0.58760725694444449</c:v>
                </c:pt>
                <c:pt idx="5688">
                  <c:v>0.58761126157407406</c:v>
                </c:pt>
                <c:pt idx="5689">
                  <c:v>0.58761543981481479</c:v>
                </c:pt>
                <c:pt idx="5690">
                  <c:v>0.58762025462962963</c:v>
                </c:pt>
                <c:pt idx="5691">
                  <c:v>0.58762458333333334</c:v>
                </c:pt>
                <c:pt idx="5692">
                  <c:v>0.58762915509259261</c:v>
                </c:pt>
                <c:pt idx="5693">
                  <c:v>0.58763353009259256</c:v>
                </c:pt>
                <c:pt idx="5694">
                  <c:v>0.58763785879629626</c:v>
                </c:pt>
                <c:pt idx="5695">
                  <c:v>0.58764233796296295</c:v>
                </c:pt>
                <c:pt idx="5696">
                  <c:v>0.58764685185185184</c:v>
                </c:pt>
                <c:pt idx="5697">
                  <c:v>0.5876511342592593</c:v>
                </c:pt>
                <c:pt idx="5698">
                  <c:v>0.58765557870370377</c:v>
                </c:pt>
                <c:pt idx="5699">
                  <c:v>0.58766005787037034</c:v>
                </c:pt>
                <c:pt idx="5700">
                  <c:v>0.58766439814814808</c:v>
                </c:pt>
                <c:pt idx="5701">
                  <c:v>0.58766857638888892</c:v>
                </c:pt>
                <c:pt idx="5702">
                  <c:v>0.58767276620370368</c:v>
                </c:pt>
                <c:pt idx="5703">
                  <c:v>0.58767680555555557</c:v>
                </c:pt>
                <c:pt idx="5704">
                  <c:v>0.58768229166666663</c:v>
                </c:pt>
                <c:pt idx="5705">
                  <c:v>0.58768627314814814</c:v>
                </c:pt>
                <c:pt idx="5706">
                  <c:v>0.58769070601851847</c:v>
                </c:pt>
                <c:pt idx="5707">
                  <c:v>0.58769527777777775</c:v>
                </c:pt>
                <c:pt idx="5708">
                  <c:v>0.58769957175925924</c:v>
                </c:pt>
                <c:pt idx="5709">
                  <c:v>0.58770403935185189</c:v>
                </c:pt>
                <c:pt idx="5710">
                  <c:v>0.58770846064814808</c:v>
                </c:pt>
                <c:pt idx="5711">
                  <c:v>0.58771274305555554</c:v>
                </c:pt>
                <c:pt idx="5712">
                  <c:v>0.58771704861111107</c:v>
                </c:pt>
                <c:pt idx="5713">
                  <c:v>0.58772145833333334</c:v>
                </c:pt>
                <c:pt idx="5714">
                  <c:v>0.58772568287037041</c:v>
                </c:pt>
                <c:pt idx="5715">
                  <c:v>0.58773005787037036</c:v>
                </c:pt>
                <c:pt idx="5716">
                  <c:v>0.58773454861111107</c:v>
                </c:pt>
                <c:pt idx="5717">
                  <c:v>0.58773859953703711</c:v>
                </c:pt>
                <c:pt idx="5718">
                  <c:v>0.58774274305555563</c:v>
                </c:pt>
                <c:pt idx="5719">
                  <c:v>0.58774690972222221</c:v>
                </c:pt>
                <c:pt idx="5720">
                  <c:v>0.58775096064814814</c:v>
                </c:pt>
                <c:pt idx="5721">
                  <c:v>0.58775659722222218</c:v>
                </c:pt>
                <c:pt idx="5722">
                  <c:v>0.58776119212962963</c:v>
                </c:pt>
                <c:pt idx="5723">
                  <c:v>0.5877656365740741</c:v>
                </c:pt>
                <c:pt idx="5724">
                  <c:v>0.58777008101851858</c:v>
                </c:pt>
                <c:pt idx="5725">
                  <c:v>0.58777453703703697</c:v>
                </c:pt>
                <c:pt idx="5726">
                  <c:v>0.58777884259259261</c:v>
                </c:pt>
                <c:pt idx="5727">
                  <c:v>0.58778355324074072</c:v>
                </c:pt>
                <c:pt idx="5728">
                  <c:v>0.58778796296296298</c:v>
                </c:pt>
                <c:pt idx="5729">
                  <c:v>0.58779226851851851</c:v>
                </c:pt>
                <c:pt idx="5730">
                  <c:v>0.58779672453703702</c:v>
                </c:pt>
                <c:pt idx="5731">
                  <c:v>0.58780116898148149</c:v>
                </c:pt>
                <c:pt idx="5732">
                  <c:v>0.58780543981481481</c:v>
                </c:pt>
                <c:pt idx="5733">
                  <c:v>0.58780962962962968</c:v>
                </c:pt>
                <c:pt idx="5734">
                  <c:v>0.58781376157407406</c:v>
                </c:pt>
                <c:pt idx="5735">
                  <c:v>0.58781783564814816</c:v>
                </c:pt>
                <c:pt idx="5736">
                  <c:v>0.58782197916666667</c:v>
                </c:pt>
                <c:pt idx="5737">
                  <c:v>0.58782759259259254</c:v>
                </c:pt>
                <c:pt idx="5738">
                  <c:v>0.58783219907407414</c:v>
                </c:pt>
                <c:pt idx="5739">
                  <c:v>0.5878365509259259</c:v>
                </c:pt>
                <c:pt idx="5740">
                  <c:v>0.58784098379629623</c:v>
                </c:pt>
                <c:pt idx="5741">
                  <c:v>0.58784521990740746</c:v>
                </c:pt>
                <c:pt idx="5742">
                  <c:v>0.58784956018518519</c:v>
                </c:pt>
                <c:pt idx="5743">
                  <c:v>0.58785395833333332</c:v>
                </c:pt>
                <c:pt idx="5744">
                  <c:v>0.58785826388888884</c:v>
                </c:pt>
                <c:pt idx="5745">
                  <c:v>0.58786253472222227</c:v>
                </c:pt>
                <c:pt idx="5746">
                  <c:v>0.58786682870370377</c:v>
                </c:pt>
                <c:pt idx="5747">
                  <c:v>0.58787111111111112</c:v>
                </c:pt>
                <c:pt idx="5748">
                  <c:v>0.58787561342592587</c:v>
                </c:pt>
                <c:pt idx="5749">
                  <c:v>0.58787973379629632</c:v>
                </c:pt>
                <c:pt idx="5750">
                  <c:v>0.58788370370370369</c:v>
                </c:pt>
                <c:pt idx="5751">
                  <c:v>0.58788787037037038</c:v>
                </c:pt>
                <c:pt idx="5752">
                  <c:v>0.58789204861111111</c:v>
                </c:pt>
                <c:pt idx="5753">
                  <c:v>0.58789626157407404</c:v>
                </c:pt>
                <c:pt idx="5754">
                  <c:v>0.58790226851851857</c:v>
                </c:pt>
                <c:pt idx="5755">
                  <c:v>0.58790673611111111</c:v>
                </c:pt>
                <c:pt idx="5756">
                  <c:v>0.58791113425925923</c:v>
                </c:pt>
                <c:pt idx="5757">
                  <c:v>0.58791552083333332</c:v>
                </c:pt>
                <c:pt idx="5758">
                  <c:v>0.58791996527777779</c:v>
                </c:pt>
                <c:pt idx="5759">
                  <c:v>0.58792431712962967</c:v>
                </c:pt>
                <c:pt idx="5760">
                  <c:v>0.58792879629629635</c:v>
                </c:pt>
                <c:pt idx="5761">
                  <c:v>0.58793319444444447</c:v>
                </c:pt>
                <c:pt idx="5762">
                  <c:v>0.58793743055555558</c:v>
                </c:pt>
                <c:pt idx="5763">
                  <c:v>0.58794187499999995</c:v>
                </c:pt>
                <c:pt idx="5764">
                  <c:v>0.58794630787037039</c:v>
                </c:pt>
                <c:pt idx="5765">
                  <c:v>0.58795031249999996</c:v>
                </c:pt>
                <c:pt idx="5766">
                  <c:v>0.58795453703703704</c:v>
                </c:pt>
                <c:pt idx="5767">
                  <c:v>0.58795870370370373</c:v>
                </c:pt>
                <c:pt idx="5768">
                  <c:v>0.58796277777777772</c:v>
                </c:pt>
                <c:pt idx="5769">
                  <c:v>0.58796688657407403</c:v>
                </c:pt>
                <c:pt idx="5770">
                  <c:v>0.5879712037037037</c:v>
                </c:pt>
                <c:pt idx="5771">
                  <c:v>0.58797660879629632</c:v>
                </c:pt>
                <c:pt idx="5772">
                  <c:v>0.58798082175925925</c:v>
                </c:pt>
                <c:pt idx="5773">
                  <c:v>0.58798488425925932</c:v>
                </c:pt>
                <c:pt idx="5774">
                  <c:v>0.58798906250000005</c:v>
                </c:pt>
                <c:pt idx="5775">
                  <c:v>0.58799371527777777</c:v>
                </c:pt>
                <c:pt idx="5776">
                  <c:v>0.58799780092592591</c:v>
                </c:pt>
                <c:pt idx="5777">
                  <c:v>0.58800200231481481</c:v>
                </c:pt>
                <c:pt idx="5778">
                  <c:v>0.58800618055555554</c:v>
                </c:pt>
                <c:pt idx="5779">
                  <c:v>0.58801025462962964</c:v>
                </c:pt>
                <c:pt idx="5780">
                  <c:v>0.58801438657407401</c:v>
                </c:pt>
                <c:pt idx="5781">
                  <c:v>0.58801843750000005</c:v>
                </c:pt>
                <c:pt idx="5782">
                  <c:v>0.58802244212962962</c:v>
                </c:pt>
                <c:pt idx="5783">
                  <c:v>0.58802643518518516</c:v>
                </c:pt>
                <c:pt idx="5784">
                  <c:v>0.58803046296296302</c:v>
                </c:pt>
                <c:pt idx="5785">
                  <c:v>0.58803444444444442</c:v>
                </c:pt>
                <c:pt idx="5786">
                  <c:v>0.58803871527777785</c:v>
                </c:pt>
                <c:pt idx="5787">
                  <c:v>0.58804466435185188</c:v>
                </c:pt>
                <c:pt idx="5788">
                  <c:v>0.58804875000000001</c:v>
                </c:pt>
                <c:pt idx="5789">
                  <c:v>0.5880529166666667</c:v>
                </c:pt>
                <c:pt idx="5790">
                  <c:v>0.58805718750000002</c:v>
                </c:pt>
                <c:pt idx="5791">
                  <c:v>0.58806124999999998</c:v>
                </c:pt>
                <c:pt idx="5792">
                  <c:v>0.58806546296296303</c:v>
                </c:pt>
                <c:pt idx="5793">
                  <c:v>0.58806973379629623</c:v>
                </c:pt>
                <c:pt idx="5794">
                  <c:v>0.5880740162037037</c:v>
                </c:pt>
                <c:pt idx="5795">
                  <c:v>0.58807835648148143</c:v>
                </c:pt>
                <c:pt idx="5796">
                  <c:v>0.58808258101851851</c:v>
                </c:pt>
                <c:pt idx="5797">
                  <c:v>0.58808650462962964</c:v>
                </c:pt>
                <c:pt idx="5798">
                  <c:v>0.58809076388888892</c:v>
                </c:pt>
                <c:pt idx="5799">
                  <c:v>0.58809483796296302</c:v>
                </c:pt>
                <c:pt idx="5800">
                  <c:v>0.58809870370370365</c:v>
                </c:pt>
                <c:pt idx="5801">
                  <c:v>0.58810277777777775</c:v>
                </c:pt>
                <c:pt idx="5802">
                  <c:v>0.58810682870370368</c:v>
                </c:pt>
                <c:pt idx="5803">
                  <c:v>0.58811100694444451</c:v>
                </c:pt>
                <c:pt idx="5804">
                  <c:v>0.58811675925925921</c:v>
                </c:pt>
                <c:pt idx="5805">
                  <c:v>0.58812112268518513</c:v>
                </c:pt>
                <c:pt idx="5806">
                  <c:v>0.5881251851851852</c:v>
                </c:pt>
                <c:pt idx="5807">
                  <c:v>0.58812946759259266</c:v>
                </c:pt>
                <c:pt idx="5808">
                  <c:v>0.58813368055555559</c:v>
                </c:pt>
                <c:pt idx="5809">
                  <c:v>0.58813798611111112</c:v>
                </c:pt>
                <c:pt idx="5810">
                  <c:v>0.58814214120370367</c:v>
                </c:pt>
                <c:pt idx="5811">
                  <c:v>0.58814628472222219</c:v>
                </c:pt>
                <c:pt idx="5812">
                  <c:v>0.58815045138888888</c:v>
                </c:pt>
                <c:pt idx="5813">
                  <c:v>0.58815460648148143</c:v>
                </c:pt>
                <c:pt idx="5814">
                  <c:v>0.5881590162037037</c:v>
                </c:pt>
                <c:pt idx="5815">
                  <c:v>0.58816284722222223</c:v>
                </c:pt>
                <c:pt idx="5816">
                  <c:v>0.58816689814814815</c:v>
                </c:pt>
                <c:pt idx="5817">
                  <c:v>0.58817089120370369</c:v>
                </c:pt>
                <c:pt idx="5818">
                  <c:v>0.58817505787037039</c:v>
                </c:pt>
                <c:pt idx="5819">
                  <c:v>0.58817938657407409</c:v>
                </c:pt>
                <c:pt idx="5820">
                  <c:v>0.58818528935185188</c:v>
                </c:pt>
                <c:pt idx="5821">
                  <c:v>0.58818929398148145</c:v>
                </c:pt>
                <c:pt idx="5822">
                  <c:v>0.58819354166666671</c:v>
                </c:pt>
                <c:pt idx="5823">
                  <c:v>0.58819781250000003</c:v>
                </c:pt>
                <c:pt idx="5824">
                  <c:v>0.58820215277777776</c:v>
                </c:pt>
                <c:pt idx="5825">
                  <c:v>0.58820653935185185</c:v>
                </c:pt>
                <c:pt idx="5826">
                  <c:v>0.58821090277777777</c:v>
                </c:pt>
                <c:pt idx="5827">
                  <c:v>0.5882149884259259</c:v>
                </c:pt>
                <c:pt idx="5828">
                  <c:v>0.58821937499999999</c:v>
                </c:pt>
                <c:pt idx="5829">
                  <c:v>0.5882233912037037</c:v>
                </c:pt>
                <c:pt idx="5830">
                  <c:v>0.58822726851851848</c:v>
                </c:pt>
                <c:pt idx="5831">
                  <c:v>0.58823160879629632</c:v>
                </c:pt>
                <c:pt idx="5832">
                  <c:v>0.58823564814814822</c:v>
                </c:pt>
                <c:pt idx="5833">
                  <c:v>0.58823957175925923</c:v>
                </c:pt>
                <c:pt idx="5834">
                  <c:v>0.58824385416666669</c:v>
                </c:pt>
                <c:pt idx="5835">
                  <c:v>0.58824837962962961</c:v>
                </c:pt>
                <c:pt idx="5836">
                  <c:v>0.58825253472222216</c:v>
                </c:pt>
                <c:pt idx="5837">
                  <c:v>0.58825833333333333</c:v>
                </c:pt>
                <c:pt idx="5838">
                  <c:v>0.58826241898148146</c:v>
                </c:pt>
                <c:pt idx="5839">
                  <c:v>0.58826667824074075</c:v>
                </c:pt>
                <c:pt idx="5840">
                  <c:v>0.58827092592592589</c:v>
                </c:pt>
                <c:pt idx="5841">
                  <c:v>0.58827531249999998</c:v>
                </c:pt>
                <c:pt idx="5842">
                  <c:v>0.58827954861111109</c:v>
                </c:pt>
                <c:pt idx="5843">
                  <c:v>0.5882838773148148</c:v>
                </c:pt>
                <c:pt idx="5844">
                  <c:v>0.58828802083333331</c:v>
                </c:pt>
                <c:pt idx="5845">
                  <c:v>0.58829217592592598</c:v>
                </c:pt>
                <c:pt idx="5846">
                  <c:v>0.58829624999999997</c:v>
                </c:pt>
                <c:pt idx="5847">
                  <c:v>0.58830025462962965</c:v>
                </c:pt>
                <c:pt idx="5848">
                  <c:v>0.58830429398148143</c:v>
                </c:pt>
                <c:pt idx="5849">
                  <c:v>0.58830829861111111</c:v>
                </c:pt>
                <c:pt idx="5850">
                  <c:v>0.58831236111111107</c:v>
                </c:pt>
                <c:pt idx="5851">
                  <c:v>0.58831665509259257</c:v>
                </c:pt>
                <c:pt idx="5852">
                  <c:v>0.58832093750000003</c:v>
                </c:pt>
                <c:pt idx="5853">
                  <c:v>0.58832539351851854</c:v>
                </c:pt>
                <c:pt idx="5854">
                  <c:v>0.58833130787037036</c:v>
                </c:pt>
                <c:pt idx="5855">
                  <c:v>0.58833582175925925</c:v>
                </c:pt>
                <c:pt idx="5856">
                  <c:v>0.58833998842592594</c:v>
                </c:pt>
                <c:pt idx="5857">
                  <c:v>0.58834435185185185</c:v>
                </c:pt>
                <c:pt idx="5858">
                  <c:v>0.58834885416666671</c:v>
                </c:pt>
                <c:pt idx="5859">
                  <c:v>0.58835329861111108</c:v>
                </c:pt>
                <c:pt idx="5860">
                  <c:v>0.58835754629629633</c:v>
                </c:pt>
                <c:pt idx="5861">
                  <c:v>0.5883616435185185</c:v>
                </c:pt>
                <c:pt idx="5862">
                  <c:v>0.58836567129629624</c:v>
                </c:pt>
                <c:pt idx="5863">
                  <c:v>0.58836990740740747</c:v>
                </c:pt>
                <c:pt idx="5864">
                  <c:v>0.58837398148148146</c:v>
                </c:pt>
                <c:pt idx="5865">
                  <c:v>0.5883778819444444</c:v>
                </c:pt>
                <c:pt idx="5866">
                  <c:v>0.58838189814814812</c:v>
                </c:pt>
                <c:pt idx="5867">
                  <c:v>0.58838600694444443</c:v>
                </c:pt>
                <c:pt idx="5868">
                  <c:v>0.58839010416666671</c:v>
                </c:pt>
                <c:pt idx="5869">
                  <c:v>0.58839466435185184</c:v>
                </c:pt>
                <c:pt idx="5870">
                  <c:v>0.58840039351851858</c:v>
                </c:pt>
                <c:pt idx="5871">
                  <c:v>0.58840447916666661</c:v>
                </c:pt>
                <c:pt idx="5872">
                  <c:v>0.58840873842592589</c:v>
                </c:pt>
                <c:pt idx="5873">
                  <c:v>0.58841305555555556</c:v>
                </c:pt>
                <c:pt idx="5874">
                  <c:v>0.58841738425925927</c:v>
                </c:pt>
                <c:pt idx="5875">
                  <c:v>0.58842162037037038</c:v>
                </c:pt>
                <c:pt idx="5876">
                  <c:v>0.58842590277777773</c:v>
                </c:pt>
                <c:pt idx="5877">
                  <c:v>0.5884302199074074</c:v>
                </c:pt>
                <c:pt idx="5878">
                  <c:v>0.58843427083333333</c:v>
                </c:pt>
                <c:pt idx="5879">
                  <c:v>0.58843832175925925</c:v>
                </c:pt>
                <c:pt idx="5880">
                  <c:v>0.58844223379629634</c:v>
                </c:pt>
                <c:pt idx="5881">
                  <c:v>0.58844623842592592</c:v>
                </c:pt>
                <c:pt idx="5882">
                  <c:v>0.58845047453703703</c:v>
                </c:pt>
                <c:pt idx="5883">
                  <c:v>0.58845467592592593</c:v>
                </c:pt>
                <c:pt idx="5884">
                  <c:v>0.58845915509259261</c:v>
                </c:pt>
                <c:pt idx="5885">
                  <c:v>0.58846370370370371</c:v>
                </c:pt>
                <c:pt idx="5886">
                  <c:v>0.5884678356481482</c:v>
                </c:pt>
                <c:pt idx="5887">
                  <c:v>0.58847408564814818</c:v>
                </c:pt>
                <c:pt idx="5888">
                  <c:v>0.58847846064814813</c:v>
                </c:pt>
                <c:pt idx="5889">
                  <c:v>0.5884827777777778</c:v>
                </c:pt>
                <c:pt idx="5890">
                  <c:v>0.58848741898148149</c:v>
                </c:pt>
                <c:pt idx="5891">
                  <c:v>0.58849172453703702</c:v>
                </c:pt>
                <c:pt idx="5892">
                  <c:v>0.58849586805555554</c:v>
                </c:pt>
                <c:pt idx="5893">
                  <c:v>0.58850009259259262</c:v>
                </c:pt>
                <c:pt idx="5894">
                  <c:v>0.58850412037037036</c:v>
                </c:pt>
                <c:pt idx="5895">
                  <c:v>0.58850802083333331</c:v>
                </c:pt>
                <c:pt idx="5896">
                  <c:v>0.58851222222222221</c:v>
                </c:pt>
                <c:pt idx="5897">
                  <c:v>0.58851629629629632</c:v>
                </c:pt>
                <c:pt idx="5898">
                  <c:v>0.58852020833333329</c:v>
                </c:pt>
                <c:pt idx="5899">
                  <c:v>0.58852436342592596</c:v>
                </c:pt>
                <c:pt idx="5900">
                  <c:v>0.58852856481481475</c:v>
                </c:pt>
                <c:pt idx="5901">
                  <c:v>0.58853265046296299</c:v>
                </c:pt>
                <c:pt idx="5902">
                  <c:v>0.58853712962962967</c:v>
                </c:pt>
                <c:pt idx="5903">
                  <c:v>0.58854158564814818</c:v>
                </c:pt>
                <c:pt idx="5904">
                  <c:v>0.5885468981481482</c:v>
                </c:pt>
                <c:pt idx="5905">
                  <c:v>0.58855111111111114</c:v>
                </c:pt>
                <c:pt idx="5906">
                  <c:v>0.58855516203703706</c:v>
                </c:pt>
                <c:pt idx="5907">
                  <c:v>0.58855947916666673</c:v>
                </c:pt>
                <c:pt idx="5908">
                  <c:v>0.58856391203703706</c:v>
                </c:pt>
                <c:pt idx="5909">
                  <c:v>0.58856795138888895</c:v>
                </c:pt>
                <c:pt idx="5910">
                  <c:v>0.58857207175925919</c:v>
                </c:pt>
                <c:pt idx="5911">
                  <c:v>0.58857614583333329</c:v>
                </c:pt>
                <c:pt idx="5912">
                  <c:v>0.58858006944444441</c:v>
                </c:pt>
                <c:pt idx="5913">
                  <c:v>0.5885843287037037</c:v>
                </c:pt>
                <c:pt idx="5914">
                  <c:v>0.5885884027777778</c:v>
                </c:pt>
                <c:pt idx="5915">
                  <c:v>0.58859274305555553</c:v>
                </c:pt>
                <c:pt idx="5916">
                  <c:v>0.58859703703703703</c:v>
                </c:pt>
                <c:pt idx="5917">
                  <c:v>0.58860127314814814</c:v>
                </c:pt>
                <c:pt idx="5918">
                  <c:v>0.58860561342592599</c:v>
                </c:pt>
                <c:pt idx="5919">
                  <c:v>0.58860978009259257</c:v>
                </c:pt>
                <c:pt idx="5920">
                  <c:v>0.58861546296296297</c:v>
                </c:pt>
                <c:pt idx="5921">
                  <c:v>0.58861960648148148</c:v>
                </c:pt>
                <c:pt idx="5922">
                  <c:v>0.58862384259259259</c:v>
                </c:pt>
                <c:pt idx="5923">
                  <c:v>0.58862849537037032</c:v>
                </c:pt>
                <c:pt idx="5924">
                  <c:v>0.58863269675925933</c:v>
                </c:pt>
                <c:pt idx="5925">
                  <c:v>0.58863686342592592</c:v>
                </c:pt>
                <c:pt idx="5926">
                  <c:v>0.58864090277777781</c:v>
                </c:pt>
                <c:pt idx="5927">
                  <c:v>0.58864479166666672</c:v>
                </c:pt>
                <c:pt idx="5928">
                  <c:v>0.58864885416666668</c:v>
                </c:pt>
                <c:pt idx="5929">
                  <c:v>0.58865303240740741</c:v>
                </c:pt>
                <c:pt idx="5930">
                  <c:v>0.58865702546296295</c:v>
                </c:pt>
                <c:pt idx="5931">
                  <c:v>0.58866101851851849</c:v>
                </c:pt>
                <c:pt idx="5932">
                  <c:v>0.5886652546296296</c:v>
                </c:pt>
                <c:pt idx="5933">
                  <c:v>0.58866939814814812</c:v>
                </c:pt>
                <c:pt idx="5934">
                  <c:v>0.58867377314814817</c:v>
                </c:pt>
                <c:pt idx="5935">
                  <c:v>0.58867828703703706</c:v>
                </c:pt>
                <c:pt idx="5936">
                  <c:v>0.5886824074074074</c:v>
                </c:pt>
                <c:pt idx="5937">
                  <c:v>0.58868805555555559</c:v>
                </c:pt>
                <c:pt idx="5938">
                  <c:v>0.58869240740740747</c:v>
                </c:pt>
                <c:pt idx="5939">
                  <c:v>0.58869652777777781</c:v>
                </c:pt>
                <c:pt idx="5940">
                  <c:v>0.5887008217592592</c:v>
                </c:pt>
                <c:pt idx="5941">
                  <c:v>0.58870513888888887</c:v>
                </c:pt>
                <c:pt idx="5942">
                  <c:v>0.58870938657407412</c:v>
                </c:pt>
                <c:pt idx="5943">
                  <c:v>0.58871341435185187</c:v>
                </c:pt>
                <c:pt idx="5944">
                  <c:v>0.58871745370370376</c:v>
                </c:pt>
                <c:pt idx="5945">
                  <c:v>0.58872143518518516</c:v>
                </c:pt>
                <c:pt idx="5946">
                  <c:v>0.5887256828703703</c:v>
                </c:pt>
                <c:pt idx="5947">
                  <c:v>0.5887297569444444</c:v>
                </c:pt>
                <c:pt idx="5948">
                  <c:v>0.58873391203703707</c:v>
                </c:pt>
                <c:pt idx="5949">
                  <c:v>0.58873826388888884</c:v>
                </c:pt>
                <c:pt idx="5950">
                  <c:v>0.58874259259259254</c:v>
                </c:pt>
                <c:pt idx="5951">
                  <c:v>0.58874678240740741</c:v>
                </c:pt>
                <c:pt idx="5952">
                  <c:v>0.58875107638888891</c:v>
                </c:pt>
                <c:pt idx="5953">
                  <c:v>0.5887570138888889</c:v>
                </c:pt>
                <c:pt idx="5954">
                  <c:v>0.58876125000000001</c:v>
                </c:pt>
                <c:pt idx="5955">
                  <c:v>0.58876547453703709</c:v>
                </c:pt>
                <c:pt idx="5956">
                  <c:v>0.58876988425925925</c:v>
                </c:pt>
                <c:pt idx="5957">
                  <c:v>0.58877409722222229</c:v>
                </c:pt>
                <c:pt idx="5958">
                  <c:v>0.58877824074074081</c:v>
                </c:pt>
                <c:pt idx="5959">
                  <c:v>0.58878228009259259</c:v>
                </c:pt>
                <c:pt idx="5960">
                  <c:v>0.58878615740740747</c:v>
                </c:pt>
                <c:pt idx="5961">
                  <c:v>0.58879016203703705</c:v>
                </c:pt>
                <c:pt idx="5962">
                  <c:v>0.58879417824074076</c:v>
                </c:pt>
                <c:pt idx="5963">
                  <c:v>0.58879803240740747</c:v>
                </c:pt>
                <c:pt idx="5964">
                  <c:v>0.58880218750000002</c:v>
                </c:pt>
                <c:pt idx="5965">
                  <c:v>0.58880642361111113</c:v>
                </c:pt>
                <c:pt idx="5966">
                  <c:v>0.58881053240740744</c:v>
                </c:pt>
                <c:pt idx="5967">
                  <c:v>0.58881487268518518</c:v>
                </c:pt>
                <c:pt idx="5968">
                  <c:v>0.58881934027777783</c:v>
                </c:pt>
                <c:pt idx="5969">
                  <c:v>0.58882339120370364</c:v>
                </c:pt>
                <c:pt idx="5970">
                  <c:v>0.58882921296296298</c:v>
                </c:pt>
                <c:pt idx="5971">
                  <c:v>0.58883327546296294</c:v>
                </c:pt>
                <c:pt idx="5972">
                  <c:v>0.58883754629629637</c:v>
                </c:pt>
                <c:pt idx="5973">
                  <c:v>0.58884171296296295</c:v>
                </c:pt>
                <c:pt idx="5974">
                  <c:v>0.58884582175925926</c:v>
                </c:pt>
                <c:pt idx="5975">
                  <c:v>0.58884993055555557</c:v>
                </c:pt>
                <c:pt idx="5976">
                  <c:v>0.58885392361111111</c:v>
                </c:pt>
                <c:pt idx="5977">
                  <c:v>0.58885782407407405</c:v>
                </c:pt>
                <c:pt idx="5978">
                  <c:v>0.58886179398148142</c:v>
                </c:pt>
                <c:pt idx="5979">
                  <c:v>0.58886608796296291</c:v>
                </c:pt>
                <c:pt idx="5980">
                  <c:v>0.58887018518518519</c:v>
                </c:pt>
                <c:pt idx="5981">
                  <c:v>0.58887453703703707</c:v>
                </c:pt>
                <c:pt idx="5982">
                  <c:v>0.58887881944444442</c:v>
                </c:pt>
                <c:pt idx="5983">
                  <c:v>0.58888312500000006</c:v>
                </c:pt>
                <c:pt idx="5984">
                  <c:v>0.58888747685185183</c:v>
                </c:pt>
                <c:pt idx="5985">
                  <c:v>0.58889168981481477</c:v>
                </c:pt>
                <c:pt idx="5986">
                  <c:v>0.58889598379629626</c:v>
                </c:pt>
                <c:pt idx="5987">
                  <c:v>0.58890158564814821</c:v>
                </c:pt>
                <c:pt idx="5988">
                  <c:v>0.58890606481481489</c:v>
                </c:pt>
                <c:pt idx="5989">
                  <c:v>0.58891035879629627</c:v>
                </c:pt>
                <c:pt idx="5990">
                  <c:v>0.58891469907407401</c:v>
                </c:pt>
                <c:pt idx="5991">
                  <c:v>0.58891901620370368</c:v>
                </c:pt>
                <c:pt idx="5992">
                  <c:v>0.58892293981481481</c:v>
                </c:pt>
                <c:pt idx="5993">
                  <c:v>0.58892707175925929</c:v>
                </c:pt>
                <c:pt idx="5994">
                  <c:v>0.58893111111111118</c:v>
                </c:pt>
                <c:pt idx="5995">
                  <c:v>0.58893513888888893</c:v>
                </c:pt>
                <c:pt idx="5996">
                  <c:v>0.58893915509259254</c:v>
                </c:pt>
                <c:pt idx="5997">
                  <c:v>0.58894357638888895</c:v>
                </c:pt>
                <c:pt idx="5998">
                  <c:v>0.58894793981481486</c:v>
                </c:pt>
                <c:pt idx="5999">
                  <c:v>0.58895215277777779</c:v>
                </c:pt>
                <c:pt idx="6000">
                  <c:v>0.58895674768518524</c:v>
                </c:pt>
                <c:pt idx="6001">
                  <c:v>0.58896089120370376</c:v>
                </c:pt>
                <c:pt idx="6002">
                  <c:v>0.58896531249999995</c:v>
                </c:pt>
                <c:pt idx="6003">
                  <c:v>0.58897103009259266</c:v>
                </c:pt>
                <c:pt idx="6004">
                  <c:v>0.58897515046296289</c:v>
                </c:pt>
                <c:pt idx="6005">
                  <c:v>0.58897946759259256</c:v>
                </c:pt>
                <c:pt idx="6006">
                  <c:v>0.58898405092592598</c:v>
                </c:pt>
                <c:pt idx="6007">
                  <c:v>0.58898826388888892</c:v>
                </c:pt>
                <c:pt idx="6008">
                  <c:v>0.58899231481481484</c:v>
                </c:pt>
                <c:pt idx="6009">
                  <c:v>0.58899636574074077</c:v>
                </c:pt>
                <c:pt idx="6010">
                  <c:v>0.58900037037037034</c:v>
                </c:pt>
                <c:pt idx="6011">
                  <c:v>0.58900454861111118</c:v>
                </c:pt>
                <c:pt idx="6012">
                  <c:v>0.58900876157407411</c:v>
                </c:pt>
                <c:pt idx="6013">
                  <c:v>0.58901295138888887</c:v>
                </c:pt>
                <c:pt idx="6014">
                  <c:v>0.58901729166666661</c:v>
                </c:pt>
                <c:pt idx="6015">
                  <c:v>0.58902157407407407</c:v>
                </c:pt>
                <c:pt idx="6016">
                  <c:v>0.58902571759259259</c:v>
                </c:pt>
                <c:pt idx="6017">
                  <c:v>0.58903028935185187</c:v>
                </c:pt>
                <c:pt idx="6018">
                  <c:v>0.58903479166666661</c:v>
                </c:pt>
                <c:pt idx="6019">
                  <c:v>0.58903894675925927</c:v>
                </c:pt>
                <c:pt idx="6020">
                  <c:v>0.58904474537037033</c:v>
                </c:pt>
                <c:pt idx="6021">
                  <c:v>0.5890490625</c:v>
                </c:pt>
                <c:pt idx="6022">
                  <c:v>0.5890535185185185</c:v>
                </c:pt>
                <c:pt idx="6023">
                  <c:v>0.58905769675925923</c:v>
                </c:pt>
                <c:pt idx="6024">
                  <c:v>0.58906187499999996</c:v>
                </c:pt>
                <c:pt idx="6025">
                  <c:v>0.5890661805555556</c:v>
                </c:pt>
                <c:pt idx="6026">
                  <c:v>0.58907037037037036</c:v>
                </c:pt>
                <c:pt idx="6027">
                  <c:v>0.58907466435185185</c:v>
                </c:pt>
                <c:pt idx="6028">
                  <c:v>0.58907859953703701</c:v>
                </c:pt>
                <c:pt idx="6029">
                  <c:v>0.5890828935185185</c:v>
                </c:pt>
                <c:pt idx="6030">
                  <c:v>0.58908724537037038</c:v>
                </c:pt>
                <c:pt idx="6031">
                  <c:v>0.58909146990740735</c:v>
                </c:pt>
                <c:pt idx="6032">
                  <c:v>0.58909579861111105</c:v>
                </c:pt>
                <c:pt idx="6033">
                  <c:v>0.58910008101851852</c:v>
                </c:pt>
                <c:pt idx="6034">
                  <c:v>0.58910415509259262</c:v>
                </c:pt>
                <c:pt idx="6035">
                  <c:v>0.58910848379629632</c:v>
                </c:pt>
                <c:pt idx="6036">
                  <c:v>0.58911273148148147</c:v>
                </c:pt>
                <c:pt idx="6037">
                  <c:v>0.58911824074074071</c:v>
                </c:pt>
                <c:pt idx="6038">
                  <c:v>0.58912287037037037</c:v>
                </c:pt>
                <c:pt idx="6039">
                  <c:v>0.58912702546296292</c:v>
                </c:pt>
                <c:pt idx="6040">
                  <c:v>0.58913108796296298</c:v>
                </c:pt>
                <c:pt idx="6041">
                  <c:v>0.58913513888888891</c:v>
                </c:pt>
                <c:pt idx="6042">
                  <c:v>0.58913916666666666</c:v>
                </c:pt>
                <c:pt idx="6043">
                  <c:v>0.58914318287037037</c:v>
                </c:pt>
                <c:pt idx="6044">
                  <c:v>0.5891474884259259</c:v>
                </c:pt>
                <c:pt idx="6045">
                  <c:v>0.58915177083333337</c:v>
                </c:pt>
                <c:pt idx="6046">
                  <c:v>0.58915591435185188</c:v>
                </c:pt>
                <c:pt idx="6047">
                  <c:v>0.58916030092592597</c:v>
                </c:pt>
                <c:pt idx="6048">
                  <c:v>0.58916446759259256</c:v>
                </c:pt>
                <c:pt idx="6049">
                  <c:v>0.58916901620370365</c:v>
                </c:pt>
                <c:pt idx="6050">
                  <c:v>0.58917334490740736</c:v>
                </c:pt>
                <c:pt idx="6051">
                  <c:v>0.58917753472222223</c:v>
                </c:pt>
                <c:pt idx="6052">
                  <c:v>0.58918184027777776</c:v>
                </c:pt>
                <c:pt idx="6053">
                  <c:v>0.58918770833333334</c:v>
                </c:pt>
                <c:pt idx="6054">
                  <c:v>0.58919218750000002</c:v>
                </c:pt>
                <c:pt idx="6055">
                  <c:v>0.58919627314814815</c:v>
                </c:pt>
                <c:pt idx="6056">
                  <c:v>0.58920031249999993</c:v>
                </c:pt>
                <c:pt idx="6057">
                  <c:v>0.58920434027777779</c:v>
                </c:pt>
                <c:pt idx="6058">
                  <c:v>0.58920839120370372</c:v>
                </c:pt>
                <c:pt idx="6059">
                  <c:v>0.58921248842592588</c:v>
                </c:pt>
                <c:pt idx="6060">
                  <c:v>0.58921655092592595</c:v>
                </c:pt>
                <c:pt idx="6061">
                  <c:v>0.5892207986111111</c:v>
                </c:pt>
                <c:pt idx="6062">
                  <c:v>0.58922505787037038</c:v>
                </c:pt>
                <c:pt idx="6063">
                  <c:v>0.58922910879629631</c:v>
                </c:pt>
                <c:pt idx="6064">
                  <c:v>0.58923353009259261</c:v>
                </c:pt>
                <c:pt idx="6065">
                  <c:v>0.5892378240740741</c:v>
                </c:pt>
                <c:pt idx="6066">
                  <c:v>0.58924214120370377</c:v>
                </c:pt>
                <c:pt idx="6067">
                  <c:v>0.58924635416666671</c:v>
                </c:pt>
                <c:pt idx="6068">
                  <c:v>0.589250613425926</c:v>
                </c:pt>
                <c:pt idx="6069">
                  <c:v>0.58925474537037037</c:v>
                </c:pt>
                <c:pt idx="6070">
                  <c:v>0.58926039351851855</c:v>
                </c:pt>
                <c:pt idx="6071">
                  <c:v>0.58926456018518525</c:v>
                </c:pt>
                <c:pt idx="6072">
                  <c:v>0.58926865740740741</c:v>
                </c:pt>
                <c:pt idx="6073">
                  <c:v>0.58927268518518516</c:v>
                </c:pt>
                <c:pt idx="6074">
                  <c:v>0.58927675925925926</c:v>
                </c:pt>
                <c:pt idx="6075">
                  <c:v>0.58928064814814818</c:v>
                </c:pt>
                <c:pt idx="6076">
                  <c:v>0.58928473379629631</c:v>
                </c:pt>
                <c:pt idx="6077">
                  <c:v>0.58928929398148144</c:v>
                </c:pt>
                <c:pt idx="6078">
                  <c:v>0.58929362268518515</c:v>
                </c:pt>
                <c:pt idx="6079">
                  <c:v>0.58929818287037039</c:v>
                </c:pt>
                <c:pt idx="6080">
                  <c:v>0.5893025462962963</c:v>
                </c:pt>
                <c:pt idx="6081">
                  <c:v>0.58930664351851847</c:v>
                </c:pt>
                <c:pt idx="6082">
                  <c:v>0.58931097222222217</c:v>
                </c:pt>
                <c:pt idx="6083">
                  <c:v>0.58931540509259261</c:v>
                </c:pt>
                <c:pt idx="6084">
                  <c:v>0.58931949074074075</c:v>
                </c:pt>
                <c:pt idx="6085">
                  <c:v>0.58932381944444445</c:v>
                </c:pt>
                <c:pt idx="6086">
                  <c:v>0.58932968750000003</c:v>
                </c:pt>
                <c:pt idx="6087">
                  <c:v>0.58933386574074076</c:v>
                </c:pt>
                <c:pt idx="6088">
                  <c:v>0.58933797453703707</c:v>
                </c:pt>
                <c:pt idx="6089">
                  <c:v>0.58934211805555559</c:v>
                </c:pt>
                <c:pt idx="6090">
                  <c:v>0.58934601851851853</c:v>
                </c:pt>
                <c:pt idx="6091">
                  <c:v>0.58935009259259263</c:v>
                </c:pt>
                <c:pt idx="6092">
                  <c:v>0.58935415509259259</c:v>
                </c:pt>
                <c:pt idx="6093">
                  <c:v>0.58935804398148151</c:v>
                </c:pt>
                <c:pt idx="6094">
                  <c:v>0.58936244212962963</c:v>
                </c:pt>
                <c:pt idx="6095">
                  <c:v>0.58936674768518515</c:v>
                </c:pt>
                <c:pt idx="6096">
                  <c:v>0.5893708680555555</c:v>
                </c:pt>
                <c:pt idx="6097">
                  <c:v>0.58937510416666672</c:v>
                </c:pt>
                <c:pt idx="6098">
                  <c:v>0.58937971064814809</c:v>
                </c:pt>
                <c:pt idx="6099">
                  <c:v>0.58938392361111114</c:v>
                </c:pt>
                <c:pt idx="6100">
                  <c:v>0.58938819444444446</c:v>
                </c:pt>
                <c:pt idx="6101">
                  <c:v>0.58939240740740739</c:v>
                </c:pt>
                <c:pt idx="6102">
                  <c:v>0.58939667824074071</c:v>
                </c:pt>
                <c:pt idx="6103">
                  <c:v>0.58940240740740746</c:v>
                </c:pt>
                <c:pt idx="6104">
                  <c:v>0.58940664351851846</c:v>
                </c:pt>
                <c:pt idx="6105">
                  <c:v>0.58941064814814814</c:v>
                </c:pt>
                <c:pt idx="6106">
                  <c:v>0.58941474537037031</c:v>
                </c:pt>
                <c:pt idx="6107">
                  <c:v>0.58941870370370364</c:v>
                </c:pt>
                <c:pt idx="6108">
                  <c:v>0.58942274305555553</c:v>
                </c:pt>
                <c:pt idx="6109">
                  <c:v>0.58942730324074077</c:v>
                </c:pt>
                <c:pt idx="6110">
                  <c:v>0.58943152777777774</c:v>
                </c:pt>
                <c:pt idx="6111">
                  <c:v>0.58943569444444444</c:v>
                </c:pt>
                <c:pt idx="6112">
                  <c:v>0.58944009259259256</c:v>
                </c:pt>
                <c:pt idx="6113">
                  <c:v>0.58944420138888887</c:v>
                </c:pt>
                <c:pt idx="6114">
                  <c:v>0.58944854166666671</c:v>
                </c:pt>
                <c:pt idx="6115">
                  <c:v>0.58945281250000003</c:v>
                </c:pt>
                <c:pt idx="6116">
                  <c:v>0.58945712962962959</c:v>
                </c:pt>
                <c:pt idx="6117">
                  <c:v>0.58946143518518512</c:v>
                </c:pt>
                <c:pt idx="6118">
                  <c:v>0.58946593749999998</c:v>
                </c:pt>
                <c:pt idx="6119">
                  <c:v>0.58947006944444447</c:v>
                </c:pt>
                <c:pt idx="6120">
                  <c:v>0.58947575231481475</c:v>
                </c:pt>
                <c:pt idx="6121">
                  <c:v>0.58947979166666664</c:v>
                </c:pt>
                <c:pt idx="6122">
                  <c:v>0.58948378472222218</c:v>
                </c:pt>
                <c:pt idx="6123">
                  <c:v>0.5894878009259259</c:v>
                </c:pt>
                <c:pt idx="6124">
                  <c:v>0.58949181712962961</c:v>
                </c:pt>
                <c:pt idx="6125">
                  <c:v>0.58949581018518515</c:v>
                </c:pt>
                <c:pt idx="6126">
                  <c:v>0.58950016203703703</c:v>
                </c:pt>
                <c:pt idx="6127">
                  <c:v>0.5895044444444445</c:v>
                </c:pt>
                <c:pt idx="6128">
                  <c:v>0.58950844907407407</c:v>
                </c:pt>
                <c:pt idx="6129">
                  <c:v>0.58951282407407402</c:v>
                </c:pt>
                <c:pt idx="6130">
                  <c:v>0.58951706018518524</c:v>
                </c:pt>
                <c:pt idx="6131">
                  <c:v>0.58952116898148155</c:v>
                </c:pt>
                <c:pt idx="6132">
                  <c:v>0.5895257986111111</c:v>
                </c:pt>
                <c:pt idx="6133">
                  <c:v>0.58953004629629635</c:v>
                </c:pt>
                <c:pt idx="6134">
                  <c:v>0.58953413194444437</c:v>
                </c:pt>
                <c:pt idx="6135">
                  <c:v>0.58953837962962963</c:v>
                </c:pt>
                <c:pt idx="6136">
                  <c:v>0.58954460648148144</c:v>
                </c:pt>
                <c:pt idx="6137">
                  <c:v>0.58954861111111112</c:v>
                </c:pt>
                <c:pt idx="6138">
                  <c:v>0.58955266203703705</c:v>
                </c:pt>
                <c:pt idx="6139">
                  <c:v>0.58955673611111115</c:v>
                </c:pt>
                <c:pt idx="6140">
                  <c:v>0.58956061342592592</c:v>
                </c:pt>
                <c:pt idx="6141">
                  <c:v>0.58956486111111117</c:v>
                </c:pt>
                <c:pt idx="6142">
                  <c:v>0.58956912037037035</c:v>
                </c:pt>
                <c:pt idx="6143">
                  <c:v>0.58957354166666665</c:v>
                </c:pt>
                <c:pt idx="6144">
                  <c:v>0.58957778935185179</c:v>
                </c:pt>
                <c:pt idx="6145">
                  <c:v>0.58958238425925924</c:v>
                </c:pt>
                <c:pt idx="6146">
                  <c:v>0.58958666666666659</c:v>
                </c:pt>
                <c:pt idx="6147">
                  <c:v>0.58959112268518521</c:v>
                </c:pt>
                <c:pt idx="6148">
                  <c:v>0.58959572916666669</c:v>
                </c:pt>
                <c:pt idx="6149">
                  <c:v>0.58960010416666664</c:v>
                </c:pt>
                <c:pt idx="6150">
                  <c:v>0.58960434027777775</c:v>
                </c:pt>
                <c:pt idx="6151">
                  <c:v>0.58960870370370377</c:v>
                </c:pt>
                <c:pt idx="6152">
                  <c:v>0.5896127893518518</c:v>
                </c:pt>
                <c:pt idx="6153">
                  <c:v>0.58961835648148153</c:v>
                </c:pt>
                <c:pt idx="6154">
                  <c:v>0.58962243055555552</c:v>
                </c:pt>
                <c:pt idx="6155">
                  <c:v>0.589626400462963</c:v>
                </c:pt>
                <c:pt idx="6156">
                  <c:v>0.58963046296296295</c:v>
                </c:pt>
                <c:pt idx="6157">
                  <c:v>0.58963469907407406</c:v>
                </c:pt>
                <c:pt idx="6158">
                  <c:v>0.58963893518518518</c:v>
                </c:pt>
                <c:pt idx="6159">
                  <c:v>0.58964344907407407</c:v>
                </c:pt>
                <c:pt idx="6160">
                  <c:v>0.58964790509259257</c:v>
                </c:pt>
                <c:pt idx="6161">
                  <c:v>0.58965217592592589</c:v>
                </c:pt>
                <c:pt idx="6162">
                  <c:v>0.58965644675925921</c:v>
                </c:pt>
                <c:pt idx="6163">
                  <c:v>0.58966072916666668</c:v>
                </c:pt>
                <c:pt idx="6164">
                  <c:v>0.58966506944444441</c:v>
                </c:pt>
                <c:pt idx="6165">
                  <c:v>0.58966940972222226</c:v>
                </c:pt>
                <c:pt idx="6166">
                  <c:v>0.58967371527777779</c:v>
                </c:pt>
                <c:pt idx="6167">
                  <c:v>0.58967787037037034</c:v>
                </c:pt>
                <c:pt idx="6168">
                  <c:v>0.58968217592592598</c:v>
                </c:pt>
                <c:pt idx="6169">
                  <c:v>0.589686261574074</c:v>
                </c:pt>
                <c:pt idx="6170">
                  <c:v>0.58969157407407413</c:v>
                </c:pt>
                <c:pt idx="6171">
                  <c:v>0.58969569444444447</c:v>
                </c:pt>
                <c:pt idx="6172">
                  <c:v>0.58969967592592598</c:v>
                </c:pt>
                <c:pt idx="6173">
                  <c:v>0.5897038194444445</c:v>
                </c:pt>
                <c:pt idx="6174">
                  <c:v>0.5897081481481482</c:v>
                </c:pt>
                <c:pt idx="6175">
                  <c:v>0.5897124421296297</c:v>
                </c:pt>
                <c:pt idx="6176">
                  <c:v>0.5897167708333334</c:v>
                </c:pt>
                <c:pt idx="6177">
                  <c:v>0.5897210069444444</c:v>
                </c:pt>
                <c:pt idx="6178">
                  <c:v>0.58972523148148148</c:v>
                </c:pt>
                <c:pt idx="6179">
                  <c:v>0.58972953703703701</c:v>
                </c:pt>
                <c:pt idx="6180">
                  <c:v>0.58973400462962966</c:v>
                </c:pt>
                <c:pt idx="6181">
                  <c:v>0.58973846064814817</c:v>
                </c:pt>
                <c:pt idx="6182">
                  <c:v>0.58974271990740734</c:v>
                </c:pt>
                <c:pt idx="6183">
                  <c:v>0.58974700231481481</c:v>
                </c:pt>
                <c:pt idx="6184">
                  <c:v>0.58975108796296294</c:v>
                </c:pt>
                <c:pt idx="6185">
                  <c:v>0.58975516203703704</c:v>
                </c:pt>
                <c:pt idx="6186">
                  <c:v>0.58976085648148147</c:v>
                </c:pt>
                <c:pt idx="6187">
                  <c:v>0.58976478009259259</c:v>
                </c:pt>
                <c:pt idx="6188">
                  <c:v>0.58976893518518525</c:v>
                </c:pt>
                <c:pt idx="6189">
                  <c:v>0.58977303240740742</c:v>
                </c:pt>
                <c:pt idx="6190">
                  <c:v>0.58977712962962958</c:v>
                </c:pt>
                <c:pt idx="6191">
                  <c:v>0.58978146990740743</c:v>
                </c:pt>
                <c:pt idx="6192">
                  <c:v>0.58978578703703699</c:v>
                </c:pt>
                <c:pt idx="6193">
                  <c:v>0.58979008101851849</c:v>
                </c:pt>
                <c:pt idx="6194">
                  <c:v>0.58979434027777777</c:v>
                </c:pt>
                <c:pt idx="6195">
                  <c:v>0.58979866898148148</c:v>
                </c:pt>
                <c:pt idx="6196">
                  <c:v>0.5898028125</c:v>
                </c:pt>
                <c:pt idx="6197">
                  <c:v>0.58980706018518514</c:v>
                </c:pt>
                <c:pt idx="6198">
                  <c:v>0.58981158564814817</c:v>
                </c:pt>
                <c:pt idx="6199">
                  <c:v>0.58981582175925928</c:v>
                </c:pt>
                <c:pt idx="6200">
                  <c:v>0.5898200925925926</c:v>
                </c:pt>
                <c:pt idx="6201">
                  <c:v>0.58982427083333333</c:v>
                </c:pt>
                <c:pt idx="6202">
                  <c:v>0.58982826388888887</c:v>
                </c:pt>
                <c:pt idx="6203">
                  <c:v>0.58983372685185187</c:v>
                </c:pt>
                <c:pt idx="6204">
                  <c:v>0.58983782407407415</c:v>
                </c:pt>
                <c:pt idx="6205">
                  <c:v>0.58984184027777775</c:v>
                </c:pt>
                <c:pt idx="6206">
                  <c:v>0.58984621527777781</c:v>
                </c:pt>
                <c:pt idx="6207">
                  <c:v>0.58985046296296295</c:v>
                </c:pt>
                <c:pt idx="6208">
                  <c:v>0.58985451388888888</c:v>
                </c:pt>
                <c:pt idx="6209">
                  <c:v>0.58985890046296297</c:v>
                </c:pt>
                <c:pt idx="6210">
                  <c:v>0.58986324074074081</c:v>
                </c:pt>
                <c:pt idx="6211">
                  <c:v>0.58986746527777778</c:v>
                </c:pt>
                <c:pt idx="6212">
                  <c:v>0.58987182870370369</c:v>
                </c:pt>
                <c:pt idx="6213">
                  <c:v>0.58987613425925922</c:v>
                </c:pt>
                <c:pt idx="6214">
                  <c:v>0.58988041666666668</c:v>
                </c:pt>
                <c:pt idx="6215">
                  <c:v>0.58988475694444442</c:v>
                </c:pt>
                <c:pt idx="6216">
                  <c:v>0.58988908564814813</c:v>
                </c:pt>
                <c:pt idx="6217">
                  <c:v>0.58989303240740742</c:v>
                </c:pt>
                <c:pt idx="6218">
                  <c:v>0.58989714120370373</c:v>
                </c:pt>
                <c:pt idx="6219">
                  <c:v>0.58990284722222219</c:v>
                </c:pt>
                <c:pt idx="6220">
                  <c:v>0.5899068287037037</c:v>
                </c:pt>
                <c:pt idx="6221">
                  <c:v>0.58991089120370377</c:v>
                </c:pt>
                <c:pt idx="6222">
                  <c:v>0.58991505787037035</c:v>
                </c:pt>
                <c:pt idx="6223">
                  <c:v>0.58991924768518522</c:v>
                </c:pt>
                <c:pt idx="6224">
                  <c:v>0.58992348379629622</c:v>
                </c:pt>
                <c:pt idx="6225">
                  <c:v>0.58992790509259263</c:v>
                </c:pt>
                <c:pt idx="6226">
                  <c:v>0.58993216435185192</c:v>
                </c:pt>
                <c:pt idx="6227">
                  <c:v>0.58993638888888889</c:v>
                </c:pt>
                <c:pt idx="6228">
                  <c:v>0.58994060185185182</c:v>
                </c:pt>
                <c:pt idx="6229">
                  <c:v>0.58994476851851851</c:v>
                </c:pt>
                <c:pt idx="6230">
                  <c:v>0.58994899305555559</c:v>
                </c:pt>
                <c:pt idx="6231">
                  <c:v>0.58995363425925929</c:v>
                </c:pt>
                <c:pt idx="6232">
                  <c:v>0.58995776620370377</c:v>
                </c:pt>
                <c:pt idx="6233">
                  <c:v>0.58996210648148151</c:v>
                </c:pt>
                <c:pt idx="6234">
                  <c:v>0.58996613425925926</c:v>
                </c:pt>
                <c:pt idx="6235">
                  <c:v>0.58997004629629635</c:v>
                </c:pt>
                <c:pt idx="6236">
                  <c:v>0.58997567129629636</c:v>
                </c:pt>
                <c:pt idx="6237">
                  <c:v>0.58997983796296294</c:v>
                </c:pt>
                <c:pt idx="6238">
                  <c:v>0.58998402777777781</c:v>
                </c:pt>
                <c:pt idx="6239">
                  <c:v>0.58998836805555555</c:v>
                </c:pt>
                <c:pt idx="6240">
                  <c:v>0.58999268518518522</c:v>
                </c:pt>
                <c:pt idx="6241">
                  <c:v>0.58999704861111113</c:v>
                </c:pt>
                <c:pt idx="6242">
                  <c:v>0.59000138888888887</c:v>
                </c:pt>
                <c:pt idx="6243">
                  <c:v>0.59000562499999998</c:v>
                </c:pt>
                <c:pt idx="6244">
                  <c:v>0.59000981481481485</c:v>
                </c:pt>
                <c:pt idx="6245">
                  <c:v>0.59001425925925932</c:v>
                </c:pt>
                <c:pt idx="6246">
                  <c:v>0.59001858796296303</c:v>
                </c:pt>
                <c:pt idx="6247">
                  <c:v>0.59002311342592595</c:v>
                </c:pt>
                <c:pt idx="6248">
                  <c:v>0.59002736111111109</c:v>
                </c:pt>
                <c:pt idx="6249">
                  <c:v>0.59003148148148143</c:v>
                </c:pt>
                <c:pt idx="6250">
                  <c:v>0.59003539351851853</c:v>
                </c:pt>
                <c:pt idx="6251">
                  <c:v>0.59003944444444445</c:v>
                </c:pt>
                <c:pt idx="6252">
                  <c:v>0.59004388888888892</c:v>
                </c:pt>
                <c:pt idx="6253">
                  <c:v>0.59004907407407414</c:v>
                </c:pt>
                <c:pt idx="6254">
                  <c:v>0.59005315972222216</c:v>
                </c:pt>
                <c:pt idx="6255">
                  <c:v>0.59005752314814808</c:v>
                </c:pt>
                <c:pt idx="6256">
                  <c:v>0.59006162037037035</c:v>
                </c:pt>
                <c:pt idx="6257">
                  <c:v>0.59006593750000003</c:v>
                </c:pt>
                <c:pt idx="6258">
                  <c:v>0.59007041666666671</c:v>
                </c:pt>
                <c:pt idx="6259">
                  <c:v>0.59007454861111108</c:v>
                </c:pt>
                <c:pt idx="6260">
                  <c:v>0.59007884259259258</c:v>
                </c:pt>
                <c:pt idx="6261">
                  <c:v>0.59008315972222225</c:v>
                </c:pt>
                <c:pt idx="6262">
                  <c:v>0.59008734953703701</c:v>
                </c:pt>
                <c:pt idx="6263">
                  <c:v>0.59009174768518513</c:v>
                </c:pt>
                <c:pt idx="6264">
                  <c:v>0.59009618055555557</c:v>
                </c:pt>
                <c:pt idx="6265">
                  <c:v>0.59010039351851851</c:v>
                </c:pt>
                <c:pt idx="6266">
                  <c:v>0.59010449074074078</c:v>
                </c:pt>
                <c:pt idx="6267">
                  <c:v>0.5901085416666666</c:v>
                </c:pt>
                <c:pt idx="6268">
                  <c:v>0.59011253472222225</c:v>
                </c:pt>
                <c:pt idx="6269">
                  <c:v>0.59011791666666669</c:v>
                </c:pt>
                <c:pt idx="6270">
                  <c:v>0.59012231481481481</c:v>
                </c:pt>
                <c:pt idx="6271">
                  <c:v>0.59012652777777774</c:v>
                </c:pt>
                <c:pt idx="6272">
                  <c:v>0.59013087962962962</c:v>
                </c:pt>
                <c:pt idx="6273">
                  <c:v>0.59013521990740736</c:v>
                </c:pt>
                <c:pt idx="6274">
                  <c:v>0.59013946759259261</c:v>
                </c:pt>
                <c:pt idx="6275">
                  <c:v>0.59014378472222229</c:v>
                </c:pt>
                <c:pt idx="6276">
                  <c:v>0.59014818287037041</c:v>
                </c:pt>
                <c:pt idx="6277">
                  <c:v>0.59015231481481478</c:v>
                </c:pt>
                <c:pt idx="6278">
                  <c:v>0.59015665509259263</c:v>
                </c:pt>
                <c:pt idx="6279">
                  <c:v>0.59016121527777776</c:v>
                </c:pt>
                <c:pt idx="6280">
                  <c:v>0.59016548611111108</c:v>
                </c:pt>
                <c:pt idx="6281">
                  <c:v>0.59016956018518518</c:v>
                </c:pt>
                <c:pt idx="6282">
                  <c:v>0.59017363425925928</c:v>
                </c:pt>
                <c:pt idx="6283">
                  <c:v>0.59017759259259261</c:v>
                </c:pt>
                <c:pt idx="6284">
                  <c:v>0.59018166666666672</c:v>
                </c:pt>
                <c:pt idx="6285">
                  <c:v>0.59018582175925927</c:v>
                </c:pt>
                <c:pt idx="6286">
                  <c:v>0.59019104166666669</c:v>
                </c:pt>
                <c:pt idx="6287">
                  <c:v>0.59019539351851857</c:v>
                </c:pt>
                <c:pt idx="6288">
                  <c:v>0.59019971064814813</c:v>
                </c:pt>
                <c:pt idx="6289">
                  <c:v>0.59020376157407406</c:v>
                </c:pt>
                <c:pt idx="6290">
                  <c:v>0.59020833333333333</c:v>
                </c:pt>
                <c:pt idx="6291">
                  <c:v>0.59021273148148146</c:v>
                </c:pt>
                <c:pt idx="6292">
                  <c:v>0.59021702546296295</c:v>
                </c:pt>
                <c:pt idx="6293">
                  <c:v>0.5902213657407408</c:v>
                </c:pt>
                <c:pt idx="6294">
                  <c:v>0.59022568287037036</c:v>
                </c:pt>
                <c:pt idx="6295">
                  <c:v>0.59022988425925926</c:v>
                </c:pt>
                <c:pt idx="6296">
                  <c:v>0.59023415509259258</c:v>
                </c:pt>
                <c:pt idx="6297">
                  <c:v>0.59023843749999994</c:v>
                </c:pt>
                <c:pt idx="6298">
                  <c:v>0.59024234953703703</c:v>
                </c:pt>
                <c:pt idx="6299">
                  <c:v>0.5902464467592593</c:v>
                </c:pt>
                <c:pt idx="6300">
                  <c:v>0.59025050925925926</c:v>
                </c:pt>
                <c:pt idx="6301">
                  <c:v>0.59025443287037038</c:v>
                </c:pt>
                <c:pt idx="6302">
                  <c:v>0.59026035879629635</c:v>
                </c:pt>
                <c:pt idx="6303">
                  <c:v>0.59026480324074071</c:v>
                </c:pt>
                <c:pt idx="6304">
                  <c:v>0.59026905092592596</c:v>
                </c:pt>
                <c:pt idx="6305">
                  <c:v>0.59027363425925927</c:v>
                </c:pt>
                <c:pt idx="6306">
                  <c:v>0.59027792824074077</c:v>
                </c:pt>
                <c:pt idx="6307">
                  <c:v>0.59028240740740745</c:v>
                </c:pt>
                <c:pt idx="6308">
                  <c:v>0.59028671296296298</c:v>
                </c:pt>
                <c:pt idx="6309">
                  <c:v>0.5902911111111111</c:v>
                </c:pt>
                <c:pt idx="6310">
                  <c:v>0.59029535879629635</c:v>
                </c:pt>
                <c:pt idx="6311">
                  <c:v>0.59029983796296293</c:v>
                </c:pt>
                <c:pt idx="6312">
                  <c:v>0.59030413194444442</c:v>
                </c:pt>
                <c:pt idx="6313">
                  <c:v>0.59030814814814814</c:v>
                </c:pt>
                <c:pt idx="6314">
                  <c:v>0.59031226851851859</c:v>
                </c:pt>
                <c:pt idx="6315">
                  <c:v>0.59031635416666661</c:v>
                </c:pt>
                <c:pt idx="6316">
                  <c:v>0.5903203587962963</c:v>
                </c:pt>
                <c:pt idx="6317">
                  <c:v>0.59032444444444443</c:v>
                </c:pt>
                <c:pt idx="6318">
                  <c:v>0.59033023148148145</c:v>
                </c:pt>
                <c:pt idx="6319">
                  <c:v>0.59033474537037034</c:v>
                </c:pt>
                <c:pt idx="6320">
                  <c:v>0.59033910879629625</c:v>
                </c:pt>
                <c:pt idx="6321">
                  <c:v>0.59034351851851852</c:v>
                </c:pt>
                <c:pt idx="6322">
                  <c:v>0.59034761574074068</c:v>
                </c:pt>
                <c:pt idx="6323">
                  <c:v>0.59035225694444449</c:v>
                </c:pt>
                <c:pt idx="6324">
                  <c:v>0.59035658564814819</c:v>
                </c:pt>
                <c:pt idx="6325">
                  <c:v>0.59036071759259257</c:v>
                </c:pt>
                <c:pt idx="6326">
                  <c:v>0.59036505787037041</c:v>
                </c:pt>
                <c:pt idx="6327">
                  <c:v>0.59036954861111113</c:v>
                </c:pt>
                <c:pt idx="6328">
                  <c:v>0.59037391203703704</c:v>
                </c:pt>
                <c:pt idx="6329">
                  <c:v>0.59037821759259257</c:v>
                </c:pt>
                <c:pt idx="6330">
                  <c:v>0.59038230324074081</c:v>
                </c:pt>
                <c:pt idx="6331">
                  <c:v>0.59038628472222221</c:v>
                </c:pt>
                <c:pt idx="6332">
                  <c:v>0.59039037037037034</c:v>
                </c:pt>
                <c:pt idx="6333">
                  <c:v>0.59039445601851848</c:v>
                </c:pt>
                <c:pt idx="6334">
                  <c:v>0.59039891203703709</c:v>
                </c:pt>
                <c:pt idx="6335">
                  <c:v>0.59040462962962958</c:v>
                </c:pt>
                <c:pt idx="6336">
                  <c:v>0.59040895833333329</c:v>
                </c:pt>
                <c:pt idx="6337">
                  <c:v>0.59041319444444451</c:v>
                </c:pt>
                <c:pt idx="6338">
                  <c:v>0.59041752314814822</c:v>
                </c:pt>
                <c:pt idx="6339">
                  <c:v>0.59042215277777776</c:v>
                </c:pt>
                <c:pt idx="6340">
                  <c:v>0.59042651620370368</c:v>
                </c:pt>
                <c:pt idx="6341">
                  <c:v>0.59043092592592594</c:v>
                </c:pt>
                <c:pt idx="6342">
                  <c:v>0.59043521990740744</c:v>
                </c:pt>
                <c:pt idx="6343">
                  <c:v>0.59043958333333335</c:v>
                </c:pt>
                <c:pt idx="6344">
                  <c:v>0.59044390046296302</c:v>
                </c:pt>
                <c:pt idx="6345">
                  <c:v>0.59044799768518519</c:v>
                </c:pt>
                <c:pt idx="6346">
                  <c:v>0.59045200231481487</c:v>
                </c:pt>
                <c:pt idx="6347">
                  <c:v>0.59045613425925925</c:v>
                </c:pt>
                <c:pt idx="6348">
                  <c:v>0.59046031249999997</c:v>
                </c:pt>
                <c:pt idx="6349">
                  <c:v>0.5904642708333333</c:v>
                </c:pt>
                <c:pt idx="6350">
                  <c:v>0.59046848379629624</c:v>
                </c:pt>
                <c:pt idx="6351">
                  <c:v>0.59047430555555558</c:v>
                </c:pt>
                <c:pt idx="6352">
                  <c:v>0.59047846064814813</c:v>
                </c:pt>
                <c:pt idx="6353">
                  <c:v>0.59048278935185183</c:v>
                </c:pt>
                <c:pt idx="6354">
                  <c:v>0.5904870717592593</c:v>
                </c:pt>
                <c:pt idx="6355">
                  <c:v>0.59049144675925924</c:v>
                </c:pt>
                <c:pt idx="6356">
                  <c:v>0.59049568287037035</c:v>
                </c:pt>
                <c:pt idx="6357">
                  <c:v>0.5905000231481482</c:v>
                </c:pt>
                <c:pt idx="6358">
                  <c:v>0.59050434027777776</c:v>
                </c:pt>
                <c:pt idx="6359">
                  <c:v>0.59050851851851849</c:v>
                </c:pt>
                <c:pt idx="6360">
                  <c:v>0.5905127546296296</c:v>
                </c:pt>
                <c:pt idx="6361">
                  <c:v>0.59051721064814811</c:v>
                </c:pt>
                <c:pt idx="6362">
                  <c:v>0.59052136574074077</c:v>
                </c:pt>
                <c:pt idx="6363">
                  <c:v>0.59052530092592592</c:v>
                </c:pt>
                <c:pt idx="6364">
                  <c:v>0.5905293981481482</c:v>
                </c:pt>
                <c:pt idx="6365">
                  <c:v>0.59053350694444451</c:v>
                </c:pt>
                <c:pt idx="6366">
                  <c:v>0.59053935185185191</c:v>
                </c:pt>
                <c:pt idx="6367">
                  <c:v>0.59054359953703706</c:v>
                </c:pt>
                <c:pt idx="6368">
                  <c:v>0.59054799768518518</c:v>
                </c:pt>
                <c:pt idx="6369">
                  <c:v>0.59055231481481485</c:v>
                </c:pt>
                <c:pt idx="6370">
                  <c:v>0.59055671296296297</c:v>
                </c:pt>
                <c:pt idx="6371">
                  <c:v>0.59056090277777773</c:v>
                </c:pt>
                <c:pt idx="6372">
                  <c:v>0.59056508101851846</c:v>
                </c:pt>
                <c:pt idx="6373">
                  <c:v>0.59056937499999995</c:v>
                </c:pt>
                <c:pt idx="6374">
                  <c:v>0.5905738425925926</c:v>
                </c:pt>
                <c:pt idx="6375">
                  <c:v>0.59057822916666669</c:v>
                </c:pt>
                <c:pt idx="6376">
                  <c:v>0.59058267361111116</c:v>
                </c:pt>
                <c:pt idx="6377">
                  <c:v>0.59058732638888889</c:v>
                </c:pt>
                <c:pt idx="6378">
                  <c:v>0.59059151620370376</c:v>
                </c:pt>
                <c:pt idx="6379">
                  <c:v>0.5905955092592593</c:v>
                </c:pt>
                <c:pt idx="6380">
                  <c:v>0.59059961805555561</c:v>
                </c:pt>
                <c:pt idx="6381">
                  <c:v>0.5906050810185185</c:v>
                </c:pt>
                <c:pt idx="6382">
                  <c:v>0.59060921296296298</c:v>
                </c:pt>
                <c:pt idx="6383">
                  <c:v>0.59061344907407409</c:v>
                </c:pt>
                <c:pt idx="6384">
                  <c:v>0.5906177777777778</c:v>
                </c:pt>
                <c:pt idx="6385">
                  <c:v>0.59062222222222227</c:v>
                </c:pt>
                <c:pt idx="6386">
                  <c:v>0.59062643518518521</c:v>
                </c:pt>
                <c:pt idx="6387">
                  <c:v>0.59063090277777774</c:v>
                </c:pt>
                <c:pt idx="6388">
                  <c:v>0.59063513888888886</c:v>
                </c:pt>
                <c:pt idx="6389">
                  <c:v>0.5906394791666667</c:v>
                </c:pt>
                <c:pt idx="6390">
                  <c:v>0.59064366898148146</c:v>
                </c:pt>
                <c:pt idx="6391">
                  <c:v>0.59064787037037036</c:v>
                </c:pt>
                <c:pt idx="6392">
                  <c:v>0.59065212962962965</c:v>
                </c:pt>
                <c:pt idx="6393">
                  <c:v>0.59065648148148153</c:v>
                </c:pt>
                <c:pt idx="6394">
                  <c:v>0.59066037037037034</c:v>
                </c:pt>
                <c:pt idx="6395">
                  <c:v>0.59066437500000002</c:v>
                </c:pt>
                <c:pt idx="6396">
                  <c:v>0.59066980324074081</c:v>
                </c:pt>
                <c:pt idx="6397">
                  <c:v>0.59067385416666662</c:v>
                </c:pt>
                <c:pt idx="6398">
                  <c:v>0.59067840277777772</c:v>
                </c:pt>
                <c:pt idx="6399">
                  <c:v>0.59068271990740739</c:v>
                </c:pt>
                <c:pt idx="6400">
                  <c:v>0.59068706018518513</c:v>
                </c:pt>
                <c:pt idx="6401">
                  <c:v>0.59069153935185181</c:v>
                </c:pt>
                <c:pt idx="6402">
                  <c:v>0.59069562500000006</c:v>
                </c:pt>
                <c:pt idx="6403">
                  <c:v>0.59069989583333327</c:v>
                </c:pt>
                <c:pt idx="6404">
                  <c:v>0.59070453703703707</c:v>
                </c:pt>
                <c:pt idx="6405">
                  <c:v>0.59070891203703701</c:v>
                </c:pt>
                <c:pt idx="6406">
                  <c:v>0.59071306712962957</c:v>
                </c:pt>
                <c:pt idx="6407">
                  <c:v>0.59071743055555559</c:v>
                </c:pt>
                <c:pt idx="6408">
                  <c:v>0.59072162037037035</c:v>
                </c:pt>
                <c:pt idx="6409">
                  <c:v>0.59072586805555549</c:v>
                </c:pt>
                <c:pt idx="6410">
                  <c:v>0.59072978009259258</c:v>
                </c:pt>
                <c:pt idx="6411">
                  <c:v>0.59073519675925923</c:v>
                </c:pt>
                <c:pt idx="6412">
                  <c:v>0.59073922453703698</c:v>
                </c:pt>
                <c:pt idx="6413">
                  <c:v>0.59074334490740743</c:v>
                </c:pt>
                <c:pt idx="6414">
                  <c:v>0.59074726851851855</c:v>
                </c:pt>
                <c:pt idx="6415">
                  <c:v>0.59075174768518524</c:v>
                </c:pt>
                <c:pt idx="6416">
                  <c:v>0.59075599537037038</c:v>
                </c:pt>
                <c:pt idx="6417">
                  <c:v>0.59076019675925928</c:v>
                </c:pt>
                <c:pt idx="6418">
                  <c:v>0.59076439814814818</c:v>
                </c:pt>
                <c:pt idx="6419">
                  <c:v>0.5907686689814815</c:v>
                </c:pt>
                <c:pt idx="6420">
                  <c:v>0.59077300925925924</c:v>
                </c:pt>
                <c:pt idx="6421">
                  <c:v>0.59077740740740736</c:v>
                </c:pt>
                <c:pt idx="6422">
                  <c:v>0.59078151620370367</c:v>
                </c:pt>
                <c:pt idx="6423">
                  <c:v>0.59078574074074075</c:v>
                </c:pt>
                <c:pt idx="6424">
                  <c:v>0.59079011574074081</c:v>
                </c:pt>
                <c:pt idx="6425">
                  <c:v>0.59079436342592595</c:v>
                </c:pt>
                <c:pt idx="6426">
                  <c:v>0.59079989583333337</c:v>
                </c:pt>
                <c:pt idx="6427">
                  <c:v>0.5908039814814815</c:v>
                </c:pt>
                <c:pt idx="6428">
                  <c:v>0.59080817129629637</c:v>
                </c:pt>
                <c:pt idx="6429">
                  <c:v>0.59081211805555556</c:v>
                </c:pt>
                <c:pt idx="6430">
                  <c:v>0.59081640046296291</c:v>
                </c:pt>
                <c:pt idx="6431">
                  <c:v>0.5908206597222222</c:v>
                </c:pt>
                <c:pt idx="6432">
                  <c:v>0.59082516203703705</c:v>
                </c:pt>
                <c:pt idx="6433">
                  <c:v>0.59082931712962961</c:v>
                </c:pt>
                <c:pt idx="6434">
                  <c:v>0.59083364583333331</c:v>
                </c:pt>
                <c:pt idx="6435">
                  <c:v>0.59083800925925922</c:v>
                </c:pt>
                <c:pt idx="6436">
                  <c:v>0.59084255787037032</c:v>
                </c:pt>
                <c:pt idx="6437">
                  <c:v>0.59084675925925922</c:v>
                </c:pt>
                <c:pt idx="6438">
                  <c:v>0.59085101851851851</c:v>
                </c:pt>
                <c:pt idx="6439">
                  <c:v>0.59085535879629625</c:v>
                </c:pt>
                <c:pt idx="6440">
                  <c:v>0.59086122685185183</c:v>
                </c:pt>
                <c:pt idx="6441">
                  <c:v>0.5908654166666667</c:v>
                </c:pt>
                <c:pt idx="6442">
                  <c:v>0.59086950231481483</c:v>
                </c:pt>
                <c:pt idx="6443">
                  <c:v>0.59087358796296297</c:v>
                </c:pt>
                <c:pt idx="6444">
                  <c:v>0.59087778935185187</c:v>
                </c:pt>
                <c:pt idx="6445">
                  <c:v>0.59088172453703702</c:v>
                </c:pt>
                <c:pt idx="6446">
                  <c:v>0.59088578703703709</c:v>
                </c:pt>
                <c:pt idx="6447">
                  <c:v>0.59089028935185184</c:v>
                </c:pt>
                <c:pt idx="6448">
                  <c:v>0.59089466435185189</c:v>
                </c:pt>
                <c:pt idx="6449">
                  <c:v>0.59089887731481483</c:v>
                </c:pt>
                <c:pt idx="6450">
                  <c:v>0.59090309027777776</c:v>
                </c:pt>
                <c:pt idx="6451">
                  <c:v>0.59090752314814809</c:v>
                </c:pt>
                <c:pt idx="6452">
                  <c:v>0.59091184027777777</c:v>
                </c:pt>
                <c:pt idx="6453">
                  <c:v>0.59091628472222224</c:v>
                </c:pt>
                <c:pt idx="6454">
                  <c:v>0.59092054398148142</c:v>
                </c:pt>
                <c:pt idx="6455">
                  <c:v>0.59092638888888882</c:v>
                </c:pt>
                <c:pt idx="6456">
                  <c:v>0.59093071759259252</c:v>
                </c:pt>
                <c:pt idx="6457">
                  <c:v>0.5909348148148148</c:v>
                </c:pt>
                <c:pt idx="6458">
                  <c:v>0.59093913194444447</c:v>
                </c:pt>
                <c:pt idx="6459">
                  <c:v>0.59094321759259261</c:v>
                </c:pt>
                <c:pt idx="6460">
                  <c:v>0.59094730324074074</c:v>
                </c:pt>
                <c:pt idx="6461">
                  <c:v>0.59095126157407407</c:v>
                </c:pt>
                <c:pt idx="6462">
                  <c:v>0.59095549768518518</c:v>
                </c:pt>
                <c:pt idx="6463">
                  <c:v>0.59095997685185186</c:v>
                </c:pt>
                <c:pt idx="6464">
                  <c:v>0.59096434027777778</c:v>
                </c:pt>
                <c:pt idx="6465">
                  <c:v>0.59096854166666668</c:v>
                </c:pt>
                <c:pt idx="6466">
                  <c:v>0.59097303240740739</c:v>
                </c:pt>
                <c:pt idx="6467">
                  <c:v>0.59097773148148147</c:v>
                </c:pt>
                <c:pt idx="6468">
                  <c:v>0.59098214120370374</c:v>
                </c:pt>
                <c:pt idx="6469">
                  <c:v>0.5909865856481481</c:v>
                </c:pt>
                <c:pt idx="6470">
                  <c:v>0.59099240740740744</c:v>
                </c:pt>
                <c:pt idx="6471">
                  <c:v>0.59099673611111114</c:v>
                </c:pt>
                <c:pt idx="6472">
                  <c:v>0.59100103009259264</c:v>
                </c:pt>
                <c:pt idx="6473">
                  <c:v>0.59100508101851845</c:v>
                </c:pt>
                <c:pt idx="6474">
                  <c:v>0.59100949074074072</c:v>
                </c:pt>
                <c:pt idx="6475">
                  <c:v>0.5910136226851852</c:v>
                </c:pt>
                <c:pt idx="6476">
                  <c:v>0.59101765046296295</c:v>
                </c:pt>
                <c:pt idx="6477">
                  <c:v>0.59102172453703705</c:v>
                </c:pt>
                <c:pt idx="6478">
                  <c:v>0.59102590277777778</c:v>
                </c:pt>
                <c:pt idx="6479">
                  <c:v>0.59103037037037043</c:v>
                </c:pt>
                <c:pt idx="6480">
                  <c:v>0.59103466435185192</c:v>
                </c:pt>
                <c:pt idx="6481">
                  <c:v>0.59103890046296292</c:v>
                </c:pt>
                <c:pt idx="6482">
                  <c:v>0.59104318287037039</c:v>
                </c:pt>
                <c:pt idx="6483">
                  <c:v>0.5910475462962963</c:v>
                </c:pt>
                <c:pt idx="6484">
                  <c:v>0.59105182870370376</c:v>
                </c:pt>
                <c:pt idx="6485">
                  <c:v>0.59105774305555558</c:v>
                </c:pt>
                <c:pt idx="6486">
                  <c:v>0.59106204861111111</c:v>
                </c:pt>
                <c:pt idx="6487">
                  <c:v>0.59106642361111106</c:v>
                </c:pt>
                <c:pt idx="6488">
                  <c:v>0.59107067129629631</c:v>
                </c:pt>
                <c:pt idx="6489">
                  <c:v>0.59107488425925925</c:v>
                </c:pt>
                <c:pt idx="6490">
                  <c:v>0.59107921296296295</c:v>
                </c:pt>
                <c:pt idx="6491">
                  <c:v>0.59108333333333329</c:v>
                </c:pt>
                <c:pt idx="6492">
                  <c:v>0.59108747685185181</c:v>
                </c:pt>
                <c:pt idx="6493">
                  <c:v>0.59109163194444447</c:v>
                </c:pt>
                <c:pt idx="6494">
                  <c:v>0.59109622685185192</c:v>
                </c:pt>
                <c:pt idx="6495">
                  <c:v>0.59110065972222225</c:v>
                </c:pt>
                <c:pt idx="6496">
                  <c:v>0.59110496527777778</c:v>
                </c:pt>
                <c:pt idx="6497">
                  <c:v>0.5911092361111111</c:v>
                </c:pt>
                <c:pt idx="6498">
                  <c:v>0.59111358796296298</c:v>
                </c:pt>
                <c:pt idx="6499">
                  <c:v>0.5911195023148148</c:v>
                </c:pt>
                <c:pt idx="6500">
                  <c:v>0.59112408564814811</c:v>
                </c:pt>
                <c:pt idx="6501">
                  <c:v>0.59112858796296297</c:v>
                </c:pt>
                <c:pt idx="6502">
                  <c:v>0.59113297453703706</c:v>
                </c:pt>
                <c:pt idx="6503">
                  <c:v>0.59113737268518518</c:v>
                </c:pt>
                <c:pt idx="6504">
                  <c:v>0.59114143518518525</c:v>
                </c:pt>
                <c:pt idx="6505">
                  <c:v>0.59114567129629625</c:v>
                </c:pt>
                <c:pt idx="6506">
                  <c:v>0.59115003472222216</c:v>
                </c:pt>
                <c:pt idx="6507">
                  <c:v>0.59115413194444444</c:v>
                </c:pt>
                <c:pt idx="6508">
                  <c:v>0.59115817129629633</c:v>
                </c:pt>
                <c:pt idx="6509">
                  <c:v>0.59116225694444446</c:v>
                </c:pt>
                <c:pt idx="6510">
                  <c:v>0.59116641203703701</c:v>
                </c:pt>
                <c:pt idx="6511">
                  <c:v>0.59117099537037043</c:v>
                </c:pt>
                <c:pt idx="6512">
                  <c:v>0.5911752199074074</c:v>
                </c:pt>
                <c:pt idx="6513">
                  <c:v>0.59117961805555552</c:v>
                </c:pt>
                <c:pt idx="6514">
                  <c:v>0.59118545138888889</c:v>
                </c:pt>
                <c:pt idx="6515">
                  <c:v>0.5911896527777778</c:v>
                </c:pt>
                <c:pt idx="6516">
                  <c:v>0.59119424768518514</c:v>
                </c:pt>
                <c:pt idx="6517">
                  <c:v>0.59119871527777779</c:v>
                </c:pt>
                <c:pt idx="6518">
                  <c:v>0.59120293981481475</c:v>
                </c:pt>
                <c:pt idx="6519">
                  <c:v>0.59120708333333327</c:v>
                </c:pt>
                <c:pt idx="6520">
                  <c:v>0.59121145833333333</c:v>
                </c:pt>
                <c:pt idx="6521">
                  <c:v>0.59121571759259262</c:v>
                </c:pt>
                <c:pt idx="6522">
                  <c:v>0.59121982638888892</c:v>
                </c:pt>
                <c:pt idx="6523">
                  <c:v>0.59122378472222226</c:v>
                </c:pt>
                <c:pt idx="6524">
                  <c:v>0.59122792824074077</c:v>
                </c:pt>
                <c:pt idx="6525">
                  <c:v>0.59123204861111112</c:v>
                </c:pt>
                <c:pt idx="6526">
                  <c:v>0.59123657407407404</c:v>
                </c:pt>
                <c:pt idx="6527">
                  <c:v>0.59124078703703697</c:v>
                </c:pt>
                <c:pt idx="6528">
                  <c:v>0.59124550925925923</c:v>
                </c:pt>
                <c:pt idx="6529">
                  <c:v>0.59125148148148143</c:v>
                </c:pt>
                <c:pt idx="6530">
                  <c:v>0.59125583333333331</c:v>
                </c:pt>
                <c:pt idx="6531">
                  <c:v>0.59126005787037039</c:v>
                </c:pt>
                <c:pt idx="6532">
                  <c:v>0.5912646412037037</c:v>
                </c:pt>
                <c:pt idx="6533">
                  <c:v>0.59126913194444441</c:v>
                </c:pt>
                <c:pt idx="6534">
                  <c:v>0.59127350694444447</c:v>
                </c:pt>
                <c:pt idx="6535">
                  <c:v>0.59127771990740741</c:v>
                </c:pt>
                <c:pt idx="6536">
                  <c:v>0.59128181712962957</c:v>
                </c:pt>
                <c:pt idx="6537">
                  <c:v>0.59128605324074079</c:v>
                </c:pt>
                <c:pt idx="6538">
                  <c:v>0.5912901620370371</c:v>
                </c:pt>
                <c:pt idx="6539">
                  <c:v>0.59129415509259264</c:v>
                </c:pt>
                <c:pt idx="6540">
                  <c:v>0.59129828703703702</c:v>
                </c:pt>
                <c:pt idx="6541">
                  <c:v>0.59130240740740747</c:v>
                </c:pt>
                <c:pt idx="6542">
                  <c:v>0.59130677083333338</c:v>
                </c:pt>
                <c:pt idx="6543">
                  <c:v>0.59131093749999997</c:v>
                </c:pt>
                <c:pt idx="6544">
                  <c:v>0.59131703703703697</c:v>
                </c:pt>
                <c:pt idx="6545">
                  <c:v>0.59132155092592587</c:v>
                </c:pt>
                <c:pt idx="6546">
                  <c:v>0.59132604166666669</c:v>
                </c:pt>
                <c:pt idx="6547">
                  <c:v>0.59133026620370377</c:v>
                </c:pt>
                <c:pt idx="6548">
                  <c:v>0.59133459490740747</c:v>
                </c:pt>
                <c:pt idx="6549">
                  <c:v>0.59133920138888885</c:v>
                </c:pt>
                <c:pt idx="6550">
                  <c:v>0.59134343750000007</c:v>
                </c:pt>
                <c:pt idx="6551">
                  <c:v>0.59134753472222223</c:v>
                </c:pt>
                <c:pt idx="6552">
                  <c:v>0.59135178240740738</c:v>
                </c:pt>
                <c:pt idx="6553">
                  <c:v>0.59135589120370369</c:v>
                </c:pt>
                <c:pt idx="6554">
                  <c:v>0.59136009259259259</c:v>
                </c:pt>
                <c:pt idx="6555">
                  <c:v>0.59136403935185189</c:v>
                </c:pt>
                <c:pt idx="6556">
                  <c:v>0.59136817129629626</c:v>
                </c:pt>
                <c:pt idx="6557">
                  <c:v>0.59137239583333334</c:v>
                </c:pt>
                <c:pt idx="6558">
                  <c:v>0.5913767129629629</c:v>
                </c:pt>
                <c:pt idx="6559">
                  <c:v>0.59138265046296301</c:v>
                </c:pt>
                <c:pt idx="6560">
                  <c:v>0.59138695601851854</c:v>
                </c:pt>
                <c:pt idx="6561">
                  <c:v>0.59139134259259263</c:v>
                </c:pt>
                <c:pt idx="6562">
                  <c:v>0.59139549768518518</c:v>
                </c:pt>
                <c:pt idx="6563">
                  <c:v>0.59139974537037043</c:v>
                </c:pt>
                <c:pt idx="6564">
                  <c:v>0.59140410879629635</c:v>
                </c:pt>
                <c:pt idx="6565">
                  <c:v>0.5914085185185185</c:v>
                </c:pt>
                <c:pt idx="6566">
                  <c:v>0.59141266203703702</c:v>
                </c:pt>
                <c:pt idx="6567">
                  <c:v>0.59141689814814813</c:v>
                </c:pt>
                <c:pt idx="6568">
                  <c:v>0.59142106481481482</c:v>
                </c:pt>
                <c:pt idx="6569">
                  <c:v>0.59142512731481478</c:v>
                </c:pt>
                <c:pt idx="6570">
                  <c:v>0.59142910879629629</c:v>
                </c:pt>
                <c:pt idx="6571">
                  <c:v>0.59143337962962961</c:v>
                </c:pt>
                <c:pt idx="6572">
                  <c:v>0.59143756944444448</c:v>
                </c:pt>
                <c:pt idx="6573">
                  <c:v>0.59144310185185189</c:v>
                </c:pt>
                <c:pt idx="6574">
                  <c:v>0.59144719907407406</c:v>
                </c:pt>
                <c:pt idx="6575">
                  <c:v>0.59145146990740738</c:v>
                </c:pt>
                <c:pt idx="6576">
                  <c:v>0.59145590277777782</c:v>
                </c:pt>
                <c:pt idx="6577">
                  <c:v>0.59146021990740738</c:v>
                </c:pt>
                <c:pt idx="6578">
                  <c:v>0.59146440972222225</c:v>
                </c:pt>
                <c:pt idx="6579">
                  <c:v>0.59146870370370375</c:v>
                </c:pt>
                <c:pt idx="6580">
                  <c:v>0.59147310185185187</c:v>
                </c:pt>
                <c:pt idx="6581">
                  <c:v>0.59147752314814817</c:v>
                </c:pt>
                <c:pt idx="6582">
                  <c:v>0.59148168981481486</c:v>
                </c:pt>
                <c:pt idx="6583">
                  <c:v>0.5914860300925926</c:v>
                </c:pt>
                <c:pt idx="6584">
                  <c:v>0.59149032407407409</c:v>
                </c:pt>
                <c:pt idx="6585">
                  <c:v>0.5914944328703704</c:v>
                </c:pt>
                <c:pt idx="6586">
                  <c:v>0.59149834490740738</c:v>
                </c:pt>
                <c:pt idx="6587">
                  <c:v>0.59150265046296291</c:v>
                </c:pt>
                <c:pt idx="6588">
                  <c:v>0.59150810185185188</c:v>
                </c:pt>
                <c:pt idx="6589">
                  <c:v>0.5915125</c:v>
                </c:pt>
                <c:pt idx="6590">
                  <c:v>0.59151681712962956</c:v>
                </c:pt>
                <c:pt idx="6591">
                  <c:v>0.5915211226851852</c:v>
                </c:pt>
                <c:pt idx="6592">
                  <c:v>0.59152550925925929</c:v>
                </c:pt>
                <c:pt idx="6593">
                  <c:v>0.59152991898148144</c:v>
                </c:pt>
                <c:pt idx="6594">
                  <c:v>0.59153409722222217</c:v>
                </c:pt>
                <c:pt idx="6595">
                  <c:v>0.5915384953703704</c:v>
                </c:pt>
                <c:pt idx="6596">
                  <c:v>0.59154299768518526</c:v>
                </c:pt>
                <c:pt idx="6597">
                  <c:v>0.59154751157407415</c:v>
                </c:pt>
                <c:pt idx="6598">
                  <c:v>0.59155216435185187</c:v>
                </c:pt>
                <c:pt idx="6599">
                  <c:v>0.59155684027777777</c:v>
                </c:pt>
                <c:pt idx="6600">
                  <c:v>0.59156120370370369</c:v>
                </c:pt>
                <c:pt idx="6601">
                  <c:v>0.59156547453703701</c:v>
                </c:pt>
                <c:pt idx="6602">
                  <c:v>0.59156945601851851</c:v>
                </c:pt>
                <c:pt idx="6603">
                  <c:v>0.59157525462962968</c:v>
                </c:pt>
                <c:pt idx="6604">
                  <c:v>0.59157939814814819</c:v>
                </c:pt>
                <c:pt idx="6605">
                  <c:v>0.59158349537037036</c:v>
                </c:pt>
                <c:pt idx="6606">
                  <c:v>0.59158782407407406</c:v>
                </c:pt>
                <c:pt idx="6607">
                  <c:v>0.59159218749999998</c:v>
                </c:pt>
                <c:pt idx="6608">
                  <c:v>0.59159666666666666</c:v>
                </c:pt>
                <c:pt idx="6609">
                  <c:v>0.59160089120370374</c:v>
                </c:pt>
                <c:pt idx="6610">
                  <c:v>0.59160540509259263</c:v>
                </c:pt>
                <c:pt idx="6611">
                  <c:v>0.5916098495370371</c:v>
                </c:pt>
                <c:pt idx="6612">
                  <c:v>0.59161415509259252</c:v>
                </c:pt>
                <c:pt idx="6613">
                  <c:v>0.59161862268518517</c:v>
                </c:pt>
                <c:pt idx="6614">
                  <c:v>0.59162289351851849</c:v>
                </c:pt>
                <c:pt idx="6615">
                  <c:v>0.59162723379629634</c:v>
                </c:pt>
                <c:pt idx="6616">
                  <c:v>0.59163148148148148</c:v>
                </c:pt>
                <c:pt idx="6617">
                  <c:v>0.59163554398148144</c:v>
                </c:pt>
                <c:pt idx="6618">
                  <c:v>0.59164091435185184</c:v>
                </c:pt>
                <c:pt idx="6619">
                  <c:v>0.59164523148148151</c:v>
                </c:pt>
                <c:pt idx="6620">
                  <c:v>0.59164937500000003</c:v>
                </c:pt>
                <c:pt idx="6621">
                  <c:v>0.59165364583333335</c:v>
                </c:pt>
                <c:pt idx="6622">
                  <c:v>0.59165797453703706</c:v>
                </c:pt>
                <c:pt idx="6623">
                  <c:v>0.59166228009259259</c:v>
                </c:pt>
                <c:pt idx="6624">
                  <c:v>0.59166687500000004</c:v>
                </c:pt>
                <c:pt idx="6625">
                  <c:v>0.59167124999999998</c:v>
                </c:pt>
                <c:pt idx="6626">
                  <c:v>0.59167587962962964</c:v>
                </c:pt>
                <c:pt idx="6627">
                  <c:v>0.59168024305555555</c:v>
                </c:pt>
                <c:pt idx="6628">
                  <c:v>0.59168453703703705</c:v>
                </c:pt>
                <c:pt idx="6629">
                  <c:v>0.59168886574074075</c:v>
                </c:pt>
                <c:pt idx="6630">
                  <c:v>0.59169332175925926</c:v>
                </c:pt>
                <c:pt idx="6631">
                  <c:v>0.59169756944444452</c:v>
                </c:pt>
                <c:pt idx="6632">
                  <c:v>0.59170311342592596</c:v>
                </c:pt>
                <c:pt idx="6633">
                  <c:v>0.59170712962962957</c:v>
                </c:pt>
                <c:pt idx="6634">
                  <c:v>0.59171130787037041</c:v>
                </c:pt>
                <c:pt idx="6635">
                  <c:v>0.59171565972222229</c:v>
                </c:pt>
                <c:pt idx="6636">
                  <c:v>0.59171981481481484</c:v>
                </c:pt>
                <c:pt idx="6637">
                  <c:v>0.59172407407407401</c:v>
                </c:pt>
                <c:pt idx="6638">
                  <c:v>0.59172850694444445</c:v>
                </c:pt>
                <c:pt idx="6639">
                  <c:v>0.5917329745370371</c:v>
                </c:pt>
                <c:pt idx="6640">
                  <c:v>0.59173739583333329</c:v>
                </c:pt>
                <c:pt idx="6641">
                  <c:v>0.59174159722222219</c:v>
                </c:pt>
                <c:pt idx="6642">
                  <c:v>0.59174598379629628</c:v>
                </c:pt>
                <c:pt idx="6643">
                  <c:v>0.59175027777777778</c:v>
                </c:pt>
                <c:pt idx="6644">
                  <c:v>0.59175457175925927</c:v>
                </c:pt>
                <c:pt idx="6645">
                  <c:v>0.5917590972222222</c:v>
                </c:pt>
                <c:pt idx="6646">
                  <c:v>0.59176363425925926</c:v>
                </c:pt>
                <c:pt idx="6647">
                  <c:v>0.59176929398148148</c:v>
                </c:pt>
                <c:pt idx="6648">
                  <c:v>0.59177325231481481</c:v>
                </c:pt>
                <c:pt idx="6649">
                  <c:v>0.59177736111111112</c:v>
                </c:pt>
                <c:pt idx="6650">
                  <c:v>0.59178151620370367</c:v>
                </c:pt>
                <c:pt idx="6651">
                  <c:v>0.59178601851851853</c:v>
                </c:pt>
                <c:pt idx="6652">
                  <c:v>0.59179028935185185</c:v>
                </c:pt>
                <c:pt idx="6653">
                  <c:v>0.59179460648148152</c:v>
                </c:pt>
                <c:pt idx="6654">
                  <c:v>0.59179912037037041</c:v>
                </c:pt>
                <c:pt idx="6655">
                  <c:v>0.5918036342592593</c:v>
                </c:pt>
                <c:pt idx="6656">
                  <c:v>0.59180796296296301</c:v>
                </c:pt>
                <c:pt idx="6657">
                  <c:v>0.59181230324074074</c:v>
                </c:pt>
                <c:pt idx="6658">
                  <c:v>0.59181675925925925</c:v>
                </c:pt>
                <c:pt idx="6659">
                  <c:v>0.59182118055555555</c:v>
                </c:pt>
                <c:pt idx="6660">
                  <c:v>0.59182545138888887</c:v>
                </c:pt>
                <c:pt idx="6661">
                  <c:v>0.59183012731481488</c:v>
                </c:pt>
                <c:pt idx="6662">
                  <c:v>0.59183583333333334</c:v>
                </c:pt>
                <c:pt idx="6663">
                  <c:v>0.59183997685185186</c:v>
                </c:pt>
                <c:pt idx="6664">
                  <c:v>0.59184413194444441</c:v>
                </c:pt>
                <c:pt idx="6665">
                  <c:v>0.59184828703703707</c:v>
                </c:pt>
                <c:pt idx="6666">
                  <c:v>0.59185240740740741</c:v>
                </c:pt>
                <c:pt idx="6667">
                  <c:v>0.59185684027777785</c:v>
                </c:pt>
                <c:pt idx="6668">
                  <c:v>0.59186085648148146</c:v>
                </c:pt>
                <c:pt idx="6669">
                  <c:v>0.59186526620370372</c:v>
                </c:pt>
                <c:pt idx="6670">
                  <c:v>0.59186962962962963</c:v>
                </c:pt>
                <c:pt idx="6671">
                  <c:v>0.59187396990740737</c:v>
                </c:pt>
                <c:pt idx="6672">
                  <c:v>0.59187834490740743</c:v>
                </c:pt>
                <c:pt idx="6673">
                  <c:v>0.59188268518518516</c:v>
                </c:pt>
                <c:pt idx="6674">
                  <c:v>0.59188701388888887</c:v>
                </c:pt>
                <c:pt idx="6675">
                  <c:v>0.59189151620370373</c:v>
                </c:pt>
                <c:pt idx="6676">
                  <c:v>0.59189572916666666</c:v>
                </c:pt>
                <c:pt idx="6677">
                  <c:v>0.59190171296296301</c:v>
                </c:pt>
                <c:pt idx="6678">
                  <c:v>0.59190611111111113</c:v>
                </c:pt>
                <c:pt idx="6679">
                  <c:v>0.59191033564814821</c:v>
                </c:pt>
                <c:pt idx="6680">
                  <c:v>0.59191436342592596</c:v>
                </c:pt>
                <c:pt idx="6681">
                  <c:v>0.59191847222222227</c:v>
                </c:pt>
                <c:pt idx="6682">
                  <c:v>0.59192260416666664</c:v>
                </c:pt>
                <c:pt idx="6683">
                  <c:v>0.59192682870370372</c:v>
                </c:pt>
                <c:pt idx="6684">
                  <c:v>0.59193113425925925</c:v>
                </c:pt>
                <c:pt idx="6685">
                  <c:v>0.59193542824074075</c:v>
                </c:pt>
                <c:pt idx="6686">
                  <c:v>0.59193994212962964</c:v>
                </c:pt>
                <c:pt idx="6687">
                  <c:v>0.59194425925925931</c:v>
                </c:pt>
                <c:pt idx="6688">
                  <c:v>0.59194892361111118</c:v>
                </c:pt>
                <c:pt idx="6689">
                  <c:v>0.59195327546296295</c:v>
                </c:pt>
                <c:pt idx="6690">
                  <c:v>0.591957650462963</c:v>
                </c:pt>
                <c:pt idx="6691">
                  <c:v>0.59196204861111112</c:v>
                </c:pt>
                <c:pt idx="6692">
                  <c:v>0.59196775462962969</c:v>
                </c:pt>
                <c:pt idx="6693">
                  <c:v>0.59197258101851846</c:v>
                </c:pt>
                <c:pt idx="6694">
                  <c:v>0.59197680555555554</c:v>
                </c:pt>
                <c:pt idx="6695">
                  <c:v>0.59198079861111108</c:v>
                </c:pt>
                <c:pt idx="6696">
                  <c:v>0.59198488425925933</c:v>
                </c:pt>
                <c:pt idx="6697">
                  <c:v>0.59198907407407408</c:v>
                </c:pt>
                <c:pt idx="6698">
                  <c:v>0.59199319444444443</c:v>
                </c:pt>
                <c:pt idx="6699">
                  <c:v>0.59199728009259256</c:v>
                </c:pt>
                <c:pt idx="6700">
                  <c:v>0.59200164351851858</c:v>
                </c:pt>
                <c:pt idx="6701">
                  <c:v>0.59200599537037035</c:v>
                </c:pt>
                <c:pt idx="6702">
                  <c:v>0.59201034722222223</c:v>
                </c:pt>
                <c:pt idx="6703">
                  <c:v>0.59201452546296296</c:v>
                </c:pt>
                <c:pt idx="6704">
                  <c:v>0.59201892361111108</c:v>
                </c:pt>
                <c:pt idx="6705">
                  <c:v>0.59202372685185189</c:v>
                </c:pt>
                <c:pt idx="6706">
                  <c:v>0.59202959490740736</c:v>
                </c:pt>
                <c:pt idx="6707">
                  <c:v>0.59203370370370367</c:v>
                </c:pt>
                <c:pt idx="6708">
                  <c:v>0.59203798611111114</c:v>
                </c:pt>
                <c:pt idx="6709">
                  <c:v>0.59204237268518523</c:v>
                </c:pt>
                <c:pt idx="6710">
                  <c:v>0.59204686342592594</c:v>
                </c:pt>
                <c:pt idx="6711">
                  <c:v>0.5920508333333333</c:v>
                </c:pt>
                <c:pt idx="6712">
                  <c:v>0.59205495370370376</c:v>
                </c:pt>
                <c:pt idx="6713">
                  <c:v>0.59205908564814813</c:v>
                </c:pt>
                <c:pt idx="6714">
                  <c:v>0.59206324074074079</c:v>
                </c:pt>
                <c:pt idx="6715">
                  <c:v>0.59206760416666671</c:v>
                </c:pt>
                <c:pt idx="6716">
                  <c:v>0.59207201388888886</c:v>
                </c:pt>
                <c:pt idx="6717">
                  <c:v>0.59207634259259256</c:v>
                </c:pt>
                <c:pt idx="6718">
                  <c:v>0.59208071759259262</c:v>
                </c:pt>
                <c:pt idx="6719">
                  <c:v>0.59208493055555556</c:v>
                </c:pt>
                <c:pt idx="6720">
                  <c:v>0.592089363425926</c:v>
                </c:pt>
                <c:pt idx="6721">
                  <c:v>0.59209576388888896</c:v>
                </c:pt>
                <c:pt idx="6722">
                  <c:v>0.59210026620370371</c:v>
                </c:pt>
                <c:pt idx="6723">
                  <c:v>0.59210451388888885</c:v>
                </c:pt>
                <c:pt idx="6724">
                  <c:v>0.59210884259259255</c:v>
                </c:pt>
                <c:pt idx="6725">
                  <c:v>0.59211314814814819</c:v>
                </c:pt>
                <c:pt idx="6726">
                  <c:v>0.59211761574074073</c:v>
                </c:pt>
                <c:pt idx="6727">
                  <c:v>0.592121550925926</c:v>
                </c:pt>
                <c:pt idx="6728">
                  <c:v>0.59212563657407402</c:v>
                </c:pt>
                <c:pt idx="6729">
                  <c:v>0.59212976851851851</c:v>
                </c:pt>
                <c:pt idx="6730">
                  <c:v>0.59213385416666664</c:v>
                </c:pt>
                <c:pt idx="6731">
                  <c:v>0.59213797453703709</c:v>
                </c:pt>
                <c:pt idx="6732">
                  <c:v>0.59214261574074067</c:v>
                </c:pt>
                <c:pt idx="6733">
                  <c:v>0.59214703703703708</c:v>
                </c:pt>
                <c:pt idx="6734">
                  <c:v>0.59215134259259261</c:v>
                </c:pt>
                <c:pt idx="6735">
                  <c:v>0.59215550925925931</c:v>
                </c:pt>
                <c:pt idx="6736">
                  <c:v>0.5921615740740741</c:v>
                </c:pt>
                <c:pt idx="6737">
                  <c:v>0.59216589120370366</c:v>
                </c:pt>
                <c:pt idx="6738">
                  <c:v>0.59217023148148151</c:v>
                </c:pt>
                <c:pt idx="6739">
                  <c:v>0.59217452546296301</c:v>
                </c:pt>
                <c:pt idx="6740">
                  <c:v>0.59217887731481478</c:v>
                </c:pt>
                <c:pt idx="6741">
                  <c:v>0.59218322916666666</c:v>
                </c:pt>
                <c:pt idx="6742">
                  <c:v>0.59218752314814815</c:v>
                </c:pt>
                <c:pt idx="6743">
                  <c:v>0.59219158564814822</c:v>
                </c:pt>
                <c:pt idx="6744">
                  <c:v>0.59219569444444442</c:v>
                </c:pt>
                <c:pt idx="6745">
                  <c:v>0.59219987268518526</c:v>
                </c:pt>
                <c:pt idx="6746">
                  <c:v>0.59220388888888886</c:v>
                </c:pt>
                <c:pt idx="6747">
                  <c:v>0.59220813657407401</c:v>
                </c:pt>
                <c:pt idx="6748">
                  <c:v>0.59221277777777781</c:v>
                </c:pt>
                <c:pt idx="6749">
                  <c:v>0.59221726851851852</c:v>
                </c:pt>
                <c:pt idx="6750">
                  <c:v>0.5922215856481482</c:v>
                </c:pt>
                <c:pt idx="6751">
                  <c:v>0.59222759259259261</c:v>
                </c:pt>
                <c:pt idx="6752">
                  <c:v>0.59223225694444448</c:v>
                </c:pt>
                <c:pt idx="6753">
                  <c:v>0.59223664351851857</c:v>
                </c:pt>
                <c:pt idx="6754">
                  <c:v>0.59224101851851851</c:v>
                </c:pt>
                <c:pt idx="6755">
                  <c:v>0.59224542824074067</c:v>
                </c:pt>
                <c:pt idx="6756">
                  <c:v>0.59224983796296293</c:v>
                </c:pt>
                <c:pt idx="6757">
                  <c:v>0.5922540277777778</c:v>
                </c:pt>
                <c:pt idx="6758">
                  <c:v>0.59225826388888891</c:v>
                </c:pt>
                <c:pt idx="6759">
                  <c:v>0.59226238425925926</c:v>
                </c:pt>
                <c:pt idx="6760">
                  <c:v>0.5922665046296296</c:v>
                </c:pt>
                <c:pt idx="6761">
                  <c:v>0.59227064814814812</c:v>
                </c:pt>
                <c:pt idx="6762">
                  <c:v>0.5922746527777778</c:v>
                </c:pt>
                <c:pt idx="6763">
                  <c:v>0.59227886574074073</c:v>
                </c:pt>
                <c:pt idx="6764">
                  <c:v>0.59228343750000001</c:v>
                </c:pt>
                <c:pt idx="6765">
                  <c:v>0.59228940972222222</c:v>
                </c:pt>
                <c:pt idx="6766">
                  <c:v>0.59229365740740747</c:v>
                </c:pt>
                <c:pt idx="6767">
                  <c:v>0.59229806712962962</c:v>
                </c:pt>
                <c:pt idx="6768">
                  <c:v>0.59230239583333333</c:v>
                </c:pt>
                <c:pt idx="6769">
                  <c:v>0.59230697916666664</c:v>
                </c:pt>
                <c:pt idx="6770">
                  <c:v>0.59231130787037034</c:v>
                </c:pt>
                <c:pt idx="6771">
                  <c:v>0.59231585648148155</c:v>
                </c:pt>
                <c:pt idx="6772">
                  <c:v>0.59232020833333332</c:v>
                </c:pt>
                <c:pt idx="6773">
                  <c:v>0.59232453703703702</c:v>
                </c:pt>
                <c:pt idx="6774">
                  <c:v>0.59232853009259256</c:v>
                </c:pt>
                <c:pt idx="6775">
                  <c:v>0.59233265046296302</c:v>
                </c:pt>
                <c:pt idx="6776">
                  <c:v>0.59233680555555557</c:v>
                </c:pt>
                <c:pt idx="6777">
                  <c:v>0.59234096064814812</c:v>
                </c:pt>
                <c:pt idx="6778">
                  <c:v>0.59234533564814817</c:v>
                </c:pt>
                <c:pt idx="6779">
                  <c:v>0.59235002314814811</c:v>
                </c:pt>
                <c:pt idx="6780">
                  <c:v>0.59235591435185186</c:v>
                </c:pt>
                <c:pt idx="6781">
                  <c:v>0.59236017361111115</c:v>
                </c:pt>
                <c:pt idx="6782">
                  <c:v>0.59236451388888889</c:v>
                </c:pt>
                <c:pt idx="6783">
                  <c:v>0.59236907407407402</c:v>
                </c:pt>
                <c:pt idx="6784">
                  <c:v>0.59237380787037031</c:v>
                </c:pt>
                <c:pt idx="6785">
                  <c:v>0.59237807870370374</c:v>
                </c:pt>
                <c:pt idx="6786">
                  <c:v>0.59238240740740744</c:v>
                </c:pt>
                <c:pt idx="6787">
                  <c:v>0.59238696759259257</c:v>
                </c:pt>
                <c:pt idx="6788">
                  <c:v>0.59239136574074081</c:v>
                </c:pt>
                <c:pt idx="6789">
                  <c:v>0.59239538194444441</c:v>
                </c:pt>
                <c:pt idx="6790">
                  <c:v>0.59239950231481486</c:v>
                </c:pt>
                <c:pt idx="6791">
                  <c:v>0.59240381944444442</c:v>
                </c:pt>
                <c:pt idx="6792">
                  <c:v>0.59240793981481488</c:v>
                </c:pt>
                <c:pt idx="6793">
                  <c:v>0.59241194444444445</c:v>
                </c:pt>
                <c:pt idx="6794">
                  <c:v>0.59241614583333335</c:v>
                </c:pt>
                <c:pt idx="6795">
                  <c:v>0.59242241898148151</c:v>
                </c:pt>
                <c:pt idx="6796">
                  <c:v>0.59242686342592588</c:v>
                </c:pt>
                <c:pt idx="6797">
                  <c:v>0.59243111111111113</c:v>
                </c:pt>
                <c:pt idx="6798">
                  <c:v>0.59243545138888887</c:v>
                </c:pt>
                <c:pt idx="6799">
                  <c:v>0.59243986111111113</c:v>
                </c:pt>
                <c:pt idx="6800">
                  <c:v>0.59244424768518522</c:v>
                </c:pt>
                <c:pt idx="6801">
                  <c:v>0.5924485995370371</c:v>
                </c:pt>
                <c:pt idx="6802">
                  <c:v>0.59245295138888887</c:v>
                </c:pt>
                <c:pt idx="6803">
                  <c:v>0.59245730324074075</c:v>
                </c:pt>
                <c:pt idx="6804">
                  <c:v>0.59246173611111108</c:v>
                </c:pt>
                <c:pt idx="6805">
                  <c:v>0.59246586805555557</c:v>
                </c:pt>
                <c:pt idx="6806">
                  <c:v>0.59247011574074071</c:v>
                </c:pt>
                <c:pt idx="6807">
                  <c:v>0.59247443287037038</c:v>
                </c:pt>
                <c:pt idx="6808">
                  <c:v>0.59247856481481487</c:v>
                </c:pt>
                <c:pt idx="6809">
                  <c:v>0.59248263888888886</c:v>
                </c:pt>
                <c:pt idx="6810">
                  <c:v>0.59248868055555559</c:v>
                </c:pt>
                <c:pt idx="6811">
                  <c:v>0.59249335648148149</c:v>
                </c:pt>
                <c:pt idx="6812">
                  <c:v>0.59249791666666674</c:v>
                </c:pt>
                <c:pt idx="6813">
                  <c:v>0.59250230324074071</c:v>
                </c:pt>
                <c:pt idx="6814">
                  <c:v>0.59250672453703701</c:v>
                </c:pt>
                <c:pt idx="6815">
                  <c:v>0.59251119212962966</c:v>
                </c:pt>
                <c:pt idx="6816">
                  <c:v>0.59251559027777778</c:v>
                </c:pt>
                <c:pt idx="6817">
                  <c:v>0.59252018518518523</c:v>
                </c:pt>
                <c:pt idx="6818">
                  <c:v>0.59252460648148142</c:v>
                </c:pt>
                <c:pt idx="6819">
                  <c:v>0.59252901620370368</c:v>
                </c:pt>
                <c:pt idx="6820">
                  <c:v>0.59253317129629635</c:v>
                </c:pt>
                <c:pt idx="6821">
                  <c:v>0.59253721064814813</c:v>
                </c:pt>
                <c:pt idx="6822">
                  <c:v>0.5925415277777778</c:v>
                </c:pt>
                <c:pt idx="6823">
                  <c:v>0.59254564814814814</c:v>
                </c:pt>
                <c:pt idx="6824">
                  <c:v>0.59254982638888887</c:v>
                </c:pt>
                <c:pt idx="6825">
                  <c:v>0.59255521990740745</c:v>
                </c:pt>
                <c:pt idx="6826">
                  <c:v>0.59255954861111115</c:v>
                </c:pt>
                <c:pt idx="6827">
                  <c:v>0.59256409722222225</c:v>
                </c:pt>
                <c:pt idx="6828">
                  <c:v>0.59256836805555557</c:v>
                </c:pt>
                <c:pt idx="6829">
                  <c:v>0.59257277777777773</c:v>
                </c:pt>
                <c:pt idx="6830">
                  <c:v>0.59257712962962961</c:v>
                </c:pt>
                <c:pt idx="6831">
                  <c:v>0.59258157407407408</c:v>
                </c:pt>
                <c:pt idx="6832">
                  <c:v>0.5925857175925926</c:v>
                </c:pt>
                <c:pt idx="6833">
                  <c:v>0.59259033564814811</c:v>
                </c:pt>
                <c:pt idx="6834">
                  <c:v>0.5925947222222222</c:v>
                </c:pt>
                <c:pt idx="6835">
                  <c:v>0.59259923611111109</c:v>
                </c:pt>
                <c:pt idx="6836">
                  <c:v>0.5926034375</c:v>
                </c:pt>
                <c:pt idx="6837">
                  <c:v>0.59260762731481476</c:v>
                </c:pt>
                <c:pt idx="6838">
                  <c:v>0.59261190972222222</c:v>
                </c:pt>
                <c:pt idx="6839">
                  <c:v>0.59261746527777781</c:v>
                </c:pt>
                <c:pt idx="6840">
                  <c:v>0.5926215393518518</c:v>
                </c:pt>
                <c:pt idx="6841">
                  <c:v>0.59262596064814821</c:v>
                </c:pt>
                <c:pt idx="6842">
                  <c:v>0.59263039351851854</c:v>
                </c:pt>
                <c:pt idx="6843">
                  <c:v>0.59263506944444444</c:v>
                </c:pt>
                <c:pt idx="6844">
                  <c:v>0.59263937499999997</c:v>
                </c:pt>
                <c:pt idx="6845">
                  <c:v>0.59264378472222223</c:v>
                </c:pt>
                <c:pt idx="6846">
                  <c:v>0.59264824074074074</c:v>
                </c:pt>
                <c:pt idx="6847">
                  <c:v>0.59265255787037041</c:v>
                </c:pt>
                <c:pt idx="6848">
                  <c:v>0.59265693287037036</c:v>
                </c:pt>
                <c:pt idx="6849">
                  <c:v>0.59266152777777781</c:v>
                </c:pt>
                <c:pt idx="6850">
                  <c:v>0.59266608796296294</c:v>
                </c:pt>
                <c:pt idx="6851">
                  <c:v>0.59267045138888885</c:v>
                </c:pt>
                <c:pt idx="6852">
                  <c:v>0.59267449074074074</c:v>
                </c:pt>
                <c:pt idx="6853">
                  <c:v>0.59267858796296291</c:v>
                </c:pt>
                <c:pt idx="6854">
                  <c:v>0.59268430555555562</c:v>
                </c:pt>
                <c:pt idx="6855">
                  <c:v>0.59268855324074077</c:v>
                </c:pt>
                <c:pt idx="6856">
                  <c:v>0.59269253472222216</c:v>
                </c:pt>
                <c:pt idx="6857">
                  <c:v>0.59269695601851857</c:v>
                </c:pt>
                <c:pt idx="6858">
                  <c:v>0.59270133101851852</c:v>
                </c:pt>
                <c:pt idx="6859">
                  <c:v>0.59270611111111104</c:v>
                </c:pt>
                <c:pt idx="6860">
                  <c:v>0.59271032407407409</c:v>
                </c:pt>
                <c:pt idx="6861">
                  <c:v>0.59271469907407404</c:v>
                </c:pt>
                <c:pt idx="6862">
                  <c:v>0.5927191087962963</c:v>
                </c:pt>
                <c:pt idx="6863">
                  <c:v>0.59272373842592596</c:v>
                </c:pt>
                <c:pt idx="6864">
                  <c:v>0.59272793981481475</c:v>
                </c:pt>
                <c:pt idx="6865">
                  <c:v>0.59273246527777779</c:v>
                </c:pt>
                <c:pt idx="6866">
                  <c:v>0.59273674768518514</c:v>
                </c:pt>
                <c:pt idx="6867">
                  <c:v>0.59274125</c:v>
                </c:pt>
                <c:pt idx="6868">
                  <c:v>0.59274518518518515</c:v>
                </c:pt>
                <c:pt idx="6869">
                  <c:v>0.59275069444444439</c:v>
                </c:pt>
                <c:pt idx="6870">
                  <c:v>0.59275487268518512</c:v>
                </c:pt>
                <c:pt idx="6871">
                  <c:v>0.59275885416666674</c:v>
                </c:pt>
                <c:pt idx="6872">
                  <c:v>0.59276320601851851</c:v>
                </c:pt>
                <c:pt idx="6873">
                  <c:v>0.59276752314814818</c:v>
                </c:pt>
                <c:pt idx="6874">
                  <c:v>0.59277186342592592</c:v>
                </c:pt>
                <c:pt idx="6875">
                  <c:v>0.5927762152777778</c:v>
                </c:pt>
                <c:pt idx="6876">
                  <c:v>0.59278104166666667</c:v>
                </c:pt>
                <c:pt idx="6877">
                  <c:v>0.5927854398148148</c:v>
                </c:pt>
                <c:pt idx="6878">
                  <c:v>0.59278978009259264</c:v>
                </c:pt>
                <c:pt idx="6879">
                  <c:v>0.59279413194444441</c:v>
                </c:pt>
                <c:pt idx="6880">
                  <c:v>0.59279848379629629</c:v>
                </c:pt>
                <c:pt idx="6881">
                  <c:v>0.59280296296296298</c:v>
                </c:pt>
                <c:pt idx="6882">
                  <c:v>0.59280725694444447</c:v>
                </c:pt>
                <c:pt idx="6883">
                  <c:v>0.59281123842592598</c:v>
                </c:pt>
                <c:pt idx="6884">
                  <c:v>0.59281665509259263</c:v>
                </c:pt>
                <c:pt idx="6885">
                  <c:v>0.59282077546296297</c:v>
                </c:pt>
                <c:pt idx="6886">
                  <c:v>0.59282501157407408</c:v>
                </c:pt>
                <c:pt idx="6887">
                  <c:v>0.59282895833333338</c:v>
                </c:pt>
                <c:pt idx="6888">
                  <c:v>0.5928332291666667</c:v>
                </c:pt>
                <c:pt idx="6889">
                  <c:v>0.59283761574074079</c:v>
                </c:pt>
                <c:pt idx="6890">
                  <c:v>0.59284199074074073</c:v>
                </c:pt>
                <c:pt idx="6891">
                  <c:v>0.59284620370370378</c:v>
                </c:pt>
                <c:pt idx="6892">
                  <c:v>0.5928509490740741</c:v>
                </c:pt>
                <c:pt idx="6893">
                  <c:v>0.59285532407407404</c:v>
                </c:pt>
                <c:pt idx="6894">
                  <c:v>0.59285965277777775</c:v>
                </c:pt>
                <c:pt idx="6895">
                  <c:v>0.59286391203703703</c:v>
                </c:pt>
                <c:pt idx="6896">
                  <c:v>0.59286817129629632</c:v>
                </c:pt>
                <c:pt idx="6897">
                  <c:v>0.59287253472222223</c:v>
                </c:pt>
                <c:pt idx="6898">
                  <c:v>0.59287850694444444</c:v>
                </c:pt>
                <c:pt idx="6899">
                  <c:v>0.59288255787037036</c:v>
                </c:pt>
                <c:pt idx="6900">
                  <c:v>0.59288673611111109</c:v>
                </c:pt>
                <c:pt idx="6901">
                  <c:v>0.59289087962962961</c:v>
                </c:pt>
                <c:pt idx="6902">
                  <c:v>0.59289510416666669</c:v>
                </c:pt>
                <c:pt idx="6903">
                  <c:v>0.59289914351851858</c:v>
                </c:pt>
                <c:pt idx="6904">
                  <c:v>0.59290362268518515</c:v>
                </c:pt>
                <c:pt idx="6905">
                  <c:v>0.59290798611111117</c:v>
                </c:pt>
                <c:pt idx="6906">
                  <c:v>0.59291236111111112</c:v>
                </c:pt>
                <c:pt idx="6907">
                  <c:v>0.59291660879629626</c:v>
                </c:pt>
                <c:pt idx="6908">
                  <c:v>0.59292134259259266</c:v>
                </c:pt>
                <c:pt idx="6909">
                  <c:v>0.59292565972222222</c:v>
                </c:pt>
                <c:pt idx="6910">
                  <c:v>0.59293011574074073</c:v>
                </c:pt>
                <c:pt idx="6911">
                  <c:v>0.59293435185185184</c:v>
                </c:pt>
                <c:pt idx="6912">
                  <c:v>0.59293886574074073</c:v>
                </c:pt>
                <c:pt idx="6913">
                  <c:v>0.59294476851851852</c:v>
                </c:pt>
                <c:pt idx="6914">
                  <c:v>0.59294884259259262</c:v>
                </c:pt>
                <c:pt idx="6915">
                  <c:v>0.59295290509259257</c:v>
                </c:pt>
                <c:pt idx="6916">
                  <c:v>0.59295709490740744</c:v>
                </c:pt>
                <c:pt idx="6917">
                  <c:v>0.59296121527777779</c:v>
                </c:pt>
                <c:pt idx="6918">
                  <c:v>0.59296530092592592</c:v>
                </c:pt>
                <c:pt idx="6919">
                  <c:v>0.5929693981481482</c:v>
                </c:pt>
                <c:pt idx="6920">
                  <c:v>0.59297371527777776</c:v>
                </c:pt>
                <c:pt idx="6921">
                  <c:v>0.5929779629629629</c:v>
                </c:pt>
                <c:pt idx="6922">
                  <c:v>0.59298219907407412</c:v>
                </c:pt>
                <c:pt idx="6923">
                  <c:v>0.59298653935185186</c:v>
                </c:pt>
                <c:pt idx="6924">
                  <c:v>0.59299120370370373</c:v>
                </c:pt>
                <c:pt idx="6925">
                  <c:v>0.59299554398148147</c:v>
                </c:pt>
                <c:pt idx="6926">
                  <c:v>0.59299973379629634</c:v>
                </c:pt>
                <c:pt idx="6927">
                  <c:v>0.59300403935185186</c:v>
                </c:pt>
                <c:pt idx="6928">
                  <c:v>0.5930098958333333</c:v>
                </c:pt>
                <c:pt idx="6929">
                  <c:v>0.59301459490740738</c:v>
                </c:pt>
                <c:pt idx="6930">
                  <c:v>0.59301879629629628</c:v>
                </c:pt>
                <c:pt idx="6931">
                  <c:v>0.59302289351851856</c:v>
                </c:pt>
                <c:pt idx="6932">
                  <c:v>0.59302709490740735</c:v>
                </c:pt>
                <c:pt idx="6933">
                  <c:v>0.5930312152777778</c:v>
                </c:pt>
                <c:pt idx="6934">
                  <c:v>0.59303547453703709</c:v>
                </c:pt>
                <c:pt idx="6935">
                  <c:v>0.59303962962962964</c:v>
                </c:pt>
                <c:pt idx="6936">
                  <c:v>0.59304401620370373</c:v>
                </c:pt>
                <c:pt idx="6937">
                  <c:v>0.59304842592592599</c:v>
                </c:pt>
                <c:pt idx="6938">
                  <c:v>0.59305268518518517</c:v>
                </c:pt>
                <c:pt idx="6939">
                  <c:v>0.59305703703703705</c:v>
                </c:pt>
                <c:pt idx="6940">
                  <c:v>0.59306167824074074</c:v>
                </c:pt>
                <c:pt idx="6941">
                  <c:v>0.59306611111111118</c:v>
                </c:pt>
                <c:pt idx="6942">
                  <c:v>0.59307040509259257</c:v>
                </c:pt>
                <c:pt idx="6943">
                  <c:v>0.59307645833333333</c:v>
                </c:pt>
                <c:pt idx="6944">
                  <c:v>0.59308093750000002</c:v>
                </c:pt>
                <c:pt idx="6945">
                  <c:v>0.59308565972222216</c:v>
                </c:pt>
                <c:pt idx="6946">
                  <c:v>0.59308968750000002</c:v>
                </c:pt>
                <c:pt idx="6947">
                  <c:v>0.59309386574074074</c:v>
                </c:pt>
                <c:pt idx="6948">
                  <c:v>0.59309815972222224</c:v>
                </c:pt>
                <c:pt idx="6949">
                  <c:v>0.59310241898148142</c:v>
                </c:pt>
                <c:pt idx="6950">
                  <c:v>0.59310660879629629</c:v>
                </c:pt>
                <c:pt idx="6951">
                  <c:v>0.59311078703703701</c:v>
                </c:pt>
                <c:pt idx="6952">
                  <c:v>0.59311532407407408</c:v>
                </c:pt>
                <c:pt idx="6953">
                  <c:v>0.59311969907407402</c:v>
                </c:pt>
                <c:pt idx="6954">
                  <c:v>0.59312399305555552</c:v>
                </c:pt>
                <c:pt idx="6955">
                  <c:v>0.59312835648148143</c:v>
                </c:pt>
                <c:pt idx="6956">
                  <c:v>0.59313312499999993</c:v>
                </c:pt>
                <c:pt idx="6957">
                  <c:v>0.59313913194444445</c:v>
                </c:pt>
                <c:pt idx="6958">
                  <c:v>0.59314342592592595</c:v>
                </c:pt>
                <c:pt idx="6959">
                  <c:v>0.59314778935185186</c:v>
                </c:pt>
                <c:pt idx="6960">
                  <c:v>0.59315219907407413</c:v>
                </c:pt>
                <c:pt idx="6961">
                  <c:v>0.59315682870370368</c:v>
                </c:pt>
                <c:pt idx="6962">
                  <c:v>0.59316101851851855</c:v>
                </c:pt>
                <c:pt idx="6963">
                  <c:v>0.59316513888888889</c:v>
                </c:pt>
                <c:pt idx="6964">
                  <c:v>0.59316928240740741</c:v>
                </c:pt>
                <c:pt idx="6965">
                  <c:v>0.59317347222222228</c:v>
                </c:pt>
                <c:pt idx="6966">
                  <c:v>0.59317760416666665</c:v>
                </c:pt>
                <c:pt idx="6967">
                  <c:v>0.59318197916666671</c:v>
                </c:pt>
                <c:pt idx="6968">
                  <c:v>0.59318643518518521</c:v>
                </c:pt>
                <c:pt idx="6969">
                  <c:v>0.5931908217592593</c:v>
                </c:pt>
                <c:pt idx="6970">
                  <c:v>0.59319523148148146</c:v>
                </c:pt>
                <c:pt idx="6971">
                  <c:v>0.59319958333333334</c:v>
                </c:pt>
                <c:pt idx="6972">
                  <c:v>0.5932057638888889</c:v>
                </c:pt>
                <c:pt idx="6973">
                  <c:v>0.59321019675925923</c:v>
                </c:pt>
                <c:pt idx="6974">
                  <c:v>0.59321451388888891</c:v>
                </c:pt>
                <c:pt idx="6975">
                  <c:v>0.59321909722222221</c:v>
                </c:pt>
                <c:pt idx="6976">
                  <c:v>0.59322380787037032</c:v>
                </c:pt>
                <c:pt idx="6977">
                  <c:v>0.59322802083333337</c:v>
                </c:pt>
                <c:pt idx="6978">
                  <c:v>0.59323202546296294</c:v>
                </c:pt>
                <c:pt idx="6979">
                  <c:v>0.59323623842592588</c:v>
                </c:pt>
                <c:pt idx="6980">
                  <c:v>0.59324039351851854</c:v>
                </c:pt>
                <c:pt idx="6981">
                  <c:v>0.59324457175925926</c:v>
                </c:pt>
                <c:pt idx="6982">
                  <c:v>0.59324880787037038</c:v>
                </c:pt>
                <c:pt idx="6983">
                  <c:v>0.59325337962962965</c:v>
                </c:pt>
                <c:pt idx="6984">
                  <c:v>0.59325776620370363</c:v>
                </c:pt>
                <c:pt idx="6985">
                  <c:v>0.59326225694444445</c:v>
                </c:pt>
                <c:pt idx="6986">
                  <c:v>0.59326648148148153</c:v>
                </c:pt>
                <c:pt idx="6987">
                  <c:v>0.59327254629629633</c:v>
                </c:pt>
                <c:pt idx="6988">
                  <c:v>0.59327706018518522</c:v>
                </c:pt>
                <c:pt idx="6989">
                  <c:v>0.59328138888888893</c:v>
                </c:pt>
                <c:pt idx="6990">
                  <c:v>0.59328570601851849</c:v>
                </c:pt>
                <c:pt idx="6991">
                  <c:v>0.59329008101851854</c:v>
                </c:pt>
                <c:pt idx="6992">
                  <c:v>0.59329449074074081</c:v>
                </c:pt>
                <c:pt idx="6993">
                  <c:v>0.59329901620370373</c:v>
                </c:pt>
                <c:pt idx="6994">
                  <c:v>0.59330303240740745</c:v>
                </c:pt>
                <c:pt idx="6995">
                  <c:v>0.59330722222222221</c:v>
                </c:pt>
                <c:pt idx="6996">
                  <c:v>0.59331150462962967</c:v>
                </c:pt>
                <c:pt idx="6997">
                  <c:v>0.59331571759259261</c:v>
                </c:pt>
                <c:pt idx="6998">
                  <c:v>0.5933201388888889</c:v>
                </c:pt>
                <c:pt idx="6999">
                  <c:v>0.59332469907407404</c:v>
                </c:pt>
                <c:pt idx="7000">
                  <c:v>0.59332934027777784</c:v>
                </c:pt>
                <c:pt idx="7001">
                  <c:v>0.59333526620370369</c:v>
                </c:pt>
                <c:pt idx="7002">
                  <c:v>0.59333958333333336</c:v>
                </c:pt>
                <c:pt idx="7003">
                  <c:v>0.59334403935185187</c:v>
                </c:pt>
                <c:pt idx="7004">
                  <c:v>0.59334849537037038</c:v>
                </c:pt>
                <c:pt idx="7005">
                  <c:v>0.59335307870370368</c:v>
                </c:pt>
                <c:pt idx="7006">
                  <c:v>0.59335736111111104</c:v>
                </c:pt>
                <c:pt idx="7007">
                  <c:v>0.59336179398148148</c:v>
                </c:pt>
                <c:pt idx="7008">
                  <c:v>0.59336637731481479</c:v>
                </c:pt>
                <c:pt idx="7009">
                  <c:v>0.59337059027777783</c:v>
                </c:pt>
                <c:pt idx="7010">
                  <c:v>0.5933745949074074</c:v>
                </c:pt>
                <c:pt idx="7011">
                  <c:v>0.59337873842592592</c:v>
                </c:pt>
                <c:pt idx="7012">
                  <c:v>0.59338295138888886</c:v>
                </c:pt>
                <c:pt idx="7013">
                  <c:v>0.59338708333333334</c:v>
                </c:pt>
                <c:pt idx="7014">
                  <c:v>0.59339142361111108</c:v>
                </c:pt>
                <c:pt idx="7015">
                  <c:v>0.59339582175925931</c:v>
                </c:pt>
                <c:pt idx="7016">
                  <c:v>0.59340179398148152</c:v>
                </c:pt>
                <c:pt idx="7017">
                  <c:v>0.5934063078703703</c:v>
                </c:pt>
                <c:pt idx="7018">
                  <c:v>0.59341064814814815</c:v>
                </c:pt>
                <c:pt idx="7019">
                  <c:v>0.59341513888888886</c:v>
                </c:pt>
                <c:pt idx="7020">
                  <c:v>0.59341944444444439</c:v>
                </c:pt>
                <c:pt idx="7021">
                  <c:v>0.59342402777777781</c:v>
                </c:pt>
                <c:pt idx="7022">
                  <c:v>0.59342826388888892</c:v>
                </c:pt>
                <c:pt idx="7023">
                  <c:v>0.59343266203703704</c:v>
                </c:pt>
                <c:pt idx="7024">
                  <c:v>0.59343710648148151</c:v>
                </c:pt>
                <c:pt idx="7025">
                  <c:v>0.5934413657407408</c:v>
                </c:pt>
                <c:pt idx="7026">
                  <c:v>0.59344533564814816</c:v>
                </c:pt>
                <c:pt idx="7027">
                  <c:v>0.59344949074074071</c:v>
                </c:pt>
                <c:pt idx="7028">
                  <c:v>0.59345364583333338</c:v>
                </c:pt>
                <c:pt idx="7029">
                  <c:v>0.59345805555555553</c:v>
                </c:pt>
                <c:pt idx="7030">
                  <c:v>0.59346231481481482</c:v>
                </c:pt>
                <c:pt idx="7031">
                  <c:v>0.59346863425925933</c:v>
                </c:pt>
                <c:pt idx="7032">
                  <c:v>0.59347310185185187</c:v>
                </c:pt>
                <c:pt idx="7033">
                  <c:v>0.59347756944444441</c:v>
                </c:pt>
                <c:pt idx="7034">
                  <c:v>0.59348184027777784</c:v>
                </c:pt>
                <c:pt idx="7035">
                  <c:v>0.59348621527777778</c:v>
                </c:pt>
                <c:pt idx="7036">
                  <c:v>0.59349062499999994</c:v>
                </c:pt>
                <c:pt idx="7037">
                  <c:v>0.59349508101851856</c:v>
                </c:pt>
                <c:pt idx="7038">
                  <c:v>0.59349946759259253</c:v>
                </c:pt>
                <c:pt idx="7039">
                  <c:v>0.59350380787037038</c:v>
                </c:pt>
                <c:pt idx="7040">
                  <c:v>0.59350803240740746</c:v>
                </c:pt>
                <c:pt idx="7041">
                  <c:v>0.5935121527777778</c:v>
                </c:pt>
                <c:pt idx="7042">
                  <c:v>0.59351619212962958</c:v>
                </c:pt>
                <c:pt idx="7043">
                  <c:v>0.59352031250000004</c:v>
                </c:pt>
                <c:pt idx="7044">
                  <c:v>0.5935244097222222</c:v>
                </c:pt>
                <c:pt idx="7045">
                  <c:v>0.59353027777777778</c:v>
                </c:pt>
                <c:pt idx="7046">
                  <c:v>0.59353483796296291</c:v>
                </c:pt>
                <c:pt idx="7047">
                  <c:v>0.59353913194444441</c:v>
                </c:pt>
                <c:pt idx="7048">
                  <c:v>0.59354348379629629</c:v>
                </c:pt>
                <c:pt idx="7049">
                  <c:v>0.59354780092592596</c:v>
                </c:pt>
                <c:pt idx="7050">
                  <c:v>0.5935521412037037</c:v>
                </c:pt>
                <c:pt idx="7051">
                  <c:v>0.59355652777777779</c:v>
                </c:pt>
                <c:pt idx="7052">
                  <c:v>0.5935608912037037</c:v>
                </c:pt>
                <c:pt idx="7053">
                  <c:v>0.59356528935185182</c:v>
                </c:pt>
                <c:pt idx="7054">
                  <c:v>0.59356969907407409</c:v>
                </c:pt>
                <c:pt idx="7055">
                  <c:v>0.59357425925925933</c:v>
                </c:pt>
                <c:pt idx="7056">
                  <c:v>0.59357863425925927</c:v>
                </c:pt>
                <c:pt idx="7057">
                  <c:v>0.59358277777777779</c:v>
                </c:pt>
                <c:pt idx="7058">
                  <c:v>0.59358690972222228</c:v>
                </c:pt>
                <c:pt idx="7059">
                  <c:v>0.59359101851851859</c:v>
                </c:pt>
                <c:pt idx="7060">
                  <c:v>0.5935968055555555</c:v>
                </c:pt>
                <c:pt idx="7061">
                  <c:v>0.59360148148148151</c:v>
                </c:pt>
                <c:pt idx="7062">
                  <c:v>0.59360590277777781</c:v>
                </c:pt>
                <c:pt idx="7063">
                  <c:v>0.5936104513888889</c:v>
                </c:pt>
                <c:pt idx="7064">
                  <c:v>0.59361468750000002</c:v>
                </c:pt>
                <c:pt idx="7065">
                  <c:v>0.59361909722222228</c:v>
                </c:pt>
                <c:pt idx="7066">
                  <c:v>0.59362348379629626</c:v>
                </c:pt>
                <c:pt idx="7067">
                  <c:v>0.59362814814814813</c:v>
                </c:pt>
                <c:pt idx="7068">
                  <c:v>0.59363270833333337</c:v>
                </c:pt>
                <c:pt idx="7069">
                  <c:v>0.59363708333333332</c:v>
                </c:pt>
                <c:pt idx="7070">
                  <c:v>0.59364129629629636</c:v>
                </c:pt>
                <c:pt idx="7071">
                  <c:v>0.59364552083333333</c:v>
                </c:pt>
                <c:pt idx="7072">
                  <c:v>0.59364974537037041</c:v>
                </c:pt>
                <c:pt idx="7073">
                  <c:v>0.59365532407407406</c:v>
                </c:pt>
                <c:pt idx="7074">
                  <c:v>0.59365947916666661</c:v>
                </c:pt>
                <c:pt idx="7075">
                  <c:v>0.59366344907407409</c:v>
                </c:pt>
                <c:pt idx="7076">
                  <c:v>0.59366759259259261</c:v>
                </c:pt>
                <c:pt idx="7077">
                  <c:v>0.59367216435185188</c:v>
                </c:pt>
                <c:pt idx="7078">
                  <c:v>0.59367646990740741</c:v>
                </c:pt>
                <c:pt idx="7079">
                  <c:v>0.59368082175925929</c:v>
                </c:pt>
                <c:pt idx="7080">
                  <c:v>0.59368525462962962</c:v>
                </c:pt>
                <c:pt idx="7081">
                  <c:v>0.59368945601851852</c:v>
                </c:pt>
                <c:pt idx="7082">
                  <c:v>0.59369379629629626</c:v>
                </c:pt>
                <c:pt idx="7083">
                  <c:v>0.5936984490740741</c:v>
                </c:pt>
                <c:pt idx="7084">
                  <c:v>0.59370289351851857</c:v>
                </c:pt>
                <c:pt idx="7085">
                  <c:v>0.59370721064814813</c:v>
                </c:pt>
                <c:pt idx="7086">
                  <c:v>0.59371318287037034</c:v>
                </c:pt>
                <c:pt idx="7087">
                  <c:v>0.59371726851851847</c:v>
                </c:pt>
                <c:pt idx="7088">
                  <c:v>0.5937215393518519</c:v>
                </c:pt>
                <c:pt idx="7089">
                  <c:v>0.59372570601851848</c:v>
                </c:pt>
                <c:pt idx="7090">
                  <c:v>0.59372987268518518</c:v>
                </c:pt>
                <c:pt idx="7091">
                  <c:v>0.5937340509259259</c:v>
                </c:pt>
                <c:pt idx="7092">
                  <c:v>0.5937385648148148</c:v>
                </c:pt>
                <c:pt idx="7093">
                  <c:v>0.59374304398148148</c:v>
                </c:pt>
                <c:pt idx="7094">
                  <c:v>0.59374753472222219</c:v>
                </c:pt>
                <c:pt idx="7095">
                  <c:v>0.59375188657407407</c:v>
                </c:pt>
                <c:pt idx="7096">
                  <c:v>0.5937564467592592</c:v>
                </c:pt>
                <c:pt idx="7097">
                  <c:v>0.59376101851851859</c:v>
                </c:pt>
                <c:pt idx="7098">
                  <c:v>0.59376552083333334</c:v>
                </c:pt>
                <c:pt idx="7099">
                  <c:v>0.59377010416666665</c:v>
                </c:pt>
                <c:pt idx="7100">
                  <c:v>0.59377619212962962</c:v>
                </c:pt>
                <c:pt idx="7101">
                  <c:v>0.59378065972222227</c:v>
                </c:pt>
                <c:pt idx="7102">
                  <c:v>0.59378491898148145</c:v>
                </c:pt>
                <c:pt idx="7103">
                  <c:v>0.59378912037037035</c:v>
                </c:pt>
                <c:pt idx="7104">
                  <c:v>0.5937934606481482</c:v>
                </c:pt>
                <c:pt idx="7105">
                  <c:v>0.59379766203703699</c:v>
                </c:pt>
                <c:pt idx="7106">
                  <c:v>0.59380181712962965</c:v>
                </c:pt>
                <c:pt idx="7107">
                  <c:v>0.59380605324074076</c:v>
                </c:pt>
                <c:pt idx="7108">
                  <c:v>0.59381059027777783</c:v>
                </c:pt>
                <c:pt idx="7109">
                  <c:v>0.59381512731481478</c:v>
                </c:pt>
                <c:pt idx="7110">
                  <c:v>0.59381939814814821</c:v>
                </c:pt>
                <c:pt idx="7111">
                  <c:v>0.59382379629629634</c:v>
                </c:pt>
                <c:pt idx="7112">
                  <c:v>0.59382828703703705</c:v>
                </c:pt>
                <c:pt idx="7113">
                  <c:v>0.59383414351851849</c:v>
                </c:pt>
                <c:pt idx="7114">
                  <c:v>0.59383884259259256</c:v>
                </c:pt>
                <c:pt idx="7115">
                  <c:v>0.59384344907407405</c:v>
                </c:pt>
                <c:pt idx="7116">
                  <c:v>0.59384771990740737</c:v>
                </c:pt>
                <c:pt idx="7117">
                  <c:v>0.59385219907407405</c:v>
                </c:pt>
                <c:pt idx="7118">
                  <c:v>0.59385641203703698</c:v>
                </c:pt>
                <c:pt idx="7119">
                  <c:v>0.59386090277777781</c:v>
                </c:pt>
                <c:pt idx="7120">
                  <c:v>0.5938651041666666</c:v>
                </c:pt>
                <c:pt idx="7121">
                  <c:v>0.59386938657407407</c:v>
                </c:pt>
                <c:pt idx="7122">
                  <c:v>0.59387354166666662</c:v>
                </c:pt>
                <c:pt idx="7123">
                  <c:v>0.59387799768518523</c:v>
                </c:pt>
                <c:pt idx="7124">
                  <c:v>0.59388246527777777</c:v>
                </c:pt>
                <c:pt idx="7125">
                  <c:v>0.59388717592592599</c:v>
                </c:pt>
                <c:pt idx="7126">
                  <c:v>0.59389326388888886</c:v>
                </c:pt>
                <c:pt idx="7127">
                  <c:v>0.59389758101851853</c:v>
                </c:pt>
                <c:pt idx="7128">
                  <c:v>0.59390214120370366</c:v>
                </c:pt>
                <c:pt idx="7129">
                  <c:v>0.59390645833333333</c:v>
                </c:pt>
                <c:pt idx="7130">
                  <c:v>0.59391122685185183</c:v>
                </c:pt>
                <c:pt idx="7131">
                  <c:v>0.59391565972222227</c:v>
                </c:pt>
                <c:pt idx="7132">
                  <c:v>0.59391998842592597</c:v>
                </c:pt>
                <c:pt idx="7133">
                  <c:v>0.59392415509259255</c:v>
                </c:pt>
                <c:pt idx="7134">
                  <c:v>0.59392833333333328</c:v>
                </c:pt>
                <c:pt idx="7135">
                  <c:v>0.59393267361111113</c:v>
                </c:pt>
                <c:pt idx="7136">
                  <c:v>0.59393692129629627</c:v>
                </c:pt>
                <c:pt idx="7137">
                  <c:v>0.59394106481481479</c:v>
                </c:pt>
                <c:pt idx="7138">
                  <c:v>0.59394532407407408</c:v>
                </c:pt>
                <c:pt idx="7139">
                  <c:v>0.59394965277777778</c:v>
                </c:pt>
                <c:pt idx="7140">
                  <c:v>0.59395577546296296</c:v>
                </c:pt>
                <c:pt idx="7141">
                  <c:v>0.59396031250000003</c:v>
                </c:pt>
                <c:pt idx="7142">
                  <c:v>0.59396472222222219</c:v>
                </c:pt>
                <c:pt idx="7143">
                  <c:v>0.5939692708333334</c:v>
                </c:pt>
                <c:pt idx="7144">
                  <c:v>0.59397364583333334</c:v>
                </c:pt>
                <c:pt idx="7145">
                  <c:v>0.59397793981481484</c:v>
                </c:pt>
                <c:pt idx="7146">
                  <c:v>0.59398256944444439</c:v>
                </c:pt>
                <c:pt idx="7147">
                  <c:v>0.59398694444444444</c:v>
                </c:pt>
                <c:pt idx="7148">
                  <c:v>0.59399134259259256</c:v>
                </c:pt>
                <c:pt idx="7149">
                  <c:v>0.59399561342592599</c:v>
                </c:pt>
                <c:pt idx="7150">
                  <c:v>0.59399976851851854</c:v>
                </c:pt>
                <c:pt idx="7151">
                  <c:v>0.59400390046296303</c:v>
                </c:pt>
                <c:pt idx="7152">
                  <c:v>0.59400805555555558</c:v>
                </c:pt>
                <c:pt idx="7153">
                  <c:v>0.59401387731481481</c:v>
                </c:pt>
                <c:pt idx="7154">
                  <c:v>0.59401841435185188</c:v>
                </c:pt>
                <c:pt idx="7155">
                  <c:v>0.59402280092592596</c:v>
                </c:pt>
                <c:pt idx="7156">
                  <c:v>0.59402741898148148</c:v>
                </c:pt>
                <c:pt idx="7157">
                  <c:v>0.59403179398148154</c:v>
                </c:pt>
                <c:pt idx="7158">
                  <c:v>0.59403620370370369</c:v>
                </c:pt>
                <c:pt idx="7159">
                  <c:v>0.59404094907407401</c:v>
                </c:pt>
                <c:pt idx="7160">
                  <c:v>0.59404535879629627</c:v>
                </c:pt>
                <c:pt idx="7161">
                  <c:v>0.5940497916666666</c:v>
                </c:pt>
                <c:pt idx="7162">
                  <c:v>0.5940543981481482</c:v>
                </c:pt>
                <c:pt idx="7163">
                  <c:v>0.59405883101851853</c:v>
                </c:pt>
                <c:pt idx="7164">
                  <c:v>0.59406298611111108</c:v>
                </c:pt>
                <c:pt idx="7165">
                  <c:v>0.59406714120370374</c:v>
                </c:pt>
                <c:pt idx="7166">
                  <c:v>0.59407276620370364</c:v>
                </c:pt>
                <c:pt idx="7167">
                  <c:v>0.5940772685185185</c:v>
                </c:pt>
                <c:pt idx="7168">
                  <c:v>0.59408140046296298</c:v>
                </c:pt>
                <c:pt idx="7169">
                  <c:v>0.59408561342592592</c:v>
                </c:pt>
                <c:pt idx="7170">
                  <c:v>0.59409000000000001</c:v>
                </c:pt>
                <c:pt idx="7171">
                  <c:v>0.59409445601851851</c:v>
                </c:pt>
                <c:pt idx="7172">
                  <c:v>0.59409895833333326</c:v>
                </c:pt>
                <c:pt idx="7173">
                  <c:v>0.59410341435185188</c:v>
                </c:pt>
                <c:pt idx="7174">
                  <c:v>0.59410762731481481</c:v>
                </c:pt>
                <c:pt idx="7175">
                  <c:v>0.59411222222222226</c:v>
                </c:pt>
                <c:pt idx="7176">
                  <c:v>0.59411662037037039</c:v>
                </c:pt>
                <c:pt idx="7177">
                  <c:v>0.59412133101851849</c:v>
                </c:pt>
                <c:pt idx="7178">
                  <c:v>0.59412579861111114</c:v>
                </c:pt>
                <c:pt idx="7179">
                  <c:v>0.5941302083333333</c:v>
                </c:pt>
                <c:pt idx="7180">
                  <c:v>0.5941356712962963</c:v>
                </c:pt>
                <c:pt idx="7181">
                  <c:v>0.59413976851851846</c:v>
                </c:pt>
                <c:pt idx="7182">
                  <c:v>0.5941442013888889</c:v>
                </c:pt>
                <c:pt idx="7183">
                  <c:v>0.59414831018518521</c:v>
                </c:pt>
                <c:pt idx="7184">
                  <c:v>0.5941526967592593</c:v>
                </c:pt>
                <c:pt idx="7185">
                  <c:v>0.59415690972222224</c:v>
                </c:pt>
                <c:pt idx="7186">
                  <c:v>0.59416130787037036</c:v>
                </c:pt>
                <c:pt idx="7187">
                  <c:v>0.59416568287037042</c:v>
                </c:pt>
                <c:pt idx="7188">
                  <c:v>0.59417019675925931</c:v>
                </c:pt>
                <c:pt idx="7189">
                  <c:v>0.59417458333333328</c:v>
                </c:pt>
                <c:pt idx="7190">
                  <c:v>0.59417902777777776</c:v>
                </c:pt>
                <c:pt idx="7191">
                  <c:v>0.59418322916666666</c:v>
                </c:pt>
                <c:pt idx="7192">
                  <c:v>0.5941876620370371</c:v>
                </c:pt>
                <c:pt idx="7193">
                  <c:v>0.59419371527777776</c:v>
                </c:pt>
                <c:pt idx="7194">
                  <c:v>0.59419822916666665</c:v>
                </c:pt>
                <c:pt idx="7195">
                  <c:v>0.5942023495370371</c:v>
                </c:pt>
                <c:pt idx="7196">
                  <c:v>0.59420649305555562</c:v>
                </c:pt>
                <c:pt idx="7197">
                  <c:v>0.59421057870370364</c:v>
                </c:pt>
                <c:pt idx="7198">
                  <c:v>0.59421521990740744</c:v>
                </c:pt>
                <c:pt idx="7199">
                  <c:v>0.59421937499999999</c:v>
                </c:pt>
                <c:pt idx="7200">
                  <c:v>0.59422362268518525</c:v>
                </c:pt>
                <c:pt idx="7201">
                  <c:v>0.59422807870370364</c:v>
                </c:pt>
                <c:pt idx="7202">
                  <c:v>0.59423246527777784</c:v>
                </c:pt>
                <c:pt idx="7203">
                  <c:v>0.5942367476851852</c:v>
                </c:pt>
                <c:pt idx="7204">
                  <c:v>0.5942413310185185</c:v>
                </c:pt>
                <c:pt idx="7205">
                  <c:v>0.59424576388888883</c:v>
                </c:pt>
                <c:pt idx="7206">
                  <c:v>0.59425179398148142</c:v>
                </c:pt>
                <c:pt idx="7207">
                  <c:v>0.59425616898148148</c:v>
                </c:pt>
                <c:pt idx="7208">
                  <c:v>0.59426048611111104</c:v>
                </c:pt>
                <c:pt idx="7209">
                  <c:v>0.59426510416666667</c:v>
                </c:pt>
                <c:pt idx="7210">
                  <c:v>0.59426953703703711</c:v>
                </c:pt>
                <c:pt idx="7211">
                  <c:v>0.59427364583333331</c:v>
                </c:pt>
                <c:pt idx="7212">
                  <c:v>0.59427782407407415</c:v>
                </c:pt>
                <c:pt idx="7213">
                  <c:v>0.5942819791666667</c:v>
                </c:pt>
                <c:pt idx="7214">
                  <c:v>0.59428623842592587</c:v>
                </c:pt>
                <c:pt idx="7215">
                  <c:v>0.59429047453703709</c:v>
                </c:pt>
                <c:pt idx="7216">
                  <c:v>0.59429494212962963</c:v>
                </c:pt>
                <c:pt idx="7217">
                  <c:v>0.59429930555555555</c:v>
                </c:pt>
                <c:pt idx="7218">
                  <c:v>0.59430377314814808</c:v>
                </c:pt>
                <c:pt idx="7219">
                  <c:v>0.59431003472222221</c:v>
                </c:pt>
                <c:pt idx="7220">
                  <c:v>0.59431424768518515</c:v>
                </c:pt>
                <c:pt idx="7221">
                  <c:v>0.59431864583333327</c:v>
                </c:pt>
                <c:pt idx="7222">
                  <c:v>0.5943230439814815</c:v>
                </c:pt>
                <c:pt idx="7223">
                  <c:v>0.59432753472222222</c:v>
                </c:pt>
                <c:pt idx="7224">
                  <c:v>0.59433209490740746</c:v>
                </c:pt>
                <c:pt idx="7225">
                  <c:v>0.5943366898148148</c:v>
                </c:pt>
                <c:pt idx="7226">
                  <c:v>0.59434071759259266</c:v>
                </c:pt>
                <c:pt idx="7227">
                  <c:v>0.59434495370370366</c:v>
                </c:pt>
                <c:pt idx="7228">
                  <c:v>0.59434920138888891</c:v>
                </c:pt>
                <c:pt idx="7229">
                  <c:v>0.59435341435185185</c:v>
                </c:pt>
                <c:pt idx="7230">
                  <c:v>0.59435781249999997</c:v>
                </c:pt>
                <c:pt idx="7231">
                  <c:v>0.59436209490740743</c:v>
                </c:pt>
                <c:pt idx="7232">
                  <c:v>0.59436638888888893</c:v>
                </c:pt>
                <c:pt idx="7233">
                  <c:v>0.5943723495370371</c:v>
                </c:pt>
                <c:pt idx="7234">
                  <c:v>0.59437685185185185</c:v>
                </c:pt>
                <c:pt idx="7235">
                  <c:v>0.59438150462962958</c:v>
                </c:pt>
                <c:pt idx="7236">
                  <c:v>0.59438597222222223</c:v>
                </c:pt>
                <c:pt idx="7237">
                  <c:v>0.59439023148148151</c:v>
                </c:pt>
                <c:pt idx="7238">
                  <c:v>0.59439486111111106</c:v>
                </c:pt>
                <c:pt idx="7239">
                  <c:v>0.59439922453703697</c:v>
                </c:pt>
                <c:pt idx="7240">
                  <c:v>0.59440375000000001</c:v>
                </c:pt>
                <c:pt idx="7241">
                  <c:v>0.59440840277777773</c:v>
                </c:pt>
                <c:pt idx="7242">
                  <c:v>0.59441258101851846</c:v>
                </c:pt>
                <c:pt idx="7243">
                  <c:v>0.59441662037037035</c:v>
                </c:pt>
                <c:pt idx="7244">
                  <c:v>0.59442085648148146</c:v>
                </c:pt>
                <c:pt idx="7245">
                  <c:v>0.59442504629629633</c:v>
                </c:pt>
                <c:pt idx="7246">
                  <c:v>0.5944310069444444</c:v>
                </c:pt>
                <c:pt idx="7247">
                  <c:v>0.59443543981481484</c:v>
                </c:pt>
                <c:pt idx="7248">
                  <c:v>0.59443996527777776</c:v>
                </c:pt>
                <c:pt idx="7249">
                  <c:v>0.59444430555555561</c:v>
                </c:pt>
                <c:pt idx="7250">
                  <c:v>0.59444939814814812</c:v>
                </c:pt>
                <c:pt idx="7251">
                  <c:v>0.59445428240740739</c:v>
                </c:pt>
                <c:pt idx="7252">
                  <c:v>0.59445884259259263</c:v>
                </c:pt>
                <c:pt idx="7253">
                  <c:v>0.59446332175925931</c:v>
                </c:pt>
                <c:pt idx="7254">
                  <c:v>0.59446793981481483</c:v>
                </c:pt>
                <c:pt idx="7255">
                  <c:v>0.59447250000000007</c:v>
                </c:pt>
                <c:pt idx="7256">
                  <c:v>0.59447711805555559</c:v>
                </c:pt>
                <c:pt idx="7257">
                  <c:v>0.5944814814814815</c:v>
                </c:pt>
                <c:pt idx="7258">
                  <c:v>0.59448572916666664</c:v>
                </c:pt>
                <c:pt idx="7259">
                  <c:v>0.59449151620370377</c:v>
                </c:pt>
                <c:pt idx="7260">
                  <c:v>0.59449564814814815</c:v>
                </c:pt>
                <c:pt idx="7261">
                  <c:v>0.59450003472222224</c:v>
                </c:pt>
                <c:pt idx="7262">
                  <c:v>0.59450468750000007</c:v>
                </c:pt>
                <c:pt idx="7263">
                  <c:v>0.59450910879629626</c:v>
                </c:pt>
                <c:pt idx="7264">
                  <c:v>0.59451359953703709</c:v>
                </c:pt>
                <c:pt idx="7265">
                  <c:v>0.59451804398148145</c:v>
                </c:pt>
                <c:pt idx="7266">
                  <c:v>0.59452254629629631</c:v>
                </c:pt>
                <c:pt idx="7267">
                  <c:v>0.59452697916666664</c:v>
                </c:pt>
                <c:pt idx="7268">
                  <c:v>0.59453163194444447</c:v>
                </c:pt>
                <c:pt idx="7269">
                  <c:v>0.5945361574074074</c:v>
                </c:pt>
                <c:pt idx="7270">
                  <c:v>0.59454059027777773</c:v>
                </c:pt>
                <c:pt idx="7271">
                  <c:v>0.59454539351851854</c:v>
                </c:pt>
                <c:pt idx="7272">
                  <c:v>0.59454959490740744</c:v>
                </c:pt>
                <c:pt idx="7273">
                  <c:v>0.59455519675925927</c:v>
                </c:pt>
                <c:pt idx="7274">
                  <c:v>0.59455946759259259</c:v>
                </c:pt>
                <c:pt idx="7275">
                  <c:v>0.59456362268518526</c:v>
                </c:pt>
                <c:pt idx="7276">
                  <c:v>0.5945678703703704</c:v>
                </c:pt>
                <c:pt idx="7277">
                  <c:v>0.59457268518518525</c:v>
                </c:pt>
                <c:pt idx="7278">
                  <c:v>0.59457710648148143</c:v>
                </c:pt>
                <c:pt idx="7279">
                  <c:v>0.59458157407407408</c:v>
                </c:pt>
                <c:pt idx="7280">
                  <c:v>0.5945860648148148</c:v>
                </c:pt>
                <c:pt idx="7281">
                  <c:v>0.59459047453703706</c:v>
                </c:pt>
                <c:pt idx="7282">
                  <c:v>0.59459535879629632</c:v>
                </c:pt>
                <c:pt idx="7283">
                  <c:v>0.59460006944444443</c:v>
                </c:pt>
                <c:pt idx="7284">
                  <c:v>0.59460443287037035</c:v>
                </c:pt>
                <c:pt idx="7285">
                  <c:v>0.59460893518518521</c:v>
                </c:pt>
                <c:pt idx="7286">
                  <c:v>0.59461498842592586</c:v>
                </c:pt>
                <c:pt idx="7287">
                  <c:v>0.59461943287037033</c:v>
                </c:pt>
                <c:pt idx="7288">
                  <c:v>0.59462369212962962</c:v>
                </c:pt>
                <c:pt idx="7289">
                  <c:v>0.59462776620370372</c:v>
                </c:pt>
                <c:pt idx="7290">
                  <c:v>0.59463195601851859</c:v>
                </c:pt>
                <c:pt idx="7291">
                  <c:v>0.59463616898148153</c:v>
                </c:pt>
                <c:pt idx="7292">
                  <c:v>0.59464053240740744</c:v>
                </c:pt>
                <c:pt idx="7293">
                  <c:v>0.59464494212962959</c:v>
                </c:pt>
                <c:pt idx="7294">
                  <c:v>0.5946493981481481</c:v>
                </c:pt>
                <c:pt idx="7295">
                  <c:v>0.5946537268518518</c:v>
                </c:pt>
                <c:pt idx="7296">
                  <c:v>0.59465804398148148</c:v>
                </c:pt>
                <c:pt idx="7297">
                  <c:v>0.5946624421296296</c:v>
                </c:pt>
                <c:pt idx="7298">
                  <c:v>0.59466710648148147</c:v>
                </c:pt>
                <c:pt idx="7299">
                  <c:v>0.59467313657407406</c:v>
                </c:pt>
                <c:pt idx="7300">
                  <c:v>0.59467755787037035</c:v>
                </c:pt>
                <c:pt idx="7301">
                  <c:v>0.5946818981481482</c:v>
                </c:pt>
                <c:pt idx="7302">
                  <c:v>0.5946865740740741</c:v>
                </c:pt>
                <c:pt idx="7303">
                  <c:v>0.59469078703703704</c:v>
                </c:pt>
                <c:pt idx="7304">
                  <c:v>0.59469499999999997</c:v>
                </c:pt>
                <c:pt idx="7305">
                  <c:v>0.59469927083333329</c:v>
                </c:pt>
                <c:pt idx="7306">
                  <c:v>0.59470346064814816</c:v>
                </c:pt>
                <c:pt idx="7307">
                  <c:v>0.59470762731481475</c:v>
                </c:pt>
                <c:pt idx="7308">
                  <c:v>0.59471210648148143</c:v>
                </c:pt>
                <c:pt idx="7309">
                  <c:v>0.59471666666666667</c:v>
                </c:pt>
                <c:pt idx="7310">
                  <c:v>0.59472114583333335</c:v>
                </c:pt>
                <c:pt idx="7311">
                  <c:v>0.59472565972222224</c:v>
                </c:pt>
                <c:pt idx="7312">
                  <c:v>0.59473015046296296</c:v>
                </c:pt>
                <c:pt idx="7313">
                  <c:v>0.59473622685185179</c:v>
                </c:pt>
                <c:pt idx="7314">
                  <c:v>0.59474079861111118</c:v>
                </c:pt>
                <c:pt idx="7315">
                  <c:v>0.59474530092592592</c:v>
                </c:pt>
                <c:pt idx="7316">
                  <c:v>0.59474976851851846</c:v>
                </c:pt>
                <c:pt idx="7317">
                  <c:v>0.5947542013888889</c:v>
                </c:pt>
                <c:pt idx="7318">
                  <c:v>0.59475840277777781</c:v>
                </c:pt>
                <c:pt idx="7319">
                  <c:v>0.59476297453703697</c:v>
                </c:pt>
                <c:pt idx="7320">
                  <c:v>0.59476717592592598</c:v>
                </c:pt>
                <c:pt idx="7321">
                  <c:v>0.59477135416666671</c:v>
                </c:pt>
                <c:pt idx="7322">
                  <c:v>0.59477565972222224</c:v>
                </c:pt>
                <c:pt idx="7323">
                  <c:v>0.59477988425925921</c:v>
                </c:pt>
                <c:pt idx="7324">
                  <c:v>0.59478445601851859</c:v>
                </c:pt>
                <c:pt idx="7325">
                  <c:v>0.59478884259259257</c:v>
                </c:pt>
                <c:pt idx="7326">
                  <c:v>0.59479480324074074</c:v>
                </c:pt>
                <c:pt idx="7327">
                  <c:v>0.59479936342592599</c:v>
                </c:pt>
                <c:pt idx="7328">
                  <c:v>0.59480377314814814</c:v>
                </c:pt>
                <c:pt idx="7329">
                  <c:v>0.59480828703703703</c:v>
                </c:pt>
                <c:pt idx="7330">
                  <c:v>0.59481247685185179</c:v>
                </c:pt>
                <c:pt idx="7331">
                  <c:v>0.59481697916666665</c:v>
                </c:pt>
                <c:pt idx="7332">
                  <c:v>0.5948213541666667</c:v>
                </c:pt>
                <c:pt idx="7333">
                  <c:v>0.5948259027777778</c:v>
                </c:pt>
                <c:pt idx="7334">
                  <c:v>0.59483030092592593</c:v>
                </c:pt>
                <c:pt idx="7335">
                  <c:v>0.59483452546296289</c:v>
                </c:pt>
                <c:pt idx="7336">
                  <c:v>0.59483856481481479</c:v>
                </c:pt>
                <c:pt idx="7337">
                  <c:v>0.59484273148148148</c:v>
                </c:pt>
                <c:pt idx="7338">
                  <c:v>0.59484703703703701</c:v>
                </c:pt>
                <c:pt idx="7339">
                  <c:v>0.59485321759259258</c:v>
                </c:pt>
                <c:pt idx="7340">
                  <c:v>0.59485777777777782</c:v>
                </c:pt>
                <c:pt idx="7341">
                  <c:v>0.59486202546296296</c:v>
                </c:pt>
                <c:pt idx="7342">
                  <c:v>0.59486643518518523</c:v>
                </c:pt>
                <c:pt idx="7343">
                  <c:v>0.59487083333333335</c:v>
                </c:pt>
                <c:pt idx="7344">
                  <c:v>0.59487530092592589</c:v>
                </c:pt>
                <c:pt idx="7345">
                  <c:v>0.59487998842592593</c:v>
                </c:pt>
                <c:pt idx="7346">
                  <c:v>0.59488443287037041</c:v>
                </c:pt>
                <c:pt idx="7347">
                  <c:v>0.59488871527777776</c:v>
                </c:pt>
                <c:pt idx="7348">
                  <c:v>0.59489304398148146</c:v>
                </c:pt>
                <c:pt idx="7349">
                  <c:v>0.59489722222222219</c:v>
                </c:pt>
                <c:pt idx="7350">
                  <c:v>0.5949014583333333</c:v>
                </c:pt>
                <c:pt idx="7351">
                  <c:v>0.59490562499999999</c:v>
                </c:pt>
                <c:pt idx="7352">
                  <c:v>0.59491127314814818</c:v>
                </c:pt>
                <c:pt idx="7353">
                  <c:v>0.59491546296296294</c:v>
                </c:pt>
                <c:pt idx="7354">
                  <c:v>0.59491965277777781</c:v>
                </c:pt>
                <c:pt idx="7355">
                  <c:v>0.59492422453703708</c:v>
                </c:pt>
                <c:pt idx="7356">
                  <c:v>0.5949286226851852</c:v>
                </c:pt>
                <c:pt idx="7357">
                  <c:v>0.5949330439814815</c:v>
                </c:pt>
                <c:pt idx="7358">
                  <c:v>0.59493740740740741</c:v>
                </c:pt>
                <c:pt idx="7359">
                  <c:v>0.59494170138888891</c:v>
                </c:pt>
                <c:pt idx="7360">
                  <c:v>0.594946087962963</c:v>
                </c:pt>
                <c:pt idx="7361">
                  <c:v>0.59495075231481487</c:v>
                </c:pt>
                <c:pt idx="7362">
                  <c:v>0.59495510416666664</c:v>
                </c:pt>
                <c:pt idx="7363">
                  <c:v>0.5949595138888889</c:v>
                </c:pt>
                <c:pt idx="7364">
                  <c:v>0.59496394675925923</c:v>
                </c:pt>
                <c:pt idx="7365">
                  <c:v>0.59496812499999996</c:v>
                </c:pt>
                <c:pt idx="7366">
                  <c:v>0.5949737268518519</c:v>
                </c:pt>
                <c:pt idx="7367">
                  <c:v>0.5949779629629629</c:v>
                </c:pt>
                <c:pt idx="7368">
                  <c:v>0.59498214120370374</c:v>
                </c:pt>
                <c:pt idx="7369">
                  <c:v>0.59498648148148148</c:v>
                </c:pt>
                <c:pt idx="7370">
                  <c:v>0.59499100694444451</c:v>
                </c:pt>
                <c:pt idx="7371">
                  <c:v>0.59499553240740743</c:v>
                </c:pt>
                <c:pt idx="7372">
                  <c:v>0.59500013888888892</c:v>
                </c:pt>
                <c:pt idx="7373">
                  <c:v>0.59500460648148146</c:v>
                </c:pt>
                <c:pt idx="7374">
                  <c:v>0.5950091666666667</c:v>
                </c:pt>
                <c:pt idx="7375">
                  <c:v>0.595013587962963</c:v>
                </c:pt>
                <c:pt idx="7376">
                  <c:v>0.5950181365740741</c:v>
                </c:pt>
                <c:pt idx="7377">
                  <c:v>0.59502255787037039</c:v>
                </c:pt>
                <c:pt idx="7378">
                  <c:v>0.59502703703703708</c:v>
                </c:pt>
                <c:pt idx="7379">
                  <c:v>0.59503292824074072</c:v>
                </c:pt>
                <c:pt idx="7380">
                  <c:v>0.59503709490740742</c:v>
                </c:pt>
                <c:pt idx="7381">
                  <c:v>0.59504150462962968</c:v>
                </c:pt>
                <c:pt idx="7382">
                  <c:v>0.59504555555555549</c:v>
                </c:pt>
                <c:pt idx="7383">
                  <c:v>0.59504982638888892</c:v>
                </c:pt>
                <c:pt idx="7384">
                  <c:v>0.59505396990740744</c:v>
                </c:pt>
                <c:pt idx="7385">
                  <c:v>0.59505821759259259</c:v>
                </c:pt>
                <c:pt idx="7386">
                  <c:v>0.59507180555555561</c:v>
                </c:pt>
                <c:pt idx="7387">
                  <c:v>0.59507762731481484</c:v>
                </c:pt>
                <c:pt idx="7388">
                  <c:v>0.59508328703703706</c:v>
                </c:pt>
                <c:pt idx="7389">
                  <c:v>0.59508818287037035</c:v>
                </c:pt>
                <c:pt idx="7390">
                  <c:v>0.59509296296296299</c:v>
                </c:pt>
                <c:pt idx="7391">
                  <c:v>0.5950978009259259</c:v>
                </c:pt>
                <c:pt idx="7392">
                  <c:v>0.59510439814814819</c:v>
                </c:pt>
                <c:pt idx="7393">
                  <c:v>0.59510901620370371</c:v>
                </c:pt>
                <c:pt idx="7394">
                  <c:v>0.59511332175925924</c:v>
                </c:pt>
                <c:pt idx="7395">
                  <c:v>0.5951176041666667</c:v>
                </c:pt>
                <c:pt idx="7396">
                  <c:v>0.59512217592592587</c:v>
                </c:pt>
                <c:pt idx="7397">
                  <c:v>0.59512708333333331</c:v>
                </c:pt>
              </c:numCache>
            </c:numRef>
          </c:xVal>
          <c:yVal>
            <c:numRef>
              <c:f>'2015_10_30-13_33_17'!$B$2:$B$7406</c:f>
              <c:numCache>
                <c:formatCode>General</c:formatCode>
                <c:ptCount val="7405"/>
                <c:pt idx="0">
                  <c:v>47.25</c:v>
                </c:pt>
                <c:pt idx="1">
                  <c:v>47.26</c:v>
                </c:pt>
                <c:pt idx="2">
                  <c:v>47.26</c:v>
                </c:pt>
                <c:pt idx="3">
                  <c:v>47.26</c:v>
                </c:pt>
                <c:pt idx="4">
                  <c:v>47.25</c:v>
                </c:pt>
                <c:pt idx="5">
                  <c:v>47.25</c:v>
                </c:pt>
                <c:pt idx="6">
                  <c:v>47.25</c:v>
                </c:pt>
                <c:pt idx="7">
                  <c:v>47.25</c:v>
                </c:pt>
                <c:pt idx="8">
                  <c:v>47.24</c:v>
                </c:pt>
                <c:pt idx="9">
                  <c:v>47.24</c:v>
                </c:pt>
                <c:pt idx="10">
                  <c:v>47.24</c:v>
                </c:pt>
                <c:pt idx="11">
                  <c:v>47.24</c:v>
                </c:pt>
                <c:pt idx="12">
                  <c:v>47.23</c:v>
                </c:pt>
                <c:pt idx="13">
                  <c:v>47.23</c:v>
                </c:pt>
                <c:pt idx="14">
                  <c:v>47.22</c:v>
                </c:pt>
                <c:pt idx="15">
                  <c:v>47.22</c:v>
                </c:pt>
                <c:pt idx="16">
                  <c:v>47.21</c:v>
                </c:pt>
                <c:pt idx="17">
                  <c:v>47.21</c:v>
                </c:pt>
                <c:pt idx="18">
                  <c:v>47.21</c:v>
                </c:pt>
                <c:pt idx="19">
                  <c:v>47.2</c:v>
                </c:pt>
                <c:pt idx="20">
                  <c:v>47.2</c:v>
                </c:pt>
                <c:pt idx="21">
                  <c:v>47.2</c:v>
                </c:pt>
                <c:pt idx="22">
                  <c:v>47.19</c:v>
                </c:pt>
                <c:pt idx="23">
                  <c:v>47.19</c:v>
                </c:pt>
                <c:pt idx="24">
                  <c:v>47.19</c:v>
                </c:pt>
                <c:pt idx="25">
                  <c:v>47.18</c:v>
                </c:pt>
                <c:pt idx="26">
                  <c:v>47.18</c:v>
                </c:pt>
                <c:pt idx="27">
                  <c:v>47.17</c:v>
                </c:pt>
                <c:pt idx="28">
                  <c:v>47.17</c:v>
                </c:pt>
                <c:pt idx="29">
                  <c:v>47.16</c:v>
                </c:pt>
                <c:pt idx="30">
                  <c:v>47.16</c:v>
                </c:pt>
                <c:pt idx="31">
                  <c:v>47.15</c:v>
                </c:pt>
                <c:pt idx="32">
                  <c:v>47.15</c:v>
                </c:pt>
                <c:pt idx="33">
                  <c:v>47.14</c:v>
                </c:pt>
                <c:pt idx="34">
                  <c:v>47.14</c:v>
                </c:pt>
                <c:pt idx="35">
                  <c:v>47.14</c:v>
                </c:pt>
                <c:pt idx="36">
                  <c:v>47.15</c:v>
                </c:pt>
                <c:pt idx="37">
                  <c:v>47.15</c:v>
                </c:pt>
                <c:pt idx="38">
                  <c:v>47.16</c:v>
                </c:pt>
                <c:pt idx="39">
                  <c:v>47.18</c:v>
                </c:pt>
                <c:pt idx="40">
                  <c:v>47.2</c:v>
                </c:pt>
                <c:pt idx="41">
                  <c:v>47.22</c:v>
                </c:pt>
                <c:pt idx="42">
                  <c:v>47.23</c:v>
                </c:pt>
                <c:pt idx="43">
                  <c:v>47.26</c:v>
                </c:pt>
                <c:pt idx="44">
                  <c:v>47.28</c:v>
                </c:pt>
                <c:pt idx="45">
                  <c:v>47.31</c:v>
                </c:pt>
                <c:pt idx="46">
                  <c:v>47.34</c:v>
                </c:pt>
                <c:pt idx="47">
                  <c:v>47.38</c:v>
                </c:pt>
                <c:pt idx="48">
                  <c:v>47.42</c:v>
                </c:pt>
                <c:pt idx="49">
                  <c:v>47.45</c:v>
                </c:pt>
                <c:pt idx="50">
                  <c:v>47.48</c:v>
                </c:pt>
                <c:pt idx="51">
                  <c:v>47.5</c:v>
                </c:pt>
                <c:pt idx="52">
                  <c:v>47.52</c:v>
                </c:pt>
                <c:pt idx="53">
                  <c:v>47.55</c:v>
                </c:pt>
                <c:pt idx="54">
                  <c:v>47.58</c:v>
                </c:pt>
                <c:pt idx="55">
                  <c:v>47.63</c:v>
                </c:pt>
                <c:pt idx="56">
                  <c:v>47.7</c:v>
                </c:pt>
                <c:pt idx="57">
                  <c:v>47.76</c:v>
                </c:pt>
                <c:pt idx="58">
                  <c:v>47.82</c:v>
                </c:pt>
                <c:pt idx="59">
                  <c:v>47.88</c:v>
                </c:pt>
                <c:pt idx="60">
                  <c:v>47.95</c:v>
                </c:pt>
                <c:pt idx="61">
                  <c:v>48.02</c:v>
                </c:pt>
                <c:pt idx="62">
                  <c:v>48.1</c:v>
                </c:pt>
                <c:pt idx="63">
                  <c:v>48.21</c:v>
                </c:pt>
                <c:pt idx="64">
                  <c:v>48.31</c:v>
                </c:pt>
                <c:pt idx="65">
                  <c:v>48.4</c:v>
                </c:pt>
                <c:pt idx="66">
                  <c:v>48.47</c:v>
                </c:pt>
                <c:pt idx="67">
                  <c:v>48.55</c:v>
                </c:pt>
                <c:pt idx="68">
                  <c:v>48.62</c:v>
                </c:pt>
                <c:pt idx="69">
                  <c:v>48.7</c:v>
                </c:pt>
                <c:pt idx="70">
                  <c:v>48.8</c:v>
                </c:pt>
                <c:pt idx="71">
                  <c:v>48.9</c:v>
                </c:pt>
                <c:pt idx="72">
                  <c:v>48.99</c:v>
                </c:pt>
                <c:pt idx="73">
                  <c:v>49.1</c:v>
                </c:pt>
                <c:pt idx="74">
                  <c:v>49.22</c:v>
                </c:pt>
                <c:pt idx="75">
                  <c:v>49.33</c:v>
                </c:pt>
                <c:pt idx="76">
                  <c:v>49.44</c:v>
                </c:pt>
                <c:pt idx="77">
                  <c:v>49.56</c:v>
                </c:pt>
                <c:pt idx="78">
                  <c:v>49.68</c:v>
                </c:pt>
                <c:pt idx="79">
                  <c:v>49.77</c:v>
                </c:pt>
                <c:pt idx="80">
                  <c:v>49.92</c:v>
                </c:pt>
                <c:pt idx="81">
                  <c:v>50.1</c:v>
                </c:pt>
                <c:pt idx="82">
                  <c:v>50.32</c:v>
                </c:pt>
                <c:pt idx="83">
                  <c:v>50.55</c:v>
                </c:pt>
                <c:pt idx="84">
                  <c:v>50.78</c:v>
                </c:pt>
                <c:pt idx="85">
                  <c:v>50.96</c:v>
                </c:pt>
                <c:pt idx="86">
                  <c:v>51.15</c:v>
                </c:pt>
                <c:pt idx="87">
                  <c:v>51.32</c:v>
                </c:pt>
                <c:pt idx="88">
                  <c:v>51.45</c:v>
                </c:pt>
                <c:pt idx="89">
                  <c:v>51.61</c:v>
                </c:pt>
                <c:pt idx="90">
                  <c:v>51.81</c:v>
                </c:pt>
                <c:pt idx="91">
                  <c:v>51.99</c:v>
                </c:pt>
                <c:pt idx="92">
                  <c:v>52.19</c:v>
                </c:pt>
                <c:pt idx="93">
                  <c:v>52.44</c:v>
                </c:pt>
                <c:pt idx="94">
                  <c:v>52.64</c:v>
                </c:pt>
                <c:pt idx="95">
                  <c:v>52.82</c:v>
                </c:pt>
                <c:pt idx="96">
                  <c:v>53.01</c:v>
                </c:pt>
                <c:pt idx="97">
                  <c:v>53.18</c:v>
                </c:pt>
                <c:pt idx="98">
                  <c:v>53.33</c:v>
                </c:pt>
                <c:pt idx="99">
                  <c:v>53.51</c:v>
                </c:pt>
                <c:pt idx="100">
                  <c:v>53.69</c:v>
                </c:pt>
                <c:pt idx="101">
                  <c:v>53.85</c:v>
                </c:pt>
                <c:pt idx="102">
                  <c:v>54.03</c:v>
                </c:pt>
                <c:pt idx="103">
                  <c:v>54.23</c:v>
                </c:pt>
                <c:pt idx="104">
                  <c:v>54.4</c:v>
                </c:pt>
                <c:pt idx="105">
                  <c:v>54.6</c:v>
                </c:pt>
                <c:pt idx="106">
                  <c:v>54.79</c:v>
                </c:pt>
                <c:pt idx="107">
                  <c:v>54.96</c:v>
                </c:pt>
                <c:pt idx="108">
                  <c:v>55.08</c:v>
                </c:pt>
                <c:pt idx="109">
                  <c:v>55.22</c:v>
                </c:pt>
                <c:pt idx="110">
                  <c:v>55.33</c:v>
                </c:pt>
                <c:pt idx="111">
                  <c:v>55.48</c:v>
                </c:pt>
                <c:pt idx="112">
                  <c:v>55.64</c:v>
                </c:pt>
                <c:pt idx="113">
                  <c:v>55.8</c:v>
                </c:pt>
                <c:pt idx="114">
                  <c:v>55.98</c:v>
                </c:pt>
                <c:pt idx="115">
                  <c:v>56.16</c:v>
                </c:pt>
                <c:pt idx="116">
                  <c:v>56.3</c:v>
                </c:pt>
                <c:pt idx="117">
                  <c:v>56.47</c:v>
                </c:pt>
                <c:pt idx="118">
                  <c:v>56.66</c:v>
                </c:pt>
                <c:pt idx="119">
                  <c:v>56.84</c:v>
                </c:pt>
                <c:pt idx="120">
                  <c:v>56.99</c:v>
                </c:pt>
                <c:pt idx="121">
                  <c:v>57.16</c:v>
                </c:pt>
                <c:pt idx="122">
                  <c:v>57.32</c:v>
                </c:pt>
                <c:pt idx="123">
                  <c:v>57.5</c:v>
                </c:pt>
                <c:pt idx="124">
                  <c:v>57.67</c:v>
                </c:pt>
                <c:pt idx="125">
                  <c:v>57.82</c:v>
                </c:pt>
                <c:pt idx="126">
                  <c:v>57.98</c:v>
                </c:pt>
                <c:pt idx="127">
                  <c:v>58.13</c:v>
                </c:pt>
                <c:pt idx="128">
                  <c:v>58.28</c:v>
                </c:pt>
                <c:pt idx="129">
                  <c:v>58.42</c:v>
                </c:pt>
                <c:pt idx="130">
                  <c:v>58.58</c:v>
                </c:pt>
                <c:pt idx="131">
                  <c:v>58.75</c:v>
                </c:pt>
                <c:pt idx="132">
                  <c:v>58.9</c:v>
                </c:pt>
                <c:pt idx="133">
                  <c:v>59.02</c:v>
                </c:pt>
                <c:pt idx="134">
                  <c:v>59.12</c:v>
                </c:pt>
                <c:pt idx="135">
                  <c:v>59.22</c:v>
                </c:pt>
                <c:pt idx="136">
                  <c:v>59.33</c:v>
                </c:pt>
                <c:pt idx="137">
                  <c:v>59.45</c:v>
                </c:pt>
                <c:pt idx="138">
                  <c:v>59.59</c:v>
                </c:pt>
                <c:pt idx="139">
                  <c:v>59.73</c:v>
                </c:pt>
                <c:pt idx="140">
                  <c:v>59.89</c:v>
                </c:pt>
                <c:pt idx="141">
                  <c:v>60</c:v>
                </c:pt>
                <c:pt idx="142">
                  <c:v>60.14</c:v>
                </c:pt>
                <c:pt idx="143">
                  <c:v>60.26</c:v>
                </c:pt>
                <c:pt idx="144">
                  <c:v>60.4</c:v>
                </c:pt>
                <c:pt idx="145">
                  <c:v>60.53</c:v>
                </c:pt>
                <c:pt idx="146">
                  <c:v>60.63</c:v>
                </c:pt>
                <c:pt idx="147">
                  <c:v>60.73</c:v>
                </c:pt>
                <c:pt idx="148">
                  <c:v>60.83</c:v>
                </c:pt>
                <c:pt idx="149">
                  <c:v>60.9</c:v>
                </c:pt>
                <c:pt idx="150">
                  <c:v>61.01</c:v>
                </c:pt>
                <c:pt idx="151">
                  <c:v>61.15</c:v>
                </c:pt>
                <c:pt idx="152">
                  <c:v>61.28</c:v>
                </c:pt>
                <c:pt idx="153">
                  <c:v>61.4</c:v>
                </c:pt>
                <c:pt idx="154">
                  <c:v>61.51</c:v>
                </c:pt>
                <c:pt idx="155">
                  <c:v>61.61</c:v>
                </c:pt>
                <c:pt idx="156">
                  <c:v>61.7</c:v>
                </c:pt>
                <c:pt idx="157">
                  <c:v>61.8</c:v>
                </c:pt>
                <c:pt idx="158">
                  <c:v>61.89</c:v>
                </c:pt>
                <c:pt idx="159">
                  <c:v>62</c:v>
                </c:pt>
                <c:pt idx="160">
                  <c:v>62.1</c:v>
                </c:pt>
                <c:pt idx="161">
                  <c:v>62.17</c:v>
                </c:pt>
                <c:pt idx="162">
                  <c:v>62.21</c:v>
                </c:pt>
                <c:pt idx="163">
                  <c:v>62.27</c:v>
                </c:pt>
                <c:pt idx="164">
                  <c:v>62.34</c:v>
                </c:pt>
                <c:pt idx="165">
                  <c:v>62.42</c:v>
                </c:pt>
                <c:pt idx="166">
                  <c:v>62.5</c:v>
                </c:pt>
                <c:pt idx="167">
                  <c:v>62.61</c:v>
                </c:pt>
                <c:pt idx="168">
                  <c:v>62.71</c:v>
                </c:pt>
                <c:pt idx="169">
                  <c:v>62.79</c:v>
                </c:pt>
                <c:pt idx="170">
                  <c:v>62.87</c:v>
                </c:pt>
                <c:pt idx="171">
                  <c:v>62.95</c:v>
                </c:pt>
                <c:pt idx="172">
                  <c:v>63</c:v>
                </c:pt>
                <c:pt idx="173">
                  <c:v>63.04</c:v>
                </c:pt>
                <c:pt idx="174">
                  <c:v>63.07</c:v>
                </c:pt>
                <c:pt idx="175">
                  <c:v>63.1</c:v>
                </c:pt>
                <c:pt idx="176">
                  <c:v>63.14</c:v>
                </c:pt>
                <c:pt idx="177">
                  <c:v>63.19</c:v>
                </c:pt>
                <c:pt idx="178">
                  <c:v>63.25</c:v>
                </c:pt>
                <c:pt idx="179">
                  <c:v>63.32</c:v>
                </c:pt>
                <c:pt idx="180">
                  <c:v>63.39</c:v>
                </c:pt>
                <c:pt idx="181">
                  <c:v>63.47</c:v>
                </c:pt>
                <c:pt idx="182">
                  <c:v>63.54</c:v>
                </c:pt>
                <c:pt idx="183">
                  <c:v>63.6</c:v>
                </c:pt>
                <c:pt idx="184">
                  <c:v>63.63</c:v>
                </c:pt>
                <c:pt idx="185">
                  <c:v>63.66</c:v>
                </c:pt>
                <c:pt idx="186">
                  <c:v>63.69</c:v>
                </c:pt>
                <c:pt idx="187">
                  <c:v>63.72</c:v>
                </c:pt>
                <c:pt idx="188">
                  <c:v>63.76</c:v>
                </c:pt>
                <c:pt idx="189">
                  <c:v>63.8</c:v>
                </c:pt>
                <c:pt idx="190">
                  <c:v>63.84</c:v>
                </c:pt>
                <c:pt idx="191">
                  <c:v>63.87</c:v>
                </c:pt>
                <c:pt idx="192">
                  <c:v>63.9</c:v>
                </c:pt>
                <c:pt idx="193">
                  <c:v>63.93</c:v>
                </c:pt>
                <c:pt idx="194">
                  <c:v>63.96</c:v>
                </c:pt>
                <c:pt idx="195">
                  <c:v>63.98</c:v>
                </c:pt>
                <c:pt idx="196">
                  <c:v>64</c:v>
                </c:pt>
                <c:pt idx="197">
                  <c:v>64.02</c:v>
                </c:pt>
                <c:pt idx="198">
                  <c:v>64.03</c:v>
                </c:pt>
                <c:pt idx="199">
                  <c:v>64.040000000000006</c:v>
                </c:pt>
                <c:pt idx="200">
                  <c:v>64.040000000000006</c:v>
                </c:pt>
                <c:pt idx="201">
                  <c:v>64.05</c:v>
                </c:pt>
                <c:pt idx="202">
                  <c:v>64.05</c:v>
                </c:pt>
                <c:pt idx="203">
                  <c:v>64.05</c:v>
                </c:pt>
                <c:pt idx="204">
                  <c:v>64.05</c:v>
                </c:pt>
                <c:pt idx="205">
                  <c:v>64.05</c:v>
                </c:pt>
                <c:pt idx="206">
                  <c:v>64.05</c:v>
                </c:pt>
                <c:pt idx="207">
                  <c:v>64.05</c:v>
                </c:pt>
                <c:pt idx="208">
                  <c:v>64.05</c:v>
                </c:pt>
                <c:pt idx="209">
                  <c:v>64.05</c:v>
                </c:pt>
                <c:pt idx="210">
                  <c:v>64.05</c:v>
                </c:pt>
                <c:pt idx="211">
                  <c:v>64.05</c:v>
                </c:pt>
                <c:pt idx="212">
                  <c:v>64.05</c:v>
                </c:pt>
                <c:pt idx="213">
                  <c:v>64.05</c:v>
                </c:pt>
                <c:pt idx="214">
                  <c:v>64.05</c:v>
                </c:pt>
                <c:pt idx="215">
                  <c:v>64.040000000000006</c:v>
                </c:pt>
                <c:pt idx="216">
                  <c:v>64.040000000000006</c:v>
                </c:pt>
                <c:pt idx="217">
                  <c:v>64.03</c:v>
                </c:pt>
                <c:pt idx="218">
                  <c:v>64.02</c:v>
                </c:pt>
                <c:pt idx="219">
                  <c:v>64.010000000000005</c:v>
                </c:pt>
                <c:pt idx="220">
                  <c:v>64</c:v>
                </c:pt>
                <c:pt idx="221">
                  <c:v>63.98</c:v>
                </c:pt>
                <c:pt idx="222">
                  <c:v>63.96</c:v>
                </c:pt>
                <c:pt idx="223">
                  <c:v>63.94</c:v>
                </c:pt>
                <c:pt idx="224">
                  <c:v>63.92</c:v>
                </c:pt>
                <c:pt idx="225">
                  <c:v>63.9</c:v>
                </c:pt>
                <c:pt idx="226">
                  <c:v>63.88</c:v>
                </c:pt>
                <c:pt idx="227">
                  <c:v>63.85</c:v>
                </c:pt>
                <c:pt idx="228">
                  <c:v>63.83</c:v>
                </c:pt>
                <c:pt idx="229">
                  <c:v>63.8</c:v>
                </c:pt>
                <c:pt idx="230">
                  <c:v>63.78</c:v>
                </c:pt>
                <c:pt idx="231">
                  <c:v>63.75</c:v>
                </c:pt>
                <c:pt idx="232">
                  <c:v>63.72</c:v>
                </c:pt>
                <c:pt idx="233">
                  <c:v>63.69</c:v>
                </c:pt>
                <c:pt idx="234">
                  <c:v>63.67</c:v>
                </c:pt>
                <c:pt idx="235">
                  <c:v>63.66</c:v>
                </c:pt>
                <c:pt idx="236">
                  <c:v>63.64</c:v>
                </c:pt>
                <c:pt idx="237">
                  <c:v>63.63</c:v>
                </c:pt>
                <c:pt idx="238">
                  <c:v>63.61</c:v>
                </c:pt>
                <c:pt idx="239">
                  <c:v>63.59</c:v>
                </c:pt>
                <c:pt idx="240">
                  <c:v>63.56</c:v>
                </c:pt>
                <c:pt idx="241">
                  <c:v>63.52</c:v>
                </c:pt>
                <c:pt idx="242">
                  <c:v>63.47</c:v>
                </c:pt>
                <c:pt idx="243">
                  <c:v>63.43</c:v>
                </c:pt>
                <c:pt idx="244">
                  <c:v>63.37</c:v>
                </c:pt>
                <c:pt idx="245">
                  <c:v>63.32</c:v>
                </c:pt>
                <c:pt idx="246">
                  <c:v>63.28</c:v>
                </c:pt>
                <c:pt idx="247">
                  <c:v>63.26</c:v>
                </c:pt>
                <c:pt idx="248">
                  <c:v>63.23</c:v>
                </c:pt>
                <c:pt idx="249">
                  <c:v>63.21</c:v>
                </c:pt>
                <c:pt idx="250">
                  <c:v>63.18</c:v>
                </c:pt>
                <c:pt idx="251">
                  <c:v>63.15</c:v>
                </c:pt>
                <c:pt idx="252">
                  <c:v>63.12</c:v>
                </c:pt>
                <c:pt idx="253">
                  <c:v>63.09</c:v>
                </c:pt>
                <c:pt idx="254">
                  <c:v>63.06</c:v>
                </c:pt>
                <c:pt idx="255">
                  <c:v>63.05</c:v>
                </c:pt>
                <c:pt idx="256">
                  <c:v>63.04</c:v>
                </c:pt>
                <c:pt idx="257">
                  <c:v>63.04</c:v>
                </c:pt>
                <c:pt idx="258">
                  <c:v>63.04</c:v>
                </c:pt>
                <c:pt idx="259">
                  <c:v>63.03</c:v>
                </c:pt>
                <c:pt idx="260">
                  <c:v>63.01</c:v>
                </c:pt>
                <c:pt idx="261">
                  <c:v>62.97</c:v>
                </c:pt>
                <c:pt idx="262">
                  <c:v>62.93</c:v>
                </c:pt>
                <c:pt idx="263">
                  <c:v>62.88</c:v>
                </c:pt>
                <c:pt idx="264">
                  <c:v>62.83</c:v>
                </c:pt>
                <c:pt idx="265">
                  <c:v>62.78</c:v>
                </c:pt>
                <c:pt idx="266">
                  <c:v>62.75</c:v>
                </c:pt>
                <c:pt idx="267">
                  <c:v>62.71</c:v>
                </c:pt>
                <c:pt idx="268">
                  <c:v>62.68</c:v>
                </c:pt>
                <c:pt idx="269">
                  <c:v>62.67</c:v>
                </c:pt>
                <c:pt idx="270">
                  <c:v>62.64</c:v>
                </c:pt>
                <c:pt idx="271">
                  <c:v>62.61</c:v>
                </c:pt>
                <c:pt idx="272">
                  <c:v>62.57</c:v>
                </c:pt>
                <c:pt idx="273">
                  <c:v>62.53</c:v>
                </c:pt>
                <c:pt idx="274">
                  <c:v>62.46</c:v>
                </c:pt>
                <c:pt idx="275">
                  <c:v>62.4</c:v>
                </c:pt>
                <c:pt idx="276">
                  <c:v>62.34</c:v>
                </c:pt>
                <c:pt idx="277">
                  <c:v>62.3</c:v>
                </c:pt>
                <c:pt idx="278">
                  <c:v>62.26</c:v>
                </c:pt>
                <c:pt idx="279">
                  <c:v>62.25</c:v>
                </c:pt>
                <c:pt idx="280">
                  <c:v>62.25</c:v>
                </c:pt>
                <c:pt idx="281">
                  <c:v>62.25</c:v>
                </c:pt>
                <c:pt idx="282">
                  <c:v>62.25</c:v>
                </c:pt>
                <c:pt idx="283">
                  <c:v>62.25</c:v>
                </c:pt>
                <c:pt idx="284">
                  <c:v>62.24</c:v>
                </c:pt>
                <c:pt idx="285">
                  <c:v>62.23</c:v>
                </c:pt>
                <c:pt idx="286">
                  <c:v>62.21</c:v>
                </c:pt>
                <c:pt idx="287">
                  <c:v>62.18</c:v>
                </c:pt>
                <c:pt idx="288">
                  <c:v>62.14</c:v>
                </c:pt>
                <c:pt idx="289">
                  <c:v>62.11</c:v>
                </c:pt>
                <c:pt idx="290">
                  <c:v>62.08</c:v>
                </c:pt>
                <c:pt idx="291">
                  <c:v>62.06</c:v>
                </c:pt>
                <c:pt idx="292">
                  <c:v>62.05</c:v>
                </c:pt>
                <c:pt idx="293">
                  <c:v>62.03</c:v>
                </c:pt>
                <c:pt idx="294">
                  <c:v>61.99</c:v>
                </c:pt>
                <c:pt idx="295">
                  <c:v>61.96</c:v>
                </c:pt>
                <c:pt idx="296">
                  <c:v>61.92</c:v>
                </c:pt>
                <c:pt idx="297">
                  <c:v>61.86</c:v>
                </c:pt>
                <c:pt idx="298">
                  <c:v>61.81</c:v>
                </c:pt>
                <c:pt idx="299">
                  <c:v>61.77</c:v>
                </c:pt>
                <c:pt idx="300">
                  <c:v>61.72</c:v>
                </c:pt>
                <c:pt idx="301">
                  <c:v>61.69</c:v>
                </c:pt>
                <c:pt idx="302">
                  <c:v>61.67</c:v>
                </c:pt>
                <c:pt idx="303">
                  <c:v>61.67</c:v>
                </c:pt>
                <c:pt idx="304">
                  <c:v>61.67</c:v>
                </c:pt>
                <c:pt idx="305">
                  <c:v>61.66</c:v>
                </c:pt>
                <c:pt idx="306">
                  <c:v>61.65</c:v>
                </c:pt>
                <c:pt idx="307">
                  <c:v>61.62</c:v>
                </c:pt>
                <c:pt idx="308">
                  <c:v>61.59</c:v>
                </c:pt>
                <c:pt idx="309">
                  <c:v>61.55</c:v>
                </c:pt>
                <c:pt idx="310">
                  <c:v>61.52</c:v>
                </c:pt>
                <c:pt idx="311">
                  <c:v>61.49</c:v>
                </c:pt>
                <c:pt idx="312">
                  <c:v>61.46</c:v>
                </c:pt>
                <c:pt idx="313">
                  <c:v>61.43</c:v>
                </c:pt>
                <c:pt idx="314">
                  <c:v>61.38</c:v>
                </c:pt>
                <c:pt idx="315">
                  <c:v>61.33</c:v>
                </c:pt>
                <c:pt idx="316">
                  <c:v>61.27</c:v>
                </c:pt>
                <c:pt idx="317">
                  <c:v>61.21</c:v>
                </c:pt>
                <c:pt idx="318">
                  <c:v>61.17</c:v>
                </c:pt>
                <c:pt idx="319">
                  <c:v>61.13</c:v>
                </c:pt>
                <c:pt idx="320">
                  <c:v>61.11</c:v>
                </c:pt>
                <c:pt idx="321">
                  <c:v>61.09</c:v>
                </c:pt>
                <c:pt idx="322">
                  <c:v>61.07</c:v>
                </c:pt>
                <c:pt idx="323">
                  <c:v>61.04</c:v>
                </c:pt>
                <c:pt idx="324">
                  <c:v>61</c:v>
                </c:pt>
                <c:pt idx="325">
                  <c:v>60.96</c:v>
                </c:pt>
                <c:pt idx="326">
                  <c:v>60.91</c:v>
                </c:pt>
                <c:pt idx="327">
                  <c:v>60.87</c:v>
                </c:pt>
                <c:pt idx="328">
                  <c:v>60.83</c:v>
                </c:pt>
                <c:pt idx="329">
                  <c:v>60.79</c:v>
                </c:pt>
                <c:pt idx="330">
                  <c:v>60.76</c:v>
                </c:pt>
                <c:pt idx="331">
                  <c:v>60.74</c:v>
                </c:pt>
                <c:pt idx="332">
                  <c:v>60.73</c:v>
                </c:pt>
                <c:pt idx="333">
                  <c:v>60.73</c:v>
                </c:pt>
                <c:pt idx="334">
                  <c:v>60.73</c:v>
                </c:pt>
                <c:pt idx="335">
                  <c:v>60.73</c:v>
                </c:pt>
                <c:pt idx="336">
                  <c:v>60.73</c:v>
                </c:pt>
                <c:pt idx="337">
                  <c:v>60.73</c:v>
                </c:pt>
                <c:pt idx="338">
                  <c:v>60.73</c:v>
                </c:pt>
                <c:pt idx="339">
                  <c:v>60.72</c:v>
                </c:pt>
                <c:pt idx="340">
                  <c:v>60.7</c:v>
                </c:pt>
                <c:pt idx="341">
                  <c:v>60.67</c:v>
                </c:pt>
                <c:pt idx="342">
                  <c:v>60.63</c:v>
                </c:pt>
                <c:pt idx="343">
                  <c:v>60.6</c:v>
                </c:pt>
                <c:pt idx="344">
                  <c:v>60.57</c:v>
                </c:pt>
                <c:pt idx="345">
                  <c:v>60.55</c:v>
                </c:pt>
                <c:pt idx="346">
                  <c:v>60.54</c:v>
                </c:pt>
                <c:pt idx="347">
                  <c:v>60.52</c:v>
                </c:pt>
                <c:pt idx="348">
                  <c:v>60.49</c:v>
                </c:pt>
                <c:pt idx="349">
                  <c:v>60.45</c:v>
                </c:pt>
                <c:pt idx="350">
                  <c:v>60.41</c:v>
                </c:pt>
                <c:pt idx="351">
                  <c:v>60.35</c:v>
                </c:pt>
                <c:pt idx="352">
                  <c:v>60.29</c:v>
                </c:pt>
                <c:pt idx="353">
                  <c:v>60.26</c:v>
                </c:pt>
                <c:pt idx="354">
                  <c:v>60.22</c:v>
                </c:pt>
                <c:pt idx="355">
                  <c:v>60.19</c:v>
                </c:pt>
                <c:pt idx="356">
                  <c:v>60.18</c:v>
                </c:pt>
                <c:pt idx="357">
                  <c:v>60.16</c:v>
                </c:pt>
                <c:pt idx="358">
                  <c:v>60.13</c:v>
                </c:pt>
                <c:pt idx="359">
                  <c:v>60.11</c:v>
                </c:pt>
                <c:pt idx="360">
                  <c:v>60.08</c:v>
                </c:pt>
                <c:pt idx="361">
                  <c:v>60.05</c:v>
                </c:pt>
                <c:pt idx="362">
                  <c:v>60.03</c:v>
                </c:pt>
                <c:pt idx="363">
                  <c:v>60.01</c:v>
                </c:pt>
                <c:pt idx="364">
                  <c:v>60</c:v>
                </c:pt>
                <c:pt idx="365">
                  <c:v>59.99</c:v>
                </c:pt>
                <c:pt idx="366">
                  <c:v>59.99</c:v>
                </c:pt>
                <c:pt idx="367">
                  <c:v>59.99</c:v>
                </c:pt>
                <c:pt idx="368">
                  <c:v>59.98</c:v>
                </c:pt>
                <c:pt idx="369">
                  <c:v>59.97</c:v>
                </c:pt>
                <c:pt idx="370">
                  <c:v>59.95</c:v>
                </c:pt>
                <c:pt idx="371">
                  <c:v>59.91</c:v>
                </c:pt>
                <c:pt idx="372">
                  <c:v>59.87</c:v>
                </c:pt>
                <c:pt idx="373">
                  <c:v>59.83</c:v>
                </c:pt>
                <c:pt idx="374">
                  <c:v>59.78</c:v>
                </c:pt>
                <c:pt idx="375">
                  <c:v>59.74</c:v>
                </c:pt>
                <c:pt idx="376">
                  <c:v>59.71</c:v>
                </c:pt>
                <c:pt idx="377">
                  <c:v>59.68</c:v>
                </c:pt>
                <c:pt idx="378">
                  <c:v>59.66</c:v>
                </c:pt>
                <c:pt idx="379">
                  <c:v>59.64</c:v>
                </c:pt>
                <c:pt idx="380">
                  <c:v>59.64</c:v>
                </c:pt>
                <c:pt idx="381">
                  <c:v>59.62</c:v>
                </c:pt>
                <c:pt idx="382">
                  <c:v>59.61</c:v>
                </c:pt>
                <c:pt idx="383">
                  <c:v>59.58</c:v>
                </c:pt>
                <c:pt idx="384">
                  <c:v>59.54</c:v>
                </c:pt>
                <c:pt idx="385">
                  <c:v>59.48</c:v>
                </c:pt>
                <c:pt idx="386">
                  <c:v>59.43</c:v>
                </c:pt>
                <c:pt idx="387">
                  <c:v>59.37</c:v>
                </c:pt>
                <c:pt idx="388">
                  <c:v>59.33</c:v>
                </c:pt>
                <c:pt idx="389">
                  <c:v>59.3</c:v>
                </c:pt>
                <c:pt idx="390">
                  <c:v>59.28</c:v>
                </c:pt>
                <c:pt idx="391">
                  <c:v>59.28</c:v>
                </c:pt>
                <c:pt idx="392">
                  <c:v>59.27</c:v>
                </c:pt>
                <c:pt idx="393">
                  <c:v>59.27</c:v>
                </c:pt>
                <c:pt idx="394">
                  <c:v>59.27</c:v>
                </c:pt>
                <c:pt idx="395">
                  <c:v>59.27</c:v>
                </c:pt>
                <c:pt idx="396">
                  <c:v>59.27</c:v>
                </c:pt>
                <c:pt idx="397">
                  <c:v>59.27</c:v>
                </c:pt>
                <c:pt idx="398">
                  <c:v>59.27</c:v>
                </c:pt>
                <c:pt idx="399">
                  <c:v>59.27</c:v>
                </c:pt>
                <c:pt idx="400">
                  <c:v>59.27</c:v>
                </c:pt>
                <c:pt idx="401">
                  <c:v>59.27</c:v>
                </c:pt>
                <c:pt idx="402">
                  <c:v>59.26</c:v>
                </c:pt>
                <c:pt idx="403">
                  <c:v>59.24</c:v>
                </c:pt>
                <c:pt idx="404">
                  <c:v>59.22</c:v>
                </c:pt>
                <c:pt idx="405">
                  <c:v>59.19</c:v>
                </c:pt>
                <c:pt idx="406">
                  <c:v>59.16</c:v>
                </c:pt>
                <c:pt idx="407">
                  <c:v>59.13</c:v>
                </c:pt>
                <c:pt idx="408">
                  <c:v>59.11</c:v>
                </c:pt>
                <c:pt idx="409">
                  <c:v>59.1</c:v>
                </c:pt>
                <c:pt idx="410">
                  <c:v>59.1</c:v>
                </c:pt>
                <c:pt idx="411">
                  <c:v>59.09</c:v>
                </c:pt>
                <c:pt idx="412">
                  <c:v>59.07</c:v>
                </c:pt>
                <c:pt idx="413">
                  <c:v>59.05</c:v>
                </c:pt>
                <c:pt idx="414">
                  <c:v>59.02</c:v>
                </c:pt>
                <c:pt idx="415">
                  <c:v>58.99</c:v>
                </c:pt>
                <c:pt idx="416">
                  <c:v>58.96</c:v>
                </c:pt>
                <c:pt idx="417">
                  <c:v>58.93</c:v>
                </c:pt>
                <c:pt idx="418">
                  <c:v>58.91</c:v>
                </c:pt>
                <c:pt idx="419">
                  <c:v>58.87</c:v>
                </c:pt>
                <c:pt idx="420">
                  <c:v>58.85</c:v>
                </c:pt>
                <c:pt idx="421">
                  <c:v>58.82</c:v>
                </c:pt>
                <c:pt idx="422">
                  <c:v>58.79</c:v>
                </c:pt>
                <c:pt idx="423">
                  <c:v>58.77</c:v>
                </c:pt>
                <c:pt idx="424">
                  <c:v>58.76</c:v>
                </c:pt>
                <c:pt idx="425">
                  <c:v>58.75</c:v>
                </c:pt>
                <c:pt idx="426">
                  <c:v>58.74</c:v>
                </c:pt>
                <c:pt idx="427">
                  <c:v>58.74</c:v>
                </c:pt>
                <c:pt idx="428">
                  <c:v>58.74</c:v>
                </c:pt>
                <c:pt idx="429">
                  <c:v>58.74</c:v>
                </c:pt>
                <c:pt idx="430">
                  <c:v>58.74</c:v>
                </c:pt>
                <c:pt idx="431">
                  <c:v>58.73</c:v>
                </c:pt>
                <c:pt idx="432">
                  <c:v>58.71</c:v>
                </c:pt>
                <c:pt idx="433">
                  <c:v>58.69</c:v>
                </c:pt>
                <c:pt idx="434">
                  <c:v>58.67</c:v>
                </c:pt>
                <c:pt idx="435">
                  <c:v>58.64</c:v>
                </c:pt>
                <c:pt idx="436">
                  <c:v>58.62</c:v>
                </c:pt>
                <c:pt idx="437">
                  <c:v>58.6</c:v>
                </c:pt>
                <c:pt idx="438">
                  <c:v>58.59</c:v>
                </c:pt>
                <c:pt idx="439">
                  <c:v>58.57</c:v>
                </c:pt>
                <c:pt idx="440">
                  <c:v>58.56</c:v>
                </c:pt>
                <c:pt idx="441">
                  <c:v>58.54</c:v>
                </c:pt>
                <c:pt idx="442">
                  <c:v>58.52</c:v>
                </c:pt>
                <c:pt idx="443">
                  <c:v>58.49</c:v>
                </c:pt>
                <c:pt idx="444">
                  <c:v>58.45</c:v>
                </c:pt>
                <c:pt idx="445">
                  <c:v>58.42</c:v>
                </c:pt>
                <c:pt idx="446">
                  <c:v>58.37</c:v>
                </c:pt>
                <c:pt idx="447">
                  <c:v>58.33</c:v>
                </c:pt>
                <c:pt idx="448">
                  <c:v>58.3</c:v>
                </c:pt>
                <c:pt idx="449">
                  <c:v>58.27</c:v>
                </c:pt>
                <c:pt idx="450">
                  <c:v>58.25</c:v>
                </c:pt>
                <c:pt idx="451">
                  <c:v>58.24</c:v>
                </c:pt>
                <c:pt idx="452">
                  <c:v>58.23</c:v>
                </c:pt>
                <c:pt idx="453">
                  <c:v>58.22</c:v>
                </c:pt>
                <c:pt idx="454">
                  <c:v>58.21</c:v>
                </c:pt>
                <c:pt idx="455">
                  <c:v>58.2</c:v>
                </c:pt>
                <c:pt idx="456">
                  <c:v>58.19</c:v>
                </c:pt>
                <c:pt idx="457">
                  <c:v>58.17</c:v>
                </c:pt>
                <c:pt idx="458">
                  <c:v>58.15</c:v>
                </c:pt>
                <c:pt idx="459">
                  <c:v>58.13</c:v>
                </c:pt>
                <c:pt idx="460">
                  <c:v>58.11</c:v>
                </c:pt>
                <c:pt idx="461">
                  <c:v>58.09</c:v>
                </c:pt>
                <c:pt idx="462">
                  <c:v>58.08</c:v>
                </c:pt>
                <c:pt idx="463">
                  <c:v>58.06</c:v>
                </c:pt>
                <c:pt idx="464">
                  <c:v>58.06</c:v>
                </c:pt>
                <c:pt idx="465">
                  <c:v>58.05</c:v>
                </c:pt>
                <c:pt idx="466">
                  <c:v>58.05</c:v>
                </c:pt>
                <c:pt idx="467">
                  <c:v>58.05</c:v>
                </c:pt>
                <c:pt idx="468">
                  <c:v>58.05</c:v>
                </c:pt>
                <c:pt idx="469">
                  <c:v>58.05</c:v>
                </c:pt>
                <c:pt idx="470">
                  <c:v>58.05</c:v>
                </c:pt>
                <c:pt idx="471">
                  <c:v>58.05</c:v>
                </c:pt>
                <c:pt idx="472">
                  <c:v>58.05</c:v>
                </c:pt>
                <c:pt idx="473">
                  <c:v>58.05</c:v>
                </c:pt>
                <c:pt idx="474">
                  <c:v>58.04</c:v>
                </c:pt>
                <c:pt idx="475">
                  <c:v>58.03</c:v>
                </c:pt>
                <c:pt idx="476">
                  <c:v>58.03</c:v>
                </c:pt>
                <c:pt idx="477">
                  <c:v>58</c:v>
                </c:pt>
                <c:pt idx="478">
                  <c:v>57.98</c:v>
                </c:pt>
                <c:pt idx="479">
                  <c:v>57.96</c:v>
                </c:pt>
                <c:pt idx="480">
                  <c:v>57.94</c:v>
                </c:pt>
                <c:pt idx="481">
                  <c:v>57.92</c:v>
                </c:pt>
                <c:pt idx="482">
                  <c:v>57.9</c:v>
                </c:pt>
                <c:pt idx="483">
                  <c:v>57.89</c:v>
                </c:pt>
                <c:pt idx="484">
                  <c:v>57.87</c:v>
                </c:pt>
                <c:pt idx="485">
                  <c:v>57.85</c:v>
                </c:pt>
                <c:pt idx="486">
                  <c:v>57.82</c:v>
                </c:pt>
                <c:pt idx="487">
                  <c:v>57.8</c:v>
                </c:pt>
                <c:pt idx="488">
                  <c:v>57.77</c:v>
                </c:pt>
                <c:pt idx="489">
                  <c:v>57.74</c:v>
                </c:pt>
                <c:pt idx="490">
                  <c:v>57.73</c:v>
                </c:pt>
                <c:pt idx="491">
                  <c:v>57.72</c:v>
                </c:pt>
                <c:pt idx="492">
                  <c:v>57.72</c:v>
                </c:pt>
                <c:pt idx="493">
                  <c:v>57.71</c:v>
                </c:pt>
                <c:pt idx="494">
                  <c:v>57.71</c:v>
                </c:pt>
                <c:pt idx="495">
                  <c:v>57.7</c:v>
                </c:pt>
                <c:pt idx="496">
                  <c:v>57.69</c:v>
                </c:pt>
                <c:pt idx="497">
                  <c:v>57.68</c:v>
                </c:pt>
                <c:pt idx="498">
                  <c:v>57.66</c:v>
                </c:pt>
                <c:pt idx="499">
                  <c:v>57.63</c:v>
                </c:pt>
                <c:pt idx="500">
                  <c:v>57.6</c:v>
                </c:pt>
                <c:pt idx="501">
                  <c:v>57.57</c:v>
                </c:pt>
                <c:pt idx="502">
                  <c:v>57.53</c:v>
                </c:pt>
                <c:pt idx="503">
                  <c:v>57.5</c:v>
                </c:pt>
                <c:pt idx="504">
                  <c:v>57.48</c:v>
                </c:pt>
                <c:pt idx="505">
                  <c:v>57.45</c:v>
                </c:pt>
                <c:pt idx="506">
                  <c:v>57.43</c:v>
                </c:pt>
                <c:pt idx="507">
                  <c:v>57.42</c:v>
                </c:pt>
                <c:pt idx="508">
                  <c:v>57.4</c:v>
                </c:pt>
                <c:pt idx="509">
                  <c:v>57.39</c:v>
                </c:pt>
                <c:pt idx="510">
                  <c:v>57.38</c:v>
                </c:pt>
                <c:pt idx="511">
                  <c:v>57.37</c:v>
                </c:pt>
                <c:pt idx="512">
                  <c:v>57.36</c:v>
                </c:pt>
                <c:pt idx="513">
                  <c:v>57.34</c:v>
                </c:pt>
                <c:pt idx="514">
                  <c:v>57.33</c:v>
                </c:pt>
                <c:pt idx="515">
                  <c:v>57.31</c:v>
                </c:pt>
                <c:pt idx="516">
                  <c:v>57.3</c:v>
                </c:pt>
                <c:pt idx="517">
                  <c:v>57.28</c:v>
                </c:pt>
                <c:pt idx="518">
                  <c:v>57.26</c:v>
                </c:pt>
                <c:pt idx="519">
                  <c:v>57.25</c:v>
                </c:pt>
                <c:pt idx="520">
                  <c:v>57.24</c:v>
                </c:pt>
                <c:pt idx="521">
                  <c:v>57.23</c:v>
                </c:pt>
                <c:pt idx="522">
                  <c:v>57.22</c:v>
                </c:pt>
                <c:pt idx="523">
                  <c:v>57.21</c:v>
                </c:pt>
                <c:pt idx="524">
                  <c:v>57.21</c:v>
                </c:pt>
                <c:pt idx="525">
                  <c:v>57.21</c:v>
                </c:pt>
                <c:pt idx="526">
                  <c:v>57.21</c:v>
                </c:pt>
                <c:pt idx="527">
                  <c:v>57.21</c:v>
                </c:pt>
                <c:pt idx="528">
                  <c:v>57.21</c:v>
                </c:pt>
                <c:pt idx="529">
                  <c:v>57.21</c:v>
                </c:pt>
                <c:pt idx="530">
                  <c:v>57.2</c:v>
                </c:pt>
                <c:pt idx="531">
                  <c:v>57.2</c:v>
                </c:pt>
                <c:pt idx="532">
                  <c:v>57.19</c:v>
                </c:pt>
                <c:pt idx="533">
                  <c:v>57.19</c:v>
                </c:pt>
                <c:pt idx="534">
                  <c:v>57.18</c:v>
                </c:pt>
                <c:pt idx="535">
                  <c:v>57.17</c:v>
                </c:pt>
                <c:pt idx="536">
                  <c:v>57.15</c:v>
                </c:pt>
                <c:pt idx="537">
                  <c:v>57.13</c:v>
                </c:pt>
                <c:pt idx="538">
                  <c:v>57.11</c:v>
                </c:pt>
                <c:pt idx="539">
                  <c:v>57.08</c:v>
                </c:pt>
                <c:pt idx="540">
                  <c:v>57.06</c:v>
                </c:pt>
                <c:pt idx="541">
                  <c:v>57.04</c:v>
                </c:pt>
                <c:pt idx="542">
                  <c:v>57.02</c:v>
                </c:pt>
                <c:pt idx="543">
                  <c:v>57</c:v>
                </c:pt>
                <c:pt idx="544">
                  <c:v>56.98</c:v>
                </c:pt>
                <c:pt idx="545">
                  <c:v>56.96</c:v>
                </c:pt>
                <c:pt idx="546">
                  <c:v>56.94</c:v>
                </c:pt>
                <c:pt idx="547">
                  <c:v>56.93</c:v>
                </c:pt>
                <c:pt idx="548">
                  <c:v>56.91</c:v>
                </c:pt>
                <c:pt idx="549">
                  <c:v>56.9</c:v>
                </c:pt>
                <c:pt idx="550">
                  <c:v>56.89</c:v>
                </c:pt>
                <c:pt idx="551">
                  <c:v>56.89</c:v>
                </c:pt>
                <c:pt idx="552">
                  <c:v>56.88</c:v>
                </c:pt>
                <c:pt idx="553">
                  <c:v>56.87</c:v>
                </c:pt>
                <c:pt idx="554">
                  <c:v>56.87</c:v>
                </c:pt>
                <c:pt idx="555">
                  <c:v>56.87</c:v>
                </c:pt>
                <c:pt idx="556">
                  <c:v>56.87</c:v>
                </c:pt>
                <c:pt idx="557">
                  <c:v>56.86</c:v>
                </c:pt>
                <c:pt idx="558">
                  <c:v>56.84</c:v>
                </c:pt>
                <c:pt idx="559">
                  <c:v>56.83</c:v>
                </c:pt>
                <c:pt idx="560">
                  <c:v>56.81</c:v>
                </c:pt>
                <c:pt idx="561">
                  <c:v>56.79</c:v>
                </c:pt>
                <c:pt idx="562">
                  <c:v>56.77</c:v>
                </c:pt>
                <c:pt idx="563">
                  <c:v>56.76</c:v>
                </c:pt>
                <c:pt idx="564">
                  <c:v>56.75</c:v>
                </c:pt>
                <c:pt idx="565">
                  <c:v>56.73</c:v>
                </c:pt>
                <c:pt idx="566">
                  <c:v>56.72</c:v>
                </c:pt>
                <c:pt idx="567">
                  <c:v>56.71</c:v>
                </c:pt>
                <c:pt idx="568">
                  <c:v>56.71</c:v>
                </c:pt>
                <c:pt idx="569">
                  <c:v>56.71</c:v>
                </c:pt>
                <c:pt idx="570">
                  <c:v>56.71</c:v>
                </c:pt>
                <c:pt idx="571">
                  <c:v>56.71</c:v>
                </c:pt>
                <c:pt idx="572">
                  <c:v>56.71</c:v>
                </c:pt>
                <c:pt idx="573">
                  <c:v>56.71</c:v>
                </c:pt>
                <c:pt idx="574">
                  <c:v>56.71</c:v>
                </c:pt>
                <c:pt idx="575">
                  <c:v>56.71</c:v>
                </c:pt>
                <c:pt idx="576">
                  <c:v>56.71</c:v>
                </c:pt>
                <c:pt idx="577">
                  <c:v>56.71</c:v>
                </c:pt>
                <c:pt idx="578">
                  <c:v>56.7</c:v>
                </c:pt>
                <c:pt idx="579">
                  <c:v>56.7</c:v>
                </c:pt>
                <c:pt idx="580">
                  <c:v>56.69</c:v>
                </c:pt>
                <c:pt idx="581">
                  <c:v>56.68</c:v>
                </c:pt>
                <c:pt idx="582">
                  <c:v>56.65</c:v>
                </c:pt>
                <c:pt idx="583">
                  <c:v>56.63</c:v>
                </c:pt>
                <c:pt idx="584">
                  <c:v>56.61</c:v>
                </c:pt>
                <c:pt idx="585">
                  <c:v>56.59</c:v>
                </c:pt>
                <c:pt idx="586">
                  <c:v>56.57</c:v>
                </c:pt>
                <c:pt idx="587">
                  <c:v>56.56</c:v>
                </c:pt>
                <c:pt idx="588">
                  <c:v>56.56</c:v>
                </c:pt>
                <c:pt idx="589">
                  <c:v>56.55</c:v>
                </c:pt>
                <c:pt idx="590">
                  <c:v>56.55</c:v>
                </c:pt>
                <c:pt idx="591">
                  <c:v>56.54</c:v>
                </c:pt>
                <c:pt idx="592">
                  <c:v>56.54</c:v>
                </c:pt>
                <c:pt idx="593">
                  <c:v>56.54</c:v>
                </c:pt>
                <c:pt idx="594">
                  <c:v>56.52</c:v>
                </c:pt>
                <c:pt idx="595">
                  <c:v>56.51</c:v>
                </c:pt>
                <c:pt idx="596">
                  <c:v>56.49</c:v>
                </c:pt>
                <c:pt idx="597">
                  <c:v>56.48</c:v>
                </c:pt>
                <c:pt idx="598">
                  <c:v>56.46</c:v>
                </c:pt>
                <c:pt idx="599">
                  <c:v>56.45</c:v>
                </c:pt>
                <c:pt idx="600">
                  <c:v>56.44</c:v>
                </c:pt>
                <c:pt idx="601">
                  <c:v>56.42</c:v>
                </c:pt>
                <c:pt idx="602">
                  <c:v>56.41</c:v>
                </c:pt>
                <c:pt idx="603">
                  <c:v>56.4</c:v>
                </c:pt>
                <c:pt idx="604">
                  <c:v>56.39</c:v>
                </c:pt>
                <c:pt idx="605">
                  <c:v>56.38</c:v>
                </c:pt>
                <c:pt idx="606">
                  <c:v>56.38</c:v>
                </c:pt>
                <c:pt idx="607">
                  <c:v>56.38</c:v>
                </c:pt>
                <c:pt idx="608">
                  <c:v>56.38</c:v>
                </c:pt>
                <c:pt idx="609">
                  <c:v>56.38</c:v>
                </c:pt>
                <c:pt idx="610">
                  <c:v>56.37</c:v>
                </c:pt>
                <c:pt idx="611">
                  <c:v>56.36</c:v>
                </c:pt>
                <c:pt idx="612">
                  <c:v>56.36</c:v>
                </c:pt>
                <c:pt idx="613">
                  <c:v>56.34</c:v>
                </c:pt>
                <c:pt idx="614">
                  <c:v>56.33</c:v>
                </c:pt>
                <c:pt idx="615">
                  <c:v>56.32</c:v>
                </c:pt>
                <c:pt idx="616">
                  <c:v>56.31</c:v>
                </c:pt>
                <c:pt idx="617">
                  <c:v>56.29</c:v>
                </c:pt>
                <c:pt idx="618">
                  <c:v>56.27</c:v>
                </c:pt>
                <c:pt idx="619">
                  <c:v>56.25</c:v>
                </c:pt>
                <c:pt idx="620">
                  <c:v>56.24</c:v>
                </c:pt>
                <c:pt idx="621">
                  <c:v>56.23</c:v>
                </c:pt>
                <c:pt idx="622">
                  <c:v>56.21</c:v>
                </c:pt>
                <c:pt idx="623">
                  <c:v>56.19</c:v>
                </c:pt>
                <c:pt idx="624">
                  <c:v>56.18</c:v>
                </c:pt>
                <c:pt idx="625">
                  <c:v>56.16</c:v>
                </c:pt>
                <c:pt idx="626">
                  <c:v>56.14</c:v>
                </c:pt>
                <c:pt idx="627">
                  <c:v>56.12</c:v>
                </c:pt>
                <c:pt idx="628">
                  <c:v>56.1</c:v>
                </c:pt>
                <c:pt idx="629">
                  <c:v>56.09</c:v>
                </c:pt>
                <c:pt idx="630">
                  <c:v>56.08</c:v>
                </c:pt>
                <c:pt idx="631">
                  <c:v>56.08</c:v>
                </c:pt>
                <c:pt idx="632">
                  <c:v>56.07</c:v>
                </c:pt>
                <c:pt idx="633">
                  <c:v>56.07</c:v>
                </c:pt>
                <c:pt idx="634">
                  <c:v>56.06</c:v>
                </c:pt>
                <c:pt idx="635">
                  <c:v>56.06</c:v>
                </c:pt>
                <c:pt idx="636">
                  <c:v>56.06</c:v>
                </c:pt>
                <c:pt idx="637">
                  <c:v>56.06</c:v>
                </c:pt>
                <c:pt idx="638">
                  <c:v>56.06</c:v>
                </c:pt>
                <c:pt idx="639">
                  <c:v>56.06</c:v>
                </c:pt>
                <c:pt idx="640">
                  <c:v>56.06</c:v>
                </c:pt>
                <c:pt idx="641">
                  <c:v>56.06</c:v>
                </c:pt>
                <c:pt idx="642">
                  <c:v>56.06</c:v>
                </c:pt>
                <c:pt idx="643">
                  <c:v>56.06</c:v>
                </c:pt>
                <c:pt idx="644">
                  <c:v>56.06</c:v>
                </c:pt>
                <c:pt idx="645">
                  <c:v>56.06</c:v>
                </c:pt>
                <c:pt idx="646">
                  <c:v>56.06</c:v>
                </c:pt>
                <c:pt idx="647">
                  <c:v>56.05</c:v>
                </c:pt>
                <c:pt idx="648">
                  <c:v>56.04</c:v>
                </c:pt>
                <c:pt idx="649">
                  <c:v>56.04</c:v>
                </c:pt>
                <c:pt idx="650">
                  <c:v>56.02</c:v>
                </c:pt>
                <c:pt idx="651">
                  <c:v>56.01</c:v>
                </c:pt>
                <c:pt idx="652">
                  <c:v>55.99</c:v>
                </c:pt>
                <c:pt idx="653">
                  <c:v>55.98</c:v>
                </c:pt>
                <c:pt idx="654">
                  <c:v>55.96</c:v>
                </c:pt>
                <c:pt idx="655">
                  <c:v>55.95</c:v>
                </c:pt>
                <c:pt idx="656">
                  <c:v>55.94</c:v>
                </c:pt>
                <c:pt idx="657">
                  <c:v>55.93</c:v>
                </c:pt>
                <c:pt idx="658">
                  <c:v>55.92</c:v>
                </c:pt>
                <c:pt idx="659">
                  <c:v>55.91</c:v>
                </c:pt>
                <c:pt idx="660">
                  <c:v>55.91</c:v>
                </c:pt>
                <c:pt idx="661">
                  <c:v>55.9</c:v>
                </c:pt>
                <c:pt idx="662">
                  <c:v>55.9</c:v>
                </c:pt>
                <c:pt idx="663">
                  <c:v>55.89</c:v>
                </c:pt>
                <c:pt idx="664">
                  <c:v>55.89</c:v>
                </c:pt>
                <c:pt idx="665">
                  <c:v>55.88</c:v>
                </c:pt>
                <c:pt idx="666">
                  <c:v>55.86</c:v>
                </c:pt>
                <c:pt idx="667">
                  <c:v>55.84</c:v>
                </c:pt>
                <c:pt idx="668">
                  <c:v>55.82</c:v>
                </c:pt>
                <c:pt idx="669">
                  <c:v>55.8</c:v>
                </c:pt>
                <c:pt idx="670">
                  <c:v>55.77</c:v>
                </c:pt>
                <c:pt idx="671">
                  <c:v>55.76</c:v>
                </c:pt>
                <c:pt idx="672">
                  <c:v>55.74</c:v>
                </c:pt>
                <c:pt idx="673">
                  <c:v>55.72</c:v>
                </c:pt>
                <c:pt idx="674">
                  <c:v>55.7</c:v>
                </c:pt>
                <c:pt idx="675">
                  <c:v>55.68</c:v>
                </c:pt>
                <c:pt idx="676">
                  <c:v>55.66</c:v>
                </c:pt>
                <c:pt idx="677">
                  <c:v>55.64</c:v>
                </c:pt>
                <c:pt idx="678">
                  <c:v>55.63</c:v>
                </c:pt>
                <c:pt idx="679">
                  <c:v>55.62</c:v>
                </c:pt>
                <c:pt idx="680">
                  <c:v>55.61</c:v>
                </c:pt>
                <c:pt idx="681">
                  <c:v>55.6</c:v>
                </c:pt>
                <c:pt idx="682">
                  <c:v>55.6</c:v>
                </c:pt>
                <c:pt idx="683">
                  <c:v>55.59</c:v>
                </c:pt>
                <c:pt idx="684">
                  <c:v>55.58</c:v>
                </c:pt>
                <c:pt idx="685">
                  <c:v>55.58</c:v>
                </c:pt>
                <c:pt idx="686">
                  <c:v>55.58</c:v>
                </c:pt>
                <c:pt idx="687">
                  <c:v>55.58</c:v>
                </c:pt>
                <c:pt idx="688">
                  <c:v>55.58</c:v>
                </c:pt>
                <c:pt idx="689">
                  <c:v>55.57</c:v>
                </c:pt>
                <c:pt idx="690">
                  <c:v>55.57</c:v>
                </c:pt>
                <c:pt idx="691">
                  <c:v>55.56</c:v>
                </c:pt>
                <c:pt idx="692">
                  <c:v>55.55</c:v>
                </c:pt>
                <c:pt idx="693">
                  <c:v>55.54</c:v>
                </c:pt>
                <c:pt idx="694">
                  <c:v>55.52</c:v>
                </c:pt>
                <c:pt idx="695">
                  <c:v>55.51</c:v>
                </c:pt>
                <c:pt idx="696">
                  <c:v>55.5</c:v>
                </c:pt>
                <c:pt idx="697">
                  <c:v>55.48</c:v>
                </c:pt>
                <c:pt idx="698">
                  <c:v>55.47</c:v>
                </c:pt>
                <c:pt idx="699">
                  <c:v>55.46</c:v>
                </c:pt>
                <c:pt idx="700">
                  <c:v>55.44</c:v>
                </c:pt>
                <c:pt idx="701">
                  <c:v>55.43</c:v>
                </c:pt>
                <c:pt idx="702">
                  <c:v>55.41</c:v>
                </c:pt>
                <c:pt idx="703">
                  <c:v>55.4</c:v>
                </c:pt>
                <c:pt idx="704">
                  <c:v>55.38</c:v>
                </c:pt>
                <c:pt idx="705">
                  <c:v>55.37</c:v>
                </c:pt>
                <c:pt idx="706">
                  <c:v>55.36</c:v>
                </c:pt>
                <c:pt idx="707">
                  <c:v>55.35</c:v>
                </c:pt>
                <c:pt idx="708">
                  <c:v>55.33</c:v>
                </c:pt>
                <c:pt idx="709">
                  <c:v>55.31</c:v>
                </c:pt>
                <c:pt idx="710">
                  <c:v>55.3</c:v>
                </c:pt>
                <c:pt idx="711">
                  <c:v>55.29</c:v>
                </c:pt>
                <c:pt idx="712">
                  <c:v>55.28</c:v>
                </c:pt>
                <c:pt idx="713">
                  <c:v>55.27</c:v>
                </c:pt>
                <c:pt idx="714">
                  <c:v>55.27</c:v>
                </c:pt>
                <c:pt idx="715">
                  <c:v>55.27</c:v>
                </c:pt>
                <c:pt idx="716">
                  <c:v>55.26</c:v>
                </c:pt>
                <c:pt idx="717">
                  <c:v>55.26</c:v>
                </c:pt>
                <c:pt idx="718">
                  <c:v>55.26</c:v>
                </c:pt>
                <c:pt idx="719">
                  <c:v>55.26</c:v>
                </c:pt>
                <c:pt idx="720">
                  <c:v>55.26</c:v>
                </c:pt>
                <c:pt idx="721">
                  <c:v>55.26</c:v>
                </c:pt>
                <c:pt idx="722">
                  <c:v>55.26</c:v>
                </c:pt>
                <c:pt idx="723">
                  <c:v>55.26</c:v>
                </c:pt>
                <c:pt idx="724">
                  <c:v>55.26</c:v>
                </c:pt>
                <c:pt idx="725">
                  <c:v>55.26</c:v>
                </c:pt>
                <c:pt idx="726">
                  <c:v>55.26</c:v>
                </c:pt>
                <c:pt idx="727">
                  <c:v>55.26</c:v>
                </c:pt>
                <c:pt idx="728">
                  <c:v>55.26</c:v>
                </c:pt>
                <c:pt idx="729">
                  <c:v>55.26</c:v>
                </c:pt>
                <c:pt idx="730">
                  <c:v>55.26</c:v>
                </c:pt>
                <c:pt idx="731">
                  <c:v>55.26</c:v>
                </c:pt>
                <c:pt idx="732">
                  <c:v>55.26</c:v>
                </c:pt>
                <c:pt idx="733">
                  <c:v>55.26</c:v>
                </c:pt>
                <c:pt idx="734">
                  <c:v>55.26</c:v>
                </c:pt>
                <c:pt idx="735">
                  <c:v>55.26</c:v>
                </c:pt>
                <c:pt idx="736">
                  <c:v>55.26</c:v>
                </c:pt>
                <c:pt idx="737">
                  <c:v>55.26</c:v>
                </c:pt>
                <c:pt idx="738">
                  <c:v>55.26</c:v>
                </c:pt>
                <c:pt idx="739">
                  <c:v>55.26</c:v>
                </c:pt>
                <c:pt idx="740">
                  <c:v>55.26</c:v>
                </c:pt>
                <c:pt idx="741">
                  <c:v>55.25</c:v>
                </c:pt>
                <c:pt idx="742">
                  <c:v>55.25</c:v>
                </c:pt>
                <c:pt idx="743">
                  <c:v>55.25</c:v>
                </c:pt>
                <c:pt idx="744">
                  <c:v>55.25</c:v>
                </c:pt>
                <c:pt idx="745">
                  <c:v>55.24</c:v>
                </c:pt>
                <c:pt idx="746">
                  <c:v>55.24</c:v>
                </c:pt>
                <c:pt idx="747">
                  <c:v>55.23</c:v>
                </c:pt>
                <c:pt idx="748">
                  <c:v>55.22</c:v>
                </c:pt>
                <c:pt idx="749">
                  <c:v>55.2</c:v>
                </c:pt>
                <c:pt idx="750">
                  <c:v>55.19</c:v>
                </c:pt>
                <c:pt idx="751">
                  <c:v>55.17</c:v>
                </c:pt>
                <c:pt idx="752">
                  <c:v>55.15</c:v>
                </c:pt>
                <c:pt idx="753">
                  <c:v>55.14</c:v>
                </c:pt>
                <c:pt idx="754">
                  <c:v>55.13</c:v>
                </c:pt>
                <c:pt idx="755">
                  <c:v>55.12</c:v>
                </c:pt>
                <c:pt idx="756">
                  <c:v>55.12</c:v>
                </c:pt>
                <c:pt idx="757">
                  <c:v>55.11</c:v>
                </c:pt>
                <c:pt idx="758">
                  <c:v>55.11</c:v>
                </c:pt>
                <c:pt idx="759">
                  <c:v>55.1</c:v>
                </c:pt>
                <c:pt idx="760">
                  <c:v>55.1</c:v>
                </c:pt>
                <c:pt idx="761">
                  <c:v>55.1</c:v>
                </c:pt>
                <c:pt idx="762">
                  <c:v>55.1</c:v>
                </c:pt>
                <c:pt idx="763">
                  <c:v>55.1</c:v>
                </c:pt>
                <c:pt idx="764">
                  <c:v>55.1</c:v>
                </c:pt>
                <c:pt idx="765">
                  <c:v>55.09</c:v>
                </c:pt>
                <c:pt idx="766">
                  <c:v>55.09</c:v>
                </c:pt>
                <c:pt idx="767">
                  <c:v>55.08</c:v>
                </c:pt>
                <c:pt idx="768">
                  <c:v>55.07</c:v>
                </c:pt>
                <c:pt idx="769">
                  <c:v>55.06</c:v>
                </c:pt>
                <c:pt idx="770">
                  <c:v>55.05</c:v>
                </c:pt>
                <c:pt idx="771">
                  <c:v>55.05</c:v>
                </c:pt>
                <c:pt idx="772">
                  <c:v>55.03</c:v>
                </c:pt>
                <c:pt idx="773">
                  <c:v>55.02</c:v>
                </c:pt>
                <c:pt idx="774">
                  <c:v>55.01</c:v>
                </c:pt>
                <c:pt idx="775">
                  <c:v>55</c:v>
                </c:pt>
                <c:pt idx="776">
                  <c:v>54.97</c:v>
                </c:pt>
                <c:pt idx="777">
                  <c:v>54.96</c:v>
                </c:pt>
                <c:pt idx="778">
                  <c:v>54.94</c:v>
                </c:pt>
                <c:pt idx="779">
                  <c:v>54.93</c:v>
                </c:pt>
                <c:pt idx="780">
                  <c:v>54.92</c:v>
                </c:pt>
                <c:pt idx="781">
                  <c:v>54.92</c:v>
                </c:pt>
                <c:pt idx="782">
                  <c:v>54.91</c:v>
                </c:pt>
                <c:pt idx="783">
                  <c:v>54.89</c:v>
                </c:pt>
                <c:pt idx="784">
                  <c:v>54.87</c:v>
                </c:pt>
                <c:pt idx="785">
                  <c:v>54.85</c:v>
                </c:pt>
                <c:pt idx="786">
                  <c:v>54.84</c:v>
                </c:pt>
                <c:pt idx="787">
                  <c:v>54.82</c:v>
                </c:pt>
                <c:pt idx="788">
                  <c:v>54.81</c:v>
                </c:pt>
                <c:pt idx="789">
                  <c:v>54.8</c:v>
                </c:pt>
                <c:pt idx="790">
                  <c:v>54.8</c:v>
                </c:pt>
                <c:pt idx="791">
                  <c:v>54.8</c:v>
                </c:pt>
                <c:pt idx="792">
                  <c:v>54.79</c:v>
                </c:pt>
                <c:pt idx="793">
                  <c:v>54.79</c:v>
                </c:pt>
                <c:pt idx="794">
                  <c:v>54.79</c:v>
                </c:pt>
                <c:pt idx="795">
                  <c:v>54.78</c:v>
                </c:pt>
                <c:pt idx="796">
                  <c:v>54.78</c:v>
                </c:pt>
                <c:pt idx="797">
                  <c:v>54.78</c:v>
                </c:pt>
                <c:pt idx="798">
                  <c:v>54.77</c:v>
                </c:pt>
                <c:pt idx="799">
                  <c:v>54.77</c:v>
                </c:pt>
                <c:pt idx="800">
                  <c:v>54.77</c:v>
                </c:pt>
                <c:pt idx="801">
                  <c:v>54.76</c:v>
                </c:pt>
                <c:pt idx="802">
                  <c:v>54.75</c:v>
                </c:pt>
                <c:pt idx="803">
                  <c:v>54.74</c:v>
                </c:pt>
                <c:pt idx="804">
                  <c:v>54.73</c:v>
                </c:pt>
                <c:pt idx="805">
                  <c:v>54.71</c:v>
                </c:pt>
                <c:pt idx="806">
                  <c:v>54.7</c:v>
                </c:pt>
                <c:pt idx="807">
                  <c:v>54.69</c:v>
                </c:pt>
                <c:pt idx="808">
                  <c:v>54.68</c:v>
                </c:pt>
                <c:pt idx="809">
                  <c:v>54.67</c:v>
                </c:pt>
                <c:pt idx="810">
                  <c:v>54.66</c:v>
                </c:pt>
                <c:pt idx="811">
                  <c:v>54.66</c:v>
                </c:pt>
                <c:pt idx="812">
                  <c:v>54.66</c:v>
                </c:pt>
                <c:pt idx="813">
                  <c:v>54.65</c:v>
                </c:pt>
                <c:pt idx="814">
                  <c:v>54.64</c:v>
                </c:pt>
                <c:pt idx="815">
                  <c:v>54.64</c:v>
                </c:pt>
                <c:pt idx="816">
                  <c:v>54.64</c:v>
                </c:pt>
                <c:pt idx="817">
                  <c:v>54.63</c:v>
                </c:pt>
                <c:pt idx="818">
                  <c:v>54.63</c:v>
                </c:pt>
                <c:pt idx="819">
                  <c:v>54.63</c:v>
                </c:pt>
                <c:pt idx="820">
                  <c:v>54.63</c:v>
                </c:pt>
                <c:pt idx="821">
                  <c:v>54.63</c:v>
                </c:pt>
                <c:pt idx="822">
                  <c:v>54.63</c:v>
                </c:pt>
                <c:pt idx="823">
                  <c:v>54.63</c:v>
                </c:pt>
                <c:pt idx="824">
                  <c:v>54.63</c:v>
                </c:pt>
                <c:pt idx="825">
                  <c:v>54.63</c:v>
                </c:pt>
                <c:pt idx="826">
                  <c:v>54.63</c:v>
                </c:pt>
                <c:pt idx="827">
                  <c:v>54.63</c:v>
                </c:pt>
                <c:pt idx="828">
                  <c:v>54.63</c:v>
                </c:pt>
                <c:pt idx="829">
                  <c:v>54.63</c:v>
                </c:pt>
                <c:pt idx="830">
                  <c:v>54.63</c:v>
                </c:pt>
                <c:pt idx="831">
                  <c:v>54.63</c:v>
                </c:pt>
                <c:pt idx="832">
                  <c:v>54.63</c:v>
                </c:pt>
                <c:pt idx="833">
                  <c:v>54.63</c:v>
                </c:pt>
                <c:pt idx="834">
                  <c:v>54.63</c:v>
                </c:pt>
                <c:pt idx="835">
                  <c:v>54.63</c:v>
                </c:pt>
                <c:pt idx="836">
                  <c:v>54.63</c:v>
                </c:pt>
                <c:pt idx="837">
                  <c:v>54.63</c:v>
                </c:pt>
                <c:pt idx="838">
                  <c:v>54.63</c:v>
                </c:pt>
                <c:pt idx="839">
                  <c:v>54.62</c:v>
                </c:pt>
                <c:pt idx="840">
                  <c:v>54.61</c:v>
                </c:pt>
                <c:pt idx="841">
                  <c:v>54.6</c:v>
                </c:pt>
                <c:pt idx="842">
                  <c:v>54.6</c:v>
                </c:pt>
                <c:pt idx="843">
                  <c:v>54.59</c:v>
                </c:pt>
                <c:pt idx="844">
                  <c:v>54.59</c:v>
                </c:pt>
                <c:pt idx="845">
                  <c:v>54.58</c:v>
                </c:pt>
                <c:pt idx="846">
                  <c:v>54.56</c:v>
                </c:pt>
                <c:pt idx="847">
                  <c:v>54.54</c:v>
                </c:pt>
                <c:pt idx="848">
                  <c:v>54.53</c:v>
                </c:pt>
                <c:pt idx="849">
                  <c:v>54.52</c:v>
                </c:pt>
                <c:pt idx="850">
                  <c:v>54.51</c:v>
                </c:pt>
                <c:pt idx="851">
                  <c:v>54.5</c:v>
                </c:pt>
                <c:pt idx="852">
                  <c:v>54.5</c:v>
                </c:pt>
                <c:pt idx="853">
                  <c:v>54.49</c:v>
                </c:pt>
                <c:pt idx="854">
                  <c:v>54.49</c:v>
                </c:pt>
                <c:pt idx="855">
                  <c:v>54.48</c:v>
                </c:pt>
                <c:pt idx="856">
                  <c:v>54.47</c:v>
                </c:pt>
                <c:pt idx="857">
                  <c:v>54.46</c:v>
                </c:pt>
                <c:pt idx="858">
                  <c:v>54.45</c:v>
                </c:pt>
                <c:pt idx="859">
                  <c:v>54.44</c:v>
                </c:pt>
                <c:pt idx="860">
                  <c:v>54.43</c:v>
                </c:pt>
                <c:pt idx="861">
                  <c:v>54.42</c:v>
                </c:pt>
                <c:pt idx="862">
                  <c:v>54.41</c:v>
                </c:pt>
                <c:pt idx="863">
                  <c:v>54.39</c:v>
                </c:pt>
                <c:pt idx="864">
                  <c:v>54.38</c:v>
                </c:pt>
                <c:pt idx="865">
                  <c:v>54.37</c:v>
                </c:pt>
                <c:pt idx="866">
                  <c:v>54.36</c:v>
                </c:pt>
                <c:pt idx="867">
                  <c:v>54.36</c:v>
                </c:pt>
                <c:pt idx="868">
                  <c:v>54.36</c:v>
                </c:pt>
                <c:pt idx="869">
                  <c:v>54.35</c:v>
                </c:pt>
                <c:pt idx="870">
                  <c:v>54.35</c:v>
                </c:pt>
                <c:pt idx="871">
                  <c:v>54.34</c:v>
                </c:pt>
                <c:pt idx="872">
                  <c:v>54.34</c:v>
                </c:pt>
                <c:pt idx="873">
                  <c:v>54.33</c:v>
                </c:pt>
                <c:pt idx="874">
                  <c:v>54.33</c:v>
                </c:pt>
                <c:pt idx="875">
                  <c:v>54.33</c:v>
                </c:pt>
                <c:pt idx="876">
                  <c:v>54.32</c:v>
                </c:pt>
                <c:pt idx="877">
                  <c:v>54.32</c:v>
                </c:pt>
                <c:pt idx="878">
                  <c:v>54.32</c:v>
                </c:pt>
                <c:pt idx="879">
                  <c:v>54.32</c:v>
                </c:pt>
                <c:pt idx="880">
                  <c:v>54.32</c:v>
                </c:pt>
                <c:pt idx="881">
                  <c:v>54.32</c:v>
                </c:pt>
                <c:pt idx="882">
                  <c:v>54.32</c:v>
                </c:pt>
                <c:pt idx="883">
                  <c:v>54.32</c:v>
                </c:pt>
                <c:pt idx="884">
                  <c:v>54.32</c:v>
                </c:pt>
                <c:pt idx="885">
                  <c:v>54.32</c:v>
                </c:pt>
                <c:pt idx="886">
                  <c:v>54.32</c:v>
                </c:pt>
                <c:pt idx="887">
                  <c:v>54.31</c:v>
                </c:pt>
                <c:pt idx="888">
                  <c:v>54.31</c:v>
                </c:pt>
                <c:pt idx="889">
                  <c:v>54.3</c:v>
                </c:pt>
                <c:pt idx="890">
                  <c:v>54.3</c:v>
                </c:pt>
                <c:pt idx="891">
                  <c:v>54.29</c:v>
                </c:pt>
                <c:pt idx="892">
                  <c:v>54.29</c:v>
                </c:pt>
                <c:pt idx="893">
                  <c:v>54.29</c:v>
                </c:pt>
                <c:pt idx="894">
                  <c:v>54.29</c:v>
                </c:pt>
                <c:pt idx="895">
                  <c:v>54.28</c:v>
                </c:pt>
                <c:pt idx="896">
                  <c:v>54.27</c:v>
                </c:pt>
                <c:pt idx="897">
                  <c:v>54.26</c:v>
                </c:pt>
                <c:pt idx="898">
                  <c:v>54.24</c:v>
                </c:pt>
                <c:pt idx="899">
                  <c:v>54.24</c:v>
                </c:pt>
                <c:pt idx="900">
                  <c:v>54.23</c:v>
                </c:pt>
                <c:pt idx="901">
                  <c:v>54.22</c:v>
                </c:pt>
                <c:pt idx="902">
                  <c:v>54.21</c:v>
                </c:pt>
                <c:pt idx="903">
                  <c:v>54.2</c:v>
                </c:pt>
                <c:pt idx="904">
                  <c:v>54.19</c:v>
                </c:pt>
                <c:pt idx="905">
                  <c:v>54.18</c:v>
                </c:pt>
                <c:pt idx="906">
                  <c:v>54.16</c:v>
                </c:pt>
                <c:pt idx="907">
                  <c:v>54.15</c:v>
                </c:pt>
                <c:pt idx="908">
                  <c:v>54.13</c:v>
                </c:pt>
                <c:pt idx="909">
                  <c:v>54.13</c:v>
                </c:pt>
                <c:pt idx="910">
                  <c:v>54.12</c:v>
                </c:pt>
                <c:pt idx="911">
                  <c:v>54.11</c:v>
                </c:pt>
                <c:pt idx="912">
                  <c:v>54.11</c:v>
                </c:pt>
                <c:pt idx="913">
                  <c:v>54.1</c:v>
                </c:pt>
                <c:pt idx="914">
                  <c:v>54.1</c:v>
                </c:pt>
                <c:pt idx="915">
                  <c:v>54.09</c:v>
                </c:pt>
                <c:pt idx="916">
                  <c:v>54.08</c:v>
                </c:pt>
                <c:pt idx="917">
                  <c:v>54.08</c:v>
                </c:pt>
                <c:pt idx="918">
                  <c:v>54.07</c:v>
                </c:pt>
                <c:pt idx="919">
                  <c:v>54.06</c:v>
                </c:pt>
                <c:pt idx="920">
                  <c:v>54.06</c:v>
                </c:pt>
                <c:pt idx="921">
                  <c:v>54.06</c:v>
                </c:pt>
                <c:pt idx="922">
                  <c:v>54.06</c:v>
                </c:pt>
                <c:pt idx="923">
                  <c:v>54.05</c:v>
                </c:pt>
                <c:pt idx="924">
                  <c:v>54.05</c:v>
                </c:pt>
                <c:pt idx="925">
                  <c:v>54.04</c:v>
                </c:pt>
                <c:pt idx="926">
                  <c:v>54.04</c:v>
                </c:pt>
                <c:pt idx="927">
                  <c:v>54.04</c:v>
                </c:pt>
                <c:pt idx="928">
                  <c:v>54.04</c:v>
                </c:pt>
                <c:pt idx="929">
                  <c:v>54.03</c:v>
                </c:pt>
                <c:pt idx="930">
                  <c:v>54.03</c:v>
                </c:pt>
                <c:pt idx="931">
                  <c:v>54.03</c:v>
                </c:pt>
                <c:pt idx="932">
                  <c:v>54.03</c:v>
                </c:pt>
                <c:pt idx="933">
                  <c:v>54.03</c:v>
                </c:pt>
                <c:pt idx="934">
                  <c:v>54.03</c:v>
                </c:pt>
                <c:pt idx="935">
                  <c:v>54.03</c:v>
                </c:pt>
                <c:pt idx="936">
                  <c:v>54.03</c:v>
                </c:pt>
                <c:pt idx="937">
                  <c:v>54.03</c:v>
                </c:pt>
                <c:pt idx="938">
                  <c:v>54.03</c:v>
                </c:pt>
                <c:pt idx="939">
                  <c:v>54.03</c:v>
                </c:pt>
                <c:pt idx="940">
                  <c:v>54.03</c:v>
                </c:pt>
                <c:pt idx="941">
                  <c:v>54.04</c:v>
                </c:pt>
                <c:pt idx="942">
                  <c:v>54.04</c:v>
                </c:pt>
                <c:pt idx="943">
                  <c:v>54.04</c:v>
                </c:pt>
                <c:pt idx="944">
                  <c:v>54.04</c:v>
                </c:pt>
                <c:pt idx="945">
                  <c:v>54.05</c:v>
                </c:pt>
                <c:pt idx="946">
                  <c:v>54.05</c:v>
                </c:pt>
                <c:pt idx="947">
                  <c:v>54.06</c:v>
                </c:pt>
                <c:pt idx="948">
                  <c:v>54.06</c:v>
                </c:pt>
                <c:pt idx="949">
                  <c:v>54.07</c:v>
                </c:pt>
                <c:pt idx="950">
                  <c:v>54.07</c:v>
                </c:pt>
                <c:pt idx="951">
                  <c:v>54.08</c:v>
                </c:pt>
                <c:pt idx="952">
                  <c:v>54.08</c:v>
                </c:pt>
                <c:pt idx="953">
                  <c:v>54.08</c:v>
                </c:pt>
                <c:pt idx="954">
                  <c:v>54.09</c:v>
                </c:pt>
                <c:pt idx="955">
                  <c:v>54.1</c:v>
                </c:pt>
                <c:pt idx="956">
                  <c:v>54.1</c:v>
                </c:pt>
                <c:pt idx="957">
                  <c:v>54.11</c:v>
                </c:pt>
                <c:pt idx="958">
                  <c:v>54.11</c:v>
                </c:pt>
                <c:pt idx="959">
                  <c:v>54.12</c:v>
                </c:pt>
                <c:pt idx="960">
                  <c:v>54.14</c:v>
                </c:pt>
                <c:pt idx="961">
                  <c:v>54.15</c:v>
                </c:pt>
                <c:pt idx="962">
                  <c:v>54.17</c:v>
                </c:pt>
                <c:pt idx="963">
                  <c:v>54.18</c:v>
                </c:pt>
                <c:pt idx="964">
                  <c:v>54.19</c:v>
                </c:pt>
                <c:pt idx="965">
                  <c:v>54.2</c:v>
                </c:pt>
                <c:pt idx="966">
                  <c:v>54.21</c:v>
                </c:pt>
                <c:pt idx="967">
                  <c:v>54.23</c:v>
                </c:pt>
                <c:pt idx="968">
                  <c:v>54.25</c:v>
                </c:pt>
                <c:pt idx="969">
                  <c:v>54.27</c:v>
                </c:pt>
                <c:pt idx="970">
                  <c:v>54.29</c:v>
                </c:pt>
                <c:pt idx="971">
                  <c:v>54.3</c:v>
                </c:pt>
                <c:pt idx="972">
                  <c:v>54.31</c:v>
                </c:pt>
                <c:pt idx="973">
                  <c:v>54.32</c:v>
                </c:pt>
                <c:pt idx="974">
                  <c:v>54.32</c:v>
                </c:pt>
                <c:pt idx="975">
                  <c:v>54.32</c:v>
                </c:pt>
                <c:pt idx="976">
                  <c:v>54.32</c:v>
                </c:pt>
                <c:pt idx="977">
                  <c:v>54.32</c:v>
                </c:pt>
                <c:pt idx="978">
                  <c:v>54.33</c:v>
                </c:pt>
                <c:pt idx="979">
                  <c:v>54.33</c:v>
                </c:pt>
                <c:pt idx="980">
                  <c:v>54.34</c:v>
                </c:pt>
                <c:pt idx="981">
                  <c:v>54.34</c:v>
                </c:pt>
                <c:pt idx="982">
                  <c:v>54.35</c:v>
                </c:pt>
                <c:pt idx="983">
                  <c:v>54.35</c:v>
                </c:pt>
                <c:pt idx="984">
                  <c:v>54.36</c:v>
                </c:pt>
                <c:pt idx="985">
                  <c:v>54.37</c:v>
                </c:pt>
                <c:pt idx="986">
                  <c:v>54.39</c:v>
                </c:pt>
                <c:pt idx="987">
                  <c:v>54.4</c:v>
                </c:pt>
                <c:pt idx="988">
                  <c:v>54.41</c:v>
                </c:pt>
                <c:pt idx="989">
                  <c:v>54.43</c:v>
                </c:pt>
                <c:pt idx="990">
                  <c:v>54.45</c:v>
                </c:pt>
                <c:pt idx="991">
                  <c:v>54.46</c:v>
                </c:pt>
                <c:pt idx="992">
                  <c:v>54.48</c:v>
                </c:pt>
                <c:pt idx="993">
                  <c:v>54.5</c:v>
                </c:pt>
                <c:pt idx="994">
                  <c:v>54.52</c:v>
                </c:pt>
                <c:pt idx="995">
                  <c:v>54.54</c:v>
                </c:pt>
                <c:pt idx="996">
                  <c:v>54.56</c:v>
                </c:pt>
                <c:pt idx="997">
                  <c:v>54.59</c:v>
                </c:pt>
                <c:pt idx="998">
                  <c:v>54.61</c:v>
                </c:pt>
                <c:pt idx="999">
                  <c:v>54.62</c:v>
                </c:pt>
                <c:pt idx="1000">
                  <c:v>54.63</c:v>
                </c:pt>
                <c:pt idx="1001">
                  <c:v>54.63</c:v>
                </c:pt>
                <c:pt idx="1002">
                  <c:v>54.63</c:v>
                </c:pt>
                <c:pt idx="1003">
                  <c:v>54.63</c:v>
                </c:pt>
                <c:pt idx="1004">
                  <c:v>54.63</c:v>
                </c:pt>
                <c:pt idx="1005">
                  <c:v>54.63</c:v>
                </c:pt>
                <c:pt idx="1006">
                  <c:v>54.63</c:v>
                </c:pt>
                <c:pt idx="1007">
                  <c:v>54.64</c:v>
                </c:pt>
                <c:pt idx="1008">
                  <c:v>54.65</c:v>
                </c:pt>
                <c:pt idx="1009">
                  <c:v>54.66</c:v>
                </c:pt>
                <c:pt idx="1010">
                  <c:v>54.68</c:v>
                </c:pt>
                <c:pt idx="1011">
                  <c:v>54.7</c:v>
                </c:pt>
                <c:pt idx="1012">
                  <c:v>54.72</c:v>
                </c:pt>
                <c:pt idx="1013">
                  <c:v>54.74</c:v>
                </c:pt>
                <c:pt idx="1014">
                  <c:v>54.76</c:v>
                </c:pt>
                <c:pt idx="1015">
                  <c:v>54.77</c:v>
                </c:pt>
                <c:pt idx="1016">
                  <c:v>54.78</c:v>
                </c:pt>
                <c:pt idx="1017">
                  <c:v>54.79</c:v>
                </c:pt>
                <c:pt idx="1018">
                  <c:v>54.8</c:v>
                </c:pt>
                <c:pt idx="1019">
                  <c:v>54.81</c:v>
                </c:pt>
                <c:pt idx="1020">
                  <c:v>54.83</c:v>
                </c:pt>
                <c:pt idx="1021">
                  <c:v>54.85</c:v>
                </c:pt>
                <c:pt idx="1022">
                  <c:v>54.88</c:v>
                </c:pt>
                <c:pt idx="1023">
                  <c:v>54.91</c:v>
                </c:pt>
                <c:pt idx="1024">
                  <c:v>54.94</c:v>
                </c:pt>
                <c:pt idx="1025">
                  <c:v>54.98</c:v>
                </c:pt>
                <c:pt idx="1026">
                  <c:v>55.01</c:v>
                </c:pt>
                <c:pt idx="1027">
                  <c:v>55.04</c:v>
                </c:pt>
                <c:pt idx="1028">
                  <c:v>55.07</c:v>
                </c:pt>
                <c:pt idx="1029">
                  <c:v>55.09</c:v>
                </c:pt>
                <c:pt idx="1030">
                  <c:v>55.1</c:v>
                </c:pt>
                <c:pt idx="1031">
                  <c:v>55.11</c:v>
                </c:pt>
                <c:pt idx="1032">
                  <c:v>55.12</c:v>
                </c:pt>
                <c:pt idx="1033">
                  <c:v>55.14</c:v>
                </c:pt>
                <c:pt idx="1034">
                  <c:v>55.16</c:v>
                </c:pt>
                <c:pt idx="1035">
                  <c:v>55.18</c:v>
                </c:pt>
                <c:pt idx="1036">
                  <c:v>55.21</c:v>
                </c:pt>
                <c:pt idx="1037">
                  <c:v>55.23</c:v>
                </c:pt>
                <c:pt idx="1038">
                  <c:v>55.24</c:v>
                </c:pt>
                <c:pt idx="1039">
                  <c:v>55.25</c:v>
                </c:pt>
                <c:pt idx="1040">
                  <c:v>55.26</c:v>
                </c:pt>
                <c:pt idx="1041">
                  <c:v>55.26</c:v>
                </c:pt>
                <c:pt idx="1042">
                  <c:v>55.26</c:v>
                </c:pt>
                <c:pt idx="1043">
                  <c:v>55.26</c:v>
                </c:pt>
                <c:pt idx="1044">
                  <c:v>55.26</c:v>
                </c:pt>
                <c:pt idx="1045">
                  <c:v>55.26</c:v>
                </c:pt>
                <c:pt idx="1046">
                  <c:v>55.26</c:v>
                </c:pt>
                <c:pt idx="1047">
                  <c:v>55.26</c:v>
                </c:pt>
                <c:pt idx="1048">
                  <c:v>55.26</c:v>
                </c:pt>
                <c:pt idx="1049">
                  <c:v>55.26</c:v>
                </c:pt>
                <c:pt idx="1050">
                  <c:v>55.27</c:v>
                </c:pt>
                <c:pt idx="1051">
                  <c:v>55.27</c:v>
                </c:pt>
                <c:pt idx="1052">
                  <c:v>55.28</c:v>
                </c:pt>
                <c:pt idx="1053">
                  <c:v>55.3</c:v>
                </c:pt>
                <c:pt idx="1054">
                  <c:v>55.31</c:v>
                </c:pt>
                <c:pt idx="1055">
                  <c:v>55.33</c:v>
                </c:pt>
                <c:pt idx="1056">
                  <c:v>55.36</c:v>
                </c:pt>
                <c:pt idx="1057">
                  <c:v>55.38</c:v>
                </c:pt>
                <c:pt idx="1058">
                  <c:v>55.4</c:v>
                </c:pt>
                <c:pt idx="1059">
                  <c:v>55.42</c:v>
                </c:pt>
                <c:pt idx="1060">
                  <c:v>55.44</c:v>
                </c:pt>
                <c:pt idx="1061">
                  <c:v>55.46</c:v>
                </c:pt>
                <c:pt idx="1062">
                  <c:v>55.49</c:v>
                </c:pt>
                <c:pt idx="1063">
                  <c:v>55.52</c:v>
                </c:pt>
                <c:pt idx="1064">
                  <c:v>55.53</c:v>
                </c:pt>
                <c:pt idx="1065">
                  <c:v>55.55</c:v>
                </c:pt>
                <c:pt idx="1066">
                  <c:v>55.56</c:v>
                </c:pt>
                <c:pt idx="1067">
                  <c:v>55.57</c:v>
                </c:pt>
                <c:pt idx="1068">
                  <c:v>55.57</c:v>
                </c:pt>
                <c:pt idx="1069">
                  <c:v>55.58</c:v>
                </c:pt>
                <c:pt idx="1070">
                  <c:v>55.58</c:v>
                </c:pt>
                <c:pt idx="1071">
                  <c:v>55.58</c:v>
                </c:pt>
                <c:pt idx="1072">
                  <c:v>55.58</c:v>
                </c:pt>
                <c:pt idx="1073">
                  <c:v>55.58</c:v>
                </c:pt>
                <c:pt idx="1074">
                  <c:v>55.59</c:v>
                </c:pt>
                <c:pt idx="1075">
                  <c:v>55.6</c:v>
                </c:pt>
                <c:pt idx="1076">
                  <c:v>55.6</c:v>
                </c:pt>
                <c:pt idx="1077">
                  <c:v>55.61</c:v>
                </c:pt>
                <c:pt idx="1078">
                  <c:v>55.62</c:v>
                </c:pt>
                <c:pt idx="1079">
                  <c:v>55.62</c:v>
                </c:pt>
                <c:pt idx="1080">
                  <c:v>55.63</c:v>
                </c:pt>
                <c:pt idx="1081">
                  <c:v>55.63</c:v>
                </c:pt>
                <c:pt idx="1082">
                  <c:v>55.64</c:v>
                </c:pt>
                <c:pt idx="1083">
                  <c:v>55.65</c:v>
                </c:pt>
                <c:pt idx="1084">
                  <c:v>55.66</c:v>
                </c:pt>
                <c:pt idx="1085">
                  <c:v>55.67</c:v>
                </c:pt>
                <c:pt idx="1086">
                  <c:v>55.69</c:v>
                </c:pt>
                <c:pt idx="1087">
                  <c:v>55.69</c:v>
                </c:pt>
                <c:pt idx="1088">
                  <c:v>55.69</c:v>
                </c:pt>
                <c:pt idx="1089">
                  <c:v>55.7</c:v>
                </c:pt>
                <c:pt idx="1090">
                  <c:v>55.7</c:v>
                </c:pt>
                <c:pt idx="1091">
                  <c:v>55.71</c:v>
                </c:pt>
                <c:pt idx="1092">
                  <c:v>55.71</c:v>
                </c:pt>
                <c:pt idx="1093">
                  <c:v>55.71</c:v>
                </c:pt>
                <c:pt idx="1094">
                  <c:v>55.71</c:v>
                </c:pt>
                <c:pt idx="1095">
                  <c:v>55.71</c:v>
                </c:pt>
                <c:pt idx="1096">
                  <c:v>55.7</c:v>
                </c:pt>
                <c:pt idx="1097">
                  <c:v>55.71</c:v>
                </c:pt>
                <c:pt idx="1098">
                  <c:v>55.7</c:v>
                </c:pt>
                <c:pt idx="1099">
                  <c:v>55.7</c:v>
                </c:pt>
                <c:pt idx="1100">
                  <c:v>55.7</c:v>
                </c:pt>
                <c:pt idx="1101">
                  <c:v>55.7</c:v>
                </c:pt>
                <c:pt idx="1102">
                  <c:v>55.7</c:v>
                </c:pt>
                <c:pt idx="1103">
                  <c:v>55.69</c:v>
                </c:pt>
                <c:pt idx="1104">
                  <c:v>55.69</c:v>
                </c:pt>
                <c:pt idx="1105">
                  <c:v>55.69</c:v>
                </c:pt>
                <c:pt idx="1106">
                  <c:v>55.69</c:v>
                </c:pt>
                <c:pt idx="1107">
                  <c:v>55.68</c:v>
                </c:pt>
                <c:pt idx="1108">
                  <c:v>55.67</c:v>
                </c:pt>
                <c:pt idx="1109">
                  <c:v>55.67</c:v>
                </c:pt>
                <c:pt idx="1110">
                  <c:v>55.67</c:v>
                </c:pt>
                <c:pt idx="1111">
                  <c:v>55.65</c:v>
                </c:pt>
                <c:pt idx="1112">
                  <c:v>55.65</c:v>
                </c:pt>
                <c:pt idx="1113">
                  <c:v>55.64</c:v>
                </c:pt>
                <c:pt idx="1114">
                  <c:v>55.63</c:v>
                </c:pt>
                <c:pt idx="1115">
                  <c:v>55.63</c:v>
                </c:pt>
                <c:pt idx="1116">
                  <c:v>55.62</c:v>
                </c:pt>
                <c:pt idx="1117">
                  <c:v>55.62</c:v>
                </c:pt>
                <c:pt idx="1118">
                  <c:v>55.61</c:v>
                </c:pt>
                <c:pt idx="1119">
                  <c:v>55.6</c:v>
                </c:pt>
                <c:pt idx="1120">
                  <c:v>55.6</c:v>
                </c:pt>
                <c:pt idx="1121">
                  <c:v>55.6</c:v>
                </c:pt>
                <c:pt idx="1122">
                  <c:v>55.6</c:v>
                </c:pt>
                <c:pt idx="1123">
                  <c:v>55.6</c:v>
                </c:pt>
                <c:pt idx="1124">
                  <c:v>55.6</c:v>
                </c:pt>
                <c:pt idx="1125">
                  <c:v>55.6</c:v>
                </c:pt>
                <c:pt idx="1126">
                  <c:v>55.59</c:v>
                </c:pt>
                <c:pt idx="1127">
                  <c:v>55.59</c:v>
                </c:pt>
                <c:pt idx="1128">
                  <c:v>55.58</c:v>
                </c:pt>
                <c:pt idx="1129">
                  <c:v>55.58</c:v>
                </c:pt>
                <c:pt idx="1130">
                  <c:v>55.58</c:v>
                </c:pt>
                <c:pt idx="1131">
                  <c:v>55.58</c:v>
                </c:pt>
                <c:pt idx="1132">
                  <c:v>55.58</c:v>
                </c:pt>
                <c:pt idx="1133">
                  <c:v>55.58</c:v>
                </c:pt>
                <c:pt idx="1134">
                  <c:v>55.58</c:v>
                </c:pt>
                <c:pt idx="1135">
                  <c:v>55.57</c:v>
                </c:pt>
                <c:pt idx="1136">
                  <c:v>55.57</c:v>
                </c:pt>
                <c:pt idx="1137">
                  <c:v>55.56</c:v>
                </c:pt>
                <c:pt idx="1138">
                  <c:v>55.56</c:v>
                </c:pt>
                <c:pt idx="1139">
                  <c:v>55.55</c:v>
                </c:pt>
                <c:pt idx="1140">
                  <c:v>55.54</c:v>
                </c:pt>
                <c:pt idx="1141">
                  <c:v>55.53</c:v>
                </c:pt>
                <c:pt idx="1142">
                  <c:v>55.52</c:v>
                </c:pt>
                <c:pt idx="1143">
                  <c:v>55.51</c:v>
                </c:pt>
                <c:pt idx="1144">
                  <c:v>55.5</c:v>
                </c:pt>
                <c:pt idx="1145">
                  <c:v>55.49</c:v>
                </c:pt>
                <c:pt idx="1146">
                  <c:v>55.47</c:v>
                </c:pt>
                <c:pt idx="1147">
                  <c:v>55.46</c:v>
                </c:pt>
                <c:pt idx="1148">
                  <c:v>55.45</c:v>
                </c:pt>
                <c:pt idx="1149">
                  <c:v>55.44</c:v>
                </c:pt>
                <c:pt idx="1150">
                  <c:v>55.43</c:v>
                </c:pt>
                <c:pt idx="1151">
                  <c:v>55.42</c:v>
                </c:pt>
                <c:pt idx="1152">
                  <c:v>55.4</c:v>
                </c:pt>
                <c:pt idx="1153">
                  <c:v>55.39</c:v>
                </c:pt>
                <c:pt idx="1154">
                  <c:v>55.38</c:v>
                </c:pt>
                <c:pt idx="1155">
                  <c:v>55.36</c:v>
                </c:pt>
                <c:pt idx="1156">
                  <c:v>55.35</c:v>
                </c:pt>
                <c:pt idx="1157">
                  <c:v>55.34</c:v>
                </c:pt>
                <c:pt idx="1158">
                  <c:v>55.33</c:v>
                </c:pt>
                <c:pt idx="1159">
                  <c:v>55.31</c:v>
                </c:pt>
                <c:pt idx="1160">
                  <c:v>55.3</c:v>
                </c:pt>
                <c:pt idx="1161">
                  <c:v>55.29</c:v>
                </c:pt>
                <c:pt idx="1162">
                  <c:v>55.27</c:v>
                </c:pt>
                <c:pt idx="1163">
                  <c:v>55.27</c:v>
                </c:pt>
                <c:pt idx="1164">
                  <c:v>55.26</c:v>
                </c:pt>
                <c:pt idx="1165">
                  <c:v>55.26</c:v>
                </c:pt>
                <c:pt idx="1166">
                  <c:v>55.26</c:v>
                </c:pt>
                <c:pt idx="1167">
                  <c:v>55.26</c:v>
                </c:pt>
                <c:pt idx="1168">
                  <c:v>55.26</c:v>
                </c:pt>
                <c:pt idx="1169">
                  <c:v>55.26</c:v>
                </c:pt>
                <c:pt idx="1170">
                  <c:v>55.26</c:v>
                </c:pt>
                <c:pt idx="1171">
                  <c:v>55.26</c:v>
                </c:pt>
                <c:pt idx="1172">
                  <c:v>55.26</c:v>
                </c:pt>
                <c:pt idx="1173">
                  <c:v>55.26</c:v>
                </c:pt>
                <c:pt idx="1174">
                  <c:v>55.26</c:v>
                </c:pt>
                <c:pt idx="1175">
                  <c:v>55.26</c:v>
                </c:pt>
                <c:pt idx="1176">
                  <c:v>55.26</c:v>
                </c:pt>
                <c:pt idx="1177">
                  <c:v>55.26</c:v>
                </c:pt>
                <c:pt idx="1178">
                  <c:v>55.26</c:v>
                </c:pt>
                <c:pt idx="1179">
                  <c:v>55.26</c:v>
                </c:pt>
                <c:pt idx="1180">
                  <c:v>55.26</c:v>
                </c:pt>
                <c:pt idx="1181">
                  <c:v>55.26</c:v>
                </c:pt>
                <c:pt idx="1182">
                  <c:v>55.26</c:v>
                </c:pt>
                <c:pt idx="1183">
                  <c:v>55.26</c:v>
                </c:pt>
                <c:pt idx="1184">
                  <c:v>55.26</c:v>
                </c:pt>
                <c:pt idx="1185">
                  <c:v>55.26</c:v>
                </c:pt>
                <c:pt idx="1186">
                  <c:v>55.26</c:v>
                </c:pt>
                <c:pt idx="1187">
                  <c:v>55.26</c:v>
                </c:pt>
                <c:pt idx="1188">
                  <c:v>55.25</c:v>
                </c:pt>
                <c:pt idx="1189">
                  <c:v>55.25</c:v>
                </c:pt>
                <c:pt idx="1190">
                  <c:v>55.25</c:v>
                </c:pt>
                <c:pt idx="1191">
                  <c:v>55.23</c:v>
                </c:pt>
                <c:pt idx="1192">
                  <c:v>55.21</c:v>
                </c:pt>
                <c:pt idx="1193">
                  <c:v>55.2</c:v>
                </c:pt>
                <c:pt idx="1194">
                  <c:v>55.18</c:v>
                </c:pt>
                <c:pt idx="1195">
                  <c:v>55.16</c:v>
                </c:pt>
                <c:pt idx="1196">
                  <c:v>55.16</c:v>
                </c:pt>
                <c:pt idx="1197">
                  <c:v>55.14</c:v>
                </c:pt>
                <c:pt idx="1198">
                  <c:v>55.13</c:v>
                </c:pt>
                <c:pt idx="1199">
                  <c:v>55.12</c:v>
                </c:pt>
                <c:pt idx="1200">
                  <c:v>55.12</c:v>
                </c:pt>
                <c:pt idx="1201">
                  <c:v>55.11</c:v>
                </c:pt>
                <c:pt idx="1202">
                  <c:v>55.1</c:v>
                </c:pt>
                <c:pt idx="1203">
                  <c:v>55.1</c:v>
                </c:pt>
                <c:pt idx="1204">
                  <c:v>55.1</c:v>
                </c:pt>
                <c:pt idx="1205">
                  <c:v>55.1</c:v>
                </c:pt>
                <c:pt idx="1206">
                  <c:v>55.1</c:v>
                </c:pt>
                <c:pt idx="1207">
                  <c:v>55.1</c:v>
                </c:pt>
                <c:pt idx="1208">
                  <c:v>55.1</c:v>
                </c:pt>
                <c:pt idx="1209">
                  <c:v>55.09</c:v>
                </c:pt>
                <c:pt idx="1210">
                  <c:v>55.08</c:v>
                </c:pt>
                <c:pt idx="1211">
                  <c:v>55.07</c:v>
                </c:pt>
                <c:pt idx="1212">
                  <c:v>55.05</c:v>
                </c:pt>
                <c:pt idx="1213">
                  <c:v>55.03</c:v>
                </c:pt>
                <c:pt idx="1214">
                  <c:v>55.01</c:v>
                </c:pt>
                <c:pt idx="1215">
                  <c:v>55</c:v>
                </c:pt>
                <c:pt idx="1216">
                  <c:v>54.98</c:v>
                </c:pt>
                <c:pt idx="1217">
                  <c:v>54.96</c:v>
                </c:pt>
                <c:pt idx="1218">
                  <c:v>54.94</c:v>
                </c:pt>
                <c:pt idx="1219">
                  <c:v>54.92</c:v>
                </c:pt>
                <c:pt idx="1220">
                  <c:v>54.9</c:v>
                </c:pt>
                <c:pt idx="1221">
                  <c:v>54.88</c:v>
                </c:pt>
                <c:pt idx="1222">
                  <c:v>54.86</c:v>
                </c:pt>
                <c:pt idx="1223">
                  <c:v>54.84</c:v>
                </c:pt>
                <c:pt idx="1224">
                  <c:v>54.82</c:v>
                </c:pt>
                <c:pt idx="1225">
                  <c:v>54.81</c:v>
                </c:pt>
                <c:pt idx="1226">
                  <c:v>54.8</c:v>
                </c:pt>
                <c:pt idx="1227">
                  <c:v>54.79</c:v>
                </c:pt>
                <c:pt idx="1228">
                  <c:v>54.79</c:v>
                </c:pt>
                <c:pt idx="1229">
                  <c:v>54.78</c:v>
                </c:pt>
                <c:pt idx="1230">
                  <c:v>54.78</c:v>
                </c:pt>
                <c:pt idx="1231">
                  <c:v>54.78</c:v>
                </c:pt>
                <c:pt idx="1232">
                  <c:v>54.77</c:v>
                </c:pt>
                <c:pt idx="1233">
                  <c:v>54.76</c:v>
                </c:pt>
                <c:pt idx="1234">
                  <c:v>54.75</c:v>
                </c:pt>
                <c:pt idx="1235">
                  <c:v>54.75</c:v>
                </c:pt>
                <c:pt idx="1236">
                  <c:v>54.73</c:v>
                </c:pt>
                <c:pt idx="1237">
                  <c:v>54.72</c:v>
                </c:pt>
                <c:pt idx="1238">
                  <c:v>54.71</c:v>
                </c:pt>
                <c:pt idx="1239">
                  <c:v>54.7</c:v>
                </c:pt>
                <c:pt idx="1240">
                  <c:v>54.68</c:v>
                </c:pt>
                <c:pt idx="1241">
                  <c:v>54.67</c:v>
                </c:pt>
                <c:pt idx="1242">
                  <c:v>54.66</c:v>
                </c:pt>
                <c:pt idx="1243">
                  <c:v>54.66</c:v>
                </c:pt>
                <c:pt idx="1244">
                  <c:v>54.65</c:v>
                </c:pt>
                <c:pt idx="1245">
                  <c:v>54.64</c:v>
                </c:pt>
                <c:pt idx="1246">
                  <c:v>54.64</c:v>
                </c:pt>
                <c:pt idx="1247">
                  <c:v>54.64</c:v>
                </c:pt>
                <c:pt idx="1248">
                  <c:v>54.63</c:v>
                </c:pt>
                <c:pt idx="1249">
                  <c:v>54.63</c:v>
                </c:pt>
                <c:pt idx="1250">
                  <c:v>54.63</c:v>
                </c:pt>
                <c:pt idx="1251">
                  <c:v>54.63</c:v>
                </c:pt>
                <c:pt idx="1252">
                  <c:v>54.63</c:v>
                </c:pt>
                <c:pt idx="1253">
                  <c:v>54.63</c:v>
                </c:pt>
                <c:pt idx="1254">
                  <c:v>54.63</c:v>
                </c:pt>
                <c:pt idx="1255">
                  <c:v>54.63</c:v>
                </c:pt>
                <c:pt idx="1256">
                  <c:v>54.63</c:v>
                </c:pt>
                <c:pt idx="1257">
                  <c:v>54.63</c:v>
                </c:pt>
                <c:pt idx="1258">
                  <c:v>54.63</c:v>
                </c:pt>
                <c:pt idx="1259">
                  <c:v>54.63</c:v>
                </c:pt>
                <c:pt idx="1260">
                  <c:v>54.63</c:v>
                </c:pt>
                <c:pt idx="1261">
                  <c:v>54.63</c:v>
                </c:pt>
                <c:pt idx="1262">
                  <c:v>54.63</c:v>
                </c:pt>
                <c:pt idx="1263">
                  <c:v>54.63</c:v>
                </c:pt>
                <c:pt idx="1264">
                  <c:v>54.63</c:v>
                </c:pt>
                <c:pt idx="1265">
                  <c:v>54.62</c:v>
                </c:pt>
                <c:pt idx="1266">
                  <c:v>54.6</c:v>
                </c:pt>
                <c:pt idx="1267">
                  <c:v>54.59</c:v>
                </c:pt>
                <c:pt idx="1268">
                  <c:v>54.58</c:v>
                </c:pt>
                <c:pt idx="1269">
                  <c:v>54.56</c:v>
                </c:pt>
                <c:pt idx="1270">
                  <c:v>54.55</c:v>
                </c:pt>
                <c:pt idx="1271">
                  <c:v>54.54</c:v>
                </c:pt>
                <c:pt idx="1272">
                  <c:v>54.53</c:v>
                </c:pt>
                <c:pt idx="1273">
                  <c:v>54.51</c:v>
                </c:pt>
                <c:pt idx="1274">
                  <c:v>54.5</c:v>
                </c:pt>
                <c:pt idx="1275">
                  <c:v>54.49</c:v>
                </c:pt>
                <c:pt idx="1276">
                  <c:v>54.47</c:v>
                </c:pt>
                <c:pt idx="1277">
                  <c:v>54.47</c:v>
                </c:pt>
                <c:pt idx="1278">
                  <c:v>54.46</c:v>
                </c:pt>
                <c:pt idx="1279">
                  <c:v>54.44</c:v>
                </c:pt>
                <c:pt idx="1280">
                  <c:v>54.42</c:v>
                </c:pt>
                <c:pt idx="1281">
                  <c:v>54.41</c:v>
                </c:pt>
                <c:pt idx="1282">
                  <c:v>54.39</c:v>
                </c:pt>
                <c:pt idx="1283">
                  <c:v>54.38</c:v>
                </c:pt>
                <c:pt idx="1284">
                  <c:v>54.37</c:v>
                </c:pt>
                <c:pt idx="1285">
                  <c:v>54.37</c:v>
                </c:pt>
                <c:pt idx="1286">
                  <c:v>54.36</c:v>
                </c:pt>
                <c:pt idx="1287">
                  <c:v>54.35</c:v>
                </c:pt>
                <c:pt idx="1288">
                  <c:v>54.34</c:v>
                </c:pt>
                <c:pt idx="1289">
                  <c:v>54.34</c:v>
                </c:pt>
                <c:pt idx="1290">
                  <c:v>54.33</c:v>
                </c:pt>
                <c:pt idx="1291">
                  <c:v>54.32</c:v>
                </c:pt>
                <c:pt idx="1292">
                  <c:v>54.32</c:v>
                </c:pt>
                <c:pt idx="1293">
                  <c:v>54.32</c:v>
                </c:pt>
                <c:pt idx="1294">
                  <c:v>54.32</c:v>
                </c:pt>
                <c:pt idx="1295">
                  <c:v>54.32</c:v>
                </c:pt>
                <c:pt idx="1296">
                  <c:v>54.32</c:v>
                </c:pt>
                <c:pt idx="1297">
                  <c:v>54.32</c:v>
                </c:pt>
                <c:pt idx="1298">
                  <c:v>54.32</c:v>
                </c:pt>
                <c:pt idx="1299">
                  <c:v>54.32</c:v>
                </c:pt>
                <c:pt idx="1300">
                  <c:v>54.31</c:v>
                </c:pt>
                <c:pt idx="1301">
                  <c:v>54.3</c:v>
                </c:pt>
                <c:pt idx="1302">
                  <c:v>54.29</c:v>
                </c:pt>
                <c:pt idx="1303">
                  <c:v>54.28</c:v>
                </c:pt>
                <c:pt idx="1304">
                  <c:v>54.28</c:v>
                </c:pt>
                <c:pt idx="1305">
                  <c:v>54.27</c:v>
                </c:pt>
                <c:pt idx="1306">
                  <c:v>54.26</c:v>
                </c:pt>
                <c:pt idx="1307">
                  <c:v>54.26</c:v>
                </c:pt>
                <c:pt idx="1308">
                  <c:v>54.24</c:v>
                </c:pt>
                <c:pt idx="1309">
                  <c:v>54.23</c:v>
                </c:pt>
                <c:pt idx="1310">
                  <c:v>54.21</c:v>
                </c:pt>
                <c:pt idx="1311">
                  <c:v>54.19</c:v>
                </c:pt>
                <c:pt idx="1312">
                  <c:v>54.17</c:v>
                </c:pt>
                <c:pt idx="1313">
                  <c:v>54.15</c:v>
                </c:pt>
                <c:pt idx="1314">
                  <c:v>54.13</c:v>
                </c:pt>
                <c:pt idx="1315">
                  <c:v>54.11</c:v>
                </c:pt>
                <c:pt idx="1316">
                  <c:v>54.1</c:v>
                </c:pt>
                <c:pt idx="1317">
                  <c:v>54.09</c:v>
                </c:pt>
                <c:pt idx="1318">
                  <c:v>54.08</c:v>
                </c:pt>
                <c:pt idx="1319">
                  <c:v>54.06</c:v>
                </c:pt>
                <c:pt idx="1320">
                  <c:v>54.06</c:v>
                </c:pt>
                <c:pt idx="1321">
                  <c:v>54.05</c:v>
                </c:pt>
                <c:pt idx="1322">
                  <c:v>54.05</c:v>
                </c:pt>
                <c:pt idx="1323">
                  <c:v>54.05</c:v>
                </c:pt>
                <c:pt idx="1324">
                  <c:v>54.04</c:v>
                </c:pt>
                <c:pt idx="1325">
                  <c:v>54.04</c:v>
                </c:pt>
                <c:pt idx="1326">
                  <c:v>54.04</c:v>
                </c:pt>
                <c:pt idx="1327">
                  <c:v>54.03</c:v>
                </c:pt>
                <c:pt idx="1328">
                  <c:v>54.03</c:v>
                </c:pt>
                <c:pt idx="1329">
                  <c:v>54.03</c:v>
                </c:pt>
                <c:pt idx="1330">
                  <c:v>54.02</c:v>
                </c:pt>
                <c:pt idx="1331">
                  <c:v>54.02</c:v>
                </c:pt>
                <c:pt idx="1332">
                  <c:v>54.02</c:v>
                </c:pt>
                <c:pt idx="1333">
                  <c:v>54.02</c:v>
                </c:pt>
                <c:pt idx="1334">
                  <c:v>54.02</c:v>
                </c:pt>
                <c:pt idx="1335">
                  <c:v>54.02</c:v>
                </c:pt>
                <c:pt idx="1336">
                  <c:v>54.02</c:v>
                </c:pt>
                <c:pt idx="1337">
                  <c:v>54.02</c:v>
                </c:pt>
                <c:pt idx="1338">
                  <c:v>54.02</c:v>
                </c:pt>
                <c:pt idx="1339">
                  <c:v>54.02</c:v>
                </c:pt>
                <c:pt idx="1340">
                  <c:v>54.02</c:v>
                </c:pt>
                <c:pt idx="1341">
                  <c:v>54.02</c:v>
                </c:pt>
                <c:pt idx="1342">
                  <c:v>54.02</c:v>
                </c:pt>
                <c:pt idx="1343">
                  <c:v>54.02</c:v>
                </c:pt>
                <c:pt idx="1344">
                  <c:v>54.02</c:v>
                </c:pt>
                <c:pt idx="1345">
                  <c:v>54.02</c:v>
                </c:pt>
                <c:pt idx="1346">
                  <c:v>54.02</c:v>
                </c:pt>
                <c:pt idx="1347">
                  <c:v>54.02</c:v>
                </c:pt>
                <c:pt idx="1348">
                  <c:v>54.02</c:v>
                </c:pt>
                <c:pt idx="1349">
                  <c:v>54.02</c:v>
                </c:pt>
                <c:pt idx="1350">
                  <c:v>54.02</c:v>
                </c:pt>
                <c:pt idx="1351">
                  <c:v>54.02</c:v>
                </c:pt>
                <c:pt idx="1352">
                  <c:v>54.02</c:v>
                </c:pt>
                <c:pt idx="1353">
                  <c:v>54.02</c:v>
                </c:pt>
                <c:pt idx="1354">
                  <c:v>54.02</c:v>
                </c:pt>
                <c:pt idx="1355">
                  <c:v>54.02</c:v>
                </c:pt>
                <c:pt idx="1356">
                  <c:v>54.02</c:v>
                </c:pt>
                <c:pt idx="1357">
                  <c:v>54.02</c:v>
                </c:pt>
                <c:pt idx="1358">
                  <c:v>54.02</c:v>
                </c:pt>
                <c:pt idx="1359">
                  <c:v>54.02</c:v>
                </c:pt>
                <c:pt idx="1360">
                  <c:v>54.02</c:v>
                </c:pt>
                <c:pt idx="1361">
                  <c:v>54.02</c:v>
                </c:pt>
                <c:pt idx="1362">
                  <c:v>54.02</c:v>
                </c:pt>
                <c:pt idx="1363">
                  <c:v>54.02</c:v>
                </c:pt>
                <c:pt idx="1364">
                  <c:v>54.02</c:v>
                </c:pt>
                <c:pt idx="1365">
                  <c:v>54.03</c:v>
                </c:pt>
                <c:pt idx="1366">
                  <c:v>54.03</c:v>
                </c:pt>
                <c:pt idx="1367">
                  <c:v>54.04</c:v>
                </c:pt>
                <c:pt idx="1368">
                  <c:v>54.05</c:v>
                </c:pt>
                <c:pt idx="1369">
                  <c:v>54.05</c:v>
                </c:pt>
                <c:pt idx="1370">
                  <c:v>54.07</c:v>
                </c:pt>
                <c:pt idx="1371">
                  <c:v>54.09</c:v>
                </c:pt>
                <c:pt idx="1372">
                  <c:v>54.11</c:v>
                </c:pt>
                <c:pt idx="1373">
                  <c:v>54.13</c:v>
                </c:pt>
                <c:pt idx="1374">
                  <c:v>54.15</c:v>
                </c:pt>
                <c:pt idx="1375">
                  <c:v>54.16</c:v>
                </c:pt>
                <c:pt idx="1376">
                  <c:v>54.17</c:v>
                </c:pt>
                <c:pt idx="1377">
                  <c:v>54.18</c:v>
                </c:pt>
                <c:pt idx="1378">
                  <c:v>54.2</c:v>
                </c:pt>
                <c:pt idx="1379">
                  <c:v>54.21</c:v>
                </c:pt>
                <c:pt idx="1380">
                  <c:v>54.23</c:v>
                </c:pt>
                <c:pt idx="1381">
                  <c:v>54.25</c:v>
                </c:pt>
                <c:pt idx="1382">
                  <c:v>54.26</c:v>
                </c:pt>
                <c:pt idx="1383">
                  <c:v>54.28</c:v>
                </c:pt>
                <c:pt idx="1384">
                  <c:v>54.29</c:v>
                </c:pt>
                <c:pt idx="1385">
                  <c:v>54.3</c:v>
                </c:pt>
                <c:pt idx="1386">
                  <c:v>54.31</c:v>
                </c:pt>
                <c:pt idx="1387">
                  <c:v>54.32</c:v>
                </c:pt>
                <c:pt idx="1388">
                  <c:v>54.32</c:v>
                </c:pt>
                <c:pt idx="1389">
                  <c:v>54.32</c:v>
                </c:pt>
                <c:pt idx="1390">
                  <c:v>54.32</c:v>
                </c:pt>
                <c:pt idx="1391">
                  <c:v>54.33</c:v>
                </c:pt>
                <c:pt idx="1392">
                  <c:v>54.34</c:v>
                </c:pt>
                <c:pt idx="1393">
                  <c:v>54.35</c:v>
                </c:pt>
                <c:pt idx="1394">
                  <c:v>54.36</c:v>
                </c:pt>
                <c:pt idx="1395">
                  <c:v>54.38</c:v>
                </c:pt>
                <c:pt idx="1396">
                  <c:v>54.4</c:v>
                </c:pt>
                <c:pt idx="1397">
                  <c:v>54.42</c:v>
                </c:pt>
                <c:pt idx="1398">
                  <c:v>54.44</c:v>
                </c:pt>
                <c:pt idx="1399">
                  <c:v>54.46</c:v>
                </c:pt>
                <c:pt idx="1400">
                  <c:v>54.48</c:v>
                </c:pt>
                <c:pt idx="1401">
                  <c:v>54.51</c:v>
                </c:pt>
                <c:pt idx="1402">
                  <c:v>54.54</c:v>
                </c:pt>
                <c:pt idx="1403">
                  <c:v>54.57</c:v>
                </c:pt>
                <c:pt idx="1404">
                  <c:v>54.59</c:v>
                </c:pt>
                <c:pt idx="1405">
                  <c:v>54.61</c:v>
                </c:pt>
                <c:pt idx="1406">
                  <c:v>54.63</c:v>
                </c:pt>
                <c:pt idx="1407">
                  <c:v>54.63</c:v>
                </c:pt>
                <c:pt idx="1408">
                  <c:v>54.63</c:v>
                </c:pt>
                <c:pt idx="1409">
                  <c:v>54.63</c:v>
                </c:pt>
                <c:pt idx="1410">
                  <c:v>54.63</c:v>
                </c:pt>
                <c:pt idx="1411">
                  <c:v>54.63</c:v>
                </c:pt>
                <c:pt idx="1412">
                  <c:v>54.63</c:v>
                </c:pt>
                <c:pt idx="1413">
                  <c:v>54.63</c:v>
                </c:pt>
                <c:pt idx="1414">
                  <c:v>54.64</c:v>
                </c:pt>
                <c:pt idx="1415">
                  <c:v>54.65</c:v>
                </c:pt>
                <c:pt idx="1416">
                  <c:v>54.66</c:v>
                </c:pt>
                <c:pt idx="1417">
                  <c:v>54.68</c:v>
                </c:pt>
                <c:pt idx="1418">
                  <c:v>54.71</c:v>
                </c:pt>
                <c:pt idx="1419">
                  <c:v>54.73</c:v>
                </c:pt>
                <c:pt idx="1420">
                  <c:v>54.75</c:v>
                </c:pt>
                <c:pt idx="1421">
                  <c:v>54.77</c:v>
                </c:pt>
                <c:pt idx="1422">
                  <c:v>54.78</c:v>
                </c:pt>
                <c:pt idx="1423">
                  <c:v>54.78</c:v>
                </c:pt>
                <c:pt idx="1424">
                  <c:v>54.8</c:v>
                </c:pt>
                <c:pt idx="1425">
                  <c:v>54.83</c:v>
                </c:pt>
                <c:pt idx="1426">
                  <c:v>54.86</c:v>
                </c:pt>
                <c:pt idx="1427">
                  <c:v>54.9</c:v>
                </c:pt>
                <c:pt idx="1428">
                  <c:v>54.94</c:v>
                </c:pt>
                <c:pt idx="1429">
                  <c:v>54.98</c:v>
                </c:pt>
                <c:pt idx="1430">
                  <c:v>55.01</c:v>
                </c:pt>
                <c:pt idx="1431">
                  <c:v>55.04</c:v>
                </c:pt>
                <c:pt idx="1432">
                  <c:v>55.07</c:v>
                </c:pt>
                <c:pt idx="1433">
                  <c:v>55.09</c:v>
                </c:pt>
                <c:pt idx="1434">
                  <c:v>55.1</c:v>
                </c:pt>
                <c:pt idx="1435">
                  <c:v>55.1</c:v>
                </c:pt>
                <c:pt idx="1436">
                  <c:v>55.11</c:v>
                </c:pt>
                <c:pt idx="1437">
                  <c:v>55.12</c:v>
                </c:pt>
                <c:pt idx="1438">
                  <c:v>55.14</c:v>
                </c:pt>
                <c:pt idx="1439">
                  <c:v>55.16</c:v>
                </c:pt>
                <c:pt idx="1440">
                  <c:v>55.18</c:v>
                </c:pt>
                <c:pt idx="1441">
                  <c:v>55.2</c:v>
                </c:pt>
                <c:pt idx="1442">
                  <c:v>55.22</c:v>
                </c:pt>
                <c:pt idx="1443">
                  <c:v>55.23</c:v>
                </c:pt>
                <c:pt idx="1444">
                  <c:v>55.25</c:v>
                </c:pt>
                <c:pt idx="1445">
                  <c:v>55.25</c:v>
                </c:pt>
                <c:pt idx="1446">
                  <c:v>55.26</c:v>
                </c:pt>
                <c:pt idx="1447">
                  <c:v>55.26</c:v>
                </c:pt>
                <c:pt idx="1448">
                  <c:v>55.26</c:v>
                </c:pt>
                <c:pt idx="1449">
                  <c:v>55.26</c:v>
                </c:pt>
                <c:pt idx="1450">
                  <c:v>55.26</c:v>
                </c:pt>
                <c:pt idx="1451">
                  <c:v>55.26</c:v>
                </c:pt>
                <c:pt idx="1452">
                  <c:v>55.26</c:v>
                </c:pt>
                <c:pt idx="1453">
                  <c:v>55.26</c:v>
                </c:pt>
                <c:pt idx="1454">
                  <c:v>55.26</c:v>
                </c:pt>
                <c:pt idx="1455">
                  <c:v>55.26</c:v>
                </c:pt>
                <c:pt idx="1456">
                  <c:v>55.26</c:v>
                </c:pt>
                <c:pt idx="1457">
                  <c:v>55.26</c:v>
                </c:pt>
                <c:pt idx="1458">
                  <c:v>55.27</c:v>
                </c:pt>
                <c:pt idx="1459">
                  <c:v>55.27</c:v>
                </c:pt>
                <c:pt idx="1460">
                  <c:v>55.29</c:v>
                </c:pt>
                <c:pt idx="1461">
                  <c:v>55.31</c:v>
                </c:pt>
                <c:pt idx="1462">
                  <c:v>55.33</c:v>
                </c:pt>
                <c:pt idx="1463">
                  <c:v>55.36</c:v>
                </c:pt>
                <c:pt idx="1464">
                  <c:v>55.38</c:v>
                </c:pt>
                <c:pt idx="1465">
                  <c:v>55.4</c:v>
                </c:pt>
                <c:pt idx="1466">
                  <c:v>55.42</c:v>
                </c:pt>
                <c:pt idx="1467">
                  <c:v>55.44</c:v>
                </c:pt>
                <c:pt idx="1468">
                  <c:v>55.46</c:v>
                </c:pt>
                <c:pt idx="1469">
                  <c:v>55.48</c:v>
                </c:pt>
                <c:pt idx="1470">
                  <c:v>55.5</c:v>
                </c:pt>
                <c:pt idx="1471">
                  <c:v>55.51</c:v>
                </c:pt>
                <c:pt idx="1472">
                  <c:v>55.53</c:v>
                </c:pt>
                <c:pt idx="1473">
                  <c:v>55.54</c:v>
                </c:pt>
                <c:pt idx="1474">
                  <c:v>55.56</c:v>
                </c:pt>
                <c:pt idx="1475">
                  <c:v>55.56</c:v>
                </c:pt>
                <c:pt idx="1476">
                  <c:v>55.57</c:v>
                </c:pt>
                <c:pt idx="1477">
                  <c:v>55.58</c:v>
                </c:pt>
                <c:pt idx="1478">
                  <c:v>55.58</c:v>
                </c:pt>
                <c:pt idx="1479">
                  <c:v>55.58</c:v>
                </c:pt>
                <c:pt idx="1480">
                  <c:v>55.58</c:v>
                </c:pt>
                <c:pt idx="1481">
                  <c:v>55.58</c:v>
                </c:pt>
                <c:pt idx="1482">
                  <c:v>55.58</c:v>
                </c:pt>
                <c:pt idx="1483">
                  <c:v>55.58</c:v>
                </c:pt>
                <c:pt idx="1484">
                  <c:v>55.58</c:v>
                </c:pt>
                <c:pt idx="1485">
                  <c:v>55.59</c:v>
                </c:pt>
                <c:pt idx="1486">
                  <c:v>55.6</c:v>
                </c:pt>
                <c:pt idx="1487">
                  <c:v>55.6</c:v>
                </c:pt>
                <c:pt idx="1488">
                  <c:v>55.61</c:v>
                </c:pt>
                <c:pt idx="1489">
                  <c:v>55.62</c:v>
                </c:pt>
                <c:pt idx="1490">
                  <c:v>55.62</c:v>
                </c:pt>
                <c:pt idx="1491">
                  <c:v>55.63</c:v>
                </c:pt>
                <c:pt idx="1492">
                  <c:v>55.63</c:v>
                </c:pt>
                <c:pt idx="1493">
                  <c:v>55.63</c:v>
                </c:pt>
                <c:pt idx="1494">
                  <c:v>55.64</c:v>
                </c:pt>
                <c:pt idx="1495">
                  <c:v>55.64</c:v>
                </c:pt>
                <c:pt idx="1496">
                  <c:v>55.64</c:v>
                </c:pt>
                <c:pt idx="1497">
                  <c:v>55.65</c:v>
                </c:pt>
                <c:pt idx="1498">
                  <c:v>55.65</c:v>
                </c:pt>
                <c:pt idx="1499">
                  <c:v>55.66</c:v>
                </c:pt>
                <c:pt idx="1500">
                  <c:v>55.67</c:v>
                </c:pt>
                <c:pt idx="1501">
                  <c:v>55.67</c:v>
                </c:pt>
                <c:pt idx="1502">
                  <c:v>55.67</c:v>
                </c:pt>
                <c:pt idx="1503">
                  <c:v>55.67</c:v>
                </c:pt>
                <c:pt idx="1504">
                  <c:v>55.66</c:v>
                </c:pt>
                <c:pt idx="1505">
                  <c:v>55.66</c:v>
                </c:pt>
                <c:pt idx="1506">
                  <c:v>55.65</c:v>
                </c:pt>
                <c:pt idx="1507">
                  <c:v>55.65</c:v>
                </c:pt>
                <c:pt idx="1508">
                  <c:v>55.65</c:v>
                </c:pt>
                <c:pt idx="1509">
                  <c:v>55.64</c:v>
                </c:pt>
                <c:pt idx="1510">
                  <c:v>55.63</c:v>
                </c:pt>
                <c:pt idx="1511">
                  <c:v>55.62</c:v>
                </c:pt>
                <c:pt idx="1512">
                  <c:v>55.62</c:v>
                </c:pt>
                <c:pt idx="1513">
                  <c:v>55.62</c:v>
                </c:pt>
                <c:pt idx="1514">
                  <c:v>55.62</c:v>
                </c:pt>
                <c:pt idx="1515">
                  <c:v>55.61</c:v>
                </c:pt>
                <c:pt idx="1516">
                  <c:v>55.61</c:v>
                </c:pt>
                <c:pt idx="1517">
                  <c:v>55.6</c:v>
                </c:pt>
                <c:pt idx="1518">
                  <c:v>55.6</c:v>
                </c:pt>
                <c:pt idx="1519">
                  <c:v>55.6</c:v>
                </c:pt>
                <c:pt idx="1520">
                  <c:v>55.6</c:v>
                </c:pt>
                <c:pt idx="1521">
                  <c:v>55.59</c:v>
                </c:pt>
                <c:pt idx="1522">
                  <c:v>55.59</c:v>
                </c:pt>
                <c:pt idx="1523">
                  <c:v>55.58</c:v>
                </c:pt>
                <c:pt idx="1524">
                  <c:v>55.59</c:v>
                </c:pt>
                <c:pt idx="1525">
                  <c:v>55.58</c:v>
                </c:pt>
                <c:pt idx="1526">
                  <c:v>55.58</c:v>
                </c:pt>
                <c:pt idx="1527">
                  <c:v>55.58</c:v>
                </c:pt>
                <c:pt idx="1528">
                  <c:v>55.58</c:v>
                </c:pt>
                <c:pt idx="1529">
                  <c:v>55.58</c:v>
                </c:pt>
                <c:pt idx="1530">
                  <c:v>55.58</c:v>
                </c:pt>
                <c:pt idx="1531">
                  <c:v>55.58</c:v>
                </c:pt>
                <c:pt idx="1532">
                  <c:v>55.58</c:v>
                </c:pt>
                <c:pt idx="1533">
                  <c:v>55.58</c:v>
                </c:pt>
                <c:pt idx="1534">
                  <c:v>55.58</c:v>
                </c:pt>
                <c:pt idx="1535">
                  <c:v>55.57</c:v>
                </c:pt>
                <c:pt idx="1536">
                  <c:v>55.56</c:v>
                </c:pt>
                <c:pt idx="1537">
                  <c:v>55.55</c:v>
                </c:pt>
                <c:pt idx="1538">
                  <c:v>55.54</c:v>
                </c:pt>
                <c:pt idx="1539">
                  <c:v>55.53</c:v>
                </c:pt>
                <c:pt idx="1540">
                  <c:v>55.52</c:v>
                </c:pt>
                <c:pt idx="1541">
                  <c:v>55.51</c:v>
                </c:pt>
                <c:pt idx="1542">
                  <c:v>55.49</c:v>
                </c:pt>
                <c:pt idx="1543">
                  <c:v>55.48</c:v>
                </c:pt>
                <c:pt idx="1544">
                  <c:v>55.47</c:v>
                </c:pt>
                <c:pt idx="1545">
                  <c:v>55.46</c:v>
                </c:pt>
                <c:pt idx="1546">
                  <c:v>55.45</c:v>
                </c:pt>
                <c:pt idx="1547">
                  <c:v>55.44</c:v>
                </c:pt>
                <c:pt idx="1548">
                  <c:v>55.43</c:v>
                </c:pt>
                <c:pt idx="1549">
                  <c:v>55.41</c:v>
                </c:pt>
                <c:pt idx="1550">
                  <c:v>55.4</c:v>
                </c:pt>
                <c:pt idx="1551">
                  <c:v>55.39</c:v>
                </c:pt>
                <c:pt idx="1552">
                  <c:v>55.37</c:v>
                </c:pt>
                <c:pt idx="1553">
                  <c:v>55.35</c:v>
                </c:pt>
                <c:pt idx="1554">
                  <c:v>55.34</c:v>
                </c:pt>
                <c:pt idx="1555">
                  <c:v>55.32</c:v>
                </c:pt>
                <c:pt idx="1556">
                  <c:v>55.3</c:v>
                </c:pt>
                <c:pt idx="1557">
                  <c:v>55.29</c:v>
                </c:pt>
                <c:pt idx="1558">
                  <c:v>55.29</c:v>
                </c:pt>
                <c:pt idx="1559">
                  <c:v>55.28</c:v>
                </c:pt>
                <c:pt idx="1560">
                  <c:v>55.27</c:v>
                </c:pt>
                <c:pt idx="1561">
                  <c:v>55.27</c:v>
                </c:pt>
                <c:pt idx="1562">
                  <c:v>55.26</c:v>
                </c:pt>
                <c:pt idx="1563">
                  <c:v>55.26</c:v>
                </c:pt>
                <c:pt idx="1564">
                  <c:v>55.26</c:v>
                </c:pt>
                <c:pt idx="1565">
                  <c:v>55.26</c:v>
                </c:pt>
                <c:pt idx="1566">
                  <c:v>55.26</c:v>
                </c:pt>
                <c:pt idx="1567">
                  <c:v>55.26</c:v>
                </c:pt>
                <c:pt idx="1568">
                  <c:v>55.26</c:v>
                </c:pt>
                <c:pt idx="1569">
                  <c:v>55.26</c:v>
                </c:pt>
                <c:pt idx="1570">
                  <c:v>55.26</c:v>
                </c:pt>
                <c:pt idx="1571">
                  <c:v>55.26</c:v>
                </c:pt>
                <c:pt idx="1572">
                  <c:v>55.26</c:v>
                </c:pt>
                <c:pt idx="1573">
                  <c:v>55.26</c:v>
                </c:pt>
                <c:pt idx="1574">
                  <c:v>55.26</c:v>
                </c:pt>
                <c:pt idx="1575">
                  <c:v>55.26</c:v>
                </c:pt>
                <c:pt idx="1576">
                  <c:v>55.26</c:v>
                </c:pt>
                <c:pt idx="1577">
                  <c:v>55.26</c:v>
                </c:pt>
                <c:pt idx="1578">
                  <c:v>55.26</c:v>
                </c:pt>
                <c:pt idx="1579">
                  <c:v>55.26</c:v>
                </c:pt>
                <c:pt idx="1580">
                  <c:v>55.26</c:v>
                </c:pt>
                <c:pt idx="1581">
                  <c:v>55.26</c:v>
                </c:pt>
                <c:pt idx="1582">
                  <c:v>55.26</c:v>
                </c:pt>
                <c:pt idx="1583">
                  <c:v>55.26</c:v>
                </c:pt>
                <c:pt idx="1584">
                  <c:v>55.25</c:v>
                </c:pt>
                <c:pt idx="1585">
                  <c:v>55.24</c:v>
                </c:pt>
                <c:pt idx="1586">
                  <c:v>55.23</c:v>
                </c:pt>
                <c:pt idx="1587">
                  <c:v>55.21</c:v>
                </c:pt>
                <c:pt idx="1588">
                  <c:v>55.2</c:v>
                </c:pt>
                <c:pt idx="1589">
                  <c:v>55.19</c:v>
                </c:pt>
                <c:pt idx="1590">
                  <c:v>55.18</c:v>
                </c:pt>
                <c:pt idx="1591">
                  <c:v>55.17</c:v>
                </c:pt>
                <c:pt idx="1592">
                  <c:v>55.16</c:v>
                </c:pt>
                <c:pt idx="1593">
                  <c:v>55.14</c:v>
                </c:pt>
                <c:pt idx="1594">
                  <c:v>55.13</c:v>
                </c:pt>
                <c:pt idx="1595">
                  <c:v>55.12</c:v>
                </c:pt>
                <c:pt idx="1596">
                  <c:v>55.11</c:v>
                </c:pt>
                <c:pt idx="1597">
                  <c:v>55.11</c:v>
                </c:pt>
                <c:pt idx="1598">
                  <c:v>55.1</c:v>
                </c:pt>
                <c:pt idx="1599">
                  <c:v>55.1</c:v>
                </c:pt>
                <c:pt idx="1600">
                  <c:v>55.1</c:v>
                </c:pt>
                <c:pt idx="1601">
                  <c:v>55.1</c:v>
                </c:pt>
                <c:pt idx="1602">
                  <c:v>55.1</c:v>
                </c:pt>
                <c:pt idx="1603">
                  <c:v>55.09</c:v>
                </c:pt>
                <c:pt idx="1604">
                  <c:v>55.09</c:v>
                </c:pt>
                <c:pt idx="1605">
                  <c:v>55.07</c:v>
                </c:pt>
                <c:pt idx="1606">
                  <c:v>55.06</c:v>
                </c:pt>
                <c:pt idx="1607">
                  <c:v>55.04</c:v>
                </c:pt>
                <c:pt idx="1608">
                  <c:v>55.02</c:v>
                </c:pt>
                <c:pt idx="1609">
                  <c:v>55.01</c:v>
                </c:pt>
                <c:pt idx="1610">
                  <c:v>54.99</c:v>
                </c:pt>
                <c:pt idx="1611">
                  <c:v>54.97</c:v>
                </c:pt>
                <c:pt idx="1612">
                  <c:v>54.95</c:v>
                </c:pt>
                <c:pt idx="1613">
                  <c:v>54.93</c:v>
                </c:pt>
                <c:pt idx="1614">
                  <c:v>54.91</c:v>
                </c:pt>
                <c:pt idx="1615">
                  <c:v>54.89</c:v>
                </c:pt>
                <c:pt idx="1616">
                  <c:v>54.87</c:v>
                </c:pt>
                <c:pt idx="1617">
                  <c:v>54.85</c:v>
                </c:pt>
                <c:pt idx="1618">
                  <c:v>54.83</c:v>
                </c:pt>
                <c:pt idx="1619">
                  <c:v>54.82</c:v>
                </c:pt>
                <c:pt idx="1620">
                  <c:v>54.8</c:v>
                </c:pt>
                <c:pt idx="1621">
                  <c:v>54.8</c:v>
                </c:pt>
                <c:pt idx="1622">
                  <c:v>54.79</c:v>
                </c:pt>
                <c:pt idx="1623">
                  <c:v>54.79</c:v>
                </c:pt>
                <c:pt idx="1624">
                  <c:v>54.78</c:v>
                </c:pt>
                <c:pt idx="1625">
                  <c:v>54.78</c:v>
                </c:pt>
                <c:pt idx="1626">
                  <c:v>54.78</c:v>
                </c:pt>
                <c:pt idx="1627">
                  <c:v>54.77</c:v>
                </c:pt>
                <c:pt idx="1628">
                  <c:v>54.76</c:v>
                </c:pt>
                <c:pt idx="1629">
                  <c:v>54.74</c:v>
                </c:pt>
                <c:pt idx="1630">
                  <c:v>54.73</c:v>
                </c:pt>
                <c:pt idx="1631">
                  <c:v>54.71</c:v>
                </c:pt>
                <c:pt idx="1632">
                  <c:v>54.7</c:v>
                </c:pt>
                <c:pt idx="1633">
                  <c:v>54.68</c:v>
                </c:pt>
                <c:pt idx="1634">
                  <c:v>54.68</c:v>
                </c:pt>
                <c:pt idx="1635">
                  <c:v>54.67</c:v>
                </c:pt>
                <c:pt idx="1636">
                  <c:v>54.66</c:v>
                </c:pt>
                <c:pt idx="1637">
                  <c:v>54.65</c:v>
                </c:pt>
                <c:pt idx="1638">
                  <c:v>54.64</c:v>
                </c:pt>
                <c:pt idx="1639">
                  <c:v>54.64</c:v>
                </c:pt>
                <c:pt idx="1640">
                  <c:v>54.64</c:v>
                </c:pt>
                <c:pt idx="1641">
                  <c:v>54.63</c:v>
                </c:pt>
                <c:pt idx="1642">
                  <c:v>54.63</c:v>
                </c:pt>
                <c:pt idx="1643">
                  <c:v>54.63</c:v>
                </c:pt>
                <c:pt idx="1644">
                  <c:v>54.63</c:v>
                </c:pt>
                <c:pt idx="1645">
                  <c:v>54.63</c:v>
                </c:pt>
                <c:pt idx="1646">
                  <c:v>54.63</c:v>
                </c:pt>
                <c:pt idx="1647">
                  <c:v>54.63</c:v>
                </c:pt>
                <c:pt idx="1648">
                  <c:v>54.63</c:v>
                </c:pt>
                <c:pt idx="1649">
                  <c:v>54.63</c:v>
                </c:pt>
                <c:pt idx="1650">
                  <c:v>54.63</c:v>
                </c:pt>
                <c:pt idx="1651">
                  <c:v>54.63</c:v>
                </c:pt>
                <c:pt idx="1652">
                  <c:v>54.63</c:v>
                </c:pt>
                <c:pt idx="1653">
                  <c:v>54.63</c:v>
                </c:pt>
                <c:pt idx="1654">
                  <c:v>54.62</c:v>
                </c:pt>
                <c:pt idx="1655">
                  <c:v>54.61</c:v>
                </c:pt>
                <c:pt idx="1656">
                  <c:v>54.6</c:v>
                </c:pt>
                <c:pt idx="1657">
                  <c:v>54.59</c:v>
                </c:pt>
                <c:pt idx="1658">
                  <c:v>54.58</c:v>
                </c:pt>
                <c:pt idx="1659">
                  <c:v>54.56</c:v>
                </c:pt>
                <c:pt idx="1660">
                  <c:v>54.55</c:v>
                </c:pt>
                <c:pt idx="1661">
                  <c:v>54.53</c:v>
                </c:pt>
                <c:pt idx="1662">
                  <c:v>54.51</c:v>
                </c:pt>
                <c:pt idx="1663">
                  <c:v>54.5</c:v>
                </c:pt>
                <c:pt idx="1664">
                  <c:v>54.49</c:v>
                </c:pt>
                <c:pt idx="1665">
                  <c:v>54.47</c:v>
                </c:pt>
                <c:pt idx="1666">
                  <c:v>54.46</c:v>
                </c:pt>
                <c:pt idx="1667">
                  <c:v>54.45</c:v>
                </c:pt>
                <c:pt idx="1668">
                  <c:v>54.44</c:v>
                </c:pt>
                <c:pt idx="1669">
                  <c:v>54.42</c:v>
                </c:pt>
                <c:pt idx="1670">
                  <c:v>54.41</c:v>
                </c:pt>
                <c:pt idx="1671">
                  <c:v>54.4</c:v>
                </c:pt>
                <c:pt idx="1672">
                  <c:v>54.38</c:v>
                </c:pt>
                <c:pt idx="1673">
                  <c:v>54.37</c:v>
                </c:pt>
                <c:pt idx="1674">
                  <c:v>54.37</c:v>
                </c:pt>
                <c:pt idx="1675">
                  <c:v>54.36</c:v>
                </c:pt>
                <c:pt idx="1676">
                  <c:v>54.36</c:v>
                </c:pt>
                <c:pt idx="1677">
                  <c:v>54.35</c:v>
                </c:pt>
                <c:pt idx="1678">
                  <c:v>54.34</c:v>
                </c:pt>
                <c:pt idx="1679">
                  <c:v>54.33</c:v>
                </c:pt>
                <c:pt idx="1680">
                  <c:v>54.33</c:v>
                </c:pt>
                <c:pt idx="1681">
                  <c:v>54.32</c:v>
                </c:pt>
                <c:pt idx="1682">
                  <c:v>54.32</c:v>
                </c:pt>
                <c:pt idx="1683">
                  <c:v>54.32</c:v>
                </c:pt>
                <c:pt idx="1684">
                  <c:v>54.32</c:v>
                </c:pt>
                <c:pt idx="1685">
                  <c:v>54.32</c:v>
                </c:pt>
                <c:pt idx="1686">
                  <c:v>54.31</c:v>
                </c:pt>
                <c:pt idx="1687">
                  <c:v>54.31</c:v>
                </c:pt>
                <c:pt idx="1688">
                  <c:v>54.3</c:v>
                </c:pt>
                <c:pt idx="1689">
                  <c:v>54.29</c:v>
                </c:pt>
                <c:pt idx="1690">
                  <c:v>54.28</c:v>
                </c:pt>
                <c:pt idx="1691">
                  <c:v>54.26</c:v>
                </c:pt>
                <c:pt idx="1692">
                  <c:v>54.24</c:v>
                </c:pt>
                <c:pt idx="1693">
                  <c:v>54.23</c:v>
                </c:pt>
                <c:pt idx="1694">
                  <c:v>54.21</c:v>
                </c:pt>
                <c:pt idx="1695">
                  <c:v>54.19</c:v>
                </c:pt>
                <c:pt idx="1696">
                  <c:v>54.18</c:v>
                </c:pt>
                <c:pt idx="1697">
                  <c:v>54.16</c:v>
                </c:pt>
                <c:pt idx="1698">
                  <c:v>54.15</c:v>
                </c:pt>
                <c:pt idx="1699">
                  <c:v>54.12</c:v>
                </c:pt>
                <c:pt idx="1700">
                  <c:v>54.1</c:v>
                </c:pt>
                <c:pt idx="1701">
                  <c:v>54.09</c:v>
                </c:pt>
                <c:pt idx="1702">
                  <c:v>54.08</c:v>
                </c:pt>
                <c:pt idx="1703">
                  <c:v>54.06</c:v>
                </c:pt>
                <c:pt idx="1704">
                  <c:v>54.05</c:v>
                </c:pt>
                <c:pt idx="1705">
                  <c:v>54.04</c:v>
                </c:pt>
                <c:pt idx="1706">
                  <c:v>54.03</c:v>
                </c:pt>
                <c:pt idx="1707">
                  <c:v>54.03</c:v>
                </c:pt>
                <c:pt idx="1708">
                  <c:v>54.02</c:v>
                </c:pt>
                <c:pt idx="1709">
                  <c:v>54.02</c:v>
                </c:pt>
                <c:pt idx="1710">
                  <c:v>54.02</c:v>
                </c:pt>
                <c:pt idx="1711">
                  <c:v>54.02</c:v>
                </c:pt>
                <c:pt idx="1712">
                  <c:v>54.02</c:v>
                </c:pt>
                <c:pt idx="1713">
                  <c:v>54.02</c:v>
                </c:pt>
                <c:pt idx="1714">
                  <c:v>54.02</c:v>
                </c:pt>
                <c:pt idx="1715">
                  <c:v>54.02</c:v>
                </c:pt>
                <c:pt idx="1716">
                  <c:v>54.02</c:v>
                </c:pt>
                <c:pt idx="1717">
                  <c:v>54.02</c:v>
                </c:pt>
                <c:pt idx="1718">
                  <c:v>54.02</c:v>
                </c:pt>
                <c:pt idx="1719">
                  <c:v>54.02</c:v>
                </c:pt>
                <c:pt idx="1720">
                  <c:v>54.02</c:v>
                </c:pt>
                <c:pt idx="1721">
                  <c:v>54.02</c:v>
                </c:pt>
                <c:pt idx="1722">
                  <c:v>54.02</c:v>
                </c:pt>
                <c:pt idx="1723">
                  <c:v>54.02</c:v>
                </c:pt>
                <c:pt idx="1724">
                  <c:v>54.02</c:v>
                </c:pt>
                <c:pt idx="1725">
                  <c:v>54.02</c:v>
                </c:pt>
                <c:pt idx="1726">
                  <c:v>54.02</c:v>
                </c:pt>
                <c:pt idx="1727">
                  <c:v>54.02</c:v>
                </c:pt>
                <c:pt idx="1728">
                  <c:v>54.02</c:v>
                </c:pt>
                <c:pt idx="1729">
                  <c:v>54.02</c:v>
                </c:pt>
                <c:pt idx="1730">
                  <c:v>54.02</c:v>
                </c:pt>
                <c:pt idx="1731">
                  <c:v>54.02</c:v>
                </c:pt>
                <c:pt idx="1732">
                  <c:v>54.02</c:v>
                </c:pt>
                <c:pt idx="1733">
                  <c:v>54.02</c:v>
                </c:pt>
                <c:pt idx="1734">
                  <c:v>54.02</c:v>
                </c:pt>
                <c:pt idx="1735">
                  <c:v>54.02</c:v>
                </c:pt>
                <c:pt idx="1736">
                  <c:v>54.02</c:v>
                </c:pt>
                <c:pt idx="1737">
                  <c:v>54.02</c:v>
                </c:pt>
                <c:pt idx="1738">
                  <c:v>54.02</c:v>
                </c:pt>
                <c:pt idx="1739">
                  <c:v>54.02</c:v>
                </c:pt>
                <c:pt idx="1740">
                  <c:v>54.02</c:v>
                </c:pt>
                <c:pt idx="1741">
                  <c:v>54.02</c:v>
                </c:pt>
                <c:pt idx="1742">
                  <c:v>54.02</c:v>
                </c:pt>
                <c:pt idx="1743">
                  <c:v>54.02</c:v>
                </c:pt>
                <c:pt idx="1744">
                  <c:v>54.02</c:v>
                </c:pt>
                <c:pt idx="1745">
                  <c:v>54.02</c:v>
                </c:pt>
                <c:pt idx="1746">
                  <c:v>54.02</c:v>
                </c:pt>
                <c:pt idx="1747">
                  <c:v>54.02</c:v>
                </c:pt>
                <c:pt idx="1748">
                  <c:v>54.02</c:v>
                </c:pt>
                <c:pt idx="1749">
                  <c:v>54.02</c:v>
                </c:pt>
                <c:pt idx="1750">
                  <c:v>54.02</c:v>
                </c:pt>
                <c:pt idx="1751">
                  <c:v>54.02</c:v>
                </c:pt>
                <c:pt idx="1752">
                  <c:v>54.02</c:v>
                </c:pt>
                <c:pt idx="1753">
                  <c:v>54.02</c:v>
                </c:pt>
                <c:pt idx="1754">
                  <c:v>54.02</c:v>
                </c:pt>
                <c:pt idx="1755">
                  <c:v>54.02</c:v>
                </c:pt>
                <c:pt idx="1756">
                  <c:v>54.02</c:v>
                </c:pt>
                <c:pt idx="1757">
                  <c:v>54.02</c:v>
                </c:pt>
                <c:pt idx="1758">
                  <c:v>54.02</c:v>
                </c:pt>
                <c:pt idx="1759">
                  <c:v>54.02</c:v>
                </c:pt>
                <c:pt idx="1760">
                  <c:v>54.02</c:v>
                </c:pt>
                <c:pt idx="1761">
                  <c:v>54.02</c:v>
                </c:pt>
                <c:pt idx="1762">
                  <c:v>54.02</c:v>
                </c:pt>
                <c:pt idx="1763">
                  <c:v>54.02</c:v>
                </c:pt>
                <c:pt idx="1764">
                  <c:v>54.02</c:v>
                </c:pt>
                <c:pt idx="1765">
                  <c:v>54.02</c:v>
                </c:pt>
                <c:pt idx="1766">
                  <c:v>54.02</c:v>
                </c:pt>
                <c:pt idx="1767">
                  <c:v>54.03</c:v>
                </c:pt>
                <c:pt idx="1768">
                  <c:v>54.03</c:v>
                </c:pt>
                <c:pt idx="1769">
                  <c:v>54.04</c:v>
                </c:pt>
                <c:pt idx="1770">
                  <c:v>54.06</c:v>
                </c:pt>
                <c:pt idx="1771">
                  <c:v>54.08</c:v>
                </c:pt>
                <c:pt idx="1772">
                  <c:v>54.11</c:v>
                </c:pt>
                <c:pt idx="1773">
                  <c:v>54.15</c:v>
                </c:pt>
                <c:pt idx="1774">
                  <c:v>54.19</c:v>
                </c:pt>
                <c:pt idx="1775">
                  <c:v>54.23</c:v>
                </c:pt>
                <c:pt idx="1776">
                  <c:v>54.27</c:v>
                </c:pt>
                <c:pt idx="1777">
                  <c:v>54.29</c:v>
                </c:pt>
                <c:pt idx="1778">
                  <c:v>54.31</c:v>
                </c:pt>
                <c:pt idx="1779">
                  <c:v>54.32</c:v>
                </c:pt>
                <c:pt idx="1780">
                  <c:v>54.34</c:v>
                </c:pt>
                <c:pt idx="1781">
                  <c:v>54.35</c:v>
                </c:pt>
                <c:pt idx="1782">
                  <c:v>54.37</c:v>
                </c:pt>
                <c:pt idx="1783">
                  <c:v>54.39</c:v>
                </c:pt>
                <c:pt idx="1784">
                  <c:v>54.43</c:v>
                </c:pt>
                <c:pt idx="1785">
                  <c:v>54.46</c:v>
                </c:pt>
                <c:pt idx="1786">
                  <c:v>54.49</c:v>
                </c:pt>
                <c:pt idx="1787">
                  <c:v>54.52</c:v>
                </c:pt>
                <c:pt idx="1788">
                  <c:v>54.55</c:v>
                </c:pt>
                <c:pt idx="1789">
                  <c:v>54.58</c:v>
                </c:pt>
                <c:pt idx="1790">
                  <c:v>54.6</c:v>
                </c:pt>
                <c:pt idx="1791">
                  <c:v>54.61</c:v>
                </c:pt>
                <c:pt idx="1792">
                  <c:v>54.63</c:v>
                </c:pt>
                <c:pt idx="1793">
                  <c:v>54.63</c:v>
                </c:pt>
                <c:pt idx="1794">
                  <c:v>54.63</c:v>
                </c:pt>
                <c:pt idx="1795">
                  <c:v>54.63</c:v>
                </c:pt>
                <c:pt idx="1796">
                  <c:v>54.63</c:v>
                </c:pt>
                <c:pt idx="1797">
                  <c:v>54.64</c:v>
                </c:pt>
                <c:pt idx="1798">
                  <c:v>54.64</c:v>
                </c:pt>
                <c:pt idx="1799">
                  <c:v>54.66</c:v>
                </c:pt>
                <c:pt idx="1800">
                  <c:v>54.68</c:v>
                </c:pt>
                <c:pt idx="1801">
                  <c:v>54.71</c:v>
                </c:pt>
                <c:pt idx="1802">
                  <c:v>54.74</c:v>
                </c:pt>
                <c:pt idx="1803">
                  <c:v>54.76</c:v>
                </c:pt>
                <c:pt idx="1804">
                  <c:v>54.78</c:v>
                </c:pt>
                <c:pt idx="1805">
                  <c:v>54.8</c:v>
                </c:pt>
                <c:pt idx="1806">
                  <c:v>54.82</c:v>
                </c:pt>
                <c:pt idx="1807">
                  <c:v>54.84</c:v>
                </c:pt>
                <c:pt idx="1808">
                  <c:v>54.89</c:v>
                </c:pt>
                <c:pt idx="1809">
                  <c:v>54.93</c:v>
                </c:pt>
                <c:pt idx="1810">
                  <c:v>54.98</c:v>
                </c:pt>
                <c:pt idx="1811">
                  <c:v>55.03</c:v>
                </c:pt>
                <c:pt idx="1812">
                  <c:v>55.07</c:v>
                </c:pt>
                <c:pt idx="1813">
                  <c:v>55.09</c:v>
                </c:pt>
                <c:pt idx="1814">
                  <c:v>55.12</c:v>
                </c:pt>
                <c:pt idx="1815">
                  <c:v>55.14</c:v>
                </c:pt>
                <c:pt idx="1816">
                  <c:v>55.17</c:v>
                </c:pt>
                <c:pt idx="1817">
                  <c:v>55.2</c:v>
                </c:pt>
                <c:pt idx="1818">
                  <c:v>55.23</c:v>
                </c:pt>
                <c:pt idx="1819">
                  <c:v>55.24</c:v>
                </c:pt>
                <c:pt idx="1820">
                  <c:v>55.25</c:v>
                </c:pt>
                <c:pt idx="1821">
                  <c:v>55.26</c:v>
                </c:pt>
                <c:pt idx="1822">
                  <c:v>55.26</c:v>
                </c:pt>
                <c:pt idx="1823">
                  <c:v>55.26</c:v>
                </c:pt>
                <c:pt idx="1824">
                  <c:v>55.26</c:v>
                </c:pt>
                <c:pt idx="1825">
                  <c:v>55.26</c:v>
                </c:pt>
                <c:pt idx="1826">
                  <c:v>55.26</c:v>
                </c:pt>
                <c:pt idx="1827">
                  <c:v>55.26</c:v>
                </c:pt>
                <c:pt idx="1828">
                  <c:v>55.26</c:v>
                </c:pt>
                <c:pt idx="1829">
                  <c:v>55.27</c:v>
                </c:pt>
                <c:pt idx="1830">
                  <c:v>55.29</c:v>
                </c:pt>
                <c:pt idx="1831">
                  <c:v>55.31</c:v>
                </c:pt>
                <c:pt idx="1832">
                  <c:v>55.35</c:v>
                </c:pt>
                <c:pt idx="1833">
                  <c:v>55.39</c:v>
                </c:pt>
                <c:pt idx="1834">
                  <c:v>55.42</c:v>
                </c:pt>
                <c:pt idx="1835">
                  <c:v>55.46</c:v>
                </c:pt>
                <c:pt idx="1836">
                  <c:v>55.5</c:v>
                </c:pt>
                <c:pt idx="1837">
                  <c:v>55.53</c:v>
                </c:pt>
                <c:pt idx="1838">
                  <c:v>55.55</c:v>
                </c:pt>
                <c:pt idx="1839">
                  <c:v>55.56</c:v>
                </c:pt>
                <c:pt idx="1840">
                  <c:v>55.58</c:v>
                </c:pt>
                <c:pt idx="1841">
                  <c:v>55.59</c:v>
                </c:pt>
                <c:pt idx="1842">
                  <c:v>55.6</c:v>
                </c:pt>
                <c:pt idx="1843">
                  <c:v>55.62</c:v>
                </c:pt>
                <c:pt idx="1844">
                  <c:v>55.64</c:v>
                </c:pt>
                <c:pt idx="1845">
                  <c:v>55.67</c:v>
                </c:pt>
                <c:pt idx="1846">
                  <c:v>55.71</c:v>
                </c:pt>
                <c:pt idx="1847">
                  <c:v>55.74</c:v>
                </c:pt>
                <c:pt idx="1848">
                  <c:v>55.78</c:v>
                </c:pt>
                <c:pt idx="1849">
                  <c:v>55.82</c:v>
                </c:pt>
                <c:pt idx="1850">
                  <c:v>55.85</c:v>
                </c:pt>
                <c:pt idx="1851">
                  <c:v>55.87</c:v>
                </c:pt>
                <c:pt idx="1852">
                  <c:v>55.88</c:v>
                </c:pt>
                <c:pt idx="1853">
                  <c:v>55.89</c:v>
                </c:pt>
                <c:pt idx="1854">
                  <c:v>55.9</c:v>
                </c:pt>
                <c:pt idx="1855">
                  <c:v>55.9</c:v>
                </c:pt>
                <c:pt idx="1856">
                  <c:v>55.91</c:v>
                </c:pt>
                <c:pt idx="1857">
                  <c:v>55.92</c:v>
                </c:pt>
                <c:pt idx="1858">
                  <c:v>55.92</c:v>
                </c:pt>
                <c:pt idx="1859">
                  <c:v>55.93</c:v>
                </c:pt>
                <c:pt idx="1860">
                  <c:v>55.94</c:v>
                </c:pt>
                <c:pt idx="1861">
                  <c:v>55.96</c:v>
                </c:pt>
                <c:pt idx="1862">
                  <c:v>55.96</c:v>
                </c:pt>
                <c:pt idx="1863">
                  <c:v>55.97</c:v>
                </c:pt>
                <c:pt idx="1864">
                  <c:v>55.98</c:v>
                </c:pt>
                <c:pt idx="1865">
                  <c:v>55.98</c:v>
                </c:pt>
                <c:pt idx="1866">
                  <c:v>55.99</c:v>
                </c:pt>
                <c:pt idx="1867">
                  <c:v>56</c:v>
                </c:pt>
                <c:pt idx="1868">
                  <c:v>56.01</c:v>
                </c:pt>
                <c:pt idx="1869">
                  <c:v>56.01</c:v>
                </c:pt>
                <c:pt idx="1870">
                  <c:v>56.02</c:v>
                </c:pt>
                <c:pt idx="1871">
                  <c:v>56.02</c:v>
                </c:pt>
                <c:pt idx="1872">
                  <c:v>56.03</c:v>
                </c:pt>
                <c:pt idx="1873">
                  <c:v>56.03</c:v>
                </c:pt>
                <c:pt idx="1874">
                  <c:v>56.03</c:v>
                </c:pt>
                <c:pt idx="1875">
                  <c:v>56.03</c:v>
                </c:pt>
                <c:pt idx="1876">
                  <c:v>56.04</c:v>
                </c:pt>
                <c:pt idx="1877">
                  <c:v>56.04</c:v>
                </c:pt>
                <c:pt idx="1878">
                  <c:v>56.03</c:v>
                </c:pt>
                <c:pt idx="1879">
                  <c:v>56.03</c:v>
                </c:pt>
                <c:pt idx="1880">
                  <c:v>56.02</c:v>
                </c:pt>
                <c:pt idx="1881">
                  <c:v>56.02</c:v>
                </c:pt>
                <c:pt idx="1882">
                  <c:v>56.02</c:v>
                </c:pt>
                <c:pt idx="1883">
                  <c:v>56.02</c:v>
                </c:pt>
                <c:pt idx="1884">
                  <c:v>56.02</c:v>
                </c:pt>
                <c:pt idx="1885">
                  <c:v>56.02</c:v>
                </c:pt>
                <c:pt idx="1886">
                  <c:v>56.02</c:v>
                </c:pt>
                <c:pt idx="1887">
                  <c:v>56.02</c:v>
                </c:pt>
                <c:pt idx="1888">
                  <c:v>56.02</c:v>
                </c:pt>
                <c:pt idx="1889">
                  <c:v>56.01</c:v>
                </c:pt>
                <c:pt idx="1890">
                  <c:v>56.01</c:v>
                </c:pt>
                <c:pt idx="1891">
                  <c:v>56</c:v>
                </c:pt>
                <c:pt idx="1892">
                  <c:v>55.99</c:v>
                </c:pt>
                <c:pt idx="1893">
                  <c:v>55.98</c:v>
                </c:pt>
                <c:pt idx="1894">
                  <c:v>55.98</c:v>
                </c:pt>
                <c:pt idx="1895">
                  <c:v>55.97</c:v>
                </c:pt>
                <c:pt idx="1896">
                  <c:v>55.96</c:v>
                </c:pt>
                <c:pt idx="1897">
                  <c:v>55.96</c:v>
                </c:pt>
                <c:pt idx="1898">
                  <c:v>55.95</c:v>
                </c:pt>
                <c:pt idx="1899">
                  <c:v>55.94</c:v>
                </c:pt>
                <c:pt idx="1900">
                  <c:v>55.93</c:v>
                </c:pt>
                <c:pt idx="1901">
                  <c:v>55.92</c:v>
                </c:pt>
                <c:pt idx="1902">
                  <c:v>55.92</c:v>
                </c:pt>
                <c:pt idx="1903">
                  <c:v>55.92</c:v>
                </c:pt>
                <c:pt idx="1904">
                  <c:v>55.92</c:v>
                </c:pt>
                <c:pt idx="1905">
                  <c:v>55.91</c:v>
                </c:pt>
                <c:pt idx="1906">
                  <c:v>55.91</c:v>
                </c:pt>
                <c:pt idx="1907">
                  <c:v>55.9</c:v>
                </c:pt>
                <c:pt idx="1908">
                  <c:v>55.9</c:v>
                </c:pt>
                <c:pt idx="1909">
                  <c:v>55.9</c:v>
                </c:pt>
                <c:pt idx="1910">
                  <c:v>55.89</c:v>
                </c:pt>
                <c:pt idx="1911">
                  <c:v>55.88</c:v>
                </c:pt>
                <c:pt idx="1912">
                  <c:v>55.88</c:v>
                </c:pt>
                <c:pt idx="1913">
                  <c:v>55.86</c:v>
                </c:pt>
                <c:pt idx="1914">
                  <c:v>55.84</c:v>
                </c:pt>
                <c:pt idx="1915">
                  <c:v>55.82</c:v>
                </c:pt>
                <c:pt idx="1916">
                  <c:v>55.81</c:v>
                </c:pt>
                <c:pt idx="1917">
                  <c:v>55.79</c:v>
                </c:pt>
                <c:pt idx="1918">
                  <c:v>55.77</c:v>
                </c:pt>
                <c:pt idx="1919">
                  <c:v>55.76</c:v>
                </c:pt>
                <c:pt idx="1920">
                  <c:v>55.74</c:v>
                </c:pt>
                <c:pt idx="1921">
                  <c:v>55.73</c:v>
                </c:pt>
                <c:pt idx="1922">
                  <c:v>55.71</c:v>
                </c:pt>
                <c:pt idx="1923">
                  <c:v>55.7</c:v>
                </c:pt>
                <c:pt idx="1924">
                  <c:v>55.68</c:v>
                </c:pt>
                <c:pt idx="1925">
                  <c:v>55.66</c:v>
                </c:pt>
                <c:pt idx="1926">
                  <c:v>55.64</c:v>
                </c:pt>
                <c:pt idx="1927">
                  <c:v>55.62</c:v>
                </c:pt>
                <c:pt idx="1928">
                  <c:v>55.61</c:v>
                </c:pt>
                <c:pt idx="1929">
                  <c:v>55.6</c:v>
                </c:pt>
                <c:pt idx="1930">
                  <c:v>55.6</c:v>
                </c:pt>
                <c:pt idx="1931">
                  <c:v>55.59</c:v>
                </c:pt>
                <c:pt idx="1932">
                  <c:v>55.59</c:v>
                </c:pt>
                <c:pt idx="1933">
                  <c:v>55.58</c:v>
                </c:pt>
                <c:pt idx="1934">
                  <c:v>55.58</c:v>
                </c:pt>
                <c:pt idx="1935">
                  <c:v>55.57</c:v>
                </c:pt>
                <c:pt idx="1936">
                  <c:v>55.56</c:v>
                </c:pt>
                <c:pt idx="1937">
                  <c:v>55.55</c:v>
                </c:pt>
                <c:pt idx="1938">
                  <c:v>55.53</c:v>
                </c:pt>
                <c:pt idx="1939">
                  <c:v>55.51</c:v>
                </c:pt>
                <c:pt idx="1940">
                  <c:v>55.49</c:v>
                </c:pt>
                <c:pt idx="1941">
                  <c:v>55.48</c:v>
                </c:pt>
                <c:pt idx="1942">
                  <c:v>55.46</c:v>
                </c:pt>
                <c:pt idx="1943">
                  <c:v>55.45</c:v>
                </c:pt>
                <c:pt idx="1944">
                  <c:v>55.43</c:v>
                </c:pt>
                <c:pt idx="1945">
                  <c:v>55.42</c:v>
                </c:pt>
                <c:pt idx="1946">
                  <c:v>55.4</c:v>
                </c:pt>
                <c:pt idx="1947">
                  <c:v>55.39</c:v>
                </c:pt>
                <c:pt idx="1948">
                  <c:v>55.38</c:v>
                </c:pt>
                <c:pt idx="1949">
                  <c:v>55.36</c:v>
                </c:pt>
                <c:pt idx="1950">
                  <c:v>55.34</c:v>
                </c:pt>
                <c:pt idx="1951">
                  <c:v>55.33</c:v>
                </c:pt>
                <c:pt idx="1952">
                  <c:v>55.31</c:v>
                </c:pt>
                <c:pt idx="1953">
                  <c:v>55.29</c:v>
                </c:pt>
                <c:pt idx="1954">
                  <c:v>55.28</c:v>
                </c:pt>
                <c:pt idx="1955">
                  <c:v>55.27</c:v>
                </c:pt>
                <c:pt idx="1956">
                  <c:v>55.27</c:v>
                </c:pt>
                <c:pt idx="1957">
                  <c:v>55.26</c:v>
                </c:pt>
                <c:pt idx="1958">
                  <c:v>55.26</c:v>
                </c:pt>
                <c:pt idx="1959">
                  <c:v>55.26</c:v>
                </c:pt>
                <c:pt idx="1960">
                  <c:v>55.26</c:v>
                </c:pt>
                <c:pt idx="1961">
                  <c:v>55.26</c:v>
                </c:pt>
                <c:pt idx="1962">
                  <c:v>55.26</c:v>
                </c:pt>
                <c:pt idx="1963">
                  <c:v>55.26</c:v>
                </c:pt>
                <c:pt idx="1964">
                  <c:v>55.26</c:v>
                </c:pt>
                <c:pt idx="1965">
                  <c:v>55.26</c:v>
                </c:pt>
                <c:pt idx="1966">
                  <c:v>55.26</c:v>
                </c:pt>
                <c:pt idx="1967">
                  <c:v>55.26</c:v>
                </c:pt>
                <c:pt idx="1968">
                  <c:v>55.26</c:v>
                </c:pt>
                <c:pt idx="1969">
                  <c:v>55.26</c:v>
                </c:pt>
                <c:pt idx="1970">
                  <c:v>55.26</c:v>
                </c:pt>
                <c:pt idx="1971">
                  <c:v>55.26</c:v>
                </c:pt>
                <c:pt idx="1972">
                  <c:v>55.26</c:v>
                </c:pt>
                <c:pt idx="1973">
                  <c:v>55.26</c:v>
                </c:pt>
                <c:pt idx="1974">
                  <c:v>55.26</c:v>
                </c:pt>
                <c:pt idx="1975">
                  <c:v>55.26</c:v>
                </c:pt>
                <c:pt idx="1976">
                  <c:v>55.26</c:v>
                </c:pt>
                <c:pt idx="1977">
                  <c:v>55.26</c:v>
                </c:pt>
                <c:pt idx="1978">
                  <c:v>55.26</c:v>
                </c:pt>
                <c:pt idx="1979">
                  <c:v>55.25</c:v>
                </c:pt>
                <c:pt idx="1980">
                  <c:v>55.25</c:v>
                </c:pt>
                <c:pt idx="1981">
                  <c:v>55.24</c:v>
                </c:pt>
                <c:pt idx="1982">
                  <c:v>55.23</c:v>
                </c:pt>
                <c:pt idx="1983">
                  <c:v>55.21</c:v>
                </c:pt>
                <c:pt idx="1984">
                  <c:v>55.2</c:v>
                </c:pt>
                <c:pt idx="1985">
                  <c:v>55.19</c:v>
                </c:pt>
                <c:pt idx="1986">
                  <c:v>55.17</c:v>
                </c:pt>
                <c:pt idx="1987">
                  <c:v>55.15</c:v>
                </c:pt>
                <c:pt idx="1988">
                  <c:v>55.14</c:v>
                </c:pt>
                <c:pt idx="1989">
                  <c:v>55.12</c:v>
                </c:pt>
                <c:pt idx="1990">
                  <c:v>55.11</c:v>
                </c:pt>
                <c:pt idx="1991">
                  <c:v>55.11</c:v>
                </c:pt>
                <c:pt idx="1992">
                  <c:v>55.1</c:v>
                </c:pt>
                <c:pt idx="1993">
                  <c:v>55.1</c:v>
                </c:pt>
                <c:pt idx="1994">
                  <c:v>55.1</c:v>
                </c:pt>
                <c:pt idx="1995">
                  <c:v>55.1</c:v>
                </c:pt>
                <c:pt idx="1996">
                  <c:v>55.1</c:v>
                </c:pt>
                <c:pt idx="1997">
                  <c:v>55.1</c:v>
                </c:pt>
                <c:pt idx="1998">
                  <c:v>55.1</c:v>
                </c:pt>
                <c:pt idx="1999">
                  <c:v>55.1</c:v>
                </c:pt>
                <c:pt idx="2000">
                  <c:v>55.09</c:v>
                </c:pt>
                <c:pt idx="2001">
                  <c:v>55.09</c:v>
                </c:pt>
                <c:pt idx="2002">
                  <c:v>55.08</c:v>
                </c:pt>
                <c:pt idx="2003">
                  <c:v>55.07</c:v>
                </c:pt>
                <c:pt idx="2004">
                  <c:v>55.05</c:v>
                </c:pt>
                <c:pt idx="2005">
                  <c:v>55.03</c:v>
                </c:pt>
                <c:pt idx="2006">
                  <c:v>55.02</c:v>
                </c:pt>
                <c:pt idx="2007">
                  <c:v>55</c:v>
                </c:pt>
                <c:pt idx="2008">
                  <c:v>54.98</c:v>
                </c:pt>
                <c:pt idx="2009">
                  <c:v>54.96</c:v>
                </c:pt>
                <c:pt idx="2010">
                  <c:v>54.94</c:v>
                </c:pt>
                <c:pt idx="2011">
                  <c:v>54.93</c:v>
                </c:pt>
                <c:pt idx="2012">
                  <c:v>54.91</c:v>
                </c:pt>
                <c:pt idx="2013">
                  <c:v>54.89</c:v>
                </c:pt>
                <c:pt idx="2014">
                  <c:v>54.87</c:v>
                </c:pt>
                <c:pt idx="2015">
                  <c:v>54.86</c:v>
                </c:pt>
                <c:pt idx="2016">
                  <c:v>54.85</c:v>
                </c:pt>
                <c:pt idx="2017">
                  <c:v>54.84</c:v>
                </c:pt>
                <c:pt idx="2018">
                  <c:v>54.83</c:v>
                </c:pt>
                <c:pt idx="2019">
                  <c:v>54.82</c:v>
                </c:pt>
                <c:pt idx="2020">
                  <c:v>54.8</c:v>
                </c:pt>
                <c:pt idx="2021">
                  <c:v>54.8</c:v>
                </c:pt>
                <c:pt idx="2022">
                  <c:v>54.79</c:v>
                </c:pt>
                <c:pt idx="2023">
                  <c:v>54.79</c:v>
                </c:pt>
                <c:pt idx="2024">
                  <c:v>54.79</c:v>
                </c:pt>
                <c:pt idx="2025">
                  <c:v>54.79</c:v>
                </c:pt>
                <c:pt idx="2026">
                  <c:v>54.78</c:v>
                </c:pt>
                <c:pt idx="2027">
                  <c:v>54.78</c:v>
                </c:pt>
                <c:pt idx="2028">
                  <c:v>54.77</c:v>
                </c:pt>
                <c:pt idx="2029">
                  <c:v>54.76</c:v>
                </c:pt>
                <c:pt idx="2030">
                  <c:v>54.74</c:v>
                </c:pt>
                <c:pt idx="2031">
                  <c:v>54.73</c:v>
                </c:pt>
                <c:pt idx="2032">
                  <c:v>54.72</c:v>
                </c:pt>
                <c:pt idx="2033">
                  <c:v>54.71</c:v>
                </c:pt>
                <c:pt idx="2034">
                  <c:v>54.7</c:v>
                </c:pt>
                <c:pt idx="2035">
                  <c:v>54.7</c:v>
                </c:pt>
                <c:pt idx="2036">
                  <c:v>54.68</c:v>
                </c:pt>
                <c:pt idx="2037">
                  <c:v>54.67</c:v>
                </c:pt>
                <c:pt idx="2038">
                  <c:v>54.66</c:v>
                </c:pt>
                <c:pt idx="2039">
                  <c:v>54.66</c:v>
                </c:pt>
                <c:pt idx="2040">
                  <c:v>54.65</c:v>
                </c:pt>
                <c:pt idx="2041">
                  <c:v>54.65</c:v>
                </c:pt>
                <c:pt idx="2042">
                  <c:v>54.64</c:v>
                </c:pt>
                <c:pt idx="2043">
                  <c:v>54.64</c:v>
                </c:pt>
                <c:pt idx="2044">
                  <c:v>54.64</c:v>
                </c:pt>
                <c:pt idx="2045">
                  <c:v>54.63</c:v>
                </c:pt>
                <c:pt idx="2046">
                  <c:v>54.63</c:v>
                </c:pt>
                <c:pt idx="2047">
                  <c:v>54.63</c:v>
                </c:pt>
                <c:pt idx="2048">
                  <c:v>54.63</c:v>
                </c:pt>
                <c:pt idx="2049">
                  <c:v>54.63</c:v>
                </c:pt>
                <c:pt idx="2050">
                  <c:v>54.63</c:v>
                </c:pt>
                <c:pt idx="2051">
                  <c:v>54.63</c:v>
                </c:pt>
                <c:pt idx="2052">
                  <c:v>54.63</c:v>
                </c:pt>
                <c:pt idx="2053">
                  <c:v>54.63</c:v>
                </c:pt>
                <c:pt idx="2054">
                  <c:v>54.63</c:v>
                </c:pt>
                <c:pt idx="2055">
                  <c:v>54.63</c:v>
                </c:pt>
                <c:pt idx="2056">
                  <c:v>54.63</c:v>
                </c:pt>
                <c:pt idx="2057">
                  <c:v>54.63</c:v>
                </c:pt>
                <c:pt idx="2058">
                  <c:v>54.63</c:v>
                </c:pt>
                <c:pt idx="2059">
                  <c:v>54.62</c:v>
                </c:pt>
                <c:pt idx="2060">
                  <c:v>54.61</c:v>
                </c:pt>
                <c:pt idx="2061">
                  <c:v>54.61</c:v>
                </c:pt>
                <c:pt idx="2062">
                  <c:v>54.6</c:v>
                </c:pt>
                <c:pt idx="2063">
                  <c:v>54.59</c:v>
                </c:pt>
                <c:pt idx="2064">
                  <c:v>54.57</c:v>
                </c:pt>
                <c:pt idx="2065">
                  <c:v>54.56</c:v>
                </c:pt>
                <c:pt idx="2066">
                  <c:v>54.54</c:v>
                </c:pt>
                <c:pt idx="2067">
                  <c:v>54.52</c:v>
                </c:pt>
                <c:pt idx="2068">
                  <c:v>54.51</c:v>
                </c:pt>
                <c:pt idx="2069">
                  <c:v>54.5</c:v>
                </c:pt>
                <c:pt idx="2070">
                  <c:v>54.49</c:v>
                </c:pt>
                <c:pt idx="2071">
                  <c:v>54.47</c:v>
                </c:pt>
                <c:pt idx="2072">
                  <c:v>54.46</c:v>
                </c:pt>
                <c:pt idx="2073">
                  <c:v>54.46</c:v>
                </c:pt>
                <c:pt idx="2074">
                  <c:v>54.44</c:v>
                </c:pt>
                <c:pt idx="2075">
                  <c:v>54.43</c:v>
                </c:pt>
                <c:pt idx="2076">
                  <c:v>54.42</c:v>
                </c:pt>
                <c:pt idx="2077">
                  <c:v>54.41</c:v>
                </c:pt>
                <c:pt idx="2078">
                  <c:v>54.39</c:v>
                </c:pt>
                <c:pt idx="2079">
                  <c:v>54.38</c:v>
                </c:pt>
                <c:pt idx="2080">
                  <c:v>54.37</c:v>
                </c:pt>
                <c:pt idx="2081">
                  <c:v>54.36</c:v>
                </c:pt>
                <c:pt idx="2082">
                  <c:v>54.36</c:v>
                </c:pt>
                <c:pt idx="2083">
                  <c:v>54.35</c:v>
                </c:pt>
                <c:pt idx="2084">
                  <c:v>54.34</c:v>
                </c:pt>
                <c:pt idx="2085">
                  <c:v>54.34</c:v>
                </c:pt>
                <c:pt idx="2086">
                  <c:v>54.33</c:v>
                </c:pt>
                <c:pt idx="2087">
                  <c:v>54.33</c:v>
                </c:pt>
                <c:pt idx="2088">
                  <c:v>54.32</c:v>
                </c:pt>
                <c:pt idx="2089">
                  <c:v>54.32</c:v>
                </c:pt>
                <c:pt idx="2090">
                  <c:v>54.32</c:v>
                </c:pt>
                <c:pt idx="2091">
                  <c:v>54.32</c:v>
                </c:pt>
                <c:pt idx="2092">
                  <c:v>54.32</c:v>
                </c:pt>
                <c:pt idx="2093">
                  <c:v>54.32</c:v>
                </c:pt>
                <c:pt idx="2094">
                  <c:v>54.31</c:v>
                </c:pt>
                <c:pt idx="2095">
                  <c:v>54.31</c:v>
                </c:pt>
                <c:pt idx="2096">
                  <c:v>54.31</c:v>
                </c:pt>
                <c:pt idx="2097">
                  <c:v>54.29</c:v>
                </c:pt>
                <c:pt idx="2098">
                  <c:v>54.28</c:v>
                </c:pt>
                <c:pt idx="2099">
                  <c:v>54.27</c:v>
                </c:pt>
                <c:pt idx="2100">
                  <c:v>54.26</c:v>
                </c:pt>
                <c:pt idx="2101">
                  <c:v>54.25</c:v>
                </c:pt>
                <c:pt idx="2102">
                  <c:v>54.23</c:v>
                </c:pt>
                <c:pt idx="2103">
                  <c:v>54.22</c:v>
                </c:pt>
                <c:pt idx="2104">
                  <c:v>54.21</c:v>
                </c:pt>
                <c:pt idx="2105">
                  <c:v>54.2</c:v>
                </c:pt>
                <c:pt idx="2106">
                  <c:v>54.19</c:v>
                </c:pt>
                <c:pt idx="2107">
                  <c:v>54.19</c:v>
                </c:pt>
                <c:pt idx="2108">
                  <c:v>54.18</c:v>
                </c:pt>
                <c:pt idx="2109">
                  <c:v>54.17</c:v>
                </c:pt>
                <c:pt idx="2110">
                  <c:v>54.16</c:v>
                </c:pt>
                <c:pt idx="2111">
                  <c:v>54.14</c:v>
                </c:pt>
                <c:pt idx="2112">
                  <c:v>54.13</c:v>
                </c:pt>
                <c:pt idx="2113">
                  <c:v>54.12</c:v>
                </c:pt>
                <c:pt idx="2114">
                  <c:v>54.11</c:v>
                </c:pt>
                <c:pt idx="2115">
                  <c:v>54.1</c:v>
                </c:pt>
                <c:pt idx="2116">
                  <c:v>54.09</c:v>
                </c:pt>
                <c:pt idx="2117">
                  <c:v>54.08</c:v>
                </c:pt>
                <c:pt idx="2118">
                  <c:v>54.08</c:v>
                </c:pt>
                <c:pt idx="2119">
                  <c:v>54.07</c:v>
                </c:pt>
                <c:pt idx="2120">
                  <c:v>54.07</c:v>
                </c:pt>
                <c:pt idx="2121">
                  <c:v>54.06</c:v>
                </c:pt>
                <c:pt idx="2122">
                  <c:v>54.06</c:v>
                </c:pt>
                <c:pt idx="2123">
                  <c:v>54.05</c:v>
                </c:pt>
                <c:pt idx="2124">
                  <c:v>54.05</c:v>
                </c:pt>
                <c:pt idx="2125">
                  <c:v>54.04</c:v>
                </c:pt>
                <c:pt idx="2126">
                  <c:v>54.04</c:v>
                </c:pt>
                <c:pt idx="2127">
                  <c:v>54.04</c:v>
                </c:pt>
                <c:pt idx="2128">
                  <c:v>54.04</c:v>
                </c:pt>
                <c:pt idx="2129">
                  <c:v>54.04</c:v>
                </c:pt>
                <c:pt idx="2130">
                  <c:v>54.04</c:v>
                </c:pt>
                <c:pt idx="2131">
                  <c:v>54.03</c:v>
                </c:pt>
                <c:pt idx="2132">
                  <c:v>54.03</c:v>
                </c:pt>
                <c:pt idx="2133">
                  <c:v>54.03</c:v>
                </c:pt>
                <c:pt idx="2134">
                  <c:v>54.03</c:v>
                </c:pt>
                <c:pt idx="2135">
                  <c:v>54.03</c:v>
                </c:pt>
                <c:pt idx="2136">
                  <c:v>54.03</c:v>
                </c:pt>
                <c:pt idx="2137">
                  <c:v>54.03</c:v>
                </c:pt>
                <c:pt idx="2138">
                  <c:v>54.03</c:v>
                </c:pt>
                <c:pt idx="2139">
                  <c:v>54.04</c:v>
                </c:pt>
                <c:pt idx="2140">
                  <c:v>54.04</c:v>
                </c:pt>
                <c:pt idx="2141">
                  <c:v>54.04</c:v>
                </c:pt>
                <c:pt idx="2142">
                  <c:v>54.04</c:v>
                </c:pt>
                <c:pt idx="2143">
                  <c:v>54.04</c:v>
                </c:pt>
                <c:pt idx="2144">
                  <c:v>54.04</c:v>
                </c:pt>
                <c:pt idx="2145">
                  <c:v>54.04</c:v>
                </c:pt>
                <c:pt idx="2146">
                  <c:v>54.04</c:v>
                </c:pt>
                <c:pt idx="2147">
                  <c:v>54.04</c:v>
                </c:pt>
                <c:pt idx="2148">
                  <c:v>54.04</c:v>
                </c:pt>
                <c:pt idx="2149">
                  <c:v>54.04</c:v>
                </c:pt>
                <c:pt idx="2150">
                  <c:v>54.04</c:v>
                </c:pt>
                <c:pt idx="2151">
                  <c:v>54.04</c:v>
                </c:pt>
                <c:pt idx="2152">
                  <c:v>54.04</c:v>
                </c:pt>
                <c:pt idx="2153">
                  <c:v>54.04</c:v>
                </c:pt>
                <c:pt idx="2154">
                  <c:v>54.04</c:v>
                </c:pt>
                <c:pt idx="2155">
                  <c:v>54.05</c:v>
                </c:pt>
                <c:pt idx="2156">
                  <c:v>54.06</c:v>
                </c:pt>
                <c:pt idx="2157">
                  <c:v>54.07</c:v>
                </c:pt>
                <c:pt idx="2158">
                  <c:v>54.08</c:v>
                </c:pt>
                <c:pt idx="2159">
                  <c:v>54.09</c:v>
                </c:pt>
                <c:pt idx="2160">
                  <c:v>54.1</c:v>
                </c:pt>
                <c:pt idx="2161">
                  <c:v>54.12</c:v>
                </c:pt>
                <c:pt idx="2162">
                  <c:v>54.14</c:v>
                </c:pt>
                <c:pt idx="2163">
                  <c:v>54.16</c:v>
                </c:pt>
                <c:pt idx="2164">
                  <c:v>54.19</c:v>
                </c:pt>
                <c:pt idx="2165">
                  <c:v>54.22</c:v>
                </c:pt>
                <c:pt idx="2166">
                  <c:v>54.24</c:v>
                </c:pt>
                <c:pt idx="2167">
                  <c:v>54.26</c:v>
                </c:pt>
                <c:pt idx="2168">
                  <c:v>54.27</c:v>
                </c:pt>
                <c:pt idx="2169">
                  <c:v>54.29</c:v>
                </c:pt>
                <c:pt idx="2170">
                  <c:v>54.3</c:v>
                </c:pt>
                <c:pt idx="2171">
                  <c:v>54.31</c:v>
                </c:pt>
                <c:pt idx="2172">
                  <c:v>54.32</c:v>
                </c:pt>
                <c:pt idx="2173">
                  <c:v>54.32</c:v>
                </c:pt>
                <c:pt idx="2174">
                  <c:v>54.32</c:v>
                </c:pt>
                <c:pt idx="2175">
                  <c:v>54.32</c:v>
                </c:pt>
                <c:pt idx="2176">
                  <c:v>54.32</c:v>
                </c:pt>
                <c:pt idx="2177">
                  <c:v>54.33</c:v>
                </c:pt>
                <c:pt idx="2178">
                  <c:v>54.33</c:v>
                </c:pt>
                <c:pt idx="2179">
                  <c:v>54.34</c:v>
                </c:pt>
                <c:pt idx="2180">
                  <c:v>54.35</c:v>
                </c:pt>
                <c:pt idx="2181">
                  <c:v>54.36</c:v>
                </c:pt>
                <c:pt idx="2182">
                  <c:v>54.37</c:v>
                </c:pt>
                <c:pt idx="2183">
                  <c:v>54.38</c:v>
                </c:pt>
                <c:pt idx="2184">
                  <c:v>54.39</c:v>
                </c:pt>
                <c:pt idx="2185">
                  <c:v>54.41</c:v>
                </c:pt>
                <c:pt idx="2186">
                  <c:v>54.42</c:v>
                </c:pt>
                <c:pt idx="2187">
                  <c:v>54.44</c:v>
                </c:pt>
                <c:pt idx="2188">
                  <c:v>54.46</c:v>
                </c:pt>
                <c:pt idx="2189">
                  <c:v>54.49</c:v>
                </c:pt>
                <c:pt idx="2190">
                  <c:v>54.51</c:v>
                </c:pt>
                <c:pt idx="2191">
                  <c:v>54.54</c:v>
                </c:pt>
                <c:pt idx="2192">
                  <c:v>54.56</c:v>
                </c:pt>
                <c:pt idx="2193">
                  <c:v>54.59</c:v>
                </c:pt>
                <c:pt idx="2194">
                  <c:v>54.61</c:v>
                </c:pt>
                <c:pt idx="2195">
                  <c:v>54.62</c:v>
                </c:pt>
                <c:pt idx="2196">
                  <c:v>54.63</c:v>
                </c:pt>
                <c:pt idx="2197">
                  <c:v>54.63</c:v>
                </c:pt>
                <c:pt idx="2198">
                  <c:v>54.63</c:v>
                </c:pt>
                <c:pt idx="2199">
                  <c:v>54.63</c:v>
                </c:pt>
                <c:pt idx="2200">
                  <c:v>54.63</c:v>
                </c:pt>
                <c:pt idx="2201">
                  <c:v>54.63</c:v>
                </c:pt>
                <c:pt idx="2202">
                  <c:v>54.64</c:v>
                </c:pt>
                <c:pt idx="2203">
                  <c:v>54.64</c:v>
                </c:pt>
                <c:pt idx="2204">
                  <c:v>54.66</c:v>
                </c:pt>
                <c:pt idx="2205">
                  <c:v>54.67</c:v>
                </c:pt>
                <c:pt idx="2206">
                  <c:v>54.69</c:v>
                </c:pt>
                <c:pt idx="2207">
                  <c:v>54.7</c:v>
                </c:pt>
                <c:pt idx="2208">
                  <c:v>54.72</c:v>
                </c:pt>
                <c:pt idx="2209">
                  <c:v>54.73</c:v>
                </c:pt>
                <c:pt idx="2210">
                  <c:v>54.75</c:v>
                </c:pt>
                <c:pt idx="2211">
                  <c:v>54.77</c:v>
                </c:pt>
                <c:pt idx="2212">
                  <c:v>54.78</c:v>
                </c:pt>
                <c:pt idx="2213">
                  <c:v>54.79</c:v>
                </c:pt>
                <c:pt idx="2214">
                  <c:v>54.8</c:v>
                </c:pt>
                <c:pt idx="2215">
                  <c:v>54.81</c:v>
                </c:pt>
                <c:pt idx="2216">
                  <c:v>54.84</c:v>
                </c:pt>
                <c:pt idx="2217">
                  <c:v>54.86</c:v>
                </c:pt>
                <c:pt idx="2218">
                  <c:v>54.89</c:v>
                </c:pt>
                <c:pt idx="2219">
                  <c:v>54.93</c:v>
                </c:pt>
                <c:pt idx="2220">
                  <c:v>54.96</c:v>
                </c:pt>
                <c:pt idx="2221">
                  <c:v>55</c:v>
                </c:pt>
                <c:pt idx="2222">
                  <c:v>55.03</c:v>
                </c:pt>
                <c:pt idx="2223">
                  <c:v>55.06</c:v>
                </c:pt>
                <c:pt idx="2224">
                  <c:v>55.08</c:v>
                </c:pt>
                <c:pt idx="2225">
                  <c:v>55.09</c:v>
                </c:pt>
                <c:pt idx="2226">
                  <c:v>55.1</c:v>
                </c:pt>
                <c:pt idx="2227">
                  <c:v>55.11</c:v>
                </c:pt>
                <c:pt idx="2228">
                  <c:v>55.12</c:v>
                </c:pt>
                <c:pt idx="2229">
                  <c:v>55.14</c:v>
                </c:pt>
                <c:pt idx="2230">
                  <c:v>55.16</c:v>
                </c:pt>
                <c:pt idx="2231">
                  <c:v>55.18</c:v>
                </c:pt>
                <c:pt idx="2232">
                  <c:v>55.2</c:v>
                </c:pt>
                <c:pt idx="2233">
                  <c:v>55.22</c:v>
                </c:pt>
                <c:pt idx="2234">
                  <c:v>55.23</c:v>
                </c:pt>
                <c:pt idx="2235">
                  <c:v>55.25</c:v>
                </c:pt>
                <c:pt idx="2236">
                  <c:v>55.25</c:v>
                </c:pt>
                <c:pt idx="2237">
                  <c:v>55.26</c:v>
                </c:pt>
                <c:pt idx="2238">
                  <c:v>55.26</c:v>
                </c:pt>
                <c:pt idx="2239">
                  <c:v>55.26</c:v>
                </c:pt>
                <c:pt idx="2240">
                  <c:v>55.26</c:v>
                </c:pt>
                <c:pt idx="2241">
                  <c:v>55.26</c:v>
                </c:pt>
                <c:pt idx="2242">
                  <c:v>55.26</c:v>
                </c:pt>
                <c:pt idx="2243">
                  <c:v>55.26</c:v>
                </c:pt>
                <c:pt idx="2244">
                  <c:v>55.26</c:v>
                </c:pt>
                <c:pt idx="2245">
                  <c:v>55.26</c:v>
                </c:pt>
                <c:pt idx="2246">
                  <c:v>55.26</c:v>
                </c:pt>
                <c:pt idx="2247">
                  <c:v>55.26</c:v>
                </c:pt>
                <c:pt idx="2248">
                  <c:v>55.26</c:v>
                </c:pt>
                <c:pt idx="2249">
                  <c:v>55.26</c:v>
                </c:pt>
                <c:pt idx="2250">
                  <c:v>55.26</c:v>
                </c:pt>
                <c:pt idx="2251">
                  <c:v>55.27</c:v>
                </c:pt>
                <c:pt idx="2252">
                  <c:v>55.27</c:v>
                </c:pt>
                <c:pt idx="2253">
                  <c:v>55.28</c:v>
                </c:pt>
                <c:pt idx="2254">
                  <c:v>55.29</c:v>
                </c:pt>
                <c:pt idx="2255">
                  <c:v>55.3</c:v>
                </c:pt>
                <c:pt idx="2256">
                  <c:v>55.31</c:v>
                </c:pt>
                <c:pt idx="2257">
                  <c:v>55.31</c:v>
                </c:pt>
                <c:pt idx="2258">
                  <c:v>55.33</c:v>
                </c:pt>
                <c:pt idx="2259">
                  <c:v>55.35</c:v>
                </c:pt>
                <c:pt idx="2260">
                  <c:v>55.36</c:v>
                </c:pt>
                <c:pt idx="2261">
                  <c:v>55.37</c:v>
                </c:pt>
                <c:pt idx="2262">
                  <c:v>55.39</c:v>
                </c:pt>
                <c:pt idx="2263">
                  <c:v>55.4</c:v>
                </c:pt>
                <c:pt idx="2264">
                  <c:v>55.4</c:v>
                </c:pt>
                <c:pt idx="2265">
                  <c:v>55.41</c:v>
                </c:pt>
                <c:pt idx="2266">
                  <c:v>55.42</c:v>
                </c:pt>
                <c:pt idx="2267">
                  <c:v>55.42</c:v>
                </c:pt>
                <c:pt idx="2268">
                  <c:v>55.42</c:v>
                </c:pt>
                <c:pt idx="2269">
                  <c:v>55.42</c:v>
                </c:pt>
                <c:pt idx="2270">
                  <c:v>55.43</c:v>
                </c:pt>
                <c:pt idx="2271">
                  <c:v>55.43</c:v>
                </c:pt>
                <c:pt idx="2272">
                  <c:v>55.44</c:v>
                </c:pt>
                <c:pt idx="2273">
                  <c:v>55.44</c:v>
                </c:pt>
                <c:pt idx="2274">
                  <c:v>55.44</c:v>
                </c:pt>
                <c:pt idx="2275">
                  <c:v>55.44</c:v>
                </c:pt>
                <c:pt idx="2276">
                  <c:v>55.44</c:v>
                </c:pt>
                <c:pt idx="2277">
                  <c:v>55.44</c:v>
                </c:pt>
                <c:pt idx="2278">
                  <c:v>55.44</c:v>
                </c:pt>
                <c:pt idx="2279">
                  <c:v>55.44</c:v>
                </c:pt>
                <c:pt idx="2280">
                  <c:v>55.44</c:v>
                </c:pt>
                <c:pt idx="2281">
                  <c:v>55.44</c:v>
                </c:pt>
                <c:pt idx="2282">
                  <c:v>55.44</c:v>
                </c:pt>
                <c:pt idx="2283">
                  <c:v>55.44</c:v>
                </c:pt>
                <c:pt idx="2284">
                  <c:v>55.43</c:v>
                </c:pt>
                <c:pt idx="2285">
                  <c:v>55.43</c:v>
                </c:pt>
                <c:pt idx="2286">
                  <c:v>55.43</c:v>
                </c:pt>
                <c:pt idx="2287">
                  <c:v>55.43</c:v>
                </c:pt>
                <c:pt idx="2288">
                  <c:v>55.42</c:v>
                </c:pt>
                <c:pt idx="2289">
                  <c:v>55.42</c:v>
                </c:pt>
                <c:pt idx="2290">
                  <c:v>55.42</c:v>
                </c:pt>
                <c:pt idx="2291">
                  <c:v>55.41</c:v>
                </c:pt>
                <c:pt idx="2292">
                  <c:v>55.4</c:v>
                </c:pt>
                <c:pt idx="2293">
                  <c:v>55.4</c:v>
                </c:pt>
                <c:pt idx="2294">
                  <c:v>55.38</c:v>
                </c:pt>
                <c:pt idx="2295">
                  <c:v>55.37</c:v>
                </c:pt>
                <c:pt idx="2296">
                  <c:v>55.36</c:v>
                </c:pt>
                <c:pt idx="2297">
                  <c:v>55.36</c:v>
                </c:pt>
                <c:pt idx="2298">
                  <c:v>55.35</c:v>
                </c:pt>
                <c:pt idx="2299">
                  <c:v>55.35</c:v>
                </c:pt>
                <c:pt idx="2300">
                  <c:v>55.34</c:v>
                </c:pt>
                <c:pt idx="2301">
                  <c:v>55.33</c:v>
                </c:pt>
                <c:pt idx="2302">
                  <c:v>55.32</c:v>
                </c:pt>
                <c:pt idx="2303">
                  <c:v>55.31</c:v>
                </c:pt>
                <c:pt idx="2304">
                  <c:v>55.31</c:v>
                </c:pt>
                <c:pt idx="2305">
                  <c:v>55.3</c:v>
                </c:pt>
                <c:pt idx="2306">
                  <c:v>55.29</c:v>
                </c:pt>
                <c:pt idx="2307">
                  <c:v>55.29</c:v>
                </c:pt>
                <c:pt idx="2308">
                  <c:v>55.28</c:v>
                </c:pt>
                <c:pt idx="2309">
                  <c:v>55.27</c:v>
                </c:pt>
                <c:pt idx="2310">
                  <c:v>55.27</c:v>
                </c:pt>
                <c:pt idx="2311">
                  <c:v>55.26</c:v>
                </c:pt>
                <c:pt idx="2312">
                  <c:v>55.26</c:v>
                </c:pt>
                <c:pt idx="2313">
                  <c:v>55.26</c:v>
                </c:pt>
                <c:pt idx="2314">
                  <c:v>55.26</c:v>
                </c:pt>
                <c:pt idx="2315">
                  <c:v>55.26</c:v>
                </c:pt>
                <c:pt idx="2316">
                  <c:v>55.26</c:v>
                </c:pt>
                <c:pt idx="2317">
                  <c:v>55.26</c:v>
                </c:pt>
                <c:pt idx="2318">
                  <c:v>55.26</c:v>
                </c:pt>
                <c:pt idx="2319">
                  <c:v>55.26</c:v>
                </c:pt>
                <c:pt idx="2320">
                  <c:v>55.26</c:v>
                </c:pt>
                <c:pt idx="2321">
                  <c:v>55.26</c:v>
                </c:pt>
                <c:pt idx="2322">
                  <c:v>55.26</c:v>
                </c:pt>
                <c:pt idx="2323">
                  <c:v>55.26</c:v>
                </c:pt>
                <c:pt idx="2324">
                  <c:v>55.26</c:v>
                </c:pt>
                <c:pt idx="2325">
                  <c:v>55.26</c:v>
                </c:pt>
                <c:pt idx="2326">
                  <c:v>55.26</c:v>
                </c:pt>
                <c:pt idx="2327">
                  <c:v>55.26</c:v>
                </c:pt>
                <c:pt idx="2328">
                  <c:v>55.26</c:v>
                </c:pt>
                <c:pt idx="2329">
                  <c:v>55.26</c:v>
                </c:pt>
                <c:pt idx="2330">
                  <c:v>55.26</c:v>
                </c:pt>
                <c:pt idx="2331">
                  <c:v>55.26</c:v>
                </c:pt>
                <c:pt idx="2332">
                  <c:v>55.26</c:v>
                </c:pt>
                <c:pt idx="2333">
                  <c:v>55.26</c:v>
                </c:pt>
                <c:pt idx="2334">
                  <c:v>55.26</c:v>
                </c:pt>
                <c:pt idx="2335">
                  <c:v>55.26</c:v>
                </c:pt>
                <c:pt idx="2336">
                  <c:v>55.26</c:v>
                </c:pt>
                <c:pt idx="2337">
                  <c:v>55.26</c:v>
                </c:pt>
                <c:pt idx="2338">
                  <c:v>55.26</c:v>
                </c:pt>
                <c:pt idx="2339">
                  <c:v>55.26</c:v>
                </c:pt>
                <c:pt idx="2340">
                  <c:v>55.26</c:v>
                </c:pt>
                <c:pt idx="2341">
                  <c:v>55.26</c:v>
                </c:pt>
                <c:pt idx="2342">
                  <c:v>55.25</c:v>
                </c:pt>
                <c:pt idx="2343">
                  <c:v>55.25</c:v>
                </c:pt>
                <c:pt idx="2344">
                  <c:v>55.25</c:v>
                </c:pt>
                <c:pt idx="2345">
                  <c:v>55.24</c:v>
                </c:pt>
                <c:pt idx="2346">
                  <c:v>55.24</c:v>
                </c:pt>
                <c:pt idx="2347">
                  <c:v>55.23</c:v>
                </c:pt>
                <c:pt idx="2348">
                  <c:v>55.23</c:v>
                </c:pt>
                <c:pt idx="2349">
                  <c:v>55.22</c:v>
                </c:pt>
                <c:pt idx="2350">
                  <c:v>55.21</c:v>
                </c:pt>
                <c:pt idx="2351">
                  <c:v>55.2</c:v>
                </c:pt>
                <c:pt idx="2352">
                  <c:v>55.19</c:v>
                </c:pt>
                <c:pt idx="2353">
                  <c:v>55.18</c:v>
                </c:pt>
                <c:pt idx="2354">
                  <c:v>55.16</c:v>
                </c:pt>
                <c:pt idx="2355">
                  <c:v>55.15</c:v>
                </c:pt>
                <c:pt idx="2356">
                  <c:v>55.14</c:v>
                </c:pt>
                <c:pt idx="2357">
                  <c:v>55.13</c:v>
                </c:pt>
                <c:pt idx="2358">
                  <c:v>55.12</c:v>
                </c:pt>
                <c:pt idx="2359">
                  <c:v>55.12</c:v>
                </c:pt>
                <c:pt idx="2360">
                  <c:v>55.11</c:v>
                </c:pt>
                <c:pt idx="2361">
                  <c:v>55.11</c:v>
                </c:pt>
                <c:pt idx="2362">
                  <c:v>55.1</c:v>
                </c:pt>
                <c:pt idx="2363">
                  <c:v>55.1</c:v>
                </c:pt>
                <c:pt idx="2364">
                  <c:v>55.1</c:v>
                </c:pt>
                <c:pt idx="2365">
                  <c:v>55.1</c:v>
                </c:pt>
                <c:pt idx="2366">
                  <c:v>55.1</c:v>
                </c:pt>
                <c:pt idx="2367">
                  <c:v>55.09</c:v>
                </c:pt>
                <c:pt idx="2368">
                  <c:v>55.08</c:v>
                </c:pt>
                <c:pt idx="2369">
                  <c:v>55.07</c:v>
                </c:pt>
                <c:pt idx="2370">
                  <c:v>55.06</c:v>
                </c:pt>
                <c:pt idx="2371">
                  <c:v>55.05</c:v>
                </c:pt>
                <c:pt idx="2372">
                  <c:v>55.03</c:v>
                </c:pt>
                <c:pt idx="2373">
                  <c:v>55.02</c:v>
                </c:pt>
                <c:pt idx="2374">
                  <c:v>55</c:v>
                </c:pt>
                <c:pt idx="2375">
                  <c:v>54.99</c:v>
                </c:pt>
                <c:pt idx="2376">
                  <c:v>54.98</c:v>
                </c:pt>
                <c:pt idx="2377">
                  <c:v>54.96</c:v>
                </c:pt>
                <c:pt idx="2378">
                  <c:v>54.94</c:v>
                </c:pt>
                <c:pt idx="2379">
                  <c:v>54.93</c:v>
                </c:pt>
                <c:pt idx="2380">
                  <c:v>54.91</c:v>
                </c:pt>
                <c:pt idx="2381">
                  <c:v>54.88</c:v>
                </c:pt>
                <c:pt idx="2382">
                  <c:v>54.86</c:v>
                </c:pt>
                <c:pt idx="2383">
                  <c:v>54.84</c:v>
                </c:pt>
                <c:pt idx="2384">
                  <c:v>54.82</c:v>
                </c:pt>
                <c:pt idx="2385">
                  <c:v>54.81</c:v>
                </c:pt>
                <c:pt idx="2386">
                  <c:v>54.8</c:v>
                </c:pt>
                <c:pt idx="2387">
                  <c:v>54.8</c:v>
                </c:pt>
                <c:pt idx="2388">
                  <c:v>54.8</c:v>
                </c:pt>
                <c:pt idx="2389">
                  <c:v>54.79</c:v>
                </c:pt>
                <c:pt idx="2390">
                  <c:v>54.79</c:v>
                </c:pt>
                <c:pt idx="2391">
                  <c:v>54.79</c:v>
                </c:pt>
                <c:pt idx="2392">
                  <c:v>54.78</c:v>
                </c:pt>
                <c:pt idx="2393">
                  <c:v>54.78</c:v>
                </c:pt>
                <c:pt idx="2394">
                  <c:v>54.77</c:v>
                </c:pt>
                <c:pt idx="2395">
                  <c:v>54.77</c:v>
                </c:pt>
                <c:pt idx="2396">
                  <c:v>54.76</c:v>
                </c:pt>
                <c:pt idx="2397">
                  <c:v>54.75</c:v>
                </c:pt>
                <c:pt idx="2398">
                  <c:v>54.74</c:v>
                </c:pt>
                <c:pt idx="2399">
                  <c:v>54.73</c:v>
                </c:pt>
                <c:pt idx="2400">
                  <c:v>54.72</c:v>
                </c:pt>
                <c:pt idx="2401">
                  <c:v>54.71</c:v>
                </c:pt>
                <c:pt idx="2402">
                  <c:v>54.7</c:v>
                </c:pt>
                <c:pt idx="2403">
                  <c:v>54.69</c:v>
                </c:pt>
                <c:pt idx="2404">
                  <c:v>54.68</c:v>
                </c:pt>
                <c:pt idx="2405">
                  <c:v>54.68</c:v>
                </c:pt>
                <c:pt idx="2406">
                  <c:v>54.67</c:v>
                </c:pt>
                <c:pt idx="2407">
                  <c:v>54.66</c:v>
                </c:pt>
                <c:pt idx="2408">
                  <c:v>54.65</c:v>
                </c:pt>
                <c:pt idx="2409">
                  <c:v>54.64</c:v>
                </c:pt>
                <c:pt idx="2410">
                  <c:v>54.64</c:v>
                </c:pt>
                <c:pt idx="2411">
                  <c:v>54.64</c:v>
                </c:pt>
                <c:pt idx="2412">
                  <c:v>54.64</c:v>
                </c:pt>
                <c:pt idx="2413">
                  <c:v>54.63</c:v>
                </c:pt>
                <c:pt idx="2414">
                  <c:v>54.63</c:v>
                </c:pt>
                <c:pt idx="2415">
                  <c:v>54.63</c:v>
                </c:pt>
                <c:pt idx="2416">
                  <c:v>54.63</c:v>
                </c:pt>
                <c:pt idx="2417">
                  <c:v>54.63</c:v>
                </c:pt>
                <c:pt idx="2418">
                  <c:v>54.63</c:v>
                </c:pt>
                <c:pt idx="2419">
                  <c:v>54.63</c:v>
                </c:pt>
                <c:pt idx="2420">
                  <c:v>54.63</c:v>
                </c:pt>
                <c:pt idx="2421">
                  <c:v>54.63</c:v>
                </c:pt>
                <c:pt idx="2422">
                  <c:v>54.63</c:v>
                </c:pt>
                <c:pt idx="2423">
                  <c:v>54.63</c:v>
                </c:pt>
                <c:pt idx="2424">
                  <c:v>54.63</c:v>
                </c:pt>
                <c:pt idx="2425">
                  <c:v>54.63</c:v>
                </c:pt>
                <c:pt idx="2426">
                  <c:v>54.63</c:v>
                </c:pt>
                <c:pt idx="2427">
                  <c:v>54.63</c:v>
                </c:pt>
                <c:pt idx="2428">
                  <c:v>54.63</c:v>
                </c:pt>
                <c:pt idx="2429">
                  <c:v>54.62</c:v>
                </c:pt>
                <c:pt idx="2430">
                  <c:v>54.61</c:v>
                </c:pt>
                <c:pt idx="2431">
                  <c:v>54.6</c:v>
                </c:pt>
                <c:pt idx="2432">
                  <c:v>54.59</c:v>
                </c:pt>
                <c:pt idx="2433">
                  <c:v>54.58</c:v>
                </c:pt>
                <c:pt idx="2434">
                  <c:v>54.57</c:v>
                </c:pt>
                <c:pt idx="2435">
                  <c:v>54.56</c:v>
                </c:pt>
                <c:pt idx="2436">
                  <c:v>54.55</c:v>
                </c:pt>
                <c:pt idx="2437">
                  <c:v>54.53</c:v>
                </c:pt>
                <c:pt idx="2438">
                  <c:v>54.52</c:v>
                </c:pt>
                <c:pt idx="2439">
                  <c:v>54.51</c:v>
                </c:pt>
                <c:pt idx="2440">
                  <c:v>54.49</c:v>
                </c:pt>
                <c:pt idx="2441">
                  <c:v>54.48</c:v>
                </c:pt>
                <c:pt idx="2442">
                  <c:v>54.47</c:v>
                </c:pt>
                <c:pt idx="2443">
                  <c:v>54.46</c:v>
                </c:pt>
                <c:pt idx="2444">
                  <c:v>54.45</c:v>
                </c:pt>
                <c:pt idx="2445">
                  <c:v>54.44</c:v>
                </c:pt>
                <c:pt idx="2446">
                  <c:v>54.43</c:v>
                </c:pt>
                <c:pt idx="2447">
                  <c:v>54.41</c:v>
                </c:pt>
                <c:pt idx="2448">
                  <c:v>54.4</c:v>
                </c:pt>
                <c:pt idx="2449">
                  <c:v>54.39</c:v>
                </c:pt>
                <c:pt idx="2450">
                  <c:v>54.39</c:v>
                </c:pt>
                <c:pt idx="2451">
                  <c:v>54.38</c:v>
                </c:pt>
                <c:pt idx="2452">
                  <c:v>54.37</c:v>
                </c:pt>
                <c:pt idx="2453">
                  <c:v>54.36</c:v>
                </c:pt>
                <c:pt idx="2454">
                  <c:v>54.36</c:v>
                </c:pt>
                <c:pt idx="2455">
                  <c:v>54.34</c:v>
                </c:pt>
                <c:pt idx="2456">
                  <c:v>54.34</c:v>
                </c:pt>
                <c:pt idx="2457">
                  <c:v>54.33</c:v>
                </c:pt>
                <c:pt idx="2458">
                  <c:v>54.33</c:v>
                </c:pt>
                <c:pt idx="2459">
                  <c:v>54.32</c:v>
                </c:pt>
                <c:pt idx="2460">
                  <c:v>54.32</c:v>
                </c:pt>
                <c:pt idx="2461">
                  <c:v>54.32</c:v>
                </c:pt>
                <c:pt idx="2462">
                  <c:v>54.32</c:v>
                </c:pt>
                <c:pt idx="2463">
                  <c:v>54.32</c:v>
                </c:pt>
                <c:pt idx="2464">
                  <c:v>54.32</c:v>
                </c:pt>
                <c:pt idx="2465">
                  <c:v>54.32</c:v>
                </c:pt>
                <c:pt idx="2466">
                  <c:v>54.32</c:v>
                </c:pt>
                <c:pt idx="2467">
                  <c:v>54.31</c:v>
                </c:pt>
                <c:pt idx="2468">
                  <c:v>54.31</c:v>
                </c:pt>
                <c:pt idx="2469">
                  <c:v>54.31</c:v>
                </c:pt>
                <c:pt idx="2470">
                  <c:v>54.3</c:v>
                </c:pt>
                <c:pt idx="2471">
                  <c:v>54.3</c:v>
                </c:pt>
                <c:pt idx="2472">
                  <c:v>54.29</c:v>
                </c:pt>
                <c:pt idx="2473">
                  <c:v>54.28</c:v>
                </c:pt>
                <c:pt idx="2474">
                  <c:v>54.26</c:v>
                </c:pt>
                <c:pt idx="2475">
                  <c:v>54.25</c:v>
                </c:pt>
                <c:pt idx="2476">
                  <c:v>54.24</c:v>
                </c:pt>
                <c:pt idx="2477">
                  <c:v>54.22</c:v>
                </c:pt>
                <c:pt idx="2478">
                  <c:v>54.2</c:v>
                </c:pt>
                <c:pt idx="2479">
                  <c:v>54.18</c:v>
                </c:pt>
                <c:pt idx="2480">
                  <c:v>54.16</c:v>
                </c:pt>
                <c:pt idx="2481">
                  <c:v>54.14</c:v>
                </c:pt>
                <c:pt idx="2482">
                  <c:v>54.12</c:v>
                </c:pt>
                <c:pt idx="2483">
                  <c:v>54.11</c:v>
                </c:pt>
                <c:pt idx="2484">
                  <c:v>54.09</c:v>
                </c:pt>
                <c:pt idx="2485">
                  <c:v>54.08</c:v>
                </c:pt>
                <c:pt idx="2486">
                  <c:v>54.08</c:v>
                </c:pt>
                <c:pt idx="2487">
                  <c:v>54.07</c:v>
                </c:pt>
                <c:pt idx="2488">
                  <c:v>54.06</c:v>
                </c:pt>
                <c:pt idx="2489">
                  <c:v>54.06</c:v>
                </c:pt>
                <c:pt idx="2490">
                  <c:v>54.05</c:v>
                </c:pt>
                <c:pt idx="2491">
                  <c:v>54.05</c:v>
                </c:pt>
                <c:pt idx="2492">
                  <c:v>54.05</c:v>
                </c:pt>
                <c:pt idx="2493">
                  <c:v>54.05</c:v>
                </c:pt>
                <c:pt idx="2494">
                  <c:v>54.05</c:v>
                </c:pt>
                <c:pt idx="2495">
                  <c:v>54.05</c:v>
                </c:pt>
                <c:pt idx="2496">
                  <c:v>54.05</c:v>
                </c:pt>
                <c:pt idx="2497">
                  <c:v>54.05</c:v>
                </c:pt>
                <c:pt idx="2498">
                  <c:v>54.05</c:v>
                </c:pt>
                <c:pt idx="2499">
                  <c:v>54.05</c:v>
                </c:pt>
                <c:pt idx="2500">
                  <c:v>54.05</c:v>
                </c:pt>
                <c:pt idx="2501">
                  <c:v>54.05</c:v>
                </c:pt>
                <c:pt idx="2502">
                  <c:v>54.04</c:v>
                </c:pt>
                <c:pt idx="2503">
                  <c:v>54.05</c:v>
                </c:pt>
                <c:pt idx="2504">
                  <c:v>54.05</c:v>
                </c:pt>
                <c:pt idx="2505">
                  <c:v>54.05</c:v>
                </c:pt>
                <c:pt idx="2506">
                  <c:v>54.05</c:v>
                </c:pt>
                <c:pt idx="2507">
                  <c:v>54.05</c:v>
                </c:pt>
                <c:pt idx="2508">
                  <c:v>54.04</c:v>
                </c:pt>
                <c:pt idx="2509">
                  <c:v>54.04</c:v>
                </c:pt>
                <c:pt idx="2510">
                  <c:v>54.05</c:v>
                </c:pt>
                <c:pt idx="2511">
                  <c:v>54.05</c:v>
                </c:pt>
                <c:pt idx="2512">
                  <c:v>54.05</c:v>
                </c:pt>
                <c:pt idx="2513">
                  <c:v>54.05</c:v>
                </c:pt>
                <c:pt idx="2514">
                  <c:v>54.05</c:v>
                </c:pt>
                <c:pt idx="2515">
                  <c:v>54.06</c:v>
                </c:pt>
                <c:pt idx="2516">
                  <c:v>54.06</c:v>
                </c:pt>
                <c:pt idx="2517">
                  <c:v>54.08</c:v>
                </c:pt>
                <c:pt idx="2518">
                  <c:v>54.09</c:v>
                </c:pt>
                <c:pt idx="2519">
                  <c:v>54.11</c:v>
                </c:pt>
                <c:pt idx="2520">
                  <c:v>54.13</c:v>
                </c:pt>
                <c:pt idx="2521">
                  <c:v>54.16</c:v>
                </c:pt>
                <c:pt idx="2522">
                  <c:v>54.18</c:v>
                </c:pt>
                <c:pt idx="2523">
                  <c:v>54.19</c:v>
                </c:pt>
                <c:pt idx="2524">
                  <c:v>54.2</c:v>
                </c:pt>
                <c:pt idx="2525">
                  <c:v>54.22</c:v>
                </c:pt>
                <c:pt idx="2526">
                  <c:v>54.23</c:v>
                </c:pt>
                <c:pt idx="2527">
                  <c:v>54.24</c:v>
                </c:pt>
                <c:pt idx="2528">
                  <c:v>54.26</c:v>
                </c:pt>
                <c:pt idx="2529">
                  <c:v>54.28</c:v>
                </c:pt>
                <c:pt idx="2530">
                  <c:v>54.29</c:v>
                </c:pt>
                <c:pt idx="2531">
                  <c:v>54.3</c:v>
                </c:pt>
                <c:pt idx="2532">
                  <c:v>54.31</c:v>
                </c:pt>
                <c:pt idx="2533">
                  <c:v>54.31</c:v>
                </c:pt>
                <c:pt idx="2534">
                  <c:v>54.32</c:v>
                </c:pt>
                <c:pt idx="2535">
                  <c:v>54.32</c:v>
                </c:pt>
                <c:pt idx="2536">
                  <c:v>54.32</c:v>
                </c:pt>
                <c:pt idx="2537">
                  <c:v>54.32</c:v>
                </c:pt>
                <c:pt idx="2538">
                  <c:v>54.32</c:v>
                </c:pt>
                <c:pt idx="2539">
                  <c:v>54.32</c:v>
                </c:pt>
                <c:pt idx="2540">
                  <c:v>54.32</c:v>
                </c:pt>
                <c:pt idx="2541">
                  <c:v>54.32</c:v>
                </c:pt>
                <c:pt idx="2542">
                  <c:v>54.33</c:v>
                </c:pt>
                <c:pt idx="2543">
                  <c:v>54.33</c:v>
                </c:pt>
                <c:pt idx="2544">
                  <c:v>54.34</c:v>
                </c:pt>
                <c:pt idx="2545">
                  <c:v>54.35</c:v>
                </c:pt>
                <c:pt idx="2546">
                  <c:v>54.36</c:v>
                </c:pt>
                <c:pt idx="2547">
                  <c:v>54.37</c:v>
                </c:pt>
                <c:pt idx="2548">
                  <c:v>54.38</c:v>
                </c:pt>
                <c:pt idx="2549">
                  <c:v>54.4</c:v>
                </c:pt>
                <c:pt idx="2550">
                  <c:v>54.42</c:v>
                </c:pt>
                <c:pt idx="2551">
                  <c:v>54.44</c:v>
                </c:pt>
                <c:pt idx="2552">
                  <c:v>54.47</c:v>
                </c:pt>
                <c:pt idx="2553">
                  <c:v>54.49</c:v>
                </c:pt>
                <c:pt idx="2554">
                  <c:v>54.52</c:v>
                </c:pt>
                <c:pt idx="2555">
                  <c:v>54.54</c:v>
                </c:pt>
                <c:pt idx="2556">
                  <c:v>54.56</c:v>
                </c:pt>
                <c:pt idx="2557">
                  <c:v>54.58</c:v>
                </c:pt>
                <c:pt idx="2558">
                  <c:v>54.59</c:v>
                </c:pt>
                <c:pt idx="2559">
                  <c:v>54.61</c:v>
                </c:pt>
                <c:pt idx="2560">
                  <c:v>54.62</c:v>
                </c:pt>
                <c:pt idx="2561">
                  <c:v>54.63</c:v>
                </c:pt>
                <c:pt idx="2562">
                  <c:v>54.63</c:v>
                </c:pt>
                <c:pt idx="2563">
                  <c:v>54.63</c:v>
                </c:pt>
                <c:pt idx="2564">
                  <c:v>54.63</c:v>
                </c:pt>
                <c:pt idx="2565">
                  <c:v>54.63</c:v>
                </c:pt>
                <c:pt idx="2566">
                  <c:v>54.63</c:v>
                </c:pt>
                <c:pt idx="2567">
                  <c:v>54.63</c:v>
                </c:pt>
                <c:pt idx="2568">
                  <c:v>54.63</c:v>
                </c:pt>
                <c:pt idx="2569">
                  <c:v>54.63</c:v>
                </c:pt>
                <c:pt idx="2570">
                  <c:v>54.63</c:v>
                </c:pt>
                <c:pt idx="2571">
                  <c:v>54.64</c:v>
                </c:pt>
                <c:pt idx="2572">
                  <c:v>54.64</c:v>
                </c:pt>
                <c:pt idx="2573">
                  <c:v>54.65</c:v>
                </c:pt>
                <c:pt idx="2574">
                  <c:v>54.66</c:v>
                </c:pt>
                <c:pt idx="2575">
                  <c:v>54.68</c:v>
                </c:pt>
                <c:pt idx="2576">
                  <c:v>54.7</c:v>
                </c:pt>
                <c:pt idx="2577">
                  <c:v>54.72</c:v>
                </c:pt>
                <c:pt idx="2578">
                  <c:v>54.74</c:v>
                </c:pt>
                <c:pt idx="2579">
                  <c:v>54.75</c:v>
                </c:pt>
                <c:pt idx="2580">
                  <c:v>54.77</c:v>
                </c:pt>
                <c:pt idx="2581">
                  <c:v>54.78</c:v>
                </c:pt>
                <c:pt idx="2582">
                  <c:v>54.78</c:v>
                </c:pt>
                <c:pt idx="2583">
                  <c:v>54.79</c:v>
                </c:pt>
                <c:pt idx="2584">
                  <c:v>54.81</c:v>
                </c:pt>
                <c:pt idx="2585">
                  <c:v>54.82</c:v>
                </c:pt>
                <c:pt idx="2586">
                  <c:v>54.84</c:v>
                </c:pt>
                <c:pt idx="2587">
                  <c:v>54.86</c:v>
                </c:pt>
                <c:pt idx="2588">
                  <c:v>54.9</c:v>
                </c:pt>
                <c:pt idx="2589">
                  <c:v>54.93</c:v>
                </c:pt>
                <c:pt idx="2590">
                  <c:v>54.96</c:v>
                </c:pt>
                <c:pt idx="2591">
                  <c:v>54.99</c:v>
                </c:pt>
                <c:pt idx="2592">
                  <c:v>55.02</c:v>
                </c:pt>
                <c:pt idx="2593">
                  <c:v>55.04</c:v>
                </c:pt>
                <c:pt idx="2594">
                  <c:v>55.05</c:v>
                </c:pt>
                <c:pt idx="2595">
                  <c:v>55.07</c:v>
                </c:pt>
                <c:pt idx="2596">
                  <c:v>55.09</c:v>
                </c:pt>
                <c:pt idx="2597">
                  <c:v>55.09</c:v>
                </c:pt>
                <c:pt idx="2598">
                  <c:v>55.1</c:v>
                </c:pt>
                <c:pt idx="2599">
                  <c:v>55.1</c:v>
                </c:pt>
                <c:pt idx="2600">
                  <c:v>55.1</c:v>
                </c:pt>
                <c:pt idx="2601">
                  <c:v>55.11</c:v>
                </c:pt>
                <c:pt idx="2602">
                  <c:v>55.12</c:v>
                </c:pt>
                <c:pt idx="2603">
                  <c:v>55.13</c:v>
                </c:pt>
                <c:pt idx="2604">
                  <c:v>55.14</c:v>
                </c:pt>
                <c:pt idx="2605">
                  <c:v>55.16</c:v>
                </c:pt>
                <c:pt idx="2606">
                  <c:v>55.18</c:v>
                </c:pt>
                <c:pt idx="2607">
                  <c:v>55.2</c:v>
                </c:pt>
                <c:pt idx="2608">
                  <c:v>55.21</c:v>
                </c:pt>
                <c:pt idx="2609">
                  <c:v>55.23</c:v>
                </c:pt>
                <c:pt idx="2610">
                  <c:v>55.24</c:v>
                </c:pt>
                <c:pt idx="2611">
                  <c:v>55.25</c:v>
                </c:pt>
                <c:pt idx="2612">
                  <c:v>55.25</c:v>
                </c:pt>
                <c:pt idx="2613">
                  <c:v>55.25</c:v>
                </c:pt>
                <c:pt idx="2614">
                  <c:v>55.26</c:v>
                </c:pt>
                <c:pt idx="2615">
                  <c:v>55.26</c:v>
                </c:pt>
                <c:pt idx="2616">
                  <c:v>55.26</c:v>
                </c:pt>
                <c:pt idx="2617">
                  <c:v>55.26</c:v>
                </c:pt>
                <c:pt idx="2618">
                  <c:v>55.26</c:v>
                </c:pt>
                <c:pt idx="2619">
                  <c:v>55.26</c:v>
                </c:pt>
                <c:pt idx="2620">
                  <c:v>55.26</c:v>
                </c:pt>
                <c:pt idx="2621">
                  <c:v>55.26</c:v>
                </c:pt>
                <c:pt idx="2622">
                  <c:v>55.26</c:v>
                </c:pt>
                <c:pt idx="2623">
                  <c:v>55.26</c:v>
                </c:pt>
                <c:pt idx="2624">
                  <c:v>55.26</c:v>
                </c:pt>
                <c:pt idx="2625">
                  <c:v>55.26</c:v>
                </c:pt>
                <c:pt idx="2626">
                  <c:v>55.26</c:v>
                </c:pt>
                <c:pt idx="2627">
                  <c:v>55.26</c:v>
                </c:pt>
                <c:pt idx="2628">
                  <c:v>55.26</c:v>
                </c:pt>
                <c:pt idx="2629">
                  <c:v>55.26</c:v>
                </c:pt>
                <c:pt idx="2630">
                  <c:v>55.26</c:v>
                </c:pt>
                <c:pt idx="2631">
                  <c:v>55.26</c:v>
                </c:pt>
                <c:pt idx="2632">
                  <c:v>55.26</c:v>
                </c:pt>
                <c:pt idx="2633">
                  <c:v>55.26</c:v>
                </c:pt>
                <c:pt idx="2634">
                  <c:v>55.26</c:v>
                </c:pt>
                <c:pt idx="2635">
                  <c:v>55.26</c:v>
                </c:pt>
                <c:pt idx="2636">
                  <c:v>55.26</c:v>
                </c:pt>
                <c:pt idx="2637">
                  <c:v>55.26</c:v>
                </c:pt>
                <c:pt idx="2638">
                  <c:v>55.26</c:v>
                </c:pt>
                <c:pt idx="2639">
                  <c:v>55.26</c:v>
                </c:pt>
                <c:pt idx="2640">
                  <c:v>55.26</c:v>
                </c:pt>
                <c:pt idx="2641">
                  <c:v>55.26</c:v>
                </c:pt>
                <c:pt idx="2642">
                  <c:v>55.26</c:v>
                </c:pt>
                <c:pt idx="2643">
                  <c:v>55.26</c:v>
                </c:pt>
                <c:pt idx="2644">
                  <c:v>55.26</c:v>
                </c:pt>
                <c:pt idx="2645">
                  <c:v>55.26</c:v>
                </c:pt>
                <c:pt idx="2646">
                  <c:v>55.26</c:v>
                </c:pt>
                <c:pt idx="2647">
                  <c:v>55.26</c:v>
                </c:pt>
                <c:pt idx="2648">
                  <c:v>55.26</c:v>
                </c:pt>
                <c:pt idx="2649">
                  <c:v>55.26</c:v>
                </c:pt>
                <c:pt idx="2650">
                  <c:v>55.26</c:v>
                </c:pt>
                <c:pt idx="2651">
                  <c:v>55.26</c:v>
                </c:pt>
                <c:pt idx="2652">
                  <c:v>55.26</c:v>
                </c:pt>
                <c:pt idx="2653">
                  <c:v>55.26</c:v>
                </c:pt>
                <c:pt idx="2654">
                  <c:v>55.26</c:v>
                </c:pt>
                <c:pt idx="2655">
                  <c:v>55.26</c:v>
                </c:pt>
                <c:pt idx="2656">
                  <c:v>55.26</c:v>
                </c:pt>
                <c:pt idx="2657">
                  <c:v>55.26</c:v>
                </c:pt>
                <c:pt idx="2658">
                  <c:v>55.26</c:v>
                </c:pt>
                <c:pt idx="2659">
                  <c:v>55.26</c:v>
                </c:pt>
                <c:pt idx="2660">
                  <c:v>55.26</c:v>
                </c:pt>
                <c:pt idx="2661">
                  <c:v>55.26</c:v>
                </c:pt>
                <c:pt idx="2662">
                  <c:v>55.26</c:v>
                </c:pt>
                <c:pt idx="2663">
                  <c:v>55.26</c:v>
                </c:pt>
                <c:pt idx="2664">
                  <c:v>55.26</c:v>
                </c:pt>
                <c:pt idx="2665">
                  <c:v>55.26</c:v>
                </c:pt>
                <c:pt idx="2666">
                  <c:v>55.26</c:v>
                </c:pt>
                <c:pt idx="2667">
                  <c:v>55.26</c:v>
                </c:pt>
                <c:pt idx="2668">
                  <c:v>55.26</c:v>
                </c:pt>
                <c:pt idx="2669">
                  <c:v>55.26</c:v>
                </c:pt>
                <c:pt idx="2670">
                  <c:v>55.26</c:v>
                </c:pt>
                <c:pt idx="2671">
                  <c:v>55.26</c:v>
                </c:pt>
                <c:pt idx="2672">
                  <c:v>55.26</c:v>
                </c:pt>
                <c:pt idx="2673">
                  <c:v>55.26</c:v>
                </c:pt>
                <c:pt idx="2674">
                  <c:v>55.26</c:v>
                </c:pt>
                <c:pt idx="2675">
                  <c:v>55.26</c:v>
                </c:pt>
                <c:pt idx="2676">
                  <c:v>55.26</c:v>
                </c:pt>
                <c:pt idx="2677">
                  <c:v>55.26</c:v>
                </c:pt>
                <c:pt idx="2678">
                  <c:v>55.26</c:v>
                </c:pt>
                <c:pt idx="2679">
                  <c:v>55.26</c:v>
                </c:pt>
                <c:pt idx="2680">
                  <c:v>55.26</c:v>
                </c:pt>
                <c:pt idx="2681">
                  <c:v>55.26</c:v>
                </c:pt>
                <c:pt idx="2682">
                  <c:v>55.26</c:v>
                </c:pt>
                <c:pt idx="2683">
                  <c:v>55.26</c:v>
                </c:pt>
                <c:pt idx="2684">
                  <c:v>55.26</c:v>
                </c:pt>
                <c:pt idx="2685">
                  <c:v>55.26</c:v>
                </c:pt>
                <c:pt idx="2686">
                  <c:v>55.26</c:v>
                </c:pt>
                <c:pt idx="2687">
                  <c:v>55.26</c:v>
                </c:pt>
                <c:pt idx="2688">
                  <c:v>55.26</c:v>
                </c:pt>
                <c:pt idx="2689">
                  <c:v>55.26</c:v>
                </c:pt>
                <c:pt idx="2690">
                  <c:v>55.26</c:v>
                </c:pt>
                <c:pt idx="2691">
                  <c:v>55.26</c:v>
                </c:pt>
                <c:pt idx="2692">
                  <c:v>55.25</c:v>
                </c:pt>
                <c:pt idx="2693">
                  <c:v>55.25</c:v>
                </c:pt>
                <c:pt idx="2694">
                  <c:v>55.25</c:v>
                </c:pt>
                <c:pt idx="2695">
                  <c:v>55.24</c:v>
                </c:pt>
                <c:pt idx="2696">
                  <c:v>55.23</c:v>
                </c:pt>
                <c:pt idx="2697">
                  <c:v>55.21</c:v>
                </c:pt>
                <c:pt idx="2698">
                  <c:v>55.2</c:v>
                </c:pt>
                <c:pt idx="2699">
                  <c:v>55.19</c:v>
                </c:pt>
                <c:pt idx="2700">
                  <c:v>55.18</c:v>
                </c:pt>
                <c:pt idx="2701">
                  <c:v>55.16</c:v>
                </c:pt>
                <c:pt idx="2702">
                  <c:v>55.16</c:v>
                </c:pt>
                <c:pt idx="2703">
                  <c:v>55.14</c:v>
                </c:pt>
                <c:pt idx="2704">
                  <c:v>55.14</c:v>
                </c:pt>
                <c:pt idx="2705">
                  <c:v>55.12</c:v>
                </c:pt>
                <c:pt idx="2706">
                  <c:v>55.12</c:v>
                </c:pt>
                <c:pt idx="2707">
                  <c:v>55.11</c:v>
                </c:pt>
                <c:pt idx="2708">
                  <c:v>55.1</c:v>
                </c:pt>
                <c:pt idx="2709">
                  <c:v>55.1</c:v>
                </c:pt>
                <c:pt idx="2710">
                  <c:v>55.1</c:v>
                </c:pt>
                <c:pt idx="2711">
                  <c:v>55.1</c:v>
                </c:pt>
                <c:pt idx="2712">
                  <c:v>55.09</c:v>
                </c:pt>
                <c:pt idx="2713">
                  <c:v>55.09</c:v>
                </c:pt>
                <c:pt idx="2714">
                  <c:v>55.09</c:v>
                </c:pt>
                <c:pt idx="2715">
                  <c:v>55.08</c:v>
                </c:pt>
                <c:pt idx="2716">
                  <c:v>55.08</c:v>
                </c:pt>
                <c:pt idx="2717">
                  <c:v>55.07</c:v>
                </c:pt>
                <c:pt idx="2718">
                  <c:v>55.07</c:v>
                </c:pt>
                <c:pt idx="2719">
                  <c:v>55.05</c:v>
                </c:pt>
                <c:pt idx="2720">
                  <c:v>55.03</c:v>
                </c:pt>
                <c:pt idx="2721">
                  <c:v>55.02</c:v>
                </c:pt>
                <c:pt idx="2722">
                  <c:v>55.01</c:v>
                </c:pt>
                <c:pt idx="2723">
                  <c:v>55</c:v>
                </c:pt>
                <c:pt idx="2724">
                  <c:v>54.98</c:v>
                </c:pt>
                <c:pt idx="2725">
                  <c:v>54.96</c:v>
                </c:pt>
                <c:pt idx="2726">
                  <c:v>54.94</c:v>
                </c:pt>
                <c:pt idx="2727">
                  <c:v>54.92</c:v>
                </c:pt>
                <c:pt idx="2728">
                  <c:v>54.89</c:v>
                </c:pt>
                <c:pt idx="2729">
                  <c:v>54.88</c:v>
                </c:pt>
                <c:pt idx="2730">
                  <c:v>54.86</c:v>
                </c:pt>
                <c:pt idx="2731">
                  <c:v>54.84</c:v>
                </c:pt>
                <c:pt idx="2732">
                  <c:v>54.83</c:v>
                </c:pt>
                <c:pt idx="2733">
                  <c:v>54.82</c:v>
                </c:pt>
                <c:pt idx="2734">
                  <c:v>54.8</c:v>
                </c:pt>
                <c:pt idx="2735">
                  <c:v>54.8</c:v>
                </c:pt>
                <c:pt idx="2736">
                  <c:v>54.79</c:v>
                </c:pt>
                <c:pt idx="2737">
                  <c:v>54.79</c:v>
                </c:pt>
                <c:pt idx="2738">
                  <c:v>54.79</c:v>
                </c:pt>
                <c:pt idx="2739">
                  <c:v>54.78</c:v>
                </c:pt>
                <c:pt idx="2740">
                  <c:v>54.78</c:v>
                </c:pt>
                <c:pt idx="2741">
                  <c:v>54.77</c:v>
                </c:pt>
                <c:pt idx="2742">
                  <c:v>54.76</c:v>
                </c:pt>
                <c:pt idx="2743">
                  <c:v>54.75</c:v>
                </c:pt>
                <c:pt idx="2744">
                  <c:v>54.75</c:v>
                </c:pt>
                <c:pt idx="2745">
                  <c:v>54.73</c:v>
                </c:pt>
                <c:pt idx="2746">
                  <c:v>54.72</c:v>
                </c:pt>
                <c:pt idx="2747">
                  <c:v>54.71</c:v>
                </c:pt>
                <c:pt idx="2748">
                  <c:v>54.69</c:v>
                </c:pt>
                <c:pt idx="2749">
                  <c:v>54.68</c:v>
                </c:pt>
                <c:pt idx="2750">
                  <c:v>54.67</c:v>
                </c:pt>
                <c:pt idx="2751">
                  <c:v>54.66</c:v>
                </c:pt>
                <c:pt idx="2752">
                  <c:v>54.66</c:v>
                </c:pt>
                <c:pt idx="2753">
                  <c:v>54.65</c:v>
                </c:pt>
                <c:pt idx="2754">
                  <c:v>54.64</c:v>
                </c:pt>
                <c:pt idx="2755">
                  <c:v>54.64</c:v>
                </c:pt>
                <c:pt idx="2756">
                  <c:v>54.64</c:v>
                </c:pt>
                <c:pt idx="2757">
                  <c:v>54.63</c:v>
                </c:pt>
                <c:pt idx="2758">
                  <c:v>54.63</c:v>
                </c:pt>
                <c:pt idx="2759">
                  <c:v>54.63</c:v>
                </c:pt>
                <c:pt idx="2760">
                  <c:v>54.63</c:v>
                </c:pt>
                <c:pt idx="2761">
                  <c:v>54.63</c:v>
                </c:pt>
                <c:pt idx="2762">
                  <c:v>54.63</c:v>
                </c:pt>
                <c:pt idx="2763">
                  <c:v>54.63</c:v>
                </c:pt>
                <c:pt idx="2764">
                  <c:v>54.63</c:v>
                </c:pt>
                <c:pt idx="2765">
                  <c:v>54.63</c:v>
                </c:pt>
                <c:pt idx="2766">
                  <c:v>54.63</c:v>
                </c:pt>
                <c:pt idx="2767">
                  <c:v>54.63</c:v>
                </c:pt>
                <c:pt idx="2768">
                  <c:v>54.63</c:v>
                </c:pt>
                <c:pt idx="2769">
                  <c:v>54.63</c:v>
                </c:pt>
                <c:pt idx="2770">
                  <c:v>54.63</c:v>
                </c:pt>
                <c:pt idx="2771">
                  <c:v>54.63</c:v>
                </c:pt>
                <c:pt idx="2772">
                  <c:v>54.63</c:v>
                </c:pt>
                <c:pt idx="2773">
                  <c:v>54.63</c:v>
                </c:pt>
                <c:pt idx="2774">
                  <c:v>54.63</c:v>
                </c:pt>
                <c:pt idx="2775">
                  <c:v>54.63</c:v>
                </c:pt>
                <c:pt idx="2776">
                  <c:v>54.62</c:v>
                </c:pt>
                <c:pt idx="2777">
                  <c:v>54.61</c:v>
                </c:pt>
                <c:pt idx="2778">
                  <c:v>54.6</c:v>
                </c:pt>
                <c:pt idx="2779">
                  <c:v>54.59</c:v>
                </c:pt>
                <c:pt idx="2780">
                  <c:v>54.58</c:v>
                </c:pt>
                <c:pt idx="2781">
                  <c:v>54.57</c:v>
                </c:pt>
                <c:pt idx="2782">
                  <c:v>54.56</c:v>
                </c:pt>
                <c:pt idx="2783">
                  <c:v>54.54</c:v>
                </c:pt>
                <c:pt idx="2784">
                  <c:v>54.53</c:v>
                </c:pt>
                <c:pt idx="2785">
                  <c:v>54.51</c:v>
                </c:pt>
                <c:pt idx="2786">
                  <c:v>54.51</c:v>
                </c:pt>
                <c:pt idx="2787">
                  <c:v>54.49</c:v>
                </c:pt>
                <c:pt idx="2788">
                  <c:v>54.48</c:v>
                </c:pt>
                <c:pt idx="2789">
                  <c:v>54.47</c:v>
                </c:pt>
                <c:pt idx="2790">
                  <c:v>54.46</c:v>
                </c:pt>
                <c:pt idx="2791">
                  <c:v>54.44</c:v>
                </c:pt>
                <c:pt idx="2792">
                  <c:v>54.43</c:v>
                </c:pt>
                <c:pt idx="2793">
                  <c:v>54.42</c:v>
                </c:pt>
                <c:pt idx="2794">
                  <c:v>54.42</c:v>
                </c:pt>
                <c:pt idx="2795">
                  <c:v>54.41</c:v>
                </c:pt>
                <c:pt idx="2796">
                  <c:v>54.4</c:v>
                </c:pt>
                <c:pt idx="2797">
                  <c:v>54.39</c:v>
                </c:pt>
                <c:pt idx="2798">
                  <c:v>54.37</c:v>
                </c:pt>
                <c:pt idx="2799">
                  <c:v>54.36</c:v>
                </c:pt>
                <c:pt idx="2800">
                  <c:v>54.36</c:v>
                </c:pt>
                <c:pt idx="2801">
                  <c:v>54.34</c:v>
                </c:pt>
                <c:pt idx="2802">
                  <c:v>54.34</c:v>
                </c:pt>
                <c:pt idx="2803">
                  <c:v>54.33</c:v>
                </c:pt>
                <c:pt idx="2804">
                  <c:v>54.33</c:v>
                </c:pt>
                <c:pt idx="2805">
                  <c:v>54.33</c:v>
                </c:pt>
                <c:pt idx="2806">
                  <c:v>54.33</c:v>
                </c:pt>
                <c:pt idx="2807">
                  <c:v>54.32</c:v>
                </c:pt>
                <c:pt idx="2808">
                  <c:v>54.32</c:v>
                </c:pt>
                <c:pt idx="2809">
                  <c:v>54.32</c:v>
                </c:pt>
                <c:pt idx="2810">
                  <c:v>54.32</c:v>
                </c:pt>
                <c:pt idx="2811">
                  <c:v>54.32</c:v>
                </c:pt>
                <c:pt idx="2812">
                  <c:v>54.32</c:v>
                </c:pt>
                <c:pt idx="2813">
                  <c:v>54.31</c:v>
                </c:pt>
                <c:pt idx="2814">
                  <c:v>54.31</c:v>
                </c:pt>
                <c:pt idx="2815">
                  <c:v>54.31</c:v>
                </c:pt>
                <c:pt idx="2816">
                  <c:v>54.3</c:v>
                </c:pt>
                <c:pt idx="2817">
                  <c:v>54.29</c:v>
                </c:pt>
                <c:pt idx="2818">
                  <c:v>54.28</c:v>
                </c:pt>
                <c:pt idx="2819">
                  <c:v>54.27</c:v>
                </c:pt>
                <c:pt idx="2820">
                  <c:v>54.26</c:v>
                </c:pt>
                <c:pt idx="2821">
                  <c:v>54.25</c:v>
                </c:pt>
                <c:pt idx="2822">
                  <c:v>54.24</c:v>
                </c:pt>
                <c:pt idx="2823">
                  <c:v>54.23</c:v>
                </c:pt>
                <c:pt idx="2824">
                  <c:v>54.21</c:v>
                </c:pt>
                <c:pt idx="2825">
                  <c:v>54.19</c:v>
                </c:pt>
                <c:pt idx="2826">
                  <c:v>54.18</c:v>
                </c:pt>
                <c:pt idx="2827">
                  <c:v>54.16</c:v>
                </c:pt>
                <c:pt idx="2828">
                  <c:v>54.14</c:v>
                </c:pt>
                <c:pt idx="2829">
                  <c:v>54.12</c:v>
                </c:pt>
                <c:pt idx="2830">
                  <c:v>54.1</c:v>
                </c:pt>
                <c:pt idx="2831">
                  <c:v>54.08</c:v>
                </c:pt>
                <c:pt idx="2832">
                  <c:v>54.07</c:v>
                </c:pt>
                <c:pt idx="2833">
                  <c:v>54.06</c:v>
                </c:pt>
                <c:pt idx="2834">
                  <c:v>54.05</c:v>
                </c:pt>
                <c:pt idx="2835">
                  <c:v>54.04</c:v>
                </c:pt>
                <c:pt idx="2836">
                  <c:v>54.03</c:v>
                </c:pt>
                <c:pt idx="2837">
                  <c:v>54.03</c:v>
                </c:pt>
                <c:pt idx="2838">
                  <c:v>54.03</c:v>
                </c:pt>
                <c:pt idx="2839">
                  <c:v>54.02</c:v>
                </c:pt>
                <c:pt idx="2840">
                  <c:v>54.02</c:v>
                </c:pt>
                <c:pt idx="2841">
                  <c:v>54.02</c:v>
                </c:pt>
                <c:pt idx="2842">
                  <c:v>54.02</c:v>
                </c:pt>
                <c:pt idx="2843">
                  <c:v>54.02</c:v>
                </c:pt>
                <c:pt idx="2844">
                  <c:v>54.02</c:v>
                </c:pt>
                <c:pt idx="2845">
                  <c:v>54.02</c:v>
                </c:pt>
                <c:pt idx="2846">
                  <c:v>54.02</c:v>
                </c:pt>
                <c:pt idx="2847">
                  <c:v>54.02</c:v>
                </c:pt>
                <c:pt idx="2848">
                  <c:v>54.02</c:v>
                </c:pt>
                <c:pt idx="2849">
                  <c:v>54.02</c:v>
                </c:pt>
                <c:pt idx="2850">
                  <c:v>54.02</c:v>
                </c:pt>
                <c:pt idx="2851">
                  <c:v>54.02</c:v>
                </c:pt>
                <c:pt idx="2852">
                  <c:v>54.02</c:v>
                </c:pt>
                <c:pt idx="2853">
                  <c:v>54.02</c:v>
                </c:pt>
                <c:pt idx="2854">
                  <c:v>54.02</c:v>
                </c:pt>
                <c:pt idx="2855">
                  <c:v>54.02</c:v>
                </c:pt>
                <c:pt idx="2856">
                  <c:v>54.02</c:v>
                </c:pt>
                <c:pt idx="2857">
                  <c:v>54.02</c:v>
                </c:pt>
                <c:pt idx="2858">
                  <c:v>54.02</c:v>
                </c:pt>
                <c:pt idx="2859">
                  <c:v>54.02</c:v>
                </c:pt>
                <c:pt idx="2860">
                  <c:v>54.02</c:v>
                </c:pt>
                <c:pt idx="2861">
                  <c:v>54.02</c:v>
                </c:pt>
                <c:pt idx="2862">
                  <c:v>54.02</c:v>
                </c:pt>
                <c:pt idx="2863">
                  <c:v>54.02</c:v>
                </c:pt>
                <c:pt idx="2864">
                  <c:v>54.02</c:v>
                </c:pt>
                <c:pt idx="2865">
                  <c:v>54.02</c:v>
                </c:pt>
                <c:pt idx="2866">
                  <c:v>54.02</c:v>
                </c:pt>
                <c:pt idx="2867">
                  <c:v>54.02</c:v>
                </c:pt>
                <c:pt idx="2868">
                  <c:v>54.02</c:v>
                </c:pt>
                <c:pt idx="2869">
                  <c:v>54.02</c:v>
                </c:pt>
                <c:pt idx="2870">
                  <c:v>54.02</c:v>
                </c:pt>
                <c:pt idx="2871">
                  <c:v>54.02</c:v>
                </c:pt>
                <c:pt idx="2872">
                  <c:v>54.02</c:v>
                </c:pt>
                <c:pt idx="2873">
                  <c:v>54.02</c:v>
                </c:pt>
                <c:pt idx="2874">
                  <c:v>54.02</c:v>
                </c:pt>
                <c:pt idx="2875">
                  <c:v>54.02</c:v>
                </c:pt>
                <c:pt idx="2876">
                  <c:v>54.02</c:v>
                </c:pt>
                <c:pt idx="2877">
                  <c:v>54.02</c:v>
                </c:pt>
                <c:pt idx="2878">
                  <c:v>54.02</c:v>
                </c:pt>
                <c:pt idx="2879">
                  <c:v>54.02</c:v>
                </c:pt>
                <c:pt idx="2880">
                  <c:v>54.02</c:v>
                </c:pt>
                <c:pt idx="2881">
                  <c:v>54.02</c:v>
                </c:pt>
                <c:pt idx="2882">
                  <c:v>54.02</c:v>
                </c:pt>
                <c:pt idx="2883">
                  <c:v>54.03</c:v>
                </c:pt>
                <c:pt idx="2884">
                  <c:v>54.05</c:v>
                </c:pt>
                <c:pt idx="2885">
                  <c:v>54.07</c:v>
                </c:pt>
                <c:pt idx="2886">
                  <c:v>54.1</c:v>
                </c:pt>
                <c:pt idx="2887">
                  <c:v>54.13</c:v>
                </c:pt>
                <c:pt idx="2888">
                  <c:v>54.15</c:v>
                </c:pt>
                <c:pt idx="2889">
                  <c:v>54.17</c:v>
                </c:pt>
                <c:pt idx="2890">
                  <c:v>54.19</c:v>
                </c:pt>
                <c:pt idx="2891">
                  <c:v>54.2</c:v>
                </c:pt>
                <c:pt idx="2892">
                  <c:v>54.21</c:v>
                </c:pt>
                <c:pt idx="2893">
                  <c:v>54.23</c:v>
                </c:pt>
                <c:pt idx="2894">
                  <c:v>54.25</c:v>
                </c:pt>
                <c:pt idx="2895">
                  <c:v>54.27</c:v>
                </c:pt>
                <c:pt idx="2896">
                  <c:v>54.28</c:v>
                </c:pt>
                <c:pt idx="2897">
                  <c:v>54.3</c:v>
                </c:pt>
                <c:pt idx="2898">
                  <c:v>54.31</c:v>
                </c:pt>
                <c:pt idx="2899">
                  <c:v>54.32</c:v>
                </c:pt>
                <c:pt idx="2900">
                  <c:v>54.32</c:v>
                </c:pt>
                <c:pt idx="2901">
                  <c:v>54.32</c:v>
                </c:pt>
                <c:pt idx="2902">
                  <c:v>54.33</c:v>
                </c:pt>
                <c:pt idx="2903">
                  <c:v>54.34</c:v>
                </c:pt>
                <c:pt idx="2904">
                  <c:v>54.35</c:v>
                </c:pt>
                <c:pt idx="2905">
                  <c:v>54.37</c:v>
                </c:pt>
                <c:pt idx="2906">
                  <c:v>54.39</c:v>
                </c:pt>
                <c:pt idx="2907">
                  <c:v>54.42</c:v>
                </c:pt>
                <c:pt idx="2908">
                  <c:v>54.44</c:v>
                </c:pt>
                <c:pt idx="2909">
                  <c:v>54.47</c:v>
                </c:pt>
                <c:pt idx="2910">
                  <c:v>54.49</c:v>
                </c:pt>
                <c:pt idx="2911">
                  <c:v>54.52</c:v>
                </c:pt>
                <c:pt idx="2912">
                  <c:v>54.56</c:v>
                </c:pt>
                <c:pt idx="2913">
                  <c:v>54.59</c:v>
                </c:pt>
                <c:pt idx="2914">
                  <c:v>54.61</c:v>
                </c:pt>
                <c:pt idx="2915">
                  <c:v>54.63</c:v>
                </c:pt>
                <c:pt idx="2916">
                  <c:v>54.63</c:v>
                </c:pt>
                <c:pt idx="2917">
                  <c:v>54.63</c:v>
                </c:pt>
                <c:pt idx="2918">
                  <c:v>54.63</c:v>
                </c:pt>
                <c:pt idx="2919">
                  <c:v>54.63</c:v>
                </c:pt>
                <c:pt idx="2920">
                  <c:v>54.63</c:v>
                </c:pt>
                <c:pt idx="2921">
                  <c:v>54.63</c:v>
                </c:pt>
                <c:pt idx="2922">
                  <c:v>54.64</c:v>
                </c:pt>
                <c:pt idx="2923">
                  <c:v>54.64</c:v>
                </c:pt>
                <c:pt idx="2924">
                  <c:v>54.66</c:v>
                </c:pt>
                <c:pt idx="2925">
                  <c:v>54.68</c:v>
                </c:pt>
                <c:pt idx="2926">
                  <c:v>54.7</c:v>
                </c:pt>
                <c:pt idx="2927">
                  <c:v>54.73</c:v>
                </c:pt>
                <c:pt idx="2928">
                  <c:v>54.75</c:v>
                </c:pt>
                <c:pt idx="2929">
                  <c:v>54.77</c:v>
                </c:pt>
                <c:pt idx="2930">
                  <c:v>54.78</c:v>
                </c:pt>
                <c:pt idx="2931">
                  <c:v>54.79</c:v>
                </c:pt>
                <c:pt idx="2932">
                  <c:v>54.82</c:v>
                </c:pt>
                <c:pt idx="2933">
                  <c:v>54.84</c:v>
                </c:pt>
                <c:pt idx="2934">
                  <c:v>54.87</c:v>
                </c:pt>
                <c:pt idx="2935">
                  <c:v>54.92</c:v>
                </c:pt>
                <c:pt idx="2936">
                  <c:v>54.97</c:v>
                </c:pt>
                <c:pt idx="2937">
                  <c:v>55.01</c:v>
                </c:pt>
                <c:pt idx="2938">
                  <c:v>55.04</c:v>
                </c:pt>
                <c:pt idx="2939">
                  <c:v>55.07</c:v>
                </c:pt>
                <c:pt idx="2940">
                  <c:v>55.09</c:v>
                </c:pt>
                <c:pt idx="2941">
                  <c:v>55.1</c:v>
                </c:pt>
                <c:pt idx="2942">
                  <c:v>55.11</c:v>
                </c:pt>
                <c:pt idx="2943">
                  <c:v>55.13</c:v>
                </c:pt>
                <c:pt idx="2944">
                  <c:v>55.15</c:v>
                </c:pt>
                <c:pt idx="2945">
                  <c:v>55.18</c:v>
                </c:pt>
                <c:pt idx="2946">
                  <c:v>55.2</c:v>
                </c:pt>
                <c:pt idx="2947">
                  <c:v>55.23</c:v>
                </c:pt>
                <c:pt idx="2948">
                  <c:v>55.25</c:v>
                </c:pt>
                <c:pt idx="2949">
                  <c:v>55.25</c:v>
                </c:pt>
                <c:pt idx="2950">
                  <c:v>55.26</c:v>
                </c:pt>
                <c:pt idx="2951">
                  <c:v>55.26</c:v>
                </c:pt>
                <c:pt idx="2952">
                  <c:v>55.26</c:v>
                </c:pt>
                <c:pt idx="2953">
                  <c:v>55.26</c:v>
                </c:pt>
                <c:pt idx="2954">
                  <c:v>55.26</c:v>
                </c:pt>
                <c:pt idx="2955">
                  <c:v>55.26</c:v>
                </c:pt>
                <c:pt idx="2956">
                  <c:v>55.26</c:v>
                </c:pt>
                <c:pt idx="2957">
                  <c:v>55.26</c:v>
                </c:pt>
                <c:pt idx="2958">
                  <c:v>55.26</c:v>
                </c:pt>
                <c:pt idx="2959">
                  <c:v>55.26</c:v>
                </c:pt>
                <c:pt idx="2960">
                  <c:v>55.26</c:v>
                </c:pt>
                <c:pt idx="2961">
                  <c:v>55.27</c:v>
                </c:pt>
                <c:pt idx="2962">
                  <c:v>55.28</c:v>
                </c:pt>
                <c:pt idx="2963">
                  <c:v>55.3</c:v>
                </c:pt>
                <c:pt idx="2964">
                  <c:v>55.32</c:v>
                </c:pt>
                <c:pt idx="2965">
                  <c:v>55.34</c:v>
                </c:pt>
                <c:pt idx="2966">
                  <c:v>55.36</c:v>
                </c:pt>
                <c:pt idx="2967">
                  <c:v>55.38</c:v>
                </c:pt>
                <c:pt idx="2968">
                  <c:v>55.4</c:v>
                </c:pt>
                <c:pt idx="2969">
                  <c:v>55.42</c:v>
                </c:pt>
                <c:pt idx="2970">
                  <c:v>55.45</c:v>
                </c:pt>
                <c:pt idx="2971">
                  <c:v>55.47</c:v>
                </c:pt>
                <c:pt idx="2972">
                  <c:v>55.49</c:v>
                </c:pt>
                <c:pt idx="2973">
                  <c:v>55.51</c:v>
                </c:pt>
                <c:pt idx="2974">
                  <c:v>55.52</c:v>
                </c:pt>
                <c:pt idx="2975">
                  <c:v>55.54</c:v>
                </c:pt>
                <c:pt idx="2976">
                  <c:v>55.54</c:v>
                </c:pt>
                <c:pt idx="2977">
                  <c:v>55.56</c:v>
                </c:pt>
                <c:pt idx="2978">
                  <c:v>55.56</c:v>
                </c:pt>
                <c:pt idx="2979">
                  <c:v>55.57</c:v>
                </c:pt>
                <c:pt idx="2980">
                  <c:v>55.57</c:v>
                </c:pt>
                <c:pt idx="2981">
                  <c:v>55.58</c:v>
                </c:pt>
                <c:pt idx="2982">
                  <c:v>55.58</c:v>
                </c:pt>
                <c:pt idx="2983">
                  <c:v>55.58</c:v>
                </c:pt>
                <c:pt idx="2984">
                  <c:v>55.58</c:v>
                </c:pt>
                <c:pt idx="2985">
                  <c:v>55.58</c:v>
                </c:pt>
                <c:pt idx="2986">
                  <c:v>55.58</c:v>
                </c:pt>
                <c:pt idx="2987">
                  <c:v>55.58</c:v>
                </c:pt>
                <c:pt idx="2988">
                  <c:v>55.58</c:v>
                </c:pt>
                <c:pt idx="2989">
                  <c:v>55.58</c:v>
                </c:pt>
                <c:pt idx="2990">
                  <c:v>55.58</c:v>
                </c:pt>
                <c:pt idx="2991">
                  <c:v>55.58</c:v>
                </c:pt>
                <c:pt idx="2992">
                  <c:v>55.58</c:v>
                </c:pt>
                <c:pt idx="2993">
                  <c:v>55.59</c:v>
                </c:pt>
                <c:pt idx="2994">
                  <c:v>55.58</c:v>
                </c:pt>
                <c:pt idx="2995">
                  <c:v>55.59</c:v>
                </c:pt>
                <c:pt idx="2996">
                  <c:v>55.59</c:v>
                </c:pt>
                <c:pt idx="2997">
                  <c:v>55.59</c:v>
                </c:pt>
                <c:pt idx="2998">
                  <c:v>55.59</c:v>
                </c:pt>
                <c:pt idx="2999">
                  <c:v>55.59</c:v>
                </c:pt>
                <c:pt idx="3000">
                  <c:v>55.59</c:v>
                </c:pt>
                <c:pt idx="3001">
                  <c:v>55.59</c:v>
                </c:pt>
                <c:pt idx="3002">
                  <c:v>55.59</c:v>
                </c:pt>
                <c:pt idx="3003">
                  <c:v>55.59</c:v>
                </c:pt>
                <c:pt idx="3004">
                  <c:v>55.59</c:v>
                </c:pt>
                <c:pt idx="3005">
                  <c:v>55.59</c:v>
                </c:pt>
                <c:pt idx="3006">
                  <c:v>55.58</c:v>
                </c:pt>
                <c:pt idx="3007">
                  <c:v>55.58</c:v>
                </c:pt>
                <c:pt idx="3008">
                  <c:v>55.58</c:v>
                </c:pt>
                <c:pt idx="3009">
                  <c:v>55.58</c:v>
                </c:pt>
                <c:pt idx="3010">
                  <c:v>55.58</c:v>
                </c:pt>
                <c:pt idx="3011">
                  <c:v>55.58</c:v>
                </c:pt>
                <c:pt idx="3012">
                  <c:v>55.58</c:v>
                </c:pt>
                <c:pt idx="3013">
                  <c:v>55.58</c:v>
                </c:pt>
                <c:pt idx="3014">
                  <c:v>55.58</c:v>
                </c:pt>
                <c:pt idx="3015">
                  <c:v>55.58</c:v>
                </c:pt>
                <c:pt idx="3016">
                  <c:v>55.58</c:v>
                </c:pt>
                <c:pt idx="3017">
                  <c:v>55.58</c:v>
                </c:pt>
                <c:pt idx="3018">
                  <c:v>55.58</c:v>
                </c:pt>
                <c:pt idx="3019">
                  <c:v>55.57</c:v>
                </c:pt>
                <c:pt idx="3020">
                  <c:v>55.56</c:v>
                </c:pt>
                <c:pt idx="3021">
                  <c:v>55.56</c:v>
                </c:pt>
                <c:pt idx="3022">
                  <c:v>55.54</c:v>
                </c:pt>
                <c:pt idx="3023">
                  <c:v>55.53</c:v>
                </c:pt>
                <c:pt idx="3024">
                  <c:v>55.52</c:v>
                </c:pt>
                <c:pt idx="3025">
                  <c:v>55.52</c:v>
                </c:pt>
                <c:pt idx="3026">
                  <c:v>55.5</c:v>
                </c:pt>
                <c:pt idx="3027">
                  <c:v>55.49</c:v>
                </c:pt>
                <c:pt idx="3028">
                  <c:v>55.48</c:v>
                </c:pt>
                <c:pt idx="3029">
                  <c:v>55.46</c:v>
                </c:pt>
                <c:pt idx="3030">
                  <c:v>55.45</c:v>
                </c:pt>
                <c:pt idx="3031">
                  <c:v>55.44</c:v>
                </c:pt>
                <c:pt idx="3032">
                  <c:v>55.44</c:v>
                </c:pt>
                <c:pt idx="3033">
                  <c:v>55.42</c:v>
                </c:pt>
                <c:pt idx="3034">
                  <c:v>55.42</c:v>
                </c:pt>
                <c:pt idx="3035">
                  <c:v>55.41</c:v>
                </c:pt>
                <c:pt idx="3036">
                  <c:v>55.4</c:v>
                </c:pt>
                <c:pt idx="3037">
                  <c:v>55.39</c:v>
                </c:pt>
                <c:pt idx="3038">
                  <c:v>55.38</c:v>
                </c:pt>
                <c:pt idx="3039">
                  <c:v>55.37</c:v>
                </c:pt>
                <c:pt idx="3040">
                  <c:v>55.35</c:v>
                </c:pt>
                <c:pt idx="3041">
                  <c:v>55.34</c:v>
                </c:pt>
                <c:pt idx="3042">
                  <c:v>55.33</c:v>
                </c:pt>
                <c:pt idx="3043">
                  <c:v>55.31</c:v>
                </c:pt>
                <c:pt idx="3044">
                  <c:v>55.3</c:v>
                </c:pt>
                <c:pt idx="3045">
                  <c:v>55.29</c:v>
                </c:pt>
                <c:pt idx="3046">
                  <c:v>55.28</c:v>
                </c:pt>
                <c:pt idx="3047">
                  <c:v>55.27</c:v>
                </c:pt>
                <c:pt idx="3048">
                  <c:v>55.27</c:v>
                </c:pt>
                <c:pt idx="3049">
                  <c:v>55.27</c:v>
                </c:pt>
                <c:pt idx="3050">
                  <c:v>55.26</c:v>
                </c:pt>
                <c:pt idx="3051">
                  <c:v>55.26</c:v>
                </c:pt>
                <c:pt idx="3052">
                  <c:v>55.26</c:v>
                </c:pt>
                <c:pt idx="3053">
                  <c:v>55.26</c:v>
                </c:pt>
                <c:pt idx="3054">
                  <c:v>55.26</c:v>
                </c:pt>
                <c:pt idx="3055">
                  <c:v>55.26</c:v>
                </c:pt>
                <c:pt idx="3056">
                  <c:v>55.26</c:v>
                </c:pt>
                <c:pt idx="3057">
                  <c:v>55.26</c:v>
                </c:pt>
                <c:pt idx="3058">
                  <c:v>55.26</c:v>
                </c:pt>
                <c:pt idx="3059">
                  <c:v>55.26</c:v>
                </c:pt>
                <c:pt idx="3060">
                  <c:v>55.26</c:v>
                </c:pt>
                <c:pt idx="3061">
                  <c:v>55.26</c:v>
                </c:pt>
                <c:pt idx="3062">
                  <c:v>55.26</c:v>
                </c:pt>
                <c:pt idx="3063">
                  <c:v>55.26</c:v>
                </c:pt>
                <c:pt idx="3064">
                  <c:v>55.26</c:v>
                </c:pt>
                <c:pt idx="3065">
                  <c:v>55.26</c:v>
                </c:pt>
                <c:pt idx="3066">
                  <c:v>55.26</c:v>
                </c:pt>
                <c:pt idx="3067">
                  <c:v>55.26</c:v>
                </c:pt>
                <c:pt idx="3068">
                  <c:v>55.26</c:v>
                </c:pt>
                <c:pt idx="3069">
                  <c:v>55.26</c:v>
                </c:pt>
                <c:pt idx="3070">
                  <c:v>55.26</c:v>
                </c:pt>
                <c:pt idx="3071">
                  <c:v>55.26</c:v>
                </c:pt>
                <c:pt idx="3072">
                  <c:v>55.26</c:v>
                </c:pt>
                <c:pt idx="3073">
                  <c:v>55.25</c:v>
                </c:pt>
                <c:pt idx="3074">
                  <c:v>55.25</c:v>
                </c:pt>
                <c:pt idx="3075">
                  <c:v>55.24</c:v>
                </c:pt>
                <c:pt idx="3076">
                  <c:v>55.23</c:v>
                </c:pt>
                <c:pt idx="3077">
                  <c:v>55.21</c:v>
                </c:pt>
                <c:pt idx="3078">
                  <c:v>55.2</c:v>
                </c:pt>
                <c:pt idx="3079">
                  <c:v>55.18</c:v>
                </c:pt>
                <c:pt idx="3080">
                  <c:v>55.17</c:v>
                </c:pt>
                <c:pt idx="3081">
                  <c:v>55.15</c:v>
                </c:pt>
                <c:pt idx="3082">
                  <c:v>55.14</c:v>
                </c:pt>
                <c:pt idx="3083">
                  <c:v>55.13</c:v>
                </c:pt>
                <c:pt idx="3084">
                  <c:v>55.12</c:v>
                </c:pt>
                <c:pt idx="3085">
                  <c:v>55.11</c:v>
                </c:pt>
                <c:pt idx="3086">
                  <c:v>55.11</c:v>
                </c:pt>
                <c:pt idx="3087">
                  <c:v>55.1</c:v>
                </c:pt>
                <c:pt idx="3088">
                  <c:v>55.1</c:v>
                </c:pt>
                <c:pt idx="3089">
                  <c:v>55.1</c:v>
                </c:pt>
                <c:pt idx="3090">
                  <c:v>55.1</c:v>
                </c:pt>
                <c:pt idx="3091">
                  <c:v>55.1</c:v>
                </c:pt>
                <c:pt idx="3092">
                  <c:v>55.09</c:v>
                </c:pt>
                <c:pt idx="3093">
                  <c:v>55.09</c:v>
                </c:pt>
                <c:pt idx="3094">
                  <c:v>55.08</c:v>
                </c:pt>
                <c:pt idx="3095">
                  <c:v>55.06</c:v>
                </c:pt>
                <c:pt idx="3096">
                  <c:v>55.05</c:v>
                </c:pt>
                <c:pt idx="3097">
                  <c:v>55.03</c:v>
                </c:pt>
                <c:pt idx="3098">
                  <c:v>55.01</c:v>
                </c:pt>
                <c:pt idx="3099">
                  <c:v>55</c:v>
                </c:pt>
                <c:pt idx="3100">
                  <c:v>54.97</c:v>
                </c:pt>
                <c:pt idx="3101">
                  <c:v>54.95</c:v>
                </c:pt>
                <c:pt idx="3102">
                  <c:v>54.92</c:v>
                </c:pt>
                <c:pt idx="3103">
                  <c:v>54.9</c:v>
                </c:pt>
                <c:pt idx="3104">
                  <c:v>54.87</c:v>
                </c:pt>
                <c:pt idx="3105">
                  <c:v>54.86</c:v>
                </c:pt>
                <c:pt idx="3106">
                  <c:v>54.85</c:v>
                </c:pt>
                <c:pt idx="3107">
                  <c:v>54.83</c:v>
                </c:pt>
                <c:pt idx="3108">
                  <c:v>54.82</c:v>
                </c:pt>
                <c:pt idx="3109">
                  <c:v>54.82</c:v>
                </c:pt>
                <c:pt idx="3110">
                  <c:v>54.81</c:v>
                </c:pt>
                <c:pt idx="3111">
                  <c:v>54.8</c:v>
                </c:pt>
                <c:pt idx="3112">
                  <c:v>54.8</c:v>
                </c:pt>
                <c:pt idx="3113">
                  <c:v>54.8</c:v>
                </c:pt>
                <c:pt idx="3114">
                  <c:v>54.79</c:v>
                </c:pt>
                <c:pt idx="3115">
                  <c:v>54.79</c:v>
                </c:pt>
                <c:pt idx="3116">
                  <c:v>54.78</c:v>
                </c:pt>
                <c:pt idx="3117">
                  <c:v>54.77</c:v>
                </c:pt>
                <c:pt idx="3118">
                  <c:v>54.76</c:v>
                </c:pt>
                <c:pt idx="3119">
                  <c:v>54.75</c:v>
                </c:pt>
                <c:pt idx="3120">
                  <c:v>54.75</c:v>
                </c:pt>
                <c:pt idx="3121">
                  <c:v>54.74</c:v>
                </c:pt>
                <c:pt idx="3122">
                  <c:v>54.73</c:v>
                </c:pt>
                <c:pt idx="3123">
                  <c:v>54.71</c:v>
                </c:pt>
                <c:pt idx="3124">
                  <c:v>54.7</c:v>
                </c:pt>
                <c:pt idx="3125">
                  <c:v>54.68</c:v>
                </c:pt>
                <c:pt idx="3126">
                  <c:v>54.67</c:v>
                </c:pt>
                <c:pt idx="3127">
                  <c:v>54.66</c:v>
                </c:pt>
                <c:pt idx="3128">
                  <c:v>54.66</c:v>
                </c:pt>
                <c:pt idx="3129">
                  <c:v>54.65</c:v>
                </c:pt>
                <c:pt idx="3130">
                  <c:v>54.65</c:v>
                </c:pt>
                <c:pt idx="3131">
                  <c:v>54.64</c:v>
                </c:pt>
                <c:pt idx="3132">
                  <c:v>54.64</c:v>
                </c:pt>
                <c:pt idx="3133">
                  <c:v>54.64</c:v>
                </c:pt>
                <c:pt idx="3134">
                  <c:v>54.63</c:v>
                </c:pt>
                <c:pt idx="3135">
                  <c:v>54.63</c:v>
                </c:pt>
                <c:pt idx="3136">
                  <c:v>54.63</c:v>
                </c:pt>
                <c:pt idx="3137">
                  <c:v>54.63</c:v>
                </c:pt>
                <c:pt idx="3138">
                  <c:v>54.63</c:v>
                </c:pt>
                <c:pt idx="3139">
                  <c:v>54.63</c:v>
                </c:pt>
                <c:pt idx="3140">
                  <c:v>54.63</c:v>
                </c:pt>
                <c:pt idx="3141">
                  <c:v>54.63</c:v>
                </c:pt>
                <c:pt idx="3142">
                  <c:v>54.63</c:v>
                </c:pt>
                <c:pt idx="3143">
                  <c:v>54.63</c:v>
                </c:pt>
                <c:pt idx="3144">
                  <c:v>54.63</c:v>
                </c:pt>
                <c:pt idx="3145">
                  <c:v>54.63</c:v>
                </c:pt>
                <c:pt idx="3146">
                  <c:v>54.63</c:v>
                </c:pt>
                <c:pt idx="3147">
                  <c:v>54.63</c:v>
                </c:pt>
                <c:pt idx="3148">
                  <c:v>54.63</c:v>
                </c:pt>
                <c:pt idx="3149">
                  <c:v>54.62</c:v>
                </c:pt>
                <c:pt idx="3150">
                  <c:v>54.62</c:v>
                </c:pt>
                <c:pt idx="3151">
                  <c:v>54.61</c:v>
                </c:pt>
                <c:pt idx="3152">
                  <c:v>54.6</c:v>
                </c:pt>
                <c:pt idx="3153">
                  <c:v>54.6</c:v>
                </c:pt>
                <c:pt idx="3154">
                  <c:v>54.59</c:v>
                </c:pt>
                <c:pt idx="3155">
                  <c:v>54.58</c:v>
                </c:pt>
                <c:pt idx="3156">
                  <c:v>54.58</c:v>
                </c:pt>
                <c:pt idx="3157">
                  <c:v>54.57</c:v>
                </c:pt>
                <c:pt idx="3158">
                  <c:v>54.55</c:v>
                </c:pt>
                <c:pt idx="3159">
                  <c:v>54.54</c:v>
                </c:pt>
                <c:pt idx="3160">
                  <c:v>54.52</c:v>
                </c:pt>
                <c:pt idx="3161">
                  <c:v>54.49</c:v>
                </c:pt>
                <c:pt idx="3162">
                  <c:v>54.48</c:v>
                </c:pt>
                <c:pt idx="3163">
                  <c:v>54.47</c:v>
                </c:pt>
                <c:pt idx="3164">
                  <c:v>54.46</c:v>
                </c:pt>
                <c:pt idx="3165">
                  <c:v>54.46</c:v>
                </c:pt>
                <c:pt idx="3166">
                  <c:v>54.45</c:v>
                </c:pt>
                <c:pt idx="3167">
                  <c:v>54.44</c:v>
                </c:pt>
                <c:pt idx="3168">
                  <c:v>54.43</c:v>
                </c:pt>
                <c:pt idx="3169">
                  <c:v>54.43</c:v>
                </c:pt>
                <c:pt idx="3170">
                  <c:v>54.42</c:v>
                </c:pt>
                <c:pt idx="3171">
                  <c:v>54.41</c:v>
                </c:pt>
                <c:pt idx="3172">
                  <c:v>54.39</c:v>
                </c:pt>
                <c:pt idx="3173">
                  <c:v>54.38</c:v>
                </c:pt>
                <c:pt idx="3174">
                  <c:v>54.36</c:v>
                </c:pt>
                <c:pt idx="3175">
                  <c:v>54.36</c:v>
                </c:pt>
                <c:pt idx="3176">
                  <c:v>54.34</c:v>
                </c:pt>
                <c:pt idx="3177">
                  <c:v>54.34</c:v>
                </c:pt>
                <c:pt idx="3178">
                  <c:v>54.33</c:v>
                </c:pt>
                <c:pt idx="3179">
                  <c:v>54.33</c:v>
                </c:pt>
                <c:pt idx="3180">
                  <c:v>54.32</c:v>
                </c:pt>
                <c:pt idx="3181">
                  <c:v>54.32</c:v>
                </c:pt>
                <c:pt idx="3182">
                  <c:v>54.32</c:v>
                </c:pt>
                <c:pt idx="3183">
                  <c:v>54.32</c:v>
                </c:pt>
                <c:pt idx="3184">
                  <c:v>54.32</c:v>
                </c:pt>
                <c:pt idx="3185">
                  <c:v>54.32</c:v>
                </c:pt>
                <c:pt idx="3186">
                  <c:v>54.32</c:v>
                </c:pt>
                <c:pt idx="3187">
                  <c:v>54.32</c:v>
                </c:pt>
                <c:pt idx="3188">
                  <c:v>54.32</c:v>
                </c:pt>
                <c:pt idx="3189">
                  <c:v>54.32</c:v>
                </c:pt>
                <c:pt idx="3190">
                  <c:v>54.32</c:v>
                </c:pt>
                <c:pt idx="3191">
                  <c:v>54.31</c:v>
                </c:pt>
                <c:pt idx="3192">
                  <c:v>54.31</c:v>
                </c:pt>
                <c:pt idx="3193">
                  <c:v>54.29</c:v>
                </c:pt>
                <c:pt idx="3194">
                  <c:v>54.28</c:v>
                </c:pt>
                <c:pt idx="3195">
                  <c:v>54.26</c:v>
                </c:pt>
                <c:pt idx="3196">
                  <c:v>54.25</c:v>
                </c:pt>
                <c:pt idx="3197">
                  <c:v>54.23</c:v>
                </c:pt>
                <c:pt idx="3198">
                  <c:v>54.21</c:v>
                </c:pt>
                <c:pt idx="3199">
                  <c:v>54.2</c:v>
                </c:pt>
                <c:pt idx="3200">
                  <c:v>54.19</c:v>
                </c:pt>
                <c:pt idx="3201">
                  <c:v>54.18</c:v>
                </c:pt>
                <c:pt idx="3202">
                  <c:v>54.17</c:v>
                </c:pt>
                <c:pt idx="3203">
                  <c:v>54.16</c:v>
                </c:pt>
                <c:pt idx="3204">
                  <c:v>54.14</c:v>
                </c:pt>
                <c:pt idx="3205">
                  <c:v>54.12</c:v>
                </c:pt>
                <c:pt idx="3206">
                  <c:v>54.11</c:v>
                </c:pt>
                <c:pt idx="3207">
                  <c:v>54.09</c:v>
                </c:pt>
                <c:pt idx="3208">
                  <c:v>54.08</c:v>
                </c:pt>
                <c:pt idx="3209">
                  <c:v>54.07</c:v>
                </c:pt>
                <c:pt idx="3210">
                  <c:v>54.06</c:v>
                </c:pt>
                <c:pt idx="3211">
                  <c:v>54.05</c:v>
                </c:pt>
                <c:pt idx="3212">
                  <c:v>54.05</c:v>
                </c:pt>
                <c:pt idx="3213">
                  <c:v>54.04</c:v>
                </c:pt>
                <c:pt idx="3214">
                  <c:v>54.03</c:v>
                </c:pt>
                <c:pt idx="3215">
                  <c:v>54.03</c:v>
                </c:pt>
                <c:pt idx="3216">
                  <c:v>54.03</c:v>
                </c:pt>
                <c:pt idx="3217">
                  <c:v>54.03</c:v>
                </c:pt>
                <c:pt idx="3218">
                  <c:v>54.02</c:v>
                </c:pt>
                <c:pt idx="3219">
                  <c:v>54.02</c:v>
                </c:pt>
                <c:pt idx="3220">
                  <c:v>54.02</c:v>
                </c:pt>
                <c:pt idx="3221">
                  <c:v>54.02</c:v>
                </c:pt>
                <c:pt idx="3222">
                  <c:v>54.02</c:v>
                </c:pt>
                <c:pt idx="3223">
                  <c:v>54.02</c:v>
                </c:pt>
                <c:pt idx="3224">
                  <c:v>54.02</c:v>
                </c:pt>
                <c:pt idx="3225">
                  <c:v>54.02</c:v>
                </c:pt>
                <c:pt idx="3226">
                  <c:v>54.02</c:v>
                </c:pt>
                <c:pt idx="3227">
                  <c:v>54.02</c:v>
                </c:pt>
                <c:pt idx="3228">
                  <c:v>54.02</c:v>
                </c:pt>
                <c:pt idx="3229">
                  <c:v>54.02</c:v>
                </c:pt>
                <c:pt idx="3230">
                  <c:v>54.02</c:v>
                </c:pt>
                <c:pt idx="3231">
                  <c:v>54.02</c:v>
                </c:pt>
                <c:pt idx="3232">
                  <c:v>54.02</c:v>
                </c:pt>
                <c:pt idx="3233">
                  <c:v>54.02</c:v>
                </c:pt>
                <c:pt idx="3234">
                  <c:v>54.02</c:v>
                </c:pt>
                <c:pt idx="3235">
                  <c:v>54.02</c:v>
                </c:pt>
                <c:pt idx="3236">
                  <c:v>54.02</c:v>
                </c:pt>
                <c:pt idx="3237">
                  <c:v>54.02</c:v>
                </c:pt>
                <c:pt idx="3238">
                  <c:v>54.02</c:v>
                </c:pt>
                <c:pt idx="3239">
                  <c:v>54.02</c:v>
                </c:pt>
                <c:pt idx="3240">
                  <c:v>54.02</c:v>
                </c:pt>
                <c:pt idx="3241">
                  <c:v>54.03</c:v>
                </c:pt>
                <c:pt idx="3242">
                  <c:v>54.03</c:v>
                </c:pt>
                <c:pt idx="3243">
                  <c:v>54.03</c:v>
                </c:pt>
                <c:pt idx="3244">
                  <c:v>54.03</c:v>
                </c:pt>
                <c:pt idx="3245">
                  <c:v>54.03</c:v>
                </c:pt>
                <c:pt idx="3246">
                  <c:v>54.04</c:v>
                </c:pt>
                <c:pt idx="3247">
                  <c:v>54.04</c:v>
                </c:pt>
                <c:pt idx="3248">
                  <c:v>54.04</c:v>
                </c:pt>
                <c:pt idx="3249">
                  <c:v>54.05</c:v>
                </c:pt>
                <c:pt idx="3250">
                  <c:v>54.05</c:v>
                </c:pt>
                <c:pt idx="3251">
                  <c:v>54.06</c:v>
                </c:pt>
                <c:pt idx="3252">
                  <c:v>54.07</c:v>
                </c:pt>
                <c:pt idx="3253">
                  <c:v>54.09</c:v>
                </c:pt>
                <c:pt idx="3254">
                  <c:v>54.12</c:v>
                </c:pt>
                <c:pt idx="3255">
                  <c:v>54.15</c:v>
                </c:pt>
                <c:pt idx="3256">
                  <c:v>54.18</c:v>
                </c:pt>
                <c:pt idx="3257">
                  <c:v>54.21</c:v>
                </c:pt>
                <c:pt idx="3258">
                  <c:v>54.23</c:v>
                </c:pt>
                <c:pt idx="3259">
                  <c:v>54.26</c:v>
                </c:pt>
                <c:pt idx="3260">
                  <c:v>54.27</c:v>
                </c:pt>
                <c:pt idx="3261">
                  <c:v>54.29</c:v>
                </c:pt>
                <c:pt idx="3262">
                  <c:v>54.31</c:v>
                </c:pt>
                <c:pt idx="3263">
                  <c:v>54.32</c:v>
                </c:pt>
                <c:pt idx="3264">
                  <c:v>54.32</c:v>
                </c:pt>
                <c:pt idx="3265">
                  <c:v>54.32</c:v>
                </c:pt>
                <c:pt idx="3266">
                  <c:v>54.32</c:v>
                </c:pt>
                <c:pt idx="3267">
                  <c:v>54.32</c:v>
                </c:pt>
                <c:pt idx="3268">
                  <c:v>54.33</c:v>
                </c:pt>
                <c:pt idx="3269">
                  <c:v>54.33</c:v>
                </c:pt>
                <c:pt idx="3270">
                  <c:v>54.34</c:v>
                </c:pt>
                <c:pt idx="3271">
                  <c:v>54.34</c:v>
                </c:pt>
                <c:pt idx="3272">
                  <c:v>54.35</c:v>
                </c:pt>
                <c:pt idx="3273">
                  <c:v>54.36</c:v>
                </c:pt>
                <c:pt idx="3274">
                  <c:v>54.37</c:v>
                </c:pt>
                <c:pt idx="3275">
                  <c:v>54.39</c:v>
                </c:pt>
                <c:pt idx="3276">
                  <c:v>54.41</c:v>
                </c:pt>
                <c:pt idx="3277">
                  <c:v>54.43</c:v>
                </c:pt>
                <c:pt idx="3278">
                  <c:v>54.44</c:v>
                </c:pt>
                <c:pt idx="3279">
                  <c:v>54.47</c:v>
                </c:pt>
                <c:pt idx="3280">
                  <c:v>54.49</c:v>
                </c:pt>
                <c:pt idx="3281">
                  <c:v>54.52</c:v>
                </c:pt>
                <c:pt idx="3282">
                  <c:v>54.55</c:v>
                </c:pt>
                <c:pt idx="3283">
                  <c:v>54.58</c:v>
                </c:pt>
                <c:pt idx="3284">
                  <c:v>54.61</c:v>
                </c:pt>
                <c:pt idx="3285">
                  <c:v>54.62</c:v>
                </c:pt>
                <c:pt idx="3286">
                  <c:v>54.63</c:v>
                </c:pt>
                <c:pt idx="3287">
                  <c:v>54.63</c:v>
                </c:pt>
                <c:pt idx="3288">
                  <c:v>54.63</c:v>
                </c:pt>
                <c:pt idx="3289">
                  <c:v>54.63</c:v>
                </c:pt>
                <c:pt idx="3290">
                  <c:v>54.63</c:v>
                </c:pt>
                <c:pt idx="3291">
                  <c:v>54.64</c:v>
                </c:pt>
                <c:pt idx="3292">
                  <c:v>54.65</c:v>
                </c:pt>
                <c:pt idx="3293">
                  <c:v>54.66</c:v>
                </c:pt>
                <c:pt idx="3294">
                  <c:v>54.69</c:v>
                </c:pt>
                <c:pt idx="3295">
                  <c:v>54.71</c:v>
                </c:pt>
                <c:pt idx="3296">
                  <c:v>54.74</c:v>
                </c:pt>
                <c:pt idx="3297">
                  <c:v>54.76</c:v>
                </c:pt>
                <c:pt idx="3298">
                  <c:v>54.77</c:v>
                </c:pt>
                <c:pt idx="3299">
                  <c:v>54.78</c:v>
                </c:pt>
                <c:pt idx="3300">
                  <c:v>54.79</c:v>
                </c:pt>
                <c:pt idx="3301">
                  <c:v>54.8</c:v>
                </c:pt>
                <c:pt idx="3302">
                  <c:v>54.81</c:v>
                </c:pt>
                <c:pt idx="3303">
                  <c:v>54.83</c:v>
                </c:pt>
                <c:pt idx="3304">
                  <c:v>54.86</c:v>
                </c:pt>
                <c:pt idx="3305">
                  <c:v>54.89</c:v>
                </c:pt>
                <c:pt idx="3306">
                  <c:v>54.92</c:v>
                </c:pt>
                <c:pt idx="3307">
                  <c:v>54.96</c:v>
                </c:pt>
                <c:pt idx="3308">
                  <c:v>55</c:v>
                </c:pt>
                <c:pt idx="3309">
                  <c:v>55.03</c:v>
                </c:pt>
                <c:pt idx="3310">
                  <c:v>55.07</c:v>
                </c:pt>
                <c:pt idx="3311">
                  <c:v>55.08</c:v>
                </c:pt>
                <c:pt idx="3312">
                  <c:v>55.1</c:v>
                </c:pt>
                <c:pt idx="3313">
                  <c:v>55.1</c:v>
                </c:pt>
                <c:pt idx="3314">
                  <c:v>55.11</c:v>
                </c:pt>
                <c:pt idx="3315">
                  <c:v>55.12</c:v>
                </c:pt>
                <c:pt idx="3316">
                  <c:v>55.15</c:v>
                </c:pt>
                <c:pt idx="3317">
                  <c:v>55.18</c:v>
                </c:pt>
                <c:pt idx="3318">
                  <c:v>55.2</c:v>
                </c:pt>
                <c:pt idx="3319">
                  <c:v>55.22</c:v>
                </c:pt>
                <c:pt idx="3320">
                  <c:v>55.24</c:v>
                </c:pt>
                <c:pt idx="3321">
                  <c:v>55.25</c:v>
                </c:pt>
                <c:pt idx="3322">
                  <c:v>55.25</c:v>
                </c:pt>
                <c:pt idx="3323">
                  <c:v>55.26</c:v>
                </c:pt>
                <c:pt idx="3324">
                  <c:v>55.26</c:v>
                </c:pt>
                <c:pt idx="3325">
                  <c:v>55.26</c:v>
                </c:pt>
                <c:pt idx="3326">
                  <c:v>55.26</c:v>
                </c:pt>
                <c:pt idx="3327">
                  <c:v>55.26</c:v>
                </c:pt>
                <c:pt idx="3328">
                  <c:v>55.26</c:v>
                </c:pt>
                <c:pt idx="3329">
                  <c:v>55.26</c:v>
                </c:pt>
                <c:pt idx="3330">
                  <c:v>55.26</c:v>
                </c:pt>
                <c:pt idx="3331">
                  <c:v>55.26</c:v>
                </c:pt>
                <c:pt idx="3332">
                  <c:v>55.26</c:v>
                </c:pt>
                <c:pt idx="3333">
                  <c:v>55.27</c:v>
                </c:pt>
                <c:pt idx="3334">
                  <c:v>55.28</c:v>
                </c:pt>
                <c:pt idx="3335">
                  <c:v>55.29</c:v>
                </c:pt>
                <c:pt idx="3336">
                  <c:v>55.31</c:v>
                </c:pt>
                <c:pt idx="3337">
                  <c:v>55.33</c:v>
                </c:pt>
                <c:pt idx="3338">
                  <c:v>55.35</c:v>
                </c:pt>
                <c:pt idx="3339">
                  <c:v>55.36</c:v>
                </c:pt>
                <c:pt idx="3340">
                  <c:v>55.37</c:v>
                </c:pt>
                <c:pt idx="3341">
                  <c:v>55.4</c:v>
                </c:pt>
                <c:pt idx="3342">
                  <c:v>55.42</c:v>
                </c:pt>
                <c:pt idx="3343">
                  <c:v>55.44</c:v>
                </c:pt>
                <c:pt idx="3344">
                  <c:v>55.46</c:v>
                </c:pt>
                <c:pt idx="3345">
                  <c:v>55.48</c:v>
                </c:pt>
                <c:pt idx="3346">
                  <c:v>55.49</c:v>
                </c:pt>
                <c:pt idx="3347">
                  <c:v>55.51</c:v>
                </c:pt>
                <c:pt idx="3348">
                  <c:v>55.52</c:v>
                </c:pt>
                <c:pt idx="3349">
                  <c:v>55.54</c:v>
                </c:pt>
                <c:pt idx="3350">
                  <c:v>55.55</c:v>
                </c:pt>
                <c:pt idx="3351">
                  <c:v>55.55</c:v>
                </c:pt>
                <c:pt idx="3352">
                  <c:v>55.56</c:v>
                </c:pt>
                <c:pt idx="3353">
                  <c:v>55.56</c:v>
                </c:pt>
                <c:pt idx="3354">
                  <c:v>55.57</c:v>
                </c:pt>
                <c:pt idx="3355">
                  <c:v>55.57</c:v>
                </c:pt>
                <c:pt idx="3356">
                  <c:v>55.58</c:v>
                </c:pt>
                <c:pt idx="3357">
                  <c:v>55.58</c:v>
                </c:pt>
                <c:pt idx="3358">
                  <c:v>55.58</c:v>
                </c:pt>
                <c:pt idx="3359">
                  <c:v>55.58</c:v>
                </c:pt>
                <c:pt idx="3360">
                  <c:v>55.58</c:v>
                </c:pt>
                <c:pt idx="3361">
                  <c:v>55.58</c:v>
                </c:pt>
                <c:pt idx="3362">
                  <c:v>55.58</c:v>
                </c:pt>
                <c:pt idx="3363">
                  <c:v>55.58</c:v>
                </c:pt>
                <c:pt idx="3364">
                  <c:v>55.58</c:v>
                </c:pt>
                <c:pt idx="3365">
                  <c:v>55.58</c:v>
                </c:pt>
                <c:pt idx="3366">
                  <c:v>55.58</c:v>
                </c:pt>
                <c:pt idx="3367">
                  <c:v>55.58</c:v>
                </c:pt>
                <c:pt idx="3368">
                  <c:v>55.58</c:v>
                </c:pt>
                <c:pt idx="3369">
                  <c:v>55.58</c:v>
                </c:pt>
                <c:pt idx="3370">
                  <c:v>55.58</c:v>
                </c:pt>
                <c:pt idx="3371">
                  <c:v>55.58</c:v>
                </c:pt>
                <c:pt idx="3372">
                  <c:v>55.58</c:v>
                </c:pt>
                <c:pt idx="3373">
                  <c:v>55.58</c:v>
                </c:pt>
                <c:pt idx="3374">
                  <c:v>55.58</c:v>
                </c:pt>
                <c:pt idx="3375">
                  <c:v>55.58</c:v>
                </c:pt>
                <c:pt idx="3376">
                  <c:v>55.58</c:v>
                </c:pt>
                <c:pt idx="3377">
                  <c:v>55.58</c:v>
                </c:pt>
                <c:pt idx="3378">
                  <c:v>55.58</c:v>
                </c:pt>
                <c:pt idx="3379">
                  <c:v>55.58</c:v>
                </c:pt>
                <c:pt idx="3380">
                  <c:v>55.58</c:v>
                </c:pt>
                <c:pt idx="3381">
                  <c:v>55.58</c:v>
                </c:pt>
                <c:pt idx="3382">
                  <c:v>55.58</c:v>
                </c:pt>
                <c:pt idx="3383">
                  <c:v>55.57</c:v>
                </c:pt>
                <c:pt idx="3384">
                  <c:v>55.57</c:v>
                </c:pt>
                <c:pt idx="3385">
                  <c:v>55.56</c:v>
                </c:pt>
                <c:pt idx="3386">
                  <c:v>55.56</c:v>
                </c:pt>
                <c:pt idx="3387">
                  <c:v>55.56</c:v>
                </c:pt>
                <c:pt idx="3388">
                  <c:v>55.56</c:v>
                </c:pt>
                <c:pt idx="3389">
                  <c:v>55.55</c:v>
                </c:pt>
                <c:pt idx="3390">
                  <c:v>55.54</c:v>
                </c:pt>
                <c:pt idx="3391">
                  <c:v>55.54</c:v>
                </c:pt>
                <c:pt idx="3392">
                  <c:v>55.53</c:v>
                </c:pt>
                <c:pt idx="3393">
                  <c:v>55.52</c:v>
                </c:pt>
                <c:pt idx="3394">
                  <c:v>55.51</c:v>
                </c:pt>
                <c:pt idx="3395">
                  <c:v>55.5</c:v>
                </c:pt>
                <c:pt idx="3396">
                  <c:v>55.5</c:v>
                </c:pt>
                <c:pt idx="3397">
                  <c:v>55.48</c:v>
                </c:pt>
                <c:pt idx="3398">
                  <c:v>55.48</c:v>
                </c:pt>
                <c:pt idx="3399">
                  <c:v>55.47</c:v>
                </c:pt>
                <c:pt idx="3400">
                  <c:v>55.46</c:v>
                </c:pt>
                <c:pt idx="3401">
                  <c:v>55.44</c:v>
                </c:pt>
                <c:pt idx="3402">
                  <c:v>55.44</c:v>
                </c:pt>
                <c:pt idx="3403">
                  <c:v>55.42</c:v>
                </c:pt>
                <c:pt idx="3404">
                  <c:v>55.42</c:v>
                </c:pt>
                <c:pt idx="3405">
                  <c:v>55.4</c:v>
                </c:pt>
                <c:pt idx="3406">
                  <c:v>55.39</c:v>
                </c:pt>
                <c:pt idx="3407">
                  <c:v>55.38</c:v>
                </c:pt>
                <c:pt idx="3408">
                  <c:v>55.36</c:v>
                </c:pt>
                <c:pt idx="3409">
                  <c:v>55.35</c:v>
                </c:pt>
                <c:pt idx="3410">
                  <c:v>55.33</c:v>
                </c:pt>
                <c:pt idx="3411">
                  <c:v>55.32</c:v>
                </c:pt>
                <c:pt idx="3412">
                  <c:v>55.31</c:v>
                </c:pt>
                <c:pt idx="3413">
                  <c:v>55.3</c:v>
                </c:pt>
                <c:pt idx="3414">
                  <c:v>55.29</c:v>
                </c:pt>
                <c:pt idx="3415">
                  <c:v>55.28</c:v>
                </c:pt>
                <c:pt idx="3416">
                  <c:v>55.27</c:v>
                </c:pt>
                <c:pt idx="3417">
                  <c:v>55.26</c:v>
                </c:pt>
                <c:pt idx="3418">
                  <c:v>55.26</c:v>
                </c:pt>
                <c:pt idx="3419">
                  <c:v>55.26</c:v>
                </c:pt>
                <c:pt idx="3420">
                  <c:v>55.26</c:v>
                </c:pt>
                <c:pt idx="3421">
                  <c:v>55.26</c:v>
                </c:pt>
                <c:pt idx="3422">
                  <c:v>55.26</c:v>
                </c:pt>
                <c:pt idx="3423">
                  <c:v>55.26</c:v>
                </c:pt>
                <c:pt idx="3424">
                  <c:v>55.26</c:v>
                </c:pt>
                <c:pt idx="3425">
                  <c:v>55.26</c:v>
                </c:pt>
                <c:pt idx="3426">
                  <c:v>55.26</c:v>
                </c:pt>
                <c:pt idx="3427">
                  <c:v>55.26</c:v>
                </c:pt>
                <c:pt idx="3428">
                  <c:v>55.26</c:v>
                </c:pt>
                <c:pt idx="3429">
                  <c:v>55.26</c:v>
                </c:pt>
                <c:pt idx="3430">
                  <c:v>55.26</c:v>
                </c:pt>
                <c:pt idx="3431">
                  <c:v>55.26</c:v>
                </c:pt>
                <c:pt idx="3432">
                  <c:v>55.26</c:v>
                </c:pt>
                <c:pt idx="3433">
                  <c:v>55.26</c:v>
                </c:pt>
                <c:pt idx="3434">
                  <c:v>55.26</c:v>
                </c:pt>
                <c:pt idx="3435">
                  <c:v>55.26</c:v>
                </c:pt>
                <c:pt idx="3436">
                  <c:v>55.26</c:v>
                </c:pt>
                <c:pt idx="3437">
                  <c:v>55.26</c:v>
                </c:pt>
                <c:pt idx="3438">
                  <c:v>55.26</c:v>
                </c:pt>
                <c:pt idx="3439">
                  <c:v>55.26</c:v>
                </c:pt>
                <c:pt idx="3440">
                  <c:v>55.26</c:v>
                </c:pt>
                <c:pt idx="3441">
                  <c:v>55.26</c:v>
                </c:pt>
                <c:pt idx="3442">
                  <c:v>55.26</c:v>
                </c:pt>
                <c:pt idx="3443">
                  <c:v>55.26</c:v>
                </c:pt>
                <c:pt idx="3444">
                  <c:v>55.25</c:v>
                </c:pt>
                <c:pt idx="3445">
                  <c:v>55.25</c:v>
                </c:pt>
                <c:pt idx="3446">
                  <c:v>55.25</c:v>
                </c:pt>
                <c:pt idx="3447">
                  <c:v>55.24</c:v>
                </c:pt>
                <c:pt idx="3448">
                  <c:v>55.23</c:v>
                </c:pt>
                <c:pt idx="3449">
                  <c:v>55.22</c:v>
                </c:pt>
                <c:pt idx="3450">
                  <c:v>55.21</c:v>
                </c:pt>
                <c:pt idx="3451">
                  <c:v>55.2</c:v>
                </c:pt>
                <c:pt idx="3452">
                  <c:v>55.19</c:v>
                </c:pt>
                <c:pt idx="3453">
                  <c:v>55.18</c:v>
                </c:pt>
                <c:pt idx="3454">
                  <c:v>55.16</c:v>
                </c:pt>
                <c:pt idx="3455">
                  <c:v>55.15</c:v>
                </c:pt>
                <c:pt idx="3456">
                  <c:v>55.14</c:v>
                </c:pt>
                <c:pt idx="3457">
                  <c:v>55.13</c:v>
                </c:pt>
                <c:pt idx="3458">
                  <c:v>55.12</c:v>
                </c:pt>
                <c:pt idx="3459">
                  <c:v>55.11</c:v>
                </c:pt>
                <c:pt idx="3460">
                  <c:v>55.11</c:v>
                </c:pt>
                <c:pt idx="3461">
                  <c:v>55.1</c:v>
                </c:pt>
                <c:pt idx="3462">
                  <c:v>55.1</c:v>
                </c:pt>
                <c:pt idx="3463">
                  <c:v>55.1</c:v>
                </c:pt>
                <c:pt idx="3464">
                  <c:v>55.1</c:v>
                </c:pt>
                <c:pt idx="3465">
                  <c:v>55.1</c:v>
                </c:pt>
                <c:pt idx="3466">
                  <c:v>55.1</c:v>
                </c:pt>
                <c:pt idx="3467">
                  <c:v>55.09</c:v>
                </c:pt>
                <c:pt idx="3468">
                  <c:v>55.08</c:v>
                </c:pt>
                <c:pt idx="3469">
                  <c:v>55.07</c:v>
                </c:pt>
                <c:pt idx="3470">
                  <c:v>55.07</c:v>
                </c:pt>
                <c:pt idx="3471">
                  <c:v>55.06</c:v>
                </c:pt>
                <c:pt idx="3472">
                  <c:v>55.05</c:v>
                </c:pt>
                <c:pt idx="3473">
                  <c:v>55.04</c:v>
                </c:pt>
                <c:pt idx="3474">
                  <c:v>55.03</c:v>
                </c:pt>
                <c:pt idx="3475">
                  <c:v>55.01</c:v>
                </c:pt>
                <c:pt idx="3476">
                  <c:v>55</c:v>
                </c:pt>
                <c:pt idx="3477">
                  <c:v>54.98</c:v>
                </c:pt>
                <c:pt idx="3478">
                  <c:v>54.96</c:v>
                </c:pt>
                <c:pt idx="3479">
                  <c:v>54.94</c:v>
                </c:pt>
                <c:pt idx="3480">
                  <c:v>54.92</c:v>
                </c:pt>
                <c:pt idx="3481">
                  <c:v>54.9</c:v>
                </c:pt>
                <c:pt idx="3482">
                  <c:v>54.89</c:v>
                </c:pt>
                <c:pt idx="3483">
                  <c:v>54.87</c:v>
                </c:pt>
                <c:pt idx="3484">
                  <c:v>54.85</c:v>
                </c:pt>
                <c:pt idx="3485">
                  <c:v>54.84</c:v>
                </c:pt>
                <c:pt idx="3486">
                  <c:v>54.82</c:v>
                </c:pt>
                <c:pt idx="3487">
                  <c:v>54.81</c:v>
                </c:pt>
                <c:pt idx="3488">
                  <c:v>54.8</c:v>
                </c:pt>
                <c:pt idx="3489">
                  <c:v>54.79</c:v>
                </c:pt>
                <c:pt idx="3490">
                  <c:v>54.79</c:v>
                </c:pt>
                <c:pt idx="3491">
                  <c:v>54.78</c:v>
                </c:pt>
                <c:pt idx="3492">
                  <c:v>54.78</c:v>
                </c:pt>
                <c:pt idx="3493">
                  <c:v>54.78</c:v>
                </c:pt>
                <c:pt idx="3494">
                  <c:v>54.77</c:v>
                </c:pt>
                <c:pt idx="3495">
                  <c:v>54.77</c:v>
                </c:pt>
                <c:pt idx="3496">
                  <c:v>54.77</c:v>
                </c:pt>
                <c:pt idx="3497">
                  <c:v>54.76</c:v>
                </c:pt>
                <c:pt idx="3498">
                  <c:v>54.75</c:v>
                </c:pt>
                <c:pt idx="3499">
                  <c:v>54.74</c:v>
                </c:pt>
                <c:pt idx="3500">
                  <c:v>54.72</c:v>
                </c:pt>
                <c:pt idx="3501">
                  <c:v>54.71</c:v>
                </c:pt>
                <c:pt idx="3502">
                  <c:v>54.7</c:v>
                </c:pt>
                <c:pt idx="3503">
                  <c:v>54.69</c:v>
                </c:pt>
                <c:pt idx="3504">
                  <c:v>54.68</c:v>
                </c:pt>
                <c:pt idx="3505">
                  <c:v>54.68</c:v>
                </c:pt>
                <c:pt idx="3506">
                  <c:v>54.67</c:v>
                </c:pt>
                <c:pt idx="3507">
                  <c:v>54.66</c:v>
                </c:pt>
                <c:pt idx="3508">
                  <c:v>54.65</c:v>
                </c:pt>
                <c:pt idx="3509">
                  <c:v>54.64</c:v>
                </c:pt>
                <c:pt idx="3510">
                  <c:v>54.64</c:v>
                </c:pt>
                <c:pt idx="3511">
                  <c:v>54.63</c:v>
                </c:pt>
                <c:pt idx="3512">
                  <c:v>54.63</c:v>
                </c:pt>
                <c:pt idx="3513">
                  <c:v>54.63</c:v>
                </c:pt>
                <c:pt idx="3514">
                  <c:v>54.63</c:v>
                </c:pt>
                <c:pt idx="3515">
                  <c:v>54.63</c:v>
                </c:pt>
                <c:pt idx="3516">
                  <c:v>54.63</c:v>
                </c:pt>
                <c:pt idx="3517">
                  <c:v>54.63</c:v>
                </c:pt>
                <c:pt idx="3518">
                  <c:v>54.63</c:v>
                </c:pt>
                <c:pt idx="3519">
                  <c:v>54.63</c:v>
                </c:pt>
                <c:pt idx="3520">
                  <c:v>54.63</c:v>
                </c:pt>
                <c:pt idx="3521">
                  <c:v>54.63</c:v>
                </c:pt>
                <c:pt idx="3522">
                  <c:v>54.63</c:v>
                </c:pt>
                <c:pt idx="3523">
                  <c:v>54.63</c:v>
                </c:pt>
                <c:pt idx="3524">
                  <c:v>54.63</c:v>
                </c:pt>
                <c:pt idx="3525">
                  <c:v>54.63</c:v>
                </c:pt>
                <c:pt idx="3526">
                  <c:v>54.63</c:v>
                </c:pt>
                <c:pt idx="3527">
                  <c:v>54.62</c:v>
                </c:pt>
                <c:pt idx="3528">
                  <c:v>54.62</c:v>
                </c:pt>
                <c:pt idx="3529">
                  <c:v>54.61</c:v>
                </c:pt>
                <c:pt idx="3530">
                  <c:v>54.6</c:v>
                </c:pt>
                <c:pt idx="3531">
                  <c:v>54.59</c:v>
                </c:pt>
                <c:pt idx="3532">
                  <c:v>54.57</c:v>
                </c:pt>
                <c:pt idx="3533">
                  <c:v>54.55</c:v>
                </c:pt>
                <c:pt idx="3534">
                  <c:v>54.53</c:v>
                </c:pt>
                <c:pt idx="3535">
                  <c:v>54.52</c:v>
                </c:pt>
                <c:pt idx="3536">
                  <c:v>54.5</c:v>
                </c:pt>
                <c:pt idx="3537">
                  <c:v>54.49</c:v>
                </c:pt>
                <c:pt idx="3538">
                  <c:v>54.47</c:v>
                </c:pt>
                <c:pt idx="3539">
                  <c:v>54.46</c:v>
                </c:pt>
                <c:pt idx="3540">
                  <c:v>54.46</c:v>
                </c:pt>
                <c:pt idx="3541">
                  <c:v>54.45</c:v>
                </c:pt>
                <c:pt idx="3542">
                  <c:v>54.44</c:v>
                </c:pt>
                <c:pt idx="3543">
                  <c:v>54.43</c:v>
                </c:pt>
                <c:pt idx="3544">
                  <c:v>54.42</c:v>
                </c:pt>
                <c:pt idx="3545">
                  <c:v>54.41</c:v>
                </c:pt>
                <c:pt idx="3546">
                  <c:v>54.39</c:v>
                </c:pt>
                <c:pt idx="3547">
                  <c:v>54.38</c:v>
                </c:pt>
                <c:pt idx="3548">
                  <c:v>54.37</c:v>
                </c:pt>
                <c:pt idx="3549">
                  <c:v>54.36</c:v>
                </c:pt>
                <c:pt idx="3550">
                  <c:v>54.36</c:v>
                </c:pt>
                <c:pt idx="3551">
                  <c:v>54.35</c:v>
                </c:pt>
                <c:pt idx="3552">
                  <c:v>54.34</c:v>
                </c:pt>
                <c:pt idx="3553">
                  <c:v>54.33</c:v>
                </c:pt>
                <c:pt idx="3554">
                  <c:v>54.33</c:v>
                </c:pt>
                <c:pt idx="3555">
                  <c:v>54.32</c:v>
                </c:pt>
                <c:pt idx="3556">
                  <c:v>54.32</c:v>
                </c:pt>
                <c:pt idx="3557">
                  <c:v>54.32</c:v>
                </c:pt>
                <c:pt idx="3558">
                  <c:v>54.32</c:v>
                </c:pt>
                <c:pt idx="3559">
                  <c:v>54.32</c:v>
                </c:pt>
                <c:pt idx="3560">
                  <c:v>54.32</c:v>
                </c:pt>
                <c:pt idx="3561">
                  <c:v>54.32</c:v>
                </c:pt>
                <c:pt idx="3562">
                  <c:v>54.31</c:v>
                </c:pt>
                <c:pt idx="3563">
                  <c:v>54.3</c:v>
                </c:pt>
                <c:pt idx="3564">
                  <c:v>54.29</c:v>
                </c:pt>
                <c:pt idx="3565">
                  <c:v>54.28</c:v>
                </c:pt>
                <c:pt idx="3566">
                  <c:v>54.27</c:v>
                </c:pt>
                <c:pt idx="3567">
                  <c:v>54.26</c:v>
                </c:pt>
                <c:pt idx="3568">
                  <c:v>54.25</c:v>
                </c:pt>
                <c:pt idx="3569">
                  <c:v>54.24</c:v>
                </c:pt>
                <c:pt idx="3570">
                  <c:v>54.23</c:v>
                </c:pt>
                <c:pt idx="3571">
                  <c:v>54.21</c:v>
                </c:pt>
                <c:pt idx="3572">
                  <c:v>54.2</c:v>
                </c:pt>
                <c:pt idx="3573">
                  <c:v>54.19</c:v>
                </c:pt>
                <c:pt idx="3574">
                  <c:v>54.18</c:v>
                </c:pt>
                <c:pt idx="3575">
                  <c:v>54.18</c:v>
                </c:pt>
                <c:pt idx="3576">
                  <c:v>54.17</c:v>
                </c:pt>
                <c:pt idx="3577">
                  <c:v>54.16</c:v>
                </c:pt>
                <c:pt idx="3578">
                  <c:v>54.14</c:v>
                </c:pt>
                <c:pt idx="3579">
                  <c:v>54.13</c:v>
                </c:pt>
                <c:pt idx="3580">
                  <c:v>54.11</c:v>
                </c:pt>
                <c:pt idx="3581">
                  <c:v>54.1</c:v>
                </c:pt>
                <c:pt idx="3582">
                  <c:v>54.08</c:v>
                </c:pt>
                <c:pt idx="3583">
                  <c:v>54.08</c:v>
                </c:pt>
                <c:pt idx="3584">
                  <c:v>54.07</c:v>
                </c:pt>
                <c:pt idx="3585">
                  <c:v>54.07</c:v>
                </c:pt>
                <c:pt idx="3586">
                  <c:v>54.06</c:v>
                </c:pt>
                <c:pt idx="3587">
                  <c:v>54.06</c:v>
                </c:pt>
                <c:pt idx="3588">
                  <c:v>54.05</c:v>
                </c:pt>
                <c:pt idx="3589">
                  <c:v>54.04</c:v>
                </c:pt>
                <c:pt idx="3590">
                  <c:v>54.03</c:v>
                </c:pt>
                <c:pt idx="3591">
                  <c:v>54.03</c:v>
                </c:pt>
                <c:pt idx="3592">
                  <c:v>54.02</c:v>
                </c:pt>
                <c:pt idx="3593">
                  <c:v>54.03</c:v>
                </c:pt>
                <c:pt idx="3594">
                  <c:v>54.03</c:v>
                </c:pt>
                <c:pt idx="3595">
                  <c:v>54.03</c:v>
                </c:pt>
                <c:pt idx="3596">
                  <c:v>54.03</c:v>
                </c:pt>
                <c:pt idx="3597">
                  <c:v>54.03</c:v>
                </c:pt>
                <c:pt idx="3598">
                  <c:v>54.03</c:v>
                </c:pt>
                <c:pt idx="3599">
                  <c:v>54.02</c:v>
                </c:pt>
                <c:pt idx="3600">
                  <c:v>54.03</c:v>
                </c:pt>
                <c:pt idx="3601">
                  <c:v>54.03</c:v>
                </c:pt>
                <c:pt idx="3602">
                  <c:v>54.03</c:v>
                </c:pt>
                <c:pt idx="3603">
                  <c:v>54.02</c:v>
                </c:pt>
                <c:pt idx="3604">
                  <c:v>54.02</c:v>
                </c:pt>
                <c:pt idx="3605">
                  <c:v>54.02</c:v>
                </c:pt>
                <c:pt idx="3606">
                  <c:v>54.02</c:v>
                </c:pt>
                <c:pt idx="3607">
                  <c:v>54.02</c:v>
                </c:pt>
                <c:pt idx="3608">
                  <c:v>54.03</c:v>
                </c:pt>
                <c:pt idx="3609">
                  <c:v>54.03</c:v>
                </c:pt>
                <c:pt idx="3610">
                  <c:v>54.03</c:v>
                </c:pt>
                <c:pt idx="3611">
                  <c:v>54.03</c:v>
                </c:pt>
                <c:pt idx="3612">
                  <c:v>54.03</c:v>
                </c:pt>
                <c:pt idx="3613">
                  <c:v>54.04</c:v>
                </c:pt>
                <c:pt idx="3614">
                  <c:v>54.04</c:v>
                </c:pt>
                <c:pt idx="3615">
                  <c:v>54.04</c:v>
                </c:pt>
                <c:pt idx="3616">
                  <c:v>54.04</c:v>
                </c:pt>
                <c:pt idx="3617">
                  <c:v>54.05</c:v>
                </c:pt>
                <c:pt idx="3618">
                  <c:v>54.05</c:v>
                </c:pt>
                <c:pt idx="3619">
                  <c:v>54.05</c:v>
                </c:pt>
                <c:pt idx="3620">
                  <c:v>54.05</c:v>
                </c:pt>
                <c:pt idx="3621">
                  <c:v>54.06</c:v>
                </c:pt>
                <c:pt idx="3622">
                  <c:v>54.06</c:v>
                </c:pt>
                <c:pt idx="3623">
                  <c:v>54.08</c:v>
                </c:pt>
                <c:pt idx="3624">
                  <c:v>54.09</c:v>
                </c:pt>
                <c:pt idx="3625">
                  <c:v>54.11</c:v>
                </c:pt>
                <c:pt idx="3626">
                  <c:v>54.12</c:v>
                </c:pt>
                <c:pt idx="3627">
                  <c:v>54.15</c:v>
                </c:pt>
                <c:pt idx="3628">
                  <c:v>54.17</c:v>
                </c:pt>
                <c:pt idx="3629">
                  <c:v>54.19</c:v>
                </c:pt>
                <c:pt idx="3630">
                  <c:v>54.21</c:v>
                </c:pt>
                <c:pt idx="3631">
                  <c:v>54.24</c:v>
                </c:pt>
                <c:pt idx="3632">
                  <c:v>54.26</c:v>
                </c:pt>
                <c:pt idx="3633">
                  <c:v>54.28</c:v>
                </c:pt>
                <c:pt idx="3634">
                  <c:v>54.3</c:v>
                </c:pt>
                <c:pt idx="3635">
                  <c:v>54.31</c:v>
                </c:pt>
                <c:pt idx="3636">
                  <c:v>54.32</c:v>
                </c:pt>
                <c:pt idx="3637">
                  <c:v>54.32</c:v>
                </c:pt>
                <c:pt idx="3638">
                  <c:v>54.33</c:v>
                </c:pt>
                <c:pt idx="3639">
                  <c:v>54.33</c:v>
                </c:pt>
                <c:pt idx="3640">
                  <c:v>54.34</c:v>
                </c:pt>
                <c:pt idx="3641">
                  <c:v>54.36</c:v>
                </c:pt>
                <c:pt idx="3642">
                  <c:v>54.37</c:v>
                </c:pt>
                <c:pt idx="3643">
                  <c:v>54.38</c:v>
                </c:pt>
                <c:pt idx="3644">
                  <c:v>54.4</c:v>
                </c:pt>
                <c:pt idx="3645">
                  <c:v>54.41</c:v>
                </c:pt>
                <c:pt idx="3646">
                  <c:v>54.42</c:v>
                </c:pt>
                <c:pt idx="3647">
                  <c:v>54.44</c:v>
                </c:pt>
                <c:pt idx="3648">
                  <c:v>54.45</c:v>
                </c:pt>
                <c:pt idx="3649">
                  <c:v>54.46</c:v>
                </c:pt>
                <c:pt idx="3650">
                  <c:v>54.48</c:v>
                </c:pt>
                <c:pt idx="3651">
                  <c:v>54.51</c:v>
                </c:pt>
                <c:pt idx="3652">
                  <c:v>54.54</c:v>
                </c:pt>
                <c:pt idx="3653">
                  <c:v>54.56</c:v>
                </c:pt>
                <c:pt idx="3654">
                  <c:v>54.59</c:v>
                </c:pt>
                <c:pt idx="3655">
                  <c:v>54.61</c:v>
                </c:pt>
                <c:pt idx="3656">
                  <c:v>54.62</c:v>
                </c:pt>
                <c:pt idx="3657">
                  <c:v>54.63</c:v>
                </c:pt>
                <c:pt idx="3658">
                  <c:v>54.63</c:v>
                </c:pt>
                <c:pt idx="3659">
                  <c:v>54.63</c:v>
                </c:pt>
                <c:pt idx="3660">
                  <c:v>54.63</c:v>
                </c:pt>
                <c:pt idx="3661">
                  <c:v>54.63</c:v>
                </c:pt>
                <c:pt idx="3662">
                  <c:v>54.64</c:v>
                </c:pt>
                <c:pt idx="3663">
                  <c:v>54.64</c:v>
                </c:pt>
                <c:pt idx="3664">
                  <c:v>54.66</c:v>
                </c:pt>
                <c:pt idx="3665">
                  <c:v>54.68</c:v>
                </c:pt>
                <c:pt idx="3666">
                  <c:v>54.7</c:v>
                </c:pt>
                <c:pt idx="3667">
                  <c:v>54.73</c:v>
                </c:pt>
                <c:pt idx="3668">
                  <c:v>54.75</c:v>
                </c:pt>
                <c:pt idx="3669">
                  <c:v>54.77</c:v>
                </c:pt>
                <c:pt idx="3670">
                  <c:v>54.78</c:v>
                </c:pt>
                <c:pt idx="3671">
                  <c:v>54.8</c:v>
                </c:pt>
                <c:pt idx="3672">
                  <c:v>54.81</c:v>
                </c:pt>
                <c:pt idx="3673">
                  <c:v>54.82</c:v>
                </c:pt>
                <c:pt idx="3674">
                  <c:v>54.85</c:v>
                </c:pt>
                <c:pt idx="3675">
                  <c:v>54.89</c:v>
                </c:pt>
                <c:pt idx="3676">
                  <c:v>54.92</c:v>
                </c:pt>
                <c:pt idx="3677">
                  <c:v>54.95</c:v>
                </c:pt>
                <c:pt idx="3678">
                  <c:v>54.99</c:v>
                </c:pt>
                <c:pt idx="3679">
                  <c:v>55.02</c:v>
                </c:pt>
                <c:pt idx="3680">
                  <c:v>55.04</c:v>
                </c:pt>
                <c:pt idx="3681">
                  <c:v>55.06</c:v>
                </c:pt>
                <c:pt idx="3682">
                  <c:v>55.08</c:v>
                </c:pt>
                <c:pt idx="3683">
                  <c:v>55.09</c:v>
                </c:pt>
                <c:pt idx="3684">
                  <c:v>55.1</c:v>
                </c:pt>
                <c:pt idx="3685">
                  <c:v>55.1</c:v>
                </c:pt>
                <c:pt idx="3686">
                  <c:v>55.12</c:v>
                </c:pt>
                <c:pt idx="3687">
                  <c:v>55.13</c:v>
                </c:pt>
                <c:pt idx="3688">
                  <c:v>55.15</c:v>
                </c:pt>
                <c:pt idx="3689">
                  <c:v>55.18</c:v>
                </c:pt>
                <c:pt idx="3690">
                  <c:v>55.2</c:v>
                </c:pt>
                <c:pt idx="3691">
                  <c:v>55.22</c:v>
                </c:pt>
                <c:pt idx="3692">
                  <c:v>55.24</c:v>
                </c:pt>
                <c:pt idx="3693">
                  <c:v>55.25</c:v>
                </c:pt>
                <c:pt idx="3694">
                  <c:v>55.25</c:v>
                </c:pt>
                <c:pt idx="3695">
                  <c:v>55.26</c:v>
                </c:pt>
                <c:pt idx="3696">
                  <c:v>55.26</c:v>
                </c:pt>
                <c:pt idx="3697">
                  <c:v>55.26</c:v>
                </c:pt>
                <c:pt idx="3698">
                  <c:v>55.26</c:v>
                </c:pt>
                <c:pt idx="3699">
                  <c:v>55.26</c:v>
                </c:pt>
                <c:pt idx="3700">
                  <c:v>55.26</c:v>
                </c:pt>
                <c:pt idx="3701">
                  <c:v>55.26</c:v>
                </c:pt>
                <c:pt idx="3702">
                  <c:v>55.26</c:v>
                </c:pt>
                <c:pt idx="3703">
                  <c:v>55.26</c:v>
                </c:pt>
                <c:pt idx="3704">
                  <c:v>55.26</c:v>
                </c:pt>
                <c:pt idx="3705">
                  <c:v>55.26</c:v>
                </c:pt>
                <c:pt idx="3706">
                  <c:v>55.27</c:v>
                </c:pt>
                <c:pt idx="3707">
                  <c:v>55.28</c:v>
                </c:pt>
                <c:pt idx="3708">
                  <c:v>55.29</c:v>
                </c:pt>
                <c:pt idx="3709">
                  <c:v>55.31</c:v>
                </c:pt>
                <c:pt idx="3710">
                  <c:v>55.33</c:v>
                </c:pt>
                <c:pt idx="3711">
                  <c:v>55.35</c:v>
                </c:pt>
                <c:pt idx="3712">
                  <c:v>55.36</c:v>
                </c:pt>
                <c:pt idx="3713">
                  <c:v>55.37</c:v>
                </c:pt>
                <c:pt idx="3714">
                  <c:v>55.38</c:v>
                </c:pt>
                <c:pt idx="3715">
                  <c:v>55.4</c:v>
                </c:pt>
                <c:pt idx="3716">
                  <c:v>55.4</c:v>
                </c:pt>
                <c:pt idx="3717">
                  <c:v>55.42</c:v>
                </c:pt>
                <c:pt idx="3718">
                  <c:v>55.43</c:v>
                </c:pt>
                <c:pt idx="3719">
                  <c:v>55.44</c:v>
                </c:pt>
                <c:pt idx="3720">
                  <c:v>55.46</c:v>
                </c:pt>
                <c:pt idx="3721">
                  <c:v>55.47</c:v>
                </c:pt>
                <c:pt idx="3722">
                  <c:v>55.48</c:v>
                </c:pt>
                <c:pt idx="3723">
                  <c:v>55.48</c:v>
                </c:pt>
                <c:pt idx="3724">
                  <c:v>55.49</c:v>
                </c:pt>
                <c:pt idx="3725">
                  <c:v>55.49</c:v>
                </c:pt>
                <c:pt idx="3726">
                  <c:v>55.49</c:v>
                </c:pt>
                <c:pt idx="3727">
                  <c:v>55.5</c:v>
                </c:pt>
                <c:pt idx="3728">
                  <c:v>55.5</c:v>
                </c:pt>
                <c:pt idx="3729">
                  <c:v>55.5</c:v>
                </c:pt>
                <c:pt idx="3730">
                  <c:v>55.5</c:v>
                </c:pt>
                <c:pt idx="3731">
                  <c:v>55.51</c:v>
                </c:pt>
                <c:pt idx="3732">
                  <c:v>55.51</c:v>
                </c:pt>
                <c:pt idx="3733">
                  <c:v>55.51</c:v>
                </c:pt>
                <c:pt idx="3734">
                  <c:v>55.52</c:v>
                </c:pt>
                <c:pt idx="3735">
                  <c:v>55.52</c:v>
                </c:pt>
                <c:pt idx="3736">
                  <c:v>55.52</c:v>
                </c:pt>
                <c:pt idx="3737">
                  <c:v>55.52</c:v>
                </c:pt>
                <c:pt idx="3738">
                  <c:v>55.52</c:v>
                </c:pt>
                <c:pt idx="3739">
                  <c:v>55.52</c:v>
                </c:pt>
                <c:pt idx="3740">
                  <c:v>55.52</c:v>
                </c:pt>
                <c:pt idx="3741">
                  <c:v>55.52</c:v>
                </c:pt>
                <c:pt idx="3742">
                  <c:v>55.51</c:v>
                </c:pt>
                <c:pt idx="3743">
                  <c:v>55.51</c:v>
                </c:pt>
                <c:pt idx="3744">
                  <c:v>55.5</c:v>
                </c:pt>
                <c:pt idx="3745">
                  <c:v>55.49</c:v>
                </c:pt>
                <c:pt idx="3746">
                  <c:v>55.48</c:v>
                </c:pt>
                <c:pt idx="3747">
                  <c:v>55.48</c:v>
                </c:pt>
                <c:pt idx="3748">
                  <c:v>55.47</c:v>
                </c:pt>
                <c:pt idx="3749">
                  <c:v>55.47</c:v>
                </c:pt>
                <c:pt idx="3750">
                  <c:v>55.47</c:v>
                </c:pt>
                <c:pt idx="3751">
                  <c:v>55.46</c:v>
                </c:pt>
                <c:pt idx="3752">
                  <c:v>55.46</c:v>
                </c:pt>
                <c:pt idx="3753">
                  <c:v>55.45</c:v>
                </c:pt>
                <c:pt idx="3754">
                  <c:v>55.45</c:v>
                </c:pt>
                <c:pt idx="3755">
                  <c:v>55.44</c:v>
                </c:pt>
                <c:pt idx="3756">
                  <c:v>55.43</c:v>
                </c:pt>
                <c:pt idx="3757">
                  <c:v>55.42</c:v>
                </c:pt>
                <c:pt idx="3758">
                  <c:v>55.41</c:v>
                </c:pt>
                <c:pt idx="3759">
                  <c:v>55.4</c:v>
                </c:pt>
                <c:pt idx="3760">
                  <c:v>55.39</c:v>
                </c:pt>
                <c:pt idx="3761">
                  <c:v>55.38</c:v>
                </c:pt>
                <c:pt idx="3762">
                  <c:v>55.36</c:v>
                </c:pt>
                <c:pt idx="3763">
                  <c:v>55.35</c:v>
                </c:pt>
                <c:pt idx="3764">
                  <c:v>55.34</c:v>
                </c:pt>
                <c:pt idx="3765">
                  <c:v>55.33</c:v>
                </c:pt>
                <c:pt idx="3766">
                  <c:v>55.32</c:v>
                </c:pt>
                <c:pt idx="3767">
                  <c:v>55.31</c:v>
                </c:pt>
                <c:pt idx="3768">
                  <c:v>55.3</c:v>
                </c:pt>
                <c:pt idx="3769">
                  <c:v>55.29</c:v>
                </c:pt>
                <c:pt idx="3770">
                  <c:v>55.28</c:v>
                </c:pt>
                <c:pt idx="3771">
                  <c:v>55.27</c:v>
                </c:pt>
                <c:pt idx="3772">
                  <c:v>55.27</c:v>
                </c:pt>
                <c:pt idx="3773">
                  <c:v>55.26</c:v>
                </c:pt>
                <c:pt idx="3774">
                  <c:v>55.26</c:v>
                </c:pt>
                <c:pt idx="3775">
                  <c:v>55.26</c:v>
                </c:pt>
                <c:pt idx="3776">
                  <c:v>55.26</c:v>
                </c:pt>
                <c:pt idx="3777">
                  <c:v>55.26</c:v>
                </c:pt>
                <c:pt idx="3778">
                  <c:v>55.26</c:v>
                </c:pt>
                <c:pt idx="3779">
                  <c:v>55.26</c:v>
                </c:pt>
                <c:pt idx="3780">
                  <c:v>55.26</c:v>
                </c:pt>
                <c:pt idx="3781">
                  <c:v>55.26</c:v>
                </c:pt>
                <c:pt idx="3782">
                  <c:v>55.26</c:v>
                </c:pt>
                <c:pt idx="3783">
                  <c:v>55.26</c:v>
                </c:pt>
                <c:pt idx="3784">
                  <c:v>55.26</c:v>
                </c:pt>
                <c:pt idx="3785">
                  <c:v>55.26</c:v>
                </c:pt>
                <c:pt idx="3786">
                  <c:v>55.26</c:v>
                </c:pt>
                <c:pt idx="3787">
                  <c:v>55.26</c:v>
                </c:pt>
                <c:pt idx="3788">
                  <c:v>55.26</c:v>
                </c:pt>
                <c:pt idx="3789">
                  <c:v>55.26</c:v>
                </c:pt>
                <c:pt idx="3790">
                  <c:v>55.26</c:v>
                </c:pt>
                <c:pt idx="3791">
                  <c:v>55.26</c:v>
                </c:pt>
                <c:pt idx="3792">
                  <c:v>55.26</c:v>
                </c:pt>
                <c:pt idx="3793">
                  <c:v>55.26</c:v>
                </c:pt>
                <c:pt idx="3794">
                  <c:v>55.26</c:v>
                </c:pt>
                <c:pt idx="3795">
                  <c:v>55.26</c:v>
                </c:pt>
                <c:pt idx="3796">
                  <c:v>55.26</c:v>
                </c:pt>
                <c:pt idx="3797">
                  <c:v>55.26</c:v>
                </c:pt>
                <c:pt idx="3798">
                  <c:v>55.26</c:v>
                </c:pt>
                <c:pt idx="3799">
                  <c:v>55.26</c:v>
                </c:pt>
                <c:pt idx="3800">
                  <c:v>55.25</c:v>
                </c:pt>
                <c:pt idx="3801">
                  <c:v>55.25</c:v>
                </c:pt>
                <c:pt idx="3802">
                  <c:v>55.24</c:v>
                </c:pt>
                <c:pt idx="3803">
                  <c:v>55.23</c:v>
                </c:pt>
                <c:pt idx="3804">
                  <c:v>55.21</c:v>
                </c:pt>
                <c:pt idx="3805">
                  <c:v>55.2</c:v>
                </c:pt>
                <c:pt idx="3806">
                  <c:v>55.18</c:v>
                </c:pt>
                <c:pt idx="3807">
                  <c:v>55.18</c:v>
                </c:pt>
                <c:pt idx="3808">
                  <c:v>55.16</c:v>
                </c:pt>
                <c:pt idx="3809">
                  <c:v>55.16</c:v>
                </c:pt>
                <c:pt idx="3810">
                  <c:v>55.14</c:v>
                </c:pt>
                <c:pt idx="3811">
                  <c:v>55.14</c:v>
                </c:pt>
                <c:pt idx="3812">
                  <c:v>55.13</c:v>
                </c:pt>
                <c:pt idx="3813">
                  <c:v>55.12</c:v>
                </c:pt>
                <c:pt idx="3814">
                  <c:v>55.11</c:v>
                </c:pt>
                <c:pt idx="3815">
                  <c:v>55.11</c:v>
                </c:pt>
                <c:pt idx="3816">
                  <c:v>55.1</c:v>
                </c:pt>
                <c:pt idx="3817">
                  <c:v>55.1</c:v>
                </c:pt>
                <c:pt idx="3818">
                  <c:v>55.1</c:v>
                </c:pt>
                <c:pt idx="3819">
                  <c:v>55.09</c:v>
                </c:pt>
                <c:pt idx="3820">
                  <c:v>55.09</c:v>
                </c:pt>
                <c:pt idx="3821">
                  <c:v>55.09</c:v>
                </c:pt>
                <c:pt idx="3822">
                  <c:v>55.08</c:v>
                </c:pt>
                <c:pt idx="3823">
                  <c:v>55.07</c:v>
                </c:pt>
                <c:pt idx="3824">
                  <c:v>55.05</c:v>
                </c:pt>
                <c:pt idx="3825">
                  <c:v>55.04</c:v>
                </c:pt>
                <c:pt idx="3826">
                  <c:v>55.03</c:v>
                </c:pt>
                <c:pt idx="3827">
                  <c:v>55.01</c:v>
                </c:pt>
                <c:pt idx="3828">
                  <c:v>55</c:v>
                </c:pt>
                <c:pt idx="3829">
                  <c:v>54.99</c:v>
                </c:pt>
                <c:pt idx="3830">
                  <c:v>54.97</c:v>
                </c:pt>
                <c:pt idx="3831">
                  <c:v>54.95</c:v>
                </c:pt>
                <c:pt idx="3832">
                  <c:v>54.93</c:v>
                </c:pt>
                <c:pt idx="3833">
                  <c:v>54.91</c:v>
                </c:pt>
                <c:pt idx="3834">
                  <c:v>54.89</c:v>
                </c:pt>
                <c:pt idx="3835">
                  <c:v>54.87</c:v>
                </c:pt>
                <c:pt idx="3836">
                  <c:v>54.85</c:v>
                </c:pt>
                <c:pt idx="3837">
                  <c:v>54.84</c:v>
                </c:pt>
                <c:pt idx="3838">
                  <c:v>54.82</c:v>
                </c:pt>
                <c:pt idx="3839">
                  <c:v>54.82</c:v>
                </c:pt>
                <c:pt idx="3840">
                  <c:v>54.81</c:v>
                </c:pt>
                <c:pt idx="3841">
                  <c:v>54.8</c:v>
                </c:pt>
                <c:pt idx="3842">
                  <c:v>54.8</c:v>
                </c:pt>
                <c:pt idx="3843">
                  <c:v>54.79</c:v>
                </c:pt>
                <c:pt idx="3844">
                  <c:v>54.79</c:v>
                </c:pt>
                <c:pt idx="3845">
                  <c:v>54.78</c:v>
                </c:pt>
                <c:pt idx="3846">
                  <c:v>54.78</c:v>
                </c:pt>
                <c:pt idx="3847">
                  <c:v>54.77</c:v>
                </c:pt>
                <c:pt idx="3848">
                  <c:v>54.76</c:v>
                </c:pt>
                <c:pt idx="3849">
                  <c:v>54.75</c:v>
                </c:pt>
                <c:pt idx="3850">
                  <c:v>54.74</c:v>
                </c:pt>
                <c:pt idx="3851">
                  <c:v>54.73</c:v>
                </c:pt>
                <c:pt idx="3852">
                  <c:v>54.72</c:v>
                </c:pt>
                <c:pt idx="3853">
                  <c:v>54.7</c:v>
                </c:pt>
                <c:pt idx="3854">
                  <c:v>54.69</c:v>
                </c:pt>
                <c:pt idx="3855">
                  <c:v>54.68</c:v>
                </c:pt>
                <c:pt idx="3856">
                  <c:v>54.67</c:v>
                </c:pt>
                <c:pt idx="3857">
                  <c:v>54.66</c:v>
                </c:pt>
                <c:pt idx="3858">
                  <c:v>54.66</c:v>
                </c:pt>
                <c:pt idx="3859">
                  <c:v>54.65</c:v>
                </c:pt>
                <c:pt idx="3860">
                  <c:v>54.64</c:v>
                </c:pt>
                <c:pt idx="3861">
                  <c:v>54.64</c:v>
                </c:pt>
                <c:pt idx="3862">
                  <c:v>54.64</c:v>
                </c:pt>
                <c:pt idx="3863">
                  <c:v>54.63</c:v>
                </c:pt>
                <c:pt idx="3864">
                  <c:v>54.63</c:v>
                </c:pt>
                <c:pt idx="3865">
                  <c:v>54.63</c:v>
                </c:pt>
                <c:pt idx="3866">
                  <c:v>54.63</c:v>
                </c:pt>
                <c:pt idx="3867">
                  <c:v>54.63</c:v>
                </c:pt>
                <c:pt idx="3868">
                  <c:v>54.63</c:v>
                </c:pt>
                <c:pt idx="3869">
                  <c:v>54.63</c:v>
                </c:pt>
                <c:pt idx="3870">
                  <c:v>54.63</c:v>
                </c:pt>
                <c:pt idx="3871">
                  <c:v>54.63</c:v>
                </c:pt>
                <c:pt idx="3872">
                  <c:v>54.63</c:v>
                </c:pt>
                <c:pt idx="3873">
                  <c:v>54.63</c:v>
                </c:pt>
                <c:pt idx="3874">
                  <c:v>54.63</c:v>
                </c:pt>
                <c:pt idx="3875">
                  <c:v>54.63</c:v>
                </c:pt>
                <c:pt idx="3876">
                  <c:v>54.63</c:v>
                </c:pt>
                <c:pt idx="3877">
                  <c:v>54.63</c:v>
                </c:pt>
                <c:pt idx="3878">
                  <c:v>54.63</c:v>
                </c:pt>
                <c:pt idx="3879">
                  <c:v>54.62</c:v>
                </c:pt>
                <c:pt idx="3880">
                  <c:v>54.61</c:v>
                </c:pt>
                <c:pt idx="3881">
                  <c:v>54.59</c:v>
                </c:pt>
                <c:pt idx="3882">
                  <c:v>54.58</c:v>
                </c:pt>
                <c:pt idx="3883">
                  <c:v>54.56</c:v>
                </c:pt>
                <c:pt idx="3884">
                  <c:v>54.54</c:v>
                </c:pt>
                <c:pt idx="3885">
                  <c:v>54.53</c:v>
                </c:pt>
                <c:pt idx="3886">
                  <c:v>54.52</c:v>
                </c:pt>
                <c:pt idx="3887">
                  <c:v>54.51</c:v>
                </c:pt>
                <c:pt idx="3888">
                  <c:v>54.5</c:v>
                </c:pt>
                <c:pt idx="3889">
                  <c:v>54.49</c:v>
                </c:pt>
                <c:pt idx="3890">
                  <c:v>54.47</c:v>
                </c:pt>
                <c:pt idx="3891">
                  <c:v>54.46</c:v>
                </c:pt>
                <c:pt idx="3892">
                  <c:v>54.45</c:v>
                </c:pt>
                <c:pt idx="3893">
                  <c:v>54.44</c:v>
                </c:pt>
                <c:pt idx="3894">
                  <c:v>54.43</c:v>
                </c:pt>
                <c:pt idx="3895">
                  <c:v>54.41</c:v>
                </c:pt>
                <c:pt idx="3896">
                  <c:v>54.4</c:v>
                </c:pt>
                <c:pt idx="3897">
                  <c:v>54.39</c:v>
                </c:pt>
                <c:pt idx="3898">
                  <c:v>54.37</c:v>
                </c:pt>
                <c:pt idx="3899">
                  <c:v>54.37</c:v>
                </c:pt>
                <c:pt idx="3900">
                  <c:v>54.36</c:v>
                </c:pt>
                <c:pt idx="3901">
                  <c:v>54.35</c:v>
                </c:pt>
                <c:pt idx="3902">
                  <c:v>54.34</c:v>
                </c:pt>
                <c:pt idx="3903">
                  <c:v>54.33</c:v>
                </c:pt>
                <c:pt idx="3904">
                  <c:v>54.33</c:v>
                </c:pt>
                <c:pt idx="3905">
                  <c:v>54.32</c:v>
                </c:pt>
                <c:pt idx="3906">
                  <c:v>54.32</c:v>
                </c:pt>
                <c:pt idx="3907">
                  <c:v>54.32</c:v>
                </c:pt>
                <c:pt idx="3908">
                  <c:v>54.32</c:v>
                </c:pt>
                <c:pt idx="3909">
                  <c:v>54.32</c:v>
                </c:pt>
                <c:pt idx="3910">
                  <c:v>54.32</c:v>
                </c:pt>
                <c:pt idx="3911">
                  <c:v>54.32</c:v>
                </c:pt>
                <c:pt idx="3912">
                  <c:v>54.32</c:v>
                </c:pt>
                <c:pt idx="3913">
                  <c:v>54.31</c:v>
                </c:pt>
                <c:pt idx="3914">
                  <c:v>54.31</c:v>
                </c:pt>
                <c:pt idx="3915">
                  <c:v>54.31</c:v>
                </c:pt>
                <c:pt idx="3916">
                  <c:v>54.31</c:v>
                </c:pt>
                <c:pt idx="3917">
                  <c:v>54.3</c:v>
                </c:pt>
                <c:pt idx="3918">
                  <c:v>54.29</c:v>
                </c:pt>
                <c:pt idx="3919">
                  <c:v>54.28</c:v>
                </c:pt>
                <c:pt idx="3920">
                  <c:v>54.27</c:v>
                </c:pt>
                <c:pt idx="3921">
                  <c:v>54.26</c:v>
                </c:pt>
                <c:pt idx="3922">
                  <c:v>54.24</c:v>
                </c:pt>
                <c:pt idx="3923">
                  <c:v>54.24</c:v>
                </c:pt>
                <c:pt idx="3924">
                  <c:v>54.23</c:v>
                </c:pt>
                <c:pt idx="3925">
                  <c:v>54.21</c:v>
                </c:pt>
                <c:pt idx="3926">
                  <c:v>54.2</c:v>
                </c:pt>
                <c:pt idx="3927">
                  <c:v>54.18</c:v>
                </c:pt>
                <c:pt idx="3928">
                  <c:v>54.16</c:v>
                </c:pt>
                <c:pt idx="3929">
                  <c:v>54.13</c:v>
                </c:pt>
                <c:pt idx="3930">
                  <c:v>54.11</c:v>
                </c:pt>
                <c:pt idx="3931">
                  <c:v>54.1</c:v>
                </c:pt>
                <c:pt idx="3932">
                  <c:v>54.08</c:v>
                </c:pt>
                <c:pt idx="3933">
                  <c:v>54.07</c:v>
                </c:pt>
                <c:pt idx="3934">
                  <c:v>54.06</c:v>
                </c:pt>
                <c:pt idx="3935">
                  <c:v>54.06</c:v>
                </c:pt>
                <c:pt idx="3936">
                  <c:v>54.05</c:v>
                </c:pt>
                <c:pt idx="3937">
                  <c:v>54.05</c:v>
                </c:pt>
                <c:pt idx="3938">
                  <c:v>54.04</c:v>
                </c:pt>
                <c:pt idx="3939">
                  <c:v>54.03</c:v>
                </c:pt>
                <c:pt idx="3940">
                  <c:v>54.03</c:v>
                </c:pt>
                <c:pt idx="3941">
                  <c:v>54.03</c:v>
                </c:pt>
                <c:pt idx="3942">
                  <c:v>54.03</c:v>
                </c:pt>
                <c:pt idx="3943">
                  <c:v>54.02</c:v>
                </c:pt>
                <c:pt idx="3944">
                  <c:v>54.02</c:v>
                </c:pt>
                <c:pt idx="3945">
                  <c:v>54.02</c:v>
                </c:pt>
                <c:pt idx="3946">
                  <c:v>54.02</c:v>
                </c:pt>
                <c:pt idx="3947">
                  <c:v>54.02</c:v>
                </c:pt>
                <c:pt idx="3948">
                  <c:v>54.02</c:v>
                </c:pt>
                <c:pt idx="3949">
                  <c:v>54.02</c:v>
                </c:pt>
                <c:pt idx="3950">
                  <c:v>54.02</c:v>
                </c:pt>
                <c:pt idx="3951">
                  <c:v>54.02</c:v>
                </c:pt>
                <c:pt idx="3952">
                  <c:v>54.02</c:v>
                </c:pt>
                <c:pt idx="3953">
                  <c:v>54.02</c:v>
                </c:pt>
                <c:pt idx="3954">
                  <c:v>54.02</c:v>
                </c:pt>
                <c:pt idx="3955">
                  <c:v>54.02</c:v>
                </c:pt>
                <c:pt idx="3956">
                  <c:v>54.02</c:v>
                </c:pt>
                <c:pt idx="3957">
                  <c:v>54.02</c:v>
                </c:pt>
                <c:pt idx="3958">
                  <c:v>54.02</c:v>
                </c:pt>
                <c:pt idx="3959">
                  <c:v>54.02</c:v>
                </c:pt>
                <c:pt idx="3960">
                  <c:v>54.02</c:v>
                </c:pt>
                <c:pt idx="3961">
                  <c:v>54.02</c:v>
                </c:pt>
                <c:pt idx="3962">
                  <c:v>54.02</c:v>
                </c:pt>
                <c:pt idx="3963">
                  <c:v>54.02</c:v>
                </c:pt>
                <c:pt idx="3964">
                  <c:v>54.02</c:v>
                </c:pt>
                <c:pt idx="3965">
                  <c:v>54.02</c:v>
                </c:pt>
                <c:pt idx="3966">
                  <c:v>54.02</c:v>
                </c:pt>
                <c:pt idx="3967">
                  <c:v>54.02</c:v>
                </c:pt>
                <c:pt idx="3968">
                  <c:v>54.02</c:v>
                </c:pt>
                <c:pt idx="3969">
                  <c:v>54.02</c:v>
                </c:pt>
                <c:pt idx="3970">
                  <c:v>54.02</c:v>
                </c:pt>
                <c:pt idx="3971">
                  <c:v>54.02</c:v>
                </c:pt>
                <c:pt idx="3972">
                  <c:v>54.02</c:v>
                </c:pt>
                <c:pt idx="3973">
                  <c:v>54.02</c:v>
                </c:pt>
                <c:pt idx="3974">
                  <c:v>54.02</c:v>
                </c:pt>
                <c:pt idx="3975">
                  <c:v>54.03</c:v>
                </c:pt>
                <c:pt idx="3976">
                  <c:v>54.04</c:v>
                </c:pt>
                <c:pt idx="3977">
                  <c:v>54.05</c:v>
                </c:pt>
                <c:pt idx="3978">
                  <c:v>54.06</c:v>
                </c:pt>
                <c:pt idx="3979">
                  <c:v>54.09</c:v>
                </c:pt>
                <c:pt idx="3980">
                  <c:v>54.12</c:v>
                </c:pt>
                <c:pt idx="3981">
                  <c:v>54.16</c:v>
                </c:pt>
                <c:pt idx="3982">
                  <c:v>54.2</c:v>
                </c:pt>
                <c:pt idx="3983">
                  <c:v>54.23</c:v>
                </c:pt>
                <c:pt idx="3984">
                  <c:v>54.25</c:v>
                </c:pt>
                <c:pt idx="3985">
                  <c:v>54.27</c:v>
                </c:pt>
                <c:pt idx="3986">
                  <c:v>54.28</c:v>
                </c:pt>
                <c:pt idx="3987">
                  <c:v>54.29</c:v>
                </c:pt>
                <c:pt idx="3988">
                  <c:v>54.29</c:v>
                </c:pt>
                <c:pt idx="3989">
                  <c:v>54.3</c:v>
                </c:pt>
                <c:pt idx="3990">
                  <c:v>54.31</c:v>
                </c:pt>
                <c:pt idx="3991">
                  <c:v>54.31</c:v>
                </c:pt>
                <c:pt idx="3992">
                  <c:v>54.32</c:v>
                </c:pt>
                <c:pt idx="3993">
                  <c:v>54.32</c:v>
                </c:pt>
                <c:pt idx="3994">
                  <c:v>54.32</c:v>
                </c:pt>
                <c:pt idx="3995">
                  <c:v>54.33</c:v>
                </c:pt>
                <c:pt idx="3996">
                  <c:v>54.34</c:v>
                </c:pt>
                <c:pt idx="3997">
                  <c:v>54.35</c:v>
                </c:pt>
                <c:pt idx="3998">
                  <c:v>54.36</c:v>
                </c:pt>
                <c:pt idx="3999">
                  <c:v>54.38</c:v>
                </c:pt>
                <c:pt idx="4000">
                  <c:v>54.41</c:v>
                </c:pt>
                <c:pt idx="4001">
                  <c:v>54.43</c:v>
                </c:pt>
                <c:pt idx="4002">
                  <c:v>54.46</c:v>
                </c:pt>
                <c:pt idx="4003">
                  <c:v>54.49</c:v>
                </c:pt>
                <c:pt idx="4004">
                  <c:v>54.52</c:v>
                </c:pt>
                <c:pt idx="4005">
                  <c:v>54.54</c:v>
                </c:pt>
                <c:pt idx="4006">
                  <c:v>54.57</c:v>
                </c:pt>
                <c:pt idx="4007">
                  <c:v>54.59</c:v>
                </c:pt>
                <c:pt idx="4008">
                  <c:v>54.61</c:v>
                </c:pt>
                <c:pt idx="4009">
                  <c:v>54.62</c:v>
                </c:pt>
                <c:pt idx="4010">
                  <c:v>54.63</c:v>
                </c:pt>
                <c:pt idx="4011">
                  <c:v>54.63</c:v>
                </c:pt>
                <c:pt idx="4012">
                  <c:v>54.63</c:v>
                </c:pt>
                <c:pt idx="4013">
                  <c:v>54.63</c:v>
                </c:pt>
                <c:pt idx="4014">
                  <c:v>54.64</c:v>
                </c:pt>
                <c:pt idx="4015">
                  <c:v>54.64</c:v>
                </c:pt>
                <c:pt idx="4016">
                  <c:v>54.64</c:v>
                </c:pt>
                <c:pt idx="4017">
                  <c:v>54.65</c:v>
                </c:pt>
                <c:pt idx="4018">
                  <c:v>54.67</c:v>
                </c:pt>
                <c:pt idx="4019">
                  <c:v>54.68</c:v>
                </c:pt>
                <c:pt idx="4020">
                  <c:v>54.7</c:v>
                </c:pt>
                <c:pt idx="4021">
                  <c:v>54.72</c:v>
                </c:pt>
                <c:pt idx="4022">
                  <c:v>54.75</c:v>
                </c:pt>
                <c:pt idx="4023">
                  <c:v>54.76</c:v>
                </c:pt>
                <c:pt idx="4024">
                  <c:v>54.78</c:v>
                </c:pt>
                <c:pt idx="4025">
                  <c:v>54.79</c:v>
                </c:pt>
                <c:pt idx="4026">
                  <c:v>54.81</c:v>
                </c:pt>
                <c:pt idx="4027">
                  <c:v>54.84</c:v>
                </c:pt>
                <c:pt idx="4028">
                  <c:v>54.87</c:v>
                </c:pt>
                <c:pt idx="4029">
                  <c:v>54.9</c:v>
                </c:pt>
                <c:pt idx="4030">
                  <c:v>54.94</c:v>
                </c:pt>
                <c:pt idx="4031">
                  <c:v>54.98</c:v>
                </c:pt>
                <c:pt idx="4032">
                  <c:v>55.02</c:v>
                </c:pt>
                <c:pt idx="4033">
                  <c:v>55.05</c:v>
                </c:pt>
                <c:pt idx="4034">
                  <c:v>55.08</c:v>
                </c:pt>
                <c:pt idx="4035">
                  <c:v>55.09</c:v>
                </c:pt>
                <c:pt idx="4036">
                  <c:v>55.1</c:v>
                </c:pt>
                <c:pt idx="4037">
                  <c:v>55.11</c:v>
                </c:pt>
                <c:pt idx="4038">
                  <c:v>55.13</c:v>
                </c:pt>
                <c:pt idx="4039">
                  <c:v>55.15</c:v>
                </c:pt>
                <c:pt idx="4040">
                  <c:v>55.18</c:v>
                </c:pt>
                <c:pt idx="4041">
                  <c:v>55.2</c:v>
                </c:pt>
                <c:pt idx="4042">
                  <c:v>55.22</c:v>
                </c:pt>
                <c:pt idx="4043">
                  <c:v>55.24</c:v>
                </c:pt>
                <c:pt idx="4044">
                  <c:v>55.25</c:v>
                </c:pt>
                <c:pt idx="4045">
                  <c:v>55.25</c:v>
                </c:pt>
                <c:pt idx="4046">
                  <c:v>55.26</c:v>
                </c:pt>
                <c:pt idx="4047">
                  <c:v>55.26</c:v>
                </c:pt>
                <c:pt idx="4048">
                  <c:v>55.26</c:v>
                </c:pt>
                <c:pt idx="4049">
                  <c:v>55.26</c:v>
                </c:pt>
                <c:pt idx="4050">
                  <c:v>55.26</c:v>
                </c:pt>
                <c:pt idx="4051">
                  <c:v>55.26</c:v>
                </c:pt>
                <c:pt idx="4052">
                  <c:v>55.26</c:v>
                </c:pt>
                <c:pt idx="4053">
                  <c:v>55.26</c:v>
                </c:pt>
                <c:pt idx="4054">
                  <c:v>55.26</c:v>
                </c:pt>
                <c:pt idx="4055">
                  <c:v>55.26</c:v>
                </c:pt>
                <c:pt idx="4056">
                  <c:v>55.26</c:v>
                </c:pt>
                <c:pt idx="4057">
                  <c:v>55.27</c:v>
                </c:pt>
                <c:pt idx="4058">
                  <c:v>55.28</c:v>
                </c:pt>
                <c:pt idx="4059">
                  <c:v>55.3</c:v>
                </c:pt>
                <c:pt idx="4060">
                  <c:v>55.32</c:v>
                </c:pt>
                <c:pt idx="4061">
                  <c:v>55.35</c:v>
                </c:pt>
                <c:pt idx="4062">
                  <c:v>55.37</c:v>
                </c:pt>
                <c:pt idx="4063">
                  <c:v>55.4</c:v>
                </c:pt>
                <c:pt idx="4064">
                  <c:v>55.42</c:v>
                </c:pt>
                <c:pt idx="4065">
                  <c:v>55.45</c:v>
                </c:pt>
                <c:pt idx="4066">
                  <c:v>55.47</c:v>
                </c:pt>
                <c:pt idx="4067">
                  <c:v>55.5</c:v>
                </c:pt>
                <c:pt idx="4068">
                  <c:v>55.52</c:v>
                </c:pt>
                <c:pt idx="4069">
                  <c:v>55.53</c:v>
                </c:pt>
                <c:pt idx="4070">
                  <c:v>55.54</c:v>
                </c:pt>
                <c:pt idx="4071">
                  <c:v>55.56</c:v>
                </c:pt>
                <c:pt idx="4072">
                  <c:v>55.56</c:v>
                </c:pt>
                <c:pt idx="4073">
                  <c:v>55.57</c:v>
                </c:pt>
                <c:pt idx="4074">
                  <c:v>55.58</c:v>
                </c:pt>
                <c:pt idx="4075">
                  <c:v>55.58</c:v>
                </c:pt>
                <c:pt idx="4076">
                  <c:v>55.58</c:v>
                </c:pt>
                <c:pt idx="4077">
                  <c:v>55.58</c:v>
                </c:pt>
                <c:pt idx="4078">
                  <c:v>55.58</c:v>
                </c:pt>
                <c:pt idx="4079">
                  <c:v>55.58</c:v>
                </c:pt>
                <c:pt idx="4080">
                  <c:v>55.58</c:v>
                </c:pt>
                <c:pt idx="4081">
                  <c:v>55.58</c:v>
                </c:pt>
                <c:pt idx="4082">
                  <c:v>55.59</c:v>
                </c:pt>
                <c:pt idx="4083">
                  <c:v>55.59</c:v>
                </c:pt>
                <c:pt idx="4084">
                  <c:v>55.6</c:v>
                </c:pt>
                <c:pt idx="4085">
                  <c:v>55.6</c:v>
                </c:pt>
                <c:pt idx="4086">
                  <c:v>55.61</c:v>
                </c:pt>
                <c:pt idx="4087">
                  <c:v>55.61</c:v>
                </c:pt>
                <c:pt idx="4088">
                  <c:v>55.62</c:v>
                </c:pt>
                <c:pt idx="4089">
                  <c:v>55.62</c:v>
                </c:pt>
                <c:pt idx="4090">
                  <c:v>55.62</c:v>
                </c:pt>
                <c:pt idx="4091">
                  <c:v>55.62</c:v>
                </c:pt>
                <c:pt idx="4092">
                  <c:v>55.62</c:v>
                </c:pt>
                <c:pt idx="4093">
                  <c:v>55.62</c:v>
                </c:pt>
                <c:pt idx="4094">
                  <c:v>55.62</c:v>
                </c:pt>
                <c:pt idx="4095">
                  <c:v>55.62</c:v>
                </c:pt>
                <c:pt idx="4096">
                  <c:v>55.62</c:v>
                </c:pt>
                <c:pt idx="4097">
                  <c:v>55.61</c:v>
                </c:pt>
                <c:pt idx="4098">
                  <c:v>55.61</c:v>
                </c:pt>
                <c:pt idx="4099">
                  <c:v>55.61</c:v>
                </c:pt>
                <c:pt idx="4100">
                  <c:v>55.61</c:v>
                </c:pt>
                <c:pt idx="4101">
                  <c:v>55.6</c:v>
                </c:pt>
                <c:pt idx="4102">
                  <c:v>55.6</c:v>
                </c:pt>
                <c:pt idx="4103">
                  <c:v>55.6</c:v>
                </c:pt>
                <c:pt idx="4104">
                  <c:v>55.6</c:v>
                </c:pt>
                <c:pt idx="4105">
                  <c:v>55.6</c:v>
                </c:pt>
                <c:pt idx="4106">
                  <c:v>55.59</c:v>
                </c:pt>
                <c:pt idx="4107">
                  <c:v>55.59</c:v>
                </c:pt>
                <c:pt idx="4108">
                  <c:v>55.59</c:v>
                </c:pt>
                <c:pt idx="4109">
                  <c:v>55.59</c:v>
                </c:pt>
                <c:pt idx="4110">
                  <c:v>55.59</c:v>
                </c:pt>
                <c:pt idx="4111">
                  <c:v>55.58</c:v>
                </c:pt>
                <c:pt idx="4112">
                  <c:v>55.58</c:v>
                </c:pt>
                <c:pt idx="4113">
                  <c:v>55.58</c:v>
                </c:pt>
                <c:pt idx="4114">
                  <c:v>55.58</c:v>
                </c:pt>
                <c:pt idx="4115">
                  <c:v>55.58</c:v>
                </c:pt>
                <c:pt idx="4116">
                  <c:v>55.58</c:v>
                </c:pt>
                <c:pt idx="4117">
                  <c:v>55.58</c:v>
                </c:pt>
                <c:pt idx="4118">
                  <c:v>55.58</c:v>
                </c:pt>
                <c:pt idx="4119">
                  <c:v>55.58</c:v>
                </c:pt>
                <c:pt idx="4120">
                  <c:v>55.58</c:v>
                </c:pt>
                <c:pt idx="4121">
                  <c:v>55.58</c:v>
                </c:pt>
                <c:pt idx="4122">
                  <c:v>55.58</c:v>
                </c:pt>
                <c:pt idx="4123">
                  <c:v>55.58</c:v>
                </c:pt>
                <c:pt idx="4124">
                  <c:v>55.57</c:v>
                </c:pt>
                <c:pt idx="4125">
                  <c:v>55.57</c:v>
                </c:pt>
                <c:pt idx="4126">
                  <c:v>55.56</c:v>
                </c:pt>
                <c:pt idx="4127">
                  <c:v>55.56</c:v>
                </c:pt>
                <c:pt idx="4128">
                  <c:v>55.56</c:v>
                </c:pt>
                <c:pt idx="4129">
                  <c:v>55.54</c:v>
                </c:pt>
                <c:pt idx="4130">
                  <c:v>55.53</c:v>
                </c:pt>
                <c:pt idx="4131">
                  <c:v>55.51</c:v>
                </c:pt>
                <c:pt idx="4132">
                  <c:v>55.5</c:v>
                </c:pt>
                <c:pt idx="4133">
                  <c:v>55.48</c:v>
                </c:pt>
                <c:pt idx="4134">
                  <c:v>55.48</c:v>
                </c:pt>
                <c:pt idx="4135">
                  <c:v>55.47</c:v>
                </c:pt>
                <c:pt idx="4136">
                  <c:v>55.46</c:v>
                </c:pt>
                <c:pt idx="4137">
                  <c:v>55.45</c:v>
                </c:pt>
                <c:pt idx="4138">
                  <c:v>55.44</c:v>
                </c:pt>
                <c:pt idx="4139">
                  <c:v>55.42</c:v>
                </c:pt>
                <c:pt idx="4140">
                  <c:v>55.41</c:v>
                </c:pt>
                <c:pt idx="4141">
                  <c:v>55.4</c:v>
                </c:pt>
                <c:pt idx="4142">
                  <c:v>55.39</c:v>
                </c:pt>
                <c:pt idx="4143">
                  <c:v>55.38</c:v>
                </c:pt>
                <c:pt idx="4144">
                  <c:v>55.36</c:v>
                </c:pt>
                <c:pt idx="4145">
                  <c:v>55.35</c:v>
                </c:pt>
                <c:pt idx="4146">
                  <c:v>55.34</c:v>
                </c:pt>
                <c:pt idx="4147">
                  <c:v>55.32</c:v>
                </c:pt>
                <c:pt idx="4148">
                  <c:v>55.31</c:v>
                </c:pt>
                <c:pt idx="4149">
                  <c:v>55.3</c:v>
                </c:pt>
                <c:pt idx="4150">
                  <c:v>55.29</c:v>
                </c:pt>
                <c:pt idx="4151">
                  <c:v>55.28</c:v>
                </c:pt>
                <c:pt idx="4152">
                  <c:v>55.27</c:v>
                </c:pt>
                <c:pt idx="4153">
                  <c:v>55.27</c:v>
                </c:pt>
                <c:pt idx="4154">
                  <c:v>55.26</c:v>
                </c:pt>
                <c:pt idx="4155">
                  <c:v>55.26</c:v>
                </c:pt>
                <c:pt idx="4156">
                  <c:v>55.26</c:v>
                </c:pt>
                <c:pt idx="4157">
                  <c:v>55.26</c:v>
                </c:pt>
                <c:pt idx="4158">
                  <c:v>55.26</c:v>
                </c:pt>
                <c:pt idx="4159">
                  <c:v>55.26</c:v>
                </c:pt>
                <c:pt idx="4160">
                  <c:v>55.26</c:v>
                </c:pt>
                <c:pt idx="4161">
                  <c:v>55.26</c:v>
                </c:pt>
                <c:pt idx="4162">
                  <c:v>55.26</c:v>
                </c:pt>
                <c:pt idx="4163">
                  <c:v>55.26</c:v>
                </c:pt>
                <c:pt idx="4164">
                  <c:v>55.26</c:v>
                </c:pt>
                <c:pt idx="4165">
                  <c:v>55.26</c:v>
                </c:pt>
                <c:pt idx="4166">
                  <c:v>55.26</c:v>
                </c:pt>
                <c:pt idx="4167">
                  <c:v>55.26</c:v>
                </c:pt>
                <c:pt idx="4168">
                  <c:v>55.26</c:v>
                </c:pt>
                <c:pt idx="4169">
                  <c:v>55.26</c:v>
                </c:pt>
                <c:pt idx="4170">
                  <c:v>55.26</c:v>
                </c:pt>
                <c:pt idx="4171">
                  <c:v>55.26</c:v>
                </c:pt>
                <c:pt idx="4172">
                  <c:v>55.26</c:v>
                </c:pt>
                <c:pt idx="4173">
                  <c:v>55.26</c:v>
                </c:pt>
                <c:pt idx="4174">
                  <c:v>55.26</c:v>
                </c:pt>
                <c:pt idx="4175">
                  <c:v>55.26</c:v>
                </c:pt>
                <c:pt idx="4176">
                  <c:v>55.26</c:v>
                </c:pt>
                <c:pt idx="4177">
                  <c:v>55.26</c:v>
                </c:pt>
                <c:pt idx="4178">
                  <c:v>55.25</c:v>
                </c:pt>
                <c:pt idx="4179">
                  <c:v>55.25</c:v>
                </c:pt>
                <c:pt idx="4180">
                  <c:v>55.24</c:v>
                </c:pt>
                <c:pt idx="4181">
                  <c:v>55.23</c:v>
                </c:pt>
                <c:pt idx="4182">
                  <c:v>55.22</c:v>
                </c:pt>
                <c:pt idx="4183">
                  <c:v>55.21</c:v>
                </c:pt>
                <c:pt idx="4184">
                  <c:v>55.2</c:v>
                </c:pt>
                <c:pt idx="4185">
                  <c:v>55.18</c:v>
                </c:pt>
                <c:pt idx="4186">
                  <c:v>55.17</c:v>
                </c:pt>
                <c:pt idx="4187">
                  <c:v>55.16</c:v>
                </c:pt>
                <c:pt idx="4188">
                  <c:v>55.14</c:v>
                </c:pt>
                <c:pt idx="4189">
                  <c:v>55.13</c:v>
                </c:pt>
                <c:pt idx="4190">
                  <c:v>55.12</c:v>
                </c:pt>
                <c:pt idx="4191">
                  <c:v>55.11</c:v>
                </c:pt>
                <c:pt idx="4192">
                  <c:v>55.11</c:v>
                </c:pt>
                <c:pt idx="4193">
                  <c:v>55.1</c:v>
                </c:pt>
                <c:pt idx="4194">
                  <c:v>55.1</c:v>
                </c:pt>
                <c:pt idx="4195">
                  <c:v>55.1</c:v>
                </c:pt>
                <c:pt idx="4196">
                  <c:v>55.1</c:v>
                </c:pt>
                <c:pt idx="4197">
                  <c:v>55.1</c:v>
                </c:pt>
                <c:pt idx="4198">
                  <c:v>55.09</c:v>
                </c:pt>
                <c:pt idx="4199">
                  <c:v>55.08</c:v>
                </c:pt>
                <c:pt idx="4200">
                  <c:v>55.07</c:v>
                </c:pt>
                <c:pt idx="4201">
                  <c:v>55.06</c:v>
                </c:pt>
                <c:pt idx="4202">
                  <c:v>55.05</c:v>
                </c:pt>
                <c:pt idx="4203">
                  <c:v>55.04</c:v>
                </c:pt>
                <c:pt idx="4204">
                  <c:v>55.03</c:v>
                </c:pt>
                <c:pt idx="4205">
                  <c:v>55.01</c:v>
                </c:pt>
                <c:pt idx="4206">
                  <c:v>55</c:v>
                </c:pt>
                <c:pt idx="4207">
                  <c:v>54.98</c:v>
                </c:pt>
                <c:pt idx="4208">
                  <c:v>54.96</c:v>
                </c:pt>
                <c:pt idx="4209">
                  <c:v>54.94</c:v>
                </c:pt>
                <c:pt idx="4210">
                  <c:v>54.91</c:v>
                </c:pt>
                <c:pt idx="4211">
                  <c:v>54.89</c:v>
                </c:pt>
                <c:pt idx="4212">
                  <c:v>54.86</c:v>
                </c:pt>
                <c:pt idx="4213">
                  <c:v>54.85</c:v>
                </c:pt>
                <c:pt idx="4214">
                  <c:v>54.84</c:v>
                </c:pt>
                <c:pt idx="4215">
                  <c:v>54.83</c:v>
                </c:pt>
                <c:pt idx="4216">
                  <c:v>54.82</c:v>
                </c:pt>
                <c:pt idx="4217">
                  <c:v>54.82</c:v>
                </c:pt>
                <c:pt idx="4218">
                  <c:v>54.81</c:v>
                </c:pt>
                <c:pt idx="4219">
                  <c:v>54.8</c:v>
                </c:pt>
                <c:pt idx="4220">
                  <c:v>54.79</c:v>
                </c:pt>
                <c:pt idx="4221">
                  <c:v>54.79</c:v>
                </c:pt>
                <c:pt idx="4222">
                  <c:v>54.78</c:v>
                </c:pt>
                <c:pt idx="4223">
                  <c:v>54.78</c:v>
                </c:pt>
                <c:pt idx="4224">
                  <c:v>54.78</c:v>
                </c:pt>
                <c:pt idx="4225">
                  <c:v>54.77</c:v>
                </c:pt>
                <c:pt idx="4226">
                  <c:v>54.77</c:v>
                </c:pt>
                <c:pt idx="4227">
                  <c:v>54.76</c:v>
                </c:pt>
                <c:pt idx="4228">
                  <c:v>54.75</c:v>
                </c:pt>
                <c:pt idx="4229">
                  <c:v>54.75</c:v>
                </c:pt>
                <c:pt idx="4230">
                  <c:v>54.73</c:v>
                </c:pt>
                <c:pt idx="4231">
                  <c:v>54.72</c:v>
                </c:pt>
                <c:pt idx="4232">
                  <c:v>54.71</c:v>
                </c:pt>
                <c:pt idx="4233">
                  <c:v>54.7</c:v>
                </c:pt>
                <c:pt idx="4234">
                  <c:v>54.69</c:v>
                </c:pt>
                <c:pt idx="4235">
                  <c:v>54.68</c:v>
                </c:pt>
                <c:pt idx="4236">
                  <c:v>54.67</c:v>
                </c:pt>
                <c:pt idx="4237">
                  <c:v>54.66</c:v>
                </c:pt>
                <c:pt idx="4238">
                  <c:v>54.66</c:v>
                </c:pt>
                <c:pt idx="4239">
                  <c:v>54.66</c:v>
                </c:pt>
                <c:pt idx="4240">
                  <c:v>54.65</c:v>
                </c:pt>
                <c:pt idx="4241">
                  <c:v>54.64</c:v>
                </c:pt>
                <c:pt idx="4242">
                  <c:v>54.64</c:v>
                </c:pt>
                <c:pt idx="4243">
                  <c:v>54.64</c:v>
                </c:pt>
                <c:pt idx="4244">
                  <c:v>54.63</c:v>
                </c:pt>
                <c:pt idx="4245">
                  <c:v>54.63</c:v>
                </c:pt>
                <c:pt idx="4246">
                  <c:v>54.63</c:v>
                </c:pt>
                <c:pt idx="4247">
                  <c:v>54.63</c:v>
                </c:pt>
                <c:pt idx="4248">
                  <c:v>54.63</c:v>
                </c:pt>
                <c:pt idx="4249">
                  <c:v>54.63</c:v>
                </c:pt>
                <c:pt idx="4250">
                  <c:v>54.63</c:v>
                </c:pt>
                <c:pt idx="4251">
                  <c:v>54.63</c:v>
                </c:pt>
                <c:pt idx="4252">
                  <c:v>54.63</c:v>
                </c:pt>
                <c:pt idx="4253">
                  <c:v>54.63</c:v>
                </c:pt>
                <c:pt idx="4254">
                  <c:v>54.63</c:v>
                </c:pt>
                <c:pt idx="4255">
                  <c:v>54.63</c:v>
                </c:pt>
                <c:pt idx="4256">
                  <c:v>54.63</c:v>
                </c:pt>
                <c:pt idx="4257">
                  <c:v>54.63</c:v>
                </c:pt>
                <c:pt idx="4258">
                  <c:v>54.63</c:v>
                </c:pt>
                <c:pt idx="4259">
                  <c:v>54.63</c:v>
                </c:pt>
                <c:pt idx="4260">
                  <c:v>54.62</c:v>
                </c:pt>
                <c:pt idx="4261">
                  <c:v>54.61</c:v>
                </c:pt>
                <c:pt idx="4262">
                  <c:v>54.6</c:v>
                </c:pt>
                <c:pt idx="4263">
                  <c:v>54.59</c:v>
                </c:pt>
                <c:pt idx="4264">
                  <c:v>54.58</c:v>
                </c:pt>
                <c:pt idx="4265">
                  <c:v>54.57</c:v>
                </c:pt>
                <c:pt idx="4266">
                  <c:v>54.56</c:v>
                </c:pt>
                <c:pt idx="4267">
                  <c:v>54.55</c:v>
                </c:pt>
                <c:pt idx="4268">
                  <c:v>54.54</c:v>
                </c:pt>
                <c:pt idx="4269">
                  <c:v>54.53</c:v>
                </c:pt>
                <c:pt idx="4270">
                  <c:v>54.51</c:v>
                </c:pt>
                <c:pt idx="4271">
                  <c:v>54.5</c:v>
                </c:pt>
                <c:pt idx="4272">
                  <c:v>54.49</c:v>
                </c:pt>
                <c:pt idx="4273">
                  <c:v>54.48</c:v>
                </c:pt>
                <c:pt idx="4274">
                  <c:v>54.46</c:v>
                </c:pt>
                <c:pt idx="4275">
                  <c:v>54.45</c:v>
                </c:pt>
                <c:pt idx="4276">
                  <c:v>54.44</c:v>
                </c:pt>
                <c:pt idx="4277">
                  <c:v>54.43</c:v>
                </c:pt>
                <c:pt idx="4278">
                  <c:v>54.42</c:v>
                </c:pt>
                <c:pt idx="4279">
                  <c:v>54.41</c:v>
                </c:pt>
                <c:pt idx="4280">
                  <c:v>54.41</c:v>
                </c:pt>
                <c:pt idx="4281">
                  <c:v>54.41</c:v>
                </c:pt>
                <c:pt idx="4282">
                  <c:v>54.4</c:v>
                </c:pt>
                <c:pt idx="4283">
                  <c:v>54.39</c:v>
                </c:pt>
                <c:pt idx="4284">
                  <c:v>54.39</c:v>
                </c:pt>
                <c:pt idx="4285">
                  <c:v>54.37</c:v>
                </c:pt>
                <c:pt idx="4286">
                  <c:v>54.37</c:v>
                </c:pt>
                <c:pt idx="4287">
                  <c:v>54.36</c:v>
                </c:pt>
                <c:pt idx="4288">
                  <c:v>54.35</c:v>
                </c:pt>
                <c:pt idx="4289">
                  <c:v>54.35</c:v>
                </c:pt>
                <c:pt idx="4290">
                  <c:v>54.34</c:v>
                </c:pt>
                <c:pt idx="4291">
                  <c:v>54.34</c:v>
                </c:pt>
                <c:pt idx="4292">
                  <c:v>54.34</c:v>
                </c:pt>
                <c:pt idx="4293">
                  <c:v>54.33</c:v>
                </c:pt>
                <c:pt idx="4294">
                  <c:v>54.33</c:v>
                </c:pt>
                <c:pt idx="4295">
                  <c:v>54.32</c:v>
                </c:pt>
                <c:pt idx="4296">
                  <c:v>54.32</c:v>
                </c:pt>
                <c:pt idx="4297">
                  <c:v>54.32</c:v>
                </c:pt>
                <c:pt idx="4298">
                  <c:v>54.32</c:v>
                </c:pt>
                <c:pt idx="4299">
                  <c:v>54.32</c:v>
                </c:pt>
                <c:pt idx="4300">
                  <c:v>54.32</c:v>
                </c:pt>
                <c:pt idx="4301">
                  <c:v>54.32</c:v>
                </c:pt>
                <c:pt idx="4302">
                  <c:v>54.32</c:v>
                </c:pt>
                <c:pt idx="4303">
                  <c:v>54.31</c:v>
                </c:pt>
                <c:pt idx="4304">
                  <c:v>54.31</c:v>
                </c:pt>
                <c:pt idx="4305">
                  <c:v>54.31</c:v>
                </c:pt>
                <c:pt idx="4306">
                  <c:v>54.31</c:v>
                </c:pt>
                <c:pt idx="4307">
                  <c:v>54.31</c:v>
                </c:pt>
                <c:pt idx="4308">
                  <c:v>54.31</c:v>
                </c:pt>
                <c:pt idx="4309">
                  <c:v>54.31</c:v>
                </c:pt>
                <c:pt idx="4310">
                  <c:v>54.3</c:v>
                </c:pt>
                <c:pt idx="4311">
                  <c:v>54.3</c:v>
                </c:pt>
                <c:pt idx="4312">
                  <c:v>54.29</c:v>
                </c:pt>
                <c:pt idx="4313">
                  <c:v>54.29</c:v>
                </c:pt>
                <c:pt idx="4314">
                  <c:v>54.28</c:v>
                </c:pt>
                <c:pt idx="4315">
                  <c:v>54.28</c:v>
                </c:pt>
                <c:pt idx="4316">
                  <c:v>54.27</c:v>
                </c:pt>
                <c:pt idx="4317">
                  <c:v>54.26</c:v>
                </c:pt>
                <c:pt idx="4318">
                  <c:v>54.26</c:v>
                </c:pt>
                <c:pt idx="4319">
                  <c:v>54.25</c:v>
                </c:pt>
                <c:pt idx="4320">
                  <c:v>54.23</c:v>
                </c:pt>
                <c:pt idx="4321">
                  <c:v>54.22</c:v>
                </c:pt>
                <c:pt idx="4322">
                  <c:v>54.21</c:v>
                </c:pt>
                <c:pt idx="4323">
                  <c:v>54.2</c:v>
                </c:pt>
                <c:pt idx="4324">
                  <c:v>54.2</c:v>
                </c:pt>
                <c:pt idx="4325">
                  <c:v>54.19</c:v>
                </c:pt>
                <c:pt idx="4326">
                  <c:v>54.19</c:v>
                </c:pt>
                <c:pt idx="4327">
                  <c:v>54.18</c:v>
                </c:pt>
                <c:pt idx="4328">
                  <c:v>54.17</c:v>
                </c:pt>
                <c:pt idx="4329">
                  <c:v>54.17</c:v>
                </c:pt>
                <c:pt idx="4330">
                  <c:v>54.16</c:v>
                </c:pt>
                <c:pt idx="4331">
                  <c:v>54.16</c:v>
                </c:pt>
                <c:pt idx="4332">
                  <c:v>54.16</c:v>
                </c:pt>
                <c:pt idx="4333">
                  <c:v>54.16</c:v>
                </c:pt>
                <c:pt idx="4334">
                  <c:v>54.16</c:v>
                </c:pt>
                <c:pt idx="4335">
                  <c:v>54.16</c:v>
                </c:pt>
                <c:pt idx="4336">
                  <c:v>54.16</c:v>
                </c:pt>
                <c:pt idx="4337">
                  <c:v>54.16</c:v>
                </c:pt>
                <c:pt idx="4338">
                  <c:v>54.16</c:v>
                </c:pt>
                <c:pt idx="4339">
                  <c:v>54.16</c:v>
                </c:pt>
                <c:pt idx="4340">
                  <c:v>54.17</c:v>
                </c:pt>
                <c:pt idx="4341">
                  <c:v>54.16</c:v>
                </c:pt>
                <c:pt idx="4342">
                  <c:v>54.17</c:v>
                </c:pt>
                <c:pt idx="4343">
                  <c:v>54.17</c:v>
                </c:pt>
                <c:pt idx="4344">
                  <c:v>54.18</c:v>
                </c:pt>
                <c:pt idx="4345">
                  <c:v>54.18</c:v>
                </c:pt>
                <c:pt idx="4346">
                  <c:v>54.18</c:v>
                </c:pt>
                <c:pt idx="4347">
                  <c:v>54.19</c:v>
                </c:pt>
                <c:pt idx="4348">
                  <c:v>54.19</c:v>
                </c:pt>
                <c:pt idx="4349">
                  <c:v>54.19</c:v>
                </c:pt>
                <c:pt idx="4350">
                  <c:v>54.19</c:v>
                </c:pt>
                <c:pt idx="4351">
                  <c:v>54.19</c:v>
                </c:pt>
                <c:pt idx="4352">
                  <c:v>54.19</c:v>
                </c:pt>
                <c:pt idx="4353">
                  <c:v>54.19</c:v>
                </c:pt>
                <c:pt idx="4354">
                  <c:v>54.19</c:v>
                </c:pt>
                <c:pt idx="4355">
                  <c:v>54.2</c:v>
                </c:pt>
                <c:pt idx="4356">
                  <c:v>54.2</c:v>
                </c:pt>
                <c:pt idx="4357">
                  <c:v>54.2</c:v>
                </c:pt>
                <c:pt idx="4358">
                  <c:v>54.2</c:v>
                </c:pt>
                <c:pt idx="4359">
                  <c:v>54.21</c:v>
                </c:pt>
                <c:pt idx="4360">
                  <c:v>54.22</c:v>
                </c:pt>
                <c:pt idx="4361">
                  <c:v>54.23</c:v>
                </c:pt>
                <c:pt idx="4362">
                  <c:v>54.24</c:v>
                </c:pt>
                <c:pt idx="4363">
                  <c:v>54.25</c:v>
                </c:pt>
                <c:pt idx="4364">
                  <c:v>54.26</c:v>
                </c:pt>
                <c:pt idx="4365">
                  <c:v>54.27</c:v>
                </c:pt>
                <c:pt idx="4366">
                  <c:v>54.28</c:v>
                </c:pt>
                <c:pt idx="4367">
                  <c:v>54.28</c:v>
                </c:pt>
                <c:pt idx="4368">
                  <c:v>54.29</c:v>
                </c:pt>
                <c:pt idx="4369">
                  <c:v>54.3</c:v>
                </c:pt>
                <c:pt idx="4370">
                  <c:v>54.31</c:v>
                </c:pt>
                <c:pt idx="4371">
                  <c:v>54.32</c:v>
                </c:pt>
                <c:pt idx="4372">
                  <c:v>54.32</c:v>
                </c:pt>
                <c:pt idx="4373">
                  <c:v>54.32</c:v>
                </c:pt>
                <c:pt idx="4374">
                  <c:v>54.32</c:v>
                </c:pt>
                <c:pt idx="4375">
                  <c:v>54.33</c:v>
                </c:pt>
                <c:pt idx="4376">
                  <c:v>54.33</c:v>
                </c:pt>
                <c:pt idx="4377">
                  <c:v>54.34</c:v>
                </c:pt>
                <c:pt idx="4378">
                  <c:v>54.34</c:v>
                </c:pt>
                <c:pt idx="4379">
                  <c:v>54.34</c:v>
                </c:pt>
                <c:pt idx="4380">
                  <c:v>54.34</c:v>
                </c:pt>
                <c:pt idx="4381">
                  <c:v>54.34</c:v>
                </c:pt>
                <c:pt idx="4382">
                  <c:v>54.34</c:v>
                </c:pt>
                <c:pt idx="4383">
                  <c:v>54.35</c:v>
                </c:pt>
                <c:pt idx="4384">
                  <c:v>54.36</c:v>
                </c:pt>
                <c:pt idx="4385">
                  <c:v>54.36</c:v>
                </c:pt>
                <c:pt idx="4386">
                  <c:v>54.37</c:v>
                </c:pt>
                <c:pt idx="4387">
                  <c:v>54.39</c:v>
                </c:pt>
                <c:pt idx="4388">
                  <c:v>54.4</c:v>
                </c:pt>
                <c:pt idx="4389">
                  <c:v>54.41</c:v>
                </c:pt>
                <c:pt idx="4390">
                  <c:v>54.43</c:v>
                </c:pt>
                <c:pt idx="4391">
                  <c:v>54.45</c:v>
                </c:pt>
                <c:pt idx="4392">
                  <c:v>54.46</c:v>
                </c:pt>
                <c:pt idx="4393">
                  <c:v>54.48</c:v>
                </c:pt>
                <c:pt idx="4394">
                  <c:v>54.5</c:v>
                </c:pt>
                <c:pt idx="4395">
                  <c:v>54.52</c:v>
                </c:pt>
                <c:pt idx="4396">
                  <c:v>54.53</c:v>
                </c:pt>
                <c:pt idx="4397">
                  <c:v>54.55</c:v>
                </c:pt>
                <c:pt idx="4398">
                  <c:v>54.56</c:v>
                </c:pt>
                <c:pt idx="4399">
                  <c:v>54.58</c:v>
                </c:pt>
                <c:pt idx="4400">
                  <c:v>54.6</c:v>
                </c:pt>
                <c:pt idx="4401">
                  <c:v>54.61</c:v>
                </c:pt>
                <c:pt idx="4402">
                  <c:v>54.63</c:v>
                </c:pt>
                <c:pt idx="4403">
                  <c:v>54.63</c:v>
                </c:pt>
                <c:pt idx="4404">
                  <c:v>54.63</c:v>
                </c:pt>
                <c:pt idx="4405">
                  <c:v>54.63</c:v>
                </c:pt>
                <c:pt idx="4406">
                  <c:v>54.63</c:v>
                </c:pt>
                <c:pt idx="4407">
                  <c:v>54.63</c:v>
                </c:pt>
                <c:pt idx="4408">
                  <c:v>54.63</c:v>
                </c:pt>
                <c:pt idx="4409">
                  <c:v>54.63</c:v>
                </c:pt>
                <c:pt idx="4410">
                  <c:v>54.63</c:v>
                </c:pt>
                <c:pt idx="4411">
                  <c:v>54.63</c:v>
                </c:pt>
                <c:pt idx="4412">
                  <c:v>54.63</c:v>
                </c:pt>
                <c:pt idx="4413">
                  <c:v>54.63</c:v>
                </c:pt>
                <c:pt idx="4414">
                  <c:v>54.64</c:v>
                </c:pt>
                <c:pt idx="4415">
                  <c:v>54.64</c:v>
                </c:pt>
                <c:pt idx="4416">
                  <c:v>54.65</c:v>
                </c:pt>
                <c:pt idx="4417">
                  <c:v>54.66</c:v>
                </c:pt>
                <c:pt idx="4418">
                  <c:v>54.68</c:v>
                </c:pt>
                <c:pt idx="4419">
                  <c:v>54.69</c:v>
                </c:pt>
                <c:pt idx="4420">
                  <c:v>54.71</c:v>
                </c:pt>
                <c:pt idx="4421">
                  <c:v>54.73</c:v>
                </c:pt>
                <c:pt idx="4422">
                  <c:v>54.75</c:v>
                </c:pt>
                <c:pt idx="4423">
                  <c:v>54.77</c:v>
                </c:pt>
                <c:pt idx="4424">
                  <c:v>54.78</c:v>
                </c:pt>
                <c:pt idx="4425">
                  <c:v>54.78</c:v>
                </c:pt>
                <c:pt idx="4426">
                  <c:v>54.79</c:v>
                </c:pt>
                <c:pt idx="4427">
                  <c:v>54.8</c:v>
                </c:pt>
                <c:pt idx="4428">
                  <c:v>54.82</c:v>
                </c:pt>
                <c:pt idx="4429">
                  <c:v>54.84</c:v>
                </c:pt>
                <c:pt idx="4430">
                  <c:v>54.86</c:v>
                </c:pt>
                <c:pt idx="4431">
                  <c:v>54.89</c:v>
                </c:pt>
                <c:pt idx="4432">
                  <c:v>54.91</c:v>
                </c:pt>
                <c:pt idx="4433">
                  <c:v>54.94</c:v>
                </c:pt>
                <c:pt idx="4434">
                  <c:v>54.96</c:v>
                </c:pt>
                <c:pt idx="4435">
                  <c:v>54.98</c:v>
                </c:pt>
                <c:pt idx="4436">
                  <c:v>55.01</c:v>
                </c:pt>
                <c:pt idx="4437">
                  <c:v>55.02</c:v>
                </c:pt>
                <c:pt idx="4438">
                  <c:v>55.04</c:v>
                </c:pt>
                <c:pt idx="4439">
                  <c:v>55.05</c:v>
                </c:pt>
                <c:pt idx="4440">
                  <c:v>55.07</c:v>
                </c:pt>
                <c:pt idx="4441">
                  <c:v>55.08</c:v>
                </c:pt>
                <c:pt idx="4442">
                  <c:v>55.09</c:v>
                </c:pt>
                <c:pt idx="4443">
                  <c:v>55.1</c:v>
                </c:pt>
                <c:pt idx="4444">
                  <c:v>55.1</c:v>
                </c:pt>
                <c:pt idx="4445">
                  <c:v>55.1</c:v>
                </c:pt>
                <c:pt idx="4446">
                  <c:v>55.1</c:v>
                </c:pt>
                <c:pt idx="4447">
                  <c:v>55.11</c:v>
                </c:pt>
                <c:pt idx="4448">
                  <c:v>55.12</c:v>
                </c:pt>
                <c:pt idx="4449">
                  <c:v>55.13</c:v>
                </c:pt>
                <c:pt idx="4450">
                  <c:v>55.14</c:v>
                </c:pt>
                <c:pt idx="4451">
                  <c:v>55.16</c:v>
                </c:pt>
                <c:pt idx="4452">
                  <c:v>55.18</c:v>
                </c:pt>
                <c:pt idx="4453">
                  <c:v>55.19</c:v>
                </c:pt>
                <c:pt idx="4454">
                  <c:v>55.21</c:v>
                </c:pt>
                <c:pt idx="4455">
                  <c:v>55.22</c:v>
                </c:pt>
                <c:pt idx="4456">
                  <c:v>55.23</c:v>
                </c:pt>
                <c:pt idx="4457">
                  <c:v>55.24</c:v>
                </c:pt>
                <c:pt idx="4458">
                  <c:v>55.25</c:v>
                </c:pt>
                <c:pt idx="4459">
                  <c:v>55.25</c:v>
                </c:pt>
                <c:pt idx="4460">
                  <c:v>55.25</c:v>
                </c:pt>
                <c:pt idx="4461">
                  <c:v>55.26</c:v>
                </c:pt>
                <c:pt idx="4462">
                  <c:v>55.26</c:v>
                </c:pt>
                <c:pt idx="4463">
                  <c:v>55.26</c:v>
                </c:pt>
                <c:pt idx="4464">
                  <c:v>55.26</c:v>
                </c:pt>
                <c:pt idx="4465">
                  <c:v>55.26</c:v>
                </c:pt>
                <c:pt idx="4466">
                  <c:v>55.26</c:v>
                </c:pt>
                <c:pt idx="4467">
                  <c:v>55.26</c:v>
                </c:pt>
                <c:pt idx="4468">
                  <c:v>55.26</c:v>
                </c:pt>
                <c:pt idx="4469">
                  <c:v>55.26</c:v>
                </c:pt>
                <c:pt idx="4470">
                  <c:v>55.26</c:v>
                </c:pt>
                <c:pt idx="4471">
                  <c:v>55.26</c:v>
                </c:pt>
                <c:pt idx="4472">
                  <c:v>55.26</c:v>
                </c:pt>
                <c:pt idx="4473">
                  <c:v>55.26</c:v>
                </c:pt>
                <c:pt idx="4474">
                  <c:v>55.26</c:v>
                </c:pt>
                <c:pt idx="4475">
                  <c:v>55.26</c:v>
                </c:pt>
                <c:pt idx="4476">
                  <c:v>55.26</c:v>
                </c:pt>
                <c:pt idx="4477">
                  <c:v>55.26</c:v>
                </c:pt>
                <c:pt idx="4478">
                  <c:v>55.26</c:v>
                </c:pt>
                <c:pt idx="4479">
                  <c:v>55.26</c:v>
                </c:pt>
                <c:pt idx="4480">
                  <c:v>55.26</c:v>
                </c:pt>
                <c:pt idx="4481">
                  <c:v>55.26</c:v>
                </c:pt>
                <c:pt idx="4482">
                  <c:v>55.26</c:v>
                </c:pt>
                <c:pt idx="4483">
                  <c:v>55.26</c:v>
                </c:pt>
                <c:pt idx="4484">
                  <c:v>55.26</c:v>
                </c:pt>
                <c:pt idx="4485">
                  <c:v>55.26</c:v>
                </c:pt>
                <c:pt idx="4486">
                  <c:v>55.26</c:v>
                </c:pt>
                <c:pt idx="4487">
                  <c:v>55.26</c:v>
                </c:pt>
                <c:pt idx="4488">
                  <c:v>55.26</c:v>
                </c:pt>
                <c:pt idx="4489">
                  <c:v>55.26</c:v>
                </c:pt>
                <c:pt idx="4490">
                  <c:v>55.26</c:v>
                </c:pt>
                <c:pt idx="4491">
                  <c:v>55.26</c:v>
                </c:pt>
                <c:pt idx="4492">
                  <c:v>55.26</c:v>
                </c:pt>
                <c:pt idx="4493">
                  <c:v>55.26</c:v>
                </c:pt>
                <c:pt idx="4494">
                  <c:v>55.26</c:v>
                </c:pt>
                <c:pt idx="4495">
                  <c:v>55.26</c:v>
                </c:pt>
                <c:pt idx="4496">
                  <c:v>55.26</c:v>
                </c:pt>
                <c:pt idx="4497">
                  <c:v>55.26</c:v>
                </c:pt>
                <c:pt idx="4498">
                  <c:v>55.26</c:v>
                </c:pt>
                <c:pt idx="4499">
                  <c:v>55.26</c:v>
                </c:pt>
                <c:pt idx="4500">
                  <c:v>55.26</c:v>
                </c:pt>
                <c:pt idx="4501">
                  <c:v>55.26</c:v>
                </c:pt>
                <c:pt idx="4502">
                  <c:v>55.26</c:v>
                </c:pt>
                <c:pt idx="4503">
                  <c:v>55.25</c:v>
                </c:pt>
                <c:pt idx="4504">
                  <c:v>55.25</c:v>
                </c:pt>
                <c:pt idx="4505">
                  <c:v>55.25</c:v>
                </c:pt>
                <c:pt idx="4506">
                  <c:v>55.24</c:v>
                </c:pt>
                <c:pt idx="4507">
                  <c:v>55.24</c:v>
                </c:pt>
                <c:pt idx="4508">
                  <c:v>55.24</c:v>
                </c:pt>
                <c:pt idx="4509">
                  <c:v>55.23</c:v>
                </c:pt>
                <c:pt idx="4510">
                  <c:v>55.23</c:v>
                </c:pt>
                <c:pt idx="4511">
                  <c:v>55.22</c:v>
                </c:pt>
                <c:pt idx="4512">
                  <c:v>55.21</c:v>
                </c:pt>
                <c:pt idx="4513">
                  <c:v>55.2</c:v>
                </c:pt>
                <c:pt idx="4514">
                  <c:v>55.18</c:v>
                </c:pt>
                <c:pt idx="4515">
                  <c:v>55.18</c:v>
                </c:pt>
                <c:pt idx="4516">
                  <c:v>55.16</c:v>
                </c:pt>
                <c:pt idx="4517">
                  <c:v>55.15</c:v>
                </c:pt>
                <c:pt idx="4518">
                  <c:v>55.14</c:v>
                </c:pt>
                <c:pt idx="4519">
                  <c:v>55.13</c:v>
                </c:pt>
                <c:pt idx="4520">
                  <c:v>55.12</c:v>
                </c:pt>
                <c:pt idx="4521">
                  <c:v>55.12</c:v>
                </c:pt>
                <c:pt idx="4522">
                  <c:v>55.12</c:v>
                </c:pt>
                <c:pt idx="4523">
                  <c:v>55.11</c:v>
                </c:pt>
                <c:pt idx="4524">
                  <c:v>55.11</c:v>
                </c:pt>
                <c:pt idx="4525">
                  <c:v>55.1</c:v>
                </c:pt>
                <c:pt idx="4526">
                  <c:v>55.1</c:v>
                </c:pt>
                <c:pt idx="4527">
                  <c:v>55.1</c:v>
                </c:pt>
                <c:pt idx="4528">
                  <c:v>55.1</c:v>
                </c:pt>
                <c:pt idx="4529">
                  <c:v>55.1</c:v>
                </c:pt>
                <c:pt idx="4530">
                  <c:v>55.1</c:v>
                </c:pt>
                <c:pt idx="4531">
                  <c:v>55.09</c:v>
                </c:pt>
                <c:pt idx="4532">
                  <c:v>55.09</c:v>
                </c:pt>
                <c:pt idx="4533">
                  <c:v>55.09</c:v>
                </c:pt>
                <c:pt idx="4534">
                  <c:v>55.08</c:v>
                </c:pt>
                <c:pt idx="4535">
                  <c:v>55.07</c:v>
                </c:pt>
                <c:pt idx="4536">
                  <c:v>55.06</c:v>
                </c:pt>
                <c:pt idx="4537">
                  <c:v>55.05</c:v>
                </c:pt>
                <c:pt idx="4538">
                  <c:v>55.03</c:v>
                </c:pt>
                <c:pt idx="4539">
                  <c:v>55.01</c:v>
                </c:pt>
                <c:pt idx="4540">
                  <c:v>55</c:v>
                </c:pt>
                <c:pt idx="4541">
                  <c:v>54.99</c:v>
                </c:pt>
                <c:pt idx="4542">
                  <c:v>54.98</c:v>
                </c:pt>
                <c:pt idx="4543">
                  <c:v>54.97</c:v>
                </c:pt>
                <c:pt idx="4544">
                  <c:v>54.95</c:v>
                </c:pt>
                <c:pt idx="4545">
                  <c:v>54.93</c:v>
                </c:pt>
                <c:pt idx="4546">
                  <c:v>54.92</c:v>
                </c:pt>
                <c:pt idx="4547">
                  <c:v>54.9</c:v>
                </c:pt>
                <c:pt idx="4548">
                  <c:v>54.88</c:v>
                </c:pt>
                <c:pt idx="4549">
                  <c:v>54.86</c:v>
                </c:pt>
                <c:pt idx="4550">
                  <c:v>54.85</c:v>
                </c:pt>
                <c:pt idx="4551">
                  <c:v>54.84</c:v>
                </c:pt>
                <c:pt idx="4552">
                  <c:v>54.83</c:v>
                </c:pt>
                <c:pt idx="4553">
                  <c:v>54.82</c:v>
                </c:pt>
                <c:pt idx="4554">
                  <c:v>54.82</c:v>
                </c:pt>
                <c:pt idx="4555">
                  <c:v>54.81</c:v>
                </c:pt>
                <c:pt idx="4556">
                  <c:v>54.8</c:v>
                </c:pt>
                <c:pt idx="4557">
                  <c:v>54.8</c:v>
                </c:pt>
                <c:pt idx="4558">
                  <c:v>54.79</c:v>
                </c:pt>
                <c:pt idx="4559">
                  <c:v>54.79</c:v>
                </c:pt>
                <c:pt idx="4560">
                  <c:v>54.78</c:v>
                </c:pt>
                <c:pt idx="4561">
                  <c:v>54.78</c:v>
                </c:pt>
                <c:pt idx="4562">
                  <c:v>54.78</c:v>
                </c:pt>
                <c:pt idx="4563">
                  <c:v>54.77</c:v>
                </c:pt>
                <c:pt idx="4564">
                  <c:v>54.77</c:v>
                </c:pt>
                <c:pt idx="4565">
                  <c:v>54.77</c:v>
                </c:pt>
                <c:pt idx="4566">
                  <c:v>54.76</c:v>
                </c:pt>
                <c:pt idx="4567">
                  <c:v>54.75</c:v>
                </c:pt>
                <c:pt idx="4568">
                  <c:v>54.74</c:v>
                </c:pt>
                <c:pt idx="4569">
                  <c:v>54.73</c:v>
                </c:pt>
                <c:pt idx="4570">
                  <c:v>54.72</c:v>
                </c:pt>
                <c:pt idx="4571">
                  <c:v>54.71</c:v>
                </c:pt>
                <c:pt idx="4572">
                  <c:v>54.7</c:v>
                </c:pt>
                <c:pt idx="4573">
                  <c:v>54.69</c:v>
                </c:pt>
                <c:pt idx="4574">
                  <c:v>54.68</c:v>
                </c:pt>
                <c:pt idx="4575">
                  <c:v>54.67</c:v>
                </c:pt>
                <c:pt idx="4576">
                  <c:v>54.66</c:v>
                </c:pt>
                <c:pt idx="4577">
                  <c:v>54.66</c:v>
                </c:pt>
                <c:pt idx="4578">
                  <c:v>54.66</c:v>
                </c:pt>
                <c:pt idx="4579">
                  <c:v>54.65</c:v>
                </c:pt>
                <c:pt idx="4580">
                  <c:v>54.65</c:v>
                </c:pt>
                <c:pt idx="4581">
                  <c:v>54.64</c:v>
                </c:pt>
                <c:pt idx="4582">
                  <c:v>54.64</c:v>
                </c:pt>
                <c:pt idx="4583">
                  <c:v>54.64</c:v>
                </c:pt>
                <c:pt idx="4584">
                  <c:v>54.63</c:v>
                </c:pt>
                <c:pt idx="4585">
                  <c:v>54.63</c:v>
                </c:pt>
                <c:pt idx="4586">
                  <c:v>54.63</c:v>
                </c:pt>
                <c:pt idx="4587">
                  <c:v>54.63</c:v>
                </c:pt>
                <c:pt idx="4588">
                  <c:v>54.63</c:v>
                </c:pt>
                <c:pt idx="4589">
                  <c:v>54.63</c:v>
                </c:pt>
                <c:pt idx="4590">
                  <c:v>54.63</c:v>
                </c:pt>
                <c:pt idx="4591">
                  <c:v>54.63</c:v>
                </c:pt>
                <c:pt idx="4592">
                  <c:v>54.63</c:v>
                </c:pt>
                <c:pt idx="4593">
                  <c:v>54.63</c:v>
                </c:pt>
                <c:pt idx="4594">
                  <c:v>54.63</c:v>
                </c:pt>
                <c:pt idx="4595">
                  <c:v>54.63</c:v>
                </c:pt>
                <c:pt idx="4596">
                  <c:v>54.63</c:v>
                </c:pt>
                <c:pt idx="4597">
                  <c:v>54.63</c:v>
                </c:pt>
                <c:pt idx="4598">
                  <c:v>54.63</c:v>
                </c:pt>
                <c:pt idx="4599">
                  <c:v>54.63</c:v>
                </c:pt>
                <c:pt idx="4600">
                  <c:v>54.63</c:v>
                </c:pt>
                <c:pt idx="4601">
                  <c:v>54.63</c:v>
                </c:pt>
                <c:pt idx="4602">
                  <c:v>54.63</c:v>
                </c:pt>
                <c:pt idx="4603">
                  <c:v>54.63</c:v>
                </c:pt>
                <c:pt idx="4604">
                  <c:v>54.63</c:v>
                </c:pt>
                <c:pt idx="4605">
                  <c:v>54.63</c:v>
                </c:pt>
                <c:pt idx="4606">
                  <c:v>54.63</c:v>
                </c:pt>
                <c:pt idx="4607">
                  <c:v>54.62</c:v>
                </c:pt>
                <c:pt idx="4608">
                  <c:v>54.62</c:v>
                </c:pt>
                <c:pt idx="4609">
                  <c:v>54.61</c:v>
                </c:pt>
                <c:pt idx="4610">
                  <c:v>54.61</c:v>
                </c:pt>
                <c:pt idx="4611">
                  <c:v>54.61</c:v>
                </c:pt>
                <c:pt idx="4612">
                  <c:v>54.61</c:v>
                </c:pt>
                <c:pt idx="4613">
                  <c:v>54.59</c:v>
                </c:pt>
                <c:pt idx="4614">
                  <c:v>54.58</c:v>
                </c:pt>
                <c:pt idx="4615">
                  <c:v>54.57</c:v>
                </c:pt>
                <c:pt idx="4616">
                  <c:v>54.56</c:v>
                </c:pt>
                <c:pt idx="4617">
                  <c:v>54.54</c:v>
                </c:pt>
                <c:pt idx="4618">
                  <c:v>54.54</c:v>
                </c:pt>
                <c:pt idx="4619">
                  <c:v>54.54</c:v>
                </c:pt>
                <c:pt idx="4620">
                  <c:v>54.53</c:v>
                </c:pt>
                <c:pt idx="4621">
                  <c:v>54.52</c:v>
                </c:pt>
                <c:pt idx="4622">
                  <c:v>54.52</c:v>
                </c:pt>
                <c:pt idx="4623">
                  <c:v>54.51</c:v>
                </c:pt>
                <c:pt idx="4624">
                  <c:v>54.49</c:v>
                </c:pt>
                <c:pt idx="4625">
                  <c:v>54.49</c:v>
                </c:pt>
                <c:pt idx="4626">
                  <c:v>54.48</c:v>
                </c:pt>
                <c:pt idx="4627">
                  <c:v>54.47</c:v>
                </c:pt>
                <c:pt idx="4628">
                  <c:v>54.47</c:v>
                </c:pt>
                <c:pt idx="4629">
                  <c:v>54.46</c:v>
                </c:pt>
                <c:pt idx="4630">
                  <c:v>54.45</c:v>
                </c:pt>
                <c:pt idx="4631">
                  <c:v>54.44</c:v>
                </c:pt>
                <c:pt idx="4632">
                  <c:v>54.44</c:v>
                </c:pt>
                <c:pt idx="4633">
                  <c:v>54.42</c:v>
                </c:pt>
                <c:pt idx="4634">
                  <c:v>54.41</c:v>
                </c:pt>
                <c:pt idx="4635">
                  <c:v>54.4</c:v>
                </c:pt>
                <c:pt idx="4636">
                  <c:v>54.39</c:v>
                </c:pt>
                <c:pt idx="4637">
                  <c:v>54.39</c:v>
                </c:pt>
                <c:pt idx="4638">
                  <c:v>54.38</c:v>
                </c:pt>
                <c:pt idx="4639">
                  <c:v>54.38</c:v>
                </c:pt>
                <c:pt idx="4640">
                  <c:v>54.37</c:v>
                </c:pt>
                <c:pt idx="4641">
                  <c:v>54.36</c:v>
                </c:pt>
                <c:pt idx="4642">
                  <c:v>54.36</c:v>
                </c:pt>
                <c:pt idx="4643">
                  <c:v>54.35</c:v>
                </c:pt>
                <c:pt idx="4644">
                  <c:v>54.34</c:v>
                </c:pt>
                <c:pt idx="4645">
                  <c:v>54.34</c:v>
                </c:pt>
                <c:pt idx="4646">
                  <c:v>54.34</c:v>
                </c:pt>
                <c:pt idx="4647">
                  <c:v>54.33</c:v>
                </c:pt>
                <c:pt idx="4648">
                  <c:v>54.33</c:v>
                </c:pt>
                <c:pt idx="4649">
                  <c:v>54.33</c:v>
                </c:pt>
                <c:pt idx="4650">
                  <c:v>54.32</c:v>
                </c:pt>
                <c:pt idx="4651">
                  <c:v>54.32</c:v>
                </c:pt>
                <c:pt idx="4652">
                  <c:v>54.32</c:v>
                </c:pt>
                <c:pt idx="4653">
                  <c:v>54.32</c:v>
                </c:pt>
                <c:pt idx="4654">
                  <c:v>54.32</c:v>
                </c:pt>
                <c:pt idx="4655">
                  <c:v>54.32</c:v>
                </c:pt>
                <c:pt idx="4656">
                  <c:v>54.32</c:v>
                </c:pt>
                <c:pt idx="4657">
                  <c:v>54.32</c:v>
                </c:pt>
                <c:pt idx="4658">
                  <c:v>54.32</c:v>
                </c:pt>
                <c:pt idx="4659">
                  <c:v>54.32</c:v>
                </c:pt>
                <c:pt idx="4660">
                  <c:v>54.32</c:v>
                </c:pt>
                <c:pt idx="4661">
                  <c:v>54.32</c:v>
                </c:pt>
                <c:pt idx="4662">
                  <c:v>54.32</c:v>
                </c:pt>
                <c:pt idx="4663">
                  <c:v>54.32</c:v>
                </c:pt>
                <c:pt idx="4664">
                  <c:v>54.32</c:v>
                </c:pt>
                <c:pt idx="4665">
                  <c:v>54.31</c:v>
                </c:pt>
                <c:pt idx="4666">
                  <c:v>54.31</c:v>
                </c:pt>
                <c:pt idx="4667">
                  <c:v>54.3</c:v>
                </c:pt>
                <c:pt idx="4668">
                  <c:v>54.29</c:v>
                </c:pt>
                <c:pt idx="4669">
                  <c:v>54.29</c:v>
                </c:pt>
                <c:pt idx="4670">
                  <c:v>54.29</c:v>
                </c:pt>
                <c:pt idx="4671">
                  <c:v>54.28</c:v>
                </c:pt>
                <c:pt idx="4672">
                  <c:v>54.28</c:v>
                </c:pt>
                <c:pt idx="4673">
                  <c:v>54.28</c:v>
                </c:pt>
                <c:pt idx="4674">
                  <c:v>54.28</c:v>
                </c:pt>
                <c:pt idx="4675">
                  <c:v>54.27</c:v>
                </c:pt>
                <c:pt idx="4676">
                  <c:v>54.27</c:v>
                </c:pt>
                <c:pt idx="4677">
                  <c:v>54.26</c:v>
                </c:pt>
                <c:pt idx="4678">
                  <c:v>54.25</c:v>
                </c:pt>
                <c:pt idx="4679">
                  <c:v>54.24</c:v>
                </c:pt>
                <c:pt idx="4680">
                  <c:v>54.24</c:v>
                </c:pt>
                <c:pt idx="4681">
                  <c:v>54.23</c:v>
                </c:pt>
                <c:pt idx="4682">
                  <c:v>54.21</c:v>
                </c:pt>
                <c:pt idx="4683">
                  <c:v>54.2</c:v>
                </c:pt>
                <c:pt idx="4684">
                  <c:v>54.18</c:v>
                </c:pt>
                <c:pt idx="4685">
                  <c:v>54.18</c:v>
                </c:pt>
                <c:pt idx="4686">
                  <c:v>54.17</c:v>
                </c:pt>
                <c:pt idx="4687">
                  <c:v>54.16</c:v>
                </c:pt>
                <c:pt idx="4688">
                  <c:v>54.16</c:v>
                </c:pt>
                <c:pt idx="4689">
                  <c:v>54.16</c:v>
                </c:pt>
                <c:pt idx="4690">
                  <c:v>54.15</c:v>
                </c:pt>
                <c:pt idx="4691">
                  <c:v>54.15</c:v>
                </c:pt>
                <c:pt idx="4692">
                  <c:v>54.15</c:v>
                </c:pt>
                <c:pt idx="4693">
                  <c:v>54.16</c:v>
                </c:pt>
                <c:pt idx="4694">
                  <c:v>54.16</c:v>
                </c:pt>
                <c:pt idx="4695">
                  <c:v>54.16</c:v>
                </c:pt>
                <c:pt idx="4696">
                  <c:v>54.17</c:v>
                </c:pt>
                <c:pt idx="4697">
                  <c:v>54.17</c:v>
                </c:pt>
                <c:pt idx="4698">
                  <c:v>54.18</c:v>
                </c:pt>
                <c:pt idx="4699">
                  <c:v>54.19</c:v>
                </c:pt>
                <c:pt idx="4700">
                  <c:v>54.2</c:v>
                </c:pt>
                <c:pt idx="4701">
                  <c:v>54.21</c:v>
                </c:pt>
                <c:pt idx="4702">
                  <c:v>54.22</c:v>
                </c:pt>
                <c:pt idx="4703">
                  <c:v>54.23</c:v>
                </c:pt>
                <c:pt idx="4704">
                  <c:v>54.23</c:v>
                </c:pt>
                <c:pt idx="4705">
                  <c:v>54.23</c:v>
                </c:pt>
                <c:pt idx="4706">
                  <c:v>54.24</c:v>
                </c:pt>
                <c:pt idx="4707">
                  <c:v>54.25</c:v>
                </c:pt>
                <c:pt idx="4708">
                  <c:v>54.26</c:v>
                </c:pt>
                <c:pt idx="4709">
                  <c:v>54.27</c:v>
                </c:pt>
                <c:pt idx="4710">
                  <c:v>54.28</c:v>
                </c:pt>
                <c:pt idx="4711">
                  <c:v>54.28</c:v>
                </c:pt>
                <c:pt idx="4712">
                  <c:v>54.28</c:v>
                </c:pt>
                <c:pt idx="4713">
                  <c:v>54.29</c:v>
                </c:pt>
                <c:pt idx="4714">
                  <c:v>54.29</c:v>
                </c:pt>
                <c:pt idx="4715">
                  <c:v>54.29</c:v>
                </c:pt>
                <c:pt idx="4716">
                  <c:v>54.29</c:v>
                </c:pt>
                <c:pt idx="4717">
                  <c:v>54.3</c:v>
                </c:pt>
                <c:pt idx="4718">
                  <c:v>54.31</c:v>
                </c:pt>
                <c:pt idx="4719">
                  <c:v>54.31</c:v>
                </c:pt>
                <c:pt idx="4720">
                  <c:v>54.32</c:v>
                </c:pt>
                <c:pt idx="4721">
                  <c:v>54.32</c:v>
                </c:pt>
                <c:pt idx="4722">
                  <c:v>54.32</c:v>
                </c:pt>
                <c:pt idx="4723">
                  <c:v>54.32</c:v>
                </c:pt>
                <c:pt idx="4724">
                  <c:v>54.32</c:v>
                </c:pt>
                <c:pt idx="4725">
                  <c:v>54.32</c:v>
                </c:pt>
                <c:pt idx="4726">
                  <c:v>54.32</c:v>
                </c:pt>
                <c:pt idx="4727">
                  <c:v>54.32</c:v>
                </c:pt>
                <c:pt idx="4728">
                  <c:v>54.33</c:v>
                </c:pt>
                <c:pt idx="4729">
                  <c:v>54.33</c:v>
                </c:pt>
                <c:pt idx="4730">
                  <c:v>54.34</c:v>
                </c:pt>
                <c:pt idx="4731">
                  <c:v>54.35</c:v>
                </c:pt>
                <c:pt idx="4732">
                  <c:v>54.36</c:v>
                </c:pt>
                <c:pt idx="4733">
                  <c:v>54.37</c:v>
                </c:pt>
                <c:pt idx="4734">
                  <c:v>54.37</c:v>
                </c:pt>
                <c:pt idx="4735">
                  <c:v>54.39</c:v>
                </c:pt>
                <c:pt idx="4736">
                  <c:v>54.39</c:v>
                </c:pt>
                <c:pt idx="4737">
                  <c:v>54.4</c:v>
                </c:pt>
                <c:pt idx="4738">
                  <c:v>54.42</c:v>
                </c:pt>
                <c:pt idx="4739">
                  <c:v>54.43</c:v>
                </c:pt>
                <c:pt idx="4740">
                  <c:v>54.45</c:v>
                </c:pt>
                <c:pt idx="4741">
                  <c:v>54.47</c:v>
                </c:pt>
                <c:pt idx="4742">
                  <c:v>54.48</c:v>
                </c:pt>
                <c:pt idx="4743">
                  <c:v>54.49</c:v>
                </c:pt>
                <c:pt idx="4744">
                  <c:v>54.51</c:v>
                </c:pt>
                <c:pt idx="4745">
                  <c:v>54.52</c:v>
                </c:pt>
                <c:pt idx="4746">
                  <c:v>54.53</c:v>
                </c:pt>
                <c:pt idx="4747">
                  <c:v>54.55</c:v>
                </c:pt>
                <c:pt idx="4748">
                  <c:v>54.57</c:v>
                </c:pt>
                <c:pt idx="4749">
                  <c:v>54.59</c:v>
                </c:pt>
                <c:pt idx="4750">
                  <c:v>54.6</c:v>
                </c:pt>
                <c:pt idx="4751">
                  <c:v>54.62</c:v>
                </c:pt>
                <c:pt idx="4752">
                  <c:v>54.63</c:v>
                </c:pt>
                <c:pt idx="4753">
                  <c:v>54.63</c:v>
                </c:pt>
                <c:pt idx="4754">
                  <c:v>54.63</c:v>
                </c:pt>
                <c:pt idx="4755">
                  <c:v>54.63</c:v>
                </c:pt>
                <c:pt idx="4756">
                  <c:v>54.63</c:v>
                </c:pt>
                <c:pt idx="4757">
                  <c:v>54.63</c:v>
                </c:pt>
                <c:pt idx="4758">
                  <c:v>54.63</c:v>
                </c:pt>
                <c:pt idx="4759">
                  <c:v>54.64</c:v>
                </c:pt>
                <c:pt idx="4760">
                  <c:v>54.64</c:v>
                </c:pt>
                <c:pt idx="4761">
                  <c:v>54.64</c:v>
                </c:pt>
                <c:pt idx="4762">
                  <c:v>54.65</c:v>
                </c:pt>
                <c:pt idx="4763">
                  <c:v>54.66</c:v>
                </c:pt>
                <c:pt idx="4764">
                  <c:v>54.67</c:v>
                </c:pt>
                <c:pt idx="4765">
                  <c:v>54.68</c:v>
                </c:pt>
                <c:pt idx="4766">
                  <c:v>54.7</c:v>
                </c:pt>
                <c:pt idx="4767">
                  <c:v>54.71</c:v>
                </c:pt>
                <c:pt idx="4768">
                  <c:v>54.73</c:v>
                </c:pt>
                <c:pt idx="4769">
                  <c:v>54.75</c:v>
                </c:pt>
                <c:pt idx="4770">
                  <c:v>54.76</c:v>
                </c:pt>
                <c:pt idx="4771">
                  <c:v>54.77</c:v>
                </c:pt>
                <c:pt idx="4772">
                  <c:v>54.78</c:v>
                </c:pt>
                <c:pt idx="4773">
                  <c:v>54.78</c:v>
                </c:pt>
                <c:pt idx="4774">
                  <c:v>54.79</c:v>
                </c:pt>
                <c:pt idx="4775">
                  <c:v>54.8</c:v>
                </c:pt>
                <c:pt idx="4776">
                  <c:v>54.8</c:v>
                </c:pt>
                <c:pt idx="4777">
                  <c:v>54.82</c:v>
                </c:pt>
                <c:pt idx="4778">
                  <c:v>54.84</c:v>
                </c:pt>
                <c:pt idx="4779">
                  <c:v>54.86</c:v>
                </c:pt>
                <c:pt idx="4780">
                  <c:v>54.89</c:v>
                </c:pt>
                <c:pt idx="4781">
                  <c:v>54.92</c:v>
                </c:pt>
                <c:pt idx="4782">
                  <c:v>54.96</c:v>
                </c:pt>
                <c:pt idx="4783">
                  <c:v>54.98</c:v>
                </c:pt>
                <c:pt idx="4784">
                  <c:v>55.01</c:v>
                </c:pt>
                <c:pt idx="4785">
                  <c:v>55.03</c:v>
                </c:pt>
                <c:pt idx="4786">
                  <c:v>55.05</c:v>
                </c:pt>
                <c:pt idx="4787">
                  <c:v>55.06</c:v>
                </c:pt>
                <c:pt idx="4788">
                  <c:v>55.07</c:v>
                </c:pt>
                <c:pt idx="4789">
                  <c:v>55.08</c:v>
                </c:pt>
                <c:pt idx="4790">
                  <c:v>55.09</c:v>
                </c:pt>
                <c:pt idx="4791">
                  <c:v>55.09</c:v>
                </c:pt>
                <c:pt idx="4792">
                  <c:v>55.1</c:v>
                </c:pt>
                <c:pt idx="4793">
                  <c:v>55.1</c:v>
                </c:pt>
                <c:pt idx="4794">
                  <c:v>55.1</c:v>
                </c:pt>
                <c:pt idx="4795">
                  <c:v>55.1</c:v>
                </c:pt>
                <c:pt idx="4796">
                  <c:v>55.1</c:v>
                </c:pt>
                <c:pt idx="4797">
                  <c:v>55.11</c:v>
                </c:pt>
                <c:pt idx="4798">
                  <c:v>55.11</c:v>
                </c:pt>
                <c:pt idx="4799">
                  <c:v>55.12</c:v>
                </c:pt>
                <c:pt idx="4800">
                  <c:v>55.12</c:v>
                </c:pt>
                <c:pt idx="4801">
                  <c:v>55.14</c:v>
                </c:pt>
                <c:pt idx="4802">
                  <c:v>55.15</c:v>
                </c:pt>
                <c:pt idx="4803">
                  <c:v>55.16</c:v>
                </c:pt>
                <c:pt idx="4804">
                  <c:v>55.18</c:v>
                </c:pt>
                <c:pt idx="4805">
                  <c:v>55.19</c:v>
                </c:pt>
                <c:pt idx="4806">
                  <c:v>55.2</c:v>
                </c:pt>
                <c:pt idx="4807">
                  <c:v>55.2</c:v>
                </c:pt>
                <c:pt idx="4808">
                  <c:v>55.21</c:v>
                </c:pt>
                <c:pt idx="4809">
                  <c:v>55.22</c:v>
                </c:pt>
                <c:pt idx="4810">
                  <c:v>55.23</c:v>
                </c:pt>
                <c:pt idx="4811">
                  <c:v>55.23</c:v>
                </c:pt>
                <c:pt idx="4812">
                  <c:v>55.23</c:v>
                </c:pt>
                <c:pt idx="4813">
                  <c:v>55.24</c:v>
                </c:pt>
                <c:pt idx="4814">
                  <c:v>55.24</c:v>
                </c:pt>
                <c:pt idx="4815">
                  <c:v>55.24</c:v>
                </c:pt>
                <c:pt idx="4816">
                  <c:v>55.24</c:v>
                </c:pt>
                <c:pt idx="4817">
                  <c:v>55.24</c:v>
                </c:pt>
                <c:pt idx="4818">
                  <c:v>55.25</c:v>
                </c:pt>
                <c:pt idx="4819">
                  <c:v>55.25</c:v>
                </c:pt>
                <c:pt idx="4820">
                  <c:v>55.25</c:v>
                </c:pt>
                <c:pt idx="4821">
                  <c:v>55.25</c:v>
                </c:pt>
                <c:pt idx="4822">
                  <c:v>55.26</c:v>
                </c:pt>
                <c:pt idx="4823">
                  <c:v>55.26</c:v>
                </c:pt>
                <c:pt idx="4824">
                  <c:v>55.26</c:v>
                </c:pt>
                <c:pt idx="4825">
                  <c:v>55.26</c:v>
                </c:pt>
                <c:pt idx="4826">
                  <c:v>55.26</c:v>
                </c:pt>
                <c:pt idx="4827">
                  <c:v>55.25</c:v>
                </c:pt>
                <c:pt idx="4828">
                  <c:v>55.25</c:v>
                </c:pt>
                <c:pt idx="4829">
                  <c:v>55.25</c:v>
                </c:pt>
                <c:pt idx="4830">
                  <c:v>55.25</c:v>
                </c:pt>
                <c:pt idx="4831">
                  <c:v>55.25</c:v>
                </c:pt>
                <c:pt idx="4832">
                  <c:v>55.25</c:v>
                </c:pt>
                <c:pt idx="4833">
                  <c:v>55.24</c:v>
                </c:pt>
                <c:pt idx="4834">
                  <c:v>55.25</c:v>
                </c:pt>
                <c:pt idx="4835">
                  <c:v>55.25</c:v>
                </c:pt>
                <c:pt idx="4836">
                  <c:v>55.25</c:v>
                </c:pt>
                <c:pt idx="4837">
                  <c:v>55.25</c:v>
                </c:pt>
                <c:pt idx="4838">
                  <c:v>55.24</c:v>
                </c:pt>
                <c:pt idx="4839">
                  <c:v>55.24</c:v>
                </c:pt>
                <c:pt idx="4840">
                  <c:v>55.23</c:v>
                </c:pt>
                <c:pt idx="4841">
                  <c:v>55.23</c:v>
                </c:pt>
                <c:pt idx="4842">
                  <c:v>55.22</c:v>
                </c:pt>
                <c:pt idx="4843">
                  <c:v>55.21</c:v>
                </c:pt>
                <c:pt idx="4844">
                  <c:v>55.21</c:v>
                </c:pt>
                <c:pt idx="4845">
                  <c:v>55.2</c:v>
                </c:pt>
                <c:pt idx="4846">
                  <c:v>55.19</c:v>
                </c:pt>
                <c:pt idx="4847">
                  <c:v>55.18</c:v>
                </c:pt>
                <c:pt idx="4848">
                  <c:v>55.17</c:v>
                </c:pt>
                <c:pt idx="4849">
                  <c:v>55.16</c:v>
                </c:pt>
                <c:pt idx="4850">
                  <c:v>55.15</c:v>
                </c:pt>
                <c:pt idx="4851">
                  <c:v>55.15</c:v>
                </c:pt>
                <c:pt idx="4852">
                  <c:v>55.14</c:v>
                </c:pt>
                <c:pt idx="4853">
                  <c:v>55.13</c:v>
                </c:pt>
                <c:pt idx="4854">
                  <c:v>55.13</c:v>
                </c:pt>
                <c:pt idx="4855">
                  <c:v>55.12</c:v>
                </c:pt>
                <c:pt idx="4856">
                  <c:v>55.12</c:v>
                </c:pt>
                <c:pt idx="4857">
                  <c:v>55.12</c:v>
                </c:pt>
                <c:pt idx="4858">
                  <c:v>55.12</c:v>
                </c:pt>
                <c:pt idx="4859">
                  <c:v>55.12</c:v>
                </c:pt>
                <c:pt idx="4860">
                  <c:v>55.11</c:v>
                </c:pt>
                <c:pt idx="4861">
                  <c:v>55.11</c:v>
                </c:pt>
                <c:pt idx="4862">
                  <c:v>55.1</c:v>
                </c:pt>
                <c:pt idx="4863">
                  <c:v>55.1</c:v>
                </c:pt>
                <c:pt idx="4864">
                  <c:v>55.1</c:v>
                </c:pt>
                <c:pt idx="4865">
                  <c:v>55.1</c:v>
                </c:pt>
                <c:pt idx="4866">
                  <c:v>55.1</c:v>
                </c:pt>
                <c:pt idx="4867">
                  <c:v>55.1</c:v>
                </c:pt>
                <c:pt idx="4868">
                  <c:v>55.09</c:v>
                </c:pt>
                <c:pt idx="4869">
                  <c:v>55.09</c:v>
                </c:pt>
                <c:pt idx="4870">
                  <c:v>55.07</c:v>
                </c:pt>
                <c:pt idx="4871">
                  <c:v>55.06</c:v>
                </c:pt>
                <c:pt idx="4872">
                  <c:v>55.05</c:v>
                </c:pt>
                <c:pt idx="4873">
                  <c:v>55.04</c:v>
                </c:pt>
                <c:pt idx="4874">
                  <c:v>55.03</c:v>
                </c:pt>
                <c:pt idx="4875">
                  <c:v>55.01</c:v>
                </c:pt>
                <c:pt idx="4876">
                  <c:v>55</c:v>
                </c:pt>
                <c:pt idx="4877">
                  <c:v>54.98</c:v>
                </c:pt>
                <c:pt idx="4878">
                  <c:v>54.97</c:v>
                </c:pt>
                <c:pt idx="4879">
                  <c:v>54.95</c:v>
                </c:pt>
                <c:pt idx="4880">
                  <c:v>54.93</c:v>
                </c:pt>
                <c:pt idx="4881">
                  <c:v>54.92</c:v>
                </c:pt>
                <c:pt idx="4882">
                  <c:v>54.9</c:v>
                </c:pt>
                <c:pt idx="4883">
                  <c:v>54.89</c:v>
                </c:pt>
                <c:pt idx="4884">
                  <c:v>54.87</c:v>
                </c:pt>
                <c:pt idx="4885">
                  <c:v>54.86</c:v>
                </c:pt>
                <c:pt idx="4886">
                  <c:v>54.85</c:v>
                </c:pt>
                <c:pt idx="4887">
                  <c:v>54.84</c:v>
                </c:pt>
                <c:pt idx="4888">
                  <c:v>54.82</c:v>
                </c:pt>
                <c:pt idx="4889">
                  <c:v>54.81</c:v>
                </c:pt>
                <c:pt idx="4890">
                  <c:v>54.8</c:v>
                </c:pt>
                <c:pt idx="4891">
                  <c:v>54.8</c:v>
                </c:pt>
                <c:pt idx="4892">
                  <c:v>54.79</c:v>
                </c:pt>
                <c:pt idx="4893">
                  <c:v>54.79</c:v>
                </c:pt>
                <c:pt idx="4894">
                  <c:v>54.78</c:v>
                </c:pt>
                <c:pt idx="4895">
                  <c:v>54.78</c:v>
                </c:pt>
                <c:pt idx="4896">
                  <c:v>54.77</c:v>
                </c:pt>
                <c:pt idx="4897">
                  <c:v>54.77</c:v>
                </c:pt>
                <c:pt idx="4898">
                  <c:v>54.76</c:v>
                </c:pt>
                <c:pt idx="4899">
                  <c:v>54.75</c:v>
                </c:pt>
                <c:pt idx="4900">
                  <c:v>54.75</c:v>
                </c:pt>
                <c:pt idx="4901">
                  <c:v>54.74</c:v>
                </c:pt>
                <c:pt idx="4902">
                  <c:v>54.73</c:v>
                </c:pt>
                <c:pt idx="4903">
                  <c:v>54.72</c:v>
                </c:pt>
                <c:pt idx="4904">
                  <c:v>54.71</c:v>
                </c:pt>
                <c:pt idx="4905">
                  <c:v>54.7</c:v>
                </c:pt>
                <c:pt idx="4906">
                  <c:v>54.68</c:v>
                </c:pt>
                <c:pt idx="4907">
                  <c:v>54.67</c:v>
                </c:pt>
                <c:pt idx="4908">
                  <c:v>54.66</c:v>
                </c:pt>
                <c:pt idx="4909">
                  <c:v>54.65</c:v>
                </c:pt>
                <c:pt idx="4910">
                  <c:v>54.64</c:v>
                </c:pt>
                <c:pt idx="4911">
                  <c:v>54.64</c:v>
                </c:pt>
                <c:pt idx="4912">
                  <c:v>54.64</c:v>
                </c:pt>
                <c:pt idx="4913">
                  <c:v>54.63</c:v>
                </c:pt>
                <c:pt idx="4914">
                  <c:v>54.63</c:v>
                </c:pt>
                <c:pt idx="4915">
                  <c:v>54.63</c:v>
                </c:pt>
                <c:pt idx="4916">
                  <c:v>54.63</c:v>
                </c:pt>
                <c:pt idx="4917">
                  <c:v>54.63</c:v>
                </c:pt>
                <c:pt idx="4918">
                  <c:v>54.63</c:v>
                </c:pt>
                <c:pt idx="4919">
                  <c:v>54.63</c:v>
                </c:pt>
                <c:pt idx="4920">
                  <c:v>54.63</c:v>
                </c:pt>
                <c:pt idx="4921">
                  <c:v>54.63</c:v>
                </c:pt>
                <c:pt idx="4922">
                  <c:v>54.63</c:v>
                </c:pt>
                <c:pt idx="4923">
                  <c:v>54.63</c:v>
                </c:pt>
                <c:pt idx="4924">
                  <c:v>54.63</c:v>
                </c:pt>
                <c:pt idx="4925">
                  <c:v>54.63</c:v>
                </c:pt>
                <c:pt idx="4926">
                  <c:v>54.63</c:v>
                </c:pt>
                <c:pt idx="4927">
                  <c:v>54.63</c:v>
                </c:pt>
                <c:pt idx="4928">
                  <c:v>54.62</c:v>
                </c:pt>
                <c:pt idx="4929">
                  <c:v>54.61</c:v>
                </c:pt>
                <c:pt idx="4930">
                  <c:v>54.6</c:v>
                </c:pt>
                <c:pt idx="4931">
                  <c:v>54.59</c:v>
                </c:pt>
                <c:pt idx="4932">
                  <c:v>54.58</c:v>
                </c:pt>
                <c:pt idx="4933">
                  <c:v>54.56</c:v>
                </c:pt>
                <c:pt idx="4934">
                  <c:v>54.55</c:v>
                </c:pt>
                <c:pt idx="4935">
                  <c:v>54.54</c:v>
                </c:pt>
                <c:pt idx="4936">
                  <c:v>54.52</c:v>
                </c:pt>
                <c:pt idx="4937">
                  <c:v>54.51</c:v>
                </c:pt>
                <c:pt idx="4938">
                  <c:v>54.5</c:v>
                </c:pt>
                <c:pt idx="4939">
                  <c:v>54.49</c:v>
                </c:pt>
                <c:pt idx="4940">
                  <c:v>54.47</c:v>
                </c:pt>
                <c:pt idx="4941">
                  <c:v>54.46</c:v>
                </c:pt>
                <c:pt idx="4942">
                  <c:v>54.45</c:v>
                </c:pt>
                <c:pt idx="4943">
                  <c:v>54.43</c:v>
                </c:pt>
                <c:pt idx="4944">
                  <c:v>54.42</c:v>
                </c:pt>
                <c:pt idx="4945">
                  <c:v>54.4</c:v>
                </c:pt>
                <c:pt idx="4946">
                  <c:v>54.38</c:v>
                </c:pt>
                <c:pt idx="4947">
                  <c:v>54.37</c:v>
                </c:pt>
                <c:pt idx="4948">
                  <c:v>54.37</c:v>
                </c:pt>
                <c:pt idx="4949">
                  <c:v>54.36</c:v>
                </c:pt>
                <c:pt idx="4950">
                  <c:v>54.36</c:v>
                </c:pt>
                <c:pt idx="4951">
                  <c:v>54.35</c:v>
                </c:pt>
                <c:pt idx="4952">
                  <c:v>54.34</c:v>
                </c:pt>
                <c:pt idx="4953">
                  <c:v>54.33</c:v>
                </c:pt>
                <c:pt idx="4954">
                  <c:v>54.33</c:v>
                </c:pt>
                <c:pt idx="4955">
                  <c:v>54.32</c:v>
                </c:pt>
                <c:pt idx="4956">
                  <c:v>54.32</c:v>
                </c:pt>
                <c:pt idx="4957">
                  <c:v>54.32</c:v>
                </c:pt>
                <c:pt idx="4958">
                  <c:v>54.32</c:v>
                </c:pt>
                <c:pt idx="4959">
                  <c:v>54.32</c:v>
                </c:pt>
                <c:pt idx="4960">
                  <c:v>54.32</c:v>
                </c:pt>
                <c:pt idx="4961">
                  <c:v>54.32</c:v>
                </c:pt>
                <c:pt idx="4962">
                  <c:v>54.32</c:v>
                </c:pt>
                <c:pt idx="4963">
                  <c:v>54.31</c:v>
                </c:pt>
                <c:pt idx="4964">
                  <c:v>54.31</c:v>
                </c:pt>
                <c:pt idx="4965">
                  <c:v>54.3</c:v>
                </c:pt>
                <c:pt idx="4966">
                  <c:v>54.29</c:v>
                </c:pt>
                <c:pt idx="4967">
                  <c:v>54.28</c:v>
                </c:pt>
                <c:pt idx="4968">
                  <c:v>54.27</c:v>
                </c:pt>
                <c:pt idx="4969">
                  <c:v>54.26</c:v>
                </c:pt>
                <c:pt idx="4970">
                  <c:v>54.24</c:v>
                </c:pt>
                <c:pt idx="4971">
                  <c:v>54.23</c:v>
                </c:pt>
                <c:pt idx="4972">
                  <c:v>54.22</c:v>
                </c:pt>
                <c:pt idx="4973">
                  <c:v>54.2</c:v>
                </c:pt>
                <c:pt idx="4974">
                  <c:v>54.18</c:v>
                </c:pt>
                <c:pt idx="4975">
                  <c:v>54.17</c:v>
                </c:pt>
                <c:pt idx="4976">
                  <c:v>54.15</c:v>
                </c:pt>
                <c:pt idx="4977">
                  <c:v>54.13</c:v>
                </c:pt>
                <c:pt idx="4978">
                  <c:v>54.11</c:v>
                </c:pt>
                <c:pt idx="4979">
                  <c:v>54.09</c:v>
                </c:pt>
                <c:pt idx="4980">
                  <c:v>54.07</c:v>
                </c:pt>
                <c:pt idx="4981">
                  <c:v>54.06</c:v>
                </c:pt>
                <c:pt idx="4982">
                  <c:v>54.05</c:v>
                </c:pt>
                <c:pt idx="4983">
                  <c:v>54.04</c:v>
                </c:pt>
                <c:pt idx="4984">
                  <c:v>54.04</c:v>
                </c:pt>
                <c:pt idx="4985">
                  <c:v>54.04</c:v>
                </c:pt>
                <c:pt idx="4986">
                  <c:v>54.03</c:v>
                </c:pt>
                <c:pt idx="4987">
                  <c:v>54.03</c:v>
                </c:pt>
                <c:pt idx="4988">
                  <c:v>54.03</c:v>
                </c:pt>
                <c:pt idx="4989">
                  <c:v>54.03</c:v>
                </c:pt>
                <c:pt idx="4990">
                  <c:v>54.03</c:v>
                </c:pt>
                <c:pt idx="4991">
                  <c:v>54.02</c:v>
                </c:pt>
                <c:pt idx="4992">
                  <c:v>54.02</c:v>
                </c:pt>
                <c:pt idx="4993">
                  <c:v>54.02</c:v>
                </c:pt>
                <c:pt idx="4994">
                  <c:v>54.02</c:v>
                </c:pt>
                <c:pt idx="4995">
                  <c:v>54.02</c:v>
                </c:pt>
                <c:pt idx="4996">
                  <c:v>54.02</c:v>
                </c:pt>
                <c:pt idx="4997">
                  <c:v>54.02</c:v>
                </c:pt>
                <c:pt idx="4998">
                  <c:v>54.02</c:v>
                </c:pt>
                <c:pt idx="4999">
                  <c:v>54.02</c:v>
                </c:pt>
                <c:pt idx="5000">
                  <c:v>54.02</c:v>
                </c:pt>
                <c:pt idx="5001">
                  <c:v>54.02</c:v>
                </c:pt>
                <c:pt idx="5002">
                  <c:v>54.02</c:v>
                </c:pt>
                <c:pt idx="5003">
                  <c:v>54.02</c:v>
                </c:pt>
                <c:pt idx="5004">
                  <c:v>54.02</c:v>
                </c:pt>
                <c:pt idx="5005">
                  <c:v>54.02</c:v>
                </c:pt>
                <c:pt idx="5006">
                  <c:v>54.02</c:v>
                </c:pt>
                <c:pt idx="5007">
                  <c:v>54.02</c:v>
                </c:pt>
                <c:pt idx="5008">
                  <c:v>54.02</c:v>
                </c:pt>
                <c:pt idx="5009">
                  <c:v>54.02</c:v>
                </c:pt>
                <c:pt idx="5010">
                  <c:v>54.02</c:v>
                </c:pt>
                <c:pt idx="5011">
                  <c:v>54.02</c:v>
                </c:pt>
                <c:pt idx="5012">
                  <c:v>54.02</c:v>
                </c:pt>
                <c:pt idx="5013">
                  <c:v>54.02</c:v>
                </c:pt>
                <c:pt idx="5014">
                  <c:v>54.02</c:v>
                </c:pt>
                <c:pt idx="5015">
                  <c:v>54.02</c:v>
                </c:pt>
                <c:pt idx="5016">
                  <c:v>54.02</c:v>
                </c:pt>
                <c:pt idx="5017">
                  <c:v>54.02</c:v>
                </c:pt>
                <c:pt idx="5018">
                  <c:v>54.03</c:v>
                </c:pt>
                <c:pt idx="5019">
                  <c:v>54.03</c:v>
                </c:pt>
                <c:pt idx="5020">
                  <c:v>54.03</c:v>
                </c:pt>
                <c:pt idx="5021">
                  <c:v>54.04</c:v>
                </c:pt>
                <c:pt idx="5022">
                  <c:v>54.05</c:v>
                </c:pt>
                <c:pt idx="5023">
                  <c:v>54.07</c:v>
                </c:pt>
                <c:pt idx="5024">
                  <c:v>54.09</c:v>
                </c:pt>
                <c:pt idx="5025">
                  <c:v>54.11</c:v>
                </c:pt>
                <c:pt idx="5026">
                  <c:v>54.14</c:v>
                </c:pt>
                <c:pt idx="5027">
                  <c:v>54.17</c:v>
                </c:pt>
                <c:pt idx="5028">
                  <c:v>54.2</c:v>
                </c:pt>
                <c:pt idx="5029">
                  <c:v>54.24</c:v>
                </c:pt>
                <c:pt idx="5030">
                  <c:v>54.27</c:v>
                </c:pt>
                <c:pt idx="5031">
                  <c:v>54.29</c:v>
                </c:pt>
                <c:pt idx="5032">
                  <c:v>54.31</c:v>
                </c:pt>
                <c:pt idx="5033">
                  <c:v>54.31</c:v>
                </c:pt>
                <c:pt idx="5034">
                  <c:v>54.32</c:v>
                </c:pt>
                <c:pt idx="5035">
                  <c:v>54.32</c:v>
                </c:pt>
                <c:pt idx="5036">
                  <c:v>54.32</c:v>
                </c:pt>
                <c:pt idx="5037">
                  <c:v>54.33</c:v>
                </c:pt>
                <c:pt idx="5038">
                  <c:v>54.33</c:v>
                </c:pt>
                <c:pt idx="5039">
                  <c:v>54.34</c:v>
                </c:pt>
                <c:pt idx="5040">
                  <c:v>54.35</c:v>
                </c:pt>
                <c:pt idx="5041">
                  <c:v>54.36</c:v>
                </c:pt>
                <c:pt idx="5042">
                  <c:v>54.37</c:v>
                </c:pt>
                <c:pt idx="5043">
                  <c:v>54.39</c:v>
                </c:pt>
                <c:pt idx="5044">
                  <c:v>54.41</c:v>
                </c:pt>
                <c:pt idx="5045">
                  <c:v>54.43</c:v>
                </c:pt>
                <c:pt idx="5046">
                  <c:v>54.45</c:v>
                </c:pt>
                <c:pt idx="5047">
                  <c:v>54.47</c:v>
                </c:pt>
                <c:pt idx="5048">
                  <c:v>54.49</c:v>
                </c:pt>
                <c:pt idx="5049">
                  <c:v>54.51</c:v>
                </c:pt>
                <c:pt idx="5050">
                  <c:v>54.54</c:v>
                </c:pt>
                <c:pt idx="5051">
                  <c:v>54.57</c:v>
                </c:pt>
                <c:pt idx="5052">
                  <c:v>54.6</c:v>
                </c:pt>
                <c:pt idx="5053">
                  <c:v>54.62</c:v>
                </c:pt>
                <c:pt idx="5054">
                  <c:v>54.63</c:v>
                </c:pt>
                <c:pt idx="5055">
                  <c:v>54.63</c:v>
                </c:pt>
                <c:pt idx="5056">
                  <c:v>54.63</c:v>
                </c:pt>
                <c:pt idx="5057">
                  <c:v>54.64</c:v>
                </c:pt>
                <c:pt idx="5058">
                  <c:v>54.64</c:v>
                </c:pt>
                <c:pt idx="5059">
                  <c:v>54.66</c:v>
                </c:pt>
                <c:pt idx="5060">
                  <c:v>54.68</c:v>
                </c:pt>
                <c:pt idx="5061">
                  <c:v>54.7</c:v>
                </c:pt>
                <c:pt idx="5062">
                  <c:v>54.73</c:v>
                </c:pt>
                <c:pt idx="5063">
                  <c:v>54.75</c:v>
                </c:pt>
                <c:pt idx="5064">
                  <c:v>54.76</c:v>
                </c:pt>
                <c:pt idx="5065">
                  <c:v>54.77</c:v>
                </c:pt>
                <c:pt idx="5066">
                  <c:v>54.78</c:v>
                </c:pt>
                <c:pt idx="5067">
                  <c:v>54.79</c:v>
                </c:pt>
                <c:pt idx="5068">
                  <c:v>54.81</c:v>
                </c:pt>
                <c:pt idx="5069">
                  <c:v>54.83</c:v>
                </c:pt>
                <c:pt idx="5070">
                  <c:v>54.86</c:v>
                </c:pt>
                <c:pt idx="5071">
                  <c:v>54.89</c:v>
                </c:pt>
                <c:pt idx="5072">
                  <c:v>54.93</c:v>
                </c:pt>
                <c:pt idx="5073">
                  <c:v>54.97</c:v>
                </c:pt>
                <c:pt idx="5074">
                  <c:v>55</c:v>
                </c:pt>
                <c:pt idx="5075">
                  <c:v>55.03</c:v>
                </c:pt>
                <c:pt idx="5076">
                  <c:v>55.06</c:v>
                </c:pt>
                <c:pt idx="5077">
                  <c:v>55.08</c:v>
                </c:pt>
                <c:pt idx="5078">
                  <c:v>55.1</c:v>
                </c:pt>
                <c:pt idx="5079">
                  <c:v>55.1</c:v>
                </c:pt>
                <c:pt idx="5080">
                  <c:v>55.12</c:v>
                </c:pt>
                <c:pt idx="5081">
                  <c:v>55.14</c:v>
                </c:pt>
                <c:pt idx="5082">
                  <c:v>55.16</c:v>
                </c:pt>
                <c:pt idx="5083">
                  <c:v>55.19</c:v>
                </c:pt>
                <c:pt idx="5084">
                  <c:v>55.22</c:v>
                </c:pt>
                <c:pt idx="5085">
                  <c:v>55.24</c:v>
                </c:pt>
                <c:pt idx="5086">
                  <c:v>55.25</c:v>
                </c:pt>
                <c:pt idx="5087">
                  <c:v>55.26</c:v>
                </c:pt>
                <c:pt idx="5088">
                  <c:v>55.26</c:v>
                </c:pt>
                <c:pt idx="5089">
                  <c:v>55.26</c:v>
                </c:pt>
                <c:pt idx="5090">
                  <c:v>55.26</c:v>
                </c:pt>
                <c:pt idx="5091">
                  <c:v>55.26</c:v>
                </c:pt>
                <c:pt idx="5092">
                  <c:v>55.26</c:v>
                </c:pt>
                <c:pt idx="5093">
                  <c:v>55.26</c:v>
                </c:pt>
                <c:pt idx="5094">
                  <c:v>55.26</c:v>
                </c:pt>
                <c:pt idx="5095">
                  <c:v>55.26</c:v>
                </c:pt>
                <c:pt idx="5096">
                  <c:v>55.27</c:v>
                </c:pt>
                <c:pt idx="5097">
                  <c:v>55.28</c:v>
                </c:pt>
                <c:pt idx="5098">
                  <c:v>55.29</c:v>
                </c:pt>
                <c:pt idx="5099">
                  <c:v>55.31</c:v>
                </c:pt>
                <c:pt idx="5100">
                  <c:v>55.34</c:v>
                </c:pt>
                <c:pt idx="5101">
                  <c:v>55.36</c:v>
                </c:pt>
                <c:pt idx="5102">
                  <c:v>55.38</c:v>
                </c:pt>
                <c:pt idx="5103">
                  <c:v>55.4</c:v>
                </c:pt>
                <c:pt idx="5104">
                  <c:v>55.42</c:v>
                </c:pt>
                <c:pt idx="5105">
                  <c:v>55.44</c:v>
                </c:pt>
                <c:pt idx="5106">
                  <c:v>55.47</c:v>
                </c:pt>
                <c:pt idx="5107">
                  <c:v>55.48</c:v>
                </c:pt>
                <c:pt idx="5108">
                  <c:v>55.5</c:v>
                </c:pt>
                <c:pt idx="5109">
                  <c:v>55.52</c:v>
                </c:pt>
                <c:pt idx="5110">
                  <c:v>55.54</c:v>
                </c:pt>
                <c:pt idx="5111">
                  <c:v>55.55</c:v>
                </c:pt>
                <c:pt idx="5112">
                  <c:v>55.56</c:v>
                </c:pt>
                <c:pt idx="5113">
                  <c:v>55.57</c:v>
                </c:pt>
                <c:pt idx="5114">
                  <c:v>55.57</c:v>
                </c:pt>
                <c:pt idx="5115">
                  <c:v>55.58</c:v>
                </c:pt>
                <c:pt idx="5116">
                  <c:v>55.58</c:v>
                </c:pt>
                <c:pt idx="5117">
                  <c:v>55.58</c:v>
                </c:pt>
                <c:pt idx="5118">
                  <c:v>55.58</c:v>
                </c:pt>
                <c:pt idx="5119">
                  <c:v>55.58</c:v>
                </c:pt>
                <c:pt idx="5120">
                  <c:v>55.58</c:v>
                </c:pt>
                <c:pt idx="5121">
                  <c:v>55.59</c:v>
                </c:pt>
                <c:pt idx="5122">
                  <c:v>55.59</c:v>
                </c:pt>
                <c:pt idx="5123">
                  <c:v>55.59</c:v>
                </c:pt>
                <c:pt idx="5124">
                  <c:v>55.6</c:v>
                </c:pt>
                <c:pt idx="5125">
                  <c:v>55.59</c:v>
                </c:pt>
                <c:pt idx="5126">
                  <c:v>55.6</c:v>
                </c:pt>
                <c:pt idx="5127">
                  <c:v>55.6</c:v>
                </c:pt>
                <c:pt idx="5128">
                  <c:v>55.59</c:v>
                </c:pt>
                <c:pt idx="5129">
                  <c:v>55.59</c:v>
                </c:pt>
                <c:pt idx="5130">
                  <c:v>55.59</c:v>
                </c:pt>
                <c:pt idx="5131">
                  <c:v>55.6</c:v>
                </c:pt>
                <c:pt idx="5132">
                  <c:v>55.6</c:v>
                </c:pt>
                <c:pt idx="5133">
                  <c:v>55.6</c:v>
                </c:pt>
                <c:pt idx="5134">
                  <c:v>55.6</c:v>
                </c:pt>
                <c:pt idx="5135">
                  <c:v>55.6</c:v>
                </c:pt>
                <c:pt idx="5136">
                  <c:v>55.6</c:v>
                </c:pt>
                <c:pt idx="5137">
                  <c:v>55.6</c:v>
                </c:pt>
                <c:pt idx="5138">
                  <c:v>55.6</c:v>
                </c:pt>
                <c:pt idx="5139">
                  <c:v>55.6</c:v>
                </c:pt>
                <c:pt idx="5140">
                  <c:v>55.6</c:v>
                </c:pt>
                <c:pt idx="5141">
                  <c:v>55.59</c:v>
                </c:pt>
                <c:pt idx="5142">
                  <c:v>55.59</c:v>
                </c:pt>
                <c:pt idx="5143">
                  <c:v>55.59</c:v>
                </c:pt>
                <c:pt idx="5144">
                  <c:v>55.58</c:v>
                </c:pt>
                <c:pt idx="5145">
                  <c:v>55.58</c:v>
                </c:pt>
                <c:pt idx="5146">
                  <c:v>55.58</c:v>
                </c:pt>
                <c:pt idx="5147">
                  <c:v>55.58</c:v>
                </c:pt>
                <c:pt idx="5148">
                  <c:v>55.58</c:v>
                </c:pt>
                <c:pt idx="5149">
                  <c:v>55.58</c:v>
                </c:pt>
                <c:pt idx="5150">
                  <c:v>55.58</c:v>
                </c:pt>
                <c:pt idx="5151">
                  <c:v>55.58</c:v>
                </c:pt>
                <c:pt idx="5152">
                  <c:v>55.58</c:v>
                </c:pt>
                <c:pt idx="5153">
                  <c:v>55.58</c:v>
                </c:pt>
                <c:pt idx="5154">
                  <c:v>55.58</c:v>
                </c:pt>
                <c:pt idx="5155">
                  <c:v>55.58</c:v>
                </c:pt>
                <c:pt idx="5156">
                  <c:v>55.57</c:v>
                </c:pt>
                <c:pt idx="5157">
                  <c:v>55.57</c:v>
                </c:pt>
                <c:pt idx="5158">
                  <c:v>55.56</c:v>
                </c:pt>
                <c:pt idx="5159">
                  <c:v>55.56</c:v>
                </c:pt>
                <c:pt idx="5160">
                  <c:v>55.54</c:v>
                </c:pt>
                <c:pt idx="5161">
                  <c:v>55.54</c:v>
                </c:pt>
                <c:pt idx="5162">
                  <c:v>55.52</c:v>
                </c:pt>
                <c:pt idx="5163">
                  <c:v>55.5</c:v>
                </c:pt>
                <c:pt idx="5164">
                  <c:v>55.49</c:v>
                </c:pt>
                <c:pt idx="5165">
                  <c:v>55.48</c:v>
                </c:pt>
                <c:pt idx="5166">
                  <c:v>55.46</c:v>
                </c:pt>
                <c:pt idx="5167">
                  <c:v>55.45</c:v>
                </c:pt>
                <c:pt idx="5168">
                  <c:v>55.44</c:v>
                </c:pt>
                <c:pt idx="5169">
                  <c:v>55.42</c:v>
                </c:pt>
                <c:pt idx="5170">
                  <c:v>55.41</c:v>
                </c:pt>
                <c:pt idx="5171">
                  <c:v>55.4</c:v>
                </c:pt>
                <c:pt idx="5172">
                  <c:v>55.39</c:v>
                </c:pt>
                <c:pt idx="5173">
                  <c:v>55.38</c:v>
                </c:pt>
                <c:pt idx="5174">
                  <c:v>55.37</c:v>
                </c:pt>
                <c:pt idx="5175">
                  <c:v>55.35</c:v>
                </c:pt>
                <c:pt idx="5176">
                  <c:v>55.34</c:v>
                </c:pt>
                <c:pt idx="5177">
                  <c:v>55.33</c:v>
                </c:pt>
                <c:pt idx="5178">
                  <c:v>55.31</c:v>
                </c:pt>
                <c:pt idx="5179">
                  <c:v>55.3</c:v>
                </c:pt>
                <c:pt idx="5180">
                  <c:v>55.29</c:v>
                </c:pt>
                <c:pt idx="5181">
                  <c:v>55.27</c:v>
                </c:pt>
                <c:pt idx="5182">
                  <c:v>55.27</c:v>
                </c:pt>
                <c:pt idx="5183">
                  <c:v>55.26</c:v>
                </c:pt>
                <c:pt idx="5184">
                  <c:v>55.26</c:v>
                </c:pt>
                <c:pt idx="5185">
                  <c:v>55.26</c:v>
                </c:pt>
                <c:pt idx="5186">
                  <c:v>55.26</c:v>
                </c:pt>
                <c:pt idx="5187">
                  <c:v>55.26</c:v>
                </c:pt>
                <c:pt idx="5188">
                  <c:v>55.26</c:v>
                </c:pt>
                <c:pt idx="5189">
                  <c:v>55.26</c:v>
                </c:pt>
                <c:pt idx="5190">
                  <c:v>55.26</c:v>
                </c:pt>
                <c:pt idx="5191">
                  <c:v>55.26</c:v>
                </c:pt>
                <c:pt idx="5192">
                  <c:v>55.26</c:v>
                </c:pt>
                <c:pt idx="5193">
                  <c:v>55.26</c:v>
                </c:pt>
                <c:pt idx="5194">
                  <c:v>55.26</c:v>
                </c:pt>
                <c:pt idx="5195">
                  <c:v>55.26</c:v>
                </c:pt>
                <c:pt idx="5196">
                  <c:v>55.26</c:v>
                </c:pt>
                <c:pt idx="5197">
                  <c:v>55.26</c:v>
                </c:pt>
                <c:pt idx="5198">
                  <c:v>55.26</c:v>
                </c:pt>
                <c:pt idx="5199">
                  <c:v>55.26</c:v>
                </c:pt>
                <c:pt idx="5200">
                  <c:v>55.26</c:v>
                </c:pt>
                <c:pt idx="5201">
                  <c:v>55.26</c:v>
                </c:pt>
                <c:pt idx="5202">
                  <c:v>55.26</c:v>
                </c:pt>
                <c:pt idx="5203">
                  <c:v>55.26</c:v>
                </c:pt>
                <c:pt idx="5204">
                  <c:v>55.26</c:v>
                </c:pt>
                <c:pt idx="5205">
                  <c:v>55.26</c:v>
                </c:pt>
                <c:pt idx="5206">
                  <c:v>55.26</c:v>
                </c:pt>
                <c:pt idx="5207">
                  <c:v>55.26</c:v>
                </c:pt>
                <c:pt idx="5208">
                  <c:v>55.26</c:v>
                </c:pt>
                <c:pt idx="5209">
                  <c:v>55.25</c:v>
                </c:pt>
                <c:pt idx="5210">
                  <c:v>55.25</c:v>
                </c:pt>
                <c:pt idx="5211">
                  <c:v>55.25</c:v>
                </c:pt>
                <c:pt idx="5212">
                  <c:v>55.24</c:v>
                </c:pt>
                <c:pt idx="5213">
                  <c:v>55.24</c:v>
                </c:pt>
                <c:pt idx="5214">
                  <c:v>55.23</c:v>
                </c:pt>
                <c:pt idx="5215">
                  <c:v>55.22</c:v>
                </c:pt>
                <c:pt idx="5216">
                  <c:v>55.21</c:v>
                </c:pt>
                <c:pt idx="5217">
                  <c:v>55.2</c:v>
                </c:pt>
                <c:pt idx="5218">
                  <c:v>55.18</c:v>
                </c:pt>
                <c:pt idx="5219">
                  <c:v>55.16</c:v>
                </c:pt>
                <c:pt idx="5220">
                  <c:v>55.14</c:v>
                </c:pt>
                <c:pt idx="5221">
                  <c:v>55.13</c:v>
                </c:pt>
                <c:pt idx="5222">
                  <c:v>55.12</c:v>
                </c:pt>
                <c:pt idx="5223">
                  <c:v>55.12</c:v>
                </c:pt>
                <c:pt idx="5224">
                  <c:v>55.11</c:v>
                </c:pt>
                <c:pt idx="5225">
                  <c:v>55.11</c:v>
                </c:pt>
                <c:pt idx="5226">
                  <c:v>55.1</c:v>
                </c:pt>
                <c:pt idx="5227">
                  <c:v>55.1</c:v>
                </c:pt>
                <c:pt idx="5228">
                  <c:v>55.1</c:v>
                </c:pt>
                <c:pt idx="5229">
                  <c:v>55.1</c:v>
                </c:pt>
                <c:pt idx="5230">
                  <c:v>55.1</c:v>
                </c:pt>
                <c:pt idx="5231">
                  <c:v>55.09</c:v>
                </c:pt>
                <c:pt idx="5232">
                  <c:v>55.09</c:v>
                </c:pt>
                <c:pt idx="5233">
                  <c:v>55.08</c:v>
                </c:pt>
                <c:pt idx="5234">
                  <c:v>55.07</c:v>
                </c:pt>
                <c:pt idx="5235">
                  <c:v>55.06</c:v>
                </c:pt>
                <c:pt idx="5236">
                  <c:v>55.04</c:v>
                </c:pt>
                <c:pt idx="5237">
                  <c:v>55.03</c:v>
                </c:pt>
                <c:pt idx="5238">
                  <c:v>55.01</c:v>
                </c:pt>
                <c:pt idx="5239">
                  <c:v>55</c:v>
                </c:pt>
                <c:pt idx="5240">
                  <c:v>54.99</c:v>
                </c:pt>
                <c:pt idx="5241">
                  <c:v>54.97</c:v>
                </c:pt>
                <c:pt idx="5242">
                  <c:v>54.95</c:v>
                </c:pt>
                <c:pt idx="5243">
                  <c:v>54.93</c:v>
                </c:pt>
                <c:pt idx="5244">
                  <c:v>54.91</c:v>
                </c:pt>
                <c:pt idx="5245">
                  <c:v>54.89</c:v>
                </c:pt>
                <c:pt idx="5246">
                  <c:v>54.87</c:v>
                </c:pt>
                <c:pt idx="5247">
                  <c:v>54.86</c:v>
                </c:pt>
                <c:pt idx="5248">
                  <c:v>54.84</c:v>
                </c:pt>
                <c:pt idx="5249">
                  <c:v>54.83</c:v>
                </c:pt>
                <c:pt idx="5250">
                  <c:v>54.82</c:v>
                </c:pt>
                <c:pt idx="5251">
                  <c:v>54.81</c:v>
                </c:pt>
                <c:pt idx="5252">
                  <c:v>54.8</c:v>
                </c:pt>
                <c:pt idx="5253">
                  <c:v>54.8</c:v>
                </c:pt>
                <c:pt idx="5254">
                  <c:v>54.79</c:v>
                </c:pt>
                <c:pt idx="5255">
                  <c:v>54.79</c:v>
                </c:pt>
                <c:pt idx="5256">
                  <c:v>54.79</c:v>
                </c:pt>
                <c:pt idx="5257">
                  <c:v>54.78</c:v>
                </c:pt>
                <c:pt idx="5258">
                  <c:v>54.78</c:v>
                </c:pt>
                <c:pt idx="5259">
                  <c:v>54.77</c:v>
                </c:pt>
                <c:pt idx="5260">
                  <c:v>54.76</c:v>
                </c:pt>
                <c:pt idx="5261">
                  <c:v>54.75</c:v>
                </c:pt>
                <c:pt idx="5262">
                  <c:v>54.74</c:v>
                </c:pt>
                <c:pt idx="5263">
                  <c:v>54.73</c:v>
                </c:pt>
                <c:pt idx="5264">
                  <c:v>54.72</c:v>
                </c:pt>
                <c:pt idx="5265">
                  <c:v>54.71</c:v>
                </c:pt>
                <c:pt idx="5266">
                  <c:v>54.7</c:v>
                </c:pt>
                <c:pt idx="5267">
                  <c:v>54.69</c:v>
                </c:pt>
                <c:pt idx="5268">
                  <c:v>54.67</c:v>
                </c:pt>
                <c:pt idx="5269">
                  <c:v>54.66</c:v>
                </c:pt>
                <c:pt idx="5270">
                  <c:v>54.66</c:v>
                </c:pt>
                <c:pt idx="5271">
                  <c:v>54.66</c:v>
                </c:pt>
                <c:pt idx="5272">
                  <c:v>54.65</c:v>
                </c:pt>
                <c:pt idx="5273">
                  <c:v>54.65</c:v>
                </c:pt>
                <c:pt idx="5274">
                  <c:v>54.64</c:v>
                </c:pt>
                <c:pt idx="5275">
                  <c:v>54.64</c:v>
                </c:pt>
                <c:pt idx="5276">
                  <c:v>54.64</c:v>
                </c:pt>
                <c:pt idx="5277">
                  <c:v>54.63</c:v>
                </c:pt>
                <c:pt idx="5278">
                  <c:v>54.63</c:v>
                </c:pt>
                <c:pt idx="5279">
                  <c:v>54.63</c:v>
                </c:pt>
                <c:pt idx="5280">
                  <c:v>54.63</c:v>
                </c:pt>
                <c:pt idx="5281">
                  <c:v>54.63</c:v>
                </c:pt>
                <c:pt idx="5282">
                  <c:v>54.63</c:v>
                </c:pt>
                <c:pt idx="5283">
                  <c:v>54.63</c:v>
                </c:pt>
                <c:pt idx="5284">
                  <c:v>54.63</c:v>
                </c:pt>
                <c:pt idx="5285">
                  <c:v>54.63</c:v>
                </c:pt>
                <c:pt idx="5286">
                  <c:v>54.63</c:v>
                </c:pt>
                <c:pt idx="5287">
                  <c:v>54.63</c:v>
                </c:pt>
                <c:pt idx="5288">
                  <c:v>54.63</c:v>
                </c:pt>
                <c:pt idx="5289">
                  <c:v>54.63</c:v>
                </c:pt>
                <c:pt idx="5290">
                  <c:v>54.63</c:v>
                </c:pt>
                <c:pt idx="5291">
                  <c:v>54.63</c:v>
                </c:pt>
                <c:pt idx="5292">
                  <c:v>54.63</c:v>
                </c:pt>
                <c:pt idx="5293">
                  <c:v>54.63</c:v>
                </c:pt>
                <c:pt idx="5294">
                  <c:v>54.62</c:v>
                </c:pt>
                <c:pt idx="5295">
                  <c:v>54.62</c:v>
                </c:pt>
                <c:pt idx="5296">
                  <c:v>54.61</c:v>
                </c:pt>
                <c:pt idx="5297">
                  <c:v>54.61</c:v>
                </c:pt>
                <c:pt idx="5298">
                  <c:v>54.6</c:v>
                </c:pt>
                <c:pt idx="5299">
                  <c:v>54.59</c:v>
                </c:pt>
                <c:pt idx="5300">
                  <c:v>54.59</c:v>
                </c:pt>
                <c:pt idx="5301">
                  <c:v>54.58</c:v>
                </c:pt>
                <c:pt idx="5302">
                  <c:v>54.56</c:v>
                </c:pt>
                <c:pt idx="5303">
                  <c:v>54.54</c:v>
                </c:pt>
                <c:pt idx="5304">
                  <c:v>54.53</c:v>
                </c:pt>
                <c:pt idx="5305">
                  <c:v>54.51</c:v>
                </c:pt>
                <c:pt idx="5306">
                  <c:v>54.5</c:v>
                </c:pt>
                <c:pt idx="5307">
                  <c:v>54.48</c:v>
                </c:pt>
                <c:pt idx="5308">
                  <c:v>54.47</c:v>
                </c:pt>
                <c:pt idx="5309">
                  <c:v>54.46</c:v>
                </c:pt>
                <c:pt idx="5310">
                  <c:v>54.45</c:v>
                </c:pt>
                <c:pt idx="5311">
                  <c:v>54.43</c:v>
                </c:pt>
                <c:pt idx="5312">
                  <c:v>54.42</c:v>
                </c:pt>
                <c:pt idx="5313">
                  <c:v>54.42</c:v>
                </c:pt>
                <c:pt idx="5314">
                  <c:v>54.41</c:v>
                </c:pt>
                <c:pt idx="5315">
                  <c:v>54.39</c:v>
                </c:pt>
                <c:pt idx="5316">
                  <c:v>54.39</c:v>
                </c:pt>
                <c:pt idx="5317">
                  <c:v>54.38</c:v>
                </c:pt>
                <c:pt idx="5318">
                  <c:v>54.37</c:v>
                </c:pt>
                <c:pt idx="5319">
                  <c:v>54.36</c:v>
                </c:pt>
                <c:pt idx="5320">
                  <c:v>54.36</c:v>
                </c:pt>
                <c:pt idx="5321">
                  <c:v>54.35</c:v>
                </c:pt>
                <c:pt idx="5322">
                  <c:v>54.35</c:v>
                </c:pt>
                <c:pt idx="5323">
                  <c:v>54.34</c:v>
                </c:pt>
                <c:pt idx="5324">
                  <c:v>54.34</c:v>
                </c:pt>
                <c:pt idx="5325">
                  <c:v>54.34</c:v>
                </c:pt>
                <c:pt idx="5326">
                  <c:v>54.33</c:v>
                </c:pt>
                <c:pt idx="5327">
                  <c:v>54.33</c:v>
                </c:pt>
                <c:pt idx="5328">
                  <c:v>54.32</c:v>
                </c:pt>
                <c:pt idx="5329">
                  <c:v>54.32</c:v>
                </c:pt>
                <c:pt idx="5330">
                  <c:v>54.32</c:v>
                </c:pt>
                <c:pt idx="5331">
                  <c:v>54.32</c:v>
                </c:pt>
                <c:pt idx="5332">
                  <c:v>54.32</c:v>
                </c:pt>
                <c:pt idx="5333">
                  <c:v>54.32</c:v>
                </c:pt>
                <c:pt idx="5334">
                  <c:v>54.32</c:v>
                </c:pt>
                <c:pt idx="5335">
                  <c:v>54.31</c:v>
                </c:pt>
                <c:pt idx="5336">
                  <c:v>54.31</c:v>
                </c:pt>
                <c:pt idx="5337">
                  <c:v>54.3</c:v>
                </c:pt>
                <c:pt idx="5338">
                  <c:v>54.29</c:v>
                </c:pt>
                <c:pt idx="5339">
                  <c:v>54.29</c:v>
                </c:pt>
                <c:pt idx="5340">
                  <c:v>54.28</c:v>
                </c:pt>
                <c:pt idx="5341">
                  <c:v>54.28</c:v>
                </c:pt>
                <c:pt idx="5342">
                  <c:v>54.27</c:v>
                </c:pt>
                <c:pt idx="5343">
                  <c:v>54.26</c:v>
                </c:pt>
                <c:pt idx="5344">
                  <c:v>54.25</c:v>
                </c:pt>
                <c:pt idx="5345">
                  <c:v>54.24</c:v>
                </c:pt>
                <c:pt idx="5346">
                  <c:v>54.23</c:v>
                </c:pt>
                <c:pt idx="5347">
                  <c:v>54.22</c:v>
                </c:pt>
                <c:pt idx="5348">
                  <c:v>54.21</c:v>
                </c:pt>
                <c:pt idx="5349">
                  <c:v>54.2</c:v>
                </c:pt>
                <c:pt idx="5350">
                  <c:v>54.19</c:v>
                </c:pt>
                <c:pt idx="5351">
                  <c:v>54.18</c:v>
                </c:pt>
                <c:pt idx="5352">
                  <c:v>54.17</c:v>
                </c:pt>
                <c:pt idx="5353">
                  <c:v>54.16</c:v>
                </c:pt>
                <c:pt idx="5354">
                  <c:v>54.16</c:v>
                </c:pt>
                <c:pt idx="5355">
                  <c:v>54.16</c:v>
                </c:pt>
                <c:pt idx="5356">
                  <c:v>54.14</c:v>
                </c:pt>
                <c:pt idx="5357">
                  <c:v>54.13</c:v>
                </c:pt>
                <c:pt idx="5358">
                  <c:v>54.13</c:v>
                </c:pt>
                <c:pt idx="5359">
                  <c:v>54.12</c:v>
                </c:pt>
                <c:pt idx="5360">
                  <c:v>54.11</c:v>
                </c:pt>
                <c:pt idx="5361">
                  <c:v>54.11</c:v>
                </c:pt>
                <c:pt idx="5362">
                  <c:v>54.09</c:v>
                </c:pt>
                <c:pt idx="5363">
                  <c:v>54.08</c:v>
                </c:pt>
                <c:pt idx="5364">
                  <c:v>54.07</c:v>
                </c:pt>
                <c:pt idx="5365">
                  <c:v>54.06</c:v>
                </c:pt>
                <c:pt idx="5366">
                  <c:v>54.05</c:v>
                </c:pt>
                <c:pt idx="5367">
                  <c:v>54.05</c:v>
                </c:pt>
                <c:pt idx="5368">
                  <c:v>54.05</c:v>
                </c:pt>
                <c:pt idx="5369">
                  <c:v>54.05</c:v>
                </c:pt>
                <c:pt idx="5370">
                  <c:v>54.04</c:v>
                </c:pt>
                <c:pt idx="5371">
                  <c:v>54.04</c:v>
                </c:pt>
                <c:pt idx="5372">
                  <c:v>54.04</c:v>
                </c:pt>
                <c:pt idx="5373">
                  <c:v>54.04</c:v>
                </c:pt>
                <c:pt idx="5374">
                  <c:v>54.04</c:v>
                </c:pt>
                <c:pt idx="5375">
                  <c:v>54.04</c:v>
                </c:pt>
                <c:pt idx="5376">
                  <c:v>54.04</c:v>
                </c:pt>
                <c:pt idx="5377">
                  <c:v>54.04</c:v>
                </c:pt>
                <c:pt idx="5378">
                  <c:v>54.04</c:v>
                </c:pt>
                <c:pt idx="5379">
                  <c:v>54.04</c:v>
                </c:pt>
                <c:pt idx="5380">
                  <c:v>54.05</c:v>
                </c:pt>
                <c:pt idx="5381">
                  <c:v>54.05</c:v>
                </c:pt>
                <c:pt idx="5382">
                  <c:v>54.06</c:v>
                </c:pt>
                <c:pt idx="5383">
                  <c:v>54.06</c:v>
                </c:pt>
                <c:pt idx="5384">
                  <c:v>54.07</c:v>
                </c:pt>
                <c:pt idx="5385">
                  <c:v>54.07</c:v>
                </c:pt>
                <c:pt idx="5386">
                  <c:v>54.08</c:v>
                </c:pt>
                <c:pt idx="5387">
                  <c:v>54.09</c:v>
                </c:pt>
                <c:pt idx="5388">
                  <c:v>54.09</c:v>
                </c:pt>
                <c:pt idx="5389">
                  <c:v>54.09</c:v>
                </c:pt>
                <c:pt idx="5390">
                  <c:v>54.09</c:v>
                </c:pt>
                <c:pt idx="5391">
                  <c:v>54.1</c:v>
                </c:pt>
                <c:pt idx="5392">
                  <c:v>54.11</c:v>
                </c:pt>
                <c:pt idx="5393">
                  <c:v>54.11</c:v>
                </c:pt>
                <c:pt idx="5394">
                  <c:v>54.12</c:v>
                </c:pt>
                <c:pt idx="5395">
                  <c:v>54.13</c:v>
                </c:pt>
                <c:pt idx="5396">
                  <c:v>54.13</c:v>
                </c:pt>
                <c:pt idx="5397">
                  <c:v>54.14</c:v>
                </c:pt>
                <c:pt idx="5398">
                  <c:v>54.16</c:v>
                </c:pt>
                <c:pt idx="5399">
                  <c:v>54.17</c:v>
                </c:pt>
                <c:pt idx="5400">
                  <c:v>54.19</c:v>
                </c:pt>
                <c:pt idx="5401">
                  <c:v>54.21</c:v>
                </c:pt>
                <c:pt idx="5402">
                  <c:v>54.23</c:v>
                </c:pt>
                <c:pt idx="5403">
                  <c:v>54.24</c:v>
                </c:pt>
                <c:pt idx="5404">
                  <c:v>54.26</c:v>
                </c:pt>
                <c:pt idx="5405">
                  <c:v>54.28</c:v>
                </c:pt>
                <c:pt idx="5406">
                  <c:v>54.3</c:v>
                </c:pt>
                <c:pt idx="5407">
                  <c:v>54.31</c:v>
                </c:pt>
                <c:pt idx="5408">
                  <c:v>54.32</c:v>
                </c:pt>
                <c:pt idx="5409">
                  <c:v>54.32</c:v>
                </c:pt>
                <c:pt idx="5410">
                  <c:v>54.32</c:v>
                </c:pt>
                <c:pt idx="5411">
                  <c:v>54.32</c:v>
                </c:pt>
                <c:pt idx="5412">
                  <c:v>54.33</c:v>
                </c:pt>
                <c:pt idx="5413">
                  <c:v>54.33</c:v>
                </c:pt>
                <c:pt idx="5414">
                  <c:v>54.34</c:v>
                </c:pt>
                <c:pt idx="5415">
                  <c:v>54.34</c:v>
                </c:pt>
                <c:pt idx="5416">
                  <c:v>54.35</c:v>
                </c:pt>
                <c:pt idx="5417">
                  <c:v>54.36</c:v>
                </c:pt>
                <c:pt idx="5418">
                  <c:v>54.36</c:v>
                </c:pt>
                <c:pt idx="5419">
                  <c:v>54.38</c:v>
                </c:pt>
                <c:pt idx="5420">
                  <c:v>54.39</c:v>
                </c:pt>
                <c:pt idx="5421">
                  <c:v>54.41</c:v>
                </c:pt>
                <c:pt idx="5422">
                  <c:v>54.43</c:v>
                </c:pt>
                <c:pt idx="5423">
                  <c:v>54.46</c:v>
                </c:pt>
                <c:pt idx="5424">
                  <c:v>54.47</c:v>
                </c:pt>
                <c:pt idx="5425">
                  <c:v>54.5</c:v>
                </c:pt>
                <c:pt idx="5426">
                  <c:v>54.52</c:v>
                </c:pt>
                <c:pt idx="5427">
                  <c:v>54.55</c:v>
                </c:pt>
                <c:pt idx="5428">
                  <c:v>54.58</c:v>
                </c:pt>
                <c:pt idx="5429">
                  <c:v>54.6</c:v>
                </c:pt>
                <c:pt idx="5430">
                  <c:v>54.61</c:v>
                </c:pt>
                <c:pt idx="5431">
                  <c:v>54.63</c:v>
                </c:pt>
                <c:pt idx="5432">
                  <c:v>54.63</c:v>
                </c:pt>
                <c:pt idx="5433">
                  <c:v>54.63</c:v>
                </c:pt>
                <c:pt idx="5434">
                  <c:v>54.63</c:v>
                </c:pt>
                <c:pt idx="5435">
                  <c:v>54.64</c:v>
                </c:pt>
                <c:pt idx="5436">
                  <c:v>54.64</c:v>
                </c:pt>
                <c:pt idx="5437">
                  <c:v>54.66</c:v>
                </c:pt>
                <c:pt idx="5438">
                  <c:v>54.67</c:v>
                </c:pt>
                <c:pt idx="5439">
                  <c:v>54.7</c:v>
                </c:pt>
                <c:pt idx="5440">
                  <c:v>54.72</c:v>
                </c:pt>
                <c:pt idx="5441">
                  <c:v>54.74</c:v>
                </c:pt>
                <c:pt idx="5442">
                  <c:v>54.76</c:v>
                </c:pt>
                <c:pt idx="5443">
                  <c:v>54.77</c:v>
                </c:pt>
                <c:pt idx="5444">
                  <c:v>54.78</c:v>
                </c:pt>
                <c:pt idx="5445">
                  <c:v>54.79</c:v>
                </c:pt>
                <c:pt idx="5446">
                  <c:v>54.8</c:v>
                </c:pt>
                <c:pt idx="5447">
                  <c:v>54.82</c:v>
                </c:pt>
                <c:pt idx="5448">
                  <c:v>54.85</c:v>
                </c:pt>
                <c:pt idx="5449">
                  <c:v>54.88</c:v>
                </c:pt>
                <c:pt idx="5450">
                  <c:v>54.92</c:v>
                </c:pt>
                <c:pt idx="5451">
                  <c:v>54.97</c:v>
                </c:pt>
                <c:pt idx="5452">
                  <c:v>55.01</c:v>
                </c:pt>
                <c:pt idx="5453">
                  <c:v>55.04</c:v>
                </c:pt>
                <c:pt idx="5454">
                  <c:v>55.07</c:v>
                </c:pt>
                <c:pt idx="5455">
                  <c:v>55.09</c:v>
                </c:pt>
                <c:pt idx="5456">
                  <c:v>55.1</c:v>
                </c:pt>
                <c:pt idx="5457">
                  <c:v>55.1</c:v>
                </c:pt>
                <c:pt idx="5458">
                  <c:v>55.12</c:v>
                </c:pt>
                <c:pt idx="5459">
                  <c:v>55.14</c:v>
                </c:pt>
                <c:pt idx="5460">
                  <c:v>55.16</c:v>
                </c:pt>
                <c:pt idx="5461">
                  <c:v>55.19</c:v>
                </c:pt>
                <c:pt idx="5462">
                  <c:v>55.22</c:v>
                </c:pt>
                <c:pt idx="5463">
                  <c:v>55.23</c:v>
                </c:pt>
                <c:pt idx="5464">
                  <c:v>55.25</c:v>
                </c:pt>
                <c:pt idx="5465">
                  <c:v>55.25</c:v>
                </c:pt>
                <c:pt idx="5466">
                  <c:v>55.26</c:v>
                </c:pt>
                <c:pt idx="5467">
                  <c:v>55.26</c:v>
                </c:pt>
                <c:pt idx="5468">
                  <c:v>55.26</c:v>
                </c:pt>
                <c:pt idx="5469">
                  <c:v>55.26</c:v>
                </c:pt>
                <c:pt idx="5470">
                  <c:v>55.26</c:v>
                </c:pt>
                <c:pt idx="5471">
                  <c:v>55.26</c:v>
                </c:pt>
                <c:pt idx="5472">
                  <c:v>55.26</c:v>
                </c:pt>
                <c:pt idx="5473">
                  <c:v>55.26</c:v>
                </c:pt>
                <c:pt idx="5474">
                  <c:v>55.26</c:v>
                </c:pt>
                <c:pt idx="5475">
                  <c:v>55.26</c:v>
                </c:pt>
                <c:pt idx="5476">
                  <c:v>55.26</c:v>
                </c:pt>
                <c:pt idx="5477">
                  <c:v>55.26</c:v>
                </c:pt>
                <c:pt idx="5478">
                  <c:v>55.27</c:v>
                </c:pt>
                <c:pt idx="5479">
                  <c:v>55.28</c:v>
                </c:pt>
                <c:pt idx="5480">
                  <c:v>55.29</c:v>
                </c:pt>
                <c:pt idx="5481">
                  <c:v>55.3</c:v>
                </c:pt>
                <c:pt idx="5482">
                  <c:v>55.31</c:v>
                </c:pt>
                <c:pt idx="5483">
                  <c:v>55.32</c:v>
                </c:pt>
                <c:pt idx="5484">
                  <c:v>55.33</c:v>
                </c:pt>
                <c:pt idx="5485">
                  <c:v>55.35</c:v>
                </c:pt>
                <c:pt idx="5486">
                  <c:v>55.36</c:v>
                </c:pt>
                <c:pt idx="5487">
                  <c:v>55.38</c:v>
                </c:pt>
                <c:pt idx="5488">
                  <c:v>55.39</c:v>
                </c:pt>
                <c:pt idx="5489">
                  <c:v>55.41</c:v>
                </c:pt>
                <c:pt idx="5490">
                  <c:v>55.42</c:v>
                </c:pt>
                <c:pt idx="5491">
                  <c:v>55.44</c:v>
                </c:pt>
                <c:pt idx="5492">
                  <c:v>55.44</c:v>
                </c:pt>
                <c:pt idx="5493">
                  <c:v>55.45</c:v>
                </c:pt>
                <c:pt idx="5494">
                  <c:v>55.46</c:v>
                </c:pt>
                <c:pt idx="5495">
                  <c:v>55.46</c:v>
                </c:pt>
                <c:pt idx="5496">
                  <c:v>55.47</c:v>
                </c:pt>
                <c:pt idx="5497">
                  <c:v>55.47</c:v>
                </c:pt>
                <c:pt idx="5498">
                  <c:v>55.48</c:v>
                </c:pt>
                <c:pt idx="5499">
                  <c:v>55.48</c:v>
                </c:pt>
                <c:pt idx="5500">
                  <c:v>55.49</c:v>
                </c:pt>
                <c:pt idx="5501">
                  <c:v>55.49</c:v>
                </c:pt>
                <c:pt idx="5502">
                  <c:v>55.5</c:v>
                </c:pt>
                <c:pt idx="5503">
                  <c:v>55.5</c:v>
                </c:pt>
                <c:pt idx="5504">
                  <c:v>55.5</c:v>
                </c:pt>
                <c:pt idx="5505">
                  <c:v>55.5</c:v>
                </c:pt>
                <c:pt idx="5506">
                  <c:v>55.5</c:v>
                </c:pt>
                <c:pt idx="5507">
                  <c:v>55.5</c:v>
                </c:pt>
                <c:pt idx="5508">
                  <c:v>55.5</c:v>
                </c:pt>
                <c:pt idx="5509">
                  <c:v>55.5</c:v>
                </c:pt>
                <c:pt idx="5510">
                  <c:v>55.5</c:v>
                </c:pt>
                <c:pt idx="5511">
                  <c:v>55.5</c:v>
                </c:pt>
                <c:pt idx="5512">
                  <c:v>55.5</c:v>
                </c:pt>
                <c:pt idx="5513">
                  <c:v>55.5</c:v>
                </c:pt>
                <c:pt idx="5514">
                  <c:v>55.49</c:v>
                </c:pt>
                <c:pt idx="5515">
                  <c:v>55.49</c:v>
                </c:pt>
                <c:pt idx="5516">
                  <c:v>55.49</c:v>
                </c:pt>
                <c:pt idx="5517">
                  <c:v>55.48</c:v>
                </c:pt>
                <c:pt idx="5518">
                  <c:v>55.48</c:v>
                </c:pt>
                <c:pt idx="5519">
                  <c:v>55.48</c:v>
                </c:pt>
                <c:pt idx="5520">
                  <c:v>55.48</c:v>
                </c:pt>
                <c:pt idx="5521">
                  <c:v>55.47</c:v>
                </c:pt>
                <c:pt idx="5522">
                  <c:v>55.47</c:v>
                </c:pt>
                <c:pt idx="5523">
                  <c:v>55.46</c:v>
                </c:pt>
                <c:pt idx="5524">
                  <c:v>55.45</c:v>
                </c:pt>
                <c:pt idx="5525">
                  <c:v>55.44</c:v>
                </c:pt>
                <c:pt idx="5526">
                  <c:v>55.43</c:v>
                </c:pt>
                <c:pt idx="5527">
                  <c:v>55.42</c:v>
                </c:pt>
                <c:pt idx="5528">
                  <c:v>55.42</c:v>
                </c:pt>
                <c:pt idx="5529">
                  <c:v>55.41</c:v>
                </c:pt>
                <c:pt idx="5530">
                  <c:v>55.4</c:v>
                </c:pt>
                <c:pt idx="5531">
                  <c:v>55.4</c:v>
                </c:pt>
                <c:pt idx="5532">
                  <c:v>55.39</c:v>
                </c:pt>
                <c:pt idx="5533">
                  <c:v>55.38</c:v>
                </c:pt>
                <c:pt idx="5534">
                  <c:v>55.38</c:v>
                </c:pt>
                <c:pt idx="5535">
                  <c:v>55.37</c:v>
                </c:pt>
                <c:pt idx="5536">
                  <c:v>55.36</c:v>
                </c:pt>
                <c:pt idx="5537">
                  <c:v>55.34</c:v>
                </c:pt>
                <c:pt idx="5538">
                  <c:v>55.33</c:v>
                </c:pt>
                <c:pt idx="5539">
                  <c:v>55.31</c:v>
                </c:pt>
                <c:pt idx="5540">
                  <c:v>55.3</c:v>
                </c:pt>
                <c:pt idx="5541">
                  <c:v>55.29</c:v>
                </c:pt>
                <c:pt idx="5542">
                  <c:v>55.29</c:v>
                </c:pt>
                <c:pt idx="5543">
                  <c:v>55.28</c:v>
                </c:pt>
                <c:pt idx="5544">
                  <c:v>55.28</c:v>
                </c:pt>
                <c:pt idx="5545">
                  <c:v>55.28</c:v>
                </c:pt>
                <c:pt idx="5546">
                  <c:v>55.27</c:v>
                </c:pt>
                <c:pt idx="5547">
                  <c:v>55.27</c:v>
                </c:pt>
                <c:pt idx="5548">
                  <c:v>55.27</c:v>
                </c:pt>
                <c:pt idx="5549">
                  <c:v>55.26</c:v>
                </c:pt>
                <c:pt idx="5550">
                  <c:v>55.26</c:v>
                </c:pt>
                <c:pt idx="5551">
                  <c:v>55.26</c:v>
                </c:pt>
                <c:pt idx="5552">
                  <c:v>55.26</c:v>
                </c:pt>
                <c:pt idx="5553">
                  <c:v>55.26</c:v>
                </c:pt>
                <c:pt idx="5554">
                  <c:v>55.26</c:v>
                </c:pt>
                <c:pt idx="5555">
                  <c:v>55.26</c:v>
                </c:pt>
                <c:pt idx="5556">
                  <c:v>55.26</c:v>
                </c:pt>
                <c:pt idx="5557">
                  <c:v>55.26</c:v>
                </c:pt>
                <c:pt idx="5558">
                  <c:v>55.26</c:v>
                </c:pt>
                <c:pt idx="5559">
                  <c:v>55.26</c:v>
                </c:pt>
                <c:pt idx="5560">
                  <c:v>55.26</c:v>
                </c:pt>
                <c:pt idx="5561">
                  <c:v>55.26</c:v>
                </c:pt>
                <c:pt idx="5562">
                  <c:v>55.26</c:v>
                </c:pt>
                <c:pt idx="5563">
                  <c:v>55.26</c:v>
                </c:pt>
                <c:pt idx="5564">
                  <c:v>55.26</c:v>
                </c:pt>
                <c:pt idx="5565">
                  <c:v>55.26</c:v>
                </c:pt>
                <c:pt idx="5566">
                  <c:v>55.26</c:v>
                </c:pt>
                <c:pt idx="5567">
                  <c:v>55.26</c:v>
                </c:pt>
                <c:pt idx="5568">
                  <c:v>55.26</c:v>
                </c:pt>
                <c:pt idx="5569">
                  <c:v>55.26</c:v>
                </c:pt>
                <c:pt idx="5570">
                  <c:v>55.26</c:v>
                </c:pt>
                <c:pt idx="5571">
                  <c:v>55.26</c:v>
                </c:pt>
                <c:pt idx="5572">
                  <c:v>55.25</c:v>
                </c:pt>
                <c:pt idx="5573">
                  <c:v>55.25</c:v>
                </c:pt>
                <c:pt idx="5574">
                  <c:v>55.25</c:v>
                </c:pt>
                <c:pt idx="5575">
                  <c:v>55.24</c:v>
                </c:pt>
                <c:pt idx="5576">
                  <c:v>55.23</c:v>
                </c:pt>
                <c:pt idx="5577">
                  <c:v>55.22</c:v>
                </c:pt>
                <c:pt idx="5578">
                  <c:v>55.21</c:v>
                </c:pt>
                <c:pt idx="5579">
                  <c:v>55.19</c:v>
                </c:pt>
                <c:pt idx="5580">
                  <c:v>55.18</c:v>
                </c:pt>
                <c:pt idx="5581">
                  <c:v>55.16</c:v>
                </c:pt>
                <c:pt idx="5582">
                  <c:v>55.14</c:v>
                </c:pt>
                <c:pt idx="5583">
                  <c:v>55.13</c:v>
                </c:pt>
                <c:pt idx="5584">
                  <c:v>55.12</c:v>
                </c:pt>
                <c:pt idx="5585">
                  <c:v>55.11</c:v>
                </c:pt>
                <c:pt idx="5586">
                  <c:v>55.11</c:v>
                </c:pt>
                <c:pt idx="5587">
                  <c:v>55.1</c:v>
                </c:pt>
                <c:pt idx="5588">
                  <c:v>55.1</c:v>
                </c:pt>
                <c:pt idx="5589">
                  <c:v>55.1</c:v>
                </c:pt>
                <c:pt idx="5590">
                  <c:v>55.1</c:v>
                </c:pt>
                <c:pt idx="5591">
                  <c:v>55.1</c:v>
                </c:pt>
                <c:pt idx="5592">
                  <c:v>55.1</c:v>
                </c:pt>
                <c:pt idx="5593">
                  <c:v>55.09</c:v>
                </c:pt>
                <c:pt idx="5594">
                  <c:v>55.08</c:v>
                </c:pt>
                <c:pt idx="5595">
                  <c:v>55.07</c:v>
                </c:pt>
                <c:pt idx="5596">
                  <c:v>55.06</c:v>
                </c:pt>
                <c:pt idx="5597">
                  <c:v>55.04</c:v>
                </c:pt>
                <c:pt idx="5598">
                  <c:v>55.03</c:v>
                </c:pt>
                <c:pt idx="5599">
                  <c:v>55.02</c:v>
                </c:pt>
                <c:pt idx="5600">
                  <c:v>55</c:v>
                </c:pt>
                <c:pt idx="5601">
                  <c:v>54.98</c:v>
                </c:pt>
                <c:pt idx="5602">
                  <c:v>54.96</c:v>
                </c:pt>
                <c:pt idx="5603">
                  <c:v>54.93</c:v>
                </c:pt>
                <c:pt idx="5604">
                  <c:v>54.91</c:v>
                </c:pt>
                <c:pt idx="5605">
                  <c:v>54.89</c:v>
                </c:pt>
                <c:pt idx="5606">
                  <c:v>54.87</c:v>
                </c:pt>
                <c:pt idx="5607">
                  <c:v>54.85</c:v>
                </c:pt>
                <c:pt idx="5608">
                  <c:v>54.84</c:v>
                </c:pt>
                <c:pt idx="5609">
                  <c:v>54.83</c:v>
                </c:pt>
                <c:pt idx="5610">
                  <c:v>54.82</c:v>
                </c:pt>
                <c:pt idx="5611">
                  <c:v>54.81</c:v>
                </c:pt>
                <c:pt idx="5612">
                  <c:v>54.8</c:v>
                </c:pt>
                <c:pt idx="5613">
                  <c:v>54.8</c:v>
                </c:pt>
                <c:pt idx="5614">
                  <c:v>54.79</c:v>
                </c:pt>
                <c:pt idx="5615">
                  <c:v>54.79</c:v>
                </c:pt>
                <c:pt idx="5616">
                  <c:v>54.78</c:v>
                </c:pt>
                <c:pt idx="5617">
                  <c:v>54.78</c:v>
                </c:pt>
                <c:pt idx="5618">
                  <c:v>54.78</c:v>
                </c:pt>
                <c:pt idx="5619">
                  <c:v>54.77</c:v>
                </c:pt>
                <c:pt idx="5620">
                  <c:v>54.76</c:v>
                </c:pt>
                <c:pt idx="5621">
                  <c:v>54.75</c:v>
                </c:pt>
                <c:pt idx="5622">
                  <c:v>54.74</c:v>
                </c:pt>
                <c:pt idx="5623">
                  <c:v>54.73</c:v>
                </c:pt>
                <c:pt idx="5624">
                  <c:v>54.71</c:v>
                </c:pt>
                <c:pt idx="5625">
                  <c:v>54.7</c:v>
                </c:pt>
                <c:pt idx="5626">
                  <c:v>54.69</c:v>
                </c:pt>
                <c:pt idx="5627">
                  <c:v>54.68</c:v>
                </c:pt>
                <c:pt idx="5628">
                  <c:v>54.66</c:v>
                </c:pt>
                <c:pt idx="5629">
                  <c:v>54.66</c:v>
                </c:pt>
                <c:pt idx="5630">
                  <c:v>54.65</c:v>
                </c:pt>
                <c:pt idx="5631">
                  <c:v>54.64</c:v>
                </c:pt>
                <c:pt idx="5632">
                  <c:v>54.64</c:v>
                </c:pt>
                <c:pt idx="5633">
                  <c:v>54.64</c:v>
                </c:pt>
                <c:pt idx="5634">
                  <c:v>54.63</c:v>
                </c:pt>
                <c:pt idx="5635">
                  <c:v>54.63</c:v>
                </c:pt>
                <c:pt idx="5636">
                  <c:v>54.63</c:v>
                </c:pt>
                <c:pt idx="5637">
                  <c:v>54.63</c:v>
                </c:pt>
                <c:pt idx="5638">
                  <c:v>54.63</c:v>
                </c:pt>
                <c:pt idx="5639">
                  <c:v>54.63</c:v>
                </c:pt>
                <c:pt idx="5640">
                  <c:v>54.63</c:v>
                </c:pt>
                <c:pt idx="5641">
                  <c:v>54.63</c:v>
                </c:pt>
                <c:pt idx="5642">
                  <c:v>54.63</c:v>
                </c:pt>
                <c:pt idx="5643">
                  <c:v>54.63</c:v>
                </c:pt>
                <c:pt idx="5644">
                  <c:v>54.63</c:v>
                </c:pt>
                <c:pt idx="5645">
                  <c:v>54.63</c:v>
                </c:pt>
                <c:pt idx="5646">
                  <c:v>54.63</c:v>
                </c:pt>
                <c:pt idx="5647">
                  <c:v>54.63</c:v>
                </c:pt>
                <c:pt idx="5648">
                  <c:v>54.63</c:v>
                </c:pt>
                <c:pt idx="5649">
                  <c:v>54.63</c:v>
                </c:pt>
                <c:pt idx="5650">
                  <c:v>54.63</c:v>
                </c:pt>
                <c:pt idx="5651">
                  <c:v>54.63</c:v>
                </c:pt>
                <c:pt idx="5652">
                  <c:v>54.63</c:v>
                </c:pt>
                <c:pt idx="5653">
                  <c:v>54.63</c:v>
                </c:pt>
                <c:pt idx="5654">
                  <c:v>54.63</c:v>
                </c:pt>
                <c:pt idx="5655">
                  <c:v>54.62</c:v>
                </c:pt>
                <c:pt idx="5656">
                  <c:v>54.61</c:v>
                </c:pt>
                <c:pt idx="5657">
                  <c:v>54.61</c:v>
                </c:pt>
                <c:pt idx="5658">
                  <c:v>54.6</c:v>
                </c:pt>
                <c:pt idx="5659">
                  <c:v>54.59</c:v>
                </c:pt>
                <c:pt idx="5660">
                  <c:v>54.58</c:v>
                </c:pt>
                <c:pt idx="5661">
                  <c:v>54.58</c:v>
                </c:pt>
                <c:pt idx="5662">
                  <c:v>54.56</c:v>
                </c:pt>
                <c:pt idx="5663">
                  <c:v>54.55</c:v>
                </c:pt>
                <c:pt idx="5664">
                  <c:v>54.54</c:v>
                </c:pt>
                <c:pt idx="5665">
                  <c:v>54.53</c:v>
                </c:pt>
                <c:pt idx="5666">
                  <c:v>54.52</c:v>
                </c:pt>
                <c:pt idx="5667">
                  <c:v>54.51</c:v>
                </c:pt>
                <c:pt idx="5668">
                  <c:v>54.5</c:v>
                </c:pt>
                <c:pt idx="5669">
                  <c:v>54.49</c:v>
                </c:pt>
                <c:pt idx="5670">
                  <c:v>54.49</c:v>
                </c:pt>
                <c:pt idx="5671">
                  <c:v>54.48</c:v>
                </c:pt>
                <c:pt idx="5672">
                  <c:v>54.47</c:v>
                </c:pt>
                <c:pt idx="5673">
                  <c:v>54.46</c:v>
                </c:pt>
                <c:pt idx="5674">
                  <c:v>54.46</c:v>
                </c:pt>
                <c:pt idx="5675">
                  <c:v>54.44</c:v>
                </c:pt>
                <c:pt idx="5676">
                  <c:v>54.44</c:v>
                </c:pt>
                <c:pt idx="5677">
                  <c:v>54.43</c:v>
                </c:pt>
                <c:pt idx="5678">
                  <c:v>54.42</c:v>
                </c:pt>
                <c:pt idx="5679">
                  <c:v>54.41</c:v>
                </c:pt>
                <c:pt idx="5680">
                  <c:v>54.4</c:v>
                </c:pt>
                <c:pt idx="5681">
                  <c:v>54.39</c:v>
                </c:pt>
                <c:pt idx="5682">
                  <c:v>54.38</c:v>
                </c:pt>
                <c:pt idx="5683">
                  <c:v>54.37</c:v>
                </c:pt>
                <c:pt idx="5684">
                  <c:v>54.37</c:v>
                </c:pt>
                <c:pt idx="5685">
                  <c:v>54.37</c:v>
                </c:pt>
                <c:pt idx="5686">
                  <c:v>54.36</c:v>
                </c:pt>
                <c:pt idx="5687">
                  <c:v>54.36</c:v>
                </c:pt>
                <c:pt idx="5688">
                  <c:v>54.35</c:v>
                </c:pt>
                <c:pt idx="5689">
                  <c:v>54.35</c:v>
                </c:pt>
                <c:pt idx="5690">
                  <c:v>54.34</c:v>
                </c:pt>
                <c:pt idx="5691">
                  <c:v>54.34</c:v>
                </c:pt>
                <c:pt idx="5692">
                  <c:v>54.34</c:v>
                </c:pt>
                <c:pt idx="5693">
                  <c:v>54.34</c:v>
                </c:pt>
                <c:pt idx="5694">
                  <c:v>54.33</c:v>
                </c:pt>
                <c:pt idx="5695">
                  <c:v>54.33</c:v>
                </c:pt>
                <c:pt idx="5696">
                  <c:v>54.32</c:v>
                </c:pt>
                <c:pt idx="5697">
                  <c:v>54.32</c:v>
                </c:pt>
                <c:pt idx="5698">
                  <c:v>54.32</c:v>
                </c:pt>
                <c:pt idx="5699">
                  <c:v>54.32</c:v>
                </c:pt>
                <c:pt idx="5700">
                  <c:v>54.32</c:v>
                </c:pt>
                <c:pt idx="5701">
                  <c:v>54.32</c:v>
                </c:pt>
                <c:pt idx="5702">
                  <c:v>54.32</c:v>
                </c:pt>
                <c:pt idx="5703">
                  <c:v>54.32</c:v>
                </c:pt>
                <c:pt idx="5704">
                  <c:v>54.32</c:v>
                </c:pt>
                <c:pt idx="5705">
                  <c:v>54.32</c:v>
                </c:pt>
                <c:pt idx="5706">
                  <c:v>54.32</c:v>
                </c:pt>
                <c:pt idx="5707">
                  <c:v>54.32</c:v>
                </c:pt>
                <c:pt idx="5708">
                  <c:v>54.31</c:v>
                </c:pt>
                <c:pt idx="5709">
                  <c:v>54.31</c:v>
                </c:pt>
                <c:pt idx="5710">
                  <c:v>54.3</c:v>
                </c:pt>
                <c:pt idx="5711">
                  <c:v>54.29</c:v>
                </c:pt>
                <c:pt idx="5712">
                  <c:v>54.29</c:v>
                </c:pt>
                <c:pt idx="5713">
                  <c:v>54.28</c:v>
                </c:pt>
                <c:pt idx="5714">
                  <c:v>54.27</c:v>
                </c:pt>
                <c:pt idx="5715">
                  <c:v>54.27</c:v>
                </c:pt>
                <c:pt idx="5716">
                  <c:v>54.26</c:v>
                </c:pt>
                <c:pt idx="5717">
                  <c:v>54.26</c:v>
                </c:pt>
                <c:pt idx="5718">
                  <c:v>54.26</c:v>
                </c:pt>
                <c:pt idx="5719">
                  <c:v>54.25</c:v>
                </c:pt>
                <c:pt idx="5720">
                  <c:v>54.24</c:v>
                </c:pt>
                <c:pt idx="5721">
                  <c:v>54.24</c:v>
                </c:pt>
                <c:pt idx="5722">
                  <c:v>54.24</c:v>
                </c:pt>
                <c:pt idx="5723">
                  <c:v>54.23</c:v>
                </c:pt>
                <c:pt idx="5724">
                  <c:v>54.23</c:v>
                </c:pt>
                <c:pt idx="5725">
                  <c:v>54.22</c:v>
                </c:pt>
                <c:pt idx="5726">
                  <c:v>54.21</c:v>
                </c:pt>
                <c:pt idx="5727">
                  <c:v>54.21</c:v>
                </c:pt>
                <c:pt idx="5728">
                  <c:v>54.2</c:v>
                </c:pt>
                <c:pt idx="5729">
                  <c:v>54.2</c:v>
                </c:pt>
                <c:pt idx="5730">
                  <c:v>54.19</c:v>
                </c:pt>
                <c:pt idx="5731">
                  <c:v>54.18</c:v>
                </c:pt>
                <c:pt idx="5732">
                  <c:v>54.17</c:v>
                </c:pt>
                <c:pt idx="5733">
                  <c:v>54.17</c:v>
                </c:pt>
                <c:pt idx="5734">
                  <c:v>54.16</c:v>
                </c:pt>
                <c:pt idx="5735">
                  <c:v>54.15</c:v>
                </c:pt>
                <c:pt idx="5736">
                  <c:v>54.14</c:v>
                </c:pt>
                <c:pt idx="5737">
                  <c:v>54.14</c:v>
                </c:pt>
                <c:pt idx="5738">
                  <c:v>54.14</c:v>
                </c:pt>
                <c:pt idx="5739">
                  <c:v>54.14</c:v>
                </c:pt>
                <c:pt idx="5740">
                  <c:v>54.14</c:v>
                </c:pt>
                <c:pt idx="5741">
                  <c:v>54.13</c:v>
                </c:pt>
                <c:pt idx="5742">
                  <c:v>54.13</c:v>
                </c:pt>
                <c:pt idx="5743">
                  <c:v>54.13</c:v>
                </c:pt>
                <c:pt idx="5744">
                  <c:v>54.13</c:v>
                </c:pt>
                <c:pt idx="5745">
                  <c:v>54.13</c:v>
                </c:pt>
                <c:pt idx="5746">
                  <c:v>54.14</c:v>
                </c:pt>
                <c:pt idx="5747">
                  <c:v>54.14</c:v>
                </c:pt>
                <c:pt idx="5748">
                  <c:v>54.14</c:v>
                </c:pt>
                <c:pt idx="5749">
                  <c:v>54.15</c:v>
                </c:pt>
                <c:pt idx="5750">
                  <c:v>54.16</c:v>
                </c:pt>
                <c:pt idx="5751">
                  <c:v>54.18</c:v>
                </c:pt>
                <c:pt idx="5752">
                  <c:v>54.19</c:v>
                </c:pt>
                <c:pt idx="5753">
                  <c:v>54.2</c:v>
                </c:pt>
                <c:pt idx="5754">
                  <c:v>54.21</c:v>
                </c:pt>
                <c:pt idx="5755">
                  <c:v>54.23</c:v>
                </c:pt>
                <c:pt idx="5756">
                  <c:v>54.24</c:v>
                </c:pt>
                <c:pt idx="5757">
                  <c:v>54.25</c:v>
                </c:pt>
                <c:pt idx="5758">
                  <c:v>54.26</c:v>
                </c:pt>
                <c:pt idx="5759">
                  <c:v>54.28</c:v>
                </c:pt>
                <c:pt idx="5760">
                  <c:v>54.28</c:v>
                </c:pt>
                <c:pt idx="5761">
                  <c:v>54.29</c:v>
                </c:pt>
                <c:pt idx="5762">
                  <c:v>54.29</c:v>
                </c:pt>
                <c:pt idx="5763">
                  <c:v>54.29</c:v>
                </c:pt>
                <c:pt idx="5764">
                  <c:v>54.29</c:v>
                </c:pt>
                <c:pt idx="5765">
                  <c:v>54.3</c:v>
                </c:pt>
                <c:pt idx="5766">
                  <c:v>54.3</c:v>
                </c:pt>
                <c:pt idx="5767">
                  <c:v>54.31</c:v>
                </c:pt>
                <c:pt idx="5768">
                  <c:v>54.31</c:v>
                </c:pt>
                <c:pt idx="5769">
                  <c:v>54.32</c:v>
                </c:pt>
                <c:pt idx="5770">
                  <c:v>54.32</c:v>
                </c:pt>
                <c:pt idx="5771">
                  <c:v>54.32</c:v>
                </c:pt>
                <c:pt idx="5772">
                  <c:v>54.32</c:v>
                </c:pt>
                <c:pt idx="5773">
                  <c:v>54.32</c:v>
                </c:pt>
                <c:pt idx="5774">
                  <c:v>54.32</c:v>
                </c:pt>
                <c:pt idx="5775">
                  <c:v>54.33</c:v>
                </c:pt>
                <c:pt idx="5776">
                  <c:v>54.33</c:v>
                </c:pt>
                <c:pt idx="5777">
                  <c:v>54.34</c:v>
                </c:pt>
                <c:pt idx="5778">
                  <c:v>54.34</c:v>
                </c:pt>
                <c:pt idx="5779">
                  <c:v>54.35</c:v>
                </c:pt>
                <c:pt idx="5780">
                  <c:v>54.36</c:v>
                </c:pt>
                <c:pt idx="5781">
                  <c:v>54.38</c:v>
                </c:pt>
                <c:pt idx="5782">
                  <c:v>54.4</c:v>
                </c:pt>
                <c:pt idx="5783">
                  <c:v>54.42</c:v>
                </c:pt>
                <c:pt idx="5784">
                  <c:v>54.43</c:v>
                </c:pt>
                <c:pt idx="5785">
                  <c:v>54.44</c:v>
                </c:pt>
                <c:pt idx="5786">
                  <c:v>54.45</c:v>
                </c:pt>
                <c:pt idx="5787">
                  <c:v>54.46</c:v>
                </c:pt>
                <c:pt idx="5788">
                  <c:v>54.47</c:v>
                </c:pt>
                <c:pt idx="5789">
                  <c:v>54.49</c:v>
                </c:pt>
                <c:pt idx="5790">
                  <c:v>54.51</c:v>
                </c:pt>
                <c:pt idx="5791">
                  <c:v>54.52</c:v>
                </c:pt>
                <c:pt idx="5792">
                  <c:v>54.53</c:v>
                </c:pt>
                <c:pt idx="5793">
                  <c:v>54.54</c:v>
                </c:pt>
                <c:pt idx="5794">
                  <c:v>54.56</c:v>
                </c:pt>
                <c:pt idx="5795">
                  <c:v>54.57</c:v>
                </c:pt>
                <c:pt idx="5796">
                  <c:v>54.59</c:v>
                </c:pt>
                <c:pt idx="5797">
                  <c:v>54.61</c:v>
                </c:pt>
                <c:pt idx="5798">
                  <c:v>54.62</c:v>
                </c:pt>
                <c:pt idx="5799">
                  <c:v>54.63</c:v>
                </c:pt>
                <c:pt idx="5800">
                  <c:v>54.63</c:v>
                </c:pt>
                <c:pt idx="5801">
                  <c:v>54.63</c:v>
                </c:pt>
                <c:pt idx="5802">
                  <c:v>54.63</c:v>
                </c:pt>
                <c:pt idx="5803">
                  <c:v>54.63</c:v>
                </c:pt>
                <c:pt idx="5804">
                  <c:v>54.63</c:v>
                </c:pt>
                <c:pt idx="5805">
                  <c:v>54.63</c:v>
                </c:pt>
                <c:pt idx="5806">
                  <c:v>54.63</c:v>
                </c:pt>
                <c:pt idx="5807">
                  <c:v>54.64</c:v>
                </c:pt>
                <c:pt idx="5808">
                  <c:v>54.65</c:v>
                </c:pt>
                <c:pt idx="5809">
                  <c:v>54.66</c:v>
                </c:pt>
                <c:pt idx="5810">
                  <c:v>54.68</c:v>
                </c:pt>
                <c:pt idx="5811">
                  <c:v>54.7</c:v>
                </c:pt>
                <c:pt idx="5812">
                  <c:v>54.71</c:v>
                </c:pt>
                <c:pt idx="5813">
                  <c:v>54.73</c:v>
                </c:pt>
                <c:pt idx="5814">
                  <c:v>54.74</c:v>
                </c:pt>
                <c:pt idx="5815">
                  <c:v>54.76</c:v>
                </c:pt>
                <c:pt idx="5816">
                  <c:v>54.77</c:v>
                </c:pt>
                <c:pt idx="5817">
                  <c:v>54.78</c:v>
                </c:pt>
                <c:pt idx="5818">
                  <c:v>54.78</c:v>
                </c:pt>
                <c:pt idx="5819">
                  <c:v>54.79</c:v>
                </c:pt>
                <c:pt idx="5820">
                  <c:v>54.79</c:v>
                </c:pt>
                <c:pt idx="5821">
                  <c:v>54.8</c:v>
                </c:pt>
                <c:pt idx="5822">
                  <c:v>54.8</c:v>
                </c:pt>
                <c:pt idx="5823">
                  <c:v>54.82</c:v>
                </c:pt>
                <c:pt idx="5824">
                  <c:v>54.84</c:v>
                </c:pt>
                <c:pt idx="5825">
                  <c:v>54.87</c:v>
                </c:pt>
                <c:pt idx="5826">
                  <c:v>54.9</c:v>
                </c:pt>
                <c:pt idx="5827">
                  <c:v>54.94</c:v>
                </c:pt>
                <c:pt idx="5828">
                  <c:v>54.97</c:v>
                </c:pt>
                <c:pt idx="5829">
                  <c:v>55</c:v>
                </c:pt>
                <c:pt idx="5830">
                  <c:v>55.03</c:v>
                </c:pt>
                <c:pt idx="5831">
                  <c:v>55.05</c:v>
                </c:pt>
                <c:pt idx="5832">
                  <c:v>55.06</c:v>
                </c:pt>
                <c:pt idx="5833">
                  <c:v>55.07</c:v>
                </c:pt>
                <c:pt idx="5834">
                  <c:v>55.09</c:v>
                </c:pt>
                <c:pt idx="5835">
                  <c:v>55.09</c:v>
                </c:pt>
                <c:pt idx="5836">
                  <c:v>55.1</c:v>
                </c:pt>
                <c:pt idx="5837">
                  <c:v>55.1</c:v>
                </c:pt>
                <c:pt idx="5838">
                  <c:v>55.1</c:v>
                </c:pt>
                <c:pt idx="5839">
                  <c:v>55.11</c:v>
                </c:pt>
                <c:pt idx="5840">
                  <c:v>55.12</c:v>
                </c:pt>
                <c:pt idx="5841">
                  <c:v>55.14</c:v>
                </c:pt>
                <c:pt idx="5842">
                  <c:v>55.15</c:v>
                </c:pt>
                <c:pt idx="5843">
                  <c:v>55.17</c:v>
                </c:pt>
                <c:pt idx="5844">
                  <c:v>55.18</c:v>
                </c:pt>
                <c:pt idx="5845">
                  <c:v>55.19</c:v>
                </c:pt>
                <c:pt idx="5846">
                  <c:v>55.2</c:v>
                </c:pt>
                <c:pt idx="5847">
                  <c:v>55.22</c:v>
                </c:pt>
                <c:pt idx="5848">
                  <c:v>55.23</c:v>
                </c:pt>
                <c:pt idx="5849">
                  <c:v>55.24</c:v>
                </c:pt>
                <c:pt idx="5850">
                  <c:v>55.25</c:v>
                </c:pt>
                <c:pt idx="5851">
                  <c:v>55.26</c:v>
                </c:pt>
                <c:pt idx="5852">
                  <c:v>55.26</c:v>
                </c:pt>
                <c:pt idx="5853">
                  <c:v>55.26</c:v>
                </c:pt>
                <c:pt idx="5854">
                  <c:v>55.26</c:v>
                </c:pt>
                <c:pt idx="5855">
                  <c:v>55.26</c:v>
                </c:pt>
                <c:pt idx="5856">
                  <c:v>55.26</c:v>
                </c:pt>
                <c:pt idx="5857">
                  <c:v>55.26</c:v>
                </c:pt>
                <c:pt idx="5858">
                  <c:v>55.26</c:v>
                </c:pt>
                <c:pt idx="5859">
                  <c:v>55.26</c:v>
                </c:pt>
                <c:pt idx="5860">
                  <c:v>55.26</c:v>
                </c:pt>
                <c:pt idx="5861">
                  <c:v>55.26</c:v>
                </c:pt>
                <c:pt idx="5862">
                  <c:v>55.26</c:v>
                </c:pt>
                <c:pt idx="5863">
                  <c:v>55.26</c:v>
                </c:pt>
                <c:pt idx="5864">
                  <c:v>55.26</c:v>
                </c:pt>
                <c:pt idx="5865">
                  <c:v>55.26</c:v>
                </c:pt>
                <c:pt idx="5866">
                  <c:v>55.26</c:v>
                </c:pt>
                <c:pt idx="5867">
                  <c:v>55.26</c:v>
                </c:pt>
                <c:pt idx="5868">
                  <c:v>55.26</c:v>
                </c:pt>
                <c:pt idx="5869">
                  <c:v>55.26</c:v>
                </c:pt>
                <c:pt idx="5870">
                  <c:v>55.26</c:v>
                </c:pt>
                <c:pt idx="5871">
                  <c:v>55.26</c:v>
                </c:pt>
                <c:pt idx="5872">
                  <c:v>55.26</c:v>
                </c:pt>
                <c:pt idx="5873">
                  <c:v>55.26</c:v>
                </c:pt>
                <c:pt idx="5874">
                  <c:v>55.26</c:v>
                </c:pt>
                <c:pt idx="5875">
                  <c:v>55.26</c:v>
                </c:pt>
                <c:pt idx="5876">
                  <c:v>55.26</c:v>
                </c:pt>
                <c:pt idx="5877">
                  <c:v>55.26</c:v>
                </c:pt>
                <c:pt idx="5878">
                  <c:v>55.26</c:v>
                </c:pt>
                <c:pt idx="5879">
                  <c:v>55.26</c:v>
                </c:pt>
                <c:pt idx="5880">
                  <c:v>55.26</c:v>
                </c:pt>
                <c:pt idx="5881">
                  <c:v>55.26</c:v>
                </c:pt>
                <c:pt idx="5882">
                  <c:v>55.26</c:v>
                </c:pt>
                <c:pt idx="5883">
                  <c:v>55.26</c:v>
                </c:pt>
                <c:pt idx="5884">
                  <c:v>55.26</c:v>
                </c:pt>
                <c:pt idx="5885">
                  <c:v>55.26</c:v>
                </c:pt>
                <c:pt idx="5886">
                  <c:v>55.26</c:v>
                </c:pt>
                <c:pt idx="5887">
                  <c:v>55.26</c:v>
                </c:pt>
                <c:pt idx="5888">
                  <c:v>55.26</c:v>
                </c:pt>
                <c:pt idx="5889">
                  <c:v>55.26</c:v>
                </c:pt>
                <c:pt idx="5890">
                  <c:v>55.26</c:v>
                </c:pt>
                <c:pt idx="5891">
                  <c:v>55.26</c:v>
                </c:pt>
                <c:pt idx="5892">
                  <c:v>55.26</c:v>
                </c:pt>
                <c:pt idx="5893">
                  <c:v>55.26</c:v>
                </c:pt>
                <c:pt idx="5894">
                  <c:v>55.26</c:v>
                </c:pt>
                <c:pt idx="5895">
                  <c:v>55.26</c:v>
                </c:pt>
                <c:pt idx="5896">
                  <c:v>55.25</c:v>
                </c:pt>
                <c:pt idx="5897">
                  <c:v>55.25</c:v>
                </c:pt>
                <c:pt idx="5898">
                  <c:v>55.25</c:v>
                </c:pt>
                <c:pt idx="5899">
                  <c:v>55.24</c:v>
                </c:pt>
                <c:pt idx="5900">
                  <c:v>55.23</c:v>
                </c:pt>
                <c:pt idx="5901">
                  <c:v>55.22</c:v>
                </c:pt>
                <c:pt idx="5902">
                  <c:v>55.21</c:v>
                </c:pt>
                <c:pt idx="5903">
                  <c:v>55.21</c:v>
                </c:pt>
                <c:pt idx="5904">
                  <c:v>55.2</c:v>
                </c:pt>
                <c:pt idx="5905">
                  <c:v>55.19</c:v>
                </c:pt>
                <c:pt idx="5906">
                  <c:v>55.18</c:v>
                </c:pt>
                <c:pt idx="5907">
                  <c:v>55.17</c:v>
                </c:pt>
                <c:pt idx="5908">
                  <c:v>55.15</c:v>
                </c:pt>
                <c:pt idx="5909">
                  <c:v>55.14</c:v>
                </c:pt>
                <c:pt idx="5910">
                  <c:v>55.13</c:v>
                </c:pt>
                <c:pt idx="5911">
                  <c:v>55.12</c:v>
                </c:pt>
                <c:pt idx="5912">
                  <c:v>55.12</c:v>
                </c:pt>
                <c:pt idx="5913">
                  <c:v>55.11</c:v>
                </c:pt>
                <c:pt idx="5914">
                  <c:v>55.11</c:v>
                </c:pt>
                <c:pt idx="5915">
                  <c:v>55.1</c:v>
                </c:pt>
                <c:pt idx="5916">
                  <c:v>55.1</c:v>
                </c:pt>
                <c:pt idx="5917">
                  <c:v>55.1</c:v>
                </c:pt>
                <c:pt idx="5918">
                  <c:v>55.1</c:v>
                </c:pt>
                <c:pt idx="5919">
                  <c:v>55.1</c:v>
                </c:pt>
                <c:pt idx="5920">
                  <c:v>55.1</c:v>
                </c:pt>
                <c:pt idx="5921">
                  <c:v>55.09</c:v>
                </c:pt>
                <c:pt idx="5922">
                  <c:v>55.09</c:v>
                </c:pt>
                <c:pt idx="5923">
                  <c:v>55.08</c:v>
                </c:pt>
                <c:pt idx="5924">
                  <c:v>55.07</c:v>
                </c:pt>
                <c:pt idx="5925">
                  <c:v>55.07</c:v>
                </c:pt>
                <c:pt idx="5926">
                  <c:v>55.06</c:v>
                </c:pt>
                <c:pt idx="5927">
                  <c:v>55.05</c:v>
                </c:pt>
                <c:pt idx="5928">
                  <c:v>55.04</c:v>
                </c:pt>
                <c:pt idx="5929">
                  <c:v>55.03</c:v>
                </c:pt>
                <c:pt idx="5930">
                  <c:v>55.02</c:v>
                </c:pt>
                <c:pt idx="5931">
                  <c:v>55</c:v>
                </c:pt>
                <c:pt idx="5932">
                  <c:v>54.98</c:v>
                </c:pt>
                <c:pt idx="5933">
                  <c:v>54.96</c:v>
                </c:pt>
                <c:pt idx="5934">
                  <c:v>54.94</c:v>
                </c:pt>
                <c:pt idx="5935">
                  <c:v>54.92</c:v>
                </c:pt>
                <c:pt idx="5936">
                  <c:v>54.91</c:v>
                </c:pt>
                <c:pt idx="5937">
                  <c:v>54.89</c:v>
                </c:pt>
                <c:pt idx="5938">
                  <c:v>54.87</c:v>
                </c:pt>
                <c:pt idx="5939">
                  <c:v>54.86</c:v>
                </c:pt>
                <c:pt idx="5940">
                  <c:v>54.84</c:v>
                </c:pt>
                <c:pt idx="5941">
                  <c:v>54.83</c:v>
                </c:pt>
                <c:pt idx="5942">
                  <c:v>54.82</c:v>
                </c:pt>
                <c:pt idx="5943">
                  <c:v>54.8</c:v>
                </c:pt>
                <c:pt idx="5944">
                  <c:v>54.8</c:v>
                </c:pt>
                <c:pt idx="5945">
                  <c:v>54.79</c:v>
                </c:pt>
                <c:pt idx="5946">
                  <c:v>54.79</c:v>
                </c:pt>
                <c:pt idx="5947">
                  <c:v>54.79</c:v>
                </c:pt>
                <c:pt idx="5948">
                  <c:v>54.79</c:v>
                </c:pt>
                <c:pt idx="5949">
                  <c:v>54.78</c:v>
                </c:pt>
                <c:pt idx="5950">
                  <c:v>54.78</c:v>
                </c:pt>
                <c:pt idx="5951">
                  <c:v>54.77</c:v>
                </c:pt>
                <c:pt idx="5952">
                  <c:v>54.76</c:v>
                </c:pt>
                <c:pt idx="5953">
                  <c:v>54.75</c:v>
                </c:pt>
                <c:pt idx="5954">
                  <c:v>54.74</c:v>
                </c:pt>
                <c:pt idx="5955">
                  <c:v>54.73</c:v>
                </c:pt>
                <c:pt idx="5956">
                  <c:v>54.71</c:v>
                </c:pt>
                <c:pt idx="5957">
                  <c:v>54.7</c:v>
                </c:pt>
                <c:pt idx="5958">
                  <c:v>54.69</c:v>
                </c:pt>
                <c:pt idx="5959">
                  <c:v>54.68</c:v>
                </c:pt>
                <c:pt idx="5960">
                  <c:v>54.66</c:v>
                </c:pt>
                <c:pt idx="5961">
                  <c:v>54.66</c:v>
                </c:pt>
                <c:pt idx="5962">
                  <c:v>54.66</c:v>
                </c:pt>
                <c:pt idx="5963">
                  <c:v>54.65</c:v>
                </c:pt>
                <c:pt idx="5964">
                  <c:v>54.64</c:v>
                </c:pt>
                <c:pt idx="5965">
                  <c:v>54.64</c:v>
                </c:pt>
                <c:pt idx="5966">
                  <c:v>54.64</c:v>
                </c:pt>
                <c:pt idx="5967">
                  <c:v>54.63</c:v>
                </c:pt>
                <c:pt idx="5968">
                  <c:v>54.63</c:v>
                </c:pt>
                <c:pt idx="5969">
                  <c:v>54.63</c:v>
                </c:pt>
                <c:pt idx="5970">
                  <c:v>54.63</c:v>
                </c:pt>
                <c:pt idx="5971">
                  <c:v>54.63</c:v>
                </c:pt>
                <c:pt idx="5972">
                  <c:v>54.63</c:v>
                </c:pt>
                <c:pt idx="5973">
                  <c:v>54.63</c:v>
                </c:pt>
                <c:pt idx="5974">
                  <c:v>54.63</c:v>
                </c:pt>
                <c:pt idx="5975">
                  <c:v>54.63</c:v>
                </c:pt>
                <c:pt idx="5976">
                  <c:v>54.63</c:v>
                </c:pt>
                <c:pt idx="5977">
                  <c:v>54.63</c:v>
                </c:pt>
                <c:pt idx="5978">
                  <c:v>54.63</c:v>
                </c:pt>
                <c:pt idx="5979">
                  <c:v>54.63</c:v>
                </c:pt>
                <c:pt idx="5980">
                  <c:v>54.63</c:v>
                </c:pt>
                <c:pt idx="5981">
                  <c:v>54.63</c:v>
                </c:pt>
                <c:pt idx="5982">
                  <c:v>54.63</c:v>
                </c:pt>
                <c:pt idx="5983">
                  <c:v>54.62</c:v>
                </c:pt>
                <c:pt idx="5984">
                  <c:v>54.62</c:v>
                </c:pt>
                <c:pt idx="5985">
                  <c:v>54.61</c:v>
                </c:pt>
                <c:pt idx="5986">
                  <c:v>54.6</c:v>
                </c:pt>
                <c:pt idx="5987">
                  <c:v>54.59</c:v>
                </c:pt>
                <c:pt idx="5988">
                  <c:v>54.58</c:v>
                </c:pt>
                <c:pt idx="5989">
                  <c:v>54.56</c:v>
                </c:pt>
                <c:pt idx="5990">
                  <c:v>54.55</c:v>
                </c:pt>
                <c:pt idx="5991">
                  <c:v>54.53</c:v>
                </c:pt>
                <c:pt idx="5992">
                  <c:v>54.52</c:v>
                </c:pt>
                <c:pt idx="5993">
                  <c:v>54.5</c:v>
                </c:pt>
                <c:pt idx="5994">
                  <c:v>54.49</c:v>
                </c:pt>
                <c:pt idx="5995">
                  <c:v>54.48</c:v>
                </c:pt>
                <c:pt idx="5996">
                  <c:v>54.47</c:v>
                </c:pt>
                <c:pt idx="5997">
                  <c:v>54.46</c:v>
                </c:pt>
                <c:pt idx="5998">
                  <c:v>54.46</c:v>
                </c:pt>
                <c:pt idx="5999">
                  <c:v>54.44</c:v>
                </c:pt>
                <c:pt idx="6000">
                  <c:v>54.44</c:v>
                </c:pt>
                <c:pt idx="6001">
                  <c:v>54.42</c:v>
                </c:pt>
                <c:pt idx="6002">
                  <c:v>54.41</c:v>
                </c:pt>
                <c:pt idx="6003">
                  <c:v>54.41</c:v>
                </c:pt>
                <c:pt idx="6004">
                  <c:v>54.39</c:v>
                </c:pt>
                <c:pt idx="6005">
                  <c:v>54.38</c:v>
                </c:pt>
                <c:pt idx="6006">
                  <c:v>54.37</c:v>
                </c:pt>
                <c:pt idx="6007">
                  <c:v>54.36</c:v>
                </c:pt>
                <c:pt idx="6008">
                  <c:v>54.35</c:v>
                </c:pt>
                <c:pt idx="6009">
                  <c:v>54.35</c:v>
                </c:pt>
                <c:pt idx="6010">
                  <c:v>54.34</c:v>
                </c:pt>
                <c:pt idx="6011">
                  <c:v>54.34</c:v>
                </c:pt>
                <c:pt idx="6012">
                  <c:v>54.33</c:v>
                </c:pt>
                <c:pt idx="6013">
                  <c:v>54.33</c:v>
                </c:pt>
                <c:pt idx="6014">
                  <c:v>54.32</c:v>
                </c:pt>
                <c:pt idx="6015">
                  <c:v>54.32</c:v>
                </c:pt>
                <c:pt idx="6016">
                  <c:v>54.32</c:v>
                </c:pt>
                <c:pt idx="6017">
                  <c:v>54.32</c:v>
                </c:pt>
                <c:pt idx="6018">
                  <c:v>54.32</c:v>
                </c:pt>
                <c:pt idx="6019">
                  <c:v>54.32</c:v>
                </c:pt>
                <c:pt idx="6020">
                  <c:v>54.32</c:v>
                </c:pt>
                <c:pt idx="6021">
                  <c:v>54.32</c:v>
                </c:pt>
                <c:pt idx="6022">
                  <c:v>54.32</c:v>
                </c:pt>
                <c:pt idx="6023">
                  <c:v>54.32</c:v>
                </c:pt>
                <c:pt idx="6024">
                  <c:v>54.32</c:v>
                </c:pt>
                <c:pt idx="6025">
                  <c:v>54.32</c:v>
                </c:pt>
                <c:pt idx="6026">
                  <c:v>54.32</c:v>
                </c:pt>
                <c:pt idx="6027">
                  <c:v>54.32</c:v>
                </c:pt>
                <c:pt idx="6028">
                  <c:v>54.31</c:v>
                </c:pt>
                <c:pt idx="6029">
                  <c:v>54.31</c:v>
                </c:pt>
                <c:pt idx="6030">
                  <c:v>54.31</c:v>
                </c:pt>
                <c:pt idx="6031">
                  <c:v>54.3</c:v>
                </c:pt>
                <c:pt idx="6032">
                  <c:v>54.3</c:v>
                </c:pt>
                <c:pt idx="6033">
                  <c:v>54.29</c:v>
                </c:pt>
                <c:pt idx="6034">
                  <c:v>54.29</c:v>
                </c:pt>
                <c:pt idx="6035">
                  <c:v>54.28</c:v>
                </c:pt>
                <c:pt idx="6036">
                  <c:v>54.28</c:v>
                </c:pt>
                <c:pt idx="6037">
                  <c:v>54.27</c:v>
                </c:pt>
                <c:pt idx="6038">
                  <c:v>54.26</c:v>
                </c:pt>
                <c:pt idx="6039">
                  <c:v>54.25</c:v>
                </c:pt>
                <c:pt idx="6040">
                  <c:v>54.25</c:v>
                </c:pt>
                <c:pt idx="6041">
                  <c:v>54.24</c:v>
                </c:pt>
                <c:pt idx="6042">
                  <c:v>54.24</c:v>
                </c:pt>
                <c:pt idx="6043">
                  <c:v>54.24</c:v>
                </c:pt>
                <c:pt idx="6044">
                  <c:v>54.23</c:v>
                </c:pt>
                <c:pt idx="6045">
                  <c:v>54.22</c:v>
                </c:pt>
                <c:pt idx="6046">
                  <c:v>54.22</c:v>
                </c:pt>
                <c:pt idx="6047">
                  <c:v>54.21</c:v>
                </c:pt>
                <c:pt idx="6048">
                  <c:v>54.21</c:v>
                </c:pt>
                <c:pt idx="6049">
                  <c:v>54.2</c:v>
                </c:pt>
                <c:pt idx="6050">
                  <c:v>54.2</c:v>
                </c:pt>
                <c:pt idx="6051">
                  <c:v>54.2</c:v>
                </c:pt>
                <c:pt idx="6052">
                  <c:v>54.19</c:v>
                </c:pt>
                <c:pt idx="6053">
                  <c:v>54.18</c:v>
                </c:pt>
                <c:pt idx="6054">
                  <c:v>54.18</c:v>
                </c:pt>
                <c:pt idx="6055">
                  <c:v>54.18</c:v>
                </c:pt>
                <c:pt idx="6056">
                  <c:v>54.17</c:v>
                </c:pt>
                <c:pt idx="6057">
                  <c:v>54.16</c:v>
                </c:pt>
                <c:pt idx="6058">
                  <c:v>54.15</c:v>
                </c:pt>
                <c:pt idx="6059">
                  <c:v>54.14</c:v>
                </c:pt>
                <c:pt idx="6060">
                  <c:v>54.13</c:v>
                </c:pt>
                <c:pt idx="6061">
                  <c:v>54.13</c:v>
                </c:pt>
                <c:pt idx="6062">
                  <c:v>54.12</c:v>
                </c:pt>
                <c:pt idx="6063">
                  <c:v>54.11</c:v>
                </c:pt>
                <c:pt idx="6064">
                  <c:v>54.12</c:v>
                </c:pt>
                <c:pt idx="6065">
                  <c:v>54.11</c:v>
                </c:pt>
                <c:pt idx="6066">
                  <c:v>54.11</c:v>
                </c:pt>
                <c:pt idx="6067">
                  <c:v>54.11</c:v>
                </c:pt>
                <c:pt idx="6068">
                  <c:v>54.11</c:v>
                </c:pt>
                <c:pt idx="6069">
                  <c:v>54.12</c:v>
                </c:pt>
                <c:pt idx="6070">
                  <c:v>54.13</c:v>
                </c:pt>
                <c:pt idx="6071">
                  <c:v>54.13</c:v>
                </c:pt>
                <c:pt idx="6072">
                  <c:v>54.14</c:v>
                </c:pt>
                <c:pt idx="6073">
                  <c:v>54.14</c:v>
                </c:pt>
                <c:pt idx="6074">
                  <c:v>54.14</c:v>
                </c:pt>
                <c:pt idx="6075">
                  <c:v>54.15</c:v>
                </c:pt>
                <c:pt idx="6076">
                  <c:v>54.15</c:v>
                </c:pt>
                <c:pt idx="6077">
                  <c:v>54.15</c:v>
                </c:pt>
                <c:pt idx="6078">
                  <c:v>54.16</c:v>
                </c:pt>
                <c:pt idx="6079">
                  <c:v>54.17</c:v>
                </c:pt>
                <c:pt idx="6080">
                  <c:v>54.17</c:v>
                </c:pt>
                <c:pt idx="6081">
                  <c:v>54.18</c:v>
                </c:pt>
                <c:pt idx="6082">
                  <c:v>54.18</c:v>
                </c:pt>
                <c:pt idx="6083">
                  <c:v>54.19</c:v>
                </c:pt>
                <c:pt idx="6084">
                  <c:v>54.19</c:v>
                </c:pt>
                <c:pt idx="6085">
                  <c:v>54.19</c:v>
                </c:pt>
                <c:pt idx="6086">
                  <c:v>54.19</c:v>
                </c:pt>
                <c:pt idx="6087">
                  <c:v>54.2</c:v>
                </c:pt>
                <c:pt idx="6088">
                  <c:v>54.2</c:v>
                </c:pt>
                <c:pt idx="6089">
                  <c:v>54.21</c:v>
                </c:pt>
                <c:pt idx="6090">
                  <c:v>54.21</c:v>
                </c:pt>
                <c:pt idx="6091">
                  <c:v>54.23</c:v>
                </c:pt>
                <c:pt idx="6092">
                  <c:v>54.24</c:v>
                </c:pt>
                <c:pt idx="6093">
                  <c:v>54.26</c:v>
                </c:pt>
                <c:pt idx="6094">
                  <c:v>54.27</c:v>
                </c:pt>
                <c:pt idx="6095">
                  <c:v>54.28</c:v>
                </c:pt>
                <c:pt idx="6096">
                  <c:v>54.29</c:v>
                </c:pt>
                <c:pt idx="6097">
                  <c:v>54.31</c:v>
                </c:pt>
                <c:pt idx="6098">
                  <c:v>54.31</c:v>
                </c:pt>
                <c:pt idx="6099">
                  <c:v>54.32</c:v>
                </c:pt>
                <c:pt idx="6100">
                  <c:v>54.32</c:v>
                </c:pt>
                <c:pt idx="6101">
                  <c:v>54.32</c:v>
                </c:pt>
                <c:pt idx="6102">
                  <c:v>54.32</c:v>
                </c:pt>
                <c:pt idx="6103">
                  <c:v>54.32</c:v>
                </c:pt>
                <c:pt idx="6104">
                  <c:v>54.33</c:v>
                </c:pt>
                <c:pt idx="6105">
                  <c:v>54.34</c:v>
                </c:pt>
                <c:pt idx="6106">
                  <c:v>54.35</c:v>
                </c:pt>
                <c:pt idx="6107">
                  <c:v>54.36</c:v>
                </c:pt>
                <c:pt idx="6108">
                  <c:v>54.37</c:v>
                </c:pt>
                <c:pt idx="6109">
                  <c:v>54.39</c:v>
                </c:pt>
                <c:pt idx="6110">
                  <c:v>54.39</c:v>
                </c:pt>
                <c:pt idx="6111">
                  <c:v>54.4</c:v>
                </c:pt>
                <c:pt idx="6112">
                  <c:v>54.41</c:v>
                </c:pt>
                <c:pt idx="6113">
                  <c:v>54.42</c:v>
                </c:pt>
                <c:pt idx="6114">
                  <c:v>54.44</c:v>
                </c:pt>
                <c:pt idx="6115">
                  <c:v>54.46</c:v>
                </c:pt>
                <c:pt idx="6116">
                  <c:v>54.47</c:v>
                </c:pt>
                <c:pt idx="6117">
                  <c:v>54.49</c:v>
                </c:pt>
                <c:pt idx="6118">
                  <c:v>54.51</c:v>
                </c:pt>
                <c:pt idx="6119">
                  <c:v>54.54</c:v>
                </c:pt>
                <c:pt idx="6120">
                  <c:v>54.56</c:v>
                </c:pt>
                <c:pt idx="6121">
                  <c:v>54.59</c:v>
                </c:pt>
                <c:pt idx="6122">
                  <c:v>54.61</c:v>
                </c:pt>
                <c:pt idx="6123">
                  <c:v>54.62</c:v>
                </c:pt>
                <c:pt idx="6124">
                  <c:v>54.63</c:v>
                </c:pt>
                <c:pt idx="6125">
                  <c:v>54.63</c:v>
                </c:pt>
                <c:pt idx="6126">
                  <c:v>54.63</c:v>
                </c:pt>
                <c:pt idx="6127">
                  <c:v>54.63</c:v>
                </c:pt>
                <c:pt idx="6128">
                  <c:v>54.63</c:v>
                </c:pt>
                <c:pt idx="6129">
                  <c:v>54.63</c:v>
                </c:pt>
                <c:pt idx="6130">
                  <c:v>54.64</c:v>
                </c:pt>
                <c:pt idx="6131">
                  <c:v>54.64</c:v>
                </c:pt>
                <c:pt idx="6132">
                  <c:v>54.66</c:v>
                </c:pt>
                <c:pt idx="6133">
                  <c:v>54.67</c:v>
                </c:pt>
                <c:pt idx="6134">
                  <c:v>54.69</c:v>
                </c:pt>
                <c:pt idx="6135">
                  <c:v>54.71</c:v>
                </c:pt>
                <c:pt idx="6136">
                  <c:v>54.72</c:v>
                </c:pt>
                <c:pt idx="6137">
                  <c:v>54.74</c:v>
                </c:pt>
                <c:pt idx="6138">
                  <c:v>54.76</c:v>
                </c:pt>
                <c:pt idx="6139">
                  <c:v>54.77</c:v>
                </c:pt>
                <c:pt idx="6140">
                  <c:v>54.78</c:v>
                </c:pt>
                <c:pt idx="6141">
                  <c:v>54.8</c:v>
                </c:pt>
                <c:pt idx="6142">
                  <c:v>54.8</c:v>
                </c:pt>
                <c:pt idx="6143">
                  <c:v>54.81</c:v>
                </c:pt>
                <c:pt idx="6144">
                  <c:v>54.83</c:v>
                </c:pt>
                <c:pt idx="6145">
                  <c:v>54.85</c:v>
                </c:pt>
                <c:pt idx="6146">
                  <c:v>54.88</c:v>
                </c:pt>
                <c:pt idx="6147">
                  <c:v>54.92</c:v>
                </c:pt>
                <c:pt idx="6148">
                  <c:v>54.95</c:v>
                </c:pt>
                <c:pt idx="6149">
                  <c:v>54.98</c:v>
                </c:pt>
                <c:pt idx="6150">
                  <c:v>55.01</c:v>
                </c:pt>
                <c:pt idx="6151">
                  <c:v>55.04</c:v>
                </c:pt>
                <c:pt idx="6152">
                  <c:v>55.07</c:v>
                </c:pt>
                <c:pt idx="6153">
                  <c:v>55.08</c:v>
                </c:pt>
                <c:pt idx="6154">
                  <c:v>55.09</c:v>
                </c:pt>
                <c:pt idx="6155">
                  <c:v>55.1</c:v>
                </c:pt>
                <c:pt idx="6156">
                  <c:v>55.1</c:v>
                </c:pt>
                <c:pt idx="6157">
                  <c:v>55.11</c:v>
                </c:pt>
                <c:pt idx="6158">
                  <c:v>55.13</c:v>
                </c:pt>
                <c:pt idx="6159">
                  <c:v>55.15</c:v>
                </c:pt>
                <c:pt idx="6160">
                  <c:v>55.17</c:v>
                </c:pt>
                <c:pt idx="6161">
                  <c:v>55.19</c:v>
                </c:pt>
                <c:pt idx="6162">
                  <c:v>55.21</c:v>
                </c:pt>
                <c:pt idx="6163">
                  <c:v>55.23</c:v>
                </c:pt>
                <c:pt idx="6164">
                  <c:v>55.24</c:v>
                </c:pt>
                <c:pt idx="6165">
                  <c:v>55.25</c:v>
                </c:pt>
                <c:pt idx="6166">
                  <c:v>55.26</c:v>
                </c:pt>
                <c:pt idx="6167">
                  <c:v>55.26</c:v>
                </c:pt>
                <c:pt idx="6168">
                  <c:v>55.26</c:v>
                </c:pt>
                <c:pt idx="6169">
                  <c:v>55.26</c:v>
                </c:pt>
                <c:pt idx="6170">
                  <c:v>55.26</c:v>
                </c:pt>
                <c:pt idx="6171">
                  <c:v>55.26</c:v>
                </c:pt>
                <c:pt idx="6172">
                  <c:v>55.26</c:v>
                </c:pt>
                <c:pt idx="6173">
                  <c:v>55.26</c:v>
                </c:pt>
                <c:pt idx="6174">
                  <c:v>55.26</c:v>
                </c:pt>
                <c:pt idx="6175">
                  <c:v>55.26</c:v>
                </c:pt>
                <c:pt idx="6176">
                  <c:v>55.26</c:v>
                </c:pt>
                <c:pt idx="6177">
                  <c:v>55.26</c:v>
                </c:pt>
                <c:pt idx="6178">
                  <c:v>55.26</c:v>
                </c:pt>
                <c:pt idx="6179">
                  <c:v>55.26</c:v>
                </c:pt>
                <c:pt idx="6180">
                  <c:v>55.26</c:v>
                </c:pt>
                <c:pt idx="6181">
                  <c:v>55.26</c:v>
                </c:pt>
                <c:pt idx="6182">
                  <c:v>55.26</c:v>
                </c:pt>
                <c:pt idx="6183">
                  <c:v>55.26</c:v>
                </c:pt>
                <c:pt idx="6184">
                  <c:v>55.26</c:v>
                </c:pt>
                <c:pt idx="6185">
                  <c:v>55.26</c:v>
                </c:pt>
                <c:pt idx="6186">
                  <c:v>55.26</c:v>
                </c:pt>
                <c:pt idx="6187">
                  <c:v>55.26</c:v>
                </c:pt>
                <c:pt idx="6188">
                  <c:v>55.26</c:v>
                </c:pt>
                <c:pt idx="6189">
                  <c:v>55.26</c:v>
                </c:pt>
                <c:pt idx="6190">
                  <c:v>55.26</c:v>
                </c:pt>
                <c:pt idx="6191">
                  <c:v>55.26</c:v>
                </c:pt>
                <c:pt idx="6192">
                  <c:v>55.26</c:v>
                </c:pt>
                <c:pt idx="6193">
                  <c:v>55.26</c:v>
                </c:pt>
                <c:pt idx="6194">
                  <c:v>55.26</c:v>
                </c:pt>
                <c:pt idx="6195">
                  <c:v>55.26</c:v>
                </c:pt>
                <c:pt idx="6196">
                  <c:v>55.26</c:v>
                </c:pt>
                <c:pt idx="6197">
                  <c:v>55.26</c:v>
                </c:pt>
                <c:pt idx="6198">
                  <c:v>55.26</c:v>
                </c:pt>
                <c:pt idx="6199">
                  <c:v>55.26</c:v>
                </c:pt>
                <c:pt idx="6200">
                  <c:v>55.26</c:v>
                </c:pt>
                <c:pt idx="6201">
                  <c:v>55.26</c:v>
                </c:pt>
                <c:pt idx="6202">
                  <c:v>55.26</c:v>
                </c:pt>
                <c:pt idx="6203">
                  <c:v>55.26</c:v>
                </c:pt>
                <c:pt idx="6204">
                  <c:v>55.26</c:v>
                </c:pt>
                <c:pt idx="6205">
                  <c:v>55.26</c:v>
                </c:pt>
                <c:pt idx="6206">
                  <c:v>55.26</c:v>
                </c:pt>
                <c:pt idx="6207">
                  <c:v>55.26</c:v>
                </c:pt>
                <c:pt idx="6208">
                  <c:v>55.26</c:v>
                </c:pt>
                <c:pt idx="6209">
                  <c:v>55.26</c:v>
                </c:pt>
                <c:pt idx="6210">
                  <c:v>55.26</c:v>
                </c:pt>
                <c:pt idx="6211">
                  <c:v>55.26</c:v>
                </c:pt>
                <c:pt idx="6212">
                  <c:v>55.26</c:v>
                </c:pt>
                <c:pt idx="6213">
                  <c:v>55.26</c:v>
                </c:pt>
                <c:pt idx="6214">
                  <c:v>55.26</c:v>
                </c:pt>
                <c:pt idx="6215">
                  <c:v>55.26</c:v>
                </c:pt>
                <c:pt idx="6216">
                  <c:v>55.26</c:v>
                </c:pt>
                <c:pt idx="6217">
                  <c:v>55.26</c:v>
                </c:pt>
                <c:pt idx="6218">
                  <c:v>55.26</c:v>
                </c:pt>
                <c:pt idx="6219">
                  <c:v>55.26</c:v>
                </c:pt>
                <c:pt idx="6220">
                  <c:v>55.26</c:v>
                </c:pt>
                <c:pt idx="6221">
                  <c:v>55.26</c:v>
                </c:pt>
                <c:pt idx="6222">
                  <c:v>55.26</c:v>
                </c:pt>
                <c:pt idx="6223">
                  <c:v>55.26</c:v>
                </c:pt>
                <c:pt idx="6224">
                  <c:v>55.26</c:v>
                </c:pt>
                <c:pt idx="6225">
                  <c:v>55.26</c:v>
                </c:pt>
                <c:pt idx="6226">
                  <c:v>55.26</c:v>
                </c:pt>
                <c:pt idx="6227">
                  <c:v>55.26</c:v>
                </c:pt>
                <c:pt idx="6228">
                  <c:v>55.26</c:v>
                </c:pt>
                <c:pt idx="6229">
                  <c:v>55.26</c:v>
                </c:pt>
                <c:pt idx="6230">
                  <c:v>55.26</c:v>
                </c:pt>
                <c:pt idx="6231">
                  <c:v>55.26</c:v>
                </c:pt>
                <c:pt idx="6232">
                  <c:v>55.26</c:v>
                </c:pt>
                <c:pt idx="6233">
                  <c:v>55.26</c:v>
                </c:pt>
                <c:pt idx="6234">
                  <c:v>55.26</c:v>
                </c:pt>
                <c:pt idx="6235">
                  <c:v>55.26</c:v>
                </c:pt>
                <c:pt idx="6236">
                  <c:v>55.26</c:v>
                </c:pt>
                <c:pt idx="6237">
                  <c:v>55.26</c:v>
                </c:pt>
                <c:pt idx="6238">
                  <c:v>55.26</c:v>
                </c:pt>
                <c:pt idx="6239">
                  <c:v>55.26</c:v>
                </c:pt>
                <c:pt idx="6240">
                  <c:v>55.26</c:v>
                </c:pt>
                <c:pt idx="6241">
                  <c:v>55.26</c:v>
                </c:pt>
                <c:pt idx="6242">
                  <c:v>55.26</c:v>
                </c:pt>
                <c:pt idx="6243">
                  <c:v>55.26</c:v>
                </c:pt>
                <c:pt idx="6244">
                  <c:v>55.25</c:v>
                </c:pt>
                <c:pt idx="6245">
                  <c:v>55.25</c:v>
                </c:pt>
                <c:pt idx="6246">
                  <c:v>55.25</c:v>
                </c:pt>
                <c:pt idx="6247">
                  <c:v>55.24</c:v>
                </c:pt>
                <c:pt idx="6248">
                  <c:v>55.23</c:v>
                </c:pt>
                <c:pt idx="6249">
                  <c:v>55.22</c:v>
                </c:pt>
                <c:pt idx="6250">
                  <c:v>55.21</c:v>
                </c:pt>
                <c:pt idx="6251">
                  <c:v>55.2</c:v>
                </c:pt>
                <c:pt idx="6252">
                  <c:v>55.19</c:v>
                </c:pt>
                <c:pt idx="6253">
                  <c:v>55.17</c:v>
                </c:pt>
                <c:pt idx="6254">
                  <c:v>55.16</c:v>
                </c:pt>
                <c:pt idx="6255">
                  <c:v>55.14</c:v>
                </c:pt>
                <c:pt idx="6256">
                  <c:v>55.13</c:v>
                </c:pt>
                <c:pt idx="6257">
                  <c:v>55.12</c:v>
                </c:pt>
                <c:pt idx="6258">
                  <c:v>55.11</c:v>
                </c:pt>
                <c:pt idx="6259">
                  <c:v>55.11</c:v>
                </c:pt>
                <c:pt idx="6260">
                  <c:v>55.1</c:v>
                </c:pt>
                <c:pt idx="6261">
                  <c:v>55.1</c:v>
                </c:pt>
                <c:pt idx="6262">
                  <c:v>55.1</c:v>
                </c:pt>
                <c:pt idx="6263">
                  <c:v>55.1</c:v>
                </c:pt>
                <c:pt idx="6264">
                  <c:v>55.1</c:v>
                </c:pt>
                <c:pt idx="6265">
                  <c:v>55.1</c:v>
                </c:pt>
                <c:pt idx="6266">
                  <c:v>55.09</c:v>
                </c:pt>
                <c:pt idx="6267">
                  <c:v>55.09</c:v>
                </c:pt>
                <c:pt idx="6268">
                  <c:v>55.08</c:v>
                </c:pt>
                <c:pt idx="6269">
                  <c:v>55.07</c:v>
                </c:pt>
                <c:pt idx="6270">
                  <c:v>55.07</c:v>
                </c:pt>
                <c:pt idx="6271">
                  <c:v>55.06</c:v>
                </c:pt>
                <c:pt idx="6272">
                  <c:v>55.04</c:v>
                </c:pt>
                <c:pt idx="6273">
                  <c:v>55.02</c:v>
                </c:pt>
                <c:pt idx="6274">
                  <c:v>55</c:v>
                </c:pt>
                <c:pt idx="6275">
                  <c:v>54.98</c:v>
                </c:pt>
                <c:pt idx="6276">
                  <c:v>54.96</c:v>
                </c:pt>
                <c:pt idx="6277">
                  <c:v>54.93</c:v>
                </c:pt>
                <c:pt idx="6278">
                  <c:v>54.92</c:v>
                </c:pt>
                <c:pt idx="6279">
                  <c:v>54.89</c:v>
                </c:pt>
                <c:pt idx="6280">
                  <c:v>54.87</c:v>
                </c:pt>
                <c:pt idx="6281">
                  <c:v>54.86</c:v>
                </c:pt>
                <c:pt idx="6282">
                  <c:v>54.85</c:v>
                </c:pt>
                <c:pt idx="6283">
                  <c:v>54.83</c:v>
                </c:pt>
                <c:pt idx="6284">
                  <c:v>54.82</c:v>
                </c:pt>
                <c:pt idx="6285">
                  <c:v>54.81</c:v>
                </c:pt>
                <c:pt idx="6286">
                  <c:v>54.8</c:v>
                </c:pt>
                <c:pt idx="6287">
                  <c:v>54.79</c:v>
                </c:pt>
                <c:pt idx="6288">
                  <c:v>54.79</c:v>
                </c:pt>
                <c:pt idx="6289">
                  <c:v>54.79</c:v>
                </c:pt>
                <c:pt idx="6290">
                  <c:v>54.79</c:v>
                </c:pt>
                <c:pt idx="6291">
                  <c:v>54.78</c:v>
                </c:pt>
                <c:pt idx="6292">
                  <c:v>54.78</c:v>
                </c:pt>
                <c:pt idx="6293">
                  <c:v>54.78</c:v>
                </c:pt>
                <c:pt idx="6294">
                  <c:v>54.77</c:v>
                </c:pt>
                <c:pt idx="6295">
                  <c:v>54.76</c:v>
                </c:pt>
                <c:pt idx="6296">
                  <c:v>54.75</c:v>
                </c:pt>
                <c:pt idx="6297">
                  <c:v>54.74</c:v>
                </c:pt>
                <c:pt idx="6298">
                  <c:v>54.73</c:v>
                </c:pt>
                <c:pt idx="6299">
                  <c:v>54.72</c:v>
                </c:pt>
                <c:pt idx="6300">
                  <c:v>54.71</c:v>
                </c:pt>
                <c:pt idx="6301">
                  <c:v>54.69</c:v>
                </c:pt>
                <c:pt idx="6302">
                  <c:v>54.68</c:v>
                </c:pt>
                <c:pt idx="6303">
                  <c:v>54.66</c:v>
                </c:pt>
                <c:pt idx="6304">
                  <c:v>54.66</c:v>
                </c:pt>
                <c:pt idx="6305">
                  <c:v>54.65</c:v>
                </c:pt>
                <c:pt idx="6306">
                  <c:v>54.65</c:v>
                </c:pt>
                <c:pt idx="6307">
                  <c:v>54.64</c:v>
                </c:pt>
                <c:pt idx="6308">
                  <c:v>54.64</c:v>
                </c:pt>
                <c:pt idx="6309">
                  <c:v>54.64</c:v>
                </c:pt>
                <c:pt idx="6310">
                  <c:v>54.63</c:v>
                </c:pt>
                <c:pt idx="6311">
                  <c:v>54.63</c:v>
                </c:pt>
                <c:pt idx="6312">
                  <c:v>54.63</c:v>
                </c:pt>
                <c:pt idx="6313">
                  <c:v>54.63</c:v>
                </c:pt>
                <c:pt idx="6314">
                  <c:v>54.63</c:v>
                </c:pt>
                <c:pt idx="6315">
                  <c:v>54.63</c:v>
                </c:pt>
                <c:pt idx="6316">
                  <c:v>54.63</c:v>
                </c:pt>
                <c:pt idx="6317">
                  <c:v>54.63</c:v>
                </c:pt>
                <c:pt idx="6318">
                  <c:v>54.63</c:v>
                </c:pt>
                <c:pt idx="6319">
                  <c:v>54.63</c:v>
                </c:pt>
                <c:pt idx="6320">
                  <c:v>54.63</c:v>
                </c:pt>
                <c:pt idx="6321">
                  <c:v>54.63</c:v>
                </c:pt>
                <c:pt idx="6322">
                  <c:v>54.63</c:v>
                </c:pt>
                <c:pt idx="6323">
                  <c:v>54.62</c:v>
                </c:pt>
                <c:pt idx="6324">
                  <c:v>54.61</c:v>
                </c:pt>
                <c:pt idx="6325">
                  <c:v>54.6</c:v>
                </c:pt>
                <c:pt idx="6326">
                  <c:v>54.59</c:v>
                </c:pt>
                <c:pt idx="6327">
                  <c:v>54.58</c:v>
                </c:pt>
                <c:pt idx="6328">
                  <c:v>54.57</c:v>
                </c:pt>
                <c:pt idx="6329">
                  <c:v>54.56</c:v>
                </c:pt>
                <c:pt idx="6330">
                  <c:v>54.56</c:v>
                </c:pt>
                <c:pt idx="6331">
                  <c:v>54.55</c:v>
                </c:pt>
                <c:pt idx="6332">
                  <c:v>54.54</c:v>
                </c:pt>
                <c:pt idx="6333">
                  <c:v>54.52</c:v>
                </c:pt>
                <c:pt idx="6334">
                  <c:v>54.5</c:v>
                </c:pt>
                <c:pt idx="6335">
                  <c:v>54.47</c:v>
                </c:pt>
                <c:pt idx="6336">
                  <c:v>54.46</c:v>
                </c:pt>
                <c:pt idx="6337">
                  <c:v>54.45</c:v>
                </c:pt>
                <c:pt idx="6338">
                  <c:v>54.44</c:v>
                </c:pt>
                <c:pt idx="6339">
                  <c:v>54.43</c:v>
                </c:pt>
                <c:pt idx="6340">
                  <c:v>54.42</c:v>
                </c:pt>
                <c:pt idx="6341">
                  <c:v>54.41</c:v>
                </c:pt>
                <c:pt idx="6342">
                  <c:v>54.4</c:v>
                </c:pt>
                <c:pt idx="6343">
                  <c:v>54.39</c:v>
                </c:pt>
                <c:pt idx="6344">
                  <c:v>54.39</c:v>
                </c:pt>
                <c:pt idx="6345">
                  <c:v>54.38</c:v>
                </c:pt>
                <c:pt idx="6346">
                  <c:v>54.37</c:v>
                </c:pt>
                <c:pt idx="6347">
                  <c:v>54.36</c:v>
                </c:pt>
                <c:pt idx="6348">
                  <c:v>54.36</c:v>
                </c:pt>
                <c:pt idx="6349">
                  <c:v>54.35</c:v>
                </c:pt>
                <c:pt idx="6350">
                  <c:v>54.34</c:v>
                </c:pt>
                <c:pt idx="6351">
                  <c:v>54.34</c:v>
                </c:pt>
                <c:pt idx="6352">
                  <c:v>54.33</c:v>
                </c:pt>
                <c:pt idx="6353">
                  <c:v>54.33</c:v>
                </c:pt>
                <c:pt idx="6354">
                  <c:v>54.32</c:v>
                </c:pt>
                <c:pt idx="6355">
                  <c:v>54.32</c:v>
                </c:pt>
                <c:pt idx="6356">
                  <c:v>54.32</c:v>
                </c:pt>
                <c:pt idx="6357">
                  <c:v>54.32</c:v>
                </c:pt>
                <c:pt idx="6358">
                  <c:v>54.32</c:v>
                </c:pt>
                <c:pt idx="6359">
                  <c:v>54.32</c:v>
                </c:pt>
                <c:pt idx="6360">
                  <c:v>54.32</c:v>
                </c:pt>
                <c:pt idx="6361">
                  <c:v>54.32</c:v>
                </c:pt>
                <c:pt idx="6362">
                  <c:v>54.32</c:v>
                </c:pt>
                <c:pt idx="6363">
                  <c:v>54.32</c:v>
                </c:pt>
                <c:pt idx="6364">
                  <c:v>54.31</c:v>
                </c:pt>
                <c:pt idx="6365">
                  <c:v>54.31</c:v>
                </c:pt>
                <c:pt idx="6366">
                  <c:v>54.3</c:v>
                </c:pt>
                <c:pt idx="6367">
                  <c:v>54.29</c:v>
                </c:pt>
                <c:pt idx="6368">
                  <c:v>54.29</c:v>
                </c:pt>
                <c:pt idx="6369">
                  <c:v>54.29</c:v>
                </c:pt>
                <c:pt idx="6370">
                  <c:v>54.28</c:v>
                </c:pt>
                <c:pt idx="6371">
                  <c:v>54.28</c:v>
                </c:pt>
                <c:pt idx="6372">
                  <c:v>54.28</c:v>
                </c:pt>
                <c:pt idx="6373">
                  <c:v>54.27</c:v>
                </c:pt>
                <c:pt idx="6374">
                  <c:v>54.26</c:v>
                </c:pt>
                <c:pt idx="6375">
                  <c:v>54.25</c:v>
                </c:pt>
                <c:pt idx="6376">
                  <c:v>54.24</c:v>
                </c:pt>
                <c:pt idx="6377">
                  <c:v>54.22</c:v>
                </c:pt>
                <c:pt idx="6378">
                  <c:v>54.2</c:v>
                </c:pt>
                <c:pt idx="6379">
                  <c:v>54.18</c:v>
                </c:pt>
                <c:pt idx="6380">
                  <c:v>54.16</c:v>
                </c:pt>
                <c:pt idx="6381">
                  <c:v>54.14</c:v>
                </c:pt>
                <c:pt idx="6382">
                  <c:v>54.13</c:v>
                </c:pt>
                <c:pt idx="6383">
                  <c:v>54.11</c:v>
                </c:pt>
                <c:pt idx="6384">
                  <c:v>54.1</c:v>
                </c:pt>
                <c:pt idx="6385">
                  <c:v>54.1</c:v>
                </c:pt>
                <c:pt idx="6386">
                  <c:v>54.09</c:v>
                </c:pt>
                <c:pt idx="6387">
                  <c:v>54.08</c:v>
                </c:pt>
                <c:pt idx="6388">
                  <c:v>54.08</c:v>
                </c:pt>
                <c:pt idx="6389">
                  <c:v>54.08</c:v>
                </c:pt>
                <c:pt idx="6390">
                  <c:v>54.08</c:v>
                </c:pt>
                <c:pt idx="6391">
                  <c:v>54.08</c:v>
                </c:pt>
                <c:pt idx="6392">
                  <c:v>54.08</c:v>
                </c:pt>
                <c:pt idx="6393">
                  <c:v>54.08</c:v>
                </c:pt>
                <c:pt idx="6394">
                  <c:v>54.08</c:v>
                </c:pt>
                <c:pt idx="6395">
                  <c:v>54.08</c:v>
                </c:pt>
                <c:pt idx="6396">
                  <c:v>54.08</c:v>
                </c:pt>
                <c:pt idx="6397">
                  <c:v>54.08</c:v>
                </c:pt>
                <c:pt idx="6398">
                  <c:v>54.08</c:v>
                </c:pt>
                <c:pt idx="6399">
                  <c:v>54.08</c:v>
                </c:pt>
                <c:pt idx="6400">
                  <c:v>54.08</c:v>
                </c:pt>
                <c:pt idx="6401">
                  <c:v>54.08</c:v>
                </c:pt>
                <c:pt idx="6402">
                  <c:v>54.08</c:v>
                </c:pt>
                <c:pt idx="6403">
                  <c:v>54.08</c:v>
                </c:pt>
                <c:pt idx="6404">
                  <c:v>54.08</c:v>
                </c:pt>
                <c:pt idx="6405">
                  <c:v>54.09</c:v>
                </c:pt>
                <c:pt idx="6406">
                  <c:v>54.09</c:v>
                </c:pt>
                <c:pt idx="6407">
                  <c:v>54.08</c:v>
                </c:pt>
                <c:pt idx="6408">
                  <c:v>54.08</c:v>
                </c:pt>
                <c:pt idx="6409">
                  <c:v>54.1</c:v>
                </c:pt>
                <c:pt idx="6410">
                  <c:v>54.09</c:v>
                </c:pt>
                <c:pt idx="6411">
                  <c:v>54.1</c:v>
                </c:pt>
                <c:pt idx="6412">
                  <c:v>54.1</c:v>
                </c:pt>
                <c:pt idx="6413">
                  <c:v>54.11</c:v>
                </c:pt>
                <c:pt idx="6414">
                  <c:v>54.11</c:v>
                </c:pt>
                <c:pt idx="6415">
                  <c:v>54.13</c:v>
                </c:pt>
                <c:pt idx="6416">
                  <c:v>54.15</c:v>
                </c:pt>
                <c:pt idx="6417">
                  <c:v>54.16</c:v>
                </c:pt>
                <c:pt idx="6418">
                  <c:v>54.18</c:v>
                </c:pt>
                <c:pt idx="6419">
                  <c:v>54.19</c:v>
                </c:pt>
                <c:pt idx="6420">
                  <c:v>54.21</c:v>
                </c:pt>
                <c:pt idx="6421">
                  <c:v>54.23</c:v>
                </c:pt>
                <c:pt idx="6422">
                  <c:v>54.25</c:v>
                </c:pt>
                <c:pt idx="6423">
                  <c:v>54.27</c:v>
                </c:pt>
                <c:pt idx="6424">
                  <c:v>54.29</c:v>
                </c:pt>
                <c:pt idx="6425">
                  <c:v>54.3</c:v>
                </c:pt>
                <c:pt idx="6426">
                  <c:v>54.31</c:v>
                </c:pt>
                <c:pt idx="6427">
                  <c:v>54.31</c:v>
                </c:pt>
                <c:pt idx="6428">
                  <c:v>54.32</c:v>
                </c:pt>
                <c:pt idx="6429">
                  <c:v>54.32</c:v>
                </c:pt>
                <c:pt idx="6430">
                  <c:v>54.32</c:v>
                </c:pt>
                <c:pt idx="6431">
                  <c:v>54.33</c:v>
                </c:pt>
                <c:pt idx="6432">
                  <c:v>54.33</c:v>
                </c:pt>
                <c:pt idx="6433">
                  <c:v>54.33</c:v>
                </c:pt>
                <c:pt idx="6434">
                  <c:v>54.34</c:v>
                </c:pt>
                <c:pt idx="6435">
                  <c:v>54.34</c:v>
                </c:pt>
                <c:pt idx="6436">
                  <c:v>54.35</c:v>
                </c:pt>
                <c:pt idx="6437">
                  <c:v>54.35</c:v>
                </c:pt>
                <c:pt idx="6438">
                  <c:v>54.36</c:v>
                </c:pt>
                <c:pt idx="6439">
                  <c:v>54.37</c:v>
                </c:pt>
                <c:pt idx="6440">
                  <c:v>54.38</c:v>
                </c:pt>
                <c:pt idx="6441">
                  <c:v>54.4</c:v>
                </c:pt>
                <c:pt idx="6442">
                  <c:v>54.41</c:v>
                </c:pt>
                <c:pt idx="6443">
                  <c:v>54.44</c:v>
                </c:pt>
                <c:pt idx="6444">
                  <c:v>54.46</c:v>
                </c:pt>
                <c:pt idx="6445">
                  <c:v>54.49</c:v>
                </c:pt>
                <c:pt idx="6446">
                  <c:v>54.52</c:v>
                </c:pt>
                <c:pt idx="6447">
                  <c:v>54.55</c:v>
                </c:pt>
                <c:pt idx="6448">
                  <c:v>54.57</c:v>
                </c:pt>
                <c:pt idx="6449">
                  <c:v>54.59</c:v>
                </c:pt>
                <c:pt idx="6450">
                  <c:v>54.61</c:v>
                </c:pt>
                <c:pt idx="6451">
                  <c:v>54.62</c:v>
                </c:pt>
                <c:pt idx="6452">
                  <c:v>54.63</c:v>
                </c:pt>
                <c:pt idx="6453">
                  <c:v>54.63</c:v>
                </c:pt>
                <c:pt idx="6454">
                  <c:v>54.63</c:v>
                </c:pt>
                <c:pt idx="6455">
                  <c:v>54.63</c:v>
                </c:pt>
                <c:pt idx="6456">
                  <c:v>54.63</c:v>
                </c:pt>
                <c:pt idx="6457">
                  <c:v>54.63</c:v>
                </c:pt>
                <c:pt idx="6458">
                  <c:v>54.64</c:v>
                </c:pt>
                <c:pt idx="6459">
                  <c:v>54.64</c:v>
                </c:pt>
                <c:pt idx="6460">
                  <c:v>54.65</c:v>
                </c:pt>
                <c:pt idx="6461">
                  <c:v>54.67</c:v>
                </c:pt>
                <c:pt idx="6462">
                  <c:v>54.68</c:v>
                </c:pt>
                <c:pt idx="6463">
                  <c:v>54.7</c:v>
                </c:pt>
                <c:pt idx="6464">
                  <c:v>54.71</c:v>
                </c:pt>
                <c:pt idx="6465">
                  <c:v>54.73</c:v>
                </c:pt>
                <c:pt idx="6466">
                  <c:v>54.75</c:v>
                </c:pt>
                <c:pt idx="6467">
                  <c:v>54.77</c:v>
                </c:pt>
                <c:pt idx="6468">
                  <c:v>54.78</c:v>
                </c:pt>
                <c:pt idx="6469">
                  <c:v>54.8</c:v>
                </c:pt>
                <c:pt idx="6470">
                  <c:v>54.82</c:v>
                </c:pt>
                <c:pt idx="6471">
                  <c:v>54.83</c:v>
                </c:pt>
                <c:pt idx="6472">
                  <c:v>54.86</c:v>
                </c:pt>
                <c:pt idx="6473">
                  <c:v>54.9</c:v>
                </c:pt>
                <c:pt idx="6474">
                  <c:v>54.93</c:v>
                </c:pt>
                <c:pt idx="6475">
                  <c:v>54.97</c:v>
                </c:pt>
                <c:pt idx="6476">
                  <c:v>55.01</c:v>
                </c:pt>
                <c:pt idx="6477">
                  <c:v>55.03</c:v>
                </c:pt>
                <c:pt idx="6478">
                  <c:v>55.06</c:v>
                </c:pt>
                <c:pt idx="6479">
                  <c:v>55.08</c:v>
                </c:pt>
                <c:pt idx="6480">
                  <c:v>55.09</c:v>
                </c:pt>
                <c:pt idx="6481">
                  <c:v>55.1</c:v>
                </c:pt>
                <c:pt idx="6482">
                  <c:v>55.1</c:v>
                </c:pt>
                <c:pt idx="6483">
                  <c:v>55.11</c:v>
                </c:pt>
                <c:pt idx="6484">
                  <c:v>55.13</c:v>
                </c:pt>
                <c:pt idx="6485">
                  <c:v>55.15</c:v>
                </c:pt>
                <c:pt idx="6486">
                  <c:v>55.18</c:v>
                </c:pt>
                <c:pt idx="6487">
                  <c:v>55.2</c:v>
                </c:pt>
                <c:pt idx="6488">
                  <c:v>55.21</c:v>
                </c:pt>
                <c:pt idx="6489">
                  <c:v>55.23</c:v>
                </c:pt>
                <c:pt idx="6490">
                  <c:v>55.24</c:v>
                </c:pt>
                <c:pt idx="6491">
                  <c:v>55.25</c:v>
                </c:pt>
                <c:pt idx="6492">
                  <c:v>55.25</c:v>
                </c:pt>
                <c:pt idx="6493">
                  <c:v>55.26</c:v>
                </c:pt>
                <c:pt idx="6494">
                  <c:v>55.26</c:v>
                </c:pt>
                <c:pt idx="6495">
                  <c:v>55.26</c:v>
                </c:pt>
                <c:pt idx="6496">
                  <c:v>55.26</c:v>
                </c:pt>
                <c:pt idx="6497">
                  <c:v>55.26</c:v>
                </c:pt>
                <c:pt idx="6498">
                  <c:v>55.26</c:v>
                </c:pt>
                <c:pt idx="6499">
                  <c:v>55.26</c:v>
                </c:pt>
                <c:pt idx="6500">
                  <c:v>55.26</c:v>
                </c:pt>
                <c:pt idx="6501">
                  <c:v>55.26</c:v>
                </c:pt>
                <c:pt idx="6502">
                  <c:v>55.26</c:v>
                </c:pt>
                <c:pt idx="6503">
                  <c:v>55.26</c:v>
                </c:pt>
                <c:pt idx="6504">
                  <c:v>55.26</c:v>
                </c:pt>
                <c:pt idx="6505">
                  <c:v>55.26</c:v>
                </c:pt>
                <c:pt idx="6506">
                  <c:v>55.26</c:v>
                </c:pt>
                <c:pt idx="6507">
                  <c:v>55.26</c:v>
                </c:pt>
                <c:pt idx="6508">
                  <c:v>55.26</c:v>
                </c:pt>
                <c:pt idx="6509">
                  <c:v>55.26</c:v>
                </c:pt>
                <c:pt idx="6510">
                  <c:v>55.26</c:v>
                </c:pt>
                <c:pt idx="6511">
                  <c:v>55.26</c:v>
                </c:pt>
                <c:pt idx="6512">
                  <c:v>55.26</c:v>
                </c:pt>
                <c:pt idx="6513">
                  <c:v>55.26</c:v>
                </c:pt>
                <c:pt idx="6514">
                  <c:v>55.27</c:v>
                </c:pt>
                <c:pt idx="6515">
                  <c:v>55.27</c:v>
                </c:pt>
                <c:pt idx="6516">
                  <c:v>55.27</c:v>
                </c:pt>
                <c:pt idx="6517">
                  <c:v>55.28</c:v>
                </c:pt>
                <c:pt idx="6518">
                  <c:v>55.28</c:v>
                </c:pt>
                <c:pt idx="6519">
                  <c:v>55.29</c:v>
                </c:pt>
                <c:pt idx="6520">
                  <c:v>55.29</c:v>
                </c:pt>
                <c:pt idx="6521">
                  <c:v>55.29</c:v>
                </c:pt>
                <c:pt idx="6522">
                  <c:v>55.3</c:v>
                </c:pt>
                <c:pt idx="6523">
                  <c:v>55.3</c:v>
                </c:pt>
                <c:pt idx="6524">
                  <c:v>55.3</c:v>
                </c:pt>
                <c:pt idx="6525">
                  <c:v>55.3</c:v>
                </c:pt>
                <c:pt idx="6526">
                  <c:v>55.3</c:v>
                </c:pt>
                <c:pt idx="6527">
                  <c:v>55.3</c:v>
                </c:pt>
                <c:pt idx="6528">
                  <c:v>55.29</c:v>
                </c:pt>
                <c:pt idx="6529">
                  <c:v>55.29</c:v>
                </c:pt>
                <c:pt idx="6530">
                  <c:v>55.29</c:v>
                </c:pt>
                <c:pt idx="6531">
                  <c:v>55.29</c:v>
                </c:pt>
                <c:pt idx="6532">
                  <c:v>55.29</c:v>
                </c:pt>
                <c:pt idx="6533">
                  <c:v>55.28</c:v>
                </c:pt>
                <c:pt idx="6534">
                  <c:v>55.28</c:v>
                </c:pt>
                <c:pt idx="6535">
                  <c:v>55.28</c:v>
                </c:pt>
                <c:pt idx="6536">
                  <c:v>55.28</c:v>
                </c:pt>
                <c:pt idx="6537">
                  <c:v>55.28</c:v>
                </c:pt>
                <c:pt idx="6538">
                  <c:v>55.28</c:v>
                </c:pt>
                <c:pt idx="6539">
                  <c:v>55.28</c:v>
                </c:pt>
                <c:pt idx="6540">
                  <c:v>55.27</c:v>
                </c:pt>
                <c:pt idx="6541">
                  <c:v>55.27</c:v>
                </c:pt>
                <c:pt idx="6542">
                  <c:v>55.27</c:v>
                </c:pt>
                <c:pt idx="6543">
                  <c:v>55.26</c:v>
                </c:pt>
                <c:pt idx="6544">
                  <c:v>55.26</c:v>
                </c:pt>
                <c:pt idx="6545">
                  <c:v>55.26</c:v>
                </c:pt>
                <c:pt idx="6546">
                  <c:v>55.26</c:v>
                </c:pt>
                <c:pt idx="6547">
                  <c:v>55.26</c:v>
                </c:pt>
                <c:pt idx="6548">
                  <c:v>55.26</c:v>
                </c:pt>
                <c:pt idx="6549">
                  <c:v>55.26</c:v>
                </c:pt>
                <c:pt idx="6550">
                  <c:v>55.26</c:v>
                </c:pt>
                <c:pt idx="6551">
                  <c:v>55.26</c:v>
                </c:pt>
                <c:pt idx="6552">
                  <c:v>55.26</c:v>
                </c:pt>
                <c:pt idx="6553">
                  <c:v>55.26</c:v>
                </c:pt>
                <c:pt idx="6554">
                  <c:v>55.26</c:v>
                </c:pt>
                <c:pt idx="6555">
                  <c:v>55.26</c:v>
                </c:pt>
                <c:pt idx="6556">
                  <c:v>55.26</c:v>
                </c:pt>
                <c:pt idx="6557">
                  <c:v>55.26</c:v>
                </c:pt>
                <c:pt idx="6558">
                  <c:v>55.26</c:v>
                </c:pt>
                <c:pt idx="6559">
                  <c:v>55.26</c:v>
                </c:pt>
                <c:pt idx="6560">
                  <c:v>55.26</c:v>
                </c:pt>
                <c:pt idx="6561">
                  <c:v>55.26</c:v>
                </c:pt>
                <c:pt idx="6562">
                  <c:v>55.26</c:v>
                </c:pt>
                <c:pt idx="6563">
                  <c:v>55.26</c:v>
                </c:pt>
                <c:pt idx="6564">
                  <c:v>55.26</c:v>
                </c:pt>
                <c:pt idx="6565">
                  <c:v>55.26</c:v>
                </c:pt>
                <c:pt idx="6566">
                  <c:v>55.26</c:v>
                </c:pt>
                <c:pt idx="6567">
                  <c:v>55.26</c:v>
                </c:pt>
                <c:pt idx="6568">
                  <c:v>55.26</c:v>
                </c:pt>
                <c:pt idx="6569">
                  <c:v>55.26</c:v>
                </c:pt>
                <c:pt idx="6570">
                  <c:v>55.26</c:v>
                </c:pt>
                <c:pt idx="6571">
                  <c:v>55.26</c:v>
                </c:pt>
                <c:pt idx="6572">
                  <c:v>55.26</c:v>
                </c:pt>
                <c:pt idx="6573">
                  <c:v>55.26</c:v>
                </c:pt>
                <c:pt idx="6574">
                  <c:v>55.26</c:v>
                </c:pt>
                <c:pt idx="6575">
                  <c:v>55.25</c:v>
                </c:pt>
                <c:pt idx="6576">
                  <c:v>55.25</c:v>
                </c:pt>
                <c:pt idx="6577">
                  <c:v>55.24</c:v>
                </c:pt>
                <c:pt idx="6578">
                  <c:v>55.23</c:v>
                </c:pt>
                <c:pt idx="6579">
                  <c:v>55.23</c:v>
                </c:pt>
                <c:pt idx="6580">
                  <c:v>55.21</c:v>
                </c:pt>
                <c:pt idx="6581">
                  <c:v>55.2</c:v>
                </c:pt>
                <c:pt idx="6582">
                  <c:v>55.19</c:v>
                </c:pt>
                <c:pt idx="6583">
                  <c:v>55.17</c:v>
                </c:pt>
                <c:pt idx="6584">
                  <c:v>55.16</c:v>
                </c:pt>
                <c:pt idx="6585">
                  <c:v>55.14</c:v>
                </c:pt>
                <c:pt idx="6586">
                  <c:v>55.14</c:v>
                </c:pt>
                <c:pt idx="6587">
                  <c:v>55.12</c:v>
                </c:pt>
                <c:pt idx="6588">
                  <c:v>55.12</c:v>
                </c:pt>
                <c:pt idx="6589">
                  <c:v>55.11</c:v>
                </c:pt>
                <c:pt idx="6590">
                  <c:v>55.1</c:v>
                </c:pt>
                <c:pt idx="6591">
                  <c:v>55.1</c:v>
                </c:pt>
                <c:pt idx="6592">
                  <c:v>55.1</c:v>
                </c:pt>
                <c:pt idx="6593">
                  <c:v>55.1</c:v>
                </c:pt>
                <c:pt idx="6594">
                  <c:v>55.1</c:v>
                </c:pt>
                <c:pt idx="6595">
                  <c:v>55.09</c:v>
                </c:pt>
                <c:pt idx="6596">
                  <c:v>55.09</c:v>
                </c:pt>
                <c:pt idx="6597">
                  <c:v>55.08</c:v>
                </c:pt>
                <c:pt idx="6598">
                  <c:v>55.07</c:v>
                </c:pt>
                <c:pt idx="6599">
                  <c:v>55.07</c:v>
                </c:pt>
                <c:pt idx="6600">
                  <c:v>55.06</c:v>
                </c:pt>
                <c:pt idx="6601">
                  <c:v>55.05</c:v>
                </c:pt>
                <c:pt idx="6602">
                  <c:v>55.04</c:v>
                </c:pt>
                <c:pt idx="6603">
                  <c:v>55.03</c:v>
                </c:pt>
                <c:pt idx="6604">
                  <c:v>55.01</c:v>
                </c:pt>
                <c:pt idx="6605">
                  <c:v>55</c:v>
                </c:pt>
                <c:pt idx="6606">
                  <c:v>54.98</c:v>
                </c:pt>
                <c:pt idx="6607">
                  <c:v>54.96</c:v>
                </c:pt>
                <c:pt idx="6608">
                  <c:v>54.93</c:v>
                </c:pt>
                <c:pt idx="6609">
                  <c:v>54.91</c:v>
                </c:pt>
                <c:pt idx="6610">
                  <c:v>54.89</c:v>
                </c:pt>
                <c:pt idx="6611">
                  <c:v>54.87</c:v>
                </c:pt>
                <c:pt idx="6612">
                  <c:v>54.85</c:v>
                </c:pt>
                <c:pt idx="6613">
                  <c:v>54.84</c:v>
                </c:pt>
                <c:pt idx="6614">
                  <c:v>54.82</c:v>
                </c:pt>
                <c:pt idx="6615">
                  <c:v>54.81</c:v>
                </c:pt>
                <c:pt idx="6616">
                  <c:v>54.8</c:v>
                </c:pt>
                <c:pt idx="6617">
                  <c:v>54.8</c:v>
                </c:pt>
                <c:pt idx="6618">
                  <c:v>54.8</c:v>
                </c:pt>
                <c:pt idx="6619">
                  <c:v>54.79</c:v>
                </c:pt>
                <c:pt idx="6620">
                  <c:v>54.78</c:v>
                </c:pt>
                <c:pt idx="6621">
                  <c:v>54.78</c:v>
                </c:pt>
                <c:pt idx="6622">
                  <c:v>54.77</c:v>
                </c:pt>
                <c:pt idx="6623">
                  <c:v>54.77</c:v>
                </c:pt>
                <c:pt idx="6624">
                  <c:v>54.75</c:v>
                </c:pt>
                <c:pt idx="6625">
                  <c:v>54.75</c:v>
                </c:pt>
                <c:pt idx="6626">
                  <c:v>54.74</c:v>
                </c:pt>
                <c:pt idx="6627">
                  <c:v>54.73</c:v>
                </c:pt>
                <c:pt idx="6628">
                  <c:v>54.72</c:v>
                </c:pt>
                <c:pt idx="6629">
                  <c:v>54.71</c:v>
                </c:pt>
                <c:pt idx="6630">
                  <c:v>54.71</c:v>
                </c:pt>
                <c:pt idx="6631">
                  <c:v>54.7</c:v>
                </c:pt>
                <c:pt idx="6632">
                  <c:v>54.69</c:v>
                </c:pt>
                <c:pt idx="6633">
                  <c:v>54.68</c:v>
                </c:pt>
                <c:pt idx="6634">
                  <c:v>54.67</c:v>
                </c:pt>
                <c:pt idx="6635">
                  <c:v>54.66</c:v>
                </c:pt>
                <c:pt idx="6636">
                  <c:v>54.66</c:v>
                </c:pt>
                <c:pt idx="6637">
                  <c:v>54.65</c:v>
                </c:pt>
                <c:pt idx="6638">
                  <c:v>54.64</c:v>
                </c:pt>
                <c:pt idx="6639">
                  <c:v>54.64</c:v>
                </c:pt>
                <c:pt idx="6640">
                  <c:v>54.64</c:v>
                </c:pt>
                <c:pt idx="6641">
                  <c:v>54.63</c:v>
                </c:pt>
                <c:pt idx="6642">
                  <c:v>54.63</c:v>
                </c:pt>
                <c:pt idx="6643">
                  <c:v>54.63</c:v>
                </c:pt>
                <c:pt idx="6644">
                  <c:v>54.63</c:v>
                </c:pt>
                <c:pt idx="6645">
                  <c:v>54.63</c:v>
                </c:pt>
                <c:pt idx="6646">
                  <c:v>54.63</c:v>
                </c:pt>
                <c:pt idx="6647">
                  <c:v>54.63</c:v>
                </c:pt>
                <c:pt idx="6648">
                  <c:v>54.63</c:v>
                </c:pt>
                <c:pt idx="6649">
                  <c:v>54.63</c:v>
                </c:pt>
                <c:pt idx="6650">
                  <c:v>54.63</c:v>
                </c:pt>
                <c:pt idx="6651">
                  <c:v>54.63</c:v>
                </c:pt>
                <c:pt idx="6652">
                  <c:v>54.63</c:v>
                </c:pt>
                <c:pt idx="6653">
                  <c:v>54.63</c:v>
                </c:pt>
                <c:pt idx="6654">
                  <c:v>54.63</c:v>
                </c:pt>
                <c:pt idx="6655">
                  <c:v>54.63</c:v>
                </c:pt>
                <c:pt idx="6656">
                  <c:v>54.63</c:v>
                </c:pt>
                <c:pt idx="6657">
                  <c:v>54.63</c:v>
                </c:pt>
                <c:pt idx="6658">
                  <c:v>54.62</c:v>
                </c:pt>
                <c:pt idx="6659">
                  <c:v>54.61</c:v>
                </c:pt>
                <c:pt idx="6660">
                  <c:v>54.59</c:v>
                </c:pt>
                <c:pt idx="6661">
                  <c:v>54.58</c:v>
                </c:pt>
                <c:pt idx="6662">
                  <c:v>54.57</c:v>
                </c:pt>
                <c:pt idx="6663">
                  <c:v>54.56</c:v>
                </c:pt>
                <c:pt idx="6664">
                  <c:v>54.55</c:v>
                </c:pt>
                <c:pt idx="6665">
                  <c:v>54.54</c:v>
                </c:pt>
                <c:pt idx="6666">
                  <c:v>54.54</c:v>
                </c:pt>
                <c:pt idx="6667">
                  <c:v>54.52</c:v>
                </c:pt>
                <c:pt idx="6668">
                  <c:v>54.51</c:v>
                </c:pt>
                <c:pt idx="6669">
                  <c:v>54.5</c:v>
                </c:pt>
                <c:pt idx="6670">
                  <c:v>54.49</c:v>
                </c:pt>
                <c:pt idx="6671">
                  <c:v>54.47</c:v>
                </c:pt>
                <c:pt idx="6672">
                  <c:v>54.46</c:v>
                </c:pt>
                <c:pt idx="6673">
                  <c:v>54.45</c:v>
                </c:pt>
                <c:pt idx="6674">
                  <c:v>54.44</c:v>
                </c:pt>
                <c:pt idx="6675">
                  <c:v>54.42</c:v>
                </c:pt>
                <c:pt idx="6676">
                  <c:v>54.42</c:v>
                </c:pt>
                <c:pt idx="6677">
                  <c:v>54.41</c:v>
                </c:pt>
                <c:pt idx="6678">
                  <c:v>54.4</c:v>
                </c:pt>
                <c:pt idx="6679">
                  <c:v>54.39</c:v>
                </c:pt>
                <c:pt idx="6680">
                  <c:v>54.39</c:v>
                </c:pt>
                <c:pt idx="6681">
                  <c:v>54.38</c:v>
                </c:pt>
                <c:pt idx="6682">
                  <c:v>54.37</c:v>
                </c:pt>
                <c:pt idx="6683">
                  <c:v>54.36</c:v>
                </c:pt>
                <c:pt idx="6684">
                  <c:v>54.36</c:v>
                </c:pt>
                <c:pt idx="6685">
                  <c:v>54.34</c:v>
                </c:pt>
                <c:pt idx="6686">
                  <c:v>54.34</c:v>
                </c:pt>
                <c:pt idx="6687">
                  <c:v>54.33</c:v>
                </c:pt>
                <c:pt idx="6688">
                  <c:v>54.33</c:v>
                </c:pt>
                <c:pt idx="6689">
                  <c:v>54.32</c:v>
                </c:pt>
                <c:pt idx="6690">
                  <c:v>54.32</c:v>
                </c:pt>
                <c:pt idx="6691">
                  <c:v>54.32</c:v>
                </c:pt>
                <c:pt idx="6692">
                  <c:v>54.32</c:v>
                </c:pt>
                <c:pt idx="6693">
                  <c:v>54.32</c:v>
                </c:pt>
                <c:pt idx="6694">
                  <c:v>54.32</c:v>
                </c:pt>
                <c:pt idx="6695">
                  <c:v>54.32</c:v>
                </c:pt>
                <c:pt idx="6696">
                  <c:v>54.32</c:v>
                </c:pt>
                <c:pt idx="6697">
                  <c:v>54.32</c:v>
                </c:pt>
                <c:pt idx="6698">
                  <c:v>54.32</c:v>
                </c:pt>
                <c:pt idx="6699">
                  <c:v>54.31</c:v>
                </c:pt>
                <c:pt idx="6700">
                  <c:v>54.3</c:v>
                </c:pt>
                <c:pt idx="6701">
                  <c:v>54.29</c:v>
                </c:pt>
                <c:pt idx="6702">
                  <c:v>54.29</c:v>
                </c:pt>
                <c:pt idx="6703">
                  <c:v>54.28</c:v>
                </c:pt>
                <c:pt idx="6704">
                  <c:v>54.27</c:v>
                </c:pt>
                <c:pt idx="6705">
                  <c:v>54.26</c:v>
                </c:pt>
                <c:pt idx="6706">
                  <c:v>54.25</c:v>
                </c:pt>
                <c:pt idx="6707">
                  <c:v>54.24</c:v>
                </c:pt>
                <c:pt idx="6708">
                  <c:v>54.23</c:v>
                </c:pt>
                <c:pt idx="6709">
                  <c:v>54.23</c:v>
                </c:pt>
                <c:pt idx="6710">
                  <c:v>54.22</c:v>
                </c:pt>
                <c:pt idx="6711">
                  <c:v>54.21</c:v>
                </c:pt>
                <c:pt idx="6712">
                  <c:v>54.2</c:v>
                </c:pt>
                <c:pt idx="6713">
                  <c:v>54.18</c:v>
                </c:pt>
                <c:pt idx="6714">
                  <c:v>54.17</c:v>
                </c:pt>
                <c:pt idx="6715">
                  <c:v>54.16</c:v>
                </c:pt>
                <c:pt idx="6716">
                  <c:v>54.15</c:v>
                </c:pt>
                <c:pt idx="6717">
                  <c:v>54.15</c:v>
                </c:pt>
                <c:pt idx="6718">
                  <c:v>54.14</c:v>
                </c:pt>
                <c:pt idx="6719">
                  <c:v>54.14</c:v>
                </c:pt>
                <c:pt idx="6720">
                  <c:v>54.13</c:v>
                </c:pt>
                <c:pt idx="6721">
                  <c:v>54.11</c:v>
                </c:pt>
                <c:pt idx="6722">
                  <c:v>54.1</c:v>
                </c:pt>
                <c:pt idx="6723">
                  <c:v>54.08</c:v>
                </c:pt>
                <c:pt idx="6724">
                  <c:v>54.07</c:v>
                </c:pt>
                <c:pt idx="6725">
                  <c:v>54.06</c:v>
                </c:pt>
                <c:pt idx="6726">
                  <c:v>54.06</c:v>
                </c:pt>
                <c:pt idx="6727">
                  <c:v>54.05</c:v>
                </c:pt>
                <c:pt idx="6728">
                  <c:v>54.05</c:v>
                </c:pt>
                <c:pt idx="6729">
                  <c:v>54.05</c:v>
                </c:pt>
                <c:pt idx="6730">
                  <c:v>54.05</c:v>
                </c:pt>
                <c:pt idx="6731">
                  <c:v>54.05</c:v>
                </c:pt>
                <c:pt idx="6732">
                  <c:v>54.05</c:v>
                </c:pt>
                <c:pt idx="6733">
                  <c:v>54.05</c:v>
                </c:pt>
                <c:pt idx="6734">
                  <c:v>54.05</c:v>
                </c:pt>
                <c:pt idx="6735">
                  <c:v>54.05</c:v>
                </c:pt>
                <c:pt idx="6736">
                  <c:v>54.06</c:v>
                </c:pt>
                <c:pt idx="6737">
                  <c:v>54.06</c:v>
                </c:pt>
                <c:pt idx="6738">
                  <c:v>54.06</c:v>
                </c:pt>
                <c:pt idx="6739">
                  <c:v>54.06</c:v>
                </c:pt>
                <c:pt idx="6740">
                  <c:v>54.07</c:v>
                </c:pt>
                <c:pt idx="6741">
                  <c:v>54.08</c:v>
                </c:pt>
                <c:pt idx="6742">
                  <c:v>54.08</c:v>
                </c:pt>
                <c:pt idx="6743">
                  <c:v>54.09</c:v>
                </c:pt>
                <c:pt idx="6744">
                  <c:v>54.1</c:v>
                </c:pt>
                <c:pt idx="6745">
                  <c:v>54.1</c:v>
                </c:pt>
                <c:pt idx="6746">
                  <c:v>54.11</c:v>
                </c:pt>
                <c:pt idx="6747">
                  <c:v>54.12</c:v>
                </c:pt>
                <c:pt idx="6748">
                  <c:v>54.12</c:v>
                </c:pt>
                <c:pt idx="6749">
                  <c:v>54.13</c:v>
                </c:pt>
                <c:pt idx="6750">
                  <c:v>54.13</c:v>
                </c:pt>
                <c:pt idx="6751">
                  <c:v>54.14</c:v>
                </c:pt>
                <c:pt idx="6752">
                  <c:v>54.14</c:v>
                </c:pt>
                <c:pt idx="6753">
                  <c:v>54.15</c:v>
                </c:pt>
                <c:pt idx="6754">
                  <c:v>54.17</c:v>
                </c:pt>
                <c:pt idx="6755">
                  <c:v>54.18</c:v>
                </c:pt>
                <c:pt idx="6756">
                  <c:v>54.2</c:v>
                </c:pt>
                <c:pt idx="6757">
                  <c:v>54.22</c:v>
                </c:pt>
                <c:pt idx="6758">
                  <c:v>54.24</c:v>
                </c:pt>
                <c:pt idx="6759">
                  <c:v>54.25</c:v>
                </c:pt>
                <c:pt idx="6760">
                  <c:v>54.27</c:v>
                </c:pt>
                <c:pt idx="6761">
                  <c:v>54.29</c:v>
                </c:pt>
                <c:pt idx="6762">
                  <c:v>54.3</c:v>
                </c:pt>
                <c:pt idx="6763">
                  <c:v>54.31</c:v>
                </c:pt>
                <c:pt idx="6764">
                  <c:v>54.32</c:v>
                </c:pt>
                <c:pt idx="6765">
                  <c:v>54.32</c:v>
                </c:pt>
                <c:pt idx="6766">
                  <c:v>54.32</c:v>
                </c:pt>
                <c:pt idx="6767">
                  <c:v>54.33</c:v>
                </c:pt>
                <c:pt idx="6768">
                  <c:v>54.33</c:v>
                </c:pt>
                <c:pt idx="6769">
                  <c:v>54.34</c:v>
                </c:pt>
                <c:pt idx="6770">
                  <c:v>54.35</c:v>
                </c:pt>
                <c:pt idx="6771">
                  <c:v>54.36</c:v>
                </c:pt>
                <c:pt idx="6772">
                  <c:v>54.38</c:v>
                </c:pt>
                <c:pt idx="6773">
                  <c:v>54.4</c:v>
                </c:pt>
                <c:pt idx="6774">
                  <c:v>54.42</c:v>
                </c:pt>
                <c:pt idx="6775">
                  <c:v>54.43</c:v>
                </c:pt>
                <c:pt idx="6776">
                  <c:v>54.45</c:v>
                </c:pt>
                <c:pt idx="6777">
                  <c:v>54.46</c:v>
                </c:pt>
                <c:pt idx="6778">
                  <c:v>54.48</c:v>
                </c:pt>
                <c:pt idx="6779">
                  <c:v>54.5</c:v>
                </c:pt>
                <c:pt idx="6780">
                  <c:v>54.52</c:v>
                </c:pt>
                <c:pt idx="6781">
                  <c:v>54.54</c:v>
                </c:pt>
                <c:pt idx="6782">
                  <c:v>54.57</c:v>
                </c:pt>
                <c:pt idx="6783">
                  <c:v>54.59</c:v>
                </c:pt>
                <c:pt idx="6784">
                  <c:v>54.61</c:v>
                </c:pt>
                <c:pt idx="6785">
                  <c:v>54.62</c:v>
                </c:pt>
                <c:pt idx="6786">
                  <c:v>54.63</c:v>
                </c:pt>
                <c:pt idx="6787">
                  <c:v>54.63</c:v>
                </c:pt>
                <c:pt idx="6788">
                  <c:v>54.63</c:v>
                </c:pt>
                <c:pt idx="6789">
                  <c:v>54.63</c:v>
                </c:pt>
                <c:pt idx="6790">
                  <c:v>54.64</c:v>
                </c:pt>
                <c:pt idx="6791">
                  <c:v>54.65</c:v>
                </c:pt>
                <c:pt idx="6792">
                  <c:v>54.66</c:v>
                </c:pt>
                <c:pt idx="6793">
                  <c:v>54.68</c:v>
                </c:pt>
                <c:pt idx="6794">
                  <c:v>54.7</c:v>
                </c:pt>
                <c:pt idx="6795">
                  <c:v>54.72</c:v>
                </c:pt>
                <c:pt idx="6796">
                  <c:v>54.74</c:v>
                </c:pt>
                <c:pt idx="6797">
                  <c:v>54.76</c:v>
                </c:pt>
                <c:pt idx="6798">
                  <c:v>54.77</c:v>
                </c:pt>
                <c:pt idx="6799">
                  <c:v>54.79</c:v>
                </c:pt>
                <c:pt idx="6800">
                  <c:v>54.8</c:v>
                </c:pt>
                <c:pt idx="6801">
                  <c:v>54.81</c:v>
                </c:pt>
                <c:pt idx="6802">
                  <c:v>54.83</c:v>
                </c:pt>
                <c:pt idx="6803">
                  <c:v>54.85</c:v>
                </c:pt>
                <c:pt idx="6804">
                  <c:v>54.88</c:v>
                </c:pt>
                <c:pt idx="6805">
                  <c:v>54.91</c:v>
                </c:pt>
                <c:pt idx="6806">
                  <c:v>54.95</c:v>
                </c:pt>
                <c:pt idx="6807">
                  <c:v>54.98</c:v>
                </c:pt>
                <c:pt idx="6808">
                  <c:v>55.01</c:v>
                </c:pt>
                <c:pt idx="6809">
                  <c:v>55.03</c:v>
                </c:pt>
                <c:pt idx="6810">
                  <c:v>55.05</c:v>
                </c:pt>
                <c:pt idx="6811">
                  <c:v>55.07</c:v>
                </c:pt>
                <c:pt idx="6812">
                  <c:v>55.09</c:v>
                </c:pt>
                <c:pt idx="6813">
                  <c:v>55.1</c:v>
                </c:pt>
                <c:pt idx="6814">
                  <c:v>55.11</c:v>
                </c:pt>
                <c:pt idx="6815">
                  <c:v>55.12</c:v>
                </c:pt>
                <c:pt idx="6816">
                  <c:v>55.14</c:v>
                </c:pt>
                <c:pt idx="6817">
                  <c:v>55.16</c:v>
                </c:pt>
                <c:pt idx="6818">
                  <c:v>55.19</c:v>
                </c:pt>
                <c:pt idx="6819">
                  <c:v>55.21</c:v>
                </c:pt>
                <c:pt idx="6820">
                  <c:v>55.23</c:v>
                </c:pt>
                <c:pt idx="6821">
                  <c:v>55.24</c:v>
                </c:pt>
                <c:pt idx="6822">
                  <c:v>55.25</c:v>
                </c:pt>
                <c:pt idx="6823">
                  <c:v>55.26</c:v>
                </c:pt>
                <c:pt idx="6824">
                  <c:v>55.26</c:v>
                </c:pt>
                <c:pt idx="6825">
                  <c:v>55.26</c:v>
                </c:pt>
                <c:pt idx="6826">
                  <c:v>55.26</c:v>
                </c:pt>
                <c:pt idx="6827">
                  <c:v>55.26</c:v>
                </c:pt>
                <c:pt idx="6828">
                  <c:v>55.26</c:v>
                </c:pt>
                <c:pt idx="6829">
                  <c:v>55.26</c:v>
                </c:pt>
                <c:pt idx="6830">
                  <c:v>55.26</c:v>
                </c:pt>
                <c:pt idx="6831">
                  <c:v>55.26</c:v>
                </c:pt>
                <c:pt idx="6832">
                  <c:v>55.26</c:v>
                </c:pt>
                <c:pt idx="6833">
                  <c:v>55.26</c:v>
                </c:pt>
                <c:pt idx="6834">
                  <c:v>55.26</c:v>
                </c:pt>
                <c:pt idx="6835">
                  <c:v>55.26</c:v>
                </c:pt>
                <c:pt idx="6836">
                  <c:v>55.26</c:v>
                </c:pt>
                <c:pt idx="6837">
                  <c:v>55.26</c:v>
                </c:pt>
                <c:pt idx="6838">
                  <c:v>55.26</c:v>
                </c:pt>
                <c:pt idx="6839">
                  <c:v>55.26</c:v>
                </c:pt>
                <c:pt idx="6840">
                  <c:v>55.26</c:v>
                </c:pt>
                <c:pt idx="6841">
                  <c:v>55.26</c:v>
                </c:pt>
                <c:pt idx="6842">
                  <c:v>55.26</c:v>
                </c:pt>
                <c:pt idx="6843">
                  <c:v>55.26</c:v>
                </c:pt>
                <c:pt idx="6844">
                  <c:v>55.26</c:v>
                </c:pt>
                <c:pt idx="6845">
                  <c:v>55.27</c:v>
                </c:pt>
                <c:pt idx="6846">
                  <c:v>55.27</c:v>
                </c:pt>
                <c:pt idx="6847">
                  <c:v>55.27</c:v>
                </c:pt>
                <c:pt idx="6848">
                  <c:v>55.27</c:v>
                </c:pt>
                <c:pt idx="6849">
                  <c:v>55.28</c:v>
                </c:pt>
                <c:pt idx="6850">
                  <c:v>55.28</c:v>
                </c:pt>
                <c:pt idx="6851">
                  <c:v>55.27</c:v>
                </c:pt>
                <c:pt idx="6852">
                  <c:v>55.27</c:v>
                </c:pt>
                <c:pt idx="6853">
                  <c:v>55.28</c:v>
                </c:pt>
                <c:pt idx="6854">
                  <c:v>55.28</c:v>
                </c:pt>
                <c:pt idx="6855">
                  <c:v>55.28</c:v>
                </c:pt>
                <c:pt idx="6856">
                  <c:v>55.28</c:v>
                </c:pt>
                <c:pt idx="6857">
                  <c:v>55.28</c:v>
                </c:pt>
                <c:pt idx="6858">
                  <c:v>55.28</c:v>
                </c:pt>
                <c:pt idx="6859">
                  <c:v>55.28</c:v>
                </c:pt>
                <c:pt idx="6860">
                  <c:v>55.28</c:v>
                </c:pt>
                <c:pt idx="6861">
                  <c:v>55.27</c:v>
                </c:pt>
                <c:pt idx="6862">
                  <c:v>55.27</c:v>
                </c:pt>
                <c:pt idx="6863">
                  <c:v>55.27</c:v>
                </c:pt>
                <c:pt idx="6864">
                  <c:v>55.27</c:v>
                </c:pt>
                <c:pt idx="6865">
                  <c:v>55.26</c:v>
                </c:pt>
                <c:pt idx="6866">
                  <c:v>55.26</c:v>
                </c:pt>
                <c:pt idx="6867">
                  <c:v>55.26</c:v>
                </c:pt>
                <c:pt idx="6868">
                  <c:v>55.26</c:v>
                </c:pt>
                <c:pt idx="6869">
                  <c:v>55.26</c:v>
                </c:pt>
                <c:pt idx="6870">
                  <c:v>55.26</c:v>
                </c:pt>
                <c:pt idx="6871">
                  <c:v>55.26</c:v>
                </c:pt>
                <c:pt idx="6872">
                  <c:v>55.26</c:v>
                </c:pt>
                <c:pt idx="6873">
                  <c:v>55.26</c:v>
                </c:pt>
                <c:pt idx="6874">
                  <c:v>55.26</c:v>
                </c:pt>
                <c:pt idx="6875">
                  <c:v>55.26</c:v>
                </c:pt>
                <c:pt idx="6876">
                  <c:v>55.26</c:v>
                </c:pt>
                <c:pt idx="6877">
                  <c:v>55.26</c:v>
                </c:pt>
                <c:pt idx="6878">
                  <c:v>55.26</c:v>
                </c:pt>
                <c:pt idx="6879">
                  <c:v>55.26</c:v>
                </c:pt>
                <c:pt idx="6880">
                  <c:v>55.26</c:v>
                </c:pt>
                <c:pt idx="6881">
                  <c:v>55.26</c:v>
                </c:pt>
                <c:pt idx="6882">
                  <c:v>55.26</c:v>
                </c:pt>
                <c:pt idx="6883">
                  <c:v>55.26</c:v>
                </c:pt>
                <c:pt idx="6884">
                  <c:v>55.26</c:v>
                </c:pt>
                <c:pt idx="6885">
                  <c:v>55.26</c:v>
                </c:pt>
                <c:pt idx="6886">
                  <c:v>55.26</c:v>
                </c:pt>
                <c:pt idx="6887">
                  <c:v>55.26</c:v>
                </c:pt>
                <c:pt idx="6888">
                  <c:v>55.26</c:v>
                </c:pt>
                <c:pt idx="6889">
                  <c:v>55.26</c:v>
                </c:pt>
                <c:pt idx="6890">
                  <c:v>55.26</c:v>
                </c:pt>
                <c:pt idx="6891">
                  <c:v>55.26</c:v>
                </c:pt>
                <c:pt idx="6892">
                  <c:v>55.26</c:v>
                </c:pt>
                <c:pt idx="6893">
                  <c:v>55.26</c:v>
                </c:pt>
                <c:pt idx="6894">
                  <c:v>55.26</c:v>
                </c:pt>
                <c:pt idx="6895">
                  <c:v>55.26</c:v>
                </c:pt>
                <c:pt idx="6896">
                  <c:v>55.26</c:v>
                </c:pt>
                <c:pt idx="6897">
                  <c:v>55.26</c:v>
                </c:pt>
                <c:pt idx="6898">
                  <c:v>55.26</c:v>
                </c:pt>
                <c:pt idx="6899">
                  <c:v>55.26</c:v>
                </c:pt>
                <c:pt idx="6900">
                  <c:v>55.26</c:v>
                </c:pt>
                <c:pt idx="6901">
                  <c:v>55.26</c:v>
                </c:pt>
                <c:pt idx="6902">
                  <c:v>55.26</c:v>
                </c:pt>
                <c:pt idx="6903">
                  <c:v>55.26</c:v>
                </c:pt>
                <c:pt idx="6904">
                  <c:v>55.25</c:v>
                </c:pt>
                <c:pt idx="6905">
                  <c:v>55.25</c:v>
                </c:pt>
                <c:pt idx="6906">
                  <c:v>55.24</c:v>
                </c:pt>
                <c:pt idx="6907">
                  <c:v>55.23</c:v>
                </c:pt>
                <c:pt idx="6908">
                  <c:v>55.21</c:v>
                </c:pt>
                <c:pt idx="6909">
                  <c:v>55.2</c:v>
                </c:pt>
                <c:pt idx="6910">
                  <c:v>55.19</c:v>
                </c:pt>
                <c:pt idx="6911">
                  <c:v>55.18</c:v>
                </c:pt>
                <c:pt idx="6912">
                  <c:v>55.16</c:v>
                </c:pt>
                <c:pt idx="6913">
                  <c:v>55.15</c:v>
                </c:pt>
                <c:pt idx="6914">
                  <c:v>55.14</c:v>
                </c:pt>
                <c:pt idx="6915">
                  <c:v>55.13</c:v>
                </c:pt>
                <c:pt idx="6916">
                  <c:v>55.12</c:v>
                </c:pt>
                <c:pt idx="6917">
                  <c:v>55.12</c:v>
                </c:pt>
                <c:pt idx="6918">
                  <c:v>55.11</c:v>
                </c:pt>
                <c:pt idx="6919">
                  <c:v>55.11</c:v>
                </c:pt>
                <c:pt idx="6920">
                  <c:v>55.1</c:v>
                </c:pt>
                <c:pt idx="6921">
                  <c:v>55.1</c:v>
                </c:pt>
                <c:pt idx="6922">
                  <c:v>55.1</c:v>
                </c:pt>
                <c:pt idx="6923">
                  <c:v>55.1</c:v>
                </c:pt>
                <c:pt idx="6924">
                  <c:v>55.1</c:v>
                </c:pt>
                <c:pt idx="6925">
                  <c:v>55.09</c:v>
                </c:pt>
                <c:pt idx="6926">
                  <c:v>55.09</c:v>
                </c:pt>
                <c:pt idx="6927">
                  <c:v>55.08</c:v>
                </c:pt>
                <c:pt idx="6928">
                  <c:v>55.07</c:v>
                </c:pt>
                <c:pt idx="6929">
                  <c:v>55.05</c:v>
                </c:pt>
                <c:pt idx="6930">
                  <c:v>55.04</c:v>
                </c:pt>
                <c:pt idx="6931">
                  <c:v>55.03</c:v>
                </c:pt>
                <c:pt idx="6932">
                  <c:v>55.01</c:v>
                </c:pt>
                <c:pt idx="6933">
                  <c:v>55</c:v>
                </c:pt>
                <c:pt idx="6934">
                  <c:v>54.98</c:v>
                </c:pt>
                <c:pt idx="6935">
                  <c:v>54.96</c:v>
                </c:pt>
                <c:pt idx="6936">
                  <c:v>54.94</c:v>
                </c:pt>
                <c:pt idx="6937">
                  <c:v>54.93</c:v>
                </c:pt>
                <c:pt idx="6938">
                  <c:v>54.91</c:v>
                </c:pt>
                <c:pt idx="6939">
                  <c:v>54.89</c:v>
                </c:pt>
                <c:pt idx="6940">
                  <c:v>54.87</c:v>
                </c:pt>
                <c:pt idx="6941">
                  <c:v>54.85</c:v>
                </c:pt>
                <c:pt idx="6942">
                  <c:v>54.84</c:v>
                </c:pt>
                <c:pt idx="6943">
                  <c:v>54.83</c:v>
                </c:pt>
                <c:pt idx="6944">
                  <c:v>54.82</c:v>
                </c:pt>
                <c:pt idx="6945">
                  <c:v>54.82</c:v>
                </c:pt>
                <c:pt idx="6946">
                  <c:v>54.81</c:v>
                </c:pt>
                <c:pt idx="6947">
                  <c:v>54.8</c:v>
                </c:pt>
                <c:pt idx="6948">
                  <c:v>54.8</c:v>
                </c:pt>
                <c:pt idx="6949">
                  <c:v>54.79</c:v>
                </c:pt>
                <c:pt idx="6950">
                  <c:v>54.78</c:v>
                </c:pt>
                <c:pt idx="6951">
                  <c:v>54.78</c:v>
                </c:pt>
                <c:pt idx="6952">
                  <c:v>54.77</c:v>
                </c:pt>
                <c:pt idx="6953">
                  <c:v>54.77</c:v>
                </c:pt>
                <c:pt idx="6954">
                  <c:v>54.76</c:v>
                </c:pt>
                <c:pt idx="6955">
                  <c:v>54.76</c:v>
                </c:pt>
                <c:pt idx="6956">
                  <c:v>54.75</c:v>
                </c:pt>
                <c:pt idx="6957">
                  <c:v>54.75</c:v>
                </c:pt>
                <c:pt idx="6958">
                  <c:v>54.73</c:v>
                </c:pt>
                <c:pt idx="6959">
                  <c:v>54.71</c:v>
                </c:pt>
                <c:pt idx="6960">
                  <c:v>54.7</c:v>
                </c:pt>
                <c:pt idx="6961">
                  <c:v>54.69</c:v>
                </c:pt>
                <c:pt idx="6962">
                  <c:v>54.67</c:v>
                </c:pt>
                <c:pt idx="6963">
                  <c:v>54.66</c:v>
                </c:pt>
                <c:pt idx="6964">
                  <c:v>54.65</c:v>
                </c:pt>
                <c:pt idx="6965">
                  <c:v>54.64</c:v>
                </c:pt>
                <c:pt idx="6966">
                  <c:v>54.64</c:v>
                </c:pt>
                <c:pt idx="6967">
                  <c:v>54.63</c:v>
                </c:pt>
                <c:pt idx="6968">
                  <c:v>54.63</c:v>
                </c:pt>
                <c:pt idx="6969">
                  <c:v>54.63</c:v>
                </c:pt>
                <c:pt idx="6970">
                  <c:v>54.63</c:v>
                </c:pt>
                <c:pt idx="6971">
                  <c:v>54.63</c:v>
                </c:pt>
                <c:pt idx="6972">
                  <c:v>54.63</c:v>
                </c:pt>
                <c:pt idx="6973">
                  <c:v>54.63</c:v>
                </c:pt>
                <c:pt idx="6974">
                  <c:v>54.63</c:v>
                </c:pt>
                <c:pt idx="6975">
                  <c:v>54.63</c:v>
                </c:pt>
                <c:pt idx="6976">
                  <c:v>54.63</c:v>
                </c:pt>
                <c:pt idx="6977">
                  <c:v>54.63</c:v>
                </c:pt>
                <c:pt idx="6978">
                  <c:v>54.63</c:v>
                </c:pt>
                <c:pt idx="6979">
                  <c:v>54.63</c:v>
                </c:pt>
                <c:pt idx="6980">
                  <c:v>54.63</c:v>
                </c:pt>
                <c:pt idx="6981">
                  <c:v>54.63</c:v>
                </c:pt>
                <c:pt idx="6982">
                  <c:v>54.63</c:v>
                </c:pt>
                <c:pt idx="6983">
                  <c:v>54.63</c:v>
                </c:pt>
                <c:pt idx="6984">
                  <c:v>54.63</c:v>
                </c:pt>
                <c:pt idx="6985">
                  <c:v>54.62</c:v>
                </c:pt>
                <c:pt idx="6986">
                  <c:v>54.62</c:v>
                </c:pt>
                <c:pt idx="6987">
                  <c:v>54.61</c:v>
                </c:pt>
                <c:pt idx="6988">
                  <c:v>54.61</c:v>
                </c:pt>
                <c:pt idx="6989">
                  <c:v>54.6</c:v>
                </c:pt>
                <c:pt idx="6990">
                  <c:v>54.59</c:v>
                </c:pt>
                <c:pt idx="6991">
                  <c:v>54.57</c:v>
                </c:pt>
                <c:pt idx="6992">
                  <c:v>54.55</c:v>
                </c:pt>
                <c:pt idx="6993">
                  <c:v>54.52</c:v>
                </c:pt>
                <c:pt idx="6994">
                  <c:v>54.51</c:v>
                </c:pt>
                <c:pt idx="6995">
                  <c:v>54.49</c:v>
                </c:pt>
                <c:pt idx="6996">
                  <c:v>54.47</c:v>
                </c:pt>
                <c:pt idx="6997">
                  <c:v>54.46</c:v>
                </c:pt>
                <c:pt idx="6998">
                  <c:v>54.46</c:v>
                </c:pt>
                <c:pt idx="6999">
                  <c:v>54.45</c:v>
                </c:pt>
                <c:pt idx="7000">
                  <c:v>54.44</c:v>
                </c:pt>
                <c:pt idx="7001">
                  <c:v>54.43</c:v>
                </c:pt>
                <c:pt idx="7002">
                  <c:v>54.42</c:v>
                </c:pt>
                <c:pt idx="7003">
                  <c:v>54.41</c:v>
                </c:pt>
                <c:pt idx="7004">
                  <c:v>54.4</c:v>
                </c:pt>
                <c:pt idx="7005">
                  <c:v>54.39</c:v>
                </c:pt>
                <c:pt idx="7006">
                  <c:v>54.38</c:v>
                </c:pt>
                <c:pt idx="7007">
                  <c:v>54.37</c:v>
                </c:pt>
                <c:pt idx="7008">
                  <c:v>54.36</c:v>
                </c:pt>
                <c:pt idx="7009">
                  <c:v>54.36</c:v>
                </c:pt>
                <c:pt idx="7010">
                  <c:v>54.35</c:v>
                </c:pt>
                <c:pt idx="7011">
                  <c:v>54.34</c:v>
                </c:pt>
                <c:pt idx="7012">
                  <c:v>54.34</c:v>
                </c:pt>
                <c:pt idx="7013">
                  <c:v>54.33</c:v>
                </c:pt>
                <c:pt idx="7014">
                  <c:v>54.33</c:v>
                </c:pt>
                <c:pt idx="7015">
                  <c:v>54.32</c:v>
                </c:pt>
                <c:pt idx="7016">
                  <c:v>54.32</c:v>
                </c:pt>
                <c:pt idx="7017">
                  <c:v>54.32</c:v>
                </c:pt>
                <c:pt idx="7018">
                  <c:v>54.32</c:v>
                </c:pt>
                <c:pt idx="7019">
                  <c:v>54.32</c:v>
                </c:pt>
                <c:pt idx="7020">
                  <c:v>54.32</c:v>
                </c:pt>
                <c:pt idx="7021">
                  <c:v>54.32</c:v>
                </c:pt>
                <c:pt idx="7022">
                  <c:v>54.32</c:v>
                </c:pt>
                <c:pt idx="7023">
                  <c:v>54.32</c:v>
                </c:pt>
                <c:pt idx="7024">
                  <c:v>54.32</c:v>
                </c:pt>
                <c:pt idx="7025">
                  <c:v>54.32</c:v>
                </c:pt>
                <c:pt idx="7026">
                  <c:v>54.31</c:v>
                </c:pt>
                <c:pt idx="7027">
                  <c:v>54.31</c:v>
                </c:pt>
                <c:pt idx="7028">
                  <c:v>54.31</c:v>
                </c:pt>
                <c:pt idx="7029">
                  <c:v>54.31</c:v>
                </c:pt>
                <c:pt idx="7030">
                  <c:v>54.3</c:v>
                </c:pt>
                <c:pt idx="7031">
                  <c:v>54.3</c:v>
                </c:pt>
                <c:pt idx="7032">
                  <c:v>54.29</c:v>
                </c:pt>
                <c:pt idx="7033">
                  <c:v>54.29</c:v>
                </c:pt>
                <c:pt idx="7034">
                  <c:v>54.28</c:v>
                </c:pt>
                <c:pt idx="7035">
                  <c:v>54.28</c:v>
                </c:pt>
                <c:pt idx="7036">
                  <c:v>54.27</c:v>
                </c:pt>
                <c:pt idx="7037">
                  <c:v>54.27</c:v>
                </c:pt>
                <c:pt idx="7038">
                  <c:v>54.26</c:v>
                </c:pt>
                <c:pt idx="7039">
                  <c:v>54.26</c:v>
                </c:pt>
                <c:pt idx="7040">
                  <c:v>54.25</c:v>
                </c:pt>
                <c:pt idx="7041">
                  <c:v>54.24</c:v>
                </c:pt>
                <c:pt idx="7042">
                  <c:v>54.23</c:v>
                </c:pt>
                <c:pt idx="7043">
                  <c:v>54.23</c:v>
                </c:pt>
                <c:pt idx="7044">
                  <c:v>54.22</c:v>
                </c:pt>
                <c:pt idx="7045">
                  <c:v>54.22</c:v>
                </c:pt>
                <c:pt idx="7046">
                  <c:v>54.22</c:v>
                </c:pt>
                <c:pt idx="7047">
                  <c:v>54.22</c:v>
                </c:pt>
                <c:pt idx="7048">
                  <c:v>54.22</c:v>
                </c:pt>
                <c:pt idx="7049">
                  <c:v>54.22</c:v>
                </c:pt>
                <c:pt idx="7050">
                  <c:v>54.22</c:v>
                </c:pt>
                <c:pt idx="7051">
                  <c:v>54.23</c:v>
                </c:pt>
                <c:pt idx="7052">
                  <c:v>54.23</c:v>
                </c:pt>
                <c:pt idx="7053">
                  <c:v>54.23</c:v>
                </c:pt>
                <c:pt idx="7054">
                  <c:v>54.24</c:v>
                </c:pt>
                <c:pt idx="7055">
                  <c:v>54.24</c:v>
                </c:pt>
                <c:pt idx="7056">
                  <c:v>54.25</c:v>
                </c:pt>
                <c:pt idx="7057">
                  <c:v>54.26</c:v>
                </c:pt>
                <c:pt idx="7058">
                  <c:v>54.26</c:v>
                </c:pt>
                <c:pt idx="7059">
                  <c:v>54.27</c:v>
                </c:pt>
                <c:pt idx="7060">
                  <c:v>54.28</c:v>
                </c:pt>
                <c:pt idx="7061">
                  <c:v>54.28</c:v>
                </c:pt>
                <c:pt idx="7062">
                  <c:v>54.28</c:v>
                </c:pt>
                <c:pt idx="7063">
                  <c:v>54.28</c:v>
                </c:pt>
                <c:pt idx="7064">
                  <c:v>54.29</c:v>
                </c:pt>
                <c:pt idx="7065">
                  <c:v>54.29</c:v>
                </c:pt>
                <c:pt idx="7066">
                  <c:v>54.29</c:v>
                </c:pt>
                <c:pt idx="7067">
                  <c:v>54.3</c:v>
                </c:pt>
                <c:pt idx="7068">
                  <c:v>54.3</c:v>
                </c:pt>
                <c:pt idx="7069">
                  <c:v>54.31</c:v>
                </c:pt>
                <c:pt idx="7070">
                  <c:v>54.31</c:v>
                </c:pt>
                <c:pt idx="7071">
                  <c:v>54.31</c:v>
                </c:pt>
                <c:pt idx="7072">
                  <c:v>54.31</c:v>
                </c:pt>
                <c:pt idx="7073">
                  <c:v>54.32</c:v>
                </c:pt>
                <c:pt idx="7074">
                  <c:v>54.32</c:v>
                </c:pt>
                <c:pt idx="7075">
                  <c:v>54.32</c:v>
                </c:pt>
                <c:pt idx="7076">
                  <c:v>54.32</c:v>
                </c:pt>
                <c:pt idx="7077">
                  <c:v>54.32</c:v>
                </c:pt>
                <c:pt idx="7078">
                  <c:v>54.32</c:v>
                </c:pt>
                <c:pt idx="7079">
                  <c:v>54.32</c:v>
                </c:pt>
                <c:pt idx="7080">
                  <c:v>54.32</c:v>
                </c:pt>
                <c:pt idx="7081">
                  <c:v>54.33</c:v>
                </c:pt>
                <c:pt idx="7082">
                  <c:v>54.33</c:v>
                </c:pt>
                <c:pt idx="7083">
                  <c:v>54.34</c:v>
                </c:pt>
                <c:pt idx="7084">
                  <c:v>54.34</c:v>
                </c:pt>
                <c:pt idx="7085">
                  <c:v>54.35</c:v>
                </c:pt>
                <c:pt idx="7086">
                  <c:v>54.35</c:v>
                </c:pt>
                <c:pt idx="7087">
                  <c:v>54.36</c:v>
                </c:pt>
                <c:pt idx="7088">
                  <c:v>54.36</c:v>
                </c:pt>
                <c:pt idx="7089">
                  <c:v>54.37</c:v>
                </c:pt>
                <c:pt idx="7090">
                  <c:v>54.38</c:v>
                </c:pt>
                <c:pt idx="7091">
                  <c:v>54.39</c:v>
                </c:pt>
                <c:pt idx="7092">
                  <c:v>54.4</c:v>
                </c:pt>
                <c:pt idx="7093">
                  <c:v>54.41</c:v>
                </c:pt>
                <c:pt idx="7094">
                  <c:v>54.42</c:v>
                </c:pt>
                <c:pt idx="7095">
                  <c:v>54.44</c:v>
                </c:pt>
                <c:pt idx="7096">
                  <c:v>54.45</c:v>
                </c:pt>
                <c:pt idx="7097">
                  <c:v>54.47</c:v>
                </c:pt>
                <c:pt idx="7098">
                  <c:v>54.49</c:v>
                </c:pt>
                <c:pt idx="7099">
                  <c:v>54.51</c:v>
                </c:pt>
                <c:pt idx="7100">
                  <c:v>54.52</c:v>
                </c:pt>
                <c:pt idx="7101">
                  <c:v>54.54</c:v>
                </c:pt>
                <c:pt idx="7102">
                  <c:v>54.56</c:v>
                </c:pt>
                <c:pt idx="7103">
                  <c:v>54.58</c:v>
                </c:pt>
                <c:pt idx="7104">
                  <c:v>54.59</c:v>
                </c:pt>
                <c:pt idx="7105">
                  <c:v>54.61</c:v>
                </c:pt>
                <c:pt idx="7106">
                  <c:v>54.62</c:v>
                </c:pt>
                <c:pt idx="7107">
                  <c:v>54.63</c:v>
                </c:pt>
                <c:pt idx="7108">
                  <c:v>54.63</c:v>
                </c:pt>
                <c:pt idx="7109">
                  <c:v>54.63</c:v>
                </c:pt>
                <c:pt idx="7110">
                  <c:v>54.63</c:v>
                </c:pt>
                <c:pt idx="7111">
                  <c:v>54.63</c:v>
                </c:pt>
                <c:pt idx="7112">
                  <c:v>54.63</c:v>
                </c:pt>
                <c:pt idx="7113">
                  <c:v>54.63</c:v>
                </c:pt>
                <c:pt idx="7114">
                  <c:v>54.63</c:v>
                </c:pt>
                <c:pt idx="7115">
                  <c:v>54.63</c:v>
                </c:pt>
                <c:pt idx="7116">
                  <c:v>54.63</c:v>
                </c:pt>
                <c:pt idx="7117">
                  <c:v>54.64</c:v>
                </c:pt>
                <c:pt idx="7118">
                  <c:v>54.64</c:v>
                </c:pt>
                <c:pt idx="7119">
                  <c:v>54.65</c:v>
                </c:pt>
                <c:pt idx="7120">
                  <c:v>54.66</c:v>
                </c:pt>
                <c:pt idx="7121">
                  <c:v>54.67</c:v>
                </c:pt>
                <c:pt idx="7122">
                  <c:v>54.68</c:v>
                </c:pt>
                <c:pt idx="7123">
                  <c:v>54.7</c:v>
                </c:pt>
                <c:pt idx="7124">
                  <c:v>54.71</c:v>
                </c:pt>
                <c:pt idx="7125">
                  <c:v>54.72</c:v>
                </c:pt>
                <c:pt idx="7126">
                  <c:v>54.74</c:v>
                </c:pt>
                <c:pt idx="7127">
                  <c:v>54.75</c:v>
                </c:pt>
                <c:pt idx="7128">
                  <c:v>54.77</c:v>
                </c:pt>
                <c:pt idx="7129">
                  <c:v>54.77</c:v>
                </c:pt>
                <c:pt idx="7130">
                  <c:v>54.78</c:v>
                </c:pt>
                <c:pt idx="7131">
                  <c:v>54.79</c:v>
                </c:pt>
                <c:pt idx="7132">
                  <c:v>54.8</c:v>
                </c:pt>
                <c:pt idx="7133">
                  <c:v>54.8</c:v>
                </c:pt>
                <c:pt idx="7134">
                  <c:v>54.81</c:v>
                </c:pt>
                <c:pt idx="7135">
                  <c:v>54.82</c:v>
                </c:pt>
                <c:pt idx="7136">
                  <c:v>54.84</c:v>
                </c:pt>
                <c:pt idx="7137">
                  <c:v>54.85</c:v>
                </c:pt>
                <c:pt idx="7138">
                  <c:v>54.87</c:v>
                </c:pt>
                <c:pt idx="7139">
                  <c:v>54.89</c:v>
                </c:pt>
                <c:pt idx="7140">
                  <c:v>54.92</c:v>
                </c:pt>
                <c:pt idx="7141">
                  <c:v>54.93</c:v>
                </c:pt>
                <c:pt idx="7142">
                  <c:v>54.94</c:v>
                </c:pt>
                <c:pt idx="7143">
                  <c:v>54.96</c:v>
                </c:pt>
                <c:pt idx="7144">
                  <c:v>54.97</c:v>
                </c:pt>
                <c:pt idx="7145">
                  <c:v>54.99</c:v>
                </c:pt>
                <c:pt idx="7146">
                  <c:v>55</c:v>
                </c:pt>
                <c:pt idx="7147">
                  <c:v>55.01</c:v>
                </c:pt>
                <c:pt idx="7148">
                  <c:v>55.03</c:v>
                </c:pt>
                <c:pt idx="7149">
                  <c:v>55.04</c:v>
                </c:pt>
                <c:pt idx="7150">
                  <c:v>55.05</c:v>
                </c:pt>
                <c:pt idx="7151">
                  <c:v>55.05</c:v>
                </c:pt>
                <c:pt idx="7152">
                  <c:v>55.06</c:v>
                </c:pt>
                <c:pt idx="7153">
                  <c:v>55.07</c:v>
                </c:pt>
                <c:pt idx="7154">
                  <c:v>55.07</c:v>
                </c:pt>
                <c:pt idx="7155">
                  <c:v>55.08</c:v>
                </c:pt>
                <c:pt idx="7156">
                  <c:v>55.09</c:v>
                </c:pt>
                <c:pt idx="7157">
                  <c:v>55.09</c:v>
                </c:pt>
                <c:pt idx="7158">
                  <c:v>55.09</c:v>
                </c:pt>
                <c:pt idx="7159">
                  <c:v>55.09</c:v>
                </c:pt>
                <c:pt idx="7160">
                  <c:v>55.1</c:v>
                </c:pt>
                <c:pt idx="7161">
                  <c:v>55.1</c:v>
                </c:pt>
                <c:pt idx="7162">
                  <c:v>55.1</c:v>
                </c:pt>
                <c:pt idx="7163">
                  <c:v>55.1</c:v>
                </c:pt>
                <c:pt idx="7164">
                  <c:v>55.1</c:v>
                </c:pt>
                <c:pt idx="7165">
                  <c:v>55.1</c:v>
                </c:pt>
                <c:pt idx="7166">
                  <c:v>55.1</c:v>
                </c:pt>
                <c:pt idx="7167">
                  <c:v>55.1</c:v>
                </c:pt>
                <c:pt idx="7168">
                  <c:v>55.1</c:v>
                </c:pt>
                <c:pt idx="7169">
                  <c:v>55.1</c:v>
                </c:pt>
                <c:pt idx="7170">
                  <c:v>55.1</c:v>
                </c:pt>
                <c:pt idx="7171">
                  <c:v>55.1</c:v>
                </c:pt>
                <c:pt idx="7172">
                  <c:v>55.1</c:v>
                </c:pt>
                <c:pt idx="7173">
                  <c:v>55.1</c:v>
                </c:pt>
                <c:pt idx="7174">
                  <c:v>55.1</c:v>
                </c:pt>
                <c:pt idx="7175">
                  <c:v>55.1</c:v>
                </c:pt>
                <c:pt idx="7176">
                  <c:v>55.1</c:v>
                </c:pt>
                <c:pt idx="7177">
                  <c:v>55.1</c:v>
                </c:pt>
                <c:pt idx="7178">
                  <c:v>55.1</c:v>
                </c:pt>
                <c:pt idx="7179">
                  <c:v>55.1</c:v>
                </c:pt>
                <c:pt idx="7180">
                  <c:v>55.1</c:v>
                </c:pt>
                <c:pt idx="7181">
                  <c:v>55.1</c:v>
                </c:pt>
                <c:pt idx="7182">
                  <c:v>55.1</c:v>
                </c:pt>
                <c:pt idx="7183">
                  <c:v>55.1</c:v>
                </c:pt>
                <c:pt idx="7184">
                  <c:v>55.09</c:v>
                </c:pt>
                <c:pt idx="7185">
                  <c:v>55.09</c:v>
                </c:pt>
                <c:pt idx="7186">
                  <c:v>55.09</c:v>
                </c:pt>
                <c:pt idx="7187">
                  <c:v>55.08</c:v>
                </c:pt>
                <c:pt idx="7188">
                  <c:v>55.07</c:v>
                </c:pt>
                <c:pt idx="7189">
                  <c:v>55.07</c:v>
                </c:pt>
                <c:pt idx="7190">
                  <c:v>55.07</c:v>
                </c:pt>
                <c:pt idx="7191">
                  <c:v>55.06</c:v>
                </c:pt>
                <c:pt idx="7192">
                  <c:v>55.05</c:v>
                </c:pt>
                <c:pt idx="7193">
                  <c:v>55.05</c:v>
                </c:pt>
                <c:pt idx="7194">
                  <c:v>55.04</c:v>
                </c:pt>
                <c:pt idx="7195">
                  <c:v>55.03</c:v>
                </c:pt>
                <c:pt idx="7196">
                  <c:v>55.01</c:v>
                </c:pt>
                <c:pt idx="7197">
                  <c:v>55</c:v>
                </c:pt>
                <c:pt idx="7198">
                  <c:v>55</c:v>
                </c:pt>
                <c:pt idx="7199">
                  <c:v>54.99</c:v>
                </c:pt>
                <c:pt idx="7200">
                  <c:v>54.98</c:v>
                </c:pt>
                <c:pt idx="7201">
                  <c:v>54.97</c:v>
                </c:pt>
                <c:pt idx="7202">
                  <c:v>54.96</c:v>
                </c:pt>
                <c:pt idx="7203">
                  <c:v>54.95</c:v>
                </c:pt>
                <c:pt idx="7204">
                  <c:v>54.94</c:v>
                </c:pt>
                <c:pt idx="7205">
                  <c:v>54.92</c:v>
                </c:pt>
                <c:pt idx="7206">
                  <c:v>54.91</c:v>
                </c:pt>
                <c:pt idx="7207">
                  <c:v>54.89</c:v>
                </c:pt>
                <c:pt idx="7208">
                  <c:v>54.87</c:v>
                </c:pt>
                <c:pt idx="7209">
                  <c:v>54.85</c:v>
                </c:pt>
                <c:pt idx="7210">
                  <c:v>54.85</c:v>
                </c:pt>
                <c:pt idx="7211">
                  <c:v>54.84</c:v>
                </c:pt>
                <c:pt idx="7212">
                  <c:v>54.82</c:v>
                </c:pt>
                <c:pt idx="7213">
                  <c:v>54.82</c:v>
                </c:pt>
                <c:pt idx="7214">
                  <c:v>54.81</c:v>
                </c:pt>
                <c:pt idx="7215">
                  <c:v>54.8</c:v>
                </c:pt>
                <c:pt idx="7216">
                  <c:v>54.8</c:v>
                </c:pt>
                <c:pt idx="7217">
                  <c:v>54.8</c:v>
                </c:pt>
                <c:pt idx="7218">
                  <c:v>54.79</c:v>
                </c:pt>
                <c:pt idx="7219">
                  <c:v>54.79</c:v>
                </c:pt>
                <c:pt idx="7220">
                  <c:v>54.79</c:v>
                </c:pt>
                <c:pt idx="7221">
                  <c:v>54.78</c:v>
                </c:pt>
                <c:pt idx="7222">
                  <c:v>54.78</c:v>
                </c:pt>
                <c:pt idx="7223">
                  <c:v>54.78</c:v>
                </c:pt>
                <c:pt idx="7224">
                  <c:v>54.77</c:v>
                </c:pt>
                <c:pt idx="7225">
                  <c:v>54.76</c:v>
                </c:pt>
                <c:pt idx="7226">
                  <c:v>54.76</c:v>
                </c:pt>
                <c:pt idx="7227">
                  <c:v>54.75</c:v>
                </c:pt>
                <c:pt idx="7228">
                  <c:v>54.74</c:v>
                </c:pt>
                <c:pt idx="7229">
                  <c:v>54.74</c:v>
                </c:pt>
                <c:pt idx="7230">
                  <c:v>54.73</c:v>
                </c:pt>
                <c:pt idx="7231">
                  <c:v>54.72</c:v>
                </c:pt>
                <c:pt idx="7232">
                  <c:v>54.72</c:v>
                </c:pt>
                <c:pt idx="7233">
                  <c:v>54.71</c:v>
                </c:pt>
                <c:pt idx="7234">
                  <c:v>54.71</c:v>
                </c:pt>
                <c:pt idx="7235">
                  <c:v>54.7</c:v>
                </c:pt>
                <c:pt idx="7236">
                  <c:v>54.69</c:v>
                </c:pt>
                <c:pt idx="7237">
                  <c:v>54.68</c:v>
                </c:pt>
                <c:pt idx="7238">
                  <c:v>54.67</c:v>
                </c:pt>
                <c:pt idx="7239">
                  <c:v>54.66</c:v>
                </c:pt>
                <c:pt idx="7240">
                  <c:v>54.66</c:v>
                </c:pt>
                <c:pt idx="7241">
                  <c:v>54.65</c:v>
                </c:pt>
                <c:pt idx="7242">
                  <c:v>54.64</c:v>
                </c:pt>
                <c:pt idx="7243">
                  <c:v>54.64</c:v>
                </c:pt>
                <c:pt idx="7244">
                  <c:v>54.64</c:v>
                </c:pt>
                <c:pt idx="7245">
                  <c:v>54.63</c:v>
                </c:pt>
                <c:pt idx="7246">
                  <c:v>54.63</c:v>
                </c:pt>
                <c:pt idx="7247">
                  <c:v>54.63</c:v>
                </c:pt>
                <c:pt idx="7248">
                  <c:v>54.63</c:v>
                </c:pt>
                <c:pt idx="7249">
                  <c:v>54.63</c:v>
                </c:pt>
                <c:pt idx="7250">
                  <c:v>54.63</c:v>
                </c:pt>
                <c:pt idx="7251">
                  <c:v>54.63</c:v>
                </c:pt>
                <c:pt idx="7252">
                  <c:v>54.63</c:v>
                </c:pt>
                <c:pt idx="7253">
                  <c:v>54.63</c:v>
                </c:pt>
                <c:pt idx="7254">
                  <c:v>54.63</c:v>
                </c:pt>
                <c:pt idx="7255">
                  <c:v>54.63</c:v>
                </c:pt>
                <c:pt idx="7256">
                  <c:v>54.63</c:v>
                </c:pt>
                <c:pt idx="7257">
                  <c:v>54.63</c:v>
                </c:pt>
                <c:pt idx="7258">
                  <c:v>54.63</c:v>
                </c:pt>
                <c:pt idx="7259">
                  <c:v>54.63</c:v>
                </c:pt>
                <c:pt idx="7260">
                  <c:v>54.63</c:v>
                </c:pt>
                <c:pt idx="7261">
                  <c:v>54.63</c:v>
                </c:pt>
                <c:pt idx="7262">
                  <c:v>54.63</c:v>
                </c:pt>
                <c:pt idx="7263">
                  <c:v>54.63</c:v>
                </c:pt>
                <c:pt idx="7264">
                  <c:v>54.63</c:v>
                </c:pt>
                <c:pt idx="7265">
                  <c:v>54.63</c:v>
                </c:pt>
                <c:pt idx="7266">
                  <c:v>54.62</c:v>
                </c:pt>
                <c:pt idx="7267">
                  <c:v>54.62</c:v>
                </c:pt>
                <c:pt idx="7268">
                  <c:v>54.61</c:v>
                </c:pt>
                <c:pt idx="7269">
                  <c:v>54.61</c:v>
                </c:pt>
                <c:pt idx="7270">
                  <c:v>54.6</c:v>
                </c:pt>
                <c:pt idx="7271">
                  <c:v>54.59</c:v>
                </c:pt>
                <c:pt idx="7272">
                  <c:v>54.59</c:v>
                </c:pt>
                <c:pt idx="7273">
                  <c:v>54.58</c:v>
                </c:pt>
                <c:pt idx="7274">
                  <c:v>54.56</c:v>
                </c:pt>
                <c:pt idx="7275">
                  <c:v>54.54</c:v>
                </c:pt>
                <c:pt idx="7276">
                  <c:v>54.53</c:v>
                </c:pt>
                <c:pt idx="7277">
                  <c:v>54.51</c:v>
                </c:pt>
                <c:pt idx="7278">
                  <c:v>54.5</c:v>
                </c:pt>
                <c:pt idx="7279">
                  <c:v>54.49</c:v>
                </c:pt>
                <c:pt idx="7280">
                  <c:v>54.47</c:v>
                </c:pt>
                <c:pt idx="7281">
                  <c:v>54.46</c:v>
                </c:pt>
                <c:pt idx="7282">
                  <c:v>54.46</c:v>
                </c:pt>
                <c:pt idx="7283">
                  <c:v>54.45</c:v>
                </c:pt>
                <c:pt idx="7284">
                  <c:v>54.43</c:v>
                </c:pt>
                <c:pt idx="7285">
                  <c:v>54.42</c:v>
                </c:pt>
                <c:pt idx="7286">
                  <c:v>54.42</c:v>
                </c:pt>
                <c:pt idx="7287">
                  <c:v>54.41</c:v>
                </c:pt>
                <c:pt idx="7288">
                  <c:v>54.39</c:v>
                </c:pt>
                <c:pt idx="7289">
                  <c:v>54.38</c:v>
                </c:pt>
                <c:pt idx="7290">
                  <c:v>54.37</c:v>
                </c:pt>
                <c:pt idx="7291">
                  <c:v>54.36</c:v>
                </c:pt>
                <c:pt idx="7292">
                  <c:v>54.35</c:v>
                </c:pt>
                <c:pt idx="7293">
                  <c:v>54.34</c:v>
                </c:pt>
                <c:pt idx="7294">
                  <c:v>54.34</c:v>
                </c:pt>
                <c:pt idx="7295">
                  <c:v>54.34</c:v>
                </c:pt>
                <c:pt idx="7296">
                  <c:v>54.33</c:v>
                </c:pt>
                <c:pt idx="7297">
                  <c:v>54.33</c:v>
                </c:pt>
                <c:pt idx="7298">
                  <c:v>54.32</c:v>
                </c:pt>
                <c:pt idx="7299">
                  <c:v>54.32</c:v>
                </c:pt>
                <c:pt idx="7300">
                  <c:v>54.32</c:v>
                </c:pt>
                <c:pt idx="7301">
                  <c:v>54.32</c:v>
                </c:pt>
                <c:pt idx="7302">
                  <c:v>54.32</c:v>
                </c:pt>
                <c:pt idx="7303">
                  <c:v>54.32</c:v>
                </c:pt>
                <c:pt idx="7304">
                  <c:v>54.32</c:v>
                </c:pt>
                <c:pt idx="7305">
                  <c:v>54.32</c:v>
                </c:pt>
                <c:pt idx="7306">
                  <c:v>54.31</c:v>
                </c:pt>
                <c:pt idx="7307">
                  <c:v>54.31</c:v>
                </c:pt>
                <c:pt idx="7308">
                  <c:v>54.3</c:v>
                </c:pt>
                <c:pt idx="7309">
                  <c:v>54.3</c:v>
                </c:pt>
                <c:pt idx="7310">
                  <c:v>54.3</c:v>
                </c:pt>
                <c:pt idx="7311">
                  <c:v>54.29</c:v>
                </c:pt>
                <c:pt idx="7312">
                  <c:v>54.29</c:v>
                </c:pt>
                <c:pt idx="7313">
                  <c:v>54.28</c:v>
                </c:pt>
                <c:pt idx="7314">
                  <c:v>54.27</c:v>
                </c:pt>
                <c:pt idx="7315">
                  <c:v>54.26</c:v>
                </c:pt>
                <c:pt idx="7316">
                  <c:v>54.24</c:v>
                </c:pt>
                <c:pt idx="7317">
                  <c:v>54.23</c:v>
                </c:pt>
                <c:pt idx="7318">
                  <c:v>54.22</c:v>
                </c:pt>
                <c:pt idx="7319">
                  <c:v>54.21</c:v>
                </c:pt>
                <c:pt idx="7320">
                  <c:v>54.19</c:v>
                </c:pt>
                <c:pt idx="7321">
                  <c:v>54.19</c:v>
                </c:pt>
                <c:pt idx="7322">
                  <c:v>54.18</c:v>
                </c:pt>
                <c:pt idx="7323">
                  <c:v>54.17</c:v>
                </c:pt>
                <c:pt idx="7324">
                  <c:v>54.16</c:v>
                </c:pt>
                <c:pt idx="7325">
                  <c:v>54.16</c:v>
                </c:pt>
                <c:pt idx="7326">
                  <c:v>54.14</c:v>
                </c:pt>
                <c:pt idx="7327">
                  <c:v>54.13</c:v>
                </c:pt>
                <c:pt idx="7328">
                  <c:v>54.13</c:v>
                </c:pt>
                <c:pt idx="7329">
                  <c:v>54.11</c:v>
                </c:pt>
                <c:pt idx="7330">
                  <c:v>54.12</c:v>
                </c:pt>
                <c:pt idx="7331">
                  <c:v>54.12</c:v>
                </c:pt>
                <c:pt idx="7332">
                  <c:v>54.12</c:v>
                </c:pt>
                <c:pt idx="7333">
                  <c:v>54.13</c:v>
                </c:pt>
                <c:pt idx="7334">
                  <c:v>54.13</c:v>
                </c:pt>
                <c:pt idx="7335">
                  <c:v>54.14</c:v>
                </c:pt>
                <c:pt idx="7336">
                  <c:v>54.15</c:v>
                </c:pt>
                <c:pt idx="7337">
                  <c:v>54.16</c:v>
                </c:pt>
                <c:pt idx="7338">
                  <c:v>54.16</c:v>
                </c:pt>
                <c:pt idx="7339">
                  <c:v>54.16</c:v>
                </c:pt>
                <c:pt idx="7340">
                  <c:v>54.17</c:v>
                </c:pt>
                <c:pt idx="7341">
                  <c:v>54.18</c:v>
                </c:pt>
                <c:pt idx="7342">
                  <c:v>54.18</c:v>
                </c:pt>
                <c:pt idx="7343">
                  <c:v>54.18</c:v>
                </c:pt>
                <c:pt idx="7344">
                  <c:v>54.18</c:v>
                </c:pt>
                <c:pt idx="7345">
                  <c:v>54.19</c:v>
                </c:pt>
                <c:pt idx="7346">
                  <c:v>54.19</c:v>
                </c:pt>
                <c:pt idx="7347">
                  <c:v>54.19</c:v>
                </c:pt>
                <c:pt idx="7348">
                  <c:v>54.2</c:v>
                </c:pt>
                <c:pt idx="7349">
                  <c:v>54.21</c:v>
                </c:pt>
                <c:pt idx="7350">
                  <c:v>54.22</c:v>
                </c:pt>
                <c:pt idx="7351">
                  <c:v>54.23</c:v>
                </c:pt>
                <c:pt idx="7352">
                  <c:v>54.23</c:v>
                </c:pt>
                <c:pt idx="7353">
                  <c:v>54.23</c:v>
                </c:pt>
                <c:pt idx="7354">
                  <c:v>54.23</c:v>
                </c:pt>
                <c:pt idx="7355">
                  <c:v>54.24</c:v>
                </c:pt>
                <c:pt idx="7356">
                  <c:v>54.25</c:v>
                </c:pt>
                <c:pt idx="7357">
                  <c:v>54.27</c:v>
                </c:pt>
                <c:pt idx="7358">
                  <c:v>54.28</c:v>
                </c:pt>
                <c:pt idx="7359">
                  <c:v>54.3</c:v>
                </c:pt>
                <c:pt idx="7360">
                  <c:v>54.31</c:v>
                </c:pt>
                <c:pt idx="7361">
                  <c:v>54.31</c:v>
                </c:pt>
                <c:pt idx="7362">
                  <c:v>54.32</c:v>
                </c:pt>
                <c:pt idx="7363">
                  <c:v>54.32</c:v>
                </c:pt>
                <c:pt idx="7364">
                  <c:v>54.32</c:v>
                </c:pt>
                <c:pt idx="7365">
                  <c:v>54.32</c:v>
                </c:pt>
                <c:pt idx="7366">
                  <c:v>54.32</c:v>
                </c:pt>
                <c:pt idx="7367">
                  <c:v>54.32</c:v>
                </c:pt>
                <c:pt idx="7368">
                  <c:v>54.32</c:v>
                </c:pt>
                <c:pt idx="7369">
                  <c:v>54.33</c:v>
                </c:pt>
                <c:pt idx="7370">
                  <c:v>54.33</c:v>
                </c:pt>
                <c:pt idx="7371">
                  <c:v>54.34</c:v>
                </c:pt>
                <c:pt idx="7372">
                  <c:v>54.34</c:v>
                </c:pt>
                <c:pt idx="7373">
                  <c:v>54.36</c:v>
                </c:pt>
                <c:pt idx="7374">
                  <c:v>54.36</c:v>
                </c:pt>
                <c:pt idx="7375">
                  <c:v>54.37</c:v>
                </c:pt>
                <c:pt idx="7376">
                  <c:v>54.39</c:v>
                </c:pt>
                <c:pt idx="7377">
                  <c:v>54.39</c:v>
                </c:pt>
                <c:pt idx="7378">
                  <c:v>54.41</c:v>
                </c:pt>
                <c:pt idx="7379">
                  <c:v>54.42</c:v>
                </c:pt>
                <c:pt idx="7380">
                  <c:v>54.44</c:v>
                </c:pt>
                <c:pt idx="7381">
                  <c:v>54.46</c:v>
                </c:pt>
                <c:pt idx="7382">
                  <c:v>54.49</c:v>
                </c:pt>
                <c:pt idx="7383">
                  <c:v>54.51</c:v>
                </c:pt>
                <c:pt idx="7384">
                  <c:v>54.53</c:v>
                </c:pt>
                <c:pt idx="7385">
                  <c:v>54.55</c:v>
                </c:pt>
                <c:pt idx="7386">
                  <c:v>54.58</c:v>
                </c:pt>
                <c:pt idx="7387">
                  <c:v>54.59</c:v>
                </c:pt>
                <c:pt idx="7388">
                  <c:v>54.61</c:v>
                </c:pt>
                <c:pt idx="7389">
                  <c:v>54.63</c:v>
                </c:pt>
                <c:pt idx="7390">
                  <c:v>54.63</c:v>
                </c:pt>
                <c:pt idx="7391">
                  <c:v>54.63</c:v>
                </c:pt>
                <c:pt idx="7392">
                  <c:v>54.63</c:v>
                </c:pt>
                <c:pt idx="7393">
                  <c:v>54.64</c:v>
                </c:pt>
                <c:pt idx="7394">
                  <c:v>54.64</c:v>
                </c:pt>
                <c:pt idx="7395">
                  <c:v>54.65</c:v>
                </c:pt>
                <c:pt idx="7396">
                  <c:v>54.66</c:v>
                </c:pt>
                <c:pt idx="7397">
                  <c:v>54.67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2433088"/>
        <c:axId val="292430736"/>
      </c:scatterChart>
      <c:valAx>
        <c:axId val="29243308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430736"/>
        <c:crosses val="autoZero"/>
        <c:crossBetween val="midCat"/>
      </c:valAx>
      <c:valAx>
        <c:axId val="292430736"/>
        <c:scaling>
          <c:orientation val="minMax"/>
          <c:max val="57"/>
          <c:min val="5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43308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'2015_11_02-11_02_44'!$B$1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'2015_11_02-11_02_44'!$A$2:$A$5293</c:f>
              <c:numCache>
                <c:formatCode>mm:ss.0</c:formatCode>
                <c:ptCount val="5292"/>
                <c:pt idx="0">
                  <c:v>0.46035418981481485</c:v>
                </c:pt>
                <c:pt idx="1">
                  <c:v>0.46035812500000001</c:v>
                </c:pt>
                <c:pt idx="2">
                  <c:v>0.46036081018518521</c:v>
                </c:pt>
                <c:pt idx="3">
                  <c:v>0.46036413194444448</c:v>
                </c:pt>
                <c:pt idx="4">
                  <c:v>0.46036740740740739</c:v>
                </c:pt>
                <c:pt idx="5">
                  <c:v>0.46037074074074075</c:v>
                </c:pt>
                <c:pt idx="6">
                  <c:v>0.46037406249999996</c:v>
                </c:pt>
                <c:pt idx="7">
                  <c:v>0.46037737268518519</c:v>
                </c:pt>
                <c:pt idx="8">
                  <c:v>0.46038011574074073</c:v>
                </c:pt>
                <c:pt idx="9">
                  <c:v>0.46038335648148149</c:v>
                </c:pt>
                <c:pt idx="10">
                  <c:v>0.4603862037037037</c:v>
                </c:pt>
                <c:pt idx="11">
                  <c:v>0.46038946759259258</c:v>
                </c:pt>
                <c:pt idx="12">
                  <c:v>0.46039218750000005</c:v>
                </c:pt>
                <c:pt idx="13">
                  <c:v>0.46039553240740738</c:v>
                </c:pt>
                <c:pt idx="14">
                  <c:v>0.46039829861111109</c:v>
                </c:pt>
                <c:pt idx="15">
                  <c:v>0.46040155092592588</c:v>
                </c:pt>
                <c:pt idx="16">
                  <c:v>0.46040434027777777</c:v>
                </c:pt>
                <c:pt idx="17">
                  <c:v>0.46040763888888891</c:v>
                </c:pt>
                <c:pt idx="18">
                  <c:v>0.46041099537037034</c:v>
                </c:pt>
                <c:pt idx="19">
                  <c:v>0.46041481481481483</c:v>
                </c:pt>
                <c:pt idx="20">
                  <c:v>0.46041752314814816</c:v>
                </c:pt>
                <c:pt idx="21">
                  <c:v>0.46042075231481477</c:v>
                </c:pt>
                <c:pt idx="22">
                  <c:v>0.46042343750000003</c:v>
                </c:pt>
                <c:pt idx="23">
                  <c:v>0.46042673611111112</c:v>
                </c:pt>
                <c:pt idx="24">
                  <c:v>0.46042938657407406</c:v>
                </c:pt>
                <c:pt idx="25">
                  <c:v>0.46043273148148151</c:v>
                </c:pt>
                <c:pt idx="26">
                  <c:v>0.46043537037037036</c:v>
                </c:pt>
                <c:pt idx="27">
                  <c:v>0.46043861111111112</c:v>
                </c:pt>
                <c:pt idx="28">
                  <c:v>0.46044128472222218</c:v>
                </c:pt>
                <c:pt idx="29">
                  <c:v>0.46044461805555553</c:v>
                </c:pt>
                <c:pt idx="30">
                  <c:v>0.46044723379629632</c:v>
                </c:pt>
                <c:pt idx="31">
                  <c:v>0.46045059027777779</c:v>
                </c:pt>
                <c:pt idx="32">
                  <c:v>0.46045321759259261</c:v>
                </c:pt>
                <c:pt idx="33">
                  <c:v>0.46045650462962961</c:v>
                </c:pt>
                <c:pt idx="34">
                  <c:v>0.46045912037037035</c:v>
                </c:pt>
                <c:pt idx="35">
                  <c:v>0.46046252314814812</c:v>
                </c:pt>
                <c:pt idx="36">
                  <c:v>0.46046518518518514</c:v>
                </c:pt>
                <c:pt idx="37">
                  <c:v>0.4604685185185185</c:v>
                </c:pt>
                <c:pt idx="38">
                  <c:v>0.46047175925925926</c:v>
                </c:pt>
                <c:pt idx="39">
                  <c:v>0.4604750231481482</c:v>
                </c:pt>
                <c:pt idx="40">
                  <c:v>0.46047775462962964</c:v>
                </c:pt>
                <c:pt idx="41">
                  <c:v>0.46048098379629626</c:v>
                </c:pt>
                <c:pt idx="42">
                  <c:v>0.46048370370370373</c:v>
                </c:pt>
                <c:pt idx="43">
                  <c:v>0.46048692129629631</c:v>
                </c:pt>
                <c:pt idx="44">
                  <c:v>0.46048975694444444</c:v>
                </c:pt>
                <c:pt idx="45">
                  <c:v>0.46049300925925923</c:v>
                </c:pt>
                <c:pt idx="46">
                  <c:v>0.46049565972222223</c:v>
                </c:pt>
                <c:pt idx="47">
                  <c:v>0.46049888888888885</c:v>
                </c:pt>
                <c:pt idx="48">
                  <c:v>0.46050160879629631</c:v>
                </c:pt>
                <c:pt idx="49">
                  <c:v>0.46050486111111111</c:v>
                </c:pt>
                <c:pt idx="50">
                  <c:v>0.46050751157407405</c:v>
                </c:pt>
                <c:pt idx="51">
                  <c:v>0.46051072916666663</c:v>
                </c:pt>
                <c:pt idx="52">
                  <c:v>0.46051346064814819</c:v>
                </c:pt>
                <c:pt idx="53">
                  <c:v>0.46051666666666669</c:v>
                </c:pt>
                <c:pt idx="54">
                  <c:v>0.46051944444444448</c:v>
                </c:pt>
                <c:pt idx="55">
                  <c:v>0.46052269675925928</c:v>
                </c:pt>
                <c:pt idx="56">
                  <c:v>0.46052543981481481</c:v>
                </c:pt>
                <c:pt idx="57">
                  <c:v>0.46052873842592595</c:v>
                </c:pt>
                <c:pt idx="58">
                  <c:v>0.4605314699074074</c:v>
                </c:pt>
                <c:pt idx="59">
                  <c:v>0.46053469907407413</c:v>
                </c:pt>
                <c:pt idx="60">
                  <c:v>0.46053749999999999</c:v>
                </c:pt>
                <c:pt idx="61">
                  <c:v>0.46054074074074075</c:v>
                </c:pt>
                <c:pt idx="62">
                  <c:v>0.46054413194444449</c:v>
                </c:pt>
                <c:pt idx="63">
                  <c:v>0.46054739583333332</c:v>
                </c:pt>
                <c:pt idx="64">
                  <c:v>0.46055021990740741</c:v>
                </c:pt>
                <c:pt idx="65">
                  <c:v>0.46055350694444441</c:v>
                </c:pt>
                <c:pt idx="66">
                  <c:v>0.46055625</c:v>
                </c:pt>
                <c:pt idx="67">
                  <c:v>0.46055957175925927</c:v>
                </c:pt>
                <c:pt idx="68">
                  <c:v>0.46056223379629629</c:v>
                </c:pt>
                <c:pt idx="69">
                  <c:v>0.46056550925925926</c:v>
                </c:pt>
                <c:pt idx="70">
                  <c:v>0.46056818287037032</c:v>
                </c:pt>
                <c:pt idx="71">
                  <c:v>0.46057144675925926</c:v>
                </c:pt>
                <c:pt idx="72">
                  <c:v>0.46057415509259259</c:v>
                </c:pt>
                <c:pt idx="73">
                  <c:v>0.46057748842592594</c:v>
                </c:pt>
                <c:pt idx="74">
                  <c:v>0.46058015046296297</c:v>
                </c:pt>
                <c:pt idx="75">
                  <c:v>0.46058337962962964</c:v>
                </c:pt>
                <c:pt idx="76">
                  <c:v>0.46058604166666667</c:v>
                </c:pt>
                <c:pt idx="77">
                  <c:v>0.46058928240740737</c:v>
                </c:pt>
                <c:pt idx="78">
                  <c:v>0.46059200231481484</c:v>
                </c:pt>
                <c:pt idx="79">
                  <c:v>0.46059534722222223</c:v>
                </c:pt>
                <c:pt idx="80">
                  <c:v>0.46059805555555555</c:v>
                </c:pt>
                <c:pt idx="81">
                  <c:v>0.46060148148148145</c:v>
                </c:pt>
                <c:pt idx="82">
                  <c:v>0.46060473379629635</c:v>
                </c:pt>
                <c:pt idx="83">
                  <c:v>0.46060811342592589</c:v>
                </c:pt>
                <c:pt idx="84">
                  <c:v>0.46061079861111115</c:v>
                </c:pt>
                <c:pt idx="85">
                  <c:v>0.46061412037037036</c:v>
                </c:pt>
                <c:pt idx="86">
                  <c:v>0.46061681712962965</c:v>
                </c:pt>
                <c:pt idx="87">
                  <c:v>0.46062006944444445</c:v>
                </c:pt>
                <c:pt idx="88">
                  <c:v>0.46062277777777777</c:v>
                </c:pt>
                <c:pt idx="89">
                  <c:v>0.46062603009259262</c:v>
                </c:pt>
                <c:pt idx="90">
                  <c:v>0.46062884259259262</c:v>
                </c:pt>
                <c:pt idx="91">
                  <c:v>0.46063223379629631</c:v>
                </c:pt>
                <c:pt idx="92">
                  <c:v>0.46063491898148151</c:v>
                </c:pt>
                <c:pt idx="93">
                  <c:v>0.46063815972222222</c:v>
                </c:pt>
                <c:pt idx="94">
                  <c:v>0.46064089120370372</c:v>
                </c:pt>
                <c:pt idx="95">
                  <c:v>0.46064416666666669</c:v>
                </c:pt>
                <c:pt idx="96">
                  <c:v>0.46064694444444448</c:v>
                </c:pt>
                <c:pt idx="97">
                  <c:v>0.4606502662037037</c:v>
                </c:pt>
                <c:pt idx="98">
                  <c:v>0.4606530324074074</c:v>
                </c:pt>
                <c:pt idx="99">
                  <c:v>0.4606562847222222</c:v>
                </c:pt>
                <c:pt idx="100">
                  <c:v>0.4606590162037037</c:v>
                </c:pt>
                <c:pt idx="101">
                  <c:v>0.46066229166666667</c:v>
                </c:pt>
                <c:pt idx="102">
                  <c:v>0.46066564814814814</c:v>
                </c:pt>
                <c:pt idx="103">
                  <c:v>0.4606689351851852</c:v>
                </c:pt>
                <c:pt idx="104">
                  <c:v>0.46067165509259261</c:v>
                </c:pt>
                <c:pt idx="105">
                  <c:v>0.46067496527777779</c:v>
                </c:pt>
                <c:pt idx="106">
                  <c:v>0.46067770833333332</c:v>
                </c:pt>
                <c:pt idx="107">
                  <c:v>0.46068104166666668</c:v>
                </c:pt>
                <c:pt idx="108">
                  <c:v>0.46068381944444448</c:v>
                </c:pt>
                <c:pt idx="109">
                  <c:v>0.46068715277777778</c:v>
                </c:pt>
                <c:pt idx="110">
                  <c:v>0.46068986111111115</c:v>
                </c:pt>
                <c:pt idx="111">
                  <c:v>0.46069315972222219</c:v>
                </c:pt>
                <c:pt idx="112">
                  <c:v>0.46069587962962966</c:v>
                </c:pt>
                <c:pt idx="113">
                  <c:v>0.46069915509259257</c:v>
                </c:pt>
                <c:pt idx="114">
                  <c:v>0.46070185185185181</c:v>
                </c:pt>
                <c:pt idx="115">
                  <c:v>0.46070519675925925</c:v>
                </c:pt>
                <c:pt idx="116">
                  <c:v>0.46070790509259263</c:v>
                </c:pt>
                <c:pt idx="117">
                  <c:v>0.46071120370370372</c:v>
                </c:pt>
                <c:pt idx="118">
                  <c:v>0.46071392361111108</c:v>
                </c:pt>
                <c:pt idx="119">
                  <c:v>0.46071733796296299</c:v>
                </c:pt>
                <c:pt idx="120">
                  <c:v>0.46072064814814812</c:v>
                </c:pt>
                <c:pt idx="121">
                  <c:v>0.46072401620370368</c:v>
                </c:pt>
                <c:pt idx="122">
                  <c:v>0.46072671296296291</c:v>
                </c:pt>
                <c:pt idx="123">
                  <c:v>0.46073008101851848</c:v>
                </c:pt>
                <c:pt idx="124">
                  <c:v>0.46073283564814815</c:v>
                </c:pt>
                <c:pt idx="125">
                  <c:v>0.46073619212962963</c:v>
                </c:pt>
                <c:pt idx="126">
                  <c:v>0.46073894675925925</c:v>
                </c:pt>
                <c:pt idx="127">
                  <c:v>0.46074226851851852</c:v>
                </c:pt>
                <c:pt idx="128">
                  <c:v>0.46074498842592587</c:v>
                </c:pt>
                <c:pt idx="129">
                  <c:v>0.46074828703703702</c:v>
                </c:pt>
                <c:pt idx="130">
                  <c:v>0.46075100694444443</c:v>
                </c:pt>
                <c:pt idx="131">
                  <c:v>0.46075429398148149</c:v>
                </c:pt>
                <c:pt idx="132">
                  <c:v>0.46075700231481481</c:v>
                </c:pt>
                <c:pt idx="133">
                  <c:v>0.46076027777777778</c:v>
                </c:pt>
                <c:pt idx="134">
                  <c:v>0.46076313657407408</c:v>
                </c:pt>
                <c:pt idx="135">
                  <c:v>0.46076644675925921</c:v>
                </c:pt>
                <c:pt idx="136">
                  <c:v>0.46076920138888888</c:v>
                </c:pt>
                <c:pt idx="137">
                  <c:v>0.46077253472222224</c:v>
                </c:pt>
                <c:pt idx="138">
                  <c:v>0.46077596064814813</c:v>
                </c:pt>
                <c:pt idx="139">
                  <c:v>0.46077869212962957</c:v>
                </c:pt>
                <c:pt idx="140">
                  <c:v>0.46078208333333337</c:v>
                </c:pt>
                <c:pt idx="141">
                  <c:v>0.46078484953703702</c:v>
                </c:pt>
                <c:pt idx="142">
                  <c:v>0.4607882060185185</c:v>
                </c:pt>
                <c:pt idx="143">
                  <c:v>0.46079096064814817</c:v>
                </c:pt>
                <c:pt idx="144">
                  <c:v>0.46079430555555551</c:v>
                </c:pt>
                <c:pt idx="145">
                  <c:v>0.46079707175925927</c:v>
                </c:pt>
                <c:pt idx="146">
                  <c:v>0.46080043981481483</c:v>
                </c:pt>
                <c:pt idx="147">
                  <c:v>0.46080325231481484</c:v>
                </c:pt>
                <c:pt idx="148">
                  <c:v>0.4608065740740741</c:v>
                </c:pt>
                <c:pt idx="149">
                  <c:v>0.46080942129629632</c:v>
                </c:pt>
                <c:pt idx="150">
                  <c:v>0.46081274305555553</c:v>
                </c:pt>
                <c:pt idx="151">
                  <c:v>0.4608161458333333</c:v>
                </c:pt>
                <c:pt idx="152">
                  <c:v>0.46081951388888887</c:v>
                </c:pt>
                <c:pt idx="153">
                  <c:v>0.46082228009259257</c:v>
                </c:pt>
                <c:pt idx="154">
                  <c:v>0.46082559027777781</c:v>
                </c:pt>
                <c:pt idx="155">
                  <c:v>0.46082834490740737</c:v>
                </c:pt>
                <c:pt idx="156">
                  <c:v>0.46083167824074073</c:v>
                </c:pt>
                <c:pt idx="157">
                  <c:v>0.4608344328703704</c:v>
                </c:pt>
                <c:pt idx="158">
                  <c:v>0.46083778935185182</c:v>
                </c:pt>
                <c:pt idx="159">
                  <c:v>0.46084057870370371</c:v>
                </c:pt>
                <c:pt idx="160">
                  <c:v>0.4608438310185185</c:v>
                </c:pt>
                <c:pt idx="161">
                  <c:v>0.46084650462962967</c:v>
                </c:pt>
                <c:pt idx="162">
                  <c:v>0.460849849537037</c:v>
                </c:pt>
                <c:pt idx="163">
                  <c:v>0.46085253472222226</c:v>
                </c:pt>
                <c:pt idx="164">
                  <c:v>0.46085581018518518</c:v>
                </c:pt>
                <c:pt idx="165">
                  <c:v>0.46085848379629629</c:v>
                </c:pt>
                <c:pt idx="166">
                  <c:v>0.46086175925925926</c:v>
                </c:pt>
                <c:pt idx="167">
                  <c:v>0.46086446759259259</c:v>
                </c:pt>
                <c:pt idx="168">
                  <c:v>0.46086789351851848</c:v>
                </c:pt>
                <c:pt idx="169">
                  <c:v>0.4608711689814815</c:v>
                </c:pt>
                <c:pt idx="170">
                  <c:v>0.46087451388888884</c:v>
                </c:pt>
                <c:pt idx="171">
                  <c:v>0.46087726851851851</c:v>
                </c:pt>
                <c:pt idx="172">
                  <c:v>0.46088059027777778</c:v>
                </c:pt>
                <c:pt idx="173">
                  <c:v>0.46088325231481481</c:v>
                </c:pt>
                <c:pt idx="174">
                  <c:v>0.46088656249999999</c:v>
                </c:pt>
                <c:pt idx="175">
                  <c:v>0.46088924768518519</c:v>
                </c:pt>
                <c:pt idx="176">
                  <c:v>0.46089252314814816</c:v>
                </c:pt>
                <c:pt idx="177">
                  <c:v>0.46089521990740739</c:v>
                </c:pt>
                <c:pt idx="178">
                  <c:v>0.46089851851851854</c:v>
                </c:pt>
                <c:pt idx="179">
                  <c:v>0.46090126157407413</c:v>
                </c:pt>
                <c:pt idx="180">
                  <c:v>0.46090452546296296</c:v>
                </c:pt>
                <c:pt idx="181">
                  <c:v>0.46090726851851849</c:v>
                </c:pt>
                <c:pt idx="182">
                  <c:v>0.46091056712962963</c:v>
                </c:pt>
                <c:pt idx="183">
                  <c:v>0.46091331018518522</c:v>
                </c:pt>
                <c:pt idx="184">
                  <c:v>0.4609165740740741</c:v>
                </c:pt>
                <c:pt idx="185">
                  <c:v>0.46091943287037035</c:v>
                </c:pt>
                <c:pt idx="186">
                  <c:v>0.46092269675925923</c:v>
                </c:pt>
                <c:pt idx="187">
                  <c:v>0.46092616898148148</c:v>
                </c:pt>
                <c:pt idx="188">
                  <c:v>0.46092949074074069</c:v>
                </c:pt>
                <c:pt idx="189">
                  <c:v>0.46093221064814816</c:v>
                </c:pt>
                <c:pt idx="190">
                  <c:v>0.46093550925925925</c:v>
                </c:pt>
                <c:pt idx="191">
                  <c:v>0.46093825231481483</c:v>
                </c:pt>
                <c:pt idx="192">
                  <c:v>0.46094159722222222</c:v>
                </c:pt>
                <c:pt idx="193">
                  <c:v>0.46094427083333334</c:v>
                </c:pt>
                <c:pt idx="194">
                  <c:v>0.46094754629629625</c:v>
                </c:pt>
                <c:pt idx="195">
                  <c:v>0.46095019675925925</c:v>
                </c:pt>
                <c:pt idx="196">
                  <c:v>0.46095347222222222</c:v>
                </c:pt>
                <c:pt idx="197">
                  <c:v>0.46095616898148145</c:v>
                </c:pt>
                <c:pt idx="198">
                  <c:v>0.46095947916666669</c:v>
                </c:pt>
                <c:pt idx="199">
                  <c:v>0.4609621527777778</c:v>
                </c:pt>
                <c:pt idx="200">
                  <c:v>0.46096545138888884</c:v>
                </c:pt>
                <c:pt idx="201">
                  <c:v>0.46096813657407409</c:v>
                </c:pt>
                <c:pt idx="202">
                  <c:v>0.46097149305555557</c:v>
                </c:pt>
                <c:pt idx="203">
                  <c:v>0.46097416666666668</c:v>
                </c:pt>
                <c:pt idx="204">
                  <c:v>0.4609774421296296</c:v>
                </c:pt>
                <c:pt idx="205">
                  <c:v>0.46098018518518519</c:v>
                </c:pt>
                <c:pt idx="206">
                  <c:v>0.46098362268518517</c:v>
                </c:pt>
                <c:pt idx="207">
                  <c:v>0.46098753472222226</c:v>
                </c:pt>
                <c:pt idx="208">
                  <c:v>0.4609908680555555</c:v>
                </c:pt>
                <c:pt idx="209">
                  <c:v>0.46099356481481485</c:v>
                </c:pt>
                <c:pt idx="210">
                  <c:v>0.46099685185185185</c:v>
                </c:pt>
                <c:pt idx="211">
                  <c:v>0.46099958333333335</c:v>
                </c:pt>
                <c:pt idx="212">
                  <c:v>0.46100285879629627</c:v>
                </c:pt>
                <c:pt idx="213">
                  <c:v>0.46100561342592594</c:v>
                </c:pt>
                <c:pt idx="214">
                  <c:v>0.46100896990740742</c:v>
                </c:pt>
                <c:pt idx="215">
                  <c:v>0.46101175925925925</c:v>
                </c:pt>
                <c:pt idx="216">
                  <c:v>0.4610150115740741</c:v>
                </c:pt>
                <c:pt idx="217">
                  <c:v>0.46101784722222222</c:v>
                </c:pt>
                <c:pt idx="218">
                  <c:v>0.46102112268518519</c:v>
                </c:pt>
                <c:pt idx="219">
                  <c:v>0.46102451388888888</c:v>
                </c:pt>
                <c:pt idx="220">
                  <c:v>0.46102782407407411</c:v>
                </c:pt>
                <c:pt idx="221">
                  <c:v>0.46103056712962959</c:v>
                </c:pt>
                <c:pt idx="222">
                  <c:v>0.4610338541666667</c:v>
                </c:pt>
                <c:pt idx="223">
                  <c:v>0.46103656249999997</c:v>
                </c:pt>
                <c:pt idx="224">
                  <c:v>0.46103984953703708</c:v>
                </c:pt>
                <c:pt idx="225">
                  <c:v>0.46104259259259256</c:v>
                </c:pt>
                <c:pt idx="226">
                  <c:v>0.46104590277777779</c:v>
                </c:pt>
                <c:pt idx="227">
                  <c:v>0.46104859953703703</c:v>
                </c:pt>
                <c:pt idx="228">
                  <c:v>0.4610519212962963</c:v>
                </c:pt>
                <c:pt idx="229">
                  <c:v>0.46105467592592592</c:v>
                </c:pt>
                <c:pt idx="230">
                  <c:v>0.46105796296296297</c:v>
                </c:pt>
                <c:pt idx="231">
                  <c:v>0.46106069444444442</c:v>
                </c:pt>
                <c:pt idx="232">
                  <c:v>0.46106401620370369</c:v>
                </c:pt>
                <c:pt idx="233">
                  <c:v>0.46106677083333336</c:v>
                </c:pt>
                <c:pt idx="234">
                  <c:v>0.46107004629629628</c:v>
                </c:pt>
                <c:pt idx="235">
                  <c:v>0.46107271990740739</c:v>
                </c:pt>
                <c:pt idx="236">
                  <c:v>0.4610761805555556</c:v>
                </c:pt>
                <c:pt idx="237">
                  <c:v>0.46107946759259261</c:v>
                </c:pt>
                <c:pt idx="238">
                  <c:v>0.4610828472222222</c:v>
                </c:pt>
                <c:pt idx="239">
                  <c:v>0.46108554398148144</c:v>
                </c:pt>
                <c:pt idx="240">
                  <c:v>0.46108892361111109</c:v>
                </c:pt>
                <c:pt idx="241">
                  <c:v>0.46109164351851856</c:v>
                </c:pt>
                <c:pt idx="242">
                  <c:v>0.46109490740740738</c:v>
                </c:pt>
                <c:pt idx="243">
                  <c:v>0.46109763888888894</c:v>
                </c:pt>
                <c:pt idx="244">
                  <c:v>0.46110090277777777</c:v>
                </c:pt>
                <c:pt idx="245">
                  <c:v>0.46110365740740744</c:v>
                </c:pt>
                <c:pt idx="246">
                  <c:v>0.46110696759259256</c:v>
                </c:pt>
                <c:pt idx="247">
                  <c:v>0.46110971064814815</c:v>
                </c:pt>
                <c:pt idx="248">
                  <c:v>0.46111300925925924</c:v>
                </c:pt>
                <c:pt idx="249">
                  <c:v>0.46111582175925925</c:v>
                </c:pt>
                <c:pt idx="250">
                  <c:v>0.46111930555555558</c:v>
                </c:pt>
                <c:pt idx="251">
                  <c:v>0.46112221064814812</c:v>
                </c:pt>
                <c:pt idx="252">
                  <c:v>0.46112578703703705</c:v>
                </c:pt>
                <c:pt idx="253">
                  <c:v>0.46112936342592592</c:v>
                </c:pt>
                <c:pt idx="254">
                  <c:v>0.46113221064814813</c:v>
                </c:pt>
                <c:pt idx="255">
                  <c:v>0.4611355787037037</c:v>
                </c:pt>
                <c:pt idx="256">
                  <c:v>0.46113846064814812</c:v>
                </c:pt>
                <c:pt idx="257">
                  <c:v>0.46114180555555556</c:v>
                </c:pt>
                <c:pt idx="258">
                  <c:v>0.46114457175925927</c:v>
                </c:pt>
                <c:pt idx="259">
                  <c:v>0.46114797453703704</c:v>
                </c:pt>
                <c:pt idx="260">
                  <c:v>0.46115109953703709</c:v>
                </c:pt>
                <c:pt idx="261">
                  <c:v>0.46115444444444442</c:v>
                </c:pt>
                <c:pt idx="262">
                  <c:v>0.46115789351851855</c:v>
                </c:pt>
                <c:pt idx="263">
                  <c:v>0.46116131944444444</c:v>
                </c:pt>
                <c:pt idx="264">
                  <c:v>0.46116459490740741</c:v>
                </c:pt>
                <c:pt idx="265">
                  <c:v>0.46116799768518518</c:v>
                </c:pt>
                <c:pt idx="266">
                  <c:v>0.46117140046296295</c:v>
                </c:pt>
                <c:pt idx="267">
                  <c:v>0.46117481481481476</c:v>
                </c:pt>
                <c:pt idx="268">
                  <c:v>0.46117841435185186</c:v>
                </c:pt>
                <c:pt idx="269">
                  <c:v>0.46118194444444444</c:v>
                </c:pt>
                <c:pt idx="270">
                  <c:v>0.46118541666666668</c:v>
                </c:pt>
                <c:pt idx="271">
                  <c:v>0.46118932870370372</c:v>
                </c:pt>
                <c:pt idx="272">
                  <c:v>0.46119317129629628</c:v>
                </c:pt>
                <c:pt idx="273">
                  <c:v>0.46119718749999999</c:v>
                </c:pt>
                <c:pt idx="274">
                  <c:v>0.46120111111111112</c:v>
                </c:pt>
                <c:pt idx="275">
                  <c:v>0.46120511574074069</c:v>
                </c:pt>
                <c:pt idx="276">
                  <c:v>0.46120902777777778</c:v>
                </c:pt>
                <c:pt idx="277">
                  <c:v>0.46121296296296294</c:v>
                </c:pt>
                <c:pt idx="278">
                  <c:v>0.46121696759259256</c:v>
                </c:pt>
                <c:pt idx="279">
                  <c:v>0.46122083333333336</c:v>
                </c:pt>
                <c:pt idx="280">
                  <c:v>0.46122474537037039</c:v>
                </c:pt>
                <c:pt idx="281">
                  <c:v>0.46122861111111108</c:v>
                </c:pt>
                <c:pt idx="282">
                  <c:v>0.46123202546296294</c:v>
                </c:pt>
                <c:pt idx="283">
                  <c:v>0.4612354398148148</c:v>
                </c:pt>
                <c:pt idx="284">
                  <c:v>0.46123896990740737</c:v>
                </c:pt>
                <c:pt idx="285">
                  <c:v>0.46124233796296293</c:v>
                </c:pt>
                <c:pt idx="286">
                  <c:v>0.46124582175925927</c:v>
                </c:pt>
                <c:pt idx="287">
                  <c:v>0.46124928240740742</c:v>
                </c:pt>
                <c:pt idx="288">
                  <c:v>0.46125287037037038</c:v>
                </c:pt>
                <c:pt idx="289">
                  <c:v>0.46125640046296296</c:v>
                </c:pt>
                <c:pt idx="290">
                  <c:v>0.4612598263888889</c:v>
                </c:pt>
                <c:pt idx="291">
                  <c:v>0.46126329861111109</c:v>
                </c:pt>
                <c:pt idx="292">
                  <c:v>0.46126672453703704</c:v>
                </c:pt>
                <c:pt idx="293">
                  <c:v>0.4612701388888889</c:v>
                </c:pt>
                <c:pt idx="294">
                  <c:v>0.46127350694444447</c:v>
                </c:pt>
                <c:pt idx="295">
                  <c:v>0.46127684027777777</c:v>
                </c:pt>
                <c:pt idx="296">
                  <c:v>0.46128034722222222</c:v>
                </c:pt>
                <c:pt idx="297">
                  <c:v>0.46128372685185187</c:v>
                </c:pt>
                <c:pt idx="298">
                  <c:v>0.46128712962962964</c:v>
                </c:pt>
                <c:pt idx="299">
                  <c:v>0.46129054398148145</c:v>
                </c:pt>
                <c:pt idx="300">
                  <c:v>0.4612939236111111</c:v>
                </c:pt>
                <c:pt idx="301">
                  <c:v>0.46129734953703699</c:v>
                </c:pt>
                <c:pt idx="302">
                  <c:v>0.46130081018518521</c:v>
                </c:pt>
                <c:pt idx="303">
                  <c:v>0.46130439814814816</c:v>
                </c:pt>
                <c:pt idx="304">
                  <c:v>0.46130782407407406</c:v>
                </c:pt>
                <c:pt idx="305">
                  <c:v>0.46131129629629625</c:v>
                </c:pt>
                <c:pt idx="306">
                  <c:v>0.461314849537037</c:v>
                </c:pt>
                <c:pt idx="307">
                  <c:v>0.46131835648148151</c:v>
                </c:pt>
                <c:pt idx="308">
                  <c:v>0.46132186342592596</c:v>
                </c:pt>
                <c:pt idx="309">
                  <c:v>0.46132527777777782</c:v>
                </c:pt>
                <c:pt idx="310">
                  <c:v>0.46132875000000001</c:v>
                </c:pt>
                <c:pt idx="311">
                  <c:v>0.46133233796296297</c:v>
                </c:pt>
                <c:pt idx="312">
                  <c:v>0.46133585648148151</c:v>
                </c:pt>
                <c:pt idx="313">
                  <c:v>0.46133952546296292</c:v>
                </c:pt>
                <c:pt idx="314">
                  <c:v>0.46134296296296301</c:v>
                </c:pt>
                <c:pt idx="315">
                  <c:v>0.46134641203703702</c:v>
                </c:pt>
                <c:pt idx="316">
                  <c:v>0.46134999999999998</c:v>
                </c:pt>
                <c:pt idx="317">
                  <c:v>0.4613534953703704</c:v>
                </c:pt>
                <c:pt idx="318">
                  <c:v>0.46135697916666668</c:v>
                </c:pt>
                <c:pt idx="319">
                  <c:v>0.46136045138888893</c:v>
                </c:pt>
                <c:pt idx="320">
                  <c:v>0.46136390046296299</c:v>
                </c:pt>
                <c:pt idx="321">
                  <c:v>0.46136741898148154</c:v>
                </c:pt>
                <c:pt idx="322">
                  <c:v>0.46137083333333334</c:v>
                </c:pt>
                <c:pt idx="323">
                  <c:v>0.46137425925925929</c:v>
                </c:pt>
                <c:pt idx="324">
                  <c:v>0.46137771990740739</c:v>
                </c:pt>
                <c:pt idx="325">
                  <c:v>0.46138113425925925</c:v>
                </c:pt>
                <c:pt idx="326">
                  <c:v>0.46138466435185183</c:v>
                </c:pt>
                <c:pt idx="327">
                  <c:v>0.46138814814814816</c:v>
                </c:pt>
                <c:pt idx="328">
                  <c:v>0.46139159722222223</c:v>
                </c:pt>
                <c:pt idx="329">
                  <c:v>0.4613950462962963</c:v>
                </c:pt>
                <c:pt idx="330">
                  <c:v>0.46139847222222219</c:v>
                </c:pt>
                <c:pt idx="331">
                  <c:v>0.46140200231481482</c:v>
                </c:pt>
                <c:pt idx="332">
                  <c:v>0.46140542824074071</c:v>
                </c:pt>
                <c:pt idx="333">
                  <c:v>0.46140891203703704</c:v>
                </c:pt>
                <c:pt idx="334">
                  <c:v>0.46141233796296294</c:v>
                </c:pt>
                <c:pt idx="335">
                  <c:v>0.46141572916666668</c:v>
                </c:pt>
                <c:pt idx="336">
                  <c:v>0.46141916666666666</c:v>
                </c:pt>
                <c:pt idx="337">
                  <c:v>0.46142259259259261</c:v>
                </c:pt>
                <c:pt idx="338">
                  <c:v>0.46142604166666668</c:v>
                </c:pt>
                <c:pt idx="339">
                  <c:v>0.46142943287037036</c:v>
                </c:pt>
                <c:pt idx="340">
                  <c:v>0.46143280092592592</c:v>
                </c:pt>
                <c:pt idx="341">
                  <c:v>0.46143621527777778</c:v>
                </c:pt>
                <c:pt idx="342">
                  <c:v>0.46143958333333335</c:v>
                </c:pt>
                <c:pt idx="343">
                  <c:v>0.46144299768518521</c:v>
                </c:pt>
                <c:pt idx="344">
                  <c:v>0.46144641203703701</c:v>
                </c:pt>
                <c:pt idx="345">
                  <c:v>0.46144979166666666</c:v>
                </c:pt>
                <c:pt idx="346">
                  <c:v>0.46145322916666665</c:v>
                </c:pt>
                <c:pt idx="347">
                  <c:v>0.46145662037037033</c:v>
                </c:pt>
                <c:pt idx="348">
                  <c:v>0.46146010416666666</c:v>
                </c:pt>
                <c:pt idx="349">
                  <c:v>0.46146348379629631</c:v>
                </c:pt>
                <c:pt idx="350">
                  <c:v>0.46146689814814817</c:v>
                </c:pt>
                <c:pt idx="351">
                  <c:v>0.46147032407407407</c:v>
                </c:pt>
                <c:pt idx="352">
                  <c:v>0.46147368055555554</c:v>
                </c:pt>
                <c:pt idx="353">
                  <c:v>0.46147716435185182</c:v>
                </c:pt>
                <c:pt idx="354">
                  <c:v>0.46148063657407407</c:v>
                </c:pt>
                <c:pt idx="355">
                  <c:v>0.46148408564814813</c:v>
                </c:pt>
                <c:pt idx="356">
                  <c:v>0.46148751157407403</c:v>
                </c:pt>
                <c:pt idx="357">
                  <c:v>0.46149093750000003</c:v>
                </c:pt>
                <c:pt idx="358">
                  <c:v>0.4614945138888889</c:v>
                </c:pt>
                <c:pt idx="359">
                  <c:v>0.46149793981481485</c:v>
                </c:pt>
                <c:pt idx="360">
                  <c:v>0.46150140046296295</c:v>
                </c:pt>
                <c:pt idx="361">
                  <c:v>0.46150481481481481</c:v>
                </c:pt>
                <c:pt idx="362">
                  <c:v>0.46150828703703706</c:v>
                </c:pt>
                <c:pt idx="363">
                  <c:v>0.46151179398148146</c:v>
                </c:pt>
                <c:pt idx="364">
                  <c:v>0.46151523148148149</c:v>
                </c:pt>
                <c:pt idx="365">
                  <c:v>0.46151873842592589</c:v>
                </c:pt>
                <c:pt idx="366">
                  <c:v>0.46152212962962963</c:v>
                </c:pt>
                <c:pt idx="367">
                  <c:v>0.46152554398148143</c:v>
                </c:pt>
                <c:pt idx="368">
                  <c:v>0.46152910879629627</c:v>
                </c:pt>
                <c:pt idx="369">
                  <c:v>0.46153261574074073</c:v>
                </c:pt>
                <c:pt idx="370">
                  <c:v>0.461536099537037</c:v>
                </c:pt>
                <c:pt idx="371">
                  <c:v>0.46153957175925925</c:v>
                </c:pt>
                <c:pt idx="372">
                  <c:v>0.46154297453703702</c:v>
                </c:pt>
                <c:pt idx="373">
                  <c:v>0.46154655092592595</c:v>
                </c:pt>
                <c:pt idx="374">
                  <c:v>0.46154996527777775</c:v>
                </c:pt>
                <c:pt idx="375">
                  <c:v>0.46155346064814817</c:v>
                </c:pt>
                <c:pt idx="376">
                  <c:v>0.46155690972222224</c:v>
                </c:pt>
                <c:pt idx="377">
                  <c:v>0.46156040509259261</c:v>
                </c:pt>
                <c:pt idx="378">
                  <c:v>0.46156396990740739</c:v>
                </c:pt>
                <c:pt idx="379">
                  <c:v>0.46156740740740743</c:v>
                </c:pt>
                <c:pt idx="380">
                  <c:v>0.46157096064814818</c:v>
                </c:pt>
                <c:pt idx="381">
                  <c:v>0.46157442129629628</c:v>
                </c:pt>
                <c:pt idx="382">
                  <c:v>0.46157788194444443</c:v>
                </c:pt>
                <c:pt idx="383">
                  <c:v>0.46158145833333331</c:v>
                </c:pt>
                <c:pt idx="384">
                  <c:v>0.46158493055555555</c:v>
                </c:pt>
                <c:pt idx="385">
                  <c:v>0.46158842592592592</c:v>
                </c:pt>
                <c:pt idx="386">
                  <c:v>0.46159187500000004</c:v>
                </c:pt>
                <c:pt idx="387">
                  <c:v>0.46159533564814814</c:v>
                </c:pt>
                <c:pt idx="388">
                  <c:v>0.4615989699074074</c:v>
                </c:pt>
                <c:pt idx="389">
                  <c:v>0.46160244212962964</c:v>
                </c:pt>
                <c:pt idx="390">
                  <c:v>0.46160590277777774</c:v>
                </c:pt>
                <c:pt idx="391">
                  <c:v>0.46160935185185187</c:v>
                </c:pt>
                <c:pt idx="392">
                  <c:v>0.46161282407407406</c:v>
                </c:pt>
                <c:pt idx="393">
                  <c:v>0.46161630787037033</c:v>
                </c:pt>
                <c:pt idx="394">
                  <c:v>0.46161975694444446</c:v>
                </c:pt>
                <c:pt idx="395">
                  <c:v>0.46162328703703709</c:v>
                </c:pt>
                <c:pt idx="396">
                  <c:v>0.4616267824074074</c:v>
                </c:pt>
                <c:pt idx="397">
                  <c:v>0.46163023148148147</c:v>
                </c:pt>
                <c:pt idx="398">
                  <c:v>0.46163378472222222</c:v>
                </c:pt>
                <c:pt idx="399">
                  <c:v>0.46163773148148146</c:v>
                </c:pt>
                <c:pt idx="400">
                  <c:v>0.46164120370370371</c:v>
                </c:pt>
                <c:pt idx="401">
                  <c:v>0.4616446759259259</c:v>
                </c:pt>
                <c:pt idx="402">
                  <c:v>0.4616481828703704</c:v>
                </c:pt>
                <c:pt idx="403">
                  <c:v>0.46165173611111116</c:v>
                </c:pt>
                <c:pt idx="404">
                  <c:v>0.46165521990740738</c:v>
                </c:pt>
                <c:pt idx="405">
                  <c:v>0.46165870370370371</c:v>
                </c:pt>
                <c:pt idx="406">
                  <c:v>0.46166215277777778</c:v>
                </c:pt>
                <c:pt idx="407">
                  <c:v>0.46166554398148146</c:v>
                </c:pt>
                <c:pt idx="408">
                  <c:v>0.46166905092592597</c:v>
                </c:pt>
                <c:pt idx="409">
                  <c:v>0.46167254629629628</c:v>
                </c:pt>
                <c:pt idx="410">
                  <c:v>0.46167592592592593</c:v>
                </c:pt>
                <c:pt idx="411">
                  <c:v>0.46167938657407409</c:v>
                </c:pt>
                <c:pt idx="412">
                  <c:v>0.46168278935185186</c:v>
                </c:pt>
                <c:pt idx="413">
                  <c:v>0.46168634259259256</c:v>
                </c:pt>
                <c:pt idx="414">
                  <c:v>0.46168978009259259</c:v>
                </c:pt>
                <c:pt idx="415">
                  <c:v>0.46169317129629633</c:v>
                </c:pt>
                <c:pt idx="416">
                  <c:v>0.46169656250000002</c:v>
                </c:pt>
                <c:pt idx="417">
                  <c:v>0.4617</c:v>
                </c:pt>
                <c:pt idx="418">
                  <c:v>0.46170349537037042</c:v>
                </c:pt>
                <c:pt idx="419">
                  <c:v>0.46170692129629631</c:v>
                </c:pt>
                <c:pt idx="420">
                  <c:v>0.46171028935185188</c:v>
                </c:pt>
                <c:pt idx="421">
                  <c:v>0.46171363425925921</c:v>
                </c:pt>
                <c:pt idx="422">
                  <c:v>0.46171699074074074</c:v>
                </c:pt>
                <c:pt idx="423">
                  <c:v>0.46172038194444442</c:v>
                </c:pt>
                <c:pt idx="424">
                  <c:v>0.4617237384259259</c:v>
                </c:pt>
                <c:pt idx="425">
                  <c:v>0.46172718749999997</c:v>
                </c:pt>
                <c:pt idx="426">
                  <c:v>0.46173056712962962</c:v>
                </c:pt>
                <c:pt idx="427">
                  <c:v>0.46173391203703701</c:v>
                </c:pt>
                <c:pt idx="428">
                  <c:v>0.46173726851851854</c:v>
                </c:pt>
                <c:pt idx="429">
                  <c:v>0.46174059027777781</c:v>
                </c:pt>
                <c:pt idx="430">
                  <c:v>0.46174402777777779</c:v>
                </c:pt>
                <c:pt idx="431">
                  <c:v>0.46174741898148147</c:v>
                </c:pt>
                <c:pt idx="432">
                  <c:v>0.46175081018518521</c:v>
                </c:pt>
                <c:pt idx="433">
                  <c:v>0.4617542824074074</c:v>
                </c:pt>
                <c:pt idx="434">
                  <c:v>0.46175776620370373</c:v>
                </c:pt>
                <c:pt idx="435">
                  <c:v>0.4617613888888889</c:v>
                </c:pt>
                <c:pt idx="436">
                  <c:v>0.46176482638888888</c:v>
                </c:pt>
                <c:pt idx="437">
                  <c:v>0.46176834490740742</c:v>
                </c:pt>
                <c:pt idx="438">
                  <c:v>0.46177175925925923</c:v>
                </c:pt>
                <c:pt idx="439">
                  <c:v>0.46177519675925921</c:v>
                </c:pt>
                <c:pt idx="440">
                  <c:v>0.46177874999999996</c:v>
                </c:pt>
                <c:pt idx="441">
                  <c:v>0.46178221064814817</c:v>
                </c:pt>
                <c:pt idx="442">
                  <c:v>0.46178564814814815</c:v>
                </c:pt>
                <c:pt idx="443">
                  <c:v>0.46178909722222222</c:v>
                </c:pt>
                <c:pt idx="444">
                  <c:v>0.46179259259259259</c:v>
                </c:pt>
                <c:pt idx="445">
                  <c:v>0.46179621527777776</c:v>
                </c:pt>
                <c:pt idx="446">
                  <c:v>0.46179969907407409</c:v>
                </c:pt>
                <c:pt idx="447">
                  <c:v>0.46180324074074069</c:v>
                </c:pt>
                <c:pt idx="448">
                  <c:v>0.46180673611111112</c:v>
                </c:pt>
                <c:pt idx="449">
                  <c:v>0.46181031249999999</c:v>
                </c:pt>
                <c:pt idx="450">
                  <c:v>0.46181387731481482</c:v>
                </c:pt>
                <c:pt idx="451">
                  <c:v>0.46181734953703701</c:v>
                </c:pt>
                <c:pt idx="452">
                  <c:v>0.46182081018518523</c:v>
                </c:pt>
                <c:pt idx="453">
                  <c:v>0.46182427083333333</c:v>
                </c:pt>
                <c:pt idx="454">
                  <c:v>0.46182776620370375</c:v>
                </c:pt>
                <c:pt idx="455">
                  <c:v>0.4618313194444445</c:v>
                </c:pt>
                <c:pt idx="456">
                  <c:v>0.46183472222222227</c:v>
                </c:pt>
                <c:pt idx="457">
                  <c:v>0.46183814814814816</c:v>
                </c:pt>
                <c:pt idx="458">
                  <c:v>0.46184162037037035</c:v>
                </c:pt>
                <c:pt idx="459">
                  <c:v>0.46184503472222221</c:v>
                </c:pt>
                <c:pt idx="460">
                  <c:v>0.46184851851851855</c:v>
                </c:pt>
                <c:pt idx="461">
                  <c:v>0.46185195601851853</c:v>
                </c:pt>
                <c:pt idx="462">
                  <c:v>0.46185537037037033</c:v>
                </c:pt>
                <c:pt idx="463">
                  <c:v>0.46185880787037042</c:v>
                </c:pt>
                <c:pt idx="464">
                  <c:v>0.46186223379629632</c:v>
                </c:pt>
                <c:pt idx="465">
                  <c:v>0.46186583333333336</c:v>
                </c:pt>
                <c:pt idx="466">
                  <c:v>0.46186924768518517</c:v>
                </c:pt>
                <c:pt idx="467">
                  <c:v>0.46187268518518515</c:v>
                </c:pt>
                <c:pt idx="468">
                  <c:v>0.46187613425925927</c:v>
                </c:pt>
                <c:pt idx="469">
                  <c:v>0.46187961805555555</c:v>
                </c:pt>
                <c:pt idx="470">
                  <c:v>0.46188315972222221</c:v>
                </c:pt>
                <c:pt idx="471">
                  <c:v>0.46188658564814816</c:v>
                </c:pt>
                <c:pt idx="472">
                  <c:v>0.46189003472222218</c:v>
                </c:pt>
                <c:pt idx="473">
                  <c:v>0.4618934837962963</c:v>
                </c:pt>
                <c:pt idx="474">
                  <c:v>0.46189694444444446</c:v>
                </c:pt>
                <c:pt idx="475">
                  <c:v>0.461900462962963</c:v>
                </c:pt>
                <c:pt idx="476">
                  <c:v>0.46190395833333331</c:v>
                </c:pt>
                <c:pt idx="477">
                  <c:v>0.46190744212962964</c:v>
                </c:pt>
                <c:pt idx="478">
                  <c:v>0.46191096064814818</c:v>
                </c:pt>
                <c:pt idx="479">
                  <c:v>0.46191446759259258</c:v>
                </c:pt>
                <c:pt idx="480">
                  <c:v>0.46191810185185184</c:v>
                </c:pt>
                <c:pt idx="481">
                  <c:v>0.46192162037037038</c:v>
                </c:pt>
                <c:pt idx="482">
                  <c:v>0.46192511574074074</c:v>
                </c:pt>
                <c:pt idx="483">
                  <c:v>0.46192866898148149</c:v>
                </c:pt>
                <c:pt idx="484">
                  <c:v>0.46193222222222219</c:v>
                </c:pt>
                <c:pt idx="485">
                  <c:v>0.46193583333333338</c:v>
                </c:pt>
                <c:pt idx="486">
                  <c:v>0.46193932870370369</c:v>
                </c:pt>
                <c:pt idx="487">
                  <c:v>0.46194297453703709</c:v>
                </c:pt>
                <c:pt idx="488">
                  <c:v>0.46194656250000005</c:v>
                </c:pt>
                <c:pt idx="489">
                  <c:v>0.46195010416666665</c:v>
                </c:pt>
                <c:pt idx="490">
                  <c:v>0.46195363425925923</c:v>
                </c:pt>
                <c:pt idx="491">
                  <c:v>0.46195712962962965</c:v>
                </c:pt>
                <c:pt idx="492">
                  <c:v>0.46196061342592593</c:v>
                </c:pt>
                <c:pt idx="493">
                  <c:v>0.46196423611111115</c:v>
                </c:pt>
                <c:pt idx="494">
                  <c:v>0.46196775462962963</c:v>
                </c:pt>
                <c:pt idx="495">
                  <c:v>0.46197123842592597</c:v>
                </c:pt>
                <c:pt idx="496">
                  <c:v>0.46197474537037037</c:v>
                </c:pt>
                <c:pt idx="497">
                  <c:v>0.46197810185185184</c:v>
                </c:pt>
                <c:pt idx="498">
                  <c:v>0.46198158564814817</c:v>
                </c:pt>
                <c:pt idx="499">
                  <c:v>0.46198494212962959</c:v>
                </c:pt>
                <c:pt idx="500">
                  <c:v>0.46198831018518516</c:v>
                </c:pt>
                <c:pt idx="501">
                  <c:v>0.46199168981481481</c:v>
                </c:pt>
                <c:pt idx="502">
                  <c:v>0.4619950347222222</c:v>
                </c:pt>
                <c:pt idx="503">
                  <c:v>0.46199857638888892</c:v>
                </c:pt>
                <c:pt idx="504">
                  <c:v>0.46200200231481481</c:v>
                </c:pt>
                <c:pt idx="505">
                  <c:v>0.46200557870370368</c:v>
                </c:pt>
                <c:pt idx="506">
                  <c:v>0.46200903935185184</c:v>
                </c:pt>
                <c:pt idx="507">
                  <c:v>0.46201247685185187</c:v>
                </c:pt>
                <c:pt idx="508">
                  <c:v>0.46201598379629627</c:v>
                </c:pt>
                <c:pt idx="509">
                  <c:v>0.46201947916666669</c:v>
                </c:pt>
                <c:pt idx="510">
                  <c:v>0.46202296296296291</c:v>
                </c:pt>
                <c:pt idx="511">
                  <c:v>0.46202642361111113</c:v>
                </c:pt>
                <c:pt idx="512">
                  <c:v>0.46202987268518519</c:v>
                </c:pt>
                <c:pt idx="513">
                  <c:v>0.46203343749999998</c:v>
                </c:pt>
                <c:pt idx="514">
                  <c:v>0.46203689814814813</c:v>
                </c:pt>
                <c:pt idx="515">
                  <c:v>0.4620403935185185</c:v>
                </c:pt>
                <c:pt idx="516">
                  <c:v>0.46204383101851848</c:v>
                </c:pt>
                <c:pt idx="517">
                  <c:v>0.46204726851851857</c:v>
                </c:pt>
                <c:pt idx="518">
                  <c:v>0.46205075231481479</c:v>
                </c:pt>
                <c:pt idx="519">
                  <c:v>0.46205424768518522</c:v>
                </c:pt>
                <c:pt idx="520">
                  <c:v>0.46205773148148149</c:v>
                </c:pt>
                <c:pt idx="521">
                  <c:v>0.46206118055555551</c:v>
                </c:pt>
                <c:pt idx="522">
                  <c:v>0.46206459490740742</c:v>
                </c:pt>
                <c:pt idx="523">
                  <c:v>0.46206813657407403</c:v>
                </c:pt>
                <c:pt idx="524">
                  <c:v>0.46207160879629633</c:v>
                </c:pt>
                <c:pt idx="525">
                  <c:v>0.4620750115740741</c:v>
                </c:pt>
                <c:pt idx="526">
                  <c:v>0.46207844907407408</c:v>
                </c:pt>
                <c:pt idx="527">
                  <c:v>0.46208194444444445</c:v>
                </c:pt>
                <c:pt idx="528">
                  <c:v>0.4620854976851852</c:v>
                </c:pt>
                <c:pt idx="529">
                  <c:v>0.46208893518518518</c:v>
                </c:pt>
                <c:pt idx="530">
                  <c:v>0.46209239583333334</c:v>
                </c:pt>
                <c:pt idx="531">
                  <c:v>0.46209586805555558</c:v>
                </c:pt>
                <c:pt idx="532">
                  <c:v>0.46209927083333335</c:v>
                </c:pt>
                <c:pt idx="533">
                  <c:v>0.46210284722222222</c:v>
                </c:pt>
                <c:pt idx="534">
                  <c:v>0.46210629629629629</c:v>
                </c:pt>
                <c:pt idx="535">
                  <c:v>0.46210981481481483</c:v>
                </c:pt>
                <c:pt idx="536">
                  <c:v>0.46211327546296294</c:v>
                </c:pt>
                <c:pt idx="537">
                  <c:v>0.462116724537037</c:v>
                </c:pt>
                <c:pt idx="538">
                  <c:v>0.46212019675925925</c:v>
                </c:pt>
                <c:pt idx="539">
                  <c:v>0.46212373842592597</c:v>
                </c:pt>
                <c:pt idx="540">
                  <c:v>0.46212755787037035</c:v>
                </c:pt>
                <c:pt idx="541">
                  <c:v>0.4621309027777778</c:v>
                </c:pt>
                <c:pt idx="542">
                  <c:v>0.46213428240740745</c:v>
                </c:pt>
                <c:pt idx="543">
                  <c:v>0.46213771990740743</c:v>
                </c:pt>
                <c:pt idx="544">
                  <c:v>0.46214109953703703</c:v>
                </c:pt>
                <c:pt idx="545">
                  <c:v>0.46214449074074077</c:v>
                </c:pt>
                <c:pt idx="546">
                  <c:v>0.46214790509259257</c:v>
                </c:pt>
                <c:pt idx="547">
                  <c:v>0.4621512615740741</c:v>
                </c:pt>
                <c:pt idx="548">
                  <c:v>0.46215475694444441</c:v>
                </c:pt>
                <c:pt idx="549">
                  <c:v>0.46215813657407406</c:v>
                </c:pt>
                <c:pt idx="550">
                  <c:v>0.46216156250000001</c:v>
                </c:pt>
                <c:pt idx="551">
                  <c:v>0.46216491898148143</c:v>
                </c:pt>
                <c:pt idx="552">
                  <c:v>0.46216831018518517</c:v>
                </c:pt>
                <c:pt idx="553">
                  <c:v>0.46217168981481477</c:v>
                </c:pt>
                <c:pt idx="554">
                  <c:v>0.4621750462962963</c:v>
                </c:pt>
                <c:pt idx="555">
                  <c:v>0.46217851851851854</c:v>
                </c:pt>
                <c:pt idx="556">
                  <c:v>0.46218192129629632</c:v>
                </c:pt>
                <c:pt idx="557">
                  <c:v>0.46218527777777779</c:v>
                </c:pt>
                <c:pt idx="558">
                  <c:v>0.46218874999999998</c:v>
                </c:pt>
                <c:pt idx="559">
                  <c:v>0.46219210648148151</c:v>
                </c:pt>
                <c:pt idx="560">
                  <c:v>0.46219554398148149</c:v>
                </c:pt>
                <c:pt idx="561">
                  <c:v>0.46219898148148147</c:v>
                </c:pt>
                <c:pt idx="562">
                  <c:v>0.46220240740740742</c:v>
                </c:pt>
                <c:pt idx="563">
                  <c:v>0.46220577546296293</c:v>
                </c:pt>
                <c:pt idx="564">
                  <c:v>0.46220918981481485</c:v>
                </c:pt>
                <c:pt idx="565">
                  <c:v>0.46221268518518516</c:v>
                </c:pt>
                <c:pt idx="566">
                  <c:v>0.46221605324074072</c:v>
                </c:pt>
                <c:pt idx="567">
                  <c:v>0.4622194907407407</c:v>
                </c:pt>
                <c:pt idx="568">
                  <c:v>0.46222292824074079</c:v>
                </c:pt>
                <c:pt idx="569">
                  <c:v>0.46222638888888889</c:v>
                </c:pt>
                <c:pt idx="570">
                  <c:v>0.46222995370370373</c:v>
                </c:pt>
                <c:pt idx="571">
                  <c:v>0.4622333217592593</c:v>
                </c:pt>
                <c:pt idx="572">
                  <c:v>0.46223677083333331</c:v>
                </c:pt>
                <c:pt idx="573">
                  <c:v>0.46224012731481484</c:v>
                </c:pt>
                <c:pt idx="574">
                  <c:v>0.46224350694444444</c:v>
                </c:pt>
                <c:pt idx="575">
                  <c:v>0.46224688657407409</c:v>
                </c:pt>
                <c:pt idx="576">
                  <c:v>0.46225025462962965</c:v>
                </c:pt>
                <c:pt idx="577">
                  <c:v>0.46225374999999996</c:v>
                </c:pt>
                <c:pt idx="578">
                  <c:v>0.46225711805555553</c:v>
                </c:pt>
                <c:pt idx="579">
                  <c:v>0.46226050925925927</c:v>
                </c:pt>
                <c:pt idx="580">
                  <c:v>0.46226391203703704</c:v>
                </c:pt>
                <c:pt idx="581">
                  <c:v>0.46226733796296293</c:v>
                </c:pt>
                <c:pt idx="582">
                  <c:v>0.46227084490740739</c:v>
                </c:pt>
                <c:pt idx="583">
                  <c:v>0.46227432870370372</c:v>
                </c:pt>
                <c:pt idx="584">
                  <c:v>0.46227790509259264</c:v>
                </c:pt>
                <c:pt idx="585">
                  <c:v>0.46228136574074075</c:v>
                </c:pt>
                <c:pt idx="586">
                  <c:v>0.46228479166666664</c:v>
                </c:pt>
                <c:pt idx="587">
                  <c:v>0.46228831018518518</c:v>
                </c:pt>
                <c:pt idx="588">
                  <c:v>0.46229179398148146</c:v>
                </c:pt>
                <c:pt idx="589">
                  <c:v>0.46229519675925923</c:v>
                </c:pt>
                <c:pt idx="590">
                  <c:v>0.46229865740740744</c:v>
                </c:pt>
                <c:pt idx="591">
                  <c:v>0.46230211805555554</c:v>
                </c:pt>
                <c:pt idx="592">
                  <c:v>0.46230569444444441</c:v>
                </c:pt>
                <c:pt idx="593">
                  <c:v>0.46230917824074075</c:v>
                </c:pt>
                <c:pt idx="594">
                  <c:v>0.46231268518518515</c:v>
                </c:pt>
                <c:pt idx="595">
                  <c:v>0.46231608796296292</c:v>
                </c:pt>
                <c:pt idx="596">
                  <c:v>0.46231951388888892</c:v>
                </c:pt>
                <c:pt idx="597">
                  <c:v>0.46232303240740741</c:v>
                </c:pt>
                <c:pt idx="598">
                  <c:v>0.46232648148148153</c:v>
                </c:pt>
                <c:pt idx="599">
                  <c:v>0.46232997685185184</c:v>
                </c:pt>
                <c:pt idx="600">
                  <c:v>0.46233336805555553</c:v>
                </c:pt>
                <c:pt idx="601">
                  <c:v>0.46233678240740739</c:v>
                </c:pt>
                <c:pt idx="602">
                  <c:v>0.46234020833333328</c:v>
                </c:pt>
                <c:pt idx="603">
                  <c:v>0.4623436574074074</c:v>
                </c:pt>
                <c:pt idx="604">
                  <c:v>0.46234712962962959</c:v>
                </c:pt>
                <c:pt idx="605">
                  <c:v>0.46235055555555554</c:v>
                </c:pt>
                <c:pt idx="606">
                  <c:v>0.46235399305555558</c:v>
                </c:pt>
                <c:pt idx="607">
                  <c:v>0.46235738425925926</c:v>
                </c:pt>
                <c:pt idx="608">
                  <c:v>0.462360775462963</c:v>
                </c:pt>
                <c:pt idx="609">
                  <c:v>0.46236430555555552</c:v>
                </c:pt>
                <c:pt idx="610">
                  <c:v>0.46236774305555556</c:v>
                </c:pt>
                <c:pt idx="611">
                  <c:v>0.4623711342592593</c:v>
                </c:pt>
                <c:pt idx="612">
                  <c:v>0.46237451388888889</c:v>
                </c:pt>
                <c:pt idx="613">
                  <c:v>0.46237791666666667</c:v>
                </c:pt>
                <c:pt idx="614">
                  <c:v>0.46238131944444444</c:v>
                </c:pt>
                <c:pt idx="615">
                  <c:v>0.46238474537037039</c:v>
                </c:pt>
                <c:pt idx="616">
                  <c:v>0.46238813657407407</c:v>
                </c:pt>
                <c:pt idx="617">
                  <c:v>0.46239149305555555</c:v>
                </c:pt>
                <c:pt idx="618">
                  <c:v>0.46239484953703708</c:v>
                </c:pt>
                <c:pt idx="619">
                  <c:v>0.46239826388888888</c:v>
                </c:pt>
                <c:pt idx="620">
                  <c:v>0.46240171296296295</c:v>
                </c:pt>
                <c:pt idx="621">
                  <c:v>0.46240521990740741</c:v>
                </c:pt>
                <c:pt idx="622">
                  <c:v>0.46240869212962959</c:v>
                </c:pt>
                <c:pt idx="623">
                  <c:v>0.46241210648148146</c:v>
                </c:pt>
                <c:pt idx="624">
                  <c:v>0.46241554398148149</c:v>
                </c:pt>
                <c:pt idx="625">
                  <c:v>0.46241895833333335</c:v>
                </c:pt>
                <c:pt idx="626">
                  <c:v>0.46242243055555554</c:v>
                </c:pt>
                <c:pt idx="627">
                  <c:v>0.4624258449074074</c:v>
                </c:pt>
                <c:pt idx="628">
                  <c:v>0.46242925925925921</c:v>
                </c:pt>
                <c:pt idx="629">
                  <c:v>0.46243280092592592</c:v>
                </c:pt>
                <c:pt idx="630">
                  <c:v>0.46243628472222226</c:v>
                </c:pt>
                <c:pt idx="631">
                  <c:v>0.46243990740740742</c:v>
                </c:pt>
                <c:pt idx="632">
                  <c:v>0.46244336805555553</c:v>
                </c:pt>
                <c:pt idx="633">
                  <c:v>0.46244680555555556</c:v>
                </c:pt>
                <c:pt idx="634">
                  <c:v>0.46245027777777775</c:v>
                </c:pt>
                <c:pt idx="635">
                  <c:v>0.4624537037037037</c:v>
                </c:pt>
                <c:pt idx="636">
                  <c:v>0.46245725694444445</c:v>
                </c:pt>
                <c:pt idx="637">
                  <c:v>0.46246067129629626</c:v>
                </c:pt>
                <c:pt idx="638">
                  <c:v>0.46246413194444447</c:v>
                </c:pt>
                <c:pt idx="639">
                  <c:v>0.46246758101851854</c:v>
                </c:pt>
                <c:pt idx="640">
                  <c:v>0.46247105324074073</c:v>
                </c:pt>
                <c:pt idx="641">
                  <c:v>0.46247498842592588</c:v>
                </c:pt>
                <c:pt idx="642">
                  <c:v>0.46247842592592597</c:v>
                </c:pt>
                <c:pt idx="643">
                  <c:v>0.46248188657407407</c:v>
                </c:pt>
                <c:pt idx="644">
                  <c:v>0.46248537037037035</c:v>
                </c:pt>
                <c:pt idx="645">
                  <c:v>0.4624888425925926</c:v>
                </c:pt>
                <c:pt idx="646">
                  <c:v>0.46249234953703705</c:v>
                </c:pt>
                <c:pt idx="647">
                  <c:v>0.46249582175925924</c:v>
                </c:pt>
                <c:pt idx="648">
                  <c:v>0.4624992361111111</c:v>
                </c:pt>
                <c:pt idx="649">
                  <c:v>0.46250274305555555</c:v>
                </c:pt>
                <c:pt idx="650">
                  <c:v>0.46250620370370371</c:v>
                </c:pt>
                <c:pt idx="651">
                  <c:v>0.46250974537037037</c:v>
                </c:pt>
                <c:pt idx="652">
                  <c:v>0.46251328703703704</c:v>
                </c:pt>
                <c:pt idx="653">
                  <c:v>0.46251675925925922</c:v>
                </c:pt>
                <c:pt idx="654">
                  <c:v>0.46252021990740744</c:v>
                </c:pt>
                <c:pt idx="655">
                  <c:v>0.46252371527777775</c:v>
                </c:pt>
                <c:pt idx="656">
                  <c:v>0.46252729166666667</c:v>
                </c:pt>
                <c:pt idx="657">
                  <c:v>0.46253083333333334</c:v>
                </c:pt>
                <c:pt idx="658">
                  <c:v>0.46253431712962961</c:v>
                </c:pt>
                <c:pt idx="659">
                  <c:v>0.46253791666666672</c:v>
                </c:pt>
                <c:pt idx="660">
                  <c:v>0.46254145833333332</c:v>
                </c:pt>
                <c:pt idx="661">
                  <c:v>0.46254495370370369</c:v>
                </c:pt>
                <c:pt idx="662">
                  <c:v>0.46254842592592588</c:v>
                </c:pt>
                <c:pt idx="663">
                  <c:v>0.4625519212962963</c:v>
                </c:pt>
                <c:pt idx="664">
                  <c:v>0.46255556712962959</c:v>
                </c:pt>
                <c:pt idx="665">
                  <c:v>0.46255909722222222</c:v>
                </c:pt>
                <c:pt idx="666">
                  <c:v>0.46256265046296297</c:v>
                </c:pt>
                <c:pt idx="667">
                  <c:v>0.46256614583333339</c:v>
                </c:pt>
                <c:pt idx="668">
                  <c:v>0.46256960648148149</c:v>
                </c:pt>
                <c:pt idx="669">
                  <c:v>0.46257324074074074</c:v>
                </c:pt>
                <c:pt idx="670">
                  <c:v>0.46257677083333332</c:v>
                </c:pt>
                <c:pt idx="671">
                  <c:v>0.46258021990740739</c:v>
                </c:pt>
                <c:pt idx="672">
                  <c:v>0.46258371527777781</c:v>
                </c:pt>
                <c:pt idx="673">
                  <c:v>0.46258721064814812</c:v>
                </c:pt>
                <c:pt idx="674">
                  <c:v>0.46259083333333334</c:v>
                </c:pt>
                <c:pt idx="675">
                  <c:v>0.46259430555555553</c:v>
                </c:pt>
                <c:pt idx="676">
                  <c:v>0.46259776620370369</c:v>
                </c:pt>
                <c:pt idx="677">
                  <c:v>0.46260123842592593</c:v>
                </c:pt>
                <c:pt idx="678">
                  <c:v>0.46260474537037038</c:v>
                </c:pt>
                <c:pt idx="679">
                  <c:v>0.46260836805555555</c:v>
                </c:pt>
                <c:pt idx="680">
                  <c:v>0.46261187499999995</c:v>
                </c:pt>
                <c:pt idx="681">
                  <c:v>0.46261530092592595</c:v>
                </c:pt>
                <c:pt idx="682">
                  <c:v>0.46261878472222223</c:v>
                </c:pt>
                <c:pt idx="683">
                  <c:v>0.46262222222222221</c:v>
                </c:pt>
                <c:pt idx="684">
                  <c:v>0.46262571759259258</c:v>
                </c:pt>
                <c:pt idx="685">
                  <c:v>0.4626292592592593</c:v>
                </c:pt>
                <c:pt idx="686">
                  <c:v>0.46263270833333331</c:v>
                </c:pt>
                <c:pt idx="687">
                  <c:v>0.46263616898148147</c:v>
                </c:pt>
                <c:pt idx="688">
                  <c:v>0.46263957175925929</c:v>
                </c:pt>
                <c:pt idx="689">
                  <c:v>0.46264307870370369</c:v>
                </c:pt>
                <c:pt idx="690">
                  <c:v>0.46264645833333334</c:v>
                </c:pt>
                <c:pt idx="691">
                  <c:v>0.46264982638888891</c:v>
                </c:pt>
                <c:pt idx="692">
                  <c:v>0.4626532060185185</c:v>
                </c:pt>
                <c:pt idx="693">
                  <c:v>0.46265657407407407</c:v>
                </c:pt>
                <c:pt idx="694">
                  <c:v>0.46266001157407405</c:v>
                </c:pt>
                <c:pt idx="695">
                  <c:v>0.4626634375</c:v>
                </c:pt>
                <c:pt idx="696">
                  <c:v>0.46266681712962959</c:v>
                </c:pt>
                <c:pt idx="697">
                  <c:v>0.46267020833333333</c:v>
                </c:pt>
                <c:pt idx="698">
                  <c:v>0.46267356481481481</c:v>
                </c:pt>
                <c:pt idx="699">
                  <c:v>0.46267695601851849</c:v>
                </c:pt>
                <c:pt idx="700">
                  <c:v>0.46268039351851847</c:v>
                </c:pt>
                <c:pt idx="701">
                  <c:v>0.46268386574074077</c:v>
                </c:pt>
                <c:pt idx="702">
                  <c:v>0.46268723379629634</c:v>
                </c:pt>
                <c:pt idx="703">
                  <c:v>0.46269063657407411</c:v>
                </c:pt>
                <c:pt idx="704">
                  <c:v>0.46269401620370371</c:v>
                </c:pt>
                <c:pt idx="705">
                  <c:v>0.46269744212962965</c:v>
                </c:pt>
                <c:pt idx="706">
                  <c:v>0.46270091435185184</c:v>
                </c:pt>
                <c:pt idx="707">
                  <c:v>0.46270434027777779</c:v>
                </c:pt>
                <c:pt idx="708">
                  <c:v>0.46270773148148153</c:v>
                </c:pt>
                <c:pt idx="709">
                  <c:v>0.46271107638888886</c:v>
                </c:pt>
                <c:pt idx="710">
                  <c:v>0.46271443287037034</c:v>
                </c:pt>
                <c:pt idx="711">
                  <c:v>0.46271790509259264</c:v>
                </c:pt>
                <c:pt idx="712">
                  <c:v>0.46272128472222224</c:v>
                </c:pt>
                <c:pt idx="713">
                  <c:v>0.46272466435185189</c:v>
                </c:pt>
                <c:pt idx="714">
                  <c:v>0.46272810185185187</c:v>
                </c:pt>
                <c:pt idx="715">
                  <c:v>0.46273149305555555</c:v>
                </c:pt>
                <c:pt idx="716">
                  <c:v>0.46273497685185183</c:v>
                </c:pt>
                <c:pt idx="717">
                  <c:v>0.4627383796296296</c:v>
                </c:pt>
                <c:pt idx="718">
                  <c:v>0.46274186342592594</c:v>
                </c:pt>
                <c:pt idx="719">
                  <c:v>0.46274524305555559</c:v>
                </c:pt>
                <c:pt idx="720">
                  <c:v>0.46274861111111115</c:v>
                </c:pt>
                <c:pt idx="721">
                  <c:v>0.46275203703703705</c:v>
                </c:pt>
                <c:pt idx="722">
                  <c:v>0.4627554166666667</c:v>
                </c:pt>
                <c:pt idx="723">
                  <c:v>0.46275884259259259</c:v>
                </c:pt>
                <c:pt idx="724">
                  <c:v>0.46276226851851848</c:v>
                </c:pt>
                <c:pt idx="725">
                  <c:v>0.46276567129629625</c:v>
                </c:pt>
                <c:pt idx="726">
                  <c:v>0.46276908564814812</c:v>
                </c:pt>
                <c:pt idx="727">
                  <c:v>0.4627724768518518</c:v>
                </c:pt>
                <c:pt idx="728">
                  <c:v>0.46277591435185189</c:v>
                </c:pt>
                <c:pt idx="729">
                  <c:v>0.4627793634259259</c:v>
                </c:pt>
                <c:pt idx="730">
                  <c:v>0.46278271990740744</c:v>
                </c:pt>
                <c:pt idx="731">
                  <c:v>0.46278612268518521</c:v>
                </c:pt>
                <c:pt idx="732">
                  <c:v>0.46278949074074077</c:v>
                </c:pt>
                <c:pt idx="733">
                  <c:v>0.46279290509259258</c:v>
                </c:pt>
                <c:pt idx="734">
                  <c:v>0.46279628472222223</c:v>
                </c:pt>
                <c:pt idx="735">
                  <c:v>0.46279966435185188</c:v>
                </c:pt>
                <c:pt idx="736">
                  <c:v>0.46280303240740744</c:v>
                </c:pt>
                <c:pt idx="737">
                  <c:v>0.46280640046296301</c:v>
                </c:pt>
                <c:pt idx="738">
                  <c:v>0.46280980324074078</c:v>
                </c:pt>
                <c:pt idx="739">
                  <c:v>0.46281320601851855</c:v>
                </c:pt>
                <c:pt idx="740">
                  <c:v>0.46281668981481477</c:v>
                </c:pt>
                <c:pt idx="741">
                  <c:v>0.46282005787037034</c:v>
                </c:pt>
                <c:pt idx="742">
                  <c:v>0.4628234259259259</c:v>
                </c:pt>
                <c:pt idx="743">
                  <c:v>0.46282680555555555</c:v>
                </c:pt>
                <c:pt idx="744">
                  <c:v>0.46283016203703703</c:v>
                </c:pt>
                <c:pt idx="745">
                  <c:v>0.46283362268518519</c:v>
                </c:pt>
                <c:pt idx="746">
                  <c:v>0.46283703703703699</c:v>
                </c:pt>
                <c:pt idx="747">
                  <c:v>0.462840462962963</c:v>
                </c:pt>
                <c:pt idx="748">
                  <c:v>0.46284386574074077</c:v>
                </c:pt>
                <c:pt idx="749">
                  <c:v>0.46284724537037042</c:v>
                </c:pt>
                <c:pt idx="750">
                  <c:v>0.46285077546296294</c:v>
                </c:pt>
                <c:pt idx="751">
                  <c:v>0.4628541435185185</c:v>
                </c:pt>
                <c:pt idx="752">
                  <c:v>0.46285765046296296</c:v>
                </c:pt>
                <c:pt idx="753">
                  <c:v>0.46286104166666669</c:v>
                </c:pt>
                <c:pt idx="754">
                  <c:v>0.46286439814814817</c:v>
                </c:pt>
                <c:pt idx="755">
                  <c:v>0.46286782407407406</c:v>
                </c:pt>
                <c:pt idx="756">
                  <c:v>0.46287119212962963</c:v>
                </c:pt>
                <c:pt idx="757">
                  <c:v>0.46287466435185182</c:v>
                </c:pt>
                <c:pt idx="758">
                  <c:v>0.46287811342592594</c:v>
                </c:pt>
                <c:pt idx="759">
                  <c:v>0.46288149305555554</c:v>
                </c:pt>
                <c:pt idx="760">
                  <c:v>0.46288494212962966</c:v>
                </c:pt>
                <c:pt idx="761">
                  <c:v>0.46288832175925926</c:v>
                </c:pt>
                <c:pt idx="762">
                  <c:v>0.46289177083333333</c:v>
                </c:pt>
                <c:pt idx="763">
                  <c:v>0.4628951736111111</c:v>
                </c:pt>
                <c:pt idx="764">
                  <c:v>0.46289857638888887</c:v>
                </c:pt>
                <c:pt idx="765">
                  <c:v>0.46290192129629631</c:v>
                </c:pt>
                <c:pt idx="766">
                  <c:v>0.46290527777777779</c:v>
                </c:pt>
                <c:pt idx="767">
                  <c:v>0.46290871527777777</c:v>
                </c:pt>
                <c:pt idx="768">
                  <c:v>0.46291211805555554</c:v>
                </c:pt>
                <c:pt idx="769">
                  <c:v>0.46291554398148144</c:v>
                </c:pt>
                <c:pt idx="770">
                  <c:v>0.46291892361111109</c:v>
                </c:pt>
                <c:pt idx="771">
                  <c:v>0.46292234953703709</c:v>
                </c:pt>
                <c:pt idx="772">
                  <c:v>0.46292583333333331</c:v>
                </c:pt>
                <c:pt idx="773">
                  <c:v>0.4629292708333333</c:v>
                </c:pt>
                <c:pt idx="774">
                  <c:v>0.46293276620370372</c:v>
                </c:pt>
                <c:pt idx="775">
                  <c:v>0.46293624999999999</c:v>
                </c:pt>
                <c:pt idx="776">
                  <c:v>0.46293971064814815</c:v>
                </c:pt>
                <c:pt idx="777">
                  <c:v>0.46294306712962968</c:v>
                </c:pt>
                <c:pt idx="778">
                  <c:v>0.46294649305555557</c:v>
                </c:pt>
                <c:pt idx="779">
                  <c:v>0.46294995370370368</c:v>
                </c:pt>
                <c:pt idx="780">
                  <c:v>0.46295337962962962</c:v>
                </c:pt>
                <c:pt idx="781">
                  <c:v>0.46295680555555557</c:v>
                </c:pt>
                <c:pt idx="782">
                  <c:v>0.46296020833333335</c:v>
                </c:pt>
                <c:pt idx="783">
                  <c:v>0.46296359953703708</c:v>
                </c:pt>
                <c:pt idx="784">
                  <c:v>0.46296706018518519</c:v>
                </c:pt>
                <c:pt idx="785">
                  <c:v>0.46297048611111108</c:v>
                </c:pt>
                <c:pt idx="786">
                  <c:v>0.46297384259259261</c:v>
                </c:pt>
                <c:pt idx="787">
                  <c:v>0.46297729166666662</c:v>
                </c:pt>
                <c:pt idx="788">
                  <c:v>0.46298068287037036</c:v>
                </c:pt>
                <c:pt idx="789">
                  <c:v>0.46298413194444449</c:v>
                </c:pt>
                <c:pt idx="790">
                  <c:v>0.4629875810185185</c:v>
                </c:pt>
                <c:pt idx="791">
                  <c:v>0.46299094907407407</c:v>
                </c:pt>
                <c:pt idx="792">
                  <c:v>0.46299435185185184</c:v>
                </c:pt>
                <c:pt idx="793">
                  <c:v>0.46299773148148149</c:v>
                </c:pt>
                <c:pt idx="794">
                  <c:v>0.46300116898148147</c:v>
                </c:pt>
                <c:pt idx="795">
                  <c:v>0.46300453703703703</c:v>
                </c:pt>
                <c:pt idx="796">
                  <c:v>0.46300795138888889</c:v>
                </c:pt>
                <c:pt idx="797">
                  <c:v>0.46301131944444446</c:v>
                </c:pt>
                <c:pt idx="798">
                  <c:v>0.46301468750000002</c:v>
                </c:pt>
                <c:pt idx="799">
                  <c:v>0.46301809027777779</c:v>
                </c:pt>
                <c:pt idx="800">
                  <c:v>0.46302143518518518</c:v>
                </c:pt>
                <c:pt idx="801">
                  <c:v>0.46302491898148146</c:v>
                </c:pt>
                <c:pt idx="802">
                  <c:v>0.4630283564814815</c:v>
                </c:pt>
                <c:pt idx="803">
                  <c:v>0.46303175925925927</c:v>
                </c:pt>
                <c:pt idx="804">
                  <c:v>0.46303512731481483</c:v>
                </c:pt>
                <c:pt idx="805">
                  <c:v>0.46303851851851857</c:v>
                </c:pt>
                <c:pt idx="806">
                  <c:v>0.46304199074074076</c:v>
                </c:pt>
                <c:pt idx="807">
                  <c:v>0.46304538194444445</c:v>
                </c:pt>
                <c:pt idx="808">
                  <c:v>0.46304878472222222</c:v>
                </c:pt>
                <c:pt idx="809">
                  <c:v>0.46305212962962966</c:v>
                </c:pt>
                <c:pt idx="810">
                  <c:v>0.46305554398148147</c:v>
                </c:pt>
                <c:pt idx="811">
                  <c:v>0.46305905092592597</c:v>
                </c:pt>
                <c:pt idx="812">
                  <c:v>0.4630625347222222</c:v>
                </c:pt>
                <c:pt idx="813">
                  <c:v>0.46306596064814814</c:v>
                </c:pt>
                <c:pt idx="814">
                  <c:v>0.46306940972222227</c:v>
                </c:pt>
                <c:pt idx="815">
                  <c:v>0.46307280092592595</c:v>
                </c:pt>
                <c:pt idx="816">
                  <c:v>0.46307620370370373</c:v>
                </c:pt>
                <c:pt idx="817">
                  <c:v>0.46307959490740741</c:v>
                </c:pt>
                <c:pt idx="818">
                  <c:v>0.46308307870370369</c:v>
                </c:pt>
                <c:pt idx="819">
                  <c:v>0.46308648148148146</c:v>
                </c:pt>
                <c:pt idx="820">
                  <c:v>0.46308987268518514</c:v>
                </c:pt>
                <c:pt idx="821">
                  <c:v>0.46309327546296292</c:v>
                </c:pt>
                <c:pt idx="822">
                  <c:v>0.46309666666666666</c:v>
                </c:pt>
                <c:pt idx="823">
                  <c:v>0.46310015046296299</c:v>
                </c:pt>
                <c:pt idx="824">
                  <c:v>0.46310356481481479</c:v>
                </c:pt>
                <c:pt idx="825">
                  <c:v>0.46310700231481478</c:v>
                </c:pt>
                <c:pt idx="826">
                  <c:v>0.46311040509259255</c:v>
                </c:pt>
                <c:pt idx="827">
                  <c:v>0.46311385416666667</c:v>
                </c:pt>
                <c:pt idx="828">
                  <c:v>0.46311733796296295</c:v>
                </c:pt>
                <c:pt idx="829">
                  <c:v>0.46312072916666663</c:v>
                </c:pt>
                <c:pt idx="830">
                  <c:v>0.46312413194444441</c:v>
                </c:pt>
                <c:pt idx="831">
                  <c:v>0.46312753472222218</c:v>
                </c:pt>
                <c:pt idx="832">
                  <c:v>0.46313094907407404</c:v>
                </c:pt>
                <c:pt idx="833">
                  <c:v>0.46313439814814816</c:v>
                </c:pt>
                <c:pt idx="834">
                  <c:v>0.46313781250000002</c:v>
                </c:pt>
                <c:pt idx="835">
                  <c:v>0.46314125</c:v>
                </c:pt>
                <c:pt idx="836">
                  <c:v>0.46314461805555557</c:v>
                </c:pt>
                <c:pt idx="837">
                  <c:v>0.46314802083333334</c:v>
                </c:pt>
                <c:pt idx="838">
                  <c:v>0.46315144675925923</c:v>
                </c:pt>
                <c:pt idx="839">
                  <c:v>0.46315484953703701</c:v>
                </c:pt>
                <c:pt idx="840">
                  <c:v>0.46315829861111113</c:v>
                </c:pt>
                <c:pt idx="841">
                  <c:v>0.46316172453703702</c:v>
                </c:pt>
                <c:pt idx="842">
                  <c:v>0.4631651273148148</c:v>
                </c:pt>
                <c:pt idx="843">
                  <c:v>0.46316851851851853</c:v>
                </c:pt>
                <c:pt idx="844">
                  <c:v>0.4631718865740741</c:v>
                </c:pt>
                <c:pt idx="845">
                  <c:v>0.46317532407407408</c:v>
                </c:pt>
                <c:pt idx="846">
                  <c:v>0.46317872685185185</c:v>
                </c:pt>
                <c:pt idx="847">
                  <c:v>0.46318212962962962</c:v>
                </c:pt>
                <c:pt idx="848">
                  <c:v>0.46318557870370375</c:v>
                </c:pt>
                <c:pt idx="849">
                  <c:v>0.46318898148148152</c:v>
                </c:pt>
                <c:pt idx="850">
                  <c:v>0.46319246527777774</c:v>
                </c:pt>
                <c:pt idx="851">
                  <c:v>0.46319589120370369</c:v>
                </c:pt>
                <c:pt idx="852">
                  <c:v>0.46319938657407406</c:v>
                </c:pt>
                <c:pt idx="853">
                  <c:v>0.46320278935185183</c:v>
                </c:pt>
                <c:pt idx="854">
                  <c:v>0.46320626157407413</c:v>
                </c:pt>
                <c:pt idx="855">
                  <c:v>0.46320969907407411</c:v>
                </c:pt>
                <c:pt idx="856">
                  <c:v>0.46321315972222221</c:v>
                </c:pt>
                <c:pt idx="857">
                  <c:v>0.46321660879629628</c:v>
                </c:pt>
                <c:pt idx="858">
                  <c:v>0.46322010416666665</c:v>
                </c:pt>
                <c:pt idx="859">
                  <c:v>0.46322353009259259</c:v>
                </c:pt>
                <c:pt idx="860">
                  <c:v>0.46322697916666672</c:v>
                </c:pt>
                <c:pt idx="861">
                  <c:v>0.46323046296296294</c:v>
                </c:pt>
                <c:pt idx="862">
                  <c:v>0.46323393518518513</c:v>
                </c:pt>
                <c:pt idx="863">
                  <c:v>0.46323806712962962</c:v>
                </c:pt>
                <c:pt idx="864">
                  <c:v>0.46324146990740744</c:v>
                </c:pt>
                <c:pt idx="865">
                  <c:v>0.46324497685185184</c:v>
                </c:pt>
                <c:pt idx="866">
                  <c:v>0.46324844907407409</c:v>
                </c:pt>
                <c:pt idx="867">
                  <c:v>0.46325188657407407</c:v>
                </c:pt>
                <c:pt idx="868">
                  <c:v>0.46325530092592593</c:v>
                </c:pt>
                <c:pt idx="869">
                  <c:v>0.46325872685185182</c:v>
                </c:pt>
                <c:pt idx="870">
                  <c:v>0.46326228009259257</c:v>
                </c:pt>
                <c:pt idx="871">
                  <c:v>0.4632657638888889</c:v>
                </c:pt>
                <c:pt idx="872">
                  <c:v>0.46326918981481485</c:v>
                </c:pt>
                <c:pt idx="873">
                  <c:v>0.46327262731481483</c:v>
                </c:pt>
                <c:pt idx="874">
                  <c:v>0.46327607638888885</c:v>
                </c:pt>
                <c:pt idx="875">
                  <c:v>0.46327961805555556</c:v>
                </c:pt>
                <c:pt idx="876">
                  <c:v>0.46328305555555555</c:v>
                </c:pt>
                <c:pt idx="877">
                  <c:v>0.46328650462962967</c:v>
                </c:pt>
                <c:pt idx="878">
                  <c:v>0.46328994212962965</c:v>
                </c:pt>
                <c:pt idx="879">
                  <c:v>0.46329336805555554</c:v>
                </c:pt>
                <c:pt idx="880">
                  <c:v>0.46329685185185188</c:v>
                </c:pt>
                <c:pt idx="881">
                  <c:v>0.46330031249999998</c:v>
                </c:pt>
                <c:pt idx="882">
                  <c:v>0.46330377314814813</c:v>
                </c:pt>
                <c:pt idx="883">
                  <c:v>0.46330723379629629</c:v>
                </c:pt>
                <c:pt idx="884">
                  <c:v>0.46331068287037036</c:v>
                </c:pt>
                <c:pt idx="885">
                  <c:v>0.4633142476851852</c:v>
                </c:pt>
                <c:pt idx="886">
                  <c:v>0.4633177083333333</c:v>
                </c:pt>
                <c:pt idx="887">
                  <c:v>0.46332116898148151</c:v>
                </c:pt>
                <c:pt idx="888">
                  <c:v>0.4633246412037037</c:v>
                </c:pt>
                <c:pt idx="889">
                  <c:v>0.46332809027777783</c:v>
                </c:pt>
                <c:pt idx="890">
                  <c:v>0.46333162037037035</c:v>
                </c:pt>
                <c:pt idx="891">
                  <c:v>0.46333508101851856</c:v>
                </c:pt>
                <c:pt idx="892">
                  <c:v>0.46333849537037036</c:v>
                </c:pt>
                <c:pt idx="893">
                  <c:v>0.46334190972222222</c:v>
                </c:pt>
                <c:pt idx="894">
                  <c:v>0.46334528935185187</c:v>
                </c:pt>
                <c:pt idx="895">
                  <c:v>0.46334880787037042</c:v>
                </c:pt>
                <c:pt idx="896">
                  <c:v>0.46335218750000001</c:v>
                </c:pt>
                <c:pt idx="897">
                  <c:v>0.4633556597222222</c:v>
                </c:pt>
                <c:pt idx="898">
                  <c:v>0.46335908564814815</c:v>
                </c:pt>
                <c:pt idx="899">
                  <c:v>0.46336246527777775</c:v>
                </c:pt>
                <c:pt idx="900">
                  <c:v>0.46336586805555552</c:v>
                </c:pt>
                <c:pt idx="901">
                  <c:v>0.46336930555555561</c:v>
                </c:pt>
                <c:pt idx="902">
                  <c:v>0.46337281250000001</c:v>
                </c:pt>
                <c:pt idx="903">
                  <c:v>0.46337621527777778</c:v>
                </c:pt>
                <c:pt idx="904">
                  <c:v>0.46337964120370367</c:v>
                </c:pt>
                <c:pt idx="905">
                  <c:v>0.4633830902777778</c:v>
                </c:pt>
                <c:pt idx="906">
                  <c:v>0.46338646990740745</c:v>
                </c:pt>
                <c:pt idx="907">
                  <c:v>0.46338998842592588</c:v>
                </c:pt>
                <c:pt idx="908">
                  <c:v>0.46339342592592597</c:v>
                </c:pt>
                <c:pt idx="909">
                  <c:v>0.46339681712962966</c:v>
                </c:pt>
                <c:pt idx="910">
                  <c:v>0.46340021990740743</c:v>
                </c:pt>
                <c:pt idx="911">
                  <c:v>0.46340363425925929</c:v>
                </c:pt>
                <c:pt idx="912">
                  <c:v>0.46340709490740739</c:v>
                </c:pt>
                <c:pt idx="913">
                  <c:v>0.46341052083333328</c:v>
                </c:pt>
                <c:pt idx="914">
                  <c:v>0.46341395833333338</c:v>
                </c:pt>
                <c:pt idx="915">
                  <c:v>0.46341736111111115</c:v>
                </c:pt>
                <c:pt idx="916">
                  <c:v>0.46342074074074074</c:v>
                </c:pt>
                <c:pt idx="917">
                  <c:v>0.46342424768518514</c:v>
                </c:pt>
                <c:pt idx="918">
                  <c:v>0.46342774305555556</c:v>
                </c:pt>
                <c:pt idx="919">
                  <c:v>0.46343125000000002</c:v>
                </c:pt>
                <c:pt idx="920">
                  <c:v>0.46343469907407409</c:v>
                </c:pt>
                <c:pt idx="921">
                  <c:v>0.46343813657407407</c:v>
                </c:pt>
                <c:pt idx="922">
                  <c:v>0.46344165509259261</c:v>
                </c:pt>
                <c:pt idx="923">
                  <c:v>0.46344503472222226</c:v>
                </c:pt>
                <c:pt idx="924">
                  <c:v>0.46344854166666666</c:v>
                </c:pt>
                <c:pt idx="925">
                  <c:v>0.46345196759259261</c:v>
                </c:pt>
                <c:pt idx="926">
                  <c:v>0.46345535879629635</c:v>
                </c:pt>
                <c:pt idx="927">
                  <c:v>0.46345883101851854</c:v>
                </c:pt>
                <c:pt idx="928">
                  <c:v>0.46346224537037034</c:v>
                </c:pt>
                <c:pt idx="929">
                  <c:v>0.46346572916666667</c:v>
                </c:pt>
                <c:pt idx="930">
                  <c:v>0.46346913194444445</c:v>
                </c:pt>
                <c:pt idx="931">
                  <c:v>0.4634725115740741</c:v>
                </c:pt>
                <c:pt idx="932">
                  <c:v>0.46347590277777778</c:v>
                </c:pt>
                <c:pt idx="933">
                  <c:v>0.46347930555555555</c:v>
                </c:pt>
                <c:pt idx="934">
                  <c:v>0.4634827314814815</c:v>
                </c:pt>
                <c:pt idx="935">
                  <c:v>0.46348620370370369</c:v>
                </c:pt>
                <c:pt idx="936">
                  <c:v>0.46348959490740738</c:v>
                </c:pt>
                <c:pt idx="937">
                  <c:v>0.46349303240740741</c:v>
                </c:pt>
                <c:pt idx="938">
                  <c:v>0.46349645833333336</c:v>
                </c:pt>
                <c:pt idx="939">
                  <c:v>0.46349989583333334</c:v>
                </c:pt>
                <c:pt idx="940">
                  <c:v>0.46350332175925923</c:v>
                </c:pt>
                <c:pt idx="941">
                  <c:v>0.46350672453703701</c:v>
                </c:pt>
                <c:pt idx="942">
                  <c:v>0.46351011574074069</c:v>
                </c:pt>
                <c:pt idx="943">
                  <c:v>0.46351349537037034</c:v>
                </c:pt>
                <c:pt idx="944">
                  <c:v>0.46351696759259259</c:v>
                </c:pt>
                <c:pt idx="945">
                  <c:v>0.46352041666666666</c:v>
                </c:pt>
                <c:pt idx="946">
                  <c:v>0.46352386574074073</c:v>
                </c:pt>
                <c:pt idx="947">
                  <c:v>0.46352726851851855</c:v>
                </c:pt>
                <c:pt idx="948">
                  <c:v>0.46353069444444445</c:v>
                </c:pt>
                <c:pt idx="949">
                  <c:v>0.46353410879629631</c:v>
                </c:pt>
                <c:pt idx="950">
                  <c:v>0.46353749999999999</c:v>
                </c:pt>
                <c:pt idx="951">
                  <c:v>0.46354096064814815</c:v>
                </c:pt>
                <c:pt idx="952">
                  <c:v>0.46354436342592592</c:v>
                </c:pt>
                <c:pt idx="953">
                  <c:v>0.46354778935185187</c:v>
                </c:pt>
                <c:pt idx="954">
                  <c:v>0.46355116898148147</c:v>
                </c:pt>
                <c:pt idx="955">
                  <c:v>0.46355457175925929</c:v>
                </c:pt>
                <c:pt idx="956">
                  <c:v>0.46355802083333336</c:v>
                </c:pt>
                <c:pt idx="957">
                  <c:v>0.46356142361111113</c:v>
                </c:pt>
                <c:pt idx="958">
                  <c:v>0.46356486111111112</c:v>
                </c:pt>
                <c:pt idx="959">
                  <c:v>0.46356828703703701</c:v>
                </c:pt>
                <c:pt idx="960">
                  <c:v>0.46357166666666666</c:v>
                </c:pt>
                <c:pt idx="961">
                  <c:v>0.4635751388888889</c:v>
                </c:pt>
                <c:pt idx="962">
                  <c:v>0.46357859953703701</c:v>
                </c:pt>
                <c:pt idx="963">
                  <c:v>0.46358201388888887</c:v>
                </c:pt>
                <c:pt idx="964">
                  <c:v>0.4635854513888889</c:v>
                </c:pt>
                <c:pt idx="965">
                  <c:v>0.46358883101851855</c:v>
                </c:pt>
                <c:pt idx="966">
                  <c:v>0.46359237268518516</c:v>
                </c:pt>
                <c:pt idx="967">
                  <c:v>0.46359578703703702</c:v>
                </c:pt>
                <c:pt idx="968">
                  <c:v>0.46359927083333335</c:v>
                </c:pt>
                <c:pt idx="969">
                  <c:v>0.46360266203703704</c:v>
                </c:pt>
                <c:pt idx="970">
                  <c:v>0.46360604166666669</c:v>
                </c:pt>
                <c:pt idx="971">
                  <c:v>0.46361002314814814</c:v>
                </c:pt>
                <c:pt idx="972">
                  <c:v>0.46361346064814812</c:v>
                </c:pt>
                <c:pt idx="973">
                  <c:v>0.4636168634259259</c:v>
                </c:pt>
                <c:pt idx="974">
                  <c:v>0.46362027777777781</c:v>
                </c:pt>
                <c:pt idx="975">
                  <c:v>0.46362368055555558</c:v>
                </c:pt>
                <c:pt idx="976">
                  <c:v>0.46362714120370369</c:v>
                </c:pt>
                <c:pt idx="977">
                  <c:v>0.46363055555555555</c:v>
                </c:pt>
                <c:pt idx="978">
                  <c:v>0.46363401620370376</c:v>
                </c:pt>
                <c:pt idx="979">
                  <c:v>0.46363740740740744</c:v>
                </c:pt>
                <c:pt idx="980">
                  <c:v>0.46364081018518521</c:v>
                </c:pt>
                <c:pt idx="981">
                  <c:v>0.4636442013888889</c:v>
                </c:pt>
                <c:pt idx="982">
                  <c:v>0.46364761574074076</c:v>
                </c:pt>
                <c:pt idx="983">
                  <c:v>0.46365111111111107</c:v>
                </c:pt>
                <c:pt idx="984">
                  <c:v>0.46365452546296293</c:v>
                </c:pt>
                <c:pt idx="985">
                  <c:v>0.46365789351851849</c:v>
                </c:pt>
                <c:pt idx="986">
                  <c:v>0.46366133101851853</c:v>
                </c:pt>
                <c:pt idx="987">
                  <c:v>0.46366472222222227</c:v>
                </c:pt>
                <c:pt idx="988">
                  <c:v>0.46366820601851849</c:v>
                </c:pt>
                <c:pt idx="989">
                  <c:v>0.46367165509259256</c:v>
                </c:pt>
                <c:pt idx="990">
                  <c:v>0.46367505787037039</c:v>
                </c:pt>
                <c:pt idx="991">
                  <c:v>0.46367847222222225</c:v>
                </c:pt>
                <c:pt idx="992">
                  <c:v>0.46368194444444444</c:v>
                </c:pt>
                <c:pt idx="993">
                  <c:v>0.46368550925925928</c:v>
                </c:pt>
                <c:pt idx="994">
                  <c:v>0.46368896990740738</c:v>
                </c:pt>
                <c:pt idx="995">
                  <c:v>0.46369238425925929</c:v>
                </c:pt>
                <c:pt idx="996">
                  <c:v>0.46369650462962958</c:v>
                </c:pt>
                <c:pt idx="997">
                  <c:v>0.4636999189814815</c:v>
                </c:pt>
                <c:pt idx="998">
                  <c:v>0.46370337962962965</c:v>
                </c:pt>
                <c:pt idx="999">
                  <c:v>0.46370679398148146</c:v>
                </c:pt>
                <c:pt idx="1000">
                  <c:v>0.46371017361111111</c:v>
                </c:pt>
                <c:pt idx="1001">
                  <c:v>0.46371361111111109</c:v>
                </c:pt>
                <c:pt idx="1002">
                  <c:v>0.46371703703703698</c:v>
                </c:pt>
                <c:pt idx="1003">
                  <c:v>0.46372048611111111</c:v>
                </c:pt>
                <c:pt idx="1004">
                  <c:v>0.46372393518518518</c:v>
                </c:pt>
                <c:pt idx="1005">
                  <c:v>0.46372733796296295</c:v>
                </c:pt>
                <c:pt idx="1006">
                  <c:v>0.46373070601851851</c:v>
                </c:pt>
                <c:pt idx="1007">
                  <c:v>0.46373408564814816</c:v>
                </c:pt>
                <c:pt idx="1008">
                  <c:v>0.46373754629629627</c:v>
                </c:pt>
                <c:pt idx="1009">
                  <c:v>0.4637410300925926</c:v>
                </c:pt>
                <c:pt idx="1010">
                  <c:v>0.46374451388888888</c:v>
                </c:pt>
                <c:pt idx="1011">
                  <c:v>0.46374792824074079</c:v>
                </c:pt>
                <c:pt idx="1012">
                  <c:v>0.4637513425925926</c:v>
                </c:pt>
                <c:pt idx="1013">
                  <c:v>0.46375486111111108</c:v>
                </c:pt>
                <c:pt idx="1014">
                  <c:v>0.463758275462963</c:v>
                </c:pt>
                <c:pt idx="1015">
                  <c:v>0.46376175925925928</c:v>
                </c:pt>
                <c:pt idx="1016">
                  <c:v>0.46376521990740738</c:v>
                </c:pt>
                <c:pt idx="1017">
                  <c:v>0.46376862268518515</c:v>
                </c:pt>
                <c:pt idx="1018">
                  <c:v>0.46377202546296298</c:v>
                </c:pt>
                <c:pt idx="1019">
                  <c:v>0.46377546296296296</c:v>
                </c:pt>
                <c:pt idx="1020">
                  <c:v>0.46377895833333332</c:v>
                </c:pt>
                <c:pt idx="1021">
                  <c:v>0.46378237268518524</c:v>
                </c:pt>
                <c:pt idx="1022">
                  <c:v>0.46378574074074069</c:v>
                </c:pt>
                <c:pt idx="1023">
                  <c:v>0.46378920138888891</c:v>
                </c:pt>
                <c:pt idx="1024">
                  <c:v>0.46379255787037038</c:v>
                </c:pt>
                <c:pt idx="1025">
                  <c:v>0.46379607638888887</c:v>
                </c:pt>
                <c:pt idx="1026">
                  <c:v>0.46379954861111111</c:v>
                </c:pt>
                <c:pt idx="1027">
                  <c:v>0.46380297453703706</c:v>
                </c:pt>
                <c:pt idx="1028">
                  <c:v>0.46380642361111107</c:v>
                </c:pt>
                <c:pt idx="1029">
                  <c:v>0.46380983796296293</c:v>
                </c:pt>
                <c:pt idx="1030">
                  <c:v>0.46381332175925927</c:v>
                </c:pt>
                <c:pt idx="1031">
                  <c:v>0.46381672453703704</c:v>
                </c:pt>
                <c:pt idx="1032">
                  <c:v>0.4638201388888889</c:v>
                </c:pt>
                <c:pt idx="1033">
                  <c:v>0.46382357638888888</c:v>
                </c:pt>
                <c:pt idx="1034">
                  <c:v>0.46382695601851848</c:v>
                </c:pt>
                <c:pt idx="1035">
                  <c:v>0.46383048611111111</c:v>
                </c:pt>
                <c:pt idx="1036">
                  <c:v>0.463833912037037</c:v>
                </c:pt>
                <c:pt idx="1037">
                  <c:v>0.46383732638888886</c:v>
                </c:pt>
                <c:pt idx="1038">
                  <c:v>0.46384074074074078</c:v>
                </c:pt>
                <c:pt idx="1039">
                  <c:v>0.46384415509259264</c:v>
                </c:pt>
                <c:pt idx="1040">
                  <c:v>0.46384762731481483</c:v>
                </c:pt>
                <c:pt idx="1041">
                  <c:v>0.4638510300925926</c:v>
                </c:pt>
                <c:pt idx="1042">
                  <c:v>0.46385450231481484</c:v>
                </c:pt>
                <c:pt idx="1043">
                  <c:v>0.46385792824074074</c:v>
                </c:pt>
                <c:pt idx="1044">
                  <c:v>0.46386136574074072</c:v>
                </c:pt>
                <c:pt idx="1045">
                  <c:v>0.46386489583333335</c:v>
                </c:pt>
                <c:pt idx="1046">
                  <c:v>0.46386836805555554</c:v>
                </c:pt>
                <c:pt idx="1047">
                  <c:v>0.46387180555555557</c:v>
                </c:pt>
                <c:pt idx="1048">
                  <c:v>0.46387523148148152</c:v>
                </c:pt>
                <c:pt idx="1049">
                  <c:v>0.4638786226851852</c:v>
                </c:pt>
                <c:pt idx="1050">
                  <c:v>0.4638820486111111</c:v>
                </c:pt>
                <c:pt idx="1051">
                  <c:v>0.46388549768518517</c:v>
                </c:pt>
                <c:pt idx="1052">
                  <c:v>0.46388903935185183</c:v>
                </c:pt>
                <c:pt idx="1053">
                  <c:v>0.46389252314814816</c:v>
                </c:pt>
                <c:pt idx="1054">
                  <c:v>0.46389594907407411</c:v>
                </c:pt>
                <c:pt idx="1055">
                  <c:v>0.46389956018518519</c:v>
                </c:pt>
                <c:pt idx="1056">
                  <c:v>0.46390303240740738</c:v>
                </c:pt>
                <c:pt idx="1057">
                  <c:v>0.46390657407407404</c:v>
                </c:pt>
                <c:pt idx="1058">
                  <c:v>0.46391002314814817</c:v>
                </c:pt>
                <c:pt idx="1059">
                  <c:v>0.46391348379629632</c:v>
                </c:pt>
                <c:pt idx="1060">
                  <c:v>0.46391707175925928</c:v>
                </c:pt>
                <c:pt idx="1061">
                  <c:v>0.46392056712962965</c:v>
                </c:pt>
                <c:pt idx="1062">
                  <c:v>0.46392407407407404</c:v>
                </c:pt>
                <c:pt idx="1063">
                  <c:v>0.46392752314814811</c:v>
                </c:pt>
                <c:pt idx="1064">
                  <c:v>0.46393098379629633</c:v>
                </c:pt>
                <c:pt idx="1065">
                  <c:v>0.46393454861111111</c:v>
                </c:pt>
                <c:pt idx="1066">
                  <c:v>0.46393797453703706</c:v>
                </c:pt>
                <c:pt idx="1067">
                  <c:v>0.46394158564814814</c:v>
                </c:pt>
                <c:pt idx="1068">
                  <c:v>0.4639450347222222</c:v>
                </c:pt>
                <c:pt idx="1069">
                  <c:v>0.46394851851851854</c:v>
                </c:pt>
                <c:pt idx="1070">
                  <c:v>0.46395202546296299</c:v>
                </c:pt>
                <c:pt idx="1071">
                  <c:v>0.46395553240740739</c:v>
                </c:pt>
                <c:pt idx="1072">
                  <c:v>0.46395901620370372</c:v>
                </c:pt>
                <c:pt idx="1073">
                  <c:v>0.46396247685185182</c:v>
                </c:pt>
                <c:pt idx="1074">
                  <c:v>0.4639659143518518</c:v>
                </c:pt>
                <c:pt idx="1075">
                  <c:v>0.46396950231481476</c:v>
                </c:pt>
                <c:pt idx="1076">
                  <c:v>0.46397314814814816</c:v>
                </c:pt>
                <c:pt idx="1077">
                  <c:v>0.46397678240740742</c:v>
                </c:pt>
                <c:pt idx="1078">
                  <c:v>0.46398028935185187</c:v>
                </c:pt>
                <c:pt idx="1079">
                  <c:v>0.46398381944444439</c:v>
                </c:pt>
                <c:pt idx="1080">
                  <c:v>0.46398738425925923</c:v>
                </c:pt>
                <c:pt idx="1081">
                  <c:v>0.46399087962962965</c:v>
                </c:pt>
                <c:pt idx="1082">
                  <c:v>0.46399439814814819</c:v>
                </c:pt>
                <c:pt idx="1083">
                  <c:v>0.4639978935185185</c:v>
                </c:pt>
                <c:pt idx="1084">
                  <c:v>0.46400138888888892</c:v>
                </c:pt>
                <c:pt idx="1085">
                  <c:v>0.46400493055555558</c:v>
                </c:pt>
                <c:pt idx="1086">
                  <c:v>0.46400841435185186</c:v>
                </c:pt>
                <c:pt idx="1087">
                  <c:v>0.46401189814814819</c:v>
                </c:pt>
                <c:pt idx="1088">
                  <c:v>0.46401538194444442</c:v>
                </c:pt>
                <c:pt idx="1089">
                  <c:v>0.46401883101851849</c:v>
                </c:pt>
                <c:pt idx="1090">
                  <c:v>0.46402236111111111</c:v>
                </c:pt>
                <c:pt idx="1091">
                  <c:v>0.46402578703703701</c:v>
                </c:pt>
                <c:pt idx="1092">
                  <c:v>0.46402918981481478</c:v>
                </c:pt>
                <c:pt idx="1093">
                  <c:v>0.46403266203703702</c:v>
                </c:pt>
                <c:pt idx="1094">
                  <c:v>0.46403635416666672</c:v>
                </c:pt>
                <c:pt idx="1095">
                  <c:v>0.4640399652777778</c:v>
                </c:pt>
                <c:pt idx="1096">
                  <c:v>0.46404353009259264</c:v>
                </c:pt>
                <c:pt idx="1097">
                  <c:v>0.46404697916666665</c:v>
                </c:pt>
                <c:pt idx="1098">
                  <c:v>0.46405045138888884</c:v>
                </c:pt>
                <c:pt idx="1099">
                  <c:v>0.46405399305555556</c:v>
                </c:pt>
                <c:pt idx="1100">
                  <c:v>0.4640575115740741</c:v>
                </c:pt>
                <c:pt idx="1101">
                  <c:v>0.4640609722222222</c:v>
                </c:pt>
                <c:pt idx="1102">
                  <c:v>0.46406444444444445</c:v>
                </c:pt>
                <c:pt idx="1103">
                  <c:v>0.46406798611111116</c:v>
                </c:pt>
                <c:pt idx="1104">
                  <c:v>0.46407151620370368</c:v>
                </c:pt>
                <c:pt idx="1105">
                  <c:v>0.46407497685185189</c:v>
                </c:pt>
                <c:pt idx="1106">
                  <c:v>0.46408037037037037</c:v>
                </c:pt>
                <c:pt idx="1107">
                  <c:v>0.4640840277777778</c:v>
                </c:pt>
                <c:pt idx="1108">
                  <c:v>0.46408781250000003</c:v>
                </c:pt>
                <c:pt idx="1109">
                  <c:v>0.46409149305555553</c:v>
                </c:pt>
                <c:pt idx="1110">
                  <c:v>0.46409498842592595</c:v>
                </c:pt>
                <c:pt idx="1111">
                  <c:v>0.46409844907407405</c:v>
                </c:pt>
                <c:pt idx="1112">
                  <c:v>0.46410189814814817</c:v>
                </c:pt>
                <c:pt idx="1113">
                  <c:v>0.46410539351851848</c:v>
                </c:pt>
                <c:pt idx="1114">
                  <c:v>0.46410883101851846</c:v>
                </c:pt>
                <c:pt idx="1115">
                  <c:v>0.46411237268518518</c:v>
                </c:pt>
                <c:pt idx="1116">
                  <c:v>0.46411585648148151</c:v>
                </c:pt>
                <c:pt idx="1117">
                  <c:v>0.46411930555555553</c:v>
                </c:pt>
                <c:pt idx="1118">
                  <c:v>0.4641227546296296</c:v>
                </c:pt>
                <c:pt idx="1119">
                  <c:v>0.46412616898148151</c:v>
                </c:pt>
                <c:pt idx="1120">
                  <c:v>0.4641296875</c:v>
                </c:pt>
                <c:pt idx="1121">
                  <c:v>0.46413312500000004</c:v>
                </c:pt>
                <c:pt idx="1122">
                  <c:v>0.46413664351851852</c:v>
                </c:pt>
                <c:pt idx="1123">
                  <c:v>0.46414009259259265</c:v>
                </c:pt>
                <c:pt idx="1124">
                  <c:v>0.46414349537037042</c:v>
                </c:pt>
                <c:pt idx="1125">
                  <c:v>0.46414704861111106</c:v>
                </c:pt>
                <c:pt idx="1126">
                  <c:v>0.46415046296296297</c:v>
                </c:pt>
                <c:pt idx="1127">
                  <c:v>0.46415396990740737</c:v>
                </c:pt>
                <c:pt idx="1128">
                  <c:v>0.46415751157407409</c:v>
                </c:pt>
                <c:pt idx="1129">
                  <c:v>0.46416172453703702</c:v>
                </c:pt>
                <c:pt idx="1130">
                  <c:v>0.4641652546296296</c:v>
                </c:pt>
                <c:pt idx="1131">
                  <c:v>0.46416870370370367</c:v>
                </c:pt>
                <c:pt idx="1132">
                  <c:v>0.46417211805555558</c:v>
                </c:pt>
                <c:pt idx="1133">
                  <c:v>0.46417559027777777</c:v>
                </c:pt>
                <c:pt idx="1134">
                  <c:v>0.46417901620370366</c:v>
                </c:pt>
                <c:pt idx="1135">
                  <c:v>0.46418260416666662</c:v>
                </c:pt>
                <c:pt idx="1136">
                  <c:v>0.46418608796296296</c:v>
                </c:pt>
                <c:pt idx="1137">
                  <c:v>0.46418953703703703</c:v>
                </c:pt>
                <c:pt idx="1138">
                  <c:v>0.46419296296296292</c:v>
                </c:pt>
                <c:pt idx="1139">
                  <c:v>0.46419638888888892</c:v>
                </c:pt>
                <c:pt idx="1140">
                  <c:v>0.46419991898148144</c:v>
                </c:pt>
                <c:pt idx="1141">
                  <c:v>0.46420336805555557</c:v>
                </c:pt>
                <c:pt idx="1142">
                  <c:v>0.46420681712962963</c:v>
                </c:pt>
                <c:pt idx="1143">
                  <c:v>0.4642102662037037</c:v>
                </c:pt>
                <c:pt idx="1144">
                  <c:v>0.46421375000000004</c:v>
                </c:pt>
                <c:pt idx="1145">
                  <c:v>0.46421760416666663</c:v>
                </c:pt>
                <c:pt idx="1146">
                  <c:v>0.46422120370370368</c:v>
                </c:pt>
                <c:pt idx="1147">
                  <c:v>0.46422461805555554</c:v>
                </c:pt>
                <c:pt idx="1148">
                  <c:v>0.46422806712962966</c:v>
                </c:pt>
                <c:pt idx="1149">
                  <c:v>0.46423148148148147</c:v>
                </c:pt>
                <c:pt idx="1150">
                  <c:v>0.46423498842592598</c:v>
                </c:pt>
                <c:pt idx="1151">
                  <c:v>0.46423842592592596</c:v>
                </c:pt>
                <c:pt idx="1152">
                  <c:v>0.46424186342592594</c:v>
                </c:pt>
                <c:pt idx="1153">
                  <c:v>0.46424528935185183</c:v>
                </c:pt>
                <c:pt idx="1154">
                  <c:v>0.4642486921296296</c:v>
                </c:pt>
                <c:pt idx="1155">
                  <c:v>0.46425228009259256</c:v>
                </c:pt>
                <c:pt idx="1156">
                  <c:v>0.4642557175925926</c:v>
                </c:pt>
                <c:pt idx="1157">
                  <c:v>0.46425916666666667</c:v>
                </c:pt>
                <c:pt idx="1158">
                  <c:v>0.46426255787037035</c:v>
                </c:pt>
                <c:pt idx="1159">
                  <c:v>0.46426600694444442</c:v>
                </c:pt>
                <c:pt idx="1160">
                  <c:v>0.46426949074074075</c:v>
                </c:pt>
                <c:pt idx="1161">
                  <c:v>0.46427297453703703</c:v>
                </c:pt>
                <c:pt idx="1162">
                  <c:v>0.46427638888888884</c:v>
                </c:pt>
                <c:pt idx="1163">
                  <c:v>0.46427981481481484</c:v>
                </c:pt>
                <c:pt idx="1164">
                  <c:v>0.46428321759259261</c:v>
                </c:pt>
                <c:pt idx="1165">
                  <c:v>0.46428675925925927</c:v>
                </c:pt>
                <c:pt idx="1166">
                  <c:v>0.46429023148148146</c:v>
                </c:pt>
                <c:pt idx="1167">
                  <c:v>0.4642937152777778</c:v>
                </c:pt>
                <c:pt idx="1168">
                  <c:v>0.46429712962962966</c:v>
                </c:pt>
                <c:pt idx="1169">
                  <c:v>0.46430050925925931</c:v>
                </c:pt>
                <c:pt idx="1170">
                  <c:v>0.4643041087962963</c:v>
                </c:pt>
                <c:pt idx="1171">
                  <c:v>0.46430760416666667</c:v>
                </c:pt>
                <c:pt idx="1172">
                  <c:v>0.4643110416666667</c:v>
                </c:pt>
                <c:pt idx="1173">
                  <c:v>0.46431446759259259</c:v>
                </c:pt>
                <c:pt idx="1174">
                  <c:v>0.46431790509259258</c:v>
                </c:pt>
                <c:pt idx="1175">
                  <c:v>0.46432137731481476</c:v>
                </c:pt>
                <c:pt idx="1176">
                  <c:v>0.46432480324074077</c:v>
                </c:pt>
                <c:pt idx="1177">
                  <c:v>0.46432837962962964</c:v>
                </c:pt>
                <c:pt idx="1178">
                  <c:v>0.46433187500000001</c:v>
                </c:pt>
                <c:pt idx="1179">
                  <c:v>0.46433539351851855</c:v>
                </c:pt>
                <c:pt idx="1180">
                  <c:v>0.46433908564814813</c:v>
                </c:pt>
                <c:pt idx="1181">
                  <c:v>0.46434309027777781</c:v>
                </c:pt>
                <c:pt idx="1182">
                  <c:v>0.4643466550925926</c:v>
                </c:pt>
                <c:pt idx="1183">
                  <c:v>0.46435035879629627</c:v>
                </c:pt>
                <c:pt idx="1184">
                  <c:v>0.46435395833333332</c:v>
                </c:pt>
                <c:pt idx="1185">
                  <c:v>0.46435775462962964</c:v>
                </c:pt>
                <c:pt idx="1186">
                  <c:v>0.4643614236111111</c:v>
                </c:pt>
                <c:pt idx="1187">
                  <c:v>0.46436496527777776</c:v>
                </c:pt>
                <c:pt idx="1188">
                  <c:v>0.46436859953703702</c:v>
                </c:pt>
                <c:pt idx="1189">
                  <c:v>0.46437211805555556</c:v>
                </c:pt>
                <c:pt idx="1190">
                  <c:v>0.46437560185185184</c:v>
                </c:pt>
                <c:pt idx="1191">
                  <c:v>0.46437913194444441</c:v>
                </c:pt>
                <c:pt idx="1192">
                  <c:v>0.46438270833333334</c:v>
                </c:pt>
                <c:pt idx="1193">
                  <c:v>0.46438657407407408</c:v>
                </c:pt>
                <c:pt idx="1194">
                  <c:v>0.46439025462962963</c:v>
                </c:pt>
                <c:pt idx="1195">
                  <c:v>0.46439374999999999</c:v>
                </c:pt>
                <c:pt idx="1196">
                  <c:v>0.46439766203703708</c:v>
                </c:pt>
                <c:pt idx="1197">
                  <c:v>0.46440118055555552</c:v>
                </c:pt>
                <c:pt idx="1198">
                  <c:v>0.46440464120370373</c:v>
                </c:pt>
                <c:pt idx="1199">
                  <c:v>0.46440811342592592</c:v>
                </c:pt>
                <c:pt idx="1200">
                  <c:v>0.46441160879629634</c:v>
                </c:pt>
                <c:pt idx="1201">
                  <c:v>0.46441525462962963</c:v>
                </c:pt>
                <c:pt idx="1202">
                  <c:v>0.46441887731481479</c:v>
                </c:pt>
                <c:pt idx="1203">
                  <c:v>0.46442230324074069</c:v>
                </c:pt>
                <c:pt idx="1204">
                  <c:v>0.46442572916666669</c:v>
                </c:pt>
                <c:pt idx="1205">
                  <c:v>0.46442914351851855</c:v>
                </c:pt>
                <c:pt idx="1206">
                  <c:v>0.46443285879629631</c:v>
                </c:pt>
                <c:pt idx="1207">
                  <c:v>0.46443649305555557</c:v>
                </c:pt>
                <c:pt idx="1208">
                  <c:v>0.46443995370370367</c:v>
                </c:pt>
                <c:pt idx="1209">
                  <c:v>0.46444351851851851</c:v>
                </c:pt>
                <c:pt idx="1210">
                  <c:v>0.46444696759259257</c:v>
                </c:pt>
                <c:pt idx="1211">
                  <c:v>0.46445050925925924</c:v>
                </c:pt>
                <c:pt idx="1212">
                  <c:v>0.46445400462962966</c:v>
                </c:pt>
                <c:pt idx="1213">
                  <c:v>0.46445741898148146</c:v>
                </c:pt>
                <c:pt idx="1214">
                  <c:v>0.46446100694444442</c:v>
                </c:pt>
                <c:pt idx="1215">
                  <c:v>0.46446453703703705</c:v>
                </c:pt>
                <c:pt idx="1216">
                  <c:v>0.46446800925925924</c:v>
                </c:pt>
                <c:pt idx="1217">
                  <c:v>0.46447144675925928</c:v>
                </c:pt>
                <c:pt idx="1218">
                  <c:v>0.46447488425925926</c:v>
                </c:pt>
                <c:pt idx="1219">
                  <c:v>0.46447846064814818</c:v>
                </c:pt>
                <c:pt idx="1220">
                  <c:v>0.46448201388888893</c:v>
                </c:pt>
                <c:pt idx="1221">
                  <c:v>0.46448548611111112</c:v>
                </c:pt>
                <c:pt idx="1222">
                  <c:v>0.46448891203703702</c:v>
                </c:pt>
                <c:pt idx="1223">
                  <c:v>0.46449233796296291</c:v>
                </c:pt>
                <c:pt idx="1224">
                  <c:v>0.46449589120370366</c:v>
                </c:pt>
                <c:pt idx="1225">
                  <c:v>0.46449939814814817</c:v>
                </c:pt>
                <c:pt idx="1226">
                  <c:v>0.46450284722222218</c:v>
                </c:pt>
                <c:pt idx="1227">
                  <c:v>0.46450637731481481</c:v>
                </c:pt>
                <c:pt idx="1228">
                  <c:v>0.4645098032407407</c:v>
                </c:pt>
                <c:pt idx="1229">
                  <c:v>0.46451353009259261</c:v>
                </c:pt>
                <c:pt idx="1230">
                  <c:v>0.46451707175925927</c:v>
                </c:pt>
                <c:pt idx="1231">
                  <c:v>0.46452050925925925</c:v>
                </c:pt>
                <c:pt idx="1232">
                  <c:v>0.46452392361111111</c:v>
                </c:pt>
                <c:pt idx="1233">
                  <c:v>0.46452733796296292</c:v>
                </c:pt>
                <c:pt idx="1234">
                  <c:v>0.46453096064814819</c:v>
                </c:pt>
                <c:pt idx="1235">
                  <c:v>0.46453453703703707</c:v>
                </c:pt>
                <c:pt idx="1236">
                  <c:v>0.46453798611111113</c:v>
                </c:pt>
                <c:pt idx="1237">
                  <c:v>0.46454143518518515</c:v>
                </c:pt>
                <c:pt idx="1238">
                  <c:v>0.4645448611111111</c:v>
                </c:pt>
                <c:pt idx="1239">
                  <c:v>0.46454847222222223</c:v>
                </c:pt>
                <c:pt idx="1240">
                  <c:v>0.46455197916666663</c:v>
                </c:pt>
                <c:pt idx="1241">
                  <c:v>0.46455540509259258</c:v>
                </c:pt>
                <c:pt idx="1242">
                  <c:v>0.46455891203703703</c:v>
                </c:pt>
                <c:pt idx="1243">
                  <c:v>0.4645623611111111</c:v>
                </c:pt>
                <c:pt idx="1244">
                  <c:v>0.4645659606481482</c:v>
                </c:pt>
                <c:pt idx="1245">
                  <c:v>0.46456962962962961</c:v>
                </c:pt>
                <c:pt idx="1246">
                  <c:v>0.46457303240740738</c:v>
                </c:pt>
                <c:pt idx="1247">
                  <c:v>0.46457663194444443</c:v>
                </c:pt>
                <c:pt idx="1248">
                  <c:v>0.46458009259259264</c:v>
                </c:pt>
                <c:pt idx="1249">
                  <c:v>0.46458362268518516</c:v>
                </c:pt>
                <c:pt idx="1250">
                  <c:v>0.46458715277777779</c:v>
                </c:pt>
                <c:pt idx="1251">
                  <c:v>0.46459061342592589</c:v>
                </c:pt>
                <c:pt idx="1252">
                  <c:v>0.46459421296296299</c:v>
                </c:pt>
                <c:pt idx="1253">
                  <c:v>0.46459778935185186</c:v>
                </c:pt>
                <c:pt idx="1254">
                  <c:v>0.46460126157407405</c:v>
                </c:pt>
                <c:pt idx="1255">
                  <c:v>0.46460480324074077</c:v>
                </c:pt>
                <c:pt idx="1256">
                  <c:v>0.46460829861111108</c:v>
                </c:pt>
                <c:pt idx="1257">
                  <c:v>0.46461193287037039</c:v>
                </c:pt>
                <c:pt idx="1258">
                  <c:v>0.46461549768518523</c:v>
                </c:pt>
                <c:pt idx="1259">
                  <c:v>0.46461894675925924</c:v>
                </c:pt>
                <c:pt idx="1260">
                  <c:v>0.46462249999999999</c:v>
                </c:pt>
                <c:pt idx="1261">
                  <c:v>0.46462597222222218</c:v>
                </c:pt>
                <c:pt idx="1262">
                  <c:v>0.46463026620370368</c:v>
                </c:pt>
                <c:pt idx="1263">
                  <c:v>0.46463375000000001</c:v>
                </c:pt>
                <c:pt idx="1264">
                  <c:v>0.46463719907407408</c:v>
                </c:pt>
                <c:pt idx="1265">
                  <c:v>0.46464084490740737</c:v>
                </c:pt>
                <c:pt idx="1266">
                  <c:v>0.46464436342592591</c:v>
                </c:pt>
                <c:pt idx="1267">
                  <c:v>0.4646478356481481</c:v>
                </c:pt>
                <c:pt idx="1268">
                  <c:v>0.46465134259259261</c:v>
                </c:pt>
                <c:pt idx="1269">
                  <c:v>0.46465482638888894</c:v>
                </c:pt>
                <c:pt idx="1270">
                  <c:v>0.46465850694444444</c:v>
                </c:pt>
                <c:pt idx="1271">
                  <c:v>0.4646620949074074</c:v>
                </c:pt>
                <c:pt idx="1272">
                  <c:v>0.46466555555555561</c:v>
                </c:pt>
                <c:pt idx="1273">
                  <c:v>0.46466900462962962</c:v>
                </c:pt>
                <c:pt idx="1274">
                  <c:v>0.46467255787037037</c:v>
                </c:pt>
                <c:pt idx="1275">
                  <c:v>0.46467618055555554</c:v>
                </c:pt>
                <c:pt idx="1276">
                  <c:v>0.46467967592592596</c:v>
                </c:pt>
                <c:pt idx="1277">
                  <c:v>0.46468318287037036</c:v>
                </c:pt>
                <c:pt idx="1278">
                  <c:v>0.46468682870370376</c:v>
                </c:pt>
                <c:pt idx="1279">
                  <c:v>0.46469045138888893</c:v>
                </c:pt>
                <c:pt idx="1280">
                  <c:v>0.46469391203703703</c:v>
                </c:pt>
                <c:pt idx="1281">
                  <c:v>0.4646973611111111</c:v>
                </c:pt>
                <c:pt idx="1282">
                  <c:v>0.46470083333333334</c:v>
                </c:pt>
                <c:pt idx="1283">
                  <c:v>0.46470445601851851</c:v>
                </c:pt>
                <c:pt idx="1284">
                  <c:v>0.46470802083333335</c:v>
                </c:pt>
                <c:pt idx="1285">
                  <c:v>0.4647115277777778</c:v>
                </c:pt>
                <c:pt idx="1286">
                  <c:v>0.46471508101851855</c:v>
                </c:pt>
                <c:pt idx="1287">
                  <c:v>0.46471855324074074</c:v>
                </c:pt>
                <c:pt idx="1288">
                  <c:v>0.46472215277777779</c:v>
                </c:pt>
                <c:pt idx="1289">
                  <c:v>0.46472567129629633</c:v>
                </c:pt>
                <c:pt idx="1290">
                  <c:v>0.46472916666666664</c:v>
                </c:pt>
                <c:pt idx="1291">
                  <c:v>0.46473267361111109</c:v>
                </c:pt>
                <c:pt idx="1292">
                  <c:v>0.46473614583333328</c:v>
                </c:pt>
                <c:pt idx="1293">
                  <c:v>0.46473969907407403</c:v>
                </c:pt>
                <c:pt idx="1294">
                  <c:v>0.46474320601851854</c:v>
                </c:pt>
                <c:pt idx="1295">
                  <c:v>0.46474665509259255</c:v>
                </c:pt>
                <c:pt idx="1296">
                  <c:v>0.46475010416666668</c:v>
                </c:pt>
                <c:pt idx="1297">
                  <c:v>0.46475357638888887</c:v>
                </c:pt>
                <c:pt idx="1298">
                  <c:v>0.4647571064814815</c:v>
                </c:pt>
                <c:pt idx="1299">
                  <c:v>0.46476070601851854</c:v>
                </c:pt>
                <c:pt idx="1300">
                  <c:v>0.46476413194444444</c:v>
                </c:pt>
                <c:pt idx="1301">
                  <c:v>0.46476773148148148</c:v>
                </c:pt>
                <c:pt idx="1302">
                  <c:v>0.46477127314814815</c:v>
                </c:pt>
                <c:pt idx="1303">
                  <c:v>0.46477474537037033</c:v>
                </c:pt>
                <c:pt idx="1304">
                  <c:v>0.46477831018518517</c:v>
                </c:pt>
                <c:pt idx="1305">
                  <c:v>0.46478180555555554</c:v>
                </c:pt>
                <c:pt idx="1306">
                  <c:v>0.46478535879629629</c:v>
                </c:pt>
                <c:pt idx="1307">
                  <c:v>0.46478887731481483</c:v>
                </c:pt>
                <c:pt idx="1308">
                  <c:v>0.46479230324074078</c:v>
                </c:pt>
                <c:pt idx="1309">
                  <c:v>0.46479579861111109</c:v>
                </c:pt>
                <c:pt idx="1310">
                  <c:v>0.46479924768518521</c:v>
                </c:pt>
                <c:pt idx="1311">
                  <c:v>0.46480288194444447</c:v>
                </c:pt>
                <c:pt idx="1312">
                  <c:v>0.46480644675925925</c:v>
                </c:pt>
                <c:pt idx="1313">
                  <c:v>0.46480996527777779</c:v>
                </c:pt>
                <c:pt idx="1314">
                  <c:v>0.46481346064814816</c:v>
                </c:pt>
                <c:pt idx="1315">
                  <c:v>0.4648169328703704</c:v>
                </c:pt>
                <c:pt idx="1316">
                  <c:v>0.46482049768518524</c:v>
                </c:pt>
                <c:pt idx="1317">
                  <c:v>0.46482399305555555</c:v>
                </c:pt>
                <c:pt idx="1318">
                  <c:v>0.46482747685185188</c:v>
                </c:pt>
                <c:pt idx="1319">
                  <c:v>0.46483094907407407</c:v>
                </c:pt>
                <c:pt idx="1320">
                  <c:v>0.46483438657407405</c:v>
                </c:pt>
                <c:pt idx="1321">
                  <c:v>0.4648379861111111</c:v>
                </c:pt>
                <c:pt idx="1322">
                  <c:v>0.46484152777777776</c:v>
                </c:pt>
                <c:pt idx="1323">
                  <c:v>0.46484495370370366</c:v>
                </c:pt>
                <c:pt idx="1324">
                  <c:v>0.46484840277777778</c:v>
                </c:pt>
                <c:pt idx="1325">
                  <c:v>0.4648519444444445</c:v>
                </c:pt>
                <c:pt idx="1326">
                  <c:v>0.46485553240740746</c:v>
                </c:pt>
                <c:pt idx="1327">
                  <c:v>0.46485899305555556</c:v>
                </c:pt>
                <c:pt idx="1328">
                  <c:v>0.46486244212962963</c:v>
                </c:pt>
                <c:pt idx="1329">
                  <c:v>0.46486599537037038</c:v>
                </c:pt>
                <c:pt idx="1330">
                  <c:v>0.46486944444444439</c:v>
                </c:pt>
                <c:pt idx="1331">
                  <c:v>0.46487304398148149</c:v>
                </c:pt>
                <c:pt idx="1332">
                  <c:v>0.46487651620370368</c:v>
                </c:pt>
                <c:pt idx="1333">
                  <c:v>0.46487996527777775</c:v>
                </c:pt>
                <c:pt idx="1334">
                  <c:v>0.4648835648148148</c:v>
                </c:pt>
                <c:pt idx="1335">
                  <c:v>0.46488706018518516</c:v>
                </c:pt>
                <c:pt idx="1336">
                  <c:v>0.46489050925925923</c:v>
                </c:pt>
                <c:pt idx="1337">
                  <c:v>0.46489403935185186</c:v>
                </c:pt>
                <c:pt idx="1338">
                  <c:v>0.46489751157407411</c:v>
                </c:pt>
                <c:pt idx="1339">
                  <c:v>0.4649010648148148</c:v>
                </c:pt>
                <c:pt idx="1340">
                  <c:v>0.46490459490740738</c:v>
                </c:pt>
                <c:pt idx="1341">
                  <c:v>0.46490807870370371</c:v>
                </c:pt>
                <c:pt idx="1342">
                  <c:v>0.46491158564814811</c:v>
                </c:pt>
                <c:pt idx="1343">
                  <c:v>0.46491503472222223</c:v>
                </c:pt>
                <c:pt idx="1344">
                  <c:v>0.46491864583333337</c:v>
                </c:pt>
                <c:pt idx="1345">
                  <c:v>0.46492218750000003</c:v>
                </c:pt>
                <c:pt idx="1346">
                  <c:v>0.46492562500000001</c:v>
                </c:pt>
                <c:pt idx="1347">
                  <c:v>0.46492910879629629</c:v>
                </c:pt>
                <c:pt idx="1348">
                  <c:v>0.46493261574074074</c:v>
                </c:pt>
                <c:pt idx="1349">
                  <c:v>0.46493625</c:v>
                </c:pt>
                <c:pt idx="1350">
                  <c:v>0.46493978009259257</c:v>
                </c:pt>
                <c:pt idx="1351">
                  <c:v>0.46494322916666664</c:v>
                </c:pt>
                <c:pt idx="1352">
                  <c:v>0.46494668981481485</c:v>
                </c:pt>
                <c:pt idx="1353">
                  <c:v>0.46495016203703704</c:v>
                </c:pt>
                <c:pt idx="1354">
                  <c:v>0.46495375</c:v>
                </c:pt>
                <c:pt idx="1355">
                  <c:v>0.46495725694444445</c:v>
                </c:pt>
                <c:pt idx="1356">
                  <c:v>0.46496067129629631</c:v>
                </c:pt>
                <c:pt idx="1357">
                  <c:v>0.46496409722222221</c:v>
                </c:pt>
                <c:pt idx="1358">
                  <c:v>0.46496760416666666</c:v>
                </c:pt>
                <c:pt idx="1359">
                  <c:v>0.46497115740740741</c:v>
                </c:pt>
                <c:pt idx="1360">
                  <c:v>0.46497465277777777</c:v>
                </c:pt>
                <c:pt idx="1361">
                  <c:v>0.4649781018518519</c:v>
                </c:pt>
                <c:pt idx="1362">
                  <c:v>0.46498174768518519</c:v>
                </c:pt>
                <c:pt idx="1363">
                  <c:v>0.46498547453703704</c:v>
                </c:pt>
                <c:pt idx="1364">
                  <c:v>0.46498906249999999</c:v>
                </c:pt>
                <c:pt idx="1365">
                  <c:v>0.46499263888888892</c:v>
                </c:pt>
                <c:pt idx="1366">
                  <c:v>0.46499612268518514</c:v>
                </c:pt>
                <c:pt idx="1367">
                  <c:v>0.46499974537037042</c:v>
                </c:pt>
                <c:pt idx="1368">
                  <c:v>0.4650037847222222</c:v>
                </c:pt>
                <c:pt idx="1369">
                  <c:v>0.46500723379629627</c:v>
                </c:pt>
                <c:pt idx="1370">
                  <c:v>0.4650108912037037</c:v>
                </c:pt>
                <c:pt idx="1371">
                  <c:v>0.46501445601851854</c:v>
                </c:pt>
                <c:pt idx="1372">
                  <c:v>0.46501805555555559</c:v>
                </c:pt>
                <c:pt idx="1373">
                  <c:v>0.46502160879629634</c:v>
                </c:pt>
                <c:pt idx="1374">
                  <c:v>0.46502515046296294</c:v>
                </c:pt>
                <c:pt idx="1375">
                  <c:v>0.46502884259259258</c:v>
                </c:pt>
                <c:pt idx="1376">
                  <c:v>0.46503234953703704</c:v>
                </c:pt>
                <c:pt idx="1377">
                  <c:v>0.46503583333333331</c:v>
                </c:pt>
                <c:pt idx="1378">
                  <c:v>0.46503932870370374</c:v>
                </c:pt>
                <c:pt idx="1379">
                  <c:v>0.46504284722222228</c:v>
                </c:pt>
                <c:pt idx="1380">
                  <c:v>0.46504678240740738</c:v>
                </c:pt>
                <c:pt idx="1381">
                  <c:v>0.46505050925925923</c:v>
                </c:pt>
                <c:pt idx="1382">
                  <c:v>0.46505418981481483</c:v>
                </c:pt>
                <c:pt idx="1383">
                  <c:v>0.46505804398148148</c:v>
                </c:pt>
                <c:pt idx="1384">
                  <c:v>0.46506187500000001</c:v>
                </c:pt>
                <c:pt idx="1385">
                  <c:v>0.46506543981481485</c:v>
                </c:pt>
                <c:pt idx="1386">
                  <c:v>0.46506902777777781</c:v>
                </c:pt>
                <c:pt idx="1387">
                  <c:v>0.46507248842592591</c:v>
                </c:pt>
                <c:pt idx="1388">
                  <c:v>0.46507597222222219</c:v>
                </c:pt>
                <c:pt idx="1389">
                  <c:v>0.46507951388888885</c:v>
                </c:pt>
                <c:pt idx="1390">
                  <c:v>0.46508305555555557</c:v>
                </c:pt>
                <c:pt idx="1391">
                  <c:v>0.46508666666666665</c:v>
                </c:pt>
                <c:pt idx="1392">
                  <c:v>0.46509090277777781</c:v>
                </c:pt>
                <c:pt idx="1393">
                  <c:v>0.46509555555555554</c:v>
                </c:pt>
                <c:pt idx="1394">
                  <c:v>0.46509918981481485</c:v>
                </c:pt>
                <c:pt idx="1395">
                  <c:v>0.4651047337962963</c:v>
                </c:pt>
                <c:pt idx="1396">
                  <c:v>0.46510892361111106</c:v>
                </c:pt>
                <c:pt idx="1397">
                  <c:v>0.46511268518518517</c:v>
                </c:pt>
                <c:pt idx="1398">
                  <c:v>0.46511640046296293</c:v>
                </c:pt>
                <c:pt idx="1399">
                  <c:v>0.46511988425925926</c:v>
                </c:pt>
                <c:pt idx="1400">
                  <c:v>0.465123275462963</c:v>
                </c:pt>
                <c:pt idx="1401">
                  <c:v>0.46512682870370375</c:v>
                </c:pt>
                <c:pt idx="1402">
                  <c:v>0.46513046296296295</c:v>
                </c:pt>
                <c:pt idx="1403">
                  <c:v>0.46513409722222221</c:v>
                </c:pt>
                <c:pt idx="1404">
                  <c:v>0.46513765046296296</c:v>
                </c:pt>
                <c:pt idx="1405">
                  <c:v>0.46514108796296294</c:v>
                </c:pt>
                <c:pt idx="1406">
                  <c:v>0.46514547453703708</c:v>
                </c:pt>
                <c:pt idx="1407">
                  <c:v>0.46514891203703707</c:v>
                </c:pt>
                <c:pt idx="1408">
                  <c:v>0.46515241898148146</c:v>
                </c:pt>
                <c:pt idx="1409">
                  <c:v>0.46515593750000001</c:v>
                </c:pt>
                <c:pt idx="1410">
                  <c:v>0.46515940972222225</c:v>
                </c:pt>
                <c:pt idx="1411">
                  <c:v>0.46516350694444442</c:v>
                </c:pt>
                <c:pt idx="1412">
                  <c:v>0.46516700231481484</c:v>
                </c:pt>
                <c:pt idx="1413">
                  <c:v>0.46517045138888885</c:v>
                </c:pt>
                <c:pt idx="1414">
                  <c:v>0.46517408564814816</c:v>
                </c:pt>
                <c:pt idx="1415">
                  <c:v>0.46517753472222223</c:v>
                </c:pt>
                <c:pt idx="1416">
                  <c:v>0.46518123842592596</c:v>
                </c:pt>
                <c:pt idx="1417">
                  <c:v>0.46518526620370371</c:v>
                </c:pt>
                <c:pt idx="1418">
                  <c:v>0.46518883101851854</c:v>
                </c:pt>
                <c:pt idx="1419">
                  <c:v>0.46519256944444448</c:v>
                </c:pt>
                <c:pt idx="1420">
                  <c:v>0.46519613425925926</c:v>
                </c:pt>
                <c:pt idx="1421">
                  <c:v>0.46519971064814819</c:v>
                </c:pt>
                <c:pt idx="1422">
                  <c:v>0.46520340277777777</c:v>
                </c:pt>
                <c:pt idx="1423">
                  <c:v>0.46520734953703702</c:v>
                </c:pt>
                <c:pt idx="1424">
                  <c:v>0.46521098379629633</c:v>
                </c:pt>
                <c:pt idx="1425">
                  <c:v>0.46521459490740741</c:v>
                </c:pt>
                <c:pt idx="1426">
                  <c:v>0.46521822916666666</c:v>
                </c:pt>
                <c:pt idx="1427">
                  <c:v>0.46522172453703708</c:v>
                </c:pt>
                <c:pt idx="1428">
                  <c:v>0.46522583333333328</c:v>
                </c:pt>
                <c:pt idx="1429">
                  <c:v>0.46522935185185182</c:v>
                </c:pt>
                <c:pt idx="1430">
                  <c:v>0.46523284722222225</c:v>
                </c:pt>
                <c:pt idx="1431">
                  <c:v>0.46523626157407411</c:v>
                </c:pt>
                <c:pt idx="1432">
                  <c:v>0.46523969907407409</c:v>
                </c:pt>
                <c:pt idx="1433">
                  <c:v>0.4652431481481481</c:v>
                </c:pt>
                <c:pt idx="1434">
                  <c:v>0.46524659722222222</c:v>
                </c:pt>
                <c:pt idx="1435">
                  <c:v>0.46525005787037038</c:v>
                </c:pt>
                <c:pt idx="1436">
                  <c:v>0.46525348379629627</c:v>
                </c:pt>
                <c:pt idx="1437">
                  <c:v>0.4652569328703704</c:v>
                </c:pt>
                <c:pt idx="1438">
                  <c:v>0.46526041666666668</c:v>
                </c:pt>
                <c:pt idx="1439">
                  <c:v>0.46526388888888892</c:v>
                </c:pt>
                <c:pt idx="1440">
                  <c:v>0.46526753472222221</c:v>
                </c:pt>
                <c:pt idx="1441">
                  <c:v>0.46527108796296296</c:v>
                </c:pt>
                <c:pt idx="1442">
                  <c:v>0.46527457175925924</c:v>
                </c:pt>
                <c:pt idx="1443">
                  <c:v>0.46527806712962966</c:v>
                </c:pt>
                <c:pt idx="1444">
                  <c:v>0.46528167824074074</c:v>
                </c:pt>
                <c:pt idx="1445">
                  <c:v>0.46528532407407402</c:v>
                </c:pt>
                <c:pt idx="1446">
                  <c:v>0.46528886574074074</c:v>
                </c:pt>
                <c:pt idx="1447">
                  <c:v>0.46529236111111111</c:v>
                </c:pt>
                <c:pt idx="1448">
                  <c:v>0.46529598379629628</c:v>
                </c:pt>
                <c:pt idx="1449">
                  <c:v>0.46529953703703703</c:v>
                </c:pt>
                <c:pt idx="1450">
                  <c:v>0.4653030208333333</c:v>
                </c:pt>
                <c:pt idx="1451">
                  <c:v>0.46530670138888891</c:v>
                </c:pt>
                <c:pt idx="1452">
                  <c:v>0.46531025462962966</c:v>
                </c:pt>
                <c:pt idx="1453">
                  <c:v>0.46531384259259262</c:v>
                </c:pt>
                <c:pt idx="1454">
                  <c:v>0.4653174074074074</c:v>
                </c:pt>
                <c:pt idx="1455">
                  <c:v>0.46532089120370368</c:v>
                </c:pt>
                <c:pt idx="1456">
                  <c:v>0.46532449074074073</c:v>
                </c:pt>
                <c:pt idx="1457">
                  <c:v>0.46532855324074074</c:v>
                </c:pt>
                <c:pt idx="1458">
                  <c:v>0.46533226851851855</c:v>
                </c:pt>
                <c:pt idx="1459">
                  <c:v>0.46533572916666666</c:v>
                </c:pt>
                <c:pt idx="1460">
                  <c:v>0.46533923611111111</c:v>
                </c:pt>
                <c:pt idx="1461">
                  <c:v>0.4653427546296296</c:v>
                </c:pt>
                <c:pt idx="1462">
                  <c:v>0.46534631944444443</c:v>
                </c:pt>
                <c:pt idx="1463">
                  <c:v>0.46534987268518518</c:v>
                </c:pt>
                <c:pt idx="1464">
                  <c:v>0.46535337962962964</c:v>
                </c:pt>
                <c:pt idx="1465">
                  <c:v>0.46535703703703701</c:v>
                </c:pt>
                <c:pt idx="1466">
                  <c:v>0.46536059027777776</c:v>
                </c:pt>
                <c:pt idx="1467">
                  <c:v>0.46536414351851851</c:v>
                </c:pt>
                <c:pt idx="1468">
                  <c:v>0.46536765046296297</c:v>
                </c:pt>
                <c:pt idx="1469">
                  <c:v>0.46537119212962957</c:v>
                </c:pt>
                <c:pt idx="1470">
                  <c:v>0.46537474537037032</c:v>
                </c:pt>
                <c:pt idx="1471">
                  <c:v>0.46537850694444444</c:v>
                </c:pt>
                <c:pt idx="1472">
                  <c:v>0.46538283564814814</c:v>
                </c:pt>
                <c:pt idx="1473">
                  <c:v>0.46538959490740739</c:v>
                </c:pt>
                <c:pt idx="1474">
                  <c:v>0.46539416666666672</c:v>
                </c:pt>
                <c:pt idx="1475">
                  <c:v>0.4653978587962963</c:v>
                </c:pt>
                <c:pt idx="1476">
                  <c:v>0.46540140046296297</c:v>
                </c:pt>
                <c:pt idx="1477">
                  <c:v>0.46540495370370372</c:v>
                </c:pt>
                <c:pt idx="1478">
                  <c:v>0.46540848379629635</c:v>
                </c:pt>
                <c:pt idx="1479">
                  <c:v>0.46541214120370372</c:v>
                </c:pt>
                <c:pt idx="1480">
                  <c:v>0.46541565972222226</c:v>
                </c:pt>
                <c:pt idx="1481">
                  <c:v>0.46541921296296301</c:v>
                </c:pt>
                <c:pt idx="1482">
                  <c:v>0.46542400462962963</c:v>
                </c:pt>
                <c:pt idx="1483">
                  <c:v>0.46542785879629628</c:v>
                </c:pt>
                <c:pt idx="1484">
                  <c:v>0.46543141203703703</c:v>
                </c:pt>
                <c:pt idx="1485">
                  <c:v>0.46543519675925921</c:v>
                </c:pt>
                <c:pt idx="1486">
                  <c:v>0.4654388078703704</c:v>
                </c:pt>
                <c:pt idx="1487">
                  <c:v>0.46544326388888885</c:v>
                </c:pt>
                <c:pt idx="1488">
                  <c:v>0.46544702546296296</c:v>
                </c:pt>
                <c:pt idx="1489">
                  <c:v>0.46545050925925929</c:v>
                </c:pt>
                <c:pt idx="1490">
                  <c:v>0.46545415509259258</c:v>
                </c:pt>
                <c:pt idx="1491">
                  <c:v>0.4654579976851852</c:v>
                </c:pt>
                <c:pt idx="1492">
                  <c:v>0.46546158564814816</c:v>
                </c:pt>
                <c:pt idx="1493">
                  <c:v>0.46546521990740741</c:v>
                </c:pt>
                <c:pt idx="1494">
                  <c:v>0.46546864583333331</c:v>
                </c:pt>
                <c:pt idx="1495">
                  <c:v>0.46547206018518517</c:v>
                </c:pt>
                <c:pt idx="1496">
                  <c:v>0.46547548611111106</c:v>
                </c:pt>
                <c:pt idx="1497">
                  <c:v>0.46547893518518518</c:v>
                </c:pt>
                <c:pt idx="1498">
                  <c:v>0.46548245370370367</c:v>
                </c:pt>
                <c:pt idx="1499">
                  <c:v>0.46548596064814812</c:v>
                </c:pt>
                <c:pt idx="1500">
                  <c:v>0.46548935185185186</c:v>
                </c:pt>
                <c:pt idx="1501">
                  <c:v>0.4654928356481482</c:v>
                </c:pt>
                <c:pt idx="1502">
                  <c:v>0.46549626157407409</c:v>
                </c:pt>
                <c:pt idx="1503">
                  <c:v>0.4654997569444444</c:v>
                </c:pt>
                <c:pt idx="1504">
                  <c:v>0.4655034027777778</c:v>
                </c:pt>
                <c:pt idx="1505">
                  <c:v>0.46550685185185187</c:v>
                </c:pt>
                <c:pt idx="1506">
                  <c:v>0.46551037037037041</c:v>
                </c:pt>
                <c:pt idx="1507">
                  <c:v>0.46551421296296297</c:v>
                </c:pt>
                <c:pt idx="1508">
                  <c:v>0.46551790509259261</c:v>
                </c:pt>
                <c:pt idx="1509">
                  <c:v>0.46552164351851855</c:v>
                </c:pt>
                <c:pt idx="1510">
                  <c:v>0.46552771990740743</c:v>
                </c:pt>
                <c:pt idx="1511">
                  <c:v>0.46553123842592598</c:v>
                </c:pt>
                <c:pt idx="1512">
                  <c:v>0.46553488425925926</c:v>
                </c:pt>
                <c:pt idx="1513">
                  <c:v>0.46553839120370372</c:v>
                </c:pt>
                <c:pt idx="1514">
                  <c:v>0.46554187499999999</c:v>
                </c:pt>
                <c:pt idx="1515">
                  <c:v>0.46554559027777781</c:v>
                </c:pt>
                <c:pt idx="1516">
                  <c:v>0.46554920138888889</c:v>
                </c:pt>
                <c:pt idx="1517">
                  <c:v>0.46555287037037035</c:v>
                </c:pt>
                <c:pt idx="1518">
                  <c:v>0.46555702546296301</c:v>
                </c:pt>
                <c:pt idx="1519">
                  <c:v>0.46556090277777779</c:v>
                </c:pt>
                <c:pt idx="1520">
                  <c:v>0.46556467592592593</c:v>
                </c:pt>
                <c:pt idx="1521">
                  <c:v>0.46556822916666668</c:v>
                </c:pt>
                <c:pt idx="1522">
                  <c:v>0.46557165509259257</c:v>
                </c:pt>
                <c:pt idx="1523">
                  <c:v>0.46557515046296299</c:v>
                </c:pt>
                <c:pt idx="1524">
                  <c:v>0.46557858796296298</c:v>
                </c:pt>
                <c:pt idx="1525">
                  <c:v>0.46558200231481478</c:v>
                </c:pt>
                <c:pt idx="1526">
                  <c:v>0.46558560185185183</c:v>
                </c:pt>
                <c:pt idx="1527">
                  <c:v>0.46558905092592595</c:v>
                </c:pt>
                <c:pt idx="1528">
                  <c:v>0.46559253472222223</c:v>
                </c:pt>
                <c:pt idx="1529">
                  <c:v>0.46559604166666668</c:v>
                </c:pt>
                <c:pt idx="1530">
                  <c:v>0.46559944444444445</c:v>
                </c:pt>
                <c:pt idx="1531">
                  <c:v>0.46560295138888885</c:v>
                </c:pt>
                <c:pt idx="1532">
                  <c:v>0.4656064236111111</c:v>
                </c:pt>
                <c:pt idx="1533">
                  <c:v>0.46560988425925925</c:v>
                </c:pt>
                <c:pt idx="1534">
                  <c:v>0.46561348379629625</c:v>
                </c:pt>
                <c:pt idx="1535">
                  <c:v>0.46561697916666667</c:v>
                </c:pt>
                <c:pt idx="1536">
                  <c:v>0.46562052083333333</c:v>
                </c:pt>
                <c:pt idx="1537">
                  <c:v>0.46562415509259258</c:v>
                </c:pt>
                <c:pt idx="1538">
                  <c:v>0.46562758101851848</c:v>
                </c:pt>
                <c:pt idx="1539">
                  <c:v>0.46563100694444443</c:v>
                </c:pt>
                <c:pt idx="1540">
                  <c:v>0.46563442129629634</c:v>
                </c:pt>
                <c:pt idx="1541">
                  <c:v>0.46563799768518521</c:v>
                </c:pt>
                <c:pt idx="1542">
                  <c:v>0.46564144675925928</c:v>
                </c:pt>
                <c:pt idx="1543">
                  <c:v>0.46564484953703705</c:v>
                </c:pt>
                <c:pt idx="1544">
                  <c:v>0.46564824074074074</c:v>
                </c:pt>
                <c:pt idx="1545">
                  <c:v>0.46565167824074072</c:v>
                </c:pt>
                <c:pt idx="1546">
                  <c:v>0.46565520833333335</c:v>
                </c:pt>
                <c:pt idx="1547">
                  <c:v>0.46565872685185189</c:v>
                </c:pt>
                <c:pt idx="1548">
                  <c:v>0.46566219907407408</c:v>
                </c:pt>
                <c:pt idx="1549">
                  <c:v>0.46566567129629632</c:v>
                </c:pt>
                <c:pt idx="1550">
                  <c:v>0.46566924768518519</c:v>
                </c:pt>
                <c:pt idx="1551">
                  <c:v>0.46567313657407405</c:v>
                </c:pt>
                <c:pt idx="1552">
                  <c:v>0.46567694444444446</c:v>
                </c:pt>
                <c:pt idx="1553">
                  <c:v>0.46568083333333332</c:v>
                </c:pt>
                <c:pt idx="1554">
                  <c:v>0.4656852777777778</c:v>
                </c:pt>
                <c:pt idx="1555">
                  <c:v>0.46568917824074069</c:v>
                </c:pt>
                <c:pt idx="1556">
                  <c:v>0.46569267361111111</c:v>
                </c:pt>
                <c:pt idx="1557">
                  <c:v>0.46569633101851848</c:v>
                </c:pt>
                <c:pt idx="1558">
                  <c:v>0.46570011574074077</c:v>
                </c:pt>
                <c:pt idx="1559">
                  <c:v>0.46570398148148145</c:v>
                </c:pt>
                <c:pt idx="1560">
                  <c:v>0.46570819444444439</c:v>
                </c:pt>
                <c:pt idx="1561">
                  <c:v>0.46571251157407406</c:v>
                </c:pt>
                <c:pt idx="1562">
                  <c:v>0.46571627314814812</c:v>
                </c:pt>
                <c:pt idx="1563">
                  <c:v>0.46572003472222218</c:v>
                </c:pt>
                <c:pt idx="1564">
                  <c:v>0.46572363425925928</c:v>
                </c:pt>
                <c:pt idx="1565">
                  <c:v>0.46572717592592588</c:v>
                </c:pt>
                <c:pt idx="1566">
                  <c:v>0.46573120370370374</c:v>
                </c:pt>
                <c:pt idx="1567">
                  <c:v>0.4657356597222222</c:v>
                </c:pt>
                <c:pt idx="1568">
                  <c:v>0.46573910879629632</c:v>
                </c:pt>
                <c:pt idx="1569">
                  <c:v>0.46574267361111116</c:v>
                </c:pt>
                <c:pt idx="1570">
                  <c:v>0.46574614583333335</c:v>
                </c:pt>
                <c:pt idx="1571">
                  <c:v>0.46574960648148145</c:v>
                </c:pt>
                <c:pt idx="1572">
                  <c:v>0.46575307870370369</c:v>
                </c:pt>
                <c:pt idx="1573">
                  <c:v>0.4657565856481482</c:v>
                </c:pt>
                <c:pt idx="1574">
                  <c:v>0.46576016203703707</c:v>
                </c:pt>
                <c:pt idx="1575">
                  <c:v>0.46576369212962959</c:v>
                </c:pt>
                <c:pt idx="1576">
                  <c:v>0.46576716435185189</c:v>
                </c:pt>
                <c:pt idx="1577">
                  <c:v>0.46577064814814811</c:v>
                </c:pt>
                <c:pt idx="1578">
                  <c:v>0.46577414351851854</c:v>
                </c:pt>
                <c:pt idx="1579">
                  <c:v>0.46577777777777779</c:v>
                </c:pt>
                <c:pt idx="1580">
                  <c:v>0.46578125000000004</c:v>
                </c:pt>
                <c:pt idx="1581">
                  <c:v>0.46578474537037035</c:v>
                </c:pt>
                <c:pt idx="1582">
                  <c:v>0.46578853009259258</c:v>
                </c:pt>
                <c:pt idx="1583">
                  <c:v>0.46579210648148145</c:v>
                </c:pt>
                <c:pt idx="1584">
                  <c:v>0.46579561342592596</c:v>
                </c:pt>
                <c:pt idx="1585">
                  <c:v>0.46579901620370373</c:v>
                </c:pt>
                <c:pt idx="1586">
                  <c:v>0.46580243055555554</c:v>
                </c:pt>
                <c:pt idx="1587">
                  <c:v>0.46580590277777773</c:v>
                </c:pt>
                <c:pt idx="1588">
                  <c:v>0.46580947916666665</c:v>
                </c:pt>
                <c:pt idx="1589">
                  <c:v>0.4658130324074074</c:v>
                </c:pt>
                <c:pt idx="1590">
                  <c:v>0.46581655092592594</c:v>
                </c:pt>
                <c:pt idx="1591">
                  <c:v>0.46581996527777775</c:v>
                </c:pt>
                <c:pt idx="1592">
                  <c:v>0.46582348379629629</c:v>
                </c:pt>
                <c:pt idx="1593">
                  <c:v>0.46582696759259257</c:v>
                </c:pt>
                <c:pt idx="1594">
                  <c:v>0.4658304976851852</c:v>
                </c:pt>
                <c:pt idx="1595">
                  <c:v>0.46583402777777777</c:v>
                </c:pt>
                <c:pt idx="1596">
                  <c:v>0.46583780092592592</c:v>
                </c:pt>
                <c:pt idx="1597">
                  <c:v>0.46584173611111113</c:v>
                </c:pt>
                <c:pt idx="1598">
                  <c:v>0.46584517361111111</c:v>
                </c:pt>
                <c:pt idx="1599">
                  <c:v>0.46584858796296297</c:v>
                </c:pt>
                <c:pt idx="1600">
                  <c:v>0.46585199074074074</c:v>
                </c:pt>
                <c:pt idx="1601">
                  <c:v>0.46585541666666663</c:v>
                </c:pt>
                <c:pt idx="1602">
                  <c:v>0.4658589930555555</c:v>
                </c:pt>
                <c:pt idx="1603">
                  <c:v>0.46586248842592592</c:v>
                </c:pt>
                <c:pt idx="1604">
                  <c:v>0.46586599537037038</c:v>
                </c:pt>
                <c:pt idx="1605">
                  <c:v>0.46586950231481478</c:v>
                </c:pt>
                <c:pt idx="1606">
                  <c:v>0.46587296296296299</c:v>
                </c:pt>
                <c:pt idx="1607">
                  <c:v>0.46587646990740739</c:v>
                </c:pt>
                <c:pt idx="1608">
                  <c:v>0.4658799305555556</c:v>
                </c:pt>
                <c:pt idx="1609">
                  <c:v>0.46588335648148149</c:v>
                </c:pt>
                <c:pt idx="1610">
                  <c:v>0.46588679398148147</c:v>
                </c:pt>
                <c:pt idx="1611">
                  <c:v>0.46589025462962957</c:v>
                </c:pt>
                <c:pt idx="1612">
                  <c:v>0.4658940046296296</c:v>
                </c:pt>
                <c:pt idx="1613">
                  <c:v>0.46589741898148151</c:v>
                </c:pt>
                <c:pt idx="1614">
                  <c:v>0.4659008564814815</c:v>
                </c:pt>
                <c:pt idx="1615">
                  <c:v>0.46590432870370369</c:v>
                </c:pt>
                <c:pt idx="1616">
                  <c:v>0.46590784722222223</c:v>
                </c:pt>
                <c:pt idx="1617">
                  <c:v>0.46591134259259254</c:v>
                </c:pt>
                <c:pt idx="1618">
                  <c:v>0.46591479166666666</c:v>
                </c:pt>
                <c:pt idx="1619">
                  <c:v>0.46591827546296294</c:v>
                </c:pt>
                <c:pt idx="1620">
                  <c:v>0.46592248842592593</c:v>
                </c:pt>
                <c:pt idx="1621">
                  <c:v>0.46592594907407409</c:v>
                </c:pt>
                <c:pt idx="1622">
                  <c:v>0.4659293981481481</c:v>
                </c:pt>
                <c:pt idx="1623">
                  <c:v>0.46593283564814819</c:v>
                </c:pt>
                <c:pt idx="1624">
                  <c:v>0.46593629629629629</c:v>
                </c:pt>
                <c:pt idx="1625">
                  <c:v>0.46593988425925925</c:v>
                </c:pt>
                <c:pt idx="1626">
                  <c:v>0.46594346064814812</c:v>
                </c:pt>
                <c:pt idx="1627">
                  <c:v>0.46594693287037042</c:v>
                </c:pt>
                <c:pt idx="1628">
                  <c:v>0.4659503703703704</c:v>
                </c:pt>
                <c:pt idx="1629">
                  <c:v>0.46595378472222221</c:v>
                </c:pt>
                <c:pt idx="1630">
                  <c:v>0.46595734953703705</c:v>
                </c:pt>
                <c:pt idx="1631">
                  <c:v>0.46596077546296294</c:v>
                </c:pt>
                <c:pt idx="1632">
                  <c:v>0.46596425925925927</c:v>
                </c:pt>
                <c:pt idx="1633">
                  <c:v>0.46596768518518522</c:v>
                </c:pt>
                <c:pt idx="1634">
                  <c:v>0.46597111111111111</c:v>
                </c:pt>
                <c:pt idx="1635">
                  <c:v>0.46597465277777778</c:v>
                </c:pt>
                <c:pt idx="1636">
                  <c:v>0.46597818287037041</c:v>
                </c:pt>
                <c:pt idx="1637">
                  <c:v>0.46598163194444447</c:v>
                </c:pt>
                <c:pt idx="1638">
                  <c:v>0.46598513888888887</c:v>
                </c:pt>
                <c:pt idx="1639">
                  <c:v>0.46598859953703703</c:v>
                </c:pt>
                <c:pt idx="1640">
                  <c:v>0.46599223379629628</c:v>
                </c:pt>
                <c:pt idx="1641">
                  <c:v>0.46599576388888891</c:v>
                </c:pt>
                <c:pt idx="1642">
                  <c:v>0.46599924768518514</c:v>
                </c:pt>
                <c:pt idx="1643">
                  <c:v>0.46600277777777777</c:v>
                </c:pt>
                <c:pt idx="1644">
                  <c:v>0.46600641203703702</c:v>
                </c:pt>
                <c:pt idx="1645">
                  <c:v>0.46600996527777777</c:v>
                </c:pt>
                <c:pt idx="1646">
                  <c:v>0.46601348379629631</c:v>
                </c:pt>
                <c:pt idx="1647">
                  <c:v>0.4660170486111111</c:v>
                </c:pt>
                <c:pt idx="1648">
                  <c:v>0.4660207291666667</c:v>
                </c:pt>
                <c:pt idx="1649">
                  <c:v>0.46602478009259257</c:v>
                </c:pt>
                <c:pt idx="1650">
                  <c:v>0.46602837962962962</c:v>
                </c:pt>
                <c:pt idx="1651">
                  <c:v>0.46603189814814816</c:v>
                </c:pt>
                <c:pt idx="1652">
                  <c:v>0.46603535879629626</c:v>
                </c:pt>
                <c:pt idx="1653">
                  <c:v>0.46603891203703701</c:v>
                </c:pt>
                <c:pt idx="1654">
                  <c:v>0.46604240740740743</c:v>
                </c:pt>
                <c:pt idx="1655">
                  <c:v>0.46604589120370371</c:v>
                </c:pt>
                <c:pt idx="1656">
                  <c:v>0.46604974537037042</c:v>
                </c:pt>
                <c:pt idx="1657">
                  <c:v>0.46605362268518519</c:v>
                </c:pt>
                <c:pt idx="1658">
                  <c:v>0.46605709490740743</c:v>
                </c:pt>
                <c:pt idx="1659">
                  <c:v>0.46606059027777774</c:v>
                </c:pt>
                <c:pt idx="1660">
                  <c:v>0.46606406250000004</c:v>
                </c:pt>
                <c:pt idx="1661">
                  <c:v>0.46606767361111112</c:v>
                </c:pt>
                <c:pt idx="1662">
                  <c:v>0.46607121527777778</c:v>
                </c:pt>
                <c:pt idx="1663">
                  <c:v>0.46607465277777776</c:v>
                </c:pt>
                <c:pt idx="1664">
                  <c:v>0.46607819444444448</c:v>
                </c:pt>
                <c:pt idx="1665">
                  <c:v>0.46608207175925925</c:v>
                </c:pt>
                <c:pt idx="1666">
                  <c:v>0.46608611111111115</c:v>
                </c:pt>
                <c:pt idx="1667">
                  <c:v>0.4660901736111111</c:v>
                </c:pt>
                <c:pt idx="1668">
                  <c:v>0.46609403935185184</c:v>
                </c:pt>
                <c:pt idx="1669">
                  <c:v>0.46609824074074074</c:v>
                </c:pt>
                <c:pt idx="1670">
                  <c:v>0.46610288194444444</c:v>
                </c:pt>
                <c:pt idx="1671">
                  <c:v>0.46610657407407402</c:v>
                </c:pt>
                <c:pt idx="1672">
                  <c:v>0.4661104513888889</c:v>
                </c:pt>
                <c:pt idx="1673">
                  <c:v>0.46611486111111106</c:v>
                </c:pt>
                <c:pt idx="1674">
                  <c:v>0.46611856481481478</c:v>
                </c:pt>
                <c:pt idx="1675">
                  <c:v>0.4661222800925926</c:v>
                </c:pt>
                <c:pt idx="1676">
                  <c:v>0.46612615740740743</c:v>
                </c:pt>
                <c:pt idx="1677">
                  <c:v>0.46613011574074076</c:v>
                </c:pt>
                <c:pt idx="1678">
                  <c:v>0.46613380787037034</c:v>
                </c:pt>
                <c:pt idx="1679">
                  <c:v>0.46613746527777783</c:v>
                </c:pt>
                <c:pt idx="1680">
                  <c:v>0.46614114583333333</c:v>
                </c:pt>
                <c:pt idx="1681">
                  <c:v>0.46614475694444441</c:v>
                </c:pt>
                <c:pt idx="1682">
                  <c:v>0.46614850694444443</c:v>
                </c:pt>
                <c:pt idx="1683">
                  <c:v>0.46615237268518522</c:v>
                </c:pt>
                <c:pt idx="1684">
                  <c:v>0.46615624999999999</c:v>
                </c:pt>
                <c:pt idx="1685">
                  <c:v>0.4661601041666667</c:v>
                </c:pt>
                <c:pt idx="1686">
                  <c:v>0.46616406250000003</c:v>
                </c:pt>
                <c:pt idx="1687">
                  <c:v>0.46616871527777781</c:v>
                </c:pt>
                <c:pt idx="1688">
                  <c:v>0.46617253472222225</c:v>
                </c:pt>
                <c:pt idx="1689">
                  <c:v>0.46617637731481482</c:v>
                </c:pt>
                <c:pt idx="1690">
                  <c:v>0.46618025462962964</c:v>
                </c:pt>
                <c:pt idx="1691">
                  <c:v>0.46618420138888889</c:v>
                </c:pt>
                <c:pt idx="1692">
                  <c:v>0.46618815972222222</c:v>
                </c:pt>
                <c:pt idx="1693">
                  <c:v>0.46619211805555555</c:v>
                </c:pt>
                <c:pt idx="1694">
                  <c:v>0.46619577546296292</c:v>
                </c:pt>
                <c:pt idx="1695">
                  <c:v>0.46619964120370372</c:v>
                </c:pt>
                <c:pt idx="1696">
                  <c:v>0.466203125</c:v>
                </c:pt>
                <c:pt idx="1697">
                  <c:v>0.46620663194444445</c:v>
                </c:pt>
                <c:pt idx="1698">
                  <c:v>0.46621004629629631</c:v>
                </c:pt>
                <c:pt idx="1699">
                  <c:v>0.46621362268518518</c:v>
                </c:pt>
                <c:pt idx="1700">
                  <c:v>0.46621717592592593</c:v>
                </c:pt>
                <c:pt idx="1701">
                  <c:v>0.46622064814814812</c:v>
                </c:pt>
                <c:pt idx="1702">
                  <c:v>0.46622413194444445</c:v>
                </c:pt>
                <c:pt idx="1703">
                  <c:v>0.46622759259259255</c:v>
                </c:pt>
                <c:pt idx="1704">
                  <c:v>0.46623103009259265</c:v>
                </c:pt>
                <c:pt idx="1705">
                  <c:v>0.46623457175925925</c:v>
                </c:pt>
                <c:pt idx="1706">
                  <c:v>0.466238125</c:v>
                </c:pt>
                <c:pt idx="1707">
                  <c:v>0.46624158564814816</c:v>
                </c:pt>
                <c:pt idx="1708">
                  <c:v>0.46624511574074073</c:v>
                </c:pt>
                <c:pt idx="1709">
                  <c:v>0.46624864583333331</c:v>
                </c:pt>
                <c:pt idx="1710">
                  <c:v>0.46625232638888892</c:v>
                </c:pt>
                <c:pt idx="1711">
                  <c:v>0.46625583333333331</c:v>
                </c:pt>
                <c:pt idx="1712">
                  <c:v>0.46625931712962965</c:v>
                </c:pt>
                <c:pt idx="1713">
                  <c:v>0.46626285879629631</c:v>
                </c:pt>
                <c:pt idx="1714">
                  <c:v>0.46626631944444447</c:v>
                </c:pt>
                <c:pt idx="1715">
                  <c:v>0.46626975694444445</c:v>
                </c:pt>
                <c:pt idx="1716">
                  <c:v>0.4662732175925926</c:v>
                </c:pt>
                <c:pt idx="1717">
                  <c:v>0.46627668981481479</c:v>
                </c:pt>
                <c:pt idx="1718">
                  <c:v>0.4662801967592593</c:v>
                </c:pt>
                <c:pt idx="1719">
                  <c:v>0.46628366898148149</c:v>
                </c:pt>
                <c:pt idx="1720">
                  <c:v>0.46628716435185186</c:v>
                </c:pt>
                <c:pt idx="1721">
                  <c:v>0.46629060185185184</c:v>
                </c:pt>
                <c:pt idx="1722">
                  <c:v>0.4662940162037037</c:v>
                </c:pt>
                <c:pt idx="1723">
                  <c:v>0.46629754629629633</c:v>
                </c:pt>
                <c:pt idx="1724">
                  <c:v>0.46630097222222222</c:v>
                </c:pt>
                <c:pt idx="1725">
                  <c:v>0.46630446759259264</c:v>
                </c:pt>
                <c:pt idx="1726">
                  <c:v>0.46630792824074074</c:v>
                </c:pt>
                <c:pt idx="1727">
                  <c:v>0.46631135416666664</c:v>
                </c:pt>
                <c:pt idx="1728">
                  <c:v>0.46631484953703706</c:v>
                </c:pt>
                <c:pt idx="1729">
                  <c:v>0.46631840277777781</c:v>
                </c:pt>
                <c:pt idx="1730">
                  <c:v>0.466321875</c:v>
                </c:pt>
                <c:pt idx="1731">
                  <c:v>0.46632531249999998</c:v>
                </c:pt>
                <c:pt idx="1732">
                  <c:v>0.46632873842592587</c:v>
                </c:pt>
                <c:pt idx="1733">
                  <c:v>0.46633229166666662</c:v>
                </c:pt>
                <c:pt idx="1734">
                  <c:v>0.46633574074074075</c:v>
                </c:pt>
                <c:pt idx="1735">
                  <c:v>0.46633925925925923</c:v>
                </c:pt>
                <c:pt idx="1736">
                  <c:v>0.46634269675925927</c:v>
                </c:pt>
                <c:pt idx="1737">
                  <c:v>0.46634612268518522</c:v>
                </c:pt>
                <c:pt idx="1738">
                  <c:v>0.46634966435185188</c:v>
                </c:pt>
                <c:pt idx="1739">
                  <c:v>0.46635315972222219</c:v>
                </c:pt>
                <c:pt idx="1740">
                  <c:v>0.46635664351851852</c:v>
                </c:pt>
                <c:pt idx="1741">
                  <c:v>0.46636011574074071</c:v>
                </c:pt>
                <c:pt idx="1742">
                  <c:v>0.46636355324074069</c:v>
                </c:pt>
                <c:pt idx="1743">
                  <c:v>0.46636711805555553</c:v>
                </c:pt>
                <c:pt idx="1744">
                  <c:v>0.46637055555555557</c:v>
                </c:pt>
                <c:pt idx="1745">
                  <c:v>0.46637405092592593</c:v>
                </c:pt>
                <c:pt idx="1746">
                  <c:v>0.46637749999999994</c:v>
                </c:pt>
                <c:pt idx="1747">
                  <c:v>0.46638093750000004</c:v>
                </c:pt>
                <c:pt idx="1748">
                  <c:v>0.46638446759259261</c:v>
                </c:pt>
                <c:pt idx="1749">
                  <c:v>0.4663879398148148</c:v>
                </c:pt>
                <c:pt idx="1750">
                  <c:v>0.46639143518518522</c:v>
                </c:pt>
                <c:pt idx="1751">
                  <c:v>0.46639490740740741</c:v>
                </c:pt>
                <c:pt idx="1752">
                  <c:v>0.46639835648148148</c:v>
                </c:pt>
                <c:pt idx="1753">
                  <c:v>0.46640268518518518</c:v>
                </c:pt>
                <c:pt idx="1754">
                  <c:v>0.46640614583333334</c:v>
                </c:pt>
                <c:pt idx="1755">
                  <c:v>0.46640957175925929</c:v>
                </c:pt>
                <c:pt idx="1756">
                  <c:v>0.46641303240740739</c:v>
                </c:pt>
                <c:pt idx="1757">
                  <c:v>0.46641650462962964</c:v>
                </c:pt>
                <c:pt idx="1758">
                  <c:v>0.46642</c:v>
                </c:pt>
                <c:pt idx="1759">
                  <c:v>0.46642374999999997</c:v>
                </c:pt>
                <c:pt idx="1760">
                  <c:v>0.46642748842592591</c:v>
                </c:pt>
                <c:pt idx="1761">
                  <c:v>0.46643123842592593</c:v>
                </c:pt>
                <c:pt idx="1762">
                  <c:v>0.46643499999999999</c:v>
                </c:pt>
                <c:pt idx="1763">
                  <c:v>0.46643843749999997</c:v>
                </c:pt>
                <c:pt idx="1764">
                  <c:v>0.46644190972222227</c:v>
                </c:pt>
                <c:pt idx="1765">
                  <c:v>0.4664454282407407</c:v>
                </c:pt>
                <c:pt idx="1766">
                  <c:v>0.46644898148148145</c:v>
                </c:pt>
                <c:pt idx="1767">
                  <c:v>0.46645243055555552</c:v>
                </c:pt>
                <c:pt idx="1768">
                  <c:v>0.46645587962962964</c:v>
                </c:pt>
                <c:pt idx="1769">
                  <c:v>0.46645935185185183</c:v>
                </c:pt>
                <c:pt idx="1770">
                  <c:v>0.46646278935185181</c:v>
                </c:pt>
                <c:pt idx="1771">
                  <c:v>0.46646633101851848</c:v>
                </c:pt>
                <c:pt idx="1772">
                  <c:v>0.46646975694444448</c:v>
                </c:pt>
                <c:pt idx="1773">
                  <c:v>0.46647321759259258</c:v>
                </c:pt>
                <c:pt idx="1774">
                  <c:v>0.46647666666666665</c:v>
                </c:pt>
                <c:pt idx="1775">
                  <c:v>0.46648015046296298</c:v>
                </c:pt>
                <c:pt idx="1776">
                  <c:v>0.46648365740740738</c:v>
                </c:pt>
                <c:pt idx="1777">
                  <c:v>0.46648716435185184</c:v>
                </c:pt>
                <c:pt idx="1778">
                  <c:v>0.46649059027777778</c:v>
                </c:pt>
                <c:pt idx="1779">
                  <c:v>0.4664940393518518</c:v>
                </c:pt>
                <c:pt idx="1780">
                  <c:v>0.4664975115740741</c:v>
                </c:pt>
                <c:pt idx="1781">
                  <c:v>0.46650098379629629</c:v>
                </c:pt>
                <c:pt idx="1782">
                  <c:v>0.46650444444444444</c:v>
                </c:pt>
                <c:pt idx="1783">
                  <c:v>0.46650791666666663</c:v>
                </c:pt>
                <c:pt idx="1784">
                  <c:v>0.46651137731481485</c:v>
                </c:pt>
                <c:pt idx="1785">
                  <c:v>0.46651484953703704</c:v>
                </c:pt>
                <c:pt idx="1786">
                  <c:v>0.46651837962962966</c:v>
                </c:pt>
                <c:pt idx="1787">
                  <c:v>0.46652182870370368</c:v>
                </c:pt>
                <c:pt idx="1788">
                  <c:v>0.46652526620370366</c:v>
                </c:pt>
                <c:pt idx="1789">
                  <c:v>0.4665287847222222</c:v>
                </c:pt>
                <c:pt idx="1790">
                  <c:v>0.46653224537037036</c:v>
                </c:pt>
                <c:pt idx="1791">
                  <c:v>0.46653575231481481</c:v>
                </c:pt>
                <c:pt idx="1792">
                  <c:v>0.46653920138888888</c:v>
                </c:pt>
                <c:pt idx="1793">
                  <c:v>0.46654262731481483</c:v>
                </c:pt>
                <c:pt idx="1794">
                  <c:v>0.46654611111111111</c:v>
                </c:pt>
                <c:pt idx="1795">
                  <c:v>0.46654961805555556</c:v>
                </c:pt>
                <c:pt idx="1796">
                  <c:v>0.46655312499999996</c:v>
                </c:pt>
                <c:pt idx="1797">
                  <c:v>0.46655658564814817</c:v>
                </c:pt>
                <c:pt idx="1798">
                  <c:v>0.46656005787037036</c:v>
                </c:pt>
                <c:pt idx="1799">
                  <c:v>0.46656358796296299</c:v>
                </c:pt>
                <c:pt idx="1800">
                  <c:v>0.46656709490740744</c:v>
                </c:pt>
                <c:pt idx="1801">
                  <c:v>0.46657060185185184</c:v>
                </c:pt>
                <c:pt idx="1802">
                  <c:v>0.46657406250000005</c:v>
                </c:pt>
                <c:pt idx="1803">
                  <c:v>0.46657750000000003</c:v>
                </c:pt>
                <c:pt idx="1804">
                  <c:v>0.46658094907407405</c:v>
                </c:pt>
                <c:pt idx="1805">
                  <c:v>0.46658442129629635</c:v>
                </c:pt>
                <c:pt idx="1806">
                  <c:v>0.46658790509259257</c:v>
                </c:pt>
                <c:pt idx="1807">
                  <c:v>0.46659142361111111</c:v>
                </c:pt>
                <c:pt idx="1808">
                  <c:v>0.46659486111111109</c:v>
                </c:pt>
                <c:pt idx="1809">
                  <c:v>0.46659843750000002</c:v>
                </c:pt>
                <c:pt idx="1810">
                  <c:v>0.46660186342592591</c:v>
                </c:pt>
                <c:pt idx="1811">
                  <c:v>0.46660539351851854</c:v>
                </c:pt>
                <c:pt idx="1812">
                  <c:v>0.46660888888888891</c:v>
                </c:pt>
                <c:pt idx="1813">
                  <c:v>0.46661247685185187</c:v>
                </c:pt>
                <c:pt idx="1814">
                  <c:v>0.46661607638888891</c:v>
                </c:pt>
                <c:pt idx="1815">
                  <c:v>0.46661961805555557</c:v>
                </c:pt>
                <c:pt idx="1816">
                  <c:v>0.46662313657407406</c:v>
                </c:pt>
                <c:pt idx="1817">
                  <c:v>0.46662668981481481</c:v>
                </c:pt>
                <c:pt idx="1818">
                  <c:v>0.466630162037037</c:v>
                </c:pt>
                <c:pt idx="1819">
                  <c:v>0.46663379629629631</c:v>
                </c:pt>
                <c:pt idx="1820">
                  <c:v>0.46663810185185189</c:v>
                </c:pt>
                <c:pt idx="1821">
                  <c:v>0.46664165509259264</c:v>
                </c:pt>
                <c:pt idx="1822">
                  <c:v>0.46664523148148151</c:v>
                </c:pt>
                <c:pt idx="1823">
                  <c:v>0.46664868055555558</c:v>
                </c:pt>
                <c:pt idx="1824">
                  <c:v>0.4666521296296296</c:v>
                </c:pt>
                <c:pt idx="1825">
                  <c:v>0.46665559027777781</c:v>
                </c:pt>
                <c:pt idx="1826">
                  <c:v>0.46665907407407409</c:v>
                </c:pt>
                <c:pt idx="1827">
                  <c:v>0.46666260416666666</c:v>
                </c:pt>
                <c:pt idx="1828">
                  <c:v>0.46666605324074073</c:v>
                </c:pt>
                <c:pt idx="1829">
                  <c:v>0.46666954861111115</c:v>
                </c:pt>
                <c:pt idx="1830">
                  <c:v>0.46667309027777781</c:v>
                </c:pt>
                <c:pt idx="1831">
                  <c:v>0.46667662037037033</c:v>
                </c:pt>
                <c:pt idx="1832">
                  <c:v>0.46668025462962964</c:v>
                </c:pt>
                <c:pt idx="1833">
                  <c:v>0.46668378472222222</c:v>
                </c:pt>
                <c:pt idx="1834">
                  <c:v>0.46668728009259258</c:v>
                </c:pt>
                <c:pt idx="1835">
                  <c:v>0.46669079861111112</c:v>
                </c:pt>
                <c:pt idx="1836">
                  <c:v>0.46669436342592596</c:v>
                </c:pt>
                <c:pt idx="1837">
                  <c:v>0.46669788194444445</c:v>
                </c:pt>
                <c:pt idx="1838">
                  <c:v>0.46670142361111111</c:v>
                </c:pt>
                <c:pt idx="1839">
                  <c:v>0.46670491898148153</c:v>
                </c:pt>
                <c:pt idx="1840">
                  <c:v>0.46670848379629631</c:v>
                </c:pt>
                <c:pt idx="1841">
                  <c:v>0.46671201388888889</c:v>
                </c:pt>
                <c:pt idx="1842">
                  <c:v>0.46671552083333334</c:v>
                </c:pt>
                <c:pt idx="1843">
                  <c:v>0.46671903935185188</c:v>
                </c:pt>
                <c:pt idx="1844">
                  <c:v>0.46672254629629628</c:v>
                </c:pt>
                <c:pt idx="1845">
                  <c:v>0.46672613425925924</c:v>
                </c:pt>
                <c:pt idx="1846">
                  <c:v>0.46672965277777778</c:v>
                </c:pt>
                <c:pt idx="1847">
                  <c:v>0.46673312499999997</c:v>
                </c:pt>
                <c:pt idx="1848">
                  <c:v>0.46673659722222222</c:v>
                </c:pt>
                <c:pt idx="1849">
                  <c:v>0.46674009259259258</c:v>
                </c:pt>
                <c:pt idx="1850">
                  <c:v>0.4667437152777778</c:v>
                </c:pt>
                <c:pt idx="1851">
                  <c:v>0.46674723379629629</c:v>
                </c:pt>
                <c:pt idx="1852">
                  <c:v>0.46675072916666666</c:v>
                </c:pt>
                <c:pt idx="1853">
                  <c:v>0.4667542476851852</c:v>
                </c:pt>
                <c:pt idx="1854">
                  <c:v>0.46675771990740739</c:v>
                </c:pt>
                <c:pt idx="1855">
                  <c:v>0.46676130787037035</c:v>
                </c:pt>
                <c:pt idx="1856">
                  <c:v>0.4667648611111111</c:v>
                </c:pt>
                <c:pt idx="1857">
                  <c:v>0.46676835648148152</c:v>
                </c:pt>
                <c:pt idx="1858">
                  <c:v>0.46677223379629629</c:v>
                </c:pt>
                <c:pt idx="1859">
                  <c:v>0.46677585648148145</c:v>
                </c:pt>
                <c:pt idx="1860">
                  <c:v>0.46677936342592591</c:v>
                </c:pt>
                <c:pt idx="1861">
                  <c:v>0.46678287037037042</c:v>
                </c:pt>
                <c:pt idx="1862">
                  <c:v>0.46678637731481482</c:v>
                </c:pt>
                <c:pt idx="1863">
                  <c:v>0.46679002314814816</c:v>
                </c:pt>
                <c:pt idx="1864">
                  <c:v>0.46679351851851852</c:v>
                </c:pt>
                <c:pt idx="1865">
                  <c:v>0.46679699074074077</c:v>
                </c:pt>
                <c:pt idx="1866">
                  <c:v>0.46680049768518517</c:v>
                </c:pt>
                <c:pt idx="1867">
                  <c:v>0.4668039814814815</c:v>
                </c:pt>
                <c:pt idx="1868">
                  <c:v>0.46680761574074076</c:v>
                </c:pt>
                <c:pt idx="1869">
                  <c:v>0.46681118055555554</c:v>
                </c:pt>
                <c:pt idx="1870">
                  <c:v>0.46681467592592596</c:v>
                </c:pt>
                <c:pt idx="1871">
                  <c:v>0.46681821759259257</c:v>
                </c:pt>
                <c:pt idx="1872">
                  <c:v>0.4668217476851852</c:v>
                </c:pt>
                <c:pt idx="1873">
                  <c:v>0.46682528935185186</c:v>
                </c:pt>
                <c:pt idx="1874">
                  <c:v>0.4668288078703704</c:v>
                </c:pt>
                <c:pt idx="1875">
                  <c:v>0.46683225694444447</c:v>
                </c:pt>
                <c:pt idx="1876">
                  <c:v>0.46683581018518522</c:v>
                </c:pt>
                <c:pt idx="1877">
                  <c:v>0.46683925925925923</c:v>
                </c:pt>
                <c:pt idx="1878">
                  <c:v>0.46684276620370374</c:v>
                </c:pt>
                <c:pt idx="1879">
                  <c:v>0.46684622685185184</c:v>
                </c:pt>
                <c:pt idx="1880">
                  <c:v>0.4668497337962963</c:v>
                </c:pt>
                <c:pt idx="1881">
                  <c:v>0.46685326388888893</c:v>
                </c:pt>
                <c:pt idx="1882">
                  <c:v>0.46685671296296299</c:v>
                </c:pt>
                <c:pt idx="1883">
                  <c:v>0.46686021990740739</c:v>
                </c:pt>
                <c:pt idx="1884">
                  <c:v>0.46686366898148152</c:v>
                </c:pt>
                <c:pt idx="1885">
                  <c:v>0.46686715277777774</c:v>
                </c:pt>
                <c:pt idx="1886">
                  <c:v>0.4668714351851852</c:v>
                </c:pt>
                <c:pt idx="1887">
                  <c:v>0.46687491898148153</c:v>
                </c:pt>
                <c:pt idx="1888">
                  <c:v>0.46687839120370372</c:v>
                </c:pt>
                <c:pt idx="1889">
                  <c:v>0.46688195601851851</c:v>
                </c:pt>
                <c:pt idx="1890">
                  <c:v>0.46688539351851849</c:v>
                </c:pt>
                <c:pt idx="1891">
                  <c:v>0.46688887731481482</c:v>
                </c:pt>
                <c:pt idx="1892">
                  <c:v>0.46689238425925922</c:v>
                </c:pt>
                <c:pt idx="1893">
                  <c:v>0.46689582175925931</c:v>
                </c:pt>
                <c:pt idx="1894">
                  <c:v>0.46689934027777774</c:v>
                </c:pt>
                <c:pt idx="1895">
                  <c:v>0.46690297453703705</c:v>
                </c:pt>
                <c:pt idx="1896">
                  <c:v>0.46690655092592598</c:v>
                </c:pt>
                <c:pt idx="1897">
                  <c:v>0.4669100347222222</c:v>
                </c:pt>
                <c:pt idx="1898">
                  <c:v>0.46691355324074074</c:v>
                </c:pt>
                <c:pt idx="1899">
                  <c:v>0.46691707175925923</c:v>
                </c:pt>
                <c:pt idx="1900">
                  <c:v>0.46692056712962965</c:v>
                </c:pt>
                <c:pt idx="1901">
                  <c:v>0.46692401620370366</c:v>
                </c:pt>
                <c:pt idx="1902">
                  <c:v>0.46692748842592596</c:v>
                </c:pt>
                <c:pt idx="1903">
                  <c:v>0.46693096064814815</c:v>
                </c:pt>
                <c:pt idx="1904">
                  <c:v>0.46693461805555558</c:v>
                </c:pt>
                <c:pt idx="1905">
                  <c:v>0.46693813657407407</c:v>
                </c:pt>
                <c:pt idx="1906">
                  <c:v>0.46694163194444444</c:v>
                </c:pt>
                <c:pt idx="1907">
                  <c:v>0.46694511574074071</c:v>
                </c:pt>
                <c:pt idx="1908">
                  <c:v>0.46694857638888893</c:v>
                </c:pt>
                <c:pt idx="1909">
                  <c:v>0.4669521064814815</c:v>
                </c:pt>
                <c:pt idx="1910">
                  <c:v>0.46695564814814811</c:v>
                </c:pt>
                <c:pt idx="1911">
                  <c:v>0.46695910879629632</c:v>
                </c:pt>
                <c:pt idx="1912">
                  <c:v>0.46696260416666663</c:v>
                </c:pt>
                <c:pt idx="1913">
                  <c:v>0.46696605324074075</c:v>
                </c:pt>
                <c:pt idx="1914">
                  <c:v>0.46696961805555559</c:v>
                </c:pt>
                <c:pt idx="1915">
                  <c:v>0.46697310185185187</c:v>
                </c:pt>
                <c:pt idx="1916">
                  <c:v>0.46697660879629632</c:v>
                </c:pt>
                <c:pt idx="1917">
                  <c:v>0.46698008101851851</c:v>
                </c:pt>
                <c:pt idx="1918">
                  <c:v>0.46698356481481484</c:v>
                </c:pt>
                <c:pt idx="1919">
                  <c:v>0.46698709490740736</c:v>
                </c:pt>
                <c:pt idx="1920">
                  <c:v>0.46699056712962966</c:v>
                </c:pt>
                <c:pt idx="1921">
                  <c:v>0.46699402777777776</c:v>
                </c:pt>
                <c:pt idx="1922">
                  <c:v>0.46699754629629631</c:v>
                </c:pt>
                <c:pt idx="1923">
                  <c:v>0.46700103009259258</c:v>
                </c:pt>
                <c:pt idx="1924">
                  <c:v>0.46700457175925925</c:v>
                </c:pt>
                <c:pt idx="1925">
                  <c:v>0.46700805555555558</c:v>
                </c:pt>
                <c:pt idx="1926">
                  <c:v>0.46701150462962965</c:v>
                </c:pt>
                <c:pt idx="1927">
                  <c:v>0.4670150578703704</c:v>
                </c:pt>
                <c:pt idx="1928">
                  <c:v>0.46701857638888894</c:v>
                </c:pt>
                <c:pt idx="1929">
                  <c:v>0.46702210648148146</c:v>
                </c:pt>
                <c:pt idx="1930">
                  <c:v>0.46702561342592591</c:v>
                </c:pt>
                <c:pt idx="1931">
                  <c:v>0.46702906249999998</c:v>
                </c:pt>
                <c:pt idx="1932">
                  <c:v>0.46703266203703703</c:v>
                </c:pt>
                <c:pt idx="1933">
                  <c:v>0.46703620370370369</c:v>
                </c:pt>
                <c:pt idx="1934">
                  <c:v>0.46703971064814814</c:v>
                </c:pt>
                <c:pt idx="1935">
                  <c:v>0.4670431712962963</c:v>
                </c:pt>
                <c:pt idx="1936">
                  <c:v>0.46704662037037042</c:v>
                </c:pt>
                <c:pt idx="1937">
                  <c:v>0.46705025462962962</c:v>
                </c:pt>
                <c:pt idx="1938">
                  <c:v>0.46705372685185181</c:v>
                </c:pt>
                <c:pt idx="1939">
                  <c:v>0.46705723379629632</c:v>
                </c:pt>
                <c:pt idx="1940">
                  <c:v>0.46706079861111111</c:v>
                </c:pt>
                <c:pt idx="1941">
                  <c:v>0.46706427083333329</c:v>
                </c:pt>
                <c:pt idx="1942">
                  <c:v>0.46706784722222222</c:v>
                </c:pt>
                <c:pt idx="1943">
                  <c:v>0.46707133101851855</c:v>
                </c:pt>
                <c:pt idx="1944">
                  <c:v>0.46707478009259257</c:v>
                </c:pt>
                <c:pt idx="1945">
                  <c:v>0.46707825231481487</c:v>
                </c:pt>
                <c:pt idx="1946">
                  <c:v>0.4670817708333333</c:v>
                </c:pt>
                <c:pt idx="1947">
                  <c:v>0.46708530092592593</c:v>
                </c:pt>
                <c:pt idx="1948">
                  <c:v>0.46708878472222221</c:v>
                </c:pt>
                <c:pt idx="1949">
                  <c:v>0.46709223379629633</c:v>
                </c:pt>
                <c:pt idx="1950">
                  <c:v>0.46709575231481476</c:v>
                </c:pt>
                <c:pt idx="1951">
                  <c:v>0.46709920138888888</c:v>
                </c:pt>
                <c:pt idx="1952">
                  <c:v>0.46710278935185184</c:v>
                </c:pt>
                <c:pt idx="1953">
                  <c:v>0.46710695601851854</c:v>
                </c:pt>
                <c:pt idx="1954">
                  <c:v>0.46711042824074073</c:v>
                </c:pt>
                <c:pt idx="1955">
                  <c:v>0.46711398148148148</c:v>
                </c:pt>
                <c:pt idx="1956">
                  <c:v>0.46711745370370372</c:v>
                </c:pt>
                <c:pt idx="1957">
                  <c:v>0.4671209375</c:v>
                </c:pt>
                <c:pt idx="1958">
                  <c:v>0.46712440972222224</c:v>
                </c:pt>
                <c:pt idx="1959">
                  <c:v>0.46712789351851852</c:v>
                </c:pt>
                <c:pt idx="1960">
                  <c:v>0.4671315046296296</c:v>
                </c:pt>
                <c:pt idx="1961">
                  <c:v>0.46713497685185185</c:v>
                </c:pt>
                <c:pt idx="1962">
                  <c:v>0.46713844907407404</c:v>
                </c:pt>
                <c:pt idx="1963">
                  <c:v>0.46714190972222225</c:v>
                </c:pt>
                <c:pt idx="1964">
                  <c:v>0.46714540509259256</c:v>
                </c:pt>
                <c:pt idx="1965">
                  <c:v>0.46714895833333331</c:v>
                </c:pt>
                <c:pt idx="1966">
                  <c:v>0.46715245370370373</c:v>
                </c:pt>
                <c:pt idx="1967">
                  <c:v>0.4671559027777778</c:v>
                </c:pt>
                <c:pt idx="1968">
                  <c:v>0.46715938657407402</c:v>
                </c:pt>
                <c:pt idx="1969">
                  <c:v>0.46716287037037035</c:v>
                </c:pt>
                <c:pt idx="1970">
                  <c:v>0.46716643518518519</c:v>
                </c:pt>
                <c:pt idx="1971">
                  <c:v>0.46716991898148147</c:v>
                </c:pt>
                <c:pt idx="1972">
                  <c:v>0.46717341435185183</c:v>
                </c:pt>
                <c:pt idx="1973">
                  <c:v>0.46717690972222226</c:v>
                </c:pt>
                <c:pt idx="1974">
                  <c:v>0.46718038194444444</c:v>
                </c:pt>
                <c:pt idx="1975">
                  <c:v>0.46718392361111111</c:v>
                </c:pt>
                <c:pt idx="1976">
                  <c:v>0.46718741898148147</c:v>
                </c:pt>
                <c:pt idx="1977">
                  <c:v>0.46719090277777781</c:v>
                </c:pt>
                <c:pt idx="1978">
                  <c:v>0.46719444444444447</c:v>
                </c:pt>
                <c:pt idx="1979">
                  <c:v>0.46719791666666666</c:v>
                </c:pt>
                <c:pt idx="1980">
                  <c:v>0.46720141203703708</c:v>
                </c:pt>
                <c:pt idx="1981">
                  <c:v>0.4672048958333333</c:v>
                </c:pt>
                <c:pt idx="1982">
                  <c:v>0.4672083680555556</c:v>
                </c:pt>
                <c:pt idx="1983">
                  <c:v>0.46721194444444447</c:v>
                </c:pt>
                <c:pt idx="1984">
                  <c:v>0.46721541666666666</c:v>
                </c:pt>
                <c:pt idx="1985">
                  <c:v>0.46721888888888891</c:v>
                </c:pt>
                <c:pt idx="1986">
                  <c:v>0.46722237268518518</c:v>
                </c:pt>
                <c:pt idx="1987">
                  <c:v>0.46722583333333328</c:v>
                </c:pt>
                <c:pt idx="1988">
                  <c:v>0.46722938657407403</c:v>
                </c:pt>
                <c:pt idx="1989">
                  <c:v>0.46723291666666666</c:v>
                </c:pt>
                <c:pt idx="1990">
                  <c:v>0.46723642361111112</c:v>
                </c:pt>
                <c:pt idx="1991">
                  <c:v>0.46723991898148148</c:v>
                </c:pt>
                <c:pt idx="1992">
                  <c:v>0.46724337962962964</c:v>
                </c:pt>
                <c:pt idx="1993">
                  <c:v>0.46724710648148143</c:v>
                </c:pt>
                <c:pt idx="1994">
                  <c:v>0.46725060185185185</c:v>
                </c:pt>
                <c:pt idx="1995">
                  <c:v>0.46725408564814813</c:v>
                </c:pt>
                <c:pt idx="1996">
                  <c:v>0.46725756944444446</c:v>
                </c:pt>
                <c:pt idx="1997">
                  <c:v>0.46726103009259257</c:v>
                </c:pt>
                <c:pt idx="1998">
                  <c:v>0.4672645949074074</c:v>
                </c:pt>
                <c:pt idx="1999">
                  <c:v>0.46726806712962965</c:v>
                </c:pt>
                <c:pt idx="2000">
                  <c:v>0.46727155092592593</c:v>
                </c:pt>
                <c:pt idx="2001">
                  <c:v>0.46727505787037038</c:v>
                </c:pt>
                <c:pt idx="2002">
                  <c:v>0.46727855324074069</c:v>
                </c:pt>
                <c:pt idx="2003">
                  <c:v>0.46728212962962962</c:v>
                </c:pt>
                <c:pt idx="2004">
                  <c:v>0.46728564814814816</c:v>
                </c:pt>
                <c:pt idx="2005">
                  <c:v>0.46728910879629632</c:v>
                </c:pt>
                <c:pt idx="2006">
                  <c:v>0.46729261574074071</c:v>
                </c:pt>
                <c:pt idx="2007">
                  <c:v>0.46729616898148146</c:v>
                </c:pt>
                <c:pt idx="2008">
                  <c:v>0.46729966435185188</c:v>
                </c:pt>
                <c:pt idx="2009">
                  <c:v>0.46730315972222219</c:v>
                </c:pt>
                <c:pt idx="2010">
                  <c:v>0.46730664351851853</c:v>
                </c:pt>
                <c:pt idx="2011">
                  <c:v>0.46731019675925928</c:v>
                </c:pt>
                <c:pt idx="2012">
                  <c:v>0.46731365740740743</c:v>
                </c:pt>
                <c:pt idx="2013">
                  <c:v>0.46731722222222222</c:v>
                </c:pt>
                <c:pt idx="2014">
                  <c:v>0.46732069444444441</c:v>
                </c:pt>
                <c:pt idx="2015">
                  <c:v>0.46732415509259262</c:v>
                </c:pt>
                <c:pt idx="2016">
                  <c:v>0.46732773148148149</c:v>
                </c:pt>
                <c:pt idx="2017">
                  <c:v>0.46733121527777777</c:v>
                </c:pt>
                <c:pt idx="2018">
                  <c:v>0.4673347453703704</c:v>
                </c:pt>
                <c:pt idx="2019">
                  <c:v>0.46733896990740736</c:v>
                </c:pt>
                <c:pt idx="2020">
                  <c:v>0.4673424537037037</c:v>
                </c:pt>
                <c:pt idx="2021">
                  <c:v>0.46734597222222224</c:v>
                </c:pt>
                <c:pt idx="2022">
                  <c:v>0.46734947916666664</c:v>
                </c:pt>
                <c:pt idx="2023">
                  <c:v>0.46735293981481485</c:v>
                </c:pt>
                <c:pt idx="2024">
                  <c:v>0.46735649305555554</c:v>
                </c:pt>
                <c:pt idx="2025">
                  <c:v>0.46735997685185188</c:v>
                </c:pt>
                <c:pt idx="2026">
                  <c:v>0.46736357638888887</c:v>
                </c:pt>
                <c:pt idx="2027">
                  <c:v>0.46736747685185187</c:v>
                </c:pt>
                <c:pt idx="2028">
                  <c:v>0.46737098379629627</c:v>
                </c:pt>
                <c:pt idx="2029">
                  <c:v>0.46737462962962967</c:v>
                </c:pt>
                <c:pt idx="2030">
                  <c:v>0.46737813657407407</c:v>
                </c:pt>
                <c:pt idx="2031">
                  <c:v>0.46738168981481482</c:v>
                </c:pt>
                <c:pt idx="2032">
                  <c:v>0.46738523148148148</c:v>
                </c:pt>
                <c:pt idx="2033">
                  <c:v>0.46738877314814814</c:v>
                </c:pt>
                <c:pt idx="2034">
                  <c:v>0.46739234953703707</c:v>
                </c:pt>
                <c:pt idx="2035">
                  <c:v>0.46739586805555561</c:v>
                </c:pt>
                <c:pt idx="2036">
                  <c:v>0.46739938657407404</c:v>
                </c:pt>
                <c:pt idx="2037">
                  <c:v>0.46740302083333335</c:v>
                </c:pt>
                <c:pt idx="2038">
                  <c:v>0.46740658564814813</c:v>
                </c:pt>
                <c:pt idx="2039">
                  <c:v>0.46741010416666667</c:v>
                </c:pt>
                <c:pt idx="2040">
                  <c:v>0.46741365740740742</c:v>
                </c:pt>
                <c:pt idx="2041">
                  <c:v>0.46741715277777779</c:v>
                </c:pt>
                <c:pt idx="2042">
                  <c:v>0.46742078703703704</c:v>
                </c:pt>
                <c:pt idx="2043">
                  <c:v>0.46742435185185188</c:v>
                </c:pt>
                <c:pt idx="2044">
                  <c:v>0.46742785879629628</c:v>
                </c:pt>
                <c:pt idx="2045">
                  <c:v>0.46743141203703703</c:v>
                </c:pt>
                <c:pt idx="2046">
                  <c:v>0.46743499999999999</c:v>
                </c:pt>
                <c:pt idx="2047">
                  <c:v>0.46743858796296295</c:v>
                </c:pt>
                <c:pt idx="2048">
                  <c:v>0.46744215277777773</c:v>
                </c:pt>
                <c:pt idx="2049">
                  <c:v>0.46744567129629627</c:v>
                </c:pt>
                <c:pt idx="2050">
                  <c:v>0.46744925925925923</c:v>
                </c:pt>
                <c:pt idx="2051">
                  <c:v>0.46745282407407407</c:v>
                </c:pt>
                <c:pt idx="2052">
                  <c:v>0.46745638888888891</c:v>
                </c:pt>
                <c:pt idx="2053">
                  <c:v>0.46745993055555557</c:v>
                </c:pt>
                <c:pt idx="2054">
                  <c:v>0.46746343749999997</c:v>
                </c:pt>
                <c:pt idx="2055">
                  <c:v>0.46746710648148149</c:v>
                </c:pt>
                <c:pt idx="2056">
                  <c:v>0.46747062500000003</c:v>
                </c:pt>
                <c:pt idx="2057">
                  <c:v>0.46747413194444443</c:v>
                </c:pt>
                <c:pt idx="2058">
                  <c:v>0.46747768518518518</c:v>
                </c:pt>
                <c:pt idx="2059">
                  <c:v>0.46748122685185184</c:v>
                </c:pt>
                <c:pt idx="2060">
                  <c:v>0.46748486111111109</c:v>
                </c:pt>
                <c:pt idx="2061">
                  <c:v>0.46748843749999996</c:v>
                </c:pt>
                <c:pt idx="2062">
                  <c:v>0.46749196759259259</c:v>
                </c:pt>
                <c:pt idx="2063">
                  <c:v>0.46749554398148147</c:v>
                </c:pt>
                <c:pt idx="2064">
                  <c:v>0.4674991087962963</c:v>
                </c:pt>
                <c:pt idx="2065">
                  <c:v>0.46750262731481484</c:v>
                </c:pt>
                <c:pt idx="2066">
                  <c:v>0.46750615740740736</c:v>
                </c:pt>
                <c:pt idx="2067">
                  <c:v>0.46750969907407408</c:v>
                </c:pt>
                <c:pt idx="2068">
                  <c:v>0.46751334490740742</c:v>
                </c:pt>
                <c:pt idx="2069">
                  <c:v>0.46751686342592591</c:v>
                </c:pt>
                <c:pt idx="2070">
                  <c:v>0.46752033564814816</c:v>
                </c:pt>
                <c:pt idx="2071">
                  <c:v>0.46752380787037034</c:v>
                </c:pt>
                <c:pt idx="2072">
                  <c:v>0.46752728009259265</c:v>
                </c:pt>
                <c:pt idx="2073">
                  <c:v>0.46753089120370372</c:v>
                </c:pt>
                <c:pt idx="2074">
                  <c:v>0.46753440972222221</c:v>
                </c:pt>
                <c:pt idx="2075">
                  <c:v>0.46753787037037037</c:v>
                </c:pt>
                <c:pt idx="2076">
                  <c:v>0.46754138888888885</c:v>
                </c:pt>
                <c:pt idx="2077">
                  <c:v>0.46754489583333331</c:v>
                </c:pt>
                <c:pt idx="2078">
                  <c:v>0.46754847222222223</c:v>
                </c:pt>
                <c:pt idx="2079">
                  <c:v>0.4675519675925926</c:v>
                </c:pt>
                <c:pt idx="2080">
                  <c:v>0.46755546296296296</c:v>
                </c:pt>
                <c:pt idx="2081">
                  <c:v>0.46755906249999996</c:v>
                </c:pt>
                <c:pt idx="2082">
                  <c:v>0.4675625810185185</c:v>
                </c:pt>
                <c:pt idx="2083">
                  <c:v>0.46756609953703704</c:v>
                </c:pt>
                <c:pt idx="2084">
                  <c:v>0.46756964120370376</c:v>
                </c:pt>
                <c:pt idx="2085">
                  <c:v>0.46757390046296293</c:v>
                </c:pt>
                <c:pt idx="2086">
                  <c:v>0.46757746527777777</c:v>
                </c:pt>
                <c:pt idx="2087">
                  <c:v>0.4675809490740741</c:v>
                </c:pt>
                <c:pt idx="2088">
                  <c:v>0.46758444444444441</c:v>
                </c:pt>
                <c:pt idx="2089">
                  <c:v>0.46758798611111113</c:v>
                </c:pt>
                <c:pt idx="2090">
                  <c:v>0.46759145833333332</c:v>
                </c:pt>
                <c:pt idx="2091">
                  <c:v>0.4675950231481481</c:v>
                </c:pt>
                <c:pt idx="2092">
                  <c:v>0.46759850694444444</c:v>
                </c:pt>
                <c:pt idx="2093">
                  <c:v>0.46760199074074071</c:v>
                </c:pt>
                <c:pt idx="2094">
                  <c:v>0.46760557870370367</c:v>
                </c:pt>
                <c:pt idx="2095">
                  <c:v>0.46760907407407409</c:v>
                </c:pt>
                <c:pt idx="2096">
                  <c:v>0.46761256944444446</c:v>
                </c:pt>
                <c:pt idx="2097">
                  <c:v>0.46761608796296295</c:v>
                </c:pt>
                <c:pt idx="2098">
                  <c:v>0.46761956018518519</c:v>
                </c:pt>
                <c:pt idx="2099">
                  <c:v>0.4676231018518518</c:v>
                </c:pt>
                <c:pt idx="2100">
                  <c:v>0.46762662037037034</c:v>
                </c:pt>
                <c:pt idx="2101">
                  <c:v>0.46763009259259264</c:v>
                </c:pt>
                <c:pt idx="2102">
                  <c:v>0.46763358796296295</c:v>
                </c:pt>
                <c:pt idx="2103">
                  <c:v>0.4676370949074074</c:v>
                </c:pt>
                <c:pt idx="2104">
                  <c:v>0.46764068287037036</c:v>
                </c:pt>
                <c:pt idx="2105">
                  <c:v>0.46764416666666664</c:v>
                </c:pt>
                <c:pt idx="2106">
                  <c:v>0.46764766203703706</c:v>
                </c:pt>
                <c:pt idx="2107">
                  <c:v>0.46765121527777781</c:v>
                </c:pt>
                <c:pt idx="2108">
                  <c:v>0.46765467592592591</c:v>
                </c:pt>
                <c:pt idx="2109">
                  <c:v>0.46765825231481478</c:v>
                </c:pt>
                <c:pt idx="2110">
                  <c:v>0.46766172453703708</c:v>
                </c:pt>
                <c:pt idx="2111">
                  <c:v>0.4676652083333333</c:v>
                </c:pt>
                <c:pt idx="2112">
                  <c:v>0.46766870370370373</c:v>
                </c:pt>
                <c:pt idx="2113">
                  <c:v>0.46767219907407404</c:v>
                </c:pt>
                <c:pt idx="2114">
                  <c:v>0.46767576388888887</c:v>
                </c:pt>
                <c:pt idx="2115">
                  <c:v>0.46767930555555554</c:v>
                </c:pt>
                <c:pt idx="2116">
                  <c:v>0.46768277777777773</c:v>
                </c:pt>
                <c:pt idx="2117">
                  <c:v>0.46768635416666665</c:v>
                </c:pt>
                <c:pt idx="2118">
                  <c:v>0.4676898611111111</c:v>
                </c:pt>
                <c:pt idx="2119">
                  <c:v>0.46769339120370373</c:v>
                </c:pt>
                <c:pt idx="2120">
                  <c:v>0.46769687499999996</c:v>
                </c:pt>
                <c:pt idx="2121">
                  <c:v>0.46770037037037038</c:v>
                </c:pt>
                <c:pt idx="2122">
                  <c:v>0.46770393518518522</c:v>
                </c:pt>
                <c:pt idx="2123">
                  <c:v>0.46770743055555553</c:v>
                </c:pt>
                <c:pt idx="2124">
                  <c:v>0.46771096064814816</c:v>
                </c:pt>
                <c:pt idx="2125">
                  <c:v>0.46771442129629631</c:v>
                </c:pt>
                <c:pt idx="2126">
                  <c:v>0.46771790509259259</c:v>
                </c:pt>
                <c:pt idx="2127">
                  <c:v>0.46772149305555555</c:v>
                </c:pt>
                <c:pt idx="2128">
                  <c:v>0.46772498842592597</c:v>
                </c:pt>
                <c:pt idx="2129">
                  <c:v>0.46772848379629628</c:v>
                </c:pt>
                <c:pt idx="2130">
                  <c:v>0.46773194444444449</c:v>
                </c:pt>
                <c:pt idx="2131">
                  <c:v>0.46773542824074071</c:v>
                </c:pt>
                <c:pt idx="2132">
                  <c:v>0.46773903935185185</c:v>
                </c:pt>
                <c:pt idx="2133">
                  <c:v>0.46774260416666663</c:v>
                </c:pt>
                <c:pt idx="2134">
                  <c:v>0.46774606481481484</c:v>
                </c:pt>
                <c:pt idx="2135">
                  <c:v>0.46774958333333333</c:v>
                </c:pt>
                <c:pt idx="2136">
                  <c:v>0.46775303240740745</c:v>
                </c:pt>
                <c:pt idx="2137">
                  <c:v>0.46775662037037041</c:v>
                </c:pt>
                <c:pt idx="2138">
                  <c:v>0.46776012731481481</c:v>
                </c:pt>
                <c:pt idx="2139">
                  <c:v>0.46776363425925926</c:v>
                </c:pt>
                <c:pt idx="2140">
                  <c:v>0.46776712962962969</c:v>
                </c:pt>
                <c:pt idx="2141">
                  <c:v>0.46777063657407408</c:v>
                </c:pt>
                <c:pt idx="2142">
                  <c:v>0.46777418981481483</c:v>
                </c:pt>
                <c:pt idx="2143">
                  <c:v>0.46777769675925929</c:v>
                </c:pt>
                <c:pt idx="2144">
                  <c:v>0.4677811921296296</c:v>
                </c:pt>
                <c:pt idx="2145">
                  <c:v>0.46778472222222223</c:v>
                </c:pt>
                <c:pt idx="2146">
                  <c:v>0.4677882060185185</c:v>
                </c:pt>
                <c:pt idx="2147">
                  <c:v>0.46779174768518517</c:v>
                </c:pt>
                <c:pt idx="2148">
                  <c:v>0.4677952314814815</c:v>
                </c:pt>
                <c:pt idx="2149">
                  <c:v>0.46779872685185181</c:v>
                </c:pt>
                <c:pt idx="2150">
                  <c:v>0.46780236111111112</c:v>
                </c:pt>
                <c:pt idx="2151">
                  <c:v>0.46780662037037035</c:v>
                </c:pt>
                <c:pt idx="2152">
                  <c:v>0.46781013888888889</c:v>
                </c:pt>
                <c:pt idx="2153">
                  <c:v>0.46781369212962964</c:v>
                </c:pt>
                <c:pt idx="2154">
                  <c:v>0.46781723379629631</c:v>
                </c:pt>
                <c:pt idx="2155">
                  <c:v>0.46782077546296291</c:v>
                </c:pt>
                <c:pt idx="2156">
                  <c:v>0.46782425925925925</c:v>
                </c:pt>
                <c:pt idx="2157">
                  <c:v>0.46782773148148143</c:v>
                </c:pt>
                <c:pt idx="2158">
                  <c:v>0.46783130787037036</c:v>
                </c:pt>
                <c:pt idx="2159">
                  <c:v>0.46783484953703702</c:v>
                </c:pt>
                <c:pt idx="2160">
                  <c:v>0.46783839120370369</c:v>
                </c:pt>
                <c:pt idx="2161">
                  <c:v>0.46784187499999996</c:v>
                </c:pt>
                <c:pt idx="2162">
                  <c:v>0.46784533564814818</c:v>
                </c:pt>
                <c:pt idx="2163">
                  <c:v>0.46784898148148146</c:v>
                </c:pt>
                <c:pt idx="2164">
                  <c:v>0.46785248842592592</c:v>
                </c:pt>
                <c:pt idx="2165">
                  <c:v>0.46785596064814811</c:v>
                </c:pt>
                <c:pt idx="2166">
                  <c:v>0.46785943287037041</c:v>
                </c:pt>
                <c:pt idx="2167">
                  <c:v>0.46786295138888884</c:v>
                </c:pt>
                <c:pt idx="2168">
                  <c:v>0.46786648148148147</c:v>
                </c:pt>
                <c:pt idx="2169">
                  <c:v>0.46786998842592592</c:v>
                </c:pt>
                <c:pt idx="2170">
                  <c:v>0.46787346064814811</c:v>
                </c:pt>
                <c:pt idx="2171">
                  <c:v>0.46787699074074074</c:v>
                </c:pt>
                <c:pt idx="2172">
                  <c:v>0.46788046296296293</c:v>
                </c:pt>
                <c:pt idx="2173">
                  <c:v>0.46788407407407412</c:v>
                </c:pt>
                <c:pt idx="2174">
                  <c:v>0.46788756944444443</c:v>
                </c:pt>
                <c:pt idx="2175">
                  <c:v>0.46789109953703706</c:v>
                </c:pt>
                <c:pt idx="2176">
                  <c:v>0.46789460648148151</c:v>
                </c:pt>
                <c:pt idx="2177">
                  <c:v>0.46789811342592591</c:v>
                </c:pt>
                <c:pt idx="2178">
                  <c:v>0.46790163194444445</c:v>
                </c:pt>
                <c:pt idx="2179">
                  <c:v>0.46790515046296299</c:v>
                </c:pt>
                <c:pt idx="2180">
                  <c:v>0.46790863425925927</c:v>
                </c:pt>
                <c:pt idx="2181">
                  <c:v>0.46791223379629626</c:v>
                </c:pt>
                <c:pt idx="2182">
                  <c:v>0.46791572916666668</c:v>
                </c:pt>
                <c:pt idx="2183">
                  <c:v>0.46791927083333335</c:v>
                </c:pt>
                <c:pt idx="2184">
                  <c:v>0.46792275462962962</c:v>
                </c:pt>
                <c:pt idx="2185">
                  <c:v>0.46792623842592596</c:v>
                </c:pt>
                <c:pt idx="2186">
                  <c:v>0.46792981481481483</c:v>
                </c:pt>
                <c:pt idx="2187">
                  <c:v>0.4679333449074074</c:v>
                </c:pt>
                <c:pt idx="2188">
                  <c:v>0.46793689814814815</c:v>
                </c:pt>
                <c:pt idx="2189">
                  <c:v>0.46794039351851852</c:v>
                </c:pt>
                <c:pt idx="2190">
                  <c:v>0.467943912037037</c:v>
                </c:pt>
                <c:pt idx="2191">
                  <c:v>0.46794753472222222</c:v>
                </c:pt>
                <c:pt idx="2192">
                  <c:v>0.46795105324074071</c:v>
                </c:pt>
                <c:pt idx="2193">
                  <c:v>0.46795450231481484</c:v>
                </c:pt>
                <c:pt idx="2194">
                  <c:v>0.46795802083333332</c:v>
                </c:pt>
                <c:pt idx="2195">
                  <c:v>0.46796236111111106</c:v>
                </c:pt>
                <c:pt idx="2196">
                  <c:v>0.46796586805555557</c:v>
                </c:pt>
                <c:pt idx="2197">
                  <c:v>0.46796934027777781</c:v>
                </c:pt>
                <c:pt idx="2198">
                  <c:v>0.46797284722222221</c:v>
                </c:pt>
                <c:pt idx="2199">
                  <c:v>0.46797645833333329</c:v>
                </c:pt>
                <c:pt idx="2200">
                  <c:v>0.46797995370370371</c:v>
                </c:pt>
                <c:pt idx="2201">
                  <c:v>0.4679834259259259</c:v>
                </c:pt>
                <c:pt idx="2202">
                  <c:v>0.46798693287037035</c:v>
                </c:pt>
                <c:pt idx="2203">
                  <c:v>0.46799046296296298</c:v>
                </c:pt>
                <c:pt idx="2204">
                  <c:v>0.46799401620370373</c:v>
                </c:pt>
                <c:pt idx="2205">
                  <c:v>0.46799754629629625</c:v>
                </c:pt>
                <c:pt idx="2206">
                  <c:v>0.46800101851851855</c:v>
                </c:pt>
                <c:pt idx="2207">
                  <c:v>0.4680045717592593</c:v>
                </c:pt>
                <c:pt idx="2208">
                  <c:v>0.46800809027777773</c:v>
                </c:pt>
                <c:pt idx="2209">
                  <c:v>0.46801162037037036</c:v>
                </c:pt>
                <c:pt idx="2210">
                  <c:v>0.46801509259259261</c:v>
                </c:pt>
                <c:pt idx="2211">
                  <c:v>0.46801863425925921</c:v>
                </c:pt>
                <c:pt idx="2212">
                  <c:v>0.46802222222222217</c:v>
                </c:pt>
                <c:pt idx="2213">
                  <c:v>0.46802581018518513</c:v>
                </c:pt>
                <c:pt idx="2214">
                  <c:v>0.46802930555555555</c:v>
                </c:pt>
                <c:pt idx="2215">
                  <c:v>0.4680328587962963</c:v>
                </c:pt>
                <c:pt idx="2216">
                  <c:v>0.46803635416666661</c:v>
                </c:pt>
                <c:pt idx="2217">
                  <c:v>0.46803993055555554</c:v>
                </c:pt>
                <c:pt idx="2218">
                  <c:v>0.46804350694444441</c:v>
                </c:pt>
                <c:pt idx="2219">
                  <c:v>0.46804703703703704</c:v>
                </c:pt>
                <c:pt idx="2220">
                  <c:v>0.46805056712962961</c:v>
                </c:pt>
                <c:pt idx="2221">
                  <c:v>0.4680540393518518</c:v>
                </c:pt>
                <c:pt idx="2222">
                  <c:v>0.46805763888888891</c:v>
                </c:pt>
                <c:pt idx="2223">
                  <c:v>0.46806141203703705</c:v>
                </c:pt>
                <c:pt idx="2224">
                  <c:v>0.46806495370370366</c:v>
                </c:pt>
                <c:pt idx="2225">
                  <c:v>0.46806863425925926</c:v>
                </c:pt>
                <c:pt idx="2226">
                  <c:v>0.46807218750000001</c:v>
                </c:pt>
                <c:pt idx="2227">
                  <c:v>0.46807575231481485</c:v>
                </c:pt>
                <c:pt idx="2228">
                  <c:v>0.4680793055555556</c:v>
                </c:pt>
                <c:pt idx="2229">
                  <c:v>0.46808284722222221</c:v>
                </c:pt>
                <c:pt idx="2230">
                  <c:v>0.46808644675925931</c:v>
                </c:pt>
                <c:pt idx="2231">
                  <c:v>0.46809005787037039</c:v>
                </c:pt>
                <c:pt idx="2232">
                  <c:v>0.46809358796296291</c:v>
                </c:pt>
                <c:pt idx="2233">
                  <c:v>0.46809721064814819</c:v>
                </c:pt>
                <c:pt idx="2234">
                  <c:v>0.46810072916666662</c:v>
                </c:pt>
                <c:pt idx="2235">
                  <c:v>0.4681043518518519</c:v>
                </c:pt>
                <c:pt idx="2236">
                  <c:v>0.46810790509259265</c:v>
                </c:pt>
                <c:pt idx="2237">
                  <c:v>0.46811143518518517</c:v>
                </c:pt>
                <c:pt idx="2238">
                  <c:v>0.46811504629629624</c:v>
                </c:pt>
                <c:pt idx="2239">
                  <c:v>0.46811937499999995</c:v>
                </c:pt>
                <c:pt idx="2240">
                  <c:v>0.46812290509259258</c:v>
                </c:pt>
                <c:pt idx="2241">
                  <c:v>0.46812653935185189</c:v>
                </c:pt>
                <c:pt idx="2242">
                  <c:v>0.46813011574074076</c:v>
                </c:pt>
                <c:pt idx="2243">
                  <c:v>0.46813371527777781</c:v>
                </c:pt>
                <c:pt idx="2244">
                  <c:v>0.46813725694444441</c:v>
                </c:pt>
                <c:pt idx="2245">
                  <c:v>0.46814077546296295</c:v>
                </c:pt>
                <c:pt idx="2246">
                  <c:v>0.46814439814814812</c:v>
                </c:pt>
                <c:pt idx="2247">
                  <c:v>0.46814800925925931</c:v>
                </c:pt>
                <c:pt idx="2248">
                  <c:v>0.46815152777777774</c:v>
                </c:pt>
                <c:pt idx="2249">
                  <c:v>0.4681551157407407</c:v>
                </c:pt>
                <c:pt idx="2250">
                  <c:v>0.46815864583333333</c:v>
                </c:pt>
                <c:pt idx="2251">
                  <c:v>0.46816231481481485</c:v>
                </c:pt>
                <c:pt idx="2252">
                  <c:v>0.46816584490740737</c:v>
                </c:pt>
                <c:pt idx="2253">
                  <c:v>0.46816946759259265</c:v>
                </c:pt>
                <c:pt idx="2254">
                  <c:v>0.46817312500000002</c:v>
                </c:pt>
                <c:pt idx="2255">
                  <c:v>0.4681767361111111</c:v>
                </c:pt>
                <c:pt idx="2256">
                  <c:v>0.46818026620370373</c:v>
                </c:pt>
                <c:pt idx="2257">
                  <c:v>0.4681838425925926</c:v>
                </c:pt>
                <c:pt idx="2258">
                  <c:v>0.46818743055555556</c:v>
                </c:pt>
                <c:pt idx="2259">
                  <c:v>0.46819109953703703</c:v>
                </c:pt>
                <c:pt idx="2260">
                  <c:v>0.46819469907407413</c:v>
                </c:pt>
                <c:pt idx="2261">
                  <c:v>0.46819822916666665</c:v>
                </c:pt>
                <c:pt idx="2262">
                  <c:v>0.46820184027777773</c:v>
                </c:pt>
                <c:pt idx="2263">
                  <c:v>0.4682054282407408</c:v>
                </c:pt>
                <c:pt idx="2264">
                  <c:v>0.46820894675925923</c:v>
                </c:pt>
                <c:pt idx="2265">
                  <c:v>0.46821248842592594</c:v>
                </c:pt>
                <c:pt idx="2266">
                  <c:v>0.46821597222222228</c:v>
                </c:pt>
                <c:pt idx="2267">
                  <c:v>0.46821965277777777</c:v>
                </c:pt>
                <c:pt idx="2268">
                  <c:v>0.46822319444444443</c:v>
                </c:pt>
                <c:pt idx="2269">
                  <c:v>0.46822667824074071</c:v>
                </c:pt>
                <c:pt idx="2270">
                  <c:v>0.46823019675925925</c:v>
                </c:pt>
                <c:pt idx="2271">
                  <c:v>0.46823378472222221</c:v>
                </c:pt>
                <c:pt idx="2272">
                  <c:v>0.46823733796296296</c:v>
                </c:pt>
                <c:pt idx="2273">
                  <c:v>0.46824083333333338</c:v>
                </c:pt>
                <c:pt idx="2274">
                  <c:v>0.46824430555555557</c:v>
                </c:pt>
                <c:pt idx="2275">
                  <c:v>0.46824796296296295</c:v>
                </c:pt>
                <c:pt idx="2276">
                  <c:v>0.46825148148148149</c:v>
                </c:pt>
                <c:pt idx="2277">
                  <c:v>0.46825498842592594</c:v>
                </c:pt>
                <c:pt idx="2278">
                  <c:v>0.46825847222222222</c:v>
                </c:pt>
                <c:pt idx="2279">
                  <c:v>0.46826204861111109</c:v>
                </c:pt>
                <c:pt idx="2280">
                  <c:v>0.46826565972222217</c:v>
                </c:pt>
                <c:pt idx="2281">
                  <c:v>0.46826916666666668</c:v>
                </c:pt>
                <c:pt idx="2282">
                  <c:v>0.46827266203703705</c:v>
                </c:pt>
                <c:pt idx="2283">
                  <c:v>0.46827622685185188</c:v>
                </c:pt>
                <c:pt idx="2284">
                  <c:v>0.46828053240740736</c:v>
                </c:pt>
                <c:pt idx="2285">
                  <c:v>0.46828401620370369</c:v>
                </c:pt>
                <c:pt idx="2286">
                  <c:v>0.46828751157407406</c:v>
                </c:pt>
                <c:pt idx="2287">
                  <c:v>0.46829104166666663</c:v>
                </c:pt>
                <c:pt idx="2288">
                  <c:v>0.46829469907407412</c:v>
                </c:pt>
                <c:pt idx="2289">
                  <c:v>0.46829824074074072</c:v>
                </c:pt>
                <c:pt idx="2290">
                  <c:v>0.46830171296296297</c:v>
                </c:pt>
                <c:pt idx="2291">
                  <c:v>0.46830525462962963</c:v>
                </c:pt>
                <c:pt idx="2292">
                  <c:v>0.46830884259259259</c:v>
                </c:pt>
                <c:pt idx="2293">
                  <c:v>0.46831244212962964</c:v>
                </c:pt>
                <c:pt idx="2294">
                  <c:v>0.46831600694444447</c:v>
                </c:pt>
                <c:pt idx="2295">
                  <c:v>0.46831967592592588</c:v>
                </c:pt>
                <c:pt idx="2296">
                  <c:v>0.46832328703703707</c:v>
                </c:pt>
                <c:pt idx="2297">
                  <c:v>0.4683268518518518</c:v>
                </c:pt>
                <c:pt idx="2298">
                  <c:v>0.46833042824074073</c:v>
                </c:pt>
                <c:pt idx="2299">
                  <c:v>0.46833393518518518</c:v>
                </c:pt>
                <c:pt idx="2300">
                  <c:v>0.46833745370370372</c:v>
                </c:pt>
                <c:pt idx="2301">
                  <c:v>0.46834105324074077</c:v>
                </c:pt>
                <c:pt idx="2302">
                  <c:v>0.46834459490740743</c:v>
                </c:pt>
                <c:pt idx="2303">
                  <c:v>0.46834810185185183</c:v>
                </c:pt>
                <c:pt idx="2304">
                  <c:v>0.4683516782407407</c:v>
                </c:pt>
                <c:pt idx="2305">
                  <c:v>0.46835519675925924</c:v>
                </c:pt>
                <c:pt idx="2306">
                  <c:v>0.46835877314814817</c:v>
                </c:pt>
                <c:pt idx="2307">
                  <c:v>0.46836229166666671</c:v>
                </c:pt>
                <c:pt idx="2308">
                  <c:v>0.46836584490740746</c:v>
                </c:pt>
                <c:pt idx="2309">
                  <c:v>0.46836943287037042</c:v>
                </c:pt>
                <c:pt idx="2310">
                  <c:v>0.46837295138888885</c:v>
                </c:pt>
                <c:pt idx="2311">
                  <c:v>0.46837646990740739</c:v>
                </c:pt>
                <c:pt idx="2312">
                  <c:v>0.46838000000000002</c:v>
                </c:pt>
                <c:pt idx="2313">
                  <c:v>0.4683835185185185</c:v>
                </c:pt>
                <c:pt idx="2314">
                  <c:v>0.46838710648148146</c:v>
                </c:pt>
                <c:pt idx="2315">
                  <c:v>0.468390625</c:v>
                </c:pt>
                <c:pt idx="2316">
                  <c:v>0.46839416666666667</c:v>
                </c:pt>
                <c:pt idx="2317">
                  <c:v>0.46839767361111112</c:v>
                </c:pt>
                <c:pt idx="2318">
                  <c:v>0.4684011574074074</c:v>
                </c:pt>
                <c:pt idx="2319">
                  <c:v>0.46840476851851848</c:v>
                </c:pt>
                <c:pt idx="2320">
                  <c:v>0.46840831018518519</c:v>
                </c:pt>
                <c:pt idx="2321">
                  <c:v>0.46841182870370374</c:v>
                </c:pt>
                <c:pt idx="2322">
                  <c:v>0.46841534722222217</c:v>
                </c:pt>
                <c:pt idx="2323">
                  <c:v>0.46841886574074071</c:v>
                </c:pt>
                <c:pt idx="2324">
                  <c:v>0.46842247685185184</c:v>
                </c:pt>
                <c:pt idx="2325">
                  <c:v>0.46842597222222221</c:v>
                </c:pt>
                <c:pt idx="2326">
                  <c:v>0.46842946759259263</c:v>
                </c:pt>
                <c:pt idx="2327">
                  <c:v>0.46843306712962968</c:v>
                </c:pt>
                <c:pt idx="2328">
                  <c:v>0.46843743055555559</c:v>
                </c:pt>
                <c:pt idx="2329">
                  <c:v>0.46844097222222225</c:v>
                </c:pt>
                <c:pt idx="2330">
                  <c:v>0.4684445717592593</c:v>
                </c:pt>
                <c:pt idx="2331">
                  <c:v>0.4684480787037037</c:v>
                </c:pt>
                <c:pt idx="2332">
                  <c:v>0.46845164351851848</c:v>
                </c:pt>
                <c:pt idx="2333">
                  <c:v>0.46845516203703702</c:v>
                </c:pt>
                <c:pt idx="2334">
                  <c:v>0.46845863425925921</c:v>
                </c:pt>
                <c:pt idx="2335">
                  <c:v>0.46846222222222217</c:v>
                </c:pt>
                <c:pt idx="2336">
                  <c:v>0.46846581018518524</c:v>
                </c:pt>
                <c:pt idx="2337">
                  <c:v>0.46846929398148146</c:v>
                </c:pt>
                <c:pt idx="2338">
                  <c:v>0.46847289351851851</c:v>
                </c:pt>
                <c:pt idx="2339">
                  <c:v>0.46847638888888893</c:v>
                </c:pt>
                <c:pt idx="2340">
                  <c:v>0.4684800115740741</c:v>
                </c:pt>
                <c:pt idx="2341">
                  <c:v>0.46848354166666667</c:v>
                </c:pt>
                <c:pt idx="2342">
                  <c:v>0.46848704861111107</c:v>
                </c:pt>
                <c:pt idx="2343">
                  <c:v>0.4684905787037037</c:v>
                </c:pt>
                <c:pt idx="2344">
                  <c:v>0.46849416666666666</c:v>
                </c:pt>
                <c:pt idx="2345">
                  <c:v>0.46849774305555553</c:v>
                </c:pt>
                <c:pt idx="2346">
                  <c:v>0.46850127314814816</c:v>
                </c:pt>
                <c:pt idx="2347">
                  <c:v>0.46850478009259261</c:v>
                </c:pt>
                <c:pt idx="2348">
                  <c:v>0.46850843749999999</c:v>
                </c:pt>
                <c:pt idx="2349">
                  <c:v>0.46851196759259262</c:v>
                </c:pt>
                <c:pt idx="2350">
                  <c:v>0.46851547453703701</c:v>
                </c:pt>
                <c:pt idx="2351">
                  <c:v>0.46851903935185185</c:v>
                </c:pt>
                <c:pt idx="2352">
                  <c:v>0.46852258101851851</c:v>
                </c:pt>
                <c:pt idx="2353">
                  <c:v>0.46852618055555556</c:v>
                </c:pt>
                <c:pt idx="2354">
                  <c:v>0.46852968750000001</c:v>
                </c:pt>
                <c:pt idx="2355">
                  <c:v>0.46853320601851856</c:v>
                </c:pt>
                <c:pt idx="2356">
                  <c:v>0.46853677083333328</c:v>
                </c:pt>
                <c:pt idx="2357">
                  <c:v>0.46854027777777779</c:v>
                </c:pt>
                <c:pt idx="2358">
                  <c:v>0.46854386574074075</c:v>
                </c:pt>
                <c:pt idx="2359">
                  <c:v>0.46854739583333332</c:v>
                </c:pt>
                <c:pt idx="2360">
                  <c:v>0.46855094907407407</c:v>
                </c:pt>
                <c:pt idx="2361">
                  <c:v>0.46855457175925924</c:v>
                </c:pt>
                <c:pt idx="2362">
                  <c:v>0.46855809027777778</c:v>
                </c:pt>
                <c:pt idx="2363">
                  <c:v>0.46856164351851853</c:v>
                </c:pt>
                <c:pt idx="2364">
                  <c:v>0.46856521990740746</c:v>
                </c:pt>
                <c:pt idx="2365">
                  <c:v>0.46856871527777777</c:v>
                </c:pt>
                <c:pt idx="2366">
                  <c:v>0.46857232638888885</c:v>
                </c:pt>
                <c:pt idx="2367">
                  <c:v>0.46857586805555557</c:v>
                </c:pt>
                <c:pt idx="2368">
                  <c:v>0.46857939814814814</c:v>
                </c:pt>
                <c:pt idx="2369">
                  <c:v>0.46858290509259254</c:v>
                </c:pt>
                <c:pt idx="2370">
                  <c:v>0.46858640046296296</c:v>
                </c:pt>
                <c:pt idx="2371">
                  <c:v>0.46859000000000001</c:v>
                </c:pt>
                <c:pt idx="2372">
                  <c:v>0.46859432870370371</c:v>
                </c:pt>
                <c:pt idx="2373">
                  <c:v>0.46859782407407408</c:v>
                </c:pt>
                <c:pt idx="2374">
                  <c:v>0.468601400462963</c:v>
                </c:pt>
                <c:pt idx="2375">
                  <c:v>0.46860494212962966</c:v>
                </c:pt>
                <c:pt idx="2376">
                  <c:v>0.46860848379629627</c:v>
                </c:pt>
                <c:pt idx="2377">
                  <c:v>0.46861200231481481</c:v>
                </c:pt>
                <c:pt idx="2378">
                  <c:v>0.46861554398148147</c:v>
                </c:pt>
                <c:pt idx="2379">
                  <c:v>0.46861914351851852</c:v>
                </c:pt>
                <c:pt idx="2380">
                  <c:v>0.46862271990740739</c:v>
                </c:pt>
                <c:pt idx="2381">
                  <c:v>0.46862623842592593</c:v>
                </c:pt>
                <c:pt idx="2382">
                  <c:v>0.46862978009259254</c:v>
                </c:pt>
                <c:pt idx="2383">
                  <c:v>0.46863335648148147</c:v>
                </c:pt>
                <c:pt idx="2384">
                  <c:v>0.46863692129629625</c:v>
                </c:pt>
                <c:pt idx="2385">
                  <c:v>0.46864043981481479</c:v>
                </c:pt>
                <c:pt idx="2386">
                  <c:v>0.46864395833333333</c:v>
                </c:pt>
                <c:pt idx="2387">
                  <c:v>0.46864755787037038</c:v>
                </c:pt>
                <c:pt idx="2388">
                  <c:v>0.46865115740740743</c:v>
                </c:pt>
                <c:pt idx="2389">
                  <c:v>0.4686546875</c:v>
                </c:pt>
                <c:pt idx="2390">
                  <c:v>0.46865837962962958</c:v>
                </c:pt>
                <c:pt idx="2391">
                  <c:v>0.46866195601851851</c:v>
                </c:pt>
                <c:pt idx="2392">
                  <c:v>0.46866567129629627</c:v>
                </c:pt>
                <c:pt idx="2393">
                  <c:v>0.4686692476851852</c:v>
                </c:pt>
                <c:pt idx="2394">
                  <c:v>0.46867296296296296</c:v>
                </c:pt>
                <c:pt idx="2395">
                  <c:v>0.46867672453703707</c:v>
                </c:pt>
                <c:pt idx="2396">
                  <c:v>0.46868078703703703</c:v>
                </c:pt>
                <c:pt idx="2397">
                  <c:v>0.46868446759259258</c:v>
                </c:pt>
                <c:pt idx="2398">
                  <c:v>0.46868829861111111</c:v>
                </c:pt>
                <c:pt idx="2399">
                  <c:v>0.46869196759259263</c:v>
                </c:pt>
                <c:pt idx="2400">
                  <c:v>0.46869567129629625</c:v>
                </c:pt>
                <c:pt idx="2401">
                  <c:v>0.46869928240740744</c:v>
                </c:pt>
                <c:pt idx="2402">
                  <c:v>0.46870300925925923</c:v>
                </c:pt>
                <c:pt idx="2403">
                  <c:v>0.46870667824074075</c:v>
                </c:pt>
                <c:pt idx="2404">
                  <c:v>0.46871041666666668</c:v>
                </c:pt>
                <c:pt idx="2405">
                  <c:v>0.46871395833333335</c:v>
                </c:pt>
                <c:pt idx="2406">
                  <c:v>0.46871795138888889</c:v>
                </c:pt>
                <c:pt idx="2407">
                  <c:v>0.46872162037037035</c:v>
                </c:pt>
                <c:pt idx="2408">
                  <c:v>0.46872527777777778</c:v>
                </c:pt>
                <c:pt idx="2409">
                  <c:v>0.46872893518518516</c:v>
                </c:pt>
                <c:pt idx="2410">
                  <c:v>0.46873256944444441</c:v>
                </c:pt>
                <c:pt idx="2411">
                  <c:v>0.46873609953703704</c:v>
                </c:pt>
                <c:pt idx="2412">
                  <c:v>0.46873967592592591</c:v>
                </c:pt>
                <c:pt idx="2413">
                  <c:v>0.46874320601851854</c:v>
                </c:pt>
                <c:pt idx="2414">
                  <c:v>0.46874695601851851</c:v>
                </c:pt>
                <c:pt idx="2415">
                  <c:v>0.46875059027777777</c:v>
                </c:pt>
                <c:pt idx="2416">
                  <c:v>0.46875435185185182</c:v>
                </c:pt>
                <c:pt idx="2417">
                  <c:v>0.46875898148148148</c:v>
                </c:pt>
                <c:pt idx="2418">
                  <c:v>0.46876341435185181</c:v>
                </c:pt>
                <c:pt idx="2419">
                  <c:v>0.46876708333333333</c:v>
                </c:pt>
                <c:pt idx="2420">
                  <c:v>0.46877104166666667</c:v>
                </c:pt>
                <c:pt idx="2421">
                  <c:v>0.46877706018518522</c:v>
                </c:pt>
                <c:pt idx="2422">
                  <c:v>0.46878064814814818</c:v>
                </c:pt>
                <c:pt idx="2423">
                  <c:v>0.46878434027777777</c:v>
                </c:pt>
                <c:pt idx="2424">
                  <c:v>0.46878803240740741</c:v>
                </c:pt>
                <c:pt idx="2425">
                  <c:v>0.46879172453703705</c:v>
                </c:pt>
                <c:pt idx="2426">
                  <c:v>0.46879528935185188</c:v>
                </c:pt>
                <c:pt idx="2427">
                  <c:v>0.46879895833333335</c:v>
                </c:pt>
                <c:pt idx="2428">
                  <c:v>0.46880255787037034</c:v>
                </c:pt>
                <c:pt idx="2429">
                  <c:v>0.46880618055555551</c:v>
                </c:pt>
                <c:pt idx="2430">
                  <c:v>0.46880976851851847</c:v>
                </c:pt>
                <c:pt idx="2431">
                  <c:v>0.46881339120370374</c:v>
                </c:pt>
                <c:pt idx="2432">
                  <c:v>0.46881704861111112</c:v>
                </c:pt>
                <c:pt idx="2433">
                  <c:v>0.4688206597222222</c:v>
                </c:pt>
                <c:pt idx="2434">
                  <c:v>0.46882423611111107</c:v>
                </c:pt>
                <c:pt idx="2435">
                  <c:v>0.46882790509259259</c:v>
                </c:pt>
                <c:pt idx="2436">
                  <c:v>0.46883149305555555</c:v>
                </c:pt>
                <c:pt idx="2437">
                  <c:v>0.46883510416666668</c:v>
                </c:pt>
                <c:pt idx="2438">
                  <c:v>0.46883871527777776</c:v>
                </c:pt>
                <c:pt idx="2439">
                  <c:v>0.46884229166666663</c:v>
                </c:pt>
                <c:pt idx="2440">
                  <c:v>0.46884594907407412</c:v>
                </c:pt>
                <c:pt idx="2441">
                  <c:v>0.46884957175925929</c:v>
                </c:pt>
                <c:pt idx="2442">
                  <c:v>0.46885313657407407</c:v>
                </c:pt>
                <c:pt idx="2443">
                  <c:v>0.46885681712962962</c:v>
                </c:pt>
                <c:pt idx="2444">
                  <c:v>0.46886040509259258</c:v>
                </c:pt>
                <c:pt idx="2445">
                  <c:v>0.4688640277777778</c:v>
                </c:pt>
                <c:pt idx="2446">
                  <c:v>0.46886765046296297</c:v>
                </c:pt>
                <c:pt idx="2447">
                  <c:v>0.46887125000000002</c:v>
                </c:pt>
                <c:pt idx="2448">
                  <c:v>0.46887487268518518</c:v>
                </c:pt>
                <c:pt idx="2449">
                  <c:v>0.46887848379629626</c:v>
                </c:pt>
                <c:pt idx="2450">
                  <c:v>0.46888237268518518</c:v>
                </c:pt>
                <c:pt idx="2451">
                  <c:v>0.46888605324074079</c:v>
                </c:pt>
                <c:pt idx="2452">
                  <c:v>0.46888961805555557</c:v>
                </c:pt>
                <c:pt idx="2453">
                  <c:v>0.4688932291666667</c:v>
                </c:pt>
                <c:pt idx="2454">
                  <c:v>0.4688969097222222</c:v>
                </c:pt>
                <c:pt idx="2455">
                  <c:v>0.46890054398148151</c:v>
                </c:pt>
                <c:pt idx="2456">
                  <c:v>0.46890413194444447</c:v>
                </c:pt>
                <c:pt idx="2457">
                  <c:v>0.46890777777777776</c:v>
                </c:pt>
                <c:pt idx="2458">
                  <c:v>0.4689113773148148</c:v>
                </c:pt>
                <c:pt idx="2459">
                  <c:v>0.46891508101851853</c:v>
                </c:pt>
                <c:pt idx="2460">
                  <c:v>0.46891868055555558</c:v>
                </c:pt>
                <c:pt idx="2461">
                  <c:v>0.46892306712962961</c:v>
                </c:pt>
                <c:pt idx="2462">
                  <c:v>0.46892670138888892</c:v>
                </c:pt>
                <c:pt idx="2463">
                  <c:v>0.46893024305555553</c:v>
                </c:pt>
                <c:pt idx="2464">
                  <c:v>0.46893376157407407</c:v>
                </c:pt>
                <c:pt idx="2465">
                  <c:v>0.4689375115740741</c:v>
                </c:pt>
                <c:pt idx="2466">
                  <c:v>0.46894108796296297</c:v>
                </c:pt>
                <c:pt idx="2467">
                  <c:v>0.46894467592592592</c:v>
                </c:pt>
                <c:pt idx="2468">
                  <c:v>0.46894824074074076</c:v>
                </c:pt>
                <c:pt idx="2469">
                  <c:v>0.46895184027777775</c:v>
                </c:pt>
                <c:pt idx="2470">
                  <c:v>0.4689554861111111</c:v>
                </c:pt>
                <c:pt idx="2471">
                  <c:v>0.46895901620370367</c:v>
                </c:pt>
                <c:pt idx="2472">
                  <c:v>0.46896255787037039</c:v>
                </c:pt>
                <c:pt idx="2473">
                  <c:v>0.46896620370370368</c:v>
                </c:pt>
                <c:pt idx="2474">
                  <c:v>0.46896978009259255</c:v>
                </c:pt>
                <c:pt idx="2475">
                  <c:v>0.4689733333333333</c:v>
                </c:pt>
                <c:pt idx="2476">
                  <c:v>0.46897687500000002</c:v>
                </c:pt>
                <c:pt idx="2477">
                  <c:v>0.46898045138888889</c:v>
                </c:pt>
                <c:pt idx="2478">
                  <c:v>0.46898407407407405</c:v>
                </c:pt>
                <c:pt idx="2479">
                  <c:v>0.4689876273148148</c:v>
                </c:pt>
                <c:pt idx="2480">
                  <c:v>0.46899116898148147</c:v>
                </c:pt>
                <c:pt idx="2481">
                  <c:v>0.46899475694444442</c:v>
                </c:pt>
                <c:pt idx="2482">
                  <c:v>0.46899829861111114</c:v>
                </c:pt>
                <c:pt idx="2483">
                  <c:v>0.46900189814814813</c:v>
                </c:pt>
                <c:pt idx="2484">
                  <c:v>0.46900546296296297</c:v>
                </c:pt>
                <c:pt idx="2485">
                  <c:v>0.46900905092592593</c:v>
                </c:pt>
                <c:pt idx="2486">
                  <c:v>0.46901269675925922</c:v>
                </c:pt>
                <c:pt idx="2487">
                  <c:v>0.46901628472222218</c:v>
                </c:pt>
                <c:pt idx="2488">
                  <c:v>0.46901984953703701</c:v>
                </c:pt>
                <c:pt idx="2489">
                  <c:v>0.46902344907407406</c:v>
                </c:pt>
                <c:pt idx="2490">
                  <c:v>0.4690269675925926</c:v>
                </c:pt>
                <c:pt idx="2491">
                  <c:v>0.4690306018518518</c:v>
                </c:pt>
                <c:pt idx="2492">
                  <c:v>0.46903416666666664</c:v>
                </c:pt>
                <c:pt idx="2493">
                  <c:v>0.46903776620370369</c:v>
                </c:pt>
                <c:pt idx="2494">
                  <c:v>0.46904134259259256</c:v>
                </c:pt>
                <c:pt idx="2495">
                  <c:v>0.46904487268518519</c:v>
                </c:pt>
                <c:pt idx="2496">
                  <c:v>0.46904846064814815</c:v>
                </c:pt>
                <c:pt idx="2497">
                  <c:v>0.46905206018518514</c:v>
                </c:pt>
                <c:pt idx="2498">
                  <c:v>0.46905557870370368</c:v>
                </c:pt>
                <c:pt idx="2499">
                  <c:v>0.46905922453703702</c:v>
                </c:pt>
                <c:pt idx="2500">
                  <c:v>0.46906283564814816</c:v>
                </c:pt>
                <c:pt idx="2501">
                  <c:v>0.46906642361111112</c:v>
                </c:pt>
                <c:pt idx="2502">
                  <c:v>0.46906998842592595</c:v>
                </c:pt>
                <c:pt idx="2503">
                  <c:v>0.46907355324074079</c:v>
                </c:pt>
                <c:pt idx="2504">
                  <c:v>0.46907719907407408</c:v>
                </c:pt>
                <c:pt idx="2505">
                  <c:v>0.46908152777777778</c:v>
                </c:pt>
                <c:pt idx="2506">
                  <c:v>0.46908509259259262</c:v>
                </c:pt>
                <c:pt idx="2507">
                  <c:v>0.46908873842592591</c:v>
                </c:pt>
                <c:pt idx="2508">
                  <c:v>0.46909226851851854</c:v>
                </c:pt>
                <c:pt idx="2509">
                  <c:v>0.4690958564814815</c:v>
                </c:pt>
                <c:pt idx="2510">
                  <c:v>0.46909951388888887</c:v>
                </c:pt>
                <c:pt idx="2511">
                  <c:v>0.46910309027777775</c:v>
                </c:pt>
                <c:pt idx="2512">
                  <c:v>0.46910666666666662</c:v>
                </c:pt>
                <c:pt idx="2513">
                  <c:v>0.46911031250000002</c:v>
                </c:pt>
                <c:pt idx="2514">
                  <c:v>0.46911385416666668</c:v>
                </c:pt>
                <c:pt idx="2515">
                  <c:v>0.46911748842592593</c:v>
                </c:pt>
                <c:pt idx="2516">
                  <c:v>0.4691210648148148</c:v>
                </c:pt>
                <c:pt idx="2517">
                  <c:v>0.46912465277777776</c:v>
                </c:pt>
                <c:pt idx="2518">
                  <c:v>0.46912831018518514</c:v>
                </c:pt>
                <c:pt idx="2519">
                  <c:v>0.4691318981481481</c:v>
                </c:pt>
                <c:pt idx="2520">
                  <c:v>0.46913545138888885</c:v>
                </c:pt>
                <c:pt idx="2521">
                  <c:v>0.46913907407407412</c:v>
                </c:pt>
                <c:pt idx="2522">
                  <c:v>0.46914260416666664</c:v>
                </c:pt>
                <c:pt idx="2523">
                  <c:v>0.46914623842592595</c:v>
                </c:pt>
                <c:pt idx="2524">
                  <c:v>0.46914980324074079</c:v>
                </c:pt>
                <c:pt idx="2525">
                  <c:v>0.46915340277777778</c:v>
                </c:pt>
                <c:pt idx="2526">
                  <c:v>0.46915700231481483</c:v>
                </c:pt>
                <c:pt idx="2527">
                  <c:v>0.46916052083333332</c:v>
                </c:pt>
                <c:pt idx="2528">
                  <c:v>0.46916414351851854</c:v>
                </c:pt>
                <c:pt idx="2529">
                  <c:v>0.4691677314814815</c:v>
                </c:pt>
                <c:pt idx="2530">
                  <c:v>0.46917127314814816</c:v>
                </c:pt>
                <c:pt idx="2531">
                  <c:v>0.46917495370370371</c:v>
                </c:pt>
                <c:pt idx="2532">
                  <c:v>0.46917856481481479</c:v>
                </c:pt>
                <c:pt idx="2533">
                  <c:v>0.46918218750000001</c:v>
                </c:pt>
                <c:pt idx="2534">
                  <c:v>0.46918577546296297</c:v>
                </c:pt>
                <c:pt idx="2535">
                  <c:v>0.4691893518518519</c:v>
                </c:pt>
                <c:pt idx="2536">
                  <c:v>0.46919295138888889</c:v>
                </c:pt>
                <c:pt idx="2537">
                  <c:v>0.46919667824074079</c:v>
                </c:pt>
                <c:pt idx="2538">
                  <c:v>0.4692002199074074</c:v>
                </c:pt>
                <c:pt idx="2539">
                  <c:v>0.46920387731481483</c:v>
                </c:pt>
                <c:pt idx="2540">
                  <c:v>0.46920747685185188</c:v>
                </c:pt>
                <c:pt idx="2541">
                  <c:v>0.46921111111111108</c:v>
                </c:pt>
                <c:pt idx="2542">
                  <c:v>0.46921468750000001</c:v>
                </c:pt>
                <c:pt idx="2543">
                  <c:v>0.46921825231481479</c:v>
                </c:pt>
                <c:pt idx="2544">
                  <c:v>0.46922186342592592</c:v>
                </c:pt>
                <c:pt idx="2545">
                  <c:v>0.46922549768518523</c:v>
                </c:pt>
                <c:pt idx="2546">
                  <c:v>0.46922903935185184</c:v>
                </c:pt>
                <c:pt idx="2547">
                  <c:v>0.46923268518518518</c:v>
                </c:pt>
                <c:pt idx="2548">
                  <c:v>0.46923626157407411</c:v>
                </c:pt>
                <c:pt idx="2549">
                  <c:v>0.46923991898148149</c:v>
                </c:pt>
                <c:pt idx="2550">
                  <c:v>0.46924421296296298</c:v>
                </c:pt>
                <c:pt idx="2551">
                  <c:v>0.46924780092592594</c:v>
                </c:pt>
                <c:pt idx="2552">
                  <c:v>0.46925135416666669</c:v>
                </c:pt>
                <c:pt idx="2553">
                  <c:v>0.46925488425925926</c:v>
                </c:pt>
                <c:pt idx="2554">
                  <c:v>0.4692584953703704</c:v>
                </c:pt>
                <c:pt idx="2555">
                  <c:v>0.46926211805555557</c:v>
                </c:pt>
                <c:pt idx="2556">
                  <c:v>0.46926565972222223</c:v>
                </c:pt>
                <c:pt idx="2557">
                  <c:v>0.46926921296296298</c:v>
                </c:pt>
                <c:pt idx="2558">
                  <c:v>0.46927292824074079</c:v>
                </c:pt>
                <c:pt idx="2559">
                  <c:v>0.46927656249999999</c:v>
                </c:pt>
                <c:pt idx="2560">
                  <c:v>0.46928012731481483</c:v>
                </c:pt>
                <c:pt idx="2561">
                  <c:v>0.46928371527777779</c:v>
                </c:pt>
                <c:pt idx="2562">
                  <c:v>0.46928730324074075</c:v>
                </c:pt>
                <c:pt idx="2563">
                  <c:v>0.46929096064814813</c:v>
                </c:pt>
                <c:pt idx="2564">
                  <c:v>0.46929449074074076</c:v>
                </c:pt>
                <c:pt idx="2565">
                  <c:v>0.46929803240740742</c:v>
                </c:pt>
                <c:pt idx="2566">
                  <c:v>0.46930163194444446</c:v>
                </c:pt>
                <c:pt idx="2567">
                  <c:v>0.46930519675925925</c:v>
                </c:pt>
                <c:pt idx="2568">
                  <c:v>0.46930878472222221</c:v>
                </c:pt>
                <c:pt idx="2569">
                  <c:v>0.46931239583333334</c:v>
                </c:pt>
                <c:pt idx="2570">
                  <c:v>0.46931597222222221</c:v>
                </c:pt>
                <c:pt idx="2571">
                  <c:v>0.46931966435185185</c:v>
                </c:pt>
                <c:pt idx="2572">
                  <c:v>0.46932324074074078</c:v>
                </c:pt>
                <c:pt idx="2573">
                  <c:v>0.46932678240740744</c:v>
                </c:pt>
                <c:pt idx="2574">
                  <c:v>0.46933040509259261</c:v>
                </c:pt>
                <c:pt idx="2575">
                  <c:v>0.46933398148148148</c:v>
                </c:pt>
                <c:pt idx="2576">
                  <c:v>0.46933761574074073</c:v>
                </c:pt>
                <c:pt idx="2577">
                  <c:v>0.4693411921296296</c:v>
                </c:pt>
                <c:pt idx="2578">
                  <c:v>0.46934489583333333</c:v>
                </c:pt>
                <c:pt idx="2579">
                  <c:v>0.46934864583333336</c:v>
                </c:pt>
                <c:pt idx="2580">
                  <c:v>0.46935236111111106</c:v>
                </c:pt>
                <c:pt idx="2581">
                  <c:v>0.46935593749999999</c:v>
                </c:pt>
                <c:pt idx="2582">
                  <c:v>0.4693602546296296</c:v>
                </c:pt>
                <c:pt idx="2583">
                  <c:v>0.46936392361111112</c:v>
                </c:pt>
                <c:pt idx="2584">
                  <c:v>0.46936751157407408</c:v>
                </c:pt>
                <c:pt idx="2585">
                  <c:v>0.46937113425925925</c:v>
                </c:pt>
                <c:pt idx="2586">
                  <c:v>0.46937479166666668</c:v>
                </c:pt>
                <c:pt idx="2587">
                  <c:v>0.46937844907407406</c:v>
                </c:pt>
                <c:pt idx="2588">
                  <c:v>0.46938206018518519</c:v>
                </c:pt>
                <c:pt idx="2589">
                  <c:v>0.46938881944444444</c:v>
                </c:pt>
                <c:pt idx="2590">
                  <c:v>0.46939248842592596</c:v>
                </c:pt>
                <c:pt idx="2591">
                  <c:v>0.46939609953703704</c:v>
                </c:pt>
                <c:pt idx="2592">
                  <c:v>0.4693997222222222</c:v>
                </c:pt>
                <c:pt idx="2593">
                  <c:v>0.46940343750000002</c:v>
                </c:pt>
                <c:pt idx="2594">
                  <c:v>0.46940799768518521</c:v>
                </c:pt>
                <c:pt idx="2595">
                  <c:v>0.46941167824074076</c:v>
                </c:pt>
                <c:pt idx="2596">
                  <c:v>0.46941538194444443</c:v>
                </c:pt>
                <c:pt idx="2597">
                  <c:v>0.46941903935185186</c:v>
                </c:pt>
                <c:pt idx="2598">
                  <c:v>0.46942288194444443</c:v>
                </c:pt>
                <c:pt idx="2599">
                  <c:v>0.46943275462962958</c:v>
                </c:pt>
                <c:pt idx="2600">
                  <c:v>0.46943699074074074</c:v>
                </c:pt>
                <c:pt idx="2601">
                  <c:v>0.46944130787037036</c:v>
                </c:pt>
                <c:pt idx="2602">
                  <c:v>0.46944550925925926</c:v>
                </c:pt>
                <c:pt idx="2603">
                  <c:v>0.46944998842592595</c:v>
                </c:pt>
                <c:pt idx="2604">
                  <c:v>0.469454224537037</c:v>
                </c:pt>
                <c:pt idx="2605">
                  <c:v>0.46945864583333335</c:v>
                </c:pt>
                <c:pt idx="2606">
                  <c:v>0.46946290509259264</c:v>
                </c:pt>
                <c:pt idx="2607">
                  <c:v>0.4694673148148148</c:v>
                </c:pt>
                <c:pt idx="2608">
                  <c:v>0.46947158564814817</c:v>
                </c:pt>
                <c:pt idx="2609">
                  <c:v>0.46947596064814817</c:v>
                </c:pt>
                <c:pt idx="2610">
                  <c:v>0.46948023148148149</c:v>
                </c:pt>
                <c:pt idx="2611">
                  <c:v>0.46948453703703708</c:v>
                </c:pt>
                <c:pt idx="2612">
                  <c:v>0.46948880787037034</c:v>
                </c:pt>
                <c:pt idx="2613">
                  <c:v>0.46949313657407404</c:v>
                </c:pt>
                <c:pt idx="2614">
                  <c:v>0.46949746527777775</c:v>
                </c:pt>
                <c:pt idx="2615">
                  <c:v>0.46950187500000001</c:v>
                </c:pt>
                <c:pt idx="2616">
                  <c:v>0.46950652777777774</c:v>
                </c:pt>
                <c:pt idx="2617">
                  <c:v>0.46951099537037039</c:v>
                </c:pt>
                <c:pt idx="2618">
                  <c:v>0.4695152777777778</c:v>
                </c:pt>
                <c:pt idx="2619">
                  <c:v>0.46951961805555559</c:v>
                </c:pt>
                <c:pt idx="2620">
                  <c:v>0.46952385416666664</c:v>
                </c:pt>
                <c:pt idx="2621">
                  <c:v>0.46953359953703705</c:v>
                </c:pt>
                <c:pt idx="2622">
                  <c:v>0.4695372800925926</c:v>
                </c:pt>
                <c:pt idx="2623">
                  <c:v>0.46954100694444439</c:v>
                </c:pt>
                <c:pt idx="2624">
                  <c:v>0.4695446064814815</c:v>
                </c:pt>
                <c:pt idx="2625">
                  <c:v>0.46954832175925926</c:v>
                </c:pt>
                <c:pt idx="2626">
                  <c:v>0.4695519675925926</c:v>
                </c:pt>
                <c:pt idx="2627">
                  <c:v>0.46955569444444439</c:v>
                </c:pt>
                <c:pt idx="2628">
                  <c:v>0.469559375</c:v>
                </c:pt>
                <c:pt idx="2629">
                  <c:v>0.46956315972222223</c:v>
                </c:pt>
                <c:pt idx="2630">
                  <c:v>0.46956685185185187</c:v>
                </c:pt>
                <c:pt idx="2631">
                  <c:v>0.46957056712962958</c:v>
                </c:pt>
                <c:pt idx="2632">
                  <c:v>0.4695742361111111</c:v>
                </c:pt>
                <c:pt idx="2633">
                  <c:v>0.46957793981481483</c:v>
                </c:pt>
                <c:pt idx="2634">
                  <c:v>0.46958156249999999</c:v>
                </c:pt>
                <c:pt idx="2635">
                  <c:v>0.46958526620370372</c:v>
                </c:pt>
                <c:pt idx="2636">
                  <c:v>0.46958890046296298</c:v>
                </c:pt>
                <c:pt idx="2637">
                  <c:v>0.46959262731481483</c:v>
                </c:pt>
                <c:pt idx="2638">
                  <c:v>0.46959707175925924</c:v>
                </c:pt>
                <c:pt idx="2639">
                  <c:v>0.46960072916666667</c:v>
                </c:pt>
                <c:pt idx="2640">
                  <c:v>0.46960437500000002</c:v>
                </c:pt>
                <c:pt idx="2641">
                  <c:v>0.46960818287037037</c:v>
                </c:pt>
                <c:pt idx="2642">
                  <c:v>0.46961187500000001</c:v>
                </c:pt>
                <c:pt idx="2643">
                  <c:v>0.46961548611111109</c:v>
                </c:pt>
                <c:pt idx="2644">
                  <c:v>0.46961920138888891</c:v>
                </c:pt>
                <c:pt idx="2645">
                  <c:v>0.46962289351851849</c:v>
                </c:pt>
                <c:pt idx="2646">
                  <c:v>0.46962658564814813</c:v>
                </c:pt>
                <c:pt idx="2647">
                  <c:v>0.46963024305555551</c:v>
                </c:pt>
                <c:pt idx="2648">
                  <c:v>0.46963384259259261</c:v>
                </c:pt>
                <c:pt idx="2649">
                  <c:v>0.46963755787037037</c:v>
                </c:pt>
                <c:pt idx="2650">
                  <c:v>0.4696412615740741</c:v>
                </c:pt>
                <c:pt idx="2651">
                  <c:v>0.46964491898148147</c:v>
                </c:pt>
                <c:pt idx="2652">
                  <c:v>0.46964865740740741</c:v>
                </c:pt>
                <c:pt idx="2653">
                  <c:v>0.46965231481481484</c:v>
                </c:pt>
                <c:pt idx="2654">
                  <c:v>0.46965597222222222</c:v>
                </c:pt>
                <c:pt idx="2655">
                  <c:v>0.46965959490740739</c:v>
                </c:pt>
                <c:pt idx="2656">
                  <c:v>0.46966319444444443</c:v>
                </c:pt>
                <c:pt idx="2657">
                  <c:v>0.46966684027777778</c:v>
                </c:pt>
                <c:pt idx="2658">
                  <c:v>0.46967049768518515</c:v>
                </c:pt>
                <c:pt idx="2659">
                  <c:v>0.46967408564814811</c:v>
                </c:pt>
                <c:pt idx="2660">
                  <c:v>0.46967781250000001</c:v>
                </c:pt>
                <c:pt idx="2661">
                  <c:v>0.46968142361111109</c:v>
                </c:pt>
                <c:pt idx="2662">
                  <c:v>0.4696851041666667</c:v>
                </c:pt>
                <c:pt idx="2663">
                  <c:v>0.46968872685185187</c:v>
                </c:pt>
                <c:pt idx="2664">
                  <c:v>0.46969233796296295</c:v>
                </c:pt>
                <c:pt idx="2665">
                  <c:v>0.4696960648148148</c:v>
                </c:pt>
                <c:pt idx="2666">
                  <c:v>0.46969972222222217</c:v>
                </c:pt>
                <c:pt idx="2667">
                  <c:v>0.46970334490740745</c:v>
                </c:pt>
                <c:pt idx="2668">
                  <c:v>0.46970704861111107</c:v>
                </c:pt>
                <c:pt idx="2669">
                  <c:v>0.46971064814814811</c:v>
                </c:pt>
                <c:pt idx="2670">
                  <c:v>0.46971427083333334</c:v>
                </c:pt>
                <c:pt idx="2671">
                  <c:v>0.46971795138888889</c:v>
                </c:pt>
                <c:pt idx="2672">
                  <c:v>0.4697215856481482</c:v>
                </c:pt>
                <c:pt idx="2673">
                  <c:v>0.4697252199074074</c:v>
                </c:pt>
                <c:pt idx="2674">
                  <c:v>0.46972886574074074</c:v>
                </c:pt>
                <c:pt idx="2675">
                  <c:v>0.46973248842592591</c:v>
                </c:pt>
                <c:pt idx="2676">
                  <c:v>0.46973614583333334</c:v>
                </c:pt>
                <c:pt idx="2677">
                  <c:v>0.46973975694444442</c:v>
                </c:pt>
                <c:pt idx="2678">
                  <c:v>0.46974339120370368</c:v>
                </c:pt>
                <c:pt idx="2679">
                  <c:v>0.4697470949074074</c:v>
                </c:pt>
                <c:pt idx="2680">
                  <c:v>0.46975070601851848</c:v>
                </c:pt>
                <c:pt idx="2681">
                  <c:v>0.46975429398148144</c:v>
                </c:pt>
                <c:pt idx="2682">
                  <c:v>0.46975869212962967</c:v>
                </c:pt>
                <c:pt idx="2683">
                  <c:v>0.46976232638888887</c:v>
                </c:pt>
                <c:pt idx="2684">
                  <c:v>0.46976594907407404</c:v>
                </c:pt>
                <c:pt idx="2685">
                  <c:v>0.46976956018518518</c:v>
                </c:pt>
                <c:pt idx="2686">
                  <c:v>0.46977324074074073</c:v>
                </c:pt>
                <c:pt idx="2687">
                  <c:v>0.46977688657407407</c:v>
                </c:pt>
                <c:pt idx="2688">
                  <c:v>0.46978050925925929</c:v>
                </c:pt>
                <c:pt idx="2689">
                  <c:v>0.46978412037037037</c:v>
                </c:pt>
                <c:pt idx="2690">
                  <c:v>0.46978788194444449</c:v>
                </c:pt>
                <c:pt idx="2691">
                  <c:v>0.46979146990740744</c:v>
                </c:pt>
                <c:pt idx="2692">
                  <c:v>0.46979506944444444</c:v>
                </c:pt>
                <c:pt idx="2693">
                  <c:v>0.46979870370370369</c:v>
                </c:pt>
                <c:pt idx="2694">
                  <c:v>0.46980243055555554</c:v>
                </c:pt>
                <c:pt idx="2695">
                  <c:v>0.46980606481481479</c:v>
                </c:pt>
                <c:pt idx="2696">
                  <c:v>0.46980968750000002</c:v>
                </c:pt>
                <c:pt idx="2697">
                  <c:v>0.46981334490740739</c:v>
                </c:pt>
                <c:pt idx="2698">
                  <c:v>0.46981711805555554</c:v>
                </c:pt>
                <c:pt idx="2699">
                  <c:v>0.46982074074074071</c:v>
                </c:pt>
                <c:pt idx="2700">
                  <c:v>0.46982431712962963</c:v>
                </c:pt>
                <c:pt idx="2701">
                  <c:v>0.46982807870370369</c:v>
                </c:pt>
                <c:pt idx="2702">
                  <c:v>0.4698317592592593</c:v>
                </c:pt>
                <c:pt idx="2703">
                  <c:v>0.46983540509259258</c:v>
                </c:pt>
                <c:pt idx="2704">
                  <c:v>0.46983903935185184</c:v>
                </c:pt>
                <c:pt idx="2705">
                  <c:v>0.46984266203703706</c:v>
                </c:pt>
                <c:pt idx="2706">
                  <c:v>0.46984638888888886</c:v>
                </c:pt>
                <c:pt idx="2707">
                  <c:v>0.46985002314814817</c:v>
                </c:pt>
                <c:pt idx="2708">
                  <c:v>0.46985361111111112</c:v>
                </c:pt>
                <c:pt idx="2709">
                  <c:v>0.46985736111111115</c:v>
                </c:pt>
                <c:pt idx="2710">
                  <c:v>0.46986107638888885</c:v>
                </c:pt>
                <c:pt idx="2711">
                  <c:v>0.46986468750000004</c:v>
                </c:pt>
                <c:pt idx="2712">
                  <c:v>0.46986831018518521</c:v>
                </c:pt>
                <c:pt idx="2713">
                  <c:v>0.46987193287037038</c:v>
                </c:pt>
                <c:pt idx="2714">
                  <c:v>0.46987564814814814</c:v>
                </c:pt>
                <c:pt idx="2715">
                  <c:v>0.46987925925925927</c:v>
                </c:pt>
                <c:pt idx="2716">
                  <c:v>0.46988293981481483</c:v>
                </c:pt>
                <c:pt idx="2717">
                  <c:v>0.46988662037037038</c:v>
                </c:pt>
                <c:pt idx="2718">
                  <c:v>0.46989030092592593</c:v>
                </c:pt>
                <c:pt idx="2719">
                  <c:v>0.46989391203703706</c:v>
                </c:pt>
                <c:pt idx="2720">
                  <c:v>0.469897650462963</c:v>
                </c:pt>
                <c:pt idx="2721">
                  <c:v>0.46990126157407408</c:v>
                </c:pt>
                <c:pt idx="2722">
                  <c:v>0.46990491898148146</c:v>
                </c:pt>
                <c:pt idx="2723">
                  <c:v>0.46990857638888889</c:v>
                </c:pt>
                <c:pt idx="2724">
                  <c:v>0.46991217592592593</c:v>
                </c:pt>
                <c:pt idx="2725">
                  <c:v>0.46991583333333331</c:v>
                </c:pt>
                <c:pt idx="2726">
                  <c:v>0.46992028935185187</c:v>
                </c:pt>
                <c:pt idx="2727">
                  <c:v>0.46992388888888886</c:v>
                </c:pt>
                <c:pt idx="2728">
                  <c:v>0.46992755787037038</c:v>
                </c:pt>
                <c:pt idx="2729">
                  <c:v>0.46993118055555555</c:v>
                </c:pt>
                <c:pt idx="2730">
                  <c:v>0.46993483796296293</c:v>
                </c:pt>
                <c:pt idx="2731">
                  <c:v>0.46993862268518516</c:v>
                </c:pt>
                <c:pt idx="2732">
                  <c:v>0.46994228009259259</c:v>
                </c:pt>
                <c:pt idx="2733">
                  <c:v>0.46994591435185185</c:v>
                </c:pt>
                <c:pt idx="2734">
                  <c:v>0.46994971064814811</c:v>
                </c:pt>
                <c:pt idx="2735">
                  <c:v>0.4699533680555556</c:v>
                </c:pt>
                <c:pt idx="2736">
                  <c:v>0.4699570023148148</c:v>
                </c:pt>
                <c:pt idx="2737">
                  <c:v>0.46996063657407405</c:v>
                </c:pt>
                <c:pt idx="2738">
                  <c:v>0.46996432870370369</c:v>
                </c:pt>
                <c:pt idx="2739">
                  <c:v>0.46996800925925925</c:v>
                </c:pt>
                <c:pt idx="2740">
                  <c:v>0.46997162037037038</c:v>
                </c:pt>
                <c:pt idx="2741">
                  <c:v>0.46997523148148151</c:v>
                </c:pt>
                <c:pt idx="2742">
                  <c:v>0.46997899305555557</c:v>
                </c:pt>
                <c:pt idx="2743">
                  <c:v>0.46998263888888886</c:v>
                </c:pt>
                <c:pt idx="2744">
                  <c:v>0.46998626157407403</c:v>
                </c:pt>
                <c:pt idx="2745">
                  <c:v>0.46998988425925931</c:v>
                </c:pt>
                <c:pt idx="2746">
                  <c:v>0.46999355324074071</c:v>
                </c:pt>
                <c:pt idx="2747">
                  <c:v>0.46999725694444444</c:v>
                </c:pt>
                <c:pt idx="2748">
                  <c:v>0.47000086805555558</c:v>
                </c:pt>
                <c:pt idx="2749">
                  <c:v>0.47000444444444445</c:v>
                </c:pt>
                <c:pt idx="2750">
                  <c:v>0.47000815972222226</c:v>
                </c:pt>
                <c:pt idx="2751">
                  <c:v>0.47001180555555555</c:v>
                </c:pt>
                <c:pt idx="2752">
                  <c:v>0.47001541666666663</c:v>
                </c:pt>
                <c:pt idx="2753">
                  <c:v>0.47001901620370368</c:v>
                </c:pt>
                <c:pt idx="2754">
                  <c:v>0.47002267361111111</c:v>
                </c:pt>
                <c:pt idx="2755">
                  <c:v>0.47002636574074069</c:v>
                </c:pt>
                <c:pt idx="2756">
                  <c:v>0.47002996527777779</c:v>
                </c:pt>
                <c:pt idx="2757">
                  <c:v>0.47003355324074075</c:v>
                </c:pt>
                <c:pt idx="2758">
                  <c:v>0.47003726851851851</c:v>
                </c:pt>
                <c:pt idx="2759">
                  <c:v>0.47004089120370374</c:v>
                </c:pt>
                <c:pt idx="2760">
                  <c:v>0.47004449074074078</c:v>
                </c:pt>
                <c:pt idx="2761">
                  <c:v>0.47004810185185186</c:v>
                </c:pt>
                <c:pt idx="2762">
                  <c:v>0.47005177083333333</c:v>
                </c:pt>
                <c:pt idx="2763">
                  <c:v>0.47005543981481485</c:v>
                </c:pt>
                <c:pt idx="2764">
                  <c:v>0.47005906250000001</c:v>
                </c:pt>
                <c:pt idx="2765">
                  <c:v>0.47006269675925921</c:v>
                </c:pt>
                <c:pt idx="2766">
                  <c:v>0.4700665277777778</c:v>
                </c:pt>
                <c:pt idx="2767">
                  <c:v>0.47007019675925926</c:v>
                </c:pt>
                <c:pt idx="2768">
                  <c:v>0.47007385416666669</c:v>
                </c:pt>
                <c:pt idx="2769">
                  <c:v>0.47007759259259263</c:v>
                </c:pt>
                <c:pt idx="2770">
                  <c:v>0.47008206018518517</c:v>
                </c:pt>
                <c:pt idx="2771">
                  <c:v>0.47008569444444448</c:v>
                </c:pt>
                <c:pt idx="2772">
                  <c:v>0.47008934027777777</c:v>
                </c:pt>
                <c:pt idx="2773">
                  <c:v>0.47009298611111111</c:v>
                </c:pt>
                <c:pt idx="2774">
                  <c:v>0.47009667824074075</c:v>
                </c:pt>
                <c:pt idx="2775">
                  <c:v>0.47010038194444448</c:v>
                </c:pt>
                <c:pt idx="2776">
                  <c:v>0.47010401620370373</c:v>
                </c:pt>
                <c:pt idx="2777">
                  <c:v>0.47010778935185188</c:v>
                </c:pt>
                <c:pt idx="2778">
                  <c:v>0.47011151620370373</c:v>
                </c:pt>
                <c:pt idx="2779">
                  <c:v>0.4701151736111111</c:v>
                </c:pt>
                <c:pt idx="2780">
                  <c:v>0.47011894675925925</c:v>
                </c:pt>
                <c:pt idx="2781">
                  <c:v>0.4701225810185185</c:v>
                </c:pt>
                <c:pt idx="2782">
                  <c:v>0.47012626157407406</c:v>
                </c:pt>
                <c:pt idx="2783">
                  <c:v>0.47012995370370375</c:v>
                </c:pt>
                <c:pt idx="2784">
                  <c:v>0.47013358796296295</c:v>
                </c:pt>
                <c:pt idx="2785">
                  <c:v>0.47013719907407409</c:v>
                </c:pt>
                <c:pt idx="2786">
                  <c:v>0.47014091435185185</c:v>
                </c:pt>
                <c:pt idx="2787">
                  <c:v>0.47014475694444441</c:v>
                </c:pt>
                <c:pt idx="2788">
                  <c:v>0.4701484143518519</c:v>
                </c:pt>
                <c:pt idx="2789">
                  <c:v>0.47015209490740739</c:v>
                </c:pt>
                <c:pt idx="2790">
                  <c:v>0.47015578703703703</c:v>
                </c:pt>
                <c:pt idx="2791">
                  <c:v>0.47015956018518518</c:v>
                </c:pt>
                <c:pt idx="2792">
                  <c:v>0.47016324074074073</c:v>
                </c:pt>
                <c:pt idx="2793">
                  <c:v>0.47016688657407407</c:v>
                </c:pt>
                <c:pt idx="2794">
                  <c:v>0.47017067129629631</c:v>
                </c:pt>
                <c:pt idx="2795">
                  <c:v>0.47017434027777777</c:v>
                </c:pt>
                <c:pt idx="2796">
                  <c:v>0.47017798611111111</c:v>
                </c:pt>
                <c:pt idx="2797">
                  <c:v>0.47018168981481478</c:v>
                </c:pt>
                <c:pt idx="2798">
                  <c:v>0.47018541666666663</c:v>
                </c:pt>
                <c:pt idx="2799">
                  <c:v>0.47018913194444445</c:v>
                </c:pt>
                <c:pt idx="2800">
                  <c:v>0.47019283564814818</c:v>
                </c:pt>
                <c:pt idx="2801">
                  <c:v>0.47019653935185185</c:v>
                </c:pt>
                <c:pt idx="2802">
                  <c:v>0.47020030092592591</c:v>
                </c:pt>
                <c:pt idx="2803">
                  <c:v>0.47020396990740743</c:v>
                </c:pt>
                <c:pt idx="2804">
                  <c:v>0.47020766203703701</c:v>
                </c:pt>
                <c:pt idx="2805">
                  <c:v>0.47021142361111107</c:v>
                </c:pt>
                <c:pt idx="2806">
                  <c:v>0.4702151273148148</c:v>
                </c:pt>
                <c:pt idx="2807">
                  <c:v>0.47021877314814814</c:v>
                </c:pt>
                <c:pt idx="2808">
                  <c:v>0.4702225347222222</c:v>
                </c:pt>
                <c:pt idx="2809">
                  <c:v>0.47022622685185184</c:v>
                </c:pt>
                <c:pt idx="2810">
                  <c:v>0.4702298958333333</c:v>
                </c:pt>
                <c:pt idx="2811">
                  <c:v>0.4702336689814815</c:v>
                </c:pt>
                <c:pt idx="2812">
                  <c:v>0.47023734953703705</c:v>
                </c:pt>
                <c:pt idx="2813">
                  <c:v>0.47024098379629625</c:v>
                </c:pt>
                <c:pt idx="2814">
                  <c:v>0.47024546296296293</c:v>
                </c:pt>
                <c:pt idx="2815">
                  <c:v>0.47024915509259263</c:v>
                </c:pt>
                <c:pt idx="2816">
                  <c:v>0.47025282407407404</c:v>
                </c:pt>
                <c:pt idx="2817">
                  <c:v>0.47025649305555556</c:v>
                </c:pt>
                <c:pt idx="2818">
                  <c:v>0.47026019675925923</c:v>
                </c:pt>
                <c:pt idx="2819">
                  <c:v>0.47026392361111108</c:v>
                </c:pt>
                <c:pt idx="2820">
                  <c:v>0.47026756944444448</c:v>
                </c:pt>
                <c:pt idx="2821">
                  <c:v>0.47027122685185185</c:v>
                </c:pt>
                <c:pt idx="2822">
                  <c:v>0.47027501157407409</c:v>
                </c:pt>
                <c:pt idx="2823">
                  <c:v>0.47027866898148146</c:v>
                </c:pt>
                <c:pt idx="2824">
                  <c:v>0.47028230324074077</c:v>
                </c:pt>
                <c:pt idx="2825">
                  <c:v>0.47028609953703704</c:v>
                </c:pt>
                <c:pt idx="2826">
                  <c:v>0.47028983796296298</c:v>
                </c:pt>
                <c:pt idx="2827">
                  <c:v>0.47029348379629626</c:v>
                </c:pt>
                <c:pt idx="2828">
                  <c:v>0.47029730324074071</c:v>
                </c:pt>
                <c:pt idx="2829">
                  <c:v>0.47030101851851852</c:v>
                </c:pt>
                <c:pt idx="2830">
                  <c:v>0.47030471064814816</c:v>
                </c:pt>
                <c:pt idx="2831">
                  <c:v>0.47030836805555554</c:v>
                </c:pt>
                <c:pt idx="2832">
                  <c:v>0.47031203703703706</c:v>
                </c:pt>
                <c:pt idx="2833">
                  <c:v>0.47031579861111111</c:v>
                </c:pt>
                <c:pt idx="2834">
                  <c:v>0.47031950231481479</c:v>
                </c:pt>
                <c:pt idx="2835">
                  <c:v>0.47032320601851851</c:v>
                </c:pt>
                <c:pt idx="2836">
                  <c:v>0.47032694444444445</c:v>
                </c:pt>
                <c:pt idx="2837">
                  <c:v>0.47033061342592591</c:v>
                </c:pt>
                <c:pt idx="2838">
                  <c:v>0.47033430555555555</c:v>
                </c:pt>
                <c:pt idx="2839">
                  <c:v>0.47033804398148149</c:v>
                </c:pt>
                <c:pt idx="2840">
                  <c:v>0.47034171296296295</c:v>
                </c:pt>
                <c:pt idx="2841">
                  <c:v>0.4703453587962963</c:v>
                </c:pt>
                <c:pt idx="2842">
                  <c:v>0.47034903935185185</c:v>
                </c:pt>
                <c:pt idx="2843">
                  <c:v>0.47035263888888884</c:v>
                </c:pt>
                <c:pt idx="2844">
                  <c:v>0.47035630787037036</c:v>
                </c:pt>
                <c:pt idx="2845">
                  <c:v>0.47035993055555553</c:v>
                </c:pt>
                <c:pt idx="2846">
                  <c:v>0.47036357638888893</c:v>
                </c:pt>
                <c:pt idx="2847">
                  <c:v>0.47036730324074072</c:v>
                </c:pt>
                <c:pt idx="2848">
                  <c:v>0.47037093750000003</c:v>
                </c:pt>
                <c:pt idx="2849">
                  <c:v>0.4703745601851852</c:v>
                </c:pt>
                <c:pt idx="2850">
                  <c:v>0.47037832175925925</c:v>
                </c:pt>
                <c:pt idx="2851">
                  <c:v>0.47038195601851851</c:v>
                </c:pt>
                <c:pt idx="2852">
                  <c:v>0.47038559027777777</c:v>
                </c:pt>
                <c:pt idx="2853">
                  <c:v>0.4703892476851852</c:v>
                </c:pt>
                <c:pt idx="2854">
                  <c:v>0.47039285879629628</c:v>
                </c:pt>
                <c:pt idx="2855">
                  <c:v>0.47039655092592597</c:v>
                </c:pt>
                <c:pt idx="2856">
                  <c:v>0.47040100694444442</c:v>
                </c:pt>
                <c:pt idx="2857">
                  <c:v>0.47040461805555561</c:v>
                </c:pt>
                <c:pt idx="2858">
                  <c:v>0.47040829861111111</c:v>
                </c:pt>
                <c:pt idx="2859">
                  <c:v>0.47041200231481484</c:v>
                </c:pt>
                <c:pt idx="2860">
                  <c:v>0.47041561342592592</c:v>
                </c:pt>
                <c:pt idx="2861">
                  <c:v>0.4704193055555555</c:v>
                </c:pt>
                <c:pt idx="2862">
                  <c:v>0.4704229976851852</c:v>
                </c:pt>
                <c:pt idx="2863">
                  <c:v>0.4704266319444444</c:v>
                </c:pt>
                <c:pt idx="2864">
                  <c:v>0.47043034722222221</c:v>
                </c:pt>
                <c:pt idx="2865">
                  <c:v>0.47043407407407406</c:v>
                </c:pt>
                <c:pt idx="2866">
                  <c:v>0.47043769675925923</c:v>
                </c:pt>
                <c:pt idx="2867">
                  <c:v>0.47044134259259263</c:v>
                </c:pt>
                <c:pt idx="2868">
                  <c:v>0.47044506944444442</c:v>
                </c:pt>
                <c:pt idx="2869">
                  <c:v>0.4704488657407408</c:v>
                </c:pt>
                <c:pt idx="2870">
                  <c:v>0.47045248842592596</c:v>
                </c:pt>
                <c:pt idx="2871">
                  <c:v>0.47045619212962958</c:v>
                </c:pt>
                <c:pt idx="2872">
                  <c:v>0.47045993055555552</c:v>
                </c:pt>
                <c:pt idx="2873">
                  <c:v>0.47046355324074079</c:v>
                </c:pt>
                <c:pt idx="2874">
                  <c:v>0.47046725694444441</c:v>
                </c:pt>
                <c:pt idx="2875">
                  <c:v>0.47047101851851852</c:v>
                </c:pt>
                <c:pt idx="2876">
                  <c:v>0.47047467592592596</c:v>
                </c:pt>
                <c:pt idx="2877">
                  <c:v>0.47047836805555554</c:v>
                </c:pt>
                <c:pt idx="2878">
                  <c:v>0.47048202546296297</c:v>
                </c:pt>
                <c:pt idx="2879">
                  <c:v>0.47048564814814814</c:v>
                </c:pt>
                <c:pt idx="2880">
                  <c:v>0.47048937500000004</c:v>
                </c:pt>
                <c:pt idx="2881">
                  <c:v>0.47049299768518521</c:v>
                </c:pt>
                <c:pt idx="2882">
                  <c:v>0.4704965972222222</c:v>
                </c:pt>
                <c:pt idx="2883">
                  <c:v>0.47050037037037035</c:v>
                </c:pt>
                <c:pt idx="2884">
                  <c:v>0.47050399305555551</c:v>
                </c:pt>
                <c:pt idx="2885">
                  <c:v>0.47050760416666665</c:v>
                </c:pt>
                <c:pt idx="2886">
                  <c:v>0.47051140046296297</c:v>
                </c:pt>
                <c:pt idx="2887">
                  <c:v>0.47051509259259255</c:v>
                </c:pt>
                <c:pt idx="2888">
                  <c:v>0.47051870370370369</c:v>
                </c:pt>
                <c:pt idx="2889">
                  <c:v>0.47052321759259258</c:v>
                </c:pt>
                <c:pt idx="2890">
                  <c:v>0.47052687500000001</c:v>
                </c:pt>
                <c:pt idx="2891">
                  <c:v>0.4705305208333333</c:v>
                </c:pt>
                <c:pt idx="2892">
                  <c:v>0.47053423611111111</c:v>
                </c:pt>
                <c:pt idx="2893">
                  <c:v>0.47053787037037037</c:v>
                </c:pt>
                <c:pt idx="2894">
                  <c:v>0.47054156250000001</c:v>
                </c:pt>
                <c:pt idx="2895">
                  <c:v>0.47054528935185186</c:v>
                </c:pt>
                <c:pt idx="2896">
                  <c:v>0.47054891203703703</c:v>
                </c:pt>
                <c:pt idx="2897">
                  <c:v>0.47055261574074075</c:v>
                </c:pt>
                <c:pt idx="2898">
                  <c:v>0.47055630787037034</c:v>
                </c:pt>
                <c:pt idx="2899">
                  <c:v>0.47055990740740739</c:v>
                </c:pt>
                <c:pt idx="2900">
                  <c:v>0.47056366898148144</c:v>
                </c:pt>
                <c:pt idx="2901">
                  <c:v>0.47056740740740738</c:v>
                </c:pt>
                <c:pt idx="2902">
                  <c:v>0.47057105324074078</c:v>
                </c:pt>
                <c:pt idx="2903">
                  <c:v>0.47057469907407407</c:v>
                </c:pt>
                <c:pt idx="2904">
                  <c:v>0.47057840277777779</c:v>
                </c:pt>
                <c:pt idx="2905">
                  <c:v>0.47058208333333335</c:v>
                </c:pt>
                <c:pt idx="2906">
                  <c:v>0.47058570601851851</c:v>
                </c:pt>
                <c:pt idx="2907">
                  <c:v>0.47058942129629627</c:v>
                </c:pt>
                <c:pt idx="2908">
                  <c:v>0.47059315972222221</c:v>
                </c:pt>
                <c:pt idx="2909">
                  <c:v>0.47059681712962959</c:v>
                </c:pt>
                <c:pt idx="2910">
                  <c:v>0.47060052083333331</c:v>
                </c:pt>
                <c:pt idx="2911">
                  <c:v>0.47060416666666666</c:v>
                </c:pt>
                <c:pt idx="2912">
                  <c:v>0.47060782407407409</c:v>
                </c:pt>
                <c:pt idx="2913">
                  <c:v>0.47061151620370367</c:v>
                </c:pt>
                <c:pt idx="2914">
                  <c:v>0.47061515046296298</c:v>
                </c:pt>
                <c:pt idx="2915">
                  <c:v>0.47061879629629627</c:v>
                </c:pt>
                <c:pt idx="2916">
                  <c:v>0.47062255787037038</c:v>
                </c:pt>
                <c:pt idx="2917">
                  <c:v>0.47062616898148146</c:v>
                </c:pt>
                <c:pt idx="2918">
                  <c:v>0.47062978009259254</c:v>
                </c:pt>
                <c:pt idx="2919">
                  <c:v>0.47063357638888892</c:v>
                </c:pt>
                <c:pt idx="2920">
                  <c:v>0.47063719907407409</c:v>
                </c:pt>
                <c:pt idx="2921">
                  <c:v>0.47064079861111113</c:v>
                </c:pt>
                <c:pt idx="2922">
                  <c:v>0.47064457175925928</c:v>
                </c:pt>
                <c:pt idx="2923">
                  <c:v>0.47064900462962966</c:v>
                </c:pt>
                <c:pt idx="2924">
                  <c:v>0.47065260416666671</c:v>
                </c:pt>
                <c:pt idx="2925">
                  <c:v>0.47065631944444442</c:v>
                </c:pt>
                <c:pt idx="2926">
                  <c:v>0.47066000000000002</c:v>
                </c:pt>
                <c:pt idx="2927">
                  <c:v>0.47066368055555552</c:v>
                </c:pt>
                <c:pt idx="2928">
                  <c:v>0.47066731481481483</c:v>
                </c:pt>
                <c:pt idx="2929">
                  <c:v>0.47067098379629629</c:v>
                </c:pt>
                <c:pt idx="2930">
                  <c:v>0.47067464120370373</c:v>
                </c:pt>
                <c:pt idx="2931">
                  <c:v>0.47067831018518519</c:v>
                </c:pt>
                <c:pt idx="2932">
                  <c:v>0.47068195601851853</c:v>
                </c:pt>
                <c:pt idx="2933">
                  <c:v>0.47068568287037033</c:v>
                </c:pt>
                <c:pt idx="2934">
                  <c:v>0.47068937500000002</c:v>
                </c:pt>
                <c:pt idx="2935">
                  <c:v>0.47069304398148143</c:v>
                </c:pt>
                <c:pt idx="2936">
                  <c:v>0.47069681712962969</c:v>
                </c:pt>
                <c:pt idx="2937">
                  <c:v>0.47070042824074076</c:v>
                </c:pt>
                <c:pt idx="2938">
                  <c:v>0.47070410879629626</c:v>
                </c:pt>
                <c:pt idx="2939">
                  <c:v>0.47070775462962966</c:v>
                </c:pt>
                <c:pt idx="2940">
                  <c:v>0.47071141203703704</c:v>
                </c:pt>
                <c:pt idx="2941">
                  <c:v>0.47071518518518518</c:v>
                </c:pt>
                <c:pt idx="2942">
                  <c:v>0.47071881944444444</c:v>
                </c:pt>
                <c:pt idx="2943">
                  <c:v>0.47072243055555557</c:v>
                </c:pt>
                <c:pt idx="2944">
                  <c:v>0.4707262152777778</c:v>
                </c:pt>
                <c:pt idx="2945">
                  <c:v>0.47072986111111109</c:v>
                </c:pt>
                <c:pt idx="2946">
                  <c:v>0.47073344907407405</c:v>
                </c:pt>
                <c:pt idx="2947">
                  <c:v>0.4707372222222222</c:v>
                </c:pt>
                <c:pt idx="2948">
                  <c:v>0.47074089120370372</c:v>
                </c:pt>
                <c:pt idx="2949">
                  <c:v>0.47074453703703706</c:v>
                </c:pt>
                <c:pt idx="2950">
                  <c:v>0.47074820601851847</c:v>
                </c:pt>
                <c:pt idx="2951">
                  <c:v>0.47075181712962966</c:v>
                </c:pt>
                <c:pt idx="2952">
                  <c:v>0.47075549768518515</c:v>
                </c:pt>
                <c:pt idx="2953">
                  <c:v>0.47075917824074076</c:v>
                </c:pt>
                <c:pt idx="2954">
                  <c:v>0.47076276620370372</c:v>
                </c:pt>
                <c:pt idx="2955">
                  <c:v>0.47076648148148154</c:v>
                </c:pt>
                <c:pt idx="2956">
                  <c:v>0.47077093749999999</c:v>
                </c:pt>
                <c:pt idx="2957">
                  <c:v>0.47077456018518515</c:v>
                </c:pt>
                <c:pt idx="2958">
                  <c:v>0.47077825231481479</c:v>
                </c:pt>
                <c:pt idx="2959">
                  <c:v>0.47078195601851852</c:v>
                </c:pt>
                <c:pt idx="2960">
                  <c:v>0.47078560185185186</c:v>
                </c:pt>
                <c:pt idx="2961">
                  <c:v>0.47078930555555559</c:v>
                </c:pt>
                <c:pt idx="2962">
                  <c:v>0.47079300925925921</c:v>
                </c:pt>
                <c:pt idx="2963">
                  <c:v>0.47079665509259261</c:v>
                </c:pt>
                <c:pt idx="2964">
                  <c:v>0.47080028935185186</c:v>
                </c:pt>
                <c:pt idx="2965">
                  <c:v>0.47080399305555559</c:v>
                </c:pt>
                <c:pt idx="2966">
                  <c:v>0.47080767361111109</c:v>
                </c:pt>
                <c:pt idx="2967">
                  <c:v>0.47081136574074073</c:v>
                </c:pt>
                <c:pt idx="2968">
                  <c:v>0.47081509259259263</c:v>
                </c:pt>
                <c:pt idx="2969">
                  <c:v>0.47081885416666669</c:v>
                </c:pt>
                <c:pt idx="2970">
                  <c:v>0.47082249999999998</c:v>
                </c:pt>
                <c:pt idx="2971">
                  <c:v>0.4708261689814815</c:v>
                </c:pt>
                <c:pt idx="2972">
                  <c:v>0.47082988425925926</c:v>
                </c:pt>
                <c:pt idx="2973">
                  <c:v>0.47083358796296298</c:v>
                </c:pt>
                <c:pt idx="2974">
                  <c:v>0.47083750000000002</c:v>
                </c:pt>
                <c:pt idx="2975">
                  <c:v>0.47084123842592596</c:v>
                </c:pt>
                <c:pt idx="2976">
                  <c:v>0.47084495370370366</c:v>
                </c:pt>
                <c:pt idx="2977">
                  <c:v>0.4708486921296296</c:v>
                </c:pt>
                <c:pt idx="2978">
                  <c:v>0.47085239583333333</c:v>
                </c:pt>
                <c:pt idx="2979">
                  <c:v>0.4708560532407407</c:v>
                </c:pt>
                <c:pt idx="2980">
                  <c:v>0.47085986111111106</c:v>
                </c:pt>
                <c:pt idx="2981">
                  <c:v>0.47086351851851854</c:v>
                </c:pt>
                <c:pt idx="2982">
                  <c:v>0.47086716435185183</c:v>
                </c:pt>
                <c:pt idx="2983">
                  <c:v>0.47087098379629633</c:v>
                </c:pt>
                <c:pt idx="2984">
                  <c:v>0.47087465277777779</c:v>
                </c:pt>
                <c:pt idx="2985">
                  <c:v>0.47087832175925931</c:v>
                </c:pt>
                <c:pt idx="2986">
                  <c:v>0.47088208333333337</c:v>
                </c:pt>
                <c:pt idx="2987">
                  <c:v>0.47088578703703704</c:v>
                </c:pt>
                <c:pt idx="2988">
                  <c:v>0.47088944444444447</c:v>
                </c:pt>
                <c:pt idx="2989">
                  <c:v>0.47089396990740745</c:v>
                </c:pt>
                <c:pt idx="2990">
                  <c:v>0.47089763888888886</c:v>
                </c:pt>
                <c:pt idx="2991">
                  <c:v>0.47090133101851855</c:v>
                </c:pt>
                <c:pt idx="2992">
                  <c:v>0.47090515046296294</c:v>
                </c:pt>
                <c:pt idx="2993">
                  <c:v>0.47090883101851855</c:v>
                </c:pt>
                <c:pt idx="2994">
                  <c:v>0.47091248842592592</c:v>
                </c:pt>
                <c:pt idx="2995">
                  <c:v>0.47091623842592595</c:v>
                </c:pt>
                <c:pt idx="2996">
                  <c:v>0.47091991898148144</c:v>
                </c:pt>
                <c:pt idx="2997">
                  <c:v>0.47092365740740738</c:v>
                </c:pt>
                <c:pt idx="2998">
                  <c:v>0.4709273726851852</c:v>
                </c:pt>
                <c:pt idx="2999">
                  <c:v>0.47093108796296296</c:v>
                </c:pt>
                <c:pt idx="3000">
                  <c:v>0.47093484953703707</c:v>
                </c:pt>
                <c:pt idx="3001">
                  <c:v>0.47093865740740742</c:v>
                </c:pt>
                <c:pt idx="3002">
                  <c:v>0.47094233796296298</c:v>
                </c:pt>
                <c:pt idx="3003">
                  <c:v>0.47094611111111112</c:v>
                </c:pt>
                <c:pt idx="3004">
                  <c:v>0.47094989583333335</c:v>
                </c:pt>
                <c:pt idx="3005">
                  <c:v>0.47095355324074073</c:v>
                </c:pt>
                <c:pt idx="3006">
                  <c:v>0.47095728009259258</c:v>
                </c:pt>
                <c:pt idx="3007">
                  <c:v>0.47096109953703702</c:v>
                </c:pt>
                <c:pt idx="3008">
                  <c:v>0.47096476851851854</c:v>
                </c:pt>
                <c:pt idx="3009">
                  <c:v>0.47096846064814812</c:v>
                </c:pt>
                <c:pt idx="3010">
                  <c:v>0.47097228009259262</c:v>
                </c:pt>
                <c:pt idx="3011">
                  <c:v>0.47097594907407409</c:v>
                </c:pt>
                <c:pt idx="3012">
                  <c:v>0.47097966435185185</c:v>
                </c:pt>
                <c:pt idx="3013">
                  <c:v>0.47098340277777778</c:v>
                </c:pt>
                <c:pt idx="3014">
                  <c:v>0.47098712962962958</c:v>
                </c:pt>
                <c:pt idx="3015">
                  <c:v>0.47099078703703706</c:v>
                </c:pt>
                <c:pt idx="3016">
                  <c:v>0.47099457175925924</c:v>
                </c:pt>
                <c:pt idx="3017">
                  <c:v>0.4709984143518518</c:v>
                </c:pt>
                <c:pt idx="3018">
                  <c:v>0.47100209490740741</c:v>
                </c:pt>
                <c:pt idx="3019">
                  <c:v>0.47100583333333335</c:v>
                </c:pt>
                <c:pt idx="3020">
                  <c:v>0.47100962962962961</c:v>
                </c:pt>
                <c:pt idx="3021">
                  <c:v>0.47101329861111108</c:v>
                </c:pt>
                <c:pt idx="3022">
                  <c:v>0.47101784722222223</c:v>
                </c:pt>
                <c:pt idx="3023">
                  <c:v>0.47102158564814811</c:v>
                </c:pt>
                <c:pt idx="3024">
                  <c:v>0.47102525462962963</c:v>
                </c:pt>
                <c:pt idx="3025">
                  <c:v>0.47102900462962966</c:v>
                </c:pt>
                <c:pt idx="3026">
                  <c:v>0.4710326967592593</c:v>
                </c:pt>
                <c:pt idx="3027">
                  <c:v>0.47103636574074076</c:v>
                </c:pt>
                <c:pt idx="3028">
                  <c:v>0.4710401041666667</c:v>
                </c:pt>
                <c:pt idx="3029">
                  <c:v>0.47104387731481484</c:v>
                </c:pt>
                <c:pt idx="3030">
                  <c:v>0.47104758101851857</c:v>
                </c:pt>
                <c:pt idx="3031">
                  <c:v>0.47105130787037036</c:v>
                </c:pt>
                <c:pt idx="3032">
                  <c:v>0.47105494212962967</c:v>
                </c:pt>
                <c:pt idx="3033">
                  <c:v>0.47105859953703705</c:v>
                </c:pt>
                <c:pt idx="3034">
                  <c:v>0.47106243055555552</c:v>
                </c:pt>
                <c:pt idx="3035">
                  <c:v>0.47106608796296295</c:v>
                </c:pt>
                <c:pt idx="3036">
                  <c:v>0.47106971064814812</c:v>
                </c:pt>
                <c:pt idx="3037">
                  <c:v>0.47107362268518521</c:v>
                </c:pt>
                <c:pt idx="3038">
                  <c:v>0.47107725694444441</c:v>
                </c:pt>
                <c:pt idx="3039">
                  <c:v>0.47108089120370372</c:v>
                </c:pt>
                <c:pt idx="3040">
                  <c:v>0.47108467592592596</c:v>
                </c:pt>
                <c:pt idx="3041">
                  <c:v>0.47108836805555554</c:v>
                </c:pt>
                <c:pt idx="3042">
                  <c:v>0.47109200231481485</c:v>
                </c:pt>
                <c:pt idx="3043">
                  <c:v>0.47109575231481476</c:v>
                </c:pt>
                <c:pt idx="3044">
                  <c:v>0.47109943287037037</c:v>
                </c:pt>
                <c:pt idx="3045">
                  <c:v>0.47110309027777775</c:v>
                </c:pt>
                <c:pt idx="3046">
                  <c:v>0.47110680555555556</c:v>
                </c:pt>
                <c:pt idx="3047">
                  <c:v>0.47111042824074073</c:v>
                </c:pt>
                <c:pt idx="3048">
                  <c:v>0.47111415509259258</c:v>
                </c:pt>
                <c:pt idx="3049">
                  <c:v>0.47111788194444443</c:v>
                </c:pt>
                <c:pt idx="3050">
                  <c:v>0.4711215393518518</c:v>
                </c:pt>
                <c:pt idx="3051">
                  <c:v>0.47112519675925929</c:v>
                </c:pt>
                <c:pt idx="3052">
                  <c:v>0.47112893518518523</c:v>
                </c:pt>
                <c:pt idx="3053">
                  <c:v>0.47113256944444443</c:v>
                </c:pt>
                <c:pt idx="3054">
                  <c:v>0.47113619212962959</c:v>
                </c:pt>
                <c:pt idx="3055">
                  <c:v>0.4711399189814815</c:v>
                </c:pt>
                <c:pt idx="3056">
                  <c:v>0.4711444212962963</c:v>
                </c:pt>
                <c:pt idx="3057">
                  <c:v>0.47114819444444445</c:v>
                </c:pt>
                <c:pt idx="3058">
                  <c:v>0.47115187500000005</c:v>
                </c:pt>
                <c:pt idx="3059">
                  <c:v>0.47115556712962964</c:v>
                </c:pt>
                <c:pt idx="3060">
                  <c:v>0.47115921296296293</c:v>
                </c:pt>
                <c:pt idx="3061">
                  <c:v>0.47116283564814815</c:v>
                </c:pt>
                <c:pt idx="3062">
                  <c:v>0.47116660879629629</c:v>
                </c:pt>
                <c:pt idx="3063">
                  <c:v>0.47117025462962964</c:v>
                </c:pt>
                <c:pt idx="3064">
                  <c:v>0.47117388888888884</c:v>
                </c:pt>
                <c:pt idx="3065">
                  <c:v>0.4711776967592593</c:v>
                </c:pt>
                <c:pt idx="3066">
                  <c:v>0.47118136574074071</c:v>
                </c:pt>
                <c:pt idx="3067">
                  <c:v>0.4711850231481482</c:v>
                </c:pt>
                <c:pt idx="3068">
                  <c:v>0.4711887384259259</c:v>
                </c:pt>
                <c:pt idx="3069">
                  <c:v>0.47119240740740742</c:v>
                </c:pt>
                <c:pt idx="3070">
                  <c:v>0.47119612268518524</c:v>
                </c:pt>
                <c:pt idx="3071">
                  <c:v>0.47119989583333338</c:v>
                </c:pt>
                <c:pt idx="3072">
                  <c:v>0.47120353009259258</c:v>
                </c:pt>
                <c:pt idx="3073">
                  <c:v>0.4712072453703704</c:v>
                </c:pt>
                <c:pt idx="3074">
                  <c:v>0.47121092592592589</c:v>
                </c:pt>
                <c:pt idx="3075">
                  <c:v>0.47121457175925929</c:v>
                </c:pt>
                <c:pt idx="3076">
                  <c:v>0.47121831018518517</c:v>
                </c:pt>
                <c:pt idx="3077">
                  <c:v>0.47122200231481481</c:v>
                </c:pt>
                <c:pt idx="3078">
                  <c:v>0.4712256481481481</c:v>
                </c:pt>
                <c:pt idx="3079">
                  <c:v>0.47122935185185183</c:v>
                </c:pt>
                <c:pt idx="3080">
                  <c:v>0.47123304398148153</c:v>
                </c:pt>
                <c:pt idx="3081">
                  <c:v>0.47123674768518514</c:v>
                </c:pt>
                <c:pt idx="3082">
                  <c:v>0.47124042824074075</c:v>
                </c:pt>
                <c:pt idx="3083">
                  <c:v>0.47124410879629625</c:v>
                </c:pt>
                <c:pt idx="3084">
                  <c:v>0.47124781249999997</c:v>
                </c:pt>
                <c:pt idx="3085">
                  <c:v>0.47125146990740746</c:v>
                </c:pt>
                <c:pt idx="3086">
                  <c:v>0.47125512731481484</c:v>
                </c:pt>
                <c:pt idx="3087">
                  <c:v>0.47125880787037033</c:v>
                </c:pt>
                <c:pt idx="3088">
                  <c:v>0.47126252314814815</c:v>
                </c:pt>
                <c:pt idx="3089">
                  <c:v>0.47126697916666666</c:v>
                </c:pt>
                <c:pt idx="3090">
                  <c:v>0.47127077546296298</c:v>
                </c:pt>
                <c:pt idx="3091">
                  <c:v>0.47127445601851853</c:v>
                </c:pt>
                <c:pt idx="3092">
                  <c:v>0.47127819444444441</c:v>
                </c:pt>
                <c:pt idx="3093">
                  <c:v>0.47128195601851847</c:v>
                </c:pt>
                <c:pt idx="3094">
                  <c:v>0.47128567129629628</c:v>
                </c:pt>
                <c:pt idx="3095">
                  <c:v>0.47128935185185189</c:v>
                </c:pt>
                <c:pt idx="3096">
                  <c:v>0.47129299768518518</c:v>
                </c:pt>
                <c:pt idx="3097">
                  <c:v>0.47129664351851847</c:v>
                </c:pt>
                <c:pt idx="3098">
                  <c:v>0.47130039351851849</c:v>
                </c:pt>
                <c:pt idx="3099">
                  <c:v>0.47130405092592592</c:v>
                </c:pt>
                <c:pt idx="3100">
                  <c:v>0.47130769675925926</c:v>
                </c:pt>
                <c:pt idx="3101">
                  <c:v>0.47131153935185188</c:v>
                </c:pt>
                <c:pt idx="3102">
                  <c:v>0.47131523148148147</c:v>
                </c:pt>
                <c:pt idx="3103">
                  <c:v>0.4713188888888889</c:v>
                </c:pt>
                <c:pt idx="3104">
                  <c:v>0.47132271990740743</c:v>
                </c:pt>
                <c:pt idx="3105">
                  <c:v>0.47132636574074072</c:v>
                </c:pt>
                <c:pt idx="3106">
                  <c:v>0.47132997685185191</c:v>
                </c:pt>
                <c:pt idx="3107">
                  <c:v>0.47133371527777773</c:v>
                </c:pt>
                <c:pt idx="3108">
                  <c:v>0.47133737268518522</c:v>
                </c:pt>
                <c:pt idx="3109">
                  <c:v>0.47134103009259259</c:v>
                </c:pt>
                <c:pt idx="3110">
                  <c:v>0.47134473379629632</c:v>
                </c:pt>
                <c:pt idx="3111">
                  <c:v>0.4713483449074074</c:v>
                </c:pt>
                <c:pt idx="3112">
                  <c:v>0.47135203703703704</c:v>
                </c:pt>
                <c:pt idx="3113">
                  <c:v>0.47135576388888883</c:v>
                </c:pt>
                <c:pt idx="3114">
                  <c:v>0.47135940972222223</c:v>
                </c:pt>
                <c:pt idx="3115">
                  <c:v>0.47136313657407408</c:v>
                </c:pt>
                <c:pt idx="3116">
                  <c:v>0.47136688657407411</c:v>
                </c:pt>
                <c:pt idx="3117">
                  <c:v>0.47137049768518519</c:v>
                </c:pt>
                <c:pt idx="3118">
                  <c:v>0.47137417824074074</c:v>
                </c:pt>
                <c:pt idx="3119">
                  <c:v>0.47137785879629629</c:v>
                </c:pt>
                <c:pt idx="3120">
                  <c:v>0.47138156249999996</c:v>
                </c:pt>
                <c:pt idx="3121">
                  <c:v>0.47138523148148148</c:v>
                </c:pt>
                <c:pt idx="3122">
                  <c:v>0.47138979166666667</c:v>
                </c:pt>
                <c:pt idx="3123">
                  <c:v>0.47139343750000001</c:v>
                </c:pt>
                <c:pt idx="3124">
                  <c:v>0.47139707175925927</c:v>
                </c:pt>
                <c:pt idx="3125">
                  <c:v>0.47140076388888891</c:v>
                </c:pt>
                <c:pt idx="3126">
                  <c:v>0.47140452546296291</c:v>
                </c:pt>
                <c:pt idx="3127">
                  <c:v>0.47140815972222222</c:v>
                </c:pt>
                <c:pt idx="3128">
                  <c:v>0.47141189814814816</c:v>
                </c:pt>
                <c:pt idx="3129">
                  <c:v>0.47141559027777774</c:v>
                </c:pt>
                <c:pt idx="3130">
                  <c:v>0.47141925925925926</c:v>
                </c:pt>
                <c:pt idx="3131">
                  <c:v>0.47142300925925928</c:v>
                </c:pt>
                <c:pt idx="3132">
                  <c:v>0.47142664351851854</c:v>
                </c:pt>
                <c:pt idx="3133">
                  <c:v>0.47143028935185183</c:v>
                </c:pt>
                <c:pt idx="3134">
                  <c:v>0.47143406249999997</c:v>
                </c:pt>
                <c:pt idx="3135">
                  <c:v>0.47143773148148149</c:v>
                </c:pt>
                <c:pt idx="3136">
                  <c:v>0.47144140046296296</c:v>
                </c:pt>
                <c:pt idx="3137">
                  <c:v>0.47144524305555557</c:v>
                </c:pt>
                <c:pt idx="3138">
                  <c:v>0.47144894675925925</c:v>
                </c:pt>
                <c:pt idx="3139">
                  <c:v>0.47145259259259259</c:v>
                </c:pt>
                <c:pt idx="3140">
                  <c:v>0.4714563541666667</c:v>
                </c:pt>
                <c:pt idx="3141">
                  <c:v>0.4714600347222222</c:v>
                </c:pt>
                <c:pt idx="3142">
                  <c:v>0.47146386574074078</c:v>
                </c:pt>
                <c:pt idx="3143">
                  <c:v>0.47146769675925926</c:v>
                </c:pt>
                <c:pt idx="3144">
                  <c:v>0.47147133101851851</c:v>
                </c:pt>
                <c:pt idx="3145">
                  <c:v>0.47147496527777782</c:v>
                </c:pt>
                <c:pt idx="3146">
                  <c:v>0.47147865740740741</c:v>
                </c:pt>
                <c:pt idx="3147">
                  <c:v>0.47148230324074075</c:v>
                </c:pt>
                <c:pt idx="3148">
                  <c:v>0.47148604166666663</c:v>
                </c:pt>
                <c:pt idx="3149">
                  <c:v>0.47148975694444445</c:v>
                </c:pt>
                <c:pt idx="3150">
                  <c:v>0.47149340277777779</c:v>
                </c:pt>
                <c:pt idx="3151">
                  <c:v>0.47149714120370367</c:v>
                </c:pt>
                <c:pt idx="3152">
                  <c:v>0.4715008912037037</c:v>
                </c:pt>
                <c:pt idx="3153">
                  <c:v>0.47150452546296301</c:v>
                </c:pt>
                <c:pt idx="3154">
                  <c:v>0.4715082523148148</c:v>
                </c:pt>
                <c:pt idx="3155">
                  <c:v>0.47151278935185187</c:v>
                </c:pt>
                <c:pt idx="3156">
                  <c:v>0.47151644675925924</c:v>
                </c:pt>
                <c:pt idx="3157">
                  <c:v>0.47152021990740739</c:v>
                </c:pt>
                <c:pt idx="3158">
                  <c:v>0.4715239814814815</c:v>
                </c:pt>
                <c:pt idx="3159">
                  <c:v>0.47152759259259258</c:v>
                </c:pt>
                <c:pt idx="3160">
                  <c:v>0.47153133101851852</c:v>
                </c:pt>
                <c:pt idx="3161">
                  <c:v>0.47153527777777776</c:v>
                </c:pt>
                <c:pt idx="3162">
                  <c:v>0.47153896990740746</c:v>
                </c:pt>
                <c:pt idx="3163">
                  <c:v>0.47154267361111107</c:v>
                </c:pt>
                <c:pt idx="3164">
                  <c:v>0.47154645833333331</c:v>
                </c:pt>
                <c:pt idx="3165">
                  <c:v>0.47155018518518516</c:v>
                </c:pt>
                <c:pt idx="3166">
                  <c:v>0.47155390046296297</c:v>
                </c:pt>
                <c:pt idx="3167">
                  <c:v>0.47155767361111112</c:v>
                </c:pt>
                <c:pt idx="3168">
                  <c:v>0.47156145833333335</c:v>
                </c:pt>
                <c:pt idx="3169">
                  <c:v>0.47156515046296299</c:v>
                </c:pt>
                <c:pt idx="3170">
                  <c:v>0.47156892361111113</c:v>
                </c:pt>
                <c:pt idx="3171">
                  <c:v>0.47157267361111116</c:v>
                </c:pt>
                <c:pt idx="3172">
                  <c:v>0.47157636574074074</c:v>
                </c:pt>
                <c:pt idx="3173">
                  <c:v>0.47158013888888889</c:v>
                </c:pt>
                <c:pt idx="3174">
                  <c:v>0.47158398148148151</c:v>
                </c:pt>
                <c:pt idx="3175">
                  <c:v>0.4715877083333333</c:v>
                </c:pt>
                <c:pt idx="3176">
                  <c:v>0.47159143518518515</c:v>
                </c:pt>
                <c:pt idx="3177">
                  <c:v>0.47159519675925926</c:v>
                </c:pt>
                <c:pt idx="3178">
                  <c:v>0.47159892361111111</c:v>
                </c:pt>
                <c:pt idx="3179">
                  <c:v>0.47160269675925925</c:v>
                </c:pt>
                <c:pt idx="3180">
                  <c:v>0.47160640046296298</c:v>
                </c:pt>
                <c:pt idx="3181">
                  <c:v>0.47161016203703704</c:v>
                </c:pt>
                <c:pt idx="3182">
                  <c:v>0.47161392361111115</c:v>
                </c:pt>
                <c:pt idx="3183">
                  <c:v>0.47161765046296295</c:v>
                </c:pt>
                <c:pt idx="3184">
                  <c:v>0.4716213310185185</c:v>
                </c:pt>
                <c:pt idx="3185">
                  <c:v>0.47162516203703703</c:v>
                </c:pt>
                <c:pt idx="3186">
                  <c:v>0.47162885416666667</c:v>
                </c:pt>
                <c:pt idx="3187">
                  <c:v>0.47163254629629631</c:v>
                </c:pt>
                <c:pt idx="3188">
                  <c:v>0.4716371875</c:v>
                </c:pt>
                <c:pt idx="3189">
                  <c:v>0.47164089120370373</c:v>
                </c:pt>
                <c:pt idx="3190">
                  <c:v>0.47164458333333337</c:v>
                </c:pt>
                <c:pt idx="3191">
                  <c:v>0.47164839120370372</c:v>
                </c:pt>
                <c:pt idx="3192">
                  <c:v>0.47165209490740739</c:v>
                </c:pt>
                <c:pt idx="3193">
                  <c:v>0.47165581018518515</c:v>
                </c:pt>
                <c:pt idx="3194">
                  <c:v>0.47165969907407407</c:v>
                </c:pt>
                <c:pt idx="3195">
                  <c:v>0.47166339120370365</c:v>
                </c:pt>
                <c:pt idx="3196">
                  <c:v>0.47166708333333335</c:v>
                </c:pt>
                <c:pt idx="3197">
                  <c:v>0.47167093750000005</c:v>
                </c:pt>
                <c:pt idx="3198">
                  <c:v>0.47167466435185185</c:v>
                </c:pt>
                <c:pt idx="3199">
                  <c:v>0.4716783449074074</c:v>
                </c:pt>
                <c:pt idx="3200">
                  <c:v>0.47168216435185184</c:v>
                </c:pt>
                <c:pt idx="3201">
                  <c:v>0.47168585648148148</c:v>
                </c:pt>
                <c:pt idx="3202">
                  <c:v>0.47168958333333338</c:v>
                </c:pt>
                <c:pt idx="3203">
                  <c:v>0.47169342592592595</c:v>
                </c:pt>
                <c:pt idx="3204">
                  <c:v>0.47169719907407409</c:v>
                </c:pt>
                <c:pt idx="3205">
                  <c:v>0.47170092592592594</c:v>
                </c:pt>
                <c:pt idx="3206">
                  <c:v>0.47170471064814817</c:v>
                </c:pt>
                <c:pt idx="3207">
                  <c:v>0.4717084143518519</c:v>
                </c:pt>
                <c:pt idx="3208">
                  <c:v>0.47171217592592596</c:v>
                </c:pt>
                <c:pt idx="3209">
                  <c:v>0.47171593750000002</c:v>
                </c:pt>
                <c:pt idx="3210">
                  <c:v>0.47171964120370369</c:v>
                </c:pt>
                <c:pt idx="3211">
                  <c:v>0.47172344907407404</c:v>
                </c:pt>
                <c:pt idx="3212">
                  <c:v>0.47172724537037042</c:v>
                </c:pt>
                <c:pt idx="3213">
                  <c:v>0.47173090277777779</c:v>
                </c:pt>
                <c:pt idx="3214">
                  <c:v>0.47173464120370373</c:v>
                </c:pt>
                <c:pt idx="3215">
                  <c:v>0.47173841435185188</c:v>
                </c:pt>
                <c:pt idx="3216">
                  <c:v>0.47174206018518516</c:v>
                </c:pt>
                <c:pt idx="3217">
                  <c:v>0.47174577546296298</c:v>
                </c:pt>
                <c:pt idx="3218">
                  <c:v>0.47174954861111112</c:v>
                </c:pt>
                <c:pt idx="3219">
                  <c:v>0.4717532060185185</c:v>
                </c:pt>
                <c:pt idx="3220">
                  <c:v>0.47175686342592593</c:v>
                </c:pt>
                <c:pt idx="3221">
                  <c:v>0.4717606597222222</c:v>
                </c:pt>
                <c:pt idx="3222">
                  <c:v>0.47176504629629629</c:v>
                </c:pt>
                <c:pt idx="3223">
                  <c:v>0.47176881944444443</c:v>
                </c:pt>
                <c:pt idx="3224">
                  <c:v>0.47177248842592595</c:v>
                </c:pt>
                <c:pt idx="3225">
                  <c:v>0.47177618055555559</c:v>
                </c:pt>
                <c:pt idx="3226">
                  <c:v>0.47177983796296297</c:v>
                </c:pt>
                <c:pt idx="3227">
                  <c:v>0.47178349537037034</c:v>
                </c:pt>
                <c:pt idx="3228">
                  <c:v>0.47178721064814816</c:v>
                </c:pt>
                <c:pt idx="3229">
                  <c:v>0.47179083333333333</c:v>
                </c:pt>
                <c:pt idx="3230">
                  <c:v>0.47179445601851855</c:v>
                </c:pt>
                <c:pt idx="3231">
                  <c:v>0.47179824074074078</c:v>
                </c:pt>
                <c:pt idx="3232">
                  <c:v>0.47180192129629628</c:v>
                </c:pt>
                <c:pt idx="3233">
                  <c:v>0.47180561342592592</c:v>
                </c:pt>
                <c:pt idx="3234">
                  <c:v>0.47180934027777782</c:v>
                </c:pt>
                <c:pt idx="3235">
                  <c:v>0.47181302083333332</c:v>
                </c:pt>
                <c:pt idx="3236">
                  <c:v>0.47181667824074075</c:v>
                </c:pt>
                <c:pt idx="3237">
                  <c:v>0.47182038194444442</c:v>
                </c:pt>
                <c:pt idx="3238">
                  <c:v>0.47182406250000003</c:v>
                </c:pt>
                <c:pt idx="3239">
                  <c:v>0.47182773148148144</c:v>
                </c:pt>
                <c:pt idx="3240">
                  <c:v>0.47183149305555555</c:v>
                </c:pt>
                <c:pt idx="3241">
                  <c:v>0.47183512731481486</c:v>
                </c:pt>
                <c:pt idx="3242">
                  <c:v>0.47183884259259257</c:v>
                </c:pt>
                <c:pt idx="3243">
                  <c:v>0.47184255787037038</c:v>
                </c:pt>
                <c:pt idx="3244">
                  <c:v>0.47184619212962958</c:v>
                </c:pt>
                <c:pt idx="3245">
                  <c:v>0.47184996527777773</c:v>
                </c:pt>
                <c:pt idx="3246">
                  <c:v>0.47185371527777775</c:v>
                </c:pt>
                <c:pt idx="3247">
                  <c:v>0.47185736111111115</c:v>
                </c:pt>
                <c:pt idx="3248">
                  <c:v>0.47186105324074074</c:v>
                </c:pt>
                <c:pt idx="3249">
                  <c:v>0.4718648032407407</c:v>
                </c:pt>
                <c:pt idx="3250">
                  <c:v>0.47186847222222222</c:v>
                </c:pt>
                <c:pt idx="3251">
                  <c:v>0.47187214120370369</c:v>
                </c:pt>
                <c:pt idx="3252">
                  <c:v>0.4718758217592593</c:v>
                </c:pt>
                <c:pt idx="3253">
                  <c:v>0.47187954861111114</c:v>
                </c:pt>
                <c:pt idx="3254">
                  <c:v>0.47188319444444443</c:v>
                </c:pt>
                <c:pt idx="3255">
                  <c:v>0.47188771990740741</c:v>
                </c:pt>
                <c:pt idx="3256">
                  <c:v>0.47189143518518523</c:v>
                </c:pt>
                <c:pt idx="3257">
                  <c:v>0.47189510416666663</c:v>
                </c:pt>
                <c:pt idx="3258">
                  <c:v>0.47189883101851854</c:v>
                </c:pt>
                <c:pt idx="3259">
                  <c:v>0.47190260416666668</c:v>
                </c:pt>
                <c:pt idx="3260">
                  <c:v>0.47190627314814809</c:v>
                </c:pt>
                <c:pt idx="3261">
                  <c:v>0.47190998842592591</c:v>
                </c:pt>
                <c:pt idx="3262">
                  <c:v>0.47191377314814814</c:v>
                </c:pt>
                <c:pt idx="3263">
                  <c:v>0.4719174884259259</c:v>
                </c:pt>
                <c:pt idx="3264">
                  <c:v>0.47192120370370372</c:v>
                </c:pt>
                <c:pt idx="3265">
                  <c:v>0.47192494212962965</c:v>
                </c:pt>
                <c:pt idx="3266">
                  <c:v>0.47192866898148145</c:v>
                </c:pt>
                <c:pt idx="3267">
                  <c:v>0.47193240740740738</c:v>
                </c:pt>
                <c:pt idx="3268">
                  <c:v>0.4719360763888889</c:v>
                </c:pt>
                <c:pt idx="3269">
                  <c:v>0.47193973379629628</c:v>
                </c:pt>
                <c:pt idx="3270">
                  <c:v>0.47194353009259254</c:v>
                </c:pt>
                <c:pt idx="3271">
                  <c:v>0.47194721064814815</c:v>
                </c:pt>
                <c:pt idx="3272">
                  <c:v>0.47195097222222221</c:v>
                </c:pt>
                <c:pt idx="3273">
                  <c:v>0.47195478009259256</c:v>
                </c:pt>
                <c:pt idx="3274">
                  <c:v>0.47195842592592596</c:v>
                </c:pt>
                <c:pt idx="3275">
                  <c:v>0.47196206018518522</c:v>
                </c:pt>
                <c:pt idx="3276">
                  <c:v>0.47196584490740739</c:v>
                </c:pt>
                <c:pt idx="3277">
                  <c:v>0.47196954861111112</c:v>
                </c:pt>
                <c:pt idx="3278">
                  <c:v>0.47197319444444447</c:v>
                </c:pt>
                <c:pt idx="3279">
                  <c:v>0.47197694444444444</c:v>
                </c:pt>
                <c:pt idx="3280">
                  <c:v>0.47198064814814816</c:v>
                </c:pt>
                <c:pt idx="3281">
                  <c:v>0.47198434027777775</c:v>
                </c:pt>
                <c:pt idx="3282">
                  <c:v>0.47198807870370368</c:v>
                </c:pt>
                <c:pt idx="3283">
                  <c:v>0.47199173611111106</c:v>
                </c:pt>
                <c:pt idx="3284">
                  <c:v>0.47199543981481479</c:v>
                </c:pt>
                <c:pt idx="3285">
                  <c:v>0.4719991550925926</c:v>
                </c:pt>
                <c:pt idx="3286">
                  <c:v>0.47200280092592589</c:v>
                </c:pt>
                <c:pt idx="3287">
                  <c:v>0.4720065625</c:v>
                </c:pt>
                <c:pt idx="3288">
                  <c:v>0.47201108796296293</c:v>
                </c:pt>
                <c:pt idx="3289">
                  <c:v>0.47201476851851853</c:v>
                </c:pt>
                <c:pt idx="3290">
                  <c:v>0.47201851851851856</c:v>
                </c:pt>
                <c:pt idx="3291">
                  <c:v>0.4720222569444445</c:v>
                </c:pt>
                <c:pt idx="3292">
                  <c:v>0.47202587962962966</c:v>
                </c:pt>
                <c:pt idx="3293">
                  <c:v>0.47202962962962963</c:v>
                </c:pt>
                <c:pt idx="3294">
                  <c:v>0.47203336805555557</c:v>
                </c:pt>
                <c:pt idx="3295">
                  <c:v>0.47203703703703703</c:v>
                </c:pt>
                <c:pt idx="3296">
                  <c:v>0.47204075231481485</c:v>
                </c:pt>
                <c:pt idx="3297">
                  <c:v>0.47204453703703703</c:v>
                </c:pt>
                <c:pt idx="3298">
                  <c:v>0.47204820601851849</c:v>
                </c:pt>
                <c:pt idx="3299">
                  <c:v>0.47205186342592592</c:v>
                </c:pt>
                <c:pt idx="3300">
                  <c:v>0.47205560185185186</c:v>
                </c:pt>
                <c:pt idx="3301">
                  <c:v>0.47205930555555553</c:v>
                </c:pt>
                <c:pt idx="3302">
                  <c:v>0.47206296296296296</c:v>
                </c:pt>
                <c:pt idx="3303">
                  <c:v>0.4720667476851852</c:v>
                </c:pt>
                <c:pt idx="3304">
                  <c:v>0.47207053240740743</c:v>
                </c:pt>
                <c:pt idx="3305">
                  <c:v>0.47207422453703707</c:v>
                </c:pt>
                <c:pt idx="3306">
                  <c:v>0.47207796296296295</c:v>
                </c:pt>
                <c:pt idx="3307">
                  <c:v>0.47208173611111109</c:v>
                </c:pt>
                <c:pt idx="3308">
                  <c:v>0.47208541666666665</c:v>
                </c:pt>
                <c:pt idx="3309">
                  <c:v>0.47208916666666667</c:v>
                </c:pt>
                <c:pt idx="3310">
                  <c:v>0.47209290509259261</c:v>
                </c:pt>
                <c:pt idx="3311">
                  <c:v>0.4720965856481481</c:v>
                </c:pt>
                <c:pt idx="3312">
                  <c:v>0.47210035879629625</c:v>
                </c:pt>
                <c:pt idx="3313">
                  <c:v>0.47210403935185186</c:v>
                </c:pt>
                <c:pt idx="3314">
                  <c:v>0.47210774305555558</c:v>
                </c:pt>
                <c:pt idx="3315">
                  <c:v>0.47211149305555561</c:v>
                </c:pt>
                <c:pt idx="3316">
                  <c:v>0.47211516203703702</c:v>
                </c:pt>
                <c:pt idx="3317">
                  <c:v>0.47211881944444439</c:v>
                </c:pt>
                <c:pt idx="3318">
                  <c:v>0.47212263888888889</c:v>
                </c:pt>
                <c:pt idx="3319">
                  <c:v>0.47212631944444444</c:v>
                </c:pt>
                <c:pt idx="3320">
                  <c:v>0.47212997685185187</c:v>
                </c:pt>
                <c:pt idx="3321">
                  <c:v>0.47213460648148148</c:v>
                </c:pt>
                <c:pt idx="3322">
                  <c:v>0.472138275462963</c:v>
                </c:pt>
                <c:pt idx="3323">
                  <c:v>0.47214193287037037</c:v>
                </c:pt>
                <c:pt idx="3324">
                  <c:v>0.47214578703703708</c:v>
                </c:pt>
                <c:pt idx="3325">
                  <c:v>0.4721494907407407</c:v>
                </c:pt>
                <c:pt idx="3326">
                  <c:v>0.47215313657407409</c:v>
                </c:pt>
                <c:pt idx="3327">
                  <c:v>0.47215692129629633</c:v>
                </c:pt>
                <c:pt idx="3328">
                  <c:v>0.47216059027777774</c:v>
                </c:pt>
                <c:pt idx="3329">
                  <c:v>0.47216427083333334</c:v>
                </c:pt>
                <c:pt idx="3330">
                  <c:v>0.47216802083333337</c:v>
                </c:pt>
                <c:pt idx="3331">
                  <c:v>0.47217172453703699</c:v>
                </c:pt>
                <c:pt idx="3332">
                  <c:v>0.4721753935185185</c:v>
                </c:pt>
                <c:pt idx="3333">
                  <c:v>0.47217922453703703</c:v>
                </c:pt>
                <c:pt idx="3334">
                  <c:v>0.47218284722222226</c:v>
                </c:pt>
                <c:pt idx="3335">
                  <c:v>0.47218658564814814</c:v>
                </c:pt>
                <c:pt idx="3336">
                  <c:v>0.47219037037037043</c:v>
                </c:pt>
                <c:pt idx="3337">
                  <c:v>0.47219407407407404</c:v>
                </c:pt>
                <c:pt idx="3338">
                  <c:v>0.47219783564814816</c:v>
                </c:pt>
                <c:pt idx="3339">
                  <c:v>0.47220162037037033</c:v>
                </c:pt>
                <c:pt idx="3340">
                  <c:v>0.47220527777777782</c:v>
                </c:pt>
                <c:pt idx="3341">
                  <c:v>0.47220903935185188</c:v>
                </c:pt>
                <c:pt idx="3342">
                  <c:v>0.47221280092592594</c:v>
                </c:pt>
                <c:pt idx="3343">
                  <c:v>0.47221645833333331</c:v>
                </c:pt>
                <c:pt idx="3344">
                  <c:v>0.47222021990740742</c:v>
                </c:pt>
                <c:pt idx="3345">
                  <c:v>0.47222399305555557</c:v>
                </c:pt>
                <c:pt idx="3346">
                  <c:v>0.47222785879629631</c:v>
                </c:pt>
                <c:pt idx="3347">
                  <c:v>0.47223168981481484</c:v>
                </c:pt>
                <c:pt idx="3348">
                  <c:v>0.47223549768518519</c:v>
                </c:pt>
                <c:pt idx="3349">
                  <c:v>0.47223920138888892</c:v>
                </c:pt>
                <c:pt idx="3350">
                  <c:v>0.47224292824074077</c:v>
                </c:pt>
                <c:pt idx="3351">
                  <c:v>0.47224673611111112</c:v>
                </c:pt>
                <c:pt idx="3352">
                  <c:v>0.47225043981481485</c:v>
                </c:pt>
                <c:pt idx="3353">
                  <c:v>0.47225413194444443</c:v>
                </c:pt>
                <c:pt idx="3354">
                  <c:v>0.47225880787037039</c:v>
                </c:pt>
                <c:pt idx="3355">
                  <c:v>0.47226248842592594</c:v>
                </c:pt>
                <c:pt idx="3356">
                  <c:v>0.47226626157407409</c:v>
                </c:pt>
                <c:pt idx="3357">
                  <c:v>0.47227008101851853</c:v>
                </c:pt>
                <c:pt idx="3358">
                  <c:v>0.47227381944444446</c:v>
                </c:pt>
                <c:pt idx="3359">
                  <c:v>0.47227752314814814</c:v>
                </c:pt>
                <c:pt idx="3360">
                  <c:v>0.47228134259259263</c:v>
                </c:pt>
                <c:pt idx="3361">
                  <c:v>0.47228506944444443</c:v>
                </c:pt>
                <c:pt idx="3362">
                  <c:v>0.47228879629629628</c:v>
                </c:pt>
                <c:pt idx="3363">
                  <c:v>0.47229260416666669</c:v>
                </c:pt>
                <c:pt idx="3364">
                  <c:v>0.47229638888888892</c:v>
                </c:pt>
                <c:pt idx="3365">
                  <c:v>0.47230006944444441</c:v>
                </c:pt>
                <c:pt idx="3366">
                  <c:v>0.47230387731481477</c:v>
                </c:pt>
                <c:pt idx="3367">
                  <c:v>0.472307662037037</c:v>
                </c:pt>
                <c:pt idx="3368">
                  <c:v>0.47231138888888885</c:v>
                </c:pt>
                <c:pt idx="3369">
                  <c:v>0.47231517361111108</c:v>
                </c:pt>
                <c:pt idx="3370">
                  <c:v>0.47231903935185188</c:v>
                </c:pt>
                <c:pt idx="3371">
                  <c:v>0.47232278935185185</c:v>
                </c:pt>
                <c:pt idx="3372">
                  <c:v>0.47232693287037036</c:v>
                </c:pt>
                <c:pt idx="3373">
                  <c:v>0.47233096064814811</c:v>
                </c:pt>
                <c:pt idx="3374">
                  <c:v>0.47233488425925924</c:v>
                </c:pt>
                <c:pt idx="3375">
                  <c:v>0.47233875000000003</c:v>
                </c:pt>
                <c:pt idx="3376">
                  <c:v>0.4723425462962963</c:v>
                </c:pt>
                <c:pt idx="3377">
                  <c:v>0.47234628472222223</c:v>
                </c:pt>
                <c:pt idx="3378">
                  <c:v>0.47235008101851855</c:v>
                </c:pt>
                <c:pt idx="3379">
                  <c:v>0.47235387731481482</c:v>
                </c:pt>
                <c:pt idx="3380">
                  <c:v>0.47235762731481484</c:v>
                </c:pt>
                <c:pt idx="3381">
                  <c:v>0.4723614351851852</c:v>
                </c:pt>
                <c:pt idx="3382">
                  <c:v>0.47236525462962958</c:v>
                </c:pt>
                <c:pt idx="3383">
                  <c:v>0.47236898148148149</c:v>
                </c:pt>
                <c:pt idx="3384">
                  <c:v>0.47237280092592587</c:v>
                </c:pt>
                <c:pt idx="3385">
                  <c:v>0.47237662037037037</c:v>
                </c:pt>
                <c:pt idx="3386">
                  <c:v>0.47238034722222227</c:v>
                </c:pt>
                <c:pt idx="3387">
                  <c:v>0.47238416666666666</c:v>
                </c:pt>
                <c:pt idx="3388">
                  <c:v>0.47238878472222218</c:v>
                </c:pt>
                <c:pt idx="3389">
                  <c:v>0.47239252314814811</c:v>
                </c:pt>
                <c:pt idx="3390">
                  <c:v>0.47239621527777781</c:v>
                </c:pt>
                <c:pt idx="3391">
                  <c:v>0.47240005787037037</c:v>
                </c:pt>
                <c:pt idx="3392">
                  <c:v>0.4724037615740741</c:v>
                </c:pt>
                <c:pt idx="3393">
                  <c:v>0.47240746527777783</c:v>
                </c:pt>
                <c:pt idx="3394">
                  <c:v>0.47241127314814818</c:v>
                </c:pt>
                <c:pt idx="3395">
                  <c:v>0.47241501157407412</c:v>
                </c:pt>
                <c:pt idx="3396">
                  <c:v>0.47241871527777773</c:v>
                </c:pt>
                <c:pt idx="3397">
                  <c:v>0.47242248842592588</c:v>
                </c:pt>
                <c:pt idx="3398">
                  <c:v>0.4724262384259259</c:v>
                </c:pt>
                <c:pt idx="3399">
                  <c:v>0.47242997685185184</c:v>
                </c:pt>
                <c:pt idx="3400">
                  <c:v>0.47243371527777778</c:v>
                </c:pt>
                <c:pt idx="3401">
                  <c:v>0.47243743055555559</c:v>
                </c:pt>
                <c:pt idx="3402">
                  <c:v>0.47244118055555556</c:v>
                </c:pt>
                <c:pt idx="3403">
                  <c:v>0.47244493055555559</c:v>
                </c:pt>
                <c:pt idx="3404">
                  <c:v>0.47244868055555561</c:v>
                </c:pt>
                <c:pt idx="3405">
                  <c:v>0.47245244212962961</c:v>
                </c:pt>
                <c:pt idx="3406">
                  <c:v>0.47245633101851853</c:v>
                </c:pt>
                <c:pt idx="3407">
                  <c:v>0.47245998842592596</c:v>
                </c:pt>
                <c:pt idx="3408">
                  <c:v>0.47246378472222222</c:v>
                </c:pt>
                <c:pt idx="3409">
                  <c:v>0.47246753472222225</c:v>
                </c:pt>
                <c:pt idx="3410">
                  <c:v>0.47247119212962962</c:v>
                </c:pt>
                <c:pt idx="3411">
                  <c:v>0.47247499999999998</c:v>
                </c:pt>
                <c:pt idx="3412">
                  <c:v>0.47247877314814812</c:v>
                </c:pt>
                <c:pt idx="3413">
                  <c:v>0.47248243055555555</c:v>
                </c:pt>
                <c:pt idx="3414">
                  <c:v>0.47248616898148149</c:v>
                </c:pt>
                <c:pt idx="3415">
                  <c:v>0.47248991898148152</c:v>
                </c:pt>
                <c:pt idx="3416">
                  <c:v>0.4724936111111111</c:v>
                </c:pt>
                <c:pt idx="3417">
                  <c:v>0.47249733796296295</c:v>
                </c:pt>
                <c:pt idx="3418">
                  <c:v>0.47250111111111109</c:v>
                </c:pt>
                <c:pt idx="3419">
                  <c:v>0.47250481481481482</c:v>
                </c:pt>
                <c:pt idx="3420">
                  <c:v>0.47250853009259258</c:v>
                </c:pt>
                <c:pt idx="3421">
                  <c:v>0.47251311342592595</c:v>
                </c:pt>
                <c:pt idx="3422">
                  <c:v>0.47251681712962962</c:v>
                </c:pt>
                <c:pt idx="3423">
                  <c:v>0.47252048611111114</c:v>
                </c:pt>
                <c:pt idx="3424">
                  <c:v>0.47252423611111111</c:v>
                </c:pt>
                <c:pt idx="3425">
                  <c:v>0.47252805555555555</c:v>
                </c:pt>
                <c:pt idx="3426">
                  <c:v>0.47253172453703707</c:v>
                </c:pt>
                <c:pt idx="3427">
                  <c:v>0.47253541666666665</c:v>
                </c:pt>
                <c:pt idx="3428">
                  <c:v>0.47253917824074071</c:v>
                </c:pt>
                <c:pt idx="3429">
                  <c:v>0.4725428703703704</c:v>
                </c:pt>
                <c:pt idx="3430">
                  <c:v>0.47254658564814817</c:v>
                </c:pt>
                <c:pt idx="3431">
                  <c:v>0.47255032407407405</c:v>
                </c:pt>
                <c:pt idx="3432">
                  <c:v>0.47255401620370369</c:v>
                </c:pt>
                <c:pt idx="3433">
                  <c:v>0.47255774305555559</c:v>
                </c:pt>
                <c:pt idx="3434">
                  <c:v>0.47256152777777777</c:v>
                </c:pt>
                <c:pt idx="3435">
                  <c:v>0.47256528935185188</c:v>
                </c:pt>
                <c:pt idx="3436">
                  <c:v>0.47256903935185185</c:v>
                </c:pt>
                <c:pt idx="3437">
                  <c:v>0.47257273148148143</c:v>
                </c:pt>
                <c:pt idx="3438">
                  <c:v>0.47257645833333334</c:v>
                </c:pt>
                <c:pt idx="3439">
                  <c:v>0.47258026620370369</c:v>
                </c:pt>
                <c:pt idx="3440">
                  <c:v>0.47258393518518521</c:v>
                </c:pt>
                <c:pt idx="3441">
                  <c:v>0.47258761574074071</c:v>
                </c:pt>
                <c:pt idx="3442">
                  <c:v>0.47259144675925929</c:v>
                </c:pt>
                <c:pt idx="3443">
                  <c:v>0.47259512731481479</c:v>
                </c:pt>
                <c:pt idx="3444">
                  <c:v>0.47259879629629631</c:v>
                </c:pt>
                <c:pt idx="3445">
                  <c:v>0.47260268518518522</c:v>
                </c:pt>
                <c:pt idx="3446">
                  <c:v>0.47260641203703702</c:v>
                </c:pt>
                <c:pt idx="3447">
                  <c:v>0.47261008101851854</c:v>
                </c:pt>
                <c:pt idx="3448">
                  <c:v>0.47261393518518519</c:v>
                </c:pt>
                <c:pt idx="3449">
                  <c:v>0.47261762731481483</c:v>
                </c:pt>
                <c:pt idx="3450">
                  <c:v>0.47262134259259264</c:v>
                </c:pt>
                <c:pt idx="3451">
                  <c:v>0.4726251851851852</c:v>
                </c:pt>
                <c:pt idx="3452">
                  <c:v>0.47262892361111114</c:v>
                </c:pt>
                <c:pt idx="3453">
                  <c:v>0.47263260416666664</c:v>
                </c:pt>
                <c:pt idx="3454">
                  <c:v>0.47263715277777779</c:v>
                </c:pt>
                <c:pt idx="3455">
                  <c:v>0.47264085648148146</c:v>
                </c:pt>
                <c:pt idx="3456">
                  <c:v>0.47264452546296298</c:v>
                </c:pt>
                <c:pt idx="3457">
                  <c:v>0.47264837962962963</c:v>
                </c:pt>
                <c:pt idx="3458">
                  <c:v>0.47265211805555557</c:v>
                </c:pt>
                <c:pt idx="3459">
                  <c:v>0.47265578703703709</c:v>
                </c:pt>
                <c:pt idx="3460">
                  <c:v>0.47265951388888888</c:v>
                </c:pt>
                <c:pt idx="3461">
                  <c:v>0.47266320601851852</c:v>
                </c:pt>
                <c:pt idx="3462">
                  <c:v>0.47266693287037037</c:v>
                </c:pt>
                <c:pt idx="3463">
                  <c:v>0.47267069444444448</c:v>
                </c:pt>
                <c:pt idx="3464">
                  <c:v>0.47267437499999998</c:v>
                </c:pt>
                <c:pt idx="3465">
                  <c:v>0.472678125</c:v>
                </c:pt>
                <c:pt idx="3466">
                  <c:v>0.47268187499999997</c:v>
                </c:pt>
                <c:pt idx="3467">
                  <c:v>0.4726855787037037</c:v>
                </c:pt>
                <c:pt idx="3468">
                  <c:v>0.47268936342592593</c:v>
                </c:pt>
                <c:pt idx="3469">
                  <c:v>0.47269310185185187</c:v>
                </c:pt>
                <c:pt idx="3470">
                  <c:v>0.47269679398148146</c:v>
                </c:pt>
                <c:pt idx="3471">
                  <c:v>0.47270062500000004</c:v>
                </c:pt>
                <c:pt idx="3472">
                  <c:v>0.47270437500000001</c:v>
                </c:pt>
                <c:pt idx="3473">
                  <c:v>0.47270806712962959</c:v>
                </c:pt>
                <c:pt idx="3474">
                  <c:v>0.47271186342592592</c:v>
                </c:pt>
                <c:pt idx="3475">
                  <c:v>0.47271567129629632</c:v>
                </c:pt>
                <c:pt idx="3476">
                  <c:v>0.47271934027777779</c:v>
                </c:pt>
                <c:pt idx="3477">
                  <c:v>0.47272304398148152</c:v>
                </c:pt>
                <c:pt idx="3478">
                  <c:v>0.47272678240740745</c:v>
                </c:pt>
                <c:pt idx="3479">
                  <c:v>0.47273052083333339</c:v>
                </c:pt>
                <c:pt idx="3480">
                  <c:v>0.47273420138888889</c:v>
                </c:pt>
                <c:pt idx="3481">
                  <c:v>0.47273790509259261</c:v>
                </c:pt>
                <c:pt idx="3482">
                  <c:v>0.47274166666666667</c:v>
                </c:pt>
                <c:pt idx="3483">
                  <c:v>0.47274537037037034</c:v>
                </c:pt>
                <c:pt idx="3484">
                  <c:v>0.47274907407407407</c:v>
                </c:pt>
                <c:pt idx="3485">
                  <c:v>0.4727528240740741</c:v>
                </c:pt>
                <c:pt idx="3486">
                  <c:v>0.47275652777777782</c:v>
                </c:pt>
                <c:pt idx="3487">
                  <c:v>0.47276104166666671</c:v>
                </c:pt>
                <c:pt idx="3488">
                  <c:v>0.4727648611111111</c:v>
                </c:pt>
                <c:pt idx="3489">
                  <c:v>0.47276854166666665</c:v>
                </c:pt>
                <c:pt idx="3490">
                  <c:v>0.47277223379629629</c:v>
                </c:pt>
                <c:pt idx="3491">
                  <c:v>0.47277599537037035</c:v>
                </c:pt>
                <c:pt idx="3492">
                  <c:v>0.47277974537037037</c:v>
                </c:pt>
                <c:pt idx="3493">
                  <c:v>0.47278350694444443</c:v>
                </c:pt>
                <c:pt idx="3494">
                  <c:v>0.47278731481481479</c:v>
                </c:pt>
                <c:pt idx="3495">
                  <c:v>0.47279104166666669</c:v>
                </c:pt>
                <c:pt idx="3496">
                  <c:v>0.47279479166666666</c:v>
                </c:pt>
                <c:pt idx="3497">
                  <c:v>0.47279848379629624</c:v>
                </c:pt>
                <c:pt idx="3498">
                  <c:v>0.47280222222222218</c:v>
                </c:pt>
                <c:pt idx="3499">
                  <c:v>0.47280596064814812</c:v>
                </c:pt>
                <c:pt idx="3500">
                  <c:v>0.47280964120370372</c:v>
                </c:pt>
                <c:pt idx="3501">
                  <c:v>0.4728133449074074</c:v>
                </c:pt>
                <c:pt idx="3502">
                  <c:v>0.47281723379629631</c:v>
                </c:pt>
                <c:pt idx="3503">
                  <c:v>0.47282094907407407</c:v>
                </c:pt>
                <c:pt idx="3504">
                  <c:v>0.47282466435185189</c:v>
                </c:pt>
                <c:pt idx="3505">
                  <c:v>0.47282849537037036</c:v>
                </c:pt>
                <c:pt idx="3506">
                  <c:v>0.47283224537037039</c:v>
                </c:pt>
                <c:pt idx="3507">
                  <c:v>0.47283592592592588</c:v>
                </c:pt>
                <c:pt idx="3508">
                  <c:v>0.47283974537037038</c:v>
                </c:pt>
                <c:pt idx="3509">
                  <c:v>0.47284346064814814</c:v>
                </c:pt>
                <c:pt idx="3510">
                  <c:v>0.47284712962962966</c:v>
                </c:pt>
                <c:pt idx="3511">
                  <c:v>0.47285087962962963</c:v>
                </c:pt>
                <c:pt idx="3512">
                  <c:v>0.47285456018518518</c:v>
                </c:pt>
                <c:pt idx="3513">
                  <c:v>0.47285825231481482</c:v>
                </c:pt>
                <c:pt idx="3514">
                  <c:v>0.47286200231481484</c:v>
                </c:pt>
                <c:pt idx="3515">
                  <c:v>0.47286569444444443</c:v>
                </c:pt>
                <c:pt idx="3516">
                  <c:v>0.47286942129629628</c:v>
                </c:pt>
                <c:pt idx="3517">
                  <c:v>0.4728731712962963</c:v>
                </c:pt>
                <c:pt idx="3518">
                  <c:v>0.47287682870370373</c:v>
                </c:pt>
                <c:pt idx="3519">
                  <c:v>0.47288059027777779</c:v>
                </c:pt>
                <c:pt idx="3520">
                  <c:v>0.47288511574074077</c:v>
                </c:pt>
                <c:pt idx="3521">
                  <c:v>0.47288883101851847</c:v>
                </c:pt>
                <c:pt idx="3522">
                  <c:v>0.47289256944444441</c:v>
                </c:pt>
                <c:pt idx="3523">
                  <c:v>0.47289631944444444</c:v>
                </c:pt>
                <c:pt idx="3524">
                  <c:v>0.47289997685185187</c:v>
                </c:pt>
                <c:pt idx="3525">
                  <c:v>0.47290377314814819</c:v>
                </c:pt>
                <c:pt idx="3526">
                  <c:v>0.47290749999999998</c:v>
                </c:pt>
                <c:pt idx="3527">
                  <c:v>0.47291118055555553</c:v>
                </c:pt>
                <c:pt idx="3528">
                  <c:v>0.47291489583333335</c:v>
                </c:pt>
                <c:pt idx="3529">
                  <c:v>0.47291865740740741</c:v>
                </c:pt>
                <c:pt idx="3530">
                  <c:v>0.47292253472222218</c:v>
                </c:pt>
                <c:pt idx="3531">
                  <c:v>0.47292648148148148</c:v>
                </c:pt>
                <c:pt idx="3532">
                  <c:v>0.47293023148148144</c:v>
                </c:pt>
                <c:pt idx="3533">
                  <c:v>0.47293394675925926</c:v>
                </c:pt>
                <c:pt idx="3534">
                  <c:v>0.47293787037037038</c:v>
                </c:pt>
                <c:pt idx="3535">
                  <c:v>0.47294170138888886</c:v>
                </c:pt>
                <c:pt idx="3536">
                  <c:v>0.47294543981481479</c:v>
                </c:pt>
                <c:pt idx="3537">
                  <c:v>0.47294940972222221</c:v>
                </c:pt>
                <c:pt idx="3538">
                  <c:v>0.47295315972222224</c:v>
                </c:pt>
                <c:pt idx="3539">
                  <c:v>0.47295688657407409</c:v>
                </c:pt>
                <c:pt idx="3540">
                  <c:v>0.47296072916666665</c:v>
                </c:pt>
                <c:pt idx="3541">
                  <c:v>0.47296446759259259</c:v>
                </c:pt>
                <c:pt idx="3542">
                  <c:v>0.47296819444444443</c:v>
                </c:pt>
                <c:pt idx="3543">
                  <c:v>0.47297201388888888</c:v>
                </c:pt>
                <c:pt idx="3544">
                  <c:v>0.47297579861111111</c:v>
                </c:pt>
                <c:pt idx="3545">
                  <c:v>0.47297953703703705</c:v>
                </c:pt>
                <c:pt idx="3546">
                  <c:v>0.47298337962962966</c:v>
                </c:pt>
                <c:pt idx="3547">
                  <c:v>0.4729871643518519</c:v>
                </c:pt>
                <c:pt idx="3548">
                  <c:v>0.47299093750000004</c:v>
                </c:pt>
                <c:pt idx="3549">
                  <c:v>0.4729947453703704</c:v>
                </c:pt>
                <c:pt idx="3550">
                  <c:v>0.47299848379629633</c:v>
                </c:pt>
                <c:pt idx="3551">
                  <c:v>0.4730022800925926</c:v>
                </c:pt>
                <c:pt idx="3552">
                  <c:v>0.47300692129629635</c:v>
                </c:pt>
                <c:pt idx="3553">
                  <c:v>0.47301069444444449</c:v>
                </c:pt>
                <c:pt idx="3554">
                  <c:v>0.47301444444444446</c:v>
                </c:pt>
                <c:pt idx="3555">
                  <c:v>0.47301824074074078</c:v>
                </c:pt>
                <c:pt idx="3556">
                  <c:v>0.47302199074074075</c:v>
                </c:pt>
                <c:pt idx="3557">
                  <c:v>0.47302585648148149</c:v>
                </c:pt>
                <c:pt idx="3558">
                  <c:v>0.47302962962962963</c:v>
                </c:pt>
                <c:pt idx="3559">
                  <c:v>0.47303339120370369</c:v>
                </c:pt>
                <c:pt idx="3560">
                  <c:v>0.47303723379629631</c:v>
                </c:pt>
                <c:pt idx="3561">
                  <c:v>0.47304097222222219</c:v>
                </c:pt>
                <c:pt idx="3562">
                  <c:v>0.47304482638888889</c:v>
                </c:pt>
                <c:pt idx="3563">
                  <c:v>0.47304864583333334</c:v>
                </c:pt>
                <c:pt idx="3564">
                  <c:v>0.4730524421296296</c:v>
                </c:pt>
                <c:pt idx="3565">
                  <c:v>0.47305615740740742</c:v>
                </c:pt>
                <c:pt idx="3566">
                  <c:v>0.4730599768518518</c:v>
                </c:pt>
                <c:pt idx="3567">
                  <c:v>0.47306378472222227</c:v>
                </c:pt>
                <c:pt idx="3568">
                  <c:v>0.47306753472222224</c:v>
                </c:pt>
                <c:pt idx="3569">
                  <c:v>0.47307141203703701</c:v>
                </c:pt>
                <c:pt idx="3570">
                  <c:v>0.47307515046296295</c:v>
                </c:pt>
                <c:pt idx="3571">
                  <c:v>0.47307888888888888</c:v>
                </c:pt>
                <c:pt idx="3572">
                  <c:v>0.4730827777777778</c:v>
                </c:pt>
                <c:pt idx="3573">
                  <c:v>0.4730865393518518</c:v>
                </c:pt>
                <c:pt idx="3574">
                  <c:v>0.47309034722222226</c:v>
                </c:pt>
                <c:pt idx="3575">
                  <c:v>0.47309420138888886</c:v>
                </c:pt>
                <c:pt idx="3576">
                  <c:v>0.47309806712962965</c:v>
                </c:pt>
                <c:pt idx="3577">
                  <c:v>0.47310187500000001</c:v>
                </c:pt>
                <c:pt idx="3578">
                  <c:v>0.47310590277777775</c:v>
                </c:pt>
                <c:pt idx="3579">
                  <c:v>0.47311082175925923</c:v>
                </c:pt>
                <c:pt idx="3580">
                  <c:v>0.47311472222222223</c:v>
                </c:pt>
                <c:pt idx="3581">
                  <c:v>0.47311881944444445</c:v>
                </c:pt>
                <c:pt idx="3582">
                  <c:v>0.4731225462962963</c:v>
                </c:pt>
                <c:pt idx="3583">
                  <c:v>0.47312629629629632</c:v>
                </c:pt>
                <c:pt idx="3584">
                  <c:v>0.47313018518518518</c:v>
                </c:pt>
                <c:pt idx="3585">
                  <c:v>0.47313390046296294</c:v>
                </c:pt>
                <c:pt idx="3586">
                  <c:v>0.47313767361111109</c:v>
                </c:pt>
                <c:pt idx="3587">
                  <c:v>0.4731414351851852</c:v>
                </c:pt>
                <c:pt idx="3588">
                  <c:v>0.47314515046296296</c:v>
                </c:pt>
                <c:pt idx="3589">
                  <c:v>0.47314890046296298</c:v>
                </c:pt>
                <c:pt idx="3590">
                  <c:v>0.47315262731481483</c:v>
                </c:pt>
                <c:pt idx="3591">
                  <c:v>0.47315642361111115</c:v>
                </c:pt>
                <c:pt idx="3592">
                  <c:v>0.47316011574074074</c:v>
                </c:pt>
                <c:pt idx="3593">
                  <c:v>0.473163912037037</c:v>
                </c:pt>
                <c:pt idx="3594">
                  <c:v>0.47316763888888885</c:v>
                </c:pt>
                <c:pt idx="3595">
                  <c:v>0.47317135416666667</c:v>
                </c:pt>
                <c:pt idx="3596">
                  <c:v>0.47317511574074073</c:v>
                </c:pt>
                <c:pt idx="3597">
                  <c:v>0.47317881944444445</c:v>
                </c:pt>
                <c:pt idx="3598">
                  <c:v>0.47318270833333331</c:v>
                </c:pt>
                <c:pt idx="3599">
                  <c:v>0.47318635416666671</c:v>
                </c:pt>
                <c:pt idx="3600">
                  <c:v>0.47319005787037033</c:v>
                </c:pt>
                <c:pt idx="3601">
                  <c:v>0.47319392361111112</c:v>
                </c:pt>
                <c:pt idx="3602">
                  <c:v>0.47319766203703706</c:v>
                </c:pt>
                <c:pt idx="3603">
                  <c:v>0.47320146990740741</c:v>
                </c:pt>
                <c:pt idx="3604">
                  <c:v>0.47320525462962965</c:v>
                </c:pt>
                <c:pt idx="3605">
                  <c:v>0.4732090625</c:v>
                </c:pt>
                <c:pt idx="3606">
                  <c:v>0.47321350694444447</c:v>
                </c:pt>
                <c:pt idx="3607">
                  <c:v>0.47321730324074074</c:v>
                </c:pt>
                <c:pt idx="3608">
                  <c:v>0.47322112268518518</c:v>
                </c:pt>
                <c:pt idx="3609">
                  <c:v>0.47322483796296294</c:v>
                </c:pt>
                <c:pt idx="3610">
                  <c:v>0.47322875000000003</c:v>
                </c:pt>
                <c:pt idx="3611">
                  <c:v>0.47323248842592597</c:v>
                </c:pt>
                <c:pt idx="3612">
                  <c:v>0.47323619212962958</c:v>
                </c:pt>
                <c:pt idx="3613">
                  <c:v>0.47324003472222226</c:v>
                </c:pt>
                <c:pt idx="3614">
                  <c:v>0.47324374999999996</c:v>
                </c:pt>
                <c:pt idx="3615">
                  <c:v>0.47324753472222225</c:v>
                </c:pt>
                <c:pt idx="3616">
                  <c:v>0.47325134259259261</c:v>
                </c:pt>
                <c:pt idx="3617">
                  <c:v>0.47325504629629628</c:v>
                </c:pt>
                <c:pt idx="3618">
                  <c:v>0.47325880787037033</c:v>
                </c:pt>
                <c:pt idx="3619">
                  <c:v>0.47326251157407406</c:v>
                </c:pt>
                <c:pt idx="3620">
                  <c:v>0.47326631944444442</c:v>
                </c:pt>
                <c:pt idx="3621">
                  <c:v>0.47327004629629627</c:v>
                </c:pt>
                <c:pt idx="3622">
                  <c:v>0.47327386574074071</c:v>
                </c:pt>
                <c:pt idx="3623">
                  <c:v>0.47327756944444443</c:v>
                </c:pt>
                <c:pt idx="3624">
                  <c:v>0.4732813657407407</c:v>
                </c:pt>
                <c:pt idx="3625">
                  <c:v>0.47328515046296293</c:v>
                </c:pt>
                <c:pt idx="3626">
                  <c:v>0.47328884259259257</c:v>
                </c:pt>
                <c:pt idx="3627">
                  <c:v>0.47329269675925922</c:v>
                </c:pt>
                <c:pt idx="3628">
                  <c:v>0.47329640046296295</c:v>
                </c:pt>
                <c:pt idx="3629">
                  <c:v>0.47330008101851856</c:v>
                </c:pt>
                <c:pt idx="3630">
                  <c:v>0.47330387731481482</c:v>
                </c:pt>
                <c:pt idx="3631">
                  <c:v>0.47330756944444441</c:v>
                </c:pt>
                <c:pt idx="3632">
                  <c:v>0.47331218749999998</c:v>
                </c:pt>
                <c:pt idx="3633">
                  <c:v>0.47331604166666663</c:v>
                </c:pt>
                <c:pt idx="3634">
                  <c:v>0.47331979166666666</c:v>
                </c:pt>
                <c:pt idx="3635">
                  <c:v>0.47332358796296298</c:v>
                </c:pt>
                <c:pt idx="3636">
                  <c:v>0.47332734953703709</c:v>
                </c:pt>
                <c:pt idx="3637">
                  <c:v>0.47333120370370368</c:v>
                </c:pt>
                <c:pt idx="3638">
                  <c:v>0.47333488425925929</c:v>
                </c:pt>
                <c:pt idx="3639">
                  <c:v>0.47333878472222218</c:v>
                </c:pt>
                <c:pt idx="3640">
                  <c:v>0.47334246527777779</c:v>
                </c:pt>
                <c:pt idx="3641">
                  <c:v>0.47334614583333329</c:v>
                </c:pt>
                <c:pt idx="3642">
                  <c:v>0.47335004629629629</c:v>
                </c:pt>
                <c:pt idx="3643">
                  <c:v>0.47335377314814814</c:v>
                </c:pt>
                <c:pt idx="3644">
                  <c:v>0.47335755787037037</c:v>
                </c:pt>
                <c:pt idx="3645">
                  <c:v>0.4733613078703704</c:v>
                </c:pt>
                <c:pt idx="3646">
                  <c:v>0.47336504629629633</c:v>
                </c:pt>
                <c:pt idx="3647">
                  <c:v>0.4733688425925926</c:v>
                </c:pt>
                <c:pt idx="3648">
                  <c:v>0.47337253472222224</c:v>
                </c:pt>
                <c:pt idx="3649">
                  <c:v>0.47337631944444447</c:v>
                </c:pt>
                <c:pt idx="3650">
                  <c:v>0.47338015046296295</c:v>
                </c:pt>
                <c:pt idx="3651">
                  <c:v>0.47338425925925925</c:v>
                </c:pt>
                <c:pt idx="3652">
                  <c:v>0.47338824074074076</c:v>
                </c:pt>
                <c:pt idx="3653">
                  <c:v>0.47339195601851852</c:v>
                </c:pt>
                <c:pt idx="3654">
                  <c:v>0.47339575231481484</c:v>
                </c:pt>
                <c:pt idx="3655">
                  <c:v>0.47339944444444443</c:v>
                </c:pt>
                <c:pt idx="3656">
                  <c:v>0.47340328703703705</c:v>
                </c:pt>
                <c:pt idx="3657">
                  <c:v>0.47340701388888889</c:v>
                </c:pt>
                <c:pt idx="3658">
                  <c:v>0.47341075231481483</c:v>
                </c:pt>
                <c:pt idx="3659">
                  <c:v>0.47341538194444444</c:v>
                </c:pt>
                <c:pt idx="3660">
                  <c:v>0.47341907407407408</c:v>
                </c:pt>
                <c:pt idx="3661">
                  <c:v>0.47342289351851852</c:v>
                </c:pt>
                <c:pt idx="3662">
                  <c:v>0.47342663194444445</c:v>
                </c:pt>
                <c:pt idx="3663">
                  <c:v>0.47343031249999995</c:v>
                </c:pt>
                <c:pt idx="3664">
                  <c:v>0.47343407407407406</c:v>
                </c:pt>
                <c:pt idx="3665">
                  <c:v>0.4734378125</c:v>
                </c:pt>
                <c:pt idx="3666">
                  <c:v>0.47344162037037041</c:v>
                </c:pt>
                <c:pt idx="3667">
                  <c:v>0.47344532407407408</c:v>
                </c:pt>
                <c:pt idx="3668">
                  <c:v>0.47344927083333332</c:v>
                </c:pt>
                <c:pt idx="3669">
                  <c:v>0.47345298611111114</c:v>
                </c:pt>
                <c:pt idx="3670">
                  <c:v>0.47345668981481487</c:v>
                </c:pt>
                <c:pt idx="3671">
                  <c:v>0.47346050925925925</c:v>
                </c:pt>
                <c:pt idx="3672">
                  <c:v>0.47346422453703707</c:v>
                </c:pt>
                <c:pt idx="3673">
                  <c:v>0.47346799768518522</c:v>
                </c:pt>
                <c:pt idx="3674">
                  <c:v>0.47347175925925927</c:v>
                </c:pt>
                <c:pt idx="3675">
                  <c:v>0.47347549768518515</c:v>
                </c:pt>
                <c:pt idx="3676">
                  <c:v>0.47347928240740744</c:v>
                </c:pt>
                <c:pt idx="3677">
                  <c:v>0.47348311342592592</c:v>
                </c:pt>
                <c:pt idx="3678">
                  <c:v>0.47348697916666665</c:v>
                </c:pt>
                <c:pt idx="3679">
                  <c:v>0.47349069444444442</c:v>
                </c:pt>
                <c:pt idx="3680">
                  <c:v>0.47349451388888886</c:v>
                </c:pt>
                <c:pt idx="3681">
                  <c:v>0.47349822916666667</c:v>
                </c:pt>
                <c:pt idx="3682">
                  <c:v>0.47350195601851852</c:v>
                </c:pt>
                <c:pt idx="3683">
                  <c:v>0.47350574074074075</c:v>
                </c:pt>
                <c:pt idx="3684">
                  <c:v>0.47350944444444448</c:v>
                </c:pt>
                <c:pt idx="3685">
                  <c:v>0.47351415509259259</c:v>
                </c:pt>
                <c:pt idx="3686">
                  <c:v>0.47351798611111112</c:v>
                </c:pt>
                <c:pt idx="3687">
                  <c:v>0.47352174768518518</c:v>
                </c:pt>
                <c:pt idx="3688">
                  <c:v>0.47352550925925924</c:v>
                </c:pt>
                <c:pt idx="3689">
                  <c:v>0.47352923611111114</c:v>
                </c:pt>
                <c:pt idx="3690">
                  <c:v>0.47353309027777774</c:v>
                </c:pt>
                <c:pt idx="3691">
                  <c:v>0.47353681712962964</c:v>
                </c:pt>
                <c:pt idx="3692">
                  <c:v>0.4735405324074074</c:v>
                </c:pt>
                <c:pt idx="3693">
                  <c:v>0.47354435185185184</c:v>
                </c:pt>
                <c:pt idx="3694">
                  <c:v>0.47354805555555557</c:v>
                </c:pt>
                <c:pt idx="3695">
                  <c:v>0.47355188657407404</c:v>
                </c:pt>
                <c:pt idx="3696">
                  <c:v>0.47355559027777777</c:v>
                </c:pt>
                <c:pt idx="3697">
                  <c:v>0.47355945601851851</c:v>
                </c:pt>
                <c:pt idx="3698">
                  <c:v>0.47356317129629627</c:v>
                </c:pt>
                <c:pt idx="3699">
                  <c:v>0.47356693287037038</c:v>
                </c:pt>
                <c:pt idx="3700">
                  <c:v>0.47357078703703709</c:v>
                </c:pt>
                <c:pt idx="3701">
                  <c:v>0.47357454861111115</c:v>
                </c:pt>
                <c:pt idx="3702">
                  <c:v>0.47357848379629625</c:v>
                </c:pt>
                <c:pt idx="3703">
                  <c:v>0.47358238425925925</c:v>
                </c:pt>
                <c:pt idx="3704">
                  <c:v>0.4735861111111111</c:v>
                </c:pt>
                <c:pt idx="3705">
                  <c:v>0.47358986111111112</c:v>
                </c:pt>
                <c:pt idx="3706">
                  <c:v>0.47359366898148147</c:v>
                </c:pt>
                <c:pt idx="3707">
                  <c:v>0.47359746527777774</c:v>
                </c:pt>
                <c:pt idx="3708">
                  <c:v>0.47360113425925926</c:v>
                </c:pt>
                <c:pt idx="3709">
                  <c:v>0.47360496527777779</c:v>
                </c:pt>
                <c:pt idx="3710">
                  <c:v>0.47360870370370373</c:v>
                </c:pt>
                <c:pt idx="3711">
                  <c:v>0.47361241898148149</c:v>
                </c:pt>
                <c:pt idx="3712">
                  <c:v>0.47361719907407407</c:v>
                </c:pt>
                <c:pt idx="3713">
                  <c:v>0.47362097222222221</c:v>
                </c:pt>
                <c:pt idx="3714">
                  <c:v>0.47362482638888892</c:v>
                </c:pt>
                <c:pt idx="3715">
                  <c:v>0.47362865740740739</c:v>
                </c:pt>
                <c:pt idx="3716">
                  <c:v>0.47363244212962963</c:v>
                </c:pt>
                <c:pt idx="3717">
                  <c:v>0.4736362731481481</c:v>
                </c:pt>
                <c:pt idx="3718">
                  <c:v>0.47364006944444448</c:v>
                </c:pt>
                <c:pt idx="3719">
                  <c:v>0.47364393518518516</c:v>
                </c:pt>
                <c:pt idx="3720">
                  <c:v>0.4736476736111111</c:v>
                </c:pt>
                <c:pt idx="3721">
                  <c:v>0.473651400462963</c:v>
                </c:pt>
                <c:pt idx="3722">
                  <c:v>0.47365524305555556</c:v>
                </c:pt>
                <c:pt idx="3723">
                  <c:v>0.47365901620370371</c:v>
                </c:pt>
                <c:pt idx="3724">
                  <c:v>0.47366287037037041</c:v>
                </c:pt>
                <c:pt idx="3725">
                  <c:v>0.47366660879629635</c:v>
                </c:pt>
                <c:pt idx="3726">
                  <c:v>0.47367052083333333</c:v>
                </c:pt>
                <c:pt idx="3727">
                  <c:v>0.47367430555555551</c:v>
                </c:pt>
                <c:pt idx="3728">
                  <c:v>0.47367809027777774</c:v>
                </c:pt>
                <c:pt idx="3729">
                  <c:v>0.47368200231481478</c:v>
                </c:pt>
                <c:pt idx="3730">
                  <c:v>0.47368576388888889</c:v>
                </c:pt>
                <c:pt idx="3731">
                  <c:v>0.47368960648148151</c:v>
                </c:pt>
                <c:pt idx="3732">
                  <c:v>0.47369346064814816</c:v>
                </c:pt>
                <c:pt idx="3733">
                  <c:v>0.47369721064814813</c:v>
                </c:pt>
                <c:pt idx="3734">
                  <c:v>0.47370111111111113</c:v>
                </c:pt>
                <c:pt idx="3735">
                  <c:v>0.4737049421296296</c:v>
                </c:pt>
                <c:pt idx="3736">
                  <c:v>0.47370878472222228</c:v>
                </c:pt>
                <c:pt idx="3737">
                  <c:v>0.4737125231481481</c:v>
                </c:pt>
                <c:pt idx="3738">
                  <c:v>0.4737164699074074</c:v>
                </c:pt>
                <c:pt idx="3739">
                  <c:v>0.47372101851851856</c:v>
                </c:pt>
                <c:pt idx="3740">
                  <c:v>0.47372482638888891</c:v>
                </c:pt>
                <c:pt idx="3741">
                  <c:v>0.47372865740740738</c:v>
                </c:pt>
                <c:pt idx="3742">
                  <c:v>0.47373244212962962</c:v>
                </c:pt>
                <c:pt idx="3743">
                  <c:v>0.47373637731481483</c:v>
                </c:pt>
                <c:pt idx="3744">
                  <c:v>0.47374015046296297</c:v>
                </c:pt>
                <c:pt idx="3745">
                  <c:v>0.47374390046296294</c:v>
                </c:pt>
                <c:pt idx="3746">
                  <c:v>0.47374775462962965</c:v>
                </c:pt>
                <c:pt idx="3747">
                  <c:v>0.47375152777777779</c:v>
                </c:pt>
                <c:pt idx="3748">
                  <c:v>0.47375538194444444</c:v>
                </c:pt>
                <c:pt idx="3749">
                  <c:v>0.4737591435185185</c:v>
                </c:pt>
                <c:pt idx="3750">
                  <c:v>0.47376293981481482</c:v>
                </c:pt>
                <c:pt idx="3751">
                  <c:v>0.47376675925925921</c:v>
                </c:pt>
                <c:pt idx="3752">
                  <c:v>0.47377050925925923</c:v>
                </c:pt>
                <c:pt idx="3753">
                  <c:v>0.47377442129629627</c:v>
                </c:pt>
                <c:pt idx="3754">
                  <c:v>0.47377817129629629</c:v>
                </c:pt>
                <c:pt idx="3755">
                  <c:v>0.47378206018518521</c:v>
                </c:pt>
                <c:pt idx="3756">
                  <c:v>0.47378587962962965</c:v>
                </c:pt>
                <c:pt idx="3757">
                  <c:v>0.4737896412037037</c:v>
                </c:pt>
                <c:pt idx="3758">
                  <c:v>0.47379346064814815</c:v>
                </c:pt>
                <c:pt idx="3759">
                  <c:v>0.47379732638888888</c:v>
                </c:pt>
                <c:pt idx="3760">
                  <c:v>0.47380115740740741</c:v>
                </c:pt>
                <c:pt idx="3761">
                  <c:v>0.47380490740740738</c:v>
                </c:pt>
                <c:pt idx="3762">
                  <c:v>0.47380875000000006</c:v>
                </c:pt>
                <c:pt idx="3763">
                  <c:v>0.47381256944444444</c:v>
                </c:pt>
                <c:pt idx="3764">
                  <c:v>0.47381633101851856</c:v>
                </c:pt>
                <c:pt idx="3765">
                  <c:v>0.47382108796296296</c:v>
                </c:pt>
                <c:pt idx="3766">
                  <c:v>0.47382484953703702</c:v>
                </c:pt>
                <c:pt idx="3767">
                  <c:v>0.47382859953703704</c:v>
                </c:pt>
                <c:pt idx="3768">
                  <c:v>0.47383260416666667</c:v>
                </c:pt>
                <c:pt idx="3769">
                  <c:v>0.47383653935185183</c:v>
                </c:pt>
                <c:pt idx="3770">
                  <c:v>0.47384038194444439</c:v>
                </c:pt>
                <c:pt idx="3771">
                  <c:v>0.47384410879629629</c:v>
                </c:pt>
                <c:pt idx="3772">
                  <c:v>0.47384792824074079</c:v>
                </c:pt>
                <c:pt idx="3773">
                  <c:v>0.47385164351851849</c:v>
                </c:pt>
                <c:pt idx="3774">
                  <c:v>0.47385560185185183</c:v>
                </c:pt>
                <c:pt idx="3775">
                  <c:v>0.47385956018518516</c:v>
                </c:pt>
                <c:pt idx="3776">
                  <c:v>0.4738632523148148</c:v>
                </c:pt>
                <c:pt idx="3777">
                  <c:v>0.47386712962962968</c:v>
                </c:pt>
                <c:pt idx="3778">
                  <c:v>0.4738708333333333</c:v>
                </c:pt>
                <c:pt idx="3779">
                  <c:v>0.47387458333333332</c:v>
                </c:pt>
                <c:pt idx="3780">
                  <c:v>0.47387842592592594</c:v>
                </c:pt>
                <c:pt idx="3781">
                  <c:v>0.47388215277777773</c:v>
                </c:pt>
                <c:pt idx="3782">
                  <c:v>0.4738859606481482</c:v>
                </c:pt>
                <c:pt idx="3783">
                  <c:v>0.47388979166666667</c:v>
                </c:pt>
                <c:pt idx="3784">
                  <c:v>0.47389359953703702</c:v>
                </c:pt>
                <c:pt idx="3785">
                  <c:v>0.47389773148148145</c:v>
                </c:pt>
                <c:pt idx="3786">
                  <c:v>0.4739015046296296</c:v>
                </c:pt>
                <c:pt idx="3787">
                  <c:v>0.47390527777777774</c:v>
                </c:pt>
                <c:pt idx="3788">
                  <c:v>0.47390895833333335</c:v>
                </c:pt>
                <c:pt idx="3789">
                  <c:v>0.47391284722222221</c:v>
                </c:pt>
                <c:pt idx="3790">
                  <c:v>0.47391658564814815</c:v>
                </c:pt>
                <c:pt idx="3791">
                  <c:v>0.47392028935185188</c:v>
                </c:pt>
                <c:pt idx="3792">
                  <c:v>0.47392493055555557</c:v>
                </c:pt>
                <c:pt idx="3793">
                  <c:v>0.47392863425925924</c:v>
                </c:pt>
                <c:pt idx="3794">
                  <c:v>0.47393246527777783</c:v>
                </c:pt>
                <c:pt idx="3795">
                  <c:v>0.4739362962962963</c:v>
                </c:pt>
                <c:pt idx="3796">
                  <c:v>0.47394001157407412</c:v>
                </c:pt>
                <c:pt idx="3797">
                  <c:v>0.47394378472222226</c:v>
                </c:pt>
                <c:pt idx="3798">
                  <c:v>0.47394761574074074</c:v>
                </c:pt>
                <c:pt idx="3799">
                  <c:v>0.47395146990740744</c:v>
                </c:pt>
                <c:pt idx="3800">
                  <c:v>0.47395515046296294</c:v>
                </c:pt>
                <c:pt idx="3801">
                  <c:v>0.47395908564814815</c:v>
                </c:pt>
                <c:pt idx="3802">
                  <c:v>0.47396283564814817</c:v>
                </c:pt>
                <c:pt idx="3803">
                  <c:v>0.47396655092592593</c:v>
                </c:pt>
                <c:pt idx="3804">
                  <c:v>0.4739704282407407</c:v>
                </c:pt>
                <c:pt idx="3805">
                  <c:v>0.47397414351851852</c:v>
                </c:pt>
                <c:pt idx="3806">
                  <c:v>0.47397796296296296</c:v>
                </c:pt>
                <c:pt idx="3807">
                  <c:v>0.47398178240740746</c:v>
                </c:pt>
                <c:pt idx="3808">
                  <c:v>0.47398554398148152</c:v>
                </c:pt>
                <c:pt idx="3809">
                  <c:v>0.47398931712962966</c:v>
                </c:pt>
                <c:pt idx="3810">
                  <c:v>0.47399315972222222</c:v>
                </c:pt>
                <c:pt idx="3811">
                  <c:v>0.4739969907407407</c:v>
                </c:pt>
                <c:pt idx="3812">
                  <c:v>0.47400069444444443</c:v>
                </c:pt>
                <c:pt idx="3813">
                  <c:v>0.47400452546296296</c:v>
                </c:pt>
                <c:pt idx="3814">
                  <c:v>0.47400833333333336</c:v>
                </c:pt>
                <c:pt idx="3815">
                  <c:v>0.47401207175925925</c:v>
                </c:pt>
                <c:pt idx="3816">
                  <c:v>0.47401589120370374</c:v>
                </c:pt>
                <c:pt idx="3817">
                  <c:v>0.47401961805555554</c:v>
                </c:pt>
                <c:pt idx="3818">
                  <c:v>0.47402432870370376</c:v>
                </c:pt>
                <c:pt idx="3819">
                  <c:v>0.47402806712962958</c:v>
                </c:pt>
                <c:pt idx="3820">
                  <c:v>0.47403181712962961</c:v>
                </c:pt>
                <c:pt idx="3821">
                  <c:v>0.47403559027777775</c:v>
                </c:pt>
                <c:pt idx="3822">
                  <c:v>0.47403943287037037</c:v>
                </c:pt>
                <c:pt idx="3823">
                  <c:v>0.47404327546296293</c:v>
                </c:pt>
                <c:pt idx="3824">
                  <c:v>0.47404699074074075</c:v>
                </c:pt>
                <c:pt idx="3825">
                  <c:v>0.47405069444444448</c:v>
                </c:pt>
                <c:pt idx="3826">
                  <c:v>0.47405452546296295</c:v>
                </c:pt>
                <c:pt idx="3827">
                  <c:v>0.47405825231481485</c:v>
                </c:pt>
                <c:pt idx="3828">
                  <c:v>0.47406203703703703</c:v>
                </c:pt>
                <c:pt idx="3829">
                  <c:v>0.47406577546296297</c:v>
                </c:pt>
                <c:pt idx="3830">
                  <c:v>0.47406968749999995</c:v>
                </c:pt>
                <c:pt idx="3831">
                  <c:v>0.47407342592592588</c:v>
                </c:pt>
                <c:pt idx="3832">
                  <c:v>0.47407721064814812</c:v>
                </c:pt>
                <c:pt idx="3833">
                  <c:v>0.47408106481481482</c:v>
                </c:pt>
                <c:pt idx="3834">
                  <c:v>0.47408478009259264</c:v>
                </c:pt>
                <c:pt idx="3835">
                  <c:v>0.4740885763888889</c:v>
                </c:pt>
                <c:pt idx="3836">
                  <c:v>0.47409237268518517</c:v>
                </c:pt>
                <c:pt idx="3837">
                  <c:v>0.4740961226851852</c:v>
                </c:pt>
                <c:pt idx="3838">
                  <c:v>0.47409987268518522</c:v>
                </c:pt>
                <c:pt idx="3839">
                  <c:v>0.47410366898148149</c:v>
                </c:pt>
                <c:pt idx="3840">
                  <c:v>0.47410747685185184</c:v>
                </c:pt>
                <c:pt idx="3841">
                  <c:v>0.47411120370370369</c:v>
                </c:pt>
                <c:pt idx="3842">
                  <c:v>0.47411508101851857</c:v>
                </c:pt>
                <c:pt idx="3843">
                  <c:v>0.47411881944444439</c:v>
                </c:pt>
                <c:pt idx="3844">
                  <c:v>0.4741225462962963</c:v>
                </c:pt>
                <c:pt idx="3845">
                  <c:v>0.47412728009259258</c:v>
                </c:pt>
                <c:pt idx="3846">
                  <c:v>0.47413098379629631</c:v>
                </c:pt>
                <c:pt idx="3847">
                  <c:v>0.47413482638888887</c:v>
                </c:pt>
                <c:pt idx="3848">
                  <c:v>0.47413861111111116</c:v>
                </c:pt>
                <c:pt idx="3849">
                  <c:v>0.47414233796296296</c:v>
                </c:pt>
                <c:pt idx="3850">
                  <c:v>0.47414614583333337</c:v>
                </c:pt>
                <c:pt idx="3851">
                  <c:v>0.47414997685185184</c:v>
                </c:pt>
                <c:pt idx="3852">
                  <c:v>0.4741538194444444</c:v>
                </c:pt>
                <c:pt idx="3853">
                  <c:v>0.47415752314814813</c:v>
                </c:pt>
                <c:pt idx="3854">
                  <c:v>0.47416130787037036</c:v>
                </c:pt>
                <c:pt idx="3855">
                  <c:v>0.47416510416666663</c:v>
                </c:pt>
                <c:pt idx="3856">
                  <c:v>0.47416885416666665</c:v>
                </c:pt>
                <c:pt idx="3857">
                  <c:v>0.47417277777777778</c:v>
                </c:pt>
                <c:pt idx="3858">
                  <c:v>0.47417655092592592</c:v>
                </c:pt>
                <c:pt idx="3859">
                  <c:v>0.4741803819444444</c:v>
                </c:pt>
                <c:pt idx="3860">
                  <c:v>0.47418422453703707</c:v>
                </c:pt>
                <c:pt idx="3861">
                  <c:v>0.47418796296296301</c:v>
                </c:pt>
                <c:pt idx="3862">
                  <c:v>0.47419179398148148</c:v>
                </c:pt>
                <c:pt idx="3863">
                  <c:v>0.47419562499999995</c:v>
                </c:pt>
                <c:pt idx="3864">
                  <c:v>0.47419950231481484</c:v>
                </c:pt>
                <c:pt idx="3865">
                  <c:v>0.47420327546296298</c:v>
                </c:pt>
                <c:pt idx="3866">
                  <c:v>0.47420697916666671</c:v>
                </c:pt>
                <c:pt idx="3867">
                  <c:v>0.47421078703703706</c:v>
                </c:pt>
                <c:pt idx="3868">
                  <c:v>0.47421454861111112</c:v>
                </c:pt>
                <c:pt idx="3869">
                  <c:v>0.47421837962962959</c:v>
                </c:pt>
                <c:pt idx="3870">
                  <c:v>0.47422211805555553</c:v>
                </c:pt>
                <c:pt idx="3871">
                  <c:v>0.47422598379629632</c:v>
                </c:pt>
                <c:pt idx="3872">
                  <c:v>0.47423049768518521</c:v>
                </c:pt>
                <c:pt idx="3873">
                  <c:v>0.47423422453703701</c:v>
                </c:pt>
                <c:pt idx="3874">
                  <c:v>0.47423804398148151</c:v>
                </c:pt>
                <c:pt idx="3875">
                  <c:v>0.4742417708333333</c:v>
                </c:pt>
                <c:pt idx="3876">
                  <c:v>0.4742456712962963</c:v>
                </c:pt>
                <c:pt idx="3877">
                  <c:v>0.47424939814814815</c:v>
                </c:pt>
                <c:pt idx="3878">
                  <c:v>0.474253125</c:v>
                </c:pt>
                <c:pt idx="3879">
                  <c:v>0.47425693287037035</c:v>
                </c:pt>
                <c:pt idx="3880">
                  <c:v>0.4742607060185185</c:v>
                </c:pt>
                <c:pt idx="3881">
                  <c:v>0.47426453703703703</c:v>
                </c:pt>
                <c:pt idx="3882">
                  <c:v>0.47426826388888887</c:v>
                </c:pt>
                <c:pt idx="3883">
                  <c:v>0.47427204861111111</c:v>
                </c:pt>
                <c:pt idx="3884">
                  <c:v>0.47427584490740737</c:v>
                </c:pt>
                <c:pt idx="3885">
                  <c:v>0.47427957175925922</c:v>
                </c:pt>
                <c:pt idx="3886">
                  <c:v>0.4742834490740741</c:v>
                </c:pt>
                <c:pt idx="3887">
                  <c:v>0.47428718750000004</c:v>
                </c:pt>
                <c:pt idx="3888">
                  <c:v>0.47429099537037039</c:v>
                </c:pt>
                <c:pt idx="3889">
                  <c:v>0.47429478009259257</c:v>
                </c:pt>
                <c:pt idx="3890">
                  <c:v>0.47429847222222227</c:v>
                </c:pt>
                <c:pt idx="3891">
                  <c:v>0.47430225694444444</c:v>
                </c:pt>
                <c:pt idx="3892">
                  <c:v>0.47430600694444447</c:v>
                </c:pt>
                <c:pt idx="3893">
                  <c:v>0.47431006944444443</c:v>
                </c:pt>
                <c:pt idx="3894">
                  <c:v>0.47431381944444445</c:v>
                </c:pt>
                <c:pt idx="3895">
                  <c:v>0.47431777777777778</c:v>
                </c:pt>
                <c:pt idx="3896">
                  <c:v>0.47432153935185184</c:v>
                </c:pt>
                <c:pt idx="3897">
                  <c:v>0.47432532407407407</c:v>
                </c:pt>
                <c:pt idx="3898">
                  <c:v>0.47433005787037036</c:v>
                </c:pt>
                <c:pt idx="3899">
                  <c:v>0.4743338310185185</c:v>
                </c:pt>
                <c:pt idx="3900">
                  <c:v>0.47433769675925924</c:v>
                </c:pt>
                <c:pt idx="3901">
                  <c:v>0.47434151620370368</c:v>
                </c:pt>
                <c:pt idx="3902">
                  <c:v>0.47434527777777774</c:v>
                </c:pt>
                <c:pt idx="3903">
                  <c:v>0.47434912037037041</c:v>
                </c:pt>
                <c:pt idx="3904">
                  <c:v>0.47435295138888889</c:v>
                </c:pt>
                <c:pt idx="3905">
                  <c:v>0.47435685185185189</c:v>
                </c:pt>
                <c:pt idx="3906">
                  <c:v>0.47436061342592595</c:v>
                </c:pt>
                <c:pt idx="3907">
                  <c:v>0.47436444444444442</c:v>
                </c:pt>
                <c:pt idx="3908">
                  <c:v>0.47436826388888886</c:v>
                </c:pt>
                <c:pt idx="3909">
                  <c:v>0.4743720486111111</c:v>
                </c:pt>
                <c:pt idx="3910">
                  <c:v>0.47437600694444443</c:v>
                </c:pt>
                <c:pt idx="3911">
                  <c:v>0.47437976851851849</c:v>
                </c:pt>
                <c:pt idx="3912">
                  <c:v>0.47438363425925928</c:v>
                </c:pt>
                <c:pt idx="3913">
                  <c:v>0.47438752314814819</c:v>
                </c:pt>
                <c:pt idx="3914">
                  <c:v>0.47439129629629634</c:v>
                </c:pt>
                <c:pt idx="3915">
                  <c:v>0.4743951388888889</c:v>
                </c:pt>
                <c:pt idx="3916">
                  <c:v>0.47439898148148146</c:v>
                </c:pt>
                <c:pt idx="3917">
                  <c:v>0.47440287037037038</c:v>
                </c:pt>
                <c:pt idx="3918">
                  <c:v>0.47440663194444443</c:v>
                </c:pt>
                <c:pt idx="3919">
                  <c:v>0.47441050925925926</c:v>
                </c:pt>
                <c:pt idx="3920">
                  <c:v>0.47441434027777779</c:v>
                </c:pt>
                <c:pt idx="3921">
                  <c:v>0.47441810185185185</c:v>
                </c:pt>
                <c:pt idx="3922">
                  <c:v>0.47442201388888888</c:v>
                </c:pt>
                <c:pt idx="3923">
                  <c:v>0.47442582175925924</c:v>
                </c:pt>
                <c:pt idx="3924">
                  <c:v>0.47442967592592594</c:v>
                </c:pt>
                <c:pt idx="3925">
                  <c:v>0.47443435185185184</c:v>
                </c:pt>
                <c:pt idx="3926">
                  <c:v>0.4744381134259259</c:v>
                </c:pt>
                <c:pt idx="3927">
                  <c:v>0.47444196759259261</c:v>
                </c:pt>
                <c:pt idx="3928">
                  <c:v>0.47444583333333329</c:v>
                </c:pt>
                <c:pt idx="3929">
                  <c:v>0.47444971064814817</c:v>
                </c:pt>
                <c:pt idx="3930">
                  <c:v>0.47445354166666664</c:v>
                </c:pt>
                <c:pt idx="3931">
                  <c:v>0.47445740740740744</c:v>
                </c:pt>
                <c:pt idx="3932">
                  <c:v>0.47446125</c:v>
                </c:pt>
                <c:pt idx="3933">
                  <c:v>0.47446501157407406</c:v>
                </c:pt>
                <c:pt idx="3934">
                  <c:v>0.47446901620370374</c:v>
                </c:pt>
                <c:pt idx="3935">
                  <c:v>0.47447283564814818</c:v>
                </c:pt>
                <c:pt idx="3936">
                  <c:v>0.47447658564814815</c:v>
                </c:pt>
                <c:pt idx="3937">
                  <c:v>0.47448047453703701</c:v>
                </c:pt>
                <c:pt idx="3938">
                  <c:v>0.47448425925925924</c:v>
                </c:pt>
                <c:pt idx="3939">
                  <c:v>0.47448810185185186</c:v>
                </c:pt>
                <c:pt idx="3940">
                  <c:v>0.47449195601851851</c:v>
                </c:pt>
                <c:pt idx="3941">
                  <c:v>0.47449585648148146</c:v>
                </c:pt>
                <c:pt idx="3942">
                  <c:v>0.4744996296296296</c:v>
                </c:pt>
                <c:pt idx="3943">
                  <c:v>0.47450343749999996</c:v>
                </c:pt>
                <c:pt idx="3944">
                  <c:v>0.47450731481481484</c:v>
                </c:pt>
                <c:pt idx="3945">
                  <c:v>0.47451105324074078</c:v>
                </c:pt>
                <c:pt idx="3946">
                  <c:v>0.47451498842592593</c:v>
                </c:pt>
                <c:pt idx="3947">
                  <c:v>0.47451876157407408</c:v>
                </c:pt>
                <c:pt idx="3948">
                  <c:v>0.47452252314814819</c:v>
                </c:pt>
                <c:pt idx="3949">
                  <c:v>0.47452645833333335</c:v>
                </c:pt>
                <c:pt idx="3950">
                  <c:v>0.47453028935185187</c:v>
                </c:pt>
                <c:pt idx="3951">
                  <c:v>0.47453494212962966</c:v>
                </c:pt>
                <c:pt idx="3952">
                  <c:v>0.47453873842592592</c:v>
                </c:pt>
                <c:pt idx="3953">
                  <c:v>0.47454247685185186</c:v>
                </c:pt>
                <c:pt idx="3954">
                  <c:v>0.47454626157407409</c:v>
                </c:pt>
                <c:pt idx="3955">
                  <c:v>0.47455009259259257</c:v>
                </c:pt>
                <c:pt idx="3956">
                  <c:v>0.47455394675925927</c:v>
                </c:pt>
                <c:pt idx="3957">
                  <c:v>0.47455766203703703</c:v>
                </c:pt>
                <c:pt idx="3958">
                  <c:v>0.47456159722222219</c:v>
                </c:pt>
                <c:pt idx="3959">
                  <c:v>0.47456532407407409</c:v>
                </c:pt>
                <c:pt idx="3960">
                  <c:v>0.47456910879629627</c:v>
                </c:pt>
                <c:pt idx="3961">
                  <c:v>0.47457299768518518</c:v>
                </c:pt>
                <c:pt idx="3962">
                  <c:v>0.4745767939814815</c:v>
                </c:pt>
                <c:pt idx="3963">
                  <c:v>0.47458059027777777</c:v>
                </c:pt>
                <c:pt idx="3964">
                  <c:v>0.47458440972222221</c:v>
                </c:pt>
                <c:pt idx="3965">
                  <c:v>0.47458813657407406</c:v>
                </c:pt>
                <c:pt idx="3966">
                  <c:v>0.47459194444444441</c:v>
                </c:pt>
                <c:pt idx="3967">
                  <c:v>0.47459576388888891</c:v>
                </c:pt>
                <c:pt idx="3968">
                  <c:v>0.47459962962962959</c:v>
                </c:pt>
                <c:pt idx="3969">
                  <c:v>0.47460333333333332</c:v>
                </c:pt>
                <c:pt idx="3970">
                  <c:v>0.47460723379629632</c:v>
                </c:pt>
                <c:pt idx="3971">
                  <c:v>0.47461100694444447</c:v>
                </c:pt>
                <c:pt idx="3972">
                  <c:v>0.47461472222222217</c:v>
                </c:pt>
                <c:pt idx="3973">
                  <c:v>0.47461906249999997</c:v>
                </c:pt>
                <c:pt idx="3974">
                  <c:v>0.47462282407407402</c:v>
                </c:pt>
                <c:pt idx="3975">
                  <c:v>0.4746266203703704</c:v>
                </c:pt>
                <c:pt idx="3976">
                  <c:v>0.47463039351851855</c:v>
                </c:pt>
                <c:pt idx="3977">
                  <c:v>0.47463418981481481</c:v>
                </c:pt>
                <c:pt idx="3978">
                  <c:v>0.47463878472222221</c:v>
                </c:pt>
                <c:pt idx="3979">
                  <c:v>0.47464295138888885</c:v>
                </c:pt>
                <c:pt idx="3980">
                  <c:v>0.47464721064814813</c:v>
                </c:pt>
                <c:pt idx="3981">
                  <c:v>0.47465096064814816</c:v>
                </c:pt>
                <c:pt idx="3982">
                  <c:v>0.47465475694444442</c:v>
                </c:pt>
                <c:pt idx="3983">
                  <c:v>0.47465857638888886</c:v>
                </c:pt>
                <c:pt idx="3984">
                  <c:v>0.47466234953703701</c:v>
                </c:pt>
                <c:pt idx="3985">
                  <c:v>0.47466626157407404</c:v>
                </c:pt>
                <c:pt idx="3986">
                  <c:v>0.47467001157407407</c:v>
                </c:pt>
                <c:pt idx="3987">
                  <c:v>0.47467384259259254</c:v>
                </c:pt>
                <c:pt idx="3988">
                  <c:v>0.47467769675925925</c:v>
                </c:pt>
                <c:pt idx="3989">
                  <c:v>0.47468145833333336</c:v>
                </c:pt>
                <c:pt idx="3990">
                  <c:v>0.47468525462962963</c:v>
                </c:pt>
                <c:pt idx="3991">
                  <c:v>0.47468910879629628</c:v>
                </c:pt>
                <c:pt idx="3992">
                  <c:v>0.4746929513888889</c:v>
                </c:pt>
                <c:pt idx="3993">
                  <c:v>0.47469667824074074</c:v>
                </c:pt>
                <c:pt idx="3994">
                  <c:v>0.4747004861111111</c:v>
                </c:pt>
                <c:pt idx="3995">
                  <c:v>0.47470429398148145</c:v>
                </c:pt>
                <c:pt idx="3996">
                  <c:v>0.47470799768518518</c:v>
                </c:pt>
                <c:pt idx="3997">
                  <c:v>0.47471188657407409</c:v>
                </c:pt>
                <c:pt idx="3998">
                  <c:v>0.47471561342592589</c:v>
                </c:pt>
                <c:pt idx="3999">
                  <c:v>0.47471945601851856</c:v>
                </c:pt>
                <c:pt idx="4000">
                  <c:v>0.47472324074074074</c:v>
                </c:pt>
                <c:pt idx="4001">
                  <c:v>0.47472697916666667</c:v>
                </c:pt>
                <c:pt idx="4002">
                  <c:v>0.47473079861111112</c:v>
                </c:pt>
                <c:pt idx="4003">
                  <c:v>0.47473468750000003</c:v>
                </c:pt>
                <c:pt idx="4004">
                  <c:v>0.47473940972222223</c:v>
                </c:pt>
                <c:pt idx="4005">
                  <c:v>0.47474312499999999</c:v>
                </c:pt>
                <c:pt idx="4006">
                  <c:v>0.47474699074074073</c:v>
                </c:pt>
                <c:pt idx="4007">
                  <c:v>0.47475082175925926</c:v>
                </c:pt>
                <c:pt idx="4008">
                  <c:v>0.47475456018518519</c:v>
                </c:pt>
                <c:pt idx="4009">
                  <c:v>0.47475848379629632</c:v>
                </c:pt>
                <c:pt idx="4010">
                  <c:v>0.47476223379629628</c:v>
                </c:pt>
                <c:pt idx="4011">
                  <c:v>0.47476598379629631</c:v>
                </c:pt>
                <c:pt idx="4012">
                  <c:v>0.47476987268518517</c:v>
                </c:pt>
                <c:pt idx="4013">
                  <c:v>0.47477362268518514</c:v>
                </c:pt>
                <c:pt idx="4014">
                  <c:v>0.47477744212962963</c:v>
                </c:pt>
                <c:pt idx="4015">
                  <c:v>0.47478124999999999</c:v>
                </c:pt>
                <c:pt idx="4016">
                  <c:v>0.4747851388888889</c:v>
                </c:pt>
                <c:pt idx="4017">
                  <c:v>0.4747888657407407</c:v>
                </c:pt>
                <c:pt idx="4018">
                  <c:v>0.47479267361111116</c:v>
                </c:pt>
                <c:pt idx="4019">
                  <c:v>0.47479653935185184</c:v>
                </c:pt>
                <c:pt idx="4020">
                  <c:v>0.4748003009259259</c:v>
                </c:pt>
                <c:pt idx="4021">
                  <c:v>0.47480427083333332</c:v>
                </c:pt>
                <c:pt idx="4022">
                  <c:v>0.47480802083333334</c:v>
                </c:pt>
                <c:pt idx="4023">
                  <c:v>0.47481172453703707</c:v>
                </c:pt>
                <c:pt idx="4024">
                  <c:v>0.47481565972222223</c:v>
                </c:pt>
                <c:pt idx="4025">
                  <c:v>0.47481945601851855</c:v>
                </c:pt>
                <c:pt idx="4026">
                  <c:v>0.47482328703703702</c:v>
                </c:pt>
                <c:pt idx="4027">
                  <c:v>0.47482715277777782</c:v>
                </c:pt>
                <c:pt idx="4028">
                  <c:v>0.47483100694444441</c:v>
                </c:pt>
                <c:pt idx="4029">
                  <c:v>0.47483474537037035</c:v>
                </c:pt>
                <c:pt idx="4030">
                  <c:v>0.47483862268518523</c:v>
                </c:pt>
                <c:pt idx="4031">
                  <c:v>0.47484331018518522</c:v>
                </c:pt>
                <c:pt idx="4032">
                  <c:v>0.47484702546296292</c:v>
                </c:pt>
                <c:pt idx="4033">
                  <c:v>0.47485093750000001</c:v>
                </c:pt>
                <c:pt idx="4034">
                  <c:v>0.47485468749999998</c:v>
                </c:pt>
                <c:pt idx="4035">
                  <c:v>0.47485842592592592</c:v>
                </c:pt>
                <c:pt idx="4036">
                  <c:v>0.47486240740740743</c:v>
                </c:pt>
                <c:pt idx="4037">
                  <c:v>0.47486613425925928</c:v>
                </c:pt>
                <c:pt idx="4038">
                  <c:v>0.47486996527777775</c:v>
                </c:pt>
                <c:pt idx="4039">
                  <c:v>0.47487374999999998</c:v>
                </c:pt>
                <c:pt idx="4040">
                  <c:v>0.47487752314814813</c:v>
                </c:pt>
                <c:pt idx="4041">
                  <c:v>0.47488131944444439</c:v>
                </c:pt>
                <c:pt idx="4042">
                  <c:v>0.4748851736111111</c:v>
                </c:pt>
                <c:pt idx="4043">
                  <c:v>0.47488903935185184</c:v>
                </c:pt>
                <c:pt idx="4044">
                  <c:v>0.47489278935185181</c:v>
                </c:pt>
                <c:pt idx="4045">
                  <c:v>0.47489675925925923</c:v>
                </c:pt>
                <c:pt idx="4046">
                  <c:v>0.47490054398148152</c:v>
                </c:pt>
                <c:pt idx="4047">
                  <c:v>0.47490427083333331</c:v>
                </c:pt>
                <c:pt idx="4048">
                  <c:v>0.47490818287037034</c:v>
                </c:pt>
                <c:pt idx="4049">
                  <c:v>0.47491194444444446</c:v>
                </c:pt>
                <c:pt idx="4050">
                  <c:v>0.47491578703703707</c:v>
                </c:pt>
                <c:pt idx="4051">
                  <c:v>0.47491965277777776</c:v>
                </c:pt>
                <c:pt idx="4052">
                  <c:v>0.47492344907407408</c:v>
                </c:pt>
                <c:pt idx="4053">
                  <c:v>0.47492726851851846</c:v>
                </c:pt>
                <c:pt idx="4054">
                  <c:v>0.47493105324074075</c:v>
                </c:pt>
                <c:pt idx="4055">
                  <c:v>0.4749349074074074</c:v>
                </c:pt>
                <c:pt idx="4056">
                  <c:v>0.47493866898148146</c:v>
                </c:pt>
                <c:pt idx="4057">
                  <c:v>0.47494256944444446</c:v>
                </c:pt>
                <c:pt idx="4058">
                  <c:v>0.47494719907407407</c:v>
                </c:pt>
                <c:pt idx="4059">
                  <c:v>0.47495094907407404</c:v>
                </c:pt>
                <c:pt idx="4060">
                  <c:v>0.47495490740740737</c:v>
                </c:pt>
                <c:pt idx="4061">
                  <c:v>0.4749586458333333</c:v>
                </c:pt>
                <c:pt idx="4062">
                  <c:v>0.47496248842592598</c:v>
                </c:pt>
                <c:pt idx="4063">
                  <c:v>0.47496625000000003</c:v>
                </c:pt>
                <c:pt idx="4064">
                  <c:v>0.4749700462962963</c:v>
                </c:pt>
                <c:pt idx="4065">
                  <c:v>0.47497384259259262</c:v>
                </c:pt>
                <c:pt idx="4066">
                  <c:v>0.47497769675925922</c:v>
                </c:pt>
                <c:pt idx="4067">
                  <c:v>0.47498155092592592</c:v>
                </c:pt>
                <c:pt idx="4068">
                  <c:v>0.47498525462962959</c:v>
                </c:pt>
                <c:pt idx="4069">
                  <c:v>0.4749891087962963</c:v>
                </c:pt>
                <c:pt idx="4070">
                  <c:v>0.47499297453703698</c:v>
                </c:pt>
                <c:pt idx="4071">
                  <c:v>0.47499671296296292</c:v>
                </c:pt>
                <c:pt idx="4072">
                  <c:v>0.47500057870370371</c:v>
                </c:pt>
                <c:pt idx="4073">
                  <c:v>0.47500456018518517</c:v>
                </c:pt>
                <c:pt idx="4074">
                  <c:v>0.47500843750000005</c:v>
                </c:pt>
                <c:pt idx="4075">
                  <c:v>0.47501239583333338</c:v>
                </c:pt>
                <c:pt idx="4076">
                  <c:v>0.47501621527777776</c:v>
                </c:pt>
                <c:pt idx="4077">
                  <c:v>0.47502010416666668</c:v>
                </c:pt>
                <c:pt idx="4078">
                  <c:v>0.47502401620370366</c:v>
                </c:pt>
                <c:pt idx="4079">
                  <c:v>0.47502792824074075</c:v>
                </c:pt>
                <c:pt idx="4080">
                  <c:v>0.47503170138888889</c:v>
                </c:pt>
                <c:pt idx="4081">
                  <c:v>0.4750357291666667</c:v>
                </c:pt>
                <c:pt idx="4082">
                  <c:v>0.47503952546296296</c:v>
                </c:pt>
                <c:pt idx="4083">
                  <c:v>0.4750433101851852</c:v>
                </c:pt>
                <c:pt idx="4084">
                  <c:v>0.4750481134259259</c:v>
                </c:pt>
                <c:pt idx="4085">
                  <c:v>0.47505194444444448</c:v>
                </c:pt>
                <c:pt idx="4086">
                  <c:v>0.47505582175925926</c:v>
                </c:pt>
                <c:pt idx="4087">
                  <c:v>0.47505966435185187</c:v>
                </c:pt>
                <c:pt idx="4088">
                  <c:v>0.47506344907407411</c:v>
                </c:pt>
                <c:pt idx="4089">
                  <c:v>0.47506736111111114</c:v>
                </c:pt>
                <c:pt idx="4090">
                  <c:v>0.47507125</c:v>
                </c:pt>
                <c:pt idx="4091">
                  <c:v>0.47507518518518516</c:v>
                </c:pt>
                <c:pt idx="4092">
                  <c:v>0.4750790046296296</c:v>
                </c:pt>
                <c:pt idx="4093">
                  <c:v>0.47508288194444442</c:v>
                </c:pt>
                <c:pt idx="4094">
                  <c:v>0.47508673611111113</c:v>
                </c:pt>
                <c:pt idx="4095">
                  <c:v>0.47509054398148148</c:v>
                </c:pt>
                <c:pt idx="4096">
                  <c:v>0.4750945138888889</c:v>
                </c:pt>
                <c:pt idx="4097">
                  <c:v>0.47509833333333334</c:v>
                </c:pt>
                <c:pt idx="4098">
                  <c:v>0.47510223379629629</c:v>
                </c:pt>
                <c:pt idx="4099">
                  <c:v>0.47510611111111106</c:v>
                </c:pt>
                <c:pt idx="4100">
                  <c:v>0.47510989583333335</c:v>
                </c:pt>
                <c:pt idx="4101">
                  <c:v>0.4751137962962963</c:v>
                </c:pt>
                <c:pt idx="4102">
                  <c:v>0.47511767361111112</c:v>
                </c:pt>
                <c:pt idx="4103">
                  <c:v>0.47512160879629634</c:v>
                </c:pt>
                <c:pt idx="4104">
                  <c:v>0.47512538194444448</c:v>
                </c:pt>
                <c:pt idx="4105">
                  <c:v>0.47512927083333328</c:v>
                </c:pt>
                <c:pt idx="4106">
                  <c:v>0.47513312499999999</c:v>
                </c:pt>
                <c:pt idx="4107">
                  <c:v>0.47513689814814813</c:v>
                </c:pt>
                <c:pt idx="4108">
                  <c:v>0.47514087962962964</c:v>
                </c:pt>
                <c:pt idx="4109">
                  <c:v>0.47514469907407403</c:v>
                </c:pt>
                <c:pt idx="4110">
                  <c:v>0.47514859953703703</c:v>
                </c:pt>
                <c:pt idx="4111">
                  <c:v>0.4751532638888889</c:v>
                </c:pt>
                <c:pt idx="4112">
                  <c:v>0.47515714120370367</c:v>
                </c:pt>
                <c:pt idx="4113">
                  <c:v>0.475161099537037</c:v>
                </c:pt>
                <c:pt idx="4114">
                  <c:v>0.4751648726851852</c:v>
                </c:pt>
                <c:pt idx="4115">
                  <c:v>0.47516880787037036</c:v>
                </c:pt>
                <c:pt idx="4116">
                  <c:v>0.47517261574074077</c:v>
                </c:pt>
                <c:pt idx="4117">
                  <c:v>0.47517644675925924</c:v>
                </c:pt>
                <c:pt idx="4118">
                  <c:v>0.47518032407407412</c:v>
                </c:pt>
                <c:pt idx="4119">
                  <c:v>0.4751841550925926</c:v>
                </c:pt>
                <c:pt idx="4120">
                  <c:v>0.4751880555555556</c:v>
                </c:pt>
                <c:pt idx="4121">
                  <c:v>0.47519187499999999</c:v>
                </c:pt>
                <c:pt idx="4122">
                  <c:v>0.4751957638888889</c:v>
                </c:pt>
                <c:pt idx="4123">
                  <c:v>0.47519967592592588</c:v>
                </c:pt>
                <c:pt idx="4124">
                  <c:v>0.47520351851851855</c:v>
                </c:pt>
                <c:pt idx="4125">
                  <c:v>0.47520744212962968</c:v>
                </c:pt>
                <c:pt idx="4126">
                  <c:v>0.47521122685185185</c:v>
                </c:pt>
                <c:pt idx="4127">
                  <c:v>0.47521513888888894</c:v>
                </c:pt>
                <c:pt idx="4128">
                  <c:v>0.4752189467592593</c:v>
                </c:pt>
                <c:pt idx="4129">
                  <c:v>0.47522278935185186</c:v>
                </c:pt>
                <c:pt idx="4130">
                  <c:v>0.47522666666666669</c:v>
                </c:pt>
                <c:pt idx="4131">
                  <c:v>0.47523045138888892</c:v>
                </c:pt>
                <c:pt idx="4132">
                  <c:v>0.47523432870370369</c:v>
                </c:pt>
                <c:pt idx="4133">
                  <c:v>0.47523806712962963</c:v>
                </c:pt>
                <c:pt idx="4134">
                  <c:v>0.47524182870370368</c:v>
                </c:pt>
                <c:pt idx="4135">
                  <c:v>0.47524569444444448</c:v>
                </c:pt>
                <c:pt idx="4136">
                  <c:v>0.47524943287037041</c:v>
                </c:pt>
                <c:pt idx="4137">
                  <c:v>0.47525415509259261</c:v>
                </c:pt>
                <c:pt idx="4138">
                  <c:v>0.47525790509259264</c:v>
                </c:pt>
                <c:pt idx="4139">
                  <c:v>0.47526185185185188</c:v>
                </c:pt>
                <c:pt idx="4140">
                  <c:v>0.47526561342592594</c:v>
                </c:pt>
                <c:pt idx="4141">
                  <c:v>0.47526935185185182</c:v>
                </c:pt>
                <c:pt idx="4142">
                  <c:v>0.47527319444444444</c:v>
                </c:pt>
                <c:pt idx="4143">
                  <c:v>0.47527699074074076</c:v>
                </c:pt>
                <c:pt idx="4144">
                  <c:v>0.47528084490740746</c:v>
                </c:pt>
                <c:pt idx="4145">
                  <c:v>0.47528460648148146</c:v>
                </c:pt>
                <c:pt idx="4146">
                  <c:v>0.47528837962962966</c:v>
                </c:pt>
                <c:pt idx="4147">
                  <c:v>0.47529223379629632</c:v>
                </c:pt>
                <c:pt idx="4148">
                  <c:v>0.47529598379629628</c:v>
                </c:pt>
                <c:pt idx="4149">
                  <c:v>0.47529983796296293</c:v>
                </c:pt>
                <c:pt idx="4150">
                  <c:v>0.47530368055555555</c:v>
                </c:pt>
                <c:pt idx="4151">
                  <c:v>0.47530754629629629</c:v>
                </c:pt>
                <c:pt idx="4152">
                  <c:v>0.47531134259259256</c:v>
                </c:pt>
                <c:pt idx="4153">
                  <c:v>0.47531519675925926</c:v>
                </c:pt>
                <c:pt idx="4154">
                  <c:v>0.47531912037037038</c:v>
                </c:pt>
                <c:pt idx="4155">
                  <c:v>0.47532291666666665</c:v>
                </c:pt>
                <c:pt idx="4156">
                  <c:v>0.47532685185185186</c:v>
                </c:pt>
                <c:pt idx="4157">
                  <c:v>0.47533060185185189</c:v>
                </c:pt>
                <c:pt idx="4158">
                  <c:v>0.47533437500000003</c:v>
                </c:pt>
                <c:pt idx="4159">
                  <c:v>0.4753382523148148</c:v>
                </c:pt>
                <c:pt idx="4160">
                  <c:v>0.47534202546296295</c:v>
                </c:pt>
                <c:pt idx="4161">
                  <c:v>0.47534587962962965</c:v>
                </c:pt>
                <c:pt idx="4162">
                  <c:v>0.47534974537037034</c:v>
                </c:pt>
                <c:pt idx="4163">
                  <c:v>0.47535365740740737</c:v>
                </c:pt>
                <c:pt idx="4164">
                  <c:v>0.47535825231481482</c:v>
                </c:pt>
                <c:pt idx="4165">
                  <c:v>0.47536200231481485</c:v>
                </c:pt>
                <c:pt idx="4166">
                  <c:v>0.47536584490740741</c:v>
                </c:pt>
                <c:pt idx="4167">
                  <c:v>0.47536962962962964</c:v>
                </c:pt>
                <c:pt idx="4168">
                  <c:v>0.47537351851851856</c:v>
                </c:pt>
                <c:pt idx="4169">
                  <c:v>0.47537725694444449</c:v>
                </c:pt>
                <c:pt idx="4170">
                  <c:v>0.47538107638888888</c:v>
                </c:pt>
                <c:pt idx="4171">
                  <c:v>0.47538490740740741</c:v>
                </c:pt>
                <c:pt idx="4172">
                  <c:v>0.47538866898148147</c:v>
                </c:pt>
                <c:pt idx="4173">
                  <c:v>0.47539252314814817</c:v>
                </c:pt>
                <c:pt idx="4174">
                  <c:v>0.47539631944444444</c:v>
                </c:pt>
                <c:pt idx="4175">
                  <c:v>0.475400162037037</c:v>
                </c:pt>
                <c:pt idx="4176">
                  <c:v>0.47540392361111111</c:v>
                </c:pt>
                <c:pt idx="4177">
                  <c:v>0.47540770833333329</c:v>
                </c:pt>
                <c:pt idx="4178">
                  <c:v>0.47541155092592596</c:v>
                </c:pt>
                <c:pt idx="4179">
                  <c:v>0.47541534722222223</c:v>
                </c:pt>
                <c:pt idx="4180">
                  <c:v>0.47541929398148147</c:v>
                </c:pt>
                <c:pt idx="4181">
                  <c:v>0.4754230439814815</c:v>
                </c:pt>
                <c:pt idx="4182">
                  <c:v>0.47542681712962964</c:v>
                </c:pt>
                <c:pt idx="4183">
                  <c:v>0.47543072916666668</c:v>
                </c:pt>
                <c:pt idx="4184">
                  <c:v>0.4754344791666667</c:v>
                </c:pt>
                <c:pt idx="4185">
                  <c:v>0.47543832175925926</c:v>
                </c:pt>
                <c:pt idx="4186">
                  <c:v>0.47544216435185183</c:v>
                </c:pt>
                <c:pt idx="4187">
                  <c:v>0.47544611111111107</c:v>
                </c:pt>
                <c:pt idx="4188">
                  <c:v>0.47544987268518518</c:v>
                </c:pt>
                <c:pt idx="4189">
                  <c:v>0.47545387731481487</c:v>
                </c:pt>
                <c:pt idx="4190">
                  <c:v>0.47545853009259259</c:v>
                </c:pt>
                <c:pt idx="4191">
                  <c:v>0.47546234953703709</c:v>
                </c:pt>
                <c:pt idx="4192">
                  <c:v>0.47546619212962965</c:v>
                </c:pt>
                <c:pt idx="4193">
                  <c:v>0.47546995370370371</c:v>
                </c:pt>
                <c:pt idx="4194">
                  <c:v>0.47547373842592594</c:v>
                </c:pt>
                <c:pt idx="4195">
                  <c:v>0.47547756944444441</c:v>
                </c:pt>
                <c:pt idx="4196">
                  <c:v>0.47548134259259256</c:v>
                </c:pt>
                <c:pt idx="4197">
                  <c:v>0.47548524305555556</c:v>
                </c:pt>
                <c:pt idx="4198">
                  <c:v>0.47548901620370371</c:v>
                </c:pt>
                <c:pt idx="4199">
                  <c:v>0.47549291666666665</c:v>
                </c:pt>
                <c:pt idx="4200">
                  <c:v>0.47549666666666668</c:v>
                </c:pt>
                <c:pt idx="4201">
                  <c:v>0.47550046296296294</c:v>
                </c:pt>
                <c:pt idx="4202">
                  <c:v>0.47550428240740739</c:v>
                </c:pt>
                <c:pt idx="4203">
                  <c:v>0.47550806712962962</c:v>
                </c:pt>
                <c:pt idx="4204">
                  <c:v>0.47551201388888886</c:v>
                </c:pt>
                <c:pt idx="4205">
                  <c:v>0.47551578703703701</c:v>
                </c:pt>
                <c:pt idx="4206">
                  <c:v>0.47551954861111106</c:v>
                </c:pt>
                <c:pt idx="4207">
                  <c:v>0.47552343749999998</c:v>
                </c:pt>
                <c:pt idx="4208">
                  <c:v>0.4755271875</c:v>
                </c:pt>
                <c:pt idx="4209">
                  <c:v>0.47553105324074069</c:v>
                </c:pt>
                <c:pt idx="4210">
                  <c:v>0.47553488425925927</c:v>
                </c:pt>
                <c:pt idx="4211">
                  <c:v>0.47553877314814813</c:v>
                </c:pt>
                <c:pt idx="4212">
                  <c:v>0.47554251157407407</c:v>
                </c:pt>
                <c:pt idx="4213">
                  <c:v>0.47554637731481481</c:v>
                </c:pt>
                <c:pt idx="4214">
                  <c:v>0.47555023148148146</c:v>
                </c:pt>
                <c:pt idx="4215">
                  <c:v>0.47555399305555551</c:v>
                </c:pt>
                <c:pt idx="4216">
                  <c:v>0.47555880787037036</c:v>
                </c:pt>
                <c:pt idx="4217">
                  <c:v>0.47556260416666668</c:v>
                </c:pt>
                <c:pt idx="4218">
                  <c:v>0.47556636574074074</c:v>
                </c:pt>
                <c:pt idx="4219">
                  <c:v>0.47557025462962965</c:v>
                </c:pt>
                <c:pt idx="4220">
                  <c:v>0.4755740277777778</c:v>
                </c:pt>
                <c:pt idx="4221">
                  <c:v>0.47557795138888892</c:v>
                </c:pt>
                <c:pt idx="4222">
                  <c:v>0.47558173611111115</c:v>
                </c:pt>
                <c:pt idx="4223">
                  <c:v>0.47558565972222228</c:v>
                </c:pt>
                <c:pt idx="4224">
                  <c:v>0.47558944444444445</c:v>
                </c:pt>
                <c:pt idx="4225">
                  <c:v>0.47559324074074077</c:v>
                </c:pt>
                <c:pt idx="4226">
                  <c:v>0.47559710648148146</c:v>
                </c:pt>
                <c:pt idx="4227">
                  <c:v>0.47560085648148148</c:v>
                </c:pt>
                <c:pt idx="4228">
                  <c:v>0.47560480324074073</c:v>
                </c:pt>
                <c:pt idx="4229">
                  <c:v>0.47560857638888887</c:v>
                </c:pt>
                <c:pt idx="4230">
                  <c:v>0.4756123611111111</c:v>
                </c:pt>
                <c:pt idx="4231">
                  <c:v>0.47561622685185184</c:v>
                </c:pt>
                <c:pt idx="4232">
                  <c:v>0.47561998842592595</c:v>
                </c:pt>
                <c:pt idx="4233">
                  <c:v>0.47562387731481487</c:v>
                </c:pt>
                <c:pt idx="4234">
                  <c:v>0.47562771990740743</c:v>
                </c:pt>
                <c:pt idx="4235">
                  <c:v>0.47563160879629635</c:v>
                </c:pt>
                <c:pt idx="4236">
                  <c:v>0.47563546296296294</c:v>
                </c:pt>
                <c:pt idx="4237">
                  <c:v>0.47563928240740738</c:v>
                </c:pt>
                <c:pt idx="4238">
                  <c:v>0.47564313657407409</c:v>
                </c:pt>
                <c:pt idx="4239">
                  <c:v>0.47564690972222223</c:v>
                </c:pt>
                <c:pt idx="4240">
                  <c:v>0.47565086805555556</c:v>
                </c:pt>
                <c:pt idx="4241">
                  <c:v>0.47565464120370371</c:v>
                </c:pt>
                <c:pt idx="4242">
                  <c:v>0.47565843749999998</c:v>
                </c:pt>
                <c:pt idx="4243">
                  <c:v>0.47566312500000002</c:v>
                </c:pt>
                <c:pt idx="4244">
                  <c:v>0.47566694444444441</c:v>
                </c:pt>
                <c:pt idx="4245">
                  <c:v>0.4756708564814815</c:v>
                </c:pt>
                <c:pt idx="4246">
                  <c:v>0.47567464120370367</c:v>
                </c:pt>
                <c:pt idx="4247">
                  <c:v>0.47567848379629635</c:v>
                </c:pt>
                <c:pt idx="4248">
                  <c:v>0.47568226851851853</c:v>
                </c:pt>
                <c:pt idx="4249">
                  <c:v>0.47568601851851855</c:v>
                </c:pt>
                <c:pt idx="4250">
                  <c:v>0.4756898726851852</c:v>
                </c:pt>
                <c:pt idx="4251">
                  <c:v>0.47569366898148147</c:v>
                </c:pt>
                <c:pt idx="4252">
                  <c:v>0.47569763888888889</c:v>
                </c:pt>
                <c:pt idx="4253">
                  <c:v>0.47570171296296299</c:v>
                </c:pt>
                <c:pt idx="4254">
                  <c:v>0.47570568287037035</c:v>
                </c:pt>
                <c:pt idx="4255">
                  <c:v>0.47570947916666667</c:v>
                </c:pt>
                <c:pt idx="4256">
                  <c:v>0.47571350694444448</c:v>
                </c:pt>
                <c:pt idx="4257">
                  <c:v>0.47571731481481483</c:v>
                </c:pt>
                <c:pt idx="4258">
                  <c:v>0.47572126157407407</c:v>
                </c:pt>
                <c:pt idx="4259">
                  <c:v>0.47572511574074072</c:v>
                </c:pt>
                <c:pt idx="4260">
                  <c:v>0.47572907407407405</c:v>
                </c:pt>
                <c:pt idx="4261">
                  <c:v>0.47573287037037032</c:v>
                </c:pt>
                <c:pt idx="4262">
                  <c:v>0.47573684027777779</c:v>
                </c:pt>
                <c:pt idx="4263">
                  <c:v>0.47574067129629632</c:v>
                </c:pt>
                <c:pt idx="4264">
                  <c:v>0.47574457175925927</c:v>
                </c:pt>
                <c:pt idx="4265">
                  <c:v>0.47574849537037034</c:v>
                </c:pt>
                <c:pt idx="4266">
                  <c:v>0.47575325231481486</c:v>
                </c:pt>
                <c:pt idx="4267">
                  <c:v>0.47575706018518521</c:v>
                </c:pt>
                <c:pt idx="4268">
                  <c:v>0.47576103009259257</c:v>
                </c:pt>
                <c:pt idx="4269">
                  <c:v>0.47576487268518514</c:v>
                </c:pt>
                <c:pt idx="4270">
                  <c:v>0.47576880787037035</c:v>
                </c:pt>
                <c:pt idx="4271">
                  <c:v>0.47577262731481484</c:v>
                </c:pt>
                <c:pt idx="4272">
                  <c:v>0.47577656249999994</c:v>
                </c:pt>
                <c:pt idx="4273">
                  <c:v>0.47578034722222223</c:v>
                </c:pt>
                <c:pt idx="4274">
                  <c:v>0.47578431712962965</c:v>
                </c:pt>
                <c:pt idx="4275">
                  <c:v>0.47578813657407409</c:v>
                </c:pt>
                <c:pt idx="4276">
                  <c:v>0.47579211805555555</c:v>
                </c:pt>
                <c:pt idx="4277">
                  <c:v>0.47579591435185181</c:v>
                </c:pt>
                <c:pt idx="4278">
                  <c:v>0.47579986111111111</c:v>
                </c:pt>
                <c:pt idx="4279">
                  <c:v>0.47580375000000003</c:v>
                </c:pt>
                <c:pt idx="4280">
                  <c:v>0.47580773148148148</c:v>
                </c:pt>
                <c:pt idx="4281">
                  <c:v>0.47581157407407404</c:v>
                </c:pt>
                <c:pt idx="4282">
                  <c:v>0.4758155555555556</c:v>
                </c:pt>
                <c:pt idx="4283">
                  <c:v>0.47581938657407408</c:v>
                </c:pt>
                <c:pt idx="4284">
                  <c:v>0.47582349537037039</c:v>
                </c:pt>
                <c:pt idx="4285">
                  <c:v>0.47582733796296295</c:v>
                </c:pt>
                <c:pt idx="4286">
                  <c:v>0.47583127314814816</c:v>
                </c:pt>
                <c:pt idx="4287">
                  <c:v>0.4758352199074074</c:v>
                </c:pt>
                <c:pt idx="4288">
                  <c:v>0.47583916666666665</c:v>
                </c:pt>
                <c:pt idx="4289">
                  <c:v>0.47584377314814813</c:v>
                </c:pt>
                <c:pt idx="4290">
                  <c:v>0.47584763888888887</c:v>
                </c:pt>
                <c:pt idx="4291">
                  <c:v>0.47585150462962966</c:v>
                </c:pt>
                <c:pt idx="4292">
                  <c:v>0.47585533564814814</c:v>
                </c:pt>
                <c:pt idx="4293">
                  <c:v>0.47585930555555556</c:v>
                </c:pt>
                <c:pt idx="4294">
                  <c:v>0.47586311342592591</c:v>
                </c:pt>
                <c:pt idx="4295">
                  <c:v>0.47586700231481482</c:v>
                </c:pt>
                <c:pt idx="4296">
                  <c:v>0.4758708796296296</c:v>
                </c:pt>
                <c:pt idx="4297">
                  <c:v>0.4758747337962963</c:v>
                </c:pt>
                <c:pt idx="4298">
                  <c:v>0.47587858796296295</c:v>
                </c:pt>
                <c:pt idx="4299">
                  <c:v>0.47588254629629628</c:v>
                </c:pt>
                <c:pt idx="4300">
                  <c:v>0.4758863888888889</c:v>
                </c:pt>
                <c:pt idx="4301">
                  <c:v>0.4758902893518519</c:v>
                </c:pt>
                <c:pt idx="4302">
                  <c:v>0.47589415509259259</c:v>
                </c:pt>
                <c:pt idx="4303">
                  <c:v>0.4758980439814815</c:v>
                </c:pt>
                <c:pt idx="4304">
                  <c:v>0.47590188657407406</c:v>
                </c:pt>
                <c:pt idx="4305">
                  <c:v>0.4759057986111111</c:v>
                </c:pt>
                <c:pt idx="4306">
                  <c:v>0.47590958333333333</c:v>
                </c:pt>
                <c:pt idx="4307">
                  <c:v>0.47591346064814816</c:v>
                </c:pt>
                <c:pt idx="4308">
                  <c:v>0.47591731481481481</c:v>
                </c:pt>
                <c:pt idx="4309">
                  <c:v>0.47592120370370372</c:v>
                </c:pt>
                <c:pt idx="4310">
                  <c:v>0.47592504629629628</c:v>
                </c:pt>
                <c:pt idx="4311">
                  <c:v>0.47592976851851848</c:v>
                </c:pt>
                <c:pt idx="4312">
                  <c:v>0.4759336921296296</c:v>
                </c:pt>
                <c:pt idx="4313">
                  <c:v>0.47593758101851852</c:v>
                </c:pt>
                <c:pt idx="4314">
                  <c:v>0.47594135416666666</c:v>
                </c:pt>
                <c:pt idx="4315">
                  <c:v>0.4759453472222222</c:v>
                </c:pt>
                <c:pt idx="4316">
                  <c:v>0.47594916666666665</c:v>
                </c:pt>
                <c:pt idx="4317">
                  <c:v>0.47595302083333335</c:v>
                </c:pt>
                <c:pt idx="4318">
                  <c:v>0.47595686342592591</c:v>
                </c:pt>
                <c:pt idx="4319">
                  <c:v>0.47596075231481483</c:v>
                </c:pt>
                <c:pt idx="4320">
                  <c:v>0.47596452546296297</c:v>
                </c:pt>
                <c:pt idx="4321">
                  <c:v>0.47596846064814818</c:v>
                </c:pt>
                <c:pt idx="4322">
                  <c:v>0.47597228009259257</c:v>
                </c:pt>
                <c:pt idx="4323">
                  <c:v>0.47597612268518513</c:v>
                </c:pt>
                <c:pt idx="4324">
                  <c:v>0.47598002314814813</c:v>
                </c:pt>
                <c:pt idx="4325">
                  <c:v>0.47598386574074075</c:v>
                </c:pt>
                <c:pt idx="4326">
                  <c:v>0.47598760416666663</c:v>
                </c:pt>
                <c:pt idx="4327">
                  <c:v>0.47599151620370367</c:v>
                </c:pt>
                <c:pt idx="4328">
                  <c:v>0.4759953009259259</c:v>
                </c:pt>
                <c:pt idx="4329">
                  <c:v>0.47599914351851852</c:v>
                </c:pt>
                <c:pt idx="4330">
                  <c:v>0.47600296296296296</c:v>
                </c:pt>
                <c:pt idx="4331">
                  <c:v>0.47600689814814817</c:v>
                </c:pt>
                <c:pt idx="4332">
                  <c:v>0.47601067129629632</c:v>
                </c:pt>
                <c:pt idx="4333">
                  <c:v>0.47601537037037039</c:v>
                </c:pt>
                <c:pt idx="4334">
                  <c:v>0.47601910879629633</c:v>
                </c:pt>
                <c:pt idx="4335">
                  <c:v>0.47602296296296293</c:v>
                </c:pt>
                <c:pt idx="4336">
                  <c:v>0.47602686342592593</c:v>
                </c:pt>
                <c:pt idx="4337">
                  <c:v>0.47603079861111114</c:v>
                </c:pt>
                <c:pt idx="4338">
                  <c:v>0.47603458333333332</c:v>
                </c:pt>
                <c:pt idx="4339">
                  <c:v>0.47603862268518515</c:v>
                </c:pt>
                <c:pt idx="4340">
                  <c:v>0.47604240740740744</c:v>
                </c:pt>
                <c:pt idx="4341">
                  <c:v>0.47604633101851851</c:v>
                </c:pt>
                <c:pt idx="4342">
                  <c:v>0.47605017361111113</c:v>
                </c:pt>
                <c:pt idx="4343">
                  <c:v>0.47605414351851855</c:v>
                </c:pt>
                <c:pt idx="4344">
                  <c:v>0.47605792824074072</c:v>
                </c:pt>
                <c:pt idx="4345">
                  <c:v>0.47606193287037035</c:v>
                </c:pt>
                <c:pt idx="4346">
                  <c:v>0.47606572916666662</c:v>
                </c:pt>
                <c:pt idx="4347">
                  <c:v>0.47606966435185183</c:v>
                </c:pt>
                <c:pt idx="4348">
                  <c:v>0.47607356481481483</c:v>
                </c:pt>
                <c:pt idx="4349">
                  <c:v>0.4760775347222222</c:v>
                </c:pt>
                <c:pt idx="4350">
                  <c:v>0.47608133101851852</c:v>
                </c:pt>
                <c:pt idx="4351">
                  <c:v>0.47608530092592588</c:v>
                </c:pt>
                <c:pt idx="4352">
                  <c:v>0.47608915509259259</c:v>
                </c:pt>
                <c:pt idx="4353">
                  <c:v>0.47609310185185189</c:v>
                </c:pt>
                <c:pt idx="4354">
                  <c:v>0.47609697916666666</c:v>
                </c:pt>
                <c:pt idx="4355">
                  <c:v>0.47610173611111112</c:v>
                </c:pt>
                <c:pt idx="4356">
                  <c:v>0.47610560185185186</c:v>
                </c:pt>
                <c:pt idx="4357">
                  <c:v>0.47610953703703701</c:v>
                </c:pt>
                <c:pt idx="4358">
                  <c:v>0.47611347222222222</c:v>
                </c:pt>
                <c:pt idx="4359">
                  <c:v>0.47611741898148147</c:v>
                </c:pt>
                <c:pt idx="4360">
                  <c:v>0.47612121527777779</c:v>
                </c:pt>
                <c:pt idx="4361">
                  <c:v>0.47612525462962968</c:v>
                </c:pt>
                <c:pt idx="4362">
                  <c:v>0.47612908564814815</c:v>
                </c:pt>
                <c:pt idx="4363">
                  <c:v>0.47613299768518519</c:v>
                </c:pt>
                <c:pt idx="4364">
                  <c:v>0.4761369791666667</c:v>
                </c:pt>
                <c:pt idx="4365">
                  <c:v>0.47614091435185185</c:v>
                </c:pt>
                <c:pt idx="4366">
                  <c:v>0.4761446875</c:v>
                </c:pt>
                <c:pt idx="4367">
                  <c:v>0.47614872685185183</c:v>
                </c:pt>
                <c:pt idx="4368">
                  <c:v>0.47615254629629633</c:v>
                </c:pt>
                <c:pt idx="4369">
                  <c:v>0.4761564699074074</c:v>
                </c:pt>
                <c:pt idx="4370">
                  <c:v>0.47616034722222222</c:v>
                </c:pt>
                <c:pt idx="4371">
                  <c:v>0.47616430555555556</c:v>
                </c:pt>
                <c:pt idx="4372">
                  <c:v>0.476168125</c:v>
                </c:pt>
                <c:pt idx="4373">
                  <c:v>0.47617212962962968</c:v>
                </c:pt>
                <c:pt idx="4374">
                  <c:v>0.47617597222222224</c:v>
                </c:pt>
                <c:pt idx="4375">
                  <c:v>0.47617994212962961</c:v>
                </c:pt>
                <c:pt idx="4376">
                  <c:v>0.47618383101851852</c:v>
                </c:pt>
                <c:pt idx="4377">
                  <c:v>0.47618859953703702</c:v>
                </c:pt>
                <c:pt idx="4378">
                  <c:v>0.47619244212962958</c:v>
                </c:pt>
                <c:pt idx="4379">
                  <c:v>0.47619644675925926</c:v>
                </c:pt>
                <c:pt idx="4380">
                  <c:v>0.47620035879629635</c:v>
                </c:pt>
                <c:pt idx="4381">
                  <c:v>0.47620436342592593</c:v>
                </c:pt>
                <c:pt idx="4382">
                  <c:v>0.47620813657407407</c:v>
                </c:pt>
                <c:pt idx="4383">
                  <c:v>0.47621219907407403</c:v>
                </c:pt>
                <c:pt idx="4384">
                  <c:v>0.47621603009259261</c:v>
                </c:pt>
                <c:pt idx="4385">
                  <c:v>0.47621997685185186</c:v>
                </c:pt>
                <c:pt idx="4386">
                  <c:v>0.47622383101851851</c:v>
                </c:pt>
                <c:pt idx="4387">
                  <c:v>0.47622776620370372</c:v>
                </c:pt>
                <c:pt idx="4388">
                  <c:v>0.47623157407407407</c:v>
                </c:pt>
                <c:pt idx="4389">
                  <c:v>0.47623559027777779</c:v>
                </c:pt>
                <c:pt idx="4390">
                  <c:v>0.47623938657407411</c:v>
                </c:pt>
                <c:pt idx="4391">
                  <c:v>0.47624326388888888</c:v>
                </c:pt>
                <c:pt idx="4392">
                  <c:v>0.47624715277777779</c:v>
                </c:pt>
                <c:pt idx="4393">
                  <c:v>0.47625108796296295</c:v>
                </c:pt>
                <c:pt idx="4394">
                  <c:v>0.47625484953703706</c:v>
                </c:pt>
                <c:pt idx="4395">
                  <c:v>0.47625880787037039</c:v>
                </c:pt>
                <c:pt idx="4396">
                  <c:v>0.47626259259259257</c:v>
                </c:pt>
                <c:pt idx="4397">
                  <c:v>0.47626646990740745</c:v>
                </c:pt>
                <c:pt idx="4398">
                  <c:v>0.47627030092592593</c:v>
                </c:pt>
                <c:pt idx="4399">
                  <c:v>0.47627510416666663</c:v>
                </c:pt>
                <c:pt idx="4400">
                  <c:v>0.47627888888888892</c:v>
                </c:pt>
                <c:pt idx="4401">
                  <c:v>0.47628288194444446</c:v>
                </c:pt>
                <c:pt idx="4402">
                  <c:v>0.47628666666666669</c:v>
                </c:pt>
                <c:pt idx="4403">
                  <c:v>0.47629056712962964</c:v>
                </c:pt>
                <c:pt idx="4404">
                  <c:v>0.47629442129629629</c:v>
                </c:pt>
                <c:pt idx="4405">
                  <c:v>0.47629836805555553</c:v>
                </c:pt>
                <c:pt idx="4406">
                  <c:v>0.47630212962962964</c:v>
                </c:pt>
                <c:pt idx="4407">
                  <c:v>0.47630609953703701</c:v>
                </c:pt>
                <c:pt idx="4408">
                  <c:v>0.47630984953703703</c:v>
                </c:pt>
                <c:pt idx="4409">
                  <c:v>0.47631378472222224</c:v>
                </c:pt>
                <c:pt idx="4410">
                  <c:v>0.47631770833333337</c:v>
                </c:pt>
                <c:pt idx="4411">
                  <c:v>0.47632170138888891</c:v>
                </c:pt>
                <c:pt idx="4412">
                  <c:v>0.47632547453703705</c:v>
                </c:pt>
                <c:pt idx="4413">
                  <c:v>0.47632949074074071</c:v>
                </c:pt>
                <c:pt idx="4414">
                  <c:v>0.47633331018518521</c:v>
                </c:pt>
                <c:pt idx="4415">
                  <c:v>0.47633722222222219</c:v>
                </c:pt>
                <c:pt idx="4416">
                  <c:v>0.4763410300925926</c:v>
                </c:pt>
                <c:pt idx="4417">
                  <c:v>0.47634493055555555</c:v>
                </c:pt>
                <c:pt idx="4418">
                  <c:v>0.4763486921296296</c:v>
                </c:pt>
                <c:pt idx="4419">
                  <c:v>0.47635266203703702</c:v>
                </c:pt>
                <c:pt idx="4420">
                  <c:v>0.47635645833333334</c:v>
                </c:pt>
                <c:pt idx="4421">
                  <c:v>0.47636046296296297</c:v>
                </c:pt>
                <c:pt idx="4422">
                  <c:v>0.47636525462962959</c:v>
                </c:pt>
                <c:pt idx="4423">
                  <c:v>0.47636910879629629</c:v>
                </c:pt>
                <c:pt idx="4424">
                  <c:v>0.47637292824074073</c:v>
                </c:pt>
                <c:pt idx="4425">
                  <c:v>0.47637670138888888</c:v>
                </c:pt>
                <c:pt idx="4426">
                  <c:v>0.47638069444444442</c:v>
                </c:pt>
                <c:pt idx="4427">
                  <c:v>0.476384525462963</c:v>
                </c:pt>
                <c:pt idx="4428">
                  <c:v>0.47638835648148148</c:v>
                </c:pt>
                <c:pt idx="4429">
                  <c:v>0.47639225694444448</c:v>
                </c:pt>
                <c:pt idx="4430">
                  <c:v>0.47639631944444444</c:v>
                </c:pt>
                <c:pt idx="4431">
                  <c:v>0.47640015046296297</c:v>
                </c:pt>
                <c:pt idx="4432">
                  <c:v>0.47640409722222227</c:v>
                </c:pt>
                <c:pt idx="4433">
                  <c:v>0.47640792824074074</c:v>
                </c:pt>
                <c:pt idx="4434">
                  <c:v>0.47641178240740739</c:v>
                </c:pt>
                <c:pt idx="4435">
                  <c:v>0.4764158101851852</c:v>
                </c:pt>
                <c:pt idx="4436">
                  <c:v>0.47641967592592588</c:v>
                </c:pt>
                <c:pt idx="4437">
                  <c:v>0.47642349537037038</c:v>
                </c:pt>
                <c:pt idx="4438">
                  <c:v>0.47642748842592592</c:v>
                </c:pt>
                <c:pt idx="4439">
                  <c:v>0.47643130787037036</c:v>
                </c:pt>
                <c:pt idx="4440">
                  <c:v>0.47644675925925922</c:v>
                </c:pt>
                <c:pt idx="4441">
                  <c:v>0.47645075231481476</c:v>
                </c:pt>
                <c:pt idx="4442">
                  <c:v>0.47645465277777777</c:v>
                </c:pt>
                <c:pt idx="4443">
                  <c:v>0.47645847222222221</c:v>
                </c:pt>
                <c:pt idx="4444">
                  <c:v>0.47646329861111109</c:v>
                </c:pt>
                <c:pt idx="4445">
                  <c:v>0.47646712962962962</c:v>
                </c:pt>
                <c:pt idx="4446">
                  <c:v>0.47647106481481477</c:v>
                </c:pt>
                <c:pt idx="4447">
                  <c:v>0.47647486111111109</c:v>
                </c:pt>
                <c:pt idx="4448">
                  <c:v>0.47647876157407404</c:v>
                </c:pt>
                <c:pt idx="4449">
                  <c:v>0.47648258101851848</c:v>
                </c:pt>
                <c:pt idx="4450">
                  <c:v>0.47648648148148148</c:v>
                </c:pt>
                <c:pt idx="4451">
                  <c:v>0.47649028935185184</c:v>
                </c:pt>
                <c:pt idx="4452">
                  <c:v>0.47649418981481478</c:v>
                </c:pt>
                <c:pt idx="4453">
                  <c:v>0.47649805555555558</c:v>
                </c:pt>
                <c:pt idx="4454">
                  <c:v>0.47650210648148145</c:v>
                </c:pt>
                <c:pt idx="4455">
                  <c:v>0.47650594907407412</c:v>
                </c:pt>
                <c:pt idx="4456">
                  <c:v>0.47650987268518513</c:v>
                </c:pt>
                <c:pt idx="4457">
                  <c:v>0.47651370370370372</c:v>
                </c:pt>
                <c:pt idx="4458">
                  <c:v>0.47651765046296296</c:v>
                </c:pt>
                <c:pt idx="4459">
                  <c:v>0.4765214699074074</c:v>
                </c:pt>
                <c:pt idx="4460">
                  <c:v>0.47652542824074073</c:v>
                </c:pt>
                <c:pt idx="4461">
                  <c:v>0.47652937499999998</c:v>
                </c:pt>
                <c:pt idx="4462">
                  <c:v>0.47653358796296291</c:v>
                </c:pt>
                <c:pt idx="4463">
                  <c:v>0.47653752314814812</c:v>
                </c:pt>
                <c:pt idx="4464">
                  <c:v>0.47654145833333333</c:v>
                </c:pt>
                <c:pt idx="4465">
                  <c:v>0.47654526620370369</c:v>
                </c:pt>
                <c:pt idx="4466">
                  <c:v>0.47655015046296295</c:v>
                </c:pt>
                <c:pt idx="4467">
                  <c:v>0.47655395833333336</c:v>
                </c:pt>
                <c:pt idx="4468">
                  <c:v>0.47655788194444443</c:v>
                </c:pt>
                <c:pt idx="4469">
                  <c:v>0.47656175925925925</c:v>
                </c:pt>
                <c:pt idx="4470">
                  <c:v>0.47656569444444447</c:v>
                </c:pt>
                <c:pt idx="4471">
                  <c:v>0.47656949074074073</c:v>
                </c:pt>
                <c:pt idx="4472">
                  <c:v>0.47657347222222218</c:v>
                </c:pt>
                <c:pt idx="4473">
                  <c:v>0.47657730324074077</c:v>
                </c:pt>
                <c:pt idx="4474">
                  <c:v>0.47658123842592598</c:v>
                </c:pt>
                <c:pt idx="4475">
                  <c:v>0.47658517361111108</c:v>
                </c:pt>
                <c:pt idx="4476">
                  <c:v>0.47658913194444441</c:v>
                </c:pt>
                <c:pt idx="4477">
                  <c:v>0.47659302083333333</c:v>
                </c:pt>
                <c:pt idx="4478">
                  <c:v>0.47659694444444445</c:v>
                </c:pt>
                <c:pt idx="4479">
                  <c:v>0.47660081018518524</c:v>
                </c:pt>
                <c:pt idx="4480">
                  <c:v>0.47660473379629625</c:v>
                </c:pt>
                <c:pt idx="4481">
                  <c:v>0.47660855324074075</c:v>
                </c:pt>
                <c:pt idx="4482">
                  <c:v>0.47661250000000005</c:v>
                </c:pt>
                <c:pt idx="4483">
                  <c:v>0.47661636574074073</c:v>
                </c:pt>
                <c:pt idx="4484">
                  <c:v>0.47662032407407406</c:v>
                </c:pt>
                <c:pt idx="4485">
                  <c:v>0.47662413194444442</c:v>
                </c:pt>
                <c:pt idx="4486">
                  <c:v>0.47662811342592598</c:v>
                </c:pt>
                <c:pt idx="4487">
                  <c:v>0.47663193287037037</c:v>
                </c:pt>
                <c:pt idx="4488">
                  <c:v>0.47663671296296295</c:v>
                </c:pt>
                <c:pt idx="4489">
                  <c:v>0.47664055555555557</c:v>
                </c:pt>
                <c:pt idx="4490">
                  <c:v>0.47664450231481487</c:v>
                </c:pt>
                <c:pt idx="4491">
                  <c:v>0.47664837962962964</c:v>
                </c:pt>
                <c:pt idx="4492">
                  <c:v>0.47665232638888888</c:v>
                </c:pt>
                <c:pt idx="4493">
                  <c:v>0.47665608796296294</c:v>
                </c:pt>
                <c:pt idx="4494">
                  <c:v>0.47666010416666665</c:v>
                </c:pt>
                <c:pt idx="4495">
                  <c:v>0.4766638773148148</c:v>
                </c:pt>
                <c:pt idx="4496">
                  <c:v>0.47666777777777775</c:v>
                </c:pt>
                <c:pt idx="4497">
                  <c:v>0.47667165509259263</c:v>
                </c:pt>
                <c:pt idx="4498">
                  <c:v>0.4766755324074074</c:v>
                </c:pt>
                <c:pt idx="4499">
                  <c:v>0.47667928240740737</c:v>
                </c:pt>
                <c:pt idx="4500">
                  <c:v>0.47668329861111114</c:v>
                </c:pt>
                <c:pt idx="4501">
                  <c:v>0.4766870949074074</c:v>
                </c:pt>
                <c:pt idx="4502">
                  <c:v>0.47669097222222218</c:v>
                </c:pt>
                <c:pt idx="4503">
                  <c:v>0.47669482638888888</c:v>
                </c:pt>
                <c:pt idx="4504">
                  <c:v>0.47669877314814818</c:v>
                </c:pt>
                <c:pt idx="4505">
                  <c:v>0.47670256944444445</c:v>
                </c:pt>
                <c:pt idx="4506">
                  <c:v>0.47670656249999999</c:v>
                </c:pt>
                <c:pt idx="4507">
                  <c:v>0.47671039351851857</c:v>
                </c:pt>
                <c:pt idx="4508">
                  <c:v>0.47671428240740737</c:v>
                </c:pt>
                <c:pt idx="4509">
                  <c:v>0.47671813657407408</c:v>
                </c:pt>
                <c:pt idx="4510">
                  <c:v>0.47672287037037037</c:v>
                </c:pt>
                <c:pt idx="4511">
                  <c:v>0.47672666666666669</c:v>
                </c:pt>
                <c:pt idx="4512">
                  <c:v>0.47673057870370372</c:v>
                </c:pt>
                <c:pt idx="4513">
                  <c:v>0.47673435185185187</c:v>
                </c:pt>
                <c:pt idx="4514">
                  <c:v>0.47673832175925929</c:v>
                </c:pt>
                <c:pt idx="4515">
                  <c:v>0.47674207175925926</c:v>
                </c:pt>
                <c:pt idx="4516">
                  <c:v>0.47674600694444447</c:v>
                </c:pt>
                <c:pt idx="4517">
                  <c:v>0.4767497916666667</c:v>
                </c:pt>
                <c:pt idx="4518">
                  <c:v>0.47675372685185186</c:v>
                </c:pt>
                <c:pt idx="4519">
                  <c:v>0.47675748842592597</c:v>
                </c:pt>
                <c:pt idx="4520">
                  <c:v>0.47676143518518521</c:v>
                </c:pt>
                <c:pt idx="4521">
                  <c:v>0.47676521990740744</c:v>
                </c:pt>
                <c:pt idx="4522">
                  <c:v>0.47676914351851857</c:v>
                </c:pt>
                <c:pt idx="4523">
                  <c:v>0.47677291666666671</c:v>
                </c:pt>
                <c:pt idx="4524">
                  <c:v>0.47677685185185187</c:v>
                </c:pt>
                <c:pt idx="4525">
                  <c:v>0.47678065972222222</c:v>
                </c:pt>
                <c:pt idx="4526">
                  <c:v>0.47678465277777776</c:v>
                </c:pt>
                <c:pt idx="4527">
                  <c:v>0.4767884722222222</c:v>
                </c:pt>
                <c:pt idx="4528">
                  <c:v>0.47679241898148145</c:v>
                </c:pt>
                <c:pt idx="4529">
                  <c:v>0.47679623842592589</c:v>
                </c:pt>
                <c:pt idx="4530">
                  <c:v>0.47680011574074072</c:v>
                </c:pt>
                <c:pt idx="4531">
                  <c:v>0.47680391203703704</c:v>
                </c:pt>
                <c:pt idx="4532">
                  <c:v>0.47680870370370371</c:v>
                </c:pt>
                <c:pt idx="4533">
                  <c:v>0.47681244212962964</c:v>
                </c:pt>
                <c:pt idx="4534">
                  <c:v>0.47681643518518518</c:v>
                </c:pt>
                <c:pt idx="4535">
                  <c:v>0.47682021990740742</c:v>
                </c:pt>
                <c:pt idx="4536">
                  <c:v>0.47682410879629633</c:v>
                </c:pt>
                <c:pt idx="4537">
                  <c:v>0.47682800925925922</c:v>
                </c:pt>
                <c:pt idx="4538">
                  <c:v>0.47683195601851852</c:v>
                </c:pt>
                <c:pt idx="4539">
                  <c:v>0.47683575231481479</c:v>
                </c:pt>
                <c:pt idx="4540">
                  <c:v>0.47683979166666668</c:v>
                </c:pt>
                <c:pt idx="4541">
                  <c:v>0.47684361111111112</c:v>
                </c:pt>
                <c:pt idx="4542">
                  <c:v>0.47684750000000004</c:v>
                </c:pt>
                <c:pt idx="4543">
                  <c:v>0.47685137731481481</c:v>
                </c:pt>
                <c:pt idx="4544">
                  <c:v>0.47685530092592593</c:v>
                </c:pt>
                <c:pt idx="4545">
                  <c:v>0.47685908564814811</c:v>
                </c:pt>
                <c:pt idx="4546">
                  <c:v>0.47686305555555553</c:v>
                </c:pt>
                <c:pt idx="4547">
                  <c:v>0.47686682870370367</c:v>
                </c:pt>
                <c:pt idx="4548">
                  <c:v>0.47687076388888888</c:v>
                </c:pt>
                <c:pt idx="4549">
                  <c:v>0.47687464120370371</c:v>
                </c:pt>
                <c:pt idx="4550">
                  <c:v>0.47687857638888892</c:v>
                </c:pt>
                <c:pt idx="4551">
                  <c:v>0.47688243055555551</c:v>
                </c:pt>
                <c:pt idx="4552">
                  <c:v>0.47688642361111117</c:v>
                </c:pt>
                <c:pt idx="4553">
                  <c:v>0.47689023148148152</c:v>
                </c:pt>
                <c:pt idx="4554">
                  <c:v>0.47689416666666667</c:v>
                </c:pt>
                <c:pt idx="4555">
                  <c:v>0.47689883101851849</c:v>
                </c:pt>
                <c:pt idx="4556">
                  <c:v>0.47690274305555552</c:v>
                </c:pt>
                <c:pt idx="4557">
                  <c:v>0.47690664351851852</c:v>
                </c:pt>
                <c:pt idx="4558">
                  <c:v>0.47691046296296297</c:v>
                </c:pt>
                <c:pt idx="4559">
                  <c:v>0.47691443287037033</c:v>
                </c:pt>
                <c:pt idx="4560">
                  <c:v>0.47691840277777775</c:v>
                </c:pt>
                <c:pt idx="4561">
                  <c:v>0.47692225694444446</c:v>
                </c:pt>
                <c:pt idx="4562">
                  <c:v>0.47692611111111111</c:v>
                </c:pt>
                <c:pt idx="4563">
                  <c:v>0.47692996527777781</c:v>
                </c:pt>
                <c:pt idx="4564">
                  <c:v>0.47693372685185187</c:v>
                </c:pt>
                <c:pt idx="4565">
                  <c:v>0.47693766203703708</c:v>
                </c:pt>
                <c:pt idx="4566">
                  <c:v>0.47694146990740743</c:v>
                </c:pt>
                <c:pt idx="4567">
                  <c:v>0.47694533564814812</c:v>
                </c:pt>
                <c:pt idx="4568">
                  <c:v>0.47694928240740736</c:v>
                </c:pt>
                <c:pt idx="4569">
                  <c:v>0.47695320601851848</c:v>
                </c:pt>
                <c:pt idx="4570">
                  <c:v>0.47695704861111116</c:v>
                </c:pt>
                <c:pt idx="4571">
                  <c:v>0.47696109953703703</c:v>
                </c:pt>
                <c:pt idx="4572">
                  <c:v>0.47696495370370373</c:v>
                </c:pt>
                <c:pt idx="4573">
                  <c:v>0.47696884259259259</c:v>
                </c:pt>
                <c:pt idx="4574">
                  <c:v>0.47697274305555554</c:v>
                </c:pt>
                <c:pt idx="4575">
                  <c:v>0.47697667824074075</c:v>
                </c:pt>
                <c:pt idx="4576">
                  <c:v>0.47698049768518519</c:v>
                </c:pt>
                <c:pt idx="4577">
                  <c:v>0.47698528935185186</c:v>
                </c:pt>
                <c:pt idx="4578">
                  <c:v>0.47698913194444442</c:v>
                </c:pt>
                <c:pt idx="4579">
                  <c:v>0.47699307870370372</c:v>
                </c:pt>
                <c:pt idx="4580">
                  <c:v>0.4769969097222222</c:v>
                </c:pt>
                <c:pt idx="4581">
                  <c:v>0.47700092592592597</c:v>
                </c:pt>
                <c:pt idx="4582">
                  <c:v>0.47700475694444444</c:v>
                </c:pt>
                <c:pt idx="4583">
                  <c:v>0.47700866898148148</c:v>
                </c:pt>
                <c:pt idx="4584">
                  <c:v>0.47701261574074078</c:v>
                </c:pt>
                <c:pt idx="4585">
                  <c:v>0.47701655092592593</c:v>
                </c:pt>
                <c:pt idx="4586">
                  <c:v>0.47702037037037037</c:v>
                </c:pt>
                <c:pt idx="4587">
                  <c:v>0.47702440972222221</c:v>
                </c:pt>
                <c:pt idx="4588">
                  <c:v>0.47702828703703704</c:v>
                </c:pt>
                <c:pt idx="4589">
                  <c:v>0.47703217592592595</c:v>
                </c:pt>
                <c:pt idx="4590">
                  <c:v>0.47703606481481481</c:v>
                </c:pt>
                <c:pt idx="4591">
                  <c:v>0.4770400578703704</c:v>
                </c:pt>
                <c:pt idx="4592">
                  <c:v>0.47704388888888888</c:v>
                </c:pt>
                <c:pt idx="4593">
                  <c:v>0.47704789351851851</c:v>
                </c:pt>
                <c:pt idx="4594">
                  <c:v>0.47705174768518521</c:v>
                </c:pt>
                <c:pt idx="4595">
                  <c:v>0.47705565972222219</c:v>
                </c:pt>
                <c:pt idx="4596">
                  <c:v>0.47705956018518519</c:v>
                </c:pt>
                <c:pt idx="4597">
                  <c:v>0.47706350694444444</c:v>
                </c:pt>
                <c:pt idx="4598">
                  <c:v>0.47706732638888888</c:v>
                </c:pt>
                <c:pt idx="4599">
                  <c:v>0.47707216435185185</c:v>
                </c:pt>
                <c:pt idx="4600">
                  <c:v>0.47707607638888888</c:v>
                </c:pt>
                <c:pt idx="4601">
                  <c:v>0.4770800462962963</c:v>
                </c:pt>
                <c:pt idx="4602">
                  <c:v>0.47708393518518522</c:v>
                </c:pt>
                <c:pt idx="4603">
                  <c:v>0.47708824074074069</c:v>
                </c:pt>
                <c:pt idx="4604">
                  <c:v>0.47709215277777778</c:v>
                </c:pt>
                <c:pt idx="4605">
                  <c:v>0.47709611111111111</c:v>
                </c:pt>
                <c:pt idx="4606">
                  <c:v>0.47710008101851847</c:v>
                </c:pt>
                <c:pt idx="4607">
                  <c:v>0.47710408564814816</c:v>
                </c:pt>
                <c:pt idx="4608">
                  <c:v>0.47710792824074072</c:v>
                </c:pt>
                <c:pt idx="4609">
                  <c:v>0.47711194444444444</c:v>
                </c:pt>
                <c:pt idx="4610">
                  <c:v>0.47711579861111114</c:v>
                </c:pt>
                <c:pt idx="4611">
                  <c:v>0.47711978009259259</c:v>
                </c:pt>
                <c:pt idx="4612">
                  <c:v>0.47712373842592593</c:v>
                </c:pt>
                <c:pt idx="4613">
                  <c:v>0.47712783564814815</c:v>
                </c:pt>
                <c:pt idx="4614">
                  <c:v>0.47713175925925927</c:v>
                </c:pt>
                <c:pt idx="4615">
                  <c:v>0.47713575231481481</c:v>
                </c:pt>
                <c:pt idx="4616">
                  <c:v>0.47713962962962958</c:v>
                </c:pt>
                <c:pt idx="4617">
                  <c:v>0.47714362268518523</c:v>
                </c:pt>
                <c:pt idx="4618">
                  <c:v>0.4771475</c:v>
                </c:pt>
                <c:pt idx="4619">
                  <c:v>0.47715152777777781</c:v>
                </c:pt>
                <c:pt idx="4620">
                  <c:v>0.47715540509259258</c:v>
                </c:pt>
                <c:pt idx="4621">
                  <c:v>0.4771601967592593</c:v>
                </c:pt>
                <c:pt idx="4622">
                  <c:v>0.47716417824074076</c:v>
                </c:pt>
                <c:pt idx="4623">
                  <c:v>0.4771681712962963</c:v>
                </c:pt>
                <c:pt idx="4624">
                  <c:v>0.47717206018518521</c:v>
                </c:pt>
                <c:pt idx="4625">
                  <c:v>0.47717606481481484</c:v>
                </c:pt>
                <c:pt idx="4626">
                  <c:v>0.47717997685185187</c:v>
                </c:pt>
                <c:pt idx="4627">
                  <c:v>0.4771839814814815</c:v>
                </c:pt>
                <c:pt idx="4628">
                  <c:v>0.47718788194444445</c:v>
                </c:pt>
                <c:pt idx="4629">
                  <c:v>0.47719185185185187</c:v>
                </c:pt>
                <c:pt idx="4630">
                  <c:v>0.47719575231481476</c:v>
                </c:pt>
                <c:pt idx="4631">
                  <c:v>0.47719973379629632</c:v>
                </c:pt>
                <c:pt idx="4632">
                  <c:v>0.47720374999999998</c:v>
                </c:pt>
                <c:pt idx="4633">
                  <c:v>0.4772078935185185</c:v>
                </c:pt>
                <c:pt idx="4634">
                  <c:v>0.47721181712962962</c:v>
                </c:pt>
                <c:pt idx="4635">
                  <c:v>0.47721585648148146</c:v>
                </c:pt>
                <c:pt idx="4636">
                  <c:v>0.47721974537037037</c:v>
                </c:pt>
                <c:pt idx="4637">
                  <c:v>0.47722371527777779</c:v>
                </c:pt>
                <c:pt idx="4638">
                  <c:v>0.47722768518518516</c:v>
                </c:pt>
                <c:pt idx="4639">
                  <c:v>0.47723165509259258</c:v>
                </c:pt>
                <c:pt idx="4640">
                  <c:v>0.4772355324074074</c:v>
                </c:pt>
                <c:pt idx="4641">
                  <c:v>0.47723957175925924</c:v>
                </c:pt>
                <c:pt idx="4642">
                  <c:v>0.47724342592592595</c:v>
                </c:pt>
                <c:pt idx="4643">
                  <c:v>0.47724826388888886</c:v>
                </c:pt>
                <c:pt idx="4644">
                  <c:v>0.47725212962962965</c:v>
                </c:pt>
                <c:pt idx="4645">
                  <c:v>0.47725618055555552</c:v>
                </c:pt>
                <c:pt idx="4646">
                  <c:v>0.47726011574074073</c:v>
                </c:pt>
                <c:pt idx="4647">
                  <c:v>0.4772640856481481</c:v>
                </c:pt>
                <c:pt idx="4648">
                  <c:v>0.47726805555555557</c:v>
                </c:pt>
                <c:pt idx="4649">
                  <c:v>0.47727204861111111</c:v>
                </c:pt>
                <c:pt idx="4650">
                  <c:v>0.47727590277777776</c:v>
                </c:pt>
                <c:pt idx="4651">
                  <c:v>0.47727995370370374</c:v>
                </c:pt>
                <c:pt idx="4652">
                  <c:v>0.47728384259259254</c:v>
                </c:pt>
                <c:pt idx="4653">
                  <c:v>0.47728780092592588</c:v>
                </c:pt>
                <c:pt idx="4654">
                  <c:v>0.4772917708333333</c:v>
                </c:pt>
                <c:pt idx="4655">
                  <c:v>0.47729574074074077</c:v>
                </c:pt>
                <c:pt idx="4656">
                  <c:v>0.47729961805555554</c:v>
                </c:pt>
                <c:pt idx="4657">
                  <c:v>0.47730368055555555</c:v>
                </c:pt>
                <c:pt idx="4658">
                  <c:v>0.4773075810185185</c:v>
                </c:pt>
                <c:pt idx="4659">
                  <c:v>0.47731155092592598</c:v>
                </c:pt>
                <c:pt idx="4660">
                  <c:v>0.47731550925925931</c:v>
                </c:pt>
                <c:pt idx="4661">
                  <c:v>0.47731951388888888</c:v>
                </c:pt>
                <c:pt idx="4662">
                  <c:v>0.4773234375</c:v>
                </c:pt>
                <c:pt idx="4663">
                  <c:v>0.47732748842592593</c:v>
                </c:pt>
                <c:pt idx="4664">
                  <c:v>0.47733141203703705</c:v>
                </c:pt>
                <c:pt idx="4665">
                  <c:v>0.47733636574074073</c:v>
                </c:pt>
                <c:pt idx="4666">
                  <c:v>0.47734032407407406</c:v>
                </c:pt>
                <c:pt idx="4667">
                  <c:v>0.47734437499999999</c:v>
                </c:pt>
                <c:pt idx="4668">
                  <c:v>0.4773482638888889</c:v>
                </c:pt>
                <c:pt idx="4669">
                  <c:v>0.47735223379629632</c:v>
                </c:pt>
                <c:pt idx="4670">
                  <c:v>0.47735612268518518</c:v>
                </c:pt>
                <c:pt idx="4671">
                  <c:v>0.47736010416666663</c:v>
                </c:pt>
                <c:pt idx="4672">
                  <c:v>0.47736401620370367</c:v>
                </c:pt>
                <c:pt idx="4673">
                  <c:v>0.47736796296296297</c:v>
                </c:pt>
                <c:pt idx="4674">
                  <c:v>0.477371875</c:v>
                </c:pt>
                <c:pt idx="4675">
                  <c:v>0.47737587962962963</c:v>
                </c:pt>
                <c:pt idx="4676">
                  <c:v>0.47737972222222225</c:v>
                </c:pt>
                <c:pt idx="4677">
                  <c:v>0.47738379629629629</c:v>
                </c:pt>
                <c:pt idx="4678">
                  <c:v>0.47738770833333333</c:v>
                </c:pt>
                <c:pt idx="4679">
                  <c:v>0.47739164351851854</c:v>
                </c:pt>
                <c:pt idx="4680">
                  <c:v>0.47739560185185187</c:v>
                </c:pt>
                <c:pt idx="4681">
                  <c:v>0.47739957175925923</c:v>
                </c:pt>
                <c:pt idx="4682">
                  <c:v>0.47740340277777776</c:v>
                </c:pt>
                <c:pt idx="4683">
                  <c:v>0.4774074884259259</c:v>
                </c:pt>
                <c:pt idx="4684">
                  <c:v>0.47741133101851857</c:v>
                </c:pt>
                <c:pt idx="4685">
                  <c:v>0.47741525462962958</c:v>
                </c:pt>
                <c:pt idx="4686">
                  <c:v>0.47741918981481479</c:v>
                </c:pt>
                <c:pt idx="4687">
                  <c:v>0.47742400462962964</c:v>
                </c:pt>
                <c:pt idx="4688">
                  <c:v>0.47742782407407408</c:v>
                </c:pt>
                <c:pt idx="4689">
                  <c:v>0.47743180555555553</c:v>
                </c:pt>
                <c:pt idx="4690">
                  <c:v>0.47743574074074074</c:v>
                </c:pt>
                <c:pt idx="4691">
                  <c:v>0.47743971064814811</c:v>
                </c:pt>
                <c:pt idx="4692">
                  <c:v>0.47744354166666669</c:v>
                </c:pt>
                <c:pt idx="4693">
                  <c:v>0.47744759259259256</c:v>
                </c:pt>
                <c:pt idx="4694">
                  <c:v>0.47745145833333336</c:v>
                </c:pt>
                <c:pt idx="4695">
                  <c:v>0.47745535879629625</c:v>
                </c:pt>
                <c:pt idx="4696">
                  <c:v>0.47745929398148146</c:v>
                </c:pt>
                <c:pt idx="4697">
                  <c:v>0.47746321759259258</c:v>
                </c:pt>
                <c:pt idx="4698">
                  <c:v>0.47746702546296294</c:v>
                </c:pt>
                <c:pt idx="4699">
                  <c:v>0.47747101851851853</c:v>
                </c:pt>
                <c:pt idx="4700">
                  <c:v>0.47747487268518518</c:v>
                </c:pt>
                <c:pt idx="4701">
                  <c:v>0.4774787615740741</c:v>
                </c:pt>
                <c:pt idx="4702">
                  <c:v>0.47748262731481478</c:v>
                </c:pt>
                <c:pt idx="4703">
                  <c:v>0.47748658564814811</c:v>
                </c:pt>
                <c:pt idx="4704">
                  <c:v>0.47749038194444443</c:v>
                </c:pt>
                <c:pt idx="4705">
                  <c:v>0.47749438657407411</c:v>
                </c:pt>
                <c:pt idx="4706">
                  <c:v>0.47749818287037038</c:v>
                </c:pt>
                <c:pt idx="4707">
                  <c:v>0.47750209490740742</c:v>
                </c:pt>
                <c:pt idx="4708">
                  <c:v>0.47750596064814815</c:v>
                </c:pt>
                <c:pt idx="4709">
                  <c:v>0.47750988425925928</c:v>
                </c:pt>
                <c:pt idx="4710">
                  <c:v>0.47751456018518518</c:v>
                </c:pt>
                <c:pt idx="4711">
                  <c:v>0.47751834490740741</c:v>
                </c:pt>
                <c:pt idx="4712">
                  <c:v>0.47752222222222224</c:v>
                </c:pt>
                <c:pt idx="4713">
                  <c:v>0.4775260648148148</c:v>
                </c:pt>
                <c:pt idx="4714">
                  <c:v>0.47752997685185189</c:v>
                </c:pt>
                <c:pt idx="4715">
                  <c:v>0.47753377314814816</c:v>
                </c:pt>
                <c:pt idx="4716">
                  <c:v>0.47753768518518519</c:v>
                </c:pt>
                <c:pt idx="4717">
                  <c:v>0.47754146990740742</c:v>
                </c:pt>
                <c:pt idx="4718">
                  <c:v>0.47754538194444446</c:v>
                </c:pt>
                <c:pt idx="4719">
                  <c:v>0.47754918981481481</c:v>
                </c:pt>
                <c:pt idx="4720">
                  <c:v>0.47755306712962958</c:v>
                </c:pt>
                <c:pt idx="4721">
                  <c:v>0.47755685185185187</c:v>
                </c:pt>
                <c:pt idx="4722">
                  <c:v>0.47756078703703703</c:v>
                </c:pt>
                <c:pt idx="4723">
                  <c:v>0.47756458333333335</c:v>
                </c:pt>
                <c:pt idx="4724">
                  <c:v>0.47756846064814812</c:v>
                </c:pt>
                <c:pt idx="4725">
                  <c:v>0.47757230324074079</c:v>
                </c:pt>
                <c:pt idx="4726">
                  <c:v>0.47757621527777777</c:v>
                </c:pt>
                <c:pt idx="4727">
                  <c:v>0.47758003472222227</c:v>
                </c:pt>
                <c:pt idx="4728">
                  <c:v>0.4775839930555556</c:v>
                </c:pt>
                <c:pt idx="4729">
                  <c:v>0.47758780092592595</c:v>
                </c:pt>
                <c:pt idx="4730">
                  <c:v>0.4775917013888889</c:v>
                </c:pt>
                <c:pt idx="4731">
                  <c:v>0.47759553240740743</c:v>
                </c:pt>
                <c:pt idx="4732">
                  <c:v>0.47760020833333333</c:v>
                </c:pt>
                <c:pt idx="4733">
                  <c:v>0.47760406249999998</c:v>
                </c:pt>
                <c:pt idx="4734">
                  <c:v>0.4776079861111111</c:v>
                </c:pt>
                <c:pt idx="4735">
                  <c:v>0.47761177083333334</c:v>
                </c:pt>
                <c:pt idx="4736">
                  <c:v>0.4776157407407407</c:v>
                </c:pt>
                <c:pt idx="4737">
                  <c:v>0.4776195601851852</c:v>
                </c:pt>
                <c:pt idx="4738">
                  <c:v>0.47762342592592594</c:v>
                </c:pt>
                <c:pt idx="4739">
                  <c:v>0.47762734953703706</c:v>
                </c:pt>
                <c:pt idx="4740">
                  <c:v>0.4776312615740741</c:v>
                </c:pt>
                <c:pt idx="4741">
                  <c:v>0.47763505787037036</c:v>
                </c:pt>
                <c:pt idx="4742">
                  <c:v>0.47763902777777778</c:v>
                </c:pt>
                <c:pt idx="4743">
                  <c:v>0.47764281250000001</c:v>
                </c:pt>
                <c:pt idx="4744">
                  <c:v>0.47764668981481484</c:v>
                </c:pt>
                <c:pt idx="4745">
                  <c:v>0.4776505324074074</c:v>
                </c:pt>
                <c:pt idx="4746">
                  <c:v>0.4776544328703704</c:v>
                </c:pt>
                <c:pt idx="4747">
                  <c:v>0.47765820601851855</c:v>
                </c:pt>
                <c:pt idx="4748">
                  <c:v>0.47766221064814812</c:v>
                </c:pt>
                <c:pt idx="4749">
                  <c:v>0.47766600694444444</c:v>
                </c:pt>
                <c:pt idx="4750">
                  <c:v>0.47766989583333336</c:v>
                </c:pt>
                <c:pt idx="4751">
                  <c:v>0.47767376157407404</c:v>
                </c:pt>
                <c:pt idx="4752">
                  <c:v>0.47767767361111108</c:v>
                </c:pt>
                <c:pt idx="4753">
                  <c:v>0.47768144675925922</c:v>
                </c:pt>
                <c:pt idx="4754">
                  <c:v>0.47768626157407407</c:v>
                </c:pt>
                <c:pt idx="4755">
                  <c:v>0.47769055555555556</c:v>
                </c:pt>
                <c:pt idx="4756">
                  <c:v>0.47769450231481486</c:v>
                </c:pt>
                <c:pt idx="4757">
                  <c:v>0.47769826388888892</c:v>
                </c:pt>
                <c:pt idx="4758">
                  <c:v>0.47770243055555556</c:v>
                </c:pt>
                <c:pt idx="4759">
                  <c:v>0.47770625</c:v>
                </c:pt>
                <c:pt idx="4760">
                  <c:v>0.47771018518518521</c:v>
                </c:pt>
                <c:pt idx="4761">
                  <c:v>0.47771405092592589</c:v>
                </c:pt>
                <c:pt idx="4762">
                  <c:v>0.4777179513888889</c:v>
                </c:pt>
                <c:pt idx="4763">
                  <c:v>0.47772173611111107</c:v>
                </c:pt>
                <c:pt idx="4764">
                  <c:v>0.47772570601851849</c:v>
                </c:pt>
                <c:pt idx="4765">
                  <c:v>0.4777295138888889</c:v>
                </c:pt>
                <c:pt idx="4766">
                  <c:v>0.47773341435185185</c:v>
                </c:pt>
                <c:pt idx="4767">
                  <c:v>0.47773729166666667</c:v>
                </c:pt>
                <c:pt idx="4768">
                  <c:v>0.47774122685185189</c:v>
                </c:pt>
                <c:pt idx="4769">
                  <c:v>0.47774504629629627</c:v>
                </c:pt>
                <c:pt idx="4770">
                  <c:v>0.47774910879629634</c:v>
                </c:pt>
                <c:pt idx="4771">
                  <c:v>0.4777529513888889</c:v>
                </c:pt>
                <c:pt idx="4772">
                  <c:v>0.47775685185185185</c:v>
                </c:pt>
                <c:pt idx="4773">
                  <c:v>0.4777607060185185</c:v>
                </c:pt>
                <c:pt idx="4774">
                  <c:v>0.4777646064814815</c:v>
                </c:pt>
                <c:pt idx="4775">
                  <c:v>0.47776840277777777</c:v>
                </c:pt>
                <c:pt idx="4776">
                  <c:v>0.47777325231481482</c:v>
                </c:pt>
                <c:pt idx="4777">
                  <c:v>0.47777704861111109</c:v>
                </c:pt>
                <c:pt idx="4778">
                  <c:v>0.47778100694444442</c:v>
                </c:pt>
                <c:pt idx="4779">
                  <c:v>0.47778503472222217</c:v>
                </c:pt>
                <c:pt idx="4780">
                  <c:v>0.47778899305555561</c:v>
                </c:pt>
                <c:pt idx="4781">
                  <c:v>0.47779285879629629</c:v>
                </c:pt>
                <c:pt idx="4782">
                  <c:v>0.47779682870370371</c:v>
                </c:pt>
                <c:pt idx="4783">
                  <c:v>0.47780067129629633</c:v>
                </c:pt>
                <c:pt idx="4784">
                  <c:v>0.47780466435185187</c:v>
                </c:pt>
                <c:pt idx="4785">
                  <c:v>0.47780850694444443</c:v>
                </c:pt>
                <c:pt idx="4786">
                  <c:v>0.47781249999999997</c:v>
                </c:pt>
                <c:pt idx="4787">
                  <c:v>0.47781638888888889</c:v>
                </c:pt>
                <c:pt idx="4788">
                  <c:v>0.47782033564814813</c:v>
                </c:pt>
                <c:pt idx="4789">
                  <c:v>0.47782430555555555</c:v>
                </c:pt>
                <c:pt idx="4790">
                  <c:v>0.47782832175925921</c:v>
                </c:pt>
                <c:pt idx="4791">
                  <c:v>0.47783218750000001</c:v>
                </c:pt>
                <c:pt idx="4792">
                  <c:v>0.47783628472222223</c:v>
                </c:pt>
                <c:pt idx="4793">
                  <c:v>0.47784013888888888</c:v>
                </c:pt>
                <c:pt idx="4794">
                  <c:v>0.47784409722222221</c:v>
                </c:pt>
                <c:pt idx="4795">
                  <c:v>0.47784799768518521</c:v>
                </c:pt>
                <c:pt idx="4796">
                  <c:v>0.47785197916666666</c:v>
                </c:pt>
                <c:pt idx="4797">
                  <c:v>0.4778557986111111</c:v>
                </c:pt>
                <c:pt idx="4798">
                  <c:v>0.47786075231481484</c:v>
                </c:pt>
                <c:pt idx="4799">
                  <c:v>0.47786460648148149</c:v>
                </c:pt>
                <c:pt idx="4800">
                  <c:v>0.47786862268518515</c:v>
                </c:pt>
                <c:pt idx="4801">
                  <c:v>0.47787246527777777</c:v>
                </c:pt>
                <c:pt idx="4802">
                  <c:v>0.47787651620370369</c:v>
                </c:pt>
                <c:pt idx="4803">
                  <c:v>0.47788038194444443</c:v>
                </c:pt>
                <c:pt idx="4804">
                  <c:v>0.47788435185185185</c:v>
                </c:pt>
                <c:pt idx="4805">
                  <c:v>0.47788831018518518</c:v>
                </c:pt>
                <c:pt idx="4806">
                  <c:v>0.47789231481481481</c:v>
                </c:pt>
                <c:pt idx="4807">
                  <c:v>0.47789615740740743</c:v>
                </c:pt>
                <c:pt idx="4808">
                  <c:v>0.47790019675925927</c:v>
                </c:pt>
                <c:pt idx="4809">
                  <c:v>0.4779040625</c:v>
                </c:pt>
                <c:pt idx="4810">
                  <c:v>0.47790802083333334</c:v>
                </c:pt>
                <c:pt idx="4811">
                  <c:v>0.47791196759259263</c:v>
                </c:pt>
                <c:pt idx="4812">
                  <c:v>0.4779159375</c:v>
                </c:pt>
                <c:pt idx="4813">
                  <c:v>0.47791975694444444</c:v>
                </c:pt>
                <c:pt idx="4814">
                  <c:v>0.47792376157407407</c:v>
                </c:pt>
                <c:pt idx="4815">
                  <c:v>0.47792762731481481</c:v>
                </c:pt>
                <c:pt idx="4816">
                  <c:v>0.47793158564814814</c:v>
                </c:pt>
                <c:pt idx="4817">
                  <c:v>0.47793554398148147</c:v>
                </c:pt>
                <c:pt idx="4818">
                  <c:v>0.47793953703703701</c:v>
                </c:pt>
                <c:pt idx="4819">
                  <c:v>0.47794336805555554</c:v>
                </c:pt>
                <c:pt idx="4820">
                  <c:v>0.47794824074074072</c:v>
                </c:pt>
                <c:pt idx="4821">
                  <c:v>0.47795223379629631</c:v>
                </c:pt>
                <c:pt idx="4822">
                  <c:v>0.47795622685185185</c:v>
                </c:pt>
                <c:pt idx="4823">
                  <c:v>0.4779600810185185</c:v>
                </c:pt>
                <c:pt idx="4824">
                  <c:v>0.47796413194444448</c:v>
                </c:pt>
                <c:pt idx="4825">
                  <c:v>0.47796798611111108</c:v>
                </c:pt>
                <c:pt idx="4826">
                  <c:v>0.47797192129629629</c:v>
                </c:pt>
                <c:pt idx="4827">
                  <c:v>0.47797584490740741</c:v>
                </c:pt>
                <c:pt idx="4828">
                  <c:v>0.47797984953703704</c:v>
                </c:pt>
                <c:pt idx="4829">
                  <c:v>0.47798369212962966</c:v>
                </c:pt>
                <c:pt idx="4830">
                  <c:v>0.4779877199074074</c:v>
                </c:pt>
                <c:pt idx="4831">
                  <c:v>0.47799159722222223</c:v>
                </c:pt>
                <c:pt idx="4832">
                  <c:v>0.47799556712962965</c:v>
                </c:pt>
                <c:pt idx="4833">
                  <c:v>0.4779995486111111</c:v>
                </c:pt>
                <c:pt idx="4834">
                  <c:v>0.47800356481481482</c:v>
                </c:pt>
                <c:pt idx="4835">
                  <c:v>0.47800744212962964</c:v>
                </c:pt>
                <c:pt idx="4836">
                  <c:v>0.47801144675925927</c:v>
                </c:pt>
                <c:pt idx="4837">
                  <c:v>0.47801526620370366</c:v>
                </c:pt>
                <c:pt idx="4838">
                  <c:v>0.47801927083333334</c:v>
                </c:pt>
                <c:pt idx="4839">
                  <c:v>0.47802318287037032</c:v>
                </c:pt>
                <c:pt idx="4840">
                  <c:v>0.47802721064814818</c:v>
                </c:pt>
                <c:pt idx="4841">
                  <c:v>0.4780311342592593</c:v>
                </c:pt>
                <c:pt idx="4842">
                  <c:v>0.47803611111111111</c:v>
                </c:pt>
                <c:pt idx="4843">
                  <c:v>0.478040150462963</c:v>
                </c:pt>
                <c:pt idx="4844">
                  <c:v>0.47804437500000002</c:v>
                </c:pt>
                <c:pt idx="4845">
                  <c:v>0.47804848379629633</c:v>
                </c:pt>
                <c:pt idx="4846">
                  <c:v>0.47805246527777778</c:v>
                </c:pt>
                <c:pt idx="4847">
                  <c:v>0.4780565625</c:v>
                </c:pt>
                <c:pt idx="4848">
                  <c:v>0.47806049768518522</c:v>
                </c:pt>
                <c:pt idx="4849">
                  <c:v>0.47806430555555557</c:v>
                </c:pt>
                <c:pt idx="4850">
                  <c:v>0.47806827546296299</c:v>
                </c:pt>
                <c:pt idx="4851">
                  <c:v>0.47807211805555555</c:v>
                </c:pt>
                <c:pt idx="4852">
                  <c:v>0.47807607638888888</c:v>
                </c:pt>
                <c:pt idx="4853">
                  <c:v>0.47808006944444448</c:v>
                </c:pt>
                <c:pt idx="4854">
                  <c:v>0.4780840393518519</c:v>
                </c:pt>
                <c:pt idx="4855">
                  <c:v>0.47808791666666667</c:v>
                </c:pt>
                <c:pt idx="4856">
                  <c:v>0.47809190972222221</c:v>
                </c:pt>
                <c:pt idx="4857">
                  <c:v>0.47809571759259262</c:v>
                </c:pt>
                <c:pt idx="4858">
                  <c:v>0.47809964120370374</c:v>
                </c:pt>
                <c:pt idx="4859">
                  <c:v>0.47810356481481481</c:v>
                </c:pt>
                <c:pt idx="4860">
                  <c:v>0.47810751157407405</c:v>
                </c:pt>
                <c:pt idx="4861">
                  <c:v>0.47811133101851855</c:v>
                </c:pt>
                <c:pt idx="4862">
                  <c:v>0.47811533564814818</c:v>
                </c:pt>
                <c:pt idx="4863">
                  <c:v>0.47811916666666665</c:v>
                </c:pt>
                <c:pt idx="4864">
                  <c:v>0.47812402777777779</c:v>
                </c:pt>
                <c:pt idx="4865">
                  <c:v>0.47812783564814815</c:v>
                </c:pt>
                <c:pt idx="4866">
                  <c:v>0.47813179398148148</c:v>
                </c:pt>
                <c:pt idx="4867">
                  <c:v>0.47813562500000001</c:v>
                </c:pt>
                <c:pt idx="4868">
                  <c:v>0.47813953703703699</c:v>
                </c:pt>
                <c:pt idx="4869">
                  <c:v>0.4781434259259259</c:v>
                </c:pt>
                <c:pt idx="4870">
                  <c:v>0.47814738425925923</c:v>
                </c:pt>
                <c:pt idx="4871">
                  <c:v>0.47815121527777776</c:v>
                </c:pt>
                <c:pt idx="4872">
                  <c:v>0.47815525462962966</c:v>
                </c:pt>
                <c:pt idx="4873">
                  <c:v>0.47815909722222222</c:v>
                </c:pt>
                <c:pt idx="4874">
                  <c:v>0.47816300925925925</c:v>
                </c:pt>
                <c:pt idx="4875">
                  <c:v>0.47816697916666667</c:v>
                </c:pt>
                <c:pt idx="4876">
                  <c:v>0.4781709375</c:v>
                </c:pt>
                <c:pt idx="4877">
                  <c:v>0.47817474537037036</c:v>
                </c:pt>
                <c:pt idx="4878">
                  <c:v>0.47817873842592595</c:v>
                </c:pt>
                <c:pt idx="4879">
                  <c:v>0.4781825925925926</c:v>
                </c:pt>
                <c:pt idx="4880">
                  <c:v>0.47818651620370373</c:v>
                </c:pt>
                <c:pt idx="4881">
                  <c:v>0.47819042824074076</c:v>
                </c:pt>
                <c:pt idx="4882">
                  <c:v>0.47819438657407409</c:v>
                </c:pt>
                <c:pt idx="4883">
                  <c:v>0.47819820601851853</c:v>
                </c:pt>
                <c:pt idx="4884">
                  <c:v>0.4782022222222222</c:v>
                </c:pt>
                <c:pt idx="4885">
                  <c:v>0.4782060763888889</c:v>
                </c:pt>
                <c:pt idx="4886">
                  <c:v>0.47821098379629629</c:v>
                </c:pt>
                <c:pt idx="4887">
                  <c:v>0.47821479166666664</c:v>
                </c:pt>
                <c:pt idx="4888">
                  <c:v>0.47821876157407406</c:v>
                </c:pt>
                <c:pt idx="4889">
                  <c:v>0.47822261574074076</c:v>
                </c:pt>
                <c:pt idx="4890">
                  <c:v>0.47822651620370366</c:v>
                </c:pt>
                <c:pt idx="4891">
                  <c:v>0.47823040509259257</c:v>
                </c:pt>
                <c:pt idx="4892">
                  <c:v>0.47823432870370369</c:v>
                </c:pt>
                <c:pt idx="4893">
                  <c:v>0.47823814814814813</c:v>
                </c:pt>
                <c:pt idx="4894">
                  <c:v>0.47824212962962959</c:v>
                </c:pt>
                <c:pt idx="4895">
                  <c:v>0.47824598379629629</c:v>
                </c:pt>
                <c:pt idx="4896">
                  <c:v>0.47824989583333338</c:v>
                </c:pt>
                <c:pt idx="4897">
                  <c:v>0.47825380787037036</c:v>
                </c:pt>
                <c:pt idx="4898">
                  <c:v>0.47825774305555552</c:v>
                </c:pt>
                <c:pt idx="4899">
                  <c:v>0.4782615740740741</c:v>
                </c:pt>
                <c:pt idx="4900">
                  <c:v>0.47826557870370373</c:v>
                </c:pt>
                <c:pt idx="4901">
                  <c:v>0.47826942129629629</c:v>
                </c:pt>
                <c:pt idx="4902">
                  <c:v>0.47827337962962962</c:v>
                </c:pt>
                <c:pt idx="4903">
                  <c:v>0.47827728009259257</c:v>
                </c:pt>
                <c:pt idx="4904">
                  <c:v>0.47828120370370369</c:v>
                </c:pt>
                <c:pt idx="4905">
                  <c:v>0.47828502314814814</c:v>
                </c:pt>
                <c:pt idx="4906">
                  <c:v>0.47828901620370368</c:v>
                </c:pt>
                <c:pt idx="4907">
                  <c:v>0.47829287037037038</c:v>
                </c:pt>
                <c:pt idx="4908">
                  <c:v>0.47829771990740744</c:v>
                </c:pt>
                <c:pt idx="4909">
                  <c:v>0.47830153935185188</c:v>
                </c:pt>
                <c:pt idx="4910">
                  <c:v>0.47830553240740742</c:v>
                </c:pt>
                <c:pt idx="4911">
                  <c:v>0.47830937499999998</c:v>
                </c:pt>
                <c:pt idx="4912">
                  <c:v>0.4783132986111111</c:v>
                </c:pt>
                <c:pt idx="4913">
                  <c:v>0.47831722222222223</c:v>
                </c:pt>
                <c:pt idx="4914">
                  <c:v>0.47832115740740738</c:v>
                </c:pt>
                <c:pt idx="4915">
                  <c:v>0.47832498842592591</c:v>
                </c:pt>
                <c:pt idx="4916">
                  <c:v>0.47832907407407405</c:v>
                </c:pt>
                <c:pt idx="4917">
                  <c:v>0.47833295138888893</c:v>
                </c:pt>
                <c:pt idx="4918">
                  <c:v>0.47833690972222226</c:v>
                </c:pt>
                <c:pt idx="4919">
                  <c:v>0.47834082175925929</c:v>
                </c:pt>
                <c:pt idx="4920">
                  <c:v>0.47834474537037036</c:v>
                </c:pt>
                <c:pt idx="4921">
                  <c:v>0.47834855324074077</c:v>
                </c:pt>
                <c:pt idx="4922">
                  <c:v>0.47835254629629631</c:v>
                </c:pt>
                <c:pt idx="4923">
                  <c:v>0.47835638888888887</c:v>
                </c:pt>
                <c:pt idx="4924">
                  <c:v>0.47836027777777779</c:v>
                </c:pt>
                <c:pt idx="4925">
                  <c:v>0.47836418981481482</c:v>
                </c:pt>
                <c:pt idx="4926">
                  <c:v>0.47836812500000003</c:v>
                </c:pt>
                <c:pt idx="4927">
                  <c:v>0.47837195601851851</c:v>
                </c:pt>
                <c:pt idx="4928">
                  <c:v>0.47837597222222222</c:v>
                </c:pt>
                <c:pt idx="4929">
                  <c:v>0.47837980324074075</c:v>
                </c:pt>
                <c:pt idx="4930">
                  <c:v>0.47838462962962963</c:v>
                </c:pt>
                <c:pt idx="4931">
                  <c:v>0.47838844907407402</c:v>
                </c:pt>
                <c:pt idx="4932">
                  <c:v>0.47839234953703702</c:v>
                </c:pt>
                <c:pt idx="4933">
                  <c:v>0.47839619212962964</c:v>
                </c:pt>
                <c:pt idx="4934">
                  <c:v>0.47840012731481485</c:v>
                </c:pt>
                <c:pt idx="4935">
                  <c:v>0.47840395833333332</c:v>
                </c:pt>
                <c:pt idx="4936">
                  <c:v>0.47840790509259262</c:v>
                </c:pt>
                <c:pt idx="4937">
                  <c:v>0.47841181712962966</c:v>
                </c:pt>
                <c:pt idx="4938">
                  <c:v>0.4784160185185185</c:v>
                </c:pt>
                <c:pt idx="4939">
                  <c:v>0.47841987268518515</c:v>
                </c:pt>
                <c:pt idx="4940">
                  <c:v>0.47842379629629628</c:v>
                </c:pt>
                <c:pt idx="4941">
                  <c:v>0.47842775462962961</c:v>
                </c:pt>
                <c:pt idx="4942">
                  <c:v>0.47843168981481482</c:v>
                </c:pt>
                <c:pt idx="4943">
                  <c:v>0.47843549768518517</c:v>
                </c:pt>
                <c:pt idx="4944">
                  <c:v>0.47843947916666668</c:v>
                </c:pt>
                <c:pt idx="4945">
                  <c:v>0.47844329861111112</c:v>
                </c:pt>
                <c:pt idx="4946">
                  <c:v>0.47844721064814816</c:v>
                </c:pt>
                <c:pt idx="4947">
                  <c:v>0.4784512037037037</c:v>
                </c:pt>
                <c:pt idx="4948">
                  <c:v>0.47845519675925924</c:v>
                </c:pt>
                <c:pt idx="4949">
                  <c:v>0.47845902777777777</c:v>
                </c:pt>
                <c:pt idx="4950">
                  <c:v>0.47846309027777778</c:v>
                </c:pt>
                <c:pt idx="4951">
                  <c:v>0.47846690972222222</c:v>
                </c:pt>
                <c:pt idx="4952">
                  <c:v>0.47847175925925928</c:v>
                </c:pt>
                <c:pt idx="4953">
                  <c:v>0.47847561342592587</c:v>
                </c:pt>
                <c:pt idx="4954">
                  <c:v>0.47847982638888892</c:v>
                </c:pt>
                <c:pt idx="4955">
                  <c:v>0.47848372685185186</c:v>
                </c:pt>
                <c:pt idx="4956">
                  <c:v>0.47848769675925928</c:v>
                </c:pt>
                <c:pt idx="4957">
                  <c:v>0.47849178240740736</c:v>
                </c:pt>
                <c:pt idx="4958">
                  <c:v>0.47849564814814816</c:v>
                </c:pt>
                <c:pt idx="4959">
                  <c:v>0.47849961805555558</c:v>
                </c:pt>
                <c:pt idx="4960">
                  <c:v>0.47850355324074073</c:v>
                </c:pt>
                <c:pt idx="4961">
                  <c:v>0.47850753472222224</c:v>
                </c:pt>
                <c:pt idx="4962">
                  <c:v>0.4785113773148148</c:v>
                </c:pt>
                <c:pt idx="4963">
                  <c:v>0.47851541666666669</c:v>
                </c:pt>
                <c:pt idx="4964">
                  <c:v>0.47851938657407406</c:v>
                </c:pt>
                <c:pt idx="4965">
                  <c:v>0.47852327546296297</c:v>
                </c:pt>
                <c:pt idx="4966">
                  <c:v>0.47852729166666669</c:v>
                </c:pt>
                <c:pt idx="4967">
                  <c:v>0.47853115740740737</c:v>
                </c:pt>
                <c:pt idx="4968">
                  <c:v>0.47853513888888893</c:v>
                </c:pt>
                <c:pt idx="4969">
                  <c:v>0.47853909722222226</c:v>
                </c:pt>
                <c:pt idx="4970">
                  <c:v>0.47854299768518516</c:v>
                </c:pt>
                <c:pt idx="4971">
                  <c:v>0.47854792824074077</c:v>
                </c:pt>
                <c:pt idx="4972">
                  <c:v>0.47855177083333333</c:v>
                </c:pt>
                <c:pt idx="4973">
                  <c:v>0.47855585648148152</c:v>
                </c:pt>
                <c:pt idx="4974">
                  <c:v>0.4785596875</c:v>
                </c:pt>
                <c:pt idx="4975">
                  <c:v>0.47856366898148145</c:v>
                </c:pt>
                <c:pt idx="4976">
                  <c:v>0.47856760416666666</c:v>
                </c:pt>
                <c:pt idx="4977">
                  <c:v>0.47857157407407408</c:v>
                </c:pt>
                <c:pt idx="4978">
                  <c:v>0.47857554398148144</c:v>
                </c:pt>
                <c:pt idx="4979">
                  <c:v>0.47857950231481478</c:v>
                </c:pt>
                <c:pt idx="4980">
                  <c:v>0.47858348379629628</c:v>
                </c:pt>
                <c:pt idx="4981">
                  <c:v>0.47858746527777779</c:v>
                </c:pt>
                <c:pt idx="4982">
                  <c:v>0.47859142361111112</c:v>
                </c:pt>
                <c:pt idx="4983">
                  <c:v>0.47859552083333329</c:v>
                </c:pt>
                <c:pt idx="4984">
                  <c:v>0.47859943287037038</c:v>
                </c:pt>
                <c:pt idx="4985">
                  <c:v>0.47860340277777774</c:v>
                </c:pt>
                <c:pt idx="4986">
                  <c:v>0.47860737268518516</c:v>
                </c:pt>
                <c:pt idx="4987">
                  <c:v>0.47861137731481485</c:v>
                </c:pt>
                <c:pt idx="4988">
                  <c:v>0.47861520833333332</c:v>
                </c:pt>
                <c:pt idx="4989">
                  <c:v>0.47861925925925924</c:v>
                </c:pt>
                <c:pt idx="4990">
                  <c:v>0.47862412037037033</c:v>
                </c:pt>
                <c:pt idx="4991">
                  <c:v>0.47862802083333333</c:v>
                </c:pt>
                <c:pt idx="4992">
                  <c:v>0.47863203703703699</c:v>
                </c:pt>
                <c:pt idx="4993">
                  <c:v>0.47863603009259265</c:v>
                </c:pt>
                <c:pt idx="4994">
                  <c:v>0.47864002314814819</c:v>
                </c:pt>
                <c:pt idx="4995">
                  <c:v>0.47864387731481478</c:v>
                </c:pt>
                <c:pt idx="4996">
                  <c:v>0.47864791666666667</c:v>
                </c:pt>
                <c:pt idx="4997">
                  <c:v>0.47865193287037039</c:v>
                </c:pt>
                <c:pt idx="4998">
                  <c:v>0.47865581018518522</c:v>
                </c:pt>
                <c:pt idx="4999">
                  <c:v>0.47865994212962965</c:v>
                </c:pt>
                <c:pt idx="5000">
                  <c:v>0.47866384259259259</c:v>
                </c:pt>
                <c:pt idx="5001">
                  <c:v>0.47866780092592592</c:v>
                </c:pt>
                <c:pt idx="5002">
                  <c:v>0.47867186342592594</c:v>
                </c:pt>
                <c:pt idx="5003">
                  <c:v>0.47867574074074071</c:v>
                </c:pt>
                <c:pt idx="5004">
                  <c:v>0.47867980324074072</c:v>
                </c:pt>
                <c:pt idx="5005">
                  <c:v>0.47868366898148151</c:v>
                </c:pt>
                <c:pt idx="5006">
                  <c:v>0.47868766203703705</c:v>
                </c:pt>
                <c:pt idx="5007">
                  <c:v>0.47869156250000006</c:v>
                </c:pt>
                <c:pt idx="5008">
                  <c:v>0.47869552083333328</c:v>
                </c:pt>
                <c:pt idx="5009">
                  <c:v>0.47870040509259254</c:v>
                </c:pt>
                <c:pt idx="5010">
                  <c:v>0.47870431712962963</c:v>
                </c:pt>
                <c:pt idx="5011">
                  <c:v>0.47870831018518517</c:v>
                </c:pt>
                <c:pt idx="5012">
                  <c:v>0.4787122685185185</c:v>
                </c:pt>
                <c:pt idx="5013">
                  <c:v>0.47871623842592598</c:v>
                </c:pt>
                <c:pt idx="5014">
                  <c:v>0.47872013888888887</c:v>
                </c:pt>
                <c:pt idx="5015">
                  <c:v>0.47872413194444441</c:v>
                </c:pt>
                <c:pt idx="5016">
                  <c:v>0.47872814814814818</c:v>
                </c:pt>
                <c:pt idx="5017">
                  <c:v>0.47873208333333334</c:v>
                </c:pt>
                <c:pt idx="5018">
                  <c:v>0.47873605324074076</c:v>
                </c:pt>
                <c:pt idx="5019">
                  <c:v>0.47874003472222221</c:v>
                </c:pt>
                <c:pt idx="5020">
                  <c:v>0.47874400462962963</c:v>
                </c:pt>
                <c:pt idx="5021">
                  <c:v>0.47874793981481484</c:v>
                </c:pt>
                <c:pt idx="5022">
                  <c:v>0.47875182870370375</c:v>
                </c:pt>
                <c:pt idx="5023">
                  <c:v>0.47875578703703708</c:v>
                </c:pt>
                <c:pt idx="5024">
                  <c:v>0.47875962962962965</c:v>
                </c:pt>
                <c:pt idx="5025">
                  <c:v>0.4787636111111111</c:v>
                </c:pt>
                <c:pt idx="5026">
                  <c:v>0.47876745370370372</c:v>
                </c:pt>
                <c:pt idx="5027">
                  <c:v>0.47877135416666666</c:v>
                </c:pt>
                <c:pt idx="5028">
                  <c:v>0.47877628472222228</c:v>
                </c:pt>
                <c:pt idx="5029">
                  <c:v>0.47878012731481484</c:v>
                </c:pt>
                <c:pt idx="5030">
                  <c:v>0.47878412037037038</c:v>
                </c:pt>
                <c:pt idx="5031">
                  <c:v>0.47878802083333333</c:v>
                </c:pt>
                <c:pt idx="5032">
                  <c:v>0.47879199074074075</c:v>
                </c:pt>
                <c:pt idx="5033">
                  <c:v>0.47879585648148143</c:v>
                </c:pt>
                <c:pt idx="5034">
                  <c:v>0.47879979166666664</c:v>
                </c:pt>
                <c:pt idx="5035">
                  <c:v>0.47880372685185185</c:v>
                </c:pt>
                <c:pt idx="5036">
                  <c:v>0.47880759259259259</c:v>
                </c:pt>
                <c:pt idx="5037">
                  <c:v>0.4788115277777778</c:v>
                </c:pt>
                <c:pt idx="5038">
                  <c:v>0.47881537037037036</c:v>
                </c:pt>
                <c:pt idx="5039">
                  <c:v>0.47881931712962961</c:v>
                </c:pt>
                <c:pt idx="5040">
                  <c:v>0.47882329861111111</c:v>
                </c:pt>
                <c:pt idx="5041">
                  <c:v>0.47882715277777782</c:v>
                </c:pt>
                <c:pt idx="5042">
                  <c:v>0.47883120370370369</c:v>
                </c:pt>
                <c:pt idx="5043">
                  <c:v>0.47883504629629631</c:v>
                </c:pt>
                <c:pt idx="5044">
                  <c:v>0.47883913194444444</c:v>
                </c:pt>
                <c:pt idx="5045">
                  <c:v>0.47884297453703706</c:v>
                </c:pt>
                <c:pt idx="5046">
                  <c:v>0.47884689814814818</c:v>
                </c:pt>
                <c:pt idx="5047">
                  <c:v>0.47885184027777777</c:v>
                </c:pt>
                <c:pt idx="5048">
                  <c:v>0.47885565972222222</c:v>
                </c:pt>
                <c:pt idx="5049">
                  <c:v>0.47885961805555555</c:v>
                </c:pt>
                <c:pt idx="5050">
                  <c:v>0.47886351851851855</c:v>
                </c:pt>
                <c:pt idx="5051">
                  <c:v>0.47886746527777779</c:v>
                </c:pt>
                <c:pt idx="5052">
                  <c:v>0.47887128472222223</c:v>
                </c:pt>
                <c:pt idx="5053">
                  <c:v>0.47887521990740739</c:v>
                </c:pt>
                <c:pt idx="5054">
                  <c:v>0.47887917824074072</c:v>
                </c:pt>
                <c:pt idx="5055">
                  <c:v>0.47888304398148152</c:v>
                </c:pt>
                <c:pt idx="5056">
                  <c:v>0.47888703703703706</c:v>
                </c:pt>
                <c:pt idx="5057">
                  <c:v>0.47889097222222227</c:v>
                </c:pt>
                <c:pt idx="5058">
                  <c:v>0.47889494212962963</c:v>
                </c:pt>
                <c:pt idx="5059">
                  <c:v>0.47889891203703705</c:v>
                </c:pt>
                <c:pt idx="5060">
                  <c:v>0.47890274305555552</c:v>
                </c:pt>
                <c:pt idx="5061">
                  <c:v>0.47890673611111106</c:v>
                </c:pt>
                <c:pt idx="5062">
                  <c:v>0.47891059027777777</c:v>
                </c:pt>
                <c:pt idx="5063">
                  <c:v>0.47891452546296298</c:v>
                </c:pt>
                <c:pt idx="5064">
                  <c:v>0.47891842592592587</c:v>
                </c:pt>
                <c:pt idx="5065">
                  <c:v>0.47892233796296296</c:v>
                </c:pt>
                <c:pt idx="5066">
                  <c:v>0.47892722222222223</c:v>
                </c:pt>
                <c:pt idx="5067">
                  <c:v>0.47893106481481484</c:v>
                </c:pt>
                <c:pt idx="5068">
                  <c:v>0.47893503472222226</c:v>
                </c:pt>
                <c:pt idx="5069">
                  <c:v>0.47893893518518516</c:v>
                </c:pt>
                <c:pt idx="5070">
                  <c:v>0.4789428819444444</c:v>
                </c:pt>
                <c:pt idx="5071">
                  <c:v>0.47894668981481486</c:v>
                </c:pt>
                <c:pt idx="5072">
                  <c:v>0.4789506828703704</c:v>
                </c:pt>
                <c:pt idx="5073">
                  <c:v>0.47895466435185186</c:v>
                </c:pt>
                <c:pt idx="5074">
                  <c:v>0.47895873842592596</c:v>
                </c:pt>
                <c:pt idx="5075">
                  <c:v>0.47896275462962962</c:v>
                </c:pt>
                <c:pt idx="5076">
                  <c:v>0.47896660879629627</c:v>
                </c:pt>
                <c:pt idx="5077">
                  <c:v>0.47897055555555551</c:v>
                </c:pt>
                <c:pt idx="5078">
                  <c:v>0.47897454861111116</c:v>
                </c:pt>
                <c:pt idx="5079">
                  <c:v>0.47897842592592593</c:v>
                </c:pt>
                <c:pt idx="5080">
                  <c:v>0.47898244212962959</c:v>
                </c:pt>
                <c:pt idx="5081">
                  <c:v>0.47898627314814818</c:v>
                </c:pt>
                <c:pt idx="5082">
                  <c:v>0.47899034722222217</c:v>
                </c:pt>
                <c:pt idx="5083">
                  <c:v>0.47899420138888887</c:v>
                </c:pt>
                <c:pt idx="5084">
                  <c:v>0.47899809027777779</c:v>
                </c:pt>
                <c:pt idx="5085">
                  <c:v>0.47900306712962964</c:v>
                </c:pt>
                <c:pt idx="5086">
                  <c:v>0.47900688657407403</c:v>
                </c:pt>
                <c:pt idx="5087">
                  <c:v>0.47901085648148145</c:v>
                </c:pt>
                <c:pt idx="5088">
                  <c:v>0.47901474537037037</c:v>
                </c:pt>
                <c:pt idx="5089">
                  <c:v>0.47901869212962961</c:v>
                </c:pt>
                <c:pt idx="5090">
                  <c:v>0.47902253472222217</c:v>
                </c:pt>
                <c:pt idx="5091">
                  <c:v>0.47902646990740738</c:v>
                </c:pt>
                <c:pt idx="5092">
                  <c:v>0.47903042824074071</c:v>
                </c:pt>
                <c:pt idx="5093">
                  <c:v>0.47903431712962963</c:v>
                </c:pt>
                <c:pt idx="5094">
                  <c:v>0.47903826388888887</c:v>
                </c:pt>
                <c:pt idx="5095">
                  <c:v>0.47904211805555552</c:v>
                </c:pt>
                <c:pt idx="5096">
                  <c:v>0.479046087962963</c:v>
                </c:pt>
                <c:pt idx="5097">
                  <c:v>0.47905005787037042</c:v>
                </c:pt>
                <c:pt idx="5098">
                  <c:v>0.47905390046296298</c:v>
                </c:pt>
                <c:pt idx="5099">
                  <c:v>0.47905793981481476</c:v>
                </c:pt>
                <c:pt idx="5100">
                  <c:v>0.47906175925925926</c:v>
                </c:pt>
                <c:pt idx="5101">
                  <c:v>0.47906576388888888</c:v>
                </c:pt>
                <c:pt idx="5102">
                  <c:v>0.47906960648148145</c:v>
                </c:pt>
                <c:pt idx="5103">
                  <c:v>0.47907350694444445</c:v>
                </c:pt>
                <c:pt idx="5104">
                  <c:v>0.47907849537037039</c:v>
                </c:pt>
                <c:pt idx="5105">
                  <c:v>0.47908237268518516</c:v>
                </c:pt>
                <c:pt idx="5106">
                  <c:v>0.47908634259259258</c:v>
                </c:pt>
                <c:pt idx="5107">
                  <c:v>0.47909031249999995</c:v>
                </c:pt>
                <c:pt idx="5108">
                  <c:v>0.47909424768518516</c:v>
                </c:pt>
                <c:pt idx="5109">
                  <c:v>0.47909815972222219</c:v>
                </c:pt>
                <c:pt idx="5110">
                  <c:v>0.47910208333333332</c:v>
                </c:pt>
                <c:pt idx="5111">
                  <c:v>0.4791062152777778</c:v>
                </c:pt>
                <c:pt idx="5112">
                  <c:v>0.47911005787037036</c:v>
                </c:pt>
                <c:pt idx="5113">
                  <c:v>0.47911399305555552</c:v>
                </c:pt>
                <c:pt idx="5114">
                  <c:v>0.47911785879629631</c:v>
                </c:pt>
                <c:pt idx="5115">
                  <c:v>0.47912184027777777</c:v>
                </c:pt>
                <c:pt idx="5116">
                  <c:v>0.4791257986111111</c:v>
                </c:pt>
                <c:pt idx="5117">
                  <c:v>0.47912975694444443</c:v>
                </c:pt>
                <c:pt idx="5118">
                  <c:v>0.47913372685185185</c:v>
                </c:pt>
                <c:pt idx="5119">
                  <c:v>0.47913756944444441</c:v>
                </c:pt>
                <c:pt idx="5120">
                  <c:v>0.47914157407407409</c:v>
                </c:pt>
                <c:pt idx="5121">
                  <c:v>0.47914543981481478</c:v>
                </c:pt>
                <c:pt idx="5122">
                  <c:v>0.4791493634259259</c:v>
                </c:pt>
                <c:pt idx="5123">
                  <c:v>0.47915436342592593</c:v>
                </c:pt>
                <c:pt idx="5124">
                  <c:v>0.47915831018518523</c:v>
                </c:pt>
                <c:pt idx="5125">
                  <c:v>0.47916230324074077</c:v>
                </c:pt>
                <c:pt idx="5126">
                  <c:v>0.47916612268518516</c:v>
                </c:pt>
                <c:pt idx="5127">
                  <c:v>0.47917015046296302</c:v>
                </c:pt>
                <c:pt idx="5128">
                  <c:v>0.47917417824074077</c:v>
                </c:pt>
                <c:pt idx="5129">
                  <c:v>0.4791781365740741</c:v>
                </c:pt>
                <c:pt idx="5130">
                  <c:v>0.4791822106481482</c:v>
                </c:pt>
                <c:pt idx="5131">
                  <c:v>0.4791861458333333</c:v>
                </c:pt>
                <c:pt idx="5132">
                  <c:v>0.47919016203703707</c:v>
                </c:pt>
                <c:pt idx="5133">
                  <c:v>0.47919410879629631</c:v>
                </c:pt>
                <c:pt idx="5134">
                  <c:v>0.47919809027777777</c:v>
                </c:pt>
                <c:pt idx="5135">
                  <c:v>0.47920211805555551</c:v>
                </c:pt>
                <c:pt idx="5136">
                  <c:v>0.47920607638888885</c:v>
                </c:pt>
                <c:pt idx="5137">
                  <c:v>0.47921008101851853</c:v>
                </c:pt>
                <c:pt idx="5138">
                  <c:v>0.47921398148148148</c:v>
                </c:pt>
                <c:pt idx="5139">
                  <c:v>0.47921795138888884</c:v>
                </c:pt>
                <c:pt idx="5140">
                  <c:v>0.47922186342592593</c:v>
                </c:pt>
                <c:pt idx="5141">
                  <c:v>0.4792258333333333</c:v>
                </c:pt>
                <c:pt idx="5142">
                  <c:v>0.47923072916666665</c:v>
                </c:pt>
                <c:pt idx="5143">
                  <c:v>0.47923464120370368</c:v>
                </c:pt>
                <c:pt idx="5144">
                  <c:v>0.47923866898148143</c:v>
                </c:pt>
                <c:pt idx="5145">
                  <c:v>0.47924252314814814</c:v>
                </c:pt>
                <c:pt idx="5146">
                  <c:v>0.47924651620370368</c:v>
                </c:pt>
                <c:pt idx="5147">
                  <c:v>0.47925039351851856</c:v>
                </c:pt>
                <c:pt idx="5148">
                  <c:v>0.4792543865740741</c:v>
                </c:pt>
                <c:pt idx="5149">
                  <c:v>0.47925839120370367</c:v>
                </c:pt>
                <c:pt idx="5150">
                  <c:v>0.47926230324074076</c:v>
                </c:pt>
                <c:pt idx="5151">
                  <c:v>0.47926633101851851</c:v>
                </c:pt>
                <c:pt idx="5152">
                  <c:v>0.47927018518518522</c:v>
                </c:pt>
                <c:pt idx="5153">
                  <c:v>0.47927423611111108</c:v>
                </c:pt>
                <c:pt idx="5154">
                  <c:v>0.47927827546296298</c:v>
                </c:pt>
                <c:pt idx="5155">
                  <c:v>0.47928217592592598</c:v>
                </c:pt>
                <c:pt idx="5156">
                  <c:v>0.47928633101851853</c:v>
                </c:pt>
                <c:pt idx="5157">
                  <c:v>0.47929021990740739</c:v>
                </c:pt>
                <c:pt idx="5158">
                  <c:v>0.47929427083333337</c:v>
                </c:pt>
                <c:pt idx="5159">
                  <c:v>0.4792981828703704</c:v>
                </c:pt>
                <c:pt idx="5160">
                  <c:v>0.47930214120370374</c:v>
                </c:pt>
                <c:pt idx="5161">
                  <c:v>0.47930709490740742</c:v>
                </c:pt>
                <c:pt idx="5162">
                  <c:v>0.47931098379629633</c:v>
                </c:pt>
                <c:pt idx="5163">
                  <c:v>0.4793150810185185</c:v>
                </c:pt>
                <c:pt idx="5164">
                  <c:v>0.47931899305555553</c:v>
                </c:pt>
                <c:pt idx="5165">
                  <c:v>0.47932299768518516</c:v>
                </c:pt>
                <c:pt idx="5166">
                  <c:v>0.47932696759259258</c:v>
                </c:pt>
                <c:pt idx="5167">
                  <c:v>0.47933098379629629</c:v>
                </c:pt>
                <c:pt idx="5168">
                  <c:v>0.47933504629629625</c:v>
                </c:pt>
                <c:pt idx="5169">
                  <c:v>0.47933898148148146</c:v>
                </c:pt>
                <c:pt idx="5170">
                  <c:v>0.47934303240740744</c:v>
                </c:pt>
                <c:pt idx="5171">
                  <c:v>0.47934699074074077</c:v>
                </c:pt>
                <c:pt idx="5172">
                  <c:v>0.47935097222222223</c:v>
                </c:pt>
                <c:pt idx="5173">
                  <c:v>0.47935512731481483</c:v>
                </c:pt>
                <c:pt idx="5174">
                  <c:v>0.47935903935185187</c:v>
                </c:pt>
                <c:pt idx="5175">
                  <c:v>0.4793630439814815</c:v>
                </c:pt>
                <c:pt idx="5176">
                  <c:v>0.47936702546296295</c:v>
                </c:pt>
                <c:pt idx="5177">
                  <c:v>0.47937101851851849</c:v>
                </c:pt>
                <c:pt idx="5178">
                  <c:v>0.4793749537037037</c:v>
                </c:pt>
                <c:pt idx="5179">
                  <c:v>0.47937900462962962</c:v>
                </c:pt>
                <c:pt idx="5180">
                  <c:v>0.47938393518518518</c:v>
                </c:pt>
                <c:pt idx="5181">
                  <c:v>0.47938784722222222</c:v>
                </c:pt>
                <c:pt idx="5182">
                  <c:v>0.47939189814814814</c:v>
                </c:pt>
                <c:pt idx="5183">
                  <c:v>0.47939582175925927</c:v>
                </c:pt>
                <c:pt idx="5184">
                  <c:v>0.47939983796296293</c:v>
                </c:pt>
                <c:pt idx="5185">
                  <c:v>0.47940368055555554</c:v>
                </c:pt>
                <c:pt idx="5186">
                  <c:v>0.47940770833333329</c:v>
                </c:pt>
                <c:pt idx="5187">
                  <c:v>0.47941172453703707</c:v>
                </c:pt>
                <c:pt idx="5188">
                  <c:v>0.47941563657407404</c:v>
                </c:pt>
                <c:pt idx="5189">
                  <c:v>0.47941968750000002</c:v>
                </c:pt>
                <c:pt idx="5190">
                  <c:v>0.47942361111111115</c:v>
                </c:pt>
                <c:pt idx="5191">
                  <c:v>0.47942760416666669</c:v>
                </c:pt>
                <c:pt idx="5192">
                  <c:v>0.47943165509259256</c:v>
                </c:pt>
                <c:pt idx="5193">
                  <c:v>0.47943565972222224</c:v>
                </c:pt>
                <c:pt idx="5194">
                  <c:v>0.4794396759259259</c:v>
                </c:pt>
                <c:pt idx="5195">
                  <c:v>0.47944350694444443</c:v>
                </c:pt>
                <c:pt idx="5196">
                  <c:v>0.47944753472222224</c:v>
                </c:pt>
                <c:pt idx="5197">
                  <c:v>0.47945138888888889</c:v>
                </c:pt>
                <c:pt idx="5198">
                  <c:v>0.47945534722222222</c:v>
                </c:pt>
                <c:pt idx="5199">
                  <c:v>0.47946033564814816</c:v>
                </c:pt>
                <c:pt idx="5200">
                  <c:v>0.47946420138888884</c:v>
                </c:pt>
                <c:pt idx="5201">
                  <c:v>0.47946826388888891</c:v>
                </c:pt>
                <c:pt idx="5202">
                  <c:v>0.47947210648148147</c:v>
                </c:pt>
                <c:pt idx="5203">
                  <c:v>0.47947607638888884</c:v>
                </c:pt>
                <c:pt idx="5204">
                  <c:v>0.47947995370370372</c:v>
                </c:pt>
                <c:pt idx="5205">
                  <c:v>0.47948388888888888</c:v>
                </c:pt>
                <c:pt idx="5206">
                  <c:v>0.47948796296296298</c:v>
                </c:pt>
                <c:pt idx="5207">
                  <c:v>0.47949185185185184</c:v>
                </c:pt>
                <c:pt idx="5208">
                  <c:v>0.47949579861111108</c:v>
                </c:pt>
                <c:pt idx="5209">
                  <c:v>0.47949969907407408</c:v>
                </c:pt>
                <c:pt idx="5210">
                  <c:v>0.47950368055555553</c:v>
                </c:pt>
                <c:pt idx="5211">
                  <c:v>0.47950763888888887</c:v>
                </c:pt>
                <c:pt idx="5212">
                  <c:v>0.47951162037037037</c:v>
                </c:pt>
                <c:pt idx="5213">
                  <c:v>0.47951564814814818</c:v>
                </c:pt>
                <c:pt idx="5214">
                  <c:v>0.47951947916666665</c:v>
                </c:pt>
                <c:pt idx="5215">
                  <c:v>0.4795235069444444</c:v>
                </c:pt>
                <c:pt idx="5216">
                  <c:v>0.47952737268518519</c:v>
                </c:pt>
                <c:pt idx="5217">
                  <c:v>0.47953129629629632</c:v>
                </c:pt>
                <c:pt idx="5218">
                  <c:v>0.47953623842592591</c:v>
                </c:pt>
                <c:pt idx="5219">
                  <c:v>0.47954017361111112</c:v>
                </c:pt>
                <c:pt idx="5220">
                  <c:v>0.47954416666666666</c:v>
                </c:pt>
                <c:pt idx="5221">
                  <c:v>0.47954803240740745</c:v>
                </c:pt>
                <c:pt idx="5222">
                  <c:v>0.47955202546296299</c:v>
                </c:pt>
                <c:pt idx="5223">
                  <c:v>0.47955587962962959</c:v>
                </c:pt>
                <c:pt idx="5224">
                  <c:v>0.47955978009259259</c:v>
                </c:pt>
                <c:pt idx="5225">
                  <c:v>0.47956386574074078</c:v>
                </c:pt>
                <c:pt idx="5226">
                  <c:v>0.47956769675925925</c:v>
                </c:pt>
                <c:pt idx="5227">
                  <c:v>0.4795716435185185</c:v>
                </c:pt>
                <c:pt idx="5228">
                  <c:v>0.47957555555555559</c:v>
                </c:pt>
                <c:pt idx="5229">
                  <c:v>0.47957953703703704</c:v>
                </c:pt>
                <c:pt idx="5230">
                  <c:v>0.47958354166666667</c:v>
                </c:pt>
                <c:pt idx="5231">
                  <c:v>0.47958747685185182</c:v>
                </c:pt>
                <c:pt idx="5232">
                  <c:v>0.47959145833333333</c:v>
                </c:pt>
                <c:pt idx="5233">
                  <c:v>0.47959532407407407</c:v>
                </c:pt>
                <c:pt idx="5234">
                  <c:v>0.47959931712962961</c:v>
                </c:pt>
                <c:pt idx="5235">
                  <c:v>0.4796031828703704</c:v>
                </c:pt>
                <c:pt idx="5236">
                  <c:v>0.47960710648148147</c:v>
                </c:pt>
                <c:pt idx="5237">
                  <c:v>0.47961200231481477</c:v>
                </c:pt>
                <c:pt idx="5238">
                  <c:v>0.47961593749999998</c:v>
                </c:pt>
                <c:pt idx="5239">
                  <c:v>0.47961995370370375</c:v>
                </c:pt>
                <c:pt idx="5240">
                  <c:v>0.47962378472222222</c:v>
                </c:pt>
                <c:pt idx="5241">
                  <c:v>0.47962782407407406</c:v>
                </c:pt>
                <c:pt idx="5242">
                  <c:v>0.47963166666666668</c:v>
                </c:pt>
                <c:pt idx="5243">
                  <c:v>0.47963560185185189</c:v>
                </c:pt>
                <c:pt idx="5244">
                  <c:v>0.47963962962962964</c:v>
                </c:pt>
                <c:pt idx="5245">
                  <c:v>0.47964347222222226</c:v>
                </c:pt>
                <c:pt idx="5246">
                  <c:v>0.47964745370370371</c:v>
                </c:pt>
                <c:pt idx="5247">
                  <c:v>0.47965138888888892</c:v>
                </c:pt>
                <c:pt idx="5248">
                  <c:v>0.47965534722222225</c:v>
                </c:pt>
                <c:pt idx="5249">
                  <c:v>0.47965940972222221</c:v>
                </c:pt>
                <c:pt idx="5250">
                  <c:v>0.47966326388888891</c:v>
                </c:pt>
                <c:pt idx="5251">
                  <c:v>0.47966725694444445</c:v>
                </c:pt>
                <c:pt idx="5252">
                  <c:v>0.47967113425925922</c:v>
                </c:pt>
                <c:pt idx="5253">
                  <c:v>0.47967508101851847</c:v>
                </c:pt>
                <c:pt idx="5254">
                  <c:v>0.4796790393518518</c:v>
                </c:pt>
                <c:pt idx="5255">
                  <c:v>0.47968299768518524</c:v>
                </c:pt>
                <c:pt idx="5256">
                  <c:v>0.47968791666666671</c:v>
                </c:pt>
                <c:pt idx="5257">
                  <c:v>0.47969179398148148</c:v>
                </c:pt>
                <c:pt idx="5258">
                  <c:v>0.47969576388888885</c:v>
                </c:pt>
                <c:pt idx="5259">
                  <c:v>0.47969961805555555</c:v>
                </c:pt>
                <c:pt idx="5260">
                  <c:v>0.4797036458333333</c:v>
                </c:pt>
                <c:pt idx="5261">
                  <c:v>0.47971631944444443</c:v>
                </c:pt>
                <c:pt idx="5262">
                  <c:v>0.47972062499999996</c:v>
                </c:pt>
                <c:pt idx="5263">
                  <c:v>0.47972478009259256</c:v>
                </c:pt>
                <c:pt idx="5264">
                  <c:v>0.47972878472222225</c:v>
                </c:pt>
                <c:pt idx="5265">
                  <c:v>0.47973290509259264</c:v>
                </c:pt>
                <c:pt idx="5266">
                  <c:v>0.47973686342592597</c:v>
                </c:pt>
                <c:pt idx="5267">
                  <c:v>0.47974090277777776</c:v>
                </c:pt>
                <c:pt idx="5268">
                  <c:v>0.47974497685185186</c:v>
                </c:pt>
                <c:pt idx="5269">
                  <c:v>0.47974884259259259</c:v>
                </c:pt>
                <c:pt idx="5270">
                  <c:v>0.47975283564814813</c:v>
                </c:pt>
                <c:pt idx="5271">
                  <c:v>0.47975672453703705</c:v>
                </c:pt>
                <c:pt idx="5272">
                  <c:v>0.47976068287037038</c:v>
                </c:pt>
                <c:pt idx="5273">
                  <c:v>0.47976464120370371</c:v>
                </c:pt>
                <c:pt idx="5274">
                  <c:v>0.47976862268518516</c:v>
                </c:pt>
                <c:pt idx="5275">
                  <c:v>0.47977356481481487</c:v>
                </c:pt>
                <c:pt idx="5276">
                  <c:v>0.47977759259259262</c:v>
                </c:pt>
                <c:pt idx="5277">
                  <c:v>0.47978173611111113</c:v>
                </c:pt>
                <c:pt idx="5278">
                  <c:v>0.47978574074074071</c:v>
                </c:pt>
                <c:pt idx="5279">
                  <c:v>0.4797897800925926</c:v>
                </c:pt>
                <c:pt idx="5280">
                  <c:v>0.47979453703703706</c:v>
                </c:pt>
                <c:pt idx="5281">
                  <c:v>0.4797987037037037</c:v>
                </c:pt>
                <c:pt idx="5282">
                  <c:v>0.47980288194444443</c:v>
                </c:pt>
                <c:pt idx="5283">
                  <c:v>0.47980682870370367</c:v>
                </c:pt>
              </c:numCache>
            </c:numRef>
          </c:xVal>
          <c:yVal>
            <c:numRef>
              <c:f>'2015_11_02-11_02_44'!$B$2:$B$5293</c:f>
              <c:numCache>
                <c:formatCode>General</c:formatCode>
                <c:ptCount val="5292"/>
                <c:pt idx="0">
                  <c:v>22.86</c:v>
                </c:pt>
                <c:pt idx="1">
                  <c:v>22.86</c:v>
                </c:pt>
                <c:pt idx="2">
                  <c:v>22.86</c:v>
                </c:pt>
                <c:pt idx="3">
                  <c:v>22.86</c:v>
                </c:pt>
                <c:pt idx="4">
                  <c:v>22.86</c:v>
                </c:pt>
                <c:pt idx="5">
                  <c:v>22.86</c:v>
                </c:pt>
                <c:pt idx="6">
                  <c:v>22.85</c:v>
                </c:pt>
                <c:pt idx="7">
                  <c:v>22.86</c:v>
                </c:pt>
                <c:pt idx="8">
                  <c:v>22.86</c:v>
                </c:pt>
                <c:pt idx="9">
                  <c:v>22.85</c:v>
                </c:pt>
                <c:pt idx="10">
                  <c:v>22.85</c:v>
                </c:pt>
                <c:pt idx="11">
                  <c:v>22.85</c:v>
                </c:pt>
                <c:pt idx="12">
                  <c:v>22.85</c:v>
                </c:pt>
                <c:pt idx="13">
                  <c:v>22.86</c:v>
                </c:pt>
                <c:pt idx="14">
                  <c:v>22.86</c:v>
                </c:pt>
                <c:pt idx="15">
                  <c:v>22.86</c:v>
                </c:pt>
                <c:pt idx="16">
                  <c:v>22.86</c:v>
                </c:pt>
                <c:pt idx="17">
                  <c:v>22.86</c:v>
                </c:pt>
                <c:pt idx="18">
                  <c:v>22.86</c:v>
                </c:pt>
                <c:pt idx="19">
                  <c:v>22.86</c:v>
                </c:pt>
                <c:pt idx="20">
                  <c:v>22.86</c:v>
                </c:pt>
                <c:pt idx="21">
                  <c:v>22.86</c:v>
                </c:pt>
                <c:pt idx="22">
                  <c:v>22.86</c:v>
                </c:pt>
                <c:pt idx="23">
                  <c:v>22.86</c:v>
                </c:pt>
                <c:pt idx="24">
                  <c:v>22.86</c:v>
                </c:pt>
                <c:pt idx="25">
                  <c:v>22.86</c:v>
                </c:pt>
                <c:pt idx="26">
                  <c:v>22.86</c:v>
                </c:pt>
                <c:pt idx="27">
                  <c:v>22.86</c:v>
                </c:pt>
                <c:pt idx="28">
                  <c:v>22.86</c:v>
                </c:pt>
                <c:pt idx="29">
                  <c:v>22.85</c:v>
                </c:pt>
                <c:pt idx="30">
                  <c:v>22.85</c:v>
                </c:pt>
                <c:pt idx="31">
                  <c:v>22.85</c:v>
                </c:pt>
                <c:pt idx="32">
                  <c:v>22.85</c:v>
                </c:pt>
                <c:pt idx="33">
                  <c:v>22.85</c:v>
                </c:pt>
                <c:pt idx="34">
                  <c:v>22.85</c:v>
                </c:pt>
                <c:pt idx="35">
                  <c:v>22.85</c:v>
                </c:pt>
                <c:pt idx="36">
                  <c:v>22.85</c:v>
                </c:pt>
                <c:pt idx="37">
                  <c:v>22.85</c:v>
                </c:pt>
                <c:pt idx="38">
                  <c:v>22.85</c:v>
                </c:pt>
                <c:pt idx="39">
                  <c:v>22.85</c:v>
                </c:pt>
                <c:pt idx="40">
                  <c:v>22.85</c:v>
                </c:pt>
                <c:pt idx="41">
                  <c:v>22.86</c:v>
                </c:pt>
                <c:pt idx="42">
                  <c:v>22.86</c:v>
                </c:pt>
                <c:pt idx="43">
                  <c:v>22.86</c:v>
                </c:pt>
                <c:pt idx="44">
                  <c:v>22.86</c:v>
                </c:pt>
                <c:pt idx="45">
                  <c:v>22.86</c:v>
                </c:pt>
                <c:pt idx="46">
                  <c:v>22.86</c:v>
                </c:pt>
                <c:pt idx="47">
                  <c:v>22.86</c:v>
                </c:pt>
                <c:pt idx="48">
                  <c:v>22.86</c:v>
                </c:pt>
                <c:pt idx="49">
                  <c:v>22.86</c:v>
                </c:pt>
                <c:pt idx="50">
                  <c:v>22.86</c:v>
                </c:pt>
                <c:pt idx="51">
                  <c:v>22.86</c:v>
                </c:pt>
                <c:pt idx="52">
                  <c:v>22.86</c:v>
                </c:pt>
                <c:pt idx="53">
                  <c:v>22.86</c:v>
                </c:pt>
                <c:pt idx="54">
                  <c:v>22.86</c:v>
                </c:pt>
                <c:pt idx="55">
                  <c:v>22.86</c:v>
                </c:pt>
                <c:pt idx="56">
                  <c:v>22.86</c:v>
                </c:pt>
                <c:pt idx="57">
                  <c:v>22.85</c:v>
                </c:pt>
                <c:pt idx="58">
                  <c:v>22.85</c:v>
                </c:pt>
                <c:pt idx="59">
                  <c:v>22.85</c:v>
                </c:pt>
                <c:pt idx="60">
                  <c:v>22.85</c:v>
                </c:pt>
                <c:pt idx="61">
                  <c:v>22.85</c:v>
                </c:pt>
                <c:pt idx="62">
                  <c:v>22.85</c:v>
                </c:pt>
                <c:pt idx="63">
                  <c:v>22.85</c:v>
                </c:pt>
                <c:pt idx="64">
                  <c:v>22.85</c:v>
                </c:pt>
                <c:pt idx="65">
                  <c:v>22.85</c:v>
                </c:pt>
                <c:pt idx="66">
                  <c:v>22.85</c:v>
                </c:pt>
                <c:pt idx="67">
                  <c:v>22.85</c:v>
                </c:pt>
                <c:pt idx="68">
                  <c:v>22.85</c:v>
                </c:pt>
                <c:pt idx="69">
                  <c:v>22.86</c:v>
                </c:pt>
                <c:pt idx="70">
                  <c:v>22.86</c:v>
                </c:pt>
                <c:pt idx="71">
                  <c:v>22.86</c:v>
                </c:pt>
                <c:pt idx="72">
                  <c:v>22.86</c:v>
                </c:pt>
                <c:pt idx="73">
                  <c:v>22.86</c:v>
                </c:pt>
                <c:pt idx="74">
                  <c:v>22.86</c:v>
                </c:pt>
                <c:pt idx="75">
                  <c:v>22.86</c:v>
                </c:pt>
                <c:pt idx="76">
                  <c:v>22.86</c:v>
                </c:pt>
                <c:pt idx="77">
                  <c:v>22.86</c:v>
                </c:pt>
                <c:pt idx="78">
                  <c:v>22.86</c:v>
                </c:pt>
                <c:pt idx="79">
                  <c:v>22.86</c:v>
                </c:pt>
                <c:pt idx="80">
                  <c:v>22.86</c:v>
                </c:pt>
                <c:pt idx="81">
                  <c:v>22.86</c:v>
                </c:pt>
                <c:pt idx="82">
                  <c:v>22.85</c:v>
                </c:pt>
                <c:pt idx="83">
                  <c:v>22.85</c:v>
                </c:pt>
                <c:pt idx="84">
                  <c:v>22.85</c:v>
                </c:pt>
                <c:pt idx="85">
                  <c:v>22.85</c:v>
                </c:pt>
                <c:pt idx="86">
                  <c:v>22.86</c:v>
                </c:pt>
                <c:pt idx="87">
                  <c:v>22.86</c:v>
                </c:pt>
                <c:pt idx="88">
                  <c:v>22.86</c:v>
                </c:pt>
                <c:pt idx="89">
                  <c:v>22.86</c:v>
                </c:pt>
                <c:pt idx="90">
                  <c:v>22.86</c:v>
                </c:pt>
                <c:pt idx="91">
                  <c:v>22.86</c:v>
                </c:pt>
                <c:pt idx="92">
                  <c:v>22.86</c:v>
                </c:pt>
                <c:pt idx="93">
                  <c:v>22.86</c:v>
                </c:pt>
                <c:pt idx="94">
                  <c:v>22.86</c:v>
                </c:pt>
                <c:pt idx="95">
                  <c:v>22.86</c:v>
                </c:pt>
                <c:pt idx="96">
                  <c:v>22.86</c:v>
                </c:pt>
                <c:pt idx="97">
                  <c:v>22.86</c:v>
                </c:pt>
                <c:pt idx="98">
                  <c:v>22.86</c:v>
                </c:pt>
                <c:pt idx="99">
                  <c:v>22.86</c:v>
                </c:pt>
                <c:pt idx="100">
                  <c:v>22.86</c:v>
                </c:pt>
                <c:pt idx="101">
                  <c:v>22.86</c:v>
                </c:pt>
                <c:pt idx="102">
                  <c:v>22.86</c:v>
                </c:pt>
                <c:pt idx="103">
                  <c:v>22.86</c:v>
                </c:pt>
                <c:pt idx="104">
                  <c:v>22.86</c:v>
                </c:pt>
                <c:pt idx="105">
                  <c:v>22.86</c:v>
                </c:pt>
                <c:pt idx="106">
                  <c:v>22.86</c:v>
                </c:pt>
                <c:pt idx="107">
                  <c:v>22.86</c:v>
                </c:pt>
                <c:pt idx="108">
                  <c:v>22.86</c:v>
                </c:pt>
                <c:pt idx="109">
                  <c:v>22.86</c:v>
                </c:pt>
                <c:pt idx="110">
                  <c:v>22.86</c:v>
                </c:pt>
                <c:pt idx="111">
                  <c:v>22.86</c:v>
                </c:pt>
                <c:pt idx="112">
                  <c:v>22.86</c:v>
                </c:pt>
                <c:pt idx="113">
                  <c:v>22.86</c:v>
                </c:pt>
                <c:pt idx="114">
                  <c:v>22.86</c:v>
                </c:pt>
                <c:pt idx="115">
                  <c:v>22.86</c:v>
                </c:pt>
                <c:pt idx="116">
                  <c:v>22.86</c:v>
                </c:pt>
                <c:pt idx="117">
                  <c:v>22.86</c:v>
                </c:pt>
                <c:pt idx="118">
                  <c:v>22.86</c:v>
                </c:pt>
                <c:pt idx="119">
                  <c:v>22.86</c:v>
                </c:pt>
                <c:pt idx="120">
                  <c:v>22.87</c:v>
                </c:pt>
                <c:pt idx="121">
                  <c:v>22.87</c:v>
                </c:pt>
                <c:pt idx="122">
                  <c:v>22.87</c:v>
                </c:pt>
                <c:pt idx="123">
                  <c:v>22.87</c:v>
                </c:pt>
                <c:pt idx="124">
                  <c:v>22.87</c:v>
                </c:pt>
                <c:pt idx="125">
                  <c:v>22.86</c:v>
                </c:pt>
                <c:pt idx="126">
                  <c:v>22.86</c:v>
                </c:pt>
                <c:pt idx="127">
                  <c:v>22.86</c:v>
                </c:pt>
                <c:pt idx="128">
                  <c:v>22.86</c:v>
                </c:pt>
                <c:pt idx="129">
                  <c:v>22.86</c:v>
                </c:pt>
                <c:pt idx="130">
                  <c:v>22.86</c:v>
                </c:pt>
                <c:pt idx="131">
                  <c:v>22.86</c:v>
                </c:pt>
                <c:pt idx="132">
                  <c:v>22.86</c:v>
                </c:pt>
                <c:pt idx="133">
                  <c:v>22.86</c:v>
                </c:pt>
                <c:pt idx="134">
                  <c:v>22.86</c:v>
                </c:pt>
                <c:pt idx="135">
                  <c:v>22.86</c:v>
                </c:pt>
                <c:pt idx="136">
                  <c:v>22.86</c:v>
                </c:pt>
                <c:pt idx="137">
                  <c:v>22.86</c:v>
                </c:pt>
                <c:pt idx="138">
                  <c:v>22.86</c:v>
                </c:pt>
                <c:pt idx="139">
                  <c:v>22.86</c:v>
                </c:pt>
                <c:pt idx="140">
                  <c:v>22.86</c:v>
                </c:pt>
                <c:pt idx="141">
                  <c:v>22.86</c:v>
                </c:pt>
                <c:pt idx="142">
                  <c:v>22.86</c:v>
                </c:pt>
                <c:pt idx="143">
                  <c:v>22.86</c:v>
                </c:pt>
                <c:pt idx="144">
                  <c:v>22.86</c:v>
                </c:pt>
                <c:pt idx="145">
                  <c:v>22.86</c:v>
                </c:pt>
                <c:pt idx="146">
                  <c:v>22.86</c:v>
                </c:pt>
                <c:pt idx="147">
                  <c:v>22.86</c:v>
                </c:pt>
                <c:pt idx="148">
                  <c:v>22.86</c:v>
                </c:pt>
                <c:pt idx="149">
                  <c:v>22.86</c:v>
                </c:pt>
                <c:pt idx="150">
                  <c:v>22.86</c:v>
                </c:pt>
                <c:pt idx="151">
                  <c:v>22.86</c:v>
                </c:pt>
                <c:pt idx="152">
                  <c:v>22.86</c:v>
                </c:pt>
                <c:pt idx="153">
                  <c:v>22.86</c:v>
                </c:pt>
                <c:pt idx="154">
                  <c:v>22.86</c:v>
                </c:pt>
                <c:pt idx="155">
                  <c:v>22.86</c:v>
                </c:pt>
                <c:pt idx="156">
                  <c:v>22.86</c:v>
                </c:pt>
                <c:pt idx="157">
                  <c:v>22.86</c:v>
                </c:pt>
                <c:pt idx="158">
                  <c:v>22.86</c:v>
                </c:pt>
                <c:pt idx="159">
                  <c:v>22.86</c:v>
                </c:pt>
                <c:pt idx="160">
                  <c:v>22.86</c:v>
                </c:pt>
                <c:pt idx="161">
                  <c:v>22.86</c:v>
                </c:pt>
                <c:pt idx="162">
                  <c:v>22.86</c:v>
                </c:pt>
                <c:pt idx="163">
                  <c:v>22.86</c:v>
                </c:pt>
                <c:pt idx="164">
                  <c:v>22.86</c:v>
                </c:pt>
                <c:pt idx="165">
                  <c:v>22.86</c:v>
                </c:pt>
                <c:pt idx="166">
                  <c:v>22.86</c:v>
                </c:pt>
                <c:pt idx="167">
                  <c:v>22.86</c:v>
                </c:pt>
                <c:pt idx="168">
                  <c:v>22.86</c:v>
                </c:pt>
                <c:pt idx="169">
                  <c:v>22.86</c:v>
                </c:pt>
                <c:pt idx="170">
                  <c:v>22.86</c:v>
                </c:pt>
                <c:pt idx="171">
                  <c:v>22.86</c:v>
                </c:pt>
                <c:pt idx="172">
                  <c:v>22.86</c:v>
                </c:pt>
                <c:pt idx="173">
                  <c:v>22.86</c:v>
                </c:pt>
                <c:pt idx="174">
                  <c:v>22.86</c:v>
                </c:pt>
                <c:pt idx="175">
                  <c:v>22.86</c:v>
                </c:pt>
                <c:pt idx="176">
                  <c:v>22.86</c:v>
                </c:pt>
                <c:pt idx="177">
                  <c:v>22.86</c:v>
                </c:pt>
                <c:pt idx="178">
                  <c:v>22.87</c:v>
                </c:pt>
                <c:pt idx="179">
                  <c:v>22.87</c:v>
                </c:pt>
                <c:pt idx="180">
                  <c:v>22.87</c:v>
                </c:pt>
                <c:pt idx="181">
                  <c:v>22.87</c:v>
                </c:pt>
                <c:pt idx="182">
                  <c:v>22.86</c:v>
                </c:pt>
                <c:pt idx="183">
                  <c:v>22.86</c:v>
                </c:pt>
                <c:pt idx="184">
                  <c:v>22.87</c:v>
                </c:pt>
                <c:pt idx="185">
                  <c:v>22.86</c:v>
                </c:pt>
                <c:pt idx="186">
                  <c:v>22.86</c:v>
                </c:pt>
                <c:pt idx="187">
                  <c:v>22.86</c:v>
                </c:pt>
                <c:pt idx="188">
                  <c:v>22.85</c:v>
                </c:pt>
                <c:pt idx="189">
                  <c:v>22.85</c:v>
                </c:pt>
                <c:pt idx="190">
                  <c:v>22.85</c:v>
                </c:pt>
                <c:pt idx="191">
                  <c:v>22.86</c:v>
                </c:pt>
                <c:pt idx="192">
                  <c:v>22.86</c:v>
                </c:pt>
                <c:pt idx="193">
                  <c:v>22.86</c:v>
                </c:pt>
                <c:pt idx="194">
                  <c:v>22.86</c:v>
                </c:pt>
                <c:pt idx="195">
                  <c:v>22.86</c:v>
                </c:pt>
                <c:pt idx="196">
                  <c:v>22.86</c:v>
                </c:pt>
                <c:pt idx="197">
                  <c:v>22.86</c:v>
                </c:pt>
                <c:pt idx="198">
                  <c:v>22.86</c:v>
                </c:pt>
                <c:pt idx="199">
                  <c:v>22.86</c:v>
                </c:pt>
                <c:pt idx="200">
                  <c:v>22.86</c:v>
                </c:pt>
                <c:pt idx="201">
                  <c:v>22.86</c:v>
                </c:pt>
                <c:pt idx="202">
                  <c:v>22.86</c:v>
                </c:pt>
                <c:pt idx="203">
                  <c:v>22.86</c:v>
                </c:pt>
                <c:pt idx="204">
                  <c:v>22.86</c:v>
                </c:pt>
                <c:pt idx="205">
                  <c:v>22.87</c:v>
                </c:pt>
                <c:pt idx="206">
                  <c:v>22.87</c:v>
                </c:pt>
                <c:pt idx="207">
                  <c:v>22.87</c:v>
                </c:pt>
                <c:pt idx="208">
                  <c:v>22.87</c:v>
                </c:pt>
                <c:pt idx="209">
                  <c:v>22.87</c:v>
                </c:pt>
                <c:pt idx="210">
                  <c:v>22.87</c:v>
                </c:pt>
                <c:pt idx="211">
                  <c:v>22.87</c:v>
                </c:pt>
                <c:pt idx="212">
                  <c:v>22.87</c:v>
                </c:pt>
                <c:pt idx="213">
                  <c:v>22.87</c:v>
                </c:pt>
                <c:pt idx="214">
                  <c:v>22.86</c:v>
                </c:pt>
                <c:pt idx="215">
                  <c:v>22.86</c:v>
                </c:pt>
                <c:pt idx="216">
                  <c:v>22.86</c:v>
                </c:pt>
                <c:pt idx="217">
                  <c:v>22.86</c:v>
                </c:pt>
                <c:pt idx="218">
                  <c:v>22.86</c:v>
                </c:pt>
                <c:pt idx="219">
                  <c:v>22.86</c:v>
                </c:pt>
                <c:pt idx="220">
                  <c:v>22.86</c:v>
                </c:pt>
                <c:pt idx="221">
                  <c:v>22.87</c:v>
                </c:pt>
                <c:pt idx="222">
                  <c:v>22.86</c:v>
                </c:pt>
                <c:pt idx="223">
                  <c:v>22.86</c:v>
                </c:pt>
                <c:pt idx="224">
                  <c:v>22.86</c:v>
                </c:pt>
                <c:pt idx="225">
                  <c:v>22.86</c:v>
                </c:pt>
                <c:pt idx="226">
                  <c:v>22.86</c:v>
                </c:pt>
                <c:pt idx="227">
                  <c:v>22.86</c:v>
                </c:pt>
                <c:pt idx="228">
                  <c:v>22.86</c:v>
                </c:pt>
                <c:pt idx="229">
                  <c:v>22.86</c:v>
                </c:pt>
                <c:pt idx="230">
                  <c:v>22.86</c:v>
                </c:pt>
                <c:pt idx="231">
                  <c:v>22.86</c:v>
                </c:pt>
                <c:pt idx="232">
                  <c:v>22.86</c:v>
                </c:pt>
                <c:pt idx="233">
                  <c:v>22.86</c:v>
                </c:pt>
                <c:pt idx="234">
                  <c:v>22.86</c:v>
                </c:pt>
                <c:pt idx="235">
                  <c:v>22.86</c:v>
                </c:pt>
                <c:pt idx="236">
                  <c:v>22.86</c:v>
                </c:pt>
                <c:pt idx="237">
                  <c:v>22.86</c:v>
                </c:pt>
                <c:pt idx="238">
                  <c:v>22.86</c:v>
                </c:pt>
                <c:pt idx="239">
                  <c:v>22.86</c:v>
                </c:pt>
                <c:pt idx="240">
                  <c:v>22.86</c:v>
                </c:pt>
                <c:pt idx="241">
                  <c:v>22.87</c:v>
                </c:pt>
                <c:pt idx="242">
                  <c:v>22.87</c:v>
                </c:pt>
                <c:pt idx="243">
                  <c:v>22.87</c:v>
                </c:pt>
                <c:pt idx="244">
                  <c:v>22.87</c:v>
                </c:pt>
                <c:pt idx="245">
                  <c:v>22.87</c:v>
                </c:pt>
                <c:pt idx="246">
                  <c:v>22.87</c:v>
                </c:pt>
                <c:pt idx="247">
                  <c:v>22.87</c:v>
                </c:pt>
                <c:pt idx="248">
                  <c:v>22.87</c:v>
                </c:pt>
                <c:pt idx="249">
                  <c:v>22.87</c:v>
                </c:pt>
                <c:pt idx="250">
                  <c:v>22.87</c:v>
                </c:pt>
                <c:pt idx="251">
                  <c:v>22.87</c:v>
                </c:pt>
                <c:pt idx="252">
                  <c:v>22.87</c:v>
                </c:pt>
                <c:pt idx="253">
                  <c:v>22.86</c:v>
                </c:pt>
                <c:pt idx="254">
                  <c:v>22.86</c:v>
                </c:pt>
                <c:pt idx="255">
                  <c:v>22.86</c:v>
                </c:pt>
                <c:pt idx="256">
                  <c:v>22.86</c:v>
                </c:pt>
                <c:pt idx="257">
                  <c:v>22.86</c:v>
                </c:pt>
                <c:pt idx="258">
                  <c:v>22.86</c:v>
                </c:pt>
                <c:pt idx="259">
                  <c:v>22.86</c:v>
                </c:pt>
                <c:pt idx="260">
                  <c:v>22.86</c:v>
                </c:pt>
                <c:pt idx="261">
                  <c:v>22.87</c:v>
                </c:pt>
                <c:pt idx="262">
                  <c:v>22.87</c:v>
                </c:pt>
                <c:pt idx="263">
                  <c:v>22.87</c:v>
                </c:pt>
                <c:pt idx="264">
                  <c:v>22.87</c:v>
                </c:pt>
                <c:pt idx="265">
                  <c:v>22.87</c:v>
                </c:pt>
                <c:pt idx="266">
                  <c:v>22.87</c:v>
                </c:pt>
                <c:pt idx="267">
                  <c:v>22.87</c:v>
                </c:pt>
                <c:pt idx="268">
                  <c:v>22.86</c:v>
                </c:pt>
                <c:pt idx="269">
                  <c:v>22.86</c:v>
                </c:pt>
                <c:pt idx="270">
                  <c:v>22.86</c:v>
                </c:pt>
                <c:pt idx="271">
                  <c:v>22.86</c:v>
                </c:pt>
                <c:pt idx="272">
                  <c:v>22.86</c:v>
                </c:pt>
                <c:pt idx="273">
                  <c:v>22.86</c:v>
                </c:pt>
                <c:pt idx="274">
                  <c:v>22.87</c:v>
                </c:pt>
                <c:pt idx="275">
                  <c:v>22.87</c:v>
                </c:pt>
                <c:pt idx="276">
                  <c:v>22.87</c:v>
                </c:pt>
                <c:pt idx="277">
                  <c:v>22.87</c:v>
                </c:pt>
                <c:pt idx="278">
                  <c:v>22.87</c:v>
                </c:pt>
                <c:pt idx="279">
                  <c:v>22.87</c:v>
                </c:pt>
                <c:pt idx="280">
                  <c:v>22.87</c:v>
                </c:pt>
                <c:pt idx="281">
                  <c:v>22.87</c:v>
                </c:pt>
                <c:pt idx="282">
                  <c:v>22.87</c:v>
                </c:pt>
                <c:pt idx="283">
                  <c:v>22.87</c:v>
                </c:pt>
                <c:pt idx="284">
                  <c:v>22.87</c:v>
                </c:pt>
                <c:pt idx="285">
                  <c:v>22.87</c:v>
                </c:pt>
                <c:pt idx="286">
                  <c:v>22.87</c:v>
                </c:pt>
                <c:pt idx="287">
                  <c:v>22.87</c:v>
                </c:pt>
                <c:pt idx="288">
                  <c:v>22.87</c:v>
                </c:pt>
                <c:pt idx="289">
                  <c:v>22.88</c:v>
                </c:pt>
                <c:pt idx="290">
                  <c:v>22.89</c:v>
                </c:pt>
                <c:pt idx="291">
                  <c:v>22.9</c:v>
                </c:pt>
                <c:pt idx="292">
                  <c:v>22.9</c:v>
                </c:pt>
                <c:pt idx="293">
                  <c:v>22.91</c:v>
                </c:pt>
                <c:pt idx="294">
                  <c:v>22.92</c:v>
                </c:pt>
                <c:pt idx="295">
                  <c:v>22.92</c:v>
                </c:pt>
                <c:pt idx="296">
                  <c:v>22.93</c:v>
                </c:pt>
                <c:pt idx="297">
                  <c:v>22.93</c:v>
                </c:pt>
                <c:pt idx="298">
                  <c:v>22.94</c:v>
                </c:pt>
                <c:pt idx="299">
                  <c:v>22.96</c:v>
                </c:pt>
                <c:pt idx="300">
                  <c:v>22.98</c:v>
                </c:pt>
                <c:pt idx="301">
                  <c:v>23.01</c:v>
                </c:pt>
                <c:pt idx="302">
                  <c:v>23.05</c:v>
                </c:pt>
                <c:pt idx="303">
                  <c:v>23.09</c:v>
                </c:pt>
                <c:pt idx="304">
                  <c:v>23.12</c:v>
                </c:pt>
                <c:pt idx="305">
                  <c:v>23.16</c:v>
                </c:pt>
                <c:pt idx="306">
                  <c:v>23.19</c:v>
                </c:pt>
                <c:pt idx="307">
                  <c:v>23.24</c:v>
                </c:pt>
                <c:pt idx="308">
                  <c:v>23.3</c:v>
                </c:pt>
                <c:pt idx="309">
                  <c:v>23.37</c:v>
                </c:pt>
                <c:pt idx="310">
                  <c:v>23.44</c:v>
                </c:pt>
                <c:pt idx="311">
                  <c:v>23.5</c:v>
                </c:pt>
                <c:pt idx="312">
                  <c:v>23.55</c:v>
                </c:pt>
                <c:pt idx="313">
                  <c:v>23.6</c:v>
                </c:pt>
                <c:pt idx="314">
                  <c:v>23.66</c:v>
                </c:pt>
                <c:pt idx="315">
                  <c:v>23.72</c:v>
                </c:pt>
                <c:pt idx="316">
                  <c:v>23.79</c:v>
                </c:pt>
                <c:pt idx="317">
                  <c:v>23.88</c:v>
                </c:pt>
                <c:pt idx="318">
                  <c:v>23.97</c:v>
                </c:pt>
                <c:pt idx="319">
                  <c:v>24.04</c:v>
                </c:pt>
                <c:pt idx="320">
                  <c:v>24.12</c:v>
                </c:pt>
                <c:pt idx="321">
                  <c:v>24.22</c:v>
                </c:pt>
                <c:pt idx="322">
                  <c:v>24.3</c:v>
                </c:pt>
                <c:pt idx="323">
                  <c:v>24.38</c:v>
                </c:pt>
                <c:pt idx="324">
                  <c:v>24.47</c:v>
                </c:pt>
                <c:pt idx="325">
                  <c:v>24.57</c:v>
                </c:pt>
                <c:pt idx="326">
                  <c:v>24.65</c:v>
                </c:pt>
                <c:pt idx="327">
                  <c:v>24.75</c:v>
                </c:pt>
                <c:pt idx="328">
                  <c:v>24.86</c:v>
                </c:pt>
                <c:pt idx="329">
                  <c:v>24.96</c:v>
                </c:pt>
                <c:pt idx="330">
                  <c:v>25.07</c:v>
                </c:pt>
                <c:pt idx="331">
                  <c:v>25.19</c:v>
                </c:pt>
                <c:pt idx="332">
                  <c:v>25.29</c:v>
                </c:pt>
                <c:pt idx="333">
                  <c:v>25.39</c:v>
                </c:pt>
                <c:pt idx="334">
                  <c:v>25.5</c:v>
                </c:pt>
                <c:pt idx="335">
                  <c:v>25.6</c:v>
                </c:pt>
                <c:pt idx="336">
                  <c:v>25.72</c:v>
                </c:pt>
                <c:pt idx="337">
                  <c:v>25.85</c:v>
                </c:pt>
                <c:pt idx="338">
                  <c:v>25.97</c:v>
                </c:pt>
                <c:pt idx="339">
                  <c:v>26.07</c:v>
                </c:pt>
                <c:pt idx="340">
                  <c:v>26.2</c:v>
                </c:pt>
                <c:pt idx="341">
                  <c:v>26.3</c:v>
                </c:pt>
                <c:pt idx="342">
                  <c:v>26.42</c:v>
                </c:pt>
                <c:pt idx="343">
                  <c:v>26.53</c:v>
                </c:pt>
                <c:pt idx="344">
                  <c:v>26.66</c:v>
                </c:pt>
                <c:pt idx="345">
                  <c:v>26.78</c:v>
                </c:pt>
                <c:pt idx="346">
                  <c:v>26.9</c:v>
                </c:pt>
                <c:pt idx="347">
                  <c:v>27.02</c:v>
                </c:pt>
                <c:pt idx="348">
                  <c:v>27.16</c:v>
                </c:pt>
                <c:pt idx="349">
                  <c:v>27.28</c:v>
                </c:pt>
                <c:pt idx="350">
                  <c:v>27.39</c:v>
                </c:pt>
                <c:pt idx="351">
                  <c:v>27.54</c:v>
                </c:pt>
                <c:pt idx="352">
                  <c:v>27.66</c:v>
                </c:pt>
                <c:pt idx="353">
                  <c:v>27.79</c:v>
                </c:pt>
                <c:pt idx="354">
                  <c:v>27.93</c:v>
                </c:pt>
                <c:pt idx="355">
                  <c:v>28.07</c:v>
                </c:pt>
                <c:pt idx="356">
                  <c:v>28.18</c:v>
                </c:pt>
                <c:pt idx="357">
                  <c:v>28.31</c:v>
                </c:pt>
                <c:pt idx="358">
                  <c:v>28.44</c:v>
                </c:pt>
                <c:pt idx="359">
                  <c:v>28.58</c:v>
                </c:pt>
                <c:pt idx="360">
                  <c:v>28.71</c:v>
                </c:pt>
                <c:pt idx="361">
                  <c:v>28.86</c:v>
                </c:pt>
                <c:pt idx="362">
                  <c:v>29</c:v>
                </c:pt>
                <c:pt idx="363">
                  <c:v>29.14</c:v>
                </c:pt>
                <c:pt idx="364">
                  <c:v>29.26</c:v>
                </c:pt>
                <c:pt idx="365">
                  <c:v>29.39</c:v>
                </c:pt>
                <c:pt idx="366">
                  <c:v>29.52</c:v>
                </c:pt>
                <c:pt idx="367">
                  <c:v>29.66</c:v>
                </c:pt>
                <c:pt idx="368">
                  <c:v>29.8</c:v>
                </c:pt>
                <c:pt idx="369">
                  <c:v>29.94</c:v>
                </c:pt>
                <c:pt idx="370">
                  <c:v>30.07</c:v>
                </c:pt>
                <c:pt idx="371">
                  <c:v>30.23</c:v>
                </c:pt>
                <c:pt idx="372">
                  <c:v>30.37</c:v>
                </c:pt>
                <c:pt idx="373">
                  <c:v>30.51</c:v>
                </c:pt>
                <c:pt idx="374">
                  <c:v>30.65</c:v>
                </c:pt>
                <c:pt idx="375">
                  <c:v>30.8</c:v>
                </c:pt>
                <c:pt idx="376">
                  <c:v>30.93</c:v>
                </c:pt>
                <c:pt idx="377">
                  <c:v>31.06</c:v>
                </c:pt>
                <c:pt idx="378">
                  <c:v>31.21</c:v>
                </c:pt>
                <c:pt idx="379">
                  <c:v>31.36</c:v>
                </c:pt>
                <c:pt idx="380">
                  <c:v>31.51</c:v>
                </c:pt>
                <c:pt idx="381">
                  <c:v>31.66</c:v>
                </c:pt>
                <c:pt idx="382">
                  <c:v>31.8</c:v>
                </c:pt>
                <c:pt idx="383">
                  <c:v>31.95</c:v>
                </c:pt>
                <c:pt idx="384">
                  <c:v>32.090000000000003</c:v>
                </c:pt>
                <c:pt idx="385">
                  <c:v>32.229999999999997</c:v>
                </c:pt>
                <c:pt idx="386">
                  <c:v>32.36</c:v>
                </c:pt>
                <c:pt idx="387">
                  <c:v>32.5</c:v>
                </c:pt>
                <c:pt idx="388">
                  <c:v>32.630000000000003</c:v>
                </c:pt>
                <c:pt idx="389">
                  <c:v>32.76</c:v>
                </c:pt>
                <c:pt idx="390">
                  <c:v>32.9</c:v>
                </c:pt>
                <c:pt idx="391">
                  <c:v>33.04</c:v>
                </c:pt>
                <c:pt idx="392">
                  <c:v>33.19</c:v>
                </c:pt>
                <c:pt idx="393">
                  <c:v>33.32</c:v>
                </c:pt>
                <c:pt idx="394">
                  <c:v>33.47</c:v>
                </c:pt>
                <c:pt idx="395">
                  <c:v>33.61</c:v>
                </c:pt>
                <c:pt idx="396">
                  <c:v>33.729999999999997</c:v>
                </c:pt>
                <c:pt idx="397">
                  <c:v>33.86</c:v>
                </c:pt>
                <c:pt idx="398">
                  <c:v>33.979999999999997</c:v>
                </c:pt>
                <c:pt idx="399">
                  <c:v>34.119999999999997</c:v>
                </c:pt>
                <c:pt idx="400">
                  <c:v>34.26</c:v>
                </c:pt>
                <c:pt idx="401">
                  <c:v>34.4</c:v>
                </c:pt>
                <c:pt idx="402">
                  <c:v>34.549999999999997</c:v>
                </c:pt>
                <c:pt idx="403">
                  <c:v>34.69</c:v>
                </c:pt>
                <c:pt idx="404">
                  <c:v>34.83</c:v>
                </c:pt>
                <c:pt idx="405">
                  <c:v>34.96</c:v>
                </c:pt>
                <c:pt idx="406">
                  <c:v>35.08</c:v>
                </c:pt>
                <c:pt idx="407">
                  <c:v>35.18</c:v>
                </c:pt>
                <c:pt idx="408">
                  <c:v>35.31</c:v>
                </c:pt>
                <c:pt idx="409">
                  <c:v>35.409999999999997</c:v>
                </c:pt>
                <c:pt idx="410">
                  <c:v>35.520000000000003</c:v>
                </c:pt>
                <c:pt idx="411">
                  <c:v>35.65</c:v>
                </c:pt>
                <c:pt idx="412">
                  <c:v>35.78</c:v>
                </c:pt>
                <c:pt idx="413">
                  <c:v>35.86</c:v>
                </c:pt>
                <c:pt idx="414">
                  <c:v>35.97</c:v>
                </c:pt>
                <c:pt idx="415">
                  <c:v>36.06</c:v>
                </c:pt>
                <c:pt idx="416">
                  <c:v>36.159999999999997</c:v>
                </c:pt>
                <c:pt idx="417">
                  <c:v>36.26</c:v>
                </c:pt>
                <c:pt idx="418">
                  <c:v>36.36</c:v>
                </c:pt>
                <c:pt idx="419">
                  <c:v>36.46</c:v>
                </c:pt>
                <c:pt idx="420">
                  <c:v>36.56</c:v>
                </c:pt>
                <c:pt idx="421">
                  <c:v>36.630000000000003</c:v>
                </c:pt>
                <c:pt idx="422">
                  <c:v>36.69</c:v>
                </c:pt>
                <c:pt idx="423">
                  <c:v>36.76</c:v>
                </c:pt>
                <c:pt idx="424">
                  <c:v>36.82</c:v>
                </c:pt>
                <c:pt idx="425">
                  <c:v>36.880000000000003</c:v>
                </c:pt>
                <c:pt idx="426">
                  <c:v>36.96</c:v>
                </c:pt>
                <c:pt idx="427">
                  <c:v>37.03</c:v>
                </c:pt>
                <c:pt idx="428">
                  <c:v>37.1</c:v>
                </c:pt>
                <c:pt idx="429">
                  <c:v>37.15</c:v>
                </c:pt>
                <c:pt idx="430">
                  <c:v>37.200000000000003</c:v>
                </c:pt>
                <c:pt idx="431">
                  <c:v>37.25</c:v>
                </c:pt>
                <c:pt idx="432">
                  <c:v>37.299999999999997</c:v>
                </c:pt>
                <c:pt idx="433">
                  <c:v>37.36</c:v>
                </c:pt>
                <c:pt idx="434">
                  <c:v>37.43</c:v>
                </c:pt>
                <c:pt idx="435">
                  <c:v>37.49</c:v>
                </c:pt>
                <c:pt idx="436">
                  <c:v>37.54</c:v>
                </c:pt>
                <c:pt idx="437">
                  <c:v>37.58</c:v>
                </c:pt>
                <c:pt idx="438">
                  <c:v>37.619999999999997</c:v>
                </c:pt>
                <c:pt idx="439">
                  <c:v>37.65</c:v>
                </c:pt>
                <c:pt idx="440">
                  <c:v>37.67</c:v>
                </c:pt>
                <c:pt idx="441">
                  <c:v>37.67</c:v>
                </c:pt>
                <c:pt idx="442">
                  <c:v>37.68</c:v>
                </c:pt>
                <c:pt idx="443">
                  <c:v>37.700000000000003</c:v>
                </c:pt>
                <c:pt idx="444">
                  <c:v>37.72</c:v>
                </c:pt>
                <c:pt idx="445">
                  <c:v>37.74</c:v>
                </c:pt>
                <c:pt idx="446">
                  <c:v>37.76</c:v>
                </c:pt>
                <c:pt idx="447">
                  <c:v>37.770000000000003</c:v>
                </c:pt>
                <c:pt idx="448">
                  <c:v>37.78</c:v>
                </c:pt>
                <c:pt idx="449">
                  <c:v>37.799999999999997</c:v>
                </c:pt>
                <c:pt idx="450">
                  <c:v>37.82</c:v>
                </c:pt>
                <c:pt idx="451">
                  <c:v>37.840000000000003</c:v>
                </c:pt>
                <c:pt idx="452">
                  <c:v>37.86</c:v>
                </c:pt>
                <c:pt idx="453">
                  <c:v>37.89</c:v>
                </c:pt>
                <c:pt idx="454">
                  <c:v>37.9</c:v>
                </c:pt>
                <c:pt idx="455">
                  <c:v>37.92</c:v>
                </c:pt>
                <c:pt idx="456">
                  <c:v>37.92</c:v>
                </c:pt>
                <c:pt idx="457">
                  <c:v>37.93</c:v>
                </c:pt>
                <c:pt idx="458">
                  <c:v>37.93</c:v>
                </c:pt>
                <c:pt idx="459">
                  <c:v>37.93</c:v>
                </c:pt>
                <c:pt idx="460">
                  <c:v>37.93</c:v>
                </c:pt>
                <c:pt idx="461">
                  <c:v>37.93</c:v>
                </c:pt>
                <c:pt idx="462">
                  <c:v>37.93</c:v>
                </c:pt>
                <c:pt idx="463">
                  <c:v>37.92</c:v>
                </c:pt>
                <c:pt idx="464">
                  <c:v>37.9</c:v>
                </c:pt>
                <c:pt idx="465">
                  <c:v>37.89</c:v>
                </c:pt>
                <c:pt idx="466">
                  <c:v>37.880000000000003</c:v>
                </c:pt>
                <c:pt idx="467">
                  <c:v>37.86</c:v>
                </c:pt>
                <c:pt idx="468">
                  <c:v>37.85</c:v>
                </c:pt>
                <c:pt idx="469">
                  <c:v>37.840000000000003</c:v>
                </c:pt>
                <c:pt idx="470">
                  <c:v>37.83</c:v>
                </c:pt>
                <c:pt idx="471">
                  <c:v>37.81</c:v>
                </c:pt>
                <c:pt idx="472">
                  <c:v>37.799999999999997</c:v>
                </c:pt>
                <c:pt idx="473">
                  <c:v>37.79</c:v>
                </c:pt>
                <c:pt idx="474">
                  <c:v>37.78</c:v>
                </c:pt>
                <c:pt idx="475">
                  <c:v>37.770000000000003</c:v>
                </c:pt>
                <c:pt idx="476">
                  <c:v>37.75</c:v>
                </c:pt>
                <c:pt idx="477">
                  <c:v>37.74</c:v>
                </c:pt>
                <c:pt idx="478">
                  <c:v>37.729999999999997</c:v>
                </c:pt>
                <c:pt idx="479">
                  <c:v>37.72</c:v>
                </c:pt>
                <c:pt idx="480">
                  <c:v>37.700000000000003</c:v>
                </c:pt>
                <c:pt idx="481">
                  <c:v>37.69</c:v>
                </c:pt>
                <c:pt idx="482">
                  <c:v>37.68</c:v>
                </c:pt>
                <c:pt idx="483">
                  <c:v>37.67</c:v>
                </c:pt>
                <c:pt idx="484">
                  <c:v>37.67</c:v>
                </c:pt>
                <c:pt idx="485">
                  <c:v>37.67</c:v>
                </c:pt>
                <c:pt idx="486">
                  <c:v>37.659999999999997</c:v>
                </c:pt>
                <c:pt idx="487">
                  <c:v>37.65</c:v>
                </c:pt>
                <c:pt idx="488">
                  <c:v>37.64</c:v>
                </c:pt>
                <c:pt idx="489">
                  <c:v>37.61</c:v>
                </c:pt>
                <c:pt idx="490">
                  <c:v>37.590000000000003</c:v>
                </c:pt>
                <c:pt idx="491">
                  <c:v>37.56</c:v>
                </c:pt>
                <c:pt idx="492">
                  <c:v>37.53</c:v>
                </c:pt>
                <c:pt idx="493">
                  <c:v>37.51</c:v>
                </c:pt>
                <c:pt idx="494">
                  <c:v>37.49</c:v>
                </c:pt>
                <c:pt idx="495">
                  <c:v>37.47</c:v>
                </c:pt>
                <c:pt idx="496">
                  <c:v>37.44</c:v>
                </c:pt>
                <c:pt idx="497">
                  <c:v>37.409999999999997</c:v>
                </c:pt>
                <c:pt idx="498">
                  <c:v>37.380000000000003</c:v>
                </c:pt>
                <c:pt idx="499">
                  <c:v>37.340000000000003</c:v>
                </c:pt>
                <c:pt idx="500">
                  <c:v>37.299999999999997</c:v>
                </c:pt>
                <c:pt idx="501">
                  <c:v>37.270000000000003</c:v>
                </c:pt>
                <c:pt idx="502">
                  <c:v>37.24</c:v>
                </c:pt>
                <c:pt idx="503">
                  <c:v>37.22</c:v>
                </c:pt>
                <c:pt idx="504">
                  <c:v>37.200000000000003</c:v>
                </c:pt>
                <c:pt idx="505">
                  <c:v>37.19</c:v>
                </c:pt>
                <c:pt idx="506">
                  <c:v>37.17</c:v>
                </c:pt>
                <c:pt idx="507">
                  <c:v>37.17</c:v>
                </c:pt>
                <c:pt idx="508">
                  <c:v>37.159999999999997</c:v>
                </c:pt>
                <c:pt idx="509">
                  <c:v>37.14</c:v>
                </c:pt>
                <c:pt idx="510">
                  <c:v>37.1</c:v>
                </c:pt>
                <c:pt idx="511">
                  <c:v>37.07</c:v>
                </c:pt>
                <c:pt idx="512">
                  <c:v>37.03</c:v>
                </c:pt>
                <c:pt idx="513">
                  <c:v>36.99</c:v>
                </c:pt>
                <c:pt idx="514">
                  <c:v>36.97</c:v>
                </c:pt>
                <c:pt idx="515">
                  <c:v>36.94</c:v>
                </c:pt>
                <c:pt idx="516">
                  <c:v>36.9</c:v>
                </c:pt>
                <c:pt idx="517">
                  <c:v>36.86</c:v>
                </c:pt>
                <c:pt idx="518">
                  <c:v>36.83</c:v>
                </c:pt>
                <c:pt idx="519">
                  <c:v>36.799999999999997</c:v>
                </c:pt>
                <c:pt idx="520">
                  <c:v>36.78</c:v>
                </c:pt>
                <c:pt idx="521">
                  <c:v>36.78</c:v>
                </c:pt>
                <c:pt idx="522">
                  <c:v>36.78</c:v>
                </c:pt>
                <c:pt idx="523">
                  <c:v>36.770000000000003</c:v>
                </c:pt>
                <c:pt idx="524">
                  <c:v>36.75</c:v>
                </c:pt>
                <c:pt idx="525">
                  <c:v>36.729999999999997</c:v>
                </c:pt>
                <c:pt idx="526">
                  <c:v>36.71</c:v>
                </c:pt>
                <c:pt idx="527">
                  <c:v>36.69</c:v>
                </c:pt>
                <c:pt idx="528">
                  <c:v>36.67</c:v>
                </c:pt>
                <c:pt idx="529">
                  <c:v>36.64</c:v>
                </c:pt>
                <c:pt idx="530">
                  <c:v>36.61</c:v>
                </c:pt>
                <c:pt idx="531">
                  <c:v>36.57</c:v>
                </c:pt>
                <c:pt idx="532">
                  <c:v>36.54</c:v>
                </c:pt>
                <c:pt idx="533">
                  <c:v>36.51</c:v>
                </c:pt>
                <c:pt idx="534">
                  <c:v>36.5</c:v>
                </c:pt>
                <c:pt idx="535">
                  <c:v>36.49</c:v>
                </c:pt>
                <c:pt idx="536">
                  <c:v>36.47</c:v>
                </c:pt>
                <c:pt idx="537">
                  <c:v>36.450000000000003</c:v>
                </c:pt>
                <c:pt idx="538">
                  <c:v>36.43</c:v>
                </c:pt>
                <c:pt idx="539">
                  <c:v>36.4</c:v>
                </c:pt>
                <c:pt idx="540">
                  <c:v>36.36</c:v>
                </c:pt>
                <c:pt idx="541">
                  <c:v>36.32</c:v>
                </c:pt>
                <c:pt idx="542">
                  <c:v>36.28</c:v>
                </c:pt>
                <c:pt idx="543">
                  <c:v>36.25</c:v>
                </c:pt>
                <c:pt idx="544">
                  <c:v>36.22</c:v>
                </c:pt>
                <c:pt idx="545">
                  <c:v>36.19</c:v>
                </c:pt>
                <c:pt idx="546">
                  <c:v>36.159999999999997</c:v>
                </c:pt>
                <c:pt idx="547">
                  <c:v>36.130000000000003</c:v>
                </c:pt>
                <c:pt idx="548">
                  <c:v>36.090000000000003</c:v>
                </c:pt>
                <c:pt idx="549">
                  <c:v>36.06</c:v>
                </c:pt>
                <c:pt idx="550">
                  <c:v>36.03</c:v>
                </c:pt>
                <c:pt idx="551">
                  <c:v>36.01</c:v>
                </c:pt>
                <c:pt idx="552">
                  <c:v>36.01</c:v>
                </c:pt>
                <c:pt idx="553">
                  <c:v>36</c:v>
                </c:pt>
                <c:pt idx="554">
                  <c:v>36</c:v>
                </c:pt>
                <c:pt idx="555">
                  <c:v>36</c:v>
                </c:pt>
                <c:pt idx="556">
                  <c:v>35.99</c:v>
                </c:pt>
                <c:pt idx="557">
                  <c:v>35.97</c:v>
                </c:pt>
                <c:pt idx="558">
                  <c:v>35.950000000000003</c:v>
                </c:pt>
                <c:pt idx="559">
                  <c:v>35.93</c:v>
                </c:pt>
                <c:pt idx="560">
                  <c:v>35.909999999999997</c:v>
                </c:pt>
                <c:pt idx="561">
                  <c:v>35.869999999999997</c:v>
                </c:pt>
                <c:pt idx="562">
                  <c:v>35.83</c:v>
                </c:pt>
                <c:pt idx="563">
                  <c:v>35.799999999999997</c:v>
                </c:pt>
                <c:pt idx="564">
                  <c:v>35.76</c:v>
                </c:pt>
                <c:pt idx="565">
                  <c:v>35.729999999999997</c:v>
                </c:pt>
                <c:pt idx="566">
                  <c:v>35.700000000000003</c:v>
                </c:pt>
                <c:pt idx="567">
                  <c:v>35.68</c:v>
                </c:pt>
                <c:pt idx="568">
                  <c:v>35.65</c:v>
                </c:pt>
                <c:pt idx="569">
                  <c:v>35.630000000000003</c:v>
                </c:pt>
                <c:pt idx="570">
                  <c:v>35.619999999999997</c:v>
                </c:pt>
                <c:pt idx="571">
                  <c:v>35.619999999999997</c:v>
                </c:pt>
                <c:pt idx="572">
                  <c:v>35.61</c:v>
                </c:pt>
                <c:pt idx="573">
                  <c:v>35.590000000000003</c:v>
                </c:pt>
                <c:pt idx="574">
                  <c:v>35.57</c:v>
                </c:pt>
                <c:pt idx="575">
                  <c:v>35.54</c:v>
                </c:pt>
                <c:pt idx="576">
                  <c:v>35.51</c:v>
                </c:pt>
                <c:pt idx="577">
                  <c:v>35.47</c:v>
                </c:pt>
                <c:pt idx="578">
                  <c:v>35.44</c:v>
                </c:pt>
                <c:pt idx="579">
                  <c:v>35.409999999999997</c:v>
                </c:pt>
                <c:pt idx="580">
                  <c:v>35.369999999999997</c:v>
                </c:pt>
                <c:pt idx="581">
                  <c:v>35.33</c:v>
                </c:pt>
                <c:pt idx="582">
                  <c:v>35.299999999999997</c:v>
                </c:pt>
                <c:pt idx="583">
                  <c:v>35.26</c:v>
                </c:pt>
                <c:pt idx="584">
                  <c:v>35.24</c:v>
                </c:pt>
                <c:pt idx="585">
                  <c:v>35.24</c:v>
                </c:pt>
                <c:pt idx="586">
                  <c:v>35.24</c:v>
                </c:pt>
                <c:pt idx="587">
                  <c:v>35.24</c:v>
                </c:pt>
                <c:pt idx="588">
                  <c:v>35.24</c:v>
                </c:pt>
                <c:pt idx="589">
                  <c:v>35.229999999999997</c:v>
                </c:pt>
                <c:pt idx="590">
                  <c:v>35.22</c:v>
                </c:pt>
                <c:pt idx="591">
                  <c:v>35.21</c:v>
                </c:pt>
                <c:pt idx="592">
                  <c:v>35.200000000000003</c:v>
                </c:pt>
                <c:pt idx="593">
                  <c:v>35.18</c:v>
                </c:pt>
                <c:pt idx="594">
                  <c:v>35.159999999999997</c:v>
                </c:pt>
                <c:pt idx="595">
                  <c:v>35.14</c:v>
                </c:pt>
                <c:pt idx="596">
                  <c:v>35.119999999999997</c:v>
                </c:pt>
                <c:pt idx="597">
                  <c:v>35.1</c:v>
                </c:pt>
                <c:pt idx="598">
                  <c:v>35.07</c:v>
                </c:pt>
                <c:pt idx="599">
                  <c:v>35.03</c:v>
                </c:pt>
                <c:pt idx="600">
                  <c:v>35.01</c:v>
                </c:pt>
                <c:pt idx="601">
                  <c:v>34.979999999999997</c:v>
                </c:pt>
                <c:pt idx="602">
                  <c:v>34.97</c:v>
                </c:pt>
                <c:pt idx="603">
                  <c:v>34.96</c:v>
                </c:pt>
                <c:pt idx="604">
                  <c:v>34.950000000000003</c:v>
                </c:pt>
                <c:pt idx="605">
                  <c:v>34.94</c:v>
                </c:pt>
                <c:pt idx="606">
                  <c:v>34.93</c:v>
                </c:pt>
                <c:pt idx="607">
                  <c:v>34.92</c:v>
                </c:pt>
                <c:pt idx="608">
                  <c:v>34.9</c:v>
                </c:pt>
                <c:pt idx="609">
                  <c:v>34.880000000000003</c:v>
                </c:pt>
                <c:pt idx="610">
                  <c:v>34.86</c:v>
                </c:pt>
                <c:pt idx="611">
                  <c:v>34.840000000000003</c:v>
                </c:pt>
                <c:pt idx="612">
                  <c:v>34.81</c:v>
                </c:pt>
                <c:pt idx="613">
                  <c:v>34.78</c:v>
                </c:pt>
                <c:pt idx="614">
                  <c:v>34.75</c:v>
                </c:pt>
                <c:pt idx="615">
                  <c:v>34.72</c:v>
                </c:pt>
                <c:pt idx="616">
                  <c:v>34.69</c:v>
                </c:pt>
                <c:pt idx="617">
                  <c:v>34.68</c:v>
                </c:pt>
                <c:pt idx="618">
                  <c:v>34.659999999999997</c:v>
                </c:pt>
                <c:pt idx="619">
                  <c:v>34.65</c:v>
                </c:pt>
                <c:pt idx="620">
                  <c:v>34.630000000000003</c:v>
                </c:pt>
                <c:pt idx="621">
                  <c:v>34.61</c:v>
                </c:pt>
                <c:pt idx="622">
                  <c:v>34.6</c:v>
                </c:pt>
                <c:pt idx="623">
                  <c:v>34.58</c:v>
                </c:pt>
                <c:pt idx="624">
                  <c:v>34.58</c:v>
                </c:pt>
                <c:pt idx="625">
                  <c:v>34.58</c:v>
                </c:pt>
                <c:pt idx="626">
                  <c:v>34.58</c:v>
                </c:pt>
                <c:pt idx="627">
                  <c:v>34.57</c:v>
                </c:pt>
                <c:pt idx="628">
                  <c:v>34.57</c:v>
                </c:pt>
                <c:pt idx="629">
                  <c:v>34.56</c:v>
                </c:pt>
                <c:pt idx="630">
                  <c:v>34.54</c:v>
                </c:pt>
                <c:pt idx="631">
                  <c:v>34.520000000000003</c:v>
                </c:pt>
                <c:pt idx="632">
                  <c:v>34.49</c:v>
                </c:pt>
                <c:pt idx="633">
                  <c:v>34.46</c:v>
                </c:pt>
                <c:pt idx="634">
                  <c:v>34.44</c:v>
                </c:pt>
                <c:pt idx="635">
                  <c:v>34.42</c:v>
                </c:pt>
                <c:pt idx="636">
                  <c:v>34.409999999999997</c:v>
                </c:pt>
                <c:pt idx="637">
                  <c:v>34.39</c:v>
                </c:pt>
                <c:pt idx="638">
                  <c:v>34.39</c:v>
                </c:pt>
                <c:pt idx="639">
                  <c:v>34.369999999999997</c:v>
                </c:pt>
                <c:pt idx="640">
                  <c:v>34.36</c:v>
                </c:pt>
                <c:pt idx="641">
                  <c:v>34.340000000000003</c:v>
                </c:pt>
                <c:pt idx="642">
                  <c:v>34.31</c:v>
                </c:pt>
                <c:pt idx="643">
                  <c:v>34.28</c:v>
                </c:pt>
                <c:pt idx="644">
                  <c:v>34.26</c:v>
                </c:pt>
                <c:pt idx="645">
                  <c:v>34.229999999999997</c:v>
                </c:pt>
                <c:pt idx="646">
                  <c:v>34.200000000000003</c:v>
                </c:pt>
                <c:pt idx="647">
                  <c:v>34.18</c:v>
                </c:pt>
                <c:pt idx="648">
                  <c:v>34.159999999999997</c:v>
                </c:pt>
                <c:pt idx="649">
                  <c:v>34.14</c:v>
                </c:pt>
                <c:pt idx="650">
                  <c:v>34.130000000000003</c:v>
                </c:pt>
                <c:pt idx="651">
                  <c:v>34.11</c:v>
                </c:pt>
                <c:pt idx="652">
                  <c:v>34.11</c:v>
                </c:pt>
                <c:pt idx="653">
                  <c:v>34.11</c:v>
                </c:pt>
                <c:pt idx="654">
                  <c:v>34.11</c:v>
                </c:pt>
                <c:pt idx="655">
                  <c:v>34.11</c:v>
                </c:pt>
                <c:pt idx="656">
                  <c:v>34.1</c:v>
                </c:pt>
                <c:pt idx="657">
                  <c:v>34.1</c:v>
                </c:pt>
                <c:pt idx="658">
                  <c:v>34.08</c:v>
                </c:pt>
                <c:pt idx="659">
                  <c:v>34.049999999999997</c:v>
                </c:pt>
                <c:pt idx="660">
                  <c:v>34.03</c:v>
                </c:pt>
                <c:pt idx="661">
                  <c:v>34</c:v>
                </c:pt>
                <c:pt idx="662">
                  <c:v>33.97</c:v>
                </c:pt>
                <c:pt idx="663">
                  <c:v>33.950000000000003</c:v>
                </c:pt>
                <c:pt idx="664">
                  <c:v>33.94</c:v>
                </c:pt>
                <c:pt idx="665">
                  <c:v>33.92</c:v>
                </c:pt>
                <c:pt idx="666">
                  <c:v>33.909999999999997</c:v>
                </c:pt>
                <c:pt idx="667">
                  <c:v>33.9</c:v>
                </c:pt>
                <c:pt idx="668">
                  <c:v>33.89</c:v>
                </c:pt>
                <c:pt idx="669">
                  <c:v>33.869999999999997</c:v>
                </c:pt>
                <c:pt idx="670">
                  <c:v>33.85</c:v>
                </c:pt>
                <c:pt idx="671">
                  <c:v>33.85</c:v>
                </c:pt>
                <c:pt idx="672">
                  <c:v>33.840000000000003</c:v>
                </c:pt>
                <c:pt idx="673">
                  <c:v>33.83</c:v>
                </c:pt>
                <c:pt idx="674">
                  <c:v>33.83</c:v>
                </c:pt>
                <c:pt idx="675">
                  <c:v>33.83</c:v>
                </c:pt>
                <c:pt idx="676">
                  <c:v>33.82</c:v>
                </c:pt>
                <c:pt idx="677">
                  <c:v>33.82</c:v>
                </c:pt>
                <c:pt idx="678">
                  <c:v>33.81</c:v>
                </c:pt>
                <c:pt idx="679">
                  <c:v>33.799999999999997</c:v>
                </c:pt>
                <c:pt idx="680">
                  <c:v>33.79</c:v>
                </c:pt>
                <c:pt idx="681">
                  <c:v>33.770000000000003</c:v>
                </c:pt>
                <c:pt idx="682">
                  <c:v>33.76</c:v>
                </c:pt>
                <c:pt idx="683">
                  <c:v>33.74</c:v>
                </c:pt>
                <c:pt idx="684">
                  <c:v>33.729999999999997</c:v>
                </c:pt>
                <c:pt idx="685">
                  <c:v>33.71</c:v>
                </c:pt>
                <c:pt idx="686">
                  <c:v>33.700000000000003</c:v>
                </c:pt>
                <c:pt idx="687">
                  <c:v>33.68</c:v>
                </c:pt>
                <c:pt idx="688">
                  <c:v>33.67</c:v>
                </c:pt>
                <c:pt idx="689">
                  <c:v>33.659999999999997</c:v>
                </c:pt>
                <c:pt idx="690">
                  <c:v>33.65</c:v>
                </c:pt>
                <c:pt idx="691">
                  <c:v>33.64</c:v>
                </c:pt>
                <c:pt idx="692">
                  <c:v>33.630000000000003</c:v>
                </c:pt>
                <c:pt idx="693">
                  <c:v>33.619999999999997</c:v>
                </c:pt>
                <c:pt idx="694">
                  <c:v>33.6</c:v>
                </c:pt>
                <c:pt idx="695">
                  <c:v>33.590000000000003</c:v>
                </c:pt>
                <c:pt idx="696">
                  <c:v>33.57</c:v>
                </c:pt>
                <c:pt idx="697">
                  <c:v>33.54</c:v>
                </c:pt>
                <c:pt idx="698">
                  <c:v>33.520000000000003</c:v>
                </c:pt>
                <c:pt idx="699">
                  <c:v>33.51</c:v>
                </c:pt>
                <c:pt idx="700">
                  <c:v>33.49</c:v>
                </c:pt>
                <c:pt idx="701">
                  <c:v>33.479999999999997</c:v>
                </c:pt>
                <c:pt idx="702">
                  <c:v>33.47</c:v>
                </c:pt>
                <c:pt idx="703">
                  <c:v>33.47</c:v>
                </c:pt>
                <c:pt idx="704">
                  <c:v>33.46</c:v>
                </c:pt>
                <c:pt idx="705">
                  <c:v>33.46</c:v>
                </c:pt>
                <c:pt idx="706">
                  <c:v>33.46</c:v>
                </c:pt>
                <c:pt idx="707">
                  <c:v>33.46</c:v>
                </c:pt>
                <c:pt idx="708">
                  <c:v>33.46</c:v>
                </c:pt>
                <c:pt idx="709">
                  <c:v>33.46</c:v>
                </c:pt>
                <c:pt idx="710">
                  <c:v>33.450000000000003</c:v>
                </c:pt>
                <c:pt idx="711">
                  <c:v>33.450000000000003</c:v>
                </c:pt>
                <c:pt idx="712">
                  <c:v>33.44</c:v>
                </c:pt>
                <c:pt idx="713">
                  <c:v>33.43</c:v>
                </c:pt>
                <c:pt idx="714">
                  <c:v>33.42</c:v>
                </c:pt>
                <c:pt idx="715">
                  <c:v>33.409999999999997</c:v>
                </c:pt>
                <c:pt idx="716">
                  <c:v>33.4</c:v>
                </c:pt>
                <c:pt idx="717">
                  <c:v>33.39</c:v>
                </c:pt>
                <c:pt idx="718">
                  <c:v>33.380000000000003</c:v>
                </c:pt>
                <c:pt idx="719">
                  <c:v>33.369999999999997</c:v>
                </c:pt>
                <c:pt idx="720">
                  <c:v>33.36</c:v>
                </c:pt>
                <c:pt idx="721">
                  <c:v>33.35</c:v>
                </c:pt>
                <c:pt idx="722">
                  <c:v>33.340000000000003</c:v>
                </c:pt>
                <c:pt idx="723">
                  <c:v>33.33</c:v>
                </c:pt>
                <c:pt idx="724">
                  <c:v>33.299999999999997</c:v>
                </c:pt>
                <c:pt idx="725">
                  <c:v>33.28</c:v>
                </c:pt>
                <c:pt idx="726">
                  <c:v>33.26</c:v>
                </c:pt>
                <c:pt idx="727">
                  <c:v>33.24</c:v>
                </c:pt>
                <c:pt idx="728">
                  <c:v>33.22</c:v>
                </c:pt>
                <c:pt idx="729">
                  <c:v>33.21</c:v>
                </c:pt>
                <c:pt idx="730">
                  <c:v>33.200000000000003</c:v>
                </c:pt>
                <c:pt idx="731">
                  <c:v>33.19</c:v>
                </c:pt>
                <c:pt idx="732">
                  <c:v>33.19</c:v>
                </c:pt>
                <c:pt idx="733">
                  <c:v>33.19</c:v>
                </c:pt>
                <c:pt idx="734">
                  <c:v>33.18</c:v>
                </c:pt>
                <c:pt idx="735">
                  <c:v>33.18</c:v>
                </c:pt>
                <c:pt idx="736">
                  <c:v>33.17</c:v>
                </c:pt>
                <c:pt idx="737">
                  <c:v>33.159999999999997</c:v>
                </c:pt>
                <c:pt idx="738">
                  <c:v>33.15</c:v>
                </c:pt>
                <c:pt idx="739">
                  <c:v>33.130000000000003</c:v>
                </c:pt>
                <c:pt idx="740">
                  <c:v>33.11</c:v>
                </c:pt>
                <c:pt idx="741">
                  <c:v>33.1</c:v>
                </c:pt>
                <c:pt idx="742">
                  <c:v>33.08</c:v>
                </c:pt>
                <c:pt idx="743">
                  <c:v>33.07</c:v>
                </c:pt>
                <c:pt idx="744">
                  <c:v>33.049999999999997</c:v>
                </c:pt>
                <c:pt idx="745">
                  <c:v>33.04</c:v>
                </c:pt>
                <c:pt idx="746">
                  <c:v>33.03</c:v>
                </c:pt>
                <c:pt idx="747">
                  <c:v>33.01</c:v>
                </c:pt>
                <c:pt idx="748">
                  <c:v>33.01</c:v>
                </c:pt>
                <c:pt idx="749">
                  <c:v>33</c:v>
                </c:pt>
                <c:pt idx="750">
                  <c:v>33</c:v>
                </c:pt>
                <c:pt idx="751">
                  <c:v>33</c:v>
                </c:pt>
                <c:pt idx="752">
                  <c:v>33</c:v>
                </c:pt>
                <c:pt idx="753">
                  <c:v>33</c:v>
                </c:pt>
                <c:pt idx="754">
                  <c:v>33</c:v>
                </c:pt>
                <c:pt idx="755">
                  <c:v>33</c:v>
                </c:pt>
                <c:pt idx="756">
                  <c:v>33</c:v>
                </c:pt>
                <c:pt idx="757">
                  <c:v>33</c:v>
                </c:pt>
                <c:pt idx="758">
                  <c:v>33</c:v>
                </c:pt>
                <c:pt idx="759">
                  <c:v>33</c:v>
                </c:pt>
                <c:pt idx="760">
                  <c:v>33</c:v>
                </c:pt>
                <c:pt idx="761">
                  <c:v>33</c:v>
                </c:pt>
                <c:pt idx="762">
                  <c:v>33</c:v>
                </c:pt>
                <c:pt idx="763">
                  <c:v>33</c:v>
                </c:pt>
                <c:pt idx="764">
                  <c:v>33</c:v>
                </c:pt>
                <c:pt idx="765">
                  <c:v>33</c:v>
                </c:pt>
                <c:pt idx="766">
                  <c:v>32.99</c:v>
                </c:pt>
                <c:pt idx="767">
                  <c:v>32.979999999999997</c:v>
                </c:pt>
                <c:pt idx="768">
                  <c:v>32.97</c:v>
                </c:pt>
                <c:pt idx="769">
                  <c:v>32.950000000000003</c:v>
                </c:pt>
                <c:pt idx="770">
                  <c:v>32.94</c:v>
                </c:pt>
                <c:pt idx="771">
                  <c:v>32.93</c:v>
                </c:pt>
                <c:pt idx="772">
                  <c:v>32.93</c:v>
                </c:pt>
                <c:pt idx="773">
                  <c:v>32.92</c:v>
                </c:pt>
                <c:pt idx="774">
                  <c:v>32.92</c:v>
                </c:pt>
                <c:pt idx="775">
                  <c:v>32.909999999999997</c:v>
                </c:pt>
                <c:pt idx="776">
                  <c:v>32.909999999999997</c:v>
                </c:pt>
                <c:pt idx="777">
                  <c:v>32.9</c:v>
                </c:pt>
                <c:pt idx="778">
                  <c:v>32.9</c:v>
                </c:pt>
                <c:pt idx="779">
                  <c:v>32.89</c:v>
                </c:pt>
                <c:pt idx="780">
                  <c:v>32.869999999999997</c:v>
                </c:pt>
                <c:pt idx="781">
                  <c:v>32.85</c:v>
                </c:pt>
                <c:pt idx="782">
                  <c:v>32.83</c:v>
                </c:pt>
                <c:pt idx="783">
                  <c:v>32.81</c:v>
                </c:pt>
                <c:pt idx="784">
                  <c:v>32.799999999999997</c:v>
                </c:pt>
                <c:pt idx="785">
                  <c:v>32.78</c:v>
                </c:pt>
                <c:pt idx="786">
                  <c:v>32.770000000000003</c:v>
                </c:pt>
                <c:pt idx="787">
                  <c:v>32.76</c:v>
                </c:pt>
                <c:pt idx="788">
                  <c:v>32.75</c:v>
                </c:pt>
                <c:pt idx="789">
                  <c:v>32.74</c:v>
                </c:pt>
                <c:pt idx="790">
                  <c:v>32.729999999999997</c:v>
                </c:pt>
                <c:pt idx="791">
                  <c:v>32.72</c:v>
                </c:pt>
                <c:pt idx="792">
                  <c:v>32.72</c:v>
                </c:pt>
                <c:pt idx="793">
                  <c:v>32.71</c:v>
                </c:pt>
                <c:pt idx="794">
                  <c:v>32.700000000000003</c:v>
                </c:pt>
                <c:pt idx="795">
                  <c:v>32.69</c:v>
                </c:pt>
                <c:pt idx="796">
                  <c:v>32.68</c:v>
                </c:pt>
                <c:pt idx="797">
                  <c:v>32.67</c:v>
                </c:pt>
                <c:pt idx="798">
                  <c:v>32.659999999999997</c:v>
                </c:pt>
                <c:pt idx="799">
                  <c:v>32.65</c:v>
                </c:pt>
                <c:pt idx="800">
                  <c:v>32.65</c:v>
                </c:pt>
                <c:pt idx="801">
                  <c:v>32.64</c:v>
                </c:pt>
                <c:pt idx="802">
                  <c:v>32.64</c:v>
                </c:pt>
                <c:pt idx="803">
                  <c:v>32.64</c:v>
                </c:pt>
                <c:pt idx="804">
                  <c:v>32.64</c:v>
                </c:pt>
                <c:pt idx="805">
                  <c:v>32.64</c:v>
                </c:pt>
                <c:pt idx="806">
                  <c:v>32.64</c:v>
                </c:pt>
                <c:pt idx="807">
                  <c:v>32.64</c:v>
                </c:pt>
                <c:pt idx="808">
                  <c:v>32.64</c:v>
                </c:pt>
                <c:pt idx="809">
                  <c:v>32.64</c:v>
                </c:pt>
                <c:pt idx="810">
                  <c:v>32.64</c:v>
                </c:pt>
                <c:pt idx="811">
                  <c:v>32.64</c:v>
                </c:pt>
                <c:pt idx="812">
                  <c:v>32.64</c:v>
                </c:pt>
                <c:pt idx="813">
                  <c:v>32.630000000000003</c:v>
                </c:pt>
                <c:pt idx="814">
                  <c:v>32.630000000000003</c:v>
                </c:pt>
                <c:pt idx="815">
                  <c:v>32.619999999999997</c:v>
                </c:pt>
                <c:pt idx="816">
                  <c:v>32.61</c:v>
                </c:pt>
                <c:pt idx="817">
                  <c:v>32.590000000000003</c:v>
                </c:pt>
                <c:pt idx="818">
                  <c:v>32.58</c:v>
                </c:pt>
                <c:pt idx="819">
                  <c:v>32.56</c:v>
                </c:pt>
                <c:pt idx="820">
                  <c:v>32.54</c:v>
                </c:pt>
                <c:pt idx="821">
                  <c:v>32.53</c:v>
                </c:pt>
                <c:pt idx="822">
                  <c:v>32.520000000000003</c:v>
                </c:pt>
                <c:pt idx="823">
                  <c:v>32.51</c:v>
                </c:pt>
                <c:pt idx="824">
                  <c:v>32.5</c:v>
                </c:pt>
                <c:pt idx="825">
                  <c:v>32.49</c:v>
                </c:pt>
                <c:pt idx="826">
                  <c:v>32.479999999999997</c:v>
                </c:pt>
                <c:pt idx="827">
                  <c:v>32.47</c:v>
                </c:pt>
                <c:pt idx="828">
                  <c:v>32.47</c:v>
                </c:pt>
                <c:pt idx="829">
                  <c:v>32.46</c:v>
                </c:pt>
                <c:pt idx="830">
                  <c:v>32.46</c:v>
                </c:pt>
                <c:pt idx="831">
                  <c:v>32.46</c:v>
                </c:pt>
                <c:pt idx="832">
                  <c:v>32.46</c:v>
                </c:pt>
                <c:pt idx="833">
                  <c:v>32.450000000000003</c:v>
                </c:pt>
                <c:pt idx="834">
                  <c:v>32.450000000000003</c:v>
                </c:pt>
                <c:pt idx="835">
                  <c:v>32.44</c:v>
                </c:pt>
                <c:pt idx="836">
                  <c:v>32.43</c:v>
                </c:pt>
                <c:pt idx="837">
                  <c:v>32.42</c:v>
                </c:pt>
                <c:pt idx="838">
                  <c:v>32.409999999999997</c:v>
                </c:pt>
                <c:pt idx="839">
                  <c:v>32.39</c:v>
                </c:pt>
                <c:pt idx="840">
                  <c:v>32.39</c:v>
                </c:pt>
                <c:pt idx="841">
                  <c:v>32.380000000000003</c:v>
                </c:pt>
                <c:pt idx="842">
                  <c:v>32.380000000000003</c:v>
                </c:pt>
                <c:pt idx="843">
                  <c:v>32.369999999999997</c:v>
                </c:pt>
                <c:pt idx="844">
                  <c:v>32.369999999999997</c:v>
                </c:pt>
                <c:pt idx="845">
                  <c:v>32.369999999999997</c:v>
                </c:pt>
                <c:pt idx="846">
                  <c:v>32.369999999999997</c:v>
                </c:pt>
                <c:pt idx="847">
                  <c:v>32.369999999999997</c:v>
                </c:pt>
                <c:pt idx="848">
                  <c:v>32.369999999999997</c:v>
                </c:pt>
                <c:pt idx="849">
                  <c:v>32.369999999999997</c:v>
                </c:pt>
                <c:pt idx="850">
                  <c:v>32.369999999999997</c:v>
                </c:pt>
                <c:pt idx="851">
                  <c:v>32.369999999999997</c:v>
                </c:pt>
                <c:pt idx="852">
                  <c:v>32.369999999999997</c:v>
                </c:pt>
                <c:pt idx="853">
                  <c:v>32.369999999999997</c:v>
                </c:pt>
                <c:pt idx="854">
                  <c:v>32.369999999999997</c:v>
                </c:pt>
                <c:pt idx="855">
                  <c:v>32.369999999999997</c:v>
                </c:pt>
                <c:pt idx="856">
                  <c:v>32.369999999999997</c:v>
                </c:pt>
                <c:pt idx="857">
                  <c:v>32.36</c:v>
                </c:pt>
                <c:pt idx="858">
                  <c:v>32.36</c:v>
                </c:pt>
                <c:pt idx="859">
                  <c:v>32.35</c:v>
                </c:pt>
                <c:pt idx="860">
                  <c:v>32.340000000000003</c:v>
                </c:pt>
                <c:pt idx="861">
                  <c:v>32.340000000000003</c:v>
                </c:pt>
                <c:pt idx="862">
                  <c:v>32.33</c:v>
                </c:pt>
                <c:pt idx="863">
                  <c:v>32.33</c:v>
                </c:pt>
                <c:pt idx="864">
                  <c:v>32.32</c:v>
                </c:pt>
                <c:pt idx="865">
                  <c:v>32.31</c:v>
                </c:pt>
                <c:pt idx="866">
                  <c:v>32.299999999999997</c:v>
                </c:pt>
                <c:pt idx="867">
                  <c:v>32.29</c:v>
                </c:pt>
                <c:pt idx="868">
                  <c:v>32.28</c:v>
                </c:pt>
                <c:pt idx="869">
                  <c:v>32.28</c:v>
                </c:pt>
                <c:pt idx="870">
                  <c:v>32.270000000000003</c:v>
                </c:pt>
                <c:pt idx="871">
                  <c:v>32.26</c:v>
                </c:pt>
                <c:pt idx="872">
                  <c:v>32.26</c:v>
                </c:pt>
                <c:pt idx="873">
                  <c:v>32.25</c:v>
                </c:pt>
                <c:pt idx="874">
                  <c:v>32.24</c:v>
                </c:pt>
                <c:pt idx="875">
                  <c:v>32.24</c:v>
                </c:pt>
                <c:pt idx="876">
                  <c:v>32.229999999999997</c:v>
                </c:pt>
                <c:pt idx="877">
                  <c:v>32.22</c:v>
                </c:pt>
                <c:pt idx="878">
                  <c:v>32.21</c:v>
                </c:pt>
                <c:pt idx="879">
                  <c:v>32.21</c:v>
                </c:pt>
                <c:pt idx="880">
                  <c:v>32.200000000000003</c:v>
                </c:pt>
                <c:pt idx="881">
                  <c:v>32.19</c:v>
                </c:pt>
                <c:pt idx="882">
                  <c:v>32.19</c:v>
                </c:pt>
                <c:pt idx="883">
                  <c:v>32.19</c:v>
                </c:pt>
                <c:pt idx="884">
                  <c:v>32.19</c:v>
                </c:pt>
                <c:pt idx="885">
                  <c:v>32.19</c:v>
                </c:pt>
                <c:pt idx="886">
                  <c:v>32.19</c:v>
                </c:pt>
                <c:pt idx="887">
                  <c:v>32.18</c:v>
                </c:pt>
                <c:pt idx="888">
                  <c:v>32.18</c:v>
                </c:pt>
                <c:pt idx="889">
                  <c:v>32.17</c:v>
                </c:pt>
                <c:pt idx="890">
                  <c:v>32.159999999999997</c:v>
                </c:pt>
                <c:pt idx="891">
                  <c:v>32.15</c:v>
                </c:pt>
                <c:pt idx="892">
                  <c:v>32.14</c:v>
                </c:pt>
                <c:pt idx="893">
                  <c:v>32.14</c:v>
                </c:pt>
                <c:pt idx="894">
                  <c:v>32.130000000000003</c:v>
                </c:pt>
                <c:pt idx="895">
                  <c:v>32.119999999999997</c:v>
                </c:pt>
                <c:pt idx="896">
                  <c:v>32.119999999999997</c:v>
                </c:pt>
                <c:pt idx="897">
                  <c:v>32.11</c:v>
                </c:pt>
                <c:pt idx="898">
                  <c:v>32.11</c:v>
                </c:pt>
                <c:pt idx="899">
                  <c:v>32.1</c:v>
                </c:pt>
                <c:pt idx="900">
                  <c:v>32.1</c:v>
                </c:pt>
                <c:pt idx="901">
                  <c:v>32.08</c:v>
                </c:pt>
                <c:pt idx="902">
                  <c:v>32.07</c:v>
                </c:pt>
                <c:pt idx="903">
                  <c:v>32.06</c:v>
                </c:pt>
                <c:pt idx="904">
                  <c:v>32.06</c:v>
                </c:pt>
                <c:pt idx="905">
                  <c:v>32.049999999999997</c:v>
                </c:pt>
                <c:pt idx="906">
                  <c:v>32.04</c:v>
                </c:pt>
                <c:pt idx="907">
                  <c:v>32.04</c:v>
                </c:pt>
                <c:pt idx="908">
                  <c:v>32.03</c:v>
                </c:pt>
                <c:pt idx="909">
                  <c:v>32.03</c:v>
                </c:pt>
                <c:pt idx="910">
                  <c:v>32.020000000000003</c:v>
                </c:pt>
                <c:pt idx="911">
                  <c:v>32.020000000000003</c:v>
                </c:pt>
                <c:pt idx="912">
                  <c:v>32.020000000000003</c:v>
                </c:pt>
                <c:pt idx="913">
                  <c:v>32.01</c:v>
                </c:pt>
                <c:pt idx="914">
                  <c:v>32.01</c:v>
                </c:pt>
                <c:pt idx="915">
                  <c:v>32.01</c:v>
                </c:pt>
                <c:pt idx="916">
                  <c:v>32.01</c:v>
                </c:pt>
                <c:pt idx="917">
                  <c:v>32.01</c:v>
                </c:pt>
                <c:pt idx="918">
                  <c:v>32.01</c:v>
                </c:pt>
                <c:pt idx="919">
                  <c:v>32.01</c:v>
                </c:pt>
                <c:pt idx="920">
                  <c:v>32.01</c:v>
                </c:pt>
                <c:pt idx="921">
                  <c:v>32.01</c:v>
                </c:pt>
                <c:pt idx="922">
                  <c:v>32.01</c:v>
                </c:pt>
                <c:pt idx="923">
                  <c:v>32.01</c:v>
                </c:pt>
                <c:pt idx="924">
                  <c:v>32.01</c:v>
                </c:pt>
                <c:pt idx="925">
                  <c:v>32.01</c:v>
                </c:pt>
                <c:pt idx="926">
                  <c:v>32.01</c:v>
                </c:pt>
                <c:pt idx="927">
                  <c:v>32.01</c:v>
                </c:pt>
                <c:pt idx="928">
                  <c:v>32.01</c:v>
                </c:pt>
                <c:pt idx="929">
                  <c:v>32</c:v>
                </c:pt>
                <c:pt idx="930">
                  <c:v>31.99</c:v>
                </c:pt>
                <c:pt idx="931">
                  <c:v>31.99</c:v>
                </c:pt>
                <c:pt idx="932">
                  <c:v>31.98</c:v>
                </c:pt>
                <c:pt idx="933">
                  <c:v>31.97</c:v>
                </c:pt>
                <c:pt idx="934">
                  <c:v>31.97</c:v>
                </c:pt>
                <c:pt idx="935">
                  <c:v>31.96</c:v>
                </c:pt>
                <c:pt idx="936">
                  <c:v>31.96</c:v>
                </c:pt>
                <c:pt idx="937">
                  <c:v>31.95</c:v>
                </c:pt>
                <c:pt idx="938">
                  <c:v>31.95</c:v>
                </c:pt>
                <c:pt idx="939">
                  <c:v>31.94</c:v>
                </c:pt>
                <c:pt idx="940">
                  <c:v>31.94</c:v>
                </c:pt>
                <c:pt idx="941">
                  <c:v>31.93</c:v>
                </c:pt>
                <c:pt idx="942">
                  <c:v>31.93</c:v>
                </c:pt>
                <c:pt idx="943">
                  <c:v>31.93</c:v>
                </c:pt>
                <c:pt idx="944">
                  <c:v>31.92</c:v>
                </c:pt>
                <c:pt idx="945">
                  <c:v>31.92</c:v>
                </c:pt>
                <c:pt idx="946">
                  <c:v>31.92</c:v>
                </c:pt>
                <c:pt idx="947">
                  <c:v>31.92</c:v>
                </c:pt>
                <c:pt idx="948">
                  <c:v>31.91</c:v>
                </c:pt>
                <c:pt idx="949">
                  <c:v>31.91</c:v>
                </c:pt>
                <c:pt idx="950">
                  <c:v>31.91</c:v>
                </c:pt>
                <c:pt idx="951">
                  <c:v>31.91</c:v>
                </c:pt>
                <c:pt idx="952">
                  <c:v>31.9</c:v>
                </c:pt>
                <c:pt idx="953">
                  <c:v>31.9</c:v>
                </c:pt>
                <c:pt idx="954">
                  <c:v>31.89</c:v>
                </c:pt>
                <c:pt idx="955">
                  <c:v>31.88</c:v>
                </c:pt>
                <c:pt idx="956">
                  <c:v>31.87</c:v>
                </c:pt>
                <c:pt idx="957">
                  <c:v>31.86</c:v>
                </c:pt>
                <c:pt idx="958">
                  <c:v>31.84</c:v>
                </c:pt>
                <c:pt idx="959">
                  <c:v>31.83</c:v>
                </c:pt>
                <c:pt idx="960">
                  <c:v>31.82</c:v>
                </c:pt>
                <c:pt idx="961">
                  <c:v>31.81</c:v>
                </c:pt>
                <c:pt idx="962">
                  <c:v>31.8</c:v>
                </c:pt>
                <c:pt idx="963">
                  <c:v>31.8</c:v>
                </c:pt>
                <c:pt idx="964">
                  <c:v>31.79</c:v>
                </c:pt>
                <c:pt idx="965">
                  <c:v>31.78</c:v>
                </c:pt>
                <c:pt idx="966">
                  <c:v>31.78</c:v>
                </c:pt>
                <c:pt idx="967">
                  <c:v>31.77</c:v>
                </c:pt>
                <c:pt idx="968">
                  <c:v>31.76</c:v>
                </c:pt>
                <c:pt idx="969">
                  <c:v>31.76</c:v>
                </c:pt>
                <c:pt idx="970">
                  <c:v>31.75</c:v>
                </c:pt>
                <c:pt idx="971">
                  <c:v>31.75</c:v>
                </c:pt>
                <c:pt idx="972">
                  <c:v>31.75</c:v>
                </c:pt>
                <c:pt idx="973">
                  <c:v>31.74</c:v>
                </c:pt>
                <c:pt idx="974">
                  <c:v>31.74</c:v>
                </c:pt>
                <c:pt idx="975">
                  <c:v>31.74</c:v>
                </c:pt>
                <c:pt idx="976">
                  <c:v>31.74</c:v>
                </c:pt>
                <c:pt idx="977">
                  <c:v>31.74</c:v>
                </c:pt>
                <c:pt idx="978">
                  <c:v>31.74</c:v>
                </c:pt>
                <c:pt idx="979">
                  <c:v>31.74</c:v>
                </c:pt>
                <c:pt idx="980">
                  <c:v>31.74</c:v>
                </c:pt>
                <c:pt idx="981">
                  <c:v>31.74</c:v>
                </c:pt>
                <c:pt idx="982">
                  <c:v>31.73</c:v>
                </c:pt>
                <c:pt idx="983">
                  <c:v>31.73</c:v>
                </c:pt>
                <c:pt idx="984">
                  <c:v>31.73</c:v>
                </c:pt>
                <c:pt idx="985">
                  <c:v>31.72</c:v>
                </c:pt>
                <c:pt idx="986">
                  <c:v>31.72</c:v>
                </c:pt>
                <c:pt idx="987">
                  <c:v>31.71</c:v>
                </c:pt>
                <c:pt idx="988">
                  <c:v>31.71</c:v>
                </c:pt>
                <c:pt idx="989">
                  <c:v>31.7</c:v>
                </c:pt>
                <c:pt idx="990">
                  <c:v>31.7</c:v>
                </c:pt>
                <c:pt idx="991">
                  <c:v>31.7</c:v>
                </c:pt>
                <c:pt idx="992">
                  <c:v>31.69</c:v>
                </c:pt>
                <c:pt idx="993">
                  <c:v>31.68</c:v>
                </c:pt>
                <c:pt idx="994">
                  <c:v>31.68</c:v>
                </c:pt>
                <c:pt idx="995">
                  <c:v>31.67</c:v>
                </c:pt>
                <c:pt idx="996">
                  <c:v>31.67</c:v>
                </c:pt>
                <c:pt idx="997">
                  <c:v>31.67</c:v>
                </c:pt>
                <c:pt idx="998">
                  <c:v>31.66</c:v>
                </c:pt>
                <c:pt idx="999">
                  <c:v>31.66</c:v>
                </c:pt>
                <c:pt idx="1000">
                  <c:v>31.66</c:v>
                </c:pt>
                <c:pt idx="1001">
                  <c:v>31.66</c:v>
                </c:pt>
                <c:pt idx="1002">
                  <c:v>31.66</c:v>
                </c:pt>
                <c:pt idx="1003">
                  <c:v>31.65</c:v>
                </c:pt>
                <c:pt idx="1004">
                  <c:v>31.65</c:v>
                </c:pt>
                <c:pt idx="1005">
                  <c:v>31.65</c:v>
                </c:pt>
                <c:pt idx="1006">
                  <c:v>31.65</c:v>
                </c:pt>
                <c:pt idx="1007">
                  <c:v>31.65</c:v>
                </c:pt>
                <c:pt idx="1008">
                  <c:v>31.65</c:v>
                </c:pt>
                <c:pt idx="1009">
                  <c:v>31.65</c:v>
                </c:pt>
                <c:pt idx="1010">
                  <c:v>31.65</c:v>
                </c:pt>
                <c:pt idx="1011">
                  <c:v>31.65</c:v>
                </c:pt>
                <c:pt idx="1012">
                  <c:v>31.65</c:v>
                </c:pt>
                <c:pt idx="1013">
                  <c:v>31.65</c:v>
                </c:pt>
                <c:pt idx="1014">
                  <c:v>31.65</c:v>
                </c:pt>
                <c:pt idx="1015">
                  <c:v>31.65</c:v>
                </c:pt>
                <c:pt idx="1016">
                  <c:v>31.65</c:v>
                </c:pt>
                <c:pt idx="1017">
                  <c:v>31.65</c:v>
                </c:pt>
                <c:pt idx="1018">
                  <c:v>31.65</c:v>
                </c:pt>
                <c:pt idx="1019">
                  <c:v>31.65</c:v>
                </c:pt>
                <c:pt idx="1020">
                  <c:v>31.65</c:v>
                </c:pt>
                <c:pt idx="1021">
                  <c:v>31.65</c:v>
                </c:pt>
                <c:pt idx="1022">
                  <c:v>31.65</c:v>
                </c:pt>
                <c:pt idx="1023">
                  <c:v>31.65</c:v>
                </c:pt>
                <c:pt idx="1024">
                  <c:v>31.65</c:v>
                </c:pt>
                <c:pt idx="1025">
                  <c:v>31.65</c:v>
                </c:pt>
                <c:pt idx="1026">
                  <c:v>31.65</c:v>
                </c:pt>
                <c:pt idx="1027">
                  <c:v>31.65</c:v>
                </c:pt>
                <c:pt idx="1028">
                  <c:v>31.65</c:v>
                </c:pt>
                <c:pt idx="1029">
                  <c:v>31.65</c:v>
                </c:pt>
                <c:pt idx="1030">
                  <c:v>31.65</c:v>
                </c:pt>
                <c:pt idx="1031">
                  <c:v>31.65</c:v>
                </c:pt>
                <c:pt idx="1032">
                  <c:v>31.65</c:v>
                </c:pt>
                <c:pt idx="1033">
                  <c:v>31.65</c:v>
                </c:pt>
                <c:pt idx="1034">
                  <c:v>31.65</c:v>
                </c:pt>
                <c:pt idx="1035">
                  <c:v>31.65</c:v>
                </c:pt>
                <c:pt idx="1036">
                  <c:v>31.65</c:v>
                </c:pt>
                <c:pt idx="1037">
                  <c:v>31.65</c:v>
                </c:pt>
                <c:pt idx="1038">
                  <c:v>31.64</c:v>
                </c:pt>
                <c:pt idx="1039">
                  <c:v>31.64</c:v>
                </c:pt>
                <c:pt idx="1040">
                  <c:v>31.63</c:v>
                </c:pt>
                <c:pt idx="1041">
                  <c:v>31.63</c:v>
                </c:pt>
                <c:pt idx="1042">
                  <c:v>31.62</c:v>
                </c:pt>
                <c:pt idx="1043">
                  <c:v>31.62</c:v>
                </c:pt>
                <c:pt idx="1044">
                  <c:v>31.61</c:v>
                </c:pt>
                <c:pt idx="1045">
                  <c:v>31.6</c:v>
                </c:pt>
                <c:pt idx="1046">
                  <c:v>31.6</c:v>
                </c:pt>
                <c:pt idx="1047">
                  <c:v>31.59</c:v>
                </c:pt>
                <c:pt idx="1048">
                  <c:v>31.58</c:v>
                </c:pt>
                <c:pt idx="1049">
                  <c:v>31.58</c:v>
                </c:pt>
                <c:pt idx="1050">
                  <c:v>31.57</c:v>
                </c:pt>
                <c:pt idx="1051">
                  <c:v>31.57</c:v>
                </c:pt>
                <c:pt idx="1052">
                  <c:v>31.56</c:v>
                </c:pt>
                <c:pt idx="1053">
                  <c:v>31.56</c:v>
                </c:pt>
                <c:pt idx="1054">
                  <c:v>31.55</c:v>
                </c:pt>
                <c:pt idx="1055">
                  <c:v>31.55</c:v>
                </c:pt>
                <c:pt idx="1056">
                  <c:v>31.55</c:v>
                </c:pt>
                <c:pt idx="1057">
                  <c:v>31.54</c:v>
                </c:pt>
                <c:pt idx="1058">
                  <c:v>31.53</c:v>
                </c:pt>
                <c:pt idx="1059">
                  <c:v>31.52</c:v>
                </c:pt>
                <c:pt idx="1060">
                  <c:v>31.52</c:v>
                </c:pt>
                <c:pt idx="1061">
                  <c:v>31.51</c:v>
                </c:pt>
                <c:pt idx="1062">
                  <c:v>31.51</c:v>
                </c:pt>
                <c:pt idx="1063">
                  <c:v>31.51</c:v>
                </c:pt>
                <c:pt idx="1064">
                  <c:v>31.51</c:v>
                </c:pt>
                <c:pt idx="1065">
                  <c:v>31.5</c:v>
                </c:pt>
                <c:pt idx="1066">
                  <c:v>31.5</c:v>
                </c:pt>
                <c:pt idx="1067">
                  <c:v>31.49</c:v>
                </c:pt>
                <c:pt idx="1068">
                  <c:v>31.49</c:v>
                </c:pt>
                <c:pt idx="1069">
                  <c:v>31.49</c:v>
                </c:pt>
                <c:pt idx="1070">
                  <c:v>31.48</c:v>
                </c:pt>
                <c:pt idx="1071">
                  <c:v>31.48</c:v>
                </c:pt>
                <c:pt idx="1072">
                  <c:v>31.48</c:v>
                </c:pt>
                <c:pt idx="1073">
                  <c:v>31.48</c:v>
                </c:pt>
                <c:pt idx="1074">
                  <c:v>31.47</c:v>
                </c:pt>
                <c:pt idx="1075">
                  <c:v>31.47</c:v>
                </c:pt>
                <c:pt idx="1076">
                  <c:v>31.47</c:v>
                </c:pt>
                <c:pt idx="1077">
                  <c:v>31.46</c:v>
                </c:pt>
                <c:pt idx="1078">
                  <c:v>31.46</c:v>
                </c:pt>
                <c:pt idx="1079">
                  <c:v>31.45</c:v>
                </c:pt>
                <c:pt idx="1080">
                  <c:v>31.45</c:v>
                </c:pt>
                <c:pt idx="1081">
                  <c:v>31.44</c:v>
                </c:pt>
                <c:pt idx="1082">
                  <c:v>31.43</c:v>
                </c:pt>
                <c:pt idx="1083">
                  <c:v>31.42</c:v>
                </c:pt>
                <c:pt idx="1084">
                  <c:v>31.42</c:v>
                </c:pt>
                <c:pt idx="1085">
                  <c:v>31.42</c:v>
                </c:pt>
                <c:pt idx="1086">
                  <c:v>31.41</c:v>
                </c:pt>
                <c:pt idx="1087">
                  <c:v>31.4</c:v>
                </c:pt>
                <c:pt idx="1088">
                  <c:v>31.39</c:v>
                </c:pt>
                <c:pt idx="1089">
                  <c:v>31.39</c:v>
                </c:pt>
                <c:pt idx="1090">
                  <c:v>31.38</c:v>
                </c:pt>
                <c:pt idx="1091">
                  <c:v>31.37</c:v>
                </c:pt>
                <c:pt idx="1092">
                  <c:v>31.36</c:v>
                </c:pt>
                <c:pt idx="1093">
                  <c:v>31.36</c:v>
                </c:pt>
                <c:pt idx="1094">
                  <c:v>31.35</c:v>
                </c:pt>
                <c:pt idx="1095">
                  <c:v>31.34</c:v>
                </c:pt>
                <c:pt idx="1096">
                  <c:v>31.34</c:v>
                </c:pt>
                <c:pt idx="1097">
                  <c:v>31.33</c:v>
                </c:pt>
                <c:pt idx="1098">
                  <c:v>31.32</c:v>
                </c:pt>
                <c:pt idx="1099">
                  <c:v>31.32</c:v>
                </c:pt>
                <c:pt idx="1100">
                  <c:v>31.32</c:v>
                </c:pt>
                <c:pt idx="1101">
                  <c:v>31.32</c:v>
                </c:pt>
                <c:pt idx="1102">
                  <c:v>31.32</c:v>
                </c:pt>
                <c:pt idx="1103">
                  <c:v>31.32</c:v>
                </c:pt>
                <c:pt idx="1104">
                  <c:v>31.31</c:v>
                </c:pt>
                <c:pt idx="1105">
                  <c:v>31.31</c:v>
                </c:pt>
                <c:pt idx="1106">
                  <c:v>31.31</c:v>
                </c:pt>
                <c:pt idx="1107">
                  <c:v>31.3</c:v>
                </c:pt>
                <c:pt idx="1108">
                  <c:v>31.3</c:v>
                </c:pt>
                <c:pt idx="1109">
                  <c:v>31.3</c:v>
                </c:pt>
                <c:pt idx="1110">
                  <c:v>31.3</c:v>
                </c:pt>
                <c:pt idx="1111">
                  <c:v>31.3</c:v>
                </c:pt>
                <c:pt idx="1112">
                  <c:v>31.3</c:v>
                </c:pt>
                <c:pt idx="1113">
                  <c:v>31.3</c:v>
                </c:pt>
                <c:pt idx="1114">
                  <c:v>31.3</c:v>
                </c:pt>
                <c:pt idx="1115">
                  <c:v>31.3</c:v>
                </c:pt>
                <c:pt idx="1116">
                  <c:v>31.3</c:v>
                </c:pt>
                <c:pt idx="1117">
                  <c:v>31.3</c:v>
                </c:pt>
                <c:pt idx="1118">
                  <c:v>31.3</c:v>
                </c:pt>
                <c:pt idx="1119">
                  <c:v>31.3</c:v>
                </c:pt>
                <c:pt idx="1120">
                  <c:v>31.29</c:v>
                </c:pt>
                <c:pt idx="1121">
                  <c:v>31.29</c:v>
                </c:pt>
                <c:pt idx="1122">
                  <c:v>31.29</c:v>
                </c:pt>
                <c:pt idx="1123">
                  <c:v>31.29</c:v>
                </c:pt>
                <c:pt idx="1124">
                  <c:v>31.29</c:v>
                </c:pt>
                <c:pt idx="1125">
                  <c:v>31.29</c:v>
                </c:pt>
                <c:pt idx="1126">
                  <c:v>31.29</c:v>
                </c:pt>
                <c:pt idx="1127">
                  <c:v>31.28</c:v>
                </c:pt>
                <c:pt idx="1128">
                  <c:v>31.28</c:v>
                </c:pt>
                <c:pt idx="1129">
                  <c:v>31.28</c:v>
                </c:pt>
                <c:pt idx="1130">
                  <c:v>31.28</c:v>
                </c:pt>
                <c:pt idx="1131">
                  <c:v>31.28</c:v>
                </c:pt>
                <c:pt idx="1132">
                  <c:v>31.28</c:v>
                </c:pt>
                <c:pt idx="1133">
                  <c:v>31.28</c:v>
                </c:pt>
                <c:pt idx="1134">
                  <c:v>31.28</c:v>
                </c:pt>
                <c:pt idx="1135">
                  <c:v>31.28</c:v>
                </c:pt>
                <c:pt idx="1136">
                  <c:v>31.28</c:v>
                </c:pt>
                <c:pt idx="1137">
                  <c:v>31.28</c:v>
                </c:pt>
                <c:pt idx="1138">
                  <c:v>31.27</c:v>
                </c:pt>
                <c:pt idx="1139">
                  <c:v>31.27</c:v>
                </c:pt>
                <c:pt idx="1140">
                  <c:v>31.27</c:v>
                </c:pt>
                <c:pt idx="1141">
                  <c:v>31.27</c:v>
                </c:pt>
                <c:pt idx="1142">
                  <c:v>31.27</c:v>
                </c:pt>
                <c:pt idx="1143">
                  <c:v>31.26</c:v>
                </c:pt>
                <c:pt idx="1144">
                  <c:v>31.26</c:v>
                </c:pt>
                <c:pt idx="1145">
                  <c:v>31.25</c:v>
                </c:pt>
                <c:pt idx="1146">
                  <c:v>31.25</c:v>
                </c:pt>
                <c:pt idx="1147">
                  <c:v>31.25</c:v>
                </c:pt>
                <c:pt idx="1148">
                  <c:v>31.25</c:v>
                </c:pt>
                <c:pt idx="1149">
                  <c:v>31.24</c:v>
                </c:pt>
                <c:pt idx="1150">
                  <c:v>31.24</c:v>
                </c:pt>
                <c:pt idx="1151">
                  <c:v>31.24</c:v>
                </c:pt>
                <c:pt idx="1152">
                  <c:v>31.23</c:v>
                </c:pt>
                <c:pt idx="1153">
                  <c:v>31.23</c:v>
                </c:pt>
                <c:pt idx="1154">
                  <c:v>31.24</c:v>
                </c:pt>
                <c:pt idx="1155">
                  <c:v>31.23</c:v>
                </c:pt>
                <c:pt idx="1156">
                  <c:v>31.22</c:v>
                </c:pt>
                <c:pt idx="1157">
                  <c:v>31.22</c:v>
                </c:pt>
                <c:pt idx="1158">
                  <c:v>31.22</c:v>
                </c:pt>
                <c:pt idx="1159">
                  <c:v>31.22</c:v>
                </c:pt>
                <c:pt idx="1160">
                  <c:v>31.22</c:v>
                </c:pt>
                <c:pt idx="1161">
                  <c:v>31.22</c:v>
                </c:pt>
                <c:pt idx="1162">
                  <c:v>31.22</c:v>
                </c:pt>
                <c:pt idx="1163">
                  <c:v>31.21</c:v>
                </c:pt>
                <c:pt idx="1164">
                  <c:v>31.21</c:v>
                </c:pt>
                <c:pt idx="1165">
                  <c:v>31.21</c:v>
                </c:pt>
                <c:pt idx="1166">
                  <c:v>31.21</c:v>
                </c:pt>
                <c:pt idx="1167">
                  <c:v>31.21</c:v>
                </c:pt>
                <c:pt idx="1168">
                  <c:v>31.21</c:v>
                </c:pt>
                <c:pt idx="1169">
                  <c:v>31.21</c:v>
                </c:pt>
                <c:pt idx="1170">
                  <c:v>31.21</c:v>
                </c:pt>
                <c:pt idx="1171">
                  <c:v>31.21</c:v>
                </c:pt>
                <c:pt idx="1172">
                  <c:v>31.21</c:v>
                </c:pt>
                <c:pt idx="1173">
                  <c:v>31.21</c:v>
                </c:pt>
                <c:pt idx="1174">
                  <c:v>31.21</c:v>
                </c:pt>
                <c:pt idx="1175">
                  <c:v>31.21</c:v>
                </c:pt>
                <c:pt idx="1176">
                  <c:v>31.21</c:v>
                </c:pt>
                <c:pt idx="1177">
                  <c:v>31.21</c:v>
                </c:pt>
                <c:pt idx="1178">
                  <c:v>31.21</c:v>
                </c:pt>
                <c:pt idx="1179">
                  <c:v>31.21</c:v>
                </c:pt>
                <c:pt idx="1180">
                  <c:v>31.21</c:v>
                </c:pt>
                <c:pt idx="1181">
                  <c:v>31.21</c:v>
                </c:pt>
                <c:pt idx="1182">
                  <c:v>31.21</c:v>
                </c:pt>
                <c:pt idx="1183">
                  <c:v>31.21</c:v>
                </c:pt>
                <c:pt idx="1184">
                  <c:v>31.21</c:v>
                </c:pt>
                <c:pt idx="1185">
                  <c:v>31.21</c:v>
                </c:pt>
                <c:pt idx="1186">
                  <c:v>31.21</c:v>
                </c:pt>
                <c:pt idx="1187">
                  <c:v>31.21</c:v>
                </c:pt>
                <c:pt idx="1188">
                  <c:v>31.21</c:v>
                </c:pt>
                <c:pt idx="1189">
                  <c:v>31.21</c:v>
                </c:pt>
                <c:pt idx="1190">
                  <c:v>31.21</c:v>
                </c:pt>
                <c:pt idx="1191">
                  <c:v>31.21</c:v>
                </c:pt>
                <c:pt idx="1192">
                  <c:v>31.21</c:v>
                </c:pt>
                <c:pt idx="1193">
                  <c:v>31.21</c:v>
                </c:pt>
                <c:pt idx="1194">
                  <c:v>31.2</c:v>
                </c:pt>
                <c:pt idx="1195">
                  <c:v>31.2</c:v>
                </c:pt>
                <c:pt idx="1196">
                  <c:v>31.2</c:v>
                </c:pt>
                <c:pt idx="1197">
                  <c:v>31.2</c:v>
                </c:pt>
                <c:pt idx="1198">
                  <c:v>31.19</c:v>
                </c:pt>
                <c:pt idx="1199">
                  <c:v>31.19</c:v>
                </c:pt>
                <c:pt idx="1200">
                  <c:v>31.19</c:v>
                </c:pt>
                <c:pt idx="1201">
                  <c:v>31.18</c:v>
                </c:pt>
                <c:pt idx="1202">
                  <c:v>31.18</c:v>
                </c:pt>
                <c:pt idx="1203">
                  <c:v>31.18</c:v>
                </c:pt>
                <c:pt idx="1204">
                  <c:v>31.17</c:v>
                </c:pt>
                <c:pt idx="1205">
                  <c:v>31.17</c:v>
                </c:pt>
                <c:pt idx="1206">
                  <c:v>31.17</c:v>
                </c:pt>
                <c:pt idx="1207">
                  <c:v>31.16</c:v>
                </c:pt>
                <c:pt idx="1208">
                  <c:v>31.16</c:v>
                </c:pt>
                <c:pt idx="1209">
                  <c:v>31.15</c:v>
                </c:pt>
                <c:pt idx="1210">
                  <c:v>31.15</c:v>
                </c:pt>
                <c:pt idx="1211">
                  <c:v>31.14</c:v>
                </c:pt>
                <c:pt idx="1212">
                  <c:v>31.13</c:v>
                </c:pt>
                <c:pt idx="1213">
                  <c:v>31.13</c:v>
                </c:pt>
                <c:pt idx="1214">
                  <c:v>31.12</c:v>
                </c:pt>
                <c:pt idx="1215">
                  <c:v>31.12</c:v>
                </c:pt>
                <c:pt idx="1216">
                  <c:v>31.11</c:v>
                </c:pt>
                <c:pt idx="1217">
                  <c:v>31.11</c:v>
                </c:pt>
                <c:pt idx="1218">
                  <c:v>31.11</c:v>
                </c:pt>
                <c:pt idx="1219">
                  <c:v>31.11</c:v>
                </c:pt>
                <c:pt idx="1220">
                  <c:v>31.11</c:v>
                </c:pt>
                <c:pt idx="1221">
                  <c:v>31.11</c:v>
                </c:pt>
                <c:pt idx="1222">
                  <c:v>31.11</c:v>
                </c:pt>
                <c:pt idx="1223">
                  <c:v>31.1</c:v>
                </c:pt>
                <c:pt idx="1224">
                  <c:v>31.1</c:v>
                </c:pt>
                <c:pt idx="1225">
                  <c:v>31.1</c:v>
                </c:pt>
                <c:pt idx="1226">
                  <c:v>31.09</c:v>
                </c:pt>
                <c:pt idx="1227">
                  <c:v>31.09</c:v>
                </c:pt>
                <c:pt idx="1228">
                  <c:v>31.09</c:v>
                </c:pt>
                <c:pt idx="1229">
                  <c:v>31.09</c:v>
                </c:pt>
                <c:pt idx="1230">
                  <c:v>31.09</c:v>
                </c:pt>
                <c:pt idx="1231">
                  <c:v>31.08</c:v>
                </c:pt>
                <c:pt idx="1232">
                  <c:v>31.08</c:v>
                </c:pt>
                <c:pt idx="1233">
                  <c:v>31.07</c:v>
                </c:pt>
                <c:pt idx="1234">
                  <c:v>31.08</c:v>
                </c:pt>
                <c:pt idx="1235">
                  <c:v>31.08</c:v>
                </c:pt>
                <c:pt idx="1236">
                  <c:v>31.07</c:v>
                </c:pt>
                <c:pt idx="1237">
                  <c:v>31.07</c:v>
                </c:pt>
                <c:pt idx="1238">
                  <c:v>31.08</c:v>
                </c:pt>
                <c:pt idx="1239">
                  <c:v>31.08</c:v>
                </c:pt>
                <c:pt idx="1240">
                  <c:v>31.08</c:v>
                </c:pt>
                <c:pt idx="1241">
                  <c:v>31.08</c:v>
                </c:pt>
                <c:pt idx="1242">
                  <c:v>31.09</c:v>
                </c:pt>
                <c:pt idx="1243">
                  <c:v>31.09</c:v>
                </c:pt>
                <c:pt idx="1244">
                  <c:v>31.09</c:v>
                </c:pt>
                <c:pt idx="1245">
                  <c:v>31.09</c:v>
                </c:pt>
                <c:pt idx="1246">
                  <c:v>31.09</c:v>
                </c:pt>
                <c:pt idx="1247">
                  <c:v>31.09</c:v>
                </c:pt>
                <c:pt idx="1248">
                  <c:v>31.09</c:v>
                </c:pt>
                <c:pt idx="1249">
                  <c:v>31.09</c:v>
                </c:pt>
                <c:pt idx="1250">
                  <c:v>31.09</c:v>
                </c:pt>
                <c:pt idx="1251">
                  <c:v>31.09</c:v>
                </c:pt>
                <c:pt idx="1252">
                  <c:v>31.09</c:v>
                </c:pt>
                <c:pt idx="1253">
                  <c:v>31.09</c:v>
                </c:pt>
                <c:pt idx="1254">
                  <c:v>31.1</c:v>
                </c:pt>
                <c:pt idx="1255">
                  <c:v>31.09</c:v>
                </c:pt>
                <c:pt idx="1256">
                  <c:v>31.1</c:v>
                </c:pt>
                <c:pt idx="1257">
                  <c:v>31.1</c:v>
                </c:pt>
                <c:pt idx="1258">
                  <c:v>31.1</c:v>
                </c:pt>
                <c:pt idx="1259">
                  <c:v>31.1</c:v>
                </c:pt>
                <c:pt idx="1260">
                  <c:v>31.1</c:v>
                </c:pt>
                <c:pt idx="1261">
                  <c:v>31.1</c:v>
                </c:pt>
                <c:pt idx="1262">
                  <c:v>31.1</c:v>
                </c:pt>
                <c:pt idx="1263">
                  <c:v>31.11</c:v>
                </c:pt>
                <c:pt idx="1264">
                  <c:v>31.11</c:v>
                </c:pt>
                <c:pt idx="1265">
                  <c:v>31.11</c:v>
                </c:pt>
                <c:pt idx="1266">
                  <c:v>31.11</c:v>
                </c:pt>
                <c:pt idx="1267">
                  <c:v>31.12</c:v>
                </c:pt>
                <c:pt idx="1268">
                  <c:v>31.12</c:v>
                </c:pt>
                <c:pt idx="1269">
                  <c:v>31.12</c:v>
                </c:pt>
                <c:pt idx="1270">
                  <c:v>31.12</c:v>
                </c:pt>
                <c:pt idx="1271">
                  <c:v>31.12</c:v>
                </c:pt>
                <c:pt idx="1272">
                  <c:v>31.12</c:v>
                </c:pt>
                <c:pt idx="1273">
                  <c:v>31.13</c:v>
                </c:pt>
                <c:pt idx="1274">
                  <c:v>31.13</c:v>
                </c:pt>
                <c:pt idx="1275">
                  <c:v>31.13</c:v>
                </c:pt>
                <c:pt idx="1276">
                  <c:v>31.13</c:v>
                </c:pt>
                <c:pt idx="1277">
                  <c:v>31.14</c:v>
                </c:pt>
                <c:pt idx="1278">
                  <c:v>31.14</c:v>
                </c:pt>
                <c:pt idx="1279">
                  <c:v>31.14</c:v>
                </c:pt>
                <c:pt idx="1280">
                  <c:v>31.14</c:v>
                </c:pt>
                <c:pt idx="1281">
                  <c:v>31.14</c:v>
                </c:pt>
                <c:pt idx="1282">
                  <c:v>31.14</c:v>
                </c:pt>
                <c:pt idx="1283">
                  <c:v>31.14</c:v>
                </c:pt>
                <c:pt idx="1284">
                  <c:v>31.14</c:v>
                </c:pt>
                <c:pt idx="1285">
                  <c:v>31.13</c:v>
                </c:pt>
                <c:pt idx="1286">
                  <c:v>31.14</c:v>
                </c:pt>
                <c:pt idx="1287">
                  <c:v>31.14</c:v>
                </c:pt>
                <c:pt idx="1288">
                  <c:v>31.14</c:v>
                </c:pt>
                <c:pt idx="1289">
                  <c:v>31.14</c:v>
                </c:pt>
                <c:pt idx="1290">
                  <c:v>31.14</c:v>
                </c:pt>
                <c:pt idx="1291">
                  <c:v>31.14</c:v>
                </c:pt>
                <c:pt idx="1292">
                  <c:v>31.14</c:v>
                </c:pt>
                <c:pt idx="1293">
                  <c:v>31.14</c:v>
                </c:pt>
                <c:pt idx="1294">
                  <c:v>31.14</c:v>
                </c:pt>
                <c:pt idx="1295">
                  <c:v>31.14</c:v>
                </c:pt>
                <c:pt idx="1296">
                  <c:v>31.14</c:v>
                </c:pt>
                <c:pt idx="1297">
                  <c:v>31.14</c:v>
                </c:pt>
                <c:pt idx="1298">
                  <c:v>31.14</c:v>
                </c:pt>
                <c:pt idx="1299">
                  <c:v>31.14</c:v>
                </c:pt>
                <c:pt idx="1300">
                  <c:v>31.14</c:v>
                </c:pt>
                <c:pt idx="1301">
                  <c:v>31.14</c:v>
                </c:pt>
                <c:pt idx="1302">
                  <c:v>31.14</c:v>
                </c:pt>
                <c:pt idx="1303">
                  <c:v>31.14</c:v>
                </c:pt>
                <c:pt idx="1304">
                  <c:v>31.14</c:v>
                </c:pt>
                <c:pt idx="1305">
                  <c:v>31.14</c:v>
                </c:pt>
                <c:pt idx="1306">
                  <c:v>31.14</c:v>
                </c:pt>
                <c:pt idx="1307">
                  <c:v>31.15</c:v>
                </c:pt>
                <c:pt idx="1308">
                  <c:v>31.15</c:v>
                </c:pt>
                <c:pt idx="1309">
                  <c:v>31.15</c:v>
                </c:pt>
                <c:pt idx="1310">
                  <c:v>31.14</c:v>
                </c:pt>
                <c:pt idx="1311">
                  <c:v>31.15</c:v>
                </c:pt>
                <c:pt idx="1312">
                  <c:v>31.15</c:v>
                </c:pt>
                <c:pt idx="1313">
                  <c:v>31.15</c:v>
                </c:pt>
                <c:pt idx="1314">
                  <c:v>31.15</c:v>
                </c:pt>
                <c:pt idx="1315">
                  <c:v>31.15</c:v>
                </c:pt>
                <c:pt idx="1316">
                  <c:v>31.14</c:v>
                </c:pt>
                <c:pt idx="1317">
                  <c:v>31.14</c:v>
                </c:pt>
                <c:pt idx="1318">
                  <c:v>31.14</c:v>
                </c:pt>
                <c:pt idx="1319">
                  <c:v>31.14</c:v>
                </c:pt>
                <c:pt idx="1320">
                  <c:v>31.14</c:v>
                </c:pt>
                <c:pt idx="1321">
                  <c:v>31.13</c:v>
                </c:pt>
                <c:pt idx="1322">
                  <c:v>31.13</c:v>
                </c:pt>
                <c:pt idx="1323">
                  <c:v>31.13</c:v>
                </c:pt>
                <c:pt idx="1324">
                  <c:v>31.13</c:v>
                </c:pt>
                <c:pt idx="1325">
                  <c:v>31.13</c:v>
                </c:pt>
                <c:pt idx="1326">
                  <c:v>31.12</c:v>
                </c:pt>
                <c:pt idx="1327">
                  <c:v>31.12</c:v>
                </c:pt>
                <c:pt idx="1328">
                  <c:v>31.12</c:v>
                </c:pt>
                <c:pt idx="1329">
                  <c:v>31.12</c:v>
                </c:pt>
                <c:pt idx="1330">
                  <c:v>31.11</c:v>
                </c:pt>
                <c:pt idx="1331">
                  <c:v>31.11</c:v>
                </c:pt>
                <c:pt idx="1332">
                  <c:v>31.11</c:v>
                </c:pt>
                <c:pt idx="1333">
                  <c:v>31.11</c:v>
                </c:pt>
                <c:pt idx="1334">
                  <c:v>31.11</c:v>
                </c:pt>
                <c:pt idx="1335">
                  <c:v>31.11</c:v>
                </c:pt>
                <c:pt idx="1336">
                  <c:v>31.1</c:v>
                </c:pt>
                <c:pt idx="1337">
                  <c:v>31.09</c:v>
                </c:pt>
                <c:pt idx="1338">
                  <c:v>31.09</c:v>
                </c:pt>
                <c:pt idx="1339">
                  <c:v>31.09</c:v>
                </c:pt>
                <c:pt idx="1340">
                  <c:v>31.09</c:v>
                </c:pt>
                <c:pt idx="1341">
                  <c:v>31.08</c:v>
                </c:pt>
                <c:pt idx="1342">
                  <c:v>31.08</c:v>
                </c:pt>
                <c:pt idx="1343">
                  <c:v>31.08</c:v>
                </c:pt>
                <c:pt idx="1344">
                  <c:v>31.07</c:v>
                </c:pt>
                <c:pt idx="1345">
                  <c:v>31.07</c:v>
                </c:pt>
                <c:pt idx="1346">
                  <c:v>31.07</c:v>
                </c:pt>
                <c:pt idx="1347">
                  <c:v>31.07</c:v>
                </c:pt>
                <c:pt idx="1348">
                  <c:v>31.07</c:v>
                </c:pt>
                <c:pt idx="1349">
                  <c:v>31.07</c:v>
                </c:pt>
                <c:pt idx="1350">
                  <c:v>31.07</c:v>
                </c:pt>
                <c:pt idx="1351">
                  <c:v>31.07</c:v>
                </c:pt>
                <c:pt idx="1352">
                  <c:v>31.07</c:v>
                </c:pt>
                <c:pt idx="1353">
                  <c:v>31.07</c:v>
                </c:pt>
                <c:pt idx="1354">
                  <c:v>31.07</c:v>
                </c:pt>
                <c:pt idx="1355">
                  <c:v>31.06</c:v>
                </c:pt>
                <c:pt idx="1356">
                  <c:v>31.06</c:v>
                </c:pt>
                <c:pt idx="1357">
                  <c:v>31.06</c:v>
                </c:pt>
                <c:pt idx="1358">
                  <c:v>31.06</c:v>
                </c:pt>
                <c:pt idx="1359">
                  <c:v>31.06</c:v>
                </c:pt>
                <c:pt idx="1360">
                  <c:v>31.07</c:v>
                </c:pt>
                <c:pt idx="1361">
                  <c:v>31.07</c:v>
                </c:pt>
                <c:pt idx="1362">
                  <c:v>31.07</c:v>
                </c:pt>
                <c:pt idx="1363">
                  <c:v>31.08</c:v>
                </c:pt>
                <c:pt idx="1364">
                  <c:v>31.09</c:v>
                </c:pt>
                <c:pt idx="1365">
                  <c:v>31.11</c:v>
                </c:pt>
                <c:pt idx="1366">
                  <c:v>31.12</c:v>
                </c:pt>
                <c:pt idx="1367">
                  <c:v>31.13</c:v>
                </c:pt>
                <c:pt idx="1368">
                  <c:v>31.14</c:v>
                </c:pt>
                <c:pt idx="1369">
                  <c:v>31.15</c:v>
                </c:pt>
                <c:pt idx="1370">
                  <c:v>31.16</c:v>
                </c:pt>
                <c:pt idx="1371">
                  <c:v>31.18</c:v>
                </c:pt>
                <c:pt idx="1372">
                  <c:v>31.19</c:v>
                </c:pt>
                <c:pt idx="1373">
                  <c:v>31.2</c:v>
                </c:pt>
                <c:pt idx="1374">
                  <c:v>31.2</c:v>
                </c:pt>
                <c:pt idx="1375">
                  <c:v>31.21</c:v>
                </c:pt>
                <c:pt idx="1376">
                  <c:v>31.21</c:v>
                </c:pt>
                <c:pt idx="1377">
                  <c:v>31.21</c:v>
                </c:pt>
                <c:pt idx="1378">
                  <c:v>31.21</c:v>
                </c:pt>
                <c:pt idx="1379">
                  <c:v>31.21</c:v>
                </c:pt>
                <c:pt idx="1380">
                  <c:v>31.21</c:v>
                </c:pt>
                <c:pt idx="1381">
                  <c:v>31.21</c:v>
                </c:pt>
                <c:pt idx="1382">
                  <c:v>31.21</c:v>
                </c:pt>
                <c:pt idx="1383">
                  <c:v>31.21</c:v>
                </c:pt>
                <c:pt idx="1384">
                  <c:v>31.21</c:v>
                </c:pt>
                <c:pt idx="1385">
                  <c:v>31.21</c:v>
                </c:pt>
                <c:pt idx="1386">
                  <c:v>31.21</c:v>
                </c:pt>
                <c:pt idx="1387">
                  <c:v>31.21</c:v>
                </c:pt>
                <c:pt idx="1388">
                  <c:v>31.22</c:v>
                </c:pt>
                <c:pt idx="1389">
                  <c:v>31.22</c:v>
                </c:pt>
                <c:pt idx="1390">
                  <c:v>31.23</c:v>
                </c:pt>
                <c:pt idx="1391">
                  <c:v>31.24</c:v>
                </c:pt>
                <c:pt idx="1392">
                  <c:v>31.25</c:v>
                </c:pt>
                <c:pt idx="1393">
                  <c:v>31.26</c:v>
                </c:pt>
                <c:pt idx="1394">
                  <c:v>31.28</c:v>
                </c:pt>
                <c:pt idx="1395">
                  <c:v>31.29</c:v>
                </c:pt>
                <c:pt idx="1396">
                  <c:v>31.29</c:v>
                </c:pt>
                <c:pt idx="1397">
                  <c:v>31.3</c:v>
                </c:pt>
                <c:pt idx="1398">
                  <c:v>31.3</c:v>
                </c:pt>
                <c:pt idx="1399">
                  <c:v>31.3</c:v>
                </c:pt>
                <c:pt idx="1400">
                  <c:v>31.31</c:v>
                </c:pt>
                <c:pt idx="1401">
                  <c:v>31.32</c:v>
                </c:pt>
                <c:pt idx="1402">
                  <c:v>31.33</c:v>
                </c:pt>
                <c:pt idx="1403">
                  <c:v>31.35</c:v>
                </c:pt>
                <c:pt idx="1404">
                  <c:v>31.37</c:v>
                </c:pt>
                <c:pt idx="1405">
                  <c:v>31.38</c:v>
                </c:pt>
                <c:pt idx="1406">
                  <c:v>31.4</c:v>
                </c:pt>
                <c:pt idx="1407">
                  <c:v>31.41</c:v>
                </c:pt>
                <c:pt idx="1408">
                  <c:v>31.42</c:v>
                </c:pt>
                <c:pt idx="1409">
                  <c:v>31.43</c:v>
                </c:pt>
                <c:pt idx="1410">
                  <c:v>31.44</c:v>
                </c:pt>
                <c:pt idx="1411">
                  <c:v>31.45</c:v>
                </c:pt>
                <c:pt idx="1412">
                  <c:v>31.46</c:v>
                </c:pt>
                <c:pt idx="1413">
                  <c:v>31.47</c:v>
                </c:pt>
                <c:pt idx="1414">
                  <c:v>31.47</c:v>
                </c:pt>
                <c:pt idx="1415">
                  <c:v>31.47</c:v>
                </c:pt>
                <c:pt idx="1416">
                  <c:v>31.48</c:v>
                </c:pt>
                <c:pt idx="1417">
                  <c:v>31.48</c:v>
                </c:pt>
                <c:pt idx="1418">
                  <c:v>31.48</c:v>
                </c:pt>
                <c:pt idx="1419">
                  <c:v>31.49</c:v>
                </c:pt>
                <c:pt idx="1420">
                  <c:v>31.49</c:v>
                </c:pt>
                <c:pt idx="1421">
                  <c:v>31.5</c:v>
                </c:pt>
                <c:pt idx="1422">
                  <c:v>31.51</c:v>
                </c:pt>
                <c:pt idx="1423">
                  <c:v>31.51</c:v>
                </c:pt>
                <c:pt idx="1424">
                  <c:v>31.52</c:v>
                </c:pt>
                <c:pt idx="1425">
                  <c:v>31.52</c:v>
                </c:pt>
                <c:pt idx="1426">
                  <c:v>31.53</c:v>
                </c:pt>
                <c:pt idx="1427">
                  <c:v>31.54</c:v>
                </c:pt>
                <c:pt idx="1428">
                  <c:v>31.54</c:v>
                </c:pt>
                <c:pt idx="1429">
                  <c:v>31.55</c:v>
                </c:pt>
                <c:pt idx="1430">
                  <c:v>31.56</c:v>
                </c:pt>
                <c:pt idx="1431">
                  <c:v>31.56</c:v>
                </c:pt>
                <c:pt idx="1432">
                  <c:v>31.56</c:v>
                </c:pt>
                <c:pt idx="1433">
                  <c:v>31.57</c:v>
                </c:pt>
                <c:pt idx="1434">
                  <c:v>31.58</c:v>
                </c:pt>
                <c:pt idx="1435">
                  <c:v>31.58</c:v>
                </c:pt>
                <c:pt idx="1436">
                  <c:v>31.58</c:v>
                </c:pt>
                <c:pt idx="1437">
                  <c:v>31.59</c:v>
                </c:pt>
                <c:pt idx="1438">
                  <c:v>31.59</c:v>
                </c:pt>
                <c:pt idx="1439">
                  <c:v>31.59</c:v>
                </c:pt>
                <c:pt idx="1440">
                  <c:v>31.6</c:v>
                </c:pt>
                <c:pt idx="1441">
                  <c:v>31.6</c:v>
                </c:pt>
                <c:pt idx="1442">
                  <c:v>31.61</c:v>
                </c:pt>
                <c:pt idx="1443">
                  <c:v>31.62</c:v>
                </c:pt>
                <c:pt idx="1444">
                  <c:v>31.62</c:v>
                </c:pt>
                <c:pt idx="1445">
                  <c:v>31.62</c:v>
                </c:pt>
                <c:pt idx="1446">
                  <c:v>31.62</c:v>
                </c:pt>
                <c:pt idx="1447">
                  <c:v>31.63</c:v>
                </c:pt>
                <c:pt idx="1448">
                  <c:v>31.63</c:v>
                </c:pt>
                <c:pt idx="1449">
                  <c:v>31.63</c:v>
                </c:pt>
                <c:pt idx="1450">
                  <c:v>31.63</c:v>
                </c:pt>
                <c:pt idx="1451">
                  <c:v>31.64</c:v>
                </c:pt>
                <c:pt idx="1452">
                  <c:v>31.64</c:v>
                </c:pt>
                <c:pt idx="1453">
                  <c:v>31.64</c:v>
                </c:pt>
                <c:pt idx="1454">
                  <c:v>31.64</c:v>
                </c:pt>
                <c:pt idx="1455">
                  <c:v>31.64</c:v>
                </c:pt>
                <c:pt idx="1456">
                  <c:v>31.64</c:v>
                </c:pt>
                <c:pt idx="1457">
                  <c:v>31.64</c:v>
                </c:pt>
                <c:pt idx="1458">
                  <c:v>31.64</c:v>
                </c:pt>
                <c:pt idx="1459">
                  <c:v>31.64</c:v>
                </c:pt>
                <c:pt idx="1460">
                  <c:v>31.64</c:v>
                </c:pt>
                <c:pt idx="1461">
                  <c:v>31.64</c:v>
                </c:pt>
                <c:pt idx="1462">
                  <c:v>31.64</c:v>
                </c:pt>
                <c:pt idx="1463">
                  <c:v>31.64</c:v>
                </c:pt>
                <c:pt idx="1464">
                  <c:v>31.64</c:v>
                </c:pt>
                <c:pt idx="1465">
                  <c:v>31.64</c:v>
                </c:pt>
                <c:pt idx="1466">
                  <c:v>31.64</c:v>
                </c:pt>
                <c:pt idx="1467">
                  <c:v>31.64</c:v>
                </c:pt>
                <c:pt idx="1468">
                  <c:v>31.64</c:v>
                </c:pt>
                <c:pt idx="1469">
                  <c:v>31.64</c:v>
                </c:pt>
                <c:pt idx="1470">
                  <c:v>31.64</c:v>
                </c:pt>
                <c:pt idx="1471">
                  <c:v>31.64</c:v>
                </c:pt>
                <c:pt idx="1472">
                  <c:v>31.64</c:v>
                </c:pt>
                <c:pt idx="1473">
                  <c:v>31.64</c:v>
                </c:pt>
                <c:pt idx="1474">
                  <c:v>31.64</c:v>
                </c:pt>
                <c:pt idx="1475">
                  <c:v>31.64</c:v>
                </c:pt>
                <c:pt idx="1476">
                  <c:v>31.64</c:v>
                </c:pt>
                <c:pt idx="1477">
                  <c:v>31.64</c:v>
                </c:pt>
                <c:pt idx="1478">
                  <c:v>31.64</c:v>
                </c:pt>
                <c:pt idx="1479">
                  <c:v>31.64</c:v>
                </c:pt>
                <c:pt idx="1480">
                  <c:v>31.64</c:v>
                </c:pt>
                <c:pt idx="1481">
                  <c:v>31.64</c:v>
                </c:pt>
                <c:pt idx="1482">
                  <c:v>31.64</c:v>
                </c:pt>
                <c:pt idx="1483">
                  <c:v>31.64</c:v>
                </c:pt>
                <c:pt idx="1484">
                  <c:v>31.64</c:v>
                </c:pt>
                <c:pt idx="1485">
                  <c:v>31.64</c:v>
                </c:pt>
                <c:pt idx="1486">
                  <c:v>31.64</c:v>
                </c:pt>
                <c:pt idx="1487">
                  <c:v>31.64</c:v>
                </c:pt>
                <c:pt idx="1488">
                  <c:v>31.64</c:v>
                </c:pt>
                <c:pt idx="1489">
                  <c:v>31.65</c:v>
                </c:pt>
                <c:pt idx="1490">
                  <c:v>31.65</c:v>
                </c:pt>
                <c:pt idx="1491">
                  <c:v>31.65</c:v>
                </c:pt>
                <c:pt idx="1492">
                  <c:v>31.65</c:v>
                </c:pt>
                <c:pt idx="1493">
                  <c:v>31.65</c:v>
                </c:pt>
                <c:pt idx="1494">
                  <c:v>31.65</c:v>
                </c:pt>
                <c:pt idx="1495">
                  <c:v>31.65</c:v>
                </c:pt>
                <c:pt idx="1496">
                  <c:v>31.65</c:v>
                </c:pt>
                <c:pt idx="1497">
                  <c:v>31.65</c:v>
                </c:pt>
                <c:pt idx="1498">
                  <c:v>31.65</c:v>
                </c:pt>
                <c:pt idx="1499">
                  <c:v>31.65</c:v>
                </c:pt>
                <c:pt idx="1500">
                  <c:v>31.65</c:v>
                </c:pt>
                <c:pt idx="1501">
                  <c:v>31.65</c:v>
                </c:pt>
                <c:pt idx="1502">
                  <c:v>31.65</c:v>
                </c:pt>
                <c:pt idx="1503">
                  <c:v>31.65</c:v>
                </c:pt>
                <c:pt idx="1504">
                  <c:v>31.65</c:v>
                </c:pt>
                <c:pt idx="1505">
                  <c:v>31.65</c:v>
                </c:pt>
                <c:pt idx="1506">
                  <c:v>31.65</c:v>
                </c:pt>
                <c:pt idx="1507">
                  <c:v>31.65</c:v>
                </c:pt>
                <c:pt idx="1508">
                  <c:v>31.65</c:v>
                </c:pt>
                <c:pt idx="1509">
                  <c:v>31.65</c:v>
                </c:pt>
                <c:pt idx="1510">
                  <c:v>31.65</c:v>
                </c:pt>
                <c:pt idx="1511">
                  <c:v>31.65</c:v>
                </c:pt>
                <c:pt idx="1512">
                  <c:v>31.65</c:v>
                </c:pt>
                <c:pt idx="1513">
                  <c:v>31.65</c:v>
                </c:pt>
                <c:pt idx="1514">
                  <c:v>31.65</c:v>
                </c:pt>
                <c:pt idx="1515">
                  <c:v>31.65</c:v>
                </c:pt>
                <c:pt idx="1516">
                  <c:v>31.65</c:v>
                </c:pt>
                <c:pt idx="1517">
                  <c:v>31.65</c:v>
                </c:pt>
                <c:pt idx="1518">
                  <c:v>31.65</c:v>
                </c:pt>
                <c:pt idx="1519">
                  <c:v>31.65</c:v>
                </c:pt>
                <c:pt idx="1520">
                  <c:v>31.65</c:v>
                </c:pt>
                <c:pt idx="1521">
                  <c:v>31.65</c:v>
                </c:pt>
                <c:pt idx="1522">
                  <c:v>31.65</c:v>
                </c:pt>
                <c:pt idx="1523">
                  <c:v>31.65</c:v>
                </c:pt>
                <c:pt idx="1524">
                  <c:v>31.65</c:v>
                </c:pt>
                <c:pt idx="1525">
                  <c:v>31.65</c:v>
                </c:pt>
                <c:pt idx="1526">
                  <c:v>31.65</c:v>
                </c:pt>
                <c:pt idx="1527">
                  <c:v>31.65</c:v>
                </c:pt>
                <c:pt idx="1528">
                  <c:v>31.65</c:v>
                </c:pt>
                <c:pt idx="1529">
                  <c:v>31.65</c:v>
                </c:pt>
                <c:pt idx="1530">
                  <c:v>31.65</c:v>
                </c:pt>
                <c:pt idx="1531">
                  <c:v>31.65</c:v>
                </c:pt>
                <c:pt idx="1532">
                  <c:v>31.65</c:v>
                </c:pt>
                <c:pt idx="1533">
                  <c:v>31.65</c:v>
                </c:pt>
                <c:pt idx="1534">
                  <c:v>31.65</c:v>
                </c:pt>
                <c:pt idx="1535">
                  <c:v>31.65</c:v>
                </c:pt>
                <c:pt idx="1536">
                  <c:v>31.65</c:v>
                </c:pt>
                <c:pt idx="1537">
                  <c:v>31.65</c:v>
                </c:pt>
                <c:pt idx="1538">
                  <c:v>31.65</c:v>
                </c:pt>
                <c:pt idx="1539">
                  <c:v>31.65</c:v>
                </c:pt>
                <c:pt idx="1540">
                  <c:v>31.65</c:v>
                </c:pt>
                <c:pt idx="1541">
                  <c:v>31.65</c:v>
                </c:pt>
                <c:pt idx="1542">
                  <c:v>31.65</c:v>
                </c:pt>
                <c:pt idx="1543">
                  <c:v>31.65</c:v>
                </c:pt>
                <c:pt idx="1544">
                  <c:v>31.65</c:v>
                </c:pt>
                <c:pt idx="1545">
                  <c:v>31.65</c:v>
                </c:pt>
                <c:pt idx="1546">
                  <c:v>31.65</c:v>
                </c:pt>
                <c:pt idx="1547">
                  <c:v>31.65</c:v>
                </c:pt>
                <c:pt idx="1548">
                  <c:v>31.65</c:v>
                </c:pt>
                <c:pt idx="1549">
                  <c:v>31.65</c:v>
                </c:pt>
                <c:pt idx="1550">
                  <c:v>31.65</c:v>
                </c:pt>
                <c:pt idx="1551">
                  <c:v>31.65</c:v>
                </c:pt>
                <c:pt idx="1552">
                  <c:v>31.65</c:v>
                </c:pt>
                <c:pt idx="1553">
                  <c:v>31.65</c:v>
                </c:pt>
                <c:pt idx="1554">
                  <c:v>31.65</c:v>
                </c:pt>
                <c:pt idx="1555">
                  <c:v>31.65</c:v>
                </c:pt>
                <c:pt idx="1556">
                  <c:v>31.65</c:v>
                </c:pt>
                <c:pt idx="1557">
                  <c:v>31.65</c:v>
                </c:pt>
                <c:pt idx="1558">
                  <c:v>31.65</c:v>
                </c:pt>
                <c:pt idx="1559">
                  <c:v>31.65</c:v>
                </c:pt>
                <c:pt idx="1560">
                  <c:v>31.64</c:v>
                </c:pt>
                <c:pt idx="1561">
                  <c:v>31.64</c:v>
                </c:pt>
                <c:pt idx="1562">
                  <c:v>31.63</c:v>
                </c:pt>
                <c:pt idx="1563">
                  <c:v>31.62</c:v>
                </c:pt>
                <c:pt idx="1564">
                  <c:v>31.62</c:v>
                </c:pt>
                <c:pt idx="1565">
                  <c:v>31.61</c:v>
                </c:pt>
                <c:pt idx="1566">
                  <c:v>31.61</c:v>
                </c:pt>
                <c:pt idx="1567">
                  <c:v>31.6</c:v>
                </c:pt>
                <c:pt idx="1568">
                  <c:v>31.6</c:v>
                </c:pt>
                <c:pt idx="1569">
                  <c:v>31.59</c:v>
                </c:pt>
                <c:pt idx="1570">
                  <c:v>31.59</c:v>
                </c:pt>
                <c:pt idx="1571">
                  <c:v>31.59</c:v>
                </c:pt>
                <c:pt idx="1572">
                  <c:v>31.59</c:v>
                </c:pt>
                <c:pt idx="1573">
                  <c:v>31.58</c:v>
                </c:pt>
                <c:pt idx="1574">
                  <c:v>31.58</c:v>
                </c:pt>
                <c:pt idx="1575">
                  <c:v>31.58</c:v>
                </c:pt>
                <c:pt idx="1576">
                  <c:v>31.57</c:v>
                </c:pt>
                <c:pt idx="1577">
                  <c:v>31.56</c:v>
                </c:pt>
                <c:pt idx="1578">
                  <c:v>31.56</c:v>
                </c:pt>
                <c:pt idx="1579">
                  <c:v>31.55</c:v>
                </c:pt>
                <c:pt idx="1580">
                  <c:v>31.55</c:v>
                </c:pt>
                <c:pt idx="1581">
                  <c:v>31.55</c:v>
                </c:pt>
                <c:pt idx="1582">
                  <c:v>31.54</c:v>
                </c:pt>
                <c:pt idx="1583">
                  <c:v>31.54</c:v>
                </c:pt>
                <c:pt idx="1584">
                  <c:v>31.53</c:v>
                </c:pt>
                <c:pt idx="1585">
                  <c:v>31.53</c:v>
                </c:pt>
                <c:pt idx="1586">
                  <c:v>31.52</c:v>
                </c:pt>
                <c:pt idx="1587">
                  <c:v>31.52</c:v>
                </c:pt>
                <c:pt idx="1588">
                  <c:v>31.52</c:v>
                </c:pt>
                <c:pt idx="1589">
                  <c:v>31.51</c:v>
                </c:pt>
                <c:pt idx="1590">
                  <c:v>31.51</c:v>
                </c:pt>
                <c:pt idx="1591">
                  <c:v>31.5</c:v>
                </c:pt>
                <c:pt idx="1592">
                  <c:v>31.5</c:v>
                </c:pt>
                <c:pt idx="1593">
                  <c:v>31.49</c:v>
                </c:pt>
                <c:pt idx="1594">
                  <c:v>31.49</c:v>
                </c:pt>
                <c:pt idx="1595">
                  <c:v>31.48</c:v>
                </c:pt>
                <c:pt idx="1596">
                  <c:v>31.48</c:v>
                </c:pt>
                <c:pt idx="1597">
                  <c:v>31.48</c:v>
                </c:pt>
                <c:pt idx="1598">
                  <c:v>31.47</c:v>
                </c:pt>
                <c:pt idx="1599">
                  <c:v>31.47</c:v>
                </c:pt>
                <c:pt idx="1600">
                  <c:v>31.47</c:v>
                </c:pt>
                <c:pt idx="1601">
                  <c:v>31.47</c:v>
                </c:pt>
                <c:pt idx="1602">
                  <c:v>31.47</c:v>
                </c:pt>
                <c:pt idx="1603">
                  <c:v>31.46</c:v>
                </c:pt>
                <c:pt idx="1604">
                  <c:v>31.46</c:v>
                </c:pt>
                <c:pt idx="1605">
                  <c:v>31.46</c:v>
                </c:pt>
                <c:pt idx="1606">
                  <c:v>31.45</c:v>
                </c:pt>
                <c:pt idx="1607">
                  <c:v>31.45</c:v>
                </c:pt>
                <c:pt idx="1608">
                  <c:v>31.44</c:v>
                </c:pt>
                <c:pt idx="1609">
                  <c:v>31.44</c:v>
                </c:pt>
                <c:pt idx="1610">
                  <c:v>31.43</c:v>
                </c:pt>
                <c:pt idx="1611">
                  <c:v>31.43</c:v>
                </c:pt>
                <c:pt idx="1612">
                  <c:v>31.43</c:v>
                </c:pt>
                <c:pt idx="1613">
                  <c:v>31.42</c:v>
                </c:pt>
                <c:pt idx="1614">
                  <c:v>31.41</c:v>
                </c:pt>
                <c:pt idx="1615">
                  <c:v>31.4</c:v>
                </c:pt>
                <c:pt idx="1616">
                  <c:v>31.4</c:v>
                </c:pt>
                <c:pt idx="1617">
                  <c:v>31.4</c:v>
                </c:pt>
                <c:pt idx="1618">
                  <c:v>31.39</c:v>
                </c:pt>
                <c:pt idx="1619">
                  <c:v>31.39</c:v>
                </c:pt>
                <c:pt idx="1620">
                  <c:v>31.39</c:v>
                </c:pt>
                <c:pt idx="1621">
                  <c:v>31.39</c:v>
                </c:pt>
                <c:pt idx="1622">
                  <c:v>31.39</c:v>
                </c:pt>
                <c:pt idx="1623">
                  <c:v>31.39</c:v>
                </c:pt>
                <c:pt idx="1624">
                  <c:v>31.38</c:v>
                </c:pt>
                <c:pt idx="1625">
                  <c:v>31.38</c:v>
                </c:pt>
                <c:pt idx="1626">
                  <c:v>31.38</c:v>
                </c:pt>
                <c:pt idx="1627">
                  <c:v>31.37</c:v>
                </c:pt>
                <c:pt idx="1628">
                  <c:v>31.37</c:v>
                </c:pt>
                <c:pt idx="1629">
                  <c:v>31.36</c:v>
                </c:pt>
                <c:pt idx="1630">
                  <c:v>31.36</c:v>
                </c:pt>
                <c:pt idx="1631">
                  <c:v>31.36</c:v>
                </c:pt>
                <c:pt idx="1632">
                  <c:v>31.35</c:v>
                </c:pt>
                <c:pt idx="1633">
                  <c:v>31.36</c:v>
                </c:pt>
                <c:pt idx="1634">
                  <c:v>31.36</c:v>
                </c:pt>
                <c:pt idx="1635">
                  <c:v>31.35</c:v>
                </c:pt>
                <c:pt idx="1636">
                  <c:v>31.35</c:v>
                </c:pt>
                <c:pt idx="1637">
                  <c:v>31.35</c:v>
                </c:pt>
                <c:pt idx="1638">
                  <c:v>31.35</c:v>
                </c:pt>
                <c:pt idx="1639">
                  <c:v>31.35</c:v>
                </c:pt>
                <c:pt idx="1640">
                  <c:v>31.35</c:v>
                </c:pt>
                <c:pt idx="1641">
                  <c:v>31.35</c:v>
                </c:pt>
                <c:pt idx="1642">
                  <c:v>31.35</c:v>
                </c:pt>
                <c:pt idx="1643">
                  <c:v>31.35</c:v>
                </c:pt>
                <c:pt idx="1644">
                  <c:v>31.35</c:v>
                </c:pt>
                <c:pt idx="1645">
                  <c:v>31.35</c:v>
                </c:pt>
                <c:pt idx="1646">
                  <c:v>31.35</c:v>
                </c:pt>
                <c:pt idx="1647">
                  <c:v>31.35</c:v>
                </c:pt>
                <c:pt idx="1648">
                  <c:v>31.34</c:v>
                </c:pt>
                <c:pt idx="1649">
                  <c:v>31.34</c:v>
                </c:pt>
                <c:pt idx="1650">
                  <c:v>31.34</c:v>
                </c:pt>
                <c:pt idx="1651">
                  <c:v>31.34</c:v>
                </c:pt>
                <c:pt idx="1652">
                  <c:v>31.33</c:v>
                </c:pt>
                <c:pt idx="1653">
                  <c:v>31.33</c:v>
                </c:pt>
                <c:pt idx="1654">
                  <c:v>31.33</c:v>
                </c:pt>
                <c:pt idx="1655">
                  <c:v>31.33</c:v>
                </c:pt>
                <c:pt idx="1656">
                  <c:v>31.33</c:v>
                </c:pt>
                <c:pt idx="1657">
                  <c:v>31.33</c:v>
                </c:pt>
                <c:pt idx="1658">
                  <c:v>31.33</c:v>
                </c:pt>
                <c:pt idx="1659">
                  <c:v>31.33</c:v>
                </c:pt>
                <c:pt idx="1660">
                  <c:v>31.33</c:v>
                </c:pt>
                <c:pt idx="1661">
                  <c:v>31.33</c:v>
                </c:pt>
                <c:pt idx="1662">
                  <c:v>31.33</c:v>
                </c:pt>
                <c:pt idx="1663">
                  <c:v>31.33</c:v>
                </c:pt>
                <c:pt idx="1664">
                  <c:v>31.33</c:v>
                </c:pt>
                <c:pt idx="1665">
                  <c:v>31.32</c:v>
                </c:pt>
                <c:pt idx="1666">
                  <c:v>31.32</c:v>
                </c:pt>
                <c:pt idx="1667">
                  <c:v>31.31</c:v>
                </c:pt>
                <c:pt idx="1668">
                  <c:v>31.31</c:v>
                </c:pt>
                <c:pt idx="1669">
                  <c:v>31.31</c:v>
                </c:pt>
                <c:pt idx="1670">
                  <c:v>31.31</c:v>
                </c:pt>
                <c:pt idx="1671">
                  <c:v>31.31</c:v>
                </c:pt>
                <c:pt idx="1672">
                  <c:v>31.3</c:v>
                </c:pt>
                <c:pt idx="1673">
                  <c:v>31.3</c:v>
                </c:pt>
                <c:pt idx="1674">
                  <c:v>31.3</c:v>
                </c:pt>
                <c:pt idx="1675">
                  <c:v>31.3</c:v>
                </c:pt>
                <c:pt idx="1676">
                  <c:v>31.29</c:v>
                </c:pt>
                <c:pt idx="1677">
                  <c:v>31.29</c:v>
                </c:pt>
                <c:pt idx="1678">
                  <c:v>31.29</c:v>
                </c:pt>
                <c:pt idx="1679">
                  <c:v>31.28</c:v>
                </c:pt>
                <c:pt idx="1680">
                  <c:v>31.28</c:v>
                </c:pt>
                <c:pt idx="1681">
                  <c:v>31.28</c:v>
                </c:pt>
                <c:pt idx="1682">
                  <c:v>31.28</c:v>
                </c:pt>
                <c:pt idx="1683">
                  <c:v>31.28</c:v>
                </c:pt>
                <c:pt idx="1684">
                  <c:v>31.27</c:v>
                </c:pt>
                <c:pt idx="1685">
                  <c:v>31.27</c:v>
                </c:pt>
                <c:pt idx="1686">
                  <c:v>31.27</c:v>
                </c:pt>
                <c:pt idx="1687">
                  <c:v>31.27</c:v>
                </c:pt>
                <c:pt idx="1688">
                  <c:v>31.27</c:v>
                </c:pt>
                <c:pt idx="1689">
                  <c:v>31.27</c:v>
                </c:pt>
                <c:pt idx="1690">
                  <c:v>31.27</c:v>
                </c:pt>
                <c:pt idx="1691">
                  <c:v>31.27</c:v>
                </c:pt>
                <c:pt idx="1692">
                  <c:v>31.26</c:v>
                </c:pt>
                <c:pt idx="1693">
                  <c:v>31.26</c:v>
                </c:pt>
                <c:pt idx="1694">
                  <c:v>31.26</c:v>
                </c:pt>
                <c:pt idx="1695">
                  <c:v>31.26</c:v>
                </c:pt>
                <c:pt idx="1696">
                  <c:v>31.25</c:v>
                </c:pt>
                <c:pt idx="1697">
                  <c:v>31.25</c:v>
                </c:pt>
                <c:pt idx="1698">
                  <c:v>31.25</c:v>
                </c:pt>
                <c:pt idx="1699">
                  <c:v>31.25</c:v>
                </c:pt>
                <c:pt idx="1700">
                  <c:v>31.25</c:v>
                </c:pt>
                <c:pt idx="1701">
                  <c:v>31.25</c:v>
                </c:pt>
                <c:pt idx="1702">
                  <c:v>31.25</c:v>
                </c:pt>
                <c:pt idx="1703">
                  <c:v>31.25</c:v>
                </c:pt>
                <c:pt idx="1704">
                  <c:v>31.25</c:v>
                </c:pt>
                <c:pt idx="1705">
                  <c:v>31.25</c:v>
                </c:pt>
                <c:pt idx="1706">
                  <c:v>31.25</c:v>
                </c:pt>
                <c:pt idx="1707">
                  <c:v>31.25</c:v>
                </c:pt>
                <c:pt idx="1708">
                  <c:v>31.25</c:v>
                </c:pt>
                <c:pt idx="1709">
                  <c:v>31.25</c:v>
                </c:pt>
                <c:pt idx="1710">
                  <c:v>31.25</c:v>
                </c:pt>
                <c:pt idx="1711">
                  <c:v>31.25</c:v>
                </c:pt>
                <c:pt idx="1712">
                  <c:v>31.24</c:v>
                </c:pt>
                <c:pt idx="1713">
                  <c:v>31.24</c:v>
                </c:pt>
                <c:pt idx="1714">
                  <c:v>31.24</c:v>
                </c:pt>
                <c:pt idx="1715">
                  <c:v>31.24</c:v>
                </c:pt>
                <c:pt idx="1716">
                  <c:v>31.24</c:v>
                </c:pt>
                <c:pt idx="1717">
                  <c:v>31.24</c:v>
                </c:pt>
                <c:pt idx="1718">
                  <c:v>31.24</c:v>
                </c:pt>
                <c:pt idx="1719">
                  <c:v>31.24</c:v>
                </c:pt>
                <c:pt idx="1720">
                  <c:v>31.24</c:v>
                </c:pt>
                <c:pt idx="1721">
                  <c:v>31.24</c:v>
                </c:pt>
                <c:pt idx="1722">
                  <c:v>31.24</c:v>
                </c:pt>
                <c:pt idx="1723">
                  <c:v>31.24</c:v>
                </c:pt>
                <c:pt idx="1724">
                  <c:v>31.24</c:v>
                </c:pt>
                <c:pt idx="1725">
                  <c:v>31.24</c:v>
                </c:pt>
                <c:pt idx="1726">
                  <c:v>31.24</c:v>
                </c:pt>
                <c:pt idx="1727">
                  <c:v>31.24</c:v>
                </c:pt>
                <c:pt idx="1728">
                  <c:v>31.24</c:v>
                </c:pt>
                <c:pt idx="1729">
                  <c:v>31.24</c:v>
                </c:pt>
                <c:pt idx="1730">
                  <c:v>31.24</c:v>
                </c:pt>
                <c:pt idx="1731">
                  <c:v>31.24</c:v>
                </c:pt>
                <c:pt idx="1732">
                  <c:v>31.23</c:v>
                </c:pt>
                <c:pt idx="1733">
                  <c:v>31.24</c:v>
                </c:pt>
                <c:pt idx="1734">
                  <c:v>31.24</c:v>
                </c:pt>
                <c:pt idx="1735">
                  <c:v>31.24</c:v>
                </c:pt>
                <c:pt idx="1736">
                  <c:v>31.24</c:v>
                </c:pt>
                <c:pt idx="1737">
                  <c:v>31.24</c:v>
                </c:pt>
                <c:pt idx="1738">
                  <c:v>31.24</c:v>
                </c:pt>
                <c:pt idx="1739">
                  <c:v>31.24</c:v>
                </c:pt>
                <c:pt idx="1740">
                  <c:v>31.24</c:v>
                </c:pt>
                <c:pt idx="1741">
                  <c:v>31.24</c:v>
                </c:pt>
                <c:pt idx="1742">
                  <c:v>31.24</c:v>
                </c:pt>
                <c:pt idx="1743">
                  <c:v>31.24</c:v>
                </c:pt>
                <c:pt idx="1744">
                  <c:v>31.23</c:v>
                </c:pt>
                <c:pt idx="1745">
                  <c:v>31.23</c:v>
                </c:pt>
                <c:pt idx="1746">
                  <c:v>31.23</c:v>
                </c:pt>
                <c:pt idx="1747">
                  <c:v>31.22</c:v>
                </c:pt>
                <c:pt idx="1748">
                  <c:v>31.22</c:v>
                </c:pt>
                <c:pt idx="1749">
                  <c:v>31.22</c:v>
                </c:pt>
                <c:pt idx="1750">
                  <c:v>31.22</c:v>
                </c:pt>
                <c:pt idx="1751">
                  <c:v>31.22</c:v>
                </c:pt>
                <c:pt idx="1752">
                  <c:v>31.22</c:v>
                </c:pt>
                <c:pt idx="1753">
                  <c:v>31.22</c:v>
                </c:pt>
                <c:pt idx="1754">
                  <c:v>31.22</c:v>
                </c:pt>
                <c:pt idx="1755">
                  <c:v>31.22</c:v>
                </c:pt>
                <c:pt idx="1756">
                  <c:v>31.22</c:v>
                </c:pt>
                <c:pt idx="1757">
                  <c:v>31.21</c:v>
                </c:pt>
                <c:pt idx="1758">
                  <c:v>31.21</c:v>
                </c:pt>
                <c:pt idx="1759">
                  <c:v>31.21</c:v>
                </c:pt>
                <c:pt idx="1760">
                  <c:v>31.21</c:v>
                </c:pt>
                <c:pt idx="1761">
                  <c:v>31.21</c:v>
                </c:pt>
                <c:pt idx="1762">
                  <c:v>31.21</c:v>
                </c:pt>
                <c:pt idx="1763">
                  <c:v>31.21</c:v>
                </c:pt>
                <c:pt idx="1764">
                  <c:v>31.21</c:v>
                </c:pt>
                <c:pt idx="1765">
                  <c:v>31.21</c:v>
                </c:pt>
                <c:pt idx="1766">
                  <c:v>31.21</c:v>
                </c:pt>
                <c:pt idx="1767">
                  <c:v>31.21</c:v>
                </c:pt>
                <c:pt idx="1768">
                  <c:v>31.21</c:v>
                </c:pt>
                <c:pt idx="1769">
                  <c:v>31.21</c:v>
                </c:pt>
                <c:pt idx="1770">
                  <c:v>31.21</c:v>
                </c:pt>
                <c:pt idx="1771">
                  <c:v>31.21</c:v>
                </c:pt>
                <c:pt idx="1772">
                  <c:v>31.21</c:v>
                </c:pt>
                <c:pt idx="1773">
                  <c:v>31.21</c:v>
                </c:pt>
                <c:pt idx="1774">
                  <c:v>31.21</c:v>
                </c:pt>
                <c:pt idx="1775">
                  <c:v>31.21</c:v>
                </c:pt>
                <c:pt idx="1776">
                  <c:v>31.21</c:v>
                </c:pt>
                <c:pt idx="1777">
                  <c:v>31.21</c:v>
                </c:pt>
                <c:pt idx="1778">
                  <c:v>31.21</c:v>
                </c:pt>
                <c:pt idx="1779">
                  <c:v>31.21</c:v>
                </c:pt>
                <c:pt idx="1780">
                  <c:v>31.21</c:v>
                </c:pt>
                <c:pt idx="1781">
                  <c:v>31.21</c:v>
                </c:pt>
                <c:pt idx="1782">
                  <c:v>31.21</c:v>
                </c:pt>
                <c:pt idx="1783">
                  <c:v>31.21</c:v>
                </c:pt>
                <c:pt idx="1784">
                  <c:v>31.21</c:v>
                </c:pt>
                <c:pt idx="1785">
                  <c:v>31.21</c:v>
                </c:pt>
                <c:pt idx="1786">
                  <c:v>31.21</c:v>
                </c:pt>
                <c:pt idx="1787">
                  <c:v>31.21</c:v>
                </c:pt>
                <c:pt idx="1788">
                  <c:v>31.21</c:v>
                </c:pt>
                <c:pt idx="1789">
                  <c:v>31.21</c:v>
                </c:pt>
                <c:pt idx="1790">
                  <c:v>31.21</c:v>
                </c:pt>
                <c:pt idx="1791">
                  <c:v>31.21</c:v>
                </c:pt>
                <c:pt idx="1792">
                  <c:v>31.21</c:v>
                </c:pt>
                <c:pt idx="1793">
                  <c:v>31.21</c:v>
                </c:pt>
                <c:pt idx="1794">
                  <c:v>31.21</c:v>
                </c:pt>
                <c:pt idx="1795">
                  <c:v>31.21</c:v>
                </c:pt>
                <c:pt idx="1796">
                  <c:v>31.21</c:v>
                </c:pt>
                <c:pt idx="1797">
                  <c:v>31.21</c:v>
                </c:pt>
                <c:pt idx="1798">
                  <c:v>31.21</c:v>
                </c:pt>
                <c:pt idx="1799">
                  <c:v>31.21</c:v>
                </c:pt>
                <c:pt idx="1800">
                  <c:v>31.21</c:v>
                </c:pt>
                <c:pt idx="1801">
                  <c:v>31.2</c:v>
                </c:pt>
                <c:pt idx="1802">
                  <c:v>31.2</c:v>
                </c:pt>
                <c:pt idx="1803">
                  <c:v>31.2</c:v>
                </c:pt>
                <c:pt idx="1804">
                  <c:v>31.19</c:v>
                </c:pt>
                <c:pt idx="1805">
                  <c:v>31.19</c:v>
                </c:pt>
                <c:pt idx="1806">
                  <c:v>31.18</c:v>
                </c:pt>
                <c:pt idx="1807">
                  <c:v>31.18</c:v>
                </c:pt>
                <c:pt idx="1808">
                  <c:v>31.18</c:v>
                </c:pt>
                <c:pt idx="1809">
                  <c:v>31.18</c:v>
                </c:pt>
                <c:pt idx="1810">
                  <c:v>31.17</c:v>
                </c:pt>
                <c:pt idx="1811">
                  <c:v>31.17</c:v>
                </c:pt>
                <c:pt idx="1812">
                  <c:v>31.17</c:v>
                </c:pt>
                <c:pt idx="1813">
                  <c:v>31.17</c:v>
                </c:pt>
                <c:pt idx="1814">
                  <c:v>31.17</c:v>
                </c:pt>
                <c:pt idx="1815">
                  <c:v>31.17</c:v>
                </c:pt>
                <c:pt idx="1816">
                  <c:v>31.16</c:v>
                </c:pt>
                <c:pt idx="1817">
                  <c:v>31.16</c:v>
                </c:pt>
                <c:pt idx="1818">
                  <c:v>31.15</c:v>
                </c:pt>
                <c:pt idx="1819">
                  <c:v>31.15</c:v>
                </c:pt>
                <c:pt idx="1820">
                  <c:v>31.14</c:v>
                </c:pt>
                <c:pt idx="1821">
                  <c:v>31.14</c:v>
                </c:pt>
                <c:pt idx="1822">
                  <c:v>31.14</c:v>
                </c:pt>
                <c:pt idx="1823">
                  <c:v>31.13</c:v>
                </c:pt>
                <c:pt idx="1824">
                  <c:v>31.12</c:v>
                </c:pt>
                <c:pt idx="1825">
                  <c:v>31.11</c:v>
                </c:pt>
                <c:pt idx="1826">
                  <c:v>31.1</c:v>
                </c:pt>
                <c:pt idx="1827">
                  <c:v>31.1</c:v>
                </c:pt>
                <c:pt idx="1828">
                  <c:v>31.09</c:v>
                </c:pt>
                <c:pt idx="1829">
                  <c:v>31.09</c:v>
                </c:pt>
                <c:pt idx="1830">
                  <c:v>31.09</c:v>
                </c:pt>
                <c:pt idx="1831">
                  <c:v>31.09</c:v>
                </c:pt>
                <c:pt idx="1832">
                  <c:v>31.09</c:v>
                </c:pt>
                <c:pt idx="1833">
                  <c:v>31.09</c:v>
                </c:pt>
                <c:pt idx="1834">
                  <c:v>31.08</c:v>
                </c:pt>
                <c:pt idx="1835">
                  <c:v>31.08</c:v>
                </c:pt>
                <c:pt idx="1836">
                  <c:v>31.07</c:v>
                </c:pt>
                <c:pt idx="1837">
                  <c:v>31.06</c:v>
                </c:pt>
                <c:pt idx="1838">
                  <c:v>31.05</c:v>
                </c:pt>
                <c:pt idx="1839">
                  <c:v>31.05</c:v>
                </c:pt>
                <c:pt idx="1840">
                  <c:v>31.05</c:v>
                </c:pt>
                <c:pt idx="1841">
                  <c:v>31.04</c:v>
                </c:pt>
                <c:pt idx="1842">
                  <c:v>31.05</c:v>
                </c:pt>
                <c:pt idx="1843">
                  <c:v>31.04</c:v>
                </c:pt>
                <c:pt idx="1844">
                  <c:v>31.04</c:v>
                </c:pt>
                <c:pt idx="1845">
                  <c:v>31.04</c:v>
                </c:pt>
                <c:pt idx="1846">
                  <c:v>31.04</c:v>
                </c:pt>
                <c:pt idx="1847">
                  <c:v>31.04</c:v>
                </c:pt>
                <c:pt idx="1848">
                  <c:v>31.04</c:v>
                </c:pt>
                <c:pt idx="1849">
                  <c:v>31.04</c:v>
                </c:pt>
                <c:pt idx="1850">
                  <c:v>31.04</c:v>
                </c:pt>
                <c:pt idx="1851">
                  <c:v>31.03</c:v>
                </c:pt>
                <c:pt idx="1852">
                  <c:v>31.03</c:v>
                </c:pt>
                <c:pt idx="1853">
                  <c:v>31.03</c:v>
                </c:pt>
                <c:pt idx="1854">
                  <c:v>31.03</c:v>
                </c:pt>
                <c:pt idx="1855">
                  <c:v>31.03</c:v>
                </c:pt>
                <c:pt idx="1856">
                  <c:v>31.03</c:v>
                </c:pt>
                <c:pt idx="1857">
                  <c:v>31.03</c:v>
                </c:pt>
                <c:pt idx="1858">
                  <c:v>31.03</c:v>
                </c:pt>
                <c:pt idx="1859">
                  <c:v>31.03</c:v>
                </c:pt>
                <c:pt idx="1860">
                  <c:v>31.03</c:v>
                </c:pt>
                <c:pt idx="1861">
                  <c:v>31.03</c:v>
                </c:pt>
                <c:pt idx="1862">
                  <c:v>31.03</c:v>
                </c:pt>
                <c:pt idx="1863">
                  <c:v>31.03</c:v>
                </c:pt>
                <c:pt idx="1864">
                  <c:v>31.03</c:v>
                </c:pt>
                <c:pt idx="1865">
                  <c:v>31.03</c:v>
                </c:pt>
                <c:pt idx="1866">
                  <c:v>31.03</c:v>
                </c:pt>
                <c:pt idx="1867">
                  <c:v>31.03</c:v>
                </c:pt>
                <c:pt idx="1868">
                  <c:v>31.03</c:v>
                </c:pt>
                <c:pt idx="1869">
                  <c:v>31.03</c:v>
                </c:pt>
                <c:pt idx="1870">
                  <c:v>31.03</c:v>
                </c:pt>
                <c:pt idx="1871">
                  <c:v>31.03</c:v>
                </c:pt>
                <c:pt idx="1872">
                  <c:v>31.03</c:v>
                </c:pt>
                <c:pt idx="1873">
                  <c:v>31.03</c:v>
                </c:pt>
                <c:pt idx="1874">
                  <c:v>31.04</c:v>
                </c:pt>
                <c:pt idx="1875">
                  <c:v>31.04</c:v>
                </c:pt>
                <c:pt idx="1876">
                  <c:v>31.04</c:v>
                </c:pt>
                <c:pt idx="1877">
                  <c:v>31.04</c:v>
                </c:pt>
                <c:pt idx="1878">
                  <c:v>31.04</c:v>
                </c:pt>
                <c:pt idx="1879">
                  <c:v>31.04</c:v>
                </c:pt>
                <c:pt idx="1880">
                  <c:v>31.04</c:v>
                </c:pt>
                <c:pt idx="1881">
                  <c:v>31.04</c:v>
                </c:pt>
                <c:pt idx="1882">
                  <c:v>31.04</c:v>
                </c:pt>
                <c:pt idx="1883">
                  <c:v>31.04</c:v>
                </c:pt>
                <c:pt idx="1884">
                  <c:v>31.05</c:v>
                </c:pt>
                <c:pt idx="1885">
                  <c:v>31.05</c:v>
                </c:pt>
                <c:pt idx="1886">
                  <c:v>31.06</c:v>
                </c:pt>
                <c:pt idx="1887">
                  <c:v>31.06</c:v>
                </c:pt>
                <c:pt idx="1888">
                  <c:v>31.06</c:v>
                </c:pt>
                <c:pt idx="1889">
                  <c:v>31.07</c:v>
                </c:pt>
                <c:pt idx="1890">
                  <c:v>31.07</c:v>
                </c:pt>
                <c:pt idx="1891">
                  <c:v>31.07</c:v>
                </c:pt>
                <c:pt idx="1892">
                  <c:v>31.08</c:v>
                </c:pt>
                <c:pt idx="1893">
                  <c:v>31.09</c:v>
                </c:pt>
                <c:pt idx="1894">
                  <c:v>31.09</c:v>
                </c:pt>
                <c:pt idx="1895">
                  <c:v>31.11</c:v>
                </c:pt>
                <c:pt idx="1896">
                  <c:v>31.11</c:v>
                </c:pt>
                <c:pt idx="1897">
                  <c:v>31.11</c:v>
                </c:pt>
                <c:pt idx="1898">
                  <c:v>31.12</c:v>
                </c:pt>
                <c:pt idx="1899">
                  <c:v>31.12</c:v>
                </c:pt>
                <c:pt idx="1900">
                  <c:v>31.12</c:v>
                </c:pt>
                <c:pt idx="1901">
                  <c:v>31.13</c:v>
                </c:pt>
                <c:pt idx="1902">
                  <c:v>31.14</c:v>
                </c:pt>
                <c:pt idx="1903">
                  <c:v>31.15</c:v>
                </c:pt>
                <c:pt idx="1904">
                  <c:v>31.16</c:v>
                </c:pt>
                <c:pt idx="1905">
                  <c:v>31.16</c:v>
                </c:pt>
                <c:pt idx="1906">
                  <c:v>31.17</c:v>
                </c:pt>
                <c:pt idx="1907">
                  <c:v>31.17</c:v>
                </c:pt>
                <c:pt idx="1908">
                  <c:v>31.17</c:v>
                </c:pt>
                <c:pt idx="1909">
                  <c:v>31.18</c:v>
                </c:pt>
                <c:pt idx="1910">
                  <c:v>31.18</c:v>
                </c:pt>
                <c:pt idx="1911">
                  <c:v>31.18</c:v>
                </c:pt>
                <c:pt idx="1912">
                  <c:v>31.18</c:v>
                </c:pt>
                <c:pt idx="1913">
                  <c:v>31.19</c:v>
                </c:pt>
                <c:pt idx="1914">
                  <c:v>31.19</c:v>
                </c:pt>
                <c:pt idx="1915">
                  <c:v>31.18</c:v>
                </c:pt>
                <c:pt idx="1916">
                  <c:v>31.19</c:v>
                </c:pt>
                <c:pt idx="1917">
                  <c:v>31.19</c:v>
                </c:pt>
                <c:pt idx="1918">
                  <c:v>31.19</c:v>
                </c:pt>
                <c:pt idx="1919">
                  <c:v>31.19</c:v>
                </c:pt>
                <c:pt idx="1920">
                  <c:v>31.2</c:v>
                </c:pt>
                <c:pt idx="1921">
                  <c:v>31.2</c:v>
                </c:pt>
                <c:pt idx="1922">
                  <c:v>31.2</c:v>
                </c:pt>
                <c:pt idx="1923">
                  <c:v>31.2</c:v>
                </c:pt>
                <c:pt idx="1924">
                  <c:v>31.2</c:v>
                </c:pt>
                <c:pt idx="1925">
                  <c:v>31.21</c:v>
                </c:pt>
                <c:pt idx="1926">
                  <c:v>31.21</c:v>
                </c:pt>
                <c:pt idx="1927">
                  <c:v>31.21</c:v>
                </c:pt>
                <c:pt idx="1928">
                  <c:v>31.21</c:v>
                </c:pt>
                <c:pt idx="1929">
                  <c:v>31.21</c:v>
                </c:pt>
                <c:pt idx="1930">
                  <c:v>31.21</c:v>
                </c:pt>
                <c:pt idx="1931">
                  <c:v>31.21</c:v>
                </c:pt>
                <c:pt idx="1932">
                  <c:v>31.21</c:v>
                </c:pt>
                <c:pt idx="1933">
                  <c:v>31.21</c:v>
                </c:pt>
                <c:pt idx="1934">
                  <c:v>31.21</c:v>
                </c:pt>
                <c:pt idx="1935">
                  <c:v>31.21</c:v>
                </c:pt>
                <c:pt idx="1936">
                  <c:v>31.21</c:v>
                </c:pt>
                <c:pt idx="1937">
                  <c:v>31.21</c:v>
                </c:pt>
                <c:pt idx="1938">
                  <c:v>31.21</c:v>
                </c:pt>
                <c:pt idx="1939">
                  <c:v>31.21</c:v>
                </c:pt>
                <c:pt idx="1940">
                  <c:v>31.21</c:v>
                </c:pt>
                <c:pt idx="1941">
                  <c:v>31.21</c:v>
                </c:pt>
                <c:pt idx="1942">
                  <c:v>31.21</c:v>
                </c:pt>
                <c:pt idx="1943">
                  <c:v>31.21</c:v>
                </c:pt>
                <c:pt idx="1944">
                  <c:v>31.21</c:v>
                </c:pt>
                <c:pt idx="1945">
                  <c:v>31.21</c:v>
                </c:pt>
                <c:pt idx="1946">
                  <c:v>31.21</c:v>
                </c:pt>
                <c:pt idx="1947">
                  <c:v>31.21</c:v>
                </c:pt>
                <c:pt idx="1948">
                  <c:v>31.21</c:v>
                </c:pt>
                <c:pt idx="1949">
                  <c:v>31.21</c:v>
                </c:pt>
                <c:pt idx="1950">
                  <c:v>31.21</c:v>
                </c:pt>
                <c:pt idx="1951">
                  <c:v>31.21</c:v>
                </c:pt>
                <c:pt idx="1952">
                  <c:v>31.21</c:v>
                </c:pt>
                <c:pt idx="1953">
                  <c:v>31.21</c:v>
                </c:pt>
                <c:pt idx="1954">
                  <c:v>31.21</c:v>
                </c:pt>
                <c:pt idx="1955">
                  <c:v>31.21</c:v>
                </c:pt>
                <c:pt idx="1956">
                  <c:v>31.21</c:v>
                </c:pt>
                <c:pt idx="1957">
                  <c:v>31.21</c:v>
                </c:pt>
                <c:pt idx="1958">
                  <c:v>31.21</c:v>
                </c:pt>
                <c:pt idx="1959">
                  <c:v>31.21</c:v>
                </c:pt>
                <c:pt idx="1960">
                  <c:v>31.21</c:v>
                </c:pt>
                <c:pt idx="1961">
                  <c:v>31.21</c:v>
                </c:pt>
                <c:pt idx="1962">
                  <c:v>31.21</c:v>
                </c:pt>
                <c:pt idx="1963">
                  <c:v>31.21</c:v>
                </c:pt>
                <c:pt idx="1964">
                  <c:v>31.21</c:v>
                </c:pt>
                <c:pt idx="1965">
                  <c:v>31.21</c:v>
                </c:pt>
                <c:pt idx="1966">
                  <c:v>31.21</c:v>
                </c:pt>
                <c:pt idx="1967">
                  <c:v>31.21</c:v>
                </c:pt>
                <c:pt idx="1968">
                  <c:v>31.22</c:v>
                </c:pt>
                <c:pt idx="1969">
                  <c:v>31.22</c:v>
                </c:pt>
                <c:pt idx="1970">
                  <c:v>31.22</c:v>
                </c:pt>
                <c:pt idx="1971">
                  <c:v>31.23</c:v>
                </c:pt>
                <c:pt idx="1972">
                  <c:v>31.23</c:v>
                </c:pt>
                <c:pt idx="1973">
                  <c:v>31.23</c:v>
                </c:pt>
                <c:pt idx="1974">
                  <c:v>31.23</c:v>
                </c:pt>
                <c:pt idx="1975">
                  <c:v>31.24</c:v>
                </c:pt>
                <c:pt idx="1976">
                  <c:v>31.24</c:v>
                </c:pt>
                <c:pt idx="1977">
                  <c:v>31.25</c:v>
                </c:pt>
                <c:pt idx="1978">
                  <c:v>31.25</c:v>
                </c:pt>
                <c:pt idx="1979">
                  <c:v>31.26</c:v>
                </c:pt>
                <c:pt idx="1980">
                  <c:v>31.26</c:v>
                </c:pt>
                <c:pt idx="1981">
                  <c:v>31.27</c:v>
                </c:pt>
                <c:pt idx="1982">
                  <c:v>31.28</c:v>
                </c:pt>
                <c:pt idx="1983">
                  <c:v>31.28</c:v>
                </c:pt>
                <c:pt idx="1984">
                  <c:v>31.28</c:v>
                </c:pt>
                <c:pt idx="1985">
                  <c:v>31.28</c:v>
                </c:pt>
                <c:pt idx="1986">
                  <c:v>31.29</c:v>
                </c:pt>
                <c:pt idx="1987">
                  <c:v>31.29</c:v>
                </c:pt>
                <c:pt idx="1988">
                  <c:v>31.29</c:v>
                </c:pt>
                <c:pt idx="1989">
                  <c:v>31.29</c:v>
                </c:pt>
                <c:pt idx="1990">
                  <c:v>31.3</c:v>
                </c:pt>
                <c:pt idx="1991">
                  <c:v>31.3</c:v>
                </c:pt>
                <c:pt idx="1992">
                  <c:v>31.3</c:v>
                </c:pt>
                <c:pt idx="1993">
                  <c:v>31.3</c:v>
                </c:pt>
                <c:pt idx="1994">
                  <c:v>31.3</c:v>
                </c:pt>
                <c:pt idx="1995">
                  <c:v>31.3</c:v>
                </c:pt>
                <c:pt idx="1996">
                  <c:v>31.31</c:v>
                </c:pt>
                <c:pt idx="1997">
                  <c:v>31.31</c:v>
                </c:pt>
                <c:pt idx="1998">
                  <c:v>31.31</c:v>
                </c:pt>
                <c:pt idx="1999">
                  <c:v>31.32</c:v>
                </c:pt>
                <c:pt idx="2000">
                  <c:v>31.32</c:v>
                </c:pt>
                <c:pt idx="2001">
                  <c:v>31.32</c:v>
                </c:pt>
                <c:pt idx="2002">
                  <c:v>31.32</c:v>
                </c:pt>
                <c:pt idx="2003">
                  <c:v>31.32</c:v>
                </c:pt>
                <c:pt idx="2004">
                  <c:v>31.32</c:v>
                </c:pt>
                <c:pt idx="2005">
                  <c:v>31.33</c:v>
                </c:pt>
                <c:pt idx="2006">
                  <c:v>31.34</c:v>
                </c:pt>
                <c:pt idx="2007">
                  <c:v>31.34</c:v>
                </c:pt>
                <c:pt idx="2008">
                  <c:v>31.34</c:v>
                </c:pt>
                <c:pt idx="2009">
                  <c:v>31.34</c:v>
                </c:pt>
                <c:pt idx="2010">
                  <c:v>31.35</c:v>
                </c:pt>
                <c:pt idx="2011">
                  <c:v>31.35</c:v>
                </c:pt>
                <c:pt idx="2012">
                  <c:v>31.35</c:v>
                </c:pt>
                <c:pt idx="2013">
                  <c:v>31.35</c:v>
                </c:pt>
                <c:pt idx="2014">
                  <c:v>31.35</c:v>
                </c:pt>
                <c:pt idx="2015">
                  <c:v>31.35</c:v>
                </c:pt>
                <c:pt idx="2016">
                  <c:v>31.35</c:v>
                </c:pt>
                <c:pt idx="2017">
                  <c:v>31.36</c:v>
                </c:pt>
                <c:pt idx="2018">
                  <c:v>31.36</c:v>
                </c:pt>
                <c:pt idx="2019">
                  <c:v>31.36</c:v>
                </c:pt>
                <c:pt idx="2020">
                  <c:v>31.35</c:v>
                </c:pt>
                <c:pt idx="2021">
                  <c:v>31.35</c:v>
                </c:pt>
                <c:pt idx="2022">
                  <c:v>31.35</c:v>
                </c:pt>
                <c:pt idx="2023">
                  <c:v>31.35</c:v>
                </c:pt>
                <c:pt idx="2024">
                  <c:v>31.35</c:v>
                </c:pt>
                <c:pt idx="2025">
                  <c:v>31.35</c:v>
                </c:pt>
                <c:pt idx="2026">
                  <c:v>31.35</c:v>
                </c:pt>
                <c:pt idx="2027">
                  <c:v>31.35</c:v>
                </c:pt>
                <c:pt idx="2028">
                  <c:v>31.35</c:v>
                </c:pt>
                <c:pt idx="2029">
                  <c:v>31.36</c:v>
                </c:pt>
                <c:pt idx="2030">
                  <c:v>31.35</c:v>
                </c:pt>
                <c:pt idx="2031">
                  <c:v>31.35</c:v>
                </c:pt>
                <c:pt idx="2032">
                  <c:v>31.35</c:v>
                </c:pt>
                <c:pt idx="2033">
                  <c:v>31.35</c:v>
                </c:pt>
                <c:pt idx="2034">
                  <c:v>31.35</c:v>
                </c:pt>
                <c:pt idx="2035">
                  <c:v>31.35</c:v>
                </c:pt>
                <c:pt idx="2036">
                  <c:v>31.34</c:v>
                </c:pt>
                <c:pt idx="2037">
                  <c:v>31.34</c:v>
                </c:pt>
                <c:pt idx="2038">
                  <c:v>31.34</c:v>
                </c:pt>
                <c:pt idx="2039">
                  <c:v>31.34</c:v>
                </c:pt>
                <c:pt idx="2040">
                  <c:v>31.34</c:v>
                </c:pt>
                <c:pt idx="2041">
                  <c:v>31.34</c:v>
                </c:pt>
                <c:pt idx="2042">
                  <c:v>31.34</c:v>
                </c:pt>
                <c:pt idx="2043">
                  <c:v>31.34</c:v>
                </c:pt>
                <c:pt idx="2044">
                  <c:v>31.34</c:v>
                </c:pt>
                <c:pt idx="2045">
                  <c:v>31.34</c:v>
                </c:pt>
                <c:pt idx="2046">
                  <c:v>31.35</c:v>
                </c:pt>
                <c:pt idx="2047">
                  <c:v>31.35</c:v>
                </c:pt>
                <c:pt idx="2048">
                  <c:v>31.35</c:v>
                </c:pt>
                <c:pt idx="2049">
                  <c:v>31.35</c:v>
                </c:pt>
                <c:pt idx="2050">
                  <c:v>31.36</c:v>
                </c:pt>
                <c:pt idx="2051">
                  <c:v>31.36</c:v>
                </c:pt>
                <c:pt idx="2052">
                  <c:v>31.36</c:v>
                </c:pt>
                <c:pt idx="2053">
                  <c:v>31.36</c:v>
                </c:pt>
                <c:pt idx="2054">
                  <c:v>31.36</c:v>
                </c:pt>
                <c:pt idx="2055">
                  <c:v>31.35</c:v>
                </c:pt>
                <c:pt idx="2056">
                  <c:v>31.35</c:v>
                </c:pt>
                <c:pt idx="2057">
                  <c:v>31.35</c:v>
                </c:pt>
                <c:pt idx="2058">
                  <c:v>31.35</c:v>
                </c:pt>
                <c:pt idx="2059">
                  <c:v>31.35</c:v>
                </c:pt>
                <c:pt idx="2060">
                  <c:v>31.36</c:v>
                </c:pt>
                <c:pt idx="2061">
                  <c:v>31.36</c:v>
                </c:pt>
                <c:pt idx="2062">
                  <c:v>31.36</c:v>
                </c:pt>
                <c:pt idx="2063">
                  <c:v>31.36</c:v>
                </c:pt>
                <c:pt idx="2064">
                  <c:v>31.36</c:v>
                </c:pt>
                <c:pt idx="2065">
                  <c:v>31.36</c:v>
                </c:pt>
                <c:pt idx="2066">
                  <c:v>31.36</c:v>
                </c:pt>
                <c:pt idx="2067">
                  <c:v>31.36</c:v>
                </c:pt>
                <c:pt idx="2068">
                  <c:v>31.36</c:v>
                </c:pt>
                <c:pt idx="2069">
                  <c:v>31.36</c:v>
                </c:pt>
                <c:pt idx="2070">
                  <c:v>31.36</c:v>
                </c:pt>
                <c:pt idx="2071">
                  <c:v>31.36</c:v>
                </c:pt>
                <c:pt idx="2072">
                  <c:v>31.36</c:v>
                </c:pt>
                <c:pt idx="2073">
                  <c:v>31.36</c:v>
                </c:pt>
                <c:pt idx="2074">
                  <c:v>31.36</c:v>
                </c:pt>
                <c:pt idx="2075">
                  <c:v>31.36</c:v>
                </c:pt>
                <c:pt idx="2076">
                  <c:v>31.37</c:v>
                </c:pt>
                <c:pt idx="2077">
                  <c:v>31.37</c:v>
                </c:pt>
                <c:pt idx="2078">
                  <c:v>31.38</c:v>
                </c:pt>
                <c:pt idx="2079">
                  <c:v>31.38</c:v>
                </c:pt>
                <c:pt idx="2080">
                  <c:v>31.39</c:v>
                </c:pt>
                <c:pt idx="2081">
                  <c:v>31.39</c:v>
                </c:pt>
                <c:pt idx="2082">
                  <c:v>31.39</c:v>
                </c:pt>
                <c:pt idx="2083">
                  <c:v>31.39</c:v>
                </c:pt>
                <c:pt idx="2084">
                  <c:v>31.4</c:v>
                </c:pt>
                <c:pt idx="2085">
                  <c:v>31.4</c:v>
                </c:pt>
                <c:pt idx="2086">
                  <c:v>31.42</c:v>
                </c:pt>
                <c:pt idx="2087">
                  <c:v>31.43</c:v>
                </c:pt>
                <c:pt idx="2088">
                  <c:v>31.44</c:v>
                </c:pt>
                <c:pt idx="2089">
                  <c:v>31.44</c:v>
                </c:pt>
                <c:pt idx="2090">
                  <c:v>31.45</c:v>
                </c:pt>
                <c:pt idx="2091">
                  <c:v>31.45</c:v>
                </c:pt>
                <c:pt idx="2092">
                  <c:v>31.45</c:v>
                </c:pt>
                <c:pt idx="2093">
                  <c:v>31.45</c:v>
                </c:pt>
                <c:pt idx="2094">
                  <c:v>31.46</c:v>
                </c:pt>
                <c:pt idx="2095">
                  <c:v>31.46</c:v>
                </c:pt>
                <c:pt idx="2096">
                  <c:v>31.46</c:v>
                </c:pt>
                <c:pt idx="2097">
                  <c:v>31.46</c:v>
                </c:pt>
                <c:pt idx="2098">
                  <c:v>31.46</c:v>
                </c:pt>
                <c:pt idx="2099">
                  <c:v>31.47</c:v>
                </c:pt>
                <c:pt idx="2100">
                  <c:v>31.47</c:v>
                </c:pt>
                <c:pt idx="2101">
                  <c:v>31.47</c:v>
                </c:pt>
                <c:pt idx="2102">
                  <c:v>31.47</c:v>
                </c:pt>
                <c:pt idx="2103">
                  <c:v>31.47</c:v>
                </c:pt>
                <c:pt idx="2104">
                  <c:v>31.47</c:v>
                </c:pt>
                <c:pt idx="2105">
                  <c:v>31.48</c:v>
                </c:pt>
                <c:pt idx="2106">
                  <c:v>31.48</c:v>
                </c:pt>
                <c:pt idx="2107">
                  <c:v>31.48</c:v>
                </c:pt>
                <c:pt idx="2108">
                  <c:v>31.48</c:v>
                </c:pt>
                <c:pt idx="2109">
                  <c:v>31.49</c:v>
                </c:pt>
                <c:pt idx="2110">
                  <c:v>31.49</c:v>
                </c:pt>
                <c:pt idx="2111">
                  <c:v>31.5</c:v>
                </c:pt>
                <c:pt idx="2112">
                  <c:v>31.5</c:v>
                </c:pt>
                <c:pt idx="2113">
                  <c:v>31.51</c:v>
                </c:pt>
                <c:pt idx="2114">
                  <c:v>31.51</c:v>
                </c:pt>
                <c:pt idx="2115">
                  <c:v>31.52</c:v>
                </c:pt>
                <c:pt idx="2116">
                  <c:v>31.53</c:v>
                </c:pt>
                <c:pt idx="2117">
                  <c:v>31.53</c:v>
                </c:pt>
                <c:pt idx="2118">
                  <c:v>31.54</c:v>
                </c:pt>
                <c:pt idx="2119">
                  <c:v>31.55</c:v>
                </c:pt>
                <c:pt idx="2120">
                  <c:v>31.56</c:v>
                </c:pt>
                <c:pt idx="2121">
                  <c:v>31.56</c:v>
                </c:pt>
                <c:pt idx="2122">
                  <c:v>31.57</c:v>
                </c:pt>
                <c:pt idx="2123">
                  <c:v>31.58</c:v>
                </c:pt>
                <c:pt idx="2124">
                  <c:v>31.59</c:v>
                </c:pt>
                <c:pt idx="2125">
                  <c:v>31.6</c:v>
                </c:pt>
                <c:pt idx="2126">
                  <c:v>31.61</c:v>
                </c:pt>
                <c:pt idx="2127">
                  <c:v>31.63</c:v>
                </c:pt>
                <c:pt idx="2128">
                  <c:v>31.63</c:v>
                </c:pt>
                <c:pt idx="2129">
                  <c:v>31.64</c:v>
                </c:pt>
                <c:pt idx="2130">
                  <c:v>31.65</c:v>
                </c:pt>
                <c:pt idx="2131">
                  <c:v>31.65</c:v>
                </c:pt>
                <c:pt idx="2132">
                  <c:v>31.65</c:v>
                </c:pt>
                <c:pt idx="2133">
                  <c:v>31.65</c:v>
                </c:pt>
                <c:pt idx="2134">
                  <c:v>31.65</c:v>
                </c:pt>
                <c:pt idx="2135">
                  <c:v>31.65</c:v>
                </c:pt>
                <c:pt idx="2136">
                  <c:v>31.65</c:v>
                </c:pt>
                <c:pt idx="2137">
                  <c:v>31.65</c:v>
                </c:pt>
                <c:pt idx="2138">
                  <c:v>31.65</c:v>
                </c:pt>
                <c:pt idx="2139">
                  <c:v>31.65</c:v>
                </c:pt>
                <c:pt idx="2140">
                  <c:v>31.65</c:v>
                </c:pt>
                <c:pt idx="2141">
                  <c:v>31.65</c:v>
                </c:pt>
                <c:pt idx="2142">
                  <c:v>31.65</c:v>
                </c:pt>
                <c:pt idx="2143">
                  <c:v>31.65</c:v>
                </c:pt>
                <c:pt idx="2144">
                  <c:v>31.65</c:v>
                </c:pt>
                <c:pt idx="2145">
                  <c:v>31.65</c:v>
                </c:pt>
                <c:pt idx="2146">
                  <c:v>31.65</c:v>
                </c:pt>
                <c:pt idx="2147">
                  <c:v>31.65</c:v>
                </c:pt>
                <c:pt idx="2148">
                  <c:v>31.66</c:v>
                </c:pt>
                <c:pt idx="2149">
                  <c:v>31.66</c:v>
                </c:pt>
                <c:pt idx="2150">
                  <c:v>31.66</c:v>
                </c:pt>
                <c:pt idx="2151">
                  <c:v>31.67</c:v>
                </c:pt>
                <c:pt idx="2152">
                  <c:v>31.67</c:v>
                </c:pt>
                <c:pt idx="2153">
                  <c:v>31.68</c:v>
                </c:pt>
                <c:pt idx="2154">
                  <c:v>31.68</c:v>
                </c:pt>
                <c:pt idx="2155">
                  <c:v>31.69</c:v>
                </c:pt>
                <c:pt idx="2156">
                  <c:v>31.69</c:v>
                </c:pt>
                <c:pt idx="2157">
                  <c:v>31.7</c:v>
                </c:pt>
                <c:pt idx="2158">
                  <c:v>31.7</c:v>
                </c:pt>
                <c:pt idx="2159">
                  <c:v>31.71</c:v>
                </c:pt>
                <c:pt idx="2160">
                  <c:v>31.72</c:v>
                </c:pt>
                <c:pt idx="2161">
                  <c:v>31.72</c:v>
                </c:pt>
                <c:pt idx="2162">
                  <c:v>31.73</c:v>
                </c:pt>
                <c:pt idx="2163">
                  <c:v>31.73</c:v>
                </c:pt>
                <c:pt idx="2164">
                  <c:v>31.74</c:v>
                </c:pt>
                <c:pt idx="2165">
                  <c:v>31.74</c:v>
                </c:pt>
                <c:pt idx="2166">
                  <c:v>31.74</c:v>
                </c:pt>
                <c:pt idx="2167">
                  <c:v>31.74</c:v>
                </c:pt>
                <c:pt idx="2168">
                  <c:v>31.74</c:v>
                </c:pt>
                <c:pt idx="2169">
                  <c:v>31.74</c:v>
                </c:pt>
                <c:pt idx="2170">
                  <c:v>31.74</c:v>
                </c:pt>
                <c:pt idx="2171">
                  <c:v>31.74</c:v>
                </c:pt>
                <c:pt idx="2172">
                  <c:v>31.74</c:v>
                </c:pt>
                <c:pt idx="2173">
                  <c:v>31.75</c:v>
                </c:pt>
                <c:pt idx="2174">
                  <c:v>31.75</c:v>
                </c:pt>
                <c:pt idx="2175">
                  <c:v>31.76</c:v>
                </c:pt>
                <c:pt idx="2176">
                  <c:v>31.76</c:v>
                </c:pt>
                <c:pt idx="2177">
                  <c:v>31.76</c:v>
                </c:pt>
                <c:pt idx="2178">
                  <c:v>31.77</c:v>
                </c:pt>
                <c:pt idx="2179">
                  <c:v>31.77</c:v>
                </c:pt>
                <c:pt idx="2180">
                  <c:v>31.78</c:v>
                </c:pt>
                <c:pt idx="2181">
                  <c:v>31.79</c:v>
                </c:pt>
                <c:pt idx="2182">
                  <c:v>31.8</c:v>
                </c:pt>
                <c:pt idx="2183">
                  <c:v>31.81</c:v>
                </c:pt>
                <c:pt idx="2184">
                  <c:v>31.83</c:v>
                </c:pt>
                <c:pt idx="2185">
                  <c:v>31.84</c:v>
                </c:pt>
                <c:pt idx="2186">
                  <c:v>31.85</c:v>
                </c:pt>
                <c:pt idx="2187">
                  <c:v>31.86</c:v>
                </c:pt>
                <c:pt idx="2188">
                  <c:v>31.88</c:v>
                </c:pt>
                <c:pt idx="2189">
                  <c:v>31.89</c:v>
                </c:pt>
                <c:pt idx="2190">
                  <c:v>31.9</c:v>
                </c:pt>
                <c:pt idx="2191">
                  <c:v>31.91</c:v>
                </c:pt>
                <c:pt idx="2192">
                  <c:v>31.92</c:v>
                </c:pt>
                <c:pt idx="2193">
                  <c:v>31.92</c:v>
                </c:pt>
                <c:pt idx="2194">
                  <c:v>31.93</c:v>
                </c:pt>
                <c:pt idx="2195">
                  <c:v>31.93</c:v>
                </c:pt>
                <c:pt idx="2196">
                  <c:v>31.93</c:v>
                </c:pt>
                <c:pt idx="2197">
                  <c:v>31.94</c:v>
                </c:pt>
                <c:pt idx="2198">
                  <c:v>31.95</c:v>
                </c:pt>
                <c:pt idx="2199">
                  <c:v>31.96</c:v>
                </c:pt>
                <c:pt idx="2200">
                  <c:v>31.98</c:v>
                </c:pt>
                <c:pt idx="2201">
                  <c:v>31.99</c:v>
                </c:pt>
                <c:pt idx="2202">
                  <c:v>32</c:v>
                </c:pt>
                <c:pt idx="2203">
                  <c:v>32.01</c:v>
                </c:pt>
                <c:pt idx="2204">
                  <c:v>32.01</c:v>
                </c:pt>
                <c:pt idx="2205">
                  <c:v>32.01</c:v>
                </c:pt>
                <c:pt idx="2206">
                  <c:v>32.01</c:v>
                </c:pt>
                <c:pt idx="2207">
                  <c:v>32.01</c:v>
                </c:pt>
                <c:pt idx="2208">
                  <c:v>32.01</c:v>
                </c:pt>
                <c:pt idx="2209">
                  <c:v>32.01</c:v>
                </c:pt>
                <c:pt idx="2210">
                  <c:v>32.01</c:v>
                </c:pt>
                <c:pt idx="2211">
                  <c:v>32.01</c:v>
                </c:pt>
                <c:pt idx="2212">
                  <c:v>32.01</c:v>
                </c:pt>
                <c:pt idx="2213">
                  <c:v>32.01</c:v>
                </c:pt>
                <c:pt idx="2214">
                  <c:v>32.01</c:v>
                </c:pt>
                <c:pt idx="2215">
                  <c:v>32.01</c:v>
                </c:pt>
                <c:pt idx="2216">
                  <c:v>32.01</c:v>
                </c:pt>
                <c:pt idx="2217">
                  <c:v>32.01</c:v>
                </c:pt>
                <c:pt idx="2218">
                  <c:v>32.01</c:v>
                </c:pt>
                <c:pt idx="2219">
                  <c:v>32.020000000000003</c:v>
                </c:pt>
                <c:pt idx="2220">
                  <c:v>32.020000000000003</c:v>
                </c:pt>
                <c:pt idx="2221">
                  <c:v>32.03</c:v>
                </c:pt>
                <c:pt idx="2222">
                  <c:v>32.03</c:v>
                </c:pt>
                <c:pt idx="2223">
                  <c:v>32.04</c:v>
                </c:pt>
                <c:pt idx="2224">
                  <c:v>32.049999999999997</c:v>
                </c:pt>
                <c:pt idx="2225">
                  <c:v>32.049999999999997</c:v>
                </c:pt>
                <c:pt idx="2226">
                  <c:v>32.049999999999997</c:v>
                </c:pt>
                <c:pt idx="2227">
                  <c:v>32.049999999999997</c:v>
                </c:pt>
                <c:pt idx="2228">
                  <c:v>32.06</c:v>
                </c:pt>
                <c:pt idx="2229">
                  <c:v>32.06</c:v>
                </c:pt>
                <c:pt idx="2230">
                  <c:v>32.06</c:v>
                </c:pt>
                <c:pt idx="2231">
                  <c:v>32.07</c:v>
                </c:pt>
                <c:pt idx="2232">
                  <c:v>32.08</c:v>
                </c:pt>
                <c:pt idx="2233">
                  <c:v>32.090000000000003</c:v>
                </c:pt>
                <c:pt idx="2234">
                  <c:v>32.1</c:v>
                </c:pt>
                <c:pt idx="2235">
                  <c:v>32.11</c:v>
                </c:pt>
                <c:pt idx="2236">
                  <c:v>32.119999999999997</c:v>
                </c:pt>
                <c:pt idx="2237">
                  <c:v>32.130000000000003</c:v>
                </c:pt>
                <c:pt idx="2238">
                  <c:v>32.130000000000003</c:v>
                </c:pt>
                <c:pt idx="2239">
                  <c:v>32.14</c:v>
                </c:pt>
                <c:pt idx="2240">
                  <c:v>32.14</c:v>
                </c:pt>
                <c:pt idx="2241">
                  <c:v>32.15</c:v>
                </c:pt>
                <c:pt idx="2242">
                  <c:v>32.159999999999997</c:v>
                </c:pt>
                <c:pt idx="2243">
                  <c:v>32.17</c:v>
                </c:pt>
                <c:pt idx="2244">
                  <c:v>32.18</c:v>
                </c:pt>
                <c:pt idx="2245">
                  <c:v>32.19</c:v>
                </c:pt>
                <c:pt idx="2246">
                  <c:v>32.19</c:v>
                </c:pt>
                <c:pt idx="2247">
                  <c:v>32.19</c:v>
                </c:pt>
                <c:pt idx="2248">
                  <c:v>32.19</c:v>
                </c:pt>
                <c:pt idx="2249">
                  <c:v>32.19</c:v>
                </c:pt>
                <c:pt idx="2250">
                  <c:v>32.19</c:v>
                </c:pt>
                <c:pt idx="2251">
                  <c:v>32.200000000000003</c:v>
                </c:pt>
                <c:pt idx="2252">
                  <c:v>32.200000000000003</c:v>
                </c:pt>
                <c:pt idx="2253">
                  <c:v>32.21</c:v>
                </c:pt>
                <c:pt idx="2254">
                  <c:v>32.229999999999997</c:v>
                </c:pt>
                <c:pt idx="2255">
                  <c:v>32.24</c:v>
                </c:pt>
                <c:pt idx="2256">
                  <c:v>32.25</c:v>
                </c:pt>
                <c:pt idx="2257">
                  <c:v>32.25</c:v>
                </c:pt>
                <c:pt idx="2258">
                  <c:v>32.26</c:v>
                </c:pt>
                <c:pt idx="2259">
                  <c:v>32.26</c:v>
                </c:pt>
                <c:pt idx="2260">
                  <c:v>32.270000000000003</c:v>
                </c:pt>
                <c:pt idx="2261">
                  <c:v>32.270000000000003</c:v>
                </c:pt>
                <c:pt idx="2262">
                  <c:v>32.28</c:v>
                </c:pt>
                <c:pt idx="2263">
                  <c:v>32.28</c:v>
                </c:pt>
                <c:pt idx="2264">
                  <c:v>32.29</c:v>
                </c:pt>
                <c:pt idx="2265">
                  <c:v>32.299999999999997</c:v>
                </c:pt>
                <c:pt idx="2266">
                  <c:v>32.299999999999997</c:v>
                </c:pt>
                <c:pt idx="2267">
                  <c:v>32.31</c:v>
                </c:pt>
                <c:pt idx="2268">
                  <c:v>32.32</c:v>
                </c:pt>
                <c:pt idx="2269">
                  <c:v>32.33</c:v>
                </c:pt>
                <c:pt idx="2270">
                  <c:v>32.33</c:v>
                </c:pt>
                <c:pt idx="2271">
                  <c:v>32.340000000000003</c:v>
                </c:pt>
                <c:pt idx="2272">
                  <c:v>32.340000000000003</c:v>
                </c:pt>
                <c:pt idx="2273">
                  <c:v>32.35</c:v>
                </c:pt>
                <c:pt idx="2274">
                  <c:v>32.35</c:v>
                </c:pt>
                <c:pt idx="2275">
                  <c:v>32.36</c:v>
                </c:pt>
                <c:pt idx="2276">
                  <c:v>32.36</c:v>
                </c:pt>
                <c:pt idx="2277">
                  <c:v>32.36</c:v>
                </c:pt>
                <c:pt idx="2278">
                  <c:v>32.369999999999997</c:v>
                </c:pt>
                <c:pt idx="2279">
                  <c:v>32.369999999999997</c:v>
                </c:pt>
                <c:pt idx="2280">
                  <c:v>32.369999999999997</c:v>
                </c:pt>
                <c:pt idx="2281">
                  <c:v>32.369999999999997</c:v>
                </c:pt>
                <c:pt idx="2282">
                  <c:v>32.369999999999997</c:v>
                </c:pt>
                <c:pt idx="2283">
                  <c:v>32.369999999999997</c:v>
                </c:pt>
                <c:pt idx="2284">
                  <c:v>32.369999999999997</c:v>
                </c:pt>
                <c:pt idx="2285">
                  <c:v>32.369999999999997</c:v>
                </c:pt>
                <c:pt idx="2286">
                  <c:v>32.369999999999997</c:v>
                </c:pt>
                <c:pt idx="2287">
                  <c:v>32.369999999999997</c:v>
                </c:pt>
                <c:pt idx="2288">
                  <c:v>32.369999999999997</c:v>
                </c:pt>
                <c:pt idx="2289">
                  <c:v>32.369999999999997</c:v>
                </c:pt>
                <c:pt idx="2290">
                  <c:v>32.369999999999997</c:v>
                </c:pt>
                <c:pt idx="2291">
                  <c:v>32.369999999999997</c:v>
                </c:pt>
                <c:pt idx="2292">
                  <c:v>32.369999999999997</c:v>
                </c:pt>
                <c:pt idx="2293">
                  <c:v>32.369999999999997</c:v>
                </c:pt>
                <c:pt idx="2294">
                  <c:v>32.369999999999997</c:v>
                </c:pt>
                <c:pt idx="2295">
                  <c:v>32.369999999999997</c:v>
                </c:pt>
                <c:pt idx="2296">
                  <c:v>32.369999999999997</c:v>
                </c:pt>
                <c:pt idx="2297">
                  <c:v>32.369999999999997</c:v>
                </c:pt>
                <c:pt idx="2298">
                  <c:v>32.369999999999997</c:v>
                </c:pt>
                <c:pt idx="2299">
                  <c:v>32.369999999999997</c:v>
                </c:pt>
                <c:pt idx="2300">
                  <c:v>32.369999999999997</c:v>
                </c:pt>
                <c:pt idx="2301">
                  <c:v>32.369999999999997</c:v>
                </c:pt>
                <c:pt idx="2302">
                  <c:v>32.369999999999997</c:v>
                </c:pt>
                <c:pt idx="2303">
                  <c:v>32.369999999999997</c:v>
                </c:pt>
                <c:pt idx="2304">
                  <c:v>32.369999999999997</c:v>
                </c:pt>
                <c:pt idx="2305">
                  <c:v>32.369999999999997</c:v>
                </c:pt>
                <c:pt idx="2306">
                  <c:v>32.369999999999997</c:v>
                </c:pt>
                <c:pt idx="2307">
                  <c:v>32.369999999999997</c:v>
                </c:pt>
                <c:pt idx="2308">
                  <c:v>32.369999999999997</c:v>
                </c:pt>
                <c:pt idx="2309">
                  <c:v>32.369999999999997</c:v>
                </c:pt>
                <c:pt idx="2310">
                  <c:v>32.369999999999997</c:v>
                </c:pt>
                <c:pt idx="2311">
                  <c:v>32.369999999999997</c:v>
                </c:pt>
                <c:pt idx="2312">
                  <c:v>32.369999999999997</c:v>
                </c:pt>
                <c:pt idx="2313">
                  <c:v>32.380000000000003</c:v>
                </c:pt>
                <c:pt idx="2314">
                  <c:v>32.380000000000003</c:v>
                </c:pt>
                <c:pt idx="2315">
                  <c:v>32.380000000000003</c:v>
                </c:pt>
                <c:pt idx="2316">
                  <c:v>32.380000000000003</c:v>
                </c:pt>
                <c:pt idx="2317">
                  <c:v>32.380000000000003</c:v>
                </c:pt>
                <c:pt idx="2318">
                  <c:v>32.380000000000003</c:v>
                </c:pt>
                <c:pt idx="2319">
                  <c:v>32.380000000000003</c:v>
                </c:pt>
                <c:pt idx="2320">
                  <c:v>32.380000000000003</c:v>
                </c:pt>
                <c:pt idx="2321">
                  <c:v>32.380000000000003</c:v>
                </c:pt>
                <c:pt idx="2322">
                  <c:v>32.380000000000003</c:v>
                </c:pt>
                <c:pt idx="2323">
                  <c:v>32.380000000000003</c:v>
                </c:pt>
                <c:pt idx="2324">
                  <c:v>32.380000000000003</c:v>
                </c:pt>
                <c:pt idx="2325">
                  <c:v>32.380000000000003</c:v>
                </c:pt>
                <c:pt idx="2326">
                  <c:v>32.380000000000003</c:v>
                </c:pt>
                <c:pt idx="2327">
                  <c:v>32.380000000000003</c:v>
                </c:pt>
                <c:pt idx="2328">
                  <c:v>32.380000000000003</c:v>
                </c:pt>
                <c:pt idx="2329">
                  <c:v>32.380000000000003</c:v>
                </c:pt>
                <c:pt idx="2330">
                  <c:v>32.380000000000003</c:v>
                </c:pt>
                <c:pt idx="2331">
                  <c:v>32.380000000000003</c:v>
                </c:pt>
                <c:pt idx="2332">
                  <c:v>32.380000000000003</c:v>
                </c:pt>
                <c:pt idx="2333">
                  <c:v>32.380000000000003</c:v>
                </c:pt>
                <c:pt idx="2334">
                  <c:v>32.380000000000003</c:v>
                </c:pt>
                <c:pt idx="2335">
                  <c:v>32.380000000000003</c:v>
                </c:pt>
                <c:pt idx="2336">
                  <c:v>32.380000000000003</c:v>
                </c:pt>
                <c:pt idx="2337">
                  <c:v>32.380000000000003</c:v>
                </c:pt>
                <c:pt idx="2338">
                  <c:v>32.380000000000003</c:v>
                </c:pt>
                <c:pt idx="2339">
                  <c:v>32.380000000000003</c:v>
                </c:pt>
                <c:pt idx="2340">
                  <c:v>32.380000000000003</c:v>
                </c:pt>
                <c:pt idx="2341">
                  <c:v>32.380000000000003</c:v>
                </c:pt>
                <c:pt idx="2342">
                  <c:v>32.380000000000003</c:v>
                </c:pt>
                <c:pt idx="2343">
                  <c:v>32.380000000000003</c:v>
                </c:pt>
                <c:pt idx="2344">
                  <c:v>32.380000000000003</c:v>
                </c:pt>
                <c:pt idx="2345">
                  <c:v>32.380000000000003</c:v>
                </c:pt>
                <c:pt idx="2346">
                  <c:v>32.380000000000003</c:v>
                </c:pt>
                <c:pt idx="2347">
                  <c:v>32.369999999999997</c:v>
                </c:pt>
                <c:pt idx="2348">
                  <c:v>32.369999999999997</c:v>
                </c:pt>
                <c:pt idx="2349">
                  <c:v>32.369999999999997</c:v>
                </c:pt>
                <c:pt idx="2350">
                  <c:v>32.369999999999997</c:v>
                </c:pt>
                <c:pt idx="2351">
                  <c:v>32.369999999999997</c:v>
                </c:pt>
                <c:pt idx="2352">
                  <c:v>32.369999999999997</c:v>
                </c:pt>
                <c:pt idx="2353">
                  <c:v>32.369999999999997</c:v>
                </c:pt>
                <c:pt idx="2354">
                  <c:v>32.369999999999997</c:v>
                </c:pt>
                <c:pt idx="2355">
                  <c:v>32.369999999999997</c:v>
                </c:pt>
                <c:pt idx="2356">
                  <c:v>32.369999999999997</c:v>
                </c:pt>
                <c:pt idx="2357">
                  <c:v>32.369999999999997</c:v>
                </c:pt>
                <c:pt idx="2358">
                  <c:v>32.369999999999997</c:v>
                </c:pt>
                <c:pt idx="2359">
                  <c:v>32.369999999999997</c:v>
                </c:pt>
                <c:pt idx="2360">
                  <c:v>32.369999999999997</c:v>
                </c:pt>
                <c:pt idx="2361">
                  <c:v>32.369999999999997</c:v>
                </c:pt>
                <c:pt idx="2362">
                  <c:v>32.369999999999997</c:v>
                </c:pt>
                <c:pt idx="2363">
                  <c:v>32.369999999999997</c:v>
                </c:pt>
                <c:pt idx="2364">
                  <c:v>32.369999999999997</c:v>
                </c:pt>
                <c:pt idx="2365">
                  <c:v>32.369999999999997</c:v>
                </c:pt>
                <c:pt idx="2366">
                  <c:v>32.369999999999997</c:v>
                </c:pt>
                <c:pt idx="2367">
                  <c:v>32.369999999999997</c:v>
                </c:pt>
                <c:pt idx="2368">
                  <c:v>32.369999999999997</c:v>
                </c:pt>
                <c:pt idx="2369">
                  <c:v>32.369999999999997</c:v>
                </c:pt>
                <c:pt idx="2370">
                  <c:v>32.369999999999997</c:v>
                </c:pt>
                <c:pt idx="2371">
                  <c:v>32.369999999999997</c:v>
                </c:pt>
                <c:pt idx="2372">
                  <c:v>32.369999999999997</c:v>
                </c:pt>
                <c:pt idx="2373">
                  <c:v>32.369999999999997</c:v>
                </c:pt>
                <c:pt idx="2374">
                  <c:v>32.369999999999997</c:v>
                </c:pt>
                <c:pt idx="2375">
                  <c:v>32.369999999999997</c:v>
                </c:pt>
                <c:pt idx="2376">
                  <c:v>32.369999999999997</c:v>
                </c:pt>
                <c:pt idx="2377">
                  <c:v>32.369999999999997</c:v>
                </c:pt>
                <c:pt idx="2378">
                  <c:v>32.369999999999997</c:v>
                </c:pt>
                <c:pt idx="2379">
                  <c:v>32.369999999999997</c:v>
                </c:pt>
                <c:pt idx="2380">
                  <c:v>32.369999999999997</c:v>
                </c:pt>
                <c:pt idx="2381">
                  <c:v>32.369999999999997</c:v>
                </c:pt>
                <c:pt idx="2382">
                  <c:v>32.369999999999997</c:v>
                </c:pt>
                <c:pt idx="2383">
                  <c:v>32.369999999999997</c:v>
                </c:pt>
                <c:pt idx="2384">
                  <c:v>32.369999999999997</c:v>
                </c:pt>
                <c:pt idx="2385">
                  <c:v>32.369999999999997</c:v>
                </c:pt>
                <c:pt idx="2386">
                  <c:v>32.369999999999997</c:v>
                </c:pt>
                <c:pt idx="2387">
                  <c:v>32.369999999999997</c:v>
                </c:pt>
                <c:pt idx="2388">
                  <c:v>32.369999999999997</c:v>
                </c:pt>
                <c:pt idx="2389">
                  <c:v>32.369999999999997</c:v>
                </c:pt>
                <c:pt idx="2390">
                  <c:v>32.369999999999997</c:v>
                </c:pt>
                <c:pt idx="2391">
                  <c:v>32.369999999999997</c:v>
                </c:pt>
                <c:pt idx="2392">
                  <c:v>32.369999999999997</c:v>
                </c:pt>
                <c:pt idx="2393">
                  <c:v>32.369999999999997</c:v>
                </c:pt>
                <c:pt idx="2394">
                  <c:v>32.369999999999997</c:v>
                </c:pt>
                <c:pt idx="2395">
                  <c:v>32.36</c:v>
                </c:pt>
                <c:pt idx="2396">
                  <c:v>32.36</c:v>
                </c:pt>
                <c:pt idx="2397">
                  <c:v>32.35</c:v>
                </c:pt>
                <c:pt idx="2398">
                  <c:v>32.35</c:v>
                </c:pt>
                <c:pt idx="2399">
                  <c:v>32.35</c:v>
                </c:pt>
                <c:pt idx="2400">
                  <c:v>32.35</c:v>
                </c:pt>
                <c:pt idx="2401">
                  <c:v>32.35</c:v>
                </c:pt>
                <c:pt idx="2402">
                  <c:v>32.35</c:v>
                </c:pt>
                <c:pt idx="2403">
                  <c:v>32.35</c:v>
                </c:pt>
                <c:pt idx="2404">
                  <c:v>32.35</c:v>
                </c:pt>
                <c:pt idx="2405">
                  <c:v>32.35</c:v>
                </c:pt>
                <c:pt idx="2406">
                  <c:v>32.35</c:v>
                </c:pt>
                <c:pt idx="2407">
                  <c:v>32.340000000000003</c:v>
                </c:pt>
                <c:pt idx="2408">
                  <c:v>32.340000000000003</c:v>
                </c:pt>
                <c:pt idx="2409">
                  <c:v>32.340000000000003</c:v>
                </c:pt>
                <c:pt idx="2410">
                  <c:v>32.340000000000003</c:v>
                </c:pt>
                <c:pt idx="2411">
                  <c:v>32.33</c:v>
                </c:pt>
                <c:pt idx="2412">
                  <c:v>32.33</c:v>
                </c:pt>
                <c:pt idx="2413">
                  <c:v>32.33</c:v>
                </c:pt>
                <c:pt idx="2414">
                  <c:v>32.33</c:v>
                </c:pt>
                <c:pt idx="2415">
                  <c:v>32.33</c:v>
                </c:pt>
                <c:pt idx="2416">
                  <c:v>32.32</c:v>
                </c:pt>
                <c:pt idx="2417">
                  <c:v>32.32</c:v>
                </c:pt>
                <c:pt idx="2418">
                  <c:v>32.33</c:v>
                </c:pt>
                <c:pt idx="2419">
                  <c:v>32.32</c:v>
                </c:pt>
                <c:pt idx="2420">
                  <c:v>32.32</c:v>
                </c:pt>
                <c:pt idx="2421">
                  <c:v>32.32</c:v>
                </c:pt>
                <c:pt idx="2422">
                  <c:v>32.32</c:v>
                </c:pt>
                <c:pt idx="2423">
                  <c:v>32.32</c:v>
                </c:pt>
                <c:pt idx="2424">
                  <c:v>32.32</c:v>
                </c:pt>
                <c:pt idx="2425">
                  <c:v>32.32</c:v>
                </c:pt>
                <c:pt idx="2426">
                  <c:v>32.32</c:v>
                </c:pt>
                <c:pt idx="2427">
                  <c:v>32.31</c:v>
                </c:pt>
                <c:pt idx="2428">
                  <c:v>32.31</c:v>
                </c:pt>
                <c:pt idx="2429">
                  <c:v>32.31</c:v>
                </c:pt>
                <c:pt idx="2430">
                  <c:v>32.31</c:v>
                </c:pt>
                <c:pt idx="2431">
                  <c:v>32.31</c:v>
                </c:pt>
                <c:pt idx="2432">
                  <c:v>32.31</c:v>
                </c:pt>
                <c:pt idx="2433">
                  <c:v>32.31</c:v>
                </c:pt>
                <c:pt idx="2434">
                  <c:v>32.31</c:v>
                </c:pt>
                <c:pt idx="2435">
                  <c:v>32.31</c:v>
                </c:pt>
                <c:pt idx="2436">
                  <c:v>32.31</c:v>
                </c:pt>
                <c:pt idx="2437">
                  <c:v>32.31</c:v>
                </c:pt>
                <c:pt idx="2438">
                  <c:v>32.31</c:v>
                </c:pt>
                <c:pt idx="2439">
                  <c:v>32.31</c:v>
                </c:pt>
                <c:pt idx="2440">
                  <c:v>32.31</c:v>
                </c:pt>
                <c:pt idx="2441">
                  <c:v>32.31</c:v>
                </c:pt>
                <c:pt idx="2442">
                  <c:v>32.31</c:v>
                </c:pt>
                <c:pt idx="2443">
                  <c:v>32.31</c:v>
                </c:pt>
                <c:pt idx="2444">
                  <c:v>32.31</c:v>
                </c:pt>
                <c:pt idx="2445">
                  <c:v>32.31</c:v>
                </c:pt>
                <c:pt idx="2446">
                  <c:v>32.31</c:v>
                </c:pt>
                <c:pt idx="2447">
                  <c:v>32.31</c:v>
                </c:pt>
                <c:pt idx="2448">
                  <c:v>32.31</c:v>
                </c:pt>
                <c:pt idx="2449">
                  <c:v>32.31</c:v>
                </c:pt>
                <c:pt idx="2450">
                  <c:v>32.31</c:v>
                </c:pt>
                <c:pt idx="2451">
                  <c:v>32.31</c:v>
                </c:pt>
                <c:pt idx="2452">
                  <c:v>32.299999999999997</c:v>
                </c:pt>
                <c:pt idx="2453">
                  <c:v>32.299999999999997</c:v>
                </c:pt>
                <c:pt idx="2454">
                  <c:v>32.299999999999997</c:v>
                </c:pt>
                <c:pt idx="2455">
                  <c:v>32.299999999999997</c:v>
                </c:pt>
                <c:pt idx="2456">
                  <c:v>32.31</c:v>
                </c:pt>
                <c:pt idx="2457">
                  <c:v>32.31</c:v>
                </c:pt>
                <c:pt idx="2458">
                  <c:v>32.299999999999997</c:v>
                </c:pt>
                <c:pt idx="2459">
                  <c:v>32.299999999999997</c:v>
                </c:pt>
                <c:pt idx="2460">
                  <c:v>32.299999999999997</c:v>
                </c:pt>
                <c:pt idx="2461">
                  <c:v>32.299999999999997</c:v>
                </c:pt>
                <c:pt idx="2462">
                  <c:v>32.299999999999997</c:v>
                </c:pt>
                <c:pt idx="2463">
                  <c:v>32.299999999999997</c:v>
                </c:pt>
                <c:pt idx="2464">
                  <c:v>32.299999999999997</c:v>
                </c:pt>
                <c:pt idx="2465">
                  <c:v>32.299999999999997</c:v>
                </c:pt>
                <c:pt idx="2466">
                  <c:v>32.29</c:v>
                </c:pt>
                <c:pt idx="2467">
                  <c:v>32.299999999999997</c:v>
                </c:pt>
                <c:pt idx="2468">
                  <c:v>32.29</c:v>
                </c:pt>
                <c:pt idx="2469">
                  <c:v>32.299999999999997</c:v>
                </c:pt>
                <c:pt idx="2470">
                  <c:v>32.29</c:v>
                </c:pt>
                <c:pt idx="2471">
                  <c:v>32.29</c:v>
                </c:pt>
                <c:pt idx="2472">
                  <c:v>32.29</c:v>
                </c:pt>
                <c:pt idx="2473">
                  <c:v>32.29</c:v>
                </c:pt>
                <c:pt idx="2474">
                  <c:v>32.29</c:v>
                </c:pt>
                <c:pt idx="2475">
                  <c:v>32.28</c:v>
                </c:pt>
                <c:pt idx="2476">
                  <c:v>32.28</c:v>
                </c:pt>
                <c:pt idx="2477">
                  <c:v>32.28</c:v>
                </c:pt>
                <c:pt idx="2478">
                  <c:v>32.28</c:v>
                </c:pt>
                <c:pt idx="2479">
                  <c:v>32.28</c:v>
                </c:pt>
                <c:pt idx="2480">
                  <c:v>32.28</c:v>
                </c:pt>
                <c:pt idx="2481">
                  <c:v>32.28</c:v>
                </c:pt>
                <c:pt idx="2482">
                  <c:v>32.28</c:v>
                </c:pt>
                <c:pt idx="2483">
                  <c:v>32.28</c:v>
                </c:pt>
                <c:pt idx="2484">
                  <c:v>32.28</c:v>
                </c:pt>
                <c:pt idx="2485">
                  <c:v>32.28</c:v>
                </c:pt>
                <c:pt idx="2486">
                  <c:v>32.28</c:v>
                </c:pt>
                <c:pt idx="2487">
                  <c:v>32.28</c:v>
                </c:pt>
                <c:pt idx="2488">
                  <c:v>32.28</c:v>
                </c:pt>
                <c:pt idx="2489">
                  <c:v>32.28</c:v>
                </c:pt>
                <c:pt idx="2490">
                  <c:v>32.28</c:v>
                </c:pt>
                <c:pt idx="2491">
                  <c:v>32.270000000000003</c:v>
                </c:pt>
                <c:pt idx="2492">
                  <c:v>32.270000000000003</c:v>
                </c:pt>
                <c:pt idx="2493">
                  <c:v>32.270000000000003</c:v>
                </c:pt>
                <c:pt idx="2494">
                  <c:v>32.270000000000003</c:v>
                </c:pt>
                <c:pt idx="2495">
                  <c:v>32.26</c:v>
                </c:pt>
                <c:pt idx="2496">
                  <c:v>32.26</c:v>
                </c:pt>
                <c:pt idx="2497">
                  <c:v>32.26</c:v>
                </c:pt>
                <c:pt idx="2498">
                  <c:v>32.25</c:v>
                </c:pt>
                <c:pt idx="2499">
                  <c:v>32.25</c:v>
                </c:pt>
                <c:pt idx="2500">
                  <c:v>32.24</c:v>
                </c:pt>
                <c:pt idx="2501">
                  <c:v>32.24</c:v>
                </c:pt>
                <c:pt idx="2502">
                  <c:v>32.24</c:v>
                </c:pt>
                <c:pt idx="2503">
                  <c:v>32.229999999999997</c:v>
                </c:pt>
                <c:pt idx="2504">
                  <c:v>32.229999999999997</c:v>
                </c:pt>
                <c:pt idx="2505">
                  <c:v>32.229999999999997</c:v>
                </c:pt>
                <c:pt idx="2506">
                  <c:v>32.229999999999997</c:v>
                </c:pt>
                <c:pt idx="2507">
                  <c:v>32.22</c:v>
                </c:pt>
                <c:pt idx="2508">
                  <c:v>32.22</c:v>
                </c:pt>
                <c:pt idx="2509">
                  <c:v>32.22</c:v>
                </c:pt>
                <c:pt idx="2510">
                  <c:v>32.21</c:v>
                </c:pt>
                <c:pt idx="2511">
                  <c:v>32.21</c:v>
                </c:pt>
                <c:pt idx="2512">
                  <c:v>32.200000000000003</c:v>
                </c:pt>
                <c:pt idx="2513">
                  <c:v>32.200000000000003</c:v>
                </c:pt>
                <c:pt idx="2514">
                  <c:v>32.200000000000003</c:v>
                </c:pt>
                <c:pt idx="2515">
                  <c:v>32.19</c:v>
                </c:pt>
                <c:pt idx="2516">
                  <c:v>32.19</c:v>
                </c:pt>
                <c:pt idx="2517">
                  <c:v>32.19</c:v>
                </c:pt>
                <c:pt idx="2518">
                  <c:v>32.19</c:v>
                </c:pt>
                <c:pt idx="2519">
                  <c:v>32.19</c:v>
                </c:pt>
                <c:pt idx="2520">
                  <c:v>32.19</c:v>
                </c:pt>
                <c:pt idx="2521">
                  <c:v>32.19</c:v>
                </c:pt>
                <c:pt idx="2522">
                  <c:v>32.19</c:v>
                </c:pt>
                <c:pt idx="2523">
                  <c:v>32.19</c:v>
                </c:pt>
                <c:pt idx="2524">
                  <c:v>32.19</c:v>
                </c:pt>
                <c:pt idx="2525">
                  <c:v>32.19</c:v>
                </c:pt>
                <c:pt idx="2526">
                  <c:v>32.19</c:v>
                </c:pt>
                <c:pt idx="2527">
                  <c:v>32.19</c:v>
                </c:pt>
                <c:pt idx="2528">
                  <c:v>32.19</c:v>
                </c:pt>
                <c:pt idx="2529">
                  <c:v>32.19</c:v>
                </c:pt>
                <c:pt idx="2530">
                  <c:v>32.18</c:v>
                </c:pt>
                <c:pt idx="2531">
                  <c:v>32.18</c:v>
                </c:pt>
                <c:pt idx="2532">
                  <c:v>32.18</c:v>
                </c:pt>
                <c:pt idx="2533">
                  <c:v>32.18</c:v>
                </c:pt>
                <c:pt idx="2534">
                  <c:v>32.18</c:v>
                </c:pt>
                <c:pt idx="2535">
                  <c:v>32.17</c:v>
                </c:pt>
                <c:pt idx="2536">
                  <c:v>32.17</c:v>
                </c:pt>
                <c:pt idx="2537">
                  <c:v>32.17</c:v>
                </c:pt>
                <c:pt idx="2538">
                  <c:v>32.17</c:v>
                </c:pt>
                <c:pt idx="2539">
                  <c:v>32.17</c:v>
                </c:pt>
                <c:pt idx="2540">
                  <c:v>32.17</c:v>
                </c:pt>
                <c:pt idx="2541">
                  <c:v>32.17</c:v>
                </c:pt>
                <c:pt idx="2542">
                  <c:v>32.17</c:v>
                </c:pt>
                <c:pt idx="2543">
                  <c:v>32.17</c:v>
                </c:pt>
                <c:pt idx="2544">
                  <c:v>32.17</c:v>
                </c:pt>
                <c:pt idx="2545">
                  <c:v>32.17</c:v>
                </c:pt>
                <c:pt idx="2546">
                  <c:v>32.17</c:v>
                </c:pt>
                <c:pt idx="2547">
                  <c:v>32.17</c:v>
                </c:pt>
                <c:pt idx="2548">
                  <c:v>32.17</c:v>
                </c:pt>
                <c:pt idx="2549">
                  <c:v>32.17</c:v>
                </c:pt>
                <c:pt idx="2550">
                  <c:v>32.159999999999997</c:v>
                </c:pt>
                <c:pt idx="2551">
                  <c:v>32.159999999999997</c:v>
                </c:pt>
                <c:pt idx="2552">
                  <c:v>32.159999999999997</c:v>
                </c:pt>
                <c:pt idx="2553">
                  <c:v>32.159999999999997</c:v>
                </c:pt>
                <c:pt idx="2554">
                  <c:v>32.15</c:v>
                </c:pt>
                <c:pt idx="2555">
                  <c:v>32.15</c:v>
                </c:pt>
                <c:pt idx="2556">
                  <c:v>32.15</c:v>
                </c:pt>
                <c:pt idx="2557">
                  <c:v>32.15</c:v>
                </c:pt>
                <c:pt idx="2558">
                  <c:v>32.15</c:v>
                </c:pt>
                <c:pt idx="2559">
                  <c:v>32.15</c:v>
                </c:pt>
                <c:pt idx="2560">
                  <c:v>32.14</c:v>
                </c:pt>
                <c:pt idx="2561">
                  <c:v>32.14</c:v>
                </c:pt>
                <c:pt idx="2562">
                  <c:v>32.130000000000003</c:v>
                </c:pt>
                <c:pt idx="2563">
                  <c:v>32.130000000000003</c:v>
                </c:pt>
                <c:pt idx="2564">
                  <c:v>32.130000000000003</c:v>
                </c:pt>
                <c:pt idx="2565">
                  <c:v>32.119999999999997</c:v>
                </c:pt>
                <c:pt idx="2566">
                  <c:v>32.119999999999997</c:v>
                </c:pt>
                <c:pt idx="2567">
                  <c:v>32.119999999999997</c:v>
                </c:pt>
                <c:pt idx="2568">
                  <c:v>32.119999999999997</c:v>
                </c:pt>
                <c:pt idx="2569">
                  <c:v>32.119999999999997</c:v>
                </c:pt>
                <c:pt idx="2570">
                  <c:v>32.119999999999997</c:v>
                </c:pt>
                <c:pt idx="2571">
                  <c:v>32.119999999999997</c:v>
                </c:pt>
                <c:pt idx="2572">
                  <c:v>32.11</c:v>
                </c:pt>
                <c:pt idx="2573">
                  <c:v>32.11</c:v>
                </c:pt>
                <c:pt idx="2574">
                  <c:v>32.11</c:v>
                </c:pt>
                <c:pt idx="2575">
                  <c:v>32.11</c:v>
                </c:pt>
                <c:pt idx="2576">
                  <c:v>32.1</c:v>
                </c:pt>
                <c:pt idx="2577">
                  <c:v>32.090000000000003</c:v>
                </c:pt>
                <c:pt idx="2578">
                  <c:v>32.090000000000003</c:v>
                </c:pt>
                <c:pt idx="2579">
                  <c:v>32.08</c:v>
                </c:pt>
                <c:pt idx="2580">
                  <c:v>32.08</c:v>
                </c:pt>
                <c:pt idx="2581">
                  <c:v>32.08</c:v>
                </c:pt>
                <c:pt idx="2582">
                  <c:v>32.07</c:v>
                </c:pt>
                <c:pt idx="2583">
                  <c:v>32.07</c:v>
                </c:pt>
                <c:pt idx="2584">
                  <c:v>32.06</c:v>
                </c:pt>
                <c:pt idx="2585">
                  <c:v>32.06</c:v>
                </c:pt>
                <c:pt idx="2586">
                  <c:v>32.06</c:v>
                </c:pt>
                <c:pt idx="2587">
                  <c:v>32.06</c:v>
                </c:pt>
                <c:pt idx="2588">
                  <c:v>32.06</c:v>
                </c:pt>
                <c:pt idx="2589">
                  <c:v>32.06</c:v>
                </c:pt>
                <c:pt idx="2590">
                  <c:v>32.06</c:v>
                </c:pt>
                <c:pt idx="2591">
                  <c:v>32.049999999999997</c:v>
                </c:pt>
                <c:pt idx="2592">
                  <c:v>32.049999999999997</c:v>
                </c:pt>
                <c:pt idx="2593">
                  <c:v>32.04</c:v>
                </c:pt>
                <c:pt idx="2594">
                  <c:v>32.04</c:v>
                </c:pt>
                <c:pt idx="2595">
                  <c:v>32.04</c:v>
                </c:pt>
                <c:pt idx="2596">
                  <c:v>32.03</c:v>
                </c:pt>
                <c:pt idx="2597">
                  <c:v>32.03</c:v>
                </c:pt>
                <c:pt idx="2598">
                  <c:v>32.03</c:v>
                </c:pt>
                <c:pt idx="2599">
                  <c:v>32.020000000000003</c:v>
                </c:pt>
                <c:pt idx="2600">
                  <c:v>32.020000000000003</c:v>
                </c:pt>
                <c:pt idx="2601">
                  <c:v>32.020000000000003</c:v>
                </c:pt>
                <c:pt idx="2602">
                  <c:v>32.020000000000003</c:v>
                </c:pt>
                <c:pt idx="2603">
                  <c:v>32.020000000000003</c:v>
                </c:pt>
                <c:pt idx="2604">
                  <c:v>32.020000000000003</c:v>
                </c:pt>
                <c:pt idx="2605">
                  <c:v>32.020000000000003</c:v>
                </c:pt>
                <c:pt idx="2606">
                  <c:v>32.01</c:v>
                </c:pt>
                <c:pt idx="2607">
                  <c:v>32.01</c:v>
                </c:pt>
                <c:pt idx="2608">
                  <c:v>32.01</c:v>
                </c:pt>
                <c:pt idx="2609">
                  <c:v>32.01</c:v>
                </c:pt>
                <c:pt idx="2610">
                  <c:v>32.01</c:v>
                </c:pt>
                <c:pt idx="2611">
                  <c:v>32.01</c:v>
                </c:pt>
                <c:pt idx="2612">
                  <c:v>32.01</c:v>
                </c:pt>
                <c:pt idx="2613">
                  <c:v>32.01</c:v>
                </c:pt>
                <c:pt idx="2614">
                  <c:v>32.01</c:v>
                </c:pt>
                <c:pt idx="2615">
                  <c:v>32.01</c:v>
                </c:pt>
                <c:pt idx="2616">
                  <c:v>32.01</c:v>
                </c:pt>
                <c:pt idx="2617">
                  <c:v>32.01</c:v>
                </c:pt>
                <c:pt idx="2618">
                  <c:v>32.01</c:v>
                </c:pt>
                <c:pt idx="2619">
                  <c:v>32.01</c:v>
                </c:pt>
                <c:pt idx="2620">
                  <c:v>32.01</c:v>
                </c:pt>
                <c:pt idx="2621">
                  <c:v>32.01</c:v>
                </c:pt>
                <c:pt idx="2622">
                  <c:v>32.01</c:v>
                </c:pt>
                <c:pt idx="2623">
                  <c:v>32.01</c:v>
                </c:pt>
                <c:pt idx="2624">
                  <c:v>32.01</c:v>
                </c:pt>
                <c:pt idx="2625">
                  <c:v>32.01</c:v>
                </c:pt>
                <c:pt idx="2626">
                  <c:v>32.01</c:v>
                </c:pt>
                <c:pt idx="2627">
                  <c:v>32.01</c:v>
                </c:pt>
                <c:pt idx="2628">
                  <c:v>32.01</c:v>
                </c:pt>
                <c:pt idx="2629">
                  <c:v>32.01</c:v>
                </c:pt>
                <c:pt idx="2630">
                  <c:v>32.01</c:v>
                </c:pt>
                <c:pt idx="2631">
                  <c:v>32.01</c:v>
                </c:pt>
                <c:pt idx="2632">
                  <c:v>32.01</c:v>
                </c:pt>
                <c:pt idx="2633">
                  <c:v>32.01</c:v>
                </c:pt>
                <c:pt idx="2634">
                  <c:v>32.01</c:v>
                </c:pt>
                <c:pt idx="2635">
                  <c:v>32</c:v>
                </c:pt>
                <c:pt idx="2636">
                  <c:v>32</c:v>
                </c:pt>
                <c:pt idx="2637">
                  <c:v>32</c:v>
                </c:pt>
                <c:pt idx="2638">
                  <c:v>32</c:v>
                </c:pt>
                <c:pt idx="2639">
                  <c:v>32</c:v>
                </c:pt>
                <c:pt idx="2640">
                  <c:v>32</c:v>
                </c:pt>
                <c:pt idx="2641">
                  <c:v>32</c:v>
                </c:pt>
                <c:pt idx="2642">
                  <c:v>32</c:v>
                </c:pt>
                <c:pt idx="2643">
                  <c:v>32</c:v>
                </c:pt>
                <c:pt idx="2644">
                  <c:v>31.99</c:v>
                </c:pt>
                <c:pt idx="2645">
                  <c:v>31.99</c:v>
                </c:pt>
                <c:pt idx="2646">
                  <c:v>31.99</c:v>
                </c:pt>
                <c:pt idx="2647">
                  <c:v>31.99</c:v>
                </c:pt>
                <c:pt idx="2648">
                  <c:v>31.98</c:v>
                </c:pt>
                <c:pt idx="2649">
                  <c:v>31.98</c:v>
                </c:pt>
                <c:pt idx="2650">
                  <c:v>31.98</c:v>
                </c:pt>
                <c:pt idx="2651">
                  <c:v>31.98</c:v>
                </c:pt>
                <c:pt idx="2652">
                  <c:v>31.98</c:v>
                </c:pt>
                <c:pt idx="2653">
                  <c:v>31.98</c:v>
                </c:pt>
                <c:pt idx="2654">
                  <c:v>31.98</c:v>
                </c:pt>
                <c:pt idx="2655">
                  <c:v>31.98</c:v>
                </c:pt>
                <c:pt idx="2656">
                  <c:v>31.97</c:v>
                </c:pt>
                <c:pt idx="2657">
                  <c:v>31.97</c:v>
                </c:pt>
                <c:pt idx="2658">
                  <c:v>31.97</c:v>
                </c:pt>
                <c:pt idx="2659">
                  <c:v>31.97</c:v>
                </c:pt>
                <c:pt idx="2660">
                  <c:v>31.96</c:v>
                </c:pt>
                <c:pt idx="2661">
                  <c:v>31.96</c:v>
                </c:pt>
                <c:pt idx="2662">
                  <c:v>31.96</c:v>
                </c:pt>
                <c:pt idx="2663">
                  <c:v>31.95</c:v>
                </c:pt>
                <c:pt idx="2664">
                  <c:v>31.95</c:v>
                </c:pt>
                <c:pt idx="2665">
                  <c:v>31.95</c:v>
                </c:pt>
                <c:pt idx="2666">
                  <c:v>31.95</c:v>
                </c:pt>
                <c:pt idx="2667">
                  <c:v>31.94</c:v>
                </c:pt>
                <c:pt idx="2668">
                  <c:v>31.94</c:v>
                </c:pt>
                <c:pt idx="2669">
                  <c:v>31.94</c:v>
                </c:pt>
                <c:pt idx="2670">
                  <c:v>31.94</c:v>
                </c:pt>
                <c:pt idx="2671">
                  <c:v>31.94</c:v>
                </c:pt>
                <c:pt idx="2672">
                  <c:v>31.93</c:v>
                </c:pt>
                <c:pt idx="2673">
                  <c:v>31.93</c:v>
                </c:pt>
                <c:pt idx="2674">
                  <c:v>31.93</c:v>
                </c:pt>
                <c:pt idx="2675">
                  <c:v>31.93</c:v>
                </c:pt>
                <c:pt idx="2676">
                  <c:v>31.93</c:v>
                </c:pt>
                <c:pt idx="2677">
                  <c:v>31.93</c:v>
                </c:pt>
                <c:pt idx="2678">
                  <c:v>31.93</c:v>
                </c:pt>
                <c:pt idx="2679">
                  <c:v>31.93</c:v>
                </c:pt>
                <c:pt idx="2680">
                  <c:v>31.93</c:v>
                </c:pt>
                <c:pt idx="2681">
                  <c:v>31.93</c:v>
                </c:pt>
                <c:pt idx="2682">
                  <c:v>31.93</c:v>
                </c:pt>
                <c:pt idx="2683">
                  <c:v>31.92</c:v>
                </c:pt>
                <c:pt idx="2684">
                  <c:v>31.92</c:v>
                </c:pt>
                <c:pt idx="2685">
                  <c:v>31.92</c:v>
                </c:pt>
                <c:pt idx="2686">
                  <c:v>31.92</c:v>
                </c:pt>
                <c:pt idx="2687">
                  <c:v>31.92</c:v>
                </c:pt>
                <c:pt idx="2688">
                  <c:v>31.92</c:v>
                </c:pt>
                <c:pt idx="2689">
                  <c:v>31.92</c:v>
                </c:pt>
                <c:pt idx="2690">
                  <c:v>31.92</c:v>
                </c:pt>
                <c:pt idx="2691">
                  <c:v>31.92</c:v>
                </c:pt>
                <c:pt idx="2692">
                  <c:v>31.91</c:v>
                </c:pt>
                <c:pt idx="2693">
                  <c:v>31.91</c:v>
                </c:pt>
                <c:pt idx="2694">
                  <c:v>31.91</c:v>
                </c:pt>
                <c:pt idx="2695">
                  <c:v>31.91</c:v>
                </c:pt>
                <c:pt idx="2696">
                  <c:v>31.91</c:v>
                </c:pt>
                <c:pt idx="2697">
                  <c:v>31.91</c:v>
                </c:pt>
                <c:pt idx="2698">
                  <c:v>31.91</c:v>
                </c:pt>
                <c:pt idx="2699">
                  <c:v>31.91</c:v>
                </c:pt>
                <c:pt idx="2700">
                  <c:v>31.9</c:v>
                </c:pt>
                <c:pt idx="2701">
                  <c:v>31.9</c:v>
                </c:pt>
                <c:pt idx="2702">
                  <c:v>31.9</c:v>
                </c:pt>
                <c:pt idx="2703">
                  <c:v>31.9</c:v>
                </c:pt>
                <c:pt idx="2704">
                  <c:v>31.9</c:v>
                </c:pt>
                <c:pt idx="2705">
                  <c:v>31.89</c:v>
                </c:pt>
                <c:pt idx="2706">
                  <c:v>31.89</c:v>
                </c:pt>
                <c:pt idx="2707">
                  <c:v>31.89</c:v>
                </c:pt>
                <c:pt idx="2708">
                  <c:v>31.89</c:v>
                </c:pt>
                <c:pt idx="2709">
                  <c:v>31.88</c:v>
                </c:pt>
                <c:pt idx="2710">
                  <c:v>31.88</c:v>
                </c:pt>
                <c:pt idx="2711">
                  <c:v>31.87</c:v>
                </c:pt>
                <c:pt idx="2712">
                  <c:v>31.87</c:v>
                </c:pt>
                <c:pt idx="2713">
                  <c:v>31.87</c:v>
                </c:pt>
                <c:pt idx="2714">
                  <c:v>31.86</c:v>
                </c:pt>
                <c:pt idx="2715">
                  <c:v>31.86</c:v>
                </c:pt>
                <c:pt idx="2716">
                  <c:v>31.85</c:v>
                </c:pt>
                <c:pt idx="2717">
                  <c:v>31.84</c:v>
                </c:pt>
                <c:pt idx="2718">
                  <c:v>31.84</c:v>
                </c:pt>
                <c:pt idx="2719">
                  <c:v>31.83</c:v>
                </c:pt>
                <c:pt idx="2720">
                  <c:v>31.83</c:v>
                </c:pt>
                <c:pt idx="2721">
                  <c:v>31.83</c:v>
                </c:pt>
                <c:pt idx="2722">
                  <c:v>31.82</c:v>
                </c:pt>
                <c:pt idx="2723">
                  <c:v>31.81</c:v>
                </c:pt>
                <c:pt idx="2724">
                  <c:v>31.81</c:v>
                </c:pt>
                <c:pt idx="2725">
                  <c:v>31.8</c:v>
                </c:pt>
                <c:pt idx="2726">
                  <c:v>31.8</c:v>
                </c:pt>
                <c:pt idx="2727">
                  <c:v>31.79</c:v>
                </c:pt>
                <c:pt idx="2728">
                  <c:v>31.78</c:v>
                </c:pt>
                <c:pt idx="2729">
                  <c:v>31.78</c:v>
                </c:pt>
                <c:pt idx="2730">
                  <c:v>31.77</c:v>
                </c:pt>
                <c:pt idx="2731">
                  <c:v>31.77</c:v>
                </c:pt>
                <c:pt idx="2732">
                  <c:v>31.76</c:v>
                </c:pt>
                <c:pt idx="2733">
                  <c:v>31.76</c:v>
                </c:pt>
                <c:pt idx="2734">
                  <c:v>31.76</c:v>
                </c:pt>
                <c:pt idx="2735">
                  <c:v>31.76</c:v>
                </c:pt>
                <c:pt idx="2736">
                  <c:v>31.76</c:v>
                </c:pt>
                <c:pt idx="2737">
                  <c:v>31.76</c:v>
                </c:pt>
                <c:pt idx="2738">
                  <c:v>31.76</c:v>
                </c:pt>
                <c:pt idx="2739">
                  <c:v>31.76</c:v>
                </c:pt>
                <c:pt idx="2740">
                  <c:v>31.76</c:v>
                </c:pt>
                <c:pt idx="2741">
                  <c:v>31.76</c:v>
                </c:pt>
                <c:pt idx="2742">
                  <c:v>31.76</c:v>
                </c:pt>
                <c:pt idx="2743">
                  <c:v>31.75</c:v>
                </c:pt>
                <c:pt idx="2744">
                  <c:v>31.75</c:v>
                </c:pt>
                <c:pt idx="2745">
                  <c:v>31.75</c:v>
                </c:pt>
                <c:pt idx="2746">
                  <c:v>31.74</c:v>
                </c:pt>
                <c:pt idx="2747">
                  <c:v>31.75</c:v>
                </c:pt>
                <c:pt idx="2748">
                  <c:v>31.75</c:v>
                </c:pt>
                <c:pt idx="2749">
                  <c:v>31.75</c:v>
                </c:pt>
                <c:pt idx="2750">
                  <c:v>31.75</c:v>
                </c:pt>
                <c:pt idx="2751">
                  <c:v>31.75</c:v>
                </c:pt>
                <c:pt idx="2752">
                  <c:v>31.75</c:v>
                </c:pt>
                <c:pt idx="2753">
                  <c:v>31.75</c:v>
                </c:pt>
                <c:pt idx="2754">
                  <c:v>31.75</c:v>
                </c:pt>
                <c:pt idx="2755">
                  <c:v>31.75</c:v>
                </c:pt>
                <c:pt idx="2756">
                  <c:v>31.74</c:v>
                </c:pt>
                <c:pt idx="2757">
                  <c:v>31.74</c:v>
                </c:pt>
                <c:pt idx="2758">
                  <c:v>31.74</c:v>
                </c:pt>
                <c:pt idx="2759">
                  <c:v>31.74</c:v>
                </c:pt>
                <c:pt idx="2760">
                  <c:v>31.74</c:v>
                </c:pt>
                <c:pt idx="2761">
                  <c:v>31.74</c:v>
                </c:pt>
                <c:pt idx="2762">
                  <c:v>31.74</c:v>
                </c:pt>
                <c:pt idx="2763">
                  <c:v>31.74</c:v>
                </c:pt>
                <c:pt idx="2764">
                  <c:v>31.74</c:v>
                </c:pt>
                <c:pt idx="2765">
                  <c:v>31.74</c:v>
                </c:pt>
                <c:pt idx="2766">
                  <c:v>31.74</c:v>
                </c:pt>
                <c:pt idx="2767">
                  <c:v>31.74</c:v>
                </c:pt>
                <c:pt idx="2768">
                  <c:v>31.74</c:v>
                </c:pt>
                <c:pt idx="2769">
                  <c:v>31.74</c:v>
                </c:pt>
                <c:pt idx="2770">
                  <c:v>31.74</c:v>
                </c:pt>
                <c:pt idx="2771">
                  <c:v>31.74</c:v>
                </c:pt>
                <c:pt idx="2772">
                  <c:v>31.74</c:v>
                </c:pt>
                <c:pt idx="2773">
                  <c:v>31.74</c:v>
                </c:pt>
                <c:pt idx="2774">
                  <c:v>31.74</c:v>
                </c:pt>
                <c:pt idx="2775">
                  <c:v>31.74</c:v>
                </c:pt>
                <c:pt idx="2776">
                  <c:v>31.74</c:v>
                </c:pt>
                <c:pt idx="2777">
                  <c:v>31.74</c:v>
                </c:pt>
                <c:pt idx="2778">
                  <c:v>31.74</c:v>
                </c:pt>
                <c:pt idx="2779">
                  <c:v>31.74</c:v>
                </c:pt>
                <c:pt idx="2780">
                  <c:v>31.74</c:v>
                </c:pt>
                <c:pt idx="2781">
                  <c:v>31.74</c:v>
                </c:pt>
                <c:pt idx="2782">
                  <c:v>31.74</c:v>
                </c:pt>
                <c:pt idx="2783">
                  <c:v>31.74</c:v>
                </c:pt>
                <c:pt idx="2784">
                  <c:v>31.73</c:v>
                </c:pt>
                <c:pt idx="2785">
                  <c:v>31.73</c:v>
                </c:pt>
                <c:pt idx="2786">
                  <c:v>31.73</c:v>
                </c:pt>
                <c:pt idx="2787">
                  <c:v>31.72</c:v>
                </c:pt>
                <c:pt idx="2788">
                  <c:v>31.72</c:v>
                </c:pt>
                <c:pt idx="2789">
                  <c:v>31.72</c:v>
                </c:pt>
                <c:pt idx="2790">
                  <c:v>31.73</c:v>
                </c:pt>
                <c:pt idx="2791">
                  <c:v>31.73</c:v>
                </c:pt>
                <c:pt idx="2792">
                  <c:v>31.73</c:v>
                </c:pt>
                <c:pt idx="2793">
                  <c:v>31.72</c:v>
                </c:pt>
                <c:pt idx="2794">
                  <c:v>31.73</c:v>
                </c:pt>
                <c:pt idx="2795">
                  <c:v>31.73</c:v>
                </c:pt>
                <c:pt idx="2796">
                  <c:v>31.73</c:v>
                </c:pt>
                <c:pt idx="2797">
                  <c:v>31.73</c:v>
                </c:pt>
                <c:pt idx="2798">
                  <c:v>31.73</c:v>
                </c:pt>
                <c:pt idx="2799">
                  <c:v>31.73</c:v>
                </c:pt>
                <c:pt idx="2800">
                  <c:v>31.73</c:v>
                </c:pt>
                <c:pt idx="2801">
                  <c:v>31.73</c:v>
                </c:pt>
                <c:pt idx="2802">
                  <c:v>31.73</c:v>
                </c:pt>
                <c:pt idx="2803">
                  <c:v>31.73</c:v>
                </c:pt>
                <c:pt idx="2804">
                  <c:v>31.73</c:v>
                </c:pt>
                <c:pt idx="2805">
                  <c:v>31.73</c:v>
                </c:pt>
                <c:pt idx="2806">
                  <c:v>31.73</c:v>
                </c:pt>
                <c:pt idx="2807">
                  <c:v>31.73</c:v>
                </c:pt>
                <c:pt idx="2808">
                  <c:v>31.73</c:v>
                </c:pt>
                <c:pt idx="2809">
                  <c:v>31.73</c:v>
                </c:pt>
                <c:pt idx="2810">
                  <c:v>31.73</c:v>
                </c:pt>
                <c:pt idx="2811">
                  <c:v>31.73</c:v>
                </c:pt>
                <c:pt idx="2812">
                  <c:v>31.73</c:v>
                </c:pt>
                <c:pt idx="2813">
                  <c:v>31.73</c:v>
                </c:pt>
                <c:pt idx="2814">
                  <c:v>31.73</c:v>
                </c:pt>
                <c:pt idx="2815">
                  <c:v>31.73</c:v>
                </c:pt>
                <c:pt idx="2816">
                  <c:v>31.73</c:v>
                </c:pt>
                <c:pt idx="2817">
                  <c:v>31.74</c:v>
                </c:pt>
                <c:pt idx="2818">
                  <c:v>31.74</c:v>
                </c:pt>
                <c:pt idx="2819">
                  <c:v>31.74</c:v>
                </c:pt>
                <c:pt idx="2820">
                  <c:v>31.73</c:v>
                </c:pt>
                <c:pt idx="2821">
                  <c:v>31.74</c:v>
                </c:pt>
                <c:pt idx="2822">
                  <c:v>31.74</c:v>
                </c:pt>
                <c:pt idx="2823">
                  <c:v>31.74</c:v>
                </c:pt>
                <c:pt idx="2824">
                  <c:v>31.74</c:v>
                </c:pt>
                <c:pt idx="2825">
                  <c:v>31.74</c:v>
                </c:pt>
                <c:pt idx="2826">
                  <c:v>31.74</c:v>
                </c:pt>
                <c:pt idx="2827">
                  <c:v>31.74</c:v>
                </c:pt>
                <c:pt idx="2828">
                  <c:v>31.74</c:v>
                </c:pt>
                <c:pt idx="2829">
                  <c:v>31.74</c:v>
                </c:pt>
                <c:pt idx="2830">
                  <c:v>31.74</c:v>
                </c:pt>
                <c:pt idx="2831">
                  <c:v>31.74</c:v>
                </c:pt>
                <c:pt idx="2832">
                  <c:v>31.74</c:v>
                </c:pt>
                <c:pt idx="2833">
                  <c:v>31.74</c:v>
                </c:pt>
                <c:pt idx="2834">
                  <c:v>31.74</c:v>
                </c:pt>
                <c:pt idx="2835">
                  <c:v>31.74</c:v>
                </c:pt>
                <c:pt idx="2836">
                  <c:v>31.74</c:v>
                </c:pt>
                <c:pt idx="2837">
                  <c:v>31.74</c:v>
                </c:pt>
                <c:pt idx="2838">
                  <c:v>31.74</c:v>
                </c:pt>
                <c:pt idx="2839">
                  <c:v>31.74</c:v>
                </c:pt>
                <c:pt idx="2840">
                  <c:v>31.74</c:v>
                </c:pt>
                <c:pt idx="2841">
                  <c:v>31.74</c:v>
                </c:pt>
                <c:pt idx="2842">
                  <c:v>31.74</c:v>
                </c:pt>
                <c:pt idx="2843">
                  <c:v>31.74</c:v>
                </c:pt>
                <c:pt idx="2844">
                  <c:v>31.74</c:v>
                </c:pt>
                <c:pt idx="2845">
                  <c:v>31.74</c:v>
                </c:pt>
                <c:pt idx="2846">
                  <c:v>31.74</c:v>
                </c:pt>
                <c:pt idx="2847">
                  <c:v>31.74</c:v>
                </c:pt>
                <c:pt idx="2848">
                  <c:v>31.74</c:v>
                </c:pt>
                <c:pt idx="2849">
                  <c:v>31.74</c:v>
                </c:pt>
                <c:pt idx="2850">
                  <c:v>31.74</c:v>
                </c:pt>
                <c:pt idx="2851">
                  <c:v>31.74</c:v>
                </c:pt>
                <c:pt idx="2852">
                  <c:v>31.74</c:v>
                </c:pt>
                <c:pt idx="2853">
                  <c:v>31.74</c:v>
                </c:pt>
                <c:pt idx="2854">
                  <c:v>31.74</c:v>
                </c:pt>
                <c:pt idx="2855">
                  <c:v>31.74</c:v>
                </c:pt>
                <c:pt idx="2856">
                  <c:v>31.74</c:v>
                </c:pt>
                <c:pt idx="2857">
                  <c:v>31.74</c:v>
                </c:pt>
                <c:pt idx="2858">
                  <c:v>31.74</c:v>
                </c:pt>
                <c:pt idx="2859">
                  <c:v>31.74</c:v>
                </c:pt>
                <c:pt idx="2860">
                  <c:v>31.74</c:v>
                </c:pt>
                <c:pt idx="2861">
                  <c:v>31.74</c:v>
                </c:pt>
                <c:pt idx="2862">
                  <c:v>31.74</c:v>
                </c:pt>
                <c:pt idx="2863">
                  <c:v>31.74</c:v>
                </c:pt>
                <c:pt idx="2864">
                  <c:v>31.74</c:v>
                </c:pt>
                <c:pt idx="2865">
                  <c:v>31.74</c:v>
                </c:pt>
                <c:pt idx="2866">
                  <c:v>31.74</c:v>
                </c:pt>
                <c:pt idx="2867">
                  <c:v>31.74</c:v>
                </c:pt>
                <c:pt idx="2868">
                  <c:v>31.74</c:v>
                </c:pt>
                <c:pt idx="2869">
                  <c:v>31.74</c:v>
                </c:pt>
                <c:pt idx="2870">
                  <c:v>31.74</c:v>
                </c:pt>
                <c:pt idx="2871">
                  <c:v>31.74</c:v>
                </c:pt>
                <c:pt idx="2872">
                  <c:v>31.74</c:v>
                </c:pt>
                <c:pt idx="2873">
                  <c:v>31.74</c:v>
                </c:pt>
                <c:pt idx="2874">
                  <c:v>31.74</c:v>
                </c:pt>
                <c:pt idx="2875">
                  <c:v>31.74</c:v>
                </c:pt>
                <c:pt idx="2876">
                  <c:v>31.74</c:v>
                </c:pt>
                <c:pt idx="2877">
                  <c:v>31.74</c:v>
                </c:pt>
                <c:pt idx="2878">
                  <c:v>31.74</c:v>
                </c:pt>
                <c:pt idx="2879">
                  <c:v>31.74</c:v>
                </c:pt>
                <c:pt idx="2880">
                  <c:v>31.74</c:v>
                </c:pt>
                <c:pt idx="2881">
                  <c:v>31.74</c:v>
                </c:pt>
                <c:pt idx="2882">
                  <c:v>31.74</c:v>
                </c:pt>
                <c:pt idx="2883">
                  <c:v>31.74</c:v>
                </c:pt>
                <c:pt idx="2884">
                  <c:v>31.74</c:v>
                </c:pt>
                <c:pt idx="2885">
                  <c:v>31.74</c:v>
                </c:pt>
                <c:pt idx="2886">
                  <c:v>31.74</c:v>
                </c:pt>
                <c:pt idx="2887">
                  <c:v>31.74</c:v>
                </c:pt>
                <c:pt idx="2888">
                  <c:v>31.74</c:v>
                </c:pt>
                <c:pt idx="2889">
                  <c:v>31.74</c:v>
                </c:pt>
                <c:pt idx="2890">
                  <c:v>31.74</c:v>
                </c:pt>
                <c:pt idx="2891">
                  <c:v>31.74</c:v>
                </c:pt>
                <c:pt idx="2892">
                  <c:v>31.74</c:v>
                </c:pt>
                <c:pt idx="2893">
                  <c:v>31.74</c:v>
                </c:pt>
                <c:pt idx="2894">
                  <c:v>31.74</c:v>
                </c:pt>
                <c:pt idx="2895">
                  <c:v>31.74</c:v>
                </c:pt>
                <c:pt idx="2896">
                  <c:v>31.74</c:v>
                </c:pt>
                <c:pt idx="2897">
                  <c:v>31.74</c:v>
                </c:pt>
                <c:pt idx="2898">
                  <c:v>31.74</c:v>
                </c:pt>
                <c:pt idx="2899">
                  <c:v>31.74</c:v>
                </c:pt>
                <c:pt idx="2900">
                  <c:v>31.74</c:v>
                </c:pt>
                <c:pt idx="2901">
                  <c:v>31.74</c:v>
                </c:pt>
                <c:pt idx="2902">
                  <c:v>31.74</c:v>
                </c:pt>
                <c:pt idx="2903">
                  <c:v>31.74</c:v>
                </c:pt>
                <c:pt idx="2904">
                  <c:v>31.74</c:v>
                </c:pt>
                <c:pt idx="2905">
                  <c:v>31.74</c:v>
                </c:pt>
                <c:pt idx="2906">
                  <c:v>31.74</c:v>
                </c:pt>
                <c:pt idx="2907">
                  <c:v>31.74</c:v>
                </c:pt>
                <c:pt idx="2908">
                  <c:v>31.74</c:v>
                </c:pt>
                <c:pt idx="2909">
                  <c:v>31.74</c:v>
                </c:pt>
                <c:pt idx="2910">
                  <c:v>31.74</c:v>
                </c:pt>
                <c:pt idx="2911">
                  <c:v>31.74</c:v>
                </c:pt>
                <c:pt idx="2912">
                  <c:v>31.74</c:v>
                </c:pt>
                <c:pt idx="2913">
                  <c:v>31.74</c:v>
                </c:pt>
                <c:pt idx="2914">
                  <c:v>31.74</c:v>
                </c:pt>
                <c:pt idx="2915">
                  <c:v>31.74</c:v>
                </c:pt>
                <c:pt idx="2916">
                  <c:v>31.74</c:v>
                </c:pt>
                <c:pt idx="2917">
                  <c:v>31.74</c:v>
                </c:pt>
                <c:pt idx="2918">
                  <c:v>31.74</c:v>
                </c:pt>
                <c:pt idx="2919">
                  <c:v>31.74</c:v>
                </c:pt>
                <c:pt idx="2920">
                  <c:v>31.74</c:v>
                </c:pt>
                <c:pt idx="2921">
                  <c:v>31.74</c:v>
                </c:pt>
                <c:pt idx="2922">
                  <c:v>31.74</c:v>
                </c:pt>
                <c:pt idx="2923">
                  <c:v>31.74</c:v>
                </c:pt>
                <c:pt idx="2924">
                  <c:v>31.74</c:v>
                </c:pt>
                <c:pt idx="2925">
                  <c:v>31.74</c:v>
                </c:pt>
                <c:pt idx="2926">
                  <c:v>31.74</c:v>
                </c:pt>
                <c:pt idx="2927">
                  <c:v>31.74</c:v>
                </c:pt>
                <c:pt idx="2928">
                  <c:v>31.74</c:v>
                </c:pt>
                <c:pt idx="2929">
                  <c:v>31.74</c:v>
                </c:pt>
                <c:pt idx="2930">
                  <c:v>31.74</c:v>
                </c:pt>
                <c:pt idx="2931">
                  <c:v>31.74</c:v>
                </c:pt>
                <c:pt idx="2932">
                  <c:v>31.74</c:v>
                </c:pt>
                <c:pt idx="2933">
                  <c:v>31.74</c:v>
                </c:pt>
                <c:pt idx="2934">
                  <c:v>31.74</c:v>
                </c:pt>
                <c:pt idx="2935">
                  <c:v>31.74</c:v>
                </c:pt>
                <c:pt idx="2936">
                  <c:v>31.74</c:v>
                </c:pt>
                <c:pt idx="2937">
                  <c:v>31.74</c:v>
                </c:pt>
                <c:pt idx="2938">
                  <c:v>31.74</c:v>
                </c:pt>
                <c:pt idx="2939">
                  <c:v>31.74</c:v>
                </c:pt>
                <c:pt idx="2940">
                  <c:v>31.74</c:v>
                </c:pt>
                <c:pt idx="2941">
                  <c:v>31.74</c:v>
                </c:pt>
                <c:pt idx="2942">
                  <c:v>31.74</c:v>
                </c:pt>
                <c:pt idx="2943">
                  <c:v>31.74</c:v>
                </c:pt>
                <c:pt idx="2944">
                  <c:v>31.74</c:v>
                </c:pt>
                <c:pt idx="2945">
                  <c:v>31.74</c:v>
                </c:pt>
                <c:pt idx="2946">
                  <c:v>31.74</c:v>
                </c:pt>
                <c:pt idx="2947">
                  <c:v>31.74</c:v>
                </c:pt>
                <c:pt idx="2948">
                  <c:v>31.74</c:v>
                </c:pt>
                <c:pt idx="2949">
                  <c:v>31.74</c:v>
                </c:pt>
                <c:pt idx="2950">
                  <c:v>31.74</c:v>
                </c:pt>
                <c:pt idx="2951">
                  <c:v>31.74</c:v>
                </c:pt>
                <c:pt idx="2952">
                  <c:v>31.74</c:v>
                </c:pt>
                <c:pt idx="2953">
                  <c:v>31.74</c:v>
                </c:pt>
                <c:pt idx="2954">
                  <c:v>31.74</c:v>
                </c:pt>
                <c:pt idx="2955">
                  <c:v>31.74</c:v>
                </c:pt>
                <c:pt idx="2956">
                  <c:v>31.74</c:v>
                </c:pt>
                <c:pt idx="2957">
                  <c:v>31.74</c:v>
                </c:pt>
                <c:pt idx="2958">
                  <c:v>31.74</c:v>
                </c:pt>
                <c:pt idx="2959">
                  <c:v>31.74</c:v>
                </c:pt>
                <c:pt idx="2960">
                  <c:v>31.74</c:v>
                </c:pt>
                <c:pt idx="2961">
                  <c:v>31.74</c:v>
                </c:pt>
                <c:pt idx="2962">
                  <c:v>31.74</c:v>
                </c:pt>
                <c:pt idx="2963">
                  <c:v>31.74</c:v>
                </c:pt>
                <c:pt idx="2964">
                  <c:v>31.74</c:v>
                </c:pt>
                <c:pt idx="2965">
                  <c:v>31.74</c:v>
                </c:pt>
                <c:pt idx="2966">
                  <c:v>31.74</c:v>
                </c:pt>
                <c:pt idx="2967">
                  <c:v>31.74</c:v>
                </c:pt>
                <c:pt idx="2968">
                  <c:v>31.74</c:v>
                </c:pt>
                <c:pt idx="2969">
                  <c:v>31.74</c:v>
                </c:pt>
                <c:pt idx="2970">
                  <c:v>31.74</c:v>
                </c:pt>
                <c:pt idx="2971">
                  <c:v>31.74</c:v>
                </c:pt>
                <c:pt idx="2972">
                  <c:v>31.74</c:v>
                </c:pt>
                <c:pt idx="2973">
                  <c:v>31.74</c:v>
                </c:pt>
                <c:pt idx="2974">
                  <c:v>31.74</c:v>
                </c:pt>
                <c:pt idx="2975">
                  <c:v>31.74</c:v>
                </c:pt>
                <c:pt idx="2976">
                  <c:v>31.74</c:v>
                </c:pt>
                <c:pt idx="2977">
                  <c:v>31.74</c:v>
                </c:pt>
                <c:pt idx="2978">
                  <c:v>31.74</c:v>
                </c:pt>
                <c:pt idx="2979">
                  <c:v>31.74</c:v>
                </c:pt>
                <c:pt idx="2980">
                  <c:v>31.74</c:v>
                </c:pt>
                <c:pt idx="2981">
                  <c:v>31.74</c:v>
                </c:pt>
                <c:pt idx="2982">
                  <c:v>31.74</c:v>
                </c:pt>
                <c:pt idx="2983">
                  <c:v>31.74</c:v>
                </c:pt>
                <c:pt idx="2984">
                  <c:v>31.74</c:v>
                </c:pt>
                <c:pt idx="2985">
                  <c:v>31.75</c:v>
                </c:pt>
                <c:pt idx="2986">
                  <c:v>31.74</c:v>
                </c:pt>
                <c:pt idx="2987">
                  <c:v>31.75</c:v>
                </c:pt>
                <c:pt idx="2988">
                  <c:v>31.75</c:v>
                </c:pt>
                <c:pt idx="2989">
                  <c:v>31.75</c:v>
                </c:pt>
                <c:pt idx="2990">
                  <c:v>31.75</c:v>
                </c:pt>
                <c:pt idx="2991">
                  <c:v>31.75</c:v>
                </c:pt>
                <c:pt idx="2992">
                  <c:v>31.75</c:v>
                </c:pt>
                <c:pt idx="2993">
                  <c:v>31.75</c:v>
                </c:pt>
                <c:pt idx="2994">
                  <c:v>31.75</c:v>
                </c:pt>
                <c:pt idx="2995">
                  <c:v>31.75</c:v>
                </c:pt>
                <c:pt idx="2996">
                  <c:v>31.75</c:v>
                </c:pt>
                <c:pt idx="2997">
                  <c:v>31.75</c:v>
                </c:pt>
                <c:pt idx="2998">
                  <c:v>31.76</c:v>
                </c:pt>
                <c:pt idx="2999">
                  <c:v>31.76</c:v>
                </c:pt>
                <c:pt idx="3000">
                  <c:v>31.76</c:v>
                </c:pt>
                <c:pt idx="3001">
                  <c:v>31.76</c:v>
                </c:pt>
                <c:pt idx="3002">
                  <c:v>31.76</c:v>
                </c:pt>
                <c:pt idx="3003">
                  <c:v>31.77</c:v>
                </c:pt>
                <c:pt idx="3004">
                  <c:v>31.77</c:v>
                </c:pt>
                <c:pt idx="3005">
                  <c:v>31.77</c:v>
                </c:pt>
                <c:pt idx="3006">
                  <c:v>31.77</c:v>
                </c:pt>
                <c:pt idx="3007">
                  <c:v>31.77</c:v>
                </c:pt>
                <c:pt idx="3008">
                  <c:v>31.77</c:v>
                </c:pt>
                <c:pt idx="3009">
                  <c:v>31.77</c:v>
                </c:pt>
                <c:pt idx="3010">
                  <c:v>31.77</c:v>
                </c:pt>
                <c:pt idx="3011">
                  <c:v>31.77</c:v>
                </c:pt>
                <c:pt idx="3012">
                  <c:v>31.77</c:v>
                </c:pt>
                <c:pt idx="3013">
                  <c:v>31.78</c:v>
                </c:pt>
                <c:pt idx="3014">
                  <c:v>31.78</c:v>
                </c:pt>
                <c:pt idx="3015">
                  <c:v>31.78</c:v>
                </c:pt>
                <c:pt idx="3016">
                  <c:v>31.78</c:v>
                </c:pt>
                <c:pt idx="3017">
                  <c:v>31.77</c:v>
                </c:pt>
                <c:pt idx="3018">
                  <c:v>31.77</c:v>
                </c:pt>
                <c:pt idx="3019">
                  <c:v>31.76</c:v>
                </c:pt>
                <c:pt idx="3020">
                  <c:v>31.76</c:v>
                </c:pt>
                <c:pt idx="3021">
                  <c:v>31.76</c:v>
                </c:pt>
                <c:pt idx="3022">
                  <c:v>31.76</c:v>
                </c:pt>
                <c:pt idx="3023">
                  <c:v>31.76</c:v>
                </c:pt>
                <c:pt idx="3024">
                  <c:v>31.76</c:v>
                </c:pt>
                <c:pt idx="3025">
                  <c:v>31.76</c:v>
                </c:pt>
                <c:pt idx="3026">
                  <c:v>31.76</c:v>
                </c:pt>
                <c:pt idx="3027">
                  <c:v>31.76</c:v>
                </c:pt>
                <c:pt idx="3028">
                  <c:v>31.76</c:v>
                </c:pt>
                <c:pt idx="3029">
                  <c:v>31.77</c:v>
                </c:pt>
                <c:pt idx="3030">
                  <c:v>31.78</c:v>
                </c:pt>
                <c:pt idx="3031">
                  <c:v>31.78</c:v>
                </c:pt>
                <c:pt idx="3032">
                  <c:v>31.78</c:v>
                </c:pt>
                <c:pt idx="3033">
                  <c:v>31.78</c:v>
                </c:pt>
                <c:pt idx="3034">
                  <c:v>31.78</c:v>
                </c:pt>
                <c:pt idx="3035">
                  <c:v>31.78</c:v>
                </c:pt>
                <c:pt idx="3036">
                  <c:v>31.78</c:v>
                </c:pt>
                <c:pt idx="3037">
                  <c:v>31.78</c:v>
                </c:pt>
                <c:pt idx="3038">
                  <c:v>31.78</c:v>
                </c:pt>
                <c:pt idx="3039">
                  <c:v>31.78</c:v>
                </c:pt>
                <c:pt idx="3040">
                  <c:v>31.78</c:v>
                </c:pt>
                <c:pt idx="3041">
                  <c:v>31.78</c:v>
                </c:pt>
                <c:pt idx="3042">
                  <c:v>31.78</c:v>
                </c:pt>
                <c:pt idx="3043">
                  <c:v>31.78</c:v>
                </c:pt>
                <c:pt idx="3044">
                  <c:v>31.78</c:v>
                </c:pt>
                <c:pt idx="3045">
                  <c:v>31.78</c:v>
                </c:pt>
                <c:pt idx="3046">
                  <c:v>31.78</c:v>
                </c:pt>
                <c:pt idx="3047">
                  <c:v>31.78</c:v>
                </c:pt>
                <c:pt idx="3048">
                  <c:v>31.78</c:v>
                </c:pt>
                <c:pt idx="3049">
                  <c:v>31.77</c:v>
                </c:pt>
                <c:pt idx="3050">
                  <c:v>31.77</c:v>
                </c:pt>
                <c:pt idx="3051">
                  <c:v>31.77</c:v>
                </c:pt>
                <c:pt idx="3052">
                  <c:v>31.77</c:v>
                </c:pt>
                <c:pt idx="3053">
                  <c:v>31.77</c:v>
                </c:pt>
                <c:pt idx="3054">
                  <c:v>31.77</c:v>
                </c:pt>
                <c:pt idx="3055">
                  <c:v>31.77</c:v>
                </c:pt>
                <c:pt idx="3056">
                  <c:v>31.77</c:v>
                </c:pt>
                <c:pt idx="3057">
                  <c:v>31.77</c:v>
                </c:pt>
                <c:pt idx="3058">
                  <c:v>31.77</c:v>
                </c:pt>
                <c:pt idx="3059">
                  <c:v>31.77</c:v>
                </c:pt>
                <c:pt idx="3060">
                  <c:v>31.78</c:v>
                </c:pt>
                <c:pt idx="3061">
                  <c:v>31.78</c:v>
                </c:pt>
                <c:pt idx="3062">
                  <c:v>31.78</c:v>
                </c:pt>
                <c:pt idx="3063">
                  <c:v>31.78</c:v>
                </c:pt>
                <c:pt idx="3064">
                  <c:v>31.78</c:v>
                </c:pt>
                <c:pt idx="3065">
                  <c:v>31.78</c:v>
                </c:pt>
                <c:pt idx="3066">
                  <c:v>31.77</c:v>
                </c:pt>
                <c:pt idx="3067">
                  <c:v>31.77</c:v>
                </c:pt>
                <c:pt idx="3068">
                  <c:v>31.77</c:v>
                </c:pt>
                <c:pt idx="3069">
                  <c:v>31.77</c:v>
                </c:pt>
                <c:pt idx="3070">
                  <c:v>31.77</c:v>
                </c:pt>
                <c:pt idx="3071">
                  <c:v>31.77</c:v>
                </c:pt>
                <c:pt idx="3072">
                  <c:v>31.77</c:v>
                </c:pt>
                <c:pt idx="3073">
                  <c:v>31.77</c:v>
                </c:pt>
                <c:pt idx="3074">
                  <c:v>31.77</c:v>
                </c:pt>
                <c:pt idx="3075">
                  <c:v>31.77</c:v>
                </c:pt>
                <c:pt idx="3076">
                  <c:v>31.77</c:v>
                </c:pt>
                <c:pt idx="3077">
                  <c:v>31.77</c:v>
                </c:pt>
                <c:pt idx="3078">
                  <c:v>31.76</c:v>
                </c:pt>
                <c:pt idx="3079">
                  <c:v>31.76</c:v>
                </c:pt>
                <c:pt idx="3080">
                  <c:v>31.76</c:v>
                </c:pt>
                <c:pt idx="3081">
                  <c:v>31.76</c:v>
                </c:pt>
                <c:pt idx="3082">
                  <c:v>31.76</c:v>
                </c:pt>
                <c:pt idx="3083">
                  <c:v>31.76</c:v>
                </c:pt>
                <c:pt idx="3084">
                  <c:v>31.76</c:v>
                </c:pt>
                <c:pt idx="3085">
                  <c:v>31.76</c:v>
                </c:pt>
                <c:pt idx="3086">
                  <c:v>31.76</c:v>
                </c:pt>
                <c:pt idx="3087">
                  <c:v>31.76</c:v>
                </c:pt>
                <c:pt idx="3088">
                  <c:v>31.76</c:v>
                </c:pt>
                <c:pt idx="3089">
                  <c:v>31.76</c:v>
                </c:pt>
                <c:pt idx="3090">
                  <c:v>31.76</c:v>
                </c:pt>
                <c:pt idx="3091">
                  <c:v>31.75</c:v>
                </c:pt>
                <c:pt idx="3092">
                  <c:v>31.75</c:v>
                </c:pt>
                <c:pt idx="3093">
                  <c:v>31.75</c:v>
                </c:pt>
                <c:pt idx="3094">
                  <c:v>31.75</c:v>
                </c:pt>
                <c:pt idx="3095">
                  <c:v>31.75</c:v>
                </c:pt>
                <c:pt idx="3096">
                  <c:v>31.75</c:v>
                </c:pt>
                <c:pt idx="3097">
                  <c:v>31.75</c:v>
                </c:pt>
                <c:pt idx="3098">
                  <c:v>31.75</c:v>
                </c:pt>
                <c:pt idx="3099">
                  <c:v>31.76</c:v>
                </c:pt>
                <c:pt idx="3100">
                  <c:v>31.76</c:v>
                </c:pt>
                <c:pt idx="3101">
                  <c:v>31.76</c:v>
                </c:pt>
                <c:pt idx="3102">
                  <c:v>31.76</c:v>
                </c:pt>
                <c:pt idx="3103">
                  <c:v>31.76</c:v>
                </c:pt>
                <c:pt idx="3104">
                  <c:v>31.76</c:v>
                </c:pt>
                <c:pt idx="3105">
                  <c:v>31.76</c:v>
                </c:pt>
                <c:pt idx="3106">
                  <c:v>31.76</c:v>
                </c:pt>
                <c:pt idx="3107">
                  <c:v>31.76</c:v>
                </c:pt>
                <c:pt idx="3108">
                  <c:v>31.76</c:v>
                </c:pt>
                <c:pt idx="3109">
                  <c:v>31.76</c:v>
                </c:pt>
                <c:pt idx="3110">
                  <c:v>31.76</c:v>
                </c:pt>
                <c:pt idx="3111">
                  <c:v>31.75</c:v>
                </c:pt>
                <c:pt idx="3112">
                  <c:v>31.75</c:v>
                </c:pt>
                <c:pt idx="3113">
                  <c:v>31.75</c:v>
                </c:pt>
                <c:pt idx="3114">
                  <c:v>31.76</c:v>
                </c:pt>
                <c:pt idx="3115">
                  <c:v>31.76</c:v>
                </c:pt>
                <c:pt idx="3116">
                  <c:v>31.76</c:v>
                </c:pt>
                <c:pt idx="3117">
                  <c:v>31.75</c:v>
                </c:pt>
                <c:pt idx="3118">
                  <c:v>31.75</c:v>
                </c:pt>
                <c:pt idx="3119">
                  <c:v>31.75</c:v>
                </c:pt>
                <c:pt idx="3120">
                  <c:v>31.75</c:v>
                </c:pt>
                <c:pt idx="3121">
                  <c:v>31.75</c:v>
                </c:pt>
                <c:pt idx="3122">
                  <c:v>31.75</c:v>
                </c:pt>
                <c:pt idx="3123">
                  <c:v>31.75</c:v>
                </c:pt>
                <c:pt idx="3124">
                  <c:v>31.75</c:v>
                </c:pt>
                <c:pt idx="3125">
                  <c:v>31.75</c:v>
                </c:pt>
                <c:pt idx="3126">
                  <c:v>31.75</c:v>
                </c:pt>
                <c:pt idx="3127">
                  <c:v>31.75</c:v>
                </c:pt>
                <c:pt idx="3128">
                  <c:v>31.75</c:v>
                </c:pt>
                <c:pt idx="3129">
                  <c:v>31.75</c:v>
                </c:pt>
                <c:pt idx="3130">
                  <c:v>31.74</c:v>
                </c:pt>
                <c:pt idx="3131">
                  <c:v>31.74</c:v>
                </c:pt>
                <c:pt idx="3132">
                  <c:v>31.74</c:v>
                </c:pt>
                <c:pt idx="3133">
                  <c:v>31.74</c:v>
                </c:pt>
                <c:pt idx="3134">
                  <c:v>31.74</c:v>
                </c:pt>
                <c:pt idx="3135">
                  <c:v>31.74</c:v>
                </c:pt>
                <c:pt idx="3136">
                  <c:v>31.74</c:v>
                </c:pt>
                <c:pt idx="3137">
                  <c:v>31.74</c:v>
                </c:pt>
                <c:pt idx="3138">
                  <c:v>31.74</c:v>
                </c:pt>
                <c:pt idx="3139">
                  <c:v>31.74</c:v>
                </c:pt>
                <c:pt idx="3140">
                  <c:v>31.74</c:v>
                </c:pt>
                <c:pt idx="3141">
                  <c:v>31.74</c:v>
                </c:pt>
                <c:pt idx="3142">
                  <c:v>31.74</c:v>
                </c:pt>
                <c:pt idx="3143">
                  <c:v>31.74</c:v>
                </c:pt>
                <c:pt idx="3144">
                  <c:v>31.74</c:v>
                </c:pt>
                <c:pt idx="3145">
                  <c:v>31.74</c:v>
                </c:pt>
                <c:pt idx="3146">
                  <c:v>31.74</c:v>
                </c:pt>
                <c:pt idx="3147">
                  <c:v>31.73</c:v>
                </c:pt>
                <c:pt idx="3148">
                  <c:v>31.73</c:v>
                </c:pt>
                <c:pt idx="3149">
                  <c:v>31.73</c:v>
                </c:pt>
                <c:pt idx="3150">
                  <c:v>31.72</c:v>
                </c:pt>
                <c:pt idx="3151">
                  <c:v>31.72</c:v>
                </c:pt>
                <c:pt idx="3152">
                  <c:v>31.72</c:v>
                </c:pt>
                <c:pt idx="3153">
                  <c:v>31.72</c:v>
                </c:pt>
                <c:pt idx="3154">
                  <c:v>31.72</c:v>
                </c:pt>
                <c:pt idx="3155">
                  <c:v>31.71</c:v>
                </c:pt>
                <c:pt idx="3156">
                  <c:v>31.71</c:v>
                </c:pt>
                <c:pt idx="3157">
                  <c:v>31.7</c:v>
                </c:pt>
                <c:pt idx="3158">
                  <c:v>31.7</c:v>
                </c:pt>
                <c:pt idx="3159">
                  <c:v>31.7</c:v>
                </c:pt>
                <c:pt idx="3160">
                  <c:v>31.7</c:v>
                </c:pt>
                <c:pt idx="3161">
                  <c:v>31.69</c:v>
                </c:pt>
                <c:pt idx="3162">
                  <c:v>31.69</c:v>
                </c:pt>
                <c:pt idx="3163">
                  <c:v>31.68</c:v>
                </c:pt>
                <c:pt idx="3164">
                  <c:v>31.68</c:v>
                </c:pt>
                <c:pt idx="3165">
                  <c:v>31.67</c:v>
                </c:pt>
                <c:pt idx="3166">
                  <c:v>31.67</c:v>
                </c:pt>
                <c:pt idx="3167">
                  <c:v>31.66</c:v>
                </c:pt>
                <c:pt idx="3168">
                  <c:v>31.66</c:v>
                </c:pt>
                <c:pt idx="3169">
                  <c:v>31.66</c:v>
                </c:pt>
                <c:pt idx="3170">
                  <c:v>31.66</c:v>
                </c:pt>
                <c:pt idx="3171">
                  <c:v>31.66</c:v>
                </c:pt>
                <c:pt idx="3172">
                  <c:v>31.66</c:v>
                </c:pt>
                <c:pt idx="3173">
                  <c:v>31.66</c:v>
                </c:pt>
                <c:pt idx="3174">
                  <c:v>31.66</c:v>
                </c:pt>
                <c:pt idx="3175">
                  <c:v>31.66</c:v>
                </c:pt>
                <c:pt idx="3176">
                  <c:v>31.66</c:v>
                </c:pt>
                <c:pt idx="3177">
                  <c:v>31.66</c:v>
                </c:pt>
                <c:pt idx="3178">
                  <c:v>31.65</c:v>
                </c:pt>
                <c:pt idx="3179">
                  <c:v>31.65</c:v>
                </c:pt>
                <c:pt idx="3180">
                  <c:v>31.65</c:v>
                </c:pt>
                <c:pt idx="3181">
                  <c:v>31.65</c:v>
                </c:pt>
                <c:pt idx="3182">
                  <c:v>31.65</c:v>
                </c:pt>
                <c:pt idx="3183">
                  <c:v>31.65</c:v>
                </c:pt>
                <c:pt idx="3184">
                  <c:v>31.65</c:v>
                </c:pt>
                <c:pt idx="3185">
                  <c:v>31.65</c:v>
                </c:pt>
                <c:pt idx="3186">
                  <c:v>31.65</c:v>
                </c:pt>
                <c:pt idx="3187">
                  <c:v>31.65</c:v>
                </c:pt>
                <c:pt idx="3188">
                  <c:v>31.65</c:v>
                </c:pt>
                <c:pt idx="3189">
                  <c:v>31.65</c:v>
                </c:pt>
                <c:pt idx="3190">
                  <c:v>31.65</c:v>
                </c:pt>
                <c:pt idx="3191">
                  <c:v>31.65</c:v>
                </c:pt>
                <c:pt idx="3192">
                  <c:v>31.65</c:v>
                </c:pt>
                <c:pt idx="3193">
                  <c:v>31.65</c:v>
                </c:pt>
                <c:pt idx="3194">
                  <c:v>31.65</c:v>
                </c:pt>
                <c:pt idx="3195">
                  <c:v>31.65</c:v>
                </c:pt>
                <c:pt idx="3196">
                  <c:v>31.65</c:v>
                </c:pt>
                <c:pt idx="3197">
                  <c:v>31.65</c:v>
                </c:pt>
                <c:pt idx="3198">
                  <c:v>31.65</c:v>
                </c:pt>
                <c:pt idx="3199">
                  <c:v>31.65</c:v>
                </c:pt>
                <c:pt idx="3200">
                  <c:v>31.65</c:v>
                </c:pt>
                <c:pt idx="3201">
                  <c:v>31.65</c:v>
                </c:pt>
                <c:pt idx="3202">
                  <c:v>31.65</c:v>
                </c:pt>
                <c:pt idx="3203">
                  <c:v>31.65</c:v>
                </c:pt>
                <c:pt idx="3204">
                  <c:v>31.65</c:v>
                </c:pt>
                <c:pt idx="3205">
                  <c:v>31.65</c:v>
                </c:pt>
                <c:pt idx="3206">
                  <c:v>31.65</c:v>
                </c:pt>
                <c:pt idx="3207">
                  <c:v>31.65</c:v>
                </c:pt>
                <c:pt idx="3208">
                  <c:v>31.65</c:v>
                </c:pt>
                <c:pt idx="3209">
                  <c:v>31.65</c:v>
                </c:pt>
                <c:pt idx="3210">
                  <c:v>31.65</c:v>
                </c:pt>
                <c:pt idx="3211">
                  <c:v>31.65</c:v>
                </c:pt>
                <c:pt idx="3212">
                  <c:v>31.65</c:v>
                </c:pt>
                <c:pt idx="3213">
                  <c:v>31.65</c:v>
                </c:pt>
                <c:pt idx="3214">
                  <c:v>31.65</c:v>
                </c:pt>
                <c:pt idx="3215">
                  <c:v>31.65</c:v>
                </c:pt>
                <c:pt idx="3216">
                  <c:v>31.65</c:v>
                </c:pt>
                <c:pt idx="3217">
                  <c:v>31.65</c:v>
                </c:pt>
                <c:pt idx="3218">
                  <c:v>31.65</c:v>
                </c:pt>
                <c:pt idx="3219">
                  <c:v>31.65</c:v>
                </c:pt>
                <c:pt idx="3220">
                  <c:v>31.65</c:v>
                </c:pt>
                <c:pt idx="3221">
                  <c:v>31.65</c:v>
                </c:pt>
                <c:pt idx="3222">
                  <c:v>31.65</c:v>
                </c:pt>
                <c:pt idx="3223">
                  <c:v>31.65</c:v>
                </c:pt>
                <c:pt idx="3224">
                  <c:v>31.65</c:v>
                </c:pt>
                <c:pt idx="3225">
                  <c:v>31.65</c:v>
                </c:pt>
                <c:pt idx="3226">
                  <c:v>31.65</c:v>
                </c:pt>
                <c:pt idx="3227">
                  <c:v>31.65</c:v>
                </c:pt>
                <c:pt idx="3228">
                  <c:v>31.65</c:v>
                </c:pt>
                <c:pt idx="3229">
                  <c:v>31.65</c:v>
                </c:pt>
                <c:pt idx="3230">
                  <c:v>31.65</c:v>
                </c:pt>
                <c:pt idx="3231">
                  <c:v>31.65</c:v>
                </c:pt>
                <c:pt idx="3232">
                  <c:v>31.65</c:v>
                </c:pt>
                <c:pt idx="3233">
                  <c:v>31.65</c:v>
                </c:pt>
                <c:pt idx="3234">
                  <c:v>31.65</c:v>
                </c:pt>
                <c:pt idx="3235">
                  <c:v>31.65</c:v>
                </c:pt>
                <c:pt idx="3236">
                  <c:v>31.65</c:v>
                </c:pt>
                <c:pt idx="3237">
                  <c:v>31.65</c:v>
                </c:pt>
                <c:pt idx="3238">
                  <c:v>31.65</c:v>
                </c:pt>
                <c:pt idx="3239">
                  <c:v>31.65</c:v>
                </c:pt>
                <c:pt idx="3240">
                  <c:v>31.65</c:v>
                </c:pt>
                <c:pt idx="3241">
                  <c:v>31.65</c:v>
                </c:pt>
                <c:pt idx="3242">
                  <c:v>31.65</c:v>
                </c:pt>
                <c:pt idx="3243">
                  <c:v>31.65</c:v>
                </c:pt>
                <c:pt idx="3244">
                  <c:v>31.65</c:v>
                </c:pt>
                <c:pt idx="3245">
                  <c:v>31.65</c:v>
                </c:pt>
                <c:pt idx="3246">
                  <c:v>31.65</c:v>
                </c:pt>
                <c:pt idx="3247">
                  <c:v>31.65</c:v>
                </c:pt>
                <c:pt idx="3248">
                  <c:v>31.65</c:v>
                </c:pt>
                <c:pt idx="3249">
                  <c:v>31.65</c:v>
                </c:pt>
                <c:pt idx="3250">
                  <c:v>31.65</c:v>
                </c:pt>
                <c:pt idx="3251">
                  <c:v>31.65</c:v>
                </c:pt>
                <c:pt idx="3252">
                  <c:v>31.65</c:v>
                </c:pt>
                <c:pt idx="3253">
                  <c:v>31.65</c:v>
                </c:pt>
                <c:pt idx="3254">
                  <c:v>31.65</c:v>
                </c:pt>
                <c:pt idx="3255">
                  <c:v>31.65</c:v>
                </c:pt>
                <c:pt idx="3256">
                  <c:v>31.65</c:v>
                </c:pt>
                <c:pt idx="3257">
                  <c:v>31.65</c:v>
                </c:pt>
                <c:pt idx="3258">
                  <c:v>31.65</c:v>
                </c:pt>
                <c:pt idx="3259">
                  <c:v>31.65</c:v>
                </c:pt>
                <c:pt idx="3260">
                  <c:v>31.65</c:v>
                </c:pt>
                <c:pt idx="3261">
                  <c:v>31.65</c:v>
                </c:pt>
                <c:pt idx="3262">
                  <c:v>31.65</c:v>
                </c:pt>
                <c:pt idx="3263">
                  <c:v>31.65</c:v>
                </c:pt>
                <c:pt idx="3264">
                  <c:v>31.65</c:v>
                </c:pt>
                <c:pt idx="3265">
                  <c:v>31.65</c:v>
                </c:pt>
                <c:pt idx="3266">
                  <c:v>31.65</c:v>
                </c:pt>
                <c:pt idx="3267">
                  <c:v>31.65</c:v>
                </c:pt>
                <c:pt idx="3268">
                  <c:v>31.65</c:v>
                </c:pt>
                <c:pt idx="3269">
                  <c:v>31.65</c:v>
                </c:pt>
                <c:pt idx="3270">
                  <c:v>31.65</c:v>
                </c:pt>
                <c:pt idx="3271">
                  <c:v>31.65</c:v>
                </c:pt>
                <c:pt idx="3272">
                  <c:v>31.65</c:v>
                </c:pt>
                <c:pt idx="3273">
                  <c:v>31.65</c:v>
                </c:pt>
                <c:pt idx="3274">
                  <c:v>31.65</c:v>
                </c:pt>
                <c:pt idx="3275">
                  <c:v>31.65</c:v>
                </c:pt>
                <c:pt idx="3276">
                  <c:v>31.65</c:v>
                </c:pt>
                <c:pt idx="3277">
                  <c:v>31.65</c:v>
                </c:pt>
                <c:pt idx="3278">
                  <c:v>31.65</c:v>
                </c:pt>
                <c:pt idx="3279">
                  <c:v>31.65</c:v>
                </c:pt>
                <c:pt idx="3280">
                  <c:v>31.65</c:v>
                </c:pt>
                <c:pt idx="3281">
                  <c:v>31.65</c:v>
                </c:pt>
                <c:pt idx="3282">
                  <c:v>31.65</c:v>
                </c:pt>
                <c:pt idx="3283">
                  <c:v>31.65</c:v>
                </c:pt>
                <c:pt idx="3284">
                  <c:v>31.65</c:v>
                </c:pt>
                <c:pt idx="3285">
                  <c:v>31.65</c:v>
                </c:pt>
                <c:pt idx="3286">
                  <c:v>31.65</c:v>
                </c:pt>
                <c:pt idx="3287">
                  <c:v>31.65</c:v>
                </c:pt>
                <c:pt idx="3288">
                  <c:v>31.65</c:v>
                </c:pt>
                <c:pt idx="3289">
                  <c:v>31.65</c:v>
                </c:pt>
                <c:pt idx="3290">
                  <c:v>31.65</c:v>
                </c:pt>
                <c:pt idx="3291">
                  <c:v>31.65</c:v>
                </c:pt>
                <c:pt idx="3292">
                  <c:v>31.65</c:v>
                </c:pt>
                <c:pt idx="3293">
                  <c:v>31.65</c:v>
                </c:pt>
                <c:pt idx="3294">
                  <c:v>31.65</c:v>
                </c:pt>
                <c:pt idx="3295">
                  <c:v>31.65</c:v>
                </c:pt>
                <c:pt idx="3296">
                  <c:v>31.65</c:v>
                </c:pt>
                <c:pt idx="3297">
                  <c:v>31.65</c:v>
                </c:pt>
                <c:pt idx="3298">
                  <c:v>31.65</c:v>
                </c:pt>
                <c:pt idx="3299">
                  <c:v>31.65</c:v>
                </c:pt>
                <c:pt idx="3300">
                  <c:v>31.65</c:v>
                </c:pt>
                <c:pt idx="3301">
                  <c:v>31.65</c:v>
                </c:pt>
                <c:pt idx="3302">
                  <c:v>31.65</c:v>
                </c:pt>
                <c:pt idx="3303">
                  <c:v>31.65</c:v>
                </c:pt>
                <c:pt idx="3304">
                  <c:v>31.65</c:v>
                </c:pt>
                <c:pt idx="3305">
                  <c:v>31.65</c:v>
                </c:pt>
                <c:pt idx="3306">
                  <c:v>31.65</c:v>
                </c:pt>
                <c:pt idx="3307">
                  <c:v>31.65</c:v>
                </c:pt>
                <c:pt idx="3308">
                  <c:v>31.65</c:v>
                </c:pt>
                <c:pt idx="3309">
                  <c:v>31.65</c:v>
                </c:pt>
                <c:pt idx="3310">
                  <c:v>31.65</c:v>
                </c:pt>
                <c:pt idx="3311">
                  <c:v>31.65</c:v>
                </c:pt>
                <c:pt idx="3312">
                  <c:v>31.65</c:v>
                </c:pt>
                <c:pt idx="3313">
                  <c:v>31.65</c:v>
                </c:pt>
                <c:pt idx="3314">
                  <c:v>31.65</c:v>
                </c:pt>
                <c:pt idx="3315">
                  <c:v>31.65</c:v>
                </c:pt>
                <c:pt idx="3316">
                  <c:v>31.65</c:v>
                </c:pt>
                <c:pt idx="3317">
                  <c:v>31.65</c:v>
                </c:pt>
                <c:pt idx="3318">
                  <c:v>31.65</c:v>
                </c:pt>
                <c:pt idx="3319">
                  <c:v>31.65</c:v>
                </c:pt>
                <c:pt idx="3320">
                  <c:v>31.65</c:v>
                </c:pt>
                <c:pt idx="3321">
                  <c:v>31.65</c:v>
                </c:pt>
                <c:pt idx="3322">
                  <c:v>31.65</c:v>
                </c:pt>
                <c:pt idx="3323">
                  <c:v>31.65</c:v>
                </c:pt>
                <c:pt idx="3324">
                  <c:v>31.65</c:v>
                </c:pt>
                <c:pt idx="3325">
                  <c:v>31.65</c:v>
                </c:pt>
                <c:pt idx="3326">
                  <c:v>31.65</c:v>
                </c:pt>
                <c:pt idx="3327">
                  <c:v>31.65</c:v>
                </c:pt>
                <c:pt idx="3328">
                  <c:v>31.65</c:v>
                </c:pt>
                <c:pt idx="3329">
                  <c:v>31.65</c:v>
                </c:pt>
                <c:pt idx="3330">
                  <c:v>31.65</c:v>
                </c:pt>
                <c:pt idx="3331">
                  <c:v>31.65</c:v>
                </c:pt>
                <c:pt idx="3332">
                  <c:v>31.65</c:v>
                </c:pt>
                <c:pt idx="3333">
                  <c:v>31.65</c:v>
                </c:pt>
                <c:pt idx="3334">
                  <c:v>31.65</c:v>
                </c:pt>
                <c:pt idx="3335">
                  <c:v>31.65</c:v>
                </c:pt>
                <c:pt idx="3336">
                  <c:v>31.65</c:v>
                </c:pt>
                <c:pt idx="3337">
                  <c:v>31.65</c:v>
                </c:pt>
                <c:pt idx="3338">
                  <c:v>31.65</c:v>
                </c:pt>
                <c:pt idx="3339">
                  <c:v>31.65</c:v>
                </c:pt>
                <c:pt idx="3340">
                  <c:v>31.65</c:v>
                </c:pt>
                <c:pt idx="3341">
                  <c:v>31.65</c:v>
                </c:pt>
                <c:pt idx="3342">
                  <c:v>31.65</c:v>
                </c:pt>
                <c:pt idx="3343">
                  <c:v>31.65</c:v>
                </c:pt>
                <c:pt idx="3344">
                  <c:v>31.65</c:v>
                </c:pt>
                <c:pt idx="3345">
                  <c:v>31.65</c:v>
                </c:pt>
                <c:pt idx="3346">
                  <c:v>31.65</c:v>
                </c:pt>
                <c:pt idx="3347">
                  <c:v>31.65</c:v>
                </c:pt>
                <c:pt idx="3348">
                  <c:v>31.65</c:v>
                </c:pt>
                <c:pt idx="3349">
                  <c:v>31.65</c:v>
                </c:pt>
                <c:pt idx="3350">
                  <c:v>31.65</c:v>
                </c:pt>
                <c:pt idx="3351">
                  <c:v>31.65</c:v>
                </c:pt>
                <c:pt idx="3352">
                  <c:v>31.65</c:v>
                </c:pt>
                <c:pt idx="3353">
                  <c:v>31.65</c:v>
                </c:pt>
                <c:pt idx="3354">
                  <c:v>31.65</c:v>
                </c:pt>
                <c:pt idx="3355">
                  <c:v>31.65</c:v>
                </c:pt>
                <c:pt idx="3356">
                  <c:v>31.65</c:v>
                </c:pt>
                <c:pt idx="3357">
                  <c:v>31.65</c:v>
                </c:pt>
                <c:pt idx="3358">
                  <c:v>31.65</c:v>
                </c:pt>
                <c:pt idx="3359">
                  <c:v>31.65</c:v>
                </c:pt>
                <c:pt idx="3360">
                  <c:v>31.65</c:v>
                </c:pt>
                <c:pt idx="3361">
                  <c:v>31.65</c:v>
                </c:pt>
                <c:pt idx="3362">
                  <c:v>31.65</c:v>
                </c:pt>
                <c:pt idx="3363">
                  <c:v>31.65</c:v>
                </c:pt>
                <c:pt idx="3364">
                  <c:v>31.65</c:v>
                </c:pt>
                <c:pt idx="3365">
                  <c:v>31.65</c:v>
                </c:pt>
                <c:pt idx="3366">
                  <c:v>31.65</c:v>
                </c:pt>
                <c:pt idx="3367">
                  <c:v>31.65</c:v>
                </c:pt>
                <c:pt idx="3368">
                  <c:v>31.65</c:v>
                </c:pt>
                <c:pt idx="3369">
                  <c:v>31.65</c:v>
                </c:pt>
                <c:pt idx="3370">
                  <c:v>31.65</c:v>
                </c:pt>
                <c:pt idx="3371">
                  <c:v>31.65</c:v>
                </c:pt>
                <c:pt idx="3372">
                  <c:v>31.65</c:v>
                </c:pt>
                <c:pt idx="3373">
                  <c:v>31.65</c:v>
                </c:pt>
                <c:pt idx="3374">
                  <c:v>31.65</c:v>
                </c:pt>
                <c:pt idx="3375">
                  <c:v>31.65</c:v>
                </c:pt>
                <c:pt idx="3376">
                  <c:v>31.65</c:v>
                </c:pt>
                <c:pt idx="3377">
                  <c:v>31.65</c:v>
                </c:pt>
                <c:pt idx="3378">
                  <c:v>31.65</c:v>
                </c:pt>
                <c:pt idx="3379">
                  <c:v>31.65</c:v>
                </c:pt>
                <c:pt idx="3380">
                  <c:v>31.65</c:v>
                </c:pt>
                <c:pt idx="3381">
                  <c:v>31.65</c:v>
                </c:pt>
                <c:pt idx="3382">
                  <c:v>31.65</c:v>
                </c:pt>
                <c:pt idx="3383">
                  <c:v>31.65</c:v>
                </c:pt>
                <c:pt idx="3384">
                  <c:v>31.65</c:v>
                </c:pt>
                <c:pt idx="3385">
                  <c:v>31.65</c:v>
                </c:pt>
                <c:pt idx="3386">
                  <c:v>31.65</c:v>
                </c:pt>
                <c:pt idx="3387">
                  <c:v>31.65</c:v>
                </c:pt>
                <c:pt idx="3388">
                  <c:v>31.65</c:v>
                </c:pt>
                <c:pt idx="3389">
                  <c:v>31.65</c:v>
                </c:pt>
                <c:pt idx="3390">
                  <c:v>31.65</c:v>
                </c:pt>
                <c:pt idx="3391">
                  <c:v>31.65</c:v>
                </c:pt>
                <c:pt idx="3392">
                  <c:v>31.65</c:v>
                </c:pt>
                <c:pt idx="3393">
                  <c:v>31.65</c:v>
                </c:pt>
                <c:pt idx="3394">
                  <c:v>31.65</c:v>
                </c:pt>
                <c:pt idx="3395">
                  <c:v>31.65</c:v>
                </c:pt>
                <c:pt idx="3396">
                  <c:v>31.65</c:v>
                </c:pt>
                <c:pt idx="3397">
                  <c:v>31.65</c:v>
                </c:pt>
                <c:pt idx="3398">
                  <c:v>31.65</c:v>
                </c:pt>
                <c:pt idx="3399">
                  <c:v>31.65</c:v>
                </c:pt>
                <c:pt idx="3400">
                  <c:v>31.65</c:v>
                </c:pt>
                <c:pt idx="3401">
                  <c:v>31.65</c:v>
                </c:pt>
                <c:pt idx="3402">
                  <c:v>31.65</c:v>
                </c:pt>
                <c:pt idx="3403">
                  <c:v>31.65</c:v>
                </c:pt>
                <c:pt idx="3404">
                  <c:v>31.65</c:v>
                </c:pt>
                <c:pt idx="3405">
                  <c:v>31.65</c:v>
                </c:pt>
                <c:pt idx="3406">
                  <c:v>31.65</c:v>
                </c:pt>
                <c:pt idx="3407">
                  <c:v>31.65</c:v>
                </c:pt>
                <c:pt idx="3408">
                  <c:v>31.65</c:v>
                </c:pt>
                <c:pt idx="3409">
                  <c:v>31.65</c:v>
                </c:pt>
                <c:pt idx="3410">
                  <c:v>31.65</c:v>
                </c:pt>
                <c:pt idx="3411">
                  <c:v>31.65</c:v>
                </c:pt>
                <c:pt idx="3412">
                  <c:v>31.65</c:v>
                </c:pt>
                <c:pt idx="3413">
                  <c:v>31.65</c:v>
                </c:pt>
                <c:pt idx="3414">
                  <c:v>31.65</c:v>
                </c:pt>
                <c:pt idx="3415">
                  <c:v>31.65</c:v>
                </c:pt>
                <c:pt idx="3416">
                  <c:v>31.65</c:v>
                </c:pt>
                <c:pt idx="3417">
                  <c:v>31.65</c:v>
                </c:pt>
                <c:pt idx="3418">
                  <c:v>31.65</c:v>
                </c:pt>
                <c:pt idx="3419">
                  <c:v>31.65</c:v>
                </c:pt>
                <c:pt idx="3420">
                  <c:v>31.65</c:v>
                </c:pt>
                <c:pt idx="3421">
                  <c:v>31.65</c:v>
                </c:pt>
                <c:pt idx="3422">
                  <c:v>31.65</c:v>
                </c:pt>
                <c:pt idx="3423">
                  <c:v>31.65</c:v>
                </c:pt>
                <c:pt idx="3424">
                  <c:v>31.65</c:v>
                </c:pt>
                <c:pt idx="3425">
                  <c:v>31.65</c:v>
                </c:pt>
                <c:pt idx="3426">
                  <c:v>31.65</c:v>
                </c:pt>
                <c:pt idx="3427">
                  <c:v>31.65</c:v>
                </c:pt>
                <c:pt idx="3428">
                  <c:v>31.65</c:v>
                </c:pt>
                <c:pt idx="3429">
                  <c:v>31.65</c:v>
                </c:pt>
                <c:pt idx="3430">
                  <c:v>31.65</c:v>
                </c:pt>
                <c:pt idx="3431">
                  <c:v>31.65</c:v>
                </c:pt>
                <c:pt idx="3432">
                  <c:v>31.65</c:v>
                </c:pt>
                <c:pt idx="3433">
                  <c:v>31.65</c:v>
                </c:pt>
                <c:pt idx="3434">
                  <c:v>31.65</c:v>
                </c:pt>
                <c:pt idx="3435">
                  <c:v>31.65</c:v>
                </c:pt>
                <c:pt idx="3436">
                  <c:v>31.65</c:v>
                </c:pt>
                <c:pt idx="3437">
                  <c:v>31.65</c:v>
                </c:pt>
                <c:pt idx="3438">
                  <c:v>31.65</c:v>
                </c:pt>
                <c:pt idx="3439">
                  <c:v>31.65</c:v>
                </c:pt>
                <c:pt idx="3440">
                  <c:v>31.65</c:v>
                </c:pt>
                <c:pt idx="3441">
                  <c:v>31.65</c:v>
                </c:pt>
                <c:pt idx="3442">
                  <c:v>31.65</c:v>
                </c:pt>
                <c:pt idx="3443">
                  <c:v>31.65</c:v>
                </c:pt>
                <c:pt idx="3444">
                  <c:v>31.65</c:v>
                </c:pt>
                <c:pt idx="3445">
                  <c:v>31.65</c:v>
                </c:pt>
                <c:pt idx="3446">
                  <c:v>31.65</c:v>
                </c:pt>
                <c:pt idx="3447">
                  <c:v>31.65</c:v>
                </c:pt>
                <c:pt idx="3448">
                  <c:v>31.65</c:v>
                </c:pt>
                <c:pt idx="3449">
                  <c:v>31.65</c:v>
                </c:pt>
                <c:pt idx="3450">
                  <c:v>31.65</c:v>
                </c:pt>
                <c:pt idx="3451">
                  <c:v>31.65</c:v>
                </c:pt>
                <c:pt idx="3452">
                  <c:v>31.65</c:v>
                </c:pt>
                <c:pt idx="3453">
                  <c:v>31.65</c:v>
                </c:pt>
                <c:pt idx="3454">
                  <c:v>31.65</c:v>
                </c:pt>
                <c:pt idx="3455">
                  <c:v>31.65</c:v>
                </c:pt>
                <c:pt idx="3456">
                  <c:v>31.65</c:v>
                </c:pt>
                <c:pt idx="3457">
                  <c:v>31.65</c:v>
                </c:pt>
                <c:pt idx="3458">
                  <c:v>31.65</c:v>
                </c:pt>
                <c:pt idx="3459">
                  <c:v>31.65</c:v>
                </c:pt>
                <c:pt idx="3460">
                  <c:v>31.65</c:v>
                </c:pt>
                <c:pt idx="3461">
                  <c:v>31.65</c:v>
                </c:pt>
                <c:pt idx="3462">
                  <c:v>31.65</c:v>
                </c:pt>
                <c:pt idx="3463">
                  <c:v>31.65</c:v>
                </c:pt>
                <c:pt idx="3464">
                  <c:v>31.65</c:v>
                </c:pt>
                <c:pt idx="3465">
                  <c:v>31.65</c:v>
                </c:pt>
                <c:pt idx="3466">
                  <c:v>31.65</c:v>
                </c:pt>
                <c:pt idx="3467">
                  <c:v>31.65</c:v>
                </c:pt>
                <c:pt idx="3468">
                  <c:v>31.65</c:v>
                </c:pt>
                <c:pt idx="3469">
                  <c:v>31.65</c:v>
                </c:pt>
                <c:pt idx="3470">
                  <c:v>31.65</c:v>
                </c:pt>
                <c:pt idx="3471">
                  <c:v>31.65</c:v>
                </c:pt>
                <c:pt idx="3472">
                  <c:v>31.65</c:v>
                </c:pt>
                <c:pt idx="3473">
                  <c:v>31.65</c:v>
                </c:pt>
                <c:pt idx="3474">
                  <c:v>31.65</c:v>
                </c:pt>
                <c:pt idx="3475">
                  <c:v>31.65</c:v>
                </c:pt>
                <c:pt idx="3476">
                  <c:v>31.65</c:v>
                </c:pt>
                <c:pt idx="3477">
                  <c:v>31.65</c:v>
                </c:pt>
                <c:pt idx="3478">
                  <c:v>31.65</c:v>
                </c:pt>
                <c:pt idx="3479">
                  <c:v>31.65</c:v>
                </c:pt>
                <c:pt idx="3480">
                  <c:v>31.65</c:v>
                </c:pt>
                <c:pt idx="3481">
                  <c:v>31.65</c:v>
                </c:pt>
                <c:pt idx="3482">
                  <c:v>31.65</c:v>
                </c:pt>
                <c:pt idx="3483">
                  <c:v>31.65</c:v>
                </c:pt>
                <c:pt idx="3484">
                  <c:v>31.65</c:v>
                </c:pt>
                <c:pt idx="3485">
                  <c:v>31.65</c:v>
                </c:pt>
                <c:pt idx="3486">
                  <c:v>31.65</c:v>
                </c:pt>
                <c:pt idx="3487">
                  <c:v>31.65</c:v>
                </c:pt>
                <c:pt idx="3488">
                  <c:v>31.65</c:v>
                </c:pt>
                <c:pt idx="3489">
                  <c:v>31.65</c:v>
                </c:pt>
                <c:pt idx="3490">
                  <c:v>31.65</c:v>
                </c:pt>
                <c:pt idx="3491">
                  <c:v>31.65</c:v>
                </c:pt>
                <c:pt idx="3492">
                  <c:v>31.65</c:v>
                </c:pt>
                <c:pt idx="3493">
                  <c:v>31.65</c:v>
                </c:pt>
                <c:pt idx="3494">
                  <c:v>31.65</c:v>
                </c:pt>
                <c:pt idx="3495">
                  <c:v>31.65</c:v>
                </c:pt>
                <c:pt idx="3496">
                  <c:v>31.65</c:v>
                </c:pt>
                <c:pt idx="3497">
                  <c:v>31.65</c:v>
                </c:pt>
                <c:pt idx="3498">
                  <c:v>31.65</c:v>
                </c:pt>
                <c:pt idx="3499">
                  <c:v>31.65</c:v>
                </c:pt>
                <c:pt idx="3500">
                  <c:v>31.65</c:v>
                </c:pt>
                <c:pt idx="3501">
                  <c:v>31.65</c:v>
                </c:pt>
                <c:pt idx="3502">
                  <c:v>31.65</c:v>
                </c:pt>
                <c:pt idx="3503">
                  <c:v>31.65</c:v>
                </c:pt>
                <c:pt idx="3504">
                  <c:v>31.65</c:v>
                </c:pt>
                <c:pt idx="3505">
                  <c:v>31.65</c:v>
                </c:pt>
                <c:pt idx="3506">
                  <c:v>31.65</c:v>
                </c:pt>
                <c:pt idx="3507">
                  <c:v>31.65</c:v>
                </c:pt>
                <c:pt idx="3508">
                  <c:v>31.65</c:v>
                </c:pt>
                <c:pt idx="3509">
                  <c:v>31.65</c:v>
                </c:pt>
                <c:pt idx="3510">
                  <c:v>31.65</c:v>
                </c:pt>
                <c:pt idx="3511">
                  <c:v>31.65</c:v>
                </c:pt>
                <c:pt idx="3512">
                  <c:v>31.65</c:v>
                </c:pt>
                <c:pt idx="3513">
                  <c:v>31.65</c:v>
                </c:pt>
                <c:pt idx="3514">
                  <c:v>31.65</c:v>
                </c:pt>
                <c:pt idx="3515">
                  <c:v>31.65</c:v>
                </c:pt>
                <c:pt idx="3516">
                  <c:v>31.65</c:v>
                </c:pt>
                <c:pt idx="3517">
                  <c:v>31.65</c:v>
                </c:pt>
                <c:pt idx="3518">
                  <c:v>31.65</c:v>
                </c:pt>
                <c:pt idx="3519">
                  <c:v>31.65</c:v>
                </c:pt>
                <c:pt idx="3520">
                  <c:v>31.65</c:v>
                </c:pt>
                <c:pt idx="3521">
                  <c:v>31.65</c:v>
                </c:pt>
                <c:pt idx="3522">
                  <c:v>31.65</c:v>
                </c:pt>
                <c:pt idx="3523">
                  <c:v>31.65</c:v>
                </c:pt>
                <c:pt idx="3524">
                  <c:v>31.65</c:v>
                </c:pt>
                <c:pt idx="3525">
                  <c:v>31.65</c:v>
                </c:pt>
                <c:pt idx="3526">
                  <c:v>31.65</c:v>
                </c:pt>
                <c:pt idx="3527">
                  <c:v>31.65</c:v>
                </c:pt>
                <c:pt idx="3528">
                  <c:v>31.65</c:v>
                </c:pt>
                <c:pt idx="3529">
                  <c:v>31.65</c:v>
                </c:pt>
                <c:pt idx="3530">
                  <c:v>31.65</c:v>
                </c:pt>
                <c:pt idx="3531">
                  <c:v>31.65</c:v>
                </c:pt>
                <c:pt idx="3532">
                  <c:v>31.65</c:v>
                </c:pt>
                <c:pt idx="3533">
                  <c:v>31.65</c:v>
                </c:pt>
                <c:pt idx="3534">
                  <c:v>31.65</c:v>
                </c:pt>
                <c:pt idx="3535">
                  <c:v>31.65</c:v>
                </c:pt>
                <c:pt idx="3536">
                  <c:v>31.65</c:v>
                </c:pt>
                <c:pt idx="3537">
                  <c:v>31.65</c:v>
                </c:pt>
                <c:pt idx="3538">
                  <c:v>31.65</c:v>
                </c:pt>
                <c:pt idx="3539">
                  <c:v>31.65</c:v>
                </c:pt>
                <c:pt idx="3540">
                  <c:v>31.65</c:v>
                </c:pt>
                <c:pt idx="3541">
                  <c:v>31.65</c:v>
                </c:pt>
                <c:pt idx="3542">
                  <c:v>31.65</c:v>
                </c:pt>
                <c:pt idx="3543">
                  <c:v>31.65</c:v>
                </c:pt>
                <c:pt idx="3544">
                  <c:v>31.65</c:v>
                </c:pt>
                <c:pt idx="3545">
                  <c:v>31.65</c:v>
                </c:pt>
                <c:pt idx="3546">
                  <c:v>31.65</c:v>
                </c:pt>
                <c:pt idx="3547">
                  <c:v>31.65</c:v>
                </c:pt>
                <c:pt idx="3548">
                  <c:v>31.65</c:v>
                </c:pt>
                <c:pt idx="3549">
                  <c:v>31.65</c:v>
                </c:pt>
                <c:pt idx="3550">
                  <c:v>31.65</c:v>
                </c:pt>
                <c:pt idx="3551">
                  <c:v>31.65</c:v>
                </c:pt>
                <c:pt idx="3552">
                  <c:v>31.65</c:v>
                </c:pt>
                <c:pt idx="3553">
                  <c:v>31.65</c:v>
                </c:pt>
                <c:pt idx="3554">
                  <c:v>31.65</c:v>
                </c:pt>
                <c:pt idx="3555">
                  <c:v>31.65</c:v>
                </c:pt>
                <c:pt idx="3556">
                  <c:v>31.65</c:v>
                </c:pt>
                <c:pt idx="3557">
                  <c:v>31.65</c:v>
                </c:pt>
                <c:pt idx="3558">
                  <c:v>31.65</c:v>
                </c:pt>
                <c:pt idx="3559">
                  <c:v>31.65</c:v>
                </c:pt>
                <c:pt idx="3560">
                  <c:v>31.65</c:v>
                </c:pt>
                <c:pt idx="3561">
                  <c:v>31.65</c:v>
                </c:pt>
                <c:pt idx="3562">
                  <c:v>31.65</c:v>
                </c:pt>
                <c:pt idx="3563">
                  <c:v>31.65</c:v>
                </c:pt>
                <c:pt idx="3564">
                  <c:v>31.65</c:v>
                </c:pt>
                <c:pt idx="3565">
                  <c:v>31.65</c:v>
                </c:pt>
                <c:pt idx="3566">
                  <c:v>31.65</c:v>
                </c:pt>
                <c:pt idx="3567">
                  <c:v>31.65</c:v>
                </c:pt>
                <c:pt idx="3568">
                  <c:v>31.65</c:v>
                </c:pt>
                <c:pt idx="3569">
                  <c:v>31.65</c:v>
                </c:pt>
                <c:pt idx="3570">
                  <c:v>31.65</c:v>
                </c:pt>
                <c:pt idx="3571">
                  <c:v>31.65</c:v>
                </c:pt>
                <c:pt idx="3572">
                  <c:v>31.65</c:v>
                </c:pt>
                <c:pt idx="3573">
                  <c:v>31.65</c:v>
                </c:pt>
                <c:pt idx="3574">
                  <c:v>31.65</c:v>
                </c:pt>
                <c:pt idx="3575">
                  <c:v>31.65</c:v>
                </c:pt>
                <c:pt idx="3576">
                  <c:v>31.65</c:v>
                </c:pt>
                <c:pt idx="3577">
                  <c:v>31.65</c:v>
                </c:pt>
                <c:pt idx="3578">
                  <c:v>31.65</c:v>
                </c:pt>
                <c:pt idx="3579">
                  <c:v>31.65</c:v>
                </c:pt>
                <c:pt idx="3580">
                  <c:v>31.65</c:v>
                </c:pt>
                <c:pt idx="3581">
                  <c:v>31.65</c:v>
                </c:pt>
                <c:pt idx="3582">
                  <c:v>31.65</c:v>
                </c:pt>
                <c:pt idx="3583">
                  <c:v>31.65</c:v>
                </c:pt>
                <c:pt idx="3584">
                  <c:v>31.65</c:v>
                </c:pt>
                <c:pt idx="3585">
                  <c:v>31.65</c:v>
                </c:pt>
                <c:pt idx="3586">
                  <c:v>31.65</c:v>
                </c:pt>
                <c:pt idx="3587">
                  <c:v>31.65</c:v>
                </c:pt>
                <c:pt idx="3588">
                  <c:v>31.65</c:v>
                </c:pt>
                <c:pt idx="3589">
                  <c:v>31.65</c:v>
                </c:pt>
                <c:pt idx="3590">
                  <c:v>31.65</c:v>
                </c:pt>
                <c:pt idx="3591">
                  <c:v>31.65</c:v>
                </c:pt>
                <c:pt idx="3592">
                  <c:v>31.65</c:v>
                </c:pt>
                <c:pt idx="3593">
                  <c:v>31.65</c:v>
                </c:pt>
                <c:pt idx="3594">
                  <c:v>31.65</c:v>
                </c:pt>
                <c:pt idx="3595">
                  <c:v>31.65</c:v>
                </c:pt>
                <c:pt idx="3596">
                  <c:v>31.65</c:v>
                </c:pt>
                <c:pt idx="3597">
                  <c:v>31.65</c:v>
                </c:pt>
                <c:pt idx="3598">
                  <c:v>31.65</c:v>
                </c:pt>
                <c:pt idx="3599">
                  <c:v>31.65</c:v>
                </c:pt>
                <c:pt idx="3600">
                  <c:v>31.65</c:v>
                </c:pt>
                <c:pt idx="3601">
                  <c:v>31.65</c:v>
                </c:pt>
                <c:pt idx="3602">
                  <c:v>31.65</c:v>
                </c:pt>
                <c:pt idx="3603">
                  <c:v>31.65</c:v>
                </c:pt>
                <c:pt idx="3604">
                  <c:v>31.65</c:v>
                </c:pt>
                <c:pt idx="3605">
                  <c:v>31.65</c:v>
                </c:pt>
                <c:pt idx="3606">
                  <c:v>31.65</c:v>
                </c:pt>
                <c:pt idx="3607">
                  <c:v>31.65</c:v>
                </c:pt>
                <c:pt idx="3608">
                  <c:v>31.65</c:v>
                </c:pt>
                <c:pt idx="3609">
                  <c:v>31.65</c:v>
                </c:pt>
                <c:pt idx="3610">
                  <c:v>31.65</c:v>
                </c:pt>
                <c:pt idx="3611">
                  <c:v>31.65</c:v>
                </c:pt>
                <c:pt idx="3612">
                  <c:v>31.65</c:v>
                </c:pt>
                <c:pt idx="3613">
                  <c:v>31.65</c:v>
                </c:pt>
                <c:pt idx="3614">
                  <c:v>31.65</c:v>
                </c:pt>
                <c:pt idx="3615">
                  <c:v>31.65</c:v>
                </c:pt>
                <c:pt idx="3616">
                  <c:v>31.65</c:v>
                </c:pt>
                <c:pt idx="3617">
                  <c:v>31.65</c:v>
                </c:pt>
                <c:pt idx="3618">
                  <c:v>31.65</c:v>
                </c:pt>
                <c:pt idx="3619">
                  <c:v>31.65</c:v>
                </c:pt>
                <c:pt idx="3620">
                  <c:v>31.65</c:v>
                </c:pt>
                <c:pt idx="3621">
                  <c:v>31.65</c:v>
                </c:pt>
                <c:pt idx="3622">
                  <c:v>31.65</c:v>
                </c:pt>
                <c:pt idx="3623">
                  <c:v>31.65</c:v>
                </c:pt>
                <c:pt idx="3624">
                  <c:v>31.65</c:v>
                </c:pt>
                <c:pt idx="3625">
                  <c:v>31.65</c:v>
                </c:pt>
                <c:pt idx="3626">
                  <c:v>31.65</c:v>
                </c:pt>
                <c:pt idx="3627">
                  <c:v>31.64</c:v>
                </c:pt>
                <c:pt idx="3628">
                  <c:v>31.64</c:v>
                </c:pt>
                <c:pt idx="3629">
                  <c:v>31.64</c:v>
                </c:pt>
                <c:pt idx="3630">
                  <c:v>31.64</c:v>
                </c:pt>
                <c:pt idx="3631">
                  <c:v>31.64</c:v>
                </c:pt>
                <c:pt idx="3632">
                  <c:v>31.64</c:v>
                </c:pt>
                <c:pt idx="3633">
                  <c:v>31.64</c:v>
                </c:pt>
                <c:pt idx="3634">
                  <c:v>31.64</c:v>
                </c:pt>
                <c:pt idx="3635">
                  <c:v>31.64</c:v>
                </c:pt>
                <c:pt idx="3636">
                  <c:v>31.64</c:v>
                </c:pt>
                <c:pt idx="3637">
                  <c:v>31.64</c:v>
                </c:pt>
                <c:pt idx="3638">
                  <c:v>31.64</c:v>
                </c:pt>
                <c:pt idx="3639">
                  <c:v>31.64</c:v>
                </c:pt>
                <c:pt idx="3640">
                  <c:v>31.64</c:v>
                </c:pt>
                <c:pt idx="3641">
                  <c:v>31.64</c:v>
                </c:pt>
                <c:pt idx="3642">
                  <c:v>31.64</c:v>
                </c:pt>
                <c:pt idx="3643">
                  <c:v>31.64</c:v>
                </c:pt>
                <c:pt idx="3644">
                  <c:v>31.64</c:v>
                </c:pt>
                <c:pt idx="3645">
                  <c:v>31.64</c:v>
                </c:pt>
                <c:pt idx="3646">
                  <c:v>31.64</c:v>
                </c:pt>
                <c:pt idx="3647">
                  <c:v>31.64</c:v>
                </c:pt>
                <c:pt idx="3648">
                  <c:v>31.64</c:v>
                </c:pt>
                <c:pt idx="3649">
                  <c:v>31.64</c:v>
                </c:pt>
                <c:pt idx="3650">
                  <c:v>31.64</c:v>
                </c:pt>
                <c:pt idx="3651">
                  <c:v>31.64</c:v>
                </c:pt>
                <c:pt idx="3652">
                  <c:v>31.64</c:v>
                </c:pt>
                <c:pt idx="3653">
                  <c:v>31.64</c:v>
                </c:pt>
                <c:pt idx="3654">
                  <c:v>31.64</c:v>
                </c:pt>
                <c:pt idx="3655">
                  <c:v>31.64</c:v>
                </c:pt>
                <c:pt idx="3656">
                  <c:v>31.64</c:v>
                </c:pt>
                <c:pt idx="3657">
                  <c:v>31.64</c:v>
                </c:pt>
                <c:pt idx="3658">
                  <c:v>31.64</c:v>
                </c:pt>
                <c:pt idx="3659">
                  <c:v>31.63</c:v>
                </c:pt>
                <c:pt idx="3660">
                  <c:v>31.63</c:v>
                </c:pt>
                <c:pt idx="3661">
                  <c:v>31.62</c:v>
                </c:pt>
                <c:pt idx="3662">
                  <c:v>31.62</c:v>
                </c:pt>
                <c:pt idx="3663">
                  <c:v>31.61</c:v>
                </c:pt>
                <c:pt idx="3664">
                  <c:v>31.61</c:v>
                </c:pt>
                <c:pt idx="3665">
                  <c:v>31.61</c:v>
                </c:pt>
                <c:pt idx="3666">
                  <c:v>31.6</c:v>
                </c:pt>
                <c:pt idx="3667">
                  <c:v>31.6</c:v>
                </c:pt>
                <c:pt idx="3668">
                  <c:v>31.6</c:v>
                </c:pt>
                <c:pt idx="3669">
                  <c:v>31.6</c:v>
                </c:pt>
                <c:pt idx="3670">
                  <c:v>31.6</c:v>
                </c:pt>
                <c:pt idx="3671">
                  <c:v>31.6</c:v>
                </c:pt>
                <c:pt idx="3672">
                  <c:v>31.59</c:v>
                </c:pt>
                <c:pt idx="3673">
                  <c:v>31.59</c:v>
                </c:pt>
                <c:pt idx="3674">
                  <c:v>31.59</c:v>
                </c:pt>
                <c:pt idx="3675">
                  <c:v>31.58</c:v>
                </c:pt>
                <c:pt idx="3676">
                  <c:v>31.59</c:v>
                </c:pt>
                <c:pt idx="3677">
                  <c:v>31.58</c:v>
                </c:pt>
                <c:pt idx="3678">
                  <c:v>31.58</c:v>
                </c:pt>
                <c:pt idx="3679">
                  <c:v>31.58</c:v>
                </c:pt>
                <c:pt idx="3680">
                  <c:v>31.58</c:v>
                </c:pt>
                <c:pt idx="3681">
                  <c:v>31.57</c:v>
                </c:pt>
                <c:pt idx="3682">
                  <c:v>31.57</c:v>
                </c:pt>
                <c:pt idx="3683">
                  <c:v>31.57</c:v>
                </c:pt>
                <c:pt idx="3684">
                  <c:v>31.57</c:v>
                </c:pt>
                <c:pt idx="3685">
                  <c:v>31.57</c:v>
                </c:pt>
                <c:pt idx="3686">
                  <c:v>31.57</c:v>
                </c:pt>
                <c:pt idx="3687">
                  <c:v>31.57</c:v>
                </c:pt>
                <c:pt idx="3688">
                  <c:v>31.57</c:v>
                </c:pt>
                <c:pt idx="3689">
                  <c:v>31.56</c:v>
                </c:pt>
                <c:pt idx="3690">
                  <c:v>31.56</c:v>
                </c:pt>
                <c:pt idx="3691">
                  <c:v>31.56</c:v>
                </c:pt>
                <c:pt idx="3692">
                  <c:v>31.56</c:v>
                </c:pt>
                <c:pt idx="3693">
                  <c:v>31.56</c:v>
                </c:pt>
                <c:pt idx="3694">
                  <c:v>31.56</c:v>
                </c:pt>
                <c:pt idx="3695">
                  <c:v>31.56</c:v>
                </c:pt>
                <c:pt idx="3696">
                  <c:v>31.56</c:v>
                </c:pt>
                <c:pt idx="3697">
                  <c:v>31.56</c:v>
                </c:pt>
                <c:pt idx="3698">
                  <c:v>31.56</c:v>
                </c:pt>
                <c:pt idx="3699">
                  <c:v>31.56</c:v>
                </c:pt>
                <c:pt idx="3700">
                  <c:v>31.55</c:v>
                </c:pt>
                <c:pt idx="3701">
                  <c:v>31.55</c:v>
                </c:pt>
                <c:pt idx="3702">
                  <c:v>31.55</c:v>
                </c:pt>
                <c:pt idx="3703">
                  <c:v>31.55</c:v>
                </c:pt>
                <c:pt idx="3704">
                  <c:v>31.55</c:v>
                </c:pt>
                <c:pt idx="3705">
                  <c:v>31.54</c:v>
                </c:pt>
                <c:pt idx="3706">
                  <c:v>31.54</c:v>
                </c:pt>
                <c:pt idx="3707">
                  <c:v>31.54</c:v>
                </c:pt>
                <c:pt idx="3708">
                  <c:v>31.55</c:v>
                </c:pt>
                <c:pt idx="3709">
                  <c:v>31.55</c:v>
                </c:pt>
                <c:pt idx="3710">
                  <c:v>31.55</c:v>
                </c:pt>
                <c:pt idx="3711">
                  <c:v>31.55</c:v>
                </c:pt>
                <c:pt idx="3712">
                  <c:v>31.55</c:v>
                </c:pt>
                <c:pt idx="3713">
                  <c:v>31.55</c:v>
                </c:pt>
                <c:pt idx="3714">
                  <c:v>31.56</c:v>
                </c:pt>
                <c:pt idx="3715">
                  <c:v>31.56</c:v>
                </c:pt>
                <c:pt idx="3716">
                  <c:v>31.56</c:v>
                </c:pt>
                <c:pt idx="3717">
                  <c:v>31.56</c:v>
                </c:pt>
                <c:pt idx="3718">
                  <c:v>31.57</c:v>
                </c:pt>
                <c:pt idx="3719">
                  <c:v>31.56</c:v>
                </c:pt>
                <c:pt idx="3720">
                  <c:v>31.57</c:v>
                </c:pt>
                <c:pt idx="3721">
                  <c:v>31.57</c:v>
                </c:pt>
                <c:pt idx="3722">
                  <c:v>31.57</c:v>
                </c:pt>
                <c:pt idx="3723">
                  <c:v>31.58</c:v>
                </c:pt>
                <c:pt idx="3724">
                  <c:v>31.58</c:v>
                </c:pt>
                <c:pt idx="3725">
                  <c:v>31.59</c:v>
                </c:pt>
                <c:pt idx="3726">
                  <c:v>31.59</c:v>
                </c:pt>
                <c:pt idx="3727">
                  <c:v>31.59</c:v>
                </c:pt>
                <c:pt idx="3728">
                  <c:v>31.6</c:v>
                </c:pt>
                <c:pt idx="3729">
                  <c:v>31.6</c:v>
                </c:pt>
                <c:pt idx="3730">
                  <c:v>31.6</c:v>
                </c:pt>
                <c:pt idx="3731">
                  <c:v>31.61</c:v>
                </c:pt>
                <c:pt idx="3732">
                  <c:v>31.61</c:v>
                </c:pt>
                <c:pt idx="3733">
                  <c:v>31.62</c:v>
                </c:pt>
                <c:pt idx="3734">
                  <c:v>31.63</c:v>
                </c:pt>
                <c:pt idx="3735">
                  <c:v>31.63</c:v>
                </c:pt>
                <c:pt idx="3736">
                  <c:v>31.64</c:v>
                </c:pt>
                <c:pt idx="3737">
                  <c:v>31.64</c:v>
                </c:pt>
                <c:pt idx="3738">
                  <c:v>31.64</c:v>
                </c:pt>
                <c:pt idx="3739">
                  <c:v>31.64</c:v>
                </c:pt>
                <c:pt idx="3740">
                  <c:v>31.64</c:v>
                </c:pt>
                <c:pt idx="3741">
                  <c:v>31.64</c:v>
                </c:pt>
                <c:pt idx="3742">
                  <c:v>31.64</c:v>
                </c:pt>
                <c:pt idx="3743">
                  <c:v>31.64</c:v>
                </c:pt>
                <c:pt idx="3744">
                  <c:v>31.64</c:v>
                </c:pt>
                <c:pt idx="3745">
                  <c:v>31.65</c:v>
                </c:pt>
                <c:pt idx="3746">
                  <c:v>31.65</c:v>
                </c:pt>
                <c:pt idx="3747">
                  <c:v>31.65</c:v>
                </c:pt>
                <c:pt idx="3748">
                  <c:v>31.65</c:v>
                </c:pt>
                <c:pt idx="3749">
                  <c:v>31.65</c:v>
                </c:pt>
                <c:pt idx="3750">
                  <c:v>31.65</c:v>
                </c:pt>
                <c:pt idx="3751">
                  <c:v>31.65</c:v>
                </c:pt>
                <c:pt idx="3752">
                  <c:v>31.65</c:v>
                </c:pt>
                <c:pt idx="3753">
                  <c:v>31.65</c:v>
                </c:pt>
                <c:pt idx="3754">
                  <c:v>31.65</c:v>
                </c:pt>
                <c:pt idx="3755">
                  <c:v>31.65</c:v>
                </c:pt>
                <c:pt idx="3756">
                  <c:v>31.65</c:v>
                </c:pt>
                <c:pt idx="3757">
                  <c:v>31.65</c:v>
                </c:pt>
                <c:pt idx="3758">
                  <c:v>31.65</c:v>
                </c:pt>
                <c:pt idx="3759">
                  <c:v>31.65</c:v>
                </c:pt>
                <c:pt idx="3760">
                  <c:v>31.65</c:v>
                </c:pt>
                <c:pt idx="3761">
                  <c:v>31.65</c:v>
                </c:pt>
                <c:pt idx="3762">
                  <c:v>31.65</c:v>
                </c:pt>
                <c:pt idx="3763">
                  <c:v>31.65</c:v>
                </c:pt>
                <c:pt idx="3764">
                  <c:v>31.65</c:v>
                </c:pt>
                <c:pt idx="3765">
                  <c:v>31.65</c:v>
                </c:pt>
                <c:pt idx="3766">
                  <c:v>31.65</c:v>
                </c:pt>
                <c:pt idx="3767">
                  <c:v>31.65</c:v>
                </c:pt>
                <c:pt idx="3768">
                  <c:v>31.65</c:v>
                </c:pt>
                <c:pt idx="3769">
                  <c:v>31.65</c:v>
                </c:pt>
                <c:pt idx="3770">
                  <c:v>31.65</c:v>
                </c:pt>
                <c:pt idx="3771">
                  <c:v>31.65</c:v>
                </c:pt>
                <c:pt idx="3772">
                  <c:v>31.65</c:v>
                </c:pt>
                <c:pt idx="3773">
                  <c:v>31.65</c:v>
                </c:pt>
                <c:pt idx="3774">
                  <c:v>31.65</c:v>
                </c:pt>
                <c:pt idx="3775">
                  <c:v>31.65</c:v>
                </c:pt>
                <c:pt idx="3776">
                  <c:v>31.65</c:v>
                </c:pt>
                <c:pt idx="3777">
                  <c:v>31.65</c:v>
                </c:pt>
                <c:pt idx="3778">
                  <c:v>31.65</c:v>
                </c:pt>
                <c:pt idx="3779">
                  <c:v>31.65</c:v>
                </c:pt>
                <c:pt idx="3780">
                  <c:v>31.65</c:v>
                </c:pt>
                <c:pt idx="3781">
                  <c:v>31.65</c:v>
                </c:pt>
                <c:pt idx="3782">
                  <c:v>31.65</c:v>
                </c:pt>
                <c:pt idx="3783">
                  <c:v>31.65</c:v>
                </c:pt>
                <c:pt idx="3784">
                  <c:v>31.65</c:v>
                </c:pt>
                <c:pt idx="3785">
                  <c:v>31.65</c:v>
                </c:pt>
                <c:pt idx="3786">
                  <c:v>31.65</c:v>
                </c:pt>
                <c:pt idx="3787">
                  <c:v>31.65</c:v>
                </c:pt>
                <c:pt idx="3788">
                  <c:v>31.65</c:v>
                </c:pt>
                <c:pt idx="3789">
                  <c:v>31.65</c:v>
                </c:pt>
                <c:pt idx="3790">
                  <c:v>31.65</c:v>
                </c:pt>
                <c:pt idx="3791">
                  <c:v>31.65</c:v>
                </c:pt>
                <c:pt idx="3792">
                  <c:v>31.65</c:v>
                </c:pt>
                <c:pt idx="3793">
                  <c:v>31.65</c:v>
                </c:pt>
                <c:pt idx="3794">
                  <c:v>31.65</c:v>
                </c:pt>
                <c:pt idx="3795">
                  <c:v>31.65</c:v>
                </c:pt>
                <c:pt idx="3796">
                  <c:v>31.65</c:v>
                </c:pt>
                <c:pt idx="3797">
                  <c:v>31.65</c:v>
                </c:pt>
                <c:pt idx="3798">
                  <c:v>31.65</c:v>
                </c:pt>
                <c:pt idx="3799">
                  <c:v>31.65</c:v>
                </c:pt>
                <c:pt idx="3800">
                  <c:v>31.65</c:v>
                </c:pt>
                <c:pt idx="3801">
                  <c:v>31.64</c:v>
                </c:pt>
                <c:pt idx="3802">
                  <c:v>31.64</c:v>
                </c:pt>
                <c:pt idx="3803">
                  <c:v>31.64</c:v>
                </c:pt>
                <c:pt idx="3804">
                  <c:v>31.64</c:v>
                </c:pt>
                <c:pt idx="3805">
                  <c:v>31.64</c:v>
                </c:pt>
                <c:pt idx="3806">
                  <c:v>31.64</c:v>
                </c:pt>
                <c:pt idx="3807">
                  <c:v>31.64</c:v>
                </c:pt>
                <c:pt idx="3808">
                  <c:v>31.64</c:v>
                </c:pt>
                <c:pt idx="3809">
                  <c:v>31.64</c:v>
                </c:pt>
                <c:pt idx="3810">
                  <c:v>31.64</c:v>
                </c:pt>
                <c:pt idx="3811">
                  <c:v>31.64</c:v>
                </c:pt>
                <c:pt idx="3812">
                  <c:v>31.64</c:v>
                </c:pt>
                <c:pt idx="3813">
                  <c:v>31.64</c:v>
                </c:pt>
                <c:pt idx="3814">
                  <c:v>31.64</c:v>
                </c:pt>
                <c:pt idx="3815">
                  <c:v>31.64</c:v>
                </c:pt>
                <c:pt idx="3816">
                  <c:v>31.64</c:v>
                </c:pt>
                <c:pt idx="3817">
                  <c:v>31.64</c:v>
                </c:pt>
                <c:pt idx="3818">
                  <c:v>31.64</c:v>
                </c:pt>
                <c:pt idx="3819">
                  <c:v>31.64</c:v>
                </c:pt>
                <c:pt idx="3820">
                  <c:v>31.64</c:v>
                </c:pt>
                <c:pt idx="3821">
                  <c:v>31.64</c:v>
                </c:pt>
                <c:pt idx="3822">
                  <c:v>31.64</c:v>
                </c:pt>
                <c:pt idx="3823">
                  <c:v>31.63</c:v>
                </c:pt>
                <c:pt idx="3824">
                  <c:v>31.63</c:v>
                </c:pt>
                <c:pt idx="3825">
                  <c:v>31.63</c:v>
                </c:pt>
                <c:pt idx="3826">
                  <c:v>31.63</c:v>
                </c:pt>
                <c:pt idx="3827">
                  <c:v>31.63</c:v>
                </c:pt>
                <c:pt idx="3828">
                  <c:v>31.63</c:v>
                </c:pt>
                <c:pt idx="3829">
                  <c:v>31.63</c:v>
                </c:pt>
                <c:pt idx="3830">
                  <c:v>31.63</c:v>
                </c:pt>
                <c:pt idx="3831">
                  <c:v>31.63</c:v>
                </c:pt>
                <c:pt idx="3832">
                  <c:v>31.62</c:v>
                </c:pt>
                <c:pt idx="3833">
                  <c:v>31.62</c:v>
                </c:pt>
                <c:pt idx="3834">
                  <c:v>31.62</c:v>
                </c:pt>
                <c:pt idx="3835">
                  <c:v>31.62</c:v>
                </c:pt>
                <c:pt idx="3836">
                  <c:v>31.62</c:v>
                </c:pt>
                <c:pt idx="3837">
                  <c:v>31.62</c:v>
                </c:pt>
                <c:pt idx="3838">
                  <c:v>31.62</c:v>
                </c:pt>
                <c:pt idx="3839">
                  <c:v>31.61</c:v>
                </c:pt>
                <c:pt idx="3840">
                  <c:v>31.61</c:v>
                </c:pt>
                <c:pt idx="3841">
                  <c:v>31.61</c:v>
                </c:pt>
                <c:pt idx="3842">
                  <c:v>31.61</c:v>
                </c:pt>
                <c:pt idx="3843">
                  <c:v>31.61</c:v>
                </c:pt>
                <c:pt idx="3844">
                  <c:v>31.61</c:v>
                </c:pt>
                <c:pt idx="3845">
                  <c:v>31.6</c:v>
                </c:pt>
                <c:pt idx="3846">
                  <c:v>31.6</c:v>
                </c:pt>
                <c:pt idx="3847">
                  <c:v>31.6</c:v>
                </c:pt>
                <c:pt idx="3848">
                  <c:v>31.6</c:v>
                </c:pt>
                <c:pt idx="3849">
                  <c:v>31.6</c:v>
                </c:pt>
                <c:pt idx="3850">
                  <c:v>31.59</c:v>
                </c:pt>
                <c:pt idx="3851">
                  <c:v>31.59</c:v>
                </c:pt>
                <c:pt idx="3852">
                  <c:v>31.59</c:v>
                </c:pt>
                <c:pt idx="3853">
                  <c:v>31.59</c:v>
                </c:pt>
                <c:pt idx="3854">
                  <c:v>31.59</c:v>
                </c:pt>
                <c:pt idx="3855">
                  <c:v>31.58</c:v>
                </c:pt>
                <c:pt idx="3856">
                  <c:v>31.58</c:v>
                </c:pt>
                <c:pt idx="3857">
                  <c:v>31.58</c:v>
                </c:pt>
                <c:pt idx="3858">
                  <c:v>31.57</c:v>
                </c:pt>
                <c:pt idx="3859">
                  <c:v>31.57</c:v>
                </c:pt>
                <c:pt idx="3860">
                  <c:v>31.57</c:v>
                </c:pt>
                <c:pt idx="3861">
                  <c:v>31.57</c:v>
                </c:pt>
                <c:pt idx="3862">
                  <c:v>31.57</c:v>
                </c:pt>
                <c:pt idx="3863">
                  <c:v>31.57</c:v>
                </c:pt>
                <c:pt idx="3864">
                  <c:v>31.56</c:v>
                </c:pt>
                <c:pt idx="3865">
                  <c:v>31.56</c:v>
                </c:pt>
                <c:pt idx="3866">
                  <c:v>31.56</c:v>
                </c:pt>
                <c:pt idx="3867">
                  <c:v>31.56</c:v>
                </c:pt>
                <c:pt idx="3868">
                  <c:v>31.56</c:v>
                </c:pt>
                <c:pt idx="3869">
                  <c:v>31.56</c:v>
                </c:pt>
                <c:pt idx="3870">
                  <c:v>31.56</c:v>
                </c:pt>
                <c:pt idx="3871">
                  <c:v>31.55</c:v>
                </c:pt>
                <c:pt idx="3872">
                  <c:v>31.55</c:v>
                </c:pt>
                <c:pt idx="3873">
                  <c:v>31.55</c:v>
                </c:pt>
                <c:pt idx="3874">
                  <c:v>31.55</c:v>
                </c:pt>
                <c:pt idx="3875">
                  <c:v>31.55</c:v>
                </c:pt>
                <c:pt idx="3876">
                  <c:v>31.55</c:v>
                </c:pt>
                <c:pt idx="3877">
                  <c:v>31.55</c:v>
                </c:pt>
                <c:pt idx="3878">
                  <c:v>31.54</c:v>
                </c:pt>
                <c:pt idx="3879">
                  <c:v>31.54</c:v>
                </c:pt>
                <c:pt idx="3880">
                  <c:v>31.53</c:v>
                </c:pt>
                <c:pt idx="3881">
                  <c:v>31.53</c:v>
                </c:pt>
                <c:pt idx="3882">
                  <c:v>31.53</c:v>
                </c:pt>
                <c:pt idx="3883">
                  <c:v>31.53</c:v>
                </c:pt>
                <c:pt idx="3884">
                  <c:v>31.53</c:v>
                </c:pt>
                <c:pt idx="3885">
                  <c:v>31.53</c:v>
                </c:pt>
                <c:pt idx="3886">
                  <c:v>31.53</c:v>
                </c:pt>
                <c:pt idx="3887">
                  <c:v>31.53</c:v>
                </c:pt>
                <c:pt idx="3888">
                  <c:v>31.53</c:v>
                </c:pt>
                <c:pt idx="3889">
                  <c:v>31.53</c:v>
                </c:pt>
                <c:pt idx="3890">
                  <c:v>31.52</c:v>
                </c:pt>
                <c:pt idx="3891">
                  <c:v>31.52</c:v>
                </c:pt>
                <c:pt idx="3892">
                  <c:v>31.52</c:v>
                </c:pt>
                <c:pt idx="3893">
                  <c:v>31.52</c:v>
                </c:pt>
                <c:pt idx="3894">
                  <c:v>31.52</c:v>
                </c:pt>
                <c:pt idx="3895">
                  <c:v>31.52</c:v>
                </c:pt>
                <c:pt idx="3896">
                  <c:v>31.52</c:v>
                </c:pt>
                <c:pt idx="3897">
                  <c:v>31.52</c:v>
                </c:pt>
                <c:pt idx="3898">
                  <c:v>31.52</c:v>
                </c:pt>
                <c:pt idx="3899">
                  <c:v>31.52</c:v>
                </c:pt>
                <c:pt idx="3900">
                  <c:v>31.52</c:v>
                </c:pt>
                <c:pt idx="3901">
                  <c:v>31.52</c:v>
                </c:pt>
                <c:pt idx="3902">
                  <c:v>31.51</c:v>
                </c:pt>
                <c:pt idx="3903">
                  <c:v>31.52</c:v>
                </c:pt>
                <c:pt idx="3904">
                  <c:v>31.52</c:v>
                </c:pt>
                <c:pt idx="3905">
                  <c:v>31.52</c:v>
                </c:pt>
                <c:pt idx="3906">
                  <c:v>31.52</c:v>
                </c:pt>
                <c:pt idx="3907">
                  <c:v>31.52</c:v>
                </c:pt>
                <c:pt idx="3908">
                  <c:v>31.52</c:v>
                </c:pt>
                <c:pt idx="3909">
                  <c:v>31.52</c:v>
                </c:pt>
                <c:pt idx="3910">
                  <c:v>31.52</c:v>
                </c:pt>
                <c:pt idx="3911">
                  <c:v>31.53</c:v>
                </c:pt>
                <c:pt idx="3912">
                  <c:v>31.53</c:v>
                </c:pt>
                <c:pt idx="3913">
                  <c:v>31.53</c:v>
                </c:pt>
                <c:pt idx="3914">
                  <c:v>31.53</c:v>
                </c:pt>
                <c:pt idx="3915">
                  <c:v>31.53</c:v>
                </c:pt>
                <c:pt idx="3916">
                  <c:v>31.53</c:v>
                </c:pt>
                <c:pt idx="3917">
                  <c:v>31.54</c:v>
                </c:pt>
                <c:pt idx="3918">
                  <c:v>31.54</c:v>
                </c:pt>
                <c:pt idx="3919">
                  <c:v>31.54</c:v>
                </c:pt>
                <c:pt idx="3920">
                  <c:v>31.54</c:v>
                </c:pt>
                <c:pt idx="3921">
                  <c:v>31.55</c:v>
                </c:pt>
                <c:pt idx="3922">
                  <c:v>31.55</c:v>
                </c:pt>
                <c:pt idx="3923">
                  <c:v>31.55</c:v>
                </c:pt>
                <c:pt idx="3924">
                  <c:v>31.56</c:v>
                </c:pt>
                <c:pt idx="3925">
                  <c:v>31.56</c:v>
                </c:pt>
                <c:pt idx="3926">
                  <c:v>31.56</c:v>
                </c:pt>
                <c:pt idx="3927">
                  <c:v>31.57</c:v>
                </c:pt>
                <c:pt idx="3928">
                  <c:v>31.57</c:v>
                </c:pt>
                <c:pt idx="3929">
                  <c:v>31.57</c:v>
                </c:pt>
                <c:pt idx="3930">
                  <c:v>31.57</c:v>
                </c:pt>
                <c:pt idx="3931">
                  <c:v>31.57</c:v>
                </c:pt>
                <c:pt idx="3932">
                  <c:v>31.58</c:v>
                </c:pt>
                <c:pt idx="3933">
                  <c:v>31.58</c:v>
                </c:pt>
                <c:pt idx="3934">
                  <c:v>31.58</c:v>
                </c:pt>
                <c:pt idx="3935">
                  <c:v>31.58</c:v>
                </c:pt>
                <c:pt idx="3936">
                  <c:v>31.58</c:v>
                </c:pt>
                <c:pt idx="3937">
                  <c:v>31.59</c:v>
                </c:pt>
                <c:pt idx="3938">
                  <c:v>31.59</c:v>
                </c:pt>
                <c:pt idx="3939">
                  <c:v>31.59</c:v>
                </c:pt>
                <c:pt idx="3940">
                  <c:v>31.6</c:v>
                </c:pt>
                <c:pt idx="3941">
                  <c:v>31.6</c:v>
                </c:pt>
                <c:pt idx="3942">
                  <c:v>31.61</c:v>
                </c:pt>
                <c:pt idx="3943">
                  <c:v>31.61</c:v>
                </c:pt>
                <c:pt idx="3944">
                  <c:v>31.62</c:v>
                </c:pt>
                <c:pt idx="3945">
                  <c:v>31.62</c:v>
                </c:pt>
                <c:pt idx="3946">
                  <c:v>31.63</c:v>
                </c:pt>
                <c:pt idx="3947">
                  <c:v>31.63</c:v>
                </c:pt>
                <c:pt idx="3948">
                  <c:v>31.63</c:v>
                </c:pt>
                <c:pt idx="3949">
                  <c:v>31.63</c:v>
                </c:pt>
                <c:pt idx="3950">
                  <c:v>31.64</c:v>
                </c:pt>
                <c:pt idx="3951">
                  <c:v>31.64</c:v>
                </c:pt>
                <c:pt idx="3952">
                  <c:v>31.64</c:v>
                </c:pt>
                <c:pt idx="3953">
                  <c:v>31.64</c:v>
                </c:pt>
                <c:pt idx="3954">
                  <c:v>31.64</c:v>
                </c:pt>
                <c:pt idx="3955">
                  <c:v>31.64</c:v>
                </c:pt>
                <c:pt idx="3956">
                  <c:v>31.64</c:v>
                </c:pt>
                <c:pt idx="3957">
                  <c:v>31.64</c:v>
                </c:pt>
                <c:pt idx="3958">
                  <c:v>31.64</c:v>
                </c:pt>
                <c:pt idx="3959">
                  <c:v>31.64</c:v>
                </c:pt>
                <c:pt idx="3960">
                  <c:v>31.64</c:v>
                </c:pt>
                <c:pt idx="3961">
                  <c:v>31.64</c:v>
                </c:pt>
                <c:pt idx="3962">
                  <c:v>31.64</c:v>
                </c:pt>
                <c:pt idx="3963">
                  <c:v>31.65</c:v>
                </c:pt>
                <c:pt idx="3964">
                  <c:v>31.65</c:v>
                </c:pt>
                <c:pt idx="3965">
                  <c:v>31.65</c:v>
                </c:pt>
                <c:pt idx="3966">
                  <c:v>31.65</c:v>
                </c:pt>
                <c:pt idx="3967">
                  <c:v>31.65</c:v>
                </c:pt>
                <c:pt idx="3968">
                  <c:v>31.65</c:v>
                </c:pt>
                <c:pt idx="3969">
                  <c:v>31.65</c:v>
                </c:pt>
                <c:pt idx="3970">
                  <c:v>31.65</c:v>
                </c:pt>
                <c:pt idx="3971">
                  <c:v>31.65</c:v>
                </c:pt>
                <c:pt idx="3972">
                  <c:v>31.65</c:v>
                </c:pt>
                <c:pt idx="3973">
                  <c:v>31.65</c:v>
                </c:pt>
                <c:pt idx="3974">
                  <c:v>31.65</c:v>
                </c:pt>
                <c:pt idx="3975">
                  <c:v>31.65</c:v>
                </c:pt>
                <c:pt idx="3976">
                  <c:v>31.64</c:v>
                </c:pt>
                <c:pt idx="3977">
                  <c:v>31.65</c:v>
                </c:pt>
                <c:pt idx="3978">
                  <c:v>31.65</c:v>
                </c:pt>
                <c:pt idx="3979">
                  <c:v>31.65</c:v>
                </c:pt>
                <c:pt idx="3980">
                  <c:v>31.65</c:v>
                </c:pt>
                <c:pt idx="3981">
                  <c:v>31.65</c:v>
                </c:pt>
                <c:pt idx="3982">
                  <c:v>31.65</c:v>
                </c:pt>
                <c:pt idx="3983">
                  <c:v>31.65</c:v>
                </c:pt>
                <c:pt idx="3984">
                  <c:v>31.65</c:v>
                </c:pt>
                <c:pt idx="3985">
                  <c:v>31.65</c:v>
                </c:pt>
                <c:pt idx="3986">
                  <c:v>31.65</c:v>
                </c:pt>
                <c:pt idx="3987">
                  <c:v>31.64</c:v>
                </c:pt>
                <c:pt idx="3988">
                  <c:v>31.64</c:v>
                </c:pt>
                <c:pt idx="3989">
                  <c:v>31.64</c:v>
                </c:pt>
                <c:pt idx="3990">
                  <c:v>31.64</c:v>
                </c:pt>
                <c:pt idx="3991">
                  <c:v>31.64</c:v>
                </c:pt>
                <c:pt idx="3992">
                  <c:v>31.64</c:v>
                </c:pt>
                <c:pt idx="3993">
                  <c:v>31.64</c:v>
                </c:pt>
                <c:pt idx="3994">
                  <c:v>31.64</c:v>
                </c:pt>
                <c:pt idx="3995">
                  <c:v>31.63</c:v>
                </c:pt>
                <c:pt idx="3996">
                  <c:v>31.64</c:v>
                </c:pt>
                <c:pt idx="3997">
                  <c:v>31.64</c:v>
                </c:pt>
                <c:pt idx="3998">
                  <c:v>31.64</c:v>
                </c:pt>
                <c:pt idx="3999">
                  <c:v>31.64</c:v>
                </c:pt>
                <c:pt idx="4000">
                  <c:v>31.64</c:v>
                </c:pt>
                <c:pt idx="4001">
                  <c:v>31.64</c:v>
                </c:pt>
                <c:pt idx="4002">
                  <c:v>31.64</c:v>
                </c:pt>
                <c:pt idx="4003">
                  <c:v>31.63</c:v>
                </c:pt>
                <c:pt idx="4004">
                  <c:v>31.64</c:v>
                </c:pt>
                <c:pt idx="4005">
                  <c:v>31.63</c:v>
                </c:pt>
                <c:pt idx="4006">
                  <c:v>31.63</c:v>
                </c:pt>
                <c:pt idx="4007">
                  <c:v>31.63</c:v>
                </c:pt>
                <c:pt idx="4008">
                  <c:v>31.62</c:v>
                </c:pt>
                <c:pt idx="4009">
                  <c:v>31.62</c:v>
                </c:pt>
                <c:pt idx="4010">
                  <c:v>31.62</c:v>
                </c:pt>
                <c:pt idx="4011">
                  <c:v>31.62</c:v>
                </c:pt>
                <c:pt idx="4012">
                  <c:v>31.62</c:v>
                </c:pt>
                <c:pt idx="4013">
                  <c:v>31.62</c:v>
                </c:pt>
                <c:pt idx="4014">
                  <c:v>31.62</c:v>
                </c:pt>
                <c:pt idx="4015">
                  <c:v>31.62</c:v>
                </c:pt>
                <c:pt idx="4016">
                  <c:v>31.62</c:v>
                </c:pt>
                <c:pt idx="4017">
                  <c:v>31.62</c:v>
                </c:pt>
                <c:pt idx="4018">
                  <c:v>31.62</c:v>
                </c:pt>
                <c:pt idx="4019">
                  <c:v>31.62</c:v>
                </c:pt>
                <c:pt idx="4020">
                  <c:v>31.61</c:v>
                </c:pt>
                <c:pt idx="4021">
                  <c:v>31.61</c:v>
                </c:pt>
                <c:pt idx="4022">
                  <c:v>31.61</c:v>
                </c:pt>
                <c:pt idx="4023">
                  <c:v>31.61</c:v>
                </c:pt>
                <c:pt idx="4024">
                  <c:v>31.6</c:v>
                </c:pt>
                <c:pt idx="4025">
                  <c:v>31.6</c:v>
                </c:pt>
                <c:pt idx="4026">
                  <c:v>31.6</c:v>
                </c:pt>
                <c:pt idx="4027">
                  <c:v>31.6</c:v>
                </c:pt>
                <c:pt idx="4028">
                  <c:v>31.61</c:v>
                </c:pt>
                <c:pt idx="4029">
                  <c:v>31.6</c:v>
                </c:pt>
                <c:pt idx="4030">
                  <c:v>31.6</c:v>
                </c:pt>
                <c:pt idx="4031">
                  <c:v>31.6</c:v>
                </c:pt>
                <c:pt idx="4032">
                  <c:v>31.6</c:v>
                </c:pt>
                <c:pt idx="4033">
                  <c:v>31.6</c:v>
                </c:pt>
                <c:pt idx="4034">
                  <c:v>31.6</c:v>
                </c:pt>
                <c:pt idx="4035">
                  <c:v>31.6</c:v>
                </c:pt>
                <c:pt idx="4036">
                  <c:v>31.6</c:v>
                </c:pt>
                <c:pt idx="4037">
                  <c:v>31.6</c:v>
                </c:pt>
                <c:pt idx="4038">
                  <c:v>31.6</c:v>
                </c:pt>
                <c:pt idx="4039">
                  <c:v>31.6</c:v>
                </c:pt>
                <c:pt idx="4040">
                  <c:v>31.59</c:v>
                </c:pt>
                <c:pt idx="4041">
                  <c:v>31.59</c:v>
                </c:pt>
                <c:pt idx="4042">
                  <c:v>31.58</c:v>
                </c:pt>
                <c:pt idx="4043">
                  <c:v>31.59</c:v>
                </c:pt>
                <c:pt idx="4044">
                  <c:v>31.58</c:v>
                </c:pt>
                <c:pt idx="4045">
                  <c:v>31.58</c:v>
                </c:pt>
                <c:pt idx="4046">
                  <c:v>31.58</c:v>
                </c:pt>
                <c:pt idx="4047">
                  <c:v>31.58</c:v>
                </c:pt>
                <c:pt idx="4048">
                  <c:v>31.58</c:v>
                </c:pt>
                <c:pt idx="4049">
                  <c:v>31.58</c:v>
                </c:pt>
                <c:pt idx="4050">
                  <c:v>31.58</c:v>
                </c:pt>
                <c:pt idx="4051">
                  <c:v>31.58</c:v>
                </c:pt>
                <c:pt idx="4052">
                  <c:v>31.57</c:v>
                </c:pt>
                <c:pt idx="4053">
                  <c:v>31.57</c:v>
                </c:pt>
                <c:pt idx="4054">
                  <c:v>31.57</c:v>
                </c:pt>
                <c:pt idx="4055">
                  <c:v>31.58</c:v>
                </c:pt>
                <c:pt idx="4056">
                  <c:v>31.58</c:v>
                </c:pt>
                <c:pt idx="4057">
                  <c:v>31.57</c:v>
                </c:pt>
                <c:pt idx="4058">
                  <c:v>31.57</c:v>
                </c:pt>
                <c:pt idx="4059">
                  <c:v>31.57</c:v>
                </c:pt>
                <c:pt idx="4060">
                  <c:v>31.57</c:v>
                </c:pt>
                <c:pt idx="4061">
                  <c:v>31.57</c:v>
                </c:pt>
                <c:pt idx="4062">
                  <c:v>31.57</c:v>
                </c:pt>
                <c:pt idx="4063">
                  <c:v>31.57</c:v>
                </c:pt>
                <c:pt idx="4064">
                  <c:v>31.57</c:v>
                </c:pt>
                <c:pt idx="4065">
                  <c:v>31.57</c:v>
                </c:pt>
                <c:pt idx="4066">
                  <c:v>31.57</c:v>
                </c:pt>
                <c:pt idx="4067">
                  <c:v>31.57</c:v>
                </c:pt>
                <c:pt idx="4068">
                  <c:v>31.57</c:v>
                </c:pt>
                <c:pt idx="4069">
                  <c:v>31.57</c:v>
                </c:pt>
                <c:pt idx="4070">
                  <c:v>31.57</c:v>
                </c:pt>
                <c:pt idx="4071">
                  <c:v>31.57</c:v>
                </c:pt>
                <c:pt idx="4072">
                  <c:v>31.57</c:v>
                </c:pt>
                <c:pt idx="4073">
                  <c:v>31.57</c:v>
                </c:pt>
                <c:pt idx="4074">
                  <c:v>31.56</c:v>
                </c:pt>
                <c:pt idx="4075">
                  <c:v>31.56</c:v>
                </c:pt>
                <c:pt idx="4076">
                  <c:v>31.56</c:v>
                </c:pt>
                <c:pt idx="4077">
                  <c:v>31.56</c:v>
                </c:pt>
                <c:pt idx="4078">
                  <c:v>31.56</c:v>
                </c:pt>
                <c:pt idx="4079">
                  <c:v>31.56</c:v>
                </c:pt>
                <c:pt idx="4080">
                  <c:v>31.56</c:v>
                </c:pt>
                <c:pt idx="4081">
                  <c:v>31.56</c:v>
                </c:pt>
                <c:pt idx="4082">
                  <c:v>31.56</c:v>
                </c:pt>
                <c:pt idx="4083">
                  <c:v>31.56</c:v>
                </c:pt>
                <c:pt idx="4084">
                  <c:v>31.56</c:v>
                </c:pt>
                <c:pt idx="4085">
                  <c:v>31.56</c:v>
                </c:pt>
                <c:pt idx="4086">
                  <c:v>31.56</c:v>
                </c:pt>
                <c:pt idx="4087">
                  <c:v>31.56</c:v>
                </c:pt>
                <c:pt idx="4088">
                  <c:v>31.56</c:v>
                </c:pt>
                <c:pt idx="4089">
                  <c:v>31.56</c:v>
                </c:pt>
                <c:pt idx="4090">
                  <c:v>31.56</c:v>
                </c:pt>
                <c:pt idx="4091">
                  <c:v>31.56</c:v>
                </c:pt>
                <c:pt idx="4092">
                  <c:v>31.56</c:v>
                </c:pt>
                <c:pt idx="4093">
                  <c:v>31.56</c:v>
                </c:pt>
                <c:pt idx="4094">
                  <c:v>31.56</c:v>
                </c:pt>
                <c:pt idx="4095">
                  <c:v>31.55</c:v>
                </c:pt>
                <c:pt idx="4096">
                  <c:v>31.55</c:v>
                </c:pt>
                <c:pt idx="4097">
                  <c:v>31.54</c:v>
                </c:pt>
                <c:pt idx="4098">
                  <c:v>31.54</c:v>
                </c:pt>
                <c:pt idx="4099">
                  <c:v>31.54</c:v>
                </c:pt>
                <c:pt idx="4100">
                  <c:v>31.54</c:v>
                </c:pt>
                <c:pt idx="4101">
                  <c:v>31.54</c:v>
                </c:pt>
                <c:pt idx="4102">
                  <c:v>31.54</c:v>
                </c:pt>
                <c:pt idx="4103">
                  <c:v>31.54</c:v>
                </c:pt>
                <c:pt idx="4104">
                  <c:v>31.54</c:v>
                </c:pt>
                <c:pt idx="4105">
                  <c:v>31.55</c:v>
                </c:pt>
                <c:pt idx="4106">
                  <c:v>31.55</c:v>
                </c:pt>
                <c:pt idx="4107">
                  <c:v>31.55</c:v>
                </c:pt>
                <c:pt idx="4108">
                  <c:v>31.55</c:v>
                </c:pt>
                <c:pt idx="4109">
                  <c:v>31.55</c:v>
                </c:pt>
                <c:pt idx="4110">
                  <c:v>31.55</c:v>
                </c:pt>
                <c:pt idx="4111">
                  <c:v>31.55</c:v>
                </c:pt>
                <c:pt idx="4112">
                  <c:v>31.54</c:v>
                </c:pt>
                <c:pt idx="4113">
                  <c:v>31.54</c:v>
                </c:pt>
                <c:pt idx="4114">
                  <c:v>31.54</c:v>
                </c:pt>
                <c:pt idx="4115">
                  <c:v>31.54</c:v>
                </c:pt>
                <c:pt idx="4116">
                  <c:v>31.54</c:v>
                </c:pt>
                <c:pt idx="4117">
                  <c:v>31.53</c:v>
                </c:pt>
                <c:pt idx="4118">
                  <c:v>31.53</c:v>
                </c:pt>
                <c:pt idx="4119">
                  <c:v>31.53</c:v>
                </c:pt>
                <c:pt idx="4120">
                  <c:v>31.53</c:v>
                </c:pt>
                <c:pt idx="4121">
                  <c:v>31.53</c:v>
                </c:pt>
                <c:pt idx="4122">
                  <c:v>31.53</c:v>
                </c:pt>
                <c:pt idx="4123">
                  <c:v>31.53</c:v>
                </c:pt>
                <c:pt idx="4124">
                  <c:v>31.53</c:v>
                </c:pt>
                <c:pt idx="4125">
                  <c:v>31.53</c:v>
                </c:pt>
                <c:pt idx="4126">
                  <c:v>31.53</c:v>
                </c:pt>
                <c:pt idx="4127">
                  <c:v>31.54</c:v>
                </c:pt>
                <c:pt idx="4128">
                  <c:v>31.54</c:v>
                </c:pt>
                <c:pt idx="4129">
                  <c:v>31.54</c:v>
                </c:pt>
                <c:pt idx="4130">
                  <c:v>31.55</c:v>
                </c:pt>
                <c:pt idx="4131">
                  <c:v>31.55</c:v>
                </c:pt>
                <c:pt idx="4132">
                  <c:v>31.55</c:v>
                </c:pt>
                <c:pt idx="4133">
                  <c:v>31.55</c:v>
                </c:pt>
                <c:pt idx="4134">
                  <c:v>31.55</c:v>
                </c:pt>
                <c:pt idx="4135">
                  <c:v>31.54</c:v>
                </c:pt>
                <c:pt idx="4136">
                  <c:v>31.55</c:v>
                </c:pt>
                <c:pt idx="4137">
                  <c:v>31.55</c:v>
                </c:pt>
                <c:pt idx="4138">
                  <c:v>31.55</c:v>
                </c:pt>
                <c:pt idx="4139">
                  <c:v>31.55</c:v>
                </c:pt>
                <c:pt idx="4140">
                  <c:v>31.55</c:v>
                </c:pt>
                <c:pt idx="4141">
                  <c:v>31.55</c:v>
                </c:pt>
                <c:pt idx="4142">
                  <c:v>31.56</c:v>
                </c:pt>
                <c:pt idx="4143">
                  <c:v>31.56</c:v>
                </c:pt>
                <c:pt idx="4144">
                  <c:v>31.56</c:v>
                </c:pt>
                <c:pt idx="4145">
                  <c:v>31.56</c:v>
                </c:pt>
                <c:pt idx="4146">
                  <c:v>31.56</c:v>
                </c:pt>
                <c:pt idx="4147">
                  <c:v>31.56</c:v>
                </c:pt>
                <c:pt idx="4148">
                  <c:v>31.56</c:v>
                </c:pt>
                <c:pt idx="4149">
                  <c:v>31.56</c:v>
                </c:pt>
                <c:pt idx="4150">
                  <c:v>31.56</c:v>
                </c:pt>
                <c:pt idx="4151">
                  <c:v>31.56</c:v>
                </c:pt>
                <c:pt idx="4152">
                  <c:v>31.56</c:v>
                </c:pt>
                <c:pt idx="4153">
                  <c:v>31.57</c:v>
                </c:pt>
                <c:pt idx="4154">
                  <c:v>31.57</c:v>
                </c:pt>
                <c:pt idx="4155">
                  <c:v>31.57</c:v>
                </c:pt>
                <c:pt idx="4156">
                  <c:v>31.58</c:v>
                </c:pt>
                <c:pt idx="4157">
                  <c:v>31.58</c:v>
                </c:pt>
                <c:pt idx="4158">
                  <c:v>31.58</c:v>
                </c:pt>
                <c:pt idx="4159">
                  <c:v>31.58</c:v>
                </c:pt>
                <c:pt idx="4160">
                  <c:v>31.58</c:v>
                </c:pt>
                <c:pt idx="4161">
                  <c:v>31.58</c:v>
                </c:pt>
                <c:pt idx="4162">
                  <c:v>31.58</c:v>
                </c:pt>
                <c:pt idx="4163">
                  <c:v>31.58</c:v>
                </c:pt>
                <c:pt idx="4164">
                  <c:v>31.58</c:v>
                </c:pt>
                <c:pt idx="4165">
                  <c:v>31.59</c:v>
                </c:pt>
                <c:pt idx="4166">
                  <c:v>31.58</c:v>
                </c:pt>
                <c:pt idx="4167">
                  <c:v>31.59</c:v>
                </c:pt>
                <c:pt idx="4168">
                  <c:v>31.59</c:v>
                </c:pt>
                <c:pt idx="4169">
                  <c:v>31.59</c:v>
                </c:pt>
                <c:pt idx="4170">
                  <c:v>31.59</c:v>
                </c:pt>
                <c:pt idx="4171">
                  <c:v>31.6</c:v>
                </c:pt>
                <c:pt idx="4172">
                  <c:v>31.6</c:v>
                </c:pt>
                <c:pt idx="4173">
                  <c:v>31.6</c:v>
                </c:pt>
                <c:pt idx="4174">
                  <c:v>31.6</c:v>
                </c:pt>
                <c:pt idx="4175">
                  <c:v>31.61</c:v>
                </c:pt>
                <c:pt idx="4176">
                  <c:v>31.61</c:v>
                </c:pt>
                <c:pt idx="4177">
                  <c:v>31.61</c:v>
                </c:pt>
                <c:pt idx="4178">
                  <c:v>31.61</c:v>
                </c:pt>
                <c:pt idx="4179">
                  <c:v>31.62</c:v>
                </c:pt>
                <c:pt idx="4180">
                  <c:v>31.62</c:v>
                </c:pt>
                <c:pt idx="4181">
                  <c:v>31.62</c:v>
                </c:pt>
                <c:pt idx="4182">
                  <c:v>31.62</c:v>
                </c:pt>
                <c:pt idx="4183">
                  <c:v>31.62</c:v>
                </c:pt>
                <c:pt idx="4184">
                  <c:v>31.62</c:v>
                </c:pt>
                <c:pt idx="4185">
                  <c:v>31.63</c:v>
                </c:pt>
                <c:pt idx="4186">
                  <c:v>31.63</c:v>
                </c:pt>
                <c:pt idx="4187">
                  <c:v>31.63</c:v>
                </c:pt>
                <c:pt idx="4188">
                  <c:v>31.63</c:v>
                </c:pt>
                <c:pt idx="4189">
                  <c:v>31.63</c:v>
                </c:pt>
                <c:pt idx="4190">
                  <c:v>31.64</c:v>
                </c:pt>
                <c:pt idx="4191">
                  <c:v>31.64</c:v>
                </c:pt>
                <c:pt idx="4192">
                  <c:v>31.64</c:v>
                </c:pt>
                <c:pt idx="4193">
                  <c:v>31.64</c:v>
                </c:pt>
                <c:pt idx="4194">
                  <c:v>31.64</c:v>
                </c:pt>
                <c:pt idx="4195">
                  <c:v>31.64</c:v>
                </c:pt>
                <c:pt idx="4196">
                  <c:v>31.64</c:v>
                </c:pt>
                <c:pt idx="4197">
                  <c:v>31.64</c:v>
                </c:pt>
                <c:pt idx="4198">
                  <c:v>31.64</c:v>
                </c:pt>
                <c:pt idx="4199">
                  <c:v>31.64</c:v>
                </c:pt>
                <c:pt idx="4200">
                  <c:v>31.64</c:v>
                </c:pt>
                <c:pt idx="4201">
                  <c:v>31.64</c:v>
                </c:pt>
                <c:pt idx="4202">
                  <c:v>31.64</c:v>
                </c:pt>
                <c:pt idx="4203">
                  <c:v>31.64</c:v>
                </c:pt>
                <c:pt idx="4204">
                  <c:v>31.65</c:v>
                </c:pt>
                <c:pt idx="4205">
                  <c:v>31.65</c:v>
                </c:pt>
                <c:pt idx="4206">
                  <c:v>31.65</c:v>
                </c:pt>
                <c:pt idx="4207">
                  <c:v>31.65</c:v>
                </c:pt>
                <c:pt idx="4208">
                  <c:v>31.65</c:v>
                </c:pt>
                <c:pt idx="4209">
                  <c:v>31.65</c:v>
                </c:pt>
                <c:pt idx="4210">
                  <c:v>31.65</c:v>
                </c:pt>
                <c:pt idx="4211">
                  <c:v>31.65</c:v>
                </c:pt>
                <c:pt idx="4212">
                  <c:v>31.65</c:v>
                </c:pt>
                <c:pt idx="4213">
                  <c:v>31.65</c:v>
                </c:pt>
                <c:pt idx="4214">
                  <c:v>31.65</c:v>
                </c:pt>
                <c:pt idx="4215">
                  <c:v>31.65</c:v>
                </c:pt>
                <c:pt idx="4216">
                  <c:v>31.65</c:v>
                </c:pt>
                <c:pt idx="4217">
                  <c:v>31.65</c:v>
                </c:pt>
                <c:pt idx="4218">
                  <c:v>31.65</c:v>
                </c:pt>
                <c:pt idx="4219">
                  <c:v>31.64</c:v>
                </c:pt>
                <c:pt idx="4220">
                  <c:v>31.65</c:v>
                </c:pt>
                <c:pt idx="4221">
                  <c:v>31.64</c:v>
                </c:pt>
                <c:pt idx="4222">
                  <c:v>31.64</c:v>
                </c:pt>
                <c:pt idx="4223">
                  <c:v>31.64</c:v>
                </c:pt>
                <c:pt idx="4224">
                  <c:v>31.64</c:v>
                </c:pt>
                <c:pt idx="4225">
                  <c:v>31.64</c:v>
                </c:pt>
                <c:pt idx="4226">
                  <c:v>31.64</c:v>
                </c:pt>
                <c:pt idx="4227">
                  <c:v>31.64</c:v>
                </c:pt>
                <c:pt idx="4228">
                  <c:v>31.64</c:v>
                </c:pt>
                <c:pt idx="4229">
                  <c:v>31.64</c:v>
                </c:pt>
                <c:pt idx="4230">
                  <c:v>31.64</c:v>
                </c:pt>
                <c:pt idx="4231">
                  <c:v>31.64</c:v>
                </c:pt>
                <c:pt idx="4232">
                  <c:v>31.63</c:v>
                </c:pt>
                <c:pt idx="4233">
                  <c:v>31.63</c:v>
                </c:pt>
                <c:pt idx="4234">
                  <c:v>31.63</c:v>
                </c:pt>
                <c:pt idx="4235">
                  <c:v>31.62</c:v>
                </c:pt>
                <c:pt idx="4236">
                  <c:v>31.62</c:v>
                </c:pt>
                <c:pt idx="4237">
                  <c:v>31.62</c:v>
                </c:pt>
                <c:pt idx="4238">
                  <c:v>31.62</c:v>
                </c:pt>
                <c:pt idx="4239">
                  <c:v>31.61</c:v>
                </c:pt>
                <c:pt idx="4240">
                  <c:v>31.61</c:v>
                </c:pt>
                <c:pt idx="4241">
                  <c:v>31.6</c:v>
                </c:pt>
                <c:pt idx="4242">
                  <c:v>31.6</c:v>
                </c:pt>
                <c:pt idx="4243">
                  <c:v>31.59</c:v>
                </c:pt>
                <c:pt idx="4244">
                  <c:v>31.59</c:v>
                </c:pt>
                <c:pt idx="4245">
                  <c:v>31.59</c:v>
                </c:pt>
                <c:pt idx="4246">
                  <c:v>31.59</c:v>
                </c:pt>
                <c:pt idx="4247">
                  <c:v>31.59</c:v>
                </c:pt>
                <c:pt idx="4248">
                  <c:v>31.59</c:v>
                </c:pt>
                <c:pt idx="4249">
                  <c:v>31.58</c:v>
                </c:pt>
                <c:pt idx="4250">
                  <c:v>31.58</c:v>
                </c:pt>
                <c:pt idx="4251">
                  <c:v>31.58</c:v>
                </c:pt>
                <c:pt idx="4252">
                  <c:v>31.58</c:v>
                </c:pt>
                <c:pt idx="4253">
                  <c:v>31.58</c:v>
                </c:pt>
                <c:pt idx="4254">
                  <c:v>31.58</c:v>
                </c:pt>
                <c:pt idx="4255">
                  <c:v>31.57</c:v>
                </c:pt>
                <c:pt idx="4256">
                  <c:v>31.57</c:v>
                </c:pt>
                <c:pt idx="4257">
                  <c:v>31.56</c:v>
                </c:pt>
                <c:pt idx="4258">
                  <c:v>31.56</c:v>
                </c:pt>
                <c:pt idx="4259">
                  <c:v>31.56</c:v>
                </c:pt>
                <c:pt idx="4260">
                  <c:v>31.56</c:v>
                </c:pt>
                <c:pt idx="4261">
                  <c:v>31.55</c:v>
                </c:pt>
                <c:pt idx="4262">
                  <c:v>31.55</c:v>
                </c:pt>
                <c:pt idx="4263">
                  <c:v>31.55</c:v>
                </c:pt>
                <c:pt idx="4264">
                  <c:v>31.54</c:v>
                </c:pt>
                <c:pt idx="4265">
                  <c:v>31.54</c:v>
                </c:pt>
                <c:pt idx="4266">
                  <c:v>31.54</c:v>
                </c:pt>
                <c:pt idx="4267">
                  <c:v>31.54</c:v>
                </c:pt>
                <c:pt idx="4268">
                  <c:v>31.53</c:v>
                </c:pt>
                <c:pt idx="4269">
                  <c:v>31.53</c:v>
                </c:pt>
                <c:pt idx="4270">
                  <c:v>31.53</c:v>
                </c:pt>
                <c:pt idx="4271">
                  <c:v>31.53</c:v>
                </c:pt>
                <c:pt idx="4272">
                  <c:v>31.52</c:v>
                </c:pt>
                <c:pt idx="4273">
                  <c:v>31.51</c:v>
                </c:pt>
                <c:pt idx="4274">
                  <c:v>31.51</c:v>
                </c:pt>
                <c:pt idx="4275">
                  <c:v>31.51</c:v>
                </c:pt>
                <c:pt idx="4276">
                  <c:v>31.51</c:v>
                </c:pt>
                <c:pt idx="4277">
                  <c:v>31.5</c:v>
                </c:pt>
                <c:pt idx="4278">
                  <c:v>31.5</c:v>
                </c:pt>
                <c:pt idx="4279">
                  <c:v>31.5</c:v>
                </c:pt>
                <c:pt idx="4280">
                  <c:v>31.5</c:v>
                </c:pt>
                <c:pt idx="4281">
                  <c:v>31.5</c:v>
                </c:pt>
                <c:pt idx="4282">
                  <c:v>31.5</c:v>
                </c:pt>
                <c:pt idx="4283">
                  <c:v>31.5</c:v>
                </c:pt>
                <c:pt idx="4284">
                  <c:v>31.49</c:v>
                </c:pt>
                <c:pt idx="4285">
                  <c:v>31.49</c:v>
                </c:pt>
                <c:pt idx="4286">
                  <c:v>31.5</c:v>
                </c:pt>
                <c:pt idx="4287">
                  <c:v>31.49</c:v>
                </c:pt>
                <c:pt idx="4288">
                  <c:v>31.49</c:v>
                </c:pt>
                <c:pt idx="4289">
                  <c:v>31.49</c:v>
                </c:pt>
                <c:pt idx="4290">
                  <c:v>31.49</c:v>
                </c:pt>
                <c:pt idx="4291">
                  <c:v>31.49</c:v>
                </c:pt>
                <c:pt idx="4292">
                  <c:v>31.49</c:v>
                </c:pt>
                <c:pt idx="4293">
                  <c:v>31.49</c:v>
                </c:pt>
                <c:pt idx="4294">
                  <c:v>31.49</c:v>
                </c:pt>
                <c:pt idx="4295">
                  <c:v>31.48</c:v>
                </c:pt>
                <c:pt idx="4296">
                  <c:v>31.48</c:v>
                </c:pt>
                <c:pt idx="4297">
                  <c:v>31.48</c:v>
                </c:pt>
                <c:pt idx="4298">
                  <c:v>31.48</c:v>
                </c:pt>
                <c:pt idx="4299">
                  <c:v>31.48</c:v>
                </c:pt>
                <c:pt idx="4300">
                  <c:v>31.48</c:v>
                </c:pt>
                <c:pt idx="4301">
                  <c:v>31.48</c:v>
                </c:pt>
                <c:pt idx="4302">
                  <c:v>31.48</c:v>
                </c:pt>
                <c:pt idx="4303">
                  <c:v>31.48</c:v>
                </c:pt>
                <c:pt idx="4304">
                  <c:v>31.48</c:v>
                </c:pt>
                <c:pt idx="4305">
                  <c:v>31.48</c:v>
                </c:pt>
                <c:pt idx="4306">
                  <c:v>31.48</c:v>
                </c:pt>
                <c:pt idx="4307">
                  <c:v>31.47</c:v>
                </c:pt>
                <c:pt idx="4308">
                  <c:v>31.47</c:v>
                </c:pt>
                <c:pt idx="4309">
                  <c:v>31.47</c:v>
                </c:pt>
                <c:pt idx="4310">
                  <c:v>31.47</c:v>
                </c:pt>
                <c:pt idx="4311">
                  <c:v>31.47</c:v>
                </c:pt>
                <c:pt idx="4312">
                  <c:v>31.47</c:v>
                </c:pt>
                <c:pt idx="4313">
                  <c:v>31.47</c:v>
                </c:pt>
                <c:pt idx="4314">
                  <c:v>31.47</c:v>
                </c:pt>
                <c:pt idx="4315">
                  <c:v>31.47</c:v>
                </c:pt>
                <c:pt idx="4316">
                  <c:v>31.47</c:v>
                </c:pt>
                <c:pt idx="4317">
                  <c:v>31.47</c:v>
                </c:pt>
                <c:pt idx="4318">
                  <c:v>31.47</c:v>
                </c:pt>
                <c:pt idx="4319">
                  <c:v>31.47</c:v>
                </c:pt>
                <c:pt idx="4320">
                  <c:v>31.47</c:v>
                </c:pt>
                <c:pt idx="4321">
                  <c:v>31.47</c:v>
                </c:pt>
                <c:pt idx="4322">
                  <c:v>31.47</c:v>
                </c:pt>
                <c:pt idx="4323">
                  <c:v>31.47</c:v>
                </c:pt>
                <c:pt idx="4324">
                  <c:v>31.47</c:v>
                </c:pt>
                <c:pt idx="4325">
                  <c:v>31.47</c:v>
                </c:pt>
                <c:pt idx="4326">
                  <c:v>31.47</c:v>
                </c:pt>
                <c:pt idx="4327">
                  <c:v>31.47</c:v>
                </c:pt>
                <c:pt idx="4328">
                  <c:v>31.47</c:v>
                </c:pt>
                <c:pt idx="4329">
                  <c:v>31.47</c:v>
                </c:pt>
                <c:pt idx="4330">
                  <c:v>31.47</c:v>
                </c:pt>
                <c:pt idx="4331">
                  <c:v>31.47</c:v>
                </c:pt>
                <c:pt idx="4332">
                  <c:v>31.47</c:v>
                </c:pt>
                <c:pt idx="4333">
                  <c:v>31.47</c:v>
                </c:pt>
                <c:pt idx="4334">
                  <c:v>31.47</c:v>
                </c:pt>
                <c:pt idx="4335">
                  <c:v>31.47</c:v>
                </c:pt>
                <c:pt idx="4336">
                  <c:v>31.47</c:v>
                </c:pt>
                <c:pt idx="4337">
                  <c:v>31.47</c:v>
                </c:pt>
                <c:pt idx="4338">
                  <c:v>31.47</c:v>
                </c:pt>
                <c:pt idx="4339">
                  <c:v>31.47</c:v>
                </c:pt>
                <c:pt idx="4340">
                  <c:v>31.47</c:v>
                </c:pt>
                <c:pt idx="4341">
                  <c:v>31.47</c:v>
                </c:pt>
                <c:pt idx="4342">
                  <c:v>31.47</c:v>
                </c:pt>
                <c:pt idx="4343">
                  <c:v>31.47</c:v>
                </c:pt>
                <c:pt idx="4344">
                  <c:v>31.47</c:v>
                </c:pt>
                <c:pt idx="4345">
                  <c:v>31.47</c:v>
                </c:pt>
                <c:pt idx="4346">
                  <c:v>31.47</c:v>
                </c:pt>
                <c:pt idx="4347">
                  <c:v>31.47</c:v>
                </c:pt>
                <c:pt idx="4348">
                  <c:v>31.47</c:v>
                </c:pt>
                <c:pt idx="4349">
                  <c:v>31.47</c:v>
                </c:pt>
                <c:pt idx="4350">
                  <c:v>31.47</c:v>
                </c:pt>
                <c:pt idx="4351">
                  <c:v>31.47</c:v>
                </c:pt>
                <c:pt idx="4352">
                  <c:v>31.47</c:v>
                </c:pt>
                <c:pt idx="4353">
                  <c:v>31.47</c:v>
                </c:pt>
                <c:pt idx="4354">
                  <c:v>31.47</c:v>
                </c:pt>
                <c:pt idx="4355">
                  <c:v>31.47</c:v>
                </c:pt>
                <c:pt idx="4356">
                  <c:v>31.47</c:v>
                </c:pt>
                <c:pt idx="4357">
                  <c:v>31.47</c:v>
                </c:pt>
                <c:pt idx="4358">
                  <c:v>31.47</c:v>
                </c:pt>
                <c:pt idx="4359">
                  <c:v>31.47</c:v>
                </c:pt>
                <c:pt idx="4360">
                  <c:v>31.47</c:v>
                </c:pt>
                <c:pt idx="4361">
                  <c:v>31.47</c:v>
                </c:pt>
                <c:pt idx="4362">
                  <c:v>31.47</c:v>
                </c:pt>
                <c:pt idx="4363">
                  <c:v>31.47</c:v>
                </c:pt>
                <c:pt idx="4364">
                  <c:v>31.47</c:v>
                </c:pt>
                <c:pt idx="4365">
                  <c:v>31.47</c:v>
                </c:pt>
                <c:pt idx="4366">
                  <c:v>31.47</c:v>
                </c:pt>
                <c:pt idx="4367">
                  <c:v>31.46</c:v>
                </c:pt>
                <c:pt idx="4368">
                  <c:v>31.47</c:v>
                </c:pt>
                <c:pt idx="4369">
                  <c:v>31.46</c:v>
                </c:pt>
                <c:pt idx="4370">
                  <c:v>31.46</c:v>
                </c:pt>
                <c:pt idx="4371">
                  <c:v>31.46</c:v>
                </c:pt>
                <c:pt idx="4372">
                  <c:v>31.46</c:v>
                </c:pt>
                <c:pt idx="4373">
                  <c:v>31.46</c:v>
                </c:pt>
                <c:pt idx="4374">
                  <c:v>31.46</c:v>
                </c:pt>
                <c:pt idx="4375">
                  <c:v>31.46</c:v>
                </c:pt>
                <c:pt idx="4376">
                  <c:v>31.46</c:v>
                </c:pt>
                <c:pt idx="4377">
                  <c:v>31.45</c:v>
                </c:pt>
                <c:pt idx="4378">
                  <c:v>31.45</c:v>
                </c:pt>
                <c:pt idx="4379">
                  <c:v>31.45</c:v>
                </c:pt>
                <c:pt idx="4380">
                  <c:v>31.45</c:v>
                </c:pt>
                <c:pt idx="4381">
                  <c:v>31.45</c:v>
                </c:pt>
                <c:pt idx="4382">
                  <c:v>31.45</c:v>
                </c:pt>
                <c:pt idx="4383">
                  <c:v>31.45</c:v>
                </c:pt>
                <c:pt idx="4384">
                  <c:v>31.45</c:v>
                </c:pt>
                <c:pt idx="4385">
                  <c:v>31.45</c:v>
                </c:pt>
                <c:pt idx="4386">
                  <c:v>31.45</c:v>
                </c:pt>
                <c:pt idx="4387">
                  <c:v>31.45</c:v>
                </c:pt>
                <c:pt idx="4388">
                  <c:v>31.45</c:v>
                </c:pt>
                <c:pt idx="4389">
                  <c:v>31.45</c:v>
                </c:pt>
                <c:pt idx="4390">
                  <c:v>31.45</c:v>
                </c:pt>
                <c:pt idx="4391">
                  <c:v>31.45</c:v>
                </c:pt>
                <c:pt idx="4392">
                  <c:v>31.45</c:v>
                </c:pt>
                <c:pt idx="4393">
                  <c:v>31.45</c:v>
                </c:pt>
                <c:pt idx="4394">
                  <c:v>31.45</c:v>
                </c:pt>
                <c:pt idx="4395">
                  <c:v>31.45</c:v>
                </c:pt>
                <c:pt idx="4396">
                  <c:v>31.45</c:v>
                </c:pt>
                <c:pt idx="4397">
                  <c:v>31.45</c:v>
                </c:pt>
                <c:pt idx="4398">
                  <c:v>31.45</c:v>
                </c:pt>
                <c:pt idx="4399">
                  <c:v>31.45</c:v>
                </c:pt>
                <c:pt idx="4400">
                  <c:v>31.45</c:v>
                </c:pt>
                <c:pt idx="4401">
                  <c:v>31.45</c:v>
                </c:pt>
                <c:pt idx="4402">
                  <c:v>31.45</c:v>
                </c:pt>
                <c:pt idx="4403">
                  <c:v>31.45</c:v>
                </c:pt>
                <c:pt idx="4404">
                  <c:v>31.45</c:v>
                </c:pt>
                <c:pt idx="4405">
                  <c:v>31.45</c:v>
                </c:pt>
                <c:pt idx="4406">
                  <c:v>31.46</c:v>
                </c:pt>
                <c:pt idx="4407">
                  <c:v>31.46</c:v>
                </c:pt>
                <c:pt idx="4408">
                  <c:v>31.46</c:v>
                </c:pt>
                <c:pt idx="4409">
                  <c:v>31.46</c:v>
                </c:pt>
                <c:pt idx="4410">
                  <c:v>31.46</c:v>
                </c:pt>
                <c:pt idx="4411">
                  <c:v>31.46</c:v>
                </c:pt>
                <c:pt idx="4412">
                  <c:v>31.46</c:v>
                </c:pt>
                <c:pt idx="4413">
                  <c:v>31.46</c:v>
                </c:pt>
                <c:pt idx="4414">
                  <c:v>31.46</c:v>
                </c:pt>
                <c:pt idx="4415">
                  <c:v>31.46</c:v>
                </c:pt>
                <c:pt idx="4416">
                  <c:v>31.46</c:v>
                </c:pt>
                <c:pt idx="4417">
                  <c:v>31.46</c:v>
                </c:pt>
                <c:pt idx="4418">
                  <c:v>31.47</c:v>
                </c:pt>
                <c:pt idx="4419">
                  <c:v>31.47</c:v>
                </c:pt>
                <c:pt idx="4420">
                  <c:v>31.47</c:v>
                </c:pt>
                <c:pt idx="4421">
                  <c:v>31.47</c:v>
                </c:pt>
                <c:pt idx="4422">
                  <c:v>31.47</c:v>
                </c:pt>
                <c:pt idx="4423">
                  <c:v>31.47</c:v>
                </c:pt>
                <c:pt idx="4424">
                  <c:v>31.47</c:v>
                </c:pt>
                <c:pt idx="4425">
                  <c:v>31.47</c:v>
                </c:pt>
                <c:pt idx="4426">
                  <c:v>31.47</c:v>
                </c:pt>
                <c:pt idx="4427">
                  <c:v>31.47</c:v>
                </c:pt>
                <c:pt idx="4428">
                  <c:v>31.47</c:v>
                </c:pt>
                <c:pt idx="4429">
                  <c:v>31.47</c:v>
                </c:pt>
                <c:pt idx="4430">
                  <c:v>31.47</c:v>
                </c:pt>
                <c:pt idx="4431">
                  <c:v>31.47</c:v>
                </c:pt>
                <c:pt idx="4432">
                  <c:v>31.47</c:v>
                </c:pt>
                <c:pt idx="4433">
                  <c:v>31.47</c:v>
                </c:pt>
                <c:pt idx="4434">
                  <c:v>31.48</c:v>
                </c:pt>
                <c:pt idx="4435">
                  <c:v>31.48</c:v>
                </c:pt>
                <c:pt idx="4436">
                  <c:v>31.48</c:v>
                </c:pt>
                <c:pt idx="4437">
                  <c:v>31.48</c:v>
                </c:pt>
                <c:pt idx="4438">
                  <c:v>31.48</c:v>
                </c:pt>
                <c:pt idx="4439">
                  <c:v>31.48</c:v>
                </c:pt>
                <c:pt idx="4440">
                  <c:v>31.48</c:v>
                </c:pt>
                <c:pt idx="4441">
                  <c:v>31.48</c:v>
                </c:pt>
                <c:pt idx="4442">
                  <c:v>31.48</c:v>
                </c:pt>
                <c:pt idx="4443">
                  <c:v>31.48</c:v>
                </c:pt>
                <c:pt idx="4444">
                  <c:v>31.48</c:v>
                </c:pt>
                <c:pt idx="4445">
                  <c:v>31.48</c:v>
                </c:pt>
                <c:pt idx="4446">
                  <c:v>31.48</c:v>
                </c:pt>
                <c:pt idx="4447">
                  <c:v>31.48</c:v>
                </c:pt>
                <c:pt idx="4448">
                  <c:v>31.48</c:v>
                </c:pt>
                <c:pt idx="4449">
                  <c:v>31.48</c:v>
                </c:pt>
                <c:pt idx="4450">
                  <c:v>31.48</c:v>
                </c:pt>
                <c:pt idx="4451">
                  <c:v>31.48</c:v>
                </c:pt>
                <c:pt idx="4452">
                  <c:v>31.48</c:v>
                </c:pt>
                <c:pt idx="4453">
                  <c:v>31.48</c:v>
                </c:pt>
                <c:pt idx="4454">
                  <c:v>31.48</c:v>
                </c:pt>
                <c:pt idx="4455">
                  <c:v>31.48</c:v>
                </c:pt>
                <c:pt idx="4456">
                  <c:v>31.48</c:v>
                </c:pt>
                <c:pt idx="4457">
                  <c:v>31.48</c:v>
                </c:pt>
                <c:pt idx="4458">
                  <c:v>31.48</c:v>
                </c:pt>
                <c:pt idx="4459">
                  <c:v>31.48</c:v>
                </c:pt>
                <c:pt idx="4460">
                  <c:v>31.48</c:v>
                </c:pt>
                <c:pt idx="4461">
                  <c:v>31.47</c:v>
                </c:pt>
                <c:pt idx="4462">
                  <c:v>31.48</c:v>
                </c:pt>
                <c:pt idx="4463">
                  <c:v>31.48</c:v>
                </c:pt>
                <c:pt idx="4464">
                  <c:v>31.48</c:v>
                </c:pt>
                <c:pt idx="4465">
                  <c:v>31.47</c:v>
                </c:pt>
                <c:pt idx="4466">
                  <c:v>31.47</c:v>
                </c:pt>
                <c:pt idx="4467">
                  <c:v>31.47</c:v>
                </c:pt>
                <c:pt idx="4468">
                  <c:v>31.47</c:v>
                </c:pt>
                <c:pt idx="4469">
                  <c:v>31.47</c:v>
                </c:pt>
                <c:pt idx="4470">
                  <c:v>31.47</c:v>
                </c:pt>
                <c:pt idx="4471">
                  <c:v>31.47</c:v>
                </c:pt>
                <c:pt idx="4472">
                  <c:v>31.47</c:v>
                </c:pt>
                <c:pt idx="4473">
                  <c:v>31.47</c:v>
                </c:pt>
                <c:pt idx="4474">
                  <c:v>31.47</c:v>
                </c:pt>
                <c:pt idx="4475">
                  <c:v>31.47</c:v>
                </c:pt>
                <c:pt idx="4476">
                  <c:v>31.47</c:v>
                </c:pt>
                <c:pt idx="4477">
                  <c:v>31.47</c:v>
                </c:pt>
                <c:pt idx="4478">
                  <c:v>31.47</c:v>
                </c:pt>
                <c:pt idx="4479">
                  <c:v>31.48</c:v>
                </c:pt>
                <c:pt idx="4480">
                  <c:v>31.48</c:v>
                </c:pt>
                <c:pt idx="4481">
                  <c:v>31.48</c:v>
                </c:pt>
                <c:pt idx="4482">
                  <c:v>31.48</c:v>
                </c:pt>
                <c:pt idx="4483">
                  <c:v>31.48</c:v>
                </c:pt>
                <c:pt idx="4484">
                  <c:v>31.48</c:v>
                </c:pt>
                <c:pt idx="4485">
                  <c:v>31.48</c:v>
                </c:pt>
                <c:pt idx="4486">
                  <c:v>31.48</c:v>
                </c:pt>
                <c:pt idx="4487">
                  <c:v>31.48</c:v>
                </c:pt>
                <c:pt idx="4488">
                  <c:v>31.48</c:v>
                </c:pt>
                <c:pt idx="4489">
                  <c:v>31.48</c:v>
                </c:pt>
                <c:pt idx="4490">
                  <c:v>31.48</c:v>
                </c:pt>
                <c:pt idx="4491">
                  <c:v>31.48</c:v>
                </c:pt>
                <c:pt idx="4492">
                  <c:v>31.48</c:v>
                </c:pt>
                <c:pt idx="4493">
                  <c:v>31.48</c:v>
                </c:pt>
                <c:pt idx="4494">
                  <c:v>31.48</c:v>
                </c:pt>
                <c:pt idx="4495">
                  <c:v>31.48</c:v>
                </c:pt>
                <c:pt idx="4496">
                  <c:v>31.48</c:v>
                </c:pt>
                <c:pt idx="4497">
                  <c:v>31.48</c:v>
                </c:pt>
                <c:pt idx="4498">
                  <c:v>31.48</c:v>
                </c:pt>
                <c:pt idx="4499">
                  <c:v>31.48</c:v>
                </c:pt>
                <c:pt idx="4500">
                  <c:v>31.48</c:v>
                </c:pt>
                <c:pt idx="4501">
                  <c:v>31.48</c:v>
                </c:pt>
                <c:pt idx="4502">
                  <c:v>31.48</c:v>
                </c:pt>
                <c:pt idx="4503">
                  <c:v>31.48</c:v>
                </c:pt>
                <c:pt idx="4504">
                  <c:v>31.48</c:v>
                </c:pt>
                <c:pt idx="4505">
                  <c:v>31.48</c:v>
                </c:pt>
                <c:pt idx="4506">
                  <c:v>31.48</c:v>
                </c:pt>
                <c:pt idx="4507">
                  <c:v>31.48</c:v>
                </c:pt>
                <c:pt idx="4508">
                  <c:v>31.48</c:v>
                </c:pt>
                <c:pt idx="4509">
                  <c:v>31.48</c:v>
                </c:pt>
                <c:pt idx="4510">
                  <c:v>31.48</c:v>
                </c:pt>
                <c:pt idx="4511">
                  <c:v>31.48</c:v>
                </c:pt>
                <c:pt idx="4512">
                  <c:v>31.48</c:v>
                </c:pt>
                <c:pt idx="4513">
                  <c:v>31.48</c:v>
                </c:pt>
                <c:pt idx="4514">
                  <c:v>31.48</c:v>
                </c:pt>
                <c:pt idx="4515">
                  <c:v>31.48</c:v>
                </c:pt>
                <c:pt idx="4516">
                  <c:v>31.48</c:v>
                </c:pt>
                <c:pt idx="4517">
                  <c:v>31.48</c:v>
                </c:pt>
                <c:pt idx="4518">
                  <c:v>31.48</c:v>
                </c:pt>
                <c:pt idx="4519">
                  <c:v>31.47</c:v>
                </c:pt>
                <c:pt idx="4520">
                  <c:v>31.48</c:v>
                </c:pt>
                <c:pt idx="4521">
                  <c:v>31.48</c:v>
                </c:pt>
                <c:pt idx="4522">
                  <c:v>31.48</c:v>
                </c:pt>
                <c:pt idx="4523">
                  <c:v>31.47</c:v>
                </c:pt>
                <c:pt idx="4524">
                  <c:v>31.47</c:v>
                </c:pt>
                <c:pt idx="4525">
                  <c:v>31.47</c:v>
                </c:pt>
                <c:pt idx="4526">
                  <c:v>31.47</c:v>
                </c:pt>
                <c:pt idx="4527">
                  <c:v>31.47</c:v>
                </c:pt>
                <c:pt idx="4528">
                  <c:v>31.47</c:v>
                </c:pt>
                <c:pt idx="4529">
                  <c:v>31.47</c:v>
                </c:pt>
                <c:pt idx="4530">
                  <c:v>31.47</c:v>
                </c:pt>
                <c:pt idx="4531">
                  <c:v>31.47</c:v>
                </c:pt>
                <c:pt idx="4532">
                  <c:v>31.47</c:v>
                </c:pt>
                <c:pt idx="4533">
                  <c:v>31.47</c:v>
                </c:pt>
                <c:pt idx="4534">
                  <c:v>31.47</c:v>
                </c:pt>
                <c:pt idx="4535">
                  <c:v>31.47</c:v>
                </c:pt>
                <c:pt idx="4536">
                  <c:v>31.47</c:v>
                </c:pt>
                <c:pt idx="4537">
                  <c:v>31.47</c:v>
                </c:pt>
                <c:pt idx="4538">
                  <c:v>31.47</c:v>
                </c:pt>
                <c:pt idx="4539">
                  <c:v>31.47</c:v>
                </c:pt>
                <c:pt idx="4540">
                  <c:v>31.47</c:v>
                </c:pt>
                <c:pt idx="4541">
                  <c:v>31.47</c:v>
                </c:pt>
                <c:pt idx="4542">
                  <c:v>31.47</c:v>
                </c:pt>
                <c:pt idx="4543">
                  <c:v>31.47</c:v>
                </c:pt>
                <c:pt idx="4544">
                  <c:v>31.47</c:v>
                </c:pt>
                <c:pt idx="4545">
                  <c:v>31.47</c:v>
                </c:pt>
                <c:pt idx="4546">
                  <c:v>31.47</c:v>
                </c:pt>
                <c:pt idx="4547">
                  <c:v>31.47</c:v>
                </c:pt>
                <c:pt idx="4548">
                  <c:v>31.47</c:v>
                </c:pt>
                <c:pt idx="4549">
                  <c:v>31.47</c:v>
                </c:pt>
                <c:pt idx="4550">
                  <c:v>31.47</c:v>
                </c:pt>
                <c:pt idx="4551">
                  <c:v>31.47</c:v>
                </c:pt>
                <c:pt idx="4552">
                  <c:v>31.47</c:v>
                </c:pt>
                <c:pt idx="4553">
                  <c:v>31.47</c:v>
                </c:pt>
                <c:pt idx="4554">
                  <c:v>31.47</c:v>
                </c:pt>
                <c:pt idx="4555">
                  <c:v>31.47</c:v>
                </c:pt>
                <c:pt idx="4556">
                  <c:v>31.46</c:v>
                </c:pt>
                <c:pt idx="4557">
                  <c:v>31.46</c:v>
                </c:pt>
                <c:pt idx="4558">
                  <c:v>31.46</c:v>
                </c:pt>
                <c:pt idx="4559">
                  <c:v>31.46</c:v>
                </c:pt>
                <c:pt idx="4560">
                  <c:v>31.46</c:v>
                </c:pt>
                <c:pt idx="4561">
                  <c:v>31.46</c:v>
                </c:pt>
                <c:pt idx="4562">
                  <c:v>31.46</c:v>
                </c:pt>
                <c:pt idx="4563">
                  <c:v>31.45</c:v>
                </c:pt>
                <c:pt idx="4564">
                  <c:v>31.45</c:v>
                </c:pt>
                <c:pt idx="4565">
                  <c:v>31.45</c:v>
                </c:pt>
                <c:pt idx="4566">
                  <c:v>31.45</c:v>
                </c:pt>
                <c:pt idx="4567">
                  <c:v>31.45</c:v>
                </c:pt>
                <c:pt idx="4568">
                  <c:v>31.45</c:v>
                </c:pt>
                <c:pt idx="4569">
                  <c:v>31.45</c:v>
                </c:pt>
                <c:pt idx="4570">
                  <c:v>31.45</c:v>
                </c:pt>
                <c:pt idx="4571">
                  <c:v>31.44</c:v>
                </c:pt>
                <c:pt idx="4572">
                  <c:v>31.44</c:v>
                </c:pt>
                <c:pt idx="4573">
                  <c:v>31.44</c:v>
                </c:pt>
                <c:pt idx="4574">
                  <c:v>31.43</c:v>
                </c:pt>
                <c:pt idx="4575">
                  <c:v>31.43</c:v>
                </c:pt>
                <c:pt idx="4576">
                  <c:v>31.43</c:v>
                </c:pt>
                <c:pt idx="4577">
                  <c:v>31.43</c:v>
                </c:pt>
                <c:pt idx="4578">
                  <c:v>31.43</c:v>
                </c:pt>
                <c:pt idx="4579">
                  <c:v>31.42</c:v>
                </c:pt>
                <c:pt idx="4580">
                  <c:v>31.42</c:v>
                </c:pt>
                <c:pt idx="4581">
                  <c:v>31.42</c:v>
                </c:pt>
                <c:pt idx="4582">
                  <c:v>31.42</c:v>
                </c:pt>
                <c:pt idx="4583">
                  <c:v>31.41</c:v>
                </c:pt>
                <c:pt idx="4584">
                  <c:v>31.4</c:v>
                </c:pt>
                <c:pt idx="4585">
                  <c:v>31.4</c:v>
                </c:pt>
                <c:pt idx="4586">
                  <c:v>31.4</c:v>
                </c:pt>
                <c:pt idx="4587">
                  <c:v>31.39</c:v>
                </c:pt>
                <c:pt idx="4588">
                  <c:v>31.39</c:v>
                </c:pt>
                <c:pt idx="4589">
                  <c:v>31.39</c:v>
                </c:pt>
                <c:pt idx="4590">
                  <c:v>31.38</c:v>
                </c:pt>
                <c:pt idx="4591">
                  <c:v>31.38</c:v>
                </c:pt>
                <c:pt idx="4592">
                  <c:v>31.37</c:v>
                </c:pt>
                <c:pt idx="4593">
                  <c:v>31.37</c:v>
                </c:pt>
                <c:pt idx="4594">
                  <c:v>31.36</c:v>
                </c:pt>
                <c:pt idx="4595">
                  <c:v>31.36</c:v>
                </c:pt>
                <c:pt idx="4596">
                  <c:v>31.36</c:v>
                </c:pt>
                <c:pt idx="4597">
                  <c:v>31.35</c:v>
                </c:pt>
                <c:pt idx="4598">
                  <c:v>31.34</c:v>
                </c:pt>
                <c:pt idx="4599">
                  <c:v>31.34</c:v>
                </c:pt>
                <c:pt idx="4600">
                  <c:v>31.34</c:v>
                </c:pt>
                <c:pt idx="4601">
                  <c:v>31.33</c:v>
                </c:pt>
                <c:pt idx="4602">
                  <c:v>31.32</c:v>
                </c:pt>
                <c:pt idx="4603">
                  <c:v>31.33</c:v>
                </c:pt>
                <c:pt idx="4604">
                  <c:v>31.33</c:v>
                </c:pt>
                <c:pt idx="4605">
                  <c:v>31.33</c:v>
                </c:pt>
                <c:pt idx="4606">
                  <c:v>31.32</c:v>
                </c:pt>
                <c:pt idx="4607">
                  <c:v>31.32</c:v>
                </c:pt>
                <c:pt idx="4608">
                  <c:v>31.32</c:v>
                </c:pt>
                <c:pt idx="4609">
                  <c:v>31.32</c:v>
                </c:pt>
                <c:pt idx="4610">
                  <c:v>31.32</c:v>
                </c:pt>
                <c:pt idx="4611">
                  <c:v>31.31</c:v>
                </c:pt>
                <c:pt idx="4612">
                  <c:v>31.31</c:v>
                </c:pt>
                <c:pt idx="4613">
                  <c:v>31.31</c:v>
                </c:pt>
                <c:pt idx="4614">
                  <c:v>31.31</c:v>
                </c:pt>
                <c:pt idx="4615">
                  <c:v>31.3</c:v>
                </c:pt>
                <c:pt idx="4616">
                  <c:v>31.3</c:v>
                </c:pt>
                <c:pt idx="4617">
                  <c:v>31.3</c:v>
                </c:pt>
                <c:pt idx="4618">
                  <c:v>31.3</c:v>
                </c:pt>
                <c:pt idx="4619">
                  <c:v>31.3</c:v>
                </c:pt>
                <c:pt idx="4620">
                  <c:v>31.3</c:v>
                </c:pt>
                <c:pt idx="4621">
                  <c:v>31.3</c:v>
                </c:pt>
                <c:pt idx="4622">
                  <c:v>31.3</c:v>
                </c:pt>
                <c:pt idx="4623">
                  <c:v>31.29</c:v>
                </c:pt>
                <c:pt idx="4624">
                  <c:v>31.29</c:v>
                </c:pt>
                <c:pt idx="4625">
                  <c:v>31.29</c:v>
                </c:pt>
                <c:pt idx="4626">
                  <c:v>31.29</c:v>
                </c:pt>
                <c:pt idx="4627">
                  <c:v>31.29</c:v>
                </c:pt>
                <c:pt idx="4628">
                  <c:v>31.29</c:v>
                </c:pt>
                <c:pt idx="4629">
                  <c:v>31.29</c:v>
                </c:pt>
                <c:pt idx="4630">
                  <c:v>31.29</c:v>
                </c:pt>
                <c:pt idx="4631">
                  <c:v>31.29</c:v>
                </c:pt>
                <c:pt idx="4632">
                  <c:v>31.29</c:v>
                </c:pt>
                <c:pt idx="4633">
                  <c:v>31.29</c:v>
                </c:pt>
                <c:pt idx="4634">
                  <c:v>31.28</c:v>
                </c:pt>
                <c:pt idx="4635">
                  <c:v>31.28</c:v>
                </c:pt>
                <c:pt idx="4636">
                  <c:v>31.28</c:v>
                </c:pt>
                <c:pt idx="4637">
                  <c:v>31.28</c:v>
                </c:pt>
                <c:pt idx="4638">
                  <c:v>31.28</c:v>
                </c:pt>
                <c:pt idx="4639">
                  <c:v>31.27</c:v>
                </c:pt>
                <c:pt idx="4640">
                  <c:v>31.27</c:v>
                </c:pt>
                <c:pt idx="4641">
                  <c:v>31.27</c:v>
                </c:pt>
                <c:pt idx="4642">
                  <c:v>31.27</c:v>
                </c:pt>
                <c:pt idx="4643">
                  <c:v>31.27</c:v>
                </c:pt>
                <c:pt idx="4644">
                  <c:v>31.27</c:v>
                </c:pt>
                <c:pt idx="4645">
                  <c:v>31.27</c:v>
                </c:pt>
                <c:pt idx="4646">
                  <c:v>31.27</c:v>
                </c:pt>
                <c:pt idx="4647">
                  <c:v>31.27</c:v>
                </c:pt>
                <c:pt idx="4648">
                  <c:v>31.27</c:v>
                </c:pt>
                <c:pt idx="4649">
                  <c:v>31.27</c:v>
                </c:pt>
                <c:pt idx="4650">
                  <c:v>31.26</c:v>
                </c:pt>
                <c:pt idx="4651">
                  <c:v>31.26</c:v>
                </c:pt>
                <c:pt idx="4652">
                  <c:v>31.26</c:v>
                </c:pt>
                <c:pt idx="4653">
                  <c:v>31.26</c:v>
                </c:pt>
                <c:pt idx="4654">
                  <c:v>31.26</c:v>
                </c:pt>
                <c:pt idx="4655">
                  <c:v>31.26</c:v>
                </c:pt>
                <c:pt idx="4656">
                  <c:v>31.26</c:v>
                </c:pt>
                <c:pt idx="4657">
                  <c:v>31.26</c:v>
                </c:pt>
                <c:pt idx="4658">
                  <c:v>31.26</c:v>
                </c:pt>
                <c:pt idx="4659">
                  <c:v>31.26</c:v>
                </c:pt>
                <c:pt idx="4660">
                  <c:v>31.26</c:v>
                </c:pt>
                <c:pt idx="4661">
                  <c:v>31.26</c:v>
                </c:pt>
                <c:pt idx="4662">
                  <c:v>31.26</c:v>
                </c:pt>
                <c:pt idx="4663">
                  <c:v>31.26</c:v>
                </c:pt>
                <c:pt idx="4664">
                  <c:v>31.25</c:v>
                </c:pt>
                <c:pt idx="4665">
                  <c:v>31.26</c:v>
                </c:pt>
                <c:pt idx="4666">
                  <c:v>31.25</c:v>
                </c:pt>
                <c:pt idx="4667">
                  <c:v>31.25</c:v>
                </c:pt>
                <c:pt idx="4668">
                  <c:v>31.25</c:v>
                </c:pt>
                <c:pt idx="4669">
                  <c:v>31.25</c:v>
                </c:pt>
                <c:pt idx="4670">
                  <c:v>31.24</c:v>
                </c:pt>
                <c:pt idx="4671">
                  <c:v>31.24</c:v>
                </c:pt>
                <c:pt idx="4672">
                  <c:v>31.24</c:v>
                </c:pt>
                <c:pt idx="4673">
                  <c:v>31.25</c:v>
                </c:pt>
                <c:pt idx="4674">
                  <c:v>31.25</c:v>
                </c:pt>
                <c:pt idx="4675">
                  <c:v>31.25</c:v>
                </c:pt>
                <c:pt idx="4676">
                  <c:v>31.25</c:v>
                </c:pt>
                <c:pt idx="4677">
                  <c:v>31.25</c:v>
                </c:pt>
                <c:pt idx="4678">
                  <c:v>31.25</c:v>
                </c:pt>
                <c:pt idx="4679">
                  <c:v>31.25</c:v>
                </c:pt>
                <c:pt idx="4680">
                  <c:v>31.25</c:v>
                </c:pt>
                <c:pt idx="4681">
                  <c:v>31.25</c:v>
                </c:pt>
                <c:pt idx="4682">
                  <c:v>31.25</c:v>
                </c:pt>
                <c:pt idx="4683">
                  <c:v>31.26</c:v>
                </c:pt>
                <c:pt idx="4684">
                  <c:v>31.26</c:v>
                </c:pt>
                <c:pt idx="4685">
                  <c:v>31.26</c:v>
                </c:pt>
                <c:pt idx="4686">
                  <c:v>31.26</c:v>
                </c:pt>
                <c:pt idx="4687">
                  <c:v>31.26</c:v>
                </c:pt>
                <c:pt idx="4688">
                  <c:v>31.27</c:v>
                </c:pt>
                <c:pt idx="4689">
                  <c:v>31.27</c:v>
                </c:pt>
                <c:pt idx="4690">
                  <c:v>31.28</c:v>
                </c:pt>
                <c:pt idx="4691">
                  <c:v>31.28</c:v>
                </c:pt>
                <c:pt idx="4692">
                  <c:v>31.28</c:v>
                </c:pt>
                <c:pt idx="4693">
                  <c:v>31.28</c:v>
                </c:pt>
                <c:pt idx="4694">
                  <c:v>31.28</c:v>
                </c:pt>
                <c:pt idx="4695">
                  <c:v>31.28</c:v>
                </c:pt>
                <c:pt idx="4696">
                  <c:v>31.29</c:v>
                </c:pt>
                <c:pt idx="4697">
                  <c:v>31.29</c:v>
                </c:pt>
                <c:pt idx="4698">
                  <c:v>31.29</c:v>
                </c:pt>
                <c:pt idx="4699">
                  <c:v>31.29</c:v>
                </c:pt>
                <c:pt idx="4700">
                  <c:v>31.29</c:v>
                </c:pt>
                <c:pt idx="4701">
                  <c:v>31.3</c:v>
                </c:pt>
                <c:pt idx="4702">
                  <c:v>31.3</c:v>
                </c:pt>
                <c:pt idx="4703">
                  <c:v>31.3</c:v>
                </c:pt>
                <c:pt idx="4704">
                  <c:v>31.3</c:v>
                </c:pt>
                <c:pt idx="4705">
                  <c:v>31.3</c:v>
                </c:pt>
                <c:pt idx="4706">
                  <c:v>31.3</c:v>
                </c:pt>
                <c:pt idx="4707">
                  <c:v>31.3</c:v>
                </c:pt>
                <c:pt idx="4708">
                  <c:v>31.3</c:v>
                </c:pt>
                <c:pt idx="4709">
                  <c:v>31.3</c:v>
                </c:pt>
                <c:pt idx="4710">
                  <c:v>31.31</c:v>
                </c:pt>
                <c:pt idx="4711">
                  <c:v>31.31</c:v>
                </c:pt>
                <c:pt idx="4712">
                  <c:v>31.31</c:v>
                </c:pt>
                <c:pt idx="4713">
                  <c:v>31.32</c:v>
                </c:pt>
                <c:pt idx="4714">
                  <c:v>31.33</c:v>
                </c:pt>
                <c:pt idx="4715">
                  <c:v>31.33</c:v>
                </c:pt>
                <c:pt idx="4716">
                  <c:v>31.34</c:v>
                </c:pt>
                <c:pt idx="4717">
                  <c:v>31.34</c:v>
                </c:pt>
                <c:pt idx="4718">
                  <c:v>31.34</c:v>
                </c:pt>
                <c:pt idx="4719">
                  <c:v>31.34</c:v>
                </c:pt>
                <c:pt idx="4720">
                  <c:v>31.34</c:v>
                </c:pt>
                <c:pt idx="4721">
                  <c:v>31.34</c:v>
                </c:pt>
                <c:pt idx="4722">
                  <c:v>31.34</c:v>
                </c:pt>
                <c:pt idx="4723">
                  <c:v>31.35</c:v>
                </c:pt>
                <c:pt idx="4724">
                  <c:v>31.35</c:v>
                </c:pt>
                <c:pt idx="4725">
                  <c:v>31.36</c:v>
                </c:pt>
                <c:pt idx="4726">
                  <c:v>31.37</c:v>
                </c:pt>
                <c:pt idx="4727">
                  <c:v>31.37</c:v>
                </c:pt>
                <c:pt idx="4728">
                  <c:v>31.37</c:v>
                </c:pt>
                <c:pt idx="4729">
                  <c:v>31.38</c:v>
                </c:pt>
                <c:pt idx="4730">
                  <c:v>31.38</c:v>
                </c:pt>
                <c:pt idx="4731">
                  <c:v>31.39</c:v>
                </c:pt>
                <c:pt idx="4732">
                  <c:v>31.39</c:v>
                </c:pt>
                <c:pt idx="4733">
                  <c:v>31.4</c:v>
                </c:pt>
                <c:pt idx="4734">
                  <c:v>31.4</c:v>
                </c:pt>
                <c:pt idx="4735">
                  <c:v>31.4</c:v>
                </c:pt>
                <c:pt idx="4736">
                  <c:v>31.4</c:v>
                </c:pt>
                <c:pt idx="4737">
                  <c:v>31.4</c:v>
                </c:pt>
                <c:pt idx="4738">
                  <c:v>31.39</c:v>
                </c:pt>
                <c:pt idx="4739">
                  <c:v>31.39</c:v>
                </c:pt>
                <c:pt idx="4740">
                  <c:v>31.39</c:v>
                </c:pt>
                <c:pt idx="4741">
                  <c:v>31.39</c:v>
                </c:pt>
                <c:pt idx="4742">
                  <c:v>31.39</c:v>
                </c:pt>
                <c:pt idx="4743">
                  <c:v>31.39</c:v>
                </c:pt>
                <c:pt idx="4744">
                  <c:v>31.39</c:v>
                </c:pt>
                <c:pt idx="4745">
                  <c:v>31.39</c:v>
                </c:pt>
                <c:pt idx="4746">
                  <c:v>31.4</c:v>
                </c:pt>
                <c:pt idx="4747">
                  <c:v>31.4</c:v>
                </c:pt>
                <c:pt idx="4748">
                  <c:v>31.39</c:v>
                </c:pt>
                <c:pt idx="4749">
                  <c:v>31.39</c:v>
                </c:pt>
                <c:pt idx="4750">
                  <c:v>31.38</c:v>
                </c:pt>
                <c:pt idx="4751">
                  <c:v>31.39</c:v>
                </c:pt>
                <c:pt idx="4752">
                  <c:v>31.39</c:v>
                </c:pt>
                <c:pt idx="4753">
                  <c:v>31.39</c:v>
                </c:pt>
                <c:pt idx="4754">
                  <c:v>31.39</c:v>
                </c:pt>
                <c:pt idx="4755">
                  <c:v>31.39</c:v>
                </c:pt>
                <c:pt idx="4756">
                  <c:v>31.39</c:v>
                </c:pt>
                <c:pt idx="4757">
                  <c:v>31.39</c:v>
                </c:pt>
                <c:pt idx="4758">
                  <c:v>31.39</c:v>
                </c:pt>
                <c:pt idx="4759">
                  <c:v>31.39</c:v>
                </c:pt>
                <c:pt idx="4760">
                  <c:v>31.39</c:v>
                </c:pt>
                <c:pt idx="4761">
                  <c:v>31.39</c:v>
                </c:pt>
                <c:pt idx="4762">
                  <c:v>31.39</c:v>
                </c:pt>
                <c:pt idx="4763">
                  <c:v>31.38</c:v>
                </c:pt>
                <c:pt idx="4764">
                  <c:v>31.38</c:v>
                </c:pt>
                <c:pt idx="4765">
                  <c:v>31.39</c:v>
                </c:pt>
                <c:pt idx="4766">
                  <c:v>31.38</c:v>
                </c:pt>
                <c:pt idx="4767">
                  <c:v>31.39</c:v>
                </c:pt>
                <c:pt idx="4768">
                  <c:v>31.39</c:v>
                </c:pt>
                <c:pt idx="4769">
                  <c:v>31.38</c:v>
                </c:pt>
                <c:pt idx="4770">
                  <c:v>31.39</c:v>
                </c:pt>
                <c:pt idx="4771">
                  <c:v>31.39</c:v>
                </c:pt>
                <c:pt idx="4772">
                  <c:v>31.39</c:v>
                </c:pt>
                <c:pt idx="4773">
                  <c:v>31.39</c:v>
                </c:pt>
                <c:pt idx="4774">
                  <c:v>31.38</c:v>
                </c:pt>
                <c:pt idx="4775">
                  <c:v>31.38</c:v>
                </c:pt>
                <c:pt idx="4776">
                  <c:v>31.38</c:v>
                </c:pt>
                <c:pt idx="4777">
                  <c:v>31.38</c:v>
                </c:pt>
                <c:pt idx="4778">
                  <c:v>31.38</c:v>
                </c:pt>
                <c:pt idx="4779">
                  <c:v>31.38</c:v>
                </c:pt>
                <c:pt idx="4780">
                  <c:v>31.38</c:v>
                </c:pt>
                <c:pt idx="4781">
                  <c:v>31.38</c:v>
                </c:pt>
                <c:pt idx="4782">
                  <c:v>31.38</c:v>
                </c:pt>
                <c:pt idx="4783">
                  <c:v>31.37</c:v>
                </c:pt>
                <c:pt idx="4784">
                  <c:v>31.37</c:v>
                </c:pt>
                <c:pt idx="4785">
                  <c:v>31.37</c:v>
                </c:pt>
                <c:pt idx="4786">
                  <c:v>31.37</c:v>
                </c:pt>
                <c:pt idx="4787">
                  <c:v>31.37</c:v>
                </c:pt>
                <c:pt idx="4788">
                  <c:v>31.37</c:v>
                </c:pt>
                <c:pt idx="4789">
                  <c:v>31.36</c:v>
                </c:pt>
                <c:pt idx="4790">
                  <c:v>31.36</c:v>
                </c:pt>
                <c:pt idx="4791">
                  <c:v>31.36</c:v>
                </c:pt>
                <c:pt idx="4792">
                  <c:v>31.36</c:v>
                </c:pt>
                <c:pt idx="4793">
                  <c:v>31.36</c:v>
                </c:pt>
                <c:pt idx="4794">
                  <c:v>31.36</c:v>
                </c:pt>
                <c:pt idx="4795">
                  <c:v>31.36</c:v>
                </c:pt>
                <c:pt idx="4796">
                  <c:v>31.36</c:v>
                </c:pt>
                <c:pt idx="4797">
                  <c:v>31.37</c:v>
                </c:pt>
                <c:pt idx="4798">
                  <c:v>31.36</c:v>
                </c:pt>
                <c:pt idx="4799">
                  <c:v>31.36</c:v>
                </c:pt>
                <c:pt idx="4800">
                  <c:v>31.37</c:v>
                </c:pt>
                <c:pt idx="4801">
                  <c:v>31.37</c:v>
                </c:pt>
                <c:pt idx="4802">
                  <c:v>31.37</c:v>
                </c:pt>
                <c:pt idx="4803">
                  <c:v>31.38</c:v>
                </c:pt>
                <c:pt idx="4804">
                  <c:v>31.38</c:v>
                </c:pt>
                <c:pt idx="4805">
                  <c:v>31.39</c:v>
                </c:pt>
                <c:pt idx="4806">
                  <c:v>31.39</c:v>
                </c:pt>
                <c:pt idx="4807">
                  <c:v>31.4</c:v>
                </c:pt>
                <c:pt idx="4808">
                  <c:v>31.41</c:v>
                </c:pt>
                <c:pt idx="4809">
                  <c:v>31.41</c:v>
                </c:pt>
                <c:pt idx="4810">
                  <c:v>31.41</c:v>
                </c:pt>
                <c:pt idx="4811">
                  <c:v>31.42</c:v>
                </c:pt>
                <c:pt idx="4812">
                  <c:v>31.43</c:v>
                </c:pt>
                <c:pt idx="4813">
                  <c:v>31.43</c:v>
                </c:pt>
                <c:pt idx="4814">
                  <c:v>31.43</c:v>
                </c:pt>
                <c:pt idx="4815">
                  <c:v>31.44</c:v>
                </c:pt>
                <c:pt idx="4816">
                  <c:v>31.44</c:v>
                </c:pt>
                <c:pt idx="4817">
                  <c:v>31.44</c:v>
                </c:pt>
                <c:pt idx="4818">
                  <c:v>31.45</c:v>
                </c:pt>
                <c:pt idx="4819">
                  <c:v>31.45</c:v>
                </c:pt>
                <c:pt idx="4820">
                  <c:v>31.46</c:v>
                </c:pt>
                <c:pt idx="4821">
                  <c:v>31.47</c:v>
                </c:pt>
                <c:pt idx="4822">
                  <c:v>31.47</c:v>
                </c:pt>
                <c:pt idx="4823">
                  <c:v>31.47</c:v>
                </c:pt>
                <c:pt idx="4824">
                  <c:v>31.47</c:v>
                </c:pt>
                <c:pt idx="4825">
                  <c:v>31.47</c:v>
                </c:pt>
                <c:pt idx="4826">
                  <c:v>31.47</c:v>
                </c:pt>
                <c:pt idx="4827">
                  <c:v>31.47</c:v>
                </c:pt>
                <c:pt idx="4828">
                  <c:v>31.48</c:v>
                </c:pt>
                <c:pt idx="4829">
                  <c:v>31.48</c:v>
                </c:pt>
                <c:pt idx="4830">
                  <c:v>31.48</c:v>
                </c:pt>
                <c:pt idx="4831">
                  <c:v>31.48</c:v>
                </c:pt>
                <c:pt idx="4832">
                  <c:v>31.49</c:v>
                </c:pt>
                <c:pt idx="4833">
                  <c:v>31.49</c:v>
                </c:pt>
                <c:pt idx="4834">
                  <c:v>31.49</c:v>
                </c:pt>
                <c:pt idx="4835">
                  <c:v>31.49</c:v>
                </c:pt>
                <c:pt idx="4836">
                  <c:v>31.49</c:v>
                </c:pt>
                <c:pt idx="4837">
                  <c:v>31.5</c:v>
                </c:pt>
                <c:pt idx="4838">
                  <c:v>31.5</c:v>
                </c:pt>
                <c:pt idx="4839">
                  <c:v>31.5</c:v>
                </c:pt>
                <c:pt idx="4840">
                  <c:v>31.5</c:v>
                </c:pt>
                <c:pt idx="4841">
                  <c:v>31.51</c:v>
                </c:pt>
                <c:pt idx="4842">
                  <c:v>31.51</c:v>
                </c:pt>
                <c:pt idx="4843">
                  <c:v>31.51</c:v>
                </c:pt>
                <c:pt idx="4844">
                  <c:v>31.52</c:v>
                </c:pt>
                <c:pt idx="4845">
                  <c:v>31.52</c:v>
                </c:pt>
                <c:pt idx="4846">
                  <c:v>31.53</c:v>
                </c:pt>
                <c:pt idx="4847">
                  <c:v>31.53</c:v>
                </c:pt>
                <c:pt idx="4848">
                  <c:v>31.54</c:v>
                </c:pt>
                <c:pt idx="4849">
                  <c:v>31.54</c:v>
                </c:pt>
                <c:pt idx="4850">
                  <c:v>31.55</c:v>
                </c:pt>
                <c:pt idx="4851">
                  <c:v>31.56</c:v>
                </c:pt>
                <c:pt idx="4852">
                  <c:v>31.56</c:v>
                </c:pt>
                <c:pt idx="4853">
                  <c:v>31.56</c:v>
                </c:pt>
                <c:pt idx="4854">
                  <c:v>31.56</c:v>
                </c:pt>
                <c:pt idx="4855">
                  <c:v>31.57</c:v>
                </c:pt>
                <c:pt idx="4856">
                  <c:v>31.57</c:v>
                </c:pt>
                <c:pt idx="4857">
                  <c:v>31.57</c:v>
                </c:pt>
                <c:pt idx="4858">
                  <c:v>31.58</c:v>
                </c:pt>
                <c:pt idx="4859">
                  <c:v>31.58</c:v>
                </c:pt>
                <c:pt idx="4860">
                  <c:v>31.59</c:v>
                </c:pt>
                <c:pt idx="4861">
                  <c:v>31.59</c:v>
                </c:pt>
                <c:pt idx="4862">
                  <c:v>31.59</c:v>
                </c:pt>
                <c:pt idx="4863">
                  <c:v>31.6</c:v>
                </c:pt>
                <c:pt idx="4864">
                  <c:v>31.6</c:v>
                </c:pt>
                <c:pt idx="4865">
                  <c:v>31.6</c:v>
                </c:pt>
                <c:pt idx="4866">
                  <c:v>31.6</c:v>
                </c:pt>
                <c:pt idx="4867">
                  <c:v>31.61</c:v>
                </c:pt>
                <c:pt idx="4868">
                  <c:v>31.61</c:v>
                </c:pt>
                <c:pt idx="4869">
                  <c:v>31.62</c:v>
                </c:pt>
                <c:pt idx="4870">
                  <c:v>31.62</c:v>
                </c:pt>
                <c:pt idx="4871">
                  <c:v>31.62</c:v>
                </c:pt>
                <c:pt idx="4872">
                  <c:v>31.62</c:v>
                </c:pt>
                <c:pt idx="4873">
                  <c:v>31.63</c:v>
                </c:pt>
                <c:pt idx="4874">
                  <c:v>31.63</c:v>
                </c:pt>
                <c:pt idx="4875">
                  <c:v>31.64</c:v>
                </c:pt>
                <c:pt idx="4876">
                  <c:v>31.64</c:v>
                </c:pt>
                <c:pt idx="4877">
                  <c:v>31.64</c:v>
                </c:pt>
                <c:pt idx="4878">
                  <c:v>31.64</c:v>
                </c:pt>
                <c:pt idx="4879">
                  <c:v>31.64</c:v>
                </c:pt>
                <c:pt idx="4880">
                  <c:v>31.65</c:v>
                </c:pt>
                <c:pt idx="4881">
                  <c:v>31.65</c:v>
                </c:pt>
                <c:pt idx="4882">
                  <c:v>31.65</c:v>
                </c:pt>
                <c:pt idx="4883">
                  <c:v>31.65</c:v>
                </c:pt>
                <c:pt idx="4884">
                  <c:v>31.65</c:v>
                </c:pt>
                <c:pt idx="4885">
                  <c:v>31.65</c:v>
                </c:pt>
                <c:pt idx="4886">
                  <c:v>31.65</c:v>
                </c:pt>
                <c:pt idx="4887">
                  <c:v>31.65</c:v>
                </c:pt>
                <c:pt idx="4888">
                  <c:v>31.65</c:v>
                </c:pt>
                <c:pt idx="4889">
                  <c:v>31.65</c:v>
                </c:pt>
                <c:pt idx="4890">
                  <c:v>31.65</c:v>
                </c:pt>
                <c:pt idx="4891">
                  <c:v>31.65</c:v>
                </c:pt>
                <c:pt idx="4892">
                  <c:v>31.65</c:v>
                </c:pt>
                <c:pt idx="4893">
                  <c:v>31.65</c:v>
                </c:pt>
                <c:pt idx="4894">
                  <c:v>31.65</c:v>
                </c:pt>
                <c:pt idx="4895">
                  <c:v>31.65</c:v>
                </c:pt>
                <c:pt idx="4896">
                  <c:v>31.65</c:v>
                </c:pt>
                <c:pt idx="4897">
                  <c:v>31.65</c:v>
                </c:pt>
                <c:pt idx="4898">
                  <c:v>31.65</c:v>
                </c:pt>
                <c:pt idx="4899">
                  <c:v>31.65</c:v>
                </c:pt>
                <c:pt idx="4900">
                  <c:v>31.65</c:v>
                </c:pt>
                <c:pt idx="4901">
                  <c:v>31.65</c:v>
                </c:pt>
                <c:pt idx="4902">
                  <c:v>31.65</c:v>
                </c:pt>
                <c:pt idx="4903">
                  <c:v>31.65</c:v>
                </c:pt>
                <c:pt idx="4904">
                  <c:v>31.65</c:v>
                </c:pt>
                <c:pt idx="4905">
                  <c:v>31.65</c:v>
                </c:pt>
                <c:pt idx="4906">
                  <c:v>31.65</c:v>
                </c:pt>
                <c:pt idx="4907">
                  <c:v>31.65</c:v>
                </c:pt>
                <c:pt idx="4908">
                  <c:v>31.65</c:v>
                </c:pt>
                <c:pt idx="4909">
                  <c:v>31.65</c:v>
                </c:pt>
                <c:pt idx="4910">
                  <c:v>31.65</c:v>
                </c:pt>
                <c:pt idx="4911">
                  <c:v>31.65</c:v>
                </c:pt>
                <c:pt idx="4912">
                  <c:v>31.65</c:v>
                </c:pt>
                <c:pt idx="4913">
                  <c:v>31.65</c:v>
                </c:pt>
                <c:pt idx="4914">
                  <c:v>31.65</c:v>
                </c:pt>
                <c:pt idx="4915">
                  <c:v>31.65</c:v>
                </c:pt>
                <c:pt idx="4916">
                  <c:v>31.65</c:v>
                </c:pt>
                <c:pt idx="4917">
                  <c:v>31.65</c:v>
                </c:pt>
                <c:pt idx="4918">
                  <c:v>31.65</c:v>
                </c:pt>
                <c:pt idx="4919">
                  <c:v>31.65</c:v>
                </c:pt>
                <c:pt idx="4920">
                  <c:v>31.65</c:v>
                </c:pt>
                <c:pt idx="4921">
                  <c:v>31.65</c:v>
                </c:pt>
                <c:pt idx="4922">
                  <c:v>31.65</c:v>
                </c:pt>
                <c:pt idx="4923">
                  <c:v>31.65</c:v>
                </c:pt>
                <c:pt idx="4924">
                  <c:v>31.65</c:v>
                </c:pt>
                <c:pt idx="4925">
                  <c:v>31.65</c:v>
                </c:pt>
                <c:pt idx="4926">
                  <c:v>31.65</c:v>
                </c:pt>
                <c:pt idx="4927">
                  <c:v>31.66</c:v>
                </c:pt>
                <c:pt idx="4928">
                  <c:v>31.66</c:v>
                </c:pt>
                <c:pt idx="4929">
                  <c:v>31.66</c:v>
                </c:pt>
                <c:pt idx="4930">
                  <c:v>31.66</c:v>
                </c:pt>
                <c:pt idx="4931">
                  <c:v>31.66</c:v>
                </c:pt>
                <c:pt idx="4932">
                  <c:v>31.66</c:v>
                </c:pt>
                <c:pt idx="4933">
                  <c:v>31.66</c:v>
                </c:pt>
                <c:pt idx="4934">
                  <c:v>31.66</c:v>
                </c:pt>
                <c:pt idx="4935">
                  <c:v>31.66</c:v>
                </c:pt>
                <c:pt idx="4936">
                  <c:v>31.66</c:v>
                </c:pt>
                <c:pt idx="4937">
                  <c:v>31.66</c:v>
                </c:pt>
                <c:pt idx="4938">
                  <c:v>31.67</c:v>
                </c:pt>
                <c:pt idx="4939">
                  <c:v>31.67</c:v>
                </c:pt>
                <c:pt idx="4940">
                  <c:v>31.68</c:v>
                </c:pt>
                <c:pt idx="4941">
                  <c:v>31.68</c:v>
                </c:pt>
                <c:pt idx="4942">
                  <c:v>31.69</c:v>
                </c:pt>
                <c:pt idx="4943">
                  <c:v>31.69</c:v>
                </c:pt>
                <c:pt idx="4944">
                  <c:v>31.69</c:v>
                </c:pt>
                <c:pt idx="4945">
                  <c:v>31.69</c:v>
                </c:pt>
                <c:pt idx="4946">
                  <c:v>31.69</c:v>
                </c:pt>
                <c:pt idx="4947">
                  <c:v>31.69</c:v>
                </c:pt>
                <c:pt idx="4948">
                  <c:v>31.69</c:v>
                </c:pt>
                <c:pt idx="4949">
                  <c:v>31.69</c:v>
                </c:pt>
                <c:pt idx="4950">
                  <c:v>31.69</c:v>
                </c:pt>
                <c:pt idx="4951">
                  <c:v>31.69</c:v>
                </c:pt>
                <c:pt idx="4952">
                  <c:v>31.7</c:v>
                </c:pt>
                <c:pt idx="4953">
                  <c:v>31.7</c:v>
                </c:pt>
                <c:pt idx="4954">
                  <c:v>31.7</c:v>
                </c:pt>
                <c:pt idx="4955">
                  <c:v>31.71</c:v>
                </c:pt>
                <c:pt idx="4956">
                  <c:v>31.71</c:v>
                </c:pt>
                <c:pt idx="4957">
                  <c:v>31.71</c:v>
                </c:pt>
                <c:pt idx="4958">
                  <c:v>31.71</c:v>
                </c:pt>
                <c:pt idx="4959">
                  <c:v>31.71</c:v>
                </c:pt>
                <c:pt idx="4960">
                  <c:v>31.71</c:v>
                </c:pt>
                <c:pt idx="4961">
                  <c:v>31.72</c:v>
                </c:pt>
                <c:pt idx="4962">
                  <c:v>31.71</c:v>
                </c:pt>
                <c:pt idx="4963">
                  <c:v>31.72</c:v>
                </c:pt>
                <c:pt idx="4964">
                  <c:v>31.71</c:v>
                </c:pt>
                <c:pt idx="4965">
                  <c:v>31.71</c:v>
                </c:pt>
                <c:pt idx="4966">
                  <c:v>31.71</c:v>
                </c:pt>
                <c:pt idx="4967">
                  <c:v>31.71</c:v>
                </c:pt>
                <c:pt idx="4968">
                  <c:v>31.72</c:v>
                </c:pt>
                <c:pt idx="4969">
                  <c:v>31.71</c:v>
                </c:pt>
                <c:pt idx="4970">
                  <c:v>31.7</c:v>
                </c:pt>
                <c:pt idx="4971">
                  <c:v>31.71</c:v>
                </c:pt>
                <c:pt idx="4972">
                  <c:v>31.71</c:v>
                </c:pt>
                <c:pt idx="4973">
                  <c:v>31.71</c:v>
                </c:pt>
                <c:pt idx="4974">
                  <c:v>31.71</c:v>
                </c:pt>
                <c:pt idx="4975">
                  <c:v>31.72</c:v>
                </c:pt>
                <c:pt idx="4976">
                  <c:v>31.72</c:v>
                </c:pt>
                <c:pt idx="4977">
                  <c:v>31.72</c:v>
                </c:pt>
                <c:pt idx="4978">
                  <c:v>31.72</c:v>
                </c:pt>
                <c:pt idx="4979">
                  <c:v>31.72</c:v>
                </c:pt>
                <c:pt idx="4980">
                  <c:v>31.73</c:v>
                </c:pt>
                <c:pt idx="4981">
                  <c:v>31.72</c:v>
                </c:pt>
                <c:pt idx="4982">
                  <c:v>31.73</c:v>
                </c:pt>
                <c:pt idx="4983">
                  <c:v>31.73</c:v>
                </c:pt>
                <c:pt idx="4984">
                  <c:v>31.73</c:v>
                </c:pt>
                <c:pt idx="4985">
                  <c:v>31.73</c:v>
                </c:pt>
                <c:pt idx="4986">
                  <c:v>31.73</c:v>
                </c:pt>
                <c:pt idx="4987">
                  <c:v>31.74</c:v>
                </c:pt>
                <c:pt idx="4988">
                  <c:v>31.74</c:v>
                </c:pt>
                <c:pt idx="4989">
                  <c:v>31.74</c:v>
                </c:pt>
                <c:pt idx="4990">
                  <c:v>31.74</c:v>
                </c:pt>
                <c:pt idx="4991">
                  <c:v>31.74</c:v>
                </c:pt>
                <c:pt idx="4992">
                  <c:v>31.74</c:v>
                </c:pt>
                <c:pt idx="4993">
                  <c:v>31.74</c:v>
                </c:pt>
                <c:pt idx="4994">
                  <c:v>31.74</c:v>
                </c:pt>
                <c:pt idx="4995">
                  <c:v>31.74</c:v>
                </c:pt>
                <c:pt idx="4996">
                  <c:v>31.74</c:v>
                </c:pt>
                <c:pt idx="4997">
                  <c:v>31.74</c:v>
                </c:pt>
                <c:pt idx="4998">
                  <c:v>31.74</c:v>
                </c:pt>
                <c:pt idx="4999">
                  <c:v>31.75</c:v>
                </c:pt>
                <c:pt idx="5000">
                  <c:v>31.75</c:v>
                </c:pt>
                <c:pt idx="5001">
                  <c:v>31.75</c:v>
                </c:pt>
                <c:pt idx="5002">
                  <c:v>31.76</c:v>
                </c:pt>
                <c:pt idx="5003">
                  <c:v>31.76</c:v>
                </c:pt>
                <c:pt idx="5004">
                  <c:v>31.76</c:v>
                </c:pt>
                <c:pt idx="5005">
                  <c:v>31.76</c:v>
                </c:pt>
                <c:pt idx="5006">
                  <c:v>31.77</c:v>
                </c:pt>
                <c:pt idx="5007">
                  <c:v>31.77</c:v>
                </c:pt>
                <c:pt idx="5008">
                  <c:v>31.78</c:v>
                </c:pt>
                <c:pt idx="5009">
                  <c:v>31.79</c:v>
                </c:pt>
                <c:pt idx="5010">
                  <c:v>31.8</c:v>
                </c:pt>
                <c:pt idx="5011">
                  <c:v>31.81</c:v>
                </c:pt>
                <c:pt idx="5012">
                  <c:v>31.82</c:v>
                </c:pt>
                <c:pt idx="5013">
                  <c:v>31.83</c:v>
                </c:pt>
                <c:pt idx="5014">
                  <c:v>31.83</c:v>
                </c:pt>
                <c:pt idx="5015">
                  <c:v>31.84</c:v>
                </c:pt>
                <c:pt idx="5016">
                  <c:v>31.85</c:v>
                </c:pt>
                <c:pt idx="5017">
                  <c:v>31.86</c:v>
                </c:pt>
                <c:pt idx="5018">
                  <c:v>31.86</c:v>
                </c:pt>
                <c:pt idx="5019">
                  <c:v>31.87</c:v>
                </c:pt>
                <c:pt idx="5020">
                  <c:v>31.88</c:v>
                </c:pt>
                <c:pt idx="5021">
                  <c:v>31.89</c:v>
                </c:pt>
                <c:pt idx="5022">
                  <c:v>31.9</c:v>
                </c:pt>
                <c:pt idx="5023">
                  <c:v>31.9</c:v>
                </c:pt>
                <c:pt idx="5024">
                  <c:v>31.91</c:v>
                </c:pt>
                <c:pt idx="5025">
                  <c:v>31.91</c:v>
                </c:pt>
                <c:pt idx="5026">
                  <c:v>31.91</c:v>
                </c:pt>
                <c:pt idx="5027">
                  <c:v>31.92</c:v>
                </c:pt>
                <c:pt idx="5028">
                  <c:v>31.92</c:v>
                </c:pt>
                <c:pt idx="5029">
                  <c:v>31.92</c:v>
                </c:pt>
                <c:pt idx="5030">
                  <c:v>31.93</c:v>
                </c:pt>
                <c:pt idx="5031">
                  <c:v>31.93</c:v>
                </c:pt>
                <c:pt idx="5032">
                  <c:v>31.93</c:v>
                </c:pt>
                <c:pt idx="5033">
                  <c:v>31.93</c:v>
                </c:pt>
                <c:pt idx="5034">
                  <c:v>31.93</c:v>
                </c:pt>
                <c:pt idx="5035">
                  <c:v>31.94</c:v>
                </c:pt>
                <c:pt idx="5036">
                  <c:v>31.95</c:v>
                </c:pt>
                <c:pt idx="5037">
                  <c:v>31.95</c:v>
                </c:pt>
                <c:pt idx="5038">
                  <c:v>31.96</c:v>
                </c:pt>
                <c:pt idx="5039">
                  <c:v>31.97</c:v>
                </c:pt>
                <c:pt idx="5040">
                  <c:v>31.97</c:v>
                </c:pt>
                <c:pt idx="5041">
                  <c:v>31.97</c:v>
                </c:pt>
                <c:pt idx="5042">
                  <c:v>31.98</c:v>
                </c:pt>
                <c:pt idx="5043">
                  <c:v>31.99</c:v>
                </c:pt>
                <c:pt idx="5044">
                  <c:v>31.99</c:v>
                </c:pt>
                <c:pt idx="5045">
                  <c:v>32</c:v>
                </c:pt>
                <c:pt idx="5046">
                  <c:v>32</c:v>
                </c:pt>
                <c:pt idx="5047">
                  <c:v>32.01</c:v>
                </c:pt>
                <c:pt idx="5048">
                  <c:v>32.01</c:v>
                </c:pt>
                <c:pt idx="5049">
                  <c:v>32.01</c:v>
                </c:pt>
                <c:pt idx="5050">
                  <c:v>32.01</c:v>
                </c:pt>
                <c:pt idx="5051">
                  <c:v>32.01</c:v>
                </c:pt>
                <c:pt idx="5052">
                  <c:v>32.01</c:v>
                </c:pt>
                <c:pt idx="5053">
                  <c:v>32.01</c:v>
                </c:pt>
                <c:pt idx="5054">
                  <c:v>32.01</c:v>
                </c:pt>
                <c:pt idx="5055">
                  <c:v>32.01</c:v>
                </c:pt>
                <c:pt idx="5056">
                  <c:v>32.01</c:v>
                </c:pt>
                <c:pt idx="5057">
                  <c:v>32.01</c:v>
                </c:pt>
                <c:pt idx="5058">
                  <c:v>32.01</c:v>
                </c:pt>
                <c:pt idx="5059">
                  <c:v>32.01</c:v>
                </c:pt>
                <c:pt idx="5060">
                  <c:v>32.01</c:v>
                </c:pt>
                <c:pt idx="5061">
                  <c:v>32.01</c:v>
                </c:pt>
                <c:pt idx="5062">
                  <c:v>32.01</c:v>
                </c:pt>
                <c:pt idx="5063">
                  <c:v>32.01</c:v>
                </c:pt>
                <c:pt idx="5064">
                  <c:v>32.01</c:v>
                </c:pt>
                <c:pt idx="5065">
                  <c:v>32.01</c:v>
                </c:pt>
                <c:pt idx="5066">
                  <c:v>32.01</c:v>
                </c:pt>
                <c:pt idx="5067">
                  <c:v>32.01</c:v>
                </c:pt>
                <c:pt idx="5068">
                  <c:v>32.01</c:v>
                </c:pt>
                <c:pt idx="5069">
                  <c:v>32.01</c:v>
                </c:pt>
                <c:pt idx="5070">
                  <c:v>32.01</c:v>
                </c:pt>
                <c:pt idx="5071">
                  <c:v>32.01</c:v>
                </c:pt>
                <c:pt idx="5072">
                  <c:v>32.01</c:v>
                </c:pt>
                <c:pt idx="5073">
                  <c:v>32.01</c:v>
                </c:pt>
                <c:pt idx="5074">
                  <c:v>32.01</c:v>
                </c:pt>
                <c:pt idx="5075">
                  <c:v>32.01</c:v>
                </c:pt>
                <c:pt idx="5076">
                  <c:v>32.01</c:v>
                </c:pt>
                <c:pt idx="5077">
                  <c:v>32.01</c:v>
                </c:pt>
                <c:pt idx="5078">
                  <c:v>32.01</c:v>
                </c:pt>
                <c:pt idx="5079">
                  <c:v>32.01</c:v>
                </c:pt>
                <c:pt idx="5080">
                  <c:v>32.01</c:v>
                </c:pt>
                <c:pt idx="5081">
                  <c:v>32.01</c:v>
                </c:pt>
                <c:pt idx="5082">
                  <c:v>32.01</c:v>
                </c:pt>
                <c:pt idx="5083">
                  <c:v>32.01</c:v>
                </c:pt>
                <c:pt idx="5084">
                  <c:v>32.01</c:v>
                </c:pt>
                <c:pt idx="5085">
                  <c:v>32.01</c:v>
                </c:pt>
                <c:pt idx="5086">
                  <c:v>32.01</c:v>
                </c:pt>
                <c:pt idx="5087">
                  <c:v>32.01</c:v>
                </c:pt>
                <c:pt idx="5088">
                  <c:v>32.01</c:v>
                </c:pt>
                <c:pt idx="5089">
                  <c:v>32.01</c:v>
                </c:pt>
                <c:pt idx="5090">
                  <c:v>32.01</c:v>
                </c:pt>
                <c:pt idx="5091">
                  <c:v>32.01</c:v>
                </c:pt>
                <c:pt idx="5092">
                  <c:v>32.01</c:v>
                </c:pt>
                <c:pt idx="5093">
                  <c:v>32.01</c:v>
                </c:pt>
                <c:pt idx="5094">
                  <c:v>32.01</c:v>
                </c:pt>
                <c:pt idx="5095">
                  <c:v>32.01</c:v>
                </c:pt>
                <c:pt idx="5096">
                  <c:v>32.01</c:v>
                </c:pt>
                <c:pt idx="5097">
                  <c:v>32.01</c:v>
                </c:pt>
                <c:pt idx="5098">
                  <c:v>32.01</c:v>
                </c:pt>
                <c:pt idx="5099">
                  <c:v>32.01</c:v>
                </c:pt>
                <c:pt idx="5100">
                  <c:v>32.01</c:v>
                </c:pt>
                <c:pt idx="5101">
                  <c:v>32.01</c:v>
                </c:pt>
                <c:pt idx="5102">
                  <c:v>32.01</c:v>
                </c:pt>
                <c:pt idx="5103">
                  <c:v>32.01</c:v>
                </c:pt>
                <c:pt idx="5104">
                  <c:v>32.01</c:v>
                </c:pt>
                <c:pt idx="5105">
                  <c:v>32.01</c:v>
                </c:pt>
                <c:pt idx="5106">
                  <c:v>32.01</c:v>
                </c:pt>
                <c:pt idx="5107">
                  <c:v>32.01</c:v>
                </c:pt>
                <c:pt idx="5108">
                  <c:v>32.01</c:v>
                </c:pt>
                <c:pt idx="5109">
                  <c:v>32.01</c:v>
                </c:pt>
                <c:pt idx="5110">
                  <c:v>32.01</c:v>
                </c:pt>
                <c:pt idx="5111">
                  <c:v>32.01</c:v>
                </c:pt>
                <c:pt idx="5112">
                  <c:v>32.01</c:v>
                </c:pt>
                <c:pt idx="5113">
                  <c:v>32.01</c:v>
                </c:pt>
                <c:pt idx="5114">
                  <c:v>32.01</c:v>
                </c:pt>
                <c:pt idx="5115">
                  <c:v>32.01</c:v>
                </c:pt>
                <c:pt idx="5116">
                  <c:v>32.01</c:v>
                </c:pt>
                <c:pt idx="5117">
                  <c:v>32.01</c:v>
                </c:pt>
                <c:pt idx="5118">
                  <c:v>32.01</c:v>
                </c:pt>
                <c:pt idx="5119">
                  <c:v>32.01</c:v>
                </c:pt>
                <c:pt idx="5120">
                  <c:v>32.01</c:v>
                </c:pt>
                <c:pt idx="5121">
                  <c:v>32.01</c:v>
                </c:pt>
                <c:pt idx="5122">
                  <c:v>32.01</c:v>
                </c:pt>
                <c:pt idx="5123">
                  <c:v>32.01</c:v>
                </c:pt>
                <c:pt idx="5124">
                  <c:v>32.01</c:v>
                </c:pt>
                <c:pt idx="5125">
                  <c:v>32.01</c:v>
                </c:pt>
                <c:pt idx="5126">
                  <c:v>32.01</c:v>
                </c:pt>
                <c:pt idx="5127">
                  <c:v>32.01</c:v>
                </c:pt>
                <c:pt idx="5128">
                  <c:v>32.01</c:v>
                </c:pt>
                <c:pt idx="5129">
                  <c:v>32.01</c:v>
                </c:pt>
                <c:pt idx="5130">
                  <c:v>32</c:v>
                </c:pt>
                <c:pt idx="5131">
                  <c:v>32</c:v>
                </c:pt>
                <c:pt idx="5132">
                  <c:v>32</c:v>
                </c:pt>
                <c:pt idx="5133">
                  <c:v>32</c:v>
                </c:pt>
                <c:pt idx="5134">
                  <c:v>32</c:v>
                </c:pt>
                <c:pt idx="5135">
                  <c:v>31.99</c:v>
                </c:pt>
                <c:pt idx="5136">
                  <c:v>31.99</c:v>
                </c:pt>
                <c:pt idx="5137">
                  <c:v>31.99</c:v>
                </c:pt>
                <c:pt idx="5138">
                  <c:v>31.99</c:v>
                </c:pt>
                <c:pt idx="5139">
                  <c:v>31.99</c:v>
                </c:pt>
                <c:pt idx="5140">
                  <c:v>31.99</c:v>
                </c:pt>
                <c:pt idx="5141">
                  <c:v>31.98</c:v>
                </c:pt>
                <c:pt idx="5142">
                  <c:v>31.98</c:v>
                </c:pt>
                <c:pt idx="5143">
                  <c:v>31.98</c:v>
                </c:pt>
                <c:pt idx="5144">
                  <c:v>31.97</c:v>
                </c:pt>
                <c:pt idx="5145">
                  <c:v>31.97</c:v>
                </c:pt>
                <c:pt idx="5146">
                  <c:v>31.97</c:v>
                </c:pt>
                <c:pt idx="5147">
                  <c:v>31.96</c:v>
                </c:pt>
                <c:pt idx="5148">
                  <c:v>31.96</c:v>
                </c:pt>
                <c:pt idx="5149">
                  <c:v>31.95</c:v>
                </c:pt>
                <c:pt idx="5150">
                  <c:v>31.95</c:v>
                </c:pt>
                <c:pt idx="5151">
                  <c:v>31.94</c:v>
                </c:pt>
                <c:pt idx="5152">
                  <c:v>31.94</c:v>
                </c:pt>
                <c:pt idx="5153">
                  <c:v>31.94</c:v>
                </c:pt>
                <c:pt idx="5154">
                  <c:v>31.94</c:v>
                </c:pt>
                <c:pt idx="5155">
                  <c:v>31.94</c:v>
                </c:pt>
                <c:pt idx="5156">
                  <c:v>31.93</c:v>
                </c:pt>
                <c:pt idx="5157">
                  <c:v>31.93</c:v>
                </c:pt>
                <c:pt idx="5158">
                  <c:v>31.93</c:v>
                </c:pt>
                <c:pt idx="5159">
                  <c:v>31.93</c:v>
                </c:pt>
                <c:pt idx="5160">
                  <c:v>31.93</c:v>
                </c:pt>
                <c:pt idx="5161">
                  <c:v>31.93</c:v>
                </c:pt>
                <c:pt idx="5162">
                  <c:v>31.93</c:v>
                </c:pt>
                <c:pt idx="5163">
                  <c:v>31.93</c:v>
                </c:pt>
                <c:pt idx="5164">
                  <c:v>31.93</c:v>
                </c:pt>
                <c:pt idx="5165">
                  <c:v>31.92</c:v>
                </c:pt>
                <c:pt idx="5166">
                  <c:v>31.92</c:v>
                </c:pt>
                <c:pt idx="5167">
                  <c:v>31.92</c:v>
                </c:pt>
                <c:pt idx="5168">
                  <c:v>31.92</c:v>
                </c:pt>
                <c:pt idx="5169">
                  <c:v>31.92</c:v>
                </c:pt>
                <c:pt idx="5170">
                  <c:v>31.92</c:v>
                </c:pt>
                <c:pt idx="5171">
                  <c:v>31.92</c:v>
                </c:pt>
                <c:pt idx="5172">
                  <c:v>31.92</c:v>
                </c:pt>
                <c:pt idx="5173">
                  <c:v>31.92</c:v>
                </c:pt>
                <c:pt idx="5174">
                  <c:v>31.92</c:v>
                </c:pt>
                <c:pt idx="5175">
                  <c:v>31.92</c:v>
                </c:pt>
                <c:pt idx="5176">
                  <c:v>31.92</c:v>
                </c:pt>
                <c:pt idx="5177">
                  <c:v>31.92</c:v>
                </c:pt>
                <c:pt idx="5178">
                  <c:v>31.92</c:v>
                </c:pt>
                <c:pt idx="5179">
                  <c:v>31.92</c:v>
                </c:pt>
                <c:pt idx="5180">
                  <c:v>31.92</c:v>
                </c:pt>
                <c:pt idx="5181">
                  <c:v>31.92</c:v>
                </c:pt>
                <c:pt idx="5182">
                  <c:v>31.92</c:v>
                </c:pt>
                <c:pt idx="5183">
                  <c:v>31.92</c:v>
                </c:pt>
                <c:pt idx="5184">
                  <c:v>31.92</c:v>
                </c:pt>
                <c:pt idx="5185">
                  <c:v>31.92</c:v>
                </c:pt>
                <c:pt idx="5186">
                  <c:v>31.92</c:v>
                </c:pt>
                <c:pt idx="5187">
                  <c:v>31.92</c:v>
                </c:pt>
                <c:pt idx="5188">
                  <c:v>31.92</c:v>
                </c:pt>
                <c:pt idx="5189">
                  <c:v>31.91</c:v>
                </c:pt>
                <c:pt idx="5190">
                  <c:v>31.91</c:v>
                </c:pt>
                <c:pt idx="5191">
                  <c:v>31.91</c:v>
                </c:pt>
                <c:pt idx="5192">
                  <c:v>31.91</c:v>
                </c:pt>
                <c:pt idx="5193">
                  <c:v>31.91</c:v>
                </c:pt>
                <c:pt idx="5194">
                  <c:v>31.91</c:v>
                </c:pt>
                <c:pt idx="5195">
                  <c:v>31.91</c:v>
                </c:pt>
                <c:pt idx="5196">
                  <c:v>31.91</c:v>
                </c:pt>
                <c:pt idx="5197">
                  <c:v>31.91</c:v>
                </c:pt>
                <c:pt idx="5198">
                  <c:v>31.91</c:v>
                </c:pt>
                <c:pt idx="5199">
                  <c:v>31.91</c:v>
                </c:pt>
                <c:pt idx="5200">
                  <c:v>31.91</c:v>
                </c:pt>
                <c:pt idx="5201">
                  <c:v>31.91</c:v>
                </c:pt>
                <c:pt idx="5202">
                  <c:v>31.91</c:v>
                </c:pt>
                <c:pt idx="5203">
                  <c:v>31.91</c:v>
                </c:pt>
                <c:pt idx="5204">
                  <c:v>31.91</c:v>
                </c:pt>
                <c:pt idx="5205">
                  <c:v>31.91</c:v>
                </c:pt>
                <c:pt idx="5206">
                  <c:v>31.91</c:v>
                </c:pt>
                <c:pt idx="5207">
                  <c:v>31.91</c:v>
                </c:pt>
                <c:pt idx="5208">
                  <c:v>31.91</c:v>
                </c:pt>
                <c:pt idx="5209">
                  <c:v>31.91</c:v>
                </c:pt>
                <c:pt idx="5210">
                  <c:v>31.91</c:v>
                </c:pt>
                <c:pt idx="5211">
                  <c:v>31.91</c:v>
                </c:pt>
                <c:pt idx="5212">
                  <c:v>31.91</c:v>
                </c:pt>
                <c:pt idx="5213">
                  <c:v>31.91</c:v>
                </c:pt>
                <c:pt idx="5214">
                  <c:v>31.92</c:v>
                </c:pt>
                <c:pt idx="5215">
                  <c:v>31.92</c:v>
                </c:pt>
                <c:pt idx="5216">
                  <c:v>31.92</c:v>
                </c:pt>
                <c:pt idx="5217">
                  <c:v>31.92</c:v>
                </c:pt>
                <c:pt idx="5218">
                  <c:v>31.92</c:v>
                </c:pt>
                <c:pt idx="5219">
                  <c:v>31.92</c:v>
                </c:pt>
                <c:pt idx="5220">
                  <c:v>31.92</c:v>
                </c:pt>
                <c:pt idx="5221">
                  <c:v>31.92</c:v>
                </c:pt>
                <c:pt idx="5222">
                  <c:v>31.92</c:v>
                </c:pt>
                <c:pt idx="5223">
                  <c:v>31.92</c:v>
                </c:pt>
                <c:pt idx="5224">
                  <c:v>31.92</c:v>
                </c:pt>
                <c:pt idx="5225">
                  <c:v>31.92</c:v>
                </c:pt>
                <c:pt idx="5226">
                  <c:v>31.92</c:v>
                </c:pt>
                <c:pt idx="5227">
                  <c:v>31.92</c:v>
                </c:pt>
                <c:pt idx="5228">
                  <c:v>31.92</c:v>
                </c:pt>
                <c:pt idx="5229">
                  <c:v>31.93</c:v>
                </c:pt>
                <c:pt idx="5230">
                  <c:v>31.93</c:v>
                </c:pt>
                <c:pt idx="5231">
                  <c:v>31.93</c:v>
                </c:pt>
                <c:pt idx="5232">
                  <c:v>31.93</c:v>
                </c:pt>
                <c:pt idx="5233">
                  <c:v>31.93</c:v>
                </c:pt>
                <c:pt idx="5234">
                  <c:v>31.93</c:v>
                </c:pt>
                <c:pt idx="5235">
                  <c:v>31.93</c:v>
                </c:pt>
                <c:pt idx="5236">
                  <c:v>31.93</c:v>
                </c:pt>
                <c:pt idx="5237">
                  <c:v>31.93</c:v>
                </c:pt>
                <c:pt idx="5238">
                  <c:v>31.93</c:v>
                </c:pt>
                <c:pt idx="5239">
                  <c:v>31.93</c:v>
                </c:pt>
                <c:pt idx="5240">
                  <c:v>31.93</c:v>
                </c:pt>
                <c:pt idx="5241">
                  <c:v>31.93</c:v>
                </c:pt>
                <c:pt idx="5242">
                  <c:v>31.93</c:v>
                </c:pt>
                <c:pt idx="5243">
                  <c:v>31.93</c:v>
                </c:pt>
                <c:pt idx="5244">
                  <c:v>31.93</c:v>
                </c:pt>
                <c:pt idx="5245">
                  <c:v>31.94</c:v>
                </c:pt>
                <c:pt idx="5246">
                  <c:v>31.94</c:v>
                </c:pt>
                <c:pt idx="5247">
                  <c:v>31.94</c:v>
                </c:pt>
                <c:pt idx="5248">
                  <c:v>31.94</c:v>
                </c:pt>
                <c:pt idx="5249">
                  <c:v>31.94</c:v>
                </c:pt>
                <c:pt idx="5250">
                  <c:v>31.94</c:v>
                </c:pt>
                <c:pt idx="5251">
                  <c:v>31.94</c:v>
                </c:pt>
                <c:pt idx="5252">
                  <c:v>31.94</c:v>
                </c:pt>
                <c:pt idx="5253">
                  <c:v>31.94</c:v>
                </c:pt>
                <c:pt idx="5254">
                  <c:v>31.94</c:v>
                </c:pt>
                <c:pt idx="5255">
                  <c:v>31.94</c:v>
                </c:pt>
                <c:pt idx="5256">
                  <c:v>31.94</c:v>
                </c:pt>
                <c:pt idx="5257">
                  <c:v>31.94</c:v>
                </c:pt>
                <c:pt idx="5258">
                  <c:v>31.94</c:v>
                </c:pt>
                <c:pt idx="5259">
                  <c:v>31.95</c:v>
                </c:pt>
                <c:pt idx="5260">
                  <c:v>31.94</c:v>
                </c:pt>
                <c:pt idx="5261">
                  <c:v>31.94</c:v>
                </c:pt>
                <c:pt idx="5262">
                  <c:v>31.95</c:v>
                </c:pt>
                <c:pt idx="5263">
                  <c:v>31.95</c:v>
                </c:pt>
                <c:pt idx="5264">
                  <c:v>31.95</c:v>
                </c:pt>
                <c:pt idx="5265">
                  <c:v>31.95</c:v>
                </c:pt>
                <c:pt idx="5266">
                  <c:v>31.95</c:v>
                </c:pt>
                <c:pt idx="5267">
                  <c:v>31.96</c:v>
                </c:pt>
                <c:pt idx="5268">
                  <c:v>31.95</c:v>
                </c:pt>
                <c:pt idx="5269">
                  <c:v>31.95</c:v>
                </c:pt>
                <c:pt idx="5270">
                  <c:v>31.95</c:v>
                </c:pt>
                <c:pt idx="5271">
                  <c:v>31.95</c:v>
                </c:pt>
                <c:pt idx="5272">
                  <c:v>31.95</c:v>
                </c:pt>
                <c:pt idx="5273">
                  <c:v>31.95</c:v>
                </c:pt>
                <c:pt idx="5274">
                  <c:v>31.95</c:v>
                </c:pt>
                <c:pt idx="5275">
                  <c:v>31.95</c:v>
                </c:pt>
                <c:pt idx="5276">
                  <c:v>31.94</c:v>
                </c:pt>
                <c:pt idx="5277">
                  <c:v>31.95</c:v>
                </c:pt>
                <c:pt idx="5278">
                  <c:v>31.95</c:v>
                </c:pt>
                <c:pt idx="5279">
                  <c:v>31.95</c:v>
                </c:pt>
                <c:pt idx="5280">
                  <c:v>31.95</c:v>
                </c:pt>
                <c:pt idx="5281">
                  <c:v>31.95</c:v>
                </c:pt>
                <c:pt idx="5282">
                  <c:v>31.95</c:v>
                </c:pt>
                <c:pt idx="5283">
                  <c:v>31.96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2433872"/>
        <c:axId val="292434264"/>
      </c:scatterChart>
      <c:valAx>
        <c:axId val="29243387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434264"/>
        <c:crosses val="autoZero"/>
        <c:crossBetween val="midCat"/>
      </c:valAx>
      <c:valAx>
        <c:axId val="292434264"/>
        <c:scaling>
          <c:orientation val="minMax"/>
          <c:min val="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43387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'2015_11_02-11_02_44'!$B$1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'2015_11_02-11_02_44'!$A$2:$A$5293</c:f>
              <c:numCache>
                <c:formatCode>mm:ss.0</c:formatCode>
                <c:ptCount val="5292"/>
                <c:pt idx="0">
                  <c:v>0.46035418981481485</c:v>
                </c:pt>
                <c:pt idx="1">
                  <c:v>0.46035812500000001</c:v>
                </c:pt>
                <c:pt idx="2">
                  <c:v>0.46036081018518521</c:v>
                </c:pt>
                <c:pt idx="3">
                  <c:v>0.46036413194444448</c:v>
                </c:pt>
                <c:pt idx="4">
                  <c:v>0.46036740740740739</c:v>
                </c:pt>
                <c:pt idx="5">
                  <c:v>0.46037074074074075</c:v>
                </c:pt>
                <c:pt idx="6">
                  <c:v>0.46037406249999996</c:v>
                </c:pt>
                <c:pt idx="7">
                  <c:v>0.46037737268518519</c:v>
                </c:pt>
                <c:pt idx="8">
                  <c:v>0.46038011574074073</c:v>
                </c:pt>
                <c:pt idx="9">
                  <c:v>0.46038335648148149</c:v>
                </c:pt>
                <c:pt idx="10">
                  <c:v>0.4603862037037037</c:v>
                </c:pt>
                <c:pt idx="11">
                  <c:v>0.46038946759259258</c:v>
                </c:pt>
                <c:pt idx="12">
                  <c:v>0.46039218750000005</c:v>
                </c:pt>
                <c:pt idx="13">
                  <c:v>0.46039553240740738</c:v>
                </c:pt>
                <c:pt idx="14">
                  <c:v>0.46039829861111109</c:v>
                </c:pt>
                <c:pt idx="15">
                  <c:v>0.46040155092592588</c:v>
                </c:pt>
                <c:pt idx="16">
                  <c:v>0.46040434027777777</c:v>
                </c:pt>
                <c:pt idx="17">
                  <c:v>0.46040763888888891</c:v>
                </c:pt>
                <c:pt idx="18">
                  <c:v>0.46041099537037034</c:v>
                </c:pt>
                <c:pt idx="19">
                  <c:v>0.46041481481481483</c:v>
                </c:pt>
                <c:pt idx="20">
                  <c:v>0.46041752314814816</c:v>
                </c:pt>
                <c:pt idx="21">
                  <c:v>0.46042075231481477</c:v>
                </c:pt>
                <c:pt idx="22">
                  <c:v>0.46042343750000003</c:v>
                </c:pt>
                <c:pt idx="23">
                  <c:v>0.46042673611111112</c:v>
                </c:pt>
                <c:pt idx="24">
                  <c:v>0.46042938657407406</c:v>
                </c:pt>
                <c:pt idx="25">
                  <c:v>0.46043273148148151</c:v>
                </c:pt>
                <c:pt idx="26">
                  <c:v>0.46043537037037036</c:v>
                </c:pt>
                <c:pt idx="27">
                  <c:v>0.46043861111111112</c:v>
                </c:pt>
                <c:pt idx="28">
                  <c:v>0.46044128472222218</c:v>
                </c:pt>
                <c:pt idx="29">
                  <c:v>0.46044461805555553</c:v>
                </c:pt>
                <c:pt idx="30">
                  <c:v>0.46044723379629632</c:v>
                </c:pt>
                <c:pt idx="31">
                  <c:v>0.46045059027777779</c:v>
                </c:pt>
                <c:pt idx="32">
                  <c:v>0.46045321759259261</c:v>
                </c:pt>
                <c:pt idx="33">
                  <c:v>0.46045650462962961</c:v>
                </c:pt>
                <c:pt idx="34">
                  <c:v>0.46045912037037035</c:v>
                </c:pt>
                <c:pt idx="35">
                  <c:v>0.46046252314814812</c:v>
                </c:pt>
                <c:pt idx="36">
                  <c:v>0.46046518518518514</c:v>
                </c:pt>
                <c:pt idx="37">
                  <c:v>0.4604685185185185</c:v>
                </c:pt>
                <c:pt idx="38">
                  <c:v>0.46047175925925926</c:v>
                </c:pt>
                <c:pt idx="39">
                  <c:v>0.4604750231481482</c:v>
                </c:pt>
                <c:pt idx="40">
                  <c:v>0.46047775462962964</c:v>
                </c:pt>
                <c:pt idx="41">
                  <c:v>0.46048098379629626</c:v>
                </c:pt>
                <c:pt idx="42">
                  <c:v>0.46048370370370373</c:v>
                </c:pt>
                <c:pt idx="43">
                  <c:v>0.46048692129629631</c:v>
                </c:pt>
                <c:pt idx="44">
                  <c:v>0.46048975694444444</c:v>
                </c:pt>
                <c:pt idx="45">
                  <c:v>0.46049300925925923</c:v>
                </c:pt>
                <c:pt idx="46">
                  <c:v>0.46049565972222223</c:v>
                </c:pt>
                <c:pt idx="47">
                  <c:v>0.46049888888888885</c:v>
                </c:pt>
                <c:pt idx="48">
                  <c:v>0.46050160879629631</c:v>
                </c:pt>
                <c:pt idx="49">
                  <c:v>0.46050486111111111</c:v>
                </c:pt>
                <c:pt idx="50">
                  <c:v>0.46050751157407405</c:v>
                </c:pt>
                <c:pt idx="51">
                  <c:v>0.46051072916666663</c:v>
                </c:pt>
                <c:pt idx="52">
                  <c:v>0.46051346064814819</c:v>
                </c:pt>
                <c:pt idx="53">
                  <c:v>0.46051666666666669</c:v>
                </c:pt>
                <c:pt idx="54">
                  <c:v>0.46051944444444448</c:v>
                </c:pt>
                <c:pt idx="55">
                  <c:v>0.46052269675925928</c:v>
                </c:pt>
                <c:pt idx="56">
                  <c:v>0.46052543981481481</c:v>
                </c:pt>
                <c:pt idx="57">
                  <c:v>0.46052873842592595</c:v>
                </c:pt>
                <c:pt idx="58">
                  <c:v>0.4605314699074074</c:v>
                </c:pt>
                <c:pt idx="59">
                  <c:v>0.46053469907407413</c:v>
                </c:pt>
                <c:pt idx="60">
                  <c:v>0.46053749999999999</c:v>
                </c:pt>
                <c:pt idx="61">
                  <c:v>0.46054074074074075</c:v>
                </c:pt>
                <c:pt idx="62">
                  <c:v>0.46054413194444449</c:v>
                </c:pt>
                <c:pt idx="63">
                  <c:v>0.46054739583333332</c:v>
                </c:pt>
                <c:pt idx="64">
                  <c:v>0.46055021990740741</c:v>
                </c:pt>
                <c:pt idx="65">
                  <c:v>0.46055350694444441</c:v>
                </c:pt>
                <c:pt idx="66">
                  <c:v>0.46055625</c:v>
                </c:pt>
                <c:pt idx="67">
                  <c:v>0.46055957175925927</c:v>
                </c:pt>
                <c:pt idx="68">
                  <c:v>0.46056223379629629</c:v>
                </c:pt>
                <c:pt idx="69">
                  <c:v>0.46056550925925926</c:v>
                </c:pt>
                <c:pt idx="70">
                  <c:v>0.46056818287037032</c:v>
                </c:pt>
                <c:pt idx="71">
                  <c:v>0.46057144675925926</c:v>
                </c:pt>
                <c:pt idx="72">
                  <c:v>0.46057415509259259</c:v>
                </c:pt>
                <c:pt idx="73">
                  <c:v>0.46057748842592594</c:v>
                </c:pt>
                <c:pt idx="74">
                  <c:v>0.46058015046296297</c:v>
                </c:pt>
                <c:pt idx="75">
                  <c:v>0.46058337962962964</c:v>
                </c:pt>
                <c:pt idx="76">
                  <c:v>0.46058604166666667</c:v>
                </c:pt>
                <c:pt idx="77">
                  <c:v>0.46058928240740737</c:v>
                </c:pt>
                <c:pt idx="78">
                  <c:v>0.46059200231481484</c:v>
                </c:pt>
                <c:pt idx="79">
                  <c:v>0.46059534722222223</c:v>
                </c:pt>
                <c:pt idx="80">
                  <c:v>0.46059805555555555</c:v>
                </c:pt>
                <c:pt idx="81">
                  <c:v>0.46060148148148145</c:v>
                </c:pt>
                <c:pt idx="82">
                  <c:v>0.46060473379629635</c:v>
                </c:pt>
                <c:pt idx="83">
                  <c:v>0.46060811342592589</c:v>
                </c:pt>
                <c:pt idx="84">
                  <c:v>0.46061079861111115</c:v>
                </c:pt>
                <c:pt idx="85">
                  <c:v>0.46061412037037036</c:v>
                </c:pt>
                <c:pt idx="86">
                  <c:v>0.46061681712962965</c:v>
                </c:pt>
                <c:pt idx="87">
                  <c:v>0.46062006944444445</c:v>
                </c:pt>
                <c:pt idx="88">
                  <c:v>0.46062277777777777</c:v>
                </c:pt>
                <c:pt idx="89">
                  <c:v>0.46062603009259262</c:v>
                </c:pt>
                <c:pt idx="90">
                  <c:v>0.46062884259259262</c:v>
                </c:pt>
                <c:pt idx="91">
                  <c:v>0.46063223379629631</c:v>
                </c:pt>
                <c:pt idx="92">
                  <c:v>0.46063491898148151</c:v>
                </c:pt>
                <c:pt idx="93">
                  <c:v>0.46063815972222222</c:v>
                </c:pt>
                <c:pt idx="94">
                  <c:v>0.46064089120370372</c:v>
                </c:pt>
                <c:pt idx="95">
                  <c:v>0.46064416666666669</c:v>
                </c:pt>
                <c:pt idx="96">
                  <c:v>0.46064694444444448</c:v>
                </c:pt>
                <c:pt idx="97">
                  <c:v>0.4606502662037037</c:v>
                </c:pt>
                <c:pt idx="98">
                  <c:v>0.4606530324074074</c:v>
                </c:pt>
                <c:pt idx="99">
                  <c:v>0.4606562847222222</c:v>
                </c:pt>
                <c:pt idx="100">
                  <c:v>0.4606590162037037</c:v>
                </c:pt>
                <c:pt idx="101">
                  <c:v>0.46066229166666667</c:v>
                </c:pt>
                <c:pt idx="102">
                  <c:v>0.46066564814814814</c:v>
                </c:pt>
                <c:pt idx="103">
                  <c:v>0.4606689351851852</c:v>
                </c:pt>
                <c:pt idx="104">
                  <c:v>0.46067165509259261</c:v>
                </c:pt>
                <c:pt idx="105">
                  <c:v>0.46067496527777779</c:v>
                </c:pt>
                <c:pt idx="106">
                  <c:v>0.46067770833333332</c:v>
                </c:pt>
                <c:pt idx="107">
                  <c:v>0.46068104166666668</c:v>
                </c:pt>
                <c:pt idx="108">
                  <c:v>0.46068381944444448</c:v>
                </c:pt>
                <c:pt idx="109">
                  <c:v>0.46068715277777778</c:v>
                </c:pt>
                <c:pt idx="110">
                  <c:v>0.46068986111111115</c:v>
                </c:pt>
                <c:pt idx="111">
                  <c:v>0.46069315972222219</c:v>
                </c:pt>
                <c:pt idx="112">
                  <c:v>0.46069587962962966</c:v>
                </c:pt>
                <c:pt idx="113">
                  <c:v>0.46069915509259257</c:v>
                </c:pt>
                <c:pt idx="114">
                  <c:v>0.46070185185185181</c:v>
                </c:pt>
                <c:pt idx="115">
                  <c:v>0.46070519675925925</c:v>
                </c:pt>
                <c:pt idx="116">
                  <c:v>0.46070790509259263</c:v>
                </c:pt>
                <c:pt idx="117">
                  <c:v>0.46071120370370372</c:v>
                </c:pt>
                <c:pt idx="118">
                  <c:v>0.46071392361111108</c:v>
                </c:pt>
                <c:pt idx="119">
                  <c:v>0.46071733796296299</c:v>
                </c:pt>
                <c:pt idx="120">
                  <c:v>0.46072064814814812</c:v>
                </c:pt>
                <c:pt idx="121">
                  <c:v>0.46072401620370368</c:v>
                </c:pt>
                <c:pt idx="122">
                  <c:v>0.46072671296296291</c:v>
                </c:pt>
                <c:pt idx="123">
                  <c:v>0.46073008101851848</c:v>
                </c:pt>
                <c:pt idx="124">
                  <c:v>0.46073283564814815</c:v>
                </c:pt>
                <c:pt idx="125">
                  <c:v>0.46073619212962963</c:v>
                </c:pt>
                <c:pt idx="126">
                  <c:v>0.46073894675925925</c:v>
                </c:pt>
                <c:pt idx="127">
                  <c:v>0.46074226851851852</c:v>
                </c:pt>
                <c:pt idx="128">
                  <c:v>0.46074498842592587</c:v>
                </c:pt>
                <c:pt idx="129">
                  <c:v>0.46074828703703702</c:v>
                </c:pt>
                <c:pt idx="130">
                  <c:v>0.46075100694444443</c:v>
                </c:pt>
                <c:pt idx="131">
                  <c:v>0.46075429398148149</c:v>
                </c:pt>
                <c:pt idx="132">
                  <c:v>0.46075700231481481</c:v>
                </c:pt>
                <c:pt idx="133">
                  <c:v>0.46076027777777778</c:v>
                </c:pt>
                <c:pt idx="134">
                  <c:v>0.46076313657407408</c:v>
                </c:pt>
                <c:pt idx="135">
                  <c:v>0.46076644675925921</c:v>
                </c:pt>
                <c:pt idx="136">
                  <c:v>0.46076920138888888</c:v>
                </c:pt>
                <c:pt idx="137">
                  <c:v>0.46077253472222224</c:v>
                </c:pt>
                <c:pt idx="138">
                  <c:v>0.46077596064814813</c:v>
                </c:pt>
                <c:pt idx="139">
                  <c:v>0.46077869212962957</c:v>
                </c:pt>
                <c:pt idx="140">
                  <c:v>0.46078208333333337</c:v>
                </c:pt>
                <c:pt idx="141">
                  <c:v>0.46078484953703702</c:v>
                </c:pt>
                <c:pt idx="142">
                  <c:v>0.4607882060185185</c:v>
                </c:pt>
                <c:pt idx="143">
                  <c:v>0.46079096064814817</c:v>
                </c:pt>
                <c:pt idx="144">
                  <c:v>0.46079430555555551</c:v>
                </c:pt>
                <c:pt idx="145">
                  <c:v>0.46079707175925927</c:v>
                </c:pt>
                <c:pt idx="146">
                  <c:v>0.46080043981481483</c:v>
                </c:pt>
                <c:pt idx="147">
                  <c:v>0.46080325231481484</c:v>
                </c:pt>
                <c:pt idx="148">
                  <c:v>0.4608065740740741</c:v>
                </c:pt>
                <c:pt idx="149">
                  <c:v>0.46080942129629632</c:v>
                </c:pt>
                <c:pt idx="150">
                  <c:v>0.46081274305555553</c:v>
                </c:pt>
                <c:pt idx="151">
                  <c:v>0.4608161458333333</c:v>
                </c:pt>
                <c:pt idx="152">
                  <c:v>0.46081951388888887</c:v>
                </c:pt>
                <c:pt idx="153">
                  <c:v>0.46082228009259257</c:v>
                </c:pt>
                <c:pt idx="154">
                  <c:v>0.46082559027777781</c:v>
                </c:pt>
                <c:pt idx="155">
                  <c:v>0.46082834490740737</c:v>
                </c:pt>
                <c:pt idx="156">
                  <c:v>0.46083167824074073</c:v>
                </c:pt>
                <c:pt idx="157">
                  <c:v>0.4608344328703704</c:v>
                </c:pt>
                <c:pt idx="158">
                  <c:v>0.46083778935185182</c:v>
                </c:pt>
                <c:pt idx="159">
                  <c:v>0.46084057870370371</c:v>
                </c:pt>
                <c:pt idx="160">
                  <c:v>0.4608438310185185</c:v>
                </c:pt>
                <c:pt idx="161">
                  <c:v>0.46084650462962967</c:v>
                </c:pt>
                <c:pt idx="162">
                  <c:v>0.460849849537037</c:v>
                </c:pt>
                <c:pt idx="163">
                  <c:v>0.46085253472222226</c:v>
                </c:pt>
                <c:pt idx="164">
                  <c:v>0.46085581018518518</c:v>
                </c:pt>
                <c:pt idx="165">
                  <c:v>0.46085848379629629</c:v>
                </c:pt>
                <c:pt idx="166">
                  <c:v>0.46086175925925926</c:v>
                </c:pt>
                <c:pt idx="167">
                  <c:v>0.46086446759259259</c:v>
                </c:pt>
                <c:pt idx="168">
                  <c:v>0.46086789351851848</c:v>
                </c:pt>
                <c:pt idx="169">
                  <c:v>0.4608711689814815</c:v>
                </c:pt>
                <c:pt idx="170">
                  <c:v>0.46087451388888884</c:v>
                </c:pt>
                <c:pt idx="171">
                  <c:v>0.46087726851851851</c:v>
                </c:pt>
                <c:pt idx="172">
                  <c:v>0.46088059027777778</c:v>
                </c:pt>
                <c:pt idx="173">
                  <c:v>0.46088325231481481</c:v>
                </c:pt>
                <c:pt idx="174">
                  <c:v>0.46088656249999999</c:v>
                </c:pt>
                <c:pt idx="175">
                  <c:v>0.46088924768518519</c:v>
                </c:pt>
                <c:pt idx="176">
                  <c:v>0.46089252314814816</c:v>
                </c:pt>
                <c:pt idx="177">
                  <c:v>0.46089521990740739</c:v>
                </c:pt>
                <c:pt idx="178">
                  <c:v>0.46089851851851854</c:v>
                </c:pt>
                <c:pt idx="179">
                  <c:v>0.46090126157407413</c:v>
                </c:pt>
                <c:pt idx="180">
                  <c:v>0.46090452546296296</c:v>
                </c:pt>
                <c:pt idx="181">
                  <c:v>0.46090726851851849</c:v>
                </c:pt>
                <c:pt idx="182">
                  <c:v>0.46091056712962963</c:v>
                </c:pt>
                <c:pt idx="183">
                  <c:v>0.46091331018518522</c:v>
                </c:pt>
                <c:pt idx="184">
                  <c:v>0.4609165740740741</c:v>
                </c:pt>
                <c:pt idx="185">
                  <c:v>0.46091943287037035</c:v>
                </c:pt>
                <c:pt idx="186">
                  <c:v>0.46092269675925923</c:v>
                </c:pt>
                <c:pt idx="187">
                  <c:v>0.46092616898148148</c:v>
                </c:pt>
                <c:pt idx="188">
                  <c:v>0.46092949074074069</c:v>
                </c:pt>
                <c:pt idx="189">
                  <c:v>0.46093221064814816</c:v>
                </c:pt>
                <c:pt idx="190">
                  <c:v>0.46093550925925925</c:v>
                </c:pt>
                <c:pt idx="191">
                  <c:v>0.46093825231481483</c:v>
                </c:pt>
                <c:pt idx="192">
                  <c:v>0.46094159722222222</c:v>
                </c:pt>
                <c:pt idx="193">
                  <c:v>0.46094427083333334</c:v>
                </c:pt>
                <c:pt idx="194">
                  <c:v>0.46094754629629625</c:v>
                </c:pt>
                <c:pt idx="195">
                  <c:v>0.46095019675925925</c:v>
                </c:pt>
                <c:pt idx="196">
                  <c:v>0.46095347222222222</c:v>
                </c:pt>
                <c:pt idx="197">
                  <c:v>0.46095616898148145</c:v>
                </c:pt>
                <c:pt idx="198">
                  <c:v>0.46095947916666669</c:v>
                </c:pt>
                <c:pt idx="199">
                  <c:v>0.4609621527777778</c:v>
                </c:pt>
                <c:pt idx="200">
                  <c:v>0.46096545138888884</c:v>
                </c:pt>
                <c:pt idx="201">
                  <c:v>0.46096813657407409</c:v>
                </c:pt>
                <c:pt idx="202">
                  <c:v>0.46097149305555557</c:v>
                </c:pt>
                <c:pt idx="203">
                  <c:v>0.46097416666666668</c:v>
                </c:pt>
                <c:pt idx="204">
                  <c:v>0.4609774421296296</c:v>
                </c:pt>
                <c:pt idx="205">
                  <c:v>0.46098018518518519</c:v>
                </c:pt>
                <c:pt idx="206">
                  <c:v>0.46098362268518517</c:v>
                </c:pt>
                <c:pt idx="207">
                  <c:v>0.46098753472222226</c:v>
                </c:pt>
                <c:pt idx="208">
                  <c:v>0.4609908680555555</c:v>
                </c:pt>
                <c:pt idx="209">
                  <c:v>0.46099356481481485</c:v>
                </c:pt>
                <c:pt idx="210">
                  <c:v>0.46099685185185185</c:v>
                </c:pt>
                <c:pt idx="211">
                  <c:v>0.46099958333333335</c:v>
                </c:pt>
                <c:pt idx="212">
                  <c:v>0.46100285879629627</c:v>
                </c:pt>
                <c:pt idx="213">
                  <c:v>0.46100561342592594</c:v>
                </c:pt>
                <c:pt idx="214">
                  <c:v>0.46100896990740742</c:v>
                </c:pt>
                <c:pt idx="215">
                  <c:v>0.46101175925925925</c:v>
                </c:pt>
                <c:pt idx="216">
                  <c:v>0.4610150115740741</c:v>
                </c:pt>
                <c:pt idx="217">
                  <c:v>0.46101784722222222</c:v>
                </c:pt>
                <c:pt idx="218">
                  <c:v>0.46102112268518519</c:v>
                </c:pt>
                <c:pt idx="219">
                  <c:v>0.46102451388888888</c:v>
                </c:pt>
                <c:pt idx="220">
                  <c:v>0.46102782407407411</c:v>
                </c:pt>
                <c:pt idx="221">
                  <c:v>0.46103056712962959</c:v>
                </c:pt>
                <c:pt idx="222">
                  <c:v>0.4610338541666667</c:v>
                </c:pt>
                <c:pt idx="223">
                  <c:v>0.46103656249999997</c:v>
                </c:pt>
                <c:pt idx="224">
                  <c:v>0.46103984953703708</c:v>
                </c:pt>
                <c:pt idx="225">
                  <c:v>0.46104259259259256</c:v>
                </c:pt>
                <c:pt idx="226">
                  <c:v>0.46104590277777779</c:v>
                </c:pt>
                <c:pt idx="227">
                  <c:v>0.46104859953703703</c:v>
                </c:pt>
                <c:pt idx="228">
                  <c:v>0.4610519212962963</c:v>
                </c:pt>
                <c:pt idx="229">
                  <c:v>0.46105467592592592</c:v>
                </c:pt>
                <c:pt idx="230">
                  <c:v>0.46105796296296297</c:v>
                </c:pt>
                <c:pt idx="231">
                  <c:v>0.46106069444444442</c:v>
                </c:pt>
                <c:pt idx="232">
                  <c:v>0.46106401620370369</c:v>
                </c:pt>
                <c:pt idx="233">
                  <c:v>0.46106677083333336</c:v>
                </c:pt>
                <c:pt idx="234">
                  <c:v>0.46107004629629628</c:v>
                </c:pt>
                <c:pt idx="235">
                  <c:v>0.46107271990740739</c:v>
                </c:pt>
                <c:pt idx="236">
                  <c:v>0.4610761805555556</c:v>
                </c:pt>
                <c:pt idx="237">
                  <c:v>0.46107946759259261</c:v>
                </c:pt>
                <c:pt idx="238">
                  <c:v>0.4610828472222222</c:v>
                </c:pt>
                <c:pt idx="239">
                  <c:v>0.46108554398148144</c:v>
                </c:pt>
                <c:pt idx="240">
                  <c:v>0.46108892361111109</c:v>
                </c:pt>
                <c:pt idx="241">
                  <c:v>0.46109164351851856</c:v>
                </c:pt>
                <c:pt idx="242">
                  <c:v>0.46109490740740738</c:v>
                </c:pt>
                <c:pt idx="243">
                  <c:v>0.46109763888888894</c:v>
                </c:pt>
                <c:pt idx="244">
                  <c:v>0.46110090277777777</c:v>
                </c:pt>
                <c:pt idx="245">
                  <c:v>0.46110365740740744</c:v>
                </c:pt>
                <c:pt idx="246">
                  <c:v>0.46110696759259256</c:v>
                </c:pt>
                <c:pt idx="247">
                  <c:v>0.46110971064814815</c:v>
                </c:pt>
                <c:pt idx="248">
                  <c:v>0.46111300925925924</c:v>
                </c:pt>
                <c:pt idx="249">
                  <c:v>0.46111582175925925</c:v>
                </c:pt>
                <c:pt idx="250">
                  <c:v>0.46111930555555558</c:v>
                </c:pt>
                <c:pt idx="251">
                  <c:v>0.46112221064814812</c:v>
                </c:pt>
                <c:pt idx="252">
                  <c:v>0.46112578703703705</c:v>
                </c:pt>
                <c:pt idx="253">
                  <c:v>0.46112936342592592</c:v>
                </c:pt>
                <c:pt idx="254">
                  <c:v>0.46113221064814813</c:v>
                </c:pt>
                <c:pt idx="255">
                  <c:v>0.4611355787037037</c:v>
                </c:pt>
                <c:pt idx="256">
                  <c:v>0.46113846064814812</c:v>
                </c:pt>
                <c:pt idx="257">
                  <c:v>0.46114180555555556</c:v>
                </c:pt>
                <c:pt idx="258">
                  <c:v>0.46114457175925927</c:v>
                </c:pt>
                <c:pt idx="259">
                  <c:v>0.46114797453703704</c:v>
                </c:pt>
                <c:pt idx="260">
                  <c:v>0.46115109953703709</c:v>
                </c:pt>
                <c:pt idx="261">
                  <c:v>0.46115444444444442</c:v>
                </c:pt>
                <c:pt idx="262">
                  <c:v>0.46115789351851855</c:v>
                </c:pt>
                <c:pt idx="263">
                  <c:v>0.46116131944444444</c:v>
                </c:pt>
                <c:pt idx="264">
                  <c:v>0.46116459490740741</c:v>
                </c:pt>
                <c:pt idx="265">
                  <c:v>0.46116799768518518</c:v>
                </c:pt>
                <c:pt idx="266">
                  <c:v>0.46117140046296295</c:v>
                </c:pt>
                <c:pt idx="267">
                  <c:v>0.46117481481481476</c:v>
                </c:pt>
                <c:pt idx="268">
                  <c:v>0.46117841435185186</c:v>
                </c:pt>
                <c:pt idx="269">
                  <c:v>0.46118194444444444</c:v>
                </c:pt>
                <c:pt idx="270">
                  <c:v>0.46118541666666668</c:v>
                </c:pt>
                <c:pt idx="271">
                  <c:v>0.46118932870370372</c:v>
                </c:pt>
                <c:pt idx="272">
                  <c:v>0.46119317129629628</c:v>
                </c:pt>
                <c:pt idx="273">
                  <c:v>0.46119718749999999</c:v>
                </c:pt>
                <c:pt idx="274">
                  <c:v>0.46120111111111112</c:v>
                </c:pt>
                <c:pt idx="275">
                  <c:v>0.46120511574074069</c:v>
                </c:pt>
                <c:pt idx="276">
                  <c:v>0.46120902777777778</c:v>
                </c:pt>
                <c:pt idx="277">
                  <c:v>0.46121296296296294</c:v>
                </c:pt>
                <c:pt idx="278">
                  <c:v>0.46121696759259256</c:v>
                </c:pt>
                <c:pt idx="279">
                  <c:v>0.46122083333333336</c:v>
                </c:pt>
                <c:pt idx="280">
                  <c:v>0.46122474537037039</c:v>
                </c:pt>
                <c:pt idx="281">
                  <c:v>0.46122861111111108</c:v>
                </c:pt>
                <c:pt idx="282">
                  <c:v>0.46123202546296294</c:v>
                </c:pt>
                <c:pt idx="283">
                  <c:v>0.4612354398148148</c:v>
                </c:pt>
                <c:pt idx="284">
                  <c:v>0.46123896990740737</c:v>
                </c:pt>
                <c:pt idx="285">
                  <c:v>0.46124233796296293</c:v>
                </c:pt>
                <c:pt idx="286">
                  <c:v>0.46124582175925927</c:v>
                </c:pt>
                <c:pt idx="287">
                  <c:v>0.46124928240740742</c:v>
                </c:pt>
                <c:pt idx="288">
                  <c:v>0.46125287037037038</c:v>
                </c:pt>
                <c:pt idx="289">
                  <c:v>0.46125640046296296</c:v>
                </c:pt>
                <c:pt idx="290">
                  <c:v>0.4612598263888889</c:v>
                </c:pt>
                <c:pt idx="291">
                  <c:v>0.46126329861111109</c:v>
                </c:pt>
                <c:pt idx="292">
                  <c:v>0.46126672453703704</c:v>
                </c:pt>
                <c:pt idx="293">
                  <c:v>0.4612701388888889</c:v>
                </c:pt>
                <c:pt idx="294">
                  <c:v>0.46127350694444447</c:v>
                </c:pt>
                <c:pt idx="295">
                  <c:v>0.46127684027777777</c:v>
                </c:pt>
                <c:pt idx="296">
                  <c:v>0.46128034722222222</c:v>
                </c:pt>
                <c:pt idx="297">
                  <c:v>0.46128372685185187</c:v>
                </c:pt>
                <c:pt idx="298">
                  <c:v>0.46128712962962964</c:v>
                </c:pt>
                <c:pt idx="299">
                  <c:v>0.46129054398148145</c:v>
                </c:pt>
                <c:pt idx="300">
                  <c:v>0.4612939236111111</c:v>
                </c:pt>
                <c:pt idx="301">
                  <c:v>0.46129734953703699</c:v>
                </c:pt>
                <c:pt idx="302">
                  <c:v>0.46130081018518521</c:v>
                </c:pt>
                <c:pt idx="303">
                  <c:v>0.46130439814814816</c:v>
                </c:pt>
                <c:pt idx="304">
                  <c:v>0.46130782407407406</c:v>
                </c:pt>
                <c:pt idx="305">
                  <c:v>0.46131129629629625</c:v>
                </c:pt>
                <c:pt idx="306">
                  <c:v>0.461314849537037</c:v>
                </c:pt>
                <c:pt idx="307">
                  <c:v>0.46131835648148151</c:v>
                </c:pt>
                <c:pt idx="308">
                  <c:v>0.46132186342592596</c:v>
                </c:pt>
                <c:pt idx="309">
                  <c:v>0.46132527777777782</c:v>
                </c:pt>
                <c:pt idx="310">
                  <c:v>0.46132875000000001</c:v>
                </c:pt>
                <c:pt idx="311">
                  <c:v>0.46133233796296297</c:v>
                </c:pt>
                <c:pt idx="312">
                  <c:v>0.46133585648148151</c:v>
                </c:pt>
                <c:pt idx="313">
                  <c:v>0.46133952546296292</c:v>
                </c:pt>
                <c:pt idx="314">
                  <c:v>0.46134296296296301</c:v>
                </c:pt>
                <c:pt idx="315">
                  <c:v>0.46134641203703702</c:v>
                </c:pt>
                <c:pt idx="316">
                  <c:v>0.46134999999999998</c:v>
                </c:pt>
                <c:pt idx="317">
                  <c:v>0.4613534953703704</c:v>
                </c:pt>
                <c:pt idx="318">
                  <c:v>0.46135697916666668</c:v>
                </c:pt>
                <c:pt idx="319">
                  <c:v>0.46136045138888893</c:v>
                </c:pt>
                <c:pt idx="320">
                  <c:v>0.46136390046296299</c:v>
                </c:pt>
                <c:pt idx="321">
                  <c:v>0.46136741898148154</c:v>
                </c:pt>
                <c:pt idx="322">
                  <c:v>0.46137083333333334</c:v>
                </c:pt>
                <c:pt idx="323">
                  <c:v>0.46137425925925929</c:v>
                </c:pt>
                <c:pt idx="324">
                  <c:v>0.46137771990740739</c:v>
                </c:pt>
                <c:pt idx="325">
                  <c:v>0.46138113425925925</c:v>
                </c:pt>
                <c:pt idx="326">
                  <c:v>0.46138466435185183</c:v>
                </c:pt>
                <c:pt idx="327">
                  <c:v>0.46138814814814816</c:v>
                </c:pt>
                <c:pt idx="328">
                  <c:v>0.46139159722222223</c:v>
                </c:pt>
                <c:pt idx="329">
                  <c:v>0.4613950462962963</c:v>
                </c:pt>
                <c:pt idx="330">
                  <c:v>0.46139847222222219</c:v>
                </c:pt>
                <c:pt idx="331">
                  <c:v>0.46140200231481482</c:v>
                </c:pt>
                <c:pt idx="332">
                  <c:v>0.46140542824074071</c:v>
                </c:pt>
                <c:pt idx="333">
                  <c:v>0.46140891203703704</c:v>
                </c:pt>
                <c:pt idx="334">
                  <c:v>0.46141233796296294</c:v>
                </c:pt>
                <c:pt idx="335">
                  <c:v>0.46141572916666668</c:v>
                </c:pt>
                <c:pt idx="336">
                  <c:v>0.46141916666666666</c:v>
                </c:pt>
                <c:pt idx="337">
                  <c:v>0.46142259259259261</c:v>
                </c:pt>
                <c:pt idx="338">
                  <c:v>0.46142604166666668</c:v>
                </c:pt>
                <c:pt idx="339">
                  <c:v>0.46142943287037036</c:v>
                </c:pt>
                <c:pt idx="340">
                  <c:v>0.46143280092592592</c:v>
                </c:pt>
                <c:pt idx="341">
                  <c:v>0.46143621527777778</c:v>
                </c:pt>
                <c:pt idx="342">
                  <c:v>0.46143958333333335</c:v>
                </c:pt>
                <c:pt idx="343">
                  <c:v>0.46144299768518521</c:v>
                </c:pt>
                <c:pt idx="344">
                  <c:v>0.46144641203703701</c:v>
                </c:pt>
                <c:pt idx="345">
                  <c:v>0.46144979166666666</c:v>
                </c:pt>
                <c:pt idx="346">
                  <c:v>0.46145322916666665</c:v>
                </c:pt>
                <c:pt idx="347">
                  <c:v>0.46145662037037033</c:v>
                </c:pt>
                <c:pt idx="348">
                  <c:v>0.46146010416666666</c:v>
                </c:pt>
                <c:pt idx="349">
                  <c:v>0.46146348379629631</c:v>
                </c:pt>
                <c:pt idx="350">
                  <c:v>0.46146689814814817</c:v>
                </c:pt>
                <c:pt idx="351">
                  <c:v>0.46147032407407407</c:v>
                </c:pt>
                <c:pt idx="352">
                  <c:v>0.46147368055555554</c:v>
                </c:pt>
                <c:pt idx="353">
                  <c:v>0.46147716435185182</c:v>
                </c:pt>
                <c:pt idx="354">
                  <c:v>0.46148063657407407</c:v>
                </c:pt>
                <c:pt idx="355">
                  <c:v>0.46148408564814813</c:v>
                </c:pt>
                <c:pt idx="356">
                  <c:v>0.46148751157407403</c:v>
                </c:pt>
                <c:pt idx="357">
                  <c:v>0.46149093750000003</c:v>
                </c:pt>
                <c:pt idx="358">
                  <c:v>0.4614945138888889</c:v>
                </c:pt>
                <c:pt idx="359">
                  <c:v>0.46149793981481485</c:v>
                </c:pt>
                <c:pt idx="360">
                  <c:v>0.46150140046296295</c:v>
                </c:pt>
                <c:pt idx="361">
                  <c:v>0.46150481481481481</c:v>
                </c:pt>
                <c:pt idx="362">
                  <c:v>0.46150828703703706</c:v>
                </c:pt>
                <c:pt idx="363">
                  <c:v>0.46151179398148146</c:v>
                </c:pt>
                <c:pt idx="364">
                  <c:v>0.46151523148148149</c:v>
                </c:pt>
                <c:pt idx="365">
                  <c:v>0.46151873842592589</c:v>
                </c:pt>
                <c:pt idx="366">
                  <c:v>0.46152212962962963</c:v>
                </c:pt>
                <c:pt idx="367">
                  <c:v>0.46152554398148143</c:v>
                </c:pt>
                <c:pt idx="368">
                  <c:v>0.46152910879629627</c:v>
                </c:pt>
                <c:pt idx="369">
                  <c:v>0.46153261574074073</c:v>
                </c:pt>
                <c:pt idx="370">
                  <c:v>0.461536099537037</c:v>
                </c:pt>
                <c:pt idx="371">
                  <c:v>0.46153957175925925</c:v>
                </c:pt>
                <c:pt idx="372">
                  <c:v>0.46154297453703702</c:v>
                </c:pt>
                <c:pt idx="373">
                  <c:v>0.46154655092592595</c:v>
                </c:pt>
                <c:pt idx="374">
                  <c:v>0.46154996527777775</c:v>
                </c:pt>
                <c:pt idx="375">
                  <c:v>0.46155346064814817</c:v>
                </c:pt>
                <c:pt idx="376">
                  <c:v>0.46155690972222224</c:v>
                </c:pt>
                <c:pt idx="377">
                  <c:v>0.46156040509259261</c:v>
                </c:pt>
                <c:pt idx="378">
                  <c:v>0.46156396990740739</c:v>
                </c:pt>
                <c:pt idx="379">
                  <c:v>0.46156740740740743</c:v>
                </c:pt>
                <c:pt idx="380">
                  <c:v>0.46157096064814818</c:v>
                </c:pt>
                <c:pt idx="381">
                  <c:v>0.46157442129629628</c:v>
                </c:pt>
                <c:pt idx="382">
                  <c:v>0.46157788194444443</c:v>
                </c:pt>
                <c:pt idx="383">
                  <c:v>0.46158145833333331</c:v>
                </c:pt>
                <c:pt idx="384">
                  <c:v>0.46158493055555555</c:v>
                </c:pt>
                <c:pt idx="385">
                  <c:v>0.46158842592592592</c:v>
                </c:pt>
                <c:pt idx="386">
                  <c:v>0.46159187500000004</c:v>
                </c:pt>
                <c:pt idx="387">
                  <c:v>0.46159533564814814</c:v>
                </c:pt>
                <c:pt idx="388">
                  <c:v>0.4615989699074074</c:v>
                </c:pt>
                <c:pt idx="389">
                  <c:v>0.46160244212962964</c:v>
                </c:pt>
                <c:pt idx="390">
                  <c:v>0.46160590277777774</c:v>
                </c:pt>
                <c:pt idx="391">
                  <c:v>0.46160935185185187</c:v>
                </c:pt>
                <c:pt idx="392">
                  <c:v>0.46161282407407406</c:v>
                </c:pt>
                <c:pt idx="393">
                  <c:v>0.46161630787037033</c:v>
                </c:pt>
                <c:pt idx="394">
                  <c:v>0.46161975694444446</c:v>
                </c:pt>
                <c:pt idx="395">
                  <c:v>0.46162328703703709</c:v>
                </c:pt>
                <c:pt idx="396">
                  <c:v>0.4616267824074074</c:v>
                </c:pt>
                <c:pt idx="397">
                  <c:v>0.46163023148148147</c:v>
                </c:pt>
                <c:pt idx="398">
                  <c:v>0.46163378472222222</c:v>
                </c:pt>
                <c:pt idx="399">
                  <c:v>0.46163773148148146</c:v>
                </c:pt>
                <c:pt idx="400">
                  <c:v>0.46164120370370371</c:v>
                </c:pt>
                <c:pt idx="401">
                  <c:v>0.4616446759259259</c:v>
                </c:pt>
                <c:pt idx="402">
                  <c:v>0.4616481828703704</c:v>
                </c:pt>
                <c:pt idx="403">
                  <c:v>0.46165173611111116</c:v>
                </c:pt>
                <c:pt idx="404">
                  <c:v>0.46165521990740738</c:v>
                </c:pt>
                <c:pt idx="405">
                  <c:v>0.46165870370370371</c:v>
                </c:pt>
                <c:pt idx="406">
                  <c:v>0.46166215277777778</c:v>
                </c:pt>
                <c:pt idx="407">
                  <c:v>0.46166554398148146</c:v>
                </c:pt>
                <c:pt idx="408">
                  <c:v>0.46166905092592597</c:v>
                </c:pt>
                <c:pt idx="409">
                  <c:v>0.46167254629629628</c:v>
                </c:pt>
                <c:pt idx="410">
                  <c:v>0.46167592592592593</c:v>
                </c:pt>
                <c:pt idx="411">
                  <c:v>0.46167938657407409</c:v>
                </c:pt>
                <c:pt idx="412">
                  <c:v>0.46168278935185186</c:v>
                </c:pt>
                <c:pt idx="413">
                  <c:v>0.46168634259259256</c:v>
                </c:pt>
                <c:pt idx="414">
                  <c:v>0.46168978009259259</c:v>
                </c:pt>
                <c:pt idx="415">
                  <c:v>0.46169317129629633</c:v>
                </c:pt>
                <c:pt idx="416">
                  <c:v>0.46169656250000002</c:v>
                </c:pt>
                <c:pt idx="417">
                  <c:v>0.4617</c:v>
                </c:pt>
                <c:pt idx="418">
                  <c:v>0.46170349537037042</c:v>
                </c:pt>
                <c:pt idx="419">
                  <c:v>0.46170692129629631</c:v>
                </c:pt>
                <c:pt idx="420">
                  <c:v>0.46171028935185188</c:v>
                </c:pt>
                <c:pt idx="421">
                  <c:v>0.46171363425925921</c:v>
                </c:pt>
                <c:pt idx="422">
                  <c:v>0.46171699074074074</c:v>
                </c:pt>
                <c:pt idx="423">
                  <c:v>0.46172038194444442</c:v>
                </c:pt>
                <c:pt idx="424">
                  <c:v>0.4617237384259259</c:v>
                </c:pt>
                <c:pt idx="425">
                  <c:v>0.46172718749999997</c:v>
                </c:pt>
                <c:pt idx="426">
                  <c:v>0.46173056712962962</c:v>
                </c:pt>
                <c:pt idx="427">
                  <c:v>0.46173391203703701</c:v>
                </c:pt>
                <c:pt idx="428">
                  <c:v>0.46173726851851854</c:v>
                </c:pt>
                <c:pt idx="429">
                  <c:v>0.46174059027777781</c:v>
                </c:pt>
                <c:pt idx="430">
                  <c:v>0.46174402777777779</c:v>
                </c:pt>
                <c:pt idx="431">
                  <c:v>0.46174741898148147</c:v>
                </c:pt>
                <c:pt idx="432">
                  <c:v>0.46175081018518521</c:v>
                </c:pt>
                <c:pt idx="433">
                  <c:v>0.4617542824074074</c:v>
                </c:pt>
                <c:pt idx="434">
                  <c:v>0.46175776620370373</c:v>
                </c:pt>
                <c:pt idx="435">
                  <c:v>0.4617613888888889</c:v>
                </c:pt>
                <c:pt idx="436">
                  <c:v>0.46176482638888888</c:v>
                </c:pt>
                <c:pt idx="437">
                  <c:v>0.46176834490740742</c:v>
                </c:pt>
                <c:pt idx="438">
                  <c:v>0.46177175925925923</c:v>
                </c:pt>
                <c:pt idx="439">
                  <c:v>0.46177519675925921</c:v>
                </c:pt>
                <c:pt idx="440">
                  <c:v>0.46177874999999996</c:v>
                </c:pt>
                <c:pt idx="441">
                  <c:v>0.46178221064814817</c:v>
                </c:pt>
                <c:pt idx="442">
                  <c:v>0.46178564814814815</c:v>
                </c:pt>
                <c:pt idx="443">
                  <c:v>0.46178909722222222</c:v>
                </c:pt>
                <c:pt idx="444">
                  <c:v>0.46179259259259259</c:v>
                </c:pt>
                <c:pt idx="445">
                  <c:v>0.46179621527777776</c:v>
                </c:pt>
                <c:pt idx="446">
                  <c:v>0.46179969907407409</c:v>
                </c:pt>
                <c:pt idx="447">
                  <c:v>0.46180324074074069</c:v>
                </c:pt>
                <c:pt idx="448">
                  <c:v>0.46180673611111112</c:v>
                </c:pt>
                <c:pt idx="449">
                  <c:v>0.46181031249999999</c:v>
                </c:pt>
                <c:pt idx="450">
                  <c:v>0.46181387731481482</c:v>
                </c:pt>
                <c:pt idx="451">
                  <c:v>0.46181734953703701</c:v>
                </c:pt>
                <c:pt idx="452">
                  <c:v>0.46182081018518523</c:v>
                </c:pt>
                <c:pt idx="453">
                  <c:v>0.46182427083333333</c:v>
                </c:pt>
                <c:pt idx="454">
                  <c:v>0.46182776620370375</c:v>
                </c:pt>
                <c:pt idx="455">
                  <c:v>0.4618313194444445</c:v>
                </c:pt>
                <c:pt idx="456">
                  <c:v>0.46183472222222227</c:v>
                </c:pt>
                <c:pt idx="457">
                  <c:v>0.46183814814814816</c:v>
                </c:pt>
                <c:pt idx="458">
                  <c:v>0.46184162037037035</c:v>
                </c:pt>
                <c:pt idx="459">
                  <c:v>0.46184503472222221</c:v>
                </c:pt>
                <c:pt idx="460">
                  <c:v>0.46184851851851855</c:v>
                </c:pt>
                <c:pt idx="461">
                  <c:v>0.46185195601851853</c:v>
                </c:pt>
                <c:pt idx="462">
                  <c:v>0.46185537037037033</c:v>
                </c:pt>
                <c:pt idx="463">
                  <c:v>0.46185880787037042</c:v>
                </c:pt>
                <c:pt idx="464">
                  <c:v>0.46186223379629632</c:v>
                </c:pt>
                <c:pt idx="465">
                  <c:v>0.46186583333333336</c:v>
                </c:pt>
                <c:pt idx="466">
                  <c:v>0.46186924768518517</c:v>
                </c:pt>
                <c:pt idx="467">
                  <c:v>0.46187268518518515</c:v>
                </c:pt>
                <c:pt idx="468">
                  <c:v>0.46187613425925927</c:v>
                </c:pt>
                <c:pt idx="469">
                  <c:v>0.46187961805555555</c:v>
                </c:pt>
                <c:pt idx="470">
                  <c:v>0.46188315972222221</c:v>
                </c:pt>
                <c:pt idx="471">
                  <c:v>0.46188658564814816</c:v>
                </c:pt>
                <c:pt idx="472">
                  <c:v>0.46189003472222218</c:v>
                </c:pt>
                <c:pt idx="473">
                  <c:v>0.4618934837962963</c:v>
                </c:pt>
                <c:pt idx="474">
                  <c:v>0.46189694444444446</c:v>
                </c:pt>
                <c:pt idx="475">
                  <c:v>0.461900462962963</c:v>
                </c:pt>
                <c:pt idx="476">
                  <c:v>0.46190395833333331</c:v>
                </c:pt>
                <c:pt idx="477">
                  <c:v>0.46190744212962964</c:v>
                </c:pt>
                <c:pt idx="478">
                  <c:v>0.46191096064814818</c:v>
                </c:pt>
                <c:pt idx="479">
                  <c:v>0.46191446759259258</c:v>
                </c:pt>
                <c:pt idx="480">
                  <c:v>0.46191810185185184</c:v>
                </c:pt>
                <c:pt idx="481">
                  <c:v>0.46192162037037038</c:v>
                </c:pt>
                <c:pt idx="482">
                  <c:v>0.46192511574074074</c:v>
                </c:pt>
                <c:pt idx="483">
                  <c:v>0.46192866898148149</c:v>
                </c:pt>
                <c:pt idx="484">
                  <c:v>0.46193222222222219</c:v>
                </c:pt>
                <c:pt idx="485">
                  <c:v>0.46193583333333338</c:v>
                </c:pt>
                <c:pt idx="486">
                  <c:v>0.46193932870370369</c:v>
                </c:pt>
                <c:pt idx="487">
                  <c:v>0.46194297453703709</c:v>
                </c:pt>
                <c:pt idx="488">
                  <c:v>0.46194656250000005</c:v>
                </c:pt>
                <c:pt idx="489">
                  <c:v>0.46195010416666665</c:v>
                </c:pt>
                <c:pt idx="490">
                  <c:v>0.46195363425925923</c:v>
                </c:pt>
                <c:pt idx="491">
                  <c:v>0.46195712962962965</c:v>
                </c:pt>
                <c:pt idx="492">
                  <c:v>0.46196061342592593</c:v>
                </c:pt>
                <c:pt idx="493">
                  <c:v>0.46196423611111115</c:v>
                </c:pt>
                <c:pt idx="494">
                  <c:v>0.46196775462962963</c:v>
                </c:pt>
                <c:pt idx="495">
                  <c:v>0.46197123842592597</c:v>
                </c:pt>
                <c:pt idx="496">
                  <c:v>0.46197474537037037</c:v>
                </c:pt>
                <c:pt idx="497">
                  <c:v>0.46197810185185184</c:v>
                </c:pt>
                <c:pt idx="498">
                  <c:v>0.46198158564814817</c:v>
                </c:pt>
                <c:pt idx="499">
                  <c:v>0.46198494212962959</c:v>
                </c:pt>
                <c:pt idx="500">
                  <c:v>0.46198831018518516</c:v>
                </c:pt>
                <c:pt idx="501">
                  <c:v>0.46199168981481481</c:v>
                </c:pt>
                <c:pt idx="502">
                  <c:v>0.4619950347222222</c:v>
                </c:pt>
                <c:pt idx="503">
                  <c:v>0.46199857638888892</c:v>
                </c:pt>
                <c:pt idx="504">
                  <c:v>0.46200200231481481</c:v>
                </c:pt>
                <c:pt idx="505">
                  <c:v>0.46200557870370368</c:v>
                </c:pt>
                <c:pt idx="506">
                  <c:v>0.46200903935185184</c:v>
                </c:pt>
                <c:pt idx="507">
                  <c:v>0.46201247685185187</c:v>
                </c:pt>
                <c:pt idx="508">
                  <c:v>0.46201598379629627</c:v>
                </c:pt>
                <c:pt idx="509">
                  <c:v>0.46201947916666669</c:v>
                </c:pt>
                <c:pt idx="510">
                  <c:v>0.46202296296296291</c:v>
                </c:pt>
                <c:pt idx="511">
                  <c:v>0.46202642361111113</c:v>
                </c:pt>
                <c:pt idx="512">
                  <c:v>0.46202987268518519</c:v>
                </c:pt>
                <c:pt idx="513">
                  <c:v>0.46203343749999998</c:v>
                </c:pt>
                <c:pt idx="514">
                  <c:v>0.46203689814814813</c:v>
                </c:pt>
                <c:pt idx="515">
                  <c:v>0.4620403935185185</c:v>
                </c:pt>
                <c:pt idx="516">
                  <c:v>0.46204383101851848</c:v>
                </c:pt>
                <c:pt idx="517">
                  <c:v>0.46204726851851857</c:v>
                </c:pt>
                <c:pt idx="518">
                  <c:v>0.46205075231481479</c:v>
                </c:pt>
                <c:pt idx="519">
                  <c:v>0.46205424768518522</c:v>
                </c:pt>
                <c:pt idx="520">
                  <c:v>0.46205773148148149</c:v>
                </c:pt>
                <c:pt idx="521">
                  <c:v>0.46206118055555551</c:v>
                </c:pt>
                <c:pt idx="522">
                  <c:v>0.46206459490740742</c:v>
                </c:pt>
                <c:pt idx="523">
                  <c:v>0.46206813657407403</c:v>
                </c:pt>
                <c:pt idx="524">
                  <c:v>0.46207160879629633</c:v>
                </c:pt>
                <c:pt idx="525">
                  <c:v>0.4620750115740741</c:v>
                </c:pt>
                <c:pt idx="526">
                  <c:v>0.46207844907407408</c:v>
                </c:pt>
                <c:pt idx="527">
                  <c:v>0.46208194444444445</c:v>
                </c:pt>
                <c:pt idx="528">
                  <c:v>0.4620854976851852</c:v>
                </c:pt>
                <c:pt idx="529">
                  <c:v>0.46208893518518518</c:v>
                </c:pt>
                <c:pt idx="530">
                  <c:v>0.46209239583333334</c:v>
                </c:pt>
                <c:pt idx="531">
                  <c:v>0.46209586805555558</c:v>
                </c:pt>
                <c:pt idx="532">
                  <c:v>0.46209927083333335</c:v>
                </c:pt>
                <c:pt idx="533">
                  <c:v>0.46210284722222222</c:v>
                </c:pt>
                <c:pt idx="534">
                  <c:v>0.46210629629629629</c:v>
                </c:pt>
                <c:pt idx="535">
                  <c:v>0.46210981481481483</c:v>
                </c:pt>
                <c:pt idx="536">
                  <c:v>0.46211327546296294</c:v>
                </c:pt>
                <c:pt idx="537">
                  <c:v>0.462116724537037</c:v>
                </c:pt>
                <c:pt idx="538">
                  <c:v>0.46212019675925925</c:v>
                </c:pt>
                <c:pt idx="539">
                  <c:v>0.46212373842592597</c:v>
                </c:pt>
                <c:pt idx="540">
                  <c:v>0.46212755787037035</c:v>
                </c:pt>
                <c:pt idx="541">
                  <c:v>0.4621309027777778</c:v>
                </c:pt>
                <c:pt idx="542">
                  <c:v>0.46213428240740745</c:v>
                </c:pt>
                <c:pt idx="543">
                  <c:v>0.46213771990740743</c:v>
                </c:pt>
                <c:pt idx="544">
                  <c:v>0.46214109953703703</c:v>
                </c:pt>
                <c:pt idx="545">
                  <c:v>0.46214449074074077</c:v>
                </c:pt>
                <c:pt idx="546">
                  <c:v>0.46214790509259257</c:v>
                </c:pt>
                <c:pt idx="547">
                  <c:v>0.4621512615740741</c:v>
                </c:pt>
                <c:pt idx="548">
                  <c:v>0.46215475694444441</c:v>
                </c:pt>
                <c:pt idx="549">
                  <c:v>0.46215813657407406</c:v>
                </c:pt>
                <c:pt idx="550">
                  <c:v>0.46216156250000001</c:v>
                </c:pt>
                <c:pt idx="551">
                  <c:v>0.46216491898148143</c:v>
                </c:pt>
                <c:pt idx="552">
                  <c:v>0.46216831018518517</c:v>
                </c:pt>
                <c:pt idx="553">
                  <c:v>0.46217168981481477</c:v>
                </c:pt>
                <c:pt idx="554">
                  <c:v>0.4621750462962963</c:v>
                </c:pt>
                <c:pt idx="555">
                  <c:v>0.46217851851851854</c:v>
                </c:pt>
                <c:pt idx="556">
                  <c:v>0.46218192129629632</c:v>
                </c:pt>
                <c:pt idx="557">
                  <c:v>0.46218527777777779</c:v>
                </c:pt>
                <c:pt idx="558">
                  <c:v>0.46218874999999998</c:v>
                </c:pt>
                <c:pt idx="559">
                  <c:v>0.46219210648148151</c:v>
                </c:pt>
                <c:pt idx="560">
                  <c:v>0.46219554398148149</c:v>
                </c:pt>
                <c:pt idx="561">
                  <c:v>0.46219898148148147</c:v>
                </c:pt>
                <c:pt idx="562">
                  <c:v>0.46220240740740742</c:v>
                </c:pt>
                <c:pt idx="563">
                  <c:v>0.46220577546296293</c:v>
                </c:pt>
                <c:pt idx="564">
                  <c:v>0.46220918981481485</c:v>
                </c:pt>
                <c:pt idx="565">
                  <c:v>0.46221268518518516</c:v>
                </c:pt>
                <c:pt idx="566">
                  <c:v>0.46221605324074072</c:v>
                </c:pt>
                <c:pt idx="567">
                  <c:v>0.4622194907407407</c:v>
                </c:pt>
                <c:pt idx="568">
                  <c:v>0.46222292824074079</c:v>
                </c:pt>
                <c:pt idx="569">
                  <c:v>0.46222638888888889</c:v>
                </c:pt>
                <c:pt idx="570">
                  <c:v>0.46222995370370373</c:v>
                </c:pt>
                <c:pt idx="571">
                  <c:v>0.4622333217592593</c:v>
                </c:pt>
                <c:pt idx="572">
                  <c:v>0.46223677083333331</c:v>
                </c:pt>
                <c:pt idx="573">
                  <c:v>0.46224012731481484</c:v>
                </c:pt>
                <c:pt idx="574">
                  <c:v>0.46224350694444444</c:v>
                </c:pt>
                <c:pt idx="575">
                  <c:v>0.46224688657407409</c:v>
                </c:pt>
                <c:pt idx="576">
                  <c:v>0.46225025462962965</c:v>
                </c:pt>
                <c:pt idx="577">
                  <c:v>0.46225374999999996</c:v>
                </c:pt>
                <c:pt idx="578">
                  <c:v>0.46225711805555553</c:v>
                </c:pt>
                <c:pt idx="579">
                  <c:v>0.46226050925925927</c:v>
                </c:pt>
                <c:pt idx="580">
                  <c:v>0.46226391203703704</c:v>
                </c:pt>
                <c:pt idx="581">
                  <c:v>0.46226733796296293</c:v>
                </c:pt>
                <c:pt idx="582">
                  <c:v>0.46227084490740739</c:v>
                </c:pt>
                <c:pt idx="583">
                  <c:v>0.46227432870370372</c:v>
                </c:pt>
                <c:pt idx="584">
                  <c:v>0.46227790509259264</c:v>
                </c:pt>
                <c:pt idx="585">
                  <c:v>0.46228136574074075</c:v>
                </c:pt>
                <c:pt idx="586">
                  <c:v>0.46228479166666664</c:v>
                </c:pt>
                <c:pt idx="587">
                  <c:v>0.46228831018518518</c:v>
                </c:pt>
                <c:pt idx="588">
                  <c:v>0.46229179398148146</c:v>
                </c:pt>
                <c:pt idx="589">
                  <c:v>0.46229519675925923</c:v>
                </c:pt>
                <c:pt idx="590">
                  <c:v>0.46229865740740744</c:v>
                </c:pt>
                <c:pt idx="591">
                  <c:v>0.46230211805555554</c:v>
                </c:pt>
                <c:pt idx="592">
                  <c:v>0.46230569444444441</c:v>
                </c:pt>
                <c:pt idx="593">
                  <c:v>0.46230917824074075</c:v>
                </c:pt>
                <c:pt idx="594">
                  <c:v>0.46231268518518515</c:v>
                </c:pt>
                <c:pt idx="595">
                  <c:v>0.46231608796296292</c:v>
                </c:pt>
                <c:pt idx="596">
                  <c:v>0.46231951388888892</c:v>
                </c:pt>
                <c:pt idx="597">
                  <c:v>0.46232303240740741</c:v>
                </c:pt>
                <c:pt idx="598">
                  <c:v>0.46232648148148153</c:v>
                </c:pt>
                <c:pt idx="599">
                  <c:v>0.46232997685185184</c:v>
                </c:pt>
                <c:pt idx="600">
                  <c:v>0.46233336805555553</c:v>
                </c:pt>
                <c:pt idx="601">
                  <c:v>0.46233678240740739</c:v>
                </c:pt>
                <c:pt idx="602">
                  <c:v>0.46234020833333328</c:v>
                </c:pt>
                <c:pt idx="603">
                  <c:v>0.4623436574074074</c:v>
                </c:pt>
                <c:pt idx="604">
                  <c:v>0.46234712962962959</c:v>
                </c:pt>
                <c:pt idx="605">
                  <c:v>0.46235055555555554</c:v>
                </c:pt>
                <c:pt idx="606">
                  <c:v>0.46235399305555558</c:v>
                </c:pt>
                <c:pt idx="607">
                  <c:v>0.46235738425925926</c:v>
                </c:pt>
                <c:pt idx="608">
                  <c:v>0.462360775462963</c:v>
                </c:pt>
                <c:pt idx="609">
                  <c:v>0.46236430555555552</c:v>
                </c:pt>
                <c:pt idx="610">
                  <c:v>0.46236774305555556</c:v>
                </c:pt>
                <c:pt idx="611">
                  <c:v>0.4623711342592593</c:v>
                </c:pt>
                <c:pt idx="612">
                  <c:v>0.46237451388888889</c:v>
                </c:pt>
                <c:pt idx="613">
                  <c:v>0.46237791666666667</c:v>
                </c:pt>
                <c:pt idx="614">
                  <c:v>0.46238131944444444</c:v>
                </c:pt>
                <c:pt idx="615">
                  <c:v>0.46238474537037039</c:v>
                </c:pt>
                <c:pt idx="616">
                  <c:v>0.46238813657407407</c:v>
                </c:pt>
                <c:pt idx="617">
                  <c:v>0.46239149305555555</c:v>
                </c:pt>
                <c:pt idx="618">
                  <c:v>0.46239484953703708</c:v>
                </c:pt>
                <c:pt idx="619">
                  <c:v>0.46239826388888888</c:v>
                </c:pt>
                <c:pt idx="620">
                  <c:v>0.46240171296296295</c:v>
                </c:pt>
                <c:pt idx="621">
                  <c:v>0.46240521990740741</c:v>
                </c:pt>
                <c:pt idx="622">
                  <c:v>0.46240869212962959</c:v>
                </c:pt>
                <c:pt idx="623">
                  <c:v>0.46241210648148146</c:v>
                </c:pt>
                <c:pt idx="624">
                  <c:v>0.46241554398148149</c:v>
                </c:pt>
                <c:pt idx="625">
                  <c:v>0.46241895833333335</c:v>
                </c:pt>
                <c:pt idx="626">
                  <c:v>0.46242243055555554</c:v>
                </c:pt>
                <c:pt idx="627">
                  <c:v>0.4624258449074074</c:v>
                </c:pt>
                <c:pt idx="628">
                  <c:v>0.46242925925925921</c:v>
                </c:pt>
                <c:pt idx="629">
                  <c:v>0.46243280092592592</c:v>
                </c:pt>
                <c:pt idx="630">
                  <c:v>0.46243628472222226</c:v>
                </c:pt>
                <c:pt idx="631">
                  <c:v>0.46243990740740742</c:v>
                </c:pt>
                <c:pt idx="632">
                  <c:v>0.46244336805555553</c:v>
                </c:pt>
                <c:pt idx="633">
                  <c:v>0.46244680555555556</c:v>
                </c:pt>
                <c:pt idx="634">
                  <c:v>0.46245027777777775</c:v>
                </c:pt>
                <c:pt idx="635">
                  <c:v>0.4624537037037037</c:v>
                </c:pt>
                <c:pt idx="636">
                  <c:v>0.46245725694444445</c:v>
                </c:pt>
                <c:pt idx="637">
                  <c:v>0.46246067129629626</c:v>
                </c:pt>
                <c:pt idx="638">
                  <c:v>0.46246413194444447</c:v>
                </c:pt>
                <c:pt idx="639">
                  <c:v>0.46246758101851854</c:v>
                </c:pt>
                <c:pt idx="640">
                  <c:v>0.46247105324074073</c:v>
                </c:pt>
                <c:pt idx="641">
                  <c:v>0.46247498842592588</c:v>
                </c:pt>
                <c:pt idx="642">
                  <c:v>0.46247842592592597</c:v>
                </c:pt>
                <c:pt idx="643">
                  <c:v>0.46248188657407407</c:v>
                </c:pt>
                <c:pt idx="644">
                  <c:v>0.46248537037037035</c:v>
                </c:pt>
                <c:pt idx="645">
                  <c:v>0.4624888425925926</c:v>
                </c:pt>
                <c:pt idx="646">
                  <c:v>0.46249234953703705</c:v>
                </c:pt>
                <c:pt idx="647">
                  <c:v>0.46249582175925924</c:v>
                </c:pt>
                <c:pt idx="648">
                  <c:v>0.4624992361111111</c:v>
                </c:pt>
                <c:pt idx="649">
                  <c:v>0.46250274305555555</c:v>
                </c:pt>
                <c:pt idx="650">
                  <c:v>0.46250620370370371</c:v>
                </c:pt>
                <c:pt idx="651">
                  <c:v>0.46250974537037037</c:v>
                </c:pt>
                <c:pt idx="652">
                  <c:v>0.46251328703703704</c:v>
                </c:pt>
                <c:pt idx="653">
                  <c:v>0.46251675925925922</c:v>
                </c:pt>
                <c:pt idx="654">
                  <c:v>0.46252021990740744</c:v>
                </c:pt>
                <c:pt idx="655">
                  <c:v>0.46252371527777775</c:v>
                </c:pt>
                <c:pt idx="656">
                  <c:v>0.46252729166666667</c:v>
                </c:pt>
                <c:pt idx="657">
                  <c:v>0.46253083333333334</c:v>
                </c:pt>
                <c:pt idx="658">
                  <c:v>0.46253431712962961</c:v>
                </c:pt>
                <c:pt idx="659">
                  <c:v>0.46253791666666672</c:v>
                </c:pt>
                <c:pt idx="660">
                  <c:v>0.46254145833333332</c:v>
                </c:pt>
                <c:pt idx="661">
                  <c:v>0.46254495370370369</c:v>
                </c:pt>
                <c:pt idx="662">
                  <c:v>0.46254842592592588</c:v>
                </c:pt>
                <c:pt idx="663">
                  <c:v>0.4625519212962963</c:v>
                </c:pt>
                <c:pt idx="664">
                  <c:v>0.46255556712962959</c:v>
                </c:pt>
                <c:pt idx="665">
                  <c:v>0.46255909722222222</c:v>
                </c:pt>
                <c:pt idx="666">
                  <c:v>0.46256265046296297</c:v>
                </c:pt>
                <c:pt idx="667">
                  <c:v>0.46256614583333339</c:v>
                </c:pt>
                <c:pt idx="668">
                  <c:v>0.46256960648148149</c:v>
                </c:pt>
                <c:pt idx="669">
                  <c:v>0.46257324074074074</c:v>
                </c:pt>
                <c:pt idx="670">
                  <c:v>0.46257677083333332</c:v>
                </c:pt>
                <c:pt idx="671">
                  <c:v>0.46258021990740739</c:v>
                </c:pt>
                <c:pt idx="672">
                  <c:v>0.46258371527777781</c:v>
                </c:pt>
                <c:pt idx="673">
                  <c:v>0.46258721064814812</c:v>
                </c:pt>
                <c:pt idx="674">
                  <c:v>0.46259083333333334</c:v>
                </c:pt>
                <c:pt idx="675">
                  <c:v>0.46259430555555553</c:v>
                </c:pt>
                <c:pt idx="676">
                  <c:v>0.46259776620370369</c:v>
                </c:pt>
                <c:pt idx="677">
                  <c:v>0.46260123842592593</c:v>
                </c:pt>
                <c:pt idx="678">
                  <c:v>0.46260474537037038</c:v>
                </c:pt>
                <c:pt idx="679">
                  <c:v>0.46260836805555555</c:v>
                </c:pt>
                <c:pt idx="680">
                  <c:v>0.46261187499999995</c:v>
                </c:pt>
                <c:pt idx="681">
                  <c:v>0.46261530092592595</c:v>
                </c:pt>
                <c:pt idx="682">
                  <c:v>0.46261878472222223</c:v>
                </c:pt>
                <c:pt idx="683">
                  <c:v>0.46262222222222221</c:v>
                </c:pt>
                <c:pt idx="684">
                  <c:v>0.46262571759259258</c:v>
                </c:pt>
                <c:pt idx="685">
                  <c:v>0.4626292592592593</c:v>
                </c:pt>
                <c:pt idx="686">
                  <c:v>0.46263270833333331</c:v>
                </c:pt>
                <c:pt idx="687">
                  <c:v>0.46263616898148147</c:v>
                </c:pt>
                <c:pt idx="688">
                  <c:v>0.46263957175925929</c:v>
                </c:pt>
                <c:pt idx="689">
                  <c:v>0.46264307870370369</c:v>
                </c:pt>
                <c:pt idx="690">
                  <c:v>0.46264645833333334</c:v>
                </c:pt>
                <c:pt idx="691">
                  <c:v>0.46264982638888891</c:v>
                </c:pt>
                <c:pt idx="692">
                  <c:v>0.4626532060185185</c:v>
                </c:pt>
                <c:pt idx="693">
                  <c:v>0.46265657407407407</c:v>
                </c:pt>
                <c:pt idx="694">
                  <c:v>0.46266001157407405</c:v>
                </c:pt>
                <c:pt idx="695">
                  <c:v>0.4626634375</c:v>
                </c:pt>
                <c:pt idx="696">
                  <c:v>0.46266681712962959</c:v>
                </c:pt>
                <c:pt idx="697">
                  <c:v>0.46267020833333333</c:v>
                </c:pt>
                <c:pt idx="698">
                  <c:v>0.46267356481481481</c:v>
                </c:pt>
                <c:pt idx="699">
                  <c:v>0.46267695601851849</c:v>
                </c:pt>
                <c:pt idx="700">
                  <c:v>0.46268039351851847</c:v>
                </c:pt>
                <c:pt idx="701">
                  <c:v>0.46268386574074077</c:v>
                </c:pt>
                <c:pt idx="702">
                  <c:v>0.46268723379629634</c:v>
                </c:pt>
                <c:pt idx="703">
                  <c:v>0.46269063657407411</c:v>
                </c:pt>
                <c:pt idx="704">
                  <c:v>0.46269401620370371</c:v>
                </c:pt>
                <c:pt idx="705">
                  <c:v>0.46269744212962965</c:v>
                </c:pt>
                <c:pt idx="706">
                  <c:v>0.46270091435185184</c:v>
                </c:pt>
                <c:pt idx="707">
                  <c:v>0.46270434027777779</c:v>
                </c:pt>
                <c:pt idx="708">
                  <c:v>0.46270773148148153</c:v>
                </c:pt>
                <c:pt idx="709">
                  <c:v>0.46271107638888886</c:v>
                </c:pt>
                <c:pt idx="710">
                  <c:v>0.46271443287037034</c:v>
                </c:pt>
                <c:pt idx="711">
                  <c:v>0.46271790509259264</c:v>
                </c:pt>
                <c:pt idx="712">
                  <c:v>0.46272128472222224</c:v>
                </c:pt>
                <c:pt idx="713">
                  <c:v>0.46272466435185189</c:v>
                </c:pt>
                <c:pt idx="714">
                  <c:v>0.46272810185185187</c:v>
                </c:pt>
                <c:pt idx="715">
                  <c:v>0.46273149305555555</c:v>
                </c:pt>
                <c:pt idx="716">
                  <c:v>0.46273497685185183</c:v>
                </c:pt>
                <c:pt idx="717">
                  <c:v>0.4627383796296296</c:v>
                </c:pt>
                <c:pt idx="718">
                  <c:v>0.46274186342592594</c:v>
                </c:pt>
                <c:pt idx="719">
                  <c:v>0.46274524305555559</c:v>
                </c:pt>
                <c:pt idx="720">
                  <c:v>0.46274861111111115</c:v>
                </c:pt>
                <c:pt idx="721">
                  <c:v>0.46275203703703705</c:v>
                </c:pt>
                <c:pt idx="722">
                  <c:v>0.4627554166666667</c:v>
                </c:pt>
                <c:pt idx="723">
                  <c:v>0.46275884259259259</c:v>
                </c:pt>
                <c:pt idx="724">
                  <c:v>0.46276226851851848</c:v>
                </c:pt>
                <c:pt idx="725">
                  <c:v>0.46276567129629625</c:v>
                </c:pt>
                <c:pt idx="726">
                  <c:v>0.46276908564814812</c:v>
                </c:pt>
                <c:pt idx="727">
                  <c:v>0.4627724768518518</c:v>
                </c:pt>
                <c:pt idx="728">
                  <c:v>0.46277591435185189</c:v>
                </c:pt>
                <c:pt idx="729">
                  <c:v>0.4627793634259259</c:v>
                </c:pt>
                <c:pt idx="730">
                  <c:v>0.46278271990740744</c:v>
                </c:pt>
                <c:pt idx="731">
                  <c:v>0.46278612268518521</c:v>
                </c:pt>
                <c:pt idx="732">
                  <c:v>0.46278949074074077</c:v>
                </c:pt>
                <c:pt idx="733">
                  <c:v>0.46279290509259258</c:v>
                </c:pt>
                <c:pt idx="734">
                  <c:v>0.46279628472222223</c:v>
                </c:pt>
                <c:pt idx="735">
                  <c:v>0.46279966435185188</c:v>
                </c:pt>
                <c:pt idx="736">
                  <c:v>0.46280303240740744</c:v>
                </c:pt>
                <c:pt idx="737">
                  <c:v>0.46280640046296301</c:v>
                </c:pt>
                <c:pt idx="738">
                  <c:v>0.46280980324074078</c:v>
                </c:pt>
                <c:pt idx="739">
                  <c:v>0.46281320601851855</c:v>
                </c:pt>
                <c:pt idx="740">
                  <c:v>0.46281668981481477</c:v>
                </c:pt>
                <c:pt idx="741">
                  <c:v>0.46282005787037034</c:v>
                </c:pt>
                <c:pt idx="742">
                  <c:v>0.4628234259259259</c:v>
                </c:pt>
                <c:pt idx="743">
                  <c:v>0.46282680555555555</c:v>
                </c:pt>
                <c:pt idx="744">
                  <c:v>0.46283016203703703</c:v>
                </c:pt>
                <c:pt idx="745">
                  <c:v>0.46283362268518519</c:v>
                </c:pt>
                <c:pt idx="746">
                  <c:v>0.46283703703703699</c:v>
                </c:pt>
                <c:pt idx="747">
                  <c:v>0.462840462962963</c:v>
                </c:pt>
                <c:pt idx="748">
                  <c:v>0.46284386574074077</c:v>
                </c:pt>
                <c:pt idx="749">
                  <c:v>0.46284724537037042</c:v>
                </c:pt>
                <c:pt idx="750">
                  <c:v>0.46285077546296294</c:v>
                </c:pt>
                <c:pt idx="751">
                  <c:v>0.4628541435185185</c:v>
                </c:pt>
                <c:pt idx="752">
                  <c:v>0.46285765046296296</c:v>
                </c:pt>
                <c:pt idx="753">
                  <c:v>0.46286104166666669</c:v>
                </c:pt>
                <c:pt idx="754">
                  <c:v>0.46286439814814817</c:v>
                </c:pt>
                <c:pt idx="755">
                  <c:v>0.46286782407407406</c:v>
                </c:pt>
                <c:pt idx="756">
                  <c:v>0.46287119212962963</c:v>
                </c:pt>
                <c:pt idx="757">
                  <c:v>0.46287466435185182</c:v>
                </c:pt>
                <c:pt idx="758">
                  <c:v>0.46287811342592594</c:v>
                </c:pt>
                <c:pt idx="759">
                  <c:v>0.46288149305555554</c:v>
                </c:pt>
                <c:pt idx="760">
                  <c:v>0.46288494212962966</c:v>
                </c:pt>
                <c:pt idx="761">
                  <c:v>0.46288832175925926</c:v>
                </c:pt>
                <c:pt idx="762">
                  <c:v>0.46289177083333333</c:v>
                </c:pt>
                <c:pt idx="763">
                  <c:v>0.4628951736111111</c:v>
                </c:pt>
                <c:pt idx="764">
                  <c:v>0.46289857638888887</c:v>
                </c:pt>
                <c:pt idx="765">
                  <c:v>0.46290192129629631</c:v>
                </c:pt>
                <c:pt idx="766">
                  <c:v>0.46290527777777779</c:v>
                </c:pt>
                <c:pt idx="767">
                  <c:v>0.46290871527777777</c:v>
                </c:pt>
                <c:pt idx="768">
                  <c:v>0.46291211805555554</c:v>
                </c:pt>
                <c:pt idx="769">
                  <c:v>0.46291554398148144</c:v>
                </c:pt>
                <c:pt idx="770">
                  <c:v>0.46291892361111109</c:v>
                </c:pt>
                <c:pt idx="771">
                  <c:v>0.46292234953703709</c:v>
                </c:pt>
                <c:pt idx="772">
                  <c:v>0.46292583333333331</c:v>
                </c:pt>
                <c:pt idx="773">
                  <c:v>0.4629292708333333</c:v>
                </c:pt>
                <c:pt idx="774">
                  <c:v>0.46293276620370372</c:v>
                </c:pt>
                <c:pt idx="775">
                  <c:v>0.46293624999999999</c:v>
                </c:pt>
                <c:pt idx="776">
                  <c:v>0.46293971064814815</c:v>
                </c:pt>
                <c:pt idx="777">
                  <c:v>0.46294306712962968</c:v>
                </c:pt>
                <c:pt idx="778">
                  <c:v>0.46294649305555557</c:v>
                </c:pt>
                <c:pt idx="779">
                  <c:v>0.46294995370370368</c:v>
                </c:pt>
                <c:pt idx="780">
                  <c:v>0.46295337962962962</c:v>
                </c:pt>
                <c:pt idx="781">
                  <c:v>0.46295680555555557</c:v>
                </c:pt>
                <c:pt idx="782">
                  <c:v>0.46296020833333335</c:v>
                </c:pt>
                <c:pt idx="783">
                  <c:v>0.46296359953703708</c:v>
                </c:pt>
                <c:pt idx="784">
                  <c:v>0.46296706018518519</c:v>
                </c:pt>
                <c:pt idx="785">
                  <c:v>0.46297048611111108</c:v>
                </c:pt>
                <c:pt idx="786">
                  <c:v>0.46297384259259261</c:v>
                </c:pt>
                <c:pt idx="787">
                  <c:v>0.46297729166666662</c:v>
                </c:pt>
                <c:pt idx="788">
                  <c:v>0.46298068287037036</c:v>
                </c:pt>
                <c:pt idx="789">
                  <c:v>0.46298413194444449</c:v>
                </c:pt>
                <c:pt idx="790">
                  <c:v>0.4629875810185185</c:v>
                </c:pt>
                <c:pt idx="791">
                  <c:v>0.46299094907407407</c:v>
                </c:pt>
                <c:pt idx="792">
                  <c:v>0.46299435185185184</c:v>
                </c:pt>
                <c:pt idx="793">
                  <c:v>0.46299773148148149</c:v>
                </c:pt>
                <c:pt idx="794">
                  <c:v>0.46300116898148147</c:v>
                </c:pt>
                <c:pt idx="795">
                  <c:v>0.46300453703703703</c:v>
                </c:pt>
                <c:pt idx="796">
                  <c:v>0.46300795138888889</c:v>
                </c:pt>
                <c:pt idx="797">
                  <c:v>0.46301131944444446</c:v>
                </c:pt>
                <c:pt idx="798">
                  <c:v>0.46301468750000002</c:v>
                </c:pt>
                <c:pt idx="799">
                  <c:v>0.46301809027777779</c:v>
                </c:pt>
                <c:pt idx="800">
                  <c:v>0.46302143518518518</c:v>
                </c:pt>
                <c:pt idx="801">
                  <c:v>0.46302491898148146</c:v>
                </c:pt>
                <c:pt idx="802">
                  <c:v>0.4630283564814815</c:v>
                </c:pt>
                <c:pt idx="803">
                  <c:v>0.46303175925925927</c:v>
                </c:pt>
                <c:pt idx="804">
                  <c:v>0.46303512731481483</c:v>
                </c:pt>
                <c:pt idx="805">
                  <c:v>0.46303851851851857</c:v>
                </c:pt>
                <c:pt idx="806">
                  <c:v>0.46304199074074076</c:v>
                </c:pt>
                <c:pt idx="807">
                  <c:v>0.46304538194444445</c:v>
                </c:pt>
                <c:pt idx="808">
                  <c:v>0.46304878472222222</c:v>
                </c:pt>
                <c:pt idx="809">
                  <c:v>0.46305212962962966</c:v>
                </c:pt>
                <c:pt idx="810">
                  <c:v>0.46305554398148147</c:v>
                </c:pt>
                <c:pt idx="811">
                  <c:v>0.46305905092592597</c:v>
                </c:pt>
                <c:pt idx="812">
                  <c:v>0.4630625347222222</c:v>
                </c:pt>
                <c:pt idx="813">
                  <c:v>0.46306596064814814</c:v>
                </c:pt>
                <c:pt idx="814">
                  <c:v>0.46306940972222227</c:v>
                </c:pt>
                <c:pt idx="815">
                  <c:v>0.46307280092592595</c:v>
                </c:pt>
                <c:pt idx="816">
                  <c:v>0.46307620370370373</c:v>
                </c:pt>
                <c:pt idx="817">
                  <c:v>0.46307959490740741</c:v>
                </c:pt>
                <c:pt idx="818">
                  <c:v>0.46308307870370369</c:v>
                </c:pt>
                <c:pt idx="819">
                  <c:v>0.46308648148148146</c:v>
                </c:pt>
                <c:pt idx="820">
                  <c:v>0.46308987268518514</c:v>
                </c:pt>
                <c:pt idx="821">
                  <c:v>0.46309327546296292</c:v>
                </c:pt>
                <c:pt idx="822">
                  <c:v>0.46309666666666666</c:v>
                </c:pt>
                <c:pt idx="823">
                  <c:v>0.46310015046296299</c:v>
                </c:pt>
                <c:pt idx="824">
                  <c:v>0.46310356481481479</c:v>
                </c:pt>
                <c:pt idx="825">
                  <c:v>0.46310700231481478</c:v>
                </c:pt>
                <c:pt idx="826">
                  <c:v>0.46311040509259255</c:v>
                </c:pt>
                <c:pt idx="827">
                  <c:v>0.46311385416666667</c:v>
                </c:pt>
                <c:pt idx="828">
                  <c:v>0.46311733796296295</c:v>
                </c:pt>
                <c:pt idx="829">
                  <c:v>0.46312072916666663</c:v>
                </c:pt>
                <c:pt idx="830">
                  <c:v>0.46312413194444441</c:v>
                </c:pt>
                <c:pt idx="831">
                  <c:v>0.46312753472222218</c:v>
                </c:pt>
                <c:pt idx="832">
                  <c:v>0.46313094907407404</c:v>
                </c:pt>
                <c:pt idx="833">
                  <c:v>0.46313439814814816</c:v>
                </c:pt>
                <c:pt idx="834">
                  <c:v>0.46313781250000002</c:v>
                </c:pt>
                <c:pt idx="835">
                  <c:v>0.46314125</c:v>
                </c:pt>
                <c:pt idx="836">
                  <c:v>0.46314461805555557</c:v>
                </c:pt>
                <c:pt idx="837">
                  <c:v>0.46314802083333334</c:v>
                </c:pt>
                <c:pt idx="838">
                  <c:v>0.46315144675925923</c:v>
                </c:pt>
                <c:pt idx="839">
                  <c:v>0.46315484953703701</c:v>
                </c:pt>
                <c:pt idx="840">
                  <c:v>0.46315829861111113</c:v>
                </c:pt>
                <c:pt idx="841">
                  <c:v>0.46316172453703702</c:v>
                </c:pt>
                <c:pt idx="842">
                  <c:v>0.4631651273148148</c:v>
                </c:pt>
                <c:pt idx="843">
                  <c:v>0.46316851851851853</c:v>
                </c:pt>
                <c:pt idx="844">
                  <c:v>0.4631718865740741</c:v>
                </c:pt>
                <c:pt idx="845">
                  <c:v>0.46317532407407408</c:v>
                </c:pt>
                <c:pt idx="846">
                  <c:v>0.46317872685185185</c:v>
                </c:pt>
                <c:pt idx="847">
                  <c:v>0.46318212962962962</c:v>
                </c:pt>
                <c:pt idx="848">
                  <c:v>0.46318557870370375</c:v>
                </c:pt>
                <c:pt idx="849">
                  <c:v>0.46318898148148152</c:v>
                </c:pt>
                <c:pt idx="850">
                  <c:v>0.46319246527777774</c:v>
                </c:pt>
                <c:pt idx="851">
                  <c:v>0.46319589120370369</c:v>
                </c:pt>
                <c:pt idx="852">
                  <c:v>0.46319938657407406</c:v>
                </c:pt>
                <c:pt idx="853">
                  <c:v>0.46320278935185183</c:v>
                </c:pt>
                <c:pt idx="854">
                  <c:v>0.46320626157407413</c:v>
                </c:pt>
                <c:pt idx="855">
                  <c:v>0.46320969907407411</c:v>
                </c:pt>
                <c:pt idx="856">
                  <c:v>0.46321315972222221</c:v>
                </c:pt>
                <c:pt idx="857">
                  <c:v>0.46321660879629628</c:v>
                </c:pt>
                <c:pt idx="858">
                  <c:v>0.46322010416666665</c:v>
                </c:pt>
                <c:pt idx="859">
                  <c:v>0.46322353009259259</c:v>
                </c:pt>
                <c:pt idx="860">
                  <c:v>0.46322697916666672</c:v>
                </c:pt>
                <c:pt idx="861">
                  <c:v>0.46323046296296294</c:v>
                </c:pt>
                <c:pt idx="862">
                  <c:v>0.46323393518518513</c:v>
                </c:pt>
                <c:pt idx="863">
                  <c:v>0.46323806712962962</c:v>
                </c:pt>
                <c:pt idx="864">
                  <c:v>0.46324146990740744</c:v>
                </c:pt>
                <c:pt idx="865">
                  <c:v>0.46324497685185184</c:v>
                </c:pt>
                <c:pt idx="866">
                  <c:v>0.46324844907407409</c:v>
                </c:pt>
                <c:pt idx="867">
                  <c:v>0.46325188657407407</c:v>
                </c:pt>
                <c:pt idx="868">
                  <c:v>0.46325530092592593</c:v>
                </c:pt>
                <c:pt idx="869">
                  <c:v>0.46325872685185182</c:v>
                </c:pt>
                <c:pt idx="870">
                  <c:v>0.46326228009259257</c:v>
                </c:pt>
                <c:pt idx="871">
                  <c:v>0.4632657638888889</c:v>
                </c:pt>
                <c:pt idx="872">
                  <c:v>0.46326918981481485</c:v>
                </c:pt>
                <c:pt idx="873">
                  <c:v>0.46327262731481483</c:v>
                </c:pt>
                <c:pt idx="874">
                  <c:v>0.46327607638888885</c:v>
                </c:pt>
                <c:pt idx="875">
                  <c:v>0.46327961805555556</c:v>
                </c:pt>
                <c:pt idx="876">
                  <c:v>0.46328305555555555</c:v>
                </c:pt>
                <c:pt idx="877">
                  <c:v>0.46328650462962967</c:v>
                </c:pt>
                <c:pt idx="878">
                  <c:v>0.46328994212962965</c:v>
                </c:pt>
                <c:pt idx="879">
                  <c:v>0.46329336805555554</c:v>
                </c:pt>
                <c:pt idx="880">
                  <c:v>0.46329685185185188</c:v>
                </c:pt>
                <c:pt idx="881">
                  <c:v>0.46330031249999998</c:v>
                </c:pt>
                <c:pt idx="882">
                  <c:v>0.46330377314814813</c:v>
                </c:pt>
                <c:pt idx="883">
                  <c:v>0.46330723379629629</c:v>
                </c:pt>
                <c:pt idx="884">
                  <c:v>0.46331068287037036</c:v>
                </c:pt>
                <c:pt idx="885">
                  <c:v>0.4633142476851852</c:v>
                </c:pt>
                <c:pt idx="886">
                  <c:v>0.4633177083333333</c:v>
                </c:pt>
                <c:pt idx="887">
                  <c:v>0.46332116898148151</c:v>
                </c:pt>
                <c:pt idx="888">
                  <c:v>0.4633246412037037</c:v>
                </c:pt>
                <c:pt idx="889">
                  <c:v>0.46332809027777783</c:v>
                </c:pt>
                <c:pt idx="890">
                  <c:v>0.46333162037037035</c:v>
                </c:pt>
                <c:pt idx="891">
                  <c:v>0.46333508101851856</c:v>
                </c:pt>
                <c:pt idx="892">
                  <c:v>0.46333849537037036</c:v>
                </c:pt>
                <c:pt idx="893">
                  <c:v>0.46334190972222222</c:v>
                </c:pt>
                <c:pt idx="894">
                  <c:v>0.46334528935185187</c:v>
                </c:pt>
                <c:pt idx="895">
                  <c:v>0.46334880787037042</c:v>
                </c:pt>
                <c:pt idx="896">
                  <c:v>0.46335218750000001</c:v>
                </c:pt>
                <c:pt idx="897">
                  <c:v>0.4633556597222222</c:v>
                </c:pt>
                <c:pt idx="898">
                  <c:v>0.46335908564814815</c:v>
                </c:pt>
                <c:pt idx="899">
                  <c:v>0.46336246527777775</c:v>
                </c:pt>
                <c:pt idx="900">
                  <c:v>0.46336586805555552</c:v>
                </c:pt>
                <c:pt idx="901">
                  <c:v>0.46336930555555561</c:v>
                </c:pt>
                <c:pt idx="902">
                  <c:v>0.46337281250000001</c:v>
                </c:pt>
                <c:pt idx="903">
                  <c:v>0.46337621527777778</c:v>
                </c:pt>
                <c:pt idx="904">
                  <c:v>0.46337964120370367</c:v>
                </c:pt>
                <c:pt idx="905">
                  <c:v>0.4633830902777778</c:v>
                </c:pt>
                <c:pt idx="906">
                  <c:v>0.46338646990740745</c:v>
                </c:pt>
                <c:pt idx="907">
                  <c:v>0.46338998842592588</c:v>
                </c:pt>
                <c:pt idx="908">
                  <c:v>0.46339342592592597</c:v>
                </c:pt>
                <c:pt idx="909">
                  <c:v>0.46339681712962966</c:v>
                </c:pt>
                <c:pt idx="910">
                  <c:v>0.46340021990740743</c:v>
                </c:pt>
                <c:pt idx="911">
                  <c:v>0.46340363425925929</c:v>
                </c:pt>
                <c:pt idx="912">
                  <c:v>0.46340709490740739</c:v>
                </c:pt>
                <c:pt idx="913">
                  <c:v>0.46341052083333328</c:v>
                </c:pt>
                <c:pt idx="914">
                  <c:v>0.46341395833333338</c:v>
                </c:pt>
                <c:pt idx="915">
                  <c:v>0.46341736111111115</c:v>
                </c:pt>
                <c:pt idx="916">
                  <c:v>0.46342074074074074</c:v>
                </c:pt>
                <c:pt idx="917">
                  <c:v>0.46342424768518514</c:v>
                </c:pt>
                <c:pt idx="918">
                  <c:v>0.46342774305555556</c:v>
                </c:pt>
                <c:pt idx="919">
                  <c:v>0.46343125000000002</c:v>
                </c:pt>
                <c:pt idx="920">
                  <c:v>0.46343469907407409</c:v>
                </c:pt>
                <c:pt idx="921">
                  <c:v>0.46343813657407407</c:v>
                </c:pt>
                <c:pt idx="922">
                  <c:v>0.46344165509259261</c:v>
                </c:pt>
                <c:pt idx="923">
                  <c:v>0.46344503472222226</c:v>
                </c:pt>
                <c:pt idx="924">
                  <c:v>0.46344854166666666</c:v>
                </c:pt>
                <c:pt idx="925">
                  <c:v>0.46345196759259261</c:v>
                </c:pt>
                <c:pt idx="926">
                  <c:v>0.46345535879629635</c:v>
                </c:pt>
                <c:pt idx="927">
                  <c:v>0.46345883101851854</c:v>
                </c:pt>
                <c:pt idx="928">
                  <c:v>0.46346224537037034</c:v>
                </c:pt>
                <c:pt idx="929">
                  <c:v>0.46346572916666667</c:v>
                </c:pt>
                <c:pt idx="930">
                  <c:v>0.46346913194444445</c:v>
                </c:pt>
                <c:pt idx="931">
                  <c:v>0.4634725115740741</c:v>
                </c:pt>
                <c:pt idx="932">
                  <c:v>0.46347590277777778</c:v>
                </c:pt>
                <c:pt idx="933">
                  <c:v>0.46347930555555555</c:v>
                </c:pt>
                <c:pt idx="934">
                  <c:v>0.4634827314814815</c:v>
                </c:pt>
                <c:pt idx="935">
                  <c:v>0.46348620370370369</c:v>
                </c:pt>
                <c:pt idx="936">
                  <c:v>0.46348959490740738</c:v>
                </c:pt>
                <c:pt idx="937">
                  <c:v>0.46349303240740741</c:v>
                </c:pt>
                <c:pt idx="938">
                  <c:v>0.46349645833333336</c:v>
                </c:pt>
                <c:pt idx="939">
                  <c:v>0.46349989583333334</c:v>
                </c:pt>
                <c:pt idx="940">
                  <c:v>0.46350332175925923</c:v>
                </c:pt>
                <c:pt idx="941">
                  <c:v>0.46350672453703701</c:v>
                </c:pt>
                <c:pt idx="942">
                  <c:v>0.46351011574074069</c:v>
                </c:pt>
                <c:pt idx="943">
                  <c:v>0.46351349537037034</c:v>
                </c:pt>
                <c:pt idx="944">
                  <c:v>0.46351696759259259</c:v>
                </c:pt>
                <c:pt idx="945">
                  <c:v>0.46352041666666666</c:v>
                </c:pt>
                <c:pt idx="946">
                  <c:v>0.46352386574074073</c:v>
                </c:pt>
                <c:pt idx="947">
                  <c:v>0.46352726851851855</c:v>
                </c:pt>
                <c:pt idx="948">
                  <c:v>0.46353069444444445</c:v>
                </c:pt>
                <c:pt idx="949">
                  <c:v>0.46353410879629631</c:v>
                </c:pt>
                <c:pt idx="950">
                  <c:v>0.46353749999999999</c:v>
                </c:pt>
                <c:pt idx="951">
                  <c:v>0.46354096064814815</c:v>
                </c:pt>
                <c:pt idx="952">
                  <c:v>0.46354436342592592</c:v>
                </c:pt>
                <c:pt idx="953">
                  <c:v>0.46354778935185187</c:v>
                </c:pt>
                <c:pt idx="954">
                  <c:v>0.46355116898148147</c:v>
                </c:pt>
                <c:pt idx="955">
                  <c:v>0.46355457175925929</c:v>
                </c:pt>
                <c:pt idx="956">
                  <c:v>0.46355802083333336</c:v>
                </c:pt>
                <c:pt idx="957">
                  <c:v>0.46356142361111113</c:v>
                </c:pt>
                <c:pt idx="958">
                  <c:v>0.46356486111111112</c:v>
                </c:pt>
                <c:pt idx="959">
                  <c:v>0.46356828703703701</c:v>
                </c:pt>
                <c:pt idx="960">
                  <c:v>0.46357166666666666</c:v>
                </c:pt>
                <c:pt idx="961">
                  <c:v>0.4635751388888889</c:v>
                </c:pt>
                <c:pt idx="962">
                  <c:v>0.46357859953703701</c:v>
                </c:pt>
                <c:pt idx="963">
                  <c:v>0.46358201388888887</c:v>
                </c:pt>
                <c:pt idx="964">
                  <c:v>0.4635854513888889</c:v>
                </c:pt>
                <c:pt idx="965">
                  <c:v>0.46358883101851855</c:v>
                </c:pt>
                <c:pt idx="966">
                  <c:v>0.46359237268518516</c:v>
                </c:pt>
                <c:pt idx="967">
                  <c:v>0.46359578703703702</c:v>
                </c:pt>
                <c:pt idx="968">
                  <c:v>0.46359927083333335</c:v>
                </c:pt>
                <c:pt idx="969">
                  <c:v>0.46360266203703704</c:v>
                </c:pt>
                <c:pt idx="970">
                  <c:v>0.46360604166666669</c:v>
                </c:pt>
                <c:pt idx="971">
                  <c:v>0.46361002314814814</c:v>
                </c:pt>
                <c:pt idx="972">
                  <c:v>0.46361346064814812</c:v>
                </c:pt>
                <c:pt idx="973">
                  <c:v>0.4636168634259259</c:v>
                </c:pt>
                <c:pt idx="974">
                  <c:v>0.46362027777777781</c:v>
                </c:pt>
                <c:pt idx="975">
                  <c:v>0.46362368055555558</c:v>
                </c:pt>
                <c:pt idx="976">
                  <c:v>0.46362714120370369</c:v>
                </c:pt>
                <c:pt idx="977">
                  <c:v>0.46363055555555555</c:v>
                </c:pt>
                <c:pt idx="978">
                  <c:v>0.46363401620370376</c:v>
                </c:pt>
                <c:pt idx="979">
                  <c:v>0.46363740740740744</c:v>
                </c:pt>
                <c:pt idx="980">
                  <c:v>0.46364081018518521</c:v>
                </c:pt>
                <c:pt idx="981">
                  <c:v>0.4636442013888889</c:v>
                </c:pt>
                <c:pt idx="982">
                  <c:v>0.46364761574074076</c:v>
                </c:pt>
                <c:pt idx="983">
                  <c:v>0.46365111111111107</c:v>
                </c:pt>
                <c:pt idx="984">
                  <c:v>0.46365452546296293</c:v>
                </c:pt>
                <c:pt idx="985">
                  <c:v>0.46365789351851849</c:v>
                </c:pt>
                <c:pt idx="986">
                  <c:v>0.46366133101851853</c:v>
                </c:pt>
                <c:pt idx="987">
                  <c:v>0.46366472222222227</c:v>
                </c:pt>
                <c:pt idx="988">
                  <c:v>0.46366820601851849</c:v>
                </c:pt>
                <c:pt idx="989">
                  <c:v>0.46367165509259256</c:v>
                </c:pt>
                <c:pt idx="990">
                  <c:v>0.46367505787037039</c:v>
                </c:pt>
                <c:pt idx="991">
                  <c:v>0.46367847222222225</c:v>
                </c:pt>
                <c:pt idx="992">
                  <c:v>0.46368194444444444</c:v>
                </c:pt>
                <c:pt idx="993">
                  <c:v>0.46368550925925928</c:v>
                </c:pt>
                <c:pt idx="994">
                  <c:v>0.46368896990740738</c:v>
                </c:pt>
                <c:pt idx="995">
                  <c:v>0.46369238425925929</c:v>
                </c:pt>
                <c:pt idx="996">
                  <c:v>0.46369650462962958</c:v>
                </c:pt>
                <c:pt idx="997">
                  <c:v>0.4636999189814815</c:v>
                </c:pt>
                <c:pt idx="998">
                  <c:v>0.46370337962962965</c:v>
                </c:pt>
                <c:pt idx="999">
                  <c:v>0.46370679398148146</c:v>
                </c:pt>
                <c:pt idx="1000">
                  <c:v>0.46371017361111111</c:v>
                </c:pt>
                <c:pt idx="1001">
                  <c:v>0.46371361111111109</c:v>
                </c:pt>
                <c:pt idx="1002">
                  <c:v>0.46371703703703698</c:v>
                </c:pt>
                <c:pt idx="1003">
                  <c:v>0.46372048611111111</c:v>
                </c:pt>
                <c:pt idx="1004">
                  <c:v>0.46372393518518518</c:v>
                </c:pt>
                <c:pt idx="1005">
                  <c:v>0.46372733796296295</c:v>
                </c:pt>
                <c:pt idx="1006">
                  <c:v>0.46373070601851851</c:v>
                </c:pt>
                <c:pt idx="1007">
                  <c:v>0.46373408564814816</c:v>
                </c:pt>
                <c:pt idx="1008">
                  <c:v>0.46373754629629627</c:v>
                </c:pt>
                <c:pt idx="1009">
                  <c:v>0.4637410300925926</c:v>
                </c:pt>
                <c:pt idx="1010">
                  <c:v>0.46374451388888888</c:v>
                </c:pt>
                <c:pt idx="1011">
                  <c:v>0.46374792824074079</c:v>
                </c:pt>
                <c:pt idx="1012">
                  <c:v>0.4637513425925926</c:v>
                </c:pt>
                <c:pt idx="1013">
                  <c:v>0.46375486111111108</c:v>
                </c:pt>
                <c:pt idx="1014">
                  <c:v>0.463758275462963</c:v>
                </c:pt>
                <c:pt idx="1015">
                  <c:v>0.46376175925925928</c:v>
                </c:pt>
                <c:pt idx="1016">
                  <c:v>0.46376521990740738</c:v>
                </c:pt>
                <c:pt idx="1017">
                  <c:v>0.46376862268518515</c:v>
                </c:pt>
                <c:pt idx="1018">
                  <c:v>0.46377202546296298</c:v>
                </c:pt>
                <c:pt idx="1019">
                  <c:v>0.46377546296296296</c:v>
                </c:pt>
                <c:pt idx="1020">
                  <c:v>0.46377895833333332</c:v>
                </c:pt>
                <c:pt idx="1021">
                  <c:v>0.46378237268518524</c:v>
                </c:pt>
                <c:pt idx="1022">
                  <c:v>0.46378574074074069</c:v>
                </c:pt>
                <c:pt idx="1023">
                  <c:v>0.46378920138888891</c:v>
                </c:pt>
                <c:pt idx="1024">
                  <c:v>0.46379255787037038</c:v>
                </c:pt>
                <c:pt idx="1025">
                  <c:v>0.46379607638888887</c:v>
                </c:pt>
                <c:pt idx="1026">
                  <c:v>0.46379954861111111</c:v>
                </c:pt>
                <c:pt idx="1027">
                  <c:v>0.46380297453703706</c:v>
                </c:pt>
                <c:pt idx="1028">
                  <c:v>0.46380642361111107</c:v>
                </c:pt>
                <c:pt idx="1029">
                  <c:v>0.46380983796296293</c:v>
                </c:pt>
                <c:pt idx="1030">
                  <c:v>0.46381332175925927</c:v>
                </c:pt>
                <c:pt idx="1031">
                  <c:v>0.46381672453703704</c:v>
                </c:pt>
                <c:pt idx="1032">
                  <c:v>0.4638201388888889</c:v>
                </c:pt>
                <c:pt idx="1033">
                  <c:v>0.46382357638888888</c:v>
                </c:pt>
                <c:pt idx="1034">
                  <c:v>0.46382695601851848</c:v>
                </c:pt>
                <c:pt idx="1035">
                  <c:v>0.46383048611111111</c:v>
                </c:pt>
                <c:pt idx="1036">
                  <c:v>0.463833912037037</c:v>
                </c:pt>
                <c:pt idx="1037">
                  <c:v>0.46383732638888886</c:v>
                </c:pt>
                <c:pt idx="1038">
                  <c:v>0.46384074074074078</c:v>
                </c:pt>
                <c:pt idx="1039">
                  <c:v>0.46384415509259264</c:v>
                </c:pt>
                <c:pt idx="1040">
                  <c:v>0.46384762731481483</c:v>
                </c:pt>
                <c:pt idx="1041">
                  <c:v>0.4638510300925926</c:v>
                </c:pt>
                <c:pt idx="1042">
                  <c:v>0.46385450231481484</c:v>
                </c:pt>
                <c:pt idx="1043">
                  <c:v>0.46385792824074074</c:v>
                </c:pt>
                <c:pt idx="1044">
                  <c:v>0.46386136574074072</c:v>
                </c:pt>
                <c:pt idx="1045">
                  <c:v>0.46386489583333335</c:v>
                </c:pt>
                <c:pt idx="1046">
                  <c:v>0.46386836805555554</c:v>
                </c:pt>
                <c:pt idx="1047">
                  <c:v>0.46387180555555557</c:v>
                </c:pt>
                <c:pt idx="1048">
                  <c:v>0.46387523148148152</c:v>
                </c:pt>
                <c:pt idx="1049">
                  <c:v>0.4638786226851852</c:v>
                </c:pt>
                <c:pt idx="1050">
                  <c:v>0.4638820486111111</c:v>
                </c:pt>
                <c:pt idx="1051">
                  <c:v>0.46388549768518517</c:v>
                </c:pt>
                <c:pt idx="1052">
                  <c:v>0.46388903935185183</c:v>
                </c:pt>
                <c:pt idx="1053">
                  <c:v>0.46389252314814816</c:v>
                </c:pt>
                <c:pt idx="1054">
                  <c:v>0.46389594907407411</c:v>
                </c:pt>
                <c:pt idx="1055">
                  <c:v>0.46389956018518519</c:v>
                </c:pt>
                <c:pt idx="1056">
                  <c:v>0.46390303240740738</c:v>
                </c:pt>
                <c:pt idx="1057">
                  <c:v>0.46390657407407404</c:v>
                </c:pt>
                <c:pt idx="1058">
                  <c:v>0.46391002314814817</c:v>
                </c:pt>
                <c:pt idx="1059">
                  <c:v>0.46391348379629632</c:v>
                </c:pt>
                <c:pt idx="1060">
                  <c:v>0.46391707175925928</c:v>
                </c:pt>
                <c:pt idx="1061">
                  <c:v>0.46392056712962965</c:v>
                </c:pt>
                <c:pt idx="1062">
                  <c:v>0.46392407407407404</c:v>
                </c:pt>
                <c:pt idx="1063">
                  <c:v>0.46392752314814811</c:v>
                </c:pt>
                <c:pt idx="1064">
                  <c:v>0.46393098379629633</c:v>
                </c:pt>
                <c:pt idx="1065">
                  <c:v>0.46393454861111111</c:v>
                </c:pt>
                <c:pt idx="1066">
                  <c:v>0.46393797453703706</c:v>
                </c:pt>
                <c:pt idx="1067">
                  <c:v>0.46394158564814814</c:v>
                </c:pt>
                <c:pt idx="1068">
                  <c:v>0.4639450347222222</c:v>
                </c:pt>
                <c:pt idx="1069">
                  <c:v>0.46394851851851854</c:v>
                </c:pt>
                <c:pt idx="1070">
                  <c:v>0.46395202546296299</c:v>
                </c:pt>
                <c:pt idx="1071">
                  <c:v>0.46395553240740739</c:v>
                </c:pt>
                <c:pt idx="1072">
                  <c:v>0.46395901620370372</c:v>
                </c:pt>
                <c:pt idx="1073">
                  <c:v>0.46396247685185182</c:v>
                </c:pt>
                <c:pt idx="1074">
                  <c:v>0.4639659143518518</c:v>
                </c:pt>
                <c:pt idx="1075">
                  <c:v>0.46396950231481476</c:v>
                </c:pt>
                <c:pt idx="1076">
                  <c:v>0.46397314814814816</c:v>
                </c:pt>
                <c:pt idx="1077">
                  <c:v>0.46397678240740742</c:v>
                </c:pt>
                <c:pt idx="1078">
                  <c:v>0.46398028935185187</c:v>
                </c:pt>
                <c:pt idx="1079">
                  <c:v>0.46398381944444439</c:v>
                </c:pt>
                <c:pt idx="1080">
                  <c:v>0.46398738425925923</c:v>
                </c:pt>
                <c:pt idx="1081">
                  <c:v>0.46399087962962965</c:v>
                </c:pt>
                <c:pt idx="1082">
                  <c:v>0.46399439814814819</c:v>
                </c:pt>
                <c:pt idx="1083">
                  <c:v>0.4639978935185185</c:v>
                </c:pt>
                <c:pt idx="1084">
                  <c:v>0.46400138888888892</c:v>
                </c:pt>
                <c:pt idx="1085">
                  <c:v>0.46400493055555558</c:v>
                </c:pt>
                <c:pt idx="1086">
                  <c:v>0.46400841435185186</c:v>
                </c:pt>
                <c:pt idx="1087">
                  <c:v>0.46401189814814819</c:v>
                </c:pt>
                <c:pt idx="1088">
                  <c:v>0.46401538194444442</c:v>
                </c:pt>
                <c:pt idx="1089">
                  <c:v>0.46401883101851849</c:v>
                </c:pt>
                <c:pt idx="1090">
                  <c:v>0.46402236111111111</c:v>
                </c:pt>
                <c:pt idx="1091">
                  <c:v>0.46402578703703701</c:v>
                </c:pt>
                <c:pt idx="1092">
                  <c:v>0.46402918981481478</c:v>
                </c:pt>
                <c:pt idx="1093">
                  <c:v>0.46403266203703702</c:v>
                </c:pt>
                <c:pt idx="1094">
                  <c:v>0.46403635416666672</c:v>
                </c:pt>
                <c:pt idx="1095">
                  <c:v>0.4640399652777778</c:v>
                </c:pt>
                <c:pt idx="1096">
                  <c:v>0.46404353009259264</c:v>
                </c:pt>
                <c:pt idx="1097">
                  <c:v>0.46404697916666665</c:v>
                </c:pt>
                <c:pt idx="1098">
                  <c:v>0.46405045138888884</c:v>
                </c:pt>
                <c:pt idx="1099">
                  <c:v>0.46405399305555556</c:v>
                </c:pt>
                <c:pt idx="1100">
                  <c:v>0.4640575115740741</c:v>
                </c:pt>
                <c:pt idx="1101">
                  <c:v>0.4640609722222222</c:v>
                </c:pt>
                <c:pt idx="1102">
                  <c:v>0.46406444444444445</c:v>
                </c:pt>
                <c:pt idx="1103">
                  <c:v>0.46406798611111116</c:v>
                </c:pt>
                <c:pt idx="1104">
                  <c:v>0.46407151620370368</c:v>
                </c:pt>
                <c:pt idx="1105">
                  <c:v>0.46407497685185189</c:v>
                </c:pt>
                <c:pt idx="1106">
                  <c:v>0.46408037037037037</c:v>
                </c:pt>
                <c:pt idx="1107">
                  <c:v>0.4640840277777778</c:v>
                </c:pt>
                <c:pt idx="1108">
                  <c:v>0.46408781250000003</c:v>
                </c:pt>
                <c:pt idx="1109">
                  <c:v>0.46409149305555553</c:v>
                </c:pt>
                <c:pt idx="1110">
                  <c:v>0.46409498842592595</c:v>
                </c:pt>
                <c:pt idx="1111">
                  <c:v>0.46409844907407405</c:v>
                </c:pt>
                <c:pt idx="1112">
                  <c:v>0.46410189814814817</c:v>
                </c:pt>
                <c:pt idx="1113">
                  <c:v>0.46410539351851848</c:v>
                </c:pt>
                <c:pt idx="1114">
                  <c:v>0.46410883101851846</c:v>
                </c:pt>
                <c:pt idx="1115">
                  <c:v>0.46411237268518518</c:v>
                </c:pt>
                <c:pt idx="1116">
                  <c:v>0.46411585648148151</c:v>
                </c:pt>
                <c:pt idx="1117">
                  <c:v>0.46411930555555553</c:v>
                </c:pt>
                <c:pt idx="1118">
                  <c:v>0.4641227546296296</c:v>
                </c:pt>
                <c:pt idx="1119">
                  <c:v>0.46412616898148151</c:v>
                </c:pt>
                <c:pt idx="1120">
                  <c:v>0.4641296875</c:v>
                </c:pt>
                <c:pt idx="1121">
                  <c:v>0.46413312500000004</c:v>
                </c:pt>
                <c:pt idx="1122">
                  <c:v>0.46413664351851852</c:v>
                </c:pt>
                <c:pt idx="1123">
                  <c:v>0.46414009259259265</c:v>
                </c:pt>
                <c:pt idx="1124">
                  <c:v>0.46414349537037042</c:v>
                </c:pt>
                <c:pt idx="1125">
                  <c:v>0.46414704861111106</c:v>
                </c:pt>
                <c:pt idx="1126">
                  <c:v>0.46415046296296297</c:v>
                </c:pt>
                <c:pt idx="1127">
                  <c:v>0.46415396990740737</c:v>
                </c:pt>
                <c:pt idx="1128">
                  <c:v>0.46415751157407409</c:v>
                </c:pt>
                <c:pt idx="1129">
                  <c:v>0.46416172453703702</c:v>
                </c:pt>
                <c:pt idx="1130">
                  <c:v>0.4641652546296296</c:v>
                </c:pt>
                <c:pt idx="1131">
                  <c:v>0.46416870370370367</c:v>
                </c:pt>
                <c:pt idx="1132">
                  <c:v>0.46417211805555558</c:v>
                </c:pt>
                <c:pt idx="1133">
                  <c:v>0.46417559027777777</c:v>
                </c:pt>
                <c:pt idx="1134">
                  <c:v>0.46417901620370366</c:v>
                </c:pt>
                <c:pt idx="1135">
                  <c:v>0.46418260416666662</c:v>
                </c:pt>
                <c:pt idx="1136">
                  <c:v>0.46418608796296296</c:v>
                </c:pt>
                <c:pt idx="1137">
                  <c:v>0.46418953703703703</c:v>
                </c:pt>
                <c:pt idx="1138">
                  <c:v>0.46419296296296292</c:v>
                </c:pt>
                <c:pt idx="1139">
                  <c:v>0.46419638888888892</c:v>
                </c:pt>
                <c:pt idx="1140">
                  <c:v>0.46419991898148144</c:v>
                </c:pt>
                <c:pt idx="1141">
                  <c:v>0.46420336805555557</c:v>
                </c:pt>
                <c:pt idx="1142">
                  <c:v>0.46420681712962963</c:v>
                </c:pt>
                <c:pt idx="1143">
                  <c:v>0.4642102662037037</c:v>
                </c:pt>
                <c:pt idx="1144">
                  <c:v>0.46421375000000004</c:v>
                </c:pt>
                <c:pt idx="1145">
                  <c:v>0.46421760416666663</c:v>
                </c:pt>
                <c:pt idx="1146">
                  <c:v>0.46422120370370368</c:v>
                </c:pt>
                <c:pt idx="1147">
                  <c:v>0.46422461805555554</c:v>
                </c:pt>
                <c:pt idx="1148">
                  <c:v>0.46422806712962966</c:v>
                </c:pt>
                <c:pt idx="1149">
                  <c:v>0.46423148148148147</c:v>
                </c:pt>
                <c:pt idx="1150">
                  <c:v>0.46423498842592598</c:v>
                </c:pt>
                <c:pt idx="1151">
                  <c:v>0.46423842592592596</c:v>
                </c:pt>
                <c:pt idx="1152">
                  <c:v>0.46424186342592594</c:v>
                </c:pt>
                <c:pt idx="1153">
                  <c:v>0.46424528935185183</c:v>
                </c:pt>
                <c:pt idx="1154">
                  <c:v>0.4642486921296296</c:v>
                </c:pt>
                <c:pt idx="1155">
                  <c:v>0.46425228009259256</c:v>
                </c:pt>
                <c:pt idx="1156">
                  <c:v>0.4642557175925926</c:v>
                </c:pt>
                <c:pt idx="1157">
                  <c:v>0.46425916666666667</c:v>
                </c:pt>
                <c:pt idx="1158">
                  <c:v>0.46426255787037035</c:v>
                </c:pt>
                <c:pt idx="1159">
                  <c:v>0.46426600694444442</c:v>
                </c:pt>
                <c:pt idx="1160">
                  <c:v>0.46426949074074075</c:v>
                </c:pt>
                <c:pt idx="1161">
                  <c:v>0.46427297453703703</c:v>
                </c:pt>
                <c:pt idx="1162">
                  <c:v>0.46427638888888884</c:v>
                </c:pt>
                <c:pt idx="1163">
                  <c:v>0.46427981481481484</c:v>
                </c:pt>
                <c:pt idx="1164">
                  <c:v>0.46428321759259261</c:v>
                </c:pt>
                <c:pt idx="1165">
                  <c:v>0.46428675925925927</c:v>
                </c:pt>
                <c:pt idx="1166">
                  <c:v>0.46429023148148146</c:v>
                </c:pt>
                <c:pt idx="1167">
                  <c:v>0.4642937152777778</c:v>
                </c:pt>
                <c:pt idx="1168">
                  <c:v>0.46429712962962966</c:v>
                </c:pt>
                <c:pt idx="1169">
                  <c:v>0.46430050925925931</c:v>
                </c:pt>
                <c:pt idx="1170">
                  <c:v>0.4643041087962963</c:v>
                </c:pt>
                <c:pt idx="1171">
                  <c:v>0.46430760416666667</c:v>
                </c:pt>
                <c:pt idx="1172">
                  <c:v>0.4643110416666667</c:v>
                </c:pt>
                <c:pt idx="1173">
                  <c:v>0.46431446759259259</c:v>
                </c:pt>
                <c:pt idx="1174">
                  <c:v>0.46431790509259258</c:v>
                </c:pt>
                <c:pt idx="1175">
                  <c:v>0.46432137731481476</c:v>
                </c:pt>
                <c:pt idx="1176">
                  <c:v>0.46432480324074077</c:v>
                </c:pt>
                <c:pt idx="1177">
                  <c:v>0.46432837962962964</c:v>
                </c:pt>
                <c:pt idx="1178">
                  <c:v>0.46433187500000001</c:v>
                </c:pt>
                <c:pt idx="1179">
                  <c:v>0.46433539351851855</c:v>
                </c:pt>
                <c:pt idx="1180">
                  <c:v>0.46433908564814813</c:v>
                </c:pt>
                <c:pt idx="1181">
                  <c:v>0.46434309027777781</c:v>
                </c:pt>
                <c:pt idx="1182">
                  <c:v>0.4643466550925926</c:v>
                </c:pt>
                <c:pt idx="1183">
                  <c:v>0.46435035879629627</c:v>
                </c:pt>
                <c:pt idx="1184">
                  <c:v>0.46435395833333332</c:v>
                </c:pt>
                <c:pt idx="1185">
                  <c:v>0.46435775462962964</c:v>
                </c:pt>
                <c:pt idx="1186">
                  <c:v>0.4643614236111111</c:v>
                </c:pt>
                <c:pt idx="1187">
                  <c:v>0.46436496527777776</c:v>
                </c:pt>
                <c:pt idx="1188">
                  <c:v>0.46436859953703702</c:v>
                </c:pt>
                <c:pt idx="1189">
                  <c:v>0.46437211805555556</c:v>
                </c:pt>
                <c:pt idx="1190">
                  <c:v>0.46437560185185184</c:v>
                </c:pt>
                <c:pt idx="1191">
                  <c:v>0.46437913194444441</c:v>
                </c:pt>
                <c:pt idx="1192">
                  <c:v>0.46438270833333334</c:v>
                </c:pt>
                <c:pt idx="1193">
                  <c:v>0.46438657407407408</c:v>
                </c:pt>
                <c:pt idx="1194">
                  <c:v>0.46439025462962963</c:v>
                </c:pt>
                <c:pt idx="1195">
                  <c:v>0.46439374999999999</c:v>
                </c:pt>
                <c:pt idx="1196">
                  <c:v>0.46439766203703708</c:v>
                </c:pt>
                <c:pt idx="1197">
                  <c:v>0.46440118055555552</c:v>
                </c:pt>
                <c:pt idx="1198">
                  <c:v>0.46440464120370373</c:v>
                </c:pt>
                <c:pt idx="1199">
                  <c:v>0.46440811342592592</c:v>
                </c:pt>
                <c:pt idx="1200">
                  <c:v>0.46441160879629634</c:v>
                </c:pt>
                <c:pt idx="1201">
                  <c:v>0.46441525462962963</c:v>
                </c:pt>
                <c:pt idx="1202">
                  <c:v>0.46441887731481479</c:v>
                </c:pt>
                <c:pt idx="1203">
                  <c:v>0.46442230324074069</c:v>
                </c:pt>
                <c:pt idx="1204">
                  <c:v>0.46442572916666669</c:v>
                </c:pt>
                <c:pt idx="1205">
                  <c:v>0.46442914351851855</c:v>
                </c:pt>
                <c:pt idx="1206">
                  <c:v>0.46443285879629631</c:v>
                </c:pt>
                <c:pt idx="1207">
                  <c:v>0.46443649305555557</c:v>
                </c:pt>
                <c:pt idx="1208">
                  <c:v>0.46443995370370367</c:v>
                </c:pt>
                <c:pt idx="1209">
                  <c:v>0.46444351851851851</c:v>
                </c:pt>
                <c:pt idx="1210">
                  <c:v>0.46444696759259257</c:v>
                </c:pt>
                <c:pt idx="1211">
                  <c:v>0.46445050925925924</c:v>
                </c:pt>
                <c:pt idx="1212">
                  <c:v>0.46445400462962966</c:v>
                </c:pt>
                <c:pt idx="1213">
                  <c:v>0.46445741898148146</c:v>
                </c:pt>
                <c:pt idx="1214">
                  <c:v>0.46446100694444442</c:v>
                </c:pt>
                <c:pt idx="1215">
                  <c:v>0.46446453703703705</c:v>
                </c:pt>
                <c:pt idx="1216">
                  <c:v>0.46446800925925924</c:v>
                </c:pt>
                <c:pt idx="1217">
                  <c:v>0.46447144675925928</c:v>
                </c:pt>
                <c:pt idx="1218">
                  <c:v>0.46447488425925926</c:v>
                </c:pt>
                <c:pt idx="1219">
                  <c:v>0.46447846064814818</c:v>
                </c:pt>
                <c:pt idx="1220">
                  <c:v>0.46448201388888893</c:v>
                </c:pt>
                <c:pt idx="1221">
                  <c:v>0.46448548611111112</c:v>
                </c:pt>
                <c:pt idx="1222">
                  <c:v>0.46448891203703702</c:v>
                </c:pt>
                <c:pt idx="1223">
                  <c:v>0.46449233796296291</c:v>
                </c:pt>
                <c:pt idx="1224">
                  <c:v>0.46449589120370366</c:v>
                </c:pt>
                <c:pt idx="1225">
                  <c:v>0.46449939814814817</c:v>
                </c:pt>
                <c:pt idx="1226">
                  <c:v>0.46450284722222218</c:v>
                </c:pt>
                <c:pt idx="1227">
                  <c:v>0.46450637731481481</c:v>
                </c:pt>
                <c:pt idx="1228">
                  <c:v>0.4645098032407407</c:v>
                </c:pt>
                <c:pt idx="1229">
                  <c:v>0.46451353009259261</c:v>
                </c:pt>
                <c:pt idx="1230">
                  <c:v>0.46451707175925927</c:v>
                </c:pt>
                <c:pt idx="1231">
                  <c:v>0.46452050925925925</c:v>
                </c:pt>
                <c:pt idx="1232">
                  <c:v>0.46452392361111111</c:v>
                </c:pt>
                <c:pt idx="1233">
                  <c:v>0.46452733796296292</c:v>
                </c:pt>
                <c:pt idx="1234">
                  <c:v>0.46453096064814819</c:v>
                </c:pt>
                <c:pt idx="1235">
                  <c:v>0.46453453703703707</c:v>
                </c:pt>
                <c:pt idx="1236">
                  <c:v>0.46453798611111113</c:v>
                </c:pt>
                <c:pt idx="1237">
                  <c:v>0.46454143518518515</c:v>
                </c:pt>
                <c:pt idx="1238">
                  <c:v>0.4645448611111111</c:v>
                </c:pt>
                <c:pt idx="1239">
                  <c:v>0.46454847222222223</c:v>
                </c:pt>
                <c:pt idx="1240">
                  <c:v>0.46455197916666663</c:v>
                </c:pt>
                <c:pt idx="1241">
                  <c:v>0.46455540509259258</c:v>
                </c:pt>
                <c:pt idx="1242">
                  <c:v>0.46455891203703703</c:v>
                </c:pt>
                <c:pt idx="1243">
                  <c:v>0.4645623611111111</c:v>
                </c:pt>
                <c:pt idx="1244">
                  <c:v>0.4645659606481482</c:v>
                </c:pt>
                <c:pt idx="1245">
                  <c:v>0.46456962962962961</c:v>
                </c:pt>
                <c:pt idx="1246">
                  <c:v>0.46457303240740738</c:v>
                </c:pt>
                <c:pt idx="1247">
                  <c:v>0.46457663194444443</c:v>
                </c:pt>
                <c:pt idx="1248">
                  <c:v>0.46458009259259264</c:v>
                </c:pt>
                <c:pt idx="1249">
                  <c:v>0.46458362268518516</c:v>
                </c:pt>
                <c:pt idx="1250">
                  <c:v>0.46458715277777779</c:v>
                </c:pt>
                <c:pt idx="1251">
                  <c:v>0.46459061342592589</c:v>
                </c:pt>
                <c:pt idx="1252">
                  <c:v>0.46459421296296299</c:v>
                </c:pt>
                <c:pt idx="1253">
                  <c:v>0.46459778935185186</c:v>
                </c:pt>
                <c:pt idx="1254">
                  <c:v>0.46460126157407405</c:v>
                </c:pt>
                <c:pt idx="1255">
                  <c:v>0.46460480324074077</c:v>
                </c:pt>
                <c:pt idx="1256">
                  <c:v>0.46460829861111108</c:v>
                </c:pt>
                <c:pt idx="1257">
                  <c:v>0.46461193287037039</c:v>
                </c:pt>
                <c:pt idx="1258">
                  <c:v>0.46461549768518523</c:v>
                </c:pt>
                <c:pt idx="1259">
                  <c:v>0.46461894675925924</c:v>
                </c:pt>
                <c:pt idx="1260">
                  <c:v>0.46462249999999999</c:v>
                </c:pt>
                <c:pt idx="1261">
                  <c:v>0.46462597222222218</c:v>
                </c:pt>
                <c:pt idx="1262">
                  <c:v>0.46463026620370368</c:v>
                </c:pt>
                <c:pt idx="1263">
                  <c:v>0.46463375000000001</c:v>
                </c:pt>
                <c:pt idx="1264">
                  <c:v>0.46463719907407408</c:v>
                </c:pt>
                <c:pt idx="1265">
                  <c:v>0.46464084490740737</c:v>
                </c:pt>
                <c:pt idx="1266">
                  <c:v>0.46464436342592591</c:v>
                </c:pt>
                <c:pt idx="1267">
                  <c:v>0.4646478356481481</c:v>
                </c:pt>
                <c:pt idx="1268">
                  <c:v>0.46465134259259261</c:v>
                </c:pt>
                <c:pt idx="1269">
                  <c:v>0.46465482638888894</c:v>
                </c:pt>
                <c:pt idx="1270">
                  <c:v>0.46465850694444444</c:v>
                </c:pt>
                <c:pt idx="1271">
                  <c:v>0.4646620949074074</c:v>
                </c:pt>
                <c:pt idx="1272">
                  <c:v>0.46466555555555561</c:v>
                </c:pt>
                <c:pt idx="1273">
                  <c:v>0.46466900462962962</c:v>
                </c:pt>
                <c:pt idx="1274">
                  <c:v>0.46467255787037037</c:v>
                </c:pt>
                <c:pt idx="1275">
                  <c:v>0.46467618055555554</c:v>
                </c:pt>
                <c:pt idx="1276">
                  <c:v>0.46467967592592596</c:v>
                </c:pt>
                <c:pt idx="1277">
                  <c:v>0.46468318287037036</c:v>
                </c:pt>
                <c:pt idx="1278">
                  <c:v>0.46468682870370376</c:v>
                </c:pt>
                <c:pt idx="1279">
                  <c:v>0.46469045138888893</c:v>
                </c:pt>
                <c:pt idx="1280">
                  <c:v>0.46469391203703703</c:v>
                </c:pt>
                <c:pt idx="1281">
                  <c:v>0.4646973611111111</c:v>
                </c:pt>
                <c:pt idx="1282">
                  <c:v>0.46470083333333334</c:v>
                </c:pt>
                <c:pt idx="1283">
                  <c:v>0.46470445601851851</c:v>
                </c:pt>
                <c:pt idx="1284">
                  <c:v>0.46470802083333335</c:v>
                </c:pt>
                <c:pt idx="1285">
                  <c:v>0.4647115277777778</c:v>
                </c:pt>
                <c:pt idx="1286">
                  <c:v>0.46471508101851855</c:v>
                </c:pt>
                <c:pt idx="1287">
                  <c:v>0.46471855324074074</c:v>
                </c:pt>
                <c:pt idx="1288">
                  <c:v>0.46472215277777779</c:v>
                </c:pt>
                <c:pt idx="1289">
                  <c:v>0.46472567129629633</c:v>
                </c:pt>
                <c:pt idx="1290">
                  <c:v>0.46472916666666664</c:v>
                </c:pt>
                <c:pt idx="1291">
                  <c:v>0.46473267361111109</c:v>
                </c:pt>
                <c:pt idx="1292">
                  <c:v>0.46473614583333328</c:v>
                </c:pt>
                <c:pt idx="1293">
                  <c:v>0.46473969907407403</c:v>
                </c:pt>
                <c:pt idx="1294">
                  <c:v>0.46474320601851854</c:v>
                </c:pt>
                <c:pt idx="1295">
                  <c:v>0.46474665509259255</c:v>
                </c:pt>
                <c:pt idx="1296">
                  <c:v>0.46475010416666668</c:v>
                </c:pt>
                <c:pt idx="1297">
                  <c:v>0.46475357638888887</c:v>
                </c:pt>
                <c:pt idx="1298">
                  <c:v>0.4647571064814815</c:v>
                </c:pt>
                <c:pt idx="1299">
                  <c:v>0.46476070601851854</c:v>
                </c:pt>
                <c:pt idx="1300">
                  <c:v>0.46476413194444444</c:v>
                </c:pt>
                <c:pt idx="1301">
                  <c:v>0.46476773148148148</c:v>
                </c:pt>
                <c:pt idx="1302">
                  <c:v>0.46477127314814815</c:v>
                </c:pt>
                <c:pt idx="1303">
                  <c:v>0.46477474537037033</c:v>
                </c:pt>
                <c:pt idx="1304">
                  <c:v>0.46477831018518517</c:v>
                </c:pt>
                <c:pt idx="1305">
                  <c:v>0.46478180555555554</c:v>
                </c:pt>
                <c:pt idx="1306">
                  <c:v>0.46478535879629629</c:v>
                </c:pt>
                <c:pt idx="1307">
                  <c:v>0.46478887731481483</c:v>
                </c:pt>
                <c:pt idx="1308">
                  <c:v>0.46479230324074078</c:v>
                </c:pt>
                <c:pt idx="1309">
                  <c:v>0.46479579861111109</c:v>
                </c:pt>
                <c:pt idx="1310">
                  <c:v>0.46479924768518521</c:v>
                </c:pt>
                <c:pt idx="1311">
                  <c:v>0.46480288194444447</c:v>
                </c:pt>
                <c:pt idx="1312">
                  <c:v>0.46480644675925925</c:v>
                </c:pt>
                <c:pt idx="1313">
                  <c:v>0.46480996527777779</c:v>
                </c:pt>
                <c:pt idx="1314">
                  <c:v>0.46481346064814816</c:v>
                </c:pt>
                <c:pt idx="1315">
                  <c:v>0.4648169328703704</c:v>
                </c:pt>
                <c:pt idx="1316">
                  <c:v>0.46482049768518524</c:v>
                </c:pt>
                <c:pt idx="1317">
                  <c:v>0.46482399305555555</c:v>
                </c:pt>
                <c:pt idx="1318">
                  <c:v>0.46482747685185188</c:v>
                </c:pt>
                <c:pt idx="1319">
                  <c:v>0.46483094907407407</c:v>
                </c:pt>
                <c:pt idx="1320">
                  <c:v>0.46483438657407405</c:v>
                </c:pt>
                <c:pt idx="1321">
                  <c:v>0.4648379861111111</c:v>
                </c:pt>
                <c:pt idx="1322">
                  <c:v>0.46484152777777776</c:v>
                </c:pt>
                <c:pt idx="1323">
                  <c:v>0.46484495370370366</c:v>
                </c:pt>
                <c:pt idx="1324">
                  <c:v>0.46484840277777778</c:v>
                </c:pt>
                <c:pt idx="1325">
                  <c:v>0.4648519444444445</c:v>
                </c:pt>
                <c:pt idx="1326">
                  <c:v>0.46485553240740746</c:v>
                </c:pt>
                <c:pt idx="1327">
                  <c:v>0.46485899305555556</c:v>
                </c:pt>
                <c:pt idx="1328">
                  <c:v>0.46486244212962963</c:v>
                </c:pt>
                <c:pt idx="1329">
                  <c:v>0.46486599537037038</c:v>
                </c:pt>
                <c:pt idx="1330">
                  <c:v>0.46486944444444439</c:v>
                </c:pt>
                <c:pt idx="1331">
                  <c:v>0.46487304398148149</c:v>
                </c:pt>
                <c:pt idx="1332">
                  <c:v>0.46487651620370368</c:v>
                </c:pt>
                <c:pt idx="1333">
                  <c:v>0.46487996527777775</c:v>
                </c:pt>
                <c:pt idx="1334">
                  <c:v>0.4648835648148148</c:v>
                </c:pt>
                <c:pt idx="1335">
                  <c:v>0.46488706018518516</c:v>
                </c:pt>
                <c:pt idx="1336">
                  <c:v>0.46489050925925923</c:v>
                </c:pt>
                <c:pt idx="1337">
                  <c:v>0.46489403935185186</c:v>
                </c:pt>
                <c:pt idx="1338">
                  <c:v>0.46489751157407411</c:v>
                </c:pt>
                <c:pt idx="1339">
                  <c:v>0.4649010648148148</c:v>
                </c:pt>
                <c:pt idx="1340">
                  <c:v>0.46490459490740738</c:v>
                </c:pt>
                <c:pt idx="1341">
                  <c:v>0.46490807870370371</c:v>
                </c:pt>
                <c:pt idx="1342">
                  <c:v>0.46491158564814811</c:v>
                </c:pt>
                <c:pt idx="1343">
                  <c:v>0.46491503472222223</c:v>
                </c:pt>
                <c:pt idx="1344">
                  <c:v>0.46491864583333337</c:v>
                </c:pt>
                <c:pt idx="1345">
                  <c:v>0.46492218750000003</c:v>
                </c:pt>
                <c:pt idx="1346">
                  <c:v>0.46492562500000001</c:v>
                </c:pt>
                <c:pt idx="1347">
                  <c:v>0.46492910879629629</c:v>
                </c:pt>
                <c:pt idx="1348">
                  <c:v>0.46493261574074074</c:v>
                </c:pt>
                <c:pt idx="1349">
                  <c:v>0.46493625</c:v>
                </c:pt>
                <c:pt idx="1350">
                  <c:v>0.46493978009259257</c:v>
                </c:pt>
                <c:pt idx="1351">
                  <c:v>0.46494322916666664</c:v>
                </c:pt>
                <c:pt idx="1352">
                  <c:v>0.46494668981481485</c:v>
                </c:pt>
                <c:pt idx="1353">
                  <c:v>0.46495016203703704</c:v>
                </c:pt>
                <c:pt idx="1354">
                  <c:v>0.46495375</c:v>
                </c:pt>
                <c:pt idx="1355">
                  <c:v>0.46495725694444445</c:v>
                </c:pt>
                <c:pt idx="1356">
                  <c:v>0.46496067129629631</c:v>
                </c:pt>
                <c:pt idx="1357">
                  <c:v>0.46496409722222221</c:v>
                </c:pt>
                <c:pt idx="1358">
                  <c:v>0.46496760416666666</c:v>
                </c:pt>
                <c:pt idx="1359">
                  <c:v>0.46497115740740741</c:v>
                </c:pt>
                <c:pt idx="1360">
                  <c:v>0.46497465277777777</c:v>
                </c:pt>
                <c:pt idx="1361">
                  <c:v>0.4649781018518519</c:v>
                </c:pt>
                <c:pt idx="1362">
                  <c:v>0.46498174768518519</c:v>
                </c:pt>
                <c:pt idx="1363">
                  <c:v>0.46498547453703704</c:v>
                </c:pt>
                <c:pt idx="1364">
                  <c:v>0.46498906249999999</c:v>
                </c:pt>
                <c:pt idx="1365">
                  <c:v>0.46499263888888892</c:v>
                </c:pt>
                <c:pt idx="1366">
                  <c:v>0.46499612268518514</c:v>
                </c:pt>
                <c:pt idx="1367">
                  <c:v>0.46499974537037042</c:v>
                </c:pt>
                <c:pt idx="1368">
                  <c:v>0.4650037847222222</c:v>
                </c:pt>
                <c:pt idx="1369">
                  <c:v>0.46500723379629627</c:v>
                </c:pt>
                <c:pt idx="1370">
                  <c:v>0.4650108912037037</c:v>
                </c:pt>
                <c:pt idx="1371">
                  <c:v>0.46501445601851854</c:v>
                </c:pt>
                <c:pt idx="1372">
                  <c:v>0.46501805555555559</c:v>
                </c:pt>
                <c:pt idx="1373">
                  <c:v>0.46502160879629634</c:v>
                </c:pt>
                <c:pt idx="1374">
                  <c:v>0.46502515046296294</c:v>
                </c:pt>
                <c:pt idx="1375">
                  <c:v>0.46502884259259258</c:v>
                </c:pt>
                <c:pt idx="1376">
                  <c:v>0.46503234953703704</c:v>
                </c:pt>
                <c:pt idx="1377">
                  <c:v>0.46503583333333331</c:v>
                </c:pt>
                <c:pt idx="1378">
                  <c:v>0.46503932870370374</c:v>
                </c:pt>
                <c:pt idx="1379">
                  <c:v>0.46504284722222228</c:v>
                </c:pt>
                <c:pt idx="1380">
                  <c:v>0.46504678240740738</c:v>
                </c:pt>
                <c:pt idx="1381">
                  <c:v>0.46505050925925923</c:v>
                </c:pt>
                <c:pt idx="1382">
                  <c:v>0.46505418981481483</c:v>
                </c:pt>
                <c:pt idx="1383">
                  <c:v>0.46505804398148148</c:v>
                </c:pt>
                <c:pt idx="1384">
                  <c:v>0.46506187500000001</c:v>
                </c:pt>
                <c:pt idx="1385">
                  <c:v>0.46506543981481485</c:v>
                </c:pt>
                <c:pt idx="1386">
                  <c:v>0.46506902777777781</c:v>
                </c:pt>
                <c:pt idx="1387">
                  <c:v>0.46507248842592591</c:v>
                </c:pt>
                <c:pt idx="1388">
                  <c:v>0.46507597222222219</c:v>
                </c:pt>
                <c:pt idx="1389">
                  <c:v>0.46507951388888885</c:v>
                </c:pt>
                <c:pt idx="1390">
                  <c:v>0.46508305555555557</c:v>
                </c:pt>
                <c:pt idx="1391">
                  <c:v>0.46508666666666665</c:v>
                </c:pt>
                <c:pt idx="1392">
                  <c:v>0.46509090277777781</c:v>
                </c:pt>
                <c:pt idx="1393">
                  <c:v>0.46509555555555554</c:v>
                </c:pt>
                <c:pt idx="1394">
                  <c:v>0.46509918981481485</c:v>
                </c:pt>
                <c:pt idx="1395">
                  <c:v>0.4651047337962963</c:v>
                </c:pt>
                <c:pt idx="1396">
                  <c:v>0.46510892361111106</c:v>
                </c:pt>
                <c:pt idx="1397">
                  <c:v>0.46511268518518517</c:v>
                </c:pt>
                <c:pt idx="1398">
                  <c:v>0.46511640046296293</c:v>
                </c:pt>
                <c:pt idx="1399">
                  <c:v>0.46511988425925926</c:v>
                </c:pt>
                <c:pt idx="1400">
                  <c:v>0.465123275462963</c:v>
                </c:pt>
                <c:pt idx="1401">
                  <c:v>0.46512682870370375</c:v>
                </c:pt>
                <c:pt idx="1402">
                  <c:v>0.46513046296296295</c:v>
                </c:pt>
                <c:pt idx="1403">
                  <c:v>0.46513409722222221</c:v>
                </c:pt>
                <c:pt idx="1404">
                  <c:v>0.46513765046296296</c:v>
                </c:pt>
                <c:pt idx="1405">
                  <c:v>0.46514108796296294</c:v>
                </c:pt>
                <c:pt idx="1406">
                  <c:v>0.46514547453703708</c:v>
                </c:pt>
                <c:pt idx="1407">
                  <c:v>0.46514891203703707</c:v>
                </c:pt>
                <c:pt idx="1408">
                  <c:v>0.46515241898148146</c:v>
                </c:pt>
                <c:pt idx="1409">
                  <c:v>0.46515593750000001</c:v>
                </c:pt>
                <c:pt idx="1410">
                  <c:v>0.46515940972222225</c:v>
                </c:pt>
                <c:pt idx="1411">
                  <c:v>0.46516350694444442</c:v>
                </c:pt>
                <c:pt idx="1412">
                  <c:v>0.46516700231481484</c:v>
                </c:pt>
                <c:pt idx="1413">
                  <c:v>0.46517045138888885</c:v>
                </c:pt>
                <c:pt idx="1414">
                  <c:v>0.46517408564814816</c:v>
                </c:pt>
                <c:pt idx="1415">
                  <c:v>0.46517753472222223</c:v>
                </c:pt>
                <c:pt idx="1416">
                  <c:v>0.46518123842592596</c:v>
                </c:pt>
                <c:pt idx="1417">
                  <c:v>0.46518526620370371</c:v>
                </c:pt>
                <c:pt idx="1418">
                  <c:v>0.46518883101851854</c:v>
                </c:pt>
                <c:pt idx="1419">
                  <c:v>0.46519256944444448</c:v>
                </c:pt>
                <c:pt idx="1420">
                  <c:v>0.46519613425925926</c:v>
                </c:pt>
                <c:pt idx="1421">
                  <c:v>0.46519971064814819</c:v>
                </c:pt>
                <c:pt idx="1422">
                  <c:v>0.46520340277777777</c:v>
                </c:pt>
                <c:pt idx="1423">
                  <c:v>0.46520734953703702</c:v>
                </c:pt>
                <c:pt idx="1424">
                  <c:v>0.46521098379629633</c:v>
                </c:pt>
                <c:pt idx="1425">
                  <c:v>0.46521459490740741</c:v>
                </c:pt>
                <c:pt idx="1426">
                  <c:v>0.46521822916666666</c:v>
                </c:pt>
                <c:pt idx="1427">
                  <c:v>0.46522172453703708</c:v>
                </c:pt>
                <c:pt idx="1428">
                  <c:v>0.46522583333333328</c:v>
                </c:pt>
                <c:pt idx="1429">
                  <c:v>0.46522935185185182</c:v>
                </c:pt>
                <c:pt idx="1430">
                  <c:v>0.46523284722222225</c:v>
                </c:pt>
                <c:pt idx="1431">
                  <c:v>0.46523626157407411</c:v>
                </c:pt>
                <c:pt idx="1432">
                  <c:v>0.46523969907407409</c:v>
                </c:pt>
                <c:pt idx="1433">
                  <c:v>0.4652431481481481</c:v>
                </c:pt>
                <c:pt idx="1434">
                  <c:v>0.46524659722222222</c:v>
                </c:pt>
                <c:pt idx="1435">
                  <c:v>0.46525005787037038</c:v>
                </c:pt>
                <c:pt idx="1436">
                  <c:v>0.46525348379629627</c:v>
                </c:pt>
                <c:pt idx="1437">
                  <c:v>0.4652569328703704</c:v>
                </c:pt>
                <c:pt idx="1438">
                  <c:v>0.46526041666666668</c:v>
                </c:pt>
                <c:pt idx="1439">
                  <c:v>0.46526388888888892</c:v>
                </c:pt>
                <c:pt idx="1440">
                  <c:v>0.46526753472222221</c:v>
                </c:pt>
                <c:pt idx="1441">
                  <c:v>0.46527108796296296</c:v>
                </c:pt>
                <c:pt idx="1442">
                  <c:v>0.46527457175925924</c:v>
                </c:pt>
                <c:pt idx="1443">
                  <c:v>0.46527806712962966</c:v>
                </c:pt>
                <c:pt idx="1444">
                  <c:v>0.46528167824074074</c:v>
                </c:pt>
                <c:pt idx="1445">
                  <c:v>0.46528532407407402</c:v>
                </c:pt>
                <c:pt idx="1446">
                  <c:v>0.46528886574074074</c:v>
                </c:pt>
                <c:pt idx="1447">
                  <c:v>0.46529236111111111</c:v>
                </c:pt>
                <c:pt idx="1448">
                  <c:v>0.46529598379629628</c:v>
                </c:pt>
                <c:pt idx="1449">
                  <c:v>0.46529953703703703</c:v>
                </c:pt>
                <c:pt idx="1450">
                  <c:v>0.4653030208333333</c:v>
                </c:pt>
                <c:pt idx="1451">
                  <c:v>0.46530670138888891</c:v>
                </c:pt>
                <c:pt idx="1452">
                  <c:v>0.46531025462962966</c:v>
                </c:pt>
                <c:pt idx="1453">
                  <c:v>0.46531384259259262</c:v>
                </c:pt>
                <c:pt idx="1454">
                  <c:v>0.4653174074074074</c:v>
                </c:pt>
                <c:pt idx="1455">
                  <c:v>0.46532089120370368</c:v>
                </c:pt>
                <c:pt idx="1456">
                  <c:v>0.46532449074074073</c:v>
                </c:pt>
                <c:pt idx="1457">
                  <c:v>0.46532855324074074</c:v>
                </c:pt>
                <c:pt idx="1458">
                  <c:v>0.46533226851851855</c:v>
                </c:pt>
                <c:pt idx="1459">
                  <c:v>0.46533572916666666</c:v>
                </c:pt>
                <c:pt idx="1460">
                  <c:v>0.46533923611111111</c:v>
                </c:pt>
                <c:pt idx="1461">
                  <c:v>0.4653427546296296</c:v>
                </c:pt>
                <c:pt idx="1462">
                  <c:v>0.46534631944444443</c:v>
                </c:pt>
                <c:pt idx="1463">
                  <c:v>0.46534987268518518</c:v>
                </c:pt>
                <c:pt idx="1464">
                  <c:v>0.46535337962962964</c:v>
                </c:pt>
                <c:pt idx="1465">
                  <c:v>0.46535703703703701</c:v>
                </c:pt>
                <c:pt idx="1466">
                  <c:v>0.46536059027777776</c:v>
                </c:pt>
                <c:pt idx="1467">
                  <c:v>0.46536414351851851</c:v>
                </c:pt>
                <c:pt idx="1468">
                  <c:v>0.46536765046296297</c:v>
                </c:pt>
                <c:pt idx="1469">
                  <c:v>0.46537119212962957</c:v>
                </c:pt>
                <c:pt idx="1470">
                  <c:v>0.46537474537037032</c:v>
                </c:pt>
                <c:pt idx="1471">
                  <c:v>0.46537850694444444</c:v>
                </c:pt>
                <c:pt idx="1472">
                  <c:v>0.46538283564814814</c:v>
                </c:pt>
                <c:pt idx="1473">
                  <c:v>0.46538959490740739</c:v>
                </c:pt>
                <c:pt idx="1474">
                  <c:v>0.46539416666666672</c:v>
                </c:pt>
                <c:pt idx="1475">
                  <c:v>0.4653978587962963</c:v>
                </c:pt>
                <c:pt idx="1476">
                  <c:v>0.46540140046296297</c:v>
                </c:pt>
                <c:pt idx="1477">
                  <c:v>0.46540495370370372</c:v>
                </c:pt>
                <c:pt idx="1478">
                  <c:v>0.46540848379629635</c:v>
                </c:pt>
                <c:pt idx="1479">
                  <c:v>0.46541214120370372</c:v>
                </c:pt>
                <c:pt idx="1480">
                  <c:v>0.46541565972222226</c:v>
                </c:pt>
                <c:pt idx="1481">
                  <c:v>0.46541921296296301</c:v>
                </c:pt>
                <c:pt idx="1482">
                  <c:v>0.46542400462962963</c:v>
                </c:pt>
                <c:pt idx="1483">
                  <c:v>0.46542785879629628</c:v>
                </c:pt>
                <c:pt idx="1484">
                  <c:v>0.46543141203703703</c:v>
                </c:pt>
                <c:pt idx="1485">
                  <c:v>0.46543519675925921</c:v>
                </c:pt>
                <c:pt idx="1486">
                  <c:v>0.4654388078703704</c:v>
                </c:pt>
                <c:pt idx="1487">
                  <c:v>0.46544326388888885</c:v>
                </c:pt>
                <c:pt idx="1488">
                  <c:v>0.46544702546296296</c:v>
                </c:pt>
                <c:pt idx="1489">
                  <c:v>0.46545050925925929</c:v>
                </c:pt>
                <c:pt idx="1490">
                  <c:v>0.46545415509259258</c:v>
                </c:pt>
                <c:pt idx="1491">
                  <c:v>0.4654579976851852</c:v>
                </c:pt>
                <c:pt idx="1492">
                  <c:v>0.46546158564814816</c:v>
                </c:pt>
                <c:pt idx="1493">
                  <c:v>0.46546521990740741</c:v>
                </c:pt>
                <c:pt idx="1494">
                  <c:v>0.46546864583333331</c:v>
                </c:pt>
                <c:pt idx="1495">
                  <c:v>0.46547206018518517</c:v>
                </c:pt>
                <c:pt idx="1496">
                  <c:v>0.46547548611111106</c:v>
                </c:pt>
                <c:pt idx="1497">
                  <c:v>0.46547893518518518</c:v>
                </c:pt>
                <c:pt idx="1498">
                  <c:v>0.46548245370370367</c:v>
                </c:pt>
                <c:pt idx="1499">
                  <c:v>0.46548596064814812</c:v>
                </c:pt>
                <c:pt idx="1500">
                  <c:v>0.46548935185185186</c:v>
                </c:pt>
                <c:pt idx="1501">
                  <c:v>0.4654928356481482</c:v>
                </c:pt>
                <c:pt idx="1502">
                  <c:v>0.46549626157407409</c:v>
                </c:pt>
                <c:pt idx="1503">
                  <c:v>0.4654997569444444</c:v>
                </c:pt>
                <c:pt idx="1504">
                  <c:v>0.4655034027777778</c:v>
                </c:pt>
                <c:pt idx="1505">
                  <c:v>0.46550685185185187</c:v>
                </c:pt>
                <c:pt idx="1506">
                  <c:v>0.46551037037037041</c:v>
                </c:pt>
                <c:pt idx="1507">
                  <c:v>0.46551421296296297</c:v>
                </c:pt>
                <c:pt idx="1508">
                  <c:v>0.46551790509259261</c:v>
                </c:pt>
                <c:pt idx="1509">
                  <c:v>0.46552164351851855</c:v>
                </c:pt>
                <c:pt idx="1510">
                  <c:v>0.46552771990740743</c:v>
                </c:pt>
                <c:pt idx="1511">
                  <c:v>0.46553123842592598</c:v>
                </c:pt>
                <c:pt idx="1512">
                  <c:v>0.46553488425925926</c:v>
                </c:pt>
                <c:pt idx="1513">
                  <c:v>0.46553839120370372</c:v>
                </c:pt>
                <c:pt idx="1514">
                  <c:v>0.46554187499999999</c:v>
                </c:pt>
                <c:pt idx="1515">
                  <c:v>0.46554559027777781</c:v>
                </c:pt>
                <c:pt idx="1516">
                  <c:v>0.46554920138888889</c:v>
                </c:pt>
                <c:pt idx="1517">
                  <c:v>0.46555287037037035</c:v>
                </c:pt>
                <c:pt idx="1518">
                  <c:v>0.46555702546296301</c:v>
                </c:pt>
                <c:pt idx="1519">
                  <c:v>0.46556090277777779</c:v>
                </c:pt>
                <c:pt idx="1520">
                  <c:v>0.46556467592592593</c:v>
                </c:pt>
                <c:pt idx="1521">
                  <c:v>0.46556822916666668</c:v>
                </c:pt>
                <c:pt idx="1522">
                  <c:v>0.46557165509259257</c:v>
                </c:pt>
                <c:pt idx="1523">
                  <c:v>0.46557515046296299</c:v>
                </c:pt>
                <c:pt idx="1524">
                  <c:v>0.46557858796296298</c:v>
                </c:pt>
                <c:pt idx="1525">
                  <c:v>0.46558200231481478</c:v>
                </c:pt>
                <c:pt idx="1526">
                  <c:v>0.46558560185185183</c:v>
                </c:pt>
                <c:pt idx="1527">
                  <c:v>0.46558905092592595</c:v>
                </c:pt>
                <c:pt idx="1528">
                  <c:v>0.46559253472222223</c:v>
                </c:pt>
                <c:pt idx="1529">
                  <c:v>0.46559604166666668</c:v>
                </c:pt>
                <c:pt idx="1530">
                  <c:v>0.46559944444444445</c:v>
                </c:pt>
                <c:pt idx="1531">
                  <c:v>0.46560295138888885</c:v>
                </c:pt>
                <c:pt idx="1532">
                  <c:v>0.4656064236111111</c:v>
                </c:pt>
                <c:pt idx="1533">
                  <c:v>0.46560988425925925</c:v>
                </c:pt>
                <c:pt idx="1534">
                  <c:v>0.46561348379629625</c:v>
                </c:pt>
                <c:pt idx="1535">
                  <c:v>0.46561697916666667</c:v>
                </c:pt>
                <c:pt idx="1536">
                  <c:v>0.46562052083333333</c:v>
                </c:pt>
                <c:pt idx="1537">
                  <c:v>0.46562415509259258</c:v>
                </c:pt>
                <c:pt idx="1538">
                  <c:v>0.46562758101851848</c:v>
                </c:pt>
                <c:pt idx="1539">
                  <c:v>0.46563100694444443</c:v>
                </c:pt>
                <c:pt idx="1540">
                  <c:v>0.46563442129629634</c:v>
                </c:pt>
                <c:pt idx="1541">
                  <c:v>0.46563799768518521</c:v>
                </c:pt>
                <c:pt idx="1542">
                  <c:v>0.46564144675925928</c:v>
                </c:pt>
                <c:pt idx="1543">
                  <c:v>0.46564484953703705</c:v>
                </c:pt>
                <c:pt idx="1544">
                  <c:v>0.46564824074074074</c:v>
                </c:pt>
                <c:pt idx="1545">
                  <c:v>0.46565167824074072</c:v>
                </c:pt>
                <c:pt idx="1546">
                  <c:v>0.46565520833333335</c:v>
                </c:pt>
                <c:pt idx="1547">
                  <c:v>0.46565872685185189</c:v>
                </c:pt>
                <c:pt idx="1548">
                  <c:v>0.46566219907407408</c:v>
                </c:pt>
                <c:pt idx="1549">
                  <c:v>0.46566567129629632</c:v>
                </c:pt>
                <c:pt idx="1550">
                  <c:v>0.46566924768518519</c:v>
                </c:pt>
                <c:pt idx="1551">
                  <c:v>0.46567313657407405</c:v>
                </c:pt>
                <c:pt idx="1552">
                  <c:v>0.46567694444444446</c:v>
                </c:pt>
                <c:pt idx="1553">
                  <c:v>0.46568083333333332</c:v>
                </c:pt>
                <c:pt idx="1554">
                  <c:v>0.4656852777777778</c:v>
                </c:pt>
                <c:pt idx="1555">
                  <c:v>0.46568917824074069</c:v>
                </c:pt>
                <c:pt idx="1556">
                  <c:v>0.46569267361111111</c:v>
                </c:pt>
                <c:pt idx="1557">
                  <c:v>0.46569633101851848</c:v>
                </c:pt>
                <c:pt idx="1558">
                  <c:v>0.46570011574074077</c:v>
                </c:pt>
                <c:pt idx="1559">
                  <c:v>0.46570398148148145</c:v>
                </c:pt>
                <c:pt idx="1560">
                  <c:v>0.46570819444444439</c:v>
                </c:pt>
                <c:pt idx="1561">
                  <c:v>0.46571251157407406</c:v>
                </c:pt>
                <c:pt idx="1562">
                  <c:v>0.46571627314814812</c:v>
                </c:pt>
                <c:pt idx="1563">
                  <c:v>0.46572003472222218</c:v>
                </c:pt>
                <c:pt idx="1564">
                  <c:v>0.46572363425925928</c:v>
                </c:pt>
                <c:pt idx="1565">
                  <c:v>0.46572717592592588</c:v>
                </c:pt>
                <c:pt idx="1566">
                  <c:v>0.46573120370370374</c:v>
                </c:pt>
                <c:pt idx="1567">
                  <c:v>0.4657356597222222</c:v>
                </c:pt>
                <c:pt idx="1568">
                  <c:v>0.46573910879629632</c:v>
                </c:pt>
                <c:pt idx="1569">
                  <c:v>0.46574267361111116</c:v>
                </c:pt>
                <c:pt idx="1570">
                  <c:v>0.46574614583333335</c:v>
                </c:pt>
                <c:pt idx="1571">
                  <c:v>0.46574960648148145</c:v>
                </c:pt>
                <c:pt idx="1572">
                  <c:v>0.46575307870370369</c:v>
                </c:pt>
                <c:pt idx="1573">
                  <c:v>0.4657565856481482</c:v>
                </c:pt>
                <c:pt idx="1574">
                  <c:v>0.46576016203703707</c:v>
                </c:pt>
                <c:pt idx="1575">
                  <c:v>0.46576369212962959</c:v>
                </c:pt>
                <c:pt idx="1576">
                  <c:v>0.46576716435185189</c:v>
                </c:pt>
                <c:pt idx="1577">
                  <c:v>0.46577064814814811</c:v>
                </c:pt>
                <c:pt idx="1578">
                  <c:v>0.46577414351851854</c:v>
                </c:pt>
                <c:pt idx="1579">
                  <c:v>0.46577777777777779</c:v>
                </c:pt>
                <c:pt idx="1580">
                  <c:v>0.46578125000000004</c:v>
                </c:pt>
                <c:pt idx="1581">
                  <c:v>0.46578474537037035</c:v>
                </c:pt>
                <c:pt idx="1582">
                  <c:v>0.46578853009259258</c:v>
                </c:pt>
                <c:pt idx="1583">
                  <c:v>0.46579210648148145</c:v>
                </c:pt>
                <c:pt idx="1584">
                  <c:v>0.46579561342592596</c:v>
                </c:pt>
                <c:pt idx="1585">
                  <c:v>0.46579901620370373</c:v>
                </c:pt>
                <c:pt idx="1586">
                  <c:v>0.46580243055555554</c:v>
                </c:pt>
                <c:pt idx="1587">
                  <c:v>0.46580590277777773</c:v>
                </c:pt>
                <c:pt idx="1588">
                  <c:v>0.46580947916666665</c:v>
                </c:pt>
                <c:pt idx="1589">
                  <c:v>0.4658130324074074</c:v>
                </c:pt>
                <c:pt idx="1590">
                  <c:v>0.46581655092592594</c:v>
                </c:pt>
                <c:pt idx="1591">
                  <c:v>0.46581996527777775</c:v>
                </c:pt>
                <c:pt idx="1592">
                  <c:v>0.46582348379629629</c:v>
                </c:pt>
                <c:pt idx="1593">
                  <c:v>0.46582696759259257</c:v>
                </c:pt>
                <c:pt idx="1594">
                  <c:v>0.4658304976851852</c:v>
                </c:pt>
                <c:pt idx="1595">
                  <c:v>0.46583402777777777</c:v>
                </c:pt>
                <c:pt idx="1596">
                  <c:v>0.46583780092592592</c:v>
                </c:pt>
                <c:pt idx="1597">
                  <c:v>0.46584173611111113</c:v>
                </c:pt>
                <c:pt idx="1598">
                  <c:v>0.46584517361111111</c:v>
                </c:pt>
                <c:pt idx="1599">
                  <c:v>0.46584858796296297</c:v>
                </c:pt>
                <c:pt idx="1600">
                  <c:v>0.46585199074074074</c:v>
                </c:pt>
                <c:pt idx="1601">
                  <c:v>0.46585541666666663</c:v>
                </c:pt>
                <c:pt idx="1602">
                  <c:v>0.4658589930555555</c:v>
                </c:pt>
                <c:pt idx="1603">
                  <c:v>0.46586248842592592</c:v>
                </c:pt>
                <c:pt idx="1604">
                  <c:v>0.46586599537037038</c:v>
                </c:pt>
                <c:pt idx="1605">
                  <c:v>0.46586950231481478</c:v>
                </c:pt>
                <c:pt idx="1606">
                  <c:v>0.46587296296296299</c:v>
                </c:pt>
                <c:pt idx="1607">
                  <c:v>0.46587646990740739</c:v>
                </c:pt>
                <c:pt idx="1608">
                  <c:v>0.4658799305555556</c:v>
                </c:pt>
                <c:pt idx="1609">
                  <c:v>0.46588335648148149</c:v>
                </c:pt>
                <c:pt idx="1610">
                  <c:v>0.46588679398148147</c:v>
                </c:pt>
                <c:pt idx="1611">
                  <c:v>0.46589025462962957</c:v>
                </c:pt>
                <c:pt idx="1612">
                  <c:v>0.4658940046296296</c:v>
                </c:pt>
                <c:pt idx="1613">
                  <c:v>0.46589741898148151</c:v>
                </c:pt>
                <c:pt idx="1614">
                  <c:v>0.4659008564814815</c:v>
                </c:pt>
                <c:pt idx="1615">
                  <c:v>0.46590432870370369</c:v>
                </c:pt>
                <c:pt idx="1616">
                  <c:v>0.46590784722222223</c:v>
                </c:pt>
                <c:pt idx="1617">
                  <c:v>0.46591134259259254</c:v>
                </c:pt>
                <c:pt idx="1618">
                  <c:v>0.46591479166666666</c:v>
                </c:pt>
                <c:pt idx="1619">
                  <c:v>0.46591827546296294</c:v>
                </c:pt>
                <c:pt idx="1620">
                  <c:v>0.46592248842592593</c:v>
                </c:pt>
                <c:pt idx="1621">
                  <c:v>0.46592594907407409</c:v>
                </c:pt>
                <c:pt idx="1622">
                  <c:v>0.4659293981481481</c:v>
                </c:pt>
                <c:pt idx="1623">
                  <c:v>0.46593283564814819</c:v>
                </c:pt>
                <c:pt idx="1624">
                  <c:v>0.46593629629629629</c:v>
                </c:pt>
                <c:pt idx="1625">
                  <c:v>0.46593988425925925</c:v>
                </c:pt>
                <c:pt idx="1626">
                  <c:v>0.46594346064814812</c:v>
                </c:pt>
                <c:pt idx="1627">
                  <c:v>0.46594693287037042</c:v>
                </c:pt>
                <c:pt idx="1628">
                  <c:v>0.4659503703703704</c:v>
                </c:pt>
                <c:pt idx="1629">
                  <c:v>0.46595378472222221</c:v>
                </c:pt>
                <c:pt idx="1630">
                  <c:v>0.46595734953703705</c:v>
                </c:pt>
                <c:pt idx="1631">
                  <c:v>0.46596077546296294</c:v>
                </c:pt>
                <c:pt idx="1632">
                  <c:v>0.46596425925925927</c:v>
                </c:pt>
                <c:pt idx="1633">
                  <c:v>0.46596768518518522</c:v>
                </c:pt>
                <c:pt idx="1634">
                  <c:v>0.46597111111111111</c:v>
                </c:pt>
                <c:pt idx="1635">
                  <c:v>0.46597465277777778</c:v>
                </c:pt>
                <c:pt idx="1636">
                  <c:v>0.46597818287037041</c:v>
                </c:pt>
                <c:pt idx="1637">
                  <c:v>0.46598163194444447</c:v>
                </c:pt>
                <c:pt idx="1638">
                  <c:v>0.46598513888888887</c:v>
                </c:pt>
                <c:pt idx="1639">
                  <c:v>0.46598859953703703</c:v>
                </c:pt>
                <c:pt idx="1640">
                  <c:v>0.46599223379629628</c:v>
                </c:pt>
                <c:pt idx="1641">
                  <c:v>0.46599576388888891</c:v>
                </c:pt>
                <c:pt idx="1642">
                  <c:v>0.46599924768518514</c:v>
                </c:pt>
                <c:pt idx="1643">
                  <c:v>0.46600277777777777</c:v>
                </c:pt>
                <c:pt idx="1644">
                  <c:v>0.46600641203703702</c:v>
                </c:pt>
                <c:pt idx="1645">
                  <c:v>0.46600996527777777</c:v>
                </c:pt>
                <c:pt idx="1646">
                  <c:v>0.46601348379629631</c:v>
                </c:pt>
                <c:pt idx="1647">
                  <c:v>0.4660170486111111</c:v>
                </c:pt>
                <c:pt idx="1648">
                  <c:v>0.4660207291666667</c:v>
                </c:pt>
                <c:pt idx="1649">
                  <c:v>0.46602478009259257</c:v>
                </c:pt>
                <c:pt idx="1650">
                  <c:v>0.46602837962962962</c:v>
                </c:pt>
                <c:pt idx="1651">
                  <c:v>0.46603189814814816</c:v>
                </c:pt>
                <c:pt idx="1652">
                  <c:v>0.46603535879629626</c:v>
                </c:pt>
                <c:pt idx="1653">
                  <c:v>0.46603891203703701</c:v>
                </c:pt>
                <c:pt idx="1654">
                  <c:v>0.46604240740740743</c:v>
                </c:pt>
                <c:pt idx="1655">
                  <c:v>0.46604589120370371</c:v>
                </c:pt>
                <c:pt idx="1656">
                  <c:v>0.46604974537037042</c:v>
                </c:pt>
                <c:pt idx="1657">
                  <c:v>0.46605362268518519</c:v>
                </c:pt>
                <c:pt idx="1658">
                  <c:v>0.46605709490740743</c:v>
                </c:pt>
                <c:pt idx="1659">
                  <c:v>0.46606059027777774</c:v>
                </c:pt>
                <c:pt idx="1660">
                  <c:v>0.46606406250000004</c:v>
                </c:pt>
                <c:pt idx="1661">
                  <c:v>0.46606767361111112</c:v>
                </c:pt>
                <c:pt idx="1662">
                  <c:v>0.46607121527777778</c:v>
                </c:pt>
                <c:pt idx="1663">
                  <c:v>0.46607465277777776</c:v>
                </c:pt>
                <c:pt idx="1664">
                  <c:v>0.46607819444444448</c:v>
                </c:pt>
                <c:pt idx="1665">
                  <c:v>0.46608207175925925</c:v>
                </c:pt>
                <c:pt idx="1666">
                  <c:v>0.46608611111111115</c:v>
                </c:pt>
                <c:pt idx="1667">
                  <c:v>0.4660901736111111</c:v>
                </c:pt>
                <c:pt idx="1668">
                  <c:v>0.46609403935185184</c:v>
                </c:pt>
                <c:pt idx="1669">
                  <c:v>0.46609824074074074</c:v>
                </c:pt>
                <c:pt idx="1670">
                  <c:v>0.46610288194444444</c:v>
                </c:pt>
                <c:pt idx="1671">
                  <c:v>0.46610657407407402</c:v>
                </c:pt>
                <c:pt idx="1672">
                  <c:v>0.4661104513888889</c:v>
                </c:pt>
                <c:pt idx="1673">
                  <c:v>0.46611486111111106</c:v>
                </c:pt>
                <c:pt idx="1674">
                  <c:v>0.46611856481481478</c:v>
                </c:pt>
                <c:pt idx="1675">
                  <c:v>0.4661222800925926</c:v>
                </c:pt>
                <c:pt idx="1676">
                  <c:v>0.46612615740740743</c:v>
                </c:pt>
                <c:pt idx="1677">
                  <c:v>0.46613011574074076</c:v>
                </c:pt>
                <c:pt idx="1678">
                  <c:v>0.46613380787037034</c:v>
                </c:pt>
                <c:pt idx="1679">
                  <c:v>0.46613746527777783</c:v>
                </c:pt>
                <c:pt idx="1680">
                  <c:v>0.46614114583333333</c:v>
                </c:pt>
                <c:pt idx="1681">
                  <c:v>0.46614475694444441</c:v>
                </c:pt>
                <c:pt idx="1682">
                  <c:v>0.46614850694444443</c:v>
                </c:pt>
                <c:pt idx="1683">
                  <c:v>0.46615237268518522</c:v>
                </c:pt>
                <c:pt idx="1684">
                  <c:v>0.46615624999999999</c:v>
                </c:pt>
                <c:pt idx="1685">
                  <c:v>0.4661601041666667</c:v>
                </c:pt>
                <c:pt idx="1686">
                  <c:v>0.46616406250000003</c:v>
                </c:pt>
                <c:pt idx="1687">
                  <c:v>0.46616871527777781</c:v>
                </c:pt>
                <c:pt idx="1688">
                  <c:v>0.46617253472222225</c:v>
                </c:pt>
                <c:pt idx="1689">
                  <c:v>0.46617637731481482</c:v>
                </c:pt>
                <c:pt idx="1690">
                  <c:v>0.46618025462962964</c:v>
                </c:pt>
                <c:pt idx="1691">
                  <c:v>0.46618420138888889</c:v>
                </c:pt>
                <c:pt idx="1692">
                  <c:v>0.46618815972222222</c:v>
                </c:pt>
                <c:pt idx="1693">
                  <c:v>0.46619211805555555</c:v>
                </c:pt>
                <c:pt idx="1694">
                  <c:v>0.46619577546296292</c:v>
                </c:pt>
                <c:pt idx="1695">
                  <c:v>0.46619964120370372</c:v>
                </c:pt>
                <c:pt idx="1696">
                  <c:v>0.466203125</c:v>
                </c:pt>
                <c:pt idx="1697">
                  <c:v>0.46620663194444445</c:v>
                </c:pt>
                <c:pt idx="1698">
                  <c:v>0.46621004629629631</c:v>
                </c:pt>
                <c:pt idx="1699">
                  <c:v>0.46621362268518518</c:v>
                </c:pt>
                <c:pt idx="1700">
                  <c:v>0.46621717592592593</c:v>
                </c:pt>
                <c:pt idx="1701">
                  <c:v>0.46622064814814812</c:v>
                </c:pt>
                <c:pt idx="1702">
                  <c:v>0.46622413194444445</c:v>
                </c:pt>
                <c:pt idx="1703">
                  <c:v>0.46622759259259255</c:v>
                </c:pt>
                <c:pt idx="1704">
                  <c:v>0.46623103009259265</c:v>
                </c:pt>
                <c:pt idx="1705">
                  <c:v>0.46623457175925925</c:v>
                </c:pt>
                <c:pt idx="1706">
                  <c:v>0.466238125</c:v>
                </c:pt>
                <c:pt idx="1707">
                  <c:v>0.46624158564814816</c:v>
                </c:pt>
                <c:pt idx="1708">
                  <c:v>0.46624511574074073</c:v>
                </c:pt>
                <c:pt idx="1709">
                  <c:v>0.46624864583333331</c:v>
                </c:pt>
                <c:pt idx="1710">
                  <c:v>0.46625232638888892</c:v>
                </c:pt>
                <c:pt idx="1711">
                  <c:v>0.46625583333333331</c:v>
                </c:pt>
                <c:pt idx="1712">
                  <c:v>0.46625931712962965</c:v>
                </c:pt>
                <c:pt idx="1713">
                  <c:v>0.46626285879629631</c:v>
                </c:pt>
                <c:pt idx="1714">
                  <c:v>0.46626631944444447</c:v>
                </c:pt>
                <c:pt idx="1715">
                  <c:v>0.46626975694444445</c:v>
                </c:pt>
                <c:pt idx="1716">
                  <c:v>0.4662732175925926</c:v>
                </c:pt>
                <c:pt idx="1717">
                  <c:v>0.46627668981481479</c:v>
                </c:pt>
                <c:pt idx="1718">
                  <c:v>0.4662801967592593</c:v>
                </c:pt>
                <c:pt idx="1719">
                  <c:v>0.46628366898148149</c:v>
                </c:pt>
                <c:pt idx="1720">
                  <c:v>0.46628716435185186</c:v>
                </c:pt>
                <c:pt idx="1721">
                  <c:v>0.46629060185185184</c:v>
                </c:pt>
                <c:pt idx="1722">
                  <c:v>0.4662940162037037</c:v>
                </c:pt>
                <c:pt idx="1723">
                  <c:v>0.46629754629629633</c:v>
                </c:pt>
                <c:pt idx="1724">
                  <c:v>0.46630097222222222</c:v>
                </c:pt>
                <c:pt idx="1725">
                  <c:v>0.46630446759259264</c:v>
                </c:pt>
                <c:pt idx="1726">
                  <c:v>0.46630792824074074</c:v>
                </c:pt>
                <c:pt idx="1727">
                  <c:v>0.46631135416666664</c:v>
                </c:pt>
                <c:pt idx="1728">
                  <c:v>0.46631484953703706</c:v>
                </c:pt>
                <c:pt idx="1729">
                  <c:v>0.46631840277777781</c:v>
                </c:pt>
                <c:pt idx="1730">
                  <c:v>0.466321875</c:v>
                </c:pt>
                <c:pt idx="1731">
                  <c:v>0.46632531249999998</c:v>
                </c:pt>
                <c:pt idx="1732">
                  <c:v>0.46632873842592587</c:v>
                </c:pt>
                <c:pt idx="1733">
                  <c:v>0.46633229166666662</c:v>
                </c:pt>
                <c:pt idx="1734">
                  <c:v>0.46633574074074075</c:v>
                </c:pt>
                <c:pt idx="1735">
                  <c:v>0.46633925925925923</c:v>
                </c:pt>
                <c:pt idx="1736">
                  <c:v>0.46634269675925927</c:v>
                </c:pt>
                <c:pt idx="1737">
                  <c:v>0.46634612268518522</c:v>
                </c:pt>
                <c:pt idx="1738">
                  <c:v>0.46634966435185188</c:v>
                </c:pt>
                <c:pt idx="1739">
                  <c:v>0.46635315972222219</c:v>
                </c:pt>
                <c:pt idx="1740">
                  <c:v>0.46635664351851852</c:v>
                </c:pt>
                <c:pt idx="1741">
                  <c:v>0.46636011574074071</c:v>
                </c:pt>
                <c:pt idx="1742">
                  <c:v>0.46636355324074069</c:v>
                </c:pt>
                <c:pt idx="1743">
                  <c:v>0.46636711805555553</c:v>
                </c:pt>
                <c:pt idx="1744">
                  <c:v>0.46637055555555557</c:v>
                </c:pt>
                <c:pt idx="1745">
                  <c:v>0.46637405092592593</c:v>
                </c:pt>
                <c:pt idx="1746">
                  <c:v>0.46637749999999994</c:v>
                </c:pt>
                <c:pt idx="1747">
                  <c:v>0.46638093750000004</c:v>
                </c:pt>
                <c:pt idx="1748">
                  <c:v>0.46638446759259261</c:v>
                </c:pt>
                <c:pt idx="1749">
                  <c:v>0.4663879398148148</c:v>
                </c:pt>
                <c:pt idx="1750">
                  <c:v>0.46639143518518522</c:v>
                </c:pt>
                <c:pt idx="1751">
                  <c:v>0.46639490740740741</c:v>
                </c:pt>
                <c:pt idx="1752">
                  <c:v>0.46639835648148148</c:v>
                </c:pt>
                <c:pt idx="1753">
                  <c:v>0.46640268518518518</c:v>
                </c:pt>
                <c:pt idx="1754">
                  <c:v>0.46640614583333334</c:v>
                </c:pt>
                <c:pt idx="1755">
                  <c:v>0.46640957175925929</c:v>
                </c:pt>
                <c:pt idx="1756">
                  <c:v>0.46641303240740739</c:v>
                </c:pt>
                <c:pt idx="1757">
                  <c:v>0.46641650462962964</c:v>
                </c:pt>
                <c:pt idx="1758">
                  <c:v>0.46642</c:v>
                </c:pt>
                <c:pt idx="1759">
                  <c:v>0.46642374999999997</c:v>
                </c:pt>
                <c:pt idx="1760">
                  <c:v>0.46642748842592591</c:v>
                </c:pt>
                <c:pt idx="1761">
                  <c:v>0.46643123842592593</c:v>
                </c:pt>
                <c:pt idx="1762">
                  <c:v>0.46643499999999999</c:v>
                </c:pt>
                <c:pt idx="1763">
                  <c:v>0.46643843749999997</c:v>
                </c:pt>
                <c:pt idx="1764">
                  <c:v>0.46644190972222227</c:v>
                </c:pt>
                <c:pt idx="1765">
                  <c:v>0.4664454282407407</c:v>
                </c:pt>
                <c:pt idx="1766">
                  <c:v>0.46644898148148145</c:v>
                </c:pt>
                <c:pt idx="1767">
                  <c:v>0.46645243055555552</c:v>
                </c:pt>
                <c:pt idx="1768">
                  <c:v>0.46645587962962964</c:v>
                </c:pt>
                <c:pt idx="1769">
                  <c:v>0.46645935185185183</c:v>
                </c:pt>
                <c:pt idx="1770">
                  <c:v>0.46646278935185181</c:v>
                </c:pt>
                <c:pt idx="1771">
                  <c:v>0.46646633101851848</c:v>
                </c:pt>
                <c:pt idx="1772">
                  <c:v>0.46646975694444448</c:v>
                </c:pt>
                <c:pt idx="1773">
                  <c:v>0.46647321759259258</c:v>
                </c:pt>
                <c:pt idx="1774">
                  <c:v>0.46647666666666665</c:v>
                </c:pt>
                <c:pt idx="1775">
                  <c:v>0.46648015046296298</c:v>
                </c:pt>
                <c:pt idx="1776">
                  <c:v>0.46648365740740738</c:v>
                </c:pt>
                <c:pt idx="1777">
                  <c:v>0.46648716435185184</c:v>
                </c:pt>
                <c:pt idx="1778">
                  <c:v>0.46649059027777778</c:v>
                </c:pt>
                <c:pt idx="1779">
                  <c:v>0.4664940393518518</c:v>
                </c:pt>
                <c:pt idx="1780">
                  <c:v>0.4664975115740741</c:v>
                </c:pt>
                <c:pt idx="1781">
                  <c:v>0.46650098379629629</c:v>
                </c:pt>
                <c:pt idx="1782">
                  <c:v>0.46650444444444444</c:v>
                </c:pt>
                <c:pt idx="1783">
                  <c:v>0.46650791666666663</c:v>
                </c:pt>
                <c:pt idx="1784">
                  <c:v>0.46651137731481485</c:v>
                </c:pt>
                <c:pt idx="1785">
                  <c:v>0.46651484953703704</c:v>
                </c:pt>
                <c:pt idx="1786">
                  <c:v>0.46651837962962966</c:v>
                </c:pt>
                <c:pt idx="1787">
                  <c:v>0.46652182870370368</c:v>
                </c:pt>
                <c:pt idx="1788">
                  <c:v>0.46652526620370366</c:v>
                </c:pt>
                <c:pt idx="1789">
                  <c:v>0.4665287847222222</c:v>
                </c:pt>
                <c:pt idx="1790">
                  <c:v>0.46653224537037036</c:v>
                </c:pt>
                <c:pt idx="1791">
                  <c:v>0.46653575231481481</c:v>
                </c:pt>
                <c:pt idx="1792">
                  <c:v>0.46653920138888888</c:v>
                </c:pt>
                <c:pt idx="1793">
                  <c:v>0.46654262731481483</c:v>
                </c:pt>
                <c:pt idx="1794">
                  <c:v>0.46654611111111111</c:v>
                </c:pt>
                <c:pt idx="1795">
                  <c:v>0.46654961805555556</c:v>
                </c:pt>
                <c:pt idx="1796">
                  <c:v>0.46655312499999996</c:v>
                </c:pt>
                <c:pt idx="1797">
                  <c:v>0.46655658564814817</c:v>
                </c:pt>
                <c:pt idx="1798">
                  <c:v>0.46656005787037036</c:v>
                </c:pt>
                <c:pt idx="1799">
                  <c:v>0.46656358796296299</c:v>
                </c:pt>
                <c:pt idx="1800">
                  <c:v>0.46656709490740744</c:v>
                </c:pt>
                <c:pt idx="1801">
                  <c:v>0.46657060185185184</c:v>
                </c:pt>
                <c:pt idx="1802">
                  <c:v>0.46657406250000005</c:v>
                </c:pt>
                <c:pt idx="1803">
                  <c:v>0.46657750000000003</c:v>
                </c:pt>
                <c:pt idx="1804">
                  <c:v>0.46658094907407405</c:v>
                </c:pt>
                <c:pt idx="1805">
                  <c:v>0.46658442129629635</c:v>
                </c:pt>
                <c:pt idx="1806">
                  <c:v>0.46658790509259257</c:v>
                </c:pt>
                <c:pt idx="1807">
                  <c:v>0.46659142361111111</c:v>
                </c:pt>
                <c:pt idx="1808">
                  <c:v>0.46659486111111109</c:v>
                </c:pt>
                <c:pt idx="1809">
                  <c:v>0.46659843750000002</c:v>
                </c:pt>
                <c:pt idx="1810">
                  <c:v>0.46660186342592591</c:v>
                </c:pt>
                <c:pt idx="1811">
                  <c:v>0.46660539351851854</c:v>
                </c:pt>
                <c:pt idx="1812">
                  <c:v>0.46660888888888891</c:v>
                </c:pt>
                <c:pt idx="1813">
                  <c:v>0.46661247685185187</c:v>
                </c:pt>
                <c:pt idx="1814">
                  <c:v>0.46661607638888891</c:v>
                </c:pt>
                <c:pt idx="1815">
                  <c:v>0.46661961805555557</c:v>
                </c:pt>
                <c:pt idx="1816">
                  <c:v>0.46662313657407406</c:v>
                </c:pt>
                <c:pt idx="1817">
                  <c:v>0.46662668981481481</c:v>
                </c:pt>
                <c:pt idx="1818">
                  <c:v>0.466630162037037</c:v>
                </c:pt>
                <c:pt idx="1819">
                  <c:v>0.46663379629629631</c:v>
                </c:pt>
                <c:pt idx="1820">
                  <c:v>0.46663810185185189</c:v>
                </c:pt>
                <c:pt idx="1821">
                  <c:v>0.46664165509259264</c:v>
                </c:pt>
                <c:pt idx="1822">
                  <c:v>0.46664523148148151</c:v>
                </c:pt>
                <c:pt idx="1823">
                  <c:v>0.46664868055555558</c:v>
                </c:pt>
                <c:pt idx="1824">
                  <c:v>0.4666521296296296</c:v>
                </c:pt>
                <c:pt idx="1825">
                  <c:v>0.46665559027777781</c:v>
                </c:pt>
                <c:pt idx="1826">
                  <c:v>0.46665907407407409</c:v>
                </c:pt>
                <c:pt idx="1827">
                  <c:v>0.46666260416666666</c:v>
                </c:pt>
                <c:pt idx="1828">
                  <c:v>0.46666605324074073</c:v>
                </c:pt>
                <c:pt idx="1829">
                  <c:v>0.46666954861111115</c:v>
                </c:pt>
                <c:pt idx="1830">
                  <c:v>0.46667309027777781</c:v>
                </c:pt>
                <c:pt idx="1831">
                  <c:v>0.46667662037037033</c:v>
                </c:pt>
                <c:pt idx="1832">
                  <c:v>0.46668025462962964</c:v>
                </c:pt>
                <c:pt idx="1833">
                  <c:v>0.46668378472222222</c:v>
                </c:pt>
                <c:pt idx="1834">
                  <c:v>0.46668728009259258</c:v>
                </c:pt>
                <c:pt idx="1835">
                  <c:v>0.46669079861111112</c:v>
                </c:pt>
                <c:pt idx="1836">
                  <c:v>0.46669436342592596</c:v>
                </c:pt>
                <c:pt idx="1837">
                  <c:v>0.46669788194444445</c:v>
                </c:pt>
                <c:pt idx="1838">
                  <c:v>0.46670142361111111</c:v>
                </c:pt>
                <c:pt idx="1839">
                  <c:v>0.46670491898148153</c:v>
                </c:pt>
                <c:pt idx="1840">
                  <c:v>0.46670848379629631</c:v>
                </c:pt>
                <c:pt idx="1841">
                  <c:v>0.46671201388888889</c:v>
                </c:pt>
                <c:pt idx="1842">
                  <c:v>0.46671552083333334</c:v>
                </c:pt>
                <c:pt idx="1843">
                  <c:v>0.46671903935185188</c:v>
                </c:pt>
                <c:pt idx="1844">
                  <c:v>0.46672254629629628</c:v>
                </c:pt>
                <c:pt idx="1845">
                  <c:v>0.46672613425925924</c:v>
                </c:pt>
                <c:pt idx="1846">
                  <c:v>0.46672965277777778</c:v>
                </c:pt>
                <c:pt idx="1847">
                  <c:v>0.46673312499999997</c:v>
                </c:pt>
                <c:pt idx="1848">
                  <c:v>0.46673659722222222</c:v>
                </c:pt>
                <c:pt idx="1849">
                  <c:v>0.46674009259259258</c:v>
                </c:pt>
                <c:pt idx="1850">
                  <c:v>0.4667437152777778</c:v>
                </c:pt>
                <c:pt idx="1851">
                  <c:v>0.46674723379629629</c:v>
                </c:pt>
                <c:pt idx="1852">
                  <c:v>0.46675072916666666</c:v>
                </c:pt>
                <c:pt idx="1853">
                  <c:v>0.4667542476851852</c:v>
                </c:pt>
                <c:pt idx="1854">
                  <c:v>0.46675771990740739</c:v>
                </c:pt>
                <c:pt idx="1855">
                  <c:v>0.46676130787037035</c:v>
                </c:pt>
                <c:pt idx="1856">
                  <c:v>0.4667648611111111</c:v>
                </c:pt>
                <c:pt idx="1857">
                  <c:v>0.46676835648148152</c:v>
                </c:pt>
                <c:pt idx="1858">
                  <c:v>0.46677223379629629</c:v>
                </c:pt>
                <c:pt idx="1859">
                  <c:v>0.46677585648148145</c:v>
                </c:pt>
                <c:pt idx="1860">
                  <c:v>0.46677936342592591</c:v>
                </c:pt>
                <c:pt idx="1861">
                  <c:v>0.46678287037037042</c:v>
                </c:pt>
                <c:pt idx="1862">
                  <c:v>0.46678637731481482</c:v>
                </c:pt>
                <c:pt idx="1863">
                  <c:v>0.46679002314814816</c:v>
                </c:pt>
                <c:pt idx="1864">
                  <c:v>0.46679351851851852</c:v>
                </c:pt>
                <c:pt idx="1865">
                  <c:v>0.46679699074074077</c:v>
                </c:pt>
                <c:pt idx="1866">
                  <c:v>0.46680049768518517</c:v>
                </c:pt>
                <c:pt idx="1867">
                  <c:v>0.4668039814814815</c:v>
                </c:pt>
                <c:pt idx="1868">
                  <c:v>0.46680761574074076</c:v>
                </c:pt>
                <c:pt idx="1869">
                  <c:v>0.46681118055555554</c:v>
                </c:pt>
                <c:pt idx="1870">
                  <c:v>0.46681467592592596</c:v>
                </c:pt>
                <c:pt idx="1871">
                  <c:v>0.46681821759259257</c:v>
                </c:pt>
                <c:pt idx="1872">
                  <c:v>0.4668217476851852</c:v>
                </c:pt>
                <c:pt idx="1873">
                  <c:v>0.46682528935185186</c:v>
                </c:pt>
                <c:pt idx="1874">
                  <c:v>0.4668288078703704</c:v>
                </c:pt>
                <c:pt idx="1875">
                  <c:v>0.46683225694444447</c:v>
                </c:pt>
                <c:pt idx="1876">
                  <c:v>0.46683581018518522</c:v>
                </c:pt>
                <c:pt idx="1877">
                  <c:v>0.46683925925925923</c:v>
                </c:pt>
                <c:pt idx="1878">
                  <c:v>0.46684276620370374</c:v>
                </c:pt>
                <c:pt idx="1879">
                  <c:v>0.46684622685185184</c:v>
                </c:pt>
                <c:pt idx="1880">
                  <c:v>0.4668497337962963</c:v>
                </c:pt>
                <c:pt idx="1881">
                  <c:v>0.46685326388888893</c:v>
                </c:pt>
                <c:pt idx="1882">
                  <c:v>0.46685671296296299</c:v>
                </c:pt>
                <c:pt idx="1883">
                  <c:v>0.46686021990740739</c:v>
                </c:pt>
                <c:pt idx="1884">
                  <c:v>0.46686366898148152</c:v>
                </c:pt>
                <c:pt idx="1885">
                  <c:v>0.46686715277777774</c:v>
                </c:pt>
                <c:pt idx="1886">
                  <c:v>0.4668714351851852</c:v>
                </c:pt>
                <c:pt idx="1887">
                  <c:v>0.46687491898148153</c:v>
                </c:pt>
                <c:pt idx="1888">
                  <c:v>0.46687839120370372</c:v>
                </c:pt>
                <c:pt idx="1889">
                  <c:v>0.46688195601851851</c:v>
                </c:pt>
                <c:pt idx="1890">
                  <c:v>0.46688539351851849</c:v>
                </c:pt>
                <c:pt idx="1891">
                  <c:v>0.46688887731481482</c:v>
                </c:pt>
                <c:pt idx="1892">
                  <c:v>0.46689238425925922</c:v>
                </c:pt>
                <c:pt idx="1893">
                  <c:v>0.46689582175925931</c:v>
                </c:pt>
                <c:pt idx="1894">
                  <c:v>0.46689934027777774</c:v>
                </c:pt>
                <c:pt idx="1895">
                  <c:v>0.46690297453703705</c:v>
                </c:pt>
                <c:pt idx="1896">
                  <c:v>0.46690655092592598</c:v>
                </c:pt>
                <c:pt idx="1897">
                  <c:v>0.4669100347222222</c:v>
                </c:pt>
                <c:pt idx="1898">
                  <c:v>0.46691355324074074</c:v>
                </c:pt>
                <c:pt idx="1899">
                  <c:v>0.46691707175925923</c:v>
                </c:pt>
                <c:pt idx="1900">
                  <c:v>0.46692056712962965</c:v>
                </c:pt>
                <c:pt idx="1901">
                  <c:v>0.46692401620370366</c:v>
                </c:pt>
                <c:pt idx="1902">
                  <c:v>0.46692748842592596</c:v>
                </c:pt>
                <c:pt idx="1903">
                  <c:v>0.46693096064814815</c:v>
                </c:pt>
                <c:pt idx="1904">
                  <c:v>0.46693461805555558</c:v>
                </c:pt>
                <c:pt idx="1905">
                  <c:v>0.46693813657407407</c:v>
                </c:pt>
                <c:pt idx="1906">
                  <c:v>0.46694163194444444</c:v>
                </c:pt>
                <c:pt idx="1907">
                  <c:v>0.46694511574074071</c:v>
                </c:pt>
                <c:pt idx="1908">
                  <c:v>0.46694857638888893</c:v>
                </c:pt>
                <c:pt idx="1909">
                  <c:v>0.4669521064814815</c:v>
                </c:pt>
                <c:pt idx="1910">
                  <c:v>0.46695564814814811</c:v>
                </c:pt>
                <c:pt idx="1911">
                  <c:v>0.46695910879629632</c:v>
                </c:pt>
                <c:pt idx="1912">
                  <c:v>0.46696260416666663</c:v>
                </c:pt>
                <c:pt idx="1913">
                  <c:v>0.46696605324074075</c:v>
                </c:pt>
                <c:pt idx="1914">
                  <c:v>0.46696961805555559</c:v>
                </c:pt>
                <c:pt idx="1915">
                  <c:v>0.46697310185185187</c:v>
                </c:pt>
                <c:pt idx="1916">
                  <c:v>0.46697660879629632</c:v>
                </c:pt>
                <c:pt idx="1917">
                  <c:v>0.46698008101851851</c:v>
                </c:pt>
                <c:pt idx="1918">
                  <c:v>0.46698356481481484</c:v>
                </c:pt>
                <c:pt idx="1919">
                  <c:v>0.46698709490740736</c:v>
                </c:pt>
                <c:pt idx="1920">
                  <c:v>0.46699056712962966</c:v>
                </c:pt>
                <c:pt idx="1921">
                  <c:v>0.46699402777777776</c:v>
                </c:pt>
                <c:pt idx="1922">
                  <c:v>0.46699754629629631</c:v>
                </c:pt>
                <c:pt idx="1923">
                  <c:v>0.46700103009259258</c:v>
                </c:pt>
                <c:pt idx="1924">
                  <c:v>0.46700457175925925</c:v>
                </c:pt>
                <c:pt idx="1925">
                  <c:v>0.46700805555555558</c:v>
                </c:pt>
                <c:pt idx="1926">
                  <c:v>0.46701150462962965</c:v>
                </c:pt>
                <c:pt idx="1927">
                  <c:v>0.4670150578703704</c:v>
                </c:pt>
                <c:pt idx="1928">
                  <c:v>0.46701857638888894</c:v>
                </c:pt>
                <c:pt idx="1929">
                  <c:v>0.46702210648148146</c:v>
                </c:pt>
                <c:pt idx="1930">
                  <c:v>0.46702561342592591</c:v>
                </c:pt>
                <c:pt idx="1931">
                  <c:v>0.46702906249999998</c:v>
                </c:pt>
                <c:pt idx="1932">
                  <c:v>0.46703266203703703</c:v>
                </c:pt>
                <c:pt idx="1933">
                  <c:v>0.46703620370370369</c:v>
                </c:pt>
                <c:pt idx="1934">
                  <c:v>0.46703971064814814</c:v>
                </c:pt>
                <c:pt idx="1935">
                  <c:v>0.4670431712962963</c:v>
                </c:pt>
                <c:pt idx="1936">
                  <c:v>0.46704662037037042</c:v>
                </c:pt>
                <c:pt idx="1937">
                  <c:v>0.46705025462962962</c:v>
                </c:pt>
                <c:pt idx="1938">
                  <c:v>0.46705372685185181</c:v>
                </c:pt>
                <c:pt idx="1939">
                  <c:v>0.46705723379629632</c:v>
                </c:pt>
                <c:pt idx="1940">
                  <c:v>0.46706079861111111</c:v>
                </c:pt>
                <c:pt idx="1941">
                  <c:v>0.46706427083333329</c:v>
                </c:pt>
                <c:pt idx="1942">
                  <c:v>0.46706784722222222</c:v>
                </c:pt>
                <c:pt idx="1943">
                  <c:v>0.46707133101851855</c:v>
                </c:pt>
                <c:pt idx="1944">
                  <c:v>0.46707478009259257</c:v>
                </c:pt>
                <c:pt idx="1945">
                  <c:v>0.46707825231481487</c:v>
                </c:pt>
                <c:pt idx="1946">
                  <c:v>0.4670817708333333</c:v>
                </c:pt>
                <c:pt idx="1947">
                  <c:v>0.46708530092592593</c:v>
                </c:pt>
                <c:pt idx="1948">
                  <c:v>0.46708878472222221</c:v>
                </c:pt>
                <c:pt idx="1949">
                  <c:v>0.46709223379629633</c:v>
                </c:pt>
                <c:pt idx="1950">
                  <c:v>0.46709575231481476</c:v>
                </c:pt>
                <c:pt idx="1951">
                  <c:v>0.46709920138888888</c:v>
                </c:pt>
                <c:pt idx="1952">
                  <c:v>0.46710278935185184</c:v>
                </c:pt>
                <c:pt idx="1953">
                  <c:v>0.46710695601851854</c:v>
                </c:pt>
                <c:pt idx="1954">
                  <c:v>0.46711042824074073</c:v>
                </c:pt>
                <c:pt idx="1955">
                  <c:v>0.46711398148148148</c:v>
                </c:pt>
                <c:pt idx="1956">
                  <c:v>0.46711745370370372</c:v>
                </c:pt>
                <c:pt idx="1957">
                  <c:v>0.4671209375</c:v>
                </c:pt>
                <c:pt idx="1958">
                  <c:v>0.46712440972222224</c:v>
                </c:pt>
                <c:pt idx="1959">
                  <c:v>0.46712789351851852</c:v>
                </c:pt>
                <c:pt idx="1960">
                  <c:v>0.4671315046296296</c:v>
                </c:pt>
                <c:pt idx="1961">
                  <c:v>0.46713497685185185</c:v>
                </c:pt>
                <c:pt idx="1962">
                  <c:v>0.46713844907407404</c:v>
                </c:pt>
                <c:pt idx="1963">
                  <c:v>0.46714190972222225</c:v>
                </c:pt>
                <c:pt idx="1964">
                  <c:v>0.46714540509259256</c:v>
                </c:pt>
                <c:pt idx="1965">
                  <c:v>0.46714895833333331</c:v>
                </c:pt>
                <c:pt idx="1966">
                  <c:v>0.46715245370370373</c:v>
                </c:pt>
                <c:pt idx="1967">
                  <c:v>0.4671559027777778</c:v>
                </c:pt>
                <c:pt idx="1968">
                  <c:v>0.46715938657407402</c:v>
                </c:pt>
                <c:pt idx="1969">
                  <c:v>0.46716287037037035</c:v>
                </c:pt>
                <c:pt idx="1970">
                  <c:v>0.46716643518518519</c:v>
                </c:pt>
                <c:pt idx="1971">
                  <c:v>0.46716991898148147</c:v>
                </c:pt>
                <c:pt idx="1972">
                  <c:v>0.46717341435185183</c:v>
                </c:pt>
                <c:pt idx="1973">
                  <c:v>0.46717690972222226</c:v>
                </c:pt>
                <c:pt idx="1974">
                  <c:v>0.46718038194444444</c:v>
                </c:pt>
                <c:pt idx="1975">
                  <c:v>0.46718392361111111</c:v>
                </c:pt>
                <c:pt idx="1976">
                  <c:v>0.46718741898148147</c:v>
                </c:pt>
                <c:pt idx="1977">
                  <c:v>0.46719090277777781</c:v>
                </c:pt>
                <c:pt idx="1978">
                  <c:v>0.46719444444444447</c:v>
                </c:pt>
                <c:pt idx="1979">
                  <c:v>0.46719791666666666</c:v>
                </c:pt>
                <c:pt idx="1980">
                  <c:v>0.46720141203703708</c:v>
                </c:pt>
                <c:pt idx="1981">
                  <c:v>0.4672048958333333</c:v>
                </c:pt>
                <c:pt idx="1982">
                  <c:v>0.4672083680555556</c:v>
                </c:pt>
                <c:pt idx="1983">
                  <c:v>0.46721194444444447</c:v>
                </c:pt>
                <c:pt idx="1984">
                  <c:v>0.46721541666666666</c:v>
                </c:pt>
                <c:pt idx="1985">
                  <c:v>0.46721888888888891</c:v>
                </c:pt>
                <c:pt idx="1986">
                  <c:v>0.46722237268518518</c:v>
                </c:pt>
                <c:pt idx="1987">
                  <c:v>0.46722583333333328</c:v>
                </c:pt>
                <c:pt idx="1988">
                  <c:v>0.46722938657407403</c:v>
                </c:pt>
                <c:pt idx="1989">
                  <c:v>0.46723291666666666</c:v>
                </c:pt>
                <c:pt idx="1990">
                  <c:v>0.46723642361111112</c:v>
                </c:pt>
                <c:pt idx="1991">
                  <c:v>0.46723991898148148</c:v>
                </c:pt>
                <c:pt idx="1992">
                  <c:v>0.46724337962962964</c:v>
                </c:pt>
                <c:pt idx="1993">
                  <c:v>0.46724710648148143</c:v>
                </c:pt>
                <c:pt idx="1994">
                  <c:v>0.46725060185185185</c:v>
                </c:pt>
                <c:pt idx="1995">
                  <c:v>0.46725408564814813</c:v>
                </c:pt>
                <c:pt idx="1996">
                  <c:v>0.46725756944444446</c:v>
                </c:pt>
                <c:pt idx="1997">
                  <c:v>0.46726103009259257</c:v>
                </c:pt>
                <c:pt idx="1998">
                  <c:v>0.4672645949074074</c:v>
                </c:pt>
                <c:pt idx="1999">
                  <c:v>0.46726806712962965</c:v>
                </c:pt>
                <c:pt idx="2000">
                  <c:v>0.46727155092592593</c:v>
                </c:pt>
                <c:pt idx="2001">
                  <c:v>0.46727505787037038</c:v>
                </c:pt>
                <c:pt idx="2002">
                  <c:v>0.46727855324074069</c:v>
                </c:pt>
                <c:pt idx="2003">
                  <c:v>0.46728212962962962</c:v>
                </c:pt>
                <c:pt idx="2004">
                  <c:v>0.46728564814814816</c:v>
                </c:pt>
                <c:pt idx="2005">
                  <c:v>0.46728910879629632</c:v>
                </c:pt>
                <c:pt idx="2006">
                  <c:v>0.46729261574074071</c:v>
                </c:pt>
                <c:pt idx="2007">
                  <c:v>0.46729616898148146</c:v>
                </c:pt>
                <c:pt idx="2008">
                  <c:v>0.46729966435185188</c:v>
                </c:pt>
                <c:pt idx="2009">
                  <c:v>0.46730315972222219</c:v>
                </c:pt>
                <c:pt idx="2010">
                  <c:v>0.46730664351851853</c:v>
                </c:pt>
                <c:pt idx="2011">
                  <c:v>0.46731019675925928</c:v>
                </c:pt>
                <c:pt idx="2012">
                  <c:v>0.46731365740740743</c:v>
                </c:pt>
                <c:pt idx="2013">
                  <c:v>0.46731722222222222</c:v>
                </c:pt>
                <c:pt idx="2014">
                  <c:v>0.46732069444444441</c:v>
                </c:pt>
                <c:pt idx="2015">
                  <c:v>0.46732415509259262</c:v>
                </c:pt>
                <c:pt idx="2016">
                  <c:v>0.46732773148148149</c:v>
                </c:pt>
                <c:pt idx="2017">
                  <c:v>0.46733121527777777</c:v>
                </c:pt>
                <c:pt idx="2018">
                  <c:v>0.4673347453703704</c:v>
                </c:pt>
                <c:pt idx="2019">
                  <c:v>0.46733896990740736</c:v>
                </c:pt>
                <c:pt idx="2020">
                  <c:v>0.4673424537037037</c:v>
                </c:pt>
                <c:pt idx="2021">
                  <c:v>0.46734597222222224</c:v>
                </c:pt>
                <c:pt idx="2022">
                  <c:v>0.46734947916666664</c:v>
                </c:pt>
                <c:pt idx="2023">
                  <c:v>0.46735293981481485</c:v>
                </c:pt>
                <c:pt idx="2024">
                  <c:v>0.46735649305555554</c:v>
                </c:pt>
                <c:pt idx="2025">
                  <c:v>0.46735997685185188</c:v>
                </c:pt>
                <c:pt idx="2026">
                  <c:v>0.46736357638888887</c:v>
                </c:pt>
                <c:pt idx="2027">
                  <c:v>0.46736747685185187</c:v>
                </c:pt>
                <c:pt idx="2028">
                  <c:v>0.46737098379629627</c:v>
                </c:pt>
                <c:pt idx="2029">
                  <c:v>0.46737462962962967</c:v>
                </c:pt>
                <c:pt idx="2030">
                  <c:v>0.46737813657407407</c:v>
                </c:pt>
                <c:pt idx="2031">
                  <c:v>0.46738168981481482</c:v>
                </c:pt>
                <c:pt idx="2032">
                  <c:v>0.46738523148148148</c:v>
                </c:pt>
                <c:pt idx="2033">
                  <c:v>0.46738877314814814</c:v>
                </c:pt>
                <c:pt idx="2034">
                  <c:v>0.46739234953703707</c:v>
                </c:pt>
                <c:pt idx="2035">
                  <c:v>0.46739586805555561</c:v>
                </c:pt>
                <c:pt idx="2036">
                  <c:v>0.46739938657407404</c:v>
                </c:pt>
                <c:pt idx="2037">
                  <c:v>0.46740302083333335</c:v>
                </c:pt>
                <c:pt idx="2038">
                  <c:v>0.46740658564814813</c:v>
                </c:pt>
                <c:pt idx="2039">
                  <c:v>0.46741010416666667</c:v>
                </c:pt>
                <c:pt idx="2040">
                  <c:v>0.46741365740740742</c:v>
                </c:pt>
                <c:pt idx="2041">
                  <c:v>0.46741715277777779</c:v>
                </c:pt>
                <c:pt idx="2042">
                  <c:v>0.46742078703703704</c:v>
                </c:pt>
                <c:pt idx="2043">
                  <c:v>0.46742435185185188</c:v>
                </c:pt>
                <c:pt idx="2044">
                  <c:v>0.46742785879629628</c:v>
                </c:pt>
                <c:pt idx="2045">
                  <c:v>0.46743141203703703</c:v>
                </c:pt>
                <c:pt idx="2046">
                  <c:v>0.46743499999999999</c:v>
                </c:pt>
                <c:pt idx="2047">
                  <c:v>0.46743858796296295</c:v>
                </c:pt>
                <c:pt idx="2048">
                  <c:v>0.46744215277777773</c:v>
                </c:pt>
                <c:pt idx="2049">
                  <c:v>0.46744567129629627</c:v>
                </c:pt>
                <c:pt idx="2050">
                  <c:v>0.46744925925925923</c:v>
                </c:pt>
                <c:pt idx="2051">
                  <c:v>0.46745282407407407</c:v>
                </c:pt>
                <c:pt idx="2052">
                  <c:v>0.46745638888888891</c:v>
                </c:pt>
                <c:pt idx="2053">
                  <c:v>0.46745993055555557</c:v>
                </c:pt>
                <c:pt idx="2054">
                  <c:v>0.46746343749999997</c:v>
                </c:pt>
                <c:pt idx="2055">
                  <c:v>0.46746710648148149</c:v>
                </c:pt>
                <c:pt idx="2056">
                  <c:v>0.46747062500000003</c:v>
                </c:pt>
                <c:pt idx="2057">
                  <c:v>0.46747413194444443</c:v>
                </c:pt>
                <c:pt idx="2058">
                  <c:v>0.46747768518518518</c:v>
                </c:pt>
                <c:pt idx="2059">
                  <c:v>0.46748122685185184</c:v>
                </c:pt>
                <c:pt idx="2060">
                  <c:v>0.46748486111111109</c:v>
                </c:pt>
                <c:pt idx="2061">
                  <c:v>0.46748843749999996</c:v>
                </c:pt>
                <c:pt idx="2062">
                  <c:v>0.46749196759259259</c:v>
                </c:pt>
                <c:pt idx="2063">
                  <c:v>0.46749554398148147</c:v>
                </c:pt>
                <c:pt idx="2064">
                  <c:v>0.4674991087962963</c:v>
                </c:pt>
                <c:pt idx="2065">
                  <c:v>0.46750262731481484</c:v>
                </c:pt>
                <c:pt idx="2066">
                  <c:v>0.46750615740740736</c:v>
                </c:pt>
                <c:pt idx="2067">
                  <c:v>0.46750969907407408</c:v>
                </c:pt>
                <c:pt idx="2068">
                  <c:v>0.46751334490740742</c:v>
                </c:pt>
                <c:pt idx="2069">
                  <c:v>0.46751686342592591</c:v>
                </c:pt>
                <c:pt idx="2070">
                  <c:v>0.46752033564814816</c:v>
                </c:pt>
                <c:pt idx="2071">
                  <c:v>0.46752380787037034</c:v>
                </c:pt>
                <c:pt idx="2072">
                  <c:v>0.46752728009259265</c:v>
                </c:pt>
                <c:pt idx="2073">
                  <c:v>0.46753089120370372</c:v>
                </c:pt>
                <c:pt idx="2074">
                  <c:v>0.46753440972222221</c:v>
                </c:pt>
                <c:pt idx="2075">
                  <c:v>0.46753787037037037</c:v>
                </c:pt>
                <c:pt idx="2076">
                  <c:v>0.46754138888888885</c:v>
                </c:pt>
                <c:pt idx="2077">
                  <c:v>0.46754489583333331</c:v>
                </c:pt>
                <c:pt idx="2078">
                  <c:v>0.46754847222222223</c:v>
                </c:pt>
                <c:pt idx="2079">
                  <c:v>0.4675519675925926</c:v>
                </c:pt>
                <c:pt idx="2080">
                  <c:v>0.46755546296296296</c:v>
                </c:pt>
                <c:pt idx="2081">
                  <c:v>0.46755906249999996</c:v>
                </c:pt>
                <c:pt idx="2082">
                  <c:v>0.4675625810185185</c:v>
                </c:pt>
                <c:pt idx="2083">
                  <c:v>0.46756609953703704</c:v>
                </c:pt>
                <c:pt idx="2084">
                  <c:v>0.46756964120370376</c:v>
                </c:pt>
                <c:pt idx="2085">
                  <c:v>0.46757390046296293</c:v>
                </c:pt>
                <c:pt idx="2086">
                  <c:v>0.46757746527777777</c:v>
                </c:pt>
                <c:pt idx="2087">
                  <c:v>0.4675809490740741</c:v>
                </c:pt>
                <c:pt idx="2088">
                  <c:v>0.46758444444444441</c:v>
                </c:pt>
                <c:pt idx="2089">
                  <c:v>0.46758798611111113</c:v>
                </c:pt>
                <c:pt idx="2090">
                  <c:v>0.46759145833333332</c:v>
                </c:pt>
                <c:pt idx="2091">
                  <c:v>0.4675950231481481</c:v>
                </c:pt>
                <c:pt idx="2092">
                  <c:v>0.46759850694444444</c:v>
                </c:pt>
                <c:pt idx="2093">
                  <c:v>0.46760199074074071</c:v>
                </c:pt>
                <c:pt idx="2094">
                  <c:v>0.46760557870370367</c:v>
                </c:pt>
                <c:pt idx="2095">
                  <c:v>0.46760907407407409</c:v>
                </c:pt>
                <c:pt idx="2096">
                  <c:v>0.46761256944444446</c:v>
                </c:pt>
                <c:pt idx="2097">
                  <c:v>0.46761608796296295</c:v>
                </c:pt>
                <c:pt idx="2098">
                  <c:v>0.46761956018518519</c:v>
                </c:pt>
                <c:pt idx="2099">
                  <c:v>0.4676231018518518</c:v>
                </c:pt>
                <c:pt idx="2100">
                  <c:v>0.46762662037037034</c:v>
                </c:pt>
                <c:pt idx="2101">
                  <c:v>0.46763009259259264</c:v>
                </c:pt>
                <c:pt idx="2102">
                  <c:v>0.46763358796296295</c:v>
                </c:pt>
                <c:pt idx="2103">
                  <c:v>0.4676370949074074</c:v>
                </c:pt>
                <c:pt idx="2104">
                  <c:v>0.46764068287037036</c:v>
                </c:pt>
                <c:pt idx="2105">
                  <c:v>0.46764416666666664</c:v>
                </c:pt>
                <c:pt idx="2106">
                  <c:v>0.46764766203703706</c:v>
                </c:pt>
                <c:pt idx="2107">
                  <c:v>0.46765121527777781</c:v>
                </c:pt>
                <c:pt idx="2108">
                  <c:v>0.46765467592592591</c:v>
                </c:pt>
                <c:pt idx="2109">
                  <c:v>0.46765825231481478</c:v>
                </c:pt>
                <c:pt idx="2110">
                  <c:v>0.46766172453703708</c:v>
                </c:pt>
                <c:pt idx="2111">
                  <c:v>0.4676652083333333</c:v>
                </c:pt>
                <c:pt idx="2112">
                  <c:v>0.46766870370370373</c:v>
                </c:pt>
                <c:pt idx="2113">
                  <c:v>0.46767219907407404</c:v>
                </c:pt>
                <c:pt idx="2114">
                  <c:v>0.46767576388888887</c:v>
                </c:pt>
                <c:pt idx="2115">
                  <c:v>0.46767930555555554</c:v>
                </c:pt>
                <c:pt idx="2116">
                  <c:v>0.46768277777777773</c:v>
                </c:pt>
                <c:pt idx="2117">
                  <c:v>0.46768635416666665</c:v>
                </c:pt>
                <c:pt idx="2118">
                  <c:v>0.4676898611111111</c:v>
                </c:pt>
                <c:pt idx="2119">
                  <c:v>0.46769339120370373</c:v>
                </c:pt>
                <c:pt idx="2120">
                  <c:v>0.46769687499999996</c:v>
                </c:pt>
                <c:pt idx="2121">
                  <c:v>0.46770037037037038</c:v>
                </c:pt>
                <c:pt idx="2122">
                  <c:v>0.46770393518518522</c:v>
                </c:pt>
                <c:pt idx="2123">
                  <c:v>0.46770743055555553</c:v>
                </c:pt>
                <c:pt idx="2124">
                  <c:v>0.46771096064814816</c:v>
                </c:pt>
                <c:pt idx="2125">
                  <c:v>0.46771442129629631</c:v>
                </c:pt>
                <c:pt idx="2126">
                  <c:v>0.46771790509259259</c:v>
                </c:pt>
                <c:pt idx="2127">
                  <c:v>0.46772149305555555</c:v>
                </c:pt>
                <c:pt idx="2128">
                  <c:v>0.46772498842592597</c:v>
                </c:pt>
                <c:pt idx="2129">
                  <c:v>0.46772848379629628</c:v>
                </c:pt>
                <c:pt idx="2130">
                  <c:v>0.46773194444444449</c:v>
                </c:pt>
                <c:pt idx="2131">
                  <c:v>0.46773542824074071</c:v>
                </c:pt>
                <c:pt idx="2132">
                  <c:v>0.46773903935185185</c:v>
                </c:pt>
                <c:pt idx="2133">
                  <c:v>0.46774260416666663</c:v>
                </c:pt>
                <c:pt idx="2134">
                  <c:v>0.46774606481481484</c:v>
                </c:pt>
                <c:pt idx="2135">
                  <c:v>0.46774958333333333</c:v>
                </c:pt>
                <c:pt idx="2136">
                  <c:v>0.46775303240740745</c:v>
                </c:pt>
                <c:pt idx="2137">
                  <c:v>0.46775662037037041</c:v>
                </c:pt>
                <c:pt idx="2138">
                  <c:v>0.46776012731481481</c:v>
                </c:pt>
                <c:pt idx="2139">
                  <c:v>0.46776363425925926</c:v>
                </c:pt>
                <c:pt idx="2140">
                  <c:v>0.46776712962962969</c:v>
                </c:pt>
                <c:pt idx="2141">
                  <c:v>0.46777063657407408</c:v>
                </c:pt>
                <c:pt idx="2142">
                  <c:v>0.46777418981481483</c:v>
                </c:pt>
                <c:pt idx="2143">
                  <c:v>0.46777769675925929</c:v>
                </c:pt>
                <c:pt idx="2144">
                  <c:v>0.4677811921296296</c:v>
                </c:pt>
                <c:pt idx="2145">
                  <c:v>0.46778472222222223</c:v>
                </c:pt>
                <c:pt idx="2146">
                  <c:v>0.4677882060185185</c:v>
                </c:pt>
                <c:pt idx="2147">
                  <c:v>0.46779174768518517</c:v>
                </c:pt>
                <c:pt idx="2148">
                  <c:v>0.4677952314814815</c:v>
                </c:pt>
                <c:pt idx="2149">
                  <c:v>0.46779872685185181</c:v>
                </c:pt>
                <c:pt idx="2150">
                  <c:v>0.46780236111111112</c:v>
                </c:pt>
                <c:pt idx="2151">
                  <c:v>0.46780662037037035</c:v>
                </c:pt>
                <c:pt idx="2152">
                  <c:v>0.46781013888888889</c:v>
                </c:pt>
                <c:pt idx="2153">
                  <c:v>0.46781369212962964</c:v>
                </c:pt>
                <c:pt idx="2154">
                  <c:v>0.46781723379629631</c:v>
                </c:pt>
                <c:pt idx="2155">
                  <c:v>0.46782077546296291</c:v>
                </c:pt>
                <c:pt idx="2156">
                  <c:v>0.46782425925925925</c:v>
                </c:pt>
                <c:pt idx="2157">
                  <c:v>0.46782773148148143</c:v>
                </c:pt>
                <c:pt idx="2158">
                  <c:v>0.46783130787037036</c:v>
                </c:pt>
                <c:pt idx="2159">
                  <c:v>0.46783484953703702</c:v>
                </c:pt>
                <c:pt idx="2160">
                  <c:v>0.46783839120370369</c:v>
                </c:pt>
                <c:pt idx="2161">
                  <c:v>0.46784187499999996</c:v>
                </c:pt>
                <c:pt idx="2162">
                  <c:v>0.46784533564814818</c:v>
                </c:pt>
                <c:pt idx="2163">
                  <c:v>0.46784898148148146</c:v>
                </c:pt>
                <c:pt idx="2164">
                  <c:v>0.46785248842592592</c:v>
                </c:pt>
                <c:pt idx="2165">
                  <c:v>0.46785596064814811</c:v>
                </c:pt>
                <c:pt idx="2166">
                  <c:v>0.46785943287037041</c:v>
                </c:pt>
                <c:pt idx="2167">
                  <c:v>0.46786295138888884</c:v>
                </c:pt>
                <c:pt idx="2168">
                  <c:v>0.46786648148148147</c:v>
                </c:pt>
                <c:pt idx="2169">
                  <c:v>0.46786998842592592</c:v>
                </c:pt>
                <c:pt idx="2170">
                  <c:v>0.46787346064814811</c:v>
                </c:pt>
                <c:pt idx="2171">
                  <c:v>0.46787699074074074</c:v>
                </c:pt>
                <c:pt idx="2172">
                  <c:v>0.46788046296296293</c:v>
                </c:pt>
                <c:pt idx="2173">
                  <c:v>0.46788407407407412</c:v>
                </c:pt>
                <c:pt idx="2174">
                  <c:v>0.46788756944444443</c:v>
                </c:pt>
                <c:pt idx="2175">
                  <c:v>0.46789109953703706</c:v>
                </c:pt>
                <c:pt idx="2176">
                  <c:v>0.46789460648148151</c:v>
                </c:pt>
                <c:pt idx="2177">
                  <c:v>0.46789811342592591</c:v>
                </c:pt>
                <c:pt idx="2178">
                  <c:v>0.46790163194444445</c:v>
                </c:pt>
                <c:pt idx="2179">
                  <c:v>0.46790515046296299</c:v>
                </c:pt>
                <c:pt idx="2180">
                  <c:v>0.46790863425925927</c:v>
                </c:pt>
                <c:pt idx="2181">
                  <c:v>0.46791223379629626</c:v>
                </c:pt>
                <c:pt idx="2182">
                  <c:v>0.46791572916666668</c:v>
                </c:pt>
                <c:pt idx="2183">
                  <c:v>0.46791927083333335</c:v>
                </c:pt>
                <c:pt idx="2184">
                  <c:v>0.46792275462962962</c:v>
                </c:pt>
                <c:pt idx="2185">
                  <c:v>0.46792623842592596</c:v>
                </c:pt>
                <c:pt idx="2186">
                  <c:v>0.46792981481481483</c:v>
                </c:pt>
                <c:pt idx="2187">
                  <c:v>0.4679333449074074</c:v>
                </c:pt>
                <c:pt idx="2188">
                  <c:v>0.46793689814814815</c:v>
                </c:pt>
                <c:pt idx="2189">
                  <c:v>0.46794039351851852</c:v>
                </c:pt>
                <c:pt idx="2190">
                  <c:v>0.467943912037037</c:v>
                </c:pt>
                <c:pt idx="2191">
                  <c:v>0.46794753472222222</c:v>
                </c:pt>
                <c:pt idx="2192">
                  <c:v>0.46795105324074071</c:v>
                </c:pt>
                <c:pt idx="2193">
                  <c:v>0.46795450231481484</c:v>
                </c:pt>
                <c:pt idx="2194">
                  <c:v>0.46795802083333332</c:v>
                </c:pt>
                <c:pt idx="2195">
                  <c:v>0.46796236111111106</c:v>
                </c:pt>
                <c:pt idx="2196">
                  <c:v>0.46796586805555557</c:v>
                </c:pt>
                <c:pt idx="2197">
                  <c:v>0.46796934027777781</c:v>
                </c:pt>
                <c:pt idx="2198">
                  <c:v>0.46797284722222221</c:v>
                </c:pt>
                <c:pt idx="2199">
                  <c:v>0.46797645833333329</c:v>
                </c:pt>
                <c:pt idx="2200">
                  <c:v>0.46797995370370371</c:v>
                </c:pt>
                <c:pt idx="2201">
                  <c:v>0.4679834259259259</c:v>
                </c:pt>
                <c:pt idx="2202">
                  <c:v>0.46798693287037035</c:v>
                </c:pt>
                <c:pt idx="2203">
                  <c:v>0.46799046296296298</c:v>
                </c:pt>
                <c:pt idx="2204">
                  <c:v>0.46799401620370373</c:v>
                </c:pt>
                <c:pt idx="2205">
                  <c:v>0.46799754629629625</c:v>
                </c:pt>
                <c:pt idx="2206">
                  <c:v>0.46800101851851855</c:v>
                </c:pt>
                <c:pt idx="2207">
                  <c:v>0.4680045717592593</c:v>
                </c:pt>
                <c:pt idx="2208">
                  <c:v>0.46800809027777773</c:v>
                </c:pt>
                <c:pt idx="2209">
                  <c:v>0.46801162037037036</c:v>
                </c:pt>
                <c:pt idx="2210">
                  <c:v>0.46801509259259261</c:v>
                </c:pt>
                <c:pt idx="2211">
                  <c:v>0.46801863425925921</c:v>
                </c:pt>
                <c:pt idx="2212">
                  <c:v>0.46802222222222217</c:v>
                </c:pt>
                <c:pt idx="2213">
                  <c:v>0.46802581018518513</c:v>
                </c:pt>
                <c:pt idx="2214">
                  <c:v>0.46802930555555555</c:v>
                </c:pt>
                <c:pt idx="2215">
                  <c:v>0.4680328587962963</c:v>
                </c:pt>
                <c:pt idx="2216">
                  <c:v>0.46803635416666661</c:v>
                </c:pt>
                <c:pt idx="2217">
                  <c:v>0.46803993055555554</c:v>
                </c:pt>
                <c:pt idx="2218">
                  <c:v>0.46804350694444441</c:v>
                </c:pt>
                <c:pt idx="2219">
                  <c:v>0.46804703703703704</c:v>
                </c:pt>
                <c:pt idx="2220">
                  <c:v>0.46805056712962961</c:v>
                </c:pt>
                <c:pt idx="2221">
                  <c:v>0.4680540393518518</c:v>
                </c:pt>
                <c:pt idx="2222">
                  <c:v>0.46805763888888891</c:v>
                </c:pt>
                <c:pt idx="2223">
                  <c:v>0.46806141203703705</c:v>
                </c:pt>
                <c:pt idx="2224">
                  <c:v>0.46806495370370366</c:v>
                </c:pt>
                <c:pt idx="2225">
                  <c:v>0.46806863425925926</c:v>
                </c:pt>
                <c:pt idx="2226">
                  <c:v>0.46807218750000001</c:v>
                </c:pt>
                <c:pt idx="2227">
                  <c:v>0.46807575231481485</c:v>
                </c:pt>
                <c:pt idx="2228">
                  <c:v>0.4680793055555556</c:v>
                </c:pt>
                <c:pt idx="2229">
                  <c:v>0.46808284722222221</c:v>
                </c:pt>
                <c:pt idx="2230">
                  <c:v>0.46808644675925931</c:v>
                </c:pt>
                <c:pt idx="2231">
                  <c:v>0.46809005787037039</c:v>
                </c:pt>
                <c:pt idx="2232">
                  <c:v>0.46809358796296291</c:v>
                </c:pt>
                <c:pt idx="2233">
                  <c:v>0.46809721064814819</c:v>
                </c:pt>
                <c:pt idx="2234">
                  <c:v>0.46810072916666662</c:v>
                </c:pt>
                <c:pt idx="2235">
                  <c:v>0.4681043518518519</c:v>
                </c:pt>
                <c:pt idx="2236">
                  <c:v>0.46810790509259265</c:v>
                </c:pt>
                <c:pt idx="2237">
                  <c:v>0.46811143518518517</c:v>
                </c:pt>
                <c:pt idx="2238">
                  <c:v>0.46811504629629624</c:v>
                </c:pt>
                <c:pt idx="2239">
                  <c:v>0.46811937499999995</c:v>
                </c:pt>
                <c:pt idx="2240">
                  <c:v>0.46812290509259258</c:v>
                </c:pt>
                <c:pt idx="2241">
                  <c:v>0.46812653935185189</c:v>
                </c:pt>
                <c:pt idx="2242">
                  <c:v>0.46813011574074076</c:v>
                </c:pt>
                <c:pt idx="2243">
                  <c:v>0.46813371527777781</c:v>
                </c:pt>
                <c:pt idx="2244">
                  <c:v>0.46813725694444441</c:v>
                </c:pt>
                <c:pt idx="2245">
                  <c:v>0.46814077546296295</c:v>
                </c:pt>
                <c:pt idx="2246">
                  <c:v>0.46814439814814812</c:v>
                </c:pt>
                <c:pt idx="2247">
                  <c:v>0.46814800925925931</c:v>
                </c:pt>
                <c:pt idx="2248">
                  <c:v>0.46815152777777774</c:v>
                </c:pt>
                <c:pt idx="2249">
                  <c:v>0.4681551157407407</c:v>
                </c:pt>
                <c:pt idx="2250">
                  <c:v>0.46815864583333333</c:v>
                </c:pt>
                <c:pt idx="2251">
                  <c:v>0.46816231481481485</c:v>
                </c:pt>
                <c:pt idx="2252">
                  <c:v>0.46816584490740737</c:v>
                </c:pt>
                <c:pt idx="2253">
                  <c:v>0.46816946759259265</c:v>
                </c:pt>
                <c:pt idx="2254">
                  <c:v>0.46817312500000002</c:v>
                </c:pt>
                <c:pt idx="2255">
                  <c:v>0.4681767361111111</c:v>
                </c:pt>
                <c:pt idx="2256">
                  <c:v>0.46818026620370373</c:v>
                </c:pt>
                <c:pt idx="2257">
                  <c:v>0.4681838425925926</c:v>
                </c:pt>
                <c:pt idx="2258">
                  <c:v>0.46818743055555556</c:v>
                </c:pt>
                <c:pt idx="2259">
                  <c:v>0.46819109953703703</c:v>
                </c:pt>
                <c:pt idx="2260">
                  <c:v>0.46819469907407413</c:v>
                </c:pt>
                <c:pt idx="2261">
                  <c:v>0.46819822916666665</c:v>
                </c:pt>
                <c:pt idx="2262">
                  <c:v>0.46820184027777773</c:v>
                </c:pt>
                <c:pt idx="2263">
                  <c:v>0.4682054282407408</c:v>
                </c:pt>
                <c:pt idx="2264">
                  <c:v>0.46820894675925923</c:v>
                </c:pt>
                <c:pt idx="2265">
                  <c:v>0.46821248842592594</c:v>
                </c:pt>
                <c:pt idx="2266">
                  <c:v>0.46821597222222228</c:v>
                </c:pt>
                <c:pt idx="2267">
                  <c:v>0.46821965277777777</c:v>
                </c:pt>
                <c:pt idx="2268">
                  <c:v>0.46822319444444443</c:v>
                </c:pt>
                <c:pt idx="2269">
                  <c:v>0.46822667824074071</c:v>
                </c:pt>
                <c:pt idx="2270">
                  <c:v>0.46823019675925925</c:v>
                </c:pt>
                <c:pt idx="2271">
                  <c:v>0.46823378472222221</c:v>
                </c:pt>
                <c:pt idx="2272">
                  <c:v>0.46823733796296296</c:v>
                </c:pt>
                <c:pt idx="2273">
                  <c:v>0.46824083333333338</c:v>
                </c:pt>
                <c:pt idx="2274">
                  <c:v>0.46824430555555557</c:v>
                </c:pt>
                <c:pt idx="2275">
                  <c:v>0.46824796296296295</c:v>
                </c:pt>
                <c:pt idx="2276">
                  <c:v>0.46825148148148149</c:v>
                </c:pt>
                <c:pt idx="2277">
                  <c:v>0.46825498842592594</c:v>
                </c:pt>
                <c:pt idx="2278">
                  <c:v>0.46825847222222222</c:v>
                </c:pt>
                <c:pt idx="2279">
                  <c:v>0.46826204861111109</c:v>
                </c:pt>
                <c:pt idx="2280">
                  <c:v>0.46826565972222217</c:v>
                </c:pt>
                <c:pt idx="2281">
                  <c:v>0.46826916666666668</c:v>
                </c:pt>
                <c:pt idx="2282">
                  <c:v>0.46827266203703705</c:v>
                </c:pt>
                <c:pt idx="2283">
                  <c:v>0.46827622685185188</c:v>
                </c:pt>
                <c:pt idx="2284">
                  <c:v>0.46828053240740736</c:v>
                </c:pt>
                <c:pt idx="2285">
                  <c:v>0.46828401620370369</c:v>
                </c:pt>
                <c:pt idx="2286">
                  <c:v>0.46828751157407406</c:v>
                </c:pt>
                <c:pt idx="2287">
                  <c:v>0.46829104166666663</c:v>
                </c:pt>
                <c:pt idx="2288">
                  <c:v>0.46829469907407412</c:v>
                </c:pt>
                <c:pt idx="2289">
                  <c:v>0.46829824074074072</c:v>
                </c:pt>
                <c:pt idx="2290">
                  <c:v>0.46830171296296297</c:v>
                </c:pt>
                <c:pt idx="2291">
                  <c:v>0.46830525462962963</c:v>
                </c:pt>
                <c:pt idx="2292">
                  <c:v>0.46830884259259259</c:v>
                </c:pt>
                <c:pt idx="2293">
                  <c:v>0.46831244212962964</c:v>
                </c:pt>
                <c:pt idx="2294">
                  <c:v>0.46831600694444447</c:v>
                </c:pt>
                <c:pt idx="2295">
                  <c:v>0.46831967592592588</c:v>
                </c:pt>
                <c:pt idx="2296">
                  <c:v>0.46832328703703707</c:v>
                </c:pt>
                <c:pt idx="2297">
                  <c:v>0.4683268518518518</c:v>
                </c:pt>
                <c:pt idx="2298">
                  <c:v>0.46833042824074073</c:v>
                </c:pt>
                <c:pt idx="2299">
                  <c:v>0.46833393518518518</c:v>
                </c:pt>
                <c:pt idx="2300">
                  <c:v>0.46833745370370372</c:v>
                </c:pt>
                <c:pt idx="2301">
                  <c:v>0.46834105324074077</c:v>
                </c:pt>
                <c:pt idx="2302">
                  <c:v>0.46834459490740743</c:v>
                </c:pt>
                <c:pt idx="2303">
                  <c:v>0.46834810185185183</c:v>
                </c:pt>
                <c:pt idx="2304">
                  <c:v>0.4683516782407407</c:v>
                </c:pt>
                <c:pt idx="2305">
                  <c:v>0.46835519675925924</c:v>
                </c:pt>
                <c:pt idx="2306">
                  <c:v>0.46835877314814817</c:v>
                </c:pt>
                <c:pt idx="2307">
                  <c:v>0.46836229166666671</c:v>
                </c:pt>
                <c:pt idx="2308">
                  <c:v>0.46836584490740746</c:v>
                </c:pt>
                <c:pt idx="2309">
                  <c:v>0.46836943287037042</c:v>
                </c:pt>
                <c:pt idx="2310">
                  <c:v>0.46837295138888885</c:v>
                </c:pt>
                <c:pt idx="2311">
                  <c:v>0.46837646990740739</c:v>
                </c:pt>
                <c:pt idx="2312">
                  <c:v>0.46838000000000002</c:v>
                </c:pt>
                <c:pt idx="2313">
                  <c:v>0.4683835185185185</c:v>
                </c:pt>
                <c:pt idx="2314">
                  <c:v>0.46838710648148146</c:v>
                </c:pt>
                <c:pt idx="2315">
                  <c:v>0.468390625</c:v>
                </c:pt>
                <c:pt idx="2316">
                  <c:v>0.46839416666666667</c:v>
                </c:pt>
                <c:pt idx="2317">
                  <c:v>0.46839767361111112</c:v>
                </c:pt>
                <c:pt idx="2318">
                  <c:v>0.4684011574074074</c:v>
                </c:pt>
                <c:pt idx="2319">
                  <c:v>0.46840476851851848</c:v>
                </c:pt>
                <c:pt idx="2320">
                  <c:v>0.46840831018518519</c:v>
                </c:pt>
                <c:pt idx="2321">
                  <c:v>0.46841182870370374</c:v>
                </c:pt>
                <c:pt idx="2322">
                  <c:v>0.46841534722222217</c:v>
                </c:pt>
                <c:pt idx="2323">
                  <c:v>0.46841886574074071</c:v>
                </c:pt>
                <c:pt idx="2324">
                  <c:v>0.46842247685185184</c:v>
                </c:pt>
                <c:pt idx="2325">
                  <c:v>0.46842597222222221</c:v>
                </c:pt>
                <c:pt idx="2326">
                  <c:v>0.46842946759259263</c:v>
                </c:pt>
                <c:pt idx="2327">
                  <c:v>0.46843306712962968</c:v>
                </c:pt>
                <c:pt idx="2328">
                  <c:v>0.46843743055555559</c:v>
                </c:pt>
                <c:pt idx="2329">
                  <c:v>0.46844097222222225</c:v>
                </c:pt>
                <c:pt idx="2330">
                  <c:v>0.4684445717592593</c:v>
                </c:pt>
                <c:pt idx="2331">
                  <c:v>0.4684480787037037</c:v>
                </c:pt>
                <c:pt idx="2332">
                  <c:v>0.46845164351851848</c:v>
                </c:pt>
                <c:pt idx="2333">
                  <c:v>0.46845516203703702</c:v>
                </c:pt>
                <c:pt idx="2334">
                  <c:v>0.46845863425925921</c:v>
                </c:pt>
                <c:pt idx="2335">
                  <c:v>0.46846222222222217</c:v>
                </c:pt>
                <c:pt idx="2336">
                  <c:v>0.46846581018518524</c:v>
                </c:pt>
                <c:pt idx="2337">
                  <c:v>0.46846929398148146</c:v>
                </c:pt>
                <c:pt idx="2338">
                  <c:v>0.46847289351851851</c:v>
                </c:pt>
                <c:pt idx="2339">
                  <c:v>0.46847638888888893</c:v>
                </c:pt>
                <c:pt idx="2340">
                  <c:v>0.4684800115740741</c:v>
                </c:pt>
                <c:pt idx="2341">
                  <c:v>0.46848354166666667</c:v>
                </c:pt>
                <c:pt idx="2342">
                  <c:v>0.46848704861111107</c:v>
                </c:pt>
                <c:pt idx="2343">
                  <c:v>0.4684905787037037</c:v>
                </c:pt>
                <c:pt idx="2344">
                  <c:v>0.46849416666666666</c:v>
                </c:pt>
                <c:pt idx="2345">
                  <c:v>0.46849774305555553</c:v>
                </c:pt>
                <c:pt idx="2346">
                  <c:v>0.46850127314814816</c:v>
                </c:pt>
                <c:pt idx="2347">
                  <c:v>0.46850478009259261</c:v>
                </c:pt>
                <c:pt idx="2348">
                  <c:v>0.46850843749999999</c:v>
                </c:pt>
                <c:pt idx="2349">
                  <c:v>0.46851196759259262</c:v>
                </c:pt>
                <c:pt idx="2350">
                  <c:v>0.46851547453703701</c:v>
                </c:pt>
                <c:pt idx="2351">
                  <c:v>0.46851903935185185</c:v>
                </c:pt>
                <c:pt idx="2352">
                  <c:v>0.46852258101851851</c:v>
                </c:pt>
                <c:pt idx="2353">
                  <c:v>0.46852618055555556</c:v>
                </c:pt>
                <c:pt idx="2354">
                  <c:v>0.46852968750000001</c:v>
                </c:pt>
                <c:pt idx="2355">
                  <c:v>0.46853320601851856</c:v>
                </c:pt>
                <c:pt idx="2356">
                  <c:v>0.46853677083333328</c:v>
                </c:pt>
                <c:pt idx="2357">
                  <c:v>0.46854027777777779</c:v>
                </c:pt>
                <c:pt idx="2358">
                  <c:v>0.46854386574074075</c:v>
                </c:pt>
                <c:pt idx="2359">
                  <c:v>0.46854739583333332</c:v>
                </c:pt>
                <c:pt idx="2360">
                  <c:v>0.46855094907407407</c:v>
                </c:pt>
                <c:pt idx="2361">
                  <c:v>0.46855457175925924</c:v>
                </c:pt>
                <c:pt idx="2362">
                  <c:v>0.46855809027777778</c:v>
                </c:pt>
                <c:pt idx="2363">
                  <c:v>0.46856164351851853</c:v>
                </c:pt>
                <c:pt idx="2364">
                  <c:v>0.46856521990740746</c:v>
                </c:pt>
                <c:pt idx="2365">
                  <c:v>0.46856871527777777</c:v>
                </c:pt>
                <c:pt idx="2366">
                  <c:v>0.46857232638888885</c:v>
                </c:pt>
                <c:pt idx="2367">
                  <c:v>0.46857586805555557</c:v>
                </c:pt>
                <c:pt idx="2368">
                  <c:v>0.46857939814814814</c:v>
                </c:pt>
                <c:pt idx="2369">
                  <c:v>0.46858290509259254</c:v>
                </c:pt>
                <c:pt idx="2370">
                  <c:v>0.46858640046296296</c:v>
                </c:pt>
                <c:pt idx="2371">
                  <c:v>0.46859000000000001</c:v>
                </c:pt>
                <c:pt idx="2372">
                  <c:v>0.46859432870370371</c:v>
                </c:pt>
                <c:pt idx="2373">
                  <c:v>0.46859782407407408</c:v>
                </c:pt>
                <c:pt idx="2374">
                  <c:v>0.468601400462963</c:v>
                </c:pt>
                <c:pt idx="2375">
                  <c:v>0.46860494212962966</c:v>
                </c:pt>
                <c:pt idx="2376">
                  <c:v>0.46860848379629627</c:v>
                </c:pt>
                <c:pt idx="2377">
                  <c:v>0.46861200231481481</c:v>
                </c:pt>
                <c:pt idx="2378">
                  <c:v>0.46861554398148147</c:v>
                </c:pt>
                <c:pt idx="2379">
                  <c:v>0.46861914351851852</c:v>
                </c:pt>
                <c:pt idx="2380">
                  <c:v>0.46862271990740739</c:v>
                </c:pt>
                <c:pt idx="2381">
                  <c:v>0.46862623842592593</c:v>
                </c:pt>
                <c:pt idx="2382">
                  <c:v>0.46862978009259254</c:v>
                </c:pt>
                <c:pt idx="2383">
                  <c:v>0.46863335648148147</c:v>
                </c:pt>
                <c:pt idx="2384">
                  <c:v>0.46863692129629625</c:v>
                </c:pt>
                <c:pt idx="2385">
                  <c:v>0.46864043981481479</c:v>
                </c:pt>
                <c:pt idx="2386">
                  <c:v>0.46864395833333333</c:v>
                </c:pt>
                <c:pt idx="2387">
                  <c:v>0.46864755787037038</c:v>
                </c:pt>
                <c:pt idx="2388">
                  <c:v>0.46865115740740743</c:v>
                </c:pt>
                <c:pt idx="2389">
                  <c:v>0.4686546875</c:v>
                </c:pt>
                <c:pt idx="2390">
                  <c:v>0.46865837962962958</c:v>
                </c:pt>
                <c:pt idx="2391">
                  <c:v>0.46866195601851851</c:v>
                </c:pt>
                <c:pt idx="2392">
                  <c:v>0.46866567129629627</c:v>
                </c:pt>
                <c:pt idx="2393">
                  <c:v>0.4686692476851852</c:v>
                </c:pt>
                <c:pt idx="2394">
                  <c:v>0.46867296296296296</c:v>
                </c:pt>
                <c:pt idx="2395">
                  <c:v>0.46867672453703707</c:v>
                </c:pt>
                <c:pt idx="2396">
                  <c:v>0.46868078703703703</c:v>
                </c:pt>
                <c:pt idx="2397">
                  <c:v>0.46868446759259258</c:v>
                </c:pt>
                <c:pt idx="2398">
                  <c:v>0.46868829861111111</c:v>
                </c:pt>
                <c:pt idx="2399">
                  <c:v>0.46869196759259263</c:v>
                </c:pt>
                <c:pt idx="2400">
                  <c:v>0.46869567129629625</c:v>
                </c:pt>
                <c:pt idx="2401">
                  <c:v>0.46869928240740744</c:v>
                </c:pt>
                <c:pt idx="2402">
                  <c:v>0.46870300925925923</c:v>
                </c:pt>
                <c:pt idx="2403">
                  <c:v>0.46870667824074075</c:v>
                </c:pt>
                <c:pt idx="2404">
                  <c:v>0.46871041666666668</c:v>
                </c:pt>
                <c:pt idx="2405">
                  <c:v>0.46871395833333335</c:v>
                </c:pt>
                <c:pt idx="2406">
                  <c:v>0.46871795138888889</c:v>
                </c:pt>
                <c:pt idx="2407">
                  <c:v>0.46872162037037035</c:v>
                </c:pt>
                <c:pt idx="2408">
                  <c:v>0.46872527777777778</c:v>
                </c:pt>
                <c:pt idx="2409">
                  <c:v>0.46872893518518516</c:v>
                </c:pt>
                <c:pt idx="2410">
                  <c:v>0.46873256944444441</c:v>
                </c:pt>
                <c:pt idx="2411">
                  <c:v>0.46873609953703704</c:v>
                </c:pt>
                <c:pt idx="2412">
                  <c:v>0.46873967592592591</c:v>
                </c:pt>
                <c:pt idx="2413">
                  <c:v>0.46874320601851854</c:v>
                </c:pt>
                <c:pt idx="2414">
                  <c:v>0.46874695601851851</c:v>
                </c:pt>
                <c:pt idx="2415">
                  <c:v>0.46875059027777777</c:v>
                </c:pt>
                <c:pt idx="2416">
                  <c:v>0.46875435185185182</c:v>
                </c:pt>
                <c:pt idx="2417">
                  <c:v>0.46875898148148148</c:v>
                </c:pt>
                <c:pt idx="2418">
                  <c:v>0.46876341435185181</c:v>
                </c:pt>
                <c:pt idx="2419">
                  <c:v>0.46876708333333333</c:v>
                </c:pt>
                <c:pt idx="2420">
                  <c:v>0.46877104166666667</c:v>
                </c:pt>
                <c:pt idx="2421">
                  <c:v>0.46877706018518522</c:v>
                </c:pt>
                <c:pt idx="2422">
                  <c:v>0.46878064814814818</c:v>
                </c:pt>
                <c:pt idx="2423">
                  <c:v>0.46878434027777777</c:v>
                </c:pt>
                <c:pt idx="2424">
                  <c:v>0.46878803240740741</c:v>
                </c:pt>
                <c:pt idx="2425">
                  <c:v>0.46879172453703705</c:v>
                </c:pt>
                <c:pt idx="2426">
                  <c:v>0.46879528935185188</c:v>
                </c:pt>
                <c:pt idx="2427">
                  <c:v>0.46879895833333335</c:v>
                </c:pt>
                <c:pt idx="2428">
                  <c:v>0.46880255787037034</c:v>
                </c:pt>
                <c:pt idx="2429">
                  <c:v>0.46880618055555551</c:v>
                </c:pt>
                <c:pt idx="2430">
                  <c:v>0.46880976851851847</c:v>
                </c:pt>
                <c:pt idx="2431">
                  <c:v>0.46881339120370374</c:v>
                </c:pt>
                <c:pt idx="2432">
                  <c:v>0.46881704861111112</c:v>
                </c:pt>
                <c:pt idx="2433">
                  <c:v>0.4688206597222222</c:v>
                </c:pt>
                <c:pt idx="2434">
                  <c:v>0.46882423611111107</c:v>
                </c:pt>
                <c:pt idx="2435">
                  <c:v>0.46882790509259259</c:v>
                </c:pt>
                <c:pt idx="2436">
                  <c:v>0.46883149305555555</c:v>
                </c:pt>
                <c:pt idx="2437">
                  <c:v>0.46883510416666668</c:v>
                </c:pt>
                <c:pt idx="2438">
                  <c:v>0.46883871527777776</c:v>
                </c:pt>
                <c:pt idx="2439">
                  <c:v>0.46884229166666663</c:v>
                </c:pt>
                <c:pt idx="2440">
                  <c:v>0.46884594907407412</c:v>
                </c:pt>
                <c:pt idx="2441">
                  <c:v>0.46884957175925929</c:v>
                </c:pt>
                <c:pt idx="2442">
                  <c:v>0.46885313657407407</c:v>
                </c:pt>
                <c:pt idx="2443">
                  <c:v>0.46885681712962962</c:v>
                </c:pt>
                <c:pt idx="2444">
                  <c:v>0.46886040509259258</c:v>
                </c:pt>
                <c:pt idx="2445">
                  <c:v>0.4688640277777778</c:v>
                </c:pt>
                <c:pt idx="2446">
                  <c:v>0.46886765046296297</c:v>
                </c:pt>
                <c:pt idx="2447">
                  <c:v>0.46887125000000002</c:v>
                </c:pt>
                <c:pt idx="2448">
                  <c:v>0.46887487268518518</c:v>
                </c:pt>
                <c:pt idx="2449">
                  <c:v>0.46887848379629626</c:v>
                </c:pt>
                <c:pt idx="2450">
                  <c:v>0.46888237268518518</c:v>
                </c:pt>
                <c:pt idx="2451">
                  <c:v>0.46888605324074079</c:v>
                </c:pt>
                <c:pt idx="2452">
                  <c:v>0.46888961805555557</c:v>
                </c:pt>
                <c:pt idx="2453">
                  <c:v>0.4688932291666667</c:v>
                </c:pt>
                <c:pt idx="2454">
                  <c:v>0.4688969097222222</c:v>
                </c:pt>
                <c:pt idx="2455">
                  <c:v>0.46890054398148151</c:v>
                </c:pt>
                <c:pt idx="2456">
                  <c:v>0.46890413194444447</c:v>
                </c:pt>
                <c:pt idx="2457">
                  <c:v>0.46890777777777776</c:v>
                </c:pt>
                <c:pt idx="2458">
                  <c:v>0.4689113773148148</c:v>
                </c:pt>
                <c:pt idx="2459">
                  <c:v>0.46891508101851853</c:v>
                </c:pt>
                <c:pt idx="2460">
                  <c:v>0.46891868055555558</c:v>
                </c:pt>
                <c:pt idx="2461">
                  <c:v>0.46892306712962961</c:v>
                </c:pt>
                <c:pt idx="2462">
                  <c:v>0.46892670138888892</c:v>
                </c:pt>
                <c:pt idx="2463">
                  <c:v>0.46893024305555553</c:v>
                </c:pt>
                <c:pt idx="2464">
                  <c:v>0.46893376157407407</c:v>
                </c:pt>
                <c:pt idx="2465">
                  <c:v>0.4689375115740741</c:v>
                </c:pt>
                <c:pt idx="2466">
                  <c:v>0.46894108796296297</c:v>
                </c:pt>
                <c:pt idx="2467">
                  <c:v>0.46894467592592592</c:v>
                </c:pt>
                <c:pt idx="2468">
                  <c:v>0.46894824074074076</c:v>
                </c:pt>
                <c:pt idx="2469">
                  <c:v>0.46895184027777775</c:v>
                </c:pt>
                <c:pt idx="2470">
                  <c:v>0.4689554861111111</c:v>
                </c:pt>
                <c:pt idx="2471">
                  <c:v>0.46895901620370367</c:v>
                </c:pt>
                <c:pt idx="2472">
                  <c:v>0.46896255787037039</c:v>
                </c:pt>
                <c:pt idx="2473">
                  <c:v>0.46896620370370368</c:v>
                </c:pt>
                <c:pt idx="2474">
                  <c:v>0.46896978009259255</c:v>
                </c:pt>
                <c:pt idx="2475">
                  <c:v>0.4689733333333333</c:v>
                </c:pt>
                <c:pt idx="2476">
                  <c:v>0.46897687500000002</c:v>
                </c:pt>
                <c:pt idx="2477">
                  <c:v>0.46898045138888889</c:v>
                </c:pt>
                <c:pt idx="2478">
                  <c:v>0.46898407407407405</c:v>
                </c:pt>
                <c:pt idx="2479">
                  <c:v>0.4689876273148148</c:v>
                </c:pt>
                <c:pt idx="2480">
                  <c:v>0.46899116898148147</c:v>
                </c:pt>
                <c:pt idx="2481">
                  <c:v>0.46899475694444442</c:v>
                </c:pt>
                <c:pt idx="2482">
                  <c:v>0.46899829861111114</c:v>
                </c:pt>
                <c:pt idx="2483">
                  <c:v>0.46900189814814813</c:v>
                </c:pt>
                <c:pt idx="2484">
                  <c:v>0.46900546296296297</c:v>
                </c:pt>
                <c:pt idx="2485">
                  <c:v>0.46900905092592593</c:v>
                </c:pt>
                <c:pt idx="2486">
                  <c:v>0.46901269675925922</c:v>
                </c:pt>
                <c:pt idx="2487">
                  <c:v>0.46901628472222218</c:v>
                </c:pt>
                <c:pt idx="2488">
                  <c:v>0.46901984953703701</c:v>
                </c:pt>
                <c:pt idx="2489">
                  <c:v>0.46902344907407406</c:v>
                </c:pt>
                <c:pt idx="2490">
                  <c:v>0.4690269675925926</c:v>
                </c:pt>
                <c:pt idx="2491">
                  <c:v>0.4690306018518518</c:v>
                </c:pt>
                <c:pt idx="2492">
                  <c:v>0.46903416666666664</c:v>
                </c:pt>
                <c:pt idx="2493">
                  <c:v>0.46903776620370369</c:v>
                </c:pt>
                <c:pt idx="2494">
                  <c:v>0.46904134259259256</c:v>
                </c:pt>
                <c:pt idx="2495">
                  <c:v>0.46904487268518519</c:v>
                </c:pt>
                <c:pt idx="2496">
                  <c:v>0.46904846064814815</c:v>
                </c:pt>
                <c:pt idx="2497">
                  <c:v>0.46905206018518514</c:v>
                </c:pt>
                <c:pt idx="2498">
                  <c:v>0.46905557870370368</c:v>
                </c:pt>
                <c:pt idx="2499">
                  <c:v>0.46905922453703702</c:v>
                </c:pt>
                <c:pt idx="2500">
                  <c:v>0.46906283564814816</c:v>
                </c:pt>
                <c:pt idx="2501">
                  <c:v>0.46906642361111112</c:v>
                </c:pt>
                <c:pt idx="2502">
                  <c:v>0.46906998842592595</c:v>
                </c:pt>
                <c:pt idx="2503">
                  <c:v>0.46907355324074079</c:v>
                </c:pt>
                <c:pt idx="2504">
                  <c:v>0.46907719907407408</c:v>
                </c:pt>
                <c:pt idx="2505">
                  <c:v>0.46908152777777778</c:v>
                </c:pt>
                <c:pt idx="2506">
                  <c:v>0.46908509259259262</c:v>
                </c:pt>
                <c:pt idx="2507">
                  <c:v>0.46908873842592591</c:v>
                </c:pt>
                <c:pt idx="2508">
                  <c:v>0.46909226851851854</c:v>
                </c:pt>
                <c:pt idx="2509">
                  <c:v>0.4690958564814815</c:v>
                </c:pt>
                <c:pt idx="2510">
                  <c:v>0.46909951388888887</c:v>
                </c:pt>
                <c:pt idx="2511">
                  <c:v>0.46910309027777775</c:v>
                </c:pt>
                <c:pt idx="2512">
                  <c:v>0.46910666666666662</c:v>
                </c:pt>
                <c:pt idx="2513">
                  <c:v>0.46911031250000002</c:v>
                </c:pt>
                <c:pt idx="2514">
                  <c:v>0.46911385416666668</c:v>
                </c:pt>
                <c:pt idx="2515">
                  <c:v>0.46911748842592593</c:v>
                </c:pt>
                <c:pt idx="2516">
                  <c:v>0.4691210648148148</c:v>
                </c:pt>
                <c:pt idx="2517">
                  <c:v>0.46912465277777776</c:v>
                </c:pt>
                <c:pt idx="2518">
                  <c:v>0.46912831018518514</c:v>
                </c:pt>
                <c:pt idx="2519">
                  <c:v>0.4691318981481481</c:v>
                </c:pt>
                <c:pt idx="2520">
                  <c:v>0.46913545138888885</c:v>
                </c:pt>
                <c:pt idx="2521">
                  <c:v>0.46913907407407412</c:v>
                </c:pt>
                <c:pt idx="2522">
                  <c:v>0.46914260416666664</c:v>
                </c:pt>
                <c:pt idx="2523">
                  <c:v>0.46914623842592595</c:v>
                </c:pt>
                <c:pt idx="2524">
                  <c:v>0.46914980324074079</c:v>
                </c:pt>
                <c:pt idx="2525">
                  <c:v>0.46915340277777778</c:v>
                </c:pt>
                <c:pt idx="2526">
                  <c:v>0.46915700231481483</c:v>
                </c:pt>
                <c:pt idx="2527">
                  <c:v>0.46916052083333332</c:v>
                </c:pt>
                <c:pt idx="2528">
                  <c:v>0.46916414351851854</c:v>
                </c:pt>
                <c:pt idx="2529">
                  <c:v>0.4691677314814815</c:v>
                </c:pt>
                <c:pt idx="2530">
                  <c:v>0.46917127314814816</c:v>
                </c:pt>
                <c:pt idx="2531">
                  <c:v>0.46917495370370371</c:v>
                </c:pt>
                <c:pt idx="2532">
                  <c:v>0.46917856481481479</c:v>
                </c:pt>
                <c:pt idx="2533">
                  <c:v>0.46918218750000001</c:v>
                </c:pt>
                <c:pt idx="2534">
                  <c:v>0.46918577546296297</c:v>
                </c:pt>
                <c:pt idx="2535">
                  <c:v>0.4691893518518519</c:v>
                </c:pt>
                <c:pt idx="2536">
                  <c:v>0.46919295138888889</c:v>
                </c:pt>
                <c:pt idx="2537">
                  <c:v>0.46919667824074079</c:v>
                </c:pt>
                <c:pt idx="2538">
                  <c:v>0.4692002199074074</c:v>
                </c:pt>
                <c:pt idx="2539">
                  <c:v>0.46920387731481483</c:v>
                </c:pt>
                <c:pt idx="2540">
                  <c:v>0.46920747685185188</c:v>
                </c:pt>
                <c:pt idx="2541">
                  <c:v>0.46921111111111108</c:v>
                </c:pt>
                <c:pt idx="2542">
                  <c:v>0.46921468750000001</c:v>
                </c:pt>
                <c:pt idx="2543">
                  <c:v>0.46921825231481479</c:v>
                </c:pt>
                <c:pt idx="2544">
                  <c:v>0.46922186342592592</c:v>
                </c:pt>
                <c:pt idx="2545">
                  <c:v>0.46922549768518523</c:v>
                </c:pt>
                <c:pt idx="2546">
                  <c:v>0.46922903935185184</c:v>
                </c:pt>
                <c:pt idx="2547">
                  <c:v>0.46923268518518518</c:v>
                </c:pt>
                <c:pt idx="2548">
                  <c:v>0.46923626157407411</c:v>
                </c:pt>
                <c:pt idx="2549">
                  <c:v>0.46923991898148149</c:v>
                </c:pt>
                <c:pt idx="2550">
                  <c:v>0.46924421296296298</c:v>
                </c:pt>
                <c:pt idx="2551">
                  <c:v>0.46924780092592594</c:v>
                </c:pt>
                <c:pt idx="2552">
                  <c:v>0.46925135416666669</c:v>
                </c:pt>
                <c:pt idx="2553">
                  <c:v>0.46925488425925926</c:v>
                </c:pt>
                <c:pt idx="2554">
                  <c:v>0.4692584953703704</c:v>
                </c:pt>
                <c:pt idx="2555">
                  <c:v>0.46926211805555557</c:v>
                </c:pt>
                <c:pt idx="2556">
                  <c:v>0.46926565972222223</c:v>
                </c:pt>
                <c:pt idx="2557">
                  <c:v>0.46926921296296298</c:v>
                </c:pt>
                <c:pt idx="2558">
                  <c:v>0.46927292824074079</c:v>
                </c:pt>
                <c:pt idx="2559">
                  <c:v>0.46927656249999999</c:v>
                </c:pt>
                <c:pt idx="2560">
                  <c:v>0.46928012731481483</c:v>
                </c:pt>
                <c:pt idx="2561">
                  <c:v>0.46928371527777779</c:v>
                </c:pt>
                <c:pt idx="2562">
                  <c:v>0.46928730324074075</c:v>
                </c:pt>
                <c:pt idx="2563">
                  <c:v>0.46929096064814813</c:v>
                </c:pt>
                <c:pt idx="2564">
                  <c:v>0.46929449074074076</c:v>
                </c:pt>
                <c:pt idx="2565">
                  <c:v>0.46929803240740742</c:v>
                </c:pt>
                <c:pt idx="2566">
                  <c:v>0.46930163194444446</c:v>
                </c:pt>
                <c:pt idx="2567">
                  <c:v>0.46930519675925925</c:v>
                </c:pt>
                <c:pt idx="2568">
                  <c:v>0.46930878472222221</c:v>
                </c:pt>
                <c:pt idx="2569">
                  <c:v>0.46931239583333334</c:v>
                </c:pt>
                <c:pt idx="2570">
                  <c:v>0.46931597222222221</c:v>
                </c:pt>
                <c:pt idx="2571">
                  <c:v>0.46931966435185185</c:v>
                </c:pt>
                <c:pt idx="2572">
                  <c:v>0.46932324074074078</c:v>
                </c:pt>
                <c:pt idx="2573">
                  <c:v>0.46932678240740744</c:v>
                </c:pt>
                <c:pt idx="2574">
                  <c:v>0.46933040509259261</c:v>
                </c:pt>
                <c:pt idx="2575">
                  <c:v>0.46933398148148148</c:v>
                </c:pt>
                <c:pt idx="2576">
                  <c:v>0.46933761574074073</c:v>
                </c:pt>
                <c:pt idx="2577">
                  <c:v>0.4693411921296296</c:v>
                </c:pt>
                <c:pt idx="2578">
                  <c:v>0.46934489583333333</c:v>
                </c:pt>
                <c:pt idx="2579">
                  <c:v>0.46934864583333336</c:v>
                </c:pt>
                <c:pt idx="2580">
                  <c:v>0.46935236111111106</c:v>
                </c:pt>
                <c:pt idx="2581">
                  <c:v>0.46935593749999999</c:v>
                </c:pt>
                <c:pt idx="2582">
                  <c:v>0.4693602546296296</c:v>
                </c:pt>
                <c:pt idx="2583">
                  <c:v>0.46936392361111112</c:v>
                </c:pt>
                <c:pt idx="2584">
                  <c:v>0.46936751157407408</c:v>
                </c:pt>
                <c:pt idx="2585">
                  <c:v>0.46937113425925925</c:v>
                </c:pt>
                <c:pt idx="2586">
                  <c:v>0.46937479166666668</c:v>
                </c:pt>
                <c:pt idx="2587">
                  <c:v>0.46937844907407406</c:v>
                </c:pt>
                <c:pt idx="2588">
                  <c:v>0.46938206018518519</c:v>
                </c:pt>
                <c:pt idx="2589">
                  <c:v>0.46938881944444444</c:v>
                </c:pt>
                <c:pt idx="2590">
                  <c:v>0.46939248842592596</c:v>
                </c:pt>
                <c:pt idx="2591">
                  <c:v>0.46939609953703704</c:v>
                </c:pt>
                <c:pt idx="2592">
                  <c:v>0.4693997222222222</c:v>
                </c:pt>
                <c:pt idx="2593">
                  <c:v>0.46940343750000002</c:v>
                </c:pt>
                <c:pt idx="2594">
                  <c:v>0.46940799768518521</c:v>
                </c:pt>
                <c:pt idx="2595">
                  <c:v>0.46941167824074076</c:v>
                </c:pt>
                <c:pt idx="2596">
                  <c:v>0.46941538194444443</c:v>
                </c:pt>
                <c:pt idx="2597">
                  <c:v>0.46941903935185186</c:v>
                </c:pt>
                <c:pt idx="2598">
                  <c:v>0.46942288194444443</c:v>
                </c:pt>
                <c:pt idx="2599">
                  <c:v>0.46943275462962958</c:v>
                </c:pt>
                <c:pt idx="2600">
                  <c:v>0.46943699074074074</c:v>
                </c:pt>
                <c:pt idx="2601">
                  <c:v>0.46944130787037036</c:v>
                </c:pt>
                <c:pt idx="2602">
                  <c:v>0.46944550925925926</c:v>
                </c:pt>
                <c:pt idx="2603">
                  <c:v>0.46944998842592595</c:v>
                </c:pt>
                <c:pt idx="2604">
                  <c:v>0.469454224537037</c:v>
                </c:pt>
                <c:pt idx="2605">
                  <c:v>0.46945864583333335</c:v>
                </c:pt>
                <c:pt idx="2606">
                  <c:v>0.46946290509259264</c:v>
                </c:pt>
                <c:pt idx="2607">
                  <c:v>0.4694673148148148</c:v>
                </c:pt>
                <c:pt idx="2608">
                  <c:v>0.46947158564814817</c:v>
                </c:pt>
                <c:pt idx="2609">
                  <c:v>0.46947596064814817</c:v>
                </c:pt>
                <c:pt idx="2610">
                  <c:v>0.46948023148148149</c:v>
                </c:pt>
                <c:pt idx="2611">
                  <c:v>0.46948453703703708</c:v>
                </c:pt>
                <c:pt idx="2612">
                  <c:v>0.46948880787037034</c:v>
                </c:pt>
                <c:pt idx="2613">
                  <c:v>0.46949313657407404</c:v>
                </c:pt>
                <c:pt idx="2614">
                  <c:v>0.46949746527777775</c:v>
                </c:pt>
                <c:pt idx="2615">
                  <c:v>0.46950187500000001</c:v>
                </c:pt>
                <c:pt idx="2616">
                  <c:v>0.46950652777777774</c:v>
                </c:pt>
                <c:pt idx="2617">
                  <c:v>0.46951099537037039</c:v>
                </c:pt>
                <c:pt idx="2618">
                  <c:v>0.4695152777777778</c:v>
                </c:pt>
                <c:pt idx="2619">
                  <c:v>0.46951961805555559</c:v>
                </c:pt>
                <c:pt idx="2620">
                  <c:v>0.46952385416666664</c:v>
                </c:pt>
                <c:pt idx="2621">
                  <c:v>0.46953359953703705</c:v>
                </c:pt>
                <c:pt idx="2622">
                  <c:v>0.4695372800925926</c:v>
                </c:pt>
                <c:pt idx="2623">
                  <c:v>0.46954100694444439</c:v>
                </c:pt>
                <c:pt idx="2624">
                  <c:v>0.4695446064814815</c:v>
                </c:pt>
                <c:pt idx="2625">
                  <c:v>0.46954832175925926</c:v>
                </c:pt>
                <c:pt idx="2626">
                  <c:v>0.4695519675925926</c:v>
                </c:pt>
                <c:pt idx="2627">
                  <c:v>0.46955569444444439</c:v>
                </c:pt>
                <c:pt idx="2628">
                  <c:v>0.469559375</c:v>
                </c:pt>
                <c:pt idx="2629">
                  <c:v>0.46956315972222223</c:v>
                </c:pt>
                <c:pt idx="2630">
                  <c:v>0.46956685185185187</c:v>
                </c:pt>
                <c:pt idx="2631">
                  <c:v>0.46957056712962958</c:v>
                </c:pt>
                <c:pt idx="2632">
                  <c:v>0.4695742361111111</c:v>
                </c:pt>
                <c:pt idx="2633">
                  <c:v>0.46957793981481483</c:v>
                </c:pt>
                <c:pt idx="2634">
                  <c:v>0.46958156249999999</c:v>
                </c:pt>
                <c:pt idx="2635">
                  <c:v>0.46958526620370372</c:v>
                </c:pt>
                <c:pt idx="2636">
                  <c:v>0.46958890046296298</c:v>
                </c:pt>
                <c:pt idx="2637">
                  <c:v>0.46959262731481483</c:v>
                </c:pt>
                <c:pt idx="2638">
                  <c:v>0.46959707175925924</c:v>
                </c:pt>
                <c:pt idx="2639">
                  <c:v>0.46960072916666667</c:v>
                </c:pt>
                <c:pt idx="2640">
                  <c:v>0.46960437500000002</c:v>
                </c:pt>
                <c:pt idx="2641">
                  <c:v>0.46960818287037037</c:v>
                </c:pt>
                <c:pt idx="2642">
                  <c:v>0.46961187500000001</c:v>
                </c:pt>
                <c:pt idx="2643">
                  <c:v>0.46961548611111109</c:v>
                </c:pt>
                <c:pt idx="2644">
                  <c:v>0.46961920138888891</c:v>
                </c:pt>
                <c:pt idx="2645">
                  <c:v>0.46962289351851849</c:v>
                </c:pt>
                <c:pt idx="2646">
                  <c:v>0.46962658564814813</c:v>
                </c:pt>
                <c:pt idx="2647">
                  <c:v>0.46963024305555551</c:v>
                </c:pt>
                <c:pt idx="2648">
                  <c:v>0.46963384259259261</c:v>
                </c:pt>
                <c:pt idx="2649">
                  <c:v>0.46963755787037037</c:v>
                </c:pt>
                <c:pt idx="2650">
                  <c:v>0.4696412615740741</c:v>
                </c:pt>
                <c:pt idx="2651">
                  <c:v>0.46964491898148147</c:v>
                </c:pt>
                <c:pt idx="2652">
                  <c:v>0.46964865740740741</c:v>
                </c:pt>
                <c:pt idx="2653">
                  <c:v>0.46965231481481484</c:v>
                </c:pt>
                <c:pt idx="2654">
                  <c:v>0.46965597222222222</c:v>
                </c:pt>
                <c:pt idx="2655">
                  <c:v>0.46965959490740739</c:v>
                </c:pt>
                <c:pt idx="2656">
                  <c:v>0.46966319444444443</c:v>
                </c:pt>
                <c:pt idx="2657">
                  <c:v>0.46966684027777778</c:v>
                </c:pt>
                <c:pt idx="2658">
                  <c:v>0.46967049768518515</c:v>
                </c:pt>
                <c:pt idx="2659">
                  <c:v>0.46967408564814811</c:v>
                </c:pt>
                <c:pt idx="2660">
                  <c:v>0.46967781250000001</c:v>
                </c:pt>
                <c:pt idx="2661">
                  <c:v>0.46968142361111109</c:v>
                </c:pt>
                <c:pt idx="2662">
                  <c:v>0.4696851041666667</c:v>
                </c:pt>
                <c:pt idx="2663">
                  <c:v>0.46968872685185187</c:v>
                </c:pt>
                <c:pt idx="2664">
                  <c:v>0.46969233796296295</c:v>
                </c:pt>
                <c:pt idx="2665">
                  <c:v>0.4696960648148148</c:v>
                </c:pt>
                <c:pt idx="2666">
                  <c:v>0.46969972222222217</c:v>
                </c:pt>
                <c:pt idx="2667">
                  <c:v>0.46970334490740745</c:v>
                </c:pt>
                <c:pt idx="2668">
                  <c:v>0.46970704861111107</c:v>
                </c:pt>
                <c:pt idx="2669">
                  <c:v>0.46971064814814811</c:v>
                </c:pt>
                <c:pt idx="2670">
                  <c:v>0.46971427083333334</c:v>
                </c:pt>
                <c:pt idx="2671">
                  <c:v>0.46971795138888889</c:v>
                </c:pt>
                <c:pt idx="2672">
                  <c:v>0.4697215856481482</c:v>
                </c:pt>
                <c:pt idx="2673">
                  <c:v>0.4697252199074074</c:v>
                </c:pt>
                <c:pt idx="2674">
                  <c:v>0.46972886574074074</c:v>
                </c:pt>
                <c:pt idx="2675">
                  <c:v>0.46973248842592591</c:v>
                </c:pt>
                <c:pt idx="2676">
                  <c:v>0.46973614583333334</c:v>
                </c:pt>
                <c:pt idx="2677">
                  <c:v>0.46973975694444442</c:v>
                </c:pt>
                <c:pt idx="2678">
                  <c:v>0.46974339120370368</c:v>
                </c:pt>
                <c:pt idx="2679">
                  <c:v>0.4697470949074074</c:v>
                </c:pt>
                <c:pt idx="2680">
                  <c:v>0.46975070601851848</c:v>
                </c:pt>
                <c:pt idx="2681">
                  <c:v>0.46975429398148144</c:v>
                </c:pt>
                <c:pt idx="2682">
                  <c:v>0.46975869212962967</c:v>
                </c:pt>
                <c:pt idx="2683">
                  <c:v>0.46976232638888887</c:v>
                </c:pt>
                <c:pt idx="2684">
                  <c:v>0.46976594907407404</c:v>
                </c:pt>
                <c:pt idx="2685">
                  <c:v>0.46976956018518518</c:v>
                </c:pt>
                <c:pt idx="2686">
                  <c:v>0.46977324074074073</c:v>
                </c:pt>
                <c:pt idx="2687">
                  <c:v>0.46977688657407407</c:v>
                </c:pt>
                <c:pt idx="2688">
                  <c:v>0.46978050925925929</c:v>
                </c:pt>
                <c:pt idx="2689">
                  <c:v>0.46978412037037037</c:v>
                </c:pt>
                <c:pt idx="2690">
                  <c:v>0.46978788194444449</c:v>
                </c:pt>
                <c:pt idx="2691">
                  <c:v>0.46979146990740744</c:v>
                </c:pt>
                <c:pt idx="2692">
                  <c:v>0.46979506944444444</c:v>
                </c:pt>
                <c:pt idx="2693">
                  <c:v>0.46979870370370369</c:v>
                </c:pt>
                <c:pt idx="2694">
                  <c:v>0.46980243055555554</c:v>
                </c:pt>
                <c:pt idx="2695">
                  <c:v>0.46980606481481479</c:v>
                </c:pt>
                <c:pt idx="2696">
                  <c:v>0.46980968750000002</c:v>
                </c:pt>
                <c:pt idx="2697">
                  <c:v>0.46981334490740739</c:v>
                </c:pt>
                <c:pt idx="2698">
                  <c:v>0.46981711805555554</c:v>
                </c:pt>
                <c:pt idx="2699">
                  <c:v>0.46982074074074071</c:v>
                </c:pt>
                <c:pt idx="2700">
                  <c:v>0.46982431712962963</c:v>
                </c:pt>
                <c:pt idx="2701">
                  <c:v>0.46982807870370369</c:v>
                </c:pt>
                <c:pt idx="2702">
                  <c:v>0.4698317592592593</c:v>
                </c:pt>
                <c:pt idx="2703">
                  <c:v>0.46983540509259258</c:v>
                </c:pt>
                <c:pt idx="2704">
                  <c:v>0.46983903935185184</c:v>
                </c:pt>
                <c:pt idx="2705">
                  <c:v>0.46984266203703706</c:v>
                </c:pt>
                <c:pt idx="2706">
                  <c:v>0.46984638888888886</c:v>
                </c:pt>
                <c:pt idx="2707">
                  <c:v>0.46985002314814817</c:v>
                </c:pt>
                <c:pt idx="2708">
                  <c:v>0.46985361111111112</c:v>
                </c:pt>
                <c:pt idx="2709">
                  <c:v>0.46985736111111115</c:v>
                </c:pt>
                <c:pt idx="2710">
                  <c:v>0.46986107638888885</c:v>
                </c:pt>
                <c:pt idx="2711">
                  <c:v>0.46986468750000004</c:v>
                </c:pt>
                <c:pt idx="2712">
                  <c:v>0.46986831018518521</c:v>
                </c:pt>
                <c:pt idx="2713">
                  <c:v>0.46987193287037038</c:v>
                </c:pt>
                <c:pt idx="2714">
                  <c:v>0.46987564814814814</c:v>
                </c:pt>
                <c:pt idx="2715">
                  <c:v>0.46987925925925927</c:v>
                </c:pt>
                <c:pt idx="2716">
                  <c:v>0.46988293981481483</c:v>
                </c:pt>
                <c:pt idx="2717">
                  <c:v>0.46988662037037038</c:v>
                </c:pt>
                <c:pt idx="2718">
                  <c:v>0.46989030092592593</c:v>
                </c:pt>
                <c:pt idx="2719">
                  <c:v>0.46989391203703706</c:v>
                </c:pt>
                <c:pt idx="2720">
                  <c:v>0.469897650462963</c:v>
                </c:pt>
                <c:pt idx="2721">
                  <c:v>0.46990126157407408</c:v>
                </c:pt>
                <c:pt idx="2722">
                  <c:v>0.46990491898148146</c:v>
                </c:pt>
                <c:pt idx="2723">
                  <c:v>0.46990857638888889</c:v>
                </c:pt>
                <c:pt idx="2724">
                  <c:v>0.46991217592592593</c:v>
                </c:pt>
                <c:pt idx="2725">
                  <c:v>0.46991583333333331</c:v>
                </c:pt>
                <c:pt idx="2726">
                  <c:v>0.46992028935185187</c:v>
                </c:pt>
                <c:pt idx="2727">
                  <c:v>0.46992388888888886</c:v>
                </c:pt>
                <c:pt idx="2728">
                  <c:v>0.46992755787037038</c:v>
                </c:pt>
                <c:pt idx="2729">
                  <c:v>0.46993118055555555</c:v>
                </c:pt>
                <c:pt idx="2730">
                  <c:v>0.46993483796296293</c:v>
                </c:pt>
                <c:pt idx="2731">
                  <c:v>0.46993862268518516</c:v>
                </c:pt>
                <c:pt idx="2732">
                  <c:v>0.46994228009259259</c:v>
                </c:pt>
                <c:pt idx="2733">
                  <c:v>0.46994591435185185</c:v>
                </c:pt>
                <c:pt idx="2734">
                  <c:v>0.46994971064814811</c:v>
                </c:pt>
                <c:pt idx="2735">
                  <c:v>0.4699533680555556</c:v>
                </c:pt>
                <c:pt idx="2736">
                  <c:v>0.4699570023148148</c:v>
                </c:pt>
                <c:pt idx="2737">
                  <c:v>0.46996063657407405</c:v>
                </c:pt>
                <c:pt idx="2738">
                  <c:v>0.46996432870370369</c:v>
                </c:pt>
                <c:pt idx="2739">
                  <c:v>0.46996800925925925</c:v>
                </c:pt>
                <c:pt idx="2740">
                  <c:v>0.46997162037037038</c:v>
                </c:pt>
                <c:pt idx="2741">
                  <c:v>0.46997523148148151</c:v>
                </c:pt>
                <c:pt idx="2742">
                  <c:v>0.46997899305555557</c:v>
                </c:pt>
                <c:pt idx="2743">
                  <c:v>0.46998263888888886</c:v>
                </c:pt>
                <c:pt idx="2744">
                  <c:v>0.46998626157407403</c:v>
                </c:pt>
                <c:pt idx="2745">
                  <c:v>0.46998988425925931</c:v>
                </c:pt>
                <c:pt idx="2746">
                  <c:v>0.46999355324074071</c:v>
                </c:pt>
                <c:pt idx="2747">
                  <c:v>0.46999725694444444</c:v>
                </c:pt>
                <c:pt idx="2748">
                  <c:v>0.47000086805555558</c:v>
                </c:pt>
                <c:pt idx="2749">
                  <c:v>0.47000444444444445</c:v>
                </c:pt>
                <c:pt idx="2750">
                  <c:v>0.47000815972222226</c:v>
                </c:pt>
                <c:pt idx="2751">
                  <c:v>0.47001180555555555</c:v>
                </c:pt>
                <c:pt idx="2752">
                  <c:v>0.47001541666666663</c:v>
                </c:pt>
                <c:pt idx="2753">
                  <c:v>0.47001901620370368</c:v>
                </c:pt>
                <c:pt idx="2754">
                  <c:v>0.47002267361111111</c:v>
                </c:pt>
                <c:pt idx="2755">
                  <c:v>0.47002636574074069</c:v>
                </c:pt>
                <c:pt idx="2756">
                  <c:v>0.47002996527777779</c:v>
                </c:pt>
                <c:pt idx="2757">
                  <c:v>0.47003355324074075</c:v>
                </c:pt>
                <c:pt idx="2758">
                  <c:v>0.47003726851851851</c:v>
                </c:pt>
                <c:pt idx="2759">
                  <c:v>0.47004089120370374</c:v>
                </c:pt>
                <c:pt idx="2760">
                  <c:v>0.47004449074074078</c:v>
                </c:pt>
                <c:pt idx="2761">
                  <c:v>0.47004810185185186</c:v>
                </c:pt>
                <c:pt idx="2762">
                  <c:v>0.47005177083333333</c:v>
                </c:pt>
                <c:pt idx="2763">
                  <c:v>0.47005543981481485</c:v>
                </c:pt>
                <c:pt idx="2764">
                  <c:v>0.47005906250000001</c:v>
                </c:pt>
                <c:pt idx="2765">
                  <c:v>0.47006269675925921</c:v>
                </c:pt>
                <c:pt idx="2766">
                  <c:v>0.4700665277777778</c:v>
                </c:pt>
                <c:pt idx="2767">
                  <c:v>0.47007019675925926</c:v>
                </c:pt>
                <c:pt idx="2768">
                  <c:v>0.47007385416666669</c:v>
                </c:pt>
                <c:pt idx="2769">
                  <c:v>0.47007759259259263</c:v>
                </c:pt>
                <c:pt idx="2770">
                  <c:v>0.47008206018518517</c:v>
                </c:pt>
                <c:pt idx="2771">
                  <c:v>0.47008569444444448</c:v>
                </c:pt>
                <c:pt idx="2772">
                  <c:v>0.47008934027777777</c:v>
                </c:pt>
                <c:pt idx="2773">
                  <c:v>0.47009298611111111</c:v>
                </c:pt>
                <c:pt idx="2774">
                  <c:v>0.47009667824074075</c:v>
                </c:pt>
                <c:pt idx="2775">
                  <c:v>0.47010038194444448</c:v>
                </c:pt>
                <c:pt idx="2776">
                  <c:v>0.47010401620370373</c:v>
                </c:pt>
                <c:pt idx="2777">
                  <c:v>0.47010778935185188</c:v>
                </c:pt>
                <c:pt idx="2778">
                  <c:v>0.47011151620370373</c:v>
                </c:pt>
                <c:pt idx="2779">
                  <c:v>0.4701151736111111</c:v>
                </c:pt>
                <c:pt idx="2780">
                  <c:v>0.47011894675925925</c:v>
                </c:pt>
                <c:pt idx="2781">
                  <c:v>0.4701225810185185</c:v>
                </c:pt>
                <c:pt idx="2782">
                  <c:v>0.47012626157407406</c:v>
                </c:pt>
                <c:pt idx="2783">
                  <c:v>0.47012995370370375</c:v>
                </c:pt>
                <c:pt idx="2784">
                  <c:v>0.47013358796296295</c:v>
                </c:pt>
                <c:pt idx="2785">
                  <c:v>0.47013719907407409</c:v>
                </c:pt>
                <c:pt idx="2786">
                  <c:v>0.47014091435185185</c:v>
                </c:pt>
                <c:pt idx="2787">
                  <c:v>0.47014475694444441</c:v>
                </c:pt>
                <c:pt idx="2788">
                  <c:v>0.4701484143518519</c:v>
                </c:pt>
                <c:pt idx="2789">
                  <c:v>0.47015209490740739</c:v>
                </c:pt>
                <c:pt idx="2790">
                  <c:v>0.47015578703703703</c:v>
                </c:pt>
                <c:pt idx="2791">
                  <c:v>0.47015956018518518</c:v>
                </c:pt>
                <c:pt idx="2792">
                  <c:v>0.47016324074074073</c:v>
                </c:pt>
                <c:pt idx="2793">
                  <c:v>0.47016688657407407</c:v>
                </c:pt>
                <c:pt idx="2794">
                  <c:v>0.47017067129629631</c:v>
                </c:pt>
                <c:pt idx="2795">
                  <c:v>0.47017434027777777</c:v>
                </c:pt>
                <c:pt idx="2796">
                  <c:v>0.47017798611111111</c:v>
                </c:pt>
                <c:pt idx="2797">
                  <c:v>0.47018168981481478</c:v>
                </c:pt>
                <c:pt idx="2798">
                  <c:v>0.47018541666666663</c:v>
                </c:pt>
                <c:pt idx="2799">
                  <c:v>0.47018913194444445</c:v>
                </c:pt>
                <c:pt idx="2800">
                  <c:v>0.47019283564814818</c:v>
                </c:pt>
                <c:pt idx="2801">
                  <c:v>0.47019653935185185</c:v>
                </c:pt>
                <c:pt idx="2802">
                  <c:v>0.47020030092592591</c:v>
                </c:pt>
                <c:pt idx="2803">
                  <c:v>0.47020396990740743</c:v>
                </c:pt>
                <c:pt idx="2804">
                  <c:v>0.47020766203703701</c:v>
                </c:pt>
                <c:pt idx="2805">
                  <c:v>0.47021142361111107</c:v>
                </c:pt>
                <c:pt idx="2806">
                  <c:v>0.4702151273148148</c:v>
                </c:pt>
                <c:pt idx="2807">
                  <c:v>0.47021877314814814</c:v>
                </c:pt>
                <c:pt idx="2808">
                  <c:v>0.4702225347222222</c:v>
                </c:pt>
                <c:pt idx="2809">
                  <c:v>0.47022622685185184</c:v>
                </c:pt>
                <c:pt idx="2810">
                  <c:v>0.4702298958333333</c:v>
                </c:pt>
                <c:pt idx="2811">
                  <c:v>0.4702336689814815</c:v>
                </c:pt>
                <c:pt idx="2812">
                  <c:v>0.47023734953703705</c:v>
                </c:pt>
                <c:pt idx="2813">
                  <c:v>0.47024098379629625</c:v>
                </c:pt>
                <c:pt idx="2814">
                  <c:v>0.47024546296296293</c:v>
                </c:pt>
                <c:pt idx="2815">
                  <c:v>0.47024915509259263</c:v>
                </c:pt>
                <c:pt idx="2816">
                  <c:v>0.47025282407407404</c:v>
                </c:pt>
                <c:pt idx="2817">
                  <c:v>0.47025649305555556</c:v>
                </c:pt>
                <c:pt idx="2818">
                  <c:v>0.47026019675925923</c:v>
                </c:pt>
                <c:pt idx="2819">
                  <c:v>0.47026392361111108</c:v>
                </c:pt>
                <c:pt idx="2820">
                  <c:v>0.47026756944444448</c:v>
                </c:pt>
                <c:pt idx="2821">
                  <c:v>0.47027122685185185</c:v>
                </c:pt>
                <c:pt idx="2822">
                  <c:v>0.47027501157407409</c:v>
                </c:pt>
                <c:pt idx="2823">
                  <c:v>0.47027866898148146</c:v>
                </c:pt>
                <c:pt idx="2824">
                  <c:v>0.47028230324074077</c:v>
                </c:pt>
                <c:pt idx="2825">
                  <c:v>0.47028609953703704</c:v>
                </c:pt>
                <c:pt idx="2826">
                  <c:v>0.47028983796296298</c:v>
                </c:pt>
                <c:pt idx="2827">
                  <c:v>0.47029348379629626</c:v>
                </c:pt>
                <c:pt idx="2828">
                  <c:v>0.47029730324074071</c:v>
                </c:pt>
                <c:pt idx="2829">
                  <c:v>0.47030101851851852</c:v>
                </c:pt>
                <c:pt idx="2830">
                  <c:v>0.47030471064814816</c:v>
                </c:pt>
                <c:pt idx="2831">
                  <c:v>0.47030836805555554</c:v>
                </c:pt>
                <c:pt idx="2832">
                  <c:v>0.47031203703703706</c:v>
                </c:pt>
                <c:pt idx="2833">
                  <c:v>0.47031579861111111</c:v>
                </c:pt>
                <c:pt idx="2834">
                  <c:v>0.47031950231481479</c:v>
                </c:pt>
                <c:pt idx="2835">
                  <c:v>0.47032320601851851</c:v>
                </c:pt>
                <c:pt idx="2836">
                  <c:v>0.47032694444444445</c:v>
                </c:pt>
                <c:pt idx="2837">
                  <c:v>0.47033061342592591</c:v>
                </c:pt>
                <c:pt idx="2838">
                  <c:v>0.47033430555555555</c:v>
                </c:pt>
                <c:pt idx="2839">
                  <c:v>0.47033804398148149</c:v>
                </c:pt>
                <c:pt idx="2840">
                  <c:v>0.47034171296296295</c:v>
                </c:pt>
                <c:pt idx="2841">
                  <c:v>0.4703453587962963</c:v>
                </c:pt>
                <c:pt idx="2842">
                  <c:v>0.47034903935185185</c:v>
                </c:pt>
                <c:pt idx="2843">
                  <c:v>0.47035263888888884</c:v>
                </c:pt>
                <c:pt idx="2844">
                  <c:v>0.47035630787037036</c:v>
                </c:pt>
                <c:pt idx="2845">
                  <c:v>0.47035993055555553</c:v>
                </c:pt>
                <c:pt idx="2846">
                  <c:v>0.47036357638888893</c:v>
                </c:pt>
                <c:pt idx="2847">
                  <c:v>0.47036730324074072</c:v>
                </c:pt>
                <c:pt idx="2848">
                  <c:v>0.47037093750000003</c:v>
                </c:pt>
                <c:pt idx="2849">
                  <c:v>0.4703745601851852</c:v>
                </c:pt>
                <c:pt idx="2850">
                  <c:v>0.47037832175925925</c:v>
                </c:pt>
                <c:pt idx="2851">
                  <c:v>0.47038195601851851</c:v>
                </c:pt>
                <c:pt idx="2852">
                  <c:v>0.47038559027777777</c:v>
                </c:pt>
                <c:pt idx="2853">
                  <c:v>0.4703892476851852</c:v>
                </c:pt>
                <c:pt idx="2854">
                  <c:v>0.47039285879629628</c:v>
                </c:pt>
                <c:pt idx="2855">
                  <c:v>0.47039655092592597</c:v>
                </c:pt>
                <c:pt idx="2856">
                  <c:v>0.47040100694444442</c:v>
                </c:pt>
                <c:pt idx="2857">
                  <c:v>0.47040461805555561</c:v>
                </c:pt>
                <c:pt idx="2858">
                  <c:v>0.47040829861111111</c:v>
                </c:pt>
                <c:pt idx="2859">
                  <c:v>0.47041200231481484</c:v>
                </c:pt>
                <c:pt idx="2860">
                  <c:v>0.47041561342592592</c:v>
                </c:pt>
                <c:pt idx="2861">
                  <c:v>0.4704193055555555</c:v>
                </c:pt>
                <c:pt idx="2862">
                  <c:v>0.4704229976851852</c:v>
                </c:pt>
                <c:pt idx="2863">
                  <c:v>0.4704266319444444</c:v>
                </c:pt>
                <c:pt idx="2864">
                  <c:v>0.47043034722222221</c:v>
                </c:pt>
                <c:pt idx="2865">
                  <c:v>0.47043407407407406</c:v>
                </c:pt>
                <c:pt idx="2866">
                  <c:v>0.47043769675925923</c:v>
                </c:pt>
                <c:pt idx="2867">
                  <c:v>0.47044134259259263</c:v>
                </c:pt>
                <c:pt idx="2868">
                  <c:v>0.47044506944444442</c:v>
                </c:pt>
                <c:pt idx="2869">
                  <c:v>0.4704488657407408</c:v>
                </c:pt>
                <c:pt idx="2870">
                  <c:v>0.47045248842592596</c:v>
                </c:pt>
                <c:pt idx="2871">
                  <c:v>0.47045619212962958</c:v>
                </c:pt>
                <c:pt idx="2872">
                  <c:v>0.47045993055555552</c:v>
                </c:pt>
                <c:pt idx="2873">
                  <c:v>0.47046355324074079</c:v>
                </c:pt>
                <c:pt idx="2874">
                  <c:v>0.47046725694444441</c:v>
                </c:pt>
                <c:pt idx="2875">
                  <c:v>0.47047101851851852</c:v>
                </c:pt>
                <c:pt idx="2876">
                  <c:v>0.47047467592592596</c:v>
                </c:pt>
                <c:pt idx="2877">
                  <c:v>0.47047836805555554</c:v>
                </c:pt>
                <c:pt idx="2878">
                  <c:v>0.47048202546296297</c:v>
                </c:pt>
                <c:pt idx="2879">
                  <c:v>0.47048564814814814</c:v>
                </c:pt>
                <c:pt idx="2880">
                  <c:v>0.47048937500000004</c:v>
                </c:pt>
                <c:pt idx="2881">
                  <c:v>0.47049299768518521</c:v>
                </c:pt>
                <c:pt idx="2882">
                  <c:v>0.4704965972222222</c:v>
                </c:pt>
                <c:pt idx="2883">
                  <c:v>0.47050037037037035</c:v>
                </c:pt>
                <c:pt idx="2884">
                  <c:v>0.47050399305555551</c:v>
                </c:pt>
                <c:pt idx="2885">
                  <c:v>0.47050760416666665</c:v>
                </c:pt>
                <c:pt idx="2886">
                  <c:v>0.47051140046296297</c:v>
                </c:pt>
                <c:pt idx="2887">
                  <c:v>0.47051509259259255</c:v>
                </c:pt>
                <c:pt idx="2888">
                  <c:v>0.47051870370370369</c:v>
                </c:pt>
                <c:pt idx="2889">
                  <c:v>0.47052321759259258</c:v>
                </c:pt>
                <c:pt idx="2890">
                  <c:v>0.47052687500000001</c:v>
                </c:pt>
                <c:pt idx="2891">
                  <c:v>0.4705305208333333</c:v>
                </c:pt>
                <c:pt idx="2892">
                  <c:v>0.47053423611111111</c:v>
                </c:pt>
                <c:pt idx="2893">
                  <c:v>0.47053787037037037</c:v>
                </c:pt>
                <c:pt idx="2894">
                  <c:v>0.47054156250000001</c:v>
                </c:pt>
                <c:pt idx="2895">
                  <c:v>0.47054528935185186</c:v>
                </c:pt>
                <c:pt idx="2896">
                  <c:v>0.47054891203703703</c:v>
                </c:pt>
                <c:pt idx="2897">
                  <c:v>0.47055261574074075</c:v>
                </c:pt>
                <c:pt idx="2898">
                  <c:v>0.47055630787037034</c:v>
                </c:pt>
                <c:pt idx="2899">
                  <c:v>0.47055990740740739</c:v>
                </c:pt>
                <c:pt idx="2900">
                  <c:v>0.47056366898148144</c:v>
                </c:pt>
                <c:pt idx="2901">
                  <c:v>0.47056740740740738</c:v>
                </c:pt>
                <c:pt idx="2902">
                  <c:v>0.47057105324074078</c:v>
                </c:pt>
                <c:pt idx="2903">
                  <c:v>0.47057469907407407</c:v>
                </c:pt>
                <c:pt idx="2904">
                  <c:v>0.47057840277777779</c:v>
                </c:pt>
                <c:pt idx="2905">
                  <c:v>0.47058208333333335</c:v>
                </c:pt>
                <c:pt idx="2906">
                  <c:v>0.47058570601851851</c:v>
                </c:pt>
                <c:pt idx="2907">
                  <c:v>0.47058942129629627</c:v>
                </c:pt>
                <c:pt idx="2908">
                  <c:v>0.47059315972222221</c:v>
                </c:pt>
                <c:pt idx="2909">
                  <c:v>0.47059681712962959</c:v>
                </c:pt>
                <c:pt idx="2910">
                  <c:v>0.47060052083333331</c:v>
                </c:pt>
                <c:pt idx="2911">
                  <c:v>0.47060416666666666</c:v>
                </c:pt>
                <c:pt idx="2912">
                  <c:v>0.47060782407407409</c:v>
                </c:pt>
                <c:pt idx="2913">
                  <c:v>0.47061151620370367</c:v>
                </c:pt>
                <c:pt idx="2914">
                  <c:v>0.47061515046296298</c:v>
                </c:pt>
                <c:pt idx="2915">
                  <c:v>0.47061879629629627</c:v>
                </c:pt>
                <c:pt idx="2916">
                  <c:v>0.47062255787037038</c:v>
                </c:pt>
                <c:pt idx="2917">
                  <c:v>0.47062616898148146</c:v>
                </c:pt>
                <c:pt idx="2918">
                  <c:v>0.47062978009259254</c:v>
                </c:pt>
                <c:pt idx="2919">
                  <c:v>0.47063357638888892</c:v>
                </c:pt>
                <c:pt idx="2920">
                  <c:v>0.47063719907407409</c:v>
                </c:pt>
                <c:pt idx="2921">
                  <c:v>0.47064079861111113</c:v>
                </c:pt>
                <c:pt idx="2922">
                  <c:v>0.47064457175925928</c:v>
                </c:pt>
                <c:pt idx="2923">
                  <c:v>0.47064900462962966</c:v>
                </c:pt>
                <c:pt idx="2924">
                  <c:v>0.47065260416666671</c:v>
                </c:pt>
                <c:pt idx="2925">
                  <c:v>0.47065631944444442</c:v>
                </c:pt>
                <c:pt idx="2926">
                  <c:v>0.47066000000000002</c:v>
                </c:pt>
                <c:pt idx="2927">
                  <c:v>0.47066368055555552</c:v>
                </c:pt>
                <c:pt idx="2928">
                  <c:v>0.47066731481481483</c:v>
                </c:pt>
                <c:pt idx="2929">
                  <c:v>0.47067098379629629</c:v>
                </c:pt>
                <c:pt idx="2930">
                  <c:v>0.47067464120370373</c:v>
                </c:pt>
                <c:pt idx="2931">
                  <c:v>0.47067831018518519</c:v>
                </c:pt>
                <c:pt idx="2932">
                  <c:v>0.47068195601851853</c:v>
                </c:pt>
                <c:pt idx="2933">
                  <c:v>0.47068568287037033</c:v>
                </c:pt>
                <c:pt idx="2934">
                  <c:v>0.47068937500000002</c:v>
                </c:pt>
                <c:pt idx="2935">
                  <c:v>0.47069304398148143</c:v>
                </c:pt>
                <c:pt idx="2936">
                  <c:v>0.47069681712962969</c:v>
                </c:pt>
                <c:pt idx="2937">
                  <c:v>0.47070042824074076</c:v>
                </c:pt>
                <c:pt idx="2938">
                  <c:v>0.47070410879629626</c:v>
                </c:pt>
                <c:pt idx="2939">
                  <c:v>0.47070775462962966</c:v>
                </c:pt>
                <c:pt idx="2940">
                  <c:v>0.47071141203703704</c:v>
                </c:pt>
                <c:pt idx="2941">
                  <c:v>0.47071518518518518</c:v>
                </c:pt>
                <c:pt idx="2942">
                  <c:v>0.47071881944444444</c:v>
                </c:pt>
                <c:pt idx="2943">
                  <c:v>0.47072243055555557</c:v>
                </c:pt>
                <c:pt idx="2944">
                  <c:v>0.4707262152777778</c:v>
                </c:pt>
                <c:pt idx="2945">
                  <c:v>0.47072986111111109</c:v>
                </c:pt>
                <c:pt idx="2946">
                  <c:v>0.47073344907407405</c:v>
                </c:pt>
                <c:pt idx="2947">
                  <c:v>0.4707372222222222</c:v>
                </c:pt>
                <c:pt idx="2948">
                  <c:v>0.47074089120370372</c:v>
                </c:pt>
                <c:pt idx="2949">
                  <c:v>0.47074453703703706</c:v>
                </c:pt>
                <c:pt idx="2950">
                  <c:v>0.47074820601851847</c:v>
                </c:pt>
                <c:pt idx="2951">
                  <c:v>0.47075181712962966</c:v>
                </c:pt>
                <c:pt idx="2952">
                  <c:v>0.47075549768518515</c:v>
                </c:pt>
                <c:pt idx="2953">
                  <c:v>0.47075917824074076</c:v>
                </c:pt>
                <c:pt idx="2954">
                  <c:v>0.47076276620370372</c:v>
                </c:pt>
                <c:pt idx="2955">
                  <c:v>0.47076648148148154</c:v>
                </c:pt>
                <c:pt idx="2956">
                  <c:v>0.47077093749999999</c:v>
                </c:pt>
                <c:pt idx="2957">
                  <c:v>0.47077456018518515</c:v>
                </c:pt>
                <c:pt idx="2958">
                  <c:v>0.47077825231481479</c:v>
                </c:pt>
                <c:pt idx="2959">
                  <c:v>0.47078195601851852</c:v>
                </c:pt>
                <c:pt idx="2960">
                  <c:v>0.47078560185185186</c:v>
                </c:pt>
                <c:pt idx="2961">
                  <c:v>0.47078930555555559</c:v>
                </c:pt>
                <c:pt idx="2962">
                  <c:v>0.47079300925925921</c:v>
                </c:pt>
                <c:pt idx="2963">
                  <c:v>0.47079665509259261</c:v>
                </c:pt>
                <c:pt idx="2964">
                  <c:v>0.47080028935185186</c:v>
                </c:pt>
                <c:pt idx="2965">
                  <c:v>0.47080399305555559</c:v>
                </c:pt>
                <c:pt idx="2966">
                  <c:v>0.47080767361111109</c:v>
                </c:pt>
                <c:pt idx="2967">
                  <c:v>0.47081136574074073</c:v>
                </c:pt>
                <c:pt idx="2968">
                  <c:v>0.47081509259259263</c:v>
                </c:pt>
                <c:pt idx="2969">
                  <c:v>0.47081885416666669</c:v>
                </c:pt>
                <c:pt idx="2970">
                  <c:v>0.47082249999999998</c:v>
                </c:pt>
                <c:pt idx="2971">
                  <c:v>0.4708261689814815</c:v>
                </c:pt>
                <c:pt idx="2972">
                  <c:v>0.47082988425925926</c:v>
                </c:pt>
                <c:pt idx="2973">
                  <c:v>0.47083358796296298</c:v>
                </c:pt>
                <c:pt idx="2974">
                  <c:v>0.47083750000000002</c:v>
                </c:pt>
                <c:pt idx="2975">
                  <c:v>0.47084123842592596</c:v>
                </c:pt>
                <c:pt idx="2976">
                  <c:v>0.47084495370370366</c:v>
                </c:pt>
                <c:pt idx="2977">
                  <c:v>0.4708486921296296</c:v>
                </c:pt>
                <c:pt idx="2978">
                  <c:v>0.47085239583333333</c:v>
                </c:pt>
                <c:pt idx="2979">
                  <c:v>0.4708560532407407</c:v>
                </c:pt>
                <c:pt idx="2980">
                  <c:v>0.47085986111111106</c:v>
                </c:pt>
                <c:pt idx="2981">
                  <c:v>0.47086351851851854</c:v>
                </c:pt>
                <c:pt idx="2982">
                  <c:v>0.47086716435185183</c:v>
                </c:pt>
                <c:pt idx="2983">
                  <c:v>0.47087098379629633</c:v>
                </c:pt>
                <c:pt idx="2984">
                  <c:v>0.47087465277777779</c:v>
                </c:pt>
                <c:pt idx="2985">
                  <c:v>0.47087832175925931</c:v>
                </c:pt>
                <c:pt idx="2986">
                  <c:v>0.47088208333333337</c:v>
                </c:pt>
                <c:pt idx="2987">
                  <c:v>0.47088578703703704</c:v>
                </c:pt>
                <c:pt idx="2988">
                  <c:v>0.47088944444444447</c:v>
                </c:pt>
                <c:pt idx="2989">
                  <c:v>0.47089396990740745</c:v>
                </c:pt>
                <c:pt idx="2990">
                  <c:v>0.47089763888888886</c:v>
                </c:pt>
                <c:pt idx="2991">
                  <c:v>0.47090133101851855</c:v>
                </c:pt>
                <c:pt idx="2992">
                  <c:v>0.47090515046296294</c:v>
                </c:pt>
                <c:pt idx="2993">
                  <c:v>0.47090883101851855</c:v>
                </c:pt>
                <c:pt idx="2994">
                  <c:v>0.47091248842592592</c:v>
                </c:pt>
                <c:pt idx="2995">
                  <c:v>0.47091623842592595</c:v>
                </c:pt>
                <c:pt idx="2996">
                  <c:v>0.47091991898148144</c:v>
                </c:pt>
                <c:pt idx="2997">
                  <c:v>0.47092365740740738</c:v>
                </c:pt>
                <c:pt idx="2998">
                  <c:v>0.4709273726851852</c:v>
                </c:pt>
                <c:pt idx="2999">
                  <c:v>0.47093108796296296</c:v>
                </c:pt>
                <c:pt idx="3000">
                  <c:v>0.47093484953703707</c:v>
                </c:pt>
                <c:pt idx="3001">
                  <c:v>0.47093865740740742</c:v>
                </c:pt>
                <c:pt idx="3002">
                  <c:v>0.47094233796296298</c:v>
                </c:pt>
                <c:pt idx="3003">
                  <c:v>0.47094611111111112</c:v>
                </c:pt>
                <c:pt idx="3004">
                  <c:v>0.47094989583333335</c:v>
                </c:pt>
                <c:pt idx="3005">
                  <c:v>0.47095355324074073</c:v>
                </c:pt>
                <c:pt idx="3006">
                  <c:v>0.47095728009259258</c:v>
                </c:pt>
                <c:pt idx="3007">
                  <c:v>0.47096109953703702</c:v>
                </c:pt>
                <c:pt idx="3008">
                  <c:v>0.47096476851851854</c:v>
                </c:pt>
                <c:pt idx="3009">
                  <c:v>0.47096846064814812</c:v>
                </c:pt>
                <c:pt idx="3010">
                  <c:v>0.47097228009259262</c:v>
                </c:pt>
                <c:pt idx="3011">
                  <c:v>0.47097594907407409</c:v>
                </c:pt>
                <c:pt idx="3012">
                  <c:v>0.47097966435185185</c:v>
                </c:pt>
                <c:pt idx="3013">
                  <c:v>0.47098340277777778</c:v>
                </c:pt>
                <c:pt idx="3014">
                  <c:v>0.47098712962962958</c:v>
                </c:pt>
                <c:pt idx="3015">
                  <c:v>0.47099078703703706</c:v>
                </c:pt>
                <c:pt idx="3016">
                  <c:v>0.47099457175925924</c:v>
                </c:pt>
                <c:pt idx="3017">
                  <c:v>0.4709984143518518</c:v>
                </c:pt>
                <c:pt idx="3018">
                  <c:v>0.47100209490740741</c:v>
                </c:pt>
                <c:pt idx="3019">
                  <c:v>0.47100583333333335</c:v>
                </c:pt>
                <c:pt idx="3020">
                  <c:v>0.47100962962962961</c:v>
                </c:pt>
                <c:pt idx="3021">
                  <c:v>0.47101329861111108</c:v>
                </c:pt>
                <c:pt idx="3022">
                  <c:v>0.47101784722222223</c:v>
                </c:pt>
                <c:pt idx="3023">
                  <c:v>0.47102158564814811</c:v>
                </c:pt>
                <c:pt idx="3024">
                  <c:v>0.47102525462962963</c:v>
                </c:pt>
                <c:pt idx="3025">
                  <c:v>0.47102900462962966</c:v>
                </c:pt>
                <c:pt idx="3026">
                  <c:v>0.4710326967592593</c:v>
                </c:pt>
                <c:pt idx="3027">
                  <c:v>0.47103636574074076</c:v>
                </c:pt>
                <c:pt idx="3028">
                  <c:v>0.4710401041666667</c:v>
                </c:pt>
                <c:pt idx="3029">
                  <c:v>0.47104387731481484</c:v>
                </c:pt>
                <c:pt idx="3030">
                  <c:v>0.47104758101851857</c:v>
                </c:pt>
                <c:pt idx="3031">
                  <c:v>0.47105130787037036</c:v>
                </c:pt>
                <c:pt idx="3032">
                  <c:v>0.47105494212962967</c:v>
                </c:pt>
                <c:pt idx="3033">
                  <c:v>0.47105859953703705</c:v>
                </c:pt>
                <c:pt idx="3034">
                  <c:v>0.47106243055555552</c:v>
                </c:pt>
                <c:pt idx="3035">
                  <c:v>0.47106608796296295</c:v>
                </c:pt>
                <c:pt idx="3036">
                  <c:v>0.47106971064814812</c:v>
                </c:pt>
                <c:pt idx="3037">
                  <c:v>0.47107362268518521</c:v>
                </c:pt>
                <c:pt idx="3038">
                  <c:v>0.47107725694444441</c:v>
                </c:pt>
                <c:pt idx="3039">
                  <c:v>0.47108089120370372</c:v>
                </c:pt>
                <c:pt idx="3040">
                  <c:v>0.47108467592592596</c:v>
                </c:pt>
                <c:pt idx="3041">
                  <c:v>0.47108836805555554</c:v>
                </c:pt>
                <c:pt idx="3042">
                  <c:v>0.47109200231481485</c:v>
                </c:pt>
                <c:pt idx="3043">
                  <c:v>0.47109575231481476</c:v>
                </c:pt>
                <c:pt idx="3044">
                  <c:v>0.47109943287037037</c:v>
                </c:pt>
                <c:pt idx="3045">
                  <c:v>0.47110309027777775</c:v>
                </c:pt>
                <c:pt idx="3046">
                  <c:v>0.47110680555555556</c:v>
                </c:pt>
                <c:pt idx="3047">
                  <c:v>0.47111042824074073</c:v>
                </c:pt>
                <c:pt idx="3048">
                  <c:v>0.47111415509259258</c:v>
                </c:pt>
                <c:pt idx="3049">
                  <c:v>0.47111788194444443</c:v>
                </c:pt>
                <c:pt idx="3050">
                  <c:v>0.4711215393518518</c:v>
                </c:pt>
                <c:pt idx="3051">
                  <c:v>0.47112519675925929</c:v>
                </c:pt>
                <c:pt idx="3052">
                  <c:v>0.47112893518518523</c:v>
                </c:pt>
                <c:pt idx="3053">
                  <c:v>0.47113256944444443</c:v>
                </c:pt>
                <c:pt idx="3054">
                  <c:v>0.47113619212962959</c:v>
                </c:pt>
                <c:pt idx="3055">
                  <c:v>0.4711399189814815</c:v>
                </c:pt>
                <c:pt idx="3056">
                  <c:v>0.4711444212962963</c:v>
                </c:pt>
                <c:pt idx="3057">
                  <c:v>0.47114819444444445</c:v>
                </c:pt>
                <c:pt idx="3058">
                  <c:v>0.47115187500000005</c:v>
                </c:pt>
                <c:pt idx="3059">
                  <c:v>0.47115556712962964</c:v>
                </c:pt>
                <c:pt idx="3060">
                  <c:v>0.47115921296296293</c:v>
                </c:pt>
                <c:pt idx="3061">
                  <c:v>0.47116283564814815</c:v>
                </c:pt>
                <c:pt idx="3062">
                  <c:v>0.47116660879629629</c:v>
                </c:pt>
                <c:pt idx="3063">
                  <c:v>0.47117025462962964</c:v>
                </c:pt>
                <c:pt idx="3064">
                  <c:v>0.47117388888888884</c:v>
                </c:pt>
                <c:pt idx="3065">
                  <c:v>0.4711776967592593</c:v>
                </c:pt>
                <c:pt idx="3066">
                  <c:v>0.47118136574074071</c:v>
                </c:pt>
                <c:pt idx="3067">
                  <c:v>0.4711850231481482</c:v>
                </c:pt>
                <c:pt idx="3068">
                  <c:v>0.4711887384259259</c:v>
                </c:pt>
                <c:pt idx="3069">
                  <c:v>0.47119240740740742</c:v>
                </c:pt>
                <c:pt idx="3070">
                  <c:v>0.47119612268518524</c:v>
                </c:pt>
                <c:pt idx="3071">
                  <c:v>0.47119989583333338</c:v>
                </c:pt>
                <c:pt idx="3072">
                  <c:v>0.47120353009259258</c:v>
                </c:pt>
                <c:pt idx="3073">
                  <c:v>0.4712072453703704</c:v>
                </c:pt>
                <c:pt idx="3074">
                  <c:v>0.47121092592592589</c:v>
                </c:pt>
                <c:pt idx="3075">
                  <c:v>0.47121457175925929</c:v>
                </c:pt>
                <c:pt idx="3076">
                  <c:v>0.47121831018518517</c:v>
                </c:pt>
                <c:pt idx="3077">
                  <c:v>0.47122200231481481</c:v>
                </c:pt>
                <c:pt idx="3078">
                  <c:v>0.4712256481481481</c:v>
                </c:pt>
                <c:pt idx="3079">
                  <c:v>0.47122935185185183</c:v>
                </c:pt>
                <c:pt idx="3080">
                  <c:v>0.47123304398148153</c:v>
                </c:pt>
                <c:pt idx="3081">
                  <c:v>0.47123674768518514</c:v>
                </c:pt>
                <c:pt idx="3082">
                  <c:v>0.47124042824074075</c:v>
                </c:pt>
                <c:pt idx="3083">
                  <c:v>0.47124410879629625</c:v>
                </c:pt>
                <c:pt idx="3084">
                  <c:v>0.47124781249999997</c:v>
                </c:pt>
                <c:pt idx="3085">
                  <c:v>0.47125146990740746</c:v>
                </c:pt>
                <c:pt idx="3086">
                  <c:v>0.47125512731481484</c:v>
                </c:pt>
                <c:pt idx="3087">
                  <c:v>0.47125880787037033</c:v>
                </c:pt>
                <c:pt idx="3088">
                  <c:v>0.47126252314814815</c:v>
                </c:pt>
                <c:pt idx="3089">
                  <c:v>0.47126697916666666</c:v>
                </c:pt>
                <c:pt idx="3090">
                  <c:v>0.47127077546296298</c:v>
                </c:pt>
                <c:pt idx="3091">
                  <c:v>0.47127445601851853</c:v>
                </c:pt>
                <c:pt idx="3092">
                  <c:v>0.47127819444444441</c:v>
                </c:pt>
                <c:pt idx="3093">
                  <c:v>0.47128195601851847</c:v>
                </c:pt>
                <c:pt idx="3094">
                  <c:v>0.47128567129629628</c:v>
                </c:pt>
                <c:pt idx="3095">
                  <c:v>0.47128935185185189</c:v>
                </c:pt>
                <c:pt idx="3096">
                  <c:v>0.47129299768518518</c:v>
                </c:pt>
                <c:pt idx="3097">
                  <c:v>0.47129664351851847</c:v>
                </c:pt>
                <c:pt idx="3098">
                  <c:v>0.47130039351851849</c:v>
                </c:pt>
                <c:pt idx="3099">
                  <c:v>0.47130405092592592</c:v>
                </c:pt>
                <c:pt idx="3100">
                  <c:v>0.47130769675925926</c:v>
                </c:pt>
                <c:pt idx="3101">
                  <c:v>0.47131153935185188</c:v>
                </c:pt>
                <c:pt idx="3102">
                  <c:v>0.47131523148148147</c:v>
                </c:pt>
                <c:pt idx="3103">
                  <c:v>0.4713188888888889</c:v>
                </c:pt>
                <c:pt idx="3104">
                  <c:v>0.47132271990740743</c:v>
                </c:pt>
                <c:pt idx="3105">
                  <c:v>0.47132636574074072</c:v>
                </c:pt>
                <c:pt idx="3106">
                  <c:v>0.47132997685185191</c:v>
                </c:pt>
                <c:pt idx="3107">
                  <c:v>0.47133371527777773</c:v>
                </c:pt>
                <c:pt idx="3108">
                  <c:v>0.47133737268518522</c:v>
                </c:pt>
                <c:pt idx="3109">
                  <c:v>0.47134103009259259</c:v>
                </c:pt>
                <c:pt idx="3110">
                  <c:v>0.47134473379629632</c:v>
                </c:pt>
                <c:pt idx="3111">
                  <c:v>0.4713483449074074</c:v>
                </c:pt>
                <c:pt idx="3112">
                  <c:v>0.47135203703703704</c:v>
                </c:pt>
                <c:pt idx="3113">
                  <c:v>0.47135576388888883</c:v>
                </c:pt>
                <c:pt idx="3114">
                  <c:v>0.47135940972222223</c:v>
                </c:pt>
                <c:pt idx="3115">
                  <c:v>0.47136313657407408</c:v>
                </c:pt>
                <c:pt idx="3116">
                  <c:v>0.47136688657407411</c:v>
                </c:pt>
                <c:pt idx="3117">
                  <c:v>0.47137049768518519</c:v>
                </c:pt>
                <c:pt idx="3118">
                  <c:v>0.47137417824074074</c:v>
                </c:pt>
                <c:pt idx="3119">
                  <c:v>0.47137785879629629</c:v>
                </c:pt>
                <c:pt idx="3120">
                  <c:v>0.47138156249999996</c:v>
                </c:pt>
                <c:pt idx="3121">
                  <c:v>0.47138523148148148</c:v>
                </c:pt>
                <c:pt idx="3122">
                  <c:v>0.47138979166666667</c:v>
                </c:pt>
                <c:pt idx="3123">
                  <c:v>0.47139343750000001</c:v>
                </c:pt>
                <c:pt idx="3124">
                  <c:v>0.47139707175925927</c:v>
                </c:pt>
                <c:pt idx="3125">
                  <c:v>0.47140076388888891</c:v>
                </c:pt>
                <c:pt idx="3126">
                  <c:v>0.47140452546296291</c:v>
                </c:pt>
                <c:pt idx="3127">
                  <c:v>0.47140815972222222</c:v>
                </c:pt>
                <c:pt idx="3128">
                  <c:v>0.47141189814814816</c:v>
                </c:pt>
                <c:pt idx="3129">
                  <c:v>0.47141559027777774</c:v>
                </c:pt>
                <c:pt idx="3130">
                  <c:v>0.47141925925925926</c:v>
                </c:pt>
                <c:pt idx="3131">
                  <c:v>0.47142300925925928</c:v>
                </c:pt>
                <c:pt idx="3132">
                  <c:v>0.47142664351851854</c:v>
                </c:pt>
                <c:pt idx="3133">
                  <c:v>0.47143028935185183</c:v>
                </c:pt>
                <c:pt idx="3134">
                  <c:v>0.47143406249999997</c:v>
                </c:pt>
                <c:pt idx="3135">
                  <c:v>0.47143773148148149</c:v>
                </c:pt>
                <c:pt idx="3136">
                  <c:v>0.47144140046296296</c:v>
                </c:pt>
                <c:pt idx="3137">
                  <c:v>0.47144524305555557</c:v>
                </c:pt>
                <c:pt idx="3138">
                  <c:v>0.47144894675925925</c:v>
                </c:pt>
                <c:pt idx="3139">
                  <c:v>0.47145259259259259</c:v>
                </c:pt>
                <c:pt idx="3140">
                  <c:v>0.4714563541666667</c:v>
                </c:pt>
                <c:pt idx="3141">
                  <c:v>0.4714600347222222</c:v>
                </c:pt>
                <c:pt idx="3142">
                  <c:v>0.47146386574074078</c:v>
                </c:pt>
                <c:pt idx="3143">
                  <c:v>0.47146769675925926</c:v>
                </c:pt>
                <c:pt idx="3144">
                  <c:v>0.47147133101851851</c:v>
                </c:pt>
                <c:pt idx="3145">
                  <c:v>0.47147496527777782</c:v>
                </c:pt>
                <c:pt idx="3146">
                  <c:v>0.47147865740740741</c:v>
                </c:pt>
                <c:pt idx="3147">
                  <c:v>0.47148230324074075</c:v>
                </c:pt>
                <c:pt idx="3148">
                  <c:v>0.47148604166666663</c:v>
                </c:pt>
                <c:pt idx="3149">
                  <c:v>0.47148975694444445</c:v>
                </c:pt>
                <c:pt idx="3150">
                  <c:v>0.47149340277777779</c:v>
                </c:pt>
                <c:pt idx="3151">
                  <c:v>0.47149714120370367</c:v>
                </c:pt>
                <c:pt idx="3152">
                  <c:v>0.4715008912037037</c:v>
                </c:pt>
                <c:pt idx="3153">
                  <c:v>0.47150452546296301</c:v>
                </c:pt>
                <c:pt idx="3154">
                  <c:v>0.4715082523148148</c:v>
                </c:pt>
                <c:pt idx="3155">
                  <c:v>0.47151278935185187</c:v>
                </c:pt>
                <c:pt idx="3156">
                  <c:v>0.47151644675925924</c:v>
                </c:pt>
                <c:pt idx="3157">
                  <c:v>0.47152021990740739</c:v>
                </c:pt>
                <c:pt idx="3158">
                  <c:v>0.4715239814814815</c:v>
                </c:pt>
                <c:pt idx="3159">
                  <c:v>0.47152759259259258</c:v>
                </c:pt>
                <c:pt idx="3160">
                  <c:v>0.47153133101851852</c:v>
                </c:pt>
                <c:pt idx="3161">
                  <c:v>0.47153527777777776</c:v>
                </c:pt>
                <c:pt idx="3162">
                  <c:v>0.47153896990740746</c:v>
                </c:pt>
                <c:pt idx="3163">
                  <c:v>0.47154267361111107</c:v>
                </c:pt>
                <c:pt idx="3164">
                  <c:v>0.47154645833333331</c:v>
                </c:pt>
                <c:pt idx="3165">
                  <c:v>0.47155018518518516</c:v>
                </c:pt>
                <c:pt idx="3166">
                  <c:v>0.47155390046296297</c:v>
                </c:pt>
                <c:pt idx="3167">
                  <c:v>0.47155767361111112</c:v>
                </c:pt>
                <c:pt idx="3168">
                  <c:v>0.47156145833333335</c:v>
                </c:pt>
                <c:pt idx="3169">
                  <c:v>0.47156515046296299</c:v>
                </c:pt>
                <c:pt idx="3170">
                  <c:v>0.47156892361111113</c:v>
                </c:pt>
                <c:pt idx="3171">
                  <c:v>0.47157267361111116</c:v>
                </c:pt>
                <c:pt idx="3172">
                  <c:v>0.47157636574074074</c:v>
                </c:pt>
                <c:pt idx="3173">
                  <c:v>0.47158013888888889</c:v>
                </c:pt>
                <c:pt idx="3174">
                  <c:v>0.47158398148148151</c:v>
                </c:pt>
                <c:pt idx="3175">
                  <c:v>0.4715877083333333</c:v>
                </c:pt>
                <c:pt idx="3176">
                  <c:v>0.47159143518518515</c:v>
                </c:pt>
                <c:pt idx="3177">
                  <c:v>0.47159519675925926</c:v>
                </c:pt>
                <c:pt idx="3178">
                  <c:v>0.47159892361111111</c:v>
                </c:pt>
                <c:pt idx="3179">
                  <c:v>0.47160269675925925</c:v>
                </c:pt>
                <c:pt idx="3180">
                  <c:v>0.47160640046296298</c:v>
                </c:pt>
                <c:pt idx="3181">
                  <c:v>0.47161016203703704</c:v>
                </c:pt>
                <c:pt idx="3182">
                  <c:v>0.47161392361111115</c:v>
                </c:pt>
                <c:pt idx="3183">
                  <c:v>0.47161765046296295</c:v>
                </c:pt>
                <c:pt idx="3184">
                  <c:v>0.4716213310185185</c:v>
                </c:pt>
                <c:pt idx="3185">
                  <c:v>0.47162516203703703</c:v>
                </c:pt>
                <c:pt idx="3186">
                  <c:v>0.47162885416666667</c:v>
                </c:pt>
                <c:pt idx="3187">
                  <c:v>0.47163254629629631</c:v>
                </c:pt>
                <c:pt idx="3188">
                  <c:v>0.4716371875</c:v>
                </c:pt>
                <c:pt idx="3189">
                  <c:v>0.47164089120370373</c:v>
                </c:pt>
                <c:pt idx="3190">
                  <c:v>0.47164458333333337</c:v>
                </c:pt>
                <c:pt idx="3191">
                  <c:v>0.47164839120370372</c:v>
                </c:pt>
                <c:pt idx="3192">
                  <c:v>0.47165209490740739</c:v>
                </c:pt>
                <c:pt idx="3193">
                  <c:v>0.47165581018518515</c:v>
                </c:pt>
                <c:pt idx="3194">
                  <c:v>0.47165969907407407</c:v>
                </c:pt>
                <c:pt idx="3195">
                  <c:v>0.47166339120370365</c:v>
                </c:pt>
                <c:pt idx="3196">
                  <c:v>0.47166708333333335</c:v>
                </c:pt>
                <c:pt idx="3197">
                  <c:v>0.47167093750000005</c:v>
                </c:pt>
                <c:pt idx="3198">
                  <c:v>0.47167466435185185</c:v>
                </c:pt>
                <c:pt idx="3199">
                  <c:v>0.4716783449074074</c:v>
                </c:pt>
                <c:pt idx="3200">
                  <c:v>0.47168216435185184</c:v>
                </c:pt>
                <c:pt idx="3201">
                  <c:v>0.47168585648148148</c:v>
                </c:pt>
                <c:pt idx="3202">
                  <c:v>0.47168958333333338</c:v>
                </c:pt>
                <c:pt idx="3203">
                  <c:v>0.47169342592592595</c:v>
                </c:pt>
                <c:pt idx="3204">
                  <c:v>0.47169719907407409</c:v>
                </c:pt>
                <c:pt idx="3205">
                  <c:v>0.47170092592592594</c:v>
                </c:pt>
                <c:pt idx="3206">
                  <c:v>0.47170471064814817</c:v>
                </c:pt>
                <c:pt idx="3207">
                  <c:v>0.4717084143518519</c:v>
                </c:pt>
                <c:pt idx="3208">
                  <c:v>0.47171217592592596</c:v>
                </c:pt>
                <c:pt idx="3209">
                  <c:v>0.47171593750000002</c:v>
                </c:pt>
                <c:pt idx="3210">
                  <c:v>0.47171964120370369</c:v>
                </c:pt>
                <c:pt idx="3211">
                  <c:v>0.47172344907407404</c:v>
                </c:pt>
                <c:pt idx="3212">
                  <c:v>0.47172724537037042</c:v>
                </c:pt>
                <c:pt idx="3213">
                  <c:v>0.47173090277777779</c:v>
                </c:pt>
                <c:pt idx="3214">
                  <c:v>0.47173464120370373</c:v>
                </c:pt>
                <c:pt idx="3215">
                  <c:v>0.47173841435185188</c:v>
                </c:pt>
                <c:pt idx="3216">
                  <c:v>0.47174206018518516</c:v>
                </c:pt>
                <c:pt idx="3217">
                  <c:v>0.47174577546296298</c:v>
                </c:pt>
                <c:pt idx="3218">
                  <c:v>0.47174954861111112</c:v>
                </c:pt>
                <c:pt idx="3219">
                  <c:v>0.4717532060185185</c:v>
                </c:pt>
                <c:pt idx="3220">
                  <c:v>0.47175686342592593</c:v>
                </c:pt>
                <c:pt idx="3221">
                  <c:v>0.4717606597222222</c:v>
                </c:pt>
                <c:pt idx="3222">
                  <c:v>0.47176504629629629</c:v>
                </c:pt>
                <c:pt idx="3223">
                  <c:v>0.47176881944444443</c:v>
                </c:pt>
                <c:pt idx="3224">
                  <c:v>0.47177248842592595</c:v>
                </c:pt>
                <c:pt idx="3225">
                  <c:v>0.47177618055555559</c:v>
                </c:pt>
                <c:pt idx="3226">
                  <c:v>0.47177983796296297</c:v>
                </c:pt>
                <c:pt idx="3227">
                  <c:v>0.47178349537037034</c:v>
                </c:pt>
                <c:pt idx="3228">
                  <c:v>0.47178721064814816</c:v>
                </c:pt>
                <c:pt idx="3229">
                  <c:v>0.47179083333333333</c:v>
                </c:pt>
                <c:pt idx="3230">
                  <c:v>0.47179445601851855</c:v>
                </c:pt>
                <c:pt idx="3231">
                  <c:v>0.47179824074074078</c:v>
                </c:pt>
                <c:pt idx="3232">
                  <c:v>0.47180192129629628</c:v>
                </c:pt>
                <c:pt idx="3233">
                  <c:v>0.47180561342592592</c:v>
                </c:pt>
                <c:pt idx="3234">
                  <c:v>0.47180934027777782</c:v>
                </c:pt>
                <c:pt idx="3235">
                  <c:v>0.47181302083333332</c:v>
                </c:pt>
                <c:pt idx="3236">
                  <c:v>0.47181667824074075</c:v>
                </c:pt>
                <c:pt idx="3237">
                  <c:v>0.47182038194444442</c:v>
                </c:pt>
                <c:pt idx="3238">
                  <c:v>0.47182406250000003</c:v>
                </c:pt>
                <c:pt idx="3239">
                  <c:v>0.47182773148148144</c:v>
                </c:pt>
                <c:pt idx="3240">
                  <c:v>0.47183149305555555</c:v>
                </c:pt>
                <c:pt idx="3241">
                  <c:v>0.47183512731481486</c:v>
                </c:pt>
                <c:pt idx="3242">
                  <c:v>0.47183884259259257</c:v>
                </c:pt>
                <c:pt idx="3243">
                  <c:v>0.47184255787037038</c:v>
                </c:pt>
                <c:pt idx="3244">
                  <c:v>0.47184619212962958</c:v>
                </c:pt>
                <c:pt idx="3245">
                  <c:v>0.47184996527777773</c:v>
                </c:pt>
                <c:pt idx="3246">
                  <c:v>0.47185371527777775</c:v>
                </c:pt>
                <c:pt idx="3247">
                  <c:v>0.47185736111111115</c:v>
                </c:pt>
                <c:pt idx="3248">
                  <c:v>0.47186105324074074</c:v>
                </c:pt>
                <c:pt idx="3249">
                  <c:v>0.4718648032407407</c:v>
                </c:pt>
                <c:pt idx="3250">
                  <c:v>0.47186847222222222</c:v>
                </c:pt>
                <c:pt idx="3251">
                  <c:v>0.47187214120370369</c:v>
                </c:pt>
                <c:pt idx="3252">
                  <c:v>0.4718758217592593</c:v>
                </c:pt>
                <c:pt idx="3253">
                  <c:v>0.47187954861111114</c:v>
                </c:pt>
                <c:pt idx="3254">
                  <c:v>0.47188319444444443</c:v>
                </c:pt>
                <c:pt idx="3255">
                  <c:v>0.47188771990740741</c:v>
                </c:pt>
                <c:pt idx="3256">
                  <c:v>0.47189143518518523</c:v>
                </c:pt>
                <c:pt idx="3257">
                  <c:v>0.47189510416666663</c:v>
                </c:pt>
                <c:pt idx="3258">
                  <c:v>0.47189883101851854</c:v>
                </c:pt>
                <c:pt idx="3259">
                  <c:v>0.47190260416666668</c:v>
                </c:pt>
                <c:pt idx="3260">
                  <c:v>0.47190627314814809</c:v>
                </c:pt>
                <c:pt idx="3261">
                  <c:v>0.47190998842592591</c:v>
                </c:pt>
                <c:pt idx="3262">
                  <c:v>0.47191377314814814</c:v>
                </c:pt>
                <c:pt idx="3263">
                  <c:v>0.4719174884259259</c:v>
                </c:pt>
                <c:pt idx="3264">
                  <c:v>0.47192120370370372</c:v>
                </c:pt>
                <c:pt idx="3265">
                  <c:v>0.47192494212962965</c:v>
                </c:pt>
                <c:pt idx="3266">
                  <c:v>0.47192866898148145</c:v>
                </c:pt>
                <c:pt idx="3267">
                  <c:v>0.47193240740740738</c:v>
                </c:pt>
                <c:pt idx="3268">
                  <c:v>0.4719360763888889</c:v>
                </c:pt>
                <c:pt idx="3269">
                  <c:v>0.47193973379629628</c:v>
                </c:pt>
                <c:pt idx="3270">
                  <c:v>0.47194353009259254</c:v>
                </c:pt>
                <c:pt idx="3271">
                  <c:v>0.47194721064814815</c:v>
                </c:pt>
                <c:pt idx="3272">
                  <c:v>0.47195097222222221</c:v>
                </c:pt>
                <c:pt idx="3273">
                  <c:v>0.47195478009259256</c:v>
                </c:pt>
                <c:pt idx="3274">
                  <c:v>0.47195842592592596</c:v>
                </c:pt>
                <c:pt idx="3275">
                  <c:v>0.47196206018518522</c:v>
                </c:pt>
                <c:pt idx="3276">
                  <c:v>0.47196584490740739</c:v>
                </c:pt>
                <c:pt idx="3277">
                  <c:v>0.47196954861111112</c:v>
                </c:pt>
                <c:pt idx="3278">
                  <c:v>0.47197319444444447</c:v>
                </c:pt>
                <c:pt idx="3279">
                  <c:v>0.47197694444444444</c:v>
                </c:pt>
                <c:pt idx="3280">
                  <c:v>0.47198064814814816</c:v>
                </c:pt>
                <c:pt idx="3281">
                  <c:v>0.47198434027777775</c:v>
                </c:pt>
                <c:pt idx="3282">
                  <c:v>0.47198807870370368</c:v>
                </c:pt>
                <c:pt idx="3283">
                  <c:v>0.47199173611111106</c:v>
                </c:pt>
                <c:pt idx="3284">
                  <c:v>0.47199543981481479</c:v>
                </c:pt>
                <c:pt idx="3285">
                  <c:v>0.4719991550925926</c:v>
                </c:pt>
                <c:pt idx="3286">
                  <c:v>0.47200280092592589</c:v>
                </c:pt>
                <c:pt idx="3287">
                  <c:v>0.4720065625</c:v>
                </c:pt>
                <c:pt idx="3288">
                  <c:v>0.47201108796296293</c:v>
                </c:pt>
                <c:pt idx="3289">
                  <c:v>0.47201476851851853</c:v>
                </c:pt>
                <c:pt idx="3290">
                  <c:v>0.47201851851851856</c:v>
                </c:pt>
                <c:pt idx="3291">
                  <c:v>0.4720222569444445</c:v>
                </c:pt>
                <c:pt idx="3292">
                  <c:v>0.47202587962962966</c:v>
                </c:pt>
                <c:pt idx="3293">
                  <c:v>0.47202962962962963</c:v>
                </c:pt>
                <c:pt idx="3294">
                  <c:v>0.47203336805555557</c:v>
                </c:pt>
                <c:pt idx="3295">
                  <c:v>0.47203703703703703</c:v>
                </c:pt>
                <c:pt idx="3296">
                  <c:v>0.47204075231481485</c:v>
                </c:pt>
                <c:pt idx="3297">
                  <c:v>0.47204453703703703</c:v>
                </c:pt>
                <c:pt idx="3298">
                  <c:v>0.47204820601851849</c:v>
                </c:pt>
                <c:pt idx="3299">
                  <c:v>0.47205186342592592</c:v>
                </c:pt>
                <c:pt idx="3300">
                  <c:v>0.47205560185185186</c:v>
                </c:pt>
                <c:pt idx="3301">
                  <c:v>0.47205930555555553</c:v>
                </c:pt>
                <c:pt idx="3302">
                  <c:v>0.47206296296296296</c:v>
                </c:pt>
                <c:pt idx="3303">
                  <c:v>0.4720667476851852</c:v>
                </c:pt>
                <c:pt idx="3304">
                  <c:v>0.47207053240740743</c:v>
                </c:pt>
                <c:pt idx="3305">
                  <c:v>0.47207422453703707</c:v>
                </c:pt>
                <c:pt idx="3306">
                  <c:v>0.47207796296296295</c:v>
                </c:pt>
                <c:pt idx="3307">
                  <c:v>0.47208173611111109</c:v>
                </c:pt>
                <c:pt idx="3308">
                  <c:v>0.47208541666666665</c:v>
                </c:pt>
                <c:pt idx="3309">
                  <c:v>0.47208916666666667</c:v>
                </c:pt>
                <c:pt idx="3310">
                  <c:v>0.47209290509259261</c:v>
                </c:pt>
                <c:pt idx="3311">
                  <c:v>0.4720965856481481</c:v>
                </c:pt>
                <c:pt idx="3312">
                  <c:v>0.47210035879629625</c:v>
                </c:pt>
                <c:pt idx="3313">
                  <c:v>0.47210403935185186</c:v>
                </c:pt>
                <c:pt idx="3314">
                  <c:v>0.47210774305555558</c:v>
                </c:pt>
                <c:pt idx="3315">
                  <c:v>0.47211149305555561</c:v>
                </c:pt>
                <c:pt idx="3316">
                  <c:v>0.47211516203703702</c:v>
                </c:pt>
                <c:pt idx="3317">
                  <c:v>0.47211881944444439</c:v>
                </c:pt>
                <c:pt idx="3318">
                  <c:v>0.47212263888888889</c:v>
                </c:pt>
                <c:pt idx="3319">
                  <c:v>0.47212631944444444</c:v>
                </c:pt>
                <c:pt idx="3320">
                  <c:v>0.47212997685185187</c:v>
                </c:pt>
                <c:pt idx="3321">
                  <c:v>0.47213460648148148</c:v>
                </c:pt>
                <c:pt idx="3322">
                  <c:v>0.472138275462963</c:v>
                </c:pt>
                <c:pt idx="3323">
                  <c:v>0.47214193287037037</c:v>
                </c:pt>
                <c:pt idx="3324">
                  <c:v>0.47214578703703708</c:v>
                </c:pt>
                <c:pt idx="3325">
                  <c:v>0.4721494907407407</c:v>
                </c:pt>
                <c:pt idx="3326">
                  <c:v>0.47215313657407409</c:v>
                </c:pt>
                <c:pt idx="3327">
                  <c:v>0.47215692129629633</c:v>
                </c:pt>
                <c:pt idx="3328">
                  <c:v>0.47216059027777774</c:v>
                </c:pt>
                <c:pt idx="3329">
                  <c:v>0.47216427083333334</c:v>
                </c:pt>
                <c:pt idx="3330">
                  <c:v>0.47216802083333337</c:v>
                </c:pt>
                <c:pt idx="3331">
                  <c:v>0.47217172453703699</c:v>
                </c:pt>
                <c:pt idx="3332">
                  <c:v>0.4721753935185185</c:v>
                </c:pt>
                <c:pt idx="3333">
                  <c:v>0.47217922453703703</c:v>
                </c:pt>
                <c:pt idx="3334">
                  <c:v>0.47218284722222226</c:v>
                </c:pt>
                <c:pt idx="3335">
                  <c:v>0.47218658564814814</c:v>
                </c:pt>
                <c:pt idx="3336">
                  <c:v>0.47219037037037043</c:v>
                </c:pt>
                <c:pt idx="3337">
                  <c:v>0.47219407407407404</c:v>
                </c:pt>
                <c:pt idx="3338">
                  <c:v>0.47219783564814816</c:v>
                </c:pt>
                <c:pt idx="3339">
                  <c:v>0.47220162037037033</c:v>
                </c:pt>
                <c:pt idx="3340">
                  <c:v>0.47220527777777782</c:v>
                </c:pt>
                <c:pt idx="3341">
                  <c:v>0.47220903935185188</c:v>
                </c:pt>
                <c:pt idx="3342">
                  <c:v>0.47221280092592594</c:v>
                </c:pt>
                <c:pt idx="3343">
                  <c:v>0.47221645833333331</c:v>
                </c:pt>
                <c:pt idx="3344">
                  <c:v>0.47222021990740742</c:v>
                </c:pt>
                <c:pt idx="3345">
                  <c:v>0.47222399305555557</c:v>
                </c:pt>
                <c:pt idx="3346">
                  <c:v>0.47222785879629631</c:v>
                </c:pt>
                <c:pt idx="3347">
                  <c:v>0.47223168981481484</c:v>
                </c:pt>
                <c:pt idx="3348">
                  <c:v>0.47223549768518519</c:v>
                </c:pt>
                <c:pt idx="3349">
                  <c:v>0.47223920138888892</c:v>
                </c:pt>
                <c:pt idx="3350">
                  <c:v>0.47224292824074077</c:v>
                </c:pt>
                <c:pt idx="3351">
                  <c:v>0.47224673611111112</c:v>
                </c:pt>
                <c:pt idx="3352">
                  <c:v>0.47225043981481485</c:v>
                </c:pt>
                <c:pt idx="3353">
                  <c:v>0.47225413194444443</c:v>
                </c:pt>
                <c:pt idx="3354">
                  <c:v>0.47225880787037039</c:v>
                </c:pt>
                <c:pt idx="3355">
                  <c:v>0.47226248842592594</c:v>
                </c:pt>
                <c:pt idx="3356">
                  <c:v>0.47226626157407409</c:v>
                </c:pt>
                <c:pt idx="3357">
                  <c:v>0.47227008101851853</c:v>
                </c:pt>
                <c:pt idx="3358">
                  <c:v>0.47227381944444446</c:v>
                </c:pt>
                <c:pt idx="3359">
                  <c:v>0.47227752314814814</c:v>
                </c:pt>
                <c:pt idx="3360">
                  <c:v>0.47228134259259263</c:v>
                </c:pt>
                <c:pt idx="3361">
                  <c:v>0.47228506944444443</c:v>
                </c:pt>
                <c:pt idx="3362">
                  <c:v>0.47228879629629628</c:v>
                </c:pt>
                <c:pt idx="3363">
                  <c:v>0.47229260416666669</c:v>
                </c:pt>
                <c:pt idx="3364">
                  <c:v>0.47229638888888892</c:v>
                </c:pt>
                <c:pt idx="3365">
                  <c:v>0.47230006944444441</c:v>
                </c:pt>
                <c:pt idx="3366">
                  <c:v>0.47230387731481477</c:v>
                </c:pt>
                <c:pt idx="3367">
                  <c:v>0.472307662037037</c:v>
                </c:pt>
                <c:pt idx="3368">
                  <c:v>0.47231138888888885</c:v>
                </c:pt>
                <c:pt idx="3369">
                  <c:v>0.47231517361111108</c:v>
                </c:pt>
                <c:pt idx="3370">
                  <c:v>0.47231903935185188</c:v>
                </c:pt>
                <c:pt idx="3371">
                  <c:v>0.47232278935185185</c:v>
                </c:pt>
                <c:pt idx="3372">
                  <c:v>0.47232693287037036</c:v>
                </c:pt>
                <c:pt idx="3373">
                  <c:v>0.47233096064814811</c:v>
                </c:pt>
                <c:pt idx="3374">
                  <c:v>0.47233488425925924</c:v>
                </c:pt>
                <c:pt idx="3375">
                  <c:v>0.47233875000000003</c:v>
                </c:pt>
                <c:pt idx="3376">
                  <c:v>0.4723425462962963</c:v>
                </c:pt>
                <c:pt idx="3377">
                  <c:v>0.47234628472222223</c:v>
                </c:pt>
                <c:pt idx="3378">
                  <c:v>0.47235008101851855</c:v>
                </c:pt>
                <c:pt idx="3379">
                  <c:v>0.47235387731481482</c:v>
                </c:pt>
                <c:pt idx="3380">
                  <c:v>0.47235762731481484</c:v>
                </c:pt>
                <c:pt idx="3381">
                  <c:v>0.4723614351851852</c:v>
                </c:pt>
                <c:pt idx="3382">
                  <c:v>0.47236525462962958</c:v>
                </c:pt>
                <c:pt idx="3383">
                  <c:v>0.47236898148148149</c:v>
                </c:pt>
                <c:pt idx="3384">
                  <c:v>0.47237280092592587</c:v>
                </c:pt>
                <c:pt idx="3385">
                  <c:v>0.47237662037037037</c:v>
                </c:pt>
                <c:pt idx="3386">
                  <c:v>0.47238034722222227</c:v>
                </c:pt>
                <c:pt idx="3387">
                  <c:v>0.47238416666666666</c:v>
                </c:pt>
                <c:pt idx="3388">
                  <c:v>0.47238878472222218</c:v>
                </c:pt>
                <c:pt idx="3389">
                  <c:v>0.47239252314814811</c:v>
                </c:pt>
                <c:pt idx="3390">
                  <c:v>0.47239621527777781</c:v>
                </c:pt>
                <c:pt idx="3391">
                  <c:v>0.47240005787037037</c:v>
                </c:pt>
                <c:pt idx="3392">
                  <c:v>0.4724037615740741</c:v>
                </c:pt>
                <c:pt idx="3393">
                  <c:v>0.47240746527777783</c:v>
                </c:pt>
                <c:pt idx="3394">
                  <c:v>0.47241127314814818</c:v>
                </c:pt>
                <c:pt idx="3395">
                  <c:v>0.47241501157407412</c:v>
                </c:pt>
                <c:pt idx="3396">
                  <c:v>0.47241871527777773</c:v>
                </c:pt>
                <c:pt idx="3397">
                  <c:v>0.47242248842592588</c:v>
                </c:pt>
                <c:pt idx="3398">
                  <c:v>0.4724262384259259</c:v>
                </c:pt>
                <c:pt idx="3399">
                  <c:v>0.47242997685185184</c:v>
                </c:pt>
                <c:pt idx="3400">
                  <c:v>0.47243371527777778</c:v>
                </c:pt>
                <c:pt idx="3401">
                  <c:v>0.47243743055555559</c:v>
                </c:pt>
                <c:pt idx="3402">
                  <c:v>0.47244118055555556</c:v>
                </c:pt>
                <c:pt idx="3403">
                  <c:v>0.47244493055555559</c:v>
                </c:pt>
                <c:pt idx="3404">
                  <c:v>0.47244868055555561</c:v>
                </c:pt>
                <c:pt idx="3405">
                  <c:v>0.47245244212962961</c:v>
                </c:pt>
                <c:pt idx="3406">
                  <c:v>0.47245633101851853</c:v>
                </c:pt>
                <c:pt idx="3407">
                  <c:v>0.47245998842592596</c:v>
                </c:pt>
                <c:pt idx="3408">
                  <c:v>0.47246378472222222</c:v>
                </c:pt>
                <c:pt idx="3409">
                  <c:v>0.47246753472222225</c:v>
                </c:pt>
                <c:pt idx="3410">
                  <c:v>0.47247119212962962</c:v>
                </c:pt>
                <c:pt idx="3411">
                  <c:v>0.47247499999999998</c:v>
                </c:pt>
                <c:pt idx="3412">
                  <c:v>0.47247877314814812</c:v>
                </c:pt>
                <c:pt idx="3413">
                  <c:v>0.47248243055555555</c:v>
                </c:pt>
                <c:pt idx="3414">
                  <c:v>0.47248616898148149</c:v>
                </c:pt>
                <c:pt idx="3415">
                  <c:v>0.47248991898148152</c:v>
                </c:pt>
                <c:pt idx="3416">
                  <c:v>0.4724936111111111</c:v>
                </c:pt>
                <c:pt idx="3417">
                  <c:v>0.47249733796296295</c:v>
                </c:pt>
                <c:pt idx="3418">
                  <c:v>0.47250111111111109</c:v>
                </c:pt>
                <c:pt idx="3419">
                  <c:v>0.47250481481481482</c:v>
                </c:pt>
                <c:pt idx="3420">
                  <c:v>0.47250853009259258</c:v>
                </c:pt>
                <c:pt idx="3421">
                  <c:v>0.47251311342592595</c:v>
                </c:pt>
                <c:pt idx="3422">
                  <c:v>0.47251681712962962</c:v>
                </c:pt>
                <c:pt idx="3423">
                  <c:v>0.47252048611111114</c:v>
                </c:pt>
                <c:pt idx="3424">
                  <c:v>0.47252423611111111</c:v>
                </c:pt>
                <c:pt idx="3425">
                  <c:v>0.47252805555555555</c:v>
                </c:pt>
                <c:pt idx="3426">
                  <c:v>0.47253172453703707</c:v>
                </c:pt>
                <c:pt idx="3427">
                  <c:v>0.47253541666666665</c:v>
                </c:pt>
                <c:pt idx="3428">
                  <c:v>0.47253917824074071</c:v>
                </c:pt>
                <c:pt idx="3429">
                  <c:v>0.4725428703703704</c:v>
                </c:pt>
                <c:pt idx="3430">
                  <c:v>0.47254658564814817</c:v>
                </c:pt>
                <c:pt idx="3431">
                  <c:v>0.47255032407407405</c:v>
                </c:pt>
                <c:pt idx="3432">
                  <c:v>0.47255401620370369</c:v>
                </c:pt>
                <c:pt idx="3433">
                  <c:v>0.47255774305555559</c:v>
                </c:pt>
                <c:pt idx="3434">
                  <c:v>0.47256152777777777</c:v>
                </c:pt>
                <c:pt idx="3435">
                  <c:v>0.47256528935185188</c:v>
                </c:pt>
                <c:pt idx="3436">
                  <c:v>0.47256903935185185</c:v>
                </c:pt>
                <c:pt idx="3437">
                  <c:v>0.47257273148148143</c:v>
                </c:pt>
                <c:pt idx="3438">
                  <c:v>0.47257645833333334</c:v>
                </c:pt>
                <c:pt idx="3439">
                  <c:v>0.47258026620370369</c:v>
                </c:pt>
                <c:pt idx="3440">
                  <c:v>0.47258393518518521</c:v>
                </c:pt>
                <c:pt idx="3441">
                  <c:v>0.47258761574074071</c:v>
                </c:pt>
                <c:pt idx="3442">
                  <c:v>0.47259144675925929</c:v>
                </c:pt>
                <c:pt idx="3443">
                  <c:v>0.47259512731481479</c:v>
                </c:pt>
                <c:pt idx="3444">
                  <c:v>0.47259879629629631</c:v>
                </c:pt>
                <c:pt idx="3445">
                  <c:v>0.47260268518518522</c:v>
                </c:pt>
                <c:pt idx="3446">
                  <c:v>0.47260641203703702</c:v>
                </c:pt>
                <c:pt idx="3447">
                  <c:v>0.47261008101851854</c:v>
                </c:pt>
                <c:pt idx="3448">
                  <c:v>0.47261393518518519</c:v>
                </c:pt>
                <c:pt idx="3449">
                  <c:v>0.47261762731481483</c:v>
                </c:pt>
                <c:pt idx="3450">
                  <c:v>0.47262134259259264</c:v>
                </c:pt>
                <c:pt idx="3451">
                  <c:v>0.4726251851851852</c:v>
                </c:pt>
                <c:pt idx="3452">
                  <c:v>0.47262892361111114</c:v>
                </c:pt>
                <c:pt idx="3453">
                  <c:v>0.47263260416666664</c:v>
                </c:pt>
                <c:pt idx="3454">
                  <c:v>0.47263715277777779</c:v>
                </c:pt>
                <c:pt idx="3455">
                  <c:v>0.47264085648148146</c:v>
                </c:pt>
                <c:pt idx="3456">
                  <c:v>0.47264452546296298</c:v>
                </c:pt>
                <c:pt idx="3457">
                  <c:v>0.47264837962962963</c:v>
                </c:pt>
                <c:pt idx="3458">
                  <c:v>0.47265211805555557</c:v>
                </c:pt>
                <c:pt idx="3459">
                  <c:v>0.47265578703703709</c:v>
                </c:pt>
                <c:pt idx="3460">
                  <c:v>0.47265951388888888</c:v>
                </c:pt>
                <c:pt idx="3461">
                  <c:v>0.47266320601851852</c:v>
                </c:pt>
                <c:pt idx="3462">
                  <c:v>0.47266693287037037</c:v>
                </c:pt>
                <c:pt idx="3463">
                  <c:v>0.47267069444444448</c:v>
                </c:pt>
                <c:pt idx="3464">
                  <c:v>0.47267437499999998</c:v>
                </c:pt>
                <c:pt idx="3465">
                  <c:v>0.472678125</c:v>
                </c:pt>
                <c:pt idx="3466">
                  <c:v>0.47268187499999997</c:v>
                </c:pt>
                <c:pt idx="3467">
                  <c:v>0.4726855787037037</c:v>
                </c:pt>
                <c:pt idx="3468">
                  <c:v>0.47268936342592593</c:v>
                </c:pt>
                <c:pt idx="3469">
                  <c:v>0.47269310185185187</c:v>
                </c:pt>
                <c:pt idx="3470">
                  <c:v>0.47269679398148146</c:v>
                </c:pt>
                <c:pt idx="3471">
                  <c:v>0.47270062500000004</c:v>
                </c:pt>
                <c:pt idx="3472">
                  <c:v>0.47270437500000001</c:v>
                </c:pt>
                <c:pt idx="3473">
                  <c:v>0.47270806712962959</c:v>
                </c:pt>
                <c:pt idx="3474">
                  <c:v>0.47271186342592592</c:v>
                </c:pt>
                <c:pt idx="3475">
                  <c:v>0.47271567129629632</c:v>
                </c:pt>
                <c:pt idx="3476">
                  <c:v>0.47271934027777779</c:v>
                </c:pt>
                <c:pt idx="3477">
                  <c:v>0.47272304398148152</c:v>
                </c:pt>
                <c:pt idx="3478">
                  <c:v>0.47272678240740745</c:v>
                </c:pt>
                <c:pt idx="3479">
                  <c:v>0.47273052083333339</c:v>
                </c:pt>
                <c:pt idx="3480">
                  <c:v>0.47273420138888889</c:v>
                </c:pt>
                <c:pt idx="3481">
                  <c:v>0.47273790509259261</c:v>
                </c:pt>
                <c:pt idx="3482">
                  <c:v>0.47274166666666667</c:v>
                </c:pt>
                <c:pt idx="3483">
                  <c:v>0.47274537037037034</c:v>
                </c:pt>
                <c:pt idx="3484">
                  <c:v>0.47274907407407407</c:v>
                </c:pt>
                <c:pt idx="3485">
                  <c:v>0.4727528240740741</c:v>
                </c:pt>
                <c:pt idx="3486">
                  <c:v>0.47275652777777782</c:v>
                </c:pt>
                <c:pt idx="3487">
                  <c:v>0.47276104166666671</c:v>
                </c:pt>
                <c:pt idx="3488">
                  <c:v>0.4727648611111111</c:v>
                </c:pt>
                <c:pt idx="3489">
                  <c:v>0.47276854166666665</c:v>
                </c:pt>
                <c:pt idx="3490">
                  <c:v>0.47277223379629629</c:v>
                </c:pt>
                <c:pt idx="3491">
                  <c:v>0.47277599537037035</c:v>
                </c:pt>
                <c:pt idx="3492">
                  <c:v>0.47277974537037037</c:v>
                </c:pt>
                <c:pt idx="3493">
                  <c:v>0.47278350694444443</c:v>
                </c:pt>
                <c:pt idx="3494">
                  <c:v>0.47278731481481479</c:v>
                </c:pt>
                <c:pt idx="3495">
                  <c:v>0.47279104166666669</c:v>
                </c:pt>
                <c:pt idx="3496">
                  <c:v>0.47279479166666666</c:v>
                </c:pt>
                <c:pt idx="3497">
                  <c:v>0.47279848379629624</c:v>
                </c:pt>
                <c:pt idx="3498">
                  <c:v>0.47280222222222218</c:v>
                </c:pt>
                <c:pt idx="3499">
                  <c:v>0.47280596064814812</c:v>
                </c:pt>
                <c:pt idx="3500">
                  <c:v>0.47280964120370372</c:v>
                </c:pt>
                <c:pt idx="3501">
                  <c:v>0.4728133449074074</c:v>
                </c:pt>
                <c:pt idx="3502">
                  <c:v>0.47281723379629631</c:v>
                </c:pt>
                <c:pt idx="3503">
                  <c:v>0.47282094907407407</c:v>
                </c:pt>
                <c:pt idx="3504">
                  <c:v>0.47282466435185189</c:v>
                </c:pt>
                <c:pt idx="3505">
                  <c:v>0.47282849537037036</c:v>
                </c:pt>
                <c:pt idx="3506">
                  <c:v>0.47283224537037039</c:v>
                </c:pt>
                <c:pt idx="3507">
                  <c:v>0.47283592592592588</c:v>
                </c:pt>
                <c:pt idx="3508">
                  <c:v>0.47283974537037038</c:v>
                </c:pt>
                <c:pt idx="3509">
                  <c:v>0.47284346064814814</c:v>
                </c:pt>
                <c:pt idx="3510">
                  <c:v>0.47284712962962966</c:v>
                </c:pt>
                <c:pt idx="3511">
                  <c:v>0.47285087962962963</c:v>
                </c:pt>
                <c:pt idx="3512">
                  <c:v>0.47285456018518518</c:v>
                </c:pt>
                <c:pt idx="3513">
                  <c:v>0.47285825231481482</c:v>
                </c:pt>
                <c:pt idx="3514">
                  <c:v>0.47286200231481484</c:v>
                </c:pt>
                <c:pt idx="3515">
                  <c:v>0.47286569444444443</c:v>
                </c:pt>
                <c:pt idx="3516">
                  <c:v>0.47286942129629628</c:v>
                </c:pt>
                <c:pt idx="3517">
                  <c:v>0.4728731712962963</c:v>
                </c:pt>
                <c:pt idx="3518">
                  <c:v>0.47287682870370373</c:v>
                </c:pt>
                <c:pt idx="3519">
                  <c:v>0.47288059027777779</c:v>
                </c:pt>
                <c:pt idx="3520">
                  <c:v>0.47288511574074077</c:v>
                </c:pt>
                <c:pt idx="3521">
                  <c:v>0.47288883101851847</c:v>
                </c:pt>
                <c:pt idx="3522">
                  <c:v>0.47289256944444441</c:v>
                </c:pt>
                <c:pt idx="3523">
                  <c:v>0.47289631944444444</c:v>
                </c:pt>
                <c:pt idx="3524">
                  <c:v>0.47289997685185187</c:v>
                </c:pt>
                <c:pt idx="3525">
                  <c:v>0.47290377314814819</c:v>
                </c:pt>
                <c:pt idx="3526">
                  <c:v>0.47290749999999998</c:v>
                </c:pt>
                <c:pt idx="3527">
                  <c:v>0.47291118055555553</c:v>
                </c:pt>
                <c:pt idx="3528">
                  <c:v>0.47291489583333335</c:v>
                </c:pt>
                <c:pt idx="3529">
                  <c:v>0.47291865740740741</c:v>
                </c:pt>
                <c:pt idx="3530">
                  <c:v>0.47292253472222218</c:v>
                </c:pt>
                <c:pt idx="3531">
                  <c:v>0.47292648148148148</c:v>
                </c:pt>
                <c:pt idx="3532">
                  <c:v>0.47293023148148144</c:v>
                </c:pt>
                <c:pt idx="3533">
                  <c:v>0.47293394675925926</c:v>
                </c:pt>
                <c:pt idx="3534">
                  <c:v>0.47293787037037038</c:v>
                </c:pt>
                <c:pt idx="3535">
                  <c:v>0.47294170138888886</c:v>
                </c:pt>
                <c:pt idx="3536">
                  <c:v>0.47294543981481479</c:v>
                </c:pt>
                <c:pt idx="3537">
                  <c:v>0.47294940972222221</c:v>
                </c:pt>
                <c:pt idx="3538">
                  <c:v>0.47295315972222224</c:v>
                </c:pt>
                <c:pt idx="3539">
                  <c:v>0.47295688657407409</c:v>
                </c:pt>
                <c:pt idx="3540">
                  <c:v>0.47296072916666665</c:v>
                </c:pt>
                <c:pt idx="3541">
                  <c:v>0.47296446759259259</c:v>
                </c:pt>
                <c:pt idx="3542">
                  <c:v>0.47296819444444443</c:v>
                </c:pt>
                <c:pt idx="3543">
                  <c:v>0.47297201388888888</c:v>
                </c:pt>
                <c:pt idx="3544">
                  <c:v>0.47297579861111111</c:v>
                </c:pt>
                <c:pt idx="3545">
                  <c:v>0.47297953703703705</c:v>
                </c:pt>
                <c:pt idx="3546">
                  <c:v>0.47298337962962966</c:v>
                </c:pt>
                <c:pt idx="3547">
                  <c:v>0.4729871643518519</c:v>
                </c:pt>
                <c:pt idx="3548">
                  <c:v>0.47299093750000004</c:v>
                </c:pt>
                <c:pt idx="3549">
                  <c:v>0.4729947453703704</c:v>
                </c:pt>
                <c:pt idx="3550">
                  <c:v>0.47299848379629633</c:v>
                </c:pt>
                <c:pt idx="3551">
                  <c:v>0.4730022800925926</c:v>
                </c:pt>
                <c:pt idx="3552">
                  <c:v>0.47300692129629635</c:v>
                </c:pt>
                <c:pt idx="3553">
                  <c:v>0.47301069444444449</c:v>
                </c:pt>
                <c:pt idx="3554">
                  <c:v>0.47301444444444446</c:v>
                </c:pt>
                <c:pt idx="3555">
                  <c:v>0.47301824074074078</c:v>
                </c:pt>
                <c:pt idx="3556">
                  <c:v>0.47302199074074075</c:v>
                </c:pt>
                <c:pt idx="3557">
                  <c:v>0.47302585648148149</c:v>
                </c:pt>
                <c:pt idx="3558">
                  <c:v>0.47302962962962963</c:v>
                </c:pt>
                <c:pt idx="3559">
                  <c:v>0.47303339120370369</c:v>
                </c:pt>
                <c:pt idx="3560">
                  <c:v>0.47303723379629631</c:v>
                </c:pt>
                <c:pt idx="3561">
                  <c:v>0.47304097222222219</c:v>
                </c:pt>
                <c:pt idx="3562">
                  <c:v>0.47304482638888889</c:v>
                </c:pt>
                <c:pt idx="3563">
                  <c:v>0.47304864583333334</c:v>
                </c:pt>
                <c:pt idx="3564">
                  <c:v>0.4730524421296296</c:v>
                </c:pt>
                <c:pt idx="3565">
                  <c:v>0.47305615740740742</c:v>
                </c:pt>
                <c:pt idx="3566">
                  <c:v>0.4730599768518518</c:v>
                </c:pt>
                <c:pt idx="3567">
                  <c:v>0.47306378472222227</c:v>
                </c:pt>
                <c:pt idx="3568">
                  <c:v>0.47306753472222224</c:v>
                </c:pt>
                <c:pt idx="3569">
                  <c:v>0.47307141203703701</c:v>
                </c:pt>
                <c:pt idx="3570">
                  <c:v>0.47307515046296295</c:v>
                </c:pt>
                <c:pt idx="3571">
                  <c:v>0.47307888888888888</c:v>
                </c:pt>
                <c:pt idx="3572">
                  <c:v>0.4730827777777778</c:v>
                </c:pt>
                <c:pt idx="3573">
                  <c:v>0.4730865393518518</c:v>
                </c:pt>
                <c:pt idx="3574">
                  <c:v>0.47309034722222226</c:v>
                </c:pt>
                <c:pt idx="3575">
                  <c:v>0.47309420138888886</c:v>
                </c:pt>
                <c:pt idx="3576">
                  <c:v>0.47309806712962965</c:v>
                </c:pt>
                <c:pt idx="3577">
                  <c:v>0.47310187500000001</c:v>
                </c:pt>
                <c:pt idx="3578">
                  <c:v>0.47310590277777775</c:v>
                </c:pt>
                <c:pt idx="3579">
                  <c:v>0.47311082175925923</c:v>
                </c:pt>
                <c:pt idx="3580">
                  <c:v>0.47311472222222223</c:v>
                </c:pt>
                <c:pt idx="3581">
                  <c:v>0.47311881944444445</c:v>
                </c:pt>
                <c:pt idx="3582">
                  <c:v>0.4731225462962963</c:v>
                </c:pt>
                <c:pt idx="3583">
                  <c:v>0.47312629629629632</c:v>
                </c:pt>
                <c:pt idx="3584">
                  <c:v>0.47313018518518518</c:v>
                </c:pt>
                <c:pt idx="3585">
                  <c:v>0.47313390046296294</c:v>
                </c:pt>
                <c:pt idx="3586">
                  <c:v>0.47313767361111109</c:v>
                </c:pt>
                <c:pt idx="3587">
                  <c:v>0.4731414351851852</c:v>
                </c:pt>
                <c:pt idx="3588">
                  <c:v>0.47314515046296296</c:v>
                </c:pt>
                <c:pt idx="3589">
                  <c:v>0.47314890046296298</c:v>
                </c:pt>
                <c:pt idx="3590">
                  <c:v>0.47315262731481483</c:v>
                </c:pt>
                <c:pt idx="3591">
                  <c:v>0.47315642361111115</c:v>
                </c:pt>
                <c:pt idx="3592">
                  <c:v>0.47316011574074074</c:v>
                </c:pt>
                <c:pt idx="3593">
                  <c:v>0.473163912037037</c:v>
                </c:pt>
                <c:pt idx="3594">
                  <c:v>0.47316763888888885</c:v>
                </c:pt>
                <c:pt idx="3595">
                  <c:v>0.47317135416666667</c:v>
                </c:pt>
                <c:pt idx="3596">
                  <c:v>0.47317511574074073</c:v>
                </c:pt>
                <c:pt idx="3597">
                  <c:v>0.47317881944444445</c:v>
                </c:pt>
                <c:pt idx="3598">
                  <c:v>0.47318270833333331</c:v>
                </c:pt>
                <c:pt idx="3599">
                  <c:v>0.47318635416666671</c:v>
                </c:pt>
                <c:pt idx="3600">
                  <c:v>0.47319005787037033</c:v>
                </c:pt>
                <c:pt idx="3601">
                  <c:v>0.47319392361111112</c:v>
                </c:pt>
                <c:pt idx="3602">
                  <c:v>0.47319766203703706</c:v>
                </c:pt>
                <c:pt idx="3603">
                  <c:v>0.47320146990740741</c:v>
                </c:pt>
                <c:pt idx="3604">
                  <c:v>0.47320525462962965</c:v>
                </c:pt>
                <c:pt idx="3605">
                  <c:v>0.4732090625</c:v>
                </c:pt>
                <c:pt idx="3606">
                  <c:v>0.47321350694444447</c:v>
                </c:pt>
                <c:pt idx="3607">
                  <c:v>0.47321730324074074</c:v>
                </c:pt>
                <c:pt idx="3608">
                  <c:v>0.47322112268518518</c:v>
                </c:pt>
                <c:pt idx="3609">
                  <c:v>0.47322483796296294</c:v>
                </c:pt>
                <c:pt idx="3610">
                  <c:v>0.47322875000000003</c:v>
                </c:pt>
                <c:pt idx="3611">
                  <c:v>0.47323248842592597</c:v>
                </c:pt>
                <c:pt idx="3612">
                  <c:v>0.47323619212962958</c:v>
                </c:pt>
                <c:pt idx="3613">
                  <c:v>0.47324003472222226</c:v>
                </c:pt>
                <c:pt idx="3614">
                  <c:v>0.47324374999999996</c:v>
                </c:pt>
                <c:pt idx="3615">
                  <c:v>0.47324753472222225</c:v>
                </c:pt>
                <c:pt idx="3616">
                  <c:v>0.47325134259259261</c:v>
                </c:pt>
                <c:pt idx="3617">
                  <c:v>0.47325504629629628</c:v>
                </c:pt>
                <c:pt idx="3618">
                  <c:v>0.47325880787037033</c:v>
                </c:pt>
                <c:pt idx="3619">
                  <c:v>0.47326251157407406</c:v>
                </c:pt>
                <c:pt idx="3620">
                  <c:v>0.47326631944444442</c:v>
                </c:pt>
                <c:pt idx="3621">
                  <c:v>0.47327004629629627</c:v>
                </c:pt>
                <c:pt idx="3622">
                  <c:v>0.47327386574074071</c:v>
                </c:pt>
                <c:pt idx="3623">
                  <c:v>0.47327756944444443</c:v>
                </c:pt>
                <c:pt idx="3624">
                  <c:v>0.4732813657407407</c:v>
                </c:pt>
                <c:pt idx="3625">
                  <c:v>0.47328515046296293</c:v>
                </c:pt>
                <c:pt idx="3626">
                  <c:v>0.47328884259259257</c:v>
                </c:pt>
                <c:pt idx="3627">
                  <c:v>0.47329269675925922</c:v>
                </c:pt>
                <c:pt idx="3628">
                  <c:v>0.47329640046296295</c:v>
                </c:pt>
                <c:pt idx="3629">
                  <c:v>0.47330008101851856</c:v>
                </c:pt>
                <c:pt idx="3630">
                  <c:v>0.47330387731481482</c:v>
                </c:pt>
                <c:pt idx="3631">
                  <c:v>0.47330756944444441</c:v>
                </c:pt>
                <c:pt idx="3632">
                  <c:v>0.47331218749999998</c:v>
                </c:pt>
                <c:pt idx="3633">
                  <c:v>0.47331604166666663</c:v>
                </c:pt>
                <c:pt idx="3634">
                  <c:v>0.47331979166666666</c:v>
                </c:pt>
                <c:pt idx="3635">
                  <c:v>0.47332358796296298</c:v>
                </c:pt>
                <c:pt idx="3636">
                  <c:v>0.47332734953703709</c:v>
                </c:pt>
                <c:pt idx="3637">
                  <c:v>0.47333120370370368</c:v>
                </c:pt>
                <c:pt idx="3638">
                  <c:v>0.47333488425925929</c:v>
                </c:pt>
                <c:pt idx="3639">
                  <c:v>0.47333878472222218</c:v>
                </c:pt>
                <c:pt idx="3640">
                  <c:v>0.47334246527777779</c:v>
                </c:pt>
                <c:pt idx="3641">
                  <c:v>0.47334614583333329</c:v>
                </c:pt>
                <c:pt idx="3642">
                  <c:v>0.47335004629629629</c:v>
                </c:pt>
                <c:pt idx="3643">
                  <c:v>0.47335377314814814</c:v>
                </c:pt>
                <c:pt idx="3644">
                  <c:v>0.47335755787037037</c:v>
                </c:pt>
                <c:pt idx="3645">
                  <c:v>0.4733613078703704</c:v>
                </c:pt>
                <c:pt idx="3646">
                  <c:v>0.47336504629629633</c:v>
                </c:pt>
                <c:pt idx="3647">
                  <c:v>0.4733688425925926</c:v>
                </c:pt>
                <c:pt idx="3648">
                  <c:v>0.47337253472222224</c:v>
                </c:pt>
                <c:pt idx="3649">
                  <c:v>0.47337631944444447</c:v>
                </c:pt>
                <c:pt idx="3650">
                  <c:v>0.47338015046296295</c:v>
                </c:pt>
                <c:pt idx="3651">
                  <c:v>0.47338425925925925</c:v>
                </c:pt>
                <c:pt idx="3652">
                  <c:v>0.47338824074074076</c:v>
                </c:pt>
                <c:pt idx="3653">
                  <c:v>0.47339195601851852</c:v>
                </c:pt>
                <c:pt idx="3654">
                  <c:v>0.47339575231481484</c:v>
                </c:pt>
                <c:pt idx="3655">
                  <c:v>0.47339944444444443</c:v>
                </c:pt>
                <c:pt idx="3656">
                  <c:v>0.47340328703703705</c:v>
                </c:pt>
                <c:pt idx="3657">
                  <c:v>0.47340701388888889</c:v>
                </c:pt>
                <c:pt idx="3658">
                  <c:v>0.47341075231481483</c:v>
                </c:pt>
                <c:pt idx="3659">
                  <c:v>0.47341538194444444</c:v>
                </c:pt>
                <c:pt idx="3660">
                  <c:v>0.47341907407407408</c:v>
                </c:pt>
                <c:pt idx="3661">
                  <c:v>0.47342289351851852</c:v>
                </c:pt>
                <c:pt idx="3662">
                  <c:v>0.47342663194444445</c:v>
                </c:pt>
                <c:pt idx="3663">
                  <c:v>0.47343031249999995</c:v>
                </c:pt>
                <c:pt idx="3664">
                  <c:v>0.47343407407407406</c:v>
                </c:pt>
                <c:pt idx="3665">
                  <c:v>0.4734378125</c:v>
                </c:pt>
                <c:pt idx="3666">
                  <c:v>0.47344162037037041</c:v>
                </c:pt>
                <c:pt idx="3667">
                  <c:v>0.47344532407407408</c:v>
                </c:pt>
                <c:pt idx="3668">
                  <c:v>0.47344927083333332</c:v>
                </c:pt>
                <c:pt idx="3669">
                  <c:v>0.47345298611111114</c:v>
                </c:pt>
                <c:pt idx="3670">
                  <c:v>0.47345668981481487</c:v>
                </c:pt>
                <c:pt idx="3671">
                  <c:v>0.47346050925925925</c:v>
                </c:pt>
                <c:pt idx="3672">
                  <c:v>0.47346422453703707</c:v>
                </c:pt>
                <c:pt idx="3673">
                  <c:v>0.47346799768518522</c:v>
                </c:pt>
                <c:pt idx="3674">
                  <c:v>0.47347175925925927</c:v>
                </c:pt>
                <c:pt idx="3675">
                  <c:v>0.47347549768518515</c:v>
                </c:pt>
                <c:pt idx="3676">
                  <c:v>0.47347928240740744</c:v>
                </c:pt>
                <c:pt idx="3677">
                  <c:v>0.47348311342592592</c:v>
                </c:pt>
                <c:pt idx="3678">
                  <c:v>0.47348697916666665</c:v>
                </c:pt>
                <c:pt idx="3679">
                  <c:v>0.47349069444444442</c:v>
                </c:pt>
                <c:pt idx="3680">
                  <c:v>0.47349451388888886</c:v>
                </c:pt>
                <c:pt idx="3681">
                  <c:v>0.47349822916666667</c:v>
                </c:pt>
                <c:pt idx="3682">
                  <c:v>0.47350195601851852</c:v>
                </c:pt>
                <c:pt idx="3683">
                  <c:v>0.47350574074074075</c:v>
                </c:pt>
                <c:pt idx="3684">
                  <c:v>0.47350944444444448</c:v>
                </c:pt>
                <c:pt idx="3685">
                  <c:v>0.47351415509259259</c:v>
                </c:pt>
                <c:pt idx="3686">
                  <c:v>0.47351798611111112</c:v>
                </c:pt>
                <c:pt idx="3687">
                  <c:v>0.47352174768518518</c:v>
                </c:pt>
                <c:pt idx="3688">
                  <c:v>0.47352550925925924</c:v>
                </c:pt>
                <c:pt idx="3689">
                  <c:v>0.47352923611111114</c:v>
                </c:pt>
                <c:pt idx="3690">
                  <c:v>0.47353309027777774</c:v>
                </c:pt>
                <c:pt idx="3691">
                  <c:v>0.47353681712962964</c:v>
                </c:pt>
                <c:pt idx="3692">
                  <c:v>0.4735405324074074</c:v>
                </c:pt>
                <c:pt idx="3693">
                  <c:v>0.47354435185185184</c:v>
                </c:pt>
                <c:pt idx="3694">
                  <c:v>0.47354805555555557</c:v>
                </c:pt>
                <c:pt idx="3695">
                  <c:v>0.47355188657407404</c:v>
                </c:pt>
                <c:pt idx="3696">
                  <c:v>0.47355559027777777</c:v>
                </c:pt>
                <c:pt idx="3697">
                  <c:v>0.47355945601851851</c:v>
                </c:pt>
                <c:pt idx="3698">
                  <c:v>0.47356317129629627</c:v>
                </c:pt>
                <c:pt idx="3699">
                  <c:v>0.47356693287037038</c:v>
                </c:pt>
                <c:pt idx="3700">
                  <c:v>0.47357078703703709</c:v>
                </c:pt>
                <c:pt idx="3701">
                  <c:v>0.47357454861111115</c:v>
                </c:pt>
                <c:pt idx="3702">
                  <c:v>0.47357848379629625</c:v>
                </c:pt>
                <c:pt idx="3703">
                  <c:v>0.47358238425925925</c:v>
                </c:pt>
                <c:pt idx="3704">
                  <c:v>0.4735861111111111</c:v>
                </c:pt>
                <c:pt idx="3705">
                  <c:v>0.47358986111111112</c:v>
                </c:pt>
                <c:pt idx="3706">
                  <c:v>0.47359366898148147</c:v>
                </c:pt>
                <c:pt idx="3707">
                  <c:v>0.47359746527777774</c:v>
                </c:pt>
                <c:pt idx="3708">
                  <c:v>0.47360113425925926</c:v>
                </c:pt>
                <c:pt idx="3709">
                  <c:v>0.47360496527777779</c:v>
                </c:pt>
                <c:pt idx="3710">
                  <c:v>0.47360870370370373</c:v>
                </c:pt>
                <c:pt idx="3711">
                  <c:v>0.47361241898148149</c:v>
                </c:pt>
                <c:pt idx="3712">
                  <c:v>0.47361719907407407</c:v>
                </c:pt>
                <c:pt idx="3713">
                  <c:v>0.47362097222222221</c:v>
                </c:pt>
                <c:pt idx="3714">
                  <c:v>0.47362482638888892</c:v>
                </c:pt>
                <c:pt idx="3715">
                  <c:v>0.47362865740740739</c:v>
                </c:pt>
                <c:pt idx="3716">
                  <c:v>0.47363244212962963</c:v>
                </c:pt>
                <c:pt idx="3717">
                  <c:v>0.4736362731481481</c:v>
                </c:pt>
                <c:pt idx="3718">
                  <c:v>0.47364006944444448</c:v>
                </c:pt>
                <c:pt idx="3719">
                  <c:v>0.47364393518518516</c:v>
                </c:pt>
                <c:pt idx="3720">
                  <c:v>0.4736476736111111</c:v>
                </c:pt>
                <c:pt idx="3721">
                  <c:v>0.473651400462963</c:v>
                </c:pt>
                <c:pt idx="3722">
                  <c:v>0.47365524305555556</c:v>
                </c:pt>
                <c:pt idx="3723">
                  <c:v>0.47365901620370371</c:v>
                </c:pt>
                <c:pt idx="3724">
                  <c:v>0.47366287037037041</c:v>
                </c:pt>
                <c:pt idx="3725">
                  <c:v>0.47366660879629635</c:v>
                </c:pt>
                <c:pt idx="3726">
                  <c:v>0.47367052083333333</c:v>
                </c:pt>
                <c:pt idx="3727">
                  <c:v>0.47367430555555551</c:v>
                </c:pt>
                <c:pt idx="3728">
                  <c:v>0.47367809027777774</c:v>
                </c:pt>
                <c:pt idx="3729">
                  <c:v>0.47368200231481478</c:v>
                </c:pt>
                <c:pt idx="3730">
                  <c:v>0.47368576388888889</c:v>
                </c:pt>
                <c:pt idx="3731">
                  <c:v>0.47368960648148151</c:v>
                </c:pt>
                <c:pt idx="3732">
                  <c:v>0.47369346064814816</c:v>
                </c:pt>
                <c:pt idx="3733">
                  <c:v>0.47369721064814813</c:v>
                </c:pt>
                <c:pt idx="3734">
                  <c:v>0.47370111111111113</c:v>
                </c:pt>
                <c:pt idx="3735">
                  <c:v>0.4737049421296296</c:v>
                </c:pt>
                <c:pt idx="3736">
                  <c:v>0.47370878472222228</c:v>
                </c:pt>
                <c:pt idx="3737">
                  <c:v>0.4737125231481481</c:v>
                </c:pt>
                <c:pt idx="3738">
                  <c:v>0.4737164699074074</c:v>
                </c:pt>
                <c:pt idx="3739">
                  <c:v>0.47372101851851856</c:v>
                </c:pt>
                <c:pt idx="3740">
                  <c:v>0.47372482638888891</c:v>
                </c:pt>
                <c:pt idx="3741">
                  <c:v>0.47372865740740738</c:v>
                </c:pt>
                <c:pt idx="3742">
                  <c:v>0.47373244212962962</c:v>
                </c:pt>
                <c:pt idx="3743">
                  <c:v>0.47373637731481483</c:v>
                </c:pt>
                <c:pt idx="3744">
                  <c:v>0.47374015046296297</c:v>
                </c:pt>
                <c:pt idx="3745">
                  <c:v>0.47374390046296294</c:v>
                </c:pt>
                <c:pt idx="3746">
                  <c:v>0.47374775462962965</c:v>
                </c:pt>
                <c:pt idx="3747">
                  <c:v>0.47375152777777779</c:v>
                </c:pt>
                <c:pt idx="3748">
                  <c:v>0.47375538194444444</c:v>
                </c:pt>
                <c:pt idx="3749">
                  <c:v>0.4737591435185185</c:v>
                </c:pt>
                <c:pt idx="3750">
                  <c:v>0.47376293981481482</c:v>
                </c:pt>
                <c:pt idx="3751">
                  <c:v>0.47376675925925921</c:v>
                </c:pt>
                <c:pt idx="3752">
                  <c:v>0.47377050925925923</c:v>
                </c:pt>
                <c:pt idx="3753">
                  <c:v>0.47377442129629627</c:v>
                </c:pt>
                <c:pt idx="3754">
                  <c:v>0.47377817129629629</c:v>
                </c:pt>
                <c:pt idx="3755">
                  <c:v>0.47378206018518521</c:v>
                </c:pt>
                <c:pt idx="3756">
                  <c:v>0.47378587962962965</c:v>
                </c:pt>
                <c:pt idx="3757">
                  <c:v>0.4737896412037037</c:v>
                </c:pt>
                <c:pt idx="3758">
                  <c:v>0.47379346064814815</c:v>
                </c:pt>
                <c:pt idx="3759">
                  <c:v>0.47379732638888888</c:v>
                </c:pt>
                <c:pt idx="3760">
                  <c:v>0.47380115740740741</c:v>
                </c:pt>
                <c:pt idx="3761">
                  <c:v>0.47380490740740738</c:v>
                </c:pt>
                <c:pt idx="3762">
                  <c:v>0.47380875000000006</c:v>
                </c:pt>
                <c:pt idx="3763">
                  <c:v>0.47381256944444444</c:v>
                </c:pt>
                <c:pt idx="3764">
                  <c:v>0.47381633101851856</c:v>
                </c:pt>
                <c:pt idx="3765">
                  <c:v>0.47382108796296296</c:v>
                </c:pt>
                <c:pt idx="3766">
                  <c:v>0.47382484953703702</c:v>
                </c:pt>
                <c:pt idx="3767">
                  <c:v>0.47382859953703704</c:v>
                </c:pt>
                <c:pt idx="3768">
                  <c:v>0.47383260416666667</c:v>
                </c:pt>
                <c:pt idx="3769">
                  <c:v>0.47383653935185183</c:v>
                </c:pt>
                <c:pt idx="3770">
                  <c:v>0.47384038194444439</c:v>
                </c:pt>
                <c:pt idx="3771">
                  <c:v>0.47384410879629629</c:v>
                </c:pt>
                <c:pt idx="3772">
                  <c:v>0.47384792824074079</c:v>
                </c:pt>
                <c:pt idx="3773">
                  <c:v>0.47385164351851849</c:v>
                </c:pt>
                <c:pt idx="3774">
                  <c:v>0.47385560185185183</c:v>
                </c:pt>
                <c:pt idx="3775">
                  <c:v>0.47385956018518516</c:v>
                </c:pt>
                <c:pt idx="3776">
                  <c:v>0.4738632523148148</c:v>
                </c:pt>
                <c:pt idx="3777">
                  <c:v>0.47386712962962968</c:v>
                </c:pt>
                <c:pt idx="3778">
                  <c:v>0.4738708333333333</c:v>
                </c:pt>
                <c:pt idx="3779">
                  <c:v>0.47387458333333332</c:v>
                </c:pt>
                <c:pt idx="3780">
                  <c:v>0.47387842592592594</c:v>
                </c:pt>
                <c:pt idx="3781">
                  <c:v>0.47388215277777773</c:v>
                </c:pt>
                <c:pt idx="3782">
                  <c:v>0.4738859606481482</c:v>
                </c:pt>
                <c:pt idx="3783">
                  <c:v>0.47388979166666667</c:v>
                </c:pt>
                <c:pt idx="3784">
                  <c:v>0.47389359953703702</c:v>
                </c:pt>
                <c:pt idx="3785">
                  <c:v>0.47389773148148145</c:v>
                </c:pt>
                <c:pt idx="3786">
                  <c:v>0.4739015046296296</c:v>
                </c:pt>
                <c:pt idx="3787">
                  <c:v>0.47390527777777774</c:v>
                </c:pt>
                <c:pt idx="3788">
                  <c:v>0.47390895833333335</c:v>
                </c:pt>
                <c:pt idx="3789">
                  <c:v>0.47391284722222221</c:v>
                </c:pt>
                <c:pt idx="3790">
                  <c:v>0.47391658564814815</c:v>
                </c:pt>
                <c:pt idx="3791">
                  <c:v>0.47392028935185188</c:v>
                </c:pt>
                <c:pt idx="3792">
                  <c:v>0.47392493055555557</c:v>
                </c:pt>
                <c:pt idx="3793">
                  <c:v>0.47392863425925924</c:v>
                </c:pt>
                <c:pt idx="3794">
                  <c:v>0.47393246527777783</c:v>
                </c:pt>
                <c:pt idx="3795">
                  <c:v>0.4739362962962963</c:v>
                </c:pt>
                <c:pt idx="3796">
                  <c:v>0.47394001157407412</c:v>
                </c:pt>
                <c:pt idx="3797">
                  <c:v>0.47394378472222226</c:v>
                </c:pt>
                <c:pt idx="3798">
                  <c:v>0.47394761574074074</c:v>
                </c:pt>
                <c:pt idx="3799">
                  <c:v>0.47395146990740744</c:v>
                </c:pt>
                <c:pt idx="3800">
                  <c:v>0.47395515046296294</c:v>
                </c:pt>
                <c:pt idx="3801">
                  <c:v>0.47395908564814815</c:v>
                </c:pt>
                <c:pt idx="3802">
                  <c:v>0.47396283564814817</c:v>
                </c:pt>
                <c:pt idx="3803">
                  <c:v>0.47396655092592593</c:v>
                </c:pt>
                <c:pt idx="3804">
                  <c:v>0.4739704282407407</c:v>
                </c:pt>
                <c:pt idx="3805">
                  <c:v>0.47397414351851852</c:v>
                </c:pt>
                <c:pt idx="3806">
                  <c:v>0.47397796296296296</c:v>
                </c:pt>
                <c:pt idx="3807">
                  <c:v>0.47398178240740746</c:v>
                </c:pt>
                <c:pt idx="3808">
                  <c:v>0.47398554398148152</c:v>
                </c:pt>
                <c:pt idx="3809">
                  <c:v>0.47398931712962966</c:v>
                </c:pt>
                <c:pt idx="3810">
                  <c:v>0.47399315972222222</c:v>
                </c:pt>
                <c:pt idx="3811">
                  <c:v>0.4739969907407407</c:v>
                </c:pt>
                <c:pt idx="3812">
                  <c:v>0.47400069444444443</c:v>
                </c:pt>
                <c:pt idx="3813">
                  <c:v>0.47400452546296296</c:v>
                </c:pt>
                <c:pt idx="3814">
                  <c:v>0.47400833333333336</c:v>
                </c:pt>
                <c:pt idx="3815">
                  <c:v>0.47401207175925925</c:v>
                </c:pt>
                <c:pt idx="3816">
                  <c:v>0.47401589120370374</c:v>
                </c:pt>
                <c:pt idx="3817">
                  <c:v>0.47401961805555554</c:v>
                </c:pt>
                <c:pt idx="3818">
                  <c:v>0.47402432870370376</c:v>
                </c:pt>
                <c:pt idx="3819">
                  <c:v>0.47402806712962958</c:v>
                </c:pt>
                <c:pt idx="3820">
                  <c:v>0.47403181712962961</c:v>
                </c:pt>
                <c:pt idx="3821">
                  <c:v>0.47403559027777775</c:v>
                </c:pt>
                <c:pt idx="3822">
                  <c:v>0.47403943287037037</c:v>
                </c:pt>
                <c:pt idx="3823">
                  <c:v>0.47404327546296293</c:v>
                </c:pt>
                <c:pt idx="3824">
                  <c:v>0.47404699074074075</c:v>
                </c:pt>
                <c:pt idx="3825">
                  <c:v>0.47405069444444448</c:v>
                </c:pt>
                <c:pt idx="3826">
                  <c:v>0.47405452546296295</c:v>
                </c:pt>
                <c:pt idx="3827">
                  <c:v>0.47405825231481485</c:v>
                </c:pt>
                <c:pt idx="3828">
                  <c:v>0.47406203703703703</c:v>
                </c:pt>
                <c:pt idx="3829">
                  <c:v>0.47406577546296297</c:v>
                </c:pt>
                <c:pt idx="3830">
                  <c:v>0.47406968749999995</c:v>
                </c:pt>
                <c:pt idx="3831">
                  <c:v>0.47407342592592588</c:v>
                </c:pt>
                <c:pt idx="3832">
                  <c:v>0.47407721064814812</c:v>
                </c:pt>
                <c:pt idx="3833">
                  <c:v>0.47408106481481482</c:v>
                </c:pt>
                <c:pt idx="3834">
                  <c:v>0.47408478009259264</c:v>
                </c:pt>
                <c:pt idx="3835">
                  <c:v>0.4740885763888889</c:v>
                </c:pt>
                <c:pt idx="3836">
                  <c:v>0.47409237268518517</c:v>
                </c:pt>
                <c:pt idx="3837">
                  <c:v>0.4740961226851852</c:v>
                </c:pt>
                <c:pt idx="3838">
                  <c:v>0.47409987268518522</c:v>
                </c:pt>
                <c:pt idx="3839">
                  <c:v>0.47410366898148149</c:v>
                </c:pt>
                <c:pt idx="3840">
                  <c:v>0.47410747685185184</c:v>
                </c:pt>
                <c:pt idx="3841">
                  <c:v>0.47411120370370369</c:v>
                </c:pt>
                <c:pt idx="3842">
                  <c:v>0.47411508101851857</c:v>
                </c:pt>
                <c:pt idx="3843">
                  <c:v>0.47411881944444439</c:v>
                </c:pt>
                <c:pt idx="3844">
                  <c:v>0.4741225462962963</c:v>
                </c:pt>
                <c:pt idx="3845">
                  <c:v>0.47412728009259258</c:v>
                </c:pt>
                <c:pt idx="3846">
                  <c:v>0.47413098379629631</c:v>
                </c:pt>
                <c:pt idx="3847">
                  <c:v>0.47413482638888887</c:v>
                </c:pt>
                <c:pt idx="3848">
                  <c:v>0.47413861111111116</c:v>
                </c:pt>
                <c:pt idx="3849">
                  <c:v>0.47414233796296296</c:v>
                </c:pt>
                <c:pt idx="3850">
                  <c:v>0.47414614583333337</c:v>
                </c:pt>
                <c:pt idx="3851">
                  <c:v>0.47414997685185184</c:v>
                </c:pt>
                <c:pt idx="3852">
                  <c:v>0.4741538194444444</c:v>
                </c:pt>
                <c:pt idx="3853">
                  <c:v>0.47415752314814813</c:v>
                </c:pt>
                <c:pt idx="3854">
                  <c:v>0.47416130787037036</c:v>
                </c:pt>
                <c:pt idx="3855">
                  <c:v>0.47416510416666663</c:v>
                </c:pt>
                <c:pt idx="3856">
                  <c:v>0.47416885416666665</c:v>
                </c:pt>
                <c:pt idx="3857">
                  <c:v>0.47417277777777778</c:v>
                </c:pt>
                <c:pt idx="3858">
                  <c:v>0.47417655092592592</c:v>
                </c:pt>
                <c:pt idx="3859">
                  <c:v>0.4741803819444444</c:v>
                </c:pt>
                <c:pt idx="3860">
                  <c:v>0.47418422453703707</c:v>
                </c:pt>
                <c:pt idx="3861">
                  <c:v>0.47418796296296301</c:v>
                </c:pt>
                <c:pt idx="3862">
                  <c:v>0.47419179398148148</c:v>
                </c:pt>
                <c:pt idx="3863">
                  <c:v>0.47419562499999995</c:v>
                </c:pt>
                <c:pt idx="3864">
                  <c:v>0.47419950231481484</c:v>
                </c:pt>
                <c:pt idx="3865">
                  <c:v>0.47420327546296298</c:v>
                </c:pt>
                <c:pt idx="3866">
                  <c:v>0.47420697916666671</c:v>
                </c:pt>
                <c:pt idx="3867">
                  <c:v>0.47421078703703706</c:v>
                </c:pt>
                <c:pt idx="3868">
                  <c:v>0.47421454861111112</c:v>
                </c:pt>
                <c:pt idx="3869">
                  <c:v>0.47421837962962959</c:v>
                </c:pt>
                <c:pt idx="3870">
                  <c:v>0.47422211805555553</c:v>
                </c:pt>
                <c:pt idx="3871">
                  <c:v>0.47422598379629632</c:v>
                </c:pt>
                <c:pt idx="3872">
                  <c:v>0.47423049768518521</c:v>
                </c:pt>
                <c:pt idx="3873">
                  <c:v>0.47423422453703701</c:v>
                </c:pt>
                <c:pt idx="3874">
                  <c:v>0.47423804398148151</c:v>
                </c:pt>
                <c:pt idx="3875">
                  <c:v>0.4742417708333333</c:v>
                </c:pt>
                <c:pt idx="3876">
                  <c:v>0.4742456712962963</c:v>
                </c:pt>
                <c:pt idx="3877">
                  <c:v>0.47424939814814815</c:v>
                </c:pt>
                <c:pt idx="3878">
                  <c:v>0.474253125</c:v>
                </c:pt>
                <c:pt idx="3879">
                  <c:v>0.47425693287037035</c:v>
                </c:pt>
                <c:pt idx="3880">
                  <c:v>0.4742607060185185</c:v>
                </c:pt>
                <c:pt idx="3881">
                  <c:v>0.47426453703703703</c:v>
                </c:pt>
                <c:pt idx="3882">
                  <c:v>0.47426826388888887</c:v>
                </c:pt>
                <c:pt idx="3883">
                  <c:v>0.47427204861111111</c:v>
                </c:pt>
                <c:pt idx="3884">
                  <c:v>0.47427584490740737</c:v>
                </c:pt>
                <c:pt idx="3885">
                  <c:v>0.47427957175925922</c:v>
                </c:pt>
                <c:pt idx="3886">
                  <c:v>0.4742834490740741</c:v>
                </c:pt>
                <c:pt idx="3887">
                  <c:v>0.47428718750000004</c:v>
                </c:pt>
                <c:pt idx="3888">
                  <c:v>0.47429099537037039</c:v>
                </c:pt>
                <c:pt idx="3889">
                  <c:v>0.47429478009259257</c:v>
                </c:pt>
                <c:pt idx="3890">
                  <c:v>0.47429847222222227</c:v>
                </c:pt>
                <c:pt idx="3891">
                  <c:v>0.47430225694444444</c:v>
                </c:pt>
                <c:pt idx="3892">
                  <c:v>0.47430600694444447</c:v>
                </c:pt>
                <c:pt idx="3893">
                  <c:v>0.47431006944444443</c:v>
                </c:pt>
                <c:pt idx="3894">
                  <c:v>0.47431381944444445</c:v>
                </c:pt>
                <c:pt idx="3895">
                  <c:v>0.47431777777777778</c:v>
                </c:pt>
                <c:pt idx="3896">
                  <c:v>0.47432153935185184</c:v>
                </c:pt>
                <c:pt idx="3897">
                  <c:v>0.47432532407407407</c:v>
                </c:pt>
                <c:pt idx="3898">
                  <c:v>0.47433005787037036</c:v>
                </c:pt>
                <c:pt idx="3899">
                  <c:v>0.4743338310185185</c:v>
                </c:pt>
                <c:pt idx="3900">
                  <c:v>0.47433769675925924</c:v>
                </c:pt>
                <c:pt idx="3901">
                  <c:v>0.47434151620370368</c:v>
                </c:pt>
                <c:pt idx="3902">
                  <c:v>0.47434527777777774</c:v>
                </c:pt>
                <c:pt idx="3903">
                  <c:v>0.47434912037037041</c:v>
                </c:pt>
                <c:pt idx="3904">
                  <c:v>0.47435295138888889</c:v>
                </c:pt>
                <c:pt idx="3905">
                  <c:v>0.47435685185185189</c:v>
                </c:pt>
                <c:pt idx="3906">
                  <c:v>0.47436061342592595</c:v>
                </c:pt>
                <c:pt idx="3907">
                  <c:v>0.47436444444444442</c:v>
                </c:pt>
                <c:pt idx="3908">
                  <c:v>0.47436826388888886</c:v>
                </c:pt>
                <c:pt idx="3909">
                  <c:v>0.4743720486111111</c:v>
                </c:pt>
                <c:pt idx="3910">
                  <c:v>0.47437600694444443</c:v>
                </c:pt>
                <c:pt idx="3911">
                  <c:v>0.47437976851851849</c:v>
                </c:pt>
                <c:pt idx="3912">
                  <c:v>0.47438363425925928</c:v>
                </c:pt>
                <c:pt idx="3913">
                  <c:v>0.47438752314814819</c:v>
                </c:pt>
                <c:pt idx="3914">
                  <c:v>0.47439129629629634</c:v>
                </c:pt>
                <c:pt idx="3915">
                  <c:v>0.4743951388888889</c:v>
                </c:pt>
                <c:pt idx="3916">
                  <c:v>0.47439898148148146</c:v>
                </c:pt>
                <c:pt idx="3917">
                  <c:v>0.47440287037037038</c:v>
                </c:pt>
                <c:pt idx="3918">
                  <c:v>0.47440663194444443</c:v>
                </c:pt>
                <c:pt idx="3919">
                  <c:v>0.47441050925925926</c:v>
                </c:pt>
                <c:pt idx="3920">
                  <c:v>0.47441434027777779</c:v>
                </c:pt>
                <c:pt idx="3921">
                  <c:v>0.47441810185185185</c:v>
                </c:pt>
                <c:pt idx="3922">
                  <c:v>0.47442201388888888</c:v>
                </c:pt>
                <c:pt idx="3923">
                  <c:v>0.47442582175925924</c:v>
                </c:pt>
                <c:pt idx="3924">
                  <c:v>0.47442967592592594</c:v>
                </c:pt>
                <c:pt idx="3925">
                  <c:v>0.47443435185185184</c:v>
                </c:pt>
                <c:pt idx="3926">
                  <c:v>0.4744381134259259</c:v>
                </c:pt>
                <c:pt idx="3927">
                  <c:v>0.47444196759259261</c:v>
                </c:pt>
                <c:pt idx="3928">
                  <c:v>0.47444583333333329</c:v>
                </c:pt>
                <c:pt idx="3929">
                  <c:v>0.47444971064814817</c:v>
                </c:pt>
                <c:pt idx="3930">
                  <c:v>0.47445354166666664</c:v>
                </c:pt>
                <c:pt idx="3931">
                  <c:v>0.47445740740740744</c:v>
                </c:pt>
                <c:pt idx="3932">
                  <c:v>0.47446125</c:v>
                </c:pt>
                <c:pt idx="3933">
                  <c:v>0.47446501157407406</c:v>
                </c:pt>
                <c:pt idx="3934">
                  <c:v>0.47446901620370374</c:v>
                </c:pt>
                <c:pt idx="3935">
                  <c:v>0.47447283564814818</c:v>
                </c:pt>
                <c:pt idx="3936">
                  <c:v>0.47447658564814815</c:v>
                </c:pt>
                <c:pt idx="3937">
                  <c:v>0.47448047453703701</c:v>
                </c:pt>
                <c:pt idx="3938">
                  <c:v>0.47448425925925924</c:v>
                </c:pt>
                <c:pt idx="3939">
                  <c:v>0.47448810185185186</c:v>
                </c:pt>
                <c:pt idx="3940">
                  <c:v>0.47449195601851851</c:v>
                </c:pt>
                <c:pt idx="3941">
                  <c:v>0.47449585648148146</c:v>
                </c:pt>
                <c:pt idx="3942">
                  <c:v>0.4744996296296296</c:v>
                </c:pt>
                <c:pt idx="3943">
                  <c:v>0.47450343749999996</c:v>
                </c:pt>
                <c:pt idx="3944">
                  <c:v>0.47450731481481484</c:v>
                </c:pt>
                <c:pt idx="3945">
                  <c:v>0.47451105324074078</c:v>
                </c:pt>
                <c:pt idx="3946">
                  <c:v>0.47451498842592593</c:v>
                </c:pt>
                <c:pt idx="3947">
                  <c:v>0.47451876157407408</c:v>
                </c:pt>
                <c:pt idx="3948">
                  <c:v>0.47452252314814819</c:v>
                </c:pt>
                <c:pt idx="3949">
                  <c:v>0.47452645833333335</c:v>
                </c:pt>
                <c:pt idx="3950">
                  <c:v>0.47453028935185187</c:v>
                </c:pt>
                <c:pt idx="3951">
                  <c:v>0.47453494212962966</c:v>
                </c:pt>
                <c:pt idx="3952">
                  <c:v>0.47453873842592592</c:v>
                </c:pt>
                <c:pt idx="3953">
                  <c:v>0.47454247685185186</c:v>
                </c:pt>
                <c:pt idx="3954">
                  <c:v>0.47454626157407409</c:v>
                </c:pt>
                <c:pt idx="3955">
                  <c:v>0.47455009259259257</c:v>
                </c:pt>
                <c:pt idx="3956">
                  <c:v>0.47455394675925927</c:v>
                </c:pt>
                <c:pt idx="3957">
                  <c:v>0.47455766203703703</c:v>
                </c:pt>
                <c:pt idx="3958">
                  <c:v>0.47456159722222219</c:v>
                </c:pt>
                <c:pt idx="3959">
                  <c:v>0.47456532407407409</c:v>
                </c:pt>
                <c:pt idx="3960">
                  <c:v>0.47456910879629627</c:v>
                </c:pt>
                <c:pt idx="3961">
                  <c:v>0.47457299768518518</c:v>
                </c:pt>
                <c:pt idx="3962">
                  <c:v>0.4745767939814815</c:v>
                </c:pt>
                <c:pt idx="3963">
                  <c:v>0.47458059027777777</c:v>
                </c:pt>
                <c:pt idx="3964">
                  <c:v>0.47458440972222221</c:v>
                </c:pt>
                <c:pt idx="3965">
                  <c:v>0.47458813657407406</c:v>
                </c:pt>
                <c:pt idx="3966">
                  <c:v>0.47459194444444441</c:v>
                </c:pt>
                <c:pt idx="3967">
                  <c:v>0.47459576388888891</c:v>
                </c:pt>
                <c:pt idx="3968">
                  <c:v>0.47459962962962959</c:v>
                </c:pt>
                <c:pt idx="3969">
                  <c:v>0.47460333333333332</c:v>
                </c:pt>
                <c:pt idx="3970">
                  <c:v>0.47460723379629632</c:v>
                </c:pt>
                <c:pt idx="3971">
                  <c:v>0.47461100694444447</c:v>
                </c:pt>
                <c:pt idx="3972">
                  <c:v>0.47461472222222217</c:v>
                </c:pt>
                <c:pt idx="3973">
                  <c:v>0.47461906249999997</c:v>
                </c:pt>
                <c:pt idx="3974">
                  <c:v>0.47462282407407402</c:v>
                </c:pt>
                <c:pt idx="3975">
                  <c:v>0.4746266203703704</c:v>
                </c:pt>
                <c:pt idx="3976">
                  <c:v>0.47463039351851855</c:v>
                </c:pt>
                <c:pt idx="3977">
                  <c:v>0.47463418981481481</c:v>
                </c:pt>
                <c:pt idx="3978">
                  <c:v>0.47463878472222221</c:v>
                </c:pt>
                <c:pt idx="3979">
                  <c:v>0.47464295138888885</c:v>
                </c:pt>
                <c:pt idx="3980">
                  <c:v>0.47464721064814813</c:v>
                </c:pt>
                <c:pt idx="3981">
                  <c:v>0.47465096064814816</c:v>
                </c:pt>
                <c:pt idx="3982">
                  <c:v>0.47465475694444442</c:v>
                </c:pt>
                <c:pt idx="3983">
                  <c:v>0.47465857638888886</c:v>
                </c:pt>
                <c:pt idx="3984">
                  <c:v>0.47466234953703701</c:v>
                </c:pt>
                <c:pt idx="3985">
                  <c:v>0.47466626157407404</c:v>
                </c:pt>
                <c:pt idx="3986">
                  <c:v>0.47467001157407407</c:v>
                </c:pt>
                <c:pt idx="3987">
                  <c:v>0.47467384259259254</c:v>
                </c:pt>
                <c:pt idx="3988">
                  <c:v>0.47467769675925925</c:v>
                </c:pt>
                <c:pt idx="3989">
                  <c:v>0.47468145833333336</c:v>
                </c:pt>
                <c:pt idx="3990">
                  <c:v>0.47468525462962963</c:v>
                </c:pt>
                <c:pt idx="3991">
                  <c:v>0.47468910879629628</c:v>
                </c:pt>
                <c:pt idx="3992">
                  <c:v>0.4746929513888889</c:v>
                </c:pt>
                <c:pt idx="3993">
                  <c:v>0.47469667824074074</c:v>
                </c:pt>
                <c:pt idx="3994">
                  <c:v>0.4747004861111111</c:v>
                </c:pt>
                <c:pt idx="3995">
                  <c:v>0.47470429398148145</c:v>
                </c:pt>
                <c:pt idx="3996">
                  <c:v>0.47470799768518518</c:v>
                </c:pt>
                <c:pt idx="3997">
                  <c:v>0.47471188657407409</c:v>
                </c:pt>
                <c:pt idx="3998">
                  <c:v>0.47471561342592589</c:v>
                </c:pt>
                <c:pt idx="3999">
                  <c:v>0.47471945601851856</c:v>
                </c:pt>
                <c:pt idx="4000">
                  <c:v>0.47472324074074074</c:v>
                </c:pt>
                <c:pt idx="4001">
                  <c:v>0.47472697916666667</c:v>
                </c:pt>
                <c:pt idx="4002">
                  <c:v>0.47473079861111112</c:v>
                </c:pt>
                <c:pt idx="4003">
                  <c:v>0.47473468750000003</c:v>
                </c:pt>
                <c:pt idx="4004">
                  <c:v>0.47473940972222223</c:v>
                </c:pt>
                <c:pt idx="4005">
                  <c:v>0.47474312499999999</c:v>
                </c:pt>
                <c:pt idx="4006">
                  <c:v>0.47474699074074073</c:v>
                </c:pt>
                <c:pt idx="4007">
                  <c:v>0.47475082175925926</c:v>
                </c:pt>
                <c:pt idx="4008">
                  <c:v>0.47475456018518519</c:v>
                </c:pt>
                <c:pt idx="4009">
                  <c:v>0.47475848379629632</c:v>
                </c:pt>
                <c:pt idx="4010">
                  <c:v>0.47476223379629628</c:v>
                </c:pt>
                <c:pt idx="4011">
                  <c:v>0.47476598379629631</c:v>
                </c:pt>
                <c:pt idx="4012">
                  <c:v>0.47476987268518517</c:v>
                </c:pt>
                <c:pt idx="4013">
                  <c:v>0.47477362268518514</c:v>
                </c:pt>
                <c:pt idx="4014">
                  <c:v>0.47477744212962963</c:v>
                </c:pt>
                <c:pt idx="4015">
                  <c:v>0.47478124999999999</c:v>
                </c:pt>
                <c:pt idx="4016">
                  <c:v>0.4747851388888889</c:v>
                </c:pt>
                <c:pt idx="4017">
                  <c:v>0.4747888657407407</c:v>
                </c:pt>
                <c:pt idx="4018">
                  <c:v>0.47479267361111116</c:v>
                </c:pt>
                <c:pt idx="4019">
                  <c:v>0.47479653935185184</c:v>
                </c:pt>
                <c:pt idx="4020">
                  <c:v>0.4748003009259259</c:v>
                </c:pt>
                <c:pt idx="4021">
                  <c:v>0.47480427083333332</c:v>
                </c:pt>
                <c:pt idx="4022">
                  <c:v>0.47480802083333334</c:v>
                </c:pt>
                <c:pt idx="4023">
                  <c:v>0.47481172453703707</c:v>
                </c:pt>
                <c:pt idx="4024">
                  <c:v>0.47481565972222223</c:v>
                </c:pt>
                <c:pt idx="4025">
                  <c:v>0.47481945601851855</c:v>
                </c:pt>
                <c:pt idx="4026">
                  <c:v>0.47482328703703702</c:v>
                </c:pt>
                <c:pt idx="4027">
                  <c:v>0.47482715277777782</c:v>
                </c:pt>
                <c:pt idx="4028">
                  <c:v>0.47483100694444441</c:v>
                </c:pt>
                <c:pt idx="4029">
                  <c:v>0.47483474537037035</c:v>
                </c:pt>
                <c:pt idx="4030">
                  <c:v>0.47483862268518523</c:v>
                </c:pt>
                <c:pt idx="4031">
                  <c:v>0.47484331018518522</c:v>
                </c:pt>
                <c:pt idx="4032">
                  <c:v>0.47484702546296292</c:v>
                </c:pt>
                <c:pt idx="4033">
                  <c:v>0.47485093750000001</c:v>
                </c:pt>
                <c:pt idx="4034">
                  <c:v>0.47485468749999998</c:v>
                </c:pt>
                <c:pt idx="4035">
                  <c:v>0.47485842592592592</c:v>
                </c:pt>
                <c:pt idx="4036">
                  <c:v>0.47486240740740743</c:v>
                </c:pt>
                <c:pt idx="4037">
                  <c:v>0.47486613425925928</c:v>
                </c:pt>
                <c:pt idx="4038">
                  <c:v>0.47486996527777775</c:v>
                </c:pt>
                <c:pt idx="4039">
                  <c:v>0.47487374999999998</c:v>
                </c:pt>
                <c:pt idx="4040">
                  <c:v>0.47487752314814813</c:v>
                </c:pt>
                <c:pt idx="4041">
                  <c:v>0.47488131944444439</c:v>
                </c:pt>
                <c:pt idx="4042">
                  <c:v>0.4748851736111111</c:v>
                </c:pt>
                <c:pt idx="4043">
                  <c:v>0.47488903935185184</c:v>
                </c:pt>
                <c:pt idx="4044">
                  <c:v>0.47489278935185181</c:v>
                </c:pt>
                <c:pt idx="4045">
                  <c:v>0.47489675925925923</c:v>
                </c:pt>
                <c:pt idx="4046">
                  <c:v>0.47490054398148152</c:v>
                </c:pt>
                <c:pt idx="4047">
                  <c:v>0.47490427083333331</c:v>
                </c:pt>
                <c:pt idx="4048">
                  <c:v>0.47490818287037034</c:v>
                </c:pt>
                <c:pt idx="4049">
                  <c:v>0.47491194444444446</c:v>
                </c:pt>
                <c:pt idx="4050">
                  <c:v>0.47491578703703707</c:v>
                </c:pt>
                <c:pt idx="4051">
                  <c:v>0.47491965277777776</c:v>
                </c:pt>
                <c:pt idx="4052">
                  <c:v>0.47492344907407408</c:v>
                </c:pt>
                <c:pt idx="4053">
                  <c:v>0.47492726851851846</c:v>
                </c:pt>
                <c:pt idx="4054">
                  <c:v>0.47493105324074075</c:v>
                </c:pt>
                <c:pt idx="4055">
                  <c:v>0.4749349074074074</c:v>
                </c:pt>
                <c:pt idx="4056">
                  <c:v>0.47493866898148146</c:v>
                </c:pt>
                <c:pt idx="4057">
                  <c:v>0.47494256944444446</c:v>
                </c:pt>
                <c:pt idx="4058">
                  <c:v>0.47494719907407407</c:v>
                </c:pt>
                <c:pt idx="4059">
                  <c:v>0.47495094907407404</c:v>
                </c:pt>
                <c:pt idx="4060">
                  <c:v>0.47495490740740737</c:v>
                </c:pt>
                <c:pt idx="4061">
                  <c:v>0.4749586458333333</c:v>
                </c:pt>
                <c:pt idx="4062">
                  <c:v>0.47496248842592598</c:v>
                </c:pt>
                <c:pt idx="4063">
                  <c:v>0.47496625000000003</c:v>
                </c:pt>
                <c:pt idx="4064">
                  <c:v>0.4749700462962963</c:v>
                </c:pt>
                <c:pt idx="4065">
                  <c:v>0.47497384259259262</c:v>
                </c:pt>
                <c:pt idx="4066">
                  <c:v>0.47497769675925922</c:v>
                </c:pt>
                <c:pt idx="4067">
                  <c:v>0.47498155092592592</c:v>
                </c:pt>
                <c:pt idx="4068">
                  <c:v>0.47498525462962959</c:v>
                </c:pt>
                <c:pt idx="4069">
                  <c:v>0.4749891087962963</c:v>
                </c:pt>
                <c:pt idx="4070">
                  <c:v>0.47499297453703698</c:v>
                </c:pt>
                <c:pt idx="4071">
                  <c:v>0.47499671296296292</c:v>
                </c:pt>
                <c:pt idx="4072">
                  <c:v>0.47500057870370371</c:v>
                </c:pt>
                <c:pt idx="4073">
                  <c:v>0.47500456018518517</c:v>
                </c:pt>
                <c:pt idx="4074">
                  <c:v>0.47500843750000005</c:v>
                </c:pt>
                <c:pt idx="4075">
                  <c:v>0.47501239583333338</c:v>
                </c:pt>
                <c:pt idx="4076">
                  <c:v>0.47501621527777776</c:v>
                </c:pt>
                <c:pt idx="4077">
                  <c:v>0.47502010416666668</c:v>
                </c:pt>
                <c:pt idx="4078">
                  <c:v>0.47502401620370366</c:v>
                </c:pt>
                <c:pt idx="4079">
                  <c:v>0.47502792824074075</c:v>
                </c:pt>
                <c:pt idx="4080">
                  <c:v>0.47503170138888889</c:v>
                </c:pt>
                <c:pt idx="4081">
                  <c:v>0.4750357291666667</c:v>
                </c:pt>
                <c:pt idx="4082">
                  <c:v>0.47503952546296296</c:v>
                </c:pt>
                <c:pt idx="4083">
                  <c:v>0.4750433101851852</c:v>
                </c:pt>
                <c:pt idx="4084">
                  <c:v>0.4750481134259259</c:v>
                </c:pt>
                <c:pt idx="4085">
                  <c:v>0.47505194444444448</c:v>
                </c:pt>
                <c:pt idx="4086">
                  <c:v>0.47505582175925926</c:v>
                </c:pt>
                <c:pt idx="4087">
                  <c:v>0.47505966435185187</c:v>
                </c:pt>
                <c:pt idx="4088">
                  <c:v>0.47506344907407411</c:v>
                </c:pt>
                <c:pt idx="4089">
                  <c:v>0.47506736111111114</c:v>
                </c:pt>
                <c:pt idx="4090">
                  <c:v>0.47507125</c:v>
                </c:pt>
                <c:pt idx="4091">
                  <c:v>0.47507518518518516</c:v>
                </c:pt>
                <c:pt idx="4092">
                  <c:v>0.4750790046296296</c:v>
                </c:pt>
                <c:pt idx="4093">
                  <c:v>0.47508288194444442</c:v>
                </c:pt>
                <c:pt idx="4094">
                  <c:v>0.47508673611111113</c:v>
                </c:pt>
                <c:pt idx="4095">
                  <c:v>0.47509054398148148</c:v>
                </c:pt>
                <c:pt idx="4096">
                  <c:v>0.4750945138888889</c:v>
                </c:pt>
                <c:pt idx="4097">
                  <c:v>0.47509833333333334</c:v>
                </c:pt>
                <c:pt idx="4098">
                  <c:v>0.47510223379629629</c:v>
                </c:pt>
                <c:pt idx="4099">
                  <c:v>0.47510611111111106</c:v>
                </c:pt>
                <c:pt idx="4100">
                  <c:v>0.47510989583333335</c:v>
                </c:pt>
                <c:pt idx="4101">
                  <c:v>0.4751137962962963</c:v>
                </c:pt>
                <c:pt idx="4102">
                  <c:v>0.47511767361111112</c:v>
                </c:pt>
                <c:pt idx="4103">
                  <c:v>0.47512160879629634</c:v>
                </c:pt>
                <c:pt idx="4104">
                  <c:v>0.47512538194444448</c:v>
                </c:pt>
                <c:pt idx="4105">
                  <c:v>0.47512927083333328</c:v>
                </c:pt>
                <c:pt idx="4106">
                  <c:v>0.47513312499999999</c:v>
                </c:pt>
                <c:pt idx="4107">
                  <c:v>0.47513689814814813</c:v>
                </c:pt>
                <c:pt idx="4108">
                  <c:v>0.47514087962962964</c:v>
                </c:pt>
                <c:pt idx="4109">
                  <c:v>0.47514469907407403</c:v>
                </c:pt>
                <c:pt idx="4110">
                  <c:v>0.47514859953703703</c:v>
                </c:pt>
                <c:pt idx="4111">
                  <c:v>0.4751532638888889</c:v>
                </c:pt>
                <c:pt idx="4112">
                  <c:v>0.47515714120370367</c:v>
                </c:pt>
                <c:pt idx="4113">
                  <c:v>0.475161099537037</c:v>
                </c:pt>
                <c:pt idx="4114">
                  <c:v>0.4751648726851852</c:v>
                </c:pt>
                <c:pt idx="4115">
                  <c:v>0.47516880787037036</c:v>
                </c:pt>
                <c:pt idx="4116">
                  <c:v>0.47517261574074077</c:v>
                </c:pt>
                <c:pt idx="4117">
                  <c:v>0.47517644675925924</c:v>
                </c:pt>
                <c:pt idx="4118">
                  <c:v>0.47518032407407412</c:v>
                </c:pt>
                <c:pt idx="4119">
                  <c:v>0.4751841550925926</c:v>
                </c:pt>
                <c:pt idx="4120">
                  <c:v>0.4751880555555556</c:v>
                </c:pt>
                <c:pt idx="4121">
                  <c:v>0.47519187499999999</c:v>
                </c:pt>
                <c:pt idx="4122">
                  <c:v>0.4751957638888889</c:v>
                </c:pt>
                <c:pt idx="4123">
                  <c:v>0.47519967592592588</c:v>
                </c:pt>
                <c:pt idx="4124">
                  <c:v>0.47520351851851855</c:v>
                </c:pt>
                <c:pt idx="4125">
                  <c:v>0.47520744212962968</c:v>
                </c:pt>
                <c:pt idx="4126">
                  <c:v>0.47521122685185185</c:v>
                </c:pt>
                <c:pt idx="4127">
                  <c:v>0.47521513888888894</c:v>
                </c:pt>
                <c:pt idx="4128">
                  <c:v>0.4752189467592593</c:v>
                </c:pt>
                <c:pt idx="4129">
                  <c:v>0.47522278935185186</c:v>
                </c:pt>
                <c:pt idx="4130">
                  <c:v>0.47522666666666669</c:v>
                </c:pt>
                <c:pt idx="4131">
                  <c:v>0.47523045138888892</c:v>
                </c:pt>
                <c:pt idx="4132">
                  <c:v>0.47523432870370369</c:v>
                </c:pt>
                <c:pt idx="4133">
                  <c:v>0.47523806712962963</c:v>
                </c:pt>
                <c:pt idx="4134">
                  <c:v>0.47524182870370368</c:v>
                </c:pt>
                <c:pt idx="4135">
                  <c:v>0.47524569444444448</c:v>
                </c:pt>
                <c:pt idx="4136">
                  <c:v>0.47524943287037041</c:v>
                </c:pt>
                <c:pt idx="4137">
                  <c:v>0.47525415509259261</c:v>
                </c:pt>
                <c:pt idx="4138">
                  <c:v>0.47525790509259264</c:v>
                </c:pt>
                <c:pt idx="4139">
                  <c:v>0.47526185185185188</c:v>
                </c:pt>
                <c:pt idx="4140">
                  <c:v>0.47526561342592594</c:v>
                </c:pt>
                <c:pt idx="4141">
                  <c:v>0.47526935185185182</c:v>
                </c:pt>
                <c:pt idx="4142">
                  <c:v>0.47527319444444444</c:v>
                </c:pt>
                <c:pt idx="4143">
                  <c:v>0.47527699074074076</c:v>
                </c:pt>
                <c:pt idx="4144">
                  <c:v>0.47528084490740746</c:v>
                </c:pt>
                <c:pt idx="4145">
                  <c:v>0.47528460648148146</c:v>
                </c:pt>
                <c:pt idx="4146">
                  <c:v>0.47528837962962966</c:v>
                </c:pt>
                <c:pt idx="4147">
                  <c:v>0.47529223379629632</c:v>
                </c:pt>
                <c:pt idx="4148">
                  <c:v>0.47529598379629628</c:v>
                </c:pt>
                <c:pt idx="4149">
                  <c:v>0.47529983796296293</c:v>
                </c:pt>
                <c:pt idx="4150">
                  <c:v>0.47530368055555555</c:v>
                </c:pt>
                <c:pt idx="4151">
                  <c:v>0.47530754629629629</c:v>
                </c:pt>
                <c:pt idx="4152">
                  <c:v>0.47531134259259256</c:v>
                </c:pt>
                <c:pt idx="4153">
                  <c:v>0.47531519675925926</c:v>
                </c:pt>
                <c:pt idx="4154">
                  <c:v>0.47531912037037038</c:v>
                </c:pt>
                <c:pt idx="4155">
                  <c:v>0.47532291666666665</c:v>
                </c:pt>
                <c:pt idx="4156">
                  <c:v>0.47532685185185186</c:v>
                </c:pt>
                <c:pt idx="4157">
                  <c:v>0.47533060185185189</c:v>
                </c:pt>
                <c:pt idx="4158">
                  <c:v>0.47533437500000003</c:v>
                </c:pt>
                <c:pt idx="4159">
                  <c:v>0.4753382523148148</c:v>
                </c:pt>
                <c:pt idx="4160">
                  <c:v>0.47534202546296295</c:v>
                </c:pt>
                <c:pt idx="4161">
                  <c:v>0.47534587962962965</c:v>
                </c:pt>
                <c:pt idx="4162">
                  <c:v>0.47534974537037034</c:v>
                </c:pt>
                <c:pt idx="4163">
                  <c:v>0.47535365740740737</c:v>
                </c:pt>
                <c:pt idx="4164">
                  <c:v>0.47535825231481482</c:v>
                </c:pt>
                <c:pt idx="4165">
                  <c:v>0.47536200231481485</c:v>
                </c:pt>
                <c:pt idx="4166">
                  <c:v>0.47536584490740741</c:v>
                </c:pt>
                <c:pt idx="4167">
                  <c:v>0.47536962962962964</c:v>
                </c:pt>
                <c:pt idx="4168">
                  <c:v>0.47537351851851856</c:v>
                </c:pt>
                <c:pt idx="4169">
                  <c:v>0.47537725694444449</c:v>
                </c:pt>
                <c:pt idx="4170">
                  <c:v>0.47538107638888888</c:v>
                </c:pt>
                <c:pt idx="4171">
                  <c:v>0.47538490740740741</c:v>
                </c:pt>
                <c:pt idx="4172">
                  <c:v>0.47538866898148147</c:v>
                </c:pt>
                <c:pt idx="4173">
                  <c:v>0.47539252314814817</c:v>
                </c:pt>
                <c:pt idx="4174">
                  <c:v>0.47539631944444444</c:v>
                </c:pt>
                <c:pt idx="4175">
                  <c:v>0.475400162037037</c:v>
                </c:pt>
                <c:pt idx="4176">
                  <c:v>0.47540392361111111</c:v>
                </c:pt>
                <c:pt idx="4177">
                  <c:v>0.47540770833333329</c:v>
                </c:pt>
                <c:pt idx="4178">
                  <c:v>0.47541155092592596</c:v>
                </c:pt>
                <c:pt idx="4179">
                  <c:v>0.47541534722222223</c:v>
                </c:pt>
                <c:pt idx="4180">
                  <c:v>0.47541929398148147</c:v>
                </c:pt>
                <c:pt idx="4181">
                  <c:v>0.4754230439814815</c:v>
                </c:pt>
                <c:pt idx="4182">
                  <c:v>0.47542681712962964</c:v>
                </c:pt>
                <c:pt idx="4183">
                  <c:v>0.47543072916666668</c:v>
                </c:pt>
                <c:pt idx="4184">
                  <c:v>0.4754344791666667</c:v>
                </c:pt>
                <c:pt idx="4185">
                  <c:v>0.47543832175925926</c:v>
                </c:pt>
                <c:pt idx="4186">
                  <c:v>0.47544216435185183</c:v>
                </c:pt>
                <c:pt idx="4187">
                  <c:v>0.47544611111111107</c:v>
                </c:pt>
                <c:pt idx="4188">
                  <c:v>0.47544987268518518</c:v>
                </c:pt>
                <c:pt idx="4189">
                  <c:v>0.47545387731481487</c:v>
                </c:pt>
                <c:pt idx="4190">
                  <c:v>0.47545853009259259</c:v>
                </c:pt>
                <c:pt idx="4191">
                  <c:v>0.47546234953703709</c:v>
                </c:pt>
                <c:pt idx="4192">
                  <c:v>0.47546619212962965</c:v>
                </c:pt>
                <c:pt idx="4193">
                  <c:v>0.47546995370370371</c:v>
                </c:pt>
                <c:pt idx="4194">
                  <c:v>0.47547373842592594</c:v>
                </c:pt>
                <c:pt idx="4195">
                  <c:v>0.47547756944444441</c:v>
                </c:pt>
                <c:pt idx="4196">
                  <c:v>0.47548134259259256</c:v>
                </c:pt>
                <c:pt idx="4197">
                  <c:v>0.47548524305555556</c:v>
                </c:pt>
                <c:pt idx="4198">
                  <c:v>0.47548901620370371</c:v>
                </c:pt>
                <c:pt idx="4199">
                  <c:v>0.47549291666666665</c:v>
                </c:pt>
                <c:pt idx="4200">
                  <c:v>0.47549666666666668</c:v>
                </c:pt>
                <c:pt idx="4201">
                  <c:v>0.47550046296296294</c:v>
                </c:pt>
                <c:pt idx="4202">
                  <c:v>0.47550428240740739</c:v>
                </c:pt>
                <c:pt idx="4203">
                  <c:v>0.47550806712962962</c:v>
                </c:pt>
                <c:pt idx="4204">
                  <c:v>0.47551201388888886</c:v>
                </c:pt>
                <c:pt idx="4205">
                  <c:v>0.47551578703703701</c:v>
                </c:pt>
                <c:pt idx="4206">
                  <c:v>0.47551954861111106</c:v>
                </c:pt>
                <c:pt idx="4207">
                  <c:v>0.47552343749999998</c:v>
                </c:pt>
                <c:pt idx="4208">
                  <c:v>0.4755271875</c:v>
                </c:pt>
                <c:pt idx="4209">
                  <c:v>0.47553105324074069</c:v>
                </c:pt>
                <c:pt idx="4210">
                  <c:v>0.47553488425925927</c:v>
                </c:pt>
                <c:pt idx="4211">
                  <c:v>0.47553877314814813</c:v>
                </c:pt>
                <c:pt idx="4212">
                  <c:v>0.47554251157407407</c:v>
                </c:pt>
                <c:pt idx="4213">
                  <c:v>0.47554637731481481</c:v>
                </c:pt>
                <c:pt idx="4214">
                  <c:v>0.47555023148148146</c:v>
                </c:pt>
                <c:pt idx="4215">
                  <c:v>0.47555399305555551</c:v>
                </c:pt>
                <c:pt idx="4216">
                  <c:v>0.47555880787037036</c:v>
                </c:pt>
                <c:pt idx="4217">
                  <c:v>0.47556260416666668</c:v>
                </c:pt>
                <c:pt idx="4218">
                  <c:v>0.47556636574074074</c:v>
                </c:pt>
                <c:pt idx="4219">
                  <c:v>0.47557025462962965</c:v>
                </c:pt>
                <c:pt idx="4220">
                  <c:v>0.4755740277777778</c:v>
                </c:pt>
                <c:pt idx="4221">
                  <c:v>0.47557795138888892</c:v>
                </c:pt>
                <c:pt idx="4222">
                  <c:v>0.47558173611111115</c:v>
                </c:pt>
                <c:pt idx="4223">
                  <c:v>0.47558565972222228</c:v>
                </c:pt>
                <c:pt idx="4224">
                  <c:v>0.47558944444444445</c:v>
                </c:pt>
                <c:pt idx="4225">
                  <c:v>0.47559324074074077</c:v>
                </c:pt>
                <c:pt idx="4226">
                  <c:v>0.47559710648148146</c:v>
                </c:pt>
                <c:pt idx="4227">
                  <c:v>0.47560085648148148</c:v>
                </c:pt>
                <c:pt idx="4228">
                  <c:v>0.47560480324074073</c:v>
                </c:pt>
                <c:pt idx="4229">
                  <c:v>0.47560857638888887</c:v>
                </c:pt>
                <c:pt idx="4230">
                  <c:v>0.4756123611111111</c:v>
                </c:pt>
                <c:pt idx="4231">
                  <c:v>0.47561622685185184</c:v>
                </c:pt>
                <c:pt idx="4232">
                  <c:v>0.47561998842592595</c:v>
                </c:pt>
                <c:pt idx="4233">
                  <c:v>0.47562387731481487</c:v>
                </c:pt>
                <c:pt idx="4234">
                  <c:v>0.47562771990740743</c:v>
                </c:pt>
                <c:pt idx="4235">
                  <c:v>0.47563160879629635</c:v>
                </c:pt>
                <c:pt idx="4236">
                  <c:v>0.47563546296296294</c:v>
                </c:pt>
                <c:pt idx="4237">
                  <c:v>0.47563928240740738</c:v>
                </c:pt>
                <c:pt idx="4238">
                  <c:v>0.47564313657407409</c:v>
                </c:pt>
                <c:pt idx="4239">
                  <c:v>0.47564690972222223</c:v>
                </c:pt>
                <c:pt idx="4240">
                  <c:v>0.47565086805555556</c:v>
                </c:pt>
                <c:pt idx="4241">
                  <c:v>0.47565464120370371</c:v>
                </c:pt>
                <c:pt idx="4242">
                  <c:v>0.47565843749999998</c:v>
                </c:pt>
                <c:pt idx="4243">
                  <c:v>0.47566312500000002</c:v>
                </c:pt>
                <c:pt idx="4244">
                  <c:v>0.47566694444444441</c:v>
                </c:pt>
                <c:pt idx="4245">
                  <c:v>0.4756708564814815</c:v>
                </c:pt>
                <c:pt idx="4246">
                  <c:v>0.47567464120370367</c:v>
                </c:pt>
                <c:pt idx="4247">
                  <c:v>0.47567848379629635</c:v>
                </c:pt>
                <c:pt idx="4248">
                  <c:v>0.47568226851851853</c:v>
                </c:pt>
                <c:pt idx="4249">
                  <c:v>0.47568601851851855</c:v>
                </c:pt>
                <c:pt idx="4250">
                  <c:v>0.4756898726851852</c:v>
                </c:pt>
                <c:pt idx="4251">
                  <c:v>0.47569366898148147</c:v>
                </c:pt>
                <c:pt idx="4252">
                  <c:v>0.47569763888888889</c:v>
                </c:pt>
                <c:pt idx="4253">
                  <c:v>0.47570171296296299</c:v>
                </c:pt>
                <c:pt idx="4254">
                  <c:v>0.47570568287037035</c:v>
                </c:pt>
                <c:pt idx="4255">
                  <c:v>0.47570947916666667</c:v>
                </c:pt>
                <c:pt idx="4256">
                  <c:v>0.47571350694444448</c:v>
                </c:pt>
                <c:pt idx="4257">
                  <c:v>0.47571731481481483</c:v>
                </c:pt>
                <c:pt idx="4258">
                  <c:v>0.47572126157407407</c:v>
                </c:pt>
                <c:pt idx="4259">
                  <c:v>0.47572511574074072</c:v>
                </c:pt>
                <c:pt idx="4260">
                  <c:v>0.47572907407407405</c:v>
                </c:pt>
                <c:pt idx="4261">
                  <c:v>0.47573287037037032</c:v>
                </c:pt>
                <c:pt idx="4262">
                  <c:v>0.47573684027777779</c:v>
                </c:pt>
                <c:pt idx="4263">
                  <c:v>0.47574067129629632</c:v>
                </c:pt>
                <c:pt idx="4264">
                  <c:v>0.47574457175925927</c:v>
                </c:pt>
                <c:pt idx="4265">
                  <c:v>0.47574849537037034</c:v>
                </c:pt>
                <c:pt idx="4266">
                  <c:v>0.47575325231481486</c:v>
                </c:pt>
                <c:pt idx="4267">
                  <c:v>0.47575706018518521</c:v>
                </c:pt>
                <c:pt idx="4268">
                  <c:v>0.47576103009259257</c:v>
                </c:pt>
                <c:pt idx="4269">
                  <c:v>0.47576487268518514</c:v>
                </c:pt>
                <c:pt idx="4270">
                  <c:v>0.47576880787037035</c:v>
                </c:pt>
                <c:pt idx="4271">
                  <c:v>0.47577262731481484</c:v>
                </c:pt>
                <c:pt idx="4272">
                  <c:v>0.47577656249999994</c:v>
                </c:pt>
                <c:pt idx="4273">
                  <c:v>0.47578034722222223</c:v>
                </c:pt>
                <c:pt idx="4274">
                  <c:v>0.47578431712962965</c:v>
                </c:pt>
                <c:pt idx="4275">
                  <c:v>0.47578813657407409</c:v>
                </c:pt>
                <c:pt idx="4276">
                  <c:v>0.47579211805555555</c:v>
                </c:pt>
                <c:pt idx="4277">
                  <c:v>0.47579591435185181</c:v>
                </c:pt>
                <c:pt idx="4278">
                  <c:v>0.47579986111111111</c:v>
                </c:pt>
                <c:pt idx="4279">
                  <c:v>0.47580375000000003</c:v>
                </c:pt>
                <c:pt idx="4280">
                  <c:v>0.47580773148148148</c:v>
                </c:pt>
                <c:pt idx="4281">
                  <c:v>0.47581157407407404</c:v>
                </c:pt>
                <c:pt idx="4282">
                  <c:v>0.4758155555555556</c:v>
                </c:pt>
                <c:pt idx="4283">
                  <c:v>0.47581938657407408</c:v>
                </c:pt>
                <c:pt idx="4284">
                  <c:v>0.47582349537037039</c:v>
                </c:pt>
                <c:pt idx="4285">
                  <c:v>0.47582733796296295</c:v>
                </c:pt>
                <c:pt idx="4286">
                  <c:v>0.47583127314814816</c:v>
                </c:pt>
                <c:pt idx="4287">
                  <c:v>0.4758352199074074</c:v>
                </c:pt>
                <c:pt idx="4288">
                  <c:v>0.47583916666666665</c:v>
                </c:pt>
                <c:pt idx="4289">
                  <c:v>0.47584377314814813</c:v>
                </c:pt>
                <c:pt idx="4290">
                  <c:v>0.47584763888888887</c:v>
                </c:pt>
                <c:pt idx="4291">
                  <c:v>0.47585150462962966</c:v>
                </c:pt>
                <c:pt idx="4292">
                  <c:v>0.47585533564814814</c:v>
                </c:pt>
                <c:pt idx="4293">
                  <c:v>0.47585930555555556</c:v>
                </c:pt>
                <c:pt idx="4294">
                  <c:v>0.47586311342592591</c:v>
                </c:pt>
                <c:pt idx="4295">
                  <c:v>0.47586700231481482</c:v>
                </c:pt>
                <c:pt idx="4296">
                  <c:v>0.4758708796296296</c:v>
                </c:pt>
                <c:pt idx="4297">
                  <c:v>0.4758747337962963</c:v>
                </c:pt>
                <c:pt idx="4298">
                  <c:v>0.47587858796296295</c:v>
                </c:pt>
                <c:pt idx="4299">
                  <c:v>0.47588254629629628</c:v>
                </c:pt>
                <c:pt idx="4300">
                  <c:v>0.4758863888888889</c:v>
                </c:pt>
                <c:pt idx="4301">
                  <c:v>0.4758902893518519</c:v>
                </c:pt>
                <c:pt idx="4302">
                  <c:v>0.47589415509259259</c:v>
                </c:pt>
                <c:pt idx="4303">
                  <c:v>0.4758980439814815</c:v>
                </c:pt>
                <c:pt idx="4304">
                  <c:v>0.47590188657407406</c:v>
                </c:pt>
                <c:pt idx="4305">
                  <c:v>0.4759057986111111</c:v>
                </c:pt>
                <c:pt idx="4306">
                  <c:v>0.47590958333333333</c:v>
                </c:pt>
                <c:pt idx="4307">
                  <c:v>0.47591346064814816</c:v>
                </c:pt>
                <c:pt idx="4308">
                  <c:v>0.47591731481481481</c:v>
                </c:pt>
                <c:pt idx="4309">
                  <c:v>0.47592120370370372</c:v>
                </c:pt>
                <c:pt idx="4310">
                  <c:v>0.47592504629629628</c:v>
                </c:pt>
                <c:pt idx="4311">
                  <c:v>0.47592976851851848</c:v>
                </c:pt>
                <c:pt idx="4312">
                  <c:v>0.4759336921296296</c:v>
                </c:pt>
                <c:pt idx="4313">
                  <c:v>0.47593758101851852</c:v>
                </c:pt>
                <c:pt idx="4314">
                  <c:v>0.47594135416666666</c:v>
                </c:pt>
                <c:pt idx="4315">
                  <c:v>0.4759453472222222</c:v>
                </c:pt>
                <c:pt idx="4316">
                  <c:v>0.47594916666666665</c:v>
                </c:pt>
                <c:pt idx="4317">
                  <c:v>0.47595302083333335</c:v>
                </c:pt>
                <c:pt idx="4318">
                  <c:v>0.47595686342592591</c:v>
                </c:pt>
                <c:pt idx="4319">
                  <c:v>0.47596075231481483</c:v>
                </c:pt>
                <c:pt idx="4320">
                  <c:v>0.47596452546296297</c:v>
                </c:pt>
                <c:pt idx="4321">
                  <c:v>0.47596846064814818</c:v>
                </c:pt>
                <c:pt idx="4322">
                  <c:v>0.47597228009259257</c:v>
                </c:pt>
                <c:pt idx="4323">
                  <c:v>0.47597612268518513</c:v>
                </c:pt>
                <c:pt idx="4324">
                  <c:v>0.47598002314814813</c:v>
                </c:pt>
                <c:pt idx="4325">
                  <c:v>0.47598386574074075</c:v>
                </c:pt>
                <c:pt idx="4326">
                  <c:v>0.47598760416666663</c:v>
                </c:pt>
                <c:pt idx="4327">
                  <c:v>0.47599151620370367</c:v>
                </c:pt>
                <c:pt idx="4328">
                  <c:v>0.4759953009259259</c:v>
                </c:pt>
                <c:pt idx="4329">
                  <c:v>0.47599914351851852</c:v>
                </c:pt>
                <c:pt idx="4330">
                  <c:v>0.47600296296296296</c:v>
                </c:pt>
                <c:pt idx="4331">
                  <c:v>0.47600689814814817</c:v>
                </c:pt>
                <c:pt idx="4332">
                  <c:v>0.47601067129629632</c:v>
                </c:pt>
                <c:pt idx="4333">
                  <c:v>0.47601537037037039</c:v>
                </c:pt>
                <c:pt idx="4334">
                  <c:v>0.47601910879629633</c:v>
                </c:pt>
                <c:pt idx="4335">
                  <c:v>0.47602296296296293</c:v>
                </c:pt>
                <c:pt idx="4336">
                  <c:v>0.47602686342592593</c:v>
                </c:pt>
                <c:pt idx="4337">
                  <c:v>0.47603079861111114</c:v>
                </c:pt>
                <c:pt idx="4338">
                  <c:v>0.47603458333333332</c:v>
                </c:pt>
                <c:pt idx="4339">
                  <c:v>0.47603862268518515</c:v>
                </c:pt>
                <c:pt idx="4340">
                  <c:v>0.47604240740740744</c:v>
                </c:pt>
                <c:pt idx="4341">
                  <c:v>0.47604633101851851</c:v>
                </c:pt>
                <c:pt idx="4342">
                  <c:v>0.47605017361111113</c:v>
                </c:pt>
                <c:pt idx="4343">
                  <c:v>0.47605414351851855</c:v>
                </c:pt>
                <c:pt idx="4344">
                  <c:v>0.47605792824074072</c:v>
                </c:pt>
                <c:pt idx="4345">
                  <c:v>0.47606193287037035</c:v>
                </c:pt>
                <c:pt idx="4346">
                  <c:v>0.47606572916666662</c:v>
                </c:pt>
                <c:pt idx="4347">
                  <c:v>0.47606966435185183</c:v>
                </c:pt>
                <c:pt idx="4348">
                  <c:v>0.47607356481481483</c:v>
                </c:pt>
                <c:pt idx="4349">
                  <c:v>0.4760775347222222</c:v>
                </c:pt>
                <c:pt idx="4350">
                  <c:v>0.47608133101851852</c:v>
                </c:pt>
                <c:pt idx="4351">
                  <c:v>0.47608530092592588</c:v>
                </c:pt>
                <c:pt idx="4352">
                  <c:v>0.47608915509259259</c:v>
                </c:pt>
                <c:pt idx="4353">
                  <c:v>0.47609310185185189</c:v>
                </c:pt>
                <c:pt idx="4354">
                  <c:v>0.47609697916666666</c:v>
                </c:pt>
                <c:pt idx="4355">
                  <c:v>0.47610173611111112</c:v>
                </c:pt>
                <c:pt idx="4356">
                  <c:v>0.47610560185185186</c:v>
                </c:pt>
                <c:pt idx="4357">
                  <c:v>0.47610953703703701</c:v>
                </c:pt>
                <c:pt idx="4358">
                  <c:v>0.47611347222222222</c:v>
                </c:pt>
                <c:pt idx="4359">
                  <c:v>0.47611741898148147</c:v>
                </c:pt>
                <c:pt idx="4360">
                  <c:v>0.47612121527777779</c:v>
                </c:pt>
                <c:pt idx="4361">
                  <c:v>0.47612525462962968</c:v>
                </c:pt>
                <c:pt idx="4362">
                  <c:v>0.47612908564814815</c:v>
                </c:pt>
                <c:pt idx="4363">
                  <c:v>0.47613299768518519</c:v>
                </c:pt>
                <c:pt idx="4364">
                  <c:v>0.4761369791666667</c:v>
                </c:pt>
                <c:pt idx="4365">
                  <c:v>0.47614091435185185</c:v>
                </c:pt>
                <c:pt idx="4366">
                  <c:v>0.4761446875</c:v>
                </c:pt>
                <c:pt idx="4367">
                  <c:v>0.47614872685185183</c:v>
                </c:pt>
                <c:pt idx="4368">
                  <c:v>0.47615254629629633</c:v>
                </c:pt>
                <c:pt idx="4369">
                  <c:v>0.4761564699074074</c:v>
                </c:pt>
                <c:pt idx="4370">
                  <c:v>0.47616034722222222</c:v>
                </c:pt>
                <c:pt idx="4371">
                  <c:v>0.47616430555555556</c:v>
                </c:pt>
                <c:pt idx="4372">
                  <c:v>0.476168125</c:v>
                </c:pt>
                <c:pt idx="4373">
                  <c:v>0.47617212962962968</c:v>
                </c:pt>
                <c:pt idx="4374">
                  <c:v>0.47617597222222224</c:v>
                </c:pt>
                <c:pt idx="4375">
                  <c:v>0.47617994212962961</c:v>
                </c:pt>
                <c:pt idx="4376">
                  <c:v>0.47618383101851852</c:v>
                </c:pt>
                <c:pt idx="4377">
                  <c:v>0.47618859953703702</c:v>
                </c:pt>
                <c:pt idx="4378">
                  <c:v>0.47619244212962958</c:v>
                </c:pt>
                <c:pt idx="4379">
                  <c:v>0.47619644675925926</c:v>
                </c:pt>
                <c:pt idx="4380">
                  <c:v>0.47620035879629635</c:v>
                </c:pt>
                <c:pt idx="4381">
                  <c:v>0.47620436342592593</c:v>
                </c:pt>
                <c:pt idx="4382">
                  <c:v>0.47620813657407407</c:v>
                </c:pt>
                <c:pt idx="4383">
                  <c:v>0.47621219907407403</c:v>
                </c:pt>
                <c:pt idx="4384">
                  <c:v>0.47621603009259261</c:v>
                </c:pt>
                <c:pt idx="4385">
                  <c:v>0.47621997685185186</c:v>
                </c:pt>
                <c:pt idx="4386">
                  <c:v>0.47622383101851851</c:v>
                </c:pt>
                <c:pt idx="4387">
                  <c:v>0.47622776620370372</c:v>
                </c:pt>
                <c:pt idx="4388">
                  <c:v>0.47623157407407407</c:v>
                </c:pt>
                <c:pt idx="4389">
                  <c:v>0.47623559027777779</c:v>
                </c:pt>
                <c:pt idx="4390">
                  <c:v>0.47623938657407411</c:v>
                </c:pt>
                <c:pt idx="4391">
                  <c:v>0.47624326388888888</c:v>
                </c:pt>
                <c:pt idx="4392">
                  <c:v>0.47624715277777779</c:v>
                </c:pt>
                <c:pt idx="4393">
                  <c:v>0.47625108796296295</c:v>
                </c:pt>
                <c:pt idx="4394">
                  <c:v>0.47625484953703706</c:v>
                </c:pt>
                <c:pt idx="4395">
                  <c:v>0.47625880787037039</c:v>
                </c:pt>
                <c:pt idx="4396">
                  <c:v>0.47626259259259257</c:v>
                </c:pt>
                <c:pt idx="4397">
                  <c:v>0.47626646990740745</c:v>
                </c:pt>
                <c:pt idx="4398">
                  <c:v>0.47627030092592593</c:v>
                </c:pt>
                <c:pt idx="4399">
                  <c:v>0.47627510416666663</c:v>
                </c:pt>
                <c:pt idx="4400">
                  <c:v>0.47627888888888892</c:v>
                </c:pt>
                <c:pt idx="4401">
                  <c:v>0.47628288194444446</c:v>
                </c:pt>
                <c:pt idx="4402">
                  <c:v>0.47628666666666669</c:v>
                </c:pt>
                <c:pt idx="4403">
                  <c:v>0.47629056712962964</c:v>
                </c:pt>
                <c:pt idx="4404">
                  <c:v>0.47629442129629629</c:v>
                </c:pt>
                <c:pt idx="4405">
                  <c:v>0.47629836805555553</c:v>
                </c:pt>
                <c:pt idx="4406">
                  <c:v>0.47630212962962964</c:v>
                </c:pt>
                <c:pt idx="4407">
                  <c:v>0.47630609953703701</c:v>
                </c:pt>
                <c:pt idx="4408">
                  <c:v>0.47630984953703703</c:v>
                </c:pt>
                <c:pt idx="4409">
                  <c:v>0.47631378472222224</c:v>
                </c:pt>
                <c:pt idx="4410">
                  <c:v>0.47631770833333337</c:v>
                </c:pt>
                <c:pt idx="4411">
                  <c:v>0.47632170138888891</c:v>
                </c:pt>
                <c:pt idx="4412">
                  <c:v>0.47632547453703705</c:v>
                </c:pt>
                <c:pt idx="4413">
                  <c:v>0.47632949074074071</c:v>
                </c:pt>
                <c:pt idx="4414">
                  <c:v>0.47633331018518521</c:v>
                </c:pt>
                <c:pt idx="4415">
                  <c:v>0.47633722222222219</c:v>
                </c:pt>
                <c:pt idx="4416">
                  <c:v>0.4763410300925926</c:v>
                </c:pt>
                <c:pt idx="4417">
                  <c:v>0.47634493055555555</c:v>
                </c:pt>
                <c:pt idx="4418">
                  <c:v>0.4763486921296296</c:v>
                </c:pt>
                <c:pt idx="4419">
                  <c:v>0.47635266203703702</c:v>
                </c:pt>
                <c:pt idx="4420">
                  <c:v>0.47635645833333334</c:v>
                </c:pt>
                <c:pt idx="4421">
                  <c:v>0.47636046296296297</c:v>
                </c:pt>
                <c:pt idx="4422">
                  <c:v>0.47636525462962959</c:v>
                </c:pt>
                <c:pt idx="4423">
                  <c:v>0.47636910879629629</c:v>
                </c:pt>
                <c:pt idx="4424">
                  <c:v>0.47637292824074073</c:v>
                </c:pt>
                <c:pt idx="4425">
                  <c:v>0.47637670138888888</c:v>
                </c:pt>
                <c:pt idx="4426">
                  <c:v>0.47638069444444442</c:v>
                </c:pt>
                <c:pt idx="4427">
                  <c:v>0.476384525462963</c:v>
                </c:pt>
                <c:pt idx="4428">
                  <c:v>0.47638835648148148</c:v>
                </c:pt>
                <c:pt idx="4429">
                  <c:v>0.47639225694444448</c:v>
                </c:pt>
                <c:pt idx="4430">
                  <c:v>0.47639631944444444</c:v>
                </c:pt>
                <c:pt idx="4431">
                  <c:v>0.47640015046296297</c:v>
                </c:pt>
                <c:pt idx="4432">
                  <c:v>0.47640409722222227</c:v>
                </c:pt>
                <c:pt idx="4433">
                  <c:v>0.47640792824074074</c:v>
                </c:pt>
                <c:pt idx="4434">
                  <c:v>0.47641178240740739</c:v>
                </c:pt>
                <c:pt idx="4435">
                  <c:v>0.4764158101851852</c:v>
                </c:pt>
                <c:pt idx="4436">
                  <c:v>0.47641967592592588</c:v>
                </c:pt>
                <c:pt idx="4437">
                  <c:v>0.47642349537037038</c:v>
                </c:pt>
                <c:pt idx="4438">
                  <c:v>0.47642748842592592</c:v>
                </c:pt>
                <c:pt idx="4439">
                  <c:v>0.47643130787037036</c:v>
                </c:pt>
                <c:pt idx="4440">
                  <c:v>0.47644675925925922</c:v>
                </c:pt>
                <c:pt idx="4441">
                  <c:v>0.47645075231481476</c:v>
                </c:pt>
                <c:pt idx="4442">
                  <c:v>0.47645465277777777</c:v>
                </c:pt>
                <c:pt idx="4443">
                  <c:v>0.47645847222222221</c:v>
                </c:pt>
                <c:pt idx="4444">
                  <c:v>0.47646329861111109</c:v>
                </c:pt>
                <c:pt idx="4445">
                  <c:v>0.47646712962962962</c:v>
                </c:pt>
                <c:pt idx="4446">
                  <c:v>0.47647106481481477</c:v>
                </c:pt>
                <c:pt idx="4447">
                  <c:v>0.47647486111111109</c:v>
                </c:pt>
                <c:pt idx="4448">
                  <c:v>0.47647876157407404</c:v>
                </c:pt>
                <c:pt idx="4449">
                  <c:v>0.47648258101851848</c:v>
                </c:pt>
                <c:pt idx="4450">
                  <c:v>0.47648648148148148</c:v>
                </c:pt>
                <c:pt idx="4451">
                  <c:v>0.47649028935185184</c:v>
                </c:pt>
                <c:pt idx="4452">
                  <c:v>0.47649418981481478</c:v>
                </c:pt>
                <c:pt idx="4453">
                  <c:v>0.47649805555555558</c:v>
                </c:pt>
                <c:pt idx="4454">
                  <c:v>0.47650210648148145</c:v>
                </c:pt>
                <c:pt idx="4455">
                  <c:v>0.47650594907407412</c:v>
                </c:pt>
                <c:pt idx="4456">
                  <c:v>0.47650987268518513</c:v>
                </c:pt>
                <c:pt idx="4457">
                  <c:v>0.47651370370370372</c:v>
                </c:pt>
                <c:pt idx="4458">
                  <c:v>0.47651765046296296</c:v>
                </c:pt>
                <c:pt idx="4459">
                  <c:v>0.4765214699074074</c:v>
                </c:pt>
                <c:pt idx="4460">
                  <c:v>0.47652542824074073</c:v>
                </c:pt>
                <c:pt idx="4461">
                  <c:v>0.47652937499999998</c:v>
                </c:pt>
                <c:pt idx="4462">
                  <c:v>0.47653358796296291</c:v>
                </c:pt>
                <c:pt idx="4463">
                  <c:v>0.47653752314814812</c:v>
                </c:pt>
                <c:pt idx="4464">
                  <c:v>0.47654145833333333</c:v>
                </c:pt>
                <c:pt idx="4465">
                  <c:v>0.47654526620370369</c:v>
                </c:pt>
                <c:pt idx="4466">
                  <c:v>0.47655015046296295</c:v>
                </c:pt>
                <c:pt idx="4467">
                  <c:v>0.47655395833333336</c:v>
                </c:pt>
                <c:pt idx="4468">
                  <c:v>0.47655788194444443</c:v>
                </c:pt>
                <c:pt idx="4469">
                  <c:v>0.47656175925925925</c:v>
                </c:pt>
                <c:pt idx="4470">
                  <c:v>0.47656569444444447</c:v>
                </c:pt>
                <c:pt idx="4471">
                  <c:v>0.47656949074074073</c:v>
                </c:pt>
                <c:pt idx="4472">
                  <c:v>0.47657347222222218</c:v>
                </c:pt>
                <c:pt idx="4473">
                  <c:v>0.47657730324074077</c:v>
                </c:pt>
                <c:pt idx="4474">
                  <c:v>0.47658123842592598</c:v>
                </c:pt>
                <c:pt idx="4475">
                  <c:v>0.47658517361111108</c:v>
                </c:pt>
                <c:pt idx="4476">
                  <c:v>0.47658913194444441</c:v>
                </c:pt>
                <c:pt idx="4477">
                  <c:v>0.47659302083333333</c:v>
                </c:pt>
                <c:pt idx="4478">
                  <c:v>0.47659694444444445</c:v>
                </c:pt>
                <c:pt idx="4479">
                  <c:v>0.47660081018518524</c:v>
                </c:pt>
                <c:pt idx="4480">
                  <c:v>0.47660473379629625</c:v>
                </c:pt>
                <c:pt idx="4481">
                  <c:v>0.47660855324074075</c:v>
                </c:pt>
                <c:pt idx="4482">
                  <c:v>0.47661250000000005</c:v>
                </c:pt>
                <c:pt idx="4483">
                  <c:v>0.47661636574074073</c:v>
                </c:pt>
                <c:pt idx="4484">
                  <c:v>0.47662032407407406</c:v>
                </c:pt>
                <c:pt idx="4485">
                  <c:v>0.47662413194444442</c:v>
                </c:pt>
                <c:pt idx="4486">
                  <c:v>0.47662811342592598</c:v>
                </c:pt>
                <c:pt idx="4487">
                  <c:v>0.47663193287037037</c:v>
                </c:pt>
                <c:pt idx="4488">
                  <c:v>0.47663671296296295</c:v>
                </c:pt>
                <c:pt idx="4489">
                  <c:v>0.47664055555555557</c:v>
                </c:pt>
                <c:pt idx="4490">
                  <c:v>0.47664450231481487</c:v>
                </c:pt>
                <c:pt idx="4491">
                  <c:v>0.47664837962962964</c:v>
                </c:pt>
                <c:pt idx="4492">
                  <c:v>0.47665232638888888</c:v>
                </c:pt>
                <c:pt idx="4493">
                  <c:v>0.47665608796296294</c:v>
                </c:pt>
                <c:pt idx="4494">
                  <c:v>0.47666010416666665</c:v>
                </c:pt>
                <c:pt idx="4495">
                  <c:v>0.4766638773148148</c:v>
                </c:pt>
                <c:pt idx="4496">
                  <c:v>0.47666777777777775</c:v>
                </c:pt>
                <c:pt idx="4497">
                  <c:v>0.47667165509259263</c:v>
                </c:pt>
                <c:pt idx="4498">
                  <c:v>0.4766755324074074</c:v>
                </c:pt>
                <c:pt idx="4499">
                  <c:v>0.47667928240740737</c:v>
                </c:pt>
                <c:pt idx="4500">
                  <c:v>0.47668329861111114</c:v>
                </c:pt>
                <c:pt idx="4501">
                  <c:v>0.4766870949074074</c:v>
                </c:pt>
                <c:pt idx="4502">
                  <c:v>0.47669097222222218</c:v>
                </c:pt>
                <c:pt idx="4503">
                  <c:v>0.47669482638888888</c:v>
                </c:pt>
                <c:pt idx="4504">
                  <c:v>0.47669877314814818</c:v>
                </c:pt>
                <c:pt idx="4505">
                  <c:v>0.47670256944444445</c:v>
                </c:pt>
                <c:pt idx="4506">
                  <c:v>0.47670656249999999</c:v>
                </c:pt>
                <c:pt idx="4507">
                  <c:v>0.47671039351851857</c:v>
                </c:pt>
                <c:pt idx="4508">
                  <c:v>0.47671428240740737</c:v>
                </c:pt>
                <c:pt idx="4509">
                  <c:v>0.47671813657407408</c:v>
                </c:pt>
                <c:pt idx="4510">
                  <c:v>0.47672287037037037</c:v>
                </c:pt>
                <c:pt idx="4511">
                  <c:v>0.47672666666666669</c:v>
                </c:pt>
                <c:pt idx="4512">
                  <c:v>0.47673057870370372</c:v>
                </c:pt>
                <c:pt idx="4513">
                  <c:v>0.47673435185185187</c:v>
                </c:pt>
                <c:pt idx="4514">
                  <c:v>0.47673832175925929</c:v>
                </c:pt>
                <c:pt idx="4515">
                  <c:v>0.47674207175925926</c:v>
                </c:pt>
                <c:pt idx="4516">
                  <c:v>0.47674600694444447</c:v>
                </c:pt>
                <c:pt idx="4517">
                  <c:v>0.4767497916666667</c:v>
                </c:pt>
                <c:pt idx="4518">
                  <c:v>0.47675372685185186</c:v>
                </c:pt>
                <c:pt idx="4519">
                  <c:v>0.47675748842592597</c:v>
                </c:pt>
                <c:pt idx="4520">
                  <c:v>0.47676143518518521</c:v>
                </c:pt>
                <c:pt idx="4521">
                  <c:v>0.47676521990740744</c:v>
                </c:pt>
                <c:pt idx="4522">
                  <c:v>0.47676914351851857</c:v>
                </c:pt>
                <c:pt idx="4523">
                  <c:v>0.47677291666666671</c:v>
                </c:pt>
                <c:pt idx="4524">
                  <c:v>0.47677685185185187</c:v>
                </c:pt>
                <c:pt idx="4525">
                  <c:v>0.47678065972222222</c:v>
                </c:pt>
                <c:pt idx="4526">
                  <c:v>0.47678465277777776</c:v>
                </c:pt>
                <c:pt idx="4527">
                  <c:v>0.4767884722222222</c:v>
                </c:pt>
                <c:pt idx="4528">
                  <c:v>0.47679241898148145</c:v>
                </c:pt>
                <c:pt idx="4529">
                  <c:v>0.47679623842592589</c:v>
                </c:pt>
                <c:pt idx="4530">
                  <c:v>0.47680011574074072</c:v>
                </c:pt>
                <c:pt idx="4531">
                  <c:v>0.47680391203703704</c:v>
                </c:pt>
                <c:pt idx="4532">
                  <c:v>0.47680870370370371</c:v>
                </c:pt>
                <c:pt idx="4533">
                  <c:v>0.47681244212962964</c:v>
                </c:pt>
                <c:pt idx="4534">
                  <c:v>0.47681643518518518</c:v>
                </c:pt>
                <c:pt idx="4535">
                  <c:v>0.47682021990740742</c:v>
                </c:pt>
                <c:pt idx="4536">
                  <c:v>0.47682410879629633</c:v>
                </c:pt>
                <c:pt idx="4537">
                  <c:v>0.47682800925925922</c:v>
                </c:pt>
                <c:pt idx="4538">
                  <c:v>0.47683195601851852</c:v>
                </c:pt>
                <c:pt idx="4539">
                  <c:v>0.47683575231481479</c:v>
                </c:pt>
                <c:pt idx="4540">
                  <c:v>0.47683979166666668</c:v>
                </c:pt>
                <c:pt idx="4541">
                  <c:v>0.47684361111111112</c:v>
                </c:pt>
                <c:pt idx="4542">
                  <c:v>0.47684750000000004</c:v>
                </c:pt>
                <c:pt idx="4543">
                  <c:v>0.47685137731481481</c:v>
                </c:pt>
                <c:pt idx="4544">
                  <c:v>0.47685530092592593</c:v>
                </c:pt>
                <c:pt idx="4545">
                  <c:v>0.47685908564814811</c:v>
                </c:pt>
                <c:pt idx="4546">
                  <c:v>0.47686305555555553</c:v>
                </c:pt>
                <c:pt idx="4547">
                  <c:v>0.47686682870370367</c:v>
                </c:pt>
                <c:pt idx="4548">
                  <c:v>0.47687076388888888</c:v>
                </c:pt>
                <c:pt idx="4549">
                  <c:v>0.47687464120370371</c:v>
                </c:pt>
                <c:pt idx="4550">
                  <c:v>0.47687857638888892</c:v>
                </c:pt>
                <c:pt idx="4551">
                  <c:v>0.47688243055555551</c:v>
                </c:pt>
                <c:pt idx="4552">
                  <c:v>0.47688642361111117</c:v>
                </c:pt>
                <c:pt idx="4553">
                  <c:v>0.47689023148148152</c:v>
                </c:pt>
                <c:pt idx="4554">
                  <c:v>0.47689416666666667</c:v>
                </c:pt>
                <c:pt idx="4555">
                  <c:v>0.47689883101851849</c:v>
                </c:pt>
                <c:pt idx="4556">
                  <c:v>0.47690274305555552</c:v>
                </c:pt>
                <c:pt idx="4557">
                  <c:v>0.47690664351851852</c:v>
                </c:pt>
                <c:pt idx="4558">
                  <c:v>0.47691046296296297</c:v>
                </c:pt>
                <c:pt idx="4559">
                  <c:v>0.47691443287037033</c:v>
                </c:pt>
                <c:pt idx="4560">
                  <c:v>0.47691840277777775</c:v>
                </c:pt>
                <c:pt idx="4561">
                  <c:v>0.47692225694444446</c:v>
                </c:pt>
                <c:pt idx="4562">
                  <c:v>0.47692611111111111</c:v>
                </c:pt>
                <c:pt idx="4563">
                  <c:v>0.47692996527777781</c:v>
                </c:pt>
                <c:pt idx="4564">
                  <c:v>0.47693372685185187</c:v>
                </c:pt>
                <c:pt idx="4565">
                  <c:v>0.47693766203703708</c:v>
                </c:pt>
                <c:pt idx="4566">
                  <c:v>0.47694146990740743</c:v>
                </c:pt>
                <c:pt idx="4567">
                  <c:v>0.47694533564814812</c:v>
                </c:pt>
                <c:pt idx="4568">
                  <c:v>0.47694928240740736</c:v>
                </c:pt>
                <c:pt idx="4569">
                  <c:v>0.47695320601851848</c:v>
                </c:pt>
                <c:pt idx="4570">
                  <c:v>0.47695704861111116</c:v>
                </c:pt>
                <c:pt idx="4571">
                  <c:v>0.47696109953703703</c:v>
                </c:pt>
                <c:pt idx="4572">
                  <c:v>0.47696495370370373</c:v>
                </c:pt>
                <c:pt idx="4573">
                  <c:v>0.47696884259259259</c:v>
                </c:pt>
                <c:pt idx="4574">
                  <c:v>0.47697274305555554</c:v>
                </c:pt>
                <c:pt idx="4575">
                  <c:v>0.47697667824074075</c:v>
                </c:pt>
                <c:pt idx="4576">
                  <c:v>0.47698049768518519</c:v>
                </c:pt>
                <c:pt idx="4577">
                  <c:v>0.47698528935185186</c:v>
                </c:pt>
                <c:pt idx="4578">
                  <c:v>0.47698913194444442</c:v>
                </c:pt>
                <c:pt idx="4579">
                  <c:v>0.47699307870370372</c:v>
                </c:pt>
                <c:pt idx="4580">
                  <c:v>0.4769969097222222</c:v>
                </c:pt>
                <c:pt idx="4581">
                  <c:v>0.47700092592592597</c:v>
                </c:pt>
                <c:pt idx="4582">
                  <c:v>0.47700475694444444</c:v>
                </c:pt>
                <c:pt idx="4583">
                  <c:v>0.47700866898148148</c:v>
                </c:pt>
                <c:pt idx="4584">
                  <c:v>0.47701261574074078</c:v>
                </c:pt>
                <c:pt idx="4585">
                  <c:v>0.47701655092592593</c:v>
                </c:pt>
                <c:pt idx="4586">
                  <c:v>0.47702037037037037</c:v>
                </c:pt>
                <c:pt idx="4587">
                  <c:v>0.47702440972222221</c:v>
                </c:pt>
                <c:pt idx="4588">
                  <c:v>0.47702828703703704</c:v>
                </c:pt>
                <c:pt idx="4589">
                  <c:v>0.47703217592592595</c:v>
                </c:pt>
                <c:pt idx="4590">
                  <c:v>0.47703606481481481</c:v>
                </c:pt>
                <c:pt idx="4591">
                  <c:v>0.4770400578703704</c:v>
                </c:pt>
                <c:pt idx="4592">
                  <c:v>0.47704388888888888</c:v>
                </c:pt>
                <c:pt idx="4593">
                  <c:v>0.47704789351851851</c:v>
                </c:pt>
                <c:pt idx="4594">
                  <c:v>0.47705174768518521</c:v>
                </c:pt>
                <c:pt idx="4595">
                  <c:v>0.47705565972222219</c:v>
                </c:pt>
                <c:pt idx="4596">
                  <c:v>0.47705956018518519</c:v>
                </c:pt>
                <c:pt idx="4597">
                  <c:v>0.47706350694444444</c:v>
                </c:pt>
                <c:pt idx="4598">
                  <c:v>0.47706732638888888</c:v>
                </c:pt>
                <c:pt idx="4599">
                  <c:v>0.47707216435185185</c:v>
                </c:pt>
                <c:pt idx="4600">
                  <c:v>0.47707607638888888</c:v>
                </c:pt>
                <c:pt idx="4601">
                  <c:v>0.4770800462962963</c:v>
                </c:pt>
                <c:pt idx="4602">
                  <c:v>0.47708393518518522</c:v>
                </c:pt>
                <c:pt idx="4603">
                  <c:v>0.47708824074074069</c:v>
                </c:pt>
                <c:pt idx="4604">
                  <c:v>0.47709215277777778</c:v>
                </c:pt>
                <c:pt idx="4605">
                  <c:v>0.47709611111111111</c:v>
                </c:pt>
                <c:pt idx="4606">
                  <c:v>0.47710008101851847</c:v>
                </c:pt>
                <c:pt idx="4607">
                  <c:v>0.47710408564814816</c:v>
                </c:pt>
                <c:pt idx="4608">
                  <c:v>0.47710792824074072</c:v>
                </c:pt>
                <c:pt idx="4609">
                  <c:v>0.47711194444444444</c:v>
                </c:pt>
                <c:pt idx="4610">
                  <c:v>0.47711579861111114</c:v>
                </c:pt>
                <c:pt idx="4611">
                  <c:v>0.47711978009259259</c:v>
                </c:pt>
                <c:pt idx="4612">
                  <c:v>0.47712373842592593</c:v>
                </c:pt>
                <c:pt idx="4613">
                  <c:v>0.47712783564814815</c:v>
                </c:pt>
                <c:pt idx="4614">
                  <c:v>0.47713175925925927</c:v>
                </c:pt>
                <c:pt idx="4615">
                  <c:v>0.47713575231481481</c:v>
                </c:pt>
                <c:pt idx="4616">
                  <c:v>0.47713962962962958</c:v>
                </c:pt>
                <c:pt idx="4617">
                  <c:v>0.47714362268518523</c:v>
                </c:pt>
                <c:pt idx="4618">
                  <c:v>0.4771475</c:v>
                </c:pt>
                <c:pt idx="4619">
                  <c:v>0.47715152777777781</c:v>
                </c:pt>
                <c:pt idx="4620">
                  <c:v>0.47715540509259258</c:v>
                </c:pt>
                <c:pt idx="4621">
                  <c:v>0.4771601967592593</c:v>
                </c:pt>
                <c:pt idx="4622">
                  <c:v>0.47716417824074076</c:v>
                </c:pt>
                <c:pt idx="4623">
                  <c:v>0.4771681712962963</c:v>
                </c:pt>
                <c:pt idx="4624">
                  <c:v>0.47717206018518521</c:v>
                </c:pt>
                <c:pt idx="4625">
                  <c:v>0.47717606481481484</c:v>
                </c:pt>
                <c:pt idx="4626">
                  <c:v>0.47717997685185187</c:v>
                </c:pt>
                <c:pt idx="4627">
                  <c:v>0.4771839814814815</c:v>
                </c:pt>
                <c:pt idx="4628">
                  <c:v>0.47718788194444445</c:v>
                </c:pt>
                <c:pt idx="4629">
                  <c:v>0.47719185185185187</c:v>
                </c:pt>
                <c:pt idx="4630">
                  <c:v>0.47719575231481476</c:v>
                </c:pt>
                <c:pt idx="4631">
                  <c:v>0.47719973379629632</c:v>
                </c:pt>
                <c:pt idx="4632">
                  <c:v>0.47720374999999998</c:v>
                </c:pt>
                <c:pt idx="4633">
                  <c:v>0.4772078935185185</c:v>
                </c:pt>
                <c:pt idx="4634">
                  <c:v>0.47721181712962962</c:v>
                </c:pt>
                <c:pt idx="4635">
                  <c:v>0.47721585648148146</c:v>
                </c:pt>
                <c:pt idx="4636">
                  <c:v>0.47721974537037037</c:v>
                </c:pt>
                <c:pt idx="4637">
                  <c:v>0.47722371527777779</c:v>
                </c:pt>
                <c:pt idx="4638">
                  <c:v>0.47722768518518516</c:v>
                </c:pt>
                <c:pt idx="4639">
                  <c:v>0.47723165509259258</c:v>
                </c:pt>
                <c:pt idx="4640">
                  <c:v>0.4772355324074074</c:v>
                </c:pt>
                <c:pt idx="4641">
                  <c:v>0.47723957175925924</c:v>
                </c:pt>
                <c:pt idx="4642">
                  <c:v>0.47724342592592595</c:v>
                </c:pt>
                <c:pt idx="4643">
                  <c:v>0.47724826388888886</c:v>
                </c:pt>
                <c:pt idx="4644">
                  <c:v>0.47725212962962965</c:v>
                </c:pt>
                <c:pt idx="4645">
                  <c:v>0.47725618055555552</c:v>
                </c:pt>
                <c:pt idx="4646">
                  <c:v>0.47726011574074073</c:v>
                </c:pt>
                <c:pt idx="4647">
                  <c:v>0.4772640856481481</c:v>
                </c:pt>
                <c:pt idx="4648">
                  <c:v>0.47726805555555557</c:v>
                </c:pt>
                <c:pt idx="4649">
                  <c:v>0.47727204861111111</c:v>
                </c:pt>
                <c:pt idx="4650">
                  <c:v>0.47727590277777776</c:v>
                </c:pt>
                <c:pt idx="4651">
                  <c:v>0.47727995370370374</c:v>
                </c:pt>
                <c:pt idx="4652">
                  <c:v>0.47728384259259254</c:v>
                </c:pt>
                <c:pt idx="4653">
                  <c:v>0.47728780092592588</c:v>
                </c:pt>
                <c:pt idx="4654">
                  <c:v>0.4772917708333333</c:v>
                </c:pt>
                <c:pt idx="4655">
                  <c:v>0.47729574074074077</c:v>
                </c:pt>
                <c:pt idx="4656">
                  <c:v>0.47729961805555554</c:v>
                </c:pt>
                <c:pt idx="4657">
                  <c:v>0.47730368055555555</c:v>
                </c:pt>
                <c:pt idx="4658">
                  <c:v>0.4773075810185185</c:v>
                </c:pt>
                <c:pt idx="4659">
                  <c:v>0.47731155092592598</c:v>
                </c:pt>
                <c:pt idx="4660">
                  <c:v>0.47731550925925931</c:v>
                </c:pt>
                <c:pt idx="4661">
                  <c:v>0.47731951388888888</c:v>
                </c:pt>
                <c:pt idx="4662">
                  <c:v>0.4773234375</c:v>
                </c:pt>
                <c:pt idx="4663">
                  <c:v>0.47732748842592593</c:v>
                </c:pt>
                <c:pt idx="4664">
                  <c:v>0.47733141203703705</c:v>
                </c:pt>
                <c:pt idx="4665">
                  <c:v>0.47733636574074073</c:v>
                </c:pt>
                <c:pt idx="4666">
                  <c:v>0.47734032407407406</c:v>
                </c:pt>
                <c:pt idx="4667">
                  <c:v>0.47734437499999999</c:v>
                </c:pt>
                <c:pt idx="4668">
                  <c:v>0.4773482638888889</c:v>
                </c:pt>
                <c:pt idx="4669">
                  <c:v>0.47735223379629632</c:v>
                </c:pt>
                <c:pt idx="4670">
                  <c:v>0.47735612268518518</c:v>
                </c:pt>
                <c:pt idx="4671">
                  <c:v>0.47736010416666663</c:v>
                </c:pt>
                <c:pt idx="4672">
                  <c:v>0.47736401620370367</c:v>
                </c:pt>
                <c:pt idx="4673">
                  <c:v>0.47736796296296297</c:v>
                </c:pt>
                <c:pt idx="4674">
                  <c:v>0.477371875</c:v>
                </c:pt>
                <c:pt idx="4675">
                  <c:v>0.47737587962962963</c:v>
                </c:pt>
                <c:pt idx="4676">
                  <c:v>0.47737972222222225</c:v>
                </c:pt>
                <c:pt idx="4677">
                  <c:v>0.47738379629629629</c:v>
                </c:pt>
                <c:pt idx="4678">
                  <c:v>0.47738770833333333</c:v>
                </c:pt>
                <c:pt idx="4679">
                  <c:v>0.47739164351851854</c:v>
                </c:pt>
                <c:pt idx="4680">
                  <c:v>0.47739560185185187</c:v>
                </c:pt>
                <c:pt idx="4681">
                  <c:v>0.47739957175925923</c:v>
                </c:pt>
                <c:pt idx="4682">
                  <c:v>0.47740340277777776</c:v>
                </c:pt>
                <c:pt idx="4683">
                  <c:v>0.4774074884259259</c:v>
                </c:pt>
                <c:pt idx="4684">
                  <c:v>0.47741133101851857</c:v>
                </c:pt>
                <c:pt idx="4685">
                  <c:v>0.47741525462962958</c:v>
                </c:pt>
                <c:pt idx="4686">
                  <c:v>0.47741918981481479</c:v>
                </c:pt>
                <c:pt idx="4687">
                  <c:v>0.47742400462962964</c:v>
                </c:pt>
                <c:pt idx="4688">
                  <c:v>0.47742782407407408</c:v>
                </c:pt>
                <c:pt idx="4689">
                  <c:v>0.47743180555555553</c:v>
                </c:pt>
                <c:pt idx="4690">
                  <c:v>0.47743574074074074</c:v>
                </c:pt>
                <c:pt idx="4691">
                  <c:v>0.47743971064814811</c:v>
                </c:pt>
                <c:pt idx="4692">
                  <c:v>0.47744354166666669</c:v>
                </c:pt>
                <c:pt idx="4693">
                  <c:v>0.47744759259259256</c:v>
                </c:pt>
                <c:pt idx="4694">
                  <c:v>0.47745145833333336</c:v>
                </c:pt>
                <c:pt idx="4695">
                  <c:v>0.47745535879629625</c:v>
                </c:pt>
                <c:pt idx="4696">
                  <c:v>0.47745929398148146</c:v>
                </c:pt>
                <c:pt idx="4697">
                  <c:v>0.47746321759259258</c:v>
                </c:pt>
                <c:pt idx="4698">
                  <c:v>0.47746702546296294</c:v>
                </c:pt>
                <c:pt idx="4699">
                  <c:v>0.47747101851851853</c:v>
                </c:pt>
                <c:pt idx="4700">
                  <c:v>0.47747487268518518</c:v>
                </c:pt>
                <c:pt idx="4701">
                  <c:v>0.4774787615740741</c:v>
                </c:pt>
                <c:pt idx="4702">
                  <c:v>0.47748262731481478</c:v>
                </c:pt>
                <c:pt idx="4703">
                  <c:v>0.47748658564814811</c:v>
                </c:pt>
                <c:pt idx="4704">
                  <c:v>0.47749038194444443</c:v>
                </c:pt>
                <c:pt idx="4705">
                  <c:v>0.47749438657407411</c:v>
                </c:pt>
                <c:pt idx="4706">
                  <c:v>0.47749818287037038</c:v>
                </c:pt>
                <c:pt idx="4707">
                  <c:v>0.47750209490740742</c:v>
                </c:pt>
                <c:pt idx="4708">
                  <c:v>0.47750596064814815</c:v>
                </c:pt>
                <c:pt idx="4709">
                  <c:v>0.47750988425925928</c:v>
                </c:pt>
                <c:pt idx="4710">
                  <c:v>0.47751456018518518</c:v>
                </c:pt>
                <c:pt idx="4711">
                  <c:v>0.47751834490740741</c:v>
                </c:pt>
                <c:pt idx="4712">
                  <c:v>0.47752222222222224</c:v>
                </c:pt>
                <c:pt idx="4713">
                  <c:v>0.4775260648148148</c:v>
                </c:pt>
                <c:pt idx="4714">
                  <c:v>0.47752997685185189</c:v>
                </c:pt>
                <c:pt idx="4715">
                  <c:v>0.47753377314814816</c:v>
                </c:pt>
                <c:pt idx="4716">
                  <c:v>0.47753768518518519</c:v>
                </c:pt>
                <c:pt idx="4717">
                  <c:v>0.47754146990740742</c:v>
                </c:pt>
                <c:pt idx="4718">
                  <c:v>0.47754538194444446</c:v>
                </c:pt>
                <c:pt idx="4719">
                  <c:v>0.47754918981481481</c:v>
                </c:pt>
                <c:pt idx="4720">
                  <c:v>0.47755306712962958</c:v>
                </c:pt>
                <c:pt idx="4721">
                  <c:v>0.47755685185185187</c:v>
                </c:pt>
                <c:pt idx="4722">
                  <c:v>0.47756078703703703</c:v>
                </c:pt>
                <c:pt idx="4723">
                  <c:v>0.47756458333333335</c:v>
                </c:pt>
                <c:pt idx="4724">
                  <c:v>0.47756846064814812</c:v>
                </c:pt>
                <c:pt idx="4725">
                  <c:v>0.47757230324074079</c:v>
                </c:pt>
                <c:pt idx="4726">
                  <c:v>0.47757621527777777</c:v>
                </c:pt>
                <c:pt idx="4727">
                  <c:v>0.47758003472222227</c:v>
                </c:pt>
                <c:pt idx="4728">
                  <c:v>0.4775839930555556</c:v>
                </c:pt>
                <c:pt idx="4729">
                  <c:v>0.47758780092592595</c:v>
                </c:pt>
                <c:pt idx="4730">
                  <c:v>0.4775917013888889</c:v>
                </c:pt>
                <c:pt idx="4731">
                  <c:v>0.47759553240740743</c:v>
                </c:pt>
                <c:pt idx="4732">
                  <c:v>0.47760020833333333</c:v>
                </c:pt>
                <c:pt idx="4733">
                  <c:v>0.47760406249999998</c:v>
                </c:pt>
                <c:pt idx="4734">
                  <c:v>0.4776079861111111</c:v>
                </c:pt>
                <c:pt idx="4735">
                  <c:v>0.47761177083333334</c:v>
                </c:pt>
                <c:pt idx="4736">
                  <c:v>0.4776157407407407</c:v>
                </c:pt>
                <c:pt idx="4737">
                  <c:v>0.4776195601851852</c:v>
                </c:pt>
                <c:pt idx="4738">
                  <c:v>0.47762342592592594</c:v>
                </c:pt>
                <c:pt idx="4739">
                  <c:v>0.47762734953703706</c:v>
                </c:pt>
                <c:pt idx="4740">
                  <c:v>0.4776312615740741</c:v>
                </c:pt>
                <c:pt idx="4741">
                  <c:v>0.47763505787037036</c:v>
                </c:pt>
                <c:pt idx="4742">
                  <c:v>0.47763902777777778</c:v>
                </c:pt>
                <c:pt idx="4743">
                  <c:v>0.47764281250000001</c:v>
                </c:pt>
                <c:pt idx="4744">
                  <c:v>0.47764668981481484</c:v>
                </c:pt>
                <c:pt idx="4745">
                  <c:v>0.4776505324074074</c:v>
                </c:pt>
                <c:pt idx="4746">
                  <c:v>0.4776544328703704</c:v>
                </c:pt>
                <c:pt idx="4747">
                  <c:v>0.47765820601851855</c:v>
                </c:pt>
                <c:pt idx="4748">
                  <c:v>0.47766221064814812</c:v>
                </c:pt>
                <c:pt idx="4749">
                  <c:v>0.47766600694444444</c:v>
                </c:pt>
                <c:pt idx="4750">
                  <c:v>0.47766989583333336</c:v>
                </c:pt>
                <c:pt idx="4751">
                  <c:v>0.47767376157407404</c:v>
                </c:pt>
                <c:pt idx="4752">
                  <c:v>0.47767767361111108</c:v>
                </c:pt>
                <c:pt idx="4753">
                  <c:v>0.47768144675925922</c:v>
                </c:pt>
                <c:pt idx="4754">
                  <c:v>0.47768626157407407</c:v>
                </c:pt>
                <c:pt idx="4755">
                  <c:v>0.47769055555555556</c:v>
                </c:pt>
                <c:pt idx="4756">
                  <c:v>0.47769450231481486</c:v>
                </c:pt>
                <c:pt idx="4757">
                  <c:v>0.47769826388888892</c:v>
                </c:pt>
                <c:pt idx="4758">
                  <c:v>0.47770243055555556</c:v>
                </c:pt>
                <c:pt idx="4759">
                  <c:v>0.47770625</c:v>
                </c:pt>
                <c:pt idx="4760">
                  <c:v>0.47771018518518521</c:v>
                </c:pt>
                <c:pt idx="4761">
                  <c:v>0.47771405092592589</c:v>
                </c:pt>
                <c:pt idx="4762">
                  <c:v>0.4777179513888889</c:v>
                </c:pt>
                <c:pt idx="4763">
                  <c:v>0.47772173611111107</c:v>
                </c:pt>
                <c:pt idx="4764">
                  <c:v>0.47772570601851849</c:v>
                </c:pt>
                <c:pt idx="4765">
                  <c:v>0.4777295138888889</c:v>
                </c:pt>
                <c:pt idx="4766">
                  <c:v>0.47773341435185185</c:v>
                </c:pt>
                <c:pt idx="4767">
                  <c:v>0.47773729166666667</c:v>
                </c:pt>
                <c:pt idx="4768">
                  <c:v>0.47774122685185189</c:v>
                </c:pt>
                <c:pt idx="4769">
                  <c:v>0.47774504629629627</c:v>
                </c:pt>
                <c:pt idx="4770">
                  <c:v>0.47774910879629634</c:v>
                </c:pt>
                <c:pt idx="4771">
                  <c:v>0.4777529513888889</c:v>
                </c:pt>
                <c:pt idx="4772">
                  <c:v>0.47775685185185185</c:v>
                </c:pt>
                <c:pt idx="4773">
                  <c:v>0.4777607060185185</c:v>
                </c:pt>
                <c:pt idx="4774">
                  <c:v>0.4777646064814815</c:v>
                </c:pt>
                <c:pt idx="4775">
                  <c:v>0.47776840277777777</c:v>
                </c:pt>
                <c:pt idx="4776">
                  <c:v>0.47777325231481482</c:v>
                </c:pt>
                <c:pt idx="4777">
                  <c:v>0.47777704861111109</c:v>
                </c:pt>
                <c:pt idx="4778">
                  <c:v>0.47778100694444442</c:v>
                </c:pt>
                <c:pt idx="4779">
                  <c:v>0.47778503472222217</c:v>
                </c:pt>
                <c:pt idx="4780">
                  <c:v>0.47778899305555561</c:v>
                </c:pt>
                <c:pt idx="4781">
                  <c:v>0.47779285879629629</c:v>
                </c:pt>
                <c:pt idx="4782">
                  <c:v>0.47779682870370371</c:v>
                </c:pt>
                <c:pt idx="4783">
                  <c:v>0.47780067129629633</c:v>
                </c:pt>
                <c:pt idx="4784">
                  <c:v>0.47780466435185187</c:v>
                </c:pt>
                <c:pt idx="4785">
                  <c:v>0.47780850694444443</c:v>
                </c:pt>
                <c:pt idx="4786">
                  <c:v>0.47781249999999997</c:v>
                </c:pt>
                <c:pt idx="4787">
                  <c:v>0.47781638888888889</c:v>
                </c:pt>
                <c:pt idx="4788">
                  <c:v>0.47782033564814813</c:v>
                </c:pt>
                <c:pt idx="4789">
                  <c:v>0.47782430555555555</c:v>
                </c:pt>
                <c:pt idx="4790">
                  <c:v>0.47782832175925921</c:v>
                </c:pt>
                <c:pt idx="4791">
                  <c:v>0.47783218750000001</c:v>
                </c:pt>
                <c:pt idx="4792">
                  <c:v>0.47783628472222223</c:v>
                </c:pt>
                <c:pt idx="4793">
                  <c:v>0.47784013888888888</c:v>
                </c:pt>
                <c:pt idx="4794">
                  <c:v>0.47784409722222221</c:v>
                </c:pt>
                <c:pt idx="4795">
                  <c:v>0.47784799768518521</c:v>
                </c:pt>
                <c:pt idx="4796">
                  <c:v>0.47785197916666666</c:v>
                </c:pt>
                <c:pt idx="4797">
                  <c:v>0.4778557986111111</c:v>
                </c:pt>
                <c:pt idx="4798">
                  <c:v>0.47786075231481484</c:v>
                </c:pt>
                <c:pt idx="4799">
                  <c:v>0.47786460648148149</c:v>
                </c:pt>
                <c:pt idx="4800">
                  <c:v>0.47786862268518515</c:v>
                </c:pt>
                <c:pt idx="4801">
                  <c:v>0.47787246527777777</c:v>
                </c:pt>
                <c:pt idx="4802">
                  <c:v>0.47787651620370369</c:v>
                </c:pt>
                <c:pt idx="4803">
                  <c:v>0.47788038194444443</c:v>
                </c:pt>
                <c:pt idx="4804">
                  <c:v>0.47788435185185185</c:v>
                </c:pt>
                <c:pt idx="4805">
                  <c:v>0.47788831018518518</c:v>
                </c:pt>
                <c:pt idx="4806">
                  <c:v>0.47789231481481481</c:v>
                </c:pt>
                <c:pt idx="4807">
                  <c:v>0.47789615740740743</c:v>
                </c:pt>
                <c:pt idx="4808">
                  <c:v>0.47790019675925927</c:v>
                </c:pt>
                <c:pt idx="4809">
                  <c:v>0.4779040625</c:v>
                </c:pt>
                <c:pt idx="4810">
                  <c:v>0.47790802083333334</c:v>
                </c:pt>
                <c:pt idx="4811">
                  <c:v>0.47791196759259263</c:v>
                </c:pt>
                <c:pt idx="4812">
                  <c:v>0.4779159375</c:v>
                </c:pt>
                <c:pt idx="4813">
                  <c:v>0.47791975694444444</c:v>
                </c:pt>
                <c:pt idx="4814">
                  <c:v>0.47792376157407407</c:v>
                </c:pt>
                <c:pt idx="4815">
                  <c:v>0.47792762731481481</c:v>
                </c:pt>
                <c:pt idx="4816">
                  <c:v>0.47793158564814814</c:v>
                </c:pt>
                <c:pt idx="4817">
                  <c:v>0.47793554398148147</c:v>
                </c:pt>
                <c:pt idx="4818">
                  <c:v>0.47793953703703701</c:v>
                </c:pt>
                <c:pt idx="4819">
                  <c:v>0.47794336805555554</c:v>
                </c:pt>
                <c:pt idx="4820">
                  <c:v>0.47794824074074072</c:v>
                </c:pt>
                <c:pt idx="4821">
                  <c:v>0.47795223379629631</c:v>
                </c:pt>
                <c:pt idx="4822">
                  <c:v>0.47795622685185185</c:v>
                </c:pt>
                <c:pt idx="4823">
                  <c:v>0.4779600810185185</c:v>
                </c:pt>
                <c:pt idx="4824">
                  <c:v>0.47796413194444448</c:v>
                </c:pt>
                <c:pt idx="4825">
                  <c:v>0.47796798611111108</c:v>
                </c:pt>
                <c:pt idx="4826">
                  <c:v>0.47797192129629629</c:v>
                </c:pt>
                <c:pt idx="4827">
                  <c:v>0.47797584490740741</c:v>
                </c:pt>
                <c:pt idx="4828">
                  <c:v>0.47797984953703704</c:v>
                </c:pt>
                <c:pt idx="4829">
                  <c:v>0.47798369212962966</c:v>
                </c:pt>
                <c:pt idx="4830">
                  <c:v>0.4779877199074074</c:v>
                </c:pt>
                <c:pt idx="4831">
                  <c:v>0.47799159722222223</c:v>
                </c:pt>
                <c:pt idx="4832">
                  <c:v>0.47799556712962965</c:v>
                </c:pt>
                <c:pt idx="4833">
                  <c:v>0.4779995486111111</c:v>
                </c:pt>
                <c:pt idx="4834">
                  <c:v>0.47800356481481482</c:v>
                </c:pt>
                <c:pt idx="4835">
                  <c:v>0.47800744212962964</c:v>
                </c:pt>
                <c:pt idx="4836">
                  <c:v>0.47801144675925927</c:v>
                </c:pt>
                <c:pt idx="4837">
                  <c:v>0.47801526620370366</c:v>
                </c:pt>
                <c:pt idx="4838">
                  <c:v>0.47801927083333334</c:v>
                </c:pt>
                <c:pt idx="4839">
                  <c:v>0.47802318287037032</c:v>
                </c:pt>
                <c:pt idx="4840">
                  <c:v>0.47802721064814818</c:v>
                </c:pt>
                <c:pt idx="4841">
                  <c:v>0.4780311342592593</c:v>
                </c:pt>
                <c:pt idx="4842">
                  <c:v>0.47803611111111111</c:v>
                </c:pt>
                <c:pt idx="4843">
                  <c:v>0.478040150462963</c:v>
                </c:pt>
                <c:pt idx="4844">
                  <c:v>0.47804437500000002</c:v>
                </c:pt>
                <c:pt idx="4845">
                  <c:v>0.47804848379629633</c:v>
                </c:pt>
                <c:pt idx="4846">
                  <c:v>0.47805246527777778</c:v>
                </c:pt>
                <c:pt idx="4847">
                  <c:v>0.4780565625</c:v>
                </c:pt>
                <c:pt idx="4848">
                  <c:v>0.47806049768518522</c:v>
                </c:pt>
                <c:pt idx="4849">
                  <c:v>0.47806430555555557</c:v>
                </c:pt>
                <c:pt idx="4850">
                  <c:v>0.47806827546296299</c:v>
                </c:pt>
                <c:pt idx="4851">
                  <c:v>0.47807211805555555</c:v>
                </c:pt>
                <c:pt idx="4852">
                  <c:v>0.47807607638888888</c:v>
                </c:pt>
                <c:pt idx="4853">
                  <c:v>0.47808006944444448</c:v>
                </c:pt>
                <c:pt idx="4854">
                  <c:v>0.4780840393518519</c:v>
                </c:pt>
                <c:pt idx="4855">
                  <c:v>0.47808791666666667</c:v>
                </c:pt>
                <c:pt idx="4856">
                  <c:v>0.47809190972222221</c:v>
                </c:pt>
                <c:pt idx="4857">
                  <c:v>0.47809571759259262</c:v>
                </c:pt>
                <c:pt idx="4858">
                  <c:v>0.47809964120370374</c:v>
                </c:pt>
                <c:pt idx="4859">
                  <c:v>0.47810356481481481</c:v>
                </c:pt>
                <c:pt idx="4860">
                  <c:v>0.47810751157407405</c:v>
                </c:pt>
                <c:pt idx="4861">
                  <c:v>0.47811133101851855</c:v>
                </c:pt>
                <c:pt idx="4862">
                  <c:v>0.47811533564814818</c:v>
                </c:pt>
                <c:pt idx="4863">
                  <c:v>0.47811916666666665</c:v>
                </c:pt>
                <c:pt idx="4864">
                  <c:v>0.47812402777777779</c:v>
                </c:pt>
                <c:pt idx="4865">
                  <c:v>0.47812783564814815</c:v>
                </c:pt>
                <c:pt idx="4866">
                  <c:v>0.47813179398148148</c:v>
                </c:pt>
                <c:pt idx="4867">
                  <c:v>0.47813562500000001</c:v>
                </c:pt>
                <c:pt idx="4868">
                  <c:v>0.47813953703703699</c:v>
                </c:pt>
                <c:pt idx="4869">
                  <c:v>0.4781434259259259</c:v>
                </c:pt>
                <c:pt idx="4870">
                  <c:v>0.47814738425925923</c:v>
                </c:pt>
                <c:pt idx="4871">
                  <c:v>0.47815121527777776</c:v>
                </c:pt>
                <c:pt idx="4872">
                  <c:v>0.47815525462962966</c:v>
                </c:pt>
                <c:pt idx="4873">
                  <c:v>0.47815909722222222</c:v>
                </c:pt>
                <c:pt idx="4874">
                  <c:v>0.47816300925925925</c:v>
                </c:pt>
                <c:pt idx="4875">
                  <c:v>0.47816697916666667</c:v>
                </c:pt>
                <c:pt idx="4876">
                  <c:v>0.4781709375</c:v>
                </c:pt>
                <c:pt idx="4877">
                  <c:v>0.47817474537037036</c:v>
                </c:pt>
                <c:pt idx="4878">
                  <c:v>0.47817873842592595</c:v>
                </c:pt>
                <c:pt idx="4879">
                  <c:v>0.4781825925925926</c:v>
                </c:pt>
                <c:pt idx="4880">
                  <c:v>0.47818651620370373</c:v>
                </c:pt>
                <c:pt idx="4881">
                  <c:v>0.47819042824074076</c:v>
                </c:pt>
                <c:pt idx="4882">
                  <c:v>0.47819438657407409</c:v>
                </c:pt>
                <c:pt idx="4883">
                  <c:v>0.47819820601851853</c:v>
                </c:pt>
                <c:pt idx="4884">
                  <c:v>0.4782022222222222</c:v>
                </c:pt>
                <c:pt idx="4885">
                  <c:v>0.4782060763888889</c:v>
                </c:pt>
                <c:pt idx="4886">
                  <c:v>0.47821098379629629</c:v>
                </c:pt>
                <c:pt idx="4887">
                  <c:v>0.47821479166666664</c:v>
                </c:pt>
                <c:pt idx="4888">
                  <c:v>0.47821876157407406</c:v>
                </c:pt>
                <c:pt idx="4889">
                  <c:v>0.47822261574074076</c:v>
                </c:pt>
                <c:pt idx="4890">
                  <c:v>0.47822651620370366</c:v>
                </c:pt>
                <c:pt idx="4891">
                  <c:v>0.47823040509259257</c:v>
                </c:pt>
                <c:pt idx="4892">
                  <c:v>0.47823432870370369</c:v>
                </c:pt>
                <c:pt idx="4893">
                  <c:v>0.47823814814814813</c:v>
                </c:pt>
                <c:pt idx="4894">
                  <c:v>0.47824212962962959</c:v>
                </c:pt>
                <c:pt idx="4895">
                  <c:v>0.47824598379629629</c:v>
                </c:pt>
                <c:pt idx="4896">
                  <c:v>0.47824989583333338</c:v>
                </c:pt>
                <c:pt idx="4897">
                  <c:v>0.47825380787037036</c:v>
                </c:pt>
                <c:pt idx="4898">
                  <c:v>0.47825774305555552</c:v>
                </c:pt>
                <c:pt idx="4899">
                  <c:v>0.4782615740740741</c:v>
                </c:pt>
                <c:pt idx="4900">
                  <c:v>0.47826557870370373</c:v>
                </c:pt>
                <c:pt idx="4901">
                  <c:v>0.47826942129629629</c:v>
                </c:pt>
                <c:pt idx="4902">
                  <c:v>0.47827337962962962</c:v>
                </c:pt>
                <c:pt idx="4903">
                  <c:v>0.47827728009259257</c:v>
                </c:pt>
                <c:pt idx="4904">
                  <c:v>0.47828120370370369</c:v>
                </c:pt>
                <c:pt idx="4905">
                  <c:v>0.47828502314814814</c:v>
                </c:pt>
                <c:pt idx="4906">
                  <c:v>0.47828901620370368</c:v>
                </c:pt>
                <c:pt idx="4907">
                  <c:v>0.47829287037037038</c:v>
                </c:pt>
                <c:pt idx="4908">
                  <c:v>0.47829771990740744</c:v>
                </c:pt>
                <c:pt idx="4909">
                  <c:v>0.47830153935185188</c:v>
                </c:pt>
                <c:pt idx="4910">
                  <c:v>0.47830553240740742</c:v>
                </c:pt>
                <c:pt idx="4911">
                  <c:v>0.47830937499999998</c:v>
                </c:pt>
                <c:pt idx="4912">
                  <c:v>0.4783132986111111</c:v>
                </c:pt>
                <c:pt idx="4913">
                  <c:v>0.47831722222222223</c:v>
                </c:pt>
                <c:pt idx="4914">
                  <c:v>0.47832115740740738</c:v>
                </c:pt>
                <c:pt idx="4915">
                  <c:v>0.47832498842592591</c:v>
                </c:pt>
                <c:pt idx="4916">
                  <c:v>0.47832907407407405</c:v>
                </c:pt>
                <c:pt idx="4917">
                  <c:v>0.47833295138888893</c:v>
                </c:pt>
                <c:pt idx="4918">
                  <c:v>0.47833690972222226</c:v>
                </c:pt>
                <c:pt idx="4919">
                  <c:v>0.47834082175925929</c:v>
                </c:pt>
                <c:pt idx="4920">
                  <c:v>0.47834474537037036</c:v>
                </c:pt>
                <c:pt idx="4921">
                  <c:v>0.47834855324074077</c:v>
                </c:pt>
                <c:pt idx="4922">
                  <c:v>0.47835254629629631</c:v>
                </c:pt>
                <c:pt idx="4923">
                  <c:v>0.47835638888888887</c:v>
                </c:pt>
                <c:pt idx="4924">
                  <c:v>0.47836027777777779</c:v>
                </c:pt>
                <c:pt idx="4925">
                  <c:v>0.47836418981481482</c:v>
                </c:pt>
                <c:pt idx="4926">
                  <c:v>0.47836812500000003</c:v>
                </c:pt>
                <c:pt idx="4927">
                  <c:v>0.47837195601851851</c:v>
                </c:pt>
                <c:pt idx="4928">
                  <c:v>0.47837597222222222</c:v>
                </c:pt>
                <c:pt idx="4929">
                  <c:v>0.47837980324074075</c:v>
                </c:pt>
                <c:pt idx="4930">
                  <c:v>0.47838462962962963</c:v>
                </c:pt>
                <c:pt idx="4931">
                  <c:v>0.47838844907407402</c:v>
                </c:pt>
                <c:pt idx="4932">
                  <c:v>0.47839234953703702</c:v>
                </c:pt>
                <c:pt idx="4933">
                  <c:v>0.47839619212962964</c:v>
                </c:pt>
                <c:pt idx="4934">
                  <c:v>0.47840012731481485</c:v>
                </c:pt>
                <c:pt idx="4935">
                  <c:v>0.47840395833333332</c:v>
                </c:pt>
                <c:pt idx="4936">
                  <c:v>0.47840790509259262</c:v>
                </c:pt>
                <c:pt idx="4937">
                  <c:v>0.47841181712962966</c:v>
                </c:pt>
                <c:pt idx="4938">
                  <c:v>0.4784160185185185</c:v>
                </c:pt>
                <c:pt idx="4939">
                  <c:v>0.47841987268518515</c:v>
                </c:pt>
                <c:pt idx="4940">
                  <c:v>0.47842379629629628</c:v>
                </c:pt>
                <c:pt idx="4941">
                  <c:v>0.47842775462962961</c:v>
                </c:pt>
                <c:pt idx="4942">
                  <c:v>0.47843168981481482</c:v>
                </c:pt>
                <c:pt idx="4943">
                  <c:v>0.47843549768518517</c:v>
                </c:pt>
                <c:pt idx="4944">
                  <c:v>0.47843947916666668</c:v>
                </c:pt>
                <c:pt idx="4945">
                  <c:v>0.47844329861111112</c:v>
                </c:pt>
                <c:pt idx="4946">
                  <c:v>0.47844721064814816</c:v>
                </c:pt>
                <c:pt idx="4947">
                  <c:v>0.4784512037037037</c:v>
                </c:pt>
                <c:pt idx="4948">
                  <c:v>0.47845519675925924</c:v>
                </c:pt>
                <c:pt idx="4949">
                  <c:v>0.47845902777777777</c:v>
                </c:pt>
                <c:pt idx="4950">
                  <c:v>0.47846309027777778</c:v>
                </c:pt>
                <c:pt idx="4951">
                  <c:v>0.47846690972222222</c:v>
                </c:pt>
                <c:pt idx="4952">
                  <c:v>0.47847175925925928</c:v>
                </c:pt>
                <c:pt idx="4953">
                  <c:v>0.47847561342592587</c:v>
                </c:pt>
                <c:pt idx="4954">
                  <c:v>0.47847982638888892</c:v>
                </c:pt>
                <c:pt idx="4955">
                  <c:v>0.47848372685185186</c:v>
                </c:pt>
                <c:pt idx="4956">
                  <c:v>0.47848769675925928</c:v>
                </c:pt>
                <c:pt idx="4957">
                  <c:v>0.47849178240740736</c:v>
                </c:pt>
                <c:pt idx="4958">
                  <c:v>0.47849564814814816</c:v>
                </c:pt>
                <c:pt idx="4959">
                  <c:v>0.47849961805555558</c:v>
                </c:pt>
                <c:pt idx="4960">
                  <c:v>0.47850355324074073</c:v>
                </c:pt>
                <c:pt idx="4961">
                  <c:v>0.47850753472222224</c:v>
                </c:pt>
                <c:pt idx="4962">
                  <c:v>0.4785113773148148</c:v>
                </c:pt>
                <c:pt idx="4963">
                  <c:v>0.47851541666666669</c:v>
                </c:pt>
                <c:pt idx="4964">
                  <c:v>0.47851938657407406</c:v>
                </c:pt>
                <c:pt idx="4965">
                  <c:v>0.47852327546296297</c:v>
                </c:pt>
                <c:pt idx="4966">
                  <c:v>0.47852729166666669</c:v>
                </c:pt>
                <c:pt idx="4967">
                  <c:v>0.47853115740740737</c:v>
                </c:pt>
                <c:pt idx="4968">
                  <c:v>0.47853513888888893</c:v>
                </c:pt>
                <c:pt idx="4969">
                  <c:v>0.47853909722222226</c:v>
                </c:pt>
                <c:pt idx="4970">
                  <c:v>0.47854299768518516</c:v>
                </c:pt>
                <c:pt idx="4971">
                  <c:v>0.47854792824074077</c:v>
                </c:pt>
                <c:pt idx="4972">
                  <c:v>0.47855177083333333</c:v>
                </c:pt>
                <c:pt idx="4973">
                  <c:v>0.47855585648148152</c:v>
                </c:pt>
                <c:pt idx="4974">
                  <c:v>0.4785596875</c:v>
                </c:pt>
                <c:pt idx="4975">
                  <c:v>0.47856366898148145</c:v>
                </c:pt>
                <c:pt idx="4976">
                  <c:v>0.47856760416666666</c:v>
                </c:pt>
                <c:pt idx="4977">
                  <c:v>0.47857157407407408</c:v>
                </c:pt>
                <c:pt idx="4978">
                  <c:v>0.47857554398148144</c:v>
                </c:pt>
                <c:pt idx="4979">
                  <c:v>0.47857950231481478</c:v>
                </c:pt>
                <c:pt idx="4980">
                  <c:v>0.47858348379629628</c:v>
                </c:pt>
                <c:pt idx="4981">
                  <c:v>0.47858746527777779</c:v>
                </c:pt>
                <c:pt idx="4982">
                  <c:v>0.47859142361111112</c:v>
                </c:pt>
                <c:pt idx="4983">
                  <c:v>0.47859552083333329</c:v>
                </c:pt>
                <c:pt idx="4984">
                  <c:v>0.47859943287037038</c:v>
                </c:pt>
                <c:pt idx="4985">
                  <c:v>0.47860340277777774</c:v>
                </c:pt>
                <c:pt idx="4986">
                  <c:v>0.47860737268518516</c:v>
                </c:pt>
                <c:pt idx="4987">
                  <c:v>0.47861137731481485</c:v>
                </c:pt>
                <c:pt idx="4988">
                  <c:v>0.47861520833333332</c:v>
                </c:pt>
                <c:pt idx="4989">
                  <c:v>0.47861925925925924</c:v>
                </c:pt>
                <c:pt idx="4990">
                  <c:v>0.47862412037037033</c:v>
                </c:pt>
                <c:pt idx="4991">
                  <c:v>0.47862802083333333</c:v>
                </c:pt>
                <c:pt idx="4992">
                  <c:v>0.47863203703703699</c:v>
                </c:pt>
                <c:pt idx="4993">
                  <c:v>0.47863603009259265</c:v>
                </c:pt>
                <c:pt idx="4994">
                  <c:v>0.47864002314814819</c:v>
                </c:pt>
                <c:pt idx="4995">
                  <c:v>0.47864387731481478</c:v>
                </c:pt>
                <c:pt idx="4996">
                  <c:v>0.47864791666666667</c:v>
                </c:pt>
                <c:pt idx="4997">
                  <c:v>0.47865193287037039</c:v>
                </c:pt>
                <c:pt idx="4998">
                  <c:v>0.47865581018518522</c:v>
                </c:pt>
                <c:pt idx="4999">
                  <c:v>0.47865994212962965</c:v>
                </c:pt>
                <c:pt idx="5000">
                  <c:v>0.47866384259259259</c:v>
                </c:pt>
                <c:pt idx="5001">
                  <c:v>0.47866780092592592</c:v>
                </c:pt>
                <c:pt idx="5002">
                  <c:v>0.47867186342592594</c:v>
                </c:pt>
                <c:pt idx="5003">
                  <c:v>0.47867574074074071</c:v>
                </c:pt>
                <c:pt idx="5004">
                  <c:v>0.47867980324074072</c:v>
                </c:pt>
                <c:pt idx="5005">
                  <c:v>0.47868366898148151</c:v>
                </c:pt>
                <c:pt idx="5006">
                  <c:v>0.47868766203703705</c:v>
                </c:pt>
                <c:pt idx="5007">
                  <c:v>0.47869156250000006</c:v>
                </c:pt>
                <c:pt idx="5008">
                  <c:v>0.47869552083333328</c:v>
                </c:pt>
                <c:pt idx="5009">
                  <c:v>0.47870040509259254</c:v>
                </c:pt>
                <c:pt idx="5010">
                  <c:v>0.47870431712962963</c:v>
                </c:pt>
                <c:pt idx="5011">
                  <c:v>0.47870831018518517</c:v>
                </c:pt>
                <c:pt idx="5012">
                  <c:v>0.4787122685185185</c:v>
                </c:pt>
                <c:pt idx="5013">
                  <c:v>0.47871623842592598</c:v>
                </c:pt>
                <c:pt idx="5014">
                  <c:v>0.47872013888888887</c:v>
                </c:pt>
                <c:pt idx="5015">
                  <c:v>0.47872413194444441</c:v>
                </c:pt>
                <c:pt idx="5016">
                  <c:v>0.47872814814814818</c:v>
                </c:pt>
                <c:pt idx="5017">
                  <c:v>0.47873208333333334</c:v>
                </c:pt>
                <c:pt idx="5018">
                  <c:v>0.47873605324074076</c:v>
                </c:pt>
                <c:pt idx="5019">
                  <c:v>0.47874003472222221</c:v>
                </c:pt>
                <c:pt idx="5020">
                  <c:v>0.47874400462962963</c:v>
                </c:pt>
                <c:pt idx="5021">
                  <c:v>0.47874793981481484</c:v>
                </c:pt>
                <c:pt idx="5022">
                  <c:v>0.47875182870370375</c:v>
                </c:pt>
                <c:pt idx="5023">
                  <c:v>0.47875578703703708</c:v>
                </c:pt>
                <c:pt idx="5024">
                  <c:v>0.47875962962962965</c:v>
                </c:pt>
                <c:pt idx="5025">
                  <c:v>0.4787636111111111</c:v>
                </c:pt>
                <c:pt idx="5026">
                  <c:v>0.47876745370370372</c:v>
                </c:pt>
                <c:pt idx="5027">
                  <c:v>0.47877135416666666</c:v>
                </c:pt>
                <c:pt idx="5028">
                  <c:v>0.47877628472222228</c:v>
                </c:pt>
                <c:pt idx="5029">
                  <c:v>0.47878012731481484</c:v>
                </c:pt>
                <c:pt idx="5030">
                  <c:v>0.47878412037037038</c:v>
                </c:pt>
                <c:pt idx="5031">
                  <c:v>0.47878802083333333</c:v>
                </c:pt>
                <c:pt idx="5032">
                  <c:v>0.47879199074074075</c:v>
                </c:pt>
                <c:pt idx="5033">
                  <c:v>0.47879585648148143</c:v>
                </c:pt>
                <c:pt idx="5034">
                  <c:v>0.47879979166666664</c:v>
                </c:pt>
                <c:pt idx="5035">
                  <c:v>0.47880372685185185</c:v>
                </c:pt>
                <c:pt idx="5036">
                  <c:v>0.47880759259259259</c:v>
                </c:pt>
                <c:pt idx="5037">
                  <c:v>0.4788115277777778</c:v>
                </c:pt>
                <c:pt idx="5038">
                  <c:v>0.47881537037037036</c:v>
                </c:pt>
                <c:pt idx="5039">
                  <c:v>0.47881931712962961</c:v>
                </c:pt>
                <c:pt idx="5040">
                  <c:v>0.47882329861111111</c:v>
                </c:pt>
                <c:pt idx="5041">
                  <c:v>0.47882715277777782</c:v>
                </c:pt>
                <c:pt idx="5042">
                  <c:v>0.47883120370370369</c:v>
                </c:pt>
                <c:pt idx="5043">
                  <c:v>0.47883504629629631</c:v>
                </c:pt>
                <c:pt idx="5044">
                  <c:v>0.47883913194444444</c:v>
                </c:pt>
                <c:pt idx="5045">
                  <c:v>0.47884297453703706</c:v>
                </c:pt>
                <c:pt idx="5046">
                  <c:v>0.47884689814814818</c:v>
                </c:pt>
                <c:pt idx="5047">
                  <c:v>0.47885184027777777</c:v>
                </c:pt>
                <c:pt idx="5048">
                  <c:v>0.47885565972222222</c:v>
                </c:pt>
                <c:pt idx="5049">
                  <c:v>0.47885961805555555</c:v>
                </c:pt>
                <c:pt idx="5050">
                  <c:v>0.47886351851851855</c:v>
                </c:pt>
                <c:pt idx="5051">
                  <c:v>0.47886746527777779</c:v>
                </c:pt>
                <c:pt idx="5052">
                  <c:v>0.47887128472222223</c:v>
                </c:pt>
                <c:pt idx="5053">
                  <c:v>0.47887521990740739</c:v>
                </c:pt>
                <c:pt idx="5054">
                  <c:v>0.47887917824074072</c:v>
                </c:pt>
                <c:pt idx="5055">
                  <c:v>0.47888304398148152</c:v>
                </c:pt>
                <c:pt idx="5056">
                  <c:v>0.47888703703703706</c:v>
                </c:pt>
                <c:pt idx="5057">
                  <c:v>0.47889097222222227</c:v>
                </c:pt>
                <c:pt idx="5058">
                  <c:v>0.47889494212962963</c:v>
                </c:pt>
                <c:pt idx="5059">
                  <c:v>0.47889891203703705</c:v>
                </c:pt>
                <c:pt idx="5060">
                  <c:v>0.47890274305555552</c:v>
                </c:pt>
                <c:pt idx="5061">
                  <c:v>0.47890673611111106</c:v>
                </c:pt>
                <c:pt idx="5062">
                  <c:v>0.47891059027777777</c:v>
                </c:pt>
                <c:pt idx="5063">
                  <c:v>0.47891452546296298</c:v>
                </c:pt>
                <c:pt idx="5064">
                  <c:v>0.47891842592592587</c:v>
                </c:pt>
                <c:pt idx="5065">
                  <c:v>0.47892233796296296</c:v>
                </c:pt>
                <c:pt idx="5066">
                  <c:v>0.47892722222222223</c:v>
                </c:pt>
                <c:pt idx="5067">
                  <c:v>0.47893106481481484</c:v>
                </c:pt>
                <c:pt idx="5068">
                  <c:v>0.47893503472222226</c:v>
                </c:pt>
                <c:pt idx="5069">
                  <c:v>0.47893893518518516</c:v>
                </c:pt>
                <c:pt idx="5070">
                  <c:v>0.4789428819444444</c:v>
                </c:pt>
                <c:pt idx="5071">
                  <c:v>0.47894668981481486</c:v>
                </c:pt>
                <c:pt idx="5072">
                  <c:v>0.4789506828703704</c:v>
                </c:pt>
                <c:pt idx="5073">
                  <c:v>0.47895466435185186</c:v>
                </c:pt>
                <c:pt idx="5074">
                  <c:v>0.47895873842592596</c:v>
                </c:pt>
                <c:pt idx="5075">
                  <c:v>0.47896275462962962</c:v>
                </c:pt>
                <c:pt idx="5076">
                  <c:v>0.47896660879629627</c:v>
                </c:pt>
                <c:pt idx="5077">
                  <c:v>0.47897055555555551</c:v>
                </c:pt>
                <c:pt idx="5078">
                  <c:v>0.47897454861111116</c:v>
                </c:pt>
                <c:pt idx="5079">
                  <c:v>0.47897842592592593</c:v>
                </c:pt>
                <c:pt idx="5080">
                  <c:v>0.47898244212962959</c:v>
                </c:pt>
                <c:pt idx="5081">
                  <c:v>0.47898627314814818</c:v>
                </c:pt>
                <c:pt idx="5082">
                  <c:v>0.47899034722222217</c:v>
                </c:pt>
                <c:pt idx="5083">
                  <c:v>0.47899420138888887</c:v>
                </c:pt>
                <c:pt idx="5084">
                  <c:v>0.47899809027777779</c:v>
                </c:pt>
                <c:pt idx="5085">
                  <c:v>0.47900306712962964</c:v>
                </c:pt>
                <c:pt idx="5086">
                  <c:v>0.47900688657407403</c:v>
                </c:pt>
                <c:pt idx="5087">
                  <c:v>0.47901085648148145</c:v>
                </c:pt>
                <c:pt idx="5088">
                  <c:v>0.47901474537037037</c:v>
                </c:pt>
                <c:pt idx="5089">
                  <c:v>0.47901869212962961</c:v>
                </c:pt>
                <c:pt idx="5090">
                  <c:v>0.47902253472222217</c:v>
                </c:pt>
                <c:pt idx="5091">
                  <c:v>0.47902646990740738</c:v>
                </c:pt>
                <c:pt idx="5092">
                  <c:v>0.47903042824074071</c:v>
                </c:pt>
                <c:pt idx="5093">
                  <c:v>0.47903431712962963</c:v>
                </c:pt>
                <c:pt idx="5094">
                  <c:v>0.47903826388888887</c:v>
                </c:pt>
                <c:pt idx="5095">
                  <c:v>0.47904211805555552</c:v>
                </c:pt>
                <c:pt idx="5096">
                  <c:v>0.479046087962963</c:v>
                </c:pt>
                <c:pt idx="5097">
                  <c:v>0.47905005787037042</c:v>
                </c:pt>
                <c:pt idx="5098">
                  <c:v>0.47905390046296298</c:v>
                </c:pt>
                <c:pt idx="5099">
                  <c:v>0.47905793981481476</c:v>
                </c:pt>
                <c:pt idx="5100">
                  <c:v>0.47906175925925926</c:v>
                </c:pt>
                <c:pt idx="5101">
                  <c:v>0.47906576388888888</c:v>
                </c:pt>
                <c:pt idx="5102">
                  <c:v>0.47906960648148145</c:v>
                </c:pt>
                <c:pt idx="5103">
                  <c:v>0.47907350694444445</c:v>
                </c:pt>
                <c:pt idx="5104">
                  <c:v>0.47907849537037039</c:v>
                </c:pt>
                <c:pt idx="5105">
                  <c:v>0.47908237268518516</c:v>
                </c:pt>
                <c:pt idx="5106">
                  <c:v>0.47908634259259258</c:v>
                </c:pt>
                <c:pt idx="5107">
                  <c:v>0.47909031249999995</c:v>
                </c:pt>
                <c:pt idx="5108">
                  <c:v>0.47909424768518516</c:v>
                </c:pt>
                <c:pt idx="5109">
                  <c:v>0.47909815972222219</c:v>
                </c:pt>
                <c:pt idx="5110">
                  <c:v>0.47910208333333332</c:v>
                </c:pt>
                <c:pt idx="5111">
                  <c:v>0.4791062152777778</c:v>
                </c:pt>
                <c:pt idx="5112">
                  <c:v>0.47911005787037036</c:v>
                </c:pt>
                <c:pt idx="5113">
                  <c:v>0.47911399305555552</c:v>
                </c:pt>
                <c:pt idx="5114">
                  <c:v>0.47911785879629631</c:v>
                </c:pt>
                <c:pt idx="5115">
                  <c:v>0.47912184027777777</c:v>
                </c:pt>
                <c:pt idx="5116">
                  <c:v>0.4791257986111111</c:v>
                </c:pt>
                <c:pt idx="5117">
                  <c:v>0.47912975694444443</c:v>
                </c:pt>
                <c:pt idx="5118">
                  <c:v>0.47913372685185185</c:v>
                </c:pt>
                <c:pt idx="5119">
                  <c:v>0.47913756944444441</c:v>
                </c:pt>
                <c:pt idx="5120">
                  <c:v>0.47914157407407409</c:v>
                </c:pt>
                <c:pt idx="5121">
                  <c:v>0.47914543981481478</c:v>
                </c:pt>
                <c:pt idx="5122">
                  <c:v>0.4791493634259259</c:v>
                </c:pt>
                <c:pt idx="5123">
                  <c:v>0.47915436342592593</c:v>
                </c:pt>
                <c:pt idx="5124">
                  <c:v>0.47915831018518523</c:v>
                </c:pt>
                <c:pt idx="5125">
                  <c:v>0.47916230324074077</c:v>
                </c:pt>
                <c:pt idx="5126">
                  <c:v>0.47916612268518516</c:v>
                </c:pt>
                <c:pt idx="5127">
                  <c:v>0.47917015046296302</c:v>
                </c:pt>
                <c:pt idx="5128">
                  <c:v>0.47917417824074077</c:v>
                </c:pt>
                <c:pt idx="5129">
                  <c:v>0.4791781365740741</c:v>
                </c:pt>
                <c:pt idx="5130">
                  <c:v>0.4791822106481482</c:v>
                </c:pt>
                <c:pt idx="5131">
                  <c:v>0.4791861458333333</c:v>
                </c:pt>
                <c:pt idx="5132">
                  <c:v>0.47919016203703707</c:v>
                </c:pt>
                <c:pt idx="5133">
                  <c:v>0.47919410879629631</c:v>
                </c:pt>
                <c:pt idx="5134">
                  <c:v>0.47919809027777777</c:v>
                </c:pt>
                <c:pt idx="5135">
                  <c:v>0.47920211805555551</c:v>
                </c:pt>
                <c:pt idx="5136">
                  <c:v>0.47920607638888885</c:v>
                </c:pt>
                <c:pt idx="5137">
                  <c:v>0.47921008101851853</c:v>
                </c:pt>
                <c:pt idx="5138">
                  <c:v>0.47921398148148148</c:v>
                </c:pt>
                <c:pt idx="5139">
                  <c:v>0.47921795138888884</c:v>
                </c:pt>
                <c:pt idx="5140">
                  <c:v>0.47922186342592593</c:v>
                </c:pt>
                <c:pt idx="5141">
                  <c:v>0.4792258333333333</c:v>
                </c:pt>
                <c:pt idx="5142">
                  <c:v>0.47923072916666665</c:v>
                </c:pt>
                <c:pt idx="5143">
                  <c:v>0.47923464120370368</c:v>
                </c:pt>
                <c:pt idx="5144">
                  <c:v>0.47923866898148143</c:v>
                </c:pt>
                <c:pt idx="5145">
                  <c:v>0.47924252314814814</c:v>
                </c:pt>
                <c:pt idx="5146">
                  <c:v>0.47924651620370368</c:v>
                </c:pt>
                <c:pt idx="5147">
                  <c:v>0.47925039351851856</c:v>
                </c:pt>
                <c:pt idx="5148">
                  <c:v>0.4792543865740741</c:v>
                </c:pt>
                <c:pt idx="5149">
                  <c:v>0.47925839120370367</c:v>
                </c:pt>
                <c:pt idx="5150">
                  <c:v>0.47926230324074076</c:v>
                </c:pt>
                <c:pt idx="5151">
                  <c:v>0.47926633101851851</c:v>
                </c:pt>
                <c:pt idx="5152">
                  <c:v>0.47927018518518522</c:v>
                </c:pt>
                <c:pt idx="5153">
                  <c:v>0.47927423611111108</c:v>
                </c:pt>
                <c:pt idx="5154">
                  <c:v>0.47927827546296298</c:v>
                </c:pt>
                <c:pt idx="5155">
                  <c:v>0.47928217592592598</c:v>
                </c:pt>
                <c:pt idx="5156">
                  <c:v>0.47928633101851853</c:v>
                </c:pt>
                <c:pt idx="5157">
                  <c:v>0.47929021990740739</c:v>
                </c:pt>
                <c:pt idx="5158">
                  <c:v>0.47929427083333337</c:v>
                </c:pt>
                <c:pt idx="5159">
                  <c:v>0.4792981828703704</c:v>
                </c:pt>
                <c:pt idx="5160">
                  <c:v>0.47930214120370374</c:v>
                </c:pt>
                <c:pt idx="5161">
                  <c:v>0.47930709490740742</c:v>
                </c:pt>
                <c:pt idx="5162">
                  <c:v>0.47931098379629633</c:v>
                </c:pt>
                <c:pt idx="5163">
                  <c:v>0.4793150810185185</c:v>
                </c:pt>
                <c:pt idx="5164">
                  <c:v>0.47931899305555553</c:v>
                </c:pt>
                <c:pt idx="5165">
                  <c:v>0.47932299768518516</c:v>
                </c:pt>
                <c:pt idx="5166">
                  <c:v>0.47932696759259258</c:v>
                </c:pt>
                <c:pt idx="5167">
                  <c:v>0.47933098379629629</c:v>
                </c:pt>
                <c:pt idx="5168">
                  <c:v>0.47933504629629625</c:v>
                </c:pt>
                <c:pt idx="5169">
                  <c:v>0.47933898148148146</c:v>
                </c:pt>
                <c:pt idx="5170">
                  <c:v>0.47934303240740744</c:v>
                </c:pt>
                <c:pt idx="5171">
                  <c:v>0.47934699074074077</c:v>
                </c:pt>
                <c:pt idx="5172">
                  <c:v>0.47935097222222223</c:v>
                </c:pt>
                <c:pt idx="5173">
                  <c:v>0.47935512731481483</c:v>
                </c:pt>
                <c:pt idx="5174">
                  <c:v>0.47935903935185187</c:v>
                </c:pt>
                <c:pt idx="5175">
                  <c:v>0.4793630439814815</c:v>
                </c:pt>
                <c:pt idx="5176">
                  <c:v>0.47936702546296295</c:v>
                </c:pt>
                <c:pt idx="5177">
                  <c:v>0.47937101851851849</c:v>
                </c:pt>
                <c:pt idx="5178">
                  <c:v>0.4793749537037037</c:v>
                </c:pt>
                <c:pt idx="5179">
                  <c:v>0.47937900462962962</c:v>
                </c:pt>
                <c:pt idx="5180">
                  <c:v>0.47938393518518518</c:v>
                </c:pt>
                <c:pt idx="5181">
                  <c:v>0.47938784722222222</c:v>
                </c:pt>
                <c:pt idx="5182">
                  <c:v>0.47939189814814814</c:v>
                </c:pt>
                <c:pt idx="5183">
                  <c:v>0.47939582175925927</c:v>
                </c:pt>
                <c:pt idx="5184">
                  <c:v>0.47939983796296293</c:v>
                </c:pt>
                <c:pt idx="5185">
                  <c:v>0.47940368055555554</c:v>
                </c:pt>
                <c:pt idx="5186">
                  <c:v>0.47940770833333329</c:v>
                </c:pt>
                <c:pt idx="5187">
                  <c:v>0.47941172453703707</c:v>
                </c:pt>
                <c:pt idx="5188">
                  <c:v>0.47941563657407404</c:v>
                </c:pt>
                <c:pt idx="5189">
                  <c:v>0.47941968750000002</c:v>
                </c:pt>
                <c:pt idx="5190">
                  <c:v>0.47942361111111115</c:v>
                </c:pt>
                <c:pt idx="5191">
                  <c:v>0.47942760416666669</c:v>
                </c:pt>
                <c:pt idx="5192">
                  <c:v>0.47943165509259256</c:v>
                </c:pt>
                <c:pt idx="5193">
                  <c:v>0.47943565972222224</c:v>
                </c:pt>
                <c:pt idx="5194">
                  <c:v>0.4794396759259259</c:v>
                </c:pt>
                <c:pt idx="5195">
                  <c:v>0.47944350694444443</c:v>
                </c:pt>
                <c:pt idx="5196">
                  <c:v>0.47944753472222224</c:v>
                </c:pt>
                <c:pt idx="5197">
                  <c:v>0.47945138888888889</c:v>
                </c:pt>
                <c:pt idx="5198">
                  <c:v>0.47945534722222222</c:v>
                </c:pt>
                <c:pt idx="5199">
                  <c:v>0.47946033564814816</c:v>
                </c:pt>
                <c:pt idx="5200">
                  <c:v>0.47946420138888884</c:v>
                </c:pt>
                <c:pt idx="5201">
                  <c:v>0.47946826388888891</c:v>
                </c:pt>
                <c:pt idx="5202">
                  <c:v>0.47947210648148147</c:v>
                </c:pt>
                <c:pt idx="5203">
                  <c:v>0.47947607638888884</c:v>
                </c:pt>
                <c:pt idx="5204">
                  <c:v>0.47947995370370372</c:v>
                </c:pt>
                <c:pt idx="5205">
                  <c:v>0.47948388888888888</c:v>
                </c:pt>
                <c:pt idx="5206">
                  <c:v>0.47948796296296298</c:v>
                </c:pt>
                <c:pt idx="5207">
                  <c:v>0.47949185185185184</c:v>
                </c:pt>
                <c:pt idx="5208">
                  <c:v>0.47949579861111108</c:v>
                </c:pt>
                <c:pt idx="5209">
                  <c:v>0.47949969907407408</c:v>
                </c:pt>
                <c:pt idx="5210">
                  <c:v>0.47950368055555553</c:v>
                </c:pt>
                <c:pt idx="5211">
                  <c:v>0.47950763888888887</c:v>
                </c:pt>
                <c:pt idx="5212">
                  <c:v>0.47951162037037037</c:v>
                </c:pt>
                <c:pt idx="5213">
                  <c:v>0.47951564814814818</c:v>
                </c:pt>
                <c:pt idx="5214">
                  <c:v>0.47951947916666665</c:v>
                </c:pt>
                <c:pt idx="5215">
                  <c:v>0.4795235069444444</c:v>
                </c:pt>
                <c:pt idx="5216">
                  <c:v>0.47952737268518519</c:v>
                </c:pt>
                <c:pt idx="5217">
                  <c:v>0.47953129629629632</c:v>
                </c:pt>
                <c:pt idx="5218">
                  <c:v>0.47953623842592591</c:v>
                </c:pt>
                <c:pt idx="5219">
                  <c:v>0.47954017361111112</c:v>
                </c:pt>
                <c:pt idx="5220">
                  <c:v>0.47954416666666666</c:v>
                </c:pt>
                <c:pt idx="5221">
                  <c:v>0.47954803240740745</c:v>
                </c:pt>
                <c:pt idx="5222">
                  <c:v>0.47955202546296299</c:v>
                </c:pt>
                <c:pt idx="5223">
                  <c:v>0.47955587962962959</c:v>
                </c:pt>
                <c:pt idx="5224">
                  <c:v>0.47955978009259259</c:v>
                </c:pt>
                <c:pt idx="5225">
                  <c:v>0.47956386574074078</c:v>
                </c:pt>
                <c:pt idx="5226">
                  <c:v>0.47956769675925925</c:v>
                </c:pt>
                <c:pt idx="5227">
                  <c:v>0.4795716435185185</c:v>
                </c:pt>
                <c:pt idx="5228">
                  <c:v>0.47957555555555559</c:v>
                </c:pt>
                <c:pt idx="5229">
                  <c:v>0.47957953703703704</c:v>
                </c:pt>
                <c:pt idx="5230">
                  <c:v>0.47958354166666667</c:v>
                </c:pt>
                <c:pt idx="5231">
                  <c:v>0.47958747685185182</c:v>
                </c:pt>
                <c:pt idx="5232">
                  <c:v>0.47959145833333333</c:v>
                </c:pt>
                <c:pt idx="5233">
                  <c:v>0.47959532407407407</c:v>
                </c:pt>
                <c:pt idx="5234">
                  <c:v>0.47959931712962961</c:v>
                </c:pt>
                <c:pt idx="5235">
                  <c:v>0.4796031828703704</c:v>
                </c:pt>
                <c:pt idx="5236">
                  <c:v>0.47960710648148147</c:v>
                </c:pt>
                <c:pt idx="5237">
                  <c:v>0.47961200231481477</c:v>
                </c:pt>
                <c:pt idx="5238">
                  <c:v>0.47961593749999998</c:v>
                </c:pt>
                <c:pt idx="5239">
                  <c:v>0.47961995370370375</c:v>
                </c:pt>
                <c:pt idx="5240">
                  <c:v>0.47962378472222222</c:v>
                </c:pt>
                <c:pt idx="5241">
                  <c:v>0.47962782407407406</c:v>
                </c:pt>
                <c:pt idx="5242">
                  <c:v>0.47963166666666668</c:v>
                </c:pt>
                <c:pt idx="5243">
                  <c:v>0.47963560185185189</c:v>
                </c:pt>
                <c:pt idx="5244">
                  <c:v>0.47963962962962964</c:v>
                </c:pt>
                <c:pt idx="5245">
                  <c:v>0.47964347222222226</c:v>
                </c:pt>
                <c:pt idx="5246">
                  <c:v>0.47964745370370371</c:v>
                </c:pt>
                <c:pt idx="5247">
                  <c:v>0.47965138888888892</c:v>
                </c:pt>
                <c:pt idx="5248">
                  <c:v>0.47965534722222225</c:v>
                </c:pt>
                <c:pt idx="5249">
                  <c:v>0.47965940972222221</c:v>
                </c:pt>
                <c:pt idx="5250">
                  <c:v>0.47966326388888891</c:v>
                </c:pt>
                <c:pt idx="5251">
                  <c:v>0.47966725694444445</c:v>
                </c:pt>
                <c:pt idx="5252">
                  <c:v>0.47967113425925922</c:v>
                </c:pt>
                <c:pt idx="5253">
                  <c:v>0.47967508101851847</c:v>
                </c:pt>
                <c:pt idx="5254">
                  <c:v>0.4796790393518518</c:v>
                </c:pt>
                <c:pt idx="5255">
                  <c:v>0.47968299768518524</c:v>
                </c:pt>
                <c:pt idx="5256">
                  <c:v>0.47968791666666671</c:v>
                </c:pt>
                <c:pt idx="5257">
                  <c:v>0.47969179398148148</c:v>
                </c:pt>
                <c:pt idx="5258">
                  <c:v>0.47969576388888885</c:v>
                </c:pt>
                <c:pt idx="5259">
                  <c:v>0.47969961805555555</c:v>
                </c:pt>
                <c:pt idx="5260">
                  <c:v>0.4797036458333333</c:v>
                </c:pt>
                <c:pt idx="5261">
                  <c:v>0.47971631944444443</c:v>
                </c:pt>
                <c:pt idx="5262">
                  <c:v>0.47972062499999996</c:v>
                </c:pt>
                <c:pt idx="5263">
                  <c:v>0.47972478009259256</c:v>
                </c:pt>
                <c:pt idx="5264">
                  <c:v>0.47972878472222225</c:v>
                </c:pt>
                <c:pt idx="5265">
                  <c:v>0.47973290509259264</c:v>
                </c:pt>
                <c:pt idx="5266">
                  <c:v>0.47973686342592597</c:v>
                </c:pt>
                <c:pt idx="5267">
                  <c:v>0.47974090277777776</c:v>
                </c:pt>
                <c:pt idx="5268">
                  <c:v>0.47974497685185186</c:v>
                </c:pt>
                <c:pt idx="5269">
                  <c:v>0.47974884259259259</c:v>
                </c:pt>
                <c:pt idx="5270">
                  <c:v>0.47975283564814813</c:v>
                </c:pt>
                <c:pt idx="5271">
                  <c:v>0.47975672453703705</c:v>
                </c:pt>
                <c:pt idx="5272">
                  <c:v>0.47976068287037038</c:v>
                </c:pt>
                <c:pt idx="5273">
                  <c:v>0.47976464120370371</c:v>
                </c:pt>
                <c:pt idx="5274">
                  <c:v>0.47976862268518516</c:v>
                </c:pt>
                <c:pt idx="5275">
                  <c:v>0.47977356481481487</c:v>
                </c:pt>
                <c:pt idx="5276">
                  <c:v>0.47977759259259262</c:v>
                </c:pt>
                <c:pt idx="5277">
                  <c:v>0.47978173611111113</c:v>
                </c:pt>
                <c:pt idx="5278">
                  <c:v>0.47978574074074071</c:v>
                </c:pt>
                <c:pt idx="5279">
                  <c:v>0.4797897800925926</c:v>
                </c:pt>
                <c:pt idx="5280">
                  <c:v>0.47979453703703706</c:v>
                </c:pt>
                <c:pt idx="5281">
                  <c:v>0.4797987037037037</c:v>
                </c:pt>
                <c:pt idx="5282">
                  <c:v>0.47980288194444443</c:v>
                </c:pt>
                <c:pt idx="5283">
                  <c:v>0.47980682870370367</c:v>
                </c:pt>
              </c:numCache>
            </c:numRef>
          </c:xVal>
          <c:yVal>
            <c:numRef>
              <c:f>'2015_11_02-11_02_44'!$B$2:$B$5293</c:f>
              <c:numCache>
                <c:formatCode>General</c:formatCode>
                <c:ptCount val="5292"/>
                <c:pt idx="0">
                  <c:v>22.86</c:v>
                </c:pt>
                <c:pt idx="1">
                  <c:v>22.86</c:v>
                </c:pt>
                <c:pt idx="2">
                  <c:v>22.86</c:v>
                </c:pt>
                <c:pt idx="3">
                  <c:v>22.86</c:v>
                </c:pt>
                <c:pt idx="4">
                  <c:v>22.86</c:v>
                </c:pt>
                <c:pt idx="5">
                  <c:v>22.86</c:v>
                </c:pt>
                <c:pt idx="6">
                  <c:v>22.85</c:v>
                </c:pt>
                <c:pt idx="7">
                  <c:v>22.86</c:v>
                </c:pt>
                <c:pt idx="8">
                  <c:v>22.86</c:v>
                </c:pt>
                <c:pt idx="9">
                  <c:v>22.85</c:v>
                </c:pt>
                <c:pt idx="10">
                  <c:v>22.85</c:v>
                </c:pt>
                <c:pt idx="11">
                  <c:v>22.85</c:v>
                </c:pt>
                <c:pt idx="12">
                  <c:v>22.85</c:v>
                </c:pt>
                <c:pt idx="13">
                  <c:v>22.86</c:v>
                </c:pt>
                <c:pt idx="14">
                  <c:v>22.86</c:v>
                </c:pt>
                <c:pt idx="15">
                  <c:v>22.86</c:v>
                </c:pt>
                <c:pt idx="16">
                  <c:v>22.86</c:v>
                </c:pt>
                <c:pt idx="17">
                  <c:v>22.86</c:v>
                </c:pt>
                <c:pt idx="18">
                  <c:v>22.86</c:v>
                </c:pt>
                <c:pt idx="19">
                  <c:v>22.86</c:v>
                </c:pt>
                <c:pt idx="20">
                  <c:v>22.86</c:v>
                </c:pt>
                <c:pt idx="21">
                  <c:v>22.86</c:v>
                </c:pt>
                <c:pt idx="22">
                  <c:v>22.86</c:v>
                </c:pt>
                <c:pt idx="23">
                  <c:v>22.86</c:v>
                </c:pt>
                <c:pt idx="24">
                  <c:v>22.86</c:v>
                </c:pt>
                <c:pt idx="25">
                  <c:v>22.86</c:v>
                </c:pt>
                <c:pt idx="26">
                  <c:v>22.86</c:v>
                </c:pt>
                <c:pt idx="27">
                  <c:v>22.86</c:v>
                </c:pt>
                <c:pt idx="28">
                  <c:v>22.86</c:v>
                </c:pt>
                <c:pt idx="29">
                  <c:v>22.85</c:v>
                </c:pt>
                <c:pt idx="30">
                  <c:v>22.85</c:v>
                </c:pt>
                <c:pt idx="31">
                  <c:v>22.85</c:v>
                </c:pt>
                <c:pt idx="32">
                  <c:v>22.85</c:v>
                </c:pt>
                <c:pt idx="33">
                  <c:v>22.85</c:v>
                </c:pt>
                <c:pt idx="34">
                  <c:v>22.85</c:v>
                </c:pt>
                <c:pt idx="35">
                  <c:v>22.85</c:v>
                </c:pt>
                <c:pt idx="36">
                  <c:v>22.85</c:v>
                </c:pt>
                <c:pt idx="37">
                  <c:v>22.85</c:v>
                </c:pt>
                <c:pt idx="38">
                  <c:v>22.85</c:v>
                </c:pt>
                <c:pt idx="39">
                  <c:v>22.85</c:v>
                </c:pt>
                <c:pt idx="40">
                  <c:v>22.85</c:v>
                </c:pt>
                <c:pt idx="41">
                  <c:v>22.86</c:v>
                </c:pt>
                <c:pt idx="42">
                  <c:v>22.86</c:v>
                </c:pt>
                <c:pt idx="43">
                  <c:v>22.86</c:v>
                </c:pt>
                <c:pt idx="44">
                  <c:v>22.86</c:v>
                </c:pt>
                <c:pt idx="45">
                  <c:v>22.86</c:v>
                </c:pt>
                <c:pt idx="46">
                  <c:v>22.86</c:v>
                </c:pt>
                <c:pt idx="47">
                  <c:v>22.86</c:v>
                </c:pt>
                <c:pt idx="48">
                  <c:v>22.86</c:v>
                </c:pt>
                <c:pt idx="49">
                  <c:v>22.86</c:v>
                </c:pt>
                <c:pt idx="50">
                  <c:v>22.86</c:v>
                </c:pt>
                <c:pt idx="51">
                  <c:v>22.86</c:v>
                </c:pt>
                <c:pt idx="52">
                  <c:v>22.86</c:v>
                </c:pt>
                <c:pt idx="53">
                  <c:v>22.86</c:v>
                </c:pt>
                <c:pt idx="54">
                  <c:v>22.86</c:v>
                </c:pt>
                <c:pt idx="55">
                  <c:v>22.86</c:v>
                </c:pt>
                <c:pt idx="56">
                  <c:v>22.86</c:v>
                </c:pt>
                <c:pt idx="57">
                  <c:v>22.85</c:v>
                </c:pt>
                <c:pt idx="58">
                  <c:v>22.85</c:v>
                </c:pt>
                <c:pt idx="59">
                  <c:v>22.85</c:v>
                </c:pt>
                <c:pt idx="60">
                  <c:v>22.85</c:v>
                </c:pt>
                <c:pt idx="61">
                  <c:v>22.85</c:v>
                </c:pt>
                <c:pt idx="62">
                  <c:v>22.85</c:v>
                </c:pt>
                <c:pt idx="63">
                  <c:v>22.85</c:v>
                </c:pt>
                <c:pt idx="64">
                  <c:v>22.85</c:v>
                </c:pt>
                <c:pt idx="65">
                  <c:v>22.85</c:v>
                </c:pt>
                <c:pt idx="66">
                  <c:v>22.85</c:v>
                </c:pt>
                <c:pt idx="67">
                  <c:v>22.85</c:v>
                </c:pt>
                <c:pt idx="68">
                  <c:v>22.85</c:v>
                </c:pt>
                <c:pt idx="69">
                  <c:v>22.86</c:v>
                </c:pt>
                <c:pt idx="70">
                  <c:v>22.86</c:v>
                </c:pt>
                <c:pt idx="71">
                  <c:v>22.86</c:v>
                </c:pt>
                <c:pt idx="72">
                  <c:v>22.86</c:v>
                </c:pt>
                <c:pt idx="73">
                  <c:v>22.86</c:v>
                </c:pt>
                <c:pt idx="74">
                  <c:v>22.86</c:v>
                </c:pt>
                <c:pt idx="75">
                  <c:v>22.86</c:v>
                </c:pt>
                <c:pt idx="76">
                  <c:v>22.86</c:v>
                </c:pt>
                <c:pt idx="77">
                  <c:v>22.86</c:v>
                </c:pt>
                <c:pt idx="78">
                  <c:v>22.86</c:v>
                </c:pt>
                <c:pt idx="79">
                  <c:v>22.86</c:v>
                </c:pt>
                <c:pt idx="80">
                  <c:v>22.86</c:v>
                </c:pt>
                <c:pt idx="81">
                  <c:v>22.86</c:v>
                </c:pt>
                <c:pt idx="82">
                  <c:v>22.85</c:v>
                </c:pt>
                <c:pt idx="83">
                  <c:v>22.85</c:v>
                </c:pt>
                <c:pt idx="84">
                  <c:v>22.85</c:v>
                </c:pt>
                <c:pt idx="85">
                  <c:v>22.85</c:v>
                </c:pt>
                <c:pt idx="86">
                  <c:v>22.86</c:v>
                </c:pt>
                <c:pt idx="87">
                  <c:v>22.86</c:v>
                </c:pt>
                <c:pt idx="88">
                  <c:v>22.86</c:v>
                </c:pt>
                <c:pt idx="89">
                  <c:v>22.86</c:v>
                </c:pt>
                <c:pt idx="90">
                  <c:v>22.86</c:v>
                </c:pt>
                <c:pt idx="91">
                  <c:v>22.86</c:v>
                </c:pt>
                <c:pt idx="92">
                  <c:v>22.86</c:v>
                </c:pt>
                <c:pt idx="93">
                  <c:v>22.86</c:v>
                </c:pt>
                <c:pt idx="94">
                  <c:v>22.86</c:v>
                </c:pt>
                <c:pt idx="95">
                  <c:v>22.86</c:v>
                </c:pt>
                <c:pt idx="96">
                  <c:v>22.86</c:v>
                </c:pt>
                <c:pt idx="97">
                  <c:v>22.86</c:v>
                </c:pt>
                <c:pt idx="98">
                  <c:v>22.86</c:v>
                </c:pt>
                <c:pt idx="99">
                  <c:v>22.86</c:v>
                </c:pt>
                <c:pt idx="100">
                  <c:v>22.86</c:v>
                </c:pt>
                <c:pt idx="101">
                  <c:v>22.86</c:v>
                </c:pt>
                <c:pt idx="102">
                  <c:v>22.86</c:v>
                </c:pt>
                <c:pt idx="103">
                  <c:v>22.86</c:v>
                </c:pt>
                <c:pt idx="104">
                  <c:v>22.86</c:v>
                </c:pt>
                <c:pt idx="105">
                  <c:v>22.86</c:v>
                </c:pt>
                <c:pt idx="106">
                  <c:v>22.86</c:v>
                </c:pt>
                <c:pt idx="107">
                  <c:v>22.86</c:v>
                </c:pt>
                <c:pt idx="108">
                  <c:v>22.86</c:v>
                </c:pt>
                <c:pt idx="109">
                  <c:v>22.86</c:v>
                </c:pt>
                <c:pt idx="110">
                  <c:v>22.86</c:v>
                </c:pt>
                <c:pt idx="111">
                  <c:v>22.86</c:v>
                </c:pt>
                <c:pt idx="112">
                  <c:v>22.86</c:v>
                </c:pt>
                <c:pt idx="113">
                  <c:v>22.86</c:v>
                </c:pt>
                <c:pt idx="114">
                  <c:v>22.86</c:v>
                </c:pt>
                <c:pt idx="115">
                  <c:v>22.86</c:v>
                </c:pt>
                <c:pt idx="116">
                  <c:v>22.86</c:v>
                </c:pt>
                <c:pt idx="117">
                  <c:v>22.86</c:v>
                </c:pt>
                <c:pt idx="118">
                  <c:v>22.86</c:v>
                </c:pt>
                <c:pt idx="119">
                  <c:v>22.86</c:v>
                </c:pt>
                <c:pt idx="120">
                  <c:v>22.87</c:v>
                </c:pt>
                <c:pt idx="121">
                  <c:v>22.87</c:v>
                </c:pt>
                <c:pt idx="122">
                  <c:v>22.87</c:v>
                </c:pt>
                <c:pt idx="123">
                  <c:v>22.87</c:v>
                </c:pt>
                <c:pt idx="124">
                  <c:v>22.87</c:v>
                </c:pt>
                <c:pt idx="125">
                  <c:v>22.86</c:v>
                </c:pt>
                <c:pt idx="126">
                  <c:v>22.86</c:v>
                </c:pt>
                <c:pt idx="127">
                  <c:v>22.86</c:v>
                </c:pt>
                <c:pt idx="128">
                  <c:v>22.86</c:v>
                </c:pt>
                <c:pt idx="129">
                  <c:v>22.86</c:v>
                </c:pt>
                <c:pt idx="130">
                  <c:v>22.86</c:v>
                </c:pt>
                <c:pt idx="131">
                  <c:v>22.86</c:v>
                </c:pt>
                <c:pt idx="132">
                  <c:v>22.86</c:v>
                </c:pt>
                <c:pt idx="133">
                  <c:v>22.86</c:v>
                </c:pt>
                <c:pt idx="134">
                  <c:v>22.86</c:v>
                </c:pt>
                <c:pt idx="135">
                  <c:v>22.86</c:v>
                </c:pt>
                <c:pt idx="136">
                  <c:v>22.86</c:v>
                </c:pt>
                <c:pt idx="137">
                  <c:v>22.86</c:v>
                </c:pt>
                <c:pt idx="138">
                  <c:v>22.86</c:v>
                </c:pt>
                <c:pt idx="139">
                  <c:v>22.86</c:v>
                </c:pt>
                <c:pt idx="140">
                  <c:v>22.86</c:v>
                </c:pt>
                <c:pt idx="141">
                  <c:v>22.86</c:v>
                </c:pt>
                <c:pt idx="142">
                  <c:v>22.86</c:v>
                </c:pt>
                <c:pt idx="143">
                  <c:v>22.86</c:v>
                </c:pt>
                <c:pt idx="144">
                  <c:v>22.86</c:v>
                </c:pt>
                <c:pt idx="145">
                  <c:v>22.86</c:v>
                </c:pt>
                <c:pt idx="146">
                  <c:v>22.86</c:v>
                </c:pt>
                <c:pt idx="147">
                  <c:v>22.86</c:v>
                </c:pt>
                <c:pt idx="148">
                  <c:v>22.86</c:v>
                </c:pt>
                <c:pt idx="149">
                  <c:v>22.86</c:v>
                </c:pt>
                <c:pt idx="150">
                  <c:v>22.86</c:v>
                </c:pt>
                <c:pt idx="151">
                  <c:v>22.86</c:v>
                </c:pt>
                <c:pt idx="152">
                  <c:v>22.86</c:v>
                </c:pt>
                <c:pt idx="153">
                  <c:v>22.86</c:v>
                </c:pt>
                <c:pt idx="154">
                  <c:v>22.86</c:v>
                </c:pt>
                <c:pt idx="155">
                  <c:v>22.86</c:v>
                </c:pt>
                <c:pt idx="156">
                  <c:v>22.86</c:v>
                </c:pt>
                <c:pt idx="157">
                  <c:v>22.86</c:v>
                </c:pt>
                <c:pt idx="158">
                  <c:v>22.86</c:v>
                </c:pt>
                <c:pt idx="159">
                  <c:v>22.86</c:v>
                </c:pt>
                <c:pt idx="160">
                  <c:v>22.86</c:v>
                </c:pt>
                <c:pt idx="161">
                  <c:v>22.86</c:v>
                </c:pt>
                <c:pt idx="162">
                  <c:v>22.86</c:v>
                </c:pt>
                <c:pt idx="163">
                  <c:v>22.86</c:v>
                </c:pt>
                <c:pt idx="164">
                  <c:v>22.86</c:v>
                </c:pt>
                <c:pt idx="165">
                  <c:v>22.86</c:v>
                </c:pt>
                <c:pt idx="166">
                  <c:v>22.86</c:v>
                </c:pt>
                <c:pt idx="167">
                  <c:v>22.86</c:v>
                </c:pt>
                <c:pt idx="168">
                  <c:v>22.86</c:v>
                </c:pt>
                <c:pt idx="169">
                  <c:v>22.86</c:v>
                </c:pt>
                <c:pt idx="170">
                  <c:v>22.86</c:v>
                </c:pt>
                <c:pt idx="171">
                  <c:v>22.86</c:v>
                </c:pt>
                <c:pt idx="172">
                  <c:v>22.86</c:v>
                </c:pt>
                <c:pt idx="173">
                  <c:v>22.86</c:v>
                </c:pt>
                <c:pt idx="174">
                  <c:v>22.86</c:v>
                </c:pt>
                <c:pt idx="175">
                  <c:v>22.86</c:v>
                </c:pt>
                <c:pt idx="176">
                  <c:v>22.86</c:v>
                </c:pt>
                <c:pt idx="177">
                  <c:v>22.86</c:v>
                </c:pt>
                <c:pt idx="178">
                  <c:v>22.87</c:v>
                </c:pt>
                <c:pt idx="179">
                  <c:v>22.87</c:v>
                </c:pt>
                <c:pt idx="180">
                  <c:v>22.87</c:v>
                </c:pt>
                <c:pt idx="181">
                  <c:v>22.87</c:v>
                </c:pt>
                <c:pt idx="182">
                  <c:v>22.86</c:v>
                </c:pt>
                <c:pt idx="183">
                  <c:v>22.86</c:v>
                </c:pt>
                <c:pt idx="184">
                  <c:v>22.87</c:v>
                </c:pt>
                <c:pt idx="185">
                  <c:v>22.86</c:v>
                </c:pt>
                <c:pt idx="186">
                  <c:v>22.86</c:v>
                </c:pt>
                <c:pt idx="187">
                  <c:v>22.86</c:v>
                </c:pt>
                <c:pt idx="188">
                  <c:v>22.85</c:v>
                </c:pt>
                <c:pt idx="189">
                  <c:v>22.85</c:v>
                </c:pt>
                <c:pt idx="190">
                  <c:v>22.85</c:v>
                </c:pt>
                <c:pt idx="191">
                  <c:v>22.86</c:v>
                </c:pt>
                <c:pt idx="192">
                  <c:v>22.86</c:v>
                </c:pt>
                <c:pt idx="193">
                  <c:v>22.86</c:v>
                </c:pt>
                <c:pt idx="194">
                  <c:v>22.86</c:v>
                </c:pt>
                <c:pt idx="195">
                  <c:v>22.86</c:v>
                </c:pt>
                <c:pt idx="196">
                  <c:v>22.86</c:v>
                </c:pt>
                <c:pt idx="197">
                  <c:v>22.86</c:v>
                </c:pt>
                <c:pt idx="198">
                  <c:v>22.86</c:v>
                </c:pt>
                <c:pt idx="199">
                  <c:v>22.86</c:v>
                </c:pt>
                <c:pt idx="200">
                  <c:v>22.86</c:v>
                </c:pt>
                <c:pt idx="201">
                  <c:v>22.86</c:v>
                </c:pt>
                <c:pt idx="202">
                  <c:v>22.86</c:v>
                </c:pt>
                <c:pt idx="203">
                  <c:v>22.86</c:v>
                </c:pt>
                <c:pt idx="204">
                  <c:v>22.86</c:v>
                </c:pt>
                <c:pt idx="205">
                  <c:v>22.87</c:v>
                </c:pt>
                <c:pt idx="206">
                  <c:v>22.87</c:v>
                </c:pt>
                <c:pt idx="207">
                  <c:v>22.87</c:v>
                </c:pt>
                <c:pt idx="208">
                  <c:v>22.87</c:v>
                </c:pt>
                <c:pt idx="209">
                  <c:v>22.87</c:v>
                </c:pt>
                <c:pt idx="210">
                  <c:v>22.87</c:v>
                </c:pt>
                <c:pt idx="211">
                  <c:v>22.87</c:v>
                </c:pt>
                <c:pt idx="212">
                  <c:v>22.87</c:v>
                </c:pt>
                <c:pt idx="213">
                  <c:v>22.87</c:v>
                </c:pt>
                <c:pt idx="214">
                  <c:v>22.86</c:v>
                </c:pt>
                <c:pt idx="215">
                  <c:v>22.86</c:v>
                </c:pt>
                <c:pt idx="216">
                  <c:v>22.86</c:v>
                </c:pt>
                <c:pt idx="217">
                  <c:v>22.86</c:v>
                </c:pt>
                <c:pt idx="218">
                  <c:v>22.86</c:v>
                </c:pt>
                <c:pt idx="219">
                  <c:v>22.86</c:v>
                </c:pt>
                <c:pt idx="220">
                  <c:v>22.86</c:v>
                </c:pt>
                <c:pt idx="221">
                  <c:v>22.87</c:v>
                </c:pt>
                <c:pt idx="222">
                  <c:v>22.86</c:v>
                </c:pt>
                <c:pt idx="223">
                  <c:v>22.86</c:v>
                </c:pt>
                <c:pt idx="224">
                  <c:v>22.86</c:v>
                </c:pt>
                <c:pt idx="225">
                  <c:v>22.86</c:v>
                </c:pt>
                <c:pt idx="226">
                  <c:v>22.86</c:v>
                </c:pt>
                <c:pt idx="227">
                  <c:v>22.86</c:v>
                </c:pt>
                <c:pt idx="228">
                  <c:v>22.86</c:v>
                </c:pt>
                <c:pt idx="229">
                  <c:v>22.86</c:v>
                </c:pt>
                <c:pt idx="230">
                  <c:v>22.86</c:v>
                </c:pt>
                <c:pt idx="231">
                  <c:v>22.86</c:v>
                </c:pt>
                <c:pt idx="232">
                  <c:v>22.86</c:v>
                </c:pt>
                <c:pt idx="233">
                  <c:v>22.86</c:v>
                </c:pt>
                <c:pt idx="234">
                  <c:v>22.86</c:v>
                </c:pt>
                <c:pt idx="235">
                  <c:v>22.86</c:v>
                </c:pt>
                <c:pt idx="236">
                  <c:v>22.86</c:v>
                </c:pt>
                <c:pt idx="237">
                  <c:v>22.86</c:v>
                </c:pt>
                <c:pt idx="238">
                  <c:v>22.86</c:v>
                </c:pt>
                <c:pt idx="239">
                  <c:v>22.86</c:v>
                </c:pt>
                <c:pt idx="240">
                  <c:v>22.86</c:v>
                </c:pt>
                <c:pt idx="241">
                  <c:v>22.87</c:v>
                </c:pt>
                <c:pt idx="242">
                  <c:v>22.87</c:v>
                </c:pt>
                <c:pt idx="243">
                  <c:v>22.87</c:v>
                </c:pt>
                <c:pt idx="244">
                  <c:v>22.87</c:v>
                </c:pt>
                <c:pt idx="245">
                  <c:v>22.87</c:v>
                </c:pt>
                <c:pt idx="246">
                  <c:v>22.87</c:v>
                </c:pt>
                <c:pt idx="247">
                  <c:v>22.87</c:v>
                </c:pt>
                <c:pt idx="248">
                  <c:v>22.87</c:v>
                </c:pt>
                <c:pt idx="249">
                  <c:v>22.87</c:v>
                </c:pt>
                <c:pt idx="250">
                  <c:v>22.87</c:v>
                </c:pt>
                <c:pt idx="251">
                  <c:v>22.87</c:v>
                </c:pt>
                <c:pt idx="252">
                  <c:v>22.87</c:v>
                </c:pt>
                <c:pt idx="253">
                  <c:v>22.86</c:v>
                </c:pt>
                <c:pt idx="254">
                  <c:v>22.86</c:v>
                </c:pt>
                <c:pt idx="255">
                  <c:v>22.86</c:v>
                </c:pt>
                <c:pt idx="256">
                  <c:v>22.86</c:v>
                </c:pt>
                <c:pt idx="257">
                  <c:v>22.86</c:v>
                </c:pt>
                <c:pt idx="258">
                  <c:v>22.86</c:v>
                </c:pt>
                <c:pt idx="259">
                  <c:v>22.86</c:v>
                </c:pt>
                <c:pt idx="260">
                  <c:v>22.86</c:v>
                </c:pt>
                <c:pt idx="261">
                  <c:v>22.87</c:v>
                </c:pt>
                <c:pt idx="262">
                  <c:v>22.87</c:v>
                </c:pt>
                <c:pt idx="263">
                  <c:v>22.87</c:v>
                </c:pt>
                <c:pt idx="264">
                  <c:v>22.87</c:v>
                </c:pt>
                <c:pt idx="265">
                  <c:v>22.87</c:v>
                </c:pt>
                <c:pt idx="266">
                  <c:v>22.87</c:v>
                </c:pt>
                <c:pt idx="267">
                  <c:v>22.87</c:v>
                </c:pt>
                <c:pt idx="268">
                  <c:v>22.86</c:v>
                </c:pt>
                <c:pt idx="269">
                  <c:v>22.86</c:v>
                </c:pt>
                <c:pt idx="270">
                  <c:v>22.86</c:v>
                </c:pt>
                <c:pt idx="271">
                  <c:v>22.86</c:v>
                </c:pt>
                <c:pt idx="272">
                  <c:v>22.86</c:v>
                </c:pt>
                <c:pt idx="273">
                  <c:v>22.86</c:v>
                </c:pt>
                <c:pt idx="274">
                  <c:v>22.87</c:v>
                </c:pt>
                <c:pt idx="275">
                  <c:v>22.87</c:v>
                </c:pt>
                <c:pt idx="276">
                  <c:v>22.87</c:v>
                </c:pt>
                <c:pt idx="277">
                  <c:v>22.87</c:v>
                </c:pt>
                <c:pt idx="278">
                  <c:v>22.87</c:v>
                </c:pt>
                <c:pt idx="279">
                  <c:v>22.87</c:v>
                </c:pt>
                <c:pt idx="280">
                  <c:v>22.87</c:v>
                </c:pt>
                <c:pt idx="281">
                  <c:v>22.87</c:v>
                </c:pt>
                <c:pt idx="282">
                  <c:v>22.87</c:v>
                </c:pt>
                <c:pt idx="283">
                  <c:v>22.87</c:v>
                </c:pt>
                <c:pt idx="284">
                  <c:v>22.87</c:v>
                </c:pt>
                <c:pt idx="285">
                  <c:v>22.87</c:v>
                </c:pt>
                <c:pt idx="286">
                  <c:v>22.87</c:v>
                </c:pt>
                <c:pt idx="287">
                  <c:v>22.87</c:v>
                </c:pt>
                <c:pt idx="288">
                  <c:v>22.87</c:v>
                </c:pt>
                <c:pt idx="289">
                  <c:v>22.88</c:v>
                </c:pt>
                <c:pt idx="290">
                  <c:v>22.89</c:v>
                </c:pt>
                <c:pt idx="291">
                  <c:v>22.9</c:v>
                </c:pt>
                <c:pt idx="292">
                  <c:v>22.9</c:v>
                </c:pt>
                <c:pt idx="293">
                  <c:v>22.91</c:v>
                </c:pt>
                <c:pt idx="294">
                  <c:v>22.92</c:v>
                </c:pt>
                <c:pt idx="295">
                  <c:v>22.92</c:v>
                </c:pt>
                <c:pt idx="296">
                  <c:v>22.93</c:v>
                </c:pt>
                <c:pt idx="297">
                  <c:v>22.93</c:v>
                </c:pt>
                <c:pt idx="298">
                  <c:v>22.94</c:v>
                </c:pt>
                <c:pt idx="299">
                  <c:v>22.96</c:v>
                </c:pt>
                <c:pt idx="300">
                  <c:v>22.98</c:v>
                </c:pt>
                <c:pt idx="301">
                  <c:v>23.01</c:v>
                </c:pt>
                <c:pt idx="302">
                  <c:v>23.05</c:v>
                </c:pt>
                <c:pt idx="303">
                  <c:v>23.09</c:v>
                </c:pt>
                <c:pt idx="304">
                  <c:v>23.12</c:v>
                </c:pt>
                <c:pt idx="305">
                  <c:v>23.16</c:v>
                </c:pt>
                <c:pt idx="306">
                  <c:v>23.19</c:v>
                </c:pt>
                <c:pt idx="307">
                  <c:v>23.24</c:v>
                </c:pt>
                <c:pt idx="308">
                  <c:v>23.3</c:v>
                </c:pt>
                <c:pt idx="309">
                  <c:v>23.37</c:v>
                </c:pt>
                <c:pt idx="310">
                  <c:v>23.44</c:v>
                </c:pt>
                <c:pt idx="311">
                  <c:v>23.5</c:v>
                </c:pt>
                <c:pt idx="312">
                  <c:v>23.55</c:v>
                </c:pt>
                <c:pt idx="313">
                  <c:v>23.6</c:v>
                </c:pt>
                <c:pt idx="314">
                  <c:v>23.66</c:v>
                </c:pt>
                <c:pt idx="315">
                  <c:v>23.72</c:v>
                </c:pt>
                <c:pt idx="316">
                  <c:v>23.79</c:v>
                </c:pt>
                <c:pt idx="317">
                  <c:v>23.88</c:v>
                </c:pt>
                <c:pt idx="318">
                  <c:v>23.97</c:v>
                </c:pt>
                <c:pt idx="319">
                  <c:v>24.04</c:v>
                </c:pt>
                <c:pt idx="320">
                  <c:v>24.12</c:v>
                </c:pt>
                <c:pt idx="321">
                  <c:v>24.22</c:v>
                </c:pt>
                <c:pt idx="322">
                  <c:v>24.3</c:v>
                </c:pt>
                <c:pt idx="323">
                  <c:v>24.38</c:v>
                </c:pt>
                <c:pt idx="324">
                  <c:v>24.47</c:v>
                </c:pt>
                <c:pt idx="325">
                  <c:v>24.57</c:v>
                </c:pt>
                <c:pt idx="326">
                  <c:v>24.65</c:v>
                </c:pt>
                <c:pt idx="327">
                  <c:v>24.75</c:v>
                </c:pt>
                <c:pt idx="328">
                  <c:v>24.86</c:v>
                </c:pt>
                <c:pt idx="329">
                  <c:v>24.96</c:v>
                </c:pt>
                <c:pt idx="330">
                  <c:v>25.07</c:v>
                </c:pt>
                <c:pt idx="331">
                  <c:v>25.19</c:v>
                </c:pt>
                <c:pt idx="332">
                  <c:v>25.29</c:v>
                </c:pt>
                <c:pt idx="333">
                  <c:v>25.39</c:v>
                </c:pt>
                <c:pt idx="334">
                  <c:v>25.5</c:v>
                </c:pt>
                <c:pt idx="335">
                  <c:v>25.6</c:v>
                </c:pt>
                <c:pt idx="336">
                  <c:v>25.72</c:v>
                </c:pt>
                <c:pt idx="337">
                  <c:v>25.85</c:v>
                </c:pt>
                <c:pt idx="338">
                  <c:v>25.97</c:v>
                </c:pt>
                <c:pt idx="339">
                  <c:v>26.07</c:v>
                </c:pt>
                <c:pt idx="340">
                  <c:v>26.2</c:v>
                </c:pt>
                <c:pt idx="341">
                  <c:v>26.3</c:v>
                </c:pt>
                <c:pt idx="342">
                  <c:v>26.42</c:v>
                </c:pt>
                <c:pt idx="343">
                  <c:v>26.53</c:v>
                </c:pt>
                <c:pt idx="344">
                  <c:v>26.66</c:v>
                </c:pt>
                <c:pt idx="345">
                  <c:v>26.78</c:v>
                </c:pt>
                <c:pt idx="346">
                  <c:v>26.9</c:v>
                </c:pt>
                <c:pt idx="347">
                  <c:v>27.02</c:v>
                </c:pt>
                <c:pt idx="348">
                  <c:v>27.16</c:v>
                </c:pt>
                <c:pt idx="349">
                  <c:v>27.28</c:v>
                </c:pt>
                <c:pt idx="350">
                  <c:v>27.39</c:v>
                </c:pt>
                <c:pt idx="351">
                  <c:v>27.54</c:v>
                </c:pt>
                <c:pt idx="352">
                  <c:v>27.66</c:v>
                </c:pt>
                <c:pt idx="353">
                  <c:v>27.79</c:v>
                </c:pt>
                <c:pt idx="354">
                  <c:v>27.93</c:v>
                </c:pt>
                <c:pt idx="355">
                  <c:v>28.07</c:v>
                </c:pt>
                <c:pt idx="356">
                  <c:v>28.18</c:v>
                </c:pt>
                <c:pt idx="357">
                  <c:v>28.31</c:v>
                </c:pt>
                <c:pt idx="358">
                  <c:v>28.44</c:v>
                </c:pt>
                <c:pt idx="359">
                  <c:v>28.58</c:v>
                </c:pt>
                <c:pt idx="360">
                  <c:v>28.71</c:v>
                </c:pt>
                <c:pt idx="361">
                  <c:v>28.86</c:v>
                </c:pt>
                <c:pt idx="362">
                  <c:v>29</c:v>
                </c:pt>
                <c:pt idx="363">
                  <c:v>29.14</c:v>
                </c:pt>
                <c:pt idx="364">
                  <c:v>29.26</c:v>
                </c:pt>
                <c:pt idx="365">
                  <c:v>29.39</c:v>
                </c:pt>
                <c:pt idx="366">
                  <c:v>29.52</c:v>
                </c:pt>
                <c:pt idx="367">
                  <c:v>29.66</c:v>
                </c:pt>
                <c:pt idx="368">
                  <c:v>29.8</c:v>
                </c:pt>
                <c:pt idx="369">
                  <c:v>29.94</c:v>
                </c:pt>
                <c:pt idx="370">
                  <c:v>30.07</c:v>
                </c:pt>
                <c:pt idx="371">
                  <c:v>30.23</c:v>
                </c:pt>
                <c:pt idx="372">
                  <c:v>30.37</c:v>
                </c:pt>
                <c:pt idx="373">
                  <c:v>30.51</c:v>
                </c:pt>
                <c:pt idx="374">
                  <c:v>30.65</c:v>
                </c:pt>
                <c:pt idx="375">
                  <c:v>30.8</c:v>
                </c:pt>
                <c:pt idx="376">
                  <c:v>30.93</c:v>
                </c:pt>
                <c:pt idx="377">
                  <c:v>31.06</c:v>
                </c:pt>
                <c:pt idx="378">
                  <c:v>31.21</c:v>
                </c:pt>
                <c:pt idx="379">
                  <c:v>31.36</c:v>
                </c:pt>
                <c:pt idx="380">
                  <c:v>31.51</c:v>
                </c:pt>
                <c:pt idx="381">
                  <c:v>31.66</c:v>
                </c:pt>
                <c:pt idx="382">
                  <c:v>31.8</c:v>
                </c:pt>
                <c:pt idx="383">
                  <c:v>31.95</c:v>
                </c:pt>
                <c:pt idx="384">
                  <c:v>32.090000000000003</c:v>
                </c:pt>
                <c:pt idx="385">
                  <c:v>32.229999999999997</c:v>
                </c:pt>
                <c:pt idx="386">
                  <c:v>32.36</c:v>
                </c:pt>
                <c:pt idx="387">
                  <c:v>32.5</c:v>
                </c:pt>
                <c:pt idx="388">
                  <c:v>32.630000000000003</c:v>
                </c:pt>
                <c:pt idx="389">
                  <c:v>32.76</c:v>
                </c:pt>
                <c:pt idx="390">
                  <c:v>32.9</c:v>
                </c:pt>
                <c:pt idx="391">
                  <c:v>33.04</c:v>
                </c:pt>
                <c:pt idx="392">
                  <c:v>33.19</c:v>
                </c:pt>
                <c:pt idx="393">
                  <c:v>33.32</c:v>
                </c:pt>
                <c:pt idx="394">
                  <c:v>33.47</c:v>
                </c:pt>
                <c:pt idx="395">
                  <c:v>33.61</c:v>
                </c:pt>
                <c:pt idx="396">
                  <c:v>33.729999999999997</c:v>
                </c:pt>
                <c:pt idx="397">
                  <c:v>33.86</c:v>
                </c:pt>
                <c:pt idx="398">
                  <c:v>33.979999999999997</c:v>
                </c:pt>
                <c:pt idx="399">
                  <c:v>34.119999999999997</c:v>
                </c:pt>
                <c:pt idx="400">
                  <c:v>34.26</c:v>
                </c:pt>
                <c:pt idx="401">
                  <c:v>34.4</c:v>
                </c:pt>
                <c:pt idx="402">
                  <c:v>34.549999999999997</c:v>
                </c:pt>
                <c:pt idx="403">
                  <c:v>34.69</c:v>
                </c:pt>
                <c:pt idx="404">
                  <c:v>34.83</c:v>
                </c:pt>
                <c:pt idx="405">
                  <c:v>34.96</c:v>
                </c:pt>
                <c:pt idx="406">
                  <c:v>35.08</c:v>
                </c:pt>
                <c:pt idx="407">
                  <c:v>35.18</c:v>
                </c:pt>
                <c:pt idx="408">
                  <c:v>35.31</c:v>
                </c:pt>
                <c:pt idx="409">
                  <c:v>35.409999999999997</c:v>
                </c:pt>
                <c:pt idx="410">
                  <c:v>35.520000000000003</c:v>
                </c:pt>
                <c:pt idx="411">
                  <c:v>35.65</c:v>
                </c:pt>
                <c:pt idx="412">
                  <c:v>35.78</c:v>
                </c:pt>
                <c:pt idx="413">
                  <c:v>35.86</c:v>
                </c:pt>
                <c:pt idx="414">
                  <c:v>35.97</c:v>
                </c:pt>
                <c:pt idx="415">
                  <c:v>36.06</c:v>
                </c:pt>
                <c:pt idx="416">
                  <c:v>36.159999999999997</c:v>
                </c:pt>
                <c:pt idx="417">
                  <c:v>36.26</c:v>
                </c:pt>
                <c:pt idx="418">
                  <c:v>36.36</c:v>
                </c:pt>
                <c:pt idx="419">
                  <c:v>36.46</c:v>
                </c:pt>
                <c:pt idx="420">
                  <c:v>36.56</c:v>
                </c:pt>
                <c:pt idx="421">
                  <c:v>36.630000000000003</c:v>
                </c:pt>
                <c:pt idx="422">
                  <c:v>36.69</c:v>
                </c:pt>
                <c:pt idx="423">
                  <c:v>36.76</c:v>
                </c:pt>
                <c:pt idx="424">
                  <c:v>36.82</c:v>
                </c:pt>
                <c:pt idx="425">
                  <c:v>36.880000000000003</c:v>
                </c:pt>
                <c:pt idx="426">
                  <c:v>36.96</c:v>
                </c:pt>
                <c:pt idx="427">
                  <c:v>37.03</c:v>
                </c:pt>
                <c:pt idx="428">
                  <c:v>37.1</c:v>
                </c:pt>
                <c:pt idx="429">
                  <c:v>37.15</c:v>
                </c:pt>
                <c:pt idx="430">
                  <c:v>37.200000000000003</c:v>
                </c:pt>
                <c:pt idx="431">
                  <c:v>37.25</c:v>
                </c:pt>
                <c:pt idx="432">
                  <c:v>37.299999999999997</c:v>
                </c:pt>
                <c:pt idx="433">
                  <c:v>37.36</c:v>
                </c:pt>
                <c:pt idx="434">
                  <c:v>37.43</c:v>
                </c:pt>
                <c:pt idx="435">
                  <c:v>37.49</c:v>
                </c:pt>
                <c:pt idx="436">
                  <c:v>37.54</c:v>
                </c:pt>
                <c:pt idx="437">
                  <c:v>37.58</c:v>
                </c:pt>
                <c:pt idx="438">
                  <c:v>37.619999999999997</c:v>
                </c:pt>
                <c:pt idx="439">
                  <c:v>37.65</c:v>
                </c:pt>
                <c:pt idx="440">
                  <c:v>37.67</c:v>
                </c:pt>
                <c:pt idx="441">
                  <c:v>37.67</c:v>
                </c:pt>
                <c:pt idx="442">
                  <c:v>37.68</c:v>
                </c:pt>
                <c:pt idx="443">
                  <c:v>37.700000000000003</c:v>
                </c:pt>
                <c:pt idx="444">
                  <c:v>37.72</c:v>
                </c:pt>
                <c:pt idx="445">
                  <c:v>37.74</c:v>
                </c:pt>
                <c:pt idx="446">
                  <c:v>37.76</c:v>
                </c:pt>
                <c:pt idx="447">
                  <c:v>37.770000000000003</c:v>
                </c:pt>
                <c:pt idx="448">
                  <c:v>37.78</c:v>
                </c:pt>
                <c:pt idx="449">
                  <c:v>37.799999999999997</c:v>
                </c:pt>
                <c:pt idx="450">
                  <c:v>37.82</c:v>
                </c:pt>
                <c:pt idx="451">
                  <c:v>37.840000000000003</c:v>
                </c:pt>
                <c:pt idx="452">
                  <c:v>37.86</c:v>
                </c:pt>
                <c:pt idx="453">
                  <c:v>37.89</c:v>
                </c:pt>
                <c:pt idx="454">
                  <c:v>37.9</c:v>
                </c:pt>
                <c:pt idx="455">
                  <c:v>37.92</c:v>
                </c:pt>
                <c:pt idx="456">
                  <c:v>37.92</c:v>
                </c:pt>
                <c:pt idx="457">
                  <c:v>37.93</c:v>
                </c:pt>
                <c:pt idx="458">
                  <c:v>37.93</c:v>
                </c:pt>
                <c:pt idx="459">
                  <c:v>37.93</c:v>
                </c:pt>
                <c:pt idx="460">
                  <c:v>37.93</c:v>
                </c:pt>
                <c:pt idx="461">
                  <c:v>37.93</c:v>
                </c:pt>
                <c:pt idx="462">
                  <c:v>37.93</c:v>
                </c:pt>
                <c:pt idx="463">
                  <c:v>37.92</c:v>
                </c:pt>
                <c:pt idx="464">
                  <c:v>37.9</c:v>
                </c:pt>
                <c:pt idx="465">
                  <c:v>37.89</c:v>
                </c:pt>
                <c:pt idx="466">
                  <c:v>37.880000000000003</c:v>
                </c:pt>
                <c:pt idx="467">
                  <c:v>37.86</c:v>
                </c:pt>
                <c:pt idx="468">
                  <c:v>37.85</c:v>
                </c:pt>
                <c:pt idx="469">
                  <c:v>37.840000000000003</c:v>
                </c:pt>
                <c:pt idx="470">
                  <c:v>37.83</c:v>
                </c:pt>
                <c:pt idx="471">
                  <c:v>37.81</c:v>
                </c:pt>
                <c:pt idx="472">
                  <c:v>37.799999999999997</c:v>
                </c:pt>
                <c:pt idx="473">
                  <c:v>37.79</c:v>
                </c:pt>
                <c:pt idx="474">
                  <c:v>37.78</c:v>
                </c:pt>
                <c:pt idx="475">
                  <c:v>37.770000000000003</c:v>
                </c:pt>
                <c:pt idx="476">
                  <c:v>37.75</c:v>
                </c:pt>
                <c:pt idx="477">
                  <c:v>37.74</c:v>
                </c:pt>
                <c:pt idx="478">
                  <c:v>37.729999999999997</c:v>
                </c:pt>
                <c:pt idx="479">
                  <c:v>37.72</c:v>
                </c:pt>
                <c:pt idx="480">
                  <c:v>37.700000000000003</c:v>
                </c:pt>
                <c:pt idx="481">
                  <c:v>37.69</c:v>
                </c:pt>
                <c:pt idx="482">
                  <c:v>37.68</c:v>
                </c:pt>
                <c:pt idx="483">
                  <c:v>37.67</c:v>
                </c:pt>
                <c:pt idx="484">
                  <c:v>37.67</c:v>
                </c:pt>
                <c:pt idx="485">
                  <c:v>37.67</c:v>
                </c:pt>
                <c:pt idx="486">
                  <c:v>37.659999999999997</c:v>
                </c:pt>
                <c:pt idx="487">
                  <c:v>37.65</c:v>
                </c:pt>
                <c:pt idx="488">
                  <c:v>37.64</c:v>
                </c:pt>
                <c:pt idx="489">
                  <c:v>37.61</c:v>
                </c:pt>
                <c:pt idx="490">
                  <c:v>37.590000000000003</c:v>
                </c:pt>
                <c:pt idx="491">
                  <c:v>37.56</c:v>
                </c:pt>
                <c:pt idx="492">
                  <c:v>37.53</c:v>
                </c:pt>
                <c:pt idx="493">
                  <c:v>37.51</c:v>
                </c:pt>
                <c:pt idx="494">
                  <c:v>37.49</c:v>
                </c:pt>
                <c:pt idx="495">
                  <c:v>37.47</c:v>
                </c:pt>
                <c:pt idx="496">
                  <c:v>37.44</c:v>
                </c:pt>
                <c:pt idx="497">
                  <c:v>37.409999999999997</c:v>
                </c:pt>
                <c:pt idx="498">
                  <c:v>37.380000000000003</c:v>
                </c:pt>
                <c:pt idx="499">
                  <c:v>37.340000000000003</c:v>
                </c:pt>
                <c:pt idx="500">
                  <c:v>37.299999999999997</c:v>
                </c:pt>
                <c:pt idx="501">
                  <c:v>37.270000000000003</c:v>
                </c:pt>
                <c:pt idx="502">
                  <c:v>37.24</c:v>
                </c:pt>
                <c:pt idx="503">
                  <c:v>37.22</c:v>
                </c:pt>
                <c:pt idx="504">
                  <c:v>37.200000000000003</c:v>
                </c:pt>
                <c:pt idx="505">
                  <c:v>37.19</c:v>
                </c:pt>
                <c:pt idx="506">
                  <c:v>37.17</c:v>
                </c:pt>
                <c:pt idx="507">
                  <c:v>37.17</c:v>
                </c:pt>
                <c:pt idx="508">
                  <c:v>37.159999999999997</c:v>
                </c:pt>
                <c:pt idx="509">
                  <c:v>37.14</c:v>
                </c:pt>
                <c:pt idx="510">
                  <c:v>37.1</c:v>
                </c:pt>
                <c:pt idx="511">
                  <c:v>37.07</c:v>
                </c:pt>
                <c:pt idx="512">
                  <c:v>37.03</c:v>
                </c:pt>
                <c:pt idx="513">
                  <c:v>36.99</c:v>
                </c:pt>
                <c:pt idx="514">
                  <c:v>36.97</c:v>
                </c:pt>
                <c:pt idx="515">
                  <c:v>36.94</c:v>
                </c:pt>
                <c:pt idx="516">
                  <c:v>36.9</c:v>
                </c:pt>
                <c:pt idx="517">
                  <c:v>36.86</c:v>
                </c:pt>
                <c:pt idx="518">
                  <c:v>36.83</c:v>
                </c:pt>
                <c:pt idx="519">
                  <c:v>36.799999999999997</c:v>
                </c:pt>
                <c:pt idx="520">
                  <c:v>36.78</c:v>
                </c:pt>
                <c:pt idx="521">
                  <c:v>36.78</c:v>
                </c:pt>
                <c:pt idx="522">
                  <c:v>36.78</c:v>
                </c:pt>
                <c:pt idx="523">
                  <c:v>36.770000000000003</c:v>
                </c:pt>
                <c:pt idx="524">
                  <c:v>36.75</c:v>
                </c:pt>
                <c:pt idx="525">
                  <c:v>36.729999999999997</c:v>
                </c:pt>
                <c:pt idx="526">
                  <c:v>36.71</c:v>
                </c:pt>
                <c:pt idx="527">
                  <c:v>36.69</c:v>
                </c:pt>
                <c:pt idx="528">
                  <c:v>36.67</c:v>
                </c:pt>
                <c:pt idx="529">
                  <c:v>36.64</c:v>
                </c:pt>
                <c:pt idx="530">
                  <c:v>36.61</c:v>
                </c:pt>
                <c:pt idx="531">
                  <c:v>36.57</c:v>
                </c:pt>
                <c:pt idx="532">
                  <c:v>36.54</c:v>
                </c:pt>
                <c:pt idx="533">
                  <c:v>36.51</c:v>
                </c:pt>
                <c:pt idx="534">
                  <c:v>36.5</c:v>
                </c:pt>
                <c:pt idx="535">
                  <c:v>36.49</c:v>
                </c:pt>
                <c:pt idx="536">
                  <c:v>36.47</c:v>
                </c:pt>
                <c:pt idx="537">
                  <c:v>36.450000000000003</c:v>
                </c:pt>
                <c:pt idx="538">
                  <c:v>36.43</c:v>
                </c:pt>
                <c:pt idx="539">
                  <c:v>36.4</c:v>
                </c:pt>
                <c:pt idx="540">
                  <c:v>36.36</c:v>
                </c:pt>
                <c:pt idx="541">
                  <c:v>36.32</c:v>
                </c:pt>
                <c:pt idx="542">
                  <c:v>36.28</c:v>
                </c:pt>
                <c:pt idx="543">
                  <c:v>36.25</c:v>
                </c:pt>
                <c:pt idx="544">
                  <c:v>36.22</c:v>
                </c:pt>
                <c:pt idx="545">
                  <c:v>36.19</c:v>
                </c:pt>
                <c:pt idx="546">
                  <c:v>36.159999999999997</c:v>
                </c:pt>
                <c:pt idx="547">
                  <c:v>36.130000000000003</c:v>
                </c:pt>
                <c:pt idx="548">
                  <c:v>36.090000000000003</c:v>
                </c:pt>
                <c:pt idx="549">
                  <c:v>36.06</c:v>
                </c:pt>
                <c:pt idx="550">
                  <c:v>36.03</c:v>
                </c:pt>
                <c:pt idx="551">
                  <c:v>36.01</c:v>
                </c:pt>
                <c:pt idx="552">
                  <c:v>36.01</c:v>
                </c:pt>
                <c:pt idx="553">
                  <c:v>36</c:v>
                </c:pt>
                <c:pt idx="554">
                  <c:v>36</c:v>
                </c:pt>
                <c:pt idx="555">
                  <c:v>36</c:v>
                </c:pt>
                <c:pt idx="556">
                  <c:v>35.99</c:v>
                </c:pt>
                <c:pt idx="557">
                  <c:v>35.97</c:v>
                </c:pt>
                <c:pt idx="558">
                  <c:v>35.950000000000003</c:v>
                </c:pt>
                <c:pt idx="559">
                  <c:v>35.93</c:v>
                </c:pt>
                <c:pt idx="560">
                  <c:v>35.909999999999997</c:v>
                </c:pt>
                <c:pt idx="561">
                  <c:v>35.869999999999997</c:v>
                </c:pt>
                <c:pt idx="562">
                  <c:v>35.83</c:v>
                </c:pt>
                <c:pt idx="563">
                  <c:v>35.799999999999997</c:v>
                </c:pt>
                <c:pt idx="564">
                  <c:v>35.76</c:v>
                </c:pt>
                <c:pt idx="565">
                  <c:v>35.729999999999997</c:v>
                </c:pt>
                <c:pt idx="566">
                  <c:v>35.700000000000003</c:v>
                </c:pt>
                <c:pt idx="567">
                  <c:v>35.68</c:v>
                </c:pt>
                <c:pt idx="568">
                  <c:v>35.65</c:v>
                </c:pt>
                <c:pt idx="569">
                  <c:v>35.630000000000003</c:v>
                </c:pt>
                <c:pt idx="570">
                  <c:v>35.619999999999997</c:v>
                </c:pt>
                <c:pt idx="571">
                  <c:v>35.619999999999997</c:v>
                </c:pt>
                <c:pt idx="572">
                  <c:v>35.61</c:v>
                </c:pt>
                <c:pt idx="573">
                  <c:v>35.590000000000003</c:v>
                </c:pt>
                <c:pt idx="574">
                  <c:v>35.57</c:v>
                </c:pt>
                <c:pt idx="575">
                  <c:v>35.54</c:v>
                </c:pt>
                <c:pt idx="576">
                  <c:v>35.51</c:v>
                </c:pt>
                <c:pt idx="577">
                  <c:v>35.47</c:v>
                </c:pt>
                <c:pt idx="578">
                  <c:v>35.44</c:v>
                </c:pt>
                <c:pt idx="579">
                  <c:v>35.409999999999997</c:v>
                </c:pt>
                <c:pt idx="580">
                  <c:v>35.369999999999997</c:v>
                </c:pt>
                <c:pt idx="581">
                  <c:v>35.33</c:v>
                </c:pt>
                <c:pt idx="582">
                  <c:v>35.299999999999997</c:v>
                </c:pt>
                <c:pt idx="583">
                  <c:v>35.26</c:v>
                </c:pt>
                <c:pt idx="584">
                  <c:v>35.24</c:v>
                </c:pt>
                <c:pt idx="585">
                  <c:v>35.24</c:v>
                </c:pt>
                <c:pt idx="586">
                  <c:v>35.24</c:v>
                </c:pt>
                <c:pt idx="587">
                  <c:v>35.24</c:v>
                </c:pt>
                <c:pt idx="588">
                  <c:v>35.24</c:v>
                </c:pt>
                <c:pt idx="589">
                  <c:v>35.229999999999997</c:v>
                </c:pt>
                <c:pt idx="590">
                  <c:v>35.22</c:v>
                </c:pt>
                <c:pt idx="591">
                  <c:v>35.21</c:v>
                </c:pt>
                <c:pt idx="592">
                  <c:v>35.200000000000003</c:v>
                </c:pt>
                <c:pt idx="593">
                  <c:v>35.18</c:v>
                </c:pt>
                <c:pt idx="594">
                  <c:v>35.159999999999997</c:v>
                </c:pt>
                <c:pt idx="595">
                  <c:v>35.14</c:v>
                </c:pt>
                <c:pt idx="596">
                  <c:v>35.119999999999997</c:v>
                </c:pt>
                <c:pt idx="597">
                  <c:v>35.1</c:v>
                </c:pt>
                <c:pt idx="598">
                  <c:v>35.07</c:v>
                </c:pt>
                <c:pt idx="599">
                  <c:v>35.03</c:v>
                </c:pt>
                <c:pt idx="600">
                  <c:v>35.01</c:v>
                </c:pt>
                <c:pt idx="601">
                  <c:v>34.979999999999997</c:v>
                </c:pt>
                <c:pt idx="602">
                  <c:v>34.97</c:v>
                </c:pt>
                <c:pt idx="603">
                  <c:v>34.96</c:v>
                </c:pt>
                <c:pt idx="604">
                  <c:v>34.950000000000003</c:v>
                </c:pt>
                <c:pt idx="605">
                  <c:v>34.94</c:v>
                </c:pt>
                <c:pt idx="606">
                  <c:v>34.93</c:v>
                </c:pt>
                <c:pt idx="607">
                  <c:v>34.92</c:v>
                </c:pt>
                <c:pt idx="608">
                  <c:v>34.9</c:v>
                </c:pt>
                <c:pt idx="609">
                  <c:v>34.880000000000003</c:v>
                </c:pt>
                <c:pt idx="610">
                  <c:v>34.86</c:v>
                </c:pt>
                <c:pt idx="611">
                  <c:v>34.840000000000003</c:v>
                </c:pt>
                <c:pt idx="612">
                  <c:v>34.81</c:v>
                </c:pt>
                <c:pt idx="613">
                  <c:v>34.78</c:v>
                </c:pt>
                <c:pt idx="614">
                  <c:v>34.75</c:v>
                </c:pt>
                <c:pt idx="615">
                  <c:v>34.72</c:v>
                </c:pt>
                <c:pt idx="616">
                  <c:v>34.69</c:v>
                </c:pt>
                <c:pt idx="617">
                  <c:v>34.68</c:v>
                </c:pt>
                <c:pt idx="618">
                  <c:v>34.659999999999997</c:v>
                </c:pt>
                <c:pt idx="619">
                  <c:v>34.65</c:v>
                </c:pt>
                <c:pt idx="620">
                  <c:v>34.630000000000003</c:v>
                </c:pt>
                <c:pt idx="621">
                  <c:v>34.61</c:v>
                </c:pt>
                <c:pt idx="622">
                  <c:v>34.6</c:v>
                </c:pt>
                <c:pt idx="623">
                  <c:v>34.58</c:v>
                </c:pt>
                <c:pt idx="624">
                  <c:v>34.58</c:v>
                </c:pt>
                <c:pt idx="625">
                  <c:v>34.58</c:v>
                </c:pt>
                <c:pt idx="626">
                  <c:v>34.58</c:v>
                </c:pt>
                <c:pt idx="627">
                  <c:v>34.57</c:v>
                </c:pt>
                <c:pt idx="628">
                  <c:v>34.57</c:v>
                </c:pt>
                <c:pt idx="629">
                  <c:v>34.56</c:v>
                </c:pt>
                <c:pt idx="630">
                  <c:v>34.54</c:v>
                </c:pt>
                <c:pt idx="631">
                  <c:v>34.520000000000003</c:v>
                </c:pt>
                <c:pt idx="632">
                  <c:v>34.49</c:v>
                </c:pt>
                <c:pt idx="633">
                  <c:v>34.46</c:v>
                </c:pt>
                <c:pt idx="634">
                  <c:v>34.44</c:v>
                </c:pt>
                <c:pt idx="635">
                  <c:v>34.42</c:v>
                </c:pt>
                <c:pt idx="636">
                  <c:v>34.409999999999997</c:v>
                </c:pt>
                <c:pt idx="637">
                  <c:v>34.39</c:v>
                </c:pt>
                <c:pt idx="638">
                  <c:v>34.39</c:v>
                </c:pt>
                <c:pt idx="639">
                  <c:v>34.369999999999997</c:v>
                </c:pt>
                <c:pt idx="640">
                  <c:v>34.36</c:v>
                </c:pt>
                <c:pt idx="641">
                  <c:v>34.340000000000003</c:v>
                </c:pt>
                <c:pt idx="642">
                  <c:v>34.31</c:v>
                </c:pt>
                <c:pt idx="643">
                  <c:v>34.28</c:v>
                </c:pt>
                <c:pt idx="644">
                  <c:v>34.26</c:v>
                </c:pt>
                <c:pt idx="645">
                  <c:v>34.229999999999997</c:v>
                </c:pt>
                <c:pt idx="646">
                  <c:v>34.200000000000003</c:v>
                </c:pt>
                <c:pt idx="647">
                  <c:v>34.18</c:v>
                </c:pt>
                <c:pt idx="648">
                  <c:v>34.159999999999997</c:v>
                </c:pt>
                <c:pt idx="649">
                  <c:v>34.14</c:v>
                </c:pt>
                <c:pt idx="650">
                  <c:v>34.130000000000003</c:v>
                </c:pt>
                <c:pt idx="651">
                  <c:v>34.11</c:v>
                </c:pt>
                <c:pt idx="652">
                  <c:v>34.11</c:v>
                </c:pt>
                <c:pt idx="653">
                  <c:v>34.11</c:v>
                </c:pt>
                <c:pt idx="654">
                  <c:v>34.11</c:v>
                </c:pt>
                <c:pt idx="655">
                  <c:v>34.11</c:v>
                </c:pt>
                <c:pt idx="656">
                  <c:v>34.1</c:v>
                </c:pt>
                <c:pt idx="657">
                  <c:v>34.1</c:v>
                </c:pt>
                <c:pt idx="658">
                  <c:v>34.08</c:v>
                </c:pt>
                <c:pt idx="659">
                  <c:v>34.049999999999997</c:v>
                </c:pt>
                <c:pt idx="660">
                  <c:v>34.03</c:v>
                </c:pt>
                <c:pt idx="661">
                  <c:v>34</c:v>
                </c:pt>
                <c:pt idx="662">
                  <c:v>33.97</c:v>
                </c:pt>
                <c:pt idx="663">
                  <c:v>33.950000000000003</c:v>
                </c:pt>
                <c:pt idx="664">
                  <c:v>33.94</c:v>
                </c:pt>
                <c:pt idx="665">
                  <c:v>33.92</c:v>
                </c:pt>
                <c:pt idx="666">
                  <c:v>33.909999999999997</c:v>
                </c:pt>
                <c:pt idx="667">
                  <c:v>33.9</c:v>
                </c:pt>
                <c:pt idx="668">
                  <c:v>33.89</c:v>
                </c:pt>
                <c:pt idx="669">
                  <c:v>33.869999999999997</c:v>
                </c:pt>
                <c:pt idx="670">
                  <c:v>33.85</c:v>
                </c:pt>
                <c:pt idx="671">
                  <c:v>33.85</c:v>
                </c:pt>
                <c:pt idx="672">
                  <c:v>33.840000000000003</c:v>
                </c:pt>
                <c:pt idx="673">
                  <c:v>33.83</c:v>
                </c:pt>
                <c:pt idx="674">
                  <c:v>33.83</c:v>
                </c:pt>
                <c:pt idx="675">
                  <c:v>33.83</c:v>
                </c:pt>
                <c:pt idx="676">
                  <c:v>33.82</c:v>
                </c:pt>
                <c:pt idx="677">
                  <c:v>33.82</c:v>
                </c:pt>
                <c:pt idx="678">
                  <c:v>33.81</c:v>
                </c:pt>
                <c:pt idx="679">
                  <c:v>33.799999999999997</c:v>
                </c:pt>
                <c:pt idx="680">
                  <c:v>33.79</c:v>
                </c:pt>
                <c:pt idx="681">
                  <c:v>33.770000000000003</c:v>
                </c:pt>
                <c:pt idx="682">
                  <c:v>33.76</c:v>
                </c:pt>
                <c:pt idx="683">
                  <c:v>33.74</c:v>
                </c:pt>
                <c:pt idx="684">
                  <c:v>33.729999999999997</c:v>
                </c:pt>
                <c:pt idx="685">
                  <c:v>33.71</c:v>
                </c:pt>
                <c:pt idx="686">
                  <c:v>33.700000000000003</c:v>
                </c:pt>
                <c:pt idx="687">
                  <c:v>33.68</c:v>
                </c:pt>
                <c:pt idx="688">
                  <c:v>33.67</c:v>
                </c:pt>
                <c:pt idx="689">
                  <c:v>33.659999999999997</c:v>
                </c:pt>
                <c:pt idx="690">
                  <c:v>33.65</c:v>
                </c:pt>
                <c:pt idx="691">
                  <c:v>33.64</c:v>
                </c:pt>
                <c:pt idx="692">
                  <c:v>33.630000000000003</c:v>
                </c:pt>
                <c:pt idx="693">
                  <c:v>33.619999999999997</c:v>
                </c:pt>
                <c:pt idx="694">
                  <c:v>33.6</c:v>
                </c:pt>
                <c:pt idx="695">
                  <c:v>33.590000000000003</c:v>
                </c:pt>
                <c:pt idx="696">
                  <c:v>33.57</c:v>
                </c:pt>
                <c:pt idx="697">
                  <c:v>33.54</c:v>
                </c:pt>
                <c:pt idx="698">
                  <c:v>33.520000000000003</c:v>
                </c:pt>
                <c:pt idx="699">
                  <c:v>33.51</c:v>
                </c:pt>
                <c:pt idx="700">
                  <c:v>33.49</c:v>
                </c:pt>
                <c:pt idx="701">
                  <c:v>33.479999999999997</c:v>
                </c:pt>
                <c:pt idx="702">
                  <c:v>33.47</c:v>
                </c:pt>
                <c:pt idx="703">
                  <c:v>33.47</c:v>
                </c:pt>
                <c:pt idx="704">
                  <c:v>33.46</c:v>
                </c:pt>
                <c:pt idx="705">
                  <c:v>33.46</c:v>
                </c:pt>
                <c:pt idx="706">
                  <c:v>33.46</c:v>
                </c:pt>
                <c:pt idx="707">
                  <c:v>33.46</c:v>
                </c:pt>
                <c:pt idx="708">
                  <c:v>33.46</c:v>
                </c:pt>
                <c:pt idx="709">
                  <c:v>33.46</c:v>
                </c:pt>
                <c:pt idx="710">
                  <c:v>33.450000000000003</c:v>
                </c:pt>
                <c:pt idx="711">
                  <c:v>33.450000000000003</c:v>
                </c:pt>
                <c:pt idx="712">
                  <c:v>33.44</c:v>
                </c:pt>
                <c:pt idx="713">
                  <c:v>33.43</c:v>
                </c:pt>
                <c:pt idx="714">
                  <c:v>33.42</c:v>
                </c:pt>
                <c:pt idx="715">
                  <c:v>33.409999999999997</c:v>
                </c:pt>
                <c:pt idx="716">
                  <c:v>33.4</c:v>
                </c:pt>
                <c:pt idx="717">
                  <c:v>33.39</c:v>
                </c:pt>
                <c:pt idx="718">
                  <c:v>33.380000000000003</c:v>
                </c:pt>
                <c:pt idx="719">
                  <c:v>33.369999999999997</c:v>
                </c:pt>
                <c:pt idx="720">
                  <c:v>33.36</c:v>
                </c:pt>
                <c:pt idx="721">
                  <c:v>33.35</c:v>
                </c:pt>
                <c:pt idx="722">
                  <c:v>33.340000000000003</c:v>
                </c:pt>
                <c:pt idx="723">
                  <c:v>33.33</c:v>
                </c:pt>
                <c:pt idx="724">
                  <c:v>33.299999999999997</c:v>
                </c:pt>
                <c:pt idx="725">
                  <c:v>33.28</c:v>
                </c:pt>
                <c:pt idx="726">
                  <c:v>33.26</c:v>
                </c:pt>
                <c:pt idx="727">
                  <c:v>33.24</c:v>
                </c:pt>
                <c:pt idx="728">
                  <c:v>33.22</c:v>
                </c:pt>
                <c:pt idx="729">
                  <c:v>33.21</c:v>
                </c:pt>
                <c:pt idx="730">
                  <c:v>33.200000000000003</c:v>
                </c:pt>
                <c:pt idx="731">
                  <c:v>33.19</c:v>
                </c:pt>
                <c:pt idx="732">
                  <c:v>33.19</c:v>
                </c:pt>
                <c:pt idx="733">
                  <c:v>33.19</c:v>
                </c:pt>
                <c:pt idx="734">
                  <c:v>33.18</c:v>
                </c:pt>
                <c:pt idx="735">
                  <c:v>33.18</c:v>
                </c:pt>
                <c:pt idx="736">
                  <c:v>33.17</c:v>
                </c:pt>
                <c:pt idx="737">
                  <c:v>33.159999999999997</c:v>
                </c:pt>
                <c:pt idx="738">
                  <c:v>33.15</c:v>
                </c:pt>
                <c:pt idx="739">
                  <c:v>33.130000000000003</c:v>
                </c:pt>
                <c:pt idx="740">
                  <c:v>33.11</c:v>
                </c:pt>
                <c:pt idx="741">
                  <c:v>33.1</c:v>
                </c:pt>
                <c:pt idx="742">
                  <c:v>33.08</c:v>
                </c:pt>
                <c:pt idx="743">
                  <c:v>33.07</c:v>
                </c:pt>
                <c:pt idx="744">
                  <c:v>33.049999999999997</c:v>
                </c:pt>
                <c:pt idx="745">
                  <c:v>33.04</c:v>
                </c:pt>
                <c:pt idx="746">
                  <c:v>33.03</c:v>
                </c:pt>
                <c:pt idx="747">
                  <c:v>33.01</c:v>
                </c:pt>
                <c:pt idx="748">
                  <c:v>33.01</c:v>
                </c:pt>
                <c:pt idx="749">
                  <c:v>33</c:v>
                </c:pt>
                <c:pt idx="750">
                  <c:v>33</c:v>
                </c:pt>
                <c:pt idx="751">
                  <c:v>33</c:v>
                </c:pt>
                <c:pt idx="752">
                  <c:v>33</c:v>
                </c:pt>
                <c:pt idx="753">
                  <c:v>33</c:v>
                </c:pt>
                <c:pt idx="754">
                  <c:v>33</c:v>
                </c:pt>
                <c:pt idx="755">
                  <c:v>33</c:v>
                </c:pt>
                <c:pt idx="756">
                  <c:v>33</c:v>
                </c:pt>
                <c:pt idx="757">
                  <c:v>33</c:v>
                </c:pt>
                <c:pt idx="758">
                  <c:v>33</c:v>
                </c:pt>
                <c:pt idx="759">
                  <c:v>33</c:v>
                </c:pt>
                <c:pt idx="760">
                  <c:v>33</c:v>
                </c:pt>
                <c:pt idx="761">
                  <c:v>33</c:v>
                </c:pt>
                <c:pt idx="762">
                  <c:v>33</c:v>
                </c:pt>
                <c:pt idx="763">
                  <c:v>33</c:v>
                </c:pt>
                <c:pt idx="764">
                  <c:v>33</c:v>
                </c:pt>
                <c:pt idx="765">
                  <c:v>33</c:v>
                </c:pt>
                <c:pt idx="766">
                  <c:v>32.99</c:v>
                </c:pt>
                <c:pt idx="767">
                  <c:v>32.979999999999997</c:v>
                </c:pt>
                <c:pt idx="768">
                  <c:v>32.97</c:v>
                </c:pt>
                <c:pt idx="769">
                  <c:v>32.950000000000003</c:v>
                </c:pt>
                <c:pt idx="770">
                  <c:v>32.94</c:v>
                </c:pt>
                <c:pt idx="771">
                  <c:v>32.93</c:v>
                </c:pt>
                <c:pt idx="772">
                  <c:v>32.93</c:v>
                </c:pt>
                <c:pt idx="773">
                  <c:v>32.92</c:v>
                </c:pt>
                <c:pt idx="774">
                  <c:v>32.92</c:v>
                </c:pt>
                <c:pt idx="775">
                  <c:v>32.909999999999997</c:v>
                </c:pt>
                <c:pt idx="776">
                  <c:v>32.909999999999997</c:v>
                </c:pt>
                <c:pt idx="777">
                  <c:v>32.9</c:v>
                </c:pt>
                <c:pt idx="778">
                  <c:v>32.9</c:v>
                </c:pt>
                <c:pt idx="779">
                  <c:v>32.89</c:v>
                </c:pt>
                <c:pt idx="780">
                  <c:v>32.869999999999997</c:v>
                </c:pt>
                <c:pt idx="781">
                  <c:v>32.85</c:v>
                </c:pt>
                <c:pt idx="782">
                  <c:v>32.83</c:v>
                </c:pt>
                <c:pt idx="783">
                  <c:v>32.81</c:v>
                </c:pt>
                <c:pt idx="784">
                  <c:v>32.799999999999997</c:v>
                </c:pt>
                <c:pt idx="785">
                  <c:v>32.78</c:v>
                </c:pt>
                <c:pt idx="786">
                  <c:v>32.770000000000003</c:v>
                </c:pt>
                <c:pt idx="787">
                  <c:v>32.76</c:v>
                </c:pt>
                <c:pt idx="788">
                  <c:v>32.75</c:v>
                </c:pt>
                <c:pt idx="789">
                  <c:v>32.74</c:v>
                </c:pt>
                <c:pt idx="790">
                  <c:v>32.729999999999997</c:v>
                </c:pt>
                <c:pt idx="791">
                  <c:v>32.72</c:v>
                </c:pt>
                <c:pt idx="792">
                  <c:v>32.72</c:v>
                </c:pt>
                <c:pt idx="793">
                  <c:v>32.71</c:v>
                </c:pt>
                <c:pt idx="794">
                  <c:v>32.700000000000003</c:v>
                </c:pt>
                <c:pt idx="795">
                  <c:v>32.69</c:v>
                </c:pt>
                <c:pt idx="796">
                  <c:v>32.68</c:v>
                </c:pt>
                <c:pt idx="797">
                  <c:v>32.67</c:v>
                </c:pt>
                <c:pt idx="798">
                  <c:v>32.659999999999997</c:v>
                </c:pt>
                <c:pt idx="799">
                  <c:v>32.65</c:v>
                </c:pt>
                <c:pt idx="800">
                  <c:v>32.65</c:v>
                </c:pt>
                <c:pt idx="801">
                  <c:v>32.64</c:v>
                </c:pt>
                <c:pt idx="802">
                  <c:v>32.64</c:v>
                </c:pt>
                <c:pt idx="803">
                  <c:v>32.64</c:v>
                </c:pt>
                <c:pt idx="804">
                  <c:v>32.64</c:v>
                </c:pt>
                <c:pt idx="805">
                  <c:v>32.64</c:v>
                </c:pt>
                <c:pt idx="806">
                  <c:v>32.64</c:v>
                </c:pt>
                <c:pt idx="807">
                  <c:v>32.64</c:v>
                </c:pt>
                <c:pt idx="808">
                  <c:v>32.64</c:v>
                </c:pt>
                <c:pt idx="809">
                  <c:v>32.64</c:v>
                </c:pt>
                <c:pt idx="810">
                  <c:v>32.64</c:v>
                </c:pt>
                <c:pt idx="811">
                  <c:v>32.64</c:v>
                </c:pt>
                <c:pt idx="812">
                  <c:v>32.64</c:v>
                </c:pt>
                <c:pt idx="813">
                  <c:v>32.630000000000003</c:v>
                </c:pt>
                <c:pt idx="814">
                  <c:v>32.630000000000003</c:v>
                </c:pt>
                <c:pt idx="815">
                  <c:v>32.619999999999997</c:v>
                </c:pt>
                <c:pt idx="816">
                  <c:v>32.61</c:v>
                </c:pt>
                <c:pt idx="817">
                  <c:v>32.590000000000003</c:v>
                </c:pt>
                <c:pt idx="818">
                  <c:v>32.58</c:v>
                </c:pt>
                <c:pt idx="819">
                  <c:v>32.56</c:v>
                </c:pt>
                <c:pt idx="820">
                  <c:v>32.54</c:v>
                </c:pt>
                <c:pt idx="821">
                  <c:v>32.53</c:v>
                </c:pt>
                <c:pt idx="822">
                  <c:v>32.520000000000003</c:v>
                </c:pt>
                <c:pt idx="823">
                  <c:v>32.51</c:v>
                </c:pt>
                <c:pt idx="824">
                  <c:v>32.5</c:v>
                </c:pt>
                <c:pt idx="825">
                  <c:v>32.49</c:v>
                </c:pt>
                <c:pt idx="826">
                  <c:v>32.479999999999997</c:v>
                </c:pt>
                <c:pt idx="827">
                  <c:v>32.47</c:v>
                </c:pt>
                <c:pt idx="828">
                  <c:v>32.47</c:v>
                </c:pt>
                <c:pt idx="829">
                  <c:v>32.46</c:v>
                </c:pt>
                <c:pt idx="830">
                  <c:v>32.46</c:v>
                </c:pt>
                <c:pt idx="831">
                  <c:v>32.46</c:v>
                </c:pt>
                <c:pt idx="832">
                  <c:v>32.46</c:v>
                </c:pt>
                <c:pt idx="833">
                  <c:v>32.450000000000003</c:v>
                </c:pt>
                <c:pt idx="834">
                  <c:v>32.450000000000003</c:v>
                </c:pt>
                <c:pt idx="835">
                  <c:v>32.44</c:v>
                </c:pt>
                <c:pt idx="836">
                  <c:v>32.43</c:v>
                </c:pt>
                <c:pt idx="837">
                  <c:v>32.42</c:v>
                </c:pt>
                <c:pt idx="838">
                  <c:v>32.409999999999997</c:v>
                </c:pt>
                <c:pt idx="839">
                  <c:v>32.39</c:v>
                </c:pt>
                <c:pt idx="840">
                  <c:v>32.39</c:v>
                </c:pt>
                <c:pt idx="841">
                  <c:v>32.380000000000003</c:v>
                </c:pt>
                <c:pt idx="842">
                  <c:v>32.380000000000003</c:v>
                </c:pt>
                <c:pt idx="843">
                  <c:v>32.369999999999997</c:v>
                </c:pt>
                <c:pt idx="844">
                  <c:v>32.369999999999997</c:v>
                </c:pt>
                <c:pt idx="845">
                  <c:v>32.369999999999997</c:v>
                </c:pt>
                <c:pt idx="846">
                  <c:v>32.369999999999997</c:v>
                </c:pt>
                <c:pt idx="847">
                  <c:v>32.369999999999997</c:v>
                </c:pt>
                <c:pt idx="848">
                  <c:v>32.369999999999997</c:v>
                </c:pt>
                <c:pt idx="849">
                  <c:v>32.369999999999997</c:v>
                </c:pt>
                <c:pt idx="850">
                  <c:v>32.369999999999997</c:v>
                </c:pt>
                <c:pt idx="851">
                  <c:v>32.369999999999997</c:v>
                </c:pt>
                <c:pt idx="852">
                  <c:v>32.369999999999997</c:v>
                </c:pt>
                <c:pt idx="853">
                  <c:v>32.369999999999997</c:v>
                </c:pt>
                <c:pt idx="854">
                  <c:v>32.369999999999997</c:v>
                </c:pt>
                <c:pt idx="855">
                  <c:v>32.369999999999997</c:v>
                </c:pt>
                <c:pt idx="856">
                  <c:v>32.369999999999997</c:v>
                </c:pt>
                <c:pt idx="857">
                  <c:v>32.36</c:v>
                </c:pt>
                <c:pt idx="858">
                  <c:v>32.36</c:v>
                </c:pt>
                <c:pt idx="859">
                  <c:v>32.35</c:v>
                </c:pt>
                <c:pt idx="860">
                  <c:v>32.340000000000003</c:v>
                </c:pt>
                <c:pt idx="861">
                  <c:v>32.340000000000003</c:v>
                </c:pt>
                <c:pt idx="862">
                  <c:v>32.33</c:v>
                </c:pt>
                <c:pt idx="863">
                  <c:v>32.33</c:v>
                </c:pt>
                <c:pt idx="864">
                  <c:v>32.32</c:v>
                </c:pt>
                <c:pt idx="865">
                  <c:v>32.31</c:v>
                </c:pt>
                <c:pt idx="866">
                  <c:v>32.299999999999997</c:v>
                </c:pt>
                <c:pt idx="867">
                  <c:v>32.29</c:v>
                </c:pt>
                <c:pt idx="868">
                  <c:v>32.28</c:v>
                </c:pt>
                <c:pt idx="869">
                  <c:v>32.28</c:v>
                </c:pt>
                <c:pt idx="870">
                  <c:v>32.270000000000003</c:v>
                </c:pt>
                <c:pt idx="871">
                  <c:v>32.26</c:v>
                </c:pt>
                <c:pt idx="872">
                  <c:v>32.26</c:v>
                </c:pt>
                <c:pt idx="873">
                  <c:v>32.25</c:v>
                </c:pt>
                <c:pt idx="874">
                  <c:v>32.24</c:v>
                </c:pt>
                <c:pt idx="875">
                  <c:v>32.24</c:v>
                </c:pt>
                <c:pt idx="876">
                  <c:v>32.229999999999997</c:v>
                </c:pt>
                <c:pt idx="877">
                  <c:v>32.22</c:v>
                </c:pt>
                <c:pt idx="878">
                  <c:v>32.21</c:v>
                </c:pt>
                <c:pt idx="879">
                  <c:v>32.21</c:v>
                </c:pt>
                <c:pt idx="880">
                  <c:v>32.200000000000003</c:v>
                </c:pt>
                <c:pt idx="881">
                  <c:v>32.19</c:v>
                </c:pt>
                <c:pt idx="882">
                  <c:v>32.19</c:v>
                </c:pt>
                <c:pt idx="883">
                  <c:v>32.19</c:v>
                </c:pt>
                <c:pt idx="884">
                  <c:v>32.19</c:v>
                </c:pt>
                <c:pt idx="885">
                  <c:v>32.19</c:v>
                </c:pt>
                <c:pt idx="886">
                  <c:v>32.19</c:v>
                </c:pt>
                <c:pt idx="887">
                  <c:v>32.18</c:v>
                </c:pt>
                <c:pt idx="888">
                  <c:v>32.18</c:v>
                </c:pt>
                <c:pt idx="889">
                  <c:v>32.17</c:v>
                </c:pt>
                <c:pt idx="890">
                  <c:v>32.159999999999997</c:v>
                </c:pt>
                <c:pt idx="891">
                  <c:v>32.15</c:v>
                </c:pt>
                <c:pt idx="892">
                  <c:v>32.14</c:v>
                </c:pt>
                <c:pt idx="893">
                  <c:v>32.14</c:v>
                </c:pt>
                <c:pt idx="894">
                  <c:v>32.130000000000003</c:v>
                </c:pt>
                <c:pt idx="895">
                  <c:v>32.119999999999997</c:v>
                </c:pt>
                <c:pt idx="896">
                  <c:v>32.119999999999997</c:v>
                </c:pt>
                <c:pt idx="897">
                  <c:v>32.11</c:v>
                </c:pt>
                <c:pt idx="898">
                  <c:v>32.11</c:v>
                </c:pt>
                <c:pt idx="899">
                  <c:v>32.1</c:v>
                </c:pt>
                <c:pt idx="900">
                  <c:v>32.1</c:v>
                </c:pt>
                <c:pt idx="901">
                  <c:v>32.08</c:v>
                </c:pt>
                <c:pt idx="902">
                  <c:v>32.07</c:v>
                </c:pt>
                <c:pt idx="903">
                  <c:v>32.06</c:v>
                </c:pt>
                <c:pt idx="904">
                  <c:v>32.06</c:v>
                </c:pt>
                <c:pt idx="905">
                  <c:v>32.049999999999997</c:v>
                </c:pt>
                <c:pt idx="906">
                  <c:v>32.04</c:v>
                </c:pt>
                <c:pt idx="907">
                  <c:v>32.04</c:v>
                </c:pt>
                <c:pt idx="908">
                  <c:v>32.03</c:v>
                </c:pt>
                <c:pt idx="909">
                  <c:v>32.03</c:v>
                </c:pt>
                <c:pt idx="910">
                  <c:v>32.020000000000003</c:v>
                </c:pt>
                <c:pt idx="911">
                  <c:v>32.020000000000003</c:v>
                </c:pt>
                <c:pt idx="912">
                  <c:v>32.020000000000003</c:v>
                </c:pt>
                <c:pt idx="913">
                  <c:v>32.01</c:v>
                </c:pt>
                <c:pt idx="914">
                  <c:v>32.01</c:v>
                </c:pt>
                <c:pt idx="915">
                  <c:v>32.01</c:v>
                </c:pt>
                <c:pt idx="916">
                  <c:v>32.01</c:v>
                </c:pt>
                <c:pt idx="917">
                  <c:v>32.01</c:v>
                </c:pt>
                <c:pt idx="918">
                  <c:v>32.01</c:v>
                </c:pt>
                <c:pt idx="919">
                  <c:v>32.01</c:v>
                </c:pt>
                <c:pt idx="920">
                  <c:v>32.01</c:v>
                </c:pt>
                <c:pt idx="921">
                  <c:v>32.01</c:v>
                </c:pt>
                <c:pt idx="922">
                  <c:v>32.01</c:v>
                </c:pt>
                <c:pt idx="923">
                  <c:v>32.01</c:v>
                </c:pt>
                <c:pt idx="924">
                  <c:v>32.01</c:v>
                </c:pt>
                <c:pt idx="925">
                  <c:v>32.01</c:v>
                </c:pt>
                <c:pt idx="926">
                  <c:v>32.01</c:v>
                </c:pt>
                <c:pt idx="927">
                  <c:v>32.01</c:v>
                </c:pt>
                <c:pt idx="928">
                  <c:v>32.01</c:v>
                </c:pt>
                <c:pt idx="929">
                  <c:v>32</c:v>
                </c:pt>
                <c:pt idx="930">
                  <c:v>31.99</c:v>
                </c:pt>
                <c:pt idx="931">
                  <c:v>31.99</c:v>
                </c:pt>
                <c:pt idx="932">
                  <c:v>31.98</c:v>
                </c:pt>
                <c:pt idx="933">
                  <c:v>31.97</c:v>
                </c:pt>
                <c:pt idx="934">
                  <c:v>31.97</c:v>
                </c:pt>
                <c:pt idx="935">
                  <c:v>31.96</c:v>
                </c:pt>
                <c:pt idx="936">
                  <c:v>31.96</c:v>
                </c:pt>
                <c:pt idx="937">
                  <c:v>31.95</c:v>
                </c:pt>
                <c:pt idx="938">
                  <c:v>31.95</c:v>
                </c:pt>
                <c:pt idx="939">
                  <c:v>31.94</c:v>
                </c:pt>
                <c:pt idx="940">
                  <c:v>31.94</c:v>
                </c:pt>
                <c:pt idx="941">
                  <c:v>31.93</c:v>
                </c:pt>
                <c:pt idx="942">
                  <c:v>31.93</c:v>
                </c:pt>
                <c:pt idx="943">
                  <c:v>31.93</c:v>
                </c:pt>
                <c:pt idx="944">
                  <c:v>31.92</c:v>
                </c:pt>
                <c:pt idx="945">
                  <c:v>31.92</c:v>
                </c:pt>
                <c:pt idx="946">
                  <c:v>31.92</c:v>
                </c:pt>
                <c:pt idx="947">
                  <c:v>31.92</c:v>
                </c:pt>
                <c:pt idx="948">
                  <c:v>31.91</c:v>
                </c:pt>
                <c:pt idx="949">
                  <c:v>31.91</c:v>
                </c:pt>
                <c:pt idx="950">
                  <c:v>31.91</c:v>
                </c:pt>
                <c:pt idx="951">
                  <c:v>31.91</c:v>
                </c:pt>
                <c:pt idx="952">
                  <c:v>31.9</c:v>
                </c:pt>
                <c:pt idx="953">
                  <c:v>31.9</c:v>
                </c:pt>
                <c:pt idx="954">
                  <c:v>31.89</c:v>
                </c:pt>
                <c:pt idx="955">
                  <c:v>31.88</c:v>
                </c:pt>
                <c:pt idx="956">
                  <c:v>31.87</c:v>
                </c:pt>
                <c:pt idx="957">
                  <c:v>31.86</c:v>
                </c:pt>
                <c:pt idx="958">
                  <c:v>31.84</c:v>
                </c:pt>
                <c:pt idx="959">
                  <c:v>31.83</c:v>
                </c:pt>
                <c:pt idx="960">
                  <c:v>31.82</c:v>
                </c:pt>
                <c:pt idx="961">
                  <c:v>31.81</c:v>
                </c:pt>
                <c:pt idx="962">
                  <c:v>31.8</c:v>
                </c:pt>
                <c:pt idx="963">
                  <c:v>31.8</c:v>
                </c:pt>
                <c:pt idx="964">
                  <c:v>31.79</c:v>
                </c:pt>
                <c:pt idx="965">
                  <c:v>31.78</c:v>
                </c:pt>
                <c:pt idx="966">
                  <c:v>31.78</c:v>
                </c:pt>
                <c:pt idx="967">
                  <c:v>31.77</c:v>
                </c:pt>
                <c:pt idx="968">
                  <c:v>31.76</c:v>
                </c:pt>
                <c:pt idx="969">
                  <c:v>31.76</c:v>
                </c:pt>
                <c:pt idx="970">
                  <c:v>31.75</c:v>
                </c:pt>
                <c:pt idx="971">
                  <c:v>31.75</c:v>
                </c:pt>
                <c:pt idx="972">
                  <c:v>31.75</c:v>
                </c:pt>
                <c:pt idx="973">
                  <c:v>31.74</c:v>
                </c:pt>
                <c:pt idx="974">
                  <c:v>31.74</c:v>
                </c:pt>
                <c:pt idx="975">
                  <c:v>31.74</c:v>
                </c:pt>
                <c:pt idx="976">
                  <c:v>31.74</c:v>
                </c:pt>
                <c:pt idx="977">
                  <c:v>31.74</c:v>
                </c:pt>
                <c:pt idx="978">
                  <c:v>31.74</c:v>
                </c:pt>
                <c:pt idx="979">
                  <c:v>31.74</c:v>
                </c:pt>
                <c:pt idx="980">
                  <c:v>31.74</c:v>
                </c:pt>
                <c:pt idx="981">
                  <c:v>31.74</c:v>
                </c:pt>
                <c:pt idx="982">
                  <c:v>31.73</c:v>
                </c:pt>
                <c:pt idx="983">
                  <c:v>31.73</c:v>
                </c:pt>
                <c:pt idx="984">
                  <c:v>31.73</c:v>
                </c:pt>
                <c:pt idx="985">
                  <c:v>31.72</c:v>
                </c:pt>
                <c:pt idx="986">
                  <c:v>31.72</c:v>
                </c:pt>
                <c:pt idx="987">
                  <c:v>31.71</c:v>
                </c:pt>
                <c:pt idx="988">
                  <c:v>31.71</c:v>
                </c:pt>
                <c:pt idx="989">
                  <c:v>31.7</c:v>
                </c:pt>
                <c:pt idx="990">
                  <c:v>31.7</c:v>
                </c:pt>
                <c:pt idx="991">
                  <c:v>31.7</c:v>
                </c:pt>
                <c:pt idx="992">
                  <c:v>31.69</c:v>
                </c:pt>
                <c:pt idx="993">
                  <c:v>31.68</c:v>
                </c:pt>
                <c:pt idx="994">
                  <c:v>31.68</c:v>
                </c:pt>
                <c:pt idx="995">
                  <c:v>31.67</c:v>
                </c:pt>
                <c:pt idx="996">
                  <c:v>31.67</c:v>
                </c:pt>
                <c:pt idx="997">
                  <c:v>31.67</c:v>
                </c:pt>
                <c:pt idx="998">
                  <c:v>31.66</c:v>
                </c:pt>
                <c:pt idx="999">
                  <c:v>31.66</c:v>
                </c:pt>
                <c:pt idx="1000">
                  <c:v>31.66</c:v>
                </c:pt>
                <c:pt idx="1001">
                  <c:v>31.66</c:v>
                </c:pt>
                <c:pt idx="1002">
                  <c:v>31.66</c:v>
                </c:pt>
                <c:pt idx="1003">
                  <c:v>31.65</c:v>
                </c:pt>
                <c:pt idx="1004">
                  <c:v>31.65</c:v>
                </c:pt>
                <c:pt idx="1005">
                  <c:v>31.65</c:v>
                </c:pt>
                <c:pt idx="1006">
                  <c:v>31.65</c:v>
                </c:pt>
                <c:pt idx="1007">
                  <c:v>31.65</c:v>
                </c:pt>
                <c:pt idx="1008">
                  <c:v>31.65</c:v>
                </c:pt>
                <c:pt idx="1009">
                  <c:v>31.65</c:v>
                </c:pt>
                <c:pt idx="1010">
                  <c:v>31.65</c:v>
                </c:pt>
                <c:pt idx="1011">
                  <c:v>31.65</c:v>
                </c:pt>
                <c:pt idx="1012">
                  <c:v>31.65</c:v>
                </c:pt>
                <c:pt idx="1013">
                  <c:v>31.65</c:v>
                </c:pt>
                <c:pt idx="1014">
                  <c:v>31.65</c:v>
                </c:pt>
                <c:pt idx="1015">
                  <c:v>31.65</c:v>
                </c:pt>
                <c:pt idx="1016">
                  <c:v>31.65</c:v>
                </c:pt>
                <c:pt idx="1017">
                  <c:v>31.65</c:v>
                </c:pt>
                <c:pt idx="1018">
                  <c:v>31.65</c:v>
                </c:pt>
                <c:pt idx="1019">
                  <c:v>31.65</c:v>
                </c:pt>
                <c:pt idx="1020">
                  <c:v>31.65</c:v>
                </c:pt>
                <c:pt idx="1021">
                  <c:v>31.65</c:v>
                </c:pt>
                <c:pt idx="1022">
                  <c:v>31.65</c:v>
                </c:pt>
                <c:pt idx="1023">
                  <c:v>31.65</c:v>
                </c:pt>
                <c:pt idx="1024">
                  <c:v>31.65</c:v>
                </c:pt>
                <c:pt idx="1025">
                  <c:v>31.65</c:v>
                </c:pt>
                <c:pt idx="1026">
                  <c:v>31.65</c:v>
                </c:pt>
                <c:pt idx="1027">
                  <c:v>31.65</c:v>
                </c:pt>
                <c:pt idx="1028">
                  <c:v>31.65</c:v>
                </c:pt>
                <c:pt idx="1029">
                  <c:v>31.65</c:v>
                </c:pt>
                <c:pt idx="1030">
                  <c:v>31.65</c:v>
                </c:pt>
                <c:pt idx="1031">
                  <c:v>31.65</c:v>
                </c:pt>
                <c:pt idx="1032">
                  <c:v>31.65</c:v>
                </c:pt>
                <c:pt idx="1033">
                  <c:v>31.65</c:v>
                </c:pt>
                <c:pt idx="1034">
                  <c:v>31.65</c:v>
                </c:pt>
                <c:pt idx="1035">
                  <c:v>31.65</c:v>
                </c:pt>
                <c:pt idx="1036">
                  <c:v>31.65</c:v>
                </c:pt>
                <c:pt idx="1037">
                  <c:v>31.65</c:v>
                </c:pt>
                <c:pt idx="1038">
                  <c:v>31.64</c:v>
                </c:pt>
                <c:pt idx="1039">
                  <c:v>31.64</c:v>
                </c:pt>
                <c:pt idx="1040">
                  <c:v>31.63</c:v>
                </c:pt>
                <c:pt idx="1041">
                  <c:v>31.63</c:v>
                </c:pt>
                <c:pt idx="1042">
                  <c:v>31.62</c:v>
                </c:pt>
                <c:pt idx="1043">
                  <c:v>31.62</c:v>
                </c:pt>
                <c:pt idx="1044">
                  <c:v>31.61</c:v>
                </c:pt>
                <c:pt idx="1045">
                  <c:v>31.6</c:v>
                </c:pt>
                <c:pt idx="1046">
                  <c:v>31.6</c:v>
                </c:pt>
                <c:pt idx="1047">
                  <c:v>31.59</c:v>
                </c:pt>
                <c:pt idx="1048">
                  <c:v>31.58</c:v>
                </c:pt>
                <c:pt idx="1049">
                  <c:v>31.58</c:v>
                </c:pt>
                <c:pt idx="1050">
                  <c:v>31.57</c:v>
                </c:pt>
                <c:pt idx="1051">
                  <c:v>31.57</c:v>
                </c:pt>
                <c:pt idx="1052">
                  <c:v>31.56</c:v>
                </c:pt>
                <c:pt idx="1053">
                  <c:v>31.56</c:v>
                </c:pt>
                <c:pt idx="1054">
                  <c:v>31.55</c:v>
                </c:pt>
                <c:pt idx="1055">
                  <c:v>31.55</c:v>
                </c:pt>
                <c:pt idx="1056">
                  <c:v>31.55</c:v>
                </c:pt>
                <c:pt idx="1057">
                  <c:v>31.54</c:v>
                </c:pt>
                <c:pt idx="1058">
                  <c:v>31.53</c:v>
                </c:pt>
                <c:pt idx="1059">
                  <c:v>31.52</c:v>
                </c:pt>
                <c:pt idx="1060">
                  <c:v>31.52</c:v>
                </c:pt>
                <c:pt idx="1061">
                  <c:v>31.51</c:v>
                </c:pt>
                <c:pt idx="1062">
                  <c:v>31.51</c:v>
                </c:pt>
                <c:pt idx="1063">
                  <c:v>31.51</c:v>
                </c:pt>
                <c:pt idx="1064">
                  <c:v>31.51</c:v>
                </c:pt>
                <c:pt idx="1065">
                  <c:v>31.5</c:v>
                </c:pt>
                <c:pt idx="1066">
                  <c:v>31.5</c:v>
                </c:pt>
                <c:pt idx="1067">
                  <c:v>31.49</c:v>
                </c:pt>
                <c:pt idx="1068">
                  <c:v>31.49</c:v>
                </c:pt>
                <c:pt idx="1069">
                  <c:v>31.49</c:v>
                </c:pt>
                <c:pt idx="1070">
                  <c:v>31.48</c:v>
                </c:pt>
                <c:pt idx="1071">
                  <c:v>31.48</c:v>
                </c:pt>
                <c:pt idx="1072">
                  <c:v>31.48</c:v>
                </c:pt>
                <c:pt idx="1073">
                  <c:v>31.48</c:v>
                </c:pt>
                <c:pt idx="1074">
                  <c:v>31.47</c:v>
                </c:pt>
                <c:pt idx="1075">
                  <c:v>31.47</c:v>
                </c:pt>
                <c:pt idx="1076">
                  <c:v>31.47</c:v>
                </c:pt>
                <c:pt idx="1077">
                  <c:v>31.46</c:v>
                </c:pt>
                <c:pt idx="1078">
                  <c:v>31.46</c:v>
                </c:pt>
                <c:pt idx="1079">
                  <c:v>31.45</c:v>
                </c:pt>
                <c:pt idx="1080">
                  <c:v>31.45</c:v>
                </c:pt>
                <c:pt idx="1081">
                  <c:v>31.44</c:v>
                </c:pt>
                <c:pt idx="1082">
                  <c:v>31.43</c:v>
                </c:pt>
                <c:pt idx="1083">
                  <c:v>31.42</c:v>
                </c:pt>
                <c:pt idx="1084">
                  <c:v>31.42</c:v>
                </c:pt>
                <c:pt idx="1085">
                  <c:v>31.42</c:v>
                </c:pt>
                <c:pt idx="1086">
                  <c:v>31.41</c:v>
                </c:pt>
                <c:pt idx="1087">
                  <c:v>31.4</c:v>
                </c:pt>
                <c:pt idx="1088">
                  <c:v>31.39</c:v>
                </c:pt>
                <c:pt idx="1089">
                  <c:v>31.39</c:v>
                </c:pt>
                <c:pt idx="1090">
                  <c:v>31.38</c:v>
                </c:pt>
                <c:pt idx="1091">
                  <c:v>31.37</c:v>
                </c:pt>
                <c:pt idx="1092">
                  <c:v>31.36</c:v>
                </c:pt>
                <c:pt idx="1093">
                  <c:v>31.36</c:v>
                </c:pt>
                <c:pt idx="1094">
                  <c:v>31.35</c:v>
                </c:pt>
                <c:pt idx="1095">
                  <c:v>31.34</c:v>
                </c:pt>
                <c:pt idx="1096">
                  <c:v>31.34</c:v>
                </c:pt>
                <c:pt idx="1097">
                  <c:v>31.33</c:v>
                </c:pt>
                <c:pt idx="1098">
                  <c:v>31.32</c:v>
                </c:pt>
                <c:pt idx="1099">
                  <c:v>31.32</c:v>
                </c:pt>
                <c:pt idx="1100">
                  <c:v>31.32</c:v>
                </c:pt>
                <c:pt idx="1101">
                  <c:v>31.32</c:v>
                </c:pt>
                <c:pt idx="1102">
                  <c:v>31.32</c:v>
                </c:pt>
                <c:pt idx="1103">
                  <c:v>31.32</c:v>
                </c:pt>
                <c:pt idx="1104">
                  <c:v>31.31</c:v>
                </c:pt>
                <c:pt idx="1105">
                  <c:v>31.31</c:v>
                </c:pt>
                <c:pt idx="1106">
                  <c:v>31.31</c:v>
                </c:pt>
                <c:pt idx="1107">
                  <c:v>31.3</c:v>
                </c:pt>
                <c:pt idx="1108">
                  <c:v>31.3</c:v>
                </c:pt>
                <c:pt idx="1109">
                  <c:v>31.3</c:v>
                </c:pt>
                <c:pt idx="1110">
                  <c:v>31.3</c:v>
                </c:pt>
                <c:pt idx="1111">
                  <c:v>31.3</c:v>
                </c:pt>
                <c:pt idx="1112">
                  <c:v>31.3</c:v>
                </c:pt>
                <c:pt idx="1113">
                  <c:v>31.3</c:v>
                </c:pt>
                <c:pt idx="1114">
                  <c:v>31.3</c:v>
                </c:pt>
                <c:pt idx="1115">
                  <c:v>31.3</c:v>
                </c:pt>
                <c:pt idx="1116">
                  <c:v>31.3</c:v>
                </c:pt>
                <c:pt idx="1117">
                  <c:v>31.3</c:v>
                </c:pt>
                <c:pt idx="1118">
                  <c:v>31.3</c:v>
                </c:pt>
                <c:pt idx="1119">
                  <c:v>31.3</c:v>
                </c:pt>
                <c:pt idx="1120">
                  <c:v>31.29</c:v>
                </c:pt>
                <c:pt idx="1121">
                  <c:v>31.29</c:v>
                </c:pt>
                <c:pt idx="1122">
                  <c:v>31.29</c:v>
                </c:pt>
                <c:pt idx="1123">
                  <c:v>31.29</c:v>
                </c:pt>
                <c:pt idx="1124">
                  <c:v>31.29</c:v>
                </c:pt>
                <c:pt idx="1125">
                  <c:v>31.29</c:v>
                </c:pt>
                <c:pt idx="1126">
                  <c:v>31.29</c:v>
                </c:pt>
                <c:pt idx="1127">
                  <c:v>31.28</c:v>
                </c:pt>
                <c:pt idx="1128">
                  <c:v>31.28</c:v>
                </c:pt>
                <c:pt idx="1129">
                  <c:v>31.28</c:v>
                </c:pt>
                <c:pt idx="1130">
                  <c:v>31.28</c:v>
                </c:pt>
                <c:pt idx="1131">
                  <c:v>31.28</c:v>
                </c:pt>
                <c:pt idx="1132">
                  <c:v>31.28</c:v>
                </c:pt>
                <c:pt idx="1133">
                  <c:v>31.28</c:v>
                </c:pt>
                <c:pt idx="1134">
                  <c:v>31.28</c:v>
                </c:pt>
                <c:pt idx="1135">
                  <c:v>31.28</c:v>
                </c:pt>
                <c:pt idx="1136">
                  <c:v>31.28</c:v>
                </c:pt>
                <c:pt idx="1137">
                  <c:v>31.28</c:v>
                </c:pt>
                <c:pt idx="1138">
                  <c:v>31.27</c:v>
                </c:pt>
                <c:pt idx="1139">
                  <c:v>31.27</c:v>
                </c:pt>
                <c:pt idx="1140">
                  <c:v>31.27</c:v>
                </c:pt>
                <c:pt idx="1141">
                  <c:v>31.27</c:v>
                </c:pt>
                <c:pt idx="1142">
                  <c:v>31.27</c:v>
                </c:pt>
                <c:pt idx="1143">
                  <c:v>31.26</c:v>
                </c:pt>
                <c:pt idx="1144">
                  <c:v>31.26</c:v>
                </c:pt>
                <c:pt idx="1145">
                  <c:v>31.25</c:v>
                </c:pt>
                <c:pt idx="1146">
                  <c:v>31.25</c:v>
                </c:pt>
                <c:pt idx="1147">
                  <c:v>31.25</c:v>
                </c:pt>
                <c:pt idx="1148">
                  <c:v>31.25</c:v>
                </c:pt>
                <c:pt idx="1149">
                  <c:v>31.24</c:v>
                </c:pt>
                <c:pt idx="1150">
                  <c:v>31.24</c:v>
                </c:pt>
                <c:pt idx="1151">
                  <c:v>31.24</c:v>
                </c:pt>
                <c:pt idx="1152">
                  <c:v>31.23</c:v>
                </c:pt>
                <c:pt idx="1153">
                  <c:v>31.23</c:v>
                </c:pt>
                <c:pt idx="1154">
                  <c:v>31.24</c:v>
                </c:pt>
                <c:pt idx="1155">
                  <c:v>31.23</c:v>
                </c:pt>
                <c:pt idx="1156">
                  <c:v>31.22</c:v>
                </c:pt>
                <c:pt idx="1157">
                  <c:v>31.22</c:v>
                </c:pt>
                <c:pt idx="1158">
                  <c:v>31.22</c:v>
                </c:pt>
                <c:pt idx="1159">
                  <c:v>31.22</c:v>
                </c:pt>
                <c:pt idx="1160">
                  <c:v>31.22</c:v>
                </c:pt>
                <c:pt idx="1161">
                  <c:v>31.22</c:v>
                </c:pt>
                <c:pt idx="1162">
                  <c:v>31.22</c:v>
                </c:pt>
                <c:pt idx="1163">
                  <c:v>31.21</c:v>
                </c:pt>
                <c:pt idx="1164">
                  <c:v>31.21</c:v>
                </c:pt>
                <c:pt idx="1165">
                  <c:v>31.21</c:v>
                </c:pt>
                <c:pt idx="1166">
                  <c:v>31.21</c:v>
                </c:pt>
                <c:pt idx="1167">
                  <c:v>31.21</c:v>
                </c:pt>
                <c:pt idx="1168">
                  <c:v>31.21</c:v>
                </c:pt>
                <c:pt idx="1169">
                  <c:v>31.21</c:v>
                </c:pt>
                <c:pt idx="1170">
                  <c:v>31.21</c:v>
                </c:pt>
                <c:pt idx="1171">
                  <c:v>31.21</c:v>
                </c:pt>
                <c:pt idx="1172">
                  <c:v>31.21</c:v>
                </c:pt>
                <c:pt idx="1173">
                  <c:v>31.21</c:v>
                </c:pt>
                <c:pt idx="1174">
                  <c:v>31.21</c:v>
                </c:pt>
                <c:pt idx="1175">
                  <c:v>31.21</c:v>
                </c:pt>
                <c:pt idx="1176">
                  <c:v>31.21</c:v>
                </c:pt>
                <c:pt idx="1177">
                  <c:v>31.21</c:v>
                </c:pt>
                <c:pt idx="1178">
                  <c:v>31.21</c:v>
                </c:pt>
                <c:pt idx="1179">
                  <c:v>31.21</c:v>
                </c:pt>
                <c:pt idx="1180">
                  <c:v>31.21</c:v>
                </c:pt>
                <c:pt idx="1181">
                  <c:v>31.21</c:v>
                </c:pt>
                <c:pt idx="1182">
                  <c:v>31.21</c:v>
                </c:pt>
                <c:pt idx="1183">
                  <c:v>31.21</c:v>
                </c:pt>
                <c:pt idx="1184">
                  <c:v>31.21</c:v>
                </c:pt>
                <c:pt idx="1185">
                  <c:v>31.21</c:v>
                </c:pt>
                <c:pt idx="1186">
                  <c:v>31.21</c:v>
                </c:pt>
                <c:pt idx="1187">
                  <c:v>31.21</c:v>
                </c:pt>
                <c:pt idx="1188">
                  <c:v>31.21</c:v>
                </c:pt>
                <c:pt idx="1189">
                  <c:v>31.21</c:v>
                </c:pt>
                <c:pt idx="1190">
                  <c:v>31.21</c:v>
                </c:pt>
                <c:pt idx="1191">
                  <c:v>31.21</c:v>
                </c:pt>
                <c:pt idx="1192">
                  <c:v>31.21</c:v>
                </c:pt>
                <c:pt idx="1193">
                  <c:v>31.21</c:v>
                </c:pt>
                <c:pt idx="1194">
                  <c:v>31.2</c:v>
                </c:pt>
                <c:pt idx="1195">
                  <c:v>31.2</c:v>
                </c:pt>
                <c:pt idx="1196">
                  <c:v>31.2</c:v>
                </c:pt>
                <c:pt idx="1197">
                  <c:v>31.2</c:v>
                </c:pt>
                <c:pt idx="1198">
                  <c:v>31.19</c:v>
                </c:pt>
                <c:pt idx="1199">
                  <c:v>31.19</c:v>
                </c:pt>
                <c:pt idx="1200">
                  <c:v>31.19</c:v>
                </c:pt>
                <c:pt idx="1201">
                  <c:v>31.18</c:v>
                </c:pt>
                <c:pt idx="1202">
                  <c:v>31.18</c:v>
                </c:pt>
                <c:pt idx="1203">
                  <c:v>31.18</c:v>
                </c:pt>
                <c:pt idx="1204">
                  <c:v>31.17</c:v>
                </c:pt>
                <c:pt idx="1205">
                  <c:v>31.17</c:v>
                </c:pt>
                <c:pt idx="1206">
                  <c:v>31.17</c:v>
                </c:pt>
                <c:pt idx="1207">
                  <c:v>31.16</c:v>
                </c:pt>
                <c:pt idx="1208">
                  <c:v>31.16</c:v>
                </c:pt>
                <c:pt idx="1209">
                  <c:v>31.15</c:v>
                </c:pt>
                <c:pt idx="1210">
                  <c:v>31.15</c:v>
                </c:pt>
                <c:pt idx="1211">
                  <c:v>31.14</c:v>
                </c:pt>
                <c:pt idx="1212">
                  <c:v>31.13</c:v>
                </c:pt>
                <c:pt idx="1213">
                  <c:v>31.13</c:v>
                </c:pt>
                <c:pt idx="1214">
                  <c:v>31.12</c:v>
                </c:pt>
                <c:pt idx="1215">
                  <c:v>31.12</c:v>
                </c:pt>
                <c:pt idx="1216">
                  <c:v>31.11</c:v>
                </c:pt>
                <c:pt idx="1217">
                  <c:v>31.11</c:v>
                </c:pt>
                <c:pt idx="1218">
                  <c:v>31.11</c:v>
                </c:pt>
                <c:pt idx="1219">
                  <c:v>31.11</c:v>
                </c:pt>
                <c:pt idx="1220">
                  <c:v>31.11</c:v>
                </c:pt>
                <c:pt idx="1221">
                  <c:v>31.11</c:v>
                </c:pt>
                <c:pt idx="1222">
                  <c:v>31.11</c:v>
                </c:pt>
                <c:pt idx="1223">
                  <c:v>31.1</c:v>
                </c:pt>
                <c:pt idx="1224">
                  <c:v>31.1</c:v>
                </c:pt>
                <c:pt idx="1225">
                  <c:v>31.1</c:v>
                </c:pt>
                <c:pt idx="1226">
                  <c:v>31.09</c:v>
                </c:pt>
                <c:pt idx="1227">
                  <c:v>31.09</c:v>
                </c:pt>
                <c:pt idx="1228">
                  <c:v>31.09</c:v>
                </c:pt>
                <c:pt idx="1229">
                  <c:v>31.09</c:v>
                </c:pt>
                <c:pt idx="1230">
                  <c:v>31.09</c:v>
                </c:pt>
                <c:pt idx="1231">
                  <c:v>31.08</c:v>
                </c:pt>
                <c:pt idx="1232">
                  <c:v>31.08</c:v>
                </c:pt>
                <c:pt idx="1233">
                  <c:v>31.07</c:v>
                </c:pt>
                <c:pt idx="1234">
                  <c:v>31.08</c:v>
                </c:pt>
                <c:pt idx="1235">
                  <c:v>31.08</c:v>
                </c:pt>
                <c:pt idx="1236">
                  <c:v>31.07</c:v>
                </c:pt>
                <c:pt idx="1237">
                  <c:v>31.07</c:v>
                </c:pt>
                <c:pt idx="1238">
                  <c:v>31.08</c:v>
                </c:pt>
                <c:pt idx="1239">
                  <c:v>31.08</c:v>
                </c:pt>
                <c:pt idx="1240">
                  <c:v>31.08</c:v>
                </c:pt>
                <c:pt idx="1241">
                  <c:v>31.08</c:v>
                </c:pt>
                <c:pt idx="1242">
                  <c:v>31.09</c:v>
                </c:pt>
                <c:pt idx="1243">
                  <c:v>31.09</c:v>
                </c:pt>
                <c:pt idx="1244">
                  <c:v>31.09</c:v>
                </c:pt>
                <c:pt idx="1245">
                  <c:v>31.09</c:v>
                </c:pt>
                <c:pt idx="1246">
                  <c:v>31.09</c:v>
                </c:pt>
                <c:pt idx="1247">
                  <c:v>31.09</c:v>
                </c:pt>
                <c:pt idx="1248">
                  <c:v>31.09</c:v>
                </c:pt>
                <c:pt idx="1249">
                  <c:v>31.09</c:v>
                </c:pt>
                <c:pt idx="1250">
                  <c:v>31.09</c:v>
                </c:pt>
                <c:pt idx="1251">
                  <c:v>31.09</c:v>
                </c:pt>
                <c:pt idx="1252">
                  <c:v>31.09</c:v>
                </c:pt>
                <c:pt idx="1253">
                  <c:v>31.09</c:v>
                </c:pt>
                <c:pt idx="1254">
                  <c:v>31.1</c:v>
                </c:pt>
                <c:pt idx="1255">
                  <c:v>31.09</c:v>
                </c:pt>
                <c:pt idx="1256">
                  <c:v>31.1</c:v>
                </c:pt>
                <c:pt idx="1257">
                  <c:v>31.1</c:v>
                </c:pt>
                <c:pt idx="1258">
                  <c:v>31.1</c:v>
                </c:pt>
                <c:pt idx="1259">
                  <c:v>31.1</c:v>
                </c:pt>
                <c:pt idx="1260">
                  <c:v>31.1</c:v>
                </c:pt>
                <c:pt idx="1261">
                  <c:v>31.1</c:v>
                </c:pt>
                <c:pt idx="1262">
                  <c:v>31.1</c:v>
                </c:pt>
                <c:pt idx="1263">
                  <c:v>31.11</c:v>
                </c:pt>
                <c:pt idx="1264">
                  <c:v>31.11</c:v>
                </c:pt>
                <c:pt idx="1265">
                  <c:v>31.11</c:v>
                </c:pt>
                <c:pt idx="1266">
                  <c:v>31.11</c:v>
                </c:pt>
                <c:pt idx="1267">
                  <c:v>31.12</c:v>
                </c:pt>
                <c:pt idx="1268">
                  <c:v>31.12</c:v>
                </c:pt>
                <c:pt idx="1269">
                  <c:v>31.12</c:v>
                </c:pt>
                <c:pt idx="1270">
                  <c:v>31.12</c:v>
                </c:pt>
                <c:pt idx="1271">
                  <c:v>31.12</c:v>
                </c:pt>
                <c:pt idx="1272">
                  <c:v>31.12</c:v>
                </c:pt>
                <c:pt idx="1273">
                  <c:v>31.13</c:v>
                </c:pt>
                <c:pt idx="1274">
                  <c:v>31.13</c:v>
                </c:pt>
                <c:pt idx="1275">
                  <c:v>31.13</c:v>
                </c:pt>
                <c:pt idx="1276">
                  <c:v>31.13</c:v>
                </c:pt>
                <c:pt idx="1277">
                  <c:v>31.14</c:v>
                </c:pt>
                <c:pt idx="1278">
                  <c:v>31.14</c:v>
                </c:pt>
                <c:pt idx="1279">
                  <c:v>31.14</c:v>
                </c:pt>
                <c:pt idx="1280">
                  <c:v>31.14</c:v>
                </c:pt>
                <c:pt idx="1281">
                  <c:v>31.14</c:v>
                </c:pt>
                <c:pt idx="1282">
                  <c:v>31.14</c:v>
                </c:pt>
                <c:pt idx="1283">
                  <c:v>31.14</c:v>
                </c:pt>
                <c:pt idx="1284">
                  <c:v>31.14</c:v>
                </c:pt>
                <c:pt idx="1285">
                  <c:v>31.13</c:v>
                </c:pt>
                <c:pt idx="1286">
                  <c:v>31.14</c:v>
                </c:pt>
                <c:pt idx="1287">
                  <c:v>31.14</c:v>
                </c:pt>
                <c:pt idx="1288">
                  <c:v>31.14</c:v>
                </c:pt>
                <c:pt idx="1289">
                  <c:v>31.14</c:v>
                </c:pt>
                <c:pt idx="1290">
                  <c:v>31.14</c:v>
                </c:pt>
                <c:pt idx="1291">
                  <c:v>31.14</c:v>
                </c:pt>
                <c:pt idx="1292">
                  <c:v>31.14</c:v>
                </c:pt>
                <c:pt idx="1293">
                  <c:v>31.14</c:v>
                </c:pt>
                <c:pt idx="1294">
                  <c:v>31.14</c:v>
                </c:pt>
                <c:pt idx="1295">
                  <c:v>31.14</c:v>
                </c:pt>
                <c:pt idx="1296">
                  <c:v>31.14</c:v>
                </c:pt>
                <c:pt idx="1297">
                  <c:v>31.14</c:v>
                </c:pt>
                <c:pt idx="1298">
                  <c:v>31.14</c:v>
                </c:pt>
                <c:pt idx="1299">
                  <c:v>31.14</c:v>
                </c:pt>
                <c:pt idx="1300">
                  <c:v>31.14</c:v>
                </c:pt>
                <c:pt idx="1301">
                  <c:v>31.14</c:v>
                </c:pt>
                <c:pt idx="1302">
                  <c:v>31.14</c:v>
                </c:pt>
                <c:pt idx="1303">
                  <c:v>31.14</c:v>
                </c:pt>
                <c:pt idx="1304">
                  <c:v>31.14</c:v>
                </c:pt>
                <c:pt idx="1305">
                  <c:v>31.14</c:v>
                </c:pt>
                <c:pt idx="1306">
                  <c:v>31.14</c:v>
                </c:pt>
                <c:pt idx="1307">
                  <c:v>31.15</c:v>
                </c:pt>
                <c:pt idx="1308">
                  <c:v>31.15</c:v>
                </c:pt>
                <c:pt idx="1309">
                  <c:v>31.15</c:v>
                </c:pt>
                <c:pt idx="1310">
                  <c:v>31.14</c:v>
                </c:pt>
                <c:pt idx="1311">
                  <c:v>31.15</c:v>
                </c:pt>
                <c:pt idx="1312">
                  <c:v>31.15</c:v>
                </c:pt>
                <c:pt idx="1313">
                  <c:v>31.15</c:v>
                </c:pt>
                <c:pt idx="1314">
                  <c:v>31.15</c:v>
                </c:pt>
                <c:pt idx="1315">
                  <c:v>31.15</c:v>
                </c:pt>
                <c:pt idx="1316">
                  <c:v>31.14</c:v>
                </c:pt>
                <c:pt idx="1317">
                  <c:v>31.14</c:v>
                </c:pt>
                <c:pt idx="1318">
                  <c:v>31.14</c:v>
                </c:pt>
                <c:pt idx="1319">
                  <c:v>31.14</c:v>
                </c:pt>
                <c:pt idx="1320">
                  <c:v>31.14</c:v>
                </c:pt>
                <c:pt idx="1321">
                  <c:v>31.13</c:v>
                </c:pt>
                <c:pt idx="1322">
                  <c:v>31.13</c:v>
                </c:pt>
                <c:pt idx="1323">
                  <c:v>31.13</c:v>
                </c:pt>
                <c:pt idx="1324">
                  <c:v>31.13</c:v>
                </c:pt>
                <c:pt idx="1325">
                  <c:v>31.13</c:v>
                </c:pt>
                <c:pt idx="1326">
                  <c:v>31.12</c:v>
                </c:pt>
                <c:pt idx="1327">
                  <c:v>31.12</c:v>
                </c:pt>
                <c:pt idx="1328">
                  <c:v>31.12</c:v>
                </c:pt>
                <c:pt idx="1329">
                  <c:v>31.12</c:v>
                </c:pt>
                <c:pt idx="1330">
                  <c:v>31.11</c:v>
                </c:pt>
                <c:pt idx="1331">
                  <c:v>31.11</c:v>
                </c:pt>
                <c:pt idx="1332">
                  <c:v>31.11</c:v>
                </c:pt>
                <c:pt idx="1333">
                  <c:v>31.11</c:v>
                </c:pt>
                <c:pt idx="1334">
                  <c:v>31.11</c:v>
                </c:pt>
                <c:pt idx="1335">
                  <c:v>31.11</c:v>
                </c:pt>
                <c:pt idx="1336">
                  <c:v>31.1</c:v>
                </c:pt>
                <c:pt idx="1337">
                  <c:v>31.09</c:v>
                </c:pt>
                <c:pt idx="1338">
                  <c:v>31.09</c:v>
                </c:pt>
                <c:pt idx="1339">
                  <c:v>31.09</c:v>
                </c:pt>
                <c:pt idx="1340">
                  <c:v>31.09</c:v>
                </c:pt>
                <c:pt idx="1341">
                  <c:v>31.08</c:v>
                </c:pt>
                <c:pt idx="1342">
                  <c:v>31.08</c:v>
                </c:pt>
                <c:pt idx="1343">
                  <c:v>31.08</c:v>
                </c:pt>
                <c:pt idx="1344">
                  <c:v>31.07</c:v>
                </c:pt>
                <c:pt idx="1345">
                  <c:v>31.07</c:v>
                </c:pt>
                <c:pt idx="1346">
                  <c:v>31.07</c:v>
                </c:pt>
                <c:pt idx="1347">
                  <c:v>31.07</c:v>
                </c:pt>
                <c:pt idx="1348">
                  <c:v>31.07</c:v>
                </c:pt>
                <c:pt idx="1349">
                  <c:v>31.07</c:v>
                </c:pt>
                <c:pt idx="1350">
                  <c:v>31.07</c:v>
                </c:pt>
                <c:pt idx="1351">
                  <c:v>31.07</c:v>
                </c:pt>
                <c:pt idx="1352">
                  <c:v>31.07</c:v>
                </c:pt>
                <c:pt idx="1353">
                  <c:v>31.07</c:v>
                </c:pt>
                <c:pt idx="1354">
                  <c:v>31.07</c:v>
                </c:pt>
                <c:pt idx="1355">
                  <c:v>31.06</c:v>
                </c:pt>
                <c:pt idx="1356">
                  <c:v>31.06</c:v>
                </c:pt>
                <c:pt idx="1357">
                  <c:v>31.06</c:v>
                </c:pt>
                <c:pt idx="1358">
                  <c:v>31.06</c:v>
                </c:pt>
                <c:pt idx="1359">
                  <c:v>31.06</c:v>
                </c:pt>
                <c:pt idx="1360">
                  <c:v>31.07</c:v>
                </c:pt>
                <c:pt idx="1361">
                  <c:v>31.07</c:v>
                </c:pt>
                <c:pt idx="1362">
                  <c:v>31.07</c:v>
                </c:pt>
                <c:pt idx="1363">
                  <c:v>31.08</c:v>
                </c:pt>
                <c:pt idx="1364">
                  <c:v>31.09</c:v>
                </c:pt>
                <c:pt idx="1365">
                  <c:v>31.11</c:v>
                </c:pt>
                <c:pt idx="1366">
                  <c:v>31.12</c:v>
                </c:pt>
                <c:pt idx="1367">
                  <c:v>31.13</c:v>
                </c:pt>
                <c:pt idx="1368">
                  <c:v>31.14</c:v>
                </c:pt>
                <c:pt idx="1369">
                  <c:v>31.15</c:v>
                </c:pt>
                <c:pt idx="1370">
                  <c:v>31.16</c:v>
                </c:pt>
                <c:pt idx="1371">
                  <c:v>31.18</c:v>
                </c:pt>
                <c:pt idx="1372">
                  <c:v>31.19</c:v>
                </c:pt>
                <c:pt idx="1373">
                  <c:v>31.2</c:v>
                </c:pt>
                <c:pt idx="1374">
                  <c:v>31.2</c:v>
                </c:pt>
                <c:pt idx="1375">
                  <c:v>31.21</c:v>
                </c:pt>
                <c:pt idx="1376">
                  <c:v>31.21</c:v>
                </c:pt>
                <c:pt idx="1377">
                  <c:v>31.21</c:v>
                </c:pt>
                <c:pt idx="1378">
                  <c:v>31.21</c:v>
                </c:pt>
                <c:pt idx="1379">
                  <c:v>31.21</c:v>
                </c:pt>
                <c:pt idx="1380">
                  <c:v>31.21</c:v>
                </c:pt>
                <c:pt idx="1381">
                  <c:v>31.21</c:v>
                </c:pt>
                <c:pt idx="1382">
                  <c:v>31.21</c:v>
                </c:pt>
                <c:pt idx="1383">
                  <c:v>31.21</c:v>
                </c:pt>
                <c:pt idx="1384">
                  <c:v>31.21</c:v>
                </c:pt>
                <c:pt idx="1385">
                  <c:v>31.21</c:v>
                </c:pt>
                <c:pt idx="1386">
                  <c:v>31.21</c:v>
                </c:pt>
                <c:pt idx="1387">
                  <c:v>31.21</c:v>
                </c:pt>
                <c:pt idx="1388">
                  <c:v>31.22</c:v>
                </c:pt>
                <c:pt idx="1389">
                  <c:v>31.22</c:v>
                </c:pt>
                <c:pt idx="1390">
                  <c:v>31.23</c:v>
                </c:pt>
                <c:pt idx="1391">
                  <c:v>31.24</c:v>
                </c:pt>
                <c:pt idx="1392">
                  <c:v>31.25</c:v>
                </c:pt>
                <c:pt idx="1393">
                  <c:v>31.26</c:v>
                </c:pt>
                <c:pt idx="1394">
                  <c:v>31.28</c:v>
                </c:pt>
                <c:pt idx="1395">
                  <c:v>31.29</c:v>
                </c:pt>
                <c:pt idx="1396">
                  <c:v>31.29</c:v>
                </c:pt>
                <c:pt idx="1397">
                  <c:v>31.3</c:v>
                </c:pt>
                <c:pt idx="1398">
                  <c:v>31.3</c:v>
                </c:pt>
                <c:pt idx="1399">
                  <c:v>31.3</c:v>
                </c:pt>
                <c:pt idx="1400">
                  <c:v>31.31</c:v>
                </c:pt>
                <c:pt idx="1401">
                  <c:v>31.32</c:v>
                </c:pt>
                <c:pt idx="1402">
                  <c:v>31.33</c:v>
                </c:pt>
                <c:pt idx="1403">
                  <c:v>31.35</c:v>
                </c:pt>
                <c:pt idx="1404">
                  <c:v>31.37</c:v>
                </c:pt>
                <c:pt idx="1405">
                  <c:v>31.38</c:v>
                </c:pt>
                <c:pt idx="1406">
                  <c:v>31.4</c:v>
                </c:pt>
                <c:pt idx="1407">
                  <c:v>31.41</c:v>
                </c:pt>
                <c:pt idx="1408">
                  <c:v>31.42</c:v>
                </c:pt>
                <c:pt idx="1409">
                  <c:v>31.43</c:v>
                </c:pt>
                <c:pt idx="1410">
                  <c:v>31.44</c:v>
                </c:pt>
                <c:pt idx="1411">
                  <c:v>31.45</c:v>
                </c:pt>
                <c:pt idx="1412">
                  <c:v>31.46</c:v>
                </c:pt>
                <c:pt idx="1413">
                  <c:v>31.47</c:v>
                </c:pt>
                <c:pt idx="1414">
                  <c:v>31.47</c:v>
                </c:pt>
                <c:pt idx="1415">
                  <c:v>31.47</c:v>
                </c:pt>
                <c:pt idx="1416">
                  <c:v>31.48</c:v>
                </c:pt>
                <c:pt idx="1417">
                  <c:v>31.48</c:v>
                </c:pt>
                <c:pt idx="1418">
                  <c:v>31.48</c:v>
                </c:pt>
                <c:pt idx="1419">
                  <c:v>31.49</c:v>
                </c:pt>
                <c:pt idx="1420">
                  <c:v>31.49</c:v>
                </c:pt>
                <c:pt idx="1421">
                  <c:v>31.5</c:v>
                </c:pt>
                <c:pt idx="1422">
                  <c:v>31.51</c:v>
                </c:pt>
                <c:pt idx="1423">
                  <c:v>31.51</c:v>
                </c:pt>
                <c:pt idx="1424">
                  <c:v>31.52</c:v>
                </c:pt>
                <c:pt idx="1425">
                  <c:v>31.52</c:v>
                </c:pt>
                <c:pt idx="1426">
                  <c:v>31.53</c:v>
                </c:pt>
                <c:pt idx="1427">
                  <c:v>31.54</c:v>
                </c:pt>
                <c:pt idx="1428">
                  <c:v>31.54</c:v>
                </c:pt>
                <c:pt idx="1429">
                  <c:v>31.55</c:v>
                </c:pt>
                <c:pt idx="1430">
                  <c:v>31.56</c:v>
                </c:pt>
                <c:pt idx="1431">
                  <c:v>31.56</c:v>
                </c:pt>
                <c:pt idx="1432">
                  <c:v>31.56</c:v>
                </c:pt>
                <c:pt idx="1433">
                  <c:v>31.57</c:v>
                </c:pt>
                <c:pt idx="1434">
                  <c:v>31.58</c:v>
                </c:pt>
                <c:pt idx="1435">
                  <c:v>31.58</c:v>
                </c:pt>
                <c:pt idx="1436">
                  <c:v>31.58</c:v>
                </c:pt>
                <c:pt idx="1437">
                  <c:v>31.59</c:v>
                </c:pt>
                <c:pt idx="1438">
                  <c:v>31.59</c:v>
                </c:pt>
                <c:pt idx="1439">
                  <c:v>31.59</c:v>
                </c:pt>
                <c:pt idx="1440">
                  <c:v>31.6</c:v>
                </c:pt>
                <c:pt idx="1441">
                  <c:v>31.6</c:v>
                </c:pt>
                <c:pt idx="1442">
                  <c:v>31.61</c:v>
                </c:pt>
                <c:pt idx="1443">
                  <c:v>31.62</c:v>
                </c:pt>
                <c:pt idx="1444">
                  <c:v>31.62</c:v>
                </c:pt>
                <c:pt idx="1445">
                  <c:v>31.62</c:v>
                </c:pt>
                <c:pt idx="1446">
                  <c:v>31.62</c:v>
                </c:pt>
                <c:pt idx="1447">
                  <c:v>31.63</c:v>
                </c:pt>
                <c:pt idx="1448">
                  <c:v>31.63</c:v>
                </c:pt>
                <c:pt idx="1449">
                  <c:v>31.63</c:v>
                </c:pt>
                <c:pt idx="1450">
                  <c:v>31.63</c:v>
                </c:pt>
                <c:pt idx="1451">
                  <c:v>31.64</c:v>
                </c:pt>
                <c:pt idx="1452">
                  <c:v>31.64</c:v>
                </c:pt>
                <c:pt idx="1453">
                  <c:v>31.64</c:v>
                </c:pt>
                <c:pt idx="1454">
                  <c:v>31.64</c:v>
                </c:pt>
                <c:pt idx="1455">
                  <c:v>31.64</c:v>
                </c:pt>
                <c:pt idx="1456">
                  <c:v>31.64</c:v>
                </c:pt>
                <c:pt idx="1457">
                  <c:v>31.64</c:v>
                </c:pt>
                <c:pt idx="1458">
                  <c:v>31.64</c:v>
                </c:pt>
                <c:pt idx="1459">
                  <c:v>31.64</c:v>
                </c:pt>
                <c:pt idx="1460">
                  <c:v>31.64</c:v>
                </c:pt>
                <c:pt idx="1461">
                  <c:v>31.64</c:v>
                </c:pt>
                <c:pt idx="1462">
                  <c:v>31.64</c:v>
                </c:pt>
                <c:pt idx="1463">
                  <c:v>31.64</c:v>
                </c:pt>
                <c:pt idx="1464">
                  <c:v>31.64</c:v>
                </c:pt>
                <c:pt idx="1465">
                  <c:v>31.64</c:v>
                </c:pt>
                <c:pt idx="1466">
                  <c:v>31.64</c:v>
                </c:pt>
                <c:pt idx="1467">
                  <c:v>31.64</c:v>
                </c:pt>
                <c:pt idx="1468">
                  <c:v>31.64</c:v>
                </c:pt>
                <c:pt idx="1469">
                  <c:v>31.64</c:v>
                </c:pt>
                <c:pt idx="1470">
                  <c:v>31.64</c:v>
                </c:pt>
                <c:pt idx="1471">
                  <c:v>31.64</c:v>
                </c:pt>
                <c:pt idx="1472">
                  <c:v>31.64</c:v>
                </c:pt>
                <c:pt idx="1473">
                  <c:v>31.64</c:v>
                </c:pt>
                <c:pt idx="1474">
                  <c:v>31.64</c:v>
                </c:pt>
                <c:pt idx="1475">
                  <c:v>31.64</c:v>
                </c:pt>
                <c:pt idx="1476">
                  <c:v>31.64</c:v>
                </c:pt>
                <c:pt idx="1477">
                  <c:v>31.64</c:v>
                </c:pt>
                <c:pt idx="1478">
                  <c:v>31.64</c:v>
                </c:pt>
                <c:pt idx="1479">
                  <c:v>31.64</c:v>
                </c:pt>
                <c:pt idx="1480">
                  <c:v>31.64</c:v>
                </c:pt>
                <c:pt idx="1481">
                  <c:v>31.64</c:v>
                </c:pt>
                <c:pt idx="1482">
                  <c:v>31.64</c:v>
                </c:pt>
                <c:pt idx="1483">
                  <c:v>31.64</c:v>
                </c:pt>
                <c:pt idx="1484">
                  <c:v>31.64</c:v>
                </c:pt>
                <c:pt idx="1485">
                  <c:v>31.64</c:v>
                </c:pt>
                <c:pt idx="1486">
                  <c:v>31.64</c:v>
                </c:pt>
                <c:pt idx="1487">
                  <c:v>31.64</c:v>
                </c:pt>
                <c:pt idx="1488">
                  <c:v>31.64</c:v>
                </c:pt>
                <c:pt idx="1489">
                  <c:v>31.65</c:v>
                </c:pt>
                <c:pt idx="1490">
                  <c:v>31.65</c:v>
                </c:pt>
                <c:pt idx="1491">
                  <c:v>31.65</c:v>
                </c:pt>
                <c:pt idx="1492">
                  <c:v>31.65</c:v>
                </c:pt>
                <c:pt idx="1493">
                  <c:v>31.65</c:v>
                </c:pt>
                <c:pt idx="1494">
                  <c:v>31.65</c:v>
                </c:pt>
                <c:pt idx="1495">
                  <c:v>31.65</c:v>
                </c:pt>
                <c:pt idx="1496">
                  <c:v>31.65</c:v>
                </c:pt>
                <c:pt idx="1497">
                  <c:v>31.65</c:v>
                </c:pt>
                <c:pt idx="1498">
                  <c:v>31.65</c:v>
                </c:pt>
                <c:pt idx="1499">
                  <c:v>31.65</c:v>
                </c:pt>
                <c:pt idx="1500">
                  <c:v>31.65</c:v>
                </c:pt>
                <c:pt idx="1501">
                  <c:v>31.65</c:v>
                </c:pt>
                <c:pt idx="1502">
                  <c:v>31.65</c:v>
                </c:pt>
                <c:pt idx="1503">
                  <c:v>31.65</c:v>
                </c:pt>
                <c:pt idx="1504">
                  <c:v>31.65</c:v>
                </c:pt>
                <c:pt idx="1505">
                  <c:v>31.65</c:v>
                </c:pt>
                <c:pt idx="1506">
                  <c:v>31.65</c:v>
                </c:pt>
                <c:pt idx="1507">
                  <c:v>31.65</c:v>
                </c:pt>
                <c:pt idx="1508">
                  <c:v>31.65</c:v>
                </c:pt>
                <c:pt idx="1509">
                  <c:v>31.65</c:v>
                </c:pt>
                <c:pt idx="1510">
                  <c:v>31.65</c:v>
                </c:pt>
                <c:pt idx="1511">
                  <c:v>31.65</c:v>
                </c:pt>
                <c:pt idx="1512">
                  <c:v>31.65</c:v>
                </c:pt>
                <c:pt idx="1513">
                  <c:v>31.65</c:v>
                </c:pt>
                <c:pt idx="1514">
                  <c:v>31.65</c:v>
                </c:pt>
                <c:pt idx="1515">
                  <c:v>31.65</c:v>
                </c:pt>
                <c:pt idx="1516">
                  <c:v>31.65</c:v>
                </c:pt>
                <c:pt idx="1517">
                  <c:v>31.65</c:v>
                </c:pt>
                <c:pt idx="1518">
                  <c:v>31.65</c:v>
                </c:pt>
                <c:pt idx="1519">
                  <c:v>31.65</c:v>
                </c:pt>
                <c:pt idx="1520">
                  <c:v>31.65</c:v>
                </c:pt>
                <c:pt idx="1521">
                  <c:v>31.65</c:v>
                </c:pt>
                <c:pt idx="1522">
                  <c:v>31.65</c:v>
                </c:pt>
                <c:pt idx="1523">
                  <c:v>31.65</c:v>
                </c:pt>
                <c:pt idx="1524">
                  <c:v>31.65</c:v>
                </c:pt>
                <c:pt idx="1525">
                  <c:v>31.65</c:v>
                </c:pt>
                <c:pt idx="1526">
                  <c:v>31.65</c:v>
                </c:pt>
                <c:pt idx="1527">
                  <c:v>31.65</c:v>
                </c:pt>
                <c:pt idx="1528">
                  <c:v>31.65</c:v>
                </c:pt>
                <c:pt idx="1529">
                  <c:v>31.65</c:v>
                </c:pt>
                <c:pt idx="1530">
                  <c:v>31.65</c:v>
                </c:pt>
                <c:pt idx="1531">
                  <c:v>31.65</c:v>
                </c:pt>
                <c:pt idx="1532">
                  <c:v>31.65</c:v>
                </c:pt>
                <c:pt idx="1533">
                  <c:v>31.65</c:v>
                </c:pt>
                <c:pt idx="1534">
                  <c:v>31.65</c:v>
                </c:pt>
                <c:pt idx="1535">
                  <c:v>31.65</c:v>
                </c:pt>
                <c:pt idx="1536">
                  <c:v>31.65</c:v>
                </c:pt>
                <c:pt idx="1537">
                  <c:v>31.65</c:v>
                </c:pt>
                <c:pt idx="1538">
                  <c:v>31.65</c:v>
                </c:pt>
                <c:pt idx="1539">
                  <c:v>31.65</c:v>
                </c:pt>
                <c:pt idx="1540">
                  <c:v>31.65</c:v>
                </c:pt>
                <c:pt idx="1541">
                  <c:v>31.65</c:v>
                </c:pt>
                <c:pt idx="1542">
                  <c:v>31.65</c:v>
                </c:pt>
                <c:pt idx="1543">
                  <c:v>31.65</c:v>
                </c:pt>
                <c:pt idx="1544">
                  <c:v>31.65</c:v>
                </c:pt>
                <c:pt idx="1545">
                  <c:v>31.65</c:v>
                </c:pt>
                <c:pt idx="1546">
                  <c:v>31.65</c:v>
                </c:pt>
                <c:pt idx="1547">
                  <c:v>31.65</c:v>
                </c:pt>
                <c:pt idx="1548">
                  <c:v>31.65</c:v>
                </c:pt>
                <c:pt idx="1549">
                  <c:v>31.65</c:v>
                </c:pt>
                <c:pt idx="1550">
                  <c:v>31.65</c:v>
                </c:pt>
                <c:pt idx="1551">
                  <c:v>31.65</c:v>
                </c:pt>
                <c:pt idx="1552">
                  <c:v>31.65</c:v>
                </c:pt>
                <c:pt idx="1553">
                  <c:v>31.65</c:v>
                </c:pt>
                <c:pt idx="1554">
                  <c:v>31.65</c:v>
                </c:pt>
                <c:pt idx="1555">
                  <c:v>31.65</c:v>
                </c:pt>
                <c:pt idx="1556">
                  <c:v>31.65</c:v>
                </c:pt>
                <c:pt idx="1557">
                  <c:v>31.65</c:v>
                </c:pt>
                <c:pt idx="1558">
                  <c:v>31.65</c:v>
                </c:pt>
                <c:pt idx="1559">
                  <c:v>31.65</c:v>
                </c:pt>
                <c:pt idx="1560">
                  <c:v>31.64</c:v>
                </c:pt>
                <c:pt idx="1561">
                  <c:v>31.64</c:v>
                </c:pt>
                <c:pt idx="1562">
                  <c:v>31.63</c:v>
                </c:pt>
                <c:pt idx="1563">
                  <c:v>31.62</c:v>
                </c:pt>
                <c:pt idx="1564">
                  <c:v>31.62</c:v>
                </c:pt>
                <c:pt idx="1565">
                  <c:v>31.61</c:v>
                </c:pt>
                <c:pt idx="1566">
                  <c:v>31.61</c:v>
                </c:pt>
                <c:pt idx="1567">
                  <c:v>31.6</c:v>
                </c:pt>
                <c:pt idx="1568">
                  <c:v>31.6</c:v>
                </c:pt>
                <c:pt idx="1569">
                  <c:v>31.59</c:v>
                </c:pt>
                <c:pt idx="1570">
                  <c:v>31.59</c:v>
                </c:pt>
                <c:pt idx="1571">
                  <c:v>31.59</c:v>
                </c:pt>
                <c:pt idx="1572">
                  <c:v>31.59</c:v>
                </c:pt>
                <c:pt idx="1573">
                  <c:v>31.58</c:v>
                </c:pt>
                <c:pt idx="1574">
                  <c:v>31.58</c:v>
                </c:pt>
                <c:pt idx="1575">
                  <c:v>31.58</c:v>
                </c:pt>
                <c:pt idx="1576">
                  <c:v>31.57</c:v>
                </c:pt>
                <c:pt idx="1577">
                  <c:v>31.56</c:v>
                </c:pt>
                <c:pt idx="1578">
                  <c:v>31.56</c:v>
                </c:pt>
                <c:pt idx="1579">
                  <c:v>31.55</c:v>
                </c:pt>
                <c:pt idx="1580">
                  <c:v>31.55</c:v>
                </c:pt>
                <c:pt idx="1581">
                  <c:v>31.55</c:v>
                </c:pt>
                <c:pt idx="1582">
                  <c:v>31.54</c:v>
                </c:pt>
                <c:pt idx="1583">
                  <c:v>31.54</c:v>
                </c:pt>
                <c:pt idx="1584">
                  <c:v>31.53</c:v>
                </c:pt>
                <c:pt idx="1585">
                  <c:v>31.53</c:v>
                </c:pt>
                <c:pt idx="1586">
                  <c:v>31.52</c:v>
                </c:pt>
                <c:pt idx="1587">
                  <c:v>31.52</c:v>
                </c:pt>
                <c:pt idx="1588">
                  <c:v>31.52</c:v>
                </c:pt>
                <c:pt idx="1589">
                  <c:v>31.51</c:v>
                </c:pt>
                <c:pt idx="1590">
                  <c:v>31.51</c:v>
                </c:pt>
                <c:pt idx="1591">
                  <c:v>31.5</c:v>
                </c:pt>
                <c:pt idx="1592">
                  <c:v>31.5</c:v>
                </c:pt>
                <c:pt idx="1593">
                  <c:v>31.49</c:v>
                </c:pt>
                <c:pt idx="1594">
                  <c:v>31.49</c:v>
                </c:pt>
                <c:pt idx="1595">
                  <c:v>31.48</c:v>
                </c:pt>
                <c:pt idx="1596">
                  <c:v>31.48</c:v>
                </c:pt>
                <c:pt idx="1597">
                  <c:v>31.48</c:v>
                </c:pt>
                <c:pt idx="1598">
                  <c:v>31.47</c:v>
                </c:pt>
                <c:pt idx="1599">
                  <c:v>31.47</c:v>
                </c:pt>
                <c:pt idx="1600">
                  <c:v>31.47</c:v>
                </c:pt>
                <c:pt idx="1601">
                  <c:v>31.47</c:v>
                </c:pt>
                <c:pt idx="1602">
                  <c:v>31.47</c:v>
                </c:pt>
                <c:pt idx="1603">
                  <c:v>31.46</c:v>
                </c:pt>
                <c:pt idx="1604">
                  <c:v>31.46</c:v>
                </c:pt>
                <c:pt idx="1605">
                  <c:v>31.46</c:v>
                </c:pt>
                <c:pt idx="1606">
                  <c:v>31.45</c:v>
                </c:pt>
                <c:pt idx="1607">
                  <c:v>31.45</c:v>
                </c:pt>
                <c:pt idx="1608">
                  <c:v>31.44</c:v>
                </c:pt>
                <c:pt idx="1609">
                  <c:v>31.44</c:v>
                </c:pt>
                <c:pt idx="1610">
                  <c:v>31.43</c:v>
                </c:pt>
                <c:pt idx="1611">
                  <c:v>31.43</c:v>
                </c:pt>
                <c:pt idx="1612">
                  <c:v>31.43</c:v>
                </c:pt>
                <c:pt idx="1613">
                  <c:v>31.42</c:v>
                </c:pt>
                <c:pt idx="1614">
                  <c:v>31.41</c:v>
                </c:pt>
                <c:pt idx="1615">
                  <c:v>31.4</c:v>
                </c:pt>
                <c:pt idx="1616">
                  <c:v>31.4</c:v>
                </c:pt>
                <c:pt idx="1617">
                  <c:v>31.4</c:v>
                </c:pt>
                <c:pt idx="1618">
                  <c:v>31.39</c:v>
                </c:pt>
                <c:pt idx="1619">
                  <c:v>31.39</c:v>
                </c:pt>
                <c:pt idx="1620">
                  <c:v>31.39</c:v>
                </c:pt>
                <c:pt idx="1621">
                  <c:v>31.39</c:v>
                </c:pt>
                <c:pt idx="1622">
                  <c:v>31.39</c:v>
                </c:pt>
                <c:pt idx="1623">
                  <c:v>31.39</c:v>
                </c:pt>
                <c:pt idx="1624">
                  <c:v>31.38</c:v>
                </c:pt>
                <c:pt idx="1625">
                  <c:v>31.38</c:v>
                </c:pt>
                <c:pt idx="1626">
                  <c:v>31.38</c:v>
                </c:pt>
                <c:pt idx="1627">
                  <c:v>31.37</c:v>
                </c:pt>
                <c:pt idx="1628">
                  <c:v>31.37</c:v>
                </c:pt>
                <c:pt idx="1629">
                  <c:v>31.36</c:v>
                </c:pt>
                <c:pt idx="1630">
                  <c:v>31.36</c:v>
                </c:pt>
                <c:pt idx="1631">
                  <c:v>31.36</c:v>
                </c:pt>
                <c:pt idx="1632">
                  <c:v>31.35</c:v>
                </c:pt>
                <c:pt idx="1633">
                  <c:v>31.36</c:v>
                </c:pt>
                <c:pt idx="1634">
                  <c:v>31.36</c:v>
                </c:pt>
                <c:pt idx="1635">
                  <c:v>31.35</c:v>
                </c:pt>
                <c:pt idx="1636">
                  <c:v>31.35</c:v>
                </c:pt>
                <c:pt idx="1637">
                  <c:v>31.35</c:v>
                </c:pt>
                <c:pt idx="1638">
                  <c:v>31.35</c:v>
                </c:pt>
                <c:pt idx="1639">
                  <c:v>31.35</c:v>
                </c:pt>
                <c:pt idx="1640">
                  <c:v>31.35</c:v>
                </c:pt>
                <c:pt idx="1641">
                  <c:v>31.35</c:v>
                </c:pt>
                <c:pt idx="1642">
                  <c:v>31.35</c:v>
                </c:pt>
                <c:pt idx="1643">
                  <c:v>31.35</c:v>
                </c:pt>
                <c:pt idx="1644">
                  <c:v>31.35</c:v>
                </c:pt>
                <c:pt idx="1645">
                  <c:v>31.35</c:v>
                </c:pt>
                <c:pt idx="1646">
                  <c:v>31.35</c:v>
                </c:pt>
                <c:pt idx="1647">
                  <c:v>31.35</c:v>
                </c:pt>
                <c:pt idx="1648">
                  <c:v>31.34</c:v>
                </c:pt>
                <c:pt idx="1649">
                  <c:v>31.34</c:v>
                </c:pt>
                <c:pt idx="1650">
                  <c:v>31.34</c:v>
                </c:pt>
                <c:pt idx="1651">
                  <c:v>31.34</c:v>
                </c:pt>
                <c:pt idx="1652">
                  <c:v>31.33</c:v>
                </c:pt>
                <c:pt idx="1653">
                  <c:v>31.33</c:v>
                </c:pt>
                <c:pt idx="1654">
                  <c:v>31.33</c:v>
                </c:pt>
                <c:pt idx="1655">
                  <c:v>31.33</c:v>
                </c:pt>
                <c:pt idx="1656">
                  <c:v>31.33</c:v>
                </c:pt>
                <c:pt idx="1657">
                  <c:v>31.33</c:v>
                </c:pt>
                <c:pt idx="1658">
                  <c:v>31.33</c:v>
                </c:pt>
                <c:pt idx="1659">
                  <c:v>31.33</c:v>
                </c:pt>
                <c:pt idx="1660">
                  <c:v>31.33</c:v>
                </c:pt>
                <c:pt idx="1661">
                  <c:v>31.33</c:v>
                </c:pt>
                <c:pt idx="1662">
                  <c:v>31.33</c:v>
                </c:pt>
                <c:pt idx="1663">
                  <c:v>31.33</c:v>
                </c:pt>
                <c:pt idx="1664">
                  <c:v>31.33</c:v>
                </c:pt>
                <c:pt idx="1665">
                  <c:v>31.32</c:v>
                </c:pt>
                <c:pt idx="1666">
                  <c:v>31.32</c:v>
                </c:pt>
                <c:pt idx="1667">
                  <c:v>31.31</c:v>
                </c:pt>
                <c:pt idx="1668">
                  <c:v>31.31</c:v>
                </c:pt>
                <c:pt idx="1669">
                  <c:v>31.31</c:v>
                </c:pt>
                <c:pt idx="1670">
                  <c:v>31.31</c:v>
                </c:pt>
                <c:pt idx="1671">
                  <c:v>31.31</c:v>
                </c:pt>
                <c:pt idx="1672">
                  <c:v>31.3</c:v>
                </c:pt>
                <c:pt idx="1673">
                  <c:v>31.3</c:v>
                </c:pt>
                <c:pt idx="1674">
                  <c:v>31.3</c:v>
                </c:pt>
                <c:pt idx="1675">
                  <c:v>31.3</c:v>
                </c:pt>
                <c:pt idx="1676">
                  <c:v>31.29</c:v>
                </c:pt>
                <c:pt idx="1677">
                  <c:v>31.29</c:v>
                </c:pt>
                <c:pt idx="1678">
                  <c:v>31.29</c:v>
                </c:pt>
                <c:pt idx="1679">
                  <c:v>31.28</c:v>
                </c:pt>
                <c:pt idx="1680">
                  <c:v>31.28</c:v>
                </c:pt>
                <c:pt idx="1681">
                  <c:v>31.28</c:v>
                </c:pt>
                <c:pt idx="1682">
                  <c:v>31.28</c:v>
                </c:pt>
                <c:pt idx="1683">
                  <c:v>31.28</c:v>
                </c:pt>
                <c:pt idx="1684">
                  <c:v>31.27</c:v>
                </c:pt>
                <c:pt idx="1685">
                  <c:v>31.27</c:v>
                </c:pt>
                <c:pt idx="1686">
                  <c:v>31.27</c:v>
                </c:pt>
                <c:pt idx="1687">
                  <c:v>31.27</c:v>
                </c:pt>
                <c:pt idx="1688">
                  <c:v>31.27</c:v>
                </c:pt>
                <c:pt idx="1689">
                  <c:v>31.27</c:v>
                </c:pt>
                <c:pt idx="1690">
                  <c:v>31.27</c:v>
                </c:pt>
                <c:pt idx="1691">
                  <c:v>31.27</c:v>
                </c:pt>
                <c:pt idx="1692">
                  <c:v>31.26</c:v>
                </c:pt>
                <c:pt idx="1693">
                  <c:v>31.26</c:v>
                </c:pt>
                <c:pt idx="1694">
                  <c:v>31.26</c:v>
                </c:pt>
                <c:pt idx="1695">
                  <c:v>31.26</c:v>
                </c:pt>
                <c:pt idx="1696">
                  <c:v>31.25</c:v>
                </c:pt>
                <c:pt idx="1697">
                  <c:v>31.25</c:v>
                </c:pt>
                <c:pt idx="1698">
                  <c:v>31.25</c:v>
                </c:pt>
                <c:pt idx="1699">
                  <c:v>31.25</c:v>
                </c:pt>
                <c:pt idx="1700">
                  <c:v>31.25</c:v>
                </c:pt>
                <c:pt idx="1701">
                  <c:v>31.25</c:v>
                </c:pt>
                <c:pt idx="1702">
                  <c:v>31.25</c:v>
                </c:pt>
                <c:pt idx="1703">
                  <c:v>31.25</c:v>
                </c:pt>
                <c:pt idx="1704">
                  <c:v>31.25</c:v>
                </c:pt>
                <c:pt idx="1705">
                  <c:v>31.25</c:v>
                </c:pt>
                <c:pt idx="1706">
                  <c:v>31.25</c:v>
                </c:pt>
                <c:pt idx="1707">
                  <c:v>31.25</c:v>
                </c:pt>
                <c:pt idx="1708">
                  <c:v>31.25</c:v>
                </c:pt>
                <c:pt idx="1709">
                  <c:v>31.25</c:v>
                </c:pt>
                <c:pt idx="1710">
                  <c:v>31.25</c:v>
                </c:pt>
                <c:pt idx="1711">
                  <c:v>31.25</c:v>
                </c:pt>
                <c:pt idx="1712">
                  <c:v>31.24</c:v>
                </c:pt>
                <c:pt idx="1713">
                  <c:v>31.24</c:v>
                </c:pt>
                <c:pt idx="1714">
                  <c:v>31.24</c:v>
                </c:pt>
                <c:pt idx="1715">
                  <c:v>31.24</c:v>
                </c:pt>
                <c:pt idx="1716">
                  <c:v>31.24</c:v>
                </c:pt>
                <c:pt idx="1717">
                  <c:v>31.24</c:v>
                </c:pt>
                <c:pt idx="1718">
                  <c:v>31.24</c:v>
                </c:pt>
                <c:pt idx="1719">
                  <c:v>31.24</c:v>
                </c:pt>
                <c:pt idx="1720">
                  <c:v>31.24</c:v>
                </c:pt>
                <c:pt idx="1721">
                  <c:v>31.24</c:v>
                </c:pt>
                <c:pt idx="1722">
                  <c:v>31.24</c:v>
                </c:pt>
                <c:pt idx="1723">
                  <c:v>31.24</c:v>
                </c:pt>
                <c:pt idx="1724">
                  <c:v>31.24</c:v>
                </c:pt>
                <c:pt idx="1725">
                  <c:v>31.24</c:v>
                </c:pt>
                <c:pt idx="1726">
                  <c:v>31.24</c:v>
                </c:pt>
                <c:pt idx="1727">
                  <c:v>31.24</c:v>
                </c:pt>
                <c:pt idx="1728">
                  <c:v>31.24</c:v>
                </c:pt>
                <c:pt idx="1729">
                  <c:v>31.24</c:v>
                </c:pt>
                <c:pt idx="1730">
                  <c:v>31.24</c:v>
                </c:pt>
                <c:pt idx="1731">
                  <c:v>31.24</c:v>
                </c:pt>
                <c:pt idx="1732">
                  <c:v>31.23</c:v>
                </c:pt>
                <c:pt idx="1733">
                  <c:v>31.24</c:v>
                </c:pt>
                <c:pt idx="1734">
                  <c:v>31.24</c:v>
                </c:pt>
                <c:pt idx="1735">
                  <c:v>31.24</c:v>
                </c:pt>
                <c:pt idx="1736">
                  <c:v>31.24</c:v>
                </c:pt>
                <c:pt idx="1737">
                  <c:v>31.24</c:v>
                </c:pt>
                <c:pt idx="1738">
                  <c:v>31.24</c:v>
                </c:pt>
                <c:pt idx="1739">
                  <c:v>31.24</c:v>
                </c:pt>
                <c:pt idx="1740">
                  <c:v>31.24</c:v>
                </c:pt>
                <c:pt idx="1741">
                  <c:v>31.24</c:v>
                </c:pt>
                <c:pt idx="1742">
                  <c:v>31.24</c:v>
                </c:pt>
                <c:pt idx="1743">
                  <c:v>31.24</c:v>
                </c:pt>
                <c:pt idx="1744">
                  <c:v>31.23</c:v>
                </c:pt>
                <c:pt idx="1745">
                  <c:v>31.23</c:v>
                </c:pt>
                <c:pt idx="1746">
                  <c:v>31.23</c:v>
                </c:pt>
                <c:pt idx="1747">
                  <c:v>31.22</c:v>
                </c:pt>
                <c:pt idx="1748">
                  <c:v>31.22</c:v>
                </c:pt>
                <c:pt idx="1749">
                  <c:v>31.22</c:v>
                </c:pt>
                <c:pt idx="1750">
                  <c:v>31.22</c:v>
                </c:pt>
                <c:pt idx="1751">
                  <c:v>31.22</c:v>
                </c:pt>
                <c:pt idx="1752">
                  <c:v>31.22</c:v>
                </c:pt>
                <c:pt idx="1753">
                  <c:v>31.22</c:v>
                </c:pt>
                <c:pt idx="1754">
                  <c:v>31.22</c:v>
                </c:pt>
                <c:pt idx="1755">
                  <c:v>31.22</c:v>
                </c:pt>
                <c:pt idx="1756">
                  <c:v>31.22</c:v>
                </c:pt>
                <c:pt idx="1757">
                  <c:v>31.21</c:v>
                </c:pt>
                <c:pt idx="1758">
                  <c:v>31.21</c:v>
                </c:pt>
                <c:pt idx="1759">
                  <c:v>31.21</c:v>
                </c:pt>
                <c:pt idx="1760">
                  <c:v>31.21</c:v>
                </c:pt>
                <c:pt idx="1761">
                  <c:v>31.21</c:v>
                </c:pt>
                <c:pt idx="1762">
                  <c:v>31.21</c:v>
                </c:pt>
                <c:pt idx="1763">
                  <c:v>31.21</c:v>
                </c:pt>
                <c:pt idx="1764">
                  <c:v>31.21</c:v>
                </c:pt>
                <c:pt idx="1765">
                  <c:v>31.21</c:v>
                </c:pt>
                <c:pt idx="1766">
                  <c:v>31.21</c:v>
                </c:pt>
                <c:pt idx="1767">
                  <c:v>31.21</c:v>
                </c:pt>
                <c:pt idx="1768">
                  <c:v>31.21</c:v>
                </c:pt>
                <c:pt idx="1769">
                  <c:v>31.21</c:v>
                </c:pt>
                <c:pt idx="1770">
                  <c:v>31.21</c:v>
                </c:pt>
                <c:pt idx="1771">
                  <c:v>31.21</c:v>
                </c:pt>
                <c:pt idx="1772">
                  <c:v>31.21</c:v>
                </c:pt>
                <c:pt idx="1773">
                  <c:v>31.21</c:v>
                </c:pt>
                <c:pt idx="1774">
                  <c:v>31.21</c:v>
                </c:pt>
                <c:pt idx="1775">
                  <c:v>31.21</c:v>
                </c:pt>
                <c:pt idx="1776">
                  <c:v>31.21</c:v>
                </c:pt>
                <c:pt idx="1777">
                  <c:v>31.21</c:v>
                </c:pt>
                <c:pt idx="1778">
                  <c:v>31.21</c:v>
                </c:pt>
                <c:pt idx="1779">
                  <c:v>31.21</c:v>
                </c:pt>
                <c:pt idx="1780">
                  <c:v>31.21</c:v>
                </c:pt>
                <c:pt idx="1781">
                  <c:v>31.21</c:v>
                </c:pt>
                <c:pt idx="1782">
                  <c:v>31.21</c:v>
                </c:pt>
                <c:pt idx="1783">
                  <c:v>31.21</c:v>
                </c:pt>
                <c:pt idx="1784">
                  <c:v>31.21</c:v>
                </c:pt>
                <c:pt idx="1785">
                  <c:v>31.21</c:v>
                </c:pt>
                <c:pt idx="1786">
                  <c:v>31.21</c:v>
                </c:pt>
                <c:pt idx="1787">
                  <c:v>31.21</c:v>
                </c:pt>
                <c:pt idx="1788">
                  <c:v>31.21</c:v>
                </c:pt>
                <c:pt idx="1789">
                  <c:v>31.21</c:v>
                </c:pt>
                <c:pt idx="1790">
                  <c:v>31.21</c:v>
                </c:pt>
                <c:pt idx="1791">
                  <c:v>31.21</c:v>
                </c:pt>
                <c:pt idx="1792">
                  <c:v>31.21</c:v>
                </c:pt>
                <c:pt idx="1793">
                  <c:v>31.21</c:v>
                </c:pt>
                <c:pt idx="1794">
                  <c:v>31.21</c:v>
                </c:pt>
                <c:pt idx="1795">
                  <c:v>31.21</c:v>
                </c:pt>
                <c:pt idx="1796">
                  <c:v>31.21</c:v>
                </c:pt>
                <c:pt idx="1797">
                  <c:v>31.21</c:v>
                </c:pt>
                <c:pt idx="1798">
                  <c:v>31.21</c:v>
                </c:pt>
                <c:pt idx="1799">
                  <c:v>31.21</c:v>
                </c:pt>
                <c:pt idx="1800">
                  <c:v>31.21</c:v>
                </c:pt>
                <c:pt idx="1801">
                  <c:v>31.2</c:v>
                </c:pt>
                <c:pt idx="1802">
                  <c:v>31.2</c:v>
                </c:pt>
                <c:pt idx="1803">
                  <c:v>31.2</c:v>
                </c:pt>
                <c:pt idx="1804">
                  <c:v>31.19</c:v>
                </c:pt>
                <c:pt idx="1805">
                  <c:v>31.19</c:v>
                </c:pt>
                <c:pt idx="1806">
                  <c:v>31.18</c:v>
                </c:pt>
                <c:pt idx="1807">
                  <c:v>31.18</c:v>
                </c:pt>
                <c:pt idx="1808">
                  <c:v>31.18</c:v>
                </c:pt>
                <c:pt idx="1809">
                  <c:v>31.18</c:v>
                </c:pt>
                <c:pt idx="1810">
                  <c:v>31.17</c:v>
                </c:pt>
                <c:pt idx="1811">
                  <c:v>31.17</c:v>
                </c:pt>
                <c:pt idx="1812">
                  <c:v>31.17</c:v>
                </c:pt>
                <c:pt idx="1813">
                  <c:v>31.17</c:v>
                </c:pt>
                <c:pt idx="1814">
                  <c:v>31.17</c:v>
                </c:pt>
                <c:pt idx="1815">
                  <c:v>31.17</c:v>
                </c:pt>
                <c:pt idx="1816">
                  <c:v>31.16</c:v>
                </c:pt>
                <c:pt idx="1817">
                  <c:v>31.16</c:v>
                </c:pt>
                <c:pt idx="1818">
                  <c:v>31.15</c:v>
                </c:pt>
                <c:pt idx="1819">
                  <c:v>31.15</c:v>
                </c:pt>
                <c:pt idx="1820">
                  <c:v>31.14</c:v>
                </c:pt>
                <c:pt idx="1821">
                  <c:v>31.14</c:v>
                </c:pt>
                <c:pt idx="1822">
                  <c:v>31.14</c:v>
                </c:pt>
                <c:pt idx="1823">
                  <c:v>31.13</c:v>
                </c:pt>
                <c:pt idx="1824">
                  <c:v>31.12</c:v>
                </c:pt>
                <c:pt idx="1825">
                  <c:v>31.11</c:v>
                </c:pt>
                <c:pt idx="1826">
                  <c:v>31.1</c:v>
                </c:pt>
                <c:pt idx="1827">
                  <c:v>31.1</c:v>
                </c:pt>
                <c:pt idx="1828">
                  <c:v>31.09</c:v>
                </c:pt>
                <c:pt idx="1829">
                  <c:v>31.09</c:v>
                </c:pt>
                <c:pt idx="1830">
                  <c:v>31.09</c:v>
                </c:pt>
                <c:pt idx="1831">
                  <c:v>31.09</c:v>
                </c:pt>
                <c:pt idx="1832">
                  <c:v>31.09</c:v>
                </c:pt>
                <c:pt idx="1833">
                  <c:v>31.09</c:v>
                </c:pt>
                <c:pt idx="1834">
                  <c:v>31.08</c:v>
                </c:pt>
                <c:pt idx="1835">
                  <c:v>31.08</c:v>
                </c:pt>
                <c:pt idx="1836">
                  <c:v>31.07</c:v>
                </c:pt>
                <c:pt idx="1837">
                  <c:v>31.06</c:v>
                </c:pt>
                <c:pt idx="1838">
                  <c:v>31.05</c:v>
                </c:pt>
                <c:pt idx="1839">
                  <c:v>31.05</c:v>
                </c:pt>
                <c:pt idx="1840">
                  <c:v>31.05</c:v>
                </c:pt>
                <c:pt idx="1841">
                  <c:v>31.04</c:v>
                </c:pt>
                <c:pt idx="1842">
                  <c:v>31.05</c:v>
                </c:pt>
                <c:pt idx="1843">
                  <c:v>31.04</c:v>
                </c:pt>
                <c:pt idx="1844">
                  <c:v>31.04</c:v>
                </c:pt>
                <c:pt idx="1845">
                  <c:v>31.04</c:v>
                </c:pt>
                <c:pt idx="1846">
                  <c:v>31.04</c:v>
                </c:pt>
                <c:pt idx="1847">
                  <c:v>31.04</c:v>
                </c:pt>
                <c:pt idx="1848">
                  <c:v>31.04</c:v>
                </c:pt>
                <c:pt idx="1849">
                  <c:v>31.04</c:v>
                </c:pt>
                <c:pt idx="1850">
                  <c:v>31.04</c:v>
                </c:pt>
                <c:pt idx="1851">
                  <c:v>31.03</c:v>
                </c:pt>
                <c:pt idx="1852">
                  <c:v>31.03</c:v>
                </c:pt>
                <c:pt idx="1853">
                  <c:v>31.03</c:v>
                </c:pt>
                <c:pt idx="1854">
                  <c:v>31.03</c:v>
                </c:pt>
                <c:pt idx="1855">
                  <c:v>31.03</c:v>
                </c:pt>
                <c:pt idx="1856">
                  <c:v>31.03</c:v>
                </c:pt>
                <c:pt idx="1857">
                  <c:v>31.03</c:v>
                </c:pt>
                <c:pt idx="1858">
                  <c:v>31.03</c:v>
                </c:pt>
                <c:pt idx="1859">
                  <c:v>31.03</c:v>
                </c:pt>
                <c:pt idx="1860">
                  <c:v>31.03</c:v>
                </c:pt>
                <c:pt idx="1861">
                  <c:v>31.03</c:v>
                </c:pt>
                <c:pt idx="1862">
                  <c:v>31.03</c:v>
                </c:pt>
                <c:pt idx="1863">
                  <c:v>31.03</c:v>
                </c:pt>
                <c:pt idx="1864">
                  <c:v>31.03</c:v>
                </c:pt>
                <c:pt idx="1865">
                  <c:v>31.03</c:v>
                </c:pt>
                <c:pt idx="1866">
                  <c:v>31.03</c:v>
                </c:pt>
                <c:pt idx="1867">
                  <c:v>31.03</c:v>
                </c:pt>
                <c:pt idx="1868">
                  <c:v>31.03</c:v>
                </c:pt>
                <c:pt idx="1869">
                  <c:v>31.03</c:v>
                </c:pt>
                <c:pt idx="1870">
                  <c:v>31.03</c:v>
                </c:pt>
                <c:pt idx="1871">
                  <c:v>31.03</c:v>
                </c:pt>
                <c:pt idx="1872">
                  <c:v>31.03</c:v>
                </c:pt>
                <c:pt idx="1873">
                  <c:v>31.03</c:v>
                </c:pt>
                <c:pt idx="1874">
                  <c:v>31.04</c:v>
                </c:pt>
                <c:pt idx="1875">
                  <c:v>31.04</c:v>
                </c:pt>
                <c:pt idx="1876">
                  <c:v>31.04</c:v>
                </c:pt>
                <c:pt idx="1877">
                  <c:v>31.04</c:v>
                </c:pt>
                <c:pt idx="1878">
                  <c:v>31.04</c:v>
                </c:pt>
                <c:pt idx="1879">
                  <c:v>31.04</c:v>
                </c:pt>
                <c:pt idx="1880">
                  <c:v>31.04</c:v>
                </c:pt>
                <c:pt idx="1881">
                  <c:v>31.04</c:v>
                </c:pt>
                <c:pt idx="1882">
                  <c:v>31.04</c:v>
                </c:pt>
                <c:pt idx="1883">
                  <c:v>31.04</c:v>
                </c:pt>
                <c:pt idx="1884">
                  <c:v>31.05</c:v>
                </c:pt>
                <c:pt idx="1885">
                  <c:v>31.05</c:v>
                </c:pt>
                <c:pt idx="1886">
                  <c:v>31.06</c:v>
                </c:pt>
                <c:pt idx="1887">
                  <c:v>31.06</c:v>
                </c:pt>
                <c:pt idx="1888">
                  <c:v>31.06</c:v>
                </c:pt>
                <c:pt idx="1889">
                  <c:v>31.07</c:v>
                </c:pt>
                <c:pt idx="1890">
                  <c:v>31.07</c:v>
                </c:pt>
                <c:pt idx="1891">
                  <c:v>31.07</c:v>
                </c:pt>
                <c:pt idx="1892">
                  <c:v>31.08</c:v>
                </c:pt>
                <c:pt idx="1893">
                  <c:v>31.09</c:v>
                </c:pt>
                <c:pt idx="1894">
                  <c:v>31.09</c:v>
                </c:pt>
                <c:pt idx="1895">
                  <c:v>31.11</c:v>
                </c:pt>
                <c:pt idx="1896">
                  <c:v>31.11</c:v>
                </c:pt>
                <c:pt idx="1897">
                  <c:v>31.11</c:v>
                </c:pt>
                <c:pt idx="1898">
                  <c:v>31.12</c:v>
                </c:pt>
                <c:pt idx="1899">
                  <c:v>31.12</c:v>
                </c:pt>
                <c:pt idx="1900">
                  <c:v>31.12</c:v>
                </c:pt>
                <c:pt idx="1901">
                  <c:v>31.13</c:v>
                </c:pt>
                <c:pt idx="1902">
                  <c:v>31.14</c:v>
                </c:pt>
                <c:pt idx="1903">
                  <c:v>31.15</c:v>
                </c:pt>
                <c:pt idx="1904">
                  <c:v>31.16</c:v>
                </c:pt>
                <c:pt idx="1905">
                  <c:v>31.16</c:v>
                </c:pt>
                <c:pt idx="1906">
                  <c:v>31.17</c:v>
                </c:pt>
                <c:pt idx="1907">
                  <c:v>31.17</c:v>
                </c:pt>
                <c:pt idx="1908">
                  <c:v>31.17</c:v>
                </c:pt>
                <c:pt idx="1909">
                  <c:v>31.18</c:v>
                </c:pt>
                <c:pt idx="1910">
                  <c:v>31.18</c:v>
                </c:pt>
                <c:pt idx="1911">
                  <c:v>31.18</c:v>
                </c:pt>
                <c:pt idx="1912">
                  <c:v>31.18</c:v>
                </c:pt>
                <c:pt idx="1913">
                  <c:v>31.19</c:v>
                </c:pt>
                <c:pt idx="1914">
                  <c:v>31.19</c:v>
                </c:pt>
                <c:pt idx="1915">
                  <c:v>31.18</c:v>
                </c:pt>
                <c:pt idx="1916">
                  <c:v>31.19</c:v>
                </c:pt>
                <c:pt idx="1917">
                  <c:v>31.19</c:v>
                </c:pt>
                <c:pt idx="1918">
                  <c:v>31.19</c:v>
                </c:pt>
                <c:pt idx="1919">
                  <c:v>31.19</c:v>
                </c:pt>
                <c:pt idx="1920">
                  <c:v>31.2</c:v>
                </c:pt>
                <c:pt idx="1921">
                  <c:v>31.2</c:v>
                </c:pt>
                <c:pt idx="1922">
                  <c:v>31.2</c:v>
                </c:pt>
                <c:pt idx="1923">
                  <c:v>31.2</c:v>
                </c:pt>
                <c:pt idx="1924">
                  <c:v>31.2</c:v>
                </c:pt>
                <c:pt idx="1925">
                  <c:v>31.21</c:v>
                </c:pt>
                <c:pt idx="1926">
                  <c:v>31.21</c:v>
                </c:pt>
                <c:pt idx="1927">
                  <c:v>31.21</c:v>
                </c:pt>
                <c:pt idx="1928">
                  <c:v>31.21</c:v>
                </c:pt>
                <c:pt idx="1929">
                  <c:v>31.21</c:v>
                </c:pt>
                <c:pt idx="1930">
                  <c:v>31.21</c:v>
                </c:pt>
                <c:pt idx="1931">
                  <c:v>31.21</c:v>
                </c:pt>
                <c:pt idx="1932">
                  <c:v>31.21</c:v>
                </c:pt>
                <c:pt idx="1933">
                  <c:v>31.21</c:v>
                </c:pt>
                <c:pt idx="1934">
                  <c:v>31.21</c:v>
                </c:pt>
                <c:pt idx="1935">
                  <c:v>31.21</c:v>
                </c:pt>
                <c:pt idx="1936">
                  <c:v>31.21</c:v>
                </c:pt>
                <c:pt idx="1937">
                  <c:v>31.21</c:v>
                </c:pt>
                <c:pt idx="1938">
                  <c:v>31.21</c:v>
                </c:pt>
                <c:pt idx="1939">
                  <c:v>31.21</c:v>
                </c:pt>
                <c:pt idx="1940">
                  <c:v>31.21</c:v>
                </c:pt>
                <c:pt idx="1941">
                  <c:v>31.21</c:v>
                </c:pt>
                <c:pt idx="1942">
                  <c:v>31.21</c:v>
                </c:pt>
                <c:pt idx="1943">
                  <c:v>31.21</c:v>
                </c:pt>
                <c:pt idx="1944">
                  <c:v>31.21</c:v>
                </c:pt>
                <c:pt idx="1945">
                  <c:v>31.21</c:v>
                </c:pt>
                <c:pt idx="1946">
                  <c:v>31.21</c:v>
                </c:pt>
                <c:pt idx="1947">
                  <c:v>31.21</c:v>
                </c:pt>
                <c:pt idx="1948">
                  <c:v>31.21</c:v>
                </c:pt>
                <c:pt idx="1949">
                  <c:v>31.21</c:v>
                </c:pt>
                <c:pt idx="1950">
                  <c:v>31.21</c:v>
                </c:pt>
                <c:pt idx="1951">
                  <c:v>31.21</c:v>
                </c:pt>
                <c:pt idx="1952">
                  <c:v>31.21</c:v>
                </c:pt>
                <c:pt idx="1953">
                  <c:v>31.21</c:v>
                </c:pt>
                <c:pt idx="1954">
                  <c:v>31.21</c:v>
                </c:pt>
                <c:pt idx="1955">
                  <c:v>31.21</c:v>
                </c:pt>
                <c:pt idx="1956">
                  <c:v>31.21</c:v>
                </c:pt>
                <c:pt idx="1957">
                  <c:v>31.21</c:v>
                </c:pt>
                <c:pt idx="1958">
                  <c:v>31.21</c:v>
                </c:pt>
                <c:pt idx="1959">
                  <c:v>31.21</c:v>
                </c:pt>
                <c:pt idx="1960">
                  <c:v>31.21</c:v>
                </c:pt>
                <c:pt idx="1961">
                  <c:v>31.21</c:v>
                </c:pt>
                <c:pt idx="1962">
                  <c:v>31.21</c:v>
                </c:pt>
                <c:pt idx="1963">
                  <c:v>31.21</c:v>
                </c:pt>
                <c:pt idx="1964">
                  <c:v>31.21</c:v>
                </c:pt>
                <c:pt idx="1965">
                  <c:v>31.21</c:v>
                </c:pt>
                <c:pt idx="1966">
                  <c:v>31.21</c:v>
                </c:pt>
                <c:pt idx="1967">
                  <c:v>31.21</c:v>
                </c:pt>
                <c:pt idx="1968">
                  <c:v>31.22</c:v>
                </c:pt>
                <c:pt idx="1969">
                  <c:v>31.22</c:v>
                </c:pt>
                <c:pt idx="1970">
                  <c:v>31.22</c:v>
                </c:pt>
                <c:pt idx="1971">
                  <c:v>31.23</c:v>
                </c:pt>
                <c:pt idx="1972">
                  <c:v>31.23</c:v>
                </c:pt>
                <c:pt idx="1973">
                  <c:v>31.23</c:v>
                </c:pt>
                <c:pt idx="1974">
                  <c:v>31.23</c:v>
                </c:pt>
                <c:pt idx="1975">
                  <c:v>31.24</c:v>
                </c:pt>
                <c:pt idx="1976">
                  <c:v>31.24</c:v>
                </c:pt>
                <c:pt idx="1977">
                  <c:v>31.25</c:v>
                </c:pt>
                <c:pt idx="1978">
                  <c:v>31.25</c:v>
                </c:pt>
                <c:pt idx="1979">
                  <c:v>31.26</c:v>
                </c:pt>
                <c:pt idx="1980">
                  <c:v>31.26</c:v>
                </c:pt>
                <c:pt idx="1981">
                  <c:v>31.27</c:v>
                </c:pt>
                <c:pt idx="1982">
                  <c:v>31.28</c:v>
                </c:pt>
                <c:pt idx="1983">
                  <c:v>31.28</c:v>
                </c:pt>
                <c:pt idx="1984">
                  <c:v>31.28</c:v>
                </c:pt>
                <c:pt idx="1985">
                  <c:v>31.28</c:v>
                </c:pt>
                <c:pt idx="1986">
                  <c:v>31.29</c:v>
                </c:pt>
                <c:pt idx="1987">
                  <c:v>31.29</c:v>
                </c:pt>
                <c:pt idx="1988">
                  <c:v>31.29</c:v>
                </c:pt>
                <c:pt idx="1989">
                  <c:v>31.29</c:v>
                </c:pt>
                <c:pt idx="1990">
                  <c:v>31.3</c:v>
                </c:pt>
                <c:pt idx="1991">
                  <c:v>31.3</c:v>
                </c:pt>
                <c:pt idx="1992">
                  <c:v>31.3</c:v>
                </c:pt>
                <c:pt idx="1993">
                  <c:v>31.3</c:v>
                </c:pt>
                <c:pt idx="1994">
                  <c:v>31.3</c:v>
                </c:pt>
                <c:pt idx="1995">
                  <c:v>31.3</c:v>
                </c:pt>
                <c:pt idx="1996">
                  <c:v>31.31</c:v>
                </c:pt>
                <c:pt idx="1997">
                  <c:v>31.31</c:v>
                </c:pt>
                <c:pt idx="1998">
                  <c:v>31.31</c:v>
                </c:pt>
                <c:pt idx="1999">
                  <c:v>31.32</c:v>
                </c:pt>
                <c:pt idx="2000">
                  <c:v>31.32</c:v>
                </c:pt>
                <c:pt idx="2001">
                  <c:v>31.32</c:v>
                </c:pt>
                <c:pt idx="2002">
                  <c:v>31.32</c:v>
                </c:pt>
                <c:pt idx="2003">
                  <c:v>31.32</c:v>
                </c:pt>
                <c:pt idx="2004">
                  <c:v>31.32</c:v>
                </c:pt>
                <c:pt idx="2005">
                  <c:v>31.33</c:v>
                </c:pt>
                <c:pt idx="2006">
                  <c:v>31.34</c:v>
                </c:pt>
                <c:pt idx="2007">
                  <c:v>31.34</c:v>
                </c:pt>
                <c:pt idx="2008">
                  <c:v>31.34</c:v>
                </c:pt>
                <c:pt idx="2009">
                  <c:v>31.34</c:v>
                </c:pt>
                <c:pt idx="2010">
                  <c:v>31.35</c:v>
                </c:pt>
                <c:pt idx="2011">
                  <c:v>31.35</c:v>
                </c:pt>
                <c:pt idx="2012">
                  <c:v>31.35</c:v>
                </c:pt>
                <c:pt idx="2013">
                  <c:v>31.35</c:v>
                </c:pt>
                <c:pt idx="2014">
                  <c:v>31.35</c:v>
                </c:pt>
                <c:pt idx="2015">
                  <c:v>31.35</c:v>
                </c:pt>
                <c:pt idx="2016">
                  <c:v>31.35</c:v>
                </c:pt>
                <c:pt idx="2017">
                  <c:v>31.36</c:v>
                </c:pt>
                <c:pt idx="2018">
                  <c:v>31.36</c:v>
                </c:pt>
                <c:pt idx="2019">
                  <c:v>31.36</c:v>
                </c:pt>
                <c:pt idx="2020">
                  <c:v>31.35</c:v>
                </c:pt>
                <c:pt idx="2021">
                  <c:v>31.35</c:v>
                </c:pt>
                <c:pt idx="2022">
                  <c:v>31.35</c:v>
                </c:pt>
                <c:pt idx="2023">
                  <c:v>31.35</c:v>
                </c:pt>
                <c:pt idx="2024">
                  <c:v>31.35</c:v>
                </c:pt>
                <c:pt idx="2025">
                  <c:v>31.35</c:v>
                </c:pt>
                <c:pt idx="2026">
                  <c:v>31.35</c:v>
                </c:pt>
                <c:pt idx="2027">
                  <c:v>31.35</c:v>
                </c:pt>
                <c:pt idx="2028">
                  <c:v>31.35</c:v>
                </c:pt>
                <c:pt idx="2029">
                  <c:v>31.36</c:v>
                </c:pt>
                <c:pt idx="2030">
                  <c:v>31.35</c:v>
                </c:pt>
                <c:pt idx="2031">
                  <c:v>31.35</c:v>
                </c:pt>
                <c:pt idx="2032">
                  <c:v>31.35</c:v>
                </c:pt>
                <c:pt idx="2033">
                  <c:v>31.35</c:v>
                </c:pt>
                <c:pt idx="2034">
                  <c:v>31.35</c:v>
                </c:pt>
                <c:pt idx="2035">
                  <c:v>31.35</c:v>
                </c:pt>
                <c:pt idx="2036">
                  <c:v>31.34</c:v>
                </c:pt>
                <c:pt idx="2037">
                  <c:v>31.34</c:v>
                </c:pt>
                <c:pt idx="2038">
                  <c:v>31.34</c:v>
                </c:pt>
                <c:pt idx="2039">
                  <c:v>31.34</c:v>
                </c:pt>
                <c:pt idx="2040">
                  <c:v>31.34</c:v>
                </c:pt>
                <c:pt idx="2041">
                  <c:v>31.34</c:v>
                </c:pt>
                <c:pt idx="2042">
                  <c:v>31.34</c:v>
                </c:pt>
                <c:pt idx="2043">
                  <c:v>31.34</c:v>
                </c:pt>
                <c:pt idx="2044">
                  <c:v>31.34</c:v>
                </c:pt>
                <c:pt idx="2045">
                  <c:v>31.34</c:v>
                </c:pt>
                <c:pt idx="2046">
                  <c:v>31.35</c:v>
                </c:pt>
                <c:pt idx="2047">
                  <c:v>31.35</c:v>
                </c:pt>
                <c:pt idx="2048">
                  <c:v>31.35</c:v>
                </c:pt>
                <c:pt idx="2049">
                  <c:v>31.35</c:v>
                </c:pt>
                <c:pt idx="2050">
                  <c:v>31.36</c:v>
                </c:pt>
                <c:pt idx="2051">
                  <c:v>31.36</c:v>
                </c:pt>
                <c:pt idx="2052">
                  <c:v>31.36</c:v>
                </c:pt>
                <c:pt idx="2053">
                  <c:v>31.36</c:v>
                </c:pt>
                <c:pt idx="2054">
                  <c:v>31.36</c:v>
                </c:pt>
                <c:pt idx="2055">
                  <c:v>31.35</c:v>
                </c:pt>
                <c:pt idx="2056">
                  <c:v>31.35</c:v>
                </c:pt>
                <c:pt idx="2057">
                  <c:v>31.35</c:v>
                </c:pt>
                <c:pt idx="2058">
                  <c:v>31.35</c:v>
                </c:pt>
                <c:pt idx="2059">
                  <c:v>31.35</c:v>
                </c:pt>
                <c:pt idx="2060">
                  <c:v>31.36</c:v>
                </c:pt>
                <c:pt idx="2061">
                  <c:v>31.36</c:v>
                </c:pt>
                <c:pt idx="2062">
                  <c:v>31.36</c:v>
                </c:pt>
                <c:pt idx="2063">
                  <c:v>31.36</c:v>
                </c:pt>
                <c:pt idx="2064">
                  <c:v>31.36</c:v>
                </c:pt>
                <c:pt idx="2065">
                  <c:v>31.36</c:v>
                </c:pt>
                <c:pt idx="2066">
                  <c:v>31.36</c:v>
                </c:pt>
                <c:pt idx="2067">
                  <c:v>31.36</c:v>
                </c:pt>
                <c:pt idx="2068">
                  <c:v>31.36</c:v>
                </c:pt>
                <c:pt idx="2069">
                  <c:v>31.36</c:v>
                </c:pt>
                <c:pt idx="2070">
                  <c:v>31.36</c:v>
                </c:pt>
                <c:pt idx="2071">
                  <c:v>31.36</c:v>
                </c:pt>
                <c:pt idx="2072">
                  <c:v>31.36</c:v>
                </c:pt>
                <c:pt idx="2073">
                  <c:v>31.36</c:v>
                </c:pt>
                <c:pt idx="2074">
                  <c:v>31.36</c:v>
                </c:pt>
                <c:pt idx="2075">
                  <c:v>31.36</c:v>
                </c:pt>
                <c:pt idx="2076">
                  <c:v>31.37</c:v>
                </c:pt>
                <c:pt idx="2077">
                  <c:v>31.37</c:v>
                </c:pt>
                <c:pt idx="2078">
                  <c:v>31.38</c:v>
                </c:pt>
                <c:pt idx="2079">
                  <c:v>31.38</c:v>
                </c:pt>
                <c:pt idx="2080">
                  <c:v>31.39</c:v>
                </c:pt>
                <c:pt idx="2081">
                  <c:v>31.39</c:v>
                </c:pt>
                <c:pt idx="2082">
                  <c:v>31.39</c:v>
                </c:pt>
                <c:pt idx="2083">
                  <c:v>31.39</c:v>
                </c:pt>
                <c:pt idx="2084">
                  <c:v>31.4</c:v>
                </c:pt>
                <c:pt idx="2085">
                  <c:v>31.4</c:v>
                </c:pt>
                <c:pt idx="2086">
                  <c:v>31.42</c:v>
                </c:pt>
                <c:pt idx="2087">
                  <c:v>31.43</c:v>
                </c:pt>
                <c:pt idx="2088">
                  <c:v>31.44</c:v>
                </c:pt>
                <c:pt idx="2089">
                  <c:v>31.44</c:v>
                </c:pt>
                <c:pt idx="2090">
                  <c:v>31.45</c:v>
                </c:pt>
                <c:pt idx="2091">
                  <c:v>31.45</c:v>
                </c:pt>
                <c:pt idx="2092">
                  <c:v>31.45</c:v>
                </c:pt>
                <c:pt idx="2093">
                  <c:v>31.45</c:v>
                </c:pt>
                <c:pt idx="2094">
                  <c:v>31.46</c:v>
                </c:pt>
                <c:pt idx="2095">
                  <c:v>31.46</c:v>
                </c:pt>
                <c:pt idx="2096">
                  <c:v>31.46</c:v>
                </c:pt>
                <c:pt idx="2097">
                  <c:v>31.46</c:v>
                </c:pt>
                <c:pt idx="2098">
                  <c:v>31.46</c:v>
                </c:pt>
                <c:pt idx="2099">
                  <c:v>31.47</c:v>
                </c:pt>
                <c:pt idx="2100">
                  <c:v>31.47</c:v>
                </c:pt>
                <c:pt idx="2101">
                  <c:v>31.47</c:v>
                </c:pt>
                <c:pt idx="2102">
                  <c:v>31.47</c:v>
                </c:pt>
                <c:pt idx="2103">
                  <c:v>31.47</c:v>
                </c:pt>
                <c:pt idx="2104">
                  <c:v>31.47</c:v>
                </c:pt>
                <c:pt idx="2105">
                  <c:v>31.48</c:v>
                </c:pt>
                <c:pt idx="2106">
                  <c:v>31.48</c:v>
                </c:pt>
                <c:pt idx="2107">
                  <c:v>31.48</c:v>
                </c:pt>
                <c:pt idx="2108">
                  <c:v>31.48</c:v>
                </c:pt>
                <c:pt idx="2109">
                  <c:v>31.49</c:v>
                </c:pt>
                <c:pt idx="2110">
                  <c:v>31.49</c:v>
                </c:pt>
                <c:pt idx="2111">
                  <c:v>31.5</c:v>
                </c:pt>
                <c:pt idx="2112">
                  <c:v>31.5</c:v>
                </c:pt>
                <c:pt idx="2113">
                  <c:v>31.51</c:v>
                </c:pt>
                <c:pt idx="2114">
                  <c:v>31.51</c:v>
                </c:pt>
                <c:pt idx="2115">
                  <c:v>31.52</c:v>
                </c:pt>
                <c:pt idx="2116">
                  <c:v>31.53</c:v>
                </c:pt>
                <c:pt idx="2117">
                  <c:v>31.53</c:v>
                </c:pt>
                <c:pt idx="2118">
                  <c:v>31.54</c:v>
                </c:pt>
                <c:pt idx="2119">
                  <c:v>31.55</c:v>
                </c:pt>
                <c:pt idx="2120">
                  <c:v>31.56</c:v>
                </c:pt>
                <c:pt idx="2121">
                  <c:v>31.56</c:v>
                </c:pt>
                <c:pt idx="2122">
                  <c:v>31.57</c:v>
                </c:pt>
                <c:pt idx="2123">
                  <c:v>31.58</c:v>
                </c:pt>
                <c:pt idx="2124">
                  <c:v>31.59</c:v>
                </c:pt>
                <c:pt idx="2125">
                  <c:v>31.6</c:v>
                </c:pt>
                <c:pt idx="2126">
                  <c:v>31.61</c:v>
                </c:pt>
                <c:pt idx="2127">
                  <c:v>31.63</c:v>
                </c:pt>
                <c:pt idx="2128">
                  <c:v>31.63</c:v>
                </c:pt>
                <c:pt idx="2129">
                  <c:v>31.64</c:v>
                </c:pt>
                <c:pt idx="2130">
                  <c:v>31.65</c:v>
                </c:pt>
                <c:pt idx="2131">
                  <c:v>31.65</c:v>
                </c:pt>
                <c:pt idx="2132">
                  <c:v>31.65</c:v>
                </c:pt>
                <c:pt idx="2133">
                  <c:v>31.65</c:v>
                </c:pt>
                <c:pt idx="2134">
                  <c:v>31.65</c:v>
                </c:pt>
                <c:pt idx="2135">
                  <c:v>31.65</c:v>
                </c:pt>
                <c:pt idx="2136">
                  <c:v>31.65</c:v>
                </c:pt>
                <c:pt idx="2137">
                  <c:v>31.65</c:v>
                </c:pt>
                <c:pt idx="2138">
                  <c:v>31.65</c:v>
                </c:pt>
                <c:pt idx="2139">
                  <c:v>31.65</c:v>
                </c:pt>
                <c:pt idx="2140">
                  <c:v>31.65</c:v>
                </c:pt>
                <c:pt idx="2141">
                  <c:v>31.65</c:v>
                </c:pt>
                <c:pt idx="2142">
                  <c:v>31.65</c:v>
                </c:pt>
                <c:pt idx="2143">
                  <c:v>31.65</c:v>
                </c:pt>
                <c:pt idx="2144">
                  <c:v>31.65</c:v>
                </c:pt>
                <c:pt idx="2145">
                  <c:v>31.65</c:v>
                </c:pt>
                <c:pt idx="2146">
                  <c:v>31.65</c:v>
                </c:pt>
                <c:pt idx="2147">
                  <c:v>31.65</c:v>
                </c:pt>
                <c:pt idx="2148">
                  <c:v>31.66</c:v>
                </c:pt>
                <c:pt idx="2149">
                  <c:v>31.66</c:v>
                </c:pt>
                <c:pt idx="2150">
                  <c:v>31.66</c:v>
                </c:pt>
                <c:pt idx="2151">
                  <c:v>31.67</c:v>
                </c:pt>
                <c:pt idx="2152">
                  <c:v>31.67</c:v>
                </c:pt>
                <c:pt idx="2153">
                  <c:v>31.68</c:v>
                </c:pt>
                <c:pt idx="2154">
                  <c:v>31.68</c:v>
                </c:pt>
                <c:pt idx="2155">
                  <c:v>31.69</c:v>
                </c:pt>
                <c:pt idx="2156">
                  <c:v>31.69</c:v>
                </c:pt>
                <c:pt idx="2157">
                  <c:v>31.7</c:v>
                </c:pt>
                <c:pt idx="2158">
                  <c:v>31.7</c:v>
                </c:pt>
                <c:pt idx="2159">
                  <c:v>31.71</c:v>
                </c:pt>
                <c:pt idx="2160">
                  <c:v>31.72</c:v>
                </c:pt>
                <c:pt idx="2161">
                  <c:v>31.72</c:v>
                </c:pt>
                <c:pt idx="2162">
                  <c:v>31.73</c:v>
                </c:pt>
                <c:pt idx="2163">
                  <c:v>31.73</c:v>
                </c:pt>
                <c:pt idx="2164">
                  <c:v>31.74</c:v>
                </c:pt>
                <c:pt idx="2165">
                  <c:v>31.74</c:v>
                </c:pt>
                <c:pt idx="2166">
                  <c:v>31.74</c:v>
                </c:pt>
                <c:pt idx="2167">
                  <c:v>31.74</c:v>
                </c:pt>
                <c:pt idx="2168">
                  <c:v>31.74</c:v>
                </c:pt>
                <c:pt idx="2169">
                  <c:v>31.74</c:v>
                </c:pt>
                <c:pt idx="2170">
                  <c:v>31.74</c:v>
                </c:pt>
                <c:pt idx="2171">
                  <c:v>31.74</c:v>
                </c:pt>
                <c:pt idx="2172">
                  <c:v>31.74</c:v>
                </c:pt>
                <c:pt idx="2173">
                  <c:v>31.75</c:v>
                </c:pt>
                <c:pt idx="2174">
                  <c:v>31.75</c:v>
                </c:pt>
                <c:pt idx="2175">
                  <c:v>31.76</c:v>
                </c:pt>
                <c:pt idx="2176">
                  <c:v>31.76</c:v>
                </c:pt>
                <c:pt idx="2177">
                  <c:v>31.76</c:v>
                </c:pt>
                <c:pt idx="2178">
                  <c:v>31.77</c:v>
                </c:pt>
                <c:pt idx="2179">
                  <c:v>31.77</c:v>
                </c:pt>
                <c:pt idx="2180">
                  <c:v>31.78</c:v>
                </c:pt>
                <c:pt idx="2181">
                  <c:v>31.79</c:v>
                </c:pt>
                <c:pt idx="2182">
                  <c:v>31.8</c:v>
                </c:pt>
                <c:pt idx="2183">
                  <c:v>31.81</c:v>
                </c:pt>
                <c:pt idx="2184">
                  <c:v>31.83</c:v>
                </c:pt>
                <c:pt idx="2185">
                  <c:v>31.84</c:v>
                </c:pt>
                <c:pt idx="2186">
                  <c:v>31.85</c:v>
                </c:pt>
                <c:pt idx="2187">
                  <c:v>31.86</c:v>
                </c:pt>
                <c:pt idx="2188">
                  <c:v>31.88</c:v>
                </c:pt>
                <c:pt idx="2189">
                  <c:v>31.89</c:v>
                </c:pt>
                <c:pt idx="2190">
                  <c:v>31.9</c:v>
                </c:pt>
                <c:pt idx="2191">
                  <c:v>31.91</c:v>
                </c:pt>
                <c:pt idx="2192">
                  <c:v>31.92</c:v>
                </c:pt>
                <c:pt idx="2193">
                  <c:v>31.92</c:v>
                </c:pt>
                <c:pt idx="2194">
                  <c:v>31.93</c:v>
                </c:pt>
                <c:pt idx="2195">
                  <c:v>31.93</c:v>
                </c:pt>
                <c:pt idx="2196">
                  <c:v>31.93</c:v>
                </c:pt>
                <c:pt idx="2197">
                  <c:v>31.94</c:v>
                </c:pt>
                <c:pt idx="2198">
                  <c:v>31.95</c:v>
                </c:pt>
                <c:pt idx="2199">
                  <c:v>31.96</c:v>
                </c:pt>
                <c:pt idx="2200">
                  <c:v>31.98</c:v>
                </c:pt>
                <c:pt idx="2201">
                  <c:v>31.99</c:v>
                </c:pt>
                <c:pt idx="2202">
                  <c:v>32</c:v>
                </c:pt>
                <c:pt idx="2203">
                  <c:v>32.01</c:v>
                </c:pt>
                <c:pt idx="2204">
                  <c:v>32.01</c:v>
                </c:pt>
                <c:pt idx="2205">
                  <c:v>32.01</c:v>
                </c:pt>
                <c:pt idx="2206">
                  <c:v>32.01</c:v>
                </c:pt>
                <c:pt idx="2207">
                  <c:v>32.01</c:v>
                </c:pt>
                <c:pt idx="2208">
                  <c:v>32.01</c:v>
                </c:pt>
                <c:pt idx="2209">
                  <c:v>32.01</c:v>
                </c:pt>
                <c:pt idx="2210">
                  <c:v>32.01</c:v>
                </c:pt>
                <c:pt idx="2211">
                  <c:v>32.01</c:v>
                </c:pt>
                <c:pt idx="2212">
                  <c:v>32.01</c:v>
                </c:pt>
                <c:pt idx="2213">
                  <c:v>32.01</c:v>
                </c:pt>
                <c:pt idx="2214">
                  <c:v>32.01</c:v>
                </c:pt>
                <c:pt idx="2215">
                  <c:v>32.01</c:v>
                </c:pt>
                <c:pt idx="2216">
                  <c:v>32.01</c:v>
                </c:pt>
                <c:pt idx="2217">
                  <c:v>32.01</c:v>
                </c:pt>
                <c:pt idx="2218">
                  <c:v>32.01</c:v>
                </c:pt>
                <c:pt idx="2219">
                  <c:v>32.020000000000003</c:v>
                </c:pt>
                <c:pt idx="2220">
                  <c:v>32.020000000000003</c:v>
                </c:pt>
                <c:pt idx="2221">
                  <c:v>32.03</c:v>
                </c:pt>
                <c:pt idx="2222">
                  <c:v>32.03</c:v>
                </c:pt>
                <c:pt idx="2223">
                  <c:v>32.04</c:v>
                </c:pt>
                <c:pt idx="2224">
                  <c:v>32.049999999999997</c:v>
                </c:pt>
                <c:pt idx="2225">
                  <c:v>32.049999999999997</c:v>
                </c:pt>
                <c:pt idx="2226">
                  <c:v>32.049999999999997</c:v>
                </c:pt>
                <c:pt idx="2227">
                  <c:v>32.049999999999997</c:v>
                </c:pt>
                <c:pt idx="2228">
                  <c:v>32.06</c:v>
                </c:pt>
                <c:pt idx="2229">
                  <c:v>32.06</c:v>
                </c:pt>
                <c:pt idx="2230">
                  <c:v>32.06</c:v>
                </c:pt>
                <c:pt idx="2231">
                  <c:v>32.07</c:v>
                </c:pt>
                <c:pt idx="2232">
                  <c:v>32.08</c:v>
                </c:pt>
                <c:pt idx="2233">
                  <c:v>32.090000000000003</c:v>
                </c:pt>
                <c:pt idx="2234">
                  <c:v>32.1</c:v>
                </c:pt>
                <c:pt idx="2235">
                  <c:v>32.11</c:v>
                </c:pt>
                <c:pt idx="2236">
                  <c:v>32.119999999999997</c:v>
                </c:pt>
                <c:pt idx="2237">
                  <c:v>32.130000000000003</c:v>
                </c:pt>
                <c:pt idx="2238">
                  <c:v>32.130000000000003</c:v>
                </c:pt>
                <c:pt idx="2239">
                  <c:v>32.14</c:v>
                </c:pt>
                <c:pt idx="2240">
                  <c:v>32.14</c:v>
                </c:pt>
                <c:pt idx="2241">
                  <c:v>32.15</c:v>
                </c:pt>
                <c:pt idx="2242">
                  <c:v>32.159999999999997</c:v>
                </c:pt>
                <c:pt idx="2243">
                  <c:v>32.17</c:v>
                </c:pt>
                <c:pt idx="2244">
                  <c:v>32.18</c:v>
                </c:pt>
                <c:pt idx="2245">
                  <c:v>32.19</c:v>
                </c:pt>
                <c:pt idx="2246">
                  <c:v>32.19</c:v>
                </c:pt>
                <c:pt idx="2247">
                  <c:v>32.19</c:v>
                </c:pt>
                <c:pt idx="2248">
                  <c:v>32.19</c:v>
                </c:pt>
                <c:pt idx="2249">
                  <c:v>32.19</c:v>
                </c:pt>
                <c:pt idx="2250">
                  <c:v>32.19</c:v>
                </c:pt>
                <c:pt idx="2251">
                  <c:v>32.200000000000003</c:v>
                </c:pt>
                <c:pt idx="2252">
                  <c:v>32.200000000000003</c:v>
                </c:pt>
                <c:pt idx="2253">
                  <c:v>32.21</c:v>
                </c:pt>
                <c:pt idx="2254">
                  <c:v>32.229999999999997</c:v>
                </c:pt>
                <c:pt idx="2255">
                  <c:v>32.24</c:v>
                </c:pt>
                <c:pt idx="2256">
                  <c:v>32.25</c:v>
                </c:pt>
                <c:pt idx="2257">
                  <c:v>32.25</c:v>
                </c:pt>
                <c:pt idx="2258">
                  <c:v>32.26</c:v>
                </c:pt>
                <c:pt idx="2259">
                  <c:v>32.26</c:v>
                </c:pt>
                <c:pt idx="2260">
                  <c:v>32.270000000000003</c:v>
                </c:pt>
                <c:pt idx="2261">
                  <c:v>32.270000000000003</c:v>
                </c:pt>
                <c:pt idx="2262">
                  <c:v>32.28</c:v>
                </c:pt>
                <c:pt idx="2263">
                  <c:v>32.28</c:v>
                </c:pt>
                <c:pt idx="2264">
                  <c:v>32.29</c:v>
                </c:pt>
                <c:pt idx="2265">
                  <c:v>32.299999999999997</c:v>
                </c:pt>
                <c:pt idx="2266">
                  <c:v>32.299999999999997</c:v>
                </c:pt>
                <c:pt idx="2267">
                  <c:v>32.31</c:v>
                </c:pt>
                <c:pt idx="2268">
                  <c:v>32.32</c:v>
                </c:pt>
                <c:pt idx="2269">
                  <c:v>32.33</c:v>
                </c:pt>
                <c:pt idx="2270">
                  <c:v>32.33</c:v>
                </c:pt>
                <c:pt idx="2271">
                  <c:v>32.340000000000003</c:v>
                </c:pt>
                <c:pt idx="2272">
                  <c:v>32.340000000000003</c:v>
                </c:pt>
                <c:pt idx="2273">
                  <c:v>32.35</c:v>
                </c:pt>
                <c:pt idx="2274">
                  <c:v>32.35</c:v>
                </c:pt>
                <c:pt idx="2275">
                  <c:v>32.36</c:v>
                </c:pt>
                <c:pt idx="2276">
                  <c:v>32.36</c:v>
                </c:pt>
                <c:pt idx="2277">
                  <c:v>32.36</c:v>
                </c:pt>
                <c:pt idx="2278">
                  <c:v>32.369999999999997</c:v>
                </c:pt>
                <c:pt idx="2279">
                  <c:v>32.369999999999997</c:v>
                </c:pt>
                <c:pt idx="2280">
                  <c:v>32.369999999999997</c:v>
                </c:pt>
                <c:pt idx="2281">
                  <c:v>32.369999999999997</c:v>
                </c:pt>
                <c:pt idx="2282">
                  <c:v>32.369999999999997</c:v>
                </c:pt>
                <c:pt idx="2283">
                  <c:v>32.369999999999997</c:v>
                </c:pt>
                <c:pt idx="2284">
                  <c:v>32.369999999999997</c:v>
                </c:pt>
                <c:pt idx="2285">
                  <c:v>32.369999999999997</c:v>
                </c:pt>
                <c:pt idx="2286">
                  <c:v>32.369999999999997</c:v>
                </c:pt>
                <c:pt idx="2287">
                  <c:v>32.369999999999997</c:v>
                </c:pt>
                <c:pt idx="2288">
                  <c:v>32.369999999999997</c:v>
                </c:pt>
                <c:pt idx="2289">
                  <c:v>32.369999999999997</c:v>
                </c:pt>
                <c:pt idx="2290">
                  <c:v>32.369999999999997</c:v>
                </c:pt>
                <c:pt idx="2291">
                  <c:v>32.369999999999997</c:v>
                </c:pt>
                <c:pt idx="2292">
                  <c:v>32.369999999999997</c:v>
                </c:pt>
                <c:pt idx="2293">
                  <c:v>32.369999999999997</c:v>
                </c:pt>
                <c:pt idx="2294">
                  <c:v>32.369999999999997</c:v>
                </c:pt>
                <c:pt idx="2295">
                  <c:v>32.369999999999997</c:v>
                </c:pt>
                <c:pt idx="2296">
                  <c:v>32.369999999999997</c:v>
                </c:pt>
                <c:pt idx="2297">
                  <c:v>32.369999999999997</c:v>
                </c:pt>
                <c:pt idx="2298">
                  <c:v>32.369999999999997</c:v>
                </c:pt>
                <c:pt idx="2299">
                  <c:v>32.369999999999997</c:v>
                </c:pt>
                <c:pt idx="2300">
                  <c:v>32.369999999999997</c:v>
                </c:pt>
                <c:pt idx="2301">
                  <c:v>32.369999999999997</c:v>
                </c:pt>
                <c:pt idx="2302">
                  <c:v>32.369999999999997</c:v>
                </c:pt>
                <c:pt idx="2303">
                  <c:v>32.369999999999997</c:v>
                </c:pt>
                <c:pt idx="2304">
                  <c:v>32.369999999999997</c:v>
                </c:pt>
                <c:pt idx="2305">
                  <c:v>32.369999999999997</c:v>
                </c:pt>
                <c:pt idx="2306">
                  <c:v>32.369999999999997</c:v>
                </c:pt>
                <c:pt idx="2307">
                  <c:v>32.369999999999997</c:v>
                </c:pt>
                <c:pt idx="2308">
                  <c:v>32.369999999999997</c:v>
                </c:pt>
                <c:pt idx="2309">
                  <c:v>32.369999999999997</c:v>
                </c:pt>
                <c:pt idx="2310">
                  <c:v>32.369999999999997</c:v>
                </c:pt>
                <c:pt idx="2311">
                  <c:v>32.369999999999997</c:v>
                </c:pt>
                <c:pt idx="2312">
                  <c:v>32.369999999999997</c:v>
                </c:pt>
                <c:pt idx="2313">
                  <c:v>32.380000000000003</c:v>
                </c:pt>
                <c:pt idx="2314">
                  <c:v>32.380000000000003</c:v>
                </c:pt>
                <c:pt idx="2315">
                  <c:v>32.380000000000003</c:v>
                </c:pt>
                <c:pt idx="2316">
                  <c:v>32.380000000000003</c:v>
                </c:pt>
                <c:pt idx="2317">
                  <c:v>32.380000000000003</c:v>
                </c:pt>
                <c:pt idx="2318">
                  <c:v>32.380000000000003</c:v>
                </c:pt>
                <c:pt idx="2319">
                  <c:v>32.380000000000003</c:v>
                </c:pt>
                <c:pt idx="2320">
                  <c:v>32.380000000000003</c:v>
                </c:pt>
                <c:pt idx="2321">
                  <c:v>32.380000000000003</c:v>
                </c:pt>
                <c:pt idx="2322">
                  <c:v>32.380000000000003</c:v>
                </c:pt>
                <c:pt idx="2323">
                  <c:v>32.380000000000003</c:v>
                </c:pt>
                <c:pt idx="2324">
                  <c:v>32.380000000000003</c:v>
                </c:pt>
                <c:pt idx="2325">
                  <c:v>32.380000000000003</c:v>
                </c:pt>
                <c:pt idx="2326">
                  <c:v>32.380000000000003</c:v>
                </c:pt>
                <c:pt idx="2327">
                  <c:v>32.380000000000003</c:v>
                </c:pt>
                <c:pt idx="2328">
                  <c:v>32.380000000000003</c:v>
                </c:pt>
                <c:pt idx="2329">
                  <c:v>32.380000000000003</c:v>
                </c:pt>
                <c:pt idx="2330">
                  <c:v>32.380000000000003</c:v>
                </c:pt>
                <c:pt idx="2331">
                  <c:v>32.380000000000003</c:v>
                </c:pt>
                <c:pt idx="2332">
                  <c:v>32.380000000000003</c:v>
                </c:pt>
                <c:pt idx="2333">
                  <c:v>32.380000000000003</c:v>
                </c:pt>
                <c:pt idx="2334">
                  <c:v>32.380000000000003</c:v>
                </c:pt>
                <c:pt idx="2335">
                  <c:v>32.380000000000003</c:v>
                </c:pt>
                <c:pt idx="2336">
                  <c:v>32.380000000000003</c:v>
                </c:pt>
                <c:pt idx="2337">
                  <c:v>32.380000000000003</c:v>
                </c:pt>
                <c:pt idx="2338">
                  <c:v>32.380000000000003</c:v>
                </c:pt>
                <c:pt idx="2339">
                  <c:v>32.380000000000003</c:v>
                </c:pt>
                <c:pt idx="2340">
                  <c:v>32.380000000000003</c:v>
                </c:pt>
                <c:pt idx="2341">
                  <c:v>32.380000000000003</c:v>
                </c:pt>
                <c:pt idx="2342">
                  <c:v>32.380000000000003</c:v>
                </c:pt>
                <c:pt idx="2343">
                  <c:v>32.380000000000003</c:v>
                </c:pt>
                <c:pt idx="2344">
                  <c:v>32.380000000000003</c:v>
                </c:pt>
                <c:pt idx="2345">
                  <c:v>32.380000000000003</c:v>
                </c:pt>
                <c:pt idx="2346">
                  <c:v>32.380000000000003</c:v>
                </c:pt>
                <c:pt idx="2347">
                  <c:v>32.369999999999997</c:v>
                </c:pt>
                <c:pt idx="2348">
                  <c:v>32.369999999999997</c:v>
                </c:pt>
                <c:pt idx="2349">
                  <c:v>32.369999999999997</c:v>
                </c:pt>
                <c:pt idx="2350">
                  <c:v>32.369999999999997</c:v>
                </c:pt>
                <c:pt idx="2351">
                  <c:v>32.369999999999997</c:v>
                </c:pt>
                <c:pt idx="2352">
                  <c:v>32.369999999999997</c:v>
                </c:pt>
                <c:pt idx="2353">
                  <c:v>32.369999999999997</c:v>
                </c:pt>
                <c:pt idx="2354">
                  <c:v>32.369999999999997</c:v>
                </c:pt>
                <c:pt idx="2355">
                  <c:v>32.369999999999997</c:v>
                </c:pt>
                <c:pt idx="2356">
                  <c:v>32.369999999999997</c:v>
                </c:pt>
                <c:pt idx="2357">
                  <c:v>32.369999999999997</c:v>
                </c:pt>
                <c:pt idx="2358">
                  <c:v>32.369999999999997</c:v>
                </c:pt>
                <c:pt idx="2359">
                  <c:v>32.369999999999997</c:v>
                </c:pt>
                <c:pt idx="2360">
                  <c:v>32.369999999999997</c:v>
                </c:pt>
                <c:pt idx="2361">
                  <c:v>32.369999999999997</c:v>
                </c:pt>
                <c:pt idx="2362">
                  <c:v>32.369999999999997</c:v>
                </c:pt>
                <c:pt idx="2363">
                  <c:v>32.369999999999997</c:v>
                </c:pt>
                <c:pt idx="2364">
                  <c:v>32.369999999999997</c:v>
                </c:pt>
                <c:pt idx="2365">
                  <c:v>32.369999999999997</c:v>
                </c:pt>
                <c:pt idx="2366">
                  <c:v>32.369999999999997</c:v>
                </c:pt>
                <c:pt idx="2367">
                  <c:v>32.369999999999997</c:v>
                </c:pt>
                <c:pt idx="2368">
                  <c:v>32.369999999999997</c:v>
                </c:pt>
                <c:pt idx="2369">
                  <c:v>32.369999999999997</c:v>
                </c:pt>
                <c:pt idx="2370">
                  <c:v>32.369999999999997</c:v>
                </c:pt>
                <c:pt idx="2371">
                  <c:v>32.369999999999997</c:v>
                </c:pt>
                <c:pt idx="2372">
                  <c:v>32.369999999999997</c:v>
                </c:pt>
                <c:pt idx="2373">
                  <c:v>32.369999999999997</c:v>
                </c:pt>
                <c:pt idx="2374">
                  <c:v>32.369999999999997</c:v>
                </c:pt>
                <c:pt idx="2375">
                  <c:v>32.369999999999997</c:v>
                </c:pt>
                <c:pt idx="2376">
                  <c:v>32.369999999999997</c:v>
                </c:pt>
                <c:pt idx="2377">
                  <c:v>32.369999999999997</c:v>
                </c:pt>
                <c:pt idx="2378">
                  <c:v>32.369999999999997</c:v>
                </c:pt>
                <c:pt idx="2379">
                  <c:v>32.369999999999997</c:v>
                </c:pt>
                <c:pt idx="2380">
                  <c:v>32.369999999999997</c:v>
                </c:pt>
                <c:pt idx="2381">
                  <c:v>32.369999999999997</c:v>
                </c:pt>
                <c:pt idx="2382">
                  <c:v>32.369999999999997</c:v>
                </c:pt>
                <c:pt idx="2383">
                  <c:v>32.369999999999997</c:v>
                </c:pt>
                <c:pt idx="2384">
                  <c:v>32.369999999999997</c:v>
                </c:pt>
                <c:pt idx="2385">
                  <c:v>32.369999999999997</c:v>
                </c:pt>
                <c:pt idx="2386">
                  <c:v>32.369999999999997</c:v>
                </c:pt>
                <c:pt idx="2387">
                  <c:v>32.369999999999997</c:v>
                </c:pt>
                <c:pt idx="2388">
                  <c:v>32.369999999999997</c:v>
                </c:pt>
                <c:pt idx="2389">
                  <c:v>32.369999999999997</c:v>
                </c:pt>
                <c:pt idx="2390">
                  <c:v>32.369999999999997</c:v>
                </c:pt>
                <c:pt idx="2391">
                  <c:v>32.369999999999997</c:v>
                </c:pt>
                <c:pt idx="2392">
                  <c:v>32.369999999999997</c:v>
                </c:pt>
                <c:pt idx="2393">
                  <c:v>32.369999999999997</c:v>
                </c:pt>
                <c:pt idx="2394">
                  <c:v>32.369999999999997</c:v>
                </c:pt>
                <c:pt idx="2395">
                  <c:v>32.36</c:v>
                </c:pt>
                <c:pt idx="2396">
                  <c:v>32.36</c:v>
                </c:pt>
                <c:pt idx="2397">
                  <c:v>32.35</c:v>
                </c:pt>
                <c:pt idx="2398">
                  <c:v>32.35</c:v>
                </c:pt>
                <c:pt idx="2399">
                  <c:v>32.35</c:v>
                </c:pt>
                <c:pt idx="2400">
                  <c:v>32.35</c:v>
                </c:pt>
                <c:pt idx="2401">
                  <c:v>32.35</c:v>
                </c:pt>
                <c:pt idx="2402">
                  <c:v>32.35</c:v>
                </c:pt>
                <c:pt idx="2403">
                  <c:v>32.35</c:v>
                </c:pt>
                <c:pt idx="2404">
                  <c:v>32.35</c:v>
                </c:pt>
                <c:pt idx="2405">
                  <c:v>32.35</c:v>
                </c:pt>
                <c:pt idx="2406">
                  <c:v>32.35</c:v>
                </c:pt>
                <c:pt idx="2407">
                  <c:v>32.340000000000003</c:v>
                </c:pt>
                <c:pt idx="2408">
                  <c:v>32.340000000000003</c:v>
                </c:pt>
                <c:pt idx="2409">
                  <c:v>32.340000000000003</c:v>
                </c:pt>
                <c:pt idx="2410">
                  <c:v>32.340000000000003</c:v>
                </c:pt>
                <c:pt idx="2411">
                  <c:v>32.33</c:v>
                </c:pt>
                <c:pt idx="2412">
                  <c:v>32.33</c:v>
                </c:pt>
                <c:pt idx="2413">
                  <c:v>32.33</c:v>
                </c:pt>
                <c:pt idx="2414">
                  <c:v>32.33</c:v>
                </c:pt>
                <c:pt idx="2415">
                  <c:v>32.33</c:v>
                </c:pt>
                <c:pt idx="2416">
                  <c:v>32.32</c:v>
                </c:pt>
                <c:pt idx="2417">
                  <c:v>32.32</c:v>
                </c:pt>
                <c:pt idx="2418">
                  <c:v>32.33</c:v>
                </c:pt>
                <c:pt idx="2419">
                  <c:v>32.32</c:v>
                </c:pt>
                <c:pt idx="2420">
                  <c:v>32.32</c:v>
                </c:pt>
                <c:pt idx="2421">
                  <c:v>32.32</c:v>
                </c:pt>
                <c:pt idx="2422">
                  <c:v>32.32</c:v>
                </c:pt>
                <c:pt idx="2423">
                  <c:v>32.32</c:v>
                </c:pt>
                <c:pt idx="2424">
                  <c:v>32.32</c:v>
                </c:pt>
                <c:pt idx="2425">
                  <c:v>32.32</c:v>
                </c:pt>
                <c:pt idx="2426">
                  <c:v>32.32</c:v>
                </c:pt>
                <c:pt idx="2427">
                  <c:v>32.31</c:v>
                </c:pt>
                <c:pt idx="2428">
                  <c:v>32.31</c:v>
                </c:pt>
                <c:pt idx="2429">
                  <c:v>32.31</c:v>
                </c:pt>
                <c:pt idx="2430">
                  <c:v>32.31</c:v>
                </c:pt>
                <c:pt idx="2431">
                  <c:v>32.31</c:v>
                </c:pt>
                <c:pt idx="2432">
                  <c:v>32.31</c:v>
                </c:pt>
                <c:pt idx="2433">
                  <c:v>32.31</c:v>
                </c:pt>
                <c:pt idx="2434">
                  <c:v>32.31</c:v>
                </c:pt>
                <c:pt idx="2435">
                  <c:v>32.31</c:v>
                </c:pt>
                <c:pt idx="2436">
                  <c:v>32.31</c:v>
                </c:pt>
                <c:pt idx="2437">
                  <c:v>32.31</c:v>
                </c:pt>
                <c:pt idx="2438">
                  <c:v>32.31</c:v>
                </c:pt>
                <c:pt idx="2439">
                  <c:v>32.31</c:v>
                </c:pt>
                <c:pt idx="2440">
                  <c:v>32.31</c:v>
                </c:pt>
                <c:pt idx="2441">
                  <c:v>32.31</c:v>
                </c:pt>
                <c:pt idx="2442">
                  <c:v>32.31</c:v>
                </c:pt>
                <c:pt idx="2443">
                  <c:v>32.31</c:v>
                </c:pt>
                <c:pt idx="2444">
                  <c:v>32.31</c:v>
                </c:pt>
                <c:pt idx="2445">
                  <c:v>32.31</c:v>
                </c:pt>
                <c:pt idx="2446">
                  <c:v>32.31</c:v>
                </c:pt>
                <c:pt idx="2447">
                  <c:v>32.31</c:v>
                </c:pt>
                <c:pt idx="2448">
                  <c:v>32.31</c:v>
                </c:pt>
                <c:pt idx="2449">
                  <c:v>32.31</c:v>
                </c:pt>
                <c:pt idx="2450">
                  <c:v>32.31</c:v>
                </c:pt>
                <c:pt idx="2451">
                  <c:v>32.31</c:v>
                </c:pt>
                <c:pt idx="2452">
                  <c:v>32.299999999999997</c:v>
                </c:pt>
                <c:pt idx="2453">
                  <c:v>32.299999999999997</c:v>
                </c:pt>
                <c:pt idx="2454">
                  <c:v>32.299999999999997</c:v>
                </c:pt>
                <c:pt idx="2455">
                  <c:v>32.299999999999997</c:v>
                </c:pt>
                <c:pt idx="2456">
                  <c:v>32.31</c:v>
                </c:pt>
                <c:pt idx="2457">
                  <c:v>32.31</c:v>
                </c:pt>
                <c:pt idx="2458">
                  <c:v>32.299999999999997</c:v>
                </c:pt>
                <c:pt idx="2459">
                  <c:v>32.299999999999997</c:v>
                </c:pt>
                <c:pt idx="2460">
                  <c:v>32.299999999999997</c:v>
                </c:pt>
                <c:pt idx="2461">
                  <c:v>32.299999999999997</c:v>
                </c:pt>
                <c:pt idx="2462">
                  <c:v>32.299999999999997</c:v>
                </c:pt>
                <c:pt idx="2463">
                  <c:v>32.299999999999997</c:v>
                </c:pt>
                <c:pt idx="2464">
                  <c:v>32.299999999999997</c:v>
                </c:pt>
                <c:pt idx="2465">
                  <c:v>32.299999999999997</c:v>
                </c:pt>
                <c:pt idx="2466">
                  <c:v>32.29</c:v>
                </c:pt>
                <c:pt idx="2467">
                  <c:v>32.299999999999997</c:v>
                </c:pt>
                <c:pt idx="2468">
                  <c:v>32.29</c:v>
                </c:pt>
                <c:pt idx="2469">
                  <c:v>32.299999999999997</c:v>
                </c:pt>
                <c:pt idx="2470">
                  <c:v>32.29</c:v>
                </c:pt>
                <c:pt idx="2471">
                  <c:v>32.29</c:v>
                </c:pt>
                <c:pt idx="2472">
                  <c:v>32.29</c:v>
                </c:pt>
                <c:pt idx="2473">
                  <c:v>32.29</c:v>
                </c:pt>
                <c:pt idx="2474">
                  <c:v>32.29</c:v>
                </c:pt>
                <c:pt idx="2475">
                  <c:v>32.28</c:v>
                </c:pt>
                <c:pt idx="2476">
                  <c:v>32.28</c:v>
                </c:pt>
                <c:pt idx="2477">
                  <c:v>32.28</c:v>
                </c:pt>
                <c:pt idx="2478">
                  <c:v>32.28</c:v>
                </c:pt>
                <c:pt idx="2479">
                  <c:v>32.28</c:v>
                </c:pt>
                <c:pt idx="2480">
                  <c:v>32.28</c:v>
                </c:pt>
                <c:pt idx="2481">
                  <c:v>32.28</c:v>
                </c:pt>
                <c:pt idx="2482">
                  <c:v>32.28</c:v>
                </c:pt>
                <c:pt idx="2483">
                  <c:v>32.28</c:v>
                </c:pt>
                <c:pt idx="2484">
                  <c:v>32.28</c:v>
                </c:pt>
                <c:pt idx="2485">
                  <c:v>32.28</c:v>
                </c:pt>
                <c:pt idx="2486">
                  <c:v>32.28</c:v>
                </c:pt>
                <c:pt idx="2487">
                  <c:v>32.28</c:v>
                </c:pt>
                <c:pt idx="2488">
                  <c:v>32.28</c:v>
                </c:pt>
                <c:pt idx="2489">
                  <c:v>32.28</c:v>
                </c:pt>
                <c:pt idx="2490">
                  <c:v>32.28</c:v>
                </c:pt>
                <c:pt idx="2491">
                  <c:v>32.270000000000003</c:v>
                </c:pt>
                <c:pt idx="2492">
                  <c:v>32.270000000000003</c:v>
                </c:pt>
                <c:pt idx="2493">
                  <c:v>32.270000000000003</c:v>
                </c:pt>
                <c:pt idx="2494">
                  <c:v>32.270000000000003</c:v>
                </c:pt>
                <c:pt idx="2495">
                  <c:v>32.26</c:v>
                </c:pt>
                <c:pt idx="2496">
                  <c:v>32.26</c:v>
                </c:pt>
                <c:pt idx="2497">
                  <c:v>32.26</c:v>
                </c:pt>
                <c:pt idx="2498">
                  <c:v>32.25</c:v>
                </c:pt>
                <c:pt idx="2499">
                  <c:v>32.25</c:v>
                </c:pt>
                <c:pt idx="2500">
                  <c:v>32.24</c:v>
                </c:pt>
                <c:pt idx="2501">
                  <c:v>32.24</c:v>
                </c:pt>
                <c:pt idx="2502">
                  <c:v>32.24</c:v>
                </c:pt>
                <c:pt idx="2503">
                  <c:v>32.229999999999997</c:v>
                </c:pt>
                <c:pt idx="2504">
                  <c:v>32.229999999999997</c:v>
                </c:pt>
                <c:pt idx="2505">
                  <c:v>32.229999999999997</c:v>
                </c:pt>
                <c:pt idx="2506">
                  <c:v>32.229999999999997</c:v>
                </c:pt>
                <c:pt idx="2507">
                  <c:v>32.22</c:v>
                </c:pt>
                <c:pt idx="2508">
                  <c:v>32.22</c:v>
                </c:pt>
                <c:pt idx="2509">
                  <c:v>32.22</c:v>
                </c:pt>
                <c:pt idx="2510">
                  <c:v>32.21</c:v>
                </c:pt>
                <c:pt idx="2511">
                  <c:v>32.21</c:v>
                </c:pt>
                <c:pt idx="2512">
                  <c:v>32.200000000000003</c:v>
                </c:pt>
                <c:pt idx="2513">
                  <c:v>32.200000000000003</c:v>
                </c:pt>
                <c:pt idx="2514">
                  <c:v>32.200000000000003</c:v>
                </c:pt>
                <c:pt idx="2515">
                  <c:v>32.19</c:v>
                </c:pt>
                <c:pt idx="2516">
                  <c:v>32.19</c:v>
                </c:pt>
                <c:pt idx="2517">
                  <c:v>32.19</c:v>
                </c:pt>
                <c:pt idx="2518">
                  <c:v>32.19</c:v>
                </c:pt>
                <c:pt idx="2519">
                  <c:v>32.19</c:v>
                </c:pt>
                <c:pt idx="2520">
                  <c:v>32.19</c:v>
                </c:pt>
                <c:pt idx="2521">
                  <c:v>32.19</c:v>
                </c:pt>
                <c:pt idx="2522">
                  <c:v>32.19</c:v>
                </c:pt>
                <c:pt idx="2523">
                  <c:v>32.19</c:v>
                </c:pt>
                <c:pt idx="2524">
                  <c:v>32.19</c:v>
                </c:pt>
                <c:pt idx="2525">
                  <c:v>32.19</c:v>
                </c:pt>
                <c:pt idx="2526">
                  <c:v>32.19</c:v>
                </c:pt>
                <c:pt idx="2527">
                  <c:v>32.19</c:v>
                </c:pt>
                <c:pt idx="2528">
                  <c:v>32.19</c:v>
                </c:pt>
                <c:pt idx="2529">
                  <c:v>32.19</c:v>
                </c:pt>
                <c:pt idx="2530">
                  <c:v>32.18</c:v>
                </c:pt>
                <c:pt idx="2531">
                  <c:v>32.18</c:v>
                </c:pt>
                <c:pt idx="2532">
                  <c:v>32.18</c:v>
                </c:pt>
                <c:pt idx="2533">
                  <c:v>32.18</c:v>
                </c:pt>
                <c:pt idx="2534">
                  <c:v>32.18</c:v>
                </c:pt>
                <c:pt idx="2535">
                  <c:v>32.17</c:v>
                </c:pt>
                <c:pt idx="2536">
                  <c:v>32.17</c:v>
                </c:pt>
                <c:pt idx="2537">
                  <c:v>32.17</c:v>
                </c:pt>
                <c:pt idx="2538">
                  <c:v>32.17</c:v>
                </c:pt>
                <c:pt idx="2539">
                  <c:v>32.17</c:v>
                </c:pt>
                <c:pt idx="2540">
                  <c:v>32.17</c:v>
                </c:pt>
                <c:pt idx="2541">
                  <c:v>32.17</c:v>
                </c:pt>
                <c:pt idx="2542">
                  <c:v>32.17</c:v>
                </c:pt>
                <c:pt idx="2543">
                  <c:v>32.17</c:v>
                </c:pt>
                <c:pt idx="2544">
                  <c:v>32.17</c:v>
                </c:pt>
                <c:pt idx="2545">
                  <c:v>32.17</c:v>
                </c:pt>
                <c:pt idx="2546">
                  <c:v>32.17</c:v>
                </c:pt>
                <c:pt idx="2547">
                  <c:v>32.17</c:v>
                </c:pt>
                <c:pt idx="2548">
                  <c:v>32.17</c:v>
                </c:pt>
                <c:pt idx="2549">
                  <c:v>32.17</c:v>
                </c:pt>
                <c:pt idx="2550">
                  <c:v>32.159999999999997</c:v>
                </c:pt>
                <c:pt idx="2551">
                  <c:v>32.159999999999997</c:v>
                </c:pt>
                <c:pt idx="2552">
                  <c:v>32.159999999999997</c:v>
                </c:pt>
                <c:pt idx="2553">
                  <c:v>32.159999999999997</c:v>
                </c:pt>
                <c:pt idx="2554">
                  <c:v>32.15</c:v>
                </c:pt>
                <c:pt idx="2555">
                  <c:v>32.15</c:v>
                </c:pt>
                <c:pt idx="2556">
                  <c:v>32.15</c:v>
                </c:pt>
                <c:pt idx="2557">
                  <c:v>32.15</c:v>
                </c:pt>
                <c:pt idx="2558">
                  <c:v>32.15</c:v>
                </c:pt>
                <c:pt idx="2559">
                  <c:v>32.15</c:v>
                </c:pt>
                <c:pt idx="2560">
                  <c:v>32.14</c:v>
                </c:pt>
                <c:pt idx="2561">
                  <c:v>32.14</c:v>
                </c:pt>
                <c:pt idx="2562">
                  <c:v>32.130000000000003</c:v>
                </c:pt>
                <c:pt idx="2563">
                  <c:v>32.130000000000003</c:v>
                </c:pt>
                <c:pt idx="2564">
                  <c:v>32.130000000000003</c:v>
                </c:pt>
                <c:pt idx="2565">
                  <c:v>32.119999999999997</c:v>
                </c:pt>
                <c:pt idx="2566">
                  <c:v>32.119999999999997</c:v>
                </c:pt>
                <c:pt idx="2567">
                  <c:v>32.119999999999997</c:v>
                </c:pt>
                <c:pt idx="2568">
                  <c:v>32.119999999999997</c:v>
                </c:pt>
                <c:pt idx="2569">
                  <c:v>32.119999999999997</c:v>
                </c:pt>
                <c:pt idx="2570">
                  <c:v>32.119999999999997</c:v>
                </c:pt>
                <c:pt idx="2571">
                  <c:v>32.119999999999997</c:v>
                </c:pt>
                <c:pt idx="2572">
                  <c:v>32.11</c:v>
                </c:pt>
                <c:pt idx="2573">
                  <c:v>32.11</c:v>
                </c:pt>
                <c:pt idx="2574">
                  <c:v>32.11</c:v>
                </c:pt>
                <c:pt idx="2575">
                  <c:v>32.11</c:v>
                </c:pt>
                <c:pt idx="2576">
                  <c:v>32.1</c:v>
                </c:pt>
                <c:pt idx="2577">
                  <c:v>32.090000000000003</c:v>
                </c:pt>
                <c:pt idx="2578">
                  <c:v>32.090000000000003</c:v>
                </c:pt>
                <c:pt idx="2579">
                  <c:v>32.08</c:v>
                </c:pt>
                <c:pt idx="2580">
                  <c:v>32.08</c:v>
                </c:pt>
                <c:pt idx="2581">
                  <c:v>32.08</c:v>
                </c:pt>
                <c:pt idx="2582">
                  <c:v>32.07</c:v>
                </c:pt>
                <c:pt idx="2583">
                  <c:v>32.07</c:v>
                </c:pt>
                <c:pt idx="2584">
                  <c:v>32.06</c:v>
                </c:pt>
                <c:pt idx="2585">
                  <c:v>32.06</c:v>
                </c:pt>
                <c:pt idx="2586">
                  <c:v>32.06</c:v>
                </c:pt>
                <c:pt idx="2587">
                  <c:v>32.06</c:v>
                </c:pt>
                <c:pt idx="2588">
                  <c:v>32.06</c:v>
                </c:pt>
                <c:pt idx="2589">
                  <c:v>32.06</c:v>
                </c:pt>
                <c:pt idx="2590">
                  <c:v>32.06</c:v>
                </c:pt>
                <c:pt idx="2591">
                  <c:v>32.049999999999997</c:v>
                </c:pt>
                <c:pt idx="2592">
                  <c:v>32.049999999999997</c:v>
                </c:pt>
                <c:pt idx="2593">
                  <c:v>32.04</c:v>
                </c:pt>
                <c:pt idx="2594">
                  <c:v>32.04</c:v>
                </c:pt>
                <c:pt idx="2595">
                  <c:v>32.04</c:v>
                </c:pt>
                <c:pt idx="2596">
                  <c:v>32.03</c:v>
                </c:pt>
                <c:pt idx="2597">
                  <c:v>32.03</c:v>
                </c:pt>
                <c:pt idx="2598">
                  <c:v>32.03</c:v>
                </c:pt>
                <c:pt idx="2599">
                  <c:v>32.020000000000003</c:v>
                </c:pt>
                <c:pt idx="2600">
                  <c:v>32.020000000000003</c:v>
                </c:pt>
                <c:pt idx="2601">
                  <c:v>32.020000000000003</c:v>
                </c:pt>
                <c:pt idx="2602">
                  <c:v>32.020000000000003</c:v>
                </c:pt>
                <c:pt idx="2603">
                  <c:v>32.020000000000003</c:v>
                </c:pt>
                <c:pt idx="2604">
                  <c:v>32.020000000000003</c:v>
                </c:pt>
                <c:pt idx="2605">
                  <c:v>32.020000000000003</c:v>
                </c:pt>
                <c:pt idx="2606">
                  <c:v>32.01</c:v>
                </c:pt>
                <c:pt idx="2607">
                  <c:v>32.01</c:v>
                </c:pt>
                <c:pt idx="2608">
                  <c:v>32.01</c:v>
                </c:pt>
                <c:pt idx="2609">
                  <c:v>32.01</c:v>
                </c:pt>
                <c:pt idx="2610">
                  <c:v>32.01</c:v>
                </c:pt>
                <c:pt idx="2611">
                  <c:v>32.01</c:v>
                </c:pt>
                <c:pt idx="2612">
                  <c:v>32.01</c:v>
                </c:pt>
                <c:pt idx="2613">
                  <c:v>32.01</c:v>
                </c:pt>
                <c:pt idx="2614">
                  <c:v>32.01</c:v>
                </c:pt>
                <c:pt idx="2615">
                  <c:v>32.01</c:v>
                </c:pt>
                <c:pt idx="2616">
                  <c:v>32.01</c:v>
                </c:pt>
                <c:pt idx="2617">
                  <c:v>32.01</c:v>
                </c:pt>
                <c:pt idx="2618">
                  <c:v>32.01</c:v>
                </c:pt>
                <c:pt idx="2619">
                  <c:v>32.01</c:v>
                </c:pt>
                <c:pt idx="2620">
                  <c:v>32.01</c:v>
                </c:pt>
                <c:pt idx="2621">
                  <c:v>32.01</c:v>
                </c:pt>
                <c:pt idx="2622">
                  <c:v>32.01</c:v>
                </c:pt>
                <c:pt idx="2623">
                  <c:v>32.01</c:v>
                </c:pt>
                <c:pt idx="2624">
                  <c:v>32.01</c:v>
                </c:pt>
                <c:pt idx="2625">
                  <c:v>32.01</c:v>
                </c:pt>
                <c:pt idx="2626">
                  <c:v>32.01</c:v>
                </c:pt>
                <c:pt idx="2627">
                  <c:v>32.01</c:v>
                </c:pt>
                <c:pt idx="2628">
                  <c:v>32.01</c:v>
                </c:pt>
                <c:pt idx="2629">
                  <c:v>32.01</c:v>
                </c:pt>
                <c:pt idx="2630">
                  <c:v>32.01</c:v>
                </c:pt>
                <c:pt idx="2631">
                  <c:v>32.01</c:v>
                </c:pt>
                <c:pt idx="2632">
                  <c:v>32.01</c:v>
                </c:pt>
                <c:pt idx="2633">
                  <c:v>32.01</c:v>
                </c:pt>
                <c:pt idx="2634">
                  <c:v>32.01</c:v>
                </c:pt>
                <c:pt idx="2635">
                  <c:v>32</c:v>
                </c:pt>
                <c:pt idx="2636">
                  <c:v>32</c:v>
                </c:pt>
                <c:pt idx="2637">
                  <c:v>32</c:v>
                </c:pt>
                <c:pt idx="2638">
                  <c:v>32</c:v>
                </c:pt>
                <c:pt idx="2639">
                  <c:v>32</c:v>
                </c:pt>
                <c:pt idx="2640">
                  <c:v>32</c:v>
                </c:pt>
                <c:pt idx="2641">
                  <c:v>32</c:v>
                </c:pt>
                <c:pt idx="2642">
                  <c:v>32</c:v>
                </c:pt>
                <c:pt idx="2643">
                  <c:v>32</c:v>
                </c:pt>
                <c:pt idx="2644">
                  <c:v>31.99</c:v>
                </c:pt>
                <c:pt idx="2645">
                  <c:v>31.99</c:v>
                </c:pt>
                <c:pt idx="2646">
                  <c:v>31.99</c:v>
                </c:pt>
                <c:pt idx="2647">
                  <c:v>31.99</c:v>
                </c:pt>
                <c:pt idx="2648">
                  <c:v>31.98</c:v>
                </c:pt>
                <c:pt idx="2649">
                  <c:v>31.98</c:v>
                </c:pt>
                <c:pt idx="2650">
                  <c:v>31.98</c:v>
                </c:pt>
                <c:pt idx="2651">
                  <c:v>31.98</c:v>
                </c:pt>
                <c:pt idx="2652">
                  <c:v>31.98</c:v>
                </c:pt>
                <c:pt idx="2653">
                  <c:v>31.98</c:v>
                </c:pt>
                <c:pt idx="2654">
                  <c:v>31.98</c:v>
                </c:pt>
                <c:pt idx="2655">
                  <c:v>31.98</c:v>
                </c:pt>
                <c:pt idx="2656">
                  <c:v>31.97</c:v>
                </c:pt>
                <c:pt idx="2657">
                  <c:v>31.97</c:v>
                </c:pt>
                <c:pt idx="2658">
                  <c:v>31.97</c:v>
                </c:pt>
                <c:pt idx="2659">
                  <c:v>31.97</c:v>
                </c:pt>
                <c:pt idx="2660">
                  <c:v>31.96</c:v>
                </c:pt>
                <c:pt idx="2661">
                  <c:v>31.96</c:v>
                </c:pt>
                <c:pt idx="2662">
                  <c:v>31.96</c:v>
                </c:pt>
                <c:pt idx="2663">
                  <c:v>31.95</c:v>
                </c:pt>
                <c:pt idx="2664">
                  <c:v>31.95</c:v>
                </c:pt>
                <c:pt idx="2665">
                  <c:v>31.95</c:v>
                </c:pt>
                <c:pt idx="2666">
                  <c:v>31.95</c:v>
                </c:pt>
                <c:pt idx="2667">
                  <c:v>31.94</c:v>
                </c:pt>
                <c:pt idx="2668">
                  <c:v>31.94</c:v>
                </c:pt>
                <c:pt idx="2669">
                  <c:v>31.94</c:v>
                </c:pt>
                <c:pt idx="2670">
                  <c:v>31.94</c:v>
                </c:pt>
                <c:pt idx="2671">
                  <c:v>31.94</c:v>
                </c:pt>
                <c:pt idx="2672">
                  <c:v>31.93</c:v>
                </c:pt>
                <c:pt idx="2673">
                  <c:v>31.93</c:v>
                </c:pt>
                <c:pt idx="2674">
                  <c:v>31.93</c:v>
                </c:pt>
                <c:pt idx="2675">
                  <c:v>31.93</c:v>
                </c:pt>
                <c:pt idx="2676">
                  <c:v>31.93</c:v>
                </c:pt>
                <c:pt idx="2677">
                  <c:v>31.93</c:v>
                </c:pt>
                <c:pt idx="2678">
                  <c:v>31.93</c:v>
                </c:pt>
                <c:pt idx="2679">
                  <c:v>31.93</c:v>
                </c:pt>
                <c:pt idx="2680">
                  <c:v>31.93</c:v>
                </c:pt>
                <c:pt idx="2681">
                  <c:v>31.93</c:v>
                </c:pt>
                <c:pt idx="2682">
                  <c:v>31.93</c:v>
                </c:pt>
                <c:pt idx="2683">
                  <c:v>31.92</c:v>
                </c:pt>
                <c:pt idx="2684">
                  <c:v>31.92</c:v>
                </c:pt>
                <c:pt idx="2685">
                  <c:v>31.92</c:v>
                </c:pt>
                <c:pt idx="2686">
                  <c:v>31.92</c:v>
                </c:pt>
                <c:pt idx="2687">
                  <c:v>31.92</c:v>
                </c:pt>
                <c:pt idx="2688">
                  <c:v>31.92</c:v>
                </c:pt>
                <c:pt idx="2689">
                  <c:v>31.92</c:v>
                </c:pt>
                <c:pt idx="2690">
                  <c:v>31.92</c:v>
                </c:pt>
                <c:pt idx="2691">
                  <c:v>31.92</c:v>
                </c:pt>
                <c:pt idx="2692">
                  <c:v>31.91</c:v>
                </c:pt>
                <c:pt idx="2693">
                  <c:v>31.91</c:v>
                </c:pt>
                <c:pt idx="2694">
                  <c:v>31.91</c:v>
                </c:pt>
                <c:pt idx="2695">
                  <c:v>31.91</c:v>
                </c:pt>
                <c:pt idx="2696">
                  <c:v>31.91</c:v>
                </c:pt>
                <c:pt idx="2697">
                  <c:v>31.91</c:v>
                </c:pt>
                <c:pt idx="2698">
                  <c:v>31.91</c:v>
                </c:pt>
                <c:pt idx="2699">
                  <c:v>31.91</c:v>
                </c:pt>
                <c:pt idx="2700">
                  <c:v>31.9</c:v>
                </c:pt>
                <c:pt idx="2701">
                  <c:v>31.9</c:v>
                </c:pt>
                <c:pt idx="2702">
                  <c:v>31.9</c:v>
                </c:pt>
                <c:pt idx="2703">
                  <c:v>31.9</c:v>
                </c:pt>
                <c:pt idx="2704">
                  <c:v>31.9</c:v>
                </c:pt>
                <c:pt idx="2705">
                  <c:v>31.89</c:v>
                </c:pt>
                <c:pt idx="2706">
                  <c:v>31.89</c:v>
                </c:pt>
                <c:pt idx="2707">
                  <c:v>31.89</c:v>
                </c:pt>
                <c:pt idx="2708">
                  <c:v>31.89</c:v>
                </c:pt>
                <c:pt idx="2709">
                  <c:v>31.88</c:v>
                </c:pt>
                <c:pt idx="2710">
                  <c:v>31.88</c:v>
                </c:pt>
                <c:pt idx="2711">
                  <c:v>31.87</c:v>
                </c:pt>
                <c:pt idx="2712">
                  <c:v>31.87</c:v>
                </c:pt>
                <c:pt idx="2713">
                  <c:v>31.87</c:v>
                </c:pt>
                <c:pt idx="2714">
                  <c:v>31.86</c:v>
                </c:pt>
                <c:pt idx="2715">
                  <c:v>31.86</c:v>
                </c:pt>
                <c:pt idx="2716">
                  <c:v>31.85</c:v>
                </c:pt>
                <c:pt idx="2717">
                  <c:v>31.84</c:v>
                </c:pt>
                <c:pt idx="2718">
                  <c:v>31.84</c:v>
                </c:pt>
                <c:pt idx="2719">
                  <c:v>31.83</c:v>
                </c:pt>
                <c:pt idx="2720">
                  <c:v>31.83</c:v>
                </c:pt>
                <c:pt idx="2721">
                  <c:v>31.83</c:v>
                </c:pt>
                <c:pt idx="2722">
                  <c:v>31.82</c:v>
                </c:pt>
                <c:pt idx="2723">
                  <c:v>31.81</c:v>
                </c:pt>
                <c:pt idx="2724">
                  <c:v>31.81</c:v>
                </c:pt>
                <c:pt idx="2725">
                  <c:v>31.8</c:v>
                </c:pt>
                <c:pt idx="2726">
                  <c:v>31.8</c:v>
                </c:pt>
                <c:pt idx="2727">
                  <c:v>31.79</c:v>
                </c:pt>
                <c:pt idx="2728">
                  <c:v>31.78</c:v>
                </c:pt>
                <c:pt idx="2729">
                  <c:v>31.78</c:v>
                </c:pt>
                <c:pt idx="2730">
                  <c:v>31.77</c:v>
                </c:pt>
                <c:pt idx="2731">
                  <c:v>31.77</c:v>
                </c:pt>
                <c:pt idx="2732">
                  <c:v>31.76</c:v>
                </c:pt>
                <c:pt idx="2733">
                  <c:v>31.76</c:v>
                </c:pt>
                <c:pt idx="2734">
                  <c:v>31.76</c:v>
                </c:pt>
                <c:pt idx="2735">
                  <c:v>31.76</c:v>
                </c:pt>
                <c:pt idx="2736">
                  <c:v>31.76</c:v>
                </c:pt>
                <c:pt idx="2737">
                  <c:v>31.76</c:v>
                </c:pt>
                <c:pt idx="2738">
                  <c:v>31.76</c:v>
                </c:pt>
                <c:pt idx="2739">
                  <c:v>31.76</c:v>
                </c:pt>
                <c:pt idx="2740">
                  <c:v>31.76</c:v>
                </c:pt>
                <c:pt idx="2741">
                  <c:v>31.76</c:v>
                </c:pt>
                <c:pt idx="2742">
                  <c:v>31.76</c:v>
                </c:pt>
                <c:pt idx="2743">
                  <c:v>31.75</c:v>
                </c:pt>
                <c:pt idx="2744">
                  <c:v>31.75</c:v>
                </c:pt>
                <c:pt idx="2745">
                  <c:v>31.75</c:v>
                </c:pt>
                <c:pt idx="2746">
                  <c:v>31.74</c:v>
                </c:pt>
                <c:pt idx="2747">
                  <c:v>31.75</c:v>
                </c:pt>
                <c:pt idx="2748">
                  <c:v>31.75</c:v>
                </c:pt>
                <c:pt idx="2749">
                  <c:v>31.75</c:v>
                </c:pt>
                <c:pt idx="2750">
                  <c:v>31.75</c:v>
                </c:pt>
                <c:pt idx="2751">
                  <c:v>31.75</c:v>
                </c:pt>
                <c:pt idx="2752">
                  <c:v>31.75</c:v>
                </c:pt>
                <c:pt idx="2753">
                  <c:v>31.75</c:v>
                </c:pt>
                <c:pt idx="2754">
                  <c:v>31.75</c:v>
                </c:pt>
                <c:pt idx="2755">
                  <c:v>31.75</c:v>
                </c:pt>
                <c:pt idx="2756">
                  <c:v>31.74</c:v>
                </c:pt>
                <c:pt idx="2757">
                  <c:v>31.74</c:v>
                </c:pt>
                <c:pt idx="2758">
                  <c:v>31.74</c:v>
                </c:pt>
                <c:pt idx="2759">
                  <c:v>31.74</c:v>
                </c:pt>
                <c:pt idx="2760">
                  <c:v>31.74</c:v>
                </c:pt>
                <c:pt idx="2761">
                  <c:v>31.74</c:v>
                </c:pt>
                <c:pt idx="2762">
                  <c:v>31.74</c:v>
                </c:pt>
                <c:pt idx="2763">
                  <c:v>31.74</c:v>
                </c:pt>
                <c:pt idx="2764">
                  <c:v>31.74</c:v>
                </c:pt>
                <c:pt idx="2765">
                  <c:v>31.74</c:v>
                </c:pt>
                <c:pt idx="2766">
                  <c:v>31.74</c:v>
                </c:pt>
                <c:pt idx="2767">
                  <c:v>31.74</c:v>
                </c:pt>
                <c:pt idx="2768">
                  <c:v>31.74</c:v>
                </c:pt>
                <c:pt idx="2769">
                  <c:v>31.74</c:v>
                </c:pt>
                <c:pt idx="2770">
                  <c:v>31.74</c:v>
                </c:pt>
                <c:pt idx="2771">
                  <c:v>31.74</c:v>
                </c:pt>
                <c:pt idx="2772">
                  <c:v>31.74</c:v>
                </c:pt>
                <c:pt idx="2773">
                  <c:v>31.74</c:v>
                </c:pt>
                <c:pt idx="2774">
                  <c:v>31.74</c:v>
                </c:pt>
                <c:pt idx="2775">
                  <c:v>31.74</c:v>
                </c:pt>
                <c:pt idx="2776">
                  <c:v>31.74</c:v>
                </c:pt>
                <c:pt idx="2777">
                  <c:v>31.74</c:v>
                </c:pt>
                <c:pt idx="2778">
                  <c:v>31.74</c:v>
                </c:pt>
                <c:pt idx="2779">
                  <c:v>31.74</c:v>
                </c:pt>
                <c:pt idx="2780">
                  <c:v>31.74</c:v>
                </c:pt>
                <c:pt idx="2781">
                  <c:v>31.74</c:v>
                </c:pt>
                <c:pt idx="2782">
                  <c:v>31.74</c:v>
                </c:pt>
                <c:pt idx="2783">
                  <c:v>31.74</c:v>
                </c:pt>
                <c:pt idx="2784">
                  <c:v>31.73</c:v>
                </c:pt>
                <c:pt idx="2785">
                  <c:v>31.73</c:v>
                </c:pt>
                <c:pt idx="2786">
                  <c:v>31.73</c:v>
                </c:pt>
                <c:pt idx="2787">
                  <c:v>31.72</c:v>
                </c:pt>
                <c:pt idx="2788">
                  <c:v>31.72</c:v>
                </c:pt>
                <c:pt idx="2789">
                  <c:v>31.72</c:v>
                </c:pt>
                <c:pt idx="2790">
                  <c:v>31.73</c:v>
                </c:pt>
                <c:pt idx="2791">
                  <c:v>31.73</c:v>
                </c:pt>
                <c:pt idx="2792">
                  <c:v>31.73</c:v>
                </c:pt>
                <c:pt idx="2793">
                  <c:v>31.72</c:v>
                </c:pt>
                <c:pt idx="2794">
                  <c:v>31.73</c:v>
                </c:pt>
                <c:pt idx="2795">
                  <c:v>31.73</c:v>
                </c:pt>
                <c:pt idx="2796">
                  <c:v>31.73</c:v>
                </c:pt>
                <c:pt idx="2797">
                  <c:v>31.73</c:v>
                </c:pt>
                <c:pt idx="2798">
                  <c:v>31.73</c:v>
                </c:pt>
                <c:pt idx="2799">
                  <c:v>31.73</c:v>
                </c:pt>
                <c:pt idx="2800">
                  <c:v>31.73</c:v>
                </c:pt>
                <c:pt idx="2801">
                  <c:v>31.73</c:v>
                </c:pt>
                <c:pt idx="2802">
                  <c:v>31.73</c:v>
                </c:pt>
                <c:pt idx="2803">
                  <c:v>31.73</c:v>
                </c:pt>
                <c:pt idx="2804">
                  <c:v>31.73</c:v>
                </c:pt>
                <c:pt idx="2805">
                  <c:v>31.73</c:v>
                </c:pt>
                <c:pt idx="2806">
                  <c:v>31.73</c:v>
                </c:pt>
                <c:pt idx="2807">
                  <c:v>31.73</c:v>
                </c:pt>
                <c:pt idx="2808">
                  <c:v>31.73</c:v>
                </c:pt>
                <c:pt idx="2809">
                  <c:v>31.73</c:v>
                </c:pt>
                <c:pt idx="2810">
                  <c:v>31.73</c:v>
                </c:pt>
                <c:pt idx="2811">
                  <c:v>31.73</c:v>
                </c:pt>
                <c:pt idx="2812">
                  <c:v>31.73</c:v>
                </c:pt>
                <c:pt idx="2813">
                  <c:v>31.73</c:v>
                </c:pt>
                <c:pt idx="2814">
                  <c:v>31.73</c:v>
                </c:pt>
                <c:pt idx="2815">
                  <c:v>31.73</c:v>
                </c:pt>
                <c:pt idx="2816">
                  <c:v>31.73</c:v>
                </c:pt>
                <c:pt idx="2817">
                  <c:v>31.74</c:v>
                </c:pt>
                <c:pt idx="2818">
                  <c:v>31.74</c:v>
                </c:pt>
                <c:pt idx="2819">
                  <c:v>31.74</c:v>
                </c:pt>
                <c:pt idx="2820">
                  <c:v>31.73</c:v>
                </c:pt>
                <c:pt idx="2821">
                  <c:v>31.74</c:v>
                </c:pt>
                <c:pt idx="2822">
                  <c:v>31.74</c:v>
                </c:pt>
                <c:pt idx="2823">
                  <c:v>31.74</c:v>
                </c:pt>
                <c:pt idx="2824">
                  <c:v>31.74</c:v>
                </c:pt>
                <c:pt idx="2825">
                  <c:v>31.74</c:v>
                </c:pt>
                <c:pt idx="2826">
                  <c:v>31.74</c:v>
                </c:pt>
                <c:pt idx="2827">
                  <c:v>31.74</c:v>
                </c:pt>
                <c:pt idx="2828">
                  <c:v>31.74</c:v>
                </c:pt>
                <c:pt idx="2829">
                  <c:v>31.74</c:v>
                </c:pt>
                <c:pt idx="2830">
                  <c:v>31.74</c:v>
                </c:pt>
                <c:pt idx="2831">
                  <c:v>31.74</c:v>
                </c:pt>
                <c:pt idx="2832">
                  <c:v>31.74</c:v>
                </c:pt>
                <c:pt idx="2833">
                  <c:v>31.74</c:v>
                </c:pt>
                <c:pt idx="2834">
                  <c:v>31.74</c:v>
                </c:pt>
                <c:pt idx="2835">
                  <c:v>31.74</c:v>
                </c:pt>
                <c:pt idx="2836">
                  <c:v>31.74</c:v>
                </c:pt>
                <c:pt idx="2837">
                  <c:v>31.74</c:v>
                </c:pt>
                <c:pt idx="2838">
                  <c:v>31.74</c:v>
                </c:pt>
                <c:pt idx="2839">
                  <c:v>31.74</c:v>
                </c:pt>
                <c:pt idx="2840">
                  <c:v>31.74</c:v>
                </c:pt>
                <c:pt idx="2841">
                  <c:v>31.74</c:v>
                </c:pt>
                <c:pt idx="2842">
                  <c:v>31.74</c:v>
                </c:pt>
                <c:pt idx="2843">
                  <c:v>31.74</c:v>
                </c:pt>
                <c:pt idx="2844">
                  <c:v>31.74</c:v>
                </c:pt>
                <c:pt idx="2845">
                  <c:v>31.74</c:v>
                </c:pt>
                <c:pt idx="2846">
                  <c:v>31.74</c:v>
                </c:pt>
                <c:pt idx="2847">
                  <c:v>31.74</c:v>
                </c:pt>
                <c:pt idx="2848">
                  <c:v>31.74</c:v>
                </c:pt>
                <c:pt idx="2849">
                  <c:v>31.74</c:v>
                </c:pt>
                <c:pt idx="2850">
                  <c:v>31.74</c:v>
                </c:pt>
                <c:pt idx="2851">
                  <c:v>31.74</c:v>
                </c:pt>
                <c:pt idx="2852">
                  <c:v>31.74</c:v>
                </c:pt>
                <c:pt idx="2853">
                  <c:v>31.74</c:v>
                </c:pt>
                <c:pt idx="2854">
                  <c:v>31.74</c:v>
                </c:pt>
                <c:pt idx="2855">
                  <c:v>31.74</c:v>
                </c:pt>
                <c:pt idx="2856">
                  <c:v>31.74</c:v>
                </c:pt>
                <c:pt idx="2857">
                  <c:v>31.74</c:v>
                </c:pt>
                <c:pt idx="2858">
                  <c:v>31.74</c:v>
                </c:pt>
                <c:pt idx="2859">
                  <c:v>31.74</c:v>
                </c:pt>
                <c:pt idx="2860">
                  <c:v>31.74</c:v>
                </c:pt>
                <c:pt idx="2861">
                  <c:v>31.74</c:v>
                </c:pt>
                <c:pt idx="2862">
                  <c:v>31.74</c:v>
                </c:pt>
                <c:pt idx="2863">
                  <c:v>31.74</c:v>
                </c:pt>
                <c:pt idx="2864">
                  <c:v>31.74</c:v>
                </c:pt>
                <c:pt idx="2865">
                  <c:v>31.74</c:v>
                </c:pt>
                <c:pt idx="2866">
                  <c:v>31.74</c:v>
                </c:pt>
                <c:pt idx="2867">
                  <c:v>31.74</c:v>
                </c:pt>
                <c:pt idx="2868">
                  <c:v>31.74</c:v>
                </c:pt>
                <c:pt idx="2869">
                  <c:v>31.74</c:v>
                </c:pt>
                <c:pt idx="2870">
                  <c:v>31.74</c:v>
                </c:pt>
                <c:pt idx="2871">
                  <c:v>31.74</c:v>
                </c:pt>
                <c:pt idx="2872">
                  <c:v>31.74</c:v>
                </c:pt>
                <c:pt idx="2873">
                  <c:v>31.74</c:v>
                </c:pt>
                <c:pt idx="2874">
                  <c:v>31.74</c:v>
                </c:pt>
                <c:pt idx="2875">
                  <c:v>31.74</c:v>
                </c:pt>
                <c:pt idx="2876">
                  <c:v>31.74</c:v>
                </c:pt>
                <c:pt idx="2877">
                  <c:v>31.74</c:v>
                </c:pt>
                <c:pt idx="2878">
                  <c:v>31.74</c:v>
                </c:pt>
                <c:pt idx="2879">
                  <c:v>31.74</c:v>
                </c:pt>
                <c:pt idx="2880">
                  <c:v>31.74</c:v>
                </c:pt>
                <c:pt idx="2881">
                  <c:v>31.74</c:v>
                </c:pt>
                <c:pt idx="2882">
                  <c:v>31.74</c:v>
                </c:pt>
                <c:pt idx="2883">
                  <c:v>31.74</c:v>
                </c:pt>
                <c:pt idx="2884">
                  <c:v>31.74</c:v>
                </c:pt>
                <c:pt idx="2885">
                  <c:v>31.74</c:v>
                </c:pt>
                <c:pt idx="2886">
                  <c:v>31.74</c:v>
                </c:pt>
                <c:pt idx="2887">
                  <c:v>31.74</c:v>
                </c:pt>
                <c:pt idx="2888">
                  <c:v>31.74</c:v>
                </c:pt>
                <c:pt idx="2889">
                  <c:v>31.74</c:v>
                </c:pt>
                <c:pt idx="2890">
                  <c:v>31.74</c:v>
                </c:pt>
                <c:pt idx="2891">
                  <c:v>31.74</c:v>
                </c:pt>
                <c:pt idx="2892">
                  <c:v>31.74</c:v>
                </c:pt>
                <c:pt idx="2893">
                  <c:v>31.74</c:v>
                </c:pt>
                <c:pt idx="2894">
                  <c:v>31.74</c:v>
                </c:pt>
                <c:pt idx="2895">
                  <c:v>31.74</c:v>
                </c:pt>
                <c:pt idx="2896">
                  <c:v>31.74</c:v>
                </c:pt>
                <c:pt idx="2897">
                  <c:v>31.74</c:v>
                </c:pt>
                <c:pt idx="2898">
                  <c:v>31.74</c:v>
                </c:pt>
                <c:pt idx="2899">
                  <c:v>31.74</c:v>
                </c:pt>
                <c:pt idx="2900">
                  <c:v>31.74</c:v>
                </c:pt>
                <c:pt idx="2901">
                  <c:v>31.74</c:v>
                </c:pt>
                <c:pt idx="2902">
                  <c:v>31.74</c:v>
                </c:pt>
                <c:pt idx="2903">
                  <c:v>31.74</c:v>
                </c:pt>
                <c:pt idx="2904">
                  <c:v>31.74</c:v>
                </c:pt>
                <c:pt idx="2905">
                  <c:v>31.74</c:v>
                </c:pt>
                <c:pt idx="2906">
                  <c:v>31.74</c:v>
                </c:pt>
                <c:pt idx="2907">
                  <c:v>31.74</c:v>
                </c:pt>
                <c:pt idx="2908">
                  <c:v>31.74</c:v>
                </c:pt>
                <c:pt idx="2909">
                  <c:v>31.74</c:v>
                </c:pt>
                <c:pt idx="2910">
                  <c:v>31.74</c:v>
                </c:pt>
                <c:pt idx="2911">
                  <c:v>31.74</c:v>
                </c:pt>
                <c:pt idx="2912">
                  <c:v>31.74</c:v>
                </c:pt>
                <c:pt idx="2913">
                  <c:v>31.74</c:v>
                </c:pt>
                <c:pt idx="2914">
                  <c:v>31.74</c:v>
                </c:pt>
                <c:pt idx="2915">
                  <c:v>31.74</c:v>
                </c:pt>
                <c:pt idx="2916">
                  <c:v>31.74</c:v>
                </c:pt>
                <c:pt idx="2917">
                  <c:v>31.74</c:v>
                </c:pt>
                <c:pt idx="2918">
                  <c:v>31.74</c:v>
                </c:pt>
                <c:pt idx="2919">
                  <c:v>31.74</c:v>
                </c:pt>
                <c:pt idx="2920">
                  <c:v>31.74</c:v>
                </c:pt>
                <c:pt idx="2921">
                  <c:v>31.74</c:v>
                </c:pt>
                <c:pt idx="2922">
                  <c:v>31.74</c:v>
                </c:pt>
                <c:pt idx="2923">
                  <c:v>31.74</c:v>
                </c:pt>
                <c:pt idx="2924">
                  <c:v>31.74</c:v>
                </c:pt>
                <c:pt idx="2925">
                  <c:v>31.74</c:v>
                </c:pt>
                <c:pt idx="2926">
                  <c:v>31.74</c:v>
                </c:pt>
                <c:pt idx="2927">
                  <c:v>31.74</c:v>
                </c:pt>
                <c:pt idx="2928">
                  <c:v>31.74</c:v>
                </c:pt>
                <c:pt idx="2929">
                  <c:v>31.74</c:v>
                </c:pt>
                <c:pt idx="2930">
                  <c:v>31.74</c:v>
                </c:pt>
                <c:pt idx="2931">
                  <c:v>31.74</c:v>
                </c:pt>
                <c:pt idx="2932">
                  <c:v>31.74</c:v>
                </c:pt>
                <c:pt idx="2933">
                  <c:v>31.74</c:v>
                </c:pt>
                <c:pt idx="2934">
                  <c:v>31.74</c:v>
                </c:pt>
                <c:pt idx="2935">
                  <c:v>31.74</c:v>
                </c:pt>
                <c:pt idx="2936">
                  <c:v>31.74</c:v>
                </c:pt>
                <c:pt idx="2937">
                  <c:v>31.74</c:v>
                </c:pt>
                <c:pt idx="2938">
                  <c:v>31.74</c:v>
                </c:pt>
                <c:pt idx="2939">
                  <c:v>31.74</c:v>
                </c:pt>
                <c:pt idx="2940">
                  <c:v>31.74</c:v>
                </c:pt>
                <c:pt idx="2941">
                  <c:v>31.74</c:v>
                </c:pt>
                <c:pt idx="2942">
                  <c:v>31.74</c:v>
                </c:pt>
                <c:pt idx="2943">
                  <c:v>31.74</c:v>
                </c:pt>
                <c:pt idx="2944">
                  <c:v>31.74</c:v>
                </c:pt>
                <c:pt idx="2945">
                  <c:v>31.74</c:v>
                </c:pt>
                <c:pt idx="2946">
                  <c:v>31.74</c:v>
                </c:pt>
                <c:pt idx="2947">
                  <c:v>31.74</c:v>
                </c:pt>
                <c:pt idx="2948">
                  <c:v>31.74</c:v>
                </c:pt>
                <c:pt idx="2949">
                  <c:v>31.74</c:v>
                </c:pt>
                <c:pt idx="2950">
                  <c:v>31.74</c:v>
                </c:pt>
                <c:pt idx="2951">
                  <c:v>31.74</c:v>
                </c:pt>
                <c:pt idx="2952">
                  <c:v>31.74</c:v>
                </c:pt>
                <c:pt idx="2953">
                  <c:v>31.74</c:v>
                </c:pt>
                <c:pt idx="2954">
                  <c:v>31.74</c:v>
                </c:pt>
                <c:pt idx="2955">
                  <c:v>31.74</c:v>
                </c:pt>
                <c:pt idx="2956">
                  <c:v>31.74</c:v>
                </c:pt>
                <c:pt idx="2957">
                  <c:v>31.74</c:v>
                </c:pt>
                <c:pt idx="2958">
                  <c:v>31.74</c:v>
                </c:pt>
                <c:pt idx="2959">
                  <c:v>31.74</c:v>
                </c:pt>
                <c:pt idx="2960">
                  <c:v>31.74</c:v>
                </c:pt>
                <c:pt idx="2961">
                  <c:v>31.74</c:v>
                </c:pt>
                <c:pt idx="2962">
                  <c:v>31.74</c:v>
                </c:pt>
                <c:pt idx="2963">
                  <c:v>31.74</c:v>
                </c:pt>
                <c:pt idx="2964">
                  <c:v>31.74</c:v>
                </c:pt>
                <c:pt idx="2965">
                  <c:v>31.74</c:v>
                </c:pt>
                <c:pt idx="2966">
                  <c:v>31.74</c:v>
                </c:pt>
                <c:pt idx="2967">
                  <c:v>31.74</c:v>
                </c:pt>
                <c:pt idx="2968">
                  <c:v>31.74</c:v>
                </c:pt>
                <c:pt idx="2969">
                  <c:v>31.74</c:v>
                </c:pt>
                <c:pt idx="2970">
                  <c:v>31.74</c:v>
                </c:pt>
                <c:pt idx="2971">
                  <c:v>31.74</c:v>
                </c:pt>
                <c:pt idx="2972">
                  <c:v>31.74</c:v>
                </c:pt>
                <c:pt idx="2973">
                  <c:v>31.74</c:v>
                </c:pt>
                <c:pt idx="2974">
                  <c:v>31.74</c:v>
                </c:pt>
                <c:pt idx="2975">
                  <c:v>31.74</c:v>
                </c:pt>
                <c:pt idx="2976">
                  <c:v>31.74</c:v>
                </c:pt>
                <c:pt idx="2977">
                  <c:v>31.74</c:v>
                </c:pt>
                <c:pt idx="2978">
                  <c:v>31.74</c:v>
                </c:pt>
                <c:pt idx="2979">
                  <c:v>31.74</c:v>
                </c:pt>
                <c:pt idx="2980">
                  <c:v>31.74</c:v>
                </c:pt>
                <c:pt idx="2981">
                  <c:v>31.74</c:v>
                </c:pt>
                <c:pt idx="2982">
                  <c:v>31.74</c:v>
                </c:pt>
                <c:pt idx="2983">
                  <c:v>31.74</c:v>
                </c:pt>
                <c:pt idx="2984">
                  <c:v>31.74</c:v>
                </c:pt>
                <c:pt idx="2985">
                  <c:v>31.75</c:v>
                </c:pt>
                <c:pt idx="2986">
                  <c:v>31.74</c:v>
                </c:pt>
                <c:pt idx="2987">
                  <c:v>31.75</c:v>
                </c:pt>
                <c:pt idx="2988">
                  <c:v>31.75</c:v>
                </c:pt>
                <c:pt idx="2989">
                  <c:v>31.75</c:v>
                </c:pt>
                <c:pt idx="2990">
                  <c:v>31.75</c:v>
                </c:pt>
                <c:pt idx="2991">
                  <c:v>31.75</c:v>
                </c:pt>
                <c:pt idx="2992">
                  <c:v>31.75</c:v>
                </c:pt>
                <c:pt idx="2993">
                  <c:v>31.75</c:v>
                </c:pt>
                <c:pt idx="2994">
                  <c:v>31.75</c:v>
                </c:pt>
                <c:pt idx="2995">
                  <c:v>31.75</c:v>
                </c:pt>
                <c:pt idx="2996">
                  <c:v>31.75</c:v>
                </c:pt>
                <c:pt idx="2997">
                  <c:v>31.75</c:v>
                </c:pt>
                <c:pt idx="2998">
                  <c:v>31.76</c:v>
                </c:pt>
                <c:pt idx="2999">
                  <c:v>31.76</c:v>
                </c:pt>
                <c:pt idx="3000">
                  <c:v>31.76</c:v>
                </c:pt>
                <c:pt idx="3001">
                  <c:v>31.76</c:v>
                </c:pt>
                <c:pt idx="3002">
                  <c:v>31.76</c:v>
                </c:pt>
                <c:pt idx="3003">
                  <c:v>31.77</c:v>
                </c:pt>
                <c:pt idx="3004">
                  <c:v>31.77</c:v>
                </c:pt>
                <c:pt idx="3005">
                  <c:v>31.77</c:v>
                </c:pt>
                <c:pt idx="3006">
                  <c:v>31.77</c:v>
                </c:pt>
                <c:pt idx="3007">
                  <c:v>31.77</c:v>
                </c:pt>
                <c:pt idx="3008">
                  <c:v>31.77</c:v>
                </c:pt>
                <c:pt idx="3009">
                  <c:v>31.77</c:v>
                </c:pt>
                <c:pt idx="3010">
                  <c:v>31.77</c:v>
                </c:pt>
                <c:pt idx="3011">
                  <c:v>31.77</c:v>
                </c:pt>
                <c:pt idx="3012">
                  <c:v>31.77</c:v>
                </c:pt>
                <c:pt idx="3013">
                  <c:v>31.78</c:v>
                </c:pt>
                <c:pt idx="3014">
                  <c:v>31.78</c:v>
                </c:pt>
                <c:pt idx="3015">
                  <c:v>31.78</c:v>
                </c:pt>
                <c:pt idx="3016">
                  <c:v>31.78</c:v>
                </c:pt>
                <c:pt idx="3017">
                  <c:v>31.77</c:v>
                </c:pt>
                <c:pt idx="3018">
                  <c:v>31.77</c:v>
                </c:pt>
                <c:pt idx="3019">
                  <c:v>31.76</c:v>
                </c:pt>
                <c:pt idx="3020">
                  <c:v>31.76</c:v>
                </c:pt>
                <c:pt idx="3021">
                  <c:v>31.76</c:v>
                </c:pt>
                <c:pt idx="3022">
                  <c:v>31.76</c:v>
                </c:pt>
                <c:pt idx="3023">
                  <c:v>31.76</c:v>
                </c:pt>
                <c:pt idx="3024">
                  <c:v>31.76</c:v>
                </c:pt>
                <c:pt idx="3025">
                  <c:v>31.76</c:v>
                </c:pt>
                <c:pt idx="3026">
                  <c:v>31.76</c:v>
                </c:pt>
                <c:pt idx="3027">
                  <c:v>31.76</c:v>
                </c:pt>
                <c:pt idx="3028">
                  <c:v>31.76</c:v>
                </c:pt>
                <c:pt idx="3029">
                  <c:v>31.77</c:v>
                </c:pt>
                <c:pt idx="3030">
                  <c:v>31.78</c:v>
                </c:pt>
                <c:pt idx="3031">
                  <c:v>31.78</c:v>
                </c:pt>
                <c:pt idx="3032">
                  <c:v>31.78</c:v>
                </c:pt>
                <c:pt idx="3033">
                  <c:v>31.78</c:v>
                </c:pt>
                <c:pt idx="3034">
                  <c:v>31.78</c:v>
                </c:pt>
                <c:pt idx="3035">
                  <c:v>31.78</c:v>
                </c:pt>
                <c:pt idx="3036">
                  <c:v>31.78</c:v>
                </c:pt>
                <c:pt idx="3037">
                  <c:v>31.78</c:v>
                </c:pt>
                <c:pt idx="3038">
                  <c:v>31.78</c:v>
                </c:pt>
                <c:pt idx="3039">
                  <c:v>31.78</c:v>
                </c:pt>
                <c:pt idx="3040">
                  <c:v>31.78</c:v>
                </c:pt>
                <c:pt idx="3041">
                  <c:v>31.78</c:v>
                </c:pt>
                <c:pt idx="3042">
                  <c:v>31.78</c:v>
                </c:pt>
                <c:pt idx="3043">
                  <c:v>31.78</c:v>
                </c:pt>
                <c:pt idx="3044">
                  <c:v>31.78</c:v>
                </c:pt>
                <c:pt idx="3045">
                  <c:v>31.78</c:v>
                </c:pt>
                <c:pt idx="3046">
                  <c:v>31.78</c:v>
                </c:pt>
                <c:pt idx="3047">
                  <c:v>31.78</c:v>
                </c:pt>
                <c:pt idx="3048">
                  <c:v>31.78</c:v>
                </c:pt>
                <c:pt idx="3049">
                  <c:v>31.77</c:v>
                </c:pt>
                <c:pt idx="3050">
                  <c:v>31.77</c:v>
                </c:pt>
                <c:pt idx="3051">
                  <c:v>31.77</c:v>
                </c:pt>
                <c:pt idx="3052">
                  <c:v>31.77</c:v>
                </c:pt>
                <c:pt idx="3053">
                  <c:v>31.77</c:v>
                </c:pt>
                <c:pt idx="3054">
                  <c:v>31.77</c:v>
                </c:pt>
                <c:pt idx="3055">
                  <c:v>31.77</c:v>
                </c:pt>
                <c:pt idx="3056">
                  <c:v>31.77</c:v>
                </c:pt>
                <c:pt idx="3057">
                  <c:v>31.77</c:v>
                </c:pt>
                <c:pt idx="3058">
                  <c:v>31.77</c:v>
                </c:pt>
                <c:pt idx="3059">
                  <c:v>31.77</c:v>
                </c:pt>
                <c:pt idx="3060">
                  <c:v>31.78</c:v>
                </c:pt>
                <c:pt idx="3061">
                  <c:v>31.78</c:v>
                </c:pt>
                <c:pt idx="3062">
                  <c:v>31.78</c:v>
                </c:pt>
                <c:pt idx="3063">
                  <c:v>31.78</c:v>
                </c:pt>
                <c:pt idx="3064">
                  <c:v>31.78</c:v>
                </c:pt>
                <c:pt idx="3065">
                  <c:v>31.78</c:v>
                </c:pt>
                <c:pt idx="3066">
                  <c:v>31.77</c:v>
                </c:pt>
                <c:pt idx="3067">
                  <c:v>31.77</c:v>
                </c:pt>
                <c:pt idx="3068">
                  <c:v>31.77</c:v>
                </c:pt>
                <c:pt idx="3069">
                  <c:v>31.77</c:v>
                </c:pt>
                <c:pt idx="3070">
                  <c:v>31.77</c:v>
                </c:pt>
                <c:pt idx="3071">
                  <c:v>31.77</c:v>
                </c:pt>
                <c:pt idx="3072">
                  <c:v>31.77</c:v>
                </c:pt>
                <c:pt idx="3073">
                  <c:v>31.77</c:v>
                </c:pt>
                <c:pt idx="3074">
                  <c:v>31.77</c:v>
                </c:pt>
                <c:pt idx="3075">
                  <c:v>31.77</c:v>
                </c:pt>
                <c:pt idx="3076">
                  <c:v>31.77</c:v>
                </c:pt>
                <c:pt idx="3077">
                  <c:v>31.77</c:v>
                </c:pt>
                <c:pt idx="3078">
                  <c:v>31.76</c:v>
                </c:pt>
                <c:pt idx="3079">
                  <c:v>31.76</c:v>
                </c:pt>
                <c:pt idx="3080">
                  <c:v>31.76</c:v>
                </c:pt>
                <c:pt idx="3081">
                  <c:v>31.76</c:v>
                </c:pt>
                <c:pt idx="3082">
                  <c:v>31.76</c:v>
                </c:pt>
                <c:pt idx="3083">
                  <c:v>31.76</c:v>
                </c:pt>
                <c:pt idx="3084">
                  <c:v>31.76</c:v>
                </c:pt>
                <c:pt idx="3085">
                  <c:v>31.76</c:v>
                </c:pt>
                <c:pt idx="3086">
                  <c:v>31.76</c:v>
                </c:pt>
                <c:pt idx="3087">
                  <c:v>31.76</c:v>
                </c:pt>
                <c:pt idx="3088">
                  <c:v>31.76</c:v>
                </c:pt>
                <c:pt idx="3089">
                  <c:v>31.76</c:v>
                </c:pt>
                <c:pt idx="3090">
                  <c:v>31.76</c:v>
                </c:pt>
                <c:pt idx="3091">
                  <c:v>31.75</c:v>
                </c:pt>
                <c:pt idx="3092">
                  <c:v>31.75</c:v>
                </c:pt>
                <c:pt idx="3093">
                  <c:v>31.75</c:v>
                </c:pt>
                <c:pt idx="3094">
                  <c:v>31.75</c:v>
                </c:pt>
                <c:pt idx="3095">
                  <c:v>31.75</c:v>
                </c:pt>
                <c:pt idx="3096">
                  <c:v>31.75</c:v>
                </c:pt>
                <c:pt idx="3097">
                  <c:v>31.75</c:v>
                </c:pt>
                <c:pt idx="3098">
                  <c:v>31.75</c:v>
                </c:pt>
                <c:pt idx="3099">
                  <c:v>31.76</c:v>
                </c:pt>
                <c:pt idx="3100">
                  <c:v>31.76</c:v>
                </c:pt>
                <c:pt idx="3101">
                  <c:v>31.76</c:v>
                </c:pt>
                <c:pt idx="3102">
                  <c:v>31.76</c:v>
                </c:pt>
                <c:pt idx="3103">
                  <c:v>31.76</c:v>
                </c:pt>
                <c:pt idx="3104">
                  <c:v>31.76</c:v>
                </c:pt>
                <c:pt idx="3105">
                  <c:v>31.76</c:v>
                </c:pt>
                <c:pt idx="3106">
                  <c:v>31.76</c:v>
                </c:pt>
                <c:pt idx="3107">
                  <c:v>31.76</c:v>
                </c:pt>
                <c:pt idx="3108">
                  <c:v>31.76</c:v>
                </c:pt>
                <c:pt idx="3109">
                  <c:v>31.76</c:v>
                </c:pt>
                <c:pt idx="3110">
                  <c:v>31.76</c:v>
                </c:pt>
                <c:pt idx="3111">
                  <c:v>31.75</c:v>
                </c:pt>
                <c:pt idx="3112">
                  <c:v>31.75</c:v>
                </c:pt>
                <c:pt idx="3113">
                  <c:v>31.75</c:v>
                </c:pt>
                <c:pt idx="3114">
                  <c:v>31.76</c:v>
                </c:pt>
                <c:pt idx="3115">
                  <c:v>31.76</c:v>
                </c:pt>
                <c:pt idx="3116">
                  <c:v>31.76</c:v>
                </c:pt>
                <c:pt idx="3117">
                  <c:v>31.75</c:v>
                </c:pt>
                <c:pt idx="3118">
                  <c:v>31.75</c:v>
                </c:pt>
                <c:pt idx="3119">
                  <c:v>31.75</c:v>
                </c:pt>
                <c:pt idx="3120">
                  <c:v>31.75</c:v>
                </c:pt>
                <c:pt idx="3121">
                  <c:v>31.75</c:v>
                </c:pt>
                <c:pt idx="3122">
                  <c:v>31.75</c:v>
                </c:pt>
                <c:pt idx="3123">
                  <c:v>31.75</c:v>
                </c:pt>
                <c:pt idx="3124">
                  <c:v>31.75</c:v>
                </c:pt>
                <c:pt idx="3125">
                  <c:v>31.75</c:v>
                </c:pt>
                <c:pt idx="3126">
                  <c:v>31.75</c:v>
                </c:pt>
                <c:pt idx="3127">
                  <c:v>31.75</c:v>
                </c:pt>
                <c:pt idx="3128">
                  <c:v>31.75</c:v>
                </c:pt>
                <c:pt idx="3129">
                  <c:v>31.75</c:v>
                </c:pt>
                <c:pt idx="3130">
                  <c:v>31.74</c:v>
                </c:pt>
                <c:pt idx="3131">
                  <c:v>31.74</c:v>
                </c:pt>
                <c:pt idx="3132">
                  <c:v>31.74</c:v>
                </c:pt>
                <c:pt idx="3133">
                  <c:v>31.74</c:v>
                </c:pt>
                <c:pt idx="3134">
                  <c:v>31.74</c:v>
                </c:pt>
                <c:pt idx="3135">
                  <c:v>31.74</c:v>
                </c:pt>
                <c:pt idx="3136">
                  <c:v>31.74</c:v>
                </c:pt>
                <c:pt idx="3137">
                  <c:v>31.74</c:v>
                </c:pt>
                <c:pt idx="3138">
                  <c:v>31.74</c:v>
                </c:pt>
                <c:pt idx="3139">
                  <c:v>31.74</c:v>
                </c:pt>
                <c:pt idx="3140">
                  <c:v>31.74</c:v>
                </c:pt>
                <c:pt idx="3141">
                  <c:v>31.74</c:v>
                </c:pt>
                <c:pt idx="3142">
                  <c:v>31.74</c:v>
                </c:pt>
                <c:pt idx="3143">
                  <c:v>31.74</c:v>
                </c:pt>
                <c:pt idx="3144">
                  <c:v>31.74</c:v>
                </c:pt>
                <c:pt idx="3145">
                  <c:v>31.74</c:v>
                </c:pt>
                <c:pt idx="3146">
                  <c:v>31.74</c:v>
                </c:pt>
                <c:pt idx="3147">
                  <c:v>31.73</c:v>
                </c:pt>
                <c:pt idx="3148">
                  <c:v>31.73</c:v>
                </c:pt>
                <c:pt idx="3149">
                  <c:v>31.73</c:v>
                </c:pt>
                <c:pt idx="3150">
                  <c:v>31.72</c:v>
                </c:pt>
                <c:pt idx="3151">
                  <c:v>31.72</c:v>
                </c:pt>
                <c:pt idx="3152">
                  <c:v>31.72</c:v>
                </c:pt>
                <c:pt idx="3153">
                  <c:v>31.72</c:v>
                </c:pt>
                <c:pt idx="3154">
                  <c:v>31.72</c:v>
                </c:pt>
                <c:pt idx="3155">
                  <c:v>31.71</c:v>
                </c:pt>
                <c:pt idx="3156">
                  <c:v>31.71</c:v>
                </c:pt>
                <c:pt idx="3157">
                  <c:v>31.7</c:v>
                </c:pt>
                <c:pt idx="3158">
                  <c:v>31.7</c:v>
                </c:pt>
                <c:pt idx="3159">
                  <c:v>31.7</c:v>
                </c:pt>
                <c:pt idx="3160">
                  <c:v>31.7</c:v>
                </c:pt>
                <c:pt idx="3161">
                  <c:v>31.69</c:v>
                </c:pt>
                <c:pt idx="3162">
                  <c:v>31.69</c:v>
                </c:pt>
                <c:pt idx="3163">
                  <c:v>31.68</c:v>
                </c:pt>
                <c:pt idx="3164">
                  <c:v>31.68</c:v>
                </c:pt>
                <c:pt idx="3165">
                  <c:v>31.67</c:v>
                </c:pt>
                <c:pt idx="3166">
                  <c:v>31.67</c:v>
                </c:pt>
                <c:pt idx="3167">
                  <c:v>31.66</c:v>
                </c:pt>
                <c:pt idx="3168">
                  <c:v>31.66</c:v>
                </c:pt>
                <c:pt idx="3169">
                  <c:v>31.66</c:v>
                </c:pt>
                <c:pt idx="3170">
                  <c:v>31.66</c:v>
                </c:pt>
                <c:pt idx="3171">
                  <c:v>31.66</c:v>
                </c:pt>
                <c:pt idx="3172">
                  <c:v>31.66</c:v>
                </c:pt>
                <c:pt idx="3173">
                  <c:v>31.66</c:v>
                </c:pt>
                <c:pt idx="3174">
                  <c:v>31.66</c:v>
                </c:pt>
                <c:pt idx="3175">
                  <c:v>31.66</c:v>
                </c:pt>
                <c:pt idx="3176">
                  <c:v>31.66</c:v>
                </c:pt>
                <c:pt idx="3177">
                  <c:v>31.66</c:v>
                </c:pt>
                <c:pt idx="3178">
                  <c:v>31.65</c:v>
                </c:pt>
                <c:pt idx="3179">
                  <c:v>31.65</c:v>
                </c:pt>
                <c:pt idx="3180">
                  <c:v>31.65</c:v>
                </c:pt>
                <c:pt idx="3181">
                  <c:v>31.65</c:v>
                </c:pt>
                <c:pt idx="3182">
                  <c:v>31.65</c:v>
                </c:pt>
                <c:pt idx="3183">
                  <c:v>31.65</c:v>
                </c:pt>
                <c:pt idx="3184">
                  <c:v>31.65</c:v>
                </c:pt>
                <c:pt idx="3185">
                  <c:v>31.65</c:v>
                </c:pt>
                <c:pt idx="3186">
                  <c:v>31.65</c:v>
                </c:pt>
                <c:pt idx="3187">
                  <c:v>31.65</c:v>
                </c:pt>
                <c:pt idx="3188">
                  <c:v>31.65</c:v>
                </c:pt>
                <c:pt idx="3189">
                  <c:v>31.65</c:v>
                </c:pt>
                <c:pt idx="3190">
                  <c:v>31.65</c:v>
                </c:pt>
                <c:pt idx="3191">
                  <c:v>31.65</c:v>
                </c:pt>
                <c:pt idx="3192">
                  <c:v>31.65</c:v>
                </c:pt>
                <c:pt idx="3193">
                  <c:v>31.65</c:v>
                </c:pt>
                <c:pt idx="3194">
                  <c:v>31.65</c:v>
                </c:pt>
                <c:pt idx="3195">
                  <c:v>31.65</c:v>
                </c:pt>
                <c:pt idx="3196">
                  <c:v>31.65</c:v>
                </c:pt>
                <c:pt idx="3197">
                  <c:v>31.65</c:v>
                </c:pt>
                <c:pt idx="3198">
                  <c:v>31.65</c:v>
                </c:pt>
                <c:pt idx="3199">
                  <c:v>31.65</c:v>
                </c:pt>
                <c:pt idx="3200">
                  <c:v>31.65</c:v>
                </c:pt>
                <c:pt idx="3201">
                  <c:v>31.65</c:v>
                </c:pt>
                <c:pt idx="3202">
                  <c:v>31.65</c:v>
                </c:pt>
                <c:pt idx="3203">
                  <c:v>31.65</c:v>
                </c:pt>
                <c:pt idx="3204">
                  <c:v>31.65</c:v>
                </c:pt>
                <c:pt idx="3205">
                  <c:v>31.65</c:v>
                </c:pt>
                <c:pt idx="3206">
                  <c:v>31.65</c:v>
                </c:pt>
                <c:pt idx="3207">
                  <c:v>31.65</c:v>
                </c:pt>
                <c:pt idx="3208">
                  <c:v>31.65</c:v>
                </c:pt>
                <c:pt idx="3209">
                  <c:v>31.65</c:v>
                </c:pt>
                <c:pt idx="3210">
                  <c:v>31.65</c:v>
                </c:pt>
                <c:pt idx="3211">
                  <c:v>31.65</c:v>
                </c:pt>
                <c:pt idx="3212">
                  <c:v>31.65</c:v>
                </c:pt>
                <c:pt idx="3213">
                  <c:v>31.65</c:v>
                </c:pt>
                <c:pt idx="3214">
                  <c:v>31.65</c:v>
                </c:pt>
                <c:pt idx="3215">
                  <c:v>31.65</c:v>
                </c:pt>
                <c:pt idx="3216">
                  <c:v>31.65</c:v>
                </c:pt>
                <c:pt idx="3217">
                  <c:v>31.65</c:v>
                </c:pt>
                <c:pt idx="3218">
                  <c:v>31.65</c:v>
                </c:pt>
                <c:pt idx="3219">
                  <c:v>31.65</c:v>
                </c:pt>
                <c:pt idx="3220">
                  <c:v>31.65</c:v>
                </c:pt>
                <c:pt idx="3221">
                  <c:v>31.65</c:v>
                </c:pt>
                <c:pt idx="3222">
                  <c:v>31.65</c:v>
                </c:pt>
                <c:pt idx="3223">
                  <c:v>31.65</c:v>
                </c:pt>
                <c:pt idx="3224">
                  <c:v>31.65</c:v>
                </c:pt>
                <c:pt idx="3225">
                  <c:v>31.65</c:v>
                </c:pt>
                <c:pt idx="3226">
                  <c:v>31.65</c:v>
                </c:pt>
                <c:pt idx="3227">
                  <c:v>31.65</c:v>
                </c:pt>
                <c:pt idx="3228">
                  <c:v>31.65</c:v>
                </c:pt>
                <c:pt idx="3229">
                  <c:v>31.65</c:v>
                </c:pt>
                <c:pt idx="3230">
                  <c:v>31.65</c:v>
                </c:pt>
                <c:pt idx="3231">
                  <c:v>31.65</c:v>
                </c:pt>
                <c:pt idx="3232">
                  <c:v>31.65</c:v>
                </c:pt>
                <c:pt idx="3233">
                  <c:v>31.65</c:v>
                </c:pt>
                <c:pt idx="3234">
                  <c:v>31.65</c:v>
                </c:pt>
                <c:pt idx="3235">
                  <c:v>31.65</c:v>
                </c:pt>
                <c:pt idx="3236">
                  <c:v>31.65</c:v>
                </c:pt>
                <c:pt idx="3237">
                  <c:v>31.65</c:v>
                </c:pt>
                <c:pt idx="3238">
                  <c:v>31.65</c:v>
                </c:pt>
                <c:pt idx="3239">
                  <c:v>31.65</c:v>
                </c:pt>
                <c:pt idx="3240">
                  <c:v>31.65</c:v>
                </c:pt>
                <c:pt idx="3241">
                  <c:v>31.65</c:v>
                </c:pt>
                <c:pt idx="3242">
                  <c:v>31.65</c:v>
                </c:pt>
                <c:pt idx="3243">
                  <c:v>31.65</c:v>
                </c:pt>
                <c:pt idx="3244">
                  <c:v>31.65</c:v>
                </c:pt>
                <c:pt idx="3245">
                  <c:v>31.65</c:v>
                </c:pt>
                <c:pt idx="3246">
                  <c:v>31.65</c:v>
                </c:pt>
                <c:pt idx="3247">
                  <c:v>31.65</c:v>
                </c:pt>
                <c:pt idx="3248">
                  <c:v>31.65</c:v>
                </c:pt>
                <c:pt idx="3249">
                  <c:v>31.65</c:v>
                </c:pt>
                <c:pt idx="3250">
                  <c:v>31.65</c:v>
                </c:pt>
                <c:pt idx="3251">
                  <c:v>31.65</c:v>
                </c:pt>
                <c:pt idx="3252">
                  <c:v>31.65</c:v>
                </c:pt>
                <c:pt idx="3253">
                  <c:v>31.65</c:v>
                </c:pt>
                <c:pt idx="3254">
                  <c:v>31.65</c:v>
                </c:pt>
                <c:pt idx="3255">
                  <c:v>31.65</c:v>
                </c:pt>
                <c:pt idx="3256">
                  <c:v>31.65</c:v>
                </c:pt>
                <c:pt idx="3257">
                  <c:v>31.65</c:v>
                </c:pt>
                <c:pt idx="3258">
                  <c:v>31.65</c:v>
                </c:pt>
                <c:pt idx="3259">
                  <c:v>31.65</c:v>
                </c:pt>
                <c:pt idx="3260">
                  <c:v>31.65</c:v>
                </c:pt>
                <c:pt idx="3261">
                  <c:v>31.65</c:v>
                </c:pt>
                <c:pt idx="3262">
                  <c:v>31.65</c:v>
                </c:pt>
                <c:pt idx="3263">
                  <c:v>31.65</c:v>
                </c:pt>
                <c:pt idx="3264">
                  <c:v>31.65</c:v>
                </c:pt>
                <c:pt idx="3265">
                  <c:v>31.65</c:v>
                </c:pt>
                <c:pt idx="3266">
                  <c:v>31.65</c:v>
                </c:pt>
                <c:pt idx="3267">
                  <c:v>31.65</c:v>
                </c:pt>
                <c:pt idx="3268">
                  <c:v>31.65</c:v>
                </c:pt>
                <c:pt idx="3269">
                  <c:v>31.65</c:v>
                </c:pt>
                <c:pt idx="3270">
                  <c:v>31.65</c:v>
                </c:pt>
                <c:pt idx="3271">
                  <c:v>31.65</c:v>
                </c:pt>
                <c:pt idx="3272">
                  <c:v>31.65</c:v>
                </c:pt>
                <c:pt idx="3273">
                  <c:v>31.65</c:v>
                </c:pt>
                <c:pt idx="3274">
                  <c:v>31.65</c:v>
                </c:pt>
                <c:pt idx="3275">
                  <c:v>31.65</c:v>
                </c:pt>
                <c:pt idx="3276">
                  <c:v>31.65</c:v>
                </c:pt>
                <c:pt idx="3277">
                  <c:v>31.65</c:v>
                </c:pt>
                <c:pt idx="3278">
                  <c:v>31.65</c:v>
                </c:pt>
                <c:pt idx="3279">
                  <c:v>31.65</c:v>
                </c:pt>
                <c:pt idx="3280">
                  <c:v>31.65</c:v>
                </c:pt>
                <c:pt idx="3281">
                  <c:v>31.65</c:v>
                </c:pt>
                <c:pt idx="3282">
                  <c:v>31.65</c:v>
                </c:pt>
                <c:pt idx="3283">
                  <c:v>31.65</c:v>
                </c:pt>
                <c:pt idx="3284">
                  <c:v>31.65</c:v>
                </c:pt>
                <c:pt idx="3285">
                  <c:v>31.65</c:v>
                </c:pt>
                <c:pt idx="3286">
                  <c:v>31.65</c:v>
                </c:pt>
                <c:pt idx="3287">
                  <c:v>31.65</c:v>
                </c:pt>
                <c:pt idx="3288">
                  <c:v>31.65</c:v>
                </c:pt>
                <c:pt idx="3289">
                  <c:v>31.65</c:v>
                </c:pt>
                <c:pt idx="3290">
                  <c:v>31.65</c:v>
                </c:pt>
                <c:pt idx="3291">
                  <c:v>31.65</c:v>
                </c:pt>
                <c:pt idx="3292">
                  <c:v>31.65</c:v>
                </c:pt>
                <c:pt idx="3293">
                  <c:v>31.65</c:v>
                </c:pt>
                <c:pt idx="3294">
                  <c:v>31.65</c:v>
                </c:pt>
                <c:pt idx="3295">
                  <c:v>31.65</c:v>
                </c:pt>
                <c:pt idx="3296">
                  <c:v>31.65</c:v>
                </c:pt>
                <c:pt idx="3297">
                  <c:v>31.65</c:v>
                </c:pt>
                <c:pt idx="3298">
                  <c:v>31.65</c:v>
                </c:pt>
                <c:pt idx="3299">
                  <c:v>31.65</c:v>
                </c:pt>
                <c:pt idx="3300">
                  <c:v>31.65</c:v>
                </c:pt>
                <c:pt idx="3301">
                  <c:v>31.65</c:v>
                </c:pt>
                <c:pt idx="3302">
                  <c:v>31.65</c:v>
                </c:pt>
                <c:pt idx="3303">
                  <c:v>31.65</c:v>
                </c:pt>
                <c:pt idx="3304">
                  <c:v>31.65</c:v>
                </c:pt>
                <c:pt idx="3305">
                  <c:v>31.65</c:v>
                </c:pt>
                <c:pt idx="3306">
                  <c:v>31.65</c:v>
                </c:pt>
                <c:pt idx="3307">
                  <c:v>31.65</c:v>
                </c:pt>
                <c:pt idx="3308">
                  <c:v>31.65</c:v>
                </c:pt>
                <c:pt idx="3309">
                  <c:v>31.65</c:v>
                </c:pt>
                <c:pt idx="3310">
                  <c:v>31.65</c:v>
                </c:pt>
                <c:pt idx="3311">
                  <c:v>31.65</c:v>
                </c:pt>
                <c:pt idx="3312">
                  <c:v>31.65</c:v>
                </c:pt>
                <c:pt idx="3313">
                  <c:v>31.65</c:v>
                </c:pt>
                <c:pt idx="3314">
                  <c:v>31.65</c:v>
                </c:pt>
                <c:pt idx="3315">
                  <c:v>31.65</c:v>
                </c:pt>
                <c:pt idx="3316">
                  <c:v>31.65</c:v>
                </c:pt>
                <c:pt idx="3317">
                  <c:v>31.65</c:v>
                </c:pt>
                <c:pt idx="3318">
                  <c:v>31.65</c:v>
                </c:pt>
                <c:pt idx="3319">
                  <c:v>31.65</c:v>
                </c:pt>
                <c:pt idx="3320">
                  <c:v>31.65</c:v>
                </c:pt>
                <c:pt idx="3321">
                  <c:v>31.65</c:v>
                </c:pt>
                <c:pt idx="3322">
                  <c:v>31.65</c:v>
                </c:pt>
                <c:pt idx="3323">
                  <c:v>31.65</c:v>
                </c:pt>
                <c:pt idx="3324">
                  <c:v>31.65</c:v>
                </c:pt>
                <c:pt idx="3325">
                  <c:v>31.65</c:v>
                </c:pt>
                <c:pt idx="3326">
                  <c:v>31.65</c:v>
                </c:pt>
                <c:pt idx="3327">
                  <c:v>31.65</c:v>
                </c:pt>
                <c:pt idx="3328">
                  <c:v>31.65</c:v>
                </c:pt>
                <c:pt idx="3329">
                  <c:v>31.65</c:v>
                </c:pt>
                <c:pt idx="3330">
                  <c:v>31.65</c:v>
                </c:pt>
                <c:pt idx="3331">
                  <c:v>31.65</c:v>
                </c:pt>
                <c:pt idx="3332">
                  <c:v>31.65</c:v>
                </c:pt>
                <c:pt idx="3333">
                  <c:v>31.65</c:v>
                </c:pt>
                <c:pt idx="3334">
                  <c:v>31.65</c:v>
                </c:pt>
                <c:pt idx="3335">
                  <c:v>31.65</c:v>
                </c:pt>
                <c:pt idx="3336">
                  <c:v>31.65</c:v>
                </c:pt>
                <c:pt idx="3337">
                  <c:v>31.65</c:v>
                </c:pt>
                <c:pt idx="3338">
                  <c:v>31.65</c:v>
                </c:pt>
                <c:pt idx="3339">
                  <c:v>31.65</c:v>
                </c:pt>
                <c:pt idx="3340">
                  <c:v>31.65</c:v>
                </c:pt>
                <c:pt idx="3341">
                  <c:v>31.65</c:v>
                </c:pt>
                <c:pt idx="3342">
                  <c:v>31.65</c:v>
                </c:pt>
                <c:pt idx="3343">
                  <c:v>31.65</c:v>
                </c:pt>
                <c:pt idx="3344">
                  <c:v>31.65</c:v>
                </c:pt>
                <c:pt idx="3345">
                  <c:v>31.65</c:v>
                </c:pt>
                <c:pt idx="3346">
                  <c:v>31.65</c:v>
                </c:pt>
                <c:pt idx="3347">
                  <c:v>31.65</c:v>
                </c:pt>
                <c:pt idx="3348">
                  <c:v>31.65</c:v>
                </c:pt>
                <c:pt idx="3349">
                  <c:v>31.65</c:v>
                </c:pt>
                <c:pt idx="3350">
                  <c:v>31.65</c:v>
                </c:pt>
                <c:pt idx="3351">
                  <c:v>31.65</c:v>
                </c:pt>
                <c:pt idx="3352">
                  <c:v>31.65</c:v>
                </c:pt>
                <c:pt idx="3353">
                  <c:v>31.65</c:v>
                </c:pt>
                <c:pt idx="3354">
                  <c:v>31.65</c:v>
                </c:pt>
                <c:pt idx="3355">
                  <c:v>31.65</c:v>
                </c:pt>
                <c:pt idx="3356">
                  <c:v>31.65</c:v>
                </c:pt>
                <c:pt idx="3357">
                  <c:v>31.65</c:v>
                </c:pt>
                <c:pt idx="3358">
                  <c:v>31.65</c:v>
                </c:pt>
                <c:pt idx="3359">
                  <c:v>31.65</c:v>
                </c:pt>
                <c:pt idx="3360">
                  <c:v>31.65</c:v>
                </c:pt>
                <c:pt idx="3361">
                  <c:v>31.65</c:v>
                </c:pt>
                <c:pt idx="3362">
                  <c:v>31.65</c:v>
                </c:pt>
                <c:pt idx="3363">
                  <c:v>31.65</c:v>
                </c:pt>
                <c:pt idx="3364">
                  <c:v>31.65</c:v>
                </c:pt>
                <c:pt idx="3365">
                  <c:v>31.65</c:v>
                </c:pt>
                <c:pt idx="3366">
                  <c:v>31.65</c:v>
                </c:pt>
                <c:pt idx="3367">
                  <c:v>31.65</c:v>
                </c:pt>
                <c:pt idx="3368">
                  <c:v>31.65</c:v>
                </c:pt>
                <c:pt idx="3369">
                  <c:v>31.65</c:v>
                </c:pt>
                <c:pt idx="3370">
                  <c:v>31.65</c:v>
                </c:pt>
                <c:pt idx="3371">
                  <c:v>31.65</c:v>
                </c:pt>
                <c:pt idx="3372">
                  <c:v>31.65</c:v>
                </c:pt>
                <c:pt idx="3373">
                  <c:v>31.65</c:v>
                </c:pt>
                <c:pt idx="3374">
                  <c:v>31.65</c:v>
                </c:pt>
                <c:pt idx="3375">
                  <c:v>31.65</c:v>
                </c:pt>
                <c:pt idx="3376">
                  <c:v>31.65</c:v>
                </c:pt>
                <c:pt idx="3377">
                  <c:v>31.65</c:v>
                </c:pt>
                <c:pt idx="3378">
                  <c:v>31.65</c:v>
                </c:pt>
                <c:pt idx="3379">
                  <c:v>31.65</c:v>
                </c:pt>
                <c:pt idx="3380">
                  <c:v>31.65</c:v>
                </c:pt>
                <c:pt idx="3381">
                  <c:v>31.65</c:v>
                </c:pt>
                <c:pt idx="3382">
                  <c:v>31.65</c:v>
                </c:pt>
                <c:pt idx="3383">
                  <c:v>31.65</c:v>
                </c:pt>
                <c:pt idx="3384">
                  <c:v>31.65</c:v>
                </c:pt>
                <c:pt idx="3385">
                  <c:v>31.65</c:v>
                </c:pt>
                <c:pt idx="3386">
                  <c:v>31.65</c:v>
                </c:pt>
                <c:pt idx="3387">
                  <c:v>31.65</c:v>
                </c:pt>
                <c:pt idx="3388">
                  <c:v>31.65</c:v>
                </c:pt>
                <c:pt idx="3389">
                  <c:v>31.65</c:v>
                </c:pt>
                <c:pt idx="3390">
                  <c:v>31.65</c:v>
                </c:pt>
                <c:pt idx="3391">
                  <c:v>31.65</c:v>
                </c:pt>
                <c:pt idx="3392">
                  <c:v>31.65</c:v>
                </c:pt>
                <c:pt idx="3393">
                  <c:v>31.65</c:v>
                </c:pt>
                <c:pt idx="3394">
                  <c:v>31.65</c:v>
                </c:pt>
                <c:pt idx="3395">
                  <c:v>31.65</c:v>
                </c:pt>
                <c:pt idx="3396">
                  <c:v>31.65</c:v>
                </c:pt>
                <c:pt idx="3397">
                  <c:v>31.65</c:v>
                </c:pt>
                <c:pt idx="3398">
                  <c:v>31.65</c:v>
                </c:pt>
                <c:pt idx="3399">
                  <c:v>31.65</c:v>
                </c:pt>
                <c:pt idx="3400">
                  <c:v>31.65</c:v>
                </c:pt>
                <c:pt idx="3401">
                  <c:v>31.65</c:v>
                </c:pt>
                <c:pt idx="3402">
                  <c:v>31.65</c:v>
                </c:pt>
                <c:pt idx="3403">
                  <c:v>31.65</c:v>
                </c:pt>
                <c:pt idx="3404">
                  <c:v>31.65</c:v>
                </c:pt>
                <c:pt idx="3405">
                  <c:v>31.65</c:v>
                </c:pt>
                <c:pt idx="3406">
                  <c:v>31.65</c:v>
                </c:pt>
                <c:pt idx="3407">
                  <c:v>31.65</c:v>
                </c:pt>
                <c:pt idx="3408">
                  <c:v>31.65</c:v>
                </c:pt>
                <c:pt idx="3409">
                  <c:v>31.65</c:v>
                </c:pt>
                <c:pt idx="3410">
                  <c:v>31.65</c:v>
                </c:pt>
                <c:pt idx="3411">
                  <c:v>31.65</c:v>
                </c:pt>
                <c:pt idx="3412">
                  <c:v>31.65</c:v>
                </c:pt>
                <c:pt idx="3413">
                  <c:v>31.65</c:v>
                </c:pt>
                <c:pt idx="3414">
                  <c:v>31.65</c:v>
                </c:pt>
                <c:pt idx="3415">
                  <c:v>31.65</c:v>
                </c:pt>
                <c:pt idx="3416">
                  <c:v>31.65</c:v>
                </c:pt>
                <c:pt idx="3417">
                  <c:v>31.65</c:v>
                </c:pt>
                <c:pt idx="3418">
                  <c:v>31.65</c:v>
                </c:pt>
                <c:pt idx="3419">
                  <c:v>31.65</c:v>
                </c:pt>
                <c:pt idx="3420">
                  <c:v>31.65</c:v>
                </c:pt>
                <c:pt idx="3421">
                  <c:v>31.65</c:v>
                </c:pt>
                <c:pt idx="3422">
                  <c:v>31.65</c:v>
                </c:pt>
                <c:pt idx="3423">
                  <c:v>31.65</c:v>
                </c:pt>
                <c:pt idx="3424">
                  <c:v>31.65</c:v>
                </c:pt>
                <c:pt idx="3425">
                  <c:v>31.65</c:v>
                </c:pt>
                <c:pt idx="3426">
                  <c:v>31.65</c:v>
                </c:pt>
                <c:pt idx="3427">
                  <c:v>31.65</c:v>
                </c:pt>
                <c:pt idx="3428">
                  <c:v>31.65</c:v>
                </c:pt>
                <c:pt idx="3429">
                  <c:v>31.65</c:v>
                </c:pt>
                <c:pt idx="3430">
                  <c:v>31.65</c:v>
                </c:pt>
                <c:pt idx="3431">
                  <c:v>31.65</c:v>
                </c:pt>
                <c:pt idx="3432">
                  <c:v>31.65</c:v>
                </c:pt>
                <c:pt idx="3433">
                  <c:v>31.65</c:v>
                </c:pt>
                <c:pt idx="3434">
                  <c:v>31.65</c:v>
                </c:pt>
                <c:pt idx="3435">
                  <c:v>31.65</c:v>
                </c:pt>
                <c:pt idx="3436">
                  <c:v>31.65</c:v>
                </c:pt>
                <c:pt idx="3437">
                  <c:v>31.65</c:v>
                </c:pt>
                <c:pt idx="3438">
                  <c:v>31.65</c:v>
                </c:pt>
                <c:pt idx="3439">
                  <c:v>31.65</c:v>
                </c:pt>
                <c:pt idx="3440">
                  <c:v>31.65</c:v>
                </c:pt>
                <c:pt idx="3441">
                  <c:v>31.65</c:v>
                </c:pt>
                <c:pt idx="3442">
                  <c:v>31.65</c:v>
                </c:pt>
                <c:pt idx="3443">
                  <c:v>31.65</c:v>
                </c:pt>
                <c:pt idx="3444">
                  <c:v>31.65</c:v>
                </c:pt>
                <c:pt idx="3445">
                  <c:v>31.65</c:v>
                </c:pt>
                <c:pt idx="3446">
                  <c:v>31.65</c:v>
                </c:pt>
                <c:pt idx="3447">
                  <c:v>31.65</c:v>
                </c:pt>
                <c:pt idx="3448">
                  <c:v>31.65</c:v>
                </c:pt>
                <c:pt idx="3449">
                  <c:v>31.65</c:v>
                </c:pt>
                <c:pt idx="3450">
                  <c:v>31.65</c:v>
                </c:pt>
                <c:pt idx="3451">
                  <c:v>31.65</c:v>
                </c:pt>
                <c:pt idx="3452">
                  <c:v>31.65</c:v>
                </c:pt>
                <c:pt idx="3453">
                  <c:v>31.65</c:v>
                </c:pt>
                <c:pt idx="3454">
                  <c:v>31.65</c:v>
                </c:pt>
                <c:pt idx="3455">
                  <c:v>31.65</c:v>
                </c:pt>
                <c:pt idx="3456">
                  <c:v>31.65</c:v>
                </c:pt>
                <c:pt idx="3457">
                  <c:v>31.65</c:v>
                </c:pt>
                <c:pt idx="3458">
                  <c:v>31.65</c:v>
                </c:pt>
                <c:pt idx="3459">
                  <c:v>31.65</c:v>
                </c:pt>
                <c:pt idx="3460">
                  <c:v>31.65</c:v>
                </c:pt>
                <c:pt idx="3461">
                  <c:v>31.65</c:v>
                </c:pt>
                <c:pt idx="3462">
                  <c:v>31.65</c:v>
                </c:pt>
                <c:pt idx="3463">
                  <c:v>31.65</c:v>
                </c:pt>
                <c:pt idx="3464">
                  <c:v>31.65</c:v>
                </c:pt>
                <c:pt idx="3465">
                  <c:v>31.65</c:v>
                </c:pt>
                <c:pt idx="3466">
                  <c:v>31.65</c:v>
                </c:pt>
                <c:pt idx="3467">
                  <c:v>31.65</c:v>
                </c:pt>
                <c:pt idx="3468">
                  <c:v>31.65</c:v>
                </c:pt>
                <c:pt idx="3469">
                  <c:v>31.65</c:v>
                </c:pt>
                <c:pt idx="3470">
                  <c:v>31.65</c:v>
                </c:pt>
                <c:pt idx="3471">
                  <c:v>31.65</c:v>
                </c:pt>
                <c:pt idx="3472">
                  <c:v>31.65</c:v>
                </c:pt>
                <c:pt idx="3473">
                  <c:v>31.65</c:v>
                </c:pt>
                <c:pt idx="3474">
                  <c:v>31.65</c:v>
                </c:pt>
                <c:pt idx="3475">
                  <c:v>31.65</c:v>
                </c:pt>
                <c:pt idx="3476">
                  <c:v>31.65</c:v>
                </c:pt>
                <c:pt idx="3477">
                  <c:v>31.65</c:v>
                </c:pt>
                <c:pt idx="3478">
                  <c:v>31.65</c:v>
                </c:pt>
                <c:pt idx="3479">
                  <c:v>31.65</c:v>
                </c:pt>
                <c:pt idx="3480">
                  <c:v>31.65</c:v>
                </c:pt>
                <c:pt idx="3481">
                  <c:v>31.65</c:v>
                </c:pt>
                <c:pt idx="3482">
                  <c:v>31.65</c:v>
                </c:pt>
                <c:pt idx="3483">
                  <c:v>31.65</c:v>
                </c:pt>
                <c:pt idx="3484">
                  <c:v>31.65</c:v>
                </c:pt>
                <c:pt idx="3485">
                  <c:v>31.65</c:v>
                </c:pt>
                <c:pt idx="3486">
                  <c:v>31.65</c:v>
                </c:pt>
                <c:pt idx="3487">
                  <c:v>31.65</c:v>
                </c:pt>
                <c:pt idx="3488">
                  <c:v>31.65</c:v>
                </c:pt>
                <c:pt idx="3489">
                  <c:v>31.65</c:v>
                </c:pt>
                <c:pt idx="3490">
                  <c:v>31.65</c:v>
                </c:pt>
                <c:pt idx="3491">
                  <c:v>31.65</c:v>
                </c:pt>
                <c:pt idx="3492">
                  <c:v>31.65</c:v>
                </c:pt>
                <c:pt idx="3493">
                  <c:v>31.65</c:v>
                </c:pt>
                <c:pt idx="3494">
                  <c:v>31.65</c:v>
                </c:pt>
                <c:pt idx="3495">
                  <c:v>31.65</c:v>
                </c:pt>
                <c:pt idx="3496">
                  <c:v>31.65</c:v>
                </c:pt>
                <c:pt idx="3497">
                  <c:v>31.65</c:v>
                </c:pt>
                <c:pt idx="3498">
                  <c:v>31.65</c:v>
                </c:pt>
                <c:pt idx="3499">
                  <c:v>31.65</c:v>
                </c:pt>
                <c:pt idx="3500">
                  <c:v>31.65</c:v>
                </c:pt>
                <c:pt idx="3501">
                  <c:v>31.65</c:v>
                </c:pt>
                <c:pt idx="3502">
                  <c:v>31.65</c:v>
                </c:pt>
                <c:pt idx="3503">
                  <c:v>31.65</c:v>
                </c:pt>
                <c:pt idx="3504">
                  <c:v>31.65</c:v>
                </c:pt>
                <c:pt idx="3505">
                  <c:v>31.65</c:v>
                </c:pt>
                <c:pt idx="3506">
                  <c:v>31.65</c:v>
                </c:pt>
                <c:pt idx="3507">
                  <c:v>31.65</c:v>
                </c:pt>
                <c:pt idx="3508">
                  <c:v>31.65</c:v>
                </c:pt>
                <c:pt idx="3509">
                  <c:v>31.65</c:v>
                </c:pt>
                <c:pt idx="3510">
                  <c:v>31.65</c:v>
                </c:pt>
                <c:pt idx="3511">
                  <c:v>31.65</c:v>
                </c:pt>
                <c:pt idx="3512">
                  <c:v>31.65</c:v>
                </c:pt>
                <c:pt idx="3513">
                  <c:v>31.65</c:v>
                </c:pt>
                <c:pt idx="3514">
                  <c:v>31.65</c:v>
                </c:pt>
                <c:pt idx="3515">
                  <c:v>31.65</c:v>
                </c:pt>
                <c:pt idx="3516">
                  <c:v>31.65</c:v>
                </c:pt>
                <c:pt idx="3517">
                  <c:v>31.65</c:v>
                </c:pt>
                <c:pt idx="3518">
                  <c:v>31.65</c:v>
                </c:pt>
                <c:pt idx="3519">
                  <c:v>31.65</c:v>
                </c:pt>
                <c:pt idx="3520">
                  <c:v>31.65</c:v>
                </c:pt>
                <c:pt idx="3521">
                  <c:v>31.65</c:v>
                </c:pt>
                <c:pt idx="3522">
                  <c:v>31.65</c:v>
                </c:pt>
                <c:pt idx="3523">
                  <c:v>31.65</c:v>
                </c:pt>
                <c:pt idx="3524">
                  <c:v>31.65</c:v>
                </c:pt>
                <c:pt idx="3525">
                  <c:v>31.65</c:v>
                </c:pt>
                <c:pt idx="3526">
                  <c:v>31.65</c:v>
                </c:pt>
                <c:pt idx="3527">
                  <c:v>31.65</c:v>
                </c:pt>
                <c:pt idx="3528">
                  <c:v>31.65</c:v>
                </c:pt>
                <c:pt idx="3529">
                  <c:v>31.65</c:v>
                </c:pt>
                <c:pt idx="3530">
                  <c:v>31.65</c:v>
                </c:pt>
                <c:pt idx="3531">
                  <c:v>31.65</c:v>
                </c:pt>
                <c:pt idx="3532">
                  <c:v>31.65</c:v>
                </c:pt>
                <c:pt idx="3533">
                  <c:v>31.65</c:v>
                </c:pt>
                <c:pt idx="3534">
                  <c:v>31.65</c:v>
                </c:pt>
                <c:pt idx="3535">
                  <c:v>31.65</c:v>
                </c:pt>
                <c:pt idx="3536">
                  <c:v>31.65</c:v>
                </c:pt>
                <c:pt idx="3537">
                  <c:v>31.65</c:v>
                </c:pt>
                <c:pt idx="3538">
                  <c:v>31.65</c:v>
                </c:pt>
                <c:pt idx="3539">
                  <c:v>31.65</c:v>
                </c:pt>
                <c:pt idx="3540">
                  <c:v>31.65</c:v>
                </c:pt>
                <c:pt idx="3541">
                  <c:v>31.65</c:v>
                </c:pt>
                <c:pt idx="3542">
                  <c:v>31.65</c:v>
                </c:pt>
                <c:pt idx="3543">
                  <c:v>31.65</c:v>
                </c:pt>
                <c:pt idx="3544">
                  <c:v>31.65</c:v>
                </c:pt>
                <c:pt idx="3545">
                  <c:v>31.65</c:v>
                </c:pt>
                <c:pt idx="3546">
                  <c:v>31.65</c:v>
                </c:pt>
                <c:pt idx="3547">
                  <c:v>31.65</c:v>
                </c:pt>
                <c:pt idx="3548">
                  <c:v>31.65</c:v>
                </c:pt>
                <c:pt idx="3549">
                  <c:v>31.65</c:v>
                </c:pt>
                <c:pt idx="3550">
                  <c:v>31.65</c:v>
                </c:pt>
                <c:pt idx="3551">
                  <c:v>31.65</c:v>
                </c:pt>
                <c:pt idx="3552">
                  <c:v>31.65</c:v>
                </c:pt>
                <c:pt idx="3553">
                  <c:v>31.65</c:v>
                </c:pt>
                <c:pt idx="3554">
                  <c:v>31.65</c:v>
                </c:pt>
                <c:pt idx="3555">
                  <c:v>31.65</c:v>
                </c:pt>
                <c:pt idx="3556">
                  <c:v>31.65</c:v>
                </c:pt>
                <c:pt idx="3557">
                  <c:v>31.65</c:v>
                </c:pt>
                <c:pt idx="3558">
                  <c:v>31.65</c:v>
                </c:pt>
                <c:pt idx="3559">
                  <c:v>31.65</c:v>
                </c:pt>
                <c:pt idx="3560">
                  <c:v>31.65</c:v>
                </c:pt>
                <c:pt idx="3561">
                  <c:v>31.65</c:v>
                </c:pt>
                <c:pt idx="3562">
                  <c:v>31.65</c:v>
                </c:pt>
                <c:pt idx="3563">
                  <c:v>31.65</c:v>
                </c:pt>
                <c:pt idx="3564">
                  <c:v>31.65</c:v>
                </c:pt>
                <c:pt idx="3565">
                  <c:v>31.65</c:v>
                </c:pt>
                <c:pt idx="3566">
                  <c:v>31.65</c:v>
                </c:pt>
                <c:pt idx="3567">
                  <c:v>31.65</c:v>
                </c:pt>
                <c:pt idx="3568">
                  <c:v>31.65</c:v>
                </c:pt>
                <c:pt idx="3569">
                  <c:v>31.65</c:v>
                </c:pt>
                <c:pt idx="3570">
                  <c:v>31.65</c:v>
                </c:pt>
                <c:pt idx="3571">
                  <c:v>31.65</c:v>
                </c:pt>
                <c:pt idx="3572">
                  <c:v>31.65</c:v>
                </c:pt>
                <c:pt idx="3573">
                  <c:v>31.65</c:v>
                </c:pt>
                <c:pt idx="3574">
                  <c:v>31.65</c:v>
                </c:pt>
                <c:pt idx="3575">
                  <c:v>31.65</c:v>
                </c:pt>
                <c:pt idx="3576">
                  <c:v>31.65</c:v>
                </c:pt>
                <c:pt idx="3577">
                  <c:v>31.65</c:v>
                </c:pt>
                <c:pt idx="3578">
                  <c:v>31.65</c:v>
                </c:pt>
                <c:pt idx="3579">
                  <c:v>31.65</c:v>
                </c:pt>
                <c:pt idx="3580">
                  <c:v>31.65</c:v>
                </c:pt>
                <c:pt idx="3581">
                  <c:v>31.65</c:v>
                </c:pt>
                <c:pt idx="3582">
                  <c:v>31.65</c:v>
                </c:pt>
                <c:pt idx="3583">
                  <c:v>31.65</c:v>
                </c:pt>
                <c:pt idx="3584">
                  <c:v>31.65</c:v>
                </c:pt>
                <c:pt idx="3585">
                  <c:v>31.65</c:v>
                </c:pt>
                <c:pt idx="3586">
                  <c:v>31.65</c:v>
                </c:pt>
                <c:pt idx="3587">
                  <c:v>31.65</c:v>
                </c:pt>
                <c:pt idx="3588">
                  <c:v>31.65</c:v>
                </c:pt>
                <c:pt idx="3589">
                  <c:v>31.65</c:v>
                </c:pt>
                <c:pt idx="3590">
                  <c:v>31.65</c:v>
                </c:pt>
                <c:pt idx="3591">
                  <c:v>31.65</c:v>
                </c:pt>
                <c:pt idx="3592">
                  <c:v>31.65</c:v>
                </c:pt>
                <c:pt idx="3593">
                  <c:v>31.65</c:v>
                </c:pt>
                <c:pt idx="3594">
                  <c:v>31.65</c:v>
                </c:pt>
                <c:pt idx="3595">
                  <c:v>31.65</c:v>
                </c:pt>
                <c:pt idx="3596">
                  <c:v>31.65</c:v>
                </c:pt>
                <c:pt idx="3597">
                  <c:v>31.65</c:v>
                </c:pt>
                <c:pt idx="3598">
                  <c:v>31.65</c:v>
                </c:pt>
                <c:pt idx="3599">
                  <c:v>31.65</c:v>
                </c:pt>
                <c:pt idx="3600">
                  <c:v>31.65</c:v>
                </c:pt>
                <c:pt idx="3601">
                  <c:v>31.65</c:v>
                </c:pt>
                <c:pt idx="3602">
                  <c:v>31.65</c:v>
                </c:pt>
                <c:pt idx="3603">
                  <c:v>31.65</c:v>
                </c:pt>
                <c:pt idx="3604">
                  <c:v>31.65</c:v>
                </c:pt>
                <c:pt idx="3605">
                  <c:v>31.65</c:v>
                </c:pt>
                <c:pt idx="3606">
                  <c:v>31.65</c:v>
                </c:pt>
                <c:pt idx="3607">
                  <c:v>31.65</c:v>
                </c:pt>
                <c:pt idx="3608">
                  <c:v>31.65</c:v>
                </c:pt>
                <c:pt idx="3609">
                  <c:v>31.65</c:v>
                </c:pt>
                <c:pt idx="3610">
                  <c:v>31.65</c:v>
                </c:pt>
                <c:pt idx="3611">
                  <c:v>31.65</c:v>
                </c:pt>
                <c:pt idx="3612">
                  <c:v>31.65</c:v>
                </c:pt>
                <c:pt idx="3613">
                  <c:v>31.65</c:v>
                </c:pt>
                <c:pt idx="3614">
                  <c:v>31.65</c:v>
                </c:pt>
                <c:pt idx="3615">
                  <c:v>31.65</c:v>
                </c:pt>
                <c:pt idx="3616">
                  <c:v>31.65</c:v>
                </c:pt>
                <c:pt idx="3617">
                  <c:v>31.65</c:v>
                </c:pt>
                <c:pt idx="3618">
                  <c:v>31.65</c:v>
                </c:pt>
                <c:pt idx="3619">
                  <c:v>31.65</c:v>
                </c:pt>
                <c:pt idx="3620">
                  <c:v>31.65</c:v>
                </c:pt>
                <c:pt idx="3621">
                  <c:v>31.65</c:v>
                </c:pt>
                <c:pt idx="3622">
                  <c:v>31.65</c:v>
                </c:pt>
                <c:pt idx="3623">
                  <c:v>31.65</c:v>
                </c:pt>
                <c:pt idx="3624">
                  <c:v>31.65</c:v>
                </c:pt>
                <c:pt idx="3625">
                  <c:v>31.65</c:v>
                </c:pt>
                <c:pt idx="3626">
                  <c:v>31.65</c:v>
                </c:pt>
                <c:pt idx="3627">
                  <c:v>31.64</c:v>
                </c:pt>
                <c:pt idx="3628">
                  <c:v>31.64</c:v>
                </c:pt>
                <c:pt idx="3629">
                  <c:v>31.64</c:v>
                </c:pt>
                <c:pt idx="3630">
                  <c:v>31.64</c:v>
                </c:pt>
                <c:pt idx="3631">
                  <c:v>31.64</c:v>
                </c:pt>
                <c:pt idx="3632">
                  <c:v>31.64</c:v>
                </c:pt>
                <c:pt idx="3633">
                  <c:v>31.64</c:v>
                </c:pt>
                <c:pt idx="3634">
                  <c:v>31.64</c:v>
                </c:pt>
                <c:pt idx="3635">
                  <c:v>31.64</c:v>
                </c:pt>
                <c:pt idx="3636">
                  <c:v>31.64</c:v>
                </c:pt>
                <c:pt idx="3637">
                  <c:v>31.64</c:v>
                </c:pt>
                <c:pt idx="3638">
                  <c:v>31.64</c:v>
                </c:pt>
                <c:pt idx="3639">
                  <c:v>31.64</c:v>
                </c:pt>
                <c:pt idx="3640">
                  <c:v>31.64</c:v>
                </c:pt>
                <c:pt idx="3641">
                  <c:v>31.64</c:v>
                </c:pt>
                <c:pt idx="3642">
                  <c:v>31.64</c:v>
                </c:pt>
                <c:pt idx="3643">
                  <c:v>31.64</c:v>
                </c:pt>
                <c:pt idx="3644">
                  <c:v>31.64</c:v>
                </c:pt>
                <c:pt idx="3645">
                  <c:v>31.64</c:v>
                </c:pt>
                <c:pt idx="3646">
                  <c:v>31.64</c:v>
                </c:pt>
                <c:pt idx="3647">
                  <c:v>31.64</c:v>
                </c:pt>
                <c:pt idx="3648">
                  <c:v>31.64</c:v>
                </c:pt>
                <c:pt idx="3649">
                  <c:v>31.64</c:v>
                </c:pt>
                <c:pt idx="3650">
                  <c:v>31.64</c:v>
                </c:pt>
                <c:pt idx="3651">
                  <c:v>31.64</c:v>
                </c:pt>
                <c:pt idx="3652">
                  <c:v>31.64</c:v>
                </c:pt>
                <c:pt idx="3653">
                  <c:v>31.64</c:v>
                </c:pt>
                <c:pt idx="3654">
                  <c:v>31.64</c:v>
                </c:pt>
                <c:pt idx="3655">
                  <c:v>31.64</c:v>
                </c:pt>
                <c:pt idx="3656">
                  <c:v>31.64</c:v>
                </c:pt>
                <c:pt idx="3657">
                  <c:v>31.64</c:v>
                </c:pt>
                <c:pt idx="3658">
                  <c:v>31.64</c:v>
                </c:pt>
                <c:pt idx="3659">
                  <c:v>31.63</c:v>
                </c:pt>
                <c:pt idx="3660">
                  <c:v>31.63</c:v>
                </c:pt>
                <c:pt idx="3661">
                  <c:v>31.62</c:v>
                </c:pt>
                <c:pt idx="3662">
                  <c:v>31.62</c:v>
                </c:pt>
                <c:pt idx="3663">
                  <c:v>31.61</c:v>
                </c:pt>
                <c:pt idx="3664">
                  <c:v>31.61</c:v>
                </c:pt>
                <c:pt idx="3665">
                  <c:v>31.61</c:v>
                </c:pt>
                <c:pt idx="3666">
                  <c:v>31.6</c:v>
                </c:pt>
                <c:pt idx="3667">
                  <c:v>31.6</c:v>
                </c:pt>
                <c:pt idx="3668">
                  <c:v>31.6</c:v>
                </c:pt>
                <c:pt idx="3669">
                  <c:v>31.6</c:v>
                </c:pt>
                <c:pt idx="3670">
                  <c:v>31.6</c:v>
                </c:pt>
                <c:pt idx="3671">
                  <c:v>31.6</c:v>
                </c:pt>
                <c:pt idx="3672">
                  <c:v>31.59</c:v>
                </c:pt>
                <c:pt idx="3673">
                  <c:v>31.59</c:v>
                </c:pt>
                <c:pt idx="3674">
                  <c:v>31.59</c:v>
                </c:pt>
                <c:pt idx="3675">
                  <c:v>31.58</c:v>
                </c:pt>
                <c:pt idx="3676">
                  <c:v>31.59</c:v>
                </c:pt>
                <c:pt idx="3677">
                  <c:v>31.58</c:v>
                </c:pt>
                <c:pt idx="3678">
                  <c:v>31.58</c:v>
                </c:pt>
                <c:pt idx="3679">
                  <c:v>31.58</c:v>
                </c:pt>
                <c:pt idx="3680">
                  <c:v>31.58</c:v>
                </c:pt>
                <c:pt idx="3681">
                  <c:v>31.57</c:v>
                </c:pt>
                <c:pt idx="3682">
                  <c:v>31.57</c:v>
                </c:pt>
                <c:pt idx="3683">
                  <c:v>31.57</c:v>
                </c:pt>
                <c:pt idx="3684">
                  <c:v>31.57</c:v>
                </c:pt>
                <c:pt idx="3685">
                  <c:v>31.57</c:v>
                </c:pt>
                <c:pt idx="3686">
                  <c:v>31.57</c:v>
                </c:pt>
                <c:pt idx="3687">
                  <c:v>31.57</c:v>
                </c:pt>
                <c:pt idx="3688">
                  <c:v>31.57</c:v>
                </c:pt>
                <c:pt idx="3689">
                  <c:v>31.56</c:v>
                </c:pt>
                <c:pt idx="3690">
                  <c:v>31.56</c:v>
                </c:pt>
                <c:pt idx="3691">
                  <c:v>31.56</c:v>
                </c:pt>
                <c:pt idx="3692">
                  <c:v>31.56</c:v>
                </c:pt>
                <c:pt idx="3693">
                  <c:v>31.56</c:v>
                </c:pt>
                <c:pt idx="3694">
                  <c:v>31.56</c:v>
                </c:pt>
                <c:pt idx="3695">
                  <c:v>31.56</c:v>
                </c:pt>
                <c:pt idx="3696">
                  <c:v>31.56</c:v>
                </c:pt>
                <c:pt idx="3697">
                  <c:v>31.56</c:v>
                </c:pt>
                <c:pt idx="3698">
                  <c:v>31.56</c:v>
                </c:pt>
                <c:pt idx="3699">
                  <c:v>31.56</c:v>
                </c:pt>
                <c:pt idx="3700">
                  <c:v>31.55</c:v>
                </c:pt>
                <c:pt idx="3701">
                  <c:v>31.55</c:v>
                </c:pt>
                <c:pt idx="3702">
                  <c:v>31.55</c:v>
                </c:pt>
                <c:pt idx="3703">
                  <c:v>31.55</c:v>
                </c:pt>
                <c:pt idx="3704">
                  <c:v>31.55</c:v>
                </c:pt>
                <c:pt idx="3705">
                  <c:v>31.54</c:v>
                </c:pt>
                <c:pt idx="3706">
                  <c:v>31.54</c:v>
                </c:pt>
                <c:pt idx="3707">
                  <c:v>31.54</c:v>
                </c:pt>
                <c:pt idx="3708">
                  <c:v>31.55</c:v>
                </c:pt>
                <c:pt idx="3709">
                  <c:v>31.55</c:v>
                </c:pt>
                <c:pt idx="3710">
                  <c:v>31.55</c:v>
                </c:pt>
                <c:pt idx="3711">
                  <c:v>31.55</c:v>
                </c:pt>
                <c:pt idx="3712">
                  <c:v>31.55</c:v>
                </c:pt>
                <c:pt idx="3713">
                  <c:v>31.55</c:v>
                </c:pt>
                <c:pt idx="3714">
                  <c:v>31.56</c:v>
                </c:pt>
                <c:pt idx="3715">
                  <c:v>31.56</c:v>
                </c:pt>
                <c:pt idx="3716">
                  <c:v>31.56</c:v>
                </c:pt>
                <c:pt idx="3717">
                  <c:v>31.56</c:v>
                </c:pt>
                <c:pt idx="3718">
                  <c:v>31.57</c:v>
                </c:pt>
                <c:pt idx="3719">
                  <c:v>31.56</c:v>
                </c:pt>
                <c:pt idx="3720">
                  <c:v>31.57</c:v>
                </c:pt>
                <c:pt idx="3721">
                  <c:v>31.57</c:v>
                </c:pt>
                <c:pt idx="3722">
                  <c:v>31.57</c:v>
                </c:pt>
                <c:pt idx="3723">
                  <c:v>31.58</c:v>
                </c:pt>
                <c:pt idx="3724">
                  <c:v>31.58</c:v>
                </c:pt>
                <c:pt idx="3725">
                  <c:v>31.59</c:v>
                </c:pt>
                <c:pt idx="3726">
                  <c:v>31.59</c:v>
                </c:pt>
                <c:pt idx="3727">
                  <c:v>31.59</c:v>
                </c:pt>
                <c:pt idx="3728">
                  <c:v>31.6</c:v>
                </c:pt>
                <c:pt idx="3729">
                  <c:v>31.6</c:v>
                </c:pt>
                <c:pt idx="3730">
                  <c:v>31.6</c:v>
                </c:pt>
                <c:pt idx="3731">
                  <c:v>31.61</c:v>
                </c:pt>
                <c:pt idx="3732">
                  <c:v>31.61</c:v>
                </c:pt>
                <c:pt idx="3733">
                  <c:v>31.62</c:v>
                </c:pt>
                <c:pt idx="3734">
                  <c:v>31.63</c:v>
                </c:pt>
                <c:pt idx="3735">
                  <c:v>31.63</c:v>
                </c:pt>
                <c:pt idx="3736">
                  <c:v>31.64</c:v>
                </c:pt>
                <c:pt idx="3737">
                  <c:v>31.64</c:v>
                </c:pt>
                <c:pt idx="3738">
                  <c:v>31.64</c:v>
                </c:pt>
                <c:pt idx="3739">
                  <c:v>31.64</c:v>
                </c:pt>
                <c:pt idx="3740">
                  <c:v>31.64</c:v>
                </c:pt>
                <c:pt idx="3741">
                  <c:v>31.64</c:v>
                </c:pt>
                <c:pt idx="3742">
                  <c:v>31.64</c:v>
                </c:pt>
                <c:pt idx="3743">
                  <c:v>31.64</c:v>
                </c:pt>
                <c:pt idx="3744">
                  <c:v>31.64</c:v>
                </c:pt>
                <c:pt idx="3745">
                  <c:v>31.65</c:v>
                </c:pt>
                <c:pt idx="3746">
                  <c:v>31.65</c:v>
                </c:pt>
                <c:pt idx="3747">
                  <c:v>31.65</c:v>
                </c:pt>
                <c:pt idx="3748">
                  <c:v>31.65</c:v>
                </c:pt>
                <c:pt idx="3749">
                  <c:v>31.65</c:v>
                </c:pt>
                <c:pt idx="3750">
                  <c:v>31.65</c:v>
                </c:pt>
                <c:pt idx="3751">
                  <c:v>31.65</c:v>
                </c:pt>
                <c:pt idx="3752">
                  <c:v>31.65</c:v>
                </c:pt>
                <c:pt idx="3753">
                  <c:v>31.65</c:v>
                </c:pt>
                <c:pt idx="3754">
                  <c:v>31.65</c:v>
                </c:pt>
                <c:pt idx="3755">
                  <c:v>31.65</c:v>
                </c:pt>
                <c:pt idx="3756">
                  <c:v>31.65</c:v>
                </c:pt>
                <c:pt idx="3757">
                  <c:v>31.65</c:v>
                </c:pt>
                <c:pt idx="3758">
                  <c:v>31.65</c:v>
                </c:pt>
                <c:pt idx="3759">
                  <c:v>31.65</c:v>
                </c:pt>
                <c:pt idx="3760">
                  <c:v>31.65</c:v>
                </c:pt>
                <c:pt idx="3761">
                  <c:v>31.65</c:v>
                </c:pt>
                <c:pt idx="3762">
                  <c:v>31.65</c:v>
                </c:pt>
                <c:pt idx="3763">
                  <c:v>31.65</c:v>
                </c:pt>
                <c:pt idx="3764">
                  <c:v>31.65</c:v>
                </c:pt>
                <c:pt idx="3765">
                  <c:v>31.65</c:v>
                </c:pt>
                <c:pt idx="3766">
                  <c:v>31.65</c:v>
                </c:pt>
                <c:pt idx="3767">
                  <c:v>31.65</c:v>
                </c:pt>
                <c:pt idx="3768">
                  <c:v>31.65</c:v>
                </c:pt>
                <c:pt idx="3769">
                  <c:v>31.65</c:v>
                </c:pt>
                <c:pt idx="3770">
                  <c:v>31.65</c:v>
                </c:pt>
                <c:pt idx="3771">
                  <c:v>31.65</c:v>
                </c:pt>
                <c:pt idx="3772">
                  <c:v>31.65</c:v>
                </c:pt>
                <c:pt idx="3773">
                  <c:v>31.65</c:v>
                </c:pt>
                <c:pt idx="3774">
                  <c:v>31.65</c:v>
                </c:pt>
                <c:pt idx="3775">
                  <c:v>31.65</c:v>
                </c:pt>
                <c:pt idx="3776">
                  <c:v>31.65</c:v>
                </c:pt>
                <c:pt idx="3777">
                  <c:v>31.65</c:v>
                </c:pt>
                <c:pt idx="3778">
                  <c:v>31.65</c:v>
                </c:pt>
                <c:pt idx="3779">
                  <c:v>31.65</c:v>
                </c:pt>
                <c:pt idx="3780">
                  <c:v>31.65</c:v>
                </c:pt>
                <c:pt idx="3781">
                  <c:v>31.65</c:v>
                </c:pt>
                <c:pt idx="3782">
                  <c:v>31.65</c:v>
                </c:pt>
                <c:pt idx="3783">
                  <c:v>31.65</c:v>
                </c:pt>
                <c:pt idx="3784">
                  <c:v>31.65</c:v>
                </c:pt>
                <c:pt idx="3785">
                  <c:v>31.65</c:v>
                </c:pt>
                <c:pt idx="3786">
                  <c:v>31.65</c:v>
                </c:pt>
                <c:pt idx="3787">
                  <c:v>31.65</c:v>
                </c:pt>
                <c:pt idx="3788">
                  <c:v>31.65</c:v>
                </c:pt>
                <c:pt idx="3789">
                  <c:v>31.65</c:v>
                </c:pt>
                <c:pt idx="3790">
                  <c:v>31.65</c:v>
                </c:pt>
                <c:pt idx="3791">
                  <c:v>31.65</c:v>
                </c:pt>
                <c:pt idx="3792">
                  <c:v>31.65</c:v>
                </c:pt>
                <c:pt idx="3793">
                  <c:v>31.65</c:v>
                </c:pt>
                <c:pt idx="3794">
                  <c:v>31.65</c:v>
                </c:pt>
                <c:pt idx="3795">
                  <c:v>31.65</c:v>
                </c:pt>
                <c:pt idx="3796">
                  <c:v>31.65</c:v>
                </c:pt>
                <c:pt idx="3797">
                  <c:v>31.65</c:v>
                </c:pt>
                <c:pt idx="3798">
                  <c:v>31.65</c:v>
                </c:pt>
                <c:pt idx="3799">
                  <c:v>31.65</c:v>
                </c:pt>
                <c:pt idx="3800">
                  <c:v>31.65</c:v>
                </c:pt>
                <c:pt idx="3801">
                  <c:v>31.64</c:v>
                </c:pt>
                <c:pt idx="3802">
                  <c:v>31.64</c:v>
                </c:pt>
                <c:pt idx="3803">
                  <c:v>31.64</c:v>
                </c:pt>
                <c:pt idx="3804">
                  <c:v>31.64</c:v>
                </c:pt>
                <c:pt idx="3805">
                  <c:v>31.64</c:v>
                </c:pt>
                <c:pt idx="3806">
                  <c:v>31.64</c:v>
                </c:pt>
                <c:pt idx="3807">
                  <c:v>31.64</c:v>
                </c:pt>
                <c:pt idx="3808">
                  <c:v>31.64</c:v>
                </c:pt>
                <c:pt idx="3809">
                  <c:v>31.64</c:v>
                </c:pt>
                <c:pt idx="3810">
                  <c:v>31.64</c:v>
                </c:pt>
                <c:pt idx="3811">
                  <c:v>31.64</c:v>
                </c:pt>
                <c:pt idx="3812">
                  <c:v>31.64</c:v>
                </c:pt>
                <c:pt idx="3813">
                  <c:v>31.64</c:v>
                </c:pt>
                <c:pt idx="3814">
                  <c:v>31.64</c:v>
                </c:pt>
                <c:pt idx="3815">
                  <c:v>31.64</c:v>
                </c:pt>
                <c:pt idx="3816">
                  <c:v>31.64</c:v>
                </c:pt>
                <c:pt idx="3817">
                  <c:v>31.64</c:v>
                </c:pt>
                <c:pt idx="3818">
                  <c:v>31.64</c:v>
                </c:pt>
                <c:pt idx="3819">
                  <c:v>31.64</c:v>
                </c:pt>
                <c:pt idx="3820">
                  <c:v>31.64</c:v>
                </c:pt>
                <c:pt idx="3821">
                  <c:v>31.64</c:v>
                </c:pt>
                <c:pt idx="3822">
                  <c:v>31.64</c:v>
                </c:pt>
                <c:pt idx="3823">
                  <c:v>31.63</c:v>
                </c:pt>
                <c:pt idx="3824">
                  <c:v>31.63</c:v>
                </c:pt>
                <c:pt idx="3825">
                  <c:v>31.63</c:v>
                </c:pt>
                <c:pt idx="3826">
                  <c:v>31.63</c:v>
                </c:pt>
                <c:pt idx="3827">
                  <c:v>31.63</c:v>
                </c:pt>
                <c:pt idx="3828">
                  <c:v>31.63</c:v>
                </c:pt>
                <c:pt idx="3829">
                  <c:v>31.63</c:v>
                </c:pt>
                <c:pt idx="3830">
                  <c:v>31.63</c:v>
                </c:pt>
                <c:pt idx="3831">
                  <c:v>31.63</c:v>
                </c:pt>
                <c:pt idx="3832">
                  <c:v>31.62</c:v>
                </c:pt>
                <c:pt idx="3833">
                  <c:v>31.62</c:v>
                </c:pt>
                <c:pt idx="3834">
                  <c:v>31.62</c:v>
                </c:pt>
                <c:pt idx="3835">
                  <c:v>31.62</c:v>
                </c:pt>
                <c:pt idx="3836">
                  <c:v>31.62</c:v>
                </c:pt>
                <c:pt idx="3837">
                  <c:v>31.62</c:v>
                </c:pt>
                <c:pt idx="3838">
                  <c:v>31.62</c:v>
                </c:pt>
                <c:pt idx="3839">
                  <c:v>31.61</c:v>
                </c:pt>
                <c:pt idx="3840">
                  <c:v>31.61</c:v>
                </c:pt>
                <c:pt idx="3841">
                  <c:v>31.61</c:v>
                </c:pt>
                <c:pt idx="3842">
                  <c:v>31.61</c:v>
                </c:pt>
                <c:pt idx="3843">
                  <c:v>31.61</c:v>
                </c:pt>
                <c:pt idx="3844">
                  <c:v>31.61</c:v>
                </c:pt>
                <c:pt idx="3845">
                  <c:v>31.6</c:v>
                </c:pt>
                <c:pt idx="3846">
                  <c:v>31.6</c:v>
                </c:pt>
                <c:pt idx="3847">
                  <c:v>31.6</c:v>
                </c:pt>
                <c:pt idx="3848">
                  <c:v>31.6</c:v>
                </c:pt>
                <c:pt idx="3849">
                  <c:v>31.6</c:v>
                </c:pt>
                <c:pt idx="3850">
                  <c:v>31.59</c:v>
                </c:pt>
                <c:pt idx="3851">
                  <c:v>31.59</c:v>
                </c:pt>
                <c:pt idx="3852">
                  <c:v>31.59</c:v>
                </c:pt>
                <c:pt idx="3853">
                  <c:v>31.59</c:v>
                </c:pt>
                <c:pt idx="3854">
                  <c:v>31.59</c:v>
                </c:pt>
                <c:pt idx="3855">
                  <c:v>31.58</c:v>
                </c:pt>
                <c:pt idx="3856">
                  <c:v>31.58</c:v>
                </c:pt>
                <c:pt idx="3857">
                  <c:v>31.58</c:v>
                </c:pt>
                <c:pt idx="3858">
                  <c:v>31.57</c:v>
                </c:pt>
                <c:pt idx="3859">
                  <c:v>31.57</c:v>
                </c:pt>
                <c:pt idx="3860">
                  <c:v>31.57</c:v>
                </c:pt>
                <c:pt idx="3861">
                  <c:v>31.57</c:v>
                </c:pt>
                <c:pt idx="3862">
                  <c:v>31.57</c:v>
                </c:pt>
                <c:pt idx="3863">
                  <c:v>31.57</c:v>
                </c:pt>
                <c:pt idx="3864">
                  <c:v>31.56</c:v>
                </c:pt>
                <c:pt idx="3865">
                  <c:v>31.56</c:v>
                </c:pt>
                <c:pt idx="3866">
                  <c:v>31.56</c:v>
                </c:pt>
                <c:pt idx="3867">
                  <c:v>31.56</c:v>
                </c:pt>
                <c:pt idx="3868">
                  <c:v>31.56</c:v>
                </c:pt>
                <c:pt idx="3869">
                  <c:v>31.56</c:v>
                </c:pt>
                <c:pt idx="3870">
                  <c:v>31.56</c:v>
                </c:pt>
                <c:pt idx="3871">
                  <c:v>31.55</c:v>
                </c:pt>
                <c:pt idx="3872">
                  <c:v>31.55</c:v>
                </c:pt>
                <c:pt idx="3873">
                  <c:v>31.55</c:v>
                </c:pt>
                <c:pt idx="3874">
                  <c:v>31.55</c:v>
                </c:pt>
                <c:pt idx="3875">
                  <c:v>31.55</c:v>
                </c:pt>
                <c:pt idx="3876">
                  <c:v>31.55</c:v>
                </c:pt>
                <c:pt idx="3877">
                  <c:v>31.55</c:v>
                </c:pt>
                <c:pt idx="3878">
                  <c:v>31.54</c:v>
                </c:pt>
                <c:pt idx="3879">
                  <c:v>31.54</c:v>
                </c:pt>
                <c:pt idx="3880">
                  <c:v>31.53</c:v>
                </c:pt>
                <c:pt idx="3881">
                  <c:v>31.53</c:v>
                </c:pt>
                <c:pt idx="3882">
                  <c:v>31.53</c:v>
                </c:pt>
                <c:pt idx="3883">
                  <c:v>31.53</c:v>
                </c:pt>
                <c:pt idx="3884">
                  <c:v>31.53</c:v>
                </c:pt>
                <c:pt idx="3885">
                  <c:v>31.53</c:v>
                </c:pt>
                <c:pt idx="3886">
                  <c:v>31.53</c:v>
                </c:pt>
                <c:pt idx="3887">
                  <c:v>31.53</c:v>
                </c:pt>
                <c:pt idx="3888">
                  <c:v>31.53</c:v>
                </c:pt>
                <c:pt idx="3889">
                  <c:v>31.53</c:v>
                </c:pt>
                <c:pt idx="3890">
                  <c:v>31.52</c:v>
                </c:pt>
                <c:pt idx="3891">
                  <c:v>31.52</c:v>
                </c:pt>
                <c:pt idx="3892">
                  <c:v>31.52</c:v>
                </c:pt>
                <c:pt idx="3893">
                  <c:v>31.52</c:v>
                </c:pt>
                <c:pt idx="3894">
                  <c:v>31.52</c:v>
                </c:pt>
                <c:pt idx="3895">
                  <c:v>31.52</c:v>
                </c:pt>
                <c:pt idx="3896">
                  <c:v>31.52</c:v>
                </c:pt>
                <c:pt idx="3897">
                  <c:v>31.52</c:v>
                </c:pt>
                <c:pt idx="3898">
                  <c:v>31.52</c:v>
                </c:pt>
                <c:pt idx="3899">
                  <c:v>31.52</c:v>
                </c:pt>
                <c:pt idx="3900">
                  <c:v>31.52</c:v>
                </c:pt>
                <c:pt idx="3901">
                  <c:v>31.52</c:v>
                </c:pt>
                <c:pt idx="3902">
                  <c:v>31.51</c:v>
                </c:pt>
                <c:pt idx="3903">
                  <c:v>31.52</c:v>
                </c:pt>
                <c:pt idx="3904">
                  <c:v>31.52</c:v>
                </c:pt>
                <c:pt idx="3905">
                  <c:v>31.52</c:v>
                </c:pt>
                <c:pt idx="3906">
                  <c:v>31.52</c:v>
                </c:pt>
                <c:pt idx="3907">
                  <c:v>31.52</c:v>
                </c:pt>
                <c:pt idx="3908">
                  <c:v>31.52</c:v>
                </c:pt>
                <c:pt idx="3909">
                  <c:v>31.52</c:v>
                </c:pt>
                <c:pt idx="3910">
                  <c:v>31.52</c:v>
                </c:pt>
                <c:pt idx="3911">
                  <c:v>31.53</c:v>
                </c:pt>
                <c:pt idx="3912">
                  <c:v>31.53</c:v>
                </c:pt>
                <c:pt idx="3913">
                  <c:v>31.53</c:v>
                </c:pt>
                <c:pt idx="3914">
                  <c:v>31.53</c:v>
                </c:pt>
                <c:pt idx="3915">
                  <c:v>31.53</c:v>
                </c:pt>
                <c:pt idx="3916">
                  <c:v>31.53</c:v>
                </c:pt>
                <c:pt idx="3917">
                  <c:v>31.54</c:v>
                </c:pt>
                <c:pt idx="3918">
                  <c:v>31.54</c:v>
                </c:pt>
                <c:pt idx="3919">
                  <c:v>31.54</c:v>
                </c:pt>
                <c:pt idx="3920">
                  <c:v>31.54</c:v>
                </c:pt>
                <c:pt idx="3921">
                  <c:v>31.55</c:v>
                </c:pt>
                <c:pt idx="3922">
                  <c:v>31.55</c:v>
                </c:pt>
                <c:pt idx="3923">
                  <c:v>31.55</c:v>
                </c:pt>
                <c:pt idx="3924">
                  <c:v>31.56</c:v>
                </c:pt>
                <c:pt idx="3925">
                  <c:v>31.56</c:v>
                </c:pt>
                <c:pt idx="3926">
                  <c:v>31.56</c:v>
                </c:pt>
                <c:pt idx="3927">
                  <c:v>31.57</c:v>
                </c:pt>
                <c:pt idx="3928">
                  <c:v>31.57</c:v>
                </c:pt>
                <c:pt idx="3929">
                  <c:v>31.57</c:v>
                </c:pt>
                <c:pt idx="3930">
                  <c:v>31.57</c:v>
                </c:pt>
                <c:pt idx="3931">
                  <c:v>31.57</c:v>
                </c:pt>
                <c:pt idx="3932">
                  <c:v>31.58</c:v>
                </c:pt>
                <c:pt idx="3933">
                  <c:v>31.58</c:v>
                </c:pt>
                <c:pt idx="3934">
                  <c:v>31.58</c:v>
                </c:pt>
                <c:pt idx="3935">
                  <c:v>31.58</c:v>
                </c:pt>
                <c:pt idx="3936">
                  <c:v>31.58</c:v>
                </c:pt>
                <c:pt idx="3937">
                  <c:v>31.59</c:v>
                </c:pt>
                <c:pt idx="3938">
                  <c:v>31.59</c:v>
                </c:pt>
                <c:pt idx="3939">
                  <c:v>31.59</c:v>
                </c:pt>
                <c:pt idx="3940">
                  <c:v>31.6</c:v>
                </c:pt>
                <c:pt idx="3941">
                  <c:v>31.6</c:v>
                </c:pt>
                <c:pt idx="3942">
                  <c:v>31.61</c:v>
                </c:pt>
                <c:pt idx="3943">
                  <c:v>31.61</c:v>
                </c:pt>
                <c:pt idx="3944">
                  <c:v>31.62</c:v>
                </c:pt>
                <c:pt idx="3945">
                  <c:v>31.62</c:v>
                </c:pt>
                <c:pt idx="3946">
                  <c:v>31.63</c:v>
                </c:pt>
                <c:pt idx="3947">
                  <c:v>31.63</c:v>
                </c:pt>
                <c:pt idx="3948">
                  <c:v>31.63</c:v>
                </c:pt>
                <c:pt idx="3949">
                  <c:v>31.63</c:v>
                </c:pt>
                <c:pt idx="3950">
                  <c:v>31.64</c:v>
                </c:pt>
                <c:pt idx="3951">
                  <c:v>31.64</c:v>
                </c:pt>
                <c:pt idx="3952">
                  <c:v>31.64</c:v>
                </c:pt>
                <c:pt idx="3953">
                  <c:v>31.64</c:v>
                </c:pt>
                <c:pt idx="3954">
                  <c:v>31.64</c:v>
                </c:pt>
                <c:pt idx="3955">
                  <c:v>31.64</c:v>
                </c:pt>
                <c:pt idx="3956">
                  <c:v>31.64</c:v>
                </c:pt>
                <c:pt idx="3957">
                  <c:v>31.64</c:v>
                </c:pt>
                <c:pt idx="3958">
                  <c:v>31.64</c:v>
                </c:pt>
                <c:pt idx="3959">
                  <c:v>31.64</c:v>
                </c:pt>
                <c:pt idx="3960">
                  <c:v>31.64</c:v>
                </c:pt>
                <c:pt idx="3961">
                  <c:v>31.64</c:v>
                </c:pt>
                <c:pt idx="3962">
                  <c:v>31.64</c:v>
                </c:pt>
                <c:pt idx="3963">
                  <c:v>31.65</c:v>
                </c:pt>
                <c:pt idx="3964">
                  <c:v>31.65</c:v>
                </c:pt>
                <c:pt idx="3965">
                  <c:v>31.65</c:v>
                </c:pt>
                <c:pt idx="3966">
                  <c:v>31.65</c:v>
                </c:pt>
                <c:pt idx="3967">
                  <c:v>31.65</c:v>
                </c:pt>
                <c:pt idx="3968">
                  <c:v>31.65</c:v>
                </c:pt>
                <c:pt idx="3969">
                  <c:v>31.65</c:v>
                </c:pt>
                <c:pt idx="3970">
                  <c:v>31.65</c:v>
                </c:pt>
                <c:pt idx="3971">
                  <c:v>31.65</c:v>
                </c:pt>
                <c:pt idx="3972">
                  <c:v>31.65</c:v>
                </c:pt>
                <c:pt idx="3973">
                  <c:v>31.65</c:v>
                </c:pt>
                <c:pt idx="3974">
                  <c:v>31.65</c:v>
                </c:pt>
                <c:pt idx="3975">
                  <c:v>31.65</c:v>
                </c:pt>
                <c:pt idx="3976">
                  <c:v>31.64</c:v>
                </c:pt>
                <c:pt idx="3977">
                  <c:v>31.65</c:v>
                </c:pt>
                <c:pt idx="3978">
                  <c:v>31.65</c:v>
                </c:pt>
                <c:pt idx="3979">
                  <c:v>31.65</c:v>
                </c:pt>
                <c:pt idx="3980">
                  <c:v>31.65</c:v>
                </c:pt>
                <c:pt idx="3981">
                  <c:v>31.65</c:v>
                </c:pt>
                <c:pt idx="3982">
                  <c:v>31.65</c:v>
                </c:pt>
                <c:pt idx="3983">
                  <c:v>31.65</c:v>
                </c:pt>
                <c:pt idx="3984">
                  <c:v>31.65</c:v>
                </c:pt>
                <c:pt idx="3985">
                  <c:v>31.65</c:v>
                </c:pt>
                <c:pt idx="3986">
                  <c:v>31.65</c:v>
                </c:pt>
                <c:pt idx="3987">
                  <c:v>31.64</c:v>
                </c:pt>
                <c:pt idx="3988">
                  <c:v>31.64</c:v>
                </c:pt>
                <c:pt idx="3989">
                  <c:v>31.64</c:v>
                </c:pt>
                <c:pt idx="3990">
                  <c:v>31.64</c:v>
                </c:pt>
                <c:pt idx="3991">
                  <c:v>31.64</c:v>
                </c:pt>
                <c:pt idx="3992">
                  <c:v>31.64</c:v>
                </c:pt>
                <c:pt idx="3993">
                  <c:v>31.64</c:v>
                </c:pt>
                <c:pt idx="3994">
                  <c:v>31.64</c:v>
                </c:pt>
                <c:pt idx="3995">
                  <c:v>31.63</c:v>
                </c:pt>
                <c:pt idx="3996">
                  <c:v>31.64</c:v>
                </c:pt>
                <c:pt idx="3997">
                  <c:v>31.64</c:v>
                </c:pt>
                <c:pt idx="3998">
                  <c:v>31.64</c:v>
                </c:pt>
                <c:pt idx="3999">
                  <c:v>31.64</c:v>
                </c:pt>
                <c:pt idx="4000">
                  <c:v>31.64</c:v>
                </c:pt>
                <c:pt idx="4001">
                  <c:v>31.64</c:v>
                </c:pt>
                <c:pt idx="4002">
                  <c:v>31.64</c:v>
                </c:pt>
                <c:pt idx="4003">
                  <c:v>31.63</c:v>
                </c:pt>
                <c:pt idx="4004">
                  <c:v>31.64</c:v>
                </c:pt>
                <c:pt idx="4005">
                  <c:v>31.63</c:v>
                </c:pt>
                <c:pt idx="4006">
                  <c:v>31.63</c:v>
                </c:pt>
                <c:pt idx="4007">
                  <c:v>31.63</c:v>
                </c:pt>
                <c:pt idx="4008">
                  <c:v>31.62</c:v>
                </c:pt>
                <c:pt idx="4009">
                  <c:v>31.62</c:v>
                </c:pt>
                <c:pt idx="4010">
                  <c:v>31.62</c:v>
                </c:pt>
                <c:pt idx="4011">
                  <c:v>31.62</c:v>
                </c:pt>
                <c:pt idx="4012">
                  <c:v>31.62</c:v>
                </c:pt>
                <c:pt idx="4013">
                  <c:v>31.62</c:v>
                </c:pt>
                <c:pt idx="4014">
                  <c:v>31.62</c:v>
                </c:pt>
                <c:pt idx="4015">
                  <c:v>31.62</c:v>
                </c:pt>
                <c:pt idx="4016">
                  <c:v>31.62</c:v>
                </c:pt>
                <c:pt idx="4017">
                  <c:v>31.62</c:v>
                </c:pt>
                <c:pt idx="4018">
                  <c:v>31.62</c:v>
                </c:pt>
                <c:pt idx="4019">
                  <c:v>31.62</c:v>
                </c:pt>
                <c:pt idx="4020">
                  <c:v>31.61</c:v>
                </c:pt>
                <c:pt idx="4021">
                  <c:v>31.61</c:v>
                </c:pt>
                <c:pt idx="4022">
                  <c:v>31.61</c:v>
                </c:pt>
                <c:pt idx="4023">
                  <c:v>31.61</c:v>
                </c:pt>
                <c:pt idx="4024">
                  <c:v>31.6</c:v>
                </c:pt>
                <c:pt idx="4025">
                  <c:v>31.6</c:v>
                </c:pt>
                <c:pt idx="4026">
                  <c:v>31.6</c:v>
                </c:pt>
                <c:pt idx="4027">
                  <c:v>31.6</c:v>
                </c:pt>
                <c:pt idx="4028">
                  <c:v>31.61</c:v>
                </c:pt>
                <c:pt idx="4029">
                  <c:v>31.6</c:v>
                </c:pt>
                <c:pt idx="4030">
                  <c:v>31.6</c:v>
                </c:pt>
                <c:pt idx="4031">
                  <c:v>31.6</c:v>
                </c:pt>
                <c:pt idx="4032">
                  <c:v>31.6</c:v>
                </c:pt>
                <c:pt idx="4033">
                  <c:v>31.6</c:v>
                </c:pt>
                <c:pt idx="4034">
                  <c:v>31.6</c:v>
                </c:pt>
                <c:pt idx="4035">
                  <c:v>31.6</c:v>
                </c:pt>
                <c:pt idx="4036">
                  <c:v>31.6</c:v>
                </c:pt>
                <c:pt idx="4037">
                  <c:v>31.6</c:v>
                </c:pt>
                <c:pt idx="4038">
                  <c:v>31.6</c:v>
                </c:pt>
                <c:pt idx="4039">
                  <c:v>31.6</c:v>
                </c:pt>
                <c:pt idx="4040">
                  <c:v>31.59</c:v>
                </c:pt>
                <c:pt idx="4041">
                  <c:v>31.59</c:v>
                </c:pt>
                <c:pt idx="4042">
                  <c:v>31.58</c:v>
                </c:pt>
                <c:pt idx="4043">
                  <c:v>31.59</c:v>
                </c:pt>
                <c:pt idx="4044">
                  <c:v>31.58</c:v>
                </c:pt>
                <c:pt idx="4045">
                  <c:v>31.58</c:v>
                </c:pt>
                <c:pt idx="4046">
                  <c:v>31.58</c:v>
                </c:pt>
                <c:pt idx="4047">
                  <c:v>31.58</c:v>
                </c:pt>
                <c:pt idx="4048">
                  <c:v>31.58</c:v>
                </c:pt>
                <c:pt idx="4049">
                  <c:v>31.58</c:v>
                </c:pt>
                <c:pt idx="4050">
                  <c:v>31.58</c:v>
                </c:pt>
                <c:pt idx="4051">
                  <c:v>31.58</c:v>
                </c:pt>
                <c:pt idx="4052">
                  <c:v>31.57</c:v>
                </c:pt>
                <c:pt idx="4053">
                  <c:v>31.57</c:v>
                </c:pt>
                <c:pt idx="4054">
                  <c:v>31.57</c:v>
                </c:pt>
                <c:pt idx="4055">
                  <c:v>31.58</c:v>
                </c:pt>
                <c:pt idx="4056">
                  <c:v>31.58</c:v>
                </c:pt>
                <c:pt idx="4057">
                  <c:v>31.57</c:v>
                </c:pt>
                <c:pt idx="4058">
                  <c:v>31.57</c:v>
                </c:pt>
                <c:pt idx="4059">
                  <c:v>31.57</c:v>
                </c:pt>
                <c:pt idx="4060">
                  <c:v>31.57</c:v>
                </c:pt>
                <c:pt idx="4061">
                  <c:v>31.57</c:v>
                </c:pt>
                <c:pt idx="4062">
                  <c:v>31.57</c:v>
                </c:pt>
                <c:pt idx="4063">
                  <c:v>31.57</c:v>
                </c:pt>
                <c:pt idx="4064">
                  <c:v>31.57</c:v>
                </c:pt>
                <c:pt idx="4065">
                  <c:v>31.57</c:v>
                </c:pt>
                <c:pt idx="4066">
                  <c:v>31.57</c:v>
                </c:pt>
                <c:pt idx="4067">
                  <c:v>31.57</c:v>
                </c:pt>
                <c:pt idx="4068">
                  <c:v>31.57</c:v>
                </c:pt>
                <c:pt idx="4069">
                  <c:v>31.57</c:v>
                </c:pt>
                <c:pt idx="4070">
                  <c:v>31.57</c:v>
                </c:pt>
                <c:pt idx="4071">
                  <c:v>31.57</c:v>
                </c:pt>
                <c:pt idx="4072">
                  <c:v>31.57</c:v>
                </c:pt>
                <c:pt idx="4073">
                  <c:v>31.57</c:v>
                </c:pt>
                <c:pt idx="4074">
                  <c:v>31.56</c:v>
                </c:pt>
                <c:pt idx="4075">
                  <c:v>31.56</c:v>
                </c:pt>
                <c:pt idx="4076">
                  <c:v>31.56</c:v>
                </c:pt>
                <c:pt idx="4077">
                  <c:v>31.56</c:v>
                </c:pt>
                <c:pt idx="4078">
                  <c:v>31.56</c:v>
                </c:pt>
                <c:pt idx="4079">
                  <c:v>31.56</c:v>
                </c:pt>
                <c:pt idx="4080">
                  <c:v>31.56</c:v>
                </c:pt>
                <c:pt idx="4081">
                  <c:v>31.56</c:v>
                </c:pt>
                <c:pt idx="4082">
                  <c:v>31.56</c:v>
                </c:pt>
                <c:pt idx="4083">
                  <c:v>31.56</c:v>
                </c:pt>
                <c:pt idx="4084">
                  <c:v>31.56</c:v>
                </c:pt>
                <c:pt idx="4085">
                  <c:v>31.56</c:v>
                </c:pt>
                <c:pt idx="4086">
                  <c:v>31.56</c:v>
                </c:pt>
                <c:pt idx="4087">
                  <c:v>31.56</c:v>
                </c:pt>
                <c:pt idx="4088">
                  <c:v>31.56</c:v>
                </c:pt>
                <c:pt idx="4089">
                  <c:v>31.56</c:v>
                </c:pt>
                <c:pt idx="4090">
                  <c:v>31.56</c:v>
                </c:pt>
                <c:pt idx="4091">
                  <c:v>31.56</c:v>
                </c:pt>
                <c:pt idx="4092">
                  <c:v>31.56</c:v>
                </c:pt>
                <c:pt idx="4093">
                  <c:v>31.56</c:v>
                </c:pt>
                <c:pt idx="4094">
                  <c:v>31.56</c:v>
                </c:pt>
                <c:pt idx="4095">
                  <c:v>31.55</c:v>
                </c:pt>
                <c:pt idx="4096">
                  <c:v>31.55</c:v>
                </c:pt>
                <c:pt idx="4097">
                  <c:v>31.54</c:v>
                </c:pt>
                <c:pt idx="4098">
                  <c:v>31.54</c:v>
                </c:pt>
                <c:pt idx="4099">
                  <c:v>31.54</c:v>
                </c:pt>
                <c:pt idx="4100">
                  <c:v>31.54</c:v>
                </c:pt>
                <c:pt idx="4101">
                  <c:v>31.54</c:v>
                </c:pt>
                <c:pt idx="4102">
                  <c:v>31.54</c:v>
                </c:pt>
                <c:pt idx="4103">
                  <c:v>31.54</c:v>
                </c:pt>
                <c:pt idx="4104">
                  <c:v>31.54</c:v>
                </c:pt>
                <c:pt idx="4105">
                  <c:v>31.55</c:v>
                </c:pt>
                <c:pt idx="4106">
                  <c:v>31.55</c:v>
                </c:pt>
                <c:pt idx="4107">
                  <c:v>31.55</c:v>
                </c:pt>
                <c:pt idx="4108">
                  <c:v>31.55</c:v>
                </c:pt>
                <c:pt idx="4109">
                  <c:v>31.55</c:v>
                </c:pt>
                <c:pt idx="4110">
                  <c:v>31.55</c:v>
                </c:pt>
                <c:pt idx="4111">
                  <c:v>31.55</c:v>
                </c:pt>
                <c:pt idx="4112">
                  <c:v>31.54</c:v>
                </c:pt>
                <c:pt idx="4113">
                  <c:v>31.54</c:v>
                </c:pt>
                <c:pt idx="4114">
                  <c:v>31.54</c:v>
                </c:pt>
                <c:pt idx="4115">
                  <c:v>31.54</c:v>
                </c:pt>
                <c:pt idx="4116">
                  <c:v>31.54</c:v>
                </c:pt>
                <c:pt idx="4117">
                  <c:v>31.53</c:v>
                </c:pt>
                <c:pt idx="4118">
                  <c:v>31.53</c:v>
                </c:pt>
                <c:pt idx="4119">
                  <c:v>31.53</c:v>
                </c:pt>
                <c:pt idx="4120">
                  <c:v>31.53</c:v>
                </c:pt>
                <c:pt idx="4121">
                  <c:v>31.53</c:v>
                </c:pt>
                <c:pt idx="4122">
                  <c:v>31.53</c:v>
                </c:pt>
                <c:pt idx="4123">
                  <c:v>31.53</c:v>
                </c:pt>
                <c:pt idx="4124">
                  <c:v>31.53</c:v>
                </c:pt>
                <c:pt idx="4125">
                  <c:v>31.53</c:v>
                </c:pt>
                <c:pt idx="4126">
                  <c:v>31.53</c:v>
                </c:pt>
                <c:pt idx="4127">
                  <c:v>31.54</c:v>
                </c:pt>
                <c:pt idx="4128">
                  <c:v>31.54</c:v>
                </c:pt>
                <c:pt idx="4129">
                  <c:v>31.54</c:v>
                </c:pt>
                <c:pt idx="4130">
                  <c:v>31.55</c:v>
                </c:pt>
                <c:pt idx="4131">
                  <c:v>31.55</c:v>
                </c:pt>
                <c:pt idx="4132">
                  <c:v>31.55</c:v>
                </c:pt>
                <c:pt idx="4133">
                  <c:v>31.55</c:v>
                </c:pt>
                <c:pt idx="4134">
                  <c:v>31.55</c:v>
                </c:pt>
                <c:pt idx="4135">
                  <c:v>31.54</c:v>
                </c:pt>
                <c:pt idx="4136">
                  <c:v>31.55</c:v>
                </c:pt>
                <c:pt idx="4137">
                  <c:v>31.55</c:v>
                </c:pt>
                <c:pt idx="4138">
                  <c:v>31.55</c:v>
                </c:pt>
                <c:pt idx="4139">
                  <c:v>31.55</c:v>
                </c:pt>
                <c:pt idx="4140">
                  <c:v>31.55</c:v>
                </c:pt>
                <c:pt idx="4141">
                  <c:v>31.55</c:v>
                </c:pt>
                <c:pt idx="4142">
                  <c:v>31.56</c:v>
                </c:pt>
                <c:pt idx="4143">
                  <c:v>31.56</c:v>
                </c:pt>
                <c:pt idx="4144">
                  <c:v>31.56</c:v>
                </c:pt>
                <c:pt idx="4145">
                  <c:v>31.56</c:v>
                </c:pt>
                <c:pt idx="4146">
                  <c:v>31.56</c:v>
                </c:pt>
                <c:pt idx="4147">
                  <c:v>31.56</c:v>
                </c:pt>
                <c:pt idx="4148">
                  <c:v>31.56</c:v>
                </c:pt>
                <c:pt idx="4149">
                  <c:v>31.56</c:v>
                </c:pt>
                <c:pt idx="4150">
                  <c:v>31.56</c:v>
                </c:pt>
                <c:pt idx="4151">
                  <c:v>31.56</c:v>
                </c:pt>
                <c:pt idx="4152">
                  <c:v>31.56</c:v>
                </c:pt>
                <c:pt idx="4153">
                  <c:v>31.57</c:v>
                </c:pt>
                <c:pt idx="4154">
                  <c:v>31.57</c:v>
                </c:pt>
                <c:pt idx="4155">
                  <c:v>31.57</c:v>
                </c:pt>
                <c:pt idx="4156">
                  <c:v>31.58</c:v>
                </c:pt>
                <c:pt idx="4157">
                  <c:v>31.58</c:v>
                </c:pt>
                <c:pt idx="4158">
                  <c:v>31.58</c:v>
                </c:pt>
                <c:pt idx="4159">
                  <c:v>31.58</c:v>
                </c:pt>
                <c:pt idx="4160">
                  <c:v>31.58</c:v>
                </c:pt>
                <c:pt idx="4161">
                  <c:v>31.58</c:v>
                </c:pt>
                <c:pt idx="4162">
                  <c:v>31.58</c:v>
                </c:pt>
                <c:pt idx="4163">
                  <c:v>31.58</c:v>
                </c:pt>
                <c:pt idx="4164">
                  <c:v>31.58</c:v>
                </c:pt>
                <c:pt idx="4165">
                  <c:v>31.59</c:v>
                </c:pt>
                <c:pt idx="4166">
                  <c:v>31.58</c:v>
                </c:pt>
                <c:pt idx="4167">
                  <c:v>31.59</c:v>
                </c:pt>
                <c:pt idx="4168">
                  <c:v>31.59</c:v>
                </c:pt>
                <c:pt idx="4169">
                  <c:v>31.59</c:v>
                </c:pt>
                <c:pt idx="4170">
                  <c:v>31.59</c:v>
                </c:pt>
                <c:pt idx="4171">
                  <c:v>31.6</c:v>
                </c:pt>
                <c:pt idx="4172">
                  <c:v>31.6</c:v>
                </c:pt>
                <c:pt idx="4173">
                  <c:v>31.6</c:v>
                </c:pt>
                <c:pt idx="4174">
                  <c:v>31.6</c:v>
                </c:pt>
                <c:pt idx="4175">
                  <c:v>31.61</c:v>
                </c:pt>
                <c:pt idx="4176">
                  <c:v>31.61</c:v>
                </c:pt>
                <c:pt idx="4177">
                  <c:v>31.61</c:v>
                </c:pt>
                <c:pt idx="4178">
                  <c:v>31.61</c:v>
                </c:pt>
                <c:pt idx="4179">
                  <c:v>31.62</c:v>
                </c:pt>
                <c:pt idx="4180">
                  <c:v>31.62</c:v>
                </c:pt>
                <c:pt idx="4181">
                  <c:v>31.62</c:v>
                </c:pt>
                <c:pt idx="4182">
                  <c:v>31.62</c:v>
                </c:pt>
                <c:pt idx="4183">
                  <c:v>31.62</c:v>
                </c:pt>
                <c:pt idx="4184">
                  <c:v>31.62</c:v>
                </c:pt>
                <c:pt idx="4185">
                  <c:v>31.63</c:v>
                </c:pt>
                <c:pt idx="4186">
                  <c:v>31.63</c:v>
                </c:pt>
                <c:pt idx="4187">
                  <c:v>31.63</c:v>
                </c:pt>
                <c:pt idx="4188">
                  <c:v>31.63</c:v>
                </c:pt>
                <c:pt idx="4189">
                  <c:v>31.63</c:v>
                </c:pt>
                <c:pt idx="4190">
                  <c:v>31.64</c:v>
                </c:pt>
                <c:pt idx="4191">
                  <c:v>31.64</c:v>
                </c:pt>
                <c:pt idx="4192">
                  <c:v>31.64</c:v>
                </c:pt>
                <c:pt idx="4193">
                  <c:v>31.64</c:v>
                </c:pt>
                <c:pt idx="4194">
                  <c:v>31.64</c:v>
                </c:pt>
                <c:pt idx="4195">
                  <c:v>31.64</c:v>
                </c:pt>
                <c:pt idx="4196">
                  <c:v>31.64</c:v>
                </c:pt>
                <c:pt idx="4197">
                  <c:v>31.64</c:v>
                </c:pt>
                <c:pt idx="4198">
                  <c:v>31.64</c:v>
                </c:pt>
                <c:pt idx="4199">
                  <c:v>31.64</c:v>
                </c:pt>
                <c:pt idx="4200">
                  <c:v>31.64</c:v>
                </c:pt>
                <c:pt idx="4201">
                  <c:v>31.64</c:v>
                </c:pt>
                <c:pt idx="4202">
                  <c:v>31.64</c:v>
                </c:pt>
                <c:pt idx="4203">
                  <c:v>31.64</c:v>
                </c:pt>
                <c:pt idx="4204">
                  <c:v>31.65</c:v>
                </c:pt>
                <c:pt idx="4205">
                  <c:v>31.65</c:v>
                </c:pt>
                <c:pt idx="4206">
                  <c:v>31.65</c:v>
                </c:pt>
                <c:pt idx="4207">
                  <c:v>31.65</c:v>
                </c:pt>
                <c:pt idx="4208">
                  <c:v>31.65</c:v>
                </c:pt>
                <c:pt idx="4209">
                  <c:v>31.65</c:v>
                </c:pt>
                <c:pt idx="4210">
                  <c:v>31.65</c:v>
                </c:pt>
                <c:pt idx="4211">
                  <c:v>31.65</c:v>
                </c:pt>
                <c:pt idx="4212">
                  <c:v>31.65</c:v>
                </c:pt>
                <c:pt idx="4213">
                  <c:v>31.65</c:v>
                </c:pt>
                <c:pt idx="4214">
                  <c:v>31.65</c:v>
                </c:pt>
                <c:pt idx="4215">
                  <c:v>31.65</c:v>
                </c:pt>
                <c:pt idx="4216">
                  <c:v>31.65</c:v>
                </c:pt>
                <c:pt idx="4217">
                  <c:v>31.65</c:v>
                </c:pt>
                <c:pt idx="4218">
                  <c:v>31.65</c:v>
                </c:pt>
                <c:pt idx="4219">
                  <c:v>31.64</c:v>
                </c:pt>
                <c:pt idx="4220">
                  <c:v>31.65</c:v>
                </c:pt>
                <c:pt idx="4221">
                  <c:v>31.64</c:v>
                </c:pt>
                <c:pt idx="4222">
                  <c:v>31.64</c:v>
                </c:pt>
                <c:pt idx="4223">
                  <c:v>31.64</c:v>
                </c:pt>
                <c:pt idx="4224">
                  <c:v>31.64</c:v>
                </c:pt>
                <c:pt idx="4225">
                  <c:v>31.64</c:v>
                </c:pt>
                <c:pt idx="4226">
                  <c:v>31.64</c:v>
                </c:pt>
                <c:pt idx="4227">
                  <c:v>31.64</c:v>
                </c:pt>
                <c:pt idx="4228">
                  <c:v>31.64</c:v>
                </c:pt>
                <c:pt idx="4229">
                  <c:v>31.64</c:v>
                </c:pt>
                <c:pt idx="4230">
                  <c:v>31.64</c:v>
                </c:pt>
                <c:pt idx="4231">
                  <c:v>31.64</c:v>
                </c:pt>
                <c:pt idx="4232">
                  <c:v>31.63</c:v>
                </c:pt>
                <c:pt idx="4233">
                  <c:v>31.63</c:v>
                </c:pt>
                <c:pt idx="4234">
                  <c:v>31.63</c:v>
                </c:pt>
                <c:pt idx="4235">
                  <c:v>31.62</c:v>
                </c:pt>
                <c:pt idx="4236">
                  <c:v>31.62</c:v>
                </c:pt>
                <c:pt idx="4237">
                  <c:v>31.62</c:v>
                </c:pt>
                <c:pt idx="4238">
                  <c:v>31.62</c:v>
                </c:pt>
                <c:pt idx="4239">
                  <c:v>31.61</c:v>
                </c:pt>
                <c:pt idx="4240">
                  <c:v>31.61</c:v>
                </c:pt>
                <c:pt idx="4241">
                  <c:v>31.6</c:v>
                </c:pt>
                <c:pt idx="4242">
                  <c:v>31.6</c:v>
                </c:pt>
                <c:pt idx="4243">
                  <c:v>31.59</c:v>
                </c:pt>
                <c:pt idx="4244">
                  <c:v>31.59</c:v>
                </c:pt>
                <c:pt idx="4245">
                  <c:v>31.59</c:v>
                </c:pt>
                <c:pt idx="4246">
                  <c:v>31.59</c:v>
                </c:pt>
                <c:pt idx="4247">
                  <c:v>31.59</c:v>
                </c:pt>
                <c:pt idx="4248">
                  <c:v>31.59</c:v>
                </c:pt>
                <c:pt idx="4249">
                  <c:v>31.58</c:v>
                </c:pt>
                <c:pt idx="4250">
                  <c:v>31.58</c:v>
                </c:pt>
                <c:pt idx="4251">
                  <c:v>31.58</c:v>
                </c:pt>
                <c:pt idx="4252">
                  <c:v>31.58</c:v>
                </c:pt>
                <c:pt idx="4253">
                  <c:v>31.58</c:v>
                </c:pt>
                <c:pt idx="4254">
                  <c:v>31.58</c:v>
                </c:pt>
                <c:pt idx="4255">
                  <c:v>31.57</c:v>
                </c:pt>
                <c:pt idx="4256">
                  <c:v>31.57</c:v>
                </c:pt>
                <c:pt idx="4257">
                  <c:v>31.56</c:v>
                </c:pt>
                <c:pt idx="4258">
                  <c:v>31.56</c:v>
                </c:pt>
                <c:pt idx="4259">
                  <c:v>31.56</c:v>
                </c:pt>
                <c:pt idx="4260">
                  <c:v>31.56</c:v>
                </c:pt>
                <c:pt idx="4261">
                  <c:v>31.55</c:v>
                </c:pt>
                <c:pt idx="4262">
                  <c:v>31.55</c:v>
                </c:pt>
                <c:pt idx="4263">
                  <c:v>31.55</c:v>
                </c:pt>
                <c:pt idx="4264">
                  <c:v>31.54</c:v>
                </c:pt>
                <c:pt idx="4265">
                  <c:v>31.54</c:v>
                </c:pt>
                <c:pt idx="4266">
                  <c:v>31.54</c:v>
                </c:pt>
                <c:pt idx="4267">
                  <c:v>31.54</c:v>
                </c:pt>
                <c:pt idx="4268">
                  <c:v>31.53</c:v>
                </c:pt>
                <c:pt idx="4269">
                  <c:v>31.53</c:v>
                </c:pt>
                <c:pt idx="4270">
                  <c:v>31.53</c:v>
                </c:pt>
                <c:pt idx="4271">
                  <c:v>31.53</c:v>
                </c:pt>
                <c:pt idx="4272">
                  <c:v>31.52</c:v>
                </c:pt>
                <c:pt idx="4273">
                  <c:v>31.51</c:v>
                </c:pt>
                <c:pt idx="4274">
                  <c:v>31.51</c:v>
                </c:pt>
                <c:pt idx="4275">
                  <c:v>31.51</c:v>
                </c:pt>
                <c:pt idx="4276">
                  <c:v>31.51</c:v>
                </c:pt>
                <c:pt idx="4277">
                  <c:v>31.5</c:v>
                </c:pt>
                <c:pt idx="4278">
                  <c:v>31.5</c:v>
                </c:pt>
                <c:pt idx="4279">
                  <c:v>31.5</c:v>
                </c:pt>
                <c:pt idx="4280">
                  <c:v>31.5</c:v>
                </c:pt>
                <c:pt idx="4281">
                  <c:v>31.5</c:v>
                </c:pt>
                <c:pt idx="4282">
                  <c:v>31.5</c:v>
                </c:pt>
                <c:pt idx="4283">
                  <c:v>31.5</c:v>
                </c:pt>
                <c:pt idx="4284">
                  <c:v>31.49</c:v>
                </c:pt>
                <c:pt idx="4285">
                  <c:v>31.49</c:v>
                </c:pt>
                <c:pt idx="4286">
                  <c:v>31.5</c:v>
                </c:pt>
                <c:pt idx="4287">
                  <c:v>31.49</c:v>
                </c:pt>
                <c:pt idx="4288">
                  <c:v>31.49</c:v>
                </c:pt>
                <c:pt idx="4289">
                  <c:v>31.49</c:v>
                </c:pt>
                <c:pt idx="4290">
                  <c:v>31.49</c:v>
                </c:pt>
                <c:pt idx="4291">
                  <c:v>31.49</c:v>
                </c:pt>
                <c:pt idx="4292">
                  <c:v>31.49</c:v>
                </c:pt>
                <c:pt idx="4293">
                  <c:v>31.49</c:v>
                </c:pt>
                <c:pt idx="4294">
                  <c:v>31.49</c:v>
                </c:pt>
                <c:pt idx="4295">
                  <c:v>31.48</c:v>
                </c:pt>
                <c:pt idx="4296">
                  <c:v>31.48</c:v>
                </c:pt>
                <c:pt idx="4297">
                  <c:v>31.48</c:v>
                </c:pt>
                <c:pt idx="4298">
                  <c:v>31.48</c:v>
                </c:pt>
                <c:pt idx="4299">
                  <c:v>31.48</c:v>
                </c:pt>
                <c:pt idx="4300">
                  <c:v>31.48</c:v>
                </c:pt>
                <c:pt idx="4301">
                  <c:v>31.48</c:v>
                </c:pt>
                <c:pt idx="4302">
                  <c:v>31.48</c:v>
                </c:pt>
                <c:pt idx="4303">
                  <c:v>31.48</c:v>
                </c:pt>
                <c:pt idx="4304">
                  <c:v>31.48</c:v>
                </c:pt>
                <c:pt idx="4305">
                  <c:v>31.48</c:v>
                </c:pt>
                <c:pt idx="4306">
                  <c:v>31.48</c:v>
                </c:pt>
                <c:pt idx="4307">
                  <c:v>31.47</c:v>
                </c:pt>
                <c:pt idx="4308">
                  <c:v>31.47</c:v>
                </c:pt>
                <c:pt idx="4309">
                  <c:v>31.47</c:v>
                </c:pt>
                <c:pt idx="4310">
                  <c:v>31.47</c:v>
                </c:pt>
                <c:pt idx="4311">
                  <c:v>31.47</c:v>
                </c:pt>
                <c:pt idx="4312">
                  <c:v>31.47</c:v>
                </c:pt>
                <c:pt idx="4313">
                  <c:v>31.47</c:v>
                </c:pt>
                <c:pt idx="4314">
                  <c:v>31.47</c:v>
                </c:pt>
                <c:pt idx="4315">
                  <c:v>31.47</c:v>
                </c:pt>
                <c:pt idx="4316">
                  <c:v>31.47</c:v>
                </c:pt>
                <c:pt idx="4317">
                  <c:v>31.47</c:v>
                </c:pt>
                <c:pt idx="4318">
                  <c:v>31.47</c:v>
                </c:pt>
                <c:pt idx="4319">
                  <c:v>31.47</c:v>
                </c:pt>
                <c:pt idx="4320">
                  <c:v>31.47</c:v>
                </c:pt>
                <c:pt idx="4321">
                  <c:v>31.47</c:v>
                </c:pt>
                <c:pt idx="4322">
                  <c:v>31.47</c:v>
                </c:pt>
                <c:pt idx="4323">
                  <c:v>31.47</c:v>
                </c:pt>
                <c:pt idx="4324">
                  <c:v>31.47</c:v>
                </c:pt>
                <c:pt idx="4325">
                  <c:v>31.47</c:v>
                </c:pt>
                <c:pt idx="4326">
                  <c:v>31.47</c:v>
                </c:pt>
                <c:pt idx="4327">
                  <c:v>31.47</c:v>
                </c:pt>
                <c:pt idx="4328">
                  <c:v>31.47</c:v>
                </c:pt>
                <c:pt idx="4329">
                  <c:v>31.47</c:v>
                </c:pt>
                <c:pt idx="4330">
                  <c:v>31.47</c:v>
                </c:pt>
                <c:pt idx="4331">
                  <c:v>31.47</c:v>
                </c:pt>
                <c:pt idx="4332">
                  <c:v>31.47</c:v>
                </c:pt>
                <c:pt idx="4333">
                  <c:v>31.47</c:v>
                </c:pt>
                <c:pt idx="4334">
                  <c:v>31.47</c:v>
                </c:pt>
                <c:pt idx="4335">
                  <c:v>31.47</c:v>
                </c:pt>
                <c:pt idx="4336">
                  <c:v>31.47</c:v>
                </c:pt>
                <c:pt idx="4337">
                  <c:v>31.47</c:v>
                </c:pt>
                <c:pt idx="4338">
                  <c:v>31.47</c:v>
                </c:pt>
                <c:pt idx="4339">
                  <c:v>31.47</c:v>
                </c:pt>
                <c:pt idx="4340">
                  <c:v>31.47</c:v>
                </c:pt>
                <c:pt idx="4341">
                  <c:v>31.47</c:v>
                </c:pt>
                <c:pt idx="4342">
                  <c:v>31.47</c:v>
                </c:pt>
                <c:pt idx="4343">
                  <c:v>31.47</c:v>
                </c:pt>
                <c:pt idx="4344">
                  <c:v>31.47</c:v>
                </c:pt>
                <c:pt idx="4345">
                  <c:v>31.47</c:v>
                </c:pt>
                <c:pt idx="4346">
                  <c:v>31.47</c:v>
                </c:pt>
                <c:pt idx="4347">
                  <c:v>31.47</c:v>
                </c:pt>
                <c:pt idx="4348">
                  <c:v>31.47</c:v>
                </c:pt>
                <c:pt idx="4349">
                  <c:v>31.47</c:v>
                </c:pt>
                <c:pt idx="4350">
                  <c:v>31.47</c:v>
                </c:pt>
                <c:pt idx="4351">
                  <c:v>31.47</c:v>
                </c:pt>
                <c:pt idx="4352">
                  <c:v>31.47</c:v>
                </c:pt>
                <c:pt idx="4353">
                  <c:v>31.47</c:v>
                </c:pt>
                <c:pt idx="4354">
                  <c:v>31.47</c:v>
                </c:pt>
                <c:pt idx="4355">
                  <c:v>31.47</c:v>
                </c:pt>
                <c:pt idx="4356">
                  <c:v>31.47</c:v>
                </c:pt>
                <c:pt idx="4357">
                  <c:v>31.47</c:v>
                </c:pt>
                <c:pt idx="4358">
                  <c:v>31.47</c:v>
                </c:pt>
                <c:pt idx="4359">
                  <c:v>31.47</c:v>
                </c:pt>
                <c:pt idx="4360">
                  <c:v>31.47</c:v>
                </c:pt>
                <c:pt idx="4361">
                  <c:v>31.47</c:v>
                </c:pt>
                <c:pt idx="4362">
                  <c:v>31.47</c:v>
                </c:pt>
                <c:pt idx="4363">
                  <c:v>31.47</c:v>
                </c:pt>
                <c:pt idx="4364">
                  <c:v>31.47</c:v>
                </c:pt>
                <c:pt idx="4365">
                  <c:v>31.47</c:v>
                </c:pt>
                <c:pt idx="4366">
                  <c:v>31.47</c:v>
                </c:pt>
                <c:pt idx="4367">
                  <c:v>31.46</c:v>
                </c:pt>
                <c:pt idx="4368">
                  <c:v>31.47</c:v>
                </c:pt>
                <c:pt idx="4369">
                  <c:v>31.46</c:v>
                </c:pt>
                <c:pt idx="4370">
                  <c:v>31.46</c:v>
                </c:pt>
                <c:pt idx="4371">
                  <c:v>31.46</c:v>
                </c:pt>
                <c:pt idx="4372">
                  <c:v>31.46</c:v>
                </c:pt>
                <c:pt idx="4373">
                  <c:v>31.46</c:v>
                </c:pt>
                <c:pt idx="4374">
                  <c:v>31.46</c:v>
                </c:pt>
                <c:pt idx="4375">
                  <c:v>31.46</c:v>
                </c:pt>
                <c:pt idx="4376">
                  <c:v>31.46</c:v>
                </c:pt>
                <c:pt idx="4377">
                  <c:v>31.45</c:v>
                </c:pt>
                <c:pt idx="4378">
                  <c:v>31.45</c:v>
                </c:pt>
                <c:pt idx="4379">
                  <c:v>31.45</c:v>
                </c:pt>
                <c:pt idx="4380">
                  <c:v>31.45</c:v>
                </c:pt>
                <c:pt idx="4381">
                  <c:v>31.45</c:v>
                </c:pt>
                <c:pt idx="4382">
                  <c:v>31.45</c:v>
                </c:pt>
                <c:pt idx="4383">
                  <c:v>31.45</c:v>
                </c:pt>
                <c:pt idx="4384">
                  <c:v>31.45</c:v>
                </c:pt>
                <c:pt idx="4385">
                  <c:v>31.45</c:v>
                </c:pt>
                <c:pt idx="4386">
                  <c:v>31.45</c:v>
                </c:pt>
                <c:pt idx="4387">
                  <c:v>31.45</c:v>
                </c:pt>
                <c:pt idx="4388">
                  <c:v>31.45</c:v>
                </c:pt>
                <c:pt idx="4389">
                  <c:v>31.45</c:v>
                </c:pt>
                <c:pt idx="4390">
                  <c:v>31.45</c:v>
                </c:pt>
                <c:pt idx="4391">
                  <c:v>31.45</c:v>
                </c:pt>
                <c:pt idx="4392">
                  <c:v>31.45</c:v>
                </c:pt>
                <c:pt idx="4393">
                  <c:v>31.45</c:v>
                </c:pt>
                <c:pt idx="4394">
                  <c:v>31.45</c:v>
                </c:pt>
                <c:pt idx="4395">
                  <c:v>31.45</c:v>
                </c:pt>
                <c:pt idx="4396">
                  <c:v>31.45</c:v>
                </c:pt>
                <c:pt idx="4397">
                  <c:v>31.45</c:v>
                </c:pt>
                <c:pt idx="4398">
                  <c:v>31.45</c:v>
                </c:pt>
                <c:pt idx="4399">
                  <c:v>31.45</c:v>
                </c:pt>
                <c:pt idx="4400">
                  <c:v>31.45</c:v>
                </c:pt>
                <c:pt idx="4401">
                  <c:v>31.45</c:v>
                </c:pt>
                <c:pt idx="4402">
                  <c:v>31.45</c:v>
                </c:pt>
                <c:pt idx="4403">
                  <c:v>31.45</c:v>
                </c:pt>
                <c:pt idx="4404">
                  <c:v>31.45</c:v>
                </c:pt>
                <c:pt idx="4405">
                  <c:v>31.45</c:v>
                </c:pt>
                <c:pt idx="4406">
                  <c:v>31.46</c:v>
                </c:pt>
                <c:pt idx="4407">
                  <c:v>31.46</c:v>
                </c:pt>
                <c:pt idx="4408">
                  <c:v>31.46</c:v>
                </c:pt>
                <c:pt idx="4409">
                  <c:v>31.46</c:v>
                </c:pt>
                <c:pt idx="4410">
                  <c:v>31.46</c:v>
                </c:pt>
                <c:pt idx="4411">
                  <c:v>31.46</c:v>
                </c:pt>
                <c:pt idx="4412">
                  <c:v>31.46</c:v>
                </c:pt>
                <c:pt idx="4413">
                  <c:v>31.46</c:v>
                </c:pt>
                <c:pt idx="4414">
                  <c:v>31.46</c:v>
                </c:pt>
                <c:pt idx="4415">
                  <c:v>31.46</c:v>
                </c:pt>
                <c:pt idx="4416">
                  <c:v>31.46</c:v>
                </c:pt>
                <c:pt idx="4417">
                  <c:v>31.46</c:v>
                </c:pt>
                <c:pt idx="4418">
                  <c:v>31.47</c:v>
                </c:pt>
                <c:pt idx="4419">
                  <c:v>31.47</c:v>
                </c:pt>
                <c:pt idx="4420">
                  <c:v>31.47</c:v>
                </c:pt>
                <c:pt idx="4421">
                  <c:v>31.47</c:v>
                </c:pt>
                <c:pt idx="4422">
                  <c:v>31.47</c:v>
                </c:pt>
                <c:pt idx="4423">
                  <c:v>31.47</c:v>
                </c:pt>
                <c:pt idx="4424">
                  <c:v>31.47</c:v>
                </c:pt>
                <c:pt idx="4425">
                  <c:v>31.47</c:v>
                </c:pt>
                <c:pt idx="4426">
                  <c:v>31.47</c:v>
                </c:pt>
                <c:pt idx="4427">
                  <c:v>31.47</c:v>
                </c:pt>
                <c:pt idx="4428">
                  <c:v>31.47</c:v>
                </c:pt>
                <c:pt idx="4429">
                  <c:v>31.47</c:v>
                </c:pt>
                <c:pt idx="4430">
                  <c:v>31.47</c:v>
                </c:pt>
                <c:pt idx="4431">
                  <c:v>31.47</c:v>
                </c:pt>
                <c:pt idx="4432">
                  <c:v>31.47</c:v>
                </c:pt>
                <c:pt idx="4433">
                  <c:v>31.47</c:v>
                </c:pt>
                <c:pt idx="4434">
                  <c:v>31.48</c:v>
                </c:pt>
                <c:pt idx="4435">
                  <c:v>31.48</c:v>
                </c:pt>
                <c:pt idx="4436">
                  <c:v>31.48</c:v>
                </c:pt>
                <c:pt idx="4437">
                  <c:v>31.48</c:v>
                </c:pt>
                <c:pt idx="4438">
                  <c:v>31.48</c:v>
                </c:pt>
                <c:pt idx="4439">
                  <c:v>31.48</c:v>
                </c:pt>
                <c:pt idx="4440">
                  <c:v>31.48</c:v>
                </c:pt>
                <c:pt idx="4441">
                  <c:v>31.48</c:v>
                </c:pt>
                <c:pt idx="4442">
                  <c:v>31.48</c:v>
                </c:pt>
                <c:pt idx="4443">
                  <c:v>31.48</c:v>
                </c:pt>
                <c:pt idx="4444">
                  <c:v>31.48</c:v>
                </c:pt>
                <c:pt idx="4445">
                  <c:v>31.48</c:v>
                </c:pt>
                <c:pt idx="4446">
                  <c:v>31.48</c:v>
                </c:pt>
                <c:pt idx="4447">
                  <c:v>31.48</c:v>
                </c:pt>
                <c:pt idx="4448">
                  <c:v>31.48</c:v>
                </c:pt>
                <c:pt idx="4449">
                  <c:v>31.48</c:v>
                </c:pt>
                <c:pt idx="4450">
                  <c:v>31.48</c:v>
                </c:pt>
                <c:pt idx="4451">
                  <c:v>31.48</c:v>
                </c:pt>
                <c:pt idx="4452">
                  <c:v>31.48</c:v>
                </c:pt>
                <c:pt idx="4453">
                  <c:v>31.48</c:v>
                </c:pt>
                <c:pt idx="4454">
                  <c:v>31.48</c:v>
                </c:pt>
                <c:pt idx="4455">
                  <c:v>31.48</c:v>
                </c:pt>
                <c:pt idx="4456">
                  <c:v>31.48</c:v>
                </c:pt>
                <c:pt idx="4457">
                  <c:v>31.48</c:v>
                </c:pt>
                <c:pt idx="4458">
                  <c:v>31.48</c:v>
                </c:pt>
                <c:pt idx="4459">
                  <c:v>31.48</c:v>
                </c:pt>
                <c:pt idx="4460">
                  <c:v>31.48</c:v>
                </c:pt>
                <c:pt idx="4461">
                  <c:v>31.47</c:v>
                </c:pt>
                <c:pt idx="4462">
                  <c:v>31.48</c:v>
                </c:pt>
                <c:pt idx="4463">
                  <c:v>31.48</c:v>
                </c:pt>
                <c:pt idx="4464">
                  <c:v>31.48</c:v>
                </c:pt>
                <c:pt idx="4465">
                  <c:v>31.47</c:v>
                </c:pt>
                <c:pt idx="4466">
                  <c:v>31.47</c:v>
                </c:pt>
                <c:pt idx="4467">
                  <c:v>31.47</c:v>
                </c:pt>
                <c:pt idx="4468">
                  <c:v>31.47</c:v>
                </c:pt>
                <c:pt idx="4469">
                  <c:v>31.47</c:v>
                </c:pt>
                <c:pt idx="4470">
                  <c:v>31.47</c:v>
                </c:pt>
                <c:pt idx="4471">
                  <c:v>31.47</c:v>
                </c:pt>
                <c:pt idx="4472">
                  <c:v>31.47</c:v>
                </c:pt>
                <c:pt idx="4473">
                  <c:v>31.47</c:v>
                </c:pt>
                <c:pt idx="4474">
                  <c:v>31.47</c:v>
                </c:pt>
                <c:pt idx="4475">
                  <c:v>31.47</c:v>
                </c:pt>
                <c:pt idx="4476">
                  <c:v>31.47</c:v>
                </c:pt>
                <c:pt idx="4477">
                  <c:v>31.47</c:v>
                </c:pt>
                <c:pt idx="4478">
                  <c:v>31.47</c:v>
                </c:pt>
                <c:pt idx="4479">
                  <c:v>31.48</c:v>
                </c:pt>
                <c:pt idx="4480">
                  <c:v>31.48</c:v>
                </c:pt>
                <c:pt idx="4481">
                  <c:v>31.48</c:v>
                </c:pt>
                <c:pt idx="4482">
                  <c:v>31.48</c:v>
                </c:pt>
                <c:pt idx="4483">
                  <c:v>31.48</c:v>
                </c:pt>
                <c:pt idx="4484">
                  <c:v>31.48</c:v>
                </c:pt>
                <c:pt idx="4485">
                  <c:v>31.48</c:v>
                </c:pt>
                <c:pt idx="4486">
                  <c:v>31.48</c:v>
                </c:pt>
                <c:pt idx="4487">
                  <c:v>31.48</c:v>
                </c:pt>
                <c:pt idx="4488">
                  <c:v>31.48</c:v>
                </c:pt>
                <c:pt idx="4489">
                  <c:v>31.48</c:v>
                </c:pt>
                <c:pt idx="4490">
                  <c:v>31.48</c:v>
                </c:pt>
                <c:pt idx="4491">
                  <c:v>31.48</c:v>
                </c:pt>
                <c:pt idx="4492">
                  <c:v>31.48</c:v>
                </c:pt>
                <c:pt idx="4493">
                  <c:v>31.48</c:v>
                </c:pt>
                <c:pt idx="4494">
                  <c:v>31.48</c:v>
                </c:pt>
                <c:pt idx="4495">
                  <c:v>31.48</c:v>
                </c:pt>
                <c:pt idx="4496">
                  <c:v>31.48</c:v>
                </c:pt>
                <c:pt idx="4497">
                  <c:v>31.48</c:v>
                </c:pt>
                <c:pt idx="4498">
                  <c:v>31.48</c:v>
                </c:pt>
                <c:pt idx="4499">
                  <c:v>31.48</c:v>
                </c:pt>
                <c:pt idx="4500">
                  <c:v>31.48</c:v>
                </c:pt>
                <c:pt idx="4501">
                  <c:v>31.48</c:v>
                </c:pt>
                <c:pt idx="4502">
                  <c:v>31.48</c:v>
                </c:pt>
                <c:pt idx="4503">
                  <c:v>31.48</c:v>
                </c:pt>
                <c:pt idx="4504">
                  <c:v>31.48</c:v>
                </c:pt>
                <c:pt idx="4505">
                  <c:v>31.48</c:v>
                </c:pt>
                <c:pt idx="4506">
                  <c:v>31.48</c:v>
                </c:pt>
                <c:pt idx="4507">
                  <c:v>31.48</c:v>
                </c:pt>
                <c:pt idx="4508">
                  <c:v>31.48</c:v>
                </c:pt>
                <c:pt idx="4509">
                  <c:v>31.48</c:v>
                </c:pt>
                <c:pt idx="4510">
                  <c:v>31.48</c:v>
                </c:pt>
                <c:pt idx="4511">
                  <c:v>31.48</c:v>
                </c:pt>
                <c:pt idx="4512">
                  <c:v>31.48</c:v>
                </c:pt>
                <c:pt idx="4513">
                  <c:v>31.48</c:v>
                </c:pt>
                <c:pt idx="4514">
                  <c:v>31.48</c:v>
                </c:pt>
                <c:pt idx="4515">
                  <c:v>31.48</c:v>
                </c:pt>
                <c:pt idx="4516">
                  <c:v>31.48</c:v>
                </c:pt>
                <c:pt idx="4517">
                  <c:v>31.48</c:v>
                </c:pt>
                <c:pt idx="4518">
                  <c:v>31.48</c:v>
                </c:pt>
                <c:pt idx="4519">
                  <c:v>31.47</c:v>
                </c:pt>
                <c:pt idx="4520">
                  <c:v>31.48</c:v>
                </c:pt>
                <c:pt idx="4521">
                  <c:v>31.48</c:v>
                </c:pt>
                <c:pt idx="4522">
                  <c:v>31.48</c:v>
                </c:pt>
                <c:pt idx="4523">
                  <c:v>31.47</c:v>
                </c:pt>
                <c:pt idx="4524">
                  <c:v>31.47</c:v>
                </c:pt>
                <c:pt idx="4525">
                  <c:v>31.47</c:v>
                </c:pt>
                <c:pt idx="4526">
                  <c:v>31.47</c:v>
                </c:pt>
                <c:pt idx="4527">
                  <c:v>31.47</c:v>
                </c:pt>
                <c:pt idx="4528">
                  <c:v>31.47</c:v>
                </c:pt>
                <c:pt idx="4529">
                  <c:v>31.47</c:v>
                </c:pt>
                <c:pt idx="4530">
                  <c:v>31.47</c:v>
                </c:pt>
                <c:pt idx="4531">
                  <c:v>31.47</c:v>
                </c:pt>
                <c:pt idx="4532">
                  <c:v>31.47</c:v>
                </c:pt>
                <c:pt idx="4533">
                  <c:v>31.47</c:v>
                </c:pt>
                <c:pt idx="4534">
                  <c:v>31.47</c:v>
                </c:pt>
                <c:pt idx="4535">
                  <c:v>31.47</c:v>
                </c:pt>
                <c:pt idx="4536">
                  <c:v>31.47</c:v>
                </c:pt>
                <c:pt idx="4537">
                  <c:v>31.47</c:v>
                </c:pt>
                <c:pt idx="4538">
                  <c:v>31.47</c:v>
                </c:pt>
                <c:pt idx="4539">
                  <c:v>31.47</c:v>
                </c:pt>
                <c:pt idx="4540">
                  <c:v>31.47</c:v>
                </c:pt>
                <c:pt idx="4541">
                  <c:v>31.47</c:v>
                </c:pt>
                <c:pt idx="4542">
                  <c:v>31.47</c:v>
                </c:pt>
                <c:pt idx="4543">
                  <c:v>31.47</c:v>
                </c:pt>
                <c:pt idx="4544">
                  <c:v>31.47</c:v>
                </c:pt>
                <c:pt idx="4545">
                  <c:v>31.47</c:v>
                </c:pt>
                <c:pt idx="4546">
                  <c:v>31.47</c:v>
                </c:pt>
                <c:pt idx="4547">
                  <c:v>31.47</c:v>
                </c:pt>
                <c:pt idx="4548">
                  <c:v>31.47</c:v>
                </c:pt>
                <c:pt idx="4549">
                  <c:v>31.47</c:v>
                </c:pt>
                <c:pt idx="4550">
                  <c:v>31.47</c:v>
                </c:pt>
                <c:pt idx="4551">
                  <c:v>31.47</c:v>
                </c:pt>
                <c:pt idx="4552">
                  <c:v>31.47</c:v>
                </c:pt>
                <c:pt idx="4553">
                  <c:v>31.47</c:v>
                </c:pt>
                <c:pt idx="4554">
                  <c:v>31.47</c:v>
                </c:pt>
                <c:pt idx="4555">
                  <c:v>31.47</c:v>
                </c:pt>
                <c:pt idx="4556">
                  <c:v>31.46</c:v>
                </c:pt>
                <c:pt idx="4557">
                  <c:v>31.46</c:v>
                </c:pt>
                <c:pt idx="4558">
                  <c:v>31.46</c:v>
                </c:pt>
                <c:pt idx="4559">
                  <c:v>31.46</c:v>
                </c:pt>
                <c:pt idx="4560">
                  <c:v>31.46</c:v>
                </c:pt>
                <c:pt idx="4561">
                  <c:v>31.46</c:v>
                </c:pt>
                <c:pt idx="4562">
                  <c:v>31.46</c:v>
                </c:pt>
                <c:pt idx="4563">
                  <c:v>31.45</c:v>
                </c:pt>
                <c:pt idx="4564">
                  <c:v>31.45</c:v>
                </c:pt>
                <c:pt idx="4565">
                  <c:v>31.45</c:v>
                </c:pt>
                <c:pt idx="4566">
                  <c:v>31.45</c:v>
                </c:pt>
                <c:pt idx="4567">
                  <c:v>31.45</c:v>
                </c:pt>
                <c:pt idx="4568">
                  <c:v>31.45</c:v>
                </c:pt>
                <c:pt idx="4569">
                  <c:v>31.45</c:v>
                </c:pt>
                <c:pt idx="4570">
                  <c:v>31.45</c:v>
                </c:pt>
                <c:pt idx="4571">
                  <c:v>31.44</c:v>
                </c:pt>
                <c:pt idx="4572">
                  <c:v>31.44</c:v>
                </c:pt>
                <c:pt idx="4573">
                  <c:v>31.44</c:v>
                </c:pt>
                <c:pt idx="4574">
                  <c:v>31.43</c:v>
                </c:pt>
                <c:pt idx="4575">
                  <c:v>31.43</c:v>
                </c:pt>
                <c:pt idx="4576">
                  <c:v>31.43</c:v>
                </c:pt>
                <c:pt idx="4577">
                  <c:v>31.43</c:v>
                </c:pt>
                <c:pt idx="4578">
                  <c:v>31.43</c:v>
                </c:pt>
                <c:pt idx="4579">
                  <c:v>31.42</c:v>
                </c:pt>
                <c:pt idx="4580">
                  <c:v>31.42</c:v>
                </c:pt>
                <c:pt idx="4581">
                  <c:v>31.42</c:v>
                </c:pt>
                <c:pt idx="4582">
                  <c:v>31.42</c:v>
                </c:pt>
                <c:pt idx="4583">
                  <c:v>31.41</c:v>
                </c:pt>
                <c:pt idx="4584">
                  <c:v>31.4</c:v>
                </c:pt>
                <c:pt idx="4585">
                  <c:v>31.4</c:v>
                </c:pt>
                <c:pt idx="4586">
                  <c:v>31.4</c:v>
                </c:pt>
                <c:pt idx="4587">
                  <c:v>31.39</c:v>
                </c:pt>
                <c:pt idx="4588">
                  <c:v>31.39</c:v>
                </c:pt>
                <c:pt idx="4589">
                  <c:v>31.39</c:v>
                </c:pt>
                <c:pt idx="4590">
                  <c:v>31.38</c:v>
                </c:pt>
                <c:pt idx="4591">
                  <c:v>31.38</c:v>
                </c:pt>
                <c:pt idx="4592">
                  <c:v>31.37</c:v>
                </c:pt>
                <c:pt idx="4593">
                  <c:v>31.37</c:v>
                </c:pt>
                <c:pt idx="4594">
                  <c:v>31.36</c:v>
                </c:pt>
                <c:pt idx="4595">
                  <c:v>31.36</c:v>
                </c:pt>
                <c:pt idx="4596">
                  <c:v>31.36</c:v>
                </c:pt>
                <c:pt idx="4597">
                  <c:v>31.35</c:v>
                </c:pt>
                <c:pt idx="4598">
                  <c:v>31.34</c:v>
                </c:pt>
                <c:pt idx="4599">
                  <c:v>31.34</c:v>
                </c:pt>
                <c:pt idx="4600">
                  <c:v>31.34</c:v>
                </c:pt>
                <c:pt idx="4601">
                  <c:v>31.33</c:v>
                </c:pt>
                <c:pt idx="4602">
                  <c:v>31.32</c:v>
                </c:pt>
                <c:pt idx="4603">
                  <c:v>31.33</c:v>
                </c:pt>
                <c:pt idx="4604">
                  <c:v>31.33</c:v>
                </c:pt>
                <c:pt idx="4605">
                  <c:v>31.33</c:v>
                </c:pt>
                <c:pt idx="4606">
                  <c:v>31.32</c:v>
                </c:pt>
                <c:pt idx="4607">
                  <c:v>31.32</c:v>
                </c:pt>
                <c:pt idx="4608">
                  <c:v>31.32</c:v>
                </c:pt>
                <c:pt idx="4609">
                  <c:v>31.32</c:v>
                </c:pt>
                <c:pt idx="4610">
                  <c:v>31.32</c:v>
                </c:pt>
                <c:pt idx="4611">
                  <c:v>31.31</c:v>
                </c:pt>
                <c:pt idx="4612">
                  <c:v>31.31</c:v>
                </c:pt>
                <c:pt idx="4613">
                  <c:v>31.31</c:v>
                </c:pt>
                <c:pt idx="4614">
                  <c:v>31.31</c:v>
                </c:pt>
                <c:pt idx="4615">
                  <c:v>31.3</c:v>
                </c:pt>
                <c:pt idx="4616">
                  <c:v>31.3</c:v>
                </c:pt>
                <c:pt idx="4617">
                  <c:v>31.3</c:v>
                </c:pt>
                <c:pt idx="4618">
                  <c:v>31.3</c:v>
                </c:pt>
                <c:pt idx="4619">
                  <c:v>31.3</c:v>
                </c:pt>
                <c:pt idx="4620">
                  <c:v>31.3</c:v>
                </c:pt>
                <c:pt idx="4621">
                  <c:v>31.3</c:v>
                </c:pt>
                <c:pt idx="4622">
                  <c:v>31.3</c:v>
                </c:pt>
                <c:pt idx="4623">
                  <c:v>31.29</c:v>
                </c:pt>
                <c:pt idx="4624">
                  <c:v>31.29</c:v>
                </c:pt>
                <c:pt idx="4625">
                  <c:v>31.29</c:v>
                </c:pt>
                <c:pt idx="4626">
                  <c:v>31.29</c:v>
                </c:pt>
                <c:pt idx="4627">
                  <c:v>31.29</c:v>
                </c:pt>
                <c:pt idx="4628">
                  <c:v>31.29</c:v>
                </c:pt>
                <c:pt idx="4629">
                  <c:v>31.29</c:v>
                </c:pt>
                <c:pt idx="4630">
                  <c:v>31.29</c:v>
                </c:pt>
                <c:pt idx="4631">
                  <c:v>31.29</c:v>
                </c:pt>
                <c:pt idx="4632">
                  <c:v>31.29</c:v>
                </c:pt>
                <c:pt idx="4633">
                  <c:v>31.29</c:v>
                </c:pt>
                <c:pt idx="4634">
                  <c:v>31.28</c:v>
                </c:pt>
                <c:pt idx="4635">
                  <c:v>31.28</c:v>
                </c:pt>
                <c:pt idx="4636">
                  <c:v>31.28</c:v>
                </c:pt>
                <c:pt idx="4637">
                  <c:v>31.28</c:v>
                </c:pt>
                <c:pt idx="4638">
                  <c:v>31.28</c:v>
                </c:pt>
                <c:pt idx="4639">
                  <c:v>31.27</c:v>
                </c:pt>
                <c:pt idx="4640">
                  <c:v>31.27</c:v>
                </c:pt>
                <c:pt idx="4641">
                  <c:v>31.27</c:v>
                </c:pt>
                <c:pt idx="4642">
                  <c:v>31.27</c:v>
                </c:pt>
                <c:pt idx="4643">
                  <c:v>31.27</c:v>
                </c:pt>
                <c:pt idx="4644">
                  <c:v>31.27</c:v>
                </c:pt>
                <c:pt idx="4645">
                  <c:v>31.27</c:v>
                </c:pt>
                <c:pt idx="4646">
                  <c:v>31.27</c:v>
                </c:pt>
                <c:pt idx="4647">
                  <c:v>31.27</c:v>
                </c:pt>
                <c:pt idx="4648">
                  <c:v>31.27</c:v>
                </c:pt>
                <c:pt idx="4649">
                  <c:v>31.27</c:v>
                </c:pt>
                <c:pt idx="4650">
                  <c:v>31.26</c:v>
                </c:pt>
                <c:pt idx="4651">
                  <c:v>31.26</c:v>
                </c:pt>
                <c:pt idx="4652">
                  <c:v>31.26</c:v>
                </c:pt>
                <c:pt idx="4653">
                  <c:v>31.26</c:v>
                </c:pt>
                <c:pt idx="4654">
                  <c:v>31.26</c:v>
                </c:pt>
                <c:pt idx="4655">
                  <c:v>31.26</c:v>
                </c:pt>
                <c:pt idx="4656">
                  <c:v>31.26</c:v>
                </c:pt>
                <c:pt idx="4657">
                  <c:v>31.26</c:v>
                </c:pt>
                <c:pt idx="4658">
                  <c:v>31.26</c:v>
                </c:pt>
                <c:pt idx="4659">
                  <c:v>31.26</c:v>
                </c:pt>
                <c:pt idx="4660">
                  <c:v>31.26</c:v>
                </c:pt>
                <c:pt idx="4661">
                  <c:v>31.26</c:v>
                </c:pt>
                <c:pt idx="4662">
                  <c:v>31.26</c:v>
                </c:pt>
                <c:pt idx="4663">
                  <c:v>31.26</c:v>
                </c:pt>
                <c:pt idx="4664">
                  <c:v>31.25</c:v>
                </c:pt>
                <c:pt idx="4665">
                  <c:v>31.26</c:v>
                </c:pt>
                <c:pt idx="4666">
                  <c:v>31.25</c:v>
                </c:pt>
                <c:pt idx="4667">
                  <c:v>31.25</c:v>
                </c:pt>
                <c:pt idx="4668">
                  <c:v>31.25</c:v>
                </c:pt>
                <c:pt idx="4669">
                  <c:v>31.25</c:v>
                </c:pt>
                <c:pt idx="4670">
                  <c:v>31.24</c:v>
                </c:pt>
                <c:pt idx="4671">
                  <c:v>31.24</c:v>
                </c:pt>
                <c:pt idx="4672">
                  <c:v>31.24</c:v>
                </c:pt>
                <c:pt idx="4673">
                  <c:v>31.25</c:v>
                </c:pt>
                <c:pt idx="4674">
                  <c:v>31.25</c:v>
                </c:pt>
                <c:pt idx="4675">
                  <c:v>31.25</c:v>
                </c:pt>
                <c:pt idx="4676">
                  <c:v>31.25</c:v>
                </c:pt>
                <c:pt idx="4677">
                  <c:v>31.25</c:v>
                </c:pt>
                <c:pt idx="4678">
                  <c:v>31.25</c:v>
                </c:pt>
                <c:pt idx="4679">
                  <c:v>31.25</c:v>
                </c:pt>
                <c:pt idx="4680">
                  <c:v>31.25</c:v>
                </c:pt>
                <c:pt idx="4681">
                  <c:v>31.25</c:v>
                </c:pt>
                <c:pt idx="4682">
                  <c:v>31.25</c:v>
                </c:pt>
                <c:pt idx="4683">
                  <c:v>31.26</c:v>
                </c:pt>
                <c:pt idx="4684">
                  <c:v>31.26</c:v>
                </c:pt>
                <c:pt idx="4685">
                  <c:v>31.26</c:v>
                </c:pt>
                <c:pt idx="4686">
                  <c:v>31.26</c:v>
                </c:pt>
                <c:pt idx="4687">
                  <c:v>31.26</c:v>
                </c:pt>
                <c:pt idx="4688">
                  <c:v>31.27</c:v>
                </c:pt>
                <c:pt idx="4689">
                  <c:v>31.27</c:v>
                </c:pt>
                <c:pt idx="4690">
                  <c:v>31.28</c:v>
                </c:pt>
                <c:pt idx="4691">
                  <c:v>31.28</c:v>
                </c:pt>
                <c:pt idx="4692">
                  <c:v>31.28</c:v>
                </c:pt>
                <c:pt idx="4693">
                  <c:v>31.28</c:v>
                </c:pt>
                <c:pt idx="4694">
                  <c:v>31.28</c:v>
                </c:pt>
                <c:pt idx="4695">
                  <c:v>31.28</c:v>
                </c:pt>
                <c:pt idx="4696">
                  <c:v>31.29</c:v>
                </c:pt>
                <c:pt idx="4697">
                  <c:v>31.29</c:v>
                </c:pt>
                <c:pt idx="4698">
                  <c:v>31.29</c:v>
                </c:pt>
                <c:pt idx="4699">
                  <c:v>31.29</c:v>
                </c:pt>
                <c:pt idx="4700">
                  <c:v>31.29</c:v>
                </c:pt>
                <c:pt idx="4701">
                  <c:v>31.3</c:v>
                </c:pt>
                <c:pt idx="4702">
                  <c:v>31.3</c:v>
                </c:pt>
                <c:pt idx="4703">
                  <c:v>31.3</c:v>
                </c:pt>
                <c:pt idx="4704">
                  <c:v>31.3</c:v>
                </c:pt>
                <c:pt idx="4705">
                  <c:v>31.3</c:v>
                </c:pt>
                <c:pt idx="4706">
                  <c:v>31.3</c:v>
                </c:pt>
                <c:pt idx="4707">
                  <c:v>31.3</c:v>
                </c:pt>
                <c:pt idx="4708">
                  <c:v>31.3</c:v>
                </c:pt>
                <c:pt idx="4709">
                  <c:v>31.3</c:v>
                </c:pt>
                <c:pt idx="4710">
                  <c:v>31.31</c:v>
                </c:pt>
                <c:pt idx="4711">
                  <c:v>31.31</c:v>
                </c:pt>
                <c:pt idx="4712">
                  <c:v>31.31</c:v>
                </c:pt>
                <c:pt idx="4713">
                  <c:v>31.32</c:v>
                </c:pt>
                <c:pt idx="4714">
                  <c:v>31.33</c:v>
                </c:pt>
                <c:pt idx="4715">
                  <c:v>31.33</c:v>
                </c:pt>
                <c:pt idx="4716">
                  <c:v>31.34</c:v>
                </c:pt>
                <c:pt idx="4717">
                  <c:v>31.34</c:v>
                </c:pt>
                <c:pt idx="4718">
                  <c:v>31.34</c:v>
                </c:pt>
                <c:pt idx="4719">
                  <c:v>31.34</c:v>
                </c:pt>
                <c:pt idx="4720">
                  <c:v>31.34</c:v>
                </c:pt>
                <c:pt idx="4721">
                  <c:v>31.34</c:v>
                </c:pt>
                <c:pt idx="4722">
                  <c:v>31.34</c:v>
                </c:pt>
                <c:pt idx="4723">
                  <c:v>31.35</c:v>
                </c:pt>
                <c:pt idx="4724">
                  <c:v>31.35</c:v>
                </c:pt>
                <c:pt idx="4725">
                  <c:v>31.36</c:v>
                </c:pt>
                <c:pt idx="4726">
                  <c:v>31.37</c:v>
                </c:pt>
                <c:pt idx="4727">
                  <c:v>31.37</c:v>
                </c:pt>
                <c:pt idx="4728">
                  <c:v>31.37</c:v>
                </c:pt>
                <c:pt idx="4729">
                  <c:v>31.38</c:v>
                </c:pt>
                <c:pt idx="4730">
                  <c:v>31.38</c:v>
                </c:pt>
                <c:pt idx="4731">
                  <c:v>31.39</c:v>
                </c:pt>
                <c:pt idx="4732">
                  <c:v>31.39</c:v>
                </c:pt>
                <c:pt idx="4733">
                  <c:v>31.4</c:v>
                </c:pt>
                <c:pt idx="4734">
                  <c:v>31.4</c:v>
                </c:pt>
                <c:pt idx="4735">
                  <c:v>31.4</c:v>
                </c:pt>
                <c:pt idx="4736">
                  <c:v>31.4</c:v>
                </c:pt>
                <c:pt idx="4737">
                  <c:v>31.4</c:v>
                </c:pt>
                <c:pt idx="4738">
                  <c:v>31.39</c:v>
                </c:pt>
                <c:pt idx="4739">
                  <c:v>31.39</c:v>
                </c:pt>
                <c:pt idx="4740">
                  <c:v>31.39</c:v>
                </c:pt>
                <c:pt idx="4741">
                  <c:v>31.39</c:v>
                </c:pt>
                <c:pt idx="4742">
                  <c:v>31.39</c:v>
                </c:pt>
                <c:pt idx="4743">
                  <c:v>31.39</c:v>
                </c:pt>
                <c:pt idx="4744">
                  <c:v>31.39</c:v>
                </c:pt>
                <c:pt idx="4745">
                  <c:v>31.39</c:v>
                </c:pt>
                <c:pt idx="4746">
                  <c:v>31.4</c:v>
                </c:pt>
                <c:pt idx="4747">
                  <c:v>31.4</c:v>
                </c:pt>
                <c:pt idx="4748">
                  <c:v>31.39</c:v>
                </c:pt>
                <c:pt idx="4749">
                  <c:v>31.39</c:v>
                </c:pt>
                <c:pt idx="4750">
                  <c:v>31.38</c:v>
                </c:pt>
                <c:pt idx="4751">
                  <c:v>31.39</c:v>
                </c:pt>
                <c:pt idx="4752">
                  <c:v>31.39</c:v>
                </c:pt>
                <c:pt idx="4753">
                  <c:v>31.39</c:v>
                </c:pt>
                <c:pt idx="4754">
                  <c:v>31.39</c:v>
                </c:pt>
                <c:pt idx="4755">
                  <c:v>31.39</c:v>
                </c:pt>
                <c:pt idx="4756">
                  <c:v>31.39</c:v>
                </c:pt>
                <c:pt idx="4757">
                  <c:v>31.39</c:v>
                </c:pt>
                <c:pt idx="4758">
                  <c:v>31.39</c:v>
                </c:pt>
                <c:pt idx="4759">
                  <c:v>31.39</c:v>
                </c:pt>
                <c:pt idx="4760">
                  <c:v>31.39</c:v>
                </c:pt>
                <c:pt idx="4761">
                  <c:v>31.39</c:v>
                </c:pt>
                <c:pt idx="4762">
                  <c:v>31.39</c:v>
                </c:pt>
                <c:pt idx="4763">
                  <c:v>31.38</c:v>
                </c:pt>
                <c:pt idx="4764">
                  <c:v>31.38</c:v>
                </c:pt>
                <c:pt idx="4765">
                  <c:v>31.39</c:v>
                </c:pt>
                <c:pt idx="4766">
                  <c:v>31.38</c:v>
                </c:pt>
                <c:pt idx="4767">
                  <c:v>31.39</c:v>
                </c:pt>
                <c:pt idx="4768">
                  <c:v>31.39</c:v>
                </c:pt>
                <c:pt idx="4769">
                  <c:v>31.38</c:v>
                </c:pt>
                <c:pt idx="4770">
                  <c:v>31.39</c:v>
                </c:pt>
                <c:pt idx="4771">
                  <c:v>31.39</c:v>
                </c:pt>
                <c:pt idx="4772">
                  <c:v>31.39</c:v>
                </c:pt>
                <c:pt idx="4773">
                  <c:v>31.39</c:v>
                </c:pt>
                <c:pt idx="4774">
                  <c:v>31.38</c:v>
                </c:pt>
                <c:pt idx="4775">
                  <c:v>31.38</c:v>
                </c:pt>
                <c:pt idx="4776">
                  <c:v>31.38</c:v>
                </c:pt>
                <c:pt idx="4777">
                  <c:v>31.38</c:v>
                </c:pt>
                <c:pt idx="4778">
                  <c:v>31.38</c:v>
                </c:pt>
                <c:pt idx="4779">
                  <c:v>31.38</c:v>
                </c:pt>
                <c:pt idx="4780">
                  <c:v>31.38</c:v>
                </c:pt>
                <c:pt idx="4781">
                  <c:v>31.38</c:v>
                </c:pt>
                <c:pt idx="4782">
                  <c:v>31.38</c:v>
                </c:pt>
                <c:pt idx="4783">
                  <c:v>31.37</c:v>
                </c:pt>
                <c:pt idx="4784">
                  <c:v>31.37</c:v>
                </c:pt>
                <c:pt idx="4785">
                  <c:v>31.37</c:v>
                </c:pt>
                <c:pt idx="4786">
                  <c:v>31.37</c:v>
                </c:pt>
                <c:pt idx="4787">
                  <c:v>31.37</c:v>
                </c:pt>
                <c:pt idx="4788">
                  <c:v>31.37</c:v>
                </c:pt>
                <c:pt idx="4789">
                  <c:v>31.36</c:v>
                </c:pt>
                <c:pt idx="4790">
                  <c:v>31.36</c:v>
                </c:pt>
                <c:pt idx="4791">
                  <c:v>31.36</c:v>
                </c:pt>
                <c:pt idx="4792">
                  <c:v>31.36</c:v>
                </c:pt>
                <c:pt idx="4793">
                  <c:v>31.36</c:v>
                </c:pt>
                <c:pt idx="4794">
                  <c:v>31.36</c:v>
                </c:pt>
                <c:pt idx="4795">
                  <c:v>31.36</c:v>
                </c:pt>
                <c:pt idx="4796">
                  <c:v>31.36</c:v>
                </c:pt>
                <c:pt idx="4797">
                  <c:v>31.37</c:v>
                </c:pt>
                <c:pt idx="4798">
                  <c:v>31.36</c:v>
                </c:pt>
                <c:pt idx="4799">
                  <c:v>31.36</c:v>
                </c:pt>
                <c:pt idx="4800">
                  <c:v>31.37</c:v>
                </c:pt>
                <c:pt idx="4801">
                  <c:v>31.37</c:v>
                </c:pt>
                <c:pt idx="4802">
                  <c:v>31.37</c:v>
                </c:pt>
                <c:pt idx="4803">
                  <c:v>31.38</c:v>
                </c:pt>
                <c:pt idx="4804">
                  <c:v>31.38</c:v>
                </c:pt>
                <c:pt idx="4805">
                  <c:v>31.39</c:v>
                </c:pt>
                <c:pt idx="4806">
                  <c:v>31.39</c:v>
                </c:pt>
                <c:pt idx="4807">
                  <c:v>31.4</c:v>
                </c:pt>
                <c:pt idx="4808">
                  <c:v>31.41</c:v>
                </c:pt>
                <c:pt idx="4809">
                  <c:v>31.41</c:v>
                </c:pt>
                <c:pt idx="4810">
                  <c:v>31.41</c:v>
                </c:pt>
                <c:pt idx="4811">
                  <c:v>31.42</c:v>
                </c:pt>
                <c:pt idx="4812">
                  <c:v>31.43</c:v>
                </c:pt>
                <c:pt idx="4813">
                  <c:v>31.43</c:v>
                </c:pt>
                <c:pt idx="4814">
                  <c:v>31.43</c:v>
                </c:pt>
                <c:pt idx="4815">
                  <c:v>31.44</c:v>
                </c:pt>
                <c:pt idx="4816">
                  <c:v>31.44</c:v>
                </c:pt>
                <c:pt idx="4817">
                  <c:v>31.44</c:v>
                </c:pt>
                <c:pt idx="4818">
                  <c:v>31.45</c:v>
                </c:pt>
                <c:pt idx="4819">
                  <c:v>31.45</c:v>
                </c:pt>
                <c:pt idx="4820">
                  <c:v>31.46</c:v>
                </c:pt>
                <c:pt idx="4821">
                  <c:v>31.47</c:v>
                </c:pt>
                <c:pt idx="4822">
                  <c:v>31.47</c:v>
                </c:pt>
                <c:pt idx="4823">
                  <c:v>31.47</c:v>
                </c:pt>
                <c:pt idx="4824">
                  <c:v>31.47</c:v>
                </c:pt>
                <c:pt idx="4825">
                  <c:v>31.47</c:v>
                </c:pt>
                <c:pt idx="4826">
                  <c:v>31.47</c:v>
                </c:pt>
                <c:pt idx="4827">
                  <c:v>31.47</c:v>
                </c:pt>
                <c:pt idx="4828">
                  <c:v>31.48</c:v>
                </c:pt>
                <c:pt idx="4829">
                  <c:v>31.48</c:v>
                </c:pt>
                <c:pt idx="4830">
                  <c:v>31.48</c:v>
                </c:pt>
                <c:pt idx="4831">
                  <c:v>31.48</c:v>
                </c:pt>
                <c:pt idx="4832">
                  <c:v>31.49</c:v>
                </c:pt>
                <c:pt idx="4833">
                  <c:v>31.49</c:v>
                </c:pt>
                <c:pt idx="4834">
                  <c:v>31.49</c:v>
                </c:pt>
                <c:pt idx="4835">
                  <c:v>31.49</c:v>
                </c:pt>
                <c:pt idx="4836">
                  <c:v>31.49</c:v>
                </c:pt>
                <c:pt idx="4837">
                  <c:v>31.5</c:v>
                </c:pt>
                <c:pt idx="4838">
                  <c:v>31.5</c:v>
                </c:pt>
                <c:pt idx="4839">
                  <c:v>31.5</c:v>
                </c:pt>
                <c:pt idx="4840">
                  <c:v>31.5</c:v>
                </c:pt>
                <c:pt idx="4841">
                  <c:v>31.51</c:v>
                </c:pt>
                <c:pt idx="4842">
                  <c:v>31.51</c:v>
                </c:pt>
                <c:pt idx="4843">
                  <c:v>31.51</c:v>
                </c:pt>
                <c:pt idx="4844">
                  <c:v>31.52</c:v>
                </c:pt>
                <c:pt idx="4845">
                  <c:v>31.52</c:v>
                </c:pt>
                <c:pt idx="4846">
                  <c:v>31.53</c:v>
                </c:pt>
                <c:pt idx="4847">
                  <c:v>31.53</c:v>
                </c:pt>
                <c:pt idx="4848">
                  <c:v>31.54</c:v>
                </c:pt>
                <c:pt idx="4849">
                  <c:v>31.54</c:v>
                </c:pt>
                <c:pt idx="4850">
                  <c:v>31.55</c:v>
                </c:pt>
                <c:pt idx="4851">
                  <c:v>31.56</c:v>
                </c:pt>
                <c:pt idx="4852">
                  <c:v>31.56</c:v>
                </c:pt>
                <c:pt idx="4853">
                  <c:v>31.56</c:v>
                </c:pt>
                <c:pt idx="4854">
                  <c:v>31.56</c:v>
                </c:pt>
                <c:pt idx="4855">
                  <c:v>31.57</c:v>
                </c:pt>
                <c:pt idx="4856">
                  <c:v>31.57</c:v>
                </c:pt>
                <c:pt idx="4857">
                  <c:v>31.57</c:v>
                </c:pt>
                <c:pt idx="4858">
                  <c:v>31.58</c:v>
                </c:pt>
                <c:pt idx="4859">
                  <c:v>31.58</c:v>
                </c:pt>
                <c:pt idx="4860">
                  <c:v>31.59</c:v>
                </c:pt>
                <c:pt idx="4861">
                  <c:v>31.59</c:v>
                </c:pt>
                <c:pt idx="4862">
                  <c:v>31.59</c:v>
                </c:pt>
                <c:pt idx="4863">
                  <c:v>31.6</c:v>
                </c:pt>
                <c:pt idx="4864">
                  <c:v>31.6</c:v>
                </c:pt>
                <c:pt idx="4865">
                  <c:v>31.6</c:v>
                </c:pt>
                <c:pt idx="4866">
                  <c:v>31.6</c:v>
                </c:pt>
                <c:pt idx="4867">
                  <c:v>31.61</c:v>
                </c:pt>
                <c:pt idx="4868">
                  <c:v>31.61</c:v>
                </c:pt>
                <c:pt idx="4869">
                  <c:v>31.62</c:v>
                </c:pt>
                <c:pt idx="4870">
                  <c:v>31.62</c:v>
                </c:pt>
                <c:pt idx="4871">
                  <c:v>31.62</c:v>
                </c:pt>
                <c:pt idx="4872">
                  <c:v>31.62</c:v>
                </c:pt>
                <c:pt idx="4873">
                  <c:v>31.63</c:v>
                </c:pt>
                <c:pt idx="4874">
                  <c:v>31.63</c:v>
                </c:pt>
                <c:pt idx="4875">
                  <c:v>31.64</c:v>
                </c:pt>
                <c:pt idx="4876">
                  <c:v>31.64</c:v>
                </c:pt>
                <c:pt idx="4877">
                  <c:v>31.64</c:v>
                </c:pt>
                <c:pt idx="4878">
                  <c:v>31.64</c:v>
                </c:pt>
                <c:pt idx="4879">
                  <c:v>31.64</c:v>
                </c:pt>
                <c:pt idx="4880">
                  <c:v>31.65</c:v>
                </c:pt>
                <c:pt idx="4881">
                  <c:v>31.65</c:v>
                </c:pt>
                <c:pt idx="4882">
                  <c:v>31.65</c:v>
                </c:pt>
                <c:pt idx="4883">
                  <c:v>31.65</c:v>
                </c:pt>
                <c:pt idx="4884">
                  <c:v>31.65</c:v>
                </c:pt>
                <c:pt idx="4885">
                  <c:v>31.65</c:v>
                </c:pt>
                <c:pt idx="4886">
                  <c:v>31.65</c:v>
                </c:pt>
                <c:pt idx="4887">
                  <c:v>31.65</c:v>
                </c:pt>
                <c:pt idx="4888">
                  <c:v>31.65</c:v>
                </c:pt>
                <c:pt idx="4889">
                  <c:v>31.65</c:v>
                </c:pt>
                <c:pt idx="4890">
                  <c:v>31.65</c:v>
                </c:pt>
                <c:pt idx="4891">
                  <c:v>31.65</c:v>
                </c:pt>
                <c:pt idx="4892">
                  <c:v>31.65</c:v>
                </c:pt>
                <c:pt idx="4893">
                  <c:v>31.65</c:v>
                </c:pt>
                <c:pt idx="4894">
                  <c:v>31.65</c:v>
                </c:pt>
                <c:pt idx="4895">
                  <c:v>31.65</c:v>
                </c:pt>
                <c:pt idx="4896">
                  <c:v>31.65</c:v>
                </c:pt>
                <c:pt idx="4897">
                  <c:v>31.65</c:v>
                </c:pt>
                <c:pt idx="4898">
                  <c:v>31.65</c:v>
                </c:pt>
                <c:pt idx="4899">
                  <c:v>31.65</c:v>
                </c:pt>
                <c:pt idx="4900">
                  <c:v>31.65</c:v>
                </c:pt>
                <c:pt idx="4901">
                  <c:v>31.65</c:v>
                </c:pt>
                <c:pt idx="4902">
                  <c:v>31.65</c:v>
                </c:pt>
                <c:pt idx="4903">
                  <c:v>31.65</c:v>
                </c:pt>
                <c:pt idx="4904">
                  <c:v>31.65</c:v>
                </c:pt>
                <c:pt idx="4905">
                  <c:v>31.65</c:v>
                </c:pt>
                <c:pt idx="4906">
                  <c:v>31.65</c:v>
                </c:pt>
                <c:pt idx="4907">
                  <c:v>31.65</c:v>
                </c:pt>
                <c:pt idx="4908">
                  <c:v>31.65</c:v>
                </c:pt>
                <c:pt idx="4909">
                  <c:v>31.65</c:v>
                </c:pt>
                <c:pt idx="4910">
                  <c:v>31.65</c:v>
                </c:pt>
                <c:pt idx="4911">
                  <c:v>31.65</c:v>
                </c:pt>
                <c:pt idx="4912">
                  <c:v>31.65</c:v>
                </c:pt>
                <c:pt idx="4913">
                  <c:v>31.65</c:v>
                </c:pt>
                <c:pt idx="4914">
                  <c:v>31.65</c:v>
                </c:pt>
                <c:pt idx="4915">
                  <c:v>31.65</c:v>
                </c:pt>
                <c:pt idx="4916">
                  <c:v>31.65</c:v>
                </c:pt>
                <c:pt idx="4917">
                  <c:v>31.65</c:v>
                </c:pt>
                <c:pt idx="4918">
                  <c:v>31.65</c:v>
                </c:pt>
                <c:pt idx="4919">
                  <c:v>31.65</c:v>
                </c:pt>
                <c:pt idx="4920">
                  <c:v>31.65</c:v>
                </c:pt>
                <c:pt idx="4921">
                  <c:v>31.65</c:v>
                </c:pt>
                <c:pt idx="4922">
                  <c:v>31.65</c:v>
                </c:pt>
                <c:pt idx="4923">
                  <c:v>31.65</c:v>
                </c:pt>
                <c:pt idx="4924">
                  <c:v>31.65</c:v>
                </c:pt>
                <c:pt idx="4925">
                  <c:v>31.65</c:v>
                </c:pt>
                <c:pt idx="4926">
                  <c:v>31.65</c:v>
                </c:pt>
                <c:pt idx="4927">
                  <c:v>31.66</c:v>
                </c:pt>
                <c:pt idx="4928">
                  <c:v>31.66</c:v>
                </c:pt>
                <c:pt idx="4929">
                  <c:v>31.66</c:v>
                </c:pt>
                <c:pt idx="4930">
                  <c:v>31.66</c:v>
                </c:pt>
                <c:pt idx="4931">
                  <c:v>31.66</c:v>
                </c:pt>
                <c:pt idx="4932">
                  <c:v>31.66</c:v>
                </c:pt>
                <c:pt idx="4933">
                  <c:v>31.66</c:v>
                </c:pt>
                <c:pt idx="4934">
                  <c:v>31.66</c:v>
                </c:pt>
                <c:pt idx="4935">
                  <c:v>31.66</c:v>
                </c:pt>
                <c:pt idx="4936">
                  <c:v>31.66</c:v>
                </c:pt>
                <c:pt idx="4937">
                  <c:v>31.66</c:v>
                </c:pt>
                <c:pt idx="4938">
                  <c:v>31.67</c:v>
                </c:pt>
                <c:pt idx="4939">
                  <c:v>31.67</c:v>
                </c:pt>
                <c:pt idx="4940">
                  <c:v>31.68</c:v>
                </c:pt>
                <c:pt idx="4941">
                  <c:v>31.68</c:v>
                </c:pt>
                <c:pt idx="4942">
                  <c:v>31.69</c:v>
                </c:pt>
                <c:pt idx="4943">
                  <c:v>31.69</c:v>
                </c:pt>
                <c:pt idx="4944">
                  <c:v>31.69</c:v>
                </c:pt>
                <c:pt idx="4945">
                  <c:v>31.69</c:v>
                </c:pt>
                <c:pt idx="4946">
                  <c:v>31.69</c:v>
                </c:pt>
                <c:pt idx="4947">
                  <c:v>31.69</c:v>
                </c:pt>
                <c:pt idx="4948">
                  <c:v>31.69</c:v>
                </c:pt>
                <c:pt idx="4949">
                  <c:v>31.69</c:v>
                </c:pt>
                <c:pt idx="4950">
                  <c:v>31.69</c:v>
                </c:pt>
                <c:pt idx="4951">
                  <c:v>31.69</c:v>
                </c:pt>
                <c:pt idx="4952">
                  <c:v>31.7</c:v>
                </c:pt>
                <c:pt idx="4953">
                  <c:v>31.7</c:v>
                </c:pt>
                <c:pt idx="4954">
                  <c:v>31.7</c:v>
                </c:pt>
                <c:pt idx="4955">
                  <c:v>31.71</c:v>
                </c:pt>
                <c:pt idx="4956">
                  <c:v>31.71</c:v>
                </c:pt>
                <c:pt idx="4957">
                  <c:v>31.71</c:v>
                </c:pt>
                <c:pt idx="4958">
                  <c:v>31.71</c:v>
                </c:pt>
                <c:pt idx="4959">
                  <c:v>31.71</c:v>
                </c:pt>
                <c:pt idx="4960">
                  <c:v>31.71</c:v>
                </c:pt>
                <c:pt idx="4961">
                  <c:v>31.72</c:v>
                </c:pt>
                <c:pt idx="4962">
                  <c:v>31.71</c:v>
                </c:pt>
                <c:pt idx="4963">
                  <c:v>31.72</c:v>
                </c:pt>
                <c:pt idx="4964">
                  <c:v>31.71</c:v>
                </c:pt>
                <c:pt idx="4965">
                  <c:v>31.71</c:v>
                </c:pt>
                <c:pt idx="4966">
                  <c:v>31.71</c:v>
                </c:pt>
                <c:pt idx="4967">
                  <c:v>31.71</c:v>
                </c:pt>
                <c:pt idx="4968">
                  <c:v>31.72</c:v>
                </c:pt>
                <c:pt idx="4969">
                  <c:v>31.71</c:v>
                </c:pt>
                <c:pt idx="4970">
                  <c:v>31.7</c:v>
                </c:pt>
                <c:pt idx="4971">
                  <c:v>31.71</c:v>
                </c:pt>
                <c:pt idx="4972">
                  <c:v>31.71</c:v>
                </c:pt>
                <c:pt idx="4973">
                  <c:v>31.71</c:v>
                </c:pt>
                <c:pt idx="4974">
                  <c:v>31.71</c:v>
                </c:pt>
                <c:pt idx="4975">
                  <c:v>31.72</c:v>
                </c:pt>
                <c:pt idx="4976">
                  <c:v>31.72</c:v>
                </c:pt>
                <c:pt idx="4977">
                  <c:v>31.72</c:v>
                </c:pt>
                <c:pt idx="4978">
                  <c:v>31.72</c:v>
                </c:pt>
                <c:pt idx="4979">
                  <c:v>31.72</c:v>
                </c:pt>
                <c:pt idx="4980">
                  <c:v>31.73</c:v>
                </c:pt>
                <c:pt idx="4981">
                  <c:v>31.72</c:v>
                </c:pt>
                <c:pt idx="4982">
                  <c:v>31.73</c:v>
                </c:pt>
                <c:pt idx="4983">
                  <c:v>31.73</c:v>
                </c:pt>
                <c:pt idx="4984">
                  <c:v>31.73</c:v>
                </c:pt>
                <c:pt idx="4985">
                  <c:v>31.73</c:v>
                </c:pt>
                <c:pt idx="4986">
                  <c:v>31.73</c:v>
                </c:pt>
                <c:pt idx="4987">
                  <c:v>31.74</c:v>
                </c:pt>
                <c:pt idx="4988">
                  <c:v>31.74</c:v>
                </c:pt>
                <c:pt idx="4989">
                  <c:v>31.74</c:v>
                </c:pt>
                <c:pt idx="4990">
                  <c:v>31.74</c:v>
                </c:pt>
                <c:pt idx="4991">
                  <c:v>31.74</c:v>
                </c:pt>
                <c:pt idx="4992">
                  <c:v>31.74</c:v>
                </c:pt>
                <c:pt idx="4993">
                  <c:v>31.74</c:v>
                </c:pt>
                <c:pt idx="4994">
                  <c:v>31.74</c:v>
                </c:pt>
                <c:pt idx="4995">
                  <c:v>31.74</c:v>
                </c:pt>
                <c:pt idx="4996">
                  <c:v>31.74</c:v>
                </c:pt>
                <c:pt idx="4997">
                  <c:v>31.74</c:v>
                </c:pt>
                <c:pt idx="4998">
                  <c:v>31.74</c:v>
                </c:pt>
                <c:pt idx="4999">
                  <c:v>31.75</c:v>
                </c:pt>
                <c:pt idx="5000">
                  <c:v>31.75</c:v>
                </c:pt>
                <c:pt idx="5001">
                  <c:v>31.75</c:v>
                </c:pt>
                <c:pt idx="5002">
                  <c:v>31.76</c:v>
                </c:pt>
                <c:pt idx="5003">
                  <c:v>31.76</c:v>
                </c:pt>
                <c:pt idx="5004">
                  <c:v>31.76</c:v>
                </c:pt>
                <c:pt idx="5005">
                  <c:v>31.76</c:v>
                </c:pt>
                <c:pt idx="5006">
                  <c:v>31.77</c:v>
                </c:pt>
                <c:pt idx="5007">
                  <c:v>31.77</c:v>
                </c:pt>
                <c:pt idx="5008">
                  <c:v>31.78</c:v>
                </c:pt>
                <c:pt idx="5009">
                  <c:v>31.79</c:v>
                </c:pt>
                <c:pt idx="5010">
                  <c:v>31.8</c:v>
                </c:pt>
                <c:pt idx="5011">
                  <c:v>31.81</c:v>
                </c:pt>
                <c:pt idx="5012">
                  <c:v>31.82</c:v>
                </c:pt>
                <c:pt idx="5013">
                  <c:v>31.83</c:v>
                </c:pt>
                <c:pt idx="5014">
                  <c:v>31.83</c:v>
                </c:pt>
                <c:pt idx="5015">
                  <c:v>31.84</c:v>
                </c:pt>
                <c:pt idx="5016">
                  <c:v>31.85</c:v>
                </c:pt>
                <c:pt idx="5017">
                  <c:v>31.86</c:v>
                </c:pt>
                <c:pt idx="5018">
                  <c:v>31.86</c:v>
                </c:pt>
                <c:pt idx="5019">
                  <c:v>31.87</c:v>
                </c:pt>
                <c:pt idx="5020">
                  <c:v>31.88</c:v>
                </c:pt>
                <c:pt idx="5021">
                  <c:v>31.89</c:v>
                </c:pt>
                <c:pt idx="5022">
                  <c:v>31.9</c:v>
                </c:pt>
                <c:pt idx="5023">
                  <c:v>31.9</c:v>
                </c:pt>
                <c:pt idx="5024">
                  <c:v>31.91</c:v>
                </c:pt>
                <c:pt idx="5025">
                  <c:v>31.91</c:v>
                </c:pt>
                <c:pt idx="5026">
                  <c:v>31.91</c:v>
                </c:pt>
                <c:pt idx="5027">
                  <c:v>31.92</c:v>
                </c:pt>
                <c:pt idx="5028">
                  <c:v>31.92</c:v>
                </c:pt>
                <c:pt idx="5029">
                  <c:v>31.92</c:v>
                </c:pt>
                <c:pt idx="5030">
                  <c:v>31.93</c:v>
                </c:pt>
                <c:pt idx="5031">
                  <c:v>31.93</c:v>
                </c:pt>
                <c:pt idx="5032">
                  <c:v>31.93</c:v>
                </c:pt>
                <c:pt idx="5033">
                  <c:v>31.93</c:v>
                </c:pt>
                <c:pt idx="5034">
                  <c:v>31.93</c:v>
                </c:pt>
                <c:pt idx="5035">
                  <c:v>31.94</c:v>
                </c:pt>
                <c:pt idx="5036">
                  <c:v>31.95</c:v>
                </c:pt>
                <c:pt idx="5037">
                  <c:v>31.95</c:v>
                </c:pt>
                <c:pt idx="5038">
                  <c:v>31.96</c:v>
                </c:pt>
                <c:pt idx="5039">
                  <c:v>31.97</c:v>
                </c:pt>
                <c:pt idx="5040">
                  <c:v>31.97</c:v>
                </c:pt>
                <c:pt idx="5041">
                  <c:v>31.97</c:v>
                </c:pt>
                <c:pt idx="5042">
                  <c:v>31.98</c:v>
                </c:pt>
                <c:pt idx="5043">
                  <c:v>31.99</c:v>
                </c:pt>
                <c:pt idx="5044">
                  <c:v>31.99</c:v>
                </c:pt>
                <c:pt idx="5045">
                  <c:v>32</c:v>
                </c:pt>
                <c:pt idx="5046">
                  <c:v>32</c:v>
                </c:pt>
                <c:pt idx="5047">
                  <c:v>32.01</c:v>
                </c:pt>
                <c:pt idx="5048">
                  <c:v>32.01</c:v>
                </c:pt>
                <c:pt idx="5049">
                  <c:v>32.01</c:v>
                </c:pt>
                <c:pt idx="5050">
                  <c:v>32.01</c:v>
                </c:pt>
                <c:pt idx="5051">
                  <c:v>32.01</c:v>
                </c:pt>
                <c:pt idx="5052">
                  <c:v>32.01</c:v>
                </c:pt>
                <c:pt idx="5053">
                  <c:v>32.01</c:v>
                </c:pt>
                <c:pt idx="5054">
                  <c:v>32.01</c:v>
                </c:pt>
                <c:pt idx="5055">
                  <c:v>32.01</c:v>
                </c:pt>
                <c:pt idx="5056">
                  <c:v>32.01</c:v>
                </c:pt>
                <c:pt idx="5057">
                  <c:v>32.01</c:v>
                </c:pt>
                <c:pt idx="5058">
                  <c:v>32.01</c:v>
                </c:pt>
                <c:pt idx="5059">
                  <c:v>32.01</c:v>
                </c:pt>
                <c:pt idx="5060">
                  <c:v>32.01</c:v>
                </c:pt>
                <c:pt idx="5061">
                  <c:v>32.01</c:v>
                </c:pt>
                <c:pt idx="5062">
                  <c:v>32.01</c:v>
                </c:pt>
                <c:pt idx="5063">
                  <c:v>32.01</c:v>
                </c:pt>
                <c:pt idx="5064">
                  <c:v>32.01</c:v>
                </c:pt>
                <c:pt idx="5065">
                  <c:v>32.01</c:v>
                </c:pt>
                <c:pt idx="5066">
                  <c:v>32.01</c:v>
                </c:pt>
                <c:pt idx="5067">
                  <c:v>32.01</c:v>
                </c:pt>
                <c:pt idx="5068">
                  <c:v>32.01</c:v>
                </c:pt>
                <c:pt idx="5069">
                  <c:v>32.01</c:v>
                </c:pt>
                <c:pt idx="5070">
                  <c:v>32.01</c:v>
                </c:pt>
                <c:pt idx="5071">
                  <c:v>32.01</c:v>
                </c:pt>
                <c:pt idx="5072">
                  <c:v>32.01</c:v>
                </c:pt>
                <c:pt idx="5073">
                  <c:v>32.01</c:v>
                </c:pt>
                <c:pt idx="5074">
                  <c:v>32.01</c:v>
                </c:pt>
                <c:pt idx="5075">
                  <c:v>32.01</c:v>
                </c:pt>
                <c:pt idx="5076">
                  <c:v>32.01</c:v>
                </c:pt>
                <c:pt idx="5077">
                  <c:v>32.01</c:v>
                </c:pt>
                <c:pt idx="5078">
                  <c:v>32.01</c:v>
                </c:pt>
                <c:pt idx="5079">
                  <c:v>32.01</c:v>
                </c:pt>
                <c:pt idx="5080">
                  <c:v>32.01</c:v>
                </c:pt>
                <c:pt idx="5081">
                  <c:v>32.01</c:v>
                </c:pt>
                <c:pt idx="5082">
                  <c:v>32.01</c:v>
                </c:pt>
                <c:pt idx="5083">
                  <c:v>32.01</c:v>
                </c:pt>
                <c:pt idx="5084">
                  <c:v>32.01</c:v>
                </c:pt>
                <c:pt idx="5085">
                  <c:v>32.01</c:v>
                </c:pt>
                <c:pt idx="5086">
                  <c:v>32.01</c:v>
                </c:pt>
                <c:pt idx="5087">
                  <c:v>32.01</c:v>
                </c:pt>
                <c:pt idx="5088">
                  <c:v>32.01</c:v>
                </c:pt>
                <c:pt idx="5089">
                  <c:v>32.01</c:v>
                </c:pt>
                <c:pt idx="5090">
                  <c:v>32.01</c:v>
                </c:pt>
                <c:pt idx="5091">
                  <c:v>32.01</c:v>
                </c:pt>
                <c:pt idx="5092">
                  <c:v>32.01</c:v>
                </c:pt>
                <c:pt idx="5093">
                  <c:v>32.01</c:v>
                </c:pt>
                <c:pt idx="5094">
                  <c:v>32.01</c:v>
                </c:pt>
                <c:pt idx="5095">
                  <c:v>32.01</c:v>
                </c:pt>
                <c:pt idx="5096">
                  <c:v>32.01</c:v>
                </c:pt>
                <c:pt idx="5097">
                  <c:v>32.01</c:v>
                </c:pt>
                <c:pt idx="5098">
                  <c:v>32.01</c:v>
                </c:pt>
                <c:pt idx="5099">
                  <c:v>32.01</c:v>
                </c:pt>
                <c:pt idx="5100">
                  <c:v>32.01</c:v>
                </c:pt>
                <c:pt idx="5101">
                  <c:v>32.01</c:v>
                </c:pt>
                <c:pt idx="5102">
                  <c:v>32.01</c:v>
                </c:pt>
                <c:pt idx="5103">
                  <c:v>32.01</c:v>
                </c:pt>
                <c:pt idx="5104">
                  <c:v>32.01</c:v>
                </c:pt>
                <c:pt idx="5105">
                  <c:v>32.01</c:v>
                </c:pt>
                <c:pt idx="5106">
                  <c:v>32.01</c:v>
                </c:pt>
                <c:pt idx="5107">
                  <c:v>32.01</c:v>
                </c:pt>
                <c:pt idx="5108">
                  <c:v>32.01</c:v>
                </c:pt>
                <c:pt idx="5109">
                  <c:v>32.01</c:v>
                </c:pt>
                <c:pt idx="5110">
                  <c:v>32.01</c:v>
                </c:pt>
                <c:pt idx="5111">
                  <c:v>32.01</c:v>
                </c:pt>
                <c:pt idx="5112">
                  <c:v>32.01</c:v>
                </c:pt>
                <c:pt idx="5113">
                  <c:v>32.01</c:v>
                </c:pt>
                <c:pt idx="5114">
                  <c:v>32.01</c:v>
                </c:pt>
                <c:pt idx="5115">
                  <c:v>32.01</c:v>
                </c:pt>
                <c:pt idx="5116">
                  <c:v>32.01</c:v>
                </c:pt>
                <c:pt idx="5117">
                  <c:v>32.01</c:v>
                </c:pt>
                <c:pt idx="5118">
                  <c:v>32.01</c:v>
                </c:pt>
                <c:pt idx="5119">
                  <c:v>32.01</c:v>
                </c:pt>
                <c:pt idx="5120">
                  <c:v>32.01</c:v>
                </c:pt>
                <c:pt idx="5121">
                  <c:v>32.01</c:v>
                </c:pt>
                <c:pt idx="5122">
                  <c:v>32.01</c:v>
                </c:pt>
                <c:pt idx="5123">
                  <c:v>32.01</c:v>
                </c:pt>
                <c:pt idx="5124">
                  <c:v>32.01</c:v>
                </c:pt>
                <c:pt idx="5125">
                  <c:v>32.01</c:v>
                </c:pt>
                <c:pt idx="5126">
                  <c:v>32.01</c:v>
                </c:pt>
                <c:pt idx="5127">
                  <c:v>32.01</c:v>
                </c:pt>
                <c:pt idx="5128">
                  <c:v>32.01</c:v>
                </c:pt>
                <c:pt idx="5129">
                  <c:v>32.01</c:v>
                </c:pt>
                <c:pt idx="5130">
                  <c:v>32</c:v>
                </c:pt>
                <c:pt idx="5131">
                  <c:v>32</c:v>
                </c:pt>
                <c:pt idx="5132">
                  <c:v>32</c:v>
                </c:pt>
                <c:pt idx="5133">
                  <c:v>32</c:v>
                </c:pt>
                <c:pt idx="5134">
                  <c:v>32</c:v>
                </c:pt>
                <c:pt idx="5135">
                  <c:v>31.99</c:v>
                </c:pt>
                <c:pt idx="5136">
                  <c:v>31.99</c:v>
                </c:pt>
                <c:pt idx="5137">
                  <c:v>31.99</c:v>
                </c:pt>
                <c:pt idx="5138">
                  <c:v>31.99</c:v>
                </c:pt>
                <c:pt idx="5139">
                  <c:v>31.99</c:v>
                </c:pt>
                <c:pt idx="5140">
                  <c:v>31.99</c:v>
                </c:pt>
                <c:pt idx="5141">
                  <c:v>31.98</c:v>
                </c:pt>
                <c:pt idx="5142">
                  <c:v>31.98</c:v>
                </c:pt>
                <c:pt idx="5143">
                  <c:v>31.98</c:v>
                </c:pt>
                <c:pt idx="5144">
                  <c:v>31.97</c:v>
                </c:pt>
                <c:pt idx="5145">
                  <c:v>31.97</c:v>
                </c:pt>
                <c:pt idx="5146">
                  <c:v>31.97</c:v>
                </c:pt>
                <c:pt idx="5147">
                  <c:v>31.96</c:v>
                </c:pt>
                <c:pt idx="5148">
                  <c:v>31.96</c:v>
                </c:pt>
                <c:pt idx="5149">
                  <c:v>31.95</c:v>
                </c:pt>
                <c:pt idx="5150">
                  <c:v>31.95</c:v>
                </c:pt>
                <c:pt idx="5151">
                  <c:v>31.94</c:v>
                </c:pt>
                <c:pt idx="5152">
                  <c:v>31.94</c:v>
                </c:pt>
                <c:pt idx="5153">
                  <c:v>31.94</c:v>
                </c:pt>
                <c:pt idx="5154">
                  <c:v>31.94</c:v>
                </c:pt>
                <c:pt idx="5155">
                  <c:v>31.94</c:v>
                </c:pt>
                <c:pt idx="5156">
                  <c:v>31.93</c:v>
                </c:pt>
                <c:pt idx="5157">
                  <c:v>31.93</c:v>
                </c:pt>
                <c:pt idx="5158">
                  <c:v>31.93</c:v>
                </c:pt>
                <c:pt idx="5159">
                  <c:v>31.93</c:v>
                </c:pt>
                <c:pt idx="5160">
                  <c:v>31.93</c:v>
                </c:pt>
                <c:pt idx="5161">
                  <c:v>31.93</c:v>
                </c:pt>
                <c:pt idx="5162">
                  <c:v>31.93</c:v>
                </c:pt>
                <c:pt idx="5163">
                  <c:v>31.93</c:v>
                </c:pt>
                <c:pt idx="5164">
                  <c:v>31.93</c:v>
                </c:pt>
                <c:pt idx="5165">
                  <c:v>31.92</c:v>
                </c:pt>
                <c:pt idx="5166">
                  <c:v>31.92</c:v>
                </c:pt>
                <c:pt idx="5167">
                  <c:v>31.92</c:v>
                </c:pt>
                <c:pt idx="5168">
                  <c:v>31.92</c:v>
                </c:pt>
                <c:pt idx="5169">
                  <c:v>31.92</c:v>
                </c:pt>
                <c:pt idx="5170">
                  <c:v>31.92</c:v>
                </c:pt>
                <c:pt idx="5171">
                  <c:v>31.92</c:v>
                </c:pt>
                <c:pt idx="5172">
                  <c:v>31.92</c:v>
                </c:pt>
                <c:pt idx="5173">
                  <c:v>31.92</c:v>
                </c:pt>
                <c:pt idx="5174">
                  <c:v>31.92</c:v>
                </c:pt>
                <c:pt idx="5175">
                  <c:v>31.92</c:v>
                </c:pt>
                <c:pt idx="5176">
                  <c:v>31.92</c:v>
                </c:pt>
                <c:pt idx="5177">
                  <c:v>31.92</c:v>
                </c:pt>
                <c:pt idx="5178">
                  <c:v>31.92</c:v>
                </c:pt>
                <c:pt idx="5179">
                  <c:v>31.92</c:v>
                </c:pt>
                <c:pt idx="5180">
                  <c:v>31.92</c:v>
                </c:pt>
                <c:pt idx="5181">
                  <c:v>31.92</c:v>
                </c:pt>
                <c:pt idx="5182">
                  <c:v>31.92</c:v>
                </c:pt>
                <c:pt idx="5183">
                  <c:v>31.92</c:v>
                </c:pt>
                <c:pt idx="5184">
                  <c:v>31.92</c:v>
                </c:pt>
                <c:pt idx="5185">
                  <c:v>31.92</c:v>
                </c:pt>
                <c:pt idx="5186">
                  <c:v>31.92</c:v>
                </c:pt>
                <c:pt idx="5187">
                  <c:v>31.92</c:v>
                </c:pt>
                <c:pt idx="5188">
                  <c:v>31.92</c:v>
                </c:pt>
                <c:pt idx="5189">
                  <c:v>31.91</c:v>
                </c:pt>
                <c:pt idx="5190">
                  <c:v>31.91</c:v>
                </c:pt>
                <c:pt idx="5191">
                  <c:v>31.91</c:v>
                </c:pt>
                <c:pt idx="5192">
                  <c:v>31.91</c:v>
                </c:pt>
                <c:pt idx="5193">
                  <c:v>31.91</c:v>
                </c:pt>
                <c:pt idx="5194">
                  <c:v>31.91</c:v>
                </c:pt>
                <c:pt idx="5195">
                  <c:v>31.91</c:v>
                </c:pt>
                <c:pt idx="5196">
                  <c:v>31.91</c:v>
                </c:pt>
                <c:pt idx="5197">
                  <c:v>31.91</c:v>
                </c:pt>
                <c:pt idx="5198">
                  <c:v>31.91</c:v>
                </c:pt>
                <c:pt idx="5199">
                  <c:v>31.91</c:v>
                </c:pt>
                <c:pt idx="5200">
                  <c:v>31.91</c:v>
                </c:pt>
                <c:pt idx="5201">
                  <c:v>31.91</c:v>
                </c:pt>
                <c:pt idx="5202">
                  <c:v>31.91</c:v>
                </c:pt>
                <c:pt idx="5203">
                  <c:v>31.91</c:v>
                </c:pt>
                <c:pt idx="5204">
                  <c:v>31.91</c:v>
                </c:pt>
                <c:pt idx="5205">
                  <c:v>31.91</c:v>
                </c:pt>
                <c:pt idx="5206">
                  <c:v>31.91</c:v>
                </c:pt>
                <c:pt idx="5207">
                  <c:v>31.91</c:v>
                </c:pt>
                <c:pt idx="5208">
                  <c:v>31.91</c:v>
                </c:pt>
                <c:pt idx="5209">
                  <c:v>31.91</c:v>
                </c:pt>
                <c:pt idx="5210">
                  <c:v>31.91</c:v>
                </c:pt>
                <c:pt idx="5211">
                  <c:v>31.91</c:v>
                </c:pt>
                <c:pt idx="5212">
                  <c:v>31.91</c:v>
                </c:pt>
                <c:pt idx="5213">
                  <c:v>31.91</c:v>
                </c:pt>
                <c:pt idx="5214">
                  <c:v>31.92</c:v>
                </c:pt>
                <c:pt idx="5215">
                  <c:v>31.92</c:v>
                </c:pt>
                <c:pt idx="5216">
                  <c:v>31.92</c:v>
                </c:pt>
                <c:pt idx="5217">
                  <c:v>31.92</c:v>
                </c:pt>
                <c:pt idx="5218">
                  <c:v>31.92</c:v>
                </c:pt>
                <c:pt idx="5219">
                  <c:v>31.92</c:v>
                </c:pt>
                <c:pt idx="5220">
                  <c:v>31.92</c:v>
                </c:pt>
                <c:pt idx="5221">
                  <c:v>31.92</c:v>
                </c:pt>
                <c:pt idx="5222">
                  <c:v>31.92</c:v>
                </c:pt>
                <c:pt idx="5223">
                  <c:v>31.92</c:v>
                </c:pt>
                <c:pt idx="5224">
                  <c:v>31.92</c:v>
                </c:pt>
                <c:pt idx="5225">
                  <c:v>31.92</c:v>
                </c:pt>
                <c:pt idx="5226">
                  <c:v>31.92</c:v>
                </c:pt>
                <c:pt idx="5227">
                  <c:v>31.92</c:v>
                </c:pt>
                <c:pt idx="5228">
                  <c:v>31.92</c:v>
                </c:pt>
                <c:pt idx="5229">
                  <c:v>31.93</c:v>
                </c:pt>
                <c:pt idx="5230">
                  <c:v>31.93</c:v>
                </c:pt>
                <c:pt idx="5231">
                  <c:v>31.93</c:v>
                </c:pt>
                <c:pt idx="5232">
                  <c:v>31.93</c:v>
                </c:pt>
                <c:pt idx="5233">
                  <c:v>31.93</c:v>
                </c:pt>
                <c:pt idx="5234">
                  <c:v>31.93</c:v>
                </c:pt>
                <c:pt idx="5235">
                  <c:v>31.93</c:v>
                </c:pt>
                <c:pt idx="5236">
                  <c:v>31.93</c:v>
                </c:pt>
                <c:pt idx="5237">
                  <c:v>31.93</c:v>
                </c:pt>
                <c:pt idx="5238">
                  <c:v>31.93</c:v>
                </c:pt>
                <c:pt idx="5239">
                  <c:v>31.93</c:v>
                </c:pt>
                <c:pt idx="5240">
                  <c:v>31.93</c:v>
                </c:pt>
                <c:pt idx="5241">
                  <c:v>31.93</c:v>
                </c:pt>
                <c:pt idx="5242">
                  <c:v>31.93</c:v>
                </c:pt>
                <c:pt idx="5243">
                  <c:v>31.93</c:v>
                </c:pt>
                <c:pt idx="5244">
                  <c:v>31.93</c:v>
                </c:pt>
                <c:pt idx="5245">
                  <c:v>31.94</c:v>
                </c:pt>
                <c:pt idx="5246">
                  <c:v>31.94</c:v>
                </c:pt>
                <c:pt idx="5247">
                  <c:v>31.94</c:v>
                </c:pt>
                <c:pt idx="5248">
                  <c:v>31.94</c:v>
                </c:pt>
                <c:pt idx="5249">
                  <c:v>31.94</c:v>
                </c:pt>
                <c:pt idx="5250">
                  <c:v>31.94</c:v>
                </c:pt>
                <c:pt idx="5251">
                  <c:v>31.94</c:v>
                </c:pt>
                <c:pt idx="5252">
                  <c:v>31.94</c:v>
                </c:pt>
                <c:pt idx="5253">
                  <c:v>31.94</c:v>
                </c:pt>
                <c:pt idx="5254">
                  <c:v>31.94</c:v>
                </c:pt>
                <c:pt idx="5255">
                  <c:v>31.94</c:v>
                </c:pt>
                <c:pt idx="5256">
                  <c:v>31.94</c:v>
                </c:pt>
                <c:pt idx="5257">
                  <c:v>31.94</c:v>
                </c:pt>
                <c:pt idx="5258">
                  <c:v>31.94</c:v>
                </c:pt>
                <c:pt idx="5259">
                  <c:v>31.95</c:v>
                </c:pt>
                <c:pt idx="5260">
                  <c:v>31.94</c:v>
                </c:pt>
                <c:pt idx="5261">
                  <c:v>31.94</c:v>
                </c:pt>
                <c:pt idx="5262">
                  <c:v>31.95</c:v>
                </c:pt>
                <c:pt idx="5263">
                  <c:v>31.95</c:v>
                </c:pt>
                <c:pt idx="5264">
                  <c:v>31.95</c:v>
                </c:pt>
                <c:pt idx="5265">
                  <c:v>31.95</c:v>
                </c:pt>
                <c:pt idx="5266">
                  <c:v>31.95</c:v>
                </c:pt>
                <c:pt idx="5267">
                  <c:v>31.96</c:v>
                </c:pt>
                <c:pt idx="5268">
                  <c:v>31.95</c:v>
                </c:pt>
                <c:pt idx="5269">
                  <c:v>31.95</c:v>
                </c:pt>
                <c:pt idx="5270">
                  <c:v>31.95</c:v>
                </c:pt>
                <c:pt idx="5271">
                  <c:v>31.95</c:v>
                </c:pt>
                <c:pt idx="5272">
                  <c:v>31.95</c:v>
                </c:pt>
                <c:pt idx="5273">
                  <c:v>31.95</c:v>
                </c:pt>
                <c:pt idx="5274">
                  <c:v>31.95</c:v>
                </c:pt>
                <c:pt idx="5275">
                  <c:v>31.95</c:v>
                </c:pt>
                <c:pt idx="5276">
                  <c:v>31.94</c:v>
                </c:pt>
                <c:pt idx="5277">
                  <c:v>31.95</c:v>
                </c:pt>
                <c:pt idx="5278">
                  <c:v>31.95</c:v>
                </c:pt>
                <c:pt idx="5279">
                  <c:v>31.95</c:v>
                </c:pt>
                <c:pt idx="5280">
                  <c:v>31.95</c:v>
                </c:pt>
                <c:pt idx="5281">
                  <c:v>31.95</c:v>
                </c:pt>
                <c:pt idx="5282">
                  <c:v>31.95</c:v>
                </c:pt>
                <c:pt idx="5283">
                  <c:v>31.96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2434656"/>
        <c:axId val="292435832"/>
      </c:scatterChart>
      <c:valAx>
        <c:axId val="2924346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435832"/>
        <c:crosses val="autoZero"/>
        <c:crossBetween val="midCat"/>
      </c:valAx>
      <c:valAx>
        <c:axId val="292435832"/>
        <c:scaling>
          <c:orientation val="minMax"/>
          <c:max val="33"/>
          <c:min val="3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4346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'2015_10_27-08_14_48'!$B$1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'2015_10_27-08_14_48'!$A$2:$A$7932</c:f>
              <c:numCache>
                <c:formatCode>mm:ss.0</c:formatCode>
                <c:ptCount val="7931"/>
                <c:pt idx="0">
                  <c:v>0.34409652777777783</c:v>
                </c:pt>
                <c:pt idx="1">
                  <c:v>0.34410178240740735</c:v>
                </c:pt>
                <c:pt idx="2">
                  <c:v>0.34410721064814814</c:v>
                </c:pt>
                <c:pt idx="3">
                  <c:v>0.34411263888888888</c:v>
                </c:pt>
                <c:pt idx="4">
                  <c:v>0.34411806712962961</c:v>
                </c:pt>
                <c:pt idx="5">
                  <c:v>0.34412331018518522</c:v>
                </c:pt>
                <c:pt idx="6">
                  <c:v>0.34412782407407411</c:v>
                </c:pt>
                <c:pt idx="7">
                  <c:v>0.34413307870370374</c:v>
                </c:pt>
                <c:pt idx="8">
                  <c:v>0.34413832175925929</c:v>
                </c:pt>
                <c:pt idx="9">
                  <c:v>0.34414356481481478</c:v>
                </c:pt>
                <c:pt idx="10">
                  <c:v>0.34414807870370367</c:v>
                </c:pt>
                <c:pt idx="11">
                  <c:v>0.34415332175925922</c:v>
                </c:pt>
                <c:pt idx="12">
                  <c:v>0.34415875000000001</c:v>
                </c:pt>
                <c:pt idx="13">
                  <c:v>0.34416417824074075</c:v>
                </c:pt>
                <c:pt idx="14">
                  <c:v>0.34416887731481483</c:v>
                </c:pt>
                <c:pt idx="15">
                  <c:v>0.34417430555555556</c:v>
                </c:pt>
                <c:pt idx="16">
                  <c:v>0.34417973379629635</c:v>
                </c:pt>
                <c:pt idx="17">
                  <c:v>0.34418516203703703</c:v>
                </c:pt>
                <c:pt idx="18">
                  <c:v>0.34419057870370368</c:v>
                </c:pt>
                <c:pt idx="19">
                  <c:v>0.34419600694444447</c:v>
                </c:pt>
                <c:pt idx="20">
                  <c:v>0.34420070601851854</c:v>
                </c:pt>
                <c:pt idx="21">
                  <c:v>0.34420631944444446</c:v>
                </c:pt>
                <c:pt idx="22">
                  <c:v>0.3442117476851852</c:v>
                </c:pt>
                <c:pt idx="23">
                  <c:v>0.34421734953703703</c:v>
                </c:pt>
                <c:pt idx="24">
                  <c:v>0.34422277777777777</c:v>
                </c:pt>
                <c:pt idx="25">
                  <c:v>0.34422819444444447</c:v>
                </c:pt>
                <c:pt idx="26">
                  <c:v>0.3442334490740741</c:v>
                </c:pt>
                <c:pt idx="27">
                  <c:v>0.34423814814814818</c:v>
                </c:pt>
                <c:pt idx="28">
                  <c:v>0.34424339120370373</c:v>
                </c:pt>
                <c:pt idx="29">
                  <c:v>0.34424863425925922</c:v>
                </c:pt>
                <c:pt idx="30">
                  <c:v>0.34425424768518514</c:v>
                </c:pt>
                <c:pt idx="31">
                  <c:v>0.34425967592592593</c:v>
                </c:pt>
                <c:pt idx="32">
                  <c:v>0.34426418981481482</c:v>
                </c:pt>
                <c:pt idx="33">
                  <c:v>0.34426979166666666</c:v>
                </c:pt>
                <c:pt idx="34">
                  <c:v>0.34427504629629629</c:v>
                </c:pt>
                <c:pt idx="35">
                  <c:v>0.3442802893518519</c:v>
                </c:pt>
                <c:pt idx="36">
                  <c:v>0.34428570601851849</c:v>
                </c:pt>
                <c:pt idx="37">
                  <c:v>0.34429023148148147</c:v>
                </c:pt>
                <c:pt idx="38">
                  <c:v>0.3442956597222222</c:v>
                </c:pt>
                <c:pt idx="39">
                  <c:v>0.34430090277777775</c:v>
                </c:pt>
                <c:pt idx="40">
                  <c:v>0.34430633101851854</c:v>
                </c:pt>
                <c:pt idx="41">
                  <c:v>0.34431175925925928</c:v>
                </c:pt>
                <c:pt idx="42">
                  <c:v>0.34431627314814817</c:v>
                </c:pt>
                <c:pt idx="43">
                  <c:v>0.34432151620370371</c:v>
                </c:pt>
                <c:pt idx="44">
                  <c:v>0.34432675925925921</c:v>
                </c:pt>
                <c:pt idx="45">
                  <c:v>0.34433201388888884</c:v>
                </c:pt>
                <c:pt idx="46">
                  <c:v>0.34433652777777773</c:v>
                </c:pt>
                <c:pt idx="47">
                  <c:v>0.34434177083333334</c:v>
                </c:pt>
                <c:pt idx="48">
                  <c:v>0.34434702546296297</c:v>
                </c:pt>
                <c:pt idx="49">
                  <c:v>0.34435226851851852</c:v>
                </c:pt>
                <c:pt idx="50">
                  <c:v>0.3443569675925926</c:v>
                </c:pt>
                <c:pt idx="51">
                  <c:v>0.34436226851851853</c:v>
                </c:pt>
                <c:pt idx="52">
                  <c:v>0.3443675347222222</c:v>
                </c:pt>
                <c:pt idx="53">
                  <c:v>0.34437277777777781</c:v>
                </c:pt>
                <c:pt idx="54">
                  <c:v>0.34437802083333335</c:v>
                </c:pt>
                <c:pt idx="55">
                  <c:v>0.34438253472222224</c:v>
                </c:pt>
                <c:pt idx="56">
                  <c:v>0.34438787037037039</c:v>
                </c:pt>
                <c:pt idx="57">
                  <c:v>0.34439311342592593</c:v>
                </c:pt>
                <c:pt idx="58">
                  <c:v>0.34439835648148148</c:v>
                </c:pt>
                <c:pt idx="59">
                  <c:v>0.34440288194444446</c:v>
                </c:pt>
                <c:pt idx="60">
                  <c:v>0.34440812500000001</c:v>
                </c:pt>
                <c:pt idx="61">
                  <c:v>0.3444133680555555</c:v>
                </c:pt>
                <c:pt idx="62">
                  <c:v>0.34441861111111111</c:v>
                </c:pt>
                <c:pt idx="63">
                  <c:v>0.34442313657407403</c:v>
                </c:pt>
                <c:pt idx="64">
                  <c:v>0.3444284953703704</c:v>
                </c:pt>
                <c:pt idx="65">
                  <c:v>0.34443373842592595</c:v>
                </c:pt>
                <c:pt idx="66">
                  <c:v>0.34443934027777773</c:v>
                </c:pt>
                <c:pt idx="67">
                  <c:v>0.34444420138888887</c:v>
                </c:pt>
                <c:pt idx="68">
                  <c:v>0.34444872685185185</c:v>
                </c:pt>
                <c:pt idx="69">
                  <c:v>0.34445398148148149</c:v>
                </c:pt>
                <c:pt idx="70">
                  <c:v>0.34445922453703703</c:v>
                </c:pt>
                <c:pt idx="71">
                  <c:v>0.34446373842592592</c:v>
                </c:pt>
                <c:pt idx="72">
                  <c:v>0.34446898148148147</c:v>
                </c:pt>
                <c:pt idx="73">
                  <c:v>0.34447423611111111</c:v>
                </c:pt>
                <c:pt idx="74">
                  <c:v>0.34447947916666671</c:v>
                </c:pt>
                <c:pt idx="75">
                  <c:v>0.3444839930555556</c:v>
                </c:pt>
                <c:pt idx="76">
                  <c:v>0.34448942129629628</c:v>
                </c:pt>
                <c:pt idx="77">
                  <c:v>0.34449466435185183</c:v>
                </c:pt>
                <c:pt idx="78">
                  <c:v>0.34449991898148147</c:v>
                </c:pt>
                <c:pt idx="79">
                  <c:v>0.34450443287037036</c:v>
                </c:pt>
                <c:pt idx="80">
                  <c:v>0.34450967592592591</c:v>
                </c:pt>
                <c:pt idx="81">
                  <c:v>0.34451491898148151</c:v>
                </c:pt>
                <c:pt idx="82">
                  <c:v>0.34452017361111115</c:v>
                </c:pt>
                <c:pt idx="83">
                  <c:v>0.34452468750000004</c:v>
                </c:pt>
                <c:pt idx="84">
                  <c:v>0.34452993055555559</c:v>
                </c:pt>
                <c:pt idx="85">
                  <c:v>0.34453517361111108</c:v>
                </c:pt>
                <c:pt idx="86">
                  <c:v>0.34454042824074071</c:v>
                </c:pt>
                <c:pt idx="87">
                  <c:v>0.34454494212962961</c:v>
                </c:pt>
                <c:pt idx="88">
                  <c:v>0.34455018518518515</c:v>
                </c:pt>
                <c:pt idx="89">
                  <c:v>0.34455561342592594</c:v>
                </c:pt>
                <c:pt idx="90">
                  <c:v>0.34456085648148149</c:v>
                </c:pt>
                <c:pt idx="91">
                  <c:v>0.34456609953703704</c:v>
                </c:pt>
                <c:pt idx="92">
                  <c:v>0.34457081018518521</c:v>
                </c:pt>
                <c:pt idx="93">
                  <c:v>0.34457605324074075</c:v>
                </c:pt>
                <c:pt idx="94">
                  <c:v>0.34458148148148143</c:v>
                </c:pt>
                <c:pt idx="95">
                  <c:v>0.34458690972222222</c:v>
                </c:pt>
                <c:pt idx="96">
                  <c:v>0.34459215277777777</c:v>
                </c:pt>
                <c:pt idx="97">
                  <c:v>0.34459666666666666</c:v>
                </c:pt>
                <c:pt idx="98">
                  <c:v>0.3446019212962963</c:v>
                </c:pt>
                <c:pt idx="99">
                  <c:v>0.34460715277777781</c:v>
                </c:pt>
                <c:pt idx="100">
                  <c:v>0.34461258101851855</c:v>
                </c:pt>
                <c:pt idx="101">
                  <c:v>0.34461701388888888</c:v>
                </c:pt>
                <c:pt idx="102">
                  <c:v>0.34462221064814819</c:v>
                </c:pt>
                <c:pt idx="103">
                  <c:v>0.34462745370370373</c:v>
                </c:pt>
                <c:pt idx="104">
                  <c:v>0.34463269675925923</c:v>
                </c:pt>
                <c:pt idx="105">
                  <c:v>0.34463722222222221</c:v>
                </c:pt>
                <c:pt idx="106">
                  <c:v>0.34464265046296294</c:v>
                </c:pt>
                <c:pt idx="107">
                  <c:v>0.34464806712962964</c:v>
                </c:pt>
                <c:pt idx="108">
                  <c:v>0.34465349537037038</c:v>
                </c:pt>
                <c:pt idx="109">
                  <c:v>0.34465892361111111</c:v>
                </c:pt>
                <c:pt idx="110">
                  <c:v>0.34466362268518519</c:v>
                </c:pt>
                <c:pt idx="111">
                  <c:v>0.34466886574074079</c:v>
                </c:pt>
                <c:pt idx="112">
                  <c:v>0.34467410879629629</c:v>
                </c:pt>
                <c:pt idx="113">
                  <c:v>0.34467936342592592</c:v>
                </c:pt>
                <c:pt idx="114">
                  <c:v>0.34468515046296294</c:v>
                </c:pt>
                <c:pt idx="115">
                  <c:v>0.34469039351851855</c:v>
                </c:pt>
                <c:pt idx="116">
                  <c:v>0.34469509259259262</c:v>
                </c:pt>
                <c:pt idx="117">
                  <c:v>0.34470052083333336</c:v>
                </c:pt>
                <c:pt idx="118">
                  <c:v>0.34470576388888891</c:v>
                </c:pt>
                <c:pt idx="119">
                  <c:v>0.3447110069444444</c:v>
                </c:pt>
                <c:pt idx="120">
                  <c:v>0.34471571759259256</c:v>
                </c:pt>
                <c:pt idx="121">
                  <c:v>0.34472096064814811</c:v>
                </c:pt>
                <c:pt idx="122">
                  <c:v>0.34472637731481481</c:v>
                </c:pt>
                <c:pt idx="123">
                  <c:v>0.34473162037037036</c:v>
                </c:pt>
                <c:pt idx="124">
                  <c:v>0.344736875</c:v>
                </c:pt>
                <c:pt idx="125">
                  <c:v>0.34474157407407408</c:v>
                </c:pt>
                <c:pt idx="126">
                  <c:v>0.34474989583333332</c:v>
                </c:pt>
                <c:pt idx="127">
                  <c:v>0.34475531250000002</c:v>
                </c:pt>
                <c:pt idx="128">
                  <c:v>0.34476074074074076</c:v>
                </c:pt>
                <c:pt idx="129">
                  <c:v>0.34476616898148144</c:v>
                </c:pt>
                <c:pt idx="130">
                  <c:v>0.34477130787037041</c:v>
                </c:pt>
                <c:pt idx="131">
                  <c:v>0.34477565972222224</c:v>
                </c:pt>
                <c:pt idx="132">
                  <c:v>0.34478091435185187</c:v>
                </c:pt>
                <c:pt idx="133">
                  <c:v>0.34478670138888884</c:v>
                </c:pt>
                <c:pt idx="134">
                  <c:v>0.34479194444444444</c:v>
                </c:pt>
                <c:pt idx="135">
                  <c:v>0.34479664351851852</c:v>
                </c:pt>
                <c:pt idx="136">
                  <c:v>0.34480188657407407</c:v>
                </c:pt>
                <c:pt idx="137">
                  <c:v>0.34480785879629633</c:v>
                </c:pt>
                <c:pt idx="138">
                  <c:v>0.34481526620370367</c:v>
                </c:pt>
                <c:pt idx="139">
                  <c:v>0.34482232638888893</c:v>
                </c:pt>
                <c:pt idx="140">
                  <c:v>0.34482883101851852</c:v>
                </c:pt>
                <c:pt idx="141">
                  <c:v>0.34483422453703705</c:v>
                </c:pt>
                <c:pt idx="142">
                  <c:v>0.34484097222222226</c:v>
                </c:pt>
                <c:pt idx="143">
                  <c:v>0.3448471296296296</c:v>
                </c:pt>
                <c:pt idx="144">
                  <c:v>0.3448525462962963</c:v>
                </c:pt>
                <c:pt idx="145">
                  <c:v>0.34485693287037034</c:v>
                </c:pt>
                <c:pt idx="146">
                  <c:v>0.34486253472222222</c:v>
                </c:pt>
                <c:pt idx="147">
                  <c:v>0.34486796296296296</c:v>
                </c:pt>
                <c:pt idx="148">
                  <c:v>0.34487375000000003</c:v>
                </c:pt>
                <c:pt idx="149">
                  <c:v>0.34487917824074077</c:v>
                </c:pt>
                <c:pt idx="150">
                  <c:v>0.34488513888888889</c:v>
                </c:pt>
                <c:pt idx="151">
                  <c:v>0.34489056712962962</c:v>
                </c:pt>
                <c:pt idx="152">
                  <c:v>0.34489545138888889</c:v>
                </c:pt>
                <c:pt idx="153">
                  <c:v>0.34490087962962962</c:v>
                </c:pt>
                <c:pt idx="154">
                  <c:v>0.34490630787037041</c:v>
                </c:pt>
                <c:pt idx="155">
                  <c:v>0.34491155092592596</c:v>
                </c:pt>
                <c:pt idx="156">
                  <c:v>0.34491679398148145</c:v>
                </c:pt>
                <c:pt idx="157">
                  <c:v>0.34492222222222219</c:v>
                </c:pt>
                <c:pt idx="158">
                  <c:v>0.34492692129629626</c:v>
                </c:pt>
                <c:pt idx="159">
                  <c:v>0.34493234953703705</c:v>
                </c:pt>
                <c:pt idx="160">
                  <c:v>0.34493795138888889</c:v>
                </c:pt>
                <c:pt idx="161">
                  <c:v>0.34494337962962968</c:v>
                </c:pt>
                <c:pt idx="162">
                  <c:v>0.34494935185185183</c:v>
                </c:pt>
                <c:pt idx="163">
                  <c:v>0.34495495370370372</c:v>
                </c:pt>
                <c:pt idx="164">
                  <c:v>0.34496047453703699</c:v>
                </c:pt>
                <c:pt idx="165">
                  <c:v>0.34496626157407406</c:v>
                </c:pt>
                <c:pt idx="166">
                  <c:v>0.3449716898148148</c:v>
                </c:pt>
                <c:pt idx="167">
                  <c:v>0.34497638888888887</c:v>
                </c:pt>
                <c:pt idx="168">
                  <c:v>0.34498163194444448</c:v>
                </c:pt>
                <c:pt idx="169">
                  <c:v>0.34498687500000003</c:v>
                </c:pt>
                <c:pt idx="170">
                  <c:v>0.34499230324074071</c:v>
                </c:pt>
                <c:pt idx="171">
                  <c:v>0.34499773148148144</c:v>
                </c:pt>
                <c:pt idx="172">
                  <c:v>0.34500243055555552</c:v>
                </c:pt>
                <c:pt idx="173">
                  <c:v>0.34500767361111112</c:v>
                </c:pt>
                <c:pt idx="174">
                  <c:v>0.34501328703703704</c:v>
                </c:pt>
                <c:pt idx="175">
                  <c:v>0.34501870370370374</c:v>
                </c:pt>
                <c:pt idx="176">
                  <c:v>0.34502431712962967</c:v>
                </c:pt>
                <c:pt idx="177">
                  <c:v>0.34502974537037034</c:v>
                </c:pt>
                <c:pt idx="178">
                  <c:v>0.34503516203703705</c:v>
                </c:pt>
                <c:pt idx="179">
                  <c:v>0.34504004629629631</c:v>
                </c:pt>
                <c:pt idx="180">
                  <c:v>0.34504528935185186</c:v>
                </c:pt>
                <c:pt idx="181">
                  <c:v>0.34505126157407412</c:v>
                </c:pt>
                <c:pt idx="182">
                  <c:v>0.34505723379629627</c:v>
                </c:pt>
                <c:pt idx="183">
                  <c:v>0.34506265046296297</c:v>
                </c:pt>
                <c:pt idx="184">
                  <c:v>0.34506807870370371</c:v>
                </c:pt>
                <c:pt idx="185">
                  <c:v>0.34507350694444444</c:v>
                </c:pt>
                <c:pt idx="186">
                  <c:v>0.34507893518518523</c:v>
                </c:pt>
                <c:pt idx="187">
                  <c:v>0.34508436342592591</c:v>
                </c:pt>
                <c:pt idx="188">
                  <c:v>0.34508906249999999</c:v>
                </c:pt>
                <c:pt idx="189">
                  <c:v>0.34509449074074072</c:v>
                </c:pt>
                <c:pt idx="190">
                  <c:v>0.34510009259259261</c:v>
                </c:pt>
                <c:pt idx="191">
                  <c:v>0.34510552083333335</c:v>
                </c:pt>
                <c:pt idx="192">
                  <c:v>0.34511093750000005</c:v>
                </c:pt>
                <c:pt idx="193">
                  <c:v>0.34511636574074073</c:v>
                </c:pt>
                <c:pt idx="194">
                  <c:v>0.34512124999999999</c:v>
                </c:pt>
                <c:pt idx="195">
                  <c:v>0.34512703703703701</c:v>
                </c:pt>
                <c:pt idx="196">
                  <c:v>0.34513173611111109</c:v>
                </c:pt>
                <c:pt idx="197">
                  <c:v>0.34513699074074072</c:v>
                </c:pt>
                <c:pt idx="198">
                  <c:v>0.34514240740740743</c:v>
                </c:pt>
                <c:pt idx="199">
                  <c:v>0.34514711805555559</c:v>
                </c:pt>
                <c:pt idx="200">
                  <c:v>0.34515253472222224</c:v>
                </c:pt>
                <c:pt idx="201">
                  <c:v>0.34515796296296292</c:v>
                </c:pt>
                <c:pt idx="202">
                  <c:v>0.34516339120370371</c:v>
                </c:pt>
                <c:pt idx="203">
                  <c:v>0.34516899305555554</c:v>
                </c:pt>
                <c:pt idx="204">
                  <c:v>0.34517460648148152</c:v>
                </c:pt>
                <c:pt idx="205">
                  <c:v>0.34518003472222225</c:v>
                </c:pt>
                <c:pt idx="206">
                  <c:v>0.34518490740740743</c:v>
                </c:pt>
                <c:pt idx="207">
                  <c:v>0.34519033564814811</c:v>
                </c:pt>
                <c:pt idx="208">
                  <c:v>0.3451957638888889</c:v>
                </c:pt>
                <c:pt idx="209">
                  <c:v>0.34520100694444444</c:v>
                </c:pt>
                <c:pt idx="210">
                  <c:v>0.34520624999999999</c:v>
                </c:pt>
                <c:pt idx="211">
                  <c:v>0.34521186342592597</c:v>
                </c:pt>
                <c:pt idx="212">
                  <c:v>0.34521656250000005</c:v>
                </c:pt>
                <c:pt idx="213">
                  <c:v>0.34522216435185182</c:v>
                </c:pt>
                <c:pt idx="214">
                  <c:v>0.3452266898148148</c:v>
                </c:pt>
                <c:pt idx="215">
                  <c:v>0.34523210648148145</c:v>
                </c:pt>
                <c:pt idx="216">
                  <c:v>0.34523681712962961</c:v>
                </c:pt>
                <c:pt idx="217">
                  <c:v>0.34524223379629632</c:v>
                </c:pt>
                <c:pt idx="218">
                  <c:v>0.34524766203703705</c:v>
                </c:pt>
                <c:pt idx="219">
                  <c:v>0.34525309027777779</c:v>
                </c:pt>
                <c:pt idx="220">
                  <c:v>0.34525833333333339</c:v>
                </c:pt>
                <c:pt idx="221">
                  <c:v>0.34526357638888888</c:v>
                </c:pt>
                <c:pt idx="222">
                  <c:v>0.34526810185185181</c:v>
                </c:pt>
                <c:pt idx="223">
                  <c:v>0.3452735300925926</c:v>
                </c:pt>
                <c:pt idx="224">
                  <c:v>0.34527894675925924</c:v>
                </c:pt>
                <c:pt idx="225">
                  <c:v>0.34528437500000003</c:v>
                </c:pt>
                <c:pt idx="226">
                  <c:v>0.34528980324074077</c:v>
                </c:pt>
                <c:pt idx="227">
                  <c:v>0.34529468750000003</c:v>
                </c:pt>
                <c:pt idx="228">
                  <c:v>0.34530011574074071</c:v>
                </c:pt>
                <c:pt idx="229">
                  <c:v>0.34530554398148144</c:v>
                </c:pt>
                <c:pt idx="230">
                  <c:v>0.34531096064814815</c:v>
                </c:pt>
                <c:pt idx="231">
                  <c:v>0.34531631944444446</c:v>
                </c:pt>
                <c:pt idx="232">
                  <c:v>0.34532173611111111</c:v>
                </c:pt>
                <c:pt idx="233">
                  <c:v>0.34532626157407403</c:v>
                </c:pt>
                <c:pt idx="234">
                  <c:v>0.34533150462962964</c:v>
                </c:pt>
                <c:pt idx="235">
                  <c:v>0.34533693287037037</c:v>
                </c:pt>
                <c:pt idx="236">
                  <c:v>0.34534234953703707</c:v>
                </c:pt>
                <c:pt idx="237">
                  <c:v>0.34534777777777781</c:v>
                </c:pt>
                <c:pt idx="238">
                  <c:v>0.34535248842592597</c:v>
                </c:pt>
                <c:pt idx="239">
                  <c:v>0.34535790509259257</c:v>
                </c:pt>
                <c:pt idx="240">
                  <c:v>0.34536314814814811</c:v>
                </c:pt>
                <c:pt idx="241">
                  <c:v>0.34536840277777775</c:v>
                </c:pt>
                <c:pt idx="242">
                  <c:v>0.34537364583333335</c:v>
                </c:pt>
                <c:pt idx="243">
                  <c:v>0.34537815972222224</c:v>
                </c:pt>
                <c:pt idx="244">
                  <c:v>0.34538358796296298</c:v>
                </c:pt>
                <c:pt idx="245">
                  <c:v>0.34538901620370371</c:v>
                </c:pt>
                <c:pt idx="246">
                  <c:v>0.34539444444444439</c:v>
                </c:pt>
                <c:pt idx="247">
                  <c:v>0.3453998611111111</c:v>
                </c:pt>
                <c:pt idx="248">
                  <c:v>0.34540457175925926</c:v>
                </c:pt>
                <c:pt idx="249">
                  <c:v>0.34540981481481481</c:v>
                </c:pt>
                <c:pt idx="250">
                  <c:v>0.34541505787037036</c:v>
                </c:pt>
                <c:pt idx="251">
                  <c:v>0.34542030092592596</c:v>
                </c:pt>
                <c:pt idx="252">
                  <c:v>0.34542554398148151</c:v>
                </c:pt>
                <c:pt idx="253">
                  <c:v>0.34543006944444449</c:v>
                </c:pt>
                <c:pt idx="254">
                  <c:v>0.34543531250000004</c:v>
                </c:pt>
                <c:pt idx="255">
                  <c:v>0.34544074074074071</c:v>
                </c:pt>
                <c:pt idx="256">
                  <c:v>0.34544616898148145</c:v>
                </c:pt>
                <c:pt idx="257">
                  <c:v>0.34545071759259255</c:v>
                </c:pt>
                <c:pt idx="258">
                  <c:v>0.34545606481481483</c:v>
                </c:pt>
                <c:pt idx="259">
                  <c:v>0.34546149305555557</c:v>
                </c:pt>
                <c:pt idx="260">
                  <c:v>0.34546673611111106</c:v>
                </c:pt>
                <c:pt idx="261">
                  <c:v>0.34547185185185186</c:v>
                </c:pt>
                <c:pt idx="262">
                  <c:v>0.3454757175925926</c:v>
                </c:pt>
                <c:pt idx="263">
                  <c:v>0.34548114583333334</c:v>
                </c:pt>
                <c:pt idx="264">
                  <c:v>0.34548656250000004</c:v>
                </c:pt>
                <c:pt idx="265">
                  <c:v>0.34549127314814815</c:v>
                </c:pt>
                <c:pt idx="266">
                  <c:v>0.34549651620370375</c:v>
                </c:pt>
                <c:pt idx="267">
                  <c:v>0.34550211805555553</c:v>
                </c:pt>
                <c:pt idx="268">
                  <c:v>0.34550771990740742</c:v>
                </c:pt>
                <c:pt idx="269">
                  <c:v>0.34551333333333334</c:v>
                </c:pt>
                <c:pt idx="270">
                  <c:v>0.34551876157407407</c:v>
                </c:pt>
                <c:pt idx="271">
                  <c:v>0.34552418981481486</c:v>
                </c:pt>
                <c:pt idx="272">
                  <c:v>0.34552888888888894</c:v>
                </c:pt>
                <c:pt idx="273">
                  <c:v>0.34553430555555553</c:v>
                </c:pt>
                <c:pt idx="274">
                  <c:v>0.34553973379629627</c:v>
                </c:pt>
                <c:pt idx="275">
                  <c:v>0.34554516203703706</c:v>
                </c:pt>
                <c:pt idx="276">
                  <c:v>0.34555059027777779</c:v>
                </c:pt>
                <c:pt idx="277">
                  <c:v>0.34555619212962968</c:v>
                </c:pt>
                <c:pt idx="278">
                  <c:v>0.34556089120370376</c:v>
                </c:pt>
                <c:pt idx="279">
                  <c:v>0.34556631944444444</c:v>
                </c:pt>
                <c:pt idx="280">
                  <c:v>0.34557157407407407</c:v>
                </c:pt>
                <c:pt idx="281">
                  <c:v>0.34557699074074072</c:v>
                </c:pt>
                <c:pt idx="282">
                  <c:v>0.34558241898148151</c:v>
                </c:pt>
                <c:pt idx="283">
                  <c:v>0.34558784722222224</c:v>
                </c:pt>
                <c:pt idx="284">
                  <c:v>0.34559254629629632</c:v>
                </c:pt>
                <c:pt idx="285">
                  <c:v>0.3455981481481481</c:v>
                </c:pt>
                <c:pt idx="286">
                  <c:v>0.34560357638888889</c:v>
                </c:pt>
                <c:pt idx="287">
                  <c:v>0.34560917824074072</c:v>
                </c:pt>
                <c:pt idx="288">
                  <c:v>0.34561460648148151</c:v>
                </c:pt>
                <c:pt idx="289">
                  <c:v>0.34562021990740743</c:v>
                </c:pt>
                <c:pt idx="290">
                  <c:v>0.34562582175925921</c:v>
                </c:pt>
                <c:pt idx="291">
                  <c:v>0.3456314236111111</c:v>
                </c:pt>
                <c:pt idx="292">
                  <c:v>0.34563613425925926</c:v>
                </c:pt>
                <c:pt idx="293">
                  <c:v>0.34564155092592591</c:v>
                </c:pt>
                <c:pt idx="294">
                  <c:v>0.3456469791666667</c:v>
                </c:pt>
                <c:pt idx="295">
                  <c:v>0.34565240740740744</c:v>
                </c:pt>
                <c:pt idx="296">
                  <c:v>0.34565783564814812</c:v>
                </c:pt>
                <c:pt idx="297">
                  <c:v>0.3456634375</c:v>
                </c:pt>
                <c:pt idx="298">
                  <c:v>0.34566886574074074</c:v>
                </c:pt>
                <c:pt idx="299">
                  <c:v>0.34567356481481482</c:v>
                </c:pt>
                <c:pt idx="300">
                  <c:v>0.34567899305555555</c:v>
                </c:pt>
                <c:pt idx="301">
                  <c:v>0.34568442129629634</c:v>
                </c:pt>
                <c:pt idx="302">
                  <c:v>0.34569002314814812</c:v>
                </c:pt>
                <c:pt idx="303">
                  <c:v>0.34569545138888885</c:v>
                </c:pt>
                <c:pt idx="304">
                  <c:v>0.34570087962962964</c:v>
                </c:pt>
                <c:pt idx="305">
                  <c:v>0.34570576388888891</c:v>
                </c:pt>
                <c:pt idx="306">
                  <c:v>0.34571118055555555</c:v>
                </c:pt>
                <c:pt idx="307">
                  <c:v>0.34571660879629634</c:v>
                </c:pt>
                <c:pt idx="308">
                  <c:v>0.34572203703703702</c:v>
                </c:pt>
                <c:pt idx="309">
                  <c:v>0.34572746527777776</c:v>
                </c:pt>
                <c:pt idx="310">
                  <c:v>0.34573289351851849</c:v>
                </c:pt>
                <c:pt idx="311">
                  <c:v>0.34573831018518519</c:v>
                </c:pt>
                <c:pt idx="312">
                  <c:v>0.34574300925925927</c:v>
                </c:pt>
                <c:pt idx="313">
                  <c:v>0.34574862268518519</c:v>
                </c:pt>
                <c:pt idx="314">
                  <c:v>0.34575405092592587</c:v>
                </c:pt>
                <c:pt idx="315">
                  <c:v>0.34575946759259257</c:v>
                </c:pt>
                <c:pt idx="316">
                  <c:v>0.34576489583333331</c:v>
                </c:pt>
                <c:pt idx="317">
                  <c:v>0.3457703240740741</c:v>
                </c:pt>
                <c:pt idx="318">
                  <c:v>0.34577502314814818</c:v>
                </c:pt>
                <c:pt idx="319">
                  <c:v>0.34578038194444444</c:v>
                </c:pt>
                <c:pt idx="320">
                  <c:v>0.34578562499999999</c:v>
                </c:pt>
                <c:pt idx="321">
                  <c:v>0.34579082175925929</c:v>
                </c:pt>
                <c:pt idx="322">
                  <c:v>0.34579623842592594</c:v>
                </c:pt>
                <c:pt idx="323">
                  <c:v>0.34580089120370366</c:v>
                </c:pt>
                <c:pt idx="324">
                  <c:v>0.34580652777777776</c:v>
                </c:pt>
                <c:pt idx="325">
                  <c:v>0.3458119560185185</c:v>
                </c:pt>
                <c:pt idx="326">
                  <c:v>0.34581738425925929</c:v>
                </c:pt>
                <c:pt idx="327">
                  <c:v>0.34582232638888888</c:v>
                </c:pt>
                <c:pt idx="328">
                  <c:v>0.34582792824074077</c:v>
                </c:pt>
                <c:pt idx="329">
                  <c:v>0.34583263888888888</c:v>
                </c:pt>
                <c:pt idx="330">
                  <c:v>0.34583805555555558</c:v>
                </c:pt>
                <c:pt idx="331">
                  <c:v>0.34584348379629626</c:v>
                </c:pt>
                <c:pt idx="332">
                  <c:v>0.34584891203703699</c:v>
                </c:pt>
                <c:pt idx="333">
                  <c:v>0.34585434027777778</c:v>
                </c:pt>
                <c:pt idx="334">
                  <c:v>0.34585976851851852</c:v>
                </c:pt>
                <c:pt idx="335">
                  <c:v>0.34586446759259259</c:v>
                </c:pt>
                <c:pt idx="336">
                  <c:v>0.34586989583333333</c:v>
                </c:pt>
                <c:pt idx="337">
                  <c:v>0.34587531250000003</c:v>
                </c:pt>
                <c:pt idx="338">
                  <c:v>0.34588074074074071</c:v>
                </c:pt>
                <c:pt idx="339">
                  <c:v>0.3458863425925926</c:v>
                </c:pt>
                <c:pt idx="340">
                  <c:v>0.34589177083333333</c:v>
                </c:pt>
                <c:pt idx="341">
                  <c:v>0.34589646990740741</c:v>
                </c:pt>
                <c:pt idx="342">
                  <c:v>0.34590172453703705</c:v>
                </c:pt>
                <c:pt idx="343">
                  <c:v>0.34590714120370375</c:v>
                </c:pt>
                <c:pt idx="344">
                  <c:v>0.34591256944444443</c:v>
                </c:pt>
                <c:pt idx="345">
                  <c:v>0.34591799768518516</c:v>
                </c:pt>
                <c:pt idx="346">
                  <c:v>0.3459234259259259</c:v>
                </c:pt>
                <c:pt idx="347">
                  <c:v>0.34592812499999998</c:v>
                </c:pt>
                <c:pt idx="348">
                  <c:v>0.34593355324074077</c:v>
                </c:pt>
                <c:pt idx="349">
                  <c:v>0.3459389814814815</c:v>
                </c:pt>
                <c:pt idx="350">
                  <c:v>0.3459443981481482</c:v>
                </c:pt>
                <c:pt idx="351">
                  <c:v>0.34594982638888888</c:v>
                </c:pt>
                <c:pt idx="352">
                  <c:v>0.3459554398148148</c:v>
                </c:pt>
                <c:pt idx="353">
                  <c:v>0.34596013888888888</c:v>
                </c:pt>
                <c:pt idx="354">
                  <c:v>0.34596555555555558</c:v>
                </c:pt>
                <c:pt idx="355">
                  <c:v>0.34597098379629632</c:v>
                </c:pt>
                <c:pt idx="356">
                  <c:v>0.34597641203703705</c:v>
                </c:pt>
                <c:pt idx="357">
                  <c:v>0.34598184027777773</c:v>
                </c:pt>
                <c:pt idx="358">
                  <c:v>0.34598702546296295</c:v>
                </c:pt>
                <c:pt idx="359">
                  <c:v>0.34599120370370368</c:v>
                </c:pt>
                <c:pt idx="360">
                  <c:v>0.34599663194444447</c:v>
                </c:pt>
                <c:pt idx="361">
                  <c:v>0.34600204861111111</c:v>
                </c:pt>
                <c:pt idx="362">
                  <c:v>0.3460074768518519</c:v>
                </c:pt>
                <c:pt idx="363">
                  <c:v>0.34601217592592598</c:v>
                </c:pt>
                <c:pt idx="364">
                  <c:v>0.34601778935185185</c:v>
                </c:pt>
                <c:pt idx="365">
                  <c:v>0.34602320601851849</c:v>
                </c:pt>
                <c:pt idx="366">
                  <c:v>0.34602863425925928</c:v>
                </c:pt>
                <c:pt idx="367">
                  <c:v>0.34603406250000002</c:v>
                </c:pt>
                <c:pt idx="368">
                  <c:v>0.34603949074074075</c:v>
                </c:pt>
                <c:pt idx="369">
                  <c:v>0.34604473379629624</c:v>
                </c:pt>
                <c:pt idx="370">
                  <c:v>0.34604924768518514</c:v>
                </c:pt>
                <c:pt idx="371">
                  <c:v>0.34605467592592593</c:v>
                </c:pt>
                <c:pt idx="372">
                  <c:v>0.34606010416666666</c:v>
                </c:pt>
                <c:pt idx="373">
                  <c:v>0.34606553240740739</c:v>
                </c:pt>
                <c:pt idx="374">
                  <c:v>0.34607096064814818</c:v>
                </c:pt>
                <c:pt idx="375">
                  <c:v>0.34607565972222226</c:v>
                </c:pt>
                <c:pt idx="376">
                  <c:v>0.34608090277777781</c:v>
                </c:pt>
                <c:pt idx="377">
                  <c:v>0.34608633101851849</c:v>
                </c:pt>
                <c:pt idx="378">
                  <c:v>0.34609175925925922</c:v>
                </c:pt>
                <c:pt idx="379">
                  <c:v>0.3460988078703704</c:v>
                </c:pt>
                <c:pt idx="380">
                  <c:v>0.34610333333333337</c:v>
                </c:pt>
                <c:pt idx="381">
                  <c:v>0.34610874999999997</c:v>
                </c:pt>
                <c:pt idx="382">
                  <c:v>0.34611363425925923</c:v>
                </c:pt>
                <c:pt idx="383">
                  <c:v>0.34611906249999996</c:v>
                </c:pt>
                <c:pt idx="384">
                  <c:v>0.34612449074074075</c:v>
                </c:pt>
                <c:pt idx="385">
                  <c:v>0.34612986111111116</c:v>
                </c:pt>
                <c:pt idx="386">
                  <c:v>0.34613519675925924</c:v>
                </c:pt>
                <c:pt idx="387">
                  <c:v>0.34614062500000004</c:v>
                </c:pt>
                <c:pt idx="388">
                  <c:v>0.34614532407407411</c:v>
                </c:pt>
                <c:pt idx="389">
                  <c:v>0.34615056712962966</c:v>
                </c:pt>
                <c:pt idx="390">
                  <c:v>0.34615581018518515</c:v>
                </c:pt>
                <c:pt idx="391">
                  <c:v>0.34616142361111107</c:v>
                </c:pt>
                <c:pt idx="392">
                  <c:v>0.34616702546296296</c:v>
                </c:pt>
                <c:pt idx="393">
                  <c:v>0.3461724537037037</c:v>
                </c:pt>
                <c:pt idx="394">
                  <c:v>0.34617697916666668</c:v>
                </c:pt>
                <c:pt idx="395">
                  <c:v>0.34618240740740741</c:v>
                </c:pt>
                <c:pt idx="396">
                  <c:v>0.34618782407407406</c:v>
                </c:pt>
                <c:pt idx="397">
                  <c:v>0.34619325231481479</c:v>
                </c:pt>
                <c:pt idx="398">
                  <c:v>0.34619868055555553</c:v>
                </c:pt>
                <c:pt idx="399">
                  <c:v>0.34620409722222223</c:v>
                </c:pt>
                <c:pt idx="400">
                  <c:v>0.34620880787037039</c:v>
                </c:pt>
                <c:pt idx="401">
                  <c:v>0.34621423611111113</c:v>
                </c:pt>
                <c:pt idx="402">
                  <c:v>0.34621947916666668</c:v>
                </c:pt>
                <c:pt idx="403">
                  <c:v>0.34622490740740736</c:v>
                </c:pt>
                <c:pt idx="404">
                  <c:v>0.34623032407407406</c:v>
                </c:pt>
                <c:pt idx="405">
                  <c:v>0.34623502314814814</c:v>
                </c:pt>
                <c:pt idx="406">
                  <c:v>0.34624027777777777</c:v>
                </c:pt>
                <c:pt idx="407">
                  <c:v>0.34624570601851851</c:v>
                </c:pt>
                <c:pt idx="408">
                  <c:v>0.34625096064814814</c:v>
                </c:pt>
                <c:pt idx="409">
                  <c:v>0.34625637731481484</c:v>
                </c:pt>
                <c:pt idx="410">
                  <c:v>0.34626108796296301</c:v>
                </c:pt>
                <c:pt idx="411">
                  <c:v>0.3462663310185185</c:v>
                </c:pt>
                <c:pt idx="412">
                  <c:v>0.34627157407407405</c:v>
                </c:pt>
                <c:pt idx="413">
                  <c:v>0.34627657407407408</c:v>
                </c:pt>
                <c:pt idx="414">
                  <c:v>0.34628181712962963</c:v>
                </c:pt>
                <c:pt idx="415">
                  <c:v>0.34628633101851852</c:v>
                </c:pt>
                <c:pt idx="416">
                  <c:v>0.34629175925925931</c:v>
                </c:pt>
                <c:pt idx="417">
                  <c:v>0.34629718749999999</c:v>
                </c:pt>
                <c:pt idx="418">
                  <c:v>0.34630261574074073</c:v>
                </c:pt>
                <c:pt idx="419">
                  <c:v>0.3463073148148148</c:v>
                </c:pt>
                <c:pt idx="420">
                  <c:v>0.34631291666666669</c:v>
                </c:pt>
                <c:pt idx="421">
                  <c:v>0.34631815972222224</c:v>
                </c:pt>
                <c:pt idx="422">
                  <c:v>0.34632358796296298</c:v>
                </c:pt>
                <c:pt idx="423">
                  <c:v>0.34632883101851847</c:v>
                </c:pt>
                <c:pt idx="424">
                  <c:v>0.34633425925925926</c:v>
                </c:pt>
                <c:pt idx="425">
                  <c:v>0.34633914351851852</c:v>
                </c:pt>
                <c:pt idx="426">
                  <c:v>0.34634493055555554</c:v>
                </c:pt>
                <c:pt idx="427">
                  <c:v>0.34634998842592596</c:v>
                </c:pt>
                <c:pt idx="428">
                  <c:v>0.34635596064814816</c:v>
                </c:pt>
                <c:pt idx="429">
                  <c:v>0.34636138888888884</c:v>
                </c:pt>
                <c:pt idx="430">
                  <c:v>0.34636681712962963</c:v>
                </c:pt>
                <c:pt idx="431">
                  <c:v>0.34637223379629628</c:v>
                </c:pt>
                <c:pt idx="432">
                  <c:v>0.34637766203703707</c:v>
                </c:pt>
                <c:pt idx="433">
                  <c:v>0.34638237268518518</c:v>
                </c:pt>
                <c:pt idx="434">
                  <c:v>0.34638761574074078</c:v>
                </c:pt>
                <c:pt idx="435">
                  <c:v>0.34639303240740738</c:v>
                </c:pt>
                <c:pt idx="436">
                  <c:v>0.34639846064814811</c:v>
                </c:pt>
                <c:pt idx="437">
                  <c:v>0.3464038888888889</c:v>
                </c:pt>
                <c:pt idx="438">
                  <c:v>0.34640841435185182</c:v>
                </c:pt>
                <c:pt idx="439">
                  <c:v>0.34641383101851853</c:v>
                </c:pt>
                <c:pt idx="440">
                  <c:v>0.34641925925925926</c:v>
                </c:pt>
                <c:pt idx="441">
                  <c:v>0.34642468750000005</c:v>
                </c:pt>
                <c:pt idx="442">
                  <c:v>0.34643011574074073</c:v>
                </c:pt>
                <c:pt idx="443">
                  <c:v>0.34643553240740738</c:v>
                </c:pt>
                <c:pt idx="444">
                  <c:v>0.34644024305555554</c:v>
                </c:pt>
                <c:pt idx="445">
                  <c:v>0.34644547453703706</c:v>
                </c:pt>
                <c:pt idx="446">
                  <c:v>0.34645072916666669</c:v>
                </c:pt>
                <c:pt idx="447">
                  <c:v>0.34645597222222224</c:v>
                </c:pt>
                <c:pt idx="448">
                  <c:v>0.34646067129629632</c:v>
                </c:pt>
                <c:pt idx="449">
                  <c:v>0.34646591435185187</c:v>
                </c:pt>
                <c:pt idx="450">
                  <c:v>0.34647134259259255</c:v>
                </c:pt>
                <c:pt idx="451">
                  <c:v>0.34647677083333334</c:v>
                </c:pt>
                <c:pt idx="452">
                  <c:v>0.34648219907407407</c:v>
                </c:pt>
                <c:pt idx="453">
                  <c:v>0.34648761574074077</c:v>
                </c:pt>
                <c:pt idx="454">
                  <c:v>0.3464921412037037</c:v>
                </c:pt>
                <c:pt idx="455">
                  <c:v>0.3464973842592593</c:v>
                </c:pt>
                <c:pt idx="456">
                  <c:v>0.34650244212962966</c:v>
                </c:pt>
                <c:pt idx="457">
                  <c:v>0.34650746527777776</c:v>
                </c:pt>
                <c:pt idx="458">
                  <c:v>0.34651199074074074</c:v>
                </c:pt>
                <c:pt idx="459">
                  <c:v>0.34651741898148147</c:v>
                </c:pt>
                <c:pt idx="460">
                  <c:v>0.34652284722222221</c:v>
                </c:pt>
                <c:pt idx="461">
                  <c:v>0.34652826388888891</c:v>
                </c:pt>
                <c:pt idx="462">
                  <c:v>0.34653297453703708</c:v>
                </c:pt>
                <c:pt idx="463">
                  <c:v>0.34653839120370372</c:v>
                </c:pt>
                <c:pt idx="464">
                  <c:v>0.3465438194444444</c:v>
                </c:pt>
                <c:pt idx="465">
                  <c:v>0.34654924768518519</c:v>
                </c:pt>
                <c:pt idx="466">
                  <c:v>0.34655449074074074</c:v>
                </c:pt>
                <c:pt idx="467">
                  <c:v>0.34655918981481482</c:v>
                </c:pt>
                <c:pt idx="468">
                  <c:v>0.34656461805555555</c:v>
                </c:pt>
                <c:pt idx="469">
                  <c:v>0.34657004629629634</c:v>
                </c:pt>
                <c:pt idx="470">
                  <c:v>0.34657547453703702</c:v>
                </c:pt>
                <c:pt idx="471">
                  <c:v>0.34658089120370367</c:v>
                </c:pt>
                <c:pt idx="472">
                  <c:v>0.34658650462962964</c:v>
                </c:pt>
                <c:pt idx="473">
                  <c:v>0.34659210648148148</c:v>
                </c:pt>
                <c:pt idx="474">
                  <c:v>0.34659680555555555</c:v>
                </c:pt>
                <c:pt idx="475">
                  <c:v>0.34660223379629634</c:v>
                </c:pt>
                <c:pt idx="476">
                  <c:v>0.34660747685185184</c:v>
                </c:pt>
                <c:pt idx="477">
                  <c:v>0.34661271990740739</c:v>
                </c:pt>
                <c:pt idx="478">
                  <c:v>0.34661814814814812</c:v>
                </c:pt>
                <c:pt idx="479">
                  <c:v>0.3466228472222222</c:v>
                </c:pt>
                <c:pt idx="480">
                  <c:v>0.34662827546296299</c:v>
                </c:pt>
                <c:pt idx="481">
                  <c:v>0.34663370370370372</c:v>
                </c:pt>
                <c:pt idx="482">
                  <c:v>0.34663913194444446</c:v>
                </c:pt>
                <c:pt idx="483">
                  <c:v>0.34664456018518514</c:v>
                </c:pt>
                <c:pt idx="484">
                  <c:v>0.34664997685185184</c:v>
                </c:pt>
                <c:pt idx="485">
                  <c:v>0.3466546875</c:v>
                </c:pt>
                <c:pt idx="486">
                  <c:v>0.34666011574074074</c:v>
                </c:pt>
                <c:pt idx="487">
                  <c:v>0.34666553240740744</c:v>
                </c:pt>
                <c:pt idx="488">
                  <c:v>0.34667077546296299</c:v>
                </c:pt>
                <c:pt idx="489">
                  <c:v>0.34667620370370367</c:v>
                </c:pt>
                <c:pt idx="490">
                  <c:v>0.3466816319444444</c:v>
                </c:pt>
                <c:pt idx="491">
                  <c:v>0.34668633101851848</c:v>
                </c:pt>
                <c:pt idx="492">
                  <c:v>0.34669193287037037</c:v>
                </c:pt>
                <c:pt idx="493">
                  <c:v>0.3466973611111111</c:v>
                </c:pt>
                <c:pt idx="494">
                  <c:v>0.34670278935185189</c:v>
                </c:pt>
                <c:pt idx="495">
                  <c:v>0.34670839120370367</c:v>
                </c:pt>
                <c:pt idx="496">
                  <c:v>0.34671400462962959</c:v>
                </c:pt>
                <c:pt idx="497">
                  <c:v>0.34671960648148148</c:v>
                </c:pt>
                <c:pt idx="498">
                  <c:v>0.3467252199074074</c:v>
                </c:pt>
                <c:pt idx="499">
                  <c:v>0.34673009259259263</c:v>
                </c:pt>
                <c:pt idx="500">
                  <c:v>0.34673552083333337</c:v>
                </c:pt>
                <c:pt idx="501">
                  <c:v>0.34674065972222223</c:v>
                </c:pt>
                <c:pt idx="502">
                  <c:v>0.34674607638888894</c:v>
                </c:pt>
                <c:pt idx="503">
                  <c:v>0.34675157407407409</c:v>
                </c:pt>
                <c:pt idx="504">
                  <c:v>0.34675718750000001</c:v>
                </c:pt>
                <c:pt idx="505">
                  <c:v>0.34676297453703703</c:v>
                </c:pt>
                <c:pt idx="506">
                  <c:v>0.34676857638888886</c:v>
                </c:pt>
                <c:pt idx="507">
                  <c:v>0.34677327546296294</c:v>
                </c:pt>
                <c:pt idx="508">
                  <c:v>0.34677870370370373</c:v>
                </c:pt>
                <c:pt idx="509">
                  <c:v>0.34678413194444446</c:v>
                </c:pt>
                <c:pt idx="510">
                  <c:v>0.3467895601851852</c:v>
                </c:pt>
                <c:pt idx="511">
                  <c:v>0.34679497685185184</c:v>
                </c:pt>
                <c:pt idx="512">
                  <c:v>0.34680040509259258</c:v>
                </c:pt>
                <c:pt idx="513">
                  <c:v>0.34680465277777778</c:v>
                </c:pt>
                <c:pt idx="514">
                  <c:v>0.34681015046296298</c:v>
                </c:pt>
                <c:pt idx="515">
                  <c:v>0.34681560185185184</c:v>
                </c:pt>
                <c:pt idx="516">
                  <c:v>0.34682103009259263</c:v>
                </c:pt>
                <c:pt idx="517">
                  <c:v>0.34682644675925928</c:v>
                </c:pt>
                <c:pt idx="518">
                  <c:v>0.34683133101851849</c:v>
                </c:pt>
                <c:pt idx="519">
                  <c:v>0.34683694444444441</c:v>
                </c:pt>
                <c:pt idx="520">
                  <c:v>0.34684182870370367</c:v>
                </c:pt>
                <c:pt idx="521">
                  <c:v>0.34684761574074074</c:v>
                </c:pt>
                <c:pt idx="522">
                  <c:v>0.34685321759259263</c:v>
                </c:pt>
                <c:pt idx="523">
                  <c:v>0.34685883101851855</c:v>
                </c:pt>
                <c:pt idx="524">
                  <c:v>0.34686425925925923</c:v>
                </c:pt>
                <c:pt idx="525">
                  <c:v>0.34686950231481478</c:v>
                </c:pt>
                <c:pt idx="526">
                  <c:v>0.34687401620370367</c:v>
                </c:pt>
                <c:pt idx="527">
                  <c:v>0.34687925925925928</c:v>
                </c:pt>
                <c:pt idx="528">
                  <c:v>0.34688451388888891</c:v>
                </c:pt>
                <c:pt idx="529">
                  <c:v>0.34688975694444446</c:v>
                </c:pt>
                <c:pt idx="530">
                  <c:v>0.34689427083333335</c:v>
                </c:pt>
                <c:pt idx="531">
                  <c:v>0.34689969907407409</c:v>
                </c:pt>
                <c:pt idx="532">
                  <c:v>0.34690512731481477</c:v>
                </c:pt>
                <c:pt idx="533">
                  <c:v>0.34691055555555556</c:v>
                </c:pt>
                <c:pt idx="534">
                  <c:v>0.3469159722222222</c:v>
                </c:pt>
                <c:pt idx="535">
                  <c:v>0.34692049768518518</c:v>
                </c:pt>
                <c:pt idx="536">
                  <c:v>0.34692574074074073</c:v>
                </c:pt>
                <c:pt idx="537">
                  <c:v>0.34693098379629633</c:v>
                </c:pt>
                <c:pt idx="538">
                  <c:v>0.34693623842592597</c:v>
                </c:pt>
                <c:pt idx="539">
                  <c:v>0.34694093750000005</c:v>
                </c:pt>
                <c:pt idx="540">
                  <c:v>0.34694636574074073</c:v>
                </c:pt>
                <c:pt idx="541">
                  <c:v>0.34695178240740737</c:v>
                </c:pt>
                <c:pt idx="542">
                  <c:v>0.34695721064814816</c:v>
                </c:pt>
                <c:pt idx="543">
                  <c:v>0.3469626388888889</c:v>
                </c:pt>
                <c:pt idx="544">
                  <c:v>0.34696824074074079</c:v>
                </c:pt>
                <c:pt idx="545">
                  <c:v>0.34697295138888889</c:v>
                </c:pt>
                <c:pt idx="546">
                  <c:v>0.3469792708333333</c:v>
                </c:pt>
                <c:pt idx="547">
                  <c:v>0.34698434027777775</c:v>
                </c:pt>
                <c:pt idx="548">
                  <c:v>0.34698994212962964</c:v>
                </c:pt>
                <c:pt idx="549">
                  <c:v>0.34699537037037037</c:v>
                </c:pt>
                <c:pt idx="550">
                  <c:v>0.34700079861111116</c:v>
                </c:pt>
                <c:pt idx="551">
                  <c:v>0.34700622685185184</c:v>
                </c:pt>
                <c:pt idx="552">
                  <c:v>0.34701146990740739</c:v>
                </c:pt>
                <c:pt idx="553">
                  <c:v>0.34701607638888893</c:v>
                </c:pt>
                <c:pt idx="554">
                  <c:v>0.34702136574074077</c:v>
                </c:pt>
                <c:pt idx="555">
                  <c:v>0.34702652777777776</c:v>
                </c:pt>
                <c:pt idx="556">
                  <c:v>0.34703177083333331</c:v>
                </c:pt>
                <c:pt idx="557">
                  <c:v>0.34703629629629629</c:v>
                </c:pt>
                <c:pt idx="558">
                  <c:v>0.34704172453703702</c:v>
                </c:pt>
                <c:pt idx="559">
                  <c:v>0.34704696759259263</c:v>
                </c:pt>
                <c:pt idx="560">
                  <c:v>0.34705221064814817</c:v>
                </c:pt>
                <c:pt idx="561">
                  <c:v>0.34705690972222225</c:v>
                </c:pt>
                <c:pt idx="562">
                  <c:v>0.34706215277777774</c:v>
                </c:pt>
                <c:pt idx="563">
                  <c:v>0.34706758101851848</c:v>
                </c:pt>
                <c:pt idx="564">
                  <c:v>0.34707300925925927</c:v>
                </c:pt>
                <c:pt idx="565">
                  <c:v>0.3470784375</c:v>
                </c:pt>
                <c:pt idx="566">
                  <c:v>0.34708386574074074</c:v>
                </c:pt>
                <c:pt idx="567">
                  <c:v>0.34708856481481482</c:v>
                </c:pt>
                <c:pt idx="568">
                  <c:v>0.34709399305555561</c:v>
                </c:pt>
                <c:pt idx="569">
                  <c:v>0.3470992361111111</c:v>
                </c:pt>
                <c:pt idx="570">
                  <c:v>0.34710447916666665</c:v>
                </c:pt>
                <c:pt idx="571">
                  <c:v>0.34710972222222219</c:v>
                </c:pt>
                <c:pt idx="572">
                  <c:v>0.34711424768518517</c:v>
                </c:pt>
                <c:pt idx="573">
                  <c:v>0.34711949074074072</c:v>
                </c:pt>
                <c:pt idx="574">
                  <c:v>0.34712473379629633</c:v>
                </c:pt>
                <c:pt idx="575">
                  <c:v>0.34713016203703706</c:v>
                </c:pt>
                <c:pt idx="576">
                  <c:v>0.34713486111111114</c:v>
                </c:pt>
                <c:pt idx="577">
                  <c:v>0.34714010416666669</c:v>
                </c:pt>
                <c:pt idx="578">
                  <c:v>0.34714534722222218</c:v>
                </c:pt>
                <c:pt idx="579">
                  <c:v>0.34715060185185181</c:v>
                </c:pt>
                <c:pt idx="580">
                  <c:v>0.34715511574074071</c:v>
                </c:pt>
                <c:pt idx="581">
                  <c:v>0.34716035879629631</c:v>
                </c:pt>
                <c:pt idx="582">
                  <c:v>0.34716560185185186</c:v>
                </c:pt>
                <c:pt idx="583">
                  <c:v>0.34717103009259259</c:v>
                </c:pt>
                <c:pt idx="584">
                  <c:v>0.34717645833333338</c:v>
                </c:pt>
                <c:pt idx="585">
                  <c:v>0.34718115740740746</c:v>
                </c:pt>
                <c:pt idx="586">
                  <c:v>0.34718641203703698</c:v>
                </c:pt>
                <c:pt idx="587">
                  <c:v>0.34719165509259259</c:v>
                </c:pt>
                <c:pt idx="588">
                  <c:v>0.3471969791666667</c:v>
                </c:pt>
                <c:pt idx="589">
                  <c:v>0.34720140046296294</c:v>
                </c:pt>
                <c:pt idx="590">
                  <c:v>0.34720682870370373</c:v>
                </c:pt>
                <c:pt idx="591">
                  <c:v>0.34721207175925928</c:v>
                </c:pt>
                <c:pt idx="592">
                  <c:v>0.34721761574074073</c:v>
                </c:pt>
                <c:pt idx="593">
                  <c:v>0.34722305555555555</c:v>
                </c:pt>
                <c:pt idx="594">
                  <c:v>0.34722775462962963</c:v>
                </c:pt>
                <c:pt idx="595">
                  <c:v>0.34723299768518517</c:v>
                </c:pt>
                <c:pt idx="596">
                  <c:v>0.34723825231481481</c:v>
                </c:pt>
                <c:pt idx="597">
                  <c:v>0.34724349537037041</c:v>
                </c:pt>
                <c:pt idx="598">
                  <c:v>0.34724873842592591</c:v>
                </c:pt>
                <c:pt idx="599">
                  <c:v>0.34725343749999998</c:v>
                </c:pt>
                <c:pt idx="600">
                  <c:v>0.34725868055555553</c:v>
                </c:pt>
                <c:pt idx="601">
                  <c:v>0.34726392361111108</c:v>
                </c:pt>
                <c:pt idx="602">
                  <c:v>0.34726935185185187</c:v>
                </c:pt>
                <c:pt idx="603">
                  <c:v>0.34727405092592595</c:v>
                </c:pt>
                <c:pt idx="604">
                  <c:v>0.34727930555555558</c:v>
                </c:pt>
                <c:pt idx="605">
                  <c:v>0.34728454861111113</c:v>
                </c:pt>
                <c:pt idx="606">
                  <c:v>0.34728979166666668</c:v>
                </c:pt>
                <c:pt idx="607">
                  <c:v>0.34729503472222217</c:v>
                </c:pt>
                <c:pt idx="608">
                  <c:v>0.34729973379629625</c:v>
                </c:pt>
                <c:pt idx="609">
                  <c:v>0.34730497685185185</c:v>
                </c:pt>
                <c:pt idx="610">
                  <c:v>0.34731023148148149</c:v>
                </c:pt>
                <c:pt idx="611">
                  <c:v>0.34731564814814814</c:v>
                </c:pt>
                <c:pt idx="612">
                  <c:v>0.3473203587962963</c:v>
                </c:pt>
                <c:pt idx="613">
                  <c:v>0.34732560185185185</c:v>
                </c:pt>
                <c:pt idx="614">
                  <c:v>0.34733084490740745</c:v>
                </c:pt>
                <c:pt idx="615">
                  <c:v>0.34733627314814813</c:v>
                </c:pt>
                <c:pt idx="616">
                  <c:v>0.34734170138888887</c:v>
                </c:pt>
                <c:pt idx="617">
                  <c:v>0.34734640046296295</c:v>
                </c:pt>
                <c:pt idx="618">
                  <c:v>0.34735164351851849</c:v>
                </c:pt>
                <c:pt idx="619">
                  <c:v>0.3473568865740741</c:v>
                </c:pt>
                <c:pt idx="620">
                  <c:v>0.34736231481481483</c:v>
                </c:pt>
                <c:pt idx="621">
                  <c:v>0.34736773148148153</c:v>
                </c:pt>
                <c:pt idx="622">
                  <c:v>0.34737244212962964</c:v>
                </c:pt>
                <c:pt idx="623">
                  <c:v>0.34737787037037032</c:v>
                </c:pt>
                <c:pt idx="624">
                  <c:v>0.34738328703703703</c:v>
                </c:pt>
                <c:pt idx="625">
                  <c:v>0.34738854166666666</c:v>
                </c:pt>
                <c:pt idx="626">
                  <c:v>0.34739378472222221</c:v>
                </c:pt>
                <c:pt idx="627">
                  <c:v>0.3473982986111111</c:v>
                </c:pt>
                <c:pt idx="628">
                  <c:v>0.3474035416666667</c:v>
                </c:pt>
                <c:pt idx="629">
                  <c:v>0.34740896990740744</c:v>
                </c:pt>
                <c:pt idx="630">
                  <c:v>0.34741439814814812</c:v>
                </c:pt>
                <c:pt idx="631">
                  <c:v>0.34741982638888885</c:v>
                </c:pt>
                <c:pt idx="632">
                  <c:v>0.34742452546296293</c:v>
                </c:pt>
                <c:pt idx="633">
                  <c:v>0.34742995370370372</c:v>
                </c:pt>
                <c:pt idx="634">
                  <c:v>0.34743538194444445</c:v>
                </c:pt>
                <c:pt idx="635">
                  <c:v>0.347440625</c:v>
                </c:pt>
                <c:pt idx="636">
                  <c:v>0.34744586805555561</c:v>
                </c:pt>
                <c:pt idx="637">
                  <c:v>0.3474503819444445</c:v>
                </c:pt>
                <c:pt idx="638">
                  <c:v>0.34745563657407402</c:v>
                </c:pt>
                <c:pt idx="639">
                  <c:v>0.34746086805555554</c:v>
                </c:pt>
                <c:pt idx="640">
                  <c:v>0.34746629629629627</c:v>
                </c:pt>
                <c:pt idx="641">
                  <c:v>0.34747172453703706</c:v>
                </c:pt>
                <c:pt idx="642">
                  <c:v>0.34747642361111114</c:v>
                </c:pt>
                <c:pt idx="643">
                  <c:v>0.34748163194444448</c:v>
                </c:pt>
                <c:pt idx="644">
                  <c:v>0.34748704861111107</c:v>
                </c:pt>
                <c:pt idx="645">
                  <c:v>0.34749239583333336</c:v>
                </c:pt>
                <c:pt idx="646">
                  <c:v>0.3474976388888889</c:v>
                </c:pt>
                <c:pt idx="647">
                  <c:v>0.34750216435185188</c:v>
                </c:pt>
                <c:pt idx="648">
                  <c:v>0.34750758101851847</c:v>
                </c:pt>
                <c:pt idx="649">
                  <c:v>0.34751283564814811</c:v>
                </c:pt>
                <c:pt idx="650">
                  <c:v>0.34751825231481481</c:v>
                </c:pt>
                <c:pt idx="651">
                  <c:v>0.34752368055555555</c:v>
                </c:pt>
                <c:pt idx="652">
                  <c:v>0.34752839120370371</c:v>
                </c:pt>
                <c:pt idx="653">
                  <c:v>0.34753346064814816</c:v>
                </c:pt>
                <c:pt idx="654">
                  <c:v>0.34753883101851851</c:v>
                </c:pt>
                <c:pt idx="655">
                  <c:v>0.34754417824074074</c:v>
                </c:pt>
                <c:pt idx="656">
                  <c:v>0.34754870370370372</c:v>
                </c:pt>
                <c:pt idx="657">
                  <c:v>0.34755394675925927</c:v>
                </c:pt>
                <c:pt idx="658">
                  <c:v>0.34755936342592592</c:v>
                </c:pt>
                <c:pt idx="659">
                  <c:v>0.34756479166666665</c:v>
                </c:pt>
                <c:pt idx="660">
                  <c:v>0.34757021990740739</c:v>
                </c:pt>
                <c:pt idx="661">
                  <c:v>0.34757491898148146</c:v>
                </c:pt>
                <c:pt idx="662">
                  <c:v>0.34758034722222225</c:v>
                </c:pt>
                <c:pt idx="663">
                  <c:v>0.3475855902777778</c:v>
                </c:pt>
                <c:pt idx="664">
                  <c:v>0.34759101851851854</c:v>
                </c:pt>
                <c:pt idx="665">
                  <c:v>0.34759643518518518</c:v>
                </c:pt>
                <c:pt idx="666">
                  <c:v>0.34760186342592592</c:v>
                </c:pt>
                <c:pt idx="667">
                  <c:v>0.34760657407407408</c:v>
                </c:pt>
                <c:pt idx="668">
                  <c:v>0.34761181712962963</c:v>
                </c:pt>
                <c:pt idx="669">
                  <c:v>0.34761724537037036</c:v>
                </c:pt>
                <c:pt idx="670">
                  <c:v>0.34762266203703707</c:v>
                </c:pt>
                <c:pt idx="671">
                  <c:v>0.34762819444444443</c:v>
                </c:pt>
                <c:pt idx="672">
                  <c:v>0.34763274305555553</c:v>
                </c:pt>
                <c:pt idx="673">
                  <c:v>0.34763817129629632</c:v>
                </c:pt>
                <c:pt idx="674">
                  <c:v>0.34764358796296296</c:v>
                </c:pt>
                <c:pt idx="675">
                  <c:v>0.3476488425925926</c:v>
                </c:pt>
                <c:pt idx="676">
                  <c:v>0.3476540856481482</c:v>
                </c:pt>
                <c:pt idx="677">
                  <c:v>0.34765878472222217</c:v>
                </c:pt>
                <c:pt idx="678">
                  <c:v>0.34766402777777777</c:v>
                </c:pt>
                <c:pt idx="679">
                  <c:v>0.34766945601851851</c:v>
                </c:pt>
                <c:pt idx="680">
                  <c:v>0.34767495370370366</c:v>
                </c:pt>
                <c:pt idx="681">
                  <c:v>0.34768074074074073</c:v>
                </c:pt>
                <c:pt idx="682">
                  <c:v>0.34768616898148147</c:v>
                </c:pt>
                <c:pt idx="683">
                  <c:v>0.34769159722222226</c:v>
                </c:pt>
                <c:pt idx="684">
                  <c:v>0.3476960648148148</c:v>
                </c:pt>
                <c:pt idx="685">
                  <c:v>0.34770130787037035</c:v>
                </c:pt>
                <c:pt idx="686">
                  <c:v>0.34770655092592589</c:v>
                </c:pt>
                <c:pt idx="687">
                  <c:v>0.34771197916666668</c:v>
                </c:pt>
                <c:pt idx="688">
                  <c:v>0.34771667824074076</c:v>
                </c:pt>
                <c:pt idx="689">
                  <c:v>0.3477221064814815</c:v>
                </c:pt>
                <c:pt idx="690">
                  <c:v>0.3477275231481482</c:v>
                </c:pt>
                <c:pt idx="691">
                  <c:v>0.34773295138888888</c:v>
                </c:pt>
                <c:pt idx="692">
                  <c:v>0.34773837962962961</c:v>
                </c:pt>
                <c:pt idx="693">
                  <c:v>0.34774380787037035</c:v>
                </c:pt>
                <c:pt idx="694">
                  <c:v>0.34774850694444442</c:v>
                </c:pt>
                <c:pt idx="695">
                  <c:v>0.34775393518518521</c:v>
                </c:pt>
                <c:pt idx="696">
                  <c:v>0.34775936342592595</c:v>
                </c:pt>
                <c:pt idx="697">
                  <c:v>0.34776479166666668</c:v>
                </c:pt>
                <c:pt idx="698">
                  <c:v>0.34777020833333333</c:v>
                </c:pt>
                <c:pt idx="699">
                  <c:v>0.34777563657407407</c:v>
                </c:pt>
                <c:pt idx="700">
                  <c:v>0.34778016203703704</c:v>
                </c:pt>
                <c:pt idx="701">
                  <c:v>0.34778540509259259</c:v>
                </c:pt>
                <c:pt idx="702">
                  <c:v>0.34779083333333333</c:v>
                </c:pt>
                <c:pt idx="703">
                  <c:v>0.34779607638888893</c:v>
                </c:pt>
                <c:pt idx="704">
                  <c:v>0.34780150462962967</c:v>
                </c:pt>
                <c:pt idx="705">
                  <c:v>0.34780620370370369</c:v>
                </c:pt>
                <c:pt idx="706">
                  <c:v>0.34781144675925924</c:v>
                </c:pt>
                <c:pt idx="707">
                  <c:v>0.34781668981481478</c:v>
                </c:pt>
                <c:pt idx="708">
                  <c:v>0.34782193287037039</c:v>
                </c:pt>
                <c:pt idx="709">
                  <c:v>0.34782645833333331</c:v>
                </c:pt>
                <c:pt idx="710">
                  <c:v>0.34783170138888891</c:v>
                </c:pt>
                <c:pt idx="711">
                  <c:v>0.34783694444444446</c:v>
                </c:pt>
                <c:pt idx="712">
                  <c:v>0.3478423726851852</c:v>
                </c:pt>
                <c:pt idx="713">
                  <c:v>0.34784780092592588</c:v>
                </c:pt>
                <c:pt idx="714">
                  <c:v>0.34785249999999995</c:v>
                </c:pt>
                <c:pt idx="715">
                  <c:v>0.34785774305555556</c:v>
                </c:pt>
                <c:pt idx="716">
                  <c:v>0.34786298611111111</c:v>
                </c:pt>
                <c:pt idx="717">
                  <c:v>0.34786824074074074</c:v>
                </c:pt>
                <c:pt idx="718">
                  <c:v>0.34787275462962963</c:v>
                </c:pt>
                <c:pt idx="719">
                  <c:v>0.34787799768518518</c:v>
                </c:pt>
                <c:pt idx="720">
                  <c:v>0.34788324074074078</c:v>
                </c:pt>
                <c:pt idx="721">
                  <c:v>0.34788849537037042</c:v>
                </c:pt>
                <c:pt idx="722">
                  <c:v>0.3478931944444445</c:v>
                </c:pt>
                <c:pt idx="723">
                  <c:v>0.34789843749999999</c:v>
                </c:pt>
                <c:pt idx="724">
                  <c:v>0.34790368055555554</c:v>
                </c:pt>
                <c:pt idx="725">
                  <c:v>0.34790892361111109</c:v>
                </c:pt>
                <c:pt idx="726">
                  <c:v>0.34791417824074072</c:v>
                </c:pt>
                <c:pt idx="727">
                  <c:v>0.34791869212962961</c:v>
                </c:pt>
                <c:pt idx="728">
                  <c:v>0.3479241203703704</c:v>
                </c:pt>
                <c:pt idx="729">
                  <c:v>0.34792954861111114</c:v>
                </c:pt>
                <c:pt idx="730">
                  <c:v>0.34793496527777773</c:v>
                </c:pt>
                <c:pt idx="731">
                  <c:v>0.34794039351851852</c:v>
                </c:pt>
                <c:pt idx="732">
                  <c:v>0.34794510416666663</c:v>
                </c:pt>
                <c:pt idx="733">
                  <c:v>0.34795052083333333</c:v>
                </c:pt>
                <c:pt idx="734">
                  <c:v>0.34795576388888888</c:v>
                </c:pt>
                <c:pt idx="735">
                  <c:v>0.34796101851851852</c:v>
                </c:pt>
                <c:pt idx="736">
                  <c:v>0.34796643518518522</c:v>
                </c:pt>
                <c:pt idx="737">
                  <c:v>0.34797113425925924</c:v>
                </c:pt>
                <c:pt idx="738">
                  <c:v>0.34797656249999998</c:v>
                </c:pt>
                <c:pt idx="739">
                  <c:v>0.34798199074074071</c:v>
                </c:pt>
                <c:pt idx="740">
                  <c:v>0.3479874189814815</c:v>
                </c:pt>
                <c:pt idx="741">
                  <c:v>0.34799284722222223</c:v>
                </c:pt>
                <c:pt idx="742">
                  <c:v>0.34799826388888894</c:v>
                </c:pt>
                <c:pt idx="743">
                  <c:v>0.34800297453703705</c:v>
                </c:pt>
                <c:pt idx="744">
                  <c:v>0.34800839120370369</c:v>
                </c:pt>
                <c:pt idx="745">
                  <c:v>0.34801400462962961</c:v>
                </c:pt>
                <c:pt idx="746">
                  <c:v>0.34801943287037035</c:v>
                </c:pt>
                <c:pt idx="747">
                  <c:v>0.34802484953703705</c:v>
                </c:pt>
                <c:pt idx="748">
                  <c:v>0.34803027777777779</c:v>
                </c:pt>
                <c:pt idx="749">
                  <c:v>0.34803497685185186</c:v>
                </c:pt>
                <c:pt idx="750">
                  <c:v>0.34804040509259254</c:v>
                </c:pt>
                <c:pt idx="751">
                  <c:v>0.34804583333333333</c:v>
                </c:pt>
                <c:pt idx="752">
                  <c:v>0.34805123842592595</c:v>
                </c:pt>
                <c:pt idx="753">
                  <c:v>0.34805649305555558</c:v>
                </c:pt>
                <c:pt idx="754">
                  <c:v>0.34806192129629632</c:v>
                </c:pt>
                <c:pt idx="755">
                  <c:v>0.34806662037037039</c:v>
                </c:pt>
                <c:pt idx="756">
                  <c:v>0.34807204861111113</c:v>
                </c:pt>
                <c:pt idx="757">
                  <c:v>0.34807747685185181</c:v>
                </c:pt>
                <c:pt idx="758">
                  <c:v>0.3480829050925926</c:v>
                </c:pt>
                <c:pt idx="759">
                  <c:v>0.34808832175925924</c:v>
                </c:pt>
                <c:pt idx="760">
                  <c:v>0.34809375000000004</c:v>
                </c:pt>
                <c:pt idx="761">
                  <c:v>0.34809844907407411</c:v>
                </c:pt>
                <c:pt idx="762">
                  <c:v>0.34810387731481485</c:v>
                </c:pt>
                <c:pt idx="763">
                  <c:v>0.34810930555555553</c:v>
                </c:pt>
                <c:pt idx="764">
                  <c:v>0.34811472222222223</c:v>
                </c:pt>
                <c:pt idx="765">
                  <c:v>0.34812015046296296</c:v>
                </c:pt>
                <c:pt idx="766">
                  <c:v>0.3481255787037037</c:v>
                </c:pt>
                <c:pt idx="767">
                  <c:v>0.34813027777777777</c:v>
                </c:pt>
                <c:pt idx="768">
                  <c:v>0.34813570601851856</c:v>
                </c:pt>
                <c:pt idx="769">
                  <c:v>0.34814113425925924</c:v>
                </c:pt>
                <c:pt idx="770">
                  <c:v>0.34814642361111114</c:v>
                </c:pt>
                <c:pt idx="771">
                  <c:v>0.34815184027777774</c:v>
                </c:pt>
                <c:pt idx="772">
                  <c:v>0.3481565509259259</c:v>
                </c:pt>
                <c:pt idx="773">
                  <c:v>0.34816199074074072</c:v>
                </c:pt>
                <c:pt idx="774">
                  <c:v>0.34816729166666666</c:v>
                </c:pt>
                <c:pt idx="775">
                  <c:v>0.34817277777777783</c:v>
                </c:pt>
                <c:pt idx="776">
                  <c:v>0.34817819444444442</c:v>
                </c:pt>
                <c:pt idx="777">
                  <c:v>0.34818362268518516</c:v>
                </c:pt>
                <c:pt idx="778">
                  <c:v>0.34818833333333332</c:v>
                </c:pt>
                <c:pt idx="779">
                  <c:v>0.34819375000000002</c:v>
                </c:pt>
                <c:pt idx="780">
                  <c:v>0.34819917824074076</c:v>
                </c:pt>
                <c:pt idx="781">
                  <c:v>0.34820460648148149</c:v>
                </c:pt>
                <c:pt idx="782">
                  <c:v>0.34821003472222217</c:v>
                </c:pt>
                <c:pt idx="783">
                  <c:v>0.34821545138888887</c:v>
                </c:pt>
                <c:pt idx="784">
                  <c:v>0.34822016203703704</c:v>
                </c:pt>
                <c:pt idx="785">
                  <c:v>0.34822557870370369</c:v>
                </c:pt>
                <c:pt idx="786">
                  <c:v>0.34823069444444443</c:v>
                </c:pt>
                <c:pt idx="787">
                  <c:v>0.34823608796296296</c:v>
                </c:pt>
                <c:pt idx="788">
                  <c:v>0.34824151620370375</c:v>
                </c:pt>
                <c:pt idx="789">
                  <c:v>0.34824621527777783</c:v>
                </c:pt>
                <c:pt idx="790">
                  <c:v>0.34825163194444442</c:v>
                </c:pt>
                <c:pt idx="791">
                  <c:v>0.34825706018518515</c:v>
                </c:pt>
                <c:pt idx="792">
                  <c:v>0.34826248842592594</c:v>
                </c:pt>
                <c:pt idx="793">
                  <c:v>0.34826791666666668</c:v>
                </c:pt>
                <c:pt idx="794">
                  <c:v>0.34827334490740741</c:v>
                </c:pt>
                <c:pt idx="795">
                  <c:v>0.34827804398148149</c:v>
                </c:pt>
                <c:pt idx="796">
                  <c:v>0.34828347222222217</c:v>
                </c:pt>
                <c:pt idx="797">
                  <c:v>0.34828888888888887</c:v>
                </c:pt>
                <c:pt idx="798">
                  <c:v>0.3482943171296296</c:v>
                </c:pt>
                <c:pt idx="799">
                  <c:v>0.34829974537037039</c:v>
                </c:pt>
                <c:pt idx="800">
                  <c:v>0.34830517361111113</c:v>
                </c:pt>
                <c:pt idx="801">
                  <c:v>0.34830987268518521</c:v>
                </c:pt>
                <c:pt idx="802">
                  <c:v>0.34831530092592594</c:v>
                </c:pt>
                <c:pt idx="803">
                  <c:v>0.34832072916666662</c:v>
                </c:pt>
                <c:pt idx="804">
                  <c:v>0.34832614583333332</c:v>
                </c:pt>
                <c:pt idx="805">
                  <c:v>0.34833157407407406</c:v>
                </c:pt>
                <c:pt idx="806">
                  <c:v>0.34833700231481485</c:v>
                </c:pt>
                <c:pt idx="807">
                  <c:v>0.34834170138888892</c:v>
                </c:pt>
                <c:pt idx="808">
                  <c:v>0.34834712962962966</c:v>
                </c:pt>
                <c:pt idx="809">
                  <c:v>0.34835255787037034</c:v>
                </c:pt>
                <c:pt idx="810">
                  <c:v>0.34835798611111107</c:v>
                </c:pt>
                <c:pt idx="811">
                  <c:v>0.34836340277777778</c:v>
                </c:pt>
                <c:pt idx="812">
                  <c:v>0.34836883101851851</c:v>
                </c:pt>
                <c:pt idx="813">
                  <c:v>0.34837353009259259</c:v>
                </c:pt>
                <c:pt idx="814">
                  <c:v>0.34837895833333338</c:v>
                </c:pt>
                <c:pt idx="815">
                  <c:v>0.34838438657407406</c:v>
                </c:pt>
                <c:pt idx="816">
                  <c:v>0.34838981481481479</c:v>
                </c:pt>
                <c:pt idx="817">
                  <c:v>0.34839523148148149</c:v>
                </c:pt>
                <c:pt idx="818">
                  <c:v>0.34840065972222223</c:v>
                </c:pt>
                <c:pt idx="819">
                  <c:v>0.34840537037037039</c:v>
                </c:pt>
                <c:pt idx="820">
                  <c:v>0.34841078703703704</c:v>
                </c:pt>
                <c:pt idx="821">
                  <c:v>0.34841621527777783</c:v>
                </c:pt>
                <c:pt idx="822">
                  <c:v>0.34842164351851851</c:v>
                </c:pt>
                <c:pt idx="823">
                  <c:v>0.34842706018518516</c:v>
                </c:pt>
                <c:pt idx="824">
                  <c:v>0.34843248842592595</c:v>
                </c:pt>
                <c:pt idx="825">
                  <c:v>0.34843719907407406</c:v>
                </c:pt>
                <c:pt idx="826">
                  <c:v>0.34844261574074076</c:v>
                </c:pt>
                <c:pt idx="827">
                  <c:v>0.34844804398148149</c:v>
                </c:pt>
                <c:pt idx="828">
                  <c:v>0.34845347222222217</c:v>
                </c:pt>
                <c:pt idx="829">
                  <c:v>0.34845890046296296</c:v>
                </c:pt>
                <c:pt idx="830">
                  <c:v>0.34846431712962961</c:v>
                </c:pt>
                <c:pt idx="831">
                  <c:v>0.34846902777777777</c:v>
                </c:pt>
                <c:pt idx="832">
                  <c:v>0.34847445601851851</c:v>
                </c:pt>
                <c:pt idx="833">
                  <c:v>0.34847969907407411</c:v>
                </c:pt>
                <c:pt idx="834">
                  <c:v>0.3484851157407407</c:v>
                </c:pt>
                <c:pt idx="835">
                  <c:v>0.34849054398148144</c:v>
                </c:pt>
                <c:pt idx="836">
                  <c:v>0.34849597222222223</c:v>
                </c:pt>
                <c:pt idx="837">
                  <c:v>0.3485006712962963</c:v>
                </c:pt>
                <c:pt idx="838">
                  <c:v>0.34850609953703704</c:v>
                </c:pt>
                <c:pt idx="839">
                  <c:v>0.34851151620370374</c:v>
                </c:pt>
                <c:pt idx="840">
                  <c:v>0.34851677083333338</c:v>
                </c:pt>
                <c:pt idx="841">
                  <c:v>0.34852201388888887</c:v>
                </c:pt>
                <c:pt idx="842">
                  <c:v>0.34852653935185191</c:v>
                </c:pt>
                <c:pt idx="843">
                  <c:v>0.3485317824074074</c:v>
                </c:pt>
                <c:pt idx="844">
                  <c:v>0.34853702546296295</c:v>
                </c:pt>
                <c:pt idx="845">
                  <c:v>0.34854245370370368</c:v>
                </c:pt>
                <c:pt idx="846">
                  <c:v>0.34854715277777776</c:v>
                </c:pt>
                <c:pt idx="847">
                  <c:v>0.34855239583333336</c:v>
                </c:pt>
                <c:pt idx="848">
                  <c:v>0.34855763888888891</c:v>
                </c:pt>
                <c:pt idx="849">
                  <c:v>0.34856285879629628</c:v>
                </c:pt>
                <c:pt idx="850">
                  <c:v>0.34856798611111112</c:v>
                </c:pt>
                <c:pt idx="851">
                  <c:v>0.34857222222222223</c:v>
                </c:pt>
                <c:pt idx="852">
                  <c:v>0.34857761574074075</c:v>
                </c:pt>
                <c:pt idx="853">
                  <c:v>0.34858304398148149</c:v>
                </c:pt>
                <c:pt idx="854">
                  <c:v>0.34858774305555557</c:v>
                </c:pt>
                <c:pt idx="855">
                  <c:v>0.3485933449074074</c:v>
                </c:pt>
                <c:pt idx="856">
                  <c:v>0.34859805555555551</c:v>
                </c:pt>
                <c:pt idx="857">
                  <c:v>0.34860329861111111</c:v>
                </c:pt>
                <c:pt idx="858">
                  <c:v>0.34860782407407404</c:v>
                </c:pt>
                <c:pt idx="859">
                  <c:v>0.34861324074074074</c:v>
                </c:pt>
                <c:pt idx="860">
                  <c:v>0.34861866898148147</c:v>
                </c:pt>
                <c:pt idx="861">
                  <c:v>0.34862412037037038</c:v>
                </c:pt>
                <c:pt idx="862">
                  <c:v>0.34862954861111112</c:v>
                </c:pt>
                <c:pt idx="863">
                  <c:v>0.3486349768518518</c:v>
                </c:pt>
                <c:pt idx="864">
                  <c:v>0.34863967592592587</c:v>
                </c:pt>
                <c:pt idx="865">
                  <c:v>0.34864504629629628</c:v>
                </c:pt>
                <c:pt idx="866">
                  <c:v>0.3486503587962963</c:v>
                </c:pt>
                <c:pt idx="867">
                  <c:v>0.34865577546296295</c:v>
                </c:pt>
                <c:pt idx="868">
                  <c:v>0.34866120370370374</c:v>
                </c:pt>
                <c:pt idx="869">
                  <c:v>0.34866663194444447</c:v>
                </c:pt>
                <c:pt idx="870">
                  <c:v>0.34867133101851855</c:v>
                </c:pt>
                <c:pt idx="871">
                  <c:v>0.34867675925925923</c:v>
                </c:pt>
                <c:pt idx="872">
                  <c:v>0.34868217592592593</c:v>
                </c:pt>
                <c:pt idx="873">
                  <c:v>0.34868760416666666</c:v>
                </c:pt>
                <c:pt idx="874">
                  <c:v>0.3486930324074074</c:v>
                </c:pt>
                <c:pt idx="875">
                  <c:v>0.34869846064814819</c:v>
                </c:pt>
                <c:pt idx="876">
                  <c:v>0.34870315972222227</c:v>
                </c:pt>
                <c:pt idx="877">
                  <c:v>0.34870858796296295</c:v>
                </c:pt>
                <c:pt idx="878">
                  <c:v>0.34871401620370368</c:v>
                </c:pt>
                <c:pt idx="879">
                  <c:v>0.34871944444444442</c:v>
                </c:pt>
                <c:pt idx="880">
                  <c:v>0.34872486111111112</c:v>
                </c:pt>
                <c:pt idx="881">
                  <c:v>0.34873028935185185</c:v>
                </c:pt>
                <c:pt idx="882">
                  <c:v>0.34873517361111112</c:v>
                </c:pt>
                <c:pt idx="883">
                  <c:v>0.34874060185185191</c:v>
                </c:pt>
                <c:pt idx="884">
                  <c:v>0.3487460185185185</c:v>
                </c:pt>
                <c:pt idx="885">
                  <c:v>0.34875144675925923</c:v>
                </c:pt>
                <c:pt idx="886">
                  <c:v>0.34875687500000002</c:v>
                </c:pt>
                <c:pt idx="887">
                  <c:v>0.34876230324074076</c:v>
                </c:pt>
                <c:pt idx="888">
                  <c:v>0.34876700231481483</c:v>
                </c:pt>
                <c:pt idx="889">
                  <c:v>0.34877243055555557</c:v>
                </c:pt>
                <c:pt idx="890">
                  <c:v>0.34877785879629625</c:v>
                </c:pt>
                <c:pt idx="891">
                  <c:v>0.34878328703703704</c:v>
                </c:pt>
                <c:pt idx="892">
                  <c:v>0.34878870370370368</c:v>
                </c:pt>
                <c:pt idx="893">
                  <c:v>0.34879413194444447</c:v>
                </c:pt>
                <c:pt idx="894">
                  <c:v>0.34879883101851855</c:v>
                </c:pt>
                <c:pt idx="895">
                  <c:v>0.34880425925925929</c:v>
                </c:pt>
                <c:pt idx="896">
                  <c:v>0.34880987268518515</c:v>
                </c:pt>
                <c:pt idx="897">
                  <c:v>0.34881528935185185</c:v>
                </c:pt>
                <c:pt idx="898">
                  <c:v>0.34882071759259259</c:v>
                </c:pt>
                <c:pt idx="899">
                  <c:v>0.34882614583333332</c:v>
                </c:pt>
                <c:pt idx="900">
                  <c:v>0.34883157407407411</c:v>
                </c:pt>
                <c:pt idx="901">
                  <c:v>0.34883620370370366</c:v>
                </c:pt>
                <c:pt idx="902">
                  <c:v>0.34884137731481485</c:v>
                </c:pt>
                <c:pt idx="903">
                  <c:v>0.34884689814814812</c:v>
                </c:pt>
                <c:pt idx="904">
                  <c:v>0.34885232638888891</c:v>
                </c:pt>
                <c:pt idx="905">
                  <c:v>0.34885774305555556</c:v>
                </c:pt>
                <c:pt idx="906">
                  <c:v>0.34886245370370372</c:v>
                </c:pt>
                <c:pt idx="907">
                  <c:v>0.34886950231481478</c:v>
                </c:pt>
                <c:pt idx="908">
                  <c:v>0.34887474537037039</c:v>
                </c:pt>
                <c:pt idx="909">
                  <c:v>0.3488794560185185</c:v>
                </c:pt>
                <c:pt idx="910">
                  <c:v>0.3488848726851852</c:v>
                </c:pt>
                <c:pt idx="911">
                  <c:v>0.34889030092592593</c:v>
                </c:pt>
                <c:pt idx="912">
                  <c:v>0.34889572916666661</c:v>
                </c:pt>
                <c:pt idx="913">
                  <c:v>0.3489011574074074</c:v>
                </c:pt>
                <c:pt idx="914">
                  <c:v>0.34890585648148148</c:v>
                </c:pt>
                <c:pt idx="915">
                  <c:v>0.34891128472222221</c:v>
                </c:pt>
                <c:pt idx="916">
                  <c:v>0.34891670138888892</c:v>
                </c:pt>
                <c:pt idx="917">
                  <c:v>0.34892212962962965</c:v>
                </c:pt>
                <c:pt idx="918">
                  <c:v>0.34892755787037039</c:v>
                </c:pt>
                <c:pt idx="919">
                  <c:v>0.34893298611111107</c:v>
                </c:pt>
                <c:pt idx="920">
                  <c:v>0.34893768518518514</c:v>
                </c:pt>
                <c:pt idx="921">
                  <c:v>0.34894311342592593</c:v>
                </c:pt>
                <c:pt idx="922">
                  <c:v>0.34894854166666667</c:v>
                </c:pt>
                <c:pt idx="923">
                  <c:v>0.34895395833333337</c:v>
                </c:pt>
                <c:pt idx="924">
                  <c:v>0.3489593865740741</c:v>
                </c:pt>
                <c:pt idx="925">
                  <c:v>0.34896481481481478</c:v>
                </c:pt>
                <c:pt idx="926">
                  <c:v>0.34896951388888886</c:v>
                </c:pt>
                <c:pt idx="927">
                  <c:v>0.34897512731481478</c:v>
                </c:pt>
                <c:pt idx="928">
                  <c:v>0.34898054398148148</c:v>
                </c:pt>
                <c:pt idx="929">
                  <c:v>0.34898597222222222</c:v>
                </c:pt>
                <c:pt idx="930">
                  <c:v>0.34899140046296301</c:v>
                </c:pt>
                <c:pt idx="931">
                  <c:v>0.34899682870370369</c:v>
                </c:pt>
                <c:pt idx="932">
                  <c:v>0.34900152777777776</c:v>
                </c:pt>
                <c:pt idx="933">
                  <c:v>0.3490069560185185</c:v>
                </c:pt>
                <c:pt idx="934">
                  <c:v>0.34901238425925923</c:v>
                </c:pt>
                <c:pt idx="935">
                  <c:v>0.34901780092592594</c:v>
                </c:pt>
                <c:pt idx="936">
                  <c:v>0.34902322916666667</c:v>
                </c:pt>
                <c:pt idx="937">
                  <c:v>0.34902865740740746</c:v>
                </c:pt>
                <c:pt idx="938">
                  <c:v>0.34903335648148143</c:v>
                </c:pt>
                <c:pt idx="939">
                  <c:v>0.34903878472222222</c:v>
                </c:pt>
                <c:pt idx="940">
                  <c:v>0.34904421296296295</c:v>
                </c:pt>
                <c:pt idx="941">
                  <c:v>0.34904962962962965</c:v>
                </c:pt>
                <c:pt idx="942">
                  <c:v>0.34905505787037039</c:v>
                </c:pt>
                <c:pt idx="943">
                  <c:v>0.34906048611111112</c:v>
                </c:pt>
                <c:pt idx="944">
                  <c:v>0.3490651851851852</c:v>
                </c:pt>
                <c:pt idx="945">
                  <c:v>0.34907061342592588</c:v>
                </c:pt>
                <c:pt idx="946">
                  <c:v>0.34907604166666667</c:v>
                </c:pt>
                <c:pt idx="947">
                  <c:v>0.34908155092592591</c:v>
                </c:pt>
                <c:pt idx="948">
                  <c:v>0.34908696759259256</c:v>
                </c:pt>
                <c:pt idx="949">
                  <c:v>0.34909221064814816</c:v>
                </c:pt>
                <c:pt idx="950">
                  <c:v>0.34909774305555552</c:v>
                </c:pt>
                <c:pt idx="951">
                  <c:v>0.34910245370370374</c:v>
                </c:pt>
                <c:pt idx="952">
                  <c:v>0.34910787037037033</c:v>
                </c:pt>
                <c:pt idx="953">
                  <c:v>0.34911329861111112</c:v>
                </c:pt>
                <c:pt idx="954">
                  <c:v>0.34911872685185186</c:v>
                </c:pt>
                <c:pt idx="955">
                  <c:v>0.34912421296296298</c:v>
                </c:pt>
                <c:pt idx="956">
                  <c:v>0.34912891203703705</c:v>
                </c:pt>
                <c:pt idx="957">
                  <c:v>0.34913434027777779</c:v>
                </c:pt>
                <c:pt idx="958">
                  <c:v>0.34913976851851852</c:v>
                </c:pt>
                <c:pt idx="959">
                  <c:v>0.34914519675925931</c:v>
                </c:pt>
                <c:pt idx="960">
                  <c:v>0.3491506134259259</c:v>
                </c:pt>
                <c:pt idx="961">
                  <c:v>0.34915604166666664</c:v>
                </c:pt>
                <c:pt idx="962">
                  <c:v>0.34916146990740743</c:v>
                </c:pt>
                <c:pt idx="963">
                  <c:v>0.34916616898148151</c:v>
                </c:pt>
                <c:pt idx="964">
                  <c:v>0.34917159722222224</c:v>
                </c:pt>
                <c:pt idx="965">
                  <c:v>0.34917702546296298</c:v>
                </c:pt>
                <c:pt idx="966">
                  <c:v>0.34918245370370365</c:v>
                </c:pt>
                <c:pt idx="967">
                  <c:v>0.34918787037037036</c:v>
                </c:pt>
                <c:pt idx="968">
                  <c:v>0.34919329861111109</c:v>
                </c:pt>
                <c:pt idx="969">
                  <c:v>0.34919782407407407</c:v>
                </c:pt>
                <c:pt idx="970">
                  <c:v>0.3492032523148148</c:v>
                </c:pt>
                <c:pt idx="971">
                  <c:v>0.34920866898148151</c:v>
                </c:pt>
                <c:pt idx="972">
                  <c:v>0.34921409722222219</c:v>
                </c:pt>
                <c:pt idx="973">
                  <c:v>0.34921952546296292</c:v>
                </c:pt>
                <c:pt idx="974">
                  <c:v>0.349224224537037</c:v>
                </c:pt>
                <c:pt idx="975">
                  <c:v>0.34922965277777779</c:v>
                </c:pt>
                <c:pt idx="976">
                  <c:v>0.34923508101851852</c:v>
                </c:pt>
                <c:pt idx="977">
                  <c:v>0.34924032407407407</c:v>
                </c:pt>
                <c:pt idx="978">
                  <c:v>0.34924556712962967</c:v>
                </c:pt>
                <c:pt idx="979">
                  <c:v>0.3492500925925926</c:v>
                </c:pt>
                <c:pt idx="980">
                  <c:v>0.34925550925925924</c:v>
                </c:pt>
                <c:pt idx="981">
                  <c:v>0.34926093749999998</c:v>
                </c:pt>
                <c:pt idx="982">
                  <c:v>0.34926618055555553</c:v>
                </c:pt>
                <c:pt idx="983">
                  <c:v>0.34927160879629632</c:v>
                </c:pt>
                <c:pt idx="984">
                  <c:v>0.34927630787037039</c:v>
                </c:pt>
                <c:pt idx="985">
                  <c:v>0.34928173611111113</c:v>
                </c:pt>
                <c:pt idx="986">
                  <c:v>0.34928716435185186</c:v>
                </c:pt>
                <c:pt idx="987">
                  <c:v>0.34929240740740736</c:v>
                </c:pt>
                <c:pt idx="988">
                  <c:v>0.34929765046296296</c:v>
                </c:pt>
                <c:pt idx="989">
                  <c:v>0.34930217592592588</c:v>
                </c:pt>
                <c:pt idx="990">
                  <c:v>0.34930760416666667</c:v>
                </c:pt>
                <c:pt idx="991">
                  <c:v>0.34931302083333332</c:v>
                </c:pt>
                <c:pt idx="992">
                  <c:v>0.34931844907407411</c:v>
                </c:pt>
                <c:pt idx="993">
                  <c:v>0.34932387731481485</c:v>
                </c:pt>
                <c:pt idx="994">
                  <c:v>0.34932930555555552</c:v>
                </c:pt>
                <c:pt idx="995">
                  <c:v>0.3493340046296296</c:v>
                </c:pt>
                <c:pt idx="996">
                  <c:v>0.34933943287037034</c:v>
                </c:pt>
                <c:pt idx="997">
                  <c:v>0.34934484953703704</c:v>
                </c:pt>
                <c:pt idx="998">
                  <c:v>0.34935027777777777</c:v>
                </c:pt>
                <c:pt idx="999">
                  <c:v>0.34935570601851856</c:v>
                </c:pt>
                <c:pt idx="1000">
                  <c:v>0.34936113425925924</c:v>
                </c:pt>
                <c:pt idx="1001">
                  <c:v>0.34936583333333332</c:v>
                </c:pt>
                <c:pt idx="1002">
                  <c:v>0.34937126157407405</c:v>
                </c:pt>
                <c:pt idx="1003">
                  <c:v>0.34937668981481479</c:v>
                </c:pt>
                <c:pt idx="1004">
                  <c:v>0.34938210648148149</c:v>
                </c:pt>
                <c:pt idx="1005">
                  <c:v>0.34938753472222223</c:v>
                </c:pt>
                <c:pt idx="1006">
                  <c:v>0.34939296296296302</c:v>
                </c:pt>
                <c:pt idx="1007">
                  <c:v>0.34939766203703709</c:v>
                </c:pt>
                <c:pt idx="1008">
                  <c:v>0.34940309027777777</c:v>
                </c:pt>
                <c:pt idx="1009">
                  <c:v>0.34940851851851851</c:v>
                </c:pt>
                <c:pt idx="1010">
                  <c:v>0.34941393518518521</c:v>
                </c:pt>
                <c:pt idx="1011">
                  <c:v>0.34941936342592594</c:v>
                </c:pt>
                <c:pt idx="1012">
                  <c:v>0.34942479166666668</c:v>
                </c:pt>
                <c:pt idx="1013">
                  <c:v>0.34942949074074076</c:v>
                </c:pt>
                <c:pt idx="1014">
                  <c:v>0.34943491898148143</c:v>
                </c:pt>
                <c:pt idx="1015">
                  <c:v>0.34944032407407405</c:v>
                </c:pt>
                <c:pt idx="1016">
                  <c:v>0.34944575231481484</c:v>
                </c:pt>
                <c:pt idx="1017">
                  <c:v>0.34945118055555557</c:v>
                </c:pt>
                <c:pt idx="1018">
                  <c:v>0.34945660879629631</c:v>
                </c:pt>
                <c:pt idx="1019">
                  <c:v>0.34946130787037039</c:v>
                </c:pt>
                <c:pt idx="1020">
                  <c:v>0.34946673611111106</c:v>
                </c:pt>
                <c:pt idx="1021">
                  <c:v>0.34947216435185186</c:v>
                </c:pt>
                <c:pt idx="1022">
                  <c:v>0.3494775810185185</c:v>
                </c:pt>
                <c:pt idx="1023">
                  <c:v>0.34948300925925929</c:v>
                </c:pt>
                <c:pt idx="1024">
                  <c:v>0.34948843750000003</c:v>
                </c:pt>
                <c:pt idx="1025">
                  <c:v>0.3494931365740741</c:v>
                </c:pt>
                <c:pt idx="1026">
                  <c:v>0.34949856481481478</c:v>
                </c:pt>
                <c:pt idx="1027">
                  <c:v>0.34950398148148148</c:v>
                </c:pt>
                <c:pt idx="1028">
                  <c:v>0.34950940972222222</c:v>
                </c:pt>
                <c:pt idx="1029">
                  <c:v>0.34951483796296295</c:v>
                </c:pt>
                <c:pt idx="1030">
                  <c:v>0.34952016203703701</c:v>
                </c:pt>
                <c:pt idx="1031">
                  <c:v>0.34952468749999999</c:v>
                </c:pt>
                <c:pt idx="1032">
                  <c:v>0.34953003472222227</c:v>
                </c:pt>
                <c:pt idx="1033">
                  <c:v>0.34953546296296295</c:v>
                </c:pt>
                <c:pt idx="1034">
                  <c:v>0.3495408796296296</c:v>
                </c:pt>
                <c:pt idx="1035">
                  <c:v>0.34954630787037039</c:v>
                </c:pt>
                <c:pt idx="1036">
                  <c:v>0.34955100694444446</c:v>
                </c:pt>
                <c:pt idx="1037">
                  <c:v>0.34955662037037039</c:v>
                </c:pt>
                <c:pt idx="1038">
                  <c:v>0.34956203703703709</c:v>
                </c:pt>
                <c:pt idx="1039">
                  <c:v>0.34956746527777777</c:v>
                </c:pt>
                <c:pt idx="1040">
                  <c:v>0.34957290509259259</c:v>
                </c:pt>
                <c:pt idx="1041">
                  <c:v>0.34957833333333332</c:v>
                </c:pt>
                <c:pt idx="1042">
                  <c:v>0.3495830324074074</c:v>
                </c:pt>
                <c:pt idx="1043">
                  <c:v>0.34958846064814814</c:v>
                </c:pt>
                <c:pt idx="1044">
                  <c:v>0.34959388888888893</c:v>
                </c:pt>
                <c:pt idx="1045">
                  <c:v>0.34959937499999999</c:v>
                </c:pt>
                <c:pt idx="1046">
                  <c:v>0.34960483796296299</c:v>
                </c:pt>
                <c:pt idx="1047">
                  <c:v>0.34961030092592593</c:v>
                </c:pt>
                <c:pt idx="1048">
                  <c:v>0.34961500000000001</c:v>
                </c:pt>
                <c:pt idx="1049">
                  <c:v>0.34962042824074074</c:v>
                </c:pt>
                <c:pt idx="1050">
                  <c:v>0.34962585648148153</c:v>
                </c:pt>
                <c:pt idx="1051">
                  <c:v>0.34963127314814813</c:v>
                </c:pt>
                <c:pt idx="1052">
                  <c:v>0.34963670138888886</c:v>
                </c:pt>
                <c:pt idx="1053">
                  <c:v>0.34964230324074075</c:v>
                </c:pt>
                <c:pt idx="1054">
                  <c:v>0.34964755787037038</c:v>
                </c:pt>
                <c:pt idx="1055">
                  <c:v>0.34965225694444446</c:v>
                </c:pt>
                <c:pt idx="1056">
                  <c:v>0.3496576851851852</c:v>
                </c:pt>
                <c:pt idx="1057">
                  <c:v>0.34966328703703703</c:v>
                </c:pt>
                <c:pt idx="1058">
                  <c:v>0.34966853009259258</c:v>
                </c:pt>
                <c:pt idx="1059">
                  <c:v>0.34967395833333331</c:v>
                </c:pt>
                <c:pt idx="1060">
                  <c:v>0.3496793865740741</c:v>
                </c:pt>
                <c:pt idx="1061">
                  <c:v>0.34968408564814818</c:v>
                </c:pt>
                <c:pt idx="1062">
                  <c:v>0.34968951388888891</c:v>
                </c:pt>
                <c:pt idx="1063">
                  <c:v>0.34969493055555551</c:v>
                </c:pt>
                <c:pt idx="1064">
                  <c:v>0.3497003587962963</c:v>
                </c:pt>
                <c:pt idx="1065">
                  <c:v>0.34970578703703703</c:v>
                </c:pt>
                <c:pt idx="1066">
                  <c:v>0.34971121527777776</c:v>
                </c:pt>
                <c:pt idx="1067">
                  <c:v>0.34971591435185184</c:v>
                </c:pt>
                <c:pt idx="1068">
                  <c:v>0.34972134259259263</c:v>
                </c:pt>
                <c:pt idx="1069">
                  <c:v>0.34972677083333337</c:v>
                </c:pt>
                <c:pt idx="1070">
                  <c:v>0.34973219907407405</c:v>
                </c:pt>
                <c:pt idx="1071">
                  <c:v>0.34973761574074075</c:v>
                </c:pt>
                <c:pt idx="1072">
                  <c:v>0.34974304398148148</c:v>
                </c:pt>
                <c:pt idx="1073">
                  <c:v>0.34974774305555556</c:v>
                </c:pt>
                <c:pt idx="1074">
                  <c:v>0.34975317129629629</c:v>
                </c:pt>
                <c:pt idx="1075">
                  <c:v>0.34975859953703708</c:v>
                </c:pt>
                <c:pt idx="1076">
                  <c:v>0.34976402777777776</c:v>
                </c:pt>
                <c:pt idx="1077">
                  <c:v>0.3497694560185185</c:v>
                </c:pt>
                <c:pt idx="1078">
                  <c:v>0.3497748726851852</c:v>
                </c:pt>
                <c:pt idx="1079">
                  <c:v>0.34977958333333331</c:v>
                </c:pt>
                <c:pt idx="1080">
                  <c:v>0.34978500000000001</c:v>
                </c:pt>
                <c:pt idx="1081">
                  <c:v>0.34979042824074075</c:v>
                </c:pt>
                <c:pt idx="1082">
                  <c:v>0.34979585648148143</c:v>
                </c:pt>
                <c:pt idx="1083">
                  <c:v>0.34980128472222222</c:v>
                </c:pt>
                <c:pt idx="1084">
                  <c:v>0.34980670138888886</c:v>
                </c:pt>
                <c:pt idx="1085">
                  <c:v>0.34981141203703703</c:v>
                </c:pt>
                <c:pt idx="1086">
                  <c:v>0.34981682870370373</c:v>
                </c:pt>
                <c:pt idx="1087">
                  <c:v>0.34982225694444447</c:v>
                </c:pt>
                <c:pt idx="1088">
                  <c:v>0.3498276851851852</c:v>
                </c:pt>
                <c:pt idx="1089">
                  <c:v>0.34983311342592588</c:v>
                </c:pt>
                <c:pt idx="1090">
                  <c:v>0.34983854166666667</c:v>
                </c:pt>
                <c:pt idx="1091">
                  <c:v>0.34984324074074075</c:v>
                </c:pt>
                <c:pt idx="1092">
                  <c:v>0.34984866898148148</c:v>
                </c:pt>
                <c:pt idx="1093">
                  <c:v>0.34985408564814818</c:v>
                </c:pt>
                <c:pt idx="1094">
                  <c:v>0.34985951388888892</c:v>
                </c:pt>
                <c:pt idx="1095">
                  <c:v>0.3498649421296296</c:v>
                </c:pt>
                <c:pt idx="1096">
                  <c:v>0.34987037037037033</c:v>
                </c:pt>
                <c:pt idx="1097">
                  <c:v>0.34987506944444441</c:v>
                </c:pt>
                <c:pt idx="1098">
                  <c:v>0.3498804976851852</c:v>
                </c:pt>
                <c:pt idx="1099">
                  <c:v>0.34988591435185185</c:v>
                </c:pt>
                <c:pt idx="1100">
                  <c:v>0.34989134259259264</c:v>
                </c:pt>
                <c:pt idx="1101">
                  <c:v>0.34989694444444441</c:v>
                </c:pt>
                <c:pt idx="1102">
                  <c:v>0.34990219907407405</c:v>
                </c:pt>
                <c:pt idx="1103">
                  <c:v>0.34990689814814813</c:v>
                </c:pt>
                <c:pt idx="1104">
                  <c:v>0.34991232638888886</c:v>
                </c:pt>
                <c:pt idx="1105">
                  <c:v>0.34991775462962965</c:v>
                </c:pt>
                <c:pt idx="1106">
                  <c:v>0.3499231712962963</c:v>
                </c:pt>
                <c:pt idx="1107">
                  <c:v>0.34992859953703709</c:v>
                </c:pt>
                <c:pt idx="1108">
                  <c:v>0.34993402777777777</c:v>
                </c:pt>
                <c:pt idx="1109">
                  <c:v>0.34993872685185184</c:v>
                </c:pt>
                <c:pt idx="1110">
                  <c:v>0.34994415509259258</c:v>
                </c:pt>
                <c:pt idx="1111">
                  <c:v>0.34994958333333331</c:v>
                </c:pt>
                <c:pt idx="1112">
                  <c:v>0.34995663194444443</c:v>
                </c:pt>
                <c:pt idx="1113">
                  <c:v>0.34996187499999998</c:v>
                </c:pt>
                <c:pt idx="1114">
                  <c:v>0.34996730324074071</c:v>
                </c:pt>
                <c:pt idx="1115">
                  <c:v>0.3499727314814815</c:v>
                </c:pt>
                <c:pt idx="1116">
                  <c:v>0.34997815972222224</c:v>
                </c:pt>
                <c:pt idx="1117">
                  <c:v>0.34998357638888894</c:v>
                </c:pt>
                <c:pt idx="1118">
                  <c:v>0.34998900462962962</c:v>
                </c:pt>
                <c:pt idx="1119">
                  <c:v>0.3499937037037037</c:v>
                </c:pt>
                <c:pt idx="1120">
                  <c:v>0.34999913194444443</c:v>
                </c:pt>
                <c:pt idx="1121">
                  <c:v>0.35000456018518517</c:v>
                </c:pt>
                <c:pt idx="1122">
                  <c:v>0.35000998842592596</c:v>
                </c:pt>
                <c:pt idx="1123">
                  <c:v>0.3500154050925926</c:v>
                </c:pt>
                <c:pt idx="1124">
                  <c:v>0.35002083333333328</c:v>
                </c:pt>
                <c:pt idx="1125">
                  <c:v>0.35002553240740736</c:v>
                </c:pt>
                <c:pt idx="1126">
                  <c:v>0.35003096064814815</c:v>
                </c:pt>
                <c:pt idx="1127">
                  <c:v>0.35003638888888888</c:v>
                </c:pt>
                <c:pt idx="1128">
                  <c:v>0.35004194444444447</c:v>
                </c:pt>
                <c:pt idx="1129">
                  <c:v>0.35004706018518522</c:v>
                </c:pt>
                <c:pt idx="1130">
                  <c:v>0.35005248842592596</c:v>
                </c:pt>
                <c:pt idx="1131">
                  <c:v>0.35005719907407412</c:v>
                </c:pt>
                <c:pt idx="1132">
                  <c:v>0.35006261574074071</c:v>
                </c:pt>
                <c:pt idx="1133">
                  <c:v>0.35006804398148145</c:v>
                </c:pt>
                <c:pt idx="1134">
                  <c:v>0.35007341435185185</c:v>
                </c:pt>
                <c:pt idx="1135">
                  <c:v>0.35007868055555558</c:v>
                </c:pt>
                <c:pt idx="1136">
                  <c:v>0.35008339120370374</c:v>
                </c:pt>
                <c:pt idx="1137">
                  <c:v>0.35008880787037039</c:v>
                </c:pt>
                <c:pt idx="1138">
                  <c:v>0.35009423611111107</c:v>
                </c:pt>
                <c:pt idx="1139">
                  <c:v>0.35009966435185186</c:v>
                </c:pt>
                <c:pt idx="1140">
                  <c:v>0.35010509259259259</c:v>
                </c:pt>
                <c:pt idx="1141">
                  <c:v>0.35011050925925929</c:v>
                </c:pt>
                <c:pt idx="1142">
                  <c:v>0.35011523148148149</c:v>
                </c:pt>
                <c:pt idx="1143">
                  <c:v>0.35012083333333338</c:v>
                </c:pt>
                <c:pt idx="1144">
                  <c:v>0.35012633101851853</c:v>
                </c:pt>
                <c:pt idx="1145">
                  <c:v>0.35013171296296292</c:v>
                </c:pt>
                <c:pt idx="1146">
                  <c:v>0.35013712962962962</c:v>
                </c:pt>
                <c:pt idx="1147">
                  <c:v>0.35014255787037035</c:v>
                </c:pt>
                <c:pt idx="1148">
                  <c:v>0.35014725694444443</c:v>
                </c:pt>
                <c:pt idx="1149">
                  <c:v>0.35015268518518522</c:v>
                </c:pt>
                <c:pt idx="1150">
                  <c:v>0.35015811342592595</c:v>
                </c:pt>
                <c:pt idx="1151">
                  <c:v>0.35016354166666663</c:v>
                </c:pt>
                <c:pt idx="1152">
                  <c:v>0.35016895833333334</c:v>
                </c:pt>
                <c:pt idx="1153">
                  <c:v>0.35017438657407407</c:v>
                </c:pt>
                <c:pt idx="1154">
                  <c:v>0.35017908564814815</c:v>
                </c:pt>
                <c:pt idx="1155">
                  <c:v>0.35018451388888888</c:v>
                </c:pt>
                <c:pt idx="1156">
                  <c:v>0.35018994212962967</c:v>
                </c:pt>
                <c:pt idx="1157">
                  <c:v>0.35019537037037035</c:v>
                </c:pt>
                <c:pt idx="1158">
                  <c:v>0.35020060185185181</c:v>
                </c:pt>
                <c:pt idx="1159">
                  <c:v>0.35020612268518519</c:v>
                </c:pt>
                <c:pt idx="1160">
                  <c:v>0.35021082175925927</c:v>
                </c:pt>
                <c:pt idx="1161">
                  <c:v>0.35021624999999995</c:v>
                </c:pt>
                <c:pt idx="1162">
                  <c:v>0.35022166666666665</c:v>
                </c:pt>
                <c:pt idx="1163">
                  <c:v>0.35022709490740739</c:v>
                </c:pt>
                <c:pt idx="1164">
                  <c:v>0.35023252314814818</c:v>
                </c:pt>
                <c:pt idx="1165">
                  <c:v>0.35023795138888891</c:v>
                </c:pt>
                <c:pt idx="1166">
                  <c:v>0.35024265046296299</c:v>
                </c:pt>
                <c:pt idx="1167">
                  <c:v>0.35024807870370367</c:v>
                </c:pt>
                <c:pt idx="1168">
                  <c:v>0.35025349537037037</c:v>
                </c:pt>
                <c:pt idx="1169">
                  <c:v>0.35025892361111111</c:v>
                </c:pt>
                <c:pt idx="1170">
                  <c:v>0.35026435185185184</c:v>
                </c:pt>
                <c:pt idx="1171">
                  <c:v>0.35026978009259263</c:v>
                </c:pt>
                <c:pt idx="1172">
                  <c:v>0.35027447916666671</c:v>
                </c:pt>
                <c:pt idx="1173">
                  <c:v>0.35027990740740744</c:v>
                </c:pt>
                <c:pt idx="1174">
                  <c:v>0.35028533564814812</c:v>
                </c:pt>
                <c:pt idx="1175">
                  <c:v>0.35029075231481482</c:v>
                </c:pt>
                <c:pt idx="1176">
                  <c:v>0.35029635416666666</c:v>
                </c:pt>
                <c:pt idx="1177">
                  <c:v>0.35030160879629629</c:v>
                </c:pt>
                <c:pt idx="1178">
                  <c:v>0.35030630787037037</c:v>
                </c:pt>
                <c:pt idx="1179">
                  <c:v>0.35031173611111116</c:v>
                </c:pt>
                <c:pt idx="1180">
                  <c:v>0.35031716435185184</c:v>
                </c:pt>
                <c:pt idx="1181">
                  <c:v>0.35032259259259257</c:v>
                </c:pt>
                <c:pt idx="1182">
                  <c:v>0.35032800925925928</c:v>
                </c:pt>
                <c:pt idx="1183">
                  <c:v>0.35033343750000001</c:v>
                </c:pt>
                <c:pt idx="1184">
                  <c:v>0.35033813657407409</c:v>
                </c:pt>
                <c:pt idx="1185">
                  <c:v>0.35034356481481482</c:v>
                </c:pt>
                <c:pt idx="1186">
                  <c:v>0.3503489930555555</c:v>
                </c:pt>
                <c:pt idx="1187">
                  <c:v>0.3503544097222222</c:v>
                </c:pt>
                <c:pt idx="1188">
                  <c:v>0.35036002314814813</c:v>
                </c:pt>
                <c:pt idx="1189">
                  <c:v>0.35036526620370373</c:v>
                </c:pt>
                <c:pt idx="1190">
                  <c:v>0.35037015046296299</c:v>
                </c:pt>
                <c:pt idx="1191">
                  <c:v>0.35037557870370373</c:v>
                </c:pt>
                <c:pt idx="1192">
                  <c:v>0.35038100694444446</c:v>
                </c:pt>
                <c:pt idx="1193">
                  <c:v>0.35038642361111111</c:v>
                </c:pt>
                <c:pt idx="1194">
                  <c:v>0.35039185185185184</c:v>
                </c:pt>
                <c:pt idx="1195">
                  <c:v>0.35039728009259258</c:v>
                </c:pt>
                <c:pt idx="1196">
                  <c:v>0.35040197916666666</c:v>
                </c:pt>
                <c:pt idx="1197">
                  <c:v>0.35040740740740745</c:v>
                </c:pt>
                <c:pt idx="1198">
                  <c:v>0.35041283564814818</c:v>
                </c:pt>
                <c:pt idx="1199">
                  <c:v>0.35041843749999996</c:v>
                </c:pt>
                <c:pt idx="1200">
                  <c:v>0.35042386574074075</c:v>
                </c:pt>
                <c:pt idx="1201">
                  <c:v>0.3504291087962963</c:v>
                </c:pt>
                <c:pt idx="1202">
                  <c:v>0.35043380787037037</c:v>
                </c:pt>
                <c:pt idx="1203">
                  <c:v>0.35043942129629629</c:v>
                </c:pt>
                <c:pt idx="1204">
                  <c:v>0.350444837962963</c:v>
                </c:pt>
                <c:pt idx="1205">
                  <c:v>0.35045026620370368</c:v>
                </c:pt>
                <c:pt idx="1206">
                  <c:v>0.35045569444444441</c:v>
                </c:pt>
                <c:pt idx="1207">
                  <c:v>0.3504611226851852</c:v>
                </c:pt>
                <c:pt idx="1208">
                  <c:v>0.35046655092592593</c:v>
                </c:pt>
                <c:pt idx="1209">
                  <c:v>0.35047125000000001</c:v>
                </c:pt>
                <c:pt idx="1210">
                  <c:v>0.35047667824074075</c:v>
                </c:pt>
                <c:pt idx="1211">
                  <c:v>0.35048209490740739</c:v>
                </c:pt>
                <c:pt idx="1212">
                  <c:v>0.35048752314814813</c:v>
                </c:pt>
                <c:pt idx="1213">
                  <c:v>0.35049295138888886</c:v>
                </c:pt>
                <c:pt idx="1214">
                  <c:v>0.35049837962962965</c:v>
                </c:pt>
                <c:pt idx="1215">
                  <c:v>0.35050326388888892</c:v>
                </c:pt>
                <c:pt idx="1216">
                  <c:v>0.35050886574074075</c:v>
                </c:pt>
                <c:pt idx="1217">
                  <c:v>0.35051465277777777</c:v>
                </c:pt>
                <c:pt idx="1218">
                  <c:v>0.35052003472222221</c:v>
                </c:pt>
                <c:pt idx="1219">
                  <c:v>0.35052528935185184</c:v>
                </c:pt>
                <c:pt idx="1220">
                  <c:v>0.35053071759259263</c:v>
                </c:pt>
                <c:pt idx="1221">
                  <c:v>0.35053614583333337</c:v>
                </c:pt>
                <c:pt idx="1222">
                  <c:v>0.35054084490740739</c:v>
                </c:pt>
                <c:pt idx="1223">
                  <c:v>0.35054604166666664</c:v>
                </c:pt>
                <c:pt idx="1224">
                  <c:v>0.35055145833333334</c:v>
                </c:pt>
                <c:pt idx="1225">
                  <c:v>0.35055658564814812</c:v>
                </c:pt>
                <c:pt idx="1226">
                  <c:v>0.35056201388888891</c:v>
                </c:pt>
                <c:pt idx="1227">
                  <c:v>0.35056671296296299</c:v>
                </c:pt>
                <c:pt idx="1228">
                  <c:v>0.35057214120370372</c:v>
                </c:pt>
                <c:pt idx="1229">
                  <c:v>0.35057756944444446</c:v>
                </c:pt>
                <c:pt idx="1230">
                  <c:v>0.35058299768518514</c:v>
                </c:pt>
                <c:pt idx="1231">
                  <c:v>0.35058842592592593</c:v>
                </c:pt>
                <c:pt idx="1232">
                  <c:v>0.35059384259259257</c:v>
                </c:pt>
                <c:pt idx="1233">
                  <c:v>0.35059855324074074</c:v>
                </c:pt>
                <c:pt idx="1234">
                  <c:v>0.35060396990740744</c:v>
                </c:pt>
                <c:pt idx="1235">
                  <c:v>0.35060939814814818</c:v>
                </c:pt>
                <c:pt idx="1236">
                  <c:v>0.35061482638888886</c:v>
                </c:pt>
                <c:pt idx="1237">
                  <c:v>0.35062024305555556</c:v>
                </c:pt>
                <c:pt idx="1238">
                  <c:v>0.35062567129629629</c:v>
                </c:pt>
                <c:pt idx="1239">
                  <c:v>0.35063041666666667</c:v>
                </c:pt>
                <c:pt idx="1240">
                  <c:v>0.3506358449074074</c:v>
                </c:pt>
                <c:pt idx="1241">
                  <c:v>0.35064146990740741</c:v>
                </c:pt>
                <c:pt idx="1242">
                  <c:v>0.35064666666666672</c:v>
                </c:pt>
                <c:pt idx="1243">
                  <c:v>0.3506520949074074</c:v>
                </c:pt>
                <c:pt idx="1244">
                  <c:v>0.35065769675925923</c:v>
                </c:pt>
                <c:pt idx="1245">
                  <c:v>0.35066221064814812</c:v>
                </c:pt>
                <c:pt idx="1246">
                  <c:v>0.3506678240740741</c:v>
                </c:pt>
                <c:pt idx="1247">
                  <c:v>0.35067306712962965</c:v>
                </c:pt>
                <c:pt idx="1248">
                  <c:v>0.35067866898148153</c:v>
                </c:pt>
                <c:pt idx="1249">
                  <c:v>0.35068392361111106</c:v>
                </c:pt>
                <c:pt idx="1250">
                  <c:v>0.35068935185185185</c:v>
                </c:pt>
                <c:pt idx="1251">
                  <c:v>0.35069405092592593</c:v>
                </c:pt>
                <c:pt idx="1252">
                  <c:v>0.35069947916666666</c:v>
                </c:pt>
                <c:pt idx="1253">
                  <c:v>0.35070489583333336</c:v>
                </c:pt>
                <c:pt idx="1254">
                  <c:v>0.3507103240740741</c:v>
                </c:pt>
                <c:pt idx="1255">
                  <c:v>0.35071575231481483</c:v>
                </c:pt>
                <c:pt idx="1256">
                  <c:v>0.35072118055555551</c:v>
                </c:pt>
                <c:pt idx="1257">
                  <c:v>0.35072587962962959</c:v>
                </c:pt>
                <c:pt idx="1258">
                  <c:v>0.35073130787037038</c:v>
                </c:pt>
                <c:pt idx="1259">
                  <c:v>0.35073673611111111</c:v>
                </c:pt>
                <c:pt idx="1260">
                  <c:v>0.35074215277777782</c:v>
                </c:pt>
                <c:pt idx="1261">
                  <c:v>0.35074758101851855</c:v>
                </c:pt>
                <c:pt idx="1262">
                  <c:v>0.35075300925925923</c:v>
                </c:pt>
                <c:pt idx="1263">
                  <c:v>0.35075770833333331</c:v>
                </c:pt>
                <c:pt idx="1264">
                  <c:v>0.35076313657407404</c:v>
                </c:pt>
                <c:pt idx="1265">
                  <c:v>0.35076856481481483</c:v>
                </c:pt>
                <c:pt idx="1266">
                  <c:v>0.35077398148148148</c:v>
                </c:pt>
                <c:pt idx="1267">
                  <c:v>0.35077940972222227</c:v>
                </c:pt>
                <c:pt idx="1268">
                  <c:v>0.35078501157407405</c:v>
                </c:pt>
                <c:pt idx="1269">
                  <c:v>0.35078972222222221</c:v>
                </c:pt>
                <c:pt idx="1270">
                  <c:v>0.35079532407407404</c:v>
                </c:pt>
                <c:pt idx="1271">
                  <c:v>0.35080092592592593</c:v>
                </c:pt>
                <c:pt idx="1272">
                  <c:v>0.35080689814814819</c:v>
                </c:pt>
                <c:pt idx="1273">
                  <c:v>0.35081232638888887</c:v>
                </c:pt>
                <c:pt idx="1274">
                  <c:v>0.35081811342592589</c:v>
                </c:pt>
                <c:pt idx="1275">
                  <c:v>0.35082371527777778</c:v>
                </c:pt>
                <c:pt idx="1276">
                  <c:v>0.3508293287037037</c:v>
                </c:pt>
                <c:pt idx="1277">
                  <c:v>0.35083493055555559</c:v>
                </c:pt>
                <c:pt idx="1278">
                  <c:v>0.35084053240740737</c:v>
                </c:pt>
                <c:pt idx="1279">
                  <c:v>0.35084631944444444</c:v>
                </c:pt>
                <c:pt idx="1280">
                  <c:v>0.35085174768518518</c:v>
                </c:pt>
                <c:pt idx="1281">
                  <c:v>0.35085736111111115</c:v>
                </c:pt>
                <c:pt idx="1282">
                  <c:v>0.35086241898148152</c:v>
                </c:pt>
                <c:pt idx="1283">
                  <c:v>0.35086820601851848</c:v>
                </c:pt>
                <c:pt idx="1284">
                  <c:v>0.35087327546296293</c:v>
                </c:pt>
                <c:pt idx="1285">
                  <c:v>0.35087922453703707</c:v>
                </c:pt>
                <c:pt idx="1286">
                  <c:v>0.3508849189814815</c:v>
                </c:pt>
                <c:pt idx="1287">
                  <c:v>0.35089070601851852</c:v>
                </c:pt>
                <c:pt idx="1288">
                  <c:v>0.35089630787037041</c:v>
                </c:pt>
                <c:pt idx="1289">
                  <c:v>0.35090228009259256</c:v>
                </c:pt>
                <c:pt idx="1290">
                  <c:v>0.35090788194444444</c:v>
                </c:pt>
                <c:pt idx="1291">
                  <c:v>0.35091403935185189</c:v>
                </c:pt>
                <c:pt idx="1292">
                  <c:v>0.35091928240740744</c:v>
                </c:pt>
                <c:pt idx="1293">
                  <c:v>0.35092668981481484</c:v>
                </c:pt>
                <c:pt idx="1294">
                  <c:v>0.35093247685185186</c:v>
                </c:pt>
                <c:pt idx="1295">
                  <c:v>0.35093736111111112</c:v>
                </c:pt>
                <c:pt idx="1296">
                  <c:v>0.35094333333333333</c:v>
                </c:pt>
                <c:pt idx="1297">
                  <c:v>0.35094839120370369</c:v>
                </c:pt>
                <c:pt idx="1298">
                  <c:v>0.35095400462962961</c:v>
                </c:pt>
                <c:pt idx="1299">
                  <c:v>0.35095979166666669</c:v>
                </c:pt>
                <c:pt idx="1300">
                  <c:v>0.35096539351851846</c:v>
                </c:pt>
                <c:pt idx="1301">
                  <c:v>0.35097100694444444</c:v>
                </c:pt>
                <c:pt idx="1302">
                  <c:v>0.35097660879629627</c:v>
                </c:pt>
                <c:pt idx="1303">
                  <c:v>0.35098239583333335</c:v>
                </c:pt>
                <c:pt idx="1304">
                  <c:v>0.35098818287037042</c:v>
                </c:pt>
                <c:pt idx="1305">
                  <c:v>0.35099415509259257</c:v>
                </c:pt>
                <c:pt idx="1306">
                  <c:v>0.35099975694444446</c:v>
                </c:pt>
                <c:pt idx="1307">
                  <c:v>0.35100572916666667</c:v>
                </c:pt>
                <c:pt idx="1308">
                  <c:v>0.3510154976851852</c:v>
                </c:pt>
                <c:pt idx="1309">
                  <c:v>0.35102093749999996</c:v>
                </c:pt>
                <c:pt idx="1310">
                  <c:v>0.35102640046296302</c:v>
                </c:pt>
                <c:pt idx="1311">
                  <c:v>0.3510360763888889</c:v>
                </c:pt>
                <c:pt idx="1312">
                  <c:v>0.35104746527777775</c:v>
                </c:pt>
                <c:pt idx="1313">
                  <c:v>0.35105903935185184</c:v>
                </c:pt>
                <c:pt idx="1314">
                  <c:v>0.35107079861111107</c:v>
                </c:pt>
                <c:pt idx="1315">
                  <c:v>0.35108490740740739</c:v>
                </c:pt>
                <c:pt idx="1316">
                  <c:v>0.35110190972222227</c:v>
                </c:pt>
                <c:pt idx="1317">
                  <c:v>0.35111600694444439</c:v>
                </c:pt>
                <c:pt idx="1318">
                  <c:v>0.35112758101851854</c:v>
                </c:pt>
                <c:pt idx="1319">
                  <c:v>0.35113898148148143</c:v>
                </c:pt>
                <c:pt idx="1320">
                  <c:v>0.35115326388888884</c:v>
                </c:pt>
                <c:pt idx="1321">
                  <c:v>0.35116729166666666</c:v>
                </c:pt>
                <c:pt idx="1322">
                  <c:v>0.35117777777777781</c:v>
                </c:pt>
                <c:pt idx="1323">
                  <c:v>0.35119677083333328</c:v>
                </c:pt>
                <c:pt idx="1324">
                  <c:v>0.35121159722222223</c:v>
                </c:pt>
                <c:pt idx="1325">
                  <c:v>0.35122190972222223</c:v>
                </c:pt>
                <c:pt idx="1326">
                  <c:v>0.35123547453703702</c:v>
                </c:pt>
                <c:pt idx="1327">
                  <c:v>0.35124906249999999</c:v>
                </c:pt>
                <c:pt idx="1328">
                  <c:v>0.35126081018518523</c:v>
                </c:pt>
                <c:pt idx="1329">
                  <c:v>0.35126678240740739</c:v>
                </c:pt>
                <c:pt idx="1330">
                  <c:v>0.35127221064814812</c:v>
                </c:pt>
                <c:pt idx="1331">
                  <c:v>0.35127763888888891</c:v>
                </c:pt>
                <c:pt idx="1332">
                  <c:v>0.35128305555555556</c:v>
                </c:pt>
                <c:pt idx="1333">
                  <c:v>0.35128848379629635</c:v>
                </c:pt>
                <c:pt idx="1334">
                  <c:v>0.35129336805555561</c:v>
                </c:pt>
                <c:pt idx="1335">
                  <c:v>0.35129915509259257</c:v>
                </c:pt>
                <c:pt idx="1336">
                  <c:v>0.35130403935185184</c:v>
                </c:pt>
                <c:pt idx="1337">
                  <c:v>0.35130964120370373</c:v>
                </c:pt>
                <c:pt idx="1338">
                  <c:v>0.35131525462962965</c:v>
                </c:pt>
                <c:pt idx="1339">
                  <c:v>0.35132068287037038</c:v>
                </c:pt>
                <c:pt idx="1340">
                  <c:v>0.35132628472222222</c:v>
                </c:pt>
                <c:pt idx="1341">
                  <c:v>0.35133189814814814</c:v>
                </c:pt>
                <c:pt idx="1342">
                  <c:v>0.35133659722222221</c:v>
                </c:pt>
                <c:pt idx="1343">
                  <c:v>0.3513421990740741</c:v>
                </c:pt>
                <c:pt idx="1344">
                  <c:v>0.35134780092592593</c:v>
                </c:pt>
                <c:pt idx="1345">
                  <c:v>0.3513534143518518</c:v>
                </c:pt>
                <c:pt idx="1346">
                  <c:v>0.35135884259259259</c:v>
                </c:pt>
                <c:pt idx="1347">
                  <c:v>0.35136425925925924</c:v>
                </c:pt>
                <c:pt idx="1348">
                  <c:v>0.35136968750000003</c:v>
                </c:pt>
                <c:pt idx="1349">
                  <c:v>0.35137530092592595</c:v>
                </c:pt>
                <c:pt idx="1350">
                  <c:v>0.35138017361111112</c:v>
                </c:pt>
                <c:pt idx="1351">
                  <c:v>0.35138578703703699</c:v>
                </c:pt>
                <c:pt idx="1352">
                  <c:v>0.35139067129629625</c:v>
                </c:pt>
                <c:pt idx="1353">
                  <c:v>0.35139645833333333</c:v>
                </c:pt>
                <c:pt idx="1354">
                  <c:v>0.35140188657407406</c:v>
                </c:pt>
                <c:pt idx="1355">
                  <c:v>0.35140748842592595</c:v>
                </c:pt>
                <c:pt idx="1356">
                  <c:v>0.35141309027777773</c:v>
                </c:pt>
                <c:pt idx="1357">
                  <c:v>0.35141851851851852</c:v>
                </c:pt>
                <c:pt idx="1358">
                  <c:v>0.35142340277777778</c:v>
                </c:pt>
                <c:pt idx="1359">
                  <c:v>0.35142900462962962</c:v>
                </c:pt>
                <c:pt idx="1360">
                  <c:v>0.35143479166666669</c:v>
                </c:pt>
                <c:pt idx="1361">
                  <c:v>0.35144040509259256</c:v>
                </c:pt>
                <c:pt idx="1362">
                  <c:v>0.35144600694444444</c:v>
                </c:pt>
                <c:pt idx="1363">
                  <c:v>0.35145179398148146</c:v>
                </c:pt>
                <c:pt idx="1364">
                  <c:v>0.35145776620370373</c:v>
                </c:pt>
                <c:pt idx="1365">
                  <c:v>0.35146300925925927</c:v>
                </c:pt>
                <c:pt idx="1366">
                  <c:v>0.35146861111111111</c:v>
                </c:pt>
                <c:pt idx="1367">
                  <c:v>0.35147386574074074</c:v>
                </c:pt>
                <c:pt idx="1368">
                  <c:v>0.35147946759259258</c:v>
                </c:pt>
                <c:pt idx="1369">
                  <c:v>0.35148416666666665</c:v>
                </c:pt>
                <c:pt idx="1370">
                  <c:v>0.35148956018518523</c:v>
                </c:pt>
                <c:pt idx="1371">
                  <c:v>0.35149516203703701</c:v>
                </c:pt>
                <c:pt idx="1372">
                  <c:v>0.35150063657407404</c:v>
                </c:pt>
                <c:pt idx="1373">
                  <c:v>0.35150606481481478</c:v>
                </c:pt>
                <c:pt idx="1374">
                  <c:v>0.35151148148148148</c:v>
                </c:pt>
                <c:pt idx="1375">
                  <c:v>0.35151695601851851</c:v>
                </c:pt>
                <c:pt idx="1376">
                  <c:v>0.35152201388888887</c:v>
                </c:pt>
                <c:pt idx="1377">
                  <c:v>0.35152726851851851</c:v>
                </c:pt>
                <c:pt idx="1378">
                  <c:v>0.35153268518518521</c:v>
                </c:pt>
                <c:pt idx="1379">
                  <c:v>0.35153811342592589</c:v>
                </c:pt>
                <c:pt idx="1380">
                  <c:v>0.35154354166666663</c:v>
                </c:pt>
                <c:pt idx="1381">
                  <c:v>0.35154896990740742</c:v>
                </c:pt>
                <c:pt idx="1382">
                  <c:v>0.35155457175925925</c:v>
                </c:pt>
                <c:pt idx="1383">
                  <c:v>0.3515592939814815</c:v>
                </c:pt>
                <c:pt idx="1384">
                  <c:v>0.35156481481481477</c:v>
                </c:pt>
                <c:pt idx="1385">
                  <c:v>0.35157041666666666</c:v>
                </c:pt>
                <c:pt idx="1386">
                  <c:v>0.3515758449074074</c:v>
                </c:pt>
                <c:pt idx="1387">
                  <c:v>0.35158127314814819</c:v>
                </c:pt>
                <c:pt idx="1388">
                  <c:v>0.35158687499999997</c:v>
                </c:pt>
                <c:pt idx="1389">
                  <c:v>0.35159211805555551</c:v>
                </c:pt>
                <c:pt idx="1390">
                  <c:v>0.35159700231481478</c:v>
                </c:pt>
                <c:pt idx="1391">
                  <c:v>0.35160243055555557</c:v>
                </c:pt>
                <c:pt idx="1392">
                  <c:v>0.35160821759259259</c:v>
                </c:pt>
                <c:pt idx="1393">
                  <c:v>0.35161363425925929</c:v>
                </c:pt>
                <c:pt idx="1394">
                  <c:v>0.35161906249999997</c:v>
                </c:pt>
                <c:pt idx="1395">
                  <c:v>0.3516244907407407</c:v>
                </c:pt>
                <c:pt idx="1396">
                  <c:v>0.35163009259259259</c:v>
                </c:pt>
                <c:pt idx="1397">
                  <c:v>0.35163570601851851</c:v>
                </c:pt>
                <c:pt idx="1398">
                  <c:v>0.35164040509259259</c:v>
                </c:pt>
                <c:pt idx="1399">
                  <c:v>0.35164619212962966</c:v>
                </c:pt>
                <c:pt idx="1400">
                  <c:v>0.35165126157407406</c:v>
                </c:pt>
                <c:pt idx="1401">
                  <c:v>0.35165667824074071</c:v>
                </c:pt>
                <c:pt idx="1402">
                  <c:v>0.35166229166666668</c:v>
                </c:pt>
                <c:pt idx="1403">
                  <c:v>0.35166789351851852</c:v>
                </c:pt>
                <c:pt idx="1404">
                  <c:v>0.35167332175925931</c:v>
                </c:pt>
                <c:pt idx="1405">
                  <c:v>0.35167788194444444</c:v>
                </c:pt>
                <c:pt idx="1406">
                  <c:v>0.35168311342592595</c:v>
                </c:pt>
                <c:pt idx="1407">
                  <c:v>0.35168872685185182</c:v>
                </c:pt>
                <c:pt idx="1408">
                  <c:v>0.35169451388888889</c:v>
                </c:pt>
                <c:pt idx="1409">
                  <c:v>0.35169993055555554</c:v>
                </c:pt>
                <c:pt idx="1410">
                  <c:v>0.35170554398148152</c:v>
                </c:pt>
                <c:pt idx="1411">
                  <c:v>0.35171114583333335</c:v>
                </c:pt>
                <c:pt idx="1412">
                  <c:v>0.35171675925925922</c:v>
                </c:pt>
                <c:pt idx="1413">
                  <c:v>0.35172163194444445</c:v>
                </c:pt>
                <c:pt idx="1414">
                  <c:v>0.35172741898148147</c:v>
                </c:pt>
                <c:pt idx="1415">
                  <c:v>0.35173230324074073</c:v>
                </c:pt>
                <c:pt idx="1416">
                  <c:v>0.3517380902777778</c:v>
                </c:pt>
                <c:pt idx="1417">
                  <c:v>0.35174424768518514</c:v>
                </c:pt>
                <c:pt idx="1418">
                  <c:v>0.35174984953703703</c:v>
                </c:pt>
                <c:pt idx="1419">
                  <c:v>0.35175527777777776</c:v>
                </c:pt>
                <c:pt idx="1420">
                  <c:v>0.35176160879629631</c:v>
                </c:pt>
                <c:pt idx="1421">
                  <c:v>0.35176739583333333</c:v>
                </c:pt>
                <c:pt idx="1422">
                  <c:v>0.3517733564814815</c:v>
                </c:pt>
                <c:pt idx="1423">
                  <c:v>0.35177914351851852</c:v>
                </c:pt>
                <c:pt idx="1424">
                  <c:v>0.35178493055555554</c:v>
                </c:pt>
                <c:pt idx="1425">
                  <c:v>0.35179071759259256</c:v>
                </c:pt>
                <c:pt idx="1426">
                  <c:v>0.35179651620370372</c:v>
                </c:pt>
                <c:pt idx="1427">
                  <c:v>0.35180211805555556</c:v>
                </c:pt>
                <c:pt idx="1428">
                  <c:v>0.35180809027777776</c:v>
                </c:pt>
                <c:pt idx="1429">
                  <c:v>0.35181387731481478</c:v>
                </c:pt>
                <c:pt idx="1430">
                  <c:v>0.35181983796296296</c:v>
                </c:pt>
                <c:pt idx="1431">
                  <c:v>0.35182545138888893</c:v>
                </c:pt>
                <c:pt idx="1432">
                  <c:v>0.35183231481481481</c:v>
                </c:pt>
                <c:pt idx="1433">
                  <c:v>0.35183864583333335</c:v>
                </c:pt>
                <c:pt idx="1434">
                  <c:v>0.35184606481481479</c:v>
                </c:pt>
                <c:pt idx="1435">
                  <c:v>0.35185141203703707</c:v>
                </c:pt>
                <c:pt idx="1436">
                  <c:v>0.35185648148148146</c:v>
                </c:pt>
                <c:pt idx="1437">
                  <c:v>0.35186226851851848</c:v>
                </c:pt>
                <c:pt idx="1438">
                  <c:v>0.35186787037037037</c:v>
                </c:pt>
                <c:pt idx="1439">
                  <c:v>0.35187365740740745</c:v>
                </c:pt>
                <c:pt idx="1440">
                  <c:v>0.35187944444444441</c:v>
                </c:pt>
                <c:pt idx="1441">
                  <c:v>0.3518850462962963</c:v>
                </c:pt>
                <c:pt idx="1442">
                  <c:v>0.35189101851851851</c:v>
                </c:pt>
                <c:pt idx="1443">
                  <c:v>0.35189680555555558</c:v>
                </c:pt>
                <c:pt idx="1444">
                  <c:v>0.35190223379629632</c:v>
                </c:pt>
                <c:pt idx="1445">
                  <c:v>0.35190783564814815</c:v>
                </c:pt>
                <c:pt idx="1446">
                  <c:v>0.35191344907407407</c:v>
                </c:pt>
                <c:pt idx="1447">
                  <c:v>0.35191886574074077</c:v>
                </c:pt>
                <c:pt idx="1448">
                  <c:v>0.35192483796296298</c:v>
                </c:pt>
                <c:pt idx="1449">
                  <c:v>0.35192990740740737</c:v>
                </c:pt>
                <c:pt idx="1450">
                  <c:v>0.35193532407407407</c:v>
                </c:pt>
                <c:pt idx="1451">
                  <c:v>0.35194075231481481</c:v>
                </c:pt>
                <c:pt idx="1452">
                  <c:v>0.35194618055555554</c:v>
                </c:pt>
                <c:pt idx="1453">
                  <c:v>0.35195160879629633</c:v>
                </c:pt>
                <c:pt idx="1454">
                  <c:v>0.35195721064814817</c:v>
                </c:pt>
                <c:pt idx="1455">
                  <c:v>0.35196444444444447</c:v>
                </c:pt>
                <c:pt idx="1456">
                  <c:v>0.3519700462962963</c:v>
                </c:pt>
                <c:pt idx="1457">
                  <c:v>0.35197549768518521</c:v>
                </c:pt>
                <c:pt idx="1458">
                  <c:v>0.35198092592592589</c:v>
                </c:pt>
                <c:pt idx="1459">
                  <c:v>0.35198634259259259</c:v>
                </c:pt>
                <c:pt idx="1460">
                  <c:v>0.35199164351851847</c:v>
                </c:pt>
                <c:pt idx="1461">
                  <c:v>0.35199724537037036</c:v>
                </c:pt>
                <c:pt idx="1462">
                  <c:v>0.35200195601851852</c:v>
                </c:pt>
                <c:pt idx="1463">
                  <c:v>0.35200755787037036</c:v>
                </c:pt>
                <c:pt idx="1464">
                  <c:v>0.35201298611111115</c:v>
                </c:pt>
                <c:pt idx="1465">
                  <c:v>0.35201858796296293</c:v>
                </c:pt>
                <c:pt idx="1466">
                  <c:v>0.35202420138888885</c:v>
                </c:pt>
                <c:pt idx="1467">
                  <c:v>0.35202998842592592</c:v>
                </c:pt>
                <c:pt idx="1468">
                  <c:v>0.35203540509259262</c:v>
                </c:pt>
                <c:pt idx="1469">
                  <c:v>0.35204119212962964</c:v>
                </c:pt>
                <c:pt idx="1470">
                  <c:v>0.35204662037037032</c:v>
                </c:pt>
                <c:pt idx="1471">
                  <c:v>0.3520522337962963</c:v>
                </c:pt>
                <c:pt idx="1472">
                  <c:v>0.35205711805555556</c:v>
                </c:pt>
                <c:pt idx="1473">
                  <c:v>0.35206289351851855</c:v>
                </c:pt>
                <c:pt idx="1474">
                  <c:v>0.35206777777777781</c:v>
                </c:pt>
                <c:pt idx="1475">
                  <c:v>0.35207356481481478</c:v>
                </c:pt>
                <c:pt idx="1476">
                  <c:v>0.35207899305555551</c:v>
                </c:pt>
                <c:pt idx="1477">
                  <c:v>0.35208478009259259</c:v>
                </c:pt>
                <c:pt idx="1478">
                  <c:v>0.35209020833333332</c:v>
                </c:pt>
                <c:pt idx="1479">
                  <c:v>0.35210052083333337</c:v>
                </c:pt>
                <c:pt idx="1480">
                  <c:v>0.35211082175925923</c:v>
                </c:pt>
                <c:pt idx="1481">
                  <c:v>0.35213396990740736</c:v>
                </c:pt>
                <c:pt idx="1482">
                  <c:v>0.35214537037037036</c:v>
                </c:pt>
                <c:pt idx="1483">
                  <c:v>0.35215640046296298</c:v>
                </c:pt>
                <c:pt idx="1484">
                  <c:v>0.35216851851851855</c:v>
                </c:pt>
                <c:pt idx="1485">
                  <c:v>0.35218216435185185</c:v>
                </c:pt>
                <c:pt idx="1486">
                  <c:v>0.35219337962962965</c:v>
                </c:pt>
                <c:pt idx="1487">
                  <c:v>0.35220585648148145</c:v>
                </c:pt>
                <c:pt idx="1488">
                  <c:v>0.35221671296296297</c:v>
                </c:pt>
                <c:pt idx="1489">
                  <c:v>0.35222646990740741</c:v>
                </c:pt>
                <c:pt idx="1490">
                  <c:v>0.35223866898148143</c:v>
                </c:pt>
                <c:pt idx="1491">
                  <c:v>0.3522470601851852</c:v>
                </c:pt>
                <c:pt idx="1492">
                  <c:v>0.35226008101851852</c:v>
                </c:pt>
                <c:pt idx="1493">
                  <c:v>0.35226930555555552</c:v>
                </c:pt>
                <c:pt idx="1494">
                  <c:v>0.35227870370370368</c:v>
                </c:pt>
                <c:pt idx="1495">
                  <c:v>0.35228431712962965</c:v>
                </c:pt>
                <c:pt idx="1496">
                  <c:v>0.35229010416666667</c:v>
                </c:pt>
                <c:pt idx="1497">
                  <c:v>0.35229570601851851</c:v>
                </c:pt>
                <c:pt idx="1498">
                  <c:v>0.35230130787037034</c:v>
                </c:pt>
                <c:pt idx="1499">
                  <c:v>0.35230692129629632</c:v>
                </c:pt>
                <c:pt idx="1500">
                  <c:v>0.35231289351851852</c:v>
                </c:pt>
                <c:pt idx="1501">
                  <c:v>0.35231849537037035</c:v>
                </c:pt>
                <c:pt idx="1502">
                  <c:v>0.35232409722222219</c:v>
                </c:pt>
                <c:pt idx="1503">
                  <c:v>0.35232971064814816</c:v>
                </c:pt>
                <c:pt idx="1504">
                  <c:v>0.3523353125</c:v>
                </c:pt>
                <c:pt idx="1505">
                  <c:v>0.35234092592592597</c:v>
                </c:pt>
                <c:pt idx="1506">
                  <c:v>0.35234652777777775</c:v>
                </c:pt>
                <c:pt idx="1507">
                  <c:v>0.35235212962962964</c:v>
                </c:pt>
                <c:pt idx="1508">
                  <c:v>0.35235810185185185</c:v>
                </c:pt>
                <c:pt idx="1509">
                  <c:v>0.35236370370370373</c:v>
                </c:pt>
                <c:pt idx="1510">
                  <c:v>0.3523694907407407</c:v>
                </c:pt>
                <c:pt idx="1511">
                  <c:v>0.35237510416666668</c:v>
                </c:pt>
                <c:pt idx="1512">
                  <c:v>0.35238053240740741</c:v>
                </c:pt>
                <c:pt idx="1513">
                  <c:v>0.35238631944444448</c:v>
                </c:pt>
                <c:pt idx="1514">
                  <c:v>0.35239173611111108</c:v>
                </c:pt>
                <c:pt idx="1515">
                  <c:v>0.35239752314814815</c:v>
                </c:pt>
                <c:pt idx="1516">
                  <c:v>0.35240331018518517</c:v>
                </c:pt>
                <c:pt idx="1517">
                  <c:v>0.35240892361111115</c:v>
                </c:pt>
                <c:pt idx="1518">
                  <c:v>0.35241471064814817</c:v>
                </c:pt>
                <c:pt idx="1519">
                  <c:v>0.35242049768518519</c:v>
                </c:pt>
                <c:pt idx="1520">
                  <c:v>0.35242609953703702</c:v>
                </c:pt>
                <c:pt idx="1521">
                  <c:v>0.352431712962963</c:v>
                </c:pt>
                <c:pt idx="1522">
                  <c:v>0.35243912037037034</c:v>
                </c:pt>
                <c:pt idx="1523">
                  <c:v>0.35244473379629632</c:v>
                </c:pt>
                <c:pt idx="1524">
                  <c:v>0.35245016203703705</c:v>
                </c:pt>
                <c:pt idx="1525">
                  <c:v>0.35245531250000001</c:v>
                </c:pt>
                <c:pt idx="1526">
                  <c:v>0.35246116898148144</c:v>
                </c:pt>
                <c:pt idx="1527">
                  <c:v>0.35246677083333333</c:v>
                </c:pt>
                <c:pt idx="1528">
                  <c:v>0.35247206018518518</c:v>
                </c:pt>
                <c:pt idx="1529">
                  <c:v>0.3524776736111111</c:v>
                </c:pt>
                <c:pt idx="1530">
                  <c:v>0.35248327546296299</c:v>
                </c:pt>
                <c:pt idx="1531">
                  <c:v>0.35248887731481476</c:v>
                </c:pt>
                <c:pt idx="1532">
                  <c:v>0.35249449074074074</c:v>
                </c:pt>
                <c:pt idx="1533">
                  <c:v>0.35250009259259257</c:v>
                </c:pt>
                <c:pt idx="1534">
                  <c:v>0.35250570601851855</c:v>
                </c:pt>
                <c:pt idx="1535">
                  <c:v>0.35251130787037038</c:v>
                </c:pt>
                <c:pt idx="1536">
                  <c:v>0.35251690972222222</c:v>
                </c:pt>
                <c:pt idx="1537">
                  <c:v>0.35252269675925924</c:v>
                </c:pt>
                <c:pt idx="1538">
                  <c:v>0.35252921296296297</c:v>
                </c:pt>
                <c:pt idx="1539">
                  <c:v>0.35253608796296293</c:v>
                </c:pt>
                <c:pt idx="1540">
                  <c:v>0.35254295138888891</c:v>
                </c:pt>
                <c:pt idx="1541">
                  <c:v>0.35254910879629625</c:v>
                </c:pt>
                <c:pt idx="1542">
                  <c:v>0.35255471064814814</c:v>
                </c:pt>
                <c:pt idx="1543">
                  <c:v>0.35256013888888887</c:v>
                </c:pt>
                <c:pt idx="1544">
                  <c:v>0.35256609953703705</c:v>
                </c:pt>
                <c:pt idx="1545">
                  <c:v>0.35257171296296291</c:v>
                </c:pt>
                <c:pt idx="1546">
                  <c:v>0.3525773148148148</c:v>
                </c:pt>
                <c:pt idx="1547">
                  <c:v>0.35258292824074072</c:v>
                </c:pt>
                <c:pt idx="1548">
                  <c:v>0.35258853009259261</c:v>
                </c:pt>
                <c:pt idx="1549">
                  <c:v>0.35259413194444439</c:v>
                </c:pt>
                <c:pt idx="1550">
                  <c:v>0.35259956018518518</c:v>
                </c:pt>
                <c:pt idx="1551">
                  <c:v>0.3526053472222222</c:v>
                </c:pt>
                <c:pt idx="1552">
                  <c:v>0.35261096064814818</c:v>
                </c:pt>
                <c:pt idx="1553">
                  <c:v>0.35261656250000001</c:v>
                </c:pt>
                <c:pt idx="1554">
                  <c:v>0.35262216435185184</c:v>
                </c:pt>
                <c:pt idx="1555">
                  <c:v>0.35262777777777776</c:v>
                </c:pt>
                <c:pt idx="1556">
                  <c:v>0.35263337962962965</c:v>
                </c:pt>
                <c:pt idx="1557">
                  <c:v>0.35263899305555557</c:v>
                </c:pt>
                <c:pt idx="1558">
                  <c:v>0.35264459490740746</c:v>
                </c:pt>
                <c:pt idx="1559">
                  <c:v>0.35265038194444442</c:v>
                </c:pt>
                <c:pt idx="1560">
                  <c:v>0.35265598379629631</c:v>
                </c:pt>
                <c:pt idx="1561">
                  <c:v>0.35266159722222223</c:v>
                </c:pt>
                <c:pt idx="1562">
                  <c:v>0.35267822916666663</c:v>
                </c:pt>
                <c:pt idx="1563">
                  <c:v>0.35268564814814818</c:v>
                </c:pt>
                <c:pt idx="1564">
                  <c:v>0.35269923611111115</c:v>
                </c:pt>
                <c:pt idx="1565">
                  <c:v>0.35271045138888885</c:v>
                </c:pt>
                <c:pt idx="1566">
                  <c:v>0.35272070601851852</c:v>
                </c:pt>
                <c:pt idx="1567">
                  <c:v>0.35273047453703704</c:v>
                </c:pt>
                <c:pt idx="1568">
                  <c:v>0.35274150462962961</c:v>
                </c:pt>
                <c:pt idx="1569">
                  <c:v>0.35275144675925924</c:v>
                </c:pt>
                <c:pt idx="1570">
                  <c:v>0.35276410879629627</c:v>
                </c:pt>
                <c:pt idx="1571">
                  <c:v>0.35277640046296299</c:v>
                </c:pt>
                <c:pt idx="1572">
                  <c:v>0.35278689814814812</c:v>
                </c:pt>
                <c:pt idx="1573">
                  <c:v>0.35279901620370374</c:v>
                </c:pt>
                <c:pt idx="1574">
                  <c:v>0.35281311342592597</c:v>
                </c:pt>
                <c:pt idx="1575">
                  <c:v>0.35282342592592592</c:v>
                </c:pt>
                <c:pt idx="1576">
                  <c:v>0.3528328356481481</c:v>
                </c:pt>
                <c:pt idx="1577">
                  <c:v>0.35284350694444444</c:v>
                </c:pt>
                <c:pt idx="1578">
                  <c:v>0.35285271990740741</c:v>
                </c:pt>
                <c:pt idx="1579">
                  <c:v>0.35286303240740741</c:v>
                </c:pt>
                <c:pt idx="1580">
                  <c:v>0.35287334490740746</c:v>
                </c:pt>
                <c:pt idx="1581">
                  <c:v>0.35287894675925924</c:v>
                </c:pt>
                <c:pt idx="1582">
                  <c:v>0.35288473379629631</c:v>
                </c:pt>
                <c:pt idx="1583">
                  <c:v>0.35289052083333333</c:v>
                </c:pt>
                <c:pt idx="1584">
                  <c:v>0.35289649305555554</c:v>
                </c:pt>
                <c:pt idx="1585">
                  <c:v>0.35290209490740737</c:v>
                </c:pt>
                <c:pt idx="1586">
                  <c:v>0.35290752314814816</c:v>
                </c:pt>
                <c:pt idx="1587">
                  <c:v>0.35291331018518518</c:v>
                </c:pt>
                <c:pt idx="1588">
                  <c:v>0.35291898148148149</c:v>
                </c:pt>
                <c:pt idx="1589">
                  <c:v>0.35292479166666668</c:v>
                </c:pt>
                <c:pt idx="1590">
                  <c:v>0.35293057870370376</c:v>
                </c:pt>
                <c:pt idx="1591">
                  <c:v>0.35293653935185182</c:v>
                </c:pt>
                <c:pt idx="1592">
                  <c:v>0.35294232638888889</c:v>
                </c:pt>
                <c:pt idx="1593">
                  <c:v>0.35294793981481482</c:v>
                </c:pt>
                <c:pt idx="1594">
                  <c:v>0.35295321759259263</c:v>
                </c:pt>
                <c:pt idx="1595">
                  <c:v>0.35295883101851855</c:v>
                </c:pt>
                <c:pt idx="1596">
                  <c:v>0.35296443287037033</c:v>
                </c:pt>
                <c:pt idx="1597">
                  <c:v>0.35297003472222221</c:v>
                </c:pt>
                <c:pt idx="1598">
                  <c:v>0.35297564814814814</c:v>
                </c:pt>
                <c:pt idx="1599">
                  <c:v>0.35298107638888893</c:v>
                </c:pt>
                <c:pt idx="1600">
                  <c:v>0.35298686342592589</c:v>
                </c:pt>
                <c:pt idx="1601">
                  <c:v>0.35299265046296296</c:v>
                </c:pt>
                <c:pt idx="1602">
                  <c:v>0.3529982523148148</c:v>
                </c:pt>
                <c:pt idx="1603">
                  <c:v>0.35300385416666669</c:v>
                </c:pt>
                <c:pt idx="1604">
                  <c:v>0.35300946759259261</c:v>
                </c:pt>
                <c:pt idx="1605">
                  <c:v>0.35301506944444444</c:v>
                </c:pt>
                <c:pt idx="1606">
                  <c:v>0.35302230324074074</c:v>
                </c:pt>
                <c:pt idx="1607">
                  <c:v>0.35302827546296295</c:v>
                </c:pt>
                <c:pt idx="1608">
                  <c:v>0.35303387731481478</c:v>
                </c:pt>
                <c:pt idx="1609">
                  <c:v>0.35303949074074076</c:v>
                </c:pt>
                <c:pt idx="1610">
                  <c:v>0.35304509259259259</c:v>
                </c:pt>
                <c:pt idx="1611">
                  <c:v>0.35305087962962967</c:v>
                </c:pt>
                <c:pt idx="1612">
                  <c:v>0.35305648148148144</c:v>
                </c:pt>
                <c:pt idx="1613">
                  <c:v>0.35306225694444443</c:v>
                </c:pt>
                <c:pt idx="1614">
                  <c:v>0.35306780092592588</c:v>
                </c:pt>
                <c:pt idx="1615">
                  <c:v>0.35307341435185186</c:v>
                </c:pt>
                <c:pt idx="1616">
                  <c:v>0.35307956018518522</c:v>
                </c:pt>
                <c:pt idx="1617">
                  <c:v>0.35308534722222223</c:v>
                </c:pt>
                <c:pt idx="1618">
                  <c:v>0.35309094907407407</c:v>
                </c:pt>
                <c:pt idx="1619">
                  <c:v>0.35309656249999999</c:v>
                </c:pt>
                <c:pt idx="1620">
                  <c:v>0.35310216435185188</c:v>
                </c:pt>
                <c:pt idx="1621">
                  <c:v>0.3531077777777778</c:v>
                </c:pt>
                <c:pt idx="1622">
                  <c:v>0.35311373842592592</c:v>
                </c:pt>
                <c:pt idx="1623">
                  <c:v>0.35311935185185184</c:v>
                </c:pt>
                <c:pt idx="1624">
                  <c:v>0.35312495370370373</c:v>
                </c:pt>
                <c:pt idx="1625">
                  <c:v>0.35313074074074075</c:v>
                </c:pt>
                <c:pt idx="1626">
                  <c:v>0.35313761574074071</c:v>
                </c:pt>
                <c:pt idx="1627">
                  <c:v>0.35314449074074078</c:v>
                </c:pt>
                <c:pt idx="1628">
                  <c:v>0.35315172453703703</c:v>
                </c:pt>
                <c:pt idx="1629">
                  <c:v>0.35315732638888891</c:v>
                </c:pt>
                <c:pt idx="1630">
                  <c:v>0.35316292824074075</c:v>
                </c:pt>
                <c:pt idx="1631">
                  <c:v>0.35316890046296295</c:v>
                </c:pt>
                <c:pt idx="1632">
                  <c:v>0.35317468749999997</c:v>
                </c:pt>
                <c:pt idx="1633">
                  <c:v>0.35318047453703705</c:v>
                </c:pt>
                <c:pt idx="1634">
                  <c:v>0.35318626157407412</c:v>
                </c:pt>
                <c:pt idx="1635">
                  <c:v>0.35319187499999999</c:v>
                </c:pt>
                <c:pt idx="1636">
                  <c:v>0.35319766203703701</c:v>
                </c:pt>
                <c:pt idx="1637">
                  <c:v>0.35320344907407408</c:v>
                </c:pt>
                <c:pt idx="1638">
                  <c:v>0.35320923611111116</c:v>
                </c:pt>
                <c:pt idx="1639">
                  <c:v>0.35321483796296294</c:v>
                </c:pt>
                <c:pt idx="1640">
                  <c:v>0.35322052083333338</c:v>
                </c:pt>
                <c:pt idx="1641">
                  <c:v>0.35322630787037035</c:v>
                </c:pt>
                <c:pt idx="1642">
                  <c:v>0.35323190972222224</c:v>
                </c:pt>
                <c:pt idx="1643">
                  <c:v>0.3532376157407407</c:v>
                </c:pt>
                <c:pt idx="1644">
                  <c:v>0.35324357638888887</c:v>
                </c:pt>
                <c:pt idx="1645">
                  <c:v>0.35324918981481485</c:v>
                </c:pt>
                <c:pt idx="1646">
                  <c:v>0.35325479166666668</c:v>
                </c:pt>
                <c:pt idx="1647">
                  <c:v>0.35326039351851851</c:v>
                </c:pt>
                <c:pt idx="1648">
                  <c:v>0.35326618055555553</c:v>
                </c:pt>
                <c:pt idx="1649">
                  <c:v>0.35327196759259261</c:v>
                </c:pt>
                <c:pt idx="1650">
                  <c:v>0.35327775462962968</c:v>
                </c:pt>
                <c:pt idx="1651">
                  <c:v>0.35328336805555555</c:v>
                </c:pt>
                <c:pt idx="1652">
                  <c:v>0.35328932870370372</c:v>
                </c:pt>
                <c:pt idx="1653">
                  <c:v>0.35329494212962964</c:v>
                </c:pt>
                <c:pt idx="1654">
                  <c:v>0.35330072916666672</c:v>
                </c:pt>
                <c:pt idx="1655">
                  <c:v>0.35330670138888887</c:v>
                </c:pt>
                <c:pt idx="1656">
                  <c:v>0.35331230324074075</c:v>
                </c:pt>
                <c:pt idx="1657">
                  <c:v>0.35331827546296296</c:v>
                </c:pt>
                <c:pt idx="1658">
                  <c:v>0.35332387731481485</c:v>
                </c:pt>
                <c:pt idx="1659">
                  <c:v>0.35332966435185181</c:v>
                </c:pt>
                <c:pt idx="1660">
                  <c:v>0.3533352662037037</c:v>
                </c:pt>
                <c:pt idx="1661">
                  <c:v>0.35334087962962962</c:v>
                </c:pt>
                <c:pt idx="1662">
                  <c:v>0.3533466666666667</c:v>
                </c:pt>
                <c:pt idx="1663">
                  <c:v>0.35335209490740738</c:v>
                </c:pt>
                <c:pt idx="1664">
                  <c:v>0.35335769675925927</c:v>
                </c:pt>
                <c:pt idx="1665">
                  <c:v>0.3533632986111111</c:v>
                </c:pt>
                <c:pt idx="1666">
                  <c:v>0.35336872685185189</c:v>
                </c:pt>
                <c:pt idx="1667">
                  <c:v>0.35337415509259262</c:v>
                </c:pt>
                <c:pt idx="1668">
                  <c:v>0.3533795833333333</c:v>
                </c:pt>
                <c:pt idx="1669">
                  <c:v>0.35338518518518519</c:v>
                </c:pt>
                <c:pt idx="1670">
                  <c:v>0.35339061342592593</c:v>
                </c:pt>
                <c:pt idx="1671">
                  <c:v>0.35339618055555561</c:v>
                </c:pt>
                <c:pt idx="1672">
                  <c:v>0.35340160879629628</c:v>
                </c:pt>
                <c:pt idx="1673">
                  <c:v>0.35340878472222226</c:v>
                </c:pt>
                <c:pt idx="1674">
                  <c:v>0.35341438657407404</c:v>
                </c:pt>
                <c:pt idx="1675">
                  <c:v>0.35342000000000001</c:v>
                </c:pt>
                <c:pt idx="1676">
                  <c:v>0.35345045138888892</c:v>
                </c:pt>
                <c:pt idx="1677">
                  <c:v>0.35345605324074075</c:v>
                </c:pt>
                <c:pt idx="1678">
                  <c:v>0.35346165509259259</c:v>
                </c:pt>
                <c:pt idx="1679">
                  <c:v>0.35346798611111113</c:v>
                </c:pt>
                <c:pt idx="1680">
                  <c:v>0.35347630787037038</c:v>
                </c:pt>
                <c:pt idx="1681">
                  <c:v>0.35348625</c:v>
                </c:pt>
                <c:pt idx="1682">
                  <c:v>0.35349729166666671</c:v>
                </c:pt>
                <c:pt idx="1683">
                  <c:v>0.35350849537037038</c:v>
                </c:pt>
                <c:pt idx="1684">
                  <c:v>0.35351899305555556</c:v>
                </c:pt>
                <c:pt idx="1685">
                  <c:v>0.35353092592592589</c:v>
                </c:pt>
                <c:pt idx="1686">
                  <c:v>0.35354231481481485</c:v>
                </c:pt>
                <c:pt idx="1687">
                  <c:v>0.3535566087962963</c:v>
                </c:pt>
                <c:pt idx="1688">
                  <c:v>0.35356818287037034</c:v>
                </c:pt>
                <c:pt idx="1689">
                  <c:v>0.353580474537037</c:v>
                </c:pt>
                <c:pt idx="1690">
                  <c:v>0.35359815972222219</c:v>
                </c:pt>
                <c:pt idx="1691">
                  <c:v>0.35360849537037037</c:v>
                </c:pt>
                <c:pt idx="1692">
                  <c:v>0.35362097222222227</c:v>
                </c:pt>
                <c:pt idx="1693">
                  <c:v>0.3536318171296296</c:v>
                </c:pt>
                <c:pt idx="1694">
                  <c:v>0.35364068287037037</c:v>
                </c:pt>
                <c:pt idx="1695">
                  <c:v>0.3536471990740741</c:v>
                </c:pt>
                <c:pt idx="1696">
                  <c:v>0.35365280092592594</c:v>
                </c:pt>
                <c:pt idx="1697">
                  <c:v>0.35365840277777777</c:v>
                </c:pt>
                <c:pt idx="1698">
                  <c:v>0.3536638310185185</c:v>
                </c:pt>
                <c:pt idx="1699">
                  <c:v>0.35366922453703703</c:v>
                </c:pt>
                <c:pt idx="1700">
                  <c:v>0.35367482638888892</c:v>
                </c:pt>
                <c:pt idx="1701">
                  <c:v>0.35368079861111107</c:v>
                </c:pt>
                <c:pt idx="1702">
                  <c:v>0.35368641203703705</c:v>
                </c:pt>
                <c:pt idx="1703">
                  <c:v>0.35369201388888888</c:v>
                </c:pt>
                <c:pt idx="1704">
                  <c:v>0.35369761574074077</c:v>
                </c:pt>
                <c:pt idx="1705">
                  <c:v>0.35370340277777773</c:v>
                </c:pt>
                <c:pt idx="1706">
                  <c:v>0.35370901620370371</c:v>
                </c:pt>
                <c:pt idx="1707">
                  <c:v>0.35371461805555554</c:v>
                </c:pt>
                <c:pt idx="1708">
                  <c:v>0.35372023148148152</c:v>
                </c:pt>
                <c:pt idx="1709">
                  <c:v>0.35372583333333335</c:v>
                </c:pt>
                <c:pt idx="1710">
                  <c:v>0.35373143518518518</c:v>
                </c:pt>
                <c:pt idx="1711">
                  <c:v>0.35373697916666669</c:v>
                </c:pt>
                <c:pt idx="1712">
                  <c:v>0.35374259259259261</c:v>
                </c:pt>
                <c:pt idx="1713">
                  <c:v>0.35374819444444444</c:v>
                </c:pt>
                <c:pt idx="1714">
                  <c:v>0.3537534259259259</c:v>
                </c:pt>
                <c:pt idx="1715">
                  <c:v>0.35375913194444442</c:v>
                </c:pt>
                <c:pt idx="1716">
                  <c:v>0.35376636574074077</c:v>
                </c:pt>
                <c:pt idx="1717">
                  <c:v>0.35377359953703702</c:v>
                </c:pt>
                <c:pt idx="1718">
                  <c:v>0.35378155092592589</c:v>
                </c:pt>
                <c:pt idx="1719">
                  <c:v>0.35378859953703706</c:v>
                </c:pt>
                <c:pt idx="1720">
                  <c:v>0.35379493055555561</c:v>
                </c:pt>
                <c:pt idx="1721">
                  <c:v>0.35380054398148147</c:v>
                </c:pt>
                <c:pt idx="1722">
                  <c:v>0.35380614583333331</c:v>
                </c:pt>
                <c:pt idx="1723">
                  <c:v>0.35381175925925928</c:v>
                </c:pt>
                <c:pt idx="1724">
                  <c:v>0.35381736111111112</c:v>
                </c:pt>
                <c:pt idx="1725">
                  <c:v>0.35383346064814813</c:v>
                </c:pt>
                <c:pt idx="1726">
                  <c:v>0.35383906250000002</c:v>
                </c:pt>
                <c:pt idx="1727">
                  <c:v>0.35384466435185186</c:v>
                </c:pt>
                <c:pt idx="1728">
                  <c:v>0.35385027777777783</c:v>
                </c:pt>
                <c:pt idx="1729">
                  <c:v>0.35385587962962961</c:v>
                </c:pt>
                <c:pt idx="1730">
                  <c:v>0.35386130787037035</c:v>
                </c:pt>
                <c:pt idx="1731">
                  <c:v>0.35386690972222223</c:v>
                </c:pt>
                <c:pt idx="1732">
                  <c:v>0.35387252314814815</c:v>
                </c:pt>
                <c:pt idx="1733">
                  <c:v>0.35387831018518517</c:v>
                </c:pt>
                <c:pt idx="1734">
                  <c:v>0.3538839236111111</c:v>
                </c:pt>
                <c:pt idx="1735">
                  <c:v>0.35388940972222221</c:v>
                </c:pt>
                <c:pt idx="1736">
                  <c:v>0.35389502314814814</c:v>
                </c:pt>
                <c:pt idx="1737">
                  <c:v>0.35390062500000002</c:v>
                </c:pt>
                <c:pt idx="1738">
                  <c:v>0.35390605324074076</c:v>
                </c:pt>
                <c:pt idx="1739">
                  <c:v>0.35391177083333331</c:v>
                </c:pt>
                <c:pt idx="1740">
                  <c:v>0.35391737268518519</c:v>
                </c:pt>
                <c:pt idx="1741">
                  <c:v>0.35392280092592593</c:v>
                </c:pt>
                <c:pt idx="1742">
                  <c:v>0.35392840277777776</c:v>
                </c:pt>
                <c:pt idx="1743">
                  <c:v>0.35394486111111112</c:v>
                </c:pt>
                <c:pt idx="1744">
                  <c:v>0.35395047453703704</c:v>
                </c:pt>
                <c:pt idx="1745">
                  <c:v>0.35395607638888887</c:v>
                </c:pt>
                <c:pt idx="1746">
                  <c:v>0.35396167824074071</c:v>
                </c:pt>
                <c:pt idx="1747">
                  <c:v>0.35396729166666668</c:v>
                </c:pt>
                <c:pt idx="1748">
                  <c:v>0.35397905092592591</c:v>
                </c:pt>
                <c:pt idx="1749">
                  <c:v>0.35399134259259263</c:v>
                </c:pt>
                <c:pt idx="1750">
                  <c:v>0.35400219907407404</c:v>
                </c:pt>
                <c:pt idx="1751">
                  <c:v>0.35401377314814814</c:v>
                </c:pt>
                <c:pt idx="1752">
                  <c:v>0.3540240740740741</c:v>
                </c:pt>
                <c:pt idx="1753">
                  <c:v>0.35403474537037033</c:v>
                </c:pt>
                <c:pt idx="1754">
                  <c:v>0.35404469907407404</c:v>
                </c:pt>
                <c:pt idx="1755">
                  <c:v>0.35405428240740738</c:v>
                </c:pt>
                <c:pt idx="1756">
                  <c:v>0.35406893518518517</c:v>
                </c:pt>
                <c:pt idx="1757">
                  <c:v>0.35408032407407403</c:v>
                </c:pt>
                <c:pt idx="1758">
                  <c:v>0.35409353009259265</c:v>
                </c:pt>
                <c:pt idx="1759">
                  <c:v>0.35410527777777778</c:v>
                </c:pt>
                <c:pt idx="1760">
                  <c:v>0.35411866898148148</c:v>
                </c:pt>
                <c:pt idx="1761">
                  <c:v>0.35413131944444443</c:v>
                </c:pt>
                <c:pt idx="1762">
                  <c:v>0.35413928240740744</c:v>
                </c:pt>
                <c:pt idx="1763">
                  <c:v>0.35414518518518517</c:v>
                </c:pt>
                <c:pt idx="1764">
                  <c:v>0.35415097222222225</c:v>
                </c:pt>
                <c:pt idx="1765">
                  <c:v>0.35415658564814811</c:v>
                </c:pt>
                <c:pt idx="1766">
                  <c:v>0.3541621875</c:v>
                </c:pt>
                <c:pt idx="1767">
                  <c:v>0.35416778935185184</c:v>
                </c:pt>
                <c:pt idx="1768">
                  <c:v>0.35417357638888891</c:v>
                </c:pt>
                <c:pt idx="1769">
                  <c:v>0.35417954861111106</c:v>
                </c:pt>
                <c:pt idx="1770">
                  <c:v>0.35418696759259261</c:v>
                </c:pt>
                <c:pt idx="1771">
                  <c:v>0.35419491898148148</c:v>
                </c:pt>
                <c:pt idx="1772">
                  <c:v>0.35420143518518521</c:v>
                </c:pt>
                <c:pt idx="1773">
                  <c:v>0.35420686342592589</c:v>
                </c:pt>
                <c:pt idx="1774">
                  <c:v>0.35421246527777778</c:v>
                </c:pt>
                <c:pt idx="1775">
                  <c:v>0.35421806712962961</c:v>
                </c:pt>
                <c:pt idx="1776">
                  <c:v>0.35422368055555559</c:v>
                </c:pt>
                <c:pt idx="1777">
                  <c:v>0.35422928240740742</c:v>
                </c:pt>
                <c:pt idx="1778">
                  <c:v>0.35423489583333329</c:v>
                </c:pt>
                <c:pt idx="1779">
                  <c:v>0.35424049768518517</c:v>
                </c:pt>
                <c:pt idx="1780">
                  <c:v>0.35424609953703706</c:v>
                </c:pt>
                <c:pt idx="1781">
                  <c:v>0.35425171296296298</c:v>
                </c:pt>
                <c:pt idx="1782">
                  <c:v>0.35425712962962957</c:v>
                </c:pt>
                <c:pt idx="1783">
                  <c:v>0.35426273148148146</c:v>
                </c:pt>
                <c:pt idx="1784">
                  <c:v>0.35426802083333331</c:v>
                </c:pt>
                <c:pt idx="1785">
                  <c:v>0.35427291666666666</c:v>
                </c:pt>
                <c:pt idx="1786">
                  <c:v>0.35427859953703705</c:v>
                </c:pt>
                <c:pt idx="1787">
                  <c:v>0.35428421296296292</c:v>
                </c:pt>
                <c:pt idx="1788">
                  <c:v>0.35428984953703702</c:v>
                </c:pt>
                <c:pt idx="1789">
                  <c:v>0.3542954513888889</c:v>
                </c:pt>
                <c:pt idx="1790">
                  <c:v>0.35430106481481483</c:v>
                </c:pt>
                <c:pt idx="1791">
                  <c:v>0.35430666666666671</c:v>
                </c:pt>
                <c:pt idx="1792">
                  <c:v>0.35431209490740739</c:v>
                </c:pt>
                <c:pt idx="1793">
                  <c:v>0.35433108796296292</c:v>
                </c:pt>
                <c:pt idx="1794">
                  <c:v>0.35433668981481481</c:v>
                </c:pt>
                <c:pt idx="1795">
                  <c:v>0.35434555555555552</c:v>
                </c:pt>
                <c:pt idx="1796">
                  <c:v>0.35435802083333329</c:v>
                </c:pt>
                <c:pt idx="1797">
                  <c:v>0.35436903935185188</c:v>
                </c:pt>
                <c:pt idx="1798">
                  <c:v>0.35437916666666669</c:v>
                </c:pt>
                <c:pt idx="1799">
                  <c:v>0.3543891203703704</c:v>
                </c:pt>
                <c:pt idx="1800">
                  <c:v>0.35440103009259261</c:v>
                </c:pt>
                <c:pt idx="1801">
                  <c:v>0.35441042824074076</c:v>
                </c:pt>
                <c:pt idx="1802">
                  <c:v>0.35442092592592589</c:v>
                </c:pt>
                <c:pt idx="1803">
                  <c:v>0.35443050925925923</c:v>
                </c:pt>
                <c:pt idx="1804">
                  <c:v>0.35444334490740742</c:v>
                </c:pt>
                <c:pt idx="1805">
                  <c:v>0.35445185185185185</c:v>
                </c:pt>
                <c:pt idx="1806">
                  <c:v>0.35446179398148153</c:v>
                </c:pt>
                <c:pt idx="1807">
                  <c:v>0.35447083333333335</c:v>
                </c:pt>
                <c:pt idx="1808">
                  <c:v>0.35448133101851848</c:v>
                </c:pt>
                <c:pt idx="1809">
                  <c:v>0.35449037037037034</c:v>
                </c:pt>
                <c:pt idx="1810">
                  <c:v>0.35450068287037034</c:v>
                </c:pt>
                <c:pt idx="1811">
                  <c:v>0.35450809027777774</c:v>
                </c:pt>
                <c:pt idx="1812">
                  <c:v>0.35451370370370366</c:v>
                </c:pt>
                <c:pt idx="1813">
                  <c:v>0.35451930555555555</c:v>
                </c:pt>
                <c:pt idx="1814">
                  <c:v>0.35452490740740744</c:v>
                </c:pt>
                <c:pt idx="1815">
                  <c:v>0.35453052083333336</c:v>
                </c:pt>
                <c:pt idx="1816">
                  <c:v>0.35453612268518514</c:v>
                </c:pt>
                <c:pt idx="1817">
                  <c:v>0.35454173611111112</c:v>
                </c:pt>
                <c:pt idx="1818">
                  <c:v>0.35454896990740742</c:v>
                </c:pt>
                <c:pt idx="1819">
                  <c:v>0.35455584490740738</c:v>
                </c:pt>
                <c:pt idx="1820">
                  <c:v>0.35456325231481478</c:v>
                </c:pt>
                <c:pt idx="1821">
                  <c:v>0.35457266203703702</c:v>
                </c:pt>
                <c:pt idx="1822">
                  <c:v>0.35458061342592595</c:v>
                </c:pt>
                <c:pt idx="1823">
                  <c:v>0.35458694444444444</c:v>
                </c:pt>
                <c:pt idx="1824">
                  <c:v>0.35459254629629627</c:v>
                </c:pt>
                <c:pt idx="1825">
                  <c:v>0.35459833333333335</c:v>
                </c:pt>
                <c:pt idx="1826">
                  <c:v>0.35460394675925927</c:v>
                </c:pt>
                <c:pt idx="1827">
                  <c:v>0.35460937499999995</c:v>
                </c:pt>
                <c:pt idx="1828">
                  <c:v>0.35461479166666665</c:v>
                </c:pt>
                <c:pt idx="1829">
                  <c:v>0.35462040509259257</c:v>
                </c:pt>
                <c:pt idx="1830">
                  <c:v>0.35462583333333336</c:v>
                </c:pt>
                <c:pt idx="1831">
                  <c:v>0.3546314351851852</c:v>
                </c:pt>
                <c:pt idx="1832">
                  <c:v>0.35463703703703703</c:v>
                </c:pt>
                <c:pt idx="1833">
                  <c:v>0.35464265046296295</c:v>
                </c:pt>
                <c:pt idx="1834">
                  <c:v>0.35464825231481484</c:v>
                </c:pt>
                <c:pt idx="1835">
                  <c:v>0.35465386574074076</c:v>
                </c:pt>
                <c:pt idx="1836">
                  <c:v>0.35465946759259265</c:v>
                </c:pt>
                <c:pt idx="1837">
                  <c:v>0.35466506944444443</c:v>
                </c:pt>
                <c:pt idx="1838">
                  <c:v>0.35467049768518516</c:v>
                </c:pt>
                <c:pt idx="1839">
                  <c:v>0.35467592592592595</c:v>
                </c:pt>
                <c:pt idx="1840">
                  <c:v>0.35468152777777778</c:v>
                </c:pt>
                <c:pt idx="1841">
                  <c:v>0.35468714120370376</c:v>
                </c:pt>
                <c:pt idx="1842">
                  <c:v>0.35469274305555554</c:v>
                </c:pt>
                <c:pt idx="1843">
                  <c:v>0.35469834490740743</c:v>
                </c:pt>
                <c:pt idx="1844">
                  <c:v>0.35470395833333335</c:v>
                </c:pt>
                <c:pt idx="1845">
                  <c:v>0.35470956018518524</c:v>
                </c:pt>
                <c:pt idx="1846">
                  <c:v>0.3547151736111111</c:v>
                </c:pt>
                <c:pt idx="1847">
                  <c:v>0.35473614583333335</c:v>
                </c:pt>
                <c:pt idx="1848">
                  <c:v>0.35474175925925927</c:v>
                </c:pt>
                <c:pt idx="1849">
                  <c:v>0.35475134259259261</c:v>
                </c:pt>
                <c:pt idx="1850">
                  <c:v>0.35476182870370371</c:v>
                </c:pt>
                <c:pt idx="1851">
                  <c:v>0.35477354166666664</c:v>
                </c:pt>
                <c:pt idx="1852">
                  <c:v>0.35478366898148145</c:v>
                </c:pt>
                <c:pt idx="1853">
                  <c:v>0.35479790509259262</c:v>
                </c:pt>
                <c:pt idx="1854">
                  <c:v>0.35480961805555555</c:v>
                </c:pt>
                <c:pt idx="1855">
                  <c:v>0.35482119212962965</c:v>
                </c:pt>
                <c:pt idx="1856">
                  <c:v>0.35483267361111109</c:v>
                </c:pt>
                <c:pt idx="1857">
                  <c:v>0.35484314814814816</c:v>
                </c:pt>
                <c:pt idx="1858">
                  <c:v>0.35485346064814816</c:v>
                </c:pt>
                <c:pt idx="1859">
                  <c:v>0.35486484953703701</c:v>
                </c:pt>
                <c:pt idx="1860">
                  <c:v>0.35487254629629628</c:v>
                </c:pt>
                <c:pt idx="1861">
                  <c:v>0.35488282407407407</c:v>
                </c:pt>
                <c:pt idx="1862">
                  <c:v>0.3548956597222222</c:v>
                </c:pt>
                <c:pt idx="1863">
                  <c:v>0.35490469907407407</c:v>
                </c:pt>
                <c:pt idx="1864">
                  <c:v>0.35491356481481479</c:v>
                </c:pt>
                <c:pt idx="1865">
                  <c:v>0.35491917824074076</c:v>
                </c:pt>
                <c:pt idx="1866">
                  <c:v>0.3549247800925926</c:v>
                </c:pt>
                <c:pt idx="1867">
                  <c:v>0.35493038194444443</c:v>
                </c:pt>
                <c:pt idx="1868">
                  <c:v>0.35493616898148145</c:v>
                </c:pt>
                <c:pt idx="1869">
                  <c:v>0.35494178240740742</c:v>
                </c:pt>
                <c:pt idx="1870">
                  <c:v>0.35494738425925926</c:v>
                </c:pt>
                <c:pt idx="1871">
                  <c:v>0.35495299768518523</c:v>
                </c:pt>
                <c:pt idx="1872">
                  <c:v>0.35495869212962966</c:v>
                </c:pt>
                <c:pt idx="1873">
                  <c:v>0.3549641550925926</c:v>
                </c:pt>
                <c:pt idx="1874">
                  <c:v>0.35496978009259261</c:v>
                </c:pt>
                <c:pt idx="1875">
                  <c:v>0.35497538194444439</c:v>
                </c:pt>
                <c:pt idx="1876">
                  <c:v>0.35498098379629628</c:v>
                </c:pt>
                <c:pt idx="1877">
                  <c:v>0.3549865972222222</c:v>
                </c:pt>
                <c:pt idx="1878">
                  <c:v>0.35499219907407409</c:v>
                </c:pt>
                <c:pt idx="1879">
                  <c:v>0.35499781250000001</c:v>
                </c:pt>
                <c:pt idx="1880">
                  <c:v>0.35500756944444439</c:v>
                </c:pt>
                <c:pt idx="1881">
                  <c:v>0.35501318287037037</c:v>
                </c:pt>
                <c:pt idx="1882">
                  <c:v>0.3550187847222222</c:v>
                </c:pt>
                <c:pt idx="1883">
                  <c:v>0.35502439814814818</c:v>
                </c:pt>
                <c:pt idx="1884">
                  <c:v>0.35503000000000001</c:v>
                </c:pt>
                <c:pt idx="1885">
                  <c:v>0.35503849537037041</c:v>
                </c:pt>
                <c:pt idx="1886">
                  <c:v>0.35504410879629633</c:v>
                </c:pt>
                <c:pt idx="1887">
                  <c:v>0.35504971064814811</c:v>
                </c:pt>
                <c:pt idx="1888">
                  <c:v>0.35505532407407409</c:v>
                </c:pt>
                <c:pt idx="1889">
                  <c:v>0.35506092592592592</c:v>
                </c:pt>
                <c:pt idx="1890">
                  <c:v>0.35506815972222222</c:v>
                </c:pt>
                <c:pt idx="1891">
                  <c:v>0.35507430555555558</c:v>
                </c:pt>
                <c:pt idx="1892">
                  <c:v>0.3550799189814815</c:v>
                </c:pt>
                <c:pt idx="1893">
                  <c:v>0.35508552083333328</c:v>
                </c:pt>
                <c:pt idx="1894">
                  <c:v>0.35509112268518517</c:v>
                </c:pt>
                <c:pt idx="1895">
                  <c:v>0.35509673611111109</c:v>
                </c:pt>
                <c:pt idx="1896">
                  <c:v>0.35510233796296298</c:v>
                </c:pt>
                <c:pt idx="1897">
                  <c:v>0.35510812500000005</c:v>
                </c:pt>
                <c:pt idx="1898">
                  <c:v>0.35511373842592592</c:v>
                </c:pt>
                <c:pt idx="1899">
                  <c:v>0.35511934027777775</c:v>
                </c:pt>
                <c:pt idx="1900">
                  <c:v>0.35512494212962964</c:v>
                </c:pt>
                <c:pt idx="1901">
                  <c:v>0.35513074074074075</c:v>
                </c:pt>
                <c:pt idx="1902">
                  <c:v>0.35513634259259258</c:v>
                </c:pt>
                <c:pt idx="1903">
                  <c:v>0.3551421296296296</c:v>
                </c:pt>
                <c:pt idx="1904">
                  <c:v>0.35514846064814815</c:v>
                </c:pt>
                <c:pt idx="1905">
                  <c:v>0.35515586805555555</c:v>
                </c:pt>
                <c:pt idx="1906">
                  <c:v>0.35516418981481479</c:v>
                </c:pt>
                <c:pt idx="1907">
                  <c:v>0.35516997685185187</c:v>
                </c:pt>
                <c:pt idx="1908">
                  <c:v>0.35517559027777779</c:v>
                </c:pt>
                <c:pt idx="1909">
                  <c:v>0.35518119212962967</c:v>
                </c:pt>
                <c:pt idx="1910">
                  <c:v>0.35518680555555554</c:v>
                </c:pt>
                <c:pt idx="1911">
                  <c:v>0.35519240740740737</c:v>
                </c:pt>
                <c:pt idx="1912">
                  <c:v>0.35519800925925926</c:v>
                </c:pt>
                <c:pt idx="1913">
                  <c:v>0.35520362268518518</c:v>
                </c:pt>
                <c:pt idx="1914">
                  <c:v>0.35520922453703707</c:v>
                </c:pt>
                <c:pt idx="1915">
                  <c:v>0.35521501157407404</c:v>
                </c:pt>
                <c:pt idx="1916">
                  <c:v>0.35522061342592592</c:v>
                </c:pt>
                <c:pt idx="1917">
                  <c:v>0.35522641203703703</c:v>
                </c:pt>
                <c:pt idx="1918">
                  <c:v>0.35523219907407411</c:v>
                </c:pt>
                <c:pt idx="1919">
                  <c:v>0.35523780092592588</c:v>
                </c:pt>
                <c:pt idx="1920">
                  <c:v>0.35524340277777777</c:v>
                </c:pt>
                <c:pt idx="1921">
                  <c:v>0.35524901620370369</c:v>
                </c:pt>
                <c:pt idx="1922">
                  <c:v>0.35525461805555558</c:v>
                </c:pt>
                <c:pt idx="1923">
                  <c:v>0.35526040509259255</c:v>
                </c:pt>
                <c:pt idx="1924">
                  <c:v>0.35526601851851852</c:v>
                </c:pt>
                <c:pt idx="1925">
                  <c:v>0.35527180555555554</c:v>
                </c:pt>
                <c:pt idx="1926">
                  <c:v>0.35527740740740743</c:v>
                </c:pt>
                <c:pt idx="1927">
                  <c:v>0.35530831018518522</c:v>
                </c:pt>
                <c:pt idx="1928">
                  <c:v>0.35531371527777783</c:v>
                </c:pt>
                <c:pt idx="1929">
                  <c:v>0.35532297453703704</c:v>
                </c:pt>
                <c:pt idx="1930">
                  <c:v>0.35532857638888887</c:v>
                </c:pt>
                <c:pt idx="1931">
                  <c:v>0.35533853009259259</c:v>
                </c:pt>
                <c:pt idx="1932">
                  <c:v>0.35534847222222221</c:v>
                </c:pt>
                <c:pt idx="1933">
                  <c:v>0.35536098379629633</c:v>
                </c:pt>
                <c:pt idx="1934">
                  <c:v>0.35537219907407408</c:v>
                </c:pt>
                <c:pt idx="1935">
                  <c:v>0.35538377314814817</c:v>
                </c:pt>
                <c:pt idx="1936">
                  <c:v>0.35539353009259256</c:v>
                </c:pt>
                <c:pt idx="1937">
                  <c:v>0.35540275462962961</c:v>
                </c:pt>
                <c:pt idx="1938">
                  <c:v>0.3554132523148148</c:v>
                </c:pt>
                <c:pt idx="1939">
                  <c:v>0.35542753472222222</c:v>
                </c:pt>
                <c:pt idx="1940">
                  <c:v>0.35544218750000001</c:v>
                </c:pt>
                <c:pt idx="1941">
                  <c:v>0.35545231481481482</c:v>
                </c:pt>
                <c:pt idx="1942">
                  <c:v>0.35546388888888886</c:v>
                </c:pt>
                <c:pt idx="1943">
                  <c:v>0.35547618055555552</c:v>
                </c:pt>
                <c:pt idx="1944">
                  <c:v>0.35548668981481479</c:v>
                </c:pt>
                <c:pt idx="1945">
                  <c:v>0.35549572916666666</c:v>
                </c:pt>
                <c:pt idx="1946">
                  <c:v>0.3555013310185185</c:v>
                </c:pt>
                <c:pt idx="1947">
                  <c:v>0.35550675925925929</c:v>
                </c:pt>
                <c:pt idx="1948">
                  <c:v>0.35551218750000002</c:v>
                </c:pt>
                <c:pt idx="1949">
                  <c:v>0.3555177893518518</c:v>
                </c:pt>
                <c:pt idx="1950">
                  <c:v>0.35552340277777777</c:v>
                </c:pt>
                <c:pt idx="1951">
                  <c:v>0.35552900462962961</c:v>
                </c:pt>
                <c:pt idx="1952">
                  <c:v>0.3555346064814815</c:v>
                </c:pt>
                <c:pt idx="1953">
                  <c:v>0.35554003472222223</c:v>
                </c:pt>
                <c:pt idx="1954">
                  <c:v>0.35554563657407406</c:v>
                </c:pt>
                <c:pt idx="1955">
                  <c:v>0.35555124999999999</c:v>
                </c:pt>
                <c:pt idx="1956">
                  <c:v>0.35555685185185187</c:v>
                </c:pt>
                <c:pt idx="1957">
                  <c:v>0.35556408564814812</c:v>
                </c:pt>
                <c:pt idx="1958">
                  <c:v>0.3555698726851852</c:v>
                </c:pt>
                <c:pt idx="1959">
                  <c:v>0.35557548611111112</c:v>
                </c:pt>
                <c:pt idx="1960">
                  <c:v>0.35558108796296301</c:v>
                </c:pt>
                <c:pt idx="1961">
                  <c:v>0.35558670138888887</c:v>
                </c:pt>
                <c:pt idx="1962">
                  <c:v>0.3555923032407407</c:v>
                </c:pt>
                <c:pt idx="1963">
                  <c:v>0.35559790509259259</c:v>
                </c:pt>
                <c:pt idx="1964">
                  <c:v>0.35560351851851851</c:v>
                </c:pt>
                <c:pt idx="1965">
                  <c:v>0.3556091203703704</c:v>
                </c:pt>
                <c:pt idx="1966">
                  <c:v>0.35561472222222218</c:v>
                </c:pt>
                <c:pt idx="1967">
                  <c:v>0.35562033564814816</c:v>
                </c:pt>
                <c:pt idx="1968">
                  <c:v>0.35562593749999999</c:v>
                </c:pt>
                <c:pt idx="1969">
                  <c:v>0.35563209490740744</c:v>
                </c:pt>
                <c:pt idx="1970">
                  <c:v>0.35563824074074074</c:v>
                </c:pt>
                <c:pt idx="1971">
                  <c:v>0.35564480324074071</c:v>
                </c:pt>
                <c:pt idx="1972">
                  <c:v>0.35565222222222226</c:v>
                </c:pt>
                <c:pt idx="1973">
                  <c:v>0.3556603703703704</c:v>
                </c:pt>
                <c:pt idx="1974">
                  <c:v>0.35566668981481481</c:v>
                </c:pt>
                <c:pt idx="1975">
                  <c:v>0.35567230324074073</c:v>
                </c:pt>
                <c:pt idx="1976">
                  <c:v>0.35567790509259262</c:v>
                </c:pt>
                <c:pt idx="1977">
                  <c:v>0.35568351851851854</c:v>
                </c:pt>
                <c:pt idx="1978">
                  <c:v>0.3556893055555555</c:v>
                </c:pt>
                <c:pt idx="1979">
                  <c:v>0.35569490740740739</c:v>
                </c:pt>
                <c:pt idx="1980">
                  <c:v>0.35570052083333331</c:v>
                </c:pt>
                <c:pt idx="1981">
                  <c:v>0.3557061226851852</c:v>
                </c:pt>
                <c:pt idx="1982">
                  <c:v>0.35571172453703709</c:v>
                </c:pt>
                <c:pt idx="1983">
                  <c:v>0.35571733796296295</c:v>
                </c:pt>
                <c:pt idx="1984">
                  <c:v>0.35572293981481479</c:v>
                </c:pt>
                <c:pt idx="1985">
                  <c:v>0.35572854166666668</c:v>
                </c:pt>
                <c:pt idx="1986">
                  <c:v>0.3557341550925926</c:v>
                </c:pt>
                <c:pt idx="1987">
                  <c:v>0.35573975694444443</c:v>
                </c:pt>
                <c:pt idx="1988">
                  <c:v>0.35574537037037035</c:v>
                </c:pt>
                <c:pt idx="1989">
                  <c:v>0.35575097222222224</c:v>
                </c:pt>
                <c:pt idx="1990">
                  <c:v>0.35575675925925926</c:v>
                </c:pt>
                <c:pt idx="1991">
                  <c:v>0.35576254629629628</c:v>
                </c:pt>
                <c:pt idx="1992">
                  <c:v>0.35578909722222224</c:v>
                </c:pt>
                <c:pt idx="1993">
                  <c:v>0.35579886574074071</c:v>
                </c:pt>
                <c:pt idx="1994">
                  <c:v>0.35580773148148143</c:v>
                </c:pt>
                <c:pt idx="1995">
                  <c:v>0.35581631944444442</c:v>
                </c:pt>
                <c:pt idx="1996">
                  <c:v>0.3558282523148148</c:v>
                </c:pt>
                <c:pt idx="1997">
                  <c:v>0.35584307870370369</c:v>
                </c:pt>
                <c:pt idx="1998">
                  <c:v>0.35585664351851848</c:v>
                </c:pt>
                <c:pt idx="1999">
                  <c:v>0.35587020833333333</c:v>
                </c:pt>
                <c:pt idx="2000">
                  <c:v>0.35588575231481484</c:v>
                </c:pt>
                <c:pt idx="2001">
                  <c:v>0.35589660879629631</c:v>
                </c:pt>
                <c:pt idx="2002">
                  <c:v>0.35590962962962963</c:v>
                </c:pt>
                <c:pt idx="2003">
                  <c:v>0.35592084490740739</c:v>
                </c:pt>
                <c:pt idx="2004">
                  <c:v>0.35593114583333335</c:v>
                </c:pt>
                <c:pt idx="2005">
                  <c:v>0.35594598379629633</c:v>
                </c:pt>
                <c:pt idx="2006">
                  <c:v>0.35595628472222224</c:v>
                </c:pt>
                <c:pt idx="2007">
                  <c:v>0.35596496527777782</c:v>
                </c:pt>
                <c:pt idx="2008">
                  <c:v>0.35597057870370369</c:v>
                </c:pt>
                <c:pt idx="2009">
                  <c:v>0.35597618055555552</c:v>
                </c:pt>
                <c:pt idx="2010">
                  <c:v>0.3559817939814815</c:v>
                </c:pt>
                <c:pt idx="2011">
                  <c:v>0.35598739583333333</c:v>
                </c:pt>
                <c:pt idx="2012">
                  <c:v>0.35599299768518522</c:v>
                </c:pt>
                <c:pt idx="2013">
                  <c:v>0.35599861111111109</c:v>
                </c:pt>
                <c:pt idx="2014">
                  <c:v>0.35600421296296297</c:v>
                </c:pt>
                <c:pt idx="2015">
                  <c:v>0.35600982638888889</c:v>
                </c:pt>
                <c:pt idx="2016">
                  <c:v>0.35601542824074078</c:v>
                </c:pt>
                <c:pt idx="2017">
                  <c:v>0.35602736111111111</c:v>
                </c:pt>
                <c:pt idx="2018">
                  <c:v>0.35603278935185184</c:v>
                </c:pt>
                <c:pt idx="2019">
                  <c:v>0.35603821759259263</c:v>
                </c:pt>
                <c:pt idx="2020">
                  <c:v>0.35604364583333337</c:v>
                </c:pt>
                <c:pt idx="2021">
                  <c:v>0.35604906249999996</c:v>
                </c:pt>
                <c:pt idx="2022">
                  <c:v>0.35605467592592593</c:v>
                </c:pt>
                <c:pt idx="2023">
                  <c:v>0.35606027777777777</c:v>
                </c:pt>
                <c:pt idx="2024">
                  <c:v>0.35606589120370374</c:v>
                </c:pt>
                <c:pt idx="2025">
                  <c:v>0.35607239583333333</c:v>
                </c:pt>
                <c:pt idx="2026">
                  <c:v>0.35607927083333335</c:v>
                </c:pt>
                <c:pt idx="2027">
                  <c:v>0.35608668981481478</c:v>
                </c:pt>
                <c:pt idx="2028">
                  <c:v>0.35609291666666665</c:v>
                </c:pt>
                <c:pt idx="2029">
                  <c:v>0.35610015046296301</c:v>
                </c:pt>
                <c:pt idx="2030">
                  <c:v>0.35610576388888887</c:v>
                </c:pt>
                <c:pt idx="2031">
                  <c:v>0.3561113657407407</c:v>
                </c:pt>
                <c:pt idx="2032">
                  <c:v>0.35611696759259259</c:v>
                </c:pt>
                <c:pt idx="2033">
                  <c:v>0.35612258101851851</c:v>
                </c:pt>
                <c:pt idx="2034">
                  <c:v>0.3561281828703704</c:v>
                </c:pt>
                <c:pt idx="2035">
                  <c:v>0.35613379629629627</c:v>
                </c:pt>
                <c:pt idx="2036">
                  <c:v>0.35613939814814816</c:v>
                </c:pt>
                <c:pt idx="2037">
                  <c:v>0.35614499999999999</c:v>
                </c:pt>
                <c:pt idx="2038">
                  <c:v>0.35615061342592597</c:v>
                </c:pt>
                <c:pt idx="2039">
                  <c:v>0.35615621527777774</c:v>
                </c:pt>
                <c:pt idx="2040">
                  <c:v>0.35616363425925929</c:v>
                </c:pt>
                <c:pt idx="2041">
                  <c:v>0.35616942129629631</c:v>
                </c:pt>
                <c:pt idx="2042">
                  <c:v>0.35617502314814814</c:v>
                </c:pt>
                <c:pt idx="2043">
                  <c:v>0.35618063657407406</c:v>
                </c:pt>
                <c:pt idx="2044">
                  <c:v>0.35618623842592595</c:v>
                </c:pt>
                <c:pt idx="2045">
                  <c:v>0.35619184027777778</c:v>
                </c:pt>
                <c:pt idx="2046">
                  <c:v>0.35619745370370376</c:v>
                </c:pt>
                <c:pt idx="2047">
                  <c:v>0.35620305555555554</c:v>
                </c:pt>
                <c:pt idx="2048">
                  <c:v>0.35620866898148146</c:v>
                </c:pt>
                <c:pt idx="2049">
                  <c:v>0.35621427083333335</c:v>
                </c:pt>
                <c:pt idx="2050">
                  <c:v>0.35621987268518523</c:v>
                </c:pt>
                <c:pt idx="2051">
                  <c:v>0.3562254861111111</c:v>
                </c:pt>
                <c:pt idx="2052">
                  <c:v>0.35623108796296293</c:v>
                </c:pt>
                <c:pt idx="2053">
                  <c:v>0.35623668981481482</c:v>
                </c:pt>
                <c:pt idx="2054">
                  <c:v>0.35624230324074074</c:v>
                </c:pt>
                <c:pt idx="2055">
                  <c:v>0.35624790509259258</c:v>
                </c:pt>
                <c:pt idx="2056">
                  <c:v>0.3562535185185185</c:v>
                </c:pt>
                <c:pt idx="2057">
                  <c:v>0.35625912037037039</c:v>
                </c:pt>
                <c:pt idx="2058">
                  <c:v>0.3562647800925926</c:v>
                </c:pt>
                <c:pt idx="2059">
                  <c:v>0.3562703356481482</c:v>
                </c:pt>
                <c:pt idx="2060">
                  <c:v>0.35627564814814816</c:v>
                </c:pt>
                <c:pt idx="2061">
                  <c:v>0.35628126157407408</c:v>
                </c:pt>
                <c:pt idx="2062">
                  <c:v>0.35628686342592591</c:v>
                </c:pt>
                <c:pt idx="2063">
                  <c:v>0.35629247685185184</c:v>
                </c:pt>
                <c:pt idx="2064">
                  <c:v>0.35629807870370372</c:v>
                </c:pt>
                <c:pt idx="2065">
                  <c:v>0.35630368055555556</c:v>
                </c:pt>
                <c:pt idx="2066">
                  <c:v>0.35630946759259258</c:v>
                </c:pt>
                <c:pt idx="2067">
                  <c:v>0.3563150810185185</c:v>
                </c:pt>
                <c:pt idx="2068">
                  <c:v>0.35632086805555557</c:v>
                </c:pt>
                <c:pt idx="2069">
                  <c:v>0.35632665509259259</c:v>
                </c:pt>
                <c:pt idx="2070">
                  <c:v>0.35633255787037038</c:v>
                </c:pt>
                <c:pt idx="2071">
                  <c:v>0.35633815972222221</c:v>
                </c:pt>
                <c:pt idx="2072">
                  <c:v>0.3563437615740741</c:v>
                </c:pt>
                <c:pt idx="2073">
                  <c:v>0.35634954861111107</c:v>
                </c:pt>
                <c:pt idx="2074">
                  <c:v>0.35635511574074075</c:v>
                </c:pt>
                <c:pt idx="2075">
                  <c:v>0.35636090277777782</c:v>
                </c:pt>
                <c:pt idx="2076">
                  <c:v>0.35636649305555551</c:v>
                </c:pt>
                <c:pt idx="2077">
                  <c:v>0.35637210648148149</c:v>
                </c:pt>
                <c:pt idx="2078">
                  <c:v>0.35637770833333332</c:v>
                </c:pt>
                <c:pt idx="2079">
                  <c:v>0.35638331018518521</c:v>
                </c:pt>
                <c:pt idx="2080">
                  <c:v>0.35638892361111107</c:v>
                </c:pt>
                <c:pt idx="2081">
                  <c:v>0.35639452546296296</c:v>
                </c:pt>
                <c:pt idx="2082">
                  <c:v>0.35640013888888888</c:v>
                </c:pt>
                <c:pt idx="2083">
                  <c:v>0.35640574074074077</c:v>
                </c:pt>
                <c:pt idx="2084">
                  <c:v>0.35641134259259261</c:v>
                </c:pt>
                <c:pt idx="2085">
                  <c:v>0.35641695601851847</c:v>
                </c:pt>
                <c:pt idx="2086">
                  <c:v>0.35642255787037036</c:v>
                </c:pt>
                <c:pt idx="2087">
                  <c:v>0.35642817129629628</c:v>
                </c:pt>
                <c:pt idx="2088">
                  <c:v>0.35643377314814817</c:v>
                </c:pt>
                <c:pt idx="2089">
                  <c:v>0.35643937499999995</c:v>
                </c:pt>
                <c:pt idx="2090">
                  <c:v>0.35644516203703702</c:v>
                </c:pt>
                <c:pt idx="2091">
                  <c:v>0.35645077546296294</c:v>
                </c:pt>
                <c:pt idx="2092">
                  <c:v>0.35645637731481483</c:v>
                </c:pt>
                <c:pt idx="2093">
                  <c:v>0.35646199074074075</c:v>
                </c:pt>
                <c:pt idx="2094">
                  <c:v>0.35646759259259259</c:v>
                </c:pt>
                <c:pt idx="2095">
                  <c:v>0.35647319444444442</c:v>
                </c:pt>
                <c:pt idx="2096">
                  <c:v>0.3564788078703704</c:v>
                </c:pt>
                <c:pt idx="2097">
                  <c:v>0.35648440972222223</c:v>
                </c:pt>
                <c:pt idx="2098">
                  <c:v>0.35649002314814809</c:v>
                </c:pt>
                <c:pt idx="2099">
                  <c:v>0.35649562499999998</c:v>
                </c:pt>
                <c:pt idx="2100">
                  <c:v>0.35650122685185187</c:v>
                </c:pt>
                <c:pt idx="2101">
                  <c:v>0.35650847222222221</c:v>
                </c:pt>
                <c:pt idx="2102">
                  <c:v>0.35651407407407404</c:v>
                </c:pt>
                <c:pt idx="2103">
                  <c:v>0.35651967592592593</c:v>
                </c:pt>
                <c:pt idx="2104">
                  <c:v>0.35652528935185185</c:v>
                </c:pt>
                <c:pt idx="2105">
                  <c:v>0.35653070601851855</c:v>
                </c:pt>
                <c:pt idx="2106">
                  <c:v>0.35653631944444442</c:v>
                </c:pt>
                <c:pt idx="2107">
                  <c:v>0.35654173611111112</c:v>
                </c:pt>
                <c:pt idx="2108">
                  <c:v>0.35654734953703704</c:v>
                </c:pt>
                <c:pt idx="2109">
                  <c:v>0.35655295138888893</c:v>
                </c:pt>
                <c:pt idx="2110">
                  <c:v>0.35655856481481485</c:v>
                </c:pt>
                <c:pt idx="2111">
                  <c:v>0.35656416666666663</c:v>
                </c:pt>
                <c:pt idx="2112">
                  <c:v>0.3565699537037037</c:v>
                </c:pt>
                <c:pt idx="2113">
                  <c:v>0.35657574074074078</c:v>
                </c:pt>
                <c:pt idx="2114">
                  <c:v>0.3565815277777778</c:v>
                </c:pt>
                <c:pt idx="2115">
                  <c:v>0.35658731481481482</c:v>
                </c:pt>
                <c:pt idx="2116">
                  <c:v>0.35659292824074074</c:v>
                </c:pt>
                <c:pt idx="2117">
                  <c:v>0.35659853009259262</c:v>
                </c:pt>
                <c:pt idx="2118">
                  <c:v>0.35660431712962964</c:v>
                </c:pt>
                <c:pt idx="2119">
                  <c:v>0.35661010416666666</c:v>
                </c:pt>
                <c:pt idx="2120">
                  <c:v>0.3566157060185185</c:v>
                </c:pt>
                <c:pt idx="2121">
                  <c:v>0.35662167824074076</c:v>
                </c:pt>
                <c:pt idx="2122">
                  <c:v>0.35662728009259265</c:v>
                </c:pt>
                <c:pt idx="2123">
                  <c:v>0.35663343749999998</c:v>
                </c:pt>
                <c:pt idx="2124">
                  <c:v>0.35663958333333334</c:v>
                </c:pt>
                <c:pt idx="2125">
                  <c:v>0.35664518518518523</c:v>
                </c:pt>
                <c:pt idx="2126">
                  <c:v>0.3566507986111111</c:v>
                </c:pt>
                <c:pt idx="2127">
                  <c:v>0.35665640046296293</c:v>
                </c:pt>
                <c:pt idx="2128">
                  <c:v>0.35666201388888891</c:v>
                </c:pt>
                <c:pt idx="2129">
                  <c:v>0.35666761574074074</c:v>
                </c:pt>
                <c:pt idx="2130">
                  <c:v>0.35667321759259263</c:v>
                </c:pt>
                <c:pt idx="2131">
                  <c:v>0.35667883101851849</c:v>
                </c:pt>
                <c:pt idx="2132">
                  <c:v>0.35668443287037038</c:v>
                </c:pt>
                <c:pt idx="2133">
                  <c:v>0.35668953703703704</c:v>
                </c:pt>
                <c:pt idx="2134">
                  <c:v>0.3566950231481481</c:v>
                </c:pt>
                <c:pt idx="2135">
                  <c:v>0.35670062499999999</c:v>
                </c:pt>
                <c:pt idx="2136">
                  <c:v>0.35670622685185188</c:v>
                </c:pt>
                <c:pt idx="2137">
                  <c:v>0.3567118402777778</c:v>
                </c:pt>
                <c:pt idx="2138">
                  <c:v>0.35671744212962958</c:v>
                </c:pt>
                <c:pt idx="2139">
                  <c:v>0.35672305555555556</c:v>
                </c:pt>
                <c:pt idx="2140">
                  <c:v>0.35672865740740739</c:v>
                </c:pt>
                <c:pt idx="2141">
                  <c:v>0.35673425925925928</c:v>
                </c:pt>
                <c:pt idx="2142">
                  <c:v>0.3567398726851852</c:v>
                </c:pt>
                <c:pt idx="2143">
                  <c:v>0.35674502314814815</c:v>
                </c:pt>
                <c:pt idx="2144">
                  <c:v>0.35675063657407408</c:v>
                </c:pt>
                <c:pt idx="2145">
                  <c:v>0.35675606481481487</c:v>
                </c:pt>
                <c:pt idx="2146">
                  <c:v>0.35676167824074073</c:v>
                </c:pt>
                <c:pt idx="2147">
                  <c:v>0.35676728009259256</c:v>
                </c:pt>
                <c:pt idx="2148">
                  <c:v>0.35677289351851854</c:v>
                </c:pt>
                <c:pt idx="2149">
                  <c:v>0.35677868055555556</c:v>
                </c:pt>
                <c:pt idx="2150">
                  <c:v>0.35678428240740739</c:v>
                </c:pt>
                <c:pt idx="2151">
                  <c:v>0.35678988425925923</c:v>
                </c:pt>
                <c:pt idx="2152">
                  <c:v>0.35679532407407405</c:v>
                </c:pt>
                <c:pt idx="2153">
                  <c:v>0.35680109953703704</c:v>
                </c:pt>
                <c:pt idx="2154">
                  <c:v>0.35680671296296301</c:v>
                </c:pt>
                <c:pt idx="2155">
                  <c:v>0.35681231481481479</c:v>
                </c:pt>
                <c:pt idx="2156">
                  <c:v>0.35681792824074071</c:v>
                </c:pt>
                <c:pt idx="2157">
                  <c:v>0.3568235300925926</c:v>
                </c:pt>
                <c:pt idx="2158">
                  <c:v>0.35682931712962968</c:v>
                </c:pt>
                <c:pt idx="2159">
                  <c:v>0.35683491898148145</c:v>
                </c:pt>
                <c:pt idx="2160">
                  <c:v>0.35684053240740737</c:v>
                </c:pt>
                <c:pt idx="2161">
                  <c:v>0.35684758101851854</c:v>
                </c:pt>
                <c:pt idx="2162">
                  <c:v>0.35685300925925922</c:v>
                </c:pt>
                <c:pt idx="2163">
                  <c:v>0.35685843749999996</c:v>
                </c:pt>
                <c:pt idx="2164">
                  <c:v>0.35686403935185185</c:v>
                </c:pt>
                <c:pt idx="2165">
                  <c:v>0.35686965277777777</c:v>
                </c:pt>
                <c:pt idx="2166">
                  <c:v>0.35687491898148149</c:v>
                </c:pt>
                <c:pt idx="2167">
                  <c:v>0.35688052083333338</c:v>
                </c:pt>
                <c:pt idx="2168">
                  <c:v>0.35688599537037041</c:v>
                </c:pt>
                <c:pt idx="2169">
                  <c:v>0.35689160879629628</c:v>
                </c:pt>
                <c:pt idx="2170">
                  <c:v>0.35689721064814811</c:v>
                </c:pt>
                <c:pt idx="2171">
                  <c:v>0.3569026388888889</c:v>
                </c:pt>
                <c:pt idx="2172">
                  <c:v>0.35690824074074073</c:v>
                </c:pt>
                <c:pt idx="2173">
                  <c:v>0.35691385416666671</c:v>
                </c:pt>
                <c:pt idx="2174">
                  <c:v>0.35691945601851849</c:v>
                </c:pt>
                <c:pt idx="2175">
                  <c:v>0.35692505787037038</c:v>
                </c:pt>
                <c:pt idx="2176">
                  <c:v>0.3569306712962963</c:v>
                </c:pt>
                <c:pt idx="2177">
                  <c:v>0.35693627314814819</c:v>
                </c:pt>
                <c:pt idx="2178">
                  <c:v>0.35694206018518515</c:v>
                </c:pt>
                <c:pt idx="2179">
                  <c:v>0.35694767361111107</c:v>
                </c:pt>
                <c:pt idx="2180">
                  <c:v>0.35695363425925924</c:v>
                </c:pt>
                <c:pt idx="2181">
                  <c:v>0.35695924768518522</c:v>
                </c:pt>
                <c:pt idx="2182">
                  <c:v>0.35696503472222219</c:v>
                </c:pt>
                <c:pt idx="2183">
                  <c:v>0.35697082175925926</c:v>
                </c:pt>
                <c:pt idx="2184">
                  <c:v>0.35697642361111109</c:v>
                </c:pt>
                <c:pt idx="2185">
                  <c:v>0.35698203703703707</c:v>
                </c:pt>
                <c:pt idx="2186">
                  <c:v>0.35698782407407409</c:v>
                </c:pt>
                <c:pt idx="2187">
                  <c:v>0.35699342592592592</c:v>
                </c:pt>
                <c:pt idx="2188">
                  <c:v>0.35699898148148151</c:v>
                </c:pt>
                <c:pt idx="2189">
                  <c:v>0.35700483796296295</c:v>
                </c:pt>
                <c:pt idx="2190">
                  <c:v>0.35701057870370367</c:v>
                </c:pt>
                <c:pt idx="2191">
                  <c:v>0.35701618055555556</c:v>
                </c:pt>
                <c:pt idx="2192">
                  <c:v>0.3570217824074074</c:v>
                </c:pt>
                <c:pt idx="2193">
                  <c:v>0.35702775462962966</c:v>
                </c:pt>
                <c:pt idx="2194">
                  <c:v>0.35703354166666662</c:v>
                </c:pt>
                <c:pt idx="2195">
                  <c:v>0.3570393287037037</c:v>
                </c:pt>
                <c:pt idx="2196">
                  <c:v>0.35704494212962962</c:v>
                </c:pt>
                <c:pt idx="2197">
                  <c:v>0.35705054398148151</c:v>
                </c:pt>
                <c:pt idx="2198">
                  <c:v>0.35705633101851847</c:v>
                </c:pt>
                <c:pt idx="2199">
                  <c:v>0.35706211805555554</c:v>
                </c:pt>
                <c:pt idx="2200">
                  <c:v>0.35706754629629628</c:v>
                </c:pt>
                <c:pt idx="2201">
                  <c:v>0.35707333333333335</c:v>
                </c:pt>
                <c:pt idx="2202">
                  <c:v>0.35707893518518513</c:v>
                </c:pt>
                <c:pt idx="2203">
                  <c:v>0.35708454861111111</c:v>
                </c:pt>
                <c:pt idx="2204">
                  <c:v>0.35709015046296294</c:v>
                </c:pt>
                <c:pt idx="2205">
                  <c:v>0.35709575231481483</c:v>
                </c:pt>
                <c:pt idx="2206">
                  <c:v>0.35710281249999998</c:v>
                </c:pt>
                <c:pt idx="2207">
                  <c:v>0.35710841435185187</c:v>
                </c:pt>
                <c:pt idx="2208">
                  <c:v>0.35711402777777779</c:v>
                </c:pt>
                <c:pt idx="2209">
                  <c:v>0.35711962962962968</c:v>
                </c:pt>
                <c:pt idx="2210">
                  <c:v>0.35712523148148145</c:v>
                </c:pt>
                <c:pt idx="2211">
                  <c:v>0.35713084490740737</c:v>
                </c:pt>
                <c:pt idx="2212">
                  <c:v>0.35713644675925926</c:v>
                </c:pt>
                <c:pt idx="2213">
                  <c:v>0.35714206018518518</c:v>
                </c:pt>
                <c:pt idx="2214">
                  <c:v>0.35714766203703707</c:v>
                </c:pt>
                <c:pt idx="2215">
                  <c:v>0.35715326388888885</c:v>
                </c:pt>
                <c:pt idx="2216">
                  <c:v>0.35715887731481483</c:v>
                </c:pt>
                <c:pt idx="2217">
                  <c:v>0.35716447916666666</c:v>
                </c:pt>
                <c:pt idx="2218">
                  <c:v>0.35717009259259264</c:v>
                </c:pt>
                <c:pt idx="2219">
                  <c:v>0.35717569444444441</c:v>
                </c:pt>
                <c:pt idx="2220">
                  <c:v>0.3571812962962963</c:v>
                </c:pt>
                <c:pt idx="2221">
                  <c:v>0.35718690972222222</c:v>
                </c:pt>
                <c:pt idx="2222">
                  <c:v>0.35719251157407411</c:v>
                </c:pt>
                <c:pt idx="2223">
                  <c:v>0.35719811342592589</c:v>
                </c:pt>
                <c:pt idx="2224">
                  <c:v>0.35720372685185181</c:v>
                </c:pt>
                <c:pt idx="2225">
                  <c:v>0.3572093287037037</c:v>
                </c:pt>
                <c:pt idx="2226">
                  <c:v>0.35721494212962962</c:v>
                </c:pt>
                <c:pt idx="2227">
                  <c:v>0.35722054398148151</c:v>
                </c:pt>
                <c:pt idx="2228">
                  <c:v>0.35722607638888887</c:v>
                </c:pt>
                <c:pt idx="2229">
                  <c:v>0.35723167824074076</c:v>
                </c:pt>
                <c:pt idx="2230">
                  <c:v>0.35723729166666668</c:v>
                </c:pt>
                <c:pt idx="2231">
                  <c:v>0.35724326388888888</c:v>
                </c:pt>
                <c:pt idx="2232">
                  <c:v>0.3572490509259259</c:v>
                </c:pt>
                <c:pt idx="2233">
                  <c:v>0.35725466435185188</c:v>
                </c:pt>
                <c:pt idx="2234">
                  <c:v>0.35726026620370371</c:v>
                </c:pt>
                <c:pt idx="2235">
                  <c:v>0.35726605324074073</c:v>
                </c:pt>
                <c:pt idx="2236">
                  <c:v>0.35727165509259257</c:v>
                </c:pt>
                <c:pt idx="2237">
                  <c:v>0.35727743055555555</c:v>
                </c:pt>
                <c:pt idx="2238">
                  <c:v>0.35728304398148153</c:v>
                </c:pt>
                <c:pt idx="2239">
                  <c:v>0.35728883101851849</c:v>
                </c:pt>
                <c:pt idx="2240">
                  <c:v>0.35729453703703706</c:v>
                </c:pt>
                <c:pt idx="2241">
                  <c:v>0.35730005787037039</c:v>
                </c:pt>
                <c:pt idx="2242">
                  <c:v>0.35730571759259261</c:v>
                </c:pt>
                <c:pt idx="2243">
                  <c:v>0.35731131944444444</c:v>
                </c:pt>
                <c:pt idx="2244">
                  <c:v>0.35731693287037042</c:v>
                </c:pt>
                <c:pt idx="2245">
                  <c:v>0.3573225347222222</c:v>
                </c:pt>
                <c:pt idx="2246">
                  <c:v>0.35732813657407408</c:v>
                </c:pt>
                <c:pt idx="2247">
                  <c:v>0.35733375000000001</c:v>
                </c:pt>
                <c:pt idx="2248">
                  <c:v>0.35733935185185189</c:v>
                </c:pt>
                <c:pt idx="2249">
                  <c:v>0.35734496527777776</c:v>
                </c:pt>
                <c:pt idx="2250">
                  <c:v>0.35735219907407406</c:v>
                </c:pt>
                <c:pt idx="2251">
                  <c:v>0.35735798611111114</c:v>
                </c:pt>
                <c:pt idx="2252">
                  <c:v>0.35736358796296291</c:v>
                </c:pt>
                <c:pt idx="2253">
                  <c:v>0.3573691898148148</c:v>
                </c:pt>
                <c:pt idx="2254">
                  <c:v>0.35737479166666669</c:v>
                </c:pt>
                <c:pt idx="2255">
                  <c:v>0.35738040509259261</c:v>
                </c:pt>
                <c:pt idx="2256">
                  <c:v>0.35738600694444439</c:v>
                </c:pt>
                <c:pt idx="2257">
                  <c:v>0.35739162037037037</c:v>
                </c:pt>
                <c:pt idx="2258">
                  <c:v>0.35739731481481485</c:v>
                </c:pt>
                <c:pt idx="2259">
                  <c:v>0.35740291666666663</c:v>
                </c:pt>
                <c:pt idx="2260">
                  <c:v>0.35740846064814819</c:v>
                </c:pt>
                <c:pt idx="2261">
                  <c:v>0.35741406250000002</c:v>
                </c:pt>
                <c:pt idx="2262">
                  <c:v>0.35741967592592588</c:v>
                </c:pt>
                <c:pt idx="2263">
                  <c:v>0.35742527777777777</c:v>
                </c:pt>
                <c:pt idx="2264">
                  <c:v>0.35743087962962966</c:v>
                </c:pt>
                <c:pt idx="2265">
                  <c:v>0.35743649305555558</c:v>
                </c:pt>
                <c:pt idx="2266">
                  <c:v>0.35744209490740736</c:v>
                </c:pt>
                <c:pt idx="2267">
                  <c:v>0.35744788194444443</c:v>
                </c:pt>
                <c:pt idx="2268">
                  <c:v>0.35745349537037036</c:v>
                </c:pt>
                <c:pt idx="2269">
                  <c:v>0.35745909722222224</c:v>
                </c:pt>
                <c:pt idx="2270">
                  <c:v>0.35746469907407402</c:v>
                </c:pt>
                <c:pt idx="2271">
                  <c:v>0.3574703125</c:v>
                </c:pt>
                <c:pt idx="2272">
                  <c:v>0.35747591435185183</c:v>
                </c:pt>
                <c:pt idx="2273">
                  <c:v>0.35748152777777781</c:v>
                </c:pt>
                <c:pt idx="2274">
                  <c:v>0.35748712962962964</c:v>
                </c:pt>
                <c:pt idx="2275">
                  <c:v>0.35749273148148147</c:v>
                </c:pt>
                <c:pt idx="2276">
                  <c:v>0.35749834490740739</c:v>
                </c:pt>
                <c:pt idx="2277">
                  <c:v>0.35750394675925928</c:v>
                </c:pt>
                <c:pt idx="2278">
                  <c:v>0.3575095601851852</c:v>
                </c:pt>
                <c:pt idx="2279">
                  <c:v>0.35751534722222217</c:v>
                </c:pt>
                <c:pt idx="2280">
                  <c:v>0.35752094907407406</c:v>
                </c:pt>
                <c:pt idx="2281">
                  <c:v>0.35752655092592595</c:v>
                </c:pt>
                <c:pt idx="2282">
                  <c:v>0.35753216435185187</c:v>
                </c:pt>
                <c:pt idx="2283">
                  <c:v>0.35753795138888894</c:v>
                </c:pt>
                <c:pt idx="2284">
                  <c:v>0.35754355324074072</c:v>
                </c:pt>
                <c:pt idx="2285">
                  <c:v>0.35754934027777779</c:v>
                </c:pt>
                <c:pt idx="2286">
                  <c:v>0.35755495370370372</c:v>
                </c:pt>
                <c:pt idx="2287">
                  <c:v>0.3575605555555556</c:v>
                </c:pt>
                <c:pt idx="2288">
                  <c:v>0.35756615740740738</c:v>
                </c:pt>
                <c:pt idx="2289">
                  <c:v>0.3575717708333333</c:v>
                </c:pt>
                <c:pt idx="2290">
                  <c:v>0.35757737268518519</c:v>
                </c:pt>
                <c:pt idx="2291">
                  <c:v>0.35758315972222227</c:v>
                </c:pt>
                <c:pt idx="2292">
                  <c:v>0.35758877314814813</c:v>
                </c:pt>
                <c:pt idx="2293">
                  <c:v>0.35759437499999996</c:v>
                </c:pt>
                <c:pt idx="2294">
                  <c:v>0.35760160879629632</c:v>
                </c:pt>
                <c:pt idx="2295">
                  <c:v>0.3576072106481481</c:v>
                </c:pt>
                <c:pt idx="2296">
                  <c:v>0.35761282407407408</c:v>
                </c:pt>
                <c:pt idx="2297">
                  <c:v>0.35761842592592591</c:v>
                </c:pt>
                <c:pt idx="2298">
                  <c:v>0.35762403935185189</c:v>
                </c:pt>
                <c:pt idx="2299">
                  <c:v>0.35762964120370372</c:v>
                </c:pt>
                <c:pt idx="2300">
                  <c:v>0.3576350694444444</c:v>
                </c:pt>
                <c:pt idx="2301">
                  <c:v>0.35764067129629629</c:v>
                </c:pt>
                <c:pt idx="2302">
                  <c:v>0.35764628472222221</c:v>
                </c:pt>
                <c:pt idx="2303">
                  <c:v>0.35765207175925928</c:v>
                </c:pt>
                <c:pt idx="2304">
                  <c:v>0.35765767361111106</c:v>
                </c:pt>
                <c:pt idx="2305">
                  <c:v>0.35766327546296295</c:v>
                </c:pt>
                <c:pt idx="2306">
                  <c:v>0.35766888888888887</c:v>
                </c:pt>
                <c:pt idx="2307">
                  <c:v>0.35767449074074076</c:v>
                </c:pt>
                <c:pt idx="2308">
                  <c:v>0.35767998842592591</c:v>
                </c:pt>
                <c:pt idx="2309">
                  <c:v>0.3576856712962963</c:v>
                </c:pt>
                <c:pt idx="2310">
                  <c:v>0.35769096064814815</c:v>
                </c:pt>
                <c:pt idx="2311">
                  <c:v>0.35769657407407407</c:v>
                </c:pt>
                <c:pt idx="2312">
                  <c:v>0.35770217592592596</c:v>
                </c:pt>
                <c:pt idx="2313">
                  <c:v>0.35770774305555553</c:v>
                </c:pt>
                <c:pt idx="2314">
                  <c:v>0.35771318287037035</c:v>
                </c:pt>
                <c:pt idx="2315">
                  <c:v>0.35771896990740742</c:v>
                </c:pt>
                <c:pt idx="2316">
                  <c:v>0.35772475694444444</c:v>
                </c:pt>
                <c:pt idx="2317">
                  <c:v>0.35773054398148146</c:v>
                </c:pt>
                <c:pt idx="2318">
                  <c:v>0.3577361458333333</c:v>
                </c:pt>
                <c:pt idx="2319">
                  <c:v>0.35774193287037037</c:v>
                </c:pt>
                <c:pt idx="2320">
                  <c:v>0.35774754629629629</c:v>
                </c:pt>
                <c:pt idx="2321">
                  <c:v>0.3577536921296296</c:v>
                </c:pt>
                <c:pt idx="2322">
                  <c:v>0.35775925925925928</c:v>
                </c:pt>
                <c:pt idx="2323">
                  <c:v>0.3577650462962963</c:v>
                </c:pt>
                <c:pt idx="2324">
                  <c:v>0.35777065972222227</c:v>
                </c:pt>
                <c:pt idx="2325">
                  <c:v>0.35777626157407405</c:v>
                </c:pt>
                <c:pt idx="2326">
                  <c:v>0.35778187499999997</c:v>
                </c:pt>
                <c:pt idx="2327">
                  <c:v>0.35778766203703705</c:v>
                </c:pt>
                <c:pt idx="2328">
                  <c:v>0.35779326388888893</c:v>
                </c:pt>
                <c:pt idx="2329">
                  <c:v>0.35779886574074071</c:v>
                </c:pt>
                <c:pt idx="2330">
                  <c:v>0.35780322916666668</c:v>
                </c:pt>
                <c:pt idx="2331">
                  <c:v>0.35780711805555554</c:v>
                </c:pt>
                <c:pt idx="2332">
                  <c:v>0.35781093750000004</c:v>
                </c:pt>
                <c:pt idx="2333">
                  <c:v>0.35781690972222219</c:v>
                </c:pt>
                <c:pt idx="2334">
                  <c:v>0.35782263888888893</c:v>
                </c:pt>
                <c:pt idx="2335">
                  <c:v>0.35782829861111115</c:v>
                </c:pt>
                <c:pt idx="2336">
                  <c:v>0.35783391203703707</c:v>
                </c:pt>
                <c:pt idx="2337">
                  <c:v>0.35783987268518519</c:v>
                </c:pt>
                <c:pt idx="2338">
                  <c:v>0.35784565972222221</c:v>
                </c:pt>
                <c:pt idx="2339">
                  <c:v>0.3578530787037037</c:v>
                </c:pt>
                <c:pt idx="2340">
                  <c:v>0.35785886574074072</c:v>
                </c:pt>
                <c:pt idx="2341">
                  <c:v>0.35786446759259261</c:v>
                </c:pt>
                <c:pt idx="2342">
                  <c:v>0.35787008101851853</c:v>
                </c:pt>
                <c:pt idx="2343">
                  <c:v>0.35787568287037036</c:v>
                </c:pt>
                <c:pt idx="2344">
                  <c:v>0.35788146990740738</c:v>
                </c:pt>
                <c:pt idx="2345">
                  <c:v>0.35788708333333336</c:v>
                </c:pt>
                <c:pt idx="2346">
                  <c:v>0.35789248842592597</c:v>
                </c:pt>
                <c:pt idx="2347">
                  <c:v>0.35789809027777775</c:v>
                </c:pt>
                <c:pt idx="2348">
                  <c:v>0.35790371527777776</c:v>
                </c:pt>
                <c:pt idx="2349">
                  <c:v>0.35790914351851849</c:v>
                </c:pt>
                <c:pt idx="2350">
                  <c:v>0.35791474537037038</c:v>
                </c:pt>
                <c:pt idx="2351">
                  <c:v>0.35792053240740745</c:v>
                </c:pt>
                <c:pt idx="2352">
                  <c:v>0.35792609953703702</c:v>
                </c:pt>
                <c:pt idx="2353">
                  <c:v>0.3579318865740741</c:v>
                </c:pt>
                <c:pt idx="2354">
                  <c:v>0.35793767361111112</c:v>
                </c:pt>
                <c:pt idx="2355">
                  <c:v>0.35794331018518522</c:v>
                </c:pt>
                <c:pt idx="2356">
                  <c:v>0.35794892361111108</c:v>
                </c:pt>
                <c:pt idx="2357">
                  <c:v>0.35795452546296297</c:v>
                </c:pt>
                <c:pt idx="2358">
                  <c:v>0.35796013888888889</c:v>
                </c:pt>
                <c:pt idx="2359">
                  <c:v>0.35796574074074078</c:v>
                </c:pt>
                <c:pt idx="2360">
                  <c:v>0.35797134259259256</c:v>
                </c:pt>
                <c:pt idx="2361">
                  <c:v>0.35797695601851848</c:v>
                </c:pt>
                <c:pt idx="2362">
                  <c:v>0.35798255787037037</c:v>
                </c:pt>
                <c:pt idx="2363">
                  <c:v>0.35798817129629629</c:v>
                </c:pt>
                <c:pt idx="2364">
                  <c:v>0.35799377314814818</c:v>
                </c:pt>
                <c:pt idx="2365">
                  <c:v>0.35799937499999995</c:v>
                </c:pt>
                <c:pt idx="2366">
                  <c:v>0.35800498842592593</c:v>
                </c:pt>
                <c:pt idx="2367">
                  <c:v>0.35801001157407408</c:v>
                </c:pt>
                <c:pt idx="2368">
                  <c:v>0.35801384259259256</c:v>
                </c:pt>
                <c:pt idx="2369">
                  <c:v>0.35801765046296291</c:v>
                </c:pt>
                <c:pt idx="2370">
                  <c:v>0.3580232523148148</c:v>
                </c:pt>
                <c:pt idx="2371">
                  <c:v>0.35802844907407411</c:v>
                </c:pt>
                <c:pt idx="2372">
                  <c:v>0.35803391203703705</c:v>
                </c:pt>
                <c:pt idx="2373">
                  <c:v>0.35803951388888894</c:v>
                </c:pt>
                <c:pt idx="2374">
                  <c:v>0.3580451273148148</c:v>
                </c:pt>
                <c:pt idx="2375">
                  <c:v>0.35805091435185182</c:v>
                </c:pt>
                <c:pt idx="2376">
                  <c:v>0.35805651620370371</c:v>
                </c:pt>
                <c:pt idx="2377">
                  <c:v>0.3580621180555556</c:v>
                </c:pt>
                <c:pt idx="2378">
                  <c:v>0.35806773148148147</c:v>
                </c:pt>
                <c:pt idx="2379">
                  <c:v>0.3580733333333333</c:v>
                </c:pt>
                <c:pt idx="2380">
                  <c:v>0.35807894675925928</c:v>
                </c:pt>
                <c:pt idx="2381">
                  <c:v>0.35808454861111111</c:v>
                </c:pt>
                <c:pt idx="2382">
                  <c:v>0.358090150462963</c:v>
                </c:pt>
                <c:pt idx="2383">
                  <c:v>0.35809738425925924</c:v>
                </c:pt>
                <c:pt idx="2384">
                  <c:v>0.35810299768518522</c:v>
                </c:pt>
                <c:pt idx="2385">
                  <c:v>0.35810859953703705</c:v>
                </c:pt>
                <c:pt idx="2386">
                  <c:v>0.35811421296296292</c:v>
                </c:pt>
                <c:pt idx="2387">
                  <c:v>0.35811981481481481</c:v>
                </c:pt>
                <c:pt idx="2388">
                  <c:v>0.3581254166666667</c:v>
                </c:pt>
                <c:pt idx="2389">
                  <c:v>0.35813103009259262</c:v>
                </c:pt>
                <c:pt idx="2390">
                  <c:v>0.35813663194444439</c:v>
                </c:pt>
                <c:pt idx="2391">
                  <c:v>0.35814223379629628</c:v>
                </c:pt>
                <c:pt idx="2392">
                  <c:v>0.35814813657407413</c:v>
                </c:pt>
                <c:pt idx="2393">
                  <c:v>0.35815374999999999</c:v>
                </c:pt>
                <c:pt idx="2394">
                  <c:v>0.35815935185185183</c:v>
                </c:pt>
                <c:pt idx="2395">
                  <c:v>0.3581649652777778</c:v>
                </c:pt>
                <c:pt idx="2396">
                  <c:v>0.35817075231481482</c:v>
                </c:pt>
                <c:pt idx="2397">
                  <c:v>0.35817635416666666</c:v>
                </c:pt>
                <c:pt idx="2398">
                  <c:v>0.35818195601851849</c:v>
                </c:pt>
                <c:pt idx="2399">
                  <c:v>0.35818756944444446</c:v>
                </c:pt>
                <c:pt idx="2400">
                  <c:v>0.35819287037037034</c:v>
                </c:pt>
                <c:pt idx="2401">
                  <c:v>0.35819844907407411</c:v>
                </c:pt>
                <c:pt idx="2402">
                  <c:v>0.35820423611111113</c:v>
                </c:pt>
                <c:pt idx="2403">
                  <c:v>0.35820983796296296</c:v>
                </c:pt>
                <c:pt idx="2404">
                  <c:v>0.35821545138888888</c:v>
                </c:pt>
                <c:pt idx="2405">
                  <c:v>0.35822105324074077</c:v>
                </c:pt>
                <c:pt idx="2406">
                  <c:v>0.35822684027777779</c:v>
                </c:pt>
                <c:pt idx="2407">
                  <c:v>0.35823262731481481</c:v>
                </c:pt>
                <c:pt idx="2408">
                  <c:v>0.35823841435185183</c:v>
                </c:pt>
                <c:pt idx="2409">
                  <c:v>0.35824402777777781</c:v>
                </c:pt>
                <c:pt idx="2410">
                  <c:v>0.35824944444444445</c:v>
                </c:pt>
                <c:pt idx="2411">
                  <c:v>0.35825505787037032</c:v>
                </c:pt>
                <c:pt idx="2412">
                  <c:v>0.35826065972222221</c:v>
                </c:pt>
                <c:pt idx="2413">
                  <c:v>0.3582662615740741</c:v>
                </c:pt>
                <c:pt idx="2414">
                  <c:v>0.35827187500000002</c:v>
                </c:pt>
                <c:pt idx="2415">
                  <c:v>0.35827747685185191</c:v>
                </c:pt>
                <c:pt idx="2416">
                  <c:v>0.35828309027777777</c:v>
                </c:pt>
                <c:pt idx="2417">
                  <c:v>0.3582886921296296</c:v>
                </c:pt>
                <c:pt idx="2418">
                  <c:v>0.35829429398148149</c:v>
                </c:pt>
                <c:pt idx="2419">
                  <c:v>0.35829990740740741</c:v>
                </c:pt>
                <c:pt idx="2420">
                  <c:v>0.35830550925925925</c:v>
                </c:pt>
                <c:pt idx="2421">
                  <c:v>0.35831112268518517</c:v>
                </c:pt>
                <c:pt idx="2422">
                  <c:v>0.35831672453703706</c:v>
                </c:pt>
                <c:pt idx="2423">
                  <c:v>0.35832232638888889</c:v>
                </c:pt>
                <c:pt idx="2424">
                  <c:v>0.35832793981481487</c:v>
                </c:pt>
                <c:pt idx="2425">
                  <c:v>0.35833390046296293</c:v>
                </c:pt>
                <c:pt idx="2426">
                  <c:v>0.35833951388888891</c:v>
                </c:pt>
                <c:pt idx="2427">
                  <c:v>0.35834674768518515</c:v>
                </c:pt>
                <c:pt idx="2428">
                  <c:v>0.35835234953703704</c:v>
                </c:pt>
                <c:pt idx="2429">
                  <c:v>0.35835796296296296</c:v>
                </c:pt>
                <c:pt idx="2430">
                  <c:v>0.35836353009259264</c:v>
                </c:pt>
                <c:pt idx="2431">
                  <c:v>0.35836770833333337</c:v>
                </c:pt>
                <c:pt idx="2432">
                  <c:v>0.3583725231481481</c:v>
                </c:pt>
                <c:pt idx="2433">
                  <c:v>0.35837813657407408</c:v>
                </c:pt>
                <c:pt idx="2434">
                  <c:v>0.35838373842592591</c:v>
                </c:pt>
                <c:pt idx="2435">
                  <c:v>0.3583893402777778</c:v>
                </c:pt>
                <c:pt idx="2436">
                  <c:v>0.35839512731481477</c:v>
                </c:pt>
                <c:pt idx="2437">
                  <c:v>0.35840074074074074</c:v>
                </c:pt>
                <c:pt idx="2438">
                  <c:v>0.35840634259259257</c:v>
                </c:pt>
                <c:pt idx="2439">
                  <c:v>0.3584118634259259</c:v>
                </c:pt>
                <c:pt idx="2440">
                  <c:v>0.35841746527777779</c:v>
                </c:pt>
                <c:pt idx="2441">
                  <c:v>0.35842307870370371</c:v>
                </c:pt>
                <c:pt idx="2442">
                  <c:v>0.3584286805555556</c:v>
                </c:pt>
                <c:pt idx="2443">
                  <c:v>0.35843429398148147</c:v>
                </c:pt>
                <c:pt idx="2444">
                  <c:v>0.35843969907407408</c:v>
                </c:pt>
                <c:pt idx="2445">
                  <c:v>0.3584453125</c:v>
                </c:pt>
                <c:pt idx="2446">
                  <c:v>0.35845091435185189</c:v>
                </c:pt>
                <c:pt idx="2447">
                  <c:v>0.35845652777777781</c:v>
                </c:pt>
                <c:pt idx="2448">
                  <c:v>0.35846231481481478</c:v>
                </c:pt>
                <c:pt idx="2449">
                  <c:v>0.35846791666666666</c:v>
                </c:pt>
                <c:pt idx="2450">
                  <c:v>0.35847351851851855</c:v>
                </c:pt>
                <c:pt idx="2451">
                  <c:v>0.35847913194444447</c:v>
                </c:pt>
                <c:pt idx="2452">
                  <c:v>0.35848473379629625</c:v>
                </c:pt>
                <c:pt idx="2453">
                  <c:v>0.35849034722222223</c:v>
                </c:pt>
                <c:pt idx="2454">
                  <c:v>0.35849594907407406</c:v>
                </c:pt>
                <c:pt idx="2455">
                  <c:v>0.35850155092592595</c:v>
                </c:pt>
                <c:pt idx="2456">
                  <c:v>0.35850714120370369</c:v>
                </c:pt>
                <c:pt idx="2457">
                  <c:v>0.35851274305555553</c:v>
                </c:pt>
                <c:pt idx="2458">
                  <c:v>0.3585183564814815</c:v>
                </c:pt>
                <c:pt idx="2459">
                  <c:v>0.35852395833333334</c:v>
                </c:pt>
                <c:pt idx="2460">
                  <c:v>0.35852974537037036</c:v>
                </c:pt>
                <c:pt idx="2461">
                  <c:v>0.35853534722222219</c:v>
                </c:pt>
                <c:pt idx="2462">
                  <c:v>0.35854096064814817</c:v>
                </c:pt>
                <c:pt idx="2463">
                  <c:v>0.3585465625</c:v>
                </c:pt>
                <c:pt idx="2464">
                  <c:v>0.35855234953703707</c:v>
                </c:pt>
                <c:pt idx="2465">
                  <c:v>0.35855796296296294</c:v>
                </c:pt>
                <c:pt idx="2466">
                  <c:v>0.35856356481481483</c:v>
                </c:pt>
                <c:pt idx="2467">
                  <c:v>0.35856916666666666</c:v>
                </c:pt>
                <c:pt idx="2468">
                  <c:v>0.35857495370370374</c:v>
                </c:pt>
                <c:pt idx="2469">
                  <c:v>0.3585805671296296</c:v>
                </c:pt>
                <c:pt idx="2470">
                  <c:v>0.35858635416666668</c:v>
                </c:pt>
                <c:pt idx="2471">
                  <c:v>0.3585921412037037</c:v>
                </c:pt>
                <c:pt idx="2472">
                  <c:v>0.35859973379629628</c:v>
                </c:pt>
                <c:pt idx="2473">
                  <c:v>0.35860533564814817</c:v>
                </c:pt>
                <c:pt idx="2474">
                  <c:v>0.35861094907407409</c:v>
                </c:pt>
                <c:pt idx="2475">
                  <c:v>0.35861655092592598</c:v>
                </c:pt>
                <c:pt idx="2476">
                  <c:v>0.35862216435185185</c:v>
                </c:pt>
                <c:pt idx="2477">
                  <c:v>0.35862776620370368</c:v>
                </c:pt>
                <c:pt idx="2478">
                  <c:v>0.35863336805555557</c:v>
                </c:pt>
                <c:pt idx="2479">
                  <c:v>0.35863898148148149</c:v>
                </c:pt>
                <c:pt idx="2480">
                  <c:v>0.35864476851851851</c:v>
                </c:pt>
                <c:pt idx="2481">
                  <c:v>0.35865055555555553</c:v>
                </c:pt>
                <c:pt idx="2482">
                  <c:v>0.35865615740740742</c:v>
                </c:pt>
                <c:pt idx="2483">
                  <c:v>0.35866177083333334</c:v>
                </c:pt>
                <c:pt idx="2484">
                  <c:v>0.35866754629629627</c:v>
                </c:pt>
                <c:pt idx="2485">
                  <c:v>0.35867333333333334</c:v>
                </c:pt>
                <c:pt idx="2486">
                  <c:v>0.35867912037037036</c:v>
                </c:pt>
                <c:pt idx="2487">
                  <c:v>0.35868473379629634</c:v>
                </c:pt>
                <c:pt idx="2488">
                  <c:v>0.3586905208333333</c:v>
                </c:pt>
                <c:pt idx="2489">
                  <c:v>0.35869648148148148</c:v>
                </c:pt>
                <c:pt idx="2490">
                  <c:v>0.3587020949074074</c:v>
                </c:pt>
                <c:pt idx="2491">
                  <c:v>0.35870788194444447</c:v>
                </c:pt>
                <c:pt idx="2492">
                  <c:v>0.35871348379629625</c:v>
                </c:pt>
                <c:pt idx="2493">
                  <c:v>0.35871909722222223</c:v>
                </c:pt>
                <c:pt idx="2494">
                  <c:v>0.35872453703703705</c:v>
                </c:pt>
                <c:pt idx="2495">
                  <c:v>0.35873013888888888</c:v>
                </c:pt>
                <c:pt idx="2496">
                  <c:v>0.35873575231481486</c:v>
                </c:pt>
                <c:pt idx="2497">
                  <c:v>0.35874135416666664</c:v>
                </c:pt>
                <c:pt idx="2498">
                  <c:v>0.35874695601851853</c:v>
                </c:pt>
                <c:pt idx="2499">
                  <c:v>0.35875256944444445</c:v>
                </c:pt>
                <c:pt idx="2500">
                  <c:v>0.35875817129629634</c:v>
                </c:pt>
                <c:pt idx="2501">
                  <c:v>0.35876378472222226</c:v>
                </c:pt>
                <c:pt idx="2502">
                  <c:v>0.35876938657407403</c:v>
                </c:pt>
                <c:pt idx="2503">
                  <c:v>0.35877498842592592</c:v>
                </c:pt>
                <c:pt idx="2504">
                  <c:v>0.35878060185185184</c:v>
                </c:pt>
                <c:pt idx="2505">
                  <c:v>0.35878620370370373</c:v>
                </c:pt>
                <c:pt idx="2506">
                  <c:v>0.35879180555555551</c:v>
                </c:pt>
                <c:pt idx="2507">
                  <c:v>0.35879741898148149</c:v>
                </c:pt>
                <c:pt idx="2508">
                  <c:v>0.35880302083333332</c:v>
                </c:pt>
                <c:pt idx="2509">
                  <c:v>0.35880880787037039</c:v>
                </c:pt>
                <c:pt idx="2510">
                  <c:v>0.35881442129629626</c:v>
                </c:pt>
                <c:pt idx="2511">
                  <c:v>0.35882002314814815</c:v>
                </c:pt>
                <c:pt idx="2512">
                  <c:v>0.35882562499999998</c:v>
                </c:pt>
                <c:pt idx="2513">
                  <c:v>0.35883142361111114</c:v>
                </c:pt>
                <c:pt idx="2514">
                  <c:v>0.35883702546296298</c:v>
                </c:pt>
                <c:pt idx="2515">
                  <c:v>0.35884262731481481</c:v>
                </c:pt>
                <c:pt idx="2516">
                  <c:v>0.35884986111111111</c:v>
                </c:pt>
                <c:pt idx="2517">
                  <c:v>0.35885547453703709</c:v>
                </c:pt>
                <c:pt idx="2518">
                  <c:v>0.35886107638888887</c:v>
                </c:pt>
                <c:pt idx="2519">
                  <c:v>0.35886668981481479</c:v>
                </c:pt>
                <c:pt idx="2520">
                  <c:v>0.35887229166666668</c:v>
                </c:pt>
                <c:pt idx="2521">
                  <c:v>0.35887789351851856</c:v>
                </c:pt>
                <c:pt idx="2522">
                  <c:v>0.35888350694444443</c:v>
                </c:pt>
                <c:pt idx="2523">
                  <c:v>0.35888910879629626</c:v>
                </c:pt>
                <c:pt idx="2524">
                  <c:v>0.35889472222222224</c:v>
                </c:pt>
                <c:pt idx="2525">
                  <c:v>0.35890050925925926</c:v>
                </c:pt>
                <c:pt idx="2526">
                  <c:v>0.35890611111111115</c:v>
                </c:pt>
                <c:pt idx="2527">
                  <c:v>0.35891171296296293</c:v>
                </c:pt>
                <c:pt idx="2528">
                  <c:v>0.3589173263888889</c:v>
                </c:pt>
                <c:pt idx="2529">
                  <c:v>0.35892311342592592</c:v>
                </c:pt>
                <c:pt idx="2530">
                  <c:v>0.35892871527777781</c:v>
                </c:pt>
                <c:pt idx="2531">
                  <c:v>0.35893420138888893</c:v>
                </c:pt>
                <c:pt idx="2532">
                  <c:v>0.35893980324074071</c:v>
                </c:pt>
                <c:pt idx="2533">
                  <c:v>0.35894559027777778</c:v>
                </c:pt>
                <c:pt idx="2534">
                  <c:v>0.3589512037037037</c:v>
                </c:pt>
                <c:pt idx="2535">
                  <c:v>0.35895680555555559</c:v>
                </c:pt>
                <c:pt idx="2536">
                  <c:v>0.35896229166666666</c:v>
                </c:pt>
                <c:pt idx="2537">
                  <c:v>0.35896789351851854</c:v>
                </c:pt>
                <c:pt idx="2538">
                  <c:v>0.35897356481481485</c:v>
                </c:pt>
                <c:pt idx="2539">
                  <c:v>0.35897916666666668</c:v>
                </c:pt>
                <c:pt idx="2540">
                  <c:v>0.35898476851851852</c:v>
                </c:pt>
                <c:pt idx="2541">
                  <c:v>0.35899038194444444</c:v>
                </c:pt>
                <c:pt idx="2542">
                  <c:v>0.35899598379629633</c:v>
                </c:pt>
                <c:pt idx="2543">
                  <c:v>0.35900159722222225</c:v>
                </c:pt>
                <c:pt idx="2544">
                  <c:v>0.35900719907407402</c:v>
                </c:pt>
                <c:pt idx="2545">
                  <c:v>0.35901280092592591</c:v>
                </c:pt>
                <c:pt idx="2546">
                  <c:v>0.35901858796296299</c:v>
                </c:pt>
                <c:pt idx="2547">
                  <c:v>0.35902438657407409</c:v>
                </c:pt>
                <c:pt idx="2548">
                  <c:v>0.35902998842592587</c:v>
                </c:pt>
                <c:pt idx="2549">
                  <c:v>0.35903559027777776</c:v>
                </c:pt>
                <c:pt idx="2550">
                  <c:v>0.35904120370370368</c:v>
                </c:pt>
                <c:pt idx="2551">
                  <c:v>0.35904671296296292</c:v>
                </c:pt>
                <c:pt idx="2552">
                  <c:v>0.3590523263888889</c:v>
                </c:pt>
                <c:pt idx="2553">
                  <c:v>0.35905806712962968</c:v>
                </c:pt>
                <c:pt idx="2554">
                  <c:v>0.35906368055555554</c:v>
                </c:pt>
                <c:pt idx="2555">
                  <c:v>0.35906928240740738</c:v>
                </c:pt>
                <c:pt idx="2556">
                  <c:v>0.35907489583333335</c:v>
                </c:pt>
                <c:pt idx="2557">
                  <c:v>0.35908049768518518</c:v>
                </c:pt>
                <c:pt idx="2558">
                  <c:v>0.35908609953703707</c:v>
                </c:pt>
                <c:pt idx="2559">
                  <c:v>0.35909171296296294</c:v>
                </c:pt>
                <c:pt idx="2560">
                  <c:v>0.3590989467592593</c:v>
                </c:pt>
                <c:pt idx="2561">
                  <c:v>0.35910473379629626</c:v>
                </c:pt>
                <c:pt idx="2562">
                  <c:v>0.35911033564814815</c:v>
                </c:pt>
                <c:pt idx="2563">
                  <c:v>0.3591158333333333</c:v>
                </c:pt>
                <c:pt idx="2564">
                  <c:v>0.35912128472222221</c:v>
                </c:pt>
                <c:pt idx="2565">
                  <c:v>0.35912707175925923</c:v>
                </c:pt>
                <c:pt idx="2566">
                  <c:v>0.35913268518518521</c:v>
                </c:pt>
                <c:pt idx="2567">
                  <c:v>0.35913828703703704</c:v>
                </c:pt>
                <c:pt idx="2568">
                  <c:v>0.35914371527777783</c:v>
                </c:pt>
                <c:pt idx="2569">
                  <c:v>0.3591492824074074</c:v>
                </c:pt>
                <c:pt idx="2570">
                  <c:v>0.35915474537037034</c:v>
                </c:pt>
                <c:pt idx="2571">
                  <c:v>0.35916035879629632</c:v>
                </c:pt>
                <c:pt idx="2572">
                  <c:v>0.35916631944444449</c:v>
                </c:pt>
                <c:pt idx="2573">
                  <c:v>0.35917193287037036</c:v>
                </c:pt>
                <c:pt idx="2574">
                  <c:v>0.35917771990740738</c:v>
                </c:pt>
                <c:pt idx="2575">
                  <c:v>0.35918350694444445</c:v>
                </c:pt>
                <c:pt idx="2576">
                  <c:v>0.35918929398148153</c:v>
                </c:pt>
                <c:pt idx="2577">
                  <c:v>0.35919508101851849</c:v>
                </c:pt>
                <c:pt idx="2578">
                  <c:v>0.35920086805555557</c:v>
                </c:pt>
                <c:pt idx="2579">
                  <c:v>0.35920640046296293</c:v>
                </c:pt>
                <c:pt idx="2580">
                  <c:v>0.3592121875</c:v>
                </c:pt>
                <c:pt idx="2581">
                  <c:v>0.35921797453703702</c:v>
                </c:pt>
                <c:pt idx="2582">
                  <c:v>0.359223587962963</c:v>
                </c:pt>
                <c:pt idx="2583">
                  <c:v>0.35922937500000002</c:v>
                </c:pt>
                <c:pt idx="2584">
                  <c:v>0.35923497685185185</c:v>
                </c:pt>
                <c:pt idx="2585">
                  <c:v>0.35924076388888887</c:v>
                </c:pt>
                <c:pt idx="2586">
                  <c:v>0.35924655092592594</c:v>
                </c:pt>
                <c:pt idx="2587">
                  <c:v>0.35925233796296291</c:v>
                </c:pt>
                <c:pt idx="2588">
                  <c:v>0.35925795138888889</c:v>
                </c:pt>
                <c:pt idx="2589">
                  <c:v>0.3592637384259259</c:v>
                </c:pt>
                <c:pt idx="2590">
                  <c:v>0.35926934027777779</c:v>
                </c:pt>
                <c:pt idx="2591">
                  <c:v>0.35927512731481487</c:v>
                </c:pt>
                <c:pt idx="2592">
                  <c:v>0.35928072916666665</c:v>
                </c:pt>
                <c:pt idx="2593">
                  <c:v>0.35928651620370372</c:v>
                </c:pt>
                <c:pt idx="2594">
                  <c:v>0.35929212962962964</c:v>
                </c:pt>
                <c:pt idx="2595">
                  <c:v>0.35929773148148153</c:v>
                </c:pt>
                <c:pt idx="2596">
                  <c:v>0.3593033449074074</c:v>
                </c:pt>
                <c:pt idx="2597">
                  <c:v>0.35930894675925923</c:v>
                </c:pt>
                <c:pt idx="2598">
                  <c:v>0.35931454861111112</c:v>
                </c:pt>
                <c:pt idx="2599">
                  <c:v>0.35932016203703704</c:v>
                </c:pt>
                <c:pt idx="2600">
                  <c:v>0.35932576388888887</c:v>
                </c:pt>
                <c:pt idx="2601">
                  <c:v>0.35933137731481479</c:v>
                </c:pt>
                <c:pt idx="2602">
                  <c:v>0.35933697916666668</c:v>
                </c:pt>
                <c:pt idx="2603">
                  <c:v>0.35934258101851851</c:v>
                </c:pt>
                <c:pt idx="2604">
                  <c:v>0.35934819444444449</c:v>
                </c:pt>
                <c:pt idx="2605">
                  <c:v>0.35935524305555555</c:v>
                </c:pt>
                <c:pt idx="2606">
                  <c:v>0.35936085648148147</c:v>
                </c:pt>
                <c:pt idx="2607">
                  <c:v>0.35936645833333336</c:v>
                </c:pt>
                <c:pt idx="2608">
                  <c:v>0.35937206018518514</c:v>
                </c:pt>
                <c:pt idx="2609">
                  <c:v>0.35937767361111111</c:v>
                </c:pt>
                <c:pt idx="2610">
                  <c:v>0.35938327546296295</c:v>
                </c:pt>
                <c:pt idx="2611">
                  <c:v>0.35938888888888892</c:v>
                </c:pt>
                <c:pt idx="2612">
                  <c:v>0.35939449074074076</c:v>
                </c:pt>
                <c:pt idx="2613">
                  <c:v>0.35940009259259259</c:v>
                </c:pt>
                <c:pt idx="2614">
                  <c:v>0.35940570601851851</c:v>
                </c:pt>
                <c:pt idx="2615">
                  <c:v>0.3594113078703704</c:v>
                </c:pt>
                <c:pt idx="2616">
                  <c:v>0.35941692129629632</c:v>
                </c:pt>
                <c:pt idx="2617">
                  <c:v>0.3594225231481481</c:v>
                </c:pt>
                <c:pt idx="2618">
                  <c:v>0.35942812499999999</c:v>
                </c:pt>
                <c:pt idx="2619">
                  <c:v>0.35943373842592591</c:v>
                </c:pt>
                <c:pt idx="2620">
                  <c:v>0.3594393402777778</c:v>
                </c:pt>
                <c:pt idx="2621">
                  <c:v>0.35944495370370372</c:v>
                </c:pt>
                <c:pt idx="2622">
                  <c:v>0.35945055555555555</c:v>
                </c:pt>
                <c:pt idx="2623">
                  <c:v>0.35945605324074076</c:v>
                </c:pt>
                <c:pt idx="2624">
                  <c:v>0.35946165509259259</c:v>
                </c:pt>
                <c:pt idx="2625">
                  <c:v>0.35946726851851851</c:v>
                </c:pt>
                <c:pt idx="2626">
                  <c:v>0.3594728703703704</c:v>
                </c:pt>
                <c:pt idx="2627">
                  <c:v>0.35947848379629632</c:v>
                </c:pt>
                <c:pt idx="2628">
                  <c:v>0.35948402777777777</c:v>
                </c:pt>
                <c:pt idx="2629">
                  <c:v>0.35948962962962966</c:v>
                </c:pt>
                <c:pt idx="2630">
                  <c:v>0.35949537037037033</c:v>
                </c:pt>
                <c:pt idx="2631">
                  <c:v>0.3595011574074074</c:v>
                </c:pt>
                <c:pt idx="2632">
                  <c:v>0.35950675925925929</c:v>
                </c:pt>
                <c:pt idx="2633">
                  <c:v>0.35951236111111112</c:v>
                </c:pt>
                <c:pt idx="2634">
                  <c:v>0.35951814814814814</c:v>
                </c:pt>
                <c:pt idx="2635">
                  <c:v>0.35952393518518516</c:v>
                </c:pt>
                <c:pt idx="2636">
                  <c:v>0.35952954861111114</c:v>
                </c:pt>
                <c:pt idx="2637">
                  <c:v>0.35953515046296297</c:v>
                </c:pt>
                <c:pt idx="2638">
                  <c:v>0.35954076388888884</c:v>
                </c:pt>
                <c:pt idx="2639">
                  <c:v>0.35954636574074073</c:v>
                </c:pt>
                <c:pt idx="2640">
                  <c:v>0.35955196759259261</c:v>
                </c:pt>
                <c:pt idx="2641">
                  <c:v>0.35955758101851854</c:v>
                </c:pt>
                <c:pt idx="2642">
                  <c:v>0.35956318287037042</c:v>
                </c:pt>
                <c:pt idx="2643">
                  <c:v>0.35956879629629629</c:v>
                </c:pt>
                <c:pt idx="2644">
                  <c:v>0.35957439814814812</c:v>
                </c:pt>
                <c:pt idx="2645">
                  <c:v>0.3595801851851852</c:v>
                </c:pt>
                <c:pt idx="2646">
                  <c:v>0.35958578703703709</c:v>
                </c:pt>
                <c:pt idx="2647">
                  <c:v>0.35959140046296295</c:v>
                </c:pt>
                <c:pt idx="2648">
                  <c:v>0.35959700231481478</c:v>
                </c:pt>
                <c:pt idx="2649">
                  <c:v>0.35960423611111114</c:v>
                </c:pt>
                <c:pt idx="2650">
                  <c:v>0.35960984953703701</c:v>
                </c:pt>
                <c:pt idx="2651">
                  <c:v>0.3596154513888889</c:v>
                </c:pt>
                <c:pt idx="2652">
                  <c:v>0.35962105324074073</c:v>
                </c:pt>
                <c:pt idx="2653">
                  <c:v>0.35962666666666671</c:v>
                </c:pt>
                <c:pt idx="2654">
                  <c:v>0.35963226851851848</c:v>
                </c:pt>
                <c:pt idx="2655">
                  <c:v>0.35963729166666664</c:v>
                </c:pt>
                <c:pt idx="2656">
                  <c:v>0.35964290509259261</c:v>
                </c:pt>
                <c:pt idx="2657">
                  <c:v>0.35964850694444445</c:v>
                </c:pt>
                <c:pt idx="2658">
                  <c:v>0.35965410879629628</c:v>
                </c:pt>
                <c:pt idx="2659">
                  <c:v>0.3596597222222222</c:v>
                </c:pt>
                <c:pt idx="2660">
                  <c:v>0.35966550925925928</c:v>
                </c:pt>
                <c:pt idx="2661">
                  <c:v>0.35967111111111111</c:v>
                </c:pt>
                <c:pt idx="2662">
                  <c:v>0.35967689814814818</c:v>
                </c:pt>
                <c:pt idx="2663">
                  <c:v>0.35968251157407405</c:v>
                </c:pt>
                <c:pt idx="2664">
                  <c:v>0.35968834490740736</c:v>
                </c:pt>
                <c:pt idx="2665">
                  <c:v>0.35969395833333334</c:v>
                </c:pt>
                <c:pt idx="2666">
                  <c:v>0.35969956018518517</c:v>
                </c:pt>
                <c:pt idx="2667">
                  <c:v>0.35970516203703706</c:v>
                </c:pt>
                <c:pt idx="2668">
                  <c:v>0.35971077546296293</c:v>
                </c:pt>
                <c:pt idx="2669">
                  <c:v>0.35971637731481482</c:v>
                </c:pt>
                <c:pt idx="2670">
                  <c:v>0.35972184027777776</c:v>
                </c:pt>
                <c:pt idx="2671">
                  <c:v>0.35972714120370369</c:v>
                </c:pt>
                <c:pt idx="2672">
                  <c:v>0.35973292824074071</c:v>
                </c:pt>
                <c:pt idx="2673">
                  <c:v>0.35973856481481481</c:v>
                </c:pt>
                <c:pt idx="2674">
                  <c:v>0.35974435185185188</c:v>
                </c:pt>
                <c:pt idx="2675">
                  <c:v>0.35974995370370372</c:v>
                </c:pt>
                <c:pt idx="2676">
                  <c:v>0.35975574074074074</c:v>
                </c:pt>
                <c:pt idx="2677">
                  <c:v>0.35976152777777776</c:v>
                </c:pt>
                <c:pt idx="2678">
                  <c:v>0.35976731481481483</c:v>
                </c:pt>
                <c:pt idx="2679">
                  <c:v>0.35977310185185191</c:v>
                </c:pt>
                <c:pt idx="2680">
                  <c:v>0.35977870370370368</c:v>
                </c:pt>
                <c:pt idx="2681">
                  <c:v>0.35978449074074076</c:v>
                </c:pt>
                <c:pt idx="2682">
                  <c:v>0.35979027777777778</c:v>
                </c:pt>
                <c:pt idx="2683">
                  <c:v>0.35979589120370375</c:v>
                </c:pt>
                <c:pt idx="2684">
                  <c:v>0.35980149305555553</c:v>
                </c:pt>
                <c:pt idx="2685">
                  <c:v>0.35980728009259261</c:v>
                </c:pt>
                <c:pt idx="2686">
                  <c:v>0.35981306712962963</c:v>
                </c:pt>
                <c:pt idx="2687">
                  <c:v>0.3598188541666667</c:v>
                </c:pt>
                <c:pt idx="2688">
                  <c:v>0.35982446759259257</c:v>
                </c:pt>
                <c:pt idx="2689">
                  <c:v>0.35983006944444446</c:v>
                </c:pt>
                <c:pt idx="2690">
                  <c:v>0.35983568287037038</c:v>
                </c:pt>
                <c:pt idx="2691">
                  <c:v>0.35984128472222227</c:v>
                </c:pt>
                <c:pt idx="2692">
                  <c:v>0.35984688657407404</c:v>
                </c:pt>
                <c:pt idx="2693">
                  <c:v>0.3598541203703704</c:v>
                </c:pt>
                <c:pt idx="2694">
                  <c:v>0.35985973379629632</c:v>
                </c:pt>
                <c:pt idx="2695">
                  <c:v>0.3598653356481481</c:v>
                </c:pt>
                <c:pt idx="2696">
                  <c:v>0.35987094907407408</c:v>
                </c:pt>
                <c:pt idx="2697">
                  <c:v>0.35987655092592591</c:v>
                </c:pt>
                <c:pt idx="2698">
                  <c:v>0.3598821527777778</c:v>
                </c:pt>
                <c:pt idx="2699">
                  <c:v>0.35988776620370372</c:v>
                </c:pt>
                <c:pt idx="2700">
                  <c:v>0.35989336805555555</c:v>
                </c:pt>
                <c:pt idx="2701">
                  <c:v>0.35989896990740738</c:v>
                </c:pt>
                <c:pt idx="2702">
                  <c:v>0.35990458333333336</c:v>
                </c:pt>
                <c:pt idx="2703">
                  <c:v>0.35991018518518519</c:v>
                </c:pt>
                <c:pt idx="2704">
                  <c:v>0.35991579861111106</c:v>
                </c:pt>
                <c:pt idx="2705">
                  <c:v>0.35992140046296295</c:v>
                </c:pt>
                <c:pt idx="2706">
                  <c:v>0.35992700231481484</c:v>
                </c:pt>
                <c:pt idx="2707">
                  <c:v>0.35993261574074076</c:v>
                </c:pt>
                <c:pt idx="2708">
                  <c:v>0.35993821759259265</c:v>
                </c:pt>
                <c:pt idx="2709">
                  <c:v>0.35994383101851851</c:v>
                </c:pt>
                <c:pt idx="2710">
                  <c:v>0.35994961805555553</c:v>
                </c:pt>
                <c:pt idx="2711">
                  <c:v>0.35995521990740742</c:v>
                </c:pt>
                <c:pt idx="2712">
                  <c:v>0.35996082175925931</c:v>
                </c:pt>
                <c:pt idx="2713">
                  <c:v>0.35996643518518517</c:v>
                </c:pt>
                <c:pt idx="2714">
                  <c:v>0.35997222222222219</c:v>
                </c:pt>
                <c:pt idx="2715">
                  <c:v>0.35997782407407408</c:v>
                </c:pt>
                <c:pt idx="2716">
                  <c:v>0.3599834375</c:v>
                </c:pt>
                <c:pt idx="2717">
                  <c:v>0.35998903935185184</c:v>
                </c:pt>
                <c:pt idx="2718">
                  <c:v>0.35999482638888886</c:v>
                </c:pt>
                <c:pt idx="2719">
                  <c:v>0.36000061342592593</c:v>
                </c:pt>
                <c:pt idx="2720">
                  <c:v>0.36000601851851854</c:v>
                </c:pt>
                <c:pt idx="2721">
                  <c:v>0.36001216435185185</c:v>
                </c:pt>
                <c:pt idx="2722">
                  <c:v>0.36001795138888887</c:v>
                </c:pt>
                <c:pt idx="2723">
                  <c:v>0.36002356481481484</c:v>
                </c:pt>
                <c:pt idx="2724">
                  <c:v>0.36002935185185186</c:v>
                </c:pt>
                <c:pt idx="2725">
                  <c:v>0.36003513888888888</c:v>
                </c:pt>
                <c:pt idx="2726">
                  <c:v>0.3600409259259259</c:v>
                </c:pt>
                <c:pt idx="2727">
                  <c:v>0.36004652777777779</c:v>
                </c:pt>
                <c:pt idx="2728">
                  <c:v>0.36005214120370371</c:v>
                </c:pt>
                <c:pt idx="2729">
                  <c:v>0.36005774305555555</c:v>
                </c:pt>
                <c:pt idx="2730">
                  <c:v>0.36006353009259257</c:v>
                </c:pt>
                <c:pt idx="2731">
                  <c:v>0.36006913194444445</c:v>
                </c:pt>
                <c:pt idx="2732">
                  <c:v>0.36007474537037037</c:v>
                </c:pt>
                <c:pt idx="2733">
                  <c:v>0.36008034722222221</c:v>
                </c:pt>
                <c:pt idx="2734">
                  <c:v>0.36008613425925923</c:v>
                </c:pt>
                <c:pt idx="2735">
                  <c:v>0.3600919212962963</c:v>
                </c:pt>
                <c:pt idx="2736">
                  <c:v>0.36009753472222222</c:v>
                </c:pt>
                <c:pt idx="2737">
                  <c:v>0.36010313657407406</c:v>
                </c:pt>
                <c:pt idx="2738">
                  <c:v>0.36011040509259257</c:v>
                </c:pt>
                <c:pt idx="2739">
                  <c:v>0.36011601851851854</c:v>
                </c:pt>
                <c:pt idx="2740">
                  <c:v>0.36012162037037038</c:v>
                </c:pt>
                <c:pt idx="2741">
                  <c:v>0.3601274074074074</c:v>
                </c:pt>
                <c:pt idx="2742">
                  <c:v>0.36013319444444442</c:v>
                </c:pt>
                <c:pt idx="2743">
                  <c:v>0.36013898148148149</c:v>
                </c:pt>
                <c:pt idx="2744">
                  <c:v>0.36014459490740741</c:v>
                </c:pt>
                <c:pt idx="2745">
                  <c:v>0.36015019675925924</c:v>
                </c:pt>
                <c:pt idx="2746">
                  <c:v>0.36015598379629626</c:v>
                </c:pt>
                <c:pt idx="2747">
                  <c:v>0.36016177083333334</c:v>
                </c:pt>
                <c:pt idx="2748">
                  <c:v>0.36016755787037041</c:v>
                </c:pt>
                <c:pt idx="2749">
                  <c:v>0.36017307870370369</c:v>
                </c:pt>
                <c:pt idx="2750">
                  <c:v>0.36017886574074076</c:v>
                </c:pt>
                <c:pt idx="2751">
                  <c:v>0.36018465277777773</c:v>
                </c:pt>
                <c:pt idx="2752">
                  <c:v>0.36019025462962961</c:v>
                </c:pt>
                <c:pt idx="2753">
                  <c:v>0.36019604166666669</c:v>
                </c:pt>
                <c:pt idx="2754">
                  <c:v>0.36020201388888889</c:v>
                </c:pt>
                <c:pt idx="2755">
                  <c:v>0.36020780092592591</c:v>
                </c:pt>
                <c:pt idx="2756">
                  <c:v>0.36021340277777775</c:v>
                </c:pt>
                <c:pt idx="2757">
                  <c:v>0.36021920138888891</c:v>
                </c:pt>
                <c:pt idx="2758">
                  <c:v>0.36022498842592593</c:v>
                </c:pt>
                <c:pt idx="2759">
                  <c:v>0.36023077546296295</c:v>
                </c:pt>
                <c:pt idx="2760">
                  <c:v>0.36023656249999997</c:v>
                </c:pt>
                <c:pt idx="2761">
                  <c:v>0.36024234953703704</c:v>
                </c:pt>
                <c:pt idx="2762">
                  <c:v>0.36024795138888893</c:v>
                </c:pt>
                <c:pt idx="2763">
                  <c:v>0.3602537384259259</c:v>
                </c:pt>
                <c:pt idx="2764">
                  <c:v>0.36025952546296297</c:v>
                </c:pt>
                <c:pt idx="2765">
                  <c:v>0.3602651273148148</c:v>
                </c:pt>
                <c:pt idx="2766">
                  <c:v>0.36027091435185188</c:v>
                </c:pt>
                <c:pt idx="2767">
                  <c:v>0.36027670138888884</c:v>
                </c:pt>
                <c:pt idx="2768">
                  <c:v>0.36028231481481482</c:v>
                </c:pt>
                <c:pt idx="2769">
                  <c:v>0.36028791666666665</c:v>
                </c:pt>
                <c:pt idx="2770">
                  <c:v>0.36029370370370373</c:v>
                </c:pt>
                <c:pt idx="2771">
                  <c:v>0.36029931712962959</c:v>
                </c:pt>
                <c:pt idx="2772">
                  <c:v>0.36030491898148148</c:v>
                </c:pt>
                <c:pt idx="2773">
                  <c:v>0.36031052083333331</c:v>
                </c:pt>
                <c:pt idx="2774">
                  <c:v>0.36031630787037039</c:v>
                </c:pt>
                <c:pt idx="2775">
                  <c:v>0.36032192129629631</c:v>
                </c:pt>
                <c:pt idx="2776">
                  <c:v>0.36032752314814814</c:v>
                </c:pt>
                <c:pt idx="2777">
                  <c:v>0.36033331018518516</c:v>
                </c:pt>
                <c:pt idx="2778">
                  <c:v>0.36033891203703705</c:v>
                </c:pt>
                <c:pt idx="2779">
                  <c:v>0.36034452546296297</c:v>
                </c:pt>
                <c:pt idx="2780">
                  <c:v>0.36035031249999999</c:v>
                </c:pt>
                <c:pt idx="2781">
                  <c:v>0.36035609953703701</c:v>
                </c:pt>
                <c:pt idx="2782">
                  <c:v>0.36036333333333337</c:v>
                </c:pt>
                <c:pt idx="2783">
                  <c:v>0.36036893518518515</c:v>
                </c:pt>
                <c:pt idx="2784">
                  <c:v>0.36037453703703703</c:v>
                </c:pt>
                <c:pt idx="2785">
                  <c:v>0.36038015046296296</c:v>
                </c:pt>
                <c:pt idx="2786">
                  <c:v>0.36038593750000003</c:v>
                </c:pt>
                <c:pt idx="2787">
                  <c:v>0.36039153935185181</c:v>
                </c:pt>
                <c:pt idx="2788">
                  <c:v>0.36039715277777779</c:v>
                </c:pt>
                <c:pt idx="2789">
                  <c:v>0.36040275462962962</c:v>
                </c:pt>
                <c:pt idx="2790">
                  <c:v>0.36040854166666669</c:v>
                </c:pt>
                <c:pt idx="2791">
                  <c:v>0.36041414351851847</c:v>
                </c:pt>
                <c:pt idx="2792">
                  <c:v>0.36041940972222219</c:v>
                </c:pt>
                <c:pt idx="2793">
                  <c:v>0.36042502314814812</c:v>
                </c:pt>
                <c:pt idx="2794">
                  <c:v>0.36043081018518519</c:v>
                </c:pt>
                <c:pt idx="2795">
                  <c:v>0.36043641203703708</c:v>
                </c:pt>
                <c:pt idx="2796">
                  <c:v>0.36044201388888886</c:v>
                </c:pt>
                <c:pt idx="2797">
                  <c:v>0.36044762731481478</c:v>
                </c:pt>
                <c:pt idx="2798">
                  <c:v>0.36045341435185185</c:v>
                </c:pt>
                <c:pt idx="2799">
                  <c:v>0.36045901620370374</c:v>
                </c:pt>
                <c:pt idx="2800">
                  <c:v>0.36046462962962966</c:v>
                </c:pt>
                <c:pt idx="2801">
                  <c:v>0.36047023148148144</c:v>
                </c:pt>
                <c:pt idx="2802">
                  <c:v>0.36047601851851852</c:v>
                </c:pt>
                <c:pt idx="2803">
                  <c:v>0.3604816203703704</c:v>
                </c:pt>
                <c:pt idx="2804">
                  <c:v>0.36048723379629632</c:v>
                </c:pt>
                <c:pt idx="2805">
                  <c:v>0.36049302083333329</c:v>
                </c:pt>
                <c:pt idx="2806">
                  <c:v>0.36049822916666668</c:v>
                </c:pt>
                <c:pt idx="2807">
                  <c:v>0.3605040162037037</c:v>
                </c:pt>
                <c:pt idx="2808">
                  <c:v>0.36050980324074072</c:v>
                </c:pt>
                <c:pt idx="2809">
                  <c:v>0.36051559027777774</c:v>
                </c:pt>
                <c:pt idx="2810">
                  <c:v>0.36052137731481482</c:v>
                </c:pt>
                <c:pt idx="2811">
                  <c:v>0.36052679398148152</c:v>
                </c:pt>
                <c:pt idx="2812">
                  <c:v>0.3605323958333333</c:v>
                </c:pt>
                <c:pt idx="2813">
                  <c:v>0.36053789351851856</c:v>
                </c:pt>
                <c:pt idx="2814">
                  <c:v>0.36054386574074071</c:v>
                </c:pt>
                <c:pt idx="2815">
                  <c:v>0.36054965277777778</c:v>
                </c:pt>
                <c:pt idx="2816">
                  <c:v>0.3605554398148148</c:v>
                </c:pt>
                <c:pt idx="2817">
                  <c:v>0.36056122685185188</c:v>
                </c:pt>
                <c:pt idx="2818">
                  <c:v>0.36056701388888884</c:v>
                </c:pt>
                <c:pt idx="2819">
                  <c:v>0.36057280092592592</c:v>
                </c:pt>
                <c:pt idx="2820">
                  <c:v>0.36057858796296299</c:v>
                </c:pt>
                <c:pt idx="2821">
                  <c:v>0.36058437500000001</c:v>
                </c:pt>
                <c:pt idx="2822">
                  <c:v>0.36059003472222223</c:v>
                </c:pt>
                <c:pt idx="2823">
                  <c:v>0.36059582175925925</c:v>
                </c:pt>
                <c:pt idx="2824">
                  <c:v>0.36060160879629627</c:v>
                </c:pt>
                <c:pt idx="2825">
                  <c:v>0.36060901620370367</c:v>
                </c:pt>
                <c:pt idx="2826">
                  <c:v>0.36061462962962959</c:v>
                </c:pt>
                <c:pt idx="2827">
                  <c:v>0.36062041666666667</c:v>
                </c:pt>
                <c:pt idx="2828">
                  <c:v>0.36062620370370374</c:v>
                </c:pt>
                <c:pt idx="2829">
                  <c:v>0.3606319907407407</c:v>
                </c:pt>
                <c:pt idx="2830">
                  <c:v>0.36063759259259259</c:v>
                </c:pt>
                <c:pt idx="2831">
                  <c:v>0.36064319444444443</c:v>
                </c:pt>
                <c:pt idx="2832">
                  <c:v>0.3606489814814815</c:v>
                </c:pt>
                <c:pt idx="2833">
                  <c:v>0.36065427083333335</c:v>
                </c:pt>
                <c:pt idx="2834">
                  <c:v>0.36066005787037042</c:v>
                </c:pt>
                <c:pt idx="2835">
                  <c:v>0.36066584490740738</c:v>
                </c:pt>
                <c:pt idx="2836">
                  <c:v>0.36067144675925927</c:v>
                </c:pt>
                <c:pt idx="2837">
                  <c:v>0.36067723379629629</c:v>
                </c:pt>
                <c:pt idx="2838">
                  <c:v>0.36068302083333337</c:v>
                </c:pt>
                <c:pt idx="2839">
                  <c:v>0.36068880787037033</c:v>
                </c:pt>
                <c:pt idx="2840">
                  <c:v>0.36069459490740741</c:v>
                </c:pt>
                <c:pt idx="2841">
                  <c:v>0.36070038194444448</c:v>
                </c:pt>
                <c:pt idx="2842">
                  <c:v>0.36070616898148145</c:v>
                </c:pt>
                <c:pt idx="2843">
                  <c:v>0.36071177083333333</c:v>
                </c:pt>
                <c:pt idx="2844">
                  <c:v>0.36071756944444444</c:v>
                </c:pt>
                <c:pt idx="2845">
                  <c:v>0.36072317129629633</c:v>
                </c:pt>
                <c:pt idx="2846">
                  <c:v>0.36072895833333335</c:v>
                </c:pt>
                <c:pt idx="2847">
                  <c:v>0.36073456018518518</c:v>
                </c:pt>
                <c:pt idx="2848">
                  <c:v>0.3607403472222222</c:v>
                </c:pt>
                <c:pt idx="2849">
                  <c:v>0.36074613425925928</c:v>
                </c:pt>
                <c:pt idx="2850">
                  <c:v>0.36075192129629635</c:v>
                </c:pt>
                <c:pt idx="2851">
                  <c:v>0.36075770833333332</c:v>
                </c:pt>
                <c:pt idx="2852">
                  <c:v>0.36076349537037039</c:v>
                </c:pt>
                <c:pt idx="2853">
                  <c:v>0.36076928240740741</c:v>
                </c:pt>
                <c:pt idx="2854">
                  <c:v>0.36077506944444443</c:v>
                </c:pt>
                <c:pt idx="2855">
                  <c:v>0.36078068287037035</c:v>
                </c:pt>
                <c:pt idx="2856">
                  <c:v>0.36078646990740743</c:v>
                </c:pt>
                <c:pt idx="2857">
                  <c:v>0.36079207175925926</c:v>
                </c:pt>
                <c:pt idx="2858">
                  <c:v>0.36079768518518524</c:v>
                </c:pt>
                <c:pt idx="2859">
                  <c:v>0.3608034722222222</c:v>
                </c:pt>
                <c:pt idx="2860">
                  <c:v>0.36080925925925927</c:v>
                </c:pt>
                <c:pt idx="2861">
                  <c:v>0.36081486111111111</c:v>
                </c:pt>
                <c:pt idx="2862">
                  <c:v>0.36082064814814818</c:v>
                </c:pt>
                <c:pt idx="2863">
                  <c:v>0.36082626157407405</c:v>
                </c:pt>
                <c:pt idx="2864">
                  <c:v>0.36083186342592594</c:v>
                </c:pt>
                <c:pt idx="2865">
                  <c:v>0.36083928240740742</c:v>
                </c:pt>
                <c:pt idx="2866">
                  <c:v>0.36084488425925926</c:v>
                </c:pt>
                <c:pt idx="2867">
                  <c:v>0.36085048611111109</c:v>
                </c:pt>
                <c:pt idx="2868">
                  <c:v>0.36085609953703707</c:v>
                </c:pt>
                <c:pt idx="2869">
                  <c:v>0.3608617013888889</c:v>
                </c:pt>
                <c:pt idx="2870">
                  <c:v>0.36086731481481477</c:v>
                </c:pt>
                <c:pt idx="2871">
                  <c:v>0.36087291666666665</c:v>
                </c:pt>
                <c:pt idx="2872">
                  <c:v>0.36087870370370373</c:v>
                </c:pt>
                <c:pt idx="2873">
                  <c:v>0.36088430555555556</c:v>
                </c:pt>
                <c:pt idx="2874">
                  <c:v>0.36088991898148143</c:v>
                </c:pt>
                <c:pt idx="2875">
                  <c:v>0.36089624999999997</c:v>
                </c:pt>
                <c:pt idx="2876">
                  <c:v>0.36090185185185186</c:v>
                </c:pt>
                <c:pt idx="2877">
                  <c:v>0.36090745370370375</c:v>
                </c:pt>
                <c:pt idx="2878">
                  <c:v>0.36091306712962962</c:v>
                </c:pt>
                <c:pt idx="2879">
                  <c:v>0.36091866898148145</c:v>
                </c:pt>
                <c:pt idx="2880">
                  <c:v>0.36092428240740743</c:v>
                </c:pt>
                <c:pt idx="2881">
                  <c:v>0.36093006944444445</c:v>
                </c:pt>
                <c:pt idx="2882">
                  <c:v>0.36093557870370369</c:v>
                </c:pt>
                <c:pt idx="2883">
                  <c:v>0.36094118055555557</c:v>
                </c:pt>
                <c:pt idx="2884">
                  <c:v>0.3609468287037037</c:v>
                </c:pt>
                <c:pt idx="2885">
                  <c:v>0.36095244212962968</c:v>
                </c:pt>
                <c:pt idx="2886">
                  <c:v>0.36095804398148146</c:v>
                </c:pt>
                <c:pt idx="2887">
                  <c:v>0.36096383101851853</c:v>
                </c:pt>
                <c:pt idx="2888">
                  <c:v>0.36096944444444445</c:v>
                </c:pt>
                <c:pt idx="2889">
                  <c:v>0.36097504629629634</c:v>
                </c:pt>
                <c:pt idx="2890">
                  <c:v>0.36098083333333331</c:v>
                </c:pt>
                <c:pt idx="2891">
                  <c:v>0.36098644675925923</c:v>
                </c:pt>
                <c:pt idx="2892">
                  <c:v>0.36099204861111112</c:v>
                </c:pt>
                <c:pt idx="2893">
                  <c:v>0.36099783564814819</c:v>
                </c:pt>
                <c:pt idx="2894">
                  <c:v>0.36100343749999997</c:v>
                </c:pt>
                <c:pt idx="2895">
                  <c:v>0.36100905092592589</c:v>
                </c:pt>
                <c:pt idx="2896">
                  <c:v>0.36101483796296296</c:v>
                </c:pt>
                <c:pt idx="2897">
                  <c:v>0.3610203472222222</c:v>
                </c:pt>
                <c:pt idx="2898">
                  <c:v>0.36102758101851856</c:v>
                </c:pt>
                <c:pt idx="2899">
                  <c:v>0.36103318287037034</c:v>
                </c:pt>
                <c:pt idx="2900">
                  <c:v>0.36103879629629626</c:v>
                </c:pt>
                <c:pt idx="2901">
                  <c:v>0.36104439814814815</c:v>
                </c:pt>
                <c:pt idx="2902">
                  <c:v>0.36104980324074076</c:v>
                </c:pt>
                <c:pt idx="2903">
                  <c:v>0.36105559027777773</c:v>
                </c:pt>
                <c:pt idx="2904">
                  <c:v>0.36106133101851851</c:v>
                </c:pt>
                <c:pt idx="2905">
                  <c:v>0.36106693287037039</c:v>
                </c:pt>
                <c:pt idx="2906">
                  <c:v>0.36107280092592592</c:v>
                </c:pt>
                <c:pt idx="2907">
                  <c:v>0.36107858796296299</c:v>
                </c:pt>
                <c:pt idx="2908">
                  <c:v>0.36108429398148151</c:v>
                </c:pt>
                <c:pt idx="2909">
                  <c:v>0.36108969907407412</c:v>
                </c:pt>
                <c:pt idx="2910">
                  <c:v>0.3610953009259259</c:v>
                </c:pt>
                <c:pt idx="2911">
                  <c:v>0.36110019675925925</c:v>
                </c:pt>
                <c:pt idx="2912">
                  <c:v>0.36110579861111108</c:v>
                </c:pt>
                <c:pt idx="2913">
                  <c:v>0.36111141203703706</c:v>
                </c:pt>
                <c:pt idx="2914">
                  <c:v>0.36111719907407408</c:v>
                </c:pt>
                <c:pt idx="2915">
                  <c:v>0.36112280092592591</c:v>
                </c:pt>
                <c:pt idx="2916">
                  <c:v>0.36112858796296293</c:v>
                </c:pt>
                <c:pt idx="2917">
                  <c:v>0.36113418981481482</c:v>
                </c:pt>
                <c:pt idx="2918">
                  <c:v>0.36113950231481479</c:v>
                </c:pt>
                <c:pt idx="2919">
                  <c:v>0.36114511574074076</c:v>
                </c:pt>
                <c:pt idx="2920">
                  <c:v>0.3611507175925926</c:v>
                </c:pt>
                <c:pt idx="2921">
                  <c:v>0.36115650462962962</c:v>
                </c:pt>
                <c:pt idx="2922">
                  <c:v>0.36116210648148145</c:v>
                </c:pt>
                <c:pt idx="2923">
                  <c:v>0.36116771990740743</c:v>
                </c:pt>
                <c:pt idx="2924">
                  <c:v>0.36117332175925926</c:v>
                </c:pt>
                <c:pt idx="2925">
                  <c:v>0.36117910879629633</c:v>
                </c:pt>
                <c:pt idx="2926">
                  <c:v>0.3611847222222222</c:v>
                </c:pt>
                <c:pt idx="2927">
                  <c:v>0.36119032407407409</c:v>
                </c:pt>
                <c:pt idx="2928">
                  <c:v>0.36119592592592592</c:v>
                </c:pt>
                <c:pt idx="2929">
                  <c:v>0.361201712962963</c:v>
                </c:pt>
                <c:pt idx="2930">
                  <c:v>0.36120768518518515</c:v>
                </c:pt>
                <c:pt idx="2931">
                  <c:v>0.3612149189814815</c:v>
                </c:pt>
                <c:pt idx="2932">
                  <c:v>0.36122070601851847</c:v>
                </c:pt>
                <c:pt idx="2933">
                  <c:v>0.36122631944444444</c:v>
                </c:pt>
                <c:pt idx="2934">
                  <c:v>0.36123192129629628</c:v>
                </c:pt>
                <c:pt idx="2935">
                  <c:v>0.36123770833333335</c:v>
                </c:pt>
                <c:pt idx="2936">
                  <c:v>0.36124331018518524</c:v>
                </c:pt>
                <c:pt idx="2937">
                  <c:v>0.36124892361111111</c:v>
                </c:pt>
                <c:pt idx="2938">
                  <c:v>0.36125471064814813</c:v>
                </c:pt>
                <c:pt idx="2939">
                  <c:v>0.36126031250000001</c:v>
                </c:pt>
                <c:pt idx="2940">
                  <c:v>0.36126609953703709</c:v>
                </c:pt>
                <c:pt idx="2941">
                  <c:v>0.36127188657407405</c:v>
                </c:pt>
                <c:pt idx="2942">
                  <c:v>0.36127749999999997</c:v>
                </c:pt>
                <c:pt idx="2943">
                  <c:v>0.36128328703703705</c:v>
                </c:pt>
                <c:pt idx="2944">
                  <c:v>0.36128888888888894</c:v>
                </c:pt>
                <c:pt idx="2945">
                  <c:v>0.3612946759259259</c:v>
                </c:pt>
                <c:pt idx="2946">
                  <c:v>0.36130064814814816</c:v>
                </c:pt>
                <c:pt idx="2947">
                  <c:v>0.36130625</c:v>
                </c:pt>
                <c:pt idx="2948">
                  <c:v>0.36131203703703707</c:v>
                </c:pt>
                <c:pt idx="2949">
                  <c:v>0.36131782407407403</c:v>
                </c:pt>
                <c:pt idx="2950">
                  <c:v>0.36132361111111111</c:v>
                </c:pt>
                <c:pt idx="2951">
                  <c:v>0.36132939814814818</c:v>
                </c:pt>
                <c:pt idx="2952">
                  <c:v>0.36133537037037033</c:v>
                </c:pt>
                <c:pt idx="2953">
                  <c:v>0.36134097222222222</c:v>
                </c:pt>
                <c:pt idx="2954">
                  <c:v>0.36134658564814814</c:v>
                </c:pt>
                <c:pt idx="2955">
                  <c:v>0.36135237268518522</c:v>
                </c:pt>
                <c:pt idx="2956">
                  <c:v>0.36135797453703705</c:v>
                </c:pt>
                <c:pt idx="2957">
                  <c:v>0.36136376157407407</c:v>
                </c:pt>
                <c:pt idx="2958">
                  <c:v>0.36136954861111109</c:v>
                </c:pt>
                <c:pt idx="2959">
                  <c:v>0.36137515046296298</c:v>
                </c:pt>
                <c:pt idx="2960">
                  <c:v>0.3613807638888889</c:v>
                </c:pt>
                <c:pt idx="2961">
                  <c:v>0.36138636574074073</c:v>
                </c:pt>
                <c:pt idx="2962">
                  <c:v>0.36139215277777775</c:v>
                </c:pt>
                <c:pt idx="2963">
                  <c:v>0.36139793981481483</c:v>
                </c:pt>
                <c:pt idx="2964">
                  <c:v>0.36140554398148145</c:v>
                </c:pt>
                <c:pt idx="2965">
                  <c:v>0.36141114583333334</c:v>
                </c:pt>
                <c:pt idx="2966">
                  <c:v>0.36141693287037041</c:v>
                </c:pt>
                <c:pt idx="2967">
                  <c:v>0.36142290509259256</c:v>
                </c:pt>
                <c:pt idx="2968">
                  <c:v>0.36142850694444445</c:v>
                </c:pt>
                <c:pt idx="2969">
                  <c:v>0.36143429398148147</c:v>
                </c:pt>
                <c:pt idx="2970">
                  <c:v>0.36144026620370373</c:v>
                </c:pt>
                <c:pt idx="2971">
                  <c:v>0.36144605324074069</c:v>
                </c:pt>
                <c:pt idx="2972">
                  <c:v>0.36145184027777777</c:v>
                </c:pt>
                <c:pt idx="2973">
                  <c:v>0.36145762731481484</c:v>
                </c:pt>
                <c:pt idx="2974">
                  <c:v>0.36146322916666668</c:v>
                </c:pt>
                <c:pt idx="2975">
                  <c:v>0.3614690162037037</c:v>
                </c:pt>
                <c:pt idx="2976">
                  <c:v>0.3614749884259259</c:v>
                </c:pt>
                <c:pt idx="2977">
                  <c:v>0.36148059027777779</c:v>
                </c:pt>
                <c:pt idx="2978">
                  <c:v>0.36148637731481487</c:v>
                </c:pt>
                <c:pt idx="2979">
                  <c:v>0.36149199074074073</c:v>
                </c:pt>
                <c:pt idx="2980">
                  <c:v>0.36149777777777775</c:v>
                </c:pt>
                <c:pt idx="2981">
                  <c:v>0.36150356481481483</c:v>
                </c:pt>
                <c:pt idx="2982">
                  <c:v>0.361509525462963</c:v>
                </c:pt>
                <c:pt idx="2983">
                  <c:v>0.36151513888888887</c:v>
                </c:pt>
                <c:pt idx="2984">
                  <c:v>0.36152092592592594</c:v>
                </c:pt>
                <c:pt idx="2985">
                  <c:v>0.36152688657407411</c:v>
                </c:pt>
                <c:pt idx="2986">
                  <c:v>0.36153250000000003</c:v>
                </c:pt>
                <c:pt idx="2987">
                  <c:v>0.361538287037037</c:v>
                </c:pt>
                <c:pt idx="2988">
                  <c:v>0.36154400462962966</c:v>
                </c:pt>
                <c:pt idx="2989">
                  <c:v>0.3615495138888889</c:v>
                </c:pt>
                <c:pt idx="2990">
                  <c:v>0.36155512731481482</c:v>
                </c:pt>
                <c:pt idx="2991">
                  <c:v>0.36156043981481484</c:v>
                </c:pt>
                <c:pt idx="2992">
                  <c:v>0.36156622685185186</c:v>
                </c:pt>
                <c:pt idx="2993">
                  <c:v>0.36157189814814816</c:v>
                </c:pt>
                <c:pt idx="2994">
                  <c:v>0.36157769675925927</c:v>
                </c:pt>
                <c:pt idx="2995">
                  <c:v>0.3615832986111111</c:v>
                </c:pt>
                <c:pt idx="2996">
                  <c:v>0.36158891203703702</c:v>
                </c:pt>
                <c:pt idx="2997">
                  <c:v>0.36159451388888891</c:v>
                </c:pt>
                <c:pt idx="2998">
                  <c:v>0.36160193287037035</c:v>
                </c:pt>
                <c:pt idx="2999">
                  <c:v>0.36160771990740742</c:v>
                </c:pt>
                <c:pt idx="3000">
                  <c:v>0.36161350694444444</c:v>
                </c:pt>
                <c:pt idx="3001">
                  <c:v>0.36161965277777774</c:v>
                </c:pt>
                <c:pt idx="3002">
                  <c:v>0.36162541666666664</c:v>
                </c:pt>
                <c:pt idx="3003">
                  <c:v>0.36163101851851853</c:v>
                </c:pt>
                <c:pt idx="3004">
                  <c:v>0.36163680555555561</c:v>
                </c:pt>
                <c:pt idx="3005">
                  <c:v>0.36164259259259257</c:v>
                </c:pt>
                <c:pt idx="3006">
                  <c:v>0.36164837962962965</c:v>
                </c:pt>
                <c:pt idx="3007">
                  <c:v>0.36165416666666667</c:v>
                </c:pt>
                <c:pt idx="3008">
                  <c:v>0.36165995370370374</c:v>
                </c:pt>
                <c:pt idx="3009">
                  <c:v>0.3616657407407407</c:v>
                </c:pt>
                <c:pt idx="3010">
                  <c:v>0.36167153935185187</c:v>
                </c:pt>
                <c:pt idx="3011">
                  <c:v>0.36167732638888889</c:v>
                </c:pt>
                <c:pt idx="3012">
                  <c:v>0.36168311342592596</c:v>
                </c:pt>
                <c:pt idx="3013">
                  <c:v>0.36168871527777774</c:v>
                </c:pt>
                <c:pt idx="3014">
                  <c:v>0.36169450231481481</c:v>
                </c:pt>
                <c:pt idx="3015">
                  <c:v>0.36170028935185189</c:v>
                </c:pt>
                <c:pt idx="3016">
                  <c:v>0.36170626157407404</c:v>
                </c:pt>
                <c:pt idx="3017">
                  <c:v>0.36171186342592593</c:v>
                </c:pt>
                <c:pt idx="3018">
                  <c:v>0.36171746527777776</c:v>
                </c:pt>
                <c:pt idx="3019">
                  <c:v>0.36172307870370374</c:v>
                </c:pt>
                <c:pt idx="3020">
                  <c:v>0.36172886574074076</c:v>
                </c:pt>
                <c:pt idx="3021">
                  <c:v>0.36173465277777778</c:v>
                </c:pt>
                <c:pt idx="3022">
                  <c:v>0.3617404398148148</c:v>
                </c:pt>
                <c:pt idx="3023">
                  <c:v>0.36174622685185187</c:v>
                </c:pt>
                <c:pt idx="3024">
                  <c:v>0.36175182870370365</c:v>
                </c:pt>
                <c:pt idx="3025">
                  <c:v>0.36175761574074072</c:v>
                </c:pt>
                <c:pt idx="3026">
                  <c:v>0.3617634027777778</c:v>
                </c:pt>
                <c:pt idx="3027">
                  <c:v>0.36176918981481482</c:v>
                </c:pt>
                <c:pt idx="3028">
                  <c:v>0.36177480324074079</c:v>
                </c:pt>
                <c:pt idx="3029">
                  <c:v>0.36178059027777776</c:v>
                </c:pt>
                <c:pt idx="3030">
                  <c:v>0.36178620370370368</c:v>
                </c:pt>
                <c:pt idx="3031">
                  <c:v>0.36179380787037035</c:v>
                </c:pt>
                <c:pt idx="3032">
                  <c:v>0.36179940972222219</c:v>
                </c:pt>
                <c:pt idx="3033">
                  <c:v>0.36180501157407408</c:v>
                </c:pt>
                <c:pt idx="3034">
                  <c:v>0.36181079861111115</c:v>
                </c:pt>
                <c:pt idx="3035">
                  <c:v>0.3618167708333333</c:v>
                </c:pt>
                <c:pt idx="3036">
                  <c:v>0.36182255787037038</c:v>
                </c:pt>
                <c:pt idx="3037">
                  <c:v>0.3618283449074074</c:v>
                </c:pt>
                <c:pt idx="3038">
                  <c:v>0.36183413194444447</c:v>
                </c:pt>
                <c:pt idx="3039">
                  <c:v>0.36183991898148143</c:v>
                </c:pt>
                <c:pt idx="3040">
                  <c:v>0.3618458912037037</c:v>
                </c:pt>
                <c:pt idx="3041">
                  <c:v>0.36185149305555558</c:v>
                </c:pt>
                <c:pt idx="3042">
                  <c:v>0.36185710648148151</c:v>
                </c:pt>
                <c:pt idx="3043">
                  <c:v>0.36186306712962962</c:v>
                </c:pt>
                <c:pt idx="3044">
                  <c:v>0.36186868055555554</c:v>
                </c:pt>
                <c:pt idx="3045">
                  <c:v>0.36187428240740743</c:v>
                </c:pt>
                <c:pt idx="3046">
                  <c:v>0.36188025462962964</c:v>
                </c:pt>
                <c:pt idx="3047">
                  <c:v>0.36188585648148147</c:v>
                </c:pt>
                <c:pt idx="3048">
                  <c:v>0.3618914583333333</c:v>
                </c:pt>
                <c:pt idx="3049">
                  <c:v>0.36189743055555557</c:v>
                </c:pt>
                <c:pt idx="3050">
                  <c:v>0.36190321759259264</c:v>
                </c:pt>
                <c:pt idx="3051">
                  <c:v>0.3619090046296296</c:v>
                </c:pt>
                <c:pt idx="3052">
                  <c:v>0.36191497685185187</c:v>
                </c:pt>
                <c:pt idx="3053">
                  <c:v>0.3619205787037037</c:v>
                </c:pt>
                <c:pt idx="3054">
                  <c:v>0.36192636574074077</c:v>
                </c:pt>
                <c:pt idx="3055">
                  <c:v>0.36193215277777774</c:v>
                </c:pt>
                <c:pt idx="3056">
                  <c:v>0.36193776620370371</c:v>
                </c:pt>
                <c:pt idx="3057">
                  <c:v>0.36194355324074073</c:v>
                </c:pt>
                <c:pt idx="3058">
                  <c:v>0.36194915509259262</c:v>
                </c:pt>
                <c:pt idx="3059">
                  <c:v>0.36195494212962959</c:v>
                </c:pt>
                <c:pt idx="3060">
                  <c:v>0.36196072916666666</c:v>
                </c:pt>
                <c:pt idx="3061">
                  <c:v>0.36196670138888892</c:v>
                </c:pt>
                <c:pt idx="3062">
                  <c:v>0.36197230324074076</c:v>
                </c:pt>
                <c:pt idx="3063">
                  <c:v>0.36197790509259259</c:v>
                </c:pt>
                <c:pt idx="3064">
                  <c:v>0.36198550925925926</c:v>
                </c:pt>
                <c:pt idx="3065">
                  <c:v>0.36199129629629628</c:v>
                </c:pt>
                <c:pt idx="3066">
                  <c:v>0.3619970833333333</c:v>
                </c:pt>
                <c:pt idx="3067">
                  <c:v>0.36200304398148148</c:v>
                </c:pt>
                <c:pt idx="3068">
                  <c:v>0.36200883101851855</c:v>
                </c:pt>
                <c:pt idx="3069">
                  <c:v>0.36201461805555551</c:v>
                </c:pt>
                <c:pt idx="3070">
                  <c:v>0.36202059027777778</c:v>
                </c:pt>
                <c:pt idx="3071">
                  <c:v>0.36202637731481485</c:v>
                </c:pt>
                <c:pt idx="3072">
                  <c:v>0.362031875</c:v>
                </c:pt>
                <c:pt idx="3073">
                  <c:v>0.36203784722222226</c:v>
                </c:pt>
                <c:pt idx="3074">
                  <c:v>0.3620433564814815</c:v>
                </c:pt>
                <c:pt idx="3075">
                  <c:v>0.36204914351851852</c:v>
                </c:pt>
                <c:pt idx="3076">
                  <c:v>0.36205511574074073</c:v>
                </c:pt>
                <c:pt idx="3077">
                  <c:v>0.36206071759259256</c:v>
                </c:pt>
                <c:pt idx="3078">
                  <c:v>0.36206650462962964</c:v>
                </c:pt>
                <c:pt idx="3079">
                  <c:v>0.3620724768518519</c:v>
                </c:pt>
                <c:pt idx="3080">
                  <c:v>0.36207809027777776</c:v>
                </c:pt>
                <c:pt idx="3081">
                  <c:v>0.36208387731481478</c:v>
                </c:pt>
                <c:pt idx="3082">
                  <c:v>0.36208966435185186</c:v>
                </c:pt>
                <c:pt idx="3083">
                  <c:v>0.36209555555555556</c:v>
                </c:pt>
                <c:pt idx="3084">
                  <c:v>0.3621010185185185</c:v>
                </c:pt>
                <c:pt idx="3085">
                  <c:v>0.36210675925925928</c:v>
                </c:pt>
                <c:pt idx="3086">
                  <c:v>0.36211236111111106</c:v>
                </c:pt>
                <c:pt idx="3087">
                  <c:v>0.36211814814814813</c:v>
                </c:pt>
                <c:pt idx="3088">
                  <c:v>0.36212412037037039</c:v>
                </c:pt>
                <c:pt idx="3089">
                  <c:v>0.36212972222222223</c:v>
                </c:pt>
                <c:pt idx="3090">
                  <c:v>0.36213533564814809</c:v>
                </c:pt>
                <c:pt idx="3091">
                  <c:v>0.36214129629629627</c:v>
                </c:pt>
                <c:pt idx="3092">
                  <c:v>0.36214690972222224</c:v>
                </c:pt>
                <c:pt idx="3093">
                  <c:v>0.36215269675925926</c:v>
                </c:pt>
                <c:pt idx="3094">
                  <c:v>0.36215837962962966</c:v>
                </c:pt>
                <c:pt idx="3095">
                  <c:v>0.36216399305555558</c:v>
                </c:pt>
                <c:pt idx="3096">
                  <c:v>0.36216978009259254</c:v>
                </c:pt>
                <c:pt idx="3097">
                  <c:v>0.3621771875</c:v>
                </c:pt>
                <c:pt idx="3098">
                  <c:v>0.36218297453703707</c:v>
                </c:pt>
                <c:pt idx="3099">
                  <c:v>0.36218876157407404</c:v>
                </c:pt>
                <c:pt idx="3100">
                  <c:v>0.3621947337962963</c:v>
                </c:pt>
                <c:pt idx="3101">
                  <c:v>0.36220033564814819</c:v>
                </c:pt>
                <c:pt idx="3102">
                  <c:v>0.36220594907407411</c:v>
                </c:pt>
                <c:pt idx="3103">
                  <c:v>0.36221190972222223</c:v>
                </c:pt>
                <c:pt idx="3104">
                  <c:v>0.36221752314814815</c:v>
                </c:pt>
                <c:pt idx="3105">
                  <c:v>0.36222331018518522</c:v>
                </c:pt>
                <c:pt idx="3106">
                  <c:v>0.36222909722222224</c:v>
                </c:pt>
                <c:pt idx="3107">
                  <c:v>0.36223542824074073</c:v>
                </c:pt>
                <c:pt idx="3108">
                  <c:v>0.36224121527777781</c:v>
                </c:pt>
                <c:pt idx="3109">
                  <c:v>0.36224717592592598</c:v>
                </c:pt>
                <c:pt idx="3110">
                  <c:v>0.36225278935185184</c:v>
                </c:pt>
                <c:pt idx="3111">
                  <c:v>0.36225839120370368</c:v>
                </c:pt>
                <c:pt idx="3112">
                  <c:v>0.36226417824074075</c:v>
                </c:pt>
                <c:pt idx="3113">
                  <c:v>0.36226979166666667</c:v>
                </c:pt>
                <c:pt idx="3114">
                  <c:v>0.36227557870370369</c:v>
                </c:pt>
                <c:pt idx="3115">
                  <c:v>0.36228136574074071</c:v>
                </c:pt>
                <c:pt idx="3116">
                  <c:v>0.3622869675925926</c:v>
                </c:pt>
                <c:pt idx="3117">
                  <c:v>0.36229256944444449</c:v>
                </c:pt>
                <c:pt idx="3118">
                  <c:v>0.36229836805555554</c:v>
                </c:pt>
                <c:pt idx="3119">
                  <c:v>0.36230396990740737</c:v>
                </c:pt>
                <c:pt idx="3120">
                  <c:v>0.36230957175925926</c:v>
                </c:pt>
                <c:pt idx="3121">
                  <c:v>0.36231535879629634</c:v>
                </c:pt>
                <c:pt idx="3122">
                  <c:v>0.3623209722222222</c:v>
                </c:pt>
                <c:pt idx="3123">
                  <c:v>0.36232657407407404</c:v>
                </c:pt>
                <c:pt idx="3124">
                  <c:v>0.36233236111111111</c:v>
                </c:pt>
                <c:pt idx="3125">
                  <c:v>0.36233797453703703</c:v>
                </c:pt>
                <c:pt idx="3126">
                  <c:v>0.36234357638888892</c:v>
                </c:pt>
                <c:pt idx="3127">
                  <c:v>0.36234936342592589</c:v>
                </c:pt>
                <c:pt idx="3128">
                  <c:v>0.36235496527777777</c:v>
                </c:pt>
                <c:pt idx="3129">
                  <c:v>0.3623605787037037</c:v>
                </c:pt>
                <c:pt idx="3130">
                  <c:v>0.36236636574074077</c:v>
                </c:pt>
                <c:pt idx="3131">
                  <c:v>0.36237359953703702</c:v>
                </c:pt>
                <c:pt idx="3132">
                  <c:v>0.36237938657407409</c:v>
                </c:pt>
                <c:pt idx="3133">
                  <c:v>0.36238498842592598</c:v>
                </c:pt>
                <c:pt idx="3134">
                  <c:v>0.36239077546296294</c:v>
                </c:pt>
                <c:pt idx="3135">
                  <c:v>0.36239656250000002</c:v>
                </c:pt>
                <c:pt idx="3136">
                  <c:v>0.36240217592592594</c:v>
                </c:pt>
                <c:pt idx="3137">
                  <c:v>0.36240777777777783</c:v>
                </c:pt>
                <c:pt idx="3138">
                  <c:v>0.36243888888888892</c:v>
                </c:pt>
                <c:pt idx="3139">
                  <c:v>0.36244449074074075</c:v>
                </c:pt>
                <c:pt idx="3140">
                  <c:v>0.36245027777777777</c:v>
                </c:pt>
                <c:pt idx="3141">
                  <c:v>0.36245603009259258</c:v>
                </c:pt>
                <c:pt idx="3142">
                  <c:v>0.36246200231481485</c:v>
                </c:pt>
                <c:pt idx="3143">
                  <c:v>0.36246761574074071</c:v>
                </c:pt>
                <c:pt idx="3144">
                  <c:v>0.3624732175925926</c:v>
                </c:pt>
                <c:pt idx="3145">
                  <c:v>0.36247883101851852</c:v>
                </c:pt>
                <c:pt idx="3146">
                  <c:v>0.36248443287037041</c:v>
                </c:pt>
                <c:pt idx="3147">
                  <c:v>0.36249004629629633</c:v>
                </c:pt>
                <c:pt idx="3148">
                  <c:v>0.36249564814814811</c:v>
                </c:pt>
                <c:pt idx="3149">
                  <c:v>0.36250162037037037</c:v>
                </c:pt>
                <c:pt idx="3150">
                  <c:v>0.36250740740740744</c:v>
                </c:pt>
                <c:pt idx="3151">
                  <c:v>0.36251324074074076</c:v>
                </c:pt>
                <c:pt idx="3152">
                  <c:v>0.36251885416666668</c:v>
                </c:pt>
                <c:pt idx="3153">
                  <c:v>0.36252472222222226</c:v>
                </c:pt>
                <c:pt idx="3154">
                  <c:v>0.36253032407407404</c:v>
                </c:pt>
                <c:pt idx="3155">
                  <c:v>0.36253593749999996</c:v>
                </c:pt>
                <c:pt idx="3156">
                  <c:v>0.36254172453703704</c:v>
                </c:pt>
                <c:pt idx="3157">
                  <c:v>0.36254732638888892</c:v>
                </c:pt>
                <c:pt idx="3158">
                  <c:v>0.36255293981481485</c:v>
                </c:pt>
                <c:pt idx="3159">
                  <c:v>0.36255872685185181</c:v>
                </c:pt>
                <c:pt idx="3160">
                  <c:v>0.3625643287037037</c:v>
                </c:pt>
                <c:pt idx="3161">
                  <c:v>0.36257011574074077</c:v>
                </c:pt>
                <c:pt idx="3162">
                  <c:v>0.36257590277777779</c:v>
                </c:pt>
                <c:pt idx="3163">
                  <c:v>0.36258150462962963</c:v>
                </c:pt>
                <c:pt idx="3164">
                  <c:v>0.36258846064814815</c:v>
                </c:pt>
                <c:pt idx="3165">
                  <c:v>0.36259427083333334</c:v>
                </c:pt>
                <c:pt idx="3166">
                  <c:v>0.36259988425925926</c:v>
                </c:pt>
                <c:pt idx="3167">
                  <c:v>0.36260567129629634</c:v>
                </c:pt>
                <c:pt idx="3168">
                  <c:v>0.36261127314814812</c:v>
                </c:pt>
                <c:pt idx="3169">
                  <c:v>0.36261688657407404</c:v>
                </c:pt>
                <c:pt idx="3170">
                  <c:v>0.36262240740740742</c:v>
                </c:pt>
                <c:pt idx="3171">
                  <c:v>0.36262819444444444</c:v>
                </c:pt>
                <c:pt idx="3172">
                  <c:v>0.36263379629629627</c:v>
                </c:pt>
                <c:pt idx="3173">
                  <c:v>0.36263995370370372</c:v>
                </c:pt>
                <c:pt idx="3174">
                  <c:v>0.3626457407407408</c:v>
                </c:pt>
                <c:pt idx="3175">
                  <c:v>0.36265152777777776</c:v>
                </c:pt>
                <c:pt idx="3176">
                  <c:v>0.36265712962962965</c:v>
                </c:pt>
                <c:pt idx="3177">
                  <c:v>0.36266291666666667</c:v>
                </c:pt>
                <c:pt idx="3178">
                  <c:v>0.3626685185185185</c:v>
                </c:pt>
                <c:pt idx="3179">
                  <c:v>0.36267413194444442</c:v>
                </c:pt>
                <c:pt idx="3180">
                  <c:v>0.3626799189814815</c:v>
                </c:pt>
                <c:pt idx="3181">
                  <c:v>0.36268552083333333</c:v>
                </c:pt>
                <c:pt idx="3182">
                  <c:v>0.36269130787037041</c:v>
                </c:pt>
                <c:pt idx="3183">
                  <c:v>0.36269692129629627</c:v>
                </c:pt>
                <c:pt idx="3184">
                  <c:v>0.36270252314814816</c:v>
                </c:pt>
                <c:pt idx="3185">
                  <c:v>0.36270812499999999</c:v>
                </c:pt>
                <c:pt idx="3186">
                  <c:v>0.36271391203703707</c:v>
                </c:pt>
                <c:pt idx="3187">
                  <c:v>0.36271971064814812</c:v>
                </c:pt>
                <c:pt idx="3188">
                  <c:v>0.36272531250000001</c:v>
                </c:pt>
                <c:pt idx="3189">
                  <c:v>0.36273109953703703</c:v>
                </c:pt>
                <c:pt idx="3190">
                  <c:v>0.3627368865740741</c:v>
                </c:pt>
                <c:pt idx="3191">
                  <c:v>0.36274285879629625</c:v>
                </c:pt>
                <c:pt idx="3192">
                  <c:v>0.36274846064814814</c:v>
                </c:pt>
                <c:pt idx="3193">
                  <c:v>0.36275406250000003</c:v>
                </c:pt>
                <c:pt idx="3194">
                  <c:v>0.36275967592592595</c:v>
                </c:pt>
                <c:pt idx="3195">
                  <c:v>0.36276527777777773</c:v>
                </c:pt>
                <c:pt idx="3196">
                  <c:v>0.3627710648148148</c:v>
                </c:pt>
                <c:pt idx="3197">
                  <c:v>0.36277848379629635</c:v>
                </c:pt>
                <c:pt idx="3198">
                  <c:v>0.36278427083333331</c:v>
                </c:pt>
                <c:pt idx="3199">
                  <c:v>0.36279005787037039</c:v>
                </c:pt>
                <c:pt idx="3200">
                  <c:v>0.36279603009259259</c:v>
                </c:pt>
                <c:pt idx="3201">
                  <c:v>0.36280163194444448</c:v>
                </c:pt>
                <c:pt idx="3202">
                  <c:v>0.36280741898148144</c:v>
                </c:pt>
                <c:pt idx="3203">
                  <c:v>0.36281339120370371</c:v>
                </c:pt>
                <c:pt idx="3204">
                  <c:v>0.36281899305555559</c:v>
                </c:pt>
                <c:pt idx="3205">
                  <c:v>0.36282478009259256</c:v>
                </c:pt>
                <c:pt idx="3206">
                  <c:v>0.36283056712962963</c:v>
                </c:pt>
                <c:pt idx="3207">
                  <c:v>0.36283616898148147</c:v>
                </c:pt>
                <c:pt idx="3208">
                  <c:v>0.36284178240740744</c:v>
                </c:pt>
                <c:pt idx="3209">
                  <c:v>0.3628477430555555</c:v>
                </c:pt>
                <c:pt idx="3210">
                  <c:v>0.36285335648148148</c:v>
                </c:pt>
                <c:pt idx="3211">
                  <c:v>0.3628591435185185</c:v>
                </c:pt>
                <c:pt idx="3212">
                  <c:v>0.36286511574074076</c:v>
                </c:pt>
                <c:pt idx="3213">
                  <c:v>0.36287071759259254</c:v>
                </c:pt>
                <c:pt idx="3214">
                  <c:v>0.3628768634259259</c:v>
                </c:pt>
                <c:pt idx="3215">
                  <c:v>0.36288265046296297</c:v>
                </c:pt>
                <c:pt idx="3216">
                  <c:v>0.3628882638888889</c:v>
                </c:pt>
                <c:pt idx="3217">
                  <c:v>0.36289405092592592</c:v>
                </c:pt>
                <c:pt idx="3218">
                  <c:v>0.36290001157407409</c:v>
                </c:pt>
                <c:pt idx="3219">
                  <c:v>0.36290562500000001</c:v>
                </c:pt>
                <c:pt idx="3220">
                  <c:v>0.36291141203703708</c:v>
                </c:pt>
                <c:pt idx="3221">
                  <c:v>0.36291737268518515</c:v>
                </c:pt>
                <c:pt idx="3222">
                  <c:v>0.36292298611111112</c:v>
                </c:pt>
                <c:pt idx="3223">
                  <c:v>0.36292858796296296</c:v>
                </c:pt>
                <c:pt idx="3224">
                  <c:v>0.36293456018518522</c:v>
                </c:pt>
                <c:pt idx="3225">
                  <c:v>0.362940162037037</c:v>
                </c:pt>
                <c:pt idx="3226">
                  <c:v>0.36294577546296297</c:v>
                </c:pt>
                <c:pt idx="3227">
                  <c:v>0.36295156249999999</c:v>
                </c:pt>
                <c:pt idx="3228">
                  <c:v>0.36295716435185188</c:v>
                </c:pt>
                <c:pt idx="3229">
                  <c:v>0.36296276620370366</c:v>
                </c:pt>
                <c:pt idx="3230">
                  <c:v>0.3629701851851852</c:v>
                </c:pt>
                <c:pt idx="3231">
                  <c:v>0.36297578703703709</c:v>
                </c:pt>
                <c:pt idx="3232">
                  <c:v>0.36298157407407405</c:v>
                </c:pt>
                <c:pt idx="3233">
                  <c:v>0.36298737268518516</c:v>
                </c:pt>
                <c:pt idx="3234">
                  <c:v>0.36299297453703705</c:v>
                </c:pt>
                <c:pt idx="3235">
                  <c:v>0.3629984722222222</c:v>
                </c:pt>
                <c:pt idx="3236">
                  <c:v>0.36300444444444446</c:v>
                </c:pt>
                <c:pt idx="3237">
                  <c:v>0.3630099537037037</c:v>
                </c:pt>
                <c:pt idx="3238">
                  <c:v>0.36301574074074078</c:v>
                </c:pt>
                <c:pt idx="3239">
                  <c:v>0.36302152777777774</c:v>
                </c:pt>
                <c:pt idx="3240">
                  <c:v>0.36302714120370366</c:v>
                </c:pt>
                <c:pt idx="3241">
                  <c:v>0.36303292824074074</c:v>
                </c:pt>
                <c:pt idx="3242">
                  <c:v>0.36303888888888891</c:v>
                </c:pt>
                <c:pt idx="3243">
                  <c:v>0.36304450231481483</c:v>
                </c:pt>
                <c:pt idx="3244">
                  <c:v>0.36305028935185185</c:v>
                </c:pt>
                <c:pt idx="3245">
                  <c:v>0.36305607638888887</c:v>
                </c:pt>
                <c:pt idx="3246">
                  <c:v>0.36306167824074076</c:v>
                </c:pt>
                <c:pt idx="3247">
                  <c:v>0.36306728009259265</c:v>
                </c:pt>
                <c:pt idx="3248">
                  <c:v>0.3630730787037037</c:v>
                </c:pt>
                <c:pt idx="3249">
                  <c:v>0.36307868055555553</c:v>
                </c:pt>
                <c:pt idx="3250">
                  <c:v>0.36308428240740742</c:v>
                </c:pt>
                <c:pt idx="3251">
                  <c:v>0.3630900694444445</c:v>
                </c:pt>
                <c:pt idx="3252">
                  <c:v>0.36309568287037036</c:v>
                </c:pt>
                <c:pt idx="3253">
                  <c:v>0.36310146990740738</c:v>
                </c:pt>
                <c:pt idx="3254">
                  <c:v>0.36310743055555555</c:v>
                </c:pt>
                <c:pt idx="3255">
                  <c:v>0.36311304398148153</c:v>
                </c:pt>
                <c:pt idx="3256">
                  <c:v>0.3631188310185185</c:v>
                </c:pt>
                <c:pt idx="3257">
                  <c:v>0.36312461805555557</c:v>
                </c:pt>
                <c:pt idx="3258">
                  <c:v>0.3631302199074074</c:v>
                </c:pt>
                <c:pt idx="3259">
                  <c:v>0.36313581018518515</c:v>
                </c:pt>
                <c:pt idx="3260">
                  <c:v>0.36314159722222222</c:v>
                </c:pt>
                <c:pt idx="3261">
                  <c:v>0.36314721064814814</c:v>
                </c:pt>
                <c:pt idx="3262">
                  <c:v>0.36315282407407407</c:v>
                </c:pt>
                <c:pt idx="3263">
                  <c:v>0.36315879629629633</c:v>
                </c:pt>
                <c:pt idx="3264">
                  <c:v>0.36316603009259257</c:v>
                </c:pt>
                <c:pt idx="3265">
                  <c:v>0.36317181712962965</c:v>
                </c:pt>
                <c:pt idx="3266">
                  <c:v>0.36317741898148154</c:v>
                </c:pt>
                <c:pt idx="3267">
                  <c:v>0.3631832060185185</c:v>
                </c:pt>
                <c:pt idx="3268">
                  <c:v>0.36318899305555558</c:v>
                </c:pt>
                <c:pt idx="3269">
                  <c:v>0.3631947800925926</c:v>
                </c:pt>
                <c:pt idx="3270">
                  <c:v>0.3632007523148148</c:v>
                </c:pt>
                <c:pt idx="3271">
                  <c:v>0.36320635416666663</c:v>
                </c:pt>
                <c:pt idx="3272">
                  <c:v>0.36321214120370371</c:v>
                </c:pt>
                <c:pt idx="3273">
                  <c:v>0.36321792824074078</c:v>
                </c:pt>
                <c:pt idx="3274">
                  <c:v>0.36322371527777775</c:v>
                </c:pt>
                <c:pt idx="3275">
                  <c:v>0.36322932870370367</c:v>
                </c:pt>
                <c:pt idx="3276">
                  <c:v>0.36323493055555556</c:v>
                </c:pt>
                <c:pt idx="3277">
                  <c:v>0.36324071759259263</c:v>
                </c:pt>
                <c:pt idx="3278">
                  <c:v>0.36324633101851855</c:v>
                </c:pt>
                <c:pt idx="3279">
                  <c:v>0.36325211805555552</c:v>
                </c:pt>
                <c:pt idx="3280">
                  <c:v>0.36325790509259259</c:v>
                </c:pt>
                <c:pt idx="3281">
                  <c:v>0.36326344907407404</c:v>
                </c:pt>
                <c:pt idx="3282">
                  <c:v>0.36326905092592593</c:v>
                </c:pt>
                <c:pt idx="3283">
                  <c:v>0.36327483796296295</c:v>
                </c:pt>
                <c:pt idx="3284">
                  <c:v>0.36328045138888893</c:v>
                </c:pt>
                <c:pt idx="3285">
                  <c:v>0.36328623842592589</c:v>
                </c:pt>
                <c:pt idx="3286">
                  <c:v>0.36329202546296296</c:v>
                </c:pt>
                <c:pt idx="3287">
                  <c:v>0.3632976273148148</c:v>
                </c:pt>
                <c:pt idx="3288">
                  <c:v>0.36330359953703706</c:v>
                </c:pt>
                <c:pt idx="3289">
                  <c:v>0.36330920138888884</c:v>
                </c:pt>
                <c:pt idx="3290">
                  <c:v>0.36331498842592591</c:v>
                </c:pt>
                <c:pt idx="3291">
                  <c:v>0.36332060185185183</c:v>
                </c:pt>
                <c:pt idx="3292">
                  <c:v>0.36332638888888891</c:v>
                </c:pt>
                <c:pt idx="3293">
                  <c:v>0.3633319907407408</c:v>
                </c:pt>
                <c:pt idx="3294">
                  <c:v>0.36333777777777776</c:v>
                </c:pt>
                <c:pt idx="3295">
                  <c:v>0.36334356481481483</c:v>
                </c:pt>
                <c:pt idx="3296">
                  <c:v>0.36334935185185185</c:v>
                </c:pt>
                <c:pt idx="3297">
                  <c:v>0.36335677083333334</c:v>
                </c:pt>
                <c:pt idx="3298">
                  <c:v>0.36336237268518518</c:v>
                </c:pt>
                <c:pt idx="3299">
                  <c:v>0.36336784722222221</c:v>
                </c:pt>
                <c:pt idx="3300">
                  <c:v>0.36337347222222222</c:v>
                </c:pt>
                <c:pt idx="3301">
                  <c:v>0.3633790740740741</c:v>
                </c:pt>
                <c:pt idx="3302">
                  <c:v>0.36338468749999997</c:v>
                </c:pt>
                <c:pt idx="3303">
                  <c:v>0.36339047453703704</c:v>
                </c:pt>
                <c:pt idx="3304">
                  <c:v>0.36339626157407406</c:v>
                </c:pt>
                <c:pt idx="3305">
                  <c:v>0.36340186342592595</c:v>
                </c:pt>
                <c:pt idx="3306">
                  <c:v>0.36340765046296292</c:v>
                </c:pt>
                <c:pt idx="3307">
                  <c:v>0.36341326388888889</c:v>
                </c:pt>
                <c:pt idx="3308">
                  <c:v>0.36341905092592591</c:v>
                </c:pt>
                <c:pt idx="3309">
                  <c:v>0.36342483796296299</c:v>
                </c:pt>
                <c:pt idx="3310">
                  <c:v>0.36343043981481477</c:v>
                </c:pt>
                <c:pt idx="3311">
                  <c:v>0.36343604166666665</c:v>
                </c:pt>
                <c:pt idx="3312">
                  <c:v>0.36344182870370373</c:v>
                </c:pt>
                <c:pt idx="3313">
                  <c:v>0.36344744212962965</c:v>
                </c:pt>
                <c:pt idx="3314">
                  <c:v>0.36345304398148143</c:v>
                </c:pt>
                <c:pt idx="3315">
                  <c:v>0.3634588310185185</c:v>
                </c:pt>
                <c:pt idx="3316">
                  <c:v>0.36346444444444442</c:v>
                </c:pt>
                <c:pt idx="3317">
                  <c:v>0.3634702314814815</c:v>
                </c:pt>
                <c:pt idx="3318">
                  <c:v>0.36347619212962962</c:v>
                </c:pt>
                <c:pt idx="3319">
                  <c:v>0.36348179398148145</c:v>
                </c:pt>
                <c:pt idx="3320">
                  <c:v>0.36348758101851852</c:v>
                </c:pt>
                <c:pt idx="3321">
                  <c:v>0.36349343750000002</c:v>
                </c:pt>
                <c:pt idx="3322">
                  <c:v>0.36349903935185185</c:v>
                </c:pt>
                <c:pt idx="3323">
                  <c:v>0.36350464120370374</c:v>
                </c:pt>
                <c:pt idx="3324">
                  <c:v>0.36351061342592589</c:v>
                </c:pt>
                <c:pt idx="3325">
                  <c:v>0.36351621527777778</c:v>
                </c:pt>
                <c:pt idx="3326">
                  <c:v>0.3635218287037037</c:v>
                </c:pt>
                <c:pt idx="3327">
                  <c:v>0.36352778935185182</c:v>
                </c:pt>
                <c:pt idx="3328">
                  <c:v>0.36353340277777774</c:v>
                </c:pt>
                <c:pt idx="3329">
                  <c:v>0.36353918981481481</c:v>
                </c:pt>
                <c:pt idx="3330">
                  <c:v>0.3635467824074074</c:v>
                </c:pt>
                <c:pt idx="3331">
                  <c:v>0.36355239583333332</c:v>
                </c:pt>
                <c:pt idx="3332">
                  <c:v>0.36355799768518521</c:v>
                </c:pt>
                <c:pt idx="3333">
                  <c:v>0.36356387731481482</c:v>
                </c:pt>
                <c:pt idx="3334">
                  <c:v>0.36356949074074074</c:v>
                </c:pt>
                <c:pt idx="3335">
                  <c:v>0.36357527777777782</c:v>
                </c:pt>
                <c:pt idx="3336">
                  <c:v>0.36358106481481478</c:v>
                </c:pt>
                <c:pt idx="3337">
                  <c:v>0.36358666666666667</c:v>
                </c:pt>
                <c:pt idx="3338">
                  <c:v>0.3635922685185185</c:v>
                </c:pt>
                <c:pt idx="3339">
                  <c:v>0.36359806712962967</c:v>
                </c:pt>
                <c:pt idx="3340">
                  <c:v>0.3636036689814815</c:v>
                </c:pt>
                <c:pt idx="3341">
                  <c:v>0.36360927083333333</c:v>
                </c:pt>
                <c:pt idx="3342">
                  <c:v>0.36361505787037035</c:v>
                </c:pt>
                <c:pt idx="3343">
                  <c:v>0.36362084490740743</c:v>
                </c:pt>
                <c:pt idx="3344">
                  <c:v>0.36362645833333335</c:v>
                </c:pt>
                <c:pt idx="3345">
                  <c:v>0.36363237268518517</c:v>
                </c:pt>
                <c:pt idx="3346">
                  <c:v>0.36363797453703706</c:v>
                </c:pt>
                <c:pt idx="3347">
                  <c:v>0.36364376157407402</c:v>
                </c:pt>
                <c:pt idx="3348">
                  <c:v>0.36364973379629628</c:v>
                </c:pt>
                <c:pt idx="3349">
                  <c:v>0.3636553472222222</c:v>
                </c:pt>
                <c:pt idx="3350">
                  <c:v>0.36366113425925928</c:v>
                </c:pt>
                <c:pt idx="3351">
                  <c:v>0.3636670949074074</c:v>
                </c:pt>
                <c:pt idx="3352">
                  <c:v>0.36367270833333332</c:v>
                </c:pt>
                <c:pt idx="3353">
                  <c:v>0.36367849537037039</c:v>
                </c:pt>
                <c:pt idx="3354">
                  <c:v>0.36368445601851856</c:v>
                </c:pt>
                <c:pt idx="3355">
                  <c:v>0.36369024305555553</c:v>
                </c:pt>
                <c:pt idx="3356">
                  <c:v>0.36369585648148145</c:v>
                </c:pt>
                <c:pt idx="3357">
                  <c:v>0.36370181712962962</c:v>
                </c:pt>
                <c:pt idx="3358">
                  <c:v>0.3637074305555556</c:v>
                </c:pt>
                <c:pt idx="3359">
                  <c:v>0.36371321759259256</c:v>
                </c:pt>
                <c:pt idx="3360">
                  <c:v>0.36371917824074074</c:v>
                </c:pt>
                <c:pt idx="3361">
                  <c:v>0.36372496527777781</c:v>
                </c:pt>
                <c:pt idx="3362">
                  <c:v>0.36373075231481483</c:v>
                </c:pt>
                <c:pt idx="3363">
                  <c:v>0.36373835648148151</c:v>
                </c:pt>
                <c:pt idx="3364">
                  <c:v>0.36374414351851853</c:v>
                </c:pt>
                <c:pt idx="3365">
                  <c:v>0.36374993055555555</c:v>
                </c:pt>
                <c:pt idx="3366">
                  <c:v>0.36375589120370372</c:v>
                </c:pt>
                <c:pt idx="3367">
                  <c:v>0.36376150462962964</c:v>
                </c:pt>
                <c:pt idx="3368">
                  <c:v>0.36376710648148153</c:v>
                </c:pt>
                <c:pt idx="3369">
                  <c:v>0.36377289351851849</c:v>
                </c:pt>
                <c:pt idx="3370">
                  <c:v>0.36377850694444441</c:v>
                </c:pt>
                <c:pt idx="3371">
                  <c:v>0.36378429398148149</c:v>
                </c:pt>
                <c:pt idx="3372">
                  <c:v>0.36379008101851856</c:v>
                </c:pt>
                <c:pt idx="3373">
                  <c:v>0.36379586805555553</c:v>
                </c:pt>
                <c:pt idx="3374">
                  <c:v>0.36380146990740742</c:v>
                </c:pt>
                <c:pt idx="3375">
                  <c:v>0.36380725694444443</c:v>
                </c:pt>
                <c:pt idx="3376">
                  <c:v>0.3638132291666667</c:v>
                </c:pt>
                <c:pt idx="3377">
                  <c:v>0.36381866898148146</c:v>
                </c:pt>
                <c:pt idx="3378">
                  <c:v>0.36382445601851848</c:v>
                </c:pt>
                <c:pt idx="3379">
                  <c:v>0.36383024305555556</c:v>
                </c:pt>
                <c:pt idx="3380">
                  <c:v>0.36383606481481484</c:v>
                </c:pt>
                <c:pt idx="3381">
                  <c:v>0.36384202546296301</c:v>
                </c:pt>
                <c:pt idx="3382">
                  <c:v>0.36384763888888888</c:v>
                </c:pt>
                <c:pt idx="3383">
                  <c:v>0.36385359953703705</c:v>
                </c:pt>
                <c:pt idx="3384">
                  <c:v>0.36385957175925926</c:v>
                </c:pt>
                <c:pt idx="3385">
                  <c:v>0.36386535879629628</c:v>
                </c:pt>
                <c:pt idx="3386">
                  <c:v>0.3638711458333333</c:v>
                </c:pt>
                <c:pt idx="3387">
                  <c:v>0.36387711805555556</c:v>
                </c:pt>
                <c:pt idx="3388">
                  <c:v>0.36388271990740745</c:v>
                </c:pt>
                <c:pt idx="3389">
                  <c:v>0.36388833333333337</c:v>
                </c:pt>
                <c:pt idx="3390">
                  <c:v>0.3638941087962963</c:v>
                </c:pt>
                <c:pt idx="3391">
                  <c:v>0.36389972222222222</c:v>
                </c:pt>
                <c:pt idx="3392">
                  <c:v>0.36390532407407411</c:v>
                </c:pt>
                <c:pt idx="3393">
                  <c:v>0.36391111111111107</c:v>
                </c:pt>
                <c:pt idx="3394">
                  <c:v>0.363916724537037</c:v>
                </c:pt>
                <c:pt idx="3395">
                  <c:v>0.36392232638888888</c:v>
                </c:pt>
                <c:pt idx="3396">
                  <c:v>0.36392811342592596</c:v>
                </c:pt>
                <c:pt idx="3397">
                  <c:v>0.36393534722222221</c:v>
                </c:pt>
                <c:pt idx="3398">
                  <c:v>0.36394094907407409</c:v>
                </c:pt>
                <c:pt idx="3399">
                  <c:v>0.36394656250000001</c:v>
                </c:pt>
                <c:pt idx="3400">
                  <c:v>0.36395253472222228</c:v>
                </c:pt>
                <c:pt idx="3401">
                  <c:v>0.36395813657407405</c:v>
                </c:pt>
                <c:pt idx="3402">
                  <c:v>0.36396373842592594</c:v>
                </c:pt>
                <c:pt idx="3403">
                  <c:v>0.36396952546296296</c:v>
                </c:pt>
                <c:pt idx="3404">
                  <c:v>0.36397501157407408</c:v>
                </c:pt>
                <c:pt idx="3405">
                  <c:v>0.363980625</c:v>
                </c:pt>
                <c:pt idx="3406">
                  <c:v>0.36398621527777775</c:v>
                </c:pt>
                <c:pt idx="3407">
                  <c:v>0.36399200231481482</c:v>
                </c:pt>
                <c:pt idx="3408">
                  <c:v>0.36399778935185184</c:v>
                </c:pt>
                <c:pt idx="3409">
                  <c:v>0.36400357638888892</c:v>
                </c:pt>
                <c:pt idx="3410">
                  <c:v>0.36400917824074069</c:v>
                </c:pt>
                <c:pt idx="3411">
                  <c:v>0.36401478009259258</c:v>
                </c:pt>
                <c:pt idx="3412">
                  <c:v>0.36402075231481484</c:v>
                </c:pt>
                <c:pt idx="3413">
                  <c:v>0.36402635416666668</c:v>
                </c:pt>
                <c:pt idx="3414">
                  <c:v>0.36403215277777773</c:v>
                </c:pt>
                <c:pt idx="3415">
                  <c:v>0.3640379398148148</c:v>
                </c:pt>
                <c:pt idx="3416">
                  <c:v>0.36404354166666669</c:v>
                </c:pt>
                <c:pt idx="3417">
                  <c:v>0.36404920138888891</c:v>
                </c:pt>
                <c:pt idx="3418">
                  <c:v>0.36405498842592593</c:v>
                </c:pt>
                <c:pt idx="3419">
                  <c:v>0.36406059027777776</c:v>
                </c:pt>
                <c:pt idx="3420">
                  <c:v>0.36406637731481478</c:v>
                </c:pt>
                <c:pt idx="3421">
                  <c:v>0.36407234953703704</c:v>
                </c:pt>
                <c:pt idx="3422">
                  <c:v>0.36407795138888893</c:v>
                </c:pt>
                <c:pt idx="3423">
                  <c:v>0.3640837384259259</c:v>
                </c:pt>
                <c:pt idx="3424">
                  <c:v>0.36408971064814816</c:v>
                </c:pt>
                <c:pt idx="3425">
                  <c:v>0.36409531249999999</c:v>
                </c:pt>
                <c:pt idx="3426">
                  <c:v>0.36410109953703707</c:v>
                </c:pt>
                <c:pt idx="3427">
                  <c:v>0.36410707175925922</c:v>
                </c:pt>
                <c:pt idx="3428">
                  <c:v>0.36411268518518519</c:v>
                </c:pt>
                <c:pt idx="3429">
                  <c:v>0.36411847222222221</c:v>
                </c:pt>
                <c:pt idx="3430">
                  <c:v>0.3641260648148148</c:v>
                </c:pt>
                <c:pt idx="3431">
                  <c:v>0.36413185185185187</c:v>
                </c:pt>
                <c:pt idx="3432">
                  <c:v>0.36413745370370371</c:v>
                </c:pt>
                <c:pt idx="3433">
                  <c:v>0.36414342592592591</c:v>
                </c:pt>
                <c:pt idx="3434">
                  <c:v>0.36414902777777775</c:v>
                </c:pt>
                <c:pt idx="3435">
                  <c:v>0.36415481481481482</c:v>
                </c:pt>
                <c:pt idx="3436">
                  <c:v>0.36416078703703708</c:v>
                </c:pt>
                <c:pt idx="3437">
                  <c:v>0.36416638888888886</c:v>
                </c:pt>
                <c:pt idx="3438">
                  <c:v>0.36417200231481478</c:v>
                </c:pt>
                <c:pt idx="3439">
                  <c:v>0.36417796296296295</c:v>
                </c:pt>
                <c:pt idx="3440">
                  <c:v>0.36418357638888893</c:v>
                </c:pt>
                <c:pt idx="3441">
                  <c:v>0.36418936342592589</c:v>
                </c:pt>
                <c:pt idx="3442">
                  <c:v>0.36419528935185186</c:v>
                </c:pt>
                <c:pt idx="3443">
                  <c:v>0.36420090277777778</c:v>
                </c:pt>
                <c:pt idx="3444">
                  <c:v>0.3642066435185185</c:v>
                </c:pt>
                <c:pt idx="3445">
                  <c:v>0.36421261574074076</c:v>
                </c:pt>
                <c:pt idx="3446">
                  <c:v>0.36421822916666668</c:v>
                </c:pt>
                <c:pt idx="3447">
                  <c:v>0.36422401620370365</c:v>
                </c:pt>
                <c:pt idx="3448">
                  <c:v>0.36422980324074072</c:v>
                </c:pt>
                <c:pt idx="3449">
                  <c:v>0.36423540509259261</c:v>
                </c:pt>
                <c:pt idx="3450">
                  <c:v>0.36424119212962963</c:v>
                </c:pt>
                <c:pt idx="3451">
                  <c:v>0.36424716435185184</c:v>
                </c:pt>
                <c:pt idx="3452">
                  <c:v>0.36425276620370367</c:v>
                </c:pt>
                <c:pt idx="3453">
                  <c:v>0.36425855324074075</c:v>
                </c:pt>
                <c:pt idx="3454">
                  <c:v>0.36426434027777782</c:v>
                </c:pt>
                <c:pt idx="3455">
                  <c:v>0.3642699421296296</c:v>
                </c:pt>
                <c:pt idx="3456">
                  <c:v>0.36427572916666667</c:v>
                </c:pt>
                <c:pt idx="3457">
                  <c:v>0.36428152777777778</c:v>
                </c:pt>
                <c:pt idx="3458">
                  <c:v>0.36428731481481486</c:v>
                </c:pt>
                <c:pt idx="3459">
                  <c:v>0.36429310185185182</c:v>
                </c:pt>
                <c:pt idx="3460">
                  <c:v>0.36429906249999999</c:v>
                </c:pt>
                <c:pt idx="3461">
                  <c:v>0.36430467592592591</c:v>
                </c:pt>
                <c:pt idx="3462">
                  <c:v>0.36431046296296299</c:v>
                </c:pt>
                <c:pt idx="3463">
                  <c:v>0.36431805555555558</c:v>
                </c:pt>
                <c:pt idx="3464">
                  <c:v>0.36432365740740741</c:v>
                </c:pt>
                <c:pt idx="3465">
                  <c:v>0.36432944444444443</c:v>
                </c:pt>
                <c:pt idx="3466">
                  <c:v>0.36433776620370373</c:v>
                </c:pt>
                <c:pt idx="3467">
                  <c:v>0.36434336805555551</c:v>
                </c:pt>
                <c:pt idx="3468">
                  <c:v>0.36434916666666667</c:v>
                </c:pt>
                <c:pt idx="3469">
                  <c:v>0.36435512731481484</c:v>
                </c:pt>
                <c:pt idx="3470">
                  <c:v>0.3643612731481482</c:v>
                </c:pt>
                <c:pt idx="3471">
                  <c:v>0.36436706018518517</c:v>
                </c:pt>
                <c:pt idx="3472">
                  <c:v>0.36437284722222224</c:v>
                </c:pt>
                <c:pt idx="3473">
                  <c:v>0.36437863425925926</c:v>
                </c:pt>
                <c:pt idx="3474">
                  <c:v>0.36438460648148147</c:v>
                </c:pt>
                <c:pt idx="3475">
                  <c:v>0.36439057870370367</c:v>
                </c:pt>
                <c:pt idx="3476">
                  <c:v>0.36439672453703703</c:v>
                </c:pt>
                <c:pt idx="3477">
                  <c:v>0.36440251157407411</c:v>
                </c:pt>
                <c:pt idx="3478">
                  <c:v>0.36440829861111107</c:v>
                </c:pt>
                <c:pt idx="3479">
                  <c:v>0.36441408564814814</c:v>
                </c:pt>
                <c:pt idx="3480">
                  <c:v>0.36441987268518522</c:v>
                </c:pt>
                <c:pt idx="3481">
                  <c:v>0.36442565972222224</c:v>
                </c:pt>
                <c:pt idx="3482">
                  <c:v>0.36443144675925926</c:v>
                </c:pt>
                <c:pt idx="3483">
                  <c:v>0.36443723379629628</c:v>
                </c:pt>
                <c:pt idx="3484">
                  <c:v>0.36444302083333335</c:v>
                </c:pt>
                <c:pt idx="3485">
                  <c:v>0.36444883101851855</c:v>
                </c:pt>
                <c:pt idx="3486">
                  <c:v>0.36445461805555551</c:v>
                </c:pt>
                <c:pt idx="3487">
                  <c:v>0.36446040509259259</c:v>
                </c:pt>
                <c:pt idx="3488">
                  <c:v>0.36446637731481485</c:v>
                </c:pt>
                <c:pt idx="3489">
                  <c:v>0.36447216435185187</c:v>
                </c:pt>
                <c:pt idx="3490">
                  <c:v>0.36447795138888889</c:v>
                </c:pt>
                <c:pt idx="3491">
                  <c:v>0.36448373842592591</c:v>
                </c:pt>
                <c:pt idx="3492">
                  <c:v>0.36448952546296298</c:v>
                </c:pt>
                <c:pt idx="3493">
                  <c:v>0.3644954861111111</c:v>
                </c:pt>
                <c:pt idx="3494">
                  <c:v>0.36450116898148149</c:v>
                </c:pt>
                <c:pt idx="3495">
                  <c:v>0.36450695601851851</c:v>
                </c:pt>
                <c:pt idx="3496">
                  <c:v>0.36451456018518519</c:v>
                </c:pt>
                <c:pt idx="3497">
                  <c:v>0.36452016203703702</c:v>
                </c:pt>
                <c:pt idx="3498">
                  <c:v>0.36452613425925923</c:v>
                </c:pt>
                <c:pt idx="3499">
                  <c:v>0.36453104166666667</c:v>
                </c:pt>
                <c:pt idx="3500">
                  <c:v>0.36453666666666668</c:v>
                </c:pt>
                <c:pt idx="3501">
                  <c:v>0.36454245370370369</c:v>
                </c:pt>
                <c:pt idx="3502">
                  <c:v>0.36454842592592596</c:v>
                </c:pt>
                <c:pt idx="3503">
                  <c:v>0.36455421296296292</c:v>
                </c:pt>
                <c:pt idx="3504">
                  <c:v>0.36455981481481481</c:v>
                </c:pt>
                <c:pt idx="3505">
                  <c:v>0.36456575231481486</c:v>
                </c:pt>
                <c:pt idx="3506">
                  <c:v>0.36457135416666664</c:v>
                </c:pt>
                <c:pt idx="3507">
                  <c:v>0.36457714120370371</c:v>
                </c:pt>
                <c:pt idx="3508">
                  <c:v>0.36458278935185184</c:v>
                </c:pt>
                <c:pt idx="3509">
                  <c:v>0.36458843749999997</c:v>
                </c:pt>
                <c:pt idx="3510">
                  <c:v>0.36459445601851853</c:v>
                </c:pt>
                <c:pt idx="3511">
                  <c:v>0.36460005787037036</c:v>
                </c:pt>
                <c:pt idx="3512">
                  <c:v>0.36460584490740744</c:v>
                </c:pt>
                <c:pt idx="3513">
                  <c:v>0.3646116319444444</c:v>
                </c:pt>
                <c:pt idx="3514">
                  <c:v>0.36461741898148148</c:v>
                </c:pt>
                <c:pt idx="3515">
                  <c:v>0.36462321759259259</c:v>
                </c:pt>
                <c:pt idx="3516">
                  <c:v>0.36462917824074076</c:v>
                </c:pt>
                <c:pt idx="3517">
                  <c:v>0.36463496527777778</c:v>
                </c:pt>
                <c:pt idx="3518">
                  <c:v>0.3646407523148148</c:v>
                </c:pt>
                <c:pt idx="3519">
                  <c:v>0.36464672453703706</c:v>
                </c:pt>
                <c:pt idx="3520">
                  <c:v>0.36465232638888884</c:v>
                </c:pt>
                <c:pt idx="3521">
                  <c:v>0.36465811342592591</c:v>
                </c:pt>
                <c:pt idx="3522">
                  <c:v>0.36466408564814817</c:v>
                </c:pt>
                <c:pt idx="3523">
                  <c:v>0.36466968750000001</c:v>
                </c:pt>
                <c:pt idx="3524">
                  <c:v>0.36467547453703703</c:v>
                </c:pt>
                <c:pt idx="3525">
                  <c:v>0.36468141203703702</c:v>
                </c:pt>
                <c:pt idx="3526">
                  <c:v>0.3646871990740741</c:v>
                </c:pt>
                <c:pt idx="3527">
                  <c:v>0.36469298611111106</c:v>
                </c:pt>
                <c:pt idx="3528">
                  <c:v>0.36469895833333332</c:v>
                </c:pt>
                <c:pt idx="3529">
                  <c:v>0.36470637731481487</c:v>
                </c:pt>
                <c:pt idx="3530">
                  <c:v>0.36471216435185183</c:v>
                </c:pt>
                <c:pt idx="3531">
                  <c:v>0.364718125</c:v>
                </c:pt>
                <c:pt idx="3532">
                  <c:v>0.36472373842592593</c:v>
                </c:pt>
                <c:pt idx="3533">
                  <c:v>0.36472943287037035</c:v>
                </c:pt>
                <c:pt idx="3534">
                  <c:v>0.36473540509259261</c:v>
                </c:pt>
                <c:pt idx="3535">
                  <c:v>0.36474119212962958</c:v>
                </c:pt>
                <c:pt idx="3536">
                  <c:v>0.36474697916666665</c:v>
                </c:pt>
                <c:pt idx="3537">
                  <c:v>0.36475276620370373</c:v>
                </c:pt>
                <c:pt idx="3538">
                  <c:v>0.36475837962962965</c:v>
                </c:pt>
                <c:pt idx="3539">
                  <c:v>0.36476415509259258</c:v>
                </c:pt>
                <c:pt idx="3540">
                  <c:v>0.36477012731481478</c:v>
                </c:pt>
                <c:pt idx="3541">
                  <c:v>0.36477591435185186</c:v>
                </c:pt>
                <c:pt idx="3542">
                  <c:v>0.36478170138888893</c:v>
                </c:pt>
                <c:pt idx="3543">
                  <c:v>0.36478767361111109</c:v>
                </c:pt>
                <c:pt idx="3544">
                  <c:v>0.36479346064814816</c:v>
                </c:pt>
                <c:pt idx="3545">
                  <c:v>0.36479924768518518</c:v>
                </c:pt>
                <c:pt idx="3546">
                  <c:v>0.36480549768518516</c:v>
                </c:pt>
                <c:pt idx="3547">
                  <c:v>0.36481128472222224</c:v>
                </c:pt>
                <c:pt idx="3548">
                  <c:v>0.3648170717592592</c:v>
                </c:pt>
                <c:pt idx="3549">
                  <c:v>0.36482326388888886</c:v>
                </c:pt>
                <c:pt idx="3550">
                  <c:v>0.36482893518518522</c:v>
                </c:pt>
                <c:pt idx="3551">
                  <c:v>0.36483473379629627</c:v>
                </c:pt>
                <c:pt idx="3552">
                  <c:v>0.36484069444444445</c:v>
                </c:pt>
                <c:pt idx="3553">
                  <c:v>0.36484684027777781</c:v>
                </c:pt>
                <c:pt idx="3554">
                  <c:v>0.36485262731481477</c:v>
                </c:pt>
                <c:pt idx="3555">
                  <c:v>0.36485859953703703</c:v>
                </c:pt>
                <c:pt idx="3556">
                  <c:v>0.36486421296296295</c:v>
                </c:pt>
                <c:pt idx="3557">
                  <c:v>0.36487000000000003</c:v>
                </c:pt>
                <c:pt idx="3558">
                  <c:v>0.36487560185185181</c:v>
                </c:pt>
                <c:pt idx="3559">
                  <c:v>0.36488136574074076</c:v>
                </c:pt>
                <c:pt idx="3560">
                  <c:v>0.36488874999999998</c:v>
                </c:pt>
                <c:pt idx="3561">
                  <c:v>0.36490503472222224</c:v>
                </c:pt>
                <c:pt idx="3562">
                  <c:v>0.36491082175925921</c:v>
                </c:pt>
                <c:pt idx="3563">
                  <c:v>0.3649164236111111</c:v>
                </c:pt>
                <c:pt idx="3564">
                  <c:v>0.36492239583333336</c:v>
                </c:pt>
                <c:pt idx="3565">
                  <c:v>0.36492799768518519</c:v>
                </c:pt>
                <c:pt idx="3566">
                  <c:v>0.36493359953703702</c:v>
                </c:pt>
                <c:pt idx="3567">
                  <c:v>0.3649396875</c:v>
                </c:pt>
                <c:pt idx="3568">
                  <c:v>0.36494530092592598</c:v>
                </c:pt>
                <c:pt idx="3569">
                  <c:v>0.36495128472222221</c:v>
                </c:pt>
                <c:pt idx="3570">
                  <c:v>0.36495707175925923</c:v>
                </c:pt>
                <c:pt idx="3571">
                  <c:v>0.36496285879629631</c:v>
                </c:pt>
                <c:pt idx="3572">
                  <c:v>0.36496864583333338</c:v>
                </c:pt>
                <c:pt idx="3573">
                  <c:v>0.36497515046296297</c:v>
                </c:pt>
                <c:pt idx="3574">
                  <c:v>0.36498112268518518</c:v>
                </c:pt>
                <c:pt idx="3575">
                  <c:v>0.36498650462962962</c:v>
                </c:pt>
                <c:pt idx="3576">
                  <c:v>0.36499229166666664</c:v>
                </c:pt>
                <c:pt idx="3577">
                  <c:v>0.36499807870370371</c:v>
                </c:pt>
                <c:pt idx="3578">
                  <c:v>0.36500386574074078</c:v>
                </c:pt>
                <c:pt idx="3579">
                  <c:v>0.36500983796296294</c:v>
                </c:pt>
                <c:pt idx="3580">
                  <c:v>0.36501545138888886</c:v>
                </c:pt>
                <c:pt idx="3581">
                  <c:v>0.36502159722222222</c:v>
                </c:pt>
                <c:pt idx="3582">
                  <c:v>0.3650271990740741</c:v>
                </c:pt>
                <c:pt idx="3583">
                  <c:v>0.36503298611111107</c:v>
                </c:pt>
                <c:pt idx="3584">
                  <c:v>0.36503877314814814</c:v>
                </c:pt>
                <c:pt idx="3585">
                  <c:v>0.36504456018518522</c:v>
                </c:pt>
                <c:pt idx="3586">
                  <c:v>0.36505233796296294</c:v>
                </c:pt>
                <c:pt idx="3587">
                  <c:v>0.36505812500000001</c:v>
                </c:pt>
                <c:pt idx="3588">
                  <c:v>0.36506391203703709</c:v>
                </c:pt>
                <c:pt idx="3589">
                  <c:v>0.36507005787037033</c:v>
                </c:pt>
                <c:pt idx="3590">
                  <c:v>0.36507621527777778</c:v>
                </c:pt>
                <c:pt idx="3591">
                  <c:v>0.36508171296296293</c:v>
                </c:pt>
                <c:pt idx="3592">
                  <c:v>0.36508750000000001</c:v>
                </c:pt>
                <c:pt idx="3593">
                  <c:v>0.36509328703703708</c:v>
                </c:pt>
                <c:pt idx="3594">
                  <c:v>0.36509888888888886</c:v>
                </c:pt>
                <c:pt idx="3595">
                  <c:v>0.36510467592592594</c:v>
                </c:pt>
                <c:pt idx="3596">
                  <c:v>0.36511046296296296</c:v>
                </c:pt>
                <c:pt idx="3597">
                  <c:v>0.36511625000000003</c:v>
                </c:pt>
                <c:pt idx="3598">
                  <c:v>0.36512222222222218</c:v>
                </c:pt>
                <c:pt idx="3599">
                  <c:v>0.36512782407407407</c:v>
                </c:pt>
                <c:pt idx="3600">
                  <c:v>0.36513361111111114</c:v>
                </c:pt>
                <c:pt idx="3601">
                  <c:v>0.36513938657407402</c:v>
                </c:pt>
                <c:pt idx="3602">
                  <c:v>0.36514498842592591</c:v>
                </c:pt>
                <c:pt idx="3603">
                  <c:v>0.36515096064814817</c:v>
                </c:pt>
                <c:pt idx="3604">
                  <c:v>0.3651565625</c:v>
                </c:pt>
                <c:pt idx="3605">
                  <c:v>0.36516253472222221</c:v>
                </c:pt>
                <c:pt idx="3606">
                  <c:v>0.36516814814814813</c:v>
                </c:pt>
                <c:pt idx="3607">
                  <c:v>0.36517364583333328</c:v>
                </c:pt>
                <c:pt idx="3608">
                  <c:v>0.36517961805555554</c:v>
                </c:pt>
                <c:pt idx="3609">
                  <c:v>0.36518530092592588</c:v>
                </c:pt>
                <c:pt idx="3610">
                  <c:v>0.36519121527777781</c:v>
                </c:pt>
                <c:pt idx="3611">
                  <c:v>0.36519681712962965</c:v>
                </c:pt>
                <c:pt idx="3612">
                  <c:v>0.36520232638888889</c:v>
                </c:pt>
                <c:pt idx="3613">
                  <c:v>0.36520991898148147</c:v>
                </c:pt>
                <c:pt idx="3614">
                  <c:v>0.36521570601851855</c:v>
                </c:pt>
                <c:pt idx="3615">
                  <c:v>0.36522149305555557</c:v>
                </c:pt>
                <c:pt idx="3616">
                  <c:v>0.36522710648148143</c:v>
                </c:pt>
                <c:pt idx="3617">
                  <c:v>0.36523306712962961</c:v>
                </c:pt>
                <c:pt idx="3618">
                  <c:v>0.36523885416666668</c:v>
                </c:pt>
                <c:pt idx="3619">
                  <c:v>0.3652445138888889</c:v>
                </c:pt>
                <c:pt idx="3620">
                  <c:v>0.36525047453703707</c:v>
                </c:pt>
                <c:pt idx="3621">
                  <c:v>0.36525608796296294</c:v>
                </c:pt>
                <c:pt idx="3622">
                  <c:v>0.3652622337962963</c:v>
                </c:pt>
                <c:pt idx="3623">
                  <c:v>0.36526802083333337</c:v>
                </c:pt>
                <c:pt idx="3624">
                  <c:v>0.36527363425925929</c:v>
                </c:pt>
                <c:pt idx="3625">
                  <c:v>0.36527942129629626</c:v>
                </c:pt>
                <c:pt idx="3626">
                  <c:v>0.36528502314814815</c:v>
                </c:pt>
                <c:pt idx="3627">
                  <c:v>0.36529099537037041</c:v>
                </c:pt>
                <c:pt idx="3628">
                  <c:v>0.36529695601851847</c:v>
                </c:pt>
                <c:pt idx="3629">
                  <c:v>0.36530274305555555</c:v>
                </c:pt>
                <c:pt idx="3630">
                  <c:v>0.36530871527777781</c:v>
                </c:pt>
                <c:pt idx="3631">
                  <c:v>0.36531450231481483</c:v>
                </c:pt>
                <c:pt idx="3632">
                  <c:v>0.36532028935185185</c:v>
                </c:pt>
                <c:pt idx="3633">
                  <c:v>0.36532589120370368</c:v>
                </c:pt>
                <c:pt idx="3634">
                  <c:v>0.36533186342592594</c:v>
                </c:pt>
                <c:pt idx="3635">
                  <c:v>0.36533765046296302</c:v>
                </c:pt>
                <c:pt idx="3636">
                  <c:v>0.36534343749999998</c:v>
                </c:pt>
                <c:pt idx="3637">
                  <c:v>0.36534922453703705</c:v>
                </c:pt>
                <c:pt idx="3638">
                  <c:v>0.36535483796296297</c:v>
                </c:pt>
                <c:pt idx="3639">
                  <c:v>0.36536224537037038</c:v>
                </c:pt>
                <c:pt idx="3640">
                  <c:v>0.36536803240740739</c:v>
                </c:pt>
                <c:pt idx="3641">
                  <c:v>0.36537381944444447</c:v>
                </c:pt>
                <c:pt idx="3642">
                  <c:v>0.36537979166666662</c:v>
                </c:pt>
                <c:pt idx="3643">
                  <c:v>0.36538539351851851</c:v>
                </c:pt>
                <c:pt idx="3644">
                  <c:v>0.36539118055555558</c:v>
                </c:pt>
                <c:pt idx="3645">
                  <c:v>0.3653969675925926</c:v>
                </c:pt>
                <c:pt idx="3646">
                  <c:v>0.36540275462962962</c:v>
                </c:pt>
                <c:pt idx="3647">
                  <c:v>0.36540854166666664</c:v>
                </c:pt>
                <c:pt idx="3648">
                  <c:v>0.36541415509259262</c:v>
                </c:pt>
                <c:pt idx="3649">
                  <c:v>0.36542017361111112</c:v>
                </c:pt>
                <c:pt idx="3650">
                  <c:v>0.36542466435185189</c:v>
                </c:pt>
                <c:pt idx="3651">
                  <c:v>0.36543062499999995</c:v>
                </c:pt>
                <c:pt idx="3652">
                  <c:v>0.36543623842592593</c:v>
                </c:pt>
                <c:pt idx="3653">
                  <c:v>0.36544202546296295</c:v>
                </c:pt>
                <c:pt idx="3654">
                  <c:v>0.36544798611111112</c:v>
                </c:pt>
                <c:pt idx="3655">
                  <c:v>0.36545359953703699</c:v>
                </c:pt>
                <c:pt idx="3656">
                  <c:v>0.36545956018518516</c:v>
                </c:pt>
                <c:pt idx="3657">
                  <c:v>0.36546517361111114</c:v>
                </c:pt>
                <c:pt idx="3658">
                  <c:v>0.36547096064814816</c:v>
                </c:pt>
                <c:pt idx="3659">
                  <c:v>0.36547693287037036</c:v>
                </c:pt>
                <c:pt idx="3660">
                  <c:v>0.3654825347222222</c:v>
                </c:pt>
                <c:pt idx="3661">
                  <c:v>0.36548850694444446</c:v>
                </c:pt>
                <c:pt idx="3662">
                  <c:v>0.36549410879629635</c:v>
                </c:pt>
                <c:pt idx="3663">
                  <c:v>0.3655002546296296</c:v>
                </c:pt>
                <c:pt idx="3664">
                  <c:v>0.36550569444444442</c:v>
                </c:pt>
                <c:pt idx="3665">
                  <c:v>0.36551148148148149</c:v>
                </c:pt>
                <c:pt idx="3666">
                  <c:v>0.36551907407407408</c:v>
                </c:pt>
                <c:pt idx="3667">
                  <c:v>0.36552467592592591</c:v>
                </c:pt>
                <c:pt idx="3668">
                  <c:v>0.36553064814814817</c:v>
                </c:pt>
                <c:pt idx="3669">
                  <c:v>0.36553643518518514</c:v>
                </c:pt>
                <c:pt idx="3670">
                  <c:v>0.36554222222222221</c:v>
                </c:pt>
                <c:pt idx="3671">
                  <c:v>0.36554819444444447</c:v>
                </c:pt>
                <c:pt idx="3672">
                  <c:v>0.36555379629629631</c:v>
                </c:pt>
                <c:pt idx="3673">
                  <c:v>0.36555976851851851</c:v>
                </c:pt>
                <c:pt idx="3674">
                  <c:v>0.36556555555555553</c:v>
                </c:pt>
                <c:pt idx="3675">
                  <c:v>0.36557134259259261</c:v>
                </c:pt>
                <c:pt idx="3676">
                  <c:v>0.36557730324074073</c:v>
                </c:pt>
                <c:pt idx="3677">
                  <c:v>0.36558309027777774</c:v>
                </c:pt>
                <c:pt idx="3678">
                  <c:v>0.36558924768518519</c:v>
                </c:pt>
                <c:pt idx="3679">
                  <c:v>0.36559484953703708</c:v>
                </c:pt>
                <c:pt idx="3680">
                  <c:v>0.36560082175925923</c:v>
                </c:pt>
                <c:pt idx="3681">
                  <c:v>0.36560660879629631</c:v>
                </c:pt>
                <c:pt idx="3682">
                  <c:v>0.36561239583333333</c:v>
                </c:pt>
                <c:pt idx="3683">
                  <c:v>0.3656183564814815</c:v>
                </c:pt>
                <c:pt idx="3684">
                  <c:v>0.36562414351851852</c:v>
                </c:pt>
                <c:pt idx="3685">
                  <c:v>0.36563011574074072</c:v>
                </c:pt>
                <c:pt idx="3686">
                  <c:v>0.3656359027777778</c:v>
                </c:pt>
                <c:pt idx="3687">
                  <c:v>0.36564168981481476</c:v>
                </c:pt>
                <c:pt idx="3688">
                  <c:v>0.36564766203703702</c:v>
                </c:pt>
                <c:pt idx="3689">
                  <c:v>0.3656534490740741</c:v>
                </c:pt>
                <c:pt idx="3690">
                  <c:v>0.36565940972222227</c:v>
                </c:pt>
                <c:pt idx="3691">
                  <c:v>0.36566519675925924</c:v>
                </c:pt>
                <c:pt idx="3692">
                  <c:v>0.3656711689814815</c:v>
                </c:pt>
                <c:pt idx="3693">
                  <c:v>0.36567858796296293</c:v>
                </c:pt>
                <c:pt idx="3694">
                  <c:v>0.3656845486111111</c:v>
                </c:pt>
                <c:pt idx="3695">
                  <c:v>0.36569052083333337</c:v>
                </c:pt>
                <c:pt idx="3696">
                  <c:v>0.36569630787037039</c:v>
                </c:pt>
                <c:pt idx="3697">
                  <c:v>0.3657020949074074</c:v>
                </c:pt>
                <c:pt idx="3698">
                  <c:v>0.36570770833333333</c:v>
                </c:pt>
                <c:pt idx="3699">
                  <c:v>0.3657134953703704</c:v>
                </c:pt>
                <c:pt idx="3700">
                  <c:v>0.36571945601851857</c:v>
                </c:pt>
                <c:pt idx="3701">
                  <c:v>0.36572506944444444</c:v>
                </c:pt>
                <c:pt idx="3702">
                  <c:v>0.36573103009259261</c:v>
                </c:pt>
                <c:pt idx="3703">
                  <c:v>0.36573681712962963</c:v>
                </c:pt>
                <c:pt idx="3704">
                  <c:v>0.36574243055555561</c:v>
                </c:pt>
                <c:pt idx="3705">
                  <c:v>0.36574839120370367</c:v>
                </c:pt>
                <c:pt idx="3706">
                  <c:v>0.36575400462962965</c:v>
                </c:pt>
                <c:pt idx="3707">
                  <c:v>0.36575996527777782</c:v>
                </c:pt>
                <c:pt idx="3708">
                  <c:v>0.36576554398148148</c:v>
                </c:pt>
                <c:pt idx="3709">
                  <c:v>0.36577150462962965</c:v>
                </c:pt>
                <c:pt idx="3710">
                  <c:v>0.36577725694444446</c:v>
                </c:pt>
                <c:pt idx="3711">
                  <c:v>0.3657828587962963</c:v>
                </c:pt>
                <c:pt idx="3712">
                  <c:v>0.36578881944444447</c:v>
                </c:pt>
                <c:pt idx="3713">
                  <c:v>0.36579443287037039</c:v>
                </c:pt>
                <c:pt idx="3714">
                  <c:v>0.36580040509259254</c:v>
                </c:pt>
                <c:pt idx="3715">
                  <c:v>0.36580619212962961</c:v>
                </c:pt>
                <c:pt idx="3716">
                  <c:v>0.36581193287037039</c:v>
                </c:pt>
                <c:pt idx="3717">
                  <c:v>0.36581790509259254</c:v>
                </c:pt>
                <c:pt idx="3718">
                  <c:v>0.36582350694444443</c:v>
                </c:pt>
                <c:pt idx="3719">
                  <c:v>0.36583111111111116</c:v>
                </c:pt>
                <c:pt idx="3720">
                  <c:v>0.36583707175925922</c:v>
                </c:pt>
                <c:pt idx="3721">
                  <c:v>0.3658426851851852</c:v>
                </c:pt>
                <c:pt idx="3722">
                  <c:v>0.36584864583333337</c:v>
                </c:pt>
                <c:pt idx="3723">
                  <c:v>0.36585443287037034</c:v>
                </c:pt>
                <c:pt idx="3724">
                  <c:v>0.3658604050925926</c:v>
                </c:pt>
                <c:pt idx="3725">
                  <c:v>0.36586600694444443</c:v>
                </c:pt>
                <c:pt idx="3726">
                  <c:v>0.36587199074074078</c:v>
                </c:pt>
                <c:pt idx="3727">
                  <c:v>0.36587759259259256</c:v>
                </c:pt>
                <c:pt idx="3728">
                  <c:v>0.36588320601851848</c:v>
                </c:pt>
                <c:pt idx="3729">
                  <c:v>0.36588917824074074</c:v>
                </c:pt>
                <c:pt idx="3730">
                  <c:v>0.365895150462963</c:v>
                </c:pt>
                <c:pt idx="3731">
                  <c:v>0.36590078703703705</c:v>
                </c:pt>
                <c:pt idx="3732">
                  <c:v>0.36590638888888888</c:v>
                </c:pt>
                <c:pt idx="3733">
                  <c:v>0.3659121759259259</c:v>
                </c:pt>
                <c:pt idx="3734">
                  <c:v>0.36591814814814816</c:v>
                </c:pt>
                <c:pt idx="3735">
                  <c:v>0.36592393518518523</c:v>
                </c:pt>
                <c:pt idx="3736">
                  <c:v>0.3659298958333333</c:v>
                </c:pt>
                <c:pt idx="3737">
                  <c:v>0.36593550925925927</c:v>
                </c:pt>
                <c:pt idx="3738">
                  <c:v>0.36594146990740745</c:v>
                </c:pt>
                <c:pt idx="3739">
                  <c:v>0.36594708333333337</c:v>
                </c:pt>
                <c:pt idx="3740">
                  <c:v>0.36595304398148149</c:v>
                </c:pt>
                <c:pt idx="3741">
                  <c:v>0.36595901620370369</c:v>
                </c:pt>
                <c:pt idx="3742">
                  <c:v>0.36596480324074077</c:v>
                </c:pt>
                <c:pt idx="3743">
                  <c:v>0.36597077546296292</c:v>
                </c:pt>
                <c:pt idx="3744">
                  <c:v>0.36597656249999999</c:v>
                </c:pt>
                <c:pt idx="3745">
                  <c:v>0.36598252314814816</c:v>
                </c:pt>
                <c:pt idx="3746">
                  <c:v>0.36599040509259262</c:v>
                </c:pt>
                <c:pt idx="3747">
                  <c:v>0.36599619212962958</c:v>
                </c:pt>
                <c:pt idx="3748">
                  <c:v>0.36600215277777776</c:v>
                </c:pt>
                <c:pt idx="3749">
                  <c:v>0.36600812500000002</c:v>
                </c:pt>
                <c:pt idx="3750">
                  <c:v>0.36601372685185191</c:v>
                </c:pt>
                <c:pt idx="3751">
                  <c:v>0.36601969907407406</c:v>
                </c:pt>
                <c:pt idx="3752">
                  <c:v>0.36602548611111113</c:v>
                </c:pt>
                <c:pt idx="3753">
                  <c:v>0.36603145833333334</c:v>
                </c:pt>
                <c:pt idx="3754">
                  <c:v>0.36603724537037036</c:v>
                </c:pt>
                <c:pt idx="3755">
                  <c:v>0.36604320601851853</c:v>
                </c:pt>
                <c:pt idx="3756">
                  <c:v>0.36604899305555555</c:v>
                </c:pt>
                <c:pt idx="3757">
                  <c:v>0.36605478009259262</c:v>
                </c:pt>
                <c:pt idx="3758">
                  <c:v>0.36606075231481477</c:v>
                </c:pt>
                <c:pt idx="3759">
                  <c:v>0.36606653935185185</c:v>
                </c:pt>
                <c:pt idx="3760">
                  <c:v>0.36607251157407411</c:v>
                </c:pt>
                <c:pt idx="3761">
                  <c:v>0.36607847222222217</c:v>
                </c:pt>
                <c:pt idx="3762">
                  <c:v>0.36608462962962962</c:v>
                </c:pt>
                <c:pt idx="3763">
                  <c:v>0.36609059027777779</c:v>
                </c:pt>
                <c:pt idx="3764">
                  <c:v>0.36609620370370372</c:v>
                </c:pt>
                <c:pt idx="3765">
                  <c:v>0.36610216435185183</c:v>
                </c:pt>
                <c:pt idx="3766">
                  <c:v>0.36610795138888891</c:v>
                </c:pt>
                <c:pt idx="3767">
                  <c:v>0.36611392361111111</c:v>
                </c:pt>
                <c:pt idx="3768">
                  <c:v>0.36611971064814813</c:v>
                </c:pt>
                <c:pt idx="3769">
                  <c:v>0.36612568287037034</c:v>
                </c:pt>
                <c:pt idx="3770">
                  <c:v>0.36613164351851851</c:v>
                </c:pt>
                <c:pt idx="3771">
                  <c:v>0.36613761574074077</c:v>
                </c:pt>
                <c:pt idx="3772">
                  <c:v>0.36614520833333336</c:v>
                </c:pt>
                <c:pt idx="3773">
                  <c:v>0.36615118055555557</c:v>
                </c:pt>
                <c:pt idx="3774">
                  <c:v>0.3661567824074074</c:v>
                </c:pt>
                <c:pt idx="3775">
                  <c:v>0.36616275462962961</c:v>
                </c:pt>
                <c:pt idx="3776">
                  <c:v>0.36616854166666668</c:v>
                </c:pt>
                <c:pt idx="3777">
                  <c:v>0.36617451388888894</c:v>
                </c:pt>
                <c:pt idx="3778">
                  <c:v>0.36618011574074072</c:v>
                </c:pt>
                <c:pt idx="3779">
                  <c:v>0.36618608796296298</c:v>
                </c:pt>
                <c:pt idx="3780">
                  <c:v>0.366191875</c:v>
                </c:pt>
                <c:pt idx="3781">
                  <c:v>0.36619766203703702</c:v>
                </c:pt>
                <c:pt idx="3782">
                  <c:v>0.36620380787037038</c:v>
                </c:pt>
                <c:pt idx="3783">
                  <c:v>0.3662095949074074</c:v>
                </c:pt>
                <c:pt idx="3784">
                  <c:v>0.36621556712962966</c:v>
                </c:pt>
                <c:pt idx="3785">
                  <c:v>0.36622116898148144</c:v>
                </c:pt>
                <c:pt idx="3786">
                  <c:v>0.36622695601851851</c:v>
                </c:pt>
                <c:pt idx="3787">
                  <c:v>0.36623310185185187</c:v>
                </c:pt>
                <c:pt idx="3788">
                  <c:v>0.36623888888888884</c:v>
                </c:pt>
                <c:pt idx="3789">
                  <c:v>0.36624504629629628</c:v>
                </c:pt>
                <c:pt idx="3790">
                  <c:v>0.36625083333333336</c:v>
                </c:pt>
                <c:pt idx="3791">
                  <c:v>0.36625697916666672</c:v>
                </c:pt>
                <c:pt idx="3792">
                  <c:v>0.36626331018518515</c:v>
                </c:pt>
                <c:pt idx="3793">
                  <c:v>0.36626927083333333</c:v>
                </c:pt>
                <c:pt idx="3794">
                  <c:v>0.3662750578703704</c:v>
                </c:pt>
                <c:pt idx="3795">
                  <c:v>0.36628121527777774</c:v>
                </c:pt>
                <c:pt idx="3796">
                  <c:v>0.36628717592592591</c:v>
                </c:pt>
                <c:pt idx="3797">
                  <c:v>0.36629297453703707</c:v>
                </c:pt>
                <c:pt idx="3798">
                  <c:v>0.36629876157407404</c:v>
                </c:pt>
                <c:pt idx="3799">
                  <c:v>0.36630671296296297</c:v>
                </c:pt>
                <c:pt idx="3800">
                  <c:v>0.36631287037037036</c:v>
                </c:pt>
                <c:pt idx="3801">
                  <c:v>0.36631883101851853</c:v>
                </c:pt>
                <c:pt idx="3802">
                  <c:v>0.36632461805555555</c:v>
                </c:pt>
                <c:pt idx="3803">
                  <c:v>0.36633023148148153</c:v>
                </c:pt>
                <c:pt idx="3804">
                  <c:v>0.36633619212962959</c:v>
                </c:pt>
                <c:pt idx="3805">
                  <c:v>0.36634197916666666</c:v>
                </c:pt>
                <c:pt idx="3806">
                  <c:v>0.36634795138888893</c:v>
                </c:pt>
                <c:pt idx="3807">
                  <c:v>0.36635373842592589</c:v>
                </c:pt>
                <c:pt idx="3808">
                  <c:v>0.36635934027777778</c:v>
                </c:pt>
                <c:pt idx="3809">
                  <c:v>0.36636531249999998</c:v>
                </c:pt>
                <c:pt idx="3810">
                  <c:v>0.36637092592592596</c:v>
                </c:pt>
                <c:pt idx="3811">
                  <c:v>0.36637671296296298</c:v>
                </c:pt>
                <c:pt idx="3812">
                  <c:v>0.36638246527777779</c:v>
                </c:pt>
                <c:pt idx="3813">
                  <c:v>0.36638819444444443</c:v>
                </c:pt>
                <c:pt idx="3814">
                  <c:v>0.3663936805555556</c:v>
                </c:pt>
                <c:pt idx="3815">
                  <c:v>0.36639965277777775</c:v>
                </c:pt>
                <c:pt idx="3816">
                  <c:v>0.36640543981481483</c:v>
                </c:pt>
                <c:pt idx="3817">
                  <c:v>0.36641160879629631</c:v>
                </c:pt>
                <c:pt idx="3818">
                  <c:v>0.36641718749999996</c:v>
                </c:pt>
                <c:pt idx="3819">
                  <c:v>0.36642297453703704</c:v>
                </c:pt>
                <c:pt idx="3820">
                  <c:v>0.36642876157407406</c:v>
                </c:pt>
                <c:pt idx="3821">
                  <c:v>0.36643473379629632</c:v>
                </c:pt>
                <c:pt idx="3822">
                  <c:v>0.3664403356481481</c:v>
                </c:pt>
                <c:pt idx="3823">
                  <c:v>0.36644630787037036</c:v>
                </c:pt>
                <c:pt idx="3824">
                  <c:v>0.36645190972222225</c:v>
                </c:pt>
                <c:pt idx="3825">
                  <c:v>0.36645788194444445</c:v>
                </c:pt>
                <c:pt idx="3826">
                  <c:v>0.36646547453703704</c:v>
                </c:pt>
                <c:pt idx="3827">
                  <c:v>0.36647126157407411</c:v>
                </c:pt>
                <c:pt idx="3828">
                  <c:v>0.36647717592592594</c:v>
                </c:pt>
                <c:pt idx="3829">
                  <c:v>0.36648296296296295</c:v>
                </c:pt>
                <c:pt idx="3830">
                  <c:v>0.36648893518518522</c:v>
                </c:pt>
                <c:pt idx="3831">
                  <c:v>0.36649453703703699</c:v>
                </c:pt>
                <c:pt idx="3832">
                  <c:v>0.36650032407407407</c:v>
                </c:pt>
                <c:pt idx="3833">
                  <c:v>0.36650629629629633</c:v>
                </c:pt>
                <c:pt idx="3834">
                  <c:v>0.36651208333333335</c:v>
                </c:pt>
                <c:pt idx="3835">
                  <c:v>0.36651804398148147</c:v>
                </c:pt>
                <c:pt idx="3836">
                  <c:v>0.36652383101851854</c:v>
                </c:pt>
                <c:pt idx="3837">
                  <c:v>0.36652961805555556</c:v>
                </c:pt>
                <c:pt idx="3838">
                  <c:v>0.36653559027777777</c:v>
                </c:pt>
                <c:pt idx="3839">
                  <c:v>0.36654137731481479</c:v>
                </c:pt>
                <c:pt idx="3840">
                  <c:v>0.36654734953703705</c:v>
                </c:pt>
                <c:pt idx="3841">
                  <c:v>0.36655322916666666</c:v>
                </c:pt>
                <c:pt idx="3842">
                  <c:v>0.36655956018518521</c:v>
                </c:pt>
                <c:pt idx="3843">
                  <c:v>0.3665822222222222</c:v>
                </c:pt>
                <c:pt idx="3844">
                  <c:v>0.36658800925925927</c:v>
                </c:pt>
                <c:pt idx="3845">
                  <c:v>0.36659415509259258</c:v>
                </c:pt>
                <c:pt idx="3846">
                  <c:v>0.3665999421296296</c:v>
                </c:pt>
                <c:pt idx="3847">
                  <c:v>0.36660591435185186</c:v>
                </c:pt>
                <c:pt idx="3848">
                  <c:v>0.36661170138888893</c:v>
                </c:pt>
                <c:pt idx="3849">
                  <c:v>0.366617662037037</c:v>
                </c:pt>
                <c:pt idx="3850">
                  <c:v>0.36662363425925926</c:v>
                </c:pt>
                <c:pt idx="3851">
                  <c:v>0.36662942129629633</c:v>
                </c:pt>
                <c:pt idx="3852">
                  <c:v>0.36663719907407405</c:v>
                </c:pt>
                <c:pt idx="3853">
                  <c:v>0.36664280092592594</c:v>
                </c:pt>
                <c:pt idx="3854">
                  <c:v>0.36664895833333339</c:v>
                </c:pt>
                <c:pt idx="3855">
                  <c:v>0.36665474537037035</c:v>
                </c:pt>
                <c:pt idx="3856">
                  <c:v>0.36666034722222224</c:v>
                </c:pt>
                <c:pt idx="3857">
                  <c:v>0.36666631944444444</c:v>
                </c:pt>
                <c:pt idx="3858">
                  <c:v>0.36667228009259256</c:v>
                </c:pt>
                <c:pt idx="3859">
                  <c:v>0.36667825231481482</c:v>
                </c:pt>
                <c:pt idx="3860">
                  <c:v>0.36668458333333337</c:v>
                </c:pt>
                <c:pt idx="3861">
                  <c:v>0.36669054398148143</c:v>
                </c:pt>
                <c:pt idx="3862">
                  <c:v>0.36669670138888888</c:v>
                </c:pt>
                <c:pt idx="3863">
                  <c:v>0.36670230324074077</c:v>
                </c:pt>
                <c:pt idx="3864">
                  <c:v>0.36670844907407413</c:v>
                </c:pt>
                <c:pt idx="3865">
                  <c:v>0.36671423611111109</c:v>
                </c:pt>
                <c:pt idx="3866">
                  <c:v>0.36672020833333335</c:v>
                </c:pt>
                <c:pt idx="3867">
                  <c:v>0.36672618055555556</c:v>
                </c:pt>
                <c:pt idx="3868">
                  <c:v>0.36673214120370368</c:v>
                </c:pt>
                <c:pt idx="3869">
                  <c:v>0.36673792824074075</c:v>
                </c:pt>
                <c:pt idx="3870">
                  <c:v>0.36674390046296296</c:v>
                </c:pt>
                <c:pt idx="3871">
                  <c:v>0.36674968750000003</c:v>
                </c:pt>
                <c:pt idx="3872">
                  <c:v>0.366755474537037</c:v>
                </c:pt>
                <c:pt idx="3873">
                  <c:v>0.36676126157407407</c:v>
                </c:pt>
                <c:pt idx="3874">
                  <c:v>0.36676723379629633</c:v>
                </c:pt>
                <c:pt idx="3875">
                  <c:v>0.3667730208333333</c:v>
                </c:pt>
                <c:pt idx="3876">
                  <c:v>0.36677887731481484</c:v>
                </c:pt>
                <c:pt idx="3877">
                  <c:v>0.36678503472222218</c:v>
                </c:pt>
                <c:pt idx="3878">
                  <c:v>0.36679063657407407</c:v>
                </c:pt>
                <c:pt idx="3879">
                  <c:v>0.36679822916666666</c:v>
                </c:pt>
                <c:pt idx="3880">
                  <c:v>0.36680401620370368</c:v>
                </c:pt>
                <c:pt idx="3881">
                  <c:v>0.36680998842592594</c:v>
                </c:pt>
                <c:pt idx="3882">
                  <c:v>0.3668159606481482</c:v>
                </c:pt>
                <c:pt idx="3883">
                  <c:v>0.36682174768518516</c:v>
                </c:pt>
                <c:pt idx="3884">
                  <c:v>0.36682789351851852</c:v>
                </c:pt>
                <c:pt idx="3885">
                  <c:v>0.36683297453703706</c:v>
                </c:pt>
                <c:pt idx="3886">
                  <c:v>0.36683893518518523</c:v>
                </c:pt>
                <c:pt idx="3887">
                  <c:v>0.36684490740740738</c:v>
                </c:pt>
                <c:pt idx="3888">
                  <c:v>0.36685087962962964</c:v>
                </c:pt>
                <c:pt idx="3889">
                  <c:v>0.36685666666666666</c:v>
                </c:pt>
                <c:pt idx="3890">
                  <c:v>0.36686262731481478</c:v>
                </c:pt>
                <c:pt idx="3891">
                  <c:v>0.3668682407407407</c:v>
                </c:pt>
                <c:pt idx="3892">
                  <c:v>0.36687420138888888</c:v>
                </c:pt>
                <c:pt idx="3893">
                  <c:v>0.36687937499999995</c:v>
                </c:pt>
                <c:pt idx="3894">
                  <c:v>0.36688534722222221</c:v>
                </c:pt>
                <c:pt idx="3895">
                  <c:v>0.36689113425925929</c:v>
                </c:pt>
                <c:pt idx="3896">
                  <c:v>0.36689692129629631</c:v>
                </c:pt>
                <c:pt idx="3897">
                  <c:v>0.36690288194444443</c:v>
                </c:pt>
                <c:pt idx="3898">
                  <c:v>0.3669086689814815</c:v>
                </c:pt>
                <c:pt idx="3899">
                  <c:v>0.36691482638888889</c:v>
                </c:pt>
                <c:pt idx="3900">
                  <c:v>0.36692061342592591</c:v>
                </c:pt>
                <c:pt idx="3901">
                  <c:v>0.36692675925925927</c:v>
                </c:pt>
                <c:pt idx="3902">
                  <c:v>0.36693254629629629</c:v>
                </c:pt>
                <c:pt idx="3903">
                  <c:v>0.36693851851851855</c:v>
                </c:pt>
                <c:pt idx="3904">
                  <c:v>0.36694447916666667</c:v>
                </c:pt>
                <c:pt idx="3905">
                  <c:v>0.3669522569444445</c:v>
                </c:pt>
                <c:pt idx="3906">
                  <c:v>0.36695804398148146</c:v>
                </c:pt>
                <c:pt idx="3907">
                  <c:v>0.36696383101851854</c:v>
                </c:pt>
                <c:pt idx="3908">
                  <c:v>0.36696980324074074</c:v>
                </c:pt>
                <c:pt idx="3909">
                  <c:v>0.36697576388888886</c:v>
                </c:pt>
                <c:pt idx="3910">
                  <c:v>0.36698156249999997</c:v>
                </c:pt>
                <c:pt idx="3911">
                  <c:v>0.36698734953703704</c:v>
                </c:pt>
                <c:pt idx="3912">
                  <c:v>0.36699331018518522</c:v>
                </c:pt>
                <c:pt idx="3913">
                  <c:v>0.36699964120370371</c:v>
                </c:pt>
                <c:pt idx="3914">
                  <c:v>0.36700561342592591</c:v>
                </c:pt>
                <c:pt idx="3915">
                  <c:v>0.36701175925925927</c:v>
                </c:pt>
                <c:pt idx="3916">
                  <c:v>0.36701740740740746</c:v>
                </c:pt>
                <c:pt idx="3917">
                  <c:v>0.36702336805555552</c:v>
                </c:pt>
                <c:pt idx="3918">
                  <c:v>0.36702916666666668</c:v>
                </c:pt>
                <c:pt idx="3919">
                  <c:v>0.3670349537037037</c:v>
                </c:pt>
                <c:pt idx="3920">
                  <c:v>0.36704109953703701</c:v>
                </c:pt>
                <c:pt idx="3921">
                  <c:v>0.36704688657407408</c:v>
                </c:pt>
                <c:pt idx="3922">
                  <c:v>0.36705303240740744</c:v>
                </c:pt>
                <c:pt idx="3923">
                  <c:v>0.36705881944444446</c:v>
                </c:pt>
                <c:pt idx="3924">
                  <c:v>0.36706479166666667</c:v>
                </c:pt>
                <c:pt idx="3925">
                  <c:v>0.36707093750000003</c:v>
                </c:pt>
                <c:pt idx="3926">
                  <c:v>0.36707690972222223</c:v>
                </c:pt>
                <c:pt idx="3927">
                  <c:v>0.36708287037037035</c:v>
                </c:pt>
                <c:pt idx="3928">
                  <c:v>0.36708865740740743</c:v>
                </c:pt>
                <c:pt idx="3929">
                  <c:v>0.36709462962962963</c:v>
                </c:pt>
                <c:pt idx="3930">
                  <c:v>0.36710041666666665</c:v>
                </c:pt>
                <c:pt idx="3931">
                  <c:v>0.36710620370370367</c:v>
                </c:pt>
                <c:pt idx="3932">
                  <c:v>0.36711379629629631</c:v>
                </c:pt>
                <c:pt idx="3933">
                  <c:v>0.36711976851851852</c:v>
                </c:pt>
                <c:pt idx="3934">
                  <c:v>0.36712574074074072</c:v>
                </c:pt>
                <c:pt idx="3935">
                  <c:v>0.36713134259259261</c:v>
                </c:pt>
                <c:pt idx="3936">
                  <c:v>0.36713731481481476</c:v>
                </c:pt>
                <c:pt idx="3937">
                  <c:v>0.36714327546296294</c:v>
                </c:pt>
                <c:pt idx="3938">
                  <c:v>0.36714888888888891</c:v>
                </c:pt>
                <c:pt idx="3939">
                  <c:v>0.36715484953703709</c:v>
                </c:pt>
                <c:pt idx="3940">
                  <c:v>0.36716082175925924</c:v>
                </c:pt>
                <c:pt idx="3941">
                  <c:v>0.36716660879629631</c:v>
                </c:pt>
                <c:pt idx="3942">
                  <c:v>0.36717239583333333</c:v>
                </c:pt>
                <c:pt idx="3943">
                  <c:v>0.36717836805555554</c:v>
                </c:pt>
                <c:pt idx="3944">
                  <c:v>0.36718415509259256</c:v>
                </c:pt>
                <c:pt idx="3945">
                  <c:v>0.36719011574074073</c:v>
                </c:pt>
                <c:pt idx="3946">
                  <c:v>0.36719608796296299</c:v>
                </c:pt>
                <c:pt idx="3947">
                  <c:v>0.36720187499999996</c:v>
                </c:pt>
                <c:pt idx="3948">
                  <c:v>0.36720784722222222</c:v>
                </c:pt>
                <c:pt idx="3949">
                  <c:v>0.36721380787037039</c:v>
                </c:pt>
                <c:pt idx="3950">
                  <c:v>0.36721959490740735</c:v>
                </c:pt>
                <c:pt idx="3951">
                  <c:v>0.3672257523148148</c:v>
                </c:pt>
                <c:pt idx="3952">
                  <c:v>0.36723171296296298</c:v>
                </c:pt>
                <c:pt idx="3953">
                  <c:v>0.36723768518518524</c:v>
                </c:pt>
                <c:pt idx="3954">
                  <c:v>0.36724383101851849</c:v>
                </c:pt>
                <c:pt idx="3955">
                  <c:v>0.36724980324074075</c:v>
                </c:pt>
                <c:pt idx="3956">
                  <c:v>0.36725577546296301</c:v>
                </c:pt>
                <c:pt idx="3957">
                  <c:v>0.36726166666666665</c:v>
                </c:pt>
                <c:pt idx="3958">
                  <c:v>0.36726763888888891</c:v>
                </c:pt>
                <c:pt idx="3959">
                  <c:v>0.36727504629629631</c:v>
                </c:pt>
                <c:pt idx="3960">
                  <c:v>0.36728083333333333</c:v>
                </c:pt>
                <c:pt idx="3961">
                  <c:v>0.36728699074074073</c:v>
                </c:pt>
                <c:pt idx="3962">
                  <c:v>0.36729277777777775</c:v>
                </c:pt>
                <c:pt idx="3963">
                  <c:v>0.36729910879629629</c:v>
                </c:pt>
                <c:pt idx="3964">
                  <c:v>0.36730510416666667</c:v>
                </c:pt>
                <c:pt idx="3965">
                  <c:v>0.36731089120370369</c:v>
                </c:pt>
                <c:pt idx="3966">
                  <c:v>0.3673168634259259</c:v>
                </c:pt>
                <c:pt idx="3967">
                  <c:v>0.36732265046296297</c:v>
                </c:pt>
                <c:pt idx="3968">
                  <c:v>0.36732861111111115</c:v>
                </c:pt>
                <c:pt idx="3969">
                  <c:v>0.36733439814814811</c:v>
                </c:pt>
                <c:pt idx="3970">
                  <c:v>0.36734037037037037</c:v>
                </c:pt>
                <c:pt idx="3971">
                  <c:v>0.36734657407407406</c:v>
                </c:pt>
                <c:pt idx="3972">
                  <c:v>0.36735232638888887</c:v>
                </c:pt>
                <c:pt idx="3973">
                  <c:v>0.36735844907407406</c:v>
                </c:pt>
                <c:pt idx="3974">
                  <c:v>0.36736423611111113</c:v>
                </c:pt>
                <c:pt idx="3975">
                  <c:v>0.36737039351851847</c:v>
                </c:pt>
                <c:pt idx="3976">
                  <c:v>0.36737635416666664</c:v>
                </c:pt>
                <c:pt idx="3977">
                  <c:v>0.36738251157407409</c:v>
                </c:pt>
                <c:pt idx="3978">
                  <c:v>0.36738847222222221</c:v>
                </c:pt>
                <c:pt idx="3979">
                  <c:v>0.36739425925925923</c:v>
                </c:pt>
                <c:pt idx="3980">
                  <c:v>0.36740023148148149</c:v>
                </c:pt>
                <c:pt idx="3981">
                  <c:v>0.36740637731481485</c:v>
                </c:pt>
                <c:pt idx="3982">
                  <c:v>0.36741216435185181</c:v>
                </c:pt>
                <c:pt idx="3983">
                  <c:v>0.36741795138888889</c:v>
                </c:pt>
                <c:pt idx="3984">
                  <c:v>0.36742446759259262</c:v>
                </c:pt>
                <c:pt idx="3985">
                  <c:v>0.36743224537037039</c:v>
                </c:pt>
                <c:pt idx="3986">
                  <c:v>0.36743803240740741</c:v>
                </c:pt>
                <c:pt idx="3987">
                  <c:v>0.36744381944444443</c:v>
                </c:pt>
                <c:pt idx="3988">
                  <c:v>0.3674497800925926</c:v>
                </c:pt>
                <c:pt idx="3989">
                  <c:v>0.36745574074074078</c:v>
                </c:pt>
                <c:pt idx="3990">
                  <c:v>0.36746171296296293</c:v>
                </c:pt>
                <c:pt idx="3991">
                  <c:v>0.3674675</c:v>
                </c:pt>
                <c:pt idx="3992">
                  <c:v>0.36747347222222221</c:v>
                </c:pt>
                <c:pt idx="3993">
                  <c:v>0.36747943287037038</c:v>
                </c:pt>
                <c:pt idx="3994">
                  <c:v>0.36748504629629625</c:v>
                </c:pt>
                <c:pt idx="3995">
                  <c:v>0.36749100694444442</c:v>
                </c:pt>
                <c:pt idx="3996">
                  <c:v>0.36749697916666668</c:v>
                </c:pt>
                <c:pt idx="3997">
                  <c:v>0.36750331018518517</c:v>
                </c:pt>
                <c:pt idx="3998">
                  <c:v>0.36750909722222219</c:v>
                </c:pt>
                <c:pt idx="3999">
                  <c:v>0.36751506944444445</c:v>
                </c:pt>
                <c:pt idx="4000">
                  <c:v>0.36752121527777781</c:v>
                </c:pt>
                <c:pt idx="4001">
                  <c:v>0.36752718749999996</c:v>
                </c:pt>
                <c:pt idx="4002">
                  <c:v>0.36753350694444448</c:v>
                </c:pt>
                <c:pt idx="4003">
                  <c:v>0.3675392939814815</c:v>
                </c:pt>
                <c:pt idx="4004">
                  <c:v>0.3675452662037037</c:v>
                </c:pt>
                <c:pt idx="4005">
                  <c:v>0.36755105324074072</c:v>
                </c:pt>
                <c:pt idx="4006">
                  <c:v>0.3675568402777778</c:v>
                </c:pt>
                <c:pt idx="4007">
                  <c:v>0.36756281249999995</c:v>
                </c:pt>
                <c:pt idx="4008">
                  <c:v>0.36756859953703702</c:v>
                </c:pt>
                <c:pt idx="4009">
                  <c:v>0.3675745601851852</c:v>
                </c:pt>
                <c:pt idx="4010">
                  <c:v>0.36758034722222227</c:v>
                </c:pt>
                <c:pt idx="4011">
                  <c:v>0.36758631944444442</c:v>
                </c:pt>
                <c:pt idx="4012">
                  <c:v>0.36759409722222225</c:v>
                </c:pt>
                <c:pt idx="4013">
                  <c:v>0.36759988425925921</c:v>
                </c:pt>
                <c:pt idx="4014">
                  <c:v>0.36760567129629629</c:v>
                </c:pt>
                <c:pt idx="4015">
                  <c:v>0.36761145833333336</c:v>
                </c:pt>
                <c:pt idx="4016">
                  <c:v>0.36761743055555557</c:v>
                </c:pt>
                <c:pt idx="4017">
                  <c:v>0.36762339120370369</c:v>
                </c:pt>
                <c:pt idx="4018">
                  <c:v>0.36762917824074076</c:v>
                </c:pt>
                <c:pt idx="4019">
                  <c:v>0.36763510416666662</c:v>
                </c:pt>
                <c:pt idx="4020">
                  <c:v>0.36764096064814816</c:v>
                </c:pt>
                <c:pt idx="4021">
                  <c:v>0.36764675925925921</c:v>
                </c:pt>
                <c:pt idx="4022">
                  <c:v>0.36765271990740739</c:v>
                </c:pt>
                <c:pt idx="4023">
                  <c:v>0.36765850694444446</c:v>
                </c:pt>
                <c:pt idx="4024">
                  <c:v>0.36766465277777777</c:v>
                </c:pt>
                <c:pt idx="4025">
                  <c:v>0.36767026620370369</c:v>
                </c:pt>
                <c:pt idx="4026">
                  <c:v>0.36767622685185186</c:v>
                </c:pt>
                <c:pt idx="4027">
                  <c:v>0.36768274305555554</c:v>
                </c:pt>
                <c:pt idx="4028">
                  <c:v>0.36768871527777774</c:v>
                </c:pt>
                <c:pt idx="4029">
                  <c:v>0.36769450231481482</c:v>
                </c:pt>
                <c:pt idx="4030">
                  <c:v>0.36770028935185189</c:v>
                </c:pt>
                <c:pt idx="4031">
                  <c:v>0.36770624999999996</c:v>
                </c:pt>
                <c:pt idx="4032">
                  <c:v>0.36771203703703703</c:v>
                </c:pt>
                <c:pt idx="4033">
                  <c:v>0.36771800925925929</c:v>
                </c:pt>
                <c:pt idx="4034">
                  <c:v>0.36772379629629631</c:v>
                </c:pt>
                <c:pt idx="4035">
                  <c:v>0.36772976851851852</c:v>
                </c:pt>
                <c:pt idx="4036">
                  <c:v>0.36773591435185188</c:v>
                </c:pt>
                <c:pt idx="4037">
                  <c:v>0.36774188657407408</c:v>
                </c:pt>
                <c:pt idx="4038">
                  <c:v>0.36774966435185186</c:v>
                </c:pt>
                <c:pt idx="4039">
                  <c:v>0.36775545138888893</c:v>
                </c:pt>
                <c:pt idx="4040">
                  <c:v>0.3677612384259259</c:v>
                </c:pt>
                <c:pt idx="4041">
                  <c:v>0.36776702546296297</c:v>
                </c:pt>
                <c:pt idx="4042">
                  <c:v>0.36777281249999999</c:v>
                </c:pt>
                <c:pt idx="4043">
                  <c:v>0.36777877314814816</c:v>
                </c:pt>
                <c:pt idx="4044">
                  <c:v>0.36778474537037037</c:v>
                </c:pt>
                <c:pt idx="4045">
                  <c:v>0.3677903472222222</c:v>
                </c:pt>
                <c:pt idx="4046">
                  <c:v>0.36779631944444446</c:v>
                </c:pt>
                <c:pt idx="4047">
                  <c:v>0.36780210648148143</c:v>
                </c:pt>
                <c:pt idx="4048">
                  <c:v>0.36780807870370369</c:v>
                </c:pt>
                <c:pt idx="4049">
                  <c:v>0.36781403935185186</c:v>
                </c:pt>
                <c:pt idx="4050">
                  <c:v>0.36782019675925931</c:v>
                </c:pt>
                <c:pt idx="4051">
                  <c:v>0.36782596064814815</c:v>
                </c:pt>
                <c:pt idx="4052">
                  <c:v>0.36783193287037036</c:v>
                </c:pt>
                <c:pt idx="4053">
                  <c:v>0.36783775462962964</c:v>
                </c:pt>
                <c:pt idx="4054">
                  <c:v>0.36784371527777776</c:v>
                </c:pt>
                <c:pt idx="4055">
                  <c:v>0.36784855324074073</c:v>
                </c:pt>
                <c:pt idx="4056">
                  <c:v>0.36785417824074074</c:v>
                </c:pt>
                <c:pt idx="4057">
                  <c:v>0.367860150462963</c:v>
                </c:pt>
                <c:pt idx="4058">
                  <c:v>0.36786593750000002</c:v>
                </c:pt>
                <c:pt idx="4059">
                  <c:v>0.36787172453703704</c:v>
                </c:pt>
                <c:pt idx="4060">
                  <c:v>0.3678778703703704</c:v>
                </c:pt>
                <c:pt idx="4061">
                  <c:v>0.36788378472222222</c:v>
                </c:pt>
                <c:pt idx="4062">
                  <c:v>0.36788957175925924</c:v>
                </c:pt>
                <c:pt idx="4063">
                  <c:v>0.3678955439814815</c:v>
                </c:pt>
                <c:pt idx="4064">
                  <c:v>0.36790114583333339</c:v>
                </c:pt>
                <c:pt idx="4065">
                  <c:v>0.36790873842592592</c:v>
                </c:pt>
                <c:pt idx="4066">
                  <c:v>0.36791453703703708</c:v>
                </c:pt>
                <c:pt idx="4067">
                  <c:v>0.36792049768518514</c:v>
                </c:pt>
                <c:pt idx="4068">
                  <c:v>0.3679266435185185</c:v>
                </c:pt>
                <c:pt idx="4069">
                  <c:v>0.36793280092592595</c:v>
                </c:pt>
                <c:pt idx="4070">
                  <c:v>0.36793872685185186</c:v>
                </c:pt>
                <c:pt idx="4071">
                  <c:v>0.36794469907407407</c:v>
                </c:pt>
                <c:pt idx="4072">
                  <c:v>0.36795065972222224</c:v>
                </c:pt>
                <c:pt idx="4073">
                  <c:v>0.36795681712962963</c:v>
                </c:pt>
                <c:pt idx="4074">
                  <c:v>0.36796277777777781</c:v>
                </c:pt>
                <c:pt idx="4075">
                  <c:v>0.36796856481481482</c:v>
                </c:pt>
                <c:pt idx="4076">
                  <c:v>0.36797453703703703</c:v>
                </c:pt>
                <c:pt idx="4077">
                  <c:v>0.3679804976851852</c:v>
                </c:pt>
                <c:pt idx="4078">
                  <c:v>0.3679866550925926</c:v>
                </c:pt>
                <c:pt idx="4079">
                  <c:v>0.36799298611111109</c:v>
                </c:pt>
                <c:pt idx="4080">
                  <c:v>0.36799894675925926</c:v>
                </c:pt>
                <c:pt idx="4081">
                  <c:v>0.36800473379629633</c:v>
                </c:pt>
                <c:pt idx="4082">
                  <c:v>0.3680105208333333</c:v>
                </c:pt>
                <c:pt idx="4083">
                  <c:v>0.36801630787037037</c:v>
                </c:pt>
                <c:pt idx="4084">
                  <c:v>0.36802228009259258</c:v>
                </c:pt>
                <c:pt idx="4085">
                  <c:v>0.36802825231481484</c:v>
                </c:pt>
                <c:pt idx="4086">
                  <c:v>0.36803421296296296</c:v>
                </c:pt>
                <c:pt idx="4087">
                  <c:v>0.36803999999999998</c:v>
                </c:pt>
                <c:pt idx="4088">
                  <c:v>0.36804615740740743</c:v>
                </c:pt>
                <c:pt idx="4089">
                  <c:v>0.36805211805555554</c:v>
                </c:pt>
                <c:pt idx="4090">
                  <c:v>0.36805809027777775</c:v>
                </c:pt>
                <c:pt idx="4091">
                  <c:v>0.36806459490740745</c:v>
                </c:pt>
                <c:pt idx="4092">
                  <c:v>0.36807219907407407</c:v>
                </c:pt>
                <c:pt idx="4093">
                  <c:v>0.36807798611111114</c:v>
                </c:pt>
                <c:pt idx="4094">
                  <c:v>0.36808413194444439</c:v>
                </c:pt>
                <c:pt idx="4095">
                  <c:v>0.36809010416666665</c:v>
                </c:pt>
                <c:pt idx="4096">
                  <c:v>0.3680966087962963</c:v>
                </c:pt>
                <c:pt idx="4097">
                  <c:v>0.3681027546296296</c:v>
                </c:pt>
                <c:pt idx="4098">
                  <c:v>0.36810872685185186</c:v>
                </c:pt>
                <c:pt idx="4099">
                  <c:v>0.36811487268518522</c:v>
                </c:pt>
                <c:pt idx="4100">
                  <c:v>0.36812103009259256</c:v>
                </c:pt>
                <c:pt idx="4101">
                  <c:v>0.36812699074074073</c:v>
                </c:pt>
                <c:pt idx="4102">
                  <c:v>0.368132962962963</c:v>
                </c:pt>
                <c:pt idx="4103">
                  <c:v>0.36813875000000001</c:v>
                </c:pt>
                <c:pt idx="4104">
                  <c:v>0.36814472222222222</c:v>
                </c:pt>
                <c:pt idx="4105">
                  <c:v>0.36815068287037039</c:v>
                </c:pt>
                <c:pt idx="4106">
                  <c:v>0.3681566550925926</c:v>
                </c:pt>
                <c:pt idx="4107">
                  <c:v>0.36816261574074072</c:v>
                </c:pt>
                <c:pt idx="4108">
                  <c:v>0.36816858796296298</c:v>
                </c:pt>
                <c:pt idx="4109">
                  <c:v>0.36817473379629634</c:v>
                </c:pt>
                <c:pt idx="4110">
                  <c:v>0.36818070601851849</c:v>
                </c:pt>
                <c:pt idx="4111">
                  <c:v>0.36818667824074075</c:v>
                </c:pt>
                <c:pt idx="4112">
                  <c:v>0.36819263888888892</c:v>
                </c:pt>
                <c:pt idx="4113">
                  <c:v>0.36819861111111113</c:v>
                </c:pt>
                <c:pt idx="4114">
                  <c:v>0.36820458333333334</c:v>
                </c:pt>
                <c:pt idx="4115">
                  <c:v>0.36821037037037035</c:v>
                </c:pt>
                <c:pt idx="4116">
                  <c:v>0.36821651620370371</c:v>
                </c:pt>
                <c:pt idx="4117">
                  <c:v>0.36822230324074073</c:v>
                </c:pt>
                <c:pt idx="4118">
                  <c:v>0.36823008101851856</c:v>
                </c:pt>
                <c:pt idx="4119">
                  <c:v>0.3682358101851852</c:v>
                </c:pt>
                <c:pt idx="4120">
                  <c:v>0.3682417824074074</c:v>
                </c:pt>
                <c:pt idx="4121">
                  <c:v>0.36824739583333338</c:v>
                </c:pt>
                <c:pt idx="4122">
                  <c:v>0.36825318287037034</c:v>
                </c:pt>
                <c:pt idx="4123">
                  <c:v>0.3682593287037037</c:v>
                </c:pt>
                <c:pt idx="4124">
                  <c:v>0.36826530092592596</c:v>
                </c:pt>
                <c:pt idx="4125">
                  <c:v>0.36827126157407403</c:v>
                </c:pt>
                <c:pt idx="4126">
                  <c:v>0.36827723379629629</c:v>
                </c:pt>
                <c:pt idx="4127">
                  <c:v>0.36828337962962965</c:v>
                </c:pt>
                <c:pt idx="4128">
                  <c:v>0.36828952546296295</c:v>
                </c:pt>
                <c:pt idx="4129">
                  <c:v>0.36829549768518516</c:v>
                </c:pt>
                <c:pt idx="4130">
                  <c:v>0.36830146990740742</c:v>
                </c:pt>
                <c:pt idx="4131">
                  <c:v>0.36830780092592591</c:v>
                </c:pt>
                <c:pt idx="4132">
                  <c:v>0.36831376157407408</c:v>
                </c:pt>
                <c:pt idx="4133">
                  <c:v>0.3683195486111111</c:v>
                </c:pt>
                <c:pt idx="4134">
                  <c:v>0.36832542824074072</c:v>
                </c:pt>
                <c:pt idx="4135">
                  <c:v>0.36833138888888889</c:v>
                </c:pt>
                <c:pt idx="4136">
                  <c:v>0.36833736111111109</c:v>
                </c:pt>
                <c:pt idx="4137">
                  <c:v>0.3683433333333333</c:v>
                </c:pt>
                <c:pt idx="4138">
                  <c:v>0.36834912037037038</c:v>
                </c:pt>
                <c:pt idx="4139">
                  <c:v>0.36835508101851855</c:v>
                </c:pt>
                <c:pt idx="4140">
                  <c:v>0.3683610532407407</c:v>
                </c:pt>
                <c:pt idx="4141">
                  <c:v>0.36836684027777777</c:v>
                </c:pt>
                <c:pt idx="4142">
                  <c:v>0.36837298611111113</c:v>
                </c:pt>
                <c:pt idx="4143">
                  <c:v>0.36837913194444444</c:v>
                </c:pt>
                <c:pt idx="4144">
                  <c:v>0.36838528935185183</c:v>
                </c:pt>
                <c:pt idx="4145">
                  <c:v>0.36839288194444442</c:v>
                </c:pt>
                <c:pt idx="4146">
                  <c:v>0.36839885416666668</c:v>
                </c:pt>
                <c:pt idx="4147">
                  <c:v>0.3684046412037037</c:v>
                </c:pt>
                <c:pt idx="4148">
                  <c:v>0.36841043981481486</c:v>
                </c:pt>
                <c:pt idx="4149">
                  <c:v>0.3684167708333333</c:v>
                </c:pt>
                <c:pt idx="4150">
                  <c:v>0.36842292824074074</c:v>
                </c:pt>
                <c:pt idx="4151">
                  <c:v>0.36842871527777782</c:v>
                </c:pt>
                <c:pt idx="4152">
                  <c:v>0.36843467592592588</c:v>
                </c:pt>
                <c:pt idx="4153">
                  <c:v>0.36844064814814814</c:v>
                </c:pt>
                <c:pt idx="4154">
                  <c:v>0.3684467939814815</c:v>
                </c:pt>
                <c:pt idx="4155">
                  <c:v>0.36845312499999999</c:v>
                </c:pt>
                <c:pt idx="4156">
                  <c:v>0.36845891203703701</c:v>
                </c:pt>
                <c:pt idx="4157">
                  <c:v>0.36846488425925927</c:v>
                </c:pt>
                <c:pt idx="4158">
                  <c:v>0.36847067129629635</c:v>
                </c:pt>
                <c:pt idx="4159">
                  <c:v>0.36847645833333331</c:v>
                </c:pt>
                <c:pt idx="4160">
                  <c:v>0.36848241898148149</c:v>
                </c:pt>
                <c:pt idx="4161">
                  <c:v>0.36848839120370375</c:v>
                </c:pt>
                <c:pt idx="4162">
                  <c:v>0.3684943634259259</c:v>
                </c:pt>
                <c:pt idx="4163">
                  <c:v>0.36850015046296297</c:v>
                </c:pt>
                <c:pt idx="4164">
                  <c:v>0.36850629629629633</c:v>
                </c:pt>
                <c:pt idx="4165">
                  <c:v>0.36851244212962958</c:v>
                </c:pt>
                <c:pt idx="4166">
                  <c:v>0.36851841435185184</c:v>
                </c:pt>
                <c:pt idx="4167">
                  <c:v>0.3685243865740741</c:v>
                </c:pt>
                <c:pt idx="4168">
                  <c:v>0.36853017361111112</c:v>
                </c:pt>
                <c:pt idx="4169">
                  <c:v>0.36853613425925924</c:v>
                </c:pt>
                <c:pt idx="4170">
                  <c:v>0.36854192129629632</c:v>
                </c:pt>
                <c:pt idx="4171">
                  <c:v>0.36854969907407403</c:v>
                </c:pt>
                <c:pt idx="4172">
                  <c:v>0.36855567129629629</c:v>
                </c:pt>
                <c:pt idx="4173">
                  <c:v>0.36856163194444447</c:v>
                </c:pt>
                <c:pt idx="4174">
                  <c:v>0.36856741898148143</c:v>
                </c:pt>
                <c:pt idx="4175">
                  <c:v>0.36857357638888888</c:v>
                </c:pt>
                <c:pt idx="4176">
                  <c:v>0.36857990740740743</c:v>
                </c:pt>
                <c:pt idx="4177">
                  <c:v>0.36858586805555554</c:v>
                </c:pt>
                <c:pt idx="4178">
                  <c:v>0.36859165509259256</c:v>
                </c:pt>
                <c:pt idx="4179">
                  <c:v>0.36859781250000001</c:v>
                </c:pt>
                <c:pt idx="4180">
                  <c:v>0.36860377314814818</c:v>
                </c:pt>
                <c:pt idx="4181">
                  <c:v>0.36860991898148149</c:v>
                </c:pt>
                <c:pt idx="4182">
                  <c:v>0.36861570601851851</c:v>
                </c:pt>
                <c:pt idx="4183">
                  <c:v>0.36862162037037033</c:v>
                </c:pt>
                <c:pt idx="4184">
                  <c:v>0.3686273263888889</c:v>
                </c:pt>
                <c:pt idx="4185">
                  <c:v>0.3686334722222222</c:v>
                </c:pt>
                <c:pt idx="4186">
                  <c:v>0.36863961805555556</c:v>
                </c:pt>
                <c:pt idx="4187">
                  <c:v>0.36864559027777782</c:v>
                </c:pt>
                <c:pt idx="4188">
                  <c:v>0.36865155092592589</c:v>
                </c:pt>
                <c:pt idx="4189">
                  <c:v>0.36865788194444443</c:v>
                </c:pt>
                <c:pt idx="4190">
                  <c:v>0.36866385416666669</c:v>
                </c:pt>
                <c:pt idx="4191">
                  <c:v>0.36867</c:v>
                </c:pt>
                <c:pt idx="4192">
                  <c:v>0.3686759722222222</c:v>
                </c:pt>
                <c:pt idx="4193">
                  <c:v>0.36868175925925928</c:v>
                </c:pt>
                <c:pt idx="4194">
                  <c:v>0.36868754629629624</c:v>
                </c:pt>
                <c:pt idx="4195">
                  <c:v>0.3686935185185185</c:v>
                </c:pt>
                <c:pt idx="4196">
                  <c:v>0.36869947916666668</c:v>
                </c:pt>
                <c:pt idx="4197">
                  <c:v>0.36870725694444445</c:v>
                </c:pt>
                <c:pt idx="4198">
                  <c:v>0.36871304398148147</c:v>
                </c:pt>
                <c:pt idx="4199">
                  <c:v>0.36871901620370373</c:v>
                </c:pt>
                <c:pt idx="4200">
                  <c:v>0.3687248032407407</c:v>
                </c:pt>
                <c:pt idx="4201">
                  <c:v>0.36873077546296296</c:v>
                </c:pt>
                <c:pt idx="4202">
                  <c:v>0.36873656250000003</c:v>
                </c:pt>
                <c:pt idx="4203">
                  <c:v>0.36874270833333328</c:v>
                </c:pt>
                <c:pt idx="4204">
                  <c:v>0.36874885416666664</c:v>
                </c:pt>
                <c:pt idx="4205">
                  <c:v>0.3687548263888889</c:v>
                </c:pt>
                <c:pt idx="4206">
                  <c:v>0.36876078703703702</c:v>
                </c:pt>
                <c:pt idx="4207">
                  <c:v>0.36876675925925922</c:v>
                </c:pt>
                <c:pt idx="4208">
                  <c:v>0.36877290509259258</c:v>
                </c:pt>
                <c:pt idx="4209">
                  <c:v>0.36877959490740736</c:v>
                </c:pt>
                <c:pt idx="4210">
                  <c:v>0.36878629629629628</c:v>
                </c:pt>
                <c:pt idx="4211">
                  <c:v>0.36879225694444445</c:v>
                </c:pt>
                <c:pt idx="4212">
                  <c:v>0.36879822916666666</c:v>
                </c:pt>
                <c:pt idx="4213">
                  <c:v>0.36880420138888886</c:v>
                </c:pt>
                <c:pt idx="4214">
                  <c:v>0.36881016203703704</c:v>
                </c:pt>
                <c:pt idx="4215">
                  <c:v>0.36881630787037034</c:v>
                </c:pt>
                <c:pt idx="4216">
                  <c:v>0.36882186342592593</c:v>
                </c:pt>
                <c:pt idx="4217">
                  <c:v>0.36882782407407411</c:v>
                </c:pt>
                <c:pt idx="4218">
                  <c:v>0.36883343749999997</c:v>
                </c:pt>
                <c:pt idx="4219">
                  <c:v>0.36883939814814815</c:v>
                </c:pt>
                <c:pt idx="4220">
                  <c:v>0.36884523148148146</c:v>
                </c:pt>
                <c:pt idx="4221">
                  <c:v>0.36885125000000002</c:v>
                </c:pt>
                <c:pt idx="4222">
                  <c:v>0.36885690972222224</c:v>
                </c:pt>
                <c:pt idx="4223">
                  <c:v>0.36886269675925926</c:v>
                </c:pt>
                <c:pt idx="4224">
                  <c:v>0.36887030092592593</c:v>
                </c:pt>
                <c:pt idx="4225">
                  <c:v>0.36887627314814814</c:v>
                </c:pt>
                <c:pt idx="4226">
                  <c:v>0.3688822453703704</c:v>
                </c:pt>
                <c:pt idx="4227">
                  <c:v>0.3688885648148148</c:v>
                </c:pt>
                <c:pt idx="4228">
                  <c:v>0.36889453703703706</c:v>
                </c:pt>
                <c:pt idx="4229">
                  <c:v>0.36890050925925927</c:v>
                </c:pt>
                <c:pt idx="4230">
                  <c:v>0.36890665509259257</c:v>
                </c:pt>
                <c:pt idx="4231">
                  <c:v>0.36891256944444445</c:v>
                </c:pt>
                <c:pt idx="4232">
                  <c:v>0.36891855324074069</c:v>
                </c:pt>
                <c:pt idx="4233">
                  <c:v>0.36892424768518522</c:v>
                </c:pt>
                <c:pt idx="4234">
                  <c:v>0.36893021990740738</c:v>
                </c:pt>
                <c:pt idx="4235">
                  <c:v>0.36893600694444445</c:v>
                </c:pt>
                <c:pt idx="4236">
                  <c:v>0.36894196759259262</c:v>
                </c:pt>
                <c:pt idx="4237">
                  <c:v>0.36894829861111106</c:v>
                </c:pt>
                <c:pt idx="4238">
                  <c:v>0.36895444444444442</c:v>
                </c:pt>
                <c:pt idx="4239">
                  <c:v>0.36896023148148149</c:v>
                </c:pt>
                <c:pt idx="4240">
                  <c:v>0.36896620370370375</c:v>
                </c:pt>
                <c:pt idx="4241">
                  <c:v>0.3689721759259259</c:v>
                </c:pt>
                <c:pt idx="4242">
                  <c:v>0.36897796296296298</c:v>
                </c:pt>
                <c:pt idx="4243">
                  <c:v>0.36898410879629634</c:v>
                </c:pt>
                <c:pt idx="4244">
                  <c:v>0.3689898958333333</c:v>
                </c:pt>
                <c:pt idx="4245">
                  <c:v>0.36899586805555556</c:v>
                </c:pt>
                <c:pt idx="4246">
                  <c:v>0.36900182870370374</c:v>
                </c:pt>
                <c:pt idx="4247">
                  <c:v>0.36900780092592594</c:v>
                </c:pt>
                <c:pt idx="4248">
                  <c:v>0.36901358796296296</c:v>
                </c:pt>
                <c:pt idx="4249">
                  <c:v>0.36901956018518517</c:v>
                </c:pt>
                <c:pt idx="4250">
                  <c:v>0.36902751157407404</c:v>
                </c:pt>
                <c:pt idx="4251">
                  <c:v>0.3690334837962963</c:v>
                </c:pt>
                <c:pt idx="4252">
                  <c:v>0.36903944444444448</c:v>
                </c:pt>
                <c:pt idx="4253">
                  <c:v>0.36904541666666663</c:v>
                </c:pt>
                <c:pt idx="4254">
                  <c:v>0.36905156249999999</c:v>
                </c:pt>
                <c:pt idx="4255">
                  <c:v>0.36905789351851853</c:v>
                </c:pt>
                <c:pt idx="4256">
                  <c:v>0.36906405092592592</c:v>
                </c:pt>
                <c:pt idx="4257">
                  <c:v>0.36907055555555557</c:v>
                </c:pt>
                <c:pt idx="4258">
                  <c:v>0.36907670138888887</c:v>
                </c:pt>
                <c:pt idx="4259">
                  <c:v>0.36908267361111108</c:v>
                </c:pt>
                <c:pt idx="4260">
                  <c:v>0.36908881944444444</c:v>
                </c:pt>
                <c:pt idx="4261">
                  <c:v>0.36909460648148151</c:v>
                </c:pt>
                <c:pt idx="4262">
                  <c:v>0.3691009375</c:v>
                </c:pt>
                <c:pt idx="4263">
                  <c:v>0.36910690972222221</c:v>
                </c:pt>
                <c:pt idx="4264">
                  <c:v>0.36911269675925928</c:v>
                </c:pt>
                <c:pt idx="4265">
                  <c:v>0.36911866898148143</c:v>
                </c:pt>
                <c:pt idx="4266">
                  <c:v>0.36912445601851851</c:v>
                </c:pt>
                <c:pt idx="4267">
                  <c:v>0.36913060185185187</c:v>
                </c:pt>
                <c:pt idx="4268">
                  <c:v>0.36913656249999999</c:v>
                </c:pt>
                <c:pt idx="4269">
                  <c:v>0.36914217592592591</c:v>
                </c:pt>
                <c:pt idx="4270">
                  <c:v>0.36914850694444445</c:v>
                </c:pt>
                <c:pt idx="4271">
                  <c:v>0.36915429398148153</c:v>
                </c:pt>
                <c:pt idx="4272">
                  <c:v>0.36916008101851849</c:v>
                </c:pt>
                <c:pt idx="4273">
                  <c:v>0.36916767361111114</c:v>
                </c:pt>
                <c:pt idx="4274">
                  <c:v>0.36917364583333329</c:v>
                </c:pt>
                <c:pt idx="4275">
                  <c:v>0.36917960648148146</c:v>
                </c:pt>
                <c:pt idx="4276">
                  <c:v>0.36918593750000001</c:v>
                </c:pt>
                <c:pt idx="4277">
                  <c:v>0.36919190972222221</c:v>
                </c:pt>
                <c:pt idx="4278">
                  <c:v>0.36919788194444442</c:v>
                </c:pt>
                <c:pt idx="4279">
                  <c:v>0.36920384259259259</c:v>
                </c:pt>
                <c:pt idx="4280">
                  <c:v>0.36920981481481485</c:v>
                </c:pt>
                <c:pt idx="4281">
                  <c:v>0.369215787037037</c:v>
                </c:pt>
                <c:pt idx="4282">
                  <c:v>0.36922193287037036</c:v>
                </c:pt>
                <c:pt idx="4283">
                  <c:v>0.36922789351851854</c:v>
                </c:pt>
                <c:pt idx="4284">
                  <c:v>0.36923386574074074</c:v>
                </c:pt>
                <c:pt idx="4285">
                  <c:v>0.36923983796296295</c:v>
                </c:pt>
                <c:pt idx="4286">
                  <c:v>0.36924579861111112</c:v>
                </c:pt>
                <c:pt idx="4287">
                  <c:v>0.36925177083333333</c:v>
                </c:pt>
                <c:pt idx="4288">
                  <c:v>0.36925774305555553</c:v>
                </c:pt>
                <c:pt idx="4289">
                  <c:v>0.36926388888888889</c:v>
                </c:pt>
                <c:pt idx="4290">
                  <c:v>0.3692700347222222</c:v>
                </c:pt>
                <c:pt idx="4291">
                  <c:v>0.36927600694444446</c:v>
                </c:pt>
                <c:pt idx="4292">
                  <c:v>0.36928179398148148</c:v>
                </c:pt>
                <c:pt idx="4293">
                  <c:v>0.36928737268518513</c:v>
                </c:pt>
                <c:pt idx="4294">
                  <c:v>0.3692931712962963</c:v>
                </c:pt>
                <c:pt idx="4295">
                  <c:v>0.36930062499999999</c:v>
                </c:pt>
                <c:pt idx="4296">
                  <c:v>0.36930623842592597</c:v>
                </c:pt>
                <c:pt idx="4297">
                  <c:v>0.3693119328703704</c:v>
                </c:pt>
                <c:pt idx="4298">
                  <c:v>0.36931754629629632</c:v>
                </c:pt>
                <c:pt idx="4299">
                  <c:v>0.36932350694444444</c:v>
                </c:pt>
                <c:pt idx="4300">
                  <c:v>0.36932912037037036</c:v>
                </c:pt>
                <c:pt idx="4301">
                  <c:v>0.36933508101851853</c:v>
                </c:pt>
                <c:pt idx="4302">
                  <c:v>0.36934105324074079</c:v>
                </c:pt>
                <c:pt idx="4303">
                  <c:v>0.36934684027777775</c:v>
                </c:pt>
                <c:pt idx="4304">
                  <c:v>0.36935262731481483</c:v>
                </c:pt>
                <c:pt idx="4305">
                  <c:v>0.36935841435185185</c:v>
                </c:pt>
                <c:pt idx="4306">
                  <c:v>0.36936420138888892</c:v>
                </c:pt>
                <c:pt idx="4307">
                  <c:v>0.36936998842592589</c:v>
                </c:pt>
                <c:pt idx="4308">
                  <c:v>0.36937596064814815</c:v>
                </c:pt>
                <c:pt idx="4309">
                  <c:v>0.36938174768518522</c:v>
                </c:pt>
                <c:pt idx="4310">
                  <c:v>0.36938753472222219</c:v>
                </c:pt>
                <c:pt idx="4311">
                  <c:v>0.36939332175925926</c:v>
                </c:pt>
                <c:pt idx="4312">
                  <c:v>0.36939910879629628</c:v>
                </c:pt>
                <c:pt idx="4313">
                  <c:v>0.36940473379629629</c:v>
                </c:pt>
                <c:pt idx="4314">
                  <c:v>0.36941052083333337</c:v>
                </c:pt>
                <c:pt idx="4315">
                  <c:v>0.36941630787037033</c:v>
                </c:pt>
                <c:pt idx="4316">
                  <c:v>0.36942209490740741</c:v>
                </c:pt>
                <c:pt idx="4317">
                  <c:v>0.36942951388888884</c:v>
                </c:pt>
                <c:pt idx="4318">
                  <c:v>0.36943547453703701</c:v>
                </c:pt>
                <c:pt idx="4319">
                  <c:v>0.36944126157407409</c:v>
                </c:pt>
                <c:pt idx="4320">
                  <c:v>0.36944759259259258</c:v>
                </c:pt>
                <c:pt idx="4321">
                  <c:v>0.36945368055555555</c:v>
                </c:pt>
                <c:pt idx="4322">
                  <c:v>0.36945968750000002</c:v>
                </c:pt>
                <c:pt idx="4323">
                  <c:v>0.36946538194444445</c:v>
                </c:pt>
                <c:pt idx="4324">
                  <c:v>0.36947116898148152</c:v>
                </c:pt>
                <c:pt idx="4325">
                  <c:v>0.36947714120370367</c:v>
                </c:pt>
                <c:pt idx="4326">
                  <c:v>0.36948292824074075</c:v>
                </c:pt>
                <c:pt idx="4327">
                  <c:v>0.36948907407407411</c:v>
                </c:pt>
                <c:pt idx="4328">
                  <c:v>0.36949504629629631</c:v>
                </c:pt>
                <c:pt idx="4329">
                  <c:v>0.36950100694444443</c:v>
                </c:pt>
                <c:pt idx="4330">
                  <c:v>0.36950697916666669</c:v>
                </c:pt>
                <c:pt idx="4331">
                  <c:v>0.36951276620370371</c:v>
                </c:pt>
                <c:pt idx="4332">
                  <c:v>0.36951872685185183</c:v>
                </c:pt>
                <c:pt idx="4333">
                  <c:v>0.36952451388888891</c:v>
                </c:pt>
                <c:pt idx="4334">
                  <c:v>0.36953012731481483</c:v>
                </c:pt>
                <c:pt idx="4335">
                  <c:v>0.36953609953703709</c:v>
                </c:pt>
                <c:pt idx="4336">
                  <c:v>0.36954188657407405</c:v>
                </c:pt>
                <c:pt idx="4337">
                  <c:v>0.36954767361111113</c:v>
                </c:pt>
                <c:pt idx="4338">
                  <c:v>0.3695536342592593</c:v>
                </c:pt>
                <c:pt idx="4339">
                  <c:v>0.36956122685185183</c:v>
                </c:pt>
                <c:pt idx="4340">
                  <c:v>0.36956702546296299</c:v>
                </c:pt>
                <c:pt idx="4341">
                  <c:v>0.36957298611111106</c:v>
                </c:pt>
                <c:pt idx="4342">
                  <c:v>0.36957877314814813</c:v>
                </c:pt>
                <c:pt idx="4343">
                  <c:v>0.36958474537037039</c:v>
                </c:pt>
                <c:pt idx="4344">
                  <c:v>0.36959034722222223</c:v>
                </c:pt>
                <c:pt idx="4345">
                  <c:v>0.36959631944444443</c:v>
                </c:pt>
                <c:pt idx="4346">
                  <c:v>0.36960246527777779</c:v>
                </c:pt>
                <c:pt idx="4347">
                  <c:v>0.36960825231481481</c:v>
                </c:pt>
                <c:pt idx="4348">
                  <c:v>0.36961403935185189</c:v>
                </c:pt>
                <c:pt idx="4349">
                  <c:v>0.36962001157407404</c:v>
                </c:pt>
                <c:pt idx="4350">
                  <c:v>0.36962561342592593</c:v>
                </c:pt>
                <c:pt idx="4351">
                  <c:v>0.36963158564814819</c:v>
                </c:pt>
                <c:pt idx="4352">
                  <c:v>0.36963737268518515</c:v>
                </c:pt>
                <c:pt idx="4353">
                  <c:v>0.36964334490740741</c:v>
                </c:pt>
                <c:pt idx="4354">
                  <c:v>0.36964930555555559</c:v>
                </c:pt>
                <c:pt idx="4355">
                  <c:v>0.3696550925925926</c:v>
                </c:pt>
                <c:pt idx="4356">
                  <c:v>0.36966106481481481</c:v>
                </c:pt>
                <c:pt idx="4357">
                  <c:v>0.36966685185185183</c:v>
                </c:pt>
                <c:pt idx="4358">
                  <c:v>0.36967245370370372</c:v>
                </c:pt>
                <c:pt idx="4359">
                  <c:v>0.36967842592592598</c:v>
                </c:pt>
                <c:pt idx="4360">
                  <c:v>0.36968439814814813</c:v>
                </c:pt>
                <c:pt idx="4361">
                  <c:v>0.36969199074074077</c:v>
                </c:pt>
                <c:pt idx="4362">
                  <c:v>0.36969759259259255</c:v>
                </c:pt>
                <c:pt idx="4363">
                  <c:v>0.36970356481481481</c:v>
                </c:pt>
                <c:pt idx="4364">
                  <c:v>0.36970953703703707</c:v>
                </c:pt>
                <c:pt idx="4365">
                  <c:v>0.36971532407407409</c:v>
                </c:pt>
                <c:pt idx="4366">
                  <c:v>0.36972111111111111</c:v>
                </c:pt>
                <c:pt idx="4367">
                  <c:v>0.36972707175925928</c:v>
                </c:pt>
                <c:pt idx="4368">
                  <c:v>0.36973304398148149</c:v>
                </c:pt>
                <c:pt idx="4369">
                  <c:v>0.36973883101851851</c:v>
                </c:pt>
                <c:pt idx="4370">
                  <c:v>0.36974461805555553</c:v>
                </c:pt>
                <c:pt idx="4371">
                  <c:v>0.36975059027777779</c:v>
                </c:pt>
                <c:pt idx="4372">
                  <c:v>0.36975637731481487</c:v>
                </c:pt>
                <c:pt idx="4373">
                  <c:v>0.36976216435185183</c:v>
                </c:pt>
                <c:pt idx="4374">
                  <c:v>0.3697679513888889</c:v>
                </c:pt>
                <c:pt idx="4375">
                  <c:v>0.36977373842592592</c:v>
                </c:pt>
                <c:pt idx="4376">
                  <c:v>0.369779525462963</c:v>
                </c:pt>
                <c:pt idx="4377">
                  <c:v>0.36978525462962963</c:v>
                </c:pt>
                <c:pt idx="4378">
                  <c:v>0.36979087962962964</c:v>
                </c:pt>
                <c:pt idx="4379">
                  <c:v>0.3697968518518519</c:v>
                </c:pt>
                <c:pt idx="4380">
                  <c:v>0.36980263888888887</c:v>
                </c:pt>
                <c:pt idx="4381">
                  <c:v>0.36980842592592594</c:v>
                </c:pt>
                <c:pt idx="4382">
                  <c:v>0.36981421296296296</c:v>
                </c:pt>
                <c:pt idx="4383">
                  <c:v>0.36982199074074074</c:v>
                </c:pt>
                <c:pt idx="4384">
                  <c:v>0.36982777777777781</c:v>
                </c:pt>
                <c:pt idx="4385">
                  <c:v>0.36983356481481483</c:v>
                </c:pt>
                <c:pt idx="4386">
                  <c:v>0.36983952546296295</c:v>
                </c:pt>
                <c:pt idx="4387">
                  <c:v>0.36984531250000002</c:v>
                </c:pt>
                <c:pt idx="4388">
                  <c:v>0.36985128472222223</c:v>
                </c:pt>
                <c:pt idx="4389">
                  <c:v>0.36985707175925925</c:v>
                </c:pt>
                <c:pt idx="4390">
                  <c:v>0.36986304398148145</c:v>
                </c:pt>
                <c:pt idx="4391">
                  <c:v>0.36986883101851853</c:v>
                </c:pt>
                <c:pt idx="4392">
                  <c:v>0.3698747916666667</c:v>
                </c:pt>
                <c:pt idx="4393">
                  <c:v>0.36988057870370367</c:v>
                </c:pt>
                <c:pt idx="4394">
                  <c:v>0.36988636574074074</c:v>
                </c:pt>
                <c:pt idx="4395">
                  <c:v>0.36989217592592594</c:v>
                </c:pt>
                <c:pt idx="4396">
                  <c:v>0.3698981481481482</c:v>
                </c:pt>
                <c:pt idx="4397">
                  <c:v>0.36990393518518516</c:v>
                </c:pt>
                <c:pt idx="4398">
                  <c:v>0.36990989583333334</c:v>
                </c:pt>
                <c:pt idx="4399">
                  <c:v>0.3699158680555556</c:v>
                </c:pt>
                <c:pt idx="4400">
                  <c:v>0.36992184027777775</c:v>
                </c:pt>
                <c:pt idx="4401">
                  <c:v>0.36992754629629632</c:v>
                </c:pt>
                <c:pt idx="4402">
                  <c:v>0.36993351851851847</c:v>
                </c:pt>
                <c:pt idx="4403">
                  <c:v>0.36993949074074073</c:v>
                </c:pt>
                <c:pt idx="4404">
                  <c:v>0.3699454513888889</c:v>
                </c:pt>
                <c:pt idx="4405">
                  <c:v>0.36995142361111116</c:v>
                </c:pt>
                <c:pt idx="4406">
                  <c:v>0.36995901620370369</c:v>
                </c:pt>
                <c:pt idx="4407">
                  <c:v>0.36996480324074077</c:v>
                </c:pt>
                <c:pt idx="4408">
                  <c:v>0.36997063657407409</c:v>
                </c:pt>
                <c:pt idx="4409">
                  <c:v>0.3699761226851852</c:v>
                </c:pt>
                <c:pt idx="4410">
                  <c:v>0.36998190972222217</c:v>
                </c:pt>
                <c:pt idx="4411">
                  <c:v>0.36998769675925924</c:v>
                </c:pt>
                <c:pt idx="4412">
                  <c:v>0.36999309027777777</c:v>
                </c:pt>
                <c:pt idx="4413">
                  <c:v>0.36999901620370368</c:v>
                </c:pt>
                <c:pt idx="4414">
                  <c:v>0.37000480324074075</c:v>
                </c:pt>
                <c:pt idx="4415">
                  <c:v>0.37001077546296296</c:v>
                </c:pt>
                <c:pt idx="4416">
                  <c:v>0.37001673611111108</c:v>
                </c:pt>
                <c:pt idx="4417">
                  <c:v>0.37002252314814815</c:v>
                </c:pt>
                <c:pt idx="4418">
                  <c:v>0.37002831018518517</c:v>
                </c:pt>
                <c:pt idx="4419">
                  <c:v>0.37003428240740743</c:v>
                </c:pt>
                <c:pt idx="4420">
                  <c:v>0.37004025462962958</c:v>
                </c:pt>
                <c:pt idx="4421">
                  <c:v>0.37004604166666666</c:v>
                </c:pt>
                <c:pt idx="4422">
                  <c:v>0.37005182870370373</c:v>
                </c:pt>
                <c:pt idx="4423">
                  <c:v>0.37005761574074075</c:v>
                </c:pt>
                <c:pt idx="4424">
                  <c:v>0.37006340277777777</c:v>
                </c:pt>
                <c:pt idx="4425">
                  <c:v>0.37006923611111109</c:v>
                </c:pt>
                <c:pt idx="4426">
                  <c:v>0.37007502314814816</c:v>
                </c:pt>
                <c:pt idx="4427">
                  <c:v>0.3700809259259259</c:v>
                </c:pt>
                <c:pt idx="4428">
                  <c:v>0.37008834490740744</c:v>
                </c:pt>
                <c:pt idx="4429">
                  <c:v>0.37009413194444446</c:v>
                </c:pt>
                <c:pt idx="4430">
                  <c:v>0.37009991898148148</c:v>
                </c:pt>
                <c:pt idx="4431">
                  <c:v>0.37010589120370369</c:v>
                </c:pt>
                <c:pt idx="4432">
                  <c:v>0.37011167824074076</c:v>
                </c:pt>
                <c:pt idx="4433">
                  <c:v>0.37011746527777772</c:v>
                </c:pt>
                <c:pt idx="4434">
                  <c:v>0.3701232523148148</c:v>
                </c:pt>
                <c:pt idx="4435">
                  <c:v>0.37012903935185187</c:v>
                </c:pt>
                <c:pt idx="4436">
                  <c:v>0.37013482638888889</c:v>
                </c:pt>
                <c:pt idx="4437">
                  <c:v>0.37014078703703701</c:v>
                </c:pt>
                <c:pt idx="4438">
                  <c:v>0.37014657407407409</c:v>
                </c:pt>
                <c:pt idx="4439">
                  <c:v>0.37015254629629629</c:v>
                </c:pt>
                <c:pt idx="4440">
                  <c:v>0.37015833333333337</c:v>
                </c:pt>
                <c:pt idx="4441">
                  <c:v>0.37016430555555552</c:v>
                </c:pt>
                <c:pt idx="4442">
                  <c:v>0.37017009259259259</c:v>
                </c:pt>
                <c:pt idx="4443">
                  <c:v>0.37017606481481485</c:v>
                </c:pt>
                <c:pt idx="4444">
                  <c:v>0.37018185185185182</c:v>
                </c:pt>
                <c:pt idx="4445">
                  <c:v>0.37018763888888889</c:v>
                </c:pt>
                <c:pt idx="4446">
                  <c:v>0.37019342592592591</c:v>
                </c:pt>
                <c:pt idx="4447">
                  <c:v>0.37019938657407409</c:v>
                </c:pt>
                <c:pt idx="4448">
                  <c:v>0.3702051736111111</c:v>
                </c:pt>
                <c:pt idx="4449">
                  <c:v>0.37021114583333331</c:v>
                </c:pt>
                <c:pt idx="4450">
                  <c:v>0.3702185648148148</c:v>
                </c:pt>
                <c:pt idx="4451">
                  <c:v>0.37022452546296297</c:v>
                </c:pt>
                <c:pt idx="4452">
                  <c:v>0.37023031249999999</c:v>
                </c:pt>
                <c:pt idx="4453">
                  <c:v>0.37023628472222225</c:v>
                </c:pt>
                <c:pt idx="4454">
                  <c:v>0.37024207175925922</c:v>
                </c:pt>
                <c:pt idx="4455">
                  <c:v>0.37024804398148148</c:v>
                </c:pt>
                <c:pt idx="4456">
                  <c:v>0.37025383101851855</c:v>
                </c:pt>
                <c:pt idx="4457">
                  <c:v>0.37025979166666662</c:v>
                </c:pt>
                <c:pt idx="4458">
                  <c:v>0.37026557870370369</c:v>
                </c:pt>
                <c:pt idx="4459">
                  <c:v>0.37027143518518518</c:v>
                </c:pt>
                <c:pt idx="4460">
                  <c:v>0.3702772222222222</c:v>
                </c:pt>
                <c:pt idx="4461">
                  <c:v>0.37028318287037038</c:v>
                </c:pt>
                <c:pt idx="4462">
                  <c:v>0.37028896990740739</c:v>
                </c:pt>
                <c:pt idx="4463">
                  <c:v>0.37029475694444441</c:v>
                </c:pt>
                <c:pt idx="4464">
                  <c:v>0.37030072916666668</c:v>
                </c:pt>
                <c:pt idx="4465">
                  <c:v>0.37030651620370375</c:v>
                </c:pt>
                <c:pt idx="4466">
                  <c:v>0.37031230324074071</c:v>
                </c:pt>
                <c:pt idx="4467">
                  <c:v>0.37031809027777779</c:v>
                </c:pt>
                <c:pt idx="4468">
                  <c:v>0.37032387731481481</c:v>
                </c:pt>
                <c:pt idx="4469">
                  <c:v>0.37032966435185188</c:v>
                </c:pt>
                <c:pt idx="4470">
                  <c:v>0.37033545138888885</c:v>
                </c:pt>
                <c:pt idx="4471">
                  <c:v>0.37034142361111111</c:v>
                </c:pt>
                <c:pt idx="4472">
                  <c:v>0.3703490162037037</c:v>
                </c:pt>
                <c:pt idx="4473">
                  <c:v>0.37035461805555553</c:v>
                </c:pt>
                <c:pt idx="4474">
                  <c:v>0.37036059027777779</c:v>
                </c:pt>
                <c:pt idx="4475">
                  <c:v>0.37036637731481487</c:v>
                </c:pt>
                <c:pt idx="4476">
                  <c:v>0.37037234953703702</c:v>
                </c:pt>
                <c:pt idx="4477">
                  <c:v>0.37037846064814817</c:v>
                </c:pt>
                <c:pt idx="4478">
                  <c:v>0.37038424768518513</c:v>
                </c:pt>
                <c:pt idx="4479">
                  <c:v>0.3703902083333333</c:v>
                </c:pt>
                <c:pt idx="4480">
                  <c:v>0.37039599537037038</c:v>
                </c:pt>
                <c:pt idx="4481">
                  <c:v>0.37040196759259264</c:v>
                </c:pt>
                <c:pt idx="4482">
                  <c:v>0.3704077546296296</c:v>
                </c:pt>
                <c:pt idx="4483">
                  <c:v>0.37041372685185187</c:v>
                </c:pt>
                <c:pt idx="4484">
                  <c:v>0.37041951388888888</c:v>
                </c:pt>
                <c:pt idx="4485">
                  <c:v>0.37042548611111115</c:v>
                </c:pt>
                <c:pt idx="4486">
                  <c:v>0.37043144675925926</c:v>
                </c:pt>
                <c:pt idx="4487">
                  <c:v>0.37043741898148147</c:v>
                </c:pt>
                <c:pt idx="4488">
                  <c:v>0.37044320601851854</c:v>
                </c:pt>
                <c:pt idx="4489">
                  <c:v>0.37044916666666666</c:v>
                </c:pt>
                <c:pt idx="4490">
                  <c:v>0.37045505787037042</c:v>
                </c:pt>
                <c:pt idx="4491">
                  <c:v>0.37046101851851848</c:v>
                </c:pt>
                <c:pt idx="4492">
                  <c:v>0.37046680555555556</c:v>
                </c:pt>
                <c:pt idx="4493">
                  <c:v>0.37047277777777782</c:v>
                </c:pt>
                <c:pt idx="4494">
                  <c:v>0.37048091435185188</c:v>
                </c:pt>
                <c:pt idx="4495">
                  <c:v>0.37048688657407408</c:v>
                </c:pt>
                <c:pt idx="4496">
                  <c:v>0.3704928472222222</c:v>
                </c:pt>
                <c:pt idx="4497">
                  <c:v>0.37049881944444446</c:v>
                </c:pt>
                <c:pt idx="4498">
                  <c:v>0.37050504629629627</c:v>
                </c:pt>
                <c:pt idx="4499">
                  <c:v>0.37051101851851853</c:v>
                </c:pt>
                <c:pt idx="4500">
                  <c:v>0.37051697916666665</c:v>
                </c:pt>
                <c:pt idx="4501">
                  <c:v>0.37052276620370367</c:v>
                </c:pt>
                <c:pt idx="4502">
                  <c:v>0.37054519675925923</c:v>
                </c:pt>
                <c:pt idx="4503">
                  <c:v>0.37055098379629631</c:v>
                </c:pt>
                <c:pt idx="4504">
                  <c:v>0.37055677083333333</c:v>
                </c:pt>
                <c:pt idx="4505">
                  <c:v>0.37056274305555559</c:v>
                </c:pt>
                <c:pt idx="4506">
                  <c:v>0.37056853009259255</c:v>
                </c:pt>
                <c:pt idx="4507">
                  <c:v>0.37057449074074073</c:v>
                </c:pt>
                <c:pt idx="4508">
                  <c:v>0.3705802777777778</c:v>
                </c:pt>
                <c:pt idx="4509">
                  <c:v>0.37058624999999995</c:v>
                </c:pt>
                <c:pt idx="4510">
                  <c:v>0.37059203703703703</c:v>
                </c:pt>
                <c:pt idx="4511">
                  <c:v>0.3705979976851852</c:v>
                </c:pt>
                <c:pt idx="4512">
                  <c:v>0.37060378472222227</c:v>
                </c:pt>
                <c:pt idx="4513">
                  <c:v>0.37061065972222224</c:v>
                </c:pt>
                <c:pt idx="4514">
                  <c:v>0.37061663194444444</c:v>
                </c:pt>
                <c:pt idx="4515">
                  <c:v>0.37062241898148152</c:v>
                </c:pt>
                <c:pt idx="4516">
                  <c:v>0.3706300115740741</c:v>
                </c:pt>
                <c:pt idx="4517">
                  <c:v>0.37063579861111112</c:v>
                </c:pt>
                <c:pt idx="4518">
                  <c:v>0.37064158564814814</c:v>
                </c:pt>
                <c:pt idx="4519">
                  <c:v>0.37064737268518516</c:v>
                </c:pt>
                <c:pt idx="4520">
                  <c:v>0.37065334490740742</c:v>
                </c:pt>
                <c:pt idx="4521">
                  <c:v>0.37065914351851853</c:v>
                </c:pt>
                <c:pt idx="4522">
                  <c:v>0.37066493055555555</c:v>
                </c:pt>
                <c:pt idx="4523">
                  <c:v>0.37067089120370372</c:v>
                </c:pt>
                <c:pt idx="4524">
                  <c:v>0.37067648148148152</c:v>
                </c:pt>
                <c:pt idx="4525">
                  <c:v>0.37068229166666672</c:v>
                </c:pt>
                <c:pt idx="4526">
                  <c:v>0.37068818287037036</c:v>
                </c:pt>
                <c:pt idx="4527">
                  <c:v>0.37069396990740744</c:v>
                </c:pt>
                <c:pt idx="4528">
                  <c:v>0.37069994212962959</c:v>
                </c:pt>
                <c:pt idx="4529">
                  <c:v>0.37070554398148148</c:v>
                </c:pt>
                <c:pt idx="4530">
                  <c:v>0.37071151620370374</c:v>
                </c:pt>
                <c:pt idx="4531">
                  <c:v>0.37071730324074076</c:v>
                </c:pt>
                <c:pt idx="4532">
                  <c:v>0.37072327546296296</c:v>
                </c:pt>
                <c:pt idx="4533">
                  <c:v>0.37072923611111114</c:v>
                </c:pt>
                <c:pt idx="4534">
                  <c:v>0.37073502314814816</c:v>
                </c:pt>
                <c:pt idx="4535">
                  <c:v>0.37074081018518518</c:v>
                </c:pt>
                <c:pt idx="4536">
                  <c:v>0.37074678240740738</c:v>
                </c:pt>
                <c:pt idx="4537">
                  <c:v>0.37075275462962964</c:v>
                </c:pt>
                <c:pt idx="4538">
                  <c:v>0.37075856481481484</c:v>
                </c:pt>
                <c:pt idx="4539">
                  <c:v>0.37076562499999999</c:v>
                </c:pt>
                <c:pt idx="4540">
                  <c:v>0.37077158564814816</c:v>
                </c:pt>
                <c:pt idx="4541">
                  <c:v>0.37077737268518524</c:v>
                </c:pt>
                <c:pt idx="4542">
                  <c:v>0.3707831597222222</c:v>
                </c:pt>
                <c:pt idx="4543">
                  <c:v>0.37078894675925927</c:v>
                </c:pt>
                <c:pt idx="4544">
                  <c:v>0.37079474537037038</c:v>
                </c:pt>
                <c:pt idx="4545">
                  <c:v>0.37080052083333337</c:v>
                </c:pt>
                <c:pt idx="4546">
                  <c:v>0.37080630787037033</c:v>
                </c:pt>
                <c:pt idx="4547">
                  <c:v>0.37081209490740741</c:v>
                </c:pt>
                <c:pt idx="4548">
                  <c:v>0.37081788194444448</c:v>
                </c:pt>
                <c:pt idx="4549">
                  <c:v>0.37082366898148145</c:v>
                </c:pt>
                <c:pt idx="4550">
                  <c:v>0.37082945601851852</c:v>
                </c:pt>
                <c:pt idx="4551">
                  <c:v>0.37083524305555554</c:v>
                </c:pt>
                <c:pt idx="4552">
                  <c:v>0.37084103009259262</c:v>
                </c:pt>
                <c:pt idx="4553">
                  <c:v>0.37084700231481477</c:v>
                </c:pt>
                <c:pt idx="4554">
                  <c:v>0.37085278935185184</c:v>
                </c:pt>
                <c:pt idx="4555">
                  <c:v>0.3708587615740741</c:v>
                </c:pt>
                <c:pt idx="4556">
                  <c:v>0.37086472222222228</c:v>
                </c:pt>
                <c:pt idx="4557">
                  <c:v>0.37087060185185189</c:v>
                </c:pt>
                <c:pt idx="4558">
                  <c:v>0.37087657407407404</c:v>
                </c:pt>
                <c:pt idx="4559">
                  <c:v>0.3708825462962963</c:v>
                </c:pt>
                <c:pt idx="4560">
                  <c:v>0.37088850694444447</c:v>
                </c:pt>
                <c:pt idx="4561">
                  <c:v>0.37089611111111109</c:v>
                </c:pt>
                <c:pt idx="4562">
                  <c:v>0.37090189814814817</c:v>
                </c:pt>
                <c:pt idx="4563">
                  <c:v>0.37090768518518519</c:v>
                </c:pt>
                <c:pt idx="4564">
                  <c:v>0.37091347222222221</c:v>
                </c:pt>
                <c:pt idx="4565">
                  <c:v>0.37091925925925923</c:v>
                </c:pt>
                <c:pt idx="4566">
                  <c:v>0.3709250462962963</c:v>
                </c:pt>
                <c:pt idx="4567">
                  <c:v>0.37093083333333338</c:v>
                </c:pt>
                <c:pt idx="4568">
                  <c:v>0.37093662037037034</c:v>
                </c:pt>
                <c:pt idx="4569">
                  <c:v>0.37094240740740742</c:v>
                </c:pt>
                <c:pt idx="4570">
                  <c:v>0.37094819444444443</c:v>
                </c:pt>
                <c:pt idx="4571">
                  <c:v>0.37095398148148151</c:v>
                </c:pt>
                <c:pt idx="4572">
                  <c:v>0.37095976851851847</c:v>
                </c:pt>
                <c:pt idx="4573">
                  <c:v>0.37096555555555555</c:v>
                </c:pt>
                <c:pt idx="4574">
                  <c:v>0.37097134259259262</c:v>
                </c:pt>
                <c:pt idx="4575">
                  <c:v>0.37097712962962964</c:v>
                </c:pt>
                <c:pt idx="4576">
                  <c:v>0.37098280092592595</c:v>
                </c:pt>
                <c:pt idx="4577">
                  <c:v>0.37098858796296291</c:v>
                </c:pt>
                <c:pt idx="4578">
                  <c:v>0.37099437499999999</c:v>
                </c:pt>
                <c:pt idx="4579">
                  <c:v>0.37100016203703706</c:v>
                </c:pt>
                <c:pt idx="4580">
                  <c:v>0.37100594907407408</c:v>
                </c:pt>
                <c:pt idx="4581">
                  <c:v>0.37101209490740739</c:v>
                </c:pt>
                <c:pt idx="4582">
                  <c:v>0.37101806712962965</c:v>
                </c:pt>
                <c:pt idx="4583">
                  <c:v>0.37102565972222218</c:v>
                </c:pt>
                <c:pt idx="4584">
                  <c:v>0.37103141203703704</c:v>
                </c:pt>
                <c:pt idx="4585">
                  <c:v>0.37103719907407412</c:v>
                </c:pt>
                <c:pt idx="4586">
                  <c:v>0.37104315972222218</c:v>
                </c:pt>
                <c:pt idx="4587">
                  <c:v>0.37104863425925921</c:v>
                </c:pt>
                <c:pt idx="4588">
                  <c:v>0.37105442129629629</c:v>
                </c:pt>
                <c:pt idx="4589">
                  <c:v>0.37106020833333336</c:v>
                </c:pt>
                <c:pt idx="4590">
                  <c:v>0.37106618055555557</c:v>
                </c:pt>
                <c:pt idx="4591">
                  <c:v>0.37107196759259259</c:v>
                </c:pt>
                <c:pt idx="4592">
                  <c:v>0.37107775462962961</c:v>
                </c:pt>
                <c:pt idx="4593">
                  <c:v>0.37108354166666668</c:v>
                </c:pt>
                <c:pt idx="4594">
                  <c:v>0.37108951388888883</c:v>
                </c:pt>
                <c:pt idx="4595">
                  <c:v>0.37109530092592591</c:v>
                </c:pt>
                <c:pt idx="4596">
                  <c:v>0.37110126157407408</c:v>
                </c:pt>
                <c:pt idx="4597">
                  <c:v>0.37110704861111116</c:v>
                </c:pt>
                <c:pt idx="4598">
                  <c:v>0.37111302083333331</c:v>
                </c:pt>
                <c:pt idx="4599">
                  <c:v>0.37111880787037038</c:v>
                </c:pt>
                <c:pt idx="4600">
                  <c:v>0.37112478009259259</c:v>
                </c:pt>
                <c:pt idx="4601">
                  <c:v>0.37113056712962966</c:v>
                </c:pt>
                <c:pt idx="4602">
                  <c:v>0.37113652777777778</c:v>
                </c:pt>
                <c:pt idx="4603">
                  <c:v>0.37114232638888889</c:v>
                </c:pt>
                <c:pt idx="4604">
                  <c:v>0.37114828703703706</c:v>
                </c:pt>
                <c:pt idx="4605">
                  <c:v>0.37115587962962965</c:v>
                </c:pt>
                <c:pt idx="4606">
                  <c:v>0.37116166666666667</c:v>
                </c:pt>
                <c:pt idx="4607">
                  <c:v>0.37116745370370369</c:v>
                </c:pt>
                <c:pt idx="4608">
                  <c:v>0.37117342592592589</c:v>
                </c:pt>
                <c:pt idx="4609">
                  <c:v>0.37117921296296297</c:v>
                </c:pt>
                <c:pt idx="4610">
                  <c:v>0.37118518518518523</c:v>
                </c:pt>
                <c:pt idx="4611">
                  <c:v>0.37119097222222219</c:v>
                </c:pt>
                <c:pt idx="4612">
                  <c:v>0.37119693287037037</c:v>
                </c:pt>
                <c:pt idx="4613">
                  <c:v>0.37120271990740744</c:v>
                </c:pt>
                <c:pt idx="4614">
                  <c:v>0.37120850694444446</c:v>
                </c:pt>
                <c:pt idx="4615">
                  <c:v>0.37121430555555551</c:v>
                </c:pt>
                <c:pt idx="4616">
                  <c:v>0.37122026620370369</c:v>
                </c:pt>
                <c:pt idx="4617">
                  <c:v>0.37122605324074076</c:v>
                </c:pt>
                <c:pt idx="4618">
                  <c:v>0.37123184027777772</c:v>
                </c:pt>
                <c:pt idx="4619">
                  <c:v>0.3712376273148148</c:v>
                </c:pt>
                <c:pt idx="4620">
                  <c:v>0.37124361111111109</c:v>
                </c:pt>
                <c:pt idx="4621">
                  <c:v>0.37124939814814817</c:v>
                </c:pt>
                <c:pt idx="4622">
                  <c:v>0.37125535879629629</c:v>
                </c:pt>
                <c:pt idx="4623">
                  <c:v>0.37126114583333331</c:v>
                </c:pt>
                <c:pt idx="4624">
                  <c:v>0.37126693287037038</c:v>
                </c:pt>
                <c:pt idx="4625">
                  <c:v>0.37127290509259264</c:v>
                </c:pt>
                <c:pt idx="4626">
                  <c:v>0.37127887731481479</c:v>
                </c:pt>
                <c:pt idx="4627">
                  <c:v>0.37128646990740743</c:v>
                </c:pt>
                <c:pt idx="4628">
                  <c:v>0.3712922569444444</c:v>
                </c:pt>
                <c:pt idx="4629">
                  <c:v>0.37129781249999999</c:v>
                </c:pt>
                <c:pt idx="4630">
                  <c:v>0.37130378472222225</c:v>
                </c:pt>
                <c:pt idx="4631">
                  <c:v>0.37130957175925922</c:v>
                </c:pt>
                <c:pt idx="4632">
                  <c:v>0.37131554398148148</c:v>
                </c:pt>
                <c:pt idx="4633">
                  <c:v>0.37132133101851855</c:v>
                </c:pt>
                <c:pt idx="4634">
                  <c:v>0.37132730324074076</c:v>
                </c:pt>
                <c:pt idx="4635">
                  <c:v>0.37133307870370369</c:v>
                </c:pt>
                <c:pt idx="4636">
                  <c:v>0.37133905092592595</c:v>
                </c:pt>
                <c:pt idx="4637">
                  <c:v>0.37134493055555556</c:v>
                </c:pt>
                <c:pt idx="4638">
                  <c:v>0.37135090277777777</c:v>
                </c:pt>
                <c:pt idx="4639">
                  <c:v>0.37135666666666661</c:v>
                </c:pt>
                <c:pt idx="4640">
                  <c:v>0.37136265046296296</c:v>
                </c:pt>
                <c:pt idx="4641">
                  <c:v>0.37136899305555554</c:v>
                </c:pt>
                <c:pt idx="4642">
                  <c:v>0.3713749652777778</c:v>
                </c:pt>
                <c:pt idx="4643">
                  <c:v>0.37138092592592592</c:v>
                </c:pt>
                <c:pt idx="4644">
                  <c:v>0.37138671296296294</c:v>
                </c:pt>
                <c:pt idx="4645">
                  <c:v>0.3713926851851852</c:v>
                </c:pt>
                <c:pt idx="4646">
                  <c:v>0.37139847222222228</c:v>
                </c:pt>
                <c:pt idx="4647">
                  <c:v>0.37140444444444443</c:v>
                </c:pt>
                <c:pt idx="4648">
                  <c:v>0.3714102314814815</c:v>
                </c:pt>
                <c:pt idx="4649">
                  <c:v>0.37141782407407403</c:v>
                </c:pt>
                <c:pt idx="4650">
                  <c:v>0.37142361111111111</c:v>
                </c:pt>
                <c:pt idx="4651">
                  <c:v>0.37142939814814818</c:v>
                </c:pt>
                <c:pt idx="4652">
                  <c:v>0.37143537037037039</c:v>
                </c:pt>
                <c:pt idx="4653">
                  <c:v>0.37144115740740741</c:v>
                </c:pt>
                <c:pt idx="4654">
                  <c:v>0.37144712962962961</c:v>
                </c:pt>
                <c:pt idx="4655">
                  <c:v>0.37145309027777779</c:v>
                </c:pt>
                <c:pt idx="4656">
                  <c:v>0.37145887731481481</c:v>
                </c:pt>
                <c:pt idx="4657">
                  <c:v>0.37146466435185183</c:v>
                </c:pt>
                <c:pt idx="4658">
                  <c:v>0.37147063657407409</c:v>
                </c:pt>
                <c:pt idx="4659">
                  <c:v>0.37147642361111116</c:v>
                </c:pt>
                <c:pt idx="4660">
                  <c:v>0.37148238425925922</c:v>
                </c:pt>
                <c:pt idx="4661">
                  <c:v>0.3714881712962963</c:v>
                </c:pt>
                <c:pt idx="4662">
                  <c:v>0.37149414351851856</c:v>
                </c:pt>
                <c:pt idx="4663">
                  <c:v>0.37149993055555552</c:v>
                </c:pt>
                <c:pt idx="4664">
                  <c:v>0.37150590277777779</c:v>
                </c:pt>
                <c:pt idx="4665">
                  <c:v>0.37151168981481481</c:v>
                </c:pt>
                <c:pt idx="4666">
                  <c:v>0.37151765046296298</c:v>
                </c:pt>
                <c:pt idx="4667">
                  <c:v>0.37152344907407403</c:v>
                </c:pt>
                <c:pt idx="4668">
                  <c:v>0.3715294097222222</c:v>
                </c:pt>
                <c:pt idx="4669">
                  <c:v>0.37153538194444446</c:v>
                </c:pt>
                <c:pt idx="4670">
                  <c:v>0.37154134259259258</c:v>
                </c:pt>
                <c:pt idx="4671">
                  <c:v>0.37154731481481479</c:v>
                </c:pt>
                <c:pt idx="4672">
                  <c:v>0.37155490740740738</c:v>
                </c:pt>
                <c:pt idx="4673">
                  <c:v>0.37156072916666666</c:v>
                </c:pt>
                <c:pt idx="4674">
                  <c:v>0.37156651620370368</c:v>
                </c:pt>
                <c:pt idx="4675">
                  <c:v>0.37157248842592594</c:v>
                </c:pt>
                <c:pt idx="4676">
                  <c:v>0.37157837962962964</c:v>
                </c:pt>
                <c:pt idx="4677">
                  <c:v>0.37158416666666666</c:v>
                </c:pt>
                <c:pt idx="4678">
                  <c:v>0.37158995370370373</c:v>
                </c:pt>
                <c:pt idx="4679">
                  <c:v>0.3715957407407407</c:v>
                </c:pt>
                <c:pt idx="4680">
                  <c:v>0.37160152777777777</c:v>
                </c:pt>
                <c:pt idx="4681">
                  <c:v>0.37160731481481485</c:v>
                </c:pt>
                <c:pt idx="4682">
                  <c:v>0.37161310185185187</c:v>
                </c:pt>
                <c:pt idx="4683">
                  <c:v>0.37161888888888889</c:v>
                </c:pt>
                <c:pt idx="4684">
                  <c:v>0.37162467592592591</c:v>
                </c:pt>
                <c:pt idx="4685">
                  <c:v>0.37163046296296298</c:v>
                </c:pt>
                <c:pt idx="4686">
                  <c:v>0.37163626157407409</c:v>
                </c:pt>
                <c:pt idx="4687">
                  <c:v>0.37164240740740739</c:v>
                </c:pt>
                <c:pt idx="4688">
                  <c:v>0.37164819444444447</c:v>
                </c:pt>
                <c:pt idx="4689">
                  <c:v>0.37165398148148149</c:v>
                </c:pt>
                <c:pt idx="4690">
                  <c:v>0.37165976851851851</c:v>
                </c:pt>
                <c:pt idx="4691">
                  <c:v>0.37166555555555553</c:v>
                </c:pt>
                <c:pt idx="4692">
                  <c:v>0.3716713425925926</c:v>
                </c:pt>
                <c:pt idx="4693">
                  <c:v>0.37167712962962968</c:v>
                </c:pt>
                <c:pt idx="4694">
                  <c:v>0.37168454861111111</c:v>
                </c:pt>
                <c:pt idx="4695">
                  <c:v>0.37169050925925928</c:v>
                </c:pt>
                <c:pt idx="4696">
                  <c:v>0.37169629629629625</c:v>
                </c:pt>
                <c:pt idx="4697">
                  <c:v>0.37170226851851851</c:v>
                </c:pt>
                <c:pt idx="4698">
                  <c:v>0.37170805555555558</c:v>
                </c:pt>
                <c:pt idx="4699">
                  <c:v>0.3717138425925926</c:v>
                </c:pt>
                <c:pt idx="4700">
                  <c:v>0.37171962962962962</c:v>
                </c:pt>
                <c:pt idx="4701">
                  <c:v>0.37172560185185183</c:v>
                </c:pt>
                <c:pt idx="4702">
                  <c:v>0.3717314351851852</c:v>
                </c:pt>
                <c:pt idx="4703">
                  <c:v>0.37173722222222222</c:v>
                </c:pt>
                <c:pt idx="4704">
                  <c:v>0.37174300925925929</c:v>
                </c:pt>
                <c:pt idx="4705">
                  <c:v>0.37174898148148144</c:v>
                </c:pt>
                <c:pt idx="4706">
                  <c:v>0.37175476851851852</c:v>
                </c:pt>
                <c:pt idx="4707">
                  <c:v>0.37176072916666669</c:v>
                </c:pt>
                <c:pt idx="4708">
                  <c:v>0.37176652777777774</c:v>
                </c:pt>
                <c:pt idx="4709">
                  <c:v>0.37177230324074073</c:v>
                </c:pt>
                <c:pt idx="4710">
                  <c:v>0.37177809027777781</c:v>
                </c:pt>
                <c:pt idx="4711">
                  <c:v>0.37178406250000001</c:v>
                </c:pt>
                <c:pt idx="4712">
                  <c:v>0.37178984953703703</c:v>
                </c:pt>
                <c:pt idx="4713">
                  <c:v>0.37179582175925924</c:v>
                </c:pt>
                <c:pt idx="4714">
                  <c:v>0.37180160879629631</c:v>
                </c:pt>
                <c:pt idx="4715">
                  <c:v>0.37180756944444443</c:v>
                </c:pt>
                <c:pt idx="4716">
                  <c:v>0.37181535879629629</c:v>
                </c:pt>
                <c:pt idx="4717">
                  <c:v>0.37182113425925922</c:v>
                </c:pt>
                <c:pt idx="4718">
                  <c:v>0.37182710648148148</c:v>
                </c:pt>
                <c:pt idx="4719">
                  <c:v>0.3718328935185185</c:v>
                </c:pt>
                <c:pt idx="4720">
                  <c:v>0.37183868055555558</c:v>
                </c:pt>
                <c:pt idx="4721">
                  <c:v>0.37184461805555552</c:v>
                </c:pt>
                <c:pt idx="4722">
                  <c:v>0.3718504050925926</c:v>
                </c:pt>
                <c:pt idx="4723">
                  <c:v>0.37185637731481486</c:v>
                </c:pt>
                <c:pt idx="4724">
                  <c:v>0.37186216435185182</c:v>
                </c:pt>
                <c:pt idx="4725">
                  <c:v>0.37186812499999999</c:v>
                </c:pt>
                <c:pt idx="4726">
                  <c:v>0.37187391203703707</c:v>
                </c:pt>
                <c:pt idx="4727">
                  <c:v>0.37187988425925927</c:v>
                </c:pt>
                <c:pt idx="4728">
                  <c:v>0.37188567129629629</c:v>
                </c:pt>
                <c:pt idx="4729">
                  <c:v>0.3718916435185185</c:v>
                </c:pt>
                <c:pt idx="4730">
                  <c:v>0.37189743055555557</c:v>
                </c:pt>
                <c:pt idx="4731">
                  <c:v>0.37190319444444442</c:v>
                </c:pt>
                <c:pt idx="4732">
                  <c:v>0.37190875000000001</c:v>
                </c:pt>
                <c:pt idx="4733">
                  <c:v>0.37191471064814818</c:v>
                </c:pt>
                <c:pt idx="4734">
                  <c:v>0.37192049768518515</c:v>
                </c:pt>
                <c:pt idx="4735">
                  <c:v>0.37192628472222222</c:v>
                </c:pt>
                <c:pt idx="4736">
                  <c:v>0.3719320717592593</c:v>
                </c:pt>
                <c:pt idx="4737">
                  <c:v>0.37193804398148145</c:v>
                </c:pt>
                <c:pt idx="4738">
                  <c:v>0.37194563657407409</c:v>
                </c:pt>
                <c:pt idx="4739">
                  <c:v>0.37195142361111116</c:v>
                </c:pt>
                <c:pt idx="4740">
                  <c:v>0.37195721064814813</c:v>
                </c:pt>
                <c:pt idx="4741">
                  <c:v>0.37196318287037039</c:v>
                </c:pt>
                <c:pt idx="4742">
                  <c:v>0.37196896990740741</c:v>
                </c:pt>
                <c:pt idx="4743">
                  <c:v>0.37197475694444443</c:v>
                </c:pt>
                <c:pt idx="4744">
                  <c:v>0.37198054398148145</c:v>
                </c:pt>
                <c:pt idx="4745">
                  <c:v>0.37198651620370371</c:v>
                </c:pt>
                <c:pt idx="4746">
                  <c:v>0.37199230324074078</c:v>
                </c:pt>
                <c:pt idx="4747">
                  <c:v>0.37199826388888885</c:v>
                </c:pt>
                <c:pt idx="4748">
                  <c:v>0.37200405092592592</c:v>
                </c:pt>
                <c:pt idx="4749">
                  <c:v>0.37201002314814818</c:v>
                </c:pt>
                <c:pt idx="4750">
                  <c:v>0.3720158101851852</c:v>
                </c:pt>
                <c:pt idx="4751">
                  <c:v>0.37202178240740741</c:v>
                </c:pt>
                <c:pt idx="4752">
                  <c:v>0.37202946759259259</c:v>
                </c:pt>
                <c:pt idx="4753">
                  <c:v>0.37203503472222227</c:v>
                </c:pt>
                <c:pt idx="4754">
                  <c:v>0.37204100694444442</c:v>
                </c:pt>
                <c:pt idx="4755">
                  <c:v>0.37204701388888889</c:v>
                </c:pt>
                <c:pt idx="4756">
                  <c:v>0.3720528125</c:v>
                </c:pt>
                <c:pt idx="4757">
                  <c:v>0.37205859953703707</c:v>
                </c:pt>
                <c:pt idx="4758">
                  <c:v>0.37206438657407409</c:v>
                </c:pt>
                <c:pt idx="4759">
                  <c:v>0.3720703587962963</c:v>
                </c:pt>
                <c:pt idx="4760">
                  <c:v>0.37207795138888894</c:v>
                </c:pt>
                <c:pt idx="4761">
                  <c:v>0.3720837384259259</c:v>
                </c:pt>
                <c:pt idx="4762">
                  <c:v>0.37208957175925922</c:v>
                </c:pt>
                <c:pt idx="4763">
                  <c:v>0.37209554398148148</c:v>
                </c:pt>
                <c:pt idx="4764">
                  <c:v>0.37210133101851856</c:v>
                </c:pt>
                <c:pt idx="4765">
                  <c:v>0.37210721064814817</c:v>
                </c:pt>
                <c:pt idx="4766">
                  <c:v>0.37211299768518519</c:v>
                </c:pt>
                <c:pt idx="4767">
                  <c:v>0.37211895833333331</c:v>
                </c:pt>
                <c:pt idx="4768">
                  <c:v>0.37212474537037038</c:v>
                </c:pt>
                <c:pt idx="4769">
                  <c:v>0.37213090277777777</c:v>
                </c:pt>
                <c:pt idx="4770">
                  <c:v>0.37213668981481485</c:v>
                </c:pt>
                <c:pt idx="4771">
                  <c:v>0.37214265046296297</c:v>
                </c:pt>
                <c:pt idx="4772">
                  <c:v>0.37214843749999998</c:v>
                </c:pt>
                <c:pt idx="4773">
                  <c:v>0.37215440972222225</c:v>
                </c:pt>
                <c:pt idx="4774">
                  <c:v>0.37216055555555555</c:v>
                </c:pt>
                <c:pt idx="4775">
                  <c:v>0.37216652777777776</c:v>
                </c:pt>
                <c:pt idx="4776">
                  <c:v>0.37217267361111112</c:v>
                </c:pt>
                <c:pt idx="4777">
                  <c:v>0.37217864583333332</c:v>
                </c:pt>
                <c:pt idx="4778">
                  <c:v>0.37218461805555553</c:v>
                </c:pt>
                <c:pt idx="4779">
                  <c:v>0.3721905787037037</c:v>
                </c:pt>
                <c:pt idx="4780">
                  <c:v>0.37219636574074078</c:v>
                </c:pt>
                <c:pt idx="4781">
                  <c:v>0.37220233796296293</c:v>
                </c:pt>
                <c:pt idx="4782">
                  <c:v>0.37220993055555557</c:v>
                </c:pt>
                <c:pt idx="4783">
                  <c:v>0.37221554398148143</c:v>
                </c:pt>
                <c:pt idx="4784">
                  <c:v>0.37222133101851851</c:v>
                </c:pt>
                <c:pt idx="4785">
                  <c:v>0.37222873842592591</c:v>
                </c:pt>
                <c:pt idx="4786">
                  <c:v>0.37223471064814811</c:v>
                </c:pt>
                <c:pt idx="4787">
                  <c:v>0.37224049768518519</c:v>
                </c:pt>
                <c:pt idx="4788">
                  <c:v>0.37224628472222226</c:v>
                </c:pt>
                <c:pt idx="4789">
                  <c:v>0.37225224537037033</c:v>
                </c:pt>
                <c:pt idx="4790">
                  <c:v>0.37225821759259259</c:v>
                </c:pt>
                <c:pt idx="4791">
                  <c:v>0.37226400462962966</c:v>
                </c:pt>
                <c:pt idx="4792">
                  <c:v>0.37226997685185187</c:v>
                </c:pt>
                <c:pt idx="4793">
                  <c:v>0.37227576388888889</c:v>
                </c:pt>
                <c:pt idx="4794">
                  <c:v>0.37228155092592591</c:v>
                </c:pt>
                <c:pt idx="4795">
                  <c:v>0.37228752314814817</c:v>
                </c:pt>
                <c:pt idx="4796">
                  <c:v>0.37229348379629629</c:v>
                </c:pt>
                <c:pt idx="4797">
                  <c:v>0.37229927083333331</c:v>
                </c:pt>
                <c:pt idx="4798">
                  <c:v>0.37230524305555557</c:v>
                </c:pt>
                <c:pt idx="4799">
                  <c:v>0.37231103009259264</c:v>
                </c:pt>
                <c:pt idx="4800">
                  <c:v>0.37231699074074071</c:v>
                </c:pt>
                <c:pt idx="4801">
                  <c:v>0.37232278935185187</c:v>
                </c:pt>
                <c:pt idx="4802">
                  <c:v>0.37232893518518523</c:v>
                </c:pt>
                <c:pt idx="4803">
                  <c:v>0.37233462962962965</c:v>
                </c:pt>
                <c:pt idx="4804">
                  <c:v>0.37234060185185186</c:v>
                </c:pt>
                <c:pt idx="4805">
                  <c:v>0.37234800925925926</c:v>
                </c:pt>
                <c:pt idx="4806">
                  <c:v>0.37235379629629634</c:v>
                </c:pt>
                <c:pt idx="4807">
                  <c:v>0.37236211805555558</c:v>
                </c:pt>
                <c:pt idx="4808">
                  <c:v>0.3723679050925926</c:v>
                </c:pt>
                <c:pt idx="4809">
                  <c:v>0.37237369212962962</c:v>
                </c:pt>
                <c:pt idx="4810">
                  <c:v>0.37237966435185182</c:v>
                </c:pt>
                <c:pt idx="4811">
                  <c:v>0.3723854513888889</c:v>
                </c:pt>
                <c:pt idx="4812">
                  <c:v>0.37239141203703707</c:v>
                </c:pt>
                <c:pt idx="4813">
                  <c:v>0.37239719907407404</c:v>
                </c:pt>
                <c:pt idx="4814">
                  <c:v>0.3724031712962963</c:v>
                </c:pt>
                <c:pt idx="4815">
                  <c:v>0.37240914351851856</c:v>
                </c:pt>
                <c:pt idx="4816">
                  <c:v>0.37241510416666662</c:v>
                </c:pt>
                <c:pt idx="4817">
                  <c:v>0.3724208912037037</c:v>
                </c:pt>
                <c:pt idx="4818">
                  <c:v>0.37242831018518524</c:v>
                </c:pt>
                <c:pt idx="4819">
                  <c:v>0.3724340972222222</c:v>
                </c:pt>
                <c:pt idx="4820">
                  <c:v>0.37244006944444447</c:v>
                </c:pt>
                <c:pt idx="4821">
                  <c:v>0.37244585648148149</c:v>
                </c:pt>
                <c:pt idx="4822">
                  <c:v>0.3724518171296296</c:v>
                </c:pt>
                <c:pt idx="4823">
                  <c:v>0.37245814814814815</c:v>
                </c:pt>
                <c:pt idx="4824">
                  <c:v>0.37246394675925926</c:v>
                </c:pt>
                <c:pt idx="4825">
                  <c:v>0.37246972222222219</c:v>
                </c:pt>
                <c:pt idx="4826">
                  <c:v>0.37247569444444445</c:v>
                </c:pt>
                <c:pt idx="4827">
                  <c:v>0.37248311342592594</c:v>
                </c:pt>
                <c:pt idx="4828">
                  <c:v>0.37248907407407406</c:v>
                </c:pt>
                <c:pt idx="4829">
                  <c:v>0.37249486111111113</c:v>
                </c:pt>
                <c:pt idx="4830">
                  <c:v>0.37250064814814815</c:v>
                </c:pt>
                <c:pt idx="4831">
                  <c:v>0.37250643518518517</c:v>
                </c:pt>
                <c:pt idx="4832">
                  <c:v>0.37251192129629634</c:v>
                </c:pt>
                <c:pt idx="4833">
                  <c:v>0.37251770833333331</c:v>
                </c:pt>
                <c:pt idx="4834">
                  <c:v>0.37252349537037038</c:v>
                </c:pt>
                <c:pt idx="4835">
                  <c:v>0.3725292824074074</c:v>
                </c:pt>
                <c:pt idx="4836">
                  <c:v>0.37253506944444448</c:v>
                </c:pt>
                <c:pt idx="4837">
                  <c:v>0.37254085648148144</c:v>
                </c:pt>
                <c:pt idx="4838">
                  <c:v>0.3725468287037037</c:v>
                </c:pt>
                <c:pt idx="4839">
                  <c:v>0.37255261574074078</c:v>
                </c:pt>
                <c:pt idx="4840">
                  <c:v>0.37255858796296293</c:v>
                </c:pt>
                <c:pt idx="4841">
                  <c:v>0.37256442129629624</c:v>
                </c:pt>
                <c:pt idx="4842">
                  <c:v>0.37257019675925923</c:v>
                </c:pt>
                <c:pt idx="4843">
                  <c:v>0.37257598379629631</c:v>
                </c:pt>
                <c:pt idx="4844">
                  <c:v>0.37258177083333338</c:v>
                </c:pt>
                <c:pt idx="4845">
                  <c:v>0.37258755787037035</c:v>
                </c:pt>
                <c:pt idx="4846">
                  <c:v>0.37259335648148145</c:v>
                </c:pt>
                <c:pt idx="4847">
                  <c:v>0.37259914351851853</c:v>
                </c:pt>
                <c:pt idx="4848">
                  <c:v>0.3726049305555556</c:v>
                </c:pt>
                <c:pt idx="4849">
                  <c:v>0.37261232638888891</c:v>
                </c:pt>
                <c:pt idx="4850">
                  <c:v>0.37261829861111112</c:v>
                </c:pt>
                <c:pt idx="4851">
                  <c:v>0.37262408564814814</c:v>
                </c:pt>
                <c:pt idx="4852">
                  <c:v>0.37263004629629631</c:v>
                </c:pt>
                <c:pt idx="4853">
                  <c:v>0.3726359953703704</c:v>
                </c:pt>
                <c:pt idx="4854">
                  <c:v>0.37264196759259255</c:v>
                </c:pt>
                <c:pt idx="4855">
                  <c:v>0.37264775462962962</c:v>
                </c:pt>
                <c:pt idx="4856">
                  <c:v>0.3726537152777778</c:v>
                </c:pt>
                <c:pt idx="4857">
                  <c:v>0.37265950231481476</c:v>
                </c:pt>
                <c:pt idx="4858">
                  <c:v>0.37266547453703702</c:v>
                </c:pt>
                <c:pt idx="4859">
                  <c:v>0.3726714351851852</c:v>
                </c:pt>
                <c:pt idx="4860">
                  <c:v>0.37267740740740746</c:v>
                </c:pt>
                <c:pt idx="4861">
                  <c:v>0.37268337962962961</c:v>
                </c:pt>
                <c:pt idx="4862">
                  <c:v>0.37268934027777778</c:v>
                </c:pt>
                <c:pt idx="4863">
                  <c:v>0.37269513888888889</c:v>
                </c:pt>
                <c:pt idx="4864">
                  <c:v>0.37270115740740745</c:v>
                </c:pt>
                <c:pt idx="4865">
                  <c:v>0.37270700231481485</c:v>
                </c:pt>
                <c:pt idx="4866">
                  <c:v>0.37271291666666667</c:v>
                </c:pt>
                <c:pt idx="4867">
                  <c:v>0.37271870370370369</c:v>
                </c:pt>
                <c:pt idx="4868">
                  <c:v>0.37272467592592595</c:v>
                </c:pt>
                <c:pt idx="4869">
                  <c:v>0.37273028935185182</c:v>
                </c:pt>
                <c:pt idx="4870">
                  <c:v>0.37273626157407408</c:v>
                </c:pt>
                <c:pt idx="4871">
                  <c:v>0.37274369212962966</c:v>
                </c:pt>
                <c:pt idx="4872">
                  <c:v>0.37274966435185181</c:v>
                </c:pt>
                <c:pt idx="4873">
                  <c:v>0.37275545138888888</c:v>
                </c:pt>
                <c:pt idx="4874">
                  <c:v>0.37276123842592596</c:v>
                </c:pt>
                <c:pt idx="4875">
                  <c:v>0.37276828703703702</c:v>
                </c:pt>
                <c:pt idx="4876">
                  <c:v>0.37277407407407409</c:v>
                </c:pt>
                <c:pt idx="4877">
                  <c:v>0.37277986111111111</c:v>
                </c:pt>
                <c:pt idx="4878">
                  <c:v>0.37278564814814813</c:v>
                </c:pt>
                <c:pt idx="4879">
                  <c:v>0.37279143518518515</c:v>
                </c:pt>
                <c:pt idx="4880">
                  <c:v>0.37279722222222222</c:v>
                </c:pt>
                <c:pt idx="4881">
                  <c:v>0.3728030092592593</c:v>
                </c:pt>
                <c:pt idx="4882">
                  <c:v>0.37280898148148145</c:v>
                </c:pt>
                <c:pt idx="4883">
                  <c:v>0.37281476851851852</c:v>
                </c:pt>
                <c:pt idx="4884">
                  <c:v>0.37282055555555554</c:v>
                </c:pt>
                <c:pt idx="4885">
                  <c:v>0.37282615740740743</c:v>
                </c:pt>
                <c:pt idx="4886">
                  <c:v>0.37283212962962958</c:v>
                </c:pt>
                <c:pt idx="4887">
                  <c:v>0.37283791666666666</c:v>
                </c:pt>
                <c:pt idx="4888">
                  <c:v>0.37284388888888892</c:v>
                </c:pt>
                <c:pt idx="4889">
                  <c:v>0.37284967592592594</c:v>
                </c:pt>
                <c:pt idx="4890">
                  <c:v>0.37285563657407406</c:v>
                </c:pt>
                <c:pt idx="4891">
                  <c:v>0.37286142361111113</c:v>
                </c:pt>
                <c:pt idx="4892">
                  <c:v>0.37286739583333334</c:v>
                </c:pt>
                <c:pt idx="4893">
                  <c:v>0.37287481481481483</c:v>
                </c:pt>
                <c:pt idx="4894">
                  <c:v>0.372880775462963</c:v>
                </c:pt>
                <c:pt idx="4895">
                  <c:v>0.37288656250000002</c:v>
                </c:pt>
                <c:pt idx="4896">
                  <c:v>0.37289253472222222</c:v>
                </c:pt>
                <c:pt idx="4897">
                  <c:v>0.37289832175925924</c:v>
                </c:pt>
                <c:pt idx="4898">
                  <c:v>0.3729042939814815</c:v>
                </c:pt>
                <c:pt idx="4899">
                  <c:v>0.37291008101851847</c:v>
                </c:pt>
                <c:pt idx="4900">
                  <c:v>0.37291604166666664</c:v>
                </c:pt>
                <c:pt idx="4901">
                  <c:v>0.37292182870370372</c:v>
                </c:pt>
                <c:pt idx="4902">
                  <c:v>0.37292780092592598</c:v>
                </c:pt>
                <c:pt idx="4903">
                  <c:v>0.37293358796296294</c:v>
                </c:pt>
                <c:pt idx="4904">
                  <c:v>0.3729395601851852</c:v>
                </c:pt>
                <c:pt idx="4905">
                  <c:v>0.37294534722222222</c:v>
                </c:pt>
                <c:pt idx="4906">
                  <c:v>0.37295130787037034</c:v>
                </c:pt>
                <c:pt idx="4907">
                  <c:v>0.37295709490740742</c:v>
                </c:pt>
                <c:pt idx="4908">
                  <c:v>0.37296306712962962</c:v>
                </c:pt>
                <c:pt idx="4909">
                  <c:v>0.3729688541666667</c:v>
                </c:pt>
                <c:pt idx="4910">
                  <c:v>0.37297482638888885</c:v>
                </c:pt>
                <c:pt idx="4911">
                  <c:v>0.37298061342592592</c:v>
                </c:pt>
                <c:pt idx="4912">
                  <c:v>0.3729865740740741</c:v>
                </c:pt>
                <c:pt idx="4913">
                  <c:v>0.37299236111111106</c:v>
                </c:pt>
                <c:pt idx="4914">
                  <c:v>0.37299833333333332</c:v>
                </c:pt>
                <c:pt idx="4915">
                  <c:v>0.37300575231481486</c:v>
                </c:pt>
                <c:pt idx="4916">
                  <c:v>0.37301171296296293</c:v>
                </c:pt>
                <c:pt idx="4917">
                  <c:v>0.3730175</c:v>
                </c:pt>
                <c:pt idx="4918">
                  <c:v>0.37302347222222226</c:v>
                </c:pt>
                <c:pt idx="4919">
                  <c:v>0.37302925925925923</c:v>
                </c:pt>
                <c:pt idx="4920">
                  <c:v>0.37303523148148149</c:v>
                </c:pt>
                <c:pt idx="4921">
                  <c:v>0.37304101851851851</c:v>
                </c:pt>
                <c:pt idx="4922">
                  <c:v>0.37304697916666668</c:v>
                </c:pt>
                <c:pt idx="4923">
                  <c:v>0.37305295138888889</c:v>
                </c:pt>
                <c:pt idx="4924">
                  <c:v>0.37305892361111109</c:v>
                </c:pt>
                <c:pt idx="4925">
                  <c:v>0.37306488425925927</c:v>
                </c:pt>
                <c:pt idx="4926">
                  <c:v>0.37307085648148147</c:v>
                </c:pt>
                <c:pt idx="4927">
                  <c:v>0.37307682870370368</c:v>
                </c:pt>
                <c:pt idx="4928">
                  <c:v>0.37308278935185185</c:v>
                </c:pt>
                <c:pt idx="4929">
                  <c:v>0.37308842592592595</c:v>
                </c:pt>
                <c:pt idx="4930">
                  <c:v>0.3730943981481481</c:v>
                </c:pt>
                <c:pt idx="4931">
                  <c:v>0.37310037037037036</c:v>
                </c:pt>
                <c:pt idx="4932">
                  <c:v>0.37310633101851853</c:v>
                </c:pt>
                <c:pt idx="4933">
                  <c:v>0.37311211805555561</c:v>
                </c:pt>
                <c:pt idx="4934">
                  <c:v>0.37311809027777776</c:v>
                </c:pt>
                <c:pt idx="4935">
                  <c:v>0.37312387731481483</c:v>
                </c:pt>
                <c:pt idx="4936">
                  <c:v>0.37312991898148146</c:v>
                </c:pt>
                <c:pt idx="4937">
                  <c:v>0.37313737268518521</c:v>
                </c:pt>
                <c:pt idx="4938">
                  <c:v>0.37314291666666666</c:v>
                </c:pt>
                <c:pt idx="4939">
                  <c:v>0.37314870370370373</c:v>
                </c:pt>
                <c:pt idx="4940">
                  <c:v>0.37315467592592594</c:v>
                </c:pt>
                <c:pt idx="4941">
                  <c:v>0.37316031250000004</c:v>
                </c:pt>
                <c:pt idx="4942">
                  <c:v>0.373166099537037</c:v>
                </c:pt>
                <c:pt idx="4943">
                  <c:v>0.37317188657407407</c:v>
                </c:pt>
                <c:pt idx="4944">
                  <c:v>0.37317784722222225</c:v>
                </c:pt>
                <c:pt idx="4945">
                  <c:v>0.37318363425925921</c:v>
                </c:pt>
                <c:pt idx="4946">
                  <c:v>0.3731907060185185</c:v>
                </c:pt>
                <c:pt idx="4947">
                  <c:v>0.37319649305555558</c:v>
                </c:pt>
                <c:pt idx="4948">
                  <c:v>0.37320241898148149</c:v>
                </c:pt>
                <c:pt idx="4949">
                  <c:v>0.37320819444444447</c:v>
                </c:pt>
                <c:pt idx="4950">
                  <c:v>0.37321416666666668</c:v>
                </c:pt>
                <c:pt idx="4951">
                  <c:v>0.3732199537037037</c:v>
                </c:pt>
                <c:pt idx="4952">
                  <c:v>0.37322628472222225</c:v>
                </c:pt>
                <c:pt idx="4953">
                  <c:v>0.37323207175925927</c:v>
                </c:pt>
                <c:pt idx="4954">
                  <c:v>0.37323804398148147</c:v>
                </c:pt>
                <c:pt idx="4955">
                  <c:v>0.37324400462962964</c:v>
                </c:pt>
                <c:pt idx="4956">
                  <c:v>0.37324979166666666</c:v>
                </c:pt>
                <c:pt idx="4957">
                  <c:v>0.37325576388888893</c:v>
                </c:pt>
                <c:pt idx="4958">
                  <c:v>0.3732635416666667</c:v>
                </c:pt>
                <c:pt idx="4959">
                  <c:v>0.37326932870370372</c:v>
                </c:pt>
                <c:pt idx="4960">
                  <c:v>0.37327511574074074</c:v>
                </c:pt>
                <c:pt idx="4961">
                  <c:v>0.37328108796296294</c:v>
                </c:pt>
                <c:pt idx="4962">
                  <c:v>0.37328704861111112</c:v>
                </c:pt>
                <c:pt idx="4963">
                  <c:v>0.37329283564814814</c:v>
                </c:pt>
                <c:pt idx="4964">
                  <c:v>0.37329880787037034</c:v>
                </c:pt>
                <c:pt idx="4965">
                  <c:v>0.3733049537037037</c:v>
                </c:pt>
                <c:pt idx="4966">
                  <c:v>0.37331092592592596</c:v>
                </c:pt>
                <c:pt idx="4967">
                  <c:v>0.37331667824074072</c:v>
                </c:pt>
                <c:pt idx="4968">
                  <c:v>0.37332246527777779</c:v>
                </c:pt>
                <c:pt idx="4969">
                  <c:v>0.37332843750000005</c:v>
                </c:pt>
                <c:pt idx="4970">
                  <c:v>0.37333422453703702</c:v>
                </c:pt>
                <c:pt idx="4971">
                  <c:v>0.37334019675925928</c:v>
                </c:pt>
                <c:pt idx="4972">
                  <c:v>0.3733459837962963</c:v>
                </c:pt>
                <c:pt idx="4973">
                  <c:v>0.37335194444444442</c:v>
                </c:pt>
                <c:pt idx="4974">
                  <c:v>0.37335791666666668</c:v>
                </c:pt>
                <c:pt idx="4975">
                  <c:v>0.3733637037037037</c:v>
                </c:pt>
                <c:pt idx="4976">
                  <c:v>0.37336967592592596</c:v>
                </c:pt>
                <c:pt idx="4977">
                  <c:v>0.37337726851851855</c:v>
                </c:pt>
                <c:pt idx="4978">
                  <c:v>0.37338324074074075</c:v>
                </c:pt>
                <c:pt idx="4979">
                  <c:v>0.37338902777777777</c:v>
                </c:pt>
                <c:pt idx="4980">
                  <c:v>0.37339511574074075</c:v>
                </c:pt>
                <c:pt idx="4981">
                  <c:v>0.37340090277777777</c:v>
                </c:pt>
                <c:pt idx="4982">
                  <c:v>0.37340668981481479</c:v>
                </c:pt>
                <c:pt idx="4983">
                  <c:v>0.37341266203703705</c:v>
                </c:pt>
                <c:pt idx="4984">
                  <c:v>0.37341864583333334</c:v>
                </c:pt>
                <c:pt idx="4985">
                  <c:v>0.37342444444444439</c:v>
                </c:pt>
                <c:pt idx="4986">
                  <c:v>0.37343041666666665</c:v>
                </c:pt>
                <c:pt idx="4987">
                  <c:v>0.37343638888888891</c:v>
                </c:pt>
                <c:pt idx="4988">
                  <c:v>0.37344253472222227</c:v>
                </c:pt>
                <c:pt idx="4989">
                  <c:v>0.37344850694444442</c:v>
                </c:pt>
                <c:pt idx="4990">
                  <c:v>0.3734544675925926</c:v>
                </c:pt>
                <c:pt idx="4991">
                  <c:v>0.37346025462962967</c:v>
                </c:pt>
                <c:pt idx="4992">
                  <c:v>0.37346640046296292</c:v>
                </c:pt>
                <c:pt idx="4993">
                  <c:v>0.37347237268518518</c:v>
                </c:pt>
                <c:pt idx="4994">
                  <c:v>0.37347834490740744</c:v>
                </c:pt>
                <c:pt idx="4995">
                  <c:v>0.37348413194444441</c:v>
                </c:pt>
                <c:pt idx="4996">
                  <c:v>0.37349172453703705</c:v>
                </c:pt>
                <c:pt idx="4997">
                  <c:v>0.37349751157407413</c:v>
                </c:pt>
                <c:pt idx="4998">
                  <c:v>0.37350329861111109</c:v>
                </c:pt>
                <c:pt idx="4999">
                  <c:v>0.37350927083333335</c:v>
                </c:pt>
                <c:pt idx="5000">
                  <c:v>0.37351740740740741</c:v>
                </c:pt>
                <c:pt idx="5001">
                  <c:v>0.37352337962962961</c:v>
                </c:pt>
                <c:pt idx="5002">
                  <c:v>0.37352916666666669</c:v>
                </c:pt>
                <c:pt idx="5003">
                  <c:v>0.37353495370370365</c:v>
                </c:pt>
                <c:pt idx="5004">
                  <c:v>0.37354091435185183</c:v>
                </c:pt>
                <c:pt idx="5005">
                  <c:v>0.37354688657407409</c:v>
                </c:pt>
                <c:pt idx="5006">
                  <c:v>0.37355285879629635</c:v>
                </c:pt>
                <c:pt idx="5007">
                  <c:v>0.3735590046296296</c:v>
                </c:pt>
                <c:pt idx="5008">
                  <c:v>0.37356496527777777</c:v>
                </c:pt>
                <c:pt idx="5009">
                  <c:v>0.37357076388888893</c:v>
                </c:pt>
                <c:pt idx="5010">
                  <c:v>0.3735765509259259</c:v>
                </c:pt>
                <c:pt idx="5011">
                  <c:v>0.37358269675925926</c:v>
                </c:pt>
                <c:pt idx="5012">
                  <c:v>0.37358848379629633</c:v>
                </c:pt>
                <c:pt idx="5013">
                  <c:v>0.3735944444444444</c:v>
                </c:pt>
                <c:pt idx="5014">
                  <c:v>0.37360024305555556</c:v>
                </c:pt>
                <c:pt idx="5015">
                  <c:v>0.37360800925925924</c:v>
                </c:pt>
                <c:pt idx="5016">
                  <c:v>0.37361380787037035</c:v>
                </c:pt>
                <c:pt idx="5017">
                  <c:v>0.37361973379629632</c:v>
                </c:pt>
                <c:pt idx="5018">
                  <c:v>0.37362679398148146</c:v>
                </c:pt>
                <c:pt idx="5019">
                  <c:v>0.37363276620370373</c:v>
                </c:pt>
                <c:pt idx="5020">
                  <c:v>0.3736387268518519</c:v>
                </c:pt>
                <c:pt idx="5021">
                  <c:v>0.37364451388888886</c:v>
                </c:pt>
                <c:pt idx="5022">
                  <c:v>0.37365048611111112</c:v>
                </c:pt>
                <c:pt idx="5023">
                  <c:v>0.3736564467592593</c:v>
                </c:pt>
                <c:pt idx="5024">
                  <c:v>0.37366241898148145</c:v>
                </c:pt>
                <c:pt idx="5025">
                  <c:v>0.37366856481481481</c:v>
                </c:pt>
                <c:pt idx="5026">
                  <c:v>0.37367439814814812</c:v>
                </c:pt>
                <c:pt idx="5027">
                  <c:v>0.37368045138888889</c:v>
                </c:pt>
                <c:pt idx="5028">
                  <c:v>0.3736864236111111</c:v>
                </c:pt>
                <c:pt idx="5029">
                  <c:v>0.37369208333333331</c:v>
                </c:pt>
                <c:pt idx="5030">
                  <c:v>0.37369805555555557</c:v>
                </c:pt>
                <c:pt idx="5031">
                  <c:v>0.37370402777777773</c:v>
                </c:pt>
                <c:pt idx="5032">
                  <c:v>0.3737099884259259</c:v>
                </c:pt>
                <c:pt idx="5033">
                  <c:v>0.37371596064814816</c:v>
                </c:pt>
                <c:pt idx="5034">
                  <c:v>0.37372373842592593</c:v>
                </c:pt>
                <c:pt idx="5035">
                  <c:v>0.37372969907407411</c:v>
                </c:pt>
                <c:pt idx="5036">
                  <c:v>0.37373567129629631</c:v>
                </c:pt>
                <c:pt idx="5037">
                  <c:v>0.37374171296296299</c:v>
                </c:pt>
                <c:pt idx="5038">
                  <c:v>0.37374768518518514</c:v>
                </c:pt>
                <c:pt idx="5039">
                  <c:v>0.37375364583333331</c:v>
                </c:pt>
                <c:pt idx="5040">
                  <c:v>0.37375943287037039</c:v>
                </c:pt>
                <c:pt idx="5041">
                  <c:v>0.3737652314814815</c:v>
                </c:pt>
                <c:pt idx="5042">
                  <c:v>0.37377119212962961</c:v>
                </c:pt>
                <c:pt idx="5043">
                  <c:v>0.37377697916666669</c:v>
                </c:pt>
                <c:pt idx="5044">
                  <c:v>0.37378276620370371</c:v>
                </c:pt>
                <c:pt idx="5045">
                  <c:v>0.37378873842592591</c:v>
                </c:pt>
                <c:pt idx="5046">
                  <c:v>0.37379452546296293</c:v>
                </c:pt>
                <c:pt idx="5047">
                  <c:v>0.3738004976851852</c:v>
                </c:pt>
                <c:pt idx="5048">
                  <c:v>0.37380619212962962</c:v>
                </c:pt>
                <c:pt idx="5049">
                  <c:v>0.37381252314814817</c:v>
                </c:pt>
                <c:pt idx="5050">
                  <c:v>0.37381831018518513</c:v>
                </c:pt>
                <c:pt idx="5051">
                  <c:v>0.37382427083333331</c:v>
                </c:pt>
                <c:pt idx="5052">
                  <c:v>0.37383006944444447</c:v>
                </c:pt>
                <c:pt idx="5053">
                  <c:v>0.373837662037037</c:v>
                </c:pt>
                <c:pt idx="5054">
                  <c:v>0.37384362268518517</c:v>
                </c:pt>
                <c:pt idx="5055">
                  <c:v>0.37384978009259262</c:v>
                </c:pt>
                <c:pt idx="5056">
                  <c:v>0.37385574074074074</c:v>
                </c:pt>
                <c:pt idx="5057">
                  <c:v>0.37386152777777776</c:v>
                </c:pt>
                <c:pt idx="5058">
                  <c:v>0.37386750000000002</c:v>
                </c:pt>
                <c:pt idx="5059">
                  <c:v>0.37387328703703698</c:v>
                </c:pt>
                <c:pt idx="5060">
                  <c:v>0.37387925925925924</c:v>
                </c:pt>
                <c:pt idx="5061">
                  <c:v>0.37388521990740742</c:v>
                </c:pt>
                <c:pt idx="5062">
                  <c:v>0.37389100694444449</c:v>
                </c:pt>
                <c:pt idx="5063">
                  <c:v>0.37389716435185183</c:v>
                </c:pt>
                <c:pt idx="5064">
                  <c:v>0.3739029513888889</c:v>
                </c:pt>
                <c:pt idx="5065">
                  <c:v>0.37390891203703708</c:v>
                </c:pt>
                <c:pt idx="5066">
                  <c:v>0.37391488425925923</c:v>
                </c:pt>
                <c:pt idx="5067">
                  <c:v>0.37392085648148149</c:v>
                </c:pt>
                <c:pt idx="5068">
                  <c:v>0.37392717592592595</c:v>
                </c:pt>
                <c:pt idx="5069">
                  <c:v>0.3739331481481481</c:v>
                </c:pt>
                <c:pt idx="5070">
                  <c:v>0.37393929398148146</c:v>
                </c:pt>
                <c:pt idx="5071">
                  <c:v>0.37394508101851853</c:v>
                </c:pt>
                <c:pt idx="5072">
                  <c:v>0.37395268518518515</c:v>
                </c:pt>
                <c:pt idx="5073">
                  <c:v>0.37395847222222223</c:v>
                </c:pt>
                <c:pt idx="5074">
                  <c:v>0.3739642592592593</c:v>
                </c:pt>
                <c:pt idx="5075">
                  <c:v>0.37397040509259255</c:v>
                </c:pt>
                <c:pt idx="5076">
                  <c:v>0.37397619212962963</c:v>
                </c:pt>
                <c:pt idx="5077">
                  <c:v>0.37398216435185189</c:v>
                </c:pt>
                <c:pt idx="5078">
                  <c:v>0.37398812499999995</c:v>
                </c:pt>
                <c:pt idx="5079">
                  <c:v>0.37399391203703702</c:v>
                </c:pt>
                <c:pt idx="5080">
                  <c:v>0.37399988425925929</c:v>
                </c:pt>
                <c:pt idx="5081">
                  <c:v>0.37400747685185182</c:v>
                </c:pt>
                <c:pt idx="5082">
                  <c:v>0.37401362268518518</c:v>
                </c:pt>
                <c:pt idx="5083">
                  <c:v>0.37401940972222225</c:v>
                </c:pt>
                <c:pt idx="5084">
                  <c:v>0.3740252083333333</c:v>
                </c:pt>
                <c:pt idx="5085">
                  <c:v>0.37403116898148148</c:v>
                </c:pt>
                <c:pt idx="5086">
                  <c:v>0.37403695601851855</c:v>
                </c:pt>
                <c:pt idx="5087">
                  <c:v>0.37404292824074076</c:v>
                </c:pt>
                <c:pt idx="5088">
                  <c:v>0.37404888888888888</c:v>
                </c:pt>
                <c:pt idx="5089">
                  <c:v>0.37405486111111114</c:v>
                </c:pt>
                <c:pt idx="5090">
                  <c:v>0.37406064814814816</c:v>
                </c:pt>
                <c:pt idx="5091">
                  <c:v>0.37406842592592593</c:v>
                </c:pt>
                <c:pt idx="5092">
                  <c:v>0.37407439814814819</c:v>
                </c:pt>
                <c:pt idx="5093">
                  <c:v>0.37408021990740742</c:v>
                </c:pt>
                <c:pt idx="5094">
                  <c:v>0.37408618055555554</c:v>
                </c:pt>
                <c:pt idx="5095">
                  <c:v>0.3740921527777778</c:v>
                </c:pt>
                <c:pt idx="5096">
                  <c:v>0.37409829861111116</c:v>
                </c:pt>
                <c:pt idx="5097">
                  <c:v>0.37410410879629624</c:v>
                </c:pt>
                <c:pt idx="5098">
                  <c:v>0.3741099074074074</c:v>
                </c:pt>
                <c:pt idx="5099">
                  <c:v>0.37411587962962961</c:v>
                </c:pt>
                <c:pt idx="5100">
                  <c:v>0.37412184027777778</c:v>
                </c:pt>
                <c:pt idx="5101">
                  <c:v>0.37412799768518518</c:v>
                </c:pt>
                <c:pt idx="5102">
                  <c:v>0.3741337847222222</c:v>
                </c:pt>
                <c:pt idx="5103">
                  <c:v>0.37414137731481478</c:v>
                </c:pt>
                <c:pt idx="5104">
                  <c:v>0.37414712962962965</c:v>
                </c:pt>
                <c:pt idx="5105">
                  <c:v>0.37415291666666667</c:v>
                </c:pt>
                <c:pt idx="5106">
                  <c:v>0.37415888888888887</c:v>
                </c:pt>
                <c:pt idx="5107">
                  <c:v>0.37416486111111108</c:v>
                </c:pt>
                <c:pt idx="5108">
                  <c:v>0.37417082175925925</c:v>
                </c:pt>
                <c:pt idx="5109">
                  <c:v>0.37417631944444446</c:v>
                </c:pt>
                <c:pt idx="5110">
                  <c:v>0.37418391203703699</c:v>
                </c:pt>
                <c:pt idx="5111">
                  <c:v>0.37418969907407407</c:v>
                </c:pt>
                <c:pt idx="5112">
                  <c:v>0.37419548611111114</c:v>
                </c:pt>
                <c:pt idx="5113">
                  <c:v>0.37420152777777776</c:v>
                </c:pt>
                <c:pt idx="5114">
                  <c:v>0.37420876157407407</c:v>
                </c:pt>
                <c:pt idx="5115">
                  <c:v>0.37421473379629627</c:v>
                </c:pt>
                <c:pt idx="5116">
                  <c:v>0.37422048611111114</c:v>
                </c:pt>
                <c:pt idx="5117">
                  <c:v>0.37422626157407407</c:v>
                </c:pt>
                <c:pt idx="5118">
                  <c:v>0.37423241898148146</c:v>
                </c:pt>
                <c:pt idx="5119">
                  <c:v>0.37423837962962964</c:v>
                </c:pt>
                <c:pt idx="5120">
                  <c:v>0.37424453703703703</c:v>
                </c:pt>
                <c:pt idx="5121">
                  <c:v>0.37425032407407405</c:v>
                </c:pt>
                <c:pt idx="5122">
                  <c:v>0.37425646990740741</c:v>
                </c:pt>
                <c:pt idx="5123">
                  <c:v>0.37426244212962961</c:v>
                </c:pt>
                <c:pt idx="5124">
                  <c:v>0.37426858796296297</c:v>
                </c:pt>
                <c:pt idx="5125">
                  <c:v>0.37427473379629633</c:v>
                </c:pt>
                <c:pt idx="5126">
                  <c:v>0.3742805208333333</c:v>
                </c:pt>
                <c:pt idx="5127">
                  <c:v>0.37428649305555556</c:v>
                </c:pt>
                <c:pt idx="5128">
                  <c:v>0.37429245370370373</c:v>
                </c:pt>
                <c:pt idx="5129">
                  <c:v>0.3742999305555556</c:v>
                </c:pt>
                <c:pt idx="5130">
                  <c:v>0.37430571759259257</c:v>
                </c:pt>
                <c:pt idx="5131">
                  <c:v>0.37431168981481483</c:v>
                </c:pt>
                <c:pt idx="5132">
                  <c:v>0.37431783564814819</c:v>
                </c:pt>
                <c:pt idx="5133">
                  <c:v>0.37432380787037034</c:v>
                </c:pt>
                <c:pt idx="5134">
                  <c:v>0.3743299537037037</c:v>
                </c:pt>
                <c:pt idx="5135">
                  <c:v>0.37433574074074077</c:v>
                </c:pt>
                <c:pt idx="5136">
                  <c:v>0.37434188657407402</c:v>
                </c:pt>
                <c:pt idx="5137">
                  <c:v>0.37434765046296298</c:v>
                </c:pt>
                <c:pt idx="5138">
                  <c:v>0.37435346064814817</c:v>
                </c:pt>
                <c:pt idx="5139">
                  <c:v>0.37435960648148153</c:v>
                </c:pt>
                <c:pt idx="5140">
                  <c:v>0.3743653935185185</c:v>
                </c:pt>
                <c:pt idx="5141">
                  <c:v>0.37437136574074076</c:v>
                </c:pt>
                <c:pt idx="5142">
                  <c:v>0.37437715277777778</c:v>
                </c:pt>
                <c:pt idx="5143">
                  <c:v>0.3743829398148148</c:v>
                </c:pt>
                <c:pt idx="5144">
                  <c:v>0.37438908564814816</c:v>
                </c:pt>
                <c:pt idx="5145">
                  <c:v>0.37439505787037036</c:v>
                </c:pt>
                <c:pt idx="5146">
                  <c:v>0.37440120370370372</c:v>
                </c:pt>
                <c:pt idx="5147">
                  <c:v>0.37440717592592593</c:v>
                </c:pt>
                <c:pt idx="5148">
                  <c:v>0.37441495370370376</c:v>
                </c:pt>
                <c:pt idx="5149">
                  <c:v>0.37442074074074072</c:v>
                </c:pt>
                <c:pt idx="5150">
                  <c:v>0.3744265277777778</c:v>
                </c:pt>
                <c:pt idx="5151">
                  <c:v>0.37443267361111116</c:v>
                </c:pt>
                <c:pt idx="5152">
                  <c:v>0.37443846064814812</c:v>
                </c:pt>
                <c:pt idx="5153">
                  <c:v>0.37444443287037038</c:v>
                </c:pt>
                <c:pt idx="5154">
                  <c:v>0.37445039351851855</c:v>
                </c:pt>
                <c:pt idx="5155">
                  <c:v>0.37445618055555557</c:v>
                </c:pt>
                <c:pt idx="5156">
                  <c:v>0.37446215277777778</c:v>
                </c:pt>
                <c:pt idx="5157">
                  <c:v>0.3744679398148148</c:v>
                </c:pt>
                <c:pt idx="5158">
                  <c:v>0.37447408564814816</c:v>
                </c:pt>
                <c:pt idx="5159">
                  <c:v>0.37447987268518518</c:v>
                </c:pt>
                <c:pt idx="5160">
                  <c:v>0.3744856597222222</c:v>
                </c:pt>
                <c:pt idx="5161">
                  <c:v>0.37449163194444446</c:v>
                </c:pt>
                <c:pt idx="5162">
                  <c:v>0.37449741898148153</c:v>
                </c:pt>
                <c:pt idx="5163">
                  <c:v>0.37450356481481478</c:v>
                </c:pt>
                <c:pt idx="5164">
                  <c:v>0.37450935185185186</c:v>
                </c:pt>
                <c:pt idx="5165">
                  <c:v>0.37451532407407412</c:v>
                </c:pt>
                <c:pt idx="5166">
                  <c:v>0.37452111111111108</c:v>
                </c:pt>
                <c:pt idx="5167">
                  <c:v>0.37452870370370372</c:v>
                </c:pt>
                <c:pt idx="5168">
                  <c:v>0.37453449074074069</c:v>
                </c:pt>
                <c:pt idx="5169">
                  <c:v>0.37454027777777776</c:v>
                </c:pt>
                <c:pt idx="5170">
                  <c:v>0.37454625000000002</c:v>
                </c:pt>
                <c:pt idx="5171">
                  <c:v>0.37455222222222223</c:v>
                </c:pt>
                <c:pt idx="5172">
                  <c:v>0.37455818287037035</c:v>
                </c:pt>
                <c:pt idx="5173">
                  <c:v>0.37456487268518518</c:v>
                </c:pt>
                <c:pt idx="5174">
                  <c:v>0.37457084490740744</c:v>
                </c:pt>
                <c:pt idx="5175">
                  <c:v>0.37457681712962959</c:v>
                </c:pt>
                <c:pt idx="5176">
                  <c:v>0.37458260416666667</c:v>
                </c:pt>
                <c:pt idx="5177">
                  <c:v>0.37458875000000003</c:v>
                </c:pt>
                <c:pt idx="5178">
                  <c:v>0.37459453703703699</c:v>
                </c:pt>
                <c:pt idx="5179">
                  <c:v>0.37460050925925925</c:v>
                </c:pt>
                <c:pt idx="5180">
                  <c:v>0.37460646990740742</c:v>
                </c:pt>
                <c:pt idx="5181">
                  <c:v>0.3746122569444445</c:v>
                </c:pt>
                <c:pt idx="5182">
                  <c:v>0.37461841435185184</c:v>
                </c:pt>
                <c:pt idx="5183">
                  <c:v>0.37462420138888891</c:v>
                </c:pt>
                <c:pt idx="5184">
                  <c:v>0.37463016203703708</c:v>
                </c:pt>
                <c:pt idx="5185">
                  <c:v>0.37463594907407405</c:v>
                </c:pt>
                <c:pt idx="5186">
                  <c:v>0.37464355324074078</c:v>
                </c:pt>
                <c:pt idx="5187">
                  <c:v>0.37464934027777774</c:v>
                </c:pt>
                <c:pt idx="5188">
                  <c:v>0.37465510416666664</c:v>
                </c:pt>
                <c:pt idx="5189">
                  <c:v>0.37466126157407409</c:v>
                </c:pt>
                <c:pt idx="5190">
                  <c:v>0.37466694444444443</c:v>
                </c:pt>
                <c:pt idx="5191">
                  <c:v>0.3746727777777778</c:v>
                </c:pt>
                <c:pt idx="5192">
                  <c:v>0.37467856481481482</c:v>
                </c:pt>
                <c:pt idx="5193">
                  <c:v>0.37468435185185184</c:v>
                </c:pt>
                <c:pt idx="5194">
                  <c:v>0.37469032407407404</c:v>
                </c:pt>
                <c:pt idx="5195">
                  <c:v>0.37469629629629631</c:v>
                </c:pt>
                <c:pt idx="5196">
                  <c:v>0.37470225694444448</c:v>
                </c:pt>
                <c:pt idx="5197">
                  <c:v>0.37470804398148144</c:v>
                </c:pt>
                <c:pt idx="5198">
                  <c:v>0.3747140162037037</c:v>
                </c:pt>
                <c:pt idx="5199">
                  <c:v>0.37471980324074078</c:v>
                </c:pt>
                <c:pt idx="5200">
                  <c:v>0.37472559027777774</c:v>
                </c:pt>
                <c:pt idx="5201">
                  <c:v>0.37473172453703701</c:v>
                </c:pt>
                <c:pt idx="5202">
                  <c:v>0.37473751157407409</c:v>
                </c:pt>
                <c:pt idx="5203">
                  <c:v>0.37474348379629635</c:v>
                </c:pt>
                <c:pt idx="5204">
                  <c:v>0.37474946759259259</c:v>
                </c:pt>
                <c:pt idx="5205">
                  <c:v>0.37475724537037042</c:v>
                </c:pt>
                <c:pt idx="5206">
                  <c:v>0.37476303240740738</c:v>
                </c:pt>
                <c:pt idx="5207">
                  <c:v>0.37476910879629632</c:v>
                </c:pt>
                <c:pt idx="5208">
                  <c:v>0.37477508101851847</c:v>
                </c:pt>
                <c:pt idx="5209">
                  <c:v>0.37478086805555555</c:v>
                </c:pt>
                <c:pt idx="5210">
                  <c:v>0.37478649305555556</c:v>
                </c:pt>
                <c:pt idx="5211">
                  <c:v>0.37479228009259263</c:v>
                </c:pt>
                <c:pt idx="5212">
                  <c:v>0.37479844907407406</c:v>
                </c:pt>
                <c:pt idx="5213">
                  <c:v>0.37480423611111108</c:v>
                </c:pt>
                <c:pt idx="5214">
                  <c:v>0.37481002314814815</c:v>
                </c:pt>
                <c:pt idx="5215">
                  <c:v>0.37481616898148151</c:v>
                </c:pt>
                <c:pt idx="5216">
                  <c:v>0.37482195601851848</c:v>
                </c:pt>
                <c:pt idx="5217">
                  <c:v>0.37482811342592592</c:v>
                </c:pt>
                <c:pt idx="5218">
                  <c:v>0.3748340740740741</c:v>
                </c:pt>
                <c:pt idx="5219">
                  <c:v>0.37484023148148143</c:v>
                </c:pt>
                <c:pt idx="5220">
                  <c:v>0.37484619212962961</c:v>
                </c:pt>
                <c:pt idx="5221">
                  <c:v>0.37485197916666668</c:v>
                </c:pt>
                <c:pt idx="5222">
                  <c:v>0.37485795138888894</c:v>
                </c:pt>
                <c:pt idx="5223">
                  <c:v>0.37486373842592591</c:v>
                </c:pt>
                <c:pt idx="5224">
                  <c:v>0.37487151620370374</c:v>
                </c:pt>
                <c:pt idx="5225">
                  <c:v>0.3748773032407407</c:v>
                </c:pt>
                <c:pt idx="5226">
                  <c:v>0.37488327546296296</c:v>
                </c:pt>
                <c:pt idx="5227">
                  <c:v>0.37488923611111113</c:v>
                </c:pt>
                <c:pt idx="5228">
                  <c:v>0.3748950231481481</c:v>
                </c:pt>
                <c:pt idx="5229">
                  <c:v>0.37490099537037036</c:v>
                </c:pt>
                <c:pt idx="5230">
                  <c:v>0.37490695601851853</c:v>
                </c:pt>
                <c:pt idx="5231">
                  <c:v>0.37491311342592598</c:v>
                </c:pt>
                <c:pt idx="5232">
                  <c:v>0.37491907407407404</c:v>
                </c:pt>
                <c:pt idx="5233">
                  <c:v>0.37492523148148149</c:v>
                </c:pt>
                <c:pt idx="5234">
                  <c:v>0.37493119212962966</c:v>
                </c:pt>
                <c:pt idx="5235">
                  <c:v>0.37493697916666663</c:v>
                </c:pt>
                <c:pt idx="5236">
                  <c:v>0.37494313657407408</c:v>
                </c:pt>
                <c:pt idx="5237">
                  <c:v>0.37494892361111115</c:v>
                </c:pt>
                <c:pt idx="5238">
                  <c:v>0.3749550694444444</c:v>
                </c:pt>
                <c:pt idx="5239">
                  <c:v>0.37495981481481483</c:v>
                </c:pt>
                <c:pt idx="5240">
                  <c:v>0.37496561342592588</c:v>
                </c:pt>
                <c:pt idx="5241">
                  <c:v>0.37497175925925924</c:v>
                </c:pt>
                <c:pt idx="5242">
                  <c:v>0.37497754629629632</c:v>
                </c:pt>
                <c:pt idx="5243">
                  <c:v>0.37498532407407409</c:v>
                </c:pt>
                <c:pt idx="5244">
                  <c:v>0.37499129629629629</c:v>
                </c:pt>
                <c:pt idx="5245">
                  <c:v>0.3749974421296296</c:v>
                </c:pt>
                <c:pt idx="5246">
                  <c:v>0.37500341435185186</c:v>
                </c:pt>
                <c:pt idx="5247">
                  <c:v>0.37500937500000003</c:v>
                </c:pt>
                <c:pt idx="5248">
                  <c:v>0.37501552083333328</c:v>
                </c:pt>
                <c:pt idx="5249">
                  <c:v>0.37502135416666665</c:v>
                </c:pt>
                <c:pt idx="5250">
                  <c:v>0.37502750000000001</c:v>
                </c:pt>
                <c:pt idx="5251">
                  <c:v>0.37503347222222222</c:v>
                </c:pt>
                <c:pt idx="5252">
                  <c:v>0.37503979166666662</c:v>
                </c:pt>
                <c:pt idx="5253">
                  <c:v>0.37504612268518517</c:v>
                </c:pt>
                <c:pt idx="5254">
                  <c:v>0.37505228009259262</c:v>
                </c:pt>
                <c:pt idx="5255">
                  <c:v>0.37505842592592592</c:v>
                </c:pt>
                <c:pt idx="5256">
                  <c:v>0.37506439814814813</c:v>
                </c:pt>
                <c:pt idx="5257">
                  <c:v>0.37507054398148149</c:v>
                </c:pt>
                <c:pt idx="5258">
                  <c:v>0.37507668981481479</c:v>
                </c:pt>
                <c:pt idx="5259">
                  <c:v>0.37508266203703705</c:v>
                </c:pt>
                <c:pt idx="5260">
                  <c:v>0.37508880787037041</c:v>
                </c:pt>
                <c:pt idx="5261">
                  <c:v>0.37509478009259256</c:v>
                </c:pt>
                <c:pt idx="5262">
                  <c:v>0.37510273148148149</c:v>
                </c:pt>
                <c:pt idx="5263">
                  <c:v>0.37510887731481479</c:v>
                </c:pt>
                <c:pt idx="5264">
                  <c:v>0.37511484953703705</c:v>
                </c:pt>
                <c:pt idx="5265">
                  <c:v>0.37512082175925926</c:v>
                </c:pt>
                <c:pt idx="5266">
                  <c:v>0.37512660879629628</c:v>
                </c:pt>
                <c:pt idx="5267">
                  <c:v>0.37513275462962964</c:v>
                </c:pt>
                <c:pt idx="5268">
                  <c:v>0.37513872685185184</c:v>
                </c:pt>
                <c:pt idx="5269">
                  <c:v>0.37514471064814819</c:v>
                </c:pt>
                <c:pt idx="5270">
                  <c:v>0.37515068287037034</c:v>
                </c:pt>
                <c:pt idx="5271">
                  <c:v>0.37515655092592598</c:v>
                </c:pt>
                <c:pt idx="5272">
                  <c:v>0.37516288194444442</c:v>
                </c:pt>
                <c:pt idx="5273">
                  <c:v>0.37516884259259259</c:v>
                </c:pt>
                <c:pt idx="5274">
                  <c:v>0.37517500000000004</c:v>
                </c:pt>
                <c:pt idx="5275">
                  <c:v>0.37518096064814815</c:v>
                </c:pt>
                <c:pt idx="5276">
                  <c:v>0.37518693287037036</c:v>
                </c:pt>
                <c:pt idx="5277">
                  <c:v>0.37519326388888891</c:v>
                </c:pt>
                <c:pt idx="5278">
                  <c:v>0.37519905092592593</c:v>
                </c:pt>
                <c:pt idx="5279">
                  <c:v>0.37520519675925929</c:v>
                </c:pt>
                <c:pt idx="5280">
                  <c:v>0.37521116898148149</c:v>
                </c:pt>
                <c:pt idx="5281">
                  <c:v>0.37521930555555555</c:v>
                </c:pt>
                <c:pt idx="5282">
                  <c:v>0.37522527777777781</c:v>
                </c:pt>
                <c:pt idx="5283">
                  <c:v>0.37523142361111111</c:v>
                </c:pt>
                <c:pt idx="5284">
                  <c:v>0.37523739583333332</c:v>
                </c:pt>
                <c:pt idx="5285">
                  <c:v>0.37524335648148149</c:v>
                </c:pt>
                <c:pt idx="5286">
                  <c:v>0.3752493287037037</c:v>
                </c:pt>
                <c:pt idx="5287">
                  <c:v>0.37525528935185187</c:v>
                </c:pt>
                <c:pt idx="5288">
                  <c:v>0.37526142361111114</c:v>
                </c:pt>
                <c:pt idx="5289">
                  <c:v>0.37526739583333329</c:v>
                </c:pt>
                <c:pt idx="5290">
                  <c:v>0.37527354166666665</c:v>
                </c:pt>
                <c:pt idx="5291">
                  <c:v>0.37527967592592587</c:v>
                </c:pt>
                <c:pt idx="5292">
                  <c:v>0.37528564814814813</c:v>
                </c:pt>
                <c:pt idx="5293">
                  <c:v>0.37529179398148149</c:v>
                </c:pt>
                <c:pt idx="5294">
                  <c:v>0.37529776620370375</c:v>
                </c:pt>
                <c:pt idx="5295">
                  <c:v>0.37531277777777777</c:v>
                </c:pt>
                <c:pt idx="5296">
                  <c:v>0.37531892361111113</c:v>
                </c:pt>
                <c:pt idx="5297">
                  <c:v>0.37532506944444449</c:v>
                </c:pt>
                <c:pt idx="5298">
                  <c:v>0.37533122685185183</c:v>
                </c:pt>
                <c:pt idx="5299">
                  <c:v>0.3753371875</c:v>
                </c:pt>
                <c:pt idx="5300">
                  <c:v>0.37534515046296296</c:v>
                </c:pt>
                <c:pt idx="5301">
                  <c:v>0.37535112268518517</c:v>
                </c:pt>
                <c:pt idx="5302">
                  <c:v>0.37535675925925926</c:v>
                </c:pt>
                <c:pt idx="5303">
                  <c:v>0.37536290509259262</c:v>
                </c:pt>
                <c:pt idx="5304">
                  <c:v>0.37536886574074074</c:v>
                </c:pt>
                <c:pt idx="5305">
                  <c:v>0.37537502314814813</c:v>
                </c:pt>
                <c:pt idx="5306">
                  <c:v>0.37538098379629631</c:v>
                </c:pt>
                <c:pt idx="5307">
                  <c:v>0.3753871412037037</c:v>
                </c:pt>
                <c:pt idx="5308">
                  <c:v>0.37539310185185187</c:v>
                </c:pt>
                <c:pt idx="5309">
                  <c:v>0.37539925925925927</c:v>
                </c:pt>
                <c:pt idx="5310">
                  <c:v>0.37540540509259257</c:v>
                </c:pt>
                <c:pt idx="5311">
                  <c:v>0.37541119212962965</c:v>
                </c:pt>
                <c:pt idx="5312">
                  <c:v>0.37541752314814819</c:v>
                </c:pt>
                <c:pt idx="5313">
                  <c:v>0.37542348379629625</c:v>
                </c:pt>
                <c:pt idx="5314">
                  <c:v>0.3754296412037037</c:v>
                </c:pt>
                <c:pt idx="5315">
                  <c:v>0.37543578703703706</c:v>
                </c:pt>
                <c:pt idx="5316">
                  <c:v>0.37544175925925921</c:v>
                </c:pt>
                <c:pt idx="5317">
                  <c:v>0.37544790509259257</c:v>
                </c:pt>
                <c:pt idx="5318">
                  <c:v>0.37545366898148153</c:v>
                </c:pt>
                <c:pt idx="5319">
                  <c:v>0.37546234953703705</c:v>
                </c:pt>
                <c:pt idx="5320">
                  <c:v>0.3754683217592592</c:v>
                </c:pt>
                <c:pt idx="5321">
                  <c:v>0.37547449074074074</c:v>
                </c:pt>
                <c:pt idx="5322">
                  <c:v>0.37548064814814813</c:v>
                </c:pt>
                <c:pt idx="5323">
                  <c:v>0.37548663194444448</c:v>
                </c:pt>
                <c:pt idx="5324">
                  <c:v>0.37549296296296292</c:v>
                </c:pt>
                <c:pt idx="5325">
                  <c:v>0.37549893518518518</c:v>
                </c:pt>
                <c:pt idx="5326">
                  <c:v>0.37550508101851854</c:v>
                </c:pt>
                <c:pt idx="5327">
                  <c:v>0.37551104166666666</c:v>
                </c:pt>
                <c:pt idx="5328">
                  <c:v>0.37551701388888886</c:v>
                </c:pt>
                <c:pt idx="5329">
                  <c:v>0.37552334490740741</c:v>
                </c:pt>
                <c:pt idx="5330">
                  <c:v>0.37552931712962961</c:v>
                </c:pt>
                <c:pt idx="5331">
                  <c:v>0.37553546296296297</c:v>
                </c:pt>
                <c:pt idx="5332">
                  <c:v>0.37554196759259262</c:v>
                </c:pt>
                <c:pt idx="5333">
                  <c:v>0.37554793981481477</c:v>
                </c:pt>
                <c:pt idx="5334">
                  <c:v>0.37555391203703703</c:v>
                </c:pt>
                <c:pt idx="5335">
                  <c:v>0.3755598726851852</c:v>
                </c:pt>
                <c:pt idx="5336">
                  <c:v>0.37556584490740735</c:v>
                </c:pt>
                <c:pt idx="5337">
                  <c:v>0.37557163194444443</c:v>
                </c:pt>
                <c:pt idx="5338">
                  <c:v>0.37557942129629635</c:v>
                </c:pt>
                <c:pt idx="5339">
                  <c:v>0.3755853935185185</c:v>
                </c:pt>
                <c:pt idx="5340">
                  <c:v>0.37559118055555557</c:v>
                </c:pt>
                <c:pt idx="5341">
                  <c:v>0.37559822916666663</c:v>
                </c:pt>
                <c:pt idx="5342">
                  <c:v>0.37560420138888889</c:v>
                </c:pt>
                <c:pt idx="5343">
                  <c:v>0.37561034722222225</c:v>
                </c:pt>
                <c:pt idx="5344">
                  <c:v>0.37561631944444446</c:v>
                </c:pt>
                <c:pt idx="5345">
                  <c:v>0.37562246527777776</c:v>
                </c:pt>
                <c:pt idx="5346">
                  <c:v>0.37563584490740737</c:v>
                </c:pt>
                <c:pt idx="5347">
                  <c:v>0.37564171296296295</c:v>
                </c:pt>
                <c:pt idx="5348">
                  <c:v>0.37564785879629631</c:v>
                </c:pt>
                <c:pt idx="5349">
                  <c:v>0.37565364583333333</c:v>
                </c:pt>
                <c:pt idx="5350">
                  <c:v>0.37565980324074078</c:v>
                </c:pt>
                <c:pt idx="5351">
                  <c:v>0.37566576388888889</c:v>
                </c:pt>
                <c:pt idx="5352">
                  <c:v>0.37567192129629629</c:v>
                </c:pt>
                <c:pt idx="5353">
                  <c:v>0.37567806712962964</c:v>
                </c:pt>
                <c:pt idx="5354">
                  <c:v>0.37568385416666666</c:v>
                </c:pt>
                <c:pt idx="5355">
                  <c:v>0.37569000000000002</c:v>
                </c:pt>
                <c:pt idx="5356">
                  <c:v>0.37569597222222223</c:v>
                </c:pt>
                <c:pt idx="5357">
                  <c:v>0.37570375</c:v>
                </c:pt>
                <c:pt idx="5358">
                  <c:v>0.37570971064814818</c:v>
                </c:pt>
                <c:pt idx="5359">
                  <c:v>0.37571568287037033</c:v>
                </c:pt>
                <c:pt idx="5360">
                  <c:v>0.37572182870370369</c:v>
                </c:pt>
                <c:pt idx="5361">
                  <c:v>0.37572785879629628</c:v>
                </c:pt>
                <c:pt idx="5362">
                  <c:v>0.37573406250000002</c:v>
                </c:pt>
                <c:pt idx="5363">
                  <c:v>0.37574002314814819</c:v>
                </c:pt>
                <c:pt idx="5364">
                  <c:v>0.37574616898148144</c:v>
                </c:pt>
                <c:pt idx="5365">
                  <c:v>0.37575195601851852</c:v>
                </c:pt>
                <c:pt idx="5366">
                  <c:v>0.37575792824074078</c:v>
                </c:pt>
                <c:pt idx="5367">
                  <c:v>0.37576407407407403</c:v>
                </c:pt>
                <c:pt idx="5368">
                  <c:v>0.37576984953703702</c:v>
                </c:pt>
                <c:pt idx="5369">
                  <c:v>0.37577599537037037</c:v>
                </c:pt>
                <c:pt idx="5370">
                  <c:v>0.37578214120370368</c:v>
                </c:pt>
                <c:pt idx="5371">
                  <c:v>0.37578811342592594</c:v>
                </c:pt>
                <c:pt idx="5372">
                  <c:v>0.37579408564814815</c:v>
                </c:pt>
                <c:pt idx="5373">
                  <c:v>0.37580004629629626</c:v>
                </c:pt>
                <c:pt idx="5374">
                  <c:v>0.37580594907407411</c:v>
                </c:pt>
                <c:pt idx="5375">
                  <c:v>0.37581210648148144</c:v>
                </c:pt>
                <c:pt idx="5376">
                  <c:v>0.37581987268518519</c:v>
                </c:pt>
                <c:pt idx="5377">
                  <c:v>0.37582565972222221</c:v>
                </c:pt>
                <c:pt idx="5378">
                  <c:v>0.37583163194444441</c:v>
                </c:pt>
                <c:pt idx="5379">
                  <c:v>0.37583760416666667</c:v>
                </c:pt>
                <c:pt idx="5380">
                  <c:v>0.37584483796296292</c:v>
                </c:pt>
                <c:pt idx="5381">
                  <c:v>0.37585098379629628</c:v>
                </c:pt>
                <c:pt idx="5382">
                  <c:v>0.37585695601851854</c:v>
                </c:pt>
                <c:pt idx="5383">
                  <c:v>0.37586310185185184</c:v>
                </c:pt>
                <c:pt idx="5384">
                  <c:v>0.37586907407407405</c:v>
                </c:pt>
                <c:pt idx="5385">
                  <c:v>0.37587503472222222</c:v>
                </c:pt>
                <c:pt idx="5386">
                  <c:v>0.37588119212962962</c:v>
                </c:pt>
                <c:pt idx="5387">
                  <c:v>0.37588715277777779</c:v>
                </c:pt>
                <c:pt idx="5388">
                  <c:v>0.37589329861111115</c:v>
                </c:pt>
                <c:pt idx="5389">
                  <c:v>0.37589908564814811</c:v>
                </c:pt>
                <c:pt idx="5390">
                  <c:v>0.37590524305555556</c:v>
                </c:pt>
                <c:pt idx="5391">
                  <c:v>0.37591120370370373</c:v>
                </c:pt>
                <c:pt idx="5392">
                  <c:v>0.37591717592592594</c:v>
                </c:pt>
                <c:pt idx="5393">
                  <c:v>0.37592314814814815</c:v>
                </c:pt>
                <c:pt idx="5394">
                  <c:v>0.37592910879629632</c:v>
                </c:pt>
                <c:pt idx="5395">
                  <c:v>0.37593688657407404</c:v>
                </c:pt>
                <c:pt idx="5396">
                  <c:v>0.37594267361111111</c:v>
                </c:pt>
                <c:pt idx="5397">
                  <c:v>0.37594883101851856</c:v>
                </c:pt>
                <c:pt idx="5398">
                  <c:v>0.37595479166666662</c:v>
                </c:pt>
                <c:pt idx="5399">
                  <c:v>0.37596076388888888</c:v>
                </c:pt>
                <c:pt idx="5400">
                  <c:v>0.37596690972222224</c:v>
                </c:pt>
                <c:pt idx="5401">
                  <c:v>0.37597288194444439</c:v>
                </c:pt>
                <c:pt idx="5402">
                  <c:v>0.37597902777777775</c:v>
                </c:pt>
                <c:pt idx="5403">
                  <c:v>0.37598500000000001</c:v>
                </c:pt>
                <c:pt idx="5404">
                  <c:v>0.37599096064814813</c:v>
                </c:pt>
                <c:pt idx="5405">
                  <c:v>0.37599711805555552</c:v>
                </c:pt>
                <c:pt idx="5406">
                  <c:v>0.3760030787037037</c:v>
                </c:pt>
                <c:pt idx="5407">
                  <c:v>0.37600923611111114</c:v>
                </c:pt>
                <c:pt idx="5408">
                  <c:v>0.37601502314814811</c:v>
                </c:pt>
                <c:pt idx="5409">
                  <c:v>0.37602098379629628</c:v>
                </c:pt>
                <c:pt idx="5410">
                  <c:v>0.37602695601851854</c:v>
                </c:pt>
                <c:pt idx="5411">
                  <c:v>0.37603274305555551</c:v>
                </c:pt>
                <c:pt idx="5412">
                  <c:v>0.37603888888888887</c:v>
                </c:pt>
                <c:pt idx="5413">
                  <c:v>0.37604486111111113</c:v>
                </c:pt>
                <c:pt idx="5414">
                  <c:v>0.3760528125</c:v>
                </c:pt>
                <c:pt idx="5415">
                  <c:v>0.37605878472222226</c:v>
                </c:pt>
                <c:pt idx="5416">
                  <c:v>0.37606493055555551</c:v>
                </c:pt>
                <c:pt idx="5417">
                  <c:v>0.37607090277777777</c:v>
                </c:pt>
                <c:pt idx="5418">
                  <c:v>0.37607723379629632</c:v>
                </c:pt>
                <c:pt idx="5419">
                  <c:v>0.37608337962962962</c:v>
                </c:pt>
                <c:pt idx="5420">
                  <c:v>0.37608935185185183</c:v>
                </c:pt>
                <c:pt idx="5421">
                  <c:v>0.37609549768518519</c:v>
                </c:pt>
                <c:pt idx="5422">
                  <c:v>0.37610146990740739</c:v>
                </c:pt>
                <c:pt idx="5423">
                  <c:v>0.37610761574074075</c:v>
                </c:pt>
                <c:pt idx="5424">
                  <c:v>0.37611358796296296</c:v>
                </c:pt>
                <c:pt idx="5425">
                  <c:v>0.37611937500000003</c:v>
                </c:pt>
                <c:pt idx="5426">
                  <c:v>0.37612541666666671</c:v>
                </c:pt>
                <c:pt idx="5427">
                  <c:v>0.37613118055555556</c:v>
                </c:pt>
                <c:pt idx="5428">
                  <c:v>0.37613737268518516</c:v>
                </c:pt>
                <c:pt idx="5429">
                  <c:v>0.3761438310185185</c:v>
                </c:pt>
                <c:pt idx="5430">
                  <c:v>0.37614980324074071</c:v>
                </c:pt>
                <c:pt idx="5431">
                  <c:v>0.37615594907407407</c:v>
                </c:pt>
                <c:pt idx="5432">
                  <c:v>0.37616195601851854</c:v>
                </c:pt>
                <c:pt idx="5433">
                  <c:v>0.37616965277777781</c:v>
                </c:pt>
                <c:pt idx="5434">
                  <c:v>0.37617561342592593</c:v>
                </c:pt>
                <c:pt idx="5435">
                  <c:v>0.37618177083333332</c:v>
                </c:pt>
                <c:pt idx="5436">
                  <c:v>0.37618791666666668</c:v>
                </c:pt>
                <c:pt idx="5437">
                  <c:v>0.37619398148148148</c:v>
                </c:pt>
                <c:pt idx="5438">
                  <c:v>0.37620012731481478</c:v>
                </c:pt>
                <c:pt idx="5439">
                  <c:v>0.37620609953703704</c:v>
                </c:pt>
                <c:pt idx="5440">
                  <c:v>0.3762122453703704</c:v>
                </c:pt>
                <c:pt idx="5441">
                  <c:v>0.37621803240740742</c:v>
                </c:pt>
                <c:pt idx="5442">
                  <c:v>0.37622399305555554</c:v>
                </c:pt>
                <c:pt idx="5443">
                  <c:v>0.3762299652777778</c:v>
                </c:pt>
                <c:pt idx="5444">
                  <c:v>0.37623593750000001</c:v>
                </c:pt>
                <c:pt idx="5445">
                  <c:v>0.37624189814814812</c:v>
                </c:pt>
                <c:pt idx="5446">
                  <c:v>0.3762476851851852</c:v>
                </c:pt>
                <c:pt idx="5447">
                  <c:v>0.3762536574074074</c:v>
                </c:pt>
                <c:pt idx="5448">
                  <c:v>0.37625917824074073</c:v>
                </c:pt>
                <c:pt idx="5449">
                  <c:v>0.37626605324074075</c:v>
                </c:pt>
                <c:pt idx="5450">
                  <c:v>0.37627219907407405</c:v>
                </c:pt>
                <c:pt idx="5451">
                  <c:v>0.37627817129629632</c:v>
                </c:pt>
                <c:pt idx="5452">
                  <c:v>0.37628613425925922</c:v>
                </c:pt>
                <c:pt idx="5453">
                  <c:v>0.37629209490740739</c:v>
                </c:pt>
                <c:pt idx="5454">
                  <c:v>0.37629824074074075</c:v>
                </c:pt>
                <c:pt idx="5455">
                  <c:v>0.37630439814814814</c:v>
                </c:pt>
                <c:pt idx="5456">
                  <c:v>0.37631035879629632</c:v>
                </c:pt>
                <c:pt idx="5457">
                  <c:v>0.37631665509259254</c:v>
                </c:pt>
                <c:pt idx="5458">
                  <c:v>0.37632262731481481</c:v>
                </c:pt>
                <c:pt idx="5459">
                  <c:v>0.37632877314814817</c:v>
                </c:pt>
                <c:pt idx="5460">
                  <c:v>0.37633474537037032</c:v>
                </c:pt>
                <c:pt idx="5461">
                  <c:v>0.37634069444444446</c:v>
                </c:pt>
                <c:pt idx="5462">
                  <c:v>0.37634685185185185</c:v>
                </c:pt>
                <c:pt idx="5463">
                  <c:v>0.37635281249999997</c:v>
                </c:pt>
                <c:pt idx="5464">
                  <c:v>0.37635895833333333</c:v>
                </c:pt>
                <c:pt idx="5465">
                  <c:v>0.37636493055555559</c:v>
                </c:pt>
                <c:pt idx="5466">
                  <c:v>0.37637107638888884</c:v>
                </c:pt>
                <c:pt idx="5467">
                  <c:v>0.37637723379629628</c:v>
                </c:pt>
                <c:pt idx="5468">
                  <c:v>0.37638319444444446</c:v>
                </c:pt>
                <c:pt idx="5469">
                  <c:v>0.37638935185185191</c:v>
                </c:pt>
                <c:pt idx="5470">
                  <c:v>0.37639531249999997</c:v>
                </c:pt>
                <c:pt idx="5471">
                  <c:v>0.37640309027777774</c:v>
                </c:pt>
                <c:pt idx="5472">
                  <c:v>0.3764090625</c:v>
                </c:pt>
                <c:pt idx="5473">
                  <c:v>0.37641520833333336</c:v>
                </c:pt>
                <c:pt idx="5474">
                  <c:v>0.37642135416666672</c:v>
                </c:pt>
                <c:pt idx="5475">
                  <c:v>0.37642732638888887</c:v>
                </c:pt>
                <c:pt idx="5476">
                  <c:v>0.37643365740740742</c:v>
                </c:pt>
                <c:pt idx="5477">
                  <c:v>0.37643961805555559</c:v>
                </c:pt>
                <c:pt idx="5478">
                  <c:v>0.37644577546296293</c:v>
                </c:pt>
                <c:pt idx="5479">
                  <c:v>0.3764517361111111</c:v>
                </c:pt>
                <c:pt idx="5480">
                  <c:v>0.37645789351851855</c:v>
                </c:pt>
                <c:pt idx="5481">
                  <c:v>0.37646403935185185</c:v>
                </c:pt>
                <c:pt idx="5482">
                  <c:v>0.37647001157407406</c:v>
                </c:pt>
                <c:pt idx="5483">
                  <c:v>0.37647615740740742</c:v>
                </c:pt>
                <c:pt idx="5484">
                  <c:v>0.37648212962962962</c:v>
                </c:pt>
                <c:pt idx="5485">
                  <c:v>0.37648827546296298</c:v>
                </c:pt>
                <c:pt idx="5486">
                  <c:v>0.37649423611111116</c:v>
                </c:pt>
                <c:pt idx="5487">
                  <c:v>0.37650002314814812</c:v>
                </c:pt>
                <c:pt idx="5488">
                  <c:v>0.37650618055555557</c:v>
                </c:pt>
                <c:pt idx="5489">
                  <c:v>0.37651196759259259</c:v>
                </c:pt>
                <c:pt idx="5490">
                  <c:v>0.37651974537037036</c:v>
                </c:pt>
                <c:pt idx="5491">
                  <c:v>0.37652570601851854</c:v>
                </c:pt>
                <c:pt idx="5492">
                  <c:v>0.37653186342592587</c:v>
                </c:pt>
                <c:pt idx="5493">
                  <c:v>0.37653800925925923</c:v>
                </c:pt>
                <c:pt idx="5494">
                  <c:v>0.37654398148148149</c:v>
                </c:pt>
                <c:pt idx="5495">
                  <c:v>0.3765501273148148</c:v>
                </c:pt>
                <c:pt idx="5496">
                  <c:v>0.37655627314814816</c:v>
                </c:pt>
                <c:pt idx="5497">
                  <c:v>0.37656241898148152</c:v>
                </c:pt>
                <c:pt idx="5498">
                  <c:v>0.37656839120370367</c:v>
                </c:pt>
                <c:pt idx="5499">
                  <c:v>0.37657453703703703</c:v>
                </c:pt>
                <c:pt idx="5500">
                  <c:v>0.37658069444444447</c:v>
                </c:pt>
                <c:pt idx="5501">
                  <c:v>0.37658665509259254</c:v>
                </c:pt>
                <c:pt idx="5502">
                  <c:v>0.3765928009259259</c:v>
                </c:pt>
                <c:pt idx="5503">
                  <c:v>0.37659877314814816</c:v>
                </c:pt>
                <c:pt idx="5504">
                  <c:v>0.37660491898148152</c:v>
                </c:pt>
                <c:pt idx="5505">
                  <c:v>0.37661091435185184</c:v>
                </c:pt>
                <c:pt idx="5506">
                  <c:v>0.37661687500000002</c:v>
                </c:pt>
                <c:pt idx="5507">
                  <c:v>0.3766396759259259</c:v>
                </c:pt>
                <c:pt idx="5508">
                  <c:v>0.37664564814814816</c:v>
                </c:pt>
                <c:pt idx="5509">
                  <c:v>0.37665361111111112</c:v>
                </c:pt>
                <c:pt idx="5510">
                  <c:v>0.37665939814814814</c:v>
                </c:pt>
                <c:pt idx="5511">
                  <c:v>0.3766655439814815</c:v>
                </c:pt>
                <c:pt idx="5512">
                  <c:v>0.3766715162037037</c:v>
                </c:pt>
                <c:pt idx="5513">
                  <c:v>0.37667747685185188</c:v>
                </c:pt>
                <c:pt idx="5514">
                  <c:v>0.37668362268518524</c:v>
                </c:pt>
                <c:pt idx="5515">
                  <c:v>0.37668959490740739</c:v>
                </c:pt>
                <c:pt idx="5516">
                  <c:v>0.37669574074074075</c:v>
                </c:pt>
                <c:pt idx="5517">
                  <c:v>0.37670152777777782</c:v>
                </c:pt>
                <c:pt idx="5518">
                  <c:v>0.37670749999999997</c:v>
                </c:pt>
                <c:pt idx="5519">
                  <c:v>0.37671364583333333</c:v>
                </c:pt>
                <c:pt idx="5520">
                  <c:v>0.37671961805555559</c:v>
                </c:pt>
                <c:pt idx="5521">
                  <c:v>0.37672576388888884</c:v>
                </c:pt>
                <c:pt idx="5522">
                  <c:v>0.3767317361111111</c:v>
                </c:pt>
                <c:pt idx="5523">
                  <c:v>0.37673752314814818</c:v>
                </c:pt>
                <c:pt idx="5524">
                  <c:v>0.37674366898148143</c:v>
                </c:pt>
                <c:pt idx="5525">
                  <c:v>0.3767494560185185</c:v>
                </c:pt>
                <c:pt idx="5526">
                  <c:v>0.37675546296296297</c:v>
                </c:pt>
                <c:pt idx="5527">
                  <c:v>0.37676124999999999</c:v>
                </c:pt>
                <c:pt idx="5528">
                  <c:v>0.37676921296296295</c:v>
                </c:pt>
                <c:pt idx="5529">
                  <c:v>0.37677500000000003</c:v>
                </c:pt>
                <c:pt idx="5530">
                  <c:v>0.3767809606481482</c:v>
                </c:pt>
                <c:pt idx="5531">
                  <c:v>0.37678655092592589</c:v>
                </c:pt>
                <c:pt idx="5532">
                  <c:v>0.37679252314814815</c:v>
                </c:pt>
                <c:pt idx="5533">
                  <c:v>0.37679818287037037</c:v>
                </c:pt>
                <c:pt idx="5534">
                  <c:v>0.37680385416666667</c:v>
                </c:pt>
                <c:pt idx="5535">
                  <c:v>0.37681001157407407</c:v>
                </c:pt>
                <c:pt idx="5536">
                  <c:v>0.37681651620370366</c:v>
                </c:pt>
                <c:pt idx="5537">
                  <c:v>0.37682230324074073</c:v>
                </c:pt>
                <c:pt idx="5538">
                  <c:v>0.37682840277777779</c:v>
                </c:pt>
                <c:pt idx="5539">
                  <c:v>0.37683436342592591</c:v>
                </c:pt>
                <c:pt idx="5540">
                  <c:v>0.37684052083333336</c:v>
                </c:pt>
                <c:pt idx="5541">
                  <c:v>0.3768458101851852</c:v>
                </c:pt>
                <c:pt idx="5542">
                  <c:v>0.37685178240740741</c:v>
                </c:pt>
                <c:pt idx="5543">
                  <c:v>0.37685783564814818</c:v>
                </c:pt>
                <c:pt idx="5544">
                  <c:v>0.3768636226851852</c:v>
                </c:pt>
                <c:pt idx="5545">
                  <c:v>0.37686971064814817</c:v>
                </c:pt>
                <c:pt idx="5546">
                  <c:v>0.37687549768518519</c:v>
                </c:pt>
                <c:pt idx="5547">
                  <c:v>0.37688326388888888</c:v>
                </c:pt>
                <c:pt idx="5548">
                  <c:v>0.37688942129629632</c:v>
                </c:pt>
                <c:pt idx="5549">
                  <c:v>0.37689538194444444</c:v>
                </c:pt>
                <c:pt idx="5550">
                  <c:v>0.37690153935185183</c:v>
                </c:pt>
                <c:pt idx="5551">
                  <c:v>0.37690732638888891</c:v>
                </c:pt>
                <c:pt idx="5552">
                  <c:v>0.37691347222222221</c:v>
                </c:pt>
                <c:pt idx="5553">
                  <c:v>0.37691944444444442</c:v>
                </c:pt>
                <c:pt idx="5554">
                  <c:v>0.37692559027777778</c:v>
                </c:pt>
                <c:pt idx="5555">
                  <c:v>0.37693156249999998</c:v>
                </c:pt>
                <c:pt idx="5556">
                  <c:v>0.37693752314814816</c:v>
                </c:pt>
                <c:pt idx="5557">
                  <c:v>0.37694366898148152</c:v>
                </c:pt>
                <c:pt idx="5558">
                  <c:v>0.37694945601851854</c:v>
                </c:pt>
                <c:pt idx="5559">
                  <c:v>0.37695542824074074</c:v>
                </c:pt>
                <c:pt idx="5560">
                  <c:v>0.37696140046296295</c:v>
                </c:pt>
                <c:pt idx="5561">
                  <c:v>0.37696736111111112</c:v>
                </c:pt>
                <c:pt idx="5562">
                  <c:v>0.37697351851851851</c:v>
                </c:pt>
                <c:pt idx="5563">
                  <c:v>0.37697947916666669</c:v>
                </c:pt>
                <c:pt idx="5564">
                  <c:v>0.37698563657407408</c:v>
                </c:pt>
                <c:pt idx="5565">
                  <c:v>0.3769914236111111</c:v>
                </c:pt>
                <c:pt idx="5566">
                  <c:v>0.37699920138888893</c:v>
                </c:pt>
                <c:pt idx="5567">
                  <c:v>0.37700534722222218</c:v>
                </c:pt>
                <c:pt idx="5568">
                  <c:v>0.37701130787037035</c:v>
                </c:pt>
                <c:pt idx="5569">
                  <c:v>0.3770174652777778</c:v>
                </c:pt>
                <c:pt idx="5570">
                  <c:v>0.37702343749999995</c:v>
                </c:pt>
                <c:pt idx="5571">
                  <c:v>0.37702958333333331</c:v>
                </c:pt>
                <c:pt idx="5572">
                  <c:v>0.37703572916666667</c:v>
                </c:pt>
                <c:pt idx="5573">
                  <c:v>0.37704170138888887</c:v>
                </c:pt>
                <c:pt idx="5574">
                  <c:v>0.37704784722222223</c:v>
                </c:pt>
                <c:pt idx="5575">
                  <c:v>0.37705380787037041</c:v>
                </c:pt>
                <c:pt idx="5576">
                  <c:v>0.37705996527777774</c:v>
                </c:pt>
                <c:pt idx="5577">
                  <c:v>0.37706575231481482</c:v>
                </c:pt>
                <c:pt idx="5578">
                  <c:v>0.37707171296296299</c:v>
                </c:pt>
                <c:pt idx="5579">
                  <c:v>0.3770776851851852</c:v>
                </c:pt>
                <c:pt idx="5580">
                  <c:v>0.37708347222222222</c:v>
                </c:pt>
                <c:pt idx="5581">
                  <c:v>0.37708961805555558</c:v>
                </c:pt>
                <c:pt idx="5582">
                  <c:v>0.37709577546296297</c:v>
                </c:pt>
                <c:pt idx="5583">
                  <c:v>0.37710189814814815</c:v>
                </c:pt>
                <c:pt idx="5584">
                  <c:v>0.37710805555555554</c:v>
                </c:pt>
                <c:pt idx="5585">
                  <c:v>0.37711549768518515</c:v>
                </c:pt>
                <c:pt idx="5586">
                  <c:v>0.37712146990740741</c:v>
                </c:pt>
                <c:pt idx="5587">
                  <c:v>0.37712744212962962</c:v>
                </c:pt>
                <c:pt idx="5588">
                  <c:v>0.37713376157407402</c:v>
                </c:pt>
                <c:pt idx="5589">
                  <c:v>0.37713973379629628</c:v>
                </c:pt>
                <c:pt idx="5590">
                  <c:v>0.37714606481481483</c:v>
                </c:pt>
                <c:pt idx="5591">
                  <c:v>0.37715221064814813</c:v>
                </c:pt>
                <c:pt idx="5592">
                  <c:v>0.37715818287037034</c:v>
                </c:pt>
                <c:pt idx="5593">
                  <c:v>0.37716451388888889</c:v>
                </c:pt>
                <c:pt idx="5594">
                  <c:v>0.377170474537037</c:v>
                </c:pt>
                <c:pt idx="5595">
                  <c:v>0.37717663194444445</c:v>
                </c:pt>
                <c:pt idx="5596">
                  <c:v>0.37718277777777781</c:v>
                </c:pt>
                <c:pt idx="5597">
                  <c:v>0.37718875000000002</c:v>
                </c:pt>
                <c:pt idx="5598">
                  <c:v>0.37719489583333332</c:v>
                </c:pt>
                <c:pt idx="5599">
                  <c:v>0.37720086805555558</c:v>
                </c:pt>
                <c:pt idx="5600">
                  <c:v>0.37720701388888894</c:v>
                </c:pt>
                <c:pt idx="5601">
                  <c:v>0.37721334490740738</c:v>
                </c:pt>
                <c:pt idx="5602">
                  <c:v>0.37721949074074074</c:v>
                </c:pt>
                <c:pt idx="5603">
                  <c:v>0.3772276273148148</c:v>
                </c:pt>
                <c:pt idx="5604">
                  <c:v>0.37723359953703706</c:v>
                </c:pt>
                <c:pt idx="5605">
                  <c:v>0.37723974537037036</c:v>
                </c:pt>
                <c:pt idx="5606">
                  <c:v>0.37724584490740742</c:v>
                </c:pt>
                <c:pt idx="5607">
                  <c:v>0.37725200231481476</c:v>
                </c:pt>
                <c:pt idx="5608">
                  <c:v>0.37725814814814812</c:v>
                </c:pt>
                <c:pt idx="5609">
                  <c:v>0.37726429398148148</c:v>
                </c:pt>
                <c:pt idx="5610">
                  <c:v>0.37727062499999997</c:v>
                </c:pt>
                <c:pt idx="5611">
                  <c:v>0.37727659722222223</c:v>
                </c:pt>
                <c:pt idx="5612">
                  <c:v>0.37728255787037041</c:v>
                </c:pt>
                <c:pt idx="5613">
                  <c:v>0.37728853009259256</c:v>
                </c:pt>
                <c:pt idx="5614">
                  <c:v>0.37729450231481482</c:v>
                </c:pt>
                <c:pt idx="5615">
                  <c:v>0.37730064814814818</c:v>
                </c:pt>
                <c:pt idx="5616">
                  <c:v>0.3773064351851852</c:v>
                </c:pt>
                <c:pt idx="5617">
                  <c:v>0.3773125810185185</c:v>
                </c:pt>
                <c:pt idx="5618">
                  <c:v>0.37731843749999999</c:v>
                </c:pt>
                <c:pt idx="5619">
                  <c:v>0.37732439814814817</c:v>
                </c:pt>
                <c:pt idx="5620">
                  <c:v>0.37733037037037037</c:v>
                </c:pt>
                <c:pt idx="5621">
                  <c:v>0.37733615740740739</c:v>
                </c:pt>
                <c:pt idx="5622">
                  <c:v>0.37734393518518522</c:v>
                </c:pt>
                <c:pt idx="5623">
                  <c:v>0.37734989583333328</c:v>
                </c:pt>
                <c:pt idx="5624">
                  <c:v>0.37735605324074073</c:v>
                </c:pt>
                <c:pt idx="5625">
                  <c:v>0.3773620138888889</c:v>
                </c:pt>
                <c:pt idx="5626">
                  <c:v>0.37736798611111116</c:v>
                </c:pt>
                <c:pt idx="5627">
                  <c:v>0.3773743171296296</c:v>
                </c:pt>
                <c:pt idx="5628">
                  <c:v>0.37738023148148153</c:v>
                </c:pt>
                <c:pt idx="5629">
                  <c:v>0.37738656249999997</c:v>
                </c:pt>
                <c:pt idx="5630">
                  <c:v>0.37739252314814814</c:v>
                </c:pt>
                <c:pt idx="5631">
                  <c:v>0.37739858796296294</c:v>
                </c:pt>
                <c:pt idx="5632">
                  <c:v>0.3774047337962963</c:v>
                </c:pt>
                <c:pt idx="5633">
                  <c:v>0.37741028935185184</c:v>
                </c:pt>
                <c:pt idx="5634">
                  <c:v>0.37741629629629631</c:v>
                </c:pt>
                <c:pt idx="5635">
                  <c:v>0.37742226851851851</c:v>
                </c:pt>
                <c:pt idx="5636">
                  <c:v>0.37742841435185182</c:v>
                </c:pt>
                <c:pt idx="5637">
                  <c:v>0.37743420138888889</c:v>
                </c:pt>
                <c:pt idx="5638">
                  <c:v>0.3774401736111111</c:v>
                </c:pt>
                <c:pt idx="5639">
                  <c:v>0.37744631944444446</c:v>
                </c:pt>
                <c:pt idx="5640">
                  <c:v>0.37745229166666666</c:v>
                </c:pt>
                <c:pt idx="5641">
                  <c:v>0.37746024305555559</c:v>
                </c:pt>
                <c:pt idx="5642">
                  <c:v>0.37746621527777774</c:v>
                </c:pt>
                <c:pt idx="5643">
                  <c:v>0.3774723611111111</c:v>
                </c:pt>
                <c:pt idx="5644">
                  <c:v>0.37747869212962964</c:v>
                </c:pt>
                <c:pt idx="5645">
                  <c:v>0.37748483796296295</c:v>
                </c:pt>
                <c:pt idx="5646">
                  <c:v>0.3774911689814815</c:v>
                </c:pt>
                <c:pt idx="5647">
                  <c:v>0.3774973148148148</c:v>
                </c:pt>
                <c:pt idx="5648">
                  <c:v>0.37750347222222219</c:v>
                </c:pt>
                <c:pt idx="5649">
                  <c:v>0.37750925925925927</c:v>
                </c:pt>
                <c:pt idx="5650">
                  <c:v>0.37751532407407407</c:v>
                </c:pt>
                <c:pt idx="5651">
                  <c:v>0.37752146990740743</c:v>
                </c:pt>
                <c:pt idx="5652">
                  <c:v>0.37752761574074073</c:v>
                </c:pt>
                <c:pt idx="5653">
                  <c:v>0.37753383101851851</c:v>
                </c:pt>
                <c:pt idx="5654">
                  <c:v>0.37753980324074071</c:v>
                </c:pt>
                <c:pt idx="5655">
                  <c:v>0.37754585648148148</c:v>
                </c:pt>
                <c:pt idx="5656">
                  <c:v>0.37755182870370368</c:v>
                </c:pt>
                <c:pt idx="5657">
                  <c:v>0.37755778935185186</c:v>
                </c:pt>
                <c:pt idx="5658">
                  <c:v>0.37756412037037035</c:v>
                </c:pt>
                <c:pt idx="5659">
                  <c:v>0.37757225694444446</c:v>
                </c:pt>
                <c:pt idx="5660">
                  <c:v>0.37757804398148148</c:v>
                </c:pt>
                <c:pt idx="5661">
                  <c:v>0.37758420138888887</c:v>
                </c:pt>
                <c:pt idx="5662">
                  <c:v>0.37759027777777776</c:v>
                </c:pt>
                <c:pt idx="5663">
                  <c:v>0.37759623842592593</c:v>
                </c:pt>
                <c:pt idx="5664">
                  <c:v>0.37760256944444448</c:v>
                </c:pt>
                <c:pt idx="5665">
                  <c:v>0.37760872685185182</c:v>
                </c:pt>
                <c:pt idx="5666">
                  <c:v>0.37761468749999999</c:v>
                </c:pt>
                <c:pt idx="5667">
                  <c:v>0.37762101851851854</c:v>
                </c:pt>
                <c:pt idx="5668">
                  <c:v>0.37762699074074074</c:v>
                </c:pt>
                <c:pt idx="5669">
                  <c:v>0.3776331365740741</c:v>
                </c:pt>
                <c:pt idx="5670">
                  <c:v>0.37763928240740746</c:v>
                </c:pt>
                <c:pt idx="5671">
                  <c:v>0.3776454398148148</c:v>
                </c:pt>
                <c:pt idx="5672">
                  <c:v>0.37765122685185187</c:v>
                </c:pt>
                <c:pt idx="5673">
                  <c:v>0.37765737268518523</c:v>
                </c:pt>
                <c:pt idx="5674">
                  <c:v>0.37766351851851848</c:v>
                </c:pt>
                <c:pt idx="5675">
                  <c:v>0.37767039351851855</c:v>
                </c:pt>
                <c:pt idx="5676">
                  <c:v>0.37767817129629627</c:v>
                </c:pt>
                <c:pt idx="5677">
                  <c:v>0.37768431712962963</c:v>
                </c:pt>
                <c:pt idx="5678">
                  <c:v>0.37769028935185184</c:v>
                </c:pt>
                <c:pt idx="5679">
                  <c:v>0.37769662037037038</c:v>
                </c:pt>
                <c:pt idx="5680">
                  <c:v>0.37770295138888893</c:v>
                </c:pt>
                <c:pt idx="5681">
                  <c:v>0.37770927083333333</c:v>
                </c:pt>
                <c:pt idx="5682">
                  <c:v>0.37771560185185188</c:v>
                </c:pt>
                <c:pt idx="5683">
                  <c:v>0.37772193287037042</c:v>
                </c:pt>
                <c:pt idx="5684">
                  <c:v>0.37772809027777776</c:v>
                </c:pt>
                <c:pt idx="5685">
                  <c:v>0.3777348611111111</c:v>
                </c:pt>
                <c:pt idx="5686">
                  <c:v>0.37774101851851855</c:v>
                </c:pt>
                <c:pt idx="5687">
                  <c:v>0.37774733796296295</c:v>
                </c:pt>
                <c:pt idx="5688">
                  <c:v>0.37775366898148149</c:v>
                </c:pt>
                <c:pt idx="5689">
                  <c:v>0.37776000000000004</c:v>
                </c:pt>
                <c:pt idx="5690">
                  <c:v>0.37776597222222219</c:v>
                </c:pt>
                <c:pt idx="5691">
                  <c:v>0.37777194444444445</c:v>
                </c:pt>
                <c:pt idx="5692">
                  <c:v>0.37777826388888891</c:v>
                </c:pt>
                <c:pt idx="5693">
                  <c:v>0.37778641203703706</c:v>
                </c:pt>
                <c:pt idx="5694">
                  <c:v>0.37779273148148151</c:v>
                </c:pt>
                <c:pt idx="5695">
                  <c:v>0.37779888888888885</c:v>
                </c:pt>
                <c:pt idx="5696">
                  <c:v>0.3778052199074074</c:v>
                </c:pt>
                <c:pt idx="5697">
                  <c:v>0.37781155092592594</c:v>
                </c:pt>
                <c:pt idx="5698">
                  <c:v>0.37781769675925925</c:v>
                </c:pt>
                <c:pt idx="5699">
                  <c:v>0.37782402777777779</c:v>
                </c:pt>
                <c:pt idx="5700">
                  <c:v>0.37783053240740738</c:v>
                </c:pt>
                <c:pt idx="5701">
                  <c:v>0.3778374074074074</c:v>
                </c:pt>
                <c:pt idx="5702">
                  <c:v>0.37784373842592589</c:v>
                </c:pt>
                <c:pt idx="5703">
                  <c:v>0.37785024305555553</c:v>
                </c:pt>
                <c:pt idx="5704">
                  <c:v>0.37785640046296298</c:v>
                </c:pt>
                <c:pt idx="5705">
                  <c:v>0.37786273148148147</c:v>
                </c:pt>
                <c:pt idx="5706">
                  <c:v>0.37786905092592593</c:v>
                </c:pt>
                <c:pt idx="5707">
                  <c:v>0.37787538194444448</c:v>
                </c:pt>
                <c:pt idx="5708">
                  <c:v>0.37788189814814815</c:v>
                </c:pt>
                <c:pt idx="5709">
                  <c:v>0.37789057870370368</c:v>
                </c:pt>
                <c:pt idx="5710">
                  <c:v>0.37789655092592594</c:v>
                </c:pt>
                <c:pt idx="5711">
                  <c:v>0.37790305555555559</c:v>
                </c:pt>
                <c:pt idx="5712">
                  <c:v>0.37790928240740745</c:v>
                </c:pt>
                <c:pt idx="5713">
                  <c:v>0.37791506944444442</c:v>
                </c:pt>
                <c:pt idx="5714">
                  <c:v>0.37792141203703705</c:v>
                </c:pt>
                <c:pt idx="5715">
                  <c:v>0.37792769675925925</c:v>
                </c:pt>
                <c:pt idx="5716">
                  <c:v>0.37793402777777779</c:v>
                </c:pt>
                <c:pt idx="5717">
                  <c:v>0.37794053240740744</c:v>
                </c:pt>
                <c:pt idx="5718">
                  <c:v>0.37794686342592593</c:v>
                </c:pt>
                <c:pt idx="5719">
                  <c:v>0.37795300925925929</c:v>
                </c:pt>
                <c:pt idx="5720">
                  <c:v>0.37795934027777783</c:v>
                </c:pt>
                <c:pt idx="5721">
                  <c:v>0.37796531249999998</c:v>
                </c:pt>
                <c:pt idx="5722">
                  <c:v>0.37797164351851853</c:v>
                </c:pt>
                <c:pt idx="5723">
                  <c:v>0.37797778935185183</c:v>
                </c:pt>
                <c:pt idx="5724">
                  <c:v>0.37798412037037038</c:v>
                </c:pt>
                <c:pt idx="5725">
                  <c:v>0.37799009259259259</c:v>
                </c:pt>
                <c:pt idx="5726">
                  <c:v>0.3779984027777778</c:v>
                </c:pt>
                <c:pt idx="5727">
                  <c:v>0.37800473379629634</c:v>
                </c:pt>
                <c:pt idx="5728">
                  <c:v>0.37801070601851849</c:v>
                </c:pt>
                <c:pt idx="5729">
                  <c:v>0.37801721064814814</c:v>
                </c:pt>
                <c:pt idx="5730">
                  <c:v>0.37802309027777775</c:v>
                </c:pt>
                <c:pt idx="5731">
                  <c:v>0.37802913194444443</c:v>
                </c:pt>
                <c:pt idx="5732">
                  <c:v>0.37803527777777779</c:v>
                </c:pt>
                <c:pt idx="5733">
                  <c:v>0.37804142361111109</c:v>
                </c:pt>
                <c:pt idx="5734">
                  <c:v>0.3780473958333333</c:v>
                </c:pt>
                <c:pt idx="5735">
                  <c:v>0.37805354166666666</c:v>
                </c:pt>
                <c:pt idx="5736">
                  <c:v>0.37805968749999996</c:v>
                </c:pt>
                <c:pt idx="5737">
                  <c:v>0.37806565972222222</c:v>
                </c:pt>
                <c:pt idx="5738">
                  <c:v>0.37807180555555558</c:v>
                </c:pt>
                <c:pt idx="5739">
                  <c:v>0.37807796296296298</c:v>
                </c:pt>
                <c:pt idx="5740">
                  <c:v>0.37808412037037037</c:v>
                </c:pt>
                <c:pt idx="5741">
                  <c:v>0.37809027777777776</c:v>
                </c:pt>
                <c:pt idx="5742">
                  <c:v>0.37809822916666663</c:v>
                </c:pt>
                <c:pt idx="5743">
                  <c:v>0.37810420138888889</c:v>
                </c:pt>
                <c:pt idx="5744">
                  <c:v>0.37811034722222225</c:v>
                </c:pt>
                <c:pt idx="5745">
                  <c:v>0.37811649305555556</c:v>
                </c:pt>
                <c:pt idx="5746">
                  <c:v>0.37812246527777776</c:v>
                </c:pt>
                <c:pt idx="5747">
                  <c:v>0.37812861111111112</c:v>
                </c:pt>
                <c:pt idx="5748">
                  <c:v>0.37813476851851852</c:v>
                </c:pt>
                <c:pt idx="5749">
                  <c:v>0.37814072916666669</c:v>
                </c:pt>
                <c:pt idx="5750">
                  <c:v>0.37814687500000005</c:v>
                </c:pt>
                <c:pt idx="5751">
                  <c:v>0.37815303240740739</c:v>
                </c:pt>
                <c:pt idx="5752">
                  <c:v>0.37815917824074075</c:v>
                </c:pt>
                <c:pt idx="5753">
                  <c:v>0.37816532407407411</c:v>
                </c:pt>
                <c:pt idx="5754">
                  <c:v>0.3781716550925926</c:v>
                </c:pt>
                <c:pt idx="5755">
                  <c:v>0.3781776273148148</c:v>
                </c:pt>
                <c:pt idx="5756">
                  <c:v>0.37818377314814816</c:v>
                </c:pt>
                <c:pt idx="5757">
                  <c:v>0.37818991898148147</c:v>
                </c:pt>
                <c:pt idx="5758">
                  <c:v>0.37819589120370373</c:v>
                </c:pt>
                <c:pt idx="5759">
                  <c:v>0.37820351851851847</c:v>
                </c:pt>
                <c:pt idx="5760">
                  <c:v>0.37820949074074073</c:v>
                </c:pt>
                <c:pt idx="5761">
                  <c:v>0.37821563657407409</c:v>
                </c:pt>
                <c:pt idx="5762">
                  <c:v>0.37822166666666668</c:v>
                </c:pt>
                <c:pt idx="5763">
                  <c:v>0.37822773148148148</c:v>
                </c:pt>
                <c:pt idx="5764">
                  <c:v>0.37823369212962965</c:v>
                </c:pt>
                <c:pt idx="5765">
                  <c:v>0.37823984953703699</c:v>
                </c:pt>
                <c:pt idx="5766">
                  <c:v>0.37824581018518516</c:v>
                </c:pt>
                <c:pt idx="5767">
                  <c:v>0.37826859953703701</c:v>
                </c:pt>
                <c:pt idx="5768">
                  <c:v>0.37827474537037037</c:v>
                </c:pt>
                <c:pt idx="5769">
                  <c:v>0.37828053240740744</c:v>
                </c:pt>
                <c:pt idx="5770">
                  <c:v>0.37828650462962959</c:v>
                </c:pt>
                <c:pt idx="5771">
                  <c:v>0.37829392361111114</c:v>
                </c:pt>
                <c:pt idx="5772">
                  <c:v>0.37830187500000001</c:v>
                </c:pt>
                <c:pt idx="5773">
                  <c:v>0.37830802083333337</c:v>
                </c:pt>
                <c:pt idx="5774">
                  <c:v>0.37831417824074071</c:v>
                </c:pt>
                <c:pt idx="5775">
                  <c:v>0.37832013888888888</c:v>
                </c:pt>
                <c:pt idx="5776">
                  <c:v>0.37832791666666665</c:v>
                </c:pt>
                <c:pt idx="5777">
                  <c:v>0.3783342476851852</c:v>
                </c:pt>
                <c:pt idx="5778">
                  <c:v>0.37834021990740746</c:v>
                </c:pt>
                <c:pt idx="5779">
                  <c:v>0.37834636574074071</c:v>
                </c:pt>
                <c:pt idx="5780">
                  <c:v>0.37835251157407407</c:v>
                </c:pt>
                <c:pt idx="5781">
                  <c:v>0.37835848379629633</c:v>
                </c:pt>
                <c:pt idx="5782">
                  <c:v>0.37836462962962963</c:v>
                </c:pt>
                <c:pt idx="5783">
                  <c:v>0.37837077546296299</c:v>
                </c:pt>
                <c:pt idx="5784">
                  <c:v>0.37837658564814819</c:v>
                </c:pt>
                <c:pt idx="5785">
                  <c:v>0.37838273148148144</c:v>
                </c:pt>
                <c:pt idx="5786">
                  <c:v>0.3783888773148148</c:v>
                </c:pt>
                <c:pt idx="5787">
                  <c:v>0.37839484953703706</c:v>
                </c:pt>
                <c:pt idx="5788">
                  <c:v>0.37840099537037036</c:v>
                </c:pt>
                <c:pt idx="5789">
                  <c:v>0.37840696759259257</c:v>
                </c:pt>
                <c:pt idx="5790">
                  <c:v>0.37841292824074074</c:v>
                </c:pt>
                <c:pt idx="5791">
                  <c:v>0.37841908564814813</c:v>
                </c:pt>
                <c:pt idx="5792">
                  <c:v>0.37842703703703706</c:v>
                </c:pt>
                <c:pt idx="5793">
                  <c:v>0.37843282407407403</c:v>
                </c:pt>
                <c:pt idx="5794">
                  <c:v>0.3784394791666667</c:v>
                </c:pt>
                <c:pt idx="5795">
                  <c:v>0.37844563657407404</c:v>
                </c:pt>
                <c:pt idx="5796">
                  <c:v>0.3784517824074074</c:v>
                </c:pt>
                <c:pt idx="5797">
                  <c:v>0.37845799768518518</c:v>
                </c:pt>
                <c:pt idx="5798">
                  <c:v>0.37846432870370372</c:v>
                </c:pt>
                <c:pt idx="5799">
                  <c:v>0.37847481481481476</c:v>
                </c:pt>
                <c:pt idx="5800">
                  <c:v>0.37848114583333331</c:v>
                </c:pt>
                <c:pt idx="5801">
                  <c:v>0.37848729166666667</c:v>
                </c:pt>
                <c:pt idx="5802">
                  <c:v>0.37849344907407406</c:v>
                </c:pt>
                <c:pt idx="5803">
                  <c:v>0.37849978009259261</c:v>
                </c:pt>
                <c:pt idx="5804">
                  <c:v>0.37850592592592597</c:v>
                </c:pt>
                <c:pt idx="5805">
                  <c:v>0.37851188657407403</c:v>
                </c:pt>
                <c:pt idx="5806">
                  <c:v>0.37851804398148148</c:v>
                </c:pt>
                <c:pt idx="5807">
                  <c:v>0.37852834490740744</c:v>
                </c:pt>
                <c:pt idx="5808">
                  <c:v>0.37853431712962959</c:v>
                </c:pt>
                <c:pt idx="5809">
                  <c:v>0.37854245370370371</c:v>
                </c:pt>
                <c:pt idx="5810">
                  <c:v>0.37854859953703701</c:v>
                </c:pt>
                <c:pt idx="5811">
                  <c:v>0.37855457175925927</c:v>
                </c:pt>
                <c:pt idx="5812">
                  <c:v>0.37856071759259263</c:v>
                </c:pt>
                <c:pt idx="5813">
                  <c:v>0.37856687499999997</c:v>
                </c:pt>
                <c:pt idx="5814">
                  <c:v>0.37857269675925925</c:v>
                </c:pt>
                <c:pt idx="5815">
                  <c:v>0.37857884259259261</c:v>
                </c:pt>
                <c:pt idx="5816">
                  <c:v>0.3785847916666667</c:v>
                </c:pt>
                <c:pt idx="5817">
                  <c:v>0.37859076388888885</c:v>
                </c:pt>
                <c:pt idx="5818">
                  <c:v>0.37859690972222221</c:v>
                </c:pt>
                <c:pt idx="5819">
                  <c:v>0.37860305555555557</c:v>
                </c:pt>
                <c:pt idx="5820">
                  <c:v>0.37860902777777777</c:v>
                </c:pt>
                <c:pt idx="5821">
                  <c:v>0.37861517361111113</c:v>
                </c:pt>
                <c:pt idx="5822">
                  <c:v>0.37862131944444449</c:v>
                </c:pt>
                <c:pt idx="5823">
                  <c:v>0.37862729166666664</c:v>
                </c:pt>
                <c:pt idx="5824">
                  <c:v>0.3786334375</c:v>
                </c:pt>
                <c:pt idx="5825">
                  <c:v>0.37863956018518513</c:v>
                </c:pt>
                <c:pt idx="5826">
                  <c:v>0.37864723379629628</c:v>
                </c:pt>
                <c:pt idx="5827">
                  <c:v>0.37865319444444445</c:v>
                </c:pt>
                <c:pt idx="5828">
                  <c:v>0.37865916666666671</c:v>
                </c:pt>
                <c:pt idx="5829">
                  <c:v>0.37866531249999996</c:v>
                </c:pt>
                <c:pt idx="5830">
                  <c:v>0.37867145833333332</c:v>
                </c:pt>
                <c:pt idx="5831">
                  <c:v>0.37867743055555558</c:v>
                </c:pt>
                <c:pt idx="5832">
                  <c:v>0.37868357638888889</c:v>
                </c:pt>
                <c:pt idx="5833">
                  <c:v>0.37868954861111109</c:v>
                </c:pt>
                <c:pt idx="5834">
                  <c:v>0.37869552083333335</c:v>
                </c:pt>
                <c:pt idx="5835">
                  <c:v>0.37870166666666666</c:v>
                </c:pt>
                <c:pt idx="5836">
                  <c:v>0.37870763888888886</c:v>
                </c:pt>
                <c:pt idx="5837">
                  <c:v>0.37871342592592594</c:v>
                </c:pt>
                <c:pt idx="5838">
                  <c:v>0.37871957175925924</c:v>
                </c:pt>
                <c:pt idx="5839">
                  <c:v>0.37872613425925922</c:v>
                </c:pt>
                <c:pt idx="5840">
                  <c:v>0.37873210648148148</c:v>
                </c:pt>
                <c:pt idx="5841">
                  <c:v>0.37873825231481484</c:v>
                </c:pt>
                <c:pt idx="5842">
                  <c:v>0.37874603009259261</c:v>
                </c:pt>
                <c:pt idx="5843">
                  <c:v>0.37875199074074078</c:v>
                </c:pt>
                <c:pt idx="5844">
                  <c:v>0.37875814814814812</c:v>
                </c:pt>
                <c:pt idx="5845">
                  <c:v>0.37876410879629629</c:v>
                </c:pt>
                <c:pt idx="5846">
                  <c:v>0.37876989583333337</c:v>
                </c:pt>
                <c:pt idx="5847">
                  <c:v>0.37877605324074071</c:v>
                </c:pt>
                <c:pt idx="5848">
                  <c:v>0.37878201388888888</c:v>
                </c:pt>
                <c:pt idx="5849">
                  <c:v>0.37878780092592595</c:v>
                </c:pt>
                <c:pt idx="5850">
                  <c:v>0.37879377314814816</c:v>
                </c:pt>
                <c:pt idx="5851">
                  <c:v>0.37879974537037037</c:v>
                </c:pt>
                <c:pt idx="5852">
                  <c:v>0.37880570601851854</c:v>
                </c:pt>
                <c:pt idx="5853">
                  <c:v>0.37881186342592593</c:v>
                </c:pt>
                <c:pt idx="5854">
                  <c:v>0.37881782407407405</c:v>
                </c:pt>
                <c:pt idx="5855">
                  <c:v>0.3788239814814815</c:v>
                </c:pt>
                <c:pt idx="5856">
                  <c:v>0.37883012731481486</c:v>
                </c:pt>
                <c:pt idx="5857">
                  <c:v>0.37883608796296292</c:v>
                </c:pt>
                <c:pt idx="5858">
                  <c:v>0.37884206018518518</c:v>
                </c:pt>
                <c:pt idx="5859">
                  <c:v>0.37884983796296295</c:v>
                </c:pt>
                <c:pt idx="5860">
                  <c:v>0.3788561689814815</c:v>
                </c:pt>
                <c:pt idx="5861">
                  <c:v>0.37886214120370371</c:v>
                </c:pt>
                <c:pt idx="5862">
                  <c:v>0.37886828703703701</c:v>
                </c:pt>
                <c:pt idx="5863">
                  <c:v>0.37887424768518518</c:v>
                </c:pt>
                <c:pt idx="5864">
                  <c:v>0.37888003472222226</c:v>
                </c:pt>
                <c:pt idx="5865">
                  <c:v>0.37888611111111109</c:v>
                </c:pt>
                <c:pt idx="5866">
                  <c:v>0.37889208333333335</c:v>
                </c:pt>
                <c:pt idx="5867">
                  <c:v>0.37889787037037032</c:v>
                </c:pt>
                <c:pt idx="5868">
                  <c:v>0.37890388888888887</c:v>
                </c:pt>
                <c:pt idx="5869">
                  <c:v>0.37890987268518517</c:v>
                </c:pt>
                <c:pt idx="5870">
                  <c:v>0.37891556712962959</c:v>
                </c:pt>
                <c:pt idx="5871">
                  <c:v>0.37892171296296295</c:v>
                </c:pt>
                <c:pt idx="5872">
                  <c:v>0.3789278703703704</c:v>
                </c:pt>
                <c:pt idx="5873">
                  <c:v>0.37893365740740742</c:v>
                </c:pt>
                <c:pt idx="5874">
                  <c:v>0.37893980324074072</c:v>
                </c:pt>
                <c:pt idx="5875">
                  <c:v>0.37894793981481478</c:v>
                </c:pt>
                <c:pt idx="5876">
                  <c:v>0.37895372685185186</c:v>
                </c:pt>
                <c:pt idx="5877">
                  <c:v>0.37895976851851848</c:v>
                </c:pt>
                <c:pt idx="5878">
                  <c:v>0.37896591435185184</c:v>
                </c:pt>
                <c:pt idx="5879">
                  <c:v>0.3789718865740741</c:v>
                </c:pt>
                <c:pt idx="5880">
                  <c:v>0.37897821759259259</c:v>
                </c:pt>
                <c:pt idx="5881">
                  <c:v>0.37898454861111114</c:v>
                </c:pt>
                <c:pt idx="5882">
                  <c:v>0.37899010416666662</c:v>
                </c:pt>
                <c:pt idx="5883">
                  <c:v>0.37899679398148151</c:v>
                </c:pt>
                <c:pt idx="5884">
                  <c:v>0.37900312500000005</c:v>
                </c:pt>
                <c:pt idx="5885">
                  <c:v>0.3790092708333333</c:v>
                </c:pt>
                <c:pt idx="5886">
                  <c:v>0.37901560185185185</c:v>
                </c:pt>
                <c:pt idx="5887">
                  <c:v>0.37902175925925929</c:v>
                </c:pt>
                <c:pt idx="5888">
                  <c:v>0.37902771990740741</c:v>
                </c:pt>
                <c:pt idx="5889">
                  <c:v>0.37903423611111114</c:v>
                </c:pt>
                <c:pt idx="5890">
                  <c:v>0.37904056712962958</c:v>
                </c:pt>
                <c:pt idx="5891">
                  <c:v>0.37904671296296294</c:v>
                </c:pt>
                <c:pt idx="5892">
                  <c:v>0.379054849537037</c:v>
                </c:pt>
                <c:pt idx="5893">
                  <c:v>0.37906082175925926</c:v>
                </c:pt>
                <c:pt idx="5894">
                  <c:v>0.37906704861111112</c:v>
                </c:pt>
                <c:pt idx="5895">
                  <c:v>0.37907354166666668</c:v>
                </c:pt>
                <c:pt idx="5896">
                  <c:v>0.37907951388888889</c:v>
                </c:pt>
                <c:pt idx="5897">
                  <c:v>0.37908601851851853</c:v>
                </c:pt>
                <c:pt idx="5898">
                  <c:v>0.37909217592592598</c:v>
                </c:pt>
                <c:pt idx="5899">
                  <c:v>0.37909832175925923</c:v>
                </c:pt>
                <c:pt idx="5900">
                  <c:v>0.37910446759259259</c:v>
                </c:pt>
                <c:pt idx="5901">
                  <c:v>0.37911061342592589</c:v>
                </c:pt>
                <c:pt idx="5902">
                  <c:v>0.37911694444444444</c:v>
                </c:pt>
                <c:pt idx="5903">
                  <c:v>0.37912327546296298</c:v>
                </c:pt>
                <c:pt idx="5904">
                  <c:v>0.37912979166666666</c:v>
                </c:pt>
                <c:pt idx="5905">
                  <c:v>0.37913612268518521</c:v>
                </c:pt>
                <c:pt idx="5906">
                  <c:v>0.37914226851851857</c:v>
                </c:pt>
                <c:pt idx="5907">
                  <c:v>0.37914841435185181</c:v>
                </c:pt>
                <c:pt idx="5908">
                  <c:v>0.37915456018518517</c:v>
                </c:pt>
                <c:pt idx="5909">
                  <c:v>0.37916306712962961</c:v>
                </c:pt>
                <c:pt idx="5910">
                  <c:v>0.37916939814814815</c:v>
                </c:pt>
                <c:pt idx="5911">
                  <c:v>0.37917535879629627</c:v>
                </c:pt>
                <c:pt idx="5912">
                  <c:v>0.37918151620370372</c:v>
                </c:pt>
                <c:pt idx="5913">
                  <c:v>0.37918783564814817</c:v>
                </c:pt>
                <c:pt idx="5914">
                  <c:v>0.37919380787037033</c:v>
                </c:pt>
                <c:pt idx="5915">
                  <c:v>0.37919995370370368</c:v>
                </c:pt>
                <c:pt idx="5916">
                  <c:v>0.37920592592592595</c:v>
                </c:pt>
                <c:pt idx="5917">
                  <c:v>0.3792118981481481</c:v>
                </c:pt>
                <c:pt idx="5918">
                  <c:v>0.37921804398148146</c:v>
                </c:pt>
                <c:pt idx="5919">
                  <c:v>0.37924155092592593</c:v>
                </c:pt>
                <c:pt idx="5920">
                  <c:v>0.37924752314814819</c:v>
                </c:pt>
                <c:pt idx="5921">
                  <c:v>0.37925385416666663</c:v>
                </c:pt>
                <c:pt idx="5922">
                  <c:v>0.37925999999999999</c:v>
                </c:pt>
                <c:pt idx="5923">
                  <c:v>0.37926597222222225</c:v>
                </c:pt>
                <c:pt idx="5924">
                  <c:v>0.37928008101851857</c:v>
                </c:pt>
                <c:pt idx="5925">
                  <c:v>0.37928803240740744</c:v>
                </c:pt>
                <c:pt idx="5926">
                  <c:v>0.37929400462962964</c:v>
                </c:pt>
                <c:pt idx="5927">
                  <c:v>0.37930015046296295</c:v>
                </c:pt>
                <c:pt idx="5928">
                  <c:v>0.37930629629629631</c:v>
                </c:pt>
                <c:pt idx="5929">
                  <c:v>0.37931226851851857</c:v>
                </c:pt>
                <c:pt idx="5930">
                  <c:v>0.37931841435185182</c:v>
                </c:pt>
                <c:pt idx="5931">
                  <c:v>0.37932457175925927</c:v>
                </c:pt>
                <c:pt idx="5932">
                  <c:v>0.37933053240740744</c:v>
                </c:pt>
                <c:pt idx="5933">
                  <c:v>0.37933722222222221</c:v>
                </c:pt>
                <c:pt idx="5934">
                  <c:v>0.37934482638888883</c:v>
                </c:pt>
                <c:pt idx="5935">
                  <c:v>0.37935277777777782</c:v>
                </c:pt>
                <c:pt idx="5936">
                  <c:v>0.37935892361111107</c:v>
                </c:pt>
                <c:pt idx="5937">
                  <c:v>0.37936508101851851</c:v>
                </c:pt>
                <c:pt idx="5938">
                  <c:v>0.37937104166666669</c:v>
                </c:pt>
                <c:pt idx="5939">
                  <c:v>0.37937719907407402</c:v>
                </c:pt>
                <c:pt idx="5940">
                  <c:v>0.37938334490740738</c:v>
                </c:pt>
                <c:pt idx="5941">
                  <c:v>0.37938931712962964</c:v>
                </c:pt>
                <c:pt idx="5942">
                  <c:v>0.37939726851851852</c:v>
                </c:pt>
                <c:pt idx="5943">
                  <c:v>0.37940324074074078</c:v>
                </c:pt>
                <c:pt idx="5944">
                  <c:v>0.37940920138888884</c:v>
                </c:pt>
                <c:pt idx="5945">
                  <c:v>0.37941535879629629</c:v>
                </c:pt>
                <c:pt idx="5946">
                  <c:v>0.37942150462962965</c:v>
                </c:pt>
                <c:pt idx="5947">
                  <c:v>0.3794274768518518</c:v>
                </c:pt>
                <c:pt idx="5948">
                  <c:v>0.37943362268518516</c:v>
                </c:pt>
                <c:pt idx="5949">
                  <c:v>0.37943976851851852</c:v>
                </c:pt>
                <c:pt idx="5950">
                  <c:v>0.37944574074074078</c:v>
                </c:pt>
                <c:pt idx="5951">
                  <c:v>0.37945188657407408</c:v>
                </c:pt>
                <c:pt idx="5952">
                  <c:v>0.37945803240740744</c:v>
                </c:pt>
                <c:pt idx="5953">
                  <c:v>0.37946400462962965</c:v>
                </c:pt>
                <c:pt idx="5954">
                  <c:v>0.37947015046296295</c:v>
                </c:pt>
                <c:pt idx="5955">
                  <c:v>0.37947612268518521</c:v>
                </c:pt>
                <c:pt idx="5956">
                  <c:v>0.37948208333333339</c:v>
                </c:pt>
                <c:pt idx="5957">
                  <c:v>0.37948824074074072</c:v>
                </c:pt>
                <c:pt idx="5958">
                  <c:v>0.37949457175925927</c:v>
                </c:pt>
                <c:pt idx="5959">
                  <c:v>0.37950222222222224</c:v>
                </c:pt>
                <c:pt idx="5960">
                  <c:v>0.37950836805555554</c:v>
                </c:pt>
                <c:pt idx="5961">
                  <c:v>0.37951434027777781</c:v>
                </c:pt>
                <c:pt idx="5962">
                  <c:v>0.37952063657407403</c:v>
                </c:pt>
                <c:pt idx="5963">
                  <c:v>0.37953057870370371</c:v>
                </c:pt>
                <c:pt idx="5964">
                  <c:v>0.37953672453703707</c:v>
                </c:pt>
                <c:pt idx="5965">
                  <c:v>0.37954305555555551</c:v>
                </c:pt>
                <c:pt idx="5966">
                  <c:v>0.37954957175925924</c:v>
                </c:pt>
                <c:pt idx="5967">
                  <c:v>0.3795553356481482</c:v>
                </c:pt>
                <c:pt idx="5968">
                  <c:v>0.37956148148148144</c:v>
                </c:pt>
                <c:pt idx="5969">
                  <c:v>0.37956743055555558</c:v>
                </c:pt>
                <c:pt idx="5970">
                  <c:v>0.37957358796296298</c:v>
                </c:pt>
                <c:pt idx="5971">
                  <c:v>0.37957956018518518</c:v>
                </c:pt>
                <c:pt idx="5972">
                  <c:v>0.37958570601851854</c:v>
                </c:pt>
                <c:pt idx="5973">
                  <c:v>0.37959203703703709</c:v>
                </c:pt>
                <c:pt idx="5974">
                  <c:v>0.37959807870370371</c:v>
                </c:pt>
                <c:pt idx="5975">
                  <c:v>0.37960594907407402</c:v>
                </c:pt>
                <c:pt idx="5976">
                  <c:v>0.37961987268518516</c:v>
                </c:pt>
                <c:pt idx="5977">
                  <c:v>0.3796262037037037</c:v>
                </c:pt>
                <c:pt idx="5978">
                  <c:v>0.37963270833333335</c:v>
                </c:pt>
                <c:pt idx="5979">
                  <c:v>0.37963922453703702</c:v>
                </c:pt>
                <c:pt idx="5980">
                  <c:v>0.37964537037037038</c:v>
                </c:pt>
                <c:pt idx="5981">
                  <c:v>0.37965152777777783</c:v>
                </c:pt>
                <c:pt idx="5982">
                  <c:v>0.37965748842592589</c:v>
                </c:pt>
                <c:pt idx="5983">
                  <c:v>0.37966363425925925</c:v>
                </c:pt>
                <c:pt idx="5984">
                  <c:v>0.3796697916666667</c:v>
                </c:pt>
                <c:pt idx="5985">
                  <c:v>0.37967575231481482</c:v>
                </c:pt>
                <c:pt idx="5986">
                  <c:v>0.37968190972222221</c:v>
                </c:pt>
                <c:pt idx="5987">
                  <c:v>0.37968805555555557</c:v>
                </c:pt>
                <c:pt idx="5988">
                  <c:v>0.37969402777777778</c:v>
                </c:pt>
                <c:pt idx="5989">
                  <c:v>0.37970017361111114</c:v>
                </c:pt>
                <c:pt idx="5990">
                  <c:v>0.3797063194444445</c:v>
                </c:pt>
                <c:pt idx="5991">
                  <c:v>0.37971221064814814</c:v>
                </c:pt>
                <c:pt idx="5992">
                  <c:v>0.37972016203703701</c:v>
                </c:pt>
                <c:pt idx="5993">
                  <c:v>0.37972631944444446</c:v>
                </c:pt>
                <c:pt idx="5994">
                  <c:v>0.37973246527777776</c:v>
                </c:pt>
                <c:pt idx="5995">
                  <c:v>0.37973879629629631</c:v>
                </c:pt>
                <c:pt idx="5996">
                  <c:v>0.37974494212962967</c:v>
                </c:pt>
                <c:pt idx="5997">
                  <c:v>0.37975091435185182</c:v>
                </c:pt>
                <c:pt idx="5998">
                  <c:v>0.37975724537037037</c:v>
                </c:pt>
                <c:pt idx="5999">
                  <c:v>0.37976339120370373</c:v>
                </c:pt>
                <c:pt idx="6000">
                  <c:v>0.37976936342592588</c:v>
                </c:pt>
                <c:pt idx="6001">
                  <c:v>0.37977550925925924</c:v>
                </c:pt>
                <c:pt idx="6002">
                  <c:v>0.3797816550925926</c:v>
                </c:pt>
                <c:pt idx="6003">
                  <c:v>0.3797876273148148</c:v>
                </c:pt>
                <c:pt idx="6004">
                  <c:v>0.37979377314814816</c:v>
                </c:pt>
                <c:pt idx="6005">
                  <c:v>0.37979991898148152</c:v>
                </c:pt>
                <c:pt idx="6006">
                  <c:v>0.37980589120370367</c:v>
                </c:pt>
                <c:pt idx="6007">
                  <c:v>0.37981203703703703</c:v>
                </c:pt>
                <c:pt idx="6008">
                  <c:v>0.37981999999999999</c:v>
                </c:pt>
                <c:pt idx="6009">
                  <c:v>0.37982596064814816</c:v>
                </c:pt>
                <c:pt idx="6010">
                  <c:v>0.37983211805555556</c:v>
                </c:pt>
                <c:pt idx="6011">
                  <c:v>0.37983826388888886</c:v>
                </c:pt>
                <c:pt idx="6012">
                  <c:v>0.37984423611111112</c:v>
                </c:pt>
                <c:pt idx="6013">
                  <c:v>0.37985038194444448</c:v>
                </c:pt>
                <c:pt idx="6014">
                  <c:v>0.37985652777777773</c:v>
                </c:pt>
                <c:pt idx="6015">
                  <c:v>0.37986249999999999</c:v>
                </c:pt>
                <c:pt idx="6016">
                  <c:v>0.3798687731481481</c:v>
                </c:pt>
                <c:pt idx="6017">
                  <c:v>0.37987549768518519</c:v>
                </c:pt>
                <c:pt idx="6018">
                  <c:v>0.37988164351851855</c:v>
                </c:pt>
                <c:pt idx="6019">
                  <c:v>0.3798877893518518</c:v>
                </c:pt>
                <c:pt idx="6020">
                  <c:v>0.37989394675925925</c:v>
                </c:pt>
                <c:pt idx="6021">
                  <c:v>0.37989990740740742</c:v>
                </c:pt>
                <c:pt idx="6022">
                  <c:v>0.37990605324074073</c:v>
                </c:pt>
                <c:pt idx="6023">
                  <c:v>0.37991221064814812</c:v>
                </c:pt>
                <c:pt idx="6024">
                  <c:v>0.37991817129629629</c:v>
                </c:pt>
                <c:pt idx="6025">
                  <c:v>0.37992613425925925</c:v>
                </c:pt>
                <c:pt idx="6026">
                  <c:v>0.37993210648148151</c:v>
                </c:pt>
                <c:pt idx="6027">
                  <c:v>0.37993842592592592</c:v>
                </c:pt>
                <c:pt idx="6028">
                  <c:v>0.37994458333333331</c:v>
                </c:pt>
                <c:pt idx="6029">
                  <c:v>0.37995054398148148</c:v>
                </c:pt>
                <c:pt idx="6030">
                  <c:v>0.37995670138888887</c:v>
                </c:pt>
                <c:pt idx="6031">
                  <c:v>0.37996284722222223</c:v>
                </c:pt>
                <c:pt idx="6032">
                  <c:v>0.37996874999999997</c:v>
                </c:pt>
                <c:pt idx="6033">
                  <c:v>0.37997490740740741</c:v>
                </c:pt>
                <c:pt idx="6034">
                  <c:v>0.37998123842592596</c:v>
                </c:pt>
                <c:pt idx="6035">
                  <c:v>0.37998719907407402</c:v>
                </c:pt>
                <c:pt idx="6036">
                  <c:v>0.37999335648148147</c:v>
                </c:pt>
                <c:pt idx="6037">
                  <c:v>0.37999950231481483</c:v>
                </c:pt>
                <c:pt idx="6038">
                  <c:v>0.38000547453703709</c:v>
                </c:pt>
                <c:pt idx="6039">
                  <c:v>0.38001180555555553</c:v>
                </c:pt>
                <c:pt idx="6040">
                  <c:v>0.38001795138888889</c:v>
                </c:pt>
                <c:pt idx="6041">
                  <c:v>0.380023912037037</c:v>
                </c:pt>
                <c:pt idx="6042">
                  <c:v>0.38003187500000002</c:v>
                </c:pt>
                <c:pt idx="6043">
                  <c:v>0.38003784722222217</c:v>
                </c:pt>
                <c:pt idx="6044">
                  <c:v>0.38005446759259259</c:v>
                </c:pt>
                <c:pt idx="6045">
                  <c:v>0.38006067129629634</c:v>
                </c:pt>
                <c:pt idx="6046">
                  <c:v>0.38006681712962959</c:v>
                </c:pt>
                <c:pt idx="6047">
                  <c:v>0.38007278935185185</c:v>
                </c:pt>
                <c:pt idx="6048">
                  <c:v>0.38007893518518521</c:v>
                </c:pt>
                <c:pt idx="6049">
                  <c:v>0.38008509259259254</c:v>
                </c:pt>
                <c:pt idx="6050">
                  <c:v>0.38009105324074072</c:v>
                </c:pt>
                <c:pt idx="6051">
                  <c:v>0.38009721064814816</c:v>
                </c:pt>
                <c:pt idx="6052">
                  <c:v>0.38010317129629628</c:v>
                </c:pt>
                <c:pt idx="6053">
                  <c:v>0.38010931712962964</c:v>
                </c:pt>
                <c:pt idx="6054">
                  <c:v>0.38011547453703703</c:v>
                </c:pt>
                <c:pt idx="6055">
                  <c:v>0.38012162037037034</c:v>
                </c:pt>
                <c:pt idx="6056">
                  <c:v>0.3801275925925926</c:v>
                </c:pt>
                <c:pt idx="6057">
                  <c:v>0.38013373842592596</c:v>
                </c:pt>
                <c:pt idx="6058">
                  <c:v>0.38014168981481483</c:v>
                </c:pt>
                <c:pt idx="6059">
                  <c:v>0.38014766203703704</c:v>
                </c:pt>
                <c:pt idx="6060">
                  <c:v>0.38015380787037034</c:v>
                </c:pt>
                <c:pt idx="6061">
                  <c:v>0.38016032407407407</c:v>
                </c:pt>
                <c:pt idx="6062">
                  <c:v>0.38016629629629634</c:v>
                </c:pt>
                <c:pt idx="6063">
                  <c:v>0.38017261574074074</c:v>
                </c:pt>
                <c:pt idx="6064">
                  <c:v>0.38017877314814813</c:v>
                </c:pt>
                <c:pt idx="6065">
                  <c:v>0.3801847337962963</c:v>
                </c:pt>
                <c:pt idx="6066">
                  <c:v>0.3801908912037037</c:v>
                </c:pt>
                <c:pt idx="6067">
                  <c:v>0.38019703703703706</c:v>
                </c:pt>
                <c:pt idx="6068">
                  <c:v>0.38020285879629628</c:v>
                </c:pt>
                <c:pt idx="6069">
                  <c:v>0.38020918981481483</c:v>
                </c:pt>
                <c:pt idx="6070">
                  <c:v>0.38021569444444442</c:v>
                </c:pt>
                <c:pt idx="6071">
                  <c:v>0.38022166666666668</c:v>
                </c:pt>
                <c:pt idx="6072">
                  <c:v>0.38022799768518517</c:v>
                </c:pt>
                <c:pt idx="6073">
                  <c:v>0.38023414351851853</c:v>
                </c:pt>
                <c:pt idx="6074">
                  <c:v>0.38023993055555555</c:v>
                </c:pt>
                <c:pt idx="6075">
                  <c:v>0.38024789351851851</c:v>
                </c:pt>
                <c:pt idx="6076">
                  <c:v>0.38025386574074077</c:v>
                </c:pt>
                <c:pt idx="6077">
                  <c:v>0.38025961805555553</c:v>
                </c:pt>
                <c:pt idx="6078">
                  <c:v>0.38026577546296297</c:v>
                </c:pt>
                <c:pt idx="6079">
                  <c:v>0.38027209490740743</c:v>
                </c:pt>
                <c:pt idx="6080">
                  <c:v>0.38027825231481477</c:v>
                </c:pt>
                <c:pt idx="6081">
                  <c:v>0.38028430555555559</c:v>
                </c:pt>
                <c:pt idx="6082">
                  <c:v>0.38029054398148149</c:v>
                </c:pt>
                <c:pt idx="6083">
                  <c:v>0.38029651620370369</c:v>
                </c:pt>
                <c:pt idx="6084">
                  <c:v>0.38030266203703705</c:v>
                </c:pt>
                <c:pt idx="6085">
                  <c:v>0.38030880787037041</c:v>
                </c:pt>
                <c:pt idx="6086">
                  <c:v>0.38031478009259256</c:v>
                </c:pt>
                <c:pt idx="6087">
                  <c:v>0.38032092592592592</c:v>
                </c:pt>
                <c:pt idx="6088">
                  <c:v>0.38032707175925928</c:v>
                </c:pt>
                <c:pt idx="6089">
                  <c:v>0.38033304398148143</c:v>
                </c:pt>
                <c:pt idx="6090">
                  <c:v>0.38033918981481479</c:v>
                </c:pt>
                <c:pt idx="6091">
                  <c:v>0.38034533564814815</c:v>
                </c:pt>
                <c:pt idx="6092">
                  <c:v>0.38035329861111111</c:v>
                </c:pt>
                <c:pt idx="6093">
                  <c:v>0.38035944444444447</c:v>
                </c:pt>
                <c:pt idx="6094">
                  <c:v>0.38036541666666662</c:v>
                </c:pt>
                <c:pt idx="6095">
                  <c:v>0.38037174768518517</c:v>
                </c:pt>
                <c:pt idx="6096">
                  <c:v>0.38037807870370371</c:v>
                </c:pt>
                <c:pt idx="6097">
                  <c:v>0.38038422453703702</c:v>
                </c:pt>
                <c:pt idx="6098">
                  <c:v>0.38039055555555557</c:v>
                </c:pt>
                <c:pt idx="6099">
                  <c:v>0.38039652777777783</c:v>
                </c:pt>
                <c:pt idx="6100">
                  <c:v>0.38040267361111108</c:v>
                </c:pt>
                <c:pt idx="6101">
                  <c:v>0.38040881944444443</c:v>
                </c:pt>
                <c:pt idx="6102">
                  <c:v>0.3804147916666667</c:v>
                </c:pt>
                <c:pt idx="6103">
                  <c:v>0.38042075231481481</c:v>
                </c:pt>
                <c:pt idx="6104">
                  <c:v>0.38042690972222221</c:v>
                </c:pt>
                <c:pt idx="6105">
                  <c:v>0.38043287037037038</c:v>
                </c:pt>
                <c:pt idx="6106">
                  <c:v>0.38043884259259259</c:v>
                </c:pt>
                <c:pt idx="6107">
                  <c:v>0.38044498842592595</c:v>
                </c:pt>
                <c:pt idx="6108">
                  <c:v>0.38045276620370366</c:v>
                </c:pt>
                <c:pt idx="6109">
                  <c:v>0.38045873842592592</c:v>
                </c:pt>
                <c:pt idx="6110">
                  <c:v>0.38046524305555557</c:v>
                </c:pt>
                <c:pt idx="6111">
                  <c:v>0.38047140046296296</c:v>
                </c:pt>
                <c:pt idx="6112">
                  <c:v>0.38047733796296296</c:v>
                </c:pt>
                <c:pt idx="6113">
                  <c:v>0.38048373842592592</c:v>
                </c:pt>
                <c:pt idx="6114">
                  <c:v>0.38048969907407404</c:v>
                </c:pt>
                <c:pt idx="6115">
                  <c:v>0.38049569444444442</c:v>
                </c:pt>
                <c:pt idx="6116">
                  <c:v>0.38050185185185187</c:v>
                </c:pt>
                <c:pt idx="6117">
                  <c:v>0.38050799768518523</c:v>
                </c:pt>
                <c:pt idx="6118">
                  <c:v>0.38051396990740738</c:v>
                </c:pt>
                <c:pt idx="6119">
                  <c:v>0.38052011574074074</c:v>
                </c:pt>
                <c:pt idx="6120">
                  <c:v>0.38052607638888891</c:v>
                </c:pt>
                <c:pt idx="6121">
                  <c:v>0.38053204861111106</c:v>
                </c:pt>
                <c:pt idx="6122">
                  <c:v>0.38053796296296299</c:v>
                </c:pt>
                <c:pt idx="6123">
                  <c:v>0.38054410879629624</c:v>
                </c:pt>
                <c:pt idx="6124">
                  <c:v>0.38055018518518519</c:v>
                </c:pt>
                <c:pt idx="6125">
                  <c:v>0.38055814814814815</c:v>
                </c:pt>
                <c:pt idx="6126">
                  <c:v>0.38056425925925924</c:v>
                </c:pt>
                <c:pt idx="6127">
                  <c:v>0.38057023148148145</c:v>
                </c:pt>
                <c:pt idx="6128">
                  <c:v>0.38057637731481481</c:v>
                </c:pt>
                <c:pt idx="6129">
                  <c:v>0.38058252314814817</c:v>
                </c:pt>
                <c:pt idx="6130">
                  <c:v>0.38058841435185187</c:v>
                </c:pt>
                <c:pt idx="6131">
                  <c:v>0.38059456018518517</c:v>
                </c:pt>
                <c:pt idx="6132">
                  <c:v>0.38060071759259256</c:v>
                </c:pt>
                <c:pt idx="6133">
                  <c:v>0.38060667824074074</c:v>
                </c:pt>
                <c:pt idx="6134">
                  <c:v>0.38061283564814818</c:v>
                </c:pt>
                <c:pt idx="6135">
                  <c:v>0.38061898148148149</c:v>
                </c:pt>
                <c:pt idx="6136">
                  <c:v>0.38062476851851851</c:v>
                </c:pt>
                <c:pt idx="6137">
                  <c:v>0.38063091435185187</c:v>
                </c:pt>
                <c:pt idx="6138">
                  <c:v>0.38063707175925926</c:v>
                </c:pt>
                <c:pt idx="6139">
                  <c:v>0.38064303240740743</c:v>
                </c:pt>
                <c:pt idx="6140">
                  <c:v>0.38064918981481483</c:v>
                </c:pt>
                <c:pt idx="6141">
                  <c:v>0.38065695601851851</c:v>
                </c:pt>
                <c:pt idx="6142">
                  <c:v>0.38066292824074077</c:v>
                </c:pt>
                <c:pt idx="6143">
                  <c:v>0.38066907407407408</c:v>
                </c:pt>
                <c:pt idx="6144">
                  <c:v>0.38067540509259262</c:v>
                </c:pt>
                <c:pt idx="6145">
                  <c:v>0.38068137731481483</c:v>
                </c:pt>
                <c:pt idx="6146">
                  <c:v>0.38068752314814813</c:v>
                </c:pt>
                <c:pt idx="6147">
                  <c:v>0.38069366898148149</c:v>
                </c:pt>
                <c:pt idx="6148">
                  <c:v>0.38069973379629629</c:v>
                </c:pt>
                <c:pt idx="6149">
                  <c:v>0.38070587962962965</c:v>
                </c:pt>
                <c:pt idx="6150">
                  <c:v>0.3807118518518518</c:v>
                </c:pt>
                <c:pt idx="6151">
                  <c:v>0.38071799768518516</c:v>
                </c:pt>
                <c:pt idx="6152">
                  <c:v>0.38072396990740742</c:v>
                </c:pt>
                <c:pt idx="6153">
                  <c:v>0.38073011574074073</c:v>
                </c:pt>
                <c:pt idx="6154">
                  <c:v>0.38073608796296293</c:v>
                </c:pt>
                <c:pt idx="6155">
                  <c:v>0.38074223379629629</c:v>
                </c:pt>
                <c:pt idx="6156">
                  <c:v>0.3807483796296296</c:v>
                </c:pt>
                <c:pt idx="6157">
                  <c:v>0.38075435185185186</c:v>
                </c:pt>
                <c:pt idx="6158">
                  <c:v>0.38076230324074073</c:v>
                </c:pt>
                <c:pt idx="6159">
                  <c:v>0.38076827546296294</c:v>
                </c:pt>
                <c:pt idx="6160">
                  <c:v>0.38077442129629629</c:v>
                </c:pt>
                <c:pt idx="6161">
                  <c:v>0.3807805671296296</c:v>
                </c:pt>
                <c:pt idx="6162">
                  <c:v>0.38078653935185186</c:v>
                </c:pt>
                <c:pt idx="6163">
                  <c:v>0.38079268518518522</c:v>
                </c:pt>
                <c:pt idx="6164">
                  <c:v>0.38079884259259256</c:v>
                </c:pt>
                <c:pt idx="6165">
                  <c:v>0.38080480324074073</c:v>
                </c:pt>
                <c:pt idx="6166">
                  <c:v>0.38081096064814818</c:v>
                </c:pt>
                <c:pt idx="6167">
                  <c:v>0.38081710648148143</c:v>
                </c:pt>
                <c:pt idx="6168">
                  <c:v>0.3808230671296296</c:v>
                </c:pt>
                <c:pt idx="6169">
                  <c:v>0.38082922453703705</c:v>
                </c:pt>
                <c:pt idx="6170">
                  <c:v>0.38083537037037035</c:v>
                </c:pt>
                <c:pt idx="6171">
                  <c:v>0.38084151620370371</c:v>
                </c:pt>
                <c:pt idx="6172">
                  <c:v>0.3808476736111111</c:v>
                </c:pt>
                <c:pt idx="6173">
                  <c:v>0.38085381944444441</c:v>
                </c:pt>
                <c:pt idx="6174">
                  <c:v>0.38085960648148148</c:v>
                </c:pt>
                <c:pt idx="6175">
                  <c:v>0.38086719907407413</c:v>
                </c:pt>
                <c:pt idx="6176">
                  <c:v>0.38087334490740737</c:v>
                </c:pt>
                <c:pt idx="6177">
                  <c:v>0.38087931712962964</c:v>
                </c:pt>
                <c:pt idx="6178">
                  <c:v>0.380885462962963</c:v>
                </c:pt>
                <c:pt idx="6179">
                  <c:v>0.38089162037037033</c:v>
                </c:pt>
                <c:pt idx="6180">
                  <c:v>0.38089758101851851</c:v>
                </c:pt>
                <c:pt idx="6181">
                  <c:v>0.38090391203703705</c:v>
                </c:pt>
                <c:pt idx="6182">
                  <c:v>0.38091005787037036</c:v>
                </c:pt>
                <c:pt idx="6183">
                  <c:v>0.38091603009259262</c:v>
                </c:pt>
                <c:pt idx="6184">
                  <c:v>0.38092217592592598</c:v>
                </c:pt>
                <c:pt idx="6185">
                  <c:v>0.38092833333333331</c:v>
                </c:pt>
                <c:pt idx="6186">
                  <c:v>0.38093429398148149</c:v>
                </c:pt>
                <c:pt idx="6187">
                  <c:v>0.38094045138888893</c:v>
                </c:pt>
                <c:pt idx="6188">
                  <c:v>0.38094656249999997</c:v>
                </c:pt>
                <c:pt idx="6189">
                  <c:v>0.38095253472222224</c:v>
                </c:pt>
                <c:pt idx="6190">
                  <c:v>0.38095868055555554</c:v>
                </c:pt>
                <c:pt idx="6191">
                  <c:v>0.38096664351851856</c:v>
                </c:pt>
                <c:pt idx="6192">
                  <c:v>0.38097234953703701</c:v>
                </c:pt>
                <c:pt idx="6193">
                  <c:v>0.38097840277777778</c:v>
                </c:pt>
                <c:pt idx="6194">
                  <c:v>0.38098834490740741</c:v>
                </c:pt>
                <c:pt idx="6195">
                  <c:v>0.38099467592592595</c:v>
                </c:pt>
                <c:pt idx="6196">
                  <c:v>0.38100082175925926</c:v>
                </c:pt>
                <c:pt idx="6197">
                  <c:v>0.38100696759259262</c:v>
                </c:pt>
                <c:pt idx="6198">
                  <c:v>0.38101293981481482</c:v>
                </c:pt>
                <c:pt idx="6199">
                  <c:v>0.38101927083333331</c:v>
                </c:pt>
                <c:pt idx="6200">
                  <c:v>0.38102541666666667</c:v>
                </c:pt>
                <c:pt idx="6201">
                  <c:v>0.38103134259259258</c:v>
                </c:pt>
                <c:pt idx="6202">
                  <c:v>0.38103749999999997</c:v>
                </c:pt>
                <c:pt idx="6203">
                  <c:v>0.38104376157407405</c:v>
                </c:pt>
                <c:pt idx="6204">
                  <c:v>0.38104972222222222</c:v>
                </c:pt>
                <c:pt idx="6205">
                  <c:v>0.38105587962962967</c:v>
                </c:pt>
                <c:pt idx="6206">
                  <c:v>0.38106202546296292</c:v>
                </c:pt>
                <c:pt idx="6207">
                  <c:v>0.38106817129629628</c:v>
                </c:pt>
                <c:pt idx="6208">
                  <c:v>0.38107667824074071</c:v>
                </c:pt>
                <c:pt idx="6209">
                  <c:v>0.38108318287037041</c:v>
                </c:pt>
                <c:pt idx="6210">
                  <c:v>0.38108915509259256</c:v>
                </c:pt>
                <c:pt idx="6211">
                  <c:v>0.38109561342592596</c:v>
                </c:pt>
                <c:pt idx="6212">
                  <c:v>0.38110175925925921</c:v>
                </c:pt>
                <c:pt idx="6213">
                  <c:v>0.38110827546296294</c:v>
                </c:pt>
                <c:pt idx="6214">
                  <c:v>0.3811144212962963</c:v>
                </c:pt>
                <c:pt idx="6215">
                  <c:v>0.38112075231481479</c:v>
                </c:pt>
                <c:pt idx="6216">
                  <c:v>0.38112672453703705</c:v>
                </c:pt>
                <c:pt idx="6217">
                  <c:v>0.38113287037037041</c:v>
                </c:pt>
                <c:pt idx="6218">
                  <c:v>0.38113901620370366</c:v>
                </c:pt>
                <c:pt idx="6219">
                  <c:v>0.38114498842592592</c:v>
                </c:pt>
                <c:pt idx="6220">
                  <c:v>0.38115113425925928</c:v>
                </c:pt>
                <c:pt idx="6221">
                  <c:v>0.38115710648148143</c:v>
                </c:pt>
                <c:pt idx="6222">
                  <c:v>0.38116306712962961</c:v>
                </c:pt>
                <c:pt idx="6223">
                  <c:v>0.38116922453703705</c:v>
                </c:pt>
                <c:pt idx="6224">
                  <c:v>0.38117537037037036</c:v>
                </c:pt>
                <c:pt idx="6225">
                  <c:v>0.38118314814814819</c:v>
                </c:pt>
                <c:pt idx="6226">
                  <c:v>0.38118890046296294</c:v>
                </c:pt>
                <c:pt idx="6227">
                  <c:v>0.3811950462962963</c:v>
                </c:pt>
                <c:pt idx="6228">
                  <c:v>0.38120101851851856</c:v>
                </c:pt>
                <c:pt idx="6229">
                  <c:v>0.38120716435185181</c:v>
                </c:pt>
                <c:pt idx="6230">
                  <c:v>0.38121332175925926</c:v>
                </c:pt>
                <c:pt idx="6231">
                  <c:v>0.38121928240740743</c:v>
                </c:pt>
                <c:pt idx="6232">
                  <c:v>0.38122542824074074</c:v>
                </c:pt>
                <c:pt idx="6233">
                  <c:v>0.38123158564814813</c:v>
                </c:pt>
                <c:pt idx="6234">
                  <c:v>0.3812375462962963</c:v>
                </c:pt>
                <c:pt idx="6235">
                  <c:v>0.3812437037037037</c:v>
                </c:pt>
                <c:pt idx="6236">
                  <c:v>0.38124984953703706</c:v>
                </c:pt>
                <c:pt idx="6237">
                  <c:v>0.38125581018518523</c:v>
                </c:pt>
                <c:pt idx="6238">
                  <c:v>0.38126196759259257</c:v>
                </c:pt>
                <c:pt idx="6239">
                  <c:v>0.38126829861111111</c:v>
                </c:pt>
                <c:pt idx="6240">
                  <c:v>0.38127444444444447</c:v>
                </c:pt>
                <c:pt idx="6241">
                  <c:v>0.38128239583333334</c:v>
                </c:pt>
                <c:pt idx="6242">
                  <c:v>0.38128855324074079</c:v>
                </c:pt>
                <c:pt idx="6243">
                  <c:v>0.38129469907407404</c:v>
                </c:pt>
                <c:pt idx="6244">
                  <c:v>0.3813008449074074</c:v>
                </c:pt>
                <c:pt idx="6245">
                  <c:v>0.38130700231481485</c:v>
                </c:pt>
                <c:pt idx="6246">
                  <c:v>0.38131296296296296</c:v>
                </c:pt>
                <c:pt idx="6247">
                  <c:v>0.38131910879629632</c:v>
                </c:pt>
                <c:pt idx="6248">
                  <c:v>0.38132526620370372</c:v>
                </c:pt>
                <c:pt idx="6249">
                  <c:v>0.38133122685185183</c:v>
                </c:pt>
                <c:pt idx="6250">
                  <c:v>0.38133738425925928</c:v>
                </c:pt>
                <c:pt idx="6251">
                  <c:v>0.38134353009259264</c:v>
                </c:pt>
                <c:pt idx="6252">
                  <c:v>0.38134950231481479</c:v>
                </c:pt>
                <c:pt idx="6253">
                  <c:v>0.38135564814814815</c:v>
                </c:pt>
                <c:pt idx="6254">
                  <c:v>0.38136179398148151</c:v>
                </c:pt>
                <c:pt idx="6255">
                  <c:v>0.38136776620370366</c:v>
                </c:pt>
                <c:pt idx="6256">
                  <c:v>0.38137391203703702</c:v>
                </c:pt>
                <c:pt idx="6257">
                  <c:v>0.38138005787037038</c:v>
                </c:pt>
                <c:pt idx="6258">
                  <c:v>0.38138783564814815</c:v>
                </c:pt>
                <c:pt idx="6259">
                  <c:v>0.38139398148148151</c:v>
                </c:pt>
                <c:pt idx="6260">
                  <c:v>0.38140013888888885</c:v>
                </c:pt>
                <c:pt idx="6261">
                  <c:v>0.38140609953703702</c:v>
                </c:pt>
                <c:pt idx="6262">
                  <c:v>0.38141225694444447</c:v>
                </c:pt>
                <c:pt idx="6263">
                  <c:v>0.38141840277777778</c:v>
                </c:pt>
                <c:pt idx="6264">
                  <c:v>0.38142437499999998</c:v>
                </c:pt>
                <c:pt idx="6265">
                  <c:v>0.38143052083333334</c:v>
                </c:pt>
                <c:pt idx="6266">
                  <c:v>0.38143666666666665</c:v>
                </c:pt>
                <c:pt idx="6267">
                  <c:v>0.38144263888888891</c:v>
                </c:pt>
                <c:pt idx="6268">
                  <c:v>0.38144914351851855</c:v>
                </c:pt>
                <c:pt idx="6269">
                  <c:v>0.38145547453703704</c:v>
                </c:pt>
                <c:pt idx="6270">
                  <c:v>0.38146144675925925</c:v>
                </c:pt>
                <c:pt idx="6271">
                  <c:v>0.38146759259259261</c:v>
                </c:pt>
                <c:pt idx="6272">
                  <c:v>0.38147375</c:v>
                </c:pt>
                <c:pt idx="6273">
                  <c:v>0.38147971064814817</c:v>
                </c:pt>
                <c:pt idx="6274">
                  <c:v>0.38148767361111108</c:v>
                </c:pt>
                <c:pt idx="6275">
                  <c:v>0.38149363425925925</c:v>
                </c:pt>
                <c:pt idx="6276">
                  <c:v>0.38149960648148151</c:v>
                </c:pt>
                <c:pt idx="6277">
                  <c:v>0.38150575231481482</c:v>
                </c:pt>
                <c:pt idx="6278">
                  <c:v>0.38151190972222221</c:v>
                </c:pt>
                <c:pt idx="6279">
                  <c:v>0.38151787037037038</c:v>
                </c:pt>
                <c:pt idx="6280">
                  <c:v>0.38152408564814816</c:v>
                </c:pt>
                <c:pt idx="6281">
                  <c:v>0.38153041666666665</c:v>
                </c:pt>
                <c:pt idx="6282">
                  <c:v>0.38153642361111112</c:v>
                </c:pt>
                <c:pt idx="6283">
                  <c:v>0.38154275462962967</c:v>
                </c:pt>
                <c:pt idx="6284">
                  <c:v>0.381548912037037</c:v>
                </c:pt>
                <c:pt idx="6285">
                  <c:v>0.38155505787037036</c:v>
                </c:pt>
                <c:pt idx="6286">
                  <c:v>0.3815609606481481</c:v>
                </c:pt>
                <c:pt idx="6287">
                  <c:v>0.38156711805555554</c:v>
                </c:pt>
                <c:pt idx="6288">
                  <c:v>0.38157307870370372</c:v>
                </c:pt>
                <c:pt idx="6289">
                  <c:v>0.38157940972222221</c:v>
                </c:pt>
                <c:pt idx="6290">
                  <c:v>0.38158555555555557</c:v>
                </c:pt>
                <c:pt idx="6291">
                  <c:v>0.38159333333333328</c:v>
                </c:pt>
                <c:pt idx="6292">
                  <c:v>0.38159949074074073</c:v>
                </c:pt>
                <c:pt idx="6293">
                  <c:v>0.38160563657407409</c:v>
                </c:pt>
                <c:pt idx="6294">
                  <c:v>0.38161159722222221</c:v>
                </c:pt>
                <c:pt idx="6295">
                  <c:v>0.38161792824074076</c:v>
                </c:pt>
                <c:pt idx="6296">
                  <c:v>0.3816242592592593</c:v>
                </c:pt>
                <c:pt idx="6297">
                  <c:v>0.38163026620370372</c:v>
                </c:pt>
                <c:pt idx="6298">
                  <c:v>0.38163604166666665</c:v>
                </c:pt>
                <c:pt idx="6299">
                  <c:v>0.38164218750000001</c:v>
                </c:pt>
                <c:pt idx="6300">
                  <c:v>0.38164834490740746</c:v>
                </c:pt>
                <c:pt idx="6301">
                  <c:v>0.38165444444444446</c:v>
                </c:pt>
                <c:pt idx="6302">
                  <c:v>0.38166075231481483</c:v>
                </c:pt>
                <c:pt idx="6303">
                  <c:v>0.38166662037037041</c:v>
                </c:pt>
                <c:pt idx="6304">
                  <c:v>0.38167276620370366</c:v>
                </c:pt>
                <c:pt idx="6305">
                  <c:v>0.38167891203703702</c:v>
                </c:pt>
                <c:pt idx="6306">
                  <c:v>0.38168483796296293</c:v>
                </c:pt>
                <c:pt idx="6307">
                  <c:v>0.38169278935185186</c:v>
                </c:pt>
                <c:pt idx="6308">
                  <c:v>0.38169893518518516</c:v>
                </c:pt>
                <c:pt idx="6309">
                  <c:v>0.38170491898148146</c:v>
                </c:pt>
                <c:pt idx="6310">
                  <c:v>0.38171106481481482</c:v>
                </c:pt>
                <c:pt idx="6311">
                  <c:v>0.38171739583333331</c:v>
                </c:pt>
                <c:pt idx="6312">
                  <c:v>0.38172372685185185</c:v>
                </c:pt>
                <c:pt idx="6313">
                  <c:v>0.38172969907407411</c:v>
                </c:pt>
                <c:pt idx="6314">
                  <c:v>0.38173584490740736</c:v>
                </c:pt>
                <c:pt idx="6315">
                  <c:v>0.38174181712962962</c:v>
                </c:pt>
                <c:pt idx="6316">
                  <c:v>0.38174796296296298</c:v>
                </c:pt>
                <c:pt idx="6317">
                  <c:v>0.38175410879629629</c:v>
                </c:pt>
                <c:pt idx="6318">
                  <c:v>0.38176025462962965</c:v>
                </c:pt>
                <c:pt idx="6319">
                  <c:v>0.38176658564814819</c:v>
                </c:pt>
                <c:pt idx="6320">
                  <c:v>0.38177274305555553</c:v>
                </c:pt>
                <c:pt idx="6321">
                  <c:v>0.38177888888888889</c:v>
                </c:pt>
                <c:pt idx="6322">
                  <c:v>0.38178539351851853</c:v>
                </c:pt>
                <c:pt idx="6323">
                  <c:v>0.38179155092592593</c:v>
                </c:pt>
                <c:pt idx="6324">
                  <c:v>0.3817995023148148</c:v>
                </c:pt>
                <c:pt idx="6325">
                  <c:v>0.38180564814814816</c:v>
                </c:pt>
                <c:pt idx="6326">
                  <c:v>0.3818119791666667</c:v>
                </c:pt>
                <c:pt idx="6327">
                  <c:v>0.38181831018518514</c:v>
                </c:pt>
                <c:pt idx="6328">
                  <c:v>0.38182446759259259</c:v>
                </c:pt>
                <c:pt idx="6329">
                  <c:v>0.38183061342592595</c:v>
                </c:pt>
                <c:pt idx="6330">
                  <c:v>0.38183657407407406</c:v>
                </c:pt>
                <c:pt idx="6331">
                  <c:v>0.38184273148148146</c:v>
                </c:pt>
                <c:pt idx="6332">
                  <c:v>0.38184887731481482</c:v>
                </c:pt>
                <c:pt idx="6333">
                  <c:v>0.38185484953703702</c:v>
                </c:pt>
                <c:pt idx="6334">
                  <c:v>0.38186099537037038</c:v>
                </c:pt>
                <c:pt idx="6335">
                  <c:v>0.38186714120370374</c:v>
                </c:pt>
                <c:pt idx="6336">
                  <c:v>0.38187311342592589</c:v>
                </c:pt>
                <c:pt idx="6337">
                  <c:v>0.38187925925925925</c:v>
                </c:pt>
                <c:pt idx="6338">
                  <c:v>0.38188540509259261</c:v>
                </c:pt>
                <c:pt idx="6339">
                  <c:v>0.38189137731481476</c:v>
                </c:pt>
                <c:pt idx="6340">
                  <c:v>0.38189934027777778</c:v>
                </c:pt>
                <c:pt idx="6341">
                  <c:v>0.38190548611111108</c:v>
                </c:pt>
                <c:pt idx="6342">
                  <c:v>0.38191163194444444</c:v>
                </c:pt>
                <c:pt idx="6343">
                  <c:v>0.38191778935185189</c:v>
                </c:pt>
                <c:pt idx="6344">
                  <c:v>0.38192393518518514</c:v>
                </c:pt>
                <c:pt idx="6345">
                  <c:v>0.38193026620370368</c:v>
                </c:pt>
                <c:pt idx="6346">
                  <c:v>0.3819365856481482</c:v>
                </c:pt>
                <c:pt idx="6347">
                  <c:v>0.38194291666666663</c:v>
                </c:pt>
                <c:pt idx="6348">
                  <c:v>0.38194924768518518</c:v>
                </c:pt>
                <c:pt idx="6349">
                  <c:v>0.38195576388888886</c:v>
                </c:pt>
                <c:pt idx="6350">
                  <c:v>0.3819620949074074</c:v>
                </c:pt>
                <c:pt idx="6351">
                  <c:v>0.38196805555555557</c:v>
                </c:pt>
                <c:pt idx="6352">
                  <c:v>0.38197421296296291</c:v>
                </c:pt>
                <c:pt idx="6353">
                  <c:v>0.38198035879629627</c:v>
                </c:pt>
                <c:pt idx="6354">
                  <c:v>0.38198633101851853</c:v>
                </c:pt>
                <c:pt idx="6355">
                  <c:v>0.38199247685185184</c:v>
                </c:pt>
                <c:pt idx="6356">
                  <c:v>0.38200042824074076</c:v>
                </c:pt>
                <c:pt idx="6357">
                  <c:v>0.38200640046296291</c:v>
                </c:pt>
                <c:pt idx="6358">
                  <c:v>0.38201237268518518</c:v>
                </c:pt>
                <c:pt idx="6359">
                  <c:v>0.38201851851851854</c:v>
                </c:pt>
                <c:pt idx="6360">
                  <c:v>0.38202435185185185</c:v>
                </c:pt>
                <c:pt idx="6361">
                  <c:v>0.38203032407407406</c:v>
                </c:pt>
                <c:pt idx="6362">
                  <c:v>0.3820366550925926</c:v>
                </c:pt>
                <c:pt idx="6363">
                  <c:v>0.38204280092592596</c:v>
                </c:pt>
                <c:pt idx="6364">
                  <c:v>0.38204894675925921</c:v>
                </c:pt>
                <c:pt idx="6365">
                  <c:v>0.38205491898148147</c:v>
                </c:pt>
                <c:pt idx="6366">
                  <c:v>0.38206106481481483</c:v>
                </c:pt>
                <c:pt idx="6367">
                  <c:v>0.38206739583333332</c:v>
                </c:pt>
                <c:pt idx="6368">
                  <c:v>0.38207355324074072</c:v>
                </c:pt>
                <c:pt idx="6369">
                  <c:v>0.38207951388888889</c:v>
                </c:pt>
                <c:pt idx="6370">
                  <c:v>0.38208565972222219</c:v>
                </c:pt>
                <c:pt idx="6371">
                  <c:v>0.38209348379629632</c:v>
                </c:pt>
                <c:pt idx="6372">
                  <c:v>0.38209944444444449</c:v>
                </c:pt>
                <c:pt idx="6373">
                  <c:v>0.38210560185185183</c:v>
                </c:pt>
                <c:pt idx="6374">
                  <c:v>0.38211174768518519</c:v>
                </c:pt>
                <c:pt idx="6375">
                  <c:v>0.38211807870370373</c:v>
                </c:pt>
                <c:pt idx="6376">
                  <c:v>0.38212422453703704</c:v>
                </c:pt>
                <c:pt idx="6377">
                  <c:v>0.3821303703703704</c:v>
                </c:pt>
                <c:pt idx="6378">
                  <c:v>0.38213652777777779</c:v>
                </c:pt>
                <c:pt idx="6379">
                  <c:v>0.38214267361111109</c:v>
                </c:pt>
                <c:pt idx="6380">
                  <c:v>0.38214864583333336</c:v>
                </c:pt>
                <c:pt idx="6381">
                  <c:v>0.38215479166666672</c:v>
                </c:pt>
                <c:pt idx="6382">
                  <c:v>0.38216082175925931</c:v>
                </c:pt>
                <c:pt idx="6383">
                  <c:v>0.38216696759259255</c:v>
                </c:pt>
                <c:pt idx="6384">
                  <c:v>0.38217293981481482</c:v>
                </c:pt>
                <c:pt idx="6385">
                  <c:v>0.38217902777777774</c:v>
                </c:pt>
                <c:pt idx="6386">
                  <c:v>0.38218685185185186</c:v>
                </c:pt>
                <c:pt idx="6387">
                  <c:v>0.38219299768518522</c:v>
                </c:pt>
                <c:pt idx="6388">
                  <c:v>0.38219896990740737</c:v>
                </c:pt>
                <c:pt idx="6389">
                  <c:v>0.38220530092592592</c:v>
                </c:pt>
                <c:pt idx="6390">
                  <c:v>0.38221163194444446</c:v>
                </c:pt>
                <c:pt idx="6391">
                  <c:v>0.38221795138888887</c:v>
                </c:pt>
                <c:pt idx="6392">
                  <c:v>0.38222428240740741</c:v>
                </c:pt>
                <c:pt idx="6393">
                  <c:v>0.3822304398148148</c:v>
                </c:pt>
                <c:pt idx="6394">
                  <c:v>0.38223677083333335</c:v>
                </c:pt>
                <c:pt idx="6395">
                  <c:v>0.38224309027777781</c:v>
                </c:pt>
                <c:pt idx="6396">
                  <c:v>0.3822494212962963</c:v>
                </c:pt>
                <c:pt idx="6397">
                  <c:v>0.38225557870370369</c:v>
                </c:pt>
                <c:pt idx="6398">
                  <c:v>0.38226153935185186</c:v>
                </c:pt>
                <c:pt idx="6399">
                  <c:v>0.38226769675925926</c:v>
                </c:pt>
                <c:pt idx="6400">
                  <c:v>0.38227384259259262</c:v>
                </c:pt>
                <c:pt idx="6401">
                  <c:v>0.38228162037037033</c:v>
                </c:pt>
                <c:pt idx="6402">
                  <c:v>0.38228758101851851</c:v>
                </c:pt>
                <c:pt idx="6403">
                  <c:v>0.38229373842592596</c:v>
                </c:pt>
                <c:pt idx="6404">
                  <c:v>0.38229969907407407</c:v>
                </c:pt>
                <c:pt idx="6405">
                  <c:v>0.38230585648148147</c:v>
                </c:pt>
                <c:pt idx="6406">
                  <c:v>0.38231200231481482</c:v>
                </c:pt>
                <c:pt idx="6407">
                  <c:v>0.38231796296296294</c:v>
                </c:pt>
                <c:pt idx="6408">
                  <c:v>0.382323900462963</c:v>
                </c:pt>
                <c:pt idx="6409">
                  <c:v>0.38232984953703703</c:v>
                </c:pt>
                <c:pt idx="6410">
                  <c:v>0.38233599537037039</c:v>
                </c:pt>
                <c:pt idx="6411">
                  <c:v>0.38234196759259259</c:v>
                </c:pt>
                <c:pt idx="6412">
                  <c:v>0.38234770833333331</c:v>
                </c:pt>
                <c:pt idx="6413">
                  <c:v>0.38235376157407402</c:v>
                </c:pt>
                <c:pt idx="6414">
                  <c:v>0.38235973379629629</c:v>
                </c:pt>
                <c:pt idx="6415">
                  <c:v>0.38236569444444446</c:v>
                </c:pt>
                <c:pt idx="6416">
                  <c:v>0.38237329861111108</c:v>
                </c:pt>
                <c:pt idx="6417">
                  <c:v>0.38237925925925925</c:v>
                </c:pt>
                <c:pt idx="6418">
                  <c:v>0.38238523148148151</c:v>
                </c:pt>
                <c:pt idx="6419">
                  <c:v>0.38239120370370366</c:v>
                </c:pt>
                <c:pt idx="6420">
                  <c:v>0.38239734953703702</c:v>
                </c:pt>
                <c:pt idx="6421">
                  <c:v>0.38240349537037038</c:v>
                </c:pt>
                <c:pt idx="6422">
                  <c:v>0.38240964120370369</c:v>
                </c:pt>
                <c:pt idx="6423">
                  <c:v>0.38241578703703705</c:v>
                </c:pt>
                <c:pt idx="6424">
                  <c:v>0.38242175925925931</c:v>
                </c:pt>
                <c:pt idx="6425">
                  <c:v>0.38242791666666665</c:v>
                </c:pt>
                <c:pt idx="6426">
                  <c:v>0.38243387731481482</c:v>
                </c:pt>
                <c:pt idx="6427">
                  <c:v>0.38243984953703708</c:v>
                </c:pt>
                <c:pt idx="6428">
                  <c:v>0.38244599537037033</c:v>
                </c:pt>
                <c:pt idx="6429">
                  <c:v>0.38245196759259259</c:v>
                </c:pt>
                <c:pt idx="6430">
                  <c:v>0.38245991898148146</c:v>
                </c:pt>
                <c:pt idx="6431">
                  <c:v>0.38246589120370372</c:v>
                </c:pt>
                <c:pt idx="6432">
                  <c:v>0.38247203703703708</c:v>
                </c:pt>
                <c:pt idx="6433">
                  <c:v>0.38247818287037033</c:v>
                </c:pt>
                <c:pt idx="6434">
                  <c:v>0.38248434027777778</c:v>
                </c:pt>
                <c:pt idx="6435">
                  <c:v>0.38249030092592595</c:v>
                </c:pt>
                <c:pt idx="6436">
                  <c:v>0.38249645833333329</c:v>
                </c:pt>
                <c:pt idx="6437">
                  <c:v>0.38250260416666665</c:v>
                </c:pt>
                <c:pt idx="6438">
                  <c:v>0.38250869212962962</c:v>
                </c:pt>
                <c:pt idx="6439">
                  <c:v>0.38251466435185183</c:v>
                </c:pt>
                <c:pt idx="6440">
                  <c:v>0.38252085648148149</c:v>
                </c:pt>
                <c:pt idx="6441">
                  <c:v>0.38252701388888893</c:v>
                </c:pt>
                <c:pt idx="6442">
                  <c:v>0.38253334490740737</c:v>
                </c:pt>
                <c:pt idx="6443">
                  <c:v>0.38253930555555554</c:v>
                </c:pt>
                <c:pt idx="6444">
                  <c:v>0.3825454513888889</c:v>
                </c:pt>
                <c:pt idx="6445">
                  <c:v>0.38255341435185186</c:v>
                </c:pt>
                <c:pt idx="6446">
                  <c:v>0.38255938657407412</c:v>
                </c:pt>
                <c:pt idx="6447">
                  <c:v>0.38256534722222219</c:v>
                </c:pt>
                <c:pt idx="6448">
                  <c:v>0.38257167824074073</c:v>
                </c:pt>
                <c:pt idx="6449">
                  <c:v>0.38257782407407409</c:v>
                </c:pt>
                <c:pt idx="6450">
                  <c:v>0.38258398148148148</c:v>
                </c:pt>
                <c:pt idx="6451">
                  <c:v>0.38259012731481484</c:v>
                </c:pt>
                <c:pt idx="6452">
                  <c:v>0.38259609953703705</c:v>
                </c:pt>
                <c:pt idx="6453">
                  <c:v>0.38260224537037035</c:v>
                </c:pt>
                <c:pt idx="6454">
                  <c:v>0.38260839120370371</c:v>
                </c:pt>
                <c:pt idx="6455">
                  <c:v>0.38261417824074079</c:v>
                </c:pt>
                <c:pt idx="6456">
                  <c:v>0.38262043981481481</c:v>
                </c:pt>
                <c:pt idx="6457">
                  <c:v>0.38262641203703707</c:v>
                </c:pt>
                <c:pt idx="6458">
                  <c:v>0.38263238425925922</c:v>
                </c:pt>
                <c:pt idx="6459">
                  <c:v>0.38263817129629629</c:v>
                </c:pt>
                <c:pt idx="6460">
                  <c:v>0.38264612268518516</c:v>
                </c:pt>
                <c:pt idx="6461">
                  <c:v>0.38265209490740743</c:v>
                </c:pt>
                <c:pt idx="6462">
                  <c:v>0.38265806712962963</c:v>
                </c:pt>
                <c:pt idx="6463">
                  <c:v>0.38266438657407403</c:v>
                </c:pt>
                <c:pt idx="6464">
                  <c:v>0.38267054398148148</c:v>
                </c:pt>
                <c:pt idx="6465">
                  <c:v>0.38267674768518517</c:v>
                </c:pt>
                <c:pt idx="6466">
                  <c:v>0.38268270833333334</c:v>
                </c:pt>
                <c:pt idx="6467">
                  <c:v>0.38268886574074074</c:v>
                </c:pt>
                <c:pt idx="6468">
                  <c:v>0.38269486111111112</c:v>
                </c:pt>
                <c:pt idx="6469">
                  <c:v>0.38270100694444448</c:v>
                </c:pt>
                <c:pt idx="6470">
                  <c:v>0.38270697916666668</c:v>
                </c:pt>
                <c:pt idx="6471">
                  <c:v>0.38271312499999999</c:v>
                </c:pt>
                <c:pt idx="6472">
                  <c:v>0.38271913194444446</c:v>
                </c:pt>
                <c:pt idx="6473">
                  <c:v>0.38272527777777782</c:v>
                </c:pt>
                <c:pt idx="6474">
                  <c:v>0.38273124999999997</c:v>
                </c:pt>
                <c:pt idx="6475">
                  <c:v>0.38273901620370371</c:v>
                </c:pt>
                <c:pt idx="6476">
                  <c:v>0.3827451736111111</c:v>
                </c:pt>
                <c:pt idx="6477">
                  <c:v>0.38275114583333331</c:v>
                </c:pt>
                <c:pt idx="6478">
                  <c:v>0.38275710648148148</c:v>
                </c:pt>
                <c:pt idx="6479">
                  <c:v>0.38276325231481478</c:v>
                </c:pt>
                <c:pt idx="6480">
                  <c:v>0.38276940972222223</c:v>
                </c:pt>
                <c:pt idx="6481">
                  <c:v>0.38277555555555559</c:v>
                </c:pt>
                <c:pt idx="6482">
                  <c:v>0.38278152777777774</c:v>
                </c:pt>
                <c:pt idx="6483">
                  <c:v>0.3827876736111111</c:v>
                </c:pt>
                <c:pt idx="6484">
                  <c:v>0.38279381944444446</c:v>
                </c:pt>
                <c:pt idx="6485">
                  <c:v>0.38279996527777777</c:v>
                </c:pt>
                <c:pt idx="6486">
                  <c:v>0.38280593749999997</c:v>
                </c:pt>
                <c:pt idx="6487">
                  <c:v>0.38281208333333333</c:v>
                </c:pt>
                <c:pt idx="6488">
                  <c:v>0.38281805555555559</c:v>
                </c:pt>
                <c:pt idx="6489">
                  <c:v>0.38282600694444446</c:v>
                </c:pt>
                <c:pt idx="6490">
                  <c:v>0.38283197916666661</c:v>
                </c:pt>
                <c:pt idx="6491">
                  <c:v>0.38283812499999997</c:v>
                </c:pt>
                <c:pt idx="6492">
                  <c:v>0.38284428240740742</c:v>
                </c:pt>
                <c:pt idx="6493">
                  <c:v>0.38285042824074073</c:v>
                </c:pt>
                <c:pt idx="6494">
                  <c:v>0.38285657407407409</c:v>
                </c:pt>
                <c:pt idx="6495">
                  <c:v>0.38286254629629629</c:v>
                </c:pt>
                <c:pt idx="6496">
                  <c:v>0.3828686921296296</c:v>
                </c:pt>
                <c:pt idx="6497">
                  <c:v>0.38287502314814814</c:v>
                </c:pt>
                <c:pt idx="6498">
                  <c:v>0.3828809953703704</c:v>
                </c:pt>
                <c:pt idx="6499">
                  <c:v>0.38288695601851847</c:v>
                </c:pt>
                <c:pt idx="6500">
                  <c:v>0.38289311342592591</c:v>
                </c:pt>
                <c:pt idx="6501">
                  <c:v>0.38289925925925927</c:v>
                </c:pt>
                <c:pt idx="6502">
                  <c:v>0.38290540509259258</c:v>
                </c:pt>
                <c:pt idx="6503">
                  <c:v>0.38291137731481478</c:v>
                </c:pt>
                <c:pt idx="6504">
                  <c:v>0.38291932870370365</c:v>
                </c:pt>
                <c:pt idx="6505">
                  <c:v>0.38292511574074073</c:v>
                </c:pt>
                <c:pt idx="6506">
                  <c:v>0.38293127314814818</c:v>
                </c:pt>
                <c:pt idx="6507">
                  <c:v>0.38293726851851856</c:v>
                </c:pt>
                <c:pt idx="6508">
                  <c:v>0.38294343749999998</c:v>
                </c:pt>
                <c:pt idx="6509">
                  <c:v>0.38294939814814816</c:v>
                </c:pt>
                <c:pt idx="6510">
                  <c:v>0.38295555555555555</c:v>
                </c:pt>
                <c:pt idx="6511">
                  <c:v>0.38296170138888885</c:v>
                </c:pt>
                <c:pt idx="6512">
                  <c:v>0.38296784722222221</c:v>
                </c:pt>
                <c:pt idx="6513">
                  <c:v>0.38297381944444447</c:v>
                </c:pt>
                <c:pt idx="6514">
                  <c:v>0.38297996527777772</c:v>
                </c:pt>
                <c:pt idx="6515">
                  <c:v>0.38298593749999998</c:v>
                </c:pt>
                <c:pt idx="6516">
                  <c:v>0.38299190972222225</c:v>
                </c:pt>
                <c:pt idx="6517">
                  <c:v>0.38299750000000005</c:v>
                </c:pt>
                <c:pt idx="6518">
                  <c:v>0.38300364583333329</c:v>
                </c:pt>
                <c:pt idx="6519">
                  <c:v>0.3830107523148148</c:v>
                </c:pt>
                <c:pt idx="6520">
                  <c:v>0.38301689814814815</c:v>
                </c:pt>
                <c:pt idx="6521">
                  <c:v>0.38302285879629627</c:v>
                </c:pt>
                <c:pt idx="6522">
                  <c:v>0.38302901620370372</c:v>
                </c:pt>
                <c:pt idx="6523">
                  <c:v>0.38303487268518516</c:v>
                </c:pt>
                <c:pt idx="6524">
                  <c:v>0.38304083333333333</c:v>
                </c:pt>
                <c:pt idx="6525">
                  <c:v>0.38304668981481482</c:v>
                </c:pt>
                <c:pt idx="6526">
                  <c:v>0.38305283564814818</c:v>
                </c:pt>
                <c:pt idx="6527">
                  <c:v>0.38305880787037033</c:v>
                </c:pt>
                <c:pt idx="6528">
                  <c:v>0.38306495370370369</c:v>
                </c:pt>
                <c:pt idx="6529">
                  <c:v>0.38307092592592595</c:v>
                </c:pt>
                <c:pt idx="6530">
                  <c:v>0.38307707175925926</c:v>
                </c:pt>
                <c:pt idx="6531">
                  <c:v>0.38308322916666665</c:v>
                </c:pt>
                <c:pt idx="6532">
                  <c:v>0.38308937500000001</c:v>
                </c:pt>
                <c:pt idx="6533">
                  <c:v>0.38309552083333331</c:v>
                </c:pt>
                <c:pt idx="6534">
                  <c:v>0.38310311342592596</c:v>
                </c:pt>
                <c:pt idx="6535">
                  <c:v>0.38310927083333329</c:v>
                </c:pt>
                <c:pt idx="6536">
                  <c:v>0.38311541666666665</c:v>
                </c:pt>
                <c:pt idx="6537">
                  <c:v>0.38312120370370373</c:v>
                </c:pt>
                <c:pt idx="6538">
                  <c:v>0.38312734953703703</c:v>
                </c:pt>
                <c:pt idx="6539">
                  <c:v>0.38313332175925924</c:v>
                </c:pt>
                <c:pt idx="6540">
                  <c:v>0.3831392939814815</c:v>
                </c:pt>
                <c:pt idx="6541">
                  <c:v>0.38314508101851857</c:v>
                </c:pt>
                <c:pt idx="6542">
                  <c:v>0.38315125</c:v>
                </c:pt>
                <c:pt idx="6543">
                  <c:v>0.3831572222222222</c:v>
                </c:pt>
                <c:pt idx="6544">
                  <c:v>0.38316355324074075</c:v>
                </c:pt>
                <c:pt idx="6545">
                  <c:v>0.38316946759259257</c:v>
                </c:pt>
                <c:pt idx="6546">
                  <c:v>0.38317579861111112</c:v>
                </c:pt>
                <c:pt idx="6547">
                  <c:v>0.38318194444444442</c:v>
                </c:pt>
                <c:pt idx="6548">
                  <c:v>0.38318809027777778</c:v>
                </c:pt>
                <c:pt idx="6549">
                  <c:v>0.38319586805555556</c:v>
                </c:pt>
                <c:pt idx="6550">
                  <c:v>0.38320184027777776</c:v>
                </c:pt>
                <c:pt idx="6551">
                  <c:v>0.38320781250000002</c:v>
                </c:pt>
                <c:pt idx="6552">
                  <c:v>0.38321359953703699</c:v>
                </c:pt>
                <c:pt idx="6553">
                  <c:v>0.38321974537037035</c:v>
                </c:pt>
                <c:pt idx="6554">
                  <c:v>0.3832256828703704</c:v>
                </c:pt>
                <c:pt idx="6555">
                  <c:v>0.38323184027777774</c:v>
                </c:pt>
                <c:pt idx="6556">
                  <c:v>0.38323762731481481</c:v>
                </c:pt>
                <c:pt idx="6557">
                  <c:v>0.38324377314814817</c:v>
                </c:pt>
                <c:pt idx="6558">
                  <c:v>0.3832495486111111</c:v>
                </c:pt>
                <c:pt idx="6559">
                  <c:v>0.38325552083333331</c:v>
                </c:pt>
                <c:pt idx="6560">
                  <c:v>0.38326130787037038</c:v>
                </c:pt>
                <c:pt idx="6561">
                  <c:v>0.38326745370370369</c:v>
                </c:pt>
                <c:pt idx="6562">
                  <c:v>0.38327342592592589</c:v>
                </c:pt>
                <c:pt idx="6563">
                  <c:v>0.38328119212962958</c:v>
                </c:pt>
                <c:pt idx="6564">
                  <c:v>0.38328699074074074</c:v>
                </c:pt>
                <c:pt idx="6565">
                  <c:v>0.3832931365740741</c:v>
                </c:pt>
                <c:pt idx="6566">
                  <c:v>0.38329928240740746</c:v>
                </c:pt>
                <c:pt idx="6567">
                  <c:v>0.38330525462962961</c:v>
                </c:pt>
                <c:pt idx="6568">
                  <c:v>0.38331104166666669</c:v>
                </c:pt>
                <c:pt idx="6569">
                  <c:v>0.38331718750000005</c:v>
                </c:pt>
                <c:pt idx="6570">
                  <c:v>0.3833231597222222</c:v>
                </c:pt>
                <c:pt idx="6571">
                  <c:v>0.38332912037037037</c:v>
                </c:pt>
                <c:pt idx="6572">
                  <c:v>0.38333509259259263</c:v>
                </c:pt>
                <c:pt idx="6573">
                  <c:v>0.38334123842592588</c:v>
                </c:pt>
                <c:pt idx="6574">
                  <c:v>0.38334738425925924</c:v>
                </c:pt>
                <c:pt idx="6575">
                  <c:v>0.38335354166666669</c:v>
                </c:pt>
                <c:pt idx="6576">
                  <c:v>0.3833595023148148</c:v>
                </c:pt>
                <c:pt idx="6577">
                  <c:v>0.3833656597222222</c:v>
                </c:pt>
                <c:pt idx="6578">
                  <c:v>0.38337361111111107</c:v>
                </c:pt>
                <c:pt idx="6579">
                  <c:v>0.38337958333333333</c:v>
                </c:pt>
                <c:pt idx="6580">
                  <c:v>0.3833855439814815</c:v>
                </c:pt>
                <c:pt idx="6581">
                  <c:v>0.38339187499999999</c:v>
                </c:pt>
                <c:pt idx="6582">
                  <c:v>0.38339803240740739</c:v>
                </c:pt>
                <c:pt idx="6583">
                  <c:v>0.38340417824074075</c:v>
                </c:pt>
                <c:pt idx="6584">
                  <c:v>0.38341015046296295</c:v>
                </c:pt>
                <c:pt idx="6585">
                  <c:v>0.38341629629629631</c:v>
                </c:pt>
                <c:pt idx="6586">
                  <c:v>0.38342244212962967</c:v>
                </c:pt>
                <c:pt idx="6587">
                  <c:v>0.38342877314814811</c:v>
                </c:pt>
                <c:pt idx="6588">
                  <c:v>0.38343474537037037</c:v>
                </c:pt>
                <c:pt idx="6589">
                  <c:v>0.38344089120370373</c:v>
                </c:pt>
                <c:pt idx="6590">
                  <c:v>0.38344703703703703</c:v>
                </c:pt>
                <c:pt idx="6591">
                  <c:v>0.38345318287037039</c:v>
                </c:pt>
                <c:pt idx="6592">
                  <c:v>0.3834589814814815</c:v>
                </c:pt>
                <c:pt idx="6593">
                  <c:v>0.38346693287037037</c:v>
                </c:pt>
                <c:pt idx="6594">
                  <c:v>0.38347290509259263</c:v>
                </c:pt>
                <c:pt idx="6595">
                  <c:v>0.38347869212962959</c:v>
                </c:pt>
                <c:pt idx="6596">
                  <c:v>0.38348483796296295</c:v>
                </c:pt>
                <c:pt idx="6597">
                  <c:v>0.38349070601851848</c:v>
                </c:pt>
                <c:pt idx="6598">
                  <c:v>0.38349686342592593</c:v>
                </c:pt>
                <c:pt idx="6599">
                  <c:v>0.3835028703703704</c:v>
                </c:pt>
                <c:pt idx="6600">
                  <c:v>0.38350920138888894</c:v>
                </c:pt>
                <c:pt idx="6601">
                  <c:v>0.38351553240740738</c:v>
                </c:pt>
                <c:pt idx="6602">
                  <c:v>0.38352168981481483</c:v>
                </c:pt>
                <c:pt idx="6603">
                  <c:v>0.3835274768518519</c:v>
                </c:pt>
                <c:pt idx="6604">
                  <c:v>0.38353362268518515</c:v>
                </c:pt>
                <c:pt idx="6605">
                  <c:v>0.38353958333333332</c:v>
                </c:pt>
                <c:pt idx="6606">
                  <c:v>0.38354574074074077</c:v>
                </c:pt>
                <c:pt idx="6607">
                  <c:v>0.38355158564814817</c:v>
                </c:pt>
                <c:pt idx="6608">
                  <c:v>0.38355931712962965</c:v>
                </c:pt>
                <c:pt idx="6609">
                  <c:v>0.38356546296296296</c:v>
                </c:pt>
                <c:pt idx="6610">
                  <c:v>0.38357142361111113</c:v>
                </c:pt>
                <c:pt idx="6611">
                  <c:v>0.38357722222222224</c:v>
                </c:pt>
                <c:pt idx="6612">
                  <c:v>0.38358336805555554</c:v>
                </c:pt>
                <c:pt idx="6613">
                  <c:v>0.3835895138888889</c:v>
                </c:pt>
                <c:pt idx="6614">
                  <c:v>0.38359565972222226</c:v>
                </c:pt>
                <c:pt idx="6615">
                  <c:v>0.38360163194444441</c:v>
                </c:pt>
                <c:pt idx="6616">
                  <c:v>0.38360777777777777</c:v>
                </c:pt>
                <c:pt idx="6617">
                  <c:v>0.38361392361111113</c:v>
                </c:pt>
                <c:pt idx="6618">
                  <c:v>0.38362008101851847</c:v>
                </c:pt>
                <c:pt idx="6619">
                  <c:v>0.38362622685185183</c:v>
                </c:pt>
                <c:pt idx="6620">
                  <c:v>0.38363219907407409</c:v>
                </c:pt>
                <c:pt idx="6621">
                  <c:v>0.38363815972222221</c:v>
                </c:pt>
                <c:pt idx="6622">
                  <c:v>0.38364593750000003</c:v>
                </c:pt>
                <c:pt idx="6623">
                  <c:v>0.38365172453703705</c:v>
                </c:pt>
                <c:pt idx="6624">
                  <c:v>0.38365788194444445</c:v>
                </c:pt>
                <c:pt idx="6625">
                  <c:v>0.38366388888888886</c:v>
                </c:pt>
                <c:pt idx="6626">
                  <c:v>0.38367003472222222</c:v>
                </c:pt>
                <c:pt idx="6627">
                  <c:v>0.38367600694444448</c:v>
                </c:pt>
                <c:pt idx="6628">
                  <c:v>0.3836819675925926</c:v>
                </c:pt>
                <c:pt idx="6629">
                  <c:v>0.38368812499999999</c:v>
                </c:pt>
                <c:pt idx="6630">
                  <c:v>0.38369427083333335</c:v>
                </c:pt>
                <c:pt idx="6631">
                  <c:v>0.38370016203703705</c:v>
                </c:pt>
                <c:pt idx="6632">
                  <c:v>0.38370630787037036</c:v>
                </c:pt>
                <c:pt idx="6633">
                  <c:v>0.38371246527777775</c:v>
                </c:pt>
                <c:pt idx="6634">
                  <c:v>0.38371861111111111</c:v>
                </c:pt>
                <c:pt idx="6635">
                  <c:v>0.38372437499999995</c:v>
                </c:pt>
                <c:pt idx="6636">
                  <c:v>0.38373040509259254</c:v>
                </c:pt>
                <c:pt idx="6637">
                  <c:v>0.38373818287037037</c:v>
                </c:pt>
                <c:pt idx="6638">
                  <c:v>0.38374396990740739</c:v>
                </c:pt>
                <c:pt idx="6639">
                  <c:v>0.38375011574074075</c:v>
                </c:pt>
                <c:pt idx="6640">
                  <c:v>0.38375608796296296</c:v>
                </c:pt>
                <c:pt idx="6641">
                  <c:v>0.38376217592592593</c:v>
                </c:pt>
                <c:pt idx="6642">
                  <c:v>0.38376796296296295</c:v>
                </c:pt>
                <c:pt idx="6643">
                  <c:v>0.38377410879629631</c:v>
                </c:pt>
                <c:pt idx="6644">
                  <c:v>0.38377995370370371</c:v>
                </c:pt>
                <c:pt idx="6645">
                  <c:v>0.38378592592592592</c:v>
                </c:pt>
                <c:pt idx="6646">
                  <c:v>0.38379188657407409</c:v>
                </c:pt>
                <c:pt idx="6647">
                  <c:v>0.38379821759259264</c:v>
                </c:pt>
                <c:pt idx="6648">
                  <c:v>0.38380437499999998</c:v>
                </c:pt>
                <c:pt idx="6649">
                  <c:v>0.38381052083333334</c:v>
                </c:pt>
                <c:pt idx="6650">
                  <c:v>0.38381648148148151</c:v>
                </c:pt>
                <c:pt idx="6651">
                  <c:v>0.38382263888888885</c:v>
                </c:pt>
                <c:pt idx="6652">
                  <c:v>0.38383059027777783</c:v>
                </c:pt>
                <c:pt idx="6653">
                  <c:v>0.38383656249999998</c:v>
                </c:pt>
                <c:pt idx="6654">
                  <c:v>0.38384234953703705</c:v>
                </c:pt>
                <c:pt idx="6655">
                  <c:v>0.38384849537037041</c:v>
                </c:pt>
                <c:pt idx="6656">
                  <c:v>0.38385465277777775</c:v>
                </c:pt>
                <c:pt idx="6657">
                  <c:v>0.3838609837962963</c:v>
                </c:pt>
                <c:pt idx="6658">
                  <c:v>0.38386694444444447</c:v>
                </c:pt>
                <c:pt idx="6659">
                  <c:v>0.38387309027777777</c:v>
                </c:pt>
                <c:pt idx="6660">
                  <c:v>0.38387924768518517</c:v>
                </c:pt>
                <c:pt idx="6661">
                  <c:v>0.38388539351851853</c:v>
                </c:pt>
                <c:pt idx="6662">
                  <c:v>0.38389136574074073</c:v>
                </c:pt>
                <c:pt idx="6663">
                  <c:v>0.38389751157407409</c:v>
                </c:pt>
                <c:pt idx="6664">
                  <c:v>0.38390365740740745</c:v>
                </c:pt>
                <c:pt idx="6665">
                  <c:v>0.3839098032407407</c:v>
                </c:pt>
                <c:pt idx="6666">
                  <c:v>0.38391577546296296</c:v>
                </c:pt>
                <c:pt idx="6667">
                  <c:v>0.38392373842592592</c:v>
                </c:pt>
                <c:pt idx="6668">
                  <c:v>0.38392969907407409</c:v>
                </c:pt>
                <c:pt idx="6669">
                  <c:v>0.3839356712962963</c:v>
                </c:pt>
                <c:pt idx="6670">
                  <c:v>0.38394164351851851</c:v>
                </c:pt>
                <c:pt idx="6671">
                  <c:v>0.38394778935185186</c:v>
                </c:pt>
                <c:pt idx="6672">
                  <c:v>0.38395393518518522</c:v>
                </c:pt>
                <c:pt idx="6673">
                  <c:v>0.38396008101851847</c:v>
                </c:pt>
                <c:pt idx="6674">
                  <c:v>0.38396605324074073</c:v>
                </c:pt>
                <c:pt idx="6675">
                  <c:v>0.38397219907407409</c:v>
                </c:pt>
                <c:pt idx="6676">
                  <c:v>0.3839783449074074</c:v>
                </c:pt>
                <c:pt idx="6677">
                  <c:v>0.3839843634259259</c:v>
                </c:pt>
                <c:pt idx="6678">
                  <c:v>0.38399050925925926</c:v>
                </c:pt>
                <c:pt idx="6679">
                  <c:v>0.38399615740740739</c:v>
                </c:pt>
                <c:pt idx="6680">
                  <c:v>0.38400231481481484</c:v>
                </c:pt>
                <c:pt idx="6681">
                  <c:v>0.38400846064814814</c:v>
                </c:pt>
                <c:pt idx="6682">
                  <c:v>0.38401623842592597</c:v>
                </c:pt>
                <c:pt idx="6683">
                  <c:v>0.38402221064814812</c:v>
                </c:pt>
                <c:pt idx="6684">
                  <c:v>0.38402817129629629</c:v>
                </c:pt>
                <c:pt idx="6685">
                  <c:v>0.38403414351851856</c:v>
                </c:pt>
                <c:pt idx="6686">
                  <c:v>0.3840402893518518</c:v>
                </c:pt>
                <c:pt idx="6687">
                  <c:v>0.38404644675925925</c:v>
                </c:pt>
                <c:pt idx="6688">
                  <c:v>0.38405259259259261</c:v>
                </c:pt>
                <c:pt idx="6689">
                  <c:v>0.38405855324074073</c:v>
                </c:pt>
                <c:pt idx="6690">
                  <c:v>0.38406488425925928</c:v>
                </c:pt>
                <c:pt idx="6691">
                  <c:v>0.38407103009259264</c:v>
                </c:pt>
                <c:pt idx="6692">
                  <c:v>0.38407718749999997</c:v>
                </c:pt>
                <c:pt idx="6693">
                  <c:v>0.38408333333333333</c:v>
                </c:pt>
                <c:pt idx="6694">
                  <c:v>0.38408930555555559</c:v>
                </c:pt>
                <c:pt idx="6695">
                  <c:v>0.38409545138888884</c:v>
                </c:pt>
                <c:pt idx="6696">
                  <c:v>0.38410341435185186</c:v>
                </c:pt>
                <c:pt idx="6697">
                  <c:v>0.38410937499999998</c:v>
                </c:pt>
                <c:pt idx="6698">
                  <c:v>0.38411552083333333</c:v>
                </c:pt>
                <c:pt idx="6699">
                  <c:v>0.38412167824074078</c:v>
                </c:pt>
                <c:pt idx="6700">
                  <c:v>0.38412782407407403</c:v>
                </c:pt>
                <c:pt idx="6701">
                  <c:v>0.38413379629629629</c:v>
                </c:pt>
                <c:pt idx="6702">
                  <c:v>0.38413994212962965</c:v>
                </c:pt>
                <c:pt idx="6703">
                  <c:v>0.38414608796296296</c:v>
                </c:pt>
                <c:pt idx="6704">
                  <c:v>0.38415223379629632</c:v>
                </c:pt>
                <c:pt idx="6705">
                  <c:v>0.38415841435185188</c:v>
                </c:pt>
                <c:pt idx="6706">
                  <c:v>0.3841642939814815</c:v>
                </c:pt>
                <c:pt idx="6707">
                  <c:v>0.38417043981481486</c:v>
                </c:pt>
                <c:pt idx="6708">
                  <c:v>0.38417657407407407</c:v>
                </c:pt>
                <c:pt idx="6709">
                  <c:v>0.38418254629629628</c:v>
                </c:pt>
                <c:pt idx="6710">
                  <c:v>0.38418869212962964</c:v>
                </c:pt>
                <c:pt idx="6711">
                  <c:v>0.3841966550925926</c:v>
                </c:pt>
                <c:pt idx="6712">
                  <c:v>0.38420261574074077</c:v>
                </c:pt>
                <c:pt idx="6713">
                  <c:v>0.38420876157407408</c:v>
                </c:pt>
                <c:pt idx="6714">
                  <c:v>0.38421473379629628</c:v>
                </c:pt>
                <c:pt idx="6715">
                  <c:v>0.38422099537037036</c:v>
                </c:pt>
                <c:pt idx="6716">
                  <c:v>0.3842271527777778</c:v>
                </c:pt>
                <c:pt idx="6717">
                  <c:v>0.38423311342592598</c:v>
                </c:pt>
                <c:pt idx="6718">
                  <c:v>0.38423925925925922</c:v>
                </c:pt>
                <c:pt idx="6719">
                  <c:v>0.38424541666666667</c:v>
                </c:pt>
                <c:pt idx="6720">
                  <c:v>0.38425156250000003</c:v>
                </c:pt>
                <c:pt idx="6721">
                  <c:v>0.38425753472222218</c:v>
                </c:pt>
                <c:pt idx="6722">
                  <c:v>0.38426368055555554</c:v>
                </c:pt>
                <c:pt idx="6723">
                  <c:v>0.3842698263888889</c:v>
                </c:pt>
                <c:pt idx="6724">
                  <c:v>0.38427597222222221</c:v>
                </c:pt>
                <c:pt idx="6725">
                  <c:v>0.38428194444444447</c:v>
                </c:pt>
                <c:pt idx="6726">
                  <c:v>0.38428990740740737</c:v>
                </c:pt>
                <c:pt idx="6727">
                  <c:v>0.38429600694444449</c:v>
                </c:pt>
                <c:pt idx="6728">
                  <c:v>0.38430196759259255</c:v>
                </c:pt>
                <c:pt idx="6729">
                  <c:v>0.384308125</c:v>
                </c:pt>
                <c:pt idx="6730">
                  <c:v>0.38431437499999999</c:v>
                </c:pt>
                <c:pt idx="6731">
                  <c:v>0.38432053240740743</c:v>
                </c:pt>
                <c:pt idx="6732">
                  <c:v>0.38432649305555561</c:v>
                </c:pt>
                <c:pt idx="6733">
                  <c:v>0.38433265046296294</c:v>
                </c:pt>
                <c:pt idx="6734">
                  <c:v>0.3843387962962963</c:v>
                </c:pt>
                <c:pt idx="6735">
                  <c:v>0.38434494212962966</c:v>
                </c:pt>
                <c:pt idx="6736">
                  <c:v>0.38435091435185181</c:v>
                </c:pt>
                <c:pt idx="6737">
                  <c:v>0.38435706018518517</c:v>
                </c:pt>
                <c:pt idx="6738">
                  <c:v>0.38436303240740743</c:v>
                </c:pt>
                <c:pt idx="6739">
                  <c:v>0.38436899305555555</c:v>
                </c:pt>
                <c:pt idx="6740">
                  <c:v>0.38437496527777776</c:v>
                </c:pt>
                <c:pt idx="6741">
                  <c:v>0.38438274305555553</c:v>
                </c:pt>
                <c:pt idx="6742">
                  <c:v>0.38438893518518519</c:v>
                </c:pt>
                <c:pt idx="6743">
                  <c:v>0.38439490740740739</c:v>
                </c:pt>
                <c:pt idx="6744">
                  <c:v>0.38440086805555557</c:v>
                </c:pt>
                <c:pt idx="6745">
                  <c:v>0.38440702546296296</c:v>
                </c:pt>
                <c:pt idx="6746">
                  <c:v>0.38441315972222223</c:v>
                </c:pt>
                <c:pt idx="6747">
                  <c:v>0.38441936342592592</c:v>
                </c:pt>
                <c:pt idx="6748">
                  <c:v>0.38442552083333337</c:v>
                </c:pt>
                <c:pt idx="6749">
                  <c:v>0.38443148148148149</c:v>
                </c:pt>
                <c:pt idx="6750">
                  <c:v>0.38443763888888888</c:v>
                </c:pt>
                <c:pt idx="6751">
                  <c:v>0.38444359953703705</c:v>
                </c:pt>
                <c:pt idx="6752">
                  <c:v>0.38444957175925926</c:v>
                </c:pt>
                <c:pt idx="6753">
                  <c:v>0.38445571759259262</c:v>
                </c:pt>
                <c:pt idx="6754">
                  <c:v>0.38446186342592598</c:v>
                </c:pt>
                <c:pt idx="6755">
                  <c:v>0.38446982638888888</c:v>
                </c:pt>
                <c:pt idx="6756">
                  <c:v>0.38447561342592596</c:v>
                </c:pt>
                <c:pt idx="6757">
                  <c:v>0.38448170138888887</c:v>
                </c:pt>
                <c:pt idx="6758">
                  <c:v>0.38448784722222223</c:v>
                </c:pt>
                <c:pt idx="6759">
                  <c:v>0.38449405092592598</c:v>
                </c:pt>
                <c:pt idx="6760">
                  <c:v>0.38450001157407404</c:v>
                </c:pt>
                <c:pt idx="6761">
                  <c:v>0.3845061574074074</c:v>
                </c:pt>
                <c:pt idx="6762">
                  <c:v>0.38451231481481485</c:v>
                </c:pt>
                <c:pt idx="6763">
                  <c:v>0.38451846064814815</c:v>
                </c:pt>
                <c:pt idx="6764">
                  <c:v>0.38452443287037036</c:v>
                </c:pt>
                <c:pt idx="6765">
                  <c:v>0.38453057870370372</c:v>
                </c:pt>
                <c:pt idx="6766">
                  <c:v>0.38453672453703702</c:v>
                </c:pt>
                <c:pt idx="6767">
                  <c:v>0.38454287037037038</c:v>
                </c:pt>
                <c:pt idx="6768">
                  <c:v>0.38454884259259264</c:v>
                </c:pt>
                <c:pt idx="6769">
                  <c:v>0.38455498842592589</c:v>
                </c:pt>
                <c:pt idx="6770">
                  <c:v>0.38456295138888885</c:v>
                </c:pt>
                <c:pt idx="6771">
                  <c:v>0.38456892361111111</c:v>
                </c:pt>
                <c:pt idx="6772">
                  <c:v>0.38457506944444447</c:v>
                </c:pt>
                <c:pt idx="6773">
                  <c:v>0.38458121527777783</c:v>
                </c:pt>
                <c:pt idx="6774">
                  <c:v>0.38458736111111108</c:v>
                </c:pt>
                <c:pt idx="6775">
                  <c:v>0.38459351851851853</c:v>
                </c:pt>
                <c:pt idx="6776">
                  <c:v>0.3845994791666667</c:v>
                </c:pt>
                <c:pt idx="6777">
                  <c:v>0.38460563657407404</c:v>
                </c:pt>
                <c:pt idx="6778">
                  <c:v>0.3846117824074074</c:v>
                </c:pt>
                <c:pt idx="6779">
                  <c:v>0.38461775462962966</c:v>
                </c:pt>
                <c:pt idx="6780">
                  <c:v>0.38462390046296296</c:v>
                </c:pt>
                <c:pt idx="6781">
                  <c:v>0.38462987268518517</c:v>
                </c:pt>
                <c:pt idx="6782">
                  <c:v>0.38463601851851853</c:v>
                </c:pt>
                <c:pt idx="6783">
                  <c:v>0.38464216435185183</c:v>
                </c:pt>
                <c:pt idx="6784">
                  <c:v>0.3846481365740741</c:v>
                </c:pt>
                <c:pt idx="6785">
                  <c:v>0.3846558796296296</c:v>
                </c:pt>
                <c:pt idx="6786">
                  <c:v>0.38466185185185187</c:v>
                </c:pt>
                <c:pt idx="6787">
                  <c:v>0.38466781249999998</c:v>
                </c:pt>
                <c:pt idx="6788">
                  <c:v>0.38467395833333334</c:v>
                </c:pt>
                <c:pt idx="6789">
                  <c:v>0.38468011574074074</c:v>
                </c:pt>
                <c:pt idx="6790">
                  <c:v>0.38468626157407404</c:v>
                </c:pt>
                <c:pt idx="6791">
                  <c:v>0.3846924074074074</c:v>
                </c:pt>
                <c:pt idx="6792">
                  <c:v>0.38469837962962966</c:v>
                </c:pt>
                <c:pt idx="6793">
                  <c:v>0.38470452546296291</c:v>
                </c:pt>
                <c:pt idx="6794">
                  <c:v>0.38471068287037036</c:v>
                </c:pt>
                <c:pt idx="6795">
                  <c:v>0.38471682870370372</c:v>
                </c:pt>
                <c:pt idx="6796">
                  <c:v>0.38472280092592598</c:v>
                </c:pt>
                <c:pt idx="6797">
                  <c:v>0.38472894675925923</c:v>
                </c:pt>
                <c:pt idx="6798">
                  <c:v>0.38473509259259259</c:v>
                </c:pt>
                <c:pt idx="6799">
                  <c:v>0.38474123842592589</c:v>
                </c:pt>
                <c:pt idx="6800">
                  <c:v>0.38474906250000002</c:v>
                </c:pt>
                <c:pt idx="6801">
                  <c:v>0.38475503472222222</c:v>
                </c:pt>
                <c:pt idx="6802">
                  <c:v>0.38476118055555553</c:v>
                </c:pt>
                <c:pt idx="6803">
                  <c:v>0.38476732638888889</c:v>
                </c:pt>
                <c:pt idx="6804">
                  <c:v>0.38477348379629633</c:v>
                </c:pt>
                <c:pt idx="6805">
                  <c:v>0.38477974537037035</c:v>
                </c:pt>
                <c:pt idx="6806">
                  <c:v>0.38478609953703707</c:v>
                </c:pt>
                <c:pt idx="6807">
                  <c:v>0.38479206018518514</c:v>
                </c:pt>
                <c:pt idx="6808">
                  <c:v>0.38479802083333331</c:v>
                </c:pt>
                <c:pt idx="6809">
                  <c:v>0.38480417824074076</c:v>
                </c:pt>
                <c:pt idx="6810">
                  <c:v>0.38481032407407406</c:v>
                </c:pt>
                <c:pt idx="6811">
                  <c:v>0.38481646990740742</c:v>
                </c:pt>
                <c:pt idx="6812">
                  <c:v>0.38482244212962963</c:v>
                </c:pt>
                <c:pt idx="6813">
                  <c:v>0.38482861111111116</c:v>
                </c:pt>
                <c:pt idx="6814">
                  <c:v>0.38483475694444441</c:v>
                </c:pt>
                <c:pt idx="6815">
                  <c:v>0.38484253472222224</c:v>
                </c:pt>
                <c:pt idx="6816">
                  <c:v>0.38484848379629627</c:v>
                </c:pt>
                <c:pt idx="6817">
                  <c:v>0.38485464120370372</c:v>
                </c:pt>
                <c:pt idx="6818">
                  <c:v>0.38486078703703702</c:v>
                </c:pt>
                <c:pt idx="6819">
                  <c:v>0.3848667476851852</c:v>
                </c:pt>
                <c:pt idx="6820">
                  <c:v>0.38487290509259259</c:v>
                </c:pt>
                <c:pt idx="6821">
                  <c:v>0.38487923611111108</c:v>
                </c:pt>
                <c:pt idx="6822">
                  <c:v>0.38488519675925925</c:v>
                </c:pt>
                <c:pt idx="6823">
                  <c:v>0.38489116898148151</c:v>
                </c:pt>
                <c:pt idx="6824">
                  <c:v>0.38489731481481476</c:v>
                </c:pt>
                <c:pt idx="6825">
                  <c:v>0.38490364583333331</c:v>
                </c:pt>
                <c:pt idx="6826">
                  <c:v>0.38490961805555557</c:v>
                </c:pt>
                <c:pt idx="6827">
                  <c:v>0.38491557870370369</c:v>
                </c:pt>
                <c:pt idx="6828">
                  <c:v>0.38492173611111108</c:v>
                </c:pt>
                <c:pt idx="6829">
                  <c:v>0.38492968749999995</c:v>
                </c:pt>
                <c:pt idx="6830">
                  <c:v>0.38493583333333331</c:v>
                </c:pt>
                <c:pt idx="6831">
                  <c:v>0.38494180555555557</c:v>
                </c:pt>
                <c:pt idx="6832">
                  <c:v>0.38494795138888888</c:v>
                </c:pt>
                <c:pt idx="6833">
                  <c:v>0.38495410879629627</c:v>
                </c:pt>
                <c:pt idx="6834">
                  <c:v>0.38496025462962963</c:v>
                </c:pt>
                <c:pt idx="6835">
                  <c:v>0.38496622685185189</c:v>
                </c:pt>
                <c:pt idx="6836">
                  <c:v>0.38497206018518515</c:v>
                </c:pt>
                <c:pt idx="6837">
                  <c:v>0.3849783912037037</c:v>
                </c:pt>
                <c:pt idx="6838">
                  <c:v>0.38498403935185183</c:v>
                </c:pt>
                <c:pt idx="6839">
                  <c:v>0.38499037037037037</c:v>
                </c:pt>
                <c:pt idx="6840">
                  <c:v>0.38499634259259258</c:v>
                </c:pt>
                <c:pt idx="6841">
                  <c:v>0.38500248842592594</c:v>
                </c:pt>
                <c:pt idx="6842">
                  <c:v>0.38500846064814814</c:v>
                </c:pt>
                <c:pt idx="6843">
                  <c:v>0.38501460648148145</c:v>
                </c:pt>
                <c:pt idx="6844">
                  <c:v>0.38502256944444446</c:v>
                </c:pt>
                <c:pt idx="6845">
                  <c:v>0.38502853009259258</c:v>
                </c:pt>
                <c:pt idx="6846">
                  <c:v>0.38503450231481479</c:v>
                </c:pt>
                <c:pt idx="6847">
                  <c:v>0.38504064814814815</c:v>
                </c:pt>
                <c:pt idx="6848">
                  <c:v>0.38504680555555554</c:v>
                </c:pt>
                <c:pt idx="6849">
                  <c:v>0.3850529513888889</c:v>
                </c:pt>
                <c:pt idx="6850">
                  <c:v>0.38505909722222226</c:v>
                </c:pt>
                <c:pt idx="6851">
                  <c:v>0.38506525462962959</c:v>
                </c:pt>
                <c:pt idx="6852">
                  <c:v>0.38507121527777777</c:v>
                </c:pt>
                <c:pt idx="6853">
                  <c:v>0.38507734953703704</c:v>
                </c:pt>
                <c:pt idx="6854">
                  <c:v>0.38508332175925925</c:v>
                </c:pt>
                <c:pt idx="6855">
                  <c:v>0.3850894675925926</c:v>
                </c:pt>
                <c:pt idx="6856">
                  <c:v>0.38509579861111115</c:v>
                </c:pt>
                <c:pt idx="6857">
                  <c:v>0.38510175925925921</c:v>
                </c:pt>
                <c:pt idx="6858">
                  <c:v>0.38510761574074071</c:v>
                </c:pt>
                <c:pt idx="6859">
                  <c:v>0.38511575231481482</c:v>
                </c:pt>
                <c:pt idx="6860">
                  <c:v>0.38512225694444441</c:v>
                </c:pt>
                <c:pt idx="6861">
                  <c:v>0.38512841435185186</c:v>
                </c:pt>
                <c:pt idx="6862">
                  <c:v>0.38513456018518522</c:v>
                </c:pt>
                <c:pt idx="6863">
                  <c:v>0.38514070601851852</c:v>
                </c:pt>
                <c:pt idx="6864">
                  <c:v>0.38514722222222225</c:v>
                </c:pt>
                <c:pt idx="6865">
                  <c:v>0.38515377314814819</c:v>
                </c:pt>
                <c:pt idx="6866">
                  <c:v>0.38515993055555553</c:v>
                </c:pt>
                <c:pt idx="6867">
                  <c:v>0.38516607638888889</c:v>
                </c:pt>
                <c:pt idx="6868">
                  <c:v>0.38517222222222225</c:v>
                </c:pt>
                <c:pt idx="6869">
                  <c:v>0.38517836805555555</c:v>
                </c:pt>
                <c:pt idx="6870">
                  <c:v>0.38518434027777776</c:v>
                </c:pt>
                <c:pt idx="6871">
                  <c:v>0.38519048611111112</c:v>
                </c:pt>
                <c:pt idx="6872">
                  <c:v>0.38519664351851851</c:v>
                </c:pt>
                <c:pt idx="6873">
                  <c:v>0.38520260416666668</c:v>
                </c:pt>
                <c:pt idx="6874">
                  <c:v>0.38521056712962959</c:v>
                </c:pt>
                <c:pt idx="6875">
                  <c:v>0.38521653935185185</c:v>
                </c:pt>
                <c:pt idx="6876">
                  <c:v>0.38522268518518521</c:v>
                </c:pt>
                <c:pt idx="6877">
                  <c:v>0.38522864583333333</c:v>
                </c:pt>
                <c:pt idx="6878">
                  <c:v>0.38523480324074072</c:v>
                </c:pt>
                <c:pt idx="6879">
                  <c:v>0.38524113425925927</c:v>
                </c:pt>
                <c:pt idx="6880">
                  <c:v>0.38524709490740738</c:v>
                </c:pt>
                <c:pt idx="6881">
                  <c:v>0.38525342592592593</c:v>
                </c:pt>
                <c:pt idx="6882">
                  <c:v>0.38525957175925929</c:v>
                </c:pt>
                <c:pt idx="6883">
                  <c:v>0.38526572916666663</c:v>
                </c:pt>
                <c:pt idx="6884">
                  <c:v>0.38527204861111114</c:v>
                </c:pt>
                <c:pt idx="6885">
                  <c:v>0.38527820601851853</c:v>
                </c:pt>
                <c:pt idx="6886">
                  <c:v>0.38528431712962963</c:v>
                </c:pt>
                <c:pt idx="6887">
                  <c:v>0.38529064814814817</c:v>
                </c:pt>
                <c:pt idx="6888">
                  <c:v>0.38529896990740742</c:v>
                </c:pt>
                <c:pt idx="6889">
                  <c:v>0.38530511574074078</c:v>
                </c:pt>
                <c:pt idx="6890">
                  <c:v>0.38531108796296293</c:v>
                </c:pt>
                <c:pt idx="6891">
                  <c:v>0.38531723379629629</c:v>
                </c:pt>
                <c:pt idx="6892">
                  <c:v>0.38532337962962959</c:v>
                </c:pt>
                <c:pt idx="6893">
                  <c:v>0.38532935185185185</c:v>
                </c:pt>
                <c:pt idx="6894">
                  <c:v>0.38533549768518521</c:v>
                </c:pt>
                <c:pt idx="6895">
                  <c:v>0.38534164351851857</c:v>
                </c:pt>
                <c:pt idx="6896">
                  <c:v>0.38534780092592591</c:v>
                </c:pt>
                <c:pt idx="6897">
                  <c:v>0.38535394675925927</c:v>
                </c:pt>
                <c:pt idx="6898">
                  <c:v>0.38536001157407407</c:v>
                </c:pt>
                <c:pt idx="6899">
                  <c:v>0.38536634259259261</c:v>
                </c:pt>
                <c:pt idx="6900">
                  <c:v>0.38537267361111111</c:v>
                </c:pt>
                <c:pt idx="6901">
                  <c:v>0.38537864583333331</c:v>
                </c:pt>
                <c:pt idx="6902">
                  <c:v>0.38538481481481485</c:v>
                </c:pt>
                <c:pt idx="6903">
                  <c:v>0.38539259259259256</c:v>
                </c:pt>
                <c:pt idx="6904">
                  <c:v>0.38539866898148145</c:v>
                </c:pt>
                <c:pt idx="6905">
                  <c:v>0.38540449074074073</c:v>
                </c:pt>
                <c:pt idx="6906">
                  <c:v>0.38541082175925928</c:v>
                </c:pt>
                <c:pt idx="6907">
                  <c:v>0.38541696759259264</c:v>
                </c:pt>
                <c:pt idx="6908">
                  <c:v>0.38542293981481479</c:v>
                </c:pt>
                <c:pt idx="6909">
                  <c:v>0.38542908564814815</c:v>
                </c:pt>
                <c:pt idx="6910">
                  <c:v>0.38543560185185188</c:v>
                </c:pt>
                <c:pt idx="6911">
                  <c:v>0.38544193287037037</c:v>
                </c:pt>
                <c:pt idx="6912">
                  <c:v>0.38544807870370373</c:v>
                </c:pt>
                <c:pt idx="6913">
                  <c:v>0.38545405092592594</c:v>
                </c:pt>
                <c:pt idx="6914">
                  <c:v>0.38546026620370372</c:v>
                </c:pt>
                <c:pt idx="6915">
                  <c:v>0.38546592592592593</c:v>
                </c:pt>
                <c:pt idx="6916">
                  <c:v>0.38547189814814814</c:v>
                </c:pt>
                <c:pt idx="6917">
                  <c:v>0.38547773148148146</c:v>
                </c:pt>
                <c:pt idx="6918">
                  <c:v>0.38548569444444447</c:v>
                </c:pt>
                <c:pt idx="6919">
                  <c:v>0.38549184027777778</c:v>
                </c:pt>
                <c:pt idx="6920">
                  <c:v>0.38549781249999998</c:v>
                </c:pt>
                <c:pt idx="6921">
                  <c:v>0.38550395833333334</c:v>
                </c:pt>
                <c:pt idx="6922">
                  <c:v>0.38551010416666665</c:v>
                </c:pt>
                <c:pt idx="6923">
                  <c:v>0.38551626157407409</c:v>
                </c:pt>
                <c:pt idx="6924">
                  <c:v>0.38552222222222227</c:v>
                </c:pt>
                <c:pt idx="6925">
                  <c:v>0.3855285532407407</c:v>
                </c:pt>
                <c:pt idx="6926">
                  <c:v>0.38553471064814815</c:v>
                </c:pt>
                <c:pt idx="6927">
                  <c:v>0.38554085648148151</c:v>
                </c:pt>
                <c:pt idx="6928">
                  <c:v>0.38554681712962963</c:v>
                </c:pt>
                <c:pt idx="6929">
                  <c:v>0.38555297453703702</c:v>
                </c:pt>
                <c:pt idx="6930">
                  <c:v>0.38555912037037038</c:v>
                </c:pt>
                <c:pt idx="6931">
                  <c:v>0.38556526620370368</c:v>
                </c:pt>
                <c:pt idx="6932">
                  <c:v>0.38557123842592594</c:v>
                </c:pt>
                <c:pt idx="6933">
                  <c:v>0.38557918981481482</c:v>
                </c:pt>
                <c:pt idx="6934">
                  <c:v>0.38558516203703702</c:v>
                </c:pt>
                <c:pt idx="6935">
                  <c:v>0.38559130787037038</c:v>
                </c:pt>
                <c:pt idx="6936">
                  <c:v>0.38559728009259259</c:v>
                </c:pt>
                <c:pt idx="6937">
                  <c:v>0.38560342592592595</c:v>
                </c:pt>
                <c:pt idx="6938">
                  <c:v>0.38560958333333334</c:v>
                </c:pt>
                <c:pt idx="6939">
                  <c:v>0.38561590277777774</c:v>
                </c:pt>
                <c:pt idx="6940">
                  <c:v>0.38562223379629629</c:v>
                </c:pt>
                <c:pt idx="6941">
                  <c:v>0.38562837962962965</c:v>
                </c:pt>
                <c:pt idx="6942">
                  <c:v>0.38563489583333332</c:v>
                </c:pt>
                <c:pt idx="6943">
                  <c:v>0.38564122685185187</c:v>
                </c:pt>
                <c:pt idx="6944">
                  <c:v>0.38564740740740744</c:v>
                </c:pt>
                <c:pt idx="6945">
                  <c:v>0.38565391203703703</c:v>
                </c:pt>
                <c:pt idx="6946">
                  <c:v>0.38566042824074076</c:v>
                </c:pt>
                <c:pt idx="6947">
                  <c:v>0.3856689236111111</c:v>
                </c:pt>
                <c:pt idx="6948">
                  <c:v>0.38567543981481478</c:v>
                </c:pt>
                <c:pt idx="6949">
                  <c:v>0.38568177083333333</c:v>
                </c:pt>
                <c:pt idx="6950">
                  <c:v>0.38568827546296297</c:v>
                </c:pt>
                <c:pt idx="6951">
                  <c:v>0.38569479166666665</c:v>
                </c:pt>
                <c:pt idx="6952">
                  <c:v>0.38570129629629629</c:v>
                </c:pt>
                <c:pt idx="6953">
                  <c:v>0.38570781249999997</c:v>
                </c:pt>
                <c:pt idx="6954">
                  <c:v>0.38571431712962961</c:v>
                </c:pt>
                <c:pt idx="6955">
                  <c:v>0.38572064814814816</c:v>
                </c:pt>
                <c:pt idx="6956">
                  <c:v>0.38572662037037037</c:v>
                </c:pt>
                <c:pt idx="6957">
                  <c:v>0.38573276620370373</c:v>
                </c:pt>
                <c:pt idx="6958">
                  <c:v>0.38573892361111112</c:v>
                </c:pt>
                <c:pt idx="6959">
                  <c:v>0.38574506944444442</c:v>
                </c:pt>
                <c:pt idx="6960">
                  <c:v>0.3857510300925926</c:v>
                </c:pt>
                <c:pt idx="6961">
                  <c:v>0.38575718750000004</c:v>
                </c:pt>
                <c:pt idx="6962">
                  <c:v>0.38576504629629627</c:v>
                </c:pt>
                <c:pt idx="6963">
                  <c:v>0.38577101851851853</c:v>
                </c:pt>
                <c:pt idx="6964">
                  <c:v>0.38577699074074073</c:v>
                </c:pt>
                <c:pt idx="6965">
                  <c:v>0.38578331018518514</c:v>
                </c:pt>
                <c:pt idx="6966">
                  <c:v>0.3857892824074074</c:v>
                </c:pt>
                <c:pt idx="6967">
                  <c:v>0.38579542824074076</c:v>
                </c:pt>
                <c:pt idx="6968">
                  <c:v>0.3858015856481482</c:v>
                </c:pt>
                <c:pt idx="6969">
                  <c:v>0.38580754629629627</c:v>
                </c:pt>
                <c:pt idx="6970">
                  <c:v>0.3858137152777778</c:v>
                </c:pt>
                <c:pt idx="6971">
                  <c:v>0.38581986111111116</c:v>
                </c:pt>
                <c:pt idx="6972">
                  <c:v>0.38582600694444441</c:v>
                </c:pt>
                <c:pt idx="6973">
                  <c:v>0.38583197916666667</c:v>
                </c:pt>
                <c:pt idx="6974">
                  <c:v>0.38583812500000003</c:v>
                </c:pt>
                <c:pt idx="6975">
                  <c:v>0.38584428240740737</c:v>
                </c:pt>
                <c:pt idx="6976">
                  <c:v>0.38585024305555554</c:v>
                </c:pt>
                <c:pt idx="6977">
                  <c:v>0.3858582060185185</c:v>
                </c:pt>
                <c:pt idx="6978">
                  <c:v>0.38586417824074076</c:v>
                </c:pt>
                <c:pt idx="6979">
                  <c:v>0.38587032407407412</c:v>
                </c:pt>
                <c:pt idx="6980">
                  <c:v>0.38587646990740737</c:v>
                </c:pt>
                <c:pt idx="6981">
                  <c:v>0.38588261574074073</c:v>
                </c:pt>
                <c:pt idx="6982">
                  <c:v>0.38588876157407409</c:v>
                </c:pt>
                <c:pt idx="6983">
                  <c:v>0.38589489583333331</c:v>
                </c:pt>
                <c:pt idx="6984">
                  <c:v>0.38590104166666667</c:v>
                </c:pt>
                <c:pt idx="6985">
                  <c:v>0.38590701388888887</c:v>
                </c:pt>
                <c:pt idx="6986">
                  <c:v>0.38591315972222223</c:v>
                </c:pt>
                <c:pt idx="6987">
                  <c:v>0.38591920138888886</c:v>
                </c:pt>
                <c:pt idx="6988">
                  <c:v>0.38592517361111112</c:v>
                </c:pt>
                <c:pt idx="6989">
                  <c:v>0.38593131944444448</c:v>
                </c:pt>
                <c:pt idx="6990">
                  <c:v>0.38593747685185181</c:v>
                </c:pt>
                <c:pt idx="6991">
                  <c:v>0.3859454282407408</c:v>
                </c:pt>
                <c:pt idx="6992">
                  <c:v>0.38595157407407404</c:v>
                </c:pt>
                <c:pt idx="6993">
                  <c:v>0.38595773148148149</c:v>
                </c:pt>
                <c:pt idx="6994">
                  <c:v>0.38596392361111115</c:v>
                </c:pt>
                <c:pt idx="6995">
                  <c:v>0.38597025462962958</c:v>
                </c:pt>
                <c:pt idx="6996">
                  <c:v>0.38597637731481482</c:v>
                </c:pt>
                <c:pt idx="6997">
                  <c:v>0.38598253472222227</c:v>
                </c:pt>
                <c:pt idx="6998">
                  <c:v>0.38598849537037033</c:v>
                </c:pt>
                <c:pt idx="6999">
                  <c:v>0.38599465277777778</c:v>
                </c:pt>
                <c:pt idx="7000">
                  <c:v>0.38600079861111114</c:v>
                </c:pt>
                <c:pt idx="7001">
                  <c:v>0.38600677083333329</c:v>
                </c:pt>
                <c:pt idx="7002">
                  <c:v>0.38601291666666665</c:v>
                </c:pt>
                <c:pt idx="7003">
                  <c:v>0.38601913194444443</c:v>
                </c:pt>
                <c:pt idx="7004">
                  <c:v>0.38602527777777779</c:v>
                </c:pt>
                <c:pt idx="7005">
                  <c:v>0.38603124999999999</c:v>
                </c:pt>
                <c:pt idx="7006">
                  <c:v>0.38603920138888892</c:v>
                </c:pt>
                <c:pt idx="7007">
                  <c:v>0.38604534722222222</c:v>
                </c:pt>
                <c:pt idx="7008">
                  <c:v>0.38605131944444443</c:v>
                </c:pt>
                <c:pt idx="7009">
                  <c:v>0.38605746527777779</c:v>
                </c:pt>
                <c:pt idx="7010">
                  <c:v>0.38606362268518518</c:v>
                </c:pt>
                <c:pt idx="7011">
                  <c:v>0.38606976851851854</c:v>
                </c:pt>
                <c:pt idx="7012">
                  <c:v>0.3860759143518519</c:v>
                </c:pt>
                <c:pt idx="7013">
                  <c:v>0.38608207175925924</c:v>
                </c:pt>
                <c:pt idx="7014">
                  <c:v>0.3860882175925926</c:v>
                </c:pt>
                <c:pt idx="7015">
                  <c:v>0.38609436342592596</c:v>
                </c:pt>
                <c:pt idx="7016">
                  <c:v>0.38610033564814811</c:v>
                </c:pt>
                <c:pt idx="7017">
                  <c:v>0.38610648148148147</c:v>
                </c:pt>
                <c:pt idx="7018">
                  <c:v>0.38611262731481483</c:v>
                </c:pt>
                <c:pt idx="7019">
                  <c:v>0.38611877314814813</c:v>
                </c:pt>
                <c:pt idx="7020">
                  <c:v>0.38612493055555558</c:v>
                </c:pt>
                <c:pt idx="7021">
                  <c:v>0.38613288194444445</c:v>
                </c:pt>
                <c:pt idx="7022">
                  <c:v>0.386139212962963</c:v>
                </c:pt>
                <c:pt idx="7023">
                  <c:v>0.38614509259259261</c:v>
                </c:pt>
                <c:pt idx="7024">
                  <c:v>0.38615123842592597</c:v>
                </c:pt>
                <c:pt idx="7025">
                  <c:v>0.3861575694444444</c:v>
                </c:pt>
                <c:pt idx="7026">
                  <c:v>0.38616371527777776</c:v>
                </c:pt>
                <c:pt idx="7027">
                  <c:v>0.38616986111111112</c:v>
                </c:pt>
                <c:pt idx="7028">
                  <c:v>0.38617601851851852</c:v>
                </c:pt>
                <c:pt idx="7029">
                  <c:v>0.38618216435185188</c:v>
                </c:pt>
                <c:pt idx="7030">
                  <c:v>0.38618831018518524</c:v>
                </c:pt>
                <c:pt idx="7031">
                  <c:v>0.38619446759259257</c:v>
                </c:pt>
                <c:pt idx="7032">
                  <c:v>0.38620042824074075</c:v>
                </c:pt>
                <c:pt idx="7033">
                  <c:v>0.3862065740740741</c:v>
                </c:pt>
                <c:pt idx="7034">
                  <c:v>0.38621273148148144</c:v>
                </c:pt>
                <c:pt idx="7035">
                  <c:v>0.38622068287037042</c:v>
                </c:pt>
                <c:pt idx="7036">
                  <c:v>0.38622665509259257</c:v>
                </c:pt>
                <c:pt idx="7037">
                  <c:v>0.38623280092592593</c:v>
                </c:pt>
                <c:pt idx="7038">
                  <c:v>0.38623894675925929</c:v>
                </c:pt>
                <c:pt idx="7039">
                  <c:v>0.38624510416666663</c:v>
                </c:pt>
                <c:pt idx="7040">
                  <c:v>0.38625124999999999</c:v>
                </c:pt>
                <c:pt idx="7041">
                  <c:v>0.38625722222222225</c:v>
                </c:pt>
                <c:pt idx="7042">
                  <c:v>0.38626336805555556</c:v>
                </c:pt>
                <c:pt idx="7043">
                  <c:v>0.3862696990740741</c:v>
                </c:pt>
                <c:pt idx="7044">
                  <c:v>0.38627548611111112</c:v>
                </c:pt>
                <c:pt idx="7045">
                  <c:v>0.38628163194444443</c:v>
                </c:pt>
                <c:pt idx="7046">
                  <c:v>0.38628777777777779</c:v>
                </c:pt>
                <c:pt idx="7047">
                  <c:v>0.38629393518518523</c:v>
                </c:pt>
                <c:pt idx="7048">
                  <c:v>0.3862998958333333</c:v>
                </c:pt>
                <c:pt idx="7049">
                  <c:v>0.38630605324074074</c:v>
                </c:pt>
                <c:pt idx="7050">
                  <c:v>0.38631400462962961</c:v>
                </c:pt>
                <c:pt idx="7051">
                  <c:v>0.38632015046296297</c:v>
                </c:pt>
                <c:pt idx="7052">
                  <c:v>0.38632612268518524</c:v>
                </c:pt>
                <c:pt idx="7053">
                  <c:v>0.38633226851851848</c:v>
                </c:pt>
                <c:pt idx="7054">
                  <c:v>0.38633842592592593</c:v>
                </c:pt>
                <c:pt idx="7055">
                  <c:v>0.38634474537037033</c:v>
                </c:pt>
                <c:pt idx="7056">
                  <c:v>0.38635079861111116</c:v>
                </c:pt>
                <c:pt idx="7057">
                  <c:v>0.38635675925925922</c:v>
                </c:pt>
                <c:pt idx="7058">
                  <c:v>0.38636291666666667</c:v>
                </c:pt>
                <c:pt idx="7059">
                  <c:v>0.38636906250000003</c:v>
                </c:pt>
                <c:pt idx="7060">
                  <c:v>0.38637520833333333</c:v>
                </c:pt>
                <c:pt idx="7061">
                  <c:v>0.38638136574074072</c:v>
                </c:pt>
                <c:pt idx="7062">
                  <c:v>0.3863873263888889</c:v>
                </c:pt>
                <c:pt idx="7063">
                  <c:v>0.3863934722222222</c:v>
                </c:pt>
                <c:pt idx="7064">
                  <c:v>0.38640143518518522</c:v>
                </c:pt>
                <c:pt idx="7065">
                  <c:v>0.38640752314814814</c:v>
                </c:pt>
                <c:pt idx="7066">
                  <c:v>0.38641368055555558</c:v>
                </c:pt>
                <c:pt idx="7067">
                  <c:v>0.38642001157407407</c:v>
                </c:pt>
                <c:pt idx="7068">
                  <c:v>0.38642584490740739</c:v>
                </c:pt>
                <c:pt idx="7069">
                  <c:v>0.38643200231481484</c:v>
                </c:pt>
                <c:pt idx="7070">
                  <c:v>0.3864381481481482</c:v>
                </c:pt>
                <c:pt idx="7071">
                  <c:v>0.38644447916666663</c:v>
                </c:pt>
                <c:pt idx="7072">
                  <c:v>0.3864505324074074</c:v>
                </c:pt>
                <c:pt idx="7073">
                  <c:v>0.38645631944444442</c:v>
                </c:pt>
                <c:pt idx="7074">
                  <c:v>0.38646228009259259</c:v>
                </c:pt>
                <c:pt idx="7075">
                  <c:v>0.38646841435185181</c:v>
                </c:pt>
                <c:pt idx="7076">
                  <c:v>0.38647456018518517</c:v>
                </c:pt>
                <c:pt idx="7077">
                  <c:v>0.3864824189814815</c:v>
                </c:pt>
                <c:pt idx="7078">
                  <c:v>0.38648868055555557</c:v>
                </c:pt>
                <c:pt idx="7079">
                  <c:v>0.38649465277777778</c:v>
                </c:pt>
                <c:pt idx="7080">
                  <c:v>0.38650079861111108</c:v>
                </c:pt>
                <c:pt idx="7081">
                  <c:v>0.38650695601851853</c:v>
                </c:pt>
                <c:pt idx="7082">
                  <c:v>0.38651310185185189</c:v>
                </c:pt>
                <c:pt idx="7083">
                  <c:v>0.38651924768518514</c:v>
                </c:pt>
                <c:pt idx="7084">
                  <c:v>0.3865253935185185</c:v>
                </c:pt>
                <c:pt idx="7085">
                  <c:v>0.38653155092592595</c:v>
                </c:pt>
                <c:pt idx="7086">
                  <c:v>0.3865375231481481</c:v>
                </c:pt>
                <c:pt idx="7087">
                  <c:v>0.38654366898148146</c:v>
                </c:pt>
                <c:pt idx="7088">
                  <c:v>0.38654981481481482</c:v>
                </c:pt>
                <c:pt idx="7089">
                  <c:v>0.38655596064814812</c:v>
                </c:pt>
                <c:pt idx="7090">
                  <c:v>0.38656211805555557</c:v>
                </c:pt>
                <c:pt idx="7091">
                  <c:v>0.38656988425925926</c:v>
                </c:pt>
                <c:pt idx="7092">
                  <c:v>0.38657585648148146</c:v>
                </c:pt>
                <c:pt idx="7093">
                  <c:v>0.38658200231481482</c:v>
                </c:pt>
                <c:pt idx="7094">
                  <c:v>0.38658815972222221</c:v>
                </c:pt>
                <c:pt idx="7095">
                  <c:v>0.38659430555555557</c:v>
                </c:pt>
                <c:pt idx="7096">
                  <c:v>0.38660026620370375</c:v>
                </c:pt>
                <c:pt idx="7097">
                  <c:v>0.38660642361111108</c:v>
                </c:pt>
                <c:pt idx="7098">
                  <c:v>0.38661256944444444</c:v>
                </c:pt>
                <c:pt idx="7099">
                  <c:v>0.3866187152777778</c:v>
                </c:pt>
                <c:pt idx="7100">
                  <c:v>0.38662483796296293</c:v>
                </c:pt>
                <c:pt idx="7101">
                  <c:v>0.38663098379629629</c:v>
                </c:pt>
                <c:pt idx="7102">
                  <c:v>0.38663704861111109</c:v>
                </c:pt>
                <c:pt idx="7103">
                  <c:v>0.38664303240740744</c:v>
                </c:pt>
                <c:pt idx="7104">
                  <c:v>0.38665098379629631</c:v>
                </c:pt>
                <c:pt idx="7105">
                  <c:v>0.3866571412037037</c:v>
                </c:pt>
                <c:pt idx="7106">
                  <c:v>0.38666328703703701</c:v>
                </c:pt>
                <c:pt idx="7107">
                  <c:v>0.38666943287037037</c:v>
                </c:pt>
                <c:pt idx="7108">
                  <c:v>0.38667540509259263</c:v>
                </c:pt>
                <c:pt idx="7109">
                  <c:v>0.38668155092592588</c:v>
                </c:pt>
                <c:pt idx="7110">
                  <c:v>0.38668769675925924</c:v>
                </c:pt>
                <c:pt idx="7111">
                  <c:v>0.38669402777777778</c:v>
                </c:pt>
                <c:pt idx="7112">
                  <c:v>0.38670017361111109</c:v>
                </c:pt>
                <c:pt idx="7113">
                  <c:v>0.38670650462962963</c:v>
                </c:pt>
                <c:pt idx="7114">
                  <c:v>0.38671247685185189</c:v>
                </c:pt>
                <c:pt idx="7115">
                  <c:v>0.38671862268518514</c:v>
                </c:pt>
                <c:pt idx="7116">
                  <c:v>0.3867247685185185</c:v>
                </c:pt>
                <c:pt idx="7117">
                  <c:v>0.38673273148148146</c:v>
                </c:pt>
                <c:pt idx="7118">
                  <c:v>0.38673887731481482</c:v>
                </c:pt>
                <c:pt idx="7119">
                  <c:v>0.38674484953703708</c:v>
                </c:pt>
                <c:pt idx="7120">
                  <c:v>0.38675099537037033</c:v>
                </c:pt>
                <c:pt idx="7121">
                  <c:v>0.38675732638888888</c:v>
                </c:pt>
                <c:pt idx="7122">
                  <c:v>0.38676347222222224</c:v>
                </c:pt>
                <c:pt idx="7123">
                  <c:v>0.38676980324074073</c:v>
                </c:pt>
                <c:pt idx="7124">
                  <c:v>0.38677577546296299</c:v>
                </c:pt>
                <c:pt idx="7125">
                  <c:v>0.38678192129629635</c:v>
                </c:pt>
                <c:pt idx="7126">
                  <c:v>0.3867878935185185</c:v>
                </c:pt>
                <c:pt idx="7127">
                  <c:v>0.38679403935185186</c:v>
                </c:pt>
                <c:pt idx="7128">
                  <c:v>0.38680018518518522</c:v>
                </c:pt>
                <c:pt idx="7129">
                  <c:v>0.38680634259259256</c:v>
                </c:pt>
                <c:pt idx="7130">
                  <c:v>0.38681429398148143</c:v>
                </c:pt>
                <c:pt idx="7131">
                  <c:v>0.38682043981481479</c:v>
                </c:pt>
                <c:pt idx="7132">
                  <c:v>0.38682641203703705</c:v>
                </c:pt>
                <c:pt idx="7133">
                  <c:v>0.38683274305555554</c:v>
                </c:pt>
                <c:pt idx="7134">
                  <c:v>0.3868388888888889</c:v>
                </c:pt>
                <c:pt idx="7135">
                  <c:v>0.38684503472222226</c:v>
                </c:pt>
                <c:pt idx="7136">
                  <c:v>0.3868511921296296</c:v>
                </c:pt>
                <c:pt idx="7137">
                  <c:v>0.38685733796296295</c:v>
                </c:pt>
                <c:pt idx="7138">
                  <c:v>0.38686348379629631</c:v>
                </c:pt>
                <c:pt idx="7139">
                  <c:v>0.38686964120370365</c:v>
                </c:pt>
                <c:pt idx="7140">
                  <c:v>0.38687578703703701</c:v>
                </c:pt>
                <c:pt idx="7141">
                  <c:v>0.38688165509259259</c:v>
                </c:pt>
                <c:pt idx="7142">
                  <c:v>0.38688781249999998</c:v>
                </c:pt>
                <c:pt idx="7143">
                  <c:v>0.38689395833333334</c:v>
                </c:pt>
                <c:pt idx="7144">
                  <c:v>0.38690173611111112</c:v>
                </c:pt>
                <c:pt idx="7145">
                  <c:v>0.38690788194444448</c:v>
                </c:pt>
                <c:pt idx="7146">
                  <c:v>0.38691402777777778</c:v>
                </c:pt>
                <c:pt idx="7147">
                  <c:v>0.38692035879629633</c:v>
                </c:pt>
                <c:pt idx="7148">
                  <c:v>0.38692651620370372</c:v>
                </c:pt>
                <c:pt idx="7149">
                  <c:v>0.38693283564814812</c:v>
                </c:pt>
                <c:pt idx="7150">
                  <c:v>0.38693899305555557</c:v>
                </c:pt>
                <c:pt idx="7151">
                  <c:v>0.38694495370370369</c:v>
                </c:pt>
                <c:pt idx="7152">
                  <c:v>0.38695113425925926</c:v>
                </c:pt>
                <c:pt idx="7153">
                  <c:v>0.38695728009259261</c:v>
                </c:pt>
                <c:pt idx="7154">
                  <c:v>0.38696304398148151</c:v>
                </c:pt>
                <c:pt idx="7155">
                  <c:v>0.38696918981481482</c:v>
                </c:pt>
                <c:pt idx="7156">
                  <c:v>0.38697534722222221</c:v>
                </c:pt>
                <c:pt idx="7157">
                  <c:v>0.38698326388888887</c:v>
                </c:pt>
                <c:pt idx="7158">
                  <c:v>0.38698940972222223</c:v>
                </c:pt>
                <c:pt idx="7159">
                  <c:v>0.38699555555555554</c:v>
                </c:pt>
                <c:pt idx="7160">
                  <c:v>0.38700188657407408</c:v>
                </c:pt>
                <c:pt idx="7161">
                  <c:v>0.38700840277777776</c:v>
                </c:pt>
                <c:pt idx="7162">
                  <c:v>0.38701436342592593</c:v>
                </c:pt>
                <c:pt idx="7163">
                  <c:v>0.38702052083333333</c:v>
                </c:pt>
                <c:pt idx="7164">
                  <c:v>0.38702666666666669</c:v>
                </c:pt>
                <c:pt idx="7165">
                  <c:v>0.38703281249999999</c:v>
                </c:pt>
                <c:pt idx="7166">
                  <c:v>0.38703878472222225</c:v>
                </c:pt>
                <c:pt idx="7167">
                  <c:v>0.3870449305555555</c:v>
                </c:pt>
                <c:pt idx="7168">
                  <c:v>0.38705107638888886</c:v>
                </c:pt>
                <c:pt idx="7169">
                  <c:v>0.38705723379629631</c:v>
                </c:pt>
                <c:pt idx="7170">
                  <c:v>0.38706518518518518</c:v>
                </c:pt>
                <c:pt idx="7171">
                  <c:v>0.38707115740740744</c:v>
                </c:pt>
                <c:pt idx="7172">
                  <c:v>0.38707730324074069</c:v>
                </c:pt>
                <c:pt idx="7173">
                  <c:v>0.38708344907407405</c:v>
                </c:pt>
                <c:pt idx="7174">
                  <c:v>0.3870896064814815</c:v>
                </c:pt>
                <c:pt idx="7175">
                  <c:v>0.38709593749999999</c:v>
                </c:pt>
                <c:pt idx="7176">
                  <c:v>0.38710208333333335</c:v>
                </c:pt>
                <c:pt idx="7177">
                  <c:v>0.38710822916666671</c:v>
                </c:pt>
                <c:pt idx="7178">
                  <c:v>0.38711420138888886</c:v>
                </c:pt>
                <c:pt idx="7179">
                  <c:v>0.38712034722222222</c:v>
                </c:pt>
                <c:pt idx="7180">
                  <c:v>0.38712649305555558</c:v>
                </c:pt>
                <c:pt idx="7181">
                  <c:v>0.38713263888888888</c:v>
                </c:pt>
                <c:pt idx="7182">
                  <c:v>0.38713850694444446</c:v>
                </c:pt>
                <c:pt idx="7183">
                  <c:v>0.38714438657407407</c:v>
                </c:pt>
                <c:pt idx="7184">
                  <c:v>0.38715234953703703</c:v>
                </c:pt>
                <c:pt idx="7185">
                  <c:v>0.38715832175925929</c:v>
                </c:pt>
                <c:pt idx="7186">
                  <c:v>0.38716446759259254</c:v>
                </c:pt>
                <c:pt idx="7187">
                  <c:v>0.38717070601851855</c:v>
                </c:pt>
                <c:pt idx="7188">
                  <c:v>0.38717694444444445</c:v>
                </c:pt>
                <c:pt idx="7189">
                  <c:v>0.38718309027777775</c:v>
                </c:pt>
                <c:pt idx="7190">
                  <c:v>0.38718906250000001</c:v>
                </c:pt>
                <c:pt idx="7191">
                  <c:v>0.38719520833333337</c:v>
                </c:pt>
                <c:pt idx="7192">
                  <c:v>0.38720135416666662</c:v>
                </c:pt>
                <c:pt idx="7193">
                  <c:v>0.38720751157407407</c:v>
                </c:pt>
                <c:pt idx="7194">
                  <c:v>0.38721365740740743</c:v>
                </c:pt>
                <c:pt idx="7195">
                  <c:v>0.38721962962962958</c:v>
                </c:pt>
                <c:pt idx="7196">
                  <c:v>0.38722577546296294</c:v>
                </c:pt>
                <c:pt idx="7197">
                  <c:v>0.38723372685185181</c:v>
                </c:pt>
                <c:pt idx="7198">
                  <c:v>0.38723969907407407</c:v>
                </c:pt>
                <c:pt idx="7199">
                  <c:v>0.38724582175925931</c:v>
                </c:pt>
                <c:pt idx="7200">
                  <c:v>0.38725173611111113</c:v>
                </c:pt>
                <c:pt idx="7201">
                  <c:v>0.38725788194444449</c:v>
                </c:pt>
                <c:pt idx="7202">
                  <c:v>0.38726403935185183</c:v>
                </c:pt>
                <c:pt idx="7203">
                  <c:v>0.38727018518518519</c:v>
                </c:pt>
                <c:pt idx="7204">
                  <c:v>0.38727633101851855</c:v>
                </c:pt>
                <c:pt idx="7205">
                  <c:v>0.38728266203703704</c:v>
                </c:pt>
                <c:pt idx="7206">
                  <c:v>0.38728863425925925</c:v>
                </c:pt>
                <c:pt idx="7207">
                  <c:v>0.38729459490740742</c:v>
                </c:pt>
                <c:pt idx="7208">
                  <c:v>0.38730075231481481</c:v>
                </c:pt>
                <c:pt idx="7209">
                  <c:v>0.38730689814814817</c:v>
                </c:pt>
                <c:pt idx="7210">
                  <c:v>0.38731486111111108</c:v>
                </c:pt>
                <c:pt idx="7211">
                  <c:v>0.38732100694444443</c:v>
                </c:pt>
                <c:pt idx="7212">
                  <c:v>0.38732696759259261</c:v>
                </c:pt>
                <c:pt idx="7213">
                  <c:v>0.3873332986111111</c:v>
                </c:pt>
                <c:pt idx="7214">
                  <c:v>0.38733962962962964</c:v>
                </c:pt>
                <c:pt idx="7215">
                  <c:v>0.38734578703703698</c:v>
                </c:pt>
                <c:pt idx="7216">
                  <c:v>0.38735193287037034</c:v>
                </c:pt>
                <c:pt idx="7217">
                  <c:v>0.3873580787037037</c:v>
                </c:pt>
                <c:pt idx="7218">
                  <c:v>0.38736423611111109</c:v>
                </c:pt>
                <c:pt idx="7219">
                  <c:v>0.38737019675925927</c:v>
                </c:pt>
                <c:pt idx="7220">
                  <c:v>0.38737634259259263</c:v>
                </c:pt>
                <c:pt idx="7221">
                  <c:v>0.38738250000000002</c:v>
                </c:pt>
                <c:pt idx="7222">
                  <c:v>0.38738864583333332</c:v>
                </c:pt>
                <c:pt idx="7223">
                  <c:v>0.38739479166666668</c:v>
                </c:pt>
                <c:pt idx="7224">
                  <c:v>0.38740256944444446</c:v>
                </c:pt>
                <c:pt idx="7225">
                  <c:v>0.38740871527777782</c:v>
                </c:pt>
                <c:pt idx="7226">
                  <c:v>0.38741468749999997</c:v>
                </c:pt>
                <c:pt idx="7227">
                  <c:v>0.38742100694444442</c:v>
                </c:pt>
                <c:pt idx="7228">
                  <c:v>0.38742716435185187</c:v>
                </c:pt>
                <c:pt idx="7229">
                  <c:v>0.38743331018518518</c:v>
                </c:pt>
                <c:pt idx="7230">
                  <c:v>0.38743964120370372</c:v>
                </c:pt>
                <c:pt idx="7231">
                  <c:v>0.38744548611111113</c:v>
                </c:pt>
                <c:pt idx="7232">
                  <c:v>0.3874514467592593</c:v>
                </c:pt>
                <c:pt idx="7233">
                  <c:v>0.38745756944444443</c:v>
                </c:pt>
                <c:pt idx="7234">
                  <c:v>0.38746372685185188</c:v>
                </c:pt>
                <c:pt idx="7235">
                  <c:v>0.38746987268518523</c:v>
                </c:pt>
                <c:pt idx="7236">
                  <c:v>0.38747601851851848</c:v>
                </c:pt>
                <c:pt idx="7237">
                  <c:v>0.3874839814814815</c:v>
                </c:pt>
                <c:pt idx="7238">
                  <c:v>0.3874901273148148</c:v>
                </c:pt>
                <c:pt idx="7239">
                  <c:v>0.38749622685185187</c:v>
                </c:pt>
                <c:pt idx="7240">
                  <c:v>0.38750238425925926</c:v>
                </c:pt>
                <c:pt idx="7241">
                  <c:v>0.3875087152777778</c:v>
                </c:pt>
                <c:pt idx="7242">
                  <c:v>0.38751503472222221</c:v>
                </c:pt>
                <c:pt idx="7243">
                  <c:v>0.3875212384259259</c:v>
                </c:pt>
                <c:pt idx="7244">
                  <c:v>0.38752721064814816</c:v>
                </c:pt>
                <c:pt idx="7245">
                  <c:v>0.38753335648148152</c:v>
                </c:pt>
                <c:pt idx="7246">
                  <c:v>0.38753968749999995</c:v>
                </c:pt>
                <c:pt idx="7247">
                  <c:v>0.38754564814814813</c:v>
                </c:pt>
                <c:pt idx="7248">
                  <c:v>0.38755162037037039</c:v>
                </c:pt>
                <c:pt idx="7249">
                  <c:v>0.38755776620370369</c:v>
                </c:pt>
                <c:pt idx="7250">
                  <c:v>0.38756572916666671</c:v>
                </c:pt>
                <c:pt idx="7251">
                  <c:v>0.38757187499999995</c:v>
                </c:pt>
                <c:pt idx="7252">
                  <c:v>0.3875780324074074</c:v>
                </c:pt>
                <c:pt idx="7253">
                  <c:v>0.38758417824074076</c:v>
                </c:pt>
                <c:pt idx="7254">
                  <c:v>0.38759050925925925</c:v>
                </c:pt>
                <c:pt idx="7255">
                  <c:v>0.38759665509259261</c:v>
                </c:pt>
                <c:pt idx="7256">
                  <c:v>0.38760317129629634</c:v>
                </c:pt>
                <c:pt idx="7257">
                  <c:v>0.38760913194444441</c:v>
                </c:pt>
                <c:pt idx="7258">
                  <c:v>0.38761527777777777</c:v>
                </c:pt>
                <c:pt idx="7259">
                  <c:v>0.38762125000000003</c:v>
                </c:pt>
                <c:pt idx="7260">
                  <c:v>0.38762739583333333</c:v>
                </c:pt>
                <c:pt idx="7261">
                  <c:v>0.38763354166666669</c:v>
                </c:pt>
                <c:pt idx="7262">
                  <c:v>0.38763966435185182</c:v>
                </c:pt>
                <c:pt idx="7263">
                  <c:v>0.38764762731481484</c:v>
                </c:pt>
                <c:pt idx="7264">
                  <c:v>0.38765358796296295</c:v>
                </c:pt>
                <c:pt idx="7265">
                  <c:v>0.38765974537037035</c:v>
                </c:pt>
                <c:pt idx="7266">
                  <c:v>0.38766607638888889</c:v>
                </c:pt>
                <c:pt idx="7267">
                  <c:v>0.3876722222222222</c:v>
                </c:pt>
                <c:pt idx="7268">
                  <c:v>0.38767855324074074</c:v>
                </c:pt>
                <c:pt idx="7269">
                  <c:v>0.38768451388888892</c:v>
                </c:pt>
                <c:pt idx="7270">
                  <c:v>0.38769067129629625</c:v>
                </c:pt>
                <c:pt idx="7271">
                  <c:v>0.38769681712962961</c:v>
                </c:pt>
                <c:pt idx="7272">
                  <c:v>0.38770296296296297</c:v>
                </c:pt>
                <c:pt idx="7273">
                  <c:v>0.38770910879629628</c:v>
                </c:pt>
                <c:pt idx="7274">
                  <c:v>0.38771526620370372</c:v>
                </c:pt>
                <c:pt idx="7275">
                  <c:v>0.38772141203703708</c:v>
                </c:pt>
                <c:pt idx="7276">
                  <c:v>0.38772755787037033</c:v>
                </c:pt>
                <c:pt idx="7277">
                  <c:v>0.38773533564814816</c:v>
                </c:pt>
                <c:pt idx="7278">
                  <c:v>0.38774130787037037</c:v>
                </c:pt>
                <c:pt idx="7279">
                  <c:v>0.38774745370370373</c:v>
                </c:pt>
                <c:pt idx="7280">
                  <c:v>0.38775359953703709</c:v>
                </c:pt>
                <c:pt idx="7281">
                  <c:v>0.38775993055555552</c:v>
                </c:pt>
                <c:pt idx="7282">
                  <c:v>0.38776608796296297</c:v>
                </c:pt>
                <c:pt idx="7283">
                  <c:v>0.38777223379629633</c:v>
                </c:pt>
                <c:pt idx="7284">
                  <c:v>0.38777837962962963</c:v>
                </c:pt>
                <c:pt idx="7285">
                  <c:v>0.38778452546296299</c:v>
                </c:pt>
                <c:pt idx="7286">
                  <c:v>0.38779068287037038</c:v>
                </c:pt>
                <c:pt idx="7287">
                  <c:v>0.38779682870370369</c:v>
                </c:pt>
                <c:pt idx="7288">
                  <c:v>0.38780280092592595</c:v>
                </c:pt>
                <c:pt idx="7289">
                  <c:v>0.38780894675925931</c:v>
                </c:pt>
                <c:pt idx="7290">
                  <c:v>0.38781690972222221</c:v>
                </c:pt>
                <c:pt idx="7291">
                  <c:v>0.38782305555555557</c:v>
                </c:pt>
                <c:pt idx="7292">
                  <c:v>0.38782920138888888</c:v>
                </c:pt>
                <c:pt idx="7293">
                  <c:v>0.38783553240740742</c:v>
                </c:pt>
                <c:pt idx="7294">
                  <c:v>0.38784150462962969</c:v>
                </c:pt>
                <c:pt idx="7295">
                  <c:v>0.38784765046296293</c:v>
                </c:pt>
                <c:pt idx="7296">
                  <c:v>0.38785398148148148</c:v>
                </c:pt>
                <c:pt idx="7297">
                  <c:v>0.38785979166666668</c:v>
                </c:pt>
                <c:pt idx="7298">
                  <c:v>0.38786591435185186</c:v>
                </c:pt>
                <c:pt idx="7299">
                  <c:v>0.38787188657407407</c:v>
                </c:pt>
                <c:pt idx="7300">
                  <c:v>0.38787784722222224</c:v>
                </c:pt>
                <c:pt idx="7301">
                  <c:v>0.38788399305555554</c:v>
                </c:pt>
                <c:pt idx="7302">
                  <c:v>0.38789015046296299</c:v>
                </c:pt>
                <c:pt idx="7303">
                  <c:v>0.38789810185185186</c:v>
                </c:pt>
                <c:pt idx="7304">
                  <c:v>0.38790424768518522</c:v>
                </c:pt>
                <c:pt idx="7305">
                  <c:v>0.38791021990740737</c:v>
                </c:pt>
                <c:pt idx="7306">
                  <c:v>0.38791636574074073</c:v>
                </c:pt>
                <c:pt idx="7307">
                  <c:v>0.38792252314814818</c:v>
                </c:pt>
                <c:pt idx="7308">
                  <c:v>0.38792884259259258</c:v>
                </c:pt>
                <c:pt idx="7309">
                  <c:v>0.38793499999999997</c:v>
                </c:pt>
                <c:pt idx="7310">
                  <c:v>0.38794098379629632</c:v>
                </c:pt>
                <c:pt idx="7311">
                  <c:v>0.38794695601851853</c:v>
                </c:pt>
                <c:pt idx="7312">
                  <c:v>0.38795290509259256</c:v>
                </c:pt>
                <c:pt idx="7313">
                  <c:v>0.38795922453703707</c:v>
                </c:pt>
                <c:pt idx="7314">
                  <c:v>0.38796538194444441</c:v>
                </c:pt>
                <c:pt idx="7315">
                  <c:v>0.38797134259259258</c:v>
                </c:pt>
                <c:pt idx="7316">
                  <c:v>0.38797750000000003</c:v>
                </c:pt>
                <c:pt idx="7317">
                  <c:v>0.38798526620370372</c:v>
                </c:pt>
                <c:pt idx="7318">
                  <c:v>0.38799123842592592</c:v>
                </c:pt>
                <c:pt idx="7319">
                  <c:v>0.38799738425925923</c:v>
                </c:pt>
                <c:pt idx="7320">
                  <c:v>0.38800354166666667</c:v>
                </c:pt>
                <c:pt idx="7321">
                  <c:v>0.38800987268518522</c:v>
                </c:pt>
                <c:pt idx="7322">
                  <c:v>0.38801601851851847</c:v>
                </c:pt>
                <c:pt idx="7323">
                  <c:v>0.38802216435185183</c:v>
                </c:pt>
                <c:pt idx="7324">
                  <c:v>0.38802846064814817</c:v>
                </c:pt>
                <c:pt idx="7325">
                  <c:v>0.38803460648148147</c:v>
                </c:pt>
                <c:pt idx="7326">
                  <c:v>0.38804057870370373</c:v>
                </c:pt>
                <c:pt idx="7327">
                  <c:v>0.38804672453703709</c:v>
                </c:pt>
                <c:pt idx="7328">
                  <c:v>0.38805275462962968</c:v>
                </c:pt>
                <c:pt idx="7329">
                  <c:v>0.38805890046296293</c:v>
                </c:pt>
                <c:pt idx="7330">
                  <c:v>0.38806686342592595</c:v>
                </c:pt>
                <c:pt idx="7331">
                  <c:v>0.38807300925925925</c:v>
                </c:pt>
                <c:pt idx="7332">
                  <c:v>0.3880791666666667</c:v>
                </c:pt>
                <c:pt idx="7333">
                  <c:v>0.38808531249999995</c:v>
                </c:pt>
                <c:pt idx="7334">
                  <c:v>0.38809145833333331</c:v>
                </c:pt>
                <c:pt idx="7335">
                  <c:v>0.38809760416666667</c:v>
                </c:pt>
                <c:pt idx="7336">
                  <c:v>0.38810376157407406</c:v>
                </c:pt>
                <c:pt idx="7337">
                  <c:v>0.38811008101851852</c:v>
                </c:pt>
                <c:pt idx="7338">
                  <c:v>0.38811605324074078</c:v>
                </c:pt>
                <c:pt idx="7339">
                  <c:v>0.38812219907407403</c:v>
                </c:pt>
                <c:pt idx="7340">
                  <c:v>0.38812817129629629</c:v>
                </c:pt>
                <c:pt idx="7341">
                  <c:v>0.38813402777777778</c:v>
                </c:pt>
                <c:pt idx="7342">
                  <c:v>0.38814017361111114</c:v>
                </c:pt>
                <c:pt idx="7343">
                  <c:v>0.38814813657407404</c:v>
                </c:pt>
                <c:pt idx="7344">
                  <c:v>0.3881542824074074</c:v>
                </c:pt>
                <c:pt idx="7345">
                  <c:v>0.38816042824074071</c:v>
                </c:pt>
                <c:pt idx="7346">
                  <c:v>0.38816640046296297</c:v>
                </c:pt>
                <c:pt idx="7347">
                  <c:v>0.38817273148148151</c:v>
                </c:pt>
                <c:pt idx="7348">
                  <c:v>0.38817887731481476</c:v>
                </c:pt>
                <c:pt idx="7349">
                  <c:v>0.38818520833333331</c:v>
                </c:pt>
                <c:pt idx="7350">
                  <c:v>0.38819135416666667</c:v>
                </c:pt>
                <c:pt idx="7351">
                  <c:v>0.38819732638888887</c:v>
                </c:pt>
                <c:pt idx="7352">
                  <c:v>0.38820347222222223</c:v>
                </c:pt>
                <c:pt idx="7353">
                  <c:v>0.38820962962962963</c:v>
                </c:pt>
                <c:pt idx="7354">
                  <c:v>0.38821577546296293</c:v>
                </c:pt>
                <c:pt idx="7355">
                  <c:v>0.38822192129629629</c:v>
                </c:pt>
                <c:pt idx="7356">
                  <c:v>0.38822807870370374</c:v>
                </c:pt>
                <c:pt idx="7357">
                  <c:v>0.38823603009259261</c:v>
                </c:pt>
                <c:pt idx="7358">
                  <c:v>0.38824217592592597</c:v>
                </c:pt>
                <c:pt idx="7359">
                  <c:v>0.38824833333333331</c:v>
                </c:pt>
                <c:pt idx="7360">
                  <c:v>0.38825466435185185</c:v>
                </c:pt>
                <c:pt idx="7361">
                  <c:v>0.3882611689814815</c:v>
                </c:pt>
                <c:pt idx="7362">
                  <c:v>0.3882673148148148</c:v>
                </c:pt>
                <c:pt idx="7363">
                  <c:v>0.38827347222222225</c:v>
                </c:pt>
                <c:pt idx="7364">
                  <c:v>0.38827961805555561</c:v>
                </c:pt>
                <c:pt idx="7365">
                  <c:v>0.38828576388888886</c:v>
                </c:pt>
                <c:pt idx="7366">
                  <c:v>0.38829190972222222</c:v>
                </c:pt>
                <c:pt idx="7367">
                  <c:v>0.38829806712962966</c:v>
                </c:pt>
                <c:pt idx="7368">
                  <c:v>0.38830421296296297</c:v>
                </c:pt>
                <c:pt idx="7369">
                  <c:v>0.38831017361111114</c:v>
                </c:pt>
                <c:pt idx="7370">
                  <c:v>0.38831832175925923</c:v>
                </c:pt>
                <c:pt idx="7371">
                  <c:v>0.38832428240740741</c:v>
                </c:pt>
                <c:pt idx="7372">
                  <c:v>0.3883304398148148</c:v>
                </c:pt>
                <c:pt idx="7373">
                  <c:v>0.38833675925925926</c:v>
                </c:pt>
                <c:pt idx="7374">
                  <c:v>0.3883429166666667</c:v>
                </c:pt>
                <c:pt idx="7375">
                  <c:v>0.38834924768518514</c:v>
                </c:pt>
                <c:pt idx="7376">
                  <c:v>0.3883553935185185</c:v>
                </c:pt>
                <c:pt idx="7377">
                  <c:v>0.38836172453703705</c:v>
                </c:pt>
                <c:pt idx="7378">
                  <c:v>0.38836768518518516</c:v>
                </c:pt>
                <c:pt idx="7379">
                  <c:v>0.38837384259259261</c:v>
                </c:pt>
                <c:pt idx="7380">
                  <c:v>0.38837998842592597</c:v>
                </c:pt>
                <c:pt idx="7381">
                  <c:v>0.38838596064814812</c:v>
                </c:pt>
                <c:pt idx="7382">
                  <c:v>0.38839229166666667</c:v>
                </c:pt>
                <c:pt idx="7383">
                  <c:v>0.38840024305555554</c:v>
                </c:pt>
                <c:pt idx="7384">
                  <c:v>0.3884063888888889</c:v>
                </c:pt>
                <c:pt idx="7385">
                  <c:v>0.38841254629629635</c:v>
                </c:pt>
                <c:pt idx="7386">
                  <c:v>0.38841869212962959</c:v>
                </c:pt>
                <c:pt idx="7387">
                  <c:v>0.38842483796296295</c:v>
                </c:pt>
                <c:pt idx="7388">
                  <c:v>0.38843098379629631</c:v>
                </c:pt>
                <c:pt idx="7389">
                  <c:v>0.3884371064814815</c:v>
                </c:pt>
                <c:pt idx="7390">
                  <c:v>0.38844343750000004</c:v>
                </c:pt>
                <c:pt idx="7391">
                  <c:v>0.38844920138888889</c:v>
                </c:pt>
                <c:pt idx="7392">
                  <c:v>0.38845517361111109</c:v>
                </c:pt>
                <c:pt idx="7393">
                  <c:v>0.38846131944444445</c:v>
                </c:pt>
                <c:pt idx="7394">
                  <c:v>0.38846746527777776</c:v>
                </c:pt>
                <c:pt idx="7395">
                  <c:v>0.38847342592592593</c:v>
                </c:pt>
                <c:pt idx="7396">
                  <c:v>0.3884814236111111</c:v>
                </c:pt>
                <c:pt idx="7397">
                  <c:v>0.38848756944444446</c:v>
                </c:pt>
                <c:pt idx="7398">
                  <c:v>0.38849354166666666</c:v>
                </c:pt>
                <c:pt idx="7399">
                  <c:v>0.38849968749999997</c:v>
                </c:pt>
                <c:pt idx="7400">
                  <c:v>0.38850583333333333</c:v>
                </c:pt>
                <c:pt idx="7401">
                  <c:v>0.38851199074074078</c:v>
                </c:pt>
                <c:pt idx="7402">
                  <c:v>0.38851818287037038</c:v>
                </c:pt>
                <c:pt idx="7403">
                  <c:v>0.38852432870370368</c:v>
                </c:pt>
                <c:pt idx="7404">
                  <c:v>0.38853048611111113</c:v>
                </c:pt>
                <c:pt idx="7405">
                  <c:v>0.38853663194444449</c:v>
                </c:pt>
                <c:pt idx="7406">
                  <c:v>0.38854260416666664</c:v>
                </c:pt>
                <c:pt idx="7407">
                  <c:v>0.38854868055555558</c:v>
                </c:pt>
                <c:pt idx="7408">
                  <c:v>0.38855491898148148</c:v>
                </c:pt>
                <c:pt idx="7409">
                  <c:v>0.38856106481481478</c:v>
                </c:pt>
                <c:pt idx="7410">
                  <c:v>0.38856884259259261</c:v>
                </c:pt>
                <c:pt idx="7411">
                  <c:v>0.38857498842592592</c:v>
                </c:pt>
                <c:pt idx="7412">
                  <c:v>0.38858113425925928</c:v>
                </c:pt>
                <c:pt idx="7413">
                  <c:v>0.38858746527777782</c:v>
                </c:pt>
                <c:pt idx="7414">
                  <c:v>0.38859372685185184</c:v>
                </c:pt>
                <c:pt idx="7415">
                  <c:v>0.38860005787037039</c:v>
                </c:pt>
                <c:pt idx="7416">
                  <c:v>0.38860621527777778</c:v>
                </c:pt>
                <c:pt idx="7417">
                  <c:v>0.38861217592592595</c:v>
                </c:pt>
                <c:pt idx="7418">
                  <c:v>0.38861832175925931</c:v>
                </c:pt>
                <c:pt idx="7419">
                  <c:v>0.38862447916666665</c:v>
                </c:pt>
                <c:pt idx="7420">
                  <c:v>0.38863027777777776</c:v>
                </c:pt>
                <c:pt idx="7421">
                  <c:v>0.38863642361111111</c:v>
                </c:pt>
                <c:pt idx="7422">
                  <c:v>0.38864256944444442</c:v>
                </c:pt>
                <c:pt idx="7423">
                  <c:v>0.38865053240740743</c:v>
                </c:pt>
                <c:pt idx="7424">
                  <c:v>0.38865667824074074</c:v>
                </c:pt>
                <c:pt idx="7425">
                  <c:v>0.3886628240740741</c:v>
                </c:pt>
                <c:pt idx="7426">
                  <c:v>0.38866896990740746</c:v>
                </c:pt>
                <c:pt idx="7427">
                  <c:v>0.38867512731481479</c:v>
                </c:pt>
                <c:pt idx="7428">
                  <c:v>0.38868145833333334</c:v>
                </c:pt>
                <c:pt idx="7429">
                  <c:v>0.3886876041666667</c:v>
                </c:pt>
                <c:pt idx="7430">
                  <c:v>0.38869375</c:v>
                </c:pt>
                <c:pt idx="7431">
                  <c:v>0.38869972222222221</c:v>
                </c:pt>
                <c:pt idx="7432">
                  <c:v>0.38870586805555557</c:v>
                </c:pt>
                <c:pt idx="7433">
                  <c:v>0.38871184027777778</c:v>
                </c:pt>
                <c:pt idx="7434">
                  <c:v>0.38871798611111114</c:v>
                </c:pt>
                <c:pt idx="7435">
                  <c:v>0.3887241319444445</c:v>
                </c:pt>
                <c:pt idx="7436">
                  <c:v>0.3887320949074074</c:v>
                </c:pt>
                <c:pt idx="7437">
                  <c:v>0.3887382407407407</c:v>
                </c:pt>
                <c:pt idx="7438">
                  <c:v>0.38874421296296297</c:v>
                </c:pt>
                <c:pt idx="7439">
                  <c:v>0.38875035879629632</c:v>
                </c:pt>
                <c:pt idx="7440">
                  <c:v>0.38875668981481476</c:v>
                </c:pt>
                <c:pt idx="7441">
                  <c:v>0.38876283564814812</c:v>
                </c:pt>
                <c:pt idx="7442">
                  <c:v>0.38876916666666667</c:v>
                </c:pt>
                <c:pt idx="7443">
                  <c:v>0.38877513888888887</c:v>
                </c:pt>
                <c:pt idx="7444">
                  <c:v>0.38878109953703704</c:v>
                </c:pt>
                <c:pt idx="7445">
                  <c:v>0.38878725694444444</c:v>
                </c:pt>
                <c:pt idx="7446">
                  <c:v>0.3887934027777778</c:v>
                </c:pt>
                <c:pt idx="7447">
                  <c:v>0.3887995486111111</c:v>
                </c:pt>
                <c:pt idx="7448">
                  <c:v>0.38880569444444446</c:v>
                </c:pt>
                <c:pt idx="7449">
                  <c:v>0.38881185185185191</c:v>
                </c:pt>
                <c:pt idx="7450">
                  <c:v>0.38881962962962963</c:v>
                </c:pt>
                <c:pt idx="7451">
                  <c:v>0.38882559027777774</c:v>
                </c:pt>
                <c:pt idx="7452">
                  <c:v>0.3888317361111111</c:v>
                </c:pt>
                <c:pt idx="7453">
                  <c:v>0.38883789351851855</c:v>
                </c:pt>
                <c:pt idx="7454">
                  <c:v>0.38884422453703699</c:v>
                </c:pt>
                <c:pt idx="7455">
                  <c:v>0.38885055555555553</c:v>
                </c:pt>
                <c:pt idx="7456">
                  <c:v>0.38885688657407408</c:v>
                </c:pt>
                <c:pt idx="7457">
                  <c:v>0.3888628472222222</c:v>
                </c:pt>
                <c:pt idx="7458">
                  <c:v>0.38886899305555556</c:v>
                </c:pt>
                <c:pt idx="7459">
                  <c:v>0.388875150462963</c:v>
                </c:pt>
                <c:pt idx="7460">
                  <c:v>0.38888129629629625</c:v>
                </c:pt>
                <c:pt idx="7461">
                  <c:v>0.38888744212962961</c:v>
                </c:pt>
                <c:pt idx="7462">
                  <c:v>0.38889341435185187</c:v>
                </c:pt>
                <c:pt idx="7463">
                  <c:v>0.38890136574074075</c:v>
                </c:pt>
                <c:pt idx="7464">
                  <c:v>0.38890752314814819</c:v>
                </c:pt>
                <c:pt idx="7465">
                  <c:v>0.38891366898148144</c:v>
                </c:pt>
                <c:pt idx="7466">
                  <c:v>0.38891999999999999</c:v>
                </c:pt>
                <c:pt idx="7467">
                  <c:v>0.38892614583333335</c:v>
                </c:pt>
                <c:pt idx="7468">
                  <c:v>0.38893258101851852</c:v>
                </c:pt>
                <c:pt idx="7469">
                  <c:v>0.38893891203703701</c:v>
                </c:pt>
                <c:pt idx="7470">
                  <c:v>0.38894503472222225</c:v>
                </c:pt>
                <c:pt idx="7471">
                  <c:v>0.38895119212962964</c:v>
                </c:pt>
                <c:pt idx="7472">
                  <c:v>0.38895733796296295</c:v>
                </c:pt>
                <c:pt idx="7473">
                  <c:v>0.38896348379629631</c:v>
                </c:pt>
                <c:pt idx="7474">
                  <c:v>0.38896962962962967</c:v>
                </c:pt>
                <c:pt idx="7475">
                  <c:v>0.388975787037037</c:v>
                </c:pt>
                <c:pt idx="7476">
                  <c:v>0.38898392361111106</c:v>
                </c:pt>
                <c:pt idx="7477">
                  <c:v>0.38898989583333332</c:v>
                </c:pt>
                <c:pt idx="7478">
                  <c:v>0.38899604166666668</c:v>
                </c:pt>
                <c:pt idx="7479">
                  <c:v>0.38900237268518517</c:v>
                </c:pt>
                <c:pt idx="7480">
                  <c:v>0.38900851851851853</c:v>
                </c:pt>
                <c:pt idx="7481">
                  <c:v>0.38901502314814818</c:v>
                </c:pt>
                <c:pt idx="7482">
                  <c:v>0.38902129629629628</c:v>
                </c:pt>
                <c:pt idx="7483">
                  <c:v>0.38902744212962964</c:v>
                </c:pt>
                <c:pt idx="7484">
                  <c:v>0.38903341435185185</c:v>
                </c:pt>
                <c:pt idx="7485">
                  <c:v>0.38903956018518521</c:v>
                </c:pt>
                <c:pt idx="7486">
                  <c:v>0.38904552083333338</c:v>
                </c:pt>
                <c:pt idx="7487">
                  <c:v>0.38905167824074072</c:v>
                </c:pt>
                <c:pt idx="7488">
                  <c:v>0.38905782407407408</c:v>
                </c:pt>
                <c:pt idx="7489">
                  <c:v>0.38906396990740744</c:v>
                </c:pt>
                <c:pt idx="7490">
                  <c:v>0.38907174768518521</c:v>
                </c:pt>
                <c:pt idx="7491">
                  <c:v>0.38907789351851857</c:v>
                </c:pt>
                <c:pt idx="7492">
                  <c:v>0.38908405092592591</c:v>
                </c:pt>
                <c:pt idx="7493">
                  <c:v>0.38908997685185187</c:v>
                </c:pt>
                <c:pt idx="7494">
                  <c:v>0.38909629629629627</c:v>
                </c:pt>
                <c:pt idx="7495">
                  <c:v>0.38910222222222224</c:v>
                </c:pt>
                <c:pt idx="7496">
                  <c:v>0.38910836805555554</c:v>
                </c:pt>
                <c:pt idx="7497">
                  <c:v>0.38911488425925927</c:v>
                </c:pt>
                <c:pt idx="7498">
                  <c:v>0.38912084490740745</c:v>
                </c:pt>
                <c:pt idx="7499">
                  <c:v>0.38912716435185185</c:v>
                </c:pt>
                <c:pt idx="7500">
                  <c:v>0.38913310185185185</c:v>
                </c:pt>
                <c:pt idx="7501">
                  <c:v>0.38913924768518515</c:v>
                </c:pt>
                <c:pt idx="7502">
                  <c:v>0.38914521990740741</c:v>
                </c:pt>
                <c:pt idx="7503">
                  <c:v>0.38915317129629629</c:v>
                </c:pt>
                <c:pt idx="7504">
                  <c:v>0.38915932870370368</c:v>
                </c:pt>
                <c:pt idx="7505">
                  <c:v>0.38916547453703704</c:v>
                </c:pt>
                <c:pt idx="7506">
                  <c:v>0.38917180555555553</c:v>
                </c:pt>
                <c:pt idx="7507">
                  <c:v>0.38917813657407407</c:v>
                </c:pt>
                <c:pt idx="7508">
                  <c:v>0.38918445601851853</c:v>
                </c:pt>
                <c:pt idx="7509">
                  <c:v>0.38919061342592592</c:v>
                </c:pt>
                <c:pt idx="7510">
                  <c:v>0.3891965740740741</c:v>
                </c:pt>
                <c:pt idx="7511">
                  <c:v>0.38920273148148149</c:v>
                </c:pt>
                <c:pt idx="7512">
                  <c:v>0.38920879629629629</c:v>
                </c:pt>
                <c:pt idx="7513">
                  <c:v>0.38921494212962965</c:v>
                </c:pt>
                <c:pt idx="7514">
                  <c:v>0.38922091435185185</c:v>
                </c:pt>
                <c:pt idx="7515">
                  <c:v>0.38922706018518521</c:v>
                </c:pt>
                <c:pt idx="7516">
                  <c:v>0.38923519675925927</c:v>
                </c:pt>
                <c:pt idx="7517">
                  <c:v>0.38924111111111115</c:v>
                </c:pt>
                <c:pt idx="7518">
                  <c:v>0.38924716435185186</c:v>
                </c:pt>
                <c:pt idx="7519">
                  <c:v>0.38925332175925925</c:v>
                </c:pt>
                <c:pt idx="7520">
                  <c:v>0.38925946759259261</c:v>
                </c:pt>
                <c:pt idx="7521">
                  <c:v>0.38926597222222226</c:v>
                </c:pt>
                <c:pt idx="7522">
                  <c:v>0.38927230324074075</c:v>
                </c:pt>
                <c:pt idx="7523">
                  <c:v>0.38927827546296295</c:v>
                </c:pt>
                <c:pt idx="7524">
                  <c:v>0.38928442129629631</c:v>
                </c:pt>
                <c:pt idx="7525">
                  <c:v>0.38929039351851852</c:v>
                </c:pt>
                <c:pt idx="7526">
                  <c:v>0.38929653935185188</c:v>
                </c:pt>
                <c:pt idx="7527">
                  <c:v>0.38930268518518524</c:v>
                </c:pt>
                <c:pt idx="7528">
                  <c:v>0.38930884259259257</c:v>
                </c:pt>
                <c:pt idx="7529">
                  <c:v>0.38931697916666663</c:v>
                </c:pt>
                <c:pt idx="7530">
                  <c:v>0.38932295138888889</c:v>
                </c:pt>
                <c:pt idx="7531">
                  <c:v>0.38932891203703707</c:v>
                </c:pt>
                <c:pt idx="7532">
                  <c:v>0.3893352430555555</c:v>
                </c:pt>
                <c:pt idx="7533">
                  <c:v>0.38934157407407405</c:v>
                </c:pt>
                <c:pt idx="7534">
                  <c:v>0.38934809027777778</c:v>
                </c:pt>
                <c:pt idx="7535">
                  <c:v>0.38935423611111108</c:v>
                </c:pt>
                <c:pt idx="7536">
                  <c:v>0.38936019675925926</c:v>
                </c:pt>
                <c:pt idx="7537">
                  <c:v>0.38936635416666671</c:v>
                </c:pt>
                <c:pt idx="7538">
                  <c:v>0.38937249999999995</c:v>
                </c:pt>
                <c:pt idx="7539">
                  <c:v>0.38937864583333331</c:v>
                </c:pt>
                <c:pt idx="7540">
                  <c:v>0.38938480324074076</c:v>
                </c:pt>
                <c:pt idx="7541">
                  <c:v>0.38939094907407407</c:v>
                </c:pt>
                <c:pt idx="7542">
                  <c:v>0.38939709490740743</c:v>
                </c:pt>
                <c:pt idx="7543">
                  <c:v>0.38940487268518514</c:v>
                </c:pt>
                <c:pt idx="7544">
                  <c:v>0.3894110185185185</c:v>
                </c:pt>
                <c:pt idx="7545">
                  <c:v>0.38941717592592595</c:v>
                </c:pt>
                <c:pt idx="7546">
                  <c:v>0.38942350694444444</c:v>
                </c:pt>
                <c:pt idx="7547">
                  <c:v>0.38942975694444443</c:v>
                </c:pt>
                <c:pt idx="7548">
                  <c:v>0.38943590277777779</c:v>
                </c:pt>
                <c:pt idx="7549">
                  <c:v>0.38944221064814816</c:v>
                </c:pt>
                <c:pt idx="7550">
                  <c:v>0.38944818287037036</c:v>
                </c:pt>
                <c:pt idx="7551">
                  <c:v>0.38945451388888891</c:v>
                </c:pt>
                <c:pt idx="7552">
                  <c:v>0.38946047453703708</c:v>
                </c:pt>
                <c:pt idx="7553">
                  <c:v>0.38946663194444442</c:v>
                </c:pt>
                <c:pt idx="7554">
                  <c:v>0.38947259259259259</c:v>
                </c:pt>
                <c:pt idx="7555">
                  <c:v>0.38947873842592595</c:v>
                </c:pt>
                <c:pt idx="7556">
                  <c:v>0.38948670138888891</c:v>
                </c:pt>
                <c:pt idx="7557">
                  <c:v>0.38949284722222227</c:v>
                </c:pt>
                <c:pt idx="7558">
                  <c:v>0.38949900462962961</c:v>
                </c:pt>
                <c:pt idx="7559">
                  <c:v>0.38950532407407407</c:v>
                </c:pt>
                <c:pt idx="7560">
                  <c:v>0.38951148148148151</c:v>
                </c:pt>
                <c:pt idx="7561">
                  <c:v>0.3895178125</c:v>
                </c:pt>
                <c:pt idx="7562">
                  <c:v>0.38952414351851855</c:v>
                </c:pt>
                <c:pt idx="7563">
                  <c:v>0.38953010416666661</c:v>
                </c:pt>
                <c:pt idx="7564">
                  <c:v>0.38953626157407406</c:v>
                </c:pt>
                <c:pt idx="7565">
                  <c:v>0.38954240740740742</c:v>
                </c:pt>
                <c:pt idx="7566">
                  <c:v>0.38954836805555554</c:v>
                </c:pt>
                <c:pt idx="7567">
                  <c:v>0.3895545138888889</c:v>
                </c:pt>
                <c:pt idx="7568">
                  <c:v>0.38956067129629629</c:v>
                </c:pt>
                <c:pt idx="7569">
                  <c:v>0.38956880787037035</c:v>
                </c:pt>
                <c:pt idx="7570">
                  <c:v>0.38957476851851852</c:v>
                </c:pt>
                <c:pt idx="7571">
                  <c:v>0.38958074074074073</c:v>
                </c:pt>
                <c:pt idx="7572">
                  <c:v>0.38958707175925927</c:v>
                </c:pt>
                <c:pt idx="7573">
                  <c:v>0.38959340277777782</c:v>
                </c:pt>
                <c:pt idx="7574">
                  <c:v>0.38959990740740741</c:v>
                </c:pt>
                <c:pt idx="7575">
                  <c:v>0.3896060648148148</c:v>
                </c:pt>
                <c:pt idx="7576">
                  <c:v>0.38961221064814816</c:v>
                </c:pt>
                <c:pt idx="7577">
                  <c:v>0.38961835648148146</c:v>
                </c:pt>
                <c:pt idx="7578">
                  <c:v>0.38962450231481482</c:v>
                </c:pt>
                <c:pt idx="7579">
                  <c:v>0.38963057870370371</c:v>
                </c:pt>
                <c:pt idx="7580">
                  <c:v>0.3896367361111111</c:v>
                </c:pt>
                <c:pt idx="7581">
                  <c:v>0.38964288194444441</c:v>
                </c:pt>
                <c:pt idx="7582">
                  <c:v>0.38964902777777777</c:v>
                </c:pt>
                <c:pt idx="7583">
                  <c:v>0.38965699074074073</c:v>
                </c:pt>
                <c:pt idx="7584">
                  <c:v>0.3896631712962963</c:v>
                </c:pt>
                <c:pt idx="7585">
                  <c:v>0.38966931712962966</c:v>
                </c:pt>
                <c:pt idx="7586">
                  <c:v>0.38967546296296302</c:v>
                </c:pt>
                <c:pt idx="7587">
                  <c:v>0.38968197916666664</c:v>
                </c:pt>
                <c:pt idx="7588">
                  <c:v>0.389688125</c:v>
                </c:pt>
                <c:pt idx="7589">
                  <c:v>0.38969445601851849</c:v>
                </c:pt>
                <c:pt idx="7590">
                  <c:v>0.38970060185185185</c:v>
                </c:pt>
                <c:pt idx="7591">
                  <c:v>0.38970673611111112</c:v>
                </c:pt>
                <c:pt idx="7592">
                  <c:v>0.38971288194444442</c:v>
                </c:pt>
                <c:pt idx="7593">
                  <c:v>0.38971918981481485</c:v>
                </c:pt>
                <c:pt idx="7594">
                  <c:v>0.38972515046296291</c:v>
                </c:pt>
                <c:pt idx="7595">
                  <c:v>0.38973130787037036</c:v>
                </c:pt>
                <c:pt idx="7596">
                  <c:v>0.38973908564814813</c:v>
                </c:pt>
                <c:pt idx="7597">
                  <c:v>0.38974541666666668</c:v>
                </c:pt>
                <c:pt idx="7598">
                  <c:v>0.38975156250000004</c:v>
                </c:pt>
                <c:pt idx="7599">
                  <c:v>0.38975770833333329</c:v>
                </c:pt>
                <c:pt idx="7600">
                  <c:v>0.38976385416666665</c:v>
                </c:pt>
                <c:pt idx="7601">
                  <c:v>0.38977018518518519</c:v>
                </c:pt>
                <c:pt idx="7602">
                  <c:v>0.38977651620370368</c:v>
                </c:pt>
                <c:pt idx="7603">
                  <c:v>0.38978266203703704</c:v>
                </c:pt>
                <c:pt idx="7604">
                  <c:v>0.38978899305555559</c:v>
                </c:pt>
                <c:pt idx="7605">
                  <c:v>0.38979496527777774</c:v>
                </c:pt>
                <c:pt idx="7606">
                  <c:v>0.3898009375</c:v>
                </c:pt>
                <c:pt idx="7607">
                  <c:v>0.38980725694444446</c:v>
                </c:pt>
                <c:pt idx="7608">
                  <c:v>0.38981341435185185</c:v>
                </c:pt>
                <c:pt idx="7609">
                  <c:v>0.38982136574074078</c:v>
                </c:pt>
                <c:pt idx="7610">
                  <c:v>0.38982752314814811</c:v>
                </c:pt>
                <c:pt idx="7611">
                  <c:v>0.38983348379629629</c:v>
                </c:pt>
                <c:pt idx="7612">
                  <c:v>0.38983962962962959</c:v>
                </c:pt>
                <c:pt idx="7613">
                  <c:v>0.38984578703703704</c:v>
                </c:pt>
                <c:pt idx="7614">
                  <c:v>0.38985229166666668</c:v>
                </c:pt>
                <c:pt idx="7615">
                  <c:v>0.38985862268518517</c:v>
                </c:pt>
                <c:pt idx="7616">
                  <c:v>0.38986459490740738</c:v>
                </c:pt>
                <c:pt idx="7617">
                  <c:v>0.38987074074074074</c:v>
                </c:pt>
                <c:pt idx="7618">
                  <c:v>0.38987671296296295</c:v>
                </c:pt>
                <c:pt idx="7619">
                  <c:v>0.38988285879629631</c:v>
                </c:pt>
                <c:pt idx="7620">
                  <c:v>0.38988900462962967</c:v>
                </c:pt>
                <c:pt idx="7621">
                  <c:v>0.389895162037037</c:v>
                </c:pt>
                <c:pt idx="7622">
                  <c:v>0.38990143518518522</c:v>
                </c:pt>
                <c:pt idx="7623">
                  <c:v>0.38990921296296294</c:v>
                </c:pt>
                <c:pt idx="7624">
                  <c:v>0.38991537037037038</c:v>
                </c:pt>
                <c:pt idx="7625">
                  <c:v>0.38992151620370369</c:v>
                </c:pt>
                <c:pt idx="7626">
                  <c:v>0.38992758101851854</c:v>
                </c:pt>
                <c:pt idx="7627">
                  <c:v>0.38993407407407404</c:v>
                </c:pt>
                <c:pt idx="7628">
                  <c:v>0.38994035879629635</c:v>
                </c:pt>
                <c:pt idx="7629">
                  <c:v>0.3899463310185185</c:v>
                </c:pt>
                <c:pt idx="7630">
                  <c:v>0.38995266203703705</c:v>
                </c:pt>
                <c:pt idx="7631">
                  <c:v>0.38995899305555559</c:v>
                </c:pt>
                <c:pt idx="7632">
                  <c:v>0.38996496527777774</c:v>
                </c:pt>
                <c:pt idx="7633">
                  <c:v>0.3899711111111111</c:v>
                </c:pt>
                <c:pt idx="7634">
                  <c:v>0.38997725694444446</c:v>
                </c:pt>
                <c:pt idx="7635">
                  <c:v>0.38998340277777777</c:v>
                </c:pt>
                <c:pt idx="7636">
                  <c:v>0.38999118055555554</c:v>
                </c:pt>
                <c:pt idx="7637">
                  <c:v>0.38999733796296293</c:v>
                </c:pt>
                <c:pt idx="7638">
                  <c:v>0.39000348379629629</c:v>
                </c:pt>
                <c:pt idx="7639">
                  <c:v>0.3900096296296296</c:v>
                </c:pt>
                <c:pt idx="7640">
                  <c:v>0.39001596064814814</c:v>
                </c:pt>
                <c:pt idx="7641">
                  <c:v>0.39002229166666669</c:v>
                </c:pt>
                <c:pt idx="7642">
                  <c:v>0.39002862268518518</c:v>
                </c:pt>
                <c:pt idx="7643">
                  <c:v>0.39003476851851854</c:v>
                </c:pt>
                <c:pt idx="7644">
                  <c:v>0.3900409143518519</c:v>
                </c:pt>
                <c:pt idx="7645">
                  <c:v>0.39004688657407405</c:v>
                </c:pt>
                <c:pt idx="7646">
                  <c:v>0.39005303240740741</c:v>
                </c:pt>
                <c:pt idx="7647">
                  <c:v>0.39005917824074077</c:v>
                </c:pt>
                <c:pt idx="7648">
                  <c:v>0.39006515046296292</c:v>
                </c:pt>
                <c:pt idx="7649">
                  <c:v>0.39007311342592593</c:v>
                </c:pt>
                <c:pt idx="7650">
                  <c:v>0.39007925925925924</c:v>
                </c:pt>
                <c:pt idx="7651">
                  <c:v>0.39008525462962962</c:v>
                </c:pt>
                <c:pt idx="7652">
                  <c:v>0.39009158564814816</c:v>
                </c:pt>
                <c:pt idx="7653">
                  <c:v>0.39009791666666666</c:v>
                </c:pt>
                <c:pt idx="7654">
                  <c:v>0.3901042476851852</c:v>
                </c:pt>
                <c:pt idx="7655">
                  <c:v>0.39011057870370375</c:v>
                </c:pt>
                <c:pt idx="7656">
                  <c:v>0.390116724537037</c:v>
                </c:pt>
                <c:pt idx="7657">
                  <c:v>0.39012269675925926</c:v>
                </c:pt>
                <c:pt idx="7658">
                  <c:v>0.39012866898148152</c:v>
                </c:pt>
                <c:pt idx="7659">
                  <c:v>0.39013481481481477</c:v>
                </c:pt>
                <c:pt idx="7660">
                  <c:v>0.39014096064814813</c:v>
                </c:pt>
                <c:pt idx="7661">
                  <c:v>0.39014711805555558</c:v>
                </c:pt>
                <c:pt idx="7662">
                  <c:v>0.39015506944444445</c:v>
                </c:pt>
                <c:pt idx="7663">
                  <c:v>0.39016122685185189</c:v>
                </c:pt>
                <c:pt idx="7664">
                  <c:v>0.39016737268518514</c:v>
                </c:pt>
                <c:pt idx="7665">
                  <c:v>0.39017347222222226</c:v>
                </c:pt>
                <c:pt idx="7666">
                  <c:v>0.39017961805555551</c:v>
                </c:pt>
                <c:pt idx="7667">
                  <c:v>0.39018612268518521</c:v>
                </c:pt>
                <c:pt idx="7668">
                  <c:v>0.39019245370370376</c:v>
                </c:pt>
                <c:pt idx="7669">
                  <c:v>0.39019851851851856</c:v>
                </c:pt>
                <c:pt idx="7670">
                  <c:v>0.3902046643518518</c:v>
                </c:pt>
                <c:pt idx="7671">
                  <c:v>0.39021081018518516</c:v>
                </c:pt>
                <c:pt idx="7672">
                  <c:v>0.39021695601851852</c:v>
                </c:pt>
                <c:pt idx="7673">
                  <c:v>0.39022292824074073</c:v>
                </c:pt>
                <c:pt idx="7674">
                  <c:v>0.39022907407407409</c:v>
                </c:pt>
                <c:pt idx="7675">
                  <c:v>0.39023722222222218</c:v>
                </c:pt>
                <c:pt idx="7676">
                  <c:v>0.39024336805555554</c:v>
                </c:pt>
                <c:pt idx="7677">
                  <c:v>0.39024932870370371</c:v>
                </c:pt>
                <c:pt idx="7678">
                  <c:v>0.3902556597222222</c:v>
                </c:pt>
                <c:pt idx="7679">
                  <c:v>0.39026199074074075</c:v>
                </c:pt>
                <c:pt idx="7680">
                  <c:v>0.39026832175925924</c:v>
                </c:pt>
                <c:pt idx="7681">
                  <c:v>0.3902744675925926</c:v>
                </c:pt>
                <c:pt idx="7682">
                  <c:v>0.39028062499999999</c:v>
                </c:pt>
                <c:pt idx="7683">
                  <c:v>0.39028658564814817</c:v>
                </c:pt>
                <c:pt idx="7684">
                  <c:v>0.39029291666666666</c:v>
                </c:pt>
                <c:pt idx="7685">
                  <c:v>0.39029906250000002</c:v>
                </c:pt>
                <c:pt idx="7686">
                  <c:v>0.39030576388888888</c:v>
                </c:pt>
                <c:pt idx="7687">
                  <c:v>0.39031190972222224</c:v>
                </c:pt>
                <c:pt idx="7688">
                  <c:v>0.3903180555555556</c:v>
                </c:pt>
                <c:pt idx="7689">
                  <c:v>0.39032550925925924</c:v>
                </c:pt>
                <c:pt idx="7690">
                  <c:v>0.3903316550925926</c:v>
                </c:pt>
                <c:pt idx="7691">
                  <c:v>0.39033781250000005</c:v>
                </c:pt>
                <c:pt idx="7692">
                  <c:v>0.39034431712962964</c:v>
                </c:pt>
                <c:pt idx="7693">
                  <c:v>0.39035064814814818</c:v>
                </c:pt>
                <c:pt idx="7694">
                  <c:v>0.39035697916666662</c:v>
                </c:pt>
                <c:pt idx="7695">
                  <c:v>0.39036313657407407</c:v>
                </c:pt>
                <c:pt idx="7696">
                  <c:v>0.39036945601851852</c:v>
                </c:pt>
                <c:pt idx="7697">
                  <c:v>0.39037561342592592</c:v>
                </c:pt>
                <c:pt idx="7698">
                  <c:v>0.39038194444444446</c:v>
                </c:pt>
                <c:pt idx="7699">
                  <c:v>0.39038809027777782</c:v>
                </c:pt>
                <c:pt idx="7700">
                  <c:v>0.39039423611111107</c:v>
                </c:pt>
                <c:pt idx="7701">
                  <c:v>0.39040020833333333</c:v>
                </c:pt>
                <c:pt idx="7702">
                  <c:v>0.3904079861111111</c:v>
                </c:pt>
                <c:pt idx="7703">
                  <c:v>0.39041431712962965</c:v>
                </c:pt>
                <c:pt idx="7704">
                  <c:v>0.3904199884259259</c:v>
                </c:pt>
                <c:pt idx="7705">
                  <c:v>0.39042631944444445</c:v>
                </c:pt>
                <c:pt idx="7706">
                  <c:v>0.39043244212962963</c:v>
                </c:pt>
                <c:pt idx="7707">
                  <c:v>0.39043858796296299</c:v>
                </c:pt>
                <c:pt idx="7708">
                  <c:v>0.39044491898148143</c:v>
                </c:pt>
                <c:pt idx="7709">
                  <c:v>0.39045106481481479</c:v>
                </c:pt>
                <c:pt idx="7710">
                  <c:v>0.39045739583333333</c:v>
                </c:pt>
                <c:pt idx="7711">
                  <c:v>0.39046354166666664</c:v>
                </c:pt>
                <c:pt idx="7712">
                  <c:v>0.39047005787037037</c:v>
                </c:pt>
                <c:pt idx="7713">
                  <c:v>0.39047603009259263</c:v>
                </c:pt>
                <c:pt idx="7714">
                  <c:v>0.39048217592592588</c:v>
                </c:pt>
                <c:pt idx="7715">
                  <c:v>0.39049012731481486</c:v>
                </c:pt>
                <c:pt idx="7716">
                  <c:v>0.39049664351851848</c:v>
                </c:pt>
                <c:pt idx="7717">
                  <c:v>0.39050278935185184</c:v>
                </c:pt>
                <c:pt idx="7718">
                  <c:v>0.39050930555555557</c:v>
                </c:pt>
                <c:pt idx="7719">
                  <c:v>0.39051545138888888</c:v>
                </c:pt>
                <c:pt idx="7720">
                  <c:v>0.39052178240740743</c:v>
                </c:pt>
                <c:pt idx="7721">
                  <c:v>0.39052792824074073</c:v>
                </c:pt>
                <c:pt idx="7722">
                  <c:v>0.39053425925925928</c:v>
                </c:pt>
                <c:pt idx="7723">
                  <c:v>0.39054023148148148</c:v>
                </c:pt>
                <c:pt idx="7724">
                  <c:v>0.39054656249999997</c:v>
                </c:pt>
                <c:pt idx="7725">
                  <c:v>0.39055252314814815</c:v>
                </c:pt>
                <c:pt idx="7726">
                  <c:v>0.39055868055555559</c:v>
                </c:pt>
                <c:pt idx="7727">
                  <c:v>0.39056464120370366</c:v>
                </c:pt>
                <c:pt idx="7728">
                  <c:v>0.39057277777777782</c:v>
                </c:pt>
                <c:pt idx="7729">
                  <c:v>0.39057874999999997</c:v>
                </c:pt>
                <c:pt idx="7730">
                  <c:v>0.39058489583333333</c:v>
                </c:pt>
                <c:pt idx="7731">
                  <c:v>0.39059115740740741</c:v>
                </c:pt>
                <c:pt idx="7732">
                  <c:v>0.39059730324074077</c:v>
                </c:pt>
                <c:pt idx="7733">
                  <c:v>0.39060380787037036</c:v>
                </c:pt>
                <c:pt idx="7734">
                  <c:v>0.3906101388888889</c:v>
                </c:pt>
                <c:pt idx="7735">
                  <c:v>0.39061631944444447</c:v>
                </c:pt>
                <c:pt idx="7736">
                  <c:v>0.39062256944444446</c:v>
                </c:pt>
                <c:pt idx="7737">
                  <c:v>0.39062857638888887</c:v>
                </c:pt>
                <c:pt idx="7738">
                  <c:v>0.39063473379629632</c:v>
                </c:pt>
                <c:pt idx="7739">
                  <c:v>0.39064069444444444</c:v>
                </c:pt>
                <c:pt idx="7740">
                  <c:v>0.39064702546296298</c:v>
                </c:pt>
                <c:pt idx="7741">
                  <c:v>0.39065498842592589</c:v>
                </c:pt>
                <c:pt idx="7742">
                  <c:v>0.39066094907407406</c:v>
                </c:pt>
                <c:pt idx="7743">
                  <c:v>0.39066710648148151</c:v>
                </c:pt>
                <c:pt idx="7744">
                  <c:v>0.39067325231481481</c:v>
                </c:pt>
                <c:pt idx="7745">
                  <c:v>0.39067922453703702</c:v>
                </c:pt>
                <c:pt idx="7746">
                  <c:v>0.39068572916666672</c:v>
                </c:pt>
                <c:pt idx="7747">
                  <c:v>0.39069187499999997</c:v>
                </c:pt>
                <c:pt idx="7748">
                  <c:v>0.39069820601851851</c:v>
                </c:pt>
                <c:pt idx="7749">
                  <c:v>0.39070417824074077</c:v>
                </c:pt>
                <c:pt idx="7750">
                  <c:v>0.39071042824074076</c:v>
                </c:pt>
                <c:pt idx="7751">
                  <c:v>0.39071657407407406</c:v>
                </c:pt>
                <c:pt idx="7752">
                  <c:v>0.39072273148148146</c:v>
                </c:pt>
                <c:pt idx="7753">
                  <c:v>0.39072887731481482</c:v>
                </c:pt>
                <c:pt idx="7754">
                  <c:v>0.39073498842592591</c:v>
                </c:pt>
                <c:pt idx="7755">
                  <c:v>0.39074258101851855</c:v>
                </c:pt>
                <c:pt idx="7756">
                  <c:v>0.39074891203703704</c:v>
                </c:pt>
                <c:pt idx="7757">
                  <c:v>0.39075488425925925</c:v>
                </c:pt>
                <c:pt idx="7758">
                  <c:v>0.39076138888888884</c:v>
                </c:pt>
                <c:pt idx="7759">
                  <c:v>0.39076771990740738</c:v>
                </c:pt>
                <c:pt idx="7760">
                  <c:v>0.39077386574074074</c:v>
                </c:pt>
                <c:pt idx="7761">
                  <c:v>0.39078002314814814</c:v>
                </c:pt>
                <c:pt idx="7762">
                  <c:v>0.39078598379629631</c:v>
                </c:pt>
                <c:pt idx="7763">
                  <c:v>0.3907921412037037</c:v>
                </c:pt>
                <c:pt idx="7764">
                  <c:v>0.39079828703703701</c:v>
                </c:pt>
                <c:pt idx="7765">
                  <c:v>0.39080424768518518</c:v>
                </c:pt>
                <c:pt idx="7766">
                  <c:v>0.39081040509259263</c:v>
                </c:pt>
                <c:pt idx="7767">
                  <c:v>0.3908183564814815</c:v>
                </c:pt>
                <c:pt idx="7768">
                  <c:v>0.39082450231481486</c:v>
                </c:pt>
                <c:pt idx="7769">
                  <c:v>0.3908306597222222</c:v>
                </c:pt>
                <c:pt idx="7770">
                  <c:v>0.39083680555555556</c:v>
                </c:pt>
                <c:pt idx="7771">
                  <c:v>0.39084332175925929</c:v>
                </c:pt>
                <c:pt idx="7772">
                  <c:v>0.39084964120370369</c:v>
                </c:pt>
                <c:pt idx="7773">
                  <c:v>0.39085579861111114</c:v>
                </c:pt>
                <c:pt idx="7774">
                  <c:v>0.39086175925925931</c:v>
                </c:pt>
                <c:pt idx="7775">
                  <c:v>0.39086791666666665</c:v>
                </c:pt>
                <c:pt idx="7776">
                  <c:v>0.39087387731481482</c:v>
                </c:pt>
                <c:pt idx="7777">
                  <c:v>0.39088003472222227</c:v>
                </c:pt>
                <c:pt idx="7778">
                  <c:v>0.39088635416666667</c:v>
                </c:pt>
                <c:pt idx="7779">
                  <c:v>0.39089413194444439</c:v>
                </c:pt>
                <c:pt idx="7780">
                  <c:v>0.39090028935185184</c:v>
                </c:pt>
                <c:pt idx="7781">
                  <c:v>0.3909064351851852</c:v>
                </c:pt>
                <c:pt idx="7782">
                  <c:v>0.39091276620370369</c:v>
                </c:pt>
                <c:pt idx="7783">
                  <c:v>0.39091918981481483</c:v>
                </c:pt>
                <c:pt idx="7784">
                  <c:v>0.39092552083333332</c:v>
                </c:pt>
                <c:pt idx="7785">
                  <c:v>0.39093165509259259</c:v>
                </c:pt>
                <c:pt idx="7786">
                  <c:v>0.39093761574074071</c:v>
                </c:pt>
                <c:pt idx="7787">
                  <c:v>0.39094341435185181</c:v>
                </c:pt>
                <c:pt idx="7788">
                  <c:v>0.39094956018518517</c:v>
                </c:pt>
                <c:pt idx="7789">
                  <c:v>0.39095574074074074</c:v>
                </c:pt>
                <c:pt idx="7790">
                  <c:v>0.39096188657407405</c:v>
                </c:pt>
                <c:pt idx="7791">
                  <c:v>0.39096984953703706</c:v>
                </c:pt>
                <c:pt idx="7792">
                  <c:v>0.39097599537037037</c:v>
                </c:pt>
                <c:pt idx="7793">
                  <c:v>0.39098214120370373</c:v>
                </c:pt>
                <c:pt idx="7794">
                  <c:v>0.39098847222222227</c:v>
                </c:pt>
                <c:pt idx="7795">
                  <c:v>0.39099480324074071</c:v>
                </c:pt>
                <c:pt idx="7796">
                  <c:v>0.39100130787037041</c:v>
                </c:pt>
                <c:pt idx="7797">
                  <c:v>0.39100746527777774</c:v>
                </c:pt>
                <c:pt idx="7798">
                  <c:v>0.3910136111111111</c:v>
                </c:pt>
                <c:pt idx="7799">
                  <c:v>0.39101975694444446</c:v>
                </c:pt>
                <c:pt idx="7800">
                  <c:v>0.3910259143518518</c:v>
                </c:pt>
                <c:pt idx="7801">
                  <c:v>0.3910324189814815</c:v>
                </c:pt>
                <c:pt idx="7802">
                  <c:v>0.39103839120370371</c:v>
                </c:pt>
                <c:pt idx="7803">
                  <c:v>0.39104634259259258</c:v>
                </c:pt>
                <c:pt idx="7804">
                  <c:v>0.39105267361111112</c:v>
                </c:pt>
                <c:pt idx="7805">
                  <c:v>0.39105883101851852</c:v>
                </c:pt>
                <c:pt idx="7806">
                  <c:v>0.39106515046296297</c:v>
                </c:pt>
                <c:pt idx="7807">
                  <c:v>0.39107166666666665</c:v>
                </c:pt>
                <c:pt idx="7808">
                  <c:v>0.39107781250000001</c:v>
                </c:pt>
                <c:pt idx="7809">
                  <c:v>0.39108414351851856</c:v>
                </c:pt>
                <c:pt idx="7810">
                  <c:v>0.39109028935185181</c:v>
                </c:pt>
                <c:pt idx="7811">
                  <c:v>0.39109662037037035</c:v>
                </c:pt>
                <c:pt idx="7812">
                  <c:v>0.39110259259259261</c:v>
                </c:pt>
                <c:pt idx="7813">
                  <c:v>0.3911089236111111</c:v>
                </c:pt>
                <c:pt idx="7814">
                  <c:v>0.39111488425925928</c:v>
                </c:pt>
                <c:pt idx="7815">
                  <c:v>0.39112304398148146</c:v>
                </c:pt>
                <c:pt idx="7816">
                  <c:v>0.39112923611111111</c:v>
                </c:pt>
                <c:pt idx="7817">
                  <c:v>0.3911353935185185</c:v>
                </c:pt>
                <c:pt idx="7818">
                  <c:v>0.39114153935185186</c:v>
                </c:pt>
                <c:pt idx="7819">
                  <c:v>0.39114787037037035</c:v>
                </c:pt>
                <c:pt idx="7820">
                  <c:v>0.3911542013888889</c:v>
                </c:pt>
                <c:pt idx="7821">
                  <c:v>0.39116028935185182</c:v>
                </c:pt>
                <c:pt idx="7822">
                  <c:v>0.39116662037037037</c:v>
                </c:pt>
                <c:pt idx="7823">
                  <c:v>0.39117276620370367</c:v>
                </c:pt>
                <c:pt idx="7824">
                  <c:v>0.39117891203703703</c:v>
                </c:pt>
                <c:pt idx="7825">
                  <c:v>0.39118506944444448</c:v>
                </c:pt>
                <c:pt idx="7826">
                  <c:v>0.39119121527777773</c:v>
                </c:pt>
                <c:pt idx="7827">
                  <c:v>0.39119916666666671</c:v>
                </c:pt>
                <c:pt idx="7828">
                  <c:v>0.39120549768518514</c:v>
                </c:pt>
                <c:pt idx="7829">
                  <c:v>0.39121165509259259</c:v>
                </c:pt>
                <c:pt idx="7830">
                  <c:v>0.39121780092592595</c:v>
                </c:pt>
                <c:pt idx="7831">
                  <c:v>0.39122394675925926</c:v>
                </c:pt>
                <c:pt idx="7832">
                  <c:v>0.39123046296296299</c:v>
                </c:pt>
                <c:pt idx="7833">
                  <c:v>0.39123660879629635</c:v>
                </c:pt>
                <c:pt idx="7834">
                  <c:v>0.39124255787037038</c:v>
                </c:pt>
                <c:pt idx="7835">
                  <c:v>0.39124871527777777</c:v>
                </c:pt>
                <c:pt idx="7836">
                  <c:v>0.39125504629629626</c:v>
                </c:pt>
                <c:pt idx="7837">
                  <c:v>0.39126100694444443</c:v>
                </c:pt>
                <c:pt idx="7838">
                  <c:v>0.39126731481481486</c:v>
                </c:pt>
                <c:pt idx="7839">
                  <c:v>0.39127531249999997</c:v>
                </c:pt>
                <c:pt idx="7840">
                  <c:v>0.39128143518518521</c:v>
                </c:pt>
                <c:pt idx="7841">
                  <c:v>0.39128759259259255</c:v>
                </c:pt>
                <c:pt idx="7842">
                  <c:v>0.39129355324074072</c:v>
                </c:pt>
                <c:pt idx="7843">
                  <c:v>0.39129988425925927</c:v>
                </c:pt>
                <c:pt idx="7844">
                  <c:v>0.39130622685185185</c:v>
                </c:pt>
                <c:pt idx="7845">
                  <c:v>0.39131274305555558</c:v>
                </c:pt>
                <c:pt idx="7846">
                  <c:v>0.39131885416666662</c:v>
                </c:pt>
                <c:pt idx="7847">
                  <c:v>0.39132482638888888</c:v>
                </c:pt>
                <c:pt idx="7848">
                  <c:v>0.39133097222222224</c:v>
                </c:pt>
                <c:pt idx="7849">
                  <c:v>0.39133730324074073</c:v>
                </c:pt>
                <c:pt idx="7850">
                  <c:v>0.39134327546296294</c:v>
                </c:pt>
                <c:pt idx="7851">
                  <c:v>0.39135141203703699</c:v>
                </c:pt>
                <c:pt idx="7852">
                  <c:v>0.39135755787037035</c:v>
                </c:pt>
                <c:pt idx="7853">
                  <c:v>0.39136351851851853</c:v>
                </c:pt>
                <c:pt idx="7854">
                  <c:v>0.39136984953703702</c:v>
                </c:pt>
                <c:pt idx="7855">
                  <c:v>0.39137618055555556</c:v>
                </c:pt>
                <c:pt idx="7856">
                  <c:v>0.39138251157407405</c:v>
                </c:pt>
                <c:pt idx="7857">
                  <c:v>0.39138902777777779</c:v>
                </c:pt>
                <c:pt idx="7858">
                  <c:v>0.39139498842592596</c:v>
                </c:pt>
                <c:pt idx="7859">
                  <c:v>0.39140114583333335</c:v>
                </c:pt>
                <c:pt idx="7860">
                  <c:v>0.39140729166666666</c:v>
                </c:pt>
                <c:pt idx="7861">
                  <c:v>0.39141340277777781</c:v>
                </c:pt>
                <c:pt idx="7862">
                  <c:v>0.39141937499999996</c:v>
                </c:pt>
                <c:pt idx="7863">
                  <c:v>0.3914253240740741</c:v>
                </c:pt>
                <c:pt idx="7864">
                  <c:v>0.39143310185185182</c:v>
                </c:pt>
                <c:pt idx="7865">
                  <c:v>0.39143924768518518</c:v>
                </c:pt>
                <c:pt idx="7866">
                  <c:v>0.39144539351851854</c:v>
                </c:pt>
                <c:pt idx="7867">
                  <c:v>0.39145172453703703</c:v>
                </c:pt>
                <c:pt idx="7868">
                  <c:v>0.39145805555555557</c:v>
                </c:pt>
                <c:pt idx="7869">
                  <c:v>0.39146438657407406</c:v>
                </c:pt>
                <c:pt idx="7870">
                  <c:v>0.39147053240740742</c:v>
                </c:pt>
                <c:pt idx="7871">
                  <c:v>0.39147686342592597</c:v>
                </c:pt>
                <c:pt idx="7872">
                  <c:v>0.39148283564814812</c:v>
                </c:pt>
                <c:pt idx="7873">
                  <c:v>0.39148898148148148</c:v>
                </c:pt>
                <c:pt idx="7874">
                  <c:v>0.39149512731481484</c:v>
                </c:pt>
                <c:pt idx="7875">
                  <c:v>0.39150128472222218</c:v>
                </c:pt>
                <c:pt idx="7876">
                  <c:v>0.3915090625</c:v>
                </c:pt>
                <c:pt idx="7877">
                  <c:v>0.39151520833333331</c:v>
                </c:pt>
                <c:pt idx="7878">
                  <c:v>0.39152135416666667</c:v>
                </c:pt>
                <c:pt idx="7879">
                  <c:v>0.39152768518518521</c:v>
                </c:pt>
                <c:pt idx="7880">
                  <c:v>0.39153395833333332</c:v>
                </c:pt>
                <c:pt idx="7881">
                  <c:v>0.39154079861111107</c:v>
                </c:pt>
                <c:pt idx="7882">
                  <c:v>0.39154695601851852</c:v>
                </c:pt>
                <c:pt idx="7883">
                  <c:v>0.39155310185185188</c:v>
                </c:pt>
                <c:pt idx="7884">
                  <c:v>0.39155935185185187</c:v>
                </c:pt>
                <c:pt idx="7885">
                  <c:v>0.39156531249999998</c:v>
                </c:pt>
                <c:pt idx="7886">
                  <c:v>0.39157134259259258</c:v>
                </c:pt>
                <c:pt idx="7887">
                  <c:v>0.39157731481481478</c:v>
                </c:pt>
                <c:pt idx="7888">
                  <c:v>0.39158526620370365</c:v>
                </c:pt>
                <c:pt idx="7889">
                  <c:v>0.39159141203703701</c:v>
                </c:pt>
                <c:pt idx="7890">
                  <c:v>0.39159756944444446</c:v>
                </c:pt>
                <c:pt idx="7891">
                  <c:v>0.39160371527777776</c:v>
                </c:pt>
                <c:pt idx="7892">
                  <c:v>0.3916102314814815</c:v>
                </c:pt>
                <c:pt idx="7893">
                  <c:v>0.39161655092592595</c:v>
                </c:pt>
                <c:pt idx="7894">
                  <c:v>0.39162284722222224</c:v>
                </c:pt>
                <c:pt idx="7895">
                  <c:v>0.39162917824074078</c:v>
                </c:pt>
                <c:pt idx="7896">
                  <c:v>0.3916356944444444</c:v>
                </c:pt>
                <c:pt idx="7897">
                  <c:v>0.39164166666666667</c:v>
                </c:pt>
                <c:pt idx="7898">
                  <c:v>0.39164798611111112</c:v>
                </c:pt>
                <c:pt idx="7899">
                  <c:v>0.39165395833333333</c:v>
                </c:pt>
                <c:pt idx="7900">
                  <c:v>0.39166190972222226</c:v>
                </c:pt>
                <c:pt idx="7901">
                  <c:v>0.39166806712962959</c:v>
                </c:pt>
                <c:pt idx="7902">
                  <c:v>0.39167439814814814</c:v>
                </c:pt>
                <c:pt idx="7903">
                  <c:v>0.3916805439814815</c:v>
                </c:pt>
                <c:pt idx="7904">
                  <c:v>0.39169589120370368</c:v>
                </c:pt>
                <c:pt idx="7905">
                  <c:v>0.39170275462962961</c:v>
                </c:pt>
                <c:pt idx="7906">
                  <c:v>0.39170944444444444</c:v>
                </c:pt>
                <c:pt idx="7907">
                  <c:v>0.39171596064814818</c:v>
                </c:pt>
                <c:pt idx="7908">
                  <c:v>0.39172247685185185</c:v>
                </c:pt>
                <c:pt idx="7909">
                  <c:v>0.39172916666666668</c:v>
                </c:pt>
                <c:pt idx="7910">
                  <c:v>0.39173549768518517</c:v>
                </c:pt>
                <c:pt idx="7911">
                  <c:v>0.39174181712962963</c:v>
                </c:pt>
                <c:pt idx="7912">
                  <c:v>0.39174996527777778</c:v>
                </c:pt>
                <c:pt idx="7913">
                  <c:v>0.39175629629629632</c:v>
                </c:pt>
                <c:pt idx="7914">
                  <c:v>0.39176280092592591</c:v>
                </c:pt>
                <c:pt idx="7915">
                  <c:v>0.39176931712962965</c:v>
                </c:pt>
                <c:pt idx="7916">
                  <c:v>0.39177582175925929</c:v>
                </c:pt>
                <c:pt idx="7917">
                  <c:v>0.39178233796296297</c:v>
                </c:pt>
                <c:pt idx="7918">
                  <c:v>0.39178866898148151</c:v>
                </c:pt>
                <c:pt idx="7919">
                  <c:v>0.39179535879629629</c:v>
                </c:pt>
                <c:pt idx="7920">
                  <c:v>0.39180187500000002</c:v>
                </c:pt>
                <c:pt idx="7921">
                  <c:v>0.3918080902777778</c:v>
                </c:pt>
                <c:pt idx="7922">
                  <c:v>0.39181440972222226</c:v>
                </c:pt>
              </c:numCache>
            </c:numRef>
          </c:xVal>
          <c:yVal>
            <c:numRef>
              <c:f>'2015_10_27-08_14_48'!$B$2:$B$7932</c:f>
              <c:numCache>
                <c:formatCode>General</c:formatCode>
                <c:ptCount val="7931"/>
                <c:pt idx="0">
                  <c:v>20.87</c:v>
                </c:pt>
                <c:pt idx="1">
                  <c:v>20.88</c:v>
                </c:pt>
                <c:pt idx="2">
                  <c:v>20.88</c:v>
                </c:pt>
                <c:pt idx="3">
                  <c:v>20.88</c:v>
                </c:pt>
                <c:pt idx="4">
                  <c:v>20.88</c:v>
                </c:pt>
                <c:pt idx="5">
                  <c:v>20.88</c:v>
                </c:pt>
                <c:pt idx="6">
                  <c:v>20.88</c:v>
                </c:pt>
                <c:pt idx="7">
                  <c:v>20.88</c:v>
                </c:pt>
                <c:pt idx="8">
                  <c:v>20.88</c:v>
                </c:pt>
                <c:pt idx="9">
                  <c:v>20.88</c:v>
                </c:pt>
                <c:pt idx="10">
                  <c:v>20.88</c:v>
                </c:pt>
                <c:pt idx="11">
                  <c:v>20.88</c:v>
                </c:pt>
                <c:pt idx="12">
                  <c:v>20.88</c:v>
                </c:pt>
                <c:pt idx="13">
                  <c:v>20.87</c:v>
                </c:pt>
                <c:pt idx="14">
                  <c:v>20.87</c:v>
                </c:pt>
                <c:pt idx="15">
                  <c:v>20.87</c:v>
                </c:pt>
                <c:pt idx="16">
                  <c:v>20.88</c:v>
                </c:pt>
                <c:pt idx="17">
                  <c:v>20.88</c:v>
                </c:pt>
                <c:pt idx="18">
                  <c:v>20.88</c:v>
                </c:pt>
                <c:pt idx="19">
                  <c:v>20.88</c:v>
                </c:pt>
                <c:pt idx="20">
                  <c:v>20.88</c:v>
                </c:pt>
                <c:pt idx="21">
                  <c:v>20.88</c:v>
                </c:pt>
                <c:pt idx="22">
                  <c:v>20.88</c:v>
                </c:pt>
                <c:pt idx="23">
                  <c:v>20.88</c:v>
                </c:pt>
                <c:pt idx="24">
                  <c:v>20.88</c:v>
                </c:pt>
                <c:pt idx="25">
                  <c:v>20.88</c:v>
                </c:pt>
                <c:pt idx="26">
                  <c:v>20.88</c:v>
                </c:pt>
                <c:pt idx="27">
                  <c:v>20.88</c:v>
                </c:pt>
                <c:pt idx="28">
                  <c:v>20.87</c:v>
                </c:pt>
                <c:pt idx="29">
                  <c:v>20.87</c:v>
                </c:pt>
                <c:pt idx="30">
                  <c:v>20.87</c:v>
                </c:pt>
                <c:pt idx="31">
                  <c:v>20.87</c:v>
                </c:pt>
                <c:pt idx="32">
                  <c:v>20.87</c:v>
                </c:pt>
                <c:pt idx="33">
                  <c:v>20.87</c:v>
                </c:pt>
                <c:pt idx="34">
                  <c:v>20.87</c:v>
                </c:pt>
                <c:pt idx="35">
                  <c:v>20.87</c:v>
                </c:pt>
                <c:pt idx="36">
                  <c:v>20.87</c:v>
                </c:pt>
                <c:pt idx="37">
                  <c:v>20.88</c:v>
                </c:pt>
                <c:pt idx="38">
                  <c:v>20.88</c:v>
                </c:pt>
                <c:pt idx="39">
                  <c:v>20.88</c:v>
                </c:pt>
                <c:pt idx="40">
                  <c:v>20.88</c:v>
                </c:pt>
                <c:pt idx="41">
                  <c:v>20.88</c:v>
                </c:pt>
                <c:pt idx="42">
                  <c:v>20.88</c:v>
                </c:pt>
                <c:pt idx="43">
                  <c:v>20.88</c:v>
                </c:pt>
                <c:pt idx="44">
                  <c:v>20.88</c:v>
                </c:pt>
                <c:pt idx="45">
                  <c:v>20.88</c:v>
                </c:pt>
                <c:pt idx="46">
                  <c:v>20.87</c:v>
                </c:pt>
                <c:pt idx="47">
                  <c:v>20.87</c:v>
                </c:pt>
                <c:pt idx="48">
                  <c:v>20.87</c:v>
                </c:pt>
                <c:pt idx="49">
                  <c:v>20.87</c:v>
                </c:pt>
                <c:pt idx="50">
                  <c:v>20.87</c:v>
                </c:pt>
                <c:pt idx="51">
                  <c:v>20.87</c:v>
                </c:pt>
                <c:pt idx="52">
                  <c:v>20.87</c:v>
                </c:pt>
                <c:pt idx="53">
                  <c:v>20.87</c:v>
                </c:pt>
                <c:pt idx="54">
                  <c:v>20.87</c:v>
                </c:pt>
                <c:pt idx="55">
                  <c:v>20.87</c:v>
                </c:pt>
                <c:pt idx="56">
                  <c:v>20.87</c:v>
                </c:pt>
                <c:pt idx="57">
                  <c:v>20.87</c:v>
                </c:pt>
                <c:pt idx="58">
                  <c:v>20.87</c:v>
                </c:pt>
                <c:pt idx="59">
                  <c:v>20.87</c:v>
                </c:pt>
                <c:pt idx="60">
                  <c:v>20.87</c:v>
                </c:pt>
                <c:pt idx="61">
                  <c:v>20.88</c:v>
                </c:pt>
                <c:pt idx="62">
                  <c:v>20.88</c:v>
                </c:pt>
                <c:pt idx="63">
                  <c:v>20.88</c:v>
                </c:pt>
                <c:pt idx="64">
                  <c:v>20.88</c:v>
                </c:pt>
                <c:pt idx="65">
                  <c:v>20.88</c:v>
                </c:pt>
                <c:pt idx="66">
                  <c:v>20.88</c:v>
                </c:pt>
                <c:pt idx="67">
                  <c:v>20.88</c:v>
                </c:pt>
                <c:pt idx="68">
                  <c:v>20.88</c:v>
                </c:pt>
                <c:pt idx="69">
                  <c:v>20.88</c:v>
                </c:pt>
                <c:pt idx="70">
                  <c:v>20.88</c:v>
                </c:pt>
                <c:pt idx="71">
                  <c:v>20.88</c:v>
                </c:pt>
                <c:pt idx="72">
                  <c:v>20.88</c:v>
                </c:pt>
                <c:pt idx="73">
                  <c:v>20.88</c:v>
                </c:pt>
                <c:pt idx="74">
                  <c:v>20.88</c:v>
                </c:pt>
                <c:pt idx="75">
                  <c:v>20.88</c:v>
                </c:pt>
                <c:pt idx="76">
                  <c:v>20.88</c:v>
                </c:pt>
                <c:pt idx="77">
                  <c:v>20.88</c:v>
                </c:pt>
                <c:pt idx="78">
                  <c:v>20.88</c:v>
                </c:pt>
                <c:pt idx="79">
                  <c:v>20.88</c:v>
                </c:pt>
                <c:pt idx="80">
                  <c:v>20.88</c:v>
                </c:pt>
                <c:pt idx="81">
                  <c:v>20.88</c:v>
                </c:pt>
                <c:pt idx="82">
                  <c:v>20.88</c:v>
                </c:pt>
                <c:pt idx="83">
                  <c:v>20.88</c:v>
                </c:pt>
                <c:pt idx="84">
                  <c:v>20.88</c:v>
                </c:pt>
                <c:pt idx="85">
                  <c:v>20.88</c:v>
                </c:pt>
                <c:pt idx="86">
                  <c:v>20.88</c:v>
                </c:pt>
                <c:pt idx="87">
                  <c:v>20.88</c:v>
                </c:pt>
                <c:pt idx="88">
                  <c:v>20.88</c:v>
                </c:pt>
                <c:pt idx="89">
                  <c:v>20.88</c:v>
                </c:pt>
                <c:pt idx="90">
                  <c:v>20.88</c:v>
                </c:pt>
                <c:pt idx="91">
                  <c:v>20.88</c:v>
                </c:pt>
                <c:pt idx="92">
                  <c:v>20.88</c:v>
                </c:pt>
                <c:pt idx="93">
                  <c:v>20.88</c:v>
                </c:pt>
                <c:pt idx="94">
                  <c:v>20.88</c:v>
                </c:pt>
                <c:pt idx="95">
                  <c:v>20.88</c:v>
                </c:pt>
                <c:pt idx="96">
                  <c:v>20.88</c:v>
                </c:pt>
                <c:pt idx="97">
                  <c:v>20.88</c:v>
                </c:pt>
                <c:pt idx="98">
                  <c:v>20.88</c:v>
                </c:pt>
                <c:pt idx="99">
                  <c:v>20.88</c:v>
                </c:pt>
                <c:pt idx="100">
                  <c:v>20.88</c:v>
                </c:pt>
                <c:pt idx="101">
                  <c:v>20.88</c:v>
                </c:pt>
                <c:pt idx="102">
                  <c:v>20.88</c:v>
                </c:pt>
                <c:pt idx="103">
                  <c:v>20.88</c:v>
                </c:pt>
                <c:pt idx="104">
                  <c:v>20.88</c:v>
                </c:pt>
                <c:pt idx="105">
                  <c:v>20.88</c:v>
                </c:pt>
                <c:pt idx="106">
                  <c:v>20.88</c:v>
                </c:pt>
                <c:pt idx="107">
                  <c:v>20.88</c:v>
                </c:pt>
                <c:pt idx="108">
                  <c:v>20.88</c:v>
                </c:pt>
                <c:pt idx="109">
                  <c:v>20.89</c:v>
                </c:pt>
                <c:pt idx="110">
                  <c:v>20.89</c:v>
                </c:pt>
                <c:pt idx="111">
                  <c:v>20.88</c:v>
                </c:pt>
                <c:pt idx="112">
                  <c:v>20.88</c:v>
                </c:pt>
                <c:pt idx="113">
                  <c:v>20.88</c:v>
                </c:pt>
                <c:pt idx="114">
                  <c:v>20.88</c:v>
                </c:pt>
                <c:pt idx="115">
                  <c:v>20.89</c:v>
                </c:pt>
                <c:pt idx="116">
                  <c:v>20.89</c:v>
                </c:pt>
                <c:pt idx="117">
                  <c:v>20.88</c:v>
                </c:pt>
                <c:pt idx="118">
                  <c:v>20.88</c:v>
                </c:pt>
                <c:pt idx="119">
                  <c:v>20.88</c:v>
                </c:pt>
                <c:pt idx="120">
                  <c:v>20.88</c:v>
                </c:pt>
                <c:pt idx="121">
                  <c:v>20.88</c:v>
                </c:pt>
                <c:pt idx="122">
                  <c:v>20.88</c:v>
                </c:pt>
                <c:pt idx="123">
                  <c:v>20.88</c:v>
                </c:pt>
                <c:pt idx="124">
                  <c:v>20.88</c:v>
                </c:pt>
                <c:pt idx="125">
                  <c:v>20.88</c:v>
                </c:pt>
                <c:pt idx="126">
                  <c:v>20.89</c:v>
                </c:pt>
                <c:pt idx="127">
                  <c:v>20.89</c:v>
                </c:pt>
                <c:pt idx="128">
                  <c:v>20.89</c:v>
                </c:pt>
                <c:pt idx="129">
                  <c:v>20.89</c:v>
                </c:pt>
                <c:pt idx="130">
                  <c:v>20.89</c:v>
                </c:pt>
                <c:pt idx="131">
                  <c:v>20.89</c:v>
                </c:pt>
                <c:pt idx="132">
                  <c:v>20.89</c:v>
                </c:pt>
                <c:pt idx="133">
                  <c:v>20.89</c:v>
                </c:pt>
                <c:pt idx="134">
                  <c:v>20.88</c:v>
                </c:pt>
                <c:pt idx="135">
                  <c:v>20.88</c:v>
                </c:pt>
                <c:pt idx="136">
                  <c:v>20.88</c:v>
                </c:pt>
                <c:pt idx="137">
                  <c:v>20.88</c:v>
                </c:pt>
                <c:pt idx="138">
                  <c:v>20.88</c:v>
                </c:pt>
                <c:pt idx="139">
                  <c:v>20.88</c:v>
                </c:pt>
                <c:pt idx="140">
                  <c:v>20.88</c:v>
                </c:pt>
                <c:pt idx="141">
                  <c:v>20.88</c:v>
                </c:pt>
                <c:pt idx="142">
                  <c:v>20.88</c:v>
                </c:pt>
                <c:pt idx="143">
                  <c:v>20.88</c:v>
                </c:pt>
                <c:pt idx="144">
                  <c:v>20.89</c:v>
                </c:pt>
                <c:pt idx="145">
                  <c:v>20.89</c:v>
                </c:pt>
                <c:pt idx="146">
                  <c:v>20.89</c:v>
                </c:pt>
                <c:pt idx="147">
                  <c:v>20.9</c:v>
                </c:pt>
                <c:pt idx="148">
                  <c:v>20.91</c:v>
                </c:pt>
                <c:pt idx="149">
                  <c:v>20.92</c:v>
                </c:pt>
                <c:pt idx="150">
                  <c:v>20.94</c:v>
                </c:pt>
                <c:pt idx="151">
                  <c:v>20.97</c:v>
                </c:pt>
                <c:pt idx="152">
                  <c:v>20.99</c:v>
                </c:pt>
                <c:pt idx="153">
                  <c:v>21.01</c:v>
                </c:pt>
                <c:pt idx="154">
                  <c:v>21.03</c:v>
                </c:pt>
                <c:pt idx="155">
                  <c:v>21.08</c:v>
                </c:pt>
                <c:pt idx="156">
                  <c:v>21.14</c:v>
                </c:pt>
                <c:pt idx="157">
                  <c:v>21.21</c:v>
                </c:pt>
                <c:pt idx="158">
                  <c:v>21.29</c:v>
                </c:pt>
                <c:pt idx="159">
                  <c:v>21.41</c:v>
                </c:pt>
                <c:pt idx="160">
                  <c:v>21.48</c:v>
                </c:pt>
                <c:pt idx="161">
                  <c:v>21.57</c:v>
                </c:pt>
                <c:pt idx="162">
                  <c:v>21.68</c:v>
                </c:pt>
                <c:pt idx="163">
                  <c:v>21.78</c:v>
                </c:pt>
                <c:pt idx="164">
                  <c:v>21.9</c:v>
                </c:pt>
                <c:pt idx="165">
                  <c:v>22.05</c:v>
                </c:pt>
                <c:pt idx="166">
                  <c:v>22.21</c:v>
                </c:pt>
                <c:pt idx="167">
                  <c:v>22.38</c:v>
                </c:pt>
                <c:pt idx="168">
                  <c:v>22.55</c:v>
                </c:pt>
                <c:pt idx="169">
                  <c:v>22.69</c:v>
                </c:pt>
                <c:pt idx="170">
                  <c:v>22.86</c:v>
                </c:pt>
                <c:pt idx="171">
                  <c:v>23.02</c:v>
                </c:pt>
                <c:pt idx="172">
                  <c:v>23.19</c:v>
                </c:pt>
                <c:pt idx="173">
                  <c:v>23.37</c:v>
                </c:pt>
                <c:pt idx="174">
                  <c:v>23.55</c:v>
                </c:pt>
                <c:pt idx="175">
                  <c:v>23.74</c:v>
                </c:pt>
                <c:pt idx="176">
                  <c:v>23.93</c:v>
                </c:pt>
                <c:pt idx="177">
                  <c:v>24.12</c:v>
                </c:pt>
                <c:pt idx="178">
                  <c:v>24.31</c:v>
                </c:pt>
                <c:pt idx="179">
                  <c:v>24.55</c:v>
                </c:pt>
                <c:pt idx="180">
                  <c:v>24.77</c:v>
                </c:pt>
                <c:pt idx="181">
                  <c:v>24.94</c:v>
                </c:pt>
                <c:pt idx="182">
                  <c:v>25.16</c:v>
                </c:pt>
                <c:pt idx="183">
                  <c:v>25.38</c:v>
                </c:pt>
                <c:pt idx="184">
                  <c:v>25.61</c:v>
                </c:pt>
                <c:pt idx="185">
                  <c:v>25.85</c:v>
                </c:pt>
                <c:pt idx="186">
                  <c:v>26.14</c:v>
                </c:pt>
                <c:pt idx="187">
                  <c:v>26.37</c:v>
                </c:pt>
                <c:pt idx="188">
                  <c:v>26.61</c:v>
                </c:pt>
                <c:pt idx="189">
                  <c:v>26.85</c:v>
                </c:pt>
                <c:pt idx="190">
                  <c:v>27.04</c:v>
                </c:pt>
                <c:pt idx="191">
                  <c:v>27.27</c:v>
                </c:pt>
                <c:pt idx="192">
                  <c:v>27.53</c:v>
                </c:pt>
                <c:pt idx="193">
                  <c:v>27.76</c:v>
                </c:pt>
                <c:pt idx="194">
                  <c:v>27.99</c:v>
                </c:pt>
                <c:pt idx="195">
                  <c:v>28.28</c:v>
                </c:pt>
                <c:pt idx="196">
                  <c:v>28.48</c:v>
                </c:pt>
                <c:pt idx="197">
                  <c:v>28.71</c:v>
                </c:pt>
                <c:pt idx="198">
                  <c:v>28.9</c:v>
                </c:pt>
                <c:pt idx="199">
                  <c:v>29.14</c:v>
                </c:pt>
                <c:pt idx="200">
                  <c:v>29.36</c:v>
                </c:pt>
                <c:pt idx="201">
                  <c:v>29.58</c:v>
                </c:pt>
                <c:pt idx="202">
                  <c:v>29.81</c:v>
                </c:pt>
                <c:pt idx="203">
                  <c:v>30.08</c:v>
                </c:pt>
                <c:pt idx="204">
                  <c:v>30.32</c:v>
                </c:pt>
                <c:pt idx="205">
                  <c:v>30.57</c:v>
                </c:pt>
                <c:pt idx="206">
                  <c:v>30.87</c:v>
                </c:pt>
                <c:pt idx="207">
                  <c:v>31.13</c:v>
                </c:pt>
                <c:pt idx="208">
                  <c:v>31.34</c:v>
                </c:pt>
                <c:pt idx="209">
                  <c:v>31.59</c:v>
                </c:pt>
                <c:pt idx="210">
                  <c:v>31.84</c:v>
                </c:pt>
                <c:pt idx="211">
                  <c:v>32.08</c:v>
                </c:pt>
                <c:pt idx="212">
                  <c:v>32.32</c:v>
                </c:pt>
                <c:pt idx="213">
                  <c:v>32.590000000000003</c:v>
                </c:pt>
                <c:pt idx="214">
                  <c:v>32.76</c:v>
                </c:pt>
                <c:pt idx="215">
                  <c:v>32.99</c:v>
                </c:pt>
                <c:pt idx="216">
                  <c:v>33.17</c:v>
                </c:pt>
                <c:pt idx="217">
                  <c:v>33.4</c:v>
                </c:pt>
                <c:pt idx="218">
                  <c:v>33.58</c:v>
                </c:pt>
                <c:pt idx="219">
                  <c:v>33.869999999999997</c:v>
                </c:pt>
                <c:pt idx="220">
                  <c:v>34.090000000000003</c:v>
                </c:pt>
                <c:pt idx="221">
                  <c:v>34.369999999999997</c:v>
                </c:pt>
                <c:pt idx="222">
                  <c:v>34.61</c:v>
                </c:pt>
                <c:pt idx="223">
                  <c:v>34.869999999999997</c:v>
                </c:pt>
                <c:pt idx="224">
                  <c:v>35.03</c:v>
                </c:pt>
                <c:pt idx="225">
                  <c:v>35.25</c:v>
                </c:pt>
                <c:pt idx="226">
                  <c:v>35.47</c:v>
                </c:pt>
                <c:pt idx="227">
                  <c:v>35.68</c:v>
                </c:pt>
                <c:pt idx="228">
                  <c:v>35.93</c:v>
                </c:pt>
                <c:pt idx="229">
                  <c:v>36.18</c:v>
                </c:pt>
                <c:pt idx="230">
                  <c:v>36.4</c:v>
                </c:pt>
                <c:pt idx="231">
                  <c:v>36.64</c:v>
                </c:pt>
                <c:pt idx="232">
                  <c:v>36.869999999999997</c:v>
                </c:pt>
                <c:pt idx="233">
                  <c:v>37.11</c:v>
                </c:pt>
                <c:pt idx="234">
                  <c:v>37.369999999999997</c:v>
                </c:pt>
                <c:pt idx="235">
                  <c:v>37.549999999999997</c:v>
                </c:pt>
                <c:pt idx="236">
                  <c:v>37.770000000000003</c:v>
                </c:pt>
                <c:pt idx="237">
                  <c:v>37.979999999999997</c:v>
                </c:pt>
                <c:pt idx="238">
                  <c:v>38.18</c:v>
                </c:pt>
                <c:pt idx="239">
                  <c:v>38.4</c:v>
                </c:pt>
                <c:pt idx="240">
                  <c:v>38.61</c:v>
                </c:pt>
                <c:pt idx="241">
                  <c:v>38.81</c:v>
                </c:pt>
                <c:pt idx="242">
                  <c:v>39.04</c:v>
                </c:pt>
                <c:pt idx="243">
                  <c:v>39.25</c:v>
                </c:pt>
                <c:pt idx="244">
                  <c:v>39.47</c:v>
                </c:pt>
                <c:pt idx="245">
                  <c:v>39.69</c:v>
                </c:pt>
                <c:pt idx="246">
                  <c:v>39.92</c:v>
                </c:pt>
                <c:pt idx="247">
                  <c:v>40.119999999999997</c:v>
                </c:pt>
                <c:pt idx="248">
                  <c:v>40.35</c:v>
                </c:pt>
                <c:pt idx="249">
                  <c:v>40.549999999999997</c:v>
                </c:pt>
                <c:pt idx="250">
                  <c:v>40.75</c:v>
                </c:pt>
                <c:pt idx="251">
                  <c:v>40.96</c:v>
                </c:pt>
                <c:pt idx="252">
                  <c:v>41.17</c:v>
                </c:pt>
                <c:pt idx="253">
                  <c:v>41.38</c:v>
                </c:pt>
                <c:pt idx="254">
                  <c:v>41.58</c:v>
                </c:pt>
                <c:pt idx="255">
                  <c:v>41.77</c:v>
                </c:pt>
                <c:pt idx="256">
                  <c:v>41.96</c:v>
                </c:pt>
                <c:pt idx="257">
                  <c:v>42.15</c:v>
                </c:pt>
                <c:pt idx="258">
                  <c:v>42.32</c:v>
                </c:pt>
                <c:pt idx="259">
                  <c:v>42.47</c:v>
                </c:pt>
                <c:pt idx="260">
                  <c:v>42.71</c:v>
                </c:pt>
                <c:pt idx="261">
                  <c:v>42.92</c:v>
                </c:pt>
                <c:pt idx="262">
                  <c:v>43.1</c:v>
                </c:pt>
                <c:pt idx="263">
                  <c:v>43.31</c:v>
                </c:pt>
                <c:pt idx="264">
                  <c:v>43.51</c:v>
                </c:pt>
                <c:pt idx="265">
                  <c:v>43.68</c:v>
                </c:pt>
                <c:pt idx="266">
                  <c:v>43.87</c:v>
                </c:pt>
                <c:pt idx="267">
                  <c:v>44.03</c:v>
                </c:pt>
                <c:pt idx="268">
                  <c:v>44.21</c:v>
                </c:pt>
                <c:pt idx="269">
                  <c:v>44.44</c:v>
                </c:pt>
                <c:pt idx="270">
                  <c:v>44.64</c:v>
                </c:pt>
                <c:pt idx="271">
                  <c:v>44.83</c:v>
                </c:pt>
                <c:pt idx="272">
                  <c:v>45.06</c:v>
                </c:pt>
                <c:pt idx="273">
                  <c:v>45.26</c:v>
                </c:pt>
                <c:pt idx="274">
                  <c:v>45.41</c:v>
                </c:pt>
                <c:pt idx="275">
                  <c:v>45.59</c:v>
                </c:pt>
                <c:pt idx="276">
                  <c:v>45.78</c:v>
                </c:pt>
                <c:pt idx="277">
                  <c:v>45.96</c:v>
                </c:pt>
                <c:pt idx="278">
                  <c:v>46.13</c:v>
                </c:pt>
                <c:pt idx="279">
                  <c:v>46.34</c:v>
                </c:pt>
                <c:pt idx="280">
                  <c:v>46.49</c:v>
                </c:pt>
                <c:pt idx="281">
                  <c:v>46.65</c:v>
                </c:pt>
                <c:pt idx="282">
                  <c:v>46.83</c:v>
                </c:pt>
                <c:pt idx="283">
                  <c:v>47.03</c:v>
                </c:pt>
                <c:pt idx="284">
                  <c:v>47.2</c:v>
                </c:pt>
                <c:pt idx="285">
                  <c:v>47.41</c:v>
                </c:pt>
                <c:pt idx="286">
                  <c:v>47.54</c:v>
                </c:pt>
                <c:pt idx="287">
                  <c:v>47.69</c:v>
                </c:pt>
                <c:pt idx="288">
                  <c:v>47.83</c:v>
                </c:pt>
                <c:pt idx="289">
                  <c:v>48</c:v>
                </c:pt>
                <c:pt idx="290">
                  <c:v>48.16</c:v>
                </c:pt>
                <c:pt idx="291">
                  <c:v>48.32</c:v>
                </c:pt>
                <c:pt idx="292">
                  <c:v>48.45</c:v>
                </c:pt>
                <c:pt idx="293">
                  <c:v>48.56</c:v>
                </c:pt>
                <c:pt idx="294">
                  <c:v>48.64</c:v>
                </c:pt>
                <c:pt idx="295">
                  <c:v>48.73</c:v>
                </c:pt>
                <c:pt idx="296">
                  <c:v>48.83</c:v>
                </c:pt>
                <c:pt idx="297">
                  <c:v>48.9</c:v>
                </c:pt>
                <c:pt idx="298">
                  <c:v>48.97</c:v>
                </c:pt>
                <c:pt idx="299">
                  <c:v>49.04</c:v>
                </c:pt>
                <c:pt idx="300">
                  <c:v>49.07</c:v>
                </c:pt>
                <c:pt idx="301">
                  <c:v>49.1</c:v>
                </c:pt>
                <c:pt idx="302">
                  <c:v>49.13</c:v>
                </c:pt>
                <c:pt idx="303">
                  <c:v>49.15</c:v>
                </c:pt>
                <c:pt idx="304">
                  <c:v>49.18</c:v>
                </c:pt>
                <c:pt idx="305">
                  <c:v>49.19</c:v>
                </c:pt>
                <c:pt idx="306">
                  <c:v>49.2</c:v>
                </c:pt>
                <c:pt idx="307">
                  <c:v>49.2</c:v>
                </c:pt>
                <c:pt idx="308">
                  <c:v>49.2</c:v>
                </c:pt>
                <c:pt idx="309">
                  <c:v>49.19</c:v>
                </c:pt>
                <c:pt idx="310">
                  <c:v>49.16</c:v>
                </c:pt>
                <c:pt idx="311">
                  <c:v>49.14</c:v>
                </c:pt>
                <c:pt idx="312">
                  <c:v>49.11</c:v>
                </c:pt>
                <c:pt idx="313">
                  <c:v>49.08</c:v>
                </c:pt>
                <c:pt idx="314">
                  <c:v>49.06</c:v>
                </c:pt>
                <c:pt idx="315">
                  <c:v>49.03</c:v>
                </c:pt>
                <c:pt idx="316">
                  <c:v>48.99</c:v>
                </c:pt>
                <c:pt idx="317">
                  <c:v>48.93</c:v>
                </c:pt>
                <c:pt idx="318">
                  <c:v>48.87</c:v>
                </c:pt>
                <c:pt idx="319">
                  <c:v>48.79</c:v>
                </c:pt>
                <c:pt idx="320">
                  <c:v>48.72</c:v>
                </c:pt>
                <c:pt idx="321">
                  <c:v>48.66</c:v>
                </c:pt>
                <c:pt idx="322">
                  <c:v>48.61</c:v>
                </c:pt>
                <c:pt idx="323">
                  <c:v>48.57</c:v>
                </c:pt>
                <c:pt idx="324">
                  <c:v>48.52</c:v>
                </c:pt>
                <c:pt idx="325">
                  <c:v>48.48</c:v>
                </c:pt>
                <c:pt idx="326">
                  <c:v>48.43</c:v>
                </c:pt>
                <c:pt idx="327">
                  <c:v>48.35</c:v>
                </c:pt>
                <c:pt idx="328">
                  <c:v>48.26</c:v>
                </c:pt>
                <c:pt idx="329">
                  <c:v>48.17</c:v>
                </c:pt>
                <c:pt idx="330">
                  <c:v>48.07</c:v>
                </c:pt>
                <c:pt idx="331">
                  <c:v>47.99</c:v>
                </c:pt>
                <c:pt idx="332">
                  <c:v>47.92</c:v>
                </c:pt>
                <c:pt idx="333">
                  <c:v>47.84</c:v>
                </c:pt>
                <c:pt idx="334">
                  <c:v>47.78</c:v>
                </c:pt>
                <c:pt idx="335">
                  <c:v>47.7</c:v>
                </c:pt>
                <c:pt idx="336">
                  <c:v>47.62</c:v>
                </c:pt>
                <c:pt idx="337">
                  <c:v>47.57</c:v>
                </c:pt>
                <c:pt idx="338">
                  <c:v>47.51</c:v>
                </c:pt>
                <c:pt idx="339">
                  <c:v>47.44</c:v>
                </c:pt>
                <c:pt idx="340">
                  <c:v>47.37</c:v>
                </c:pt>
                <c:pt idx="341">
                  <c:v>47.28</c:v>
                </c:pt>
                <c:pt idx="342">
                  <c:v>47.18</c:v>
                </c:pt>
                <c:pt idx="343">
                  <c:v>47.11</c:v>
                </c:pt>
                <c:pt idx="344">
                  <c:v>47.02</c:v>
                </c:pt>
                <c:pt idx="345">
                  <c:v>46.94</c:v>
                </c:pt>
                <c:pt idx="346">
                  <c:v>46.86</c:v>
                </c:pt>
                <c:pt idx="347">
                  <c:v>46.76</c:v>
                </c:pt>
                <c:pt idx="348">
                  <c:v>46.64</c:v>
                </c:pt>
                <c:pt idx="349">
                  <c:v>46.55</c:v>
                </c:pt>
                <c:pt idx="350">
                  <c:v>46.47</c:v>
                </c:pt>
                <c:pt idx="351">
                  <c:v>46.41</c:v>
                </c:pt>
                <c:pt idx="352">
                  <c:v>46.35</c:v>
                </c:pt>
                <c:pt idx="353">
                  <c:v>46.29</c:v>
                </c:pt>
                <c:pt idx="354">
                  <c:v>46.19</c:v>
                </c:pt>
                <c:pt idx="355">
                  <c:v>46.11</c:v>
                </c:pt>
                <c:pt idx="356">
                  <c:v>46.02</c:v>
                </c:pt>
                <c:pt idx="357">
                  <c:v>45.95</c:v>
                </c:pt>
                <c:pt idx="358">
                  <c:v>45.87</c:v>
                </c:pt>
                <c:pt idx="359">
                  <c:v>45.8</c:v>
                </c:pt>
                <c:pt idx="360">
                  <c:v>45.72</c:v>
                </c:pt>
                <c:pt idx="361">
                  <c:v>45.65</c:v>
                </c:pt>
                <c:pt idx="362">
                  <c:v>45.58</c:v>
                </c:pt>
                <c:pt idx="363">
                  <c:v>45.51</c:v>
                </c:pt>
                <c:pt idx="364">
                  <c:v>45.45</c:v>
                </c:pt>
                <c:pt idx="365">
                  <c:v>45.4</c:v>
                </c:pt>
                <c:pt idx="366">
                  <c:v>45.31</c:v>
                </c:pt>
                <c:pt idx="367">
                  <c:v>45.22</c:v>
                </c:pt>
                <c:pt idx="368">
                  <c:v>45.15</c:v>
                </c:pt>
                <c:pt idx="369">
                  <c:v>45.08</c:v>
                </c:pt>
                <c:pt idx="370">
                  <c:v>44.99</c:v>
                </c:pt>
                <c:pt idx="371">
                  <c:v>44.91</c:v>
                </c:pt>
                <c:pt idx="372">
                  <c:v>44.84</c:v>
                </c:pt>
                <c:pt idx="373">
                  <c:v>44.76</c:v>
                </c:pt>
                <c:pt idx="374">
                  <c:v>44.68</c:v>
                </c:pt>
                <c:pt idx="375">
                  <c:v>44.63</c:v>
                </c:pt>
                <c:pt idx="376">
                  <c:v>44.58</c:v>
                </c:pt>
                <c:pt idx="377">
                  <c:v>44.53</c:v>
                </c:pt>
                <c:pt idx="378">
                  <c:v>44.47</c:v>
                </c:pt>
                <c:pt idx="379">
                  <c:v>44.39</c:v>
                </c:pt>
                <c:pt idx="380">
                  <c:v>44.3</c:v>
                </c:pt>
                <c:pt idx="381">
                  <c:v>44.21</c:v>
                </c:pt>
                <c:pt idx="382">
                  <c:v>44.12</c:v>
                </c:pt>
                <c:pt idx="383">
                  <c:v>44.04</c:v>
                </c:pt>
                <c:pt idx="384">
                  <c:v>44</c:v>
                </c:pt>
                <c:pt idx="385">
                  <c:v>43.93</c:v>
                </c:pt>
                <c:pt idx="386">
                  <c:v>43.86</c:v>
                </c:pt>
                <c:pt idx="387">
                  <c:v>43.78</c:v>
                </c:pt>
                <c:pt idx="388">
                  <c:v>43.7</c:v>
                </c:pt>
                <c:pt idx="389">
                  <c:v>43.62</c:v>
                </c:pt>
                <c:pt idx="390">
                  <c:v>43.57</c:v>
                </c:pt>
                <c:pt idx="391">
                  <c:v>43.53</c:v>
                </c:pt>
                <c:pt idx="392">
                  <c:v>43.5</c:v>
                </c:pt>
                <c:pt idx="393">
                  <c:v>43.46</c:v>
                </c:pt>
                <c:pt idx="394">
                  <c:v>43.4</c:v>
                </c:pt>
                <c:pt idx="395">
                  <c:v>43.34</c:v>
                </c:pt>
                <c:pt idx="396">
                  <c:v>43.28</c:v>
                </c:pt>
                <c:pt idx="397">
                  <c:v>43.24</c:v>
                </c:pt>
                <c:pt idx="398">
                  <c:v>43.19</c:v>
                </c:pt>
                <c:pt idx="399">
                  <c:v>43.15</c:v>
                </c:pt>
                <c:pt idx="400">
                  <c:v>43.1</c:v>
                </c:pt>
                <c:pt idx="401">
                  <c:v>43.03</c:v>
                </c:pt>
                <c:pt idx="402">
                  <c:v>42.98</c:v>
                </c:pt>
                <c:pt idx="403">
                  <c:v>42.91</c:v>
                </c:pt>
                <c:pt idx="404">
                  <c:v>42.84</c:v>
                </c:pt>
                <c:pt idx="405">
                  <c:v>42.78</c:v>
                </c:pt>
                <c:pt idx="406">
                  <c:v>42.72</c:v>
                </c:pt>
                <c:pt idx="407">
                  <c:v>42.67</c:v>
                </c:pt>
                <c:pt idx="408">
                  <c:v>42.65</c:v>
                </c:pt>
                <c:pt idx="409">
                  <c:v>42.63</c:v>
                </c:pt>
                <c:pt idx="410">
                  <c:v>42.61</c:v>
                </c:pt>
                <c:pt idx="411">
                  <c:v>42.59</c:v>
                </c:pt>
                <c:pt idx="412">
                  <c:v>42.57</c:v>
                </c:pt>
                <c:pt idx="413">
                  <c:v>42.55</c:v>
                </c:pt>
                <c:pt idx="414">
                  <c:v>42.53</c:v>
                </c:pt>
                <c:pt idx="415">
                  <c:v>42.52</c:v>
                </c:pt>
                <c:pt idx="416">
                  <c:v>42.52</c:v>
                </c:pt>
                <c:pt idx="417">
                  <c:v>42.52</c:v>
                </c:pt>
                <c:pt idx="418">
                  <c:v>42.53</c:v>
                </c:pt>
                <c:pt idx="419">
                  <c:v>42.55</c:v>
                </c:pt>
                <c:pt idx="420">
                  <c:v>42.57</c:v>
                </c:pt>
                <c:pt idx="421">
                  <c:v>42.6</c:v>
                </c:pt>
                <c:pt idx="422">
                  <c:v>42.62</c:v>
                </c:pt>
                <c:pt idx="423">
                  <c:v>42.65</c:v>
                </c:pt>
                <c:pt idx="424">
                  <c:v>42.69</c:v>
                </c:pt>
                <c:pt idx="425">
                  <c:v>42.75</c:v>
                </c:pt>
                <c:pt idx="426">
                  <c:v>42.85</c:v>
                </c:pt>
                <c:pt idx="427">
                  <c:v>42.94</c:v>
                </c:pt>
                <c:pt idx="428">
                  <c:v>43.06</c:v>
                </c:pt>
                <c:pt idx="429">
                  <c:v>43.16</c:v>
                </c:pt>
                <c:pt idx="430">
                  <c:v>43.28</c:v>
                </c:pt>
                <c:pt idx="431">
                  <c:v>43.37</c:v>
                </c:pt>
                <c:pt idx="432">
                  <c:v>43.5</c:v>
                </c:pt>
                <c:pt idx="433">
                  <c:v>43.64</c:v>
                </c:pt>
                <c:pt idx="434">
                  <c:v>43.78</c:v>
                </c:pt>
                <c:pt idx="435">
                  <c:v>43.88</c:v>
                </c:pt>
                <c:pt idx="436">
                  <c:v>44.05</c:v>
                </c:pt>
                <c:pt idx="437">
                  <c:v>44.21</c:v>
                </c:pt>
                <c:pt idx="438">
                  <c:v>44.35</c:v>
                </c:pt>
                <c:pt idx="439">
                  <c:v>44.51</c:v>
                </c:pt>
                <c:pt idx="440">
                  <c:v>44.68</c:v>
                </c:pt>
                <c:pt idx="441">
                  <c:v>44.83</c:v>
                </c:pt>
                <c:pt idx="442">
                  <c:v>44.99</c:v>
                </c:pt>
                <c:pt idx="443">
                  <c:v>45.17</c:v>
                </c:pt>
                <c:pt idx="444">
                  <c:v>45.34</c:v>
                </c:pt>
                <c:pt idx="445">
                  <c:v>45.54</c:v>
                </c:pt>
                <c:pt idx="446">
                  <c:v>45.69</c:v>
                </c:pt>
                <c:pt idx="447">
                  <c:v>45.87</c:v>
                </c:pt>
                <c:pt idx="448">
                  <c:v>46.03</c:v>
                </c:pt>
                <c:pt idx="449">
                  <c:v>46.2</c:v>
                </c:pt>
                <c:pt idx="450">
                  <c:v>46.32</c:v>
                </c:pt>
                <c:pt idx="451">
                  <c:v>46.54</c:v>
                </c:pt>
                <c:pt idx="452">
                  <c:v>46.7</c:v>
                </c:pt>
                <c:pt idx="453">
                  <c:v>46.89</c:v>
                </c:pt>
                <c:pt idx="454">
                  <c:v>47.08</c:v>
                </c:pt>
                <c:pt idx="455">
                  <c:v>47.29</c:v>
                </c:pt>
                <c:pt idx="456">
                  <c:v>47.42</c:v>
                </c:pt>
                <c:pt idx="457">
                  <c:v>47.58</c:v>
                </c:pt>
                <c:pt idx="458">
                  <c:v>47.72</c:v>
                </c:pt>
                <c:pt idx="459">
                  <c:v>47.88</c:v>
                </c:pt>
                <c:pt idx="460">
                  <c:v>48</c:v>
                </c:pt>
                <c:pt idx="461">
                  <c:v>48.19</c:v>
                </c:pt>
                <c:pt idx="462">
                  <c:v>48.33</c:v>
                </c:pt>
                <c:pt idx="463">
                  <c:v>48.47</c:v>
                </c:pt>
                <c:pt idx="464">
                  <c:v>48.56</c:v>
                </c:pt>
                <c:pt idx="465">
                  <c:v>48.72</c:v>
                </c:pt>
                <c:pt idx="466">
                  <c:v>48.83</c:v>
                </c:pt>
                <c:pt idx="467">
                  <c:v>48.95</c:v>
                </c:pt>
                <c:pt idx="468">
                  <c:v>49.08</c:v>
                </c:pt>
                <c:pt idx="469">
                  <c:v>49.2</c:v>
                </c:pt>
                <c:pt idx="470">
                  <c:v>49.3</c:v>
                </c:pt>
                <c:pt idx="471">
                  <c:v>49.4</c:v>
                </c:pt>
                <c:pt idx="472">
                  <c:v>49.47</c:v>
                </c:pt>
                <c:pt idx="473">
                  <c:v>49.54</c:v>
                </c:pt>
                <c:pt idx="474">
                  <c:v>49.61</c:v>
                </c:pt>
                <c:pt idx="475">
                  <c:v>49.65</c:v>
                </c:pt>
                <c:pt idx="476">
                  <c:v>49.68</c:v>
                </c:pt>
                <c:pt idx="477">
                  <c:v>49.71</c:v>
                </c:pt>
                <c:pt idx="478">
                  <c:v>49.75</c:v>
                </c:pt>
                <c:pt idx="479">
                  <c:v>49.79</c:v>
                </c:pt>
                <c:pt idx="480">
                  <c:v>49.83</c:v>
                </c:pt>
                <c:pt idx="481">
                  <c:v>49.86</c:v>
                </c:pt>
                <c:pt idx="482">
                  <c:v>49.9</c:v>
                </c:pt>
                <c:pt idx="483">
                  <c:v>49.92</c:v>
                </c:pt>
                <c:pt idx="484">
                  <c:v>49.93</c:v>
                </c:pt>
                <c:pt idx="485">
                  <c:v>49.94</c:v>
                </c:pt>
                <c:pt idx="486">
                  <c:v>49.94</c:v>
                </c:pt>
                <c:pt idx="487">
                  <c:v>49.94</c:v>
                </c:pt>
                <c:pt idx="488">
                  <c:v>49.94</c:v>
                </c:pt>
                <c:pt idx="489">
                  <c:v>49.94</c:v>
                </c:pt>
                <c:pt idx="490">
                  <c:v>49.92</c:v>
                </c:pt>
                <c:pt idx="491">
                  <c:v>49.91</c:v>
                </c:pt>
                <c:pt idx="492">
                  <c:v>49.88</c:v>
                </c:pt>
                <c:pt idx="493">
                  <c:v>49.86</c:v>
                </c:pt>
                <c:pt idx="494">
                  <c:v>49.83</c:v>
                </c:pt>
                <c:pt idx="495">
                  <c:v>49.81</c:v>
                </c:pt>
                <c:pt idx="496">
                  <c:v>49.78</c:v>
                </c:pt>
                <c:pt idx="497">
                  <c:v>49.76</c:v>
                </c:pt>
                <c:pt idx="498">
                  <c:v>49.73</c:v>
                </c:pt>
                <c:pt idx="499">
                  <c:v>49.7</c:v>
                </c:pt>
                <c:pt idx="500">
                  <c:v>49.67</c:v>
                </c:pt>
                <c:pt idx="501">
                  <c:v>49.65</c:v>
                </c:pt>
                <c:pt idx="502">
                  <c:v>49.62</c:v>
                </c:pt>
                <c:pt idx="503">
                  <c:v>49.6</c:v>
                </c:pt>
                <c:pt idx="504">
                  <c:v>49.59</c:v>
                </c:pt>
                <c:pt idx="505">
                  <c:v>49.57</c:v>
                </c:pt>
                <c:pt idx="506">
                  <c:v>49.53</c:v>
                </c:pt>
                <c:pt idx="507">
                  <c:v>49.48</c:v>
                </c:pt>
                <c:pt idx="508">
                  <c:v>49.43</c:v>
                </c:pt>
                <c:pt idx="509">
                  <c:v>49.38</c:v>
                </c:pt>
                <c:pt idx="510">
                  <c:v>49.32</c:v>
                </c:pt>
                <c:pt idx="511">
                  <c:v>49.26</c:v>
                </c:pt>
                <c:pt idx="512">
                  <c:v>49.21</c:v>
                </c:pt>
                <c:pt idx="513">
                  <c:v>49.16</c:v>
                </c:pt>
                <c:pt idx="514">
                  <c:v>49.1</c:v>
                </c:pt>
                <c:pt idx="515">
                  <c:v>49.07</c:v>
                </c:pt>
                <c:pt idx="516">
                  <c:v>49.04</c:v>
                </c:pt>
                <c:pt idx="517">
                  <c:v>48.99</c:v>
                </c:pt>
                <c:pt idx="518">
                  <c:v>48.93</c:v>
                </c:pt>
                <c:pt idx="519">
                  <c:v>48.87</c:v>
                </c:pt>
                <c:pt idx="520">
                  <c:v>48.81</c:v>
                </c:pt>
                <c:pt idx="521">
                  <c:v>48.74</c:v>
                </c:pt>
                <c:pt idx="522">
                  <c:v>48.69</c:v>
                </c:pt>
                <c:pt idx="523">
                  <c:v>48.64</c:v>
                </c:pt>
                <c:pt idx="524">
                  <c:v>48.61</c:v>
                </c:pt>
                <c:pt idx="525">
                  <c:v>48.57</c:v>
                </c:pt>
                <c:pt idx="526">
                  <c:v>48.54</c:v>
                </c:pt>
                <c:pt idx="527">
                  <c:v>48.49</c:v>
                </c:pt>
                <c:pt idx="528">
                  <c:v>48.46</c:v>
                </c:pt>
                <c:pt idx="529">
                  <c:v>48.39</c:v>
                </c:pt>
                <c:pt idx="530">
                  <c:v>48.33</c:v>
                </c:pt>
                <c:pt idx="531">
                  <c:v>48.26</c:v>
                </c:pt>
                <c:pt idx="532">
                  <c:v>48.21</c:v>
                </c:pt>
                <c:pt idx="533">
                  <c:v>48.13</c:v>
                </c:pt>
                <c:pt idx="534">
                  <c:v>48.07</c:v>
                </c:pt>
                <c:pt idx="535">
                  <c:v>48.01</c:v>
                </c:pt>
                <c:pt idx="536">
                  <c:v>47.96</c:v>
                </c:pt>
                <c:pt idx="537">
                  <c:v>47.92</c:v>
                </c:pt>
                <c:pt idx="538">
                  <c:v>47.88</c:v>
                </c:pt>
                <c:pt idx="539">
                  <c:v>47.83</c:v>
                </c:pt>
                <c:pt idx="540">
                  <c:v>47.78</c:v>
                </c:pt>
                <c:pt idx="541">
                  <c:v>47.73</c:v>
                </c:pt>
                <c:pt idx="542">
                  <c:v>47.66</c:v>
                </c:pt>
                <c:pt idx="543">
                  <c:v>47.61</c:v>
                </c:pt>
                <c:pt idx="544">
                  <c:v>47.58</c:v>
                </c:pt>
                <c:pt idx="545">
                  <c:v>47.54</c:v>
                </c:pt>
                <c:pt idx="546">
                  <c:v>47.49</c:v>
                </c:pt>
                <c:pt idx="547">
                  <c:v>47.46</c:v>
                </c:pt>
                <c:pt idx="548">
                  <c:v>47.41</c:v>
                </c:pt>
                <c:pt idx="549">
                  <c:v>47.37</c:v>
                </c:pt>
                <c:pt idx="550">
                  <c:v>47.31</c:v>
                </c:pt>
                <c:pt idx="551">
                  <c:v>47.24</c:v>
                </c:pt>
                <c:pt idx="552">
                  <c:v>47.16</c:v>
                </c:pt>
                <c:pt idx="553">
                  <c:v>47.11</c:v>
                </c:pt>
                <c:pt idx="554">
                  <c:v>47.06</c:v>
                </c:pt>
                <c:pt idx="555">
                  <c:v>47.02</c:v>
                </c:pt>
                <c:pt idx="556">
                  <c:v>46.98</c:v>
                </c:pt>
                <c:pt idx="557">
                  <c:v>46.93</c:v>
                </c:pt>
                <c:pt idx="558">
                  <c:v>46.89</c:v>
                </c:pt>
                <c:pt idx="559">
                  <c:v>46.84</c:v>
                </c:pt>
                <c:pt idx="560">
                  <c:v>46.77</c:v>
                </c:pt>
                <c:pt idx="561">
                  <c:v>46.71</c:v>
                </c:pt>
                <c:pt idx="562">
                  <c:v>46.66</c:v>
                </c:pt>
                <c:pt idx="563">
                  <c:v>46.61</c:v>
                </c:pt>
                <c:pt idx="564">
                  <c:v>46.53</c:v>
                </c:pt>
                <c:pt idx="565">
                  <c:v>46.48</c:v>
                </c:pt>
                <c:pt idx="566">
                  <c:v>46.45</c:v>
                </c:pt>
                <c:pt idx="567">
                  <c:v>46.41</c:v>
                </c:pt>
                <c:pt idx="568">
                  <c:v>46.37</c:v>
                </c:pt>
                <c:pt idx="569">
                  <c:v>46.36</c:v>
                </c:pt>
                <c:pt idx="570">
                  <c:v>46.33</c:v>
                </c:pt>
                <c:pt idx="571">
                  <c:v>46.29</c:v>
                </c:pt>
                <c:pt idx="572">
                  <c:v>46.24</c:v>
                </c:pt>
                <c:pt idx="573">
                  <c:v>46.19</c:v>
                </c:pt>
                <c:pt idx="574">
                  <c:v>46.13</c:v>
                </c:pt>
                <c:pt idx="575">
                  <c:v>46.07</c:v>
                </c:pt>
                <c:pt idx="576">
                  <c:v>46.02</c:v>
                </c:pt>
                <c:pt idx="577">
                  <c:v>45.97</c:v>
                </c:pt>
                <c:pt idx="578">
                  <c:v>45.94</c:v>
                </c:pt>
                <c:pt idx="579">
                  <c:v>45.9</c:v>
                </c:pt>
                <c:pt idx="580">
                  <c:v>45.86</c:v>
                </c:pt>
                <c:pt idx="581">
                  <c:v>45.82</c:v>
                </c:pt>
                <c:pt idx="582">
                  <c:v>45.78</c:v>
                </c:pt>
                <c:pt idx="583">
                  <c:v>45.73</c:v>
                </c:pt>
                <c:pt idx="584">
                  <c:v>45.68</c:v>
                </c:pt>
                <c:pt idx="585">
                  <c:v>45.64</c:v>
                </c:pt>
                <c:pt idx="586">
                  <c:v>45.61</c:v>
                </c:pt>
                <c:pt idx="587">
                  <c:v>45.57</c:v>
                </c:pt>
                <c:pt idx="588">
                  <c:v>45.55</c:v>
                </c:pt>
                <c:pt idx="589">
                  <c:v>45.52</c:v>
                </c:pt>
                <c:pt idx="590">
                  <c:v>45.49</c:v>
                </c:pt>
                <c:pt idx="591">
                  <c:v>45.47</c:v>
                </c:pt>
                <c:pt idx="592">
                  <c:v>45.43</c:v>
                </c:pt>
                <c:pt idx="593">
                  <c:v>45.39</c:v>
                </c:pt>
                <c:pt idx="594">
                  <c:v>45.35</c:v>
                </c:pt>
                <c:pt idx="595">
                  <c:v>45.3</c:v>
                </c:pt>
                <c:pt idx="596">
                  <c:v>45.26</c:v>
                </c:pt>
                <c:pt idx="597">
                  <c:v>45.21</c:v>
                </c:pt>
                <c:pt idx="598">
                  <c:v>45.17</c:v>
                </c:pt>
                <c:pt idx="599">
                  <c:v>45.12</c:v>
                </c:pt>
                <c:pt idx="600">
                  <c:v>45.09</c:v>
                </c:pt>
                <c:pt idx="601">
                  <c:v>45.06</c:v>
                </c:pt>
                <c:pt idx="602">
                  <c:v>45.04</c:v>
                </c:pt>
                <c:pt idx="603">
                  <c:v>45</c:v>
                </c:pt>
                <c:pt idx="604">
                  <c:v>44.97</c:v>
                </c:pt>
                <c:pt idx="605">
                  <c:v>44.94</c:v>
                </c:pt>
                <c:pt idx="606">
                  <c:v>44.88</c:v>
                </c:pt>
                <c:pt idx="607">
                  <c:v>44.83</c:v>
                </c:pt>
                <c:pt idx="608">
                  <c:v>44.78</c:v>
                </c:pt>
                <c:pt idx="609">
                  <c:v>44.73</c:v>
                </c:pt>
                <c:pt idx="610">
                  <c:v>44.68</c:v>
                </c:pt>
                <c:pt idx="611">
                  <c:v>44.64</c:v>
                </c:pt>
                <c:pt idx="612">
                  <c:v>44.62</c:v>
                </c:pt>
                <c:pt idx="613">
                  <c:v>44.6</c:v>
                </c:pt>
                <c:pt idx="614">
                  <c:v>44.59</c:v>
                </c:pt>
                <c:pt idx="615">
                  <c:v>44.58</c:v>
                </c:pt>
                <c:pt idx="616">
                  <c:v>44.56</c:v>
                </c:pt>
                <c:pt idx="617">
                  <c:v>44.53</c:v>
                </c:pt>
                <c:pt idx="618">
                  <c:v>44.49</c:v>
                </c:pt>
                <c:pt idx="619">
                  <c:v>44.46</c:v>
                </c:pt>
                <c:pt idx="620">
                  <c:v>44.41</c:v>
                </c:pt>
                <c:pt idx="621">
                  <c:v>44.38</c:v>
                </c:pt>
                <c:pt idx="622">
                  <c:v>44.34</c:v>
                </c:pt>
                <c:pt idx="623">
                  <c:v>44.29</c:v>
                </c:pt>
                <c:pt idx="624">
                  <c:v>44.24</c:v>
                </c:pt>
                <c:pt idx="625">
                  <c:v>44.2</c:v>
                </c:pt>
                <c:pt idx="626">
                  <c:v>44.14</c:v>
                </c:pt>
                <c:pt idx="627">
                  <c:v>44.09</c:v>
                </c:pt>
                <c:pt idx="628">
                  <c:v>44.06</c:v>
                </c:pt>
                <c:pt idx="629">
                  <c:v>44.03</c:v>
                </c:pt>
                <c:pt idx="630">
                  <c:v>44.01</c:v>
                </c:pt>
                <c:pt idx="631">
                  <c:v>44</c:v>
                </c:pt>
                <c:pt idx="632">
                  <c:v>43.99</c:v>
                </c:pt>
                <c:pt idx="633">
                  <c:v>43.98</c:v>
                </c:pt>
                <c:pt idx="634">
                  <c:v>43.97</c:v>
                </c:pt>
                <c:pt idx="635">
                  <c:v>43.94</c:v>
                </c:pt>
                <c:pt idx="636">
                  <c:v>43.91</c:v>
                </c:pt>
                <c:pt idx="637">
                  <c:v>43.87</c:v>
                </c:pt>
                <c:pt idx="638">
                  <c:v>43.84</c:v>
                </c:pt>
                <c:pt idx="639">
                  <c:v>43.81</c:v>
                </c:pt>
                <c:pt idx="640">
                  <c:v>43.79</c:v>
                </c:pt>
                <c:pt idx="641">
                  <c:v>43.77</c:v>
                </c:pt>
                <c:pt idx="642">
                  <c:v>43.75</c:v>
                </c:pt>
                <c:pt idx="643">
                  <c:v>43.72</c:v>
                </c:pt>
                <c:pt idx="644">
                  <c:v>43.7</c:v>
                </c:pt>
                <c:pt idx="645">
                  <c:v>43.66</c:v>
                </c:pt>
                <c:pt idx="646">
                  <c:v>43.63</c:v>
                </c:pt>
                <c:pt idx="647">
                  <c:v>43.6</c:v>
                </c:pt>
                <c:pt idx="648">
                  <c:v>43.58</c:v>
                </c:pt>
                <c:pt idx="649">
                  <c:v>43.55</c:v>
                </c:pt>
                <c:pt idx="650">
                  <c:v>43.54</c:v>
                </c:pt>
                <c:pt idx="651">
                  <c:v>43.54</c:v>
                </c:pt>
                <c:pt idx="652">
                  <c:v>43.54</c:v>
                </c:pt>
                <c:pt idx="653">
                  <c:v>43.54</c:v>
                </c:pt>
                <c:pt idx="654">
                  <c:v>43.54</c:v>
                </c:pt>
                <c:pt idx="655">
                  <c:v>43.54</c:v>
                </c:pt>
                <c:pt idx="656">
                  <c:v>43.54</c:v>
                </c:pt>
                <c:pt idx="657">
                  <c:v>43.54</c:v>
                </c:pt>
                <c:pt idx="658">
                  <c:v>43.54</c:v>
                </c:pt>
                <c:pt idx="659">
                  <c:v>43.54</c:v>
                </c:pt>
                <c:pt idx="660">
                  <c:v>43.55</c:v>
                </c:pt>
                <c:pt idx="661">
                  <c:v>43.57</c:v>
                </c:pt>
                <c:pt idx="662">
                  <c:v>43.62</c:v>
                </c:pt>
                <c:pt idx="663">
                  <c:v>43.66</c:v>
                </c:pt>
                <c:pt idx="664">
                  <c:v>43.74</c:v>
                </c:pt>
                <c:pt idx="665">
                  <c:v>43.82</c:v>
                </c:pt>
                <c:pt idx="666">
                  <c:v>43.89</c:v>
                </c:pt>
                <c:pt idx="667">
                  <c:v>43.98</c:v>
                </c:pt>
                <c:pt idx="668">
                  <c:v>44.09</c:v>
                </c:pt>
                <c:pt idx="669">
                  <c:v>44.17</c:v>
                </c:pt>
                <c:pt idx="670">
                  <c:v>44.29</c:v>
                </c:pt>
                <c:pt idx="671">
                  <c:v>44.4</c:v>
                </c:pt>
                <c:pt idx="672">
                  <c:v>44.52</c:v>
                </c:pt>
                <c:pt idx="673">
                  <c:v>44.64</c:v>
                </c:pt>
                <c:pt idx="674">
                  <c:v>44.77</c:v>
                </c:pt>
                <c:pt idx="675">
                  <c:v>44.9</c:v>
                </c:pt>
                <c:pt idx="676">
                  <c:v>45.06</c:v>
                </c:pt>
                <c:pt idx="677">
                  <c:v>45.22</c:v>
                </c:pt>
                <c:pt idx="678">
                  <c:v>45.36</c:v>
                </c:pt>
                <c:pt idx="679">
                  <c:v>45.5</c:v>
                </c:pt>
                <c:pt idx="680">
                  <c:v>45.64</c:v>
                </c:pt>
                <c:pt idx="681">
                  <c:v>45.8</c:v>
                </c:pt>
                <c:pt idx="682">
                  <c:v>45.97</c:v>
                </c:pt>
                <c:pt idx="683">
                  <c:v>46.13</c:v>
                </c:pt>
                <c:pt idx="684">
                  <c:v>46.35</c:v>
                </c:pt>
                <c:pt idx="685">
                  <c:v>46.55</c:v>
                </c:pt>
                <c:pt idx="686">
                  <c:v>46.7</c:v>
                </c:pt>
                <c:pt idx="687">
                  <c:v>46.89</c:v>
                </c:pt>
                <c:pt idx="688">
                  <c:v>47.09</c:v>
                </c:pt>
                <c:pt idx="689">
                  <c:v>47.27</c:v>
                </c:pt>
                <c:pt idx="690">
                  <c:v>47.41</c:v>
                </c:pt>
                <c:pt idx="691">
                  <c:v>47.6</c:v>
                </c:pt>
                <c:pt idx="692">
                  <c:v>47.77</c:v>
                </c:pt>
                <c:pt idx="693">
                  <c:v>47.94</c:v>
                </c:pt>
                <c:pt idx="694">
                  <c:v>48.12</c:v>
                </c:pt>
                <c:pt idx="695">
                  <c:v>48.3</c:v>
                </c:pt>
                <c:pt idx="696">
                  <c:v>48.42</c:v>
                </c:pt>
                <c:pt idx="697">
                  <c:v>48.56</c:v>
                </c:pt>
                <c:pt idx="698">
                  <c:v>48.68</c:v>
                </c:pt>
                <c:pt idx="699">
                  <c:v>48.8</c:v>
                </c:pt>
                <c:pt idx="700">
                  <c:v>48.92</c:v>
                </c:pt>
                <c:pt idx="701">
                  <c:v>49.07</c:v>
                </c:pt>
                <c:pt idx="702">
                  <c:v>49.17</c:v>
                </c:pt>
                <c:pt idx="703">
                  <c:v>49.28</c:v>
                </c:pt>
                <c:pt idx="704">
                  <c:v>49.38</c:v>
                </c:pt>
                <c:pt idx="705">
                  <c:v>49.47</c:v>
                </c:pt>
                <c:pt idx="706">
                  <c:v>49.54</c:v>
                </c:pt>
                <c:pt idx="707">
                  <c:v>49.61</c:v>
                </c:pt>
                <c:pt idx="708">
                  <c:v>49.65</c:v>
                </c:pt>
                <c:pt idx="709">
                  <c:v>49.7</c:v>
                </c:pt>
                <c:pt idx="710">
                  <c:v>49.74</c:v>
                </c:pt>
                <c:pt idx="711">
                  <c:v>49.78</c:v>
                </c:pt>
                <c:pt idx="712">
                  <c:v>49.85</c:v>
                </c:pt>
                <c:pt idx="713">
                  <c:v>49.89</c:v>
                </c:pt>
                <c:pt idx="714">
                  <c:v>49.93</c:v>
                </c:pt>
                <c:pt idx="715">
                  <c:v>49.96</c:v>
                </c:pt>
                <c:pt idx="716">
                  <c:v>49.99</c:v>
                </c:pt>
                <c:pt idx="717">
                  <c:v>50</c:v>
                </c:pt>
                <c:pt idx="718">
                  <c:v>50.01</c:v>
                </c:pt>
                <c:pt idx="719">
                  <c:v>50.02</c:v>
                </c:pt>
                <c:pt idx="720">
                  <c:v>50.03</c:v>
                </c:pt>
                <c:pt idx="721">
                  <c:v>50.04</c:v>
                </c:pt>
                <c:pt idx="722">
                  <c:v>50.05</c:v>
                </c:pt>
                <c:pt idx="723">
                  <c:v>50.06</c:v>
                </c:pt>
                <c:pt idx="724">
                  <c:v>50.06</c:v>
                </c:pt>
                <c:pt idx="725">
                  <c:v>50.06</c:v>
                </c:pt>
                <c:pt idx="726">
                  <c:v>50.06</c:v>
                </c:pt>
                <c:pt idx="727">
                  <c:v>50.06</c:v>
                </c:pt>
                <c:pt idx="728">
                  <c:v>50.06</c:v>
                </c:pt>
                <c:pt idx="729">
                  <c:v>50.06</c:v>
                </c:pt>
                <c:pt idx="730">
                  <c:v>50.05</c:v>
                </c:pt>
                <c:pt idx="731">
                  <c:v>50.04</c:v>
                </c:pt>
                <c:pt idx="732">
                  <c:v>50.03</c:v>
                </c:pt>
                <c:pt idx="733">
                  <c:v>50.02</c:v>
                </c:pt>
                <c:pt idx="734">
                  <c:v>50.01</c:v>
                </c:pt>
                <c:pt idx="735">
                  <c:v>50.01</c:v>
                </c:pt>
                <c:pt idx="736">
                  <c:v>50</c:v>
                </c:pt>
                <c:pt idx="737">
                  <c:v>49.98</c:v>
                </c:pt>
                <c:pt idx="738">
                  <c:v>49.97</c:v>
                </c:pt>
                <c:pt idx="739">
                  <c:v>49.96</c:v>
                </c:pt>
                <c:pt idx="740">
                  <c:v>49.93</c:v>
                </c:pt>
                <c:pt idx="741">
                  <c:v>49.89</c:v>
                </c:pt>
                <c:pt idx="742">
                  <c:v>49.86</c:v>
                </c:pt>
                <c:pt idx="743">
                  <c:v>49.82</c:v>
                </c:pt>
                <c:pt idx="744">
                  <c:v>49.78</c:v>
                </c:pt>
                <c:pt idx="745">
                  <c:v>49.76</c:v>
                </c:pt>
                <c:pt idx="746">
                  <c:v>49.73</c:v>
                </c:pt>
                <c:pt idx="747">
                  <c:v>49.7</c:v>
                </c:pt>
                <c:pt idx="748">
                  <c:v>49.67</c:v>
                </c:pt>
                <c:pt idx="749">
                  <c:v>49.64</c:v>
                </c:pt>
                <c:pt idx="750">
                  <c:v>49.62</c:v>
                </c:pt>
                <c:pt idx="751">
                  <c:v>49.6</c:v>
                </c:pt>
                <c:pt idx="752">
                  <c:v>49.59</c:v>
                </c:pt>
                <c:pt idx="753">
                  <c:v>49.58</c:v>
                </c:pt>
                <c:pt idx="754">
                  <c:v>49.57</c:v>
                </c:pt>
                <c:pt idx="755">
                  <c:v>49.53</c:v>
                </c:pt>
                <c:pt idx="756">
                  <c:v>49.48</c:v>
                </c:pt>
                <c:pt idx="757">
                  <c:v>49.44</c:v>
                </c:pt>
                <c:pt idx="758">
                  <c:v>49.39</c:v>
                </c:pt>
                <c:pt idx="759">
                  <c:v>49.33</c:v>
                </c:pt>
                <c:pt idx="760">
                  <c:v>49.29</c:v>
                </c:pt>
                <c:pt idx="761">
                  <c:v>49.24</c:v>
                </c:pt>
                <c:pt idx="762">
                  <c:v>49.19</c:v>
                </c:pt>
                <c:pt idx="763">
                  <c:v>49.16</c:v>
                </c:pt>
                <c:pt idx="764">
                  <c:v>49.12</c:v>
                </c:pt>
                <c:pt idx="765">
                  <c:v>49.08</c:v>
                </c:pt>
                <c:pt idx="766">
                  <c:v>49.06</c:v>
                </c:pt>
                <c:pt idx="767">
                  <c:v>49.02</c:v>
                </c:pt>
                <c:pt idx="768">
                  <c:v>48.99</c:v>
                </c:pt>
                <c:pt idx="769">
                  <c:v>48.97</c:v>
                </c:pt>
                <c:pt idx="770">
                  <c:v>48.91</c:v>
                </c:pt>
                <c:pt idx="771">
                  <c:v>48.85</c:v>
                </c:pt>
                <c:pt idx="772">
                  <c:v>48.8</c:v>
                </c:pt>
                <c:pt idx="773">
                  <c:v>48.74</c:v>
                </c:pt>
                <c:pt idx="774">
                  <c:v>48.68</c:v>
                </c:pt>
                <c:pt idx="775">
                  <c:v>48.64</c:v>
                </c:pt>
                <c:pt idx="776">
                  <c:v>48.61</c:v>
                </c:pt>
                <c:pt idx="777">
                  <c:v>48.59</c:v>
                </c:pt>
                <c:pt idx="778">
                  <c:v>48.56</c:v>
                </c:pt>
                <c:pt idx="779">
                  <c:v>48.54</c:v>
                </c:pt>
                <c:pt idx="780">
                  <c:v>48.52</c:v>
                </c:pt>
                <c:pt idx="781">
                  <c:v>48.5</c:v>
                </c:pt>
                <c:pt idx="782">
                  <c:v>48.46</c:v>
                </c:pt>
                <c:pt idx="783">
                  <c:v>48.43</c:v>
                </c:pt>
                <c:pt idx="784">
                  <c:v>48.38</c:v>
                </c:pt>
                <c:pt idx="785">
                  <c:v>48.32</c:v>
                </c:pt>
                <c:pt idx="786">
                  <c:v>48.28</c:v>
                </c:pt>
                <c:pt idx="787">
                  <c:v>48.24</c:v>
                </c:pt>
                <c:pt idx="788">
                  <c:v>48.18</c:v>
                </c:pt>
                <c:pt idx="789">
                  <c:v>48.14</c:v>
                </c:pt>
                <c:pt idx="790">
                  <c:v>48.09</c:v>
                </c:pt>
                <c:pt idx="791">
                  <c:v>48.04</c:v>
                </c:pt>
                <c:pt idx="792">
                  <c:v>47.99</c:v>
                </c:pt>
                <c:pt idx="793">
                  <c:v>47.96</c:v>
                </c:pt>
                <c:pt idx="794">
                  <c:v>47.93</c:v>
                </c:pt>
                <c:pt idx="795">
                  <c:v>47.9</c:v>
                </c:pt>
                <c:pt idx="796">
                  <c:v>47.86</c:v>
                </c:pt>
                <c:pt idx="797">
                  <c:v>47.83</c:v>
                </c:pt>
                <c:pt idx="798">
                  <c:v>47.8</c:v>
                </c:pt>
                <c:pt idx="799">
                  <c:v>47.75</c:v>
                </c:pt>
                <c:pt idx="800">
                  <c:v>47.71</c:v>
                </c:pt>
                <c:pt idx="801">
                  <c:v>47.67</c:v>
                </c:pt>
                <c:pt idx="802">
                  <c:v>47.63</c:v>
                </c:pt>
                <c:pt idx="803">
                  <c:v>47.6</c:v>
                </c:pt>
                <c:pt idx="804">
                  <c:v>47.56</c:v>
                </c:pt>
                <c:pt idx="805">
                  <c:v>47.54</c:v>
                </c:pt>
                <c:pt idx="806">
                  <c:v>47.52</c:v>
                </c:pt>
                <c:pt idx="807">
                  <c:v>47.48</c:v>
                </c:pt>
                <c:pt idx="808">
                  <c:v>47.45</c:v>
                </c:pt>
                <c:pt idx="809">
                  <c:v>47.42</c:v>
                </c:pt>
                <c:pt idx="810">
                  <c:v>47.38</c:v>
                </c:pt>
                <c:pt idx="811">
                  <c:v>47.34</c:v>
                </c:pt>
                <c:pt idx="812">
                  <c:v>47.31</c:v>
                </c:pt>
                <c:pt idx="813">
                  <c:v>47.28</c:v>
                </c:pt>
                <c:pt idx="814">
                  <c:v>47.23</c:v>
                </c:pt>
                <c:pt idx="815">
                  <c:v>47.21</c:v>
                </c:pt>
                <c:pt idx="816">
                  <c:v>47.16</c:v>
                </c:pt>
                <c:pt idx="817">
                  <c:v>47.12</c:v>
                </c:pt>
                <c:pt idx="818">
                  <c:v>47.08</c:v>
                </c:pt>
                <c:pt idx="819">
                  <c:v>47.05</c:v>
                </c:pt>
                <c:pt idx="820">
                  <c:v>47.01</c:v>
                </c:pt>
                <c:pt idx="821">
                  <c:v>46.98</c:v>
                </c:pt>
                <c:pt idx="822">
                  <c:v>46.96</c:v>
                </c:pt>
                <c:pt idx="823">
                  <c:v>46.93</c:v>
                </c:pt>
                <c:pt idx="824">
                  <c:v>46.9</c:v>
                </c:pt>
                <c:pt idx="825">
                  <c:v>46.87</c:v>
                </c:pt>
                <c:pt idx="826">
                  <c:v>46.83</c:v>
                </c:pt>
                <c:pt idx="827">
                  <c:v>46.79</c:v>
                </c:pt>
                <c:pt idx="828">
                  <c:v>46.73</c:v>
                </c:pt>
                <c:pt idx="829">
                  <c:v>46.69</c:v>
                </c:pt>
                <c:pt idx="830">
                  <c:v>46.65</c:v>
                </c:pt>
                <c:pt idx="831">
                  <c:v>46.6</c:v>
                </c:pt>
                <c:pt idx="832">
                  <c:v>46.54</c:v>
                </c:pt>
                <c:pt idx="833">
                  <c:v>46.5</c:v>
                </c:pt>
                <c:pt idx="834">
                  <c:v>46.46</c:v>
                </c:pt>
                <c:pt idx="835">
                  <c:v>46.41</c:v>
                </c:pt>
                <c:pt idx="836">
                  <c:v>46.4</c:v>
                </c:pt>
                <c:pt idx="837">
                  <c:v>46.39</c:v>
                </c:pt>
                <c:pt idx="838">
                  <c:v>46.38</c:v>
                </c:pt>
                <c:pt idx="839">
                  <c:v>46.38</c:v>
                </c:pt>
                <c:pt idx="840">
                  <c:v>46.37</c:v>
                </c:pt>
                <c:pt idx="841">
                  <c:v>46.36</c:v>
                </c:pt>
                <c:pt idx="842">
                  <c:v>46.34</c:v>
                </c:pt>
                <c:pt idx="843">
                  <c:v>46.32</c:v>
                </c:pt>
                <c:pt idx="844">
                  <c:v>46.3</c:v>
                </c:pt>
                <c:pt idx="845">
                  <c:v>46.26</c:v>
                </c:pt>
                <c:pt idx="846">
                  <c:v>46.23</c:v>
                </c:pt>
                <c:pt idx="847">
                  <c:v>46.19</c:v>
                </c:pt>
                <c:pt idx="848">
                  <c:v>46.15</c:v>
                </c:pt>
                <c:pt idx="849">
                  <c:v>46.1</c:v>
                </c:pt>
                <c:pt idx="850">
                  <c:v>46.06</c:v>
                </c:pt>
                <c:pt idx="851">
                  <c:v>46.03</c:v>
                </c:pt>
                <c:pt idx="852">
                  <c:v>46</c:v>
                </c:pt>
                <c:pt idx="853">
                  <c:v>45.97</c:v>
                </c:pt>
                <c:pt idx="854">
                  <c:v>45.94</c:v>
                </c:pt>
                <c:pt idx="855">
                  <c:v>45.92</c:v>
                </c:pt>
                <c:pt idx="856">
                  <c:v>45.9</c:v>
                </c:pt>
                <c:pt idx="857">
                  <c:v>45.89</c:v>
                </c:pt>
                <c:pt idx="858">
                  <c:v>45.87</c:v>
                </c:pt>
                <c:pt idx="859">
                  <c:v>45.85</c:v>
                </c:pt>
                <c:pt idx="860">
                  <c:v>45.83</c:v>
                </c:pt>
                <c:pt idx="861">
                  <c:v>45.8</c:v>
                </c:pt>
                <c:pt idx="862">
                  <c:v>45.77</c:v>
                </c:pt>
                <c:pt idx="863">
                  <c:v>45.73</c:v>
                </c:pt>
                <c:pt idx="864">
                  <c:v>45.7</c:v>
                </c:pt>
                <c:pt idx="865">
                  <c:v>45.67</c:v>
                </c:pt>
                <c:pt idx="866">
                  <c:v>45.65</c:v>
                </c:pt>
                <c:pt idx="867">
                  <c:v>45.62</c:v>
                </c:pt>
                <c:pt idx="868">
                  <c:v>45.6</c:v>
                </c:pt>
                <c:pt idx="869">
                  <c:v>45.57</c:v>
                </c:pt>
                <c:pt idx="870">
                  <c:v>45.56</c:v>
                </c:pt>
                <c:pt idx="871">
                  <c:v>45.54</c:v>
                </c:pt>
                <c:pt idx="872">
                  <c:v>45.54</c:v>
                </c:pt>
                <c:pt idx="873">
                  <c:v>45.52</c:v>
                </c:pt>
                <c:pt idx="874">
                  <c:v>45.5</c:v>
                </c:pt>
                <c:pt idx="875">
                  <c:v>45.48</c:v>
                </c:pt>
                <c:pt idx="876">
                  <c:v>45.45</c:v>
                </c:pt>
                <c:pt idx="877">
                  <c:v>45.42</c:v>
                </c:pt>
                <c:pt idx="878">
                  <c:v>45.39</c:v>
                </c:pt>
                <c:pt idx="879">
                  <c:v>45.37</c:v>
                </c:pt>
                <c:pt idx="880">
                  <c:v>45.35</c:v>
                </c:pt>
                <c:pt idx="881">
                  <c:v>45.32</c:v>
                </c:pt>
                <c:pt idx="882">
                  <c:v>45.29</c:v>
                </c:pt>
                <c:pt idx="883">
                  <c:v>45.25</c:v>
                </c:pt>
                <c:pt idx="884">
                  <c:v>45.23</c:v>
                </c:pt>
                <c:pt idx="885">
                  <c:v>45.19</c:v>
                </c:pt>
                <c:pt idx="886">
                  <c:v>45.16</c:v>
                </c:pt>
                <c:pt idx="887">
                  <c:v>45.13</c:v>
                </c:pt>
                <c:pt idx="888">
                  <c:v>45.1</c:v>
                </c:pt>
                <c:pt idx="889">
                  <c:v>45.08</c:v>
                </c:pt>
                <c:pt idx="890">
                  <c:v>45.07</c:v>
                </c:pt>
                <c:pt idx="891">
                  <c:v>45.06</c:v>
                </c:pt>
                <c:pt idx="892">
                  <c:v>45.05</c:v>
                </c:pt>
                <c:pt idx="893">
                  <c:v>45.03</c:v>
                </c:pt>
                <c:pt idx="894">
                  <c:v>45.02</c:v>
                </c:pt>
                <c:pt idx="895">
                  <c:v>45</c:v>
                </c:pt>
                <c:pt idx="896">
                  <c:v>44.98</c:v>
                </c:pt>
                <c:pt idx="897">
                  <c:v>44.96</c:v>
                </c:pt>
                <c:pt idx="898">
                  <c:v>44.92</c:v>
                </c:pt>
                <c:pt idx="899">
                  <c:v>44.88</c:v>
                </c:pt>
                <c:pt idx="900">
                  <c:v>44.84</c:v>
                </c:pt>
                <c:pt idx="901">
                  <c:v>44.79</c:v>
                </c:pt>
                <c:pt idx="902">
                  <c:v>44.76</c:v>
                </c:pt>
                <c:pt idx="903">
                  <c:v>44.74</c:v>
                </c:pt>
                <c:pt idx="904">
                  <c:v>44.71</c:v>
                </c:pt>
                <c:pt idx="905">
                  <c:v>44.7</c:v>
                </c:pt>
                <c:pt idx="906">
                  <c:v>44.68</c:v>
                </c:pt>
                <c:pt idx="907">
                  <c:v>44.66</c:v>
                </c:pt>
                <c:pt idx="908">
                  <c:v>44.63</c:v>
                </c:pt>
                <c:pt idx="909">
                  <c:v>44.62</c:v>
                </c:pt>
                <c:pt idx="910">
                  <c:v>44.6</c:v>
                </c:pt>
                <c:pt idx="911">
                  <c:v>44.59</c:v>
                </c:pt>
                <c:pt idx="912">
                  <c:v>44.58</c:v>
                </c:pt>
                <c:pt idx="913">
                  <c:v>44.58</c:v>
                </c:pt>
                <c:pt idx="914">
                  <c:v>44.58</c:v>
                </c:pt>
                <c:pt idx="915">
                  <c:v>44.58</c:v>
                </c:pt>
                <c:pt idx="916">
                  <c:v>44.57</c:v>
                </c:pt>
                <c:pt idx="917">
                  <c:v>44.56</c:v>
                </c:pt>
                <c:pt idx="918">
                  <c:v>44.54</c:v>
                </c:pt>
                <c:pt idx="919">
                  <c:v>44.51</c:v>
                </c:pt>
                <c:pt idx="920">
                  <c:v>44.48</c:v>
                </c:pt>
                <c:pt idx="921">
                  <c:v>44.45</c:v>
                </c:pt>
                <c:pt idx="922">
                  <c:v>44.42</c:v>
                </c:pt>
                <c:pt idx="923">
                  <c:v>44.39</c:v>
                </c:pt>
                <c:pt idx="924">
                  <c:v>44.38</c:v>
                </c:pt>
                <c:pt idx="925">
                  <c:v>44.36</c:v>
                </c:pt>
                <c:pt idx="926">
                  <c:v>44.35</c:v>
                </c:pt>
                <c:pt idx="927">
                  <c:v>44.33</c:v>
                </c:pt>
                <c:pt idx="928">
                  <c:v>44.31</c:v>
                </c:pt>
                <c:pt idx="929">
                  <c:v>44.28</c:v>
                </c:pt>
                <c:pt idx="930">
                  <c:v>44.24</c:v>
                </c:pt>
                <c:pt idx="931">
                  <c:v>44.21</c:v>
                </c:pt>
                <c:pt idx="932">
                  <c:v>44.17</c:v>
                </c:pt>
                <c:pt idx="933">
                  <c:v>44.14</c:v>
                </c:pt>
                <c:pt idx="934">
                  <c:v>44.12</c:v>
                </c:pt>
                <c:pt idx="935">
                  <c:v>44.1</c:v>
                </c:pt>
                <c:pt idx="936">
                  <c:v>44.09</c:v>
                </c:pt>
                <c:pt idx="937">
                  <c:v>44.06</c:v>
                </c:pt>
                <c:pt idx="938">
                  <c:v>44.05</c:v>
                </c:pt>
                <c:pt idx="939">
                  <c:v>44.03</c:v>
                </c:pt>
                <c:pt idx="940">
                  <c:v>44.02</c:v>
                </c:pt>
                <c:pt idx="941">
                  <c:v>44.02</c:v>
                </c:pt>
                <c:pt idx="942">
                  <c:v>44.02</c:v>
                </c:pt>
                <c:pt idx="943">
                  <c:v>44.02</c:v>
                </c:pt>
                <c:pt idx="944">
                  <c:v>44.02</c:v>
                </c:pt>
                <c:pt idx="945">
                  <c:v>44.02</c:v>
                </c:pt>
                <c:pt idx="946">
                  <c:v>44.03</c:v>
                </c:pt>
                <c:pt idx="947">
                  <c:v>44.04</c:v>
                </c:pt>
                <c:pt idx="948">
                  <c:v>44.04</c:v>
                </c:pt>
                <c:pt idx="949">
                  <c:v>44.05</c:v>
                </c:pt>
                <c:pt idx="950">
                  <c:v>44.06</c:v>
                </c:pt>
                <c:pt idx="951">
                  <c:v>44.08</c:v>
                </c:pt>
                <c:pt idx="952">
                  <c:v>44.09</c:v>
                </c:pt>
                <c:pt idx="953">
                  <c:v>44.11</c:v>
                </c:pt>
                <c:pt idx="954">
                  <c:v>44.13</c:v>
                </c:pt>
                <c:pt idx="955">
                  <c:v>44.15</c:v>
                </c:pt>
                <c:pt idx="956">
                  <c:v>44.17</c:v>
                </c:pt>
                <c:pt idx="957">
                  <c:v>44.18</c:v>
                </c:pt>
                <c:pt idx="958">
                  <c:v>44.2</c:v>
                </c:pt>
                <c:pt idx="959">
                  <c:v>44.22</c:v>
                </c:pt>
                <c:pt idx="960">
                  <c:v>44.24</c:v>
                </c:pt>
                <c:pt idx="961">
                  <c:v>44.27</c:v>
                </c:pt>
                <c:pt idx="962">
                  <c:v>44.29</c:v>
                </c:pt>
                <c:pt idx="963">
                  <c:v>44.32</c:v>
                </c:pt>
                <c:pt idx="964">
                  <c:v>44.36</c:v>
                </c:pt>
                <c:pt idx="965">
                  <c:v>44.39</c:v>
                </c:pt>
                <c:pt idx="966">
                  <c:v>44.44</c:v>
                </c:pt>
                <c:pt idx="967">
                  <c:v>44.49</c:v>
                </c:pt>
                <c:pt idx="968">
                  <c:v>44.53</c:v>
                </c:pt>
                <c:pt idx="969">
                  <c:v>44.56</c:v>
                </c:pt>
                <c:pt idx="970">
                  <c:v>44.6</c:v>
                </c:pt>
                <c:pt idx="971">
                  <c:v>44.63</c:v>
                </c:pt>
                <c:pt idx="972">
                  <c:v>44.69</c:v>
                </c:pt>
                <c:pt idx="973">
                  <c:v>44.78</c:v>
                </c:pt>
                <c:pt idx="974">
                  <c:v>44.86</c:v>
                </c:pt>
                <c:pt idx="975">
                  <c:v>44.95</c:v>
                </c:pt>
                <c:pt idx="976">
                  <c:v>45.04</c:v>
                </c:pt>
                <c:pt idx="977">
                  <c:v>45.11</c:v>
                </c:pt>
                <c:pt idx="978">
                  <c:v>45.17</c:v>
                </c:pt>
                <c:pt idx="979">
                  <c:v>45.25</c:v>
                </c:pt>
                <c:pt idx="980">
                  <c:v>45.33</c:v>
                </c:pt>
                <c:pt idx="981">
                  <c:v>45.41</c:v>
                </c:pt>
                <c:pt idx="982">
                  <c:v>45.47</c:v>
                </c:pt>
                <c:pt idx="983">
                  <c:v>45.54</c:v>
                </c:pt>
                <c:pt idx="984">
                  <c:v>45.61</c:v>
                </c:pt>
                <c:pt idx="985">
                  <c:v>45.67</c:v>
                </c:pt>
                <c:pt idx="986">
                  <c:v>45.74</c:v>
                </c:pt>
                <c:pt idx="987">
                  <c:v>45.81</c:v>
                </c:pt>
                <c:pt idx="988">
                  <c:v>45.87</c:v>
                </c:pt>
                <c:pt idx="989">
                  <c:v>45.95</c:v>
                </c:pt>
                <c:pt idx="990">
                  <c:v>46.02</c:v>
                </c:pt>
                <c:pt idx="991">
                  <c:v>46.1</c:v>
                </c:pt>
                <c:pt idx="992">
                  <c:v>46.19</c:v>
                </c:pt>
                <c:pt idx="993">
                  <c:v>46.27</c:v>
                </c:pt>
                <c:pt idx="994">
                  <c:v>46.32</c:v>
                </c:pt>
                <c:pt idx="995">
                  <c:v>46.35</c:v>
                </c:pt>
                <c:pt idx="996">
                  <c:v>46.41</c:v>
                </c:pt>
                <c:pt idx="997">
                  <c:v>46.44</c:v>
                </c:pt>
                <c:pt idx="998">
                  <c:v>46.49</c:v>
                </c:pt>
                <c:pt idx="999">
                  <c:v>46.54</c:v>
                </c:pt>
                <c:pt idx="1000">
                  <c:v>46.61</c:v>
                </c:pt>
                <c:pt idx="1001">
                  <c:v>46.67</c:v>
                </c:pt>
                <c:pt idx="1002">
                  <c:v>46.75</c:v>
                </c:pt>
                <c:pt idx="1003">
                  <c:v>46.8</c:v>
                </c:pt>
                <c:pt idx="1004">
                  <c:v>46.86</c:v>
                </c:pt>
                <c:pt idx="1005">
                  <c:v>46.89</c:v>
                </c:pt>
                <c:pt idx="1006">
                  <c:v>46.93</c:v>
                </c:pt>
                <c:pt idx="1007">
                  <c:v>46.95</c:v>
                </c:pt>
                <c:pt idx="1008">
                  <c:v>46.98</c:v>
                </c:pt>
                <c:pt idx="1009">
                  <c:v>47</c:v>
                </c:pt>
                <c:pt idx="1010">
                  <c:v>47.01</c:v>
                </c:pt>
                <c:pt idx="1011">
                  <c:v>47.03</c:v>
                </c:pt>
                <c:pt idx="1012">
                  <c:v>47.05</c:v>
                </c:pt>
                <c:pt idx="1013">
                  <c:v>47.06</c:v>
                </c:pt>
                <c:pt idx="1014">
                  <c:v>47.09</c:v>
                </c:pt>
                <c:pt idx="1015">
                  <c:v>47.11</c:v>
                </c:pt>
                <c:pt idx="1016">
                  <c:v>47.12</c:v>
                </c:pt>
                <c:pt idx="1017">
                  <c:v>47.13</c:v>
                </c:pt>
                <c:pt idx="1018">
                  <c:v>47.15</c:v>
                </c:pt>
                <c:pt idx="1019">
                  <c:v>47.15</c:v>
                </c:pt>
                <c:pt idx="1020">
                  <c:v>47.16</c:v>
                </c:pt>
                <c:pt idx="1021">
                  <c:v>47.16</c:v>
                </c:pt>
                <c:pt idx="1022">
                  <c:v>47.16</c:v>
                </c:pt>
                <c:pt idx="1023">
                  <c:v>47.16</c:v>
                </c:pt>
                <c:pt idx="1024">
                  <c:v>47.16</c:v>
                </c:pt>
                <c:pt idx="1025">
                  <c:v>47.16</c:v>
                </c:pt>
                <c:pt idx="1026">
                  <c:v>47.15</c:v>
                </c:pt>
                <c:pt idx="1027">
                  <c:v>47.15</c:v>
                </c:pt>
                <c:pt idx="1028">
                  <c:v>47.14</c:v>
                </c:pt>
                <c:pt idx="1029">
                  <c:v>47.13</c:v>
                </c:pt>
                <c:pt idx="1030">
                  <c:v>47.12</c:v>
                </c:pt>
                <c:pt idx="1031">
                  <c:v>47.1</c:v>
                </c:pt>
                <c:pt idx="1032">
                  <c:v>47.09</c:v>
                </c:pt>
                <c:pt idx="1033">
                  <c:v>47.08</c:v>
                </c:pt>
                <c:pt idx="1034">
                  <c:v>47.07</c:v>
                </c:pt>
                <c:pt idx="1035">
                  <c:v>47.06</c:v>
                </c:pt>
                <c:pt idx="1036">
                  <c:v>47.05</c:v>
                </c:pt>
                <c:pt idx="1037">
                  <c:v>47.04</c:v>
                </c:pt>
                <c:pt idx="1038">
                  <c:v>47.03</c:v>
                </c:pt>
                <c:pt idx="1039">
                  <c:v>47.01</c:v>
                </c:pt>
                <c:pt idx="1040">
                  <c:v>47</c:v>
                </c:pt>
                <c:pt idx="1041">
                  <c:v>46.99</c:v>
                </c:pt>
                <c:pt idx="1042">
                  <c:v>46.98</c:v>
                </c:pt>
                <c:pt idx="1043">
                  <c:v>46.97</c:v>
                </c:pt>
                <c:pt idx="1044">
                  <c:v>46.96</c:v>
                </c:pt>
                <c:pt idx="1045">
                  <c:v>46.95</c:v>
                </c:pt>
                <c:pt idx="1046">
                  <c:v>46.93</c:v>
                </c:pt>
                <c:pt idx="1047">
                  <c:v>46.91</c:v>
                </c:pt>
                <c:pt idx="1048">
                  <c:v>46.89</c:v>
                </c:pt>
                <c:pt idx="1049">
                  <c:v>46.86</c:v>
                </c:pt>
                <c:pt idx="1050">
                  <c:v>46.83</c:v>
                </c:pt>
                <c:pt idx="1051">
                  <c:v>46.8</c:v>
                </c:pt>
                <c:pt idx="1052">
                  <c:v>46.76</c:v>
                </c:pt>
                <c:pt idx="1053">
                  <c:v>46.73</c:v>
                </c:pt>
                <c:pt idx="1054">
                  <c:v>46.7</c:v>
                </c:pt>
                <c:pt idx="1055">
                  <c:v>46.67</c:v>
                </c:pt>
                <c:pt idx="1056">
                  <c:v>46.64</c:v>
                </c:pt>
                <c:pt idx="1057">
                  <c:v>46.62</c:v>
                </c:pt>
                <c:pt idx="1058">
                  <c:v>46.59</c:v>
                </c:pt>
                <c:pt idx="1059">
                  <c:v>46.57</c:v>
                </c:pt>
                <c:pt idx="1060">
                  <c:v>46.53</c:v>
                </c:pt>
                <c:pt idx="1061">
                  <c:v>46.5</c:v>
                </c:pt>
                <c:pt idx="1062">
                  <c:v>46.47</c:v>
                </c:pt>
                <c:pt idx="1063">
                  <c:v>46.45</c:v>
                </c:pt>
                <c:pt idx="1064">
                  <c:v>46.43</c:v>
                </c:pt>
                <c:pt idx="1065">
                  <c:v>46.42</c:v>
                </c:pt>
                <c:pt idx="1066">
                  <c:v>46.4</c:v>
                </c:pt>
                <c:pt idx="1067">
                  <c:v>46.39</c:v>
                </c:pt>
                <c:pt idx="1068">
                  <c:v>46.38</c:v>
                </c:pt>
                <c:pt idx="1069">
                  <c:v>46.38</c:v>
                </c:pt>
                <c:pt idx="1070">
                  <c:v>46.38</c:v>
                </c:pt>
                <c:pt idx="1071">
                  <c:v>46.37</c:v>
                </c:pt>
                <c:pt idx="1072">
                  <c:v>46.36</c:v>
                </c:pt>
                <c:pt idx="1073">
                  <c:v>46.34</c:v>
                </c:pt>
                <c:pt idx="1074">
                  <c:v>46.31</c:v>
                </c:pt>
                <c:pt idx="1075">
                  <c:v>46.3</c:v>
                </c:pt>
                <c:pt idx="1076">
                  <c:v>46.27</c:v>
                </c:pt>
                <c:pt idx="1077">
                  <c:v>46.24</c:v>
                </c:pt>
                <c:pt idx="1078">
                  <c:v>46.22</c:v>
                </c:pt>
                <c:pt idx="1079">
                  <c:v>46.19</c:v>
                </c:pt>
                <c:pt idx="1080">
                  <c:v>46.14</c:v>
                </c:pt>
                <c:pt idx="1081">
                  <c:v>46.1</c:v>
                </c:pt>
                <c:pt idx="1082">
                  <c:v>46.06</c:v>
                </c:pt>
                <c:pt idx="1083">
                  <c:v>46.03</c:v>
                </c:pt>
                <c:pt idx="1084">
                  <c:v>46</c:v>
                </c:pt>
                <c:pt idx="1085">
                  <c:v>45.98</c:v>
                </c:pt>
                <c:pt idx="1086">
                  <c:v>45.95</c:v>
                </c:pt>
                <c:pt idx="1087">
                  <c:v>45.93</c:v>
                </c:pt>
                <c:pt idx="1088">
                  <c:v>45.92</c:v>
                </c:pt>
                <c:pt idx="1089">
                  <c:v>45.9</c:v>
                </c:pt>
                <c:pt idx="1090">
                  <c:v>45.9</c:v>
                </c:pt>
                <c:pt idx="1091">
                  <c:v>45.89</c:v>
                </c:pt>
                <c:pt idx="1092">
                  <c:v>45.87</c:v>
                </c:pt>
                <c:pt idx="1093">
                  <c:v>45.85</c:v>
                </c:pt>
                <c:pt idx="1094">
                  <c:v>45.82</c:v>
                </c:pt>
                <c:pt idx="1095">
                  <c:v>45.78</c:v>
                </c:pt>
                <c:pt idx="1096">
                  <c:v>45.75</c:v>
                </c:pt>
                <c:pt idx="1097">
                  <c:v>45.72</c:v>
                </c:pt>
                <c:pt idx="1098">
                  <c:v>45.69</c:v>
                </c:pt>
                <c:pt idx="1099">
                  <c:v>45.67</c:v>
                </c:pt>
                <c:pt idx="1100">
                  <c:v>45.65</c:v>
                </c:pt>
                <c:pt idx="1101">
                  <c:v>45.63</c:v>
                </c:pt>
                <c:pt idx="1102">
                  <c:v>45.6</c:v>
                </c:pt>
                <c:pt idx="1103">
                  <c:v>45.59</c:v>
                </c:pt>
                <c:pt idx="1104">
                  <c:v>45.57</c:v>
                </c:pt>
                <c:pt idx="1105">
                  <c:v>45.55</c:v>
                </c:pt>
                <c:pt idx="1106">
                  <c:v>45.54</c:v>
                </c:pt>
                <c:pt idx="1107">
                  <c:v>45.53</c:v>
                </c:pt>
                <c:pt idx="1108">
                  <c:v>45.52</c:v>
                </c:pt>
                <c:pt idx="1109">
                  <c:v>45.51</c:v>
                </c:pt>
                <c:pt idx="1110">
                  <c:v>45.5</c:v>
                </c:pt>
                <c:pt idx="1111">
                  <c:v>45.48</c:v>
                </c:pt>
                <c:pt idx="1112">
                  <c:v>45.45</c:v>
                </c:pt>
                <c:pt idx="1113">
                  <c:v>45.42</c:v>
                </c:pt>
                <c:pt idx="1114">
                  <c:v>45.39</c:v>
                </c:pt>
                <c:pt idx="1115">
                  <c:v>45.36</c:v>
                </c:pt>
                <c:pt idx="1116">
                  <c:v>45.33</c:v>
                </c:pt>
                <c:pt idx="1117">
                  <c:v>45.31</c:v>
                </c:pt>
                <c:pt idx="1118">
                  <c:v>45.29</c:v>
                </c:pt>
                <c:pt idx="1119">
                  <c:v>45.27</c:v>
                </c:pt>
                <c:pt idx="1120">
                  <c:v>45.24</c:v>
                </c:pt>
                <c:pt idx="1121">
                  <c:v>45.21</c:v>
                </c:pt>
                <c:pt idx="1122">
                  <c:v>45.19</c:v>
                </c:pt>
                <c:pt idx="1123">
                  <c:v>45.16</c:v>
                </c:pt>
                <c:pt idx="1124">
                  <c:v>45.13</c:v>
                </c:pt>
                <c:pt idx="1125">
                  <c:v>45.1</c:v>
                </c:pt>
                <c:pt idx="1126">
                  <c:v>45.08</c:v>
                </c:pt>
                <c:pt idx="1127">
                  <c:v>45.07</c:v>
                </c:pt>
                <c:pt idx="1128">
                  <c:v>45.05</c:v>
                </c:pt>
                <c:pt idx="1129">
                  <c:v>45.04</c:v>
                </c:pt>
                <c:pt idx="1130">
                  <c:v>45.03</c:v>
                </c:pt>
                <c:pt idx="1131">
                  <c:v>45.01</c:v>
                </c:pt>
                <c:pt idx="1132">
                  <c:v>45</c:v>
                </c:pt>
                <c:pt idx="1133">
                  <c:v>44.99</c:v>
                </c:pt>
                <c:pt idx="1134">
                  <c:v>44.97</c:v>
                </c:pt>
                <c:pt idx="1135">
                  <c:v>44.95</c:v>
                </c:pt>
                <c:pt idx="1136">
                  <c:v>44.92</c:v>
                </c:pt>
                <c:pt idx="1137">
                  <c:v>44.88</c:v>
                </c:pt>
                <c:pt idx="1138">
                  <c:v>44.85</c:v>
                </c:pt>
                <c:pt idx="1139">
                  <c:v>44.81</c:v>
                </c:pt>
                <c:pt idx="1140">
                  <c:v>44.78</c:v>
                </c:pt>
                <c:pt idx="1141">
                  <c:v>44.75</c:v>
                </c:pt>
                <c:pt idx="1142">
                  <c:v>44.73</c:v>
                </c:pt>
                <c:pt idx="1143">
                  <c:v>44.71</c:v>
                </c:pt>
                <c:pt idx="1144">
                  <c:v>44.7</c:v>
                </c:pt>
                <c:pt idx="1145">
                  <c:v>44.68</c:v>
                </c:pt>
                <c:pt idx="1146">
                  <c:v>44.65</c:v>
                </c:pt>
                <c:pt idx="1147">
                  <c:v>44.64</c:v>
                </c:pt>
                <c:pt idx="1148">
                  <c:v>44.62</c:v>
                </c:pt>
                <c:pt idx="1149">
                  <c:v>44.6</c:v>
                </c:pt>
                <c:pt idx="1150">
                  <c:v>44.59</c:v>
                </c:pt>
                <c:pt idx="1151">
                  <c:v>44.59</c:v>
                </c:pt>
                <c:pt idx="1152">
                  <c:v>44.58</c:v>
                </c:pt>
                <c:pt idx="1153">
                  <c:v>44.58</c:v>
                </c:pt>
                <c:pt idx="1154">
                  <c:v>44.58</c:v>
                </c:pt>
                <c:pt idx="1155">
                  <c:v>44.57</c:v>
                </c:pt>
                <c:pt idx="1156">
                  <c:v>44.56</c:v>
                </c:pt>
                <c:pt idx="1157">
                  <c:v>44.54</c:v>
                </c:pt>
                <c:pt idx="1158">
                  <c:v>44.53</c:v>
                </c:pt>
                <c:pt idx="1159">
                  <c:v>44.5</c:v>
                </c:pt>
                <c:pt idx="1160">
                  <c:v>44.48</c:v>
                </c:pt>
                <c:pt idx="1161">
                  <c:v>44.46</c:v>
                </c:pt>
                <c:pt idx="1162">
                  <c:v>44.44</c:v>
                </c:pt>
                <c:pt idx="1163">
                  <c:v>44.42</c:v>
                </c:pt>
                <c:pt idx="1164">
                  <c:v>44.4</c:v>
                </c:pt>
                <c:pt idx="1165">
                  <c:v>44.38</c:v>
                </c:pt>
                <c:pt idx="1166">
                  <c:v>44.36</c:v>
                </c:pt>
                <c:pt idx="1167">
                  <c:v>44.34</c:v>
                </c:pt>
                <c:pt idx="1168">
                  <c:v>44.31</c:v>
                </c:pt>
                <c:pt idx="1169">
                  <c:v>44.29</c:v>
                </c:pt>
                <c:pt idx="1170">
                  <c:v>44.27</c:v>
                </c:pt>
                <c:pt idx="1171">
                  <c:v>44.24</c:v>
                </c:pt>
                <c:pt idx="1172">
                  <c:v>44.22</c:v>
                </c:pt>
                <c:pt idx="1173">
                  <c:v>44.19</c:v>
                </c:pt>
                <c:pt idx="1174">
                  <c:v>44.16</c:v>
                </c:pt>
                <c:pt idx="1175">
                  <c:v>44.14</c:v>
                </c:pt>
                <c:pt idx="1176">
                  <c:v>44.11</c:v>
                </c:pt>
                <c:pt idx="1177">
                  <c:v>44.1</c:v>
                </c:pt>
                <c:pt idx="1178">
                  <c:v>44.08</c:v>
                </c:pt>
                <c:pt idx="1179">
                  <c:v>44.07</c:v>
                </c:pt>
                <c:pt idx="1180">
                  <c:v>44.05</c:v>
                </c:pt>
                <c:pt idx="1181">
                  <c:v>44.04</c:v>
                </c:pt>
                <c:pt idx="1182">
                  <c:v>44.04</c:v>
                </c:pt>
                <c:pt idx="1183">
                  <c:v>44.04</c:v>
                </c:pt>
                <c:pt idx="1184">
                  <c:v>44.03</c:v>
                </c:pt>
                <c:pt idx="1185">
                  <c:v>44.04</c:v>
                </c:pt>
                <c:pt idx="1186">
                  <c:v>44.04</c:v>
                </c:pt>
                <c:pt idx="1187">
                  <c:v>44.04</c:v>
                </c:pt>
                <c:pt idx="1188">
                  <c:v>44.04</c:v>
                </c:pt>
                <c:pt idx="1189">
                  <c:v>44.05</c:v>
                </c:pt>
                <c:pt idx="1190">
                  <c:v>44.06</c:v>
                </c:pt>
                <c:pt idx="1191">
                  <c:v>44.07</c:v>
                </c:pt>
                <c:pt idx="1192">
                  <c:v>44.08</c:v>
                </c:pt>
                <c:pt idx="1193">
                  <c:v>44.09</c:v>
                </c:pt>
                <c:pt idx="1194">
                  <c:v>44.1</c:v>
                </c:pt>
                <c:pt idx="1195">
                  <c:v>44.11</c:v>
                </c:pt>
                <c:pt idx="1196">
                  <c:v>44.11</c:v>
                </c:pt>
                <c:pt idx="1197">
                  <c:v>44.12</c:v>
                </c:pt>
                <c:pt idx="1198">
                  <c:v>44.12</c:v>
                </c:pt>
                <c:pt idx="1199">
                  <c:v>44.13</c:v>
                </c:pt>
                <c:pt idx="1200">
                  <c:v>44.14</c:v>
                </c:pt>
                <c:pt idx="1201">
                  <c:v>44.15</c:v>
                </c:pt>
                <c:pt idx="1202">
                  <c:v>44.17</c:v>
                </c:pt>
                <c:pt idx="1203">
                  <c:v>44.2</c:v>
                </c:pt>
                <c:pt idx="1204">
                  <c:v>44.23</c:v>
                </c:pt>
                <c:pt idx="1205">
                  <c:v>44.28</c:v>
                </c:pt>
                <c:pt idx="1206">
                  <c:v>44.32</c:v>
                </c:pt>
                <c:pt idx="1207">
                  <c:v>44.37</c:v>
                </c:pt>
                <c:pt idx="1208">
                  <c:v>44.42</c:v>
                </c:pt>
                <c:pt idx="1209">
                  <c:v>44.48</c:v>
                </c:pt>
                <c:pt idx="1210">
                  <c:v>44.52</c:v>
                </c:pt>
                <c:pt idx="1211">
                  <c:v>44.55</c:v>
                </c:pt>
                <c:pt idx="1212">
                  <c:v>44.61</c:v>
                </c:pt>
                <c:pt idx="1213">
                  <c:v>44.67</c:v>
                </c:pt>
                <c:pt idx="1214">
                  <c:v>44.75</c:v>
                </c:pt>
                <c:pt idx="1215">
                  <c:v>44.85</c:v>
                </c:pt>
                <c:pt idx="1216">
                  <c:v>44.95</c:v>
                </c:pt>
                <c:pt idx="1217">
                  <c:v>45.02</c:v>
                </c:pt>
                <c:pt idx="1218">
                  <c:v>45.1</c:v>
                </c:pt>
                <c:pt idx="1219">
                  <c:v>45.18</c:v>
                </c:pt>
                <c:pt idx="1220">
                  <c:v>45.26</c:v>
                </c:pt>
                <c:pt idx="1221">
                  <c:v>45.35</c:v>
                </c:pt>
                <c:pt idx="1222">
                  <c:v>45.44</c:v>
                </c:pt>
                <c:pt idx="1223">
                  <c:v>45.51</c:v>
                </c:pt>
                <c:pt idx="1224">
                  <c:v>45.57</c:v>
                </c:pt>
                <c:pt idx="1225">
                  <c:v>45.64</c:v>
                </c:pt>
                <c:pt idx="1226">
                  <c:v>45.71</c:v>
                </c:pt>
                <c:pt idx="1227">
                  <c:v>45.79</c:v>
                </c:pt>
                <c:pt idx="1228">
                  <c:v>45.87</c:v>
                </c:pt>
                <c:pt idx="1229">
                  <c:v>45.95</c:v>
                </c:pt>
                <c:pt idx="1230">
                  <c:v>46.03</c:v>
                </c:pt>
                <c:pt idx="1231">
                  <c:v>46.11</c:v>
                </c:pt>
                <c:pt idx="1232">
                  <c:v>46.2</c:v>
                </c:pt>
                <c:pt idx="1233">
                  <c:v>46.27</c:v>
                </c:pt>
                <c:pt idx="1234">
                  <c:v>46.34</c:v>
                </c:pt>
                <c:pt idx="1235">
                  <c:v>46.38</c:v>
                </c:pt>
                <c:pt idx="1236">
                  <c:v>46.44</c:v>
                </c:pt>
                <c:pt idx="1237">
                  <c:v>46.5</c:v>
                </c:pt>
                <c:pt idx="1238">
                  <c:v>46.56</c:v>
                </c:pt>
                <c:pt idx="1239">
                  <c:v>46.65</c:v>
                </c:pt>
                <c:pt idx="1240">
                  <c:v>46.76</c:v>
                </c:pt>
                <c:pt idx="1241">
                  <c:v>46.82</c:v>
                </c:pt>
                <c:pt idx="1242">
                  <c:v>46.88</c:v>
                </c:pt>
                <c:pt idx="1243">
                  <c:v>46.94</c:v>
                </c:pt>
                <c:pt idx="1244">
                  <c:v>46.98</c:v>
                </c:pt>
                <c:pt idx="1245">
                  <c:v>47.01</c:v>
                </c:pt>
                <c:pt idx="1246">
                  <c:v>47.05</c:v>
                </c:pt>
                <c:pt idx="1247">
                  <c:v>47.08</c:v>
                </c:pt>
                <c:pt idx="1248">
                  <c:v>47.12</c:v>
                </c:pt>
                <c:pt idx="1249">
                  <c:v>47.16</c:v>
                </c:pt>
                <c:pt idx="1250">
                  <c:v>47.19</c:v>
                </c:pt>
                <c:pt idx="1251">
                  <c:v>47.22</c:v>
                </c:pt>
                <c:pt idx="1252">
                  <c:v>47.26</c:v>
                </c:pt>
                <c:pt idx="1253">
                  <c:v>47.29</c:v>
                </c:pt>
                <c:pt idx="1254">
                  <c:v>47.31</c:v>
                </c:pt>
                <c:pt idx="1255">
                  <c:v>47.33</c:v>
                </c:pt>
                <c:pt idx="1256">
                  <c:v>47.35</c:v>
                </c:pt>
                <c:pt idx="1257">
                  <c:v>47.36</c:v>
                </c:pt>
                <c:pt idx="1258">
                  <c:v>47.37</c:v>
                </c:pt>
                <c:pt idx="1259">
                  <c:v>47.39</c:v>
                </c:pt>
                <c:pt idx="1260">
                  <c:v>47.39</c:v>
                </c:pt>
                <c:pt idx="1261">
                  <c:v>47.39</c:v>
                </c:pt>
                <c:pt idx="1262">
                  <c:v>47.39</c:v>
                </c:pt>
                <c:pt idx="1263">
                  <c:v>47.39</c:v>
                </c:pt>
                <c:pt idx="1264">
                  <c:v>47.4</c:v>
                </c:pt>
                <c:pt idx="1265">
                  <c:v>47.4</c:v>
                </c:pt>
                <c:pt idx="1266">
                  <c:v>47.4</c:v>
                </c:pt>
                <c:pt idx="1267">
                  <c:v>47.39</c:v>
                </c:pt>
                <c:pt idx="1268">
                  <c:v>47.39</c:v>
                </c:pt>
                <c:pt idx="1269">
                  <c:v>47.39</c:v>
                </c:pt>
                <c:pt idx="1270">
                  <c:v>47.39</c:v>
                </c:pt>
                <c:pt idx="1271">
                  <c:v>47.39</c:v>
                </c:pt>
                <c:pt idx="1272">
                  <c:v>47.39</c:v>
                </c:pt>
                <c:pt idx="1273">
                  <c:v>47.38</c:v>
                </c:pt>
                <c:pt idx="1274">
                  <c:v>47.37</c:v>
                </c:pt>
                <c:pt idx="1275">
                  <c:v>47.35</c:v>
                </c:pt>
                <c:pt idx="1276">
                  <c:v>47.34</c:v>
                </c:pt>
                <c:pt idx="1277">
                  <c:v>47.33</c:v>
                </c:pt>
                <c:pt idx="1278">
                  <c:v>47.32</c:v>
                </c:pt>
                <c:pt idx="1279">
                  <c:v>47.3</c:v>
                </c:pt>
                <c:pt idx="1280">
                  <c:v>47.29</c:v>
                </c:pt>
                <c:pt idx="1281">
                  <c:v>47.27</c:v>
                </c:pt>
                <c:pt idx="1282">
                  <c:v>47.26</c:v>
                </c:pt>
                <c:pt idx="1283">
                  <c:v>47.24</c:v>
                </c:pt>
                <c:pt idx="1284">
                  <c:v>47.23</c:v>
                </c:pt>
                <c:pt idx="1285">
                  <c:v>47.22</c:v>
                </c:pt>
                <c:pt idx="1286">
                  <c:v>47.21</c:v>
                </c:pt>
                <c:pt idx="1287">
                  <c:v>47.18</c:v>
                </c:pt>
                <c:pt idx="1288">
                  <c:v>47.15</c:v>
                </c:pt>
                <c:pt idx="1289">
                  <c:v>47.12</c:v>
                </c:pt>
                <c:pt idx="1290">
                  <c:v>47.09</c:v>
                </c:pt>
                <c:pt idx="1291">
                  <c:v>47.06</c:v>
                </c:pt>
                <c:pt idx="1292">
                  <c:v>47.04</c:v>
                </c:pt>
                <c:pt idx="1293">
                  <c:v>47.03</c:v>
                </c:pt>
                <c:pt idx="1294">
                  <c:v>47.02</c:v>
                </c:pt>
                <c:pt idx="1295">
                  <c:v>47</c:v>
                </c:pt>
                <c:pt idx="1296">
                  <c:v>46.99</c:v>
                </c:pt>
                <c:pt idx="1297">
                  <c:v>46.98</c:v>
                </c:pt>
                <c:pt idx="1298">
                  <c:v>46.96</c:v>
                </c:pt>
                <c:pt idx="1299">
                  <c:v>46.94</c:v>
                </c:pt>
                <c:pt idx="1300">
                  <c:v>46.92</c:v>
                </c:pt>
                <c:pt idx="1301">
                  <c:v>46.89</c:v>
                </c:pt>
                <c:pt idx="1302">
                  <c:v>46.86</c:v>
                </c:pt>
                <c:pt idx="1303">
                  <c:v>46.82</c:v>
                </c:pt>
                <c:pt idx="1304">
                  <c:v>46.78</c:v>
                </c:pt>
                <c:pt idx="1305">
                  <c:v>46.74</c:v>
                </c:pt>
                <c:pt idx="1306">
                  <c:v>46.71</c:v>
                </c:pt>
                <c:pt idx="1307">
                  <c:v>46.67</c:v>
                </c:pt>
                <c:pt idx="1308">
                  <c:v>46.64</c:v>
                </c:pt>
                <c:pt idx="1309">
                  <c:v>46.62</c:v>
                </c:pt>
                <c:pt idx="1310">
                  <c:v>46.59</c:v>
                </c:pt>
                <c:pt idx="1311">
                  <c:v>46.55</c:v>
                </c:pt>
                <c:pt idx="1312">
                  <c:v>46.51</c:v>
                </c:pt>
                <c:pt idx="1313">
                  <c:v>46.47</c:v>
                </c:pt>
                <c:pt idx="1314">
                  <c:v>46.44</c:v>
                </c:pt>
                <c:pt idx="1315">
                  <c:v>46.41</c:v>
                </c:pt>
                <c:pt idx="1316">
                  <c:v>46.39</c:v>
                </c:pt>
                <c:pt idx="1317">
                  <c:v>46.36</c:v>
                </c:pt>
                <c:pt idx="1318">
                  <c:v>46.33</c:v>
                </c:pt>
                <c:pt idx="1319">
                  <c:v>46.29</c:v>
                </c:pt>
                <c:pt idx="1320">
                  <c:v>46.24</c:v>
                </c:pt>
                <c:pt idx="1321">
                  <c:v>46.16</c:v>
                </c:pt>
                <c:pt idx="1322">
                  <c:v>46.09</c:v>
                </c:pt>
                <c:pt idx="1323">
                  <c:v>46.03</c:v>
                </c:pt>
                <c:pt idx="1324">
                  <c:v>45.98</c:v>
                </c:pt>
                <c:pt idx="1325">
                  <c:v>45.93</c:v>
                </c:pt>
                <c:pt idx="1326">
                  <c:v>45.87</c:v>
                </c:pt>
                <c:pt idx="1327">
                  <c:v>45.82</c:v>
                </c:pt>
                <c:pt idx="1328">
                  <c:v>45.77</c:v>
                </c:pt>
                <c:pt idx="1329">
                  <c:v>45.7</c:v>
                </c:pt>
                <c:pt idx="1330">
                  <c:v>45.64</c:v>
                </c:pt>
                <c:pt idx="1331">
                  <c:v>45.6</c:v>
                </c:pt>
                <c:pt idx="1332">
                  <c:v>45.57</c:v>
                </c:pt>
                <c:pt idx="1333">
                  <c:v>45.55</c:v>
                </c:pt>
                <c:pt idx="1334">
                  <c:v>45.54</c:v>
                </c:pt>
                <c:pt idx="1335">
                  <c:v>45.52</c:v>
                </c:pt>
                <c:pt idx="1336">
                  <c:v>45.51</c:v>
                </c:pt>
                <c:pt idx="1337">
                  <c:v>45.49</c:v>
                </c:pt>
                <c:pt idx="1338">
                  <c:v>45.47</c:v>
                </c:pt>
                <c:pt idx="1339">
                  <c:v>45.45</c:v>
                </c:pt>
                <c:pt idx="1340">
                  <c:v>45.43</c:v>
                </c:pt>
                <c:pt idx="1341">
                  <c:v>45.39</c:v>
                </c:pt>
                <c:pt idx="1342">
                  <c:v>45.37</c:v>
                </c:pt>
                <c:pt idx="1343">
                  <c:v>45.35</c:v>
                </c:pt>
                <c:pt idx="1344">
                  <c:v>45.33</c:v>
                </c:pt>
                <c:pt idx="1345">
                  <c:v>45.31</c:v>
                </c:pt>
                <c:pt idx="1346">
                  <c:v>45.29</c:v>
                </c:pt>
                <c:pt idx="1347">
                  <c:v>45.27</c:v>
                </c:pt>
                <c:pt idx="1348">
                  <c:v>45.25</c:v>
                </c:pt>
                <c:pt idx="1349">
                  <c:v>45.22</c:v>
                </c:pt>
                <c:pt idx="1350">
                  <c:v>45.19</c:v>
                </c:pt>
                <c:pt idx="1351">
                  <c:v>45.17</c:v>
                </c:pt>
                <c:pt idx="1352">
                  <c:v>45.15</c:v>
                </c:pt>
                <c:pt idx="1353">
                  <c:v>45.13</c:v>
                </c:pt>
                <c:pt idx="1354">
                  <c:v>45.11</c:v>
                </c:pt>
                <c:pt idx="1355">
                  <c:v>45.09</c:v>
                </c:pt>
                <c:pt idx="1356">
                  <c:v>45.07</c:v>
                </c:pt>
                <c:pt idx="1357">
                  <c:v>45.06</c:v>
                </c:pt>
                <c:pt idx="1358">
                  <c:v>45.05</c:v>
                </c:pt>
                <c:pt idx="1359">
                  <c:v>45.04</c:v>
                </c:pt>
                <c:pt idx="1360">
                  <c:v>45.03</c:v>
                </c:pt>
                <c:pt idx="1361">
                  <c:v>45.01</c:v>
                </c:pt>
                <c:pt idx="1362">
                  <c:v>45</c:v>
                </c:pt>
                <c:pt idx="1363">
                  <c:v>44.98</c:v>
                </c:pt>
                <c:pt idx="1364">
                  <c:v>44.96</c:v>
                </c:pt>
                <c:pt idx="1365">
                  <c:v>44.93</c:v>
                </c:pt>
                <c:pt idx="1366">
                  <c:v>44.9</c:v>
                </c:pt>
                <c:pt idx="1367">
                  <c:v>44.87</c:v>
                </c:pt>
                <c:pt idx="1368">
                  <c:v>44.83</c:v>
                </c:pt>
                <c:pt idx="1369">
                  <c:v>44.81</c:v>
                </c:pt>
                <c:pt idx="1370">
                  <c:v>44.78</c:v>
                </c:pt>
                <c:pt idx="1371">
                  <c:v>44.77</c:v>
                </c:pt>
                <c:pt idx="1372">
                  <c:v>44.74</c:v>
                </c:pt>
                <c:pt idx="1373">
                  <c:v>44.73</c:v>
                </c:pt>
                <c:pt idx="1374">
                  <c:v>44.71</c:v>
                </c:pt>
                <c:pt idx="1375">
                  <c:v>44.68</c:v>
                </c:pt>
                <c:pt idx="1376">
                  <c:v>44.66</c:v>
                </c:pt>
                <c:pt idx="1377">
                  <c:v>44.64</c:v>
                </c:pt>
                <c:pt idx="1378">
                  <c:v>44.62</c:v>
                </c:pt>
                <c:pt idx="1379">
                  <c:v>44.61</c:v>
                </c:pt>
                <c:pt idx="1380">
                  <c:v>44.6</c:v>
                </c:pt>
                <c:pt idx="1381">
                  <c:v>44.59</c:v>
                </c:pt>
                <c:pt idx="1382">
                  <c:v>44.59</c:v>
                </c:pt>
                <c:pt idx="1383">
                  <c:v>44.59</c:v>
                </c:pt>
                <c:pt idx="1384">
                  <c:v>44.58</c:v>
                </c:pt>
                <c:pt idx="1385">
                  <c:v>44.58</c:v>
                </c:pt>
                <c:pt idx="1386">
                  <c:v>44.58</c:v>
                </c:pt>
                <c:pt idx="1387">
                  <c:v>44.57</c:v>
                </c:pt>
                <c:pt idx="1388">
                  <c:v>44.56</c:v>
                </c:pt>
                <c:pt idx="1389">
                  <c:v>44.55</c:v>
                </c:pt>
                <c:pt idx="1390">
                  <c:v>44.53</c:v>
                </c:pt>
                <c:pt idx="1391">
                  <c:v>44.52</c:v>
                </c:pt>
                <c:pt idx="1392">
                  <c:v>44.51</c:v>
                </c:pt>
                <c:pt idx="1393">
                  <c:v>44.49</c:v>
                </c:pt>
                <c:pt idx="1394">
                  <c:v>44.47</c:v>
                </c:pt>
                <c:pt idx="1395">
                  <c:v>44.44</c:v>
                </c:pt>
                <c:pt idx="1396">
                  <c:v>44.41</c:v>
                </c:pt>
                <c:pt idx="1397">
                  <c:v>44.39</c:v>
                </c:pt>
                <c:pt idx="1398">
                  <c:v>44.37</c:v>
                </c:pt>
                <c:pt idx="1399">
                  <c:v>44.36</c:v>
                </c:pt>
                <c:pt idx="1400">
                  <c:v>44.35</c:v>
                </c:pt>
                <c:pt idx="1401">
                  <c:v>44.34</c:v>
                </c:pt>
                <c:pt idx="1402">
                  <c:v>44.32</c:v>
                </c:pt>
                <c:pt idx="1403">
                  <c:v>44.3</c:v>
                </c:pt>
                <c:pt idx="1404">
                  <c:v>44.28</c:v>
                </c:pt>
                <c:pt idx="1405">
                  <c:v>44.25</c:v>
                </c:pt>
                <c:pt idx="1406">
                  <c:v>44.22</c:v>
                </c:pt>
                <c:pt idx="1407">
                  <c:v>44.2</c:v>
                </c:pt>
                <c:pt idx="1408">
                  <c:v>44.18</c:v>
                </c:pt>
                <c:pt idx="1409">
                  <c:v>44.16</c:v>
                </c:pt>
                <c:pt idx="1410">
                  <c:v>44.15</c:v>
                </c:pt>
                <c:pt idx="1411">
                  <c:v>44.13</c:v>
                </c:pt>
                <c:pt idx="1412">
                  <c:v>44.12</c:v>
                </c:pt>
                <c:pt idx="1413">
                  <c:v>44.11</c:v>
                </c:pt>
                <c:pt idx="1414">
                  <c:v>44.11</c:v>
                </c:pt>
                <c:pt idx="1415">
                  <c:v>44.11</c:v>
                </c:pt>
                <c:pt idx="1416">
                  <c:v>44.11</c:v>
                </c:pt>
                <c:pt idx="1417">
                  <c:v>44.11</c:v>
                </c:pt>
                <c:pt idx="1418">
                  <c:v>44.11</c:v>
                </c:pt>
                <c:pt idx="1419">
                  <c:v>44.11</c:v>
                </c:pt>
                <c:pt idx="1420">
                  <c:v>44.12</c:v>
                </c:pt>
                <c:pt idx="1421">
                  <c:v>44.13</c:v>
                </c:pt>
                <c:pt idx="1422">
                  <c:v>44.13</c:v>
                </c:pt>
                <c:pt idx="1423">
                  <c:v>44.14</c:v>
                </c:pt>
                <c:pt idx="1424">
                  <c:v>44.15</c:v>
                </c:pt>
                <c:pt idx="1425">
                  <c:v>44.15</c:v>
                </c:pt>
                <c:pt idx="1426">
                  <c:v>44.16</c:v>
                </c:pt>
                <c:pt idx="1427">
                  <c:v>44.16</c:v>
                </c:pt>
                <c:pt idx="1428">
                  <c:v>44.17</c:v>
                </c:pt>
                <c:pt idx="1429">
                  <c:v>44.17</c:v>
                </c:pt>
                <c:pt idx="1430">
                  <c:v>44.18</c:v>
                </c:pt>
                <c:pt idx="1431">
                  <c:v>44.2</c:v>
                </c:pt>
                <c:pt idx="1432">
                  <c:v>44.22</c:v>
                </c:pt>
                <c:pt idx="1433">
                  <c:v>44.24</c:v>
                </c:pt>
                <c:pt idx="1434">
                  <c:v>44.29</c:v>
                </c:pt>
                <c:pt idx="1435">
                  <c:v>44.32</c:v>
                </c:pt>
                <c:pt idx="1436">
                  <c:v>44.38</c:v>
                </c:pt>
                <c:pt idx="1437">
                  <c:v>44.44</c:v>
                </c:pt>
                <c:pt idx="1438">
                  <c:v>44.5</c:v>
                </c:pt>
                <c:pt idx="1439">
                  <c:v>44.55</c:v>
                </c:pt>
                <c:pt idx="1440">
                  <c:v>44.61</c:v>
                </c:pt>
                <c:pt idx="1441">
                  <c:v>44.67</c:v>
                </c:pt>
                <c:pt idx="1442">
                  <c:v>44.74</c:v>
                </c:pt>
                <c:pt idx="1443">
                  <c:v>44.83</c:v>
                </c:pt>
                <c:pt idx="1444">
                  <c:v>44.91</c:v>
                </c:pt>
                <c:pt idx="1445">
                  <c:v>44.99</c:v>
                </c:pt>
                <c:pt idx="1446">
                  <c:v>45.07</c:v>
                </c:pt>
                <c:pt idx="1447">
                  <c:v>45.13</c:v>
                </c:pt>
                <c:pt idx="1448">
                  <c:v>45.19</c:v>
                </c:pt>
                <c:pt idx="1449">
                  <c:v>45.24</c:v>
                </c:pt>
                <c:pt idx="1450">
                  <c:v>45.32</c:v>
                </c:pt>
                <c:pt idx="1451">
                  <c:v>45.38</c:v>
                </c:pt>
                <c:pt idx="1452">
                  <c:v>45.45</c:v>
                </c:pt>
                <c:pt idx="1453">
                  <c:v>45.51</c:v>
                </c:pt>
                <c:pt idx="1454">
                  <c:v>45.59</c:v>
                </c:pt>
                <c:pt idx="1455">
                  <c:v>45.65</c:v>
                </c:pt>
                <c:pt idx="1456">
                  <c:v>45.73</c:v>
                </c:pt>
                <c:pt idx="1457">
                  <c:v>45.8</c:v>
                </c:pt>
                <c:pt idx="1458">
                  <c:v>45.87</c:v>
                </c:pt>
                <c:pt idx="1459">
                  <c:v>45.96</c:v>
                </c:pt>
                <c:pt idx="1460">
                  <c:v>46.04</c:v>
                </c:pt>
                <c:pt idx="1461">
                  <c:v>46.12</c:v>
                </c:pt>
                <c:pt idx="1462">
                  <c:v>46.21</c:v>
                </c:pt>
                <c:pt idx="1463">
                  <c:v>46.28</c:v>
                </c:pt>
                <c:pt idx="1464">
                  <c:v>46.33</c:v>
                </c:pt>
                <c:pt idx="1465">
                  <c:v>46.36</c:v>
                </c:pt>
                <c:pt idx="1466">
                  <c:v>46.38</c:v>
                </c:pt>
                <c:pt idx="1467">
                  <c:v>46.41</c:v>
                </c:pt>
                <c:pt idx="1468">
                  <c:v>46.44</c:v>
                </c:pt>
                <c:pt idx="1469">
                  <c:v>46.49</c:v>
                </c:pt>
                <c:pt idx="1470">
                  <c:v>46.54</c:v>
                </c:pt>
                <c:pt idx="1471">
                  <c:v>46.6</c:v>
                </c:pt>
                <c:pt idx="1472">
                  <c:v>46.66</c:v>
                </c:pt>
                <c:pt idx="1473">
                  <c:v>46.71</c:v>
                </c:pt>
                <c:pt idx="1474">
                  <c:v>46.75</c:v>
                </c:pt>
                <c:pt idx="1475">
                  <c:v>46.8</c:v>
                </c:pt>
                <c:pt idx="1476">
                  <c:v>46.85</c:v>
                </c:pt>
                <c:pt idx="1477">
                  <c:v>46.88</c:v>
                </c:pt>
                <c:pt idx="1478">
                  <c:v>46.91</c:v>
                </c:pt>
                <c:pt idx="1479">
                  <c:v>46.94</c:v>
                </c:pt>
                <c:pt idx="1480">
                  <c:v>46.96</c:v>
                </c:pt>
                <c:pt idx="1481">
                  <c:v>46.97</c:v>
                </c:pt>
                <c:pt idx="1482">
                  <c:v>46.99</c:v>
                </c:pt>
                <c:pt idx="1483">
                  <c:v>46.99</c:v>
                </c:pt>
                <c:pt idx="1484">
                  <c:v>47</c:v>
                </c:pt>
                <c:pt idx="1485">
                  <c:v>47</c:v>
                </c:pt>
                <c:pt idx="1486">
                  <c:v>47</c:v>
                </c:pt>
                <c:pt idx="1487">
                  <c:v>47</c:v>
                </c:pt>
                <c:pt idx="1488">
                  <c:v>47</c:v>
                </c:pt>
                <c:pt idx="1489">
                  <c:v>47</c:v>
                </c:pt>
                <c:pt idx="1490">
                  <c:v>47</c:v>
                </c:pt>
                <c:pt idx="1491">
                  <c:v>46.98</c:v>
                </c:pt>
                <c:pt idx="1492">
                  <c:v>46.97</c:v>
                </c:pt>
                <c:pt idx="1493">
                  <c:v>46.95</c:v>
                </c:pt>
                <c:pt idx="1494">
                  <c:v>46.92</c:v>
                </c:pt>
                <c:pt idx="1495">
                  <c:v>46.89</c:v>
                </c:pt>
                <c:pt idx="1496">
                  <c:v>46.86</c:v>
                </c:pt>
                <c:pt idx="1497">
                  <c:v>46.81</c:v>
                </c:pt>
                <c:pt idx="1498">
                  <c:v>46.78</c:v>
                </c:pt>
                <c:pt idx="1499">
                  <c:v>46.74</c:v>
                </c:pt>
                <c:pt idx="1500">
                  <c:v>46.71</c:v>
                </c:pt>
                <c:pt idx="1501">
                  <c:v>46.68</c:v>
                </c:pt>
                <c:pt idx="1502">
                  <c:v>46.67</c:v>
                </c:pt>
                <c:pt idx="1503">
                  <c:v>46.65</c:v>
                </c:pt>
                <c:pt idx="1504">
                  <c:v>46.62</c:v>
                </c:pt>
                <c:pt idx="1505">
                  <c:v>46.59</c:v>
                </c:pt>
                <c:pt idx="1506">
                  <c:v>46.55</c:v>
                </c:pt>
                <c:pt idx="1507">
                  <c:v>46.52</c:v>
                </c:pt>
                <c:pt idx="1508">
                  <c:v>46.49</c:v>
                </c:pt>
                <c:pt idx="1509">
                  <c:v>46.46</c:v>
                </c:pt>
                <c:pt idx="1510">
                  <c:v>46.45</c:v>
                </c:pt>
                <c:pt idx="1511">
                  <c:v>46.43</c:v>
                </c:pt>
                <c:pt idx="1512">
                  <c:v>46.41</c:v>
                </c:pt>
                <c:pt idx="1513">
                  <c:v>46.4</c:v>
                </c:pt>
                <c:pt idx="1514">
                  <c:v>46.39</c:v>
                </c:pt>
                <c:pt idx="1515">
                  <c:v>46.38</c:v>
                </c:pt>
                <c:pt idx="1516">
                  <c:v>46.38</c:v>
                </c:pt>
                <c:pt idx="1517">
                  <c:v>46.38</c:v>
                </c:pt>
                <c:pt idx="1518">
                  <c:v>46.38</c:v>
                </c:pt>
                <c:pt idx="1519">
                  <c:v>46.36</c:v>
                </c:pt>
                <c:pt idx="1520">
                  <c:v>46.35</c:v>
                </c:pt>
                <c:pt idx="1521">
                  <c:v>46.33</c:v>
                </c:pt>
                <c:pt idx="1522">
                  <c:v>46.31</c:v>
                </c:pt>
                <c:pt idx="1523">
                  <c:v>46.3</c:v>
                </c:pt>
                <c:pt idx="1524">
                  <c:v>46.28</c:v>
                </c:pt>
                <c:pt idx="1525">
                  <c:v>46.26</c:v>
                </c:pt>
                <c:pt idx="1526">
                  <c:v>46.23</c:v>
                </c:pt>
                <c:pt idx="1527">
                  <c:v>46.19</c:v>
                </c:pt>
                <c:pt idx="1528">
                  <c:v>46.16</c:v>
                </c:pt>
                <c:pt idx="1529">
                  <c:v>46.13</c:v>
                </c:pt>
                <c:pt idx="1530">
                  <c:v>46.09</c:v>
                </c:pt>
                <c:pt idx="1531">
                  <c:v>46.06</c:v>
                </c:pt>
                <c:pt idx="1532">
                  <c:v>46.04</c:v>
                </c:pt>
                <c:pt idx="1533">
                  <c:v>46</c:v>
                </c:pt>
                <c:pt idx="1534">
                  <c:v>45.98</c:v>
                </c:pt>
                <c:pt idx="1535">
                  <c:v>45.96</c:v>
                </c:pt>
                <c:pt idx="1536">
                  <c:v>45.94</c:v>
                </c:pt>
                <c:pt idx="1537">
                  <c:v>45.93</c:v>
                </c:pt>
                <c:pt idx="1538">
                  <c:v>45.91</c:v>
                </c:pt>
                <c:pt idx="1539">
                  <c:v>45.9</c:v>
                </c:pt>
                <c:pt idx="1540">
                  <c:v>45.9</c:v>
                </c:pt>
                <c:pt idx="1541">
                  <c:v>45.88</c:v>
                </c:pt>
                <c:pt idx="1542">
                  <c:v>45.87</c:v>
                </c:pt>
                <c:pt idx="1543">
                  <c:v>45.84</c:v>
                </c:pt>
                <c:pt idx="1544">
                  <c:v>45.81</c:v>
                </c:pt>
                <c:pt idx="1545">
                  <c:v>45.78</c:v>
                </c:pt>
                <c:pt idx="1546">
                  <c:v>45.75</c:v>
                </c:pt>
                <c:pt idx="1547">
                  <c:v>45.72</c:v>
                </c:pt>
                <c:pt idx="1548">
                  <c:v>45.69</c:v>
                </c:pt>
                <c:pt idx="1549">
                  <c:v>45.67</c:v>
                </c:pt>
                <c:pt idx="1550">
                  <c:v>45.66</c:v>
                </c:pt>
                <c:pt idx="1551">
                  <c:v>45.64</c:v>
                </c:pt>
                <c:pt idx="1552">
                  <c:v>45.62</c:v>
                </c:pt>
                <c:pt idx="1553">
                  <c:v>45.6</c:v>
                </c:pt>
                <c:pt idx="1554">
                  <c:v>45.59</c:v>
                </c:pt>
                <c:pt idx="1555">
                  <c:v>45.57</c:v>
                </c:pt>
                <c:pt idx="1556">
                  <c:v>45.56</c:v>
                </c:pt>
                <c:pt idx="1557">
                  <c:v>45.54</c:v>
                </c:pt>
                <c:pt idx="1558">
                  <c:v>45.54</c:v>
                </c:pt>
                <c:pt idx="1559">
                  <c:v>45.53</c:v>
                </c:pt>
                <c:pt idx="1560">
                  <c:v>45.52</c:v>
                </c:pt>
                <c:pt idx="1561">
                  <c:v>45.5</c:v>
                </c:pt>
                <c:pt idx="1562">
                  <c:v>45.48</c:v>
                </c:pt>
                <c:pt idx="1563">
                  <c:v>45.47</c:v>
                </c:pt>
                <c:pt idx="1564">
                  <c:v>45.44</c:v>
                </c:pt>
                <c:pt idx="1565">
                  <c:v>45.4</c:v>
                </c:pt>
                <c:pt idx="1566">
                  <c:v>45.37</c:v>
                </c:pt>
                <c:pt idx="1567">
                  <c:v>45.33</c:v>
                </c:pt>
                <c:pt idx="1568">
                  <c:v>45.28</c:v>
                </c:pt>
                <c:pt idx="1569">
                  <c:v>45.24</c:v>
                </c:pt>
                <c:pt idx="1570">
                  <c:v>45.2</c:v>
                </c:pt>
                <c:pt idx="1571">
                  <c:v>45.16</c:v>
                </c:pt>
                <c:pt idx="1572">
                  <c:v>45.12</c:v>
                </c:pt>
                <c:pt idx="1573">
                  <c:v>45.09</c:v>
                </c:pt>
                <c:pt idx="1574">
                  <c:v>45.07</c:v>
                </c:pt>
                <c:pt idx="1575">
                  <c:v>45.03</c:v>
                </c:pt>
                <c:pt idx="1576">
                  <c:v>45</c:v>
                </c:pt>
                <c:pt idx="1577">
                  <c:v>44.97</c:v>
                </c:pt>
                <c:pt idx="1578">
                  <c:v>44.93</c:v>
                </c:pt>
                <c:pt idx="1579">
                  <c:v>44.88</c:v>
                </c:pt>
                <c:pt idx="1580">
                  <c:v>44.83</c:v>
                </c:pt>
                <c:pt idx="1581">
                  <c:v>44.78</c:v>
                </c:pt>
                <c:pt idx="1582">
                  <c:v>44.75</c:v>
                </c:pt>
                <c:pt idx="1583">
                  <c:v>44.71</c:v>
                </c:pt>
                <c:pt idx="1584">
                  <c:v>44.68</c:v>
                </c:pt>
                <c:pt idx="1585">
                  <c:v>44.66</c:v>
                </c:pt>
                <c:pt idx="1586">
                  <c:v>44.64</c:v>
                </c:pt>
                <c:pt idx="1587">
                  <c:v>44.63</c:v>
                </c:pt>
                <c:pt idx="1588">
                  <c:v>44.62</c:v>
                </c:pt>
                <c:pt idx="1589">
                  <c:v>44.6</c:v>
                </c:pt>
                <c:pt idx="1590">
                  <c:v>44.6</c:v>
                </c:pt>
                <c:pt idx="1591">
                  <c:v>44.59</c:v>
                </c:pt>
                <c:pt idx="1592">
                  <c:v>44.58</c:v>
                </c:pt>
                <c:pt idx="1593">
                  <c:v>44.58</c:v>
                </c:pt>
                <c:pt idx="1594">
                  <c:v>44.58</c:v>
                </c:pt>
                <c:pt idx="1595">
                  <c:v>44.58</c:v>
                </c:pt>
                <c:pt idx="1596">
                  <c:v>44.57</c:v>
                </c:pt>
                <c:pt idx="1597">
                  <c:v>44.57</c:v>
                </c:pt>
                <c:pt idx="1598">
                  <c:v>44.56</c:v>
                </c:pt>
                <c:pt idx="1599">
                  <c:v>44.55</c:v>
                </c:pt>
                <c:pt idx="1600">
                  <c:v>44.54</c:v>
                </c:pt>
                <c:pt idx="1601">
                  <c:v>44.52</c:v>
                </c:pt>
                <c:pt idx="1602">
                  <c:v>44.5</c:v>
                </c:pt>
                <c:pt idx="1603">
                  <c:v>44.48</c:v>
                </c:pt>
                <c:pt idx="1604">
                  <c:v>44.45</c:v>
                </c:pt>
                <c:pt idx="1605">
                  <c:v>44.43</c:v>
                </c:pt>
                <c:pt idx="1606">
                  <c:v>44.41</c:v>
                </c:pt>
                <c:pt idx="1607">
                  <c:v>44.39</c:v>
                </c:pt>
                <c:pt idx="1608">
                  <c:v>44.38</c:v>
                </c:pt>
                <c:pt idx="1609">
                  <c:v>44.36</c:v>
                </c:pt>
                <c:pt idx="1610">
                  <c:v>44.35</c:v>
                </c:pt>
                <c:pt idx="1611">
                  <c:v>44.33</c:v>
                </c:pt>
                <c:pt idx="1612">
                  <c:v>44.31</c:v>
                </c:pt>
                <c:pt idx="1613">
                  <c:v>44.29</c:v>
                </c:pt>
                <c:pt idx="1614">
                  <c:v>44.27</c:v>
                </c:pt>
                <c:pt idx="1615">
                  <c:v>44.25</c:v>
                </c:pt>
                <c:pt idx="1616">
                  <c:v>44.23</c:v>
                </c:pt>
                <c:pt idx="1617">
                  <c:v>44.21</c:v>
                </c:pt>
                <c:pt idx="1618">
                  <c:v>44.18</c:v>
                </c:pt>
                <c:pt idx="1619">
                  <c:v>44.17</c:v>
                </c:pt>
                <c:pt idx="1620">
                  <c:v>44.16</c:v>
                </c:pt>
                <c:pt idx="1621">
                  <c:v>44.14</c:v>
                </c:pt>
                <c:pt idx="1622">
                  <c:v>44.14</c:v>
                </c:pt>
                <c:pt idx="1623">
                  <c:v>44.14</c:v>
                </c:pt>
                <c:pt idx="1624">
                  <c:v>44.13</c:v>
                </c:pt>
                <c:pt idx="1625">
                  <c:v>44.13</c:v>
                </c:pt>
                <c:pt idx="1626">
                  <c:v>44.13</c:v>
                </c:pt>
                <c:pt idx="1627">
                  <c:v>44.13</c:v>
                </c:pt>
                <c:pt idx="1628">
                  <c:v>44.13</c:v>
                </c:pt>
                <c:pt idx="1629">
                  <c:v>44.13</c:v>
                </c:pt>
                <c:pt idx="1630">
                  <c:v>44.13</c:v>
                </c:pt>
                <c:pt idx="1631">
                  <c:v>44.14</c:v>
                </c:pt>
                <c:pt idx="1632">
                  <c:v>44.14</c:v>
                </c:pt>
                <c:pt idx="1633">
                  <c:v>44.14</c:v>
                </c:pt>
                <c:pt idx="1634">
                  <c:v>44.15</c:v>
                </c:pt>
                <c:pt idx="1635">
                  <c:v>44.15</c:v>
                </c:pt>
                <c:pt idx="1636">
                  <c:v>44.16</c:v>
                </c:pt>
                <c:pt idx="1637">
                  <c:v>44.17</c:v>
                </c:pt>
                <c:pt idx="1638">
                  <c:v>44.18</c:v>
                </c:pt>
                <c:pt idx="1639">
                  <c:v>44.18</c:v>
                </c:pt>
                <c:pt idx="1640">
                  <c:v>44.2</c:v>
                </c:pt>
                <c:pt idx="1641">
                  <c:v>44.21</c:v>
                </c:pt>
                <c:pt idx="1642">
                  <c:v>44.25</c:v>
                </c:pt>
                <c:pt idx="1643">
                  <c:v>44.28</c:v>
                </c:pt>
                <c:pt idx="1644">
                  <c:v>44.34</c:v>
                </c:pt>
                <c:pt idx="1645">
                  <c:v>44.4</c:v>
                </c:pt>
                <c:pt idx="1646">
                  <c:v>44.46</c:v>
                </c:pt>
                <c:pt idx="1647">
                  <c:v>44.51</c:v>
                </c:pt>
                <c:pt idx="1648">
                  <c:v>44.56</c:v>
                </c:pt>
                <c:pt idx="1649">
                  <c:v>44.61</c:v>
                </c:pt>
                <c:pt idx="1650">
                  <c:v>44.67</c:v>
                </c:pt>
                <c:pt idx="1651">
                  <c:v>44.74</c:v>
                </c:pt>
                <c:pt idx="1652">
                  <c:v>44.83</c:v>
                </c:pt>
                <c:pt idx="1653">
                  <c:v>44.91</c:v>
                </c:pt>
                <c:pt idx="1654">
                  <c:v>44.99</c:v>
                </c:pt>
                <c:pt idx="1655">
                  <c:v>45.06</c:v>
                </c:pt>
                <c:pt idx="1656">
                  <c:v>45.13</c:v>
                </c:pt>
                <c:pt idx="1657">
                  <c:v>45.19</c:v>
                </c:pt>
                <c:pt idx="1658">
                  <c:v>45.26</c:v>
                </c:pt>
                <c:pt idx="1659">
                  <c:v>45.34</c:v>
                </c:pt>
                <c:pt idx="1660">
                  <c:v>45.41</c:v>
                </c:pt>
                <c:pt idx="1661">
                  <c:v>45.47</c:v>
                </c:pt>
                <c:pt idx="1662">
                  <c:v>45.53</c:v>
                </c:pt>
                <c:pt idx="1663">
                  <c:v>45.6</c:v>
                </c:pt>
                <c:pt idx="1664">
                  <c:v>45.67</c:v>
                </c:pt>
                <c:pt idx="1665">
                  <c:v>45.74</c:v>
                </c:pt>
                <c:pt idx="1666">
                  <c:v>45.81</c:v>
                </c:pt>
                <c:pt idx="1667">
                  <c:v>45.88</c:v>
                </c:pt>
                <c:pt idx="1668">
                  <c:v>45.96</c:v>
                </c:pt>
                <c:pt idx="1669">
                  <c:v>46.03</c:v>
                </c:pt>
                <c:pt idx="1670">
                  <c:v>46.11</c:v>
                </c:pt>
                <c:pt idx="1671">
                  <c:v>46.19</c:v>
                </c:pt>
                <c:pt idx="1672">
                  <c:v>46.26</c:v>
                </c:pt>
                <c:pt idx="1673">
                  <c:v>46.32</c:v>
                </c:pt>
                <c:pt idx="1674">
                  <c:v>46.35</c:v>
                </c:pt>
                <c:pt idx="1675">
                  <c:v>46.38</c:v>
                </c:pt>
                <c:pt idx="1676">
                  <c:v>46.41</c:v>
                </c:pt>
                <c:pt idx="1677">
                  <c:v>46.45</c:v>
                </c:pt>
                <c:pt idx="1678">
                  <c:v>46.53</c:v>
                </c:pt>
                <c:pt idx="1679">
                  <c:v>46.64</c:v>
                </c:pt>
                <c:pt idx="1680">
                  <c:v>46.74</c:v>
                </c:pt>
                <c:pt idx="1681">
                  <c:v>46.82</c:v>
                </c:pt>
                <c:pt idx="1682">
                  <c:v>46.89</c:v>
                </c:pt>
                <c:pt idx="1683">
                  <c:v>46.92</c:v>
                </c:pt>
                <c:pt idx="1684">
                  <c:v>46.94</c:v>
                </c:pt>
                <c:pt idx="1685">
                  <c:v>46.96</c:v>
                </c:pt>
                <c:pt idx="1686">
                  <c:v>46.98</c:v>
                </c:pt>
                <c:pt idx="1687">
                  <c:v>46.99</c:v>
                </c:pt>
                <c:pt idx="1688">
                  <c:v>47</c:v>
                </c:pt>
                <c:pt idx="1689">
                  <c:v>47</c:v>
                </c:pt>
                <c:pt idx="1690">
                  <c:v>47</c:v>
                </c:pt>
                <c:pt idx="1691">
                  <c:v>47</c:v>
                </c:pt>
                <c:pt idx="1692">
                  <c:v>47</c:v>
                </c:pt>
                <c:pt idx="1693">
                  <c:v>46.99</c:v>
                </c:pt>
                <c:pt idx="1694">
                  <c:v>46.97</c:v>
                </c:pt>
                <c:pt idx="1695">
                  <c:v>46.95</c:v>
                </c:pt>
                <c:pt idx="1696">
                  <c:v>46.93</c:v>
                </c:pt>
                <c:pt idx="1697">
                  <c:v>46.91</c:v>
                </c:pt>
                <c:pt idx="1698">
                  <c:v>46.9</c:v>
                </c:pt>
                <c:pt idx="1699">
                  <c:v>46.87</c:v>
                </c:pt>
                <c:pt idx="1700">
                  <c:v>46.85</c:v>
                </c:pt>
                <c:pt idx="1701">
                  <c:v>46.83</c:v>
                </c:pt>
                <c:pt idx="1702">
                  <c:v>46.81</c:v>
                </c:pt>
                <c:pt idx="1703">
                  <c:v>46.77</c:v>
                </c:pt>
                <c:pt idx="1704">
                  <c:v>46.75</c:v>
                </c:pt>
                <c:pt idx="1705">
                  <c:v>46.72</c:v>
                </c:pt>
                <c:pt idx="1706">
                  <c:v>46.69</c:v>
                </c:pt>
                <c:pt idx="1707">
                  <c:v>46.67</c:v>
                </c:pt>
                <c:pt idx="1708">
                  <c:v>46.65</c:v>
                </c:pt>
                <c:pt idx="1709">
                  <c:v>46.63</c:v>
                </c:pt>
                <c:pt idx="1710">
                  <c:v>46.61</c:v>
                </c:pt>
                <c:pt idx="1711">
                  <c:v>46.59</c:v>
                </c:pt>
                <c:pt idx="1712">
                  <c:v>46.56</c:v>
                </c:pt>
                <c:pt idx="1713">
                  <c:v>46.53</c:v>
                </c:pt>
                <c:pt idx="1714">
                  <c:v>46.5</c:v>
                </c:pt>
                <c:pt idx="1715">
                  <c:v>46.47</c:v>
                </c:pt>
                <c:pt idx="1716">
                  <c:v>46.44</c:v>
                </c:pt>
                <c:pt idx="1717">
                  <c:v>46.42</c:v>
                </c:pt>
                <c:pt idx="1718">
                  <c:v>46.41</c:v>
                </c:pt>
                <c:pt idx="1719">
                  <c:v>46.4</c:v>
                </c:pt>
                <c:pt idx="1720">
                  <c:v>46.39</c:v>
                </c:pt>
                <c:pt idx="1721">
                  <c:v>46.39</c:v>
                </c:pt>
                <c:pt idx="1722">
                  <c:v>46.39</c:v>
                </c:pt>
                <c:pt idx="1723">
                  <c:v>46.38</c:v>
                </c:pt>
                <c:pt idx="1724">
                  <c:v>46.38</c:v>
                </c:pt>
                <c:pt idx="1725">
                  <c:v>46.37</c:v>
                </c:pt>
                <c:pt idx="1726">
                  <c:v>46.36</c:v>
                </c:pt>
                <c:pt idx="1727">
                  <c:v>46.33</c:v>
                </c:pt>
                <c:pt idx="1728">
                  <c:v>46.31</c:v>
                </c:pt>
                <c:pt idx="1729">
                  <c:v>46.28</c:v>
                </c:pt>
                <c:pt idx="1730">
                  <c:v>46.25</c:v>
                </c:pt>
                <c:pt idx="1731">
                  <c:v>46.22</c:v>
                </c:pt>
                <c:pt idx="1732">
                  <c:v>46.19</c:v>
                </c:pt>
                <c:pt idx="1733">
                  <c:v>46.16</c:v>
                </c:pt>
                <c:pt idx="1734">
                  <c:v>46.13</c:v>
                </c:pt>
                <c:pt idx="1735">
                  <c:v>46.1</c:v>
                </c:pt>
                <c:pt idx="1736">
                  <c:v>46.06</c:v>
                </c:pt>
                <c:pt idx="1737">
                  <c:v>46.03</c:v>
                </c:pt>
                <c:pt idx="1738">
                  <c:v>46.01</c:v>
                </c:pt>
                <c:pt idx="1739">
                  <c:v>45.99</c:v>
                </c:pt>
                <c:pt idx="1740">
                  <c:v>45.97</c:v>
                </c:pt>
                <c:pt idx="1741">
                  <c:v>45.96</c:v>
                </c:pt>
                <c:pt idx="1742">
                  <c:v>45.94</c:v>
                </c:pt>
                <c:pt idx="1743">
                  <c:v>45.93</c:v>
                </c:pt>
                <c:pt idx="1744">
                  <c:v>45.92</c:v>
                </c:pt>
                <c:pt idx="1745">
                  <c:v>45.9</c:v>
                </c:pt>
                <c:pt idx="1746">
                  <c:v>45.88</c:v>
                </c:pt>
                <c:pt idx="1747">
                  <c:v>45.85</c:v>
                </c:pt>
                <c:pt idx="1748">
                  <c:v>45.83</c:v>
                </c:pt>
                <c:pt idx="1749">
                  <c:v>45.8</c:v>
                </c:pt>
                <c:pt idx="1750">
                  <c:v>45.77</c:v>
                </c:pt>
                <c:pt idx="1751">
                  <c:v>45.73</c:v>
                </c:pt>
                <c:pt idx="1752">
                  <c:v>45.7</c:v>
                </c:pt>
                <c:pt idx="1753">
                  <c:v>45.67</c:v>
                </c:pt>
                <c:pt idx="1754">
                  <c:v>45.63</c:v>
                </c:pt>
                <c:pt idx="1755">
                  <c:v>45.6</c:v>
                </c:pt>
                <c:pt idx="1756">
                  <c:v>45.57</c:v>
                </c:pt>
                <c:pt idx="1757">
                  <c:v>45.55</c:v>
                </c:pt>
                <c:pt idx="1758">
                  <c:v>45.53</c:v>
                </c:pt>
                <c:pt idx="1759">
                  <c:v>45.51</c:v>
                </c:pt>
                <c:pt idx="1760">
                  <c:v>45.48</c:v>
                </c:pt>
                <c:pt idx="1761">
                  <c:v>45.44</c:v>
                </c:pt>
                <c:pt idx="1762">
                  <c:v>45.39</c:v>
                </c:pt>
                <c:pt idx="1763">
                  <c:v>45.35</c:v>
                </c:pt>
                <c:pt idx="1764">
                  <c:v>45.3</c:v>
                </c:pt>
                <c:pt idx="1765">
                  <c:v>45.26</c:v>
                </c:pt>
                <c:pt idx="1766">
                  <c:v>45.23</c:v>
                </c:pt>
                <c:pt idx="1767">
                  <c:v>45.21</c:v>
                </c:pt>
                <c:pt idx="1768">
                  <c:v>45.18</c:v>
                </c:pt>
                <c:pt idx="1769">
                  <c:v>45.15</c:v>
                </c:pt>
                <c:pt idx="1770">
                  <c:v>45.13</c:v>
                </c:pt>
                <c:pt idx="1771">
                  <c:v>45.12</c:v>
                </c:pt>
                <c:pt idx="1772">
                  <c:v>45.1</c:v>
                </c:pt>
                <c:pt idx="1773">
                  <c:v>45.08</c:v>
                </c:pt>
                <c:pt idx="1774">
                  <c:v>45.07</c:v>
                </c:pt>
                <c:pt idx="1775">
                  <c:v>45.06</c:v>
                </c:pt>
                <c:pt idx="1776">
                  <c:v>45.05</c:v>
                </c:pt>
                <c:pt idx="1777">
                  <c:v>45.04</c:v>
                </c:pt>
                <c:pt idx="1778">
                  <c:v>45.03</c:v>
                </c:pt>
                <c:pt idx="1779">
                  <c:v>45.02</c:v>
                </c:pt>
                <c:pt idx="1780">
                  <c:v>45.01</c:v>
                </c:pt>
                <c:pt idx="1781">
                  <c:v>44.99</c:v>
                </c:pt>
                <c:pt idx="1782">
                  <c:v>44.98</c:v>
                </c:pt>
                <c:pt idx="1783">
                  <c:v>44.96</c:v>
                </c:pt>
                <c:pt idx="1784">
                  <c:v>44.94</c:v>
                </c:pt>
                <c:pt idx="1785">
                  <c:v>44.91</c:v>
                </c:pt>
                <c:pt idx="1786">
                  <c:v>44.88</c:v>
                </c:pt>
                <c:pt idx="1787">
                  <c:v>44.86</c:v>
                </c:pt>
                <c:pt idx="1788">
                  <c:v>44.83</c:v>
                </c:pt>
                <c:pt idx="1789">
                  <c:v>44.81</c:v>
                </c:pt>
                <c:pt idx="1790">
                  <c:v>44.78</c:v>
                </c:pt>
                <c:pt idx="1791">
                  <c:v>44.76</c:v>
                </c:pt>
                <c:pt idx="1792">
                  <c:v>44.74</c:v>
                </c:pt>
                <c:pt idx="1793">
                  <c:v>44.73</c:v>
                </c:pt>
                <c:pt idx="1794">
                  <c:v>44.71</c:v>
                </c:pt>
                <c:pt idx="1795">
                  <c:v>44.69</c:v>
                </c:pt>
                <c:pt idx="1796">
                  <c:v>44.67</c:v>
                </c:pt>
                <c:pt idx="1797">
                  <c:v>44.65</c:v>
                </c:pt>
                <c:pt idx="1798">
                  <c:v>44.63</c:v>
                </c:pt>
                <c:pt idx="1799">
                  <c:v>44.6</c:v>
                </c:pt>
                <c:pt idx="1800">
                  <c:v>44.59</c:v>
                </c:pt>
                <c:pt idx="1801">
                  <c:v>44.59</c:v>
                </c:pt>
                <c:pt idx="1802">
                  <c:v>44.58</c:v>
                </c:pt>
                <c:pt idx="1803">
                  <c:v>44.57</c:v>
                </c:pt>
                <c:pt idx="1804">
                  <c:v>44.56</c:v>
                </c:pt>
                <c:pt idx="1805">
                  <c:v>44.54</c:v>
                </c:pt>
                <c:pt idx="1806">
                  <c:v>44.51</c:v>
                </c:pt>
                <c:pt idx="1807">
                  <c:v>44.48</c:v>
                </c:pt>
                <c:pt idx="1808">
                  <c:v>44.45</c:v>
                </c:pt>
                <c:pt idx="1809">
                  <c:v>44.42</c:v>
                </c:pt>
                <c:pt idx="1810">
                  <c:v>44.39</c:v>
                </c:pt>
                <c:pt idx="1811">
                  <c:v>44.37</c:v>
                </c:pt>
                <c:pt idx="1812">
                  <c:v>44.35</c:v>
                </c:pt>
                <c:pt idx="1813">
                  <c:v>44.33</c:v>
                </c:pt>
                <c:pt idx="1814">
                  <c:v>44.31</c:v>
                </c:pt>
                <c:pt idx="1815">
                  <c:v>44.29</c:v>
                </c:pt>
                <c:pt idx="1816">
                  <c:v>44.27</c:v>
                </c:pt>
                <c:pt idx="1817">
                  <c:v>44.25</c:v>
                </c:pt>
                <c:pt idx="1818">
                  <c:v>44.23</c:v>
                </c:pt>
                <c:pt idx="1819">
                  <c:v>44.22</c:v>
                </c:pt>
                <c:pt idx="1820">
                  <c:v>44.2</c:v>
                </c:pt>
                <c:pt idx="1821">
                  <c:v>44.18</c:v>
                </c:pt>
                <c:pt idx="1822">
                  <c:v>44.16</c:v>
                </c:pt>
                <c:pt idx="1823">
                  <c:v>44.14</c:v>
                </c:pt>
                <c:pt idx="1824">
                  <c:v>44.13</c:v>
                </c:pt>
                <c:pt idx="1825">
                  <c:v>44.12</c:v>
                </c:pt>
                <c:pt idx="1826">
                  <c:v>44.11</c:v>
                </c:pt>
                <c:pt idx="1827">
                  <c:v>44.11</c:v>
                </c:pt>
                <c:pt idx="1828">
                  <c:v>44.11</c:v>
                </c:pt>
                <c:pt idx="1829">
                  <c:v>44.12</c:v>
                </c:pt>
                <c:pt idx="1830">
                  <c:v>44.13</c:v>
                </c:pt>
                <c:pt idx="1831">
                  <c:v>44.16</c:v>
                </c:pt>
                <c:pt idx="1832">
                  <c:v>44.19</c:v>
                </c:pt>
                <c:pt idx="1833">
                  <c:v>44.23</c:v>
                </c:pt>
                <c:pt idx="1834">
                  <c:v>44.27</c:v>
                </c:pt>
                <c:pt idx="1835">
                  <c:v>44.31</c:v>
                </c:pt>
                <c:pt idx="1836">
                  <c:v>44.35</c:v>
                </c:pt>
                <c:pt idx="1837">
                  <c:v>44.39</c:v>
                </c:pt>
                <c:pt idx="1838">
                  <c:v>44.42</c:v>
                </c:pt>
                <c:pt idx="1839">
                  <c:v>44.46</c:v>
                </c:pt>
                <c:pt idx="1840">
                  <c:v>44.5</c:v>
                </c:pt>
                <c:pt idx="1841">
                  <c:v>44.54</c:v>
                </c:pt>
                <c:pt idx="1842">
                  <c:v>44.56</c:v>
                </c:pt>
                <c:pt idx="1843">
                  <c:v>44.58</c:v>
                </c:pt>
                <c:pt idx="1844">
                  <c:v>44.58</c:v>
                </c:pt>
                <c:pt idx="1845">
                  <c:v>44.59</c:v>
                </c:pt>
                <c:pt idx="1846">
                  <c:v>44.59</c:v>
                </c:pt>
                <c:pt idx="1847">
                  <c:v>44.61</c:v>
                </c:pt>
                <c:pt idx="1848">
                  <c:v>44.64</c:v>
                </c:pt>
                <c:pt idx="1849">
                  <c:v>44.72</c:v>
                </c:pt>
                <c:pt idx="1850">
                  <c:v>44.81</c:v>
                </c:pt>
                <c:pt idx="1851">
                  <c:v>44.91</c:v>
                </c:pt>
                <c:pt idx="1852">
                  <c:v>45.03</c:v>
                </c:pt>
                <c:pt idx="1853">
                  <c:v>45.16</c:v>
                </c:pt>
                <c:pt idx="1854">
                  <c:v>45.27</c:v>
                </c:pt>
                <c:pt idx="1855">
                  <c:v>45.37</c:v>
                </c:pt>
                <c:pt idx="1856">
                  <c:v>45.49</c:v>
                </c:pt>
                <c:pt idx="1857">
                  <c:v>45.59</c:v>
                </c:pt>
                <c:pt idx="1858">
                  <c:v>45.69</c:v>
                </c:pt>
                <c:pt idx="1859">
                  <c:v>45.77</c:v>
                </c:pt>
                <c:pt idx="1860">
                  <c:v>45.84</c:v>
                </c:pt>
                <c:pt idx="1861">
                  <c:v>45.9</c:v>
                </c:pt>
                <c:pt idx="1862">
                  <c:v>45.94</c:v>
                </c:pt>
                <c:pt idx="1863">
                  <c:v>45.97</c:v>
                </c:pt>
                <c:pt idx="1864">
                  <c:v>46</c:v>
                </c:pt>
                <c:pt idx="1865">
                  <c:v>46.05</c:v>
                </c:pt>
                <c:pt idx="1866">
                  <c:v>46.09</c:v>
                </c:pt>
                <c:pt idx="1867">
                  <c:v>46.13</c:v>
                </c:pt>
                <c:pt idx="1868">
                  <c:v>46.16</c:v>
                </c:pt>
                <c:pt idx="1869">
                  <c:v>46.19</c:v>
                </c:pt>
                <c:pt idx="1870">
                  <c:v>46.19</c:v>
                </c:pt>
                <c:pt idx="1871">
                  <c:v>46.2</c:v>
                </c:pt>
                <c:pt idx="1872">
                  <c:v>46.21</c:v>
                </c:pt>
                <c:pt idx="1873">
                  <c:v>46.21</c:v>
                </c:pt>
                <c:pt idx="1874">
                  <c:v>46.22</c:v>
                </c:pt>
                <c:pt idx="1875">
                  <c:v>46.22</c:v>
                </c:pt>
                <c:pt idx="1876">
                  <c:v>46.22</c:v>
                </c:pt>
                <c:pt idx="1877">
                  <c:v>46.22</c:v>
                </c:pt>
                <c:pt idx="1878">
                  <c:v>46.22</c:v>
                </c:pt>
                <c:pt idx="1879">
                  <c:v>46.22</c:v>
                </c:pt>
                <c:pt idx="1880">
                  <c:v>46.22</c:v>
                </c:pt>
                <c:pt idx="1881">
                  <c:v>46.21</c:v>
                </c:pt>
                <c:pt idx="1882">
                  <c:v>46.2</c:v>
                </c:pt>
                <c:pt idx="1883">
                  <c:v>46.19</c:v>
                </c:pt>
                <c:pt idx="1884">
                  <c:v>46.18</c:v>
                </c:pt>
                <c:pt idx="1885">
                  <c:v>46.17</c:v>
                </c:pt>
                <c:pt idx="1886">
                  <c:v>46.16</c:v>
                </c:pt>
                <c:pt idx="1887">
                  <c:v>46.14</c:v>
                </c:pt>
                <c:pt idx="1888">
                  <c:v>46.13</c:v>
                </c:pt>
                <c:pt idx="1889">
                  <c:v>46.11</c:v>
                </c:pt>
                <c:pt idx="1890">
                  <c:v>46.09</c:v>
                </c:pt>
                <c:pt idx="1891">
                  <c:v>46.07</c:v>
                </c:pt>
                <c:pt idx="1892">
                  <c:v>46.05</c:v>
                </c:pt>
                <c:pt idx="1893">
                  <c:v>46.04</c:v>
                </c:pt>
                <c:pt idx="1894">
                  <c:v>46.02</c:v>
                </c:pt>
                <c:pt idx="1895">
                  <c:v>46</c:v>
                </c:pt>
                <c:pt idx="1896">
                  <c:v>45.99</c:v>
                </c:pt>
                <c:pt idx="1897">
                  <c:v>45.97</c:v>
                </c:pt>
                <c:pt idx="1898">
                  <c:v>45.96</c:v>
                </c:pt>
                <c:pt idx="1899">
                  <c:v>45.94</c:v>
                </c:pt>
                <c:pt idx="1900">
                  <c:v>45.93</c:v>
                </c:pt>
                <c:pt idx="1901">
                  <c:v>45.92</c:v>
                </c:pt>
                <c:pt idx="1902">
                  <c:v>45.92</c:v>
                </c:pt>
                <c:pt idx="1903">
                  <c:v>45.91</c:v>
                </c:pt>
                <c:pt idx="1904">
                  <c:v>45.9</c:v>
                </c:pt>
                <c:pt idx="1905">
                  <c:v>45.9</c:v>
                </c:pt>
                <c:pt idx="1906">
                  <c:v>45.9</c:v>
                </c:pt>
                <c:pt idx="1907">
                  <c:v>45.89</c:v>
                </c:pt>
                <c:pt idx="1908">
                  <c:v>45.87</c:v>
                </c:pt>
                <c:pt idx="1909">
                  <c:v>45.86</c:v>
                </c:pt>
                <c:pt idx="1910">
                  <c:v>45.83</c:v>
                </c:pt>
                <c:pt idx="1911">
                  <c:v>45.81</c:v>
                </c:pt>
                <c:pt idx="1912">
                  <c:v>45.78</c:v>
                </c:pt>
                <c:pt idx="1913">
                  <c:v>45.76</c:v>
                </c:pt>
                <c:pt idx="1914">
                  <c:v>45.74</c:v>
                </c:pt>
                <c:pt idx="1915">
                  <c:v>45.72</c:v>
                </c:pt>
                <c:pt idx="1916">
                  <c:v>45.7</c:v>
                </c:pt>
                <c:pt idx="1917">
                  <c:v>45.69</c:v>
                </c:pt>
                <c:pt idx="1918">
                  <c:v>45.67</c:v>
                </c:pt>
                <c:pt idx="1919">
                  <c:v>45.65</c:v>
                </c:pt>
                <c:pt idx="1920">
                  <c:v>45.64</c:v>
                </c:pt>
                <c:pt idx="1921">
                  <c:v>45.62</c:v>
                </c:pt>
                <c:pt idx="1922">
                  <c:v>45.61</c:v>
                </c:pt>
                <c:pt idx="1923">
                  <c:v>45.6</c:v>
                </c:pt>
                <c:pt idx="1924">
                  <c:v>45.58</c:v>
                </c:pt>
                <c:pt idx="1925">
                  <c:v>45.57</c:v>
                </c:pt>
                <c:pt idx="1926">
                  <c:v>45.56</c:v>
                </c:pt>
                <c:pt idx="1927">
                  <c:v>45.55</c:v>
                </c:pt>
                <c:pt idx="1928">
                  <c:v>45.54</c:v>
                </c:pt>
                <c:pt idx="1929">
                  <c:v>45.52</c:v>
                </c:pt>
                <c:pt idx="1930">
                  <c:v>45.5</c:v>
                </c:pt>
                <c:pt idx="1931">
                  <c:v>45.47</c:v>
                </c:pt>
                <c:pt idx="1932">
                  <c:v>45.44</c:v>
                </c:pt>
                <c:pt idx="1933">
                  <c:v>45.4</c:v>
                </c:pt>
                <c:pt idx="1934">
                  <c:v>45.37</c:v>
                </c:pt>
                <c:pt idx="1935">
                  <c:v>45.35</c:v>
                </c:pt>
                <c:pt idx="1936">
                  <c:v>45.33</c:v>
                </c:pt>
                <c:pt idx="1937">
                  <c:v>45.29</c:v>
                </c:pt>
                <c:pt idx="1938">
                  <c:v>45.26</c:v>
                </c:pt>
                <c:pt idx="1939">
                  <c:v>45.22</c:v>
                </c:pt>
                <c:pt idx="1940">
                  <c:v>45.18</c:v>
                </c:pt>
                <c:pt idx="1941">
                  <c:v>45.14</c:v>
                </c:pt>
                <c:pt idx="1942">
                  <c:v>45.1</c:v>
                </c:pt>
                <c:pt idx="1943">
                  <c:v>45.08</c:v>
                </c:pt>
                <c:pt idx="1944">
                  <c:v>45.06</c:v>
                </c:pt>
                <c:pt idx="1945">
                  <c:v>45.03</c:v>
                </c:pt>
                <c:pt idx="1946">
                  <c:v>45</c:v>
                </c:pt>
                <c:pt idx="1947">
                  <c:v>44.98</c:v>
                </c:pt>
                <c:pt idx="1948">
                  <c:v>44.95</c:v>
                </c:pt>
                <c:pt idx="1949">
                  <c:v>44.92</c:v>
                </c:pt>
                <c:pt idx="1950">
                  <c:v>44.89</c:v>
                </c:pt>
                <c:pt idx="1951">
                  <c:v>44.86</c:v>
                </c:pt>
                <c:pt idx="1952">
                  <c:v>44.84</c:v>
                </c:pt>
                <c:pt idx="1953">
                  <c:v>44.81</c:v>
                </c:pt>
                <c:pt idx="1954">
                  <c:v>44.78</c:v>
                </c:pt>
                <c:pt idx="1955">
                  <c:v>44.76</c:v>
                </c:pt>
                <c:pt idx="1956">
                  <c:v>44.75</c:v>
                </c:pt>
                <c:pt idx="1957">
                  <c:v>44.73</c:v>
                </c:pt>
                <c:pt idx="1958">
                  <c:v>44.72</c:v>
                </c:pt>
                <c:pt idx="1959">
                  <c:v>44.71</c:v>
                </c:pt>
                <c:pt idx="1960">
                  <c:v>44.69</c:v>
                </c:pt>
                <c:pt idx="1961">
                  <c:v>44.68</c:v>
                </c:pt>
                <c:pt idx="1962">
                  <c:v>44.66</c:v>
                </c:pt>
                <c:pt idx="1963">
                  <c:v>44.64</c:v>
                </c:pt>
                <c:pt idx="1964">
                  <c:v>44.63</c:v>
                </c:pt>
                <c:pt idx="1965">
                  <c:v>44.62</c:v>
                </c:pt>
                <c:pt idx="1966">
                  <c:v>44.61</c:v>
                </c:pt>
                <c:pt idx="1967">
                  <c:v>44.6</c:v>
                </c:pt>
                <c:pt idx="1968">
                  <c:v>44.59</c:v>
                </c:pt>
                <c:pt idx="1969">
                  <c:v>44.59</c:v>
                </c:pt>
                <c:pt idx="1970">
                  <c:v>44.58</c:v>
                </c:pt>
                <c:pt idx="1971">
                  <c:v>44.58</c:v>
                </c:pt>
                <c:pt idx="1972">
                  <c:v>44.58</c:v>
                </c:pt>
                <c:pt idx="1973">
                  <c:v>44.58</c:v>
                </c:pt>
                <c:pt idx="1974">
                  <c:v>44.58</c:v>
                </c:pt>
                <c:pt idx="1975">
                  <c:v>44.57</c:v>
                </c:pt>
                <c:pt idx="1976">
                  <c:v>44.56</c:v>
                </c:pt>
                <c:pt idx="1977">
                  <c:v>44.55</c:v>
                </c:pt>
                <c:pt idx="1978">
                  <c:v>44.53</c:v>
                </c:pt>
                <c:pt idx="1979">
                  <c:v>44.52</c:v>
                </c:pt>
                <c:pt idx="1980">
                  <c:v>44.5</c:v>
                </c:pt>
                <c:pt idx="1981">
                  <c:v>44.48</c:v>
                </c:pt>
                <c:pt idx="1982">
                  <c:v>44.46</c:v>
                </c:pt>
                <c:pt idx="1983">
                  <c:v>44.44</c:v>
                </c:pt>
                <c:pt idx="1984">
                  <c:v>44.43</c:v>
                </c:pt>
                <c:pt idx="1985">
                  <c:v>44.41</c:v>
                </c:pt>
                <c:pt idx="1986">
                  <c:v>44.39</c:v>
                </c:pt>
                <c:pt idx="1987">
                  <c:v>44.37</c:v>
                </c:pt>
                <c:pt idx="1988">
                  <c:v>44.36</c:v>
                </c:pt>
                <c:pt idx="1989">
                  <c:v>44.34</c:v>
                </c:pt>
                <c:pt idx="1990">
                  <c:v>44.34</c:v>
                </c:pt>
                <c:pt idx="1991">
                  <c:v>44.33</c:v>
                </c:pt>
                <c:pt idx="1992">
                  <c:v>44.31</c:v>
                </c:pt>
                <c:pt idx="1993">
                  <c:v>44.31</c:v>
                </c:pt>
                <c:pt idx="1994">
                  <c:v>44.3</c:v>
                </c:pt>
                <c:pt idx="1995">
                  <c:v>44.27</c:v>
                </c:pt>
                <c:pt idx="1996">
                  <c:v>44.24</c:v>
                </c:pt>
                <c:pt idx="1997">
                  <c:v>44.22</c:v>
                </c:pt>
                <c:pt idx="1998">
                  <c:v>44.19</c:v>
                </c:pt>
                <c:pt idx="1999">
                  <c:v>44.15</c:v>
                </c:pt>
                <c:pt idx="2000">
                  <c:v>44.15</c:v>
                </c:pt>
                <c:pt idx="2001">
                  <c:v>44.15</c:v>
                </c:pt>
                <c:pt idx="2002">
                  <c:v>44.15</c:v>
                </c:pt>
                <c:pt idx="2003">
                  <c:v>44.17</c:v>
                </c:pt>
                <c:pt idx="2004">
                  <c:v>44.21</c:v>
                </c:pt>
                <c:pt idx="2005">
                  <c:v>44.28</c:v>
                </c:pt>
                <c:pt idx="2006">
                  <c:v>44.37</c:v>
                </c:pt>
                <c:pt idx="2007">
                  <c:v>44.46</c:v>
                </c:pt>
                <c:pt idx="2008">
                  <c:v>44.53</c:v>
                </c:pt>
                <c:pt idx="2009">
                  <c:v>44.6</c:v>
                </c:pt>
                <c:pt idx="2010">
                  <c:v>44.65</c:v>
                </c:pt>
                <c:pt idx="2011">
                  <c:v>44.7</c:v>
                </c:pt>
                <c:pt idx="2012">
                  <c:v>44.77</c:v>
                </c:pt>
                <c:pt idx="2013">
                  <c:v>44.83</c:v>
                </c:pt>
                <c:pt idx="2014">
                  <c:v>44.89</c:v>
                </c:pt>
                <c:pt idx="2015">
                  <c:v>44.96</c:v>
                </c:pt>
                <c:pt idx="2016">
                  <c:v>45.01</c:v>
                </c:pt>
                <c:pt idx="2017">
                  <c:v>45.06</c:v>
                </c:pt>
                <c:pt idx="2018">
                  <c:v>45.12</c:v>
                </c:pt>
                <c:pt idx="2019">
                  <c:v>45.2</c:v>
                </c:pt>
                <c:pt idx="2020">
                  <c:v>45.29</c:v>
                </c:pt>
                <c:pt idx="2021">
                  <c:v>45.38</c:v>
                </c:pt>
                <c:pt idx="2022">
                  <c:v>45.45</c:v>
                </c:pt>
                <c:pt idx="2023">
                  <c:v>45.52</c:v>
                </c:pt>
                <c:pt idx="2024">
                  <c:v>45.57</c:v>
                </c:pt>
                <c:pt idx="2025">
                  <c:v>45.62</c:v>
                </c:pt>
                <c:pt idx="2026">
                  <c:v>45.68</c:v>
                </c:pt>
                <c:pt idx="2027">
                  <c:v>45.74</c:v>
                </c:pt>
                <c:pt idx="2028">
                  <c:v>45.8</c:v>
                </c:pt>
                <c:pt idx="2029">
                  <c:v>45.85</c:v>
                </c:pt>
                <c:pt idx="2030">
                  <c:v>45.91</c:v>
                </c:pt>
                <c:pt idx="2031">
                  <c:v>45.96</c:v>
                </c:pt>
                <c:pt idx="2032">
                  <c:v>46.01</c:v>
                </c:pt>
                <c:pt idx="2033">
                  <c:v>46.07</c:v>
                </c:pt>
                <c:pt idx="2034">
                  <c:v>46.13</c:v>
                </c:pt>
                <c:pt idx="2035">
                  <c:v>46.19</c:v>
                </c:pt>
                <c:pt idx="2036">
                  <c:v>46.23</c:v>
                </c:pt>
                <c:pt idx="2037">
                  <c:v>46.26</c:v>
                </c:pt>
                <c:pt idx="2038">
                  <c:v>46.29</c:v>
                </c:pt>
                <c:pt idx="2039">
                  <c:v>46.31</c:v>
                </c:pt>
                <c:pt idx="2040">
                  <c:v>46.33</c:v>
                </c:pt>
                <c:pt idx="2041">
                  <c:v>46.35</c:v>
                </c:pt>
                <c:pt idx="2042">
                  <c:v>46.37</c:v>
                </c:pt>
                <c:pt idx="2043">
                  <c:v>46.38</c:v>
                </c:pt>
                <c:pt idx="2044">
                  <c:v>46.38</c:v>
                </c:pt>
                <c:pt idx="2045">
                  <c:v>46.38</c:v>
                </c:pt>
                <c:pt idx="2046">
                  <c:v>46.38</c:v>
                </c:pt>
                <c:pt idx="2047">
                  <c:v>46.38</c:v>
                </c:pt>
                <c:pt idx="2048">
                  <c:v>46.38</c:v>
                </c:pt>
                <c:pt idx="2049">
                  <c:v>46.38</c:v>
                </c:pt>
                <c:pt idx="2050">
                  <c:v>46.38</c:v>
                </c:pt>
                <c:pt idx="2051">
                  <c:v>46.38</c:v>
                </c:pt>
                <c:pt idx="2052">
                  <c:v>46.38</c:v>
                </c:pt>
                <c:pt idx="2053">
                  <c:v>46.38</c:v>
                </c:pt>
                <c:pt idx="2054">
                  <c:v>46.38</c:v>
                </c:pt>
                <c:pt idx="2055">
                  <c:v>46.38</c:v>
                </c:pt>
                <c:pt idx="2056">
                  <c:v>46.38</c:v>
                </c:pt>
                <c:pt idx="2057">
                  <c:v>46.38</c:v>
                </c:pt>
                <c:pt idx="2058">
                  <c:v>46.38</c:v>
                </c:pt>
                <c:pt idx="2059">
                  <c:v>46.38</c:v>
                </c:pt>
                <c:pt idx="2060">
                  <c:v>46.38</c:v>
                </c:pt>
                <c:pt idx="2061">
                  <c:v>46.38</c:v>
                </c:pt>
                <c:pt idx="2062">
                  <c:v>46.38</c:v>
                </c:pt>
                <c:pt idx="2063">
                  <c:v>46.38</c:v>
                </c:pt>
                <c:pt idx="2064">
                  <c:v>46.38</c:v>
                </c:pt>
                <c:pt idx="2065">
                  <c:v>46.38</c:v>
                </c:pt>
                <c:pt idx="2066">
                  <c:v>46.38</c:v>
                </c:pt>
                <c:pt idx="2067">
                  <c:v>46.38</c:v>
                </c:pt>
                <c:pt idx="2068">
                  <c:v>46.38</c:v>
                </c:pt>
                <c:pt idx="2069">
                  <c:v>46.38</c:v>
                </c:pt>
                <c:pt idx="2070">
                  <c:v>46.38</c:v>
                </c:pt>
                <c:pt idx="2071">
                  <c:v>46.38</c:v>
                </c:pt>
                <c:pt idx="2072">
                  <c:v>46.38</c:v>
                </c:pt>
                <c:pt idx="2073">
                  <c:v>46.38</c:v>
                </c:pt>
                <c:pt idx="2074">
                  <c:v>46.37</c:v>
                </c:pt>
                <c:pt idx="2075">
                  <c:v>46.37</c:v>
                </c:pt>
                <c:pt idx="2076">
                  <c:v>46.36</c:v>
                </c:pt>
                <c:pt idx="2077">
                  <c:v>46.35</c:v>
                </c:pt>
                <c:pt idx="2078">
                  <c:v>46.34</c:v>
                </c:pt>
                <c:pt idx="2079">
                  <c:v>46.32</c:v>
                </c:pt>
                <c:pt idx="2080">
                  <c:v>46.31</c:v>
                </c:pt>
                <c:pt idx="2081">
                  <c:v>46.3</c:v>
                </c:pt>
                <c:pt idx="2082">
                  <c:v>46.28</c:v>
                </c:pt>
                <c:pt idx="2083">
                  <c:v>46.27</c:v>
                </c:pt>
                <c:pt idx="2084">
                  <c:v>46.25</c:v>
                </c:pt>
                <c:pt idx="2085">
                  <c:v>46.24</c:v>
                </c:pt>
                <c:pt idx="2086">
                  <c:v>46.22</c:v>
                </c:pt>
                <c:pt idx="2087">
                  <c:v>46.19</c:v>
                </c:pt>
                <c:pt idx="2088">
                  <c:v>46.17</c:v>
                </c:pt>
                <c:pt idx="2089">
                  <c:v>46.15</c:v>
                </c:pt>
                <c:pt idx="2090">
                  <c:v>46.12</c:v>
                </c:pt>
                <c:pt idx="2091">
                  <c:v>46.1</c:v>
                </c:pt>
                <c:pt idx="2092">
                  <c:v>46.08</c:v>
                </c:pt>
                <c:pt idx="2093">
                  <c:v>46.05</c:v>
                </c:pt>
                <c:pt idx="2094">
                  <c:v>46.03</c:v>
                </c:pt>
                <c:pt idx="2095">
                  <c:v>46</c:v>
                </c:pt>
                <c:pt idx="2096">
                  <c:v>45.99</c:v>
                </c:pt>
                <c:pt idx="2097">
                  <c:v>45.97</c:v>
                </c:pt>
                <c:pt idx="2098">
                  <c:v>45.95</c:v>
                </c:pt>
                <c:pt idx="2099">
                  <c:v>45.94</c:v>
                </c:pt>
                <c:pt idx="2100">
                  <c:v>45.93</c:v>
                </c:pt>
                <c:pt idx="2101">
                  <c:v>45.92</c:v>
                </c:pt>
                <c:pt idx="2102">
                  <c:v>45.91</c:v>
                </c:pt>
                <c:pt idx="2103">
                  <c:v>45.9</c:v>
                </c:pt>
                <c:pt idx="2104">
                  <c:v>45.9</c:v>
                </c:pt>
                <c:pt idx="2105">
                  <c:v>45.89</c:v>
                </c:pt>
                <c:pt idx="2106">
                  <c:v>45.87</c:v>
                </c:pt>
                <c:pt idx="2107">
                  <c:v>45.86</c:v>
                </c:pt>
                <c:pt idx="2108">
                  <c:v>45.84</c:v>
                </c:pt>
                <c:pt idx="2109">
                  <c:v>45.81</c:v>
                </c:pt>
                <c:pt idx="2110">
                  <c:v>45.8</c:v>
                </c:pt>
                <c:pt idx="2111">
                  <c:v>45.77</c:v>
                </c:pt>
                <c:pt idx="2112">
                  <c:v>45.75</c:v>
                </c:pt>
                <c:pt idx="2113">
                  <c:v>45.73</c:v>
                </c:pt>
                <c:pt idx="2114">
                  <c:v>45.71</c:v>
                </c:pt>
                <c:pt idx="2115">
                  <c:v>45.7</c:v>
                </c:pt>
                <c:pt idx="2116">
                  <c:v>45.68</c:v>
                </c:pt>
                <c:pt idx="2117">
                  <c:v>45.67</c:v>
                </c:pt>
                <c:pt idx="2118">
                  <c:v>45.65</c:v>
                </c:pt>
                <c:pt idx="2119">
                  <c:v>45.63</c:v>
                </c:pt>
                <c:pt idx="2120">
                  <c:v>45.61</c:v>
                </c:pt>
                <c:pt idx="2121">
                  <c:v>45.59</c:v>
                </c:pt>
                <c:pt idx="2122">
                  <c:v>45.57</c:v>
                </c:pt>
                <c:pt idx="2123">
                  <c:v>45.56</c:v>
                </c:pt>
                <c:pt idx="2124">
                  <c:v>45.55</c:v>
                </c:pt>
                <c:pt idx="2125">
                  <c:v>45.54</c:v>
                </c:pt>
                <c:pt idx="2126">
                  <c:v>45.54</c:v>
                </c:pt>
                <c:pt idx="2127">
                  <c:v>45.53</c:v>
                </c:pt>
                <c:pt idx="2128">
                  <c:v>45.52</c:v>
                </c:pt>
                <c:pt idx="2129">
                  <c:v>45.51</c:v>
                </c:pt>
                <c:pt idx="2130">
                  <c:v>45.51</c:v>
                </c:pt>
                <c:pt idx="2131">
                  <c:v>45.49</c:v>
                </c:pt>
                <c:pt idx="2132">
                  <c:v>45.48</c:v>
                </c:pt>
                <c:pt idx="2133">
                  <c:v>45.47</c:v>
                </c:pt>
                <c:pt idx="2134">
                  <c:v>45.45</c:v>
                </c:pt>
                <c:pt idx="2135">
                  <c:v>45.43</c:v>
                </c:pt>
                <c:pt idx="2136">
                  <c:v>45.42</c:v>
                </c:pt>
                <c:pt idx="2137">
                  <c:v>45.39</c:v>
                </c:pt>
                <c:pt idx="2138">
                  <c:v>45.37</c:v>
                </c:pt>
                <c:pt idx="2139">
                  <c:v>45.35</c:v>
                </c:pt>
                <c:pt idx="2140">
                  <c:v>45.33</c:v>
                </c:pt>
                <c:pt idx="2141">
                  <c:v>45.31</c:v>
                </c:pt>
                <c:pt idx="2142">
                  <c:v>45.3</c:v>
                </c:pt>
                <c:pt idx="2143">
                  <c:v>45.29</c:v>
                </c:pt>
                <c:pt idx="2144">
                  <c:v>45.27</c:v>
                </c:pt>
                <c:pt idx="2145">
                  <c:v>45.26</c:v>
                </c:pt>
                <c:pt idx="2146">
                  <c:v>45.24</c:v>
                </c:pt>
                <c:pt idx="2147">
                  <c:v>45.22</c:v>
                </c:pt>
                <c:pt idx="2148">
                  <c:v>45.2</c:v>
                </c:pt>
                <c:pt idx="2149">
                  <c:v>45.17</c:v>
                </c:pt>
                <c:pt idx="2150">
                  <c:v>45.15</c:v>
                </c:pt>
                <c:pt idx="2151">
                  <c:v>45.13</c:v>
                </c:pt>
                <c:pt idx="2152">
                  <c:v>45.12</c:v>
                </c:pt>
                <c:pt idx="2153">
                  <c:v>45.1</c:v>
                </c:pt>
                <c:pt idx="2154">
                  <c:v>45.09</c:v>
                </c:pt>
                <c:pt idx="2155">
                  <c:v>45.07</c:v>
                </c:pt>
                <c:pt idx="2156">
                  <c:v>45.07</c:v>
                </c:pt>
                <c:pt idx="2157">
                  <c:v>45.05</c:v>
                </c:pt>
                <c:pt idx="2158">
                  <c:v>45.05</c:v>
                </c:pt>
                <c:pt idx="2159">
                  <c:v>45.04</c:v>
                </c:pt>
                <c:pt idx="2160">
                  <c:v>45.04</c:v>
                </c:pt>
                <c:pt idx="2161">
                  <c:v>45.02</c:v>
                </c:pt>
                <c:pt idx="2162">
                  <c:v>45.02</c:v>
                </c:pt>
                <c:pt idx="2163">
                  <c:v>45</c:v>
                </c:pt>
                <c:pt idx="2164">
                  <c:v>44.99</c:v>
                </c:pt>
                <c:pt idx="2165">
                  <c:v>44.97</c:v>
                </c:pt>
                <c:pt idx="2166">
                  <c:v>44.96</c:v>
                </c:pt>
                <c:pt idx="2167">
                  <c:v>44.94</c:v>
                </c:pt>
                <c:pt idx="2168">
                  <c:v>44.92</c:v>
                </c:pt>
                <c:pt idx="2169">
                  <c:v>44.89</c:v>
                </c:pt>
                <c:pt idx="2170">
                  <c:v>44.88</c:v>
                </c:pt>
                <c:pt idx="2171">
                  <c:v>44.86</c:v>
                </c:pt>
                <c:pt idx="2172">
                  <c:v>44.83</c:v>
                </c:pt>
                <c:pt idx="2173">
                  <c:v>44.81</c:v>
                </c:pt>
                <c:pt idx="2174">
                  <c:v>44.79</c:v>
                </c:pt>
                <c:pt idx="2175">
                  <c:v>44.77</c:v>
                </c:pt>
                <c:pt idx="2176">
                  <c:v>44.74</c:v>
                </c:pt>
                <c:pt idx="2177">
                  <c:v>44.73</c:v>
                </c:pt>
                <c:pt idx="2178">
                  <c:v>44.72</c:v>
                </c:pt>
                <c:pt idx="2179">
                  <c:v>44.71</c:v>
                </c:pt>
                <c:pt idx="2180">
                  <c:v>44.7</c:v>
                </c:pt>
                <c:pt idx="2181">
                  <c:v>44.69</c:v>
                </c:pt>
                <c:pt idx="2182">
                  <c:v>44.67</c:v>
                </c:pt>
                <c:pt idx="2183">
                  <c:v>44.65</c:v>
                </c:pt>
                <c:pt idx="2184">
                  <c:v>44.64</c:v>
                </c:pt>
                <c:pt idx="2185">
                  <c:v>44.63</c:v>
                </c:pt>
                <c:pt idx="2186">
                  <c:v>44.62</c:v>
                </c:pt>
                <c:pt idx="2187">
                  <c:v>44.61</c:v>
                </c:pt>
                <c:pt idx="2188">
                  <c:v>44.6</c:v>
                </c:pt>
                <c:pt idx="2189">
                  <c:v>44.6</c:v>
                </c:pt>
                <c:pt idx="2190">
                  <c:v>44.59</c:v>
                </c:pt>
                <c:pt idx="2191">
                  <c:v>44.59</c:v>
                </c:pt>
                <c:pt idx="2192">
                  <c:v>44.58</c:v>
                </c:pt>
                <c:pt idx="2193">
                  <c:v>44.58</c:v>
                </c:pt>
                <c:pt idx="2194">
                  <c:v>44.58</c:v>
                </c:pt>
                <c:pt idx="2195">
                  <c:v>44.58</c:v>
                </c:pt>
                <c:pt idx="2196">
                  <c:v>44.58</c:v>
                </c:pt>
                <c:pt idx="2197">
                  <c:v>44.57</c:v>
                </c:pt>
                <c:pt idx="2198">
                  <c:v>44.56</c:v>
                </c:pt>
                <c:pt idx="2199">
                  <c:v>44.55</c:v>
                </c:pt>
                <c:pt idx="2200">
                  <c:v>44.54</c:v>
                </c:pt>
                <c:pt idx="2201">
                  <c:v>44.53</c:v>
                </c:pt>
                <c:pt idx="2202">
                  <c:v>44.52</c:v>
                </c:pt>
                <c:pt idx="2203">
                  <c:v>44.5</c:v>
                </c:pt>
                <c:pt idx="2204">
                  <c:v>44.49</c:v>
                </c:pt>
                <c:pt idx="2205">
                  <c:v>44.48</c:v>
                </c:pt>
                <c:pt idx="2206">
                  <c:v>44.46</c:v>
                </c:pt>
                <c:pt idx="2207">
                  <c:v>44.44</c:v>
                </c:pt>
                <c:pt idx="2208">
                  <c:v>44.43</c:v>
                </c:pt>
                <c:pt idx="2209">
                  <c:v>44.41</c:v>
                </c:pt>
                <c:pt idx="2210">
                  <c:v>44.39</c:v>
                </c:pt>
                <c:pt idx="2211">
                  <c:v>44.37</c:v>
                </c:pt>
                <c:pt idx="2212">
                  <c:v>44.36</c:v>
                </c:pt>
                <c:pt idx="2213">
                  <c:v>44.35</c:v>
                </c:pt>
                <c:pt idx="2214">
                  <c:v>44.35</c:v>
                </c:pt>
                <c:pt idx="2215">
                  <c:v>44.34</c:v>
                </c:pt>
                <c:pt idx="2216">
                  <c:v>44.34</c:v>
                </c:pt>
                <c:pt idx="2217">
                  <c:v>44.33</c:v>
                </c:pt>
                <c:pt idx="2218">
                  <c:v>44.32</c:v>
                </c:pt>
                <c:pt idx="2219">
                  <c:v>44.31</c:v>
                </c:pt>
                <c:pt idx="2220">
                  <c:v>44.31</c:v>
                </c:pt>
                <c:pt idx="2221">
                  <c:v>44.29</c:v>
                </c:pt>
                <c:pt idx="2222">
                  <c:v>44.29</c:v>
                </c:pt>
                <c:pt idx="2223">
                  <c:v>44.28</c:v>
                </c:pt>
                <c:pt idx="2224">
                  <c:v>44.27</c:v>
                </c:pt>
                <c:pt idx="2225">
                  <c:v>44.27</c:v>
                </c:pt>
                <c:pt idx="2226">
                  <c:v>44.26</c:v>
                </c:pt>
                <c:pt idx="2227">
                  <c:v>44.25</c:v>
                </c:pt>
                <c:pt idx="2228">
                  <c:v>44.25</c:v>
                </c:pt>
                <c:pt idx="2229">
                  <c:v>44.24</c:v>
                </c:pt>
                <c:pt idx="2230">
                  <c:v>44.23</c:v>
                </c:pt>
                <c:pt idx="2231">
                  <c:v>44.22</c:v>
                </c:pt>
                <c:pt idx="2232">
                  <c:v>44.21</c:v>
                </c:pt>
                <c:pt idx="2233">
                  <c:v>44.21</c:v>
                </c:pt>
                <c:pt idx="2234">
                  <c:v>44.21</c:v>
                </c:pt>
                <c:pt idx="2235">
                  <c:v>44.21</c:v>
                </c:pt>
                <c:pt idx="2236">
                  <c:v>44.21</c:v>
                </c:pt>
                <c:pt idx="2237">
                  <c:v>44.22</c:v>
                </c:pt>
                <c:pt idx="2238">
                  <c:v>44.24</c:v>
                </c:pt>
                <c:pt idx="2239">
                  <c:v>44.26</c:v>
                </c:pt>
                <c:pt idx="2240">
                  <c:v>44.29</c:v>
                </c:pt>
                <c:pt idx="2241">
                  <c:v>44.31</c:v>
                </c:pt>
                <c:pt idx="2242">
                  <c:v>44.34</c:v>
                </c:pt>
                <c:pt idx="2243">
                  <c:v>44.37</c:v>
                </c:pt>
                <c:pt idx="2244">
                  <c:v>44.4</c:v>
                </c:pt>
                <c:pt idx="2245">
                  <c:v>44.43</c:v>
                </c:pt>
                <c:pt idx="2246">
                  <c:v>44.47</c:v>
                </c:pt>
                <c:pt idx="2247">
                  <c:v>44.5</c:v>
                </c:pt>
                <c:pt idx="2248">
                  <c:v>44.53</c:v>
                </c:pt>
                <c:pt idx="2249">
                  <c:v>44.55</c:v>
                </c:pt>
                <c:pt idx="2250">
                  <c:v>44.57</c:v>
                </c:pt>
                <c:pt idx="2251">
                  <c:v>44.58</c:v>
                </c:pt>
                <c:pt idx="2252">
                  <c:v>44.58</c:v>
                </c:pt>
                <c:pt idx="2253">
                  <c:v>44.59</c:v>
                </c:pt>
                <c:pt idx="2254">
                  <c:v>44.59</c:v>
                </c:pt>
                <c:pt idx="2255">
                  <c:v>44.61</c:v>
                </c:pt>
                <c:pt idx="2256">
                  <c:v>44.63</c:v>
                </c:pt>
                <c:pt idx="2257">
                  <c:v>44.67</c:v>
                </c:pt>
                <c:pt idx="2258">
                  <c:v>44.71</c:v>
                </c:pt>
                <c:pt idx="2259">
                  <c:v>44.77</c:v>
                </c:pt>
                <c:pt idx="2260">
                  <c:v>44.83</c:v>
                </c:pt>
                <c:pt idx="2261">
                  <c:v>44.88</c:v>
                </c:pt>
                <c:pt idx="2262">
                  <c:v>44.94</c:v>
                </c:pt>
                <c:pt idx="2263">
                  <c:v>44.99</c:v>
                </c:pt>
                <c:pt idx="2264">
                  <c:v>45.04</c:v>
                </c:pt>
                <c:pt idx="2265">
                  <c:v>45.09</c:v>
                </c:pt>
                <c:pt idx="2266">
                  <c:v>45.15</c:v>
                </c:pt>
                <c:pt idx="2267">
                  <c:v>45.19</c:v>
                </c:pt>
                <c:pt idx="2268">
                  <c:v>45.25</c:v>
                </c:pt>
                <c:pt idx="2269">
                  <c:v>45.31</c:v>
                </c:pt>
                <c:pt idx="2270">
                  <c:v>45.37</c:v>
                </c:pt>
                <c:pt idx="2271">
                  <c:v>45.41</c:v>
                </c:pt>
                <c:pt idx="2272">
                  <c:v>45.46</c:v>
                </c:pt>
                <c:pt idx="2273">
                  <c:v>45.5</c:v>
                </c:pt>
                <c:pt idx="2274">
                  <c:v>45.53</c:v>
                </c:pt>
                <c:pt idx="2275">
                  <c:v>45.55</c:v>
                </c:pt>
                <c:pt idx="2276">
                  <c:v>45.58</c:v>
                </c:pt>
                <c:pt idx="2277">
                  <c:v>45.61</c:v>
                </c:pt>
                <c:pt idx="2278">
                  <c:v>45.63</c:v>
                </c:pt>
                <c:pt idx="2279">
                  <c:v>45.66</c:v>
                </c:pt>
                <c:pt idx="2280">
                  <c:v>45.68</c:v>
                </c:pt>
                <c:pt idx="2281">
                  <c:v>45.71</c:v>
                </c:pt>
                <c:pt idx="2282">
                  <c:v>45.74</c:v>
                </c:pt>
                <c:pt idx="2283">
                  <c:v>45.77</c:v>
                </c:pt>
                <c:pt idx="2284">
                  <c:v>45.8</c:v>
                </c:pt>
                <c:pt idx="2285">
                  <c:v>45.83</c:v>
                </c:pt>
                <c:pt idx="2286">
                  <c:v>45.85</c:v>
                </c:pt>
                <c:pt idx="2287">
                  <c:v>45.87</c:v>
                </c:pt>
                <c:pt idx="2288">
                  <c:v>45.88</c:v>
                </c:pt>
                <c:pt idx="2289">
                  <c:v>45.89</c:v>
                </c:pt>
                <c:pt idx="2290">
                  <c:v>45.89</c:v>
                </c:pt>
                <c:pt idx="2291">
                  <c:v>45.9</c:v>
                </c:pt>
                <c:pt idx="2292">
                  <c:v>45.9</c:v>
                </c:pt>
                <c:pt idx="2293">
                  <c:v>45.9</c:v>
                </c:pt>
                <c:pt idx="2294">
                  <c:v>45.9</c:v>
                </c:pt>
                <c:pt idx="2295">
                  <c:v>45.91</c:v>
                </c:pt>
                <c:pt idx="2296">
                  <c:v>45.9</c:v>
                </c:pt>
                <c:pt idx="2297">
                  <c:v>45.91</c:v>
                </c:pt>
                <c:pt idx="2298">
                  <c:v>45.9</c:v>
                </c:pt>
                <c:pt idx="2299">
                  <c:v>45.9</c:v>
                </c:pt>
                <c:pt idx="2300">
                  <c:v>45.91</c:v>
                </c:pt>
                <c:pt idx="2301">
                  <c:v>45.91</c:v>
                </c:pt>
                <c:pt idx="2302">
                  <c:v>45.91</c:v>
                </c:pt>
                <c:pt idx="2303">
                  <c:v>45.9</c:v>
                </c:pt>
                <c:pt idx="2304">
                  <c:v>45.9</c:v>
                </c:pt>
                <c:pt idx="2305">
                  <c:v>45.9</c:v>
                </c:pt>
                <c:pt idx="2306">
                  <c:v>45.9</c:v>
                </c:pt>
                <c:pt idx="2307">
                  <c:v>45.9</c:v>
                </c:pt>
                <c:pt idx="2308">
                  <c:v>45.9</c:v>
                </c:pt>
                <c:pt idx="2309">
                  <c:v>45.9</c:v>
                </c:pt>
                <c:pt idx="2310">
                  <c:v>45.9</c:v>
                </c:pt>
                <c:pt idx="2311">
                  <c:v>45.9</c:v>
                </c:pt>
                <c:pt idx="2312">
                  <c:v>45.9</c:v>
                </c:pt>
                <c:pt idx="2313">
                  <c:v>45.9</c:v>
                </c:pt>
                <c:pt idx="2314">
                  <c:v>45.9</c:v>
                </c:pt>
                <c:pt idx="2315">
                  <c:v>45.89</c:v>
                </c:pt>
                <c:pt idx="2316">
                  <c:v>45.89</c:v>
                </c:pt>
                <c:pt idx="2317">
                  <c:v>45.89</c:v>
                </c:pt>
                <c:pt idx="2318">
                  <c:v>45.88</c:v>
                </c:pt>
                <c:pt idx="2319">
                  <c:v>45.88</c:v>
                </c:pt>
                <c:pt idx="2320">
                  <c:v>45.86</c:v>
                </c:pt>
                <c:pt idx="2321">
                  <c:v>45.85</c:v>
                </c:pt>
                <c:pt idx="2322">
                  <c:v>45.84</c:v>
                </c:pt>
                <c:pt idx="2323">
                  <c:v>45.81</c:v>
                </c:pt>
                <c:pt idx="2324">
                  <c:v>45.79</c:v>
                </c:pt>
                <c:pt idx="2325">
                  <c:v>45.77</c:v>
                </c:pt>
                <c:pt idx="2326">
                  <c:v>45.75</c:v>
                </c:pt>
                <c:pt idx="2327">
                  <c:v>45.73</c:v>
                </c:pt>
                <c:pt idx="2328">
                  <c:v>45.72</c:v>
                </c:pt>
                <c:pt idx="2329">
                  <c:v>45.71</c:v>
                </c:pt>
                <c:pt idx="2330">
                  <c:v>45.7</c:v>
                </c:pt>
                <c:pt idx="2331">
                  <c:v>45.69</c:v>
                </c:pt>
                <c:pt idx="2332">
                  <c:v>45.67</c:v>
                </c:pt>
                <c:pt idx="2333">
                  <c:v>45.66</c:v>
                </c:pt>
                <c:pt idx="2334">
                  <c:v>45.65</c:v>
                </c:pt>
                <c:pt idx="2335">
                  <c:v>45.64</c:v>
                </c:pt>
                <c:pt idx="2336">
                  <c:v>45.63</c:v>
                </c:pt>
                <c:pt idx="2337">
                  <c:v>45.62</c:v>
                </c:pt>
                <c:pt idx="2338">
                  <c:v>45.6</c:v>
                </c:pt>
                <c:pt idx="2339">
                  <c:v>45.59</c:v>
                </c:pt>
                <c:pt idx="2340">
                  <c:v>45.58</c:v>
                </c:pt>
                <c:pt idx="2341">
                  <c:v>45.57</c:v>
                </c:pt>
                <c:pt idx="2342">
                  <c:v>45.55</c:v>
                </c:pt>
                <c:pt idx="2343">
                  <c:v>45.54</c:v>
                </c:pt>
                <c:pt idx="2344">
                  <c:v>45.54</c:v>
                </c:pt>
                <c:pt idx="2345">
                  <c:v>45.53</c:v>
                </c:pt>
                <c:pt idx="2346">
                  <c:v>45.53</c:v>
                </c:pt>
                <c:pt idx="2347">
                  <c:v>45.52</c:v>
                </c:pt>
                <c:pt idx="2348">
                  <c:v>45.52</c:v>
                </c:pt>
                <c:pt idx="2349">
                  <c:v>45.51</c:v>
                </c:pt>
                <c:pt idx="2350">
                  <c:v>45.51</c:v>
                </c:pt>
                <c:pt idx="2351">
                  <c:v>45.51</c:v>
                </c:pt>
                <c:pt idx="2352">
                  <c:v>45.49</c:v>
                </c:pt>
                <c:pt idx="2353">
                  <c:v>45.48</c:v>
                </c:pt>
                <c:pt idx="2354">
                  <c:v>45.46</c:v>
                </c:pt>
                <c:pt idx="2355">
                  <c:v>45.43</c:v>
                </c:pt>
                <c:pt idx="2356">
                  <c:v>45.4</c:v>
                </c:pt>
                <c:pt idx="2357">
                  <c:v>45.38</c:v>
                </c:pt>
                <c:pt idx="2358">
                  <c:v>45.36</c:v>
                </c:pt>
                <c:pt idx="2359">
                  <c:v>45.34</c:v>
                </c:pt>
                <c:pt idx="2360">
                  <c:v>45.33</c:v>
                </c:pt>
                <c:pt idx="2361">
                  <c:v>45.32</c:v>
                </c:pt>
                <c:pt idx="2362">
                  <c:v>45.31</c:v>
                </c:pt>
                <c:pt idx="2363">
                  <c:v>45.3</c:v>
                </c:pt>
                <c:pt idx="2364">
                  <c:v>45.28</c:v>
                </c:pt>
                <c:pt idx="2365">
                  <c:v>45.27</c:v>
                </c:pt>
                <c:pt idx="2366">
                  <c:v>45.26</c:v>
                </c:pt>
                <c:pt idx="2367">
                  <c:v>45.24</c:v>
                </c:pt>
                <c:pt idx="2368">
                  <c:v>45.23</c:v>
                </c:pt>
                <c:pt idx="2369">
                  <c:v>45.21</c:v>
                </c:pt>
                <c:pt idx="2370">
                  <c:v>45.19</c:v>
                </c:pt>
                <c:pt idx="2371">
                  <c:v>45.18</c:v>
                </c:pt>
                <c:pt idx="2372">
                  <c:v>45.16</c:v>
                </c:pt>
                <c:pt idx="2373">
                  <c:v>45.13</c:v>
                </c:pt>
                <c:pt idx="2374">
                  <c:v>45.11</c:v>
                </c:pt>
                <c:pt idx="2375">
                  <c:v>45.1</c:v>
                </c:pt>
                <c:pt idx="2376">
                  <c:v>45.08</c:v>
                </c:pt>
                <c:pt idx="2377">
                  <c:v>45.07</c:v>
                </c:pt>
                <c:pt idx="2378">
                  <c:v>45.06</c:v>
                </c:pt>
                <c:pt idx="2379">
                  <c:v>45.06</c:v>
                </c:pt>
                <c:pt idx="2380">
                  <c:v>45.06</c:v>
                </c:pt>
                <c:pt idx="2381">
                  <c:v>45.05</c:v>
                </c:pt>
                <c:pt idx="2382">
                  <c:v>45.04</c:v>
                </c:pt>
                <c:pt idx="2383">
                  <c:v>45.04</c:v>
                </c:pt>
                <c:pt idx="2384">
                  <c:v>45.03</c:v>
                </c:pt>
                <c:pt idx="2385">
                  <c:v>45.01</c:v>
                </c:pt>
                <c:pt idx="2386">
                  <c:v>45</c:v>
                </c:pt>
                <c:pt idx="2387">
                  <c:v>44.99</c:v>
                </c:pt>
                <c:pt idx="2388">
                  <c:v>44.97</c:v>
                </c:pt>
                <c:pt idx="2389">
                  <c:v>44.96</c:v>
                </c:pt>
                <c:pt idx="2390">
                  <c:v>44.94</c:v>
                </c:pt>
                <c:pt idx="2391">
                  <c:v>44.92</c:v>
                </c:pt>
                <c:pt idx="2392">
                  <c:v>44.91</c:v>
                </c:pt>
                <c:pt idx="2393">
                  <c:v>44.89</c:v>
                </c:pt>
                <c:pt idx="2394">
                  <c:v>44.86</c:v>
                </c:pt>
                <c:pt idx="2395">
                  <c:v>44.84</c:v>
                </c:pt>
                <c:pt idx="2396">
                  <c:v>44.81</c:v>
                </c:pt>
                <c:pt idx="2397">
                  <c:v>44.79</c:v>
                </c:pt>
                <c:pt idx="2398">
                  <c:v>44.76</c:v>
                </c:pt>
                <c:pt idx="2399">
                  <c:v>44.75</c:v>
                </c:pt>
                <c:pt idx="2400">
                  <c:v>44.73</c:v>
                </c:pt>
                <c:pt idx="2401">
                  <c:v>44.72</c:v>
                </c:pt>
                <c:pt idx="2402">
                  <c:v>44.71</c:v>
                </c:pt>
                <c:pt idx="2403">
                  <c:v>44.7</c:v>
                </c:pt>
                <c:pt idx="2404">
                  <c:v>44.69</c:v>
                </c:pt>
                <c:pt idx="2405">
                  <c:v>44.68</c:v>
                </c:pt>
                <c:pt idx="2406">
                  <c:v>44.67</c:v>
                </c:pt>
                <c:pt idx="2407">
                  <c:v>44.65</c:v>
                </c:pt>
                <c:pt idx="2408">
                  <c:v>44.64</c:v>
                </c:pt>
                <c:pt idx="2409">
                  <c:v>44.63</c:v>
                </c:pt>
                <c:pt idx="2410">
                  <c:v>44.62</c:v>
                </c:pt>
                <c:pt idx="2411">
                  <c:v>44.61</c:v>
                </c:pt>
                <c:pt idx="2412">
                  <c:v>44.6</c:v>
                </c:pt>
                <c:pt idx="2413">
                  <c:v>44.6</c:v>
                </c:pt>
                <c:pt idx="2414">
                  <c:v>44.59</c:v>
                </c:pt>
                <c:pt idx="2415">
                  <c:v>44.59</c:v>
                </c:pt>
                <c:pt idx="2416">
                  <c:v>44.58</c:v>
                </c:pt>
                <c:pt idx="2417">
                  <c:v>44.58</c:v>
                </c:pt>
                <c:pt idx="2418">
                  <c:v>44.58</c:v>
                </c:pt>
                <c:pt idx="2419">
                  <c:v>44.58</c:v>
                </c:pt>
                <c:pt idx="2420">
                  <c:v>44.58</c:v>
                </c:pt>
                <c:pt idx="2421">
                  <c:v>44.58</c:v>
                </c:pt>
                <c:pt idx="2422">
                  <c:v>44.58</c:v>
                </c:pt>
                <c:pt idx="2423">
                  <c:v>44.58</c:v>
                </c:pt>
                <c:pt idx="2424">
                  <c:v>44.58</c:v>
                </c:pt>
                <c:pt idx="2425">
                  <c:v>44.57</c:v>
                </c:pt>
                <c:pt idx="2426">
                  <c:v>44.56</c:v>
                </c:pt>
                <c:pt idx="2427">
                  <c:v>44.55</c:v>
                </c:pt>
                <c:pt idx="2428">
                  <c:v>44.54</c:v>
                </c:pt>
                <c:pt idx="2429">
                  <c:v>44.53</c:v>
                </c:pt>
                <c:pt idx="2430">
                  <c:v>44.52</c:v>
                </c:pt>
                <c:pt idx="2431">
                  <c:v>44.5</c:v>
                </c:pt>
                <c:pt idx="2432">
                  <c:v>44.49</c:v>
                </c:pt>
                <c:pt idx="2433">
                  <c:v>44.48</c:v>
                </c:pt>
                <c:pt idx="2434">
                  <c:v>44.47</c:v>
                </c:pt>
                <c:pt idx="2435">
                  <c:v>44.46</c:v>
                </c:pt>
                <c:pt idx="2436">
                  <c:v>44.44</c:v>
                </c:pt>
                <c:pt idx="2437">
                  <c:v>44.43</c:v>
                </c:pt>
                <c:pt idx="2438">
                  <c:v>44.41</c:v>
                </c:pt>
                <c:pt idx="2439">
                  <c:v>44.4</c:v>
                </c:pt>
                <c:pt idx="2440">
                  <c:v>44.39</c:v>
                </c:pt>
                <c:pt idx="2441">
                  <c:v>44.38</c:v>
                </c:pt>
                <c:pt idx="2442">
                  <c:v>44.38</c:v>
                </c:pt>
                <c:pt idx="2443">
                  <c:v>44.37</c:v>
                </c:pt>
                <c:pt idx="2444">
                  <c:v>44.37</c:v>
                </c:pt>
                <c:pt idx="2445">
                  <c:v>44.36</c:v>
                </c:pt>
                <c:pt idx="2446">
                  <c:v>44.36</c:v>
                </c:pt>
                <c:pt idx="2447">
                  <c:v>44.35</c:v>
                </c:pt>
                <c:pt idx="2448">
                  <c:v>44.34</c:v>
                </c:pt>
                <c:pt idx="2449">
                  <c:v>44.33</c:v>
                </c:pt>
                <c:pt idx="2450">
                  <c:v>44.33</c:v>
                </c:pt>
                <c:pt idx="2451">
                  <c:v>44.32</c:v>
                </c:pt>
                <c:pt idx="2452">
                  <c:v>44.32</c:v>
                </c:pt>
                <c:pt idx="2453">
                  <c:v>44.32</c:v>
                </c:pt>
                <c:pt idx="2454">
                  <c:v>44.31</c:v>
                </c:pt>
                <c:pt idx="2455">
                  <c:v>44.31</c:v>
                </c:pt>
                <c:pt idx="2456">
                  <c:v>44.29</c:v>
                </c:pt>
                <c:pt idx="2457">
                  <c:v>44.28</c:v>
                </c:pt>
                <c:pt idx="2458">
                  <c:v>44.28</c:v>
                </c:pt>
                <c:pt idx="2459">
                  <c:v>44.27</c:v>
                </c:pt>
                <c:pt idx="2460">
                  <c:v>44.26</c:v>
                </c:pt>
                <c:pt idx="2461">
                  <c:v>44.26</c:v>
                </c:pt>
                <c:pt idx="2462">
                  <c:v>44.26</c:v>
                </c:pt>
                <c:pt idx="2463">
                  <c:v>44.27</c:v>
                </c:pt>
                <c:pt idx="2464">
                  <c:v>44.28</c:v>
                </c:pt>
                <c:pt idx="2465">
                  <c:v>44.3</c:v>
                </c:pt>
                <c:pt idx="2466">
                  <c:v>44.31</c:v>
                </c:pt>
                <c:pt idx="2467">
                  <c:v>44.32</c:v>
                </c:pt>
                <c:pt idx="2468">
                  <c:v>44.34</c:v>
                </c:pt>
                <c:pt idx="2469">
                  <c:v>44.36</c:v>
                </c:pt>
                <c:pt idx="2470">
                  <c:v>44.37</c:v>
                </c:pt>
                <c:pt idx="2471">
                  <c:v>44.39</c:v>
                </c:pt>
                <c:pt idx="2472">
                  <c:v>44.42</c:v>
                </c:pt>
                <c:pt idx="2473">
                  <c:v>44.46</c:v>
                </c:pt>
                <c:pt idx="2474">
                  <c:v>44.49</c:v>
                </c:pt>
                <c:pt idx="2475">
                  <c:v>44.52</c:v>
                </c:pt>
                <c:pt idx="2476">
                  <c:v>44.54</c:v>
                </c:pt>
                <c:pt idx="2477">
                  <c:v>44.56</c:v>
                </c:pt>
                <c:pt idx="2478">
                  <c:v>44.57</c:v>
                </c:pt>
                <c:pt idx="2479">
                  <c:v>44.57</c:v>
                </c:pt>
                <c:pt idx="2480">
                  <c:v>44.58</c:v>
                </c:pt>
                <c:pt idx="2481">
                  <c:v>44.58</c:v>
                </c:pt>
                <c:pt idx="2482">
                  <c:v>44.58</c:v>
                </c:pt>
                <c:pt idx="2483">
                  <c:v>44.59</c:v>
                </c:pt>
                <c:pt idx="2484">
                  <c:v>44.6</c:v>
                </c:pt>
                <c:pt idx="2485">
                  <c:v>44.62</c:v>
                </c:pt>
                <c:pt idx="2486">
                  <c:v>44.66</c:v>
                </c:pt>
                <c:pt idx="2487">
                  <c:v>44.69</c:v>
                </c:pt>
                <c:pt idx="2488">
                  <c:v>44.75</c:v>
                </c:pt>
                <c:pt idx="2489">
                  <c:v>44.8</c:v>
                </c:pt>
                <c:pt idx="2490">
                  <c:v>44.86</c:v>
                </c:pt>
                <c:pt idx="2491">
                  <c:v>44.91</c:v>
                </c:pt>
                <c:pt idx="2492">
                  <c:v>44.97</c:v>
                </c:pt>
                <c:pt idx="2493">
                  <c:v>45</c:v>
                </c:pt>
                <c:pt idx="2494">
                  <c:v>45.04</c:v>
                </c:pt>
                <c:pt idx="2495">
                  <c:v>45.06</c:v>
                </c:pt>
                <c:pt idx="2496">
                  <c:v>45.09</c:v>
                </c:pt>
                <c:pt idx="2497">
                  <c:v>45.12</c:v>
                </c:pt>
                <c:pt idx="2498">
                  <c:v>45.16</c:v>
                </c:pt>
                <c:pt idx="2499">
                  <c:v>45.2</c:v>
                </c:pt>
                <c:pt idx="2500">
                  <c:v>45.24</c:v>
                </c:pt>
                <c:pt idx="2501">
                  <c:v>45.27</c:v>
                </c:pt>
                <c:pt idx="2502">
                  <c:v>45.3</c:v>
                </c:pt>
                <c:pt idx="2503">
                  <c:v>45.32</c:v>
                </c:pt>
                <c:pt idx="2504">
                  <c:v>45.35</c:v>
                </c:pt>
                <c:pt idx="2505">
                  <c:v>45.38</c:v>
                </c:pt>
                <c:pt idx="2506">
                  <c:v>45.4</c:v>
                </c:pt>
                <c:pt idx="2507">
                  <c:v>45.43</c:v>
                </c:pt>
                <c:pt idx="2508">
                  <c:v>45.45</c:v>
                </c:pt>
                <c:pt idx="2509">
                  <c:v>45.48</c:v>
                </c:pt>
                <c:pt idx="2510">
                  <c:v>45.49</c:v>
                </c:pt>
                <c:pt idx="2511">
                  <c:v>45.51</c:v>
                </c:pt>
                <c:pt idx="2512">
                  <c:v>45.52</c:v>
                </c:pt>
                <c:pt idx="2513">
                  <c:v>45.52</c:v>
                </c:pt>
                <c:pt idx="2514">
                  <c:v>45.53</c:v>
                </c:pt>
                <c:pt idx="2515">
                  <c:v>45.53</c:v>
                </c:pt>
                <c:pt idx="2516">
                  <c:v>45.53</c:v>
                </c:pt>
                <c:pt idx="2517">
                  <c:v>45.53</c:v>
                </c:pt>
                <c:pt idx="2518">
                  <c:v>45.53</c:v>
                </c:pt>
                <c:pt idx="2519">
                  <c:v>45.53</c:v>
                </c:pt>
                <c:pt idx="2520">
                  <c:v>45.53</c:v>
                </c:pt>
                <c:pt idx="2521">
                  <c:v>45.53</c:v>
                </c:pt>
                <c:pt idx="2522">
                  <c:v>45.53</c:v>
                </c:pt>
                <c:pt idx="2523">
                  <c:v>45.53</c:v>
                </c:pt>
                <c:pt idx="2524">
                  <c:v>45.53</c:v>
                </c:pt>
                <c:pt idx="2525">
                  <c:v>45.53</c:v>
                </c:pt>
                <c:pt idx="2526">
                  <c:v>45.53</c:v>
                </c:pt>
                <c:pt idx="2527">
                  <c:v>45.53</c:v>
                </c:pt>
                <c:pt idx="2528">
                  <c:v>45.53</c:v>
                </c:pt>
                <c:pt idx="2529">
                  <c:v>45.53</c:v>
                </c:pt>
                <c:pt idx="2530">
                  <c:v>45.53</c:v>
                </c:pt>
                <c:pt idx="2531">
                  <c:v>45.53</c:v>
                </c:pt>
                <c:pt idx="2532">
                  <c:v>45.53</c:v>
                </c:pt>
                <c:pt idx="2533">
                  <c:v>45.53</c:v>
                </c:pt>
                <c:pt idx="2534">
                  <c:v>45.53</c:v>
                </c:pt>
                <c:pt idx="2535">
                  <c:v>45.53</c:v>
                </c:pt>
                <c:pt idx="2536">
                  <c:v>45.53</c:v>
                </c:pt>
                <c:pt idx="2537">
                  <c:v>45.53</c:v>
                </c:pt>
                <c:pt idx="2538">
                  <c:v>45.53</c:v>
                </c:pt>
                <c:pt idx="2539">
                  <c:v>45.52</c:v>
                </c:pt>
                <c:pt idx="2540">
                  <c:v>45.52</c:v>
                </c:pt>
                <c:pt idx="2541">
                  <c:v>45.52</c:v>
                </c:pt>
                <c:pt idx="2542">
                  <c:v>45.51</c:v>
                </c:pt>
                <c:pt idx="2543">
                  <c:v>45.51</c:v>
                </c:pt>
                <c:pt idx="2544">
                  <c:v>45.51</c:v>
                </c:pt>
                <c:pt idx="2545">
                  <c:v>45.5</c:v>
                </c:pt>
                <c:pt idx="2546">
                  <c:v>45.49</c:v>
                </c:pt>
                <c:pt idx="2547">
                  <c:v>45.48</c:v>
                </c:pt>
                <c:pt idx="2548">
                  <c:v>45.47</c:v>
                </c:pt>
                <c:pt idx="2549">
                  <c:v>45.45</c:v>
                </c:pt>
                <c:pt idx="2550">
                  <c:v>45.43</c:v>
                </c:pt>
                <c:pt idx="2551">
                  <c:v>45.42</c:v>
                </c:pt>
                <c:pt idx="2552">
                  <c:v>45.4</c:v>
                </c:pt>
                <c:pt idx="2553">
                  <c:v>45.38</c:v>
                </c:pt>
                <c:pt idx="2554">
                  <c:v>45.37</c:v>
                </c:pt>
                <c:pt idx="2555">
                  <c:v>45.36</c:v>
                </c:pt>
                <c:pt idx="2556">
                  <c:v>45.35</c:v>
                </c:pt>
                <c:pt idx="2557">
                  <c:v>45.34</c:v>
                </c:pt>
                <c:pt idx="2558">
                  <c:v>45.33</c:v>
                </c:pt>
                <c:pt idx="2559">
                  <c:v>45.31</c:v>
                </c:pt>
                <c:pt idx="2560">
                  <c:v>45.3</c:v>
                </c:pt>
                <c:pt idx="2561">
                  <c:v>45.29</c:v>
                </c:pt>
                <c:pt idx="2562">
                  <c:v>45.28</c:v>
                </c:pt>
                <c:pt idx="2563">
                  <c:v>45.27</c:v>
                </c:pt>
                <c:pt idx="2564">
                  <c:v>45.26</c:v>
                </c:pt>
                <c:pt idx="2565">
                  <c:v>45.24</c:v>
                </c:pt>
                <c:pt idx="2566">
                  <c:v>45.22</c:v>
                </c:pt>
                <c:pt idx="2567">
                  <c:v>45.21</c:v>
                </c:pt>
                <c:pt idx="2568">
                  <c:v>45.19</c:v>
                </c:pt>
                <c:pt idx="2569">
                  <c:v>45.17</c:v>
                </c:pt>
                <c:pt idx="2570">
                  <c:v>45.16</c:v>
                </c:pt>
                <c:pt idx="2571">
                  <c:v>45.14</c:v>
                </c:pt>
                <c:pt idx="2572">
                  <c:v>45.12</c:v>
                </c:pt>
                <c:pt idx="2573">
                  <c:v>45.1</c:v>
                </c:pt>
                <c:pt idx="2574">
                  <c:v>45.09</c:v>
                </c:pt>
                <c:pt idx="2575">
                  <c:v>45.07</c:v>
                </c:pt>
                <c:pt idx="2576">
                  <c:v>45.07</c:v>
                </c:pt>
                <c:pt idx="2577">
                  <c:v>45.06</c:v>
                </c:pt>
                <c:pt idx="2578">
                  <c:v>45.06</c:v>
                </c:pt>
                <c:pt idx="2579">
                  <c:v>45.05</c:v>
                </c:pt>
                <c:pt idx="2580">
                  <c:v>45.05</c:v>
                </c:pt>
                <c:pt idx="2581">
                  <c:v>45.05</c:v>
                </c:pt>
                <c:pt idx="2582">
                  <c:v>45.04</c:v>
                </c:pt>
                <c:pt idx="2583">
                  <c:v>45.03</c:v>
                </c:pt>
                <c:pt idx="2584">
                  <c:v>45.02</c:v>
                </c:pt>
                <c:pt idx="2585">
                  <c:v>45</c:v>
                </c:pt>
                <c:pt idx="2586">
                  <c:v>44.99</c:v>
                </c:pt>
                <c:pt idx="2587">
                  <c:v>44.98</c:v>
                </c:pt>
                <c:pt idx="2588">
                  <c:v>44.96</c:v>
                </c:pt>
                <c:pt idx="2589">
                  <c:v>44.95</c:v>
                </c:pt>
                <c:pt idx="2590">
                  <c:v>44.93</c:v>
                </c:pt>
                <c:pt idx="2591">
                  <c:v>44.91</c:v>
                </c:pt>
                <c:pt idx="2592">
                  <c:v>44.89</c:v>
                </c:pt>
                <c:pt idx="2593">
                  <c:v>44.87</c:v>
                </c:pt>
                <c:pt idx="2594">
                  <c:v>44.85</c:v>
                </c:pt>
                <c:pt idx="2595">
                  <c:v>44.83</c:v>
                </c:pt>
                <c:pt idx="2596">
                  <c:v>44.81</c:v>
                </c:pt>
                <c:pt idx="2597">
                  <c:v>44.78</c:v>
                </c:pt>
                <c:pt idx="2598">
                  <c:v>44.77</c:v>
                </c:pt>
                <c:pt idx="2599">
                  <c:v>44.76</c:v>
                </c:pt>
                <c:pt idx="2600">
                  <c:v>44.75</c:v>
                </c:pt>
                <c:pt idx="2601">
                  <c:v>44.73</c:v>
                </c:pt>
                <c:pt idx="2602">
                  <c:v>44.72</c:v>
                </c:pt>
                <c:pt idx="2603">
                  <c:v>44.7</c:v>
                </c:pt>
                <c:pt idx="2604">
                  <c:v>44.69</c:v>
                </c:pt>
                <c:pt idx="2605">
                  <c:v>44.68</c:v>
                </c:pt>
                <c:pt idx="2606">
                  <c:v>44.66</c:v>
                </c:pt>
                <c:pt idx="2607">
                  <c:v>44.65</c:v>
                </c:pt>
                <c:pt idx="2608">
                  <c:v>44.64</c:v>
                </c:pt>
                <c:pt idx="2609">
                  <c:v>44.63</c:v>
                </c:pt>
                <c:pt idx="2610">
                  <c:v>44.62</c:v>
                </c:pt>
                <c:pt idx="2611">
                  <c:v>44.61</c:v>
                </c:pt>
                <c:pt idx="2612">
                  <c:v>44.6</c:v>
                </c:pt>
                <c:pt idx="2613">
                  <c:v>44.6</c:v>
                </c:pt>
                <c:pt idx="2614">
                  <c:v>44.59</c:v>
                </c:pt>
                <c:pt idx="2615">
                  <c:v>44.59</c:v>
                </c:pt>
                <c:pt idx="2616">
                  <c:v>44.58</c:v>
                </c:pt>
                <c:pt idx="2617">
                  <c:v>44.58</c:v>
                </c:pt>
                <c:pt idx="2618">
                  <c:v>44.58</c:v>
                </c:pt>
                <c:pt idx="2619">
                  <c:v>44.58</c:v>
                </c:pt>
                <c:pt idx="2620">
                  <c:v>44.58</c:v>
                </c:pt>
                <c:pt idx="2621">
                  <c:v>44.58</c:v>
                </c:pt>
                <c:pt idx="2622">
                  <c:v>44.58</c:v>
                </c:pt>
                <c:pt idx="2623">
                  <c:v>44.58</c:v>
                </c:pt>
                <c:pt idx="2624">
                  <c:v>44.58</c:v>
                </c:pt>
                <c:pt idx="2625">
                  <c:v>44.57</c:v>
                </c:pt>
                <c:pt idx="2626">
                  <c:v>44.56</c:v>
                </c:pt>
                <c:pt idx="2627">
                  <c:v>44.55</c:v>
                </c:pt>
                <c:pt idx="2628">
                  <c:v>44.55</c:v>
                </c:pt>
                <c:pt idx="2629">
                  <c:v>44.54</c:v>
                </c:pt>
                <c:pt idx="2630">
                  <c:v>44.53</c:v>
                </c:pt>
                <c:pt idx="2631">
                  <c:v>44.51</c:v>
                </c:pt>
                <c:pt idx="2632">
                  <c:v>44.5</c:v>
                </c:pt>
                <c:pt idx="2633">
                  <c:v>44.48</c:v>
                </c:pt>
                <c:pt idx="2634">
                  <c:v>44.46</c:v>
                </c:pt>
                <c:pt idx="2635">
                  <c:v>44.45</c:v>
                </c:pt>
                <c:pt idx="2636">
                  <c:v>44.43</c:v>
                </c:pt>
                <c:pt idx="2637">
                  <c:v>44.42</c:v>
                </c:pt>
                <c:pt idx="2638">
                  <c:v>44.41</c:v>
                </c:pt>
                <c:pt idx="2639">
                  <c:v>44.4</c:v>
                </c:pt>
                <c:pt idx="2640">
                  <c:v>44.38</c:v>
                </c:pt>
                <c:pt idx="2641">
                  <c:v>44.37</c:v>
                </c:pt>
                <c:pt idx="2642">
                  <c:v>44.36</c:v>
                </c:pt>
                <c:pt idx="2643">
                  <c:v>44.35</c:v>
                </c:pt>
                <c:pt idx="2644">
                  <c:v>44.34</c:v>
                </c:pt>
                <c:pt idx="2645">
                  <c:v>44.34</c:v>
                </c:pt>
                <c:pt idx="2646">
                  <c:v>44.33</c:v>
                </c:pt>
                <c:pt idx="2647">
                  <c:v>44.32</c:v>
                </c:pt>
                <c:pt idx="2648">
                  <c:v>44.31</c:v>
                </c:pt>
                <c:pt idx="2649">
                  <c:v>44.3</c:v>
                </c:pt>
                <c:pt idx="2650">
                  <c:v>44.29</c:v>
                </c:pt>
                <c:pt idx="2651">
                  <c:v>44.27</c:v>
                </c:pt>
                <c:pt idx="2652">
                  <c:v>44.26</c:v>
                </c:pt>
                <c:pt idx="2653">
                  <c:v>44.25</c:v>
                </c:pt>
                <c:pt idx="2654">
                  <c:v>44.24</c:v>
                </c:pt>
                <c:pt idx="2655">
                  <c:v>44.23</c:v>
                </c:pt>
                <c:pt idx="2656">
                  <c:v>44.22</c:v>
                </c:pt>
                <c:pt idx="2657">
                  <c:v>44.22</c:v>
                </c:pt>
                <c:pt idx="2658">
                  <c:v>44.21</c:v>
                </c:pt>
                <c:pt idx="2659">
                  <c:v>44.2</c:v>
                </c:pt>
                <c:pt idx="2660">
                  <c:v>44.19</c:v>
                </c:pt>
                <c:pt idx="2661">
                  <c:v>44.18</c:v>
                </c:pt>
                <c:pt idx="2662">
                  <c:v>44.17</c:v>
                </c:pt>
                <c:pt idx="2663">
                  <c:v>44.16</c:v>
                </c:pt>
                <c:pt idx="2664">
                  <c:v>44.15</c:v>
                </c:pt>
                <c:pt idx="2665">
                  <c:v>44.15</c:v>
                </c:pt>
                <c:pt idx="2666">
                  <c:v>44.15</c:v>
                </c:pt>
                <c:pt idx="2667">
                  <c:v>44.15</c:v>
                </c:pt>
                <c:pt idx="2668">
                  <c:v>44.17</c:v>
                </c:pt>
                <c:pt idx="2669">
                  <c:v>44.2</c:v>
                </c:pt>
                <c:pt idx="2670">
                  <c:v>44.23</c:v>
                </c:pt>
                <c:pt idx="2671">
                  <c:v>44.27</c:v>
                </c:pt>
                <c:pt idx="2672">
                  <c:v>44.32</c:v>
                </c:pt>
                <c:pt idx="2673">
                  <c:v>44.36</c:v>
                </c:pt>
                <c:pt idx="2674">
                  <c:v>44.41</c:v>
                </c:pt>
                <c:pt idx="2675">
                  <c:v>44.45</c:v>
                </c:pt>
                <c:pt idx="2676">
                  <c:v>44.49</c:v>
                </c:pt>
                <c:pt idx="2677">
                  <c:v>44.53</c:v>
                </c:pt>
                <c:pt idx="2678">
                  <c:v>44.56</c:v>
                </c:pt>
                <c:pt idx="2679">
                  <c:v>44.58</c:v>
                </c:pt>
                <c:pt idx="2680">
                  <c:v>44.61</c:v>
                </c:pt>
                <c:pt idx="2681">
                  <c:v>44.64</c:v>
                </c:pt>
                <c:pt idx="2682">
                  <c:v>44.67</c:v>
                </c:pt>
                <c:pt idx="2683">
                  <c:v>44.71</c:v>
                </c:pt>
                <c:pt idx="2684">
                  <c:v>44.76</c:v>
                </c:pt>
                <c:pt idx="2685">
                  <c:v>44.81</c:v>
                </c:pt>
                <c:pt idx="2686">
                  <c:v>44.87</c:v>
                </c:pt>
                <c:pt idx="2687">
                  <c:v>44.93</c:v>
                </c:pt>
                <c:pt idx="2688">
                  <c:v>44.98</c:v>
                </c:pt>
                <c:pt idx="2689">
                  <c:v>45.02</c:v>
                </c:pt>
                <c:pt idx="2690">
                  <c:v>45.08</c:v>
                </c:pt>
                <c:pt idx="2691">
                  <c:v>45.13</c:v>
                </c:pt>
                <c:pt idx="2692">
                  <c:v>45.19</c:v>
                </c:pt>
                <c:pt idx="2693">
                  <c:v>45.26</c:v>
                </c:pt>
                <c:pt idx="2694">
                  <c:v>45.33</c:v>
                </c:pt>
                <c:pt idx="2695">
                  <c:v>45.39</c:v>
                </c:pt>
                <c:pt idx="2696">
                  <c:v>45.45</c:v>
                </c:pt>
                <c:pt idx="2697">
                  <c:v>45.51</c:v>
                </c:pt>
                <c:pt idx="2698">
                  <c:v>45.57</c:v>
                </c:pt>
                <c:pt idx="2699">
                  <c:v>45.61</c:v>
                </c:pt>
                <c:pt idx="2700">
                  <c:v>45.66</c:v>
                </c:pt>
                <c:pt idx="2701">
                  <c:v>45.72</c:v>
                </c:pt>
                <c:pt idx="2702">
                  <c:v>45.77</c:v>
                </c:pt>
                <c:pt idx="2703">
                  <c:v>45.82</c:v>
                </c:pt>
                <c:pt idx="2704">
                  <c:v>45.87</c:v>
                </c:pt>
                <c:pt idx="2705">
                  <c:v>45.9</c:v>
                </c:pt>
                <c:pt idx="2706">
                  <c:v>45.93</c:v>
                </c:pt>
                <c:pt idx="2707">
                  <c:v>45.97</c:v>
                </c:pt>
                <c:pt idx="2708">
                  <c:v>46.01</c:v>
                </c:pt>
                <c:pt idx="2709">
                  <c:v>46.06</c:v>
                </c:pt>
                <c:pt idx="2710">
                  <c:v>46.11</c:v>
                </c:pt>
                <c:pt idx="2711">
                  <c:v>46.15</c:v>
                </c:pt>
                <c:pt idx="2712">
                  <c:v>46.19</c:v>
                </c:pt>
                <c:pt idx="2713">
                  <c:v>46.22</c:v>
                </c:pt>
                <c:pt idx="2714">
                  <c:v>46.24</c:v>
                </c:pt>
                <c:pt idx="2715">
                  <c:v>46.27</c:v>
                </c:pt>
                <c:pt idx="2716">
                  <c:v>46.29</c:v>
                </c:pt>
                <c:pt idx="2717">
                  <c:v>46.31</c:v>
                </c:pt>
                <c:pt idx="2718">
                  <c:v>46.33</c:v>
                </c:pt>
                <c:pt idx="2719">
                  <c:v>46.34</c:v>
                </c:pt>
                <c:pt idx="2720">
                  <c:v>46.36</c:v>
                </c:pt>
                <c:pt idx="2721">
                  <c:v>46.37</c:v>
                </c:pt>
                <c:pt idx="2722">
                  <c:v>46.37</c:v>
                </c:pt>
                <c:pt idx="2723">
                  <c:v>46.38</c:v>
                </c:pt>
                <c:pt idx="2724">
                  <c:v>46.38</c:v>
                </c:pt>
                <c:pt idx="2725">
                  <c:v>46.38</c:v>
                </c:pt>
                <c:pt idx="2726">
                  <c:v>46.38</c:v>
                </c:pt>
                <c:pt idx="2727">
                  <c:v>46.38</c:v>
                </c:pt>
                <c:pt idx="2728">
                  <c:v>46.38</c:v>
                </c:pt>
                <c:pt idx="2729">
                  <c:v>46.38</c:v>
                </c:pt>
                <c:pt idx="2730">
                  <c:v>46.38</c:v>
                </c:pt>
                <c:pt idx="2731">
                  <c:v>46.38</c:v>
                </c:pt>
                <c:pt idx="2732">
                  <c:v>46.38</c:v>
                </c:pt>
                <c:pt idx="2733">
                  <c:v>46.38</c:v>
                </c:pt>
                <c:pt idx="2734">
                  <c:v>46.38</c:v>
                </c:pt>
                <c:pt idx="2735">
                  <c:v>46.38</c:v>
                </c:pt>
                <c:pt idx="2736">
                  <c:v>46.38</c:v>
                </c:pt>
                <c:pt idx="2737">
                  <c:v>46.38</c:v>
                </c:pt>
                <c:pt idx="2738">
                  <c:v>46.38</c:v>
                </c:pt>
                <c:pt idx="2739">
                  <c:v>46.38</c:v>
                </c:pt>
                <c:pt idx="2740">
                  <c:v>46.38</c:v>
                </c:pt>
                <c:pt idx="2741">
                  <c:v>46.38</c:v>
                </c:pt>
                <c:pt idx="2742">
                  <c:v>46.38</c:v>
                </c:pt>
                <c:pt idx="2743">
                  <c:v>46.38</c:v>
                </c:pt>
                <c:pt idx="2744">
                  <c:v>46.37</c:v>
                </c:pt>
                <c:pt idx="2745">
                  <c:v>46.36</c:v>
                </c:pt>
                <c:pt idx="2746">
                  <c:v>46.36</c:v>
                </c:pt>
                <c:pt idx="2747">
                  <c:v>46.35</c:v>
                </c:pt>
                <c:pt idx="2748">
                  <c:v>46.35</c:v>
                </c:pt>
                <c:pt idx="2749">
                  <c:v>46.34</c:v>
                </c:pt>
                <c:pt idx="2750">
                  <c:v>46.32</c:v>
                </c:pt>
                <c:pt idx="2751">
                  <c:v>46.31</c:v>
                </c:pt>
                <c:pt idx="2752">
                  <c:v>46.3</c:v>
                </c:pt>
                <c:pt idx="2753">
                  <c:v>46.28</c:v>
                </c:pt>
                <c:pt idx="2754">
                  <c:v>46.27</c:v>
                </c:pt>
                <c:pt idx="2755">
                  <c:v>46.26</c:v>
                </c:pt>
                <c:pt idx="2756">
                  <c:v>46.24</c:v>
                </c:pt>
                <c:pt idx="2757">
                  <c:v>46.23</c:v>
                </c:pt>
                <c:pt idx="2758">
                  <c:v>46.21</c:v>
                </c:pt>
                <c:pt idx="2759">
                  <c:v>46.2</c:v>
                </c:pt>
                <c:pt idx="2760">
                  <c:v>46.19</c:v>
                </c:pt>
                <c:pt idx="2761">
                  <c:v>46.17</c:v>
                </c:pt>
                <c:pt idx="2762">
                  <c:v>46.15</c:v>
                </c:pt>
                <c:pt idx="2763">
                  <c:v>46.13</c:v>
                </c:pt>
                <c:pt idx="2764">
                  <c:v>46.1</c:v>
                </c:pt>
                <c:pt idx="2765">
                  <c:v>46.07</c:v>
                </c:pt>
                <c:pt idx="2766">
                  <c:v>46.04</c:v>
                </c:pt>
                <c:pt idx="2767">
                  <c:v>46.03</c:v>
                </c:pt>
                <c:pt idx="2768">
                  <c:v>46</c:v>
                </c:pt>
                <c:pt idx="2769">
                  <c:v>45.99</c:v>
                </c:pt>
                <c:pt idx="2770">
                  <c:v>45.97</c:v>
                </c:pt>
                <c:pt idx="2771">
                  <c:v>45.96</c:v>
                </c:pt>
                <c:pt idx="2772">
                  <c:v>45.94</c:v>
                </c:pt>
                <c:pt idx="2773">
                  <c:v>45.93</c:v>
                </c:pt>
                <c:pt idx="2774">
                  <c:v>45.92</c:v>
                </c:pt>
                <c:pt idx="2775">
                  <c:v>45.91</c:v>
                </c:pt>
                <c:pt idx="2776">
                  <c:v>45.9</c:v>
                </c:pt>
                <c:pt idx="2777">
                  <c:v>45.9</c:v>
                </c:pt>
                <c:pt idx="2778">
                  <c:v>45.9</c:v>
                </c:pt>
                <c:pt idx="2779">
                  <c:v>45.89</c:v>
                </c:pt>
                <c:pt idx="2780">
                  <c:v>45.89</c:v>
                </c:pt>
                <c:pt idx="2781">
                  <c:v>45.88</c:v>
                </c:pt>
                <c:pt idx="2782">
                  <c:v>45.86</c:v>
                </c:pt>
                <c:pt idx="2783">
                  <c:v>45.85</c:v>
                </c:pt>
                <c:pt idx="2784">
                  <c:v>45.83</c:v>
                </c:pt>
                <c:pt idx="2785">
                  <c:v>45.8</c:v>
                </c:pt>
                <c:pt idx="2786">
                  <c:v>45.78</c:v>
                </c:pt>
                <c:pt idx="2787">
                  <c:v>45.76</c:v>
                </c:pt>
                <c:pt idx="2788">
                  <c:v>45.73</c:v>
                </c:pt>
                <c:pt idx="2789">
                  <c:v>45.71</c:v>
                </c:pt>
                <c:pt idx="2790">
                  <c:v>45.7</c:v>
                </c:pt>
                <c:pt idx="2791">
                  <c:v>45.68</c:v>
                </c:pt>
                <c:pt idx="2792">
                  <c:v>45.66</c:v>
                </c:pt>
                <c:pt idx="2793">
                  <c:v>45.65</c:v>
                </c:pt>
                <c:pt idx="2794">
                  <c:v>45.64</c:v>
                </c:pt>
                <c:pt idx="2795">
                  <c:v>45.63</c:v>
                </c:pt>
                <c:pt idx="2796">
                  <c:v>45.62</c:v>
                </c:pt>
                <c:pt idx="2797">
                  <c:v>45.61</c:v>
                </c:pt>
                <c:pt idx="2798">
                  <c:v>45.59</c:v>
                </c:pt>
                <c:pt idx="2799">
                  <c:v>45.57</c:v>
                </c:pt>
                <c:pt idx="2800">
                  <c:v>45.56</c:v>
                </c:pt>
                <c:pt idx="2801">
                  <c:v>45.55</c:v>
                </c:pt>
                <c:pt idx="2802">
                  <c:v>45.54</c:v>
                </c:pt>
                <c:pt idx="2803">
                  <c:v>45.54</c:v>
                </c:pt>
                <c:pt idx="2804">
                  <c:v>45.53</c:v>
                </c:pt>
                <c:pt idx="2805">
                  <c:v>45.53</c:v>
                </c:pt>
                <c:pt idx="2806">
                  <c:v>45.53</c:v>
                </c:pt>
                <c:pt idx="2807">
                  <c:v>45.53</c:v>
                </c:pt>
                <c:pt idx="2808">
                  <c:v>45.51</c:v>
                </c:pt>
                <c:pt idx="2809">
                  <c:v>45.5</c:v>
                </c:pt>
                <c:pt idx="2810">
                  <c:v>45.48</c:v>
                </c:pt>
                <c:pt idx="2811">
                  <c:v>45.47</c:v>
                </c:pt>
                <c:pt idx="2812">
                  <c:v>45.45</c:v>
                </c:pt>
                <c:pt idx="2813">
                  <c:v>45.44</c:v>
                </c:pt>
                <c:pt idx="2814">
                  <c:v>45.42</c:v>
                </c:pt>
                <c:pt idx="2815">
                  <c:v>45.4</c:v>
                </c:pt>
                <c:pt idx="2816">
                  <c:v>45.38</c:v>
                </c:pt>
                <c:pt idx="2817">
                  <c:v>45.36</c:v>
                </c:pt>
                <c:pt idx="2818">
                  <c:v>45.35</c:v>
                </c:pt>
                <c:pt idx="2819">
                  <c:v>45.33</c:v>
                </c:pt>
                <c:pt idx="2820">
                  <c:v>45.32</c:v>
                </c:pt>
                <c:pt idx="2821">
                  <c:v>45.3</c:v>
                </c:pt>
                <c:pt idx="2822">
                  <c:v>45.29</c:v>
                </c:pt>
                <c:pt idx="2823">
                  <c:v>45.27</c:v>
                </c:pt>
                <c:pt idx="2824">
                  <c:v>45.26</c:v>
                </c:pt>
                <c:pt idx="2825">
                  <c:v>45.24</c:v>
                </c:pt>
                <c:pt idx="2826">
                  <c:v>45.22</c:v>
                </c:pt>
                <c:pt idx="2827">
                  <c:v>45.21</c:v>
                </c:pt>
                <c:pt idx="2828">
                  <c:v>45.18</c:v>
                </c:pt>
                <c:pt idx="2829">
                  <c:v>45.17</c:v>
                </c:pt>
                <c:pt idx="2830">
                  <c:v>45.15</c:v>
                </c:pt>
                <c:pt idx="2831">
                  <c:v>45.13</c:v>
                </c:pt>
                <c:pt idx="2832">
                  <c:v>45.12</c:v>
                </c:pt>
                <c:pt idx="2833">
                  <c:v>45.1</c:v>
                </c:pt>
                <c:pt idx="2834">
                  <c:v>45.09</c:v>
                </c:pt>
                <c:pt idx="2835">
                  <c:v>45.08</c:v>
                </c:pt>
                <c:pt idx="2836">
                  <c:v>45.07</c:v>
                </c:pt>
                <c:pt idx="2837">
                  <c:v>45.07</c:v>
                </c:pt>
                <c:pt idx="2838">
                  <c:v>45.06</c:v>
                </c:pt>
                <c:pt idx="2839">
                  <c:v>45.05</c:v>
                </c:pt>
                <c:pt idx="2840">
                  <c:v>45.05</c:v>
                </c:pt>
                <c:pt idx="2841">
                  <c:v>45.04</c:v>
                </c:pt>
                <c:pt idx="2842">
                  <c:v>45.03</c:v>
                </c:pt>
                <c:pt idx="2843">
                  <c:v>45.02</c:v>
                </c:pt>
                <c:pt idx="2844">
                  <c:v>45.01</c:v>
                </c:pt>
                <c:pt idx="2845">
                  <c:v>45</c:v>
                </c:pt>
                <c:pt idx="2846">
                  <c:v>44.99</c:v>
                </c:pt>
                <c:pt idx="2847">
                  <c:v>44.98</c:v>
                </c:pt>
                <c:pt idx="2848">
                  <c:v>44.97</c:v>
                </c:pt>
                <c:pt idx="2849">
                  <c:v>44.96</c:v>
                </c:pt>
                <c:pt idx="2850">
                  <c:v>44.94</c:v>
                </c:pt>
                <c:pt idx="2851">
                  <c:v>44.92</c:v>
                </c:pt>
                <c:pt idx="2852">
                  <c:v>44.9</c:v>
                </c:pt>
                <c:pt idx="2853">
                  <c:v>44.88</c:v>
                </c:pt>
                <c:pt idx="2854">
                  <c:v>44.86</c:v>
                </c:pt>
                <c:pt idx="2855">
                  <c:v>44.84</c:v>
                </c:pt>
                <c:pt idx="2856">
                  <c:v>44.82</c:v>
                </c:pt>
                <c:pt idx="2857">
                  <c:v>44.81</c:v>
                </c:pt>
                <c:pt idx="2858">
                  <c:v>44.78</c:v>
                </c:pt>
                <c:pt idx="2859">
                  <c:v>44.77</c:v>
                </c:pt>
                <c:pt idx="2860">
                  <c:v>44.75</c:v>
                </c:pt>
                <c:pt idx="2861">
                  <c:v>44.74</c:v>
                </c:pt>
                <c:pt idx="2862">
                  <c:v>44.73</c:v>
                </c:pt>
                <c:pt idx="2863">
                  <c:v>44.72</c:v>
                </c:pt>
                <c:pt idx="2864">
                  <c:v>44.71</c:v>
                </c:pt>
                <c:pt idx="2865">
                  <c:v>44.7</c:v>
                </c:pt>
                <c:pt idx="2866">
                  <c:v>44.69</c:v>
                </c:pt>
                <c:pt idx="2867">
                  <c:v>44.68</c:v>
                </c:pt>
                <c:pt idx="2868">
                  <c:v>44.66</c:v>
                </c:pt>
                <c:pt idx="2869">
                  <c:v>44.65</c:v>
                </c:pt>
                <c:pt idx="2870">
                  <c:v>44.63</c:v>
                </c:pt>
                <c:pt idx="2871">
                  <c:v>44.62</c:v>
                </c:pt>
                <c:pt idx="2872">
                  <c:v>44.6</c:v>
                </c:pt>
                <c:pt idx="2873">
                  <c:v>44.6</c:v>
                </c:pt>
                <c:pt idx="2874">
                  <c:v>44.59</c:v>
                </c:pt>
                <c:pt idx="2875">
                  <c:v>44.59</c:v>
                </c:pt>
                <c:pt idx="2876">
                  <c:v>44.58</c:v>
                </c:pt>
                <c:pt idx="2877">
                  <c:v>44.58</c:v>
                </c:pt>
                <c:pt idx="2878">
                  <c:v>44.58</c:v>
                </c:pt>
                <c:pt idx="2879">
                  <c:v>44.58</c:v>
                </c:pt>
                <c:pt idx="2880">
                  <c:v>44.58</c:v>
                </c:pt>
                <c:pt idx="2881">
                  <c:v>44.58</c:v>
                </c:pt>
                <c:pt idx="2882">
                  <c:v>44.58</c:v>
                </c:pt>
                <c:pt idx="2883">
                  <c:v>44.58</c:v>
                </c:pt>
                <c:pt idx="2884">
                  <c:v>44.58</c:v>
                </c:pt>
                <c:pt idx="2885">
                  <c:v>44.58</c:v>
                </c:pt>
                <c:pt idx="2886">
                  <c:v>44.58</c:v>
                </c:pt>
                <c:pt idx="2887">
                  <c:v>44.57</c:v>
                </c:pt>
                <c:pt idx="2888">
                  <c:v>44.56</c:v>
                </c:pt>
                <c:pt idx="2889">
                  <c:v>44.55</c:v>
                </c:pt>
                <c:pt idx="2890">
                  <c:v>44.54</c:v>
                </c:pt>
                <c:pt idx="2891">
                  <c:v>44.53</c:v>
                </c:pt>
                <c:pt idx="2892">
                  <c:v>44.51</c:v>
                </c:pt>
                <c:pt idx="2893">
                  <c:v>44.5</c:v>
                </c:pt>
                <c:pt idx="2894">
                  <c:v>44.49</c:v>
                </c:pt>
                <c:pt idx="2895">
                  <c:v>44.48</c:v>
                </c:pt>
                <c:pt idx="2896">
                  <c:v>44.46</c:v>
                </c:pt>
                <c:pt idx="2897">
                  <c:v>44.45</c:v>
                </c:pt>
                <c:pt idx="2898">
                  <c:v>44.44</c:v>
                </c:pt>
                <c:pt idx="2899">
                  <c:v>44.42</c:v>
                </c:pt>
                <c:pt idx="2900">
                  <c:v>44.41</c:v>
                </c:pt>
                <c:pt idx="2901">
                  <c:v>44.4</c:v>
                </c:pt>
                <c:pt idx="2902">
                  <c:v>44.38</c:v>
                </c:pt>
                <c:pt idx="2903">
                  <c:v>44.38</c:v>
                </c:pt>
                <c:pt idx="2904">
                  <c:v>44.36</c:v>
                </c:pt>
                <c:pt idx="2905">
                  <c:v>44.36</c:v>
                </c:pt>
                <c:pt idx="2906">
                  <c:v>44.35</c:v>
                </c:pt>
                <c:pt idx="2907">
                  <c:v>44.34</c:v>
                </c:pt>
                <c:pt idx="2908">
                  <c:v>44.33</c:v>
                </c:pt>
                <c:pt idx="2909">
                  <c:v>44.32</c:v>
                </c:pt>
                <c:pt idx="2910">
                  <c:v>44.31</c:v>
                </c:pt>
                <c:pt idx="2911">
                  <c:v>44.3</c:v>
                </c:pt>
                <c:pt idx="2912">
                  <c:v>44.29</c:v>
                </c:pt>
                <c:pt idx="2913">
                  <c:v>44.28</c:v>
                </c:pt>
                <c:pt idx="2914">
                  <c:v>44.27</c:v>
                </c:pt>
                <c:pt idx="2915">
                  <c:v>44.27</c:v>
                </c:pt>
                <c:pt idx="2916">
                  <c:v>44.26</c:v>
                </c:pt>
                <c:pt idx="2917">
                  <c:v>44.25</c:v>
                </c:pt>
                <c:pt idx="2918">
                  <c:v>44.24</c:v>
                </c:pt>
                <c:pt idx="2919">
                  <c:v>44.23</c:v>
                </c:pt>
                <c:pt idx="2920">
                  <c:v>44.22</c:v>
                </c:pt>
                <c:pt idx="2921">
                  <c:v>44.22</c:v>
                </c:pt>
                <c:pt idx="2922">
                  <c:v>44.2</c:v>
                </c:pt>
                <c:pt idx="2923">
                  <c:v>44.19</c:v>
                </c:pt>
                <c:pt idx="2924">
                  <c:v>44.18</c:v>
                </c:pt>
                <c:pt idx="2925">
                  <c:v>44.18</c:v>
                </c:pt>
                <c:pt idx="2926">
                  <c:v>44.17</c:v>
                </c:pt>
                <c:pt idx="2927">
                  <c:v>44.17</c:v>
                </c:pt>
                <c:pt idx="2928">
                  <c:v>44.17</c:v>
                </c:pt>
                <c:pt idx="2929">
                  <c:v>44.17</c:v>
                </c:pt>
                <c:pt idx="2930">
                  <c:v>44.17</c:v>
                </c:pt>
                <c:pt idx="2931">
                  <c:v>44.18</c:v>
                </c:pt>
                <c:pt idx="2932">
                  <c:v>44.19</c:v>
                </c:pt>
                <c:pt idx="2933">
                  <c:v>44.22</c:v>
                </c:pt>
                <c:pt idx="2934">
                  <c:v>44.25</c:v>
                </c:pt>
                <c:pt idx="2935">
                  <c:v>44.29</c:v>
                </c:pt>
                <c:pt idx="2936">
                  <c:v>44.33</c:v>
                </c:pt>
                <c:pt idx="2937">
                  <c:v>44.37</c:v>
                </c:pt>
                <c:pt idx="2938">
                  <c:v>44.42</c:v>
                </c:pt>
                <c:pt idx="2939">
                  <c:v>44.46</c:v>
                </c:pt>
                <c:pt idx="2940">
                  <c:v>44.51</c:v>
                </c:pt>
                <c:pt idx="2941">
                  <c:v>44.54</c:v>
                </c:pt>
                <c:pt idx="2942">
                  <c:v>44.57</c:v>
                </c:pt>
                <c:pt idx="2943">
                  <c:v>44.58</c:v>
                </c:pt>
                <c:pt idx="2944">
                  <c:v>44.6</c:v>
                </c:pt>
                <c:pt idx="2945">
                  <c:v>44.62</c:v>
                </c:pt>
                <c:pt idx="2946">
                  <c:v>44.65</c:v>
                </c:pt>
                <c:pt idx="2947">
                  <c:v>44.68</c:v>
                </c:pt>
                <c:pt idx="2948">
                  <c:v>44.73</c:v>
                </c:pt>
                <c:pt idx="2949">
                  <c:v>44.78</c:v>
                </c:pt>
                <c:pt idx="2950">
                  <c:v>44.83</c:v>
                </c:pt>
                <c:pt idx="2951">
                  <c:v>44.88</c:v>
                </c:pt>
                <c:pt idx="2952">
                  <c:v>44.94</c:v>
                </c:pt>
                <c:pt idx="2953">
                  <c:v>44.99</c:v>
                </c:pt>
                <c:pt idx="2954">
                  <c:v>45.05</c:v>
                </c:pt>
                <c:pt idx="2955">
                  <c:v>45.11</c:v>
                </c:pt>
                <c:pt idx="2956">
                  <c:v>45.17</c:v>
                </c:pt>
                <c:pt idx="2957">
                  <c:v>45.24</c:v>
                </c:pt>
                <c:pt idx="2958">
                  <c:v>45.32</c:v>
                </c:pt>
                <c:pt idx="2959">
                  <c:v>45.39</c:v>
                </c:pt>
                <c:pt idx="2960">
                  <c:v>45.45</c:v>
                </c:pt>
                <c:pt idx="2961">
                  <c:v>45.5</c:v>
                </c:pt>
                <c:pt idx="2962">
                  <c:v>45.56</c:v>
                </c:pt>
                <c:pt idx="2963">
                  <c:v>45.6</c:v>
                </c:pt>
                <c:pt idx="2964">
                  <c:v>45.65</c:v>
                </c:pt>
                <c:pt idx="2965">
                  <c:v>45.71</c:v>
                </c:pt>
                <c:pt idx="2966">
                  <c:v>45.77</c:v>
                </c:pt>
                <c:pt idx="2967">
                  <c:v>45.83</c:v>
                </c:pt>
                <c:pt idx="2968">
                  <c:v>45.87</c:v>
                </c:pt>
                <c:pt idx="2969">
                  <c:v>45.91</c:v>
                </c:pt>
                <c:pt idx="2970">
                  <c:v>45.95</c:v>
                </c:pt>
                <c:pt idx="2971">
                  <c:v>45.99</c:v>
                </c:pt>
                <c:pt idx="2972">
                  <c:v>46.04</c:v>
                </c:pt>
                <c:pt idx="2973">
                  <c:v>46.1</c:v>
                </c:pt>
                <c:pt idx="2974">
                  <c:v>46.15</c:v>
                </c:pt>
                <c:pt idx="2975">
                  <c:v>46.2</c:v>
                </c:pt>
                <c:pt idx="2976">
                  <c:v>46.24</c:v>
                </c:pt>
                <c:pt idx="2977">
                  <c:v>46.27</c:v>
                </c:pt>
                <c:pt idx="2978">
                  <c:v>46.29</c:v>
                </c:pt>
                <c:pt idx="2979">
                  <c:v>46.31</c:v>
                </c:pt>
                <c:pt idx="2980">
                  <c:v>46.33</c:v>
                </c:pt>
                <c:pt idx="2981">
                  <c:v>46.35</c:v>
                </c:pt>
                <c:pt idx="2982">
                  <c:v>46.37</c:v>
                </c:pt>
                <c:pt idx="2983">
                  <c:v>46.38</c:v>
                </c:pt>
                <c:pt idx="2984">
                  <c:v>46.38</c:v>
                </c:pt>
                <c:pt idx="2985">
                  <c:v>46.38</c:v>
                </c:pt>
                <c:pt idx="2986">
                  <c:v>46.38</c:v>
                </c:pt>
                <c:pt idx="2987">
                  <c:v>46.38</c:v>
                </c:pt>
                <c:pt idx="2988">
                  <c:v>46.38</c:v>
                </c:pt>
                <c:pt idx="2989">
                  <c:v>46.38</c:v>
                </c:pt>
                <c:pt idx="2990">
                  <c:v>46.38</c:v>
                </c:pt>
                <c:pt idx="2991">
                  <c:v>46.38</c:v>
                </c:pt>
                <c:pt idx="2992">
                  <c:v>46.38</c:v>
                </c:pt>
                <c:pt idx="2993">
                  <c:v>46.38</c:v>
                </c:pt>
                <c:pt idx="2994">
                  <c:v>46.38</c:v>
                </c:pt>
                <c:pt idx="2995">
                  <c:v>46.38</c:v>
                </c:pt>
                <c:pt idx="2996">
                  <c:v>46.38</c:v>
                </c:pt>
                <c:pt idx="2997">
                  <c:v>46.38</c:v>
                </c:pt>
                <c:pt idx="2998">
                  <c:v>46.38</c:v>
                </c:pt>
                <c:pt idx="2999">
                  <c:v>46.38</c:v>
                </c:pt>
                <c:pt idx="3000">
                  <c:v>46.38</c:v>
                </c:pt>
                <c:pt idx="3001">
                  <c:v>46.38</c:v>
                </c:pt>
                <c:pt idx="3002">
                  <c:v>46.38</c:v>
                </c:pt>
                <c:pt idx="3003">
                  <c:v>46.38</c:v>
                </c:pt>
                <c:pt idx="3004">
                  <c:v>46.38</c:v>
                </c:pt>
                <c:pt idx="3005">
                  <c:v>46.38</c:v>
                </c:pt>
                <c:pt idx="3006">
                  <c:v>46.38</c:v>
                </c:pt>
                <c:pt idx="3007">
                  <c:v>46.38</c:v>
                </c:pt>
                <c:pt idx="3008">
                  <c:v>46.38</c:v>
                </c:pt>
                <c:pt idx="3009">
                  <c:v>46.38</c:v>
                </c:pt>
                <c:pt idx="3010">
                  <c:v>46.38</c:v>
                </c:pt>
                <c:pt idx="3011">
                  <c:v>46.38</c:v>
                </c:pt>
                <c:pt idx="3012">
                  <c:v>46.38</c:v>
                </c:pt>
                <c:pt idx="3013">
                  <c:v>46.38</c:v>
                </c:pt>
                <c:pt idx="3014">
                  <c:v>46.37</c:v>
                </c:pt>
                <c:pt idx="3015">
                  <c:v>46.37</c:v>
                </c:pt>
                <c:pt idx="3016">
                  <c:v>46.36</c:v>
                </c:pt>
                <c:pt idx="3017">
                  <c:v>46.35</c:v>
                </c:pt>
                <c:pt idx="3018">
                  <c:v>46.34</c:v>
                </c:pt>
                <c:pt idx="3019">
                  <c:v>46.34</c:v>
                </c:pt>
                <c:pt idx="3020">
                  <c:v>46.32</c:v>
                </c:pt>
                <c:pt idx="3021">
                  <c:v>46.31</c:v>
                </c:pt>
                <c:pt idx="3022">
                  <c:v>46.3</c:v>
                </c:pt>
                <c:pt idx="3023">
                  <c:v>46.29</c:v>
                </c:pt>
                <c:pt idx="3024">
                  <c:v>46.28</c:v>
                </c:pt>
                <c:pt idx="3025">
                  <c:v>46.26</c:v>
                </c:pt>
                <c:pt idx="3026">
                  <c:v>46.26</c:v>
                </c:pt>
                <c:pt idx="3027">
                  <c:v>46.24</c:v>
                </c:pt>
                <c:pt idx="3028">
                  <c:v>46.22</c:v>
                </c:pt>
                <c:pt idx="3029">
                  <c:v>46.21</c:v>
                </c:pt>
                <c:pt idx="3030">
                  <c:v>46.19</c:v>
                </c:pt>
                <c:pt idx="3031">
                  <c:v>46.17</c:v>
                </c:pt>
                <c:pt idx="3032">
                  <c:v>46.15</c:v>
                </c:pt>
                <c:pt idx="3033">
                  <c:v>46.13</c:v>
                </c:pt>
                <c:pt idx="3034">
                  <c:v>46.1</c:v>
                </c:pt>
                <c:pt idx="3035">
                  <c:v>46.08</c:v>
                </c:pt>
                <c:pt idx="3036">
                  <c:v>46.06</c:v>
                </c:pt>
                <c:pt idx="3037">
                  <c:v>46.04</c:v>
                </c:pt>
                <c:pt idx="3038">
                  <c:v>46.01</c:v>
                </c:pt>
                <c:pt idx="3039">
                  <c:v>45.99</c:v>
                </c:pt>
                <c:pt idx="3040">
                  <c:v>45.97</c:v>
                </c:pt>
                <c:pt idx="3041">
                  <c:v>45.95</c:v>
                </c:pt>
                <c:pt idx="3042">
                  <c:v>45.94</c:v>
                </c:pt>
                <c:pt idx="3043">
                  <c:v>45.93</c:v>
                </c:pt>
                <c:pt idx="3044">
                  <c:v>45.93</c:v>
                </c:pt>
                <c:pt idx="3045">
                  <c:v>45.92</c:v>
                </c:pt>
                <c:pt idx="3046">
                  <c:v>45.91</c:v>
                </c:pt>
                <c:pt idx="3047">
                  <c:v>45.9</c:v>
                </c:pt>
                <c:pt idx="3048">
                  <c:v>45.9</c:v>
                </c:pt>
                <c:pt idx="3049">
                  <c:v>45.89</c:v>
                </c:pt>
                <c:pt idx="3050">
                  <c:v>45.89</c:v>
                </c:pt>
                <c:pt idx="3051">
                  <c:v>45.87</c:v>
                </c:pt>
                <c:pt idx="3052">
                  <c:v>45.86</c:v>
                </c:pt>
                <c:pt idx="3053">
                  <c:v>45.84</c:v>
                </c:pt>
                <c:pt idx="3054">
                  <c:v>45.82</c:v>
                </c:pt>
                <c:pt idx="3055">
                  <c:v>45.8</c:v>
                </c:pt>
                <c:pt idx="3056">
                  <c:v>45.78</c:v>
                </c:pt>
                <c:pt idx="3057">
                  <c:v>45.76</c:v>
                </c:pt>
                <c:pt idx="3058">
                  <c:v>45.74</c:v>
                </c:pt>
                <c:pt idx="3059">
                  <c:v>45.72</c:v>
                </c:pt>
                <c:pt idx="3060">
                  <c:v>45.7</c:v>
                </c:pt>
                <c:pt idx="3061">
                  <c:v>45.69</c:v>
                </c:pt>
                <c:pt idx="3062">
                  <c:v>45.68</c:v>
                </c:pt>
                <c:pt idx="3063">
                  <c:v>45.67</c:v>
                </c:pt>
                <c:pt idx="3064">
                  <c:v>45.65</c:v>
                </c:pt>
                <c:pt idx="3065">
                  <c:v>45.63</c:v>
                </c:pt>
                <c:pt idx="3066">
                  <c:v>45.62</c:v>
                </c:pt>
                <c:pt idx="3067">
                  <c:v>45.61</c:v>
                </c:pt>
                <c:pt idx="3068">
                  <c:v>45.6</c:v>
                </c:pt>
                <c:pt idx="3069">
                  <c:v>45.58</c:v>
                </c:pt>
                <c:pt idx="3070">
                  <c:v>45.57</c:v>
                </c:pt>
                <c:pt idx="3071">
                  <c:v>45.56</c:v>
                </c:pt>
                <c:pt idx="3072">
                  <c:v>45.55</c:v>
                </c:pt>
                <c:pt idx="3073">
                  <c:v>45.54</c:v>
                </c:pt>
                <c:pt idx="3074">
                  <c:v>45.54</c:v>
                </c:pt>
                <c:pt idx="3075">
                  <c:v>45.54</c:v>
                </c:pt>
                <c:pt idx="3076">
                  <c:v>45.53</c:v>
                </c:pt>
                <c:pt idx="3077">
                  <c:v>45.53</c:v>
                </c:pt>
                <c:pt idx="3078">
                  <c:v>45.52</c:v>
                </c:pt>
                <c:pt idx="3079">
                  <c:v>45.52</c:v>
                </c:pt>
                <c:pt idx="3080">
                  <c:v>45.51</c:v>
                </c:pt>
                <c:pt idx="3081">
                  <c:v>45.5</c:v>
                </c:pt>
                <c:pt idx="3082">
                  <c:v>45.48</c:v>
                </c:pt>
                <c:pt idx="3083">
                  <c:v>45.47</c:v>
                </c:pt>
                <c:pt idx="3084">
                  <c:v>45.45</c:v>
                </c:pt>
                <c:pt idx="3085">
                  <c:v>45.42</c:v>
                </c:pt>
                <c:pt idx="3086">
                  <c:v>45.41</c:v>
                </c:pt>
                <c:pt idx="3087">
                  <c:v>45.39</c:v>
                </c:pt>
                <c:pt idx="3088">
                  <c:v>45.37</c:v>
                </c:pt>
                <c:pt idx="3089">
                  <c:v>45.35</c:v>
                </c:pt>
                <c:pt idx="3090">
                  <c:v>45.34</c:v>
                </c:pt>
                <c:pt idx="3091">
                  <c:v>45.32</c:v>
                </c:pt>
                <c:pt idx="3092">
                  <c:v>45.31</c:v>
                </c:pt>
                <c:pt idx="3093">
                  <c:v>45.3</c:v>
                </c:pt>
                <c:pt idx="3094">
                  <c:v>45.29</c:v>
                </c:pt>
                <c:pt idx="3095">
                  <c:v>45.28</c:v>
                </c:pt>
                <c:pt idx="3096">
                  <c:v>45.27</c:v>
                </c:pt>
                <c:pt idx="3097">
                  <c:v>45.26</c:v>
                </c:pt>
                <c:pt idx="3098">
                  <c:v>45.24</c:v>
                </c:pt>
                <c:pt idx="3099">
                  <c:v>45.23</c:v>
                </c:pt>
                <c:pt idx="3100">
                  <c:v>45.21</c:v>
                </c:pt>
                <c:pt idx="3101">
                  <c:v>45.19</c:v>
                </c:pt>
                <c:pt idx="3102">
                  <c:v>45.17</c:v>
                </c:pt>
                <c:pt idx="3103">
                  <c:v>45.15</c:v>
                </c:pt>
                <c:pt idx="3104">
                  <c:v>45.13</c:v>
                </c:pt>
                <c:pt idx="3105">
                  <c:v>45.11</c:v>
                </c:pt>
                <c:pt idx="3106">
                  <c:v>45.1</c:v>
                </c:pt>
                <c:pt idx="3107">
                  <c:v>45.08</c:v>
                </c:pt>
                <c:pt idx="3108">
                  <c:v>45.07</c:v>
                </c:pt>
                <c:pt idx="3109">
                  <c:v>45.07</c:v>
                </c:pt>
                <c:pt idx="3110">
                  <c:v>45.06</c:v>
                </c:pt>
                <c:pt idx="3111">
                  <c:v>45.06</c:v>
                </c:pt>
                <c:pt idx="3112">
                  <c:v>45.05</c:v>
                </c:pt>
                <c:pt idx="3113">
                  <c:v>45.05</c:v>
                </c:pt>
                <c:pt idx="3114">
                  <c:v>45.04</c:v>
                </c:pt>
                <c:pt idx="3115">
                  <c:v>45.03</c:v>
                </c:pt>
                <c:pt idx="3116">
                  <c:v>45.02</c:v>
                </c:pt>
                <c:pt idx="3117">
                  <c:v>45.02</c:v>
                </c:pt>
                <c:pt idx="3118">
                  <c:v>45.01</c:v>
                </c:pt>
                <c:pt idx="3119">
                  <c:v>45</c:v>
                </c:pt>
                <c:pt idx="3120">
                  <c:v>44.99</c:v>
                </c:pt>
                <c:pt idx="3121">
                  <c:v>44.98</c:v>
                </c:pt>
                <c:pt idx="3122">
                  <c:v>44.97</c:v>
                </c:pt>
                <c:pt idx="3123">
                  <c:v>44.96</c:v>
                </c:pt>
                <c:pt idx="3124">
                  <c:v>44.95</c:v>
                </c:pt>
                <c:pt idx="3125">
                  <c:v>44.94</c:v>
                </c:pt>
                <c:pt idx="3126">
                  <c:v>44.92</c:v>
                </c:pt>
                <c:pt idx="3127">
                  <c:v>44.9</c:v>
                </c:pt>
                <c:pt idx="3128">
                  <c:v>44.88</c:v>
                </c:pt>
                <c:pt idx="3129">
                  <c:v>44.86</c:v>
                </c:pt>
                <c:pt idx="3130">
                  <c:v>44.85</c:v>
                </c:pt>
                <c:pt idx="3131">
                  <c:v>44.84</c:v>
                </c:pt>
                <c:pt idx="3132">
                  <c:v>44.82</c:v>
                </c:pt>
                <c:pt idx="3133">
                  <c:v>44.81</c:v>
                </c:pt>
                <c:pt idx="3134">
                  <c:v>44.78</c:v>
                </c:pt>
                <c:pt idx="3135">
                  <c:v>44.77</c:v>
                </c:pt>
                <c:pt idx="3136">
                  <c:v>44.75</c:v>
                </c:pt>
                <c:pt idx="3137">
                  <c:v>44.74</c:v>
                </c:pt>
                <c:pt idx="3138">
                  <c:v>44.73</c:v>
                </c:pt>
                <c:pt idx="3139">
                  <c:v>44.72</c:v>
                </c:pt>
                <c:pt idx="3140">
                  <c:v>44.7</c:v>
                </c:pt>
                <c:pt idx="3141">
                  <c:v>44.68</c:v>
                </c:pt>
                <c:pt idx="3142">
                  <c:v>44.65</c:v>
                </c:pt>
                <c:pt idx="3143">
                  <c:v>44.64</c:v>
                </c:pt>
                <c:pt idx="3144">
                  <c:v>44.62</c:v>
                </c:pt>
                <c:pt idx="3145">
                  <c:v>44.61</c:v>
                </c:pt>
                <c:pt idx="3146">
                  <c:v>44.6</c:v>
                </c:pt>
                <c:pt idx="3147">
                  <c:v>44.6</c:v>
                </c:pt>
                <c:pt idx="3148">
                  <c:v>44.6</c:v>
                </c:pt>
                <c:pt idx="3149">
                  <c:v>44.59</c:v>
                </c:pt>
                <c:pt idx="3150">
                  <c:v>44.59</c:v>
                </c:pt>
                <c:pt idx="3151">
                  <c:v>44.58</c:v>
                </c:pt>
                <c:pt idx="3152">
                  <c:v>44.58</c:v>
                </c:pt>
                <c:pt idx="3153">
                  <c:v>44.58</c:v>
                </c:pt>
                <c:pt idx="3154">
                  <c:v>44.58</c:v>
                </c:pt>
                <c:pt idx="3155">
                  <c:v>44.58</c:v>
                </c:pt>
                <c:pt idx="3156">
                  <c:v>44.58</c:v>
                </c:pt>
                <c:pt idx="3157">
                  <c:v>44.58</c:v>
                </c:pt>
                <c:pt idx="3158">
                  <c:v>44.58</c:v>
                </c:pt>
                <c:pt idx="3159">
                  <c:v>44.57</c:v>
                </c:pt>
                <c:pt idx="3160">
                  <c:v>44.57</c:v>
                </c:pt>
                <c:pt idx="3161">
                  <c:v>44.56</c:v>
                </c:pt>
                <c:pt idx="3162">
                  <c:v>44.55</c:v>
                </c:pt>
                <c:pt idx="3163">
                  <c:v>44.55</c:v>
                </c:pt>
                <c:pt idx="3164">
                  <c:v>44.54</c:v>
                </c:pt>
                <c:pt idx="3165">
                  <c:v>44.53</c:v>
                </c:pt>
                <c:pt idx="3166">
                  <c:v>44.52</c:v>
                </c:pt>
                <c:pt idx="3167">
                  <c:v>44.51</c:v>
                </c:pt>
                <c:pt idx="3168">
                  <c:v>44.5</c:v>
                </c:pt>
                <c:pt idx="3169">
                  <c:v>44.5</c:v>
                </c:pt>
                <c:pt idx="3170">
                  <c:v>44.49</c:v>
                </c:pt>
                <c:pt idx="3171">
                  <c:v>44.48</c:v>
                </c:pt>
                <c:pt idx="3172">
                  <c:v>44.46</c:v>
                </c:pt>
                <c:pt idx="3173">
                  <c:v>44.45</c:v>
                </c:pt>
                <c:pt idx="3174">
                  <c:v>44.44</c:v>
                </c:pt>
                <c:pt idx="3175">
                  <c:v>44.42</c:v>
                </c:pt>
                <c:pt idx="3176">
                  <c:v>44.41</c:v>
                </c:pt>
                <c:pt idx="3177">
                  <c:v>44.4</c:v>
                </c:pt>
                <c:pt idx="3178">
                  <c:v>44.39</c:v>
                </c:pt>
                <c:pt idx="3179">
                  <c:v>44.38</c:v>
                </c:pt>
                <c:pt idx="3180">
                  <c:v>44.37</c:v>
                </c:pt>
                <c:pt idx="3181">
                  <c:v>44.36</c:v>
                </c:pt>
                <c:pt idx="3182">
                  <c:v>44.36</c:v>
                </c:pt>
                <c:pt idx="3183">
                  <c:v>44.35</c:v>
                </c:pt>
                <c:pt idx="3184">
                  <c:v>44.35</c:v>
                </c:pt>
                <c:pt idx="3185">
                  <c:v>44.34</c:v>
                </c:pt>
                <c:pt idx="3186">
                  <c:v>44.34</c:v>
                </c:pt>
                <c:pt idx="3187">
                  <c:v>44.34</c:v>
                </c:pt>
                <c:pt idx="3188">
                  <c:v>44.33</c:v>
                </c:pt>
                <c:pt idx="3189">
                  <c:v>44.33</c:v>
                </c:pt>
                <c:pt idx="3190">
                  <c:v>44.33</c:v>
                </c:pt>
                <c:pt idx="3191">
                  <c:v>44.33</c:v>
                </c:pt>
                <c:pt idx="3192">
                  <c:v>44.33</c:v>
                </c:pt>
                <c:pt idx="3193">
                  <c:v>44.33</c:v>
                </c:pt>
                <c:pt idx="3194">
                  <c:v>44.33</c:v>
                </c:pt>
                <c:pt idx="3195">
                  <c:v>44.33</c:v>
                </c:pt>
                <c:pt idx="3196">
                  <c:v>44.33</c:v>
                </c:pt>
                <c:pt idx="3197">
                  <c:v>44.33</c:v>
                </c:pt>
                <c:pt idx="3198">
                  <c:v>44.33</c:v>
                </c:pt>
                <c:pt idx="3199">
                  <c:v>44.33</c:v>
                </c:pt>
                <c:pt idx="3200">
                  <c:v>44.32</c:v>
                </c:pt>
                <c:pt idx="3201">
                  <c:v>44.32</c:v>
                </c:pt>
                <c:pt idx="3202">
                  <c:v>44.32</c:v>
                </c:pt>
                <c:pt idx="3203">
                  <c:v>44.32</c:v>
                </c:pt>
                <c:pt idx="3204">
                  <c:v>44.32</c:v>
                </c:pt>
                <c:pt idx="3205">
                  <c:v>44.32</c:v>
                </c:pt>
                <c:pt idx="3206">
                  <c:v>44.33</c:v>
                </c:pt>
                <c:pt idx="3207">
                  <c:v>44.34</c:v>
                </c:pt>
                <c:pt idx="3208">
                  <c:v>44.35</c:v>
                </c:pt>
                <c:pt idx="3209">
                  <c:v>44.38</c:v>
                </c:pt>
                <c:pt idx="3210">
                  <c:v>44.4</c:v>
                </c:pt>
                <c:pt idx="3211">
                  <c:v>44.43</c:v>
                </c:pt>
                <c:pt idx="3212">
                  <c:v>44.47</c:v>
                </c:pt>
                <c:pt idx="3213">
                  <c:v>44.5</c:v>
                </c:pt>
                <c:pt idx="3214">
                  <c:v>44.53</c:v>
                </c:pt>
                <c:pt idx="3215">
                  <c:v>44.56</c:v>
                </c:pt>
                <c:pt idx="3216">
                  <c:v>44.57</c:v>
                </c:pt>
                <c:pt idx="3217">
                  <c:v>44.58</c:v>
                </c:pt>
                <c:pt idx="3218">
                  <c:v>44.59</c:v>
                </c:pt>
                <c:pt idx="3219">
                  <c:v>44.6</c:v>
                </c:pt>
                <c:pt idx="3220">
                  <c:v>44.62</c:v>
                </c:pt>
                <c:pt idx="3221">
                  <c:v>44.64</c:v>
                </c:pt>
                <c:pt idx="3222">
                  <c:v>44.67</c:v>
                </c:pt>
                <c:pt idx="3223">
                  <c:v>44.7</c:v>
                </c:pt>
                <c:pt idx="3224">
                  <c:v>44.73</c:v>
                </c:pt>
                <c:pt idx="3225">
                  <c:v>44.76</c:v>
                </c:pt>
                <c:pt idx="3226">
                  <c:v>44.81</c:v>
                </c:pt>
                <c:pt idx="3227">
                  <c:v>44.86</c:v>
                </c:pt>
                <c:pt idx="3228">
                  <c:v>44.91</c:v>
                </c:pt>
                <c:pt idx="3229">
                  <c:v>44.96</c:v>
                </c:pt>
                <c:pt idx="3230">
                  <c:v>45</c:v>
                </c:pt>
                <c:pt idx="3231">
                  <c:v>45.03</c:v>
                </c:pt>
                <c:pt idx="3232">
                  <c:v>45.06</c:v>
                </c:pt>
                <c:pt idx="3233">
                  <c:v>45.1</c:v>
                </c:pt>
                <c:pt idx="3234">
                  <c:v>45.13</c:v>
                </c:pt>
                <c:pt idx="3235">
                  <c:v>45.19</c:v>
                </c:pt>
                <c:pt idx="3236">
                  <c:v>45.24</c:v>
                </c:pt>
                <c:pt idx="3237">
                  <c:v>45.29</c:v>
                </c:pt>
                <c:pt idx="3238">
                  <c:v>45.33</c:v>
                </c:pt>
                <c:pt idx="3239">
                  <c:v>45.39</c:v>
                </c:pt>
                <c:pt idx="3240">
                  <c:v>45.43</c:v>
                </c:pt>
                <c:pt idx="3241">
                  <c:v>45.47</c:v>
                </c:pt>
                <c:pt idx="3242">
                  <c:v>45.5</c:v>
                </c:pt>
                <c:pt idx="3243">
                  <c:v>45.52</c:v>
                </c:pt>
                <c:pt idx="3244">
                  <c:v>45.53</c:v>
                </c:pt>
                <c:pt idx="3245">
                  <c:v>45.54</c:v>
                </c:pt>
                <c:pt idx="3246">
                  <c:v>45.56</c:v>
                </c:pt>
                <c:pt idx="3247">
                  <c:v>45.58</c:v>
                </c:pt>
                <c:pt idx="3248">
                  <c:v>45.6</c:v>
                </c:pt>
                <c:pt idx="3249">
                  <c:v>45.62</c:v>
                </c:pt>
                <c:pt idx="3250">
                  <c:v>45.64</c:v>
                </c:pt>
                <c:pt idx="3251">
                  <c:v>45.66</c:v>
                </c:pt>
                <c:pt idx="3252">
                  <c:v>45.68</c:v>
                </c:pt>
                <c:pt idx="3253">
                  <c:v>45.69</c:v>
                </c:pt>
                <c:pt idx="3254">
                  <c:v>45.71</c:v>
                </c:pt>
                <c:pt idx="3255">
                  <c:v>45.72</c:v>
                </c:pt>
                <c:pt idx="3256">
                  <c:v>45.73</c:v>
                </c:pt>
                <c:pt idx="3257">
                  <c:v>45.74</c:v>
                </c:pt>
                <c:pt idx="3258">
                  <c:v>45.75</c:v>
                </c:pt>
                <c:pt idx="3259">
                  <c:v>45.76</c:v>
                </c:pt>
                <c:pt idx="3260">
                  <c:v>45.77</c:v>
                </c:pt>
                <c:pt idx="3261">
                  <c:v>45.78</c:v>
                </c:pt>
                <c:pt idx="3262">
                  <c:v>45.79</c:v>
                </c:pt>
                <c:pt idx="3263">
                  <c:v>45.8</c:v>
                </c:pt>
                <c:pt idx="3264">
                  <c:v>45.8</c:v>
                </c:pt>
                <c:pt idx="3265">
                  <c:v>45.81</c:v>
                </c:pt>
                <c:pt idx="3266">
                  <c:v>45.81</c:v>
                </c:pt>
                <c:pt idx="3267">
                  <c:v>45.82</c:v>
                </c:pt>
                <c:pt idx="3268">
                  <c:v>45.82</c:v>
                </c:pt>
                <c:pt idx="3269">
                  <c:v>45.82</c:v>
                </c:pt>
                <c:pt idx="3270">
                  <c:v>45.82</c:v>
                </c:pt>
                <c:pt idx="3271">
                  <c:v>45.82</c:v>
                </c:pt>
                <c:pt idx="3272">
                  <c:v>45.82</c:v>
                </c:pt>
                <c:pt idx="3273">
                  <c:v>45.81</c:v>
                </c:pt>
                <c:pt idx="3274">
                  <c:v>45.81</c:v>
                </c:pt>
                <c:pt idx="3275">
                  <c:v>45.8</c:v>
                </c:pt>
                <c:pt idx="3276">
                  <c:v>45.79</c:v>
                </c:pt>
                <c:pt idx="3277">
                  <c:v>45.78</c:v>
                </c:pt>
                <c:pt idx="3278">
                  <c:v>45.77</c:v>
                </c:pt>
                <c:pt idx="3279">
                  <c:v>45.76</c:v>
                </c:pt>
                <c:pt idx="3280">
                  <c:v>45.76</c:v>
                </c:pt>
                <c:pt idx="3281">
                  <c:v>45.75</c:v>
                </c:pt>
                <c:pt idx="3282">
                  <c:v>45.73</c:v>
                </c:pt>
                <c:pt idx="3283">
                  <c:v>45.72</c:v>
                </c:pt>
                <c:pt idx="3284">
                  <c:v>45.71</c:v>
                </c:pt>
                <c:pt idx="3285">
                  <c:v>45.69</c:v>
                </c:pt>
                <c:pt idx="3286">
                  <c:v>45.69</c:v>
                </c:pt>
                <c:pt idx="3287">
                  <c:v>45.68</c:v>
                </c:pt>
                <c:pt idx="3288">
                  <c:v>45.68</c:v>
                </c:pt>
                <c:pt idx="3289">
                  <c:v>45.67</c:v>
                </c:pt>
                <c:pt idx="3290">
                  <c:v>45.67</c:v>
                </c:pt>
                <c:pt idx="3291">
                  <c:v>45.66</c:v>
                </c:pt>
                <c:pt idx="3292">
                  <c:v>45.66</c:v>
                </c:pt>
                <c:pt idx="3293">
                  <c:v>45.66</c:v>
                </c:pt>
                <c:pt idx="3294">
                  <c:v>45.65</c:v>
                </c:pt>
                <c:pt idx="3295">
                  <c:v>45.64</c:v>
                </c:pt>
                <c:pt idx="3296">
                  <c:v>45.63</c:v>
                </c:pt>
                <c:pt idx="3297">
                  <c:v>45.61</c:v>
                </c:pt>
                <c:pt idx="3298">
                  <c:v>45.6</c:v>
                </c:pt>
                <c:pt idx="3299">
                  <c:v>45.59</c:v>
                </c:pt>
                <c:pt idx="3300">
                  <c:v>45.57</c:v>
                </c:pt>
                <c:pt idx="3301">
                  <c:v>45.57</c:v>
                </c:pt>
                <c:pt idx="3302">
                  <c:v>45.56</c:v>
                </c:pt>
                <c:pt idx="3303">
                  <c:v>45.55</c:v>
                </c:pt>
                <c:pt idx="3304">
                  <c:v>45.54</c:v>
                </c:pt>
                <c:pt idx="3305">
                  <c:v>45.54</c:v>
                </c:pt>
                <c:pt idx="3306">
                  <c:v>45.54</c:v>
                </c:pt>
                <c:pt idx="3307">
                  <c:v>45.54</c:v>
                </c:pt>
                <c:pt idx="3308">
                  <c:v>45.53</c:v>
                </c:pt>
                <c:pt idx="3309">
                  <c:v>45.53</c:v>
                </c:pt>
                <c:pt idx="3310">
                  <c:v>45.52</c:v>
                </c:pt>
                <c:pt idx="3311">
                  <c:v>45.51</c:v>
                </c:pt>
                <c:pt idx="3312">
                  <c:v>45.5</c:v>
                </c:pt>
                <c:pt idx="3313">
                  <c:v>45.49</c:v>
                </c:pt>
                <c:pt idx="3314">
                  <c:v>45.48</c:v>
                </c:pt>
                <c:pt idx="3315">
                  <c:v>45.47</c:v>
                </c:pt>
                <c:pt idx="3316">
                  <c:v>45.46</c:v>
                </c:pt>
                <c:pt idx="3317">
                  <c:v>45.45</c:v>
                </c:pt>
                <c:pt idx="3318">
                  <c:v>45.43</c:v>
                </c:pt>
                <c:pt idx="3319">
                  <c:v>45.42</c:v>
                </c:pt>
                <c:pt idx="3320">
                  <c:v>45.4</c:v>
                </c:pt>
                <c:pt idx="3321">
                  <c:v>45.39</c:v>
                </c:pt>
                <c:pt idx="3322">
                  <c:v>45.37</c:v>
                </c:pt>
                <c:pt idx="3323">
                  <c:v>45.36</c:v>
                </c:pt>
                <c:pt idx="3324">
                  <c:v>45.34</c:v>
                </c:pt>
                <c:pt idx="3325">
                  <c:v>45.33</c:v>
                </c:pt>
                <c:pt idx="3326">
                  <c:v>45.32</c:v>
                </c:pt>
                <c:pt idx="3327">
                  <c:v>45.3</c:v>
                </c:pt>
                <c:pt idx="3328">
                  <c:v>45.3</c:v>
                </c:pt>
                <c:pt idx="3329">
                  <c:v>45.28</c:v>
                </c:pt>
                <c:pt idx="3330">
                  <c:v>45.27</c:v>
                </c:pt>
                <c:pt idx="3331">
                  <c:v>45.27</c:v>
                </c:pt>
                <c:pt idx="3332">
                  <c:v>45.26</c:v>
                </c:pt>
                <c:pt idx="3333">
                  <c:v>45.24</c:v>
                </c:pt>
                <c:pt idx="3334">
                  <c:v>45.22</c:v>
                </c:pt>
                <c:pt idx="3335">
                  <c:v>45.21</c:v>
                </c:pt>
                <c:pt idx="3336">
                  <c:v>45.18</c:v>
                </c:pt>
                <c:pt idx="3337">
                  <c:v>45.16</c:v>
                </c:pt>
                <c:pt idx="3338">
                  <c:v>45.15</c:v>
                </c:pt>
                <c:pt idx="3339">
                  <c:v>45.13</c:v>
                </c:pt>
                <c:pt idx="3340">
                  <c:v>45.12</c:v>
                </c:pt>
                <c:pt idx="3341">
                  <c:v>45.1</c:v>
                </c:pt>
                <c:pt idx="3342">
                  <c:v>45.09</c:v>
                </c:pt>
                <c:pt idx="3343">
                  <c:v>45.07</c:v>
                </c:pt>
                <c:pt idx="3344">
                  <c:v>45.06</c:v>
                </c:pt>
                <c:pt idx="3345">
                  <c:v>45.06</c:v>
                </c:pt>
                <c:pt idx="3346">
                  <c:v>45.05</c:v>
                </c:pt>
                <c:pt idx="3347">
                  <c:v>45.05</c:v>
                </c:pt>
                <c:pt idx="3348">
                  <c:v>45.05</c:v>
                </c:pt>
                <c:pt idx="3349">
                  <c:v>45.05</c:v>
                </c:pt>
                <c:pt idx="3350">
                  <c:v>45.04</c:v>
                </c:pt>
                <c:pt idx="3351">
                  <c:v>45.03</c:v>
                </c:pt>
                <c:pt idx="3352">
                  <c:v>45.02</c:v>
                </c:pt>
                <c:pt idx="3353">
                  <c:v>45.01</c:v>
                </c:pt>
                <c:pt idx="3354">
                  <c:v>45</c:v>
                </c:pt>
                <c:pt idx="3355">
                  <c:v>44.99</c:v>
                </c:pt>
                <c:pt idx="3356">
                  <c:v>44.99</c:v>
                </c:pt>
                <c:pt idx="3357">
                  <c:v>44.97</c:v>
                </c:pt>
                <c:pt idx="3358">
                  <c:v>44.96</c:v>
                </c:pt>
                <c:pt idx="3359">
                  <c:v>44.95</c:v>
                </c:pt>
                <c:pt idx="3360">
                  <c:v>44.94</c:v>
                </c:pt>
                <c:pt idx="3361">
                  <c:v>44.92</c:v>
                </c:pt>
                <c:pt idx="3362">
                  <c:v>44.91</c:v>
                </c:pt>
                <c:pt idx="3363">
                  <c:v>44.89</c:v>
                </c:pt>
                <c:pt idx="3364">
                  <c:v>44.87</c:v>
                </c:pt>
                <c:pt idx="3365">
                  <c:v>44.85</c:v>
                </c:pt>
                <c:pt idx="3366">
                  <c:v>44.83</c:v>
                </c:pt>
                <c:pt idx="3367">
                  <c:v>44.81</c:v>
                </c:pt>
                <c:pt idx="3368">
                  <c:v>44.79</c:v>
                </c:pt>
                <c:pt idx="3369">
                  <c:v>44.78</c:v>
                </c:pt>
                <c:pt idx="3370">
                  <c:v>44.76</c:v>
                </c:pt>
                <c:pt idx="3371">
                  <c:v>44.75</c:v>
                </c:pt>
                <c:pt idx="3372">
                  <c:v>44.73</c:v>
                </c:pt>
                <c:pt idx="3373">
                  <c:v>44.72</c:v>
                </c:pt>
                <c:pt idx="3374">
                  <c:v>44.71</c:v>
                </c:pt>
                <c:pt idx="3375">
                  <c:v>44.71</c:v>
                </c:pt>
                <c:pt idx="3376">
                  <c:v>44.7</c:v>
                </c:pt>
                <c:pt idx="3377">
                  <c:v>44.69</c:v>
                </c:pt>
                <c:pt idx="3378">
                  <c:v>44.68</c:v>
                </c:pt>
                <c:pt idx="3379">
                  <c:v>44.67</c:v>
                </c:pt>
                <c:pt idx="3380">
                  <c:v>44.66</c:v>
                </c:pt>
                <c:pt idx="3381">
                  <c:v>44.65</c:v>
                </c:pt>
                <c:pt idx="3382">
                  <c:v>44.64</c:v>
                </c:pt>
                <c:pt idx="3383">
                  <c:v>44.63</c:v>
                </c:pt>
                <c:pt idx="3384">
                  <c:v>44.62</c:v>
                </c:pt>
                <c:pt idx="3385">
                  <c:v>44.61</c:v>
                </c:pt>
                <c:pt idx="3386">
                  <c:v>44.6</c:v>
                </c:pt>
                <c:pt idx="3387">
                  <c:v>44.6</c:v>
                </c:pt>
                <c:pt idx="3388">
                  <c:v>44.59</c:v>
                </c:pt>
                <c:pt idx="3389">
                  <c:v>44.59</c:v>
                </c:pt>
                <c:pt idx="3390">
                  <c:v>44.59</c:v>
                </c:pt>
                <c:pt idx="3391">
                  <c:v>44.58</c:v>
                </c:pt>
                <c:pt idx="3392">
                  <c:v>44.58</c:v>
                </c:pt>
                <c:pt idx="3393">
                  <c:v>44.58</c:v>
                </c:pt>
                <c:pt idx="3394">
                  <c:v>44.58</c:v>
                </c:pt>
                <c:pt idx="3395">
                  <c:v>44.58</c:v>
                </c:pt>
                <c:pt idx="3396">
                  <c:v>44.58</c:v>
                </c:pt>
                <c:pt idx="3397">
                  <c:v>44.58</c:v>
                </c:pt>
                <c:pt idx="3398">
                  <c:v>44.58</c:v>
                </c:pt>
                <c:pt idx="3399">
                  <c:v>44.57</c:v>
                </c:pt>
                <c:pt idx="3400">
                  <c:v>44.57</c:v>
                </c:pt>
                <c:pt idx="3401">
                  <c:v>44.56</c:v>
                </c:pt>
                <c:pt idx="3402">
                  <c:v>44.56</c:v>
                </c:pt>
                <c:pt idx="3403">
                  <c:v>44.56</c:v>
                </c:pt>
                <c:pt idx="3404">
                  <c:v>44.55</c:v>
                </c:pt>
                <c:pt idx="3405">
                  <c:v>44.55</c:v>
                </c:pt>
                <c:pt idx="3406">
                  <c:v>44.54</c:v>
                </c:pt>
                <c:pt idx="3407">
                  <c:v>44.53</c:v>
                </c:pt>
                <c:pt idx="3408">
                  <c:v>44.53</c:v>
                </c:pt>
                <c:pt idx="3409">
                  <c:v>44.51</c:v>
                </c:pt>
                <c:pt idx="3410">
                  <c:v>44.5</c:v>
                </c:pt>
                <c:pt idx="3411">
                  <c:v>44.49</c:v>
                </c:pt>
                <c:pt idx="3412">
                  <c:v>44.48</c:v>
                </c:pt>
                <c:pt idx="3413">
                  <c:v>44.47</c:v>
                </c:pt>
                <c:pt idx="3414">
                  <c:v>44.47</c:v>
                </c:pt>
                <c:pt idx="3415">
                  <c:v>44.46</c:v>
                </c:pt>
                <c:pt idx="3416">
                  <c:v>44.45</c:v>
                </c:pt>
                <c:pt idx="3417">
                  <c:v>44.43</c:v>
                </c:pt>
                <c:pt idx="3418">
                  <c:v>44.42</c:v>
                </c:pt>
                <c:pt idx="3419">
                  <c:v>44.41</c:v>
                </c:pt>
                <c:pt idx="3420">
                  <c:v>44.4</c:v>
                </c:pt>
                <c:pt idx="3421">
                  <c:v>44.39</c:v>
                </c:pt>
                <c:pt idx="3422">
                  <c:v>44.38</c:v>
                </c:pt>
                <c:pt idx="3423">
                  <c:v>44.36</c:v>
                </c:pt>
                <c:pt idx="3424">
                  <c:v>44.36</c:v>
                </c:pt>
                <c:pt idx="3425">
                  <c:v>44.35</c:v>
                </c:pt>
                <c:pt idx="3426">
                  <c:v>44.35</c:v>
                </c:pt>
                <c:pt idx="3427">
                  <c:v>44.35</c:v>
                </c:pt>
                <c:pt idx="3428">
                  <c:v>44.34</c:v>
                </c:pt>
                <c:pt idx="3429">
                  <c:v>44.34</c:v>
                </c:pt>
                <c:pt idx="3430">
                  <c:v>44.34</c:v>
                </c:pt>
                <c:pt idx="3431">
                  <c:v>44.34</c:v>
                </c:pt>
                <c:pt idx="3432">
                  <c:v>44.34</c:v>
                </c:pt>
                <c:pt idx="3433">
                  <c:v>44.34</c:v>
                </c:pt>
                <c:pt idx="3434">
                  <c:v>44.34</c:v>
                </c:pt>
                <c:pt idx="3435">
                  <c:v>44.34</c:v>
                </c:pt>
                <c:pt idx="3436">
                  <c:v>44.34</c:v>
                </c:pt>
                <c:pt idx="3437">
                  <c:v>44.34</c:v>
                </c:pt>
                <c:pt idx="3438">
                  <c:v>44.34</c:v>
                </c:pt>
                <c:pt idx="3439">
                  <c:v>44.34</c:v>
                </c:pt>
                <c:pt idx="3440">
                  <c:v>44.34</c:v>
                </c:pt>
                <c:pt idx="3441">
                  <c:v>44.34</c:v>
                </c:pt>
                <c:pt idx="3442">
                  <c:v>44.34</c:v>
                </c:pt>
                <c:pt idx="3443">
                  <c:v>44.34</c:v>
                </c:pt>
                <c:pt idx="3444">
                  <c:v>44.34</c:v>
                </c:pt>
                <c:pt idx="3445">
                  <c:v>44.34</c:v>
                </c:pt>
                <c:pt idx="3446">
                  <c:v>44.35</c:v>
                </c:pt>
                <c:pt idx="3447">
                  <c:v>44.36</c:v>
                </c:pt>
                <c:pt idx="3448">
                  <c:v>44.37</c:v>
                </c:pt>
                <c:pt idx="3449">
                  <c:v>44.38</c:v>
                </c:pt>
                <c:pt idx="3450">
                  <c:v>44.41</c:v>
                </c:pt>
                <c:pt idx="3451">
                  <c:v>44.43</c:v>
                </c:pt>
                <c:pt idx="3452">
                  <c:v>44.46</c:v>
                </c:pt>
                <c:pt idx="3453">
                  <c:v>44.48</c:v>
                </c:pt>
                <c:pt idx="3454">
                  <c:v>44.52</c:v>
                </c:pt>
                <c:pt idx="3455">
                  <c:v>44.54</c:v>
                </c:pt>
                <c:pt idx="3456">
                  <c:v>44.55</c:v>
                </c:pt>
                <c:pt idx="3457">
                  <c:v>44.57</c:v>
                </c:pt>
                <c:pt idx="3458">
                  <c:v>44.58</c:v>
                </c:pt>
                <c:pt idx="3459">
                  <c:v>44.59</c:v>
                </c:pt>
                <c:pt idx="3460">
                  <c:v>44.6</c:v>
                </c:pt>
                <c:pt idx="3461">
                  <c:v>44.6</c:v>
                </c:pt>
                <c:pt idx="3462">
                  <c:v>44.62</c:v>
                </c:pt>
                <c:pt idx="3463">
                  <c:v>44.63</c:v>
                </c:pt>
                <c:pt idx="3464">
                  <c:v>44.65</c:v>
                </c:pt>
                <c:pt idx="3465">
                  <c:v>44.67</c:v>
                </c:pt>
                <c:pt idx="3466">
                  <c:v>44.7</c:v>
                </c:pt>
                <c:pt idx="3467">
                  <c:v>44.73</c:v>
                </c:pt>
                <c:pt idx="3468">
                  <c:v>44.78</c:v>
                </c:pt>
                <c:pt idx="3469">
                  <c:v>44.83</c:v>
                </c:pt>
                <c:pt idx="3470">
                  <c:v>44.87</c:v>
                </c:pt>
                <c:pt idx="3471">
                  <c:v>44.92</c:v>
                </c:pt>
                <c:pt idx="3472">
                  <c:v>44.97</c:v>
                </c:pt>
                <c:pt idx="3473">
                  <c:v>45</c:v>
                </c:pt>
                <c:pt idx="3474">
                  <c:v>45.02</c:v>
                </c:pt>
                <c:pt idx="3475">
                  <c:v>45.05</c:v>
                </c:pt>
                <c:pt idx="3476">
                  <c:v>45.07</c:v>
                </c:pt>
                <c:pt idx="3477">
                  <c:v>45.1</c:v>
                </c:pt>
                <c:pt idx="3478">
                  <c:v>45.13</c:v>
                </c:pt>
                <c:pt idx="3479">
                  <c:v>45.16</c:v>
                </c:pt>
                <c:pt idx="3480">
                  <c:v>45.19</c:v>
                </c:pt>
                <c:pt idx="3481">
                  <c:v>45.22</c:v>
                </c:pt>
                <c:pt idx="3482">
                  <c:v>45.25</c:v>
                </c:pt>
                <c:pt idx="3483">
                  <c:v>45.28</c:v>
                </c:pt>
                <c:pt idx="3484">
                  <c:v>45.3</c:v>
                </c:pt>
                <c:pt idx="3485">
                  <c:v>45.32</c:v>
                </c:pt>
                <c:pt idx="3486">
                  <c:v>45.34</c:v>
                </c:pt>
                <c:pt idx="3487">
                  <c:v>45.36</c:v>
                </c:pt>
                <c:pt idx="3488">
                  <c:v>45.37</c:v>
                </c:pt>
                <c:pt idx="3489">
                  <c:v>45.39</c:v>
                </c:pt>
                <c:pt idx="3490">
                  <c:v>45.42</c:v>
                </c:pt>
                <c:pt idx="3491">
                  <c:v>45.43</c:v>
                </c:pt>
                <c:pt idx="3492">
                  <c:v>45.45</c:v>
                </c:pt>
                <c:pt idx="3493">
                  <c:v>45.47</c:v>
                </c:pt>
                <c:pt idx="3494">
                  <c:v>45.48</c:v>
                </c:pt>
                <c:pt idx="3495">
                  <c:v>45.49</c:v>
                </c:pt>
                <c:pt idx="3496">
                  <c:v>45.5</c:v>
                </c:pt>
                <c:pt idx="3497">
                  <c:v>45.51</c:v>
                </c:pt>
                <c:pt idx="3498">
                  <c:v>45.51</c:v>
                </c:pt>
                <c:pt idx="3499">
                  <c:v>45.51</c:v>
                </c:pt>
                <c:pt idx="3500">
                  <c:v>45.51</c:v>
                </c:pt>
                <c:pt idx="3501">
                  <c:v>45.52</c:v>
                </c:pt>
                <c:pt idx="3502">
                  <c:v>45.52</c:v>
                </c:pt>
                <c:pt idx="3503">
                  <c:v>45.52</c:v>
                </c:pt>
                <c:pt idx="3504">
                  <c:v>45.52</c:v>
                </c:pt>
                <c:pt idx="3505">
                  <c:v>45.52</c:v>
                </c:pt>
                <c:pt idx="3506">
                  <c:v>45.52</c:v>
                </c:pt>
                <c:pt idx="3507">
                  <c:v>45.52</c:v>
                </c:pt>
                <c:pt idx="3508">
                  <c:v>45.52</c:v>
                </c:pt>
                <c:pt idx="3509">
                  <c:v>45.51</c:v>
                </c:pt>
                <c:pt idx="3510">
                  <c:v>45.51</c:v>
                </c:pt>
                <c:pt idx="3511">
                  <c:v>45.51</c:v>
                </c:pt>
                <c:pt idx="3512">
                  <c:v>45.51</c:v>
                </c:pt>
                <c:pt idx="3513">
                  <c:v>45.51</c:v>
                </c:pt>
                <c:pt idx="3514">
                  <c:v>45.5</c:v>
                </c:pt>
                <c:pt idx="3515">
                  <c:v>45.5</c:v>
                </c:pt>
                <c:pt idx="3516">
                  <c:v>45.5</c:v>
                </c:pt>
                <c:pt idx="3517">
                  <c:v>45.5</c:v>
                </c:pt>
                <c:pt idx="3518">
                  <c:v>45.49</c:v>
                </c:pt>
                <c:pt idx="3519">
                  <c:v>45.49</c:v>
                </c:pt>
                <c:pt idx="3520">
                  <c:v>45.48</c:v>
                </c:pt>
                <c:pt idx="3521">
                  <c:v>45.47</c:v>
                </c:pt>
                <c:pt idx="3522">
                  <c:v>45.46</c:v>
                </c:pt>
                <c:pt idx="3523">
                  <c:v>45.45</c:v>
                </c:pt>
                <c:pt idx="3524">
                  <c:v>45.44</c:v>
                </c:pt>
                <c:pt idx="3525">
                  <c:v>45.43</c:v>
                </c:pt>
                <c:pt idx="3526">
                  <c:v>45.42</c:v>
                </c:pt>
                <c:pt idx="3527">
                  <c:v>45.41</c:v>
                </c:pt>
                <c:pt idx="3528">
                  <c:v>45.39</c:v>
                </c:pt>
                <c:pt idx="3529">
                  <c:v>45.39</c:v>
                </c:pt>
                <c:pt idx="3530">
                  <c:v>45.37</c:v>
                </c:pt>
                <c:pt idx="3531">
                  <c:v>45.36</c:v>
                </c:pt>
                <c:pt idx="3532">
                  <c:v>45.35</c:v>
                </c:pt>
                <c:pt idx="3533">
                  <c:v>45.35</c:v>
                </c:pt>
                <c:pt idx="3534">
                  <c:v>45.34</c:v>
                </c:pt>
                <c:pt idx="3535">
                  <c:v>45.33</c:v>
                </c:pt>
                <c:pt idx="3536">
                  <c:v>45.32</c:v>
                </c:pt>
                <c:pt idx="3537">
                  <c:v>45.31</c:v>
                </c:pt>
                <c:pt idx="3538">
                  <c:v>45.29</c:v>
                </c:pt>
                <c:pt idx="3539">
                  <c:v>45.28</c:v>
                </c:pt>
                <c:pt idx="3540">
                  <c:v>45.27</c:v>
                </c:pt>
                <c:pt idx="3541">
                  <c:v>45.27</c:v>
                </c:pt>
                <c:pt idx="3542">
                  <c:v>45.25</c:v>
                </c:pt>
                <c:pt idx="3543">
                  <c:v>45.24</c:v>
                </c:pt>
                <c:pt idx="3544">
                  <c:v>45.23</c:v>
                </c:pt>
                <c:pt idx="3545">
                  <c:v>45.21</c:v>
                </c:pt>
                <c:pt idx="3546">
                  <c:v>45.2</c:v>
                </c:pt>
                <c:pt idx="3547">
                  <c:v>45.18</c:v>
                </c:pt>
                <c:pt idx="3548">
                  <c:v>45.17</c:v>
                </c:pt>
                <c:pt idx="3549">
                  <c:v>45.16</c:v>
                </c:pt>
                <c:pt idx="3550">
                  <c:v>45.15</c:v>
                </c:pt>
                <c:pt idx="3551">
                  <c:v>45.13</c:v>
                </c:pt>
                <c:pt idx="3552">
                  <c:v>45.12</c:v>
                </c:pt>
                <c:pt idx="3553">
                  <c:v>45.1</c:v>
                </c:pt>
                <c:pt idx="3554">
                  <c:v>45.09</c:v>
                </c:pt>
                <c:pt idx="3555">
                  <c:v>45.07</c:v>
                </c:pt>
                <c:pt idx="3556">
                  <c:v>45.07</c:v>
                </c:pt>
                <c:pt idx="3557">
                  <c:v>45.06</c:v>
                </c:pt>
                <c:pt idx="3558">
                  <c:v>45.05</c:v>
                </c:pt>
                <c:pt idx="3559">
                  <c:v>45.05</c:v>
                </c:pt>
                <c:pt idx="3560">
                  <c:v>45.05</c:v>
                </c:pt>
                <c:pt idx="3561">
                  <c:v>45.05</c:v>
                </c:pt>
                <c:pt idx="3562">
                  <c:v>45.04</c:v>
                </c:pt>
                <c:pt idx="3563">
                  <c:v>45.03</c:v>
                </c:pt>
                <c:pt idx="3564">
                  <c:v>45.01</c:v>
                </c:pt>
                <c:pt idx="3565">
                  <c:v>45</c:v>
                </c:pt>
                <c:pt idx="3566">
                  <c:v>44.99</c:v>
                </c:pt>
                <c:pt idx="3567">
                  <c:v>44.98</c:v>
                </c:pt>
                <c:pt idx="3568">
                  <c:v>44.97</c:v>
                </c:pt>
                <c:pt idx="3569">
                  <c:v>44.96</c:v>
                </c:pt>
                <c:pt idx="3570">
                  <c:v>44.95</c:v>
                </c:pt>
                <c:pt idx="3571">
                  <c:v>44.93</c:v>
                </c:pt>
                <c:pt idx="3572">
                  <c:v>44.92</c:v>
                </c:pt>
                <c:pt idx="3573">
                  <c:v>44.9</c:v>
                </c:pt>
                <c:pt idx="3574">
                  <c:v>44.88</c:v>
                </c:pt>
                <c:pt idx="3575">
                  <c:v>44.86</c:v>
                </c:pt>
                <c:pt idx="3576">
                  <c:v>44.85</c:v>
                </c:pt>
                <c:pt idx="3577">
                  <c:v>44.83</c:v>
                </c:pt>
                <c:pt idx="3578">
                  <c:v>44.82</c:v>
                </c:pt>
                <c:pt idx="3579">
                  <c:v>44.8</c:v>
                </c:pt>
                <c:pt idx="3580">
                  <c:v>44.79</c:v>
                </c:pt>
                <c:pt idx="3581">
                  <c:v>44.77</c:v>
                </c:pt>
                <c:pt idx="3582">
                  <c:v>44.75</c:v>
                </c:pt>
                <c:pt idx="3583">
                  <c:v>44.74</c:v>
                </c:pt>
                <c:pt idx="3584">
                  <c:v>44.72</c:v>
                </c:pt>
                <c:pt idx="3585">
                  <c:v>44.71</c:v>
                </c:pt>
                <c:pt idx="3586">
                  <c:v>44.7</c:v>
                </c:pt>
                <c:pt idx="3587">
                  <c:v>44.69</c:v>
                </c:pt>
                <c:pt idx="3588">
                  <c:v>44.68</c:v>
                </c:pt>
                <c:pt idx="3589">
                  <c:v>44.67</c:v>
                </c:pt>
                <c:pt idx="3590">
                  <c:v>44.66</c:v>
                </c:pt>
                <c:pt idx="3591">
                  <c:v>44.65</c:v>
                </c:pt>
                <c:pt idx="3592">
                  <c:v>44.64</c:v>
                </c:pt>
                <c:pt idx="3593">
                  <c:v>44.63</c:v>
                </c:pt>
                <c:pt idx="3594">
                  <c:v>44.62</c:v>
                </c:pt>
                <c:pt idx="3595">
                  <c:v>44.61</c:v>
                </c:pt>
                <c:pt idx="3596">
                  <c:v>44.6</c:v>
                </c:pt>
                <c:pt idx="3597">
                  <c:v>44.6</c:v>
                </c:pt>
                <c:pt idx="3598">
                  <c:v>44.6</c:v>
                </c:pt>
                <c:pt idx="3599">
                  <c:v>44.59</c:v>
                </c:pt>
                <c:pt idx="3600">
                  <c:v>44.59</c:v>
                </c:pt>
                <c:pt idx="3601">
                  <c:v>44.59</c:v>
                </c:pt>
                <c:pt idx="3602">
                  <c:v>44.58</c:v>
                </c:pt>
                <c:pt idx="3603">
                  <c:v>44.58</c:v>
                </c:pt>
                <c:pt idx="3604">
                  <c:v>44.58</c:v>
                </c:pt>
                <c:pt idx="3605">
                  <c:v>44.58</c:v>
                </c:pt>
                <c:pt idx="3606">
                  <c:v>44.58</c:v>
                </c:pt>
                <c:pt idx="3607">
                  <c:v>44.58</c:v>
                </c:pt>
                <c:pt idx="3608">
                  <c:v>44.58</c:v>
                </c:pt>
                <c:pt idx="3609">
                  <c:v>44.57</c:v>
                </c:pt>
                <c:pt idx="3610">
                  <c:v>44.57</c:v>
                </c:pt>
                <c:pt idx="3611">
                  <c:v>44.56</c:v>
                </c:pt>
                <c:pt idx="3612">
                  <c:v>44.55</c:v>
                </c:pt>
                <c:pt idx="3613">
                  <c:v>44.54</c:v>
                </c:pt>
                <c:pt idx="3614">
                  <c:v>44.53</c:v>
                </c:pt>
                <c:pt idx="3615">
                  <c:v>44.53</c:v>
                </c:pt>
                <c:pt idx="3616">
                  <c:v>44.52</c:v>
                </c:pt>
                <c:pt idx="3617">
                  <c:v>44.51</c:v>
                </c:pt>
                <c:pt idx="3618">
                  <c:v>44.5</c:v>
                </c:pt>
                <c:pt idx="3619">
                  <c:v>44.49</c:v>
                </c:pt>
                <c:pt idx="3620">
                  <c:v>44.48</c:v>
                </c:pt>
                <c:pt idx="3621">
                  <c:v>44.46</c:v>
                </c:pt>
                <c:pt idx="3622">
                  <c:v>44.45</c:v>
                </c:pt>
                <c:pt idx="3623">
                  <c:v>44.44</c:v>
                </c:pt>
                <c:pt idx="3624">
                  <c:v>44.42</c:v>
                </c:pt>
                <c:pt idx="3625">
                  <c:v>44.41</c:v>
                </c:pt>
                <c:pt idx="3626">
                  <c:v>44.41</c:v>
                </c:pt>
                <c:pt idx="3627">
                  <c:v>44.4</c:v>
                </c:pt>
                <c:pt idx="3628">
                  <c:v>44.39</c:v>
                </c:pt>
                <c:pt idx="3629">
                  <c:v>44.38</c:v>
                </c:pt>
                <c:pt idx="3630">
                  <c:v>44.37</c:v>
                </c:pt>
                <c:pt idx="3631">
                  <c:v>44.36</c:v>
                </c:pt>
                <c:pt idx="3632">
                  <c:v>44.36</c:v>
                </c:pt>
                <c:pt idx="3633">
                  <c:v>44.35</c:v>
                </c:pt>
                <c:pt idx="3634">
                  <c:v>44.34</c:v>
                </c:pt>
                <c:pt idx="3635">
                  <c:v>44.33</c:v>
                </c:pt>
                <c:pt idx="3636">
                  <c:v>44.32</c:v>
                </c:pt>
                <c:pt idx="3637">
                  <c:v>44.31</c:v>
                </c:pt>
                <c:pt idx="3638">
                  <c:v>44.3</c:v>
                </c:pt>
                <c:pt idx="3639">
                  <c:v>44.29</c:v>
                </c:pt>
                <c:pt idx="3640">
                  <c:v>44.29</c:v>
                </c:pt>
                <c:pt idx="3641">
                  <c:v>44.29</c:v>
                </c:pt>
                <c:pt idx="3642">
                  <c:v>44.28</c:v>
                </c:pt>
                <c:pt idx="3643">
                  <c:v>44.28</c:v>
                </c:pt>
                <c:pt idx="3644">
                  <c:v>44.28</c:v>
                </c:pt>
                <c:pt idx="3645">
                  <c:v>44.29</c:v>
                </c:pt>
                <c:pt idx="3646">
                  <c:v>44.3</c:v>
                </c:pt>
                <c:pt idx="3647">
                  <c:v>44.31</c:v>
                </c:pt>
                <c:pt idx="3648">
                  <c:v>44.32</c:v>
                </c:pt>
                <c:pt idx="3649">
                  <c:v>44.34</c:v>
                </c:pt>
                <c:pt idx="3650">
                  <c:v>44.35</c:v>
                </c:pt>
                <c:pt idx="3651">
                  <c:v>44.37</c:v>
                </c:pt>
                <c:pt idx="3652">
                  <c:v>44.38</c:v>
                </c:pt>
                <c:pt idx="3653">
                  <c:v>44.39</c:v>
                </c:pt>
                <c:pt idx="3654">
                  <c:v>44.41</c:v>
                </c:pt>
                <c:pt idx="3655">
                  <c:v>44.42</c:v>
                </c:pt>
                <c:pt idx="3656">
                  <c:v>44.43</c:v>
                </c:pt>
                <c:pt idx="3657">
                  <c:v>44.44</c:v>
                </c:pt>
                <c:pt idx="3658">
                  <c:v>44.46</c:v>
                </c:pt>
                <c:pt idx="3659">
                  <c:v>44.47</c:v>
                </c:pt>
                <c:pt idx="3660">
                  <c:v>44.48</c:v>
                </c:pt>
                <c:pt idx="3661">
                  <c:v>44.5</c:v>
                </c:pt>
                <c:pt idx="3662">
                  <c:v>44.52</c:v>
                </c:pt>
                <c:pt idx="3663">
                  <c:v>44.54</c:v>
                </c:pt>
                <c:pt idx="3664">
                  <c:v>44.56</c:v>
                </c:pt>
                <c:pt idx="3665">
                  <c:v>44.57</c:v>
                </c:pt>
                <c:pt idx="3666">
                  <c:v>44.58</c:v>
                </c:pt>
                <c:pt idx="3667">
                  <c:v>44.6</c:v>
                </c:pt>
                <c:pt idx="3668">
                  <c:v>44.62</c:v>
                </c:pt>
                <c:pt idx="3669">
                  <c:v>44.65</c:v>
                </c:pt>
                <c:pt idx="3670">
                  <c:v>44.69</c:v>
                </c:pt>
                <c:pt idx="3671">
                  <c:v>44.75</c:v>
                </c:pt>
                <c:pt idx="3672">
                  <c:v>44.81</c:v>
                </c:pt>
                <c:pt idx="3673">
                  <c:v>44.87</c:v>
                </c:pt>
                <c:pt idx="3674">
                  <c:v>44.92</c:v>
                </c:pt>
                <c:pt idx="3675">
                  <c:v>44.98</c:v>
                </c:pt>
                <c:pt idx="3676">
                  <c:v>45.01</c:v>
                </c:pt>
                <c:pt idx="3677">
                  <c:v>45.04</c:v>
                </c:pt>
                <c:pt idx="3678">
                  <c:v>45.07</c:v>
                </c:pt>
                <c:pt idx="3679">
                  <c:v>45.1</c:v>
                </c:pt>
                <c:pt idx="3680">
                  <c:v>45.14</c:v>
                </c:pt>
                <c:pt idx="3681">
                  <c:v>45.19</c:v>
                </c:pt>
                <c:pt idx="3682">
                  <c:v>45.22</c:v>
                </c:pt>
                <c:pt idx="3683">
                  <c:v>45.26</c:v>
                </c:pt>
                <c:pt idx="3684">
                  <c:v>45.29</c:v>
                </c:pt>
                <c:pt idx="3685">
                  <c:v>45.32</c:v>
                </c:pt>
                <c:pt idx="3686">
                  <c:v>45.35</c:v>
                </c:pt>
                <c:pt idx="3687">
                  <c:v>45.38</c:v>
                </c:pt>
                <c:pt idx="3688">
                  <c:v>45.42</c:v>
                </c:pt>
                <c:pt idx="3689">
                  <c:v>45.45</c:v>
                </c:pt>
                <c:pt idx="3690">
                  <c:v>45.48</c:v>
                </c:pt>
                <c:pt idx="3691">
                  <c:v>45.5</c:v>
                </c:pt>
                <c:pt idx="3692">
                  <c:v>45.52</c:v>
                </c:pt>
                <c:pt idx="3693">
                  <c:v>45.52</c:v>
                </c:pt>
                <c:pt idx="3694">
                  <c:v>45.53</c:v>
                </c:pt>
                <c:pt idx="3695">
                  <c:v>45.54</c:v>
                </c:pt>
                <c:pt idx="3696">
                  <c:v>45.54</c:v>
                </c:pt>
                <c:pt idx="3697">
                  <c:v>45.55</c:v>
                </c:pt>
                <c:pt idx="3698">
                  <c:v>45.57</c:v>
                </c:pt>
                <c:pt idx="3699">
                  <c:v>45.58</c:v>
                </c:pt>
                <c:pt idx="3700">
                  <c:v>45.59</c:v>
                </c:pt>
                <c:pt idx="3701">
                  <c:v>45.6</c:v>
                </c:pt>
                <c:pt idx="3702">
                  <c:v>45.61</c:v>
                </c:pt>
                <c:pt idx="3703">
                  <c:v>45.62</c:v>
                </c:pt>
                <c:pt idx="3704">
                  <c:v>45.62</c:v>
                </c:pt>
                <c:pt idx="3705">
                  <c:v>45.63</c:v>
                </c:pt>
                <c:pt idx="3706">
                  <c:v>45.64</c:v>
                </c:pt>
                <c:pt idx="3707">
                  <c:v>45.65</c:v>
                </c:pt>
                <c:pt idx="3708">
                  <c:v>45.65</c:v>
                </c:pt>
                <c:pt idx="3709">
                  <c:v>45.66</c:v>
                </c:pt>
                <c:pt idx="3710">
                  <c:v>45.65</c:v>
                </c:pt>
                <c:pt idx="3711">
                  <c:v>45.65</c:v>
                </c:pt>
                <c:pt idx="3712">
                  <c:v>45.65</c:v>
                </c:pt>
                <c:pt idx="3713">
                  <c:v>45.65</c:v>
                </c:pt>
                <c:pt idx="3714">
                  <c:v>45.65</c:v>
                </c:pt>
                <c:pt idx="3715">
                  <c:v>45.65</c:v>
                </c:pt>
                <c:pt idx="3716">
                  <c:v>45.65</c:v>
                </c:pt>
                <c:pt idx="3717">
                  <c:v>45.65</c:v>
                </c:pt>
                <c:pt idx="3718">
                  <c:v>45.65</c:v>
                </c:pt>
                <c:pt idx="3719">
                  <c:v>45.65</c:v>
                </c:pt>
                <c:pt idx="3720">
                  <c:v>45.65</c:v>
                </c:pt>
                <c:pt idx="3721">
                  <c:v>45.64</c:v>
                </c:pt>
                <c:pt idx="3722">
                  <c:v>45.64</c:v>
                </c:pt>
                <c:pt idx="3723">
                  <c:v>45.63</c:v>
                </c:pt>
                <c:pt idx="3724">
                  <c:v>45.63</c:v>
                </c:pt>
                <c:pt idx="3725">
                  <c:v>45.62</c:v>
                </c:pt>
                <c:pt idx="3726">
                  <c:v>45.61</c:v>
                </c:pt>
                <c:pt idx="3727">
                  <c:v>45.6</c:v>
                </c:pt>
                <c:pt idx="3728">
                  <c:v>45.6</c:v>
                </c:pt>
                <c:pt idx="3729">
                  <c:v>45.59</c:v>
                </c:pt>
                <c:pt idx="3730">
                  <c:v>45.58</c:v>
                </c:pt>
                <c:pt idx="3731">
                  <c:v>45.57</c:v>
                </c:pt>
                <c:pt idx="3732">
                  <c:v>45.56</c:v>
                </c:pt>
                <c:pt idx="3733">
                  <c:v>45.55</c:v>
                </c:pt>
                <c:pt idx="3734">
                  <c:v>45.54</c:v>
                </c:pt>
                <c:pt idx="3735">
                  <c:v>45.54</c:v>
                </c:pt>
                <c:pt idx="3736">
                  <c:v>45.54</c:v>
                </c:pt>
                <c:pt idx="3737">
                  <c:v>45.54</c:v>
                </c:pt>
                <c:pt idx="3738">
                  <c:v>45.53</c:v>
                </c:pt>
                <c:pt idx="3739">
                  <c:v>45.53</c:v>
                </c:pt>
                <c:pt idx="3740">
                  <c:v>45.53</c:v>
                </c:pt>
                <c:pt idx="3741">
                  <c:v>45.53</c:v>
                </c:pt>
                <c:pt idx="3742">
                  <c:v>45.53</c:v>
                </c:pt>
                <c:pt idx="3743">
                  <c:v>45.52</c:v>
                </c:pt>
                <c:pt idx="3744">
                  <c:v>45.52</c:v>
                </c:pt>
                <c:pt idx="3745">
                  <c:v>45.51</c:v>
                </c:pt>
                <c:pt idx="3746">
                  <c:v>45.51</c:v>
                </c:pt>
                <c:pt idx="3747">
                  <c:v>45.51</c:v>
                </c:pt>
                <c:pt idx="3748">
                  <c:v>45.5</c:v>
                </c:pt>
                <c:pt idx="3749">
                  <c:v>45.49</c:v>
                </c:pt>
                <c:pt idx="3750">
                  <c:v>45.48</c:v>
                </c:pt>
                <c:pt idx="3751">
                  <c:v>45.46</c:v>
                </c:pt>
                <c:pt idx="3752">
                  <c:v>45.44</c:v>
                </c:pt>
                <c:pt idx="3753">
                  <c:v>45.42</c:v>
                </c:pt>
                <c:pt idx="3754">
                  <c:v>45.4</c:v>
                </c:pt>
                <c:pt idx="3755">
                  <c:v>45.39</c:v>
                </c:pt>
                <c:pt idx="3756">
                  <c:v>45.37</c:v>
                </c:pt>
                <c:pt idx="3757">
                  <c:v>45.36</c:v>
                </c:pt>
                <c:pt idx="3758">
                  <c:v>45.34</c:v>
                </c:pt>
                <c:pt idx="3759">
                  <c:v>45.33</c:v>
                </c:pt>
                <c:pt idx="3760">
                  <c:v>45.32</c:v>
                </c:pt>
                <c:pt idx="3761">
                  <c:v>45.3</c:v>
                </c:pt>
                <c:pt idx="3762">
                  <c:v>45.3</c:v>
                </c:pt>
                <c:pt idx="3763">
                  <c:v>45.28</c:v>
                </c:pt>
                <c:pt idx="3764">
                  <c:v>45.28</c:v>
                </c:pt>
                <c:pt idx="3765">
                  <c:v>45.27</c:v>
                </c:pt>
                <c:pt idx="3766">
                  <c:v>45.25</c:v>
                </c:pt>
                <c:pt idx="3767">
                  <c:v>45.24</c:v>
                </c:pt>
                <c:pt idx="3768">
                  <c:v>45.23</c:v>
                </c:pt>
                <c:pt idx="3769">
                  <c:v>45.21</c:v>
                </c:pt>
                <c:pt idx="3770">
                  <c:v>45.2</c:v>
                </c:pt>
                <c:pt idx="3771">
                  <c:v>45.18</c:v>
                </c:pt>
                <c:pt idx="3772">
                  <c:v>45.17</c:v>
                </c:pt>
                <c:pt idx="3773">
                  <c:v>45.15</c:v>
                </c:pt>
                <c:pt idx="3774">
                  <c:v>45.13</c:v>
                </c:pt>
                <c:pt idx="3775">
                  <c:v>45.11</c:v>
                </c:pt>
                <c:pt idx="3776">
                  <c:v>45.1</c:v>
                </c:pt>
                <c:pt idx="3777">
                  <c:v>45.08</c:v>
                </c:pt>
                <c:pt idx="3778">
                  <c:v>45.07</c:v>
                </c:pt>
                <c:pt idx="3779">
                  <c:v>45.07</c:v>
                </c:pt>
                <c:pt idx="3780">
                  <c:v>45.06</c:v>
                </c:pt>
                <c:pt idx="3781">
                  <c:v>45.06</c:v>
                </c:pt>
                <c:pt idx="3782">
                  <c:v>45.05</c:v>
                </c:pt>
                <c:pt idx="3783">
                  <c:v>45.05</c:v>
                </c:pt>
                <c:pt idx="3784">
                  <c:v>45.04</c:v>
                </c:pt>
                <c:pt idx="3785">
                  <c:v>45.04</c:v>
                </c:pt>
                <c:pt idx="3786">
                  <c:v>45.03</c:v>
                </c:pt>
                <c:pt idx="3787">
                  <c:v>45.02</c:v>
                </c:pt>
                <c:pt idx="3788">
                  <c:v>45.01</c:v>
                </c:pt>
                <c:pt idx="3789">
                  <c:v>45.01</c:v>
                </c:pt>
                <c:pt idx="3790">
                  <c:v>45</c:v>
                </c:pt>
                <c:pt idx="3791">
                  <c:v>44.99</c:v>
                </c:pt>
                <c:pt idx="3792">
                  <c:v>44.98</c:v>
                </c:pt>
                <c:pt idx="3793">
                  <c:v>44.96</c:v>
                </c:pt>
                <c:pt idx="3794">
                  <c:v>44.95</c:v>
                </c:pt>
                <c:pt idx="3795">
                  <c:v>44.94</c:v>
                </c:pt>
                <c:pt idx="3796">
                  <c:v>44.92</c:v>
                </c:pt>
                <c:pt idx="3797">
                  <c:v>44.9</c:v>
                </c:pt>
                <c:pt idx="3798">
                  <c:v>44.88</c:v>
                </c:pt>
                <c:pt idx="3799">
                  <c:v>44.86</c:v>
                </c:pt>
                <c:pt idx="3800">
                  <c:v>44.85</c:v>
                </c:pt>
                <c:pt idx="3801">
                  <c:v>44.84</c:v>
                </c:pt>
                <c:pt idx="3802">
                  <c:v>44.82</c:v>
                </c:pt>
                <c:pt idx="3803">
                  <c:v>44.81</c:v>
                </c:pt>
                <c:pt idx="3804">
                  <c:v>44.79</c:v>
                </c:pt>
                <c:pt idx="3805">
                  <c:v>44.77</c:v>
                </c:pt>
                <c:pt idx="3806">
                  <c:v>44.75</c:v>
                </c:pt>
                <c:pt idx="3807">
                  <c:v>44.74</c:v>
                </c:pt>
                <c:pt idx="3808">
                  <c:v>44.73</c:v>
                </c:pt>
                <c:pt idx="3809">
                  <c:v>44.72</c:v>
                </c:pt>
                <c:pt idx="3810">
                  <c:v>44.71</c:v>
                </c:pt>
                <c:pt idx="3811">
                  <c:v>44.7</c:v>
                </c:pt>
                <c:pt idx="3812">
                  <c:v>44.69</c:v>
                </c:pt>
                <c:pt idx="3813">
                  <c:v>44.68</c:v>
                </c:pt>
                <c:pt idx="3814">
                  <c:v>44.67</c:v>
                </c:pt>
                <c:pt idx="3815">
                  <c:v>44.66</c:v>
                </c:pt>
                <c:pt idx="3816">
                  <c:v>44.65</c:v>
                </c:pt>
                <c:pt idx="3817">
                  <c:v>44.64</c:v>
                </c:pt>
                <c:pt idx="3818">
                  <c:v>44.63</c:v>
                </c:pt>
                <c:pt idx="3819">
                  <c:v>44.62</c:v>
                </c:pt>
                <c:pt idx="3820">
                  <c:v>44.61</c:v>
                </c:pt>
                <c:pt idx="3821">
                  <c:v>44.6</c:v>
                </c:pt>
                <c:pt idx="3822">
                  <c:v>44.6</c:v>
                </c:pt>
                <c:pt idx="3823">
                  <c:v>44.6</c:v>
                </c:pt>
                <c:pt idx="3824">
                  <c:v>44.59</c:v>
                </c:pt>
                <c:pt idx="3825">
                  <c:v>44.59</c:v>
                </c:pt>
                <c:pt idx="3826">
                  <c:v>44.59</c:v>
                </c:pt>
                <c:pt idx="3827">
                  <c:v>44.58</c:v>
                </c:pt>
                <c:pt idx="3828">
                  <c:v>44.58</c:v>
                </c:pt>
                <c:pt idx="3829">
                  <c:v>44.58</c:v>
                </c:pt>
                <c:pt idx="3830">
                  <c:v>44.58</c:v>
                </c:pt>
                <c:pt idx="3831">
                  <c:v>44.58</c:v>
                </c:pt>
                <c:pt idx="3832">
                  <c:v>44.58</c:v>
                </c:pt>
                <c:pt idx="3833">
                  <c:v>44.58</c:v>
                </c:pt>
                <c:pt idx="3834">
                  <c:v>44.58</c:v>
                </c:pt>
                <c:pt idx="3835">
                  <c:v>44.57</c:v>
                </c:pt>
                <c:pt idx="3836">
                  <c:v>44.56</c:v>
                </c:pt>
                <c:pt idx="3837">
                  <c:v>44.55</c:v>
                </c:pt>
                <c:pt idx="3838">
                  <c:v>44.55</c:v>
                </c:pt>
                <c:pt idx="3839">
                  <c:v>44.54</c:v>
                </c:pt>
                <c:pt idx="3840">
                  <c:v>44.53</c:v>
                </c:pt>
                <c:pt idx="3841">
                  <c:v>44.53</c:v>
                </c:pt>
                <c:pt idx="3842">
                  <c:v>44.52</c:v>
                </c:pt>
                <c:pt idx="3843">
                  <c:v>44.51</c:v>
                </c:pt>
                <c:pt idx="3844">
                  <c:v>44.5</c:v>
                </c:pt>
                <c:pt idx="3845">
                  <c:v>44.49</c:v>
                </c:pt>
                <c:pt idx="3846">
                  <c:v>44.47</c:v>
                </c:pt>
                <c:pt idx="3847">
                  <c:v>44.46</c:v>
                </c:pt>
                <c:pt idx="3848">
                  <c:v>44.43</c:v>
                </c:pt>
                <c:pt idx="3849">
                  <c:v>44.41</c:v>
                </c:pt>
                <c:pt idx="3850">
                  <c:v>44.4</c:v>
                </c:pt>
                <c:pt idx="3851">
                  <c:v>44.38</c:v>
                </c:pt>
                <c:pt idx="3852">
                  <c:v>44.38</c:v>
                </c:pt>
                <c:pt idx="3853">
                  <c:v>44.37</c:v>
                </c:pt>
                <c:pt idx="3854">
                  <c:v>44.37</c:v>
                </c:pt>
                <c:pt idx="3855">
                  <c:v>44.36</c:v>
                </c:pt>
                <c:pt idx="3856">
                  <c:v>44.36</c:v>
                </c:pt>
                <c:pt idx="3857">
                  <c:v>44.36</c:v>
                </c:pt>
                <c:pt idx="3858">
                  <c:v>44.36</c:v>
                </c:pt>
                <c:pt idx="3859">
                  <c:v>44.35</c:v>
                </c:pt>
                <c:pt idx="3860">
                  <c:v>44.34</c:v>
                </c:pt>
                <c:pt idx="3861">
                  <c:v>44.34</c:v>
                </c:pt>
                <c:pt idx="3862">
                  <c:v>44.34</c:v>
                </c:pt>
                <c:pt idx="3863">
                  <c:v>44.34</c:v>
                </c:pt>
                <c:pt idx="3864">
                  <c:v>44.34</c:v>
                </c:pt>
                <c:pt idx="3865">
                  <c:v>44.33</c:v>
                </c:pt>
                <c:pt idx="3866">
                  <c:v>44.33</c:v>
                </c:pt>
                <c:pt idx="3867">
                  <c:v>44.33</c:v>
                </c:pt>
                <c:pt idx="3868">
                  <c:v>44.33</c:v>
                </c:pt>
                <c:pt idx="3869">
                  <c:v>44.33</c:v>
                </c:pt>
                <c:pt idx="3870">
                  <c:v>44.32</c:v>
                </c:pt>
                <c:pt idx="3871">
                  <c:v>44.32</c:v>
                </c:pt>
                <c:pt idx="3872">
                  <c:v>44.32</c:v>
                </c:pt>
                <c:pt idx="3873">
                  <c:v>44.32</c:v>
                </c:pt>
                <c:pt idx="3874">
                  <c:v>44.32</c:v>
                </c:pt>
                <c:pt idx="3875">
                  <c:v>44.33</c:v>
                </c:pt>
                <c:pt idx="3876">
                  <c:v>44.34</c:v>
                </c:pt>
                <c:pt idx="3877">
                  <c:v>44.36</c:v>
                </c:pt>
                <c:pt idx="3878">
                  <c:v>44.38</c:v>
                </c:pt>
                <c:pt idx="3879">
                  <c:v>44.41</c:v>
                </c:pt>
                <c:pt idx="3880">
                  <c:v>44.43</c:v>
                </c:pt>
                <c:pt idx="3881">
                  <c:v>44.46</c:v>
                </c:pt>
                <c:pt idx="3882">
                  <c:v>44.49</c:v>
                </c:pt>
                <c:pt idx="3883">
                  <c:v>44.52</c:v>
                </c:pt>
                <c:pt idx="3884">
                  <c:v>44.54</c:v>
                </c:pt>
                <c:pt idx="3885">
                  <c:v>44.56</c:v>
                </c:pt>
                <c:pt idx="3886">
                  <c:v>44.58</c:v>
                </c:pt>
                <c:pt idx="3887">
                  <c:v>44.58</c:v>
                </c:pt>
                <c:pt idx="3888">
                  <c:v>44.58</c:v>
                </c:pt>
                <c:pt idx="3889">
                  <c:v>44.58</c:v>
                </c:pt>
                <c:pt idx="3890">
                  <c:v>44.59</c:v>
                </c:pt>
                <c:pt idx="3891">
                  <c:v>44.6</c:v>
                </c:pt>
                <c:pt idx="3892">
                  <c:v>44.62</c:v>
                </c:pt>
                <c:pt idx="3893">
                  <c:v>44.65</c:v>
                </c:pt>
                <c:pt idx="3894">
                  <c:v>44.67</c:v>
                </c:pt>
                <c:pt idx="3895">
                  <c:v>44.7</c:v>
                </c:pt>
                <c:pt idx="3896">
                  <c:v>44.73</c:v>
                </c:pt>
                <c:pt idx="3897">
                  <c:v>44.77</c:v>
                </c:pt>
                <c:pt idx="3898">
                  <c:v>44.81</c:v>
                </c:pt>
                <c:pt idx="3899">
                  <c:v>44.86</c:v>
                </c:pt>
                <c:pt idx="3900">
                  <c:v>44.91</c:v>
                </c:pt>
                <c:pt idx="3901">
                  <c:v>44.96</c:v>
                </c:pt>
                <c:pt idx="3902">
                  <c:v>44.99</c:v>
                </c:pt>
                <c:pt idx="3903">
                  <c:v>45.02</c:v>
                </c:pt>
                <c:pt idx="3904">
                  <c:v>45.05</c:v>
                </c:pt>
                <c:pt idx="3905">
                  <c:v>45.08</c:v>
                </c:pt>
                <c:pt idx="3906">
                  <c:v>45.1</c:v>
                </c:pt>
                <c:pt idx="3907">
                  <c:v>45.14</c:v>
                </c:pt>
                <c:pt idx="3908">
                  <c:v>45.18</c:v>
                </c:pt>
                <c:pt idx="3909">
                  <c:v>45.21</c:v>
                </c:pt>
                <c:pt idx="3910">
                  <c:v>45.25</c:v>
                </c:pt>
                <c:pt idx="3911">
                  <c:v>45.28</c:v>
                </c:pt>
                <c:pt idx="3912">
                  <c:v>45.31</c:v>
                </c:pt>
                <c:pt idx="3913">
                  <c:v>45.33</c:v>
                </c:pt>
                <c:pt idx="3914">
                  <c:v>45.35</c:v>
                </c:pt>
                <c:pt idx="3915">
                  <c:v>45.37</c:v>
                </c:pt>
                <c:pt idx="3916">
                  <c:v>45.39</c:v>
                </c:pt>
                <c:pt idx="3917">
                  <c:v>45.41</c:v>
                </c:pt>
                <c:pt idx="3918">
                  <c:v>45.43</c:v>
                </c:pt>
                <c:pt idx="3919">
                  <c:v>45.45</c:v>
                </c:pt>
                <c:pt idx="3920">
                  <c:v>45.46</c:v>
                </c:pt>
                <c:pt idx="3921">
                  <c:v>45.48</c:v>
                </c:pt>
                <c:pt idx="3922">
                  <c:v>45.49</c:v>
                </c:pt>
                <c:pt idx="3923">
                  <c:v>45.5</c:v>
                </c:pt>
                <c:pt idx="3924">
                  <c:v>45.51</c:v>
                </c:pt>
                <c:pt idx="3925">
                  <c:v>45.51</c:v>
                </c:pt>
                <c:pt idx="3926">
                  <c:v>45.51</c:v>
                </c:pt>
                <c:pt idx="3927">
                  <c:v>45.52</c:v>
                </c:pt>
                <c:pt idx="3928">
                  <c:v>45.52</c:v>
                </c:pt>
                <c:pt idx="3929">
                  <c:v>45.53</c:v>
                </c:pt>
                <c:pt idx="3930">
                  <c:v>45.53</c:v>
                </c:pt>
                <c:pt idx="3931">
                  <c:v>45.53</c:v>
                </c:pt>
                <c:pt idx="3932">
                  <c:v>45.53</c:v>
                </c:pt>
                <c:pt idx="3933">
                  <c:v>45.53</c:v>
                </c:pt>
                <c:pt idx="3934">
                  <c:v>45.53</c:v>
                </c:pt>
                <c:pt idx="3935">
                  <c:v>45.53</c:v>
                </c:pt>
                <c:pt idx="3936">
                  <c:v>45.53</c:v>
                </c:pt>
                <c:pt idx="3937">
                  <c:v>45.53</c:v>
                </c:pt>
                <c:pt idx="3938">
                  <c:v>45.53</c:v>
                </c:pt>
                <c:pt idx="3939">
                  <c:v>45.53</c:v>
                </c:pt>
                <c:pt idx="3940">
                  <c:v>45.53</c:v>
                </c:pt>
                <c:pt idx="3941">
                  <c:v>45.53</c:v>
                </c:pt>
                <c:pt idx="3942">
                  <c:v>45.52</c:v>
                </c:pt>
                <c:pt idx="3943">
                  <c:v>45.52</c:v>
                </c:pt>
                <c:pt idx="3944">
                  <c:v>45.52</c:v>
                </c:pt>
                <c:pt idx="3945">
                  <c:v>45.51</c:v>
                </c:pt>
                <c:pt idx="3946">
                  <c:v>45.51</c:v>
                </c:pt>
                <c:pt idx="3947">
                  <c:v>45.51</c:v>
                </c:pt>
                <c:pt idx="3948">
                  <c:v>45.5</c:v>
                </c:pt>
                <c:pt idx="3949">
                  <c:v>45.5</c:v>
                </c:pt>
                <c:pt idx="3950">
                  <c:v>45.49</c:v>
                </c:pt>
                <c:pt idx="3951">
                  <c:v>45.49</c:v>
                </c:pt>
                <c:pt idx="3952">
                  <c:v>45.48</c:v>
                </c:pt>
                <c:pt idx="3953">
                  <c:v>45.48</c:v>
                </c:pt>
                <c:pt idx="3954">
                  <c:v>45.47</c:v>
                </c:pt>
                <c:pt idx="3955">
                  <c:v>45.45</c:v>
                </c:pt>
                <c:pt idx="3956">
                  <c:v>45.44</c:v>
                </c:pt>
                <c:pt idx="3957">
                  <c:v>45.42</c:v>
                </c:pt>
                <c:pt idx="3958">
                  <c:v>45.41</c:v>
                </c:pt>
                <c:pt idx="3959">
                  <c:v>45.4</c:v>
                </c:pt>
                <c:pt idx="3960">
                  <c:v>45.39</c:v>
                </c:pt>
                <c:pt idx="3961">
                  <c:v>45.38</c:v>
                </c:pt>
                <c:pt idx="3962">
                  <c:v>45.37</c:v>
                </c:pt>
                <c:pt idx="3963">
                  <c:v>45.36</c:v>
                </c:pt>
                <c:pt idx="3964">
                  <c:v>45.34</c:v>
                </c:pt>
                <c:pt idx="3965">
                  <c:v>45.33</c:v>
                </c:pt>
                <c:pt idx="3966">
                  <c:v>45.31</c:v>
                </c:pt>
                <c:pt idx="3967">
                  <c:v>45.3</c:v>
                </c:pt>
                <c:pt idx="3968">
                  <c:v>45.3</c:v>
                </c:pt>
                <c:pt idx="3969">
                  <c:v>45.29</c:v>
                </c:pt>
                <c:pt idx="3970">
                  <c:v>45.29</c:v>
                </c:pt>
                <c:pt idx="3971">
                  <c:v>45.28</c:v>
                </c:pt>
                <c:pt idx="3972">
                  <c:v>45.27</c:v>
                </c:pt>
                <c:pt idx="3973">
                  <c:v>45.25</c:v>
                </c:pt>
                <c:pt idx="3974">
                  <c:v>45.24</c:v>
                </c:pt>
                <c:pt idx="3975">
                  <c:v>45.23</c:v>
                </c:pt>
                <c:pt idx="3976">
                  <c:v>45.22</c:v>
                </c:pt>
                <c:pt idx="3977">
                  <c:v>45.21</c:v>
                </c:pt>
                <c:pt idx="3978">
                  <c:v>45.2</c:v>
                </c:pt>
                <c:pt idx="3979">
                  <c:v>45.18</c:v>
                </c:pt>
                <c:pt idx="3980">
                  <c:v>45.17</c:v>
                </c:pt>
                <c:pt idx="3981">
                  <c:v>45.15</c:v>
                </c:pt>
                <c:pt idx="3982">
                  <c:v>45.13</c:v>
                </c:pt>
                <c:pt idx="3983">
                  <c:v>45.12</c:v>
                </c:pt>
                <c:pt idx="3984">
                  <c:v>45.1</c:v>
                </c:pt>
                <c:pt idx="3985">
                  <c:v>45.09</c:v>
                </c:pt>
                <c:pt idx="3986">
                  <c:v>45.08</c:v>
                </c:pt>
                <c:pt idx="3987">
                  <c:v>45.08</c:v>
                </c:pt>
                <c:pt idx="3988">
                  <c:v>45.07</c:v>
                </c:pt>
                <c:pt idx="3989">
                  <c:v>45.06</c:v>
                </c:pt>
                <c:pt idx="3990">
                  <c:v>45.06</c:v>
                </c:pt>
                <c:pt idx="3991">
                  <c:v>45.05</c:v>
                </c:pt>
                <c:pt idx="3992">
                  <c:v>45.04</c:v>
                </c:pt>
                <c:pt idx="3993">
                  <c:v>45.04</c:v>
                </c:pt>
                <c:pt idx="3994">
                  <c:v>45.03</c:v>
                </c:pt>
                <c:pt idx="3995">
                  <c:v>45.02</c:v>
                </c:pt>
                <c:pt idx="3996">
                  <c:v>45.01</c:v>
                </c:pt>
                <c:pt idx="3997">
                  <c:v>45.01</c:v>
                </c:pt>
                <c:pt idx="3998">
                  <c:v>45</c:v>
                </c:pt>
                <c:pt idx="3999">
                  <c:v>44.99</c:v>
                </c:pt>
                <c:pt idx="4000">
                  <c:v>44.98</c:v>
                </c:pt>
                <c:pt idx="4001">
                  <c:v>44.97</c:v>
                </c:pt>
                <c:pt idx="4002">
                  <c:v>44.96</c:v>
                </c:pt>
                <c:pt idx="4003">
                  <c:v>44.95</c:v>
                </c:pt>
                <c:pt idx="4004">
                  <c:v>44.94</c:v>
                </c:pt>
                <c:pt idx="4005">
                  <c:v>44.92</c:v>
                </c:pt>
                <c:pt idx="4006">
                  <c:v>44.91</c:v>
                </c:pt>
                <c:pt idx="4007">
                  <c:v>44.89</c:v>
                </c:pt>
                <c:pt idx="4008">
                  <c:v>44.87</c:v>
                </c:pt>
                <c:pt idx="4009">
                  <c:v>44.85</c:v>
                </c:pt>
                <c:pt idx="4010">
                  <c:v>44.83</c:v>
                </c:pt>
                <c:pt idx="4011">
                  <c:v>44.82</c:v>
                </c:pt>
                <c:pt idx="4012">
                  <c:v>44.8</c:v>
                </c:pt>
                <c:pt idx="4013">
                  <c:v>44.78</c:v>
                </c:pt>
                <c:pt idx="4014">
                  <c:v>44.76</c:v>
                </c:pt>
                <c:pt idx="4015">
                  <c:v>44.74</c:v>
                </c:pt>
                <c:pt idx="4016">
                  <c:v>44.73</c:v>
                </c:pt>
                <c:pt idx="4017">
                  <c:v>44.72</c:v>
                </c:pt>
                <c:pt idx="4018">
                  <c:v>44.71</c:v>
                </c:pt>
                <c:pt idx="4019">
                  <c:v>44.7</c:v>
                </c:pt>
                <c:pt idx="4020">
                  <c:v>44.7</c:v>
                </c:pt>
                <c:pt idx="4021">
                  <c:v>44.69</c:v>
                </c:pt>
                <c:pt idx="4022">
                  <c:v>44.69</c:v>
                </c:pt>
                <c:pt idx="4023">
                  <c:v>44.68</c:v>
                </c:pt>
                <c:pt idx="4024">
                  <c:v>44.66</c:v>
                </c:pt>
                <c:pt idx="4025">
                  <c:v>44.65</c:v>
                </c:pt>
                <c:pt idx="4026">
                  <c:v>44.64</c:v>
                </c:pt>
                <c:pt idx="4027">
                  <c:v>44.63</c:v>
                </c:pt>
                <c:pt idx="4028">
                  <c:v>44.62</c:v>
                </c:pt>
                <c:pt idx="4029">
                  <c:v>44.61</c:v>
                </c:pt>
                <c:pt idx="4030">
                  <c:v>44.6</c:v>
                </c:pt>
                <c:pt idx="4031">
                  <c:v>44.6</c:v>
                </c:pt>
                <c:pt idx="4032">
                  <c:v>44.59</c:v>
                </c:pt>
                <c:pt idx="4033">
                  <c:v>44.58</c:v>
                </c:pt>
                <c:pt idx="4034">
                  <c:v>44.58</c:v>
                </c:pt>
                <c:pt idx="4035">
                  <c:v>44.58</c:v>
                </c:pt>
                <c:pt idx="4036">
                  <c:v>44.58</c:v>
                </c:pt>
                <c:pt idx="4037">
                  <c:v>44.58</c:v>
                </c:pt>
                <c:pt idx="4038">
                  <c:v>44.58</c:v>
                </c:pt>
                <c:pt idx="4039">
                  <c:v>44.58</c:v>
                </c:pt>
                <c:pt idx="4040">
                  <c:v>44.58</c:v>
                </c:pt>
                <c:pt idx="4041">
                  <c:v>44.58</c:v>
                </c:pt>
                <c:pt idx="4042">
                  <c:v>44.58</c:v>
                </c:pt>
                <c:pt idx="4043">
                  <c:v>44.58</c:v>
                </c:pt>
                <c:pt idx="4044">
                  <c:v>44.58</c:v>
                </c:pt>
                <c:pt idx="4045">
                  <c:v>44.57</c:v>
                </c:pt>
                <c:pt idx="4046">
                  <c:v>44.57</c:v>
                </c:pt>
                <c:pt idx="4047">
                  <c:v>44.56</c:v>
                </c:pt>
                <c:pt idx="4048">
                  <c:v>44.56</c:v>
                </c:pt>
                <c:pt idx="4049">
                  <c:v>44.55</c:v>
                </c:pt>
                <c:pt idx="4050">
                  <c:v>44.54</c:v>
                </c:pt>
                <c:pt idx="4051">
                  <c:v>44.53</c:v>
                </c:pt>
                <c:pt idx="4052">
                  <c:v>44.52</c:v>
                </c:pt>
                <c:pt idx="4053">
                  <c:v>44.5</c:v>
                </c:pt>
                <c:pt idx="4054">
                  <c:v>44.5</c:v>
                </c:pt>
                <c:pt idx="4055">
                  <c:v>44.49</c:v>
                </c:pt>
                <c:pt idx="4056">
                  <c:v>44.48</c:v>
                </c:pt>
                <c:pt idx="4057">
                  <c:v>44.48</c:v>
                </c:pt>
                <c:pt idx="4058">
                  <c:v>44.47</c:v>
                </c:pt>
                <c:pt idx="4059">
                  <c:v>44.46</c:v>
                </c:pt>
                <c:pt idx="4060">
                  <c:v>44.45</c:v>
                </c:pt>
                <c:pt idx="4061">
                  <c:v>44.43</c:v>
                </c:pt>
                <c:pt idx="4062">
                  <c:v>44.42</c:v>
                </c:pt>
                <c:pt idx="4063">
                  <c:v>44.41</c:v>
                </c:pt>
                <c:pt idx="4064">
                  <c:v>44.41</c:v>
                </c:pt>
                <c:pt idx="4065">
                  <c:v>44.4</c:v>
                </c:pt>
                <c:pt idx="4066">
                  <c:v>44.39</c:v>
                </c:pt>
                <c:pt idx="4067">
                  <c:v>44.39</c:v>
                </c:pt>
                <c:pt idx="4068">
                  <c:v>44.38</c:v>
                </c:pt>
                <c:pt idx="4069">
                  <c:v>44.38</c:v>
                </c:pt>
                <c:pt idx="4070">
                  <c:v>44.37</c:v>
                </c:pt>
                <c:pt idx="4071">
                  <c:v>44.37</c:v>
                </c:pt>
                <c:pt idx="4072">
                  <c:v>44.36</c:v>
                </c:pt>
                <c:pt idx="4073">
                  <c:v>44.36</c:v>
                </c:pt>
                <c:pt idx="4074">
                  <c:v>44.35</c:v>
                </c:pt>
                <c:pt idx="4075">
                  <c:v>44.35</c:v>
                </c:pt>
                <c:pt idx="4076">
                  <c:v>44.35</c:v>
                </c:pt>
                <c:pt idx="4077">
                  <c:v>44.34</c:v>
                </c:pt>
                <c:pt idx="4078">
                  <c:v>44.34</c:v>
                </c:pt>
                <c:pt idx="4079">
                  <c:v>44.34</c:v>
                </c:pt>
                <c:pt idx="4080">
                  <c:v>44.34</c:v>
                </c:pt>
                <c:pt idx="4081">
                  <c:v>44.34</c:v>
                </c:pt>
                <c:pt idx="4082">
                  <c:v>44.33</c:v>
                </c:pt>
                <c:pt idx="4083">
                  <c:v>44.33</c:v>
                </c:pt>
                <c:pt idx="4084">
                  <c:v>44.32</c:v>
                </c:pt>
                <c:pt idx="4085">
                  <c:v>44.32</c:v>
                </c:pt>
                <c:pt idx="4086">
                  <c:v>44.32</c:v>
                </c:pt>
                <c:pt idx="4087">
                  <c:v>44.32</c:v>
                </c:pt>
                <c:pt idx="4088">
                  <c:v>44.32</c:v>
                </c:pt>
                <c:pt idx="4089">
                  <c:v>44.33</c:v>
                </c:pt>
                <c:pt idx="4090">
                  <c:v>44.34</c:v>
                </c:pt>
                <c:pt idx="4091">
                  <c:v>44.35</c:v>
                </c:pt>
                <c:pt idx="4092">
                  <c:v>44.36</c:v>
                </c:pt>
                <c:pt idx="4093">
                  <c:v>44.38</c:v>
                </c:pt>
                <c:pt idx="4094">
                  <c:v>44.41</c:v>
                </c:pt>
                <c:pt idx="4095">
                  <c:v>44.44</c:v>
                </c:pt>
                <c:pt idx="4096">
                  <c:v>44.48</c:v>
                </c:pt>
                <c:pt idx="4097">
                  <c:v>44.51</c:v>
                </c:pt>
                <c:pt idx="4098">
                  <c:v>44.54</c:v>
                </c:pt>
                <c:pt idx="4099">
                  <c:v>44.56</c:v>
                </c:pt>
                <c:pt idx="4100">
                  <c:v>44.58</c:v>
                </c:pt>
                <c:pt idx="4101">
                  <c:v>44.58</c:v>
                </c:pt>
                <c:pt idx="4102">
                  <c:v>44.58</c:v>
                </c:pt>
                <c:pt idx="4103">
                  <c:v>44.58</c:v>
                </c:pt>
                <c:pt idx="4104">
                  <c:v>44.59</c:v>
                </c:pt>
                <c:pt idx="4105">
                  <c:v>44.59</c:v>
                </c:pt>
                <c:pt idx="4106">
                  <c:v>44.6</c:v>
                </c:pt>
                <c:pt idx="4107">
                  <c:v>44.63</c:v>
                </c:pt>
                <c:pt idx="4108">
                  <c:v>44.65</c:v>
                </c:pt>
                <c:pt idx="4109">
                  <c:v>44.68</c:v>
                </c:pt>
                <c:pt idx="4110">
                  <c:v>44.72</c:v>
                </c:pt>
                <c:pt idx="4111">
                  <c:v>44.75</c:v>
                </c:pt>
                <c:pt idx="4112">
                  <c:v>44.79</c:v>
                </c:pt>
                <c:pt idx="4113">
                  <c:v>44.84</c:v>
                </c:pt>
                <c:pt idx="4114">
                  <c:v>44.89</c:v>
                </c:pt>
                <c:pt idx="4115">
                  <c:v>44.93</c:v>
                </c:pt>
                <c:pt idx="4116">
                  <c:v>44.98</c:v>
                </c:pt>
                <c:pt idx="4117">
                  <c:v>45.01</c:v>
                </c:pt>
                <c:pt idx="4118">
                  <c:v>45.03</c:v>
                </c:pt>
                <c:pt idx="4119">
                  <c:v>45.05</c:v>
                </c:pt>
                <c:pt idx="4120">
                  <c:v>45.07</c:v>
                </c:pt>
                <c:pt idx="4121">
                  <c:v>45.09</c:v>
                </c:pt>
                <c:pt idx="4122">
                  <c:v>45.12</c:v>
                </c:pt>
                <c:pt idx="4123">
                  <c:v>45.15</c:v>
                </c:pt>
                <c:pt idx="4124">
                  <c:v>45.18</c:v>
                </c:pt>
                <c:pt idx="4125">
                  <c:v>45.21</c:v>
                </c:pt>
                <c:pt idx="4126">
                  <c:v>45.24</c:v>
                </c:pt>
                <c:pt idx="4127">
                  <c:v>45.25</c:v>
                </c:pt>
                <c:pt idx="4128">
                  <c:v>45.27</c:v>
                </c:pt>
                <c:pt idx="4129">
                  <c:v>45.29</c:v>
                </c:pt>
                <c:pt idx="4130">
                  <c:v>45.3</c:v>
                </c:pt>
                <c:pt idx="4131">
                  <c:v>45.31</c:v>
                </c:pt>
                <c:pt idx="4132">
                  <c:v>45.33</c:v>
                </c:pt>
                <c:pt idx="4133">
                  <c:v>45.34</c:v>
                </c:pt>
                <c:pt idx="4134">
                  <c:v>45.35</c:v>
                </c:pt>
                <c:pt idx="4135">
                  <c:v>45.36</c:v>
                </c:pt>
                <c:pt idx="4136">
                  <c:v>45.37</c:v>
                </c:pt>
                <c:pt idx="4137">
                  <c:v>45.37</c:v>
                </c:pt>
                <c:pt idx="4138">
                  <c:v>45.38</c:v>
                </c:pt>
                <c:pt idx="4139">
                  <c:v>45.39</c:v>
                </c:pt>
                <c:pt idx="4140">
                  <c:v>45.39</c:v>
                </c:pt>
                <c:pt idx="4141">
                  <c:v>45.39</c:v>
                </c:pt>
                <c:pt idx="4142">
                  <c:v>45.4</c:v>
                </c:pt>
                <c:pt idx="4143">
                  <c:v>45.4</c:v>
                </c:pt>
                <c:pt idx="4144">
                  <c:v>45.41</c:v>
                </c:pt>
                <c:pt idx="4145">
                  <c:v>45.4</c:v>
                </c:pt>
                <c:pt idx="4146">
                  <c:v>45.4</c:v>
                </c:pt>
                <c:pt idx="4147">
                  <c:v>45.41</c:v>
                </c:pt>
                <c:pt idx="4148">
                  <c:v>45.41</c:v>
                </c:pt>
                <c:pt idx="4149">
                  <c:v>45.41</c:v>
                </c:pt>
                <c:pt idx="4150">
                  <c:v>45.41</c:v>
                </c:pt>
                <c:pt idx="4151">
                  <c:v>45.4</c:v>
                </c:pt>
                <c:pt idx="4152">
                  <c:v>45.39</c:v>
                </c:pt>
                <c:pt idx="4153">
                  <c:v>45.39</c:v>
                </c:pt>
                <c:pt idx="4154">
                  <c:v>45.38</c:v>
                </c:pt>
                <c:pt idx="4155">
                  <c:v>45.37</c:v>
                </c:pt>
                <c:pt idx="4156">
                  <c:v>45.37</c:v>
                </c:pt>
                <c:pt idx="4157">
                  <c:v>45.36</c:v>
                </c:pt>
                <c:pt idx="4158">
                  <c:v>45.36</c:v>
                </c:pt>
                <c:pt idx="4159">
                  <c:v>45.35</c:v>
                </c:pt>
                <c:pt idx="4160">
                  <c:v>45.34</c:v>
                </c:pt>
                <c:pt idx="4161">
                  <c:v>45.34</c:v>
                </c:pt>
                <c:pt idx="4162">
                  <c:v>45.33</c:v>
                </c:pt>
                <c:pt idx="4163">
                  <c:v>45.33</c:v>
                </c:pt>
                <c:pt idx="4164">
                  <c:v>45.32</c:v>
                </c:pt>
                <c:pt idx="4165">
                  <c:v>45.31</c:v>
                </c:pt>
                <c:pt idx="4166">
                  <c:v>45.31</c:v>
                </c:pt>
                <c:pt idx="4167">
                  <c:v>45.3</c:v>
                </c:pt>
                <c:pt idx="4168">
                  <c:v>45.29</c:v>
                </c:pt>
                <c:pt idx="4169">
                  <c:v>45.29</c:v>
                </c:pt>
                <c:pt idx="4170">
                  <c:v>45.28</c:v>
                </c:pt>
                <c:pt idx="4171">
                  <c:v>45.27</c:v>
                </c:pt>
                <c:pt idx="4172">
                  <c:v>45.27</c:v>
                </c:pt>
                <c:pt idx="4173">
                  <c:v>45.26</c:v>
                </c:pt>
                <c:pt idx="4174">
                  <c:v>45.25</c:v>
                </c:pt>
                <c:pt idx="4175">
                  <c:v>45.24</c:v>
                </c:pt>
                <c:pt idx="4176">
                  <c:v>45.23</c:v>
                </c:pt>
                <c:pt idx="4177">
                  <c:v>45.21</c:v>
                </c:pt>
                <c:pt idx="4178">
                  <c:v>45.19</c:v>
                </c:pt>
                <c:pt idx="4179">
                  <c:v>45.18</c:v>
                </c:pt>
                <c:pt idx="4180">
                  <c:v>45.16</c:v>
                </c:pt>
                <c:pt idx="4181">
                  <c:v>45.15</c:v>
                </c:pt>
                <c:pt idx="4182">
                  <c:v>45.13</c:v>
                </c:pt>
                <c:pt idx="4183">
                  <c:v>45.12</c:v>
                </c:pt>
                <c:pt idx="4184">
                  <c:v>45.11</c:v>
                </c:pt>
                <c:pt idx="4185">
                  <c:v>45.1</c:v>
                </c:pt>
                <c:pt idx="4186">
                  <c:v>45.1</c:v>
                </c:pt>
                <c:pt idx="4187">
                  <c:v>45.09</c:v>
                </c:pt>
                <c:pt idx="4188">
                  <c:v>45.09</c:v>
                </c:pt>
                <c:pt idx="4189">
                  <c:v>45.08</c:v>
                </c:pt>
                <c:pt idx="4190">
                  <c:v>45.07</c:v>
                </c:pt>
                <c:pt idx="4191">
                  <c:v>45.06</c:v>
                </c:pt>
                <c:pt idx="4192">
                  <c:v>45.06</c:v>
                </c:pt>
                <c:pt idx="4193">
                  <c:v>45.05</c:v>
                </c:pt>
                <c:pt idx="4194">
                  <c:v>45.05</c:v>
                </c:pt>
                <c:pt idx="4195">
                  <c:v>45.04</c:v>
                </c:pt>
                <c:pt idx="4196">
                  <c:v>45.03</c:v>
                </c:pt>
                <c:pt idx="4197">
                  <c:v>45.02</c:v>
                </c:pt>
                <c:pt idx="4198">
                  <c:v>45.01</c:v>
                </c:pt>
                <c:pt idx="4199">
                  <c:v>45</c:v>
                </c:pt>
                <c:pt idx="4200">
                  <c:v>44.99</c:v>
                </c:pt>
                <c:pt idx="4201">
                  <c:v>44.99</c:v>
                </c:pt>
                <c:pt idx="4202">
                  <c:v>44.98</c:v>
                </c:pt>
                <c:pt idx="4203">
                  <c:v>44.96</c:v>
                </c:pt>
                <c:pt idx="4204">
                  <c:v>44.96</c:v>
                </c:pt>
                <c:pt idx="4205">
                  <c:v>44.95</c:v>
                </c:pt>
                <c:pt idx="4206">
                  <c:v>44.94</c:v>
                </c:pt>
                <c:pt idx="4207">
                  <c:v>44.92</c:v>
                </c:pt>
                <c:pt idx="4208">
                  <c:v>44.91</c:v>
                </c:pt>
                <c:pt idx="4209">
                  <c:v>44.89</c:v>
                </c:pt>
                <c:pt idx="4210">
                  <c:v>44.87</c:v>
                </c:pt>
                <c:pt idx="4211">
                  <c:v>44.85</c:v>
                </c:pt>
                <c:pt idx="4212">
                  <c:v>44.83</c:v>
                </c:pt>
                <c:pt idx="4213">
                  <c:v>44.82</c:v>
                </c:pt>
                <c:pt idx="4214">
                  <c:v>44.8</c:v>
                </c:pt>
                <c:pt idx="4215">
                  <c:v>44.78</c:v>
                </c:pt>
                <c:pt idx="4216">
                  <c:v>44.77</c:v>
                </c:pt>
                <c:pt idx="4217">
                  <c:v>44.75</c:v>
                </c:pt>
                <c:pt idx="4218">
                  <c:v>44.74</c:v>
                </c:pt>
                <c:pt idx="4219">
                  <c:v>44.73</c:v>
                </c:pt>
                <c:pt idx="4220">
                  <c:v>44.73</c:v>
                </c:pt>
                <c:pt idx="4221">
                  <c:v>44.72</c:v>
                </c:pt>
                <c:pt idx="4222">
                  <c:v>44.71</c:v>
                </c:pt>
                <c:pt idx="4223">
                  <c:v>44.7</c:v>
                </c:pt>
                <c:pt idx="4224">
                  <c:v>44.69</c:v>
                </c:pt>
                <c:pt idx="4225">
                  <c:v>44.68</c:v>
                </c:pt>
                <c:pt idx="4226">
                  <c:v>44.67</c:v>
                </c:pt>
                <c:pt idx="4227">
                  <c:v>44.66</c:v>
                </c:pt>
                <c:pt idx="4228">
                  <c:v>44.65</c:v>
                </c:pt>
                <c:pt idx="4229">
                  <c:v>44.64</c:v>
                </c:pt>
                <c:pt idx="4230">
                  <c:v>44.63</c:v>
                </c:pt>
                <c:pt idx="4231">
                  <c:v>44.63</c:v>
                </c:pt>
                <c:pt idx="4232">
                  <c:v>44.62</c:v>
                </c:pt>
                <c:pt idx="4233">
                  <c:v>44.62</c:v>
                </c:pt>
                <c:pt idx="4234">
                  <c:v>44.61</c:v>
                </c:pt>
                <c:pt idx="4235">
                  <c:v>44.6</c:v>
                </c:pt>
                <c:pt idx="4236">
                  <c:v>44.6</c:v>
                </c:pt>
                <c:pt idx="4237">
                  <c:v>44.6</c:v>
                </c:pt>
                <c:pt idx="4238">
                  <c:v>44.59</c:v>
                </c:pt>
                <c:pt idx="4239">
                  <c:v>44.59</c:v>
                </c:pt>
                <c:pt idx="4240">
                  <c:v>44.59</c:v>
                </c:pt>
                <c:pt idx="4241">
                  <c:v>44.58</c:v>
                </c:pt>
                <c:pt idx="4242">
                  <c:v>44.58</c:v>
                </c:pt>
                <c:pt idx="4243">
                  <c:v>44.58</c:v>
                </c:pt>
                <c:pt idx="4244">
                  <c:v>44.58</c:v>
                </c:pt>
                <c:pt idx="4245">
                  <c:v>44.58</c:v>
                </c:pt>
                <c:pt idx="4246">
                  <c:v>44.58</c:v>
                </c:pt>
                <c:pt idx="4247">
                  <c:v>44.58</c:v>
                </c:pt>
                <c:pt idx="4248">
                  <c:v>44.58</c:v>
                </c:pt>
                <c:pt idx="4249">
                  <c:v>44.58</c:v>
                </c:pt>
                <c:pt idx="4250">
                  <c:v>44.58</c:v>
                </c:pt>
                <c:pt idx="4251">
                  <c:v>44.58</c:v>
                </c:pt>
                <c:pt idx="4252">
                  <c:v>44.57</c:v>
                </c:pt>
                <c:pt idx="4253">
                  <c:v>44.57</c:v>
                </c:pt>
                <c:pt idx="4254">
                  <c:v>44.56</c:v>
                </c:pt>
                <c:pt idx="4255">
                  <c:v>44.56</c:v>
                </c:pt>
                <c:pt idx="4256">
                  <c:v>44.55</c:v>
                </c:pt>
                <c:pt idx="4257">
                  <c:v>44.54</c:v>
                </c:pt>
                <c:pt idx="4258">
                  <c:v>44.53</c:v>
                </c:pt>
                <c:pt idx="4259">
                  <c:v>44.52</c:v>
                </c:pt>
                <c:pt idx="4260">
                  <c:v>44.52</c:v>
                </c:pt>
                <c:pt idx="4261">
                  <c:v>44.51</c:v>
                </c:pt>
                <c:pt idx="4262">
                  <c:v>44.5</c:v>
                </c:pt>
                <c:pt idx="4263">
                  <c:v>44.49</c:v>
                </c:pt>
                <c:pt idx="4264">
                  <c:v>44.48</c:v>
                </c:pt>
                <c:pt idx="4265">
                  <c:v>44.47</c:v>
                </c:pt>
                <c:pt idx="4266">
                  <c:v>44.46</c:v>
                </c:pt>
                <c:pt idx="4267">
                  <c:v>44.45</c:v>
                </c:pt>
                <c:pt idx="4268">
                  <c:v>44.44</c:v>
                </c:pt>
                <c:pt idx="4269">
                  <c:v>44.44</c:v>
                </c:pt>
                <c:pt idx="4270">
                  <c:v>44.43</c:v>
                </c:pt>
                <c:pt idx="4271">
                  <c:v>44.41</c:v>
                </c:pt>
                <c:pt idx="4272">
                  <c:v>44.41</c:v>
                </c:pt>
                <c:pt idx="4273">
                  <c:v>44.4</c:v>
                </c:pt>
                <c:pt idx="4274">
                  <c:v>44.39</c:v>
                </c:pt>
                <c:pt idx="4275">
                  <c:v>44.39</c:v>
                </c:pt>
                <c:pt idx="4276">
                  <c:v>44.38</c:v>
                </c:pt>
                <c:pt idx="4277">
                  <c:v>44.38</c:v>
                </c:pt>
                <c:pt idx="4278">
                  <c:v>44.37</c:v>
                </c:pt>
                <c:pt idx="4279">
                  <c:v>44.37</c:v>
                </c:pt>
                <c:pt idx="4280">
                  <c:v>44.37</c:v>
                </c:pt>
                <c:pt idx="4281">
                  <c:v>44.37</c:v>
                </c:pt>
                <c:pt idx="4282">
                  <c:v>44.37</c:v>
                </c:pt>
                <c:pt idx="4283">
                  <c:v>44.37</c:v>
                </c:pt>
                <c:pt idx="4284">
                  <c:v>44.37</c:v>
                </c:pt>
                <c:pt idx="4285">
                  <c:v>44.37</c:v>
                </c:pt>
                <c:pt idx="4286">
                  <c:v>44.38</c:v>
                </c:pt>
                <c:pt idx="4287">
                  <c:v>44.38</c:v>
                </c:pt>
                <c:pt idx="4288">
                  <c:v>44.38</c:v>
                </c:pt>
                <c:pt idx="4289">
                  <c:v>44.38</c:v>
                </c:pt>
                <c:pt idx="4290">
                  <c:v>44.39</c:v>
                </c:pt>
                <c:pt idx="4291">
                  <c:v>44.39</c:v>
                </c:pt>
                <c:pt idx="4292">
                  <c:v>44.39</c:v>
                </c:pt>
                <c:pt idx="4293">
                  <c:v>44.39</c:v>
                </c:pt>
                <c:pt idx="4294">
                  <c:v>44.39</c:v>
                </c:pt>
                <c:pt idx="4295">
                  <c:v>44.39</c:v>
                </c:pt>
                <c:pt idx="4296">
                  <c:v>44.39</c:v>
                </c:pt>
                <c:pt idx="4297">
                  <c:v>44.4</c:v>
                </c:pt>
                <c:pt idx="4298">
                  <c:v>44.41</c:v>
                </c:pt>
                <c:pt idx="4299">
                  <c:v>44.42</c:v>
                </c:pt>
                <c:pt idx="4300">
                  <c:v>44.43</c:v>
                </c:pt>
                <c:pt idx="4301">
                  <c:v>44.45</c:v>
                </c:pt>
                <c:pt idx="4302">
                  <c:v>44.48</c:v>
                </c:pt>
                <c:pt idx="4303">
                  <c:v>44.5</c:v>
                </c:pt>
                <c:pt idx="4304">
                  <c:v>44.53</c:v>
                </c:pt>
                <c:pt idx="4305">
                  <c:v>44.55</c:v>
                </c:pt>
                <c:pt idx="4306">
                  <c:v>44.56</c:v>
                </c:pt>
                <c:pt idx="4307">
                  <c:v>44.57</c:v>
                </c:pt>
                <c:pt idx="4308">
                  <c:v>44.58</c:v>
                </c:pt>
                <c:pt idx="4309">
                  <c:v>44.58</c:v>
                </c:pt>
                <c:pt idx="4310">
                  <c:v>44.59</c:v>
                </c:pt>
                <c:pt idx="4311">
                  <c:v>44.59</c:v>
                </c:pt>
                <c:pt idx="4312">
                  <c:v>44.6</c:v>
                </c:pt>
                <c:pt idx="4313">
                  <c:v>44.61</c:v>
                </c:pt>
                <c:pt idx="4314">
                  <c:v>44.62</c:v>
                </c:pt>
                <c:pt idx="4315">
                  <c:v>44.63</c:v>
                </c:pt>
                <c:pt idx="4316">
                  <c:v>44.65</c:v>
                </c:pt>
                <c:pt idx="4317">
                  <c:v>44.68</c:v>
                </c:pt>
                <c:pt idx="4318">
                  <c:v>44.7</c:v>
                </c:pt>
                <c:pt idx="4319">
                  <c:v>44.72</c:v>
                </c:pt>
                <c:pt idx="4320">
                  <c:v>44.76</c:v>
                </c:pt>
                <c:pt idx="4321">
                  <c:v>44.8</c:v>
                </c:pt>
                <c:pt idx="4322">
                  <c:v>44.84</c:v>
                </c:pt>
                <c:pt idx="4323">
                  <c:v>44.88</c:v>
                </c:pt>
                <c:pt idx="4324">
                  <c:v>44.93</c:v>
                </c:pt>
                <c:pt idx="4325">
                  <c:v>44.96</c:v>
                </c:pt>
                <c:pt idx="4326">
                  <c:v>44.98</c:v>
                </c:pt>
                <c:pt idx="4327">
                  <c:v>45</c:v>
                </c:pt>
                <c:pt idx="4328">
                  <c:v>45.02</c:v>
                </c:pt>
                <c:pt idx="4329">
                  <c:v>45.04</c:v>
                </c:pt>
                <c:pt idx="4330">
                  <c:v>45.05</c:v>
                </c:pt>
                <c:pt idx="4331">
                  <c:v>45.06</c:v>
                </c:pt>
                <c:pt idx="4332">
                  <c:v>45.07</c:v>
                </c:pt>
                <c:pt idx="4333">
                  <c:v>45.1</c:v>
                </c:pt>
                <c:pt idx="4334">
                  <c:v>45.12</c:v>
                </c:pt>
                <c:pt idx="4335">
                  <c:v>45.14</c:v>
                </c:pt>
                <c:pt idx="4336">
                  <c:v>45.16</c:v>
                </c:pt>
                <c:pt idx="4337">
                  <c:v>45.19</c:v>
                </c:pt>
                <c:pt idx="4338">
                  <c:v>45.2</c:v>
                </c:pt>
                <c:pt idx="4339">
                  <c:v>45.22</c:v>
                </c:pt>
                <c:pt idx="4340">
                  <c:v>45.24</c:v>
                </c:pt>
                <c:pt idx="4341">
                  <c:v>45.25</c:v>
                </c:pt>
                <c:pt idx="4342">
                  <c:v>45.26</c:v>
                </c:pt>
                <c:pt idx="4343">
                  <c:v>45.27</c:v>
                </c:pt>
                <c:pt idx="4344">
                  <c:v>45.28</c:v>
                </c:pt>
                <c:pt idx="4345">
                  <c:v>45.29</c:v>
                </c:pt>
                <c:pt idx="4346">
                  <c:v>45.29</c:v>
                </c:pt>
                <c:pt idx="4347">
                  <c:v>45.3</c:v>
                </c:pt>
                <c:pt idx="4348">
                  <c:v>45.3</c:v>
                </c:pt>
                <c:pt idx="4349">
                  <c:v>45.3</c:v>
                </c:pt>
                <c:pt idx="4350">
                  <c:v>45.3</c:v>
                </c:pt>
                <c:pt idx="4351">
                  <c:v>45.31</c:v>
                </c:pt>
                <c:pt idx="4352">
                  <c:v>45.31</c:v>
                </c:pt>
                <c:pt idx="4353">
                  <c:v>45.31</c:v>
                </c:pt>
                <c:pt idx="4354">
                  <c:v>45.31</c:v>
                </c:pt>
                <c:pt idx="4355">
                  <c:v>45.31</c:v>
                </c:pt>
                <c:pt idx="4356">
                  <c:v>45.3</c:v>
                </c:pt>
                <c:pt idx="4357">
                  <c:v>45.31</c:v>
                </c:pt>
                <c:pt idx="4358">
                  <c:v>45.31</c:v>
                </c:pt>
                <c:pt idx="4359">
                  <c:v>45.3</c:v>
                </c:pt>
                <c:pt idx="4360">
                  <c:v>45.3</c:v>
                </c:pt>
                <c:pt idx="4361">
                  <c:v>45.3</c:v>
                </c:pt>
                <c:pt idx="4362">
                  <c:v>45.3</c:v>
                </c:pt>
                <c:pt idx="4363">
                  <c:v>45.3</c:v>
                </c:pt>
                <c:pt idx="4364">
                  <c:v>45.29</c:v>
                </c:pt>
                <c:pt idx="4365">
                  <c:v>45.29</c:v>
                </c:pt>
                <c:pt idx="4366">
                  <c:v>45.29</c:v>
                </c:pt>
                <c:pt idx="4367">
                  <c:v>45.29</c:v>
                </c:pt>
                <c:pt idx="4368">
                  <c:v>45.28</c:v>
                </c:pt>
                <c:pt idx="4369">
                  <c:v>45.28</c:v>
                </c:pt>
                <c:pt idx="4370">
                  <c:v>45.27</c:v>
                </c:pt>
                <c:pt idx="4371">
                  <c:v>45.27</c:v>
                </c:pt>
                <c:pt idx="4372">
                  <c:v>45.25</c:v>
                </c:pt>
                <c:pt idx="4373">
                  <c:v>45.24</c:v>
                </c:pt>
                <c:pt idx="4374">
                  <c:v>45.24</c:v>
                </c:pt>
                <c:pt idx="4375">
                  <c:v>45.22</c:v>
                </c:pt>
                <c:pt idx="4376">
                  <c:v>45.21</c:v>
                </c:pt>
                <c:pt idx="4377">
                  <c:v>45.2</c:v>
                </c:pt>
                <c:pt idx="4378">
                  <c:v>45.2</c:v>
                </c:pt>
                <c:pt idx="4379">
                  <c:v>45.19</c:v>
                </c:pt>
                <c:pt idx="4380">
                  <c:v>45.18</c:v>
                </c:pt>
                <c:pt idx="4381">
                  <c:v>45.17</c:v>
                </c:pt>
                <c:pt idx="4382">
                  <c:v>45.16</c:v>
                </c:pt>
                <c:pt idx="4383">
                  <c:v>45.14</c:v>
                </c:pt>
                <c:pt idx="4384">
                  <c:v>45.13</c:v>
                </c:pt>
                <c:pt idx="4385">
                  <c:v>45.11</c:v>
                </c:pt>
                <c:pt idx="4386">
                  <c:v>45.1</c:v>
                </c:pt>
                <c:pt idx="4387">
                  <c:v>45.09</c:v>
                </c:pt>
                <c:pt idx="4388">
                  <c:v>45.09</c:v>
                </c:pt>
                <c:pt idx="4389">
                  <c:v>45.08</c:v>
                </c:pt>
                <c:pt idx="4390">
                  <c:v>45.08</c:v>
                </c:pt>
                <c:pt idx="4391">
                  <c:v>45.07</c:v>
                </c:pt>
                <c:pt idx="4392">
                  <c:v>45.07</c:v>
                </c:pt>
                <c:pt idx="4393">
                  <c:v>45.06</c:v>
                </c:pt>
                <c:pt idx="4394">
                  <c:v>45.06</c:v>
                </c:pt>
                <c:pt idx="4395">
                  <c:v>45.05</c:v>
                </c:pt>
                <c:pt idx="4396">
                  <c:v>45.04</c:v>
                </c:pt>
                <c:pt idx="4397">
                  <c:v>45.04</c:v>
                </c:pt>
                <c:pt idx="4398">
                  <c:v>45.03</c:v>
                </c:pt>
                <c:pt idx="4399">
                  <c:v>45.02</c:v>
                </c:pt>
                <c:pt idx="4400">
                  <c:v>45.02</c:v>
                </c:pt>
                <c:pt idx="4401">
                  <c:v>45.01</c:v>
                </c:pt>
                <c:pt idx="4402">
                  <c:v>45</c:v>
                </c:pt>
                <c:pt idx="4403">
                  <c:v>44.99</c:v>
                </c:pt>
                <c:pt idx="4404">
                  <c:v>44.98</c:v>
                </c:pt>
                <c:pt idx="4405">
                  <c:v>44.97</c:v>
                </c:pt>
                <c:pt idx="4406">
                  <c:v>44.97</c:v>
                </c:pt>
                <c:pt idx="4407">
                  <c:v>44.96</c:v>
                </c:pt>
                <c:pt idx="4408">
                  <c:v>44.95</c:v>
                </c:pt>
                <c:pt idx="4409">
                  <c:v>44.94</c:v>
                </c:pt>
                <c:pt idx="4410">
                  <c:v>44.92</c:v>
                </c:pt>
                <c:pt idx="4411">
                  <c:v>44.9</c:v>
                </c:pt>
                <c:pt idx="4412">
                  <c:v>44.89</c:v>
                </c:pt>
                <c:pt idx="4413">
                  <c:v>44.88</c:v>
                </c:pt>
                <c:pt idx="4414">
                  <c:v>44.86</c:v>
                </c:pt>
                <c:pt idx="4415">
                  <c:v>44.86</c:v>
                </c:pt>
                <c:pt idx="4416">
                  <c:v>44.84</c:v>
                </c:pt>
                <c:pt idx="4417">
                  <c:v>44.83</c:v>
                </c:pt>
                <c:pt idx="4418">
                  <c:v>44.81</c:v>
                </c:pt>
                <c:pt idx="4419">
                  <c:v>44.79</c:v>
                </c:pt>
                <c:pt idx="4420">
                  <c:v>44.77</c:v>
                </c:pt>
                <c:pt idx="4421">
                  <c:v>44.75</c:v>
                </c:pt>
                <c:pt idx="4422">
                  <c:v>44.74</c:v>
                </c:pt>
                <c:pt idx="4423">
                  <c:v>44.73</c:v>
                </c:pt>
                <c:pt idx="4424">
                  <c:v>44.73</c:v>
                </c:pt>
                <c:pt idx="4425">
                  <c:v>44.72</c:v>
                </c:pt>
                <c:pt idx="4426">
                  <c:v>44.71</c:v>
                </c:pt>
                <c:pt idx="4427">
                  <c:v>44.7</c:v>
                </c:pt>
                <c:pt idx="4428">
                  <c:v>44.7</c:v>
                </c:pt>
                <c:pt idx="4429">
                  <c:v>44.69</c:v>
                </c:pt>
                <c:pt idx="4430">
                  <c:v>44.69</c:v>
                </c:pt>
                <c:pt idx="4431">
                  <c:v>44.68</c:v>
                </c:pt>
                <c:pt idx="4432">
                  <c:v>44.67</c:v>
                </c:pt>
                <c:pt idx="4433">
                  <c:v>44.66</c:v>
                </c:pt>
                <c:pt idx="4434">
                  <c:v>44.65</c:v>
                </c:pt>
                <c:pt idx="4435">
                  <c:v>44.64</c:v>
                </c:pt>
                <c:pt idx="4436">
                  <c:v>44.63</c:v>
                </c:pt>
                <c:pt idx="4437">
                  <c:v>44.63</c:v>
                </c:pt>
                <c:pt idx="4438">
                  <c:v>44.62</c:v>
                </c:pt>
                <c:pt idx="4439">
                  <c:v>44.61</c:v>
                </c:pt>
                <c:pt idx="4440">
                  <c:v>44.6</c:v>
                </c:pt>
                <c:pt idx="4441">
                  <c:v>44.6</c:v>
                </c:pt>
                <c:pt idx="4442">
                  <c:v>44.59</c:v>
                </c:pt>
                <c:pt idx="4443">
                  <c:v>44.59</c:v>
                </c:pt>
                <c:pt idx="4444">
                  <c:v>44.59</c:v>
                </c:pt>
                <c:pt idx="4445">
                  <c:v>44.58</c:v>
                </c:pt>
                <c:pt idx="4446">
                  <c:v>44.58</c:v>
                </c:pt>
                <c:pt idx="4447">
                  <c:v>44.58</c:v>
                </c:pt>
                <c:pt idx="4448">
                  <c:v>44.58</c:v>
                </c:pt>
                <c:pt idx="4449">
                  <c:v>44.58</c:v>
                </c:pt>
                <c:pt idx="4450">
                  <c:v>44.58</c:v>
                </c:pt>
                <c:pt idx="4451">
                  <c:v>44.58</c:v>
                </c:pt>
                <c:pt idx="4452">
                  <c:v>44.58</c:v>
                </c:pt>
                <c:pt idx="4453">
                  <c:v>44.57</c:v>
                </c:pt>
                <c:pt idx="4454">
                  <c:v>44.57</c:v>
                </c:pt>
                <c:pt idx="4455">
                  <c:v>44.57</c:v>
                </c:pt>
                <c:pt idx="4456">
                  <c:v>44.56</c:v>
                </c:pt>
                <c:pt idx="4457">
                  <c:v>44.56</c:v>
                </c:pt>
                <c:pt idx="4458">
                  <c:v>44.55</c:v>
                </c:pt>
                <c:pt idx="4459">
                  <c:v>44.55</c:v>
                </c:pt>
                <c:pt idx="4460">
                  <c:v>44.54</c:v>
                </c:pt>
                <c:pt idx="4461">
                  <c:v>44.53</c:v>
                </c:pt>
                <c:pt idx="4462">
                  <c:v>44.52</c:v>
                </c:pt>
                <c:pt idx="4463">
                  <c:v>44.51</c:v>
                </c:pt>
                <c:pt idx="4464">
                  <c:v>44.5</c:v>
                </c:pt>
                <c:pt idx="4465">
                  <c:v>44.49</c:v>
                </c:pt>
                <c:pt idx="4466">
                  <c:v>44.48</c:v>
                </c:pt>
                <c:pt idx="4467">
                  <c:v>44.47</c:v>
                </c:pt>
                <c:pt idx="4468">
                  <c:v>44.46</c:v>
                </c:pt>
                <c:pt idx="4469">
                  <c:v>44.44</c:v>
                </c:pt>
                <c:pt idx="4470">
                  <c:v>44.43</c:v>
                </c:pt>
                <c:pt idx="4471">
                  <c:v>44.42</c:v>
                </c:pt>
                <c:pt idx="4472">
                  <c:v>44.41</c:v>
                </c:pt>
                <c:pt idx="4473">
                  <c:v>44.41</c:v>
                </c:pt>
                <c:pt idx="4474">
                  <c:v>44.4</c:v>
                </c:pt>
                <c:pt idx="4475">
                  <c:v>44.4</c:v>
                </c:pt>
                <c:pt idx="4476">
                  <c:v>44.39</c:v>
                </c:pt>
                <c:pt idx="4477">
                  <c:v>44.39</c:v>
                </c:pt>
                <c:pt idx="4478">
                  <c:v>44.38</c:v>
                </c:pt>
                <c:pt idx="4479">
                  <c:v>44.38</c:v>
                </c:pt>
                <c:pt idx="4480">
                  <c:v>44.37</c:v>
                </c:pt>
                <c:pt idx="4481">
                  <c:v>44.36</c:v>
                </c:pt>
                <c:pt idx="4482">
                  <c:v>44.36</c:v>
                </c:pt>
                <c:pt idx="4483">
                  <c:v>44.35</c:v>
                </c:pt>
                <c:pt idx="4484">
                  <c:v>44.35</c:v>
                </c:pt>
                <c:pt idx="4485">
                  <c:v>44.35</c:v>
                </c:pt>
                <c:pt idx="4486">
                  <c:v>44.34</c:v>
                </c:pt>
                <c:pt idx="4487">
                  <c:v>44.34</c:v>
                </c:pt>
                <c:pt idx="4488">
                  <c:v>44.33</c:v>
                </c:pt>
                <c:pt idx="4489">
                  <c:v>44.33</c:v>
                </c:pt>
                <c:pt idx="4490">
                  <c:v>44.32</c:v>
                </c:pt>
                <c:pt idx="4491">
                  <c:v>44.32</c:v>
                </c:pt>
                <c:pt idx="4492">
                  <c:v>44.33</c:v>
                </c:pt>
                <c:pt idx="4493">
                  <c:v>44.33</c:v>
                </c:pt>
                <c:pt idx="4494">
                  <c:v>44.33</c:v>
                </c:pt>
                <c:pt idx="4495">
                  <c:v>44.34</c:v>
                </c:pt>
                <c:pt idx="4496">
                  <c:v>44.35</c:v>
                </c:pt>
                <c:pt idx="4497">
                  <c:v>44.36</c:v>
                </c:pt>
                <c:pt idx="4498">
                  <c:v>44.38</c:v>
                </c:pt>
                <c:pt idx="4499">
                  <c:v>44.4</c:v>
                </c:pt>
                <c:pt idx="4500">
                  <c:v>44.41</c:v>
                </c:pt>
                <c:pt idx="4501">
                  <c:v>44.43</c:v>
                </c:pt>
                <c:pt idx="4502">
                  <c:v>44.46</c:v>
                </c:pt>
                <c:pt idx="4503">
                  <c:v>44.48</c:v>
                </c:pt>
                <c:pt idx="4504">
                  <c:v>44.51</c:v>
                </c:pt>
                <c:pt idx="4505">
                  <c:v>44.54</c:v>
                </c:pt>
                <c:pt idx="4506">
                  <c:v>44.55</c:v>
                </c:pt>
                <c:pt idx="4507">
                  <c:v>44.57</c:v>
                </c:pt>
                <c:pt idx="4508">
                  <c:v>44.58</c:v>
                </c:pt>
                <c:pt idx="4509">
                  <c:v>44.59</c:v>
                </c:pt>
                <c:pt idx="4510">
                  <c:v>44.6</c:v>
                </c:pt>
                <c:pt idx="4511">
                  <c:v>44.61</c:v>
                </c:pt>
                <c:pt idx="4512">
                  <c:v>44.63</c:v>
                </c:pt>
                <c:pt idx="4513">
                  <c:v>44.65</c:v>
                </c:pt>
                <c:pt idx="4514">
                  <c:v>44.68</c:v>
                </c:pt>
                <c:pt idx="4515">
                  <c:v>44.71</c:v>
                </c:pt>
                <c:pt idx="4516">
                  <c:v>44.75</c:v>
                </c:pt>
                <c:pt idx="4517">
                  <c:v>44.8</c:v>
                </c:pt>
                <c:pt idx="4518">
                  <c:v>44.85</c:v>
                </c:pt>
                <c:pt idx="4519">
                  <c:v>44.9</c:v>
                </c:pt>
                <c:pt idx="4520">
                  <c:v>44.94</c:v>
                </c:pt>
                <c:pt idx="4521">
                  <c:v>44.98</c:v>
                </c:pt>
                <c:pt idx="4522">
                  <c:v>45.01</c:v>
                </c:pt>
                <c:pt idx="4523">
                  <c:v>45.03</c:v>
                </c:pt>
                <c:pt idx="4524">
                  <c:v>45.05</c:v>
                </c:pt>
                <c:pt idx="4525">
                  <c:v>45.06</c:v>
                </c:pt>
                <c:pt idx="4526">
                  <c:v>45.08</c:v>
                </c:pt>
                <c:pt idx="4527">
                  <c:v>45.1</c:v>
                </c:pt>
                <c:pt idx="4528">
                  <c:v>45.13</c:v>
                </c:pt>
                <c:pt idx="4529">
                  <c:v>45.16</c:v>
                </c:pt>
                <c:pt idx="4530">
                  <c:v>45.2</c:v>
                </c:pt>
                <c:pt idx="4531">
                  <c:v>45.22</c:v>
                </c:pt>
                <c:pt idx="4532">
                  <c:v>45.25</c:v>
                </c:pt>
                <c:pt idx="4533">
                  <c:v>45.27</c:v>
                </c:pt>
                <c:pt idx="4534">
                  <c:v>45.29</c:v>
                </c:pt>
                <c:pt idx="4535">
                  <c:v>45.3</c:v>
                </c:pt>
                <c:pt idx="4536">
                  <c:v>45.32</c:v>
                </c:pt>
                <c:pt idx="4537">
                  <c:v>45.33</c:v>
                </c:pt>
                <c:pt idx="4538">
                  <c:v>45.33</c:v>
                </c:pt>
                <c:pt idx="4539">
                  <c:v>45.34</c:v>
                </c:pt>
                <c:pt idx="4540">
                  <c:v>45.35</c:v>
                </c:pt>
                <c:pt idx="4541">
                  <c:v>45.36</c:v>
                </c:pt>
                <c:pt idx="4542">
                  <c:v>45.36</c:v>
                </c:pt>
                <c:pt idx="4543">
                  <c:v>45.37</c:v>
                </c:pt>
                <c:pt idx="4544">
                  <c:v>45.38</c:v>
                </c:pt>
                <c:pt idx="4545">
                  <c:v>45.38</c:v>
                </c:pt>
                <c:pt idx="4546">
                  <c:v>45.39</c:v>
                </c:pt>
                <c:pt idx="4547">
                  <c:v>45.39</c:v>
                </c:pt>
                <c:pt idx="4548">
                  <c:v>45.39</c:v>
                </c:pt>
                <c:pt idx="4549">
                  <c:v>45.4</c:v>
                </c:pt>
                <c:pt idx="4550">
                  <c:v>45.41</c:v>
                </c:pt>
                <c:pt idx="4551">
                  <c:v>45.41</c:v>
                </c:pt>
                <c:pt idx="4552">
                  <c:v>45.4</c:v>
                </c:pt>
                <c:pt idx="4553">
                  <c:v>45.4</c:v>
                </c:pt>
                <c:pt idx="4554">
                  <c:v>45.41</c:v>
                </c:pt>
                <c:pt idx="4555">
                  <c:v>45.4</c:v>
                </c:pt>
                <c:pt idx="4556">
                  <c:v>45.39</c:v>
                </c:pt>
                <c:pt idx="4557">
                  <c:v>45.39</c:v>
                </c:pt>
                <c:pt idx="4558">
                  <c:v>45.39</c:v>
                </c:pt>
                <c:pt idx="4559">
                  <c:v>45.38</c:v>
                </c:pt>
                <c:pt idx="4560">
                  <c:v>45.38</c:v>
                </c:pt>
                <c:pt idx="4561">
                  <c:v>45.38</c:v>
                </c:pt>
                <c:pt idx="4562">
                  <c:v>45.37</c:v>
                </c:pt>
                <c:pt idx="4563">
                  <c:v>45.37</c:v>
                </c:pt>
                <c:pt idx="4564">
                  <c:v>45.36</c:v>
                </c:pt>
                <c:pt idx="4565">
                  <c:v>45.35</c:v>
                </c:pt>
                <c:pt idx="4566">
                  <c:v>45.34</c:v>
                </c:pt>
                <c:pt idx="4567">
                  <c:v>45.33</c:v>
                </c:pt>
                <c:pt idx="4568">
                  <c:v>45.33</c:v>
                </c:pt>
                <c:pt idx="4569">
                  <c:v>45.32</c:v>
                </c:pt>
                <c:pt idx="4570">
                  <c:v>45.32</c:v>
                </c:pt>
                <c:pt idx="4571">
                  <c:v>45.31</c:v>
                </c:pt>
                <c:pt idx="4572">
                  <c:v>45.3</c:v>
                </c:pt>
                <c:pt idx="4573">
                  <c:v>45.29</c:v>
                </c:pt>
                <c:pt idx="4574">
                  <c:v>45.29</c:v>
                </c:pt>
                <c:pt idx="4575">
                  <c:v>45.28</c:v>
                </c:pt>
                <c:pt idx="4576">
                  <c:v>45.27</c:v>
                </c:pt>
                <c:pt idx="4577">
                  <c:v>45.27</c:v>
                </c:pt>
                <c:pt idx="4578">
                  <c:v>45.26</c:v>
                </c:pt>
                <c:pt idx="4579">
                  <c:v>45.25</c:v>
                </c:pt>
                <c:pt idx="4580">
                  <c:v>45.24</c:v>
                </c:pt>
                <c:pt idx="4581">
                  <c:v>45.23</c:v>
                </c:pt>
                <c:pt idx="4582">
                  <c:v>45.22</c:v>
                </c:pt>
                <c:pt idx="4583">
                  <c:v>45.21</c:v>
                </c:pt>
                <c:pt idx="4584">
                  <c:v>45.21</c:v>
                </c:pt>
                <c:pt idx="4585">
                  <c:v>45.19</c:v>
                </c:pt>
                <c:pt idx="4586">
                  <c:v>45.18</c:v>
                </c:pt>
                <c:pt idx="4587">
                  <c:v>45.16</c:v>
                </c:pt>
                <c:pt idx="4588">
                  <c:v>45.15</c:v>
                </c:pt>
                <c:pt idx="4589">
                  <c:v>45.13</c:v>
                </c:pt>
                <c:pt idx="4590">
                  <c:v>45.12</c:v>
                </c:pt>
                <c:pt idx="4591">
                  <c:v>45.11</c:v>
                </c:pt>
                <c:pt idx="4592">
                  <c:v>45.1</c:v>
                </c:pt>
                <c:pt idx="4593">
                  <c:v>45.09</c:v>
                </c:pt>
                <c:pt idx="4594">
                  <c:v>45.07</c:v>
                </c:pt>
                <c:pt idx="4595">
                  <c:v>45.07</c:v>
                </c:pt>
                <c:pt idx="4596">
                  <c:v>45.07</c:v>
                </c:pt>
                <c:pt idx="4597">
                  <c:v>45.07</c:v>
                </c:pt>
                <c:pt idx="4598">
                  <c:v>45.06</c:v>
                </c:pt>
                <c:pt idx="4599">
                  <c:v>45.06</c:v>
                </c:pt>
                <c:pt idx="4600">
                  <c:v>45.05</c:v>
                </c:pt>
                <c:pt idx="4601">
                  <c:v>45.05</c:v>
                </c:pt>
                <c:pt idx="4602">
                  <c:v>45.04</c:v>
                </c:pt>
                <c:pt idx="4603">
                  <c:v>45.03</c:v>
                </c:pt>
                <c:pt idx="4604">
                  <c:v>45.02</c:v>
                </c:pt>
                <c:pt idx="4605">
                  <c:v>45.01</c:v>
                </c:pt>
                <c:pt idx="4606">
                  <c:v>45</c:v>
                </c:pt>
                <c:pt idx="4607">
                  <c:v>45</c:v>
                </c:pt>
                <c:pt idx="4608">
                  <c:v>44.99</c:v>
                </c:pt>
                <c:pt idx="4609">
                  <c:v>44.98</c:v>
                </c:pt>
                <c:pt idx="4610">
                  <c:v>44.97</c:v>
                </c:pt>
                <c:pt idx="4611">
                  <c:v>44.96</c:v>
                </c:pt>
                <c:pt idx="4612">
                  <c:v>44.95</c:v>
                </c:pt>
                <c:pt idx="4613">
                  <c:v>44.94</c:v>
                </c:pt>
                <c:pt idx="4614">
                  <c:v>44.93</c:v>
                </c:pt>
                <c:pt idx="4615">
                  <c:v>44.92</c:v>
                </c:pt>
                <c:pt idx="4616">
                  <c:v>44.9</c:v>
                </c:pt>
                <c:pt idx="4617">
                  <c:v>44.88</c:v>
                </c:pt>
                <c:pt idx="4618">
                  <c:v>44.86</c:v>
                </c:pt>
                <c:pt idx="4619">
                  <c:v>44.84</c:v>
                </c:pt>
                <c:pt idx="4620">
                  <c:v>44.83</c:v>
                </c:pt>
                <c:pt idx="4621">
                  <c:v>44.82</c:v>
                </c:pt>
                <c:pt idx="4622">
                  <c:v>44.8</c:v>
                </c:pt>
                <c:pt idx="4623">
                  <c:v>44.78</c:v>
                </c:pt>
                <c:pt idx="4624">
                  <c:v>44.77</c:v>
                </c:pt>
                <c:pt idx="4625">
                  <c:v>44.75</c:v>
                </c:pt>
                <c:pt idx="4626">
                  <c:v>44.74</c:v>
                </c:pt>
                <c:pt idx="4627">
                  <c:v>44.73</c:v>
                </c:pt>
                <c:pt idx="4628">
                  <c:v>44.73</c:v>
                </c:pt>
                <c:pt idx="4629">
                  <c:v>44.73</c:v>
                </c:pt>
                <c:pt idx="4630">
                  <c:v>44.72</c:v>
                </c:pt>
                <c:pt idx="4631">
                  <c:v>44.71</c:v>
                </c:pt>
                <c:pt idx="4632">
                  <c:v>44.7</c:v>
                </c:pt>
                <c:pt idx="4633">
                  <c:v>44.69</c:v>
                </c:pt>
                <c:pt idx="4634">
                  <c:v>44.68</c:v>
                </c:pt>
                <c:pt idx="4635">
                  <c:v>44.66</c:v>
                </c:pt>
                <c:pt idx="4636">
                  <c:v>44.65</c:v>
                </c:pt>
                <c:pt idx="4637">
                  <c:v>44.64</c:v>
                </c:pt>
                <c:pt idx="4638">
                  <c:v>44.63</c:v>
                </c:pt>
                <c:pt idx="4639">
                  <c:v>44.63</c:v>
                </c:pt>
                <c:pt idx="4640">
                  <c:v>44.62</c:v>
                </c:pt>
                <c:pt idx="4641">
                  <c:v>44.61</c:v>
                </c:pt>
                <c:pt idx="4642">
                  <c:v>44.61</c:v>
                </c:pt>
                <c:pt idx="4643">
                  <c:v>44.6</c:v>
                </c:pt>
                <c:pt idx="4644">
                  <c:v>44.6</c:v>
                </c:pt>
                <c:pt idx="4645">
                  <c:v>44.59</c:v>
                </c:pt>
                <c:pt idx="4646">
                  <c:v>44.59</c:v>
                </c:pt>
                <c:pt idx="4647">
                  <c:v>44.59</c:v>
                </c:pt>
                <c:pt idx="4648">
                  <c:v>44.58</c:v>
                </c:pt>
                <c:pt idx="4649">
                  <c:v>44.58</c:v>
                </c:pt>
                <c:pt idx="4650">
                  <c:v>44.58</c:v>
                </c:pt>
                <c:pt idx="4651">
                  <c:v>44.58</c:v>
                </c:pt>
                <c:pt idx="4652">
                  <c:v>44.58</c:v>
                </c:pt>
                <c:pt idx="4653">
                  <c:v>44.58</c:v>
                </c:pt>
                <c:pt idx="4654">
                  <c:v>44.58</c:v>
                </c:pt>
                <c:pt idx="4655">
                  <c:v>44.58</c:v>
                </c:pt>
                <c:pt idx="4656">
                  <c:v>44.58</c:v>
                </c:pt>
                <c:pt idx="4657">
                  <c:v>44.58</c:v>
                </c:pt>
                <c:pt idx="4658">
                  <c:v>44.57</c:v>
                </c:pt>
                <c:pt idx="4659">
                  <c:v>44.57</c:v>
                </c:pt>
                <c:pt idx="4660">
                  <c:v>44.56</c:v>
                </c:pt>
                <c:pt idx="4661">
                  <c:v>44.55</c:v>
                </c:pt>
                <c:pt idx="4662">
                  <c:v>44.55</c:v>
                </c:pt>
                <c:pt idx="4663">
                  <c:v>44.54</c:v>
                </c:pt>
                <c:pt idx="4664">
                  <c:v>44.53</c:v>
                </c:pt>
                <c:pt idx="4665">
                  <c:v>44.52</c:v>
                </c:pt>
                <c:pt idx="4666">
                  <c:v>44.52</c:v>
                </c:pt>
                <c:pt idx="4667">
                  <c:v>44.51</c:v>
                </c:pt>
                <c:pt idx="4668">
                  <c:v>44.5</c:v>
                </c:pt>
                <c:pt idx="4669">
                  <c:v>44.5</c:v>
                </c:pt>
                <c:pt idx="4670">
                  <c:v>44.49</c:v>
                </c:pt>
                <c:pt idx="4671">
                  <c:v>44.48</c:v>
                </c:pt>
                <c:pt idx="4672">
                  <c:v>44.48</c:v>
                </c:pt>
                <c:pt idx="4673">
                  <c:v>44.47</c:v>
                </c:pt>
                <c:pt idx="4674">
                  <c:v>44.46</c:v>
                </c:pt>
                <c:pt idx="4675">
                  <c:v>44.45</c:v>
                </c:pt>
                <c:pt idx="4676">
                  <c:v>44.43</c:v>
                </c:pt>
                <c:pt idx="4677">
                  <c:v>44.42</c:v>
                </c:pt>
                <c:pt idx="4678">
                  <c:v>44.41</c:v>
                </c:pt>
                <c:pt idx="4679">
                  <c:v>44.4</c:v>
                </c:pt>
                <c:pt idx="4680">
                  <c:v>44.39</c:v>
                </c:pt>
                <c:pt idx="4681">
                  <c:v>44.38</c:v>
                </c:pt>
                <c:pt idx="4682">
                  <c:v>44.38</c:v>
                </c:pt>
                <c:pt idx="4683">
                  <c:v>44.38</c:v>
                </c:pt>
                <c:pt idx="4684">
                  <c:v>44.38</c:v>
                </c:pt>
                <c:pt idx="4685">
                  <c:v>44.37</c:v>
                </c:pt>
                <c:pt idx="4686">
                  <c:v>44.37</c:v>
                </c:pt>
                <c:pt idx="4687">
                  <c:v>44.37</c:v>
                </c:pt>
                <c:pt idx="4688">
                  <c:v>44.37</c:v>
                </c:pt>
                <c:pt idx="4689">
                  <c:v>44.37</c:v>
                </c:pt>
                <c:pt idx="4690">
                  <c:v>44.37</c:v>
                </c:pt>
                <c:pt idx="4691">
                  <c:v>44.37</c:v>
                </c:pt>
                <c:pt idx="4692">
                  <c:v>44.37</c:v>
                </c:pt>
                <c:pt idx="4693">
                  <c:v>44.37</c:v>
                </c:pt>
                <c:pt idx="4694">
                  <c:v>44.38</c:v>
                </c:pt>
                <c:pt idx="4695">
                  <c:v>44.38</c:v>
                </c:pt>
                <c:pt idx="4696">
                  <c:v>44.38</c:v>
                </c:pt>
                <c:pt idx="4697">
                  <c:v>44.39</c:v>
                </c:pt>
                <c:pt idx="4698">
                  <c:v>44.39</c:v>
                </c:pt>
                <c:pt idx="4699">
                  <c:v>44.39</c:v>
                </c:pt>
                <c:pt idx="4700">
                  <c:v>44.39</c:v>
                </c:pt>
                <c:pt idx="4701">
                  <c:v>44.39</c:v>
                </c:pt>
                <c:pt idx="4702">
                  <c:v>44.4</c:v>
                </c:pt>
                <c:pt idx="4703">
                  <c:v>44.4</c:v>
                </c:pt>
                <c:pt idx="4704">
                  <c:v>44.41</c:v>
                </c:pt>
                <c:pt idx="4705">
                  <c:v>44.42</c:v>
                </c:pt>
                <c:pt idx="4706">
                  <c:v>44.43</c:v>
                </c:pt>
                <c:pt idx="4707">
                  <c:v>44.44</c:v>
                </c:pt>
                <c:pt idx="4708">
                  <c:v>44.46</c:v>
                </c:pt>
                <c:pt idx="4709">
                  <c:v>44.48</c:v>
                </c:pt>
                <c:pt idx="4710">
                  <c:v>44.51</c:v>
                </c:pt>
                <c:pt idx="4711">
                  <c:v>44.53</c:v>
                </c:pt>
                <c:pt idx="4712">
                  <c:v>44.55</c:v>
                </c:pt>
                <c:pt idx="4713">
                  <c:v>44.57</c:v>
                </c:pt>
                <c:pt idx="4714">
                  <c:v>44.58</c:v>
                </c:pt>
                <c:pt idx="4715">
                  <c:v>44.58</c:v>
                </c:pt>
                <c:pt idx="4716">
                  <c:v>44.58</c:v>
                </c:pt>
                <c:pt idx="4717">
                  <c:v>44.58</c:v>
                </c:pt>
                <c:pt idx="4718">
                  <c:v>44.59</c:v>
                </c:pt>
                <c:pt idx="4719">
                  <c:v>44.6</c:v>
                </c:pt>
                <c:pt idx="4720">
                  <c:v>44.61</c:v>
                </c:pt>
                <c:pt idx="4721">
                  <c:v>44.63</c:v>
                </c:pt>
                <c:pt idx="4722">
                  <c:v>44.65</c:v>
                </c:pt>
                <c:pt idx="4723">
                  <c:v>44.67</c:v>
                </c:pt>
                <c:pt idx="4724">
                  <c:v>44.68</c:v>
                </c:pt>
                <c:pt idx="4725">
                  <c:v>44.7</c:v>
                </c:pt>
                <c:pt idx="4726">
                  <c:v>44.72</c:v>
                </c:pt>
                <c:pt idx="4727">
                  <c:v>44.74</c:v>
                </c:pt>
                <c:pt idx="4728">
                  <c:v>44.76</c:v>
                </c:pt>
                <c:pt idx="4729">
                  <c:v>44.8</c:v>
                </c:pt>
                <c:pt idx="4730">
                  <c:v>44.84</c:v>
                </c:pt>
                <c:pt idx="4731">
                  <c:v>44.88</c:v>
                </c:pt>
                <c:pt idx="4732">
                  <c:v>44.91</c:v>
                </c:pt>
                <c:pt idx="4733">
                  <c:v>44.94</c:v>
                </c:pt>
                <c:pt idx="4734">
                  <c:v>44.96</c:v>
                </c:pt>
                <c:pt idx="4735">
                  <c:v>44.98</c:v>
                </c:pt>
                <c:pt idx="4736">
                  <c:v>45</c:v>
                </c:pt>
                <c:pt idx="4737">
                  <c:v>45.02</c:v>
                </c:pt>
                <c:pt idx="4738">
                  <c:v>45.03</c:v>
                </c:pt>
                <c:pt idx="4739">
                  <c:v>45.05</c:v>
                </c:pt>
                <c:pt idx="4740">
                  <c:v>45.06</c:v>
                </c:pt>
                <c:pt idx="4741">
                  <c:v>45.07</c:v>
                </c:pt>
                <c:pt idx="4742">
                  <c:v>45.07</c:v>
                </c:pt>
                <c:pt idx="4743">
                  <c:v>45.08</c:v>
                </c:pt>
                <c:pt idx="4744">
                  <c:v>45.09</c:v>
                </c:pt>
                <c:pt idx="4745">
                  <c:v>45.1</c:v>
                </c:pt>
                <c:pt idx="4746">
                  <c:v>45.11</c:v>
                </c:pt>
                <c:pt idx="4747">
                  <c:v>45.12</c:v>
                </c:pt>
                <c:pt idx="4748">
                  <c:v>45.13</c:v>
                </c:pt>
                <c:pt idx="4749">
                  <c:v>45.14</c:v>
                </c:pt>
                <c:pt idx="4750">
                  <c:v>45.16</c:v>
                </c:pt>
                <c:pt idx="4751">
                  <c:v>45.17</c:v>
                </c:pt>
                <c:pt idx="4752">
                  <c:v>45.18</c:v>
                </c:pt>
                <c:pt idx="4753">
                  <c:v>45.18</c:v>
                </c:pt>
                <c:pt idx="4754">
                  <c:v>45.18</c:v>
                </c:pt>
                <c:pt idx="4755">
                  <c:v>45.19</c:v>
                </c:pt>
                <c:pt idx="4756">
                  <c:v>45.19</c:v>
                </c:pt>
                <c:pt idx="4757">
                  <c:v>45.19</c:v>
                </c:pt>
                <c:pt idx="4758">
                  <c:v>45.2</c:v>
                </c:pt>
                <c:pt idx="4759">
                  <c:v>45.21</c:v>
                </c:pt>
                <c:pt idx="4760">
                  <c:v>45.21</c:v>
                </c:pt>
                <c:pt idx="4761">
                  <c:v>45.21</c:v>
                </c:pt>
                <c:pt idx="4762">
                  <c:v>45.2</c:v>
                </c:pt>
                <c:pt idx="4763">
                  <c:v>45.19</c:v>
                </c:pt>
                <c:pt idx="4764">
                  <c:v>45.19</c:v>
                </c:pt>
                <c:pt idx="4765">
                  <c:v>45.18</c:v>
                </c:pt>
                <c:pt idx="4766">
                  <c:v>45.18</c:v>
                </c:pt>
                <c:pt idx="4767">
                  <c:v>45.18</c:v>
                </c:pt>
                <c:pt idx="4768">
                  <c:v>45.18</c:v>
                </c:pt>
                <c:pt idx="4769">
                  <c:v>45.18</c:v>
                </c:pt>
                <c:pt idx="4770">
                  <c:v>45.17</c:v>
                </c:pt>
                <c:pt idx="4771">
                  <c:v>45.16</c:v>
                </c:pt>
                <c:pt idx="4772">
                  <c:v>45.16</c:v>
                </c:pt>
                <c:pt idx="4773">
                  <c:v>45.15</c:v>
                </c:pt>
                <c:pt idx="4774">
                  <c:v>45.15</c:v>
                </c:pt>
                <c:pt idx="4775">
                  <c:v>45.14</c:v>
                </c:pt>
                <c:pt idx="4776">
                  <c:v>45.13</c:v>
                </c:pt>
                <c:pt idx="4777">
                  <c:v>45.12</c:v>
                </c:pt>
                <c:pt idx="4778">
                  <c:v>45.11</c:v>
                </c:pt>
                <c:pt idx="4779">
                  <c:v>45.1</c:v>
                </c:pt>
                <c:pt idx="4780">
                  <c:v>45.09</c:v>
                </c:pt>
                <c:pt idx="4781">
                  <c:v>45.08</c:v>
                </c:pt>
                <c:pt idx="4782">
                  <c:v>45.08</c:v>
                </c:pt>
                <c:pt idx="4783">
                  <c:v>45.07</c:v>
                </c:pt>
                <c:pt idx="4784">
                  <c:v>45.07</c:v>
                </c:pt>
                <c:pt idx="4785">
                  <c:v>45.07</c:v>
                </c:pt>
                <c:pt idx="4786">
                  <c:v>45.06</c:v>
                </c:pt>
                <c:pt idx="4787">
                  <c:v>45.06</c:v>
                </c:pt>
                <c:pt idx="4788">
                  <c:v>45.06</c:v>
                </c:pt>
                <c:pt idx="4789">
                  <c:v>45.05</c:v>
                </c:pt>
                <c:pt idx="4790">
                  <c:v>45.05</c:v>
                </c:pt>
                <c:pt idx="4791">
                  <c:v>45.05</c:v>
                </c:pt>
                <c:pt idx="4792">
                  <c:v>45.04</c:v>
                </c:pt>
                <c:pt idx="4793">
                  <c:v>45.03</c:v>
                </c:pt>
                <c:pt idx="4794">
                  <c:v>45.02</c:v>
                </c:pt>
                <c:pt idx="4795">
                  <c:v>45.02</c:v>
                </c:pt>
                <c:pt idx="4796">
                  <c:v>45.02</c:v>
                </c:pt>
                <c:pt idx="4797">
                  <c:v>45.01</c:v>
                </c:pt>
                <c:pt idx="4798">
                  <c:v>45</c:v>
                </c:pt>
                <c:pt idx="4799">
                  <c:v>44.99</c:v>
                </c:pt>
                <c:pt idx="4800">
                  <c:v>44.99</c:v>
                </c:pt>
                <c:pt idx="4801">
                  <c:v>44.98</c:v>
                </c:pt>
                <c:pt idx="4802">
                  <c:v>44.97</c:v>
                </c:pt>
                <c:pt idx="4803">
                  <c:v>44.96</c:v>
                </c:pt>
                <c:pt idx="4804">
                  <c:v>44.96</c:v>
                </c:pt>
                <c:pt idx="4805">
                  <c:v>44.94</c:v>
                </c:pt>
                <c:pt idx="4806">
                  <c:v>44.93</c:v>
                </c:pt>
                <c:pt idx="4807">
                  <c:v>44.92</c:v>
                </c:pt>
                <c:pt idx="4808">
                  <c:v>44.91</c:v>
                </c:pt>
                <c:pt idx="4809">
                  <c:v>44.9</c:v>
                </c:pt>
                <c:pt idx="4810">
                  <c:v>44.88</c:v>
                </c:pt>
                <c:pt idx="4811">
                  <c:v>44.86</c:v>
                </c:pt>
                <c:pt idx="4812">
                  <c:v>44.84</c:v>
                </c:pt>
                <c:pt idx="4813">
                  <c:v>44.82</c:v>
                </c:pt>
                <c:pt idx="4814">
                  <c:v>44.8</c:v>
                </c:pt>
                <c:pt idx="4815">
                  <c:v>44.78</c:v>
                </c:pt>
                <c:pt idx="4816">
                  <c:v>44.76</c:v>
                </c:pt>
                <c:pt idx="4817">
                  <c:v>44.75</c:v>
                </c:pt>
                <c:pt idx="4818">
                  <c:v>44.74</c:v>
                </c:pt>
                <c:pt idx="4819">
                  <c:v>44.73</c:v>
                </c:pt>
                <c:pt idx="4820">
                  <c:v>44.73</c:v>
                </c:pt>
                <c:pt idx="4821">
                  <c:v>44.72</c:v>
                </c:pt>
                <c:pt idx="4822">
                  <c:v>44.72</c:v>
                </c:pt>
                <c:pt idx="4823">
                  <c:v>44.71</c:v>
                </c:pt>
                <c:pt idx="4824">
                  <c:v>44.7</c:v>
                </c:pt>
                <c:pt idx="4825">
                  <c:v>44.69</c:v>
                </c:pt>
                <c:pt idx="4826">
                  <c:v>44.68</c:v>
                </c:pt>
                <c:pt idx="4827">
                  <c:v>44.67</c:v>
                </c:pt>
                <c:pt idx="4828">
                  <c:v>44.66</c:v>
                </c:pt>
                <c:pt idx="4829">
                  <c:v>44.65</c:v>
                </c:pt>
                <c:pt idx="4830">
                  <c:v>44.64</c:v>
                </c:pt>
                <c:pt idx="4831">
                  <c:v>44.63</c:v>
                </c:pt>
                <c:pt idx="4832">
                  <c:v>44.63</c:v>
                </c:pt>
                <c:pt idx="4833">
                  <c:v>44.62</c:v>
                </c:pt>
                <c:pt idx="4834">
                  <c:v>44.62</c:v>
                </c:pt>
                <c:pt idx="4835">
                  <c:v>44.62</c:v>
                </c:pt>
                <c:pt idx="4836">
                  <c:v>44.61</c:v>
                </c:pt>
                <c:pt idx="4837">
                  <c:v>44.61</c:v>
                </c:pt>
                <c:pt idx="4838">
                  <c:v>44.6</c:v>
                </c:pt>
                <c:pt idx="4839">
                  <c:v>44.6</c:v>
                </c:pt>
                <c:pt idx="4840">
                  <c:v>44.6</c:v>
                </c:pt>
                <c:pt idx="4841">
                  <c:v>44.59</c:v>
                </c:pt>
                <c:pt idx="4842">
                  <c:v>44.59</c:v>
                </c:pt>
                <c:pt idx="4843">
                  <c:v>44.58</c:v>
                </c:pt>
                <c:pt idx="4844">
                  <c:v>44.58</c:v>
                </c:pt>
                <c:pt idx="4845">
                  <c:v>44.58</c:v>
                </c:pt>
                <c:pt idx="4846">
                  <c:v>44.58</c:v>
                </c:pt>
                <c:pt idx="4847">
                  <c:v>44.58</c:v>
                </c:pt>
                <c:pt idx="4848">
                  <c:v>44.58</c:v>
                </c:pt>
                <c:pt idx="4849">
                  <c:v>44.58</c:v>
                </c:pt>
                <c:pt idx="4850">
                  <c:v>44.58</c:v>
                </c:pt>
                <c:pt idx="4851">
                  <c:v>44.58</c:v>
                </c:pt>
                <c:pt idx="4852">
                  <c:v>44.58</c:v>
                </c:pt>
                <c:pt idx="4853">
                  <c:v>44.58</c:v>
                </c:pt>
                <c:pt idx="4854">
                  <c:v>44.58</c:v>
                </c:pt>
                <c:pt idx="4855">
                  <c:v>44.58</c:v>
                </c:pt>
                <c:pt idx="4856">
                  <c:v>44.58</c:v>
                </c:pt>
                <c:pt idx="4857">
                  <c:v>44.58</c:v>
                </c:pt>
                <c:pt idx="4858">
                  <c:v>44.57</c:v>
                </c:pt>
                <c:pt idx="4859">
                  <c:v>44.57</c:v>
                </c:pt>
                <c:pt idx="4860">
                  <c:v>44.56</c:v>
                </c:pt>
                <c:pt idx="4861">
                  <c:v>44.55</c:v>
                </c:pt>
                <c:pt idx="4862">
                  <c:v>44.55</c:v>
                </c:pt>
                <c:pt idx="4863">
                  <c:v>44.54</c:v>
                </c:pt>
                <c:pt idx="4864">
                  <c:v>44.54</c:v>
                </c:pt>
                <c:pt idx="4865">
                  <c:v>44.53</c:v>
                </c:pt>
                <c:pt idx="4866">
                  <c:v>44.53</c:v>
                </c:pt>
                <c:pt idx="4867">
                  <c:v>44.53</c:v>
                </c:pt>
                <c:pt idx="4868">
                  <c:v>44.52</c:v>
                </c:pt>
                <c:pt idx="4869">
                  <c:v>44.51</c:v>
                </c:pt>
                <c:pt idx="4870">
                  <c:v>44.5</c:v>
                </c:pt>
                <c:pt idx="4871">
                  <c:v>44.48</c:v>
                </c:pt>
                <c:pt idx="4872">
                  <c:v>44.47</c:v>
                </c:pt>
                <c:pt idx="4873">
                  <c:v>44.46</c:v>
                </c:pt>
                <c:pt idx="4874">
                  <c:v>44.45</c:v>
                </c:pt>
                <c:pt idx="4875">
                  <c:v>44.44</c:v>
                </c:pt>
                <c:pt idx="4876">
                  <c:v>44.43</c:v>
                </c:pt>
                <c:pt idx="4877">
                  <c:v>44.43</c:v>
                </c:pt>
                <c:pt idx="4878">
                  <c:v>44.41</c:v>
                </c:pt>
                <c:pt idx="4879">
                  <c:v>44.41</c:v>
                </c:pt>
                <c:pt idx="4880">
                  <c:v>44.39</c:v>
                </c:pt>
                <c:pt idx="4881">
                  <c:v>44.39</c:v>
                </c:pt>
                <c:pt idx="4882">
                  <c:v>44.38</c:v>
                </c:pt>
                <c:pt idx="4883">
                  <c:v>44.38</c:v>
                </c:pt>
                <c:pt idx="4884">
                  <c:v>44.37</c:v>
                </c:pt>
                <c:pt idx="4885">
                  <c:v>44.37</c:v>
                </c:pt>
                <c:pt idx="4886">
                  <c:v>44.37</c:v>
                </c:pt>
                <c:pt idx="4887">
                  <c:v>44.36</c:v>
                </c:pt>
                <c:pt idx="4888">
                  <c:v>44.36</c:v>
                </c:pt>
                <c:pt idx="4889">
                  <c:v>44.36</c:v>
                </c:pt>
                <c:pt idx="4890">
                  <c:v>44.35</c:v>
                </c:pt>
                <c:pt idx="4891">
                  <c:v>44.35</c:v>
                </c:pt>
                <c:pt idx="4892">
                  <c:v>44.34</c:v>
                </c:pt>
                <c:pt idx="4893">
                  <c:v>44.33</c:v>
                </c:pt>
                <c:pt idx="4894">
                  <c:v>44.33</c:v>
                </c:pt>
                <c:pt idx="4895">
                  <c:v>44.32</c:v>
                </c:pt>
                <c:pt idx="4896">
                  <c:v>44.32</c:v>
                </c:pt>
                <c:pt idx="4897">
                  <c:v>44.32</c:v>
                </c:pt>
                <c:pt idx="4898">
                  <c:v>44.32</c:v>
                </c:pt>
                <c:pt idx="4899">
                  <c:v>44.32</c:v>
                </c:pt>
                <c:pt idx="4900">
                  <c:v>44.33</c:v>
                </c:pt>
                <c:pt idx="4901">
                  <c:v>44.34</c:v>
                </c:pt>
                <c:pt idx="4902">
                  <c:v>44.35</c:v>
                </c:pt>
                <c:pt idx="4903">
                  <c:v>44.36</c:v>
                </c:pt>
                <c:pt idx="4904">
                  <c:v>44.37</c:v>
                </c:pt>
                <c:pt idx="4905">
                  <c:v>44.38</c:v>
                </c:pt>
                <c:pt idx="4906">
                  <c:v>44.4</c:v>
                </c:pt>
                <c:pt idx="4907">
                  <c:v>44.41</c:v>
                </c:pt>
                <c:pt idx="4908">
                  <c:v>44.43</c:v>
                </c:pt>
                <c:pt idx="4909">
                  <c:v>44.45</c:v>
                </c:pt>
                <c:pt idx="4910">
                  <c:v>44.47</c:v>
                </c:pt>
                <c:pt idx="4911">
                  <c:v>44.49</c:v>
                </c:pt>
                <c:pt idx="4912">
                  <c:v>44.51</c:v>
                </c:pt>
                <c:pt idx="4913">
                  <c:v>44.53</c:v>
                </c:pt>
                <c:pt idx="4914">
                  <c:v>44.54</c:v>
                </c:pt>
                <c:pt idx="4915">
                  <c:v>44.55</c:v>
                </c:pt>
                <c:pt idx="4916">
                  <c:v>44.56</c:v>
                </c:pt>
                <c:pt idx="4917">
                  <c:v>44.57</c:v>
                </c:pt>
                <c:pt idx="4918">
                  <c:v>44.58</c:v>
                </c:pt>
                <c:pt idx="4919">
                  <c:v>44.58</c:v>
                </c:pt>
                <c:pt idx="4920">
                  <c:v>44.59</c:v>
                </c:pt>
                <c:pt idx="4921">
                  <c:v>44.6</c:v>
                </c:pt>
                <c:pt idx="4922">
                  <c:v>44.61</c:v>
                </c:pt>
                <c:pt idx="4923">
                  <c:v>44.63</c:v>
                </c:pt>
                <c:pt idx="4924">
                  <c:v>44.66</c:v>
                </c:pt>
                <c:pt idx="4925">
                  <c:v>44.69</c:v>
                </c:pt>
                <c:pt idx="4926">
                  <c:v>44.73</c:v>
                </c:pt>
                <c:pt idx="4927">
                  <c:v>44.77</c:v>
                </c:pt>
                <c:pt idx="4928">
                  <c:v>44.82</c:v>
                </c:pt>
                <c:pt idx="4929">
                  <c:v>44.87</c:v>
                </c:pt>
                <c:pt idx="4930">
                  <c:v>44.92</c:v>
                </c:pt>
                <c:pt idx="4931">
                  <c:v>44.96</c:v>
                </c:pt>
                <c:pt idx="4932">
                  <c:v>44.99</c:v>
                </c:pt>
                <c:pt idx="4933">
                  <c:v>45.02</c:v>
                </c:pt>
                <c:pt idx="4934">
                  <c:v>45.04</c:v>
                </c:pt>
                <c:pt idx="4935">
                  <c:v>45.05</c:v>
                </c:pt>
                <c:pt idx="4936">
                  <c:v>45.07</c:v>
                </c:pt>
                <c:pt idx="4937">
                  <c:v>45.09</c:v>
                </c:pt>
                <c:pt idx="4938">
                  <c:v>45.11</c:v>
                </c:pt>
                <c:pt idx="4939">
                  <c:v>45.13</c:v>
                </c:pt>
                <c:pt idx="4940">
                  <c:v>45.16</c:v>
                </c:pt>
                <c:pt idx="4941">
                  <c:v>45.19</c:v>
                </c:pt>
                <c:pt idx="4942">
                  <c:v>45.21</c:v>
                </c:pt>
                <c:pt idx="4943">
                  <c:v>45.23</c:v>
                </c:pt>
                <c:pt idx="4944">
                  <c:v>45.26</c:v>
                </c:pt>
                <c:pt idx="4945">
                  <c:v>45.27</c:v>
                </c:pt>
                <c:pt idx="4946">
                  <c:v>45.28</c:v>
                </c:pt>
                <c:pt idx="4947">
                  <c:v>45.3</c:v>
                </c:pt>
                <c:pt idx="4948">
                  <c:v>45.3</c:v>
                </c:pt>
                <c:pt idx="4949">
                  <c:v>45.31</c:v>
                </c:pt>
                <c:pt idx="4950">
                  <c:v>45.32</c:v>
                </c:pt>
                <c:pt idx="4951">
                  <c:v>45.32</c:v>
                </c:pt>
                <c:pt idx="4952">
                  <c:v>45.33</c:v>
                </c:pt>
                <c:pt idx="4953">
                  <c:v>45.34</c:v>
                </c:pt>
                <c:pt idx="4954">
                  <c:v>45.34</c:v>
                </c:pt>
                <c:pt idx="4955">
                  <c:v>45.35</c:v>
                </c:pt>
                <c:pt idx="4956">
                  <c:v>45.36</c:v>
                </c:pt>
                <c:pt idx="4957">
                  <c:v>45.36</c:v>
                </c:pt>
                <c:pt idx="4958">
                  <c:v>45.37</c:v>
                </c:pt>
                <c:pt idx="4959">
                  <c:v>45.37</c:v>
                </c:pt>
                <c:pt idx="4960">
                  <c:v>45.37</c:v>
                </c:pt>
                <c:pt idx="4961">
                  <c:v>45.38</c:v>
                </c:pt>
                <c:pt idx="4962">
                  <c:v>45.38</c:v>
                </c:pt>
                <c:pt idx="4963">
                  <c:v>45.38</c:v>
                </c:pt>
                <c:pt idx="4964">
                  <c:v>45.38</c:v>
                </c:pt>
                <c:pt idx="4965">
                  <c:v>45.38</c:v>
                </c:pt>
                <c:pt idx="4966">
                  <c:v>45.38</c:v>
                </c:pt>
                <c:pt idx="4967">
                  <c:v>45.38</c:v>
                </c:pt>
                <c:pt idx="4968">
                  <c:v>45.38</c:v>
                </c:pt>
                <c:pt idx="4969">
                  <c:v>45.37</c:v>
                </c:pt>
                <c:pt idx="4970">
                  <c:v>45.36</c:v>
                </c:pt>
                <c:pt idx="4971">
                  <c:v>45.36</c:v>
                </c:pt>
                <c:pt idx="4972">
                  <c:v>45.35</c:v>
                </c:pt>
                <c:pt idx="4973">
                  <c:v>45.34</c:v>
                </c:pt>
                <c:pt idx="4974">
                  <c:v>45.34</c:v>
                </c:pt>
                <c:pt idx="4975">
                  <c:v>45.33</c:v>
                </c:pt>
                <c:pt idx="4976">
                  <c:v>45.33</c:v>
                </c:pt>
                <c:pt idx="4977">
                  <c:v>45.33</c:v>
                </c:pt>
                <c:pt idx="4978">
                  <c:v>45.32</c:v>
                </c:pt>
                <c:pt idx="4979">
                  <c:v>45.31</c:v>
                </c:pt>
                <c:pt idx="4980">
                  <c:v>45.31</c:v>
                </c:pt>
                <c:pt idx="4981">
                  <c:v>45.3</c:v>
                </c:pt>
                <c:pt idx="4982">
                  <c:v>45.3</c:v>
                </c:pt>
                <c:pt idx="4983">
                  <c:v>45.29</c:v>
                </c:pt>
                <c:pt idx="4984">
                  <c:v>45.28</c:v>
                </c:pt>
                <c:pt idx="4985">
                  <c:v>45.27</c:v>
                </c:pt>
                <c:pt idx="4986">
                  <c:v>45.27</c:v>
                </c:pt>
                <c:pt idx="4987">
                  <c:v>45.26</c:v>
                </c:pt>
                <c:pt idx="4988">
                  <c:v>45.25</c:v>
                </c:pt>
                <c:pt idx="4989">
                  <c:v>45.24</c:v>
                </c:pt>
                <c:pt idx="4990">
                  <c:v>45.24</c:v>
                </c:pt>
                <c:pt idx="4991">
                  <c:v>45.23</c:v>
                </c:pt>
                <c:pt idx="4992">
                  <c:v>45.21</c:v>
                </c:pt>
                <c:pt idx="4993">
                  <c:v>45.2</c:v>
                </c:pt>
                <c:pt idx="4994">
                  <c:v>45.19</c:v>
                </c:pt>
                <c:pt idx="4995">
                  <c:v>45.18</c:v>
                </c:pt>
                <c:pt idx="4996">
                  <c:v>45.15</c:v>
                </c:pt>
                <c:pt idx="4997">
                  <c:v>45.14</c:v>
                </c:pt>
                <c:pt idx="4998">
                  <c:v>45.12</c:v>
                </c:pt>
                <c:pt idx="4999">
                  <c:v>45.11</c:v>
                </c:pt>
                <c:pt idx="5000">
                  <c:v>45.1</c:v>
                </c:pt>
                <c:pt idx="5001">
                  <c:v>45.09</c:v>
                </c:pt>
                <c:pt idx="5002">
                  <c:v>45.08</c:v>
                </c:pt>
                <c:pt idx="5003">
                  <c:v>45.08</c:v>
                </c:pt>
                <c:pt idx="5004">
                  <c:v>45.07</c:v>
                </c:pt>
                <c:pt idx="5005">
                  <c:v>45.07</c:v>
                </c:pt>
                <c:pt idx="5006">
                  <c:v>45.06</c:v>
                </c:pt>
                <c:pt idx="5007">
                  <c:v>45.06</c:v>
                </c:pt>
                <c:pt idx="5008">
                  <c:v>45.05</c:v>
                </c:pt>
                <c:pt idx="5009">
                  <c:v>45.05</c:v>
                </c:pt>
                <c:pt idx="5010">
                  <c:v>45.04</c:v>
                </c:pt>
                <c:pt idx="5011">
                  <c:v>45.04</c:v>
                </c:pt>
                <c:pt idx="5012">
                  <c:v>45.03</c:v>
                </c:pt>
                <c:pt idx="5013">
                  <c:v>45.03</c:v>
                </c:pt>
                <c:pt idx="5014">
                  <c:v>45.02</c:v>
                </c:pt>
                <c:pt idx="5015">
                  <c:v>45.02</c:v>
                </c:pt>
                <c:pt idx="5016">
                  <c:v>45.01</c:v>
                </c:pt>
                <c:pt idx="5017">
                  <c:v>45</c:v>
                </c:pt>
                <c:pt idx="5018">
                  <c:v>44.99</c:v>
                </c:pt>
                <c:pt idx="5019">
                  <c:v>44.98</c:v>
                </c:pt>
                <c:pt idx="5020">
                  <c:v>44.97</c:v>
                </c:pt>
                <c:pt idx="5021">
                  <c:v>44.96</c:v>
                </c:pt>
                <c:pt idx="5022">
                  <c:v>44.95</c:v>
                </c:pt>
                <c:pt idx="5023">
                  <c:v>44.93</c:v>
                </c:pt>
                <c:pt idx="5024">
                  <c:v>44.92</c:v>
                </c:pt>
                <c:pt idx="5025">
                  <c:v>44.9</c:v>
                </c:pt>
                <c:pt idx="5026">
                  <c:v>44.88</c:v>
                </c:pt>
                <c:pt idx="5027">
                  <c:v>44.86</c:v>
                </c:pt>
                <c:pt idx="5028">
                  <c:v>44.85</c:v>
                </c:pt>
                <c:pt idx="5029">
                  <c:v>44.83</c:v>
                </c:pt>
                <c:pt idx="5030">
                  <c:v>44.81</c:v>
                </c:pt>
                <c:pt idx="5031">
                  <c:v>44.8</c:v>
                </c:pt>
                <c:pt idx="5032">
                  <c:v>44.79</c:v>
                </c:pt>
                <c:pt idx="5033">
                  <c:v>44.78</c:v>
                </c:pt>
                <c:pt idx="5034">
                  <c:v>44.76</c:v>
                </c:pt>
                <c:pt idx="5035">
                  <c:v>44.75</c:v>
                </c:pt>
                <c:pt idx="5036">
                  <c:v>44.74</c:v>
                </c:pt>
                <c:pt idx="5037">
                  <c:v>44.73</c:v>
                </c:pt>
                <c:pt idx="5038">
                  <c:v>44.73</c:v>
                </c:pt>
                <c:pt idx="5039">
                  <c:v>44.71</c:v>
                </c:pt>
                <c:pt idx="5040">
                  <c:v>44.7</c:v>
                </c:pt>
                <c:pt idx="5041">
                  <c:v>44.7</c:v>
                </c:pt>
                <c:pt idx="5042">
                  <c:v>44.69</c:v>
                </c:pt>
                <c:pt idx="5043">
                  <c:v>44.68</c:v>
                </c:pt>
                <c:pt idx="5044">
                  <c:v>44.67</c:v>
                </c:pt>
                <c:pt idx="5045">
                  <c:v>44.66</c:v>
                </c:pt>
                <c:pt idx="5046">
                  <c:v>44.65</c:v>
                </c:pt>
                <c:pt idx="5047">
                  <c:v>44.63</c:v>
                </c:pt>
                <c:pt idx="5048">
                  <c:v>44.63</c:v>
                </c:pt>
                <c:pt idx="5049">
                  <c:v>44.62</c:v>
                </c:pt>
                <c:pt idx="5050">
                  <c:v>44.61</c:v>
                </c:pt>
                <c:pt idx="5051">
                  <c:v>44.6</c:v>
                </c:pt>
                <c:pt idx="5052">
                  <c:v>44.6</c:v>
                </c:pt>
                <c:pt idx="5053">
                  <c:v>44.6</c:v>
                </c:pt>
                <c:pt idx="5054">
                  <c:v>44.59</c:v>
                </c:pt>
                <c:pt idx="5055">
                  <c:v>44.59</c:v>
                </c:pt>
                <c:pt idx="5056">
                  <c:v>44.59</c:v>
                </c:pt>
                <c:pt idx="5057">
                  <c:v>44.58</c:v>
                </c:pt>
                <c:pt idx="5058">
                  <c:v>44.58</c:v>
                </c:pt>
                <c:pt idx="5059">
                  <c:v>44.58</c:v>
                </c:pt>
                <c:pt idx="5060">
                  <c:v>44.58</c:v>
                </c:pt>
                <c:pt idx="5061">
                  <c:v>44.58</c:v>
                </c:pt>
                <c:pt idx="5062">
                  <c:v>44.58</c:v>
                </c:pt>
                <c:pt idx="5063">
                  <c:v>44.58</c:v>
                </c:pt>
                <c:pt idx="5064">
                  <c:v>44.58</c:v>
                </c:pt>
                <c:pt idx="5065">
                  <c:v>44.58</c:v>
                </c:pt>
                <c:pt idx="5066">
                  <c:v>44.58</c:v>
                </c:pt>
                <c:pt idx="5067">
                  <c:v>44.57</c:v>
                </c:pt>
                <c:pt idx="5068">
                  <c:v>44.57</c:v>
                </c:pt>
                <c:pt idx="5069">
                  <c:v>44.56</c:v>
                </c:pt>
                <c:pt idx="5070">
                  <c:v>44.55</c:v>
                </c:pt>
                <c:pt idx="5071">
                  <c:v>44.55</c:v>
                </c:pt>
                <c:pt idx="5072">
                  <c:v>44.54</c:v>
                </c:pt>
                <c:pt idx="5073">
                  <c:v>44.53</c:v>
                </c:pt>
                <c:pt idx="5074">
                  <c:v>44.52</c:v>
                </c:pt>
                <c:pt idx="5075">
                  <c:v>44.51</c:v>
                </c:pt>
                <c:pt idx="5076">
                  <c:v>44.51</c:v>
                </c:pt>
                <c:pt idx="5077">
                  <c:v>44.5</c:v>
                </c:pt>
                <c:pt idx="5078">
                  <c:v>44.49</c:v>
                </c:pt>
                <c:pt idx="5079">
                  <c:v>44.49</c:v>
                </c:pt>
                <c:pt idx="5080">
                  <c:v>44.48</c:v>
                </c:pt>
                <c:pt idx="5081">
                  <c:v>44.47</c:v>
                </c:pt>
                <c:pt idx="5082">
                  <c:v>44.46</c:v>
                </c:pt>
                <c:pt idx="5083">
                  <c:v>44.45</c:v>
                </c:pt>
                <c:pt idx="5084">
                  <c:v>44.44</c:v>
                </c:pt>
                <c:pt idx="5085">
                  <c:v>44.43</c:v>
                </c:pt>
                <c:pt idx="5086">
                  <c:v>44.41</c:v>
                </c:pt>
                <c:pt idx="5087">
                  <c:v>44.41</c:v>
                </c:pt>
                <c:pt idx="5088">
                  <c:v>44.4</c:v>
                </c:pt>
                <c:pt idx="5089">
                  <c:v>44.39</c:v>
                </c:pt>
                <c:pt idx="5090">
                  <c:v>44.39</c:v>
                </c:pt>
                <c:pt idx="5091">
                  <c:v>44.39</c:v>
                </c:pt>
                <c:pt idx="5092">
                  <c:v>44.38</c:v>
                </c:pt>
                <c:pt idx="5093">
                  <c:v>44.38</c:v>
                </c:pt>
                <c:pt idx="5094">
                  <c:v>44.38</c:v>
                </c:pt>
                <c:pt idx="5095">
                  <c:v>44.38</c:v>
                </c:pt>
                <c:pt idx="5096">
                  <c:v>44.38</c:v>
                </c:pt>
                <c:pt idx="5097">
                  <c:v>44.38</c:v>
                </c:pt>
                <c:pt idx="5098">
                  <c:v>44.38</c:v>
                </c:pt>
                <c:pt idx="5099">
                  <c:v>44.38</c:v>
                </c:pt>
                <c:pt idx="5100">
                  <c:v>44.38</c:v>
                </c:pt>
                <c:pt idx="5101">
                  <c:v>44.38</c:v>
                </c:pt>
                <c:pt idx="5102">
                  <c:v>44.38</c:v>
                </c:pt>
                <c:pt idx="5103">
                  <c:v>44.38</c:v>
                </c:pt>
                <c:pt idx="5104">
                  <c:v>44.38</c:v>
                </c:pt>
                <c:pt idx="5105">
                  <c:v>44.38</c:v>
                </c:pt>
                <c:pt idx="5106">
                  <c:v>44.38</c:v>
                </c:pt>
                <c:pt idx="5107">
                  <c:v>44.38</c:v>
                </c:pt>
                <c:pt idx="5108">
                  <c:v>44.38</c:v>
                </c:pt>
                <c:pt idx="5109">
                  <c:v>44.38</c:v>
                </c:pt>
                <c:pt idx="5110">
                  <c:v>44.38</c:v>
                </c:pt>
                <c:pt idx="5111">
                  <c:v>44.39</c:v>
                </c:pt>
                <c:pt idx="5112">
                  <c:v>44.39</c:v>
                </c:pt>
                <c:pt idx="5113">
                  <c:v>44.4</c:v>
                </c:pt>
                <c:pt idx="5114">
                  <c:v>44.41</c:v>
                </c:pt>
                <c:pt idx="5115">
                  <c:v>44.42</c:v>
                </c:pt>
                <c:pt idx="5116">
                  <c:v>44.44</c:v>
                </c:pt>
                <c:pt idx="5117">
                  <c:v>44.46</c:v>
                </c:pt>
                <c:pt idx="5118">
                  <c:v>44.48</c:v>
                </c:pt>
                <c:pt idx="5119">
                  <c:v>44.5</c:v>
                </c:pt>
                <c:pt idx="5120">
                  <c:v>44.52</c:v>
                </c:pt>
                <c:pt idx="5121">
                  <c:v>44.54</c:v>
                </c:pt>
                <c:pt idx="5122">
                  <c:v>44.55</c:v>
                </c:pt>
                <c:pt idx="5123">
                  <c:v>44.56</c:v>
                </c:pt>
                <c:pt idx="5124">
                  <c:v>44.57</c:v>
                </c:pt>
                <c:pt idx="5125">
                  <c:v>44.58</c:v>
                </c:pt>
                <c:pt idx="5126">
                  <c:v>44.58</c:v>
                </c:pt>
                <c:pt idx="5127">
                  <c:v>44.58</c:v>
                </c:pt>
                <c:pt idx="5128">
                  <c:v>44.58</c:v>
                </c:pt>
                <c:pt idx="5129">
                  <c:v>44.58</c:v>
                </c:pt>
                <c:pt idx="5130">
                  <c:v>44.58</c:v>
                </c:pt>
                <c:pt idx="5131">
                  <c:v>44.59</c:v>
                </c:pt>
                <c:pt idx="5132">
                  <c:v>44.59</c:v>
                </c:pt>
                <c:pt idx="5133">
                  <c:v>44.6</c:v>
                </c:pt>
                <c:pt idx="5134">
                  <c:v>44.62</c:v>
                </c:pt>
                <c:pt idx="5135">
                  <c:v>44.63</c:v>
                </c:pt>
                <c:pt idx="5136">
                  <c:v>44.65</c:v>
                </c:pt>
                <c:pt idx="5137">
                  <c:v>44.68</c:v>
                </c:pt>
                <c:pt idx="5138">
                  <c:v>44.7</c:v>
                </c:pt>
                <c:pt idx="5139">
                  <c:v>44.72</c:v>
                </c:pt>
                <c:pt idx="5140">
                  <c:v>44.75</c:v>
                </c:pt>
                <c:pt idx="5141">
                  <c:v>44.78</c:v>
                </c:pt>
                <c:pt idx="5142">
                  <c:v>44.81</c:v>
                </c:pt>
                <c:pt idx="5143">
                  <c:v>44.83</c:v>
                </c:pt>
                <c:pt idx="5144">
                  <c:v>44.86</c:v>
                </c:pt>
                <c:pt idx="5145">
                  <c:v>44.88</c:v>
                </c:pt>
                <c:pt idx="5146">
                  <c:v>44.9</c:v>
                </c:pt>
                <c:pt idx="5147">
                  <c:v>44.93</c:v>
                </c:pt>
                <c:pt idx="5148">
                  <c:v>44.95</c:v>
                </c:pt>
                <c:pt idx="5149">
                  <c:v>44.96</c:v>
                </c:pt>
                <c:pt idx="5150">
                  <c:v>44.98</c:v>
                </c:pt>
                <c:pt idx="5151">
                  <c:v>44.99</c:v>
                </c:pt>
                <c:pt idx="5152">
                  <c:v>45</c:v>
                </c:pt>
                <c:pt idx="5153">
                  <c:v>45.01</c:v>
                </c:pt>
                <c:pt idx="5154">
                  <c:v>45.02</c:v>
                </c:pt>
                <c:pt idx="5155">
                  <c:v>45.03</c:v>
                </c:pt>
                <c:pt idx="5156">
                  <c:v>45.03</c:v>
                </c:pt>
                <c:pt idx="5157">
                  <c:v>45.04</c:v>
                </c:pt>
                <c:pt idx="5158">
                  <c:v>45.04</c:v>
                </c:pt>
                <c:pt idx="5159">
                  <c:v>45.04</c:v>
                </c:pt>
                <c:pt idx="5160">
                  <c:v>45.04</c:v>
                </c:pt>
                <c:pt idx="5161">
                  <c:v>45.05</c:v>
                </c:pt>
                <c:pt idx="5162">
                  <c:v>45.05</c:v>
                </c:pt>
                <c:pt idx="5163">
                  <c:v>45.05</c:v>
                </c:pt>
                <c:pt idx="5164">
                  <c:v>45.05</c:v>
                </c:pt>
                <c:pt idx="5165">
                  <c:v>45.05</c:v>
                </c:pt>
                <c:pt idx="5166">
                  <c:v>45.05</c:v>
                </c:pt>
                <c:pt idx="5167">
                  <c:v>45.05</c:v>
                </c:pt>
                <c:pt idx="5168">
                  <c:v>45.05</c:v>
                </c:pt>
                <c:pt idx="5169">
                  <c:v>45.05</c:v>
                </c:pt>
                <c:pt idx="5170">
                  <c:v>45.05</c:v>
                </c:pt>
                <c:pt idx="5171">
                  <c:v>45.05</c:v>
                </c:pt>
                <c:pt idx="5172">
                  <c:v>45.05</c:v>
                </c:pt>
                <c:pt idx="5173">
                  <c:v>45.05</c:v>
                </c:pt>
                <c:pt idx="5174">
                  <c:v>45.05</c:v>
                </c:pt>
                <c:pt idx="5175">
                  <c:v>45.05</c:v>
                </c:pt>
                <c:pt idx="5176">
                  <c:v>45.05</c:v>
                </c:pt>
                <c:pt idx="5177">
                  <c:v>45.05</c:v>
                </c:pt>
                <c:pt idx="5178">
                  <c:v>45.05</c:v>
                </c:pt>
                <c:pt idx="5179">
                  <c:v>45.04</c:v>
                </c:pt>
                <c:pt idx="5180">
                  <c:v>45.04</c:v>
                </c:pt>
                <c:pt idx="5181">
                  <c:v>45.03</c:v>
                </c:pt>
                <c:pt idx="5182">
                  <c:v>45.03</c:v>
                </c:pt>
                <c:pt idx="5183">
                  <c:v>45.03</c:v>
                </c:pt>
                <c:pt idx="5184">
                  <c:v>45.03</c:v>
                </c:pt>
                <c:pt idx="5185">
                  <c:v>45.02</c:v>
                </c:pt>
                <c:pt idx="5186">
                  <c:v>45.01</c:v>
                </c:pt>
                <c:pt idx="5187">
                  <c:v>45.01</c:v>
                </c:pt>
                <c:pt idx="5188">
                  <c:v>45</c:v>
                </c:pt>
                <c:pt idx="5189">
                  <c:v>45</c:v>
                </c:pt>
                <c:pt idx="5190">
                  <c:v>44.99</c:v>
                </c:pt>
                <c:pt idx="5191">
                  <c:v>44.99</c:v>
                </c:pt>
                <c:pt idx="5192">
                  <c:v>44.99</c:v>
                </c:pt>
                <c:pt idx="5193">
                  <c:v>44.98</c:v>
                </c:pt>
                <c:pt idx="5194">
                  <c:v>44.98</c:v>
                </c:pt>
                <c:pt idx="5195">
                  <c:v>44.97</c:v>
                </c:pt>
                <c:pt idx="5196">
                  <c:v>44.96</c:v>
                </c:pt>
                <c:pt idx="5197">
                  <c:v>44.96</c:v>
                </c:pt>
                <c:pt idx="5198">
                  <c:v>44.94</c:v>
                </c:pt>
                <c:pt idx="5199">
                  <c:v>44.93</c:v>
                </c:pt>
                <c:pt idx="5200">
                  <c:v>44.92</c:v>
                </c:pt>
                <c:pt idx="5201">
                  <c:v>44.91</c:v>
                </c:pt>
                <c:pt idx="5202">
                  <c:v>44.9</c:v>
                </c:pt>
                <c:pt idx="5203">
                  <c:v>44.89</c:v>
                </c:pt>
                <c:pt idx="5204">
                  <c:v>44.88</c:v>
                </c:pt>
                <c:pt idx="5205">
                  <c:v>44.87</c:v>
                </c:pt>
                <c:pt idx="5206">
                  <c:v>44.86</c:v>
                </c:pt>
                <c:pt idx="5207">
                  <c:v>44.85</c:v>
                </c:pt>
                <c:pt idx="5208">
                  <c:v>44.83</c:v>
                </c:pt>
                <c:pt idx="5209">
                  <c:v>44.82</c:v>
                </c:pt>
                <c:pt idx="5210">
                  <c:v>44.8</c:v>
                </c:pt>
                <c:pt idx="5211">
                  <c:v>44.79</c:v>
                </c:pt>
                <c:pt idx="5212">
                  <c:v>44.78</c:v>
                </c:pt>
                <c:pt idx="5213">
                  <c:v>44.76</c:v>
                </c:pt>
                <c:pt idx="5214">
                  <c:v>44.75</c:v>
                </c:pt>
                <c:pt idx="5215">
                  <c:v>44.75</c:v>
                </c:pt>
                <c:pt idx="5216">
                  <c:v>44.74</c:v>
                </c:pt>
                <c:pt idx="5217">
                  <c:v>44.73</c:v>
                </c:pt>
                <c:pt idx="5218">
                  <c:v>44.73</c:v>
                </c:pt>
                <c:pt idx="5219">
                  <c:v>44.72</c:v>
                </c:pt>
                <c:pt idx="5220">
                  <c:v>44.72</c:v>
                </c:pt>
                <c:pt idx="5221">
                  <c:v>44.71</c:v>
                </c:pt>
                <c:pt idx="5222">
                  <c:v>44.7</c:v>
                </c:pt>
                <c:pt idx="5223">
                  <c:v>44.69</c:v>
                </c:pt>
                <c:pt idx="5224">
                  <c:v>44.68</c:v>
                </c:pt>
                <c:pt idx="5225">
                  <c:v>44.67</c:v>
                </c:pt>
                <c:pt idx="5226">
                  <c:v>44.66</c:v>
                </c:pt>
                <c:pt idx="5227">
                  <c:v>44.65</c:v>
                </c:pt>
                <c:pt idx="5228">
                  <c:v>44.64</c:v>
                </c:pt>
                <c:pt idx="5229">
                  <c:v>44.64</c:v>
                </c:pt>
                <c:pt idx="5230">
                  <c:v>44.63</c:v>
                </c:pt>
                <c:pt idx="5231">
                  <c:v>44.62</c:v>
                </c:pt>
                <c:pt idx="5232">
                  <c:v>44.62</c:v>
                </c:pt>
                <c:pt idx="5233">
                  <c:v>44.61</c:v>
                </c:pt>
                <c:pt idx="5234">
                  <c:v>44.61</c:v>
                </c:pt>
                <c:pt idx="5235">
                  <c:v>44.61</c:v>
                </c:pt>
                <c:pt idx="5236">
                  <c:v>44.6</c:v>
                </c:pt>
                <c:pt idx="5237">
                  <c:v>44.6</c:v>
                </c:pt>
                <c:pt idx="5238">
                  <c:v>44.6</c:v>
                </c:pt>
                <c:pt idx="5239">
                  <c:v>44.59</c:v>
                </c:pt>
                <c:pt idx="5240">
                  <c:v>44.59</c:v>
                </c:pt>
                <c:pt idx="5241">
                  <c:v>44.58</c:v>
                </c:pt>
                <c:pt idx="5242">
                  <c:v>44.58</c:v>
                </c:pt>
                <c:pt idx="5243">
                  <c:v>44.58</c:v>
                </c:pt>
                <c:pt idx="5244">
                  <c:v>44.58</c:v>
                </c:pt>
                <c:pt idx="5245">
                  <c:v>44.58</c:v>
                </c:pt>
                <c:pt idx="5246">
                  <c:v>44.58</c:v>
                </c:pt>
                <c:pt idx="5247">
                  <c:v>44.58</c:v>
                </c:pt>
                <c:pt idx="5248">
                  <c:v>44.58</c:v>
                </c:pt>
                <c:pt idx="5249">
                  <c:v>44.58</c:v>
                </c:pt>
                <c:pt idx="5250">
                  <c:v>44.58</c:v>
                </c:pt>
                <c:pt idx="5251">
                  <c:v>44.58</c:v>
                </c:pt>
                <c:pt idx="5252">
                  <c:v>44.57</c:v>
                </c:pt>
                <c:pt idx="5253">
                  <c:v>44.57</c:v>
                </c:pt>
                <c:pt idx="5254">
                  <c:v>44.56</c:v>
                </c:pt>
                <c:pt idx="5255">
                  <c:v>44.56</c:v>
                </c:pt>
                <c:pt idx="5256">
                  <c:v>44.55</c:v>
                </c:pt>
                <c:pt idx="5257">
                  <c:v>44.55</c:v>
                </c:pt>
                <c:pt idx="5258">
                  <c:v>44.54</c:v>
                </c:pt>
                <c:pt idx="5259">
                  <c:v>44.53</c:v>
                </c:pt>
                <c:pt idx="5260">
                  <c:v>44.52</c:v>
                </c:pt>
                <c:pt idx="5261">
                  <c:v>44.51</c:v>
                </c:pt>
                <c:pt idx="5262">
                  <c:v>44.5</c:v>
                </c:pt>
                <c:pt idx="5263">
                  <c:v>44.49</c:v>
                </c:pt>
                <c:pt idx="5264">
                  <c:v>44.48</c:v>
                </c:pt>
                <c:pt idx="5265">
                  <c:v>44.47</c:v>
                </c:pt>
                <c:pt idx="5266">
                  <c:v>44.46</c:v>
                </c:pt>
                <c:pt idx="5267">
                  <c:v>44.45</c:v>
                </c:pt>
                <c:pt idx="5268">
                  <c:v>44.44</c:v>
                </c:pt>
                <c:pt idx="5269">
                  <c:v>44.43</c:v>
                </c:pt>
                <c:pt idx="5270">
                  <c:v>44.43</c:v>
                </c:pt>
                <c:pt idx="5271">
                  <c:v>44.42</c:v>
                </c:pt>
                <c:pt idx="5272">
                  <c:v>44.42</c:v>
                </c:pt>
                <c:pt idx="5273">
                  <c:v>44.41</c:v>
                </c:pt>
                <c:pt idx="5274">
                  <c:v>44.41</c:v>
                </c:pt>
                <c:pt idx="5275">
                  <c:v>44.4</c:v>
                </c:pt>
                <c:pt idx="5276">
                  <c:v>44.4</c:v>
                </c:pt>
                <c:pt idx="5277">
                  <c:v>44.39</c:v>
                </c:pt>
                <c:pt idx="5278">
                  <c:v>44.38</c:v>
                </c:pt>
                <c:pt idx="5279">
                  <c:v>44.38</c:v>
                </c:pt>
                <c:pt idx="5280">
                  <c:v>44.37</c:v>
                </c:pt>
                <c:pt idx="5281">
                  <c:v>44.36</c:v>
                </c:pt>
                <c:pt idx="5282">
                  <c:v>44.36</c:v>
                </c:pt>
                <c:pt idx="5283">
                  <c:v>44.36</c:v>
                </c:pt>
                <c:pt idx="5284">
                  <c:v>44.36</c:v>
                </c:pt>
                <c:pt idx="5285">
                  <c:v>44.36</c:v>
                </c:pt>
                <c:pt idx="5286">
                  <c:v>44.36</c:v>
                </c:pt>
                <c:pt idx="5287">
                  <c:v>44.36</c:v>
                </c:pt>
                <c:pt idx="5288">
                  <c:v>44.36</c:v>
                </c:pt>
                <c:pt idx="5289">
                  <c:v>44.37</c:v>
                </c:pt>
                <c:pt idx="5290">
                  <c:v>44.37</c:v>
                </c:pt>
                <c:pt idx="5291">
                  <c:v>44.38</c:v>
                </c:pt>
                <c:pt idx="5292">
                  <c:v>44.38</c:v>
                </c:pt>
                <c:pt idx="5293">
                  <c:v>44.38</c:v>
                </c:pt>
                <c:pt idx="5294">
                  <c:v>44.38</c:v>
                </c:pt>
                <c:pt idx="5295">
                  <c:v>44.38</c:v>
                </c:pt>
                <c:pt idx="5296">
                  <c:v>44.38</c:v>
                </c:pt>
                <c:pt idx="5297">
                  <c:v>44.39</c:v>
                </c:pt>
                <c:pt idx="5298">
                  <c:v>44.39</c:v>
                </c:pt>
                <c:pt idx="5299">
                  <c:v>44.4</c:v>
                </c:pt>
                <c:pt idx="5300">
                  <c:v>44.42</c:v>
                </c:pt>
                <c:pt idx="5301">
                  <c:v>44.43</c:v>
                </c:pt>
                <c:pt idx="5302">
                  <c:v>44.45</c:v>
                </c:pt>
                <c:pt idx="5303">
                  <c:v>44.48</c:v>
                </c:pt>
                <c:pt idx="5304">
                  <c:v>44.5</c:v>
                </c:pt>
                <c:pt idx="5305">
                  <c:v>44.53</c:v>
                </c:pt>
                <c:pt idx="5306">
                  <c:v>44.55</c:v>
                </c:pt>
                <c:pt idx="5307">
                  <c:v>44.57</c:v>
                </c:pt>
                <c:pt idx="5308">
                  <c:v>44.58</c:v>
                </c:pt>
                <c:pt idx="5309">
                  <c:v>44.58</c:v>
                </c:pt>
                <c:pt idx="5310">
                  <c:v>44.58</c:v>
                </c:pt>
                <c:pt idx="5311">
                  <c:v>44.59</c:v>
                </c:pt>
                <c:pt idx="5312">
                  <c:v>44.6</c:v>
                </c:pt>
                <c:pt idx="5313">
                  <c:v>44.61</c:v>
                </c:pt>
                <c:pt idx="5314">
                  <c:v>44.63</c:v>
                </c:pt>
                <c:pt idx="5315">
                  <c:v>44.65</c:v>
                </c:pt>
                <c:pt idx="5316">
                  <c:v>44.68</c:v>
                </c:pt>
                <c:pt idx="5317">
                  <c:v>44.7</c:v>
                </c:pt>
                <c:pt idx="5318">
                  <c:v>44.72</c:v>
                </c:pt>
                <c:pt idx="5319">
                  <c:v>44.75</c:v>
                </c:pt>
                <c:pt idx="5320">
                  <c:v>44.78</c:v>
                </c:pt>
                <c:pt idx="5321">
                  <c:v>44.81</c:v>
                </c:pt>
                <c:pt idx="5322">
                  <c:v>44.85</c:v>
                </c:pt>
                <c:pt idx="5323">
                  <c:v>44.89</c:v>
                </c:pt>
                <c:pt idx="5324">
                  <c:v>44.93</c:v>
                </c:pt>
                <c:pt idx="5325">
                  <c:v>44.97</c:v>
                </c:pt>
                <c:pt idx="5326">
                  <c:v>45</c:v>
                </c:pt>
                <c:pt idx="5327">
                  <c:v>45.02</c:v>
                </c:pt>
                <c:pt idx="5328">
                  <c:v>45.03</c:v>
                </c:pt>
                <c:pt idx="5329">
                  <c:v>45.05</c:v>
                </c:pt>
                <c:pt idx="5330">
                  <c:v>45.05</c:v>
                </c:pt>
                <c:pt idx="5331">
                  <c:v>45.06</c:v>
                </c:pt>
                <c:pt idx="5332">
                  <c:v>45.07</c:v>
                </c:pt>
                <c:pt idx="5333">
                  <c:v>45.09</c:v>
                </c:pt>
                <c:pt idx="5334">
                  <c:v>45.11</c:v>
                </c:pt>
                <c:pt idx="5335">
                  <c:v>45.13</c:v>
                </c:pt>
                <c:pt idx="5336">
                  <c:v>45.15</c:v>
                </c:pt>
                <c:pt idx="5337">
                  <c:v>45.17</c:v>
                </c:pt>
                <c:pt idx="5338">
                  <c:v>45.19</c:v>
                </c:pt>
                <c:pt idx="5339">
                  <c:v>45.2</c:v>
                </c:pt>
                <c:pt idx="5340">
                  <c:v>45.22</c:v>
                </c:pt>
                <c:pt idx="5341">
                  <c:v>45.24</c:v>
                </c:pt>
                <c:pt idx="5342">
                  <c:v>45.24</c:v>
                </c:pt>
                <c:pt idx="5343">
                  <c:v>45.26</c:v>
                </c:pt>
                <c:pt idx="5344">
                  <c:v>45.27</c:v>
                </c:pt>
                <c:pt idx="5345">
                  <c:v>45.27</c:v>
                </c:pt>
                <c:pt idx="5346">
                  <c:v>45.28</c:v>
                </c:pt>
                <c:pt idx="5347">
                  <c:v>45.29</c:v>
                </c:pt>
                <c:pt idx="5348">
                  <c:v>45.29</c:v>
                </c:pt>
                <c:pt idx="5349">
                  <c:v>45.3</c:v>
                </c:pt>
                <c:pt idx="5350">
                  <c:v>45.3</c:v>
                </c:pt>
                <c:pt idx="5351">
                  <c:v>45.29</c:v>
                </c:pt>
                <c:pt idx="5352">
                  <c:v>45.3</c:v>
                </c:pt>
                <c:pt idx="5353">
                  <c:v>45.3</c:v>
                </c:pt>
                <c:pt idx="5354">
                  <c:v>45.3</c:v>
                </c:pt>
                <c:pt idx="5355">
                  <c:v>45.3</c:v>
                </c:pt>
                <c:pt idx="5356">
                  <c:v>45.29</c:v>
                </c:pt>
                <c:pt idx="5357">
                  <c:v>45.29</c:v>
                </c:pt>
                <c:pt idx="5358">
                  <c:v>45.29</c:v>
                </c:pt>
                <c:pt idx="5359">
                  <c:v>45.28</c:v>
                </c:pt>
                <c:pt idx="5360">
                  <c:v>45.28</c:v>
                </c:pt>
                <c:pt idx="5361">
                  <c:v>45.28</c:v>
                </c:pt>
                <c:pt idx="5362">
                  <c:v>45.27</c:v>
                </c:pt>
                <c:pt idx="5363">
                  <c:v>45.27</c:v>
                </c:pt>
                <c:pt idx="5364">
                  <c:v>45.27</c:v>
                </c:pt>
                <c:pt idx="5365">
                  <c:v>45.26</c:v>
                </c:pt>
                <c:pt idx="5366">
                  <c:v>45.25</c:v>
                </c:pt>
                <c:pt idx="5367">
                  <c:v>45.24</c:v>
                </c:pt>
                <c:pt idx="5368">
                  <c:v>45.23</c:v>
                </c:pt>
                <c:pt idx="5369">
                  <c:v>45.22</c:v>
                </c:pt>
                <c:pt idx="5370">
                  <c:v>45.22</c:v>
                </c:pt>
                <c:pt idx="5371">
                  <c:v>45.22</c:v>
                </c:pt>
                <c:pt idx="5372">
                  <c:v>45.21</c:v>
                </c:pt>
                <c:pt idx="5373">
                  <c:v>45.2</c:v>
                </c:pt>
                <c:pt idx="5374">
                  <c:v>45.19</c:v>
                </c:pt>
                <c:pt idx="5375">
                  <c:v>45.17</c:v>
                </c:pt>
                <c:pt idx="5376">
                  <c:v>45.16</c:v>
                </c:pt>
                <c:pt idx="5377">
                  <c:v>45.15</c:v>
                </c:pt>
                <c:pt idx="5378">
                  <c:v>45.14</c:v>
                </c:pt>
                <c:pt idx="5379">
                  <c:v>45.13</c:v>
                </c:pt>
                <c:pt idx="5380">
                  <c:v>45.12</c:v>
                </c:pt>
                <c:pt idx="5381">
                  <c:v>45.11</c:v>
                </c:pt>
                <c:pt idx="5382">
                  <c:v>45.1</c:v>
                </c:pt>
                <c:pt idx="5383">
                  <c:v>45.09</c:v>
                </c:pt>
                <c:pt idx="5384">
                  <c:v>45.08</c:v>
                </c:pt>
                <c:pt idx="5385">
                  <c:v>45.08</c:v>
                </c:pt>
                <c:pt idx="5386">
                  <c:v>45.07</c:v>
                </c:pt>
                <c:pt idx="5387">
                  <c:v>45.07</c:v>
                </c:pt>
                <c:pt idx="5388">
                  <c:v>45.06</c:v>
                </c:pt>
                <c:pt idx="5389">
                  <c:v>45.06</c:v>
                </c:pt>
                <c:pt idx="5390">
                  <c:v>45.05</c:v>
                </c:pt>
                <c:pt idx="5391">
                  <c:v>45.05</c:v>
                </c:pt>
                <c:pt idx="5392">
                  <c:v>45.05</c:v>
                </c:pt>
                <c:pt idx="5393">
                  <c:v>45.04</c:v>
                </c:pt>
                <c:pt idx="5394">
                  <c:v>45.03</c:v>
                </c:pt>
                <c:pt idx="5395">
                  <c:v>45.03</c:v>
                </c:pt>
                <c:pt idx="5396">
                  <c:v>45.02</c:v>
                </c:pt>
                <c:pt idx="5397">
                  <c:v>45.01</c:v>
                </c:pt>
                <c:pt idx="5398">
                  <c:v>45</c:v>
                </c:pt>
                <c:pt idx="5399">
                  <c:v>45</c:v>
                </c:pt>
                <c:pt idx="5400">
                  <c:v>44.99</c:v>
                </c:pt>
                <c:pt idx="5401">
                  <c:v>44.98</c:v>
                </c:pt>
                <c:pt idx="5402">
                  <c:v>44.97</c:v>
                </c:pt>
                <c:pt idx="5403">
                  <c:v>44.96</c:v>
                </c:pt>
                <c:pt idx="5404">
                  <c:v>44.96</c:v>
                </c:pt>
                <c:pt idx="5405">
                  <c:v>44.94</c:v>
                </c:pt>
                <c:pt idx="5406">
                  <c:v>44.92</c:v>
                </c:pt>
                <c:pt idx="5407">
                  <c:v>44.91</c:v>
                </c:pt>
                <c:pt idx="5408">
                  <c:v>44.89</c:v>
                </c:pt>
                <c:pt idx="5409">
                  <c:v>44.88</c:v>
                </c:pt>
                <c:pt idx="5410">
                  <c:v>44.86</c:v>
                </c:pt>
                <c:pt idx="5411">
                  <c:v>44.85</c:v>
                </c:pt>
                <c:pt idx="5412">
                  <c:v>44.83</c:v>
                </c:pt>
                <c:pt idx="5413">
                  <c:v>44.82</c:v>
                </c:pt>
                <c:pt idx="5414">
                  <c:v>44.8</c:v>
                </c:pt>
                <c:pt idx="5415">
                  <c:v>44.78</c:v>
                </c:pt>
                <c:pt idx="5416">
                  <c:v>44.77</c:v>
                </c:pt>
                <c:pt idx="5417">
                  <c:v>44.76</c:v>
                </c:pt>
                <c:pt idx="5418">
                  <c:v>44.75</c:v>
                </c:pt>
                <c:pt idx="5419">
                  <c:v>44.74</c:v>
                </c:pt>
                <c:pt idx="5420">
                  <c:v>44.73</c:v>
                </c:pt>
                <c:pt idx="5421">
                  <c:v>44.72</c:v>
                </c:pt>
                <c:pt idx="5422">
                  <c:v>44.71</c:v>
                </c:pt>
                <c:pt idx="5423">
                  <c:v>44.7</c:v>
                </c:pt>
                <c:pt idx="5424">
                  <c:v>44.69</c:v>
                </c:pt>
                <c:pt idx="5425">
                  <c:v>44.68</c:v>
                </c:pt>
                <c:pt idx="5426">
                  <c:v>44.67</c:v>
                </c:pt>
                <c:pt idx="5427">
                  <c:v>44.66</c:v>
                </c:pt>
                <c:pt idx="5428">
                  <c:v>44.65</c:v>
                </c:pt>
                <c:pt idx="5429">
                  <c:v>44.64</c:v>
                </c:pt>
                <c:pt idx="5430">
                  <c:v>44.63</c:v>
                </c:pt>
                <c:pt idx="5431">
                  <c:v>44.63</c:v>
                </c:pt>
                <c:pt idx="5432">
                  <c:v>44.62</c:v>
                </c:pt>
                <c:pt idx="5433">
                  <c:v>44.62</c:v>
                </c:pt>
                <c:pt idx="5434">
                  <c:v>44.61</c:v>
                </c:pt>
                <c:pt idx="5435">
                  <c:v>44.6</c:v>
                </c:pt>
                <c:pt idx="5436">
                  <c:v>44.6</c:v>
                </c:pt>
                <c:pt idx="5437">
                  <c:v>44.6</c:v>
                </c:pt>
                <c:pt idx="5438">
                  <c:v>44.59</c:v>
                </c:pt>
                <c:pt idx="5439">
                  <c:v>44.59</c:v>
                </c:pt>
                <c:pt idx="5440">
                  <c:v>44.58</c:v>
                </c:pt>
                <c:pt idx="5441">
                  <c:v>44.58</c:v>
                </c:pt>
                <c:pt idx="5442">
                  <c:v>44.58</c:v>
                </c:pt>
                <c:pt idx="5443">
                  <c:v>44.58</c:v>
                </c:pt>
                <c:pt idx="5444">
                  <c:v>44.58</c:v>
                </c:pt>
                <c:pt idx="5445">
                  <c:v>44.58</c:v>
                </c:pt>
                <c:pt idx="5446">
                  <c:v>44.58</c:v>
                </c:pt>
                <c:pt idx="5447">
                  <c:v>44.58</c:v>
                </c:pt>
                <c:pt idx="5448">
                  <c:v>44.57</c:v>
                </c:pt>
                <c:pt idx="5449">
                  <c:v>44.57</c:v>
                </c:pt>
                <c:pt idx="5450">
                  <c:v>44.57</c:v>
                </c:pt>
                <c:pt idx="5451">
                  <c:v>44.57</c:v>
                </c:pt>
                <c:pt idx="5452">
                  <c:v>44.56</c:v>
                </c:pt>
                <c:pt idx="5453">
                  <c:v>44.56</c:v>
                </c:pt>
                <c:pt idx="5454">
                  <c:v>44.55</c:v>
                </c:pt>
                <c:pt idx="5455">
                  <c:v>44.55</c:v>
                </c:pt>
                <c:pt idx="5456">
                  <c:v>44.54</c:v>
                </c:pt>
                <c:pt idx="5457">
                  <c:v>44.53</c:v>
                </c:pt>
                <c:pt idx="5458">
                  <c:v>44.52</c:v>
                </c:pt>
                <c:pt idx="5459">
                  <c:v>44.5</c:v>
                </c:pt>
                <c:pt idx="5460">
                  <c:v>44.49</c:v>
                </c:pt>
                <c:pt idx="5461">
                  <c:v>44.47</c:v>
                </c:pt>
                <c:pt idx="5462">
                  <c:v>44.46</c:v>
                </c:pt>
                <c:pt idx="5463">
                  <c:v>44.45</c:v>
                </c:pt>
                <c:pt idx="5464">
                  <c:v>44.44</c:v>
                </c:pt>
                <c:pt idx="5465">
                  <c:v>44.43</c:v>
                </c:pt>
                <c:pt idx="5466">
                  <c:v>44.42</c:v>
                </c:pt>
                <c:pt idx="5467">
                  <c:v>44.42</c:v>
                </c:pt>
                <c:pt idx="5468">
                  <c:v>44.41</c:v>
                </c:pt>
                <c:pt idx="5469">
                  <c:v>44.4</c:v>
                </c:pt>
                <c:pt idx="5470">
                  <c:v>44.39</c:v>
                </c:pt>
                <c:pt idx="5471">
                  <c:v>44.39</c:v>
                </c:pt>
                <c:pt idx="5472">
                  <c:v>44.38</c:v>
                </c:pt>
                <c:pt idx="5473">
                  <c:v>44.38</c:v>
                </c:pt>
                <c:pt idx="5474">
                  <c:v>44.38</c:v>
                </c:pt>
                <c:pt idx="5475">
                  <c:v>44.38</c:v>
                </c:pt>
                <c:pt idx="5476">
                  <c:v>44.38</c:v>
                </c:pt>
                <c:pt idx="5477">
                  <c:v>44.37</c:v>
                </c:pt>
                <c:pt idx="5478">
                  <c:v>44.37</c:v>
                </c:pt>
                <c:pt idx="5479">
                  <c:v>44.37</c:v>
                </c:pt>
                <c:pt idx="5480">
                  <c:v>44.37</c:v>
                </c:pt>
                <c:pt idx="5481">
                  <c:v>44.36</c:v>
                </c:pt>
                <c:pt idx="5482">
                  <c:v>44.36</c:v>
                </c:pt>
                <c:pt idx="5483">
                  <c:v>44.36</c:v>
                </c:pt>
                <c:pt idx="5484">
                  <c:v>44.36</c:v>
                </c:pt>
                <c:pt idx="5485">
                  <c:v>44.36</c:v>
                </c:pt>
                <c:pt idx="5486">
                  <c:v>44.37</c:v>
                </c:pt>
                <c:pt idx="5487">
                  <c:v>44.37</c:v>
                </c:pt>
                <c:pt idx="5488">
                  <c:v>44.37</c:v>
                </c:pt>
                <c:pt idx="5489">
                  <c:v>44.38</c:v>
                </c:pt>
                <c:pt idx="5490">
                  <c:v>44.39</c:v>
                </c:pt>
                <c:pt idx="5491">
                  <c:v>44.41</c:v>
                </c:pt>
                <c:pt idx="5492">
                  <c:v>44.42</c:v>
                </c:pt>
                <c:pt idx="5493">
                  <c:v>44.44</c:v>
                </c:pt>
                <c:pt idx="5494">
                  <c:v>44.47</c:v>
                </c:pt>
                <c:pt idx="5495">
                  <c:v>44.49</c:v>
                </c:pt>
                <c:pt idx="5496">
                  <c:v>44.51</c:v>
                </c:pt>
                <c:pt idx="5497">
                  <c:v>44.53</c:v>
                </c:pt>
                <c:pt idx="5498">
                  <c:v>44.55</c:v>
                </c:pt>
                <c:pt idx="5499">
                  <c:v>44.57</c:v>
                </c:pt>
                <c:pt idx="5500">
                  <c:v>44.58</c:v>
                </c:pt>
                <c:pt idx="5501">
                  <c:v>44.58</c:v>
                </c:pt>
                <c:pt idx="5502">
                  <c:v>44.58</c:v>
                </c:pt>
                <c:pt idx="5503">
                  <c:v>44.58</c:v>
                </c:pt>
                <c:pt idx="5504">
                  <c:v>44.59</c:v>
                </c:pt>
                <c:pt idx="5505">
                  <c:v>44.59</c:v>
                </c:pt>
                <c:pt idx="5506">
                  <c:v>44.6</c:v>
                </c:pt>
                <c:pt idx="5507">
                  <c:v>44.62</c:v>
                </c:pt>
                <c:pt idx="5508">
                  <c:v>44.64</c:v>
                </c:pt>
                <c:pt idx="5509">
                  <c:v>44.69</c:v>
                </c:pt>
                <c:pt idx="5510">
                  <c:v>44.74</c:v>
                </c:pt>
                <c:pt idx="5511">
                  <c:v>44.8</c:v>
                </c:pt>
                <c:pt idx="5512">
                  <c:v>44.87</c:v>
                </c:pt>
                <c:pt idx="5513">
                  <c:v>44.92</c:v>
                </c:pt>
                <c:pt idx="5514">
                  <c:v>44.96</c:v>
                </c:pt>
                <c:pt idx="5515">
                  <c:v>44.99</c:v>
                </c:pt>
                <c:pt idx="5516">
                  <c:v>45.01</c:v>
                </c:pt>
                <c:pt idx="5517">
                  <c:v>45.03</c:v>
                </c:pt>
                <c:pt idx="5518">
                  <c:v>45.05</c:v>
                </c:pt>
                <c:pt idx="5519">
                  <c:v>45.05</c:v>
                </c:pt>
                <c:pt idx="5520">
                  <c:v>45.07</c:v>
                </c:pt>
                <c:pt idx="5521">
                  <c:v>45.07</c:v>
                </c:pt>
                <c:pt idx="5522">
                  <c:v>45.08</c:v>
                </c:pt>
                <c:pt idx="5523">
                  <c:v>45.1</c:v>
                </c:pt>
                <c:pt idx="5524">
                  <c:v>45.11</c:v>
                </c:pt>
                <c:pt idx="5525">
                  <c:v>45.13</c:v>
                </c:pt>
                <c:pt idx="5526">
                  <c:v>45.14</c:v>
                </c:pt>
                <c:pt idx="5527">
                  <c:v>45.16</c:v>
                </c:pt>
                <c:pt idx="5528">
                  <c:v>45.18</c:v>
                </c:pt>
                <c:pt idx="5529">
                  <c:v>45.2</c:v>
                </c:pt>
                <c:pt idx="5530">
                  <c:v>45.21</c:v>
                </c:pt>
                <c:pt idx="5531">
                  <c:v>45.23</c:v>
                </c:pt>
                <c:pt idx="5532">
                  <c:v>45.24</c:v>
                </c:pt>
                <c:pt idx="5533">
                  <c:v>45.25</c:v>
                </c:pt>
                <c:pt idx="5534">
                  <c:v>45.25</c:v>
                </c:pt>
                <c:pt idx="5535">
                  <c:v>45.26</c:v>
                </c:pt>
                <c:pt idx="5536">
                  <c:v>45.26</c:v>
                </c:pt>
                <c:pt idx="5537">
                  <c:v>45.27</c:v>
                </c:pt>
                <c:pt idx="5538">
                  <c:v>45.27</c:v>
                </c:pt>
                <c:pt idx="5539">
                  <c:v>45.27</c:v>
                </c:pt>
                <c:pt idx="5540">
                  <c:v>45.27</c:v>
                </c:pt>
                <c:pt idx="5541">
                  <c:v>45.27</c:v>
                </c:pt>
                <c:pt idx="5542">
                  <c:v>45.27</c:v>
                </c:pt>
                <c:pt idx="5543">
                  <c:v>45.27</c:v>
                </c:pt>
                <c:pt idx="5544">
                  <c:v>45.27</c:v>
                </c:pt>
                <c:pt idx="5545">
                  <c:v>45.27</c:v>
                </c:pt>
                <c:pt idx="5546">
                  <c:v>45.26</c:v>
                </c:pt>
                <c:pt idx="5547">
                  <c:v>45.26</c:v>
                </c:pt>
                <c:pt idx="5548">
                  <c:v>45.26</c:v>
                </c:pt>
                <c:pt idx="5549">
                  <c:v>45.25</c:v>
                </c:pt>
                <c:pt idx="5550">
                  <c:v>45.25</c:v>
                </c:pt>
                <c:pt idx="5551">
                  <c:v>45.24</c:v>
                </c:pt>
                <c:pt idx="5552">
                  <c:v>45.24</c:v>
                </c:pt>
                <c:pt idx="5553">
                  <c:v>45.23</c:v>
                </c:pt>
                <c:pt idx="5554">
                  <c:v>45.23</c:v>
                </c:pt>
                <c:pt idx="5555">
                  <c:v>45.22</c:v>
                </c:pt>
                <c:pt idx="5556">
                  <c:v>45.22</c:v>
                </c:pt>
                <c:pt idx="5557">
                  <c:v>45.21</c:v>
                </c:pt>
                <c:pt idx="5558">
                  <c:v>45.21</c:v>
                </c:pt>
                <c:pt idx="5559">
                  <c:v>45.2</c:v>
                </c:pt>
                <c:pt idx="5560">
                  <c:v>45.19</c:v>
                </c:pt>
                <c:pt idx="5561">
                  <c:v>45.18</c:v>
                </c:pt>
                <c:pt idx="5562">
                  <c:v>45.17</c:v>
                </c:pt>
                <c:pt idx="5563">
                  <c:v>45.16</c:v>
                </c:pt>
                <c:pt idx="5564">
                  <c:v>45.14</c:v>
                </c:pt>
                <c:pt idx="5565">
                  <c:v>45.13</c:v>
                </c:pt>
                <c:pt idx="5566">
                  <c:v>45.12</c:v>
                </c:pt>
                <c:pt idx="5567">
                  <c:v>45.11</c:v>
                </c:pt>
                <c:pt idx="5568">
                  <c:v>45.1</c:v>
                </c:pt>
                <c:pt idx="5569">
                  <c:v>45.09</c:v>
                </c:pt>
                <c:pt idx="5570">
                  <c:v>45.08</c:v>
                </c:pt>
                <c:pt idx="5571">
                  <c:v>45.08</c:v>
                </c:pt>
                <c:pt idx="5572">
                  <c:v>45.07</c:v>
                </c:pt>
                <c:pt idx="5573">
                  <c:v>45.07</c:v>
                </c:pt>
                <c:pt idx="5574">
                  <c:v>45.06</c:v>
                </c:pt>
                <c:pt idx="5575">
                  <c:v>45.06</c:v>
                </c:pt>
                <c:pt idx="5576">
                  <c:v>45.05</c:v>
                </c:pt>
                <c:pt idx="5577">
                  <c:v>45.05</c:v>
                </c:pt>
                <c:pt idx="5578">
                  <c:v>45.05</c:v>
                </c:pt>
                <c:pt idx="5579">
                  <c:v>45.05</c:v>
                </c:pt>
                <c:pt idx="5580">
                  <c:v>45.05</c:v>
                </c:pt>
                <c:pt idx="5581">
                  <c:v>45.04</c:v>
                </c:pt>
                <c:pt idx="5582">
                  <c:v>45.03</c:v>
                </c:pt>
                <c:pt idx="5583">
                  <c:v>45.02</c:v>
                </c:pt>
                <c:pt idx="5584">
                  <c:v>45.02</c:v>
                </c:pt>
                <c:pt idx="5585">
                  <c:v>45.01</c:v>
                </c:pt>
                <c:pt idx="5586">
                  <c:v>45.01</c:v>
                </c:pt>
                <c:pt idx="5587">
                  <c:v>45</c:v>
                </c:pt>
                <c:pt idx="5588">
                  <c:v>44.99</c:v>
                </c:pt>
                <c:pt idx="5589">
                  <c:v>44.99</c:v>
                </c:pt>
                <c:pt idx="5590">
                  <c:v>44.98</c:v>
                </c:pt>
                <c:pt idx="5591">
                  <c:v>44.96</c:v>
                </c:pt>
                <c:pt idx="5592">
                  <c:v>44.95</c:v>
                </c:pt>
                <c:pt idx="5593">
                  <c:v>44.94</c:v>
                </c:pt>
                <c:pt idx="5594">
                  <c:v>44.93</c:v>
                </c:pt>
                <c:pt idx="5595">
                  <c:v>44.91</c:v>
                </c:pt>
                <c:pt idx="5596">
                  <c:v>44.9</c:v>
                </c:pt>
                <c:pt idx="5597">
                  <c:v>44.89</c:v>
                </c:pt>
                <c:pt idx="5598">
                  <c:v>44.88</c:v>
                </c:pt>
                <c:pt idx="5599">
                  <c:v>44.87</c:v>
                </c:pt>
                <c:pt idx="5600">
                  <c:v>44.86</c:v>
                </c:pt>
                <c:pt idx="5601">
                  <c:v>44.84</c:v>
                </c:pt>
                <c:pt idx="5602">
                  <c:v>44.83</c:v>
                </c:pt>
                <c:pt idx="5603">
                  <c:v>44.81</c:v>
                </c:pt>
                <c:pt idx="5604">
                  <c:v>44.79</c:v>
                </c:pt>
                <c:pt idx="5605">
                  <c:v>44.78</c:v>
                </c:pt>
                <c:pt idx="5606">
                  <c:v>44.76</c:v>
                </c:pt>
                <c:pt idx="5607">
                  <c:v>44.75</c:v>
                </c:pt>
                <c:pt idx="5608">
                  <c:v>44.75</c:v>
                </c:pt>
                <c:pt idx="5609">
                  <c:v>44.75</c:v>
                </c:pt>
                <c:pt idx="5610">
                  <c:v>44.74</c:v>
                </c:pt>
                <c:pt idx="5611">
                  <c:v>44.73</c:v>
                </c:pt>
                <c:pt idx="5612">
                  <c:v>44.73</c:v>
                </c:pt>
                <c:pt idx="5613">
                  <c:v>44.72</c:v>
                </c:pt>
                <c:pt idx="5614">
                  <c:v>44.71</c:v>
                </c:pt>
                <c:pt idx="5615">
                  <c:v>44.7</c:v>
                </c:pt>
                <c:pt idx="5616">
                  <c:v>44.7</c:v>
                </c:pt>
                <c:pt idx="5617">
                  <c:v>44.69</c:v>
                </c:pt>
                <c:pt idx="5618">
                  <c:v>44.68</c:v>
                </c:pt>
                <c:pt idx="5619">
                  <c:v>44.67</c:v>
                </c:pt>
                <c:pt idx="5620">
                  <c:v>44.66</c:v>
                </c:pt>
                <c:pt idx="5621">
                  <c:v>44.65</c:v>
                </c:pt>
                <c:pt idx="5622">
                  <c:v>44.64</c:v>
                </c:pt>
                <c:pt idx="5623">
                  <c:v>44.63</c:v>
                </c:pt>
                <c:pt idx="5624">
                  <c:v>44.63</c:v>
                </c:pt>
                <c:pt idx="5625">
                  <c:v>44.62</c:v>
                </c:pt>
                <c:pt idx="5626">
                  <c:v>44.62</c:v>
                </c:pt>
                <c:pt idx="5627">
                  <c:v>44.61</c:v>
                </c:pt>
                <c:pt idx="5628">
                  <c:v>44.61</c:v>
                </c:pt>
                <c:pt idx="5629">
                  <c:v>44.6</c:v>
                </c:pt>
                <c:pt idx="5630">
                  <c:v>44.6</c:v>
                </c:pt>
                <c:pt idx="5631">
                  <c:v>44.6</c:v>
                </c:pt>
                <c:pt idx="5632">
                  <c:v>44.59</c:v>
                </c:pt>
                <c:pt idx="5633">
                  <c:v>44.59</c:v>
                </c:pt>
                <c:pt idx="5634">
                  <c:v>44.59</c:v>
                </c:pt>
                <c:pt idx="5635">
                  <c:v>44.58</c:v>
                </c:pt>
                <c:pt idx="5636">
                  <c:v>44.58</c:v>
                </c:pt>
                <c:pt idx="5637">
                  <c:v>44.58</c:v>
                </c:pt>
                <c:pt idx="5638">
                  <c:v>44.58</c:v>
                </c:pt>
                <c:pt idx="5639">
                  <c:v>44.58</c:v>
                </c:pt>
                <c:pt idx="5640">
                  <c:v>44.58</c:v>
                </c:pt>
                <c:pt idx="5641">
                  <c:v>44.58</c:v>
                </c:pt>
                <c:pt idx="5642">
                  <c:v>44.58</c:v>
                </c:pt>
                <c:pt idx="5643">
                  <c:v>44.58</c:v>
                </c:pt>
                <c:pt idx="5644">
                  <c:v>44.58</c:v>
                </c:pt>
                <c:pt idx="5645">
                  <c:v>44.57</c:v>
                </c:pt>
                <c:pt idx="5646">
                  <c:v>44.57</c:v>
                </c:pt>
                <c:pt idx="5647">
                  <c:v>44.56</c:v>
                </c:pt>
                <c:pt idx="5648">
                  <c:v>44.56</c:v>
                </c:pt>
                <c:pt idx="5649">
                  <c:v>44.55</c:v>
                </c:pt>
                <c:pt idx="5650">
                  <c:v>44.55</c:v>
                </c:pt>
                <c:pt idx="5651">
                  <c:v>44.54</c:v>
                </c:pt>
                <c:pt idx="5652">
                  <c:v>44.53</c:v>
                </c:pt>
                <c:pt idx="5653">
                  <c:v>44.52</c:v>
                </c:pt>
                <c:pt idx="5654">
                  <c:v>44.52</c:v>
                </c:pt>
                <c:pt idx="5655">
                  <c:v>44.51</c:v>
                </c:pt>
                <c:pt idx="5656">
                  <c:v>44.5</c:v>
                </c:pt>
                <c:pt idx="5657">
                  <c:v>44.49</c:v>
                </c:pt>
                <c:pt idx="5658">
                  <c:v>44.48</c:v>
                </c:pt>
                <c:pt idx="5659">
                  <c:v>44.47</c:v>
                </c:pt>
                <c:pt idx="5660">
                  <c:v>44.47</c:v>
                </c:pt>
                <c:pt idx="5661">
                  <c:v>44.45</c:v>
                </c:pt>
                <c:pt idx="5662">
                  <c:v>44.44</c:v>
                </c:pt>
                <c:pt idx="5663">
                  <c:v>44.43</c:v>
                </c:pt>
                <c:pt idx="5664">
                  <c:v>44.42</c:v>
                </c:pt>
                <c:pt idx="5665">
                  <c:v>44.41</c:v>
                </c:pt>
                <c:pt idx="5666">
                  <c:v>44.4</c:v>
                </c:pt>
                <c:pt idx="5667">
                  <c:v>44.4</c:v>
                </c:pt>
                <c:pt idx="5668">
                  <c:v>44.39</c:v>
                </c:pt>
                <c:pt idx="5669">
                  <c:v>44.39</c:v>
                </c:pt>
                <c:pt idx="5670">
                  <c:v>44.39</c:v>
                </c:pt>
                <c:pt idx="5671">
                  <c:v>44.39</c:v>
                </c:pt>
                <c:pt idx="5672">
                  <c:v>44.38</c:v>
                </c:pt>
                <c:pt idx="5673">
                  <c:v>44.38</c:v>
                </c:pt>
                <c:pt idx="5674">
                  <c:v>44.38</c:v>
                </c:pt>
                <c:pt idx="5675">
                  <c:v>44.38</c:v>
                </c:pt>
                <c:pt idx="5676">
                  <c:v>44.38</c:v>
                </c:pt>
                <c:pt idx="5677">
                  <c:v>44.38</c:v>
                </c:pt>
                <c:pt idx="5678">
                  <c:v>44.38</c:v>
                </c:pt>
                <c:pt idx="5679">
                  <c:v>44.38</c:v>
                </c:pt>
                <c:pt idx="5680">
                  <c:v>44.38</c:v>
                </c:pt>
                <c:pt idx="5681">
                  <c:v>44.38</c:v>
                </c:pt>
                <c:pt idx="5682">
                  <c:v>44.38</c:v>
                </c:pt>
                <c:pt idx="5683">
                  <c:v>44.39</c:v>
                </c:pt>
                <c:pt idx="5684">
                  <c:v>44.39</c:v>
                </c:pt>
                <c:pt idx="5685">
                  <c:v>44.39</c:v>
                </c:pt>
                <c:pt idx="5686">
                  <c:v>44.4</c:v>
                </c:pt>
                <c:pt idx="5687">
                  <c:v>44.4</c:v>
                </c:pt>
                <c:pt idx="5688">
                  <c:v>44.4</c:v>
                </c:pt>
                <c:pt idx="5689">
                  <c:v>44.41</c:v>
                </c:pt>
                <c:pt idx="5690">
                  <c:v>44.41</c:v>
                </c:pt>
                <c:pt idx="5691">
                  <c:v>44.41</c:v>
                </c:pt>
                <c:pt idx="5692">
                  <c:v>44.42</c:v>
                </c:pt>
                <c:pt idx="5693">
                  <c:v>44.44</c:v>
                </c:pt>
                <c:pt idx="5694">
                  <c:v>44.45</c:v>
                </c:pt>
                <c:pt idx="5695">
                  <c:v>44.48</c:v>
                </c:pt>
                <c:pt idx="5696">
                  <c:v>44.5</c:v>
                </c:pt>
                <c:pt idx="5697">
                  <c:v>44.52</c:v>
                </c:pt>
                <c:pt idx="5698">
                  <c:v>44.54</c:v>
                </c:pt>
                <c:pt idx="5699">
                  <c:v>44.56</c:v>
                </c:pt>
                <c:pt idx="5700">
                  <c:v>44.57</c:v>
                </c:pt>
                <c:pt idx="5701">
                  <c:v>44.58</c:v>
                </c:pt>
                <c:pt idx="5702">
                  <c:v>44.58</c:v>
                </c:pt>
                <c:pt idx="5703">
                  <c:v>44.58</c:v>
                </c:pt>
                <c:pt idx="5704">
                  <c:v>44.58</c:v>
                </c:pt>
                <c:pt idx="5705">
                  <c:v>44.59</c:v>
                </c:pt>
                <c:pt idx="5706">
                  <c:v>44.6</c:v>
                </c:pt>
                <c:pt idx="5707">
                  <c:v>44.61</c:v>
                </c:pt>
                <c:pt idx="5708">
                  <c:v>44.63</c:v>
                </c:pt>
                <c:pt idx="5709">
                  <c:v>44.64</c:v>
                </c:pt>
                <c:pt idx="5710">
                  <c:v>44.66</c:v>
                </c:pt>
                <c:pt idx="5711">
                  <c:v>44.69</c:v>
                </c:pt>
                <c:pt idx="5712">
                  <c:v>44.72</c:v>
                </c:pt>
                <c:pt idx="5713">
                  <c:v>44.75</c:v>
                </c:pt>
                <c:pt idx="5714">
                  <c:v>44.79</c:v>
                </c:pt>
                <c:pt idx="5715">
                  <c:v>44.83</c:v>
                </c:pt>
                <c:pt idx="5716">
                  <c:v>44.87</c:v>
                </c:pt>
                <c:pt idx="5717">
                  <c:v>44.91</c:v>
                </c:pt>
                <c:pt idx="5718">
                  <c:v>44.94</c:v>
                </c:pt>
                <c:pt idx="5719">
                  <c:v>44.97</c:v>
                </c:pt>
                <c:pt idx="5720">
                  <c:v>44.99</c:v>
                </c:pt>
                <c:pt idx="5721">
                  <c:v>45.01</c:v>
                </c:pt>
                <c:pt idx="5722">
                  <c:v>45.03</c:v>
                </c:pt>
                <c:pt idx="5723">
                  <c:v>45.04</c:v>
                </c:pt>
                <c:pt idx="5724">
                  <c:v>45.05</c:v>
                </c:pt>
                <c:pt idx="5725">
                  <c:v>45.05</c:v>
                </c:pt>
                <c:pt idx="5726">
                  <c:v>45.06</c:v>
                </c:pt>
                <c:pt idx="5727">
                  <c:v>45.07</c:v>
                </c:pt>
                <c:pt idx="5728">
                  <c:v>45.08</c:v>
                </c:pt>
                <c:pt idx="5729">
                  <c:v>45.09</c:v>
                </c:pt>
                <c:pt idx="5730">
                  <c:v>45.1</c:v>
                </c:pt>
                <c:pt idx="5731">
                  <c:v>45.12</c:v>
                </c:pt>
                <c:pt idx="5732">
                  <c:v>45.13</c:v>
                </c:pt>
                <c:pt idx="5733">
                  <c:v>45.15</c:v>
                </c:pt>
                <c:pt idx="5734">
                  <c:v>45.16</c:v>
                </c:pt>
                <c:pt idx="5735">
                  <c:v>45.18</c:v>
                </c:pt>
                <c:pt idx="5736">
                  <c:v>45.19</c:v>
                </c:pt>
                <c:pt idx="5737">
                  <c:v>45.19</c:v>
                </c:pt>
                <c:pt idx="5738">
                  <c:v>45.2</c:v>
                </c:pt>
                <c:pt idx="5739">
                  <c:v>45.2</c:v>
                </c:pt>
                <c:pt idx="5740">
                  <c:v>45.2</c:v>
                </c:pt>
                <c:pt idx="5741">
                  <c:v>45.2</c:v>
                </c:pt>
                <c:pt idx="5742">
                  <c:v>45.2</c:v>
                </c:pt>
                <c:pt idx="5743">
                  <c:v>45.21</c:v>
                </c:pt>
                <c:pt idx="5744">
                  <c:v>45.2</c:v>
                </c:pt>
                <c:pt idx="5745">
                  <c:v>45.2</c:v>
                </c:pt>
                <c:pt idx="5746">
                  <c:v>45.21</c:v>
                </c:pt>
                <c:pt idx="5747">
                  <c:v>45.21</c:v>
                </c:pt>
                <c:pt idx="5748">
                  <c:v>45.21</c:v>
                </c:pt>
                <c:pt idx="5749">
                  <c:v>45.2</c:v>
                </c:pt>
                <c:pt idx="5750">
                  <c:v>45.2</c:v>
                </c:pt>
                <c:pt idx="5751">
                  <c:v>45.19</c:v>
                </c:pt>
                <c:pt idx="5752">
                  <c:v>45.19</c:v>
                </c:pt>
                <c:pt idx="5753">
                  <c:v>45.18</c:v>
                </c:pt>
                <c:pt idx="5754">
                  <c:v>45.17</c:v>
                </c:pt>
                <c:pt idx="5755">
                  <c:v>45.16</c:v>
                </c:pt>
                <c:pt idx="5756">
                  <c:v>45.16</c:v>
                </c:pt>
                <c:pt idx="5757">
                  <c:v>45.15</c:v>
                </c:pt>
                <c:pt idx="5758">
                  <c:v>45.14</c:v>
                </c:pt>
                <c:pt idx="5759">
                  <c:v>45.13</c:v>
                </c:pt>
                <c:pt idx="5760">
                  <c:v>45.12</c:v>
                </c:pt>
                <c:pt idx="5761">
                  <c:v>45.11</c:v>
                </c:pt>
                <c:pt idx="5762">
                  <c:v>45.1</c:v>
                </c:pt>
                <c:pt idx="5763">
                  <c:v>45.09</c:v>
                </c:pt>
                <c:pt idx="5764">
                  <c:v>45.08</c:v>
                </c:pt>
                <c:pt idx="5765">
                  <c:v>45.07</c:v>
                </c:pt>
                <c:pt idx="5766">
                  <c:v>45.07</c:v>
                </c:pt>
                <c:pt idx="5767">
                  <c:v>45.06</c:v>
                </c:pt>
                <c:pt idx="5768">
                  <c:v>45.06</c:v>
                </c:pt>
                <c:pt idx="5769">
                  <c:v>45.06</c:v>
                </c:pt>
                <c:pt idx="5770">
                  <c:v>45.05</c:v>
                </c:pt>
                <c:pt idx="5771">
                  <c:v>45.05</c:v>
                </c:pt>
                <c:pt idx="5772">
                  <c:v>45.05</c:v>
                </c:pt>
                <c:pt idx="5773">
                  <c:v>45.05</c:v>
                </c:pt>
                <c:pt idx="5774">
                  <c:v>45.05</c:v>
                </c:pt>
                <c:pt idx="5775">
                  <c:v>45.05</c:v>
                </c:pt>
                <c:pt idx="5776">
                  <c:v>45.04</c:v>
                </c:pt>
                <c:pt idx="5777">
                  <c:v>45.03</c:v>
                </c:pt>
                <c:pt idx="5778">
                  <c:v>45.03</c:v>
                </c:pt>
                <c:pt idx="5779">
                  <c:v>45.02</c:v>
                </c:pt>
                <c:pt idx="5780">
                  <c:v>45.01</c:v>
                </c:pt>
                <c:pt idx="5781">
                  <c:v>45</c:v>
                </c:pt>
                <c:pt idx="5782">
                  <c:v>44.99</c:v>
                </c:pt>
                <c:pt idx="5783">
                  <c:v>44.98</c:v>
                </c:pt>
                <c:pt idx="5784">
                  <c:v>44.97</c:v>
                </c:pt>
                <c:pt idx="5785">
                  <c:v>44.96</c:v>
                </c:pt>
                <c:pt idx="5786">
                  <c:v>44.95</c:v>
                </c:pt>
                <c:pt idx="5787">
                  <c:v>44.94</c:v>
                </c:pt>
                <c:pt idx="5788">
                  <c:v>44.93</c:v>
                </c:pt>
                <c:pt idx="5789">
                  <c:v>44.92</c:v>
                </c:pt>
                <c:pt idx="5790">
                  <c:v>44.91</c:v>
                </c:pt>
                <c:pt idx="5791">
                  <c:v>44.89</c:v>
                </c:pt>
                <c:pt idx="5792">
                  <c:v>44.87</c:v>
                </c:pt>
                <c:pt idx="5793">
                  <c:v>44.86</c:v>
                </c:pt>
                <c:pt idx="5794">
                  <c:v>44.83</c:v>
                </c:pt>
                <c:pt idx="5795">
                  <c:v>44.82</c:v>
                </c:pt>
                <c:pt idx="5796">
                  <c:v>44.8</c:v>
                </c:pt>
                <c:pt idx="5797">
                  <c:v>44.79</c:v>
                </c:pt>
                <c:pt idx="5798">
                  <c:v>44.77</c:v>
                </c:pt>
                <c:pt idx="5799">
                  <c:v>44.75</c:v>
                </c:pt>
                <c:pt idx="5800">
                  <c:v>44.74</c:v>
                </c:pt>
                <c:pt idx="5801">
                  <c:v>44.73</c:v>
                </c:pt>
                <c:pt idx="5802">
                  <c:v>44.72</c:v>
                </c:pt>
                <c:pt idx="5803">
                  <c:v>44.72</c:v>
                </c:pt>
                <c:pt idx="5804">
                  <c:v>44.71</c:v>
                </c:pt>
                <c:pt idx="5805">
                  <c:v>44.7</c:v>
                </c:pt>
                <c:pt idx="5806">
                  <c:v>44.69</c:v>
                </c:pt>
                <c:pt idx="5807">
                  <c:v>44.68</c:v>
                </c:pt>
                <c:pt idx="5808">
                  <c:v>44.67</c:v>
                </c:pt>
                <c:pt idx="5809">
                  <c:v>44.66</c:v>
                </c:pt>
                <c:pt idx="5810">
                  <c:v>44.65</c:v>
                </c:pt>
                <c:pt idx="5811">
                  <c:v>44.64</c:v>
                </c:pt>
                <c:pt idx="5812">
                  <c:v>44.63</c:v>
                </c:pt>
                <c:pt idx="5813">
                  <c:v>44.62</c:v>
                </c:pt>
                <c:pt idx="5814">
                  <c:v>44.61</c:v>
                </c:pt>
                <c:pt idx="5815">
                  <c:v>44.6</c:v>
                </c:pt>
                <c:pt idx="5816">
                  <c:v>44.6</c:v>
                </c:pt>
                <c:pt idx="5817">
                  <c:v>44.6</c:v>
                </c:pt>
                <c:pt idx="5818">
                  <c:v>44.59</c:v>
                </c:pt>
                <c:pt idx="5819">
                  <c:v>44.59</c:v>
                </c:pt>
                <c:pt idx="5820">
                  <c:v>44.59</c:v>
                </c:pt>
                <c:pt idx="5821">
                  <c:v>44.58</c:v>
                </c:pt>
                <c:pt idx="5822">
                  <c:v>44.58</c:v>
                </c:pt>
                <c:pt idx="5823">
                  <c:v>44.58</c:v>
                </c:pt>
                <c:pt idx="5824">
                  <c:v>44.58</c:v>
                </c:pt>
                <c:pt idx="5825">
                  <c:v>44.58</c:v>
                </c:pt>
                <c:pt idx="5826">
                  <c:v>44.58</c:v>
                </c:pt>
                <c:pt idx="5827">
                  <c:v>44.58</c:v>
                </c:pt>
                <c:pt idx="5828">
                  <c:v>44.58</c:v>
                </c:pt>
                <c:pt idx="5829">
                  <c:v>44.58</c:v>
                </c:pt>
                <c:pt idx="5830">
                  <c:v>44.58</c:v>
                </c:pt>
                <c:pt idx="5831">
                  <c:v>44.57</c:v>
                </c:pt>
                <c:pt idx="5832">
                  <c:v>44.56</c:v>
                </c:pt>
                <c:pt idx="5833">
                  <c:v>44.56</c:v>
                </c:pt>
                <c:pt idx="5834">
                  <c:v>44.55</c:v>
                </c:pt>
                <c:pt idx="5835">
                  <c:v>44.55</c:v>
                </c:pt>
                <c:pt idx="5836">
                  <c:v>44.55</c:v>
                </c:pt>
                <c:pt idx="5837">
                  <c:v>44.54</c:v>
                </c:pt>
                <c:pt idx="5838">
                  <c:v>44.54</c:v>
                </c:pt>
                <c:pt idx="5839">
                  <c:v>44.53</c:v>
                </c:pt>
                <c:pt idx="5840">
                  <c:v>44.52</c:v>
                </c:pt>
                <c:pt idx="5841">
                  <c:v>44.51</c:v>
                </c:pt>
                <c:pt idx="5842">
                  <c:v>44.51</c:v>
                </c:pt>
                <c:pt idx="5843">
                  <c:v>44.5</c:v>
                </c:pt>
                <c:pt idx="5844">
                  <c:v>44.5</c:v>
                </c:pt>
                <c:pt idx="5845">
                  <c:v>44.49</c:v>
                </c:pt>
                <c:pt idx="5846">
                  <c:v>44.48</c:v>
                </c:pt>
                <c:pt idx="5847">
                  <c:v>44.46</c:v>
                </c:pt>
                <c:pt idx="5848">
                  <c:v>44.45</c:v>
                </c:pt>
                <c:pt idx="5849">
                  <c:v>44.44</c:v>
                </c:pt>
                <c:pt idx="5850">
                  <c:v>44.43</c:v>
                </c:pt>
                <c:pt idx="5851">
                  <c:v>44.43</c:v>
                </c:pt>
                <c:pt idx="5852">
                  <c:v>44.42</c:v>
                </c:pt>
                <c:pt idx="5853">
                  <c:v>44.42</c:v>
                </c:pt>
                <c:pt idx="5854">
                  <c:v>44.41</c:v>
                </c:pt>
                <c:pt idx="5855">
                  <c:v>44.4</c:v>
                </c:pt>
                <c:pt idx="5856">
                  <c:v>44.4</c:v>
                </c:pt>
                <c:pt idx="5857">
                  <c:v>44.4</c:v>
                </c:pt>
                <c:pt idx="5858">
                  <c:v>44.39</c:v>
                </c:pt>
                <c:pt idx="5859">
                  <c:v>44.39</c:v>
                </c:pt>
                <c:pt idx="5860">
                  <c:v>44.39</c:v>
                </c:pt>
                <c:pt idx="5861">
                  <c:v>44.38</c:v>
                </c:pt>
                <c:pt idx="5862">
                  <c:v>44.38</c:v>
                </c:pt>
                <c:pt idx="5863">
                  <c:v>44.38</c:v>
                </c:pt>
                <c:pt idx="5864">
                  <c:v>44.37</c:v>
                </c:pt>
                <c:pt idx="5865">
                  <c:v>44.37</c:v>
                </c:pt>
                <c:pt idx="5866">
                  <c:v>44.37</c:v>
                </c:pt>
                <c:pt idx="5867">
                  <c:v>44.37</c:v>
                </c:pt>
                <c:pt idx="5868">
                  <c:v>44.37</c:v>
                </c:pt>
                <c:pt idx="5869">
                  <c:v>44.37</c:v>
                </c:pt>
                <c:pt idx="5870">
                  <c:v>44.37</c:v>
                </c:pt>
                <c:pt idx="5871">
                  <c:v>44.38</c:v>
                </c:pt>
                <c:pt idx="5872">
                  <c:v>44.38</c:v>
                </c:pt>
                <c:pt idx="5873">
                  <c:v>44.38</c:v>
                </c:pt>
                <c:pt idx="5874">
                  <c:v>44.38</c:v>
                </c:pt>
                <c:pt idx="5875">
                  <c:v>44.38</c:v>
                </c:pt>
                <c:pt idx="5876">
                  <c:v>44.4</c:v>
                </c:pt>
                <c:pt idx="5877">
                  <c:v>44.41</c:v>
                </c:pt>
                <c:pt idx="5878">
                  <c:v>44.43</c:v>
                </c:pt>
                <c:pt idx="5879">
                  <c:v>44.45</c:v>
                </c:pt>
                <c:pt idx="5880">
                  <c:v>44.48</c:v>
                </c:pt>
                <c:pt idx="5881">
                  <c:v>44.49</c:v>
                </c:pt>
                <c:pt idx="5882">
                  <c:v>44.51</c:v>
                </c:pt>
                <c:pt idx="5883">
                  <c:v>44.53</c:v>
                </c:pt>
                <c:pt idx="5884">
                  <c:v>44.54</c:v>
                </c:pt>
                <c:pt idx="5885">
                  <c:v>44.55</c:v>
                </c:pt>
                <c:pt idx="5886">
                  <c:v>44.56</c:v>
                </c:pt>
                <c:pt idx="5887">
                  <c:v>44.57</c:v>
                </c:pt>
                <c:pt idx="5888">
                  <c:v>44.57</c:v>
                </c:pt>
                <c:pt idx="5889">
                  <c:v>44.58</c:v>
                </c:pt>
                <c:pt idx="5890">
                  <c:v>44.58</c:v>
                </c:pt>
                <c:pt idx="5891">
                  <c:v>44.58</c:v>
                </c:pt>
                <c:pt idx="5892">
                  <c:v>44.59</c:v>
                </c:pt>
                <c:pt idx="5893">
                  <c:v>44.59</c:v>
                </c:pt>
                <c:pt idx="5894">
                  <c:v>44.6</c:v>
                </c:pt>
                <c:pt idx="5895">
                  <c:v>44.62</c:v>
                </c:pt>
                <c:pt idx="5896">
                  <c:v>44.64</c:v>
                </c:pt>
                <c:pt idx="5897">
                  <c:v>44.66</c:v>
                </c:pt>
                <c:pt idx="5898">
                  <c:v>44.69</c:v>
                </c:pt>
                <c:pt idx="5899">
                  <c:v>44.71</c:v>
                </c:pt>
                <c:pt idx="5900">
                  <c:v>44.73</c:v>
                </c:pt>
                <c:pt idx="5901">
                  <c:v>44.77</c:v>
                </c:pt>
                <c:pt idx="5902">
                  <c:v>44.79</c:v>
                </c:pt>
                <c:pt idx="5903">
                  <c:v>44.83</c:v>
                </c:pt>
                <c:pt idx="5904">
                  <c:v>44.86</c:v>
                </c:pt>
                <c:pt idx="5905">
                  <c:v>44.89</c:v>
                </c:pt>
                <c:pt idx="5906">
                  <c:v>44.91</c:v>
                </c:pt>
                <c:pt idx="5907">
                  <c:v>44.94</c:v>
                </c:pt>
                <c:pt idx="5908">
                  <c:v>44.96</c:v>
                </c:pt>
                <c:pt idx="5909">
                  <c:v>44.97</c:v>
                </c:pt>
                <c:pt idx="5910">
                  <c:v>44.98</c:v>
                </c:pt>
                <c:pt idx="5911">
                  <c:v>45</c:v>
                </c:pt>
                <c:pt idx="5912">
                  <c:v>45.01</c:v>
                </c:pt>
                <c:pt idx="5913">
                  <c:v>45.02</c:v>
                </c:pt>
                <c:pt idx="5914">
                  <c:v>45.02</c:v>
                </c:pt>
                <c:pt idx="5915">
                  <c:v>45.03</c:v>
                </c:pt>
                <c:pt idx="5916">
                  <c:v>45.04</c:v>
                </c:pt>
                <c:pt idx="5917">
                  <c:v>45.04</c:v>
                </c:pt>
                <c:pt idx="5918">
                  <c:v>45.04</c:v>
                </c:pt>
                <c:pt idx="5919">
                  <c:v>45.04</c:v>
                </c:pt>
                <c:pt idx="5920">
                  <c:v>45.05</c:v>
                </c:pt>
                <c:pt idx="5921">
                  <c:v>45.05</c:v>
                </c:pt>
                <c:pt idx="5922">
                  <c:v>45.05</c:v>
                </c:pt>
                <c:pt idx="5923">
                  <c:v>45.05</c:v>
                </c:pt>
                <c:pt idx="5924">
                  <c:v>45.05</c:v>
                </c:pt>
                <c:pt idx="5925">
                  <c:v>45.05</c:v>
                </c:pt>
                <c:pt idx="5926">
                  <c:v>45.05</c:v>
                </c:pt>
                <c:pt idx="5927">
                  <c:v>45.05</c:v>
                </c:pt>
                <c:pt idx="5928">
                  <c:v>45.05</c:v>
                </c:pt>
                <c:pt idx="5929">
                  <c:v>45.05</c:v>
                </c:pt>
                <c:pt idx="5930">
                  <c:v>45.05</c:v>
                </c:pt>
                <c:pt idx="5931">
                  <c:v>45.05</c:v>
                </c:pt>
                <c:pt idx="5932">
                  <c:v>45.05</c:v>
                </c:pt>
                <c:pt idx="5933">
                  <c:v>45.05</c:v>
                </c:pt>
                <c:pt idx="5934">
                  <c:v>45.05</c:v>
                </c:pt>
                <c:pt idx="5935">
                  <c:v>45.05</c:v>
                </c:pt>
                <c:pt idx="5936">
                  <c:v>45.04</c:v>
                </c:pt>
                <c:pt idx="5937">
                  <c:v>45.04</c:v>
                </c:pt>
                <c:pt idx="5938">
                  <c:v>45.03</c:v>
                </c:pt>
                <c:pt idx="5939">
                  <c:v>45.03</c:v>
                </c:pt>
                <c:pt idx="5940">
                  <c:v>45.02</c:v>
                </c:pt>
                <c:pt idx="5941">
                  <c:v>45.01</c:v>
                </c:pt>
                <c:pt idx="5942">
                  <c:v>45</c:v>
                </c:pt>
                <c:pt idx="5943">
                  <c:v>44.99</c:v>
                </c:pt>
                <c:pt idx="5944">
                  <c:v>44.99</c:v>
                </c:pt>
                <c:pt idx="5945">
                  <c:v>44.99</c:v>
                </c:pt>
                <c:pt idx="5946">
                  <c:v>44.98</c:v>
                </c:pt>
                <c:pt idx="5947">
                  <c:v>44.97</c:v>
                </c:pt>
                <c:pt idx="5948">
                  <c:v>44.96</c:v>
                </c:pt>
                <c:pt idx="5949">
                  <c:v>44.96</c:v>
                </c:pt>
                <c:pt idx="5950">
                  <c:v>44.95</c:v>
                </c:pt>
                <c:pt idx="5951">
                  <c:v>44.94</c:v>
                </c:pt>
                <c:pt idx="5952">
                  <c:v>44.94</c:v>
                </c:pt>
                <c:pt idx="5953">
                  <c:v>44.93</c:v>
                </c:pt>
                <c:pt idx="5954">
                  <c:v>44.91</c:v>
                </c:pt>
                <c:pt idx="5955">
                  <c:v>44.89</c:v>
                </c:pt>
                <c:pt idx="5956">
                  <c:v>44.88</c:v>
                </c:pt>
                <c:pt idx="5957">
                  <c:v>44.86</c:v>
                </c:pt>
                <c:pt idx="5958">
                  <c:v>44.85</c:v>
                </c:pt>
                <c:pt idx="5959">
                  <c:v>44.85</c:v>
                </c:pt>
                <c:pt idx="5960">
                  <c:v>44.84</c:v>
                </c:pt>
                <c:pt idx="5961">
                  <c:v>44.83</c:v>
                </c:pt>
                <c:pt idx="5962">
                  <c:v>44.82</c:v>
                </c:pt>
                <c:pt idx="5963">
                  <c:v>44.8</c:v>
                </c:pt>
                <c:pt idx="5964">
                  <c:v>44.79</c:v>
                </c:pt>
                <c:pt idx="5965">
                  <c:v>44.78</c:v>
                </c:pt>
                <c:pt idx="5966">
                  <c:v>44.76</c:v>
                </c:pt>
                <c:pt idx="5967">
                  <c:v>44.75</c:v>
                </c:pt>
                <c:pt idx="5968">
                  <c:v>44.73</c:v>
                </c:pt>
                <c:pt idx="5969">
                  <c:v>44.72</c:v>
                </c:pt>
                <c:pt idx="5970">
                  <c:v>44.71</c:v>
                </c:pt>
                <c:pt idx="5971">
                  <c:v>44.7</c:v>
                </c:pt>
                <c:pt idx="5972">
                  <c:v>44.69</c:v>
                </c:pt>
                <c:pt idx="5973">
                  <c:v>44.69</c:v>
                </c:pt>
                <c:pt idx="5974">
                  <c:v>44.68</c:v>
                </c:pt>
                <c:pt idx="5975">
                  <c:v>44.67</c:v>
                </c:pt>
                <c:pt idx="5976">
                  <c:v>44.66</c:v>
                </c:pt>
                <c:pt idx="5977">
                  <c:v>44.65</c:v>
                </c:pt>
                <c:pt idx="5978">
                  <c:v>44.64</c:v>
                </c:pt>
                <c:pt idx="5979">
                  <c:v>44.63</c:v>
                </c:pt>
                <c:pt idx="5980">
                  <c:v>44.62</c:v>
                </c:pt>
                <c:pt idx="5981">
                  <c:v>44.62</c:v>
                </c:pt>
                <c:pt idx="5982">
                  <c:v>44.61</c:v>
                </c:pt>
                <c:pt idx="5983">
                  <c:v>44.6</c:v>
                </c:pt>
                <c:pt idx="5984">
                  <c:v>44.6</c:v>
                </c:pt>
                <c:pt idx="5985">
                  <c:v>44.59</c:v>
                </c:pt>
                <c:pt idx="5986">
                  <c:v>44.59</c:v>
                </c:pt>
                <c:pt idx="5987">
                  <c:v>44.58</c:v>
                </c:pt>
                <c:pt idx="5988">
                  <c:v>44.58</c:v>
                </c:pt>
                <c:pt idx="5989">
                  <c:v>44.58</c:v>
                </c:pt>
                <c:pt idx="5990">
                  <c:v>44.58</c:v>
                </c:pt>
                <c:pt idx="5991">
                  <c:v>44.58</c:v>
                </c:pt>
                <c:pt idx="5992">
                  <c:v>44.58</c:v>
                </c:pt>
                <c:pt idx="5993">
                  <c:v>44.58</c:v>
                </c:pt>
                <c:pt idx="5994">
                  <c:v>44.58</c:v>
                </c:pt>
                <c:pt idx="5995">
                  <c:v>44.58</c:v>
                </c:pt>
                <c:pt idx="5996">
                  <c:v>44.58</c:v>
                </c:pt>
                <c:pt idx="5997">
                  <c:v>44.58</c:v>
                </c:pt>
                <c:pt idx="5998">
                  <c:v>44.57</c:v>
                </c:pt>
                <c:pt idx="5999">
                  <c:v>44.57</c:v>
                </c:pt>
                <c:pt idx="6000">
                  <c:v>44.56</c:v>
                </c:pt>
                <c:pt idx="6001">
                  <c:v>44.56</c:v>
                </c:pt>
                <c:pt idx="6002">
                  <c:v>44.55</c:v>
                </c:pt>
                <c:pt idx="6003">
                  <c:v>44.54</c:v>
                </c:pt>
                <c:pt idx="6004">
                  <c:v>44.53</c:v>
                </c:pt>
                <c:pt idx="6005">
                  <c:v>44.52</c:v>
                </c:pt>
                <c:pt idx="6006">
                  <c:v>44.51</c:v>
                </c:pt>
                <c:pt idx="6007">
                  <c:v>44.5</c:v>
                </c:pt>
                <c:pt idx="6008">
                  <c:v>44.49</c:v>
                </c:pt>
                <c:pt idx="6009">
                  <c:v>44.48</c:v>
                </c:pt>
                <c:pt idx="6010">
                  <c:v>44.46</c:v>
                </c:pt>
                <c:pt idx="6011">
                  <c:v>44.45</c:v>
                </c:pt>
                <c:pt idx="6012">
                  <c:v>44.43</c:v>
                </c:pt>
                <c:pt idx="6013">
                  <c:v>44.43</c:v>
                </c:pt>
                <c:pt idx="6014">
                  <c:v>44.42</c:v>
                </c:pt>
                <c:pt idx="6015">
                  <c:v>44.41</c:v>
                </c:pt>
                <c:pt idx="6016">
                  <c:v>44.41</c:v>
                </c:pt>
                <c:pt idx="6017">
                  <c:v>44.4</c:v>
                </c:pt>
                <c:pt idx="6018">
                  <c:v>44.39</c:v>
                </c:pt>
                <c:pt idx="6019">
                  <c:v>44.38</c:v>
                </c:pt>
                <c:pt idx="6020">
                  <c:v>44.37</c:v>
                </c:pt>
                <c:pt idx="6021">
                  <c:v>44.36</c:v>
                </c:pt>
                <c:pt idx="6022">
                  <c:v>44.36</c:v>
                </c:pt>
                <c:pt idx="6023">
                  <c:v>44.35</c:v>
                </c:pt>
                <c:pt idx="6024">
                  <c:v>44.34</c:v>
                </c:pt>
                <c:pt idx="6025">
                  <c:v>44.34</c:v>
                </c:pt>
                <c:pt idx="6026">
                  <c:v>44.33</c:v>
                </c:pt>
                <c:pt idx="6027">
                  <c:v>44.32</c:v>
                </c:pt>
                <c:pt idx="6028">
                  <c:v>44.31</c:v>
                </c:pt>
                <c:pt idx="6029">
                  <c:v>44.3</c:v>
                </c:pt>
                <c:pt idx="6030">
                  <c:v>44.29</c:v>
                </c:pt>
                <c:pt idx="6031">
                  <c:v>44.29</c:v>
                </c:pt>
                <c:pt idx="6032">
                  <c:v>44.28</c:v>
                </c:pt>
                <c:pt idx="6033">
                  <c:v>44.28</c:v>
                </c:pt>
                <c:pt idx="6034">
                  <c:v>44.28</c:v>
                </c:pt>
                <c:pt idx="6035">
                  <c:v>44.28</c:v>
                </c:pt>
                <c:pt idx="6036">
                  <c:v>44.29</c:v>
                </c:pt>
                <c:pt idx="6037">
                  <c:v>44.3</c:v>
                </c:pt>
                <c:pt idx="6038">
                  <c:v>44.31</c:v>
                </c:pt>
                <c:pt idx="6039">
                  <c:v>44.32</c:v>
                </c:pt>
                <c:pt idx="6040">
                  <c:v>44.33</c:v>
                </c:pt>
                <c:pt idx="6041">
                  <c:v>44.34</c:v>
                </c:pt>
                <c:pt idx="6042">
                  <c:v>44.35</c:v>
                </c:pt>
                <c:pt idx="6043">
                  <c:v>44.36</c:v>
                </c:pt>
                <c:pt idx="6044">
                  <c:v>44.37</c:v>
                </c:pt>
                <c:pt idx="6045">
                  <c:v>44.38</c:v>
                </c:pt>
                <c:pt idx="6046">
                  <c:v>44.39</c:v>
                </c:pt>
                <c:pt idx="6047">
                  <c:v>44.41</c:v>
                </c:pt>
                <c:pt idx="6048">
                  <c:v>44.43</c:v>
                </c:pt>
                <c:pt idx="6049">
                  <c:v>44.45</c:v>
                </c:pt>
                <c:pt idx="6050">
                  <c:v>44.47</c:v>
                </c:pt>
                <c:pt idx="6051">
                  <c:v>44.5</c:v>
                </c:pt>
                <c:pt idx="6052">
                  <c:v>44.52</c:v>
                </c:pt>
                <c:pt idx="6053">
                  <c:v>44.55</c:v>
                </c:pt>
                <c:pt idx="6054">
                  <c:v>44.57</c:v>
                </c:pt>
                <c:pt idx="6055">
                  <c:v>44.58</c:v>
                </c:pt>
                <c:pt idx="6056">
                  <c:v>44.6</c:v>
                </c:pt>
                <c:pt idx="6057">
                  <c:v>44.63</c:v>
                </c:pt>
                <c:pt idx="6058">
                  <c:v>44.67</c:v>
                </c:pt>
                <c:pt idx="6059">
                  <c:v>44.72</c:v>
                </c:pt>
                <c:pt idx="6060">
                  <c:v>44.78</c:v>
                </c:pt>
                <c:pt idx="6061">
                  <c:v>44.85</c:v>
                </c:pt>
                <c:pt idx="6062">
                  <c:v>44.91</c:v>
                </c:pt>
                <c:pt idx="6063">
                  <c:v>44.97</c:v>
                </c:pt>
                <c:pt idx="6064">
                  <c:v>45.01</c:v>
                </c:pt>
                <c:pt idx="6065">
                  <c:v>45.05</c:v>
                </c:pt>
                <c:pt idx="6066">
                  <c:v>45.08</c:v>
                </c:pt>
                <c:pt idx="6067">
                  <c:v>45.12</c:v>
                </c:pt>
                <c:pt idx="6068">
                  <c:v>45.16</c:v>
                </c:pt>
                <c:pt idx="6069">
                  <c:v>45.21</c:v>
                </c:pt>
                <c:pt idx="6070">
                  <c:v>45.25</c:v>
                </c:pt>
                <c:pt idx="6071">
                  <c:v>45.29</c:v>
                </c:pt>
                <c:pt idx="6072">
                  <c:v>45.33</c:v>
                </c:pt>
                <c:pt idx="6073">
                  <c:v>45.37</c:v>
                </c:pt>
                <c:pt idx="6074">
                  <c:v>45.42</c:v>
                </c:pt>
                <c:pt idx="6075">
                  <c:v>45.46</c:v>
                </c:pt>
                <c:pt idx="6076">
                  <c:v>45.5</c:v>
                </c:pt>
                <c:pt idx="6077">
                  <c:v>45.52</c:v>
                </c:pt>
                <c:pt idx="6078">
                  <c:v>45.54</c:v>
                </c:pt>
                <c:pt idx="6079">
                  <c:v>45.56</c:v>
                </c:pt>
                <c:pt idx="6080">
                  <c:v>45.58</c:v>
                </c:pt>
                <c:pt idx="6081">
                  <c:v>45.6</c:v>
                </c:pt>
                <c:pt idx="6082">
                  <c:v>45.63</c:v>
                </c:pt>
                <c:pt idx="6083">
                  <c:v>45.65</c:v>
                </c:pt>
                <c:pt idx="6084">
                  <c:v>45.67</c:v>
                </c:pt>
                <c:pt idx="6085">
                  <c:v>45.68</c:v>
                </c:pt>
                <c:pt idx="6086">
                  <c:v>45.71</c:v>
                </c:pt>
                <c:pt idx="6087">
                  <c:v>45.74</c:v>
                </c:pt>
                <c:pt idx="6088">
                  <c:v>45.77</c:v>
                </c:pt>
                <c:pt idx="6089">
                  <c:v>45.79</c:v>
                </c:pt>
                <c:pt idx="6090">
                  <c:v>45.82</c:v>
                </c:pt>
                <c:pt idx="6091">
                  <c:v>45.83</c:v>
                </c:pt>
                <c:pt idx="6092">
                  <c:v>45.84</c:v>
                </c:pt>
                <c:pt idx="6093">
                  <c:v>45.86</c:v>
                </c:pt>
                <c:pt idx="6094">
                  <c:v>45.87</c:v>
                </c:pt>
                <c:pt idx="6095">
                  <c:v>45.88</c:v>
                </c:pt>
                <c:pt idx="6096">
                  <c:v>45.88</c:v>
                </c:pt>
                <c:pt idx="6097">
                  <c:v>45.89</c:v>
                </c:pt>
                <c:pt idx="6098">
                  <c:v>45.89</c:v>
                </c:pt>
                <c:pt idx="6099">
                  <c:v>45.89</c:v>
                </c:pt>
                <c:pt idx="6100">
                  <c:v>45.9</c:v>
                </c:pt>
                <c:pt idx="6101">
                  <c:v>45.9</c:v>
                </c:pt>
                <c:pt idx="6102">
                  <c:v>45.9</c:v>
                </c:pt>
                <c:pt idx="6103">
                  <c:v>45.9</c:v>
                </c:pt>
                <c:pt idx="6104">
                  <c:v>45.9</c:v>
                </c:pt>
                <c:pt idx="6105">
                  <c:v>45.9</c:v>
                </c:pt>
                <c:pt idx="6106">
                  <c:v>45.9</c:v>
                </c:pt>
                <c:pt idx="6107">
                  <c:v>45.9</c:v>
                </c:pt>
                <c:pt idx="6108">
                  <c:v>45.9</c:v>
                </c:pt>
                <c:pt idx="6109">
                  <c:v>45.9</c:v>
                </c:pt>
                <c:pt idx="6110">
                  <c:v>45.89</c:v>
                </c:pt>
                <c:pt idx="6111">
                  <c:v>45.89</c:v>
                </c:pt>
                <c:pt idx="6112">
                  <c:v>45.88</c:v>
                </c:pt>
                <c:pt idx="6113">
                  <c:v>45.88</c:v>
                </c:pt>
                <c:pt idx="6114">
                  <c:v>45.87</c:v>
                </c:pt>
                <c:pt idx="6115">
                  <c:v>45.87</c:v>
                </c:pt>
                <c:pt idx="6116">
                  <c:v>45.86</c:v>
                </c:pt>
                <c:pt idx="6117">
                  <c:v>45.86</c:v>
                </c:pt>
                <c:pt idx="6118">
                  <c:v>45.86</c:v>
                </c:pt>
                <c:pt idx="6119">
                  <c:v>45.85</c:v>
                </c:pt>
                <c:pt idx="6120">
                  <c:v>45.84</c:v>
                </c:pt>
                <c:pt idx="6121">
                  <c:v>45.83</c:v>
                </c:pt>
                <c:pt idx="6122">
                  <c:v>45.81</c:v>
                </c:pt>
                <c:pt idx="6123">
                  <c:v>45.8</c:v>
                </c:pt>
                <c:pt idx="6124">
                  <c:v>45.79</c:v>
                </c:pt>
                <c:pt idx="6125">
                  <c:v>45.77</c:v>
                </c:pt>
                <c:pt idx="6126">
                  <c:v>45.76</c:v>
                </c:pt>
                <c:pt idx="6127">
                  <c:v>45.75</c:v>
                </c:pt>
                <c:pt idx="6128">
                  <c:v>45.73</c:v>
                </c:pt>
                <c:pt idx="6129">
                  <c:v>45.72</c:v>
                </c:pt>
                <c:pt idx="6130">
                  <c:v>45.71</c:v>
                </c:pt>
                <c:pt idx="6131">
                  <c:v>45.69</c:v>
                </c:pt>
                <c:pt idx="6132">
                  <c:v>45.68</c:v>
                </c:pt>
                <c:pt idx="6133">
                  <c:v>45.67</c:v>
                </c:pt>
                <c:pt idx="6134">
                  <c:v>45.67</c:v>
                </c:pt>
                <c:pt idx="6135">
                  <c:v>45.66</c:v>
                </c:pt>
                <c:pt idx="6136">
                  <c:v>45.65</c:v>
                </c:pt>
                <c:pt idx="6137">
                  <c:v>45.64</c:v>
                </c:pt>
                <c:pt idx="6138">
                  <c:v>45.63</c:v>
                </c:pt>
                <c:pt idx="6139">
                  <c:v>45.62</c:v>
                </c:pt>
                <c:pt idx="6140">
                  <c:v>45.6</c:v>
                </c:pt>
                <c:pt idx="6141">
                  <c:v>45.6</c:v>
                </c:pt>
                <c:pt idx="6142">
                  <c:v>45.59</c:v>
                </c:pt>
                <c:pt idx="6143">
                  <c:v>45.58</c:v>
                </c:pt>
                <c:pt idx="6144">
                  <c:v>45.57</c:v>
                </c:pt>
                <c:pt idx="6145">
                  <c:v>45.56</c:v>
                </c:pt>
                <c:pt idx="6146">
                  <c:v>45.56</c:v>
                </c:pt>
                <c:pt idx="6147">
                  <c:v>45.55</c:v>
                </c:pt>
                <c:pt idx="6148">
                  <c:v>45.54</c:v>
                </c:pt>
                <c:pt idx="6149">
                  <c:v>45.54</c:v>
                </c:pt>
                <c:pt idx="6150">
                  <c:v>45.54</c:v>
                </c:pt>
                <c:pt idx="6151">
                  <c:v>45.53</c:v>
                </c:pt>
                <c:pt idx="6152">
                  <c:v>45.53</c:v>
                </c:pt>
                <c:pt idx="6153">
                  <c:v>45.53</c:v>
                </c:pt>
                <c:pt idx="6154">
                  <c:v>45.52</c:v>
                </c:pt>
                <c:pt idx="6155">
                  <c:v>45.52</c:v>
                </c:pt>
                <c:pt idx="6156">
                  <c:v>45.51</c:v>
                </c:pt>
                <c:pt idx="6157">
                  <c:v>45.5</c:v>
                </c:pt>
                <c:pt idx="6158">
                  <c:v>45.49</c:v>
                </c:pt>
                <c:pt idx="6159">
                  <c:v>45.48</c:v>
                </c:pt>
                <c:pt idx="6160">
                  <c:v>45.47</c:v>
                </c:pt>
                <c:pt idx="6161">
                  <c:v>45.46</c:v>
                </c:pt>
                <c:pt idx="6162">
                  <c:v>45.45</c:v>
                </c:pt>
                <c:pt idx="6163">
                  <c:v>45.43</c:v>
                </c:pt>
                <c:pt idx="6164">
                  <c:v>45.41</c:v>
                </c:pt>
                <c:pt idx="6165">
                  <c:v>45.39</c:v>
                </c:pt>
                <c:pt idx="6166">
                  <c:v>45.37</c:v>
                </c:pt>
                <c:pt idx="6167">
                  <c:v>45.36</c:v>
                </c:pt>
                <c:pt idx="6168">
                  <c:v>45.35</c:v>
                </c:pt>
                <c:pt idx="6169">
                  <c:v>45.33</c:v>
                </c:pt>
                <c:pt idx="6170">
                  <c:v>45.32</c:v>
                </c:pt>
                <c:pt idx="6171">
                  <c:v>45.31</c:v>
                </c:pt>
                <c:pt idx="6172">
                  <c:v>45.3</c:v>
                </c:pt>
                <c:pt idx="6173">
                  <c:v>45.29</c:v>
                </c:pt>
                <c:pt idx="6174">
                  <c:v>45.28</c:v>
                </c:pt>
                <c:pt idx="6175">
                  <c:v>45.27</c:v>
                </c:pt>
                <c:pt idx="6176">
                  <c:v>45.27</c:v>
                </c:pt>
                <c:pt idx="6177">
                  <c:v>45.25</c:v>
                </c:pt>
                <c:pt idx="6178">
                  <c:v>45.24</c:v>
                </c:pt>
                <c:pt idx="6179">
                  <c:v>45.23</c:v>
                </c:pt>
                <c:pt idx="6180">
                  <c:v>45.21</c:v>
                </c:pt>
                <c:pt idx="6181">
                  <c:v>45.2</c:v>
                </c:pt>
                <c:pt idx="6182">
                  <c:v>45.2</c:v>
                </c:pt>
                <c:pt idx="6183">
                  <c:v>45.18</c:v>
                </c:pt>
                <c:pt idx="6184">
                  <c:v>45.17</c:v>
                </c:pt>
                <c:pt idx="6185">
                  <c:v>45.16</c:v>
                </c:pt>
                <c:pt idx="6186">
                  <c:v>45.14</c:v>
                </c:pt>
                <c:pt idx="6187">
                  <c:v>45.12</c:v>
                </c:pt>
                <c:pt idx="6188">
                  <c:v>45.1</c:v>
                </c:pt>
                <c:pt idx="6189">
                  <c:v>45.09</c:v>
                </c:pt>
                <c:pt idx="6190">
                  <c:v>45.08</c:v>
                </c:pt>
                <c:pt idx="6191">
                  <c:v>45.07</c:v>
                </c:pt>
                <c:pt idx="6192">
                  <c:v>45.07</c:v>
                </c:pt>
                <c:pt idx="6193">
                  <c:v>45.06</c:v>
                </c:pt>
                <c:pt idx="6194">
                  <c:v>45.06</c:v>
                </c:pt>
                <c:pt idx="6195">
                  <c:v>45.06</c:v>
                </c:pt>
                <c:pt idx="6196">
                  <c:v>45.05</c:v>
                </c:pt>
                <c:pt idx="6197">
                  <c:v>45.05</c:v>
                </c:pt>
                <c:pt idx="6198">
                  <c:v>45.04</c:v>
                </c:pt>
                <c:pt idx="6199">
                  <c:v>45.03</c:v>
                </c:pt>
                <c:pt idx="6200">
                  <c:v>45.02</c:v>
                </c:pt>
                <c:pt idx="6201">
                  <c:v>45.02</c:v>
                </c:pt>
                <c:pt idx="6202">
                  <c:v>45</c:v>
                </c:pt>
                <c:pt idx="6203">
                  <c:v>45</c:v>
                </c:pt>
                <c:pt idx="6204">
                  <c:v>44.99</c:v>
                </c:pt>
                <c:pt idx="6205">
                  <c:v>44.98</c:v>
                </c:pt>
                <c:pt idx="6206">
                  <c:v>44.97</c:v>
                </c:pt>
                <c:pt idx="6207">
                  <c:v>44.96</c:v>
                </c:pt>
                <c:pt idx="6208">
                  <c:v>44.96</c:v>
                </c:pt>
                <c:pt idx="6209">
                  <c:v>44.95</c:v>
                </c:pt>
                <c:pt idx="6210">
                  <c:v>44.94</c:v>
                </c:pt>
                <c:pt idx="6211">
                  <c:v>44.93</c:v>
                </c:pt>
                <c:pt idx="6212">
                  <c:v>44.92</c:v>
                </c:pt>
                <c:pt idx="6213">
                  <c:v>44.91</c:v>
                </c:pt>
                <c:pt idx="6214">
                  <c:v>44.89</c:v>
                </c:pt>
                <c:pt idx="6215">
                  <c:v>44.88</c:v>
                </c:pt>
                <c:pt idx="6216">
                  <c:v>44.86</c:v>
                </c:pt>
                <c:pt idx="6217">
                  <c:v>44.83</c:v>
                </c:pt>
                <c:pt idx="6218">
                  <c:v>44.82</c:v>
                </c:pt>
                <c:pt idx="6219">
                  <c:v>44.79</c:v>
                </c:pt>
                <c:pt idx="6220">
                  <c:v>44.78</c:v>
                </c:pt>
                <c:pt idx="6221">
                  <c:v>44.77</c:v>
                </c:pt>
                <c:pt idx="6222">
                  <c:v>44.77</c:v>
                </c:pt>
                <c:pt idx="6223">
                  <c:v>44.76</c:v>
                </c:pt>
                <c:pt idx="6224">
                  <c:v>44.75</c:v>
                </c:pt>
                <c:pt idx="6225">
                  <c:v>44.75</c:v>
                </c:pt>
                <c:pt idx="6226">
                  <c:v>44.74</c:v>
                </c:pt>
                <c:pt idx="6227">
                  <c:v>44.73</c:v>
                </c:pt>
                <c:pt idx="6228">
                  <c:v>44.73</c:v>
                </c:pt>
                <c:pt idx="6229">
                  <c:v>44.72</c:v>
                </c:pt>
                <c:pt idx="6230">
                  <c:v>44.72</c:v>
                </c:pt>
                <c:pt idx="6231">
                  <c:v>44.71</c:v>
                </c:pt>
                <c:pt idx="6232">
                  <c:v>44.71</c:v>
                </c:pt>
                <c:pt idx="6233">
                  <c:v>44.7</c:v>
                </c:pt>
                <c:pt idx="6234">
                  <c:v>44.69</c:v>
                </c:pt>
                <c:pt idx="6235">
                  <c:v>44.68</c:v>
                </c:pt>
                <c:pt idx="6236">
                  <c:v>44.68</c:v>
                </c:pt>
                <c:pt idx="6237">
                  <c:v>44.67</c:v>
                </c:pt>
                <c:pt idx="6238">
                  <c:v>44.67</c:v>
                </c:pt>
                <c:pt idx="6239">
                  <c:v>44.66</c:v>
                </c:pt>
                <c:pt idx="6240">
                  <c:v>44.66</c:v>
                </c:pt>
                <c:pt idx="6241">
                  <c:v>44.65</c:v>
                </c:pt>
                <c:pt idx="6242">
                  <c:v>44.65</c:v>
                </c:pt>
                <c:pt idx="6243">
                  <c:v>44.64</c:v>
                </c:pt>
                <c:pt idx="6244">
                  <c:v>44.63</c:v>
                </c:pt>
                <c:pt idx="6245">
                  <c:v>44.63</c:v>
                </c:pt>
                <c:pt idx="6246">
                  <c:v>44.62</c:v>
                </c:pt>
                <c:pt idx="6247">
                  <c:v>44.61</c:v>
                </c:pt>
                <c:pt idx="6248">
                  <c:v>44.61</c:v>
                </c:pt>
                <c:pt idx="6249">
                  <c:v>44.6</c:v>
                </c:pt>
                <c:pt idx="6250">
                  <c:v>44.6</c:v>
                </c:pt>
                <c:pt idx="6251">
                  <c:v>44.59</c:v>
                </c:pt>
                <c:pt idx="6252">
                  <c:v>44.59</c:v>
                </c:pt>
                <c:pt idx="6253">
                  <c:v>44.59</c:v>
                </c:pt>
                <c:pt idx="6254">
                  <c:v>44.58</c:v>
                </c:pt>
                <c:pt idx="6255">
                  <c:v>44.58</c:v>
                </c:pt>
                <c:pt idx="6256">
                  <c:v>44.58</c:v>
                </c:pt>
                <c:pt idx="6257">
                  <c:v>44.58</c:v>
                </c:pt>
                <c:pt idx="6258">
                  <c:v>44.58</c:v>
                </c:pt>
                <c:pt idx="6259">
                  <c:v>44.58</c:v>
                </c:pt>
                <c:pt idx="6260">
                  <c:v>44.58</c:v>
                </c:pt>
                <c:pt idx="6261">
                  <c:v>44.58</c:v>
                </c:pt>
                <c:pt idx="6262">
                  <c:v>44.58</c:v>
                </c:pt>
                <c:pt idx="6263">
                  <c:v>44.58</c:v>
                </c:pt>
                <c:pt idx="6264">
                  <c:v>44.58</c:v>
                </c:pt>
                <c:pt idx="6265">
                  <c:v>44.58</c:v>
                </c:pt>
                <c:pt idx="6266">
                  <c:v>44.58</c:v>
                </c:pt>
                <c:pt idx="6267">
                  <c:v>44.57</c:v>
                </c:pt>
                <c:pt idx="6268">
                  <c:v>44.57</c:v>
                </c:pt>
                <c:pt idx="6269">
                  <c:v>44.56</c:v>
                </c:pt>
                <c:pt idx="6270">
                  <c:v>44.56</c:v>
                </c:pt>
                <c:pt idx="6271">
                  <c:v>44.56</c:v>
                </c:pt>
                <c:pt idx="6272">
                  <c:v>44.55</c:v>
                </c:pt>
                <c:pt idx="6273">
                  <c:v>44.55</c:v>
                </c:pt>
                <c:pt idx="6274">
                  <c:v>44.54</c:v>
                </c:pt>
                <c:pt idx="6275">
                  <c:v>44.53</c:v>
                </c:pt>
                <c:pt idx="6276">
                  <c:v>44.52</c:v>
                </c:pt>
                <c:pt idx="6277">
                  <c:v>44.51</c:v>
                </c:pt>
                <c:pt idx="6278">
                  <c:v>44.5</c:v>
                </c:pt>
                <c:pt idx="6279">
                  <c:v>44.49</c:v>
                </c:pt>
                <c:pt idx="6280">
                  <c:v>44.48</c:v>
                </c:pt>
                <c:pt idx="6281">
                  <c:v>44.48</c:v>
                </c:pt>
                <c:pt idx="6282">
                  <c:v>44.48</c:v>
                </c:pt>
                <c:pt idx="6283">
                  <c:v>44.47</c:v>
                </c:pt>
                <c:pt idx="6284">
                  <c:v>44.46</c:v>
                </c:pt>
                <c:pt idx="6285">
                  <c:v>44.44</c:v>
                </c:pt>
                <c:pt idx="6286">
                  <c:v>44.43</c:v>
                </c:pt>
                <c:pt idx="6287">
                  <c:v>44.42</c:v>
                </c:pt>
                <c:pt idx="6288">
                  <c:v>44.41</c:v>
                </c:pt>
                <c:pt idx="6289">
                  <c:v>44.41</c:v>
                </c:pt>
                <c:pt idx="6290">
                  <c:v>44.4</c:v>
                </c:pt>
                <c:pt idx="6291">
                  <c:v>44.4</c:v>
                </c:pt>
                <c:pt idx="6292">
                  <c:v>44.39</c:v>
                </c:pt>
                <c:pt idx="6293">
                  <c:v>44.39</c:v>
                </c:pt>
                <c:pt idx="6294">
                  <c:v>44.39</c:v>
                </c:pt>
                <c:pt idx="6295">
                  <c:v>44.39</c:v>
                </c:pt>
                <c:pt idx="6296">
                  <c:v>44.38</c:v>
                </c:pt>
                <c:pt idx="6297">
                  <c:v>44.38</c:v>
                </c:pt>
                <c:pt idx="6298">
                  <c:v>44.38</c:v>
                </c:pt>
                <c:pt idx="6299">
                  <c:v>44.38</c:v>
                </c:pt>
                <c:pt idx="6300">
                  <c:v>44.39</c:v>
                </c:pt>
                <c:pt idx="6301">
                  <c:v>44.39</c:v>
                </c:pt>
                <c:pt idx="6302">
                  <c:v>44.39</c:v>
                </c:pt>
                <c:pt idx="6303">
                  <c:v>44.39</c:v>
                </c:pt>
                <c:pt idx="6304">
                  <c:v>44.39</c:v>
                </c:pt>
                <c:pt idx="6305">
                  <c:v>44.39</c:v>
                </c:pt>
                <c:pt idx="6306">
                  <c:v>44.39</c:v>
                </c:pt>
                <c:pt idx="6307">
                  <c:v>44.39</c:v>
                </c:pt>
                <c:pt idx="6308">
                  <c:v>44.39</c:v>
                </c:pt>
                <c:pt idx="6309">
                  <c:v>44.39</c:v>
                </c:pt>
                <c:pt idx="6310">
                  <c:v>44.39</c:v>
                </c:pt>
                <c:pt idx="6311">
                  <c:v>44.39</c:v>
                </c:pt>
                <c:pt idx="6312">
                  <c:v>44.4</c:v>
                </c:pt>
                <c:pt idx="6313">
                  <c:v>44.41</c:v>
                </c:pt>
                <c:pt idx="6314">
                  <c:v>44.42</c:v>
                </c:pt>
                <c:pt idx="6315">
                  <c:v>44.43</c:v>
                </c:pt>
                <c:pt idx="6316">
                  <c:v>44.45</c:v>
                </c:pt>
                <c:pt idx="6317">
                  <c:v>44.47</c:v>
                </c:pt>
                <c:pt idx="6318">
                  <c:v>44.49</c:v>
                </c:pt>
                <c:pt idx="6319">
                  <c:v>44.51</c:v>
                </c:pt>
                <c:pt idx="6320">
                  <c:v>44.53</c:v>
                </c:pt>
                <c:pt idx="6321">
                  <c:v>44.54</c:v>
                </c:pt>
                <c:pt idx="6322">
                  <c:v>44.55</c:v>
                </c:pt>
                <c:pt idx="6323">
                  <c:v>44.56</c:v>
                </c:pt>
                <c:pt idx="6324">
                  <c:v>44.57</c:v>
                </c:pt>
                <c:pt idx="6325">
                  <c:v>44.58</c:v>
                </c:pt>
                <c:pt idx="6326">
                  <c:v>44.58</c:v>
                </c:pt>
                <c:pt idx="6327">
                  <c:v>44.58</c:v>
                </c:pt>
                <c:pt idx="6328">
                  <c:v>44.58</c:v>
                </c:pt>
                <c:pt idx="6329">
                  <c:v>44.58</c:v>
                </c:pt>
                <c:pt idx="6330">
                  <c:v>44.58</c:v>
                </c:pt>
                <c:pt idx="6331">
                  <c:v>44.59</c:v>
                </c:pt>
                <c:pt idx="6332">
                  <c:v>44.59</c:v>
                </c:pt>
                <c:pt idx="6333">
                  <c:v>44.6</c:v>
                </c:pt>
                <c:pt idx="6334">
                  <c:v>44.63</c:v>
                </c:pt>
                <c:pt idx="6335">
                  <c:v>44.65</c:v>
                </c:pt>
                <c:pt idx="6336">
                  <c:v>44.67</c:v>
                </c:pt>
                <c:pt idx="6337">
                  <c:v>44.69</c:v>
                </c:pt>
                <c:pt idx="6338">
                  <c:v>44.71</c:v>
                </c:pt>
                <c:pt idx="6339">
                  <c:v>44.73</c:v>
                </c:pt>
                <c:pt idx="6340">
                  <c:v>44.75</c:v>
                </c:pt>
                <c:pt idx="6341">
                  <c:v>44.76</c:v>
                </c:pt>
                <c:pt idx="6342">
                  <c:v>44.79</c:v>
                </c:pt>
                <c:pt idx="6343">
                  <c:v>44.82</c:v>
                </c:pt>
                <c:pt idx="6344">
                  <c:v>44.84</c:v>
                </c:pt>
                <c:pt idx="6345">
                  <c:v>44.86</c:v>
                </c:pt>
                <c:pt idx="6346">
                  <c:v>44.89</c:v>
                </c:pt>
                <c:pt idx="6347">
                  <c:v>44.91</c:v>
                </c:pt>
                <c:pt idx="6348">
                  <c:v>44.92</c:v>
                </c:pt>
                <c:pt idx="6349">
                  <c:v>44.94</c:v>
                </c:pt>
                <c:pt idx="6350">
                  <c:v>44.95</c:v>
                </c:pt>
                <c:pt idx="6351">
                  <c:v>44.96</c:v>
                </c:pt>
                <c:pt idx="6352">
                  <c:v>44.98</c:v>
                </c:pt>
                <c:pt idx="6353">
                  <c:v>44.99</c:v>
                </c:pt>
                <c:pt idx="6354">
                  <c:v>44.99</c:v>
                </c:pt>
                <c:pt idx="6355">
                  <c:v>44.99</c:v>
                </c:pt>
                <c:pt idx="6356">
                  <c:v>45</c:v>
                </c:pt>
                <c:pt idx="6357">
                  <c:v>45</c:v>
                </c:pt>
                <c:pt idx="6358">
                  <c:v>45.01</c:v>
                </c:pt>
                <c:pt idx="6359">
                  <c:v>45.01</c:v>
                </c:pt>
                <c:pt idx="6360">
                  <c:v>45.01</c:v>
                </c:pt>
                <c:pt idx="6361">
                  <c:v>45.01</c:v>
                </c:pt>
                <c:pt idx="6362">
                  <c:v>45.01</c:v>
                </c:pt>
                <c:pt idx="6363">
                  <c:v>45.02</c:v>
                </c:pt>
                <c:pt idx="6364">
                  <c:v>45.01</c:v>
                </c:pt>
                <c:pt idx="6365">
                  <c:v>45.02</c:v>
                </c:pt>
                <c:pt idx="6366">
                  <c:v>45.02</c:v>
                </c:pt>
                <c:pt idx="6367">
                  <c:v>45.02</c:v>
                </c:pt>
                <c:pt idx="6368">
                  <c:v>45.02</c:v>
                </c:pt>
                <c:pt idx="6369">
                  <c:v>45.02</c:v>
                </c:pt>
                <c:pt idx="6370">
                  <c:v>45.02</c:v>
                </c:pt>
                <c:pt idx="6371">
                  <c:v>45.02</c:v>
                </c:pt>
                <c:pt idx="6372">
                  <c:v>45.01</c:v>
                </c:pt>
                <c:pt idx="6373">
                  <c:v>45.01</c:v>
                </c:pt>
                <c:pt idx="6374">
                  <c:v>45</c:v>
                </c:pt>
                <c:pt idx="6375">
                  <c:v>45</c:v>
                </c:pt>
                <c:pt idx="6376">
                  <c:v>44.99</c:v>
                </c:pt>
                <c:pt idx="6377">
                  <c:v>44.99</c:v>
                </c:pt>
                <c:pt idx="6378">
                  <c:v>44.99</c:v>
                </c:pt>
                <c:pt idx="6379">
                  <c:v>44.98</c:v>
                </c:pt>
                <c:pt idx="6380">
                  <c:v>44.97</c:v>
                </c:pt>
                <c:pt idx="6381">
                  <c:v>44.97</c:v>
                </c:pt>
                <c:pt idx="6382">
                  <c:v>44.96</c:v>
                </c:pt>
                <c:pt idx="6383">
                  <c:v>44.96</c:v>
                </c:pt>
                <c:pt idx="6384">
                  <c:v>44.95</c:v>
                </c:pt>
                <c:pt idx="6385">
                  <c:v>44.94</c:v>
                </c:pt>
                <c:pt idx="6386">
                  <c:v>44.93</c:v>
                </c:pt>
                <c:pt idx="6387">
                  <c:v>44.92</c:v>
                </c:pt>
                <c:pt idx="6388">
                  <c:v>44.91</c:v>
                </c:pt>
                <c:pt idx="6389">
                  <c:v>44.9</c:v>
                </c:pt>
                <c:pt idx="6390">
                  <c:v>44.9</c:v>
                </c:pt>
                <c:pt idx="6391">
                  <c:v>44.89</c:v>
                </c:pt>
                <c:pt idx="6392">
                  <c:v>44.88</c:v>
                </c:pt>
                <c:pt idx="6393">
                  <c:v>44.87</c:v>
                </c:pt>
                <c:pt idx="6394">
                  <c:v>44.85</c:v>
                </c:pt>
                <c:pt idx="6395">
                  <c:v>44.84</c:v>
                </c:pt>
                <c:pt idx="6396">
                  <c:v>44.83</c:v>
                </c:pt>
                <c:pt idx="6397">
                  <c:v>44.81</c:v>
                </c:pt>
                <c:pt idx="6398">
                  <c:v>44.81</c:v>
                </c:pt>
                <c:pt idx="6399">
                  <c:v>44.8</c:v>
                </c:pt>
                <c:pt idx="6400">
                  <c:v>44.79</c:v>
                </c:pt>
                <c:pt idx="6401">
                  <c:v>44.78</c:v>
                </c:pt>
                <c:pt idx="6402">
                  <c:v>44.78</c:v>
                </c:pt>
                <c:pt idx="6403">
                  <c:v>44.76</c:v>
                </c:pt>
                <c:pt idx="6404">
                  <c:v>44.75</c:v>
                </c:pt>
                <c:pt idx="6405">
                  <c:v>44.74</c:v>
                </c:pt>
                <c:pt idx="6406">
                  <c:v>44.73</c:v>
                </c:pt>
                <c:pt idx="6407">
                  <c:v>44.72</c:v>
                </c:pt>
                <c:pt idx="6408">
                  <c:v>44.7</c:v>
                </c:pt>
                <c:pt idx="6409">
                  <c:v>44.7</c:v>
                </c:pt>
                <c:pt idx="6410">
                  <c:v>44.69</c:v>
                </c:pt>
                <c:pt idx="6411">
                  <c:v>44.68</c:v>
                </c:pt>
                <c:pt idx="6412">
                  <c:v>44.68</c:v>
                </c:pt>
                <c:pt idx="6413">
                  <c:v>44.68</c:v>
                </c:pt>
                <c:pt idx="6414">
                  <c:v>44.67</c:v>
                </c:pt>
                <c:pt idx="6415">
                  <c:v>44.66</c:v>
                </c:pt>
                <c:pt idx="6416">
                  <c:v>44.65</c:v>
                </c:pt>
                <c:pt idx="6417">
                  <c:v>44.65</c:v>
                </c:pt>
                <c:pt idx="6418">
                  <c:v>44.64</c:v>
                </c:pt>
                <c:pt idx="6419">
                  <c:v>44.63</c:v>
                </c:pt>
                <c:pt idx="6420">
                  <c:v>44.62</c:v>
                </c:pt>
                <c:pt idx="6421">
                  <c:v>44.62</c:v>
                </c:pt>
                <c:pt idx="6422">
                  <c:v>44.61</c:v>
                </c:pt>
                <c:pt idx="6423">
                  <c:v>44.61</c:v>
                </c:pt>
                <c:pt idx="6424">
                  <c:v>44.6</c:v>
                </c:pt>
                <c:pt idx="6425">
                  <c:v>44.6</c:v>
                </c:pt>
                <c:pt idx="6426">
                  <c:v>44.6</c:v>
                </c:pt>
                <c:pt idx="6427">
                  <c:v>44.59</c:v>
                </c:pt>
                <c:pt idx="6428">
                  <c:v>44.59</c:v>
                </c:pt>
                <c:pt idx="6429">
                  <c:v>44.58</c:v>
                </c:pt>
                <c:pt idx="6430">
                  <c:v>44.58</c:v>
                </c:pt>
                <c:pt idx="6431">
                  <c:v>44.58</c:v>
                </c:pt>
                <c:pt idx="6432">
                  <c:v>44.58</c:v>
                </c:pt>
                <c:pt idx="6433">
                  <c:v>44.58</c:v>
                </c:pt>
                <c:pt idx="6434">
                  <c:v>44.58</c:v>
                </c:pt>
                <c:pt idx="6435">
                  <c:v>44.58</c:v>
                </c:pt>
                <c:pt idx="6436">
                  <c:v>44.58</c:v>
                </c:pt>
                <c:pt idx="6437">
                  <c:v>44.58</c:v>
                </c:pt>
                <c:pt idx="6438">
                  <c:v>44.58</c:v>
                </c:pt>
                <c:pt idx="6439">
                  <c:v>44.58</c:v>
                </c:pt>
                <c:pt idx="6440">
                  <c:v>44.57</c:v>
                </c:pt>
                <c:pt idx="6441">
                  <c:v>44.56</c:v>
                </c:pt>
                <c:pt idx="6442">
                  <c:v>44.56</c:v>
                </c:pt>
                <c:pt idx="6443">
                  <c:v>44.55</c:v>
                </c:pt>
                <c:pt idx="6444">
                  <c:v>44.55</c:v>
                </c:pt>
                <c:pt idx="6445">
                  <c:v>44.55</c:v>
                </c:pt>
                <c:pt idx="6446">
                  <c:v>44.54</c:v>
                </c:pt>
                <c:pt idx="6447">
                  <c:v>44.53</c:v>
                </c:pt>
                <c:pt idx="6448">
                  <c:v>44.52</c:v>
                </c:pt>
                <c:pt idx="6449">
                  <c:v>44.5</c:v>
                </c:pt>
                <c:pt idx="6450">
                  <c:v>44.48</c:v>
                </c:pt>
                <c:pt idx="6451">
                  <c:v>44.47</c:v>
                </c:pt>
                <c:pt idx="6452">
                  <c:v>44.46</c:v>
                </c:pt>
                <c:pt idx="6453">
                  <c:v>44.45</c:v>
                </c:pt>
                <c:pt idx="6454">
                  <c:v>44.44</c:v>
                </c:pt>
                <c:pt idx="6455">
                  <c:v>44.43</c:v>
                </c:pt>
                <c:pt idx="6456">
                  <c:v>44.43</c:v>
                </c:pt>
                <c:pt idx="6457">
                  <c:v>44.42</c:v>
                </c:pt>
                <c:pt idx="6458">
                  <c:v>44.41</c:v>
                </c:pt>
                <c:pt idx="6459">
                  <c:v>44.4</c:v>
                </c:pt>
                <c:pt idx="6460">
                  <c:v>44.4</c:v>
                </c:pt>
                <c:pt idx="6461">
                  <c:v>44.39</c:v>
                </c:pt>
                <c:pt idx="6462">
                  <c:v>44.38</c:v>
                </c:pt>
                <c:pt idx="6463">
                  <c:v>44.38</c:v>
                </c:pt>
                <c:pt idx="6464">
                  <c:v>44.38</c:v>
                </c:pt>
                <c:pt idx="6465">
                  <c:v>44.38</c:v>
                </c:pt>
                <c:pt idx="6466">
                  <c:v>44.37</c:v>
                </c:pt>
                <c:pt idx="6467">
                  <c:v>44.36</c:v>
                </c:pt>
                <c:pt idx="6468">
                  <c:v>44.36</c:v>
                </c:pt>
                <c:pt idx="6469">
                  <c:v>44.35</c:v>
                </c:pt>
                <c:pt idx="6470">
                  <c:v>44.35</c:v>
                </c:pt>
                <c:pt idx="6471">
                  <c:v>44.35</c:v>
                </c:pt>
                <c:pt idx="6472">
                  <c:v>44.35</c:v>
                </c:pt>
                <c:pt idx="6473">
                  <c:v>44.34</c:v>
                </c:pt>
                <c:pt idx="6474">
                  <c:v>44.34</c:v>
                </c:pt>
                <c:pt idx="6475">
                  <c:v>44.33</c:v>
                </c:pt>
                <c:pt idx="6476">
                  <c:v>44.33</c:v>
                </c:pt>
                <c:pt idx="6477">
                  <c:v>44.33</c:v>
                </c:pt>
                <c:pt idx="6478">
                  <c:v>44.33</c:v>
                </c:pt>
                <c:pt idx="6479">
                  <c:v>44.34</c:v>
                </c:pt>
                <c:pt idx="6480">
                  <c:v>44.35</c:v>
                </c:pt>
                <c:pt idx="6481">
                  <c:v>44.35</c:v>
                </c:pt>
                <c:pt idx="6482">
                  <c:v>44.37</c:v>
                </c:pt>
                <c:pt idx="6483">
                  <c:v>44.38</c:v>
                </c:pt>
                <c:pt idx="6484">
                  <c:v>44.41</c:v>
                </c:pt>
                <c:pt idx="6485">
                  <c:v>44.44</c:v>
                </c:pt>
                <c:pt idx="6486">
                  <c:v>44.47</c:v>
                </c:pt>
                <c:pt idx="6487">
                  <c:v>44.5</c:v>
                </c:pt>
                <c:pt idx="6488">
                  <c:v>44.53</c:v>
                </c:pt>
                <c:pt idx="6489">
                  <c:v>44.55</c:v>
                </c:pt>
                <c:pt idx="6490">
                  <c:v>44.56</c:v>
                </c:pt>
                <c:pt idx="6491">
                  <c:v>44.57</c:v>
                </c:pt>
                <c:pt idx="6492">
                  <c:v>44.58</c:v>
                </c:pt>
                <c:pt idx="6493">
                  <c:v>44.58</c:v>
                </c:pt>
                <c:pt idx="6494">
                  <c:v>44.58</c:v>
                </c:pt>
                <c:pt idx="6495">
                  <c:v>44.58</c:v>
                </c:pt>
                <c:pt idx="6496">
                  <c:v>44.59</c:v>
                </c:pt>
                <c:pt idx="6497">
                  <c:v>44.6</c:v>
                </c:pt>
                <c:pt idx="6498">
                  <c:v>44.63</c:v>
                </c:pt>
                <c:pt idx="6499">
                  <c:v>44.66</c:v>
                </c:pt>
                <c:pt idx="6500">
                  <c:v>44.7</c:v>
                </c:pt>
                <c:pt idx="6501">
                  <c:v>44.73</c:v>
                </c:pt>
                <c:pt idx="6502">
                  <c:v>44.79</c:v>
                </c:pt>
                <c:pt idx="6503">
                  <c:v>44.84</c:v>
                </c:pt>
                <c:pt idx="6504">
                  <c:v>44.89</c:v>
                </c:pt>
                <c:pt idx="6505">
                  <c:v>44.94</c:v>
                </c:pt>
                <c:pt idx="6506">
                  <c:v>44.98</c:v>
                </c:pt>
                <c:pt idx="6507">
                  <c:v>45.01</c:v>
                </c:pt>
                <c:pt idx="6508">
                  <c:v>45.03</c:v>
                </c:pt>
                <c:pt idx="6509">
                  <c:v>45.05</c:v>
                </c:pt>
                <c:pt idx="6510">
                  <c:v>45.07</c:v>
                </c:pt>
                <c:pt idx="6511">
                  <c:v>45.1</c:v>
                </c:pt>
                <c:pt idx="6512">
                  <c:v>45.14</c:v>
                </c:pt>
                <c:pt idx="6513">
                  <c:v>45.17</c:v>
                </c:pt>
                <c:pt idx="6514">
                  <c:v>45.2</c:v>
                </c:pt>
                <c:pt idx="6515">
                  <c:v>45.23</c:v>
                </c:pt>
                <c:pt idx="6516">
                  <c:v>45.25</c:v>
                </c:pt>
                <c:pt idx="6517">
                  <c:v>45.27</c:v>
                </c:pt>
                <c:pt idx="6518">
                  <c:v>45.3</c:v>
                </c:pt>
                <c:pt idx="6519">
                  <c:v>45.31</c:v>
                </c:pt>
                <c:pt idx="6520">
                  <c:v>45.32</c:v>
                </c:pt>
                <c:pt idx="6521">
                  <c:v>45.34</c:v>
                </c:pt>
                <c:pt idx="6522">
                  <c:v>45.35</c:v>
                </c:pt>
                <c:pt idx="6523">
                  <c:v>45.36</c:v>
                </c:pt>
                <c:pt idx="6524">
                  <c:v>45.37</c:v>
                </c:pt>
                <c:pt idx="6525">
                  <c:v>45.38</c:v>
                </c:pt>
                <c:pt idx="6526">
                  <c:v>45.39</c:v>
                </c:pt>
                <c:pt idx="6527">
                  <c:v>45.41</c:v>
                </c:pt>
                <c:pt idx="6528">
                  <c:v>45.42</c:v>
                </c:pt>
                <c:pt idx="6529">
                  <c:v>45.43</c:v>
                </c:pt>
                <c:pt idx="6530">
                  <c:v>45.44</c:v>
                </c:pt>
                <c:pt idx="6531">
                  <c:v>45.45</c:v>
                </c:pt>
                <c:pt idx="6532">
                  <c:v>45.46</c:v>
                </c:pt>
                <c:pt idx="6533">
                  <c:v>45.47</c:v>
                </c:pt>
                <c:pt idx="6534">
                  <c:v>45.48</c:v>
                </c:pt>
                <c:pt idx="6535">
                  <c:v>45.48</c:v>
                </c:pt>
                <c:pt idx="6536">
                  <c:v>45.48</c:v>
                </c:pt>
                <c:pt idx="6537">
                  <c:v>45.48</c:v>
                </c:pt>
                <c:pt idx="6538">
                  <c:v>45.48</c:v>
                </c:pt>
                <c:pt idx="6539">
                  <c:v>45.48</c:v>
                </c:pt>
                <c:pt idx="6540">
                  <c:v>45.48</c:v>
                </c:pt>
                <c:pt idx="6541">
                  <c:v>45.47</c:v>
                </c:pt>
                <c:pt idx="6542">
                  <c:v>45.47</c:v>
                </c:pt>
                <c:pt idx="6543">
                  <c:v>45.46</c:v>
                </c:pt>
                <c:pt idx="6544">
                  <c:v>45.47</c:v>
                </c:pt>
                <c:pt idx="6545">
                  <c:v>45.46</c:v>
                </c:pt>
                <c:pt idx="6546">
                  <c:v>45.46</c:v>
                </c:pt>
                <c:pt idx="6547">
                  <c:v>45.45</c:v>
                </c:pt>
                <c:pt idx="6548">
                  <c:v>45.45</c:v>
                </c:pt>
                <c:pt idx="6549">
                  <c:v>45.45</c:v>
                </c:pt>
                <c:pt idx="6550">
                  <c:v>45.44</c:v>
                </c:pt>
                <c:pt idx="6551">
                  <c:v>45.43</c:v>
                </c:pt>
                <c:pt idx="6552">
                  <c:v>45.42</c:v>
                </c:pt>
                <c:pt idx="6553">
                  <c:v>45.4</c:v>
                </c:pt>
                <c:pt idx="6554">
                  <c:v>45.39</c:v>
                </c:pt>
                <c:pt idx="6555">
                  <c:v>45.38</c:v>
                </c:pt>
                <c:pt idx="6556">
                  <c:v>45.37</c:v>
                </c:pt>
                <c:pt idx="6557">
                  <c:v>45.36</c:v>
                </c:pt>
                <c:pt idx="6558">
                  <c:v>45.36</c:v>
                </c:pt>
                <c:pt idx="6559">
                  <c:v>45.35</c:v>
                </c:pt>
                <c:pt idx="6560">
                  <c:v>45.34</c:v>
                </c:pt>
                <c:pt idx="6561">
                  <c:v>45.34</c:v>
                </c:pt>
                <c:pt idx="6562">
                  <c:v>45.33</c:v>
                </c:pt>
                <c:pt idx="6563">
                  <c:v>45.33</c:v>
                </c:pt>
                <c:pt idx="6564">
                  <c:v>45.32</c:v>
                </c:pt>
                <c:pt idx="6565">
                  <c:v>45.31</c:v>
                </c:pt>
                <c:pt idx="6566">
                  <c:v>45.3</c:v>
                </c:pt>
                <c:pt idx="6567">
                  <c:v>45.3</c:v>
                </c:pt>
                <c:pt idx="6568">
                  <c:v>45.28</c:v>
                </c:pt>
                <c:pt idx="6569">
                  <c:v>45.27</c:v>
                </c:pt>
                <c:pt idx="6570">
                  <c:v>45.27</c:v>
                </c:pt>
                <c:pt idx="6571">
                  <c:v>45.26</c:v>
                </c:pt>
                <c:pt idx="6572">
                  <c:v>45.25</c:v>
                </c:pt>
                <c:pt idx="6573">
                  <c:v>45.24</c:v>
                </c:pt>
                <c:pt idx="6574">
                  <c:v>45.23</c:v>
                </c:pt>
                <c:pt idx="6575">
                  <c:v>45.22</c:v>
                </c:pt>
                <c:pt idx="6576">
                  <c:v>45.21</c:v>
                </c:pt>
                <c:pt idx="6577">
                  <c:v>45.19</c:v>
                </c:pt>
                <c:pt idx="6578">
                  <c:v>45.17</c:v>
                </c:pt>
                <c:pt idx="6579">
                  <c:v>45.16</c:v>
                </c:pt>
                <c:pt idx="6580">
                  <c:v>45.14</c:v>
                </c:pt>
                <c:pt idx="6581">
                  <c:v>45.13</c:v>
                </c:pt>
                <c:pt idx="6582">
                  <c:v>45.13</c:v>
                </c:pt>
                <c:pt idx="6583">
                  <c:v>45.12</c:v>
                </c:pt>
                <c:pt idx="6584">
                  <c:v>45.11</c:v>
                </c:pt>
                <c:pt idx="6585">
                  <c:v>45.1</c:v>
                </c:pt>
                <c:pt idx="6586">
                  <c:v>45.09</c:v>
                </c:pt>
                <c:pt idx="6587">
                  <c:v>45.08</c:v>
                </c:pt>
                <c:pt idx="6588">
                  <c:v>45.07</c:v>
                </c:pt>
                <c:pt idx="6589">
                  <c:v>45.07</c:v>
                </c:pt>
                <c:pt idx="6590">
                  <c:v>45.06</c:v>
                </c:pt>
                <c:pt idx="6591">
                  <c:v>45.06</c:v>
                </c:pt>
                <c:pt idx="6592">
                  <c:v>45.05</c:v>
                </c:pt>
                <c:pt idx="6593">
                  <c:v>45.05</c:v>
                </c:pt>
                <c:pt idx="6594">
                  <c:v>45.04</c:v>
                </c:pt>
                <c:pt idx="6595">
                  <c:v>45.04</c:v>
                </c:pt>
                <c:pt idx="6596">
                  <c:v>45.03</c:v>
                </c:pt>
                <c:pt idx="6597">
                  <c:v>45.02</c:v>
                </c:pt>
                <c:pt idx="6598">
                  <c:v>45.01</c:v>
                </c:pt>
                <c:pt idx="6599">
                  <c:v>45.01</c:v>
                </c:pt>
                <c:pt idx="6600">
                  <c:v>45</c:v>
                </c:pt>
                <c:pt idx="6601">
                  <c:v>44.99</c:v>
                </c:pt>
                <c:pt idx="6602">
                  <c:v>44.99</c:v>
                </c:pt>
                <c:pt idx="6603">
                  <c:v>44.98</c:v>
                </c:pt>
                <c:pt idx="6604">
                  <c:v>44.98</c:v>
                </c:pt>
                <c:pt idx="6605">
                  <c:v>44.97</c:v>
                </c:pt>
                <c:pt idx="6606">
                  <c:v>44.96</c:v>
                </c:pt>
                <c:pt idx="6607">
                  <c:v>44.95</c:v>
                </c:pt>
                <c:pt idx="6608">
                  <c:v>44.93</c:v>
                </c:pt>
                <c:pt idx="6609">
                  <c:v>44.91</c:v>
                </c:pt>
                <c:pt idx="6610">
                  <c:v>44.9</c:v>
                </c:pt>
                <c:pt idx="6611">
                  <c:v>44.88</c:v>
                </c:pt>
                <c:pt idx="6612">
                  <c:v>44.86</c:v>
                </c:pt>
                <c:pt idx="6613">
                  <c:v>44.85</c:v>
                </c:pt>
                <c:pt idx="6614">
                  <c:v>44.84</c:v>
                </c:pt>
                <c:pt idx="6615">
                  <c:v>44.82</c:v>
                </c:pt>
                <c:pt idx="6616">
                  <c:v>44.81</c:v>
                </c:pt>
                <c:pt idx="6617">
                  <c:v>44.8</c:v>
                </c:pt>
                <c:pt idx="6618">
                  <c:v>44.79</c:v>
                </c:pt>
                <c:pt idx="6619">
                  <c:v>44.78</c:v>
                </c:pt>
                <c:pt idx="6620">
                  <c:v>44.76</c:v>
                </c:pt>
                <c:pt idx="6621">
                  <c:v>44.75</c:v>
                </c:pt>
                <c:pt idx="6622">
                  <c:v>44.73</c:v>
                </c:pt>
                <c:pt idx="6623">
                  <c:v>44.72</c:v>
                </c:pt>
                <c:pt idx="6624">
                  <c:v>44.71</c:v>
                </c:pt>
                <c:pt idx="6625">
                  <c:v>44.7</c:v>
                </c:pt>
                <c:pt idx="6626">
                  <c:v>44.7</c:v>
                </c:pt>
                <c:pt idx="6627">
                  <c:v>44.69</c:v>
                </c:pt>
                <c:pt idx="6628">
                  <c:v>44.68</c:v>
                </c:pt>
                <c:pt idx="6629">
                  <c:v>44.68</c:v>
                </c:pt>
                <c:pt idx="6630">
                  <c:v>44.67</c:v>
                </c:pt>
                <c:pt idx="6631">
                  <c:v>44.66</c:v>
                </c:pt>
                <c:pt idx="6632">
                  <c:v>44.65</c:v>
                </c:pt>
                <c:pt idx="6633">
                  <c:v>44.64</c:v>
                </c:pt>
                <c:pt idx="6634">
                  <c:v>44.63</c:v>
                </c:pt>
                <c:pt idx="6635">
                  <c:v>44.62</c:v>
                </c:pt>
                <c:pt idx="6636">
                  <c:v>44.62</c:v>
                </c:pt>
                <c:pt idx="6637">
                  <c:v>44.62</c:v>
                </c:pt>
                <c:pt idx="6638">
                  <c:v>44.61</c:v>
                </c:pt>
                <c:pt idx="6639">
                  <c:v>44.61</c:v>
                </c:pt>
                <c:pt idx="6640">
                  <c:v>44.6</c:v>
                </c:pt>
                <c:pt idx="6641">
                  <c:v>44.6</c:v>
                </c:pt>
                <c:pt idx="6642">
                  <c:v>44.59</c:v>
                </c:pt>
                <c:pt idx="6643">
                  <c:v>44.58</c:v>
                </c:pt>
                <c:pt idx="6644">
                  <c:v>44.58</c:v>
                </c:pt>
                <c:pt idx="6645">
                  <c:v>44.58</c:v>
                </c:pt>
                <c:pt idx="6646">
                  <c:v>44.58</c:v>
                </c:pt>
                <c:pt idx="6647">
                  <c:v>44.58</c:v>
                </c:pt>
                <c:pt idx="6648">
                  <c:v>44.58</c:v>
                </c:pt>
                <c:pt idx="6649">
                  <c:v>44.58</c:v>
                </c:pt>
                <c:pt idx="6650">
                  <c:v>44.58</c:v>
                </c:pt>
                <c:pt idx="6651">
                  <c:v>44.58</c:v>
                </c:pt>
                <c:pt idx="6652">
                  <c:v>44.58</c:v>
                </c:pt>
                <c:pt idx="6653">
                  <c:v>44.58</c:v>
                </c:pt>
                <c:pt idx="6654">
                  <c:v>44.57</c:v>
                </c:pt>
                <c:pt idx="6655">
                  <c:v>44.57</c:v>
                </c:pt>
                <c:pt idx="6656">
                  <c:v>44.57</c:v>
                </c:pt>
                <c:pt idx="6657">
                  <c:v>44.56</c:v>
                </c:pt>
                <c:pt idx="6658">
                  <c:v>44.56</c:v>
                </c:pt>
                <c:pt idx="6659">
                  <c:v>44.55</c:v>
                </c:pt>
                <c:pt idx="6660">
                  <c:v>44.54</c:v>
                </c:pt>
                <c:pt idx="6661">
                  <c:v>44.53</c:v>
                </c:pt>
                <c:pt idx="6662">
                  <c:v>44.53</c:v>
                </c:pt>
                <c:pt idx="6663">
                  <c:v>44.52</c:v>
                </c:pt>
                <c:pt idx="6664">
                  <c:v>44.5</c:v>
                </c:pt>
                <c:pt idx="6665">
                  <c:v>44.5</c:v>
                </c:pt>
                <c:pt idx="6666">
                  <c:v>44.49</c:v>
                </c:pt>
                <c:pt idx="6667">
                  <c:v>44.48</c:v>
                </c:pt>
                <c:pt idx="6668">
                  <c:v>44.48</c:v>
                </c:pt>
                <c:pt idx="6669">
                  <c:v>44.47</c:v>
                </c:pt>
                <c:pt idx="6670">
                  <c:v>44.47</c:v>
                </c:pt>
                <c:pt idx="6671">
                  <c:v>44.46</c:v>
                </c:pt>
                <c:pt idx="6672">
                  <c:v>44.46</c:v>
                </c:pt>
                <c:pt idx="6673">
                  <c:v>44.45</c:v>
                </c:pt>
                <c:pt idx="6674">
                  <c:v>44.44</c:v>
                </c:pt>
                <c:pt idx="6675">
                  <c:v>44.44</c:v>
                </c:pt>
                <c:pt idx="6676">
                  <c:v>44.44</c:v>
                </c:pt>
                <c:pt idx="6677">
                  <c:v>44.43</c:v>
                </c:pt>
                <c:pt idx="6678">
                  <c:v>44.43</c:v>
                </c:pt>
                <c:pt idx="6679">
                  <c:v>44.42</c:v>
                </c:pt>
                <c:pt idx="6680">
                  <c:v>44.41</c:v>
                </c:pt>
                <c:pt idx="6681">
                  <c:v>44.4</c:v>
                </c:pt>
                <c:pt idx="6682">
                  <c:v>44.39</c:v>
                </c:pt>
                <c:pt idx="6683">
                  <c:v>44.39</c:v>
                </c:pt>
                <c:pt idx="6684">
                  <c:v>44.39</c:v>
                </c:pt>
                <c:pt idx="6685">
                  <c:v>44.39</c:v>
                </c:pt>
                <c:pt idx="6686">
                  <c:v>44.39</c:v>
                </c:pt>
                <c:pt idx="6687">
                  <c:v>44.39</c:v>
                </c:pt>
                <c:pt idx="6688">
                  <c:v>44.4</c:v>
                </c:pt>
                <c:pt idx="6689">
                  <c:v>44.4</c:v>
                </c:pt>
                <c:pt idx="6690">
                  <c:v>44.4</c:v>
                </c:pt>
                <c:pt idx="6691">
                  <c:v>44.41</c:v>
                </c:pt>
                <c:pt idx="6692">
                  <c:v>44.41</c:v>
                </c:pt>
                <c:pt idx="6693">
                  <c:v>44.42</c:v>
                </c:pt>
                <c:pt idx="6694">
                  <c:v>44.42</c:v>
                </c:pt>
                <c:pt idx="6695">
                  <c:v>44.42</c:v>
                </c:pt>
                <c:pt idx="6696">
                  <c:v>44.42</c:v>
                </c:pt>
                <c:pt idx="6697">
                  <c:v>44.42</c:v>
                </c:pt>
                <c:pt idx="6698">
                  <c:v>44.42</c:v>
                </c:pt>
                <c:pt idx="6699">
                  <c:v>44.42</c:v>
                </c:pt>
                <c:pt idx="6700">
                  <c:v>44.43</c:v>
                </c:pt>
                <c:pt idx="6701">
                  <c:v>44.43</c:v>
                </c:pt>
                <c:pt idx="6702">
                  <c:v>44.43</c:v>
                </c:pt>
                <c:pt idx="6703">
                  <c:v>44.44</c:v>
                </c:pt>
                <c:pt idx="6704">
                  <c:v>44.46</c:v>
                </c:pt>
                <c:pt idx="6705">
                  <c:v>44.48</c:v>
                </c:pt>
                <c:pt idx="6706">
                  <c:v>44.5</c:v>
                </c:pt>
                <c:pt idx="6707">
                  <c:v>44.52</c:v>
                </c:pt>
                <c:pt idx="6708">
                  <c:v>44.55</c:v>
                </c:pt>
                <c:pt idx="6709">
                  <c:v>44.56</c:v>
                </c:pt>
                <c:pt idx="6710">
                  <c:v>44.57</c:v>
                </c:pt>
                <c:pt idx="6711">
                  <c:v>44.58</c:v>
                </c:pt>
                <c:pt idx="6712">
                  <c:v>44.58</c:v>
                </c:pt>
                <c:pt idx="6713">
                  <c:v>44.58</c:v>
                </c:pt>
                <c:pt idx="6714">
                  <c:v>44.58</c:v>
                </c:pt>
                <c:pt idx="6715">
                  <c:v>44.59</c:v>
                </c:pt>
                <c:pt idx="6716">
                  <c:v>44.6</c:v>
                </c:pt>
                <c:pt idx="6717">
                  <c:v>44.61</c:v>
                </c:pt>
                <c:pt idx="6718">
                  <c:v>44.63</c:v>
                </c:pt>
                <c:pt idx="6719">
                  <c:v>44.64</c:v>
                </c:pt>
                <c:pt idx="6720">
                  <c:v>44.65</c:v>
                </c:pt>
                <c:pt idx="6721">
                  <c:v>44.68</c:v>
                </c:pt>
                <c:pt idx="6722">
                  <c:v>44.7</c:v>
                </c:pt>
                <c:pt idx="6723">
                  <c:v>44.72</c:v>
                </c:pt>
                <c:pt idx="6724">
                  <c:v>44.74</c:v>
                </c:pt>
                <c:pt idx="6725">
                  <c:v>44.77</c:v>
                </c:pt>
                <c:pt idx="6726">
                  <c:v>44.79</c:v>
                </c:pt>
                <c:pt idx="6727">
                  <c:v>44.83</c:v>
                </c:pt>
                <c:pt idx="6728">
                  <c:v>44.85</c:v>
                </c:pt>
                <c:pt idx="6729">
                  <c:v>44.88</c:v>
                </c:pt>
                <c:pt idx="6730">
                  <c:v>44.91</c:v>
                </c:pt>
                <c:pt idx="6731">
                  <c:v>44.94</c:v>
                </c:pt>
                <c:pt idx="6732">
                  <c:v>44.96</c:v>
                </c:pt>
                <c:pt idx="6733">
                  <c:v>44.98</c:v>
                </c:pt>
                <c:pt idx="6734">
                  <c:v>44.99</c:v>
                </c:pt>
                <c:pt idx="6735">
                  <c:v>45.01</c:v>
                </c:pt>
                <c:pt idx="6736">
                  <c:v>45.02</c:v>
                </c:pt>
                <c:pt idx="6737">
                  <c:v>45.02</c:v>
                </c:pt>
                <c:pt idx="6738">
                  <c:v>45.03</c:v>
                </c:pt>
                <c:pt idx="6739">
                  <c:v>45.04</c:v>
                </c:pt>
                <c:pt idx="6740">
                  <c:v>45.04</c:v>
                </c:pt>
                <c:pt idx="6741">
                  <c:v>45.05</c:v>
                </c:pt>
                <c:pt idx="6742">
                  <c:v>45.05</c:v>
                </c:pt>
                <c:pt idx="6743">
                  <c:v>45.05</c:v>
                </c:pt>
                <c:pt idx="6744">
                  <c:v>45.05</c:v>
                </c:pt>
                <c:pt idx="6745">
                  <c:v>45.06</c:v>
                </c:pt>
                <c:pt idx="6746">
                  <c:v>45.06</c:v>
                </c:pt>
                <c:pt idx="6747">
                  <c:v>45.06</c:v>
                </c:pt>
                <c:pt idx="6748">
                  <c:v>45.06</c:v>
                </c:pt>
                <c:pt idx="6749">
                  <c:v>45.06</c:v>
                </c:pt>
                <c:pt idx="6750">
                  <c:v>45.06</c:v>
                </c:pt>
                <c:pt idx="6751">
                  <c:v>45.06</c:v>
                </c:pt>
                <c:pt idx="6752">
                  <c:v>45.07</c:v>
                </c:pt>
                <c:pt idx="6753">
                  <c:v>45.07</c:v>
                </c:pt>
                <c:pt idx="6754">
                  <c:v>45.07</c:v>
                </c:pt>
                <c:pt idx="6755">
                  <c:v>45.07</c:v>
                </c:pt>
                <c:pt idx="6756">
                  <c:v>45.07</c:v>
                </c:pt>
                <c:pt idx="6757">
                  <c:v>45.07</c:v>
                </c:pt>
                <c:pt idx="6758">
                  <c:v>45.07</c:v>
                </c:pt>
                <c:pt idx="6759">
                  <c:v>45.07</c:v>
                </c:pt>
                <c:pt idx="6760">
                  <c:v>45.07</c:v>
                </c:pt>
                <c:pt idx="6761">
                  <c:v>45.07</c:v>
                </c:pt>
                <c:pt idx="6762">
                  <c:v>45.07</c:v>
                </c:pt>
                <c:pt idx="6763">
                  <c:v>45.06</c:v>
                </c:pt>
                <c:pt idx="6764">
                  <c:v>45.06</c:v>
                </c:pt>
                <c:pt idx="6765">
                  <c:v>45.06</c:v>
                </c:pt>
                <c:pt idx="6766">
                  <c:v>45.06</c:v>
                </c:pt>
                <c:pt idx="6767">
                  <c:v>45.05</c:v>
                </c:pt>
                <c:pt idx="6768">
                  <c:v>45.05</c:v>
                </c:pt>
                <c:pt idx="6769">
                  <c:v>45.05</c:v>
                </c:pt>
                <c:pt idx="6770">
                  <c:v>45.05</c:v>
                </c:pt>
                <c:pt idx="6771">
                  <c:v>45.05</c:v>
                </c:pt>
                <c:pt idx="6772">
                  <c:v>45.04</c:v>
                </c:pt>
                <c:pt idx="6773">
                  <c:v>45.04</c:v>
                </c:pt>
                <c:pt idx="6774">
                  <c:v>45.03</c:v>
                </c:pt>
                <c:pt idx="6775">
                  <c:v>45.03</c:v>
                </c:pt>
                <c:pt idx="6776">
                  <c:v>45.03</c:v>
                </c:pt>
                <c:pt idx="6777">
                  <c:v>45.02</c:v>
                </c:pt>
                <c:pt idx="6778">
                  <c:v>45.02</c:v>
                </c:pt>
                <c:pt idx="6779">
                  <c:v>45.02</c:v>
                </c:pt>
                <c:pt idx="6780">
                  <c:v>45.01</c:v>
                </c:pt>
                <c:pt idx="6781">
                  <c:v>45</c:v>
                </c:pt>
                <c:pt idx="6782">
                  <c:v>44.99</c:v>
                </c:pt>
                <c:pt idx="6783">
                  <c:v>44.99</c:v>
                </c:pt>
                <c:pt idx="6784">
                  <c:v>44.98</c:v>
                </c:pt>
                <c:pt idx="6785">
                  <c:v>44.98</c:v>
                </c:pt>
                <c:pt idx="6786">
                  <c:v>44.97</c:v>
                </c:pt>
                <c:pt idx="6787">
                  <c:v>44.97</c:v>
                </c:pt>
                <c:pt idx="6788">
                  <c:v>44.96</c:v>
                </c:pt>
                <c:pt idx="6789">
                  <c:v>44.95</c:v>
                </c:pt>
                <c:pt idx="6790">
                  <c:v>44.93</c:v>
                </c:pt>
                <c:pt idx="6791">
                  <c:v>44.92</c:v>
                </c:pt>
                <c:pt idx="6792">
                  <c:v>44.9</c:v>
                </c:pt>
                <c:pt idx="6793">
                  <c:v>44.89</c:v>
                </c:pt>
                <c:pt idx="6794">
                  <c:v>44.88</c:v>
                </c:pt>
                <c:pt idx="6795">
                  <c:v>44.87</c:v>
                </c:pt>
                <c:pt idx="6796">
                  <c:v>44.86</c:v>
                </c:pt>
                <c:pt idx="6797">
                  <c:v>44.85</c:v>
                </c:pt>
                <c:pt idx="6798">
                  <c:v>44.84</c:v>
                </c:pt>
                <c:pt idx="6799">
                  <c:v>44.82</c:v>
                </c:pt>
                <c:pt idx="6800">
                  <c:v>44.81</c:v>
                </c:pt>
                <c:pt idx="6801">
                  <c:v>44.79</c:v>
                </c:pt>
                <c:pt idx="6802">
                  <c:v>44.78</c:v>
                </c:pt>
                <c:pt idx="6803">
                  <c:v>44.76</c:v>
                </c:pt>
                <c:pt idx="6804">
                  <c:v>44.75</c:v>
                </c:pt>
                <c:pt idx="6805">
                  <c:v>44.74</c:v>
                </c:pt>
                <c:pt idx="6806">
                  <c:v>44.73</c:v>
                </c:pt>
                <c:pt idx="6807">
                  <c:v>44.72</c:v>
                </c:pt>
                <c:pt idx="6808">
                  <c:v>44.7</c:v>
                </c:pt>
                <c:pt idx="6809">
                  <c:v>44.69</c:v>
                </c:pt>
                <c:pt idx="6810">
                  <c:v>44.69</c:v>
                </c:pt>
                <c:pt idx="6811">
                  <c:v>44.68</c:v>
                </c:pt>
                <c:pt idx="6812">
                  <c:v>44.68</c:v>
                </c:pt>
                <c:pt idx="6813">
                  <c:v>44.68</c:v>
                </c:pt>
                <c:pt idx="6814">
                  <c:v>44.67</c:v>
                </c:pt>
                <c:pt idx="6815">
                  <c:v>44.66</c:v>
                </c:pt>
                <c:pt idx="6816">
                  <c:v>44.65</c:v>
                </c:pt>
                <c:pt idx="6817">
                  <c:v>44.65</c:v>
                </c:pt>
                <c:pt idx="6818">
                  <c:v>44.64</c:v>
                </c:pt>
                <c:pt idx="6819">
                  <c:v>44.63</c:v>
                </c:pt>
                <c:pt idx="6820">
                  <c:v>44.63</c:v>
                </c:pt>
                <c:pt idx="6821">
                  <c:v>44.62</c:v>
                </c:pt>
                <c:pt idx="6822">
                  <c:v>44.61</c:v>
                </c:pt>
                <c:pt idx="6823">
                  <c:v>44.61</c:v>
                </c:pt>
                <c:pt idx="6824">
                  <c:v>44.6</c:v>
                </c:pt>
                <c:pt idx="6825">
                  <c:v>44.6</c:v>
                </c:pt>
                <c:pt idx="6826">
                  <c:v>44.59</c:v>
                </c:pt>
                <c:pt idx="6827">
                  <c:v>44.59</c:v>
                </c:pt>
                <c:pt idx="6828">
                  <c:v>44.58</c:v>
                </c:pt>
                <c:pt idx="6829">
                  <c:v>44.58</c:v>
                </c:pt>
                <c:pt idx="6830">
                  <c:v>44.58</c:v>
                </c:pt>
                <c:pt idx="6831">
                  <c:v>44.58</c:v>
                </c:pt>
                <c:pt idx="6832">
                  <c:v>44.58</c:v>
                </c:pt>
                <c:pt idx="6833">
                  <c:v>44.58</c:v>
                </c:pt>
                <c:pt idx="6834">
                  <c:v>44.58</c:v>
                </c:pt>
                <c:pt idx="6835">
                  <c:v>44.58</c:v>
                </c:pt>
                <c:pt idx="6836">
                  <c:v>44.58</c:v>
                </c:pt>
                <c:pt idx="6837">
                  <c:v>44.57</c:v>
                </c:pt>
                <c:pt idx="6838">
                  <c:v>44.57</c:v>
                </c:pt>
                <c:pt idx="6839">
                  <c:v>44.57</c:v>
                </c:pt>
                <c:pt idx="6840">
                  <c:v>44.57</c:v>
                </c:pt>
                <c:pt idx="6841">
                  <c:v>44.56</c:v>
                </c:pt>
                <c:pt idx="6842">
                  <c:v>44.56</c:v>
                </c:pt>
                <c:pt idx="6843">
                  <c:v>44.55</c:v>
                </c:pt>
                <c:pt idx="6844">
                  <c:v>44.54</c:v>
                </c:pt>
                <c:pt idx="6845">
                  <c:v>44.53</c:v>
                </c:pt>
                <c:pt idx="6846">
                  <c:v>44.52</c:v>
                </c:pt>
                <c:pt idx="6847">
                  <c:v>44.51</c:v>
                </c:pt>
                <c:pt idx="6848">
                  <c:v>44.5</c:v>
                </c:pt>
                <c:pt idx="6849">
                  <c:v>44.49</c:v>
                </c:pt>
                <c:pt idx="6850">
                  <c:v>44.48</c:v>
                </c:pt>
                <c:pt idx="6851">
                  <c:v>44.47</c:v>
                </c:pt>
                <c:pt idx="6852">
                  <c:v>44.46</c:v>
                </c:pt>
                <c:pt idx="6853">
                  <c:v>44.46</c:v>
                </c:pt>
                <c:pt idx="6854">
                  <c:v>44.45</c:v>
                </c:pt>
                <c:pt idx="6855">
                  <c:v>44.44</c:v>
                </c:pt>
                <c:pt idx="6856">
                  <c:v>44.44</c:v>
                </c:pt>
                <c:pt idx="6857">
                  <c:v>44.43</c:v>
                </c:pt>
                <c:pt idx="6858">
                  <c:v>44.42</c:v>
                </c:pt>
                <c:pt idx="6859">
                  <c:v>44.42</c:v>
                </c:pt>
                <c:pt idx="6860">
                  <c:v>44.41</c:v>
                </c:pt>
                <c:pt idx="6861">
                  <c:v>44.4</c:v>
                </c:pt>
                <c:pt idx="6862">
                  <c:v>44.4</c:v>
                </c:pt>
                <c:pt idx="6863">
                  <c:v>44.39</c:v>
                </c:pt>
                <c:pt idx="6864">
                  <c:v>44.39</c:v>
                </c:pt>
                <c:pt idx="6865">
                  <c:v>44.38</c:v>
                </c:pt>
                <c:pt idx="6866">
                  <c:v>44.38</c:v>
                </c:pt>
                <c:pt idx="6867">
                  <c:v>44.38</c:v>
                </c:pt>
                <c:pt idx="6868">
                  <c:v>44.37</c:v>
                </c:pt>
                <c:pt idx="6869">
                  <c:v>44.37</c:v>
                </c:pt>
                <c:pt idx="6870">
                  <c:v>44.37</c:v>
                </c:pt>
                <c:pt idx="6871">
                  <c:v>44.36</c:v>
                </c:pt>
                <c:pt idx="6872">
                  <c:v>44.36</c:v>
                </c:pt>
                <c:pt idx="6873">
                  <c:v>44.36</c:v>
                </c:pt>
                <c:pt idx="6874">
                  <c:v>44.36</c:v>
                </c:pt>
                <c:pt idx="6875">
                  <c:v>44.36</c:v>
                </c:pt>
                <c:pt idx="6876">
                  <c:v>44.36</c:v>
                </c:pt>
                <c:pt idx="6877">
                  <c:v>44.36</c:v>
                </c:pt>
                <c:pt idx="6878">
                  <c:v>44.35</c:v>
                </c:pt>
                <c:pt idx="6879">
                  <c:v>44.36</c:v>
                </c:pt>
                <c:pt idx="6880">
                  <c:v>44.36</c:v>
                </c:pt>
                <c:pt idx="6881">
                  <c:v>44.37</c:v>
                </c:pt>
                <c:pt idx="6882">
                  <c:v>44.36</c:v>
                </c:pt>
                <c:pt idx="6883">
                  <c:v>44.36</c:v>
                </c:pt>
                <c:pt idx="6884">
                  <c:v>44.36</c:v>
                </c:pt>
                <c:pt idx="6885">
                  <c:v>44.36</c:v>
                </c:pt>
                <c:pt idx="6886">
                  <c:v>44.37</c:v>
                </c:pt>
                <c:pt idx="6887">
                  <c:v>44.37</c:v>
                </c:pt>
                <c:pt idx="6888">
                  <c:v>44.38</c:v>
                </c:pt>
                <c:pt idx="6889">
                  <c:v>44.38</c:v>
                </c:pt>
                <c:pt idx="6890">
                  <c:v>44.39</c:v>
                </c:pt>
                <c:pt idx="6891">
                  <c:v>44.42</c:v>
                </c:pt>
                <c:pt idx="6892">
                  <c:v>44.44</c:v>
                </c:pt>
                <c:pt idx="6893">
                  <c:v>44.48</c:v>
                </c:pt>
                <c:pt idx="6894">
                  <c:v>44.5</c:v>
                </c:pt>
                <c:pt idx="6895">
                  <c:v>44.54</c:v>
                </c:pt>
                <c:pt idx="6896">
                  <c:v>44.55</c:v>
                </c:pt>
                <c:pt idx="6897">
                  <c:v>44.57</c:v>
                </c:pt>
                <c:pt idx="6898">
                  <c:v>44.58</c:v>
                </c:pt>
                <c:pt idx="6899">
                  <c:v>44.59</c:v>
                </c:pt>
                <c:pt idx="6900">
                  <c:v>44.59</c:v>
                </c:pt>
                <c:pt idx="6901">
                  <c:v>44.61</c:v>
                </c:pt>
                <c:pt idx="6902">
                  <c:v>44.63</c:v>
                </c:pt>
                <c:pt idx="6903">
                  <c:v>44.65</c:v>
                </c:pt>
                <c:pt idx="6904">
                  <c:v>44.67</c:v>
                </c:pt>
                <c:pt idx="6905">
                  <c:v>44.7</c:v>
                </c:pt>
                <c:pt idx="6906">
                  <c:v>44.73</c:v>
                </c:pt>
                <c:pt idx="6907">
                  <c:v>44.76</c:v>
                </c:pt>
                <c:pt idx="6908">
                  <c:v>44.8</c:v>
                </c:pt>
                <c:pt idx="6909">
                  <c:v>44.84</c:v>
                </c:pt>
                <c:pt idx="6910">
                  <c:v>44.88</c:v>
                </c:pt>
                <c:pt idx="6911">
                  <c:v>44.93</c:v>
                </c:pt>
                <c:pt idx="6912">
                  <c:v>44.97</c:v>
                </c:pt>
                <c:pt idx="6913">
                  <c:v>45.01</c:v>
                </c:pt>
                <c:pt idx="6914">
                  <c:v>45.03</c:v>
                </c:pt>
                <c:pt idx="6915">
                  <c:v>45.06</c:v>
                </c:pt>
                <c:pt idx="6916">
                  <c:v>45.08</c:v>
                </c:pt>
                <c:pt idx="6917">
                  <c:v>45.11</c:v>
                </c:pt>
                <c:pt idx="6918">
                  <c:v>45.14</c:v>
                </c:pt>
                <c:pt idx="6919">
                  <c:v>45.18</c:v>
                </c:pt>
                <c:pt idx="6920">
                  <c:v>45.21</c:v>
                </c:pt>
                <c:pt idx="6921">
                  <c:v>45.24</c:v>
                </c:pt>
                <c:pt idx="6922">
                  <c:v>45.27</c:v>
                </c:pt>
                <c:pt idx="6923">
                  <c:v>45.3</c:v>
                </c:pt>
                <c:pt idx="6924">
                  <c:v>45.33</c:v>
                </c:pt>
                <c:pt idx="6925">
                  <c:v>45.35</c:v>
                </c:pt>
                <c:pt idx="6926">
                  <c:v>45.37</c:v>
                </c:pt>
                <c:pt idx="6927">
                  <c:v>45.39</c:v>
                </c:pt>
                <c:pt idx="6928">
                  <c:v>45.42</c:v>
                </c:pt>
                <c:pt idx="6929">
                  <c:v>45.44</c:v>
                </c:pt>
                <c:pt idx="6930">
                  <c:v>45.46</c:v>
                </c:pt>
                <c:pt idx="6931">
                  <c:v>45.48</c:v>
                </c:pt>
                <c:pt idx="6932">
                  <c:v>45.49</c:v>
                </c:pt>
                <c:pt idx="6933">
                  <c:v>45.5</c:v>
                </c:pt>
                <c:pt idx="6934">
                  <c:v>45.5</c:v>
                </c:pt>
                <c:pt idx="6935">
                  <c:v>45.51</c:v>
                </c:pt>
                <c:pt idx="6936">
                  <c:v>45.51</c:v>
                </c:pt>
                <c:pt idx="6937">
                  <c:v>45.51</c:v>
                </c:pt>
                <c:pt idx="6938">
                  <c:v>45.52</c:v>
                </c:pt>
                <c:pt idx="6939">
                  <c:v>45.52</c:v>
                </c:pt>
                <c:pt idx="6940">
                  <c:v>45.52</c:v>
                </c:pt>
                <c:pt idx="6941">
                  <c:v>45.53</c:v>
                </c:pt>
                <c:pt idx="6942">
                  <c:v>45.53</c:v>
                </c:pt>
                <c:pt idx="6943">
                  <c:v>45.53</c:v>
                </c:pt>
                <c:pt idx="6944">
                  <c:v>45.53</c:v>
                </c:pt>
                <c:pt idx="6945">
                  <c:v>45.53</c:v>
                </c:pt>
                <c:pt idx="6946">
                  <c:v>45.53</c:v>
                </c:pt>
                <c:pt idx="6947">
                  <c:v>45.53</c:v>
                </c:pt>
                <c:pt idx="6948">
                  <c:v>45.53</c:v>
                </c:pt>
                <c:pt idx="6949">
                  <c:v>45.53</c:v>
                </c:pt>
                <c:pt idx="6950">
                  <c:v>45.53</c:v>
                </c:pt>
                <c:pt idx="6951">
                  <c:v>45.53</c:v>
                </c:pt>
                <c:pt idx="6952">
                  <c:v>45.52</c:v>
                </c:pt>
                <c:pt idx="6953">
                  <c:v>45.52</c:v>
                </c:pt>
                <c:pt idx="6954">
                  <c:v>45.52</c:v>
                </c:pt>
                <c:pt idx="6955">
                  <c:v>45.52</c:v>
                </c:pt>
                <c:pt idx="6956">
                  <c:v>45.52</c:v>
                </c:pt>
                <c:pt idx="6957">
                  <c:v>45.51</c:v>
                </c:pt>
                <c:pt idx="6958">
                  <c:v>45.51</c:v>
                </c:pt>
                <c:pt idx="6959">
                  <c:v>45.51</c:v>
                </c:pt>
                <c:pt idx="6960">
                  <c:v>45.51</c:v>
                </c:pt>
                <c:pt idx="6961">
                  <c:v>45.51</c:v>
                </c:pt>
                <c:pt idx="6962">
                  <c:v>45.51</c:v>
                </c:pt>
                <c:pt idx="6963">
                  <c:v>45.5</c:v>
                </c:pt>
                <c:pt idx="6964">
                  <c:v>45.49</c:v>
                </c:pt>
                <c:pt idx="6965">
                  <c:v>45.48</c:v>
                </c:pt>
                <c:pt idx="6966">
                  <c:v>45.47</c:v>
                </c:pt>
                <c:pt idx="6967">
                  <c:v>45.46</c:v>
                </c:pt>
                <c:pt idx="6968">
                  <c:v>45.45</c:v>
                </c:pt>
                <c:pt idx="6969">
                  <c:v>45.44</c:v>
                </c:pt>
                <c:pt idx="6970">
                  <c:v>45.43</c:v>
                </c:pt>
                <c:pt idx="6971">
                  <c:v>45.42</c:v>
                </c:pt>
                <c:pt idx="6972">
                  <c:v>45.41</c:v>
                </c:pt>
                <c:pt idx="6973">
                  <c:v>45.4</c:v>
                </c:pt>
                <c:pt idx="6974">
                  <c:v>45.38</c:v>
                </c:pt>
                <c:pt idx="6975">
                  <c:v>45.37</c:v>
                </c:pt>
                <c:pt idx="6976">
                  <c:v>45.36</c:v>
                </c:pt>
                <c:pt idx="6977">
                  <c:v>45.35</c:v>
                </c:pt>
                <c:pt idx="6978">
                  <c:v>45.34</c:v>
                </c:pt>
                <c:pt idx="6979">
                  <c:v>45.33</c:v>
                </c:pt>
                <c:pt idx="6980">
                  <c:v>45.32</c:v>
                </c:pt>
                <c:pt idx="6981">
                  <c:v>45.31</c:v>
                </c:pt>
                <c:pt idx="6982">
                  <c:v>45.3</c:v>
                </c:pt>
                <c:pt idx="6983">
                  <c:v>45.29</c:v>
                </c:pt>
                <c:pt idx="6984">
                  <c:v>45.28</c:v>
                </c:pt>
                <c:pt idx="6985">
                  <c:v>45.27</c:v>
                </c:pt>
                <c:pt idx="6986">
                  <c:v>45.26</c:v>
                </c:pt>
                <c:pt idx="6987">
                  <c:v>45.25</c:v>
                </c:pt>
                <c:pt idx="6988">
                  <c:v>45.24</c:v>
                </c:pt>
                <c:pt idx="6989">
                  <c:v>45.23</c:v>
                </c:pt>
                <c:pt idx="6990">
                  <c:v>45.22</c:v>
                </c:pt>
                <c:pt idx="6991">
                  <c:v>45.21</c:v>
                </c:pt>
                <c:pt idx="6992">
                  <c:v>45.2</c:v>
                </c:pt>
                <c:pt idx="6993">
                  <c:v>45.19</c:v>
                </c:pt>
                <c:pt idx="6994">
                  <c:v>45.18</c:v>
                </c:pt>
                <c:pt idx="6995">
                  <c:v>45.16</c:v>
                </c:pt>
                <c:pt idx="6996">
                  <c:v>45.15</c:v>
                </c:pt>
                <c:pt idx="6997">
                  <c:v>45.14</c:v>
                </c:pt>
                <c:pt idx="6998">
                  <c:v>45.13</c:v>
                </c:pt>
                <c:pt idx="6999">
                  <c:v>45.11</c:v>
                </c:pt>
                <c:pt idx="7000">
                  <c:v>45.1</c:v>
                </c:pt>
                <c:pt idx="7001">
                  <c:v>45.09</c:v>
                </c:pt>
                <c:pt idx="7002">
                  <c:v>45.08</c:v>
                </c:pt>
                <c:pt idx="7003">
                  <c:v>45.07</c:v>
                </c:pt>
                <c:pt idx="7004">
                  <c:v>45.07</c:v>
                </c:pt>
                <c:pt idx="7005">
                  <c:v>45.06</c:v>
                </c:pt>
                <c:pt idx="7006">
                  <c:v>45.06</c:v>
                </c:pt>
                <c:pt idx="7007">
                  <c:v>45.05</c:v>
                </c:pt>
                <c:pt idx="7008">
                  <c:v>45.05</c:v>
                </c:pt>
                <c:pt idx="7009">
                  <c:v>45.05</c:v>
                </c:pt>
                <c:pt idx="7010">
                  <c:v>45.05</c:v>
                </c:pt>
                <c:pt idx="7011">
                  <c:v>45.04</c:v>
                </c:pt>
                <c:pt idx="7012">
                  <c:v>45.03</c:v>
                </c:pt>
                <c:pt idx="7013">
                  <c:v>45.03</c:v>
                </c:pt>
                <c:pt idx="7014">
                  <c:v>45.02</c:v>
                </c:pt>
                <c:pt idx="7015">
                  <c:v>45.01</c:v>
                </c:pt>
                <c:pt idx="7016">
                  <c:v>45</c:v>
                </c:pt>
                <c:pt idx="7017">
                  <c:v>44.99</c:v>
                </c:pt>
                <c:pt idx="7018">
                  <c:v>44.98</c:v>
                </c:pt>
                <c:pt idx="7019">
                  <c:v>44.97</c:v>
                </c:pt>
                <c:pt idx="7020">
                  <c:v>44.96</c:v>
                </c:pt>
                <c:pt idx="7021">
                  <c:v>44.95</c:v>
                </c:pt>
                <c:pt idx="7022">
                  <c:v>44.95</c:v>
                </c:pt>
                <c:pt idx="7023">
                  <c:v>44.94</c:v>
                </c:pt>
                <c:pt idx="7024">
                  <c:v>44.92</c:v>
                </c:pt>
                <c:pt idx="7025">
                  <c:v>44.91</c:v>
                </c:pt>
                <c:pt idx="7026">
                  <c:v>44.89</c:v>
                </c:pt>
                <c:pt idx="7027">
                  <c:v>44.88</c:v>
                </c:pt>
                <c:pt idx="7028">
                  <c:v>44.86</c:v>
                </c:pt>
                <c:pt idx="7029">
                  <c:v>44.85</c:v>
                </c:pt>
                <c:pt idx="7030">
                  <c:v>44.83</c:v>
                </c:pt>
                <c:pt idx="7031">
                  <c:v>44.81</c:v>
                </c:pt>
                <c:pt idx="7032">
                  <c:v>44.8</c:v>
                </c:pt>
                <c:pt idx="7033">
                  <c:v>44.78</c:v>
                </c:pt>
                <c:pt idx="7034">
                  <c:v>44.77</c:v>
                </c:pt>
                <c:pt idx="7035">
                  <c:v>44.76</c:v>
                </c:pt>
                <c:pt idx="7036">
                  <c:v>44.75</c:v>
                </c:pt>
                <c:pt idx="7037">
                  <c:v>44.74</c:v>
                </c:pt>
                <c:pt idx="7038">
                  <c:v>44.73</c:v>
                </c:pt>
                <c:pt idx="7039">
                  <c:v>44.72</c:v>
                </c:pt>
                <c:pt idx="7040">
                  <c:v>44.71</c:v>
                </c:pt>
                <c:pt idx="7041">
                  <c:v>44.7</c:v>
                </c:pt>
                <c:pt idx="7042">
                  <c:v>44.7</c:v>
                </c:pt>
                <c:pt idx="7043">
                  <c:v>44.69</c:v>
                </c:pt>
                <c:pt idx="7044">
                  <c:v>44.69</c:v>
                </c:pt>
                <c:pt idx="7045">
                  <c:v>44.68</c:v>
                </c:pt>
                <c:pt idx="7046">
                  <c:v>44.68</c:v>
                </c:pt>
                <c:pt idx="7047">
                  <c:v>44.67</c:v>
                </c:pt>
                <c:pt idx="7048">
                  <c:v>44.67</c:v>
                </c:pt>
                <c:pt idx="7049">
                  <c:v>44.65</c:v>
                </c:pt>
                <c:pt idx="7050">
                  <c:v>44.65</c:v>
                </c:pt>
                <c:pt idx="7051">
                  <c:v>44.64</c:v>
                </c:pt>
                <c:pt idx="7052">
                  <c:v>44.63</c:v>
                </c:pt>
                <c:pt idx="7053">
                  <c:v>44.62</c:v>
                </c:pt>
                <c:pt idx="7054">
                  <c:v>44.62</c:v>
                </c:pt>
                <c:pt idx="7055">
                  <c:v>44.62</c:v>
                </c:pt>
                <c:pt idx="7056">
                  <c:v>44.61</c:v>
                </c:pt>
                <c:pt idx="7057">
                  <c:v>44.61</c:v>
                </c:pt>
                <c:pt idx="7058">
                  <c:v>44.61</c:v>
                </c:pt>
                <c:pt idx="7059">
                  <c:v>44.6</c:v>
                </c:pt>
                <c:pt idx="7060">
                  <c:v>44.6</c:v>
                </c:pt>
                <c:pt idx="7061">
                  <c:v>44.6</c:v>
                </c:pt>
                <c:pt idx="7062">
                  <c:v>44.59</c:v>
                </c:pt>
                <c:pt idx="7063">
                  <c:v>44.59</c:v>
                </c:pt>
                <c:pt idx="7064">
                  <c:v>44.59</c:v>
                </c:pt>
                <c:pt idx="7065">
                  <c:v>44.58</c:v>
                </c:pt>
                <c:pt idx="7066">
                  <c:v>44.58</c:v>
                </c:pt>
                <c:pt idx="7067">
                  <c:v>44.58</c:v>
                </c:pt>
                <c:pt idx="7068">
                  <c:v>44.58</c:v>
                </c:pt>
                <c:pt idx="7069">
                  <c:v>44.58</c:v>
                </c:pt>
                <c:pt idx="7070">
                  <c:v>44.58</c:v>
                </c:pt>
                <c:pt idx="7071">
                  <c:v>44.58</c:v>
                </c:pt>
                <c:pt idx="7072">
                  <c:v>44.58</c:v>
                </c:pt>
                <c:pt idx="7073">
                  <c:v>44.58</c:v>
                </c:pt>
                <c:pt idx="7074">
                  <c:v>44.58</c:v>
                </c:pt>
                <c:pt idx="7075">
                  <c:v>44.58</c:v>
                </c:pt>
                <c:pt idx="7076">
                  <c:v>44.58</c:v>
                </c:pt>
                <c:pt idx="7077">
                  <c:v>44.58</c:v>
                </c:pt>
                <c:pt idx="7078">
                  <c:v>44.58</c:v>
                </c:pt>
                <c:pt idx="7079">
                  <c:v>44.58</c:v>
                </c:pt>
                <c:pt idx="7080">
                  <c:v>44.57</c:v>
                </c:pt>
                <c:pt idx="7081">
                  <c:v>44.57</c:v>
                </c:pt>
                <c:pt idx="7082">
                  <c:v>44.56</c:v>
                </c:pt>
                <c:pt idx="7083">
                  <c:v>44.56</c:v>
                </c:pt>
                <c:pt idx="7084">
                  <c:v>44.55</c:v>
                </c:pt>
                <c:pt idx="7085">
                  <c:v>44.55</c:v>
                </c:pt>
                <c:pt idx="7086">
                  <c:v>44.54</c:v>
                </c:pt>
                <c:pt idx="7087">
                  <c:v>44.53</c:v>
                </c:pt>
                <c:pt idx="7088">
                  <c:v>44.53</c:v>
                </c:pt>
                <c:pt idx="7089">
                  <c:v>44.51</c:v>
                </c:pt>
                <c:pt idx="7090">
                  <c:v>44.5</c:v>
                </c:pt>
                <c:pt idx="7091">
                  <c:v>44.5</c:v>
                </c:pt>
                <c:pt idx="7092">
                  <c:v>44.49</c:v>
                </c:pt>
                <c:pt idx="7093">
                  <c:v>44.48</c:v>
                </c:pt>
                <c:pt idx="7094">
                  <c:v>44.47</c:v>
                </c:pt>
                <c:pt idx="7095">
                  <c:v>44.46</c:v>
                </c:pt>
                <c:pt idx="7096">
                  <c:v>44.46</c:v>
                </c:pt>
                <c:pt idx="7097">
                  <c:v>44.45</c:v>
                </c:pt>
                <c:pt idx="7098">
                  <c:v>44.44</c:v>
                </c:pt>
                <c:pt idx="7099">
                  <c:v>44.43</c:v>
                </c:pt>
                <c:pt idx="7100">
                  <c:v>44.42</c:v>
                </c:pt>
                <c:pt idx="7101">
                  <c:v>44.42</c:v>
                </c:pt>
                <c:pt idx="7102">
                  <c:v>44.41</c:v>
                </c:pt>
                <c:pt idx="7103">
                  <c:v>44.41</c:v>
                </c:pt>
                <c:pt idx="7104">
                  <c:v>44.4</c:v>
                </c:pt>
                <c:pt idx="7105">
                  <c:v>44.39</c:v>
                </c:pt>
                <c:pt idx="7106">
                  <c:v>44.39</c:v>
                </c:pt>
                <c:pt idx="7107">
                  <c:v>44.38</c:v>
                </c:pt>
                <c:pt idx="7108">
                  <c:v>44.38</c:v>
                </c:pt>
                <c:pt idx="7109">
                  <c:v>44.37</c:v>
                </c:pt>
                <c:pt idx="7110">
                  <c:v>44.37</c:v>
                </c:pt>
                <c:pt idx="7111">
                  <c:v>44.36</c:v>
                </c:pt>
                <c:pt idx="7112">
                  <c:v>44.36</c:v>
                </c:pt>
                <c:pt idx="7113">
                  <c:v>44.36</c:v>
                </c:pt>
                <c:pt idx="7114">
                  <c:v>44.36</c:v>
                </c:pt>
                <c:pt idx="7115">
                  <c:v>44.36</c:v>
                </c:pt>
                <c:pt idx="7116">
                  <c:v>44.36</c:v>
                </c:pt>
                <c:pt idx="7117">
                  <c:v>44.36</c:v>
                </c:pt>
                <c:pt idx="7118">
                  <c:v>44.35</c:v>
                </c:pt>
                <c:pt idx="7119">
                  <c:v>44.35</c:v>
                </c:pt>
                <c:pt idx="7120">
                  <c:v>44.35</c:v>
                </c:pt>
                <c:pt idx="7121">
                  <c:v>44.35</c:v>
                </c:pt>
                <c:pt idx="7122">
                  <c:v>44.35</c:v>
                </c:pt>
                <c:pt idx="7123">
                  <c:v>44.35</c:v>
                </c:pt>
                <c:pt idx="7124">
                  <c:v>44.35</c:v>
                </c:pt>
                <c:pt idx="7125">
                  <c:v>44.36</c:v>
                </c:pt>
                <c:pt idx="7126">
                  <c:v>44.36</c:v>
                </c:pt>
                <c:pt idx="7127">
                  <c:v>44.36</c:v>
                </c:pt>
                <c:pt idx="7128">
                  <c:v>44.37</c:v>
                </c:pt>
                <c:pt idx="7129">
                  <c:v>44.37</c:v>
                </c:pt>
                <c:pt idx="7130">
                  <c:v>44.38</c:v>
                </c:pt>
                <c:pt idx="7131">
                  <c:v>44.4</c:v>
                </c:pt>
                <c:pt idx="7132">
                  <c:v>44.41</c:v>
                </c:pt>
                <c:pt idx="7133">
                  <c:v>44.43</c:v>
                </c:pt>
                <c:pt idx="7134">
                  <c:v>44.46</c:v>
                </c:pt>
                <c:pt idx="7135">
                  <c:v>44.49</c:v>
                </c:pt>
                <c:pt idx="7136">
                  <c:v>44.51</c:v>
                </c:pt>
                <c:pt idx="7137">
                  <c:v>44.54</c:v>
                </c:pt>
                <c:pt idx="7138">
                  <c:v>44.56</c:v>
                </c:pt>
                <c:pt idx="7139">
                  <c:v>44.57</c:v>
                </c:pt>
                <c:pt idx="7140">
                  <c:v>44.58</c:v>
                </c:pt>
                <c:pt idx="7141">
                  <c:v>44.59</c:v>
                </c:pt>
                <c:pt idx="7142">
                  <c:v>44.6</c:v>
                </c:pt>
                <c:pt idx="7143">
                  <c:v>44.61</c:v>
                </c:pt>
                <c:pt idx="7144">
                  <c:v>44.62</c:v>
                </c:pt>
                <c:pt idx="7145">
                  <c:v>44.64</c:v>
                </c:pt>
                <c:pt idx="7146">
                  <c:v>44.66</c:v>
                </c:pt>
                <c:pt idx="7147">
                  <c:v>44.68</c:v>
                </c:pt>
                <c:pt idx="7148">
                  <c:v>44.71</c:v>
                </c:pt>
                <c:pt idx="7149">
                  <c:v>44.75</c:v>
                </c:pt>
                <c:pt idx="7150">
                  <c:v>44.79</c:v>
                </c:pt>
                <c:pt idx="7151">
                  <c:v>44.84</c:v>
                </c:pt>
                <c:pt idx="7152">
                  <c:v>44.89</c:v>
                </c:pt>
                <c:pt idx="7153">
                  <c:v>44.94</c:v>
                </c:pt>
                <c:pt idx="7154">
                  <c:v>44.97</c:v>
                </c:pt>
                <c:pt idx="7155">
                  <c:v>45.01</c:v>
                </c:pt>
                <c:pt idx="7156">
                  <c:v>45.03</c:v>
                </c:pt>
                <c:pt idx="7157">
                  <c:v>45.05</c:v>
                </c:pt>
                <c:pt idx="7158">
                  <c:v>45.08</c:v>
                </c:pt>
                <c:pt idx="7159">
                  <c:v>45.12</c:v>
                </c:pt>
                <c:pt idx="7160">
                  <c:v>45.16</c:v>
                </c:pt>
                <c:pt idx="7161">
                  <c:v>45.2</c:v>
                </c:pt>
                <c:pt idx="7162">
                  <c:v>45.24</c:v>
                </c:pt>
                <c:pt idx="7163">
                  <c:v>45.27</c:v>
                </c:pt>
                <c:pt idx="7164">
                  <c:v>45.3</c:v>
                </c:pt>
                <c:pt idx="7165">
                  <c:v>45.33</c:v>
                </c:pt>
                <c:pt idx="7166">
                  <c:v>45.36</c:v>
                </c:pt>
                <c:pt idx="7167">
                  <c:v>45.38</c:v>
                </c:pt>
                <c:pt idx="7168">
                  <c:v>45.41</c:v>
                </c:pt>
                <c:pt idx="7169">
                  <c:v>45.43</c:v>
                </c:pt>
                <c:pt idx="7170">
                  <c:v>45.45</c:v>
                </c:pt>
                <c:pt idx="7171">
                  <c:v>45.46</c:v>
                </c:pt>
                <c:pt idx="7172">
                  <c:v>45.48</c:v>
                </c:pt>
                <c:pt idx="7173">
                  <c:v>45.49</c:v>
                </c:pt>
                <c:pt idx="7174">
                  <c:v>45.5</c:v>
                </c:pt>
                <c:pt idx="7175">
                  <c:v>45.51</c:v>
                </c:pt>
                <c:pt idx="7176">
                  <c:v>45.52</c:v>
                </c:pt>
                <c:pt idx="7177">
                  <c:v>45.53</c:v>
                </c:pt>
                <c:pt idx="7178">
                  <c:v>45.53</c:v>
                </c:pt>
                <c:pt idx="7179">
                  <c:v>45.53</c:v>
                </c:pt>
                <c:pt idx="7180">
                  <c:v>45.53</c:v>
                </c:pt>
                <c:pt idx="7181">
                  <c:v>45.53</c:v>
                </c:pt>
                <c:pt idx="7182">
                  <c:v>45.53</c:v>
                </c:pt>
                <c:pt idx="7183">
                  <c:v>45.53</c:v>
                </c:pt>
                <c:pt idx="7184">
                  <c:v>45.53</c:v>
                </c:pt>
                <c:pt idx="7185">
                  <c:v>45.53</c:v>
                </c:pt>
                <c:pt idx="7186">
                  <c:v>45.53</c:v>
                </c:pt>
                <c:pt idx="7187">
                  <c:v>45.53</c:v>
                </c:pt>
                <c:pt idx="7188">
                  <c:v>45.53</c:v>
                </c:pt>
                <c:pt idx="7189">
                  <c:v>45.53</c:v>
                </c:pt>
                <c:pt idx="7190">
                  <c:v>45.53</c:v>
                </c:pt>
                <c:pt idx="7191">
                  <c:v>45.53</c:v>
                </c:pt>
                <c:pt idx="7192">
                  <c:v>45.53</c:v>
                </c:pt>
                <c:pt idx="7193">
                  <c:v>45.53</c:v>
                </c:pt>
                <c:pt idx="7194">
                  <c:v>45.53</c:v>
                </c:pt>
                <c:pt idx="7195">
                  <c:v>45.53</c:v>
                </c:pt>
                <c:pt idx="7196">
                  <c:v>45.53</c:v>
                </c:pt>
                <c:pt idx="7197">
                  <c:v>45.53</c:v>
                </c:pt>
                <c:pt idx="7198">
                  <c:v>45.53</c:v>
                </c:pt>
                <c:pt idx="7199">
                  <c:v>45.52</c:v>
                </c:pt>
                <c:pt idx="7200">
                  <c:v>45.52</c:v>
                </c:pt>
                <c:pt idx="7201">
                  <c:v>45.52</c:v>
                </c:pt>
                <c:pt idx="7202">
                  <c:v>45.52</c:v>
                </c:pt>
                <c:pt idx="7203">
                  <c:v>45.51</c:v>
                </c:pt>
                <c:pt idx="7204">
                  <c:v>45.51</c:v>
                </c:pt>
                <c:pt idx="7205">
                  <c:v>45.51</c:v>
                </c:pt>
                <c:pt idx="7206">
                  <c:v>45.51</c:v>
                </c:pt>
                <c:pt idx="7207">
                  <c:v>45.5</c:v>
                </c:pt>
                <c:pt idx="7208">
                  <c:v>45.49</c:v>
                </c:pt>
                <c:pt idx="7209">
                  <c:v>45.49</c:v>
                </c:pt>
                <c:pt idx="7210">
                  <c:v>45.48</c:v>
                </c:pt>
                <c:pt idx="7211">
                  <c:v>45.47</c:v>
                </c:pt>
                <c:pt idx="7212">
                  <c:v>45.45</c:v>
                </c:pt>
                <c:pt idx="7213">
                  <c:v>45.44</c:v>
                </c:pt>
                <c:pt idx="7214">
                  <c:v>45.42</c:v>
                </c:pt>
                <c:pt idx="7215">
                  <c:v>45.42</c:v>
                </c:pt>
                <c:pt idx="7216">
                  <c:v>45.4</c:v>
                </c:pt>
                <c:pt idx="7217">
                  <c:v>45.39</c:v>
                </c:pt>
                <c:pt idx="7218">
                  <c:v>45.38</c:v>
                </c:pt>
                <c:pt idx="7219">
                  <c:v>45.37</c:v>
                </c:pt>
                <c:pt idx="7220">
                  <c:v>45.36</c:v>
                </c:pt>
                <c:pt idx="7221">
                  <c:v>45.35</c:v>
                </c:pt>
                <c:pt idx="7222">
                  <c:v>45.34</c:v>
                </c:pt>
                <c:pt idx="7223">
                  <c:v>45.34</c:v>
                </c:pt>
                <c:pt idx="7224">
                  <c:v>45.33</c:v>
                </c:pt>
                <c:pt idx="7225">
                  <c:v>45.32</c:v>
                </c:pt>
                <c:pt idx="7226">
                  <c:v>45.31</c:v>
                </c:pt>
                <c:pt idx="7227">
                  <c:v>45.3</c:v>
                </c:pt>
                <c:pt idx="7228">
                  <c:v>45.29</c:v>
                </c:pt>
                <c:pt idx="7229">
                  <c:v>45.28</c:v>
                </c:pt>
                <c:pt idx="7230">
                  <c:v>45.27</c:v>
                </c:pt>
                <c:pt idx="7231">
                  <c:v>45.25</c:v>
                </c:pt>
                <c:pt idx="7232">
                  <c:v>45.24</c:v>
                </c:pt>
                <c:pt idx="7233">
                  <c:v>45.22</c:v>
                </c:pt>
                <c:pt idx="7234">
                  <c:v>45.21</c:v>
                </c:pt>
                <c:pt idx="7235">
                  <c:v>45.21</c:v>
                </c:pt>
                <c:pt idx="7236">
                  <c:v>45.19</c:v>
                </c:pt>
                <c:pt idx="7237">
                  <c:v>45.18</c:v>
                </c:pt>
                <c:pt idx="7238">
                  <c:v>45.17</c:v>
                </c:pt>
                <c:pt idx="7239">
                  <c:v>45.16</c:v>
                </c:pt>
                <c:pt idx="7240">
                  <c:v>45.14</c:v>
                </c:pt>
                <c:pt idx="7241">
                  <c:v>45.13</c:v>
                </c:pt>
                <c:pt idx="7242">
                  <c:v>45.13</c:v>
                </c:pt>
                <c:pt idx="7243">
                  <c:v>45.11</c:v>
                </c:pt>
                <c:pt idx="7244">
                  <c:v>45.1</c:v>
                </c:pt>
                <c:pt idx="7245">
                  <c:v>45.09</c:v>
                </c:pt>
                <c:pt idx="7246">
                  <c:v>45.08</c:v>
                </c:pt>
                <c:pt idx="7247">
                  <c:v>45.07</c:v>
                </c:pt>
                <c:pt idx="7248">
                  <c:v>45.07</c:v>
                </c:pt>
                <c:pt idx="7249">
                  <c:v>45.06</c:v>
                </c:pt>
                <c:pt idx="7250">
                  <c:v>45.06</c:v>
                </c:pt>
                <c:pt idx="7251">
                  <c:v>45.05</c:v>
                </c:pt>
                <c:pt idx="7252">
                  <c:v>45.05</c:v>
                </c:pt>
                <c:pt idx="7253">
                  <c:v>45.05</c:v>
                </c:pt>
                <c:pt idx="7254">
                  <c:v>45.04</c:v>
                </c:pt>
                <c:pt idx="7255">
                  <c:v>45.03</c:v>
                </c:pt>
                <c:pt idx="7256">
                  <c:v>45.02</c:v>
                </c:pt>
                <c:pt idx="7257">
                  <c:v>45.02</c:v>
                </c:pt>
                <c:pt idx="7258">
                  <c:v>45.01</c:v>
                </c:pt>
                <c:pt idx="7259">
                  <c:v>45.01</c:v>
                </c:pt>
                <c:pt idx="7260">
                  <c:v>45</c:v>
                </c:pt>
                <c:pt idx="7261">
                  <c:v>44.99</c:v>
                </c:pt>
                <c:pt idx="7262">
                  <c:v>44.98</c:v>
                </c:pt>
                <c:pt idx="7263">
                  <c:v>44.97</c:v>
                </c:pt>
                <c:pt idx="7264">
                  <c:v>44.96</c:v>
                </c:pt>
                <c:pt idx="7265">
                  <c:v>44.95</c:v>
                </c:pt>
                <c:pt idx="7266">
                  <c:v>44.94</c:v>
                </c:pt>
                <c:pt idx="7267">
                  <c:v>44.93</c:v>
                </c:pt>
                <c:pt idx="7268">
                  <c:v>44.91</c:v>
                </c:pt>
                <c:pt idx="7269">
                  <c:v>44.89</c:v>
                </c:pt>
                <c:pt idx="7270">
                  <c:v>44.88</c:v>
                </c:pt>
                <c:pt idx="7271">
                  <c:v>44.86</c:v>
                </c:pt>
                <c:pt idx="7272">
                  <c:v>44.84</c:v>
                </c:pt>
                <c:pt idx="7273">
                  <c:v>44.83</c:v>
                </c:pt>
                <c:pt idx="7274">
                  <c:v>44.82</c:v>
                </c:pt>
                <c:pt idx="7275">
                  <c:v>44.81</c:v>
                </c:pt>
                <c:pt idx="7276">
                  <c:v>44.79</c:v>
                </c:pt>
                <c:pt idx="7277">
                  <c:v>44.78</c:v>
                </c:pt>
                <c:pt idx="7278">
                  <c:v>44.76</c:v>
                </c:pt>
                <c:pt idx="7279">
                  <c:v>44.75</c:v>
                </c:pt>
                <c:pt idx="7280">
                  <c:v>44.74</c:v>
                </c:pt>
                <c:pt idx="7281">
                  <c:v>44.73</c:v>
                </c:pt>
                <c:pt idx="7282">
                  <c:v>44.72</c:v>
                </c:pt>
                <c:pt idx="7283">
                  <c:v>44.71</c:v>
                </c:pt>
                <c:pt idx="7284">
                  <c:v>44.7</c:v>
                </c:pt>
                <c:pt idx="7285">
                  <c:v>44.7</c:v>
                </c:pt>
                <c:pt idx="7286">
                  <c:v>44.69</c:v>
                </c:pt>
                <c:pt idx="7287">
                  <c:v>44.68</c:v>
                </c:pt>
                <c:pt idx="7288">
                  <c:v>44.68</c:v>
                </c:pt>
                <c:pt idx="7289">
                  <c:v>44.67</c:v>
                </c:pt>
                <c:pt idx="7290">
                  <c:v>44.66</c:v>
                </c:pt>
                <c:pt idx="7291">
                  <c:v>44.65</c:v>
                </c:pt>
                <c:pt idx="7292">
                  <c:v>44.64</c:v>
                </c:pt>
                <c:pt idx="7293">
                  <c:v>44.64</c:v>
                </c:pt>
                <c:pt idx="7294">
                  <c:v>44.64</c:v>
                </c:pt>
                <c:pt idx="7295">
                  <c:v>44.63</c:v>
                </c:pt>
                <c:pt idx="7296">
                  <c:v>44.62</c:v>
                </c:pt>
                <c:pt idx="7297">
                  <c:v>44.62</c:v>
                </c:pt>
                <c:pt idx="7298">
                  <c:v>44.6</c:v>
                </c:pt>
                <c:pt idx="7299">
                  <c:v>44.6</c:v>
                </c:pt>
                <c:pt idx="7300">
                  <c:v>44.59</c:v>
                </c:pt>
                <c:pt idx="7301">
                  <c:v>44.58</c:v>
                </c:pt>
                <c:pt idx="7302">
                  <c:v>44.58</c:v>
                </c:pt>
                <c:pt idx="7303">
                  <c:v>44.58</c:v>
                </c:pt>
                <c:pt idx="7304">
                  <c:v>44.58</c:v>
                </c:pt>
                <c:pt idx="7305">
                  <c:v>44.58</c:v>
                </c:pt>
                <c:pt idx="7306">
                  <c:v>44.58</c:v>
                </c:pt>
                <c:pt idx="7307">
                  <c:v>44.58</c:v>
                </c:pt>
                <c:pt idx="7308">
                  <c:v>44.58</c:v>
                </c:pt>
                <c:pt idx="7309">
                  <c:v>44.58</c:v>
                </c:pt>
                <c:pt idx="7310">
                  <c:v>44.58</c:v>
                </c:pt>
                <c:pt idx="7311">
                  <c:v>44.58</c:v>
                </c:pt>
                <c:pt idx="7312">
                  <c:v>44.58</c:v>
                </c:pt>
                <c:pt idx="7313">
                  <c:v>44.58</c:v>
                </c:pt>
                <c:pt idx="7314">
                  <c:v>44.58</c:v>
                </c:pt>
                <c:pt idx="7315">
                  <c:v>44.58</c:v>
                </c:pt>
                <c:pt idx="7316">
                  <c:v>44.57</c:v>
                </c:pt>
                <c:pt idx="7317">
                  <c:v>44.57</c:v>
                </c:pt>
                <c:pt idx="7318">
                  <c:v>44.56</c:v>
                </c:pt>
                <c:pt idx="7319">
                  <c:v>44.55</c:v>
                </c:pt>
                <c:pt idx="7320">
                  <c:v>44.55</c:v>
                </c:pt>
                <c:pt idx="7321">
                  <c:v>44.54</c:v>
                </c:pt>
                <c:pt idx="7322">
                  <c:v>44.53</c:v>
                </c:pt>
                <c:pt idx="7323">
                  <c:v>44.53</c:v>
                </c:pt>
                <c:pt idx="7324">
                  <c:v>44.51</c:v>
                </c:pt>
                <c:pt idx="7325">
                  <c:v>44.5</c:v>
                </c:pt>
                <c:pt idx="7326">
                  <c:v>44.5</c:v>
                </c:pt>
                <c:pt idx="7327">
                  <c:v>44.49</c:v>
                </c:pt>
                <c:pt idx="7328">
                  <c:v>44.48</c:v>
                </c:pt>
                <c:pt idx="7329">
                  <c:v>44.46</c:v>
                </c:pt>
                <c:pt idx="7330">
                  <c:v>44.45</c:v>
                </c:pt>
                <c:pt idx="7331">
                  <c:v>44.44</c:v>
                </c:pt>
                <c:pt idx="7332">
                  <c:v>44.43</c:v>
                </c:pt>
                <c:pt idx="7333">
                  <c:v>44.43</c:v>
                </c:pt>
                <c:pt idx="7334">
                  <c:v>44.42</c:v>
                </c:pt>
                <c:pt idx="7335">
                  <c:v>44.42</c:v>
                </c:pt>
                <c:pt idx="7336">
                  <c:v>44.41</c:v>
                </c:pt>
                <c:pt idx="7337">
                  <c:v>44.41</c:v>
                </c:pt>
                <c:pt idx="7338">
                  <c:v>44.4</c:v>
                </c:pt>
                <c:pt idx="7339">
                  <c:v>44.39</c:v>
                </c:pt>
                <c:pt idx="7340">
                  <c:v>44.39</c:v>
                </c:pt>
                <c:pt idx="7341">
                  <c:v>44.38</c:v>
                </c:pt>
                <c:pt idx="7342">
                  <c:v>44.38</c:v>
                </c:pt>
                <c:pt idx="7343">
                  <c:v>44.38</c:v>
                </c:pt>
                <c:pt idx="7344">
                  <c:v>44.37</c:v>
                </c:pt>
                <c:pt idx="7345">
                  <c:v>44.37</c:v>
                </c:pt>
                <c:pt idx="7346">
                  <c:v>44.36</c:v>
                </c:pt>
                <c:pt idx="7347">
                  <c:v>44.36</c:v>
                </c:pt>
                <c:pt idx="7348">
                  <c:v>44.36</c:v>
                </c:pt>
                <c:pt idx="7349">
                  <c:v>44.36</c:v>
                </c:pt>
                <c:pt idx="7350">
                  <c:v>44.36</c:v>
                </c:pt>
                <c:pt idx="7351">
                  <c:v>44.36</c:v>
                </c:pt>
                <c:pt idx="7352">
                  <c:v>44.36</c:v>
                </c:pt>
                <c:pt idx="7353">
                  <c:v>44.36</c:v>
                </c:pt>
                <c:pt idx="7354">
                  <c:v>44.37</c:v>
                </c:pt>
                <c:pt idx="7355">
                  <c:v>44.37</c:v>
                </c:pt>
                <c:pt idx="7356">
                  <c:v>44.38</c:v>
                </c:pt>
                <c:pt idx="7357">
                  <c:v>44.38</c:v>
                </c:pt>
                <c:pt idx="7358">
                  <c:v>44.39</c:v>
                </c:pt>
                <c:pt idx="7359">
                  <c:v>44.4</c:v>
                </c:pt>
                <c:pt idx="7360">
                  <c:v>44.41</c:v>
                </c:pt>
                <c:pt idx="7361">
                  <c:v>44.42</c:v>
                </c:pt>
                <c:pt idx="7362">
                  <c:v>44.44</c:v>
                </c:pt>
                <c:pt idx="7363">
                  <c:v>44.45</c:v>
                </c:pt>
                <c:pt idx="7364">
                  <c:v>44.47</c:v>
                </c:pt>
                <c:pt idx="7365">
                  <c:v>44.48</c:v>
                </c:pt>
                <c:pt idx="7366">
                  <c:v>44.49</c:v>
                </c:pt>
                <c:pt idx="7367">
                  <c:v>44.5</c:v>
                </c:pt>
                <c:pt idx="7368">
                  <c:v>44.51</c:v>
                </c:pt>
                <c:pt idx="7369">
                  <c:v>44.53</c:v>
                </c:pt>
                <c:pt idx="7370">
                  <c:v>44.54</c:v>
                </c:pt>
                <c:pt idx="7371">
                  <c:v>44.56</c:v>
                </c:pt>
                <c:pt idx="7372">
                  <c:v>44.57</c:v>
                </c:pt>
                <c:pt idx="7373">
                  <c:v>44.58</c:v>
                </c:pt>
                <c:pt idx="7374">
                  <c:v>44.58</c:v>
                </c:pt>
                <c:pt idx="7375">
                  <c:v>44.59</c:v>
                </c:pt>
                <c:pt idx="7376">
                  <c:v>44.61</c:v>
                </c:pt>
                <c:pt idx="7377">
                  <c:v>44.63</c:v>
                </c:pt>
                <c:pt idx="7378">
                  <c:v>44.65</c:v>
                </c:pt>
                <c:pt idx="7379">
                  <c:v>44.68</c:v>
                </c:pt>
                <c:pt idx="7380">
                  <c:v>44.72</c:v>
                </c:pt>
                <c:pt idx="7381">
                  <c:v>44.75</c:v>
                </c:pt>
                <c:pt idx="7382">
                  <c:v>44.8</c:v>
                </c:pt>
                <c:pt idx="7383">
                  <c:v>44.84</c:v>
                </c:pt>
                <c:pt idx="7384">
                  <c:v>44.88</c:v>
                </c:pt>
                <c:pt idx="7385">
                  <c:v>44.93</c:v>
                </c:pt>
                <c:pt idx="7386">
                  <c:v>44.96</c:v>
                </c:pt>
                <c:pt idx="7387">
                  <c:v>44.99</c:v>
                </c:pt>
                <c:pt idx="7388">
                  <c:v>45.02</c:v>
                </c:pt>
                <c:pt idx="7389">
                  <c:v>45.04</c:v>
                </c:pt>
                <c:pt idx="7390">
                  <c:v>45.06</c:v>
                </c:pt>
                <c:pt idx="7391">
                  <c:v>45.07</c:v>
                </c:pt>
                <c:pt idx="7392">
                  <c:v>45.09</c:v>
                </c:pt>
                <c:pt idx="7393">
                  <c:v>45.11</c:v>
                </c:pt>
                <c:pt idx="7394">
                  <c:v>45.13</c:v>
                </c:pt>
                <c:pt idx="7395">
                  <c:v>45.16</c:v>
                </c:pt>
                <c:pt idx="7396">
                  <c:v>45.19</c:v>
                </c:pt>
                <c:pt idx="7397">
                  <c:v>45.21</c:v>
                </c:pt>
                <c:pt idx="7398">
                  <c:v>45.24</c:v>
                </c:pt>
                <c:pt idx="7399">
                  <c:v>45.26</c:v>
                </c:pt>
                <c:pt idx="7400">
                  <c:v>45.28</c:v>
                </c:pt>
                <c:pt idx="7401">
                  <c:v>45.3</c:v>
                </c:pt>
                <c:pt idx="7402">
                  <c:v>45.32</c:v>
                </c:pt>
                <c:pt idx="7403">
                  <c:v>45.33</c:v>
                </c:pt>
                <c:pt idx="7404">
                  <c:v>45.36</c:v>
                </c:pt>
                <c:pt idx="7405">
                  <c:v>45.37</c:v>
                </c:pt>
                <c:pt idx="7406">
                  <c:v>45.38</c:v>
                </c:pt>
                <c:pt idx="7407">
                  <c:v>45.39</c:v>
                </c:pt>
                <c:pt idx="7408">
                  <c:v>45.4</c:v>
                </c:pt>
                <c:pt idx="7409">
                  <c:v>45.42</c:v>
                </c:pt>
                <c:pt idx="7410">
                  <c:v>45.43</c:v>
                </c:pt>
                <c:pt idx="7411">
                  <c:v>45.44</c:v>
                </c:pt>
                <c:pt idx="7412">
                  <c:v>45.45</c:v>
                </c:pt>
                <c:pt idx="7413">
                  <c:v>45.45</c:v>
                </c:pt>
                <c:pt idx="7414">
                  <c:v>45.46</c:v>
                </c:pt>
                <c:pt idx="7415">
                  <c:v>45.46</c:v>
                </c:pt>
                <c:pt idx="7416">
                  <c:v>45.47</c:v>
                </c:pt>
                <c:pt idx="7417">
                  <c:v>45.47</c:v>
                </c:pt>
                <c:pt idx="7418">
                  <c:v>45.48</c:v>
                </c:pt>
                <c:pt idx="7419">
                  <c:v>45.48</c:v>
                </c:pt>
                <c:pt idx="7420">
                  <c:v>45.48</c:v>
                </c:pt>
                <c:pt idx="7421">
                  <c:v>45.47</c:v>
                </c:pt>
                <c:pt idx="7422">
                  <c:v>45.48</c:v>
                </c:pt>
                <c:pt idx="7423">
                  <c:v>45.47</c:v>
                </c:pt>
                <c:pt idx="7424">
                  <c:v>45.47</c:v>
                </c:pt>
                <c:pt idx="7425">
                  <c:v>45.46</c:v>
                </c:pt>
                <c:pt idx="7426">
                  <c:v>45.46</c:v>
                </c:pt>
                <c:pt idx="7427">
                  <c:v>45.46</c:v>
                </c:pt>
                <c:pt idx="7428">
                  <c:v>45.45</c:v>
                </c:pt>
                <c:pt idx="7429">
                  <c:v>45.45</c:v>
                </c:pt>
                <c:pt idx="7430">
                  <c:v>45.44</c:v>
                </c:pt>
                <c:pt idx="7431">
                  <c:v>45.44</c:v>
                </c:pt>
                <c:pt idx="7432">
                  <c:v>45.43</c:v>
                </c:pt>
                <c:pt idx="7433">
                  <c:v>45.42</c:v>
                </c:pt>
                <c:pt idx="7434">
                  <c:v>45.42</c:v>
                </c:pt>
                <c:pt idx="7435">
                  <c:v>45.41</c:v>
                </c:pt>
                <c:pt idx="7436">
                  <c:v>45.4</c:v>
                </c:pt>
                <c:pt idx="7437">
                  <c:v>45.39</c:v>
                </c:pt>
                <c:pt idx="7438">
                  <c:v>45.38</c:v>
                </c:pt>
                <c:pt idx="7439">
                  <c:v>45.37</c:v>
                </c:pt>
                <c:pt idx="7440">
                  <c:v>45.37</c:v>
                </c:pt>
                <c:pt idx="7441">
                  <c:v>45.36</c:v>
                </c:pt>
                <c:pt idx="7442">
                  <c:v>45.35</c:v>
                </c:pt>
                <c:pt idx="7443">
                  <c:v>45.34</c:v>
                </c:pt>
                <c:pt idx="7444">
                  <c:v>45.34</c:v>
                </c:pt>
                <c:pt idx="7445">
                  <c:v>45.33</c:v>
                </c:pt>
                <c:pt idx="7446">
                  <c:v>45.32</c:v>
                </c:pt>
                <c:pt idx="7447">
                  <c:v>45.31</c:v>
                </c:pt>
                <c:pt idx="7448">
                  <c:v>45.3</c:v>
                </c:pt>
                <c:pt idx="7449">
                  <c:v>45.3</c:v>
                </c:pt>
                <c:pt idx="7450">
                  <c:v>45.3</c:v>
                </c:pt>
                <c:pt idx="7451">
                  <c:v>45.29</c:v>
                </c:pt>
                <c:pt idx="7452">
                  <c:v>45.29</c:v>
                </c:pt>
                <c:pt idx="7453">
                  <c:v>45.28</c:v>
                </c:pt>
                <c:pt idx="7454">
                  <c:v>45.27</c:v>
                </c:pt>
                <c:pt idx="7455">
                  <c:v>45.26</c:v>
                </c:pt>
                <c:pt idx="7456">
                  <c:v>45.25</c:v>
                </c:pt>
                <c:pt idx="7457">
                  <c:v>45.24</c:v>
                </c:pt>
                <c:pt idx="7458">
                  <c:v>45.22</c:v>
                </c:pt>
                <c:pt idx="7459">
                  <c:v>45.21</c:v>
                </c:pt>
                <c:pt idx="7460">
                  <c:v>45.19</c:v>
                </c:pt>
                <c:pt idx="7461">
                  <c:v>45.18</c:v>
                </c:pt>
                <c:pt idx="7462">
                  <c:v>45.18</c:v>
                </c:pt>
                <c:pt idx="7463">
                  <c:v>45.17</c:v>
                </c:pt>
                <c:pt idx="7464">
                  <c:v>45.16</c:v>
                </c:pt>
                <c:pt idx="7465">
                  <c:v>45.15</c:v>
                </c:pt>
                <c:pt idx="7466">
                  <c:v>45.13</c:v>
                </c:pt>
                <c:pt idx="7467">
                  <c:v>45.12</c:v>
                </c:pt>
                <c:pt idx="7468">
                  <c:v>45.11</c:v>
                </c:pt>
                <c:pt idx="7469">
                  <c:v>45.1</c:v>
                </c:pt>
                <c:pt idx="7470">
                  <c:v>45.09</c:v>
                </c:pt>
                <c:pt idx="7471">
                  <c:v>45.08</c:v>
                </c:pt>
                <c:pt idx="7472">
                  <c:v>45.07</c:v>
                </c:pt>
                <c:pt idx="7473">
                  <c:v>45.06</c:v>
                </c:pt>
                <c:pt idx="7474">
                  <c:v>45.06</c:v>
                </c:pt>
                <c:pt idx="7475">
                  <c:v>45.06</c:v>
                </c:pt>
                <c:pt idx="7476">
                  <c:v>45.05</c:v>
                </c:pt>
                <c:pt idx="7477">
                  <c:v>45.05</c:v>
                </c:pt>
                <c:pt idx="7478">
                  <c:v>45.04</c:v>
                </c:pt>
                <c:pt idx="7479">
                  <c:v>45.04</c:v>
                </c:pt>
                <c:pt idx="7480">
                  <c:v>45.03</c:v>
                </c:pt>
                <c:pt idx="7481">
                  <c:v>45.02</c:v>
                </c:pt>
                <c:pt idx="7482">
                  <c:v>45</c:v>
                </c:pt>
                <c:pt idx="7483">
                  <c:v>44.99</c:v>
                </c:pt>
                <c:pt idx="7484">
                  <c:v>44.99</c:v>
                </c:pt>
                <c:pt idx="7485">
                  <c:v>44.98</c:v>
                </c:pt>
                <c:pt idx="7486">
                  <c:v>44.97</c:v>
                </c:pt>
                <c:pt idx="7487">
                  <c:v>44.97</c:v>
                </c:pt>
                <c:pt idx="7488">
                  <c:v>44.96</c:v>
                </c:pt>
                <c:pt idx="7489">
                  <c:v>44.95</c:v>
                </c:pt>
                <c:pt idx="7490">
                  <c:v>44.94</c:v>
                </c:pt>
                <c:pt idx="7491">
                  <c:v>44.94</c:v>
                </c:pt>
                <c:pt idx="7492">
                  <c:v>44.92</c:v>
                </c:pt>
                <c:pt idx="7493">
                  <c:v>44.91</c:v>
                </c:pt>
                <c:pt idx="7494">
                  <c:v>44.9</c:v>
                </c:pt>
                <c:pt idx="7495">
                  <c:v>44.88</c:v>
                </c:pt>
                <c:pt idx="7496">
                  <c:v>44.86</c:v>
                </c:pt>
                <c:pt idx="7497">
                  <c:v>44.84</c:v>
                </c:pt>
                <c:pt idx="7498">
                  <c:v>44.82</c:v>
                </c:pt>
                <c:pt idx="7499">
                  <c:v>44.81</c:v>
                </c:pt>
                <c:pt idx="7500">
                  <c:v>44.8</c:v>
                </c:pt>
                <c:pt idx="7501">
                  <c:v>44.79</c:v>
                </c:pt>
                <c:pt idx="7502">
                  <c:v>44.78</c:v>
                </c:pt>
                <c:pt idx="7503">
                  <c:v>44.76</c:v>
                </c:pt>
                <c:pt idx="7504">
                  <c:v>44.75</c:v>
                </c:pt>
                <c:pt idx="7505">
                  <c:v>44.74</c:v>
                </c:pt>
                <c:pt idx="7506">
                  <c:v>44.73</c:v>
                </c:pt>
                <c:pt idx="7507">
                  <c:v>44.72</c:v>
                </c:pt>
                <c:pt idx="7508">
                  <c:v>44.71</c:v>
                </c:pt>
                <c:pt idx="7509">
                  <c:v>44.7</c:v>
                </c:pt>
                <c:pt idx="7510">
                  <c:v>44.7</c:v>
                </c:pt>
                <c:pt idx="7511">
                  <c:v>44.7</c:v>
                </c:pt>
                <c:pt idx="7512">
                  <c:v>44.69</c:v>
                </c:pt>
                <c:pt idx="7513">
                  <c:v>44.68</c:v>
                </c:pt>
                <c:pt idx="7514">
                  <c:v>44.67</c:v>
                </c:pt>
                <c:pt idx="7515">
                  <c:v>44.66</c:v>
                </c:pt>
                <c:pt idx="7516">
                  <c:v>44.66</c:v>
                </c:pt>
                <c:pt idx="7517">
                  <c:v>44.65</c:v>
                </c:pt>
                <c:pt idx="7518">
                  <c:v>44.63</c:v>
                </c:pt>
                <c:pt idx="7519">
                  <c:v>44.63</c:v>
                </c:pt>
                <c:pt idx="7520">
                  <c:v>44.62</c:v>
                </c:pt>
                <c:pt idx="7521">
                  <c:v>44.61</c:v>
                </c:pt>
                <c:pt idx="7522">
                  <c:v>44.6</c:v>
                </c:pt>
                <c:pt idx="7523">
                  <c:v>44.6</c:v>
                </c:pt>
                <c:pt idx="7524">
                  <c:v>44.6</c:v>
                </c:pt>
                <c:pt idx="7525">
                  <c:v>44.59</c:v>
                </c:pt>
                <c:pt idx="7526">
                  <c:v>44.59</c:v>
                </c:pt>
                <c:pt idx="7527">
                  <c:v>44.59</c:v>
                </c:pt>
                <c:pt idx="7528">
                  <c:v>44.58</c:v>
                </c:pt>
                <c:pt idx="7529">
                  <c:v>44.58</c:v>
                </c:pt>
                <c:pt idx="7530">
                  <c:v>44.58</c:v>
                </c:pt>
                <c:pt idx="7531">
                  <c:v>44.58</c:v>
                </c:pt>
                <c:pt idx="7532">
                  <c:v>44.58</c:v>
                </c:pt>
                <c:pt idx="7533">
                  <c:v>44.58</c:v>
                </c:pt>
                <c:pt idx="7534">
                  <c:v>44.58</c:v>
                </c:pt>
                <c:pt idx="7535">
                  <c:v>44.58</c:v>
                </c:pt>
                <c:pt idx="7536">
                  <c:v>44.58</c:v>
                </c:pt>
                <c:pt idx="7537">
                  <c:v>44.58</c:v>
                </c:pt>
                <c:pt idx="7538">
                  <c:v>44.58</c:v>
                </c:pt>
                <c:pt idx="7539">
                  <c:v>44.58</c:v>
                </c:pt>
                <c:pt idx="7540">
                  <c:v>44.57</c:v>
                </c:pt>
                <c:pt idx="7541">
                  <c:v>44.57</c:v>
                </c:pt>
                <c:pt idx="7542">
                  <c:v>44.56</c:v>
                </c:pt>
                <c:pt idx="7543">
                  <c:v>44.56</c:v>
                </c:pt>
                <c:pt idx="7544">
                  <c:v>44.55</c:v>
                </c:pt>
                <c:pt idx="7545">
                  <c:v>44.55</c:v>
                </c:pt>
                <c:pt idx="7546">
                  <c:v>44.55</c:v>
                </c:pt>
                <c:pt idx="7547">
                  <c:v>44.54</c:v>
                </c:pt>
                <c:pt idx="7548">
                  <c:v>44.53</c:v>
                </c:pt>
                <c:pt idx="7549">
                  <c:v>44.52</c:v>
                </c:pt>
                <c:pt idx="7550">
                  <c:v>44.5</c:v>
                </c:pt>
                <c:pt idx="7551">
                  <c:v>44.49</c:v>
                </c:pt>
                <c:pt idx="7552">
                  <c:v>44.48</c:v>
                </c:pt>
                <c:pt idx="7553">
                  <c:v>44.47</c:v>
                </c:pt>
                <c:pt idx="7554">
                  <c:v>44.45</c:v>
                </c:pt>
                <c:pt idx="7555">
                  <c:v>44.44</c:v>
                </c:pt>
                <c:pt idx="7556">
                  <c:v>44.43</c:v>
                </c:pt>
                <c:pt idx="7557">
                  <c:v>44.43</c:v>
                </c:pt>
                <c:pt idx="7558">
                  <c:v>44.43</c:v>
                </c:pt>
                <c:pt idx="7559">
                  <c:v>44.42</c:v>
                </c:pt>
                <c:pt idx="7560">
                  <c:v>44.42</c:v>
                </c:pt>
                <c:pt idx="7561">
                  <c:v>44.42</c:v>
                </c:pt>
                <c:pt idx="7562">
                  <c:v>44.41</c:v>
                </c:pt>
                <c:pt idx="7563">
                  <c:v>44.41</c:v>
                </c:pt>
                <c:pt idx="7564">
                  <c:v>44.4</c:v>
                </c:pt>
                <c:pt idx="7565">
                  <c:v>44.4</c:v>
                </c:pt>
                <c:pt idx="7566">
                  <c:v>44.39</c:v>
                </c:pt>
                <c:pt idx="7567">
                  <c:v>44.39</c:v>
                </c:pt>
                <c:pt idx="7568">
                  <c:v>44.38</c:v>
                </c:pt>
                <c:pt idx="7569">
                  <c:v>44.38</c:v>
                </c:pt>
                <c:pt idx="7570">
                  <c:v>44.38</c:v>
                </c:pt>
                <c:pt idx="7571">
                  <c:v>44.37</c:v>
                </c:pt>
                <c:pt idx="7572">
                  <c:v>44.37</c:v>
                </c:pt>
                <c:pt idx="7573">
                  <c:v>44.37</c:v>
                </c:pt>
                <c:pt idx="7574">
                  <c:v>44.37</c:v>
                </c:pt>
                <c:pt idx="7575">
                  <c:v>44.37</c:v>
                </c:pt>
                <c:pt idx="7576">
                  <c:v>44.37</c:v>
                </c:pt>
                <c:pt idx="7577">
                  <c:v>44.37</c:v>
                </c:pt>
                <c:pt idx="7578">
                  <c:v>44.38</c:v>
                </c:pt>
                <c:pt idx="7579">
                  <c:v>44.38</c:v>
                </c:pt>
                <c:pt idx="7580">
                  <c:v>44.39</c:v>
                </c:pt>
                <c:pt idx="7581">
                  <c:v>44.39</c:v>
                </c:pt>
                <c:pt idx="7582">
                  <c:v>44.4</c:v>
                </c:pt>
                <c:pt idx="7583">
                  <c:v>44.4</c:v>
                </c:pt>
                <c:pt idx="7584">
                  <c:v>44.41</c:v>
                </c:pt>
                <c:pt idx="7585">
                  <c:v>44.41</c:v>
                </c:pt>
                <c:pt idx="7586">
                  <c:v>44.41</c:v>
                </c:pt>
                <c:pt idx="7587">
                  <c:v>44.42</c:v>
                </c:pt>
                <c:pt idx="7588">
                  <c:v>44.43</c:v>
                </c:pt>
                <c:pt idx="7589">
                  <c:v>44.44</c:v>
                </c:pt>
                <c:pt idx="7590">
                  <c:v>44.45</c:v>
                </c:pt>
                <c:pt idx="7591">
                  <c:v>44.47</c:v>
                </c:pt>
                <c:pt idx="7592">
                  <c:v>44.48</c:v>
                </c:pt>
                <c:pt idx="7593">
                  <c:v>44.5</c:v>
                </c:pt>
                <c:pt idx="7594">
                  <c:v>44.52</c:v>
                </c:pt>
                <c:pt idx="7595">
                  <c:v>44.54</c:v>
                </c:pt>
                <c:pt idx="7596">
                  <c:v>44.56</c:v>
                </c:pt>
                <c:pt idx="7597">
                  <c:v>44.57</c:v>
                </c:pt>
                <c:pt idx="7598">
                  <c:v>44.58</c:v>
                </c:pt>
                <c:pt idx="7599">
                  <c:v>44.59</c:v>
                </c:pt>
                <c:pt idx="7600">
                  <c:v>44.6</c:v>
                </c:pt>
                <c:pt idx="7601">
                  <c:v>44.61</c:v>
                </c:pt>
                <c:pt idx="7602">
                  <c:v>44.63</c:v>
                </c:pt>
                <c:pt idx="7603">
                  <c:v>44.65</c:v>
                </c:pt>
                <c:pt idx="7604">
                  <c:v>44.68</c:v>
                </c:pt>
                <c:pt idx="7605">
                  <c:v>44.7</c:v>
                </c:pt>
                <c:pt idx="7606">
                  <c:v>44.73</c:v>
                </c:pt>
                <c:pt idx="7607">
                  <c:v>44.77</c:v>
                </c:pt>
                <c:pt idx="7608">
                  <c:v>44.8</c:v>
                </c:pt>
                <c:pt idx="7609">
                  <c:v>44.84</c:v>
                </c:pt>
                <c:pt idx="7610">
                  <c:v>44.88</c:v>
                </c:pt>
                <c:pt idx="7611">
                  <c:v>44.91</c:v>
                </c:pt>
                <c:pt idx="7612">
                  <c:v>44.95</c:v>
                </c:pt>
                <c:pt idx="7613">
                  <c:v>44.98</c:v>
                </c:pt>
                <c:pt idx="7614">
                  <c:v>45.01</c:v>
                </c:pt>
                <c:pt idx="7615">
                  <c:v>45.03</c:v>
                </c:pt>
                <c:pt idx="7616">
                  <c:v>45.05</c:v>
                </c:pt>
                <c:pt idx="7617">
                  <c:v>45.07</c:v>
                </c:pt>
                <c:pt idx="7618">
                  <c:v>45.08</c:v>
                </c:pt>
                <c:pt idx="7619">
                  <c:v>45.1</c:v>
                </c:pt>
                <c:pt idx="7620">
                  <c:v>45.13</c:v>
                </c:pt>
                <c:pt idx="7621">
                  <c:v>45.16</c:v>
                </c:pt>
                <c:pt idx="7622">
                  <c:v>45.19</c:v>
                </c:pt>
                <c:pt idx="7623">
                  <c:v>45.21</c:v>
                </c:pt>
                <c:pt idx="7624">
                  <c:v>45.23</c:v>
                </c:pt>
                <c:pt idx="7625">
                  <c:v>45.25</c:v>
                </c:pt>
                <c:pt idx="7626">
                  <c:v>45.27</c:v>
                </c:pt>
                <c:pt idx="7627">
                  <c:v>45.28</c:v>
                </c:pt>
                <c:pt idx="7628">
                  <c:v>45.3</c:v>
                </c:pt>
                <c:pt idx="7629">
                  <c:v>45.31</c:v>
                </c:pt>
                <c:pt idx="7630">
                  <c:v>45.33</c:v>
                </c:pt>
                <c:pt idx="7631">
                  <c:v>45.34</c:v>
                </c:pt>
                <c:pt idx="7632">
                  <c:v>45.35</c:v>
                </c:pt>
                <c:pt idx="7633">
                  <c:v>45.36</c:v>
                </c:pt>
                <c:pt idx="7634">
                  <c:v>45.36</c:v>
                </c:pt>
                <c:pt idx="7635">
                  <c:v>45.38</c:v>
                </c:pt>
                <c:pt idx="7636">
                  <c:v>45.39</c:v>
                </c:pt>
                <c:pt idx="7637">
                  <c:v>45.39</c:v>
                </c:pt>
                <c:pt idx="7638">
                  <c:v>45.4</c:v>
                </c:pt>
                <c:pt idx="7639">
                  <c:v>45.4</c:v>
                </c:pt>
                <c:pt idx="7640">
                  <c:v>45.41</c:v>
                </c:pt>
                <c:pt idx="7641">
                  <c:v>45.41</c:v>
                </c:pt>
                <c:pt idx="7642">
                  <c:v>45.41</c:v>
                </c:pt>
                <c:pt idx="7643">
                  <c:v>45.41</c:v>
                </c:pt>
                <c:pt idx="7644">
                  <c:v>45.41</c:v>
                </c:pt>
                <c:pt idx="7645">
                  <c:v>45.4</c:v>
                </c:pt>
                <c:pt idx="7646">
                  <c:v>45.41</c:v>
                </c:pt>
                <c:pt idx="7647">
                  <c:v>45.4</c:v>
                </c:pt>
                <c:pt idx="7648">
                  <c:v>45.4</c:v>
                </c:pt>
                <c:pt idx="7649">
                  <c:v>45.4</c:v>
                </c:pt>
                <c:pt idx="7650">
                  <c:v>45.39</c:v>
                </c:pt>
                <c:pt idx="7651">
                  <c:v>45.39</c:v>
                </c:pt>
                <c:pt idx="7652">
                  <c:v>45.39</c:v>
                </c:pt>
                <c:pt idx="7653">
                  <c:v>45.39</c:v>
                </c:pt>
                <c:pt idx="7654">
                  <c:v>45.38</c:v>
                </c:pt>
                <c:pt idx="7655">
                  <c:v>45.37</c:v>
                </c:pt>
                <c:pt idx="7656">
                  <c:v>45.36</c:v>
                </c:pt>
                <c:pt idx="7657">
                  <c:v>45.36</c:v>
                </c:pt>
                <c:pt idx="7658">
                  <c:v>45.35</c:v>
                </c:pt>
                <c:pt idx="7659">
                  <c:v>45.35</c:v>
                </c:pt>
                <c:pt idx="7660">
                  <c:v>45.34</c:v>
                </c:pt>
                <c:pt idx="7661">
                  <c:v>45.33</c:v>
                </c:pt>
                <c:pt idx="7662">
                  <c:v>45.33</c:v>
                </c:pt>
                <c:pt idx="7663">
                  <c:v>45.32</c:v>
                </c:pt>
                <c:pt idx="7664">
                  <c:v>45.31</c:v>
                </c:pt>
                <c:pt idx="7665">
                  <c:v>45.31</c:v>
                </c:pt>
                <c:pt idx="7666">
                  <c:v>45.3</c:v>
                </c:pt>
                <c:pt idx="7667">
                  <c:v>45.3</c:v>
                </c:pt>
                <c:pt idx="7668">
                  <c:v>45.29</c:v>
                </c:pt>
                <c:pt idx="7669">
                  <c:v>45.28</c:v>
                </c:pt>
                <c:pt idx="7670">
                  <c:v>45.27</c:v>
                </c:pt>
                <c:pt idx="7671">
                  <c:v>45.27</c:v>
                </c:pt>
                <c:pt idx="7672">
                  <c:v>45.26</c:v>
                </c:pt>
                <c:pt idx="7673">
                  <c:v>45.25</c:v>
                </c:pt>
                <c:pt idx="7674">
                  <c:v>45.24</c:v>
                </c:pt>
                <c:pt idx="7675">
                  <c:v>45.24</c:v>
                </c:pt>
                <c:pt idx="7676">
                  <c:v>45.22</c:v>
                </c:pt>
                <c:pt idx="7677">
                  <c:v>45.21</c:v>
                </c:pt>
                <c:pt idx="7678">
                  <c:v>45.19</c:v>
                </c:pt>
                <c:pt idx="7679">
                  <c:v>45.18</c:v>
                </c:pt>
                <c:pt idx="7680">
                  <c:v>45.16</c:v>
                </c:pt>
                <c:pt idx="7681">
                  <c:v>45.16</c:v>
                </c:pt>
                <c:pt idx="7682">
                  <c:v>45.15</c:v>
                </c:pt>
                <c:pt idx="7683">
                  <c:v>45.13</c:v>
                </c:pt>
                <c:pt idx="7684">
                  <c:v>45.12</c:v>
                </c:pt>
                <c:pt idx="7685">
                  <c:v>45.11</c:v>
                </c:pt>
                <c:pt idx="7686">
                  <c:v>45.1</c:v>
                </c:pt>
                <c:pt idx="7687">
                  <c:v>45.09</c:v>
                </c:pt>
                <c:pt idx="7688">
                  <c:v>45.09</c:v>
                </c:pt>
                <c:pt idx="7689">
                  <c:v>45.08</c:v>
                </c:pt>
                <c:pt idx="7690">
                  <c:v>45.07</c:v>
                </c:pt>
                <c:pt idx="7691">
                  <c:v>45.07</c:v>
                </c:pt>
                <c:pt idx="7692">
                  <c:v>45.06</c:v>
                </c:pt>
                <c:pt idx="7693">
                  <c:v>45.05</c:v>
                </c:pt>
                <c:pt idx="7694">
                  <c:v>45.05</c:v>
                </c:pt>
                <c:pt idx="7695">
                  <c:v>45.05</c:v>
                </c:pt>
                <c:pt idx="7696">
                  <c:v>45.04</c:v>
                </c:pt>
                <c:pt idx="7697">
                  <c:v>45.04</c:v>
                </c:pt>
                <c:pt idx="7698">
                  <c:v>45.03</c:v>
                </c:pt>
                <c:pt idx="7699">
                  <c:v>45.03</c:v>
                </c:pt>
                <c:pt idx="7700">
                  <c:v>45.02</c:v>
                </c:pt>
                <c:pt idx="7701">
                  <c:v>45.02</c:v>
                </c:pt>
                <c:pt idx="7702">
                  <c:v>45.01</c:v>
                </c:pt>
                <c:pt idx="7703">
                  <c:v>45</c:v>
                </c:pt>
                <c:pt idx="7704">
                  <c:v>44.99</c:v>
                </c:pt>
                <c:pt idx="7705">
                  <c:v>44.99</c:v>
                </c:pt>
                <c:pt idx="7706">
                  <c:v>44.98</c:v>
                </c:pt>
                <c:pt idx="7707">
                  <c:v>44.97</c:v>
                </c:pt>
                <c:pt idx="7708">
                  <c:v>44.96</c:v>
                </c:pt>
                <c:pt idx="7709">
                  <c:v>44.94</c:v>
                </c:pt>
                <c:pt idx="7710">
                  <c:v>44.94</c:v>
                </c:pt>
                <c:pt idx="7711">
                  <c:v>44.92</c:v>
                </c:pt>
                <c:pt idx="7712">
                  <c:v>44.91</c:v>
                </c:pt>
                <c:pt idx="7713">
                  <c:v>44.9</c:v>
                </c:pt>
                <c:pt idx="7714">
                  <c:v>44.89</c:v>
                </c:pt>
                <c:pt idx="7715">
                  <c:v>44.88</c:v>
                </c:pt>
                <c:pt idx="7716">
                  <c:v>44.86</c:v>
                </c:pt>
                <c:pt idx="7717">
                  <c:v>44.85</c:v>
                </c:pt>
                <c:pt idx="7718">
                  <c:v>44.83</c:v>
                </c:pt>
                <c:pt idx="7719">
                  <c:v>44.82</c:v>
                </c:pt>
                <c:pt idx="7720">
                  <c:v>44.8</c:v>
                </c:pt>
                <c:pt idx="7721">
                  <c:v>44.78</c:v>
                </c:pt>
                <c:pt idx="7722">
                  <c:v>44.78</c:v>
                </c:pt>
                <c:pt idx="7723">
                  <c:v>44.76</c:v>
                </c:pt>
                <c:pt idx="7724">
                  <c:v>44.75</c:v>
                </c:pt>
                <c:pt idx="7725">
                  <c:v>44.74</c:v>
                </c:pt>
                <c:pt idx="7726">
                  <c:v>44.73</c:v>
                </c:pt>
                <c:pt idx="7727">
                  <c:v>44.72</c:v>
                </c:pt>
                <c:pt idx="7728">
                  <c:v>44.71</c:v>
                </c:pt>
                <c:pt idx="7729">
                  <c:v>44.7</c:v>
                </c:pt>
                <c:pt idx="7730">
                  <c:v>44.69</c:v>
                </c:pt>
                <c:pt idx="7731">
                  <c:v>44.69</c:v>
                </c:pt>
                <c:pt idx="7732">
                  <c:v>44.68</c:v>
                </c:pt>
                <c:pt idx="7733">
                  <c:v>44.67</c:v>
                </c:pt>
                <c:pt idx="7734">
                  <c:v>44.66</c:v>
                </c:pt>
                <c:pt idx="7735">
                  <c:v>44.65</c:v>
                </c:pt>
                <c:pt idx="7736">
                  <c:v>44.64</c:v>
                </c:pt>
                <c:pt idx="7737">
                  <c:v>44.63</c:v>
                </c:pt>
                <c:pt idx="7738">
                  <c:v>44.62</c:v>
                </c:pt>
                <c:pt idx="7739">
                  <c:v>44.62</c:v>
                </c:pt>
                <c:pt idx="7740">
                  <c:v>44.61</c:v>
                </c:pt>
                <c:pt idx="7741">
                  <c:v>44.6</c:v>
                </c:pt>
                <c:pt idx="7742">
                  <c:v>44.6</c:v>
                </c:pt>
                <c:pt idx="7743">
                  <c:v>44.59</c:v>
                </c:pt>
                <c:pt idx="7744">
                  <c:v>44.59</c:v>
                </c:pt>
                <c:pt idx="7745">
                  <c:v>44.58</c:v>
                </c:pt>
                <c:pt idx="7746">
                  <c:v>44.58</c:v>
                </c:pt>
                <c:pt idx="7747">
                  <c:v>44.58</c:v>
                </c:pt>
                <c:pt idx="7748">
                  <c:v>44.58</c:v>
                </c:pt>
                <c:pt idx="7749">
                  <c:v>44.58</c:v>
                </c:pt>
                <c:pt idx="7750">
                  <c:v>44.58</c:v>
                </c:pt>
                <c:pt idx="7751">
                  <c:v>44.58</c:v>
                </c:pt>
                <c:pt idx="7752">
                  <c:v>44.58</c:v>
                </c:pt>
                <c:pt idx="7753">
                  <c:v>44.58</c:v>
                </c:pt>
                <c:pt idx="7754">
                  <c:v>44.58</c:v>
                </c:pt>
                <c:pt idx="7755">
                  <c:v>44.58</c:v>
                </c:pt>
                <c:pt idx="7756">
                  <c:v>44.58</c:v>
                </c:pt>
                <c:pt idx="7757">
                  <c:v>44.58</c:v>
                </c:pt>
                <c:pt idx="7758">
                  <c:v>44.57</c:v>
                </c:pt>
                <c:pt idx="7759">
                  <c:v>44.57</c:v>
                </c:pt>
                <c:pt idx="7760">
                  <c:v>44.56</c:v>
                </c:pt>
                <c:pt idx="7761">
                  <c:v>44.56</c:v>
                </c:pt>
                <c:pt idx="7762">
                  <c:v>44.56</c:v>
                </c:pt>
                <c:pt idx="7763">
                  <c:v>44.55</c:v>
                </c:pt>
                <c:pt idx="7764">
                  <c:v>44.55</c:v>
                </c:pt>
                <c:pt idx="7765">
                  <c:v>44.54</c:v>
                </c:pt>
                <c:pt idx="7766">
                  <c:v>44.53</c:v>
                </c:pt>
                <c:pt idx="7767">
                  <c:v>44.52</c:v>
                </c:pt>
                <c:pt idx="7768">
                  <c:v>44.51</c:v>
                </c:pt>
                <c:pt idx="7769">
                  <c:v>44.5</c:v>
                </c:pt>
                <c:pt idx="7770">
                  <c:v>44.49</c:v>
                </c:pt>
                <c:pt idx="7771">
                  <c:v>44.48</c:v>
                </c:pt>
                <c:pt idx="7772">
                  <c:v>44.47</c:v>
                </c:pt>
                <c:pt idx="7773">
                  <c:v>44.46</c:v>
                </c:pt>
                <c:pt idx="7774">
                  <c:v>44.44</c:v>
                </c:pt>
                <c:pt idx="7775">
                  <c:v>44.44</c:v>
                </c:pt>
                <c:pt idx="7776">
                  <c:v>44.43</c:v>
                </c:pt>
                <c:pt idx="7777">
                  <c:v>44.43</c:v>
                </c:pt>
                <c:pt idx="7778">
                  <c:v>44.42</c:v>
                </c:pt>
                <c:pt idx="7779">
                  <c:v>44.42</c:v>
                </c:pt>
                <c:pt idx="7780">
                  <c:v>44.41</c:v>
                </c:pt>
                <c:pt idx="7781">
                  <c:v>44.41</c:v>
                </c:pt>
                <c:pt idx="7782">
                  <c:v>44.41</c:v>
                </c:pt>
                <c:pt idx="7783">
                  <c:v>44.4</c:v>
                </c:pt>
                <c:pt idx="7784">
                  <c:v>44.4</c:v>
                </c:pt>
                <c:pt idx="7785">
                  <c:v>44.4</c:v>
                </c:pt>
                <c:pt idx="7786">
                  <c:v>44.39</c:v>
                </c:pt>
                <c:pt idx="7787">
                  <c:v>44.39</c:v>
                </c:pt>
                <c:pt idx="7788">
                  <c:v>44.38</c:v>
                </c:pt>
                <c:pt idx="7789">
                  <c:v>44.37</c:v>
                </c:pt>
                <c:pt idx="7790">
                  <c:v>44.37</c:v>
                </c:pt>
                <c:pt idx="7791">
                  <c:v>44.36</c:v>
                </c:pt>
                <c:pt idx="7792">
                  <c:v>44.36</c:v>
                </c:pt>
                <c:pt idx="7793">
                  <c:v>44.36</c:v>
                </c:pt>
                <c:pt idx="7794">
                  <c:v>44.36</c:v>
                </c:pt>
                <c:pt idx="7795">
                  <c:v>44.36</c:v>
                </c:pt>
                <c:pt idx="7796">
                  <c:v>44.37</c:v>
                </c:pt>
                <c:pt idx="7797">
                  <c:v>44.37</c:v>
                </c:pt>
                <c:pt idx="7798">
                  <c:v>44.37</c:v>
                </c:pt>
                <c:pt idx="7799">
                  <c:v>44.38</c:v>
                </c:pt>
                <c:pt idx="7800">
                  <c:v>44.38</c:v>
                </c:pt>
                <c:pt idx="7801">
                  <c:v>44.39</c:v>
                </c:pt>
                <c:pt idx="7802">
                  <c:v>44.4</c:v>
                </c:pt>
                <c:pt idx="7803">
                  <c:v>44.41</c:v>
                </c:pt>
                <c:pt idx="7804">
                  <c:v>44.41</c:v>
                </c:pt>
                <c:pt idx="7805">
                  <c:v>44.43</c:v>
                </c:pt>
                <c:pt idx="7806">
                  <c:v>44.43</c:v>
                </c:pt>
                <c:pt idx="7807">
                  <c:v>44.44</c:v>
                </c:pt>
                <c:pt idx="7808">
                  <c:v>44.45</c:v>
                </c:pt>
                <c:pt idx="7809">
                  <c:v>44.46</c:v>
                </c:pt>
                <c:pt idx="7810">
                  <c:v>44.47</c:v>
                </c:pt>
                <c:pt idx="7811">
                  <c:v>44.48</c:v>
                </c:pt>
                <c:pt idx="7812">
                  <c:v>44.5</c:v>
                </c:pt>
                <c:pt idx="7813">
                  <c:v>44.52</c:v>
                </c:pt>
                <c:pt idx="7814">
                  <c:v>44.54</c:v>
                </c:pt>
                <c:pt idx="7815">
                  <c:v>44.55</c:v>
                </c:pt>
                <c:pt idx="7816">
                  <c:v>44.57</c:v>
                </c:pt>
                <c:pt idx="7817">
                  <c:v>44.58</c:v>
                </c:pt>
                <c:pt idx="7818">
                  <c:v>44.59</c:v>
                </c:pt>
                <c:pt idx="7819">
                  <c:v>44.6</c:v>
                </c:pt>
                <c:pt idx="7820">
                  <c:v>44.61</c:v>
                </c:pt>
                <c:pt idx="7821">
                  <c:v>44.63</c:v>
                </c:pt>
                <c:pt idx="7822">
                  <c:v>44.65</c:v>
                </c:pt>
                <c:pt idx="7823">
                  <c:v>44.67</c:v>
                </c:pt>
                <c:pt idx="7824">
                  <c:v>44.7</c:v>
                </c:pt>
                <c:pt idx="7825">
                  <c:v>44.73</c:v>
                </c:pt>
                <c:pt idx="7826">
                  <c:v>44.75</c:v>
                </c:pt>
                <c:pt idx="7827">
                  <c:v>44.78</c:v>
                </c:pt>
                <c:pt idx="7828">
                  <c:v>44.81</c:v>
                </c:pt>
                <c:pt idx="7829">
                  <c:v>44.84</c:v>
                </c:pt>
                <c:pt idx="7830">
                  <c:v>44.88</c:v>
                </c:pt>
                <c:pt idx="7831">
                  <c:v>44.91</c:v>
                </c:pt>
                <c:pt idx="7832">
                  <c:v>44.94</c:v>
                </c:pt>
                <c:pt idx="7833">
                  <c:v>44.97</c:v>
                </c:pt>
                <c:pt idx="7834">
                  <c:v>44.99</c:v>
                </c:pt>
                <c:pt idx="7835">
                  <c:v>45</c:v>
                </c:pt>
                <c:pt idx="7836">
                  <c:v>45.02</c:v>
                </c:pt>
                <c:pt idx="7837">
                  <c:v>45.03</c:v>
                </c:pt>
                <c:pt idx="7838">
                  <c:v>45.04</c:v>
                </c:pt>
                <c:pt idx="7839">
                  <c:v>45.05</c:v>
                </c:pt>
                <c:pt idx="7840">
                  <c:v>45.06</c:v>
                </c:pt>
                <c:pt idx="7841">
                  <c:v>45.06</c:v>
                </c:pt>
                <c:pt idx="7842">
                  <c:v>45.07</c:v>
                </c:pt>
                <c:pt idx="7843">
                  <c:v>45.08</c:v>
                </c:pt>
                <c:pt idx="7844">
                  <c:v>45.1</c:v>
                </c:pt>
                <c:pt idx="7845">
                  <c:v>45.11</c:v>
                </c:pt>
                <c:pt idx="7846">
                  <c:v>45.12</c:v>
                </c:pt>
                <c:pt idx="7847">
                  <c:v>45.13</c:v>
                </c:pt>
                <c:pt idx="7848">
                  <c:v>45.15</c:v>
                </c:pt>
                <c:pt idx="7849">
                  <c:v>45.16</c:v>
                </c:pt>
                <c:pt idx="7850">
                  <c:v>45.18</c:v>
                </c:pt>
                <c:pt idx="7851">
                  <c:v>45.19</c:v>
                </c:pt>
                <c:pt idx="7852">
                  <c:v>45.21</c:v>
                </c:pt>
                <c:pt idx="7853">
                  <c:v>45.22</c:v>
                </c:pt>
                <c:pt idx="7854">
                  <c:v>45.22</c:v>
                </c:pt>
                <c:pt idx="7855">
                  <c:v>45.23</c:v>
                </c:pt>
                <c:pt idx="7856">
                  <c:v>45.23</c:v>
                </c:pt>
                <c:pt idx="7857">
                  <c:v>45.23</c:v>
                </c:pt>
                <c:pt idx="7858">
                  <c:v>45.23</c:v>
                </c:pt>
                <c:pt idx="7859">
                  <c:v>45.23</c:v>
                </c:pt>
                <c:pt idx="7860">
                  <c:v>45.23</c:v>
                </c:pt>
                <c:pt idx="7861">
                  <c:v>45.23</c:v>
                </c:pt>
                <c:pt idx="7862">
                  <c:v>45.22</c:v>
                </c:pt>
                <c:pt idx="7863">
                  <c:v>45.22</c:v>
                </c:pt>
                <c:pt idx="7864">
                  <c:v>45.22</c:v>
                </c:pt>
                <c:pt idx="7865">
                  <c:v>45.22</c:v>
                </c:pt>
                <c:pt idx="7866">
                  <c:v>45.21</c:v>
                </c:pt>
                <c:pt idx="7867">
                  <c:v>45.21</c:v>
                </c:pt>
                <c:pt idx="7868">
                  <c:v>45.2</c:v>
                </c:pt>
                <c:pt idx="7869">
                  <c:v>45.2</c:v>
                </c:pt>
                <c:pt idx="7870">
                  <c:v>45.19</c:v>
                </c:pt>
                <c:pt idx="7871">
                  <c:v>45.19</c:v>
                </c:pt>
                <c:pt idx="7872">
                  <c:v>45.18</c:v>
                </c:pt>
                <c:pt idx="7873">
                  <c:v>45.17</c:v>
                </c:pt>
                <c:pt idx="7874">
                  <c:v>45.17</c:v>
                </c:pt>
                <c:pt idx="7875">
                  <c:v>45.16</c:v>
                </c:pt>
                <c:pt idx="7876">
                  <c:v>45.15</c:v>
                </c:pt>
                <c:pt idx="7877">
                  <c:v>45.14</c:v>
                </c:pt>
                <c:pt idx="7878">
                  <c:v>45.13</c:v>
                </c:pt>
                <c:pt idx="7879">
                  <c:v>45.13</c:v>
                </c:pt>
                <c:pt idx="7880">
                  <c:v>45.11</c:v>
                </c:pt>
                <c:pt idx="7881">
                  <c:v>45.1</c:v>
                </c:pt>
                <c:pt idx="7882">
                  <c:v>45.1</c:v>
                </c:pt>
                <c:pt idx="7883">
                  <c:v>45.09</c:v>
                </c:pt>
                <c:pt idx="7884">
                  <c:v>45.09</c:v>
                </c:pt>
                <c:pt idx="7885">
                  <c:v>45.08</c:v>
                </c:pt>
                <c:pt idx="7886">
                  <c:v>45.07</c:v>
                </c:pt>
                <c:pt idx="7887">
                  <c:v>45.07</c:v>
                </c:pt>
                <c:pt idx="7888">
                  <c:v>45.07</c:v>
                </c:pt>
                <c:pt idx="7889">
                  <c:v>45.06</c:v>
                </c:pt>
                <c:pt idx="7890">
                  <c:v>45.06</c:v>
                </c:pt>
                <c:pt idx="7891">
                  <c:v>45.06</c:v>
                </c:pt>
                <c:pt idx="7892">
                  <c:v>45.05</c:v>
                </c:pt>
                <c:pt idx="7893">
                  <c:v>45.05</c:v>
                </c:pt>
                <c:pt idx="7894">
                  <c:v>45.05</c:v>
                </c:pt>
                <c:pt idx="7895">
                  <c:v>45.05</c:v>
                </c:pt>
                <c:pt idx="7896">
                  <c:v>45.04</c:v>
                </c:pt>
                <c:pt idx="7897">
                  <c:v>45.03</c:v>
                </c:pt>
                <c:pt idx="7898">
                  <c:v>45.03</c:v>
                </c:pt>
                <c:pt idx="7899">
                  <c:v>45.02</c:v>
                </c:pt>
                <c:pt idx="7900">
                  <c:v>45.02</c:v>
                </c:pt>
                <c:pt idx="7901">
                  <c:v>45.01</c:v>
                </c:pt>
                <c:pt idx="7902">
                  <c:v>45</c:v>
                </c:pt>
                <c:pt idx="7903">
                  <c:v>44.99</c:v>
                </c:pt>
                <c:pt idx="7904">
                  <c:v>44.98</c:v>
                </c:pt>
                <c:pt idx="7905">
                  <c:v>44.96</c:v>
                </c:pt>
                <c:pt idx="7906">
                  <c:v>44.95</c:v>
                </c:pt>
                <c:pt idx="7907">
                  <c:v>44.94</c:v>
                </c:pt>
                <c:pt idx="7908">
                  <c:v>44.93</c:v>
                </c:pt>
                <c:pt idx="7909">
                  <c:v>44.92</c:v>
                </c:pt>
                <c:pt idx="7910">
                  <c:v>44.91</c:v>
                </c:pt>
                <c:pt idx="7911">
                  <c:v>44.89</c:v>
                </c:pt>
                <c:pt idx="7912">
                  <c:v>44.88</c:v>
                </c:pt>
                <c:pt idx="7913">
                  <c:v>44.86</c:v>
                </c:pt>
                <c:pt idx="7914">
                  <c:v>44.84</c:v>
                </c:pt>
                <c:pt idx="7915">
                  <c:v>44.83</c:v>
                </c:pt>
                <c:pt idx="7916">
                  <c:v>44.81</c:v>
                </c:pt>
                <c:pt idx="7917">
                  <c:v>44.8</c:v>
                </c:pt>
                <c:pt idx="7918">
                  <c:v>44.78</c:v>
                </c:pt>
                <c:pt idx="7919">
                  <c:v>44.77</c:v>
                </c:pt>
                <c:pt idx="7920">
                  <c:v>44.75</c:v>
                </c:pt>
                <c:pt idx="7921">
                  <c:v>44.74</c:v>
                </c:pt>
                <c:pt idx="7922">
                  <c:v>44.73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2642032"/>
        <c:axId val="282647520"/>
      </c:scatterChart>
      <c:valAx>
        <c:axId val="2826420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7520"/>
        <c:crosses val="autoZero"/>
        <c:crossBetween val="midCat"/>
      </c:valAx>
      <c:valAx>
        <c:axId val="282647520"/>
        <c:scaling>
          <c:orientation val="minMax"/>
          <c:max val="48"/>
          <c:min val="4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20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'2015_11_02-11_58_50'!$B$1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'2015_11_02-11_58_50'!$A$2:$A$2523</c:f>
              <c:numCache>
                <c:formatCode>mm:ss.0</c:formatCode>
                <c:ptCount val="2522"/>
                <c:pt idx="0">
                  <c:v>0.49933196759259263</c:v>
                </c:pt>
                <c:pt idx="1">
                  <c:v>0.49933722222222227</c:v>
                </c:pt>
                <c:pt idx="2">
                  <c:v>0.49934246527777781</c:v>
                </c:pt>
                <c:pt idx="3">
                  <c:v>0.49934697916666665</c:v>
                </c:pt>
                <c:pt idx="4">
                  <c:v>0.49935530092592595</c:v>
                </c:pt>
                <c:pt idx="5">
                  <c:v>0.4993605439814815</c:v>
                </c:pt>
                <c:pt idx="6">
                  <c:v>0.49936578703703699</c:v>
                </c:pt>
                <c:pt idx="7">
                  <c:v>0.49937049768518516</c:v>
                </c:pt>
                <c:pt idx="8">
                  <c:v>0.49937591435185186</c:v>
                </c:pt>
                <c:pt idx="9">
                  <c:v>0.49938134259259259</c:v>
                </c:pt>
                <c:pt idx="10">
                  <c:v>0.49938695601851851</c:v>
                </c:pt>
                <c:pt idx="11">
                  <c:v>0.49939219907407412</c:v>
                </c:pt>
                <c:pt idx="12">
                  <c:v>0.49939744212962967</c:v>
                </c:pt>
                <c:pt idx="13">
                  <c:v>0.49940196759259264</c:v>
                </c:pt>
                <c:pt idx="14">
                  <c:v>0.49940738425925923</c:v>
                </c:pt>
                <c:pt idx="15">
                  <c:v>0.49941262731481478</c:v>
                </c:pt>
                <c:pt idx="16">
                  <c:v>0.49941788194444442</c:v>
                </c:pt>
                <c:pt idx="17">
                  <c:v>0.49942239583333331</c:v>
                </c:pt>
                <c:pt idx="18">
                  <c:v>0.4994278240740741</c:v>
                </c:pt>
                <c:pt idx="19">
                  <c:v>0.49943325231481484</c:v>
                </c:pt>
                <c:pt idx="20">
                  <c:v>0.49943849537037038</c:v>
                </c:pt>
                <c:pt idx="21">
                  <c:v>0.49944392361111106</c:v>
                </c:pt>
                <c:pt idx="22">
                  <c:v>0.49944862268518514</c:v>
                </c:pt>
                <c:pt idx="23">
                  <c:v>0.49945405092592593</c:v>
                </c:pt>
                <c:pt idx="24">
                  <c:v>0.49945983796296295</c:v>
                </c:pt>
                <c:pt idx="25">
                  <c:v>0.49946526620370374</c:v>
                </c:pt>
                <c:pt idx="26">
                  <c:v>0.49947141203703699</c:v>
                </c:pt>
                <c:pt idx="27">
                  <c:v>0.49947774305555553</c:v>
                </c:pt>
                <c:pt idx="28">
                  <c:v>0.49948353009259261</c:v>
                </c:pt>
                <c:pt idx="29">
                  <c:v>0.49948968749999995</c:v>
                </c:pt>
                <c:pt idx="30">
                  <c:v>0.49949510416666665</c:v>
                </c:pt>
                <c:pt idx="31">
                  <c:v>0.4994990856481481</c:v>
                </c:pt>
                <c:pt idx="32">
                  <c:v>0.49950304398148143</c:v>
                </c:pt>
                <c:pt idx="33">
                  <c:v>0.49950589120370376</c:v>
                </c:pt>
                <c:pt idx="34">
                  <c:v>0.49950942129629627</c:v>
                </c:pt>
                <c:pt idx="35">
                  <c:v>0.49951309027777779</c:v>
                </c:pt>
                <c:pt idx="36">
                  <c:v>0.49951651620370369</c:v>
                </c:pt>
                <c:pt idx="37">
                  <c:v>0.49952003472222223</c:v>
                </c:pt>
                <c:pt idx="38">
                  <c:v>0.49952292824074074</c:v>
                </c:pt>
                <c:pt idx="39">
                  <c:v>0.49952635416666663</c:v>
                </c:pt>
                <c:pt idx="40">
                  <c:v>0.49952981481481484</c:v>
                </c:pt>
                <c:pt idx="41">
                  <c:v>0.49953324074074074</c:v>
                </c:pt>
                <c:pt idx="42">
                  <c:v>0.4995367361111111</c:v>
                </c:pt>
                <c:pt idx="43">
                  <c:v>0.4995401157407407</c:v>
                </c:pt>
                <c:pt idx="44">
                  <c:v>0.49954296296296291</c:v>
                </c:pt>
                <c:pt idx="45">
                  <c:v>0.49954644675925924</c:v>
                </c:pt>
                <c:pt idx="46">
                  <c:v>0.49955005787037038</c:v>
                </c:pt>
                <c:pt idx="47">
                  <c:v>0.49955355324074074</c:v>
                </c:pt>
                <c:pt idx="48">
                  <c:v>0.49955695601851852</c:v>
                </c:pt>
                <c:pt idx="49">
                  <c:v>0.49956083333333329</c:v>
                </c:pt>
                <c:pt idx="50">
                  <c:v>0.49956369212962964</c:v>
                </c:pt>
                <c:pt idx="51">
                  <c:v>0.49956718750000001</c:v>
                </c:pt>
                <c:pt idx="52">
                  <c:v>0.49957070601851855</c:v>
                </c:pt>
                <c:pt idx="53">
                  <c:v>0.49957412037037036</c:v>
                </c:pt>
                <c:pt idx="54">
                  <c:v>0.49957765046296299</c:v>
                </c:pt>
                <c:pt idx="55">
                  <c:v>0.49958042824074073</c:v>
                </c:pt>
                <c:pt idx="56">
                  <c:v>0.49958391203703706</c:v>
                </c:pt>
                <c:pt idx="57">
                  <c:v>0.49958670138888889</c:v>
                </c:pt>
                <c:pt idx="58">
                  <c:v>0.49959017361111108</c:v>
                </c:pt>
                <c:pt idx="59">
                  <c:v>0.49959357638888885</c:v>
                </c:pt>
                <c:pt idx="60">
                  <c:v>0.49959708333333336</c:v>
                </c:pt>
                <c:pt idx="61">
                  <c:v>0.49960062500000002</c:v>
                </c:pt>
                <c:pt idx="62">
                  <c:v>0.49960408564814812</c:v>
                </c:pt>
                <c:pt idx="63">
                  <c:v>0.49960703703703707</c:v>
                </c:pt>
                <c:pt idx="64">
                  <c:v>0.49961046296296296</c:v>
                </c:pt>
                <c:pt idx="65">
                  <c:v>0.49961392361111107</c:v>
                </c:pt>
                <c:pt idx="66">
                  <c:v>0.49961736111111116</c:v>
                </c:pt>
                <c:pt idx="67">
                  <c:v>0.49962079861111114</c:v>
                </c:pt>
                <c:pt idx="68">
                  <c:v>0.49962418981481482</c:v>
                </c:pt>
                <c:pt idx="69">
                  <c:v>0.49962703703703704</c:v>
                </c:pt>
                <c:pt idx="70">
                  <c:v>0.49963043981481481</c:v>
                </c:pt>
                <c:pt idx="71">
                  <c:v>0.49963391203703705</c:v>
                </c:pt>
                <c:pt idx="72">
                  <c:v>0.49963736111111112</c:v>
                </c:pt>
                <c:pt idx="73">
                  <c:v>0.49964078703703702</c:v>
                </c:pt>
                <c:pt idx="74">
                  <c:v>0.49964434027777777</c:v>
                </c:pt>
                <c:pt idx="75">
                  <c:v>0.49964728009259263</c:v>
                </c:pt>
                <c:pt idx="76">
                  <c:v>0.49965078703703703</c:v>
                </c:pt>
                <c:pt idx="77">
                  <c:v>0.49965429398148148</c:v>
                </c:pt>
                <c:pt idx="78">
                  <c:v>0.49965784722222223</c:v>
                </c:pt>
                <c:pt idx="79">
                  <c:v>0.49966128472222221</c:v>
                </c:pt>
                <c:pt idx="80">
                  <c:v>0.49966503472222223</c:v>
                </c:pt>
                <c:pt idx="81">
                  <c:v>0.49966798611111113</c:v>
                </c:pt>
                <c:pt idx="82">
                  <c:v>0.49967187499999999</c:v>
                </c:pt>
                <c:pt idx="83">
                  <c:v>0.4996755902777778</c:v>
                </c:pt>
                <c:pt idx="84">
                  <c:v>0.49967892361111116</c:v>
                </c:pt>
                <c:pt idx="85">
                  <c:v>0.49968252314814815</c:v>
                </c:pt>
                <c:pt idx="86">
                  <c:v>0.49968618055555553</c:v>
                </c:pt>
                <c:pt idx="87">
                  <c:v>0.49968957175925927</c:v>
                </c:pt>
                <c:pt idx="88">
                  <c:v>0.49969376157407402</c:v>
                </c:pt>
                <c:pt idx="89">
                  <c:v>0.49969662037037038</c:v>
                </c:pt>
                <c:pt idx="90">
                  <c:v>0.49970054398148145</c:v>
                </c:pt>
                <c:pt idx="91">
                  <c:v>0.49970403935185187</c:v>
                </c:pt>
                <c:pt idx="92">
                  <c:v>0.49970787037037034</c:v>
                </c:pt>
                <c:pt idx="93">
                  <c:v>0.49971133101851856</c:v>
                </c:pt>
                <c:pt idx="94">
                  <c:v>0.49971481481481478</c:v>
                </c:pt>
                <c:pt idx="95">
                  <c:v>0.49971864583333336</c:v>
                </c:pt>
                <c:pt idx="96">
                  <c:v>0.49972211805555555</c:v>
                </c:pt>
                <c:pt idx="97">
                  <c:v>0.49972592592592591</c:v>
                </c:pt>
                <c:pt idx="98">
                  <c:v>0.49972987268518515</c:v>
                </c:pt>
                <c:pt idx="99">
                  <c:v>0.4997336458333333</c:v>
                </c:pt>
                <c:pt idx="100">
                  <c:v>0.49973716435185184</c:v>
                </c:pt>
                <c:pt idx="101">
                  <c:v>0.49974011574074079</c:v>
                </c:pt>
                <c:pt idx="102">
                  <c:v>0.49974399305555556</c:v>
                </c:pt>
                <c:pt idx="103">
                  <c:v>0.49974918981481481</c:v>
                </c:pt>
                <c:pt idx="104">
                  <c:v>0.49975274305555556</c:v>
                </c:pt>
                <c:pt idx="105">
                  <c:v>0.49975674768518519</c:v>
                </c:pt>
                <c:pt idx="106">
                  <c:v>0.49976054398148145</c:v>
                </c:pt>
                <c:pt idx="107">
                  <c:v>0.49976381944444448</c:v>
                </c:pt>
                <c:pt idx="108">
                  <c:v>0.49976767361111113</c:v>
                </c:pt>
                <c:pt idx="109">
                  <c:v>0.49977153935185187</c:v>
                </c:pt>
                <c:pt idx="110">
                  <c:v>0.49977510416666665</c:v>
                </c:pt>
                <c:pt idx="111">
                  <c:v>0.49977914351851854</c:v>
                </c:pt>
                <c:pt idx="112">
                  <c:v>0.4997826851851852</c:v>
                </c:pt>
                <c:pt idx="113">
                  <c:v>0.49978635416666667</c:v>
                </c:pt>
                <c:pt idx="114">
                  <c:v>0.49978929398148148</c:v>
                </c:pt>
                <c:pt idx="115">
                  <c:v>0.49979290509259261</c:v>
                </c:pt>
                <c:pt idx="116">
                  <c:v>0.49979643518518518</c:v>
                </c:pt>
                <c:pt idx="117">
                  <c:v>0.49980038194444448</c:v>
                </c:pt>
                <c:pt idx="118">
                  <c:v>0.49980399305555556</c:v>
                </c:pt>
                <c:pt idx="119">
                  <c:v>0.4998076851851852</c:v>
                </c:pt>
                <c:pt idx="120">
                  <c:v>0.49981156249999997</c:v>
                </c:pt>
                <c:pt idx="121">
                  <c:v>0.49981597222222224</c:v>
                </c:pt>
                <c:pt idx="122">
                  <c:v>0.49981993055555557</c:v>
                </c:pt>
                <c:pt idx="123">
                  <c:v>0.49982420138888889</c:v>
                </c:pt>
                <c:pt idx="124">
                  <c:v>0.49982745370370374</c:v>
                </c:pt>
                <c:pt idx="125">
                  <c:v>0.49983170138888888</c:v>
                </c:pt>
                <c:pt idx="126">
                  <c:v>0.49983526620370372</c:v>
                </c:pt>
                <c:pt idx="127">
                  <c:v>0.49983917824074076</c:v>
                </c:pt>
                <c:pt idx="128">
                  <c:v>0.49984273148148151</c:v>
                </c:pt>
                <c:pt idx="129">
                  <c:v>0.49984664351851849</c:v>
                </c:pt>
                <c:pt idx="130">
                  <c:v>0.4998504861111111</c:v>
                </c:pt>
                <c:pt idx="131">
                  <c:v>0.49985440972222223</c:v>
                </c:pt>
                <c:pt idx="132">
                  <c:v>0.49985796296296298</c:v>
                </c:pt>
                <c:pt idx="133">
                  <c:v>0.49986186342592592</c:v>
                </c:pt>
                <c:pt idx="134">
                  <c:v>0.49986560185185186</c:v>
                </c:pt>
                <c:pt idx="135">
                  <c:v>0.49987031249999997</c:v>
                </c:pt>
                <c:pt idx="136">
                  <c:v>0.49987326388888892</c:v>
                </c:pt>
                <c:pt idx="137">
                  <c:v>0.49987697916666668</c:v>
                </c:pt>
                <c:pt idx="138">
                  <c:v>0.49988078703703703</c:v>
                </c:pt>
                <c:pt idx="139">
                  <c:v>0.49988486111111108</c:v>
                </c:pt>
                <c:pt idx="140">
                  <c:v>0.49988832175925929</c:v>
                </c:pt>
                <c:pt idx="141">
                  <c:v>0.4998924305555556</c:v>
                </c:pt>
                <c:pt idx="142">
                  <c:v>0.49989599537037038</c:v>
                </c:pt>
                <c:pt idx="143">
                  <c:v>0.49989995370370371</c:v>
                </c:pt>
                <c:pt idx="144">
                  <c:v>0.49990368055555551</c:v>
                </c:pt>
                <c:pt idx="145">
                  <c:v>0.49990761574074072</c:v>
                </c:pt>
                <c:pt idx="146">
                  <c:v>0.49991123842592594</c:v>
                </c:pt>
                <c:pt idx="147">
                  <c:v>0.49991480324074072</c:v>
                </c:pt>
                <c:pt idx="148">
                  <c:v>0.49991849537037036</c:v>
                </c:pt>
                <c:pt idx="149">
                  <c:v>0.49992199074074078</c:v>
                </c:pt>
                <c:pt idx="150">
                  <c:v>0.49992554398148153</c:v>
                </c:pt>
                <c:pt idx="151">
                  <c:v>0.4999284722222222</c:v>
                </c:pt>
                <c:pt idx="152">
                  <c:v>0.49993207175925924</c:v>
                </c:pt>
                <c:pt idx="153">
                  <c:v>0.49993556712962967</c:v>
                </c:pt>
                <c:pt idx="154">
                  <c:v>0.49993917824074074</c:v>
                </c:pt>
                <c:pt idx="155">
                  <c:v>0.49994459490740745</c:v>
                </c:pt>
                <c:pt idx="156">
                  <c:v>0.49994930555555556</c:v>
                </c:pt>
                <c:pt idx="157">
                  <c:v>0.49995473379629635</c:v>
                </c:pt>
                <c:pt idx="158">
                  <c:v>0.49995997685185184</c:v>
                </c:pt>
                <c:pt idx="159">
                  <c:v>0.49996540509259257</c:v>
                </c:pt>
                <c:pt idx="160">
                  <c:v>0.49997082175925928</c:v>
                </c:pt>
                <c:pt idx="161">
                  <c:v>0.49997606481481482</c:v>
                </c:pt>
                <c:pt idx="162">
                  <c:v>0.49998149305555556</c:v>
                </c:pt>
                <c:pt idx="163">
                  <c:v>0.49998710648148154</c:v>
                </c:pt>
                <c:pt idx="164">
                  <c:v>0.49999252314814813</c:v>
                </c:pt>
                <c:pt idx="165">
                  <c:v>0.49999795138888886</c:v>
                </c:pt>
                <c:pt idx="166">
                  <c:v>0.5000033796296296</c:v>
                </c:pt>
                <c:pt idx="167">
                  <c:v>0.50000880787037039</c:v>
                </c:pt>
                <c:pt idx="168">
                  <c:v>0.50001422453703703</c:v>
                </c:pt>
                <c:pt idx="169">
                  <c:v>0.50001965277777771</c:v>
                </c:pt>
                <c:pt idx="170">
                  <c:v>0.50002435185185179</c:v>
                </c:pt>
                <c:pt idx="171">
                  <c:v>0.50002978009259258</c:v>
                </c:pt>
                <c:pt idx="172">
                  <c:v>0.50003520833333337</c:v>
                </c:pt>
                <c:pt idx="173">
                  <c:v>0.50004063657407405</c:v>
                </c:pt>
                <c:pt idx="174">
                  <c:v>0.50004606481481484</c:v>
                </c:pt>
                <c:pt idx="175">
                  <c:v>0.50005148148148149</c:v>
                </c:pt>
                <c:pt idx="176">
                  <c:v>0.5000561921296296</c:v>
                </c:pt>
                <c:pt idx="177">
                  <c:v>0.50006160879629624</c:v>
                </c:pt>
                <c:pt idx="178">
                  <c:v>0.50006703703703703</c:v>
                </c:pt>
                <c:pt idx="179">
                  <c:v>0.50007246527777782</c:v>
                </c:pt>
                <c:pt idx="180">
                  <c:v>0.5000778935185185</c:v>
                </c:pt>
                <c:pt idx="181">
                  <c:v>0.50008332175925929</c:v>
                </c:pt>
                <c:pt idx="182">
                  <c:v>0.50008802083333337</c:v>
                </c:pt>
                <c:pt idx="183">
                  <c:v>0.50009343750000002</c:v>
                </c:pt>
                <c:pt idx="184">
                  <c:v>0.50009886574074069</c:v>
                </c:pt>
                <c:pt idx="185">
                  <c:v>0.50010429398148148</c:v>
                </c:pt>
                <c:pt idx="186">
                  <c:v>0.50010972222222227</c:v>
                </c:pt>
                <c:pt idx="187">
                  <c:v>0.50011515046296295</c:v>
                </c:pt>
                <c:pt idx="188">
                  <c:v>0.50011984953703703</c:v>
                </c:pt>
                <c:pt idx="189">
                  <c:v>0.50012527777777771</c:v>
                </c:pt>
                <c:pt idx="190">
                  <c:v>0.50013069444444447</c:v>
                </c:pt>
                <c:pt idx="191">
                  <c:v>0.50013612268518515</c:v>
                </c:pt>
                <c:pt idx="192">
                  <c:v>0.50014155092592594</c:v>
                </c:pt>
                <c:pt idx="193">
                  <c:v>0.50014697916666673</c:v>
                </c:pt>
                <c:pt idx="194">
                  <c:v>0.5001516782407408</c:v>
                </c:pt>
                <c:pt idx="195">
                  <c:v>0.50015728009259253</c:v>
                </c:pt>
                <c:pt idx="196">
                  <c:v>0.50016270833333332</c:v>
                </c:pt>
                <c:pt idx="197">
                  <c:v>0.50016813657407411</c:v>
                </c:pt>
                <c:pt idx="198">
                  <c:v>0.50017356481481479</c:v>
                </c:pt>
                <c:pt idx="199">
                  <c:v>0.50017898148148154</c:v>
                </c:pt>
                <c:pt idx="200">
                  <c:v>0.50018369212962965</c:v>
                </c:pt>
                <c:pt idx="201">
                  <c:v>0.50018893518518526</c:v>
                </c:pt>
                <c:pt idx="202">
                  <c:v>0.50019436342592594</c:v>
                </c:pt>
                <c:pt idx="203">
                  <c:v>0.50019960648148143</c:v>
                </c:pt>
                <c:pt idx="204">
                  <c:v>0.50020503472222222</c:v>
                </c:pt>
                <c:pt idx="205">
                  <c:v>0.5002097337962963</c:v>
                </c:pt>
                <c:pt idx="206">
                  <c:v>0.50021516203703709</c:v>
                </c:pt>
                <c:pt idx="207">
                  <c:v>0.50022059027777777</c:v>
                </c:pt>
                <c:pt idx="208">
                  <c:v>0.50022600694444441</c:v>
                </c:pt>
                <c:pt idx="209">
                  <c:v>0.5002314351851852</c:v>
                </c:pt>
                <c:pt idx="210">
                  <c:v>0.50023686342592588</c:v>
                </c:pt>
                <c:pt idx="211">
                  <c:v>0.50024134259259256</c:v>
                </c:pt>
                <c:pt idx="212">
                  <c:v>0.50024677083333335</c:v>
                </c:pt>
                <c:pt idx="213">
                  <c:v>0.50025219907407414</c:v>
                </c:pt>
                <c:pt idx="214">
                  <c:v>0.50025762731481482</c:v>
                </c:pt>
                <c:pt idx="215">
                  <c:v>0.50026304398148147</c:v>
                </c:pt>
                <c:pt idx="216">
                  <c:v>0.50026847222222226</c:v>
                </c:pt>
                <c:pt idx="217">
                  <c:v>0.50027317129629634</c:v>
                </c:pt>
                <c:pt idx="218">
                  <c:v>0.50027859953703702</c:v>
                </c:pt>
                <c:pt idx="219">
                  <c:v>0.50028402777777781</c:v>
                </c:pt>
                <c:pt idx="220">
                  <c:v>0.50028906249999994</c:v>
                </c:pt>
                <c:pt idx="221">
                  <c:v>0.50029449074074073</c:v>
                </c:pt>
                <c:pt idx="222">
                  <c:v>0.5002991898148148</c:v>
                </c:pt>
                <c:pt idx="223">
                  <c:v>0.50030461805555559</c:v>
                </c:pt>
                <c:pt idx="224">
                  <c:v>0.50031004629629627</c:v>
                </c:pt>
                <c:pt idx="225">
                  <c:v>0.50031547453703706</c:v>
                </c:pt>
                <c:pt idx="226">
                  <c:v>0.50032090277777774</c:v>
                </c:pt>
                <c:pt idx="227">
                  <c:v>0.50032631944444439</c:v>
                </c:pt>
                <c:pt idx="228">
                  <c:v>0.50033103009259261</c:v>
                </c:pt>
                <c:pt idx="229">
                  <c:v>0.50033644675925926</c:v>
                </c:pt>
                <c:pt idx="230">
                  <c:v>0.50034187500000005</c:v>
                </c:pt>
                <c:pt idx="231">
                  <c:v>0.50034730324074073</c:v>
                </c:pt>
                <c:pt idx="232">
                  <c:v>0.50035273148148152</c:v>
                </c:pt>
                <c:pt idx="233">
                  <c:v>0.50035814814814816</c:v>
                </c:pt>
                <c:pt idx="234">
                  <c:v>0.50036285879629627</c:v>
                </c:pt>
                <c:pt idx="235">
                  <c:v>0.50036810185185188</c:v>
                </c:pt>
                <c:pt idx="236">
                  <c:v>0.50037353009259256</c:v>
                </c:pt>
                <c:pt idx="237">
                  <c:v>0.50037877314814816</c:v>
                </c:pt>
                <c:pt idx="238">
                  <c:v>0.50038418981481481</c:v>
                </c:pt>
                <c:pt idx="239">
                  <c:v>0.50038871527777784</c:v>
                </c:pt>
                <c:pt idx="240">
                  <c:v>0.50039395833333333</c:v>
                </c:pt>
                <c:pt idx="241">
                  <c:v>0.50039938657407401</c:v>
                </c:pt>
                <c:pt idx="242">
                  <c:v>0.5004048148148148</c:v>
                </c:pt>
                <c:pt idx="243">
                  <c:v>0.50041024305555559</c:v>
                </c:pt>
                <c:pt idx="244">
                  <c:v>0.50041475694444448</c:v>
                </c:pt>
                <c:pt idx="245">
                  <c:v>0.50042018518518516</c:v>
                </c:pt>
                <c:pt idx="246">
                  <c:v>0.50042542824074077</c:v>
                </c:pt>
                <c:pt idx="247">
                  <c:v>0.50043085648148145</c:v>
                </c:pt>
                <c:pt idx="248">
                  <c:v>0.50043628472222224</c:v>
                </c:pt>
                <c:pt idx="249">
                  <c:v>0.50044079861111113</c:v>
                </c:pt>
                <c:pt idx="250">
                  <c:v>0.50044605324074076</c:v>
                </c:pt>
                <c:pt idx="251">
                  <c:v>0.50045129629629626</c:v>
                </c:pt>
                <c:pt idx="252">
                  <c:v>0.50045653935185186</c:v>
                </c:pt>
                <c:pt idx="253">
                  <c:v>0.50046105324074075</c:v>
                </c:pt>
                <c:pt idx="254">
                  <c:v>0.50046630787037039</c:v>
                </c:pt>
                <c:pt idx="255">
                  <c:v>0.50047155092592599</c:v>
                </c:pt>
                <c:pt idx="256">
                  <c:v>0.50047679398148148</c:v>
                </c:pt>
                <c:pt idx="257">
                  <c:v>0.50048131944444452</c:v>
                </c:pt>
                <c:pt idx="258">
                  <c:v>0.50048656250000001</c:v>
                </c:pt>
                <c:pt idx="259">
                  <c:v>0.5004918055555555</c:v>
                </c:pt>
                <c:pt idx="260">
                  <c:v>0.50049704861111111</c:v>
                </c:pt>
                <c:pt idx="261">
                  <c:v>0.50050157407407403</c:v>
                </c:pt>
                <c:pt idx="262">
                  <c:v>0.50050681712962963</c:v>
                </c:pt>
                <c:pt idx="263">
                  <c:v>0.50051206018518524</c:v>
                </c:pt>
                <c:pt idx="264">
                  <c:v>0.50051730324074073</c:v>
                </c:pt>
                <c:pt idx="265">
                  <c:v>0.50052182870370376</c:v>
                </c:pt>
                <c:pt idx="266">
                  <c:v>0.50052707175925926</c:v>
                </c:pt>
                <c:pt idx="267">
                  <c:v>0.50053231481481475</c:v>
                </c:pt>
                <c:pt idx="268">
                  <c:v>0.50053755787037035</c:v>
                </c:pt>
                <c:pt idx="269">
                  <c:v>0.50054208333333328</c:v>
                </c:pt>
                <c:pt idx="270">
                  <c:v>0.50054732638888888</c:v>
                </c:pt>
                <c:pt idx="271">
                  <c:v>0.50055256944444448</c:v>
                </c:pt>
                <c:pt idx="272">
                  <c:v>0.50055781249999998</c:v>
                </c:pt>
                <c:pt idx="273">
                  <c:v>0.50056233796296301</c:v>
                </c:pt>
                <c:pt idx="274">
                  <c:v>0.5005675810185185</c:v>
                </c:pt>
                <c:pt idx="275">
                  <c:v>0.50057282407407411</c:v>
                </c:pt>
                <c:pt idx="276">
                  <c:v>0.5005780671296296</c:v>
                </c:pt>
                <c:pt idx="277">
                  <c:v>0.50058259259259252</c:v>
                </c:pt>
                <c:pt idx="278">
                  <c:v>0.50058783564814813</c:v>
                </c:pt>
                <c:pt idx="279">
                  <c:v>0.5005928819444444</c:v>
                </c:pt>
                <c:pt idx="280">
                  <c:v>0.500598125</c:v>
                </c:pt>
                <c:pt idx="281">
                  <c:v>0.5006035532407408</c:v>
                </c:pt>
                <c:pt idx="282">
                  <c:v>0.50060898148148147</c:v>
                </c:pt>
                <c:pt idx="283">
                  <c:v>0.50061422453703697</c:v>
                </c:pt>
                <c:pt idx="284">
                  <c:v>0.50061965277777776</c:v>
                </c:pt>
                <c:pt idx="285">
                  <c:v>0.50062489583333336</c:v>
                </c:pt>
                <c:pt idx="286">
                  <c:v>0.50063013888888885</c:v>
                </c:pt>
                <c:pt idx="287">
                  <c:v>0.50063483796296293</c:v>
                </c:pt>
                <c:pt idx="288">
                  <c:v>0.50063969907407413</c:v>
                </c:pt>
                <c:pt idx="289">
                  <c:v>0.50064512731481481</c:v>
                </c:pt>
                <c:pt idx="290">
                  <c:v>0.5006503703703703</c:v>
                </c:pt>
                <c:pt idx="291">
                  <c:v>0.50065506944444438</c:v>
                </c:pt>
                <c:pt idx="292">
                  <c:v>0.50066049768518517</c:v>
                </c:pt>
                <c:pt idx="293">
                  <c:v>0.50066574074074077</c:v>
                </c:pt>
                <c:pt idx="294">
                  <c:v>0.50067098379629627</c:v>
                </c:pt>
                <c:pt idx="295">
                  <c:v>0.50067622685185187</c:v>
                </c:pt>
                <c:pt idx="296">
                  <c:v>0.50068165509259266</c:v>
                </c:pt>
                <c:pt idx="297">
                  <c:v>0.50068708333333334</c:v>
                </c:pt>
                <c:pt idx="298">
                  <c:v>0.5006919675925926</c:v>
                </c:pt>
                <c:pt idx="299">
                  <c:v>0.50069587962962958</c:v>
                </c:pt>
                <c:pt idx="300">
                  <c:v>0.50070009259259263</c:v>
                </c:pt>
                <c:pt idx="301">
                  <c:v>0.50070578703703705</c:v>
                </c:pt>
                <c:pt idx="302">
                  <c:v>0.50071067129629632</c:v>
                </c:pt>
                <c:pt idx="303">
                  <c:v>0.50071627314814815</c:v>
                </c:pt>
                <c:pt idx="304">
                  <c:v>0.50072206018518517</c:v>
                </c:pt>
                <c:pt idx="305">
                  <c:v>0.50072784722222219</c:v>
                </c:pt>
                <c:pt idx="306">
                  <c:v>0.50073363425925932</c:v>
                </c:pt>
                <c:pt idx="307">
                  <c:v>0.50073942129629623</c:v>
                </c:pt>
                <c:pt idx="308">
                  <c:v>0.5007450347222222</c:v>
                </c:pt>
                <c:pt idx="309">
                  <c:v>0.50075063657407404</c:v>
                </c:pt>
                <c:pt idx="310">
                  <c:v>0.50075625000000001</c:v>
                </c:pt>
                <c:pt idx="311">
                  <c:v>0.50076185185185185</c:v>
                </c:pt>
                <c:pt idx="312">
                  <c:v>0.50076745370370368</c:v>
                </c:pt>
                <c:pt idx="313">
                  <c:v>0.50077306712962966</c:v>
                </c:pt>
                <c:pt idx="314">
                  <c:v>0.5007784837962963</c:v>
                </c:pt>
                <c:pt idx="315">
                  <c:v>0.50078391203703709</c:v>
                </c:pt>
                <c:pt idx="316">
                  <c:v>0.50078861111111117</c:v>
                </c:pt>
                <c:pt idx="317">
                  <c:v>0.50079403935185185</c:v>
                </c:pt>
                <c:pt idx="318">
                  <c:v>0.50079946759259253</c:v>
                </c:pt>
                <c:pt idx="319">
                  <c:v>0.50080525462962966</c:v>
                </c:pt>
                <c:pt idx="320">
                  <c:v>0.50081068287037034</c:v>
                </c:pt>
                <c:pt idx="321">
                  <c:v>0.50081611111111113</c:v>
                </c:pt>
                <c:pt idx="322">
                  <c:v>0.50082152777777778</c:v>
                </c:pt>
                <c:pt idx="323">
                  <c:v>0.500826238425926</c:v>
                </c:pt>
                <c:pt idx="324">
                  <c:v>0.50083165509259253</c:v>
                </c:pt>
                <c:pt idx="325">
                  <c:v>0.50083708333333332</c:v>
                </c:pt>
                <c:pt idx="326">
                  <c:v>0.50084251157407411</c:v>
                </c:pt>
                <c:pt idx="327">
                  <c:v>0.50084793981481479</c:v>
                </c:pt>
                <c:pt idx="328">
                  <c:v>0.50085335648148155</c:v>
                </c:pt>
                <c:pt idx="329">
                  <c:v>0.50085805555555563</c:v>
                </c:pt>
                <c:pt idx="330">
                  <c:v>0.50086349537037034</c:v>
                </c:pt>
                <c:pt idx="331">
                  <c:v>0.50086891203703698</c:v>
                </c:pt>
                <c:pt idx="332">
                  <c:v>0.50087434027777777</c:v>
                </c:pt>
                <c:pt idx="333">
                  <c:v>0.50087976851851856</c:v>
                </c:pt>
                <c:pt idx="334">
                  <c:v>0.50088519675925924</c:v>
                </c:pt>
                <c:pt idx="335">
                  <c:v>0.50088989583333332</c:v>
                </c:pt>
                <c:pt idx="336">
                  <c:v>0.50089532407407411</c:v>
                </c:pt>
                <c:pt idx="337">
                  <c:v>0.50090074074074076</c:v>
                </c:pt>
                <c:pt idx="338">
                  <c:v>0.50090616898148144</c:v>
                </c:pt>
                <c:pt idx="339">
                  <c:v>0.50091159722222223</c:v>
                </c:pt>
                <c:pt idx="340">
                  <c:v>0.50091702546296302</c:v>
                </c:pt>
                <c:pt idx="341">
                  <c:v>0.50092172453703709</c:v>
                </c:pt>
                <c:pt idx="342">
                  <c:v>0.50092715277777777</c:v>
                </c:pt>
                <c:pt idx="343">
                  <c:v>0.50093258101851845</c:v>
                </c:pt>
                <c:pt idx="344">
                  <c:v>0.50093799768518521</c:v>
                </c:pt>
                <c:pt idx="345">
                  <c:v>0.50094325231481485</c:v>
                </c:pt>
                <c:pt idx="346">
                  <c:v>0.50094868055555553</c:v>
                </c:pt>
                <c:pt idx="347">
                  <c:v>0.5009533796296296</c:v>
                </c:pt>
                <c:pt idx="348">
                  <c:v>0.50095880787037039</c:v>
                </c:pt>
                <c:pt idx="349">
                  <c:v>0.50096423611111118</c:v>
                </c:pt>
                <c:pt idx="350">
                  <c:v>0.50096965277777772</c:v>
                </c:pt>
                <c:pt idx="351">
                  <c:v>0.50097508101851851</c:v>
                </c:pt>
                <c:pt idx="352">
                  <c:v>0.5009805092592593</c:v>
                </c:pt>
                <c:pt idx="353">
                  <c:v>0.50098520833333338</c:v>
                </c:pt>
                <c:pt idx="354">
                  <c:v>0.50099049768518522</c:v>
                </c:pt>
                <c:pt idx="355">
                  <c:v>0.5009959259259259</c:v>
                </c:pt>
                <c:pt idx="356">
                  <c:v>0.50100135416666669</c:v>
                </c:pt>
                <c:pt idx="357">
                  <c:v>0.50100677083333334</c:v>
                </c:pt>
                <c:pt idx="358">
                  <c:v>0.50101219907407402</c:v>
                </c:pt>
                <c:pt idx="359">
                  <c:v>0.50101690972222224</c:v>
                </c:pt>
                <c:pt idx="360">
                  <c:v>0.50102232638888888</c:v>
                </c:pt>
                <c:pt idx="361">
                  <c:v>0.50102775462962967</c:v>
                </c:pt>
                <c:pt idx="362">
                  <c:v>0.50103318287037035</c:v>
                </c:pt>
                <c:pt idx="363">
                  <c:v>0.50103861111111114</c:v>
                </c:pt>
                <c:pt idx="364">
                  <c:v>0.50104402777777779</c:v>
                </c:pt>
                <c:pt idx="365">
                  <c:v>0.50104891203703705</c:v>
                </c:pt>
                <c:pt idx="366">
                  <c:v>0.50105434027777773</c:v>
                </c:pt>
                <c:pt idx="367">
                  <c:v>0.50105976851851852</c:v>
                </c:pt>
                <c:pt idx="368">
                  <c:v>0.50106519675925931</c:v>
                </c:pt>
                <c:pt idx="369">
                  <c:v>0.50107061342592596</c:v>
                </c:pt>
                <c:pt idx="370">
                  <c:v>0.50107604166666664</c:v>
                </c:pt>
                <c:pt idx="371">
                  <c:v>0.50108074074074072</c:v>
                </c:pt>
                <c:pt idx="372">
                  <c:v>0.50108616898148151</c:v>
                </c:pt>
                <c:pt idx="373">
                  <c:v>0.50109159722222218</c:v>
                </c:pt>
                <c:pt idx="374">
                  <c:v>0.50109701388888894</c:v>
                </c:pt>
                <c:pt idx="375">
                  <c:v>0.50110226851851858</c:v>
                </c:pt>
                <c:pt idx="376">
                  <c:v>0.50110769675925926</c:v>
                </c:pt>
                <c:pt idx="377">
                  <c:v>0.50111239583333334</c:v>
                </c:pt>
                <c:pt idx="378">
                  <c:v>0.50111782407407401</c:v>
                </c:pt>
                <c:pt idx="379">
                  <c:v>0.50112324074074077</c:v>
                </c:pt>
                <c:pt idx="380">
                  <c:v>0.50112866898148145</c:v>
                </c:pt>
                <c:pt idx="381">
                  <c:v>0.50113409722222224</c:v>
                </c:pt>
                <c:pt idx="382">
                  <c:v>0.50113952546296303</c:v>
                </c:pt>
                <c:pt idx="383">
                  <c:v>0.50114422453703711</c:v>
                </c:pt>
                <c:pt idx="384">
                  <c:v>0.5011497222222222</c:v>
                </c:pt>
                <c:pt idx="385">
                  <c:v>0.50115515046296299</c:v>
                </c:pt>
                <c:pt idx="386">
                  <c:v>0.50116057870370367</c:v>
                </c:pt>
                <c:pt idx="387">
                  <c:v>0.50116599537037032</c:v>
                </c:pt>
                <c:pt idx="388">
                  <c:v>0.50117124999999996</c:v>
                </c:pt>
                <c:pt idx="389">
                  <c:v>0.50117594907407403</c:v>
                </c:pt>
                <c:pt idx="390">
                  <c:v>0.50118137731481482</c:v>
                </c:pt>
                <c:pt idx="391">
                  <c:v>0.50118679398148147</c:v>
                </c:pt>
                <c:pt idx="392">
                  <c:v>0.50119222222222215</c:v>
                </c:pt>
                <c:pt idx="393">
                  <c:v>0.50119765046296294</c:v>
                </c:pt>
                <c:pt idx="394">
                  <c:v>0.50120234953703702</c:v>
                </c:pt>
                <c:pt idx="395">
                  <c:v>0.50120777777777781</c:v>
                </c:pt>
                <c:pt idx="396">
                  <c:v>0.50121320601851849</c:v>
                </c:pt>
                <c:pt idx="397">
                  <c:v>0.50121862268518524</c:v>
                </c:pt>
                <c:pt idx="398">
                  <c:v>0.50122405092592592</c:v>
                </c:pt>
                <c:pt idx="399">
                  <c:v>0.5012294791666666</c:v>
                </c:pt>
                <c:pt idx="400">
                  <c:v>0.50123417824074068</c:v>
                </c:pt>
                <c:pt idx="401">
                  <c:v>0.50123942129629628</c:v>
                </c:pt>
                <c:pt idx="402">
                  <c:v>0.50124484953703707</c:v>
                </c:pt>
                <c:pt idx="403">
                  <c:v>0.50125027777777775</c:v>
                </c:pt>
                <c:pt idx="404">
                  <c:v>0.50125570601851854</c:v>
                </c:pt>
                <c:pt idx="405">
                  <c:v>0.50126113425925922</c:v>
                </c:pt>
                <c:pt idx="406">
                  <c:v>0.5012658333333333</c:v>
                </c:pt>
                <c:pt idx="407">
                  <c:v>0.50127126157407409</c:v>
                </c:pt>
                <c:pt idx="408">
                  <c:v>0.50127667824074074</c:v>
                </c:pt>
                <c:pt idx="409">
                  <c:v>0.50128210648148153</c:v>
                </c:pt>
                <c:pt idx="410">
                  <c:v>0.50128753472222221</c:v>
                </c:pt>
                <c:pt idx="411">
                  <c:v>0.50129240740740744</c:v>
                </c:pt>
                <c:pt idx="412">
                  <c:v>0.50129711805555555</c:v>
                </c:pt>
                <c:pt idx="413">
                  <c:v>0.50130253472222219</c:v>
                </c:pt>
                <c:pt idx="414">
                  <c:v>0.50130832175925921</c:v>
                </c:pt>
                <c:pt idx="415">
                  <c:v>0.50131410879629634</c:v>
                </c:pt>
                <c:pt idx="416">
                  <c:v>0.50131989583333336</c:v>
                </c:pt>
                <c:pt idx="417">
                  <c:v>0.50132568287037038</c:v>
                </c:pt>
                <c:pt idx="418">
                  <c:v>0.5013314699074074</c:v>
                </c:pt>
                <c:pt idx="419">
                  <c:v>0.50133725694444442</c:v>
                </c:pt>
                <c:pt idx="420">
                  <c:v>0.50134237268518522</c:v>
                </c:pt>
                <c:pt idx="421">
                  <c:v>0.50134761574074072</c:v>
                </c:pt>
                <c:pt idx="422">
                  <c:v>0.50135285879629632</c:v>
                </c:pt>
                <c:pt idx="423">
                  <c:v>0.50135810185185192</c:v>
                </c:pt>
                <c:pt idx="424">
                  <c:v>0.50136334490740742</c:v>
                </c:pt>
                <c:pt idx="425">
                  <c:v>0.50136859953703705</c:v>
                </c:pt>
                <c:pt idx="426">
                  <c:v>0.50137384259259254</c:v>
                </c:pt>
                <c:pt idx="427">
                  <c:v>0.50137835648148144</c:v>
                </c:pt>
                <c:pt idx="428">
                  <c:v>0.50138359953703704</c:v>
                </c:pt>
                <c:pt idx="429">
                  <c:v>0.50138885416666668</c:v>
                </c:pt>
                <c:pt idx="430">
                  <c:v>0.50139409722222228</c:v>
                </c:pt>
                <c:pt idx="431">
                  <c:v>0.50139879629629636</c:v>
                </c:pt>
                <c:pt idx="432">
                  <c:v>0.50140422453703704</c:v>
                </c:pt>
                <c:pt idx="433">
                  <c:v>0.50140964120370368</c:v>
                </c:pt>
                <c:pt idx="434">
                  <c:v>0.50141506944444447</c:v>
                </c:pt>
                <c:pt idx="435">
                  <c:v>0.50142049768518515</c:v>
                </c:pt>
                <c:pt idx="436">
                  <c:v>0.50142519675925923</c:v>
                </c:pt>
                <c:pt idx="437">
                  <c:v>0.50143062500000002</c:v>
                </c:pt>
                <c:pt idx="438">
                  <c:v>0.50143605324074081</c:v>
                </c:pt>
                <c:pt idx="439">
                  <c:v>0.5014412962962963</c:v>
                </c:pt>
                <c:pt idx="440">
                  <c:v>0.50144672453703698</c:v>
                </c:pt>
                <c:pt idx="441">
                  <c:v>0.50145196759259258</c:v>
                </c:pt>
                <c:pt idx="442">
                  <c:v>0.50145649305555551</c:v>
                </c:pt>
                <c:pt idx="443">
                  <c:v>0.50146190972222227</c:v>
                </c:pt>
                <c:pt idx="444">
                  <c:v>0.5014671643518519</c:v>
                </c:pt>
                <c:pt idx="445">
                  <c:v>0.50147240740740739</c:v>
                </c:pt>
                <c:pt idx="446">
                  <c:v>0.50147692129629629</c:v>
                </c:pt>
                <c:pt idx="447">
                  <c:v>0.50148234953703696</c:v>
                </c:pt>
                <c:pt idx="448">
                  <c:v>0.50148777777777775</c:v>
                </c:pt>
                <c:pt idx="449">
                  <c:v>0.50149320601851854</c:v>
                </c:pt>
                <c:pt idx="450">
                  <c:v>0.50149862268518519</c:v>
                </c:pt>
                <c:pt idx="451">
                  <c:v>0.5015033333333333</c:v>
                </c:pt>
                <c:pt idx="452">
                  <c:v>0.50150875000000006</c:v>
                </c:pt>
                <c:pt idx="453">
                  <c:v>0.50151417824074074</c:v>
                </c:pt>
                <c:pt idx="454">
                  <c:v>0.50151960648148142</c:v>
                </c:pt>
                <c:pt idx="455">
                  <c:v>0.50152503472222221</c:v>
                </c:pt>
                <c:pt idx="456">
                  <c:v>0.50153027777777781</c:v>
                </c:pt>
                <c:pt idx="457">
                  <c:v>0.50153497685185189</c:v>
                </c:pt>
                <c:pt idx="458">
                  <c:v>0.50154040509259257</c:v>
                </c:pt>
                <c:pt idx="459">
                  <c:v>0.50154582175925932</c:v>
                </c:pt>
                <c:pt idx="460">
                  <c:v>0.50155126157407415</c:v>
                </c:pt>
                <c:pt idx="461">
                  <c:v>0.50155667824074068</c:v>
                </c:pt>
                <c:pt idx="462">
                  <c:v>0.50156210648148147</c:v>
                </c:pt>
                <c:pt idx="463">
                  <c:v>0.50156680555555555</c:v>
                </c:pt>
                <c:pt idx="464">
                  <c:v>0.50157223379629634</c:v>
                </c:pt>
                <c:pt idx="465">
                  <c:v>0.50157766203703702</c:v>
                </c:pt>
                <c:pt idx="466">
                  <c:v>0.50158309027777781</c:v>
                </c:pt>
                <c:pt idx="467">
                  <c:v>0.50158850694444446</c:v>
                </c:pt>
                <c:pt idx="468">
                  <c:v>0.50159393518518514</c:v>
                </c:pt>
                <c:pt idx="469">
                  <c:v>0.50159863425925921</c:v>
                </c:pt>
                <c:pt idx="470">
                  <c:v>0.5016040625</c:v>
                </c:pt>
                <c:pt idx="471">
                  <c:v>0.50160949074074079</c:v>
                </c:pt>
                <c:pt idx="472">
                  <c:v>0.50161473379629629</c:v>
                </c:pt>
                <c:pt idx="473">
                  <c:v>0.50162016203703697</c:v>
                </c:pt>
                <c:pt idx="474">
                  <c:v>0.50162486111111104</c:v>
                </c:pt>
                <c:pt idx="475">
                  <c:v>0.50163028935185183</c:v>
                </c:pt>
                <c:pt idx="476">
                  <c:v>0.50163571759259262</c:v>
                </c:pt>
                <c:pt idx="477">
                  <c:v>0.50164096064814812</c:v>
                </c:pt>
                <c:pt idx="478">
                  <c:v>0.50164643518518515</c:v>
                </c:pt>
                <c:pt idx="479">
                  <c:v>0.50165186342592594</c:v>
                </c:pt>
                <c:pt idx="480">
                  <c:v>0.50165656250000001</c:v>
                </c:pt>
                <c:pt idx="481">
                  <c:v>0.5016619907407408</c:v>
                </c:pt>
                <c:pt idx="482">
                  <c:v>0.50166741898148148</c:v>
                </c:pt>
                <c:pt idx="483">
                  <c:v>0.50167284722222216</c:v>
                </c:pt>
                <c:pt idx="484">
                  <c:v>0.50167826388888892</c:v>
                </c:pt>
                <c:pt idx="485">
                  <c:v>0.50168351851851856</c:v>
                </c:pt>
                <c:pt idx="486">
                  <c:v>0.50168803240740745</c:v>
                </c:pt>
                <c:pt idx="487">
                  <c:v>0.50169332175925929</c:v>
                </c:pt>
                <c:pt idx="488">
                  <c:v>0.50169874999999997</c:v>
                </c:pt>
                <c:pt idx="489">
                  <c:v>0.50170416666666673</c:v>
                </c:pt>
                <c:pt idx="490">
                  <c:v>0.50170959490740741</c:v>
                </c:pt>
                <c:pt idx="491">
                  <c:v>0.50171430555555563</c:v>
                </c:pt>
                <c:pt idx="492">
                  <c:v>0.50171972222222216</c:v>
                </c:pt>
                <c:pt idx="493">
                  <c:v>0.50172496527777777</c:v>
                </c:pt>
                <c:pt idx="494">
                  <c:v>0.50173039351851856</c:v>
                </c:pt>
                <c:pt idx="495">
                  <c:v>0.50173563657407405</c:v>
                </c:pt>
                <c:pt idx="496">
                  <c:v>0.50174034722222227</c:v>
                </c:pt>
                <c:pt idx="497">
                  <c:v>0.50174576388888892</c:v>
                </c:pt>
                <c:pt idx="498">
                  <c:v>0.5017511921296296</c:v>
                </c:pt>
                <c:pt idx="499">
                  <c:v>0.50175662037037039</c:v>
                </c:pt>
                <c:pt idx="500">
                  <c:v>0.50176204861111107</c:v>
                </c:pt>
                <c:pt idx="501">
                  <c:v>0.50176729166666667</c:v>
                </c:pt>
                <c:pt idx="502">
                  <c:v>0.50177199074074075</c:v>
                </c:pt>
                <c:pt idx="503">
                  <c:v>0.50177741898148154</c:v>
                </c:pt>
                <c:pt idx="504">
                  <c:v>0.50178266203703703</c:v>
                </c:pt>
                <c:pt idx="505">
                  <c:v>0.50178809027777771</c:v>
                </c:pt>
                <c:pt idx="506">
                  <c:v>0.5017935185185185</c:v>
                </c:pt>
                <c:pt idx="507">
                  <c:v>0.50179821759259258</c:v>
                </c:pt>
                <c:pt idx="508">
                  <c:v>0.50180346064814818</c:v>
                </c:pt>
                <c:pt idx="509">
                  <c:v>0.50180870370370367</c:v>
                </c:pt>
                <c:pt idx="510">
                  <c:v>0.50181394675925928</c:v>
                </c:pt>
                <c:pt idx="511">
                  <c:v>0.50181865740740739</c:v>
                </c:pt>
                <c:pt idx="512">
                  <c:v>0.50182390046296299</c:v>
                </c:pt>
                <c:pt idx="513">
                  <c:v>0.50182931712962964</c:v>
                </c:pt>
                <c:pt idx="514">
                  <c:v>0.50183474537037032</c:v>
                </c:pt>
                <c:pt idx="515">
                  <c:v>0.50184017361111111</c:v>
                </c:pt>
                <c:pt idx="516">
                  <c:v>0.5018456018518519</c:v>
                </c:pt>
                <c:pt idx="517">
                  <c:v>0.50185030092592597</c:v>
                </c:pt>
                <c:pt idx="518">
                  <c:v>0.50185572916666665</c:v>
                </c:pt>
                <c:pt idx="519">
                  <c:v>0.50186115740740744</c:v>
                </c:pt>
                <c:pt idx="520">
                  <c:v>0.50186657407407409</c:v>
                </c:pt>
                <c:pt idx="521">
                  <c:v>0.50187200231481477</c:v>
                </c:pt>
                <c:pt idx="522">
                  <c:v>0.50187743055555556</c:v>
                </c:pt>
                <c:pt idx="523">
                  <c:v>0.50188212962962964</c:v>
                </c:pt>
                <c:pt idx="524">
                  <c:v>0.50188755787037043</c:v>
                </c:pt>
                <c:pt idx="525">
                  <c:v>0.50189298611111111</c:v>
                </c:pt>
                <c:pt idx="526">
                  <c:v>0.50189840277777775</c:v>
                </c:pt>
                <c:pt idx="527">
                  <c:v>0.50190383101851854</c:v>
                </c:pt>
                <c:pt idx="528">
                  <c:v>0.50190925925925922</c:v>
                </c:pt>
                <c:pt idx="529">
                  <c:v>0.5019139583333333</c:v>
                </c:pt>
                <c:pt idx="530">
                  <c:v>0.50191938657407409</c:v>
                </c:pt>
                <c:pt idx="531">
                  <c:v>0.50192481481481488</c:v>
                </c:pt>
                <c:pt idx="532">
                  <c:v>0.50193024305555556</c:v>
                </c:pt>
                <c:pt idx="533">
                  <c:v>0.5019356597222222</c:v>
                </c:pt>
                <c:pt idx="534">
                  <c:v>0.501941087962963</c:v>
                </c:pt>
                <c:pt idx="535">
                  <c:v>0.50194578703703707</c:v>
                </c:pt>
                <c:pt idx="536">
                  <c:v>0.50195121527777775</c:v>
                </c:pt>
                <c:pt idx="537">
                  <c:v>0.50195664351851854</c:v>
                </c:pt>
                <c:pt idx="538">
                  <c:v>0.50196207175925933</c:v>
                </c:pt>
                <c:pt idx="539">
                  <c:v>0.50196750000000001</c:v>
                </c:pt>
                <c:pt idx="540">
                  <c:v>0.50197291666666666</c:v>
                </c:pt>
                <c:pt idx="541">
                  <c:v>0.50197762731481477</c:v>
                </c:pt>
                <c:pt idx="542">
                  <c:v>0.50198304398148152</c:v>
                </c:pt>
                <c:pt idx="543">
                  <c:v>0.5019884722222222</c:v>
                </c:pt>
                <c:pt idx="544">
                  <c:v>0.50199390046296299</c:v>
                </c:pt>
                <c:pt idx="545">
                  <c:v>0.50199936342592599</c:v>
                </c:pt>
                <c:pt idx="546">
                  <c:v>0.50200479166666667</c:v>
                </c:pt>
                <c:pt idx="547">
                  <c:v>0.50200949074074075</c:v>
                </c:pt>
                <c:pt idx="548">
                  <c:v>0.50201491898148143</c:v>
                </c:pt>
                <c:pt idx="549">
                  <c:v>0.50202034722222222</c:v>
                </c:pt>
                <c:pt idx="550">
                  <c:v>0.50202576388888887</c:v>
                </c:pt>
                <c:pt idx="551">
                  <c:v>0.50203119212962966</c:v>
                </c:pt>
                <c:pt idx="552">
                  <c:v>0.50203662037037033</c:v>
                </c:pt>
                <c:pt idx="553">
                  <c:v>0.50204131944444441</c:v>
                </c:pt>
                <c:pt idx="554">
                  <c:v>0.50204660879629637</c:v>
                </c:pt>
                <c:pt idx="555">
                  <c:v>0.50205203703703705</c:v>
                </c:pt>
                <c:pt idx="556">
                  <c:v>0.50205746527777773</c:v>
                </c:pt>
                <c:pt idx="557">
                  <c:v>0.50206288194444448</c:v>
                </c:pt>
                <c:pt idx="558">
                  <c:v>0.50206758101851856</c:v>
                </c:pt>
                <c:pt idx="559">
                  <c:v>0.50207300925925924</c:v>
                </c:pt>
                <c:pt idx="560">
                  <c:v>0.50207843750000003</c:v>
                </c:pt>
                <c:pt idx="561">
                  <c:v>0.50208386574074071</c:v>
                </c:pt>
                <c:pt idx="562">
                  <c:v>0.5020892939814815</c:v>
                </c:pt>
                <c:pt idx="563">
                  <c:v>0.50209471064814815</c:v>
                </c:pt>
                <c:pt idx="564">
                  <c:v>0.50210013888888894</c:v>
                </c:pt>
                <c:pt idx="565">
                  <c:v>0.50210556712962962</c:v>
                </c:pt>
                <c:pt idx="566">
                  <c:v>0.50211099537037041</c:v>
                </c:pt>
                <c:pt idx="567">
                  <c:v>0.50211642361111108</c:v>
                </c:pt>
                <c:pt idx="568">
                  <c:v>0.50212184027777773</c:v>
                </c:pt>
                <c:pt idx="569">
                  <c:v>0.50212726851851852</c:v>
                </c:pt>
                <c:pt idx="570">
                  <c:v>0.50213269675925931</c:v>
                </c:pt>
                <c:pt idx="571">
                  <c:v>0.50213812499999999</c:v>
                </c:pt>
                <c:pt idx="572">
                  <c:v>0.50214354166666664</c:v>
                </c:pt>
                <c:pt idx="573">
                  <c:v>0.50214896990740743</c:v>
                </c:pt>
                <c:pt idx="574">
                  <c:v>0.50215439814814811</c:v>
                </c:pt>
                <c:pt idx="575">
                  <c:v>0.5021598263888889</c:v>
                </c:pt>
                <c:pt idx="576">
                  <c:v>0.50216542824074073</c:v>
                </c:pt>
                <c:pt idx="577">
                  <c:v>0.50217085648148141</c:v>
                </c:pt>
                <c:pt idx="578">
                  <c:v>0.50217627314814817</c:v>
                </c:pt>
                <c:pt idx="579">
                  <c:v>0.50218170138888885</c:v>
                </c:pt>
                <c:pt idx="580">
                  <c:v>0.50218712962962964</c:v>
                </c:pt>
                <c:pt idx="581">
                  <c:v>0.50219255787037043</c:v>
                </c:pt>
                <c:pt idx="582">
                  <c:v>0.50219798611111111</c:v>
                </c:pt>
                <c:pt idx="583">
                  <c:v>0.50220340277777775</c:v>
                </c:pt>
                <c:pt idx="584">
                  <c:v>0.50220883101851854</c:v>
                </c:pt>
                <c:pt idx="585">
                  <c:v>0.50221425925925922</c:v>
                </c:pt>
                <c:pt idx="586">
                  <c:v>0.50221968750000001</c:v>
                </c:pt>
                <c:pt idx="587">
                  <c:v>0.5022251157407408</c:v>
                </c:pt>
                <c:pt idx="588">
                  <c:v>0.50223053240740734</c:v>
                </c:pt>
                <c:pt idx="589">
                  <c:v>0.50223596064814813</c:v>
                </c:pt>
                <c:pt idx="590">
                  <c:v>0.50224138888888892</c:v>
                </c:pt>
                <c:pt idx="591">
                  <c:v>0.5022468171296296</c:v>
                </c:pt>
                <c:pt idx="592">
                  <c:v>0.50225223379629635</c:v>
                </c:pt>
                <c:pt idx="593">
                  <c:v>0.50225766203703703</c:v>
                </c:pt>
                <c:pt idx="594">
                  <c:v>0.50226309027777771</c:v>
                </c:pt>
                <c:pt idx="595">
                  <c:v>0.5022685185185185</c:v>
                </c:pt>
                <c:pt idx="596">
                  <c:v>0.50227394675925929</c:v>
                </c:pt>
                <c:pt idx="597">
                  <c:v>0.50227936342592594</c:v>
                </c:pt>
                <c:pt idx="598">
                  <c:v>0.50228479166666673</c:v>
                </c:pt>
                <c:pt idx="599">
                  <c:v>0.50229021990740741</c:v>
                </c:pt>
                <c:pt idx="600">
                  <c:v>0.50229564814814809</c:v>
                </c:pt>
                <c:pt idx="601">
                  <c:v>0.50230106481481485</c:v>
                </c:pt>
                <c:pt idx="602">
                  <c:v>0.50230649305555553</c:v>
                </c:pt>
                <c:pt idx="603">
                  <c:v>0.50231192129629632</c:v>
                </c:pt>
                <c:pt idx="604">
                  <c:v>0.50231734953703711</c:v>
                </c:pt>
                <c:pt idx="605">
                  <c:v>0.50232276620370364</c:v>
                </c:pt>
                <c:pt idx="606">
                  <c:v>0.50232819444444443</c:v>
                </c:pt>
                <c:pt idx="607">
                  <c:v>0.50233362268518522</c:v>
                </c:pt>
                <c:pt idx="608">
                  <c:v>0.5023390509259259</c:v>
                </c:pt>
                <c:pt idx="609">
                  <c:v>0.50234447916666669</c:v>
                </c:pt>
                <c:pt idx="610">
                  <c:v>0.50234993055555555</c:v>
                </c:pt>
                <c:pt idx="611">
                  <c:v>0.50235534722222219</c:v>
                </c:pt>
                <c:pt idx="612">
                  <c:v>0.50236077546296298</c:v>
                </c:pt>
                <c:pt idx="613">
                  <c:v>0.50236620370370366</c:v>
                </c:pt>
                <c:pt idx="614">
                  <c:v>0.50237163194444445</c:v>
                </c:pt>
                <c:pt idx="615">
                  <c:v>0.5023770486111111</c:v>
                </c:pt>
                <c:pt idx="616">
                  <c:v>0.50238247685185178</c:v>
                </c:pt>
                <c:pt idx="617">
                  <c:v>0.50238790509259257</c:v>
                </c:pt>
                <c:pt idx="618">
                  <c:v>0.50239333333333336</c:v>
                </c:pt>
                <c:pt idx="619">
                  <c:v>0.50239861111111106</c:v>
                </c:pt>
                <c:pt idx="620">
                  <c:v>0.50240403935185185</c:v>
                </c:pt>
                <c:pt idx="621">
                  <c:v>0.50240946759259264</c:v>
                </c:pt>
                <c:pt idx="622">
                  <c:v>0.50241489583333332</c:v>
                </c:pt>
                <c:pt idx="623">
                  <c:v>0.50242032407407411</c:v>
                </c:pt>
                <c:pt idx="624">
                  <c:v>0.50242574074074076</c:v>
                </c:pt>
                <c:pt idx="625">
                  <c:v>0.50243116898148144</c:v>
                </c:pt>
                <c:pt idx="626">
                  <c:v>0.50243659722222223</c:v>
                </c:pt>
                <c:pt idx="627">
                  <c:v>0.50244202546296302</c:v>
                </c:pt>
                <c:pt idx="628">
                  <c:v>0.50244744212962966</c:v>
                </c:pt>
                <c:pt idx="629">
                  <c:v>0.50245287037037034</c:v>
                </c:pt>
                <c:pt idx="630">
                  <c:v>0.50245829861111113</c:v>
                </c:pt>
                <c:pt idx="631">
                  <c:v>0.50246372685185181</c:v>
                </c:pt>
                <c:pt idx="632">
                  <c:v>0.50246914351851857</c:v>
                </c:pt>
                <c:pt idx="633">
                  <c:v>0.50247457175925925</c:v>
                </c:pt>
                <c:pt idx="634">
                  <c:v>0.50247999999999993</c:v>
                </c:pt>
                <c:pt idx="635">
                  <c:v>0.50248542824074072</c:v>
                </c:pt>
                <c:pt idx="636">
                  <c:v>0.50249084490740736</c:v>
                </c:pt>
                <c:pt idx="637">
                  <c:v>0.50249627314814815</c:v>
                </c:pt>
                <c:pt idx="638">
                  <c:v>0.50250170138888894</c:v>
                </c:pt>
                <c:pt idx="639">
                  <c:v>0.50250712962962962</c:v>
                </c:pt>
                <c:pt idx="640">
                  <c:v>0.50251254629629627</c:v>
                </c:pt>
                <c:pt idx="641">
                  <c:v>0.50251797453703706</c:v>
                </c:pt>
                <c:pt idx="642">
                  <c:v>0.50252340277777774</c:v>
                </c:pt>
                <c:pt idx="643">
                  <c:v>0.50252883101851853</c:v>
                </c:pt>
                <c:pt idx="644">
                  <c:v>0.50253425925925932</c:v>
                </c:pt>
                <c:pt idx="645">
                  <c:v>0.5025396875</c:v>
                </c:pt>
                <c:pt idx="646">
                  <c:v>0.50254510416666665</c:v>
                </c:pt>
                <c:pt idx="647">
                  <c:v>0.50255053240740744</c:v>
                </c:pt>
                <c:pt idx="648">
                  <c:v>0.50255596064814811</c:v>
                </c:pt>
                <c:pt idx="649">
                  <c:v>0.5025613888888889</c:v>
                </c:pt>
                <c:pt idx="650">
                  <c:v>0.50256680555555555</c:v>
                </c:pt>
                <c:pt idx="651">
                  <c:v>0.50257223379629623</c:v>
                </c:pt>
                <c:pt idx="652">
                  <c:v>0.50257766203703702</c:v>
                </c:pt>
                <c:pt idx="653">
                  <c:v>0.50258309027777781</c:v>
                </c:pt>
                <c:pt idx="654">
                  <c:v>0.50258850694444446</c:v>
                </c:pt>
                <c:pt idx="655">
                  <c:v>0.50259393518518525</c:v>
                </c:pt>
                <c:pt idx="656">
                  <c:v>0.50259936342592593</c:v>
                </c:pt>
                <c:pt idx="657">
                  <c:v>0.50260479166666661</c:v>
                </c:pt>
                <c:pt idx="658">
                  <c:v>0.5026102199074074</c:v>
                </c:pt>
                <c:pt idx="659">
                  <c:v>0.50261563657407404</c:v>
                </c:pt>
                <c:pt idx="660">
                  <c:v>0.50262106481481483</c:v>
                </c:pt>
                <c:pt idx="661">
                  <c:v>0.50262649305555562</c:v>
                </c:pt>
                <c:pt idx="662">
                  <c:v>0.5026319212962963</c:v>
                </c:pt>
                <c:pt idx="663">
                  <c:v>0.50263733796296295</c:v>
                </c:pt>
                <c:pt idx="664">
                  <c:v>0.50264276620370374</c:v>
                </c:pt>
                <c:pt idx="665">
                  <c:v>0.50264819444444442</c:v>
                </c:pt>
                <c:pt idx="666">
                  <c:v>0.50265362268518521</c:v>
                </c:pt>
                <c:pt idx="667">
                  <c:v>0.50265903935185186</c:v>
                </c:pt>
                <c:pt idx="668">
                  <c:v>0.50266446759259253</c:v>
                </c:pt>
                <c:pt idx="669">
                  <c:v>0.50266989583333332</c:v>
                </c:pt>
                <c:pt idx="670">
                  <c:v>0.50267532407407411</c:v>
                </c:pt>
                <c:pt idx="671">
                  <c:v>0.50268075231481479</c:v>
                </c:pt>
                <c:pt idx="672">
                  <c:v>0.50268616898148155</c:v>
                </c:pt>
                <c:pt idx="673">
                  <c:v>0.50269159722222223</c:v>
                </c:pt>
                <c:pt idx="674">
                  <c:v>0.50269702546296291</c:v>
                </c:pt>
                <c:pt idx="675">
                  <c:v>0.50270246527777773</c:v>
                </c:pt>
                <c:pt idx="676">
                  <c:v>0.50270788194444449</c:v>
                </c:pt>
                <c:pt idx="677">
                  <c:v>0.50271331018518517</c:v>
                </c:pt>
                <c:pt idx="678">
                  <c:v>0.50271873842592596</c:v>
                </c:pt>
                <c:pt idx="679">
                  <c:v>0.50272416666666664</c:v>
                </c:pt>
                <c:pt idx="680">
                  <c:v>0.50272959490740743</c:v>
                </c:pt>
                <c:pt idx="681">
                  <c:v>0.50273501157407408</c:v>
                </c:pt>
                <c:pt idx="682">
                  <c:v>0.50274043981481487</c:v>
                </c:pt>
                <c:pt idx="683">
                  <c:v>0.50274586805555554</c:v>
                </c:pt>
                <c:pt idx="684">
                  <c:v>0.50275115740740739</c:v>
                </c:pt>
                <c:pt idx="685">
                  <c:v>0.50275657407407415</c:v>
                </c:pt>
                <c:pt idx="686">
                  <c:v>0.50276200231481483</c:v>
                </c:pt>
                <c:pt idx="687">
                  <c:v>0.50276743055555551</c:v>
                </c:pt>
                <c:pt idx="688">
                  <c:v>0.5027728587962963</c:v>
                </c:pt>
                <c:pt idx="689">
                  <c:v>0.50277827546296294</c:v>
                </c:pt>
                <c:pt idx="690">
                  <c:v>0.50278370370370373</c:v>
                </c:pt>
                <c:pt idx="691">
                  <c:v>0.50278913194444441</c:v>
                </c:pt>
                <c:pt idx="692">
                  <c:v>0.5027945601851852</c:v>
                </c:pt>
                <c:pt idx="693">
                  <c:v>0.50279997685185185</c:v>
                </c:pt>
                <c:pt idx="694">
                  <c:v>0.50280540509259264</c:v>
                </c:pt>
                <c:pt idx="695">
                  <c:v>0.50281083333333332</c:v>
                </c:pt>
                <c:pt idx="696">
                  <c:v>0.50281626157407411</c:v>
                </c:pt>
                <c:pt idx="697">
                  <c:v>0.50282168981481479</c:v>
                </c:pt>
                <c:pt idx="698">
                  <c:v>0.50282710648148143</c:v>
                </c:pt>
                <c:pt idx="699">
                  <c:v>0.50283253472222222</c:v>
                </c:pt>
                <c:pt idx="700">
                  <c:v>0.50283796296296301</c:v>
                </c:pt>
                <c:pt idx="701">
                  <c:v>0.50284339120370369</c:v>
                </c:pt>
                <c:pt idx="702">
                  <c:v>0.50284880787037034</c:v>
                </c:pt>
                <c:pt idx="703">
                  <c:v>0.50285423611111113</c:v>
                </c:pt>
                <c:pt idx="704">
                  <c:v>0.50285966435185181</c:v>
                </c:pt>
                <c:pt idx="705">
                  <c:v>0.5028650925925926</c:v>
                </c:pt>
                <c:pt idx="706">
                  <c:v>0.50287050925925925</c:v>
                </c:pt>
                <c:pt idx="707">
                  <c:v>0.50287593750000004</c:v>
                </c:pt>
                <c:pt idx="708">
                  <c:v>0.50288136574074072</c:v>
                </c:pt>
                <c:pt idx="709">
                  <c:v>0.50288679398148151</c:v>
                </c:pt>
                <c:pt idx="710">
                  <c:v>0.50289222222222218</c:v>
                </c:pt>
                <c:pt idx="711">
                  <c:v>0.50289763888888894</c:v>
                </c:pt>
                <c:pt idx="712">
                  <c:v>0.50290306712962962</c:v>
                </c:pt>
                <c:pt idx="713">
                  <c:v>0.5029084953703703</c:v>
                </c:pt>
                <c:pt idx="714">
                  <c:v>0.50291392361111109</c:v>
                </c:pt>
                <c:pt idx="715">
                  <c:v>0.50291934027777774</c:v>
                </c:pt>
                <c:pt idx="716">
                  <c:v>0.50292476851851853</c:v>
                </c:pt>
                <c:pt idx="717">
                  <c:v>0.50293019675925932</c:v>
                </c:pt>
                <c:pt idx="718">
                  <c:v>0.502935625</c:v>
                </c:pt>
                <c:pt idx="719">
                  <c:v>0.50294104166666664</c:v>
                </c:pt>
                <c:pt idx="720">
                  <c:v>0.50294646990740743</c:v>
                </c:pt>
                <c:pt idx="721">
                  <c:v>0.50295189814814811</c:v>
                </c:pt>
                <c:pt idx="722">
                  <c:v>0.5029573263888889</c:v>
                </c:pt>
                <c:pt idx="723">
                  <c:v>0.50296292824074074</c:v>
                </c:pt>
                <c:pt idx="724">
                  <c:v>0.5029685416666666</c:v>
                </c:pt>
                <c:pt idx="725">
                  <c:v>0.50297414351851855</c:v>
                </c:pt>
                <c:pt idx="726">
                  <c:v>0.50297993055555557</c:v>
                </c:pt>
                <c:pt idx="727">
                  <c:v>0.50298535879629636</c:v>
                </c:pt>
                <c:pt idx="728">
                  <c:v>0.50299078703703703</c:v>
                </c:pt>
                <c:pt idx="729">
                  <c:v>0.50299620370370368</c:v>
                </c:pt>
                <c:pt idx="730">
                  <c:v>0.50300163194444447</c:v>
                </c:pt>
                <c:pt idx="731">
                  <c:v>0.50300706018518515</c:v>
                </c:pt>
                <c:pt idx="732">
                  <c:v>0.50301248842592594</c:v>
                </c:pt>
                <c:pt idx="733">
                  <c:v>0.50301790509259259</c:v>
                </c:pt>
                <c:pt idx="734">
                  <c:v>0.50302369212962961</c:v>
                </c:pt>
                <c:pt idx="735">
                  <c:v>0.5030291203703704</c:v>
                </c:pt>
                <c:pt idx="736">
                  <c:v>0.50303454861111108</c:v>
                </c:pt>
                <c:pt idx="737">
                  <c:v>0.50303997685185187</c:v>
                </c:pt>
                <c:pt idx="738">
                  <c:v>0.50304540509259266</c:v>
                </c:pt>
                <c:pt idx="739">
                  <c:v>0.50305082175925919</c:v>
                </c:pt>
                <c:pt idx="740">
                  <c:v>0.50305624999999998</c:v>
                </c:pt>
                <c:pt idx="741">
                  <c:v>0.50306166666666663</c:v>
                </c:pt>
                <c:pt idx="742">
                  <c:v>0.50306709490740742</c:v>
                </c:pt>
                <c:pt idx="743">
                  <c:v>0.50307252314814821</c:v>
                </c:pt>
                <c:pt idx="744">
                  <c:v>0.50307795138888889</c:v>
                </c:pt>
                <c:pt idx="745">
                  <c:v>0.50308337962962957</c:v>
                </c:pt>
                <c:pt idx="746">
                  <c:v>0.50308880787037036</c:v>
                </c:pt>
                <c:pt idx="747">
                  <c:v>0.503094224537037</c:v>
                </c:pt>
                <c:pt idx="748">
                  <c:v>0.50309965277777779</c:v>
                </c:pt>
                <c:pt idx="749">
                  <c:v>0.50310494212962964</c:v>
                </c:pt>
                <c:pt idx="750">
                  <c:v>0.50311037037037043</c:v>
                </c:pt>
                <c:pt idx="751">
                  <c:v>0.50311578703703697</c:v>
                </c:pt>
                <c:pt idx="752">
                  <c:v>0.50312121527777776</c:v>
                </c:pt>
                <c:pt idx="753">
                  <c:v>0.50312664351851855</c:v>
                </c:pt>
                <c:pt idx="754">
                  <c:v>0.50313207175925923</c:v>
                </c:pt>
                <c:pt idx="755">
                  <c:v>0.50313748842592598</c:v>
                </c:pt>
                <c:pt idx="756">
                  <c:v>0.50314291666666666</c:v>
                </c:pt>
                <c:pt idx="757">
                  <c:v>0.50314834490740734</c:v>
                </c:pt>
                <c:pt idx="758">
                  <c:v>0.50315377314814813</c:v>
                </c:pt>
                <c:pt idx="759">
                  <c:v>0.50315920138888892</c:v>
                </c:pt>
                <c:pt idx="760">
                  <c:v>0.50316461805555557</c:v>
                </c:pt>
                <c:pt idx="761">
                  <c:v>0.50317004629629636</c:v>
                </c:pt>
                <c:pt idx="762">
                  <c:v>0.50317547453703704</c:v>
                </c:pt>
                <c:pt idx="763">
                  <c:v>0.50318090277777772</c:v>
                </c:pt>
                <c:pt idx="764">
                  <c:v>0.50318631944444447</c:v>
                </c:pt>
                <c:pt idx="765">
                  <c:v>0.50319174768518515</c:v>
                </c:pt>
                <c:pt idx="766">
                  <c:v>0.50319717592592594</c:v>
                </c:pt>
                <c:pt idx="767">
                  <c:v>0.50320260416666673</c:v>
                </c:pt>
                <c:pt idx="768">
                  <c:v>0.50320802083333327</c:v>
                </c:pt>
                <c:pt idx="769">
                  <c:v>0.50321344907407406</c:v>
                </c:pt>
                <c:pt idx="770">
                  <c:v>0.50321887731481485</c:v>
                </c:pt>
                <c:pt idx="771">
                  <c:v>0.50322430555555553</c:v>
                </c:pt>
                <c:pt idx="772">
                  <c:v>0.50322972222222229</c:v>
                </c:pt>
                <c:pt idx="773">
                  <c:v>0.50323515046296297</c:v>
                </c:pt>
                <c:pt idx="774">
                  <c:v>0.50324057870370364</c:v>
                </c:pt>
                <c:pt idx="775">
                  <c:v>0.50324618055555559</c:v>
                </c:pt>
                <c:pt idx="776">
                  <c:v>0.50325160879629627</c:v>
                </c:pt>
                <c:pt idx="777">
                  <c:v>0.50325703703703706</c:v>
                </c:pt>
                <c:pt idx="778">
                  <c:v>0.50326246527777785</c:v>
                </c:pt>
                <c:pt idx="779">
                  <c:v>0.50326788194444438</c:v>
                </c:pt>
                <c:pt idx="780">
                  <c:v>0.50327331018518517</c:v>
                </c:pt>
                <c:pt idx="781">
                  <c:v>0.50327873842592596</c:v>
                </c:pt>
                <c:pt idx="782">
                  <c:v>0.50328416666666664</c:v>
                </c:pt>
                <c:pt idx="783">
                  <c:v>0.50328959490740743</c:v>
                </c:pt>
                <c:pt idx="784">
                  <c:v>0.50329501157407408</c:v>
                </c:pt>
                <c:pt idx="785">
                  <c:v>0.50330043981481476</c:v>
                </c:pt>
                <c:pt idx="786">
                  <c:v>0.5033060416666667</c:v>
                </c:pt>
                <c:pt idx="787">
                  <c:v>0.50331165509259257</c:v>
                </c:pt>
                <c:pt idx="788">
                  <c:v>0.50331725694444451</c:v>
                </c:pt>
                <c:pt idx="789">
                  <c:v>0.50332287037037038</c:v>
                </c:pt>
                <c:pt idx="790">
                  <c:v>0.50332847222222221</c:v>
                </c:pt>
                <c:pt idx="791">
                  <c:v>0.503333900462963</c:v>
                </c:pt>
                <c:pt idx="792">
                  <c:v>0.50333931712962965</c:v>
                </c:pt>
                <c:pt idx="793">
                  <c:v>0.50334474537037044</c:v>
                </c:pt>
                <c:pt idx="794">
                  <c:v>0.50335053240740735</c:v>
                </c:pt>
                <c:pt idx="795">
                  <c:v>0.50335596064814814</c:v>
                </c:pt>
                <c:pt idx="796">
                  <c:v>0.50336156249999997</c:v>
                </c:pt>
                <c:pt idx="797">
                  <c:v>0.50336699074074076</c:v>
                </c:pt>
                <c:pt idx="798">
                  <c:v>0.50337259259259259</c:v>
                </c:pt>
                <c:pt idx="799">
                  <c:v>0.50337820601851846</c:v>
                </c:pt>
                <c:pt idx="800">
                  <c:v>0.50338363425925925</c:v>
                </c:pt>
                <c:pt idx="801">
                  <c:v>0.50338906250000004</c:v>
                </c:pt>
                <c:pt idx="802">
                  <c:v>0.50339466435185187</c:v>
                </c:pt>
                <c:pt idx="803">
                  <c:v>0.50340009259259266</c:v>
                </c:pt>
                <c:pt idx="804">
                  <c:v>0.50340579861111112</c:v>
                </c:pt>
                <c:pt idx="805">
                  <c:v>0.503411099537037</c:v>
                </c:pt>
                <c:pt idx="806">
                  <c:v>0.50341671296296298</c:v>
                </c:pt>
                <c:pt idx="807">
                  <c:v>0.50342267361111104</c:v>
                </c:pt>
                <c:pt idx="808">
                  <c:v>0.50342846064814817</c:v>
                </c:pt>
                <c:pt idx="809">
                  <c:v>0.50343388888888885</c:v>
                </c:pt>
                <c:pt idx="810">
                  <c:v>0.50343931712962964</c:v>
                </c:pt>
                <c:pt idx="811">
                  <c:v>0.50344510416666666</c:v>
                </c:pt>
                <c:pt idx="812">
                  <c:v>0.50345070601851849</c:v>
                </c:pt>
                <c:pt idx="813">
                  <c:v>0.50345557870370372</c:v>
                </c:pt>
                <c:pt idx="814">
                  <c:v>0.50346119212962959</c:v>
                </c:pt>
                <c:pt idx="815">
                  <c:v>0.50346679398148153</c:v>
                </c:pt>
                <c:pt idx="816">
                  <c:v>0.50347239583333336</c:v>
                </c:pt>
                <c:pt idx="817">
                  <c:v>0.50347800925925923</c:v>
                </c:pt>
                <c:pt idx="818">
                  <c:v>0.50348361111111106</c:v>
                </c:pt>
                <c:pt idx="819">
                  <c:v>0.50348922453703704</c:v>
                </c:pt>
                <c:pt idx="820">
                  <c:v>0.50349482638888887</c:v>
                </c:pt>
                <c:pt idx="821">
                  <c:v>0.50350042824074071</c:v>
                </c:pt>
                <c:pt idx="822">
                  <c:v>0.50350604166666668</c:v>
                </c:pt>
                <c:pt idx="823">
                  <c:v>0.50351164351851851</c:v>
                </c:pt>
                <c:pt idx="824">
                  <c:v>0.50351725694444449</c:v>
                </c:pt>
                <c:pt idx="825">
                  <c:v>0.50352285879629632</c:v>
                </c:pt>
                <c:pt idx="826">
                  <c:v>0.50352846064814816</c:v>
                </c:pt>
                <c:pt idx="827">
                  <c:v>0.50353407407407402</c:v>
                </c:pt>
                <c:pt idx="828">
                  <c:v>0.50353967592592597</c:v>
                </c:pt>
                <c:pt idx="829">
                  <c:v>0.50354528935185183</c:v>
                </c:pt>
                <c:pt idx="830">
                  <c:v>0.50355089120370378</c:v>
                </c:pt>
                <c:pt idx="831">
                  <c:v>0.5035564930555555</c:v>
                </c:pt>
                <c:pt idx="832">
                  <c:v>0.50356210648148148</c:v>
                </c:pt>
                <c:pt idx="833">
                  <c:v>0.50356770833333331</c:v>
                </c:pt>
                <c:pt idx="834">
                  <c:v>0.50357349537037044</c:v>
                </c:pt>
                <c:pt idx="835">
                  <c:v>0.5035791087962963</c:v>
                </c:pt>
                <c:pt idx="836">
                  <c:v>0.50358471064814814</c:v>
                </c:pt>
                <c:pt idx="837">
                  <c:v>0.50359031249999997</c:v>
                </c:pt>
                <c:pt idx="838">
                  <c:v>0.50359592592592595</c:v>
                </c:pt>
                <c:pt idx="839">
                  <c:v>0.50360152777777778</c:v>
                </c:pt>
                <c:pt idx="840">
                  <c:v>0.50360714120370365</c:v>
                </c:pt>
                <c:pt idx="841">
                  <c:v>0.50361274305555559</c:v>
                </c:pt>
                <c:pt idx="842">
                  <c:v>0.50361834490740742</c:v>
                </c:pt>
                <c:pt idx="843">
                  <c:v>0.5036239583333334</c:v>
                </c:pt>
                <c:pt idx="844">
                  <c:v>0.50362974537037031</c:v>
                </c:pt>
                <c:pt idx="845">
                  <c:v>0.5036351736111111</c:v>
                </c:pt>
                <c:pt idx="846">
                  <c:v>0.50364077546296293</c:v>
                </c:pt>
                <c:pt idx="847">
                  <c:v>0.50364637731481487</c:v>
                </c:pt>
                <c:pt idx="848">
                  <c:v>0.50365199074074074</c:v>
                </c:pt>
                <c:pt idx="849">
                  <c:v>0.50365759259259257</c:v>
                </c:pt>
                <c:pt idx="850">
                  <c:v>0.50366320601851855</c:v>
                </c:pt>
                <c:pt idx="851">
                  <c:v>0.50366880787037038</c:v>
                </c:pt>
                <c:pt idx="852">
                  <c:v>0.50367440972222222</c:v>
                </c:pt>
                <c:pt idx="853">
                  <c:v>0.50368002314814808</c:v>
                </c:pt>
                <c:pt idx="854">
                  <c:v>0.50368562500000003</c:v>
                </c:pt>
                <c:pt idx="855">
                  <c:v>0.50369123842592589</c:v>
                </c:pt>
                <c:pt idx="856">
                  <c:v>0.50369684027777784</c:v>
                </c:pt>
                <c:pt idx="857">
                  <c:v>0.50370244212962956</c:v>
                </c:pt>
                <c:pt idx="858">
                  <c:v>0.50370822916666669</c:v>
                </c:pt>
                <c:pt idx="859">
                  <c:v>0.50371384259259255</c:v>
                </c:pt>
                <c:pt idx="860">
                  <c:v>0.5037194444444445</c:v>
                </c:pt>
                <c:pt idx="861">
                  <c:v>0.50372505787037036</c:v>
                </c:pt>
                <c:pt idx="862">
                  <c:v>0.5037306597222222</c:v>
                </c:pt>
                <c:pt idx="863">
                  <c:v>0.50373699074074074</c:v>
                </c:pt>
                <c:pt idx="864">
                  <c:v>0.50374259259259258</c:v>
                </c:pt>
                <c:pt idx="865">
                  <c:v>0.50374820601851855</c:v>
                </c:pt>
                <c:pt idx="866">
                  <c:v>0.50375380787037038</c:v>
                </c:pt>
                <c:pt idx="867">
                  <c:v>0.50375953703703702</c:v>
                </c:pt>
                <c:pt idx="868">
                  <c:v>0.50376504629629626</c:v>
                </c:pt>
                <c:pt idx="869">
                  <c:v>0.5037706481481482</c:v>
                </c:pt>
                <c:pt idx="870">
                  <c:v>0.50377625000000004</c:v>
                </c:pt>
                <c:pt idx="871">
                  <c:v>0.5037818634259259</c:v>
                </c:pt>
                <c:pt idx="872">
                  <c:v>0.50378746527777774</c:v>
                </c:pt>
                <c:pt idx="873">
                  <c:v>0.50379307870370371</c:v>
                </c:pt>
                <c:pt idx="874">
                  <c:v>0.50379868055555554</c:v>
                </c:pt>
                <c:pt idx="875">
                  <c:v>0.50380429398148141</c:v>
                </c:pt>
                <c:pt idx="876">
                  <c:v>0.50380940972222221</c:v>
                </c:pt>
                <c:pt idx="877">
                  <c:v>0.50381501157407405</c:v>
                </c:pt>
                <c:pt idx="878">
                  <c:v>0.50382062500000002</c:v>
                </c:pt>
                <c:pt idx="879">
                  <c:v>0.50382622685185185</c:v>
                </c:pt>
                <c:pt idx="880">
                  <c:v>0.50383182870370369</c:v>
                </c:pt>
                <c:pt idx="881">
                  <c:v>0.50383744212962966</c:v>
                </c:pt>
                <c:pt idx="882">
                  <c:v>0.5038430439814815</c:v>
                </c:pt>
                <c:pt idx="883">
                  <c:v>0.50384865740740736</c:v>
                </c:pt>
                <c:pt idx="884">
                  <c:v>0.50385425925925931</c:v>
                </c:pt>
                <c:pt idx="885">
                  <c:v>0.50385986111111114</c:v>
                </c:pt>
                <c:pt idx="886">
                  <c:v>0.50386547453703701</c:v>
                </c:pt>
                <c:pt idx="887">
                  <c:v>0.50387107638888884</c:v>
                </c:pt>
                <c:pt idx="888">
                  <c:v>0.50387668981481482</c:v>
                </c:pt>
                <c:pt idx="889">
                  <c:v>0.50388229166666665</c:v>
                </c:pt>
                <c:pt idx="890">
                  <c:v>0.50388789351851848</c:v>
                </c:pt>
                <c:pt idx="891">
                  <c:v>0.50389350694444446</c:v>
                </c:pt>
                <c:pt idx="892">
                  <c:v>0.50389910879629629</c:v>
                </c:pt>
                <c:pt idx="893">
                  <c:v>0.50390472222222227</c:v>
                </c:pt>
                <c:pt idx="894">
                  <c:v>0.5039103240740741</c:v>
                </c:pt>
                <c:pt idx="895">
                  <c:v>0.50391592592592593</c:v>
                </c:pt>
                <c:pt idx="896">
                  <c:v>0.50392135416666661</c:v>
                </c:pt>
                <c:pt idx="897">
                  <c:v>0.5039267824074074</c:v>
                </c:pt>
                <c:pt idx="898">
                  <c:v>0.50393238425925924</c:v>
                </c:pt>
                <c:pt idx="899">
                  <c:v>0.50393799768518521</c:v>
                </c:pt>
                <c:pt idx="900">
                  <c:v>0.50394359953703705</c:v>
                </c:pt>
                <c:pt idx="901">
                  <c:v>0.50394921296296291</c:v>
                </c:pt>
                <c:pt idx="902">
                  <c:v>0.50395481481481486</c:v>
                </c:pt>
                <c:pt idx="903">
                  <c:v>0.50396041666666669</c:v>
                </c:pt>
                <c:pt idx="904">
                  <c:v>0.50396603009259267</c:v>
                </c:pt>
                <c:pt idx="905">
                  <c:v>0.50397163194444439</c:v>
                </c:pt>
                <c:pt idx="906">
                  <c:v>0.50397723379629633</c:v>
                </c:pt>
                <c:pt idx="907">
                  <c:v>0.5039828472222222</c:v>
                </c:pt>
                <c:pt idx="908">
                  <c:v>0.50398844907407414</c:v>
                </c:pt>
                <c:pt idx="909">
                  <c:v>0.50399387731481482</c:v>
                </c:pt>
                <c:pt idx="910">
                  <c:v>0.50399947916666665</c:v>
                </c:pt>
                <c:pt idx="911">
                  <c:v>0.50400509259259263</c:v>
                </c:pt>
                <c:pt idx="912">
                  <c:v>0.50401069444444446</c:v>
                </c:pt>
                <c:pt idx="913">
                  <c:v>0.50401630787037044</c:v>
                </c:pt>
                <c:pt idx="914">
                  <c:v>0.50402190972222216</c:v>
                </c:pt>
                <c:pt idx="915">
                  <c:v>0.50402751157407411</c:v>
                </c:pt>
                <c:pt idx="916">
                  <c:v>0.50403312499999997</c:v>
                </c:pt>
                <c:pt idx="917">
                  <c:v>0.50403872685185191</c:v>
                </c:pt>
                <c:pt idx="918">
                  <c:v>0.50404434027777778</c:v>
                </c:pt>
                <c:pt idx="919">
                  <c:v>0.50404994212962961</c:v>
                </c:pt>
                <c:pt idx="920">
                  <c:v>0.50405554398148145</c:v>
                </c:pt>
                <c:pt idx="921">
                  <c:v>0.50406115740740742</c:v>
                </c:pt>
                <c:pt idx="922">
                  <c:v>0.50406675925925926</c:v>
                </c:pt>
                <c:pt idx="923">
                  <c:v>0.50407237268518512</c:v>
                </c:pt>
                <c:pt idx="924">
                  <c:v>0.50407797453703707</c:v>
                </c:pt>
                <c:pt idx="925">
                  <c:v>0.5040835763888889</c:v>
                </c:pt>
                <c:pt idx="926">
                  <c:v>0.50408918981481488</c:v>
                </c:pt>
                <c:pt idx="927">
                  <c:v>0.5040947916666666</c:v>
                </c:pt>
                <c:pt idx="928">
                  <c:v>0.50410040509259257</c:v>
                </c:pt>
                <c:pt idx="929">
                  <c:v>0.50410600694444441</c:v>
                </c:pt>
                <c:pt idx="930">
                  <c:v>0.50411160879629635</c:v>
                </c:pt>
                <c:pt idx="931">
                  <c:v>0.50411716435185183</c:v>
                </c:pt>
                <c:pt idx="932">
                  <c:v>0.50412276620370366</c:v>
                </c:pt>
                <c:pt idx="933">
                  <c:v>0.50412836805555561</c:v>
                </c:pt>
                <c:pt idx="934">
                  <c:v>0.50413398148148147</c:v>
                </c:pt>
                <c:pt idx="935">
                  <c:v>0.50413939814814812</c:v>
                </c:pt>
                <c:pt idx="936">
                  <c:v>0.5041450115740741</c:v>
                </c:pt>
                <c:pt idx="937">
                  <c:v>0.50415061342592593</c:v>
                </c:pt>
                <c:pt idx="938">
                  <c:v>0.50415622685185191</c:v>
                </c:pt>
                <c:pt idx="939">
                  <c:v>0.50416387731481482</c:v>
                </c:pt>
                <c:pt idx="940">
                  <c:v>0.50417298611111117</c:v>
                </c:pt>
                <c:pt idx="941">
                  <c:v>0.50418527777777777</c:v>
                </c:pt>
                <c:pt idx="942">
                  <c:v>0.50419798611111111</c:v>
                </c:pt>
                <c:pt idx="943">
                  <c:v>0.50420991898148149</c:v>
                </c:pt>
                <c:pt idx="944">
                  <c:v>0.50422520833333329</c:v>
                </c:pt>
                <c:pt idx="945">
                  <c:v>0.50423732638888896</c:v>
                </c:pt>
                <c:pt idx="946">
                  <c:v>0.50424961805555557</c:v>
                </c:pt>
                <c:pt idx="947">
                  <c:v>0.5042602430555555</c:v>
                </c:pt>
                <c:pt idx="948">
                  <c:v>0.50426892361111109</c:v>
                </c:pt>
                <c:pt idx="949">
                  <c:v>0.50428086805555561</c:v>
                </c:pt>
                <c:pt idx="950">
                  <c:v>0.50429280092592588</c:v>
                </c:pt>
                <c:pt idx="951">
                  <c:v>0.50430726851851848</c:v>
                </c:pt>
                <c:pt idx="952">
                  <c:v>0.50431613425925925</c:v>
                </c:pt>
                <c:pt idx="953">
                  <c:v>0.50432932870370373</c:v>
                </c:pt>
                <c:pt idx="954">
                  <c:v>0.50433729166666663</c:v>
                </c:pt>
                <c:pt idx="955">
                  <c:v>0.50434903935185182</c:v>
                </c:pt>
                <c:pt idx="956">
                  <c:v>0.5043546527777778</c:v>
                </c:pt>
                <c:pt idx="957">
                  <c:v>0.50436025462962963</c:v>
                </c:pt>
                <c:pt idx="958">
                  <c:v>0.5043656134259259</c:v>
                </c:pt>
                <c:pt idx="959">
                  <c:v>0.50437121527777784</c:v>
                </c:pt>
                <c:pt idx="960">
                  <c:v>0.50437681712962956</c:v>
                </c:pt>
                <c:pt idx="961">
                  <c:v>0.50438243055555554</c:v>
                </c:pt>
                <c:pt idx="962">
                  <c:v>0.50438803240740737</c:v>
                </c:pt>
                <c:pt idx="963">
                  <c:v>0.50439364583333335</c:v>
                </c:pt>
                <c:pt idx="964">
                  <c:v>0.50439924768518518</c:v>
                </c:pt>
                <c:pt idx="965">
                  <c:v>0.50440484953703701</c:v>
                </c:pt>
                <c:pt idx="966">
                  <c:v>0.50441046296296299</c:v>
                </c:pt>
                <c:pt idx="967">
                  <c:v>0.50441606481481482</c:v>
                </c:pt>
                <c:pt idx="968">
                  <c:v>0.50442166666666666</c:v>
                </c:pt>
                <c:pt idx="969">
                  <c:v>0.50442728009259252</c:v>
                </c:pt>
                <c:pt idx="970">
                  <c:v>0.50443288194444447</c:v>
                </c:pt>
                <c:pt idx="971">
                  <c:v>0.50443849537037033</c:v>
                </c:pt>
                <c:pt idx="972">
                  <c:v>0.50444409722222228</c:v>
                </c:pt>
                <c:pt idx="973">
                  <c:v>0.50444969907407411</c:v>
                </c:pt>
                <c:pt idx="974">
                  <c:v>0.50445567129629632</c:v>
                </c:pt>
                <c:pt idx="975">
                  <c:v>0.50446128472222218</c:v>
                </c:pt>
                <c:pt idx="976">
                  <c:v>0.50446688657407412</c:v>
                </c:pt>
                <c:pt idx="977">
                  <c:v>0.50447251157407413</c:v>
                </c:pt>
                <c:pt idx="978">
                  <c:v>0.504478125</c:v>
                </c:pt>
                <c:pt idx="979">
                  <c:v>0.50448372685185183</c:v>
                </c:pt>
                <c:pt idx="980">
                  <c:v>0.50448934027777781</c:v>
                </c:pt>
                <c:pt idx="981">
                  <c:v>0.50449494212962964</c:v>
                </c:pt>
                <c:pt idx="982">
                  <c:v>0.50450054398148148</c:v>
                </c:pt>
                <c:pt idx="983">
                  <c:v>0.50450615740740734</c:v>
                </c:pt>
                <c:pt idx="984">
                  <c:v>0.50451175925925928</c:v>
                </c:pt>
                <c:pt idx="985">
                  <c:v>0.50451714120370372</c:v>
                </c:pt>
                <c:pt idx="986">
                  <c:v>0.50452239583333336</c:v>
                </c:pt>
                <c:pt idx="987">
                  <c:v>0.50452799768518519</c:v>
                </c:pt>
                <c:pt idx="988">
                  <c:v>0.50453361111111106</c:v>
                </c:pt>
                <c:pt idx="989">
                  <c:v>0.504539212962963</c:v>
                </c:pt>
                <c:pt idx="990">
                  <c:v>0.50454482638888887</c:v>
                </c:pt>
                <c:pt idx="991">
                  <c:v>0.50455042824074081</c:v>
                </c:pt>
                <c:pt idx="992">
                  <c:v>0.50455603009259253</c:v>
                </c:pt>
                <c:pt idx="993">
                  <c:v>0.50456164351851851</c:v>
                </c:pt>
                <c:pt idx="994">
                  <c:v>0.50456724537037034</c:v>
                </c:pt>
                <c:pt idx="995">
                  <c:v>0.50457285879629632</c:v>
                </c:pt>
                <c:pt idx="996">
                  <c:v>0.50457918981481475</c:v>
                </c:pt>
                <c:pt idx="997">
                  <c:v>0.5045847916666667</c:v>
                </c:pt>
                <c:pt idx="998">
                  <c:v>0.50459039351851853</c:v>
                </c:pt>
                <c:pt idx="999">
                  <c:v>0.50459600694444451</c:v>
                </c:pt>
                <c:pt idx="1000">
                  <c:v>0.50460160879629623</c:v>
                </c:pt>
                <c:pt idx="1001">
                  <c:v>0.50460722222222221</c:v>
                </c:pt>
                <c:pt idx="1002">
                  <c:v>0.50461282407407404</c:v>
                </c:pt>
                <c:pt idx="1003">
                  <c:v>0.50461842592592598</c:v>
                </c:pt>
                <c:pt idx="1004">
                  <c:v>0.50462385416666666</c:v>
                </c:pt>
                <c:pt idx="1005">
                  <c:v>0.50462928240740734</c:v>
                </c:pt>
                <c:pt idx="1006">
                  <c:v>0.50463488425925929</c:v>
                </c:pt>
                <c:pt idx="1007">
                  <c:v>0.50464049768518515</c:v>
                </c:pt>
                <c:pt idx="1008">
                  <c:v>0.5046460995370371</c:v>
                </c:pt>
                <c:pt idx="1009">
                  <c:v>0.50465170138888882</c:v>
                </c:pt>
                <c:pt idx="1010">
                  <c:v>0.50465731481481479</c:v>
                </c:pt>
                <c:pt idx="1011">
                  <c:v>0.50466291666666663</c:v>
                </c:pt>
                <c:pt idx="1012">
                  <c:v>0.5046685300925926</c:v>
                </c:pt>
                <c:pt idx="1013">
                  <c:v>0.50467413194444444</c:v>
                </c:pt>
                <c:pt idx="1014">
                  <c:v>0.50467973379629627</c:v>
                </c:pt>
                <c:pt idx="1015">
                  <c:v>0.50468534722222225</c:v>
                </c:pt>
                <c:pt idx="1016">
                  <c:v>0.50469094907407408</c:v>
                </c:pt>
                <c:pt idx="1017">
                  <c:v>0.50469656250000006</c:v>
                </c:pt>
                <c:pt idx="1018">
                  <c:v>0.50470216435185178</c:v>
                </c:pt>
                <c:pt idx="1019">
                  <c:v>0.50470776620370372</c:v>
                </c:pt>
                <c:pt idx="1020">
                  <c:v>0.50471337962962959</c:v>
                </c:pt>
                <c:pt idx="1021">
                  <c:v>0.50471898148148153</c:v>
                </c:pt>
                <c:pt idx="1022">
                  <c:v>0.5047245949074074</c:v>
                </c:pt>
                <c:pt idx="1023">
                  <c:v>0.50473019675925923</c:v>
                </c:pt>
                <c:pt idx="1024">
                  <c:v>0.50473579861111106</c:v>
                </c:pt>
                <c:pt idx="1025">
                  <c:v>0.50474141203703704</c:v>
                </c:pt>
                <c:pt idx="1026">
                  <c:v>0.50474701388888887</c:v>
                </c:pt>
                <c:pt idx="1027">
                  <c:v>0.50475262731481485</c:v>
                </c:pt>
                <c:pt idx="1028">
                  <c:v>0.50475822916666668</c:v>
                </c:pt>
                <c:pt idx="1029">
                  <c:v>0.50476383101851852</c:v>
                </c:pt>
                <c:pt idx="1030">
                  <c:v>0.50476944444444449</c:v>
                </c:pt>
                <c:pt idx="1031">
                  <c:v>0.50477504629629633</c:v>
                </c:pt>
                <c:pt idx="1032">
                  <c:v>0.50478065972222219</c:v>
                </c:pt>
                <c:pt idx="1033">
                  <c:v>0.50478626157407402</c:v>
                </c:pt>
                <c:pt idx="1034">
                  <c:v>0.50479186342592597</c:v>
                </c:pt>
                <c:pt idx="1035">
                  <c:v>0.50479747685185183</c:v>
                </c:pt>
                <c:pt idx="1036">
                  <c:v>0.50480307870370367</c:v>
                </c:pt>
                <c:pt idx="1037">
                  <c:v>0.50480869212962964</c:v>
                </c:pt>
                <c:pt idx="1038">
                  <c:v>0.50481429398148148</c:v>
                </c:pt>
                <c:pt idx="1039">
                  <c:v>0.50481989583333331</c:v>
                </c:pt>
                <c:pt idx="1040">
                  <c:v>0.50482550925925929</c:v>
                </c:pt>
                <c:pt idx="1041">
                  <c:v>0.50483111111111112</c:v>
                </c:pt>
                <c:pt idx="1042">
                  <c:v>0.50483672453703698</c:v>
                </c:pt>
                <c:pt idx="1043">
                  <c:v>0.50484232638888893</c:v>
                </c:pt>
                <c:pt idx="1044">
                  <c:v>0.50484792824074076</c:v>
                </c:pt>
                <c:pt idx="1045">
                  <c:v>0.50485354166666674</c:v>
                </c:pt>
                <c:pt idx="1046">
                  <c:v>0.50485914351851846</c:v>
                </c:pt>
                <c:pt idx="1047">
                  <c:v>0.50486475694444444</c:v>
                </c:pt>
                <c:pt idx="1048">
                  <c:v>0.50487054398148146</c:v>
                </c:pt>
                <c:pt idx="1049">
                  <c:v>0.5048761458333334</c:v>
                </c:pt>
                <c:pt idx="1050">
                  <c:v>0.50488174768518512</c:v>
                </c:pt>
                <c:pt idx="1051">
                  <c:v>0.5048873611111111</c:v>
                </c:pt>
                <c:pt idx="1052">
                  <c:v>0.50489296296296293</c:v>
                </c:pt>
                <c:pt idx="1053">
                  <c:v>0.50489875000000006</c:v>
                </c:pt>
                <c:pt idx="1054">
                  <c:v>0.50490453703703697</c:v>
                </c:pt>
                <c:pt idx="1055">
                  <c:v>0.50491015046296295</c:v>
                </c:pt>
                <c:pt idx="1056">
                  <c:v>0.50491575231481478</c:v>
                </c:pt>
                <c:pt idx="1057">
                  <c:v>0.50492135416666672</c:v>
                </c:pt>
                <c:pt idx="1058">
                  <c:v>0.50492696759259259</c:v>
                </c:pt>
                <c:pt idx="1059">
                  <c:v>0.50493256944444442</c:v>
                </c:pt>
                <c:pt idx="1060">
                  <c:v>0.5049381828703704</c:v>
                </c:pt>
                <c:pt idx="1061">
                  <c:v>0.50494378472222223</c:v>
                </c:pt>
                <c:pt idx="1062">
                  <c:v>0.50494938657407407</c:v>
                </c:pt>
                <c:pt idx="1063">
                  <c:v>0.50495499999999993</c:v>
                </c:pt>
                <c:pt idx="1064">
                  <c:v>0.50496060185185188</c:v>
                </c:pt>
                <c:pt idx="1065">
                  <c:v>0.50496621527777774</c:v>
                </c:pt>
                <c:pt idx="1066">
                  <c:v>0.50497181712962969</c:v>
                </c:pt>
                <c:pt idx="1067">
                  <c:v>0.50497741898148141</c:v>
                </c:pt>
                <c:pt idx="1068">
                  <c:v>0.50498303240740738</c:v>
                </c:pt>
                <c:pt idx="1069">
                  <c:v>0.50498863425925922</c:v>
                </c:pt>
                <c:pt idx="1070">
                  <c:v>0.50499424768518519</c:v>
                </c:pt>
                <c:pt idx="1071">
                  <c:v>0.50499984953703703</c:v>
                </c:pt>
                <c:pt idx="1072">
                  <c:v>0.50500546296296289</c:v>
                </c:pt>
                <c:pt idx="1073">
                  <c:v>0.50501106481481484</c:v>
                </c:pt>
                <c:pt idx="1074">
                  <c:v>0.50501666666666667</c:v>
                </c:pt>
                <c:pt idx="1075">
                  <c:v>0.50502245370370369</c:v>
                </c:pt>
                <c:pt idx="1076">
                  <c:v>0.50502806712962967</c:v>
                </c:pt>
                <c:pt idx="1077">
                  <c:v>0.5050336689814815</c:v>
                </c:pt>
                <c:pt idx="1078">
                  <c:v>0.50503927083333333</c:v>
                </c:pt>
                <c:pt idx="1079">
                  <c:v>0.50504488425925931</c:v>
                </c:pt>
                <c:pt idx="1080">
                  <c:v>0.50505048611111114</c:v>
                </c:pt>
                <c:pt idx="1081">
                  <c:v>0.50505609953703701</c:v>
                </c:pt>
                <c:pt idx="1082">
                  <c:v>0.50506170138888884</c:v>
                </c:pt>
                <c:pt idx="1083">
                  <c:v>0.50506730324074078</c:v>
                </c:pt>
                <c:pt idx="1084">
                  <c:v>0.50507291666666665</c:v>
                </c:pt>
                <c:pt idx="1085">
                  <c:v>0.50507887731481482</c:v>
                </c:pt>
                <c:pt idx="1086">
                  <c:v>0.50508449074074069</c:v>
                </c:pt>
                <c:pt idx="1087">
                  <c:v>0.50509009259259263</c:v>
                </c:pt>
                <c:pt idx="1088">
                  <c:v>0.5050957060185185</c:v>
                </c:pt>
                <c:pt idx="1089">
                  <c:v>0.50510130787037044</c:v>
                </c:pt>
                <c:pt idx="1090">
                  <c:v>0.50510690972222216</c:v>
                </c:pt>
                <c:pt idx="1091">
                  <c:v>0.50511252314814814</c:v>
                </c:pt>
                <c:pt idx="1092">
                  <c:v>0.50511812499999997</c:v>
                </c:pt>
                <c:pt idx="1093">
                  <c:v>0.50512373842592595</c:v>
                </c:pt>
                <c:pt idx="1094">
                  <c:v>0.50512934027777778</c:v>
                </c:pt>
                <c:pt idx="1095">
                  <c:v>0.50513495370370365</c:v>
                </c:pt>
                <c:pt idx="1096">
                  <c:v>0.50514055555555559</c:v>
                </c:pt>
                <c:pt idx="1097">
                  <c:v>0.50514615740740743</c:v>
                </c:pt>
                <c:pt idx="1098">
                  <c:v>0.5051517708333334</c:v>
                </c:pt>
                <c:pt idx="1099">
                  <c:v>0.50515737268518512</c:v>
                </c:pt>
                <c:pt idx="1100">
                  <c:v>0.50516297453703707</c:v>
                </c:pt>
                <c:pt idx="1101">
                  <c:v>0.50516858796296293</c:v>
                </c:pt>
                <c:pt idx="1102">
                  <c:v>0.50517418981481488</c:v>
                </c:pt>
                <c:pt idx="1103">
                  <c:v>0.5051795717592592</c:v>
                </c:pt>
                <c:pt idx="1104">
                  <c:v>0.50518517361111115</c:v>
                </c:pt>
                <c:pt idx="1105">
                  <c:v>0.50519078703703701</c:v>
                </c:pt>
                <c:pt idx="1106">
                  <c:v>0.50519638888888896</c:v>
                </c:pt>
                <c:pt idx="1107">
                  <c:v>0.50520200231481482</c:v>
                </c:pt>
                <c:pt idx="1108">
                  <c:v>0.50520760416666666</c:v>
                </c:pt>
                <c:pt idx="1109">
                  <c:v>0.50521320601851849</c:v>
                </c:pt>
                <c:pt idx="1110">
                  <c:v>0.50521881944444447</c:v>
                </c:pt>
                <c:pt idx="1111">
                  <c:v>0.5052244212962963</c:v>
                </c:pt>
                <c:pt idx="1112">
                  <c:v>0.50522979166666671</c:v>
                </c:pt>
                <c:pt idx="1113">
                  <c:v>0.50523540509259257</c:v>
                </c:pt>
                <c:pt idx="1114">
                  <c:v>0.50524100694444452</c:v>
                </c:pt>
                <c:pt idx="1115">
                  <c:v>0.50524662037037038</c:v>
                </c:pt>
                <c:pt idx="1116">
                  <c:v>0.50525222222222221</c:v>
                </c:pt>
                <c:pt idx="1117">
                  <c:v>0.50525782407407405</c:v>
                </c:pt>
                <c:pt idx="1118">
                  <c:v>0.50526343750000002</c:v>
                </c:pt>
                <c:pt idx="1119">
                  <c:v>0.50526903935185186</c:v>
                </c:pt>
                <c:pt idx="1120">
                  <c:v>0.50527465277777772</c:v>
                </c:pt>
                <c:pt idx="1121">
                  <c:v>0.50528025462962967</c:v>
                </c:pt>
                <c:pt idx="1122">
                  <c:v>0.5052858564814815</c:v>
                </c:pt>
                <c:pt idx="1123">
                  <c:v>0.50529146990740748</c:v>
                </c:pt>
                <c:pt idx="1124">
                  <c:v>0.5052970717592592</c:v>
                </c:pt>
                <c:pt idx="1125">
                  <c:v>0.50530268518518517</c:v>
                </c:pt>
                <c:pt idx="1126">
                  <c:v>0.50530828703703701</c:v>
                </c:pt>
                <c:pt idx="1127">
                  <c:v>0.50531388888888895</c:v>
                </c:pt>
                <c:pt idx="1128">
                  <c:v>0.50531950231481482</c:v>
                </c:pt>
                <c:pt idx="1129">
                  <c:v>0.50532583333333336</c:v>
                </c:pt>
                <c:pt idx="1130">
                  <c:v>0.50533125000000001</c:v>
                </c:pt>
                <c:pt idx="1131">
                  <c:v>0.50533686342592599</c:v>
                </c:pt>
                <c:pt idx="1132">
                  <c:v>0.50534246527777771</c:v>
                </c:pt>
                <c:pt idx="1133">
                  <c:v>0.50534807870370368</c:v>
                </c:pt>
                <c:pt idx="1134">
                  <c:v>0.5053538657407407</c:v>
                </c:pt>
                <c:pt idx="1135">
                  <c:v>0.50535946759259265</c:v>
                </c:pt>
                <c:pt idx="1136">
                  <c:v>0.50536506944444437</c:v>
                </c:pt>
                <c:pt idx="1137">
                  <c:v>0.50537068287037035</c:v>
                </c:pt>
                <c:pt idx="1138">
                  <c:v>0.50537628472222218</c:v>
                </c:pt>
                <c:pt idx="1139">
                  <c:v>0.50538189814814816</c:v>
                </c:pt>
                <c:pt idx="1140">
                  <c:v>0.50538749999999999</c:v>
                </c:pt>
                <c:pt idx="1141">
                  <c:v>0.50539310185185182</c:v>
                </c:pt>
                <c:pt idx="1142">
                  <c:v>0.50539888888888884</c:v>
                </c:pt>
                <c:pt idx="1143">
                  <c:v>0.50540450231481482</c:v>
                </c:pt>
                <c:pt idx="1144">
                  <c:v>0.50541010416666665</c:v>
                </c:pt>
                <c:pt idx="1145">
                  <c:v>0.50541571759259263</c:v>
                </c:pt>
                <c:pt idx="1146">
                  <c:v>0.50542131944444446</c:v>
                </c:pt>
                <c:pt idx="1147">
                  <c:v>0.50542692129629629</c:v>
                </c:pt>
                <c:pt idx="1148">
                  <c:v>0.50543253472222227</c:v>
                </c:pt>
                <c:pt idx="1149">
                  <c:v>0.5054381365740741</c:v>
                </c:pt>
                <c:pt idx="1150">
                  <c:v>0.50544374999999997</c:v>
                </c:pt>
                <c:pt idx="1151">
                  <c:v>0.5054493518518518</c:v>
                </c:pt>
                <c:pt idx="1152">
                  <c:v>0.50545495370370375</c:v>
                </c:pt>
                <c:pt idx="1153">
                  <c:v>0.50546056712962961</c:v>
                </c:pt>
                <c:pt idx="1154">
                  <c:v>0.50546635416666663</c:v>
                </c:pt>
                <c:pt idx="1155">
                  <c:v>0.50547195601851846</c:v>
                </c:pt>
                <c:pt idx="1156">
                  <c:v>0.50547756944444444</c:v>
                </c:pt>
                <c:pt idx="1157">
                  <c:v>0.50548317129629627</c:v>
                </c:pt>
                <c:pt idx="1158">
                  <c:v>0.50548877314814822</c:v>
                </c:pt>
                <c:pt idx="1159">
                  <c:v>0.50549438657407408</c:v>
                </c:pt>
                <c:pt idx="1160">
                  <c:v>0.50549998842592592</c:v>
                </c:pt>
                <c:pt idx="1161">
                  <c:v>0.50550560185185189</c:v>
                </c:pt>
                <c:pt idx="1162">
                  <c:v>0.50551120370370373</c:v>
                </c:pt>
                <c:pt idx="1163">
                  <c:v>0.50551680555555556</c:v>
                </c:pt>
                <c:pt idx="1164">
                  <c:v>0.50552259259259258</c:v>
                </c:pt>
                <c:pt idx="1165">
                  <c:v>0.50552820601851856</c:v>
                </c:pt>
                <c:pt idx="1166">
                  <c:v>0.50553343750000002</c:v>
                </c:pt>
                <c:pt idx="1167">
                  <c:v>0.50553903935185185</c:v>
                </c:pt>
                <c:pt idx="1168">
                  <c:v>0.50554465277777771</c:v>
                </c:pt>
                <c:pt idx="1169">
                  <c:v>0.50555025462962966</c:v>
                </c:pt>
                <c:pt idx="1170">
                  <c:v>0.50555585648148149</c:v>
                </c:pt>
                <c:pt idx="1171">
                  <c:v>0.50556164351851851</c:v>
                </c:pt>
                <c:pt idx="1172">
                  <c:v>0.50556725694444438</c:v>
                </c:pt>
                <c:pt idx="1173">
                  <c:v>0.50557285879629632</c:v>
                </c:pt>
                <c:pt idx="1174">
                  <c:v>0.50557847222222219</c:v>
                </c:pt>
                <c:pt idx="1175">
                  <c:v>0.50558407407407413</c:v>
                </c:pt>
                <c:pt idx="1176">
                  <c:v>0.50558986111111104</c:v>
                </c:pt>
                <c:pt idx="1177">
                  <c:v>0.50559546296296298</c:v>
                </c:pt>
                <c:pt idx="1178">
                  <c:v>0.50560126157407403</c:v>
                </c:pt>
                <c:pt idx="1179">
                  <c:v>0.50560686342592598</c:v>
                </c:pt>
                <c:pt idx="1180">
                  <c:v>0.50561246527777781</c:v>
                </c:pt>
                <c:pt idx="1181">
                  <c:v>0.50561807870370368</c:v>
                </c:pt>
                <c:pt idx="1182">
                  <c:v>0.50562368055555551</c:v>
                </c:pt>
                <c:pt idx="1183">
                  <c:v>0.50562928240740745</c:v>
                </c:pt>
                <c:pt idx="1184">
                  <c:v>0.50563489583333332</c:v>
                </c:pt>
                <c:pt idx="1185">
                  <c:v>0.50564049768518515</c:v>
                </c:pt>
                <c:pt idx="1186">
                  <c:v>0.50564611111111113</c:v>
                </c:pt>
                <c:pt idx="1187">
                  <c:v>0.50565171296296296</c:v>
                </c:pt>
                <c:pt idx="1188">
                  <c:v>0.5056573148148148</c:v>
                </c:pt>
                <c:pt idx="1189">
                  <c:v>0.50566292824074077</c:v>
                </c:pt>
                <c:pt idx="1190">
                  <c:v>0.50566853009259261</c:v>
                </c:pt>
                <c:pt idx="1191">
                  <c:v>0.50567414351851847</c:v>
                </c:pt>
                <c:pt idx="1192">
                  <c:v>0.50567974537037041</c:v>
                </c:pt>
                <c:pt idx="1193">
                  <c:v>0.50568534722222225</c:v>
                </c:pt>
                <c:pt idx="1194">
                  <c:v>0.50569096064814811</c:v>
                </c:pt>
                <c:pt idx="1195">
                  <c:v>0.50569656249999995</c:v>
                </c:pt>
                <c:pt idx="1196">
                  <c:v>0.50570217592592592</c:v>
                </c:pt>
                <c:pt idx="1197">
                  <c:v>0.50570777777777776</c:v>
                </c:pt>
                <c:pt idx="1198">
                  <c:v>0.50571339120370373</c:v>
                </c:pt>
                <c:pt idx="1199">
                  <c:v>0.50571899305555557</c:v>
                </c:pt>
                <c:pt idx="1200">
                  <c:v>0.5057245949074074</c:v>
                </c:pt>
                <c:pt idx="1201">
                  <c:v>0.50573020833333338</c:v>
                </c:pt>
                <c:pt idx="1202">
                  <c:v>0.50573581018518521</c:v>
                </c:pt>
                <c:pt idx="1203">
                  <c:v>0.50574141203703704</c:v>
                </c:pt>
                <c:pt idx="1204">
                  <c:v>0.50574719907407406</c:v>
                </c:pt>
                <c:pt idx="1205">
                  <c:v>0.50575298611111108</c:v>
                </c:pt>
                <c:pt idx="1206">
                  <c:v>0.50575877314814821</c:v>
                </c:pt>
                <c:pt idx="1207">
                  <c:v>0.50576457175925926</c:v>
                </c:pt>
                <c:pt idx="1208">
                  <c:v>0.5057701736111111</c:v>
                </c:pt>
                <c:pt idx="1209">
                  <c:v>0.50577596064814812</c:v>
                </c:pt>
                <c:pt idx="1210">
                  <c:v>0.50578156250000006</c:v>
                </c:pt>
                <c:pt idx="1211">
                  <c:v>0.50578717592592592</c:v>
                </c:pt>
                <c:pt idx="1212">
                  <c:v>0.50579277777777776</c:v>
                </c:pt>
                <c:pt idx="1213">
                  <c:v>0.50579856481481478</c:v>
                </c:pt>
                <c:pt idx="1214">
                  <c:v>0.50580435185185191</c:v>
                </c:pt>
                <c:pt idx="1215">
                  <c:v>0.50580996527777777</c:v>
                </c:pt>
                <c:pt idx="1216">
                  <c:v>0.50581556712962961</c:v>
                </c:pt>
                <c:pt idx="1217">
                  <c:v>0.50582135416666663</c:v>
                </c:pt>
                <c:pt idx="1218">
                  <c:v>0.50582714120370376</c:v>
                </c:pt>
                <c:pt idx="1219">
                  <c:v>0.50583292824074078</c:v>
                </c:pt>
                <c:pt idx="1220">
                  <c:v>0.5058387152777778</c:v>
                </c:pt>
                <c:pt idx="1221">
                  <c:v>0.50584450231481481</c:v>
                </c:pt>
                <c:pt idx="1222">
                  <c:v>0.50585028935185183</c:v>
                </c:pt>
                <c:pt idx="1223">
                  <c:v>0.50585607638888885</c:v>
                </c:pt>
                <c:pt idx="1224">
                  <c:v>0.50586186342592587</c:v>
                </c:pt>
                <c:pt idx="1225">
                  <c:v>0.505867650462963</c:v>
                </c:pt>
                <c:pt idx="1226">
                  <c:v>0.50587343750000002</c:v>
                </c:pt>
                <c:pt idx="1227">
                  <c:v>0.50587922453703704</c:v>
                </c:pt>
                <c:pt idx="1228">
                  <c:v>0.50588501157407406</c:v>
                </c:pt>
                <c:pt idx="1229">
                  <c:v>0.50589057870370369</c:v>
                </c:pt>
                <c:pt idx="1230">
                  <c:v>0.50589636574074071</c:v>
                </c:pt>
                <c:pt idx="1231">
                  <c:v>0.50590215277777772</c:v>
                </c:pt>
                <c:pt idx="1232">
                  <c:v>0.50590793981481486</c:v>
                </c:pt>
                <c:pt idx="1233">
                  <c:v>0.50591372685185187</c:v>
                </c:pt>
                <c:pt idx="1234">
                  <c:v>0.50591951388888889</c:v>
                </c:pt>
                <c:pt idx="1235">
                  <c:v>0.50592530092592591</c:v>
                </c:pt>
                <c:pt idx="1236">
                  <c:v>0.50593108796296293</c:v>
                </c:pt>
                <c:pt idx="1237">
                  <c:v>0.50593706018518525</c:v>
                </c:pt>
                <c:pt idx="1238">
                  <c:v>0.50594266203703697</c:v>
                </c:pt>
                <c:pt idx="1239">
                  <c:v>0.5059484490740741</c:v>
                </c:pt>
                <c:pt idx="1240">
                  <c:v>0.50595423611111112</c:v>
                </c:pt>
                <c:pt idx="1241">
                  <c:v>0.50596002314814814</c:v>
                </c:pt>
                <c:pt idx="1242">
                  <c:v>0.50596581018518516</c:v>
                </c:pt>
                <c:pt idx="1243">
                  <c:v>0.50597159722222218</c:v>
                </c:pt>
                <c:pt idx="1244">
                  <c:v>0.50597738425925931</c:v>
                </c:pt>
                <c:pt idx="1245">
                  <c:v>0.50598318287037036</c:v>
                </c:pt>
                <c:pt idx="1246">
                  <c:v>0.50598895833333335</c:v>
                </c:pt>
                <c:pt idx="1247">
                  <c:v>0.50599474537037037</c:v>
                </c:pt>
                <c:pt idx="1248">
                  <c:v>0.50600035879629635</c:v>
                </c:pt>
                <c:pt idx="1249">
                  <c:v>0.50600596064814818</c:v>
                </c:pt>
                <c:pt idx="1250">
                  <c:v>0.5060117476851852</c:v>
                </c:pt>
                <c:pt idx="1251">
                  <c:v>0.50601753472222222</c:v>
                </c:pt>
                <c:pt idx="1252">
                  <c:v>0.50602332175925924</c:v>
                </c:pt>
                <c:pt idx="1253">
                  <c:v>0.50602910879629637</c:v>
                </c:pt>
                <c:pt idx="1254">
                  <c:v>0.50603489583333328</c:v>
                </c:pt>
                <c:pt idx="1255">
                  <c:v>0.50604032407407407</c:v>
                </c:pt>
                <c:pt idx="1256">
                  <c:v>0.50604575231481486</c:v>
                </c:pt>
                <c:pt idx="1257">
                  <c:v>0.50605153935185188</c:v>
                </c:pt>
                <c:pt idx="1258">
                  <c:v>0.5060573263888889</c:v>
                </c:pt>
                <c:pt idx="1259">
                  <c:v>0.50606311342592591</c:v>
                </c:pt>
                <c:pt idx="1260">
                  <c:v>0.50606890046296293</c:v>
                </c:pt>
                <c:pt idx="1261">
                  <c:v>0.50607468750000006</c:v>
                </c:pt>
                <c:pt idx="1262">
                  <c:v>0.50608137731481484</c:v>
                </c:pt>
                <c:pt idx="1263">
                  <c:v>0.50608699074074071</c:v>
                </c:pt>
                <c:pt idx="1264">
                  <c:v>0.50609277777777784</c:v>
                </c:pt>
                <c:pt idx="1265">
                  <c:v>0.50609856481481474</c:v>
                </c:pt>
                <c:pt idx="1266">
                  <c:v>0.50610435185185187</c:v>
                </c:pt>
                <c:pt idx="1267">
                  <c:v>0.50611013888888889</c:v>
                </c:pt>
                <c:pt idx="1268">
                  <c:v>0.50611592592592591</c:v>
                </c:pt>
                <c:pt idx="1269">
                  <c:v>0.50612171296296293</c:v>
                </c:pt>
                <c:pt idx="1270">
                  <c:v>0.50612749999999995</c:v>
                </c:pt>
                <c:pt idx="1271">
                  <c:v>0.50613328703703708</c:v>
                </c:pt>
                <c:pt idx="1272">
                  <c:v>0.5061390740740741</c:v>
                </c:pt>
                <c:pt idx="1273">
                  <c:v>0.50614486111111112</c:v>
                </c:pt>
                <c:pt idx="1274">
                  <c:v>0.50615064814814814</c:v>
                </c:pt>
                <c:pt idx="1275">
                  <c:v>0.50615643518518516</c:v>
                </c:pt>
                <c:pt idx="1276">
                  <c:v>0.50616222222222229</c:v>
                </c:pt>
                <c:pt idx="1277">
                  <c:v>0.5061680092592592</c:v>
                </c:pt>
                <c:pt idx="1278">
                  <c:v>0.50617379629629633</c:v>
                </c:pt>
                <c:pt idx="1279">
                  <c:v>0.50617939814814816</c:v>
                </c:pt>
                <c:pt idx="1280">
                  <c:v>0.50618518518518518</c:v>
                </c:pt>
                <c:pt idx="1281">
                  <c:v>0.5061909722222222</c:v>
                </c:pt>
                <c:pt idx="1282">
                  <c:v>0.50619675925925922</c:v>
                </c:pt>
                <c:pt idx="1283">
                  <c:v>0.50620254629629635</c:v>
                </c:pt>
                <c:pt idx="1284">
                  <c:v>0.50620815972222222</c:v>
                </c:pt>
                <c:pt idx="1285">
                  <c:v>0.50621394675925924</c:v>
                </c:pt>
                <c:pt idx="1286">
                  <c:v>0.50621954861111107</c:v>
                </c:pt>
                <c:pt idx="1287">
                  <c:v>0.50622516203703705</c:v>
                </c:pt>
                <c:pt idx="1288">
                  <c:v>0.50623094907407407</c:v>
                </c:pt>
                <c:pt idx="1289">
                  <c:v>0.50623673611111109</c:v>
                </c:pt>
                <c:pt idx="1290">
                  <c:v>0.50624233796296292</c:v>
                </c:pt>
                <c:pt idx="1291">
                  <c:v>0.5062478587962963</c:v>
                </c:pt>
                <c:pt idx="1292">
                  <c:v>0.50625346064814813</c:v>
                </c:pt>
                <c:pt idx="1293">
                  <c:v>0.50625924768518515</c:v>
                </c:pt>
                <c:pt idx="1294">
                  <c:v>0.50626503472222228</c:v>
                </c:pt>
                <c:pt idx="1295">
                  <c:v>0.50627082175925919</c:v>
                </c:pt>
                <c:pt idx="1296">
                  <c:v>0.50627660879629632</c:v>
                </c:pt>
                <c:pt idx="1297">
                  <c:v>0.50628239583333334</c:v>
                </c:pt>
                <c:pt idx="1298">
                  <c:v>0.50628818287037036</c:v>
                </c:pt>
                <c:pt idx="1299">
                  <c:v>0.50629396990740738</c:v>
                </c:pt>
                <c:pt idx="1300">
                  <c:v>0.50629939814814817</c:v>
                </c:pt>
                <c:pt idx="1301">
                  <c:v>0.50630501157407404</c:v>
                </c:pt>
                <c:pt idx="1302">
                  <c:v>0.50631079861111117</c:v>
                </c:pt>
                <c:pt idx="1303">
                  <c:v>0.50631658564814808</c:v>
                </c:pt>
                <c:pt idx="1304">
                  <c:v>0.50632237268518521</c:v>
                </c:pt>
                <c:pt idx="1305">
                  <c:v>0.50632815972222223</c:v>
                </c:pt>
                <c:pt idx="1306">
                  <c:v>0.50633394675925925</c:v>
                </c:pt>
                <c:pt idx="1307">
                  <c:v>0.50633973379629627</c:v>
                </c:pt>
                <c:pt idx="1308">
                  <c:v>0.50634552083333328</c:v>
                </c:pt>
                <c:pt idx="1309">
                  <c:v>0.50635130787037042</c:v>
                </c:pt>
                <c:pt idx="1310">
                  <c:v>0.50635690972222225</c:v>
                </c:pt>
                <c:pt idx="1311">
                  <c:v>0.50636269675925927</c:v>
                </c:pt>
                <c:pt idx="1312">
                  <c:v>0.50636831018518513</c:v>
                </c:pt>
                <c:pt idx="1313">
                  <c:v>0.50637391203703708</c:v>
                </c:pt>
                <c:pt idx="1314">
                  <c:v>0.5063796990740741</c:v>
                </c:pt>
                <c:pt idx="1315">
                  <c:v>0.5063856712962963</c:v>
                </c:pt>
                <c:pt idx="1316">
                  <c:v>0.50639271990740742</c:v>
                </c:pt>
                <c:pt idx="1317">
                  <c:v>0.50640068287037032</c:v>
                </c:pt>
                <c:pt idx="1318">
                  <c:v>0.50640628472222227</c:v>
                </c:pt>
                <c:pt idx="1319">
                  <c:v>0.50641189814814813</c:v>
                </c:pt>
                <c:pt idx="1320">
                  <c:v>0.50641749999999996</c:v>
                </c:pt>
                <c:pt idx="1321">
                  <c:v>0.50642491898148145</c:v>
                </c:pt>
                <c:pt idx="1322">
                  <c:v>0.50643070601851858</c:v>
                </c:pt>
                <c:pt idx="1323">
                  <c:v>0.50643630787037031</c:v>
                </c:pt>
                <c:pt idx="1324">
                  <c:v>0.50644209490740744</c:v>
                </c:pt>
                <c:pt idx="1325">
                  <c:v>0.5064477083333333</c:v>
                </c:pt>
                <c:pt idx="1326">
                  <c:v>0.50645331018518525</c:v>
                </c:pt>
                <c:pt idx="1327">
                  <c:v>0.50645982638888887</c:v>
                </c:pt>
                <c:pt idx="1328">
                  <c:v>0.5064654282407407</c:v>
                </c:pt>
                <c:pt idx="1329">
                  <c:v>0.50647103009259264</c:v>
                </c:pt>
                <c:pt idx="1330">
                  <c:v>0.50647664351851851</c:v>
                </c:pt>
                <c:pt idx="1331">
                  <c:v>0.50648224537037034</c:v>
                </c:pt>
                <c:pt idx="1332">
                  <c:v>0.5064883912037037</c:v>
                </c:pt>
                <c:pt idx="1333">
                  <c:v>0.50649490740740744</c:v>
                </c:pt>
                <c:pt idx="1334">
                  <c:v>0.50650123842592587</c:v>
                </c:pt>
                <c:pt idx="1335">
                  <c:v>0.50650684027777781</c:v>
                </c:pt>
                <c:pt idx="1336">
                  <c:v>0.50651245370370368</c:v>
                </c:pt>
                <c:pt idx="1337">
                  <c:v>0.50651824074074081</c:v>
                </c:pt>
                <c:pt idx="1338">
                  <c:v>0.50652384259259253</c:v>
                </c:pt>
                <c:pt idx="1339">
                  <c:v>0.50652962962962966</c:v>
                </c:pt>
                <c:pt idx="1340">
                  <c:v>0.50653524305555553</c:v>
                </c:pt>
                <c:pt idx="1341">
                  <c:v>0.5065412037037037</c:v>
                </c:pt>
                <c:pt idx="1342">
                  <c:v>0.50654699074074072</c:v>
                </c:pt>
                <c:pt idx="1343">
                  <c:v>0.50655296296296293</c:v>
                </c:pt>
                <c:pt idx="1344">
                  <c:v>0.50656200231481485</c:v>
                </c:pt>
                <c:pt idx="1345">
                  <c:v>0.50656778935185187</c:v>
                </c:pt>
                <c:pt idx="1346">
                  <c:v>0.50657357638888889</c:v>
                </c:pt>
                <c:pt idx="1347">
                  <c:v>0.50657917824074072</c:v>
                </c:pt>
                <c:pt idx="1348">
                  <c:v>0.5065847916666667</c:v>
                </c:pt>
                <c:pt idx="1349">
                  <c:v>0.50659039351851853</c:v>
                </c:pt>
                <c:pt idx="1350">
                  <c:v>0.50659618055555555</c:v>
                </c:pt>
                <c:pt idx="1351">
                  <c:v>0.50660131944444442</c:v>
                </c:pt>
                <c:pt idx="1352">
                  <c:v>0.50660710648148155</c:v>
                </c:pt>
                <c:pt idx="1353">
                  <c:v>0.50661289351851846</c:v>
                </c:pt>
                <c:pt idx="1354">
                  <c:v>0.50661832175925925</c:v>
                </c:pt>
                <c:pt idx="1355">
                  <c:v>0.50662392361111108</c:v>
                </c:pt>
                <c:pt idx="1356">
                  <c:v>0.50662971064814821</c:v>
                </c:pt>
                <c:pt idx="1357">
                  <c:v>0.50663513888888889</c:v>
                </c:pt>
                <c:pt idx="1358">
                  <c:v>0.50664074074074072</c:v>
                </c:pt>
                <c:pt idx="1359">
                  <c:v>0.50664652777777774</c:v>
                </c:pt>
                <c:pt idx="1360">
                  <c:v>0.50665214120370372</c:v>
                </c:pt>
                <c:pt idx="1361">
                  <c:v>0.5066577546296297</c:v>
                </c:pt>
                <c:pt idx="1362">
                  <c:v>0.50666354166666661</c:v>
                </c:pt>
                <c:pt idx="1363">
                  <c:v>0.50666932870370374</c:v>
                </c:pt>
                <c:pt idx="1364">
                  <c:v>0.50667493055555557</c:v>
                </c:pt>
                <c:pt idx="1365">
                  <c:v>0.50668054398148155</c:v>
                </c:pt>
                <c:pt idx="1366">
                  <c:v>0.50668614583333327</c:v>
                </c:pt>
                <c:pt idx="1367">
                  <c:v>0.50669174768518521</c:v>
                </c:pt>
                <c:pt idx="1368">
                  <c:v>0.50669736111111108</c:v>
                </c:pt>
                <c:pt idx="1369">
                  <c:v>0.50670278935185187</c:v>
                </c:pt>
                <c:pt idx="1370">
                  <c:v>0.50670856481481474</c:v>
                </c:pt>
                <c:pt idx="1371">
                  <c:v>0.50671399305555553</c:v>
                </c:pt>
                <c:pt idx="1372">
                  <c:v>0.50671960648148151</c:v>
                </c:pt>
                <c:pt idx="1373">
                  <c:v>0.50672520833333334</c:v>
                </c:pt>
                <c:pt idx="1374">
                  <c:v>0.50673082175925932</c:v>
                </c:pt>
                <c:pt idx="1375">
                  <c:v>0.50673642361111104</c:v>
                </c:pt>
                <c:pt idx="1376">
                  <c:v>0.50674202546296299</c:v>
                </c:pt>
                <c:pt idx="1377">
                  <c:v>0.50674763888888885</c:v>
                </c:pt>
                <c:pt idx="1378">
                  <c:v>0.5067532407407408</c:v>
                </c:pt>
                <c:pt idx="1379">
                  <c:v>0.50675884259259263</c:v>
                </c:pt>
                <c:pt idx="1380">
                  <c:v>0.50676445601851849</c:v>
                </c:pt>
                <c:pt idx="1381">
                  <c:v>0.50677005787037033</c:v>
                </c:pt>
                <c:pt idx="1382">
                  <c:v>0.5067756712962963</c:v>
                </c:pt>
                <c:pt idx="1383">
                  <c:v>0.50678127314814814</c:v>
                </c:pt>
                <c:pt idx="1384">
                  <c:v>0.50678706018518516</c:v>
                </c:pt>
                <c:pt idx="1385">
                  <c:v>0.50679248842592595</c:v>
                </c:pt>
                <c:pt idx="1386">
                  <c:v>0.50679809027777778</c:v>
                </c:pt>
                <c:pt idx="1387">
                  <c:v>0.5068038773148148</c:v>
                </c:pt>
                <c:pt idx="1388">
                  <c:v>0.50680930555555559</c:v>
                </c:pt>
                <c:pt idx="1389">
                  <c:v>0.50681490740740742</c:v>
                </c:pt>
                <c:pt idx="1390">
                  <c:v>0.50682069444444444</c:v>
                </c:pt>
                <c:pt idx="1391">
                  <c:v>0.50682612268518523</c:v>
                </c:pt>
                <c:pt idx="1392">
                  <c:v>0.5068317361111111</c:v>
                </c:pt>
                <c:pt idx="1393">
                  <c:v>0.50683733796296293</c:v>
                </c:pt>
                <c:pt idx="1394">
                  <c:v>0.50684293981481476</c:v>
                </c:pt>
                <c:pt idx="1395">
                  <c:v>0.50684927083333331</c:v>
                </c:pt>
                <c:pt idx="1396">
                  <c:v>0.50685488425925929</c:v>
                </c:pt>
                <c:pt idx="1397">
                  <c:v>0.50686048611111112</c:v>
                </c:pt>
                <c:pt idx="1398">
                  <c:v>0.50686609953703698</c:v>
                </c:pt>
                <c:pt idx="1399">
                  <c:v>0.50687170138888893</c:v>
                </c:pt>
                <c:pt idx="1400">
                  <c:v>0.50687730324074076</c:v>
                </c:pt>
                <c:pt idx="1401">
                  <c:v>0.50688309027777778</c:v>
                </c:pt>
                <c:pt idx="1402">
                  <c:v>0.50688870370370365</c:v>
                </c:pt>
                <c:pt idx="1403">
                  <c:v>0.50689430555555559</c:v>
                </c:pt>
                <c:pt idx="1404">
                  <c:v>0.50689991898148146</c:v>
                </c:pt>
                <c:pt idx="1405">
                  <c:v>0.5069055208333334</c:v>
                </c:pt>
                <c:pt idx="1406">
                  <c:v>0.50691112268518512</c:v>
                </c:pt>
                <c:pt idx="1407">
                  <c:v>0.5069167361111111</c:v>
                </c:pt>
                <c:pt idx="1408">
                  <c:v>0.50692233796296293</c:v>
                </c:pt>
                <c:pt idx="1409">
                  <c:v>0.50692795138888891</c:v>
                </c:pt>
                <c:pt idx="1410">
                  <c:v>0.50693336805555556</c:v>
                </c:pt>
                <c:pt idx="1411">
                  <c:v>0.50693896990740739</c:v>
                </c:pt>
                <c:pt idx="1412">
                  <c:v>0.50694439814814818</c:v>
                </c:pt>
                <c:pt idx="1413">
                  <c:v>0.50695001157407404</c:v>
                </c:pt>
                <c:pt idx="1414">
                  <c:v>0.50695561342592599</c:v>
                </c:pt>
                <c:pt idx="1415">
                  <c:v>0.50696109953703705</c:v>
                </c:pt>
                <c:pt idx="1416">
                  <c:v>0.50696670138888889</c:v>
                </c:pt>
                <c:pt idx="1417">
                  <c:v>0.5069724884259259</c:v>
                </c:pt>
                <c:pt idx="1418">
                  <c:v>0.50697810185185188</c:v>
                </c:pt>
                <c:pt idx="1419">
                  <c:v>0.50698370370370371</c:v>
                </c:pt>
                <c:pt idx="1420">
                  <c:v>0.50698930555555555</c:v>
                </c:pt>
                <c:pt idx="1421">
                  <c:v>0.50699491898148141</c:v>
                </c:pt>
                <c:pt idx="1422">
                  <c:v>0.50700052083333336</c:v>
                </c:pt>
                <c:pt idx="1423">
                  <c:v>0.50700630787037038</c:v>
                </c:pt>
                <c:pt idx="1424">
                  <c:v>0.50701137731481483</c:v>
                </c:pt>
                <c:pt idx="1425">
                  <c:v>0.50701734953703703</c:v>
                </c:pt>
                <c:pt idx="1426">
                  <c:v>0.50702277777777771</c:v>
                </c:pt>
                <c:pt idx="1427">
                  <c:v>0.50702837962962966</c:v>
                </c:pt>
                <c:pt idx="1428">
                  <c:v>0.50703398148148149</c:v>
                </c:pt>
                <c:pt idx="1429">
                  <c:v>0.50703959490740746</c:v>
                </c:pt>
                <c:pt idx="1430">
                  <c:v>0.50704519675925919</c:v>
                </c:pt>
                <c:pt idx="1431">
                  <c:v>0.50705081018518516</c:v>
                </c:pt>
                <c:pt idx="1432">
                  <c:v>0.507056412037037</c:v>
                </c:pt>
                <c:pt idx="1433">
                  <c:v>0.50706201388888894</c:v>
                </c:pt>
                <c:pt idx="1434">
                  <c:v>0.50706762731481481</c:v>
                </c:pt>
                <c:pt idx="1435">
                  <c:v>0.50707322916666664</c:v>
                </c:pt>
                <c:pt idx="1436">
                  <c:v>0.50707884259259262</c:v>
                </c:pt>
                <c:pt idx="1437">
                  <c:v>0.50708444444444445</c:v>
                </c:pt>
                <c:pt idx="1438">
                  <c:v>0.50709004629629628</c:v>
                </c:pt>
                <c:pt idx="1439">
                  <c:v>0.50709565972222226</c:v>
                </c:pt>
                <c:pt idx="1440">
                  <c:v>0.50710126157407409</c:v>
                </c:pt>
                <c:pt idx="1441">
                  <c:v>0.50710687499999996</c:v>
                </c:pt>
                <c:pt idx="1442">
                  <c:v>0.5071124768518519</c:v>
                </c:pt>
                <c:pt idx="1443">
                  <c:v>0.50711826388888892</c:v>
                </c:pt>
                <c:pt idx="1444">
                  <c:v>0.5071236921296296</c:v>
                </c:pt>
                <c:pt idx="1445">
                  <c:v>0.50712947916666662</c:v>
                </c:pt>
                <c:pt idx="1446">
                  <c:v>0.50713508101851856</c:v>
                </c:pt>
                <c:pt idx="1447">
                  <c:v>0.50714069444444443</c:v>
                </c:pt>
                <c:pt idx="1448">
                  <c:v>0.50714646990740742</c:v>
                </c:pt>
                <c:pt idx="1449">
                  <c:v>0.50715189814814809</c:v>
                </c:pt>
                <c:pt idx="1450">
                  <c:v>0.50715751157407407</c:v>
                </c:pt>
                <c:pt idx="1451">
                  <c:v>0.50716329861111109</c:v>
                </c:pt>
                <c:pt idx="1452">
                  <c:v>0.50716872685185188</c:v>
                </c:pt>
                <c:pt idx="1453">
                  <c:v>0.50717432870370371</c:v>
                </c:pt>
                <c:pt idx="1454">
                  <c:v>0.50718011574074073</c:v>
                </c:pt>
                <c:pt idx="1455">
                  <c:v>0.50718571759259257</c:v>
                </c:pt>
                <c:pt idx="1456">
                  <c:v>0.5071915046296297</c:v>
                </c:pt>
                <c:pt idx="1457">
                  <c:v>0.50719711805555556</c:v>
                </c:pt>
                <c:pt idx="1458">
                  <c:v>0.5072027199074074</c:v>
                </c:pt>
                <c:pt idx="1459">
                  <c:v>0.50720833333333337</c:v>
                </c:pt>
                <c:pt idx="1460">
                  <c:v>0.50721412037037039</c:v>
                </c:pt>
                <c:pt idx="1461">
                  <c:v>0.50721990740740741</c:v>
                </c:pt>
                <c:pt idx="1462">
                  <c:v>0.50722532407407406</c:v>
                </c:pt>
                <c:pt idx="1463">
                  <c:v>0.50723111111111108</c:v>
                </c:pt>
                <c:pt idx="1464">
                  <c:v>0.50723653935185187</c:v>
                </c:pt>
                <c:pt idx="1465">
                  <c:v>0.50724215277777784</c:v>
                </c:pt>
                <c:pt idx="1466">
                  <c:v>0.50724775462962957</c:v>
                </c:pt>
                <c:pt idx="1467">
                  <c:v>0.50725335648148151</c:v>
                </c:pt>
                <c:pt idx="1468">
                  <c:v>0.50725896990740738</c:v>
                </c:pt>
                <c:pt idx="1469">
                  <c:v>0.50726475694444451</c:v>
                </c:pt>
                <c:pt idx="1470">
                  <c:v>0.50727018518518519</c:v>
                </c:pt>
                <c:pt idx="1471">
                  <c:v>0.50727578703703702</c:v>
                </c:pt>
                <c:pt idx="1472">
                  <c:v>0.50728138888888885</c:v>
                </c:pt>
                <c:pt idx="1473">
                  <c:v>0.50728700231481483</c:v>
                </c:pt>
                <c:pt idx="1474">
                  <c:v>0.50729260416666666</c:v>
                </c:pt>
                <c:pt idx="1475">
                  <c:v>0.50729839120370368</c:v>
                </c:pt>
                <c:pt idx="1476">
                  <c:v>0.50730381944444447</c:v>
                </c:pt>
                <c:pt idx="1477">
                  <c:v>0.5073094212962963</c:v>
                </c:pt>
                <c:pt idx="1478">
                  <c:v>0.5073148842592593</c:v>
                </c:pt>
                <c:pt idx="1479">
                  <c:v>0.50732049768518517</c:v>
                </c:pt>
                <c:pt idx="1480">
                  <c:v>0.507326099537037</c:v>
                </c:pt>
                <c:pt idx="1481">
                  <c:v>0.50733188657407402</c:v>
                </c:pt>
                <c:pt idx="1482">
                  <c:v>0.50733731481481481</c:v>
                </c:pt>
                <c:pt idx="1483">
                  <c:v>0.50734310185185183</c:v>
                </c:pt>
                <c:pt idx="1484">
                  <c:v>0.50734853009259262</c:v>
                </c:pt>
                <c:pt idx="1485">
                  <c:v>0.50735413194444445</c:v>
                </c:pt>
                <c:pt idx="1486">
                  <c:v>0.50735974537037032</c:v>
                </c:pt>
                <c:pt idx="1487">
                  <c:v>0.50736625000000002</c:v>
                </c:pt>
                <c:pt idx="1488">
                  <c:v>0.50737167824074081</c:v>
                </c:pt>
                <c:pt idx="1489">
                  <c:v>0.50737729166666667</c:v>
                </c:pt>
                <c:pt idx="1490">
                  <c:v>0.50738289351851851</c:v>
                </c:pt>
                <c:pt idx="1491">
                  <c:v>0.50738868055555553</c:v>
                </c:pt>
                <c:pt idx="1492">
                  <c:v>0.50739410879629632</c:v>
                </c:pt>
                <c:pt idx="1493">
                  <c:v>0.50739989583333334</c:v>
                </c:pt>
                <c:pt idx="1494">
                  <c:v>0.50740568287037036</c:v>
                </c:pt>
                <c:pt idx="1495">
                  <c:v>0.50741111111111115</c:v>
                </c:pt>
                <c:pt idx="1496">
                  <c:v>0.50741671296296298</c:v>
                </c:pt>
                <c:pt idx="1497">
                  <c:v>0.5074225</c:v>
                </c:pt>
                <c:pt idx="1498">
                  <c:v>0.50742792824074068</c:v>
                </c:pt>
                <c:pt idx="1499">
                  <c:v>0.50743371527777781</c:v>
                </c:pt>
                <c:pt idx="1500">
                  <c:v>0.50743932870370367</c:v>
                </c:pt>
                <c:pt idx="1501">
                  <c:v>0.50744493055555562</c:v>
                </c:pt>
                <c:pt idx="1502">
                  <c:v>0.50745053240740734</c:v>
                </c:pt>
                <c:pt idx="1503">
                  <c:v>0.50745631944444447</c:v>
                </c:pt>
                <c:pt idx="1504">
                  <c:v>0.50746193287037034</c:v>
                </c:pt>
                <c:pt idx="1505">
                  <c:v>0.50746771990740747</c:v>
                </c:pt>
                <c:pt idx="1506">
                  <c:v>0.507473136574074</c:v>
                </c:pt>
                <c:pt idx="1507">
                  <c:v>0.50747874999999998</c:v>
                </c:pt>
                <c:pt idx="1508">
                  <c:v>0.50748435185185181</c:v>
                </c:pt>
                <c:pt idx="1509">
                  <c:v>0.50748996527777779</c:v>
                </c:pt>
                <c:pt idx="1510">
                  <c:v>0.50749556712962962</c:v>
                </c:pt>
                <c:pt idx="1511">
                  <c:v>0.50750135416666664</c:v>
                </c:pt>
                <c:pt idx="1512">
                  <c:v>0.50750678240740743</c:v>
                </c:pt>
                <c:pt idx="1513">
                  <c:v>0.50751238425925926</c:v>
                </c:pt>
                <c:pt idx="1514">
                  <c:v>0.50751799768518524</c:v>
                </c:pt>
                <c:pt idx="1515">
                  <c:v>0.50752359953703707</c:v>
                </c:pt>
                <c:pt idx="1516">
                  <c:v>0.50752920138888891</c:v>
                </c:pt>
                <c:pt idx="1517">
                  <c:v>0.50753498842592593</c:v>
                </c:pt>
                <c:pt idx="1518">
                  <c:v>0.50754041666666672</c:v>
                </c:pt>
                <c:pt idx="1519">
                  <c:v>0.50754603009259258</c:v>
                </c:pt>
                <c:pt idx="1520">
                  <c:v>0.50755163194444441</c:v>
                </c:pt>
                <c:pt idx="1521">
                  <c:v>0.50755723379629625</c:v>
                </c:pt>
                <c:pt idx="1522">
                  <c:v>0.50756284722222222</c:v>
                </c:pt>
                <c:pt idx="1523">
                  <c:v>0.50756863425925924</c:v>
                </c:pt>
                <c:pt idx="1524">
                  <c:v>0.50757405092592589</c:v>
                </c:pt>
                <c:pt idx="1525">
                  <c:v>0.50757966435185187</c:v>
                </c:pt>
                <c:pt idx="1526">
                  <c:v>0.50758545138888889</c:v>
                </c:pt>
                <c:pt idx="1527">
                  <c:v>0.50759087962962968</c:v>
                </c:pt>
                <c:pt idx="1528">
                  <c:v>0.5075966666666667</c:v>
                </c:pt>
                <c:pt idx="1529">
                  <c:v>0.50760226851851853</c:v>
                </c:pt>
                <c:pt idx="1530">
                  <c:v>0.50760769675925921</c:v>
                </c:pt>
                <c:pt idx="1531">
                  <c:v>0.50761348379629634</c:v>
                </c:pt>
                <c:pt idx="1532">
                  <c:v>0.50761927083333336</c:v>
                </c:pt>
                <c:pt idx="1533">
                  <c:v>0.50762469907407404</c:v>
                </c:pt>
                <c:pt idx="1534">
                  <c:v>0.50763030092592587</c:v>
                </c:pt>
                <c:pt idx="1535">
                  <c:v>0.507636087962963</c:v>
                </c:pt>
                <c:pt idx="1536">
                  <c:v>0.50764187500000002</c:v>
                </c:pt>
                <c:pt idx="1537">
                  <c:v>0.50764766203703704</c:v>
                </c:pt>
                <c:pt idx="1538">
                  <c:v>0.50765449074074076</c:v>
                </c:pt>
                <c:pt idx="1539">
                  <c:v>0.50766027777777778</c:v>
                </c:pt>
                <c:pt idx="1540">
                  <c:v>0.50766570601851846</c:v>
                </c:pt>
                <c:pt idx="1541">
                  <c:v>0.50767135416666664</c:v>
                </c:pt>
                <c:pt idx="1542">
                  <c:v>0.50767716435185184</c:v>
                </c:pt>
                <c:pt idx="1543">
                  <c:v>0.50768259259259263</c:v>
                </c:pt>
                <c:pt idx="1544">
                  <c:v>0.5076882060185185</c:v>
                </c:pt>
                <c:pt idx="1545">
                  <c:v>0.50769380787037044</c:v>
                </c:pt>
                <c:pt idx="1546">
                  <c:v>0.5076994212962963</c:v>
                </c:pt>
                <c:pt idx="1547">
                  <c:v>0.50770519675925929</c:v>
                </c:pt>
                <c:pt idx="1548">
                  <c:v>0.50771062499999997</c:v>
                </c:pt>
                <c:pt idx="1549">
                  <c:v>0.50771623842592595</c:v>
                </c:pt>
                <c:pt idx="1550">
                  <c:v>0.50772184027777778</c:v>
                </c:pt>
                <c:pt idx="1551">
                  <c:v>0.50772690972222223</c:v>
                </c:pt>
                <c:pt idx="1552">
                  <c:v>0.50773269675925925</c:v>
                </c:pt>
                <c:pt idx="1553">
                  <c:v>0.50773829861111108</c:v>
                </c:pt>
                <c:pt idx="1554">
                  <c:v>0.50774445601851859</c:v>
                </c:pt>
                <c:pt idx="1555">
                  <c:v>0.50775005787037031</c:v>
                </c:pt>
                <c:pt idx="1556">
                  <c:v>0.50775584490740744</c:v>
                </c:pt>
                <c:pt idx="1557">
                  <c:v>0.50776127314814812</c:v>
                </c:pt>
                <c:pt idx="1558">
                  <c:v>0.50776687500000006</c:v>
                </c:pt>
                <c:pt idx="1559">
                  <c:v>0.50777248842592593</c:v>
                </c:pt>
                <c:pt idx="1560">
                  <c:v>0.50777827546296295</c:v>
                </c:pt>
                <c:pt idx="1561">
                  <c:v>0.50778387731481478</c:v>
                </c:pt>
                <c:pt idx="1562">
                  <c:v>0.50778930555555557</c:v>
                </c:pt>
                <c:pt idx="1563">
                  <c:v>0.5077949074074074</c:v>
                </c:pt>
                <c:pt idx="1564">
                  <c:v>0.50780052083333327</c:v>
                </c:pt>
                <c:pt idx="1565">
                  <c:v>0.50780612268518521</c:v>
                </c:pt>
                <c:pt idx="1566">
                  <c:v>0.50781190972222223</c:v>
                </c:pt>
                <c:pt idx="1567">
                  <c:v>0.50781733796296302</c:v>
                </c:pt>
                <c:pt idx="1568">
                  <c:v>0.50782293981481474</c:v>
                </c:pt>
                <c:pt idx="1569">
                  <c:v>0.50782872685185187</c:v>
                </c:pt>
                <c:pt idx="1570">
                  <c:v>0.50783415509259255</c:v>
                </c:pt>
                <c:pt idx="1571">
                  <c:v>0.5078397569444445</c:v>
                </c:pt>
                <c:pt idx="1572">
                  <c:v>0.50784554398148152</c:v>
                </c:pt>
                <c:pt idx="1573">
                  <c:v>0.50785133101851854</c:v>
                </c:pt>
                <c:pt idx="1574">
                  <c:v>0.5078569444444444</c:v>
                </c:pt>
                <c:pt idx="1575">
                  <c:v>0.50786237268518519</c:v>
                </c:pt>
                <c:pt idx="1576">
                  <c:v>0.50786814814814818</c:v>
                </c:pt>
                <c:pt idx="1577">
                  <c:v>0.5078739351851852</c:v>
                </c:pt>
                <c:pt idx="1578">
                  <c:v>0.50787954861111106</c:v>
                </c:pt>
                <c:pt idx="1579">
                  <c:v>0.50788497685185185</c:v>
                </c:pt>
                <c:pt idx="1580">
                  <c:v>0.50789057870370369</c:v>
                </c:pt>
                <c:pt idx="1581">
                  <c:v>0.50789619212962966</c:v>
                </c:pt>
                <c:pt idx="1582">
                  <c:v>0.5079017939814815</c:v>
                </c:pt>
                <c:pt idx="1583">
                  <c:v>0.50790739583333333</c:v>
                </c:pt>
                <c:pt idx="1584">
                  <c:v>0.50791318287037035</c:v>
                </c:pt>
                <c:pt idx="1585">
                  <c:v>0.50791861111111114</c:v>
                </c:pt>
                <c:pt idx="1586">
                  <c:v>0.50792421296296297</c:v>
                </c:pt>
                <c:pt idx="1587">
                  <c:v>0.50792982638888884</c:v>
                </c:pt>
                <c:pt idx="1588">
                  <c:v>0.50793542824074078</c:v>
                </c:pt>
                <c:pt idx="1589">
                  <c:v>0.50794104166666665</c:v>
                </c:pt>
                <c:pt idx="1590">
                  <c:v>0.50794682870370367</c:v>
                </c:pt>
                <c:pt idx="1591">
                  <c:v>0.50795224537037031</c:v>
                </c:pt>
                <c:pt idx="1592">
                  <c:v>0.50795785879629629</c:v>
                </c:pt>
                <c:pt idx="1593">
                  <c:v>0.50796346064814812</c:v>
                </c:pt>
                <c:pt idx="1594">
                  <c:v>0.5079690740740741</c:v>
                </c:pt>
                <c:pt idx="1595">
                  <c:v>0.50797467592592593</c:v>
                </c:pt>
                <c:pt idx="1596">
                  <c:v>0.50798046296296295</c:v>
                </c:pt>
                <c:pt idx="1597">
                  <c:v>0.50798589120370374</c:v>
                </c:pt>
                <c:pt idx="1598">
                  <c:v>0.50799149305555558</c:v>
                </c:pt>
                <c:pt idx="1599">
                  <c:v>0.50799710648148155</c:v>
                </c:pt>
                <c:pt idx="1600">
                  <c:v>0.50800289351851846</c:v>
                </c:pt>
                <c:pt idx="1601">
                  <c:v>0.50800849537037041</c:v>
                </c:pt>
                <c:pt idx="1602">
                  <c:v>0.50801409722222224</c:v>
                </c:pt>
                <c:pt idx="1603">
                  <c:v>0.50801952546296303</c:v>
                </c:pt>
                <c:pt idx="1604">
                  <c:v>0.50802531249999994</c:v>
                </c:pt>
                <c:pt idx="1605">
                  <c:v>0.50803075231481476</c:v>
                </c:pt>
                <c:pt idx="1606">
                  <c:v>0.50803653935185189</c:v>
                </c:pt>
                <c:pt idx="1607">
                  <c:v>0.50804232638888891</c:v>
                </c:pt>
                <c:pt idx="1608">
                  <c:v>0.50804829861111112</c:v>
                </c:pt>
                <c:pt idx="1609">
                  <c:v>0.50805390046296295</c:v>
                </c:pt>
                <c:pt idx="1610">
                  <c:v>0.50805968749999997</c:v>
                </c:pt>
                <c:pt idx="1611">
                  <c:v>0.5080654745370371</c:v>
                </c:pt>
                <c:pt idx="1612">
                  <c:v>0.50807126157407401</c:v>
                </c:pt>
                <c:pt idx="1613">
                  <c:v>0.50807704861111114</c:v>
                </c:pt>
                <c:pt idx="1614">
                  <c:v>0.50808302083333334</c:v>
                </c:pt>
                <c:pt idx="1615">
                  <c:v>0.50808844907407413</c:v>
                </c:pt>
                <c:pt idx="1616">
                  <c:v>0.50809422453703701</c:v>
                </c:pt>
                <c:pt idx="1617">
                  <c:v>0.50809966435185183</c:v>
                </c:pt>
                <c:pt idx="1618">
                  <c:v>0.50810545138888885</c:v>
                </c:pt>
                <c:pt idx="1619">
                  <c:v>0.5081110532407408</c:v>
                </c:pt>
                <c:pt idx="1620">
                  <c:v>0.50811755787037038</c:v>
                </c:pt>
                <c:pt idx="1621">
                  <c:v>0.50812317129629625</c:v>
                </c:pt>
                <c:pt idx="1622">
                  <c:v>0.50812895833333338</c:v>
                </c:pt>
                <c:pt idx="1623">
                  <c:v>0.5081347453703704</c:v>
                </c:pt>
                <c:pt idx="1624">
                  <c:v>0.50814053240740742</c:v>
                </c:pt>
                <c:pt idx="1625">
                  <c:v>0.50814631944444444</c:v>
                </c:pt>
                <c:pt idx="1626">
                  <c:v>0.50815210648148146</c:v>
                </c:pt>
                <c:pt idx="1627">
                  <c:v>0.5081577083333334</c:v>
                </c:pt>
                <c:pt idx="1628">
                  <c:v>0.50816349537037031</c:v>
                </c:pt>
                <c:pt idx="1629">
                  <c:v>0.50816928240740744</c:v>
                </c:pt>
                <c:pt idx="1630">
                  <c:v>0.50817506944444446</c:v>
                </c:pt>
                <c:pt idx="1631">
                  <c:v>0.50818068287037044</c:v>
                </c:pt>
                <c:pt idx="1632">
                  <c:v>0.5081866435185185</c:v>
                </c:pt>
                <c:pt idx="1633">
                  <c:v>0.50819225694444448</c:v>
                </c:pt>
                <c:pt idx="1634">
                  <c:v>0.5081980439814815</c:v>
                </c:pt>
                <c:pt idx="1635">
                  <c:v>0.50820383101851851</c:v>
                </c:pt>
                <c:pt idx="1636">
                  <c:v>0.50820961805555553</c:v>
                </c:pt>
                <c:pt idx="1637">
                  <c:v>0.50821521990740737</c:v>
                </c:pt>
                <c:pt idx="1638">
                  <c:v>0.5082210069444445</c:v>
                </c:pt>
                <c:pt idx="1639">
                  <c:v>0.50822643518518518</c:v>
                </c:pt>
                <c:pt idx="1640">
                  <c:v>0.50823204861111104</c:v>
                </c:pt>
                <c:pt idx="1641">
                  <c:v>0.50823782407407403</c:v>
                </c:pt>
                <c:pt idx="1642">
                  <c:v>0.50824325231481482</c:v>
                </c:pt>
                <c:pt idx="1643">
                  <c:v>0.5082488657407408</c:v>
                </c:pt>
                <c:pt idx="1644">
                  <c:v>0.5082546527777777</c:v>
                </c:pt>
                <c:pt idx="1645">
                  <c:v>0.50826008101851849</c:v>
                </c:pt>
                <c:pt idx="1646">
                  <c:v>0.50826568287037033</c:v>
                </c:pt>
                <c:pt idx="1647">
                  <c:v>0.50827128472222227</c:v>
                </c:pt>
                <c:pt idx="1648">
                  <c:v>0.50827689814814814</c:v>
                </c:pt>
                <c:pt idx="1649">
                  <c:v>0.50828267361111112</c:v>
                </c:pt>
                <c:pt idx="1650">
                  <c:v>0.50828828703703699</c:v>
                </c:pt>
                <c:pt idx="1651">
                  <c:v>0.50829371527777778</c:v>
                </c:pt>
                <c:pt idx="1652">
                  <c:v>0.50829931712962961</c:v>
                </c:pt>
                <c:pt idx="1653">
                  <c:v>0.5083047453703704</c:v>
                </c:pt>
                <c:pt idx="1654">
                  <c:v>0.50831034722222224</c:v>
                </c:pt>
                <c:pt idx="1655">
                  <c:v>0.50831577546296292</c:v>
                </c:pt>
                <c:pt idx="1656">
                  <c:v>0.50832156250000005</c:v>
                </c:pt>
                <c:pt idx="1657">
                  <c:v>0.50832699074074073</c:v>
                </c:pt>
                <c:pt idx="1658">
                  <c:v>0.50833259259259256</c:v>
                </c:pt>
                <c:pt idx="1659">
                  <c:v>0.50833837962962958</c:v>
                </c:pt>
                <c:pt idx="1660">
                  <c:v>0.50834399305555555</c:v>
                </c:pt>
                <c:pt idx="1661">
                  <c:v>0.50834959490740739</c:v>
                </c:pt>
                <c:pt idx="1662">
                  <c:v>0.50835538194444452</c:v>
                </c:pt>
                <c:pt idx="1663">
                  <c:v>0.50836116898148143</c:v>
                </c:pt>
                <c:pt idx="1664">
                  <c:v>0.50836659722222222</c:v>
                </c:pt>
                <c:pt idx="1665">
                  <c:v>0.50837238425925924</c:v>
                </c:pt>
                <c:pt idx="1666">
                  <c:v>0.50837798611111118</c:v>
                </c:pt>
                <c:pt idx="1667">
                  <c:v>0.50838359953703705</c:v>
                </c:pt>
                <c:pt idx="1668">
                  <c:v>0.50838938657407406</c:v>
                </c:pt>
                <c:pt idx="1669">
                  <c:v>0.50839481481481485</c:v>
                </c:pt>
                <c:pt idx="1670">
                  <c:v>0.50840041666666669</c:v>
                </c:pt>
                <c:pt idx="1671">
                  <c:v>0.50840620370370371</c:v>
                </c:pt>
                <c:pt idx="1672">
                  <c:v>0.50841163194444439</c:v>
                </c:pt>
                <c:pt idx="1673">
                  <c:v>0.50841724537037036</c:v>
                </c:pt>
                <c:pt idx="1674">
                  <c:v>0.50842302083333335</c:v>
                </c:pt>
                <c:pt idx="1675">
                  <c:v>0.50842844907407414</c:v>
                </c:pt>
                <c:pt idx="1676">
                  <c:v>0.50843405092592586</c:v>
                </c:pt>
                <c:pt idx="1677">
                  <c:v>0.50843966435185184</c:v>
                </c:pt>
                <c:pt idx="1678">
                  <c:v>0.50844532407407406</c:v>
                </c:pt>
                <c:pt idx="1679">
                  <c:v>0.50845109953703704</c:v>
                </c:pt>
                <c:pt idx="1680">
                  <c:v>0.50845671296296302</c:v>
                </c:pt>
                <c:pt idx="1681">
                  <c:v>0.5084621412037037</c:v>
                </c:pt>
                <c:pt idx="1682">
                  <c:v>0.50846774305555553</c:v>
                </c:pt>
                <c:pt idx="1683">
                  <c:v>0.50847353009259255</c:v>
                </c:pt>
                <c:pt idx="1684">
                  <c:v>0.5084791319444445</c:v>
                </c:pt>
                <c:pt idx="1685">
                  <c:v>0.50848474537037036</c:v>
                </c:pt>
                <c:pt idx="1686">
                  <c:v>0.50849034722222219</c:v>
                </c:pt>
                <c:pt idx="1687">
                  <c:v>0.50849667824074074</c:v>
                </c:pt>
                <c:pt idx="1688">
                  <c:v>0.50850228009259257</c:v>
                </c:pt>
                <c:pt idx="1689">
                  <c:v>0.5085077199074074</c:v>
                </c:pt>
                <c:pt idx="1690">
                  <c:v>0.50851349537037038</c:v>
                </c:pt>
                <c:pt idx="1691">
                  <c:v>0.50851892361111106</c:v>
                </c:pt>
                <c:pt idx="1692">
                  <c:v>0.50852471064814819</c:v>
                </c:pt>
                <c:pt idx="1693">
                  <c:v>0.50853032407407406</c:v>
                </c:pt>
                <c:pt idx="1694">
                  <c:v>0.50853592592592589</c:v>
                </c:pt>
                <c:pt idx="1695">
                  <c:v>0.50854152777777772</c:v>
                </c:pt>
                <c:pt idx="1696">
                  <c:v>0.50854695601851851</c:v>
                </c:pt>
                <c:pt idx="1697">
                  <c:v>0.50855256944444449</c:v>
                </c:pt>
                <c:pt idx="1698">
                  <c:v>0.50855817129629632</c:v>
                </c:pt>
                <c:pt idx="1699">
                  <c:v>0.50856395833333334</c:v>
                </c:pt>
                <c:pt idx="1700">
                  <c:v>0.50856974537037036</c:v>
                </c:pt>
                <c:pt idx="1701">
                  <c:v>0.50857517361111115</c:v>
                </c:pt>
                <c:pt idx="1702">
                  <c:v>0.50858077546296299</c:v>
                </c:pt>
                <c:pt idx="1703">
                  <c:v>0.50858638888888885</c:v>
                </c:pt>
                <c:pt idx="1704">
                  <c:v>0.50859217592592587</c:v>
                </c:pt>
                <c:pt idx="1705">
                  <c:v>0.50859777777777782</c:v>
                </c:pt>
                <c:pt idx="1706">
                  <c:v>0.50860320601851849</c:v>
                </c:pt>
                <c:pt idx="1707">
                  <c:v>0.50860880787037044</c:v>
                </c:pt>
                <c:pt idx="1708">
                  <c:v>0.50861459490740735</c:v>
                </c:pt>
                <c:pt idx="1709">
                  <c:v>0.50862002314814814</c:v>
                </c:pt>
                <c:pt idx="1710">
                  <c:v>0.50862563657407411</c:v>
                </c:pt>
                <c:pt idx="1711">
                  <c:v>0.5086314120370371</c:v>
                </c:pt>
                <c:pt idx="1712">
                  <c:v>0.50863702546296297</c:v>
                </c:pt>
                <c:pt idx="1713">
                  <c:v>0.50864245370370365</c:v>
                </c:pt>
                <c:pt idx="1714">
                  <c:v>0.50864822916666663</c:v>
                </c:pt>
                <c:pt idx="1715">
                  <c:v>0.50865384259259261</c:v>
                </c:pt>
                <c:pt idx="1716">
                  <c:v>0.50865944444444444</c:v>
                </c:pt>
                <c:pt idx="1717">
                  <c:v>0.50866505787037031</c:v>
                </c:pt>
                <c:pt idx="1718">
                  <c:v>0.50867065972222225</c:v>
                </c:pt>
                <c:pt idx="1719">
                  <c:v>0.50867608796296293</c:v>
                </c:pt>
                <c:pt idx="1720">
                  <c:v>0.50868187500000006</c:v>
                </c:pt>
                <c:pt idx="1721">
                  <c:v>0.50868730324074074</c:v>
                </c:pt>
                <c:pt idx="1722">
                  <c:v>0.50869309027777776</c:v>
                </c:pt>
                <c:pt idx="1723">
                  <c:v>0.50869869212962959</c:v>
                </c:pt>
                <c:pt idx="1724">
                  <c:v>0.50870429398148154</c:v>
                </c:pt>
                <c:pt idx="1725">
                  <c:v>0.5087099074074074</c:v>
                </c:pt>
                <c:pt idx="1726">
                  <c:v>0.50871533564814808</c:v>
                </c:pt>
                <c:pt idx="1727">
                  <c:v>0.50872112268518521</c:v>
                </c:pt>
                <c:pt idx="1728">
                  <c:v>0.50872672453703704</c:v>
                </c:pt>
                <c:pt idx="1729">
                  <c:v>0.50873251157407406</c:v>
                </c:pt>
                <c:pt idx="1730">
                  <c:v>0.50873829861111108</c:v>
                </c:pt>
                <c:pt idx="1731">
                  <c:v>0.5087440856481481</c:v>
                </c:pt>
                <c:pt idx="1732">
                  <c:v>0.50874981481481485</c:v>
                </c:pt>
                <c:pt idx="1733">
                  <c:v>0.50875560185185187</c:v>
                </c:pt>
                <c:pt idx="1734">
                  <c:v>0.50876138888888889</c:v>
                </c:pt>
                <c:pt idx="1735">
                  <c:v>0.50876699074074072</c:v>
                </c:pt>
                <c:pt idx="1736">
                  <c:v>0.50877277777777774</c:v>
                </c:pt>
                <c:pt idx="1737">
                  <c:v>0.50877821759259256</c:v>
                </c:pt>
                <c:pt idx="1738">
                  <c:v>0.5087838194444444</c:v>
                </c:pt>
                <c:pt idx="1739">
                  <c:v>0.50878960648148153</c:v>
                </c:pt>
                <c:pt idx="1740">
                  <c:v>0.50879520833333336</c:v>
                </c:pt>
                <c:pt idx="1741">
                  <c:v>0.50880085648148154</c:v>
                </c:pt>
                <c:pt idx="1742">
                  <c:v>0.50880646990740741</c:v>
                </c:pt>
                <c:pt idx="1743">
                  <c:v>0.50881189814814809</c:v>
                </c:pt>
                <c:pt idx="1744">
                  <c:v>0.50881750000000003</c:v>
                </c:pt>
                <c:pt idx="1745">
                  <c:v>0.5088231134259259</c:v>
                </c:pt>
                <c:pt idx="1746">
                  <c:v>0.50882871527777784</c:v>
                </c:pt>
                <c:pt idx="1747">
                  <c:v>0.50883450231481475</c:v>
                </c:pt>
                <c:pt idx="1748">
                  <c:v>0.5088401041666667</c:v>
                </c:pt>
                <c:pt idx="1749">
                  <c:v>0.50884571759259256</c:v>
                </c:pt>
                <c:pt idx="1750">
                  <c:v>0.50885131944444451</c:v>
                </c:pt>
                <c:pt idx="1751">
                  <c:v>0.50885674768518518</c:v>
                </c:pt>
                <c:pt idx="1752">
                  <c:v>0.50886234953703702</c:v>
                </c:pt>
                <c:pt idx="1753">
                  <c:v>0.50886886574074075</c:v>
                </c:pt>
                <c:pt idx="1754">
                  <c:v>0.50887446759259258</c:v>
                </c:pt>
                <c:pt idx="1755">
                  <c:v>0.50888008101851845</c:v>
                </c:pt>
                <c:pt idx="1756">
                  <c:v>0.50888568287037039</c:v>
                </c:pt>
                <c:pt idx="1757">
                  <c:v>0.50889128472222223</c:v>
                </c:pt>
                <c:pt idx="1758">
                  <c:v>0.5088968981481482</c:v>
                </c:pt>
                <c:pt idx="1759">
                  <c:v>0.50890250000000004</c:v>
                </c:pt>
                <c:pt idx="1760">
                  <c:v>0.50890810185185187</c:v>
                </c:pt>
                <c:pt idx="1761">
                  <c:v>0.50891371527777773</c:v>
                </c:pt>
                <c:pt idx="1762">
                  <c:v>0.50891931712962968</c:v>
                </c:pt>
                <c:pt idx="1763">
                  <c:v>0.50892474537037036</c:v>
                </c:pt>
                <c:pt idx="1764">
                  <c:v>0.50893053240740738</c:v>
                </c:pt>
                <c:pt idx="1765">
                  <c:v>0.50893614583333335</c:v>
                </c:pt>
                <c:pt idx="1766">
                  <c:v>0.50894174768518519</c:v>
                </c:pt>
                <c:pt idx="1767">
                  <c:v>0.50894734953703702</c:v>
                </c:pt>
                <c:pt idx="1768">
                  <c:v>0.508952962962963</c:v>
                </c:pt>
                <c:pt idx="1769">
                  <c:v>0.50895837962962964</c:v>
                </c:pt>
                <c:pt idx="1770">
                  <c:v>0.50896435185185185</c:v>
                </c:pt>
                <c:pt idx="1771">
                  <c:v>0.50896995370370368</c:v>
                </c:pt>
                <c:pt idx="1772">
                  <c:v>0.50897574074074081</c:v>
                </c:pt>
                <c:pt idx="1773">
                  <c:v>0.50898135416666668</c:v>
                </c:pt>
                <c:pt idx="1774">
                  <c:v>0.5089871412037037</c:v>
                </c:pt>
                <c:pt idx="1775">
                  <c:v>0.50899292824074072</c:v>
                </c:pt>
                <c:pt idx="1776">
                  <c:v>0.50899853009259266</c:v>
                </c:pt>
                <c:pt idx="1777">
                  <c:v>0.50900414351851853</c:v>
                </c:pt>
                <c:pt idx="1778">
                  <c:v>0.50900993055555555</c:v>
                </c:pt>
                <c:pt idx="1779">
                  <c:v>0.50901571759259256</c:v>
                </c:pt>
                <c:pt idx="1780">
                  <c:v>0.50902131944444451</c:v>
                </c:pt>
                <c:pt idx="1781">
                  <c:v>0.50902693287037037</c:v>
                </c:pt>
                <c:pt idx="1782">
                  <c:v>0.50903253472222221</c:v>
                </c:pt>
                <c:pt idx="1783">
                  <c:v>0.50903832175925923</c:v>
                </c:pt>
                <c:pt idx="1784">
                  <c:v>0.50904410879629636</c:v>
                </c:pt>
                <c:pt idx="1785">
                  <c:v>0.50904989583333327</c:v>
                </c:pt>
                <c:pt idx="1786">
                  <c:v>0.50905550925925924</c:v>
                </c:pt>
                <c:pt idx="1787">
                  <c:v>0.50906128472222223</c:v>
                </c:pt>
                <c:pt idx="1788">
                  <c:v>0.50906689814814821</c:v>
                </c:pt>
                <c:pt idx="1789">
                  <c:v>0.50907249999999993</c:v>
                </c:pt>
                <c:pt idx="1790">
                  <c:v>0.5090781134259259</c:v>
                </c:pt>
                <c:pt idx="1791">
                  <c:v>0.50908354166666669</c:v>
                </c:pt>
                <c:pt idx="1792">
                  <c:v>0.50908931712962968</c:v>
                </c:pt>
                <c:pt idx="1793">
                  <c:v>0.50909493055555555</c:v>
                </c:pt>
                <c:pt idx="1794">
                  <c:v>0.50910053240740738</c:v>
                </c:pt>
                <c:pt idx="1795">
                  <c:v>0.50910570601851857</c:v>
                </c:pt>
                <c:pt idx="1796">
                  <c:v>0.5091113078703704</c:v>
                </c:pt>
                <c:pt idx="1797">
                  <c:v>0.50911692129629627</c:v>
                </c:pt>
                <c:pt idx="1798">
                  <c:v>0.5091225231481481</c:v>
                </c:pt>
                <c:pt idx="1799">
                  <c:v>0.50912813657407407</c:v>
                </c:pt>
                <c:pt idx="1800">
                  <c:v>0.50913373842592591</c:v>
                </c:pt>
                <c:pt idx="1801">
                  <c:v>0.50913935185185188</c:v>
                </c:pt>
                <c:pt idx="1802">
                  <c:v>0.50914495370370372</c:v>
                </c:pt>
                <c:pt idx="1803">
                  <c:v>0.50915055555555555</c:v>
                </c:pt>
                <c:pt idx="1804">
                  <c:v>0.50915616898148153</c:v>
                </c:pt>
                <c:pt idx="1805">
                  <c:v>0.5091618171296296</c:v>
                </c:pt>
                <c:pt idx="1806">
                  <c:v>0.50916741898148155</c:v>
                </c:pt>
                <c:pt idx="1807">
                  <c:v>0.50917303240740741</c:v>
                </c:pt>
                <c:pt idx="1808">
                  <c:v>0.50917863425925924</c:v>
                </c:pt>
                <c:pt idx="1809">
                  <c:v>0.50918424768518522</c:v>
                </c:pt>
                <c:pt idx="1810">
                  <c:v>0.50918984953703705</c:v>
                </c:pt>
                <c:pt idx="1811">
                  <c:v>0.50919546296296303</c:v>
                </c:pt>
                <c:pt idx="1812">
                  <c:v>0.50920124999999994</c:v>
                </c:pt>
                <c:pt idx="1813">
                  <c:v>0.50920685185185188</c:v>
                </c:pt>
                <c:pt idx="1814">
                  <c:v>0.5092126388888889</c:v>
                </c:pt>
                <c:pt idx="1815">
                  <c:v>0.50921842592592592</c:v>
                </c:pt>
                <c:pt idx="1816">
                  <c:v>0.50922402777777775</c:v>
                </c:pt>
                <c:pt idx="1817">
                  <c:v>0.50922981481481477</c:v>
                </c:pt>
                <c:pt idx="1818">
                  <c:v>0.5092356018518519</c:v>
                </c:pt>
                <c:pt idx="1819">
                  <c:v>0.50924138888888892</c:v>
                </c:pt>
                <c:pt idx="1820">
                  <c:v>0.50924771990740736</c:v>
                </c:pt>
                <c:pt idx="1821">
                  <c:v>0.50925350694444449</c:v>
                </c:pt>
                <c:pt idx="1822">
                  <c:v>0.50925912037037036</c:v>
                </c:pt>
                <c:pt idx="1823">
                  <c:v>0.50926490740740737</c:v>
                </c:pt>
                <c:pt idx="1824">
                  <c:v>0.50927069444444439</c:v>
                </c:pt>
                <c:pt idx="1825">
                  <c:v>0.50927648148148152</c:v>
                </c:pt>
                <c:pt idx="1826">
                  <c:v>0.50928226851851854</c:v>
                </c:pt>
                <c:pt idx="1827">
                  <c:v>0.50928805555555556</c:v>
                </c:pt>
                <c:pt idx="1828">
                  <c:v>0.50929384259259258</c:v>
                </c:pt>
                <c:pt idx="1829">
                  <c:v>0.5092996296296296</c:v>
                </c:pt>
                <c:pt idx="1830">
                  <c:v>0.50930541666666673</c:v>
                </c:pt>
                <c:pt idx="1831">
                  <c:v>0.50931120370370364</c:v>
                </c:pt>
                <c:pt idx="1832">
                  <c:v>0.50931699074074077</c:v>
                </c:pt>
                <c:pt idx="1833">
                  <c:v>0.50932277777777779</c:v>
                </c:pt>
                <c:pt idx="1834">
                  <c:v>0.50932856481481481</c:v>
                </c:pt>
                <c:pt idx="1835">
                  <c:v>0.50933435185185183</c:v>
                </c:pt>
                <c:pt idx="1836">
                  <c:v>0.50934013888888885</c:v>
                </c:pt>
                <c:pt idx="1837">
                  <c:v>0.50934592592592598</c:v>
                </c:pt>
                <c:pt idx="1838">
                  <c:v>0.509351712962963</c:v>
                </c:pt>
                <c:pt idx="1839">
                  <c:v>0.50935750000000002</c:v>
                </c:pt>
                <c:pt idx="1840">
                  <c:v>0.50936328703703704</c:v>
                </c:pt>
                <c:pt idx="1841">
                  <c:v>0.50936907407407406</c:v>
                </c:pt>
                <c:pt idx="1842">
                  <c:v>0.50937486111111108</c:v>
                </c:pt>
                <c:pt idx="1843">
                  <c:v>0.50938083333333328</c:v>
                </c:pt>
                <c:pt idx="1844">
                  <c:v>0.50938697916666664</c:v>
                </c:pt>
                <c:pt idx="1845">
                  <c:v>0.50939295138888896</c:v>
                </c:pt>
                <c:pt idx="1846">
                  <c:v>0.50939891203703702</c:v>
                </c:pt>
                <c:pt idx="1847">
                  <c:v>0.50940469907407404</c:v>
                </c:pt>
                <c:pt idx="1848">
                  <c:v>0.50941048611111117</c:v>
                </c:pt>
                <c:pt idx="1849">
                  <c:v>0.50941627314814808</c:v>
                </c:pt>
                <c:pt idx="1850">
                  <c:v>0.5094222453703704</c:v>
                </c:pt>
                <c:pt idx="1851">
                  <c:v>0.5094282175925926</c:v>
                </c:pt>
                <c:pt idx="1852">
                  <c:v>0.50943400462962962</c:v>
                </c:pt>
                <c:pt idx="1853">
                  <c:v>0.50943979166666664</c:v>
                </c:pt>
                <c:pt idx="1854">
                  <c:v>0.50944557870370366</c:v>
                </c:pt>
                <c:pt idx="1855">
                  <c:v>0.50945136574074079</c:v>
                </c:pt>
                <c:pt idx="1856">
                  <c:v>0.50945715277777781</c:v>
                </c:pt>
                <c:pt idx="1857">
                  <c:v>0.50946293981481483</c:v>
                </c:pt>
                <c:pt idx="1858">
                  <c:v>0.50946881944444444</c:v>
                </c:pt>
                <c:pt idx="1859">
                  <c:v>0.50947460648148146</c:v>
                </c:pt>
                <c:pt idx="1860">
                  <c:v>0.50948057870370367</c:v>
                </c:pt>
                <c:pt idx="1861">
                  <c:v>0.5094863657407408</c:v>
                </c:pt>
                <c:pt idx="1862">
                  <c:v>0.50949215277777771</c:v>
                </c:pt>
                <c:pt idx="1863">
                  <c:v>0.50949793981481484</c:v>
                </c:pt>
                <c:pt idx="1864">
                  <c:v>0.50950372685185186</c:v>
                </c:pt>
                <c:pt idx="1865">
                  <c:v>0.50950951388888888</c:v>
                </c:pt>
                <c:pt idx="1866">
                  <c:v>0.5095153009259259</c:v>
                </c:pt>
                <c:pt idx="1867">
                  <c:v>0.50952094907407408</c:v>
                </c:pt>
                <c:pt idx="1868">
                  <c:v>0.5095267361111111</c:v>
                </c:pt>
                <c:pt idx="1869">
                  <c:v>0.50953252314814812</c:v>
                </c:pt>
                <c:pt idx="1870">
                  <c:v>0.50953831018518525</c:v>
                </c:pt>
                <c:pt idx="1871">
                  <c:v>0.50954409722222216</c:v>
                </c:pt>
                <c:pt idx="1872">
                  <c:v>0.50954988425925929</c:v>
                </c:pt>
                <c:pt idx="1873">
                  <c:v>0.50955567129629631</c:v>
                </c:pt>
                <c:pt idx="1874">
                  <c:v>0.50956164351851851</c:v>
                </c:pt>
                <c:pt idx="1875">
                  <c:v>0.50956724537037035</c:v>
                </c:pt>
                <c:pt idx="1876">
                  <c:v>0.50957285879629632</c:v>
                </c:pt>
                <c:pt idx="1877">
                  <c:v>0.50957864583333334</c:v>
                </c:pt>
                <c:pt idx="1878">
                  <c:v>0.50958443287037036</c:v>
                </c:pt>
                <c:pt idx="1879">
                  <c:v>0.50959021990740738</c:v>
                </c:pt>
                <c:pt idx="1880">
                  <c:v>0.5095960069444444</c:v>
                </c:pt>
                <c:pt idx="1881">
                  <c:v>0.50960179398148153</c:v>
                </c:pt>
                <c:pt idx="1882">
                  <c:v>0.50960758101851855</c:v>
                </c:pt>
                <c:pt idx="1883">
                  <c:v>0.50961336805555557</c:v>
                </c:pt>
                <c:pt idx="1884">
                  <c:v>0.50961915509259259</c:v>
                </c:pt>
                <c:pt idx="1885">
                  <c:v>0.50962494212962961</c:v>
                </c:pt>
                <c:pt idx="1886">
                  <c:v>0.5096314467592592</c:v>
                </c:pt>
                <c:pt idx="1887">
                  <c:v>0.50963741898148152</c:v>
                </c:pt>
                <c:pt idx="1888">
                  <c:v>0.50964320601851854</c:v>
                </c:pt>
                <c:pt idx="1889">
                  <c:v>0.50964899305555555</c:v>
                </c:pt>
                <c:pt idx="1890">
                  <c:v>0.50965478009259257</c:v>
                </c:pt>
                <c:pt idx="1891">
                  <c:v>0.50966056712962959</c:v>
                </c:pt>
                <c:pt idx="1892">
                  <c:v>0.50966635416666672</c:v>
                </c:pt>
                <c:pt idx="1893">
                  <c:v>0.50967214120370363</c:v>
                </c:pt>
                <c:pt idx="1894">
                  <c:v>0.50967792824074076</c:v>
                </c:pt>
                <c:pt idx="1895">
                  <c:v>0.50968371527777778</c:v>
                </c:pt>
                <c:pt idx="1896">
                  <c:v>0.5096895023148148</c:v>
                </c:pt>
                <c:pt idx="1897">
                  <c:v>0.50969528935185182</c:v>
                </c:pt>
                <c:pt idx="1898">
                  <c:v>0.50970107638888884</c:v>
                </c:pt>
                <c:pt idx="1899">
                  <c:v>0.50970686342592597</c:v>
                </c:pt>
                <c:pt idx="1900">
                  <c:v>0.50971265046296299</c:v>
                </c:pt>
                <c:pt idx="1901">
                  <c:v>0.50971843750000001</c:v>
                </c:pt>
                <c:pt idx="1902">
                  <c:v>0.50972422453703703</c:v>
                </c:pt>
                <c:pt idx="1903">
                  <c:v>0.50973002314814819</c:v>
                </c:pt>
                <c:pt idx="1904">
                  <c:v>0.50973581018518521</c:v>
                </c:pt>
                <c:pt idx="1905">
                  <c:v>0.50974159722222223</c:v>
                </c:pt>
                <c:pt idx="1906">
                  <c:v>0.50974738425925925</c:v>
                </c:pt>
                <c:pt idx="1907">
                  <c:v>0.50975317129629627</c:v>
                </c:pt>
                <c:pt idx="1908">
                  <c:v>0.5097589583333334</c:v>
                </c:pt>
                <c:pt idx="1909">
                  <c:v>0.50976474537037031</c:v>
                </c:pt>
                <c:pt idx="1910">
                  <c:v>0.50977053240740744</c:v>
                </c:pt>
                <c:pt idx="1911">
                  <c:v>0.50977631944444446</c:v>
                </c:pt>
                <c:pt idx="1912">
                  <c:v>0.50978210648148148</c:v>
                </c:pt>
                <c:pt idx="1913">
                  <c:v>0.5097878935185185</c:v>
                </c:pt>
                <c:pt idx="1914">
                  <c:v>0.50979368055555552</c:v>
                </c:pt>
                <c:pt idx="1915">
                  <c:v>0.50979946759259265</c:v>
                </c:pt>
                <c:pt idx="1916">
                  <c:v>0.50980525462962956</c:v>
                </c:pt>
                <c:pt idx="1917">
                  <c:v>0.50981121527777773</c:v>
                </c:pt>
                <c:pt idx="1918">
                  <c:v>0.50981700231481486</c:v>
                </c:pt>
                <c:pt idx="1919">
                  <c:v>0.50982278935185188</c:v>
                </c:pt>
                <c:pt idx="1920">
                  <c:v>0.50982865740740746</c:v>
                </c:pt>
                <c:pt idx="1921">
                  <c:v>0.50983444444444448</c:v>
                </c:pt>
                <c:pt idx="1922">
                  <c:v>0.5098402314814815</c:v>
                </c:pt>
                <c:pt idx="1923">
                  <c:v>0.5098462037037037</c:v>
                </c:pt>
                <c:pt idx="1924">
                  <c:v>0.50985199074074072</c:v>
                </c:pt>
                <c:pt idx="1925">
                  <c:v>0.50985777777777774</c:v>
                </c:pt>
                <c:pt idx="1926">
                  <c:v>0.50986356481481476</c:v>
                </c:pt>
                <c:pt idx="1927">
                  <c:v>0.50986935185185189</c:v>
                </c:pt>
                <c:pt idx="1928">
                  <c:v>0.50987513888888891</c:v>
                </c:pt>
                <c:pt idx="1929">
                  <c:v>0.5098810416666667</c:v>
                </c:pt>
                <c:pt idx="1930">
                  <c:v>0.50988700231481487</c:v>
                </c:pt>
                <c:pt idx="1931">
                  <c:v>0.50989278935185178</c:v>
                </c:pt>
                <c:pt idx="1932">
                  <c:v>0.50990201388888889</c:v>
                </c:pt>
                <c:pt idx="1933">
                  <c:v>0.50991394675925927</c:v>
                </c:pt>
                <c:pt idx="1934">
                  <c:v>0.50992390046296299</c:v>
                </c:pt>
                <c:pt idx="1935">
                  <c:v>0.50993945601851853</c:v>
                </c:pt>
                <c:pt idx="1936">
                  <c:v>0.50995138888888891</c:v>
                </c:pt>
                <c:pt idx="1937">
                  <c:v>0.50996784722222221</c:v>
                </c:pt>
                <c:pt idx="1938">
                  <c:v>0.50998303240740739</c:v>
                </c:pt>
                <c:pt idx="1939">
                  <c:v>0.50999841435185178</c:v>
                </c:pt>
                <c:pt idx="1940">
                  <c:v>0.51001468750000001</c:v>
                </c:pt>
                <c:pt idx="1941">
                  <c:v>0.51002825231481486</c:v>
                </c:pt>
                <c:pt idx="1942">
                  <c:v>0.51004199074074075</c:v>
                </c:pt>
                <c:pt idx="1943">
                  <c:v>0.51005483796296291</c:v>
                </c:pt>
                <c:pt idx="1944">
                  <c:v>0.51006568287037035</c:v>
                </c:pt>
                <c:pt idx="1945">
                  <c:v>0.51007184027777774</c:v>
                </c:pt>
                <c:pt idx="1946">
                  <c:v>0.51007780092592592</c:v>
                </c:pt>
                <c:pt idx="1947">
                  <c:v>0.51008377314814812</c:v>
                </c:pt>
                <c:pt idx="1948">
                  <c:v>0.51008974537037044</c:v>
                </c:pt>
                <c:pt idx="1949">
                  <c:v>0.5100957060185185</c:v>
                </c:pt>
                <c:pt idx="1950">
                  <c:v>0.51010149305555552</c:v>
                </c:pt>
                <c:pt idx="1951">
                  <c:v>0.51010728009259265</c:v>
                </c:pt>
                <c:pt idx="1952">
                  <c:v>0.51011306712962956</c:v>
                </c:pt>
                <c:pt idx="1953">
                  <c:v>0.51011976851851848</c:v>
                </c:pt>
                <c:pt idx="1954">
                  <c:v>0.51012572916666665</c:v>
                </c:pt>
                <c:pt idx="1955">
                  <c:v>0.51013151620370367</c:v>
                </c:pt>
                <c:pt idx="1956">
                  <c:v>0.51013730324074069</c:v>
                </c:pt>
                <c:pt idx="1957">
                  <c:v>0.51014309027777782</c:v>
                </c:pt>
                <c:pt idx="1958">
                  <c:v>0.51014887731481484</c:v>
                </c:pt>
                <c:pt idx="1959">
                  <c:v>0.51015466435185186</c:v>
                </c:pt>
                <c:pt idx="1960">
                  <c:v>0.51016063657407407</c:v>
                </c:pt>
                <c:pt idx="1961">
                  <c:v>0.51016642361111109</c:v>
                </c:pt>
                <c:pt idx="1962">
                  <c:v>0.5101723958333334</c:v>
                </c:pt>
                <c:pt idx="1963">
                  <c:v>0.51017818287037031</c:v>
                </c:pt>
                <c:pt idx="1964">
                  <c:v>0.51018396990740744</c:v>
                </c:pt>
                <c:pt idx="1965">
                  <c:v>0.51018975694444446</c:v>
                </c:pt>
                <c:pt idx="1966">
                  <c:v>0.51019554398148148</c:v>
                </c:pt>
                <c:pt idx="1967">
                  <c:v>0.5102013310185185</c:v>
                </c:pt>
                <c:pt idx="1968">
                  <c:v>0.51020711805555552</c:v>
                </c:pt>
                <c:pt idx="1969">
                  <c:v>0.51021290509259265</c:v>
                </c:pt>
                <c:pt idx="1970">
                  <c:v>0.51021869212962956</c:v>
                </c:pt>
                <c:pt idx="1971">
                  <c:v>0.51022447916666669</c:v>
                </c:pt>
                <c:pt idx="1972">
                  <c:v>0.51023026620370371</c:v>
                </c:pt>
                <c:pt idx="1973">
                  <c:v>0.51023605324074073</c:v>
                </c:pt>
                <c:pt idx="1974">
                  <c:v>0.51024184027777775</c:v>
                </c:pt>
                <c:pt idx="1975">
                  <c:v>0.51024781249999995</c:v>
                </c:pt>
                <c:pt idx="1976">
                  <c:v>0.51025359953703708</c:v>
                </c:pt>
                <c:pt idx="1977">
                  <c:v>0.5102593865740741</c:v>
                </c:pt>
                <c:pt idx="1978">
                  <c:v>0.51026517361111112</c:v>
                </c:pt>
                <c:pt idx="1979">
                  <c:v>0.5102711342592593</c:v>
                </c:pt>
                <c:pt idx="1980">
                  <c:v>0.51027674768518516</c:v>
                </c:pt>
                <c:pt idx="1981">
                  <c:v>0.51028234953703711</c:v>
                </c:pt>
                <c:pt idx="1982">
                  <c:v>0.51028813657407401</c:v>
                </c:pt>
                <c:pt idx="1983">
                  <c:v>0.51029392361111114</c:v>
                </c:pt>
                <c:pt idx="1984">
                  <c:v>0.51029989583333335</c:v>
                </c:pt>
                <c:pt idx="1985">
                  <c:v>0.51030568287037037</c:v>
                </c:pt>
                <c:pt idx="1986">
                  <c:v>0.51031146990740739</c:v>
                </c:pt>
                <c:pt idx="1987">
                  <c:v>0.51031725694444441</c:v>
                </c:pt>
                <c:pt idx="1988">
                  <c:v>0.51032304398148154</c:v>
                </c:pt>
                <c:pt idx="1989">
                  <c:v>0.51032883101851845</c:v>
                </c:pt>
                <c:pt idx="1990">
                  <c:v>0.51033479166666662</c:v>
                </c:pt>
                <c:pt idx="1991">
                  <c:v>0.51034059027777778</c:v>
                </c:pt>
                <c:pt idx="1992">
                  <c:v>0.51034655092592596</c:v>
                </c:pt>
                <c:pt idx="1993">
                  <c:v>0.51035233796296298</c:v>
                </c:pt>
                <c:pt idx="1994">
                  <c:v>0.510358125</c:v>
                </c:pt>
                <c:pt idx="1995">
                  <c:v>0.51036391203703702</c:v>
                </c:pt>
                <c:pt idx="1996">
                  <c:v>0.51036969907407415</c:v>
                </c:pt>
                <c:pt idx="1997">
                  <c:v>0.51037531250000001</c:v>
                </c:pt>
                <c:pt idx="1998">
                  <c:v>0.51038109953703703</c:v>
                </c:pt>
                <c:pt idx="1999">
                  <c:v>0.51038688657407405</c:v>
                </c:pt>
                <c:pt idx="2000">
                  <c:v>0.51039267361111118</c:v>
                </c:pt>
                <c:pt idx="2001">
                  <c:v>0.51039846064814809</c:v>
                </c:pt>
                <c:pt idx="2002">
                  <c:v>0.51040442129629626</c:v>
                </c:pt>
                <c:pt idx="2003">
                  <c:v>0.51041020833333339</c:v>
                </c:pt>
                <c:pt idx="2004">
                  <c:v>0.5104159953703703</c:v>
                </c:pt>
                <c:pt idx="2005">
                  <c:v>0.51042178240740743</c:v>
                </c:pt>
                <c:pt idx="2006">
                  <c:v>0.51042756944444445</c:v>
                </c:pt>
                <c:pt idx="2007">
                  <c:v>0.51043335648148147</c:v>
                </c:pt>
                <c:pt idx="2008">
                  <c:v>0.51043932870370368</c:v>
                </c:pt>
                <c:pt idx="2009">
                  <c:v>0.51044530092592588</c:v>
                </c:pt>
                <c:pt idx="2010">
                  <c:v>0.51045126157407406</c:v>
                </c:pt>
                <c:pt idx="2011">
                  <c:v>0.51045704861111107</c:v>
                </c:pt>
                <c:pt idx="2012">
                  <c:v>0.51046302083333328</c:v>
                </c:pt>
                <c:pt idx="2013">
                  <c:v>0.5104689930555556</c:v>
                </c:pt>
                <c:pt idx="2014">
                  <c:v>0.51047478009259262</c:v>
                </c:pt>
                <c:pt idx="2015">
                  <c:v>0.51048056712962964</c:v>
                </c:pt>
                <c:pt idx="2016">
                  <c:v>0.51048652777777781</c:v>
                </c:pt>
                <c:pt idx="2017">
                  <c:v>0.51049250000000002</c:v>
                </c:pt>
                <c:pt idx="2018">
                  <c:v>0.51049847222222222</c:v>
                </c:pt>
                <c:pt idx="2019">
                  <c:v>0.510505162037037</c:v>
                </c:pt>
                <c:pt idx="2020">
                  <c:v>0.51051130787037036</c:v>
                </c:pt>
                <c:pt idx="2021">
                  <c:v>0.51051728009259256</c:v>
                </c:pt>
                <c:pt idx="2022">
                  <c:v>0.51052324074074074</c:v>
                </c:pt>
                <c:pt idx="2023">
                  <c:v>0.51052921296296294</c:v>
                </c:pt>
                <c:pt idx="2024">
                  <c:v>0.51053518518518526</c:v>
                </c:pt>
                <c:pt idx="2025">
                  <c:v>0.51054114583333332</c:v>
                </c:pt>
                <c:pt idx="2026">
                  <c:v>0.51054703703703697</c:v>
                </c:pt>
                <c:pt idx="2027">
                  <c:v>0.51055299768518514</c:v>
                </c:pt>
                <c:pt idx="2028">
                  <c:v>0.51055878472222227</c:v>
                </c:pt>
                <c:pt idx="2029">
                  <c:v>0.51056457175925929</c:v>
                </c:pt>
                <c:pt idx="2030">
                  <c:v>0.51057037037037034</c:v>
                </c:pt>
                <c:pt idx="2031">
                  <c:v>0.51057614583333333</c:v>
                </c:pt>
                <c:pt idx="2032">
                  <c:v>0.51058194444444449</c:v>
                </c:pt>
                <c:pt idx="2033">
                  <c:v>0.51058773148148151</c:v>
                </c:pt>
                <c:pt idx="2034">
                  <c:v>0.51059351851851853</c:v>
                </c:pt>
                <c:pt idx="2035">
                  <c:v>0.51059893518518518</c:v>
                </c:pt>
                <c:pt idx="2036">
                  <c:v>0.51060489583333335</c:v>
                </c:pt>
                <c:pt idx="2037">
                  <c:v>0.51061086805555556</c:v>
                </c:pt>
                <c:pt idx="2038">
                  <c:v>0.51061684027777776</c:v>
                </c:pt>
                <c:pt idx="2039">
                  <c:v>0.51062262731481478</c:v>
                </c:pt>
                <c:pt idx="2040">
                  <c:v>0.51062841435185191</c:v>
                </c:pt>
                <c:pt idx="2041">
                  <c:v>0.51063420138888882</c:v>
                </c:pt>
                <c:pt idx="2042">
                  <c:v>0.51063998842592595</c:v>
                </c:pt>
                <c:pt idx="2043">
                  <c:v>0.51064577546296297</c:v>
                </c:pt>
                <c:pt idx="2044">
                  <c:v>0.51065173611111114</c:v>
                </c:pt>
                <c:pt idx="2045">
                  <c:v>0.51065752314814816</c:v>
                </c:pt>
                <c:pt idx="2046">
                  <c:v>0.51066332175925921</c:v>
                </c:pt>
                <c:pt idx="2047">
                  <c:v>0.51066910879629634</c:v>
                </c:pt>
                <c:pt idx="2048">
                  <c:v>0.51067489583333336</c:v>
                </c:pt>
                <c:pt idx="2049">
                  <c:v>0.51068068287037038</c:v>
                </c:pt>
                <c:pt idx="2050">
                  <c:v>0.51068664351851856</c:v>
                </c:pt>
                <c:pt idx="2051">
                  <c:v>0.51069243055555558</c:v>
                </c:pt>
                <c:pt idx="2052">
                  <c:v>0.5106982175925926</c:v>
                </c:pt>
                <c:pt idx="2053">
                  <c:v>0.51070437499999999</c:v>
                </c:pt>
                <c:pt idx="2054">
                  <c:v>0.51071033564814816</c:v>
                </c:pt>
                <c:pt idx="2055">
                  <c:v>0.51071630787037037</c:v>
                </c:pt>
                <c:pt idx="2056">
                  <c:v>0.51072226851851854</c:v>
                </c:pt>
                <c:pt idx="2057">
                  <c:v>0.51072842592592593</c:v>
                </c:pt>
                <c:pt idx="2058">
                  <c:v>0.51073457175925929</c:v>
                </c:pt>
                <c:pt idx="2059">
                  <c:v>0.5107405439814815</c:v>
                </c:pt>
                <c:pt idx="2060">
                  <c:v>0.51074668981481486</c:v>
                </c:pt>
                <c:pt idx="2061">
                  <c:v>0.51075266203703706</c:v>
                </c:pt>
                <c:pt idx="2062">
                  <c:v>0.51075862268518513</c:v>
                </c:pt>
                <c:pt idx="2063">
                  <c:v>0.51076459490740744</c:v>
                </c:pt>
                <c:pt idx="2064">
                  <c:v>0.51077056712962965</c:v>
                </c:pt>
                <c:pt idx="2065">
                  <c:v>0.51077652777777771</c:v>
                </c:pt>
                <c:pt idx="2066">
                  <c:v>0.51078231481481484</c:v>
                </c:pt>
                <c:pt idx="2067">
                  <c:v>0.51078810185185186</c:v>
                </c:pt>
                <c:pt idx="2068">
                  <c:v>0.51079407407407407</c:v>
                </c:pt>
                <c:pt idx="2069">
                  <c:v>0.51080004629629627</c:v>
                </c:pt>
                <c:pt idx="2070">
                  <c:v>0.51080600694444445</c:v>
                </c:pt>
                <c:pt idx="2071">
                  <c:v>0.51081179398148147</c:v>
                </c:pt>
                <c:pt idx="2072">
                  <c:v>0.51081758101851849</c:v>
                </c:pt>
                <c:pt idx="2073">
                  <c:v>0.51082355324074069</c:v>
                </c:pt>
                <c:pt idx="2074">
                  <c:v>0.51082952546296301</c:v>
                </c:pt>
                <c:pt idx="2075">
                  <c:v>0.51083548611111118</c:v>
                </c:pt>
                <c:pt idx="2076">
                  <c:v>0.51084127314814809</c:v>
                </c:pt>
                <c:pt idx="2077">
                  <c:v>0.51084706018518522</c:v>
                </c:pt>
                <c:pt idx="2078">
                  <c:v>0.51085284722222224</c:v>
                </c:pt>
                <c:pt idx="2079">
                  <c:v>0.51085863425925926</c:v>
                </c:pt>
                <c:pt idx="2080">
                  <c:v>0.51086460648148146</c:v>
                </c:pt>
                <c:pt idx="2081">
                  <c:v>0.51087039351851848</c:v>
                </c:pt>
                <c:pt idx="2082">
                  <c:v>0.51087618055555561</c:v>
                </c:pt>
                <c:pt idx="2083">
                  <c:v>0.51088196759259252</c:v>
                </c:pt>
                <c:pt idx="2084">
                  <c:v>0.51088775462962965</c:v>
                </c:pt>
                <c:pt idx="2085">
                  <c:v>0.51089354166666667</c:v>
                </c:pt>
                <c:pt idx="2086">
                  <c:v>0.51090005787037041</c:v>
                </c:pt>
                <c:pt idx="2087">
                  <c:v>0.51090575231481483</c:v>
                </c:pt>
                <c:pt idx="2088">
                  <c:v>0.51091171296296289</c:v>
                </c:pt>
                <c:pt idx="2089">
                  <c:v>0.51091750000000002</c:v>
                </c:pt>
                <c:pt idx="2090">
                  <c:v>0.51092347222222223</c:v>
                </c:pt>
                <c:pt idx="2091">
                  <c:v>0.51092925925925925</c:v>
                </c:pt>
                <c:pt idx="2092">
                  <c:v>0.51093523148148146</c:v>
                </c:pt>
                <c:pt idx="2093">
                  <c:v>0.51094119212962963</c:v>
                </c:pt>
                <c:pt idx="2094">
                  <c:v>0.51094697916666665</c:v>
                </c:pt>
                <c:pt idx="2095">
                  <c:v>0.51095276620370367</c:v>
                </c:pt>
                <c:pt idx="2096">
                  <c:v>0.51095844907407406</c:v>
                </c:pt>
                <c:pt idx="2097">
                  <c:v>0.51096424768518511</c:v>
                </c:pt>
                <c:pt idx="2098">
                  <c:v>0.51097021990740743</c:v>
                </c:pt>
                <c:pt idx="2099">
                  <c:v>0.51097600694444445</c:v>
                </c:pt>
                <c:pt idx="2100">
                  <c:v>0.51098160879629628</c:v>
                </c:pt>
                <c:pt idx="2101">
                  <c:v>0.51098722222222215</c:v>
                </c:pt>
                <c:pt idx="2102">
                  <c:v>0.51099300925925928</c:v>
                </c:pt>
                <c:pt idx="2103">
                  <c:v>0.5109987962962963</c:v>
                </c:pt>
                <c:pt idx="2104">
                  <c:v>0.51100458333333332</c:v>
                </c:pt>
                <c:pt idx="2105">
                  <c:v>0.51101037037037034</c:v>
                </c:pt>
                <c:pt idx="2106">
                  <c:v>0.51101615740740736</c:v>
                </c:pt>
                <c:pt idx="2107">
                  <c:v>0.51102194444444449</c:v>
                </c:pt>
                <c:pt idx="2108">
                  <c:v>0.51102773148148151</c:v>
                </c:pt>
                <c:pt idx="2109">
                  <c:v>0.51103351851851853</c:v>
                </c:pt>
                <c:pt idx="2110">
                  <c:v>0.51103949074074073</c:v>
                </c:pt>
                <c:pt idx="2111">
                  <c:v>0.51104527777777775</c:v>
                </c:pt>
                <c:pt idx="2112">
                  <c:v>0.51105106481481488</c:v>
                </c:pt>
                <c:pt idx="2113">
                  <c:v>0.51105685185185179</c:v>
                </c:pt>
                <c:pt idx="2114">
                  <c:v>0.51106263888888892</c:v>
                </c:pt>
                <c:pt idx="2115">
                  <c:v>0.51106824074074075</c:v>
                </c:pt>
                <c:pt idx="2116">
                  <c:v>0.51107421296296296</c:v>
                </c:pt>
                <c:pt idx="2117">
                  <c:v>0.51107999999999998</c:v>
                </c:pt>
                <c:pt idx="2118">
                  <c:v>0.511085787037037</c:v>
                </c:pt>
                <c:pt idx="2119">
                  <c:v>0.51109157407407413</c:v>
                </c:pt>
                <c:pt idx="2120">
                  <c:v>0.51109736111111115</c:v>
                </c:pt>
                <c:pt idx="2121">
                  <c:v>0.51110314814814817</c:v>
                </c:pt>
                <c:pt idx="2122">
                  <c:v>0.51110893518518519</c:v>
                </c:pt>
                <c:pt idx="2123">
                  <c:v>0.51111472222222221</c:v>
                </c:pt>
                <c:pt idx="2124">
                  <c:v>0.51112069444444441</c:v>
                </c:pt>
                <c:pt idx="2125">
                  <c:v>0.51112665509259259</c:v>
                </c:pt>
                <c:pt idx="2126">
                  <c:v>0.51113262731481479</c:v>
                </c:pt>
                <c:pt idx="2127">
                  <c:v>0.51113858796296296</c:v>
                </c:pt>
                <c:pt idx="2128">
                  <c:v>0.51114456018518517</c:v>
                </c:pt>
                <c:pt idx="2129">
                  <c:v>0.51115053240740738</c:v>
                </c:pt>
                <c:pt idx="2130">
                  <c:v>0.51115649305555555</c:v>
                </c:pt>
                <c:pt idx="2131">
                  <c:v>0.51116246527777776</c:v>
                </c:pt>
                <c:pt idx="2132">
                  <c:v>0.51116843749999996</c:v>
                </c:pt>
                <c:pt idx="2133">
                  <c:v>0.51117439814814813</c:v>
                </c:pt>
                <c:pt idx="2134">
                  <c:v>0.51118037037037034</c:v>
                </c:pt>
                <c:pt idx="2135">
                  <c:v>0.51118634259259255</c:v>
                </c:pt>
                <c:pt idx="2136">
                  <c:v>0.51119230324074072</c:v>
                </c:pt>
                <c:pt idx="2137">
                  <c:v>0.51119827546296293</c:v>
                </c:pt>
                <c:pt idx="2138">
                  <c:v>0.51120424768518513</c:v>
                </c:pt>
                <c:pt idx="2139">
                  <c:v>0.5112102083333333</c:v>
                </c:pt>
                <c:pt idx="2140">
                  <c:v>0.51121618055555562</c:v>
                </c:pt>
                <c:pt idx="2141">
                  <c:v>0.51122215277777772</c:v>
                </c:pt>
                <c:pt idx="2142">
                  <c:v>0.51122793981481485</c:v>
                </c:pt>
                <c:pt idx="2143">
                  <c:v>0.51123372685185187</c:v>
                </c:pt>
                <c:pt idx="2144">
                  <c:v>0.51123951388888889</c:v>
                </c:pt>
                <c:pt idx="2145">
                  <c:v>0.51124530092592591</c:v>
                </c:pt>
                <c:pt idx="2146">
                  <c:v>0.51125126157407408</c:v>
                </c:pt>
                <c:pt idx="2147">
                  <c:v>0.5112570486111111</c:v>
                </c:pt>
                <c:pt idx="2148">
                  <c:v>0.51126283564814812</c:v>
                </c:pt>
                <c:pt idx="2149">
                  <c:v>0.5112686111111111</c:v>
                </c:pt>
                <c:pt idx="2150">
                  <c:v>0.51127439814814812</c:v>
                </c:pt>
                <c:pt idx="2151">
                  <c:v>0.5112810879629629</c:v>
                </c:pt>
                <c:pt idx="2152">
                  <c:v>0.51128704861111107</c:v>
                </c:pt>
                <c:pt idx="2153">
                  <c:v>0.51129302083333339</c:v>
                </c:pt>
                <c:pt idx="2154">
                  <c:v>0.5112988078703703</c:v>
                </c:pt>
                <c:pt idx="2155">
                  <c:v>0.51130459490740743</c:v>
                </c:pt>
                <c:pt idx="2156">
                  <c:v>0.51131056712962963</c:v>
                </c:pt>
                <c:pt idx="2157">
                  <c:v>0.51131635416666665</c:v>
                </c:pt>
                <c:pt idx="2158">
                  <c:v>0.51132186342592589</c:v>
                </c:pt>
                <c:pt idx="2159">
                  <c:v>0.51132783564814821</c:v>
                </c:pt>
                <c:pt idx="2160">
                  <c:v>0.51133379629629627</c:v>
                </c:pt>
                <c:pt idx="2161">
                  <c:v>0.51133958333333329</c:v>
                </c:pt>
                <c:pt idx="2162">
                  <c:v>0.51134555555555561</c:v>
                </c:pt>
                <c:pt idx="2163">
                  <c:v>0.51135134259259263</c:v>
                </c:pt>
                <c:pt idx="2164">
                  <c:v>0.51135731481481483</c:v>
                </c:pt>
                <c:pt idx="2165">
                  <c:v>0.51136310185185185</c:v>
                </c:pt>
                <c:pt idx="2166">
                  <c:v>0.51136906250000003</c:v>
                </c:pt>
                <c:pt idx="2167">
                  <c:v>0.51137484953703705</c:v>
                </c:pt>
                <c:pt idx="2168">
                  <c:v>0.51138082175925925</c:v>
                </c:pt>
                <c:pt idx="2169">
                  <c:v>0.51138660879629627</c:v>
                </c:pt>
                <c:pt idx="2170">
                  <c:v>0.5113923958333334</c:v>
                </c:pt>
                <c:pt idx="2171">
                  <c:v>0.5113983680555555</c:v>
                </c:pt>
                <c:pt idx="2172">
                  <c:v>0.51140432870370367</c:v>
                </c:pt>
                <c:pt idx="2173">
                  <c:v>0.5114101157407408</c:v>
                </c:pt>
                <c:pt idx="2174">
                  <c:v>0.51141590277777771</c:v>
                </c:pt>
                <c:pt idx="2175">
                  <c:v>0.51142168981481484</c:v>
                </c:pt>
                <c:pt idx="2176">
                  <c:v>0.51142766203703705</c:v>
                </c:pt>
                <c:pt idx="2177">
                  <c:v>0.51143363425925925</c:v>
                </c:pt>
                <c:pt idx="2178">
                  <c:v>0.51143959490740742</c:v>
                </c:pt>
                <c:pt idx="2179">
                  <c:v>0.51144556712962963</c:v>
                </c:pt>
                <c:pt idx="2180">
                  <c:v>0.51145153935185184</c:v>
                </c:pt>
                <c:pt idx="2181">
                  <c:v>0.51145750000000001</c:v>
                </c:pt>
                <c:pt idx="2182">
                  <c:v>0.51146347222222222</c:v>
                </c:pt>
                <c:pt idx="2183">
                  <c:v>0.51146944444444442</c:v>
                </c:pt>
                <c:pt idx="2184">
                  <c:v>0.51147540509259259</c:v>
                </c:pt>
                <c:pt idx="2185">
                  <c:v>0.5114813773148148</c:v>
                </c:pt>
                <c:pt idx="2186">
                  <c:v>0.51148734953703701</c:v>
                </c:pt>
                <c:pt idx="2187">
                  <c:v>0.51149331018518518</c:v>
                </c:pt>
                <c:pt idx="2188">
                  <c:v>0.51149928240740739</c:v>
                </c:pt>
                <c:pt idx="2189">
                  <c:v>0.51150525462962959</c:v>
                </c:pt>
                <c:pt idx="2190">
                  <c:v>0.51151121527777776</c:v>
                </c:pt>
                <c:pt idx="2191">
                  <c:v>0.51151718749999997</c:v>
                </c:pt>
                <c:pt idx="2192">
                  <c:v>0.51152314814814814</c:v>
                </c:pt>
                <c:pt idx="2193">
                  <c:v>0.51152894675925931</c:v>
                </c:pt>
                <c:pt idx="2194">
                  <c:v>0.51153473379629633</c:v>
                </c:pt>
                <c:pt idx="2195">
                  <c:v>0.5115414236111111</c:v>
                </c:pt>
                <c:pt idx="2196">
                  <c:v>0.51154721064814812</c:v>
                </c:pt>
                <c:pt idx="2197">
                  <c:v>0.51155299768518525</c:v>
                </c:pt>
                <c:pt idx="2198">
                  <c:v>0.51155878472222216</c:v>
                </c:pt>
                <c:pt idx="2199">
                  <c:v>0.51156457175925929</c:v>
                </c:pt>
                <c:pt idx="2200">
                  <c:v>0.51157053240740746</c:v>
                </c:pt>
                <c:pt idx="2201">
                  <c:v>0.51157631944444437</c:v>
                </c:pt>
                <c:pt idx="2202">
                  <c:v>0.51158193287037035</c:v>
                </c:pt>
                <c:pt idx="2203">
                  <c:v>0.51158789351851852</c:v>
                </c:pt>
                <c:pt idx="2204">
                  <c:v>0.51159386574074073</c:v>
                </c:pt>
                <c:pt idx="2205">
                  <c:v>0.51159965277777775</c:v>
                </c:pt>
                <c:pt idx="2206">
                  <c:v>0.51160562499999995</c:v>
                </c:pt>
                <c:pt idx="2207">
                  <c:v>0.5116112268518519</c:v>
                </c:pt>
                <c:pt idx="2208">
                  <c:v>0.5116171990740741</c:v>
                </c:pt>
                <c:pt idx="2209">
                  <c:v>0.51162298611111112</c:v>
                </c:pt>
                <c:pt idx="2210">
                  <c:v>0.51162856481481478</c:v>
                </c:pt>
                <c:pt idx="2211">
                  <c:v>0.51163452546296295</c:v>
                </c:pt>
                <c:pt idx="2212">
                  <c:v>0.51164049768518516</c:v>
                </c:pt>
                <c:pt idx="2213">
                  <c:v>0.51164645833333333</c:v>
                </c:pt>
                <c:pt idx="2214">
                  <c:v>0.51165224537037035</c:v>
                </c:pt>
                <c:pt idx="2215">
                  <c:v>0.51165821759259256</c:v>
                </c:pt>
                <c:pt idx="2216">
                  <c:v>0.51166418981481476</c:v>
                </c:pt>
                <c:pt idx="2217">
                  <c:v>0.51167015046296294</c:v>
                </c:pt>
                <c:pt idx="2218">
                  <c:v>0.51167612268518525</c:v>
                </c:pt>
                <c:pt idx="2219">
                  <c:v>0.51168209490740735</c:v>
                </c:pt>
                <c:pt idx="2220">
                  <c:v>0.51168788194444448</c:v>
                </c:pt>
                <c:pt idx="2221">
                  <c:v>0.5116936689814815</c:v>
                </c:pt>
                <c:pt idx="2222">
                  <c:v>0.51169962962962956</c:v>
                </c:pt>
                <c:pt idx="2223">
                  <c:v>0.51170560185185188</c:v>
                </c:pt>
                <c:pt idx="2224">
                  <c:v>0.51171157407407408</c:v>
                </c:pt>
                <c:pt idx="2225">
                  <c:v>0.51171753472222226</c:v>
                </c:pt>
                <c:pt idx="2226">
                  <c:v>0.51172350694444446</c:v>
                </c:pt>
                <c:pt idx="2227">
                  <c:v>0.51172947916666667</c:v>
                </c:pt>
                <c:pt idx="2228">
                  <c:v>0.51173543981481484</c:v>
                </c:pt>
                <c:pt idx="2229">
                  <c:v>0.51174141203703705</c:v>
                </c:pt>
                <c:pt idx="2230">
                  <c:v>0.51174738425925925</c:v>
                </c:pt>
                <c:pt idx="2231">
                  <c:v>0.51175353009259261</c:v>
                </c:pt>
                <c:pt idx="2232">
                  <c:v>0.51175931712962963</c:v>
                </c:pt>
                <c:pt idx="2233">
                  <c:v>0.51176528935185184</c:v>
                </c:pt>
                <c:pt idx="2234">
                  <c:v>0.51177125000000001</c:v>
                </c:pt>
                <c:pt idx="2235">
                  <c:v>0.51177722222222222</c:v>
                </c:pt>
                <c:pt idx="2236">
                  <c:v>0.51178318287037039</c:v>
                </c:pt>
                <c:pt idx="2237">
                  <c:v>0.5117891550925926</c:v>
                </c:pt>
                <c:pt idx="2238">
                  <c:v>0.5117951273148148</c:v>
                </c:pt>
                <c:pt idx="2239">
                  <c:v>0.51180108796296298</c:v>
                </c:pt>
                <c:pt idx="2240">
                  <c:v>0.51180778935185189</c:v>
                </c:pt>
                <c:pt idx="2241">
                  <c:v>0.51181375000000007</c:v>
                </c:pt>
                <c:pt idx="2242">
                  <c:v>0.51181972222222216</c:v>
                </c:pt>
                <c:pt idx="2243">
                  <c:v>0.51182569444444448</c:v>
                </c:pt>
                <c:pt idx="2244">
                  <c:v>0.51183165509259265</c:v>
                </c:pt>
                <c:pt idx="2245">
                  <c:v>0.51183762731481475</c:v>
                </c:pt>
                <c:pt idx="2246">
                  <c:v>0.51184358796296292</c:v>
                </c:pt>
                <c:pt idx="2247">
                  <c:v>0.51184956018518524</c:v>
                </c:pt>
                <c:pt idx="2248">
                  <c:v>0.51185553240740744</c:v>
                </c:pt>
                <c:pt idx="2249">
                  <c:v>0.51186149305555551</c:v>
                </c:pt>
                <c:pt idx="2250">
                  <c:v>0.51186746527777782</c:v>
                </c:pt>
                <c:pt idx="2251">
                  <c:v>0.51187343750000003</c:v>
                </c:pt>
                <c:pt idx="2252">
                  <c:v>0.51187939814814809</c:v>
                </c:pt>
                <c:pt idx="2253">
                  <c:v>0.51188537037037041</c:v>
                </c:pt>
                <c:pt idx="2254">
                  <c:v>0.51189134259259261</c:v>
                </c:pt>
                <c:pt idx="2255">
                  <c:v>0.51189730324074068</c:v>
                </c:pt>
                <c:pt idx="2256">
                  <c:v>0.51190327546296299</c:v>
                </c:pt>
                <c:pt idx="2257">
                  <c:v>0.5119092476851852</c:v>
                </c:pt>
                <c:pt idx="2258">
                  <c:v>0.51191520833333337</c:v>
                </c:pt>
                <c:pt idx="2259">
                  <c:v>0.51192118055555558</c:v>
                </c:pt>
                <c:pt idx="2260">
                  <c:v>0.51192715277777778</c:v>
                </c:pt>
                <c:pt idx="2261">
                  <c:v>0.51193311342592596</c:v>
                </c:pt>
                <c:pt idx="2262">
                  <c:v>0.51193908564814816</c:v>
                </c:pt>
                <c:pt idx="2263">
                  <c:v>0.51194504629629634</c:v>
                </c:pt>
                <c:pt idx="2264">
                  <c:v>0.51195101851851854</c:v>
                </c:pt>
                <c:pt idx="2265">
                  <c:v>0.51195699074074075</c:v>
                </c:pt>
                <c:pt idx="2266">
                  <c:v>0.51196295138888892</c:v>
                </c:pt>
                <c:pt idx="2267">
                  <c:v>0.51196892361111113</c:v>
                </c:pt>
                <c:pt idx="2268">
                  <c:v>0.51197489583333333</c:v>
                </c:pt>
                <c:pt idx="2269">
                  <c:v>0.51198085648148151</c:v>
                </c:pt>
                <c:pt idx="2270">
                  <c:v>0.51198664351851852</c:v>
                </c:pt>
                <c:pt idx="2271">
                  <c:v>0.5119924768518519</c:v>
                </c:pt>
                <c:pt idx="2272">
                  <c:v>0.51199826388888892</c:v>
                </c:pt>
                <c:pt idx="2273">
                  <c:v>0.51200405092592594</c:v>
                </c:pt>
                <c:pt idx="2274">
                  <c:v>0.51200983796296295</c:v>
                </c:pt>
                <c:pt idx="2275">
                  <c:v>0.51201579861111113</c:v>
                </c:pt>
                <c:pt idx="2276">
                  <c:v>0.51202177083333333</c:v>
                </c:pt>
                <c:pt idx="2277">
                  <c:v>0.51202774305555554</c:v>
                </c:pt>
                <c:pt idx="2278">
                  <c:v>0.51203370370370371</c:v>
                </c:pt>
                <c:pt idx="2279">
                  <c:v>0.51203967592592592</c:v>
                </c:pt>
                <c:pt idx="2280">
                  <c:v>0.51204564814814812</c:v>
                </c:pt>
                <c:pt idx="2281">
                  <c:v>0.5120516087962963</c:v>
                </c:pt>
                <c:pt idx="2282">
                  <c:v>0.5120575810185185</c:v>
                </c:pt>
                <c:pt idx="2283">
                  <c:v>0.51206355324074071</c:v>
                </c:pt>
                <c:pt idx="2284">
                  <c:v>0.51207041666666664</c:v>
                </c:pt>
                <c:pt idx="2285">
                  <c:v>0.51207620370370377</c:v>
                </c:pt>
                <c:pt idx="2286">
                  <c:v>0.51208217592592586</c:v>
                </c:pt>
                <c:pt idx="2287">
                  <c:v>0.51208814814814818</c:v>
                </c:pt>
                <c:pt idx="2288">
                  <c:v>0.51209410879629635</c:v>
                </c:pt>
                <c:pt idx="2289">
                  <c:v>0.51210026620370364</c:v>
                </c:pt>
                <c:pt idx="2290">
                  <c:v>0.51210622685185181</c:v>
                </c:pt>
                <c:pt idx="2291">
                  <c:v>0.51211219907407413</c:v>
                </c:pt>
                <c:pt idx="2292">
                  <c:v>0.51211817129629633</c:v>
                </c:pt>
                <c:pt idx="2293">
                  <c:v>0.51212413194444439</c:v>
                </c:pt>
                <c:pt idx="2294">
                  <c:v>0.51213010416666671</c:v>
                </c:pt>
                <c:pt idx="2295">
                  <c:v>0.51213607638888892</c:v>
                </c:pt>
                <c:pt idx="2296">
                  <c:v>0.51214203703703698</c:v>
                </c:pt>
                <c:pt idx="2297">
                  <c:v>0.5121480092592593</c:v>
                </c:pt>
                <c:pt idx="2298">
                  <c:v>0.51215396990740747</c:v>
                </c:pt>
                <c:pt idx="2299">
                  <c:v>0.51215994212962956</c:v>
                </c:pt>
                <c:pt idx="2300">
                  <c:v>0.51216591435185188</c:v>
                </c:pt>
                <c:pt idx="2301">
                  <c:v>0.51217187500000005</c:v>
                </c:pt>
                <c:pt idx="2302">
                  <c:v>0.51217784722222215</c:v>
                </c:pt>
                <c:pt idx="2303">
                  <c:v>0.51218381944444447</c:v>
                </c:pt>
                <c:pt idx="2304">
                  <c:v>0.51218978009259264</c:v>
                </c:pt>
                <c:pt idx="2305">
                  <c:v>0.51219575231481485</c:v>
                </c:pt>
                <c:pt idx="2306">
                  <c:v>0.51220172453703705</c:v>
                </c:pt>
                <c:pt idx="2307">
                  <c:v>0.51220768518518522</c:v>
                </c:pt>
                <c:pt idx="2308">
                  <c:v>0.51221365740740743</c:v>
                </c:pt>
                <c:pt idx="2309">
                  <c:v>0.51221962962962964</c:v>
                </c:pt>
                <c:pt idx="2310">
                  <c:v>0.51222559027777781</c:v>
                </c:pt>
                <c:pt idx="2311">
                  <c:v>0.51223156250000001</c:v>
                </c:pt>
                <c:pt idx="2312">
                  <c:v>0.51223753472222222</c:v>
                </c:pt>
                <c:pt idx="2313">
                  <c:v>0.51224349537037039</c:v>
                </c:pt>
                <c:pt idx="2314">
                  <c:v>0.5122494675925926</c:v>
                </c:pt>
                <c:pt idx="2315">
                  <c:v>0.51225542824074077</c:v>
                </c:pt>
                <c:pt idx="2316">
                  <c:v>0.51226121527777779</c:v>
                </c:pt>
                <c:pt idx="2317">
                  <c:v>0.51226682870370366</c:v>
                </c:pt>
                <c:pt idx="2318">
                  <c:v>0.51227280092592598</c:v>
                </c:pt>
                <c:pt idx="2319">
                  <c:v>0.51227876157407415</c:v>
                </c:pt>
                <c:pt idx="2320">
                  <c:v>0.51228473379629624</c:v>
                </c:pt>
                <c:pt idx="2321">
                  <c:v>0.51229069444444442</c:v>
                </c:pt>
                <c:pt idx="2322">
                  <c:v>0.51229685185185192</c:v>
                </c:pt>
                <c:pt idx="2323">
                  <c:v>0.51230299768518517</c:v>
                </c:pt>
                <c:pt idx="2324">
                  <c:v>0.51230896990740737</c:v>
                </c:pt>
                <c:pt idx="2325">
                  <c:v>0.51231511574074073</c:v>
                </c:pt>
                <c:pt idx="2326">
                  <c:v>0.51232108796296294</c:v>
                </c:pt>
                <c:pt idx="2327">
                  <c:v>0.51232704861111111</c:v>
                </c:pt>
                <c:pt idx="2328">
                  <c:v>0.51233392361111108</c:v>
                </c:pt>
                <c:pt idx="2329">
                  <c:v>0.51233989583333328</c:v>
                </c:pt>
                <c:pt idx="2330">
                  <c:v>0.51234585648148145</c:v>
                </c:pt>
                <c:pt idx="2331">
                  <c:v>0.51235185185185184</c:v>
                </c:pt>
                <c:pt idx="2332">
                  <c:v>0.51235782407407404</c:v>
                </c:pt>
                <c:pt idx="2333">
                  <c:v>0.51236378472222222</c:v>
                </c:pt>
                <c:pt idx="2334">
                  <c:v>0.51236975694444442</c:v>
                </c:pt>
                <c:pt idx="2335">
                  <c:v>0.51237572916666674</c:v>
                </c:pt>
                <c:pt idx="2336">
                  <c:v>0.5123816898148148</c:v>
                </c:pt>
                <c:pt idx="2337">
                  <c:v>0.51238766203703701</c:v>
                </c:pt>
                <c:pt idx="2338">
                  <c:v>0.51239326388888895</c:v>
                </c:pt>
                <c:pt idx="2339">
                  <c:v>0.51239887731481482</c:v>
                </c:pt>
                <c:pt idx="2340">
                  <c:v>0.51240466435185184</c:v>
                </c:pt>
                <c:pt idx="2341">
                  <c:v>0.51241018518518522</c:v>
                </c:pt>
                <c:pt idx="2342">
                  <c:v>0.51241598379629627</c:v>
                </c:pt>
                <c:pt idx="2343">
                  <c:v>0.51242194444444444</c:v>
                </c:pt>
                <c:pt idx="2344">
                  <c:v>0.51242791666666665</c:v>
                </c:pt>
                <c:pt idx="2345">
                  <c:v>0.51243387731481482</c:v>
                </c:pt>
                <c:pt idx="2346">
                  <c:v>0.51243984953703703</c:v>
                </c:pt>
                <c:pt idx="2347">
                  <c:v>0.51244582175925923</c:v>
                </c:pt>
                <c:pt idx="2348">
                  <c:v>0.51245178240740741</c:v>
                </c:pt>
                <c:pt idx="2349">
                  <c:v>0.51245775462962961</c:v>
                </c:pt>
                <c:pt idx="2350">
                  <c:v>0.51246372685185182</c:v>
                </c:pt>
                <c:pt idx="2351">
                  <c:v>0.51246968749999999</c:v>
                </c:pt>
                <c:pt idx="2352">
                  <c:v>0.51247547453703701</c:v>
                </c:pt>
                <c:pt idx="2353">
                  <c:v>0.51248144675925922</c:v>
                </c:pt>
                <c:pt idx="2354">
                  <c:v>0.51248723379629635</c:v>
                </c:pt>
                <c:pt idx="2355">
                  <c:v>0.51249320601851844</c:v>
                </c:pt>
                <c:pt idx="2356">
                  <c:v>0.51249916666666662</c:v>
                </c:pt>
                <c:pt idx="2357">
                  <c:v>0.51250532407407412</c:v>
                </c:pt>
                <c:pt idx="2358">
                  <c:v>0.51251128472222229</c:v>
                </c:pt>
                <c:pt idx="2359">
                  <c:v>0.51251725694444439</c:v>
                </c:pt>
                <c:pt idx="2360">
                  <c:v>0.51252322916666671</c:v>
                </c:pt>
                <c:pt idx="2361">
                  <c:v>0.51252937500000006</c:v>
                </c:pt>
                <c:pt idx="2362">
                  <c:v>0.51253533564814813</c:v>
                </c:pt>
                <c:pt idx="2363">
                  <c:v>0.51254130787037033</c:v>
                </c:pt>
                <c:pt idx="2364">
                  <c:v>0.51254745370370369</c:v>
                </c:pt>
                <c:pt idx="2365">
                  <c:v>0.5125534259259259</c:v>
                </c:pt>
                <c:pt idx="2366">
                  <c:v>0.51255921296296292</c:v>
                </c:pt>
                <c:pt idx="2367">
                  <c:v>0.51256518518518523</c:v>
                </c:pt>
                <c:pt idx="2368">
                  <c:v>0.5125711458333333</c:v>
                </c:pt>
                <c:pt idx="2369">
                  <c:v>0.5125771180555555</c:v>
                </c:pt>
                <c:pt idx="2370">
                  <c:v>0.51258309027777782</c:v>
                </c:pt>
                <c:pt idx="2371">
                  <c:v>0.51258905092592599</c:v>
                </c:pt>
                <c:pt idx="2372">
                  <c:v>0.51259502314814809</c:v>
                </c:pt>
                <c:pt idx="2373">
                  <c:v>0.51260171296296297</c:v>
                </c:pt>
                <c:pt idx="2374">
                  <c:v>0.51260768518518518</c:v>
                </c:pt>
                <c:pt idx="2375">
                  <c:v>0.51261364583333335</c:v>
                </c:pt>
                <c:pt idx="2376">
                  <c:v>0.51261961805555556</c:v>
                </c:pt>
                <c:pt idx="2377">
                  <c:v>0.51262559027777777</c:v>
                </c:pt>
                <c:pt idx="2378">
                  <c:v>0.51263155092592594</c:v>
                </c:pt>
                <c:pt idx="2379">
                  <c:v>0.5126371643518518</c:v>
                </c:pt>
                <c:pt idx="2380">
                  <c:v>0.51266790509259252</c:v>
                </c:pt>
                <c:pt idx="2381">
                  <c:v>0.51267387731481484</c:v>
                </c:pt>
                <c:pt idx="2382">
                  <c:v>0.51268417824074075</c:v>
                </c:pt>
                <c:pt idx="2383">
                  <c:v>0.51269105324074071</c:v>
                </c:pt>
                <c:pt idx="2384">
                  <c:v>0.51270118055555558</c:v>
                </c:pt>
                <c:pt idx="2385">
                  <c:v>0.51272224537037037</c:v>
                </c:pt>
                <c:pt idx="2386">
                  <c:v>0.51273780092592591</c:v>
                </c:pt>
                <c:pt idx="2387">
                  <c:v>0.51274920138888891</c:v>
                </c:pt>
                <c:pt idx="2388">
                  <c:v>0.51276673611111112</c:v>
                </c:pt>
                <c:pt idx="2389">
                  <c:v>0.51278076388888894</c:v>
                </c:pt>
                <c:pt idx="2390">
                  <c:v>0.51280246527777773</c:v>
                </c:pt>
                <c:pt idx="2391">
                  <c:v>0.51281711805555552</c:v>
                </c:pt>
                <c:pt idx="2392">
                  <c:v>0.51284026620370371</c:v>
                </c:pt>
                <c:pt idx="2393">
                  <c:v>0.51286196759259262</c:v>
                </c:pt>
                <c:pt idx="2394">
                  <c:v>0.51286829861111116</c:v>
                </c:pt>
                <c:pt idx="2395">
                  <c:v>0.51287427083333337</c:v>
                </c:pt>
                <c:pt idx="2396">
                  <c:v>0.51288023148148143</c:v>
                </c:pt>
                <c:pt idx="2397">
                  <c:v>0.51288620370370375</c:v>
                </c:pt>
                <c:pt idx="2398">
                  <c:v>0.51289217592592595</c:v>
                </c:pt>
                <c:pt idx="2399">
                  <c:v>0.51289813657407402</c:v>
                </c:pt>
                <c:pt idx="2400">
                  <c:v>0.51290410879629633</c:v>
                </c:pt>
                <c:pt idx="2401">
                  <c:v>0.51291008101851854</c:v>
                </c:pt>
                <c:pt idx="2402">
                  <c:v>0.5129160416666666</c:v>
                </c:pt>
                <c:pt idx="2403">
                  <c:v>0.51292201388888892</c:v>
                </c:pt>
                <c:pt idx="2404">
                  <c:v>0.51292798611111112</c:v>
                </c:pt>
                <c:pt idx="2405">
                  <c:v>0.5129339467592593</c:v>
                </c:pt>
                <c:pt idx="2406">
                  <c:v>0.51294010416666669</c:v>
                </c:pt>
                <c:pt idx="2407">
                  <c:v>0.51294642361111109</c:v>
                </c:pt>
                <c:pt idx="2408">
                  <c:v>0.51295366898148143</c:v>
                </c:pt>
                <c:pt idx="2409">
                  <c:v>0.51296379629629629</c:v>
                </c:pt>
                <c:pt idx="2410">
                  <c:v>0.51297048611111118</c:v>
                </c:pt>
                <c:pt idx="2411">
                  <c:v>0.51297627314814809</c:v>
                </c:pt>
                <c:pt idx="2412">
                  <c:v>0.51298206018518522</c:v>
                </c:pt>
                <c:pt idx="2413">
                  <c:v>0.51298802083333339</c:v>
                </c:pt>
                <c:pt idx="2414">
                  <c:v>0.51299399305555549</c:v>
                </c:pt>
                <c:pt idx="2415">
                  <c:v>0.5129999652777778</c:v>
                </c:pt>
                <c:pt idx="2416">
                  <c:v>0.51300592592592598</c:v>
                </c:pt>
                <c:pt idx="2417">
                  <c:v>0.51301280092592594</c:v>
                </c:pt>
                <c:pt idx="2418">
                  <c:v>0.5130189467592593</c:v>
                </c:pt>
                <c:pt idx="2419">
                  <c:v>0.51302473379629632</c:v>
                </c:pt>
                <c:pt idx="2420">
                  <c:v>0.51303052083333334</c:v>
                </c:pt>
                <c:pt idx="2421">
                  <c:v>0.51303630787037036</c:v>
                </c:pt>
                <c:pt idx="2422">
                  <c:v>0.51304228009259256</c:v>
                </c:pt>
                <c:pt idx="2423">
                  <c:v>0.51304806712962969</c:v>
                </c:pt>
                <c:pt idx="2424">
                  <c:v>0.51305403935185179</c:v>
                </c:pt>
                <c:pt idx="2425">
                  <c:v>0.51305999999999996</c:v>
                </c:pt>
                <c:pt idx="2426">
                  <c:v>0.51306578703703709</c:v>
                </c:pt>
                <c:pt idx="2427">
                  <c:v>0.51307157407407411</c:v>
                </c:pt>
                <c:pt idx="2428">
                  <c:v>0.5130772569444445</c:v>
                </c:pt>
                <c:pt idx="2429">
                  <c:v>0.5130832291666666</c:v>
                </c:pt>
                <c:pt idx="2430">
                  <c:v>0.51308918981481477</c:v>
                </c:pt>
                <c:pt idx="2431">
                  <c:v>0.51309878472222226</c:v>
                </c:pt>
                <c:pt idx="2432">
                  <c:v>0.51310438657407409</c:v>
                </c:pt>
                <c:pt idx="2433">
                  <c:v>0.5131103587962963</c:v>
                </c:pt>
                <c:pt idx="2434">
                  <c:v>0.51311631944444447</c:v>
                </c:pt>
                <c:pt idx="2435">
                  <c:v>0.51312229166666667</c:v>
                </c:pt>
                <c:pt idx="2436">
                  <c:v>0.51312826388888888</c:v>
                </c:pt>
                <c:pt idx="2437">
                  <c:v>0.51313437500000003</c:v>
                </c:pt>
                <c:pt idx="2438">
                  <c:v>0.51314023148148147</c:v>
                </c:pt>
                <c:pt idx="2439">
                  <c:v>0.51314601851851849</c:v>
                </c:pt>
                <c:pt idx="2440">
                  <c:v>0.51315180555555562</c:v>
                </c:pt>
                <c:pt idx="2441">
                  <c:v>0.51315759259259253</c:v>
                </c:pt>
                <c:pt idx="2442">
                  <c:v>0.51316337962962966</c:v>
                </c:pt>
                <c:pt idx="2443">
                  <c:v>0.51316916666666668</c:v>
                </c:pt>
                <c:pt idx="2444">
                  <c:v>0.5131749537037037</c:v>
                </c:pt>
                <c:pt idx="2445">
                  <c:v>0.51318074074074072</c:v>
                </c:pt>
                <c:pt idx="2446">
                  <c:v>0.51318652777777773</c:v>
                </c:pt>
                <c:pt idx="2447">
                  <c:v>0.51319231481481487</c:v>
                </c:pt>
                <c:pt idx="2448">
                  <c:v>0.51319810185185188</c:v>
                </c:pt>
                <c:pt idx="2449">
                  <c:v>0.5132038888888889</c:v>
                </c:pt>
                <c:pt idx="2450">
                  <c:v>0.51320968749999996</c:v>
                </c:pt>
                <c:pt idx="2451">
                  <c:v>0.51321546296296294</c:v>
                </c:pt>
                <c:pt idx="2452">
                  <c:v>0.51322126157407411</c:v>
                </c:pt>
                <c:pt idx="2453">
                  <c:v>0.51322704861111113</c:v>
                </c:pt>
                <c:pt idx="2454">
                  <c:v>0.5132330092592593</c:v>
                </c:pt>
                <c:pt idx="2455">
                  <c:v>0.51323879629629632</c:v>
                </c:pt>
                <c:pt idx="2456">
                  <c:v>0.51324458333333334</c:v>
                </c:pt>
                <c:pt idx="2457">
                  <c:v>0.51325037037037036</c:v>
                </c:pt>
                <c:pt idx="2458">
                  <c:v>0.51325634259259256</c:v>
                </c:pt>
                <c:pt idx="2459">
                  <c:v>0.51326212962962969</c:v>
                </c:pt>
                <c:pt idx="2460">
                  <c:v>0.5132679166666666</c:v>
                </c:pt>
                <c:pt idx="2461">
                  <c:v>0.5132744212962963</c:v>
                </c:pt>
                <c:pt idx="2462">
                  <c:v>0.51328020833333332</c:v>
                </c:pt>
                <c:pt idx="2463">
                  <c:v>0.51328582175925919</c:v>
                </c:pt>
                <c:pt idx="2464">
                  <c:v>0.51329160879629632</c:v>
                </c:pt>
                <c:pt idx="2465">
                  <c:v>0.51329739583333334</c:v>
                </c:pt>
                <c:pt idx="2466">
                  <c:v>0.51330335648148151</c:v>
                </c:pt>
                <c:pt idx="2467">
                  <c:v>0.51330915509259256</c:v>
                </c:pt>
                <c:pt idx="2468">
                  <c:v>0.51331494212962958</c:v>
                </c:pt>
                <c:pt idx="2469">
                  <c:v>0.51332072916666671</c:v>
                </c:pt>
                <c:pt idx="2470">
                  <c:v>0.51332704861111111</c:v>
                </c:pt>
                <c:pt idx="2471">
                  <c:v>0.51333283564814813</c:v>
                </c:pt>
                <c:pt idx="2472">
                  <c:v>0.51334079861111104</c:v>
                </c:pt>
                <c:pt idx="2473">
                  <c:v>0.51335680555555552</c:v>
                </c:pt>
                <c:pt idx="2474">
                  <c:v>0.51336131944444441</c:v>
                </c:pt>
                <c:pt idx="2475">
                  <c:v>0.51336560185185187</c:v>
                </c:pt>
                <c:pt idx="2476">
                  <c:v>0.51337011574074076</c:v>
                </c:pt>
                <c:pt idx="2477">
                  <c:v>0.51337504629629627</c:v>
                </c:pt>
                <c:pt idx="2478">
                  <c:v>0.51337961805555554</c:v>
                </c:pt>
                <c:pt idx="2479">
                  <c:v>0.51338407407407405</c:v>
                </c:pt>
                <c:pt idx="2480">
                  <c:v>0.51338841435185179</c:v>
                </c:pt>
                <c:pt idx="2481">
                  <c:v>0.51339350694444441</c:v>
                </c:pt>
                <c:pt idx="2482">
                  <c:v>0.51339871527777781</c:v>
                </c:pt>
                <c:pt idx="2483">
                  <c:v>0.51340369212962966</c:v>
                </c:pt>
                <c:pt idx="2484">
                  <c:v>0.51340826388888894</c:v>
                </c:pt>
                <c:pt idx="2485">
                  <c:v>0.5134128356481481</c:v>
                </c:pt>
                <c:pt idx="2486">
                  <c:v>0.51341711805555557</c:v>
                </c:pt>
                <c:pt idx="2487">
                  <c:v>0.51342152777777772</c:v>
                </c:pt>
                <c:pt idx="2488">
                  <c:v>0.5134257523148148</c:v>
                </c:pt>
                <c:pt idx="2489">
                  <c:v>0.51343009259259265</c:v>
                </c:pt>
                <c:pt idx="2490">
                  <c:v>0.51343443287037038</c:v>
                </c:pt>
                <c:pt idx="2491">
                  <c:v>0.51343859953703708</c:v>
                </c:pt>
                <c:pt idx="2492">
                  <c:v>0.51344288194444443</c:v>
                </c:pt>
                <c:pt idx="2493">
                  <c:v>0.51344716435185178</c:v>
                </c:pt>
                <c:pt idx="2494">
                  <c:v>0.51345185185185183</c:v>
                </c:pt>
                <c:pt idx="2495">
                  <c:v>0.51345619212962956</c:v>
                </c:pt>
                <c:pt idx="2496">
                  <c:v>0.5134602430555556</c:v>
                </c:pt>
                <c:pt idx="2497">
                  <c:v>0.51346435185185191</c:v>
                </c:pt>
                <c:pt idx="2498">
                  <c:v>0.51346903935185184</c:v>
                </c:pt>
                <c:pt idx="2499">
                  <c:v>0.51347315972222229</c:v>
                </c:pt>
                <c:pt idx="2500">
                  <c:v>0.51347738425925926</c:v>
                </c:pt>
                <c:pt idx="2501">
                  <c:v>0.51348166666666673</c:v>
                </c:pt>
                <c:pt idx="2502">
                  <c:v>0.51348589120370369</c:v>
                </c:pt>
                <c:pt idx="2503">
                  <c:v>0.51349023148148143</c:v>
                </c:pt>
                <c:pt idx="2504">
                  <c:v>0.51349439814814812</c:v>
                </c:pt>
                <c:pt idx="2505">
                  <c:v>0.51349861111111117</c:v>
                </c:pt>
                <c:pt idx="2506">
                  <c:v>0.5135036458333333</c:v>
                </c:pt>
                <c:pt idx="2507">
                  <c:v>0.51350763888888895</c:v>
                </c:pt>
                <c:pt idx="2508">
                  <c:v>0.51351278935185185</c:v>
                </c:pt>
                <c:pt idx="2509">
                  <c:v>0.51351690972222219</c:v>
                </c:pt>
                <c:pt idx="2510">
                  <c:v>0.51352125000000004</c:v>
                </c:pt>
                <c:pt idx="2511">
                  <c:v>0.51352547453703701</c:v>
                </c:pt>
                <c:pt idx="2512">
                  <c:v>0.5135296412037037</c:v>
                </c:pt>
                <c:pt idx="2513">
                  <c:v>0.51353392361111105</c:v>
                </c:pt>
              </c:numCache>
            </c:numRef>
          </c:xVal>
          <c:yVal>
            <c:numRef>
              <c:f>'2015_11_02-11_58_50'!$B$2:$B$2523</c:f>
              <c:numCache>
                <c:formatCode>General</c:formatCode>
                <c:ptCount val="2522"/>
                <c:pt idx="0">
                  <c:v>28.81</c:v>
                </c:pt>
                <c:pt idx="1">
                  <c:v>28.81</c:v>
                </c:pt>
                <c:pt idx="2">
                  <c:v>28.81</c:v>
                </c:pt>
                <c:pt idx="3">
                  <c:v>28.81</c:v>
                </c:pt>
                <c:pt idx="4">
                  <c:v>28.81</c:v>
                </c:pt>
                <c:pt idx="5">
                  <c:v>28.81</c:v>
                </c:pt>
                <c:pt idx="6">
                  <c:v>28.8</c:v>
                </c:pt>
                <c:pt idx="7">
                  <c:v>28.8</c:v>
                </c:pt>
                <c:pt idx="8">
                  <c:v>28.8</c:v>
                </c:pt>
                <c:pt idx="9">
                  <c:v>28.8</c:v>
                </c:pt>
                <c:pt idx="10">
                  <c:v>28.8</c:v>
                </c:pt>
                <c:pt idx="11">
                  <c:v>28.8</c:v>
                </c:pt>
                <c:pt idx="12">
                  <c:v>28.81</c:v>
                </c:pt>
                <c:pt idx="13">
                  <c:v>28.81</c:v>
                </c:pt>
                <c:pt idx="14">
                  <c:v>28.81</c:v>
                </c:pt>
                <c:pt idx="15">
                  <c:v>28.81</c:v>
                </c:pt>
                <c:pt idx="16">
                  <c:v>28.81</c:v>
                </c:pt>
                <c:pt idx="17">
                  <c:v>28.81</c:v>
                </c:pt>
                <c:pt idx="18">
                  <c:v>28.81</c:v>
                </c:pt>
                <c:pt idx="19">
                  <c:v>28.81</c:v>
                </c:pt>
                <c:pt idx="20">
                  <c:v>28.8</c:v>
                </c:pt>
                <c:pt idx="21">
                  <c:v>28.8</c:v>
                </c:pt>
                <c:pt idx="22">
                  <c:v>28.8</c:v>
                </c:pt>
                <c:pt idx="23">
                  <c:v>28.8</c:v>
                </c:pt>
                <c:pt idx="24">
                  <c:v>28.8</c:v>
                </c:pt>
                <c:pt idx="25">
                  <c:v>28.8</c:v>
                </c:pt>
                <c:pt idx="26">
                  <c:v>28.8</c:v>
                </c:pt>
                <c:pt idx="27">
                  <c:v>28.8</c:v>
                </c:pt>
                <c:pt idx="28">
                  <c:v>28.8</c:v>
                </c:pt>
                <c:pt idx="29">
                  <c:v>28.8</c:v>
                </c:pt>
                <c:pt idx="30">
                  <c:v>28.8</c:v>
                </c:pt>
                <c:pt idx="31">
                  <c:v>28.8</c:v>
                </c:pt>
                <c:pt idx="32">
                  <c:v>28.8</c:v>
                </c:pt>
                <c:pt idx="33">
                  <c:v>28.8</c:v>
                </c:pt>
                <c:pt idx="34">
                  <c:v>28.8</c:v>
                </c:pt>
                <c:pt idx="35">
                  <c:v>28.8</c:v>
                </c:pt>
                <c:pt idx="36">
                  <c:v>28.8</c:v>
                </c:pt>
                <c:pt idx="37">
                  <c:v>28.8</c:v>
                </c:pt>
                <c:pt idx="38">
                  <c:v>28.8</c:v>
                </c:pt>
                <c:pt idx="39">
                  <c:v>28.81</c:v>
                </c:pt>
                <c:pt idx="40">
                  <c:v>28.81</c:v>
                </c:pt>
                <c:pt idx="41">
                  <c:v>28.82</c:v>
                </c:pt>
                <c:pt idx="42">
                  <c:v>28.82</c:v>
                </c:pt>
                <c:pt idx="43">
                  <c:v>28.83</c:v>
                </c:pt>
                <c:pt idx="44">
                  <c:v>28.84</c:v>
                </c:pt>
                <c:pt idx="45">
                  <c:v>28.85</c:v>
                </c:pt>
                <c:pt idx="46">
                  <c:v>28.86</c:v>
                </c:pt>
                <c:pt idx="47">
                  <c:v>28.86</c:v>
                </c:pt>
                <c:pt idx="48">
                  <c:v>28.86</c:v>
                </c:pt>
                <c:pt idx="49">
                  <c:v>28.86</c:v>
                </c:pt>
                <c:pt idx="50">
                  <c:v>28.86</c:v>
                </c:pt>
                <c:pt idx="51">
                  <c:v>28.87</c:v>
                </c:pt>
                <c:pt idx="52">
                  <c:v>28.88</c:v>
                </c:pt>
                <c:pt idx="53">
                  <c:v>28.9</c:v>
                </c:pt>
                <c:pt idx="54">
                  <c:v>28.94</c:v>
                </c:pt>
                <c:pt idx="55">
                  <c:v>28.98</c:v>
                </c:pt>
                <c:pt idx="56">
                  <c:v>29.03</c:v>
                </c:pt>
                <c:pt idx="57">
                  <c:v>29.08</c:v>
                </c:pt>
                <c:pt idx="58">
                  <c:v>29.13</c:v>
                </c:pt>
                <c:pt idx="59">
                  <c:v>29.16</c:v>
                </c:pt>
                <c:pt idx="60">
                  <c:v>29.2</c:v>
                </c:pt>
                <c:pt idx="61">
                  <c:v>29.25</c:v>
                </c:pt>
                <c:pt idx="62">
                  <c:v>29.31</c:v>
                </c:pt>
                <c:pt idx="63">
                  <c:v>29.36</c:v>
                </c:pt>
                <c:pt idx="64">
                  <c:v>29.41</c:v>
                </c:pt>
                <c:pt idx="65">
                  <c:v>29.44</c:v>
                </c:pt>
                <c:pt idx="66">
                  <c:v>29.49</c:v>
                </c:pt>
                <c:pt idx="67">
                  <c:v>29.54</c:v>
                </c:pt>
                <c:pt idx="68">
                  <c:v>29.61</c:v>
                </c:pt>
                <c:pt idx="69">
                  <c:v>29.68</c:v>
                </c:pt>
                <c:pt idx="70">
                  <c:v>29.77</c:v>
                </c:pt>
                <c:pt idx="71">
                  <c:v>29.82</c:v>
                </c:pt>
                <c:pt idx="72">
                  <c:v>29.91</c:v>
                </c:pt>
                <c:pt idx="73">
                  <c:v>29.98</c:v>
                </c:pt>
                <c:pt idx="74">
                  <c:v>30.05</c:v>
                </c:pt>
                <c:pt idx="75">
                  <c:v>30.13</c:v>
                </c:pt>
                <c:pt idx="76">
                  <c:v>30.24</c:v>
                </c:pt>
                <c:pt idx="77">
                  <c:v>30.31</c:v>
                </c:pt>
                <c:pt idx="78">
                  <c:v>30.39</c:v>
                </c:pt>
                <c:pt idx="79">
                  <c:v>30.51</c:v>
                </c:pt>
                <c:pt idx="80">
                  <c:v>30.61</c:v>
                </c:pt>
                <c:pt idx="81">
                  <c:v>30.7</c:v>
                </c:pt>
                <c:pt idx="82">
                  <c:v>30.8</c:v>
                </c:pt>
                <c:pt idx="83">
                  <c:v>30.88</c:v>
                </c:pt>
                <c:pt idx="84">
                  <c:v>30.98</c:v>
                </c:pt>
                <c:pt idx="85">
                  <c:v>31.07</c:v>
                </c:pt>
                <c:pt idx="86">
                  <c:v>31.19</c:v>
                </c:pt>
                <c:pt idx="87">
                  <c:v>31.32</c:v>
                </c:pt>
                <c:pt idx="88">
                  <c:v>31.46</c:v>
                </c:pt>
                <c:pt idx="89">
                  <c:v>31.56</c:v>
                </c:pt>
                <c:pt idx="90">
                  <c:v>31.69</c:v>
                </c:pt>
                <c:pt idx="91">
                  <c:v>31.79</c:v>
                </c:pt>
                <c:pt idx="92">
                  <c:v>31.9</c:v>
                </c:pt>
                <c:pt idx="93">
                  <c:v>32.03</c:v>
                </c:pt>
                <c:pt idx="94">
                  <c:v>32.159999999999997</c:v>
                </c:pt>
                <c:pt idx="95">
                  <c:v>32.270000000000003</c:v>
                </c:pt>
                <c:pt idx="96">
                  <c:v>32.369999999999997</c:v>
                </c:pt>
                <c:pt idx="97">
                  <c:v>32.49</c:v>
                </c:pt>
                <c:pt idx="98">
                  <c:v>32.619999999999997</c:v>
                </c:pt>
                <c:pt idx="99">
                  <c:v>32.74</c:v>
                </c:pt>
                <c:pt idx="100">
                  <c:v>32.880000000000003</c:v>
                </c:pt>
                <c:pt idx="101">
                  <c:v>33.06</c:v>
                </c:pt>
                <c:pt idx="102">
                  <c:v>33.19</c:v>
                </c:pt>
                <c:pt idx="103">
                  <c:v>33.299999999999997</c:v>
                </c:pt>
                <c:pt idx="104">
                  <c:v>33.450000000000003</c:v>
                </c:pt>
                <c:pt idx="105">
                  <c:v>33.6</c:v>
                </c:pt>
                <c:pt idx="106">
                  <c:v>33.74</c:v>
                </c:pt>
                <c:pt idx="107">
                  <c:v>33.89</c:v>
                </c:pt>
                <c:pt idx="108">
                  <c:v>34.07</c:v>
                </c:pt>
                <c:pt idx="109">
                  <c:v>34.19</c:v>
                </c:pt>
                <c:pt idx="110">
                  <c:v>34.33</c:v>
                </c:pt>
                <c:pt idx="111">
                  <c:v>34.479999999999997</c:v>
                </c:pt>
                <c:pt idx="112">
                  <c:v>34.64</c:v>
                </c:pt>
                <c:pt idx="113">
                  <c:v>34.79</c:v>
                </c:pt>
                <c:pt idx="114">
                  <c:v>34.950000000000003</c:v>
                </c:pt>
                <c:pt idx="115">
                  <c:v>35.08</c:v>
                </c:pt>
                <c:pt idx="116">
                  <c:v>35.159999999999997</c:v>
                </c:pt>
                <c:pt idx="117">
                  <c:v>35.299999999999997</c:v>
                </c:pt>
                <c:pt idx="118">
                  <c:v>35.42</c:v>
                </c:pt>
                <c:pt idx="119">
                  <c:v>35.58</c:v>
                </c:pt>
                <c:pt idx="120">
                  <c:v>35.729999999999997</c:v>
                </c:pt>
                <c:pt idx="121">
                  <c:v>35.880000000000003</c:v>
                </c:pt>
                <c:pt idx="122">
                  <c:v>36.049999999999997</c:v>
                </c:pt>
                <c:pt idx="123">
                  <c:v>36.22</c:v>
                </c:pt>
                <c:pt idx="124">
                  <c:v>36.369999999999997</c:v>
                </c:pt>
                <c:pt idx="125">
                  <c:v>36.54</c:v>
                </c:pt>
                <c:pt idx="126">
                  <c:v>36.71</c:v>
                </c:pt>
                <c:pt idx="127">
                  <c:v>36.85</c:v>
                </c:pt>
                <c:pt idx="128">
                  <c:v>37</c:v>
                </c:pt>
                <c:pt idx="129">
                  <c:v>37.159999999999997</c:v>
                </c:pt>
                <c:pt idx="130">
                  <c:v>37.32</c:v>
                </c:pt>
                <c:pt idx="131">
                  <c:v>37.51</c:v>
                </c:pt>
                <c:pt idx="132">
                  <c:v>37.67</c:v>
                </c:pt>
                <c:pt idx="133">
                  <c:v>37.82</c:v>
                </c:pt>
                <c:pt idx="134">
                  <c:v>37.96</c:v>
                </c:pt>
                <c:pt idx="135">
                  <c:v>38.1</c:v>
                </c:pt>
                <c:pt idx="136">
                  <c:v>38.22</c:v>
                </c:pt>
                <c:pt idx="137">
                  <c:v>38.35</c:v>
                </c:pt>
                <c:pt idx="138">
                  <c:v>38.47</c:v>
                </c:pt>
                <c:pt idx="139">
                  <c:v>38.590000000000003</c:v>
                </c:pt>
                <c:pt idx="140">
                  <c:v>38.74</c:v>
                </c:pt>
                <c:pt idx="141">
                  <c:v>38.9</c:v>
                </c:pt>
                <c:pt idx="142">
                  <c:v>39</c:v>
                </c:pt>
                <c:pt idx="143">
                  <c:v>39.159999999999997</c:v>
                </c:pt>
                <c:pt idx="144">
                  <c:v>39.31</c:v>
                </c:pt>
                <c:pt idx="145">
                  <c:v>39.43</c:v>
                </c:pt>
                <c:pt idx="146">
                  <c:v>39.57</c:v>
                </c:pt>
                <c:pt idx="147">
                  <c:v>39.74</c:v>
                </c:pt>
                <c:pt idx="148">
                  <c:v>39.880000000000003</c:v>
                </c:pt>
                <c:pt idx="149">
                  <c:v>39.99</c:v>
                </c:pt>
                <c:pt idx="150">
                  <c:v>40.11</c:v>
                </c:pt>
                <c:pt idx="151">
                  <c:v>40.22</c:v>
                </c:pt>
                <c:pt idx="152">
                  <c:v>40.32</c:v>
                </c:pt>
                <c:pt idx="153">
                  <c:v>40.4</c:v>
                </c:pt>
                <c:pt idx="154">
                  <c:v>40.520000000000003</c:v>
                </c:pt>
                <c:pt idx="155">
                  <c:v>40.64</c:v>
                </c:pt>
                <c:pt idx="156">
                  <c:v>40.75</c:v>
                </c:pt>
                <c:pt idx="157">
                  <c:v>40.840000000000003</c:v>
                </c:pt>
                <c:pt idx="158">
                  <c:v>40.94</c:v>
                </c:pt>
                <c:pt idx="159">
                  <c:v>41.04</c:v>
                </c:pt>
                <c:pt idx="160">
                  <c:v>41.14</c:v>
                </c:pt>
                <c:pt idx="161">
                  <c:v>41.25</c:v>
                </c:pt>
                <c:pt idx="162">
                  <c:v>41.38</c:v>
                </c:pt>
                <c:pt idx="163">
                  <c:v>41.55</c:v>
                </c:pt>
                <c:pt idx="164">
                  <c:v>41.66</c:v>
                </c:pt>
                <c:pt idx="165">
                  <c:v>41.76</c:v>
                </c:pt>
                <c:pt idx="166">
                  <c:v>41.86</c:v>
                </c:pt>
                <c:pt idx="167">
                  <c:v>41.96</c:v>
                </c:pt>
                <c:pt idx="168">
                  <c:v>42.03</c:v>
                </c:pt>
                <c:pt idx="169">
                  <c:v>42.1</c:v>
                </c:pt>
                <c:pt idx="170">
                  <c:v>42.18</c:v>
                </c:pt>
                <c:pt idx="171">
                  <c:v>42.25</c:v>
                </c:pt>
                <c:pt idx="172">
                  <c:v>42.29</c:v>
                </c:pt>
                <c:pt idx="173">
                  <c:v>42.36</c:v>
                </c:pt>
                <c:pt idx="174">
                  <c:v>42.43</c:v>
                </c:pt>
                <c:pt idx="175">
                  <c:v>42.49</c:v>
                </c:pt>
                <c:pt idx="176">
                  <c:v>42.54</c:v>
                </c:pt>
                <c:pt idx="177">
                  <c:v>42.59</c:v>
                </c:pt>
                <c:pt idx="178">
                  <c:v>42.62</c:v>
                </c:pt>
                <c:pt idx="179">
                  <c:v>42.63</c:v>
                </c:pt>
                <c:pt idx="180">
                  <c:v>42.64</c:v>
                </c:pt>
                <c:pt idx="181">
                  <c:v>42.64</c:v>
                </c:pt>
                <c:pt idx="182">
                  <c:v>42.65</c:v>
                </c:pt>
                <c:pt idx="183">
                  <c:v>42.67</c:v>
                </c:pt>
                <c:pt idx="184">
                  <c:v>42.68</c:v>
                </c:pt>
                <c:pt idx="185">
                  <c:v>42.69</c:v>
                </c:pt>
                <c:pt idx="186">
                  <c:v>42.71</c:v>
                </c:pt>
                <c:pt idx="187">
                  <c:v>42.72</c:v>
                </c:pt>
                <c:pt idx="188">
                  <c:v>42.73</c:v>
                </c:pt>
                <c:pt idx="189">
                  <c:v>42.73</c:v>
                </c:pt>
                <c:pt idx="190">
                  <c:v>42.73</c:v>
                </c:pt>
                <c:pt idx="191">
                  <c:v>42.73</c:v>
                </c:pt>
                <c:pt idx="192">
                  <c:v>42.73</c:v>
                </c:pt>
                <c:pt idx="193">
                  <c:v>42.72</c:v>
                </c:pt>
                <c:pt idx="194">
                  <c:v>42.72</c:v>
                </c:pt>
                <c:pt idx="195">
                  <c:v>42.71</c:v>
                </c:pt>
                <c:pt idx="196">
                  <c:v>42.7</c:v>
                </c:pt>
                <c:pt idx="197">
                  <c:v>42.69</c:v>
                </c:pt>
                <c:pt idx="198">
                  <c:v>42.67</c:v>
                </c:pt>
                <c:pt idx="199">
                  <c:v>42.66</c:v>
                </c:pt>
                <c:pt idx="200">
                  <c:v>42.65</c:v>
                </c:pt>
                <c:pt idx="201">
                  <c:v>42.64</c:v>
                </c:pt>
                <c:pt idx="202">
                  <c:v>42.63</c:v>
                </c:pt>
                <c:pt idx="203">
                  <c:v>42.63</c:v>
                </c:pt>
                <c:pt idx="204">
                  <c:v>42.63</c:v>
                </c:pt>
                <c:pt idx="205">
                  <c:v>42.62</c:v>
                </c:pt>
                <c:pt idx="206">
                  <c:v>42.61</c:v>
                </c:pt>
                <c:pt idx="207">
                  <c:v>42.6</c:v>
                </c:pt>
                <c:pt idx="208">
                  <c:v>42.58</c:v>
                </c:pt>
                <c:pt idx="209">
                  <c:v>42.55</c:v>
                </c:pt>
                <c:pt idx="210">
                  <c:v>42.51</c:v>
                </c:pt>
                <c:pt idx="211">
                  <c:v>42.48</c:v>
                </c:pt>
                <c:pt idx="212">
                  <c:v>42.43</c:v>
                </c:pt>
                <c:pt idx="213">
                  <c:v>42.39</c:v>
                </c:pt>
                <c:pt idx="214">
                  <c:v>42.35</c:v>
                </c:pt>
                <c:pt idx="215">
                  <c:v>42.31</c:v>
                </c:pt>
                <c:pt idx="216">
                  <c:v>42.27</c:v>
                </c:pt>
                <c:pt idx="217">
                  <c:v>42.24</c:v>
                </c:pt>
                <c:pt idx="218">
                  <c:v>42.21</c:v>
                </c:pt>
                <c:pt idx="219">
                  <c:v>42.2</c:v>
                </c:pt>
                <c:pt idx="220">
                  <c:v>42.18</c:v>
                </c:pt>
                <c:pt idx="221">
                  <c:v>42.14</c:v>
                </c:pt>
                <c:pt idx="222">
                  <c:v>42.1</c:v>
                </c:pt>
                <c:pt idx="223">
                  <c:v>42.06</c:v>
                </c:pt>
                <c:pt idx="224">
                  <c:v>42.02</c:v>
                </c:pt>
                <c:pt idx="225">
                  <c:v>41.98</c:v>
                </c:pt>
                <c:pt idx="226">
                  <c:v>41.95</c:v>
                </c:pt>
                <c:pt idx="227">
                  <c:v>41.92</c:v>
                </c:pt>
                <c:pt idx="228">
                  <c:v>41.9</c:v>
                </c:pt>
                <c:pt idx="229">
                  <c:v>41.87</c:v>
                </c:pt>
                <c:pt idx="230">
                  <c:v>41.85</c:v>
                </c:pt>
                <c:pt idx="231">
                  <c:v>41.83</c:v>
                </c:pt>
                <c:pt idx="232">
                  <c:v>41.81</c:v>
                </c:pt>
                <c:pt idx="233">
                  <c:v>41.77</c:v>
                </c:pt>
                <c:pt idx="234">
                  <c:v>41.72</c:v>
                </c:pt>
                <c:pt idx="235">
                  <c:v>41.68</c:v>
                </c:pt>
                <c:pt idx="236">
                  <c:v>41.64</c:v>
                </c:pt>
                <c:pt idx="237">
                  <c:v>41.6</c:v>
                </c:pt>
                <c:pt idx="238">
                  <c:v>41.56</c:v>
                </c:pt>
                <c:pt idx="239">
                  <c:v>41.52</c:v>
                </c:pt>
                <c:pt idx="240">
                  <c:v>41.48</c:v>
                </c:pt>
                <c:pt idx="241">
                  <c:v>41.45</c:v>
                </c:pt>
                <c:pt idx="242">
                  <c:v>41.42</c:v>
                </c:pt>
                <c:pt idx="243">
                  <c:v>41.39</c:v>
                </c:pt>
                <c:pt idx="244">
                  <c:v>41.36</c:v>
                </c:pt>
                <c:pt idx="245">
                  <c:v>41.32</c:v>
                </c:pt>
                <c:pt idx="246">
                  <c:v>41.28</c:v>
                </c:pt>
                <c:pt idx="247">
                  <c:v>41.22</c:v>
                </c:pt>
                <c:pt idx="248">
                  <c:v>41.17</c:v>
                </c:pt>
                <c:pt idx="249">
                  <c:v>41.12</c:v>
                </c:pt>
                <c:pt idx="250">
                  <c:v>41.08</c:v>
                </c:pt>
                <c:pt idx="251">
                  <c:v>41.04</c:v>
                </c:pt>
                <c:pt idx="252">
                  <c:v>41.02</c:v>
                </c:pt>
                <c:pt idx="253">
                  <c:v>41</c:v>
                </c:pt>
                <c:pt idx="254">
                  <c:v>40.99</c:v>
                </c:pt>
                <c:pt idx="255">
                  <c:v>40.98</c:v>
                </c:pt>
                <c:pt idx="256">
                  <c:v>40.97</c:v>
                </c:pt>
                <c:pt idx="257">
                  <c:v>40.94</c:v>
                </c:pt>
                <c:pt idx="258">
                  <c:v>40.9</c:v>
                </c:pt>
                <c:pt idx="259">
                  <c:v>40.869999999999997</c:v>
                </c:pt>
                <c:pt idx="260">
                  <c:v>40.82</c:v>
                </c:pt>
                <c:pt idx="261">
                  <c:v>40.78</c:v>
                </c:pt>
                <c:pt idx="262">
                  <c:v>40.74</c:v>
                </c:pt>
                <c:pt idx="263">
                  <c:v>40.71</c:v>
                </c:pt>
                <c:pt idx="264">
                  <c:v>40.659999999999997</c:v>
                </c:pt>
                <c:pt idx="265">
                  <c:v>40.61</c:v>
                </c:pt>
                <c:pt idx="266">
                  <c:v>40.57</c:v>
                </c:pt>
                <c:pt idx="267">
                  <c:v>40.54</c:v>
                </c:pt>
                <c:pt idx="268">
                  <c:v>40.5</c:v>
                </c:pt>
                <c:pt idx="269">
                  <c:v>40.479999999999997</c:v>
                </c:pt>
                <c:pt idx="270">
                  <c:v>40.46</c:v>
                </c:pt>
                <c:pt idx="271">
                  <c:v>40.450000000000003</c:v>
                </c:pt>
                <c:pt idx="272">
                  <c:v>40.42</c:v>
                </c:pt>
                <c:pt idx="273">
                  <c:v>40.39</c:v>
                </c:pt>
                <c:pt idx="274">
                  <c:v>40.35</c:v>
                </c:pt>
                <c:pt idx="275">
                  <c:v>40.32</c:v>
                </c:pt>
                <c:pt idx="276">
                  <c:v>40.28</c:v>
                </c:pt>
                <c:pt idx="277">
                  <c:v>40.25</c:v>
                </c:pt>
                <c:pt idx="278">
                  <c:v>40.22</c:v>
                </c:pt>
                <c:pt idx="279">
                  <c:v>40.200000000000003</c:v>
                </c:pt>
                <c:pt idx="280">
                  <c:v>40.17</c:v>
                </c:pt>
                <c:pt idx="281">
                  <c:v>40.159999999999997</c:v>
                </c:pt>
                <c:pt idx="282">
                  <c:v>40.14</c:v>
                </c:pt>
                <c:pt idx="283">
                  <c:v>40.130000000000003</c:v>
                </c:pt>
                <c:pt idx="284">
                  <c:v>40.11</c:v>
                </c:pt>
                <c:pt idx="285">
                  <c:v>40.090000000000003</c:v>
                </c:pt>
                <c:pt idx="286">
                  <c:v>40.06</c:v>
                </c:pt>
                <c:pt idx="287">
                  <c:v>40.020000000000003</c:v>
                </c:pt>
                <c:pt idx="288">
                  <c:v>39.979999999999997</c:v>
                </c:pt>
                <c:pt idx="289">
                  <c:v>39.96</c:v>
                </c:pt>
                <c:pt idx="290">
                  <c:v>39.93</c:v>
                </c:pt>
                <c:pt idx="291">
                  <c:v>39.909999999999997</c:v>
                </c:pt>
                <c:pt idx="292">
                  <c:v>39.880000000000003</c:v>
                </c:pt>
                <c:pt idx="293">
                  <c:v>39.85</c:v>
                </c:pt>
                <c:pt idx="294">
                  <c:v>39.81</c:v>
                </c:pt>
                <c:pt idx="295">
                  <c:v>39.770000000000003</c:v>
                </c:pt>
                <c:pt idx="296">
                  <c:v>39.75</c:v>
                </c:pt>
                <c:pt idx="297">
                  <c:v>39.729999999999997</c:v>
                </c:pt>
                <c:pt idx="298">
                  <c:v>39.71</c:v>
                </c:pt>
                <c:pt idx="299">
                  <c:v>39.700000000000003</c:v>
                </c:pt>
                <c:pt idx="300">
                  <c:v>39.69</c:v>
                </c:pt>
                <c:pt idx="301">
                  <c:v>39.67</c:v>
                </c:pt>
                <c:pt idx="302">
                  <c:v>39.65</c:v>
                </c:pt>
                <c:pt idx="303">
                  <c:v>39.619999999999997</c:v>
                </c:pt>
                <c:pt idx="304">
                  <c:v>39.590000000000003</c:v>
                </c:pt>
                <c:pt idx="305">
                  <c:v>39.56</c:v>
                </c:pt>
                <c:pt idx="306">
                  <c:v>39.520000000000003</c:v>
                </c:pt>
                <c:pt idx="307">
                  <c:v>39.49</c:v>
                </c:pt>
                <c:pt idx="308">
                  <c:v>39.450000000000003</c:v>
                </c:pt>
                <c:pt idx="309">
                  <c:v>39.4</c:v>
                </c:pt>
                <c:pt idx="310">
                  <c:v>39.369999999999997</c:v>
                </c:pt>
                <c:pt idx="311">
                  <c:v>39.33</c:v>
                </c:pt>
                <c:pt idx="312">
                  <c:v>39.29</c:v>
                </c:pt>
                <c:pt idx="313">
                  <c:v>39.25</c:v>
                </c:pt>
                <c:pt idx="314">
                  <c:v>39.22</c:v>
                </c:pt>
                <c:pt idx="315">
                  <c:v>39.21</c:v>
                </c:pt>
                <c:pt idx="316">
                  <c:v>39.200000000000003</c:v>
                </c:pt>
                <c:pt idx="317">
                  <c:v>39.19</c:v>
                </c:pt>
                <c:pt idx="318">
                  <c:v>39.19</c:v>
                </c:pt>
                <c:pt idx="319">
                  <c:v>39.19</c:v>
                </c:pt>
                <c:pt idx="320">
                  <c:v>39.18</c:v>
                </c:pt>
                <c:pt idx="321">
                  <c:v>39.17</c:v>
                </c:pt>
                <c:pt idx="322">
                  <c:v>39.15</c:v>
                </c:pt>
                <c:pt idx="323">
                  <c:v>39.130000000000003</c:v>
                </c:pt>
                <c:pt idx="324">
                  <c:v>39.11</c:v>
                </c:pt>
                <c:pt idx="325">
                  <c:v>39.090000000000003</c:v>
                </c:pt>
                <c:pt idx="326">
                  <c:v>39.07</c:v>
                </c:pt>
                <c:pt idx="327">
                  <c:v>39.049999999999997</c:v>
                </c:pt>
                <c:pt idx="328">
                  <c:v>39.01</c:v>
                </c:pt>
                <c:pt idx="329">
                  <c:v>38.979999999999997</c:v>
                </c:pt>
                <c:pt idx="330">
                  <c:v>38.950000000000003</c:v>
                </c:pt>
                <c:pt idx="331">
                  <c:v>38.909999999999997</c:v>
                </c:pt>
                <c:pt idx="332">
                  <c:v>38.89</c:v>
                </c:pt>
                <c:pt idx="333">
                  <c:v>38.869999999999997</c:v>
                </c:pt>
                <c:pt idx="334">
                  <c:v>38.85</c:v>
                </c:pt>
                <c:pt idx="335">
                  <c:v>38.83</c:v>
                </c:pt>
                <c:pt idx="336">
                  <c:v>38.81</c:v>
                </c:pt>
                <c:pt idx="337">
                  <c:v>38.79</c:v>
                </c:pt>
                <c:pt idx="338">
                  <c:v>38.79</c:v>
                </c:pt>
                <c:pt idx="339">
                  <c:v>38.79</c:v>
                </c:pt>
                <c:pt idx="340">
                  <c:v>38.770000000000003</c:v>
                </c:pt>
                <c:pt idx="341">
                  <c:v>38.76</c:v>
                </c:pt>
                <c:pt idx="342">
                  <c:v>38.75</c:v>
                </c:pt>
                <c:pt idx="343">
                  <c:v>38.729999999999997</c:v>
                </c:pt>
                <c:pt idx="344">
                  <c:v>38.700000000000003</c:v>
                </c:pt>
                <c:pt idx="345">
                  <c:v>38.68</c:v>
                </c:pt>
                <c:pt idx="346">
                  <c:v>38.659999999999997</c:v>
                </c:pt>
                <c:pt idx="347">
                  <c:v>38.630000000000003</c:v>
                </c:pt>
                <c:pt idx="348">
                  <c:v>38.6</c:v>
                </c:pt>
                <c:pt idx="349">
                  <c:v>38.58</c:v>
                </c:pt>
                <c:pt idx="350">
                  <c:v>38.56</c:v>
                </c:pt>
                <c:pt idx="351">
                  <c:v>38.54</c:v>
                </c:pt>
                <c:pt idx="352">
                  <c:v>38.520000000000003</c:v>
                </c:pt>
                <c:pt idx="353">
                  <c:v>38.5</c:v>
                </c:pt>
                <c:pt idx="354">
                  <c:v>38.47</c:v>
                </c:pt>
                <c:pt idx="355">
                  <c:v>38.450000000000003</c:v>
                </c:pt>
                <c:pt idx="356">
                  <c:v>38.43</c:v>
                </c:pt>
                <c:pt idx="357">
                  <c:v>38.409999999999997</c:v>
                </c:pt>
                <c:pt idx="358">
                  <c:v>38.39</c:v>
                </c:pt>
                <c:pt idx="359">
                  <c:v>38.39</c:v>
                </c:pt>
                <c:pt idx="360">
                  <c:v>38.380000000000003</c:v>
                </c:pt>
                <c:pt idx="361">
                  <c:v>38.380000000000003</c:v>
                </c:pt>
                <c:pt idx="362">
                  <c:v>38.380000000000003</c:v>
                </c:pt>
                <c:pt idx="363">
                  <c:v>38.380000000000003</c:v>
                </c:pt>
                <c:pt idx="364">
                  <c:v>38.369999999999997</c:v>
                </c:pt>
                <c:pt idx="365">
                  <c:v>38.369999999999997</c:v>
                </c:pt>
                <c:pt idx="366">
                  <c:v>38.369999999999997</c:v>
                </c:pt>
                <c:pt idx="367">
                  <c:v>38.369999999999997</c:v>
                </c:pt>
                <c:pt idx="368">
                  <c:v>38.35</c:v>
                </c:pt>
                <c:pt idx="369">
                  <c:v>38.340000000000003</c:v>
                </c:pt>
                <c:pt idx="370">
                  <c:v>38.33</c:v>
                </c:pt>
                <c:pt idx="371">
                  <c:v>38.31</c:v>
                </c:pt>
                <c:pt idx="372">
                  <c:v>38.299999999999997</c:v>
                </c:pt>
                <c:pt idx="373">
                  <c:v>38.29</c:v>
                </c:pt>
                <c:pt idx="374">
                  <c:v>38.28</c:v>
                </c:pt>
                <c:pt idx="375">
                  <c:v>38.26</c:v>
                </c:pt>
                <c:pt idx="376">
                  <c:v>38.24</c:v>
                </c:pt>
                <c:pt idx="377">
                  <c:v>38.22</c:v>
                </c:pt>
                <c:pt idx="378">
                  <c:v>38.200000000000003</c:v>
                </c:pt>
                <c:pt idx="379">
                  <c:v>38.19</c:v>
                </c:pt>
                <c:pt idx="380">
                  <c:v>38.17</c:v>
                </c:pt>
                <c:pt idx="381">
                  <c:v>38.15</c:v>
                </c:pt>
                <c:pt idx="382">
                  <c:v>38.130000000000003</c:v>
                </c:pt>
                <c:pt idx="383">
                  <c:v>38.11</c:v>
                </c:pt>
                <c:pt idx="384">
                  <c:v>38.090000000000003</c:v>
                </c:pt>
                <c:pt idx="385">
                  <c:v>38.090000000000003</c:v>
                </c:pt>
                <c:pt idx="386">
                  <c:v>38.08</c:v>
                </c:pt>
                <c:pt idx="387">
                  <c:v>38.08</c:v>
                </c:pt>
                <c:pt idx="388">
                  <c:v>38.08</c:v>
                </c:pt>
                <c:pt idx="389">
                  <c:v>38.07</c:v>
                </c:pt>
                <c:pt idx="390">
                  <c:v>38.07</c:v>
                </c:pt>
                <c:pt idx="391">
                  <c:v>38.07</c:v>
                </c:pt>
                <c:pt idx="392">
                  <c:v>38.06</c:v>
                </c:pt>
                <c:pt idx="393">
                  <c:v>38.06</c:v>
                </c:pt>
                <c:pt idx="394">
                  <c:v>38.049999999999997</c:v>
                </c:pt>
                <c:pt idx="395">
                  <c:v>38.04</c:v>
                </c:pt>
                <c:pt idx="396">
                  <c:v>38.03</c:v>
                </c:pt>
                <c:pt idx="397">
                  <c:v>38.01</c:v>
                </c:pt>
                <c:pt idx="398">
                  <c:v>38</c:v>
                </c:pt>
                <c:pt idx="399">
                  <c:v>37.979999999999997</c:v>
                </c:pt>
                <c:pt idx="400">
                  <c:v>37.97</c:v>
                </c:pt>
                <c:pt idx="401">
                  <c:v>37.96</c:v>
                </c:pt>
                <c:pt idx="402">
                  <c:v>37.94</c:v>
                </c:pt>
                <c:pt idx="403">
                  <c:v>37.92</c:v>
                </c:pt>
                <c:pt idx="404">
                  <c:v>37.9</c:v>
                </c:pt>
                <c:pt idx="405">
                  <c:v>37.869999999999997</c:v>
                </c:pt>
                <c:pt idx="406">
                  <c:v>37.85</c:v>
                </c:pt>
                <c:pt idx="407">
                  <c:v>37.82</c:v>
                </c:pt>
                <c:pt idx="408">
                  <c:v>37.81</c:v>
                </c:pt>
                <c:pt idx="409">
                  <c:v>37.79</c:v>
                </c:pt>
                <c:pt idx="410">
                  <c:v>37.78</c:v>
                </c:pt>
                <c:pt idx="411">
                  <c:v>37.78</c:v>
                </c:pt>
                <c:pt idx="412">
                  <c:v>37.770000000000003</c:v>
                </c:pt>
                <c:pt idx="413">
                  <c:v>37.76</c:v>
                </c:pt>
                <c:pt idx="414">
                  <c:v>37.76</c:v>
                </c:pt>
                <c:pt idx="415">
                  <c:v>37.75</c:v>
                </c:pt>
                <c:pt idx="416">
                  <c:v>37.74</c:v>
                </c:pt>
                <c:pt idx="417">
                  <c:v>37.729999999999997</c:v>
                </c:pt>
                <c:pt idx="418">
                  <c:v>37.72</c:v>
                </c:pt>
                <c:pt idx="419">
                  <c:v>37.71</c:v>
                </c:pt>
                <c:pt idx="420">
                  <c:v>37.700000000000003</c:v>
                </c:pt>
                <c:pt idx="421">
                  <c:v>37.69</c:v>
                </c:pt>
                <c:pt idx="422">
                  <c:v>37.68</c:v>
                </c:pt>
                <c:pt idx="423">
                  <c:v>37.68</c:v>
                </c:pt>
                <c:pt idx="424">
                  <c:v>37.67</c:v>
                </c:pt>
                <c:pt idx="425">
                  <c:v>37.67</c:v>
                </c:pt>
                <c:pt idx="426">
                  <c:v>37.67</c:v>
                </c:pt>
                <c:pt idx="427">
                  <c:v>37.67</c:v>
                </c:pt>
                <c:pt idx="428">
                  <c:v>37.67</c:v>
                </c:pt>
                <c:pt idx="429">
                  <c:v>37.67</c:v>
                </c:pt>
                <c:pt idx="430">
                  <c:v>37.67</c:v>
                </c:pt>
                <c:pt idx="431">
                  <c:v>37.67</c:v>
                </c:pt>
                <c:pt idx="432">
                  <c:v>37.67</c:v>
                </c:pt>
                <c:pt idx="433">
                  <c:v>37.67</c:v>
                </c:pt>
                <c:pt idx="434">
                  <c:v>37.67</c:v>
                </c:pt>
                <c:pt idx="435">
                  <c:v>37.67</c:v>
                </c:pt>
                <c:pt idx="436">
                  <c:v>37.659999999999997</c:v>
                </c:pt>
                <c:pt idx="437">
                  <c:v>37.64</c:v>
                </c:pt>
                <c:pt idx="438">
                  <c:v>37.619999999999997</c:v>
                </c:pt>
                <c:pt idx="439">
                  <c:v>37.6</c:v>
                </c:pt>
                <c:pt idx="440">
                  <c:v>37.590000000000003</c:v>
                </c:pt>
                <c:pt idx="441">
                  <c:v>37.57</c:v>
                </c:pt>
                <c:pt idx="442">
                  <c:v>37.56</c:v>
                </c:pt>
                <c:pt idx="443">
                  <c:v>37.549999999999997</c:v>
                </c:pt>
                <c:pt idx="444">
                  <c:v>37.54</c:v>
                </c:pt>
                <c:pt idx="445">
                  <c:v>37.520000000000003</c:v>
                </c:pt>
                <c:pt idx="446">
                  <c:v>37.51</c:v>
                </c:pt>
                <c:pt idx="447">
                  <c:v>37.5</c:v>
                </c:pt>
                <c:pt idx="448">
                  <c:v>37.49</c:v>
                </c:pt>
                <c:pt idx="449">
                  <c:v>37.49</c:v>
                </c:pt>
                <c:pt idx="450">
                  <c:v>37.479999999999997</c:v>
                </c:pt>
                <c:pt idx="451">
                  <c:v>37.479999999999997</c:v>
                </c:pt>
                <c:pt idx="452">
                  <c:v>37.47</c:v>
                </c:pt>
                <c:pt idx="453">
                  <c:v>37.46</c:v>
                </c:pt>
                <c:pt idx="454">
                  <c:v>37.450000000000003</c:v>
                </c:pt>
                <c:pt idx="455">
                  <c:v>37.44</c:v>
                </c:pt>
                <c:pt idx="456">
                  <c:v>37.42</c:v>
                </c:pt>
                <c:pt idx="457">
                  <c:v>37.42</c:v>
                </c:pt>
                <c:pt idx="458">
                  <c:v>37.4</c:v>
                </c:pt>
                <c:pt idx="459">
                  <c:v>37.39</c:v>
                </c:pt>
                <c:pt idx="460">
                  <c:v>37.369999999999997</c:v>
                </c:pt>
                <c:pt idx="461">
                  <c:v>37.36</c:v>
                </c:pt>
                <c:pt idx="462">
                  <c:v>37.340000000000003</c:v>
                </c:pt>
                <c:pt idx="463">
                  <c:v>37.32</c:v>
                </c:pt>
                <c:pt idx="464">
                  <c:v>37.299999999999997</c:v>
                </c:pt>
                <c:pt idx="465">
                  <c:v>37.299999999999997</c:v>
                </c:pt>
                <c:pt idx="466">
                  <c:v>37.29</c:v>
                </c:pt>
                <c:pt idx="467">
                  <c:v>37.28</c:v>
                </c:pt>
                <c:pt idx="468">
                  <c:v>37.270000000000003</c:v>
                </c:pt>
                <c:pt idx="469">
                  <c:v>37.270000000000003</c:v>
                </c:pt>
                <c:pt idx="470">
                  <c:v>37.26</c:v>
                </c:pt>
                <c:pt idx="471">
                  <c:v>37.26</c:v>
                </c:pt>
                <c:pt idx="472">
                  <c:v>37.25</c:v>
                </c:pt>
                <c:pt idx="473">
                  <c:v>37.24</c:v>
                </c:pt>
                <c:pt idx="474">
                  <c:v>37.229999999999997</c:v>
                </c:pt>
                <c:pt idx="475">
                  <c:v>37.22</c:v>
                </c:pt>
                <c:pt idx="476">
                  <c:v>37.21</c:v>
                </c:pt>
                <c:pt idx="477">
                  <c:v>37.200000000000003</c:v>
                </c:pt>
                <c:pt idx="478">
                  <c:v>37.19</c:v>
                </c:pt>
                <c:pt idx="479">
                  <c:v>37.18</c:v>
                </c:pt>
                <c:pt idx="480">
                  <c:v>37.18</c:v>
                </c:pt>
                <c:pt idx="481">
                  <c:v>37.17</c:v>
                </c:pt>
                <c:pt idx="482">
                  <c:v>37.17</c:v>
                </c:pt>
                <c:pt idx="483">
                  <c:v>37.17</c:v>
                </c:pt>
                <c:pt idx="484">
                  <c:v>37.17</c:v>
                </c:pt>
                <c:pt idx="485">
                  <c:v>37.17</c:v>
                </c:pt>
                <c:pt idx="486">
                  <c:v>37.17</c:v>
                </c:pt>
                <c:pt idx="487">
                  <c:v>37.17</c:v>
                </c:pt>
                <c:pt idx="488">
                  <c:v>37.17</c:v>
                </c:pt>
                <c:pt idx="489">
                  <c:v>37.17</c:v>
                </c:pt>
                <c:pt idx="490">
                  <c:v>37.17</c:v>
                </c:pt>
                <c:pt idx="491">
                  <c:v>37.159999999999997</c:v>
                </c:pt>
                <c:pt idx="492">
                  <c:v>37.159999999999997</c:v>
                </c:pt>
                <c:pt idx="493">
                  <c:v>37.15</c:v>
                </c:pt>
                <c:pt idx="494">
                  <c:v>37.14</c:v>
                </c:pt>
                <c:pt idx="495">
                  <c:v>37.130000000000003</c:v>
                </c:pt>
                <c:pt idx="496">
                  <c:v>37.119999999999997</c:v>
                </c:pt>
                <c:pt idx="497">
                  <c:v>37.11</c:v>
                </c:pt>
                <c:pt idx="498">
                  <c:v>37.1</c:v>
                </c:pt>
                <c:pt idx="499">
                  <c:v>37.090000000000003</c:v>
                </c:pt>
                <c:pt idx="500">
                  <c:v>37.07</c:v>
                </c:pt>
                <c:pt idx="501">
                  <c:v>37.06</c:v>
                </c:pt>
                <c:pt idx="502">
                  <c:v>37.06</c:v>
                </c:pt>
                <c:pt idx="503">
                  <c:v>37.04</c:v>
                </c:pt>
                <c:pt idx="504">
                  <c:v>37.03</c:v>
                </c:pt>
                <c:pt idx="505">
                  <c:v>37.020000000000003</c:v>
                </c:pt>
                <c:pt idx="506">
                  <c:v>37.01</c:v>
                </c:pt>
                <c:pt idx="507">
                  <c:v>37</c:v>
                </c:pt>
                <c:pt idx="508">
                  <c:v>36.99</c:v>
                </c:pt>
                <c:pt idx="509">
                  <c:v>36.99</c:v>
                </c:pt>
                <c:pt idx="510">
                  <c:v>36.979999999999997</c:v>
                </c:pt>
                <c:pt idx="511">
                  <c:v>36.979999999999997</c:v>
                </c:pt>
                <c:pt idx="512">
                  <c:v>36.97</c:v>
                </c:pt>
                <c:pt idx="513">
                  <c:v>36.97</c:v>
                </c:pt>
                <c:pt idx="514">
                  <c:v>36.97</c:v>
                </c:pt>
                <c:pt idx="515">
                  <c:v>36.96</c:v>
                </c:pt>
                <c:pt idx="516">
                  <c:v>36.950000000000003</c:v>
                </c:pt>
                <c:pt idx="517">
                  <c:v>36.94</c:v>
                </c:pt>
                <c:pt idx="518">
                  <c:v>36.93</c:v>
                </c:pt>
                <c:pt idx="519">
                  <c:v>36.92</c:v>
                </c:pt>
                <c:pt idx="520">
                  <c:v>36.9</c:v>
                </c:pt>
                <c:pt idx="521">
                  <c:v>36.89</c:v>
                </c:pt>
                <c:pt idx="522">
                  <c:v>36.869999999999997</c:v>
                </c:pt>
                <c:pt idx="523">
                  <c:v>36.86</c:v>
                </c:pt>
                <c:pt idx="524">
                  <c:v>36.840000000000003</c:v>
                </c:pt>
                <c:pt idx="525">
                  <c:v>36.83</c:v>
                </c:pt>
                <c:pt idx="526">
                  <c:v>36.82</c:v>
                </c:pt>
                <c:pt idx="527">
                  <c:v>36.81</c:v>
                </c:pt>
                <c:pt idx="528">
                  <c:v>36.799999999999997</c:v>
                </c:pt>
                <c:pt idx="529">
                  <c:v>36.79</c:v>
                </c:pt>
                <c:pt idx="530">
                  <c:v>36.78</c:v>
                </c:pt>
                <c:pt idx="531">
                  <c:v>36.78</c:v>
                </c:pt>
                <c:pt idx="532">
                  <c:v>36.78</c:v>
                </c:pt>
                <c:pt idx="533">
                  <c:v>36.78</c:v>
                </c:pt>
                <c:pt idx="534">
                  <c:v>36.78</c:v>
                </c:pt>
                <c:pt idx="535">
                  <c:v>36.78</c:v>
                </c:pt>
                <c:pt idx="536">
                  <c:v>36.78</c:v>
                </c:pt>
                <c:pt idx="537">
                  <c:v>36.78</c:v>
                </c:pt>
                <c:pt idx="538">
                  <c:v>36.78</c:v>
                </c:pt>
                <c:pt idx="539">
                  <c:v>36.78</c:v>
                </c:pt>
                <c:pt idx="540">
                  <c:v>36.78</c:v>
                </c:pt>
                <c:pt idx="541">
                  <c:v>36.78</c:v>
                </c:pt>
                <c:pt idx="542">
                  <c:v>36.78</c:v>
                </c:pt>
                <c:pt idx="543">
                  <c:v>36.78</c:v>
                </c:pt>
                <c:pt idx="544">
                  <c:v>36.78</c:v>
                </c:pt>
                <c:pt idx="545">
                  <c:v>36.78</c:v>
                </c:pt>
                <c:pt idx="546">
                  <c:v>36.78</c:v>
                </c:pt>
                <c:pt idx="547">
                  <c:v>36.770000000000003</c:v>
                </c:pt>
                <c:pt idx="548">
                  <c:v>36.770000000000003</c:v>
                </c:pt>
                <c:pt idx="549">
                  <c:v>36.770000000000003</c:v>
                </c:pt>
                <c:pt idx="550">
                  <c:v>36.76</c:v>
                </c:pt>
                <c:pt idx="551">
                  <c:v>36.75</c:v>
                </c:pt>
                <c:pt idx="552">
                  <c:v>36.75</c:v>
                </c:pt>
                <c:pt idx="553">
                  <c:v>36.74</c:v>
                </c:pt>
                <c:pt idx="554">
                  <c:v>36.729999999999997</c:v>
                </c:pt>
                <c:pt idx="555">
                  <c:v>36.729999999999997</c:v>
                </c:pt>
                <c:pt idx="556">
                  <c:v>36.72</c:v>
                </c:pt>
                <c:pt idx="557">
                  <c:v>36.71</c:v>
                </c:pt>
                <c:pt idx="558">
                  <c:v>36.71</c:v>
                </c:pt>
                <c:pt idx="559">
                  <c:v>36.700000000000003</c:v>
                </c:pt>
                <c:pt idx="560">
                  <c:v>36.700000000000003</c:v>
                </c:pt>
                <c:pt idx="561">
                  <c:v>36.69</c:v>
                </c:pt>
                <c:pt idx="562">
                  <c:v>36.69</c:v>
                </c:pt>
                <c:pt idx="563">
                  <c:v>36.68</c:v>
                </c:pt>
                <c:pt idx="564">
                  <c:v>36.68</c:v>
                </c:pt>
                <c:pt idx="565">
                  <c:v>36.67</c:v>
                </c:pt>
                <c:pt idx="566">
                  <c:v>36.67</c:v>
                </c:pt>
                <c:pt idx="567">
                  <c:v>36.659999999999997</c:v>
                </c:pt>
                <c:pt idx="568">
                  <c:v>36.65</c:v>
                </c:pt>
                <c:pt idx="569">
                  <c:v>36.630000000000003</c:v>
                </c:pt>
                <c:pt idx="570">
                  <c:v>36.619999999999997</c:v>
                </c:pt>
                <c:pt idx="571">
                  <c:v>36.61</c:v>
                </c:pt>
                <c:pt idx="572">
                  <c:v>36.61</c:v>
                </c:pt>
                <c:pt idx="573">
                  <c:v>36.6</c:v>
                </c:pt>
                <c:pt idx="574">
                  <c:v>36.590000000000003</c:v>
                </c:pt>
                <c:pt idx="575">
                  <c:v>36.590000000000003</c:v>
                </c:pt>
                <c:pt idx="576">
                  <c:v>36.57</c:v>
                </c:pt>
                <c:pt idx="577">
                  <c:v>36.56</c:v>
                </c:pt>
                <c:pt idx="578">
                  <c:v>36.54</c:v>
                </c:pt>
                <c:pt idx="579">
                  <c:v>36.53</c:v>
                </c:pt>
                <c:pt idx="580">
                  <c:v>36.520000000000003</c:v>
                </c:pt>
                <c:pt idx="581">
                  <c:v>36.51</c:v>
                </c:pt>
                <c:pt idx="582">
                  <c:v>36.51</c:v>
                </c:pt>
                <c:pt idx="583">
                  <c:v>36.5</c:v>
                </c:pt>
                <c:pt idx="584">
                  <c:v>36.5</c:v>
                </c:pt>
                <c:pt idx="585">
                  <c:v>36.49</c:v>
                </c:pt>
                <c:pt idx="586">
                  <c:v>36.49</c:v>
                </c:pt>
                <c:pt idx="587">
                  <c:v>36.49</c:v>
                </c:pt>
                <c:pt idx="588">
                  <c:v>36.49</c:v>
                </c:pt>
                <c:pt idx="589">
                  <c:v>36.49</c:v>
                </c:pt>
                <c:pt idx="590">
                  <c:v>36.49</c:v>
                </c:pt>
                <c:pt idx="591">
                  <c:v>36.49</c:v>
                </c:pt>
                <c:pt idx="592">
                  <c:v>36.49</c:v>
                </c:pt>
                <c:pt idx="593">
                  <c:v>36.49</c:v>
                </c:pt>
                <c:pt idx="594">
                  <c:v>36.49</c:v>
                </c:pt>
                <c:pt idx="595">
                  <c:v>36.49</c:v>
                </c:pt>
                <c:pt idx="596">
                  <c:v>36.479999999999997</c:v>
                </c:pt>
                <c:pt idx="597">
                  <c:v>36.479999999999997</c:v>
                </c:pt>
                <c:pt idx="598">
                  <c:v>36.47</c:v>
                </c:pt>
                <c:pt idx="599">
                  <c:v>36.46</c:v>
                </c:pt>
                <c:pt idx="600">
                  <c:v>36.46</c:v>
                </c:pt>
                <c:pt idx="601">
                  <c:v>36.46</c:v>
                </c:pt>
                <c:pt idx="602">
                  <c:v>36.450000000000003</c:v>
                </c:pt>
                <c:pt idx="603">
                  <c:v>36.450000000000003</c:v>
                </c:pt>
                <c:pt idx="604">
                  <c:v>36.44</c:v>
                </c:pt>
                <c:pt idx="605">
                  <c:v>36.43</c:v>
                </c:pt>
                <c:pt idx="606">
                  <c:v>36.42</c:v>
                </c:pt>
                <c:pt idx="607">
                  <c:v>36.409999999999997</c:v>
                </c:pt>
                <c:pt idx="608">
                  <c:v>36.4</c:v>
                </c:pt>
                <c:pt idx="609">
                  <c:v>36.4</c:v>
                </c:pt>
                <c:pt idx="610">
                  <c:v>36.4</c:v>
                </c:pt>
                <c:pt idx="611">
                  <c:v>36.39</c:v>
                </c:pt>
                <c:pt idx="612">
                  <c:v>36.39</c:v>
                </c:pt>
                <c:pt idx="613">
                  <c:v>36.380000000000003</c:v>
                </c:pt>
                <c:pt idx="614">
                  <c:v>36.369999999999997</c:v>
                </c:pt>
                <c:pt idx="615">
                  <c:v>36.36</c:v>
                </c:pt>
                <c:pt idx="616">
                  <c:v>36.35</c:v>
                </c:pt>
                <c:pt idx="617">
                  <c:v>36.340000000000003</c:v>
                </c:pt>
                <c:pt idx="618">
                  <c:v>36.33</c:v>
                </c:pt>
                <c:pt idx="619">
                  <c:v>36.33</c:v>
                </c:pt>
                <c:pt idx="620">
                  <c:v>36.31</c:v>
                </c:pt>
                <c:pt idx="621">
                  <c:v>36.299999999999997</c:v>
                </c:pt>
                <c:pt idx="622">
                  <c:v>36.28</c:v>
                </c:pt>
                <c:pt idx="623">
                  <c:v>36.270000000000003</c:v>
                </c:pt>
                <c:pt idx="624">
                  <c:v>36.25</c:v>
                </c:pt>
                <c:pt idx="625">
                  <c:v>36.24</c:v>
                </c:pt>
                <c:pt idx="626">
                  <c:v>36.24</c:v>
                </c:pt>
                <c:pt idx="627">
                  <c:v>36.229999999999997</c:v>
                </c:pt>
                <c:pt idx="628">
                  <c:v>36.22</c:v>
                </c:pt>
                <c:pt idx="629">
                  <c:v>36.22</c:v>
                </c:pt>
                <c:pt idx="630">
                  <c:v>36.21</c:v>
                </c:pt>
                <c:pt idx="631">
                  <c:v>36.200000000000003</c:v>
                </c:pt>
                <c:pt idx="632">
                  <c:v>36.200000000000003</c:v>
                </c:pt>
                <c:pt idx="633">
                  <c:v>36.200000000000003</c:v>
                </c:pt>
                <c:pt idx="634">
                  <c:v>36.200000000000003</c:v>
                </c:pt>
                <c:pt idx="635">
                  <c:v>36.200000000000003</c:v>
                </c:pt>
                <c:pt idx="636">
                  <c:v>36.200000000000003</c:v>
                </c:pt>
                <c:pt idx="637">
                  <c:v>36.19</c:v>
                </c:pt>
                <c:pt idx="638">
                  <c:v>36.19</c:v>
                </c:pt>
                <c:pt idx="639">
                  <c:v>36.18</c:v>
                </c:pt>
                <c:pt idx="640">
                  <c:v>36.17</c:v>
                </c:pt>
                <c:pt idx="641">
                  <c:v>36.159999999999997</c:v>
                </c:pt>
                <c:pt idx="642">
                  <c:v>36.15</c:v>
                </c:pt>
                <c:pt idx="643">
                  <c:v>36.15</c:v>
                </c:pt>
                <c:pt idx="644">
                  <c:v>36.15</c:v>
                </c:pt>
                <c:pt idx="645">
                  <c:v>36.15</c:v>
                </c:pt>
                <c:pt idx="646">
                  <c:v>36.15</c:v>
                </c:pt>
                <c:pt idx="647">
                  <c:v>36.14</c:v>
                </c:pt>
                <c:pt idx="648">
                  <c:v>36.130000000000003</c:v>
                </c:pt>
                <c:pt idx="649">
                  <c:v>36.119999999999997</c:v>
                </c:pt>
                <c:pt idx="650">
                  <c:v>36.11</c:v>
                </c:pt>
                <c:pt idx="651">
                  <c:v>36.1</c:v>
                </c:pt>
                <c:pt idx="652">
                  <c:v>36.1</c:v>
                </c:pt>
                <c:pt idx="653">
                  <c:v>36.1</c:v>
                </c:pt>
                <c:pt idx="654">
                  <c:v>36.1</c:v>
                </c:pt>
                <c:pt idx="655">
                  <c:v>36.1</c:v>
                </c:pt>
                <c:pt idx="656">
                  <c:v>36.090000000000003</c:v>
                </c:pt>
                <c:pt idx="657">
                  <c:v>36.08</c:v>
                </c:pt>
                <c:pt idx="658">
                  <c:v>36.08</c:v>
                </c:pt>
                <c:pt idx="659">
                  <c:v>36.07</c:v>
                </c:pt>
                <c:pt idx="660">
                  <c:v>36.07</c:v>
                </c:pt>
                <c:pt idx="661">
                  <c:v>36.07</c:v>
                </c:pt>
                <c:pt idx="662">
                  <c:v>36.07</c:v>
                </c:pt>
                <c:pt idx="663">
                  <c:v>36.07</c:v>
                </c:pt>
                <c:pt idx="664">
                  <c:v>36.07</c:v>
                </c:pt>
                <c:pt idx="665">
                  <c:v>36.06</c:v>
                </c:pt>
                <c:pt idx="666">
                  <c:v>36.06</c:v>
                </c:pt>
                <c:pt idx="667">
                  <c:v>36.049999999999997</c:v>
                </c:pt>
                <c:pt idx="668">
                  <c:v>36.049999999999997</c:v>
                </c:pt>
                <c:pt idx="669">
                  <c:v>36.04</c:v>
                </c:pt>
                <c:pt idx="670">
                  <c:v>36.04</c:v>
                </c:pt>
                <c:pt idx="671">
                  <c:v>36.04</c:v>
                </c:pt>
                <c:pt idx="672">
                  <c:v>36.04</c:v>
                </c:pt>
                <c:pt idx="673">
                  <c:v>36.04</c:v>
                </c:pt>
                <c:pt idx="674">
                  <c:v>36.04</c:v>
                </c:pt>
                <c:pt idx="675">
                  <c:v>36.04</c:v>
                </c:pt>
                <c:pt idx="676">
                  <c:v>36.04</c:v>
                </c:pt>
                <c:pt idx="677">
                  <c:v>36.04</c:v>
                </c:pt>
                <c:pt idx="678">
                  <c:v>36.04</c:v>
                </c:pt>
                <c:pt idx="679">
                  <c:v>36.04</c:v>
                </c:pt>
                <c:pt idx="680">
                  <c:v>36.04</c:v>
                </c:pt>
                <c:pt idx="681">
                  <c:v>36.04</c:v>
                </c:pt>
                <c:pt idx="682">
                  <c:v>36.03</c:v>
                </c:pt>
                <c:pt idx="683">
                  <c:v>36.03</c:v>
                </c:pt>
                <c:pt idx="684">
                  <c:v>36.03</c:v>
                </c:pt>
                <c:pt idx="685">
                  <c:v>36.04</c:v>
                </c:pt>
                <c:pt idx="686">
                  <c:v>36.04</c:v>
                </c:pt>
                <c:pt idx="687">
                  <c:v>36.03</c:v>
                </c:pt>
                <c:pt idx="688">
                  <c:v>36.03</c:v>
                </c:pt>
                <c:pt idx="689">
                  <c:v>36.03</c:v>
                </c:pt>
                <c:pt idx="690">
                  <c:v>36.03</c:v>
                </c:pt>
                <c:pt idx="691">
                  <c:v>36.03</c:v>
                </c:pt>
                <c:pt idx="692">
                  <c:v>36.03</c:v>
                </c:pt>
                <c:pt idx="693">
                  <c:v>36.03</c:v>
                </c:pt>
                <c:pt idx="694">
                  <c:v>36.03</c:v>
                </c:pt>
                <c:pt idx="695">
                  <c:v>36.03</c:v>
                </c:pt>
                <c:pt idx="696">
                  <c:v>36.03</c:v>
                </c:pt>
                <c:pt idx="697">
                  <c:v>36.03</c:v>
                </c:pt>
                <c:pt idx="698">
                  <c:v>36.04</c:v>
                </c:pt>
                <c:pt idx="699">
                  <c:v>36.04</c:v>
                </c:pt>
                <c:pt idx="700">
                  <c:v>36.049999999999997</c:v>
                </c:pt>
                <c:pt idx="701">
                  <c:v>36.049999999999997</c:v>
                </c:pt>
                <c:pt idx="702">
                  <c:v>36.06</c:v>
                </c:pt>
                <c:pt idx="703">
                  <c:v>36.06</c:v>
                </c:pt>
                <c:pt idx="704">
                  <c:v>36.07</c:v>
                </c:pt>
                <c:pt idx="705">
                  <c:v>36.07</c:v>
                </c:pt>
                <c:pt idx="706">
                  <c:v>36.08</c:v>
                </c:pt>
                <c:pt idx="707">
                  <c:v>36.08</c:v>
                </c:pt>
                <c:pt idx="708">
                  <c:v>36.08</c:v>
                </c:pt>
                <c:pt idx="709">
                  <c:v>36.08</c:v>
                </c:pt>
                <c:pt idx="710">
                  <c:v>36.08</c:v>
                </c:pt>
                <c:pt idx="711">
                  <c:v>36.090000000000003</c:v>
                </c:pt>
                <c:pt idx="712">
                  <c:v>36.090000000000003</c:v>
                </c:pt>
                <c:pt idx="713">
                  <c:v>36.1</c:v>
                </c:pt>
                <c:pt idx="714">
                  <c:v>36.11</c:v>
                </c:pt>
                <c:pt idx="715">
                  <c:v>36.11</c:v>
                </c:pt>
                <c:pt idx="716">
                  <c:v>36.119999999999997</c:v>
                </c:pt>
                <c:pt idx="717">
                  <c:v>36.119999999999997</c:v>
                </c:pt>
                <c:pt idx="718">
                  <c:v>36.119999999999997</c:v>
                </c:pt>
                <c:pt idx="719">
                  <c:v>36.130000000000003</c:v>
                </c:pt>
                <c:pt idx="720">
                  <c:v>36.130000000000003</c:v>
                </c:pt>
                <c:pt idx="721">
                  <c:v>36.130000000000003</c:v>
                </c:pt>
                <c:pt idx="722">
                  <c:v>36.14</c:v>
                </c:pt>
                <c:pt idx="723">
                  <c:v>36.14</c:v>
                </c:pt>
                <c:pt idx="724">
                  <c:v>36.15</c:v>
                </c:pt>
                <c:pt idx="725">
                  <c:v>36.15</c:v>
                </c:pt>
                <c:pt idx="726">
                  <c:v>36.15</c:v>
                </c:pt>
                <c:pt idx="727">
                  <c:v>36.15</c:v>
                </c:pt>
                <c:pt idx="728">
                  <c:v>36.15</c:v>
                </c:pt>
                <c:pt idx="729">
                  <c:v>36.15</c:v>
                </c:pt>
                <c:pt idx="730">
                  <c:v>36.15</c:v>
                </c:pt>
                <c:pt idx="731">
                  <c:v>36.15</c:v>
                </c:pt>
                <c:pt idx="732">
                  <c:v>36.159999999999997</c:v>
                </c:pt>
                <c:pt idx="733">
                  <c:v>36.159999999999997</c:v>
                </c:pt>
                <c:pt idx="734">
                  <c:v>36.159999999999997</c:v>
                </c:pt>
                <c:pt idx="735">
                  <c:v>36.17</c:v>
                </c:pt>
                <c:pt idx="736">
                  <c:v>36.17</c:v>
                </c:pt>
                <c:pt idx="737">
                  <c:v>36.17</c:v>
                </c:pt>
                <c:pt idx="738">
                  <c:v>36.17</c:v>
                </c:pt>
                <c:pt idx="739">
                  <c:v>36.17</c:v>
                </c:pt>
                <c:pt idx="740">
                  <c:v>36.17</c:v>
                </c:pt>
                <c:pt idx="741">
                  <c:v>36.17</c:v>
                </c:pt>
                <c:pt idx="742">
                  <c:v>36.17</c:v>
                </c:pt>
                <c:pt idx="743">
                  <c:v>36.17</c:v>
                </c:pt>
                <c:pt idx="744">
                  <c:v>36.17</c:v>
                </c:pt>
                <c:pt idx="745">
                  <c:v>36.17</c:v>
                </c:pt>
                <c:pt idx="746">
                  <c:v>36.17</c:v>
                </c:pt>
                <c:pt idx="747">
                  <c:v>36.17</c:v>
                </c:pt>
                <c:pt idx="748">
                  <c:v>36.17</c:v>
                </c:pt>
                <c:pt idx="749">
                  <c:v>36.18</c:v>
                </c:pt>
                <c:pt idx="750">
                  <c:v>36.18</c:v>
                </c:pt>
                <c:pt idx="751">
                  <c:v>36.17</c:v>
                </c:pt>
                <c:pt idx="752">
                  <c:v>36.17</c:v>
                </c:pt>
                <c:pt idx="753">
                  <c:v>36.17</c:v>
                </c:pt>
                <c:pt idx="754">
                  <c:v>36.17</c:v>
                </c:pt>
                <c:pt idx="755">
                  <c:v>36.18</c:v>
                </c:pt>
                <c:pt idx="756">
                  <c:v>36.18</c:v>
                </c:pt>
                <c:pt idx="757">
                  <c:v>36.18</c:v>
                </c:pt>
                <c:pt idx="758">
                  <c:v>36.18</c:v>
                </c:pt>
                <c:pt idx="759">
                  <c:v>36.18</c:v>
                </c:pt>
                <c:pt idx="760">
                  <c:v>36.18</c:v>
                </c:pt>
                <c:pt idx="761">
                  <c:v>36.18</c:v>
                </c:pt>
                <c:pt idx="762">
                  <c:v>36.18</c:v>
                </c:pt>
                <c:pt idx="763">
                  <c:v>36.18</c:v>
                </c:pt>
                <c:pt idx="764">
                  <c:v>36.18</c:v>
                </c:pt>
                <c:pt idx="765">
                  <c:v>36.18</c:v>
                </c:pt>
                <c:pt idx="766">
                  <c:v>36.18</c:v>
                </c:pt>
                <c:pt idx="767">
                  <c:v>36.18</c:v>
                </c:pt>
                <c:pt idx="768">
                  <c:v>36.18</c:v>
                </c:pt>
                <c:pt idx="769">
                  <c:v>36.18</c:v>
                </c:pt>
                <c:pt idx="770">
                  <c:v>36.18</c:v>
                </c:pt>
                <c:pt idx="771">
                  <c:v>36.18</c:v>
                </c:pt>
                <c:pt idx="772">
                  <c:v>36.18</c:v>
                </c:pt>
                <c:pt idx="773">
                  <c:v>36.18</c:v>
                </c:pt>
                <c:pt idx="774">
                  <c:v>36.18</c:v>
                </c:pt>
                <c:pt idx="775">
                  <c:v>36.18</c:v>
                </c:pt>
                <c:pt idx="776">
                  <c:v>36.18</c:v>
                </c:pt>
                <c:pt idx="777">
                  <c:v>36.18</c:v>
                </c:pt>
                <c:pt idx="778">
                  <c:v>36.18</c:v>
                </c:pt>
                <c:pt idx="779">
                  <c:v>36.18</c:v>
                </c:pt>
                <c:pt idx="780">
                  <c:v>36.18</c:v>
                </c:pt>
                <c:pt idx="781">
                  <c:v>36.18</c:v>
                </c:pt>
                <c:pt idx="782">
                  <c:v>36.17</c:v>
                </c:pt>
                <c:pt idx="783">
                  <c:v>36.17</c:v>
                </c:pt>
                <c:pt idx="784">
                  <c:v>36.17</c:v>
                </c:pt>
                <c:pt idx="785">
                  <c:v>36.17</c:v>
                </c:pt>
                <c:pt idx="786">
                  <c:v>36.17</c:v>
                </c:pt>
                <c:pt idx="787">
                  <c:v>36.17</c:v>
                </c:pt>
                <c:pt idx="788">
                  <c:v>36.17</c:v>
                </c:pt>
                <c:pt idx="789">
                  <c:v>36.17</c:v>
                </c:pt>
                <c:pt idx="790">
                  <c:v>36.17</c:v>
                </c:pt>
                <c:pt idx="791">
                  <c:v>36.159999999999997</c:v>
                </c:pt>
                <c:pt idx="792">
                  <c:v>36.159999999999997</c:v>
                </c:pt>
                <c:pt idx="793">
                  <c:v>36.15</c:v>
                </c:pt>
                <c:pt idx="794">
                  <c:v>36.15</c:v>
                </c:pt>
                <c:pt idx="795">
                  <c:v>36.15</c:v>
                </c:pt>
                <c:pt idx="796">
                  <c:v>36.14</c:v>
                </c:pt>
                <c:pt idx="797">
                  <c:v>36.14</c:v>
                </c:pt>
                <c:pt idx="798">
                  <c:v>36.14</c:v>
                </c:pt>
                <c:pt idx="799">
                  <c:v>36.130000000000003</c:v>
                </c:pt>
                <c:pt idx="800">
                  <c:v>36.130000000000003</c:v>
                </c:pt>
                <c:pt idx="801">
                  <c:v>36.119999999999997</c:v>
                </c:pt>
                <c:pt idx="802">
                  <c:v>36.11</c:v>
                </c:pt>
                <c:pt idx="803">
                  <c:v>36.1</c:v>
                </c:pt>
                <c:pt idx="804">
                  <c:v>36.1</c:v>
                </c:pt>
                <c:pt idx="805">
                  <c:v>36.090000000000003</c:v>
                </c:pt>
                <c:pt idx="806">
                  <c:v>36.08</c:v>
                </c:pt>
                <c:pt idx="807">
                  <c:v>36.08</c:v>
                </c:pt>
                <c:pt idx="808">
                  <c:v>36.08</c:v>
                </c:pt>
                <c:pt idx="809">
                  <c:v>36.08</c:v>
                </c:pt>
                <c:pt idx="810">
                  <c:v>36.08</c:v>
                </c:pt>
                <c:pt idx="811">
                  <c:v>36.07</c:v>
                </c:pt>
                <c:pt idx="812">
                  <c:v>36.07</c:v>
                </c:pt>
                <c:pt idx="813">
                  <c:v>36.07</c:v>
                </c:pt>
                <c:pt idx="814">
                  <c:v>36.06</c:v>
                </c:pt>
                <c:pt idx="815">
                  <c:v>36.049999999999997</c:v>
                </c:pt>
                <c:pt idx="816">
                  <c:v>36.04</c:v>
                </c:pt>
                <c:pt idx="817">
                  <c:v>36.04</c:v>
                </c:pt>
                <c:pt idx="818">
                  <c:v>36.03</c:v>
                </c:pt>
                <c:pt idx="819">
                  <c:v>36.03</c:v>
                </c:pt>
                <c:pt idx="820">
                  <c:v>36.020000000000003</c:v>
                </c:pt>
                <c:pt idx="821">
                  <c:v>36.020000000000003</c:v>
                </c:pt>
                <c:pt idx="822">
                  <c:v>36.020000000000003</c:v>
                </c:pt>
                <c:pt idx="823">
                  <c:v>36.01</c:v>
                </c:pt>
                <c:pt idx="824">
                  <c:v>36.01</c:v>
                </c:pt>
                <c:pt idx="825">
                  <c:v>36.01</c:v>
                </c:pt>
                <c:pt idx="826">
                  <c:v>36.01</c:v>
                </c:pt>
                <c:pt idx="827">
                  <c:v>36</c:v>
                </c:pt>
                <c:pt idx="828">
                  <c:v>36</c:v>
                </c:pt>
                <c:pt idx="829">
                  <c:v>36</c:v>
                </c:pt>
                <c:pt idx="830">
                  <c:v>36</c:v>
                </c:pt>
                <c:pt idx="831">
                  <c:v>36</c:v>
                </c:pt>
                <c:pt idx="832">
                  <c:v>36</c:v>
                </c:pt>
                <c:pt idx="833">
                  <c:v>36</c:v>
                </c:pt>
                <c:pt idx="834">
                  <c:v>36</c:v>
                </c:pt>
                <c:pt idx="835">
                  <c:v>36</c:v>
                </c:pt>
                <c:pt idx="836">
                  <c:v>36</c:v>
                </c:pt>
                <c:pt idx="837">
                  <c:v>36</c:v>
                </c:pt>
                <c:pt idx="838">
                  <c:v>36</c:v>
                </c:pt>
                <c:pt idx="839">
                  <c:v>36</c:v>
                </c:pt>
                <c:pt idx="840">
                  <c:v>36</c:v>
                </c:pt>
                <c:pt idx="841">
                  <c:v>36</c:v>
                </c:pt>
                <c:pt idx="842">
                  <c:v>36</c:v>
                </c:pt>
                <c:pt idx="843">
                  <c:v>36</c:v>
                </c:pt>
                <c:pt idx="844">
                  <c:v>36</c:v>
                </c:pt>
                <c:pt idx="845">
                  <c:v>36</c:v>
                </c:pt>
                <c:pt idx="846">
                  <c:v>36</c:v>
                </c:pt>
                <c:pt idx="847">
                  <c:v>36</c:v>
                </c:pt>
                <c:pt idx="848">
                  <c:v>36</c:v>
                </c:pt>
                <c:pt idx="849">
                  <c:v>36</c:v>
                </c:pt>
                <c:pt idx="850">
                  <c:v>36</c:v>
                </c:pt>
                <c:pt idx="851">
                  <c:v>36</c:v>
                </c:pt>
                <c:pt idx="852">
                  <c:v>36</c:v>
                </c:pt>
                <c:pt idx="853">
                  <c:v>36</c:v>
                </c:pt>
                <c:pt idx="854">
                  <c:v>36</c:v>
                </c:pt>
                <c:pt idx="855">
                  <c:v>36</c:v>
                </c:pt>
                <c:pt idx="856">
                  <c:v>35.99</c:v>
                </c:pt>
                <c:pt idx="857">
                  <c:v>35.99</c:v>
                </c:pt>
                <c:pt idx="858">
                  <c:v>35.99</c:v>
                </c:pt>
                <c:pt idx="859">
                  <c:v>35.979999999999997</c:v>
                </c:pt>
                <c:pt idx="860">
                  <c:v>35.979999999999997</c:v>
                </c:pt>
                <c:pt idx="861">
                  <c:v>35.97</c:v>
                </c:pt>
                <c:pt idx="862">
                  <c:v>35.97</c:v>
                </c:pt>
                <c:pt idx="863">
                  <c:v>35.96</c:v>
                </c:pt>
                <c:pt idx="864">
                  <c:v>35.96</c:v>
                </c:pt>
                <c:pt idx="865">
                  <c:v>35.950000000000003</c:v>
                </c:pt>
                <c:pt idx="866">
                  <c:v>35.94</c:v>
                </c:pt>
                <c:pt idx="867">
                  <c:v>35.94</c:v>
                </c:pt>
                <c:pt idx="868">
                  <c:v>35.93</c:v>
                </c:pt>
                <c:pt idx="869">
                  <c:v>35.93</c:v>
                </c:pt>
                <c:pt idx="870">
                  <c:v>35.93</c:v>
                </c:pt>
                <c:pt idx="871">
                  <c:v>35.92</c:v>
                </c:pt>
                <c:pt idx="872">
                  <c:v>35.909999999999997</c:v>
                </c:pt>
                <c:pt idx="873">
                  <c:v>35.909999999999997</c:v>
                </c:pt>
                <c:pt idx="874">
                  <c:v>35.9</c:v>
                </c:pt>
                <c:pt idx="875">
                  <c:v>35.9</c:v>
                </c:pt>
                <c:pt idx="876">
                  <c:v>35.89</c:v>
                </c:pt>
                <c:pt idx="877">
                  <c:v>35.89</c:v>
                </c:pt>
                <c:pt idx="878">
                  <c:v>35.880000000000003</c:v>
                </c:pt>
                <c:pt idx="879">
                  <c:v>35.869999999999997</c:v>
                </c:pt>
                <c:pt idx="880">
                  <c:v>35.869999999999997</c:v>
                </c:pt>
                <c:pt idx="881">
                  <c:v>35.86</c:v>
                </c:pt>
                <c:pt idx="882">
                  <c:v>35.85</c:v>
                </c:pt>
                <c:pt idx="883">
                  <c:v>35.840000000000003</c:v>
                </c:pt>
                <c:pt idx="884">
                  <c:v>35.83</c:v>
                </c:pt>
                <c:pt idx="885">
                  <c:v>35.82</c:v>
                </c:pt>
                <c:pt idx="886">
                  <c:v>35.81</c:v>
                </c:pt>
                <c:pt idx="887">
                  <c:v>35.799999999999997</c:v>
                </c:pt>
                <c:pt idx="888">
                  <c:v>35.79</c:v>
                </c:pt>
                <c:pt idx="889">
                  <c:v>35.78</c:v>
                </c:pt>
                <c:pt idx="890">
                  <c:v>35.770000000000003</c:v>
                </c:pt>
                <c:pt idx="891">
                  <c:v>35.770000000000003</c:v>
                </c:pt>
                <c:pt idx="892">
                  <c:v>35.76</c:v>
                </c:pt>
                <c:pt idx="893">
                  <c:v>35.75</c:v>
                </c:pt>
                <c:pt idx="894">
                  <c:v>35.74</c:v>
                </c:pt>
                <c:pt idx="895">
                  <c:v>35.729999999999997</c:v>
                </c:pt>
                <c:pt idx="896">
                  <c:v>35.72</c:v>
                </c:pt>
                <c:pt idx="897">
                  <c:v>35.72</c:v>
                </c:pt>
                <c:pt idx="898">
                  <c:v>35.71</c:v>
                </c:pt>
                <c:pt idx="899">
                  <c:v>35.71</c:v>
                </c:pt>
                <c:pt idx="900">
                  <c:v>35.71</c:v>
                </c:pt>
                <c:pt idx="901">
                  <c:v>35.700000000000003</c:v>
                </c:pt>
                <c:pt idx="902">
                  <c:v>35.700000000000003</c:v>
                </c:pt>
                <c:pt idx="903">
                  <c:v>35.69</c:v>
                </c:pt>
                <c:pt idx="904">
                  <c:v>35.69</c:v>
                </c:pt>
                <c:pt idx="905">
                  <c:v>35.68</c:v>
                </c:pt>
                <c:pt idx="906">
                  <c:v>35.68</c:v>
                </c:pt>
                <c:pt idx="907">
                  <c:v>35.67</c:v>
                </c:pt>
                <c:pt idx="908">
                  <c:v>35.67</c:v>
                </c:pt>
                <c:pt idx="909">
                  <c:v>35.67</c:v>
                </c:pt>
                <c:pt idx="910">
                  <c:v>35.659999999999997</c:v>
                </c:pt>
                <c:pt idx="911">
                  <c:v>35.65</c:v>
                </c:pt>
                <c:pt idx="912">
                  <c:v>35.65</c:v>
                </c:pt>
                <c:pt idx="913">
                  <c:v>35.64</c:v>
                </c:pt>
                <c:pt idx="914">
                  <c:v>35.64</c:v>
                </c:pt>
                <c:pt idx="915">
                  <c:v>35.630000000000003</c:v>
                </c:pt>
                <c:pt idx="916">
                  <c:v>35.630000000000003</c:v>
                </c:pt>
                <c:pt idx="917">
                  <c:v>35.630000000000003</c:v>
                </c:pt>
                <c:pt idx="918">
                  <c:v>35.619999999999997</c:v>
                </c:pt>
                <c:pt idx="919">
                  <c:v>35.619999999999997</c:v>
                </c:pt>
                <c:pt idx="920">
                  <c:v>35.619999999999997</c:v>
                </c:pt>
                <c:pt idx="921">
                  <c:v>35.619999999999997</c:v>
                </c:pt>
                <c:pt idx="922">
                  <c:v>35.619999999999997</c:v>
                </c:pt>
                <c:pt idx="923">
                  <c:v>35.619999999999997</c:v>
                </c:pt>
                <c:pt idx="924">
                  <c:v>35.619999999999997</c:v>
                </c:pt>
                <c:pt idx="925">
                  <c:v>35.619999999999997</c:v>
                </c:pt>
                <c:pt idx="926">
                  <c:v>35.619999999999997</c:v>
                </c:pt>
                <c:pt idx="927">
                  <c:v>35.619999999999997</c:v>
                </c:pt>
                <c:pt idx="928">
                  <c:v>35.619999999999997</c:v>
                </c:pt>
                <c:pt idx="929">
                  <c:v>35.619999999999997</c:v>
                </c:pt>
                <c:pt idx="930">
                  <c:v>35.619999999999997</c:v>
                </c:pt>
                <c:pt idx="931">
                  <c:v>35.619999999999997</c:v>
                </c:pt>
                <c:pt idx="932">
                  <c:v>35.619999999999997</c:v>
                </c:pt>
                <c:pt idx="933">
                  <c:v>35.619999999999997</c:v>
                </c:pt>
                <c:pt idx="934">
                  <c:v>35.619999999999997</c:v>
                </c:pt>
                <c:pt idx="935">
                  <c:v>35.619999999999997</c:v>
                </c:pt>
                <c:pt idx="936">
                  <c:v>35.619999999999997</c:v>
                </c:pt>
                <c:pt idx="937">
                  <c:v>35.619999999999997</c:v>
                </c:pt>
                <c:pt idx="938">
                  <c:v>35.619999999999997</c:v>
                </c:pt>
                <c:pt idx="939">
                  <c:v>35.619999999999997</c:v>
                </c:pt>
                <c:pt idx="940">
                  <c:v>35.61</c:v>
                </c:pt>
                <c:pt idx="941">
                  <c:v>35.61</c:v>
                </c:pt>
                <c:pt idx="942">
                  <c:v>35.6</c:v>
                </c:pt>
                <c:pt idx="943">
                  <c:v>35.6</c:v>
                </c:pt>
                <c:pt idx="944">
                  <c:v>35.590000000000003</c:v>
                </c:pt>
                <c:pt idx="945">
                  <c:v>35.58</c:v>
                </c:pt>
                <c:pt idx="946">
                  <c:v>35.57</c:v>
                </c:pt>
                <c:pt idx="947">
                  <c:v>35.56</c:v>
                </c:pt>
                <c:pt idx="948">
                  <c:v>35.549999999999997</c:v>
                </c:pt>
                <c:pt idx="949">
                  <c:v>35.54</c:v>
                </c:pt>
                <c:pt idx="950">
                  <c:v>35.53</c:v>
                </c:pt>
                <c:pt idx="951">
                  <c:v>35.520000000000003</c:v>
                </c:pt>
                <c:pt idx="952">
                  <c:v>35.51</c:v>
                </c:pt>
                <c:pt idx="953">
                  <c:v>35.5</c:v>
                </c:pt>
                <c:pt idx="954">
                  <c:v>35.49</c:v>
                </c:pt>
                <c:pt idx="955">
                  <c:v>35.479999999999997</c:v>
                </c:pt>
                <c:pt idx="956">
                  <c:v>35.479999999999997</c:v>
                </c:pt>
                <c:pt idx="957">
                  <c:v>35.47</c:v>
                </c:pt>
                <c:pt idx="958">
                  <c:v>35.46</c:v>
                </c:pt>
                <c:pt idx="959">
                  <c:v>35.450000000000003</c:v>
                </c:pt>
                <c:pt idx="960">
                  <c:v>35.450000000000003</c:v>
                </c:pt>
                <c:pt idx="961">
                  <c:v>35.44</c:v>
                </c:pt>
                <c:pt idx="962">
                  <c:v>35.44</c:v>
                </c:pt>
                <c:pt idx="963">
                  <c:v>35.44</c:v>
                </c:pt>
                <c:pt idx="964">
                  <c:v>35.43</c:v>
                </c:pt>
                <c:pt idx="965">
                  <c:v>35.43</c:v>
                </c:pt>
                <c:pt idx="966">
                  <c:v>35.43</c:v>
                </c:pt>
                <c:pt idx="967">
                  <c:v>35.43</c:v>
                </c:pt>
                <c:pt idx="968">
                  <c:v>35.43</c:v>
                </c:pt>
                <c:pt idx="969">
                  <c:v>35.43</c:v>
                </c:pt>
                <c:pt idx="970">
                  <c:v>35.43</c:v>
                </c:pt>
                <c:pt idx="971">
                  <c:v>35.42</c:v>
                </c:pt>
                <c:pt idx="972">
                  <c:v>35.42</c:v>
                </c:pt>
                <c:pt idx="973">
                  <c:v>35.42</c:v>
                </c:pt>
                <c:pt idx="974">
                  <c:v>35.4</c:v>
                </c:pt>
                <c:pt idx="975">
                  <c:v>35.39</c:v>
                </c:pt>
                <c:pt idx="976">
                  <c:v>35.369999999999997</c:v>
                </c:pt>
                <c:pt idx="977">
                  <c:v>35.36</c:v>
                </c:pt>
                <c:pt idx="978">
                  <c:v>35.35</c:v>
                </c:pt>
                <c:pt idx="979">
                  <c:v>35.340000000000003</c:v>
                </c:pt>
                <c:pt idx="980">
                  <c:v>35.33</c:v>
                </c:pt>
                <c:pt idx="981">
                  <c:v>35.33</c:v>
                </c:pt>
                <c:pt idx="982">
                  <c:v>35.33</c:v>
                </c:pt>
                <c:pt idx="983">
                  <c:v>35.33</c:v>
                </c:pt>
                <c:pt idx="984">
                  <c:v>35.32</c:v>
                </c:pt>
                <c:pt idx="985">
                  <c:v>35.32</c:v>
                </c:pt>
                <c:pt idx="986">
                  <c:v>35.33</c:v>
                </c:pt>
                <c:pt idx="987">
                  <c:v>35.340000000000003</c:v>
                </c:pt>
                <c:pt idx="988">
                  <c:v>35.340000000000003</c:v>
                </c:pt>
                <c:pt idx="989">
                  <c:v>35.35</c:v>
                </c:pt>
                <c:pt idx="990">
                  <c:v>35.36</c:v>
                </c:pt>
                <c:pt idx="991">
                  <c:v>35.36</c:v>
                </c:pt>
                <c:pt idx="992">
                  <c:v>35.36</c:v>
                </c:pt>
                <c:pt idx="993">
                  <c:v>35.36</c:v>
                </c:pt>
                <c:pt idx="994">
                  <c:v>35.369999999999997</c:v>
                </c:pt>
                <c:pt idx="995">
                  <c:v>35.369999999999997</c:v>
                </c:pt>
                <c:pt idx="996">
                  <c:v>35.380000000000003</c:v>
                </c:pt>
                <c:pt idx="997">
                  <c:v>35.380000000000003</c:v>
                </c:pt>
                <c:pt idx="998">
                  <c:v>35.380000000000003</c:v>
                </c:pt>
                <c:pt idx="999">
                  <c:v>35.39</c:v>
                </c:pt>
                <c:pt idx="1000">
                  <c:v>35.39</c:v>
                </c:pt>
                <c:pt idx="1001">
                  <c:v>35.4</c:v>
                </c:pt>
                <c:pt idx="1002">
                  <c:v>35.4</c:v>
                </c:pt>
                <c:pt idx="1003">
                  <c:v>35.409999999999997</c:v>
                </c:pt>
                <c:pt idx="1004">
                  <c:v>35.42</c:v>
                </c:pt>
                <c:pt idx="1005">
                  <c:v>35.42</c:v>
                </c:pt>
                <c:pt idx="1006">
                  <c:v>35.43</c:v>
                </c:pt>
                <c:pt idx="1007">
                  <c:v>35.450000000000003</c:v>
                </c:pt>
                <c:pt idx="1008">
                  <c:v>35.46</c:v>
                </c:pt>
                <c:pt idx="1009">
                  <c:v>35.47</c:v>
                </c:pt>
                <c:pt idx="1010">
                  <c:v>35.479999999999997</c:v>
                </c:pt>
                <c:pt idx="1011">
                  <c:v>35.49</c:v>
                </c:pt>
                <c:pt idx="1012">
                  <c:v>35.5</c:v>
                </c:pt>
                <c:pt idx="1013">
                  <c:v>35.51</c:v>
                </c:pt>
                <c:pt idx="1014">
                  <c:v>35.51</c:v>
                </c:pt>
                <c:pt idx="1015">
                  <c:v>35.520000000000003</c:v>
                </c:pt>
                <c:pt idx="1016">
                  <c:v>35.53</c:v>
                </c:pt>
                <c:pt idx="1017">
                  <c:v>35.53</c:v>
                </c:pt>
                <c:pt idx="1018">
                  <c:v>35.54</c:v>
                </c:pt>
                <c:pt idx="1019">
                  <c:v>35.549999999999997</c:v>
                </c:pt>
                <c:pt idx="1020">
                  <c:v>35.549999999999997</c:v>
                </c:pt>
                <c:pt idx="1021">
                  <c:v>35.57</c:v>
                </c:pt>
                <c:pt idx="1022">
                  <c:v>35.58</c:v>
                </c:pt>
                <c:pt idx="1023">
                  <c:v>35.590000000000003</c:v>
                </c:pt>
                <c:pt idx="1024">
                  <c:v>35.6</c:v>
                </c:pt>
                <c:pt idx="1025">
                  <c:v>35.6</c:v>
                </c:pt>
                <c:pt idx="1026">
                  <c:v>35.61</c:v>
                </c:pt>
                <c:pt idx="1027">
                  <c:v>35.61</c:v>
                </c:pt>
                <c:pt idx="1028">
                  <c:v>35.61</c:v>
                </c:pt>
                <c:pt idx="1029">
                  <c:v>35.619999999999997</c:v>
                </c:pt>
                <c:pt idx="1030">
                  <c:v>35.619999999999997</c:v>
                </c:pt>
                <c:pt idx="1031">
                  <c:v>35.619999999999997</c:v>
                </c:pt>
                <c:pt idx="1032">
                  <c:v>35.619999999999997</c:v>
                </c:pt>
                <c:pt idx="1033">
                  <c:v>35.619999999999997</c:v>
                </c:pt>
                <c:pt idx="1034">
                  <c:v>35.619999999999997</c:v>
                </c:pt>
                <c:pt idx="1035">
                  <c:v>35.619999999999997</c:v>
                </c:pt>
                <c:pt idx="1036">
                  <c:v>35.619999999999997</c:v>
                </c:pt>
                <c:pt idx="1037">
                  <c:v>35.619999999999997</c:v>
                </c:pt>
                <c:pt idx="1038">
                  <c:v>35.619999999999997</c:v>
                </c:pt>
                <c:pt idx="1039">
                  <c:v>35.619999999999997</c:v>
                </c:pt>
                <c:pt idx="1040">
                  <c:v>35.619999999999997</c:v>
                </c:pt>
                <c:pt idx="1041">
                  <c:v>35.619999999999997</c:v>
                </c:pt>
                <c:pt idx="1042">
                  <c:v>35.619999999999997</c:v>
                </c:pt>
                <c:pt idx="1043">
                  <c:v>35.619999999999997</c:v>
                </c:pt>
                <c:pt idx="1044">
                  <c:v>35.619999999999997</c:v>
                </c:pt>
                <c:pt idx="1045">
                  <c:v>35.619999999999997</c:v>
                </c:pt>
                <c:pt idx="1046">
                  <c:v>35.619999999999997</c:v>
                </c:pt>
                <c:pt idx="1047">
                  <c:v>35.619999999999997</c:v>
                </c:pt>
                <c:pt idx="1048">
                  <c:v>35.619999999999997</c:v>
                </c:pt>
                <c:pt idx="1049">
                  <c:v>35.619999999999997</c:v>
                </c:pt>
                <c:pt idx="1050">
                  <c:v>35.619999999999997</c:v>
                </c:pt>
                <c:pt idx="1051">
                  <c:v>35.619999999999997</c:v>
                </c:pt>
                <c:pt idx="1052">
                  <c:v>35.619999999999997</c:v>
                </c:pt>
                <c:pt idx="1053">
                  <c:v>35.619999999999997</c:v>
                </c:pt>
                <c:pt idx="1054">
                  <c:v>35.619999999999997</c:v>
                </c:pt>
                <c:pt idx="1055">
                  <c:v>35.61</c:v>
                </c:pt>
                <c:pt idx="1056">
                  <c:v>35.61</c:v>
                </c:pt>
                <c:pt idx="1057">
                  <c:v>35.61</c:v>
                </c:pt>
                <c:pt idx="1058">
                  <c:v>35.61</c:v>
                </c:pt>
                <c:pt idx="1059">
                  <c:v>35.61</c:v>
                </c:pt>
                <c:pt idx="1060">
                  <c:v>35.61</c:v>
                </c:pt>
                <c:pt idx="1061">
                  <c:v>35.61</c:v>
                </c:pt>
                <c:pt idx="1062">
                  <c:v>35.61</c:v>
                </c:pt>
                <c:pt idx="1063">
                  <c:v>35.61</c:v>
                </c:pt>
                <c:pt idx="1064">
                  <c:v>35.61</c:v>
                </c:pt>
                <c:pt idx="1065">
                  <c:v>35.61</c:v>
                </c:pt>
                <c:pt idx="1066">
                  <c:v>35.61</c:v>
                </c:pt>
                <c:pt idx="1067">
                  <c:v>35.61</c:v>
                </c:pt>
                <c:pt idx="1068">
                  <c:v>35.61</c:v>
                </c:pt>
                <c:pt idx="1069">
                  <c:v>35.6</c:v>
                </c:pt>
                <c:pt idx="1070">
                  <c:v>35.6</c:v>
                </c:pt>
                <c:pt idx="1071">
                  <c:v>35.6</c:v>
                </c:pt>
                <c:pt idx="1072">
                  <c:v>35.590000000000003</c:v>
                </c:pt>
                <c:pt idx="1073">
                  <c:v>35.58</c:v>
                </c:pt>
                <c:pt idx="1074">
                  <c:v>35.57</c:v>
                </c:pt>
                <c:pt idx="1075">
                  <c:v>35.57</c:v>
                </c:pt>
                <c:pt idx="1076">
                  <c:v>35.56</c:v>
                </c:pt>
                <c:pt idx="1077">
                  <c:v>35.549999999999997</c:v>
                </c:pt>
                <c:pt idx="1078">
                  <c:v>35.549999999999997</c:v>
                </c:pt>
                <c:pt idx="1079">
                  <c:v>35.54</c:v>
                </c:pt>
                <c:pt idx="1080">
                  <c:v>35.53</c:v>
                </c:pt>
                <c:pt idx="1081">
                  <c:v>35.53</c:v>
                </c:pt>
                <c:pt idx="1082">
                  <c:v>35.520000000000003</c:v>
                </c:pt>
                <c:pt idx="1083">
                  <c:v>35.520000000000003</c:v>
                </c:pt>
                <c:pt idx="1084">
                  <c:v>35.520000000000003</c:v>
                </c:pt>
                <c:pt idx="1085">
                  <c:v>35.520000000000003</c:v>
                </c:pt>
                <c:pt idx="1086">
                  <c:v>35.51</c:v>
                </c:pt>
                <c:pt idx="1087">
                  <c:v>35.5</c:v>
                </c:pt>
                <c:pt idx="1088">
                  <c:v>35.5</c:v>
                </c:pt>
                <c:pt idx="1089">
                  <c:v>35.49</c:v>
                </c:pt>
                <c:pt idx="1090">
                  <c:v>35.49</c:v>
                </c:pt>
                <c:pt idx="1091">
                  <c:v>35.479999999999997</c:v>
                </c:pt>
                <c:pt idx="1092">
                  <c:v>35.479999999999997</c:v>
                </c:pt>
                <c:pt idx="1093">
                  <c:v>35.479999999999997</c:v>
                </c:pt>
                <c:pt idx="1094">
                  <c:v>35.47</c:v>
                </c:pt>
                <c:pt idx="1095">
                  <c:v>35.46</c:v>
                </c:pt>
                <c:pt idx="1096">
                  <c:v>35.46</c:v>
                </c:pt>
                <c:pt idx="1097">
                  <c:v>35.450000000000003</c:v>
                </c:pt>
                <c:pt idx="1098">
                  <c:v>35.44</c:v>
                </c:pt>
                <c:pt idx="1099">
                  <c:v>35.44</c:v>
                </c:pt>
                <c:pt idx="1100">
                  <c:v>35.44</c:v>
                </c:pt>
                <c:pt idx="1101">
                  <c:v>35.44</c:v>
                </c:pt>
                <c:pt idx="1102">
                  <c:v>35.43</c:v>
                </c:pt>
                <c:pt idx="1103">
                  <c:v>35.43</c:v>
                </c:pt>
                <c:pt idx="1104">
                  <c:v>35.42</c:v>
                </c:pt>
                <c:pt idx="1105">
                  <c:v>35.42</c:v>
                </c:pt>
                <c:pt idx="1106">
                  <c:v>35.409999999999997</c:v>
                </c:pt>
                <c:pt idx="1107">
                  <c:v>35.409999999999997</c:v>
                </c:pt>
                <c:pt idx="1108">
                  <c:v>35.409999999999997</c:v>
                </c:pt>
                <c:pt idx="1109">
                  <c:v>35.409999999999997</c:v>
                </c:pt>
                <c:pt idx="1110">
                  <c:v>35.4</c:v>
                </c:pt>
                <c:pt idx="1111">
                  <c:v>35.4</c:v>
                </c:pt>
                <c:pt idx="1112">
                  <c:v>35.4</c:v>
                </c:pt>
                <c:pt idx="1113">
                  <c:v>35.4</c:v>
                </c:pt>
                <c:pt idx="1114">
                  <c:v>35.4</c:v>
                </c:pt>
                <c:pt idx="1115">
                  <c:v>35.4</c:v>
                </c:pt>
                <c:pt idx="1116">
                  <c:v>35.39</c:v>
                </c:pt>
                <c:pt idx="1117">
                  <c:v>35.380000000000003</c:v>
                </c:pt>
                <c:pt idx="1118">
                  <c:v>35.369999999999997</c:v>
                </c:pt>
                <c:pt idx="1119">
                  <c:v>35.36</c:v>
                </c:pt>
                <c:pt idx="1120">
                  <c:v>35.35</c:v>
                </c:pt>
                <c:pt idx="1121">
                  <c:v>35.340000000000003</c:v>
                </c:pt>
                <c:pt idx="1122">
                  <c:v>35.33</c:v>
                </c:pt>
                <c:pt idx="1123">
                  <c:v>35.32</c:v>
                </c:pt>
                <c:pt idx="1124">
                  <c:v>35.31</c:v>
                </c:pt>
                <c:pt idx="1125">
                  <c:v>35.31</c:v>
                </c:pt>
                <c:pt idx="1126">
                  <c:v>35.31</c:v>
                </c:pt>
                <c:pt idx="1127">
                  <c:v>35.31</c:v>
                </c:pt>
                <c:pt idx="1128">
                  <c:v>35.31</c:v>
                </c:pt>
                <c:pt idx="1129">
                  <c:v>35.31</c:v>
                </c:pt>
                <c:pt idx="1130">
                  <c:v>35.31</c:v>
                </c:pt>
                <c:pt idx="1131">
                  <c:v>35.31</c:v>
                </c:pt>
                <c:pt idx="1132">
                  <c:v>35.32</c:v>
                </c:pt>
                <c:pt idx="1133">
                  <c:v>35.31</c:v>
                </c:pt>
                <c:pt idx="1134">
                  <c:v>35.31</c:v>
                </c:pt>
                <c:pt idx="1135">
                  <c:v>35.32</c:v>
                </c:pt>
                <c:pt idx="1136">
                  <c:v>35.32</c:v>
                </c:pt>
                <c:pt idx="1137">
                  <c:v>35.33</c:v>
                </c:pt>
                <c:pt idx="1138">
                  <c:v>35.32</c:v>
                </c:pt>
                <c:pt idx="1139">
                  <c:v>35.32</c:v>
                </c:pt>
                <c:pt idx="1140">
                  <c:v>35.33</c:v>
                </c:pt>
                <c:pt idx="1141">
                  <c:v>35.340000000000003</c:v>
                </c:pt>
                <c:pt idx="1142">
                  <c:v>35.35</c:v>
                </c:pt>
                <c:pt idx="1143">
                  <c:v>35.36</c:v>
                </c:pt>
                <c:pt idx="1144">
                  <c:v>35.369999999999997</c:v>
                </c:pt>
                <c:pt idx="1145">
                  <c:v>35.39</c:v>
                </c:pt>
                <c:pt idx="1146">
                  <c:v>35.4</c:v>
                </c:pt>
                <c:pt idx="1147">
                  <c:v>35.409999999999997</c:v>
                </c:pt>
                <c:pt idx="1148">
                  <c:v>35.42</c:v>
                </c:pt>
                <c:pt idx="1149">
                  <c:v>35.43</c:v>
                </c:pt>
                <c:pt idx="1150">
                  <c:v>35.43</c:v>
                </c:pt>
                <c:pt idx="1151">
                  <c:v>35.44</c:v>
                </c:pt>
                <c:pt idx="1152">
                  <c:v>35.44</c:v>
                </c:pt>
                <c:pt idx="1153">
                  <c:v>35.450000000000003</c:v>
                </c:pt>
                <c:pt idx="1154">
                  <c:v>35.450000000000003</c:v>
                </c:pt>
                <c:pt idx="1155">
                  <c:v>35.46</c:v>
                </c:pt>
                <c:pt idx="1156">
                  <c:v>35.47</c:v>
                </c:pt>
                <c:pt idx="1157">
                  <c:v>35.479999999999997</c:v>
                </c:pt>
                <c:pt idx="1158">
                  <c:v>35.479999999999997</c:v>
                </c:pt>
                <c:pt idx="1159">
                  <c:v>35.49</c:v>
                </c:pt>
                <c:pt idx="1160">
                  <c:v>35.5</c:v>
                </c:pt>
                <c:pt idx="1161">
                  <c:v>35.5</c:v>
                </c:pt>
                <c:pt idx="1162">
                  <c:v>35.51</c:v>
                </c:pt>
                <c:pt idx="1163">
                  <c:v>35.520000000000003</c:v>
                </c:pt>
                <c:pt idx="1164">
                  <c:v>35.520000000000003</c:v>
                </c:pt>
                <c:pt idx="1165">
                  <c:v>35.53</c:v>
                </c:pt>
                <c:pt idx="1166">
                  <c:v>35.549999999999997</c:v>
                </c:pt>
                <c:pt idx="1167">
                  <c:v>35.56</c:v>
                </c:pt>
                <c:pt idx="1168">
                  <c:v>35.57</c:v>
                </c:pt>
                <c:pt idx="1169">
                  <c:v>35.58</c:v>
                </c:pt>
                <c:pt idx="1170">
                  <c:v>35.590000000000003</c:v>
                </c:pt>
                <c:pt idx="1171">
                  <c:v>35.590000000000003</c:v>
                </c:pt>
                <c:pt idx="1172">
                  <c:v>35.590000000000003</c:v>
                </c:pt>
                <c:pt idx="1173">
                  <c:v>35.6</c:v>
                </c:pt>
                <c:pt idx="1174">
                  <c:v>35.6</c:v>
                </c:pt>
                <c:pt idx="1175">
                  <c:v>35.6</c:v>
                </c:pt>
                <c:pt idx="1176">
                  <c:v>35.6</c:v>
                </c:pt>
                <c:pt idx="1177">
                  <c:v>35.61</c:v>
                </c:pt>
                <c:pt idx="1178">
                  <c:v>35.61</c:v>
                </c:pt>
                <c:pt idx="1179">
                  <c:v>35.61</c:v>
                </c:pt>
                <c:pt idx="1180">
                  <c:v>35.619999999999997</c:v>
                </c:pt>
                <c:pt idx="1181">
                  <c:v>35.619999999999997</c:v>
                </c:pt>
                <c:pt idx="1182">
                  <c:v>35.619999999999997</c:v>
                </c:pt>
                <c:pt idx="1183">
                  <c:v>35.619999999999997</c:v>
                </c:pt>
                <c:pt idx="1184">
                  <c:v>35.619999999999997</c:v>
                </c:pt>
                <c:pt idx="1185">
                  <c:v>35.619999999999997</c:v>
                </c:pt>
                <c:pt idx="1186">
                  <c:v>35.619999999999997</c:v>
                </c:pt>
                <c:pt idx="1187">
                  <c:v>35.619999999999997</c:v>
                </c:pt>
                <c:pt idx="1188">
                  <c:v>35.619999999999997</c:v>
                </c:pt>
                <c:pt idx="1189">
                  <c:v>35.619999999999997</c:v>
                </c:pt>
                <c:pt idx="1190">
                  <c:v>35.619999999999997</c:v>
                </c:pt>
                <c:pt idx="1191">
                  <c:v>35.619999999999997</c:v>
                </c:pt>
                <c:pt idx="1192">
                  <c:v>35.619999999999997</c:v>
                </c:pt>
                <c:pt idx="1193">
                  <c:v>35.619999999999997</c:v>
                </c:pt>
                <c:pt idx="1194">
                  <c:v>35.619999999999997</c:v>
                </c:pt>
                <c:pt idx="1195">
                  <c:v>35.619999999999997</c:v>
                </c:pt>
                <c:pt idx="1196">
                  <c:v>35.619999999999997</c:v>
                </c:pt>
                <c:pt idx="1197">
                  <c:v>35.619999999999997</c:v>
                </c:pt>
                <c:pt idx="1198">
                  <c:v>35.619999999999997</c:v>
                </c:pt>
                <c:pt idx="1199">
                  <c:v>35.619999999999997</c:v>
                </c:pt>
                <c:pt idx="1200">
                  <c:v>35.619999999999997</c:v>
                </c:pt>
                <c:pt idx="1201">
                  <c:v>35.619999999999997</c:v>
                </c:pt>
                <c:pt idx="1202">
                  <c:v>35.619999999999997</c:v>
                </c:pt>
                <c:pt idx="1203">
                  <c:v>35.619999999999997</c:v>
                </c:pt>
                <c:pt idx="1204">
                  <c:v>35.619999999999997</c:v>
                </c:pt>
                <c:pt idx="1205">
                  <c:v>35.619999999999997</c:v>
                </c:pt>
                <c:pt idx="1206">
                  <c:v>35.619999999999997</c:v>
                </c:pt>
                <c:pt idx="1207">
                  <c:v>35.619999999999997</c:v>
                </c:pt>
                <c:pt idx="1208">
                  <c:v>35.619999999999997</c:v>
                </c:pt>
                <c:pt idx="1209">
                  <c:v>35.619999999999997</c:v>
                </c:pt>
                <c:pt idx="1210">
                  <c:v>35.619999999999997</c:v>
                </c:pt>
                <c:pt idx="1211">
                  <c:v>35.619999999999997</c:v>
                </c:pt>
                <c:pt idx="1212">
                  <c:v>35.619999999999997</c:v>
                </c:pt>
                <c:pt idx="1213">
                  <c:v>35.619999999999997</c:v>
                </c:pt>
                <c:pt idx="1214">
                  <c:v>35.619999999999997</c:v>
                </c:pt>
                <c:pt idx="1215">
                  <c:v>35.619999999999997</c:v>
                </c:pt>
                <c:pt idx="1216">
                  <c:v>35.619999999999997</c:v>
                </c:pt>
                <c:pt idx="1217">
                  <c:v>35.619999999999997</c:v>
                </c:pt>
                <c:pt idx="1218">
                  <c:v>35.619999999999997</c:v>
                </c:pt>
                <c:pt idx="1219">
                  <c:v>35.619999999999997</c:v>
                </c:pt>
                <c:pt idx="1220">
                  <c:v>35.619999999999997</c:v>
                </c:pt>
                <c:pt idx="1221">
                  <c:v>35.619999999999997</c:v>
                </c:pt>
                <c:pt idx="1222">
                  <c:v>35.619999999999997</c:v>
                </c:pt>
                <c:pt idx="1223">
                  <c:v>35.619999999999997</c:v>
                </c:pt>
                <c:pt idx="1224">
                  <c:v>35.619999999999997</c:v>
                </c:pt>
                <c:pt idx="1225">
                  <c:v>35.619999999999997</c:v>
                </c:pt>
                <c:pt idx="1226">
                  <c:v>35.619999999999997</c:v>
                </c:pt>
                <c:pt idx="1227">
                  <c:v>35.619999999999997</c:v>
                </c:pt>
                <c:pt idx="1228">
                  <c:v>35.619999999999997</c:v>
                </c:pt>
                <c:pt idx="1229">
                  <c:v>35.619999999999997</c:v>
                </c:pt>
                <c:pt idx="1230">
                  <c:v>35.619999999999997</c:v>
                </c:pt>
                <c:pt idx="1231">
                  <c:v>35.619999999999997</c:v>
                </c:pt>
                <c:pt idx="1232">
                  <c:v>35.619999999999997</c:v>
                </c:pt>
                <c:pt idx="1233">
                  <c:v>35.619999999999997</c:v>
                </c:pt>
                <c:pt idx="1234">
                  <c:v>35.61</c:v>
                </c:pt>
                <c:pt idx="1235">
                  <c:v>35.61</c:v>
                </c:pt>
                <c:pt idx="1236">
                  <c:v>35.6</c:v>
                </c:pt>
                <c:pt idx="1237">
                  <c:v>35.6</c:v>
                </c:pt>
                <c:pt idx="1238">
                  <c:v>35.6</c:v>
                </c:pt>
                <c:pt idx="1239">
                  <c:v>35.590000000000003</c:v>
                </c:pt>
                <c:pt idx="1240">
                  <c:v>35.590000000000003</c:v>
                </c:pt>
                <c:pt idx="1241">
                  <c:v>35.590000000000003</c:v>
                </c:pt>
                <c:pt idx="1242">
                  <c:v>35.590000000000003</c:v>
                </c:pt>
                <c:pt idx="1243">
                  <c:v>35.58</c:v>
                </c:pt>
                <c:pt idx="1244">
                  <c:v>35.57</c:v>
                </c:pt>
                <c:pt idx="1245">
                  <c:v>35.57</c:v>
                </c:pt>
                <c:pt idx="1246">
                  <c:v>35.56</c:v>
                </c:pt>
                <c:pt idx="1247">
                  <c:v>35.549999999999997</c:v>
                </c:pt>
                <c:pt idx="1248">
                  <c:v>35.54</c:v>
                </c:pt>
                <c:pt idx="1249">
                  <c:v>35.53</c:v>
                </c:pt>
                <c:pt idx="1250">
                  <c:v>35.520000000000003</c:v>
                </c:pt>
                <c:pt idx="1251">
                  <c:v>35.520000000000003</c:v>
                </c:pt>
                <c:pt idx="1252">
                  <c:v>35.51</c:v>
                </c:pt>
                <c:pt idx="1253">
                  <c:v>35.51</c:v>
                </c:pt>
                <c:pt idx="1254">
                  <c:v>35.51</c:v>
                </c:pt>
                <c:pt idx="1255">
                  <c:v>35.5</c:v>
                </c:pt>
                <c:pt idx="1256">
                  <c:v>35.49</c:v>
                </c:pt>
                <c:pt idx="1257">
                  <c:v>35.49</c:v>
                </c:pt>
                <c:pt idx="1258">
                  <c:v>35.479999999999997</c:v>
                </c:pt>
                <c:pt idx="1259">
                  <c:v>35.479999999999997</c:v>
                </c:pt>
                <c:pt idx="1260">
                  <c:v>35.47</c:v>
                </c:pt>
                <c:pt idx="1261">
                  <c:v>35.46</c:v>
                </c:pt>
                <c:pt idx="1262">
                  <c:v>35.46</c:v>
                </c:pt>
                <c:pt idx="1263">
                  <c:v>35.46</c:v>
                </c:pt>
                <c:pt idx="1264">
                  <c:v>35.46</c:v>
                </c:pt>
                <c:pt idx="1265">
                  <c:v>35.46</c:v>
                </c:pt>
                <c:pt idx="1266">
                  <c:v>35.450000000000003</c:v>
                </c:pt>
                <c:pt idx="1267">
                  <c:v>35.450000000000003</c:v>
                </c:pt>
                <c:pt idx="1268">
                  <c:v>35.44</c:v>
                </c:pt>
                <c:pt idx="1269">
                  <c:v>35.44</c:v>
                </c:pt>
                <c:pt idx="1270">
                  <c:v>35.43</c:v>
                </c:pt>
                <c:pt idx="1271">
                  <c:v>35.43</c:v>
                </c:pt>
                <c:pt idx="1272">
                  <c:v>35.42</c:v>
                </c:pt>
                <c:pt idx="1273">
                  <c:v>35.42</c:v>
                </c:pt>
                <c:pt idx="1274">
                  <c:v>35.42</c:v>
                </c:pt>
                <c:pt idx="1275">
                  <c:v>35.409999999999997</c:v>
                </c:pt>
                <c:pt idx="1276">
                  <c:v>35.4</c:v>
                </c:pt>
                <c:pt idx="1277">
                  <c:v>35.4</c:v>
                </c:pt>
                <c:pt idx="1278">
                  <c:v>35.39</c:v>
                </c:pt>
                <c:pt idx="1279">
                  <c:v>35.39</c:v>
                </c:pt>
                <c:pt idx="1280">
                  <c:v>35.380000000000003</c:v>
                </c:pt>
                <c:pt idx="1281">
                  <c:v>35.369999999999997</c:v>
                </c:pt>
                <c:pt idx="1282">
                  <c:v>35.369999999999997</c:v>
                </c:pt>
                <c:pt idx="1283">
                  <c:v>35.36</c:v>
                </c:pt>
                <c:pt idx="1284">
                  <c:v>35.340000000000003</c:v>
                </c:pt>
                <c:pt idx="1285">
                  <c:v>35.33</c:v>
                </c:pt>
                <c:pt idx="1286">
                  <c:v>35.32</c:v>
                </c:pt>
                <c:pt idx="1287">
                  <c:v>35.299999999999997</c:v>
                </c:pt>
                <c:pt idx="1288">
                  <c:v>35.29</c:v>
                </c:pt>
                <c:pt idx="1289">
                  <c:v>35.29</c:v>
                </c:pt>
                <c:pt idx="1290">
                  <c:v>35.28</c:v>
                </c:pt>
                <c:pt idx="1291">
                  <c:v>35.270000000000003</c:v>
                </c:pt>
                <c:pt idx="1292">
                  <c:v>35.270000000000003</c:v>
                </c:pt>
                <c:pt idx="1293">
                  <c:v>35.26</c:v>
                </c:pt>
                <c:pt idx="1294">
                  <c:v>35.26</c:v>
                </c:pt>
                <c:pt idx="1295">
                  <c:v>35.26</c:v>
                </c:pt>
                <c:pt idx="1296">
                  <c:v>35.26</c:v>
                </c:pt>
                <c:pt idx="1297">
                  <c:v>35.25</c:v>
                </c:pt>
                <c:pt idx="1298">
                  <c:v>35.25</c:v>
                </c:pt>
                <c:pt idx="1299">
                  <c:v>35.25</c:v>
                </c:pt>
                <c:pt idx="1300">
                  <c:v>35.25</c:v>
                </c:pt>
                <c:pt idx="1301">
                  <c:v>35.24</c:v>
                </c:pt>
                <c:pt idx="1302">
                  <c:v>35.24</c:v>
                </c:pt>
                <c:pt idx="1303">
                  <c:v>35.24</c:v>
                </c:pt>
                <c:pt idx="1304">
                  <c:v>35.24</c:v>
                </c:pt>
                <c:pt idx="1305">
                  <c:v>35.24</c:v>
                </c:pt>
                <c:pt idx="1306">
                  <c:v>35.24</c:v>
                </c:pt>
                <c:pt idx="1307">
                  <c:v>35.24</c:v>
                </c:pt>
                <c:pt idx="1308">
                  <c:v>35.24</c:v>
                </c:pt>
                <c:pt idx="1309">
                  <c:v>35.24</c:v>
                </c:pt>
                <c:pt idx="1310">
                  <c:v>35.24</c:v>
                </c:pt>
                <c:pt idx="1311">
                  <c:v>35.24</c:v>
                </c:pt>
                <c:pt idx="1312">
                  <c:v>35.24</c:v>
                </c:pt>
                <c:pt idx="1313">
                  <c:v>35.24</c:v>
                </c:pt>
                <c:pt idx="1314">
                  <c:v>35.24</c:v>
                </c:pt>
                <c:pt idx="1315">
                  <c:v>35.24</c:v>
                </c:pt>
                <c:pt idx="1316">
                  <c:v>35.24</c:v>
                </c:pt>
                <c:pt idx="1317">
                  <c:v>35.24</c:v>
                </c:pt>
                <c:pt idx="1318">
                  <c:v>35.24</c:v>
                </c:pt>
                <c:pt idx="1319">
                  <c:v>35.24</c:v>
                </c:pt>
                <c:pt idx="1320">
                  <c:v>35.24</c:v>
                </c:pt>
                <c:pt idx="1321">
                  <c:v>35.24</c:v>
                </c:pt>
                <c:pt idx="1322">
                  <c:v>35.24</c:v>
                </c:pt>
                <c:pt idx="1323">
                  <c:v>35.24</c:v>
                </c:pt>
                <c:pt idx="1324">
                  <c:v>35.24</c:v>
                </c:pt>
                <c:pt idx="1325">
                  <c:v>35.24</c:v>
                </c:pt>
                <c:pt idx="1326">
                  <c:v>35.24</c:v>
                </c:pt>
                <c:pt idx="1327">
                  <c:v>35.24</c:v>
                </c:pt>
                <c:pt idx="1328">
                  <c:v>35.24</c:v>
                </c:pt>
                <c:pt idx="1329">
                  <c:v>35.24</c:v>
                </c:pt>
                <c:pt idx="1330">
                  <c:v>35.24</c:v>
                </c:pt>
                <c:pt idx="1331">
                  <c:v>35.24</c:v>
                </c:pt>
                <c:pt idx="1332">
                  <c:v>35.24</c:v>
                </c:pt>
                <c:pt idx="1333">
                  <c:v>35.24</c:v>
                </c:pt>
                <c:pt idx="1334">
                  <c:v>35.24</c:v>
                </c:pt>
                <c:pt idx="1335">
                  <c:v>35.24</c:v>
                </c:pt>
                <c:pt idx="1336">
                  <c:v>35.24</c:v>
                </c:pt>
                <c:pt idx="1337">
                  <c:v>35.24</c:v>
                </c:pt>
                <c:pt idx="1338">
                  <c:v>35.24</c:v>
                </c:pt>
                <c:pt idx="1339">
                  <c:v>35.24</c:v>
                </c:pt>
                <c:pt idx="1340">
                  <c:v>35.24</c:v>
                </c:pt>
                <c:pt idx="1341">
                  <c:v>35.24</c:v>
                </c:pt>
                <c:pt idx="1342">
                  <c:v>35.24</c:v>
                </c:pt>
                <c:pt idx="1343">
                  <c:v>35.24</c:v>
                </c:pt>
                <c:pt idx="1344">
                  <c:v>35.24</c:v>
                </c:pt>
                <c:pt idx="1345">
                  <c:v>35.24</c:v>
                </c:pt>
                <c:pt idx="1346">
                  <c:v>35.24</c:v>
                </c:pt>
                <c:pt idx="1347">
                  <c:v>35.24</c:v>
                </c:pt>
                <c:pt idx="1348">
                  <c:v>35.24</c:v>
                </c:pt>
                <c:pt idx="1349">
                  <c:v>35.24</c:v>
                </c:pt>
                <c:pt idx="1350">
                  <c:v>35.24</c:v>
                </c:pt>
                <c:pt idx="1351">
                  <c:v>35.24</c:v>
                </c:pt>
                <c:pt idx="1352">
                  <c:v>35.24</c:v>
                </c:pt>
                <c:pt idx="1353">
                  <c:v>35.24</c:v>
                </c:pt>
                <c:pt idx="1354">
                  <c:v>35.24</c:v>
                </c:pt>
                <c:pt idx="1355">
                  <c:v>35.24</c:v>
                </c:pt>
                <c:pt idx="1356">
                  <c:v>35.24</c:v>
                </c:pt>
                <c:pt idx="1357">
                  <c:v>35.24</c:v>
                </c:pt>
                <c:pt idx="1358">
                  <c:v>35.24</c:v>
                </c:pt>
                <c:pt idx="1359">
                  <c:v>35.24</c:v>
                </c:pt>
                <c:pt idx="1360">
                  <c:v>35.24</c:v>
                </c:pt>
                <c:pt idx="1361">
                  <c:v>35.24</c:v>
                </c:pt>
                <c:pt idx="1362">
                  <c:v>35.24</c:v>
                </c:pt>
                <c:pt idx="1363">
                  <c:v>35.24</c:v>
                </c:pt>
                <c:pt idx="1364">
                  <c:v>35.24</c:v>
                </c:pt>
                <c:pt idx="1365">
                  <c:v>35.24</c:v>
                </c:pt>
                <c:pt idx="1366">
                  <c:v>35.24</c:v>
                </c:pt>
                <c:pt idx="1367">
                  <c:v>35.24</c:v>
                </c:pt>
                <c:pt idx="1368">
                  <c:v>35.24</c:v>
                </c:pt>
                <c:pt idx="1369">
                  <c:v>35.24</c:v>
                </c:pt>
                <c:pt idx="1370">
                  <c:v>35.24</c:v>
                </c:pt>
                <c:pt idx="1371">
                  <c:v>35.24</c:v>
                </c:pt>
                <c:pt idx="1372">
                  <c:v>35.24</c:v>
                </c:pt>
                <c:pt idx="1373">
                  <c:v>35.24</c:v>
                </c:pt>
                <c:pt idx="1374">
                  <c:v>35.24</c:v>
                </c:pt>
                <c:pt idx="1375">
                  <c:v>35.24</c:v>
                </c:pt>
                <c:pt idx="1376">
                  <c:v>35.24</c:v>
                </c:pt>
                <c:pt idx="1377">
                  <c:v>35.24</c:v>
                </c:pt>
                <c:pt idx="1378">
                  <c:v>35.24</c:v>
                </c:pt>
                <c:pt idx="1379">
                  <c:v>35.24</c:v>
                </c:pt>
                <c:pt idx="1380">
                  <c:v>35.24</c:v>
                </c:pt>
                <c:pt idx="1381">
                  <c:v>35.24</c:v>
                </c:pt>
                <c:pt idx="1382">
                  <c:v>35.24</c:v>
                </c:pt>
                <c:pt idx="1383">
                  <c:v>35.24</c:v>
                </c:pt>
                <c:pt idx="1384">
                  <c:v>35.24</c:v>
                </c:pt>
                <c:pt idx="1385">
                  <c:v>35.24</c:v>
                </c:pt>
                <c:pt idx="1386">
                  <c:v>35.24</c:v>
                </c:pt>
                <c:pt idx="1387">
                  <c:v>35.24</c:v>
                </c:pt>
                <c:pt idx="1388">
                  <c:v>35.24</c:v>
                </c:pt>
                <c:pt idx="1389">
                  <c:v>35.24</c:v>
                </c:pt>
                <c:pt idx="1390">
                  <c:v>35.24</c:v>
                </c:pt>
                <c:pt idx="1391">
                  <c:v>35.24</c:v>
                </c:pt>
                <c:pt idx="1392">
                  <c:v>35.24</c:v>
                </c:pt>
                <c:pt idx="1393">
                  <c:v>35.24</c:v>
                </c:pt>
                <c:pt idx="1394">
                  <c:v>35.24</c:v>
                </c:pt>
                <c:pt idx="1395">
                  <c:v>35.24</c:v>
                </c:pt>
                <c:pt idx="1396">
                  <c:v>35.24</c:v>
                </c:pt>
                <c:pt idx="1397">
                  <c:v>35.24</c:v>
                </c:pt>
                <c:pt idx="1398">
                  <c:v>35.24</c:v>
                </c:pt>
                <c:pt idx="1399">
                  <c:v>35.24</c:v>
                </c:pt>
                <c:pt idx="1400">
                  <c:v>35.24</c:v>
                </c:pt>
                <c:pt idx="1401">
                  <c:v>35.24</c:v>
                </c:pt>
                <c:pt idx="1402">
                  <c:v>35.24</c:v>
                </c:pt>
                <c:pt idx="1403">
                  <c:v>35.24</c:v>
                </c:pt>
                <c:pt idx="1404">
                  <c:v>35.24</c:v>
                </c:pt>
                <c:pt idx="1405">
                  <c:v>35.24</c:v>
                </c:pt>
                <c:pt idx="1406">
                  <c:v>35.24</c:v>
                </c:pt>
                <c:pt idx="1407">
                  <c:v>35.24</c:v>
                </c:pt>
                <c:pt idx="1408">
                  <c:v>35.24</c:v>
                </c:pt>
                <c:pt idx="1409">
                  <c:v>35.24</c:v>
                </c:pt>
                <c:pt idx="1410">
                  <c:v>35.24</c:v>
                </c:pt>
                <c:pt idx="1411">
                  <c:v>35.24</c:v>
                </c:pt>
                <c:pt idx="1412">
                  <c:v>35.24</c:v>
                </c:pt>
                <c:pt idx="1413">
                  <c:v>35.24</c:v>
                </c:pt>
                <c:pt idx="1414">
                  <c:v>35.24</c:v>
                </c:pt>
                <c:pt idx="1415">
                  <c:v>35.24</c:v>
                </c:pt>
                <c:pt idx="1416">
                  <c:v>35.24</c:v>
                </c:pt>
                <c:pt idx="1417">
                  <c:v>35.24</c:v>
                </c:pt>
                <c:pt idx="1418">
                  <c:v>35.24</c:v>
                </c:pt>
                <c:pt idx="1419">
                  <c:v>35.24</c:v>
                </c:pt>
                <c:pt idx="1420">
                  <c:v>35.24</c:v>
                </c:pt>
                <c:pt idx="1421">
                  <c:v>35.24</c:v>
                </c:pt>
                <c:pt idx="1422">
                  <c:v>35.24</c:v>
                </c:pt>
                <c:pt idx="1423">
                  <c:v>35.24</c:v>
                </c:pt>
                <c:pt idx="1424">
                  <c:v>35.24</c:v>
                </c:pt>
                <c:pt idx="1425">
                  <c:v>35.24</c:v>
                </c:pt>
                <c:pt idx="1426">
                  <c:v>35.24</c:v>
                </c:pt>
                <c:pt idx="1427">
                  <c:v>35.24</c:v>
                </c:pt>
                <c:pt idx="1428">
                  <c:v>35.24</c:v>
                </c:pt>
                <c:pt idx="1429">
                  <c:v>35.24</c:v>
                </c:pt>
                <c:pt idx="1430">
                  <c:v>35.24</c:v>
                </c:pt>
                <c:pt idx="1431">
                  <c:v>35.24</c:v>
                </c:pt>
                <c:pt idx="1432">
                  <c:v>35.24</c:v>
                </c:pt>
                <c:pt idx="1433">
                  <c:v>35.24</c:v>
                </c:pt>
                <c:pt idx="1434">
                  <c:v>35.24</c:v>
                </c:pt>
                <c:pt idx="1435">
                  <c:v>35.24</c:v>
                </c:pt>
                <c:pt idx="1436">
                  <c:v>35.24</c:v>
                </c:pt>
                <c:pt idx="1437">
                  <c:v>35.24</c:v>
                </c:pt>
                <c:pt idx="1438">
                  <c:v>35.24</c:v>
                </c:pt>
                <c:pt idx="1439">
                  <c:v>35.24</c:v>
                </c:pt>
                <c:pt idx="1440">
                  <c:v>35.24</c:v>
                </c:pt>
                <c:pt idx="1441">
                  <c:v>35.24</c:v>
                </c:pt>
                <c:pt idx="1442">
                  <c:v>35.24</c:v>
                </c:pt>
                <c:pt idx="1443">
                  <c:v>35.24</c:v>
                </c:pt>
                <c:pt idx="1444">
                  <c:v>35.24</c:v>
                </c:pt>
                <c:pt idx="1445">
                  <c:v>35.24</c:v>
                </c:pt>
                <c:pt idx="1446">
                  <c:v>35.24</c:v>
                </c:pt>
                <c:pt idx="1447">
                  <c:v>35.24</c:v>
                </c:pt>
                <c:pt idx="1448">
                  <c:v>35.24</c:v>
                </c:pt>
                <c:pt idx="1449">
                  <c:v>35.24</c:v>
                </c:pt>
                <c:pt idx="1450">
                  <c:v>35.24</c:v>
                </c:pt>
                <c:pt idx="1451">
                  <c:v>35.24</c:v>
                </c:pt>
                <c:pt idx="1452">
                  <c:v>35.24</c:v>
                </c:pt>
                <c:pt idx="1453">
                  <c:v>35.24</c:v>
                </c:pt>
                <c:pt idx="1454">
                  <c:v>35.24</c:v>
                </c:pt>
                <c:pt idx="1455">
                  <c:v>35.24</c:v>
                </c:pt>
                <c:pt idx="1456">
                  <c:v>35.24</c:v>
                </c:pt>
                <c:pt idx="1457">
                  <c:v>35.24</c:v>
                </c:pt>
                <c:pt idx="1458">
                  <c:v>35.229999999999997</c:v>
                </c:pt>
                <c:pt idx="1459">
                  <c:v>35.229999999999997</c:v>
                </c:pt>
                <c:pt idx="1460">
                  <c:v>35.229999999999997</c:v>
                </c:pt>
                <c:pt idx="1461">
                  <c:v>35.229999999999997</c:v>
                </c:pt>
                <c:pt idx="1462">
                  <c:v>35.229999999999997</c:v>
                </c:pt>
                <c:pt idx="1463">
                  <c:v>35.229999999999997</c:v>
                </c:pt>
                <c:pt idx="1464">
                  <c:v>35.229999999999997</c:v>
                </c:pt>
                <c:pt idx="1465">
                  <c:v>35.229999999999997</c:v>
                </c:pt>
                <c:pt idx="1466">
                  <c:v>35.229999999999997</c:v>
                </c:pt>
                <c:pt idx="1467">
                  <c:v>35.229999999999997</c:v>
                </c:pt>
                <c:pt idx="1468">
                  <c:v>35.229999999999997</c:v>
                </c:pt>
                <c:pt idx="1469">
                  <c:v>35.229999999999997</c:v>
                </c:pt>
                <c:pt idx="1470">
                  <c:v>35.229999999999997</c:v>
                </c:pt>
                <c:pt idx="1471">
                  <c:v>35.229999999999997</c:v>
                </c:pt>
                <c:pt idx="1472">
                  <c:v>35.22</c:v>
                </c:pt>
                <c:pt idx="1473">
                  <c:v>35.22</c:v>
                </c:pt>
                <c:pt idx="1474">
                  <c:v>35.22</c:v>
                </c:pt>
                <c:pt idx="1475">
                  <c:v>35.22</c:v>
                </c:pt>
                <c:pt idx="1476">
                  <c:v>35.22</c:v>
                </c:pt>
                <c:pt idx="1477">
                  <c:v>35.22</c:v>
                </c:pt>
                <c:pt idx="1478">
                  <c:v>35.22</c:v>
                </c:pt>
                <c:pt idx="1479">
                  <c:v>35.21</c:v>
                </c:pt>
                <c:pt idx="1480">
                  <c:v>35.21</c:v>
                </c:pt>
                <c:pt idx="1481">
                  <c:v>35.21</c:v>
                </c:pt>
                <c:pt idx="1482">
                  <c:v>35.21</c:v>
                </c:pt>
                <c:pt idx="1483">
                  <c:v>35.21</c:v>
                </c:pt>
                <c:pt idx="1484">
                  <c:v>35.21</c:v>
                </c:pt>
                <c:pt idx="1485">
                  <c:v>35.200000000000003</c:v>
                </c:pt>
                <c:pt idx="1486">
                  <c:v>35.200000000000003</c:v>
                </c:pt>
                <c:pt idx="1487">
                  <c:v>35.200000000000003</c:v>
                </c:pt>
                <c:pt idx="1488">
                  <c:v>35.200000000000003</c:v>
                </c:pt>
                <c:pt idx="1489">
                  <c:v>35.200000000000003</c:v>
                </c:pt>
                <c:pt idx="1490">
                  <c:v>35.19</c:v>
                </c:pt>
                <c:pt idx="1491">
                  <c:v>35.18</c:v>
                </c:pt>
                <c:pt idx="1492">
                  <c:v>35.18</c:v>
                </c:pt>
                <c:pt idx="1493">
                  <c:v>35.18</c:v>
                </c:pt>
                <c:pt idx="1494">
                  <c:v>35.18</c:v>
                </c:pt>
                <c:pt idx="1495">
                  <c:v>35.18</c:v>
                </c:pt>
                <c:pt idx="1496">
                  <c:v>35.18</c:v>
                </c:pt>
                <c:pt idx="1497">
                  <c:v>35.18</c:v>
                </c:pt>
                <c:pt idx="1498">
                  <c:v>35.18</c:v>
                </c:pt>
                <c:pt idx="1499">
                  <c:v>35.18</c:v>
                </c:pt>
                <c:pt idx="1500">
                  <c:v>35.18</c:v>
                </c:pt>
                <c:pt idx="1501">
                  <c:v>35.18</c:v>
                </c:pt>
                <c:pt idx="1502">
                  <c:v>35.18</c:v>
                </c:pt>
                <c:pt idx="1503">
                  <c:v>35.18</c:v>
                </c:pt>
                <c:pt idx="1504">
                  <c:v>35.17</c:v>
                </c:pt>
                <c:pt idx="1505">
                  <c:v>35.17</c:v>
                </c:pt>
                <c:pt idx="1506">
                  <c:v>35.17</c:v>
                </c:pt>
                <c:pt idx="1507">
                  <c:v>35.17</c:v>
                </c:pt>
                <c:pt idx="1508">
                  <c:v>35.17</c:v>
                </c:pt>
                <c:pt idx="1509">
                  <c:v>35.17</c:v>
                </c:pt>
                <c:pt idx="1510">
                  <c:v>35.17</c:v>
                </c:pt>
                <c:pt idx="1511">
                  <c:v>35.17</c:v>
                </c:pt>
                <c:pt idx="1512">
                  <c:v>35.17</c:v>
                </c:pt>
                <c:pt idx="1513">
                  <c:v>35.17</c:v>
                </c:pt>
                <c:pt idx="1514">
                  <c:v>35.159999999999997</c:v>
                </c:pt>
                <c:pt idx="1515">
                  <c:v>35.159999999999997</c:v>
                </c:pt>
                <c:pt idx="1516">
                  <c:v>35.159999999999997</c:v>
                </c:pt>
                <c:pt idx="1517">
                  <c:v>35.15</c:v>
                </c:pt>
                <c:pt idx="1518">
                  <c:v>35.15</c:v>
                </c:pt>
                <c:pt idx="1519">
                  <c:v>35.15</c:v>
                </c:pt>
                <c:pt idx="1520">
                  <c:v>35.15</c:v>
                </c:pt>
                <c:pt idx="1521">
                  <c:v>35.15</c:v>
                </c:pt>
                <c:pt idx="1522">
                  <c:v>35.15</c:v>
                </c:pt>
                <c:pt idx="1523">
                  <c:v>35.15</c:v>
                </c:pt>
                <c:pt idx="1524">
                  <c:v>35.15</c:v>
                </c:pt>
                <c:pt idx="1525">
                  <c:v>35.15</c:v>
                </c:pt>
                <c:pt idx="1526">
                  <c:v>35.15</c:v>
                </c:pt>
                <c:pt idx="1527">
                  <c:v>35.15</c:v>
                </c:pt>
                <c:pt idx="1528">
                  <c:v>35.15</c:v>
                </c:pt>
                <c:pt idx="1529">
                  <c:v>35.15</c:v>
                </c:pt>
                <c:pt idx="1530">
                  <c:v>35.15</c:v>
                </c:pt>
                <c:pt idx="1531">
                  <c:v>35.15</c:v>
                </c:pt>
                <c:pt idx="1532">
                  <c:v>35.15</c:v>
                </c:pt>
                <c:pt idx="1533">
                  <c:v>35.15</c:v>
                </c:pt>
                <c:pt idx="1534">
                  <c:v>35.15</c:v>
                </c:pt>
                <c:pt idx="1535">
                  <c:v>35.15</c:v>
                </c:pt>
                <c:pt idx="1536">
                  <c:v>35.14</c:v>
                </c:pt>
                <c:pt idx="1537">
                  <c:v>35.14</c:v>
                </c:pt>
                <c:pt idx="1538">
                  <c:v>35.14</c:v>
                </c:pt>
                <c:pt idx="1539">
                  <c:v>35.14</c:v>
                </c:pt>
                <c:pt idx="1540">
                  <c:v>35.14</c:v>
                </c:pt>
                <c:pt idx="1541">
                  <c:v>35.14</c:v>
                </c:pt>
                <c:pt idx="1542">
                  <c:v>35.14</c:v>
                </c:pt>
                <c:pt idx="1543">
                  <c:v>35.14</c:v>
                </c:pt>
                <c:pt idx="1544">
                  <c:v>35.14</c:v>
                </c:pt>
                <c:pt idx="1545">
                  <c:v>35.14</c:v>
                </c:pt>
                <c:pt idx="1546">
                  <c:v>35.14</c:v>
                </c:pt>
                <c:pt idx="1547">
                  <c:v>35.14</c:v>
                </c:pt>
                <c:pt idx="1548">
                  <c:v>35.14</c:v>
                </c:pt>
                <c:pt idx="1549">
                  <c:v>35.130000000000003</c:v>
                </c:pt>
                <c:pt idx="1550">
                  <c:v>35.14</c:v>
                </c:pt>
                <c:pt idx="1551">
                  <c:v>35.14</c:v>
                </c:pt>
                <c:pt idx="1552">
                  <c:v>35.14</c:v>
                </c:pt>
                <c:pt idx="1553">
                  <c:v>35.14</c:v>
                </c:pt>
                <c:pt idx="1554">
                  <c:v>35.14</c:v>
                </c:pt>
                <c:pt idx="1555">
                  <c:v>35.14</c:v>
                </c:pt>
                <c:pt idx="1556">
                  <c:v>35.14</c:v>
                </c:pt>
                <c:pt idx="1557">
                  <c:v>35.14</c:v>
                </c:pt>
                <c:pt idx="1558">
                  <c:v>35.14</c:v>
                </c:pt>
                <c:pt idx="1559">
                  <c:v>35.14</c:v>
                </c:pt>
                <c:pt idx="1560">
                  <c:v>35.14</c:v>
                </c:pt>
                <c:pt idx="1561">
                  <c:v>35.130000000000003</c:v>
                </c:pt>
                <c:pt idx="1562">
                  <c:v>35.130000000000003</c:v>
                </c:pt>
                <c:pt idx="1563">
                  <c:v>35.130000000000003</c:v>
                </c:pt>
                <c:pt idx="1564">
                  <c:v>35.119999999999997</c:v>
                </c:pt>
                <c:pt idx="1565">
                  <c:v>35.119999999999997</c:v>
                </c:pt>
                <c:pt idx="1566">
                  <c:v>35.11</c:v>
                </c:pt>
                <c:pt idx="1567">
                  <c:v>35.11</c:v>
                </c:pt>
                <c:pt idx="1568">
                  <c:v>35.11</c:v>
                </c:pt>
                <c:pt idx="1569">
                  <c:v>35.11</c:v>
                </c:pt>
                <c:pt idx="1570">
                  <c:v>35.11</c:v>
                </c:pt>
                <c:pt idx="1571">
                  <c:v>35.11</c:v>
                </c:pt>
                <c:pt idx="1572">
                  <c:v>35.11</c:v>
                </c:pt>
                <c:pt idx="1573">
                  <c:v>35.11</c:v>
                </c:pt>
                <c:pt idx="1574">
                  <c:v>35.1</c:v>
                </c:pt>
                <c:pt idx="1575">
                  <c:v>35.1</c:v>
                </c:pt>
                <c:pt idx="1576">
                  <c:v>35.090000000000003</c:v>
                </c:pt>
                <c:pt idx="1577">
                  <c:v>35.08</c:v>
                </c:pt>
                <c:pt idx="1578">
                  <c:v>35.07</c:v>
                </c:pt>
                <c:pt idx="1579">
                  <c:v>35.07</c:v>
                </c:pt>
                <c:pt idx="1580">
                  <c:v>35.07</c:v>
                </c:pt>
                <c:pt idx="1581">
                  <c:v>35.07</c:v>
                </c:pt>
                <c:pt idx="1582">
                  <c:v>35.07</c:v>
                </c:pt>
                <c:pt idx="1583">
                  <c:v>35.07</c:v>
                </c:pt>
                <c:pt idx="1584">
                  <c:v>35.07</c:v>
                </c:pt>
                <c:pt idx="1585">
                  <c:v>35.07</c:v>
                </c:pt>
                <c:pt idx="1586">
                  <c:v>35.06</c:v>
                </c:pt>
                <c:pt idx="1587">
                  <c:v>35.06</c:v>
                </c:pt>
                <c:pt idx="1588">
                  <c:v>35.049999999999997</c:v>
                </c:pt>
                <c:pt idx="1589">
                  <c:v>35.04</c:v>
                </c:pt>
                <c:pt idx="1590">
                  <c:v>35.04</c:v>
                </c:pt>
                <c:pt idx="1591">
                  <c:v>35.04</c:v>
                </c:pt>
                <c:pt idx="1592">
                  <c:v>35.03</c:v>
                </c:pt>
                <c:pt idx="1593">
                  <c:v>35.03</c:v>
                </c:pt>
                <c:pt idx="1594">
                  <c:v>35.03</c:v>
                </c:pt>
                <c:pt idx="1595">
                  <c:v>35.03</c:v>
                </c:pt>
                <c:pt idx="1596">
                  <c:v>35.03</c:v>
                </c:pt>
                <c:pt idx="1597">
                  <c:v>35.020000000000003</c:v>
                </c:pt>
                <c:pt idx="1598">
                  <c:v>35.020000000000003</c:v>
                </c:pt>
                <c:pt idx="1599">
                  <c:v>35.020000000000003</c:v>
                </c:pt>
                <c:pt idx="1600">
                  <c:v>35.01</c:v>
                </c:pt>
                <c:pt idx="1601">
                  <c:v>35.020000000000003</c:v>
                </c:pt>
                <c:pt idx="1602">
                  <c:v>35.020000000000003</c:v>
                </c:pt>
                <c:pt idx="1603">
                  <c:v>35.020000000000003</c:v>
                </c:pt>
                <c:pt idx="1604">
                  <c:v>35.01</c:v>
                </c:pt>
                <c:pt idx="1605">
                  <c:v>35.01</c:v>
                </c:pt>
                <c:pt idx="1606">
                  <c:v>35.020000000000003</c:v>
                </c:pt>
                <c:pt idx="1607">
                  <c:v>35.01</c:v>
                </c:pt>
                <c:pt idx="1608">
                  <c:v>35.01</c:v>
                </c:pt>
                <c:pt idx="1609">
                  <c:v>35.01</c:v>
                </c:pt>
                <c:pt idx="1610">
                  <c:v>35.01</c:v>
                </c:pt>
                <c:pt idx="1611">
                  <c:v>35.01</c:v>
                </c:pt>
                <c:pt idx="1612">
                  <c:v>35.01</c:v>
                </c:pt>
                <c:pt idx="1613">
                  <c:v>35.01</c:v>
                </c:pt>
                <c:pt idx="1614">
                  <c:v>35.01</c:v>
                </c:pt>
                <c:pt idx="1615">
                  <c:v>35.01</c:v>
                </c:pt>
                <c:pt idx="1616">
                  <c:v>35.01</c:v>
                </c:pt>
                <c:pt idx="1617">
                  <c:v>35</c:v>
                </c:pt>
                <c:pt idx="1618">
                  <c:v>35</c:v>
                </c:pt>
                <c:pt idx="1619">
                  <c:v>35</c:v>
                </c:pt>
                <c:pt idx="1620">
                  <c:v>35</c:v>
                </c:pt>
                <c:pt idx="1621">
                  <c:v>35</c:v>
                </c:pt>
                <c:pt idx="1622">
                  <c:v>35</c:v>
                </c:pt>
                <c:pt idx="1623">
                  <c:v>34.99</c:v>
                </c:pt>
                <c:pt idx="1624">
                  <c:v>35</c:v>
                </c:pt>
                <c:pt idx="1625">
                  <c:v>35</c:v>
                </c:pt>
                <c:pt idx="1626">
                  <c:v>35</c:v>
                </c:pt>
                <c:pt idx="1627">
                  <c:v>35</c:v>
                </c:pt>
                <c:pt idx="1628">
                  <c:v>35</c:v>
                </c:pt>
                <c:pt idx="1629">
                  <c:v>35</c:v>
                </c:pt>
                <c:pt idx="1630">
                  <c:v>34.99</c:v>
                </c:pt>
                <c:pt idx="1631">
                  <c:v>34.99</c:v>
                </c:pt>
                <c:pt idx="1632">
                  <c:v>34.99</c:v>
                </c:pt>
                <c:pt idx="1633">
                  <c:v>34.99</c:v>
                </c:pt>
                <c:pt idx="1634">
                  <c:v>34.979999999999997</c:v>
                </c:pt>
                <c:pt idx="1635">
                  <c:v>34.979999999999997</c:v>
                </c:pt>
                <c:pt idx="1636">
                  <c:v>34.979999999999997</c:v>
                </c:pt>
                <c:pt idx="1637">
                  <c:v>34.979999999999997</c:v>
                </c:pt>
                <c:pt idx="1638">
                  <c:v>34.979999999999997</c:v>
                </c:pt>
                <c:pt idx="1639">
                  <c:v>34.97</c:v>
                </c:pt>
                <c:pt idx="1640">
                  <c:v>34.97</c:v>
                </c:pt>
                <c:pt idx="1641">
                  <c:v>34.97</c:v>
                </c:pt>
                <c:pt idx="1642">
                  <c:v>34.97</c:v>
                </c:pt>
                <c:pt idx="1643">
                  <c:v>34.97</c:v>
                </c:pt>
                <c:pt idx="1644">
                  <c:v>34.97</c:v>
                </c:pt>
                <c:pt idx="1645">
                  <c:v>34.97</c:v>
                </c:pt>
                <c:pt idx="1646">
                  <c:v>34.97</c:v>
                </c:pt>
                <c:pt idx="1647">
                  <c:v>34.96</c:v>
                </c:pt>
                <c:pt idx="1648">
                  <c:v>34.96</c:v>
                </c:pt>
                <c:pt idx="1649">
                  <c:v>34.96</c:v>
                </c:pt>
                <c:pt idx="1650">
                  <c:v>34.96</c:v>
                </c:pt>
                <c:pt idx="1651">
                  <c:v>34.96</c:v>
                </c:pt>
                <c:pt idx="1652">
                  <c:v>34.96</c:v>
                </c:pt>
                <c:pt idx="1653">
                  <c:v>34.96</c:v>
                </c:pt>
                <c:pt idx="1654">
                  <c:v>34.96</c:v>
                </c:pt>
                <c:pt idx="1655">
                  <c:v>34.96</c:v>
                </c:pt>
                <c:pt idx="1656">
                  <c:v>34.96</c:v>
                </c:pt>
                <c:pt idx="1657">
                  <c:v>34.96</c:v>
                </c:pt>
                <c:pt idx="1658">
                  <c:v>34.96</c:v>
                </c:pt>
                <c:pt idx="1659">
                  <c:v>34.950000000000003</c:v>
                </c:pt>
                <c:pt idx="1660">
                  <c:v>34.950000000000003</c:v>
                </c:pt>
                <c:pt idx="1661">
                  <c:v>34.950000000000003</c:v>
                </c:pt>
                <c:pt idx="1662">
                  <c:v>34.950000000000003</c:v>
                </c:pt>
                <c:pt idx="1663">
                  <c:v>34.950000000000003</c:v>
                </c:pt>
                <c:pt idx="1664">
                  <c:v>34.950000000000003</c:v>
                </c:pt>
                <c:pt idx="1665">
                  <c:v>34.950000000000003</c:v>
                </c:pt>
                <c:pt idx="1666">
                  <c:v>34.950000000000003</c:v>
                </c:pt>
                <c:pt idx="1667">
                  <c:v>34.950000000000003</c:v>
                </c:pt>
                <c:pt idx="1668">
                  <c:v>34.950000000000003</c:v>
                </c:pt>
                <c:pt idx="1669">
                  <c:v>34.950000000000003</c:v>
                </c:pt>
                <c:pt idx="1670">
                  <c:v>34.950000000000003</c:v>
                </c:pt>
                <c:pt idx="1671">
                  <c:v>34.950000000000003</c:v>
                </c:pt>
                <c:pt idx="1672">
                  <c:v>34.950000000000003</c:v>
                </c:pt>
                <c:pt idx="1673">
                  <c:v>34.950000000000003</c:v>
                </c:pt>
                <c:pt idx="1674">
                  <c:v>34.950000000000003</c:v>
                </c:pt>
                <c:pt idx="1675">
                  <c:v>34.950000000000003</c:v>
                </c:pt>
                <c:pt idx="1676">
                  <c:v>34.950000000000003</c:v>
                </c:pt>
                <c:pt idx="1677">
                  <c:v>34.950000000000003</c:v>
                </c:pt>
                <c:pt idx="1678">
                  <c:v>34.950000000000003</c:v>
                </c:pt>
                <c:pt idx="1679">
                  <c:v>34.950000000000003</c:v>
                </c:pt>
                <c:pt idx="1680">
                  <c:v>34.950000000000003</c:v>
                </c:pt>
                <c:pt idx="1681">
                  <c:v>34.950000000000003</c:v>
                </c:pt>
                <c:pt idx="1682">
                  <c:v>34.950000000000003</c:v>
                </c:pt>
                <c:pt idx="1683">
                  <c:v>34.950000000000003</c:v>
                </c:pt>
                <c:pt idx="1684">
                  <c:v>34.950000000000003</c:v>
                </c:pt>
                <c:pt idx="1685">
                  <c:v>34.950000000000003</c:v>
                </c:pt>
                <c:pt idx="1686">
                  <c:v>34.950000000000003</c:v>
                </c:pt>
                <c:pt idx="1687">
                  <c:v>34.950000000000003</c:v>
                </c:pt>
                <c:pt idx="1688">
                  <c:v>34.950000000000003</c:v>
                </c:pt>
                <c:pt idx="1689">
                  <c:v>34.950000000000003</c:v>
                </c:pt>
                <c:pt idx="1690">
                  <c:v>34.950000000000003</c:v>
                </c:pt>
                <c:pt idx="1691">
                  <c:v>34.94</c:v>
                </c:pt>
                <c:pt idx="1692">
                  <c:v>34.94</c:v>
                </c:pt>
                <c:pt idx="1693">
                  <c:v>34.94</c:v>
                </c:pt>
                <c:pt idx="1694">
                  <c:v>34.94</c:v>
                </c:pt>
                <c:pt idx="1695">
                  <c:v>34.94</c:v>
                </c:pt>
                <c:pt idx="1696">
                  <c:v>34.950000000000003</c:v>
                </c:pt>
                <c:pt idx="1697">
                  <c:v>34.950000000000003</c:v>
                </c:pt>
                <c:pt idx="1698">
                  <c:v>34.950000000000003</c:v>
                </c:pt>
                <c:pt idx="1699">
                  <c:v>34.950000000000003</c:v>
                </c:pt>
                <c:pt idx="1700">
                  <c:v>34.950000000000003</c:v>
                </c:pt>
                <c:pt idx="1701">
                  <c:v>34.950000000000003</c:v>
                </c:pt>
                <c:pt idx="1702">
                  <c:v>34.950000000000003</c:v>
                </c:pt>
                <c:pt idx="1703">
                  <c:v>34.950000000000003</c:v>
                </c:pt>
                <c:pt idx="1704">
                  <c:v>34.950000000000003</c:v>
                </c:pt>
                <c:pt idx="1705">
                  <c:v>34.950000000000003</c:v>
                </c:pt>
                <c:pt idx="1706">
                  <c:v>34.950000000000003</c:v>
                </c:pt>
                <c:pt idx="1707">
                  <c:v>34.950000000000003</c:v>
                </c:pt>
                <c:pt idx="1708">
                  <c:v>34.950000000000003</c:v>
                </c:pt>
                <c:pt idx="1709">
                  <c:v>34.950000000000003</c:v>
                </c:pt>
                <c:pt idx="1710">
                  <c:v>34.950000000000003</c:v>
                </c:pt>
                <c:pt idx="1711">
                  <c:v>34.950000000000003</c:v>
                </c:pt>
                <c:pt idx="1712">
                  <c:v>34.950000000000003</c:v>
                </c:pt>
                <c:pt idx="1713">
                  <c:v>34.950000000000003</c:v>
                </c:pt>
                <c:pt idx="1714">
                  <c:v>34.950000000000003</c:v>
                </c:pt>
                <c:pt idx="1715">
                  <c:v>34.950000000000003</c:v>
                </c:pt>
                <c:pt idx="1716">
                  <c:v>34.950000000000003</c:v>
                </c:pt>
                <c:pt idx="1717">
                  <c:v>34.950000000000003</c:v>
                </c:pt>
                <c:pt idx="1718">
                  <c:v>34.950000000000003</c:v>
                </c:pt>
                <c:pt idx="1719">
                  <c:v>34.950000000000003</c:v>
                </c:pt>
                <c:pt idx="1720">
                  <c:v>34.950000000000003</c:v>
                </c:pt>
                <c:pt idx="1721">
                  <c:v>34.950000000000003</c:v>
                </c:pt>
                <c:pt idx="1722">
                  <c:v>34.950000000000003</c:v>
                </c:pt>
                <c:pt idx="1723">
                  <c:v>34.950000000000003</c:v>
                </c:pt>
                <c:pt idx="1724">
                  <c:v>34.950000000000003</c:v>
                </c:pt>
                <c:pt idx="1725">
                  <c:v>34.950000000000003</c:v>
                </c:pt>
                <c:pt idx="1726">
                  <c:v>34.950000000000003</c:v>
                </c:pt>
                <c:pt idx="1727">
                  <c:v>34.950000000000003</c:v>
                </c:pt>
                <c:pt idx="1728">
                  <c:v>34.950000000000003</c:v>
                </c:pt>
                <c:pt idx="1729">
                  <c:v>34.950000000000003</c:v>
                </c:pt>
                <c:pt idx="1730">
                  <c:v>34.950000000000003</c:v>
                </c:pt>
                <c:pt idx="1731">
                  <c:v>34.950000000000003</c:v>
                </c:pt>
                <c:pt idx="1732">
                  <c:v>34.950000000000003</c:v>
                </c:pt>
                <c:pt idx="1733">
                  <c:v>34.950000000000003</c:v>
                </c:pt>
                <c:pt idx="1734">
                  <c:v>34.950000000000003</c:v>
                </c:pt>
                <c:pt idx="1735">
                  <c:v>34.950000000000003</c:v>
                </c:pt>
                <c:pt idx="1736">
                  <c:v>34.950000000000003</c:v>
                </c:pt>
                <c:pt idx="1737">
                  <c:v>34.96</c:v>
                </c:pt>
                <c:pt idx="1738">
                  <c:v>34.96</c:v>
                </c:pt>
                <c:pt idx="1739">
                  <c:v>34.97</c:v>
                </c:pt>
                <c:pt idx="1740">
                  <c:v>34.97</c:v>
                </c:pt>
                <c:pt idx="1741">
                  <c:v>34.97</c:v>
                </c:pt>
                <c:pt idx="1742">
                  <c:v>34.97</c:v>
                </c:pt>
                <c:pt idx="1743">
                  <c:v>34.97</c:v>
                </c:pt>
                <c:pt idx="1744">
                  <c:v>34.97</c:v>
                </c:pt>
                <c:pt idx="1745">
                  <c:v>34.979999999999997</c:v>
                </c:pt>
                <c:pt idx="1746">
                  <c:v>34.979999999999997</c:v>
                </c:pt>
                <c:pt idx="1747">
                  <c:v>34.979999999999997</c:v>
                </c:pt>
                <c:pt idx="1748">
                  <c:v>34.979999999999997</c:v>
                </c:pt>
                <c:pt idx="1749">
                  <c:v>34.979999999999997</c:v>
                </c:pt>
                <c:pt idx="1750">
                  <c:v>34.979999999999997</c:v>
                </c:pt>
                <c:pt idx="1751">
                  <c:v>34.979999999999997</c:v>
                </c:pt>
                <c:pt idx="1752">
                  <c:v>34.99</c:v>
                </c:pt>
                <c:pt idx="1753">
                  <c:v>34.99</c:v>
                </c:pt>
                <c:pt idx="1754">
                  <c:v>34.99</c:v>
                </c:pt>
                <c:pt idx="1755">
                  <c:v>35</c:v>
                </c:pt>
                <c:pt idx="1756">
                  <c:v>35</c:v>
                </c:pt>
                <c:pt idx="1757">
                  <c:v>35.01</c:v>
                </c:pt>
                <c:pt idx="1758">
                  <c:v>35.01</c:v>
                </c:pt>
                <c:pt idx="1759">
                  <c:v>35.020000000000003</c:v>
                </c:pt>
                <c:pt idx="1760">
                  <c:v>35.020000000000003</c:v>
                </c:pt>
                <c:pt idx="1761">
                  <c:v>35.020000000000003</c:v>
                </c:pt>
                <c:pt idx="1762">
                  <c:v>35.020000000000003</c:v>
                </c:pt>
                <c:pt idx="1763">
                  <c:v>35.020000000000003</c:v>
                </c:pt>
                <c:pt idx="1764">
                  <c:v>35.020000000000003</c:v>
                </c:pt>
                <c:pt idx="1765">
                  <c:v>35.020000000000003</c:v>
                </c:pt>
                <c:pt idx="1766">
                  <c:v>35.020000000000003</c:v>
                </c:pt>
                <c:pt idx="1767">
                  <c:v>35.020000000000003</c:v>
                </c:pt>
                <c:pt idx="1768">
                  <c:v>35.020000000000003</c:v>
                </c:pt>
                <c:pt idx="1769">
                  <c:v>35.020000000000003</c:v>
                </c:pt>
                <c:pt idx="1770">
                  <c:v>35.020000000000003</c:v>
                </c:pt>
                <c:pt idx="1771">
                  <c:v>35.020000000000003</c:v>
                </c:pt>
                <c:pt idx="1772">
                  <c:v>35.020000000000003</c:v>
                </c:pt>
                <c:pt idx="1773">
                  <c:v>35.020000000000003</c:v>
                </c:pt>
                <c:pt idx="1774">
                  <c:v>35.03</c:v>
                </c:pt>
                <c:pt idx="1775">
                  <c:v>35.03</c:v>
                </c:pt>
                <c:pt idx="1776">
                  <c:v>35.020000000000003</c:v>
                </c:pt>
                <c:pt idx="1777">
                  <c:v>35.020000000000003</c:v>
                </c:pt>
                <c:pt idx="1778">
                  <c:v>35.020000000000003</c:v>
                </c:pt>
                <c:pt idx="1779">
                  <c:v>35.020000000000003</c:v>
                </c:pt>
                <c:pt idx="1780">
                  <c:v>35.020000000000003</c:v>
                </c:pt>
                <c:pt idx="1781">
                  <c:v>35.020000000000003</c:v>
                </c:pt>
                <c:pt idx="1782">
                  <c:v>35.020000000000003</c:v>
                </c:pt>
                <c:pt idx="1783">
                  <c:v>35.020000000000003</c:v>
                </c:pt>
                <c:pt idx="1784">
                  <c:v>35.020000000000003</c:v>
                </c:pt>
                <c:pt idx="1785">
                  <c:v>35.020000000000003</c:v>
                </c:pt>
                <c:pt idx="1786">
                  <c:v>35.020000000000003</c:v>
                </c:pt>
                <c:pt idx="1787">
                  <c:v>35.020000000000003</c:v>
                </c:pt>
                <c:pt idx="1788">
                  <c:v>35.020000000000003</c:v>
                </c:pt>
                <c:pt idx="1789">
                  <c:v>35.020000000000003</c:v>
                </c:pt>
                <c:pt idx="1790">
                  <c:v>35.020000000000003</c:v>
                </c:pt>
                <c:pt idx="1791">
                  <c:v>35.020000000000003</c:v>
                </c:pt>
                <c:pt idx="1792">
                  <c:v>35.020000000000003</c:v>
                </c:pt>
                <c:pt idx="1793">
                  <c:v>35.020000000000003</c:v>
                </c:pt>
                <c:pt idx="1794">
                  <c:v>35.020000000000003</c:v>
                </c:pt>
                <c:pt idx="1795">
                  <c:v>35.020000000000003</c:v>
                </c:pt>
                <c:pt idx="1796">
                  <c:v>35.01</c:v>
                </c:pt>
                <c:pt idx="1797">
                  <c:v>35.01</c:v>
                </c:pt>
                <c:pt idx="1798">
                  <c:v>35</c:v>
                </c:pt>
                <c:pt idx="1799">
                  <c:v>35</c:v>
                </c:pt>
                <c:pt idx="1800">
                  <c:v>35</c:v>
                </c:pt>
                <c:pt idx="1801">
                  <c:v>35</c:v>
                </c:pt>
                <c:pt idx="1802">
                  <c:v>34.99</c:v>
                </c:pt>
                <c:pt idx="1803">
                  <c:v>34.99</c:v>
                </c:pt>
                <c:pt idx="1804">
                  <c:v>34.99</c:v>
                </c:pt>
                <c:pt idx="1805">
                  <c:v>34.979999999999997</c:v>
                </c:pt>
                <c:pt idx="1806">
                  <c:v>34.979999999999997</c:v>
                </c:pt>
                <c:pt idx="1807">
                  <c:v>34.979999999999997</c:v>
                </c:pt>
                <c:pt idx="1808">
                  <c:v>34.979999999999997</c:v>
                </c:pt>
                <c:pt idx="1809">
                  <c:v>34.979999999999997</c:v>
                </c:pt>
                <c:pt idx="1810">
                  <c:v>34.97</c:v>
                </c:pt>
                <c:pt idx="1811">
                  <c:v>34.97</c:v>
                </c:pt>
                <c:pt idx="1812">
                  <c:v>34.97</c:v>
                </c:pt>
                <c:pt idx="1813">
                  <c:v>34.97</c:v>
                </c:pt>
                <c:pt idx="1814">
                  <c:v>34.97</c:v>
                </c:pt>
                <c:pt idx="1815">
                  <c:v>34.97</c:v>
                </c:pt>
                <c:pt idx="1816">
                  <c:v>34.97</c:v>
                </c:pt>
                <c:pt idx="1817">
                  <c:v>34.97</c:v>
                </c:pt>
                <c:pt idx="1818">
                  <c:v>34.97</c:v>
                </c:pt>
                <c:pt idx="1819">
                  <c:v>34.979999999999997</c:v>
                </c:pt>
                <c:pt idx="1820">
                  <c:v>34.979999999999997</c:v>
                </c:pt>
                <c:pt idx="1821">
                  <c:v>34.97</c:v>
                </c:pt>
                <c:pt idx="1822">
                  <c:v>34.97</c:v>
                </c:pt>
                <c:pt idx="1823">
                  <c:v>34.97</c:v>
                </c:pt>
                <c:pt idx="1824">
                  <c:v>34.97</c:v>
                </c:pt>
                <c:pt idx="1825">
                  <c:v>34.97</c:v>
                </c:pt>
                <c:pt idx="1826">
                  <c:v>34.96</c:v>
                </c:pt>
                <c:pt idx="1827">
                  <c:v>34.96</c:v>
                </c:pt>
                <c:pt idx="1828">
                  <c:v>34.96</c:v>
                </c:pt>
                <c:pt idx="1829">
                  <c:v>34.96</c:v>
                </c:pt>
                <c:pt idx="1830">
                  <c:v>34.96</c:v>
                </c:pt>
                <c:pt idx="1831">
                  <c:v>34.96</c:v>
                </c:pt>
                <c:pt idx="1832">
                  <c:v>34.96</c:v>
                </c:pt>
                <c:pt idx="1833">
                  <c:v>34.96</c:v>
                </c:pt>
                <c:pt idx="1834">
                  <c:v>34.96</c:v>
                </c:pt>
                <c:pt idx="1835">
                  <c:v>34.96</c:v>
                </c:pt>
                <c:pt idx="1836">
                  <c:v>34.96</c:v>
                </c:pt>
                <c:pt idx="1837">
                  <c:v>34.96</c:v>
                </c:pt>
                <c:pt idx="1838">
                  <c:v>34.96</c:v>
                </c:pt>
                <c:pt idx="1839">
                  <c:v>34.950000000000003</c:v>
                </c:pt>
                <c:pt idx="1840">
                  <c:v>34.950000000000003</c:v>
                </c:pt>
                <c:pt idx="1841">
                  <c:v>34.950000000000003</c:v>
                </c:pt>
                <c:pt idx="1842">
                  <c:v>34.950000000000003</c:v>
                </c:pt>
                <c:pt idx="1843">
                  <c:v>34.950000000000003</c:v>
                </c:pt>
                <c:pt idx="1844">
                  <c:v>34.950000000000003</c:v>
                </c:pt>
                <c:pt idx="1845">
                  <c:v>34.950000000000003</c:v>
                </c:pt>
                <c:pt idx="1846">
                  <c:v>34.950000000000003</c:v>
                </c:pt>
                <c:pt idx="1847">
                  <c:v>34.950000000000003</c:v>
                </c:pt>
                <c:pt idx="1848">
                  <c:v>34.950000000000003</c:v>
                </c:pt>
                <c:pt idx="1849">
                  <c:v>34.950000000000003</c:v>
                </c:pt>
                <c:pt idx="1850">
                  <c:v>34.950000000000003</c:v>
                </c:pt>
                <c:pt idx="1851">
                  <c:v>34.950000000000003</c:v>
                </c:pt>
                <c:pt idx="1852">
                  <c:v>34.950000000000003</c:v>
                </c:pt>
                <c:pt idx="1853">
                  <c:v>34.950000000000003</c:v>
                </c:pt>
                <c:pt idx="1854">
                  <c:v>34.950000000000003</c:v>
                </c:pt>
                <c:pt idx="1855">
                  <c:v>34.950000000000003</c:v>
                </c:pt>
                <c:pt idx="1856">
                  <c:v>34.950000000000003</c:v>
                </c:pt>
                <c:pt idx="1857">
                  <c:v>34.94</c:v>
                </c:pt>
                <c:pt idx="1858">
                  <c:v>34.94</c:v>
                </c:pt>
                <c:pt idx="1859">
                  <c:v>34.94</c:v>
                </c:pt>
                <c:pt idx="1860">
                  <c:v>34.94</c:v>
                </c:pt>
                <c:pt idx="1861">
                  <c:v>34.93</c:v>
                </c:pt>
                <c:pt idx="1862">
                  <c:v>34.92</c:v>
                </c:pt>
                <c:pt idx="1863">
                  <c:v>34.909999999999997</c:v>
                </c:pt>
                <c:pt idx="1864">
                  <c:v>34.909999999999997</c:v>
                </c:pt>
                <c:pt idx="1865">
                  <c:v>34.9</c:v>
                </c:pt>
                <c:pt idx="1866">
                  <c:v>34.9</c:v>
                </c:pt>
                <c:pt idx="1867">
                  <c:v>34.89</c:v>
                </c:pt>
                <c:pt idx="1868">
                  <c:v>34.89</c:v>
                </c:pt>
                <c:pt idx="1869">
                  <c:v>34.89</c:v>
                </c:pt>
                <c:pt idx="1870">
                  <c:v>34.880000000000003</c:v>
                </c:pt>
                <c:pt idx="1871">
                  <c:v>34.880000000000003</c:v>
                </c:pt>
                <c:pt idx="1872">
                  <c:v>34.880000000000003</c:v>
                </c:pt>
                <c:pt idx="1873">
                  <c:v>34.869999999999997</c:v>
                </c:pt>
                <c:pt idx="1874">
                  <c:v>34.869999999999997</c:v>
                </c:pt>
                <c:pt idx="1875">
                  <c:v>34.869999999999997</c:v>
                </c:pt>
                <c:pt idx="1876">
                  <c:v>34.869999999999997</c:v>
                </c:pt>
                <c:pt idx="1877">
                  <c:v>34.86</c:v>
                </c:pt>
                <c:pt idx="1878">
                  <c:v>34.86</c:v>
                </c:pt>
                <c:pt idx="1879">
                  <c:v>34.86</c:v>
                </c:pt>
                <c:pt idx="1880">
                  <c:v>34.86</c:v>
                </c:pt>
                <c:pt idx="1881">
                  <c:v>34.86</c:v>
                </c:pt>
                <c:pt idx="1882">
                  <c:v>34.85</c:v>
                </c:pt>
                <c:pt idx="1883">
                  <c:v>34.85</c:v>
                </c:pt>
                <c:pt idx="1884">
                  <c:v>34.85</c:v>
                </c:pt>
                <c:pt idx="1885">
                  <c:v>34.840000000000003</c:v>
                </c:pt>
                <c:pt idx="1886">
                  <c:v>34.840000000000003</c:v>
                </c:pt>
                <c:pt idx="1887">
                  <c:v>34.83</c:v>
                </c:pt>
                <c:pt idx="1888">
                  <c:v>34.83</c:v>
                </c:pt>
                <c:pt idx="1889">
                  <c:v>34.83</c:v>
                </c:pt>
                <c:pt idx="1890">
                  <c:v>34.82</c:v>
                </c:pt>
                <c:pt idx="1891">
                  <c:v>34.82</c:v>
                </c:pt>
                <c:pt idx="1892">
                  <c:v>34.81</c:v>
                </c:pt>
                <c:pt idx="1893">
                  <c:v>34.81</c:v>
                </c:pt>
                <c:pt idx="1894">
                  <c:v>34.799999999999997</c:v>
                </c:pt>
                <c:pt idx="1895">
                  <c:v>34.799999999999997</c:v>
                </c:pt>
                <c:pt idx="1896">
                  <c:v>34.799999999999997</c:v>
                </c:pt>
                <c:pt idx="1897">
                  <c:v>34.799999999999997</c:v>
                </c:pt>
                <c:pt idx="1898">
                  <c:v>34.799999999999997</c:v>
                </c:pt>
                <c:pt idx="1899">
                  <c:v>34.799999999999997</c:v>
                </c:pt>
                <c:pt idx="1900">
                  <c:v>34.799999999999997</c:v>
                </c:pt>
                <c:pt idx="1901">
                  <c:v>34.81</c:v>
                </c:pt>
                <c:pt idx="1902">
                  <c:v>34.81</c:v>
                </c:pt>
                <c:pt idx="1903">
                  <c:v>34.82</c:v>
                </c:pt>
                <c:pt idx="1904">
                  <c:v>34.82</c:v>
                </c:pt>
                <c:pt idx="1905">
                  <c:v>34.83</c:v>
                </c:pt>
                <c:pt idx="1906">
                  <c:v>34.83</c:v>
                </c:pt>
                <c:pt idx="1907">
                  <c:v>34.83</c:v>
                </c:pt>
                <c:pt idx="1908">
                  <c:v>34.840000000000003</c:v>
                </c:pt>
                <c:pt idx="1909">
                  <c:v>34.840000000000003</c:v>
                </c:pt>
                <c:pt idx="1910">
                  <c:v>34.840000000000003</c:v>
                </c:pt>
                <c:pt idx="1911">
                  <c:v>34.85</c:v>
                </c:pt>
                <c:pt idx="1912">
                  <c:v>34.85</c:v>
                </c:pt>
                <c:pt idx="1913">
                  <c:v>34.86</c:v>
                </c:pt>
                <c:pt idx="1914">
                  <c:v>34.86</c:v>
                </c:pt>
                <c:pt idx="1915">
                  <c:v>34.86</c:v>
                </c:pt>
                <c:pt idx="1916">
                  <c:v>34.86</c:v>
                </c:pt>
                <c:pt idx="1917">
                  <c:v>34.86</c:v>
                </c:pt>
                <c:pt idx="1918">
                  <c:v>34.869999999999997</c:v>
                </c:pt>
                <c:pt idx="1919">
                  <c:v>34.869999999999997</c:v>
                </c:pt>
                <c:pt idx="1920">
                  <c:v>34.869999999999997</c:v>
                </c:pt>
                <c:pt idx="1921">
                  <c:v>34.880000000000003</c:v>
                </c:pt>
                <c:pt idx="1922">
                  <c:v>34.880000000000003</c:v>
                </c:pt>
                <c:pt idx="1923">
                  <c:v>34.89</c:v>
                </c:pt>
                <c:pt idx="1924">
                  <c:v>34.9</c:v>
                </c:pt>
                <c:pt idx="1925">
                  <c:v>34.9</c:v>
                </c:pt>
                <c:pt idx="1926">
                  <c:v>34.909999999999997</c:v>
                </c:pt>
                <c:pt idx="1927">
                  <c:v>34.909999999999997</c:v>
                </c:pt>
                <c:pt idx="1928">
                  <c:v>34.92</c:v>
                </c:pt>
                <c:pt idx="1929">
                  <c:v>34.92</c:v>
                </c:pt>
                <c:pt idx="1930">
                  <c:v>34.92</c:v>
                </c:pt>
                <c:pt idx="1931">
                  <c:v>34.93</c:v>
                </c:pt>
                <c:pt idx="1932">
                  <c:v>34.93</c:v>
                </c:pt>
                <c:pt idx="1933">
                  <c:v>34.94</c:v>
                </c:pt>
                <c:pt idx="1934">
                  <c:v>34.94</c:v>
                </c:pt>
                <c:pt idx="1935">
                  <c:v>34.94</c:v>
                </c:pt>
                <c:pt idx="1936">
                  <c:v>34.94</c:v>
                </c:pt>
                <c:pt idx="1937">
                  <c:v>34.950000000000003</c:v>
                </c:pt>
                <c:pt idx="1938">
                  <c:v>34.950000000000003</c:v>
                </c:pt>
                <c:pt idx="1939">
                  <c:v>34.950000000000003</c:v>
                </c:pt>
                <c:pt idx="1940">
                  <c:v>34.950000000000003</c:v>
                </c:pt>
                <c:pt idx="1941">
                  <c:v>34.950000000000003</c:v>
                </c:pt>
                <c:pt idx="1942">
                  <c:v>34.950000000000003</c:v>
                </c:pt>
                <c:pt idx="1943">
                  <c:v>34.950000000000003</c:v>
                </c:pt>
                <c:pt idx="1944">
                  <c:v>34.950000000000003</c:v>
                </c:pt>
                <c:pt idx="1945">
                  <c:v>34.950000000000003</c:v>
                </c:pt>
                <c:pt idx="1946">
                  <c:v>34.950000000000003</c:v>
                </c:pt>
                <c:pt idx="1947">
                  <c:v>34.950000000000003</c:v>
                </c:pt>
                <c:pt idx="1948">
                  <c:v>34.950000000000003</c:v>
                </c:pt>
                <c:pt idx="1949">
                  <c:v>34.950000000000003</c:v>
                </c:pt>
                <c:pt idx="1950">
                  <c:v>34.950000000000003</c:v>
                </c:pt>
                <c:pt idx="1951">
                  <c:v>34.950000000000003</c:v>
                </c:pt>
                <c:pt idx="1952">
                  <c:v>34.950000000000003</c:v>
                </c:pt>
                <c:pt idx="1953">
                  <c:v>34.950000000000003</c:v>
                </c:pt>
                <c:pt idx="1954">
                  <c:v>34.950000000000003</c:v>
                </c:pt>
                <c:pt idx="1955">
                  <c:v>34.950000000000003</c:v>
                </c:pt>
                <c:pt idx="1956">
                  <c:v>34.950000000000003</c:v>
                </c:pt>
                <c:pt idx="1957">
                  <c:v>34.950000000000003</c:v>
                </c:pt>
                <c:pt idx="1958">
                  <c:v>34.950000000000003</c:v>
                </c:pt>
                <c:pt idx="1959">
                  <c:v>34.950000000000003</c:v>
                </c:pt>
                <c:pt idx="1960">
                  <c:v>34.950000000000003</c:v>
                </c:pt>
                <c:pt idx="1961">
                  <c:v>34.950000000000003</c:v>
                </c:pt>
                <c:pt idx="1962">
                  <c:v>34.94</c:v>
                </c:pt>
                <c:pt idx="1963">
                  <c:v>34.94</c:v>
                </c:pt>
                <c:pt idx="1964">
                  <c:v>34.94</c:v>
                </c:pt>
                <c:pt idx="1965">
                  <c:v>34.94</c:v>
                </c:pt>
                <c:pt idx="1966">
                  <c:v>34.94</c:v>
                </c:pt>
                <c:pt idx="1967">
                  <c:v>34.94</c:v>
                </c:pt>
                <c:pt idx="1968">
                  <c:v>34.94</c:v>
                </c:pt>
                <c:pt idx="1969">
                  <c:v>34.93</c:v>
                </c:pt>
                <c:pt idx="1970">
                  <c:v>34.93</c:v>
                </c:pt>
                <c:pt idx="1971">
                  <c:v>34.93</c:v>
                </c:pt>
                <c:pt idx="1972">
                  <c:v>34.92</c:v>
                </c:pt>
                <c:pt idx="1973">
                  <c:v>34.92</c:v>
                </c:pt>
                <c:pt idx="1974">
                  <c:v>34.92</c:v>
                </c:pt>
                <c:pt idx="1975">
                  <c:v>34.909999999999997</c:v>
                </c:pt>
                <c:pt idx="1976">
                  <c:v>34.909999999999997</c:v>
                </c:pt>
                <c:pt idx="1977">
                  <c:v>34.909999999999997</c:v>
                </c:pt>
                <c:pt idx="1978">
                  <c:v>34.909999999999997</c:v>
                </c:pt>
                <c:pt idx="1979">
                  <c:v>34.909999999999997</c:v>
                </c:pt>
                <c:pt idx="1980">
                  <c:v>34.909999999999997</c:v>
                </c:pt>
                <c:pt idx="1981">
                  <c:v>34.909999999999997</c:v>
                </c:pt>
                <c:pt idx="1982">
                  <c:v>34.909999999999997</c:v>
                </c:pt>
                <c:pt idx="1983">
                  <c:v>34.9</c:v>
                </c:pt>
                <c:pt idx="1984">
                  <c:v>34.9</c:v>
                </c:pt>
                <c:pt idx="1985">
                  <c:v>34.9</c:v>
                </c:pt>
                <c:pt idx="1986">
                  <c:v>34.9</c:v>
                </c:pt>
                <c:pt idx="1987">
                  <c:v>34.9</c:v>
                </c:pt>
                <c:pt idx="1988">
                  <c:v>34.9</c:v>
                </c:pt>
                <c:pt idx="1989">
                  <c:v>34.9</c:v>
                </c:pt>
                <c:pt idx="1990">
                  <c:v>34.9</c:v>
                </c:pt>
                <c:pt idx="1991">
                  <c:v>34.9</c:v>
                </c:pt>
                <c:pt idx="1992">
                  <c:v>34.9</c:v>
                </c:pt>
                <c:pt idx="1993">
                  <c:v>34.9</c:v>
                </c:pt>
                <c:pt idx="1994">
                  <c:v>34.909999999999997</c:v>
                </c:pt>
                <c:pt idx="1995">
                  <c:v>34.909999999999997</c:v>
                </c:pt>
                <c:pt idx="1996">
                  <c:v>34.92</c:v>
                </c:pt>
                <c:pt idx="1997">
                  <c:v>34.93</c:v>
                </c:pt>
                <c:pt idx="1998">
                  <c:v>34.94</c:v>
                </c:pt>
                <c:pt idx="1999">
                  <c:v>34.94</c:v>
                </c:pt>
                <c:pt idx="2000">
                  <c:v>34.94</c:v>
                </c:pt>
                <c:pt idx="2001">
                  <c:v>34.950000000000003</c:v>
                </c:pt>
                <c:pt idx="2002">
                  <c:v>34.950000000000003</c:v>
                </c:pt>
                <c:pt idx="2003">
                  <c:v>34.950000000000003</c:v>
                </c:pt>
                <c:pt idx="2004">
                  <c:v>34.950000000000003</c:v>
                </c:pt>
                <c:pt idx="2005">
                  <c:v>34.950000000000003</c:v>
                </c:pt>
                <c:pt idx="2006">
                  <c:v>34.950000000000003</c:v>
                </c:pt>
                <c:pt idx="2007">
                  <c:v>34.950000000000003</c:v>
                </c:pt>
                <c:pt idx="2008">
                  <c:v>34.950000000000003</c:v>
                </c:pt>
                <c:pt idx="2009">
                  <c:v>34.950000000000003</c:v>
                </c:pt>
                <c:pt idx="2010">
                  <c:v>34.950000000000003</c:v>
                </c:pt>
                <c:pt idx="2011">
                  <c:v>34.950000000000003</c:v>
                </c:pt>
                <c:pt idx="2012">
                  <c:v>34.950000000000003</c:v>
                </c:pt>
                <c:pt idx="2013">
                  <c:v>34.950000000000003</c:v>
                </c:pt>
                <c:pt idx="2014">
                  <c:v>34.950000000000003</c:v>
                </c:pt>
                <c:pt idx="2015">
                  <c:v>34.950000000000003</c:v>
                </c:pt>
                <c:pt idx="2016">
                  <c:v>34.950000000000003</c:v>
                </c:pt>
                <c:pt idx="2017">
                  <c:v>34.950000000000003</c:v>
                </c:pt>
                <c:pt idx="2018">
                  <c:v>34.950000000000003</c:v>
                </c:pt>
                <c:pt idx="2019">
                  <c:v>34.950000000000003</c:v>
                </c:pt>
                <c:pt idx="2020">
                  <c:v>34.950000000000003</c:v>
                </c:pt>
                <c:pt idx="2021">
                  <c:v>34.950000000000003</c:v>
                </c:pt>
                <c:pt idx="2022">
                  <c:v>34.950000000000003</c:v>
                </c:pt>
                <c:pt idx="2023">
                  <c:v>34.950000000000003</c:v>
                </c:pt>
                <c:pt idx="2024">
                  <c:v>34.950000000000003</c:v>
                </c:pt>
                <c:pt idx="2025">
                  <c:v>34.950000000000003</c:v>
                </c:pt>
                <c:pt idx="2026">
                  <c:v>34.950000000000003</c:v>
                </c:pt>
                <c:pt idx="2027">
                  <c:v>34.950000000000003</c:v>
                </c:pt>
                <c:pt idx="2028">
                  <c:v>34.950000000000003</c:v>
                </c:pt>
                <c:pt idx="2029">
                  <c:v>34.950000000000003</c:v>
                </c:pt>
                <c:pt idx="2030">
                  <c:v>34.950000000000003</c:v>
                </c:pt>
                <c:pt idx="2031">
                  <c:v>34.96</c:v>
                </c:pt>
                <c:pt idx="2032">
                  <c:v>34.96</c:v>
                </c:pt>
                <c:pt idx="2033">
                  <c:v>34.96</c:v>
                </c:pt>
                <c:pt idx="2034">
                  <c:v>34.96</c:v>
                </c:pt>
                <c:pt idx="2035">
                  <c:v>34.96</c:v>
                </c:pt>
                <c:pt idx="2036">
                  <c:v>34.96</c:v>
                </c:pt>
                <c:pt idx="2037">
                  <c:v>34.96</c:v>
                </c:pt>
                <c:pt idx="2038">
                  <c:v>34.950000000000003</c:v>
                </c:pt>
                <c:pt idx="2039">
                  <c:v>34.950000000000003</c:v>
                </c:pt>
                <c:pt idx="2040">
                  <c:v>34.950000000000003</c:v>
                </c:pt>
                <c:pt idx="2041">
                  <c:v>34.950000000000003</c:v>
                </c:pt>
                <c:pt idx="2042">
                  <c:v>34.950000000000003</c:v>
                </c:pt>
                <c:pt idx="2043">
                  <c:v>34.950000000000003</c:v>
                </c:pt>
                <c:pt idx="2044">
                  <c:v>34.950000000000003</c:v>
                </c:pt>
                <c:pt idx="2045">
                  <c:v>34.950000000000003</c:v>
                </c:pt>
                <c:pt idx="2046">
                  <c:v>34.950000000000003</c:v>
                </c:pt>
                <c:pt idx="2047">
                  <c:v>34.950000000000003</c:v>
                </c:pt>
                <c:pt idx="2048">
                  <c:v>34.950000000000003</c:v>
                </c:pt>
                <c:pt idx="2049">
                  <c:v>34.950000000000003</c:v>
                </c:pt>
                <c:pt idx="2050">
                  <c:v>34.96</c:v>
                </c:pt>
                <c:pt idx="2051">
                  <c:v>34.950000000000003</c:v>
                </c:pt>
                <c:pt idx="2052">
                  <c:v>34.950000000000003</c:v>
                </c:pt>
                <c:pt idx="2053">
                  <c:v>34.950000000000003</c:v>
                </c:pt>
                <c:pt idx="2054">
                  <c:v>34.950000000000003</c:v>
                </c:pt>
                <c:pt idx="2055">
                  <c:v>34.950000000000003</c:v>
                </c:pt>
                <c:pt idx="2056">
                  <c:v>34.950000000000003</c:v>
                </c:pt>
                <c:pt idx="2057">
                  <c:v>34.950000000000003</c:v>
                </c:pt>
                <c:pt idx="2058">
                  <c:v>34.950000000000003</c:v>
                </c:pt>
                <c:pt idx="2059">
                  <c:v>34.950000000000003</c:v>
                </c:pt>
                <c:pt idx="2060">
                  <c:v>34.950000000000003</c:v>
                </c:pt>
                <c:pt idx="2061">
                  <c:v>34.950000000000003</c:v>
                </c:pt>
                <c:pt idx="2062">
                  <c:v>34.950000000000003</c:v>
                </c:pt>
                <c:pt idx="2063">
                  <c:v>34.950000000000003</c:v>
                </c:pt>
                <c:pt idx="2064">
                  <c:v>34.950000000000003</c:v>
                </c:pt>
                <c:pt idx="2065">
                  <c:v>34.950000000000003</c:v>
                </c:pt>
                <c:pt idx="2066">
                  <c:v>34.950000000000003</c:v>
                </c:pt>
                <c:pt idx="2067">
                  <c:v>34.950000000000003</c:v>
                </c:pt>
                <c:pt idx="2068">
                  <c:v>34.950000000000003</c:v>
                </c:pt>
                <c:pt idx="2069">
                  <c:v>34.950000000000003</c:v>
                </c:pt>
                <c:pt idx="2070">
                  <c:v>34.950000000000003</c:v>
                </c:pt>
                <c:pt idx="2071">
                  <c:v>34.950000000000003</c:v>
                </c:pt>
                <c:pt idx="2072">
                  <c:v>34.950000000000003</c:v>
                </c:pt>
                <c:pt idx="2073">
                  <c:v>34.950000000000003</c:v>
                </c:pt>
                <c:pt idx="2074">
                  <c:v>34.950000000000003</c:v>
                </c:pt>
                <c:pt idx="2075">
                  <c:v>34.950000000000003</c:v>
                </c:pt>
                <c:pt idx="2076">
                  <c:v>34.950000000000003</c:v>
                </c:pt>
                <c:pt idx="2077">
                  <c:v>34.94</c:v>
                </c:pt>
                <c:pt idx="2078">
                  <c:v>34.94</c:v>
                </c:pt>
                <c:pt idx="2079">
                  <c:v>34.94</c:v>
                </c:pt>
                <c:pt idx="2080">
                  <c:v>34.94</c:v>
                </c:pt>
                <c:pt idx="2081">
                  <c:v>34.94</c:v>
                </c:pt>
                <c:pt idx="2082">
                  <c:v>34.94</c:v>
                </c:pt>
                <c:pt idx="2083">
                  <c:v>34.94</c:v>
                </c:pt>
                <c:pt idx="2084">
                  <c:v>34.94</c:v>
                </c:pt>
                <c:pt idx="2085">
                  <c:v>34.94</c:v>
                </c:pt>
                <c:pt idx="2086">
                  <c:v>34.94</c:v>
                </c:pt>
                <c:pt idx="2087">
                  <c:v>34.93</c:v>
                </c:pt>
                <c:pt idx="2088">
                  <c:v>34.93</c:v>
                </c:pt>
                <c:pt idx="2089">
                  <c:v>34.93</c:v>
                </c:pt>
                <c:pt idx="2090">
                  <c:v>34.93</c:v>
                </c:pt>
                <c:pt idx="2091">
                  <c:v>34.93</c:v>
                </c:pt>
                <c:pt idx="2092">
                  <c:v>34.93</c:v>
                </c:pt>
                <c:pt idx="2093">
                  <c:v>34.94</c:v>
                </c:pt>
                <c:pt idx="2094">
                  <c:v>34.93</c:v>
                </c:pt>
                <c:pt idx="2095">
                  <c:v>34.93</c:v>
                </c:pt>
                <c:pt idx="2096">
                  <c:v>34.93</c:v>
                </c:pt>
                <c:pt idx="2097">
                  <c:v>34.93</c:v>
                </c:pt>
                <c:pt idx="2098">
                  <c:v>34.93</c:v>
                </c:pt>
                <c:pt idx="2099">
                  <c:v>34.93</c:v>
                </c:pt>
                <c:pt idx="2100">
                  <c:v>34.93</c:v>
                </c:pt>
                <c:pt idx="2101">
                  <c:v>34.93</c:v>
                </c:pt>
                <c:pt idx="2102">
                  <c:v>34.93</c:v>
                </c:pt>
                <c:pt idx="2103">
                  <c:v>34.93</c:v>
                </c:pt>
                <c:pt idx="2104">
                  <c:v>34.93</c:v>
                </c:pt>
                <c:pt idx="2105">
                  <c:v>34.94</c:v>
                </c:pt>
                <c:pt idx="2106">
                  <c:v>34.94</c:v>
                </c:pt>
                <c:pt idx="2107">
                  <c:v>34.94</c:v>
                </c:pt>
                <c:pt idx="2108">
                  <c:v>34.94</c:v>
                </c:pt>
                <c:pt idx="2109">
                  <c:v>34.94</c:v>
                </c:pt>
                <c:pt idx="2110">
                  <c:v>34.94</c:v>
                </c:pt>
                <c:pt idx="2111">
                  <c:v>34.94</c:v>
                </c:pt>
                <c:pt idx="2112">
                  <c:v>34.94</c:v>
                </c:pt>
                <c:pt idx="2113">
                  <c:v>34.94</c:v>
                </c:pt>
                <c:pt idx="2114">
                  <c:v>34.94</c:v>
                </c:pt>
                <c:pt idx="2115">
                  <c:v>34.94</c:v>
                </c:pt>
                <c:pt idx="2116">
                  <c:v>34.94</c:v>
                </c:pt>
                <c:pt idx="2117">
                  <c:v>34.94</c:v>
                </c:pt>
                <c:pt idx="2118">
                  <c:v>34.94</c:v>
                </c:pt>
                <c:pt idx="2119">
                  <c:v>34.94</c:v>
                </c:pt>
                <c:pt idx="2120">
                  <c:v>34.950000000000003</c:v>
                </c:pt>
                <c:pt idx="2121">
                  <c:v>34.950000000000003</c:v>
                </c:pt>
                <c:pt idx="2122">
                  <c:v>34.950000000000003</c:v>
                </c:pt>
                <c:pt idx="2123">
                  <c:v>34.950000000000003</c:v>
                </c:pt>
                <c:pt idx="2124">
                  <c:v>34.950000000000003</c:v>
                </c:pt>
                <c:pt idx="2125">
                  <c:v>34.950000000000003</c:v>
                </c:pt>
                <c:pt idx="2126">
                  <c:v>34.950000000000003</c:v>
                </c:pt>
                <c:pt idx="2127">
                  <c:v>34.950000000000003</c:v>
                </c:pt>
                <c:pt idx="2128">
                  <c:v>34.950000000000003</c:v>
                </c:pt>
                <c:pt idx="2129">
                  <c:v>34.950000000000003</c:v>
                </c:pt>
                <c:pt idx="2130">
                  <c:v>34.950000000000003</c:v>
                </c:pt>
                <c:pt idx="2131">
                  <c:v>34.950000000000003</c:v>
                </c:pt>
                <c:pt idx="2132">
                  <c:v>34.950000000000003</c:v>
                </c:pt>
                <c:pt idx="2133">
                  <c:v>34.950000000000003</c:v>
                </c:pt>
                <c:pt idx="2134">
                  <c:v>34.950000000000003</c:v>
                </c:pt>
                <c:pt idx="2135">
                  <c:v>34.950000000000003</c:v>
                </c:pt>
                <c:pt idx="2136">
                  <c:v>34.950000000000003</c:v>
                </c:pt>
                <c:pt idx="2137">
                  <c:v>34.950000000000003</c:v>
                </c:pt>
                <c:pt idx="2138">
                  <c:v>34.950000000000003</c:v>
                </c:pt>
                <c:pt idx="2139">
                  <c:v>34.950000000000003</c:v>
                </c:pt>
                <c:pt idx="2140">
                  <c:v>34.950000000000003</c:v>
                </c:pt>
                <c:pt idx="2141">
                  <c:v>34.950000000000003</c:v>
                </c:pt>
                <c:pt idx="2142">
                  <c:v>34.950000000000003</c:v>
                </c:pt>
                <c:pt idx="2143">
                  <c:v>34.950000000000003</c:v>
                </c:pt>
                <c:pt idx="2144">
                  <c:v>34.950000000000003</c:v>
                </c:pt>
                <c:pt idx="2145">
                  <c:v>34.950000000000003</c:v>
                </c:pt>
                <c:pt idx="2146">
                  <c:v>34.950000000000003</c:v>
                </c:pt>
                <c:pt idx="2147">
                  <c:v>34.950000000000003</c:v>
                </c:pt>
                <c:pt idx="2148">
                  <c:v>34.950000000000003</c:v>
                </c:pt>
                <c:pt idx="2149">
                  <c:v>34.950000000000003</c:v>
                </c:pt>
                <c:pt idx="2150">
                  <c:v>34.950000000000003</c:v>
                </c:pt>
                <c:pt idx="2151">
                  <c:v>34.950000000000003</c:v>
                </c:pt>
                <c:pt idx="2152">
                  <c:v>34.950000000000003</c:v>
                </c:pt>
                <c:pt idx="2153">
                  <c:v>34.950000000000003</c:v>
                </c:pt>
                <c:pt idx="2154">
                  <c:v>34.950000000000003</c:v>
                </c:pt>
                <c:pt idx="2155">
                  <c:v>34.950000000000003</c:v>
                </c:pt>
                <c:pt idx="2156">
                  <c:v>34.950000000000003</c:v>
                </c:pt>
                <c:pt idx="2157">
                  <c:v>34.950000000000003</c:v>
                </c:pt>
                <c:pt idx="2158">
                  <c:v>34.950000000000003</c:v>
                </c:pt>
                <c:pt idx="2159">
                  <c:v>34.950000000000003</c:v>
                </c:pt>
                <c:pt idx="2160">
                  <c:v>34.950000000000003</c:v>
                </c:pt>
                <c:pt idx="2161">
                  <c:v>34.950000000000003</c:v>
                </c:pt>
                <c:pt idx="2162">
                  <c:v>34.950000000000003</c:v>
                </c:pt>
                <c:pt idx="2163">
                  <c:v>34.950000000000003</c:v>
                </c:pt>
                <c:pt idx="2164">
                  <c:v>34.950000000000003</c:v>
                </c:pt>
                <c:pt idx="2165">
                  <c:v>34.950000000000003</c:v>
                </c:pt>
                <c:pt idx="2166">
                  <c:v>34.950000000000003</c:v>
                </c:pt>
                <c:pt idx="2167">
                  <c:v>34.950000000000003</c:v>
                </c:pt>
                <c:pt idx="2168">
                  <c:v>34.950000000000003</c:v>
                </c:pt>
                <c:pt idx="2169">
                  <c:v>34.950000000000003</c:v>
                </c:pt>
                <c:pt idx="2170">
                  <c:v>34.950000000000003</c:v>
                </c:pt>
                <c:pt idx="2171">
                  <c:v>34.94</c:v>
                </c:pt>
                <c:pt idx="2172">
                  <c:v>34.94</c:v>
                </c:pt>
                <c:pt idx="2173">
                  <c:v>34.94</c:v>
                </c:pt>
                <c:pt idx="2174">
                  <c:v>34.94</c:v>
                </c:pt>
                <c:pt idx="2175">
                  <c:v>34.94</c:v>
                </c:pt>
                <c:pt idx="2176">
                  <c:v>34.94</c:v>
                </c:pt>
                <c:pt idx="2177">
                  <c:v>34.94</c:v>
                </c:pt>
                <c:pt idx="2178">
                  <c:v>34.94</c:v>
                </c:pt>
                <c:pt idx="2179">
                  <c:v>34.94</c:v>
                </c:pt>
                <c:pt idx="2180">
                  <c:v>34.93</c:v>
                </c:pt>
                <c:pt idx="2181">
                  <c:v>34.93</c:v>
                </c:pt>
                <c:pt idx="2182">
                  <c:v>34.93</c:v>
                </c:pt>
                <c:pt idx="2183">
                  <c:v>34.92</c:v>
                </c:pt>
                <c:pt idx="2184">
                  <c:v>34.92</c:v>
                </c:pt>
                <c:pt idx="2185">
                  <c:v>34.92</c:v>
                </c:pt>
                <c:pt idx="2186">
                  <c:v>34.93</c:v>
                </c:pt>
                <c:pt idx="2187">
                  <c:v>34.93</c:v>
                </c:pt>
                <c:pt idx="2188">
                  <c:v>34.92</c:v>
                </c:pt>
                <c:pt idx="2189">
                  <c:v>34.92</c:v>
                </c:pt>
                <c:pt idx="2190">
                  <c:v>34.92</c:v>
                </c:pt>
                <c:pt idx="2191">
                  <c:v>34.92</c:v>
                </c:pt>
                <c:pt idx="2192">
                  <c:v>34.909999999999997</c:v>
                </c:pt>
                <c:pt idx="2193">
                  <c:v>34.909999999999997</c:v>
                </c:pt>
                <c:pt idx="2194">
                  <c:v>34.909999999999997</c:v>
                </c:pt>
                <c:pt idx="2195">
                  <c:v>34.909999999999997</c:v>
                </c:pt>
                <c:pt idx="2196">
                  <c:v>34.92</c:v>
                </c:pt>
                <c:pt idx="2197">
                  <c:v>34.92</c:v>
                </c:pt>
                <c:pt idx="2198">
                  <c:v>34.92</c:v>
                </c:pt>
                <c:pt idx="2199">
                  <c:v>34.92</c:v>
                </c:pt>
                <c:pt idx="2200">
                  <c:v>34.93</c:v>
                </c:pt>
                <c:pt idx="2201">
                  <c:v>34.93</c:v>
                </c:pt>
                <c:pt idx="2202">
                  <c:v>34.93</c:v>
                </c:pt>
                <c:pt idx="2203">
                  <c:v>34.93</c:v>
                </c:pt>
                <c:pt idx="2204">
                  <c:v>34.93</c:v>
                </c:pt>
                <c:pt idx="2205">
                  <c:v>34.94</c:v>
                </c:pt>
                <c:pt idx="2206">
                  <c:v>34.94</c:v>
                </c:pt>
                <c:pt idx="2207">
                  <c:v>34.94</c:v>
                </c:pt>
                <c:pt idx="2208">
                  <c:v>34.94</c:v>
                </c:pt>
                <c:pt idx="2209">
                  <c:v>34.94</c:v>
                </c:pt>
                <c:pt idx="2210">
                  <c:v>34.94</c:v>
                </c:pt>
                <c:pt idx="2211">
                  <c:v>34.94</c:v>
                </c:pt>
                <c:pt idx="2212">
                  <c:v>34.950000000000003</c:v>
                </c:pt>
                <c:pt idx="2213">
                  <c:v>34.950000000000003</c:v>
                </c:pt>
                <c:pt idx="2214">
                  <c:v>34.950000000000003</c:v>
                </c:pt>
                <c:pt idx="2215">
                  <c:v>34.950000000000003</c:v>
                </c:pt>
                <c:pt idx="2216">
                  <c:v>34.950000000000003</c:v>
                </c:pt>
                <c:pt idx="2217">
                  <c:v>34.950000000000003</c:v>
                </c:pt>
                <c:pt idx="2218">
                  <c:v>34.950000000000003</c:v>
                </c:pt>
                <c:pt idx="2219">
                  <c:v>34.950000000000003</c:v>
                </c:pt>
                <c:pt idx="2220">
                  <c:v>34.950000000000003</c:v>
                </c:pt>
                <c:pt idx="2221">
                  <c:v>34.950000000000003</c:v>
                </c:pt>
                <c:pt idx="2222">
                  <c:v>34.950000000000003</c:v>
                </c:pt>
                <c:pt idx="2223">
                  <c:v>34.950000000000003</c:v>
                </c:pt>
                <c:pt idx="2224">
                  <c:v>34.950000000000003</c:v>
                </c:pt>
                <c:pt idx="2225">
                  <c:v>34.950000000000003</c:v>
                </c:pt>
                <c:pt idx="2226">
                  <c:v>34.950000000000003</c:v>
                </c:pt>
                <c:pt idx="2227">
                  <c:v>34.950000000000003</c:v>
                </c:pt>
                <c:pt idx="2228">
                  <c:v>34.950000000000003</c:v>
                </c:pt>
                <c:pt idx="2229">
                  <c:v>34.950000000000003</c:v>
                </c:pt>
                <c:pt idx="2230">
                  <c:v>34.950000000000003</c:v>
                </c:pt>
                <c:pt idx="2231">
                  <c:v>34.950000000000003</c:v>
                </c:pt>
                <c:pt idx="2232">
                  <c:v>34.96</c:v>
                </c:pt>
                <c:pt idx="2233">
                  <c:v>34.96</c:v>
                </c:pt>
                <c:pt idx="2234">
                  <c:v>34.96</c:v>
                </c:pt>
                <c:pt idx="2235">
                  <c:v>34.97</c:v>
                </c:pt>
                <c:pt idx="2236">
                  <c:v>34.97</c:v>
                </c:pt>
                <c:pt idx="2237">
                  <c:v>34.979999999999997</c:v>
                </c:pt>
                <c:pt idx="2238">
                  <c:v>34.979999999999997</c:v>
                </c:pt>
                <c:pt idx="2239">
                  <c:v>34.99</c:v>
                </c:pt>
                <c:pt idx="2240">
                  <c:v>35</c:v>
                </c:pt>
                <c:pt idx="2241">
                  <c:v>35</c:v>
                </c:pt>
                <c:pt idx="2242">
                  <c:v>35.01</c:v>
                </c:pt>
                <c:pt idx="2243">
                  <c:v>35.020000000000003</c:v>
                </c:pt>
                <c:pt idx="2244">
                  <c:v>35.020000000000003</c:v>
                </c:pt>
                <c:pt idx="2245">
                  <c:v>35.020000000000003</c:v>
                </c:pt>
                <c:pt idx="2246">
                  <c:v>35.03</c:v>
                </c:pt>
                <c:pt idx="2247">
                  <c:v>35.03</c:v>
                </c:pt>
                <c:pt idx="2248">
                  <c:v>35.03</c:v>
                </c:pt>
                <c:pt idx="2249">
                  <c:v>35.04</c:v>
                </c:pt>
                <c:pt idx="2250">
                  <c:v>35.04</c:v>
                </c:pt>
                <c:pt idx="2251">
                  <c:v>35.049999999999997</c:v>
                </c:pt>
                <c:pt idx="2252">
                  <c:v>35.049999999999997</c:v>
                </c:pt>
                <c:pt idx="2253">
                  <c:v>35.06</c:v>
                </c:pt>
                <c:pt idx="2254">
                  <c:v>35.06</c:v>
                </c:pt>
                <c:pt idx="2255">
                  <c:v>35.07</c:v>
                </c:pt>
                <c:pt idx="2256">
                  <c:v>35.07</c:v>
                </c:pt>
                <c:pt idx="2257">
                  <c:v>35.08</c:v>
                </c:pt>
                <c:pt idx="2258">
                  <c:v>35.090000000000003</c:v>
                </c:pt>
                <c:pt idx="2259">
                  <c:v>35.090000000000003</c:v>
                </c:pt>
                <c:pt idx="2260">
                  <c:v>35.090000000000003</c:v>
                </c:pt>
                <c:pt idx="2261">
                  <c:v>35.1</c:v>
                </c:pt>
                <c:pt idx="2262">
                  <c:v>35.1</c:v>
                </c:pt>
                <c:pt idx="2263">
                  <c:v>35.1</c:v>
                </c:pt>
                <c:pt idx="2264">
                  <c:v>35.1</c:v>
                </c:pt>
                <c:pt idx="2265">
                  <c:v>35.11</c:v>
                </c:pt>
                <c:pt idx="2266">
                  <c:v>35.11</c:v>
                </c:pt>
                <c:pt idx="2267">
                  <c:v>35.11</c:v>
                </c:pt>
                <c:pt idx="2268">
                  <c:v>35.11</c:v>
                </c:pt>
                <c:pt idx="2269">
                  <c:v>35.11</c:v>
                </c:pt>
                <c:pt idx="2270">
                  <c:v>35.119999999999997</c:v>
                </c:pt>
                <c:pt idx="2271">
                  <c:v>35.119999999999997</c:v>
                </c:pt>
                <c:pt idx="2272">
                  <c:v>35.119999999999997</c:v>
                </c:pt>
                <c:pt idx="2273">
                  <c:v>35.119999999999997</c:v>
                </c:pt>
                <c:pt idx="2274">
                  <c:v>35.119999999999997</c:v>
                </c:pt>
                <c:pt idx="2275">
                  <c:v>35.119999999999997</c:v>
                </c:pt>
                <c:pt idx="2276">
                  <c:v>35.119999999999997</c:v>
                </c:pt>
                <c:pt idx="2277">
                  <c:v>35.119999999999997</c:v>
                </c:pt>
                <c:pt idx="2278">
                  <c:v>35.119999999999997</c:v>
                </c:pt>
                <c:pt idx="2279">
                  <c:v>35.119999999999997</c:v>
                </c:pt>
                <c:pt idx="2280">
                  <c:v>35.119999999999997</c:v>
                </c:pt>
                <c:pt idx="2281">
                  <c:v>35.119999999999997</c:v>
                </c:pt>
                <c:pt idx="2282">
                  <c:v>35.119999999999997</c:v>
                </c:pt>
                <c:pt idx="2283">
                  <c:v>35.119999999999997</c:v>
                </c:pt>
                <c:pt idx="2284">
                  <c:v>35.119999999999997</c:v>
                </c:pt>
                <c:pt idx="2285">
                  <c:v>35.119999999999997</c:v>
                </c:pt>
                <c:pt idx="2286">
                  <c:v>35.119999999999997</c:v>
                </c:pt>
                <c:pt idx="2287">
                  <c:v>35.119999999999997</c:v>
                </c:pt>
                <c:pt idx="2288">
                  <c:v>35.119999999999997</c:v>
                </c:pt>
                <c:pt idx="2289">
                  <c:v>35.119999999999997</c:v>
                </c:pt>
                <c:pt idx="2290">
                  <c:v>35.119999999999997</c:v>
                </c:pt>
                <c:pt idx="2291">
                  <c:v>35.119999999999997</c:v>
                </c:pt>
                <c:pt idx="2292">
                  <c:v>35.119999999999997</c:v>
                </c:pt>
                <c:pt idx="2293">
                  <c:v>35.119999999999997</c:v>
                </c:pt>
                <c:pt idx="2294">
                  <c:v>35.119999999999997</c:v>
                </c:pt>
                <c:pt idx="2295">
                  <c:v>35.11</c:v>
                </c:pt>
                <c:pt idx="2296">
                  <c:v>35.11</c:v>
                </c:pt>
                <c:pt idx="2297">
                  <c:v>35.11</c:v>
                </c:pt>
                <c:pt idx="2298">
                  <c:v>35.1</c:v>
                </c:pt>
                <c:pt idx="2299">
                  <c:v>35.1</c:v>
                </c:pt>
                <c:pt idx="2300">
                  <c:v>35.1</c:v>
                </c:pt>
                <c:pt idx="2301">
                  <c:v>35.1</c:v>
                </c:pt>
                <c:pt idx="2302">
                  <c:v>35.1</c:v>
                </c:pt>
                <c:pt idx="2303">
                  <c:v>35.1</c:v>
                </c:pt>
                <c:pt idx="2304">
                  <c:v>35.1</c:v>
                </c:pt>
                <c:pt idx="2305">
                  <c:v>35.1</c:v>
                </c:pt>
                <c:pt idx="2306">
                  <c:v>35.1</c:v>
                </c:pt>
                <c:pt idx="2307">
                  <c:v>35.1</c:v>
                </c:pt>
                <c:pt idx="2308">
                  <c:v>35.1</c:v>
                </c:pt>
                <c:pt idx="2309">
                  <c:v>35.11</c:v>
                </c:pt>
                <c:pt idx="2310">
                  <c:v>35.11</c:v>
                </c:pt>
                <c:pt idx="2311">
                  <c:v>35.11</c:v>
                </c:pt>
                <c:pt idx="2312">
                  <c:v>35.119999999999997</c:v>
                </c:pt>
                <c:pt idx="2313">
                  <c:v>35.119999999999997</c:v>
                </c:pt>
                <c:pt idx="2314">
                  <c:v>35.119999999999997</c:v>
                </c:pt>
                <c:pt idx="2315">
                  <c:v>35.119999999999997</c:v>
                </c:pt>
                <c:pt idx="2316">
                  <c:v>35.119999999999997</c:v>
                </c:pt>
                <c:pt idx="2317">
                  <c:v>35.119999999999997</c:v>
                </c:pt>
                <c:pt idx="2318">
                  <c:v>35.11</c:v>
                </c:pt>
                <c:pt idx="2319">
                  <c:v>35.11</c:v>
                </c:pt>
                <c:pt idx="2320">
                  <c:v>35.11</c:v>
                </c:pt>
                <c:pt idx="2321">
                  <c:v>35.119999999999997</c:v>
                </c:pt>
                <c:pt idx="2322">
                  <c:v>35.119999999999997</c:v>
                </c:pt>
                <c:pt idx="2323">
                  <c:v>35.119999999999997</c:v>
                </c:pt>
                <c:pt idx="2324">
                  <c:v>35.119999999999997</c:v>
                </c:pt>
                <c:pt idx="2325">
                  <c:v>35.119999999999997</c:v>
                </c:pt>
                <c:pt idx="2326">
                  <c:v>35.119999999999997</c:v>
                </c:pt>
                <c:pt idx="2327">
                  <c:v>35.119999999999997</c:v>
                </c:pt>
                <c:pt idx="2328">
                  <c:v>35.130000000000003</c:v>
                </c:pt>
                <c:pt idx="2329">
                  <c:v>35.130000000000003</c:v>
                </c:pt>
                <c:pt idx="2330">
                  <c:v>35.130000000000003</c:v>
                </c:pt>
                <c:pt idx="2331">
                  <c:v>35.130000000000003</c:v>
                </c:pt>
                <c:pt idx="2332">
                  <c:v>35.14</c:v>
                </c:pt>
                <c:pt idx="2333">
                  <c:v>35.14</c:v>
                </c:pt>
                <c:pt idx="2334">
                  <c:v>35.14</c:v>
                </c:pt>
                <c:pt idx="2335">
                  <c:v>35.14</c:v>
                </c:pt>
                <c:pt idx="2336">
                  <c:v>35.14</c:v>
                </c:pt>
                <c:pt idx="2337">
                  <c:v>35.14</c:v>
                </c:pt>
                <c:pt idx="2338">
                  <c:v>35.14</c:v>
                </c:pt>
                <c:pt idx="2339">
                  <c:v>35.14</c:v>
                </c:pt>
                <c:pt idx="2340">
                  <c:v>35.14</c:v>
                </c:pt>
                <c:pt idx="2341">
                  <c:v>35.14</c:v>
                </c:pt>
                <c:pt idx="2342">
                  <c:v>35.14</c:v>
                </c:pt>
                <c:pt idx="2343">
                  <c:v>35.14</c:v>
                </c:pt>
                <c:pt idx="2344">
                  <c:v>35.14</c:v>
                </c:pt>
                <c:pt idx="2345">
                  <c:v>35.14</c:v>
                </c:pt>
                <c:pt idx="2346">
                  <c:v>35.14</c:v>
                </c:pt>
                <c:pt idx="2347">
                  <c:v>35.14</c:v>
                </c:pt>
                <c:pt idx="2348">
                  <c:v>35.14</c:v>
                </c:pt>
                <c:pt idx="2349">
                  <c:v>35.14</c:v>
                </c:pt>
                <c:pt idx="2350">
                  <c:v>35.14</c:v>
                </c:pt>
                <c:pt idx="2351">
                  <c:v>35.130000000000003</c:v>
                </c:pt>
                <c:pt idx="2352">
                  <c:v>35.130000000000003</c:v>
                </c:pt>
                <c:pt idx="2353">
                  <c:v>35.130000000000003</c:v>
                </c:pt>
                <c:pt idx="2354">
                  <c:v>35.130000000000003</c:v>
                </c:pt>
                <c:pt idx="2355">
                  <c:v>35.130000000000003</c:v>
                </c:pt>
                <c:pt idx="2356">
                  <c:v>35.130000000000003</c:v>
                </c:pt>
                <c:pt idx="2357">
                  <c:v>35.130000000000003</c:v>
                </c:pt>
                <c:pt idx="2358">
                  <c:v>35.130000000000003</c:v>
                </c:pt>
                <c:pt idx="2359">
                  <c:v>35.130000000000003</c:v>
                </c:pt>
                <c:pt idx="2360">
                  <c:v>35.130000000000003</c:v>
                </c:pt>
                <c:pt idx="2361">
                  <c:v>35.130000000000003</c:v>
                </c:pt>
                <c:pt idx="2362">
                  <c:v>35.130000000000003</c:v>
                </c:pt>
                <c:pt idx="2363">
                  <c:v>35.130000000000003</c:v>
                </c:pt>
                <c:pt idx="2364">
                  <c:v>35.130000000000003</c:v>
                </c:pt>
                <c:pt idx="2365">
                  <c:v>35.14</c:v>
                </c:pt>
                <c:pt idx="2366">
                  <c:v>35.14</c:v>
                </c:pt>
                <c:pt idx="2367">
                  <c:v>35.14</c:v>
                </c:pt>
                <c:pt idx="2368">
                  <c:v>35.14</c:v>
                </c:pt>
                <c:pt idx="2369">
                  <c:v>35.14</c:v>
                </c:pt>
                <c:pt idx="2370">
                  <c:v>35.14</c:v>
                </c:pt>
                <c:pt idx="2371">
                  <c:v>35.14</c:v>
                </c:pt>
                <c:pt idx="2372">
                  <c:v>35.14</c:v>
                </c:pt>
                <c:pt idx="2373">
                  <c:v>35.14</c:v>
                </c:pt>
                <c:pt idx="2374">
                  <c:v>35.14</c:v>
                </c:pt>
                <c:pt idx="2375">
                  <c:v>35.14</c:v>
                </c:pt>
                <c:pt idx="2376">
                  <c:v>35.14</c:v>
                </c:pt>
                <c:pt idx="2377">
                  <c:v>35.14</c:v>
                </c:pt>
                <c:pt idx="2378">
                  <c:v>35.14</c:v>
                </c:pt>
                <c:pt idx="2379">
                  <c:v>35.14</c:v>
                </c:pt>
                <c:pt idx="2380">
                  <c:v>35.15</c:v>
                </c:pt>
                <c:pt idx="2381">
                  <c:v>35.15</c:v>
                </c:pt>
                <c:pt idx="2382">
                  <c:v>35.15</c:v>
                </c:pt>
                <c:pt idx="2383">
                  <c:v>35.15</c:v>
                </c:pt>
                <c:pt idx="2384">
                  <c:v>35.159999999999997</c:v>
                </c:pt>
                <c:pt idx="2385">
                  <c:v>35.159999999999997</c:v>
                </c:pt>
                <c:pt idx="2386">
                  <c:v>35.159999999999997</c:v>
                </c:pt>
                <c:pt idx="2387">
                  <c:v>35.159999999999997</c:v>
                </c:pt>
                <c:pt idx="2388">
                  <c:v>35.159999999999997</c:v>
                </c:pt>
                <c:pt idx="2389">
                  <c:v>35.159999999999997</c:v>
                </c:pt>
                <c:pt idx="2390">
                  <c:v>35.159999999999997</c:v>
                </c:pt>
                <c:pt idx="2391">
                  <c:v>35.159999999999997</c:v>
                </c:pt>
                <c:pt idx="2392">
                  <c:v>35.159999999999997</c:v>
                </c:pt>
                <c:pt idx="2393">
                  <c:v>35.159999999999997</c:v>
                </c:pt>
                <c:pt idx="2394">
                  <c:v>35.159999999999997</c:v>
                </c:pt>
                <c:pt idx="2395">
                  <c:v>35.159999999999997</c:v>
                </c:pt>
                <c:pt idx="2396">
                  <c:v>35.159999999999997</c:v>
                </c:pt>
                <c:pt idx="2397">
                  <c:v>35.159999999999997</c:v>
                </c:pt>
                <c:pt idx="2398">
                  <c:v>35.15</c:v>
                </c:pt>
                <c:pt idx="2399">
                  <c:v>35.15</c:v>
                </c:pt>
                <c:pt idx="2400">
                  <c:v>35.15</c:v>
                </c:pt>
                <c:pt idx="2401">
                  <c:v>35.15</c:v>
                </c:pt>
                <c:pt idx="2402">
                  <c:v>35.14</c:v>
                </c:pt>
                <c:pt idx="2403">
                  <c:v>35.14</c:v>
                </c:pt>
                <c:pt idx="2404">
                  <c:v>35.14</c:v>
                </c:pt>
                <c:pt idx="2405">
                  <c:v>35.14</c:v>
                </c:pt>
                <c:pt idx="2406">
                  <c:v>35.14</c:v>
                </c:pt>
                <c:pt idx="2407">
                  <c:v>35.14</c:v>
                </c:pt>
                <c:pt idx="2408">
                  <c:v>35.14</c:v>
                </c:pt>
                <c:pt idx="2409">
                  <c:v>35.14</c:v>
                </c:pt>
                <c:pt idx="2410">
                  <c:v>35.14</c:v>
                </c:pt>
                <c:pt idx="2411">
                  <c:v>35.130000000000003</c:v>
                </c:pt>
                <c:pt idx="2412">
                  <c:v>35.130000000000003</c:v>
                </c:pt>
                <c:pt idx="2413">
                  <c:v>35.130000000000003</c:v>
                </c:pt>
                <c:pt idx="2414">
                  <c:v>35.130000000000003</c:v>
                </c:pt>
                <c:pt idx="2415">
                  <c:v>35.119999999999997</c:v>
                </c:pt>
                <c:pt idx="2416">
                  <c:v>35.119999999999997</c:v>
                </c:pt>
                <c:pt idx="2417">
                  <c:v>35.119999999999997</c:v>
                </c:pt>
                <c:pt idx="2418">
                  <c:v>35.119999999999997</c:v>
                </c:pt>
                <c:pt idx="2419">
                  <c:v>35.119999999999997</c:v>
                </c:pt>
                <c:pt idx="2420">
                  <c:v>35.119999999999997</c:v>
                </c:pt>
                <c:pt idx="2421">
                  <c:v>35.119999999999997</c:v>
                </c:pt>
                <c:pt idx="2422">
                  <c:v>35.119999999999997</c:v>
                </c:pt>
                <c:pt idx="2423">
                  <c:v>35.119999999999997</c:v>
                </c:pt>
                <c:pt idx="2424">
                  <c:v>35.119999999999997</c:v>
                </c:pt>
                <c:pt idx="2425">
                  <c:v>35.11</c:v>
                </c:pt>
                <c:pt idx="2426">
                  <c:v>35.11</c:v>
                </c:pt>
                <c:pt idx="2427">
                  <c:v>35.11</c:v>
                </c:pt>
                <c:pt idx="2428">
                  <c:v>35.11</c:v>
                </c:pt>
                <c:pt idx="2429">
                  <c:v>35.11</c:v>
                </c:pt>
                <c:pt idx="2430">
                  <c:v>35.11</c:v>
                </c:pt>
                <c:pt idx="2431">
                  <c:v>35.11</c:v>
                </c:pt>
                <c:pt idx="2432">
                  <c:v>35.11</c:v>
                </c:pt>
                <c:pt idx="2433">
                  <c:v>35.11</c:v>
                </c:pt>
                <c:pt idx="2434">
                  <c:v>35.119999999999997</c:v>
                </c:pt>
                <c:pt idx="2435">
                  <c:v>35.119999999999997</c:v>
                </c:pt>
                <c:pt idx="2436">
                  <c:v>35.119999999999997</c:v>
                </c:pt>
                <c:pt idx="2437">
                  <c:v>35.119999999999997</c:v>
                </c:pt>
                <c:pt idx="2438">
                  <c:v>35.119999999999997</c:v>
                </c:pt>
                <c:pt idx="2439">
                  <c:v>35.119999999999997</c:v>
                </c:pt>
                <c:pt idx="2440">
                  <c:v>35.119999999999997</c:v>
                </c:pt>
                <c:pt idx="2441">
                  <c:v>35.119999999999997</c:v>
                </c:pt>
                <c:pt idx="2442">
                  <c:v>35.119999999999997</c:v>
                </c:pt>
                <c:pt idx="2443">
                  <c:v>35.119999999999997</c:v>
                </c:pt>
                <c:pt idx="2444">
                  <c:v>35.119999999999997</c:v>
                </c:pt>
                <c:pt idx="2445">
                  <c:v>35.130000000000003</c:v>
                </c:pt>
                <c:pt idx="2446">
                  <c:v>35.130000000000003</c:v>
                </c:pt>
                <c:pt idx="2447">
                  <c:v>35.130000000000003</c:v>
                </c:pt>
                <c:pt idx="2448">
                  <c:v>35.130000000000003</c:v>
                </c:pt>
                <c:pt idx="2449">
                  <c:v>35.14</c:v>
                </c:pt>
                <c:pt idx="2450">
                  <c:v>35.14</c:v>
                </c:pt>
                <c:pt idx="2451">
                  <c:v>35.14</c:v>
                </c:pt>
                <c:pt idx="2452">
                  <c:v>35.14</c:v>
                </c:pt>
                <c:pt idx="2453">
                  <c:v>35.14</c:v>
                </c:pt>
                <c:pt idx="2454">
                  <c:v>35.15</c:v>
                </c:pt>
                <c:pt idx="2455">
                  <c:v>35.15</c:v>
                </c:pt>
                <c:pt idx="2456">
                  <c:v>35.15</c:v>
                </c:pt>
                <c:pt idx="2457">
                  <c:v>35.15</c:v>
                </c:pt>
                <c:pt idx="2458">
                  <c:v>35.15</c:v>
                </c:pt>
                <c:pt idx="2459">
                  <c:v>35.15</c:v>
                </c:pt>
                <c:pt idx="2460">
                  <c:v>35.15</c:v>
                </c:pt>
                <c:pt idx="2461">
                  <c:v>35.159999999999997</c:v>
                </c:pt>
                <c:pt idx="2462">
                  <c:v>35.159999999999997</c:v>
                </c:pt>
                <c:pt idx="2463">
                  <c:v>35.159999999999997</c:v>
                </c:pt>
                <c:pt idx="2464">
                  <c:v>35.159999999999997</c:v>
                </c:pt>
                <c:pt idx="2465">
                  <c:v>35.159999999999997</c:v>
                </c:pt>
                <c:pt idx="2466">
                  <c:v>35.17</c:v>
                </c:pt>
                <c:pt idx="2467">
                  <c:v>35.17</c:v>
                </c:pt>
                <c:pt idx="2468">
                  <c:v>35.18</c:v>
                </c:pt>
                <c:pt idx="2469">
                  <c:v>35.17</c:v>
                </c:pt>
                <c:pt idx="2470">
                  <c:v>35.17</c:v>
                </c:pt>
                <c:pt idx="2471">
                  <c:v>35.17</c:v>
                </c:pt>
                <c:pt idx="2472">
                  <c:v>35.18</c:v>
                </c:pt>
                <c:pt idx="2473">
                  <c:v>35.18</c:v>
                </c:pt>
                <c:pt idx="2474">
                  <c:v>35.18</c:v>
                </c:pt>
                <c:pt idx="2475">
                  <c:v>35.18</c:v>
                </c:pt>
                <c:pt idx="2476">
                  <c:v>35.18</c:v>
                </c:pt>
                <c:pt idx="2477">
                  <c:v>35.18</c:v>
                </c:pt>
                <c:pt idx="2478">
                  <c:v>35.18</c:v>
                </c:pt>
                <c:pt idx="2479">
                  <c:v>35.18</c:v>
                </c:pt>
                <c:pt idx="2480">
                  <c:v>35.19</c:v>
                </c:pt>
                <c:pt idx="2481">
                  <c:v>35.19</c:v>
                </c:pt>
                <c:pt idx="2482">
                  <c:v>35.19</c:v>
                </c:pt>
                <c:pt idx="2483">
                  <c:v>35.19</c:v>
                </c:pt>
                <c:pt idx="2484">
                  <c:v>35.19</c:v>
                </c:pt>
                <c:pt idx="2485">
                  <c:v>35.19</c:v>
                </c:pt>
                <c:pt idx="2486">
                  <c:v>35.19</c:v>
                </c:pt>
                <c:pt idx="2487">
                  <c:v>35.19</c:v>
                </c:pt>
                <c:pt idx="2488">
                  <c:v>35.200000000000003</c:v>
                </c:pt>
                <c:pt idx="2489">
                  <c:v>35.200000000000003</c:v>
                </c:pt>
                <c:pt idx="2490">
                  <c:v>35.200000000000003</c:v>
                </c:pt>
                <c:pt idx="2491">
                  <c:v>35.21</c:v>
                </c:pt>
                <c:pt idx="2492">
                  <c:v>35.21</c:v>
                </c:pt>
                <c:pt idx="2493">
                  <c:v>35.22</c:v>
                </c:pt>
                <c:pt idx="2494">
                  <c:v>35.22</c:v>
                </c:pt>
                <c:pt idx="2495">
                  <c:v>35.22</c:v>
                </c:pt>
                <c:pt idx="2496">
                  <c:v>35.22</c:v>
                </c:pt>
                <c:pt idx="2497">
                  <c:v>35.22</c:v>
                </c:pt>
                <c:pt idx="2498">
                  <c:v>35.229999999999997</c:v>
                </c:pt>
                <c:pt idx="2499">
                  <c:v>35.229999999999997</c:v>
                </c:pt>
                <c:pt idx="2500">
                  <c:v>35.229999999999997</c:v>
                </c:pt>
                <c:pt idx="2501">
                  <c:v>35.229999999999997</c:v>
                </c:pt>
                <c:pt idx="2502">
                  <c:v>35.229999999999997</c:v>
                </c:pt>
                <c:pt idx="2503">
                  <c:v>35.24</c:v>
                </c:pt>
                <c:pt idx="2504">
                  <c:v>35.24</c:v>
                </c:pt>
                <c:pt idx="2505">
                  <c:v>35.229999999999997</c:v>
                </c:pt>
                <c:pt idx="2506">
                  <c:v>35.24</c:v>
                </c:pt>
                <c:pt idx="2507">
                  <c:v>35.24</c:v>
                </c:pt>
                <c:pt idx="2508">
                  <c:v>35.24</c:v>
                </c:pt>
                <c:pt idx="2509">
                  <c:v>35.24</c:v>
                </c:pt>
                <c:pt idx="2510">
                  <c:v>35.24</c:v>
                </c:pt>
                <c:pt idx="2511">
                  <c:v>35.24</c:v>
                </c:pt>
                <c:pt idx="2512">
                  <c:v>35.24</c:v>
                </c:pt>
                <c:pt idx="2513">
                  <c:v>35.24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00676928"/>
        <c:axId val="300676144"/>
      </c:scatterChart>
      <c:valAx>
        <c:axId val="3006769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0676144"/>
        <c:crosses val="autoZero"/>
        <c:crossBetween val="midCat"/>
      </c:valAx>
      <c:valAx>
        <c:axId val="300676144"/>
        <c:scaling>
          <c:orientation val="minMax"/>
          <c:min val="3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06769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'2015_11_02-11_58_50'!$B$1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'2015_11_02-11_58_50'!$A$2:$A$2523</c:f>
              <c:numCache>
                <c:formatCode>mm:ss.0</c:formatCode>
                <c:ptCount val="2522"/>
                <c:pt idx="0">
                  <c:v>0.49933196759259263</c:v>
                </c:pt>
                <c:pt idx="1">
                  <c:v>0.49933722222222227</c:v>
                </c:pt>
                <c:pt idx="2">
                  <c:v>0.49934246527777781</c:v>
                </c:pt>
                <c:pt idx="3">
                  <c:v>0.49934697916666665</c:v>
                </c:pt>
                <c:pt idx="4">
                  <c:v>0.49935530092592595</c:v>
                </c:pt>
                <c:pt idx="5">
                  <c:v>0.4993605439814815</c:v>
                </c:pt>
                <c:pt idx="6">
                  <c:v>0.49936578703703699</c:v>
                </c:pt>
                <c:pt idx="7">
                  <c:v>0.49937049768518516</c:v>
                </c:pt>
                <c:pt idx="8">
                  <c:v>0.49937591435185186</c:v>
                </c:pt>
                <c:pt idx="9">
                  <c:v>0.49938134259259259</c:v>
                </c:pt>
                <c:pt idx="10">
                  <c:v>0.49938695601851851</c:v>
                </c:pt>
                <c:pt idx="11">
                  <c:v>0.49939219907407412</c:v>
                </c:pt>
                <c:pt idx="12">
                  <c:v>0.49939744212962967</c:v>
                </c:pt>
                <c:pt idx="13">
                  <c:v>0.49940196759259264</c:v>
                </c:pt>
                <c:pt idx="14">
                  <c:v>0.49940738425925923</c:v>
                </c:pt>
                <c:pt idx="15">
                  <c:v>0.49941262731481478</c:v>
                </c:pt>
                <c:pt idx="16">
                  <c:v>0.49941788194444442</c:v>
                </c:pt>
                <c:pt idx="17">
                  <c:v>0.49942239583333331</c:v>
                </c:pt>
                <c:pt idx="18">
                  <c:v>0.4994278240740741</c:v>
                </c:pt>
                <c:pt idx="19">
                  <c:v>0.49943325231481484</c:v>
                </c:pt>
                <c:pt idx="20">
                  <c:v>0.49943849537037038</c:v>
                </c:pt>
                <c:pt idx="21">
                  <c:v>0.49944392361111106</c:v>
                </c:pt>
                <c:pt idx="22">
                  <c:v>0.49944862268518514</c:v>
                </c:pt>
                <c:pt idx="23">
                  <c:v>0.49945405092592593</c:v>
                </c:pt>
                <c:pt idx="24">
                  <c:v>0.49945983796296295</c:v>
                </c:pt>
                <c:pt idx="25">
                  <c:v>0.49946526620370374</c:v>
                </c:pt>
                <c:pt idx="26">
                  <c:v>0.49947141203703699</c:v>
                </c:pt>
                <c:pt idx="27">
                  <c:v>0.49947774305555553</c:v>
                </c:pt>
                <c:pt idx="28">
                  <c:v>0.49948353009259261</c:v>
                </c:pt>
                <c:pt idx="29">
                  <c:v>0.49948968749999995</c:v>
                </c:pt>
                <c:pt idx="30">
                  <c:v>0.49949510416666665</c:v>
                </c:pt>
                <c:pt idx="31">
                  <c:v>0.4994990856481481</c:v>
                </c:pt>
                <c:pt idx="32">
                  <c:v>0.49950304398148143</c:v>
                </c:pt>
                <c:pt idx="33">
                  <c:v>0.49950589120370376</c:v>
                </c:pt>
                <c:pt idx="34">
                  <c:v>0.49950942129629627</c:v>
                </c:pt>
                <c:pt idx="35">
                  <c:v>0.49951309027777779</c:v>
                </c:pt>
                <c:pt idx="36">
                  <c:v>0.49951651620370369</c:v>
                </c:pt>
                <c:pt idx="37">
                  <c:v>0.49952003472222223</c:v>
                </c:pt>
                <c:pt idx="38">
                  <c:v>0.49952292824074074</c:v>
                </c:pt>
                <c:pt idx="39">
                  <c:v>0.49952635416666663</c:v>
                </c:pt>
                <c:pt idx="40">
                  <c:v>0.49952981481481484</c:v>
                </c:pt>
                <c:pt idx="41">
                  <c:v>0.49953324074074074</c:v>
                </c:pt>
                <c:pt idx="42">
                  <c:v>0.4995367361111111</c:v>
                </c:pt>
                <c:pt idx="43">
                  <c:v>0.4995401157407407</c:v>
                </c:pt>
                <c:pt idx="44">
                  <c:v>0.49954296296296291</c:v>
                </c:pt>
                <c:pt idx="45">
                  <c:v>0.49954644675925924</c:v>
                </c:pt>
                <c:pt idx="46">
                  <c:v>0.49955005787037038</c:v>
                </c:pt>
                <c:pt idx="47">
                  <c:v>0.49955355324074074</c:v>
                </c:pt>
                <c:pt idx="48">
                  <c:v>0.49955695601851852</c:v>
                </c:pt>
                <c:pt idx="49">
                  <c:v>0.49956083333333329</c:v>
                </c:pt>
                <c:pt idx="50">
                  <c:v>0.49956369212962964</c:v>
                </c:pt>
                <c:pt idx="51">
                  <c:v>0.49956718750000001</c:v>
                </c:pt>
                <c:pt idx="52">
                  <c:v>0.49957070601851855</c:v>
                </c:pt>
                <c:pt idx="53">
                  <c:v>0.49957412037037036</c:v>
                </c:pt>
                <c:pt idx="54">
                  <c:v>0.49957765046296299</c:v>
                </c:pt>
                <c:pt idx="55">
                  <c:v>0.49958042824074073</c:v>
                </c:pt>
                <c:pt idx="56">
                  <c:v>0.49958391203703706</c:v>
                </c:pt>
                <c:pt idx="57">
                  <c:v>0.49958670138888889</c:v>
                </c:pt>
                <c:pt idx="58">
                  <c:v>0.49959017361111108</c:v>
                </c:pt>
                <c:pt idx="59">
                  <c:v>0.49959357638888885</c:v>
                </c:pt>
                <c:pt idx="60">
                  <c:v>0.49959708333333336</c:v>
                </c:pt>
                <c:pt idx="61">
                  <c:v>0.49960062500000002</c:v>
                </c:pt>
                <c:pt idx="62">
                  <c:v>0.49960408564814812</c:v>
                </c:pt>
                <c:pt idx="63">
                  <c:v>0.49960703703703707</c:v>
                </c:pt>
                <c:pt idx="64">
                  <c:v>0.49961046296296296</c:v>
                </c:pt>
                <c:pt idx="65">
                  <c:v>0.49961392361111107</c:v>
                </c:pt>
                <c:pt idx="66">
                  <c:v>0.49961736111111116</c:v>
                </c:pt>
                <c:pt idx="67">
                  <c:v>0.49962079861111114</c:v>
                </c:pt>
                <c:pt idx="68">
                  <c:v>0.49962418981481482</c:v>
                </c:pt>
                <c:pt idx="69">
                  <c:v>0.49962703703703704</c:v>
                </c:pt>
                <c:pt idx="70">
                  <c:v>0.49963043981481481</c:v>
                </c:pt>
                <c:pt idx="71">
                  <c:v>0.49963391203703705</c:v>
                </c:pt>
                <c:pt idx="72">
                  <c:v>0.49963736111111112</c:v>
                </c:pt>
                <c:pt idx="73">
                  <c:v>0.49964078703703702</c:v>
                </c:pt>
                <c:pt idx="74">
                  <c:v>0.49964434027777777</c:v>
                </c:pt>
                <c:pt idx="75">
                  <c:v>0.49964728009259263</c:v>
                </c:pt>
                <c:pt idx="76">
                  <c:v>0.49965078703703703</c:v>
                </c:pt>
                <c:pt idx="77">
                  <c:v>0.49965429398148148</c:v>
                </c:pt>
                <c:pt idx="78">
                  <c:v>0.49965784722222223</c:v>
                </c:pt>
                <c:pt idx="79">
                  <c:v>0.49966128472222221</c:v>
                </c:pt>
                <c:pt idx="80">
                  <c:v>0.49966503472222223</c:v>
                </c:pt>
                <c:pt idx="81">
                  <c:v>0.49966798611111113</c:v>
                </c:pt>
                <c:pt idx="82">
                  <c:v>0.49967187499999999</c:v>
                </c:pt>
                <c:pt idx="83">
                  <c:v>0.4996755902777778</c:v>
                </c:pt>
                <c:pt idx="84">
                  <c:v>0.49967892361111116</c:v>
                </c:pt>
                <c:pt idx="85">
                  <c:v>0.49968252314814815</c:v>
                </c:pt>
                <c:pt idx="86">
                  <c:v>0.49968618055555553</c:v>
                </c:pt>
                <c:pt idx="87">
                  <c:v>0.49968957175925927</c:v>
                </c:pt>
                <c:pt idx="88">
                  <c:v>0.49969376157407402</c:v>
                </c:pt>
                <c:pt idx="89">
                  <c:v>0.49969662037037038</c:v>
                </c:pt>
                <c:pt idx="90">
                  <c:v>0.49970054398148145</c:v>
                </c:pt>
                <c:pt idx="91">
                  <c:v>0.49970403935185187</c:v>
                </c:pt>
                <c:pt idx="92">
                  <c:v>0.49970787037037034</c:v>
                </c:pt>
                <c:pt idx="93">
                  <c:v>0.49971133101851856</c:v>
                </c:pt>
                <c:pt idx="94">
                  <c:v>0.49971481481481478</c:v>
                </c:pt>
                <c:pt idx="95">
                  <c:v>0.49971864583333336</c:v>
                </c:pt>
                <c:pt idx="96">
                  <c:v>0.49972211805555555</c:v>
                </c:pt>
                <c:pt idx="97">
                  <c:v>0.49972592592592591</c:v>
                </c:pt>
                <c:pt idx="98">
                  <c:v>0.49972987268518515</c:v>
                </c:pt>
                <c:pt idx="99">
                  <c:v>0.4997336458333333</c:v>
                </c:pt>
                <c:pt idx="100">
                  <c:v>0.49973716435185184</c:v>
                </c:pt>
                <c:pt idx="101">
                  <c:v>0.49974011574074079</c:v>
                </c:pt>
                <c:pt idx="102">
                  <c:v>0.49974399305555556</c:v>
                </c:pt>
                <c:pt idx="103">
                  <c:v>0.49974918981481481</c:v>
                </c:pt>
                <c:pt idx="104">
                  <c:v>0.49975274305555556</c:v>
                </c:pt>
                <c:pt idx="105">
                  <c:v>0.49975674768518519</c:v>
                </c:pt>
                <c:pt idx="106">
                  <c:v>0.49976054398148145</c:v>
                </c:pt>
                <c:pt idx="107">
                  <c:v>0.49976381944444448</c:v>
                </c:pt>
                <c:pt idx="108">
                  <c:v>0.49976767361111113</c:v>
                </c:pt>
                <c:pt idx="109">
                  <c:v>0.49977153935185187</c:v>
                </c:pt>
                <c:pt idx="110">
                  <c:v>0.49977510416666665</c:v>
                </c:pt>
                <c:pt idx="111">
                  <c:v>0.49977914351851854</c:v>
                </c:pt>
                <c:pt idx="112">
                  <c:v>0.4997826851851852</c:v>
                </c:pt>
                <c:pt idx="113">
                  <c:v>0.49978635416666667</c:v>
                </c:pt>
                <c:pt idx="114">
                  <c:v>0.49978929398148148</c:v>
                </c:pt>
                <c:pt idx="115">
                  <c:v>0.49979290509259261</c:v>
                </c:pt>
                <c:pt idx="116">
                  <c:v>0.49979643518518518</c:v>
                </c:pt>
                <c:pt idx="117">
                  <c:v>0.49980038194444448</c:v>
                </c:pt>
                <c:pt idx="118">
                  <c:v>0.49980399305555556</c:v>
                </c:pt>
                <c:pt idx="119">
                  <c:v>0.4998076851851852</c:v>
                </c:pt>
                <c:pt idx="120">
                  <c:v>0.49981156249999997</c:v>
                </c:pt>
                <c:pt idx="121">
                  <c:v>0.49981597222222224</c:v>
                </c:pt>
                <c:pt idx="122">
                  <c:v>0.49981993055555557</c:v>
                </c:pt>
                <c:pt idx="123">
                  <c:v>0.49982420138888889</c:v>
                </c:pt>
                <c:pt idx="124">
                  <c:v>0.49982745370370374</c:v>
                </c:pt>
                <c:pt idx="125">
                  <c:v>0.49983170138888888</c:v>
                </c:pt>
                <c:pt idx="126">
                  <c:v>0.49983526620370372</c:v>
                </c:pt>
                <c:pt idx="127">
                  <c:v>0.49983917824074076</c:v>
                </c:pt>
                <c:pt idx="128">
                  <c:v>0.49984273148148151</c:v>
                </c:pt>
                <c:pt idx="129">
                  <c:v>0.49984664351851849</c:v>
                </c:pt>
                <c:pt idx="130">
                  <c:v>0.4998504861111111</c:v>
                </c:pt>
                <c:pt idx="131">
                  <c:v>0.49985440972222223</c:v>
                </c:pt>
                <c:pt idx="132">
                  <c:v>0.49985796296296298</c:v>
                </c:pt>
                <c:pt idx="133">
                  <c:v>0.49986186342592592</c:v>
                </c:pt>
                <c:pt idx="134">
                  <c:v>0.49986560185185186</c:v>
                </c:pt>
                <c:pt idx="135">
                  <c:v>0.49987031249999997</c:v>
                </c:pt>
                <c:pt idx="136">
                  <c:v>0.49987326388888892</c:v>
                </c:pt>
                <c:pt idx="137">
                  <c:v>0.49987697916666668</c:v>
                </c:pt>
                <c:pt idx="138">
                  <c:v>0.49988078703703703</c:v>
                </c:pt>
                <c:pt idx="139">
                  <c:v>0.49988486111111108</c:v>
                </c:pt>
                <c:pt idx="140">
                  <c:v>0.49988832175925929</c:v>
                </c:pt>
                <c:pt idx="141">
                  <c:v>0.4998924305555556</c:v>
                </c:pt>
                <c:pt idx="142">
                  <c:v>0.49989599537037038</c:v>
                </c:pt>
                <c:pt idx="143">
                  <c:v>0.49989995370370371</c:v>
                </c:pt>
                <c:pt idx="144">
                  <c:v>0.49990368055555551</c:v>
                </c:pt>
                <c:pt idx="145">
                  <c:v>0.49990761574074072</c:v>
                </c:pt>
                <c:pt idx="146">
                  <c:v>0.49991123842592594</c:v>
                </c:pt>
                <c:pt idx="147">
                  <c:v>0.49991480324074072</c:v>
                </c:pt>
                <c:pt idx="148">
                  <c:v>0.49991849537037036</c:v>
                </c:pt>
                <c:pt idx="149">
                  <c:v>0.49992199074074078</c:v>
                </c:pt>
                <c:pt idx="150">
                  <c:v>0.49992554398148153</c:v>
                </c:pt>
                <c:pt idx="151">
                  <c:v>0.4999284722222222</c:v>
                </c:pt>
                <c:pt idx="152">
                  <c:v>0.49993207175925924</c:v>
                </c:pt>
                <c:pt idx="153">
                  <c:v>0.49993556712962967</c:v>
                </c:pt>
                <c:pt idx="154">
                  <c:v>0.49993917824074074</c:v>
                </c:pt>
                <c:pt idx="155">
                  <c:v>0.49994459490740745</c:v>
                </c:pt>
                <c:pt idx="156">
                  <c:v>0.49994930555555556</c:v>
                </c:pt>
                <c:pt idx="157">
                  <c:v>0.49995473379629635</c:v>
                </c:pt>
                <c:pt idx="158">
                  <c:v>0.49995997685185184</c:v>
                </c:pt>
                <c:pt idx="159">
                  <c:v>0.49996540509259257</c:v>
                </c:pt>
                <c:pt idx="160">
                  <c:v>0.49997082175925928</c:v>
                </c:pt>
                <c:pt idx="161">
                  <c:v>0.49997606481481482</c:v>
                </c:pt>
                <c:pt idx="162">
                  <c:v>0.49998149305555556</c:v>
                </c:pt>
                <c:pt idx="163">
                  <c:v>0.49998710648148154</c:v>
                </c:pt>
                <c:pt idx="164">
                  <c:v>0.49999252314814813</c:v>
                </c:pt>
                <c:pt idx="165">
                  <c:v>0.49999795138888886</c:v>
                </c:pt>
                <c:pt idx="166">
                  <c:v>0.5000033796296296</c:v>
                </c:pt>
                <c:pt idx="167">
                  <c:v>0.50000880787037039</c:v>
                </c:pt>
                <c:pt idx="168">
                  <c:v>0.50001422453703703</c:v>
                </c:pt>
                <c:pt idx="169">
                  <c:v>0.50001965277777771</c:v>
                </c:pt>
                <c:pt idx="170">
                  <c:v>0.50002435185185179</c:v>
                </c:pt>
                <c:pt idx="171">
                  <c:v>0.50002978009259258</c:v>
                </c:pt>
                <c:pt idx="172">
                  <c:v>0.50003520833333337</c:v>
                </c:pt>
                <c:pt idx="173">
                  <c:v>0.50004063657407405</c:v>
                </c:pt>
                <c:pt idx="174">
                  <c:v>0.50004606481481484</c:v>
                </c:pt>
                <c:pt idx="175">
                  <c:v>0.50005148148148149</c:v>
                </c:pt>
                <c:pt idx="176">
                  <c:v>0.5000561921296296</c:v>
                </c:pt>
                <c:pt idx="177">
                  <c:v>0.50006160879629624</c:v>
                </c:pt>
                <c:pt idx="178">
                  <c:v>0.50006703703703703</c:v>
                </c:pt>
                <c:pt idx="179">
                  <c:v>0.50007246527777782</c:v>
                </c:pt>
                <c:pt idx="180">
                  <c:v>0.5000778935185185</c:v>
                </c:pt>
                <c:pt idx="181">
                  <c:v>0.50008332175925929</c:v>
                </c:pt>
                <c:pt idx="182">
                  <c:v>0.50008802083333337</c:v>
                </c:pt>
                <c:pt idx="183">
                  <c:v>0.50009343750000002</c:v>
                </c:pt>
                <c:pt idx="184">
                  <c:v>0.50009886574074069</c:v>
                </c:pt>
                <c:pt idx="185">
                  <c:v>0.50010429398148148</c:v>
                </c:pt>
                <c:pt idx="186">
                  <c:v>0.50010972222222227</c:v>
                </c:pt>
                <c:pt idx="187">
                  <c:v>0.50011515046296295</c:v>
                </c:pt>
                <c:pt idx="188">
                  <c:v>0.50011984953703703</c:v>
                </c:pt>
                <c:pt idx="189">
                  <c:v>0.50012527777777771</c:v>
                </c:pt>
                <c:pt idx="190">
                  <c:v>0.50013069444444447</c:v>
                </c:pt>
                <c:pt idx="191">
                  <c:v>0.50013612268518515</c:v>
                </c:pt>
                <c:pt idx="192">
                  <c:v>0.50014155092592594</c:v>
                </c:pt>
                <c:pt idx="193">
                  <c:v>0.50014697916666673</c:v>
                </c:pt>
                <c:pt idx="194">
                  <c:v>0.5001516782407408</c:v>
                </c:pt>
                <c:pt idx="195">
                  <c:v>0.50015728009259253</c:v>
                </c:pt>
                <c:pt idx="196">
                  <c:v>0.50016270833333332</c:v>
                </c:pt>
                <c:pt idx="197">
                  <c:v>0.50016813657407411</c:v>
                </c:pt>
                <c:pt idx="198">
                  <c:v>0.50017356481481479</c:v>
                </c:pt>
                <c:pt idx="199">
                  <c:v>0.50017898148148154</c:v>
                </c:pt>
                <c:pt idx="200">
                  <c:v>0.50018369212962965</c:v>
                </c:pt>
                <c:pt idx="201">
                  <c:v>0.50018893518518526</c:v>
                </c:pt>
                <c:pt idx="202">
                  <c:v>0.50019436342592594</c:v>
                </c:pt>
                <c:pt idx="203">
                  <c:v>0.50019960648148143</c:v>
                </c:pt>
                <c:pt idx="204">
                  <c:v>0.50020503472222222</c:v>
                </c:pt>
                <c:pt idx="205">
                  <c:v>0.5002097337962963</c:v>
                </c:pt>
                <c:pt idx="206">
                  <c:v>0.50021516203703709</c:v>
                </c:pt>
                <c:pt idx="207">
                  <c:v>0.50022059027777777</c:v>
                </c:pt>
                <c:pt idx="208">
                  <c:v>0.50022600694444441</c:v>
                </c:pt>
                <c:pt idx="209">
                  <c:v>0.5002314351851852</c:v>
                </c:pt>
                <c:pt idx="210">
                  <c:v>0.50023686342592588</c:v>
                </c:pt>
                <c:pt idx="211">
                  <c:v>0.50024134259259256</c:v>
                </c:pt>
                <c:pt idx="212">
                  <c:v>0.50024677083333335</c:v>
                </c:pt>
                <c:pt idx="213">
                  <c:v>0.50025219907407414</c:v>
                </c:pt>
                <c:pt idx="214">
                  <c:v>0.50025762731481482</c:v>
                </c:pt>
                <c:pt idx="215">
                  <c:v>0.50026304398148147</c:v>
                </c:pt>
                <c:pt idx="216">
                  <c:v>0.50026847222222226</c:v>
                </c:pt>
                <c:pt idx="217">
                  <c:v>0.50027317129629634</c:v>
                </c:pt>
                <c:pt idx="218">
                  <c:v>0.50027859953703702</c:v>
                </c:pt>
                <c:pt idx="219">
                  <c:v>0.50028402777777781</c:v>
                </c:pt>
                <c:pt idx="220">
                  <c:v>0.50028906249999994</c:v>
                </c:pt>
                <c:pt idx="221">
                  <c:v>0.50029449074074073</c:v>
                </c:pt>
                <c:pt idx="222">
                  <c:v>0.5002991898148148</c:v>
                </c:pt>
                <c:pt idx="223">
                  <c:v>0.50030461805555559</c:v>
                </c:pt>
                <c:pt idx="224">
                  <c:v>0.50031004629629627</c:v>
                </c:pt>
                <c:pt idx="225">
                  <c:v>0.50031547453703706</c:v>
                </c:pt>
                <c:pt idx="226">
                  <c:v>0.50032090277777774</c:v>
                </c:pt>
                <c:pt idx="227">
                  <c:v>0.50032631944444439</c:v>
                </c:pt>
                <c:pt idx="228">
                  <c:v>0.50033103009259261</c:v>
                </c:pt>
                <c:pt idx="229">
                  <c:v>0.50033644675925926</c:v>
                </c:pt>
                <c:pt idx="230">
                  <c:v>0.50034187500000005</c:v>
                </c:pt>
                <c:pt idx="231">
                  <c:v>0.50034730324074073</c:v>
                </c:pt>
                <c:pt idx="232">
                  <c:v>0.50035273148148152</c:v>
                </c:pt>
                <c:pt idx="233">
                  <c:v>0.50035814814814816</c:v>
                </c:pt>
                <c:pt idx="234">
                  <c:v>0.50036285879629627</c:v>
                </c:pt>
                <c:pt idx="235">
                  <c:v>0.50036810185185188</c:v>
                </c:pt>
                <c:pt idx="236">
                  <c:v>0.50037353009259256</c:v>
                </c:pt>
                <c:pt idx="237">
                  <c:v>0.50037877314814816</c:v>
                </c:pt>
                <c:pt idx="238">
                  <c:v>0.50038418981481481</c:v>
                </c:pt>
                <c:pt idx="239">
                  <c:v>0.50038871527777784</c:v>
                </c:pt>
                <c:pt idx="240">
                  <c:v>0.50039395833333333</c:v>
                </c:pt>
                <c:pt idx="241">
                  <c:v>0.50039938657407401</c:v>
                </c:pt>
                <c:pt idx="242">
                  <c:v>0.5004048148148148</c:v>
                </c:pt>
                <c:pt idx="243">
                  <c:v>0.50041024305555559</c:v>
                </c:pt>
                <c:pt idx="244">
                  <c:v>0.50041475694444448</c:v>
                </c:pt>
                <c:pt idx="245">
                  <c:v>0.50042018518518516</c:v>
                </c:pt>
                <c:pt idx="246">
                  <c:v>0.50042542824074077</c:v>
                </c:pt>
                <c:pt idx="247">
                  <c:v>0.50043085648148145</c:v>
                </c:pt>
                <c:pt idx="248">
                  <c:v>0.50043628472222224</c:v>
                </c:pt>
                <c:pt idx="249">
                  <c:v>0.50044079861111113</c:v>
                </c:pt>
                <c:pt idx="250">
                  <c:v>0.50044605324074076</c:v>
                </c:pt>
                <c:pt idx="251">
                  <c:v>0.50045129629629626</c:v>
                </c:pt>
                <c:pt idx="252">
                  <c:v>0.50045653935185186</c:v>
                </c:pt>
                <c:pt idx="253">
                  <c:v>0.50046105324074075</c:v>
                </c:pt>
                <c:pt idx="254">
                  <c:v>0.50046630787037039</c:v>
                </c:pt>
                <c:pt idx="255">
                  <c:v>0.50047155092592599</c:v>
                </c:pt>
                <c:pt idx="256">
                  <c:v>0.50047679398148148</c:v>
                </c:pt>
                <c:pt idx="257">
                  <c:v>0.50048131944444452</c:v>
                </c:pt>
                <c:pt idx="258">
                  <c:v>0.50048656250000001</c:v>
                </c:pt>
                <c:pt idx="259">
                  <c:v>0.5004918055555555</c:v>
                </c:pt>
                <c:pt idx="260">
                  <c:v>0.50049704861111111</c:v>
                </c:pt>
                <c:pt idx="261">
                  <c:v>0.50050157407407403</c:v>
                </c:pt>
                <c:pt idx="262">
                  <c:v>0.50050681712962963</c:v>
                </c:pt>
                <c:pt idx="263">
                  <c:v>0.50051206018518524</c:v>
                </c:pt>
                <c:pt idx="264">
                  <c:v>0.50051730324074073</c:v>
                </c:pt>
                <c:pt idx="265">
                  <c:v>0.50052182870370376</c:v>
                </c:pt>
                <c:pt idx="266">
                  <c:v>0.50052707175925926</c:v>
                </c:pt>
                <c:pt idx="267">
                  <c:v>0.50053231481481475</c:v>
                </c:pt>
                <c:pt idx="268">
                  <c:v>0.50053755787037035</c:v>
                </c:pt>
                <c:pt idx="269">
                  <c:v>0.50054208333333328</c:v>
                </c:pt>
                <c:pt idx="270">
                  <c:v>0.50054732638888888</c:v>
                </c:pt>
                <c:pt idx="271">
                  <c:v>0.50055256944444448</c:v>
                </c:pt>
                <c:pt idx="272">
                  <c:v>0.50055781249999998</c:v>
                </c:pt>
                <c:pt idx="273">
                  <c:v>0.50056233796296301</c:v>
                </c:pt>
                <c:pt idx="274">
                  <c:v>0.5005675810185185</c:v>
                </c:pt>
                <c:pt idx="275">
                  <c:v>0.50057282407407411</c:v>
                </c:pt>
                <c:pt idx="276">
                  <c:v>0.5005780671296296</c:v>
                </c:pt>
                <c:pt idx="277">
                  <c:v>0.50058259259259252</c:v>
                </c:pt>
                <c:pt idx="278">
                  <c:v>0.50058783564814813</c:v>
                </c:pt>
                <c:pt idx="279">
                  <c:v>0.5005928819444444</c:v>
                </c:pt>
                <c:pt idx="280">
                  <c:v>0.500598125</c:v>
                </c:pt>
                <c:pt idx="281">
                  <c:v>0.5006035532407408</c:v>
                </c:pt>
                <c:pt idx="282">
                  <c:v>0.50060898148148147</c:v>
                </c:pt>
                <c:pt idx="283">
                  <c:v>0.50061422453703697</c:v>
                </c:pt>
                <c:pt idx="284">
                  <c:v>0.50061965277777776</c:v>
                </c:pt>
                <c:pt idx="285">
                  <c:v>0.50062489583333336</c:v>
                </c:pt>
                <c:pt idx="286">
                  <c:v>0.50063013888888885</c:v>
                </c:pt>
                <c:pt idx="287">
                  <c:v>0.50063483796296293</c:v>
                </c:pt>
                <c:pt idx="288">
                  <c:v>0.50063969907407413</c:v>
                </c:pt>
                <c:pt idx="289">
                  <c:v>0.50064512731481481</c:v>
                </c:pt>
                <c:pt idx="290">
                  <c:v>0.5006503703703703</c:v>
                </c:pt>
                <c:pt idx="291">
                  <c:v>0.50065506944444438</c:v>
                </c:pt>
                <c:pt idx="292">
                  <c:v>0.50066049768518517</c:v>
                </c:pt>
                <c:pt idx="293">
                  <c:v>0.50066574074074077</c:v>
                </c:pt>
                <c:pt idx="294">
                  <c:v>0.50067098379629627</c:v>
                </c:pt>
                <c:pt idx="295">
                  <c:v>0.50067622685185187</c:v>
                </c:pt>
                <c:pt idx="296">
                  <c:v>0.50068165509259266</c:v>
                </c:pt>
                <c:pt idx="297">
                  <c:v>0.50068708333333334</c:v>
                </c:pt>
                <c:pt idx="298">
                  <c:v>0.5006919675925926</c:v>
                </c:pt>
                <c:pt idx="299">
                  <c:v>0.50069587962962958</c:v>
                </c:pt>
                <c:pt idx="300">
                  <c:v>0.50070009259259263</c:v>
                </c:pt>
                <c:pt idx="301">
                  <c:v>0.50070578703703705</c:v>
                </c:pt>
                <c:pt idx="302">
                  <c:v>0.50071067129629632</c:v>
                </c:pt>
                <c:pt idx="303">
                  <c:v>0.50071627314814815</c:v>
                </c:pt>
                <c:pt idx="304">
                  <c:v>0.50072206018518517</c:v>
                </c:pt>
                <c:pt idx="305">
                  <c:v>0.50072784722222219</c:v>
                </c:pt>
                <c:pt idx="306">
                  <c:v>0.50073363425925932</c:v>
                </c:pt>
                <c:pt idx="307">
                  <c:v>0.50073942129629623</c:v>
                </c:pt>
                <c:pt idx="308">
                  <c:v>0.5007450347222222</c:v>
                </c:pt>
                <c:pt idx="309">
                  <c:v>0.50075063657407404</c:v>
                </c:pt>
                <c:pt idx="310">
                  <c:v>0.50075625000000001</c:v>
                </c:pt>
                <c:pt idx="311">
                  <c:v>0.50076185185185185</c:v>
                </c:pt>
                <c:pt idx="312">
                  <c:v>0.50076745370370368</c:v>
                </c:pt>
                <c:pt idx="313">
                  <c:v>0.50077306712962966</c:v>
                </c:pt>
                <c:pt idx="314">
                  <c:v>0.5007784837962963</c:v>
                </c:pt>
                <c:pt idx="315">
                  <c:v>0.50078391203703709</c:v>
                </c:pt>
                <c:pt idx="316">
                  <c:v>0.50078861111111117</c:v>
                </c:pt>
                <c:pt idx="317">
                  <c:v>0.50079403935185185</c:v>
                </c:pt>
                <c:pt idx="318">
                  <c:v>0.50079946759259253</c:v>
                </c:pt>
                <c:pt idx="319">
                  <c:v>0.50080525462962966</c:v>
                </c:pt>
                <c:pt idx="320">
                  <c:v>0.50081068287037034</c:v>
                </c:pt>
                <c:pt idx="321">
                  <c:v>0.50081611111111113</c:v>
                </c:pt>
                <c:pt idx="322">
                  <c:v>0.50082152777777778</c:v>
                </c:pt>
                <c:pt idx="323">
                  <c:v>0.500826238425926</c:v>
                </c:pt>
                <c:pt idx="324">
                  <c:v>0.50083165509259253</c:v>
                </c:pt>
                <c:pt idx="325">
                  <c:v>0.50083708333333332</c:v>
                </c:pt>
                <c:pt idx="326">
                  <c:v>0.50084251157407411</c:v>
                </c:pt>
                <c:pt idx="327">
                  <c:v>0.50084793981481479</c:v>
                </c:pt>
                <c:pt idx="328">
                  <c:v>0.50085335648148155</c:v>
                </c:pt>
                <c:pt idx="329">
                  <c:v>0.50085805555555563</c:v>
                </c:pt>
                <c:pt idx="330">
                  <c:v>0.50086349537037034</c:v>
                </c:pt>
                <c:pt idx="331">
                  <c:v>0.50086891203703698</c:v>
                </c:pt>
                <c:pt idx="332">
                  <c:v>0.50087434027777777</c:v>
                </c:pt>
                <c:pt idx="333">
                  <c:v>0.50087976851851856</c:v>
                </c:pt>
                <c:pt idx="334">
                  <c:v>0.50088519675925924</c:v>
                </c:pt>
                <c:pt idx="335">
                  <c:v>0.50088989583333332</c:v>
                </c:pt>
                <c:pt idx="336">
                  <c:v>0.50089532407407411</c:v>
                </c:pt>
                <c:pt idx="337">
                  <c:v>0.50090074074074076</c:v>
                </c:pt>
                <c:pt idx="338">
                  <c:v>0.50090616898148144</c:v>
                </c:pt>
                <c:pt idx="339">
                  <c:v>0.50091159722222223</c:v>
                </c:pt>
                <c:pt idx="340">
                  <c:v>0.50091702546296302</c:v>
                </c:pt>
                <c:pt idx="341">
                  <c:v>0.50092172453703709</c:v>
                </c:pt>
                <c:pt idx="342">
                  <c:v>0.50092715277777777</c:v>
                </c:pt>
                <c:pt idx="343">
                  <c:v>0.50093258101851845</c:v>
                </c:pt>
                <c:pt idx="344">
                  <c:v>0.50093799768518521</c:v>
                </c:pt>
                <c:pt idx="345">
                  <c:v>0.50094325231481485</c:v>
                </c:pt>
                <c:pt idx="346">
                  <c:v>0.50094868055555553</c:v>
                </c:pt>
                <c:pt idx="347">
                  <c:v>0.5009533796296296</c:v>
                </c:pt>
                <c:pt idx="348">
                  <c:v>0.50095880787037039</c:v>
                </c:pt>
                <c:pt idx="349">
                  <c:v>0.50096423611111118</c:v>
                </c:pt>
                <c:pt idx="350">
                  <c:v>0.50096965277777772</c:v>
                </c:pt>
                <c:pt idx="351">
                  <c:v>0.50097508101851851</c:v>
                </c:pt>
                <c:pt idx="352">
                  <c:v>0.5009805092592593</c:v>
                </c:pt>
                <c:pt idx="353">
                  <c:v>0.50098520833333338</c:v>
                </c:pt>
                <c:pt idx="354">
                  <c:v>0.50099049768518522</c:v>
                </c:pt>
                <c:pt idx="355">
                  <c:v>0.5009959259259259</c:v>
                </c:pt>
                <c:pt idx="356">
                  <c:v>0.50100135416666669</c:v>
                </c:pt>
                <c:pt idx="357">
                  <c:v>0.50100677083333334</c:v>
                </c:pt>
                <c:pt idx="358">
                  <c:v>0.50101219907407402</c:v>
                </c:pt>
                <c:pt idx="359">
                  <c:v>0.50101690972222224</c:v>
                </c:pt>
                <c:pt idx="360">
                  <c:v>0.50102232638888888</c:v>
                </c:pt>
                <c:pt idx="361">
                  <c:v>0.50102775462962967</c:v>
                </c:pt>
                <c:pt idx="362">
                  <c:v>0.50103318287037035</c:v>
                </c:pt>
                <c:pt idx="363">
                  <c:v>0.50103861111111114</c:v>
                </c:pt>
                <c:pt idx="364">
                  <c:v>0.50104402777777779</c:v>
                </c:pt>
                <c:pt idx="365">
                  <c:v>0.50104891203703705</c:v>
                </c:pt>
                <c:pt idx="366">
                  <c:v>0.50105434027777773</c:v>
                </c:pt>
                <c:pt idx="367">
                  <c:v>0.50105976851851852</c:v>
                </c:pt>
                <c:pt idx="368">
                  <c:v>0.50106519675925931</c:v>
                </c:pt>
                <c:pt idx="369">
                  <c:v>0.50107061342592596</c:v>
                </c:pt>
                <c:pt idx="370">
                  <c:v>0.50107604166666664</c:v>
                </c:pt>
                <c:pt idx="371">
                  <c:v>0.50108074074074072</c:v>
                </c:pt>
                <c:pt idx="372">
                  <c:v>0.50108616898148151</c:v>
                </c:pt>
                <c:pt idx="373">
                  <c:v>0.50109159722222218</c:v>
                </c:pt>
                <c:pt idx="374">
                  <c:v>0.50109701388888894</c:v>
                </c:pt>
                <c:pt idx="375">
                  <c:v>0.50110226851851858</c:v>
                </c:pt>
                <c:pt idx="376">
                  <c:v>0.50110769675925926</c:v>
                </c:pt>
                <c:pt idx="377">
                  <c:v>0.50111239583333334</c:v>
                </c:pt>
                <c:pt idx="378">
                  <c:v>0.50111782407407401</c:v>
                </c:pt>
                <c:pt idx="379">
                  <c:v>0.50112324074074077</c:v>
                </c:pt>
                <c:pt idx="380">
                  <c:v>0.50112866898148145</c:v>
                </c:pt>
                <c:pt idx="381">
                  <c:v>0.50113409722222224</c:v>
                </c:pt>
                <c:pt idx="382">
                  <c:v>0.50113952546296303</c:v>
                </c:pt>
                <c:pt idx="383">
                  <c:v>0.50114422453703711</c:v>
                </c:pt>
                <c:pt idx="384">
                  <c:v>0.5011497222222222</c:v>
                </c:pt>
                <c:pt idx="385">
                  <c:v>0.50115515046296299</c:v>
                </c:pt>
                <c:pt idx="386">
                  <c:v>0.50116057870370367</c:v>
                </c:pt>
                <c:pt idx="387">
                  <c:v>0.50116599537037032</c:v>
                </c:pt>
                <c:pt idx="388">
                  <c:v>0.50117124999999996</c:v>
                </c:pt>
                <c:pt idx="389">
                  <c:v>0.50117594907407403</c:v>
                </c:pt>
                <c:pt idx="390">
                  <c:v>0.50118137731481482</c:v>
                </c:pt>
                <c:pt idx="391">
                  <c:v>0.50118679398148147</c:v>
                </c:pt>
                <c:pt idx="392">
                  <c:v>0.50119222222222215</c:v>
                </c:pt>
                <c:pt idx="393">
                  <c:v>0.50119765046296294</c:v>
                </c:pt>
                <c:pt idx="394">
                  <c:v>0.50120234953703702</c:v>
                </c:pt>
                <c:pt idx="395">
                  <c:v>0.50120777777777781</c:v>
                </c:pt>
                <c:pt idx="396">
                  <c:v>0.50121320601851849</c:v>
                </c:pt>
                <c:pt idx="397">
                  <c:v>0.50121862268518524</c:v>
                </c:pt>
                <c:pt idx="398">
                  <c:v>0.50122405092592592</c:v>
                </c:pt>
                <c:pt idx="399">
                  <c:v>0.5012294791666666</c:v>
                </c:pt>
                <c:pt idx="400">
                  <c:v>0.50123417824074068</c:v>
                </c:pt>
                <c:pt idx="401">
                  <c:v>0.50123942129629628</c:v>
                </c:pt>
                <c:pt idx="402">
                  <c:v>0.50124484953703707</c:v>
                </c:pt>
                <c:pt idx="403">
                  <c:v>0.50125027777777775</c:v>
                </c:pt>
                <c:pt idx="404">
                  <c:v>0.50125570601851854</c:v>
                </c:pt>
                <c:pt idx="405">
                  <c:v>0.50126113425925922</c:v>
                </c:pt>
                <c:pt idx="406">
                  <c:v>0.5012658333333333</c:v>
                </c:pt>
                <c:pt idx="407">
                  <c:v>0.50127126157407409</c:v>
                </c:pt>
                <c:pt idx="408">
                  <c:v>0.50127667824074074</c:v>
                </c:pt>
                <c:pt idx="409">
                  <c:v>0.50128210648148153</c:v>
                </c:pt>
                <c:pt idx="410">
                  <c:v>0.50128753472222221</c:v>
                </c:pt>
                <c:pt idx="411">
                  <c:v>0.50129240740740744</c:v>
                </c:pt>
                <c:pt idx="412">
                  <c:v>0.50129711805555555</c:v>
                </c:pt>
                <c:pt idx="413">
                  <c:v>0.50130253472222219</c:v>
                </c:pt>
                <c:pt idx="414">
                  <c:v>0.50130832175925921</c:v>
                </c:pt>
                <c:pt idx="415">
                  <c:v>0.50131410879629634</c:v>
                </c:pt>
                <c:pt idx="416">
                  <c:v>0.50131989583333336</c:v>
                </c:pt>
                <c:pt idx="417">
                  <c:v>0.50132568287037038</c:v>
                </c:pt>
                <c:pt idx="418">
                  <c:v>0.5013314699074074</c:v>
                </c:pt>
                <c:pt idx="419">
                  <c:v>0.50133725694444442</c:v>
                </c:pt>
                <c:pt idx="420">
                  <c:v>0.50134237268518522</c:v>
                </c:pt>
                <c:pt idx="421">
                  <c:v>0.50134761574074072</c:v>
                </c:pt>
                <c:pt idx="422">
                  <c:v>0.50135285879629632</c:v>
                </c:pt>
                <c:pt idx="423">
                  <c:v>0.50135810185185192</c:v>
                </c:pt>
                <c:pt idx="424">
                  <c:v>0.50136334490740742</c:v>
                </c:pt>
                <c:pt idx="425">
                  <c:v>0.50136859953703705</c:v>
                </c:pt>
                <c:pt idx="426">
                  <c:v>0.50137384259259254</c:v>
                </c:pt>
                <c:pt idx="427">
                  <c:v>0.50137835648148144</c:v>
                </c:pt>
                <c:pt idx="428">
                  <c:v>0.50138359953703704</c:v>
                </c:pt>
                <c:pt idx="429">
                  <c:v>0.50138885416666668</c:v>
                </c:pt>
                <c:pt idx="430">
                  <c:v>0.50139409722222228</c:v>
                </c:pt>
                <c:pt idx="431">
                  <c:v>0.50139879629629636</c:v>
                </c:pt>
                <c:pt idx="432">
                  <c:v>0.50140422453703704</c:v>
                </c:pt>
                <c:pt idx="433">
                  <c:v>0.50140964120370368</c:v>
                </c:pt>
                <c:pt idx="434">
                  <c:v>0.50141506944444447</c:v>
                </c:pt>
                <c:pt idx="435">
                  <c:v>0.50142049768518515</c:v>
                </c:pt>
                <c:pt idx="436">
                  <c:v>0.50142519675925923</c:v>
                </c:pt>
                <c:pt idx="437">
                  <c:v>0.50143062500000002</c:v>
                </c:pt>
                <c:pt idx="438">
                  <c:v>0.50143605324074081</c:v>
                </c:pt>
                <c:pt idx="439">
                  <c:v>0.5014412962962963</c:v>
                </c:pt>
                <c:pt idx="440">
                  <c:v>0.50144672453703698</c:v>
                </c:pt>
                <c:pt idx="441">
                  <c:v>0.50145196759259258</c:v>
                </c:pt>
                <c:pt idx="442">
                  <c:v>0.50145649305555551</c:v>
                </c:pt>
                <c:pt idx="443">
                  <c:v>0.50146190972222227</c:v>
                </c:pt>
                <c:pt idx="444">
                  <c:v>0.5014671643518519</c:v>
                </c:pt>
                <c:pt idx="445">
                  <c:v>0.50147240740740739</c:v>
                </c:pt>
                <c:pt idx="446">
                  <c:v>0.50147692129629629</c:v>
                </c:pt>
                <c:pt idx="447">
                  <c:v>0.50148234953703696</c:v>
                </c:pt>
                <c:pt idx="448">
                  <c:v>0.50148777777777775</c:v>
                </c:pt>
                <c:pt idx="449">
                  <c:v>0.50149320601851854</c:v>
                </c:pt>
                <c:pt idx="450">
                  <c:v>0.50149862268518519</c:v>
                </c:pt>
                <c:pt idx="451">
                  <c:v>0.5015033333333333</c:v>
                </c:pt>
                <c:pt idx="452">
                  <c:v>0.50150875000000006</c:v>
                </c:pt>
                <c:pt idx="453">
                  <c:v>0.50151417824074074</c:v>
                </c:pt>
                <c:pt idx="454">
                  <c:v>0.50151960648148142</c:v>
                </c:pt>
                <c:pt idx="455">
                  <c:v>0.50152503472222221</c:v>
                </c:pt>
                <c:pt idx="456">
                  <c:v>0.50153027777777781</c:v>
                </c:pt>
                <c:pt idx="457">
                  <c:v>0.50153497685185189</c:v>
                </c:pt>
                <c:pt idx="458">
                  <c:v>0.50154040509259257</c:v>
                </c:pt>
                <c:pt idx="459">
                  <c:v>0.50154582175925932</c:v>
                </c:pt>
                <c:pt idx="460">
                  <c:v>0.50155126157407415</c:v>
                </c:pt>
                <c:pt idx="461">
                  <c:v>0.50155667824074068</c:v>
                </c:pt>
                <c:pt idx="462">
                  <c:v>0.50156210648148147</c:v>
                </c:pt>
                <c:pt idx="463">
                  <c:v>0.50156680555555555</c:v>
                </c:pt>
                <c:pt idx="464">
                  <c:v>0.50157223379629634</c:v>
                </c:pt>
                <c:pt idx="465">
                  <c:v>0.50157766203703702</c:v>
                </c:pt>
                <c:pt idx="466">
                  <c:v>0.50158309027777781</c:v>
                </c:pt>
                <c:pt idx="467">
                  <c:v>0.50158850694444446</c:v>
                </c:pt>
                <c:pt idx="468">
                  <c:v>0.50159393518518514</c:v>
                </c:pt>
                <c:pt idx="469">
                  <c:v>0.50159863425925921</c:v>
                </c:pt>
                <c:pt idx="470">
                  <c:v>0.5016040625</c:v>
                </c:pt>
                <c:pt idx="471">
                  <c:v>0.50160949074074079</c:v>
                </c:pt>
                <c:pt idx="472">
                  <c:v>0.50161473379629629</c:v>
                </c:pt>
                <c:pt idx="473">
                  <c:v>0.50162016203703697</c:v>
                </c:pt>
                <c:pt idx="474">
                  <c:v>0.50162486111111104</c:v>
                </c:pt>
                <c:pt idx="475">
                  <c:v>0.50163028935185183</c:v>
                </c:pt>
                <c:pt idx="476">
                  <c:v>0.50163571759259262</c:v>
                </c:pt>
                <c:pt idx="477">
                  <c:v>0.50164096064814812</c:v>
                </c:pt>
                <c:pt idx="478">
                  <c:v>0.50164643518518515</c:v>
                </c:pt>
                <c:pt idx="479">
                  <c:v>0.50165186342592594</c:v>
                </c:pt>
                <c:pt idx="480">
                  <c:v>0.50165656250000001</c:v>
                </c:pt>
                <c:pt idx="481">
                  <c:v>0.5016619907407408</c:v>
                </c:pt>
                <c:pt idx="482">
                  <c:v>0.50166741898148148</c:v>
                </c:pt>
                <c:pt idx="483">
                  <c:v>0.50167284722222216</c:v>
                </c:pt>
                <c:pt idx="484">
                  <c:v>0.50167826388888892</c:v>
                </c:pt>
                <c:pt idx="485">
                  <c:v>0.50168351851851856</c:v>
                </c:pt>
                <c:pt idx="486">
                  <c:v>0.50168803240740745</c:v>
                </c:pt>
                <c:pt idx="487">
                  <c:v>0.50169332175925929</c:v>
                </c:pt>
                <c:pt idx="488">
                  <c:v>0.50169874999999997</c:v>
                </c:pt>
                <c:pt idx="489">
                  <c:v>0.50170416666666673</c:v>
                </c:pt>
                <c:pt idx="490">
                  <c:v>0.50170959490740741</c:v>
                </c:pt>
                <c:pt idx="491">
                  <c:v>0.50171430555555563</c:v>
                </c:pt>
                <c:pt idx="492">
                  <c:v>0.50171972222222216</c:v>
                </c:pt>
                <c:pt idx="493">
                  <c:v>0.50172496527777777</c:v>
                </c:pt>
                <c:pt idx="494">
                  <c:v>0.50173039351851856</c:v>
                </c:pt>
                <c:pt idx="495">
                  <c:v>0.50173563657407405</c:v>
                </c:pt>
                <c:pt idx="496">
                  <c:v>0.50174034722222227</c:v>
                </c:pt>
                <c:pt idx="497">
                  <c:v>0.50174576388888892</c:v>
                </c:pt>
                <c:pt idx="498">
                  <c:v>0.5017511921296296</c:v>
                </c:pt>
                <c:pt idx="499">
                  <c:v>0.50175662037037039</c:v>
                </c:pt>
                <c:pt idx="500">
                  <c:v>0.50176204861111107</c:v>
                </c:pt>
                <c:pt idx="501">
                  <c:v>0.50176729166666667</c:v>
                </c:pt>
                <c:pt idx="502">
                  <c:v>0.50177199074074075</c:v>
                </c:pt>
                <c:pt idx="503">
                  <c:v>0.50177741898148154</c:v>
                </c:pt>
                <c:pt idx="504">
                  <c:v>0.50178266203703703</c:v>
                </c:pt>
                <c:pt idx="505">
                  <c:v>0.50178809027777771</c:v>
                </c:pt>
                <c:pt idx="506">
                  <c:v>0.5017935185185185</c:v>
                </c:pt>
                <c:pt idx="507">
                  <c:v>0.50179821759259258</c:v>
                </c:pt>
                <c:pt idx="508">
                  <c:v>0.50180346064814818</c:v>
                </c:pt>
                <c:pt idx="509">
                  <c:v>0.50180870370370367</c:v>
                </c:pt>
                <c:pt idx="510">
                  <c:v>0.50181394675925928</c:v>
                </c:pt>
                <c:pt idx="511">
                  <c:v>0.50181865740740739</c:v>
                </c:pt>
                <c:pt idx="512">
                  <c:v>0.50182390046296299</c:v>
                </c:pt>
                <c:pt idx="513">
                  <c:v>0.50182931712962964</c:v>
                </c:pt>
                <c:pt idx="514">
                  <c:v>0.50183474537037032</c:v>
                </c:pt>
                <c:pt idx="515">
                  <c:v>0.50184017361111111</c:v>
                </c:pt>
                <c:pt idx="516">
                  <c:v>0.5018456018518519</c:v>
                </c:pt>
                <c:pt idx="517">
                  <c:v>0.50185030092592597</c:v>
                </c:pt>
                <c:pt idx="518">
                  <c:v>0.50185572916666665</c:v>
                </c:pt>
                <c:pt idx="519">
                  <c:v>0.50186115740740744</c:v>
                </c:pt>
                <c:pt idx="520">
                  <c:v>0.50186657407407409</c:v>
                </c:pt>
                <c:pt idx="521">
                  <c:v>0.50187200231481477</c:v>
                </c:pt>
                <c:pt idx="522">
                  <c:v>0.50187743055555556</c:v>
                </c:pt>
                <c:pt idx="523">
                  <c:v>0.50188212962962964</c:v>
                </c:pt>
                <c:pt idx="524">
                  <c:v>0.50188755787037043</c:v>
                </c:pt>
                <c:pt idx="525">
                  <c:v>0.50189298611111111</c:v>
                </c:pt>
                <c:pt idx="526">
                  <c:v>0.50189840277777775</c:v>
                </c:pt>
                <c:pt idx="527">
                  <c:v>0.50190383101851854</c:v>
                </c:pt>
                <c:pt idx="528">
                  <c:v>0.50190925925925922</c:v>
                </c:pt>
                <c:pt idx="529">
                  <c:v>0.5019139583333333</c:v>
                </c:pt>
                <c:pt idx="530">
                  <c:v>0.50191938657407409</c:v>
                </c:pt>
                <c:pt idx="531">
                  <c:v>0.50192481481481488</c:v>
                </c:pt>
                <c:pt idx="532">
                  <c:v>0.50193024305555556</c:v>
                </c:pt>
                <c:pt idx="533">
                  <c:v>0.5019356597222222</c:v>
                </c:pt>
                <c:pt idx="534">
                  <c:v>0.501941087962963</c:v>
                </c:pt>
                <c:pt idx="535">
                  <c:v>0.50194578703703707</c:v>
                </c:pt>
                <c:pt idx="536">
                  <c:v>0.50195121527777775</c:v>
                </c:pt>
                <c:pt idx="537">
                  <c:v>0.50195664351851854</c:v>
                </c:pt>
                <c:pt idx="538">
                  <c:v>0.50196207175925933</c:v>
                </c:pt>
                <c:pt idx="539">
                  <c:v>0.50196750000000001</c:v>
                </c:pt>
                <c:pt idx="540">
                  <c:v>0.50197291666666666</c:v>
                </c:pt>
                <c:pt idx="541">
                  <c:v>0.50197762731481477</c:v>
                </c:pt>
                <c:pt idx="542">
                  <c:v>0.50198304398148152</c:v>
                </c:pt>
                <c:pt idx="543">
                  <c:v>0.5019884722222222</c:v>
                </c:pt>
                <c:pt idx="544">
                  <c:v>0.50199390046296299</c:v>
                </c:pt>
                <c:pt idx="545">
                  <c:v>0.50199936342592599</c:v>
                </c:pt>
                <c:pt idx="546">
                  <c:v>0.50200479166666667</c:v>
                </c:pt>
                <c:pt idx="547">
                  <c:v>0.50200949074074075</c:v>
                </c:pt>
                <c:pt idx="548">
                  <c:v>0.50201491898148143</c:v>
                </c:pt>
                <c:pt idx="549">
                  <c:v>0.50202034722222222</c:v>
                </c:pt>
                <c:pt idx="550">
                  <c:v>0.50202576388888887</c:v>
                </c:pt>
                <c:pt idx="551">
                  <c:v>0.50203119212962966</c:v>
                </c:pt>
                <c:pt idx="552">
                  <c:v>0.50203662037037033</c:v>
                </c:pt>
                <c:pt idx="553">
                  <c:v>0.50204131944444441</c:v>
                </c:pt>
                <c:pt idx="554">
                  <c:v>0.50204660879629637</c:v>
                </c:pt>
                <c:pt idx="555">
                  <c:v>0.50205203703703705</c:v>
                </c:pt>
                <c:pt idx="556">
                  <c:v>0.50205746527777773</c:v>
                </c:pt>
                <c:pt idx="557">
                  <c:v>0.50206288194444448</c:v>
                </c:pt>
                <c:pt idx="558">
                  <c:v>0.50206758101851856</c:v>
                </c:pt>
                <c:pt idx="559">
                  <c:v>0.50207300925925924</c:v>
                </c:pt>
                <c:pt idx="560">
                  <c:v>0.50207843750000003</c:v>
                </c:pt>
                <c:pt idx="561">
                  <c:v>0.50208386574074071</c:v>
                </c:pt>
                <c:pt idx="562">
                  <c:v>0.5020892939814815</c:v>
                </c:pt>
                <c:pt idx="563">
                  <c:v>0.50209471064814815</c:v>
                </c:pt>
                <c:pt idx="564">
                  <c:v>0.50210013888888894</c:v>
                </c:pt>
                <c:pt idx="565">
                  <c:v>0.50210556712962962</c:v>
                </c:pt>
                <c:pt idx="566">
                  <c:v>0.50211099537037041</c:v>
                </c:pt>
                <c:pt idx="567">
                  <c:v>0.50211642361111108</c:v>
                </c:pt>
                <c:pt idx="568">
                  <c:v>0.50212184027777773</c:v>
                </c:pt>
                <c:pt idx="569">
                  <c:v>0.50212726851851852</c:v>
                </c:pt>
                <c:pt idx="570">
                  <c:v>0.50213269675925931</c:v>
                </c:pt>
                <c:pt idx="571">
                  <c:v>0.50213812499999999</c:v>
                </c:pt>
                <c:pt idx="572">
                  <c:v>0.50214354166666664</c:v>
                </c:pt>
                <c:pt idx="573">
                  <c:v>0.50214896990740743</c:v>
                </c:pt>
                <c:pt idx="574">
                  <c:v>0.50215439814814811</c:v>
                </c:pt>
                <c:pt idx="575">
                  <c:v>0.5021598263888889</c:v>
                </c:pt>
                <c:pt idx="576">
                  <c:v>0.50216542824074073</c:v>
                </c:pt>
                <c:pt idx="577">
                  <c:v>0.50217085648148141</c:v>
                </c:pt>
                <c:pt idx="578">
                  <c:v>0.50217627314814817</c:v>
                </c:pt>
                <c:pt idx="579">
                  <c:v>0.50218170138888885</c:v>
                </c:pt>
                <c:pt idx="580">
                  <c:v>0.50218712962962964</c:v>
                </c:pt>
                <c:pt idx="581">
                  <c:v>0.50219255787037043</c:v>
                </c:pt>
                <c:pt idx="582">
                  <c:v>0.50219798611111111</c:v>
                </c:pt>
                <c:pt idx="583">
                  <c:v>0.50220340277777775</c:v>
                </c:pt>
                <c:pt idx="584">
                  <c:v>0.50220883101851854</c:v>
                </c:pt>
                <c:pt idx="585">
                  <c:v>0.50221425925925922</c:v>
                </c:pt>
                <c:pt idx="586">
                  <c:v>0.50221968750000001</c:v>
                </c:pt>
                <c:pt idx="587">
                  <c:v>0.5022251157407408</c:v>
                </c:pt>
                <c:pt idx="588">
                  <c:v>0.50223053240740734</c:v>
                </c:pt>
                <c:pt idx="589">
                  <c:v>0.50223596064814813</c:v>
                </c:pt>
                <c:pt idx="590">
                  <c:v>0.50224138888888892</c:v>
                </c:pt>
                <c:pt idx="591">
                  <c:v>0.5022468171296296</c:v>
                </c:pt>
                <c:pt idx="592">
                  <c:v>0.50225223379629635</c:v>
                </c:pt>
                <c:pt idx="593">
                  <c:v>0.50225766203703703</c:v>
                </c:pt>
                <c:pt idx="594">
                  <c:v>0.50226309027777771</c:v>
                </c:pt>
                <c:pt idx="595">
                  <c:v>0.5022685185185185</c:v>
                </c:pt>
                <c:pt idx="596">
                  <c:v>0.50227394675925929</c:v>
                </c:pt>
                <c:pt idx="597">
                  <c:v>0.50227936342592594</c:v>
                </c:pt>
                <c:pt idx="598">
                  <c:v>0.50228479166666673</c:v>
                </c:pt>
                <c:pt idx="599">
                  <c:v>0.50229021990740741</c:v>
                </c:pt>
                <c:pt idx="600">
                  <c:v>0.50229564814814809</c:v>
                </c:pt>
                <c:pt idx="601">
                  <c:v>0.50230106481481485</c:v>
                </c:pt>
                <c:pt idx="602">
                  <c:v>0.50230649305555553</c:v>
                </c:pt>
                <c:pt idx="603">
                  <c:v>0.50231192129629632</c:v>
                </c:pt>
                <c:pt idx="604">
                  <c:v>0.50231734953703711</c:v>
                </c:pt>
                <c:pt idx="605">
                  <c:v>0.50232276620370364</c:v>
                </c:pt>
                <c:pt idx="606">
                  <c:v>0.50232819444444443</c:v>
                </c:pt>
                <c:pt idx="607">
                  <c:v>0.50233362268518522</c:v>
                </c:pt>
                <c:pt idx="608">
                  <c:v>0.5023390509259259</c:v>
                </c:pt>
                <c:pt idx="609">
                  <c:v>0.50234447916666669</c:v>
                </c:pt>
                <c:pt idx="610">
                  <c:v>0.50234993055555555</c:v>
                </c:pt>
                <c:pt idx="611">
                  <c:v>0.50235534722222219</c:v>
                </c:pt>
                <c:pt idx="612">
                  <c:v>0.50236077546296298</c:v>
                </c:pt>
                <c:pt idx="613">
                  <c:v>0.50236620370370366</c:v>
                </c:pt>
                <c:pt idx="614">
                  <c:v>0.50237163194444445</c:v>
                </c:pt>
                <c:pt idx="615">
                  <c:v>0.5023770486111111</c:v>
                </c:pt>
                <c:pt idx="616">
                  <c:v>0.50238247685185178</c:v>
                </c:pt>
                <c:pt idx="617">
                  <c:v>0.50238790509259257</c:v>
                </c:pt>
                <c:pt idx="618">
                  <c:v>0.50239333333333336</c:v>
                </c:pt>
                <c:pt idx="619">
                  <c:v>0.50239861111111106</c:v>
                </c:pt>
                <c:pt idx="620">
                  <c:v>0.50240403935185185</c:v>
                </c:pt>
                <c:pt idx="621">
                  <c:v>0.50240946759259264</c:v>
                </c:pt>
                <c:pt idx="622">
                  <c:v>0.50241489583333332</c:v>
                </c:pt>
                <c:pt idx="623">
                  <c:v>0.50242032407407411</c:v>
                </c:pt>
                <c:pt idx="624">
                  <c:v>0.50242574074074076</c:v>
                </c:pt>
                <c:pt idx="625">
                  <c:v>0.50243116898148144</c:v>
                </c:pt>
                <c:pt idx="626">
                  <c:v>0.50243659722222223</c:v>
                </c:pt>
                <c:pt idx="627">
                  <c:v>0.50244202546296302</c:v>
                </c:pt>
                <c:pt idx="628">
                  <c:v>0.50244744212962966</c:v>
                </c:pt>
                <c:pt idx="629">
                  <c:v>0.50245287037037034</c:v>
                </c:pt>
                <c:pt idx="630">
                  <c:v>0.50245829861111113</c:v>
                </c:pt>
                <c:pt idx="631">
                  <c:v>0.50246372685185181</c:v>
                </c:pt>
                <c:pt idx="632">
                  <c:v>0.50246914351851857</c:v>
                </c:pt>
                <c:pt idx="633">
                  <c:v>0.50247457175925925</c:v>
                </c:pt>
                <c:pt idx="634">
                  <c:v>0.50247999999999993</c:v>
                </c:pt>
                <c:pt idx="635">
                  <c:v>0.50248542824074072</c:v>
                </c:pt>
                <c:pt idx="636">
                  <c:v>0.50249084490740736</c:v>
                </c:pt>
                <c:pt idx="637">
                  <c:v>0.50249627314814815</c:v>
                </c:pt>
                <c:pt idx="638">
                  <c:v>0.50250170138888894</c:v>
                </c:pt>
                <c:pt idx="639">
                  <c:v>0.50250712962962962</c:v>
                </c:pt>
                <c:pt idx="640">
                  <c:v>0.50251254629629627</c:v>
                </c:pt>
                <c:pt idx="641">
                  <c:v>0.50251797453703706</c:v>
                </c:pt>
                <c:pt idx="642">
                  <c:v>0.50252340277777774</c:v>
                </c:pt>
                <c:pt idx="643">
                  <c:v>0.50252883101851853</c:v>
                </c:pt>
                <c:pt idx="644">
                  <c:v>0.50253425925925932</c:v>
                </c:pt>
                <c:pt idx="645">
                  <c:v>0.5025396875</c:v>
                </c:pt>
                <c:pt idx="646">
                  <c:v>0.50254510416666665</c:v>
                </c:pt>
                <c:pt idx="647">
                  <c:v>0.50255053240740744</c:v>
                </c:pt>
                <c:pt idx="648">
                  <c:v>0.50255596064814811</c:v>
                </c:pt>
                <c:pt idx="649">
                  <c:v>0.5025613888888889</c:v>
                </c:pt>
                <c:pt idx="650">
                  <c:v>0.50256680555555555</c:v>
                </c:pt>
                <c:pt idx="651">
                  <c:v>0.50257223379629623</c:v>
                </c:pt>
                <c:pt idx="652">
                  <c:v>0.50257766203703702</c:v>
                </c:pt>
                <c:pt idx="653">
                  <c:v>0.50258309027777781</c:v>
                </c:pt>
                <c:pt idx="654">
                  <c:v>0.50258850694444446</c:v>
                </c:pt>
                <c:pt idx="655">
                  <c:v>0.50259393518518525</c:v>
                </c:pt>
                <c:pt idx="656">
                  <c:v>0.50259936342592593</c:v>
                </c:pt>
                <c:pt idx="657">
                  <c:v>0.50260479166666661</c:v>
                </c:pt>
                <c:pt idx="658">
                  <c:v>0.5026102199074074</c:v>
                </c:pt>
                <c:pt idx="659">
                  <c:v>0.50261563657407404</c:v>
                </c:pt>
                <c:pt idx="660">
                  <c:v>0.50262106481481483</c:v>
                </c:pt>
                <c:pt idx="661">
                  <c:v>0.50262649305555562</c:v>
                </c:pt>
                <c:pt idx="662">
                  <c:v>0.5026319212962963</c:v>
                </c:pt>
                <c:pt idx="663">
                  <c:v>0.50263733796296295</c:v>
                </c:pt>
                <c:pt idx="664">
                  <c:v>0.50264276620370374</c:v>
                </c:pt>
                <c:pt idx="665">
                  <c:v>0.50264819444444442</c:v>
                </c:pt>
                <c:pt idx="666">
                  <c:v>0.50265362268518521</c:v>
                </c:pt>
                <c:pt idx="667">
                  <c:v>0.50265903935185186</c:v>
                </c:pt>
                <c:pt idx="668">
                  <c:v>0.50266446759259253</c:v>
                </c:pt>
                <c:pt idx="669">
                  <c:v>0.50266989583333332</c:v>
                </c:pt>
                <c:pt idx="670">
                  <c:v>0.50267532407407411</c:v>
                </c:pt>
                <c:pt idx="671">
                  <c:v>0.50268075231481479</c:v>
                </c:pt>
                <c:pt idx="672">
                  <c:v>0.50268616898148155</c:v>
                </c:pt>
                <c:pt idx="673">
                  <c:v>0.50269159722222223</c:v>
                </c:pt>
                <c:pt idx="674">
                  <c:v>0.50269702546296291</c:v>
                </c:pt>
                <c:pt idx="675">
                  <c:v>0.50270246527777773</c:v>
                </c:pt>
                <c:pt idx="676">
                  <c:v>0.50270788194444449</c:v>
                </c:pt>
                <c:pt idx="677">
                  <c:v>0.50271331018518517</c:v>
                </c:pt>
                <c:pt idx="678">
                  <c:v>0.50271873842592596</c:v>
                </c:pt>
                <c:pt idx="679">
                  <c:v>0.50272416666666664</c:v>
                </c:pt>
                <c:pt idx="680">
                  <c:v>0.50272959490740743</c:v>
                </c:pt>
                <c:pt idx="681">
                  <c:v>0.50273501157407408</c:v>
                </c:pt>
                <c:pt idx="682">
                  <c:v>0.50274043981481487</c:v>
                </c:pt>
                <c:pt idx="683">
                  <c:v>0.50274586805555554</c:v>
                </c:pt>
                <c:pt idx="684">
                  <c:v>0.50275115740740739</c:v>
                </c:pt>
                <c:pt idx="685">
                  <c:v>0.50275657407407415</c:v>
                </c:pt>
                <c:pt idx="686">
                  <c:v>0.50276200231481483</c:v>
                </c:pt>
                <c:pt idx="687">
                  <c:v>0.50276743055555551</c:v>
                </c:pt>
                <c:pt idx="688">
                  <c:v>0.5027728587962963</c:v>
                </c:pt>
                <c:pt idx="689">
                  <c:v>0.50277827546296294</c:v>
                </c:pt>
                <c:pt idx="690">
                  <c:v>0.50278370370370373</c:v>
                </c:pt>
                <c:pt idx="691">
                  <c:v>0.50278913194444441</c:v>
                </c:pt>
                <c:pt idx="692">
                  <c:v>0.5027945601851852</c:v>
                </c:pt>
                <c:pt idx="693">
                  <c:v>0.50279997685185185</c:v>
                </c:pt>
                <c:pt idx="694">
                  <c:v>0.50280540509259264</c:v>
                </c:pt>
                <c:pt idx="695">
                  <c:v>0.50281083333333332</c:v>
                </c:pt>
                <c:pt idx="696">
                  <c:v>0.50281626157407411</c:v>
                </c:pt>
                <c:pt idx="697">
                  <c:v>0.50282168981481479</c:v>
                </c:pt>
                <c:pt idx="698">
                  <c:v>0.50282710648148143</c:v>
                </c:pt>
                <c:pt idx="699">
                  <c:v>0.50283253472222222</c:v>
                </c:pt>
                <c:pt idx="700">
                  <c:v>0.50283796296296301</c:v>
                </c:pt>
                <c:pt idx="701">
                  <c:v>0.50284339120370369</c:v>
                </c:pt>
                <c:pt idx="702">
                  <c:v>0.50284880787037034</c:v>
                </c:pt>
                <c:pt idx="703">
                  <c:v>0.50285423611111113</c:v>
                </c:pt>
                <c:pt idx="704">
                  <c:v>0.50285966435185181</c:v>
                </c:pt>
                <c:pt idx="705">
                  <c:v>0.5028650925925926</c:v>
                </c:pt>
                <c:pt idx="706">
                  <c:v>0.50287050925925925</c:v>
                </c:pt>
                <c:pt idx="707">
                  <c:v>0.50287593750000004</c:v>
                </c:pt>
                <c:pt idx="708">
                  <c:v>0.50288136574074072</c:v>
                </c:pt>
                <c:pt idx="709">
                  <c:v>0.50288679398148151</c:v>
                </c:pt>
                <c:pt idx="710">
                  <c:v>0.50289222222222218</c:v>
                </c:pt>
                <c:pt idx="711">
                  <c:v>0.50289763888888894</c:v>
                </c:pt>
                <c:pt idx="712">
                  <c:v>0.50290306712962962</c:v>
                </c:pt>
                <c:pt idx="713">
                  <c:v>0.5029084953703703</c:v>
                </c:pt>
                <c:pt idx="714">
                  <c:v>0.50291392361111109</c:v>
                </c:pt>
                <c:pt idx="715">
                  <c:v>0.50291934027777774</c:v>
                </c:pt>
                <c:pt idx="716">
                  <c:v>0.50292476851851853</c:v>
                </c:pt>
                <c:pt idx="717">
                  <c:v>0.50293019675925932</c:v>
                </c:pt>
                <c:pt idx="718">
                  <c:v>0.502935625</c:v>
                </c:pt>
                <c:pt idx="719">
                  <c:v>0.50294104166666664</c:v>
                </c:pt>
                <c:pt idx="720">
                  <c:v>0.50294646990740743</c:v>
                </c:pt>
                <c:pt idx="721">
                  <c:v>0.50295189814814811</c:v>
                </c:pt>
                <c:pt idx="722">
                  <c:v>0.5029573263888889</c:v>
                </c:pt>
                <c:pt idx="723">
                  <c:v>0.50296292824074074</c:v>
                </c:pt>
                <c:pt idx="724">
                  <c:v>0.5029685416666666</c:v>
                </c:pt>
                <c:pt idx="725">
                  <c:v>0.50297414351851855</c:v>
                </c:pt>
                <c:pt idx="726">
                  <c:v>0.50297993055555557</c:v>
                </c:pt>
                <c:pt idx="727">
                  <c:v>0.50298535879629636</c:v>
                </c:pt>
                <c:pt idx="728">
                  <c:v>0.50299078703703703</c:v>
                </c:pt>
                <c:pt idx="729">
                  <c:v>0.50299620370370368</c:v>
                </c:pt>
                <c:pt idx="730">
                  <c:v>0.50300163194444447</c:v>
                </c:pt>
                <c:pt idx="731">
                  <c:v>0.50300706018518515</c:v>
                </c:pt>
                <c:pt idx="732">
                  <c:v>0.50301248842592594</c:v>
                </c:pt>
                <c:pt idx="733">
                  <c:v>0.50301790509259259</c:v>
                </c:pt>
                <c:pt idx="734">
                  <c:v>0.50302369212962961</c:v>
                </c:pt>
                <c:pt idx="735">
                  <c:v>0.5030291203703704</c:v>
                </c:pt>
                <c:pt idx="736">
                  <c:v>0.50303454861111108</c:v>
                </c:pt>
                <c:pt idx="737">
                  <c:v>0.50303997685185187</c:v>
                </c:pt>
                <c:pt idx="738">
                  <c:v>0.50304540509259266</c:v>
                </c:pt>
                <c:pt idx="739">
                  <c:v>0.50305082175925919</c:v>
                </c:pt>
                <c:pt idx="740">
                  <c:v>0.50305624999999998</c:v>
                </c:pt>
                <c:pt idx="741">
                  <c:v>0.50306166666666663</c:v>
                </c:pt>
                <c:pt idx="742">
                  <c:v>0.50306709490740742</c:v>
                </c:pt>
                <c:pt idx="743">
                  <c:v>0.50307252314814821</c:v>
                </c:pt>
                <c:pt idx="744">
                  <c:v>0.50307795138888889</c:v>
                </c:pt>
                <c:pt idx="745">
                  <c:v>0.50308337962962957</c:v>
                </c:pt>
                <c:pt idx="746">
                  <c:v>0.50308880787037036</c:v>
                </c:pt>
                <c:pt idx="747">
                  <c:v>0.503094224537037</c:v>
                </c:pt>
                <c:pt idx="748">
                  <c:v>0.50309965277777779</c:v>
                </c:pt>
                <c:pt idx="749">
                  <c:v>0.50310494212962964</c:v>
                </c:pt>
                <c:pt idx="750">
                  <c:v>0.50311037037037043</c:v>
                </c:pt>
                <c:pt idx="751">
                  <c:v>0.50311578703703697</c:v>
                </c:pt>
                <c:pt idx="752">
                  <c:v>0.50312121527777776</c:v>
                </c:pt>
                <c:pt idx="753">
                  <c:v>0.50312664351851855</c:v>
                </c:pt>
                <c:pt idx="754">
                  <c:v>0.50313207175925923</c:v>
                </c:pt>
                <c:pt idx="755">
                  <c:v>0.50313748842592598</c:v>
                </c:pt>
                <c:pt idx="756">
                  <c:v>0.50314291666666666</c:v>
                </c:pt>
                <c:pt idx="757">
                  <c:v>0.50314834490740734</c:v>
                </c:pt>
                <c:pt idx="758">
                  <c:v>0.50315377314814813</c:v>
                </c:pt>
                <c:pt idx="759">
                  <c:v>0.50315920138888892</c:v>
                </c:pt>
                <c:pt idx="760">
                  <c:v>0.50316461805555557</c:v>
                </c:pt>
                <c:pt idx="761">
                  <c:v>0.50317004629629636</c:v>
                </c:pt>
                <c:pt idx="762">
                  <c:v>0.50317547453703704</c:v>
                </c:pt>
                <c:pt idx="763">
                  <c:v>0.50318090277777772</c:v>
                </c:pt>
                <c:pt idx="764">
                  <c:v>0.50318631944444447</c:v>
                </c:pt>
                <c:pt idx="765">
                  <c:v>0.50319174768518515</c:v>
                </c:pt>
                <c:pt idx="766">
                  <c:v>0.50319717592592594</c:v>
                </c:pt>
                <c:pt idx="767">
                  <c:v>0.50320260416666673</c:v>
                </c:pt>
                <c:pt idx="768">
                  <c:v>0.50320802083333327</c:v>
                </c:pt>
                <c:pt idx="769">
                  <c:v>0.50321344907407406</c:v>
                </c:pt>
                <c:pt idx="770">
                  <c:v>0.50321887731481485</c:v>
                </c:pt>
                <c:pt idx="771">
                  <c:v>0.50322430555555553</c:v>
                </c:pt>
                <c:pt idx="772">
                  <c:v>0.50322972222222229</c:v>
                </c:pt>
                <c:pt idx="773">
                  <c:v>0.50323515046296297</c:v>
                </c:pt>
                <c:pt idx="774">
                  <c:v>0.50324057870370364</c:v>
                </c:pt>
                <c:pt idx="775">
                  <c:v>0.50324618055555559</c:v>
                </c:pt>
                <c:pt idx="776">
                  <c:v>0.50325160879629627</c:v>
                </c:pt>
                <c:pt idx="777">
                  <c:v>0.50325703703703706</c:v>
                </c:pt>
                <c:pt idx="778">
                  <c:v>0.50326246527777785</c:v>
                </c:pt>
                <c:pt idx="779">
                  <c:v>0.50326788194444438</c:v>
                </c:pt>
                <c:pt idx="780">
                  <c:v>0.50327331018518517</c:v>
                </c:pt>
                <c:pt idx="781">
                  <c:v>0.50327873842592596</c:v>
                </c:pt>
                <c:pt idx="782">
                  <c:v>0.50328416666666664</c:v>
                </c:pt>
                <c:pt idx="783">
                  <c:v>0.50328959490740743</c:v>
                </c:pt>
                <c:pt idx="784">
                  <c:v>0.50329501157407408</c:v>
                </c:pt>
                <c:pt idx="785">
                  <c:v>0.50330043981481476</c:v>
                </c:pt>
                <c:pt idx="786">
                  <c:v>0.5033060416666667</c:v>
                </c:pt>
                <c:pt idx="787">
                  <c:v>0.50331165509259257</c:v>
                </c:pt>
                <c:pt idx="788">
                  <c:v>0.50331725694444451</c:v>
                </c:pt>
                <c:pt idx="789">
                  <c:v>0.50332287037037038</c:v>
                </c:pt>
                <c:pt idx="790">
                  <c:v>0.50332847222222221</c:v>
                </c:pt>
                <c:pt idx="791">
                  <c:v>0.503333900462963</c:v>
                </c:pt>
                <c:pt idx="792">
                  <c:v>0.50333931712962965</c:v>
                </c:pt>
                <c:pt idx="793">
                  <c:v>0.50334474537037044</c:v>
                </c:pt>
                <c:pt idx="794">
                  <c:v>0.50335053240740735</c:v>
                </c:pt>
                <c:pt idx="795">
                  <c:v>0.50335596064814814</c:v>
                </c:pt>
                <c:pt idx="796">
                  <c:v>0.50336156249999997</c:v>
                </c:pt>
                <c:pt idx="797">
                  <c:v>0.50336699074074076</c:v>
                </c:pt>
                <c:pt idx="798">
                  <c:v>0.50337259259259259</c:v>
                </c:pt>
                <c:pt idx="799">
                  <c:v>0.50337820601851846</c:v>
                </c:pt>
                <c:pt idx="800">
                  <c:v>0.50338363425925925</c:v>
                </c:pt>
                <c:pt idx="801">
                  <c:v>0.50338906250000004</c:v>
                </c:pt>
                <c:pt idx="802">
                  <c:v>0.50339466435185187</c:v>
                </c:pt>
                <c:pt idx="803">
                  <c:v>0.50340009259259266</c:v>
                </c:pt>
                <c:pt idx="804">
                  <c:v>0.50340579861111112</c:v>
                </c:pt>
                <c:pt idx="805">
                  <c:v>0.503411099537037</c:v>
                </c:pt>
                <c:pt idx="806">
                  <c:v>0.50341671296296298</c:v>
                </c:pt>
                <c:pt idx="807">
                  <c:v>0.50342267361111104</c:v>
                </c:pt>
                <c:pt idx="808">
                  <c:v>0.50342846064814817</c:v>
                </c:pt>
                <c:pt idx="809">
                  <c:v>0.50343388888888885</c:v>
                </c:pt>
                <c:pt idx="810">
                  <c:v>0.50343931712962964</c:v>
                </c:pt>
                <c:pt idx="811">
                  <c:v>0.50344510416666666</c:v>
                </c:pt>
                <c:pt idx="812">
                  <c:v>0.50345070601851849</c:v>
                </c:pt>
                <c:pt idx="813">
                  <c:v>0.50345557870370372</c:v>
                </c:pt>
                <c:pt idx="814">
                  <c:v>0.50346119212962959</c:v>
                </c:pt>
                <c:pt idx="815">
                  <c:v>0.50346679398148153</c:v>
                </c:pt>
                <c:pt idx="816">
                  <c:v>0.50347239583333336</c:v>
                </c:pt>
                <c:pt idx="817">
                  <c:v>0.50347800925925923</c:v>
                </c:pt>
                <c:pt idx="818">
                  <c:v>0.50348361111111106</c:v>
                </c:pt>
                <c:pt idx="819">
                  <c:v>0.50348922453703704</c:v>
                </c:pt>
                <c:pt idx="820">
                  <c:v>0.50349482638888887</c:v>
                </c:pt>
                <c:pt idx="821">
                  <c:v>0.50350042824074071</c:v>
                </c:pt>
                <c:pt idx="822">
                  <c:v>0.50350604166666668</c:v>
                </c:pt>
                <c:pt idx="823">
                  <c:v>0.50351164351851851</c:v>
                </c:pt>
                <c:pt idx="824">
                  <c:v>0.50351725694444449</c:v>
                </c:pt>
                <c:pt idx="825">
                  <c:v>0.50352285879629632</c:v>
                </c:pt>
                <c:pt idx="826">
                  <c:v>0.50352846064814816</c:v>
                </c:pt>
                <c:pt idx="827">
                  <c:v>0.50353407407407402</c:v>
                </c:pt>
                <c:pt idx="828">
                  <c:v>0.50353967592592597</c:v>
                </c:pt>
                <c:pt idx="829">
                  <c:v>0.50354528935185183</c:v>
                </c:pt>
                <c:pt idx="830">
                  <c:v>0.50355089120370378</c:v>
                </c:pt>
                <c:pt idx="831">
                  <c:v>0.5035564930555555</c:v>
                </c:pt>
                <c:pt idx="832">
                  <c:v>0.50356210648148148</c:v>
                </c:pt>
                <c:pt idx="833">
                  <c:v>0.50356770833333331</c:v>
                </c:pt>
                <c:pt idx="834">
                  <c:v>0.50357349537037044</c:v>
                </c:pt>
                <c:pt idx="835">
                  <c:v>0.5035791087962963</c:v>
                </c:pt>
                <c:pt idx="836">
                  <c:v>0.50358471064814814</c:v>
                </c:pt>
                <c:pt idx="837">
                  <c:v>0.50359031249999997</c:v>
                </c:pt>
                <c:pt idx="838">
                  <c:v>0.50359592592592595</c:v>
                </c:pt>
                <c:pt idx="839">
                  <c:v>0.50360152777777778</c:v>
                </c:pt>
                <c:pt idx="840">
                  <c:v>0.50360714120370365</c:v>
                </c:pt>
                <c:pt idx="841">
                  <c:v>0.50361274305555559</c:v>
                </c:pt>
                <c:pt idx="842">
                  <c:v>0.50361834490740742</c:v>
                </c:pt>
                <c:pt idx="843">
                  <c:v>0.5036239583333334</c:v>
                </c:pt>
                <c:pt idx="844">
                  <c:v>0.50362974537037031</c:v>
                </c:pt>
                <c:pt idx="845">
                  <c:v>0.5036351736111111</c:v>
                </c:pt>
                <c:pt idx="846">
                  <c:v>0.50364077546296293</c:v>
                </c:pt>
                <c:pt idx="847">
                  <c:v>0.50364637731481487</c:v>
                </c:pt>
                <c:pt idx="848">
                  <c:v>0.50365199074074074</c:v>
                </c:pt>
                <c:pt idx="849">
                  <c:v>0.50365759259259257</c:v>
                </c:pt>
                <c:pt idx="850">
                  <c:v>0.50366320601851855</c:v>
                </c:pt>
                <c:pt idx="851">
                  <c:v>0.50366880787037038</c:v>
                </c:pt>
                <c:pt idx="852">
                  <c:v>0.50367440972222222</c:v>
                </c:pt>
                <c:pt idx="853">
                  <c:v>0.50368002314814808</c:v>
                </c:pt>
                <c:pt idx="854">
                  <c:v>0.50368562500000003</c:v>
                </c:pt>
                <c:pt idx="855">
                  <c:v>0.50369123842592589</c:v>
                </c:pt>
                <c:pt idx="856">
                  <c:v>0.50369684027777784</c:v>
                </c:pt>
                <c:pt idx="857">
                  <c:v>0.50370244212962956</c:v>
                </c:pt>
                <c:pt idx="858">
                  <c:v>0.50370822916666669</c:v>
                </c:pt>
                <c:pt idx="859">
                  <c:v>0.50371384259259255</c:v>
                </c:pt>
                <c:pt idx="860">
                  <c:v>0.5037194444444445</c:v>
                </c:pt>
                <c:pt idx="861">
                  <c:v>0.50372505787037036</c:v>
                </c:pt>
                <c:pt idx="862">
                  <c:v>0.5037306597222222</c:v>
                </c:pt>
                <c:pt idx="863">
                  <c:v>0.50373699074074074</c:v>
                </c:pt>
                <c:pt idx="864">
                  <c:v>0.50374259259259258</c:v>
                </c:pt>
                <c:pt idx="865">
                  <c:v>0.50374820601851855</c:v>
                </c:pt>
                <c:pt idx="866">
                  <c:v>0.50375380787037038</c:v>
                </c:pt>
                <c:pt idx="867">
                  <c:v>0.50375953703703702</c:v>
                </c:pt>
                <c:pt idx="868">
                  <c:v>0.50376504629629626</c:v>
                </c:pt>
                <c:pt idx="869">
                  <c:v>0.5037706481481482</c:v>
                </c:pt>
                <c:pt idx="870">
                  <c:v>0.50377625000000004</c:v>
                </c:pt>
                <c:pt idx="871">
                  <c:v>0.5037818634259259</c:v>
                </c:pt>
                <c:pt idx="872">
                  <c:v>0.50378746527777774</c:v>
                </c:pt>
                <c:pt idx="873">
                  <c:v>0.50379307870370371</c:v>
                </c:pt>
                <c:pt idx="874">
                  <c:v>0.50379868055555554</c:v>
                </c:pt>
                <c:pt idx="875">
                  <c:v>0.50380429398148141</c:v>
                </c:pt>
                <c:pt idx="876">
                  <c:v>0.50380940972222221</c:v>
                </c:pt>
                <c:pt idx="877">
                  <c:v>0.50381501157407405</c:v>
                </c:pt>
                <c:pt idx="878">
                  <c:v>0.50382062500000002</c:v>
                </c:pt>
                <c:pt idx="879">
                  <c:v>0.50382622685185185</c:v>
                </c:pt>
                <c:pt idx="880">
                  <c:v>0.50383182870370369</c:v>
                </c:pt>
                <c:pt idx="881">
                  <c:v>0.50383744212962966</c:v>
                </c:pt>
                <c:pt idx="882">
                  <c:v>0.5038430439814815</c:v>
                </c:pt>
                <c:pt idx="883">
                  <c:v>0.50384865740740736</c:v>
                </c:pt>
                <c:pt idx="884">
                  <c:v>0.50385425925925931</c:v>
                </c:pt>
                <c:pt idx="885">
                  <c:v>0.50385986111111114</c:v>
                </c:pt>
                <c:pt idx="886">
                  <c:v>0.50386547453703701</c:v>
                </c:pt>
                <c:pt idx="887">
                  <c:v>0.50387107638888884</c:v>
                </c:pt>
                <c:pt idx="888">
                  <c:v>0.50387668981481482</c:v>
                </c:pt>
                <c:pt idx="889">
                  <c:v>0.50388229166666665</c:v>
                </c:pt>
                <c:pt idx="890">
                  <c:v>0.50388789351851848</c:v>
                </c:pt>
                <c:pt idx="891">
                  <c:v>0.50389350694444446</c:v>
                </c:pt>
                <c:pt idx="892">
                  <c:v>0.50389910879629629</c:v>
                </c:pt>
                <c:pt idx="893">
                  <c:v>0.50390472222222227</c:v>
                </c:pt>
                <c:pt idx="894">
                  <c:v>0.5039103240740741</c:v>
                </c:pt>
                <c:pt idx="895">
                  <c:v>0.50391592592592593</c:v>
                </c:pt>
                <c:pt idx="896">
                  <c:v>0.50392135416666661</c:v>
                </c:pt>
                <c:pt idx="897">
                  <c:v>0.5039267824074074</c:v>
                </c:pt>
                <c:pt idx="898">
                  <c:v>0.50393238425925924</c:v>
                </c:pt>
                <c:pt idx="899">
                  <c:v>0.50393799768518521</c:v>
                </c:pt>
                <c:pt idx="900">
                  <c:v>0.50394359953703705</c:v>
                </c:pt>
                <c:pt idx="901">
                  <c:v>0.50394921296296291</c:v>
                </c:pt>
                <c:pt idx="902">
                  <c:v>0.50395481481481486</c:v>
                </c:pt>
                <c:pt idx="903">
                  <c:v>0.50396041666666669</c:v>
                </c:pt>
                <c:pt idx="904">
                  <c:v>0.50396603009259267</c:v>
                </c:pt>
                <c:pt idx="905">
                  <c:v>0.50397163194444439</c:v>
                </c:pt>
                <c:pt idx="906">
                  <c:v>0.50397723379629633</c:v>
                </c:pt>
                <c:pt idx="907">
                  <c:v>0.5039828472222222</c:v>
                </c:pt>
                <c:pt idx="908">
                  <c:v>0.50398844907407414</c:v>
                </c:pt>
                <c:pt idx="909">
                  <c:v>0.50399387731481482</c:v>
                </c:pt>
                <c:pt idx="910">
                  <c:v>0.50399947916666665</c:v>
                </c:pt>
                <c:pt idx="911">
                  <c:v>0.50400509259259263</c:v>
                </c:pt>
                <c:pt idx="912">
                  <c:v>0.50401069444444446</c:v>
                </c:pt>
                <c:pt idx="913">
                  <c:v>0.50401630787037044</c:v>
                </c:pt>
                <c:pt idx="914">
                  <c:v>0.50402190972222216</c:v>
                </c:pt>
                <c:pt idx="915">
                  <c:v>0.50402751157407411</c:v>
                </c:pt>
                <c:pt idx="916">
                  <c:v>0.50403312499999997</c:v>
                </c:pt>
                <c:pt idx="917">
                  <c:v>0.50403872685185191</c:v>
                </c:pt>
                <c:pt idx="918">
                  <c:v>0.50404434027777778</c:v>
                </c:pt>
                <c:pt idx="919">
                  <c:v>0.50404994212962961</c:v>
                </c:pt>
                <c:pt idx="920">
                  <c:v>0.50405554398148145</c:v>
                </c:pt>
                <c:pt idx="921">
                  <c:v>0.50406115740740742</c:v>
                </c:pt>
                <c:pt idx="922">
                  <c:v>0.50406675925925926</c:v>
                </c:pt>
                <c:pt idx="923">
                  <c:v>0.50407237268518512</c:v>
                </c:pt>
                <c:pt idx="924">
                  <c:v>0.50407797453703707</c:v>
                </c:pt>
                <c:pt idx="925">
                  <c:v>0.5040835763888889</c:v>
                </c:pt>
                <c:pt idx="926">
                  <c:v>0.50408918981481488</c:v>
                </c:pt>
                <c:pt idx="927">
                  <c:v>0.5040947916666666</c:v>
                </c:pt>
                <c:pt idx="928">
                  <c:v>0.50410040509259257</c:v>
                </c:pt>
                <c:pt idx="929">
                  <c:v>0.50410600694444441</c:v>
                </c:pt>
                <c:pt idx="930">
                  <c:v>0.50411160879629635</c:v>
                </c:pt>
                <c:pt idx="931">
                  <c:v>0.50411716435185183</c:v>
                </c:pt>
                <c:pt idx="932">
                  <c:v>0.50412276620370366</c:v>
                </c:pt>
                <c:pt idx="933">
                  <c:v>0.50412836805555561</c:v>
                </c:pt>
                <c:pt idx="934">
                  <c:v>0.50413398148148147</c:v>
                </c:pt>
                <c:pt idx="935">
                  <c:v>0.50413939814814812</c:v>
                </c:pt>
                <c:pt idx="936">
                  <c:v>0.5041450115740741</c:v>
                </c:pt>
                <c:pt idx="937">
                  <c:v>0.50415061342592593</c:v>
                </c:pt>
                <c:pt idx="938">
                  <c:v>0.50415622685185191</c:v>
                </c:pt>
                <c:pt idx="939">
                  <c:v>0.50416387731481482</c:v>
                </c:pt>
                <c:pt idx="940">
                  <c:v>0.50417298611111117</c:v>
                </c:pt>
                <c:pt idx="941">
                  <c:v>0.50418527777777777</c:v>
                </c:pt>
                <c:pt idx="942">
                  <c:v>0.50419798611111111</c:v>
                </c:pt>
                <c:pt idx="943">
                  <c:v>0.50420991898148149</c:v>
                </c:pt>
                <c:pt idx="944">
                  <c:v>0.50422520833333329</c:v>
                </c:pt>
                <c:pt idx="945">
                  <c:v>0.50423732638888896</c:v>
                </c:pt>
                <c:pt idx="946">
                  <c:v>0.50424961805555557</c:v>
                </c:pt>
                <c:pt idx="947">
                  <c:v>0.5042602430555555</c:v>
                </c:pt>
                <c:pt idx="948">
                  <c:v>0.50426892361111109</c:v>
                </c:pt>
                <c:pt idx="949">
                  <c:v>0.50428086805555561</c:v>
                </c:pt>
                <c:pt idx="950">
                  <c:v>0.50429280092592588</c:v>
                </c:pt>
                <c:pt idx="951">
                  <c:v>0.50430726851851848</c:v>
                </c:pt>
                <c:pt idx="952">
                  <c:v>0.50431613425925925</c:v>
                </c:pt>
                <c:pt idx="953">
                  <c:v>0.50432932870370373</c:v>
                </c:pt>
                <c:pt idx="954">
                  <c:v>0.50433729166666663</c:v>
                </c:pt>
                <c:pt idx="955">
                  <c:v>0.50434903935185182</c:v>
                </c:pt>
                <c:pt idx="956">
                  <c:v>0.5043546527777778</c:v>
                </c:pt>
                <c:pt idx="957">
                  <c:v>0.50436025462962963</c:v>
                </c:pt>
                <c:pt idx="958">
                  <c:v>0.5043656134259259</c:v>
                </c:pt>
                <c:pt idx="959">
                  <c:v>0.50437121527777784</c:v>
                </c:pt>
                <c:pt idx="960">
                  <c:v>0.50437681712962956</c:v>
                </c:pt>
                <c:pt idx="961">
                  <c:v>0.50438243055555554</c:v>
                </c:pt>
                <c:pt idx="962">
                  <c:v>0.50438803240740737</c:v>
                </c:pt>
                <c:pt idx="963">
                  <c:v>0.50439364583333335</c:v>
                </c:pt>
                <c:pt idx="964">
                  <c:v>0.50439924768518518</c:v>
                </c:pt>
                <c:pt idx="965">
                  <c:v>0.50440484953703701</c:v>
                </c:pt>
                <c:pt idx="966">
                  <c:v>0.50441046296296299</c:v>
                </c:pt>
                <c:pt idx="967">
                  <c:v>0.50441606481481482</c:v>
                </c:pt>
                <c:pt idx="968">
                  <c:v>0.50442166666666666</c:v>
                </c:pt>
                <c:pt idx="969">
                  <c:v>0.50442728009259252</c:v>
                </c:pt>
                <c:pt idx="970">
                  <c:v>0.50443288194444447</c:v>
                </c:pt>
                <c:pt idx="971">
                  <c:v>0.50443849537037033</c:v>
                </c:pt>
                <c:pt idx="972">
                  <c:v>0.50444409722222228</c:v>
                </c:pt>
                <c:pt idx="973">
                  <c:v>0.50444969907407411</c:v>
                </c:pt>
                <c:pt idx="974">
                  <c:v>0.50445567129629632</c:v>
                </c:pt>
                <c:pt idx="975">
                  <c:v>0.50446128472222218</c:v>
                </c:pt>
                <c:pt idx="976">
                  <c:v>0.50446688657407412</c:v>
                </c:pt>
                <c:pt idx="977">
                  <c:v>0.50447251157407413</c:v>
                </c:pt>
                <c:pt idx="978">
                  <c:v>0.504478125</c:v>
                </c:pt>
                <c:pt idx="979">
                  <c:v>0.50448372685185183</c:v>
                </c:pt>
                <c:pt idx="980">
                  <c:v>0.50448934027777781</c:v>
                </c:pt>
                <c:pt idx="981">
                  <c:v>0.50449494212962964</c:v>
                </c:pt>
                <c:pt idx="982">
                  <c:v>0.50450054398148148</c:v>
                </c:pt>
                <c:pt idx="983">
                  <c:v>0.50450615740740734</c:v>
                </c:pt>
                <c:pt idx="984">
                  <c:v>0.50451175925925928</c:v>
                </c:pt>
                <c:pt idx="985">
                  <c:v>0.50451714120370372</c:v>
                </c:pt>
                <c:pt idx="986">
                  <c:v>0.50452239583333336</c:v>
                </c:pt>
                <c:pt idx="987">
                  <c:v>0.50452799768518519</c:v>
                </c:pt>
                <c:pt idx="988">
                  <c:v>0.50453361111111106</c:v>
                </c:pt>
                <c:pt idx="989">
                  <c:v>0.504539212962963</c:v>
                </c:pt>
                <c:pt idx="990">
                  <c:v>0.50454482638888887</c:v>
                </c:pt>
                <c:pt idx="991">
                  <c:v>0.50455042824074081</c:v>
                </c:pt>
                <c:pt idx="992">
                  <c:v>0.50455603009259253</c:v>
                </c:pt>
                <c:pt idx="993">
                  <c:v>0.50456164351851851</c:v>
                </c:pt>
                <c:pt idx="994">
                  <c:v>0.50456724537037034</c:v>
                </c:pt>
                <c:pt idx="995">
                  <c:v>0.50457285879629632</c:v>
                </c:pt>
                <c:pt idx="996">
                  <c:v>0.50457918981481475</c:v>
                </c:pt>
                <c:pt idx="997">
                  <c:v>0.5045847916666667</c:v>
                </c:pt>
                <c:pt idx="998">
                  <c:v>0.50459039351851853</c:v>
                </c:pt>
                <c:pt idx="999">
                  <c:v>0.50459600694444451</c:v>
                </c:pt>
                <c:pt idx="1000">
                  <c:v>0.50460160879629623</c:v>
                </c:pt>
                <c:pt idx="1001">
                  <c:v>0.50460722222222221</c:v>
                </c:pt>
                <c:pt idx="1002">
                  <c:v>0.50461282407407404</c:v>
                </c:pt>
                <c:pt idx="1003">
                  <c:v>0.50461842592592598</c:v>
                </c:pt>
                <c:pt idx="1004">
                  <c:v>0.50462385416666666</c:v>
                </c:pt>
                <c:pt idx="1005">
                  <c:v>0.50462928240740734</c:v>
                </c:pt>
                <c:pt idx="1006">
                  <c:v>0.50463488425925929</c:v>
                </c:pt>
                <c:pt idx="1007">
                  <c:v>0.50464049768518515</c:v>
                </c:pt>
                <c:pt idx="1008">
                  <c:v>0.5046460995370371</c:v>
                </c:pt>
                <c:pt idx="1009">
                  <c:v>0.50465170138888882</c:v>
                </c:pt>
                <c:pt idx="1010">
                  <c:v>0.50465731481481479</c:v>
                </c:pt>
                <c:pt idx="1011">
                  <c:v>0.50466291666666663</c:v>
                </c:pt>
                <c:pt idx="1012">
                  <c:v>0.5046685300925926</c:v>
                </c:pt>
                <c:pt idx="1013">
                  <c:v>0.50467413194444444</c:v>
                </c:pt>
                <c:pt idx="1014">
                  <c:v>0.50467973379629627</c:v>
                </c:pt>
                <c:pt idx="1015">
                  <c:v>0.50468534722222225</c:v>
                </c:pt>
                <c:pt idx="1016">
                  <c:v>0.50469094907407408</c:v>
                </c:pt>
                <c:pt idx="1017">
                  <c:v>0.50469656250000006</c:v>
                </c:pt>
                <c:pt idx="1018">
                  <c:v>0.50470216435185178</c:v>
                </c:pt>
                <c:pt idx="1019">
                  <c:v>0.50470776620370372</c:v>
                </c:pt>
                <c:pt idx="1020">
                  <c:v>0.50471337962962959</c:v>
                </c:pt>
                <c:pt idx="1021">
                  <c:v>0.50471898148148153</c:v>
                </c:pt>
                <c:pt idx="1022">
                  <c:v>0.5047245949074074</c:v>
                </c:pt>
                <c:pt idx="1023">
                  <c:v>0.50473019675925923</c:v>
                </c:pt>
                <c:pt idx="1024">
                  <c:v>0.50473579861111106</c:v>
                </c:pt>
                <c:pt idx="1025">
                  <c:v>0.50474141203703704</c:v>
                </c:pt>
                <c:pt idx="1026">
                  <c:v>0.50474701388888887</c:v>
                </c:pt>
                <c:pt idx="1027">
                  <c:v>0.50475262731481485</c:v>
                </c:pt>
                <c:pt idx="1028">
                  <c:v>0.50475822916666668</c:v>
                </c:pt>
                <c:pt idx="1029">
                  <c:v>0.50476383101851852</c:v>
                </c:pt>
                <c:pt idx="1030">
                  <c:v>0.50476944444444449</c:v>
                </c:pt>
                <c:pt idx="1031">
                  <c:v>0.50477504629629633</c:v>
                </c:pt>
                <c:pt idx="1032">
                  <c:v>0.50478065972222219</c:v>
                </c:pt>
                <c:pt idx="1033">
                  <c:v>0.50478626157407402</c:v>
                </c:pt>
                <c:pt idx="1034">
                  <c:v>0.50479186342592597</c:v>
                </c:pt>
                <c:pt idx="1035">
                  <c:v>0.50479747685185183</c:v>
                </c:pt>
                <c:pt idx="1036">
                  <c:v>0.50480307870370367</c:v>
                </c:pt>
                <c:pt idx="1037">
                  <c:v>0.50480869212962964</c:v>
                </c:pt>
                <c:pt idx="1038">
                  <c:v>0.50481429398148148</c:v>
                </c:pt>
                <c:pt idx="1039">
                  <c:v>0.50481989583333331</c:v>
                </c:pt>
                <c:pt idx="1040">
                  <c:v>0.50482550925925929</c:v>
                </c:pt>
                <c:pt idx="1041">
                  <c:v>0.50483111111111112</c:v>
                </c:pt>
                <c:pt idx="1042">
                  <c:v>0.50483672453703698</c:v>
                </c:pt>
                <c:pt idx="1043">
                  <c:v>0.50484232638888893</c:v>
                </c:pt>
                <c:pt idx="1044">
                  <c:v>0.50484792824074076</c:v>
                </c:pt>
                <c:pt idx="1045">
                  <c:v>0.50485354166666674</c:v>
                </c:pt>
                <c:pt idx="1046">
                  <c:v>0.50485914351851846</c:v>
                </c:pt>
                <c:pt idx="1047">
                  <c:v>0.50486475694444444</c:v>
                </c:pt>
                <c:pt idx="1048">
                  <c:v>0.50487054398148146</c:v>
                </c:pt>
                <c:pt idx="1049">
                  <c:v>0.5048761458333334</c:v>
                </c:pt>
                <c:pt idx="1050">
                  <c:v>0.50488174768518512</c:v>
                </c:pt>
                <c:pt idx="1051">
                  <c:v>0.5048873611111111</c:v>
                </c:pt>
                <c:pt idx="1052">
                  <c:v>0.50489296296296293</c:v>
                </c:pt>
                <c:pt idx="1053">
                  <c:v>0.50489875000000006</c:v>
                </c:pt>
                <c:pt idx="1054">
                  <c:v>0.50490453703703697</c:v>
                </c:pt>
                <c:pt idx="1055">
                  <c:v>0.50491015046296295</c:v>
                </c:pt>
                <c:pt idx="1056">
                  <c:v>0.50491575231481478</c:v>
                </c:pt>
                <c:pt idx="1057">
                  <c:v>0.50492135416666672</c:v>
                </c:pt>
                <c:pt idx="1058">
                  <c:v>0.50492696759259259</c:v>
                </c:pt>
                <c:pt idx="1059">
                  <c:v>0.50493256944444442</c:v>
                </c:pt>
                <c:pt idx="1060">
                  <c:v>0.5049381828703704</c:v>
                </c:pt>
                <c:pt idx="1061">
                  <c:v>0.50494378472222223</c:v>
                </c:pt>
                <c:pt idx="1062">
                  <c:v>0.50494938657407407</c:v>
                </c:pt>
                <c:pt idx="1063">
                  <c:v>0.50495499999999993</c:v>
                </c:pt>
                <c:pt idx="1064">
                  <c:v>0.50496060185185188</c:v>
                </c:pt>
                <c:pt idx="1065">
                  <c:v>0.50496621527777774</c:v>
                </c:pt>
                <c:pt idx="1066">
                  <c:v>0.50497181712962969</c:v>
                </c:pt>
                <c:pt idx="1067">
                  <c:v>0.50497741898148141</c:v>
                </c:pt>
                <c:pt idx="1068">
                  <c:v>0.50498303240740738</c:v>
                </c:pt>
                <c:pt idx="1069">
                  <c:v>0.50498863425925922</c:v>
                </c:pt>
                <c:pt idx="1070">
                  <c:v>0.50499424768518519</c:v>
                </c:pt>
                <c:pt idx="1071">
                  <c:v>0.50499984953703703</c:v>
                </c:pt>
                <c:pt idx="1072">
                  <c:v>0.50500546296296289</c:v>
                </c:pt>
                <c:pt idx="1073">
                  <c:v>0.50501106481481484</c:v>
                </c:pt>
                <c:pt idx="1074">
                  <c:v>0.50501666666666667</c:v>
                </c:pt>
                <c:pt idx="1075">
                  <c:v>0.50502245370370369</c:v>
                </c:pt>
                <c:pt idx="1076">
                  <c:v>0.50502806712962967</c:v>
                </c:pt>
                <c:pt idx="1077">
                  <c:v>0.5050336689814815</c:v>
                </c:pt>
                <c:pt idx="1078">
                  <c:v>0.50503927083333333</c:v>
                </c:pt>
                <c:pt idx="1079">
                  <c:v>0.50504488425925931</c:v>
                </c:pt>
                <c:pt idx="1080">
                  <c:v>0.50505048611111114</c:v>
                </c:pt>
                <c:pt idx="1081">
                  <c:v>0.50505609953703701</c:v>
                </c:pt>
                <c:pt idx="1082">
                  <c:v>0.50506170138888884</c:v>
                </c:pt>
                <c:pt idx="1083">
                  <c:v>0.50506730324074078</c:v>
                </c:pt>
                <c:pt idx="1084">
                  <c:v>0.50507291666666665</c:v>
                </c:pt>
                <c:pt idx="1085">
                  <c:v>0.50507887731481482</c:v>
                </c:pt>
                <c:pt idx="1086">
                  <c:v>0.50508449074074069</c:v>
                </c:pt>
                <c:pt idx="1087">
                  <c:v>0.50509009259259263</c:v>
                </c:pt>
                <c:pt idx="1088">
                  <c:v>0.5050957060185185</c:v>
                </c:pt>
                <c:pt idx="1089">
                  <c:v>0.50510130787037044</c:v>
                </c:pt>
                <c:pt idx="1090">
                  <c:v>0.50510690972222216</c:v>
                </c:pt>
                <c:pt idx="1091">
                  <c:v>0.50511252314814814</c:v>
                </c:pt>
                <c:pt idx="1092">
                  <c:v>0.50511812499999997</c:v>
                </c:pt>
                <c:pt idx="1093">
                  <c:v>0.50512373842592595</c:v>
                </c:pt>
                <c:pt idx="1094">
                  <c:v>0.50512934027777778</c:v>
                </c:pt>
                <c:pt idx="1095">
                  <c:v>0.50513495370370365</c:v>
                </c:pt>
                <c:pt idx="1096">
                  <c:v>0.50514055555555559</c:v>
                </c:pt>
                <c:pt idx="1097">
                  <c:v>0.50514615740740743</c:v>
                </c:pt>
                <c:pt idx="1098">
                  <c:v>0.5051517708333334</c:v>
                </c:pt>
                <c:pt idx="1099">
                  <c:v>0.50515737268518512</c:v>
                </c:pt>
                <c:pt idx="1100">
                  <c:v>0.50516297453703707</c:v>
                </c:pt>
                <c:pt idx="1101">
                  <c:v>0.50516858796296293</c:v>
                </c:pt>
                <c:pt idx="1102">
                  <c:v>0.50517418981481488</c:v>
                </c:pt>
                <c:pt idx="1103">
                  <c:v>0.5051795717592592</c:v>
                </c:pt>
                <c:pt idx="1104">
                  <c:v>0.50518517361111115</c:v>
                </c:pt>
                <c:pt idx="1105">
                  <c:v>0.50519078703703701</c:v>
                </c:pt>
                <c:pt idx="1106">
                  <c:v>0.50519638888888896</c:v>
                </c:pt>
                <c:pt idx="1107">
                  <c:v>0.50520200231481482</c:v>
                </c:pt>
                <c:pt idx="1108">
                  <c:v>0.50520760416666666</c:v>
                </c:pt>
                <c:pt idx="1109">
                  <c:v>0.50521320601851849</c:v>
                </c:pt>
                <c:pt idx="1110">
                  <c:v>0.50521881944444447</c:v>
                </c:pt>
                <c:pt idx="1111">
                  <c:v>0.5052244212962963</c:v>
                </c:pt>
                <c:pt idx="1112">
                  <c:v>0.50522979166666671</c:v>
                </c:pt>
                <c:pt idx="1113">
                  <c:v>0.50523540509259257</c:v>
                </c:pt>
                <c:pt idx="1114">
                  <c:v>0.50524100694444452</c:v>
                </c:pt>
                <c:pt idx="1115">
                  <c:v>0.50524662037037038</c:v>
                </c:pt>
                <c:pt idx="1116">
                  <c:v>0.50525222222222221</c:v>
                </c:pt>
                <c:pt idx="1117">
                  <c:v>0.50525782407407405</c:v>
                </c:pt>
                <c:pt idx="1118">
                  <c:v>0.50526343750000002</c:v>
                </c:pt>
                <c:pt idx="1119">
                  <c:v>0.50526903935185186</c:v>
                </c:pt>
                <c:pt idx="1120">
                  <c:v>0.50527465277777772</c:v>
                </c:pt>
                <c:pt idx="1121">
                  <c:v>0.50528025462962967</c:v>
                </c:pt>
                <c:pt idx="1122">
                  <c:v>0.5052858564814815</c:v>
                </c:pt>
                <c:pt idx="1123">
                  <c:v>0.50529146990740748</c:v>
                </c:pt>
                <c:pt idx="1124">
                  <c:v>0.5052970717592592</c:v>
                </c:pt>
                <c:pt idx="1125">
                  <c:v>0.50530268518518517</c:v>
                </c:pt>
                <c:pt idx="1126">
                  <c:v>0.50530828703703701</c:v>
                </c:pt>
                <c:pt idx="1127">
                  <c:v>0.50531388888888895</c:v>
                </c:pt>
                <c:pt idx="1128">
                  <c:v>0.50531950231481482</c:v>
                </c:pt>
                <c:pt idx="1129">
                  <c:v>0.50532583333333336</c:v>
                </c:pt>
                <c:pt idx="1130">
                  <c:v>0.50533125000000001</c:v>
                </c:pt>
                <c:pt idx="1131">
                  <c:v>0.50533686342592599</c:v>
                </c:pt>
                <c:pt idx="1132">
                  <c:v>0.50534246527777771</c:v>
                </c:pt>
                <c:pt idx="1133">
                  <c:v>0.50534807870370368</c:v>
                </c:pt>
                <c:pt idx="1134">
                  <c:v>0.5053538657407407</c:v>
                </c:pt>
                <c:pt idx="1135">
                  <c:v>0.50535946759259265</c:v>
                </c:pt>
                <c:pt idx="1136">
                  <c:v>0.50536506944444437</c:v>
                </c:pt>
                <c:pt idx="1137">
                  <c:v>0.50537068287037035</c:v>
                </c:pt>
                <c:pt idx="1138">
                  <c:v>0.50537628472222218</c:v>
                </c:pt>
                <c:pt idx="1139">
                  <c:v>0.50538189814814816</c:v>
                </c:pt>
                <c:pt idx="1140">
                  <c:v>0.50538749999999999</c:v>
                </c:pt>
                <c:pt idx="1141">
                  <c:v>0.50539310185185182</c:v>
                </c:pt>
                <c:pt idx="1142">
                  <c:v>0.50539888888888884</c:v>
                </c:pt>
                <c:pt idx="1143">
                  <c:v>0.50540450231481482</c:v>
                </c:pt>
                <c:pt idx="1144">
                  <c:v>0.50541010416666665</c:v>
                </c:pt>
                <c:pt idx="1145">
                  <c:v>0.50541571759259263</c:v>
                </c:pt>
                <c:pt idx="1146">
                  <c:v>0.50542131944444446</c:v>
                </c:pt>
                <c:pt idx="1147">
                  <c:v>0.50542692129629629</c:v>
                </c:pt>
                <c:pt idx="1148">
                  <c:v>0.50543253472222227</c:v>
                </c:pt>
                <c:pt idx="1149">
                  <c:v>0.5054381365740741</c:v>
                </c:pt>
                <c:pt idx="1150">
                  <c:v>0.50544374999999997</c:v>
                </c:pt>
                <c:pt idx="1151">
                  <c:v>0.5054493518518518</c:v>
                </c:pt>
                <c:pt idx="1152">
                  <c:v>0.50545495370370375</c:v>
                </c:pt>
                <c:pt idx="1153">
                  <c:v>0.50546056712962961</c:v>
                </c:pt>
                <c:pt idx="1154">
                  <c:v>0.50546635416666663</c:v>
                </c:pt>
                <c:pt idx="1155">
                  <c:v>0.50547195601851846</c:v>
                </c:pt>
                <c:pt idx="1156">
                  <c:v>0.50547756944444444</c:v>
                </c:pt>
                <c:pt idx="1157">
                  <c:v>0.50548317129629627</c:v>
                </c:pt>
                <c:pt idx="1158">
                  <c:v>0.50548877314814822</c:v>
                </c:pt>
                <c:pt idx="1159">
                  <c:v>0.50549438657407408</c:v>
                </c:pt>
                <c:pt idx="1160">
                  <c:v>0.50549998842592592</c:v>
                </c:pt>
                <c:pt idx="1161">
                  <c:v>0.50550560185185189</c:v>
                </c:pt>
                <c:pt idx="1162">
                  <c:v>0.50551120370370373</c:v>
                </c:pt>
                <c:pt idx="1163">
                  <c:v>0.50551680555555556</c:v>
                </c:pt>
                <c:pt idx="1164">
                  <c:v>0.50552259259259258</c:v>
                </c:pt>
                <c:pt idx="1165">
                  <c:v>0.50552820601851856</c:v>
                </c:pt>
                <c:pt idx="1166">
                  <c:v>0.50553343750000002</c:v>
                </c:pt>
                <c:pt idx="1167">
                  <c:v>0.50553903935185185</c:v>
                </c:pt>
                <c:pt idx="1168">
                  <c:v>0.50554465277777771</c:v>
                </c:pt>
                <c:pt idx="1169">
                  <c:v>0.50555025462962966</c:v>
                </c:pt>
                <c:pt idx="1170">
                  <c:v>0.50555585648148149</c:v>
                </c:pt>
                <c:pt idx="1171">
                  <c:v>0.50556164351851851</c:v>
                </c:pt>
                <c:pt idx="1172">
                  <c:v>0.50556725694444438</c:v>
                </c:pt>
                <c:pt idx="1173">
                  <c:v>0.50557285879629632</c:v>
                </c:pt>
                <c:pt idx="1174">
                  <c:v>0.50557847222222219</c:v>
                </c:pt>
                <c:pt idx="1175">
                  <c:v>0.50558407407407413</c:v>
                </c:pt>
                <c:pt idx="1176">
                  <c:v>0.50558986111111104</c:v>
                </c:pt>
                <c:pt idx="1177">
                  <c:v>0.50559546296296298</c:v>
                </c:pt>
                <c:pt idx="1178">
                  <c:v>0.50560126157407403</c:v>
                </c:pt>
                <c:pt idx="1179">
                  <c:v>0.50560686342592598</c:v>
                </c:pt>
                <c:pt idx="1180">
                  <c:v>0.50561246527777781</c:v>
                </c:pt>
                <c:pt idx="1181">
                  <c:v>0.50561807870370368</c:v>
                </c:pt>
                <c:pt idx="1182">
                  <c:v>0.50562368055555551</c:v>
                </c:pt>
                <c:pt idx="1183">
                  <c:v>0.50562928240740745</c:v>
                </c:pt>
                <c:pt idx="1184">
                  <c:v>0.50563489583333332</c:v>
                </c:pt>
                <c:pt idx="1185">
                  <c:v>0.50564049768518515</c:v>
                </c:pt>
                <c:pt idx="1186">
                  <c:v>0.50564611111111113</c:v>
                </c:pt>
                <c:pt idx="1187">
                  <c:v>0.50565171296296296</c:v>
                </c:pt>
                <c:pt idx="1188">
                  <c:v>0.5056573148148148</c:v>
                </c:pt>
                <c:pt idx="1189">
                  <c:v>0.50566292824074077</c:v>
                </c:pt>
                <c:pt idx="1190">
                  <c:v>0.50566853009259261</c:v>
                </c:pt>
                <c:pt idx="1191">
                  <c:v>0.50567414351851847</c:v>
                </c:pt>
                <c:pt idx="1192">
                  <c:v>0.50567974537037041</c:v>
                </c:pt>
                <c:pt idx="1193">
                  <c:v>0.50568534722222225</c:v>
                </c:pt>
                <c:pt idx="1194">
                  <c:v>0.50569096064814811</c:v>
                </c:pt>
                <c:pt idx="1195">
                  <c:v>0.50569656249999995</c:v>
                </c:pt>
                <c:pt idx="1196">
                  <c:v>0.50570217592592592</c:v>
                </c:pt>
                <c:pt idx="1197">
                  <c:v>0.50570777777777776</c:v>
                </c:pt>
                <c:pt idx="1198">
                  <c:v>0.50571339120370373</c:v>
                </c:pt>
                <c:pt idx="1199">
                  <c:v>0.50571899305555557</c:v>
                </c:pt>
                <c:pt idx="1200">
                  <c:v>0.5057245949074074</c:v>
                </c:pt>
                <c:pt idx="1201">
                  <c:v>0.50573020833333338</c:v>
                </c:pt>
                <c:pt idx="1202">
                  <c:v>0.50573581018518521</c:v>
                </c:pt>
                <c:pt idx="1203">
                  <c:v>0.50574141203703704</c:v>
                </c:pt>
                <c:pt idx="1204">
                  <c:v>0.50574719907407406</c:v>
                </c:pt>
                <c:pt idx="1205">
                  <c:v>0.50575298611111108</c:v>
                </c:pt>
                <c:pt idx="1206">
                  <c:v>0.50575877314814821</c:v>
                </c:pt>
                <c:pt idx="1207">
                  <c:v>0.50576457175925926</c:v>
                </c:pt>
                <c:pt idx="1208">
                  <c:v>0.5057701736111111</c:v>
                </c:pt>
                <c:pt idx="1209">
                  <c:v>0.50577596064814812</c:v>
                </c:pt>
                <c:pt idx="1210">
                  <c:v>0.50578156250000006</c:v>
                </c:pt>
                <c:pt idx="1211">
                  <c:v>0.50578717592592592</c:v>
                </c:pt>
                <c:pt idx="1212">
                  <c:v>0.50579277777777776</c:v>
                </c:pt>
                <c:pt idx="1213">
                  <c:v>0.50579856481481478</c:v>
                </c:pt>
                <c:pt idx="1214">
                  <c:v>0.50580435185185191</c:v>
                </c:pt>
                <c:pt idx="1215">
                  <c:v>0.50580996527777777</c:v>
                </c:pt>
                <c:pt idx="1216">
                  <c:v>0.50581556712962961</c:v>
                </c:pt>
                <c:pt idx="1217">
                  <c:v>0.50582135416666663</c:v>
                </c:pt>
                <c:pt idx="1218">
                  <c:v>0.50582714120370376</c:v>
                </c:pt>
                <c:pt idx="1219">
                  <c:v>0.50583292824074078</c:v>
                </c:pt>
                <c:pt idx="1220">
                  <c:v>0.5058387152777778</c:v>
                </c:pt>
                <c:pt idx="1221">
                  <c:v>0.50584450231481481</c:v>
                </c:pt>
                <c:pt idx="1222">
                  <c:v>0.50585028935185183</c:v>
                </c:pt>
                <c:pt idx="1223">
                  <c:v>0.50585607638888885</c:v>
                </c:pt>
                <c:pt idx="1224">
                  <c:v>0.50586186342592587</c:v>
                </c:pt>
                <c:pt idx="1225">
                  <c:v>0.505867650462963</c:v>
                </c:pt>
                <c:pt idx="1226">
                  <c:v>0.50587343750000002</c:v>
                </c:pt>
                <c:pt idx="1227">
                  <c:v>0.50587922453703704</c:v>
                </c:pt>
                <c:pt idx="1228">
                  <c:v>0.50588501157407406</c:v>
                </c:pt>
                <c:pt idx="1229">
                  <c:v>0.50589057870370369</c:v>
                </c:pt>
                <c:pt idx="1230">
                  <c:v>0.50589636574074071</c:v>
                </c:pt>
                <c:pt idx="1231">
                  <c:v>0.50590215277777772</c:v>
                </c:pt>
                <c:pt idx="1232">
                  <c:v>0.50590793981481486</c:v>
                </c:pt>
                <c:pt idx="1233">
                  <c:v>0.50591372685185187</c:v>
                </c:pt>
                <c:pt idx="1234">
                  <c:v>0.50591951388888889</c:v>
                </c:pt>
                <c:pt idx="1235">
                  <c:v>0.50592530092592591</c:v>
                </c:pt>
                <c:pt idx="1236">
                  <c:v>0.50593108796296293</c:v>
                </c:pt>
                <c:pt idx="1237">
                  <c:v>0.50593706018518525</c:v>
                </c:pt>
                <c:pt idx="1238">
                  <c:v>0.50594266203703697</c:v>
                </c:pt>
                <c:pt idx="1239">
                  <c:v>0.5059484490740741</c:v>
                </c:pt>
                <c:pt idx="1240">
                  <c:v>0.50595423611111112</c:v>
                </c:pt>
                <c:pt idx="1241">
                  <c:v>0.50596002314814814</c:v>
                </c:pt>
                <c:pt idx="1242">
                  <c:v>0.50596581018518516</c:v>
                </c:pt>
                <c:pt idx="1243">
                  <c:v>0.50597159722222218</c:v>
                </c:pt>
                <c:pt idx="1244">
                  <c:v>0.50597738425925931</c:v>
                </c:pt>
                <c:pt idx="1245">
                  <c:v>0.50598318287037036</c:v>
                </c:pt>
                <c:pt idx="1246">
                  <c:v>0.50598895833333335</c:v>
                </c:pt>
                <c:pt idx="1247">
                  <c:v>0.50599474537037037</c:v>
                </c:pt>
                <c:pt idx="1248">
                  <c:v>0.50600035879629635</c:v>
                </c:pt>
                <c:pt idx="1249">
                  <c:v>0.50600596064814818</c:v>
                </c:pt>
                <c:pt idx="1250">
                  <c:v>0.5060117476851852</c:v>
                </c:pt>
                <c:pt idx="1251">
                  <c:v>0.50601753472222222</c:v>
                </c:pt>
                <c:pt idx="1252">
                  <c:v>0.50602332175925924</c:v>
                </c:pt>
                <c:pt idx="1253">
                  <c:v>0.50602910879629637</c:v>
                </c:pt>
                <c:pt idx="1254">
                  <c:v>0.50603489583333328</c:v>
                </c:pt>
                <c:pt idx="1255">
                  <c:v>0.50604032407407407</c:v>
                </c:pt>
                <c:pt idx="1256">
                  <c:v>0.50604575231481486</c:v>
                </c:pt>
                <c:pt idx="1257">
                  <c:v>0.50605153935185188</c:v>
                </c:pt>
                <c:pt idx="1258">
                  <c:v>0.5060573263888889</c:v>
                </c:pt>
                <c:pt idx="1259">
                  <c:v>0.50606311342592591</c:v>
                </c:pt>
                <c:pt idx="1260">
                  <c:v>0.50606890046296293</c:v>
                </c:pt>
                <c:pt idx="1261">
                  <c:v>0.50607468750000006</c:v>
                </c:pt>
                <c:pt idx="1262">
                  <c:v>0.50608137731481484</c:v>
                </c:pt>
                <c:pt idx="1263">
                  <c:v>0.50608699074074071</c:v>
                </c:pt>
                <c:pt idx="1264">
                  <c:v>0.50609277777777784</c:v>
                </c:pt>
                <c:pt idx="1265">
                  <c:v>0.50609856481481474</c:v>
                </c:pt>
                <c:pt idx="1266">
                  <c:v>0.50610435185185187</c:v>
                </c:pt>
                <c:pt idx="1267">
                  <c:v>0.50611013888888889</c:v>
                </c:pt>
                <c:pt idx="1268">
                  <c:v>0.50611592592592591</c:v>
                </c:pt>
                <c:pt idx="1269">
                  <c:v>0.50612171296296293</c:v>
                </c:pt>
                <c:pt idx="1270">
                  <c:v>0.50612749999999995</c:v>
                </c:pt>
                <c:pt idx="1271">
                  <c:v>0.50613328703703708</c:v>
                </c:pt>
                <c:pt idx="1272">
                  <c:v>0.5061390740740741</c:v>
                </c:pt>
                <c:pt idx="1273">
                  <c:v>0.50614486111111112</c:v>
                </c:pt>
                <c:pt idx="1274">
                  <c:v>0.50615064814814814</c:v>
                </c:pt>
                <c:pt idx="1275">
                  <c:v>0.50615643518518516</c:v>
                </c:pt>
                <c:pt idx="1276">
                  <c:v>0.50616222222222229</c:v>
                </c:pt>
                <c:pt idx="1277">
                  <c:v>0.5061680092592592</c:v>
                </c:pt>
                <c:pt idx="1278">
                  <c:v>0.50617379629629633</c:v>
                </c:pt>
                <c:pt idx="1279">
                  <c:v>0.50617939814814816</c:v>
                </c:pt>
                <c:pt idx="1280">
                  <c:v>0.50618518518518518</c:v>
                </c:pt>
                <c:pt idx="1281">
                  <c:v>0.5061909722222222</c:v>
                </c:pt>
                <c:pt idx="1282">
                  <c:v>0.50619675925925922</c:v>
                </c:pt>
                <c:pt idx="1283">
                  <c:v>0.50620254629629635</c:v>
                </c:pt>
                <c:pt idx="1284">
                  <c:v>0.50620815972222222</c:v>
                </c:pt>
                <c:pt idx="1285">
                  <c:v>0.50621394675925924</c:v>
                </c:pt>
                <c:pt idx="1286">
                  <c:v>0.50621954861111107</c:v>
                </c:pt>
                <c:pt idx="1287">
                  <c:v>0.50622516203703705</c:v>
                </c:pt>
                <c:pt idx="1288">
                  <c:v>0.50623094907407407</c:v>
                </c:pt>
                <c:pt idx="1289">
                  <c:v>0.50623673611111109</c:v>
                </c:pt>
                <c:pt idx="1290">
                  <c:v>0.50624233796296292</c:v>
                </c:pt>
                <c:pt idx="1291">
                  <c:v>0.5062478587962963</c:v>
                </c:pt>
                <c:pt idx="1292">
                  <c:v>0.50625346064814813</c:v>
                </c:pt>
                <c:pt idx="1293">
                  <c:v>0.50625924768518515</c:v>
                </c:pt>
                <c:pt idx="1294">
                  <c:v>0.50626503472222228</c:v>
                </c:pt>
                <c:pt idx="1295">
                  <c:v>0.50627082175925919</c:v>
                </c:pt>
                <c:pt idx="1296">
                  <c:v>0.50627660879629632</c:v>
                </c:pt>
                <c:pt idx="1297">
                  <c:v>0.50628239583333334</c:v>
                </c:pt>
                <c:pt idx="1298">
                  <c:v>0.50628818287037036</c:v>
                </c:pt>
                <c:pt idx="1299">
                  <c:v>0.50629396990740738</c:v>
                </c:pt>
                <c:pt idx="1300">
                  <c:v>0.50629939814814817</c:v>
                </c:pt>
                <c:pt idx="1301">
                  <c:v>0.50630501157407404</c:v>
                </c:pt>
                <c:pt idx="1302">
                  <c:v>0.50631079861111117</c:v>
                </c:pt>
                <c:pt idx="1303">
                  <c:v>0.50631658564814808</c:v>
                </c:pt>
                <c:pt idx="1304">
                  <c:v>0.50632237268518521</c:v>
                </c:pt>
                <c:pt idx="1305">
                  <c:v>0.50632815972222223</c:v>
                </c:pt>
                <c:pt idx="1306">
                  <c:v>0.50633394675925925</c:v>
                </c:pt>
                <c:pt idx="1307">
                  <c:v>0.50633973379629627</c:v>
                </c:pt>
                <c:pt idx="1308">
                  <c:v>0.50634552083333328</c:v>
                </c:pt>
                <c:pt idx="1309">
                  <c:v>0.50635130787037042</c:v>
                </c:pt>
                <c:pt idx="1310">
                  <c:v>0.50635690972222225</c:v>
                </c:pt>
                <c:pt idx="1311">
                  <c:v>0.50636269675925927</c:v>
                </c:pt>
                <c:pt idx="1312">
                  <c:v>0.50636831018518513</c:v>
                </c:pt>
                <c:pt idx="1313">
                  <c:v>0.50637391203703708</c:v>
                </c:pt>
                <c:pt idx="1314">
                  <c:v>0.5063796990740741</c:v>
                </c:pt>
                <c:pt idx="1315">
                  <c:v>0.5063856712962963</c:v>
                </c:pt>
                <c:pt idx="1316">
                  <c:v>0.50639271990740742</c:v>
                </c:pt>
                <c:pt idx="1317">
                  <c:v>0.50640068287037032</c:v>
                </c:pt>
                <c:pt idx="1318">
                  <c:v>0.50640628472222227</c:v>
                </c:pt>
                <c:pt idx="1319">
                  <c:v>0.50641189814814813</c:v>
                </c:pt>
                <c:pt idx="1320">
                  <c:v>0.50641749999999996</c:v>
                </c:pt>
                <c:pt idx="1321">
                  <c:v>0.50642491898148145</c:v>
                </c:pt>
                <c:pt idx="1322">
                  <c:v>0.50643070601851858</c:v>
                </c:pt>
                <c:pt idx="1323">
                  <c:v>0.50643630787037031</c:v>
                </c:pt>
                <c:pt idx="1324">
                  <c:v>0.50644209490740744</c:v>
                </c:pt>
                <c:pt idx="1325">
                  <c:v>0.5064477083333333</c:v>
                </c:pt>
                <c:pt idx="1326">
                  <c:v>0.50645331018518525</c:v>
                </c:pt>
                <c:pt idx="1327">
                  <c:v>0.50645982638888887</c:v>
                </c:pt>
                <c:pt idx="1328">
                  <c:v>0.5064654282407407</c:v>
                </c:pt>
                <c:pt idx="1329">
                  <c:v>0.50647103009259264</c:v>
                </c:pt>
                <c:pt idx="1330">
                  <c:v>0.50647664351851851</c:v>
                </c:pt>
                <c:pt idx="1331">
                  <c:v>0.50648224537037034</c:v>
                </c:pt>
                <c:pt idx="1332">
                  <c:v>0.5064883912037037</c:v>
                </c:pt>
                <c:pt idx="1333">
                  <c:v>0.50649490740740744</c:v>
                </c:pt>
                <c:pt idx="1334">
                  <c:v>0.50650123842592587</c:v>
                </c:pt>
                <c:pt idx="1335">
                  <c:v>0.50650684027777781</c:v>
                </c:pt>
                <c:pt idx="1336">
                  <c:v>0.50651245370370368</c:v>
                </c:pt>
                <c:pt idx="1337">
                  <c:v>0.50651824074074081</c:v>
                </c:pt>
                <c:pt idx="1338">
                  <c:v>0.50652384259259253</c:v>
                </c:pt>
                <c:pt idx="1339">
                  <c:v>0.50652962962962966</c:v>
                </c:pt>
                <c:pt idx="1340">
                  <c:v>0.50653524305555553</c:v>
                </c:pt>
                <c:pt idx="1341">
                  <c:v>0.5065412037037037</c:v>
                </c:pt>
                <c:pt idx="1342">
                  <c:v>0.50654699074074072</c:v>
                </c:pt>
                <c:pt idx="1343">
                  <c:v>0.50655296296296293</c:v>
                </c:pt>
                <c:pt idx="1344">
                  <c:v>0.50656200231481485</c:v>
                </c:pt>
                <c:pt idx="1345">
                  <c:v>0.50656778935185187</c:v>
                </c:pt>
                <c:pt idx="1346">
                  <c:v>0.50657357638888889</c:v>
                </c:pt>
                <c:pt idx="1347">
                  <c:v>0.50657917824074072</c:v>
                </c:pt>
                <c:pt idx="1348">
                  <c:v>0.5065847916666667</c:v>
                </c:pt>
                <c:pt idx="1349">
                  <c:v>0.50659039351851853</c:v>
                </c:pt>
                <c:pt idx="1350">
                  <c:v>0.50659618055555555</c:v>
                </c:pt>
                <c:pt idx="1351">
                  <c:v>0.50660131944444442</c:v>
                </c:pt>
                <c:pt idx="1352">
                  <c:v>0.50660710648148155</c:v>
                </c:pt>
                <c:pt idx="1353">
                  <c:v>0.50661289351851846</c:v>
                </c:pt>
                <c:pt idx="1354">
                  <c:v>0.50661832175925925</c:v>
                </c:pt>
                <c:pt idx="1355">
                  <c:v>0.50662392361111108</c:v>
                </c:pt>
                <c:pt idx="1356">
                  <c:v>0.50662971064814821</c:v>
                </c:pt>
                <c:pt idx="1357">
                  <c:v>0.50663513888888889</c:v>
                </c:pt>
                <c:pt idx="1358">
                  <c:v>0.50664074074074072</c:v>
                </c:pt>
                <c:pt idx="1359">
                  <c:v>0.50664652777777774</c:v>
                </c:pt>
                <c:pt idx="1360">
                  <c:v>0.50665214120370372</c:v>
                </c:pt>
                <c:pt idx="1361">
                  <c:v>0.5066577546296297</c:v>
                </c:pt>
                <c:pt idx="1362">
                  <c:v>0.50666354166666661</c:v>
                </c:pt>
                <c:pt idx="1363">
                  <c:v>0.50666932870370374</c:v>
                </c:pt>
                <c:pt idx="1364">
                  <c:v>0.50667493055555557</c:v>
                </c:pt>
                <c:pt idx="1365">
                  <c:v>0.50668054398148155</c:v>
                </c:pt>
                <c:pt idx="1366">
                  <c:v>0.50668614583333327</c:v>
                </c:pt>
                <c:pt idx="1367">
                  <c:v>0.50669174768518521</c:v>
                </c:pt>
                <c:pt idx="1368">
                  <c:v>0.50669736111111108</c:v>
                </c:pt>
                <c:pt idx="1369">
                  <c:v>0.50670278935185187</c:v>
                </c:pt>
                <c:pt idx="1370">
                  <c:v>0.50670856481481474</c:v>
                </c:pt>
                <c:pt idx="1371">
                  <c:v>0.50671399305555553</c:v>
                </c:pt>
                <c:pt idx="1372">
                  <c:v>0.50671960648148151</c:v>
                </c:pt>
                <c:pt idx="1373">
                  <c:v>0.50672520833333334</c:v>
                </c:pt>
                <c:pt idx="1374">
                  <c:v>0.50673082175925932</c:v>
                </c:pt>
                <c:pt idx="1375">
                  <c:v>0.50673642361111104</c:v>
                </c:pt>
                <c:pt idx="1376">
                  <c:v>0.50674202546296299</c:v>
                </c:pt>
                <c:pt idx="1377">
                  <c:v>0.50674763888888885</c:v>
                </c:pt>
                <c:pt idx="1378">
                  <c:v>0.5067532407407408</c:v>
                </c:pt>
                <c:pt idx="1379">
                  <c:v>0.50675884259259263</c:v>
                </c:pt>
                <c:pt idx="1380">
                  <c:v>0.50676445601851849</c:v>
                </c:pt>
                <c:pt idx="1381">
                  <c:v>0.50677005787037033</c:v>
                </c:pt>
                <c:pt idx="1382">
                  <c:v>0.5067756712962963</c:v>
                </c:pt>
                <c:pt idx="1383">
                  <c:v>0.50678127314814814</c:v>
                </c:pt>
                <c:pt idx="1384">
                  <c:v>0.50678706018518516</c:v>
                </c:pt>
                <c:pt idx="1385">
                  <c:v>0.50679248842592595</c:v>
                </c:pt>
                <c:pt idx="1386">
                  <c:v>0.50679809027777778</c:v>
                </c:pt>
                <c:pt idx="1387">
                  <c:v>0.5068038773148148</c:v>
                </c:pt>
                <c:pt idx="1388">
                  <c:v>0.50680930555555559</c:v>
                </c:pt>
                <c:pt idx="1389">
                  <c:v>0.50681490740740742</c:v>
                </c:pt>
                <c:pt idx="1390">
                  <c:v>0.50682069444444444</c:v>
                </c:pt>
                <c:pt idx="1391">
                  <c:v>0.50682612268518523</c:v>
                </c:pt>
                <c:pt idx="1392">
                  <c:v>0.5068317361111111</c:v>
                </c:pt>
                <c:pt idx="1393">
                  <c:v>0.50683733796296293</c:v>
                </c:pt>
                <c:pt idx="1394">
                  <c:v>0.50684293981481476</c:v>
                </c:pt>
                <c:pt idx="1395">
                  <c:v>0.50684927083333331</c:v>
                </c:pt>
                <c:pt idx="1396">
                  <c:v>0.50685488425925929</c:v>
                </c:pt>
                <c:pt idx="1397">
                  <c:v>0.50686048611111112</c:v>
                </c:pt>
                <c:pt idx="1398">
                  <c:v>0.50686609953703698</c:v>
                </c:pt>
                <c:pt idx="1399">
                  <c:v>0.50687170138888893</c:v>
                </c:pt>
                <c:pt idx="1400">
                  <c:v>0.50687730324074076</c:v>
                </c:pt>
                <c:pt idx="1401">
                  <c:v>0.50688309027777778</c:v>
                </c:pt>
                <c:pt idx="1402">
                  <c:v>0.50688870370370365</c:v>
                </c:pt>
                <c:pt idx="1403">
                  <c:v>0.50689430555555559</c:v>
                </c:pt>
                <c:pt idx="1404">
                  <c:v>0.50689991898148146</c:v>
                </c:pt>
                <c:pt idx="1405">
                  <c:v>0.5069055208333334</c:v>
                </c:pt>
                <c:pt idx="1406">
                  <c:v>0.50691112268518512</c:v>
                </c:pt>
                <c:pt idx="1407">
                  <c:v>0.5069167361111111</c:v>
                </c:pt>
                <c:pt idx="1408">
                  <c:v>0.50692233796296293</c:v>
                </c:pt>
                <c:pt idx="1409">
                  <c:v>0.50692795138888891</c:v>
                </c:pt>
                <c:pt idx="1410">
                  <c:v>0.50693336805555556</c:v>
                </c:pt>
                <c:pt idx="1411">
                  <c:v>0.50693896990740739</c:v>
                </c:pt>
                <c:pt idx="1412">
                  <c:v>0.50694439814814818</c:v>
                </c:pt>
                <c:pt idx="1413">
                  <c:v>0.50695001157407404</c:v>
                </c:pt>
                <c:pt idx="1414">
                  <c:v>0.50695561342592599</c:v>
                </c:pt>
                <c:pt idx="1415">
                  <c:v>0.50696109953703705</c:v>
                </c:pt>
                <c:pt idx="1416">
                  <c:v>0.50696670138888889</c:v>
                </c:pt>
                <c:pt idx="1417">
                  <c:v>0.5069724884259259</c:v>
                </c:pt>
                <c:pt idx="1418">
                  <c:v>0.50697810185185188</c:v>
                </c:pt>
                <c:pt idx="1419">
                  <c:v>0.50698370370370371</c:v>
                </c:pt>
                <c:pt idx="1420">
                  <c:v>0.50698930555555555</c:v>
                </c:pt>
                <c:pt idx="1421">
                  <c:v>0.50699491898148141</c:v>
                </c:pt>
                <c:pt idx="1422">
                  <c:v>0.50700052083333336</c:v>
                </c:pt>
                <c:pt idx="1423">
                  <c:v>0.50700630787037038</c:v>
                </c:pt>
                <c:pt idx="1424">
                  <c:v>0.50701137731481483</c:v>
                </c:pt>
                <c:pt idx="1425">
                  <c:v>0.50701734953703703</c:v>
                </c:pt>
                <c:pt idx="1426">
                  <c:v>0.50702277777777771</c:v>
                </c:pt>
                <c:pt idx="1427">
                  <c:v>0.50702837962962966</c:v>
                </c:pt>
                <c:pt idx="1428">
                  <c:v>0.50703398148148149</c:v>
                </c:pt>
                <c:pt idx="1429">
                  <c:v>0.50703959490740746</c:v>
                </c:pt>
                <c:pt idx="1430">
                  <c:v>0.50704519675925919</c:v>
                </c:pt>
                <c:pt idx="1431">
                  <c:v>0.50705081018518516</c:v>
                </c:pt>
                <c:pt idx="1432">
                  <c:v>0.507056412037037</c:v>
                </c:pt>
                <c:pt idx="1433">
                  <c:v>0.50706201388888894</c:v>
                </c:pt>
                <c:pt idx="1434">
                  <c:v>0.50706762731481481</c:v>
                </c:pt>
                <c:pt idx="1435">
                  <c:v>0.50707322916666664</c:v>
                </c:pt>
                <c:pt idx="1436">
                  <c:v>0.50707884259259262</c:v>
                </c:pt>
                <c:pt idx="1437">
                  <c:v>0.50708444444444445</c:v>
                </c:pt>
                <c:pt idx="1438">
                  <c:v>0.50709004629629628</c:v>
                </c:pt>
                <c:pt idx="1439">
                  <c:v>0.50709565972222226</c:v>
                </c:pt>
                <c:pt idx="1440">
                  <c:v>0.50710126157407409</c:v>
                </c:pt>
                <c:pt idx="1441">
                  <c:v>0.50710687499999996</c:v>
                </c:pt>
                <c:pt idx="1442">
                  <c:v>0.5071124768518519</c:v>
                </c:pt>
                <c:pt idx="1443">
                  <c:v>0.50711826388888892</c:v>
                </c:pt>
                <c:pt idx="1444">
                  <c:v>0.5071236921296296</c:v>
                </c:pt>
                <c:pt idx="1445">
                  <c:v>0.50712947916666662</c:v>
                </c:pt>
                <c:pt idx="1446">
                  <c:v>0.50713508101851856</c:v>
                </c:pt>
                <c:pt idx="1447">
                  <c:v>0.50714069444444443</c:v>
                </c:pt>
                <c:pt idx="1448">
                  <c:v>0.50714646990740742</c:v>
                </c:pt>
                <c:pt idx="1449">
                  <c:v>0.50715189814814809</c:v>
                </c:pt>
                <c:pt idx="1450">
                  <c:v>0.50715751157407407</c:v>
                </c:pt>
                <c:pt idx="1451">
                  <c:v>0.50716329861111109</c:v>
                </c:pt>
                <c:pt idx="1452">
                  <c:v>0.50716872685185188</c:v>
                </c:pt>
                <c:pt idx="1453">
                  <c:v>0.50717432870370371</c:v>
                </c:pt>
                <c:pt idx="1454">
                  <c:v>0.50718011574074073</c:v>
                </c:pt>
                <c:pt idx="1455">
                  <c:v>0.50718571759259257</c:v>
                </c:pt>
                <c:pt idx="1456">
                  <c:v>0.5071915046296297</c:v>
                </c:pt>
                <c:pt idx="1457">
                  <c:v>0.50719711805555556</c:v>
                </c:pt>
                <c:pt idx="1458">
                  <c:v>0.5072027199074074</c:v>
                </c:pt>
                <c:pt idx="1459">
                  <c:v>0.50720833333333337</c:v>
                </c:pt>
                <c:pt idx="1460">
                  <c:v>0.50721412037037039</c:v>
                </c:pt>
                <c:pt idx="1461">
                  <c:v>0.50721990740740741</c:v>
                </c:pt>
                <c:pt idx="1462">
                  <c:v>0.50722532407407406</c:v>
                </c:pt>
                <c:pt idx="1463">
                  <c:v>0.50723111111111108</c:v>
                </c:pt>
                <c:pt idx="1464">
                  <c:v>0.50723653935185187</c:v>
                </c:pt>
                <c:pt idx="1465">
                  <c:v>0.50724215277777784</c:v>
                </c:pt>
                <c:pt idx="1466">
                  <c:v>0.50724775462962957</c:v>
                </c:pt>
                <c:pt idx="1467">
                  <c:v>0.50725335648148151</c:v>
                </c:pt>
                <c:pt idx="1468">
                  <c:v>0.50725896990740738</c:v>
                </c:pt>
                <c:pt idx="1469">
                  <c:v>0.50726475694444451</c:v>
                </c:pt>
                <c:pt idx="1470">
                  <c:v>0.50727018518518519</c:v>
                </c:pt>
                <c:pt idx="1471">
                  <c:v>0.50727578703703702</c:v>
                </c:pt>
                <c:pt idx="1472">
                  <c:v>0.50728138888888885</c:v>
                </c:pt>
                <c:pt idx="1473">
                  <c:v>0.50728700231481483</c:v>
                </c:pt>
                <c:pt idx="1474">
                  <c:v>0.50729260416666666</c:v>
                </c:pt>
                <c:pt idx="1475">
                  <c:v>0.50729839120370368</c:v>
                </c:pt>
                <c:pt idx="1476">
                  <c:v>0.50730381944444447</c:v>
                </c:pt>
                <c:pt idx="1477">
                  <c:v>0.5073094212962963</c:v>
                </c:pt>
                <c:pt idx="1478">
                  <c:v>0.5073148842592593</c:v>
                </c:pt>
                <c:pt idx="1479">
                  <c:v>0.50732049768518517</c:v>
                </c:pt>
                <c:pt idx="1480">
                  <c:v>0.507326099537037</c:v>
                </c:pt>
                <c:pt idx="1481">
                  <c:v>0.50733188657407402</c:v>
                </c:pt>
                <c:pt idx="1482">
                  <c:v>0.50733731481481481</c:v>
                </c:pt>
                <c:pt idx="1483">
                  <c:v>0.50734310185185183</c:v>
                </c:pt>
                <c:pt idx="1484">
                  <c:v>0.50734853009259262</c:v>
                </c:pt>
                <c:pt idx="1485">
                  <c:v>0.50735413194444445</c:v>
                </c:pt>
                <c:pt idx="1486">
                  <c:v>0.50735974537037032</c:v>
                </c:pt>
                <c:pt idx="1487">
                  <c:v>0.50736625000000002</c:v>
                </c:pt>
                <c:pt idx="1488">
                  <c:v>0.50737167824074081</c:v>
                </c:pt>
                <c:pt idx="1489">
                  <c:v>0.50737729166666667</c:v>
                </c:pt>
                <c:pt idx="1490">
                  <c:v>0.50738289351851851</c:v>
                </c:pt>
                <c:pt idx="1491">
                  <c:v>0.50738868055555553</c:v>
                </c:pt>
                <c:pt idx="1492">
                  <c:v>0.50739410879629632</c:v>
                </c:pt>
                <c:pt idx="1493">
                  <c:v>0.50739989583333334</c:v>
                </c:pt>
                <c:pt idx="1494">
                  <c:v>0.50740568287037036</c:v>
                </c:pt>
                <c:pt idx="1495">
                  <c:v>0.50741111111111115</c:v>
                </c:pt>
                <c:pt idx="1496">
                  <c:v>0.50741671296296298</c:v>
                </c:pt>
                <c:pt idx="1497">
                  <c:v>0.5074225</c:v>
                </c:pt>
                <c:pt idx="1498">
                  <c:v>0.50742792824074068</c:v>
                </c:pt>
                <c:pt idx="1499">
                  <c:v>0.50743371527777781</c:v>
                </c:pt>
                <c:pt idx="1500">
                  <c:v>0.50743932870370367</c:v>
                </c:pt>
                <c:pt idx="1501">
                  <c:v>0.50744493055555562</c:v>
                </c:pt>
                <c:pt idx="1502">
                  <c:v>0.50745053240740734</c:v>
                </c:pt>
                <c:pt idx="1503">
                  <c:v>0.50745631944444447</c:v>
                </c:pt>
                <c:pt idx="1504">
                  <c:v>0.50746193287037034</c:v>
                </c:pt>
                <c:pt idx="1505">
                  <c:v>0.50746771990740747</c:v>
                </c:pt>
                <c:pt idx="1506">
                  <c:v>0.507473136574074</c:v>
                </c:pt>
                <c:pt idx="1507">
                  <c:v>0.50747874999999998</c:v>
                </c:pt>
                <c:pt idx="1508">
                  <c:v>0.50748435185185181</c:v>
                </c:pt>
                <c:pt idx="1509">
                  <c:v>0.50748996527777779</c:v>
                </c:pt>
                <c:pt idx="1510">
                  <c:v>0.50749556712962962</c:v>
                </c:pt>
                <c:pt idx="1511">
                  <c:v>0.50750135416666664</c:v>
                </c:pt>
                <c:pt idx="1512">
                  <c:v>0.50750678240740743</c:v>
                </c:pt>
                <c:pt idx="1513">
                  <c:v>0.50751238425925926</c:v>
                </c:pt>
                <c:pt idx="1514">
                  <c:v>0.50751799768518524</c:v>
                </c:pt>
                <c:pt idx="1515">
                  <c:v>0.50752359953703707</c:v>
                </c:pt>
                <c:pt idx="1516">
                  <c:v>0.50752920138888891</c:v>
                </c:pt>
                <c:pt idx="1517">
                  <c:v>0.50753498842592593</c:v>
                </c:pt>
                <c:pt idx="1518">
                  <c:v>0.50754041666666672</c:v>
                </c:pt>
                <c:pt idx="1519">
                  <c:v>0.50754603009259258</c:v>
                </c:pt>
                <c:pt idx="1520">
                  <c:v>0.50755163194444441</c:v>
                </c:pt>
                <c:pt idx="1521">
                  <c:v>0.50755723379629625</c:v>
                </c:pt>
                <c:pt idx="1522">
                  <c:v>0.50756284722222222</c:v>
                </c:pt>
                <c:pt idx="1523">
                  <c:v>0.50756863425925924</c:v>
                </c:pt>
                <c:pt idx="1524">
                  <c:v>0.50757405092592589</c:v>
                </c:pt>
                <c:pt idx="1525">
                  <c:v>0.50757966435185187</c:v>
                </c:pt>
                <c:pt idx="1526">
                  <c:v>0.50758545138888889</c:v>
                </c:pt>
                <c:pt idx="1527">
                  <c:v>0.50759087962962968</c:v>
                </c:pt>
                <c:pt idx="1528">
                  <c:v>0.5075966666666667</c:v>
                </c:pt>
                <c:pt idx="1529">
                  <c:v>0.50760226851851853</c:v>
                </c:pt>
                <c:pt idx="1530">
                  <c:v>0.50760769675925921</c:v>
                </c:pt>
                <c:pt idx="1531">
                  <c:v>0.50761348379629634</c:v>
                </c:pt>
                <c:pt idx="1532">
                  <c:v>0.50761927083333336</c:v>
                </c:pt>
                <c:pt idx="1533">
                  <c:v>0.50762469907407404</c:v>
                </c:pt>
                <c:pt idx="1534">
                  <c:v>0.50763030092592587</c:v>
                </c:pt>
                <c:pt idx="1535">
                  <c:v>0.507636087962963</c:v>
                </c:pt>
                <c:pt idx="1536">
                  <c:v>0.50764187500000002</c:v>
                </c:pt>
                <c:pt idx="1537">
                  <c:v>0.50764766203703704</c:v>
                </c:pt>
                <c:pt idx="1538">
                  <c:v>0.50765449074074076</c:v>
                </c:pt>
                <c:pt idx="1539">
                  <c:v>0.50766027777777778</c:v>
                </c:pt>
                <c:pt idx="1540">
                  <c:v>0.50766570601851846</c:v>
                </c:pt>
                <c:pt idx="1541">
                  <c:v>0.50767135416666664</c:v>
                </c:pt>
                <c:pt idx="1542">
                  <c:v>0.50767716435185184</c:v>
                </c:pt>
                <c:pt idx="1543">
                  <c:v>0.50768259259259263</c:v>
                </c:pt>
                <c:pt idx="1544">
                  <c:v>0.5076882060185185</c:v>
                </c:pt>
                <c:pt idx="1545">
                  <c:v>0.50769380787037044</c:v>
                </c:pt>
                <c:pt idx="1546">
                  <c:v>0.5076994212962963</c:v>
                </c:pt>
                <c:pt idx="1547">
                  <c:v>0.50770519675925929</c:v>
                </c:pt>
                <c:pt idx="1548">
                  <c:v>0.50771062499999997</c:v>
                </c:pt>
                <c:pt idx="1549">
                  <c:v>0.50771623842592595</c:v>
                </c:pt>
                <c:pt idx="1550">
                  <c:v>0.50772184027777778</c:v>
                </c:pt>
                <c:pt idx="1551">
                  <c:v>0.50772690972222223</c:v>
                </c:pt>
                <c:pt idx="1552">
                  <c:v>0.50773269675925925</c:v>
                </c:pt>
                <c:pt idx="1553">
                  <c:v>0.50773829861111108</c:v>
                </c:pt>
                <c:pt idx="1554">
                  <c:v>0.50774445601851859</c:v>
                </c:pt>
                <c:pt idx="1555">
                  <c:v>0.50775005787037031</c:v>
                </c:pt>
                <c:pt idx="1556">
                  <c:v>0.50775584490740744</c:v>
                </c:pt>
                <c:pt idx="1557">
                  <c:v>0.50776127314814812</c:v>
                </c:pt>
                <c:pt idx="1558">
                  <c:v>0.50776687500000006</c:v>
                </c:pt>
                <c:pt idx="1559">
                  <c:v>0.50777248842592593</c:v>
                </c:pt>
                <c:pt idx="1560">
                  <c:v>0.50777827546296295</c:v>
                </c:pt>
                <c:pt idx="1561">
                  <c:v>0.50778387731481478</c:v>
                </c:pt>
                <c:pt idx="1562">
                  <c:v>0.50778930555555557</c:v>
                </c:pt>
                <c:pt idx="1563">
                  <c:v>0.5077949074074074</c:v>
                </c:pt>
                <c:pt idx="1564">
                  <c:v>0.50780052083333327</c:v>
                </c:pt>
                <c:pt idx="1565">
                  <c:v>0.50780612268518521</c:v>
                </c:pt>
                <c:pt idx="1566">
                  <c:v>0.50781190972222223</c:v>
                </c:pt>
                <c:pt idx="1567">
                  <c:v>0.50781733796296302</c:v>
                </c:pt>
                <c:pt idx="1568">
                  <c:v>0.50782293981481474</c:v>
                </c:pt>
                <c:pt idx="1569">
                  <c:v>0.50782872685185187</c:v>
                </c:pt>
                <c:pt idx="1570">
                  <c:v>0.50783415509259255</c:v>
                </c:pt>
                <c:pt idx="1571">
                  <c:v>0.5078397569444445</c:v>
                </c:pt>
                <c:pt idx="1572">
                  <c:v>0.50784554398148152</c:v>
                </c:pt>
                <c:pt idx="1573">
                  <c:v>0.50785133101851854</c:v>
                </c:pt>
                <c:pt idx="1574">
                  <c:v>0.5078569444444444</c:v>
                </c:pt>
                <c:pt idx="1575">
                  <c:v>0.50786237268518519</c:v>
                </c:pt>
                <c:pt idx="1576">
                  <c:v>0.50786814814814818</c:v>
                </c:pt>
                <c:pt idx="1577">
                  <c:v>0.5078739351851852</c:v>
                </c:pt>
                <c:pt idx="1578">
                  <c:v>0.50787954861111106</c:v>
                </c:pt>
                <c:pt idx="1579">
                  <c:v>0.50788497685185185</c:v>
                </c:pt>
                <c:pt idx="1580">
                  <c:v>0.50789057870370369</c:v>
                </c:pt>
                <c:pt idx="1581">
                  <c:v>0.50789619212962966</c:v>
                </c:pt>
                <c:pt idx="1582">
                  <c:v>0.5079017939814815</c:v>
                </c:pt>
                <c:pt idx="1583">
                  <c:v>0.50790739583333333</c:v>
                </c:pt>
                <c:pt idx="1584">
                  <c:v>0.50791318287037035</c:v>
                </c:pt>
                <c:pt idx="1585">
                  <c:v>0.50791861111111114</c:v>
                </c:pt>
                <c:pt idx="1586">
                  <c:v>0.50792421296296297</c:v>
                </c:pt>
                <c:pt idx="1587">
                  <c:v>0.50792982638888884</c:v>
                </c:pt>
                <c:pt idx="1588">
                  <c:v>0.50793542824074078</c:v>
                </c:pt>
                <c:pt idx="1589">
                  <c:v>0.50794104166666665</c:v>
                </c:pt>
                <c:pt idx="1590">
                  <c:v>0.50794682870370367</c:v>
                </c:pt>
                <c:pt idx="1591">
                  <c:v>0.50795224537037031</c:v>
                </c:pt>
                <c:pt idx="1592">
                  <c:v>0.50795785879629629</c:v>
                </c:pt>
                <c:pt idx="1593">
                  <c:v>0.50796346064814812</c:v>
                </c:pt>
                <c:pt idx="1594">
                  <c:v>0.5079690740740741</c:v>
                </c:pt>
                <c:pt idx="1595">
                  <c:v>0.50797467592592593</c:v>
                </c:pt>
                <c:pt idx="1596">
                  <c:v>0.50798046296296295</c:v>
                </c:pt>
                <c:pt idx="1597">
                  <c:v>0.50798589120370374</c:v>
                </c:pt>
                <c:pt idx="1598">
                  <c:v>0.50799149305555558</c:v>
                </c:pt>
                <c:pt idx="1599">
                  <c:v>0.50799710648148155</c:v>
                </c:pt>
                <c:pt idx="1600">
                  <c:v>0.50800289351851846</c:v>
                </c:pt>
                <c:pt idx="1601">
                  <c:v>0.50800849537037041</c:v>
                </c:pt>
                <c:pt idx="1602">
                  <c:v>0.50801409722222224</c:v>
                </c:pt>
                <c:pt idx="1603">
                  <c:v>0.50801952546296303</c:v>
                </c:pt>
                <c:pt idx="1604">
                  <c:v>0.50802531249999994</c:v>
                </c:pt>
                <c:pt idx="1605">
                  <c:v>0.50803075231481476</c:v>
                </c:pt>
                <c:pt idx="1606">
                  <c:v>0.50803653935185189</c:v>
                </c:pt>
                <c:pt idx="1607">
                  <c:v>0.50804232638888891</c:v>
                </c:pt>
                <c:pt idx="1608">
                  <c:v>0.50804829861111112</c:v>
                </c:pt>
                <c:pt idx="1609">
                  <c:v>0.50805390046296295</c:v>
                </c:pt>
                <c:pt idx="1610">
                  <c:v>0.50805968749999997</c:v>
                </c:pt>
                <c:pt idx="1611">
                  <c:v>0.5080654745370371</c:v>
                </c:pt>
                <c:pt idx="1612">
                  <c:v>0.50807126157407401</c:v>
                </c:pt>
                <c:pt idx="1613">
                  <c:v>0.50807704861111114</c:v>
                </c:pt>
                <c:pt idx="1614">
                  <c:v>0.50808302083333334</c:v>
                </c:pt>
                <c:pt idx="1615">
                  <c:v>0.50808844907407413</c:v>
                </c:pt>
                <c:pt idx="1616">
                  <c:v>0.50809422453703701</c:v>
                </c:pt>
                <c:pt idx="1617">
                  <c:v>0.50809966435185183</c:v>
                </c:pt>
                <c:pt idx="1618">
                  <c:v>0.50810545138888885</c:v>
                </c:pt>
                <c:pt idx="1619">
                  <c:v>0.5081110532407408</c:v>
                </c:pt>
                <c:pt idx="1620">
                  <c:v>0.50811755787037038</c:v>
                </c:pt>
                <c:pt idx="1621">
                  <c:v>0.50812317129629625</c:v>
                </c:pt>
                <c:pt idx="1622">
                  <c:v>0.50812895833333338</c:v>
                </c:pt>
                <c:pt idx="1623">
                  <c:v>0.5081347453703704</c:v>
                </c:pt>
                <c:pt idx="1624">
                  <c:v>0.50814053240740742</c:v>
                </c:pt>
                <c:pt idx="1625">
                  <c:v>0.50814631944444444</c:v>
                </c:pt>
                <c:pt idx="1626">
                  <c:v>0.50815210648148146</c:v>
                </c:pt>
                <c:pt idx="1627">
                  <c:v>0.5081577083333334</c:v>
                </c:pt>
                <c:pt idx="1628">
                  <c:v>0.50816349537037031</c:v>
                </c:pt>
                <c:pt idx="1629">
                  <c:v>0.50816928240740744</c:v>
                </c:pt>
                <c:pt idx="1630">
                  <c:v>0.50817506944444446</c:v>
                </c:pt>
                <c:pt idx="1631">
                  <c:v>0.50818068287037044</c:v>
                </c:pt>
                <c:pt idx="1632">
                  <c:v>0.5081866435185185</c:v>
                </c:pt>
                <c:pt idx="1633">
                  <c:v>0.50819225694444448</c:v>
                </c:pt>
                <c:pt idx="1634">
                  <c:v>0.5081980439814815</c:v>
                </c:pt>
                <c:pt idx="1635">
                  <c:v>0.50820383101851851</c:v>
                </c:pt>
                <c:pt idx="1636">
                  <c:v>0.50820961805555553</c:v>
                </c:pt>
                <c:pt idx="1637">
                  <c:v>0.50821521990740737</c:v>
                </c:pt>
                <c:pt idx="1638">
                  <c:v>0.5082210069444445</c:v>
                </c:pt>
                <c:pt idx="1639">
                  <c:v>0.50822643518518518</c:v>
                </c:pt>
                <c:pt idx="1640">
                  <c:v>0.50823204861111104</c:v>
                </c:pt>
                <c:pt idx="1641">
                  <c:v>0.50823782407407403</c:v>
                </c:pt>
                <c:pt idx="1642">
                  <c:v>0.50824325231481482</c:v>
                </c:pt>
                <c:pt idx="1643">
                  <c:v>0.5082488657407408</c:v>
                </c:pt>
                <c:pt idx="1644">
                  <c:v>0.5082546527777777</c:v>
                </c:pt>
                <c:pt idx="1645">
                  <c:v>0.50826008101851849</c:v>
                </c:pt>
                <c:pt idx="1646">
                  <c:v>0.50826568287037033</c:v>
                </c:pt>
                <c:pt idx="1647">
                  <c:v>0.50827128472222227</c:v>
                </c:pt>
                <c:pt idx="1648">
                  <c:v>0.50827689814814814</c:v>
                </c:pt>
                <c:pt idx="1649">
                  <c:v>0.50828267361111112</c:v>
                </c:pt>
                <c:pt idx="1650">
                  <c:v>0.50828828703703699</c:v>
                </c:pt>
                <c:pt idx="1651">
                  <c:v>0.50829371527777778</c:v>
                </c:pt>
                <c:pt idx="1652">
                  <c:v>0.50829931712962961</c:v>
                </c:pt>
                <c:pt idx="1653">
                  <c:v>0.5083047453703704</c:v>
                </c:pt>
                <c:pt idx="1654">
                  <c:v>0.50831034722222224</c:v>
                </c:pt>
                <c:pt idx="1655">
                  <c:v>0.50831577546296292</c:v>
                </c:pt>
                <c:pt idx="1656">
                  <c:v>0.50832156250000005</c:v>
                </c:pt>
                <c:pt idx="1657">
                  <c:v>0.50832699074074073</c:v>
                </c:pt>
                <c:pt idx="1658">
                  <c:v>0.50833259259259256</c:v>
                </c:pt>
                <c:pt idx="1659">
                  <c:v>0.50833837962962958</c:v>
                </c:pt>
                <c:pt idx="1660">
                  <c:v>0.50834399305555555</c:v>
                </c:pt>
                <c:pt idx="1661">
                  <c:v>0.50834959490740739</c:v>
                </c:pt>
                <c:pt idx="1662">
                  <c:v>0.50835538194444452</c:v>
                </c:pt>
                <c:pt idx="1663">
                  <c:v>0.50836116898148143</c:v>
                </c:pt>
                <c:pt idx="1664">
                  <c:v>0.50836659722222222</c:v>
                </c:pt>
                <c:pt idx="1665">
                  <c:v>0.50837238425925924</c:v>
                </c:pt>
                <c:pt idx="1666">
                  <c:v>0.50837798611111118</c:v>
                </c:pt>
                <c:pt idx="1667">
                  <c:v>0.50838359953703705</c:v>
                </c:pt>
                <c:pt idx="1668">
                  <c:v>0.50838938657407406</c:v>
                </c:pt>
                <c:pt idx="1669">
                  <c:v>0.50839481481481485</c:v>
                </c:pt>
                <c:pt idx="1670">
                  <c:v>0.50840041666666669</c:v>
                </c:pt>
                <c:pt idx="1671">
                  <c:v>0.50840620370370371</c:v>
                </c:pt>
                <c:pt idx="1672">
                  <c:v>0.50841163194444439</c:v>
                </c:pt>
                <c:pt idx="1673">
                  <c:v>0.50841724537037036</c:v>
                </c:pt>
                <c:pt idx="1674">
                  <c:v>0.50842302083333335</c:v>
                </c:pt>
                <c:pt idx="1675">
                  <c:v>0.50842844907407414</c:v>
                </c:pt>
                <c:pt idx="1676">
                  <c:v>0.50843405092592586</c:v>
                </c:pt>
                <c:pt idx="1677">
                  <c:v>0.50843966435185184</c:v>
                </c:pt>
                <c:pt idx="1678">
                  <c:v>0.50844532407407406</c:v>
                </c:pt>
                <c:pt idx="1679">
                  <c:v>0.50845109953703704</c:v>
                </c:pt>
                <c:pt idx="1680">
                  <c:v>0.50845671296296302</c:v>
                </c:pt>
                <c:pt idx="1681">
                  <c:v>0.5084621412037037</c:v>
                </c:pt>
                <c:pt idx="1682">
                  <c:v>0.50846774305555553</c:v>
                </c:pt>
                <c:pt idx="1683">
                  <c:v>0.50847353009259255</c:v>
                </c:pt>
                <c:pt idx="1684">
                  <c:v>0.5084791319444445</c:v>
                </c:pt>
                <c:pt idx="1685">
                  <c:v>0.50848474537037036</c:v>
                </c:pt>
                <c:pt idx="1686">
                  <c:v>0.50849034722222219</c:v>
                </c:pt>
                <c:pt idx="1687">
                  <c:v>0.50849667824074074</c:v>
                </c:pt>
                <c:pt idx="1688">
                  <c:v>0.50850228009259257</c:v>
                </c:pt>
                <c:pt idx="1689">
                  <c:v>0.5085077199074074</c:v>
                </c:pt>
                <c:pt idx="1690">
                  <c:v>0.50851349537037038</c:v>
                </c:pt>
                <c:pt idx="1691">
                  <c:v>0.50851892361111106</c:v>
                </c:pt>
                <c:pt idx="1692">
                  <c:v>0.50852471064814819</c:v>
                </c:pt>
                <c:pt idx="1693">
                  <c:v>0.50853032407407406</c:v>
                </c:pt>
                <c:pt idx="1694">
                  <c:v>0.50853592592592589</c:v>
                </c:pt>
                <c:pt idx="1695">
                  <c:v>0.50854152777777772</c:v>
                </c:pt>
                <c:pt idx="1696">
                  <c:v>0.50854695601851851</c:v>
                </c:pt>
                <c:pt idx="1697">
                  <c:v>0.50855256944444449</c:v>
                </c:pt>
                <c:pt idx="1698">
                  <c:v>0.50855817129629632</c:v>
                </c:pt>
                <c:pt idx="1699">
                  <c:v>0.50856395833333334</c:v>
                </c:pt>
                <c:pt idx="1700">
                  <c:v>0.50856974537037036</c:v>
                </c:pt>
                <c:pt idx="1701">
                  <c:v>0.50857517361111115</c:v>
                </c:pt>
                <c:pt idx="1702">
                  <c:v>0.50858077546296299</c:v>
                </c:pt>
                <c:pt idx="1703">
                  <c:v>0.50858638888888885</c:v>
                </c:pt>
                <c:pt idx="1704">
                  <c:v>0.50859217592592587</c:v>
                </c:pt>
                <c:pt idx="1705">
                  <c:v>0.50859777777777782</c:v>
                </c:pt>
                <c:pt idx="1706">
                  <c:v>0.50860320601851849</c:v>
                </c:pt>
                <c:pt idx="1707">
                  <c:v>0.50860880787037044</c:v>
                </c:pt>
                <c:pt idx="1708">
                  <c:v>0.50861459490740735</c:v>
                </c:pt>
                <c:pt idx="1709">
                  <c:v>0.50862002314814814</c:v>
                </c:pt>
                <c:pt idx="1710">
                  <c:v>0.50862563657407411</c:v>
                </c:pt>
                <c:pt idx="1711">
                  <c:v>0.5086314120370371</c:v>
                </c:pt>
                <c:pt idx="1712">
                  <c:v>0.50863702546296297</c:v>
                </c:pt>
                <c:pt idx="1713">
                  <c:v>0.50864245370370365</c:v>
                </c:pt>
                <c:pt idx="1714">
                  <c:v>0.50864822916666663</c:v>
                </c:pt>
                <c:pt idx="1715">
                  <c:v>0.50865384259259261</c:v>
                </c:pt>
                <c:pt idx="1716">
                  <c:v>0.50865944444444444</c:v>
                </c:pt>
                <c:pt idx="1717">
                  <c:v>0.50866505787037031</c:v>
                </c:pt>
                <c:pt idx="1718">
                  <c:v>0.50867065972222225</c:v>
                </c:pt>
                <c:pt idx="1719">
                  <c:v>0.50867608796296293</c:v>
                </c:pt>
                <c:pt idx="1720">
                  <c:v>0.50868187500000006</c:v>
                </c:pt>
                <c:pt idx="1721">
                  <c:v>0.50868730324074074</c:v>
                </c:pt>
                <c:pt idx="1722">
                  <c:v>0.50869309027777776</c:v>
                </c:pt>
                <c:pt idx="1723">
                  <c:v>0.50869869212962959</c:v>
                </c:pt>
                <c:pt idx="1724">
                  <c:v>0.50870429398148154</c:v>
                </c:pt>
                <c:pt idx="1725">
                  <c:v>0.5087099074074074</c:v>
                </c:pt>
                <c:pt idx="1726">
                  <c:v>0.50871533564814808</c:v>
                </c:pt>
                <c:pt idx="1727">
                  <c:v>0.50872112268518521</c:v>
                </c:pt>
                <c:pt idx="1728">
                  <c:v>0.50872672453703704</c:v>
                </c:pt>
                <c:pt idx="1729">
                  <c:v>0.50873251157407406</c:v>
                </c:pt>
                <c:pt idx="1730">
                  <c:v>0.50873829861111108</c:v>
                </c:pt>
                <c:pt idx="1731">
                  <c:v>0.5087440856481481</c:v>
                </c:pt>
                <c:pt idx="1732">
                  <c:v>0.50874981481481485</c:v>
                </c:pt>
                <c:pt idx="1733">
                  <c:v>0.50875560185185187</c:v>
                </c:pt>
                <c:pt idx="1734">
                  <c:v>0.50876138888888889</c:v>
                </c:pt>
                <c:pt idx="1735">
                  <c:v>0.50876699074074072</c:v>
                </c:pt>
                <c:pt idx="1736">
                  <c:v>0.50877277777777774</c:v>
                </c:pt>
                <c:pt idx="1737">
                  <c:v>0.50877821759259256</c:v>
                </c:pt>
                <c:pt idx="1738">
                  <c:v>0.5087838194444444</c:v>
                </c:pt>
                <c:pt idx="1739">
                  <c:v>0.50878960648148153</c:v>
                </c:pt>
                <c:pt idx="1740">
                  <c:v>0.50879520833333336</c:v>
                </c:pt>
                <c:pt idx="1741">
                  <c:v>0.50880085648148154</c:v>
                </c:pt>
                <c:pt idx="1742">
                  <c:v>0.50880646990740741</c:v>
                </c:pt>
                <c:pt idx="1743">
                  <c:v>0.50881189814814809</c:v>
                </c:pt>
                <c:pt idx="1744">
                  <c:v>0.50881750000000003</c:v>
                </c:pt>
                <c:pt idx="1745">
                  <c:v>0.5088231134259259</c:v>
                </c:pt>
                <c:pt idx="1746">
                  <c:v>0.50882871527777784</c:v>
                </c:pt>
                <c:pt idx="1747">
                  <c:v>0.50883450231481475</c:v>
                </c:pt>
                <c:pt idx="1748">
                  <c:v>0.5088401041666667</c:v>
                </c:pt>
                <c:pt idx="1749">
                  <c:v>0.50884571759259256</c:v>
                </c:pt>
                <c:pt idx="1750">
                  <c:v>0.50885131944444451</c:v>
                </c:pt>
                <c:pt idx="1751">
                  <c:v>0.50885674768518518</c:v>
                </c:pt>
                <c:pt idx="1752">
                  <c:v>0.50886234953703702</c:v>
                </c:pt>
                <c:pt idx="1753">
                  <c:v>0.50886886574074075</c:v>
                </c:pt>
                <c:pt idx="1754">
                  <c:v>0.50887446759259258</c:v>
                </c:pt>
                <c:pt idx="1755">
                  <c:v>0.50888008101851845</c:v>
                </c:pt>
                <c:pt idx="1756">
                  <c:v>0.50888568287037039</c:v>
                </c:pt>
                <c:pt idx="1757">
                  <c:v>0.50889128472222223</c:v>
                </c:pt>
                <c:pt idx="1758">
                  <c:v>0.5088968981481482</c:v>
                </c:pt>
                <c:pt idx="1759">
                  <c:v>0.50890250000000004</c:v>
                </c:pt>
                <c:pt idx="1760">
                  <c:v>0.50890810185185187</c:v>
                </c:pt>
                <c:pt idx="1761">
                  <c:v>0.50891371527777773</c:v>
                </c:pt>
                <c:pt idx="1762">
                  <c:v>0.50891931712962968</c:v>
                </c:pt>
                <c:pt idx="1763">
                  <c:v>0.50892474537037036</c:v>
                </c:pt>
                <c:pt idx="1764">
                  <c:v>0.50893053240740738</c:v>
                </c:pt>
                <c:pt idx="1765">
                  <c:v>0.50893614583333335</c:v>
                </c:pt>
                <c:pt idx="1766">
                  <c:v>0.50894174768518519</c:v>
                </c:pt>
                <c:pt idx="1767">
                  <c:v>0.50894734953703702</c:v>
                </c:pt>
                <c:pt idx="1768">
                  <c:v>0.508952962962963</c:v>
                </c:pt>
                <c:pt idx="1769">
                  <c:v>0.50895837962962964</c:v>
                </c:pt>
                <c:pt idx="1770">
                  <c:v>0.50896435185185185</c:v>
                </c:pt>
                <c:pt idx="1771">
                  <c:v>0.50896995370370368</c:v>
                </c:pt>
                <c:pt idx="1772">
                  <c:v>0.50897574074074081</c:v>
                </c:pt>
                <c:pt idx="1773">
                  <c:v>0.50898135416666668</c:v>
                </c:pt>
                <c:pt idx="1774">
                  <c:v>0.5089871412037037</c:v>
                </c:pt>
                <c:pt idx="1775">
                  <c:v>0.50899292824074072</c:v>
                </c:pt>
                <c:pt idx="1776">
                  <c:v>0.50899853009259266</c:v>
                </c:pt>
                <c:pt idx="1777">
                  <c:v>0.50900414351851853</c:v>
                </c:pt>
                <c:pt idx="1778">
                  <c:v>0.50900993055555555</c:v>
                </c:pt>
                <c:pt idx="1779">
                  <c:v>0.50901571759259256</c:v>
                </c:pt>
                <c:pt idx="1780">
                  <c:v>0.50902131944444451</c:v>
                </c:pt>
                <c:pt idx="1781">
                  <c:v>0.50902693287037037</c:v>
                </c:pt>
                <c:pt idx="1782">
                  <c:v>0.50903253472222221</c:v>
                </c:pt>
                <c:pt idx="1783">
                  <c:v>0.50903832175925923</c:v>
                </c:pt>
                <c:pt idx="1784">
                  <c:v>0.50904410879629636</c:v>
                </c:pt>
                <c:pt idx="1785">
                  <c:v>0.50904989583333327</c:v>
                </c:pt>
                <c:pt idx="1786">
                  <c:v>0.50905550925925924</c:v>
                </c:pt>
                <c:pt idx="1787">
                  <c:v>0.50906128472222223</c:v>
                </c:pt>
                <c:pt idx="1788">
                  <c:v>0.50906689814814821</c:v>
                </c:pt>
                <c:pt idx="1789">
                  <c:v>0.50907249999999993</c:v>
                </c:pt>
                <c:pt idx="1790">
                  <c:v>0.5090781134259259</c:v>
                </c:pt>
                <c:pt idx="1791">
                  <c:v>0.50908354166666669</c:v>
                </c:pt>
                <c:pt idx="1792">
                  <c:v>0.50908931712962968</c:v>
                </c:pt>
                <c:pt idx="1793">
                  <c:v>0.50909493055555555</c:v>
                </c:pt>
                <c:pt idx="1794">
                  <c:v>0.50910053240740738</c:v>
                </c:pt>
                <c:pt idx="1795">
                  <c:v>0.50910570601851857</c:v>
                </c:pt>
                <c:pt idx="1796">
                  <c:v>0.5091113078703704</c:v>
                </c:pt>
                <c:pt idx="1797">
                  <c:v>0.50911692129629627</c:v>
                </c:pt>
                <c:pt idx="1798">
                  <c:v>0.5091225231481481</c:v>
                </c:pt>
                <c:pt idx="1799">
                  <c:v>0.50912813657407407</c:v>
                </c:pt>
                <c:pt idx="1800">
                  <c:v>0.50913373842592591</c:v>
                </c:pt>
                <c:pt idx="1801">
                  <c:v>0.50913935185185188</c:v>
                </c:pt>
                <c:pt idx="1802">
                  <c:v>0.50914495370370372</c:v>
                </c:pt>
                <c:pt idx="1803">
                  <c:v>0.50915055555555555</c:v>
                </c:pt>
                <c:pt idx="1804">
                  <c:v>0.50915616898148153</c:v>
                </c:pt>
                <c:pt idx="1805">
                  <c:v>0.5091618171296296</c:v>
                </c:pt>
                <c:pt idx="1806">
                  <c:v>0.50916741898148155</c:v>
                </c:pt>
                <c:pt idx="1807">
                  <c:v>0.50917303240740741</c:v>
                </c:pt>
                <c:pt idx="1808">
                  <c:v>0.50917863425925924</c:v>
                </c:pt>
                <c:pt idx="1809">
                  <c:v>0.50918424768518522</c:v>
                </c:pt>
                <c:pt idx="1810">
                  <c:v>0.50918984953703705</c:v>
                </c:pt>
                <c:pt idx="1811">
                  <c:v>0.50919546296296303</c:v>
                </c:pt>
                <c:pt idx="1812">
                  <c:v>0.50920124999999994</c:v>
                </c:pt>
                <c:pt idx="1813">
                  <c:v>0.50920685185185188</c:v>
                </c:pt>
                <c:pt idx="1814">
                  <c:v>0.5092126388888889</c:v>
                </c:pt>
                <c:pt idx="1815">
                  <c:v>0.50921842592592592</c:v>
                </c:pt>
                <c:pt idx="1816">
                  <c:v>0.50922402777777775</c:v>
                </c:pt>
                <c:pt idx="1817">
                  <c:v>0.50922981481481477</c:v>
                </c:pt>
                <c:pt idx="1818">
                  <c:v>0.5092356018518519</c:v>
                </c:pt>
                <c:pt idx="1819">
                  <c:v>0.50924138888888892</c:v>
                </c:pt>
                <c:pt idx="1820">
                  <c:v>0.50924771990740736</c:v>
                </c:pt>
                <c:pt idx="1821">
                  <c:v>0.50925350694444449</c:v>
                </c:pt>
                <c:pt idx="1822">
                  <c:v>0.50925912037037036</c:v>
                </c:pt>
                <c:pt idx="1823">
                  <c:v>0.50926490740740737</c:v>
                </c:pt>
                <c:pt idx="1824">
                  <c:v>0.50927069444444439</c:v>
                </c:pt>
                <c:pt idx="1825">
                  <c:v>0.50927648148148152</c:v>
                </c:pt>
                <c:pt idx="1826">
                  <c:v>0.50928226851851854</c:v>
                </c:pt>
                <c:pt idx="1827">
                  <c:v>0.50928805555555556</c:v>
                </c:pt>
                <c:pt idx="1828">
                  <c:v>0.50929384259259258</c:v>
                </c:pt>
                <c:pt idx="1829">
                  <c:v>0.5092996296296296</c:v>
                </c:pt>
                <c:pt idx="1830">
                  <c:v>0.50930541666666673</c:v>
                </c:pt>
                <c:pt idx="1831">
                  <c:v>0.50931120370370364</c:v>
                </c:pt>
                <c:pt idx="1832">
                  <c:v>0.50931699074074077</c:v>
                </c:pt>
                <c:pt idx="1833">
                  <c:v>0.50932277777777779</c:v>
                </c:pt>
                <c:pt idx="1834">
                  <c:v>0.50932856481481481</c:v>
                </c:pt>
                <c:pt idx="1835">
                  <c:v>0.50933435185185183</c:v>
                </c:pt>
                <c:pt idx="1836">
                  <c:v>0.50934013888888885</c:v>
                </c:pt>
                <c:pt idx="1837">
                  <c:v>0.50934592592592598</c:v>
                </c:pt>
                <c:pt idx="1838">
                  <c:v>0.509351712962963</c:v>
                </c:pt>
                <c:pt idx="1839">
                  <c:v>0.50935750000000002</c:v>
                </c:pt>
                <c:pt idx="1840">
                  <c:v>0.50936328703703704</c:v>
                </c:pt>
                <c:pt idx="1841">
                  <c:v>0.50936907407407406</c:v>
                </c:pt>
                <c:pt idx="1842">
                  <c:v>0.50937486111111108</c:v>
                </c:pt>
                <c:pt idx="1843">
                  <c:v>0.50938083333333328</c:v>
                </c:pt>
                <c:pt idx="1844">
                  <c:v>0.50938697916666664</c:v>
                </c:pt>
                <c:pt idx="1845">
                  <c:v>0.50939295138888896</c:v>
                </c:pt>
                <c:pt idx="1846">
                  <c:v>0.50939891203703702</c:v>
                </c:pt>
                <c:pt idx="1847">
                  <c:v>0.50940469907407404</c:v>
                </c:pt>
                <c:pt idx="1848">
                  <c:v>0.50941048611111117</c:v>
                </c:pt>
                <c:pt idx="1849">
                  <c:v>0.50941627314814808</c:v>
                </c:pt>
                <c:pt idx="1850">
                  <c:v>0.5094222453703704</c:v>
                </c:pt>
                <c:pt idx="1851">
                  <c:v>0.5094282175925926</c:v>
                </c:pt>
                <c:pt idx="1852">
                  <c:v>0.50943400462962962</c:v>
                </c:pt>
                <c:pt idx="1853">
                  <c:v>0.50943979166666664</c:v>
                </c:pt>
                <c:pt idx="1854">
                  <c:v>0.50944557870370366</c:v>
                </c:pt>
                <c:pt idx="1855">
                  <c:v>0.50945136574074079</c:v>
                </c:pt>
                <c:pt idx="1856">
                  <c:v>0.50945715277777781</c:v>
                </c:pt>
                <c:pt idx="1857">
                  <c:v>0.50946293981481483</c:v>
                </c:pt>
                <c:pt idx="1858">
                  <c:v>0.50946881944444444</c:v>
                </c:pt>
                <c:pt idx="1859">
                  <c:v>0.50947460648148146</c:v>
                </c:pt>
                <c:pt idx="1860">
                  <c:v>0.50948057870370367</c:v>
                </c:pt>
                <c:pt idx="1861">
                  <c:v>0.5094863657407408</c:v>
                </c:pt>
                <c:pt idx="1862">
                  <c:v>0.50949215277777771</c:v>
                </c:pt>
                <c:pt idx="1863">
                  <c:v>0.50949793981481484</c:v>
                </c:pt>
                <c:pt idx="1864">
                  <c:v>0.50950372685185186</c:v>
                </c:pt>
                <c:pt idx="1865">
                  <c:v>0.50950951388888888</c:v>
                </c:pt>
                <c:pt idx="1866">
                  <c:v>0.5095153009259259</c:v>
                </c:pt>
                <c:pt idx="1867">
                  <c:v>0.50952094907407408</c:v>
                </c:pt>
                <c:pt idx="1868">
                  <c:v>0.5095267361111111</c:v>
                </c:pt>
                <c:pt idx="1869">
                  <c:v>0.50953252314814812</c:v>
                </c:pt>
                <c:pt idx="1870">
                  <c:v>0.50953831018518525</c:v>
                </c:pt>
                <c:pt idx="1871">
                  <c:v>0.50954409722222216</c:v>
                </c:pt>
                <c:pt idx="1872">
                  <c:v>0.50954988425925929</c:v>
                </c:pt>
                <c:pt idx="1873">
                  <c:v>0.50955567129629631</c:v>
                </c:pt>
                <c:pt idx="1874">
                  <c:v>0.50956164351851851</c:v>
                </c:pt>
                <c:pt idx="1875">
                  <c:v>0.50956724537037035</c:v>
                </c:pt>
                <c:pt idx="1876">
                  <c:v>0.50957285879629632</c:v>
                </c:pt>
                <c:pt idx="1877">
                  <c:v>0.50957864583333334</c:v>
                </c:pt>
                <c:pt idx="1878">
                  <c:v>0.50958443287037036</c:v>
                </c:pt>
                <c:pt idx="1879">
                  <c:v>0.50959021990740738</c:v>
                </c:pt>
                <c:pt idx="1880">
                  <c:v>0.5095960069444444</c:v>
                </c:pt>
                <c:pt idx="1881">
                  <c:v>0.50960179398148153</c:v>
                </c:pt>
                <c:pt idx="1882">
                  <c:v>0.50960758101851855</c:v>
                </c:pt>
                <c:pt idx="1883">
                  <c:v>0.50961336805555557</c:v>
                </c:pt>
                <c:pt idx="1884">
                  <c:v>0.50961915509259259</c:v>
                </c:pt>
                <c:pt idx="1885">
                  <c:v>0.50962494212962961</c:v>
                </c:pt>
                <c:pt idx="1886">
                  <c:v>0.5096314467592592</c:v>
                </c:pt>
                <c:pt idx="1887">
                  <c:v>0.50963741898148152</c:v>
                </c:pt>
                <c:pt idx="1888">
                  <c:v>0.50964320601851854</c:v>
                </c:pt>
                <c:pt idx="1889">
                  <c:v>0.50964899305555555</c:v>
                </c:pt>
                <c:pt idx="1890">
                  <c:v>0.50965478009259257</c:v>
                </c:pt>
                <c:pt idx="1891">
                  <c:v>0.50966056712962959</c:v>
                </c:pt>
                <c:pt idx="1892">
                  <c:v>0.50966635416666672</c:v>
                </c:pt>
                <c:pt idx="1893">
                  <c:v>0.50967214120370363</c:v>
                </c:pt>
                <c:pt idx="1894">
                  <c:v>0.50967792824074076</c:v>
                </c:pt>
                <c:pt idx="1895">
                  <c:v>0.50968371527777778</c:v>
                </c:pt>
                <c:pt idx="1896">
                  <c:v>0.5096895023148148</c:v>
                </c:pt>
                <c:pt idx="1897">
                  <c:v>0.50969528935185182</c:v>
                </c:pt>
                <c:pt idx="1898">
                  <c:v>0.50970107638888884</c:v>
                </c:pt>
                <c:pt idx="1899">
                  <c:v>0.50970686342592597</c:v>
                </c:pt>
                <c:pt idx="1900">
                  <c:v>0.50971265046296299</c:v>
                </c:pt>
                <c:pt idx="1901">
                  <c:v>0.50971843750000001</c:v>
                </c:pt>
                <c:pt idx="1902">
                  <c:v>0.50972422453703703</c:v>
                </c:pt>
                <c:pt idx="1903">
                  <c:v>0.50973002314814819</c:v>
                </c:pt>
                <c:pt idx="1904">
                  <c:v>0.50973581018518521</c:v>
                </c:pt>
                <c:pt idx="1905">
                  <c:v>0.50974159722222223</c:v>
                </c:pt>
                <c:pt idx="1906">
                  <c:v>0.50974738425925925</c:v>
                </c:pt>
                <c:pt idx="1907">
                  <c:v>0.50975317129629627</c:v>
                </c:pt>
                <c:pt idx="1908">
                  <c:v>0.5097589583333334</c:v>
                </c:pt>
                <c:pt idx="1909">
                  <c:v>0.50976474537037031</c:v>
                </c:pt>
                <c:pt idx="1910">
                  <c:v>0.50977053240740744</c:v>
                </c:pt>
                <c:pt idx="1911">
                  <c:v>0.50977631944444446</c:v>
                </c:pt>
                <c:pt idx="1912">
                  <c:v>0.50978210648148148</c:v>
                </c:pt>
                <c:pt idx="1913">
                  <c:v>0.5097878935185185</c:v>
                </c:pt>
                <c:pt idx="1914">
                  <c:v>0.50979368055555552</c:v>
                </c:pt>
                <c:pt idx="1915">
                  <c:v>0.50979946759259265</c:v>
                </c:pt>
                <c:pt idx="1916">
                  <c:v>0.50980525462962956</c:v>
                </c:pt>
                <c:pt idx="1917">
                  <c:v>0.50981121527777773</c:v>
                </c:pt>
                <c:pt idx="1918">
                  <c:v>0.50981700231481486</c:v>
                </c:pt>
                <c:pt idx="1919">
                  <c:v>0.50982278935185188</c:v>
                </c:pt>
                <c:pt idx="1920">
                  <c:v>0.50982865740740746</c:v>
                </c:pt>
                <c:pt idx="1921">
                  <c:v>0.50983444444444448</c:v>
                </c:pt>
                <c:pt idx="1922">
                  <c:v>0.5098402314814815</c:v>
                </c:pt>
                <c:pt idx="1923">
                  <c:v>0.5098462037037037</c:v>
                </c:pt>
                <c:pt idx="1924">
                  <c:v>0.50985199074074072</c:v>
                </c:pt>
                <c:pt idx="1925">
                  <c:v>0.50985777777777774</c:v>
                </c:pt>
                <c:pt idx="1926">
                  <c:v>0.50986356481481476</c:v>
                </c:pt>
                <c:pt idx="1927">
                  <c:v>0.50986935185185189</c:v>
                </c:pt>
                <c:pt idx="1928">
                  <c:v>0.50987513888888891</c:v>
                </c:pt>
                <c:pt idx="1929">
                  <c:v>0.5098810416666667</c:v>
                </c:pt>
                <c:pt idx="1930">
                  <c:v>0.50988700231481487</c:v>
                </c:pt>
                <c:pt idx="1931">
                  <c:v>0.50989278935185178</c:v>
                </c:pt>
                <c:pt idx="1932">
                  <c:v>0.50990201388888889</c:v>
                </c:pt>
                <c:pt idx="1933">
                  <c:v>0.50991394675925927</c:v>
                </c:pt>
                <c:pt idx="1934">
                  <c:v>0.50992390046296299</c:v>
                </c:pt>
                <c:pt idx="1935">
                  <c:v>0.50993945601851853</c:v>
                </c:pt>
                <c:pt idx="1936">
                  <c:v>0.50995138888888891</c:v>
                </c:pt>
                <c:pt idx="1937">
                  <c:v>0.50996784722222221</c:v>
                </c:pt>
                <c:pt idx="1938">
                  <c:v>0.50998303240740739</c:v>
                </c:pt>
                <c:pt idx="1939">
                  <c:v>0.50999841435185178</c:v>
                </c:pt>
                <c:pt idx="1940">
                  <c:v>0.51001468750000001</c:v>
                </c:pt>
                <c:pt idx="1941">
                  <c:v>0.51002825231481486</c:v>
                </c:pt>
                <c:pt idx="1942">
                  <c:v>0.51004199074074075</c:v>
                </c:pt>
                <c:pt idx="1943">
                  <c:v>0.51005483796296291</c:v>
                </c:pt>
                <c:pt idx="1944">
                  <c:v>0.51006568287037035</c:v>
                </c:pt>
                <c:pt idx="1945">
                  <c:v>0.51007184027777774</c:v>
                </c:pt>
                <c:pt idx="1946">
                  <c:v>0.51007780092592592</c:v>
                </c:pt>
                <c:pt idx="1947">
                  <c:v>0.51008377314814812</c:v>
                </c:pt>
                <c:pt idx="1948">
                  <c:v>0.51008974537037044</c:v>
                </c:pt>
                <c:pt idx="1949">
                  <c:v>0.5100957060185185</c:v>
                </c:pt>
                <c:pt idx="1950">
                  <c:v>0.51010149305555552</c:v>
                </c:pt>
                <c:pt idx="1951">
                  <c:v>0.51010728009259265</c:v>
                </c:pt>
                <c:pt idx="1952">
                  <c:v>0.51011306712962956</c:v>
                </c:pt>
                <c:pt idx="1953">
                  <c:v>0.51011976851851848</c:v>
                </c:pt>
                <c:pt idx="1954">
                  <c:v>0.51012572916666665</c:v>
                </c:pt>
                <c:pt idx="1955">
                  <c:v>0.51013151620370367</c:v>
                </c:pt>
                <c:pt idx="1956">
                  <c:v>0.51013730324074069</c:v>
                </c:pt>
                <c:pt idx="1957">
                  <c:v>0.51014309027777782</c:v>
                </c:pt>
                <c:pt idx="1958">
                  <c:v>0.51014887731481484</c:v>
                </c:pt>
                <c:pt idx="1959">
                  <c:v>0.51015466435185186</c:v>
                </c:pt>
                <c:pt idx="1960">
                  <c:v>0.51016063657407407</c:v>
                </c:pt>
                <c:pt idx="1961">
                  <c:v>0.51016642361111109</c:v>
                </c:pt>
                <c:pt idx="1962">
                  <c:v>0.5101723958333334</c:v>
                </c:pt>
                <c:pt idx="1963">
                  <c:v>0.51017818287037031</c:v>
                </c:pt>
                <c:pt idx="1964">
                  <c:v>0.51018396990740744</c:v>
                </c:pt>
                <c:pt idx="1965">
                  <c:v>0.51018975694444446</c:v>
                </c:pt>
                <c:pt idx="1966">
                  <c:v>0.51019554398148148</c:v>
                </c:pt>
                <c:pt idx="1967">
                  <c:v>0.5102013310185185</c:v>
                </c:pt>
                <c:pt idx="1968">
                  <c:v>0.51020711805555552</c:v>
                </c:pt>
                <c:pt idx="1969">
                  <c:v>0.51021290509259265</c:v>
                </c:pt>
                <c:pt idx="1970">
                  <c:v>0.51021869212962956</c:v>
                </c:pt>
                <c:pt idx="1971">
                  <c:v>0.51022447916666669</c:v>
                </c:pt>
                <c:pt idx="1972">
                  <c:v>0.51023026620370371</c:v>
                </c:pt>
                <c:pt idx="1973">
                  <c:v>0.51023605324074073</c:v>
                </c:pt>
                <c:pt idx="1974">
                  <c:v>0.51024184027777775</c:v>
                </c:pt>
                <c:pt idx="1975">
                  <c:v>0.51024781249999995</c:v>
                </c:pt>
                <c:pt idx="1976">
                  <c:v>0.51025359953703708</c:v>
                </c:pt>
                <c:pt idx="1977">
                  <c:v>0.5102593865740741</c:v>
                </c:pt>
                <c:pt idx="1978">
                  <c:v>0.51026517361111112</c:v>
                </c:pt>
                <c:pt idx="1979">
                  <c:v>0.5102711342592593</c:v>
                </c:pt>
                <c:pt idx="1980">
                  <c:v>0.51027674768518516</c:v>
                </c:pt>
                <c:pt idx="1981">
                  <c:v>0.51028234953703711</c:v>
                </c:pt>
                <c:pt idx="1982">
                  <c:v>0.51028813657407401</c:v>
                </c:pt>
                <c:pt idx="1983">
                  <c:v>0.51029392361111114</c:v>
                </c:pt>
                <c:pt idx="1984">
                  <c:v>0.51029989583333335</c:v>
                </c:pt>
                <c:pt idx="1985">
                  <c:v>0.51030568287037037</c:v>
                </c:pt>
                <c:pt idx="1986">
                  <c:v>0.51031146990740739</c:v>
                </c:pt>
                <c:pt idx="1987">
                  <c:v>0.51031725694444441</c:v>
                </c:pt>
                <c:pt idx="1988">
                  <c:v>0.51032304398148154</c:v>
                </c:pt>
                <c:pt idx="1989">
                  <c:v>0.51032883101851845</c:v>
                </c:pt>
                <c:pt idx="1990">
                  <c:v>0.51033479166666662</c:v>
                </c:pt>
                <c:pt idx="1991">
                  <c:v>0.51034059027777778</c:v>
                </c:pt>
                <c:pt idx="1992">
                  <c:v>0.51034655092592596</c:v>
                </c:pt>
                <c:pt idx="1993">
                  <c:v>0.51035233796296298</c:v>
                </c:pt>
                <c:pt idx="1994">
                  <c:v>0.510358125</c:v>
                </c:pt>
                <c:pt idx="1995">
                  <c:v>0.51036391203703702</c:v>
                </c:pt>
                <c:pt idx="1996">
                  <c:v>0.51036969907407415</c:v>
                </c:pt>
                <c:pt idx="1997">
                  <c:v>0.51037531250000001</c:v>
                </c:pt>
                <c:pt idx="1998">
                  <c:v>0.51038109953703703</c:v>
                </c:pt>
                <c:pt idx="1999">
                  <c:v>0.51038688657407405</c:v>
                </c:pt>
                <c:pt idx="2000">
                  <c:v>0.51039267361111118</c:v>
                </c:pt>
                <c:pt idx="2001">
                  <c:v>0.51039846064814809</c:v>
                </c:pt>
                <c:pt idx="2002">
                  <c:v>0.51040442129629626</c:v>
                </c:pt>
                <c:pt idx="2003">
                  <c:v>0.51041020833333339</c:v>
                </c:pt>
                <c:pt idx="2004">
                  <c:v>0.5104159953703703</c:v>
                </c:pt>
                <c:pt idx="2005">
                  <c:v>0.51042178240740743</c:v>
                </c:pt>
                <c:pt idx="2006">
                  <c:v>0.51042756944444445</c:v>
                </c:pt>
                <c:pt idx="2007">
                  <c:v>0.51043335648148147</c:v>
                </c:pt>
                <c:pt idx="2008">
                  <c:v>0.51043932870370368</c:v>
                </c:pt>
                <c:pt idx="2009">
                  <c:v>0.51044530092592588</c:v>
                </c:pt>
                <c:pt idx="2010">
                  <c:v>0.51045126157407406</c:v>
                </c:pt>
                <c:pt idx="2011">
                  <c:v>0.51045704861111107</c:v>
                </c:pt>
                <c:pt idx="2012">
                  <c:v>0.51046302083333328</c:v>
                </c:pt>
                <c:pt idx="2013">
                  <c:v>0.5104689930555556</c:v>
                </c:pt>
                <c:pt idx="2014">
                  <c:v>0.51047478009259262</c:v>
                </c:pt>
                <c:pt idx="2015">
                  <c:v>0.51048056712962964</c:v>
                </c:pt>
                <c:pt idx="2016">
                  <c:v>0.51048652777777781</c:v>
                </c:pt>
                <c:pt idx="2017">
                  <c:v>0.51049250000000002</c:v>
                </c:pt>
                <c:pt idx="2018">
                  <c:v>0.51049847222222222</c:v>
                </c:pt>
                <c:pt idx="2019">
                  <c:v>0.510505162037037</c:v>
                </c:pt>
                <c:pt idx="2020">
                  <c:v>0.51051130787037036</c:v>
                </c:pt>
                <c:pt idx="2021">
                  <c:v>0.51051728009259256</c:v>
                </c:pt>
                <c:pt idx="2022">
                  <c:v>0.51052324074074074</c:v>
                </c:pt>
                <c:pt idx="2023">
                  <c:v>0.51052921296296294</c:v>
                </c:pt>
                <c:pt idx="2024">
                  <c:v>0.51053518518518526</c:v>
                </c:pt>
                <c:pt idx="2025">
                  <c:v>0.51054114583333332</c:v>
                </c:pt>
                <c:pt idx="2026">
                  <c:v>0.51054703703703697</c:v>
                </c:pt>
                <c:pt idx="2027">
                  <c:v>0.51055299768518514</c:v>
                </c:pt>
                <c:pt idx="2028">
                  <c:v>0.51055878472222227</c:v>
                </c:pt>
                <c:pt idx="2029">
                  <c:v>0.51056457175925929</c:v>
                </c:pt>
                <c:pt idx="2030">
                  <c:v>0.51057037037037034</c:v>
                </c:pt>
                <c:pt idx="2031">
                  <c:v>0.51057614583333333</c:v>
                </c:pt>
                <c:pt idx="2032">
                  <c:v>0.51058194444444449</c:v>
                </c:pt>
                <c:pt idx="2033">
                  <c:v>0.51058773148148151</c:v>
                </c:pt>
                <c:pt idx="2034">
                  <c:v>0.51059351851851853</c:v>
                </c:pt>
                <c:pt idx="2035">
                  <c:v>0.51059893518518518</c:v>
                </c:pt>
                <c:pt idx="2036">
                  <c:v>0.51060489583333335</c:v>
                </c:pt>
                <c:pt idx="2037">
                  <c:v>0.51061086805555556</c:v>
                </c:pt>
                <c:pt idx="2038">
                  <c:v>0.51061684027777776</c:v>
                </c:pt>
                <c:pt idx="2039">
                  <c:v>0.51062262731481478</c:v>
                </c:pt>
                <c:pt idx="2040">
                  <c:v>0.51062841435185191</c:v>
                </c:pt>
                <c:pt idx="2041">
                  <c:v>0.51063420138888882</c:v>
                </c:pt>
                <c:pt idx="2042">
                  <c:v>0.51063998842592595</c:v>
                </c:pt>
                <c:pt idx="2043">
                  <c:v>0.51064577546296297</c:v>
                </c:pt>
                <c:pt idx="2044">
                  <c:v>0.51065173611111114</c:v>
                </c:pt>
                <c:pt idx="2045">
                  <c:v>0.51065752314814816</c:v>
                </c:pt>
                <c:pt idx="2046">
                  <c:v>0.51066332175925921</c:v>
                </c:pt>
                <c:pt idx="2047">
                  <c:v>0.51066910879629634</c:v>
                </c:pt>
                <c:pt idx="2048">
                  <c:v>0.51067489583333336</c:v>
                </c:pt>
                <c:pt idx="2049">
                  <c:v>0.51068068287037038</c:v>
                </c:pt>
                <c:pt idx="2050">
                  <c:v>0.51068664351851856</c:v>
                </c:pt>
                <c:pt idx="2051">
                  <c:v>0.51069243055555558</c:v>
                </c:pt>
                <c:pt idx="2052">
                  <c:v>0.5106982175925926</c:v>
                </c:pt>
                <c:pt idx="2053">
                  <c:v>0.51070437499999999</c:v>
                </c:pt>
                <c:pt idx="2054">
                  <c:v>0.51071033564814816</c:v>
                </c:pt>
                <c:pt idx="2055">
                  <c:v>0.51071630787037037</c:v>
                </c:pt>
                <c:pt idx="2056">
                  <c:v>0.51072226851851854</c:v>
                </c:pt>
                <c:pt idx="2057">
                  <c:v>0.51072842592592593</c:v>
                </c:pt>
                <c:pt idx="2058">
                  <c:v>0.51073457175925929</c:v>
                </c:pt>
                <c:pt idx="2059">
                  <c:v>0.5107405439814815</c:v>
                </c:pt>
                <c:pt idx="2060">
                  <c:v>0.51074668981481486</c:v>
                </c:pt>
                <c:pt idx="2061">
                  <c:v>0.51075266203703706</c:v>
                </c:pt>
                <c:pt idx="2062">
                  <c:v>0.51075862268518513</c:v>
                </c:pt>
                <c:pt idx="2063">
                  <c:v>0.51076459490740744</c:v>
                </c:pt>
                <c:pt idx="2064">
                  <c:v>0.51077056712962965</c:v>
                </c:pt>
                <c:pt idx="2065">
                  <c:v>0.51077652777777771</c:v>
                </c:pt>
                <c:pt idx="2066">
                  <c:v>0.51078231481481484</c:v>
                </c:pt>
                <c:pt idx="2067">
                  <c:v>0.51078810185185186</c:v>
                </c:pt>
                <c:pt idx="2068">
                  <c:v>0.51079407407407407</c:v>
                </c:pt>
                <c:pt idx="2069">
                  <c:v>0.51080004629629627</c:v>
                </c:pt>
                <c:pt idx="2070">
                  <c:v>0.51080600694444445</c:v>
                </c:pt>
                <c:pt idx="2071">
                  <c:v>0.51081179398148147</c:v>
                </c:pt>
                <c:pt idx="2072">
                  <c:v>0.51081758101851849</c:v>
                </c:pt>
                <c:pt idx="2073">
                  <c:v>0.51082355324074069</c:v>
                </c:pt>
                <c:pt idx="2074">
                  <c:v>0.51082952546296301</c:v>
                </c:pt>
                <c:pt idx="2075">
                  <c:v>0.51083548611111118</c:v>
                </c:pt>
                <c:pt idx="2076">
                  <c:v>0.51084127314814809</c:v>
                </c:pt>
                <c:pt idx="2077">
                  <c:v>0.51084706018518522</c:v>
                </c:pt>
                <c:pt idx="2078">
                  <c:v>0.51085284722222224</c:v>
                </c:pt>
                <c:pt idx="2079">
                  <c:v>0.51085863425925926</c:v>
                </c:pt>
                <c:pt idx="2080">
                  <c:v>0.51086460648148146</c:v>
                </c:pt>
                <c:pt idx="2081">
                  <c:v>0.51087039351851848</c:v>
                </c:pt>
                <c:pt idx="2082">
                  <c:v>0.51087618055555561</c:v>
                </c:pt>
                <c:pt idx="2083">
                  <c:v>0.51088196759259252</c:v>
                </c:pt>
                <c:pt idx="2084">
                  <c:v>0.51088775462962965</c:v>
                </c:pt>
                <c:pt idx="2085">
                  <c:v>0.51089354166666667</c:v>
                </c:pt>
                <c:pt idx="2086">
                  <c:v>0.51090005787037041</c:v>
                </c:pt>
                <c:pt idx="2087">
                  <c:v>0.51090575231481483</c:v>
                </c:pt>
                <c:pt idx="2088">
                  <c:v>0.51091171296296289</c:v>
                </c:pt>
                <c:pt idx="2089">
                  <c:v>0.51091750000000002</c:v>
                </c:pt>
                <c:pt idx="2090">
                  <c:v>0.51092347222222223</c:v>
                </c:pt>
                <c:pt idx="2091">
                  <c:v>0.51092925925925925</c:v>
                </c:pt>
                <c:pt idx="2092">
                  <c:v>0.51093523148148146</c:v>
                </c:pt>
                <c:pt idx="2093">
                  <c:v>0.51094119212962963</c:v>
                </c:pt>
                <c:pt idx="2094">
                  <c:v>0.51094697916666665</c:v>
                </c:pt>
                <c:pt idx="2095">
                  <c:v>0.51095276620370367</c:v>
                </c:pt>
                <c:pt idx="2096">
                  <c:v>0.51095844907407406</c:v>
                </c:pt>
                <c:pt idx="2097">
                  <c:v>0.51096424768518511</c:v>
                </c:pt>
                <c:pt idx="2098">
                  <c:v>0.51097021990740743</c:v>
                </c:pt>
                <c:pt idx="2099">
                  <c:v>0.51097600694444445</c:v>
                </c:pt>
                <c:pt idx="2100">
                  <c:v>0.51098160879629628</c:v>
                </c:pt>
                <c:pt idx="2101">
                  <c:v>0.51098722222222215</c:v>
                </c:pt>
                <c:pt idx="2102">
                  <c:v>0.51099300925925928</c:v>
                </c:pt>
                <c:pt idx="2103">
                  <c:v>0.5109987962962963</c:v>
                </c:pt>
                <c:pt idx="2104">
                  <c:v>0.51100458333333332</c:v>
                </c:pt>
                <c:pt idx="2105">
                  <c:v>0.51101037037037034</c:v>
                </c:pt>
                <c:pt idx="2106">
                  <c:v>0.51101615740740736</c:v>
                </c:pt>
                <c:pt idx="2107">
                  <c:v>0.51102194444444449</c:v>
                </c:pt>
                <c:pt idx="2108">
                  <c:v>0.51102773148148151</c:v>
                </c:pt>
                <c:pt idx="2109">
                  <c:v>0.51103351851851853</c:v>
                </c:pt>
                <c:pt idx="2110">
                  <c:v>0.51103949074074073</c:v>
                </c:pt>
                <c:pt idx="2111">
                  <c:v>0.51104527777777775</c:v>
                </c:pt>
                <c:pt idx="2112">
                  <c:v>0.51105106481481488</c:v>
                </c:pt>
                <c:pt idx="2113">
                  <c:v>0.51105685185185179</c:v>
                </c:pt>
                <c:pt idx="2114">
                  <c:v>0.51106263888888892</c:v>
                </c:pt>
                <c:pt idx="2115">
                  <c:v>0.51106824074074075</c:v>
                </c:pt>
                <c:pt idx="2116">
                  <c:v>0.51107421296296296</c:v>
                </c:pt>
                <c:pt idx="2117">
                  <c:v>0.51107999999999998</c:v>
                </c:pt>
                <c:pt idx="2118">
                  <c:v>0.511085787037037</c:v>
                </c:pt>
                <c:pt idx="2119">
                  <c:v>0.51109157407407413</c:v>
                </c:pt>
                <c:pt idx="2120">
                  <c:v>0.51109736111111115</c:v>
                </c:pt>
                <c:pt idx="2121">
                  <c:v>0.51110314814814817</c:v>
                </c:pt>
                <c:pt idx="2122">
                  <c:v>0.51110893518518519</c:v>
                </c:pt>
                <c:pt idx="2123">
                  <c:v>0.51111472222222221</c:v>
                </c:pt>
                <c:pt idx="2124">
                  <c:v>0.51112069444444441</c:v>
                </c:pt>
                <c:pt idx="2125">
                  <c:v>0.51112665509259259</c:v>
                </c:pt>
                <c:pt idx="2126">
                  <c:v>0.51113262731481479</c:v>
                </c:pt>
                <c:pt idx="2127">
                  <c:v>0.51113858796296296</c:v>
                </c:pt>
                <c:pt idx="2128">
                  <c:v>0.51114456018518517</c:v>
                </c:pt>
                <c:pt idx="2129">
                  <c:v>0.51115053240740738</c:v>
                </c:pt>
                <c:pt idx="2130">
                  <c:v>0.51115649305555555</c:v>
                </c:pt>
                <c:pt idx="2131">
                  <c:v>0.51116246527777776</c:v>
                </c:pt>
                <c:pt idx="2132">
                  <c:v>0.51116843749999996</c:v>
                </c:pt>
                <c:pt idx="2133">
                  <c:v>0.51117439814814813</c:v>
                </c:pt>
                <c:pt idx="2134">
                  <c:v>0.51118037037037034</c:v>
                </c:pt>
                <c:pt idx="2135">
                  <c:v>0.51118634259259255</c:v>
                </c:pt>
                <c:pt idx="2136">
                  <c:v>0.51119230324074072</c:v>
                </c:pt>
                <c:pt idx="2137">
                  <c:v>0.51119827546296293</c:v>
                </c:pt>
                <c:pt idx="2138">
                  <c:v>0.51120424768518513</c:v>
                </c:pt>
                <c:pt idx="2139">
                  <c:v>0.5112102083333333</c:v>
                </c:pt>
                <c:pt idx="2140">
                  <c:v>0.51121618055555562</c:v>
                </c:pt>
                <c:pt idx="2141">
                  <c:v>0.51122215277777772</c:v>
                </c:pt>
                <c:pt idx="2142">
                  <c:v>0.51122793981481485</c:v>
                </c:pt>
                <c:pt idx="2143">
                  <c:v>0.51123372685185187</c:v>
                </c:pt>
                <c:pt idx="2144">
                  <c:v>0.51123951388888889</c:v>
                </c:pt>
                <c:pt idx="2145">
                  <c:v>0.51124530092592591</c:v>
                </c:pt>
                <c:pt idx="2146">
                  <c:v>0.51125126157407408</c:v>
                </c:pt>
                <c:pt idx="2147">
                  <c:v>0.5112570486111111</c:v>
                </c:pt>
                <c:pt idx="2148">
                  <c:v>0.51126283564814812</c:v>
                </c:pt>
                <c:pt idx="2149">
                  <c:v>0.5112686111111111</c:v>
                </c:pt>
                <c:pt idx="2150">
                  <c:v>0.51127439814814812</c:v>
                </c:pt>
                <c:pt idx="2151">
                  <c:v>0.5112810879629629</c:v>
                </c:pt>
                <c:pt idx="2152">
                  <c:v>0.51128704861111107</c:v>
                </c:pt>
                <c:pt idx="2153">
                  <c:v>0.51129302083333339</c:v>
                </c:pt>
                <c:pt idx="2154">
                  <c:v>0.5112988078703703</c:v>
                </c:pt>
                <c:pt idx="2155">
                  <c:v>0.51130459490740743</c:v>
                </c:pt>
                <c:pt idx="2156">
                  <c:v>0.51131056712962963</c:v>
                </c:pt>
                <c:pt idx="2157">
                  <c:v>0.51131635416666665</c:v>
                </c:pt>
                <c:pt idx="2158">
                  <c:v>0.51132186342592589</c:v>
                </c:pt>
                <c:pt idx="2159">
                  <c:v>0.51132783564814821</c:v>
                </c:pt>
                <c:pt idx="2160">
                  <c:v>0.51133379629629627</c:v>
                </c:pt>
                <c:pt idx="2161">
                  <c:v>0.51133958333333329</c:v>
                </c:pt>
                <c:pt idx="2162">
                  <c:v>0.51134555555555561</c:v>
                </c:pt>
                <c:pt idx="2163">
                  <c:v>0.51135134259259263</c:v>
                </c:pt>
                <c:pt idx="2164">
                  <c:v>0.51135731481481483</c:v>
                </c:pt>
                <c:pt idx="2165">
                  <c:v>0.51136310185185185</c:v>
                </c:pt>
                <c:pt idx="2166">
                  <c:v>0.51136906250000003</c:v>
                </c:pt>
                <c:pt idx="2167">
                  <c:v>0.51137484953703705</c:v>
                </c:pt>
                <c:pt idx="2168">
                  <c:v>0.51138082175925925</c:v>
                </c:pt>
                <c:pt idx="2169">
                  <c:v>0.51138660879629627</c:v>
                </c:pt>
                <c:pt idx="2170">
                  <c:v>0.5113923958333334</c:v>
                </c:pt>
                <c:pt idx="2171">
                  <c:v>0.5113983680555555</c:v>
                </c:pt>
                <c:pt idx="2172">
                  <c:v>0.51140432870370367</c:v>
                </c:pt>
                <c:pt idx="2173">
                  <c:v>0.5114101157407408</c:v>
                </c:pt>
                <c:pt idx="2174">
                  <c:v>0.51141590277777771</c:v>
                </c:pt>
                <c:pt idx="2175">
                  <c:v>0.51142168981481484</c:v>
                </c:pt>
                <c:pt idx="2176">
                  <c:v>0.51142766203703705</c:v>
                </c:pt>
                <c:pt idx="2177">
                  <c:v>0.51143363425925925</c:v>
                </c:pt>
                <c:pt idx="2178">
                  <c:v>0.51143959490740742</c:v>
                </c:pt>
                <c:pt idx="2179">
                  <c:v>0.51144556712962963</c:v>
                </c:pt>
                <c:pt idx="2180">
                  <c:v>0.51145153935185184</c:v>
                </c:pt>
                <c:pt idx="2181">
                  <c:v>0.51145750000000001</c:v>
                </c:pt>
                <c:pt idx="2182">
                  <c:v>0.51146347222222222</c:v>
                </c:pt>
                <c:pt idx="2183">
                  <c:v>0.51146944444444442</c:v>
                </c:pt>
                <c:pt idx="2184">
                  <c:v>0.51147540509259259</c:v>
                </c:pt>
                <c:pt idx="2185">
                  <c:v>0.5114813773148148</c:v>
                </c:pt>
                <c:pt idx="2186">
                  <c:v>0.51148734953703701</c:v>
                </c:pt>
                <c:pt idx="2187">
                  <c:v>0.51149331018518518</c:v>
                </c:pt>
                <c:pt idx="2188">
                  <c:v>0.51149928240740739</c:v>
                </c:pt>
                <c:pt idx="2189">
                  <c:v>0.51150525462962959</c:v>
                </c:pt>
                <c:pt idx="2190">
                  <c:v>0.51151121527777776</c:v>
                </c:pt>
                <c:pt idx="2191">
                  <c:v>0.51151718749999997</c:v>
                </c:pt>
                <c:pt idx="2192">
                  <c:v>0.51152314814814814</c:v>
                </c:pt>
                <c:pt idx="2193">
                  <c:v>0.51152894675925931</c:v>
                </c:pt>
                <c:pt idx="2194">
                  <c:v>0.51153473379629633</c:v>
                </c:pt>
                <c:pt idx="2195">
                  <c:v>0.5115414236111111</c:v>
                </c:pt>
                <c:pt idx="2196">
                  <c:v>0.51154721064814812</c:v>
                </c:pt>
                <c:pt idx="2197">
                  <c:v>0.51155299768518525</c:v>
                </c:pt>
                <c:pt idx="2198">
                  <c:v>0.51155878472222216</c:v>
                </c:pt>
                <c:pt idx="2199">
                  <c:v>0.51156457175925929</c:v>
                </c:pt>
                <c:pt idx="2200">
                  <c:v>0.51157053240740746</c:v>
                </c:pt>
                <c:pt idx="2201">
                  <c:v>0.51157631944444437</c:v>
                </c:pt>
                <c:pt idx="2202">
                  <c:v>0.51158193287037035</c:v>
                </c:pt>
                <c:pt idx="2203">
                  <c:v>0.51158789351851852</c:v>
                </c:pt>
                <c:pt idx="2204">
                  <c:v>0.51159386574074073</c:v>
                </c:pt>
                <c:pt idx="2205">
                  <c:v>0.51159965277777775</c:v>
                </c:pt>
                <c:pt idx="2206">
                  <c:v>0.51160562499999995</c:v>
                </c:pt>
                <c:pt idx="2207">
                  <c:v>0.5116112268518519</c:v>
                </c:pt>
                <c:pt idx="2208">
                  <c:v>0.5116171990740741</c:v>
                </c:pt>
                <c:pt idx="2209">
                  <c:v>0.51162298611111112</c:v>
                </c:pt>
                <c:pt idx="2210">
                  <c:v>0.51162856481481478</c:v>
                </c:pt>
                <c:pt idx="2211">
                  <c:v>0.51163452546296295</c:v>
                </c:pt>
                <c:pt idx="2212">
                  <c:v>0.51164049768518516</c:v>
                </c:pt>
                <c:pt idx="2213">
                  <c:v>0.51164645833333333</c:v>
                </c:pt>
                <c:pt idx="2214">
                  <c:v>0.51165224537037035</c:v>
                </c:pt>
                <c:pt idx="2215">
                  <c:v>0.51165821759259256</c:v>
                </c:pt>
                <c:pt idx="2216">
                  <c:v>0.51166418981481476</c:v>
                </c:pt>
                <c:pt idx="2217">
                  <c:v>0.51167015046296294</c:v>
                </c:pt>
                <c:pt idx="2218">
                  <c:v>0.51167612268518525</c:v>
                </c:pt>
                <c:pt idx="2219">
                  <c:v>0.51168209490740735</c:v>
                </c:pt>
                <c:pt idx="2220">
                  <c:v>0.51168788194444448</c:v>
                </c:pt>
                <c:pt idx="2221">
                  <c:v>0.5116936689814815</c:v>
                </c:pt>
                <c:pt idx="2222">
                  <c:v>0.51169962962962956</c:v>
                </c:pt>
                <c:pt idx="2223">
                  <c:v>0.51170560185185188</c:v>
                </c:pt>
                <c:pt idx="2224">
                  <c:v>0.51171157407407408</c:v>
                </c:pt>
                <c:pt idx="2225">
                  <c:v>0.51171753472222226</c:v>
                </c:pt>
                <c:pt idx="2226">
                  <c:v>0.51172350694444446</c:v>
                </c:pt>
                <c:pt idx="2227">
                  <c:v>0.51172947916666667</c:v>
                </c:pt>
                <c:pt idx="2228">
                  <c:v>0.51173543981481484</c:v>
                </c:pt>
                <c:pt idx="2229">
                  <c:v>0.51174141203703705</c:v>
                </c:pt>
                <c:pt idx="2230">
                  <c:v>0.51174738425925925</c:v>
                </c:pt>
                <c:pt idx="2231">
                  <c:v>0.51175353009259261</c:v>
                </c:pt>
                <c:pt idx="2232">
                  <c:v>0.51175931712962963</c:v>
                </c:pt>
                <c:pt idx="2233">
                  <c:v>0.51176528935185184</c:v>
                </c:pt>
                <c:pt idx="2234">
                  <c:v>0.51177125000000001</c:v>
                </c:pt>
                <c:pt idx="2235">
                  <c:v>0.51177722222222222</c:v>
                </c:pt>
                <c:pt idx="2236">
                  <c:v>0.51178318287037039</c:v>
                </c:pt>
                <c:pt idx="2237">
                  <c:v>0.5117891550925926</c:v>
                </c:pt>
                <c:pt idx="2238">
                  <c:v>0.5117951273148148</c:v>
                </c:pt>
                <c:pt idx="2239">
                  <c:v>0.51180108796296298</c:v>
                </c:pt>
                <c:pt idx="2240">
                  <c:v>0.51180778935185189</c:v>
                </c:pt>
                <c:pt idx="2241">
                  <c:v>0.51181375000000007</c:v>
                </c:pt>
                <c:pt idx="2242">
                  <c:v>0.51181972222222216</c:v>
                </c:pt>
                <c:pt idx="2243">
                  <c:v>0.51182569444444448</c:v>
                </c:pt>
                <c:pt idx="2244">
                  <c:v>0.51183165509259265</c:v>
                </c:pt>
                <c:pt idx="2245">
                  <c:v>0.51183762731481475</c:v>
                </c:pt>
                <c:pt idx="2246">
                  <c:v>0.51184358796296292</c:v>
                </c:pt>
                <c:pt idx="2247">
                  <c:v>0.51184956018518524</c:v>
                </c:pt>
                <c:pt idx="2248">
                  <c:v>0.51185553240740744</c:v>
                </c:pt>
                <c:pt idx="2249">
                  <c:v>0.51186149305555551</c:v>
                </c:pt>
                <c:pt idx="2250">
                  <c:v>0.51186746527777782</c:v>
                </c:pt>
                <c:pt idx="2251">
                  <c:v>0.51187343750000003</c:v>
                </c:pt>
                <c:pt idx="2252">
                  <c:v>0.51187939814814809</c:v>
                </c:pt>
                <c:pt idx="2253">
                  <c:v>0.51188537037037041</c:v>
                </c:pt>
                <c:pt idx="2254">
                  <c:v>0.51189134259259261</c:v>
                </c:pt>
                <c:pt idx="2255">
                  <c:v>0.51189730324074068</c:v>
                </c:pt>
                <c:pt idx="2256">
                  <c:v>0.51190327546296299</c:v>
                </c:pt>
                <c:pt idx="2257">
                  <c:v>0.5119092476851852</c:v>
                </c:pt>
                <c:pt idx="2258">
                  <c:v>0.51191520833333337</c:v>
                </c:pt>
                <c:pt idx="2259">
                  <c:v>0.51192118055555558</c:v>
                </c:pt>
                <c:pt idx="2260">
                  <c:v>0.51192715277777778</c:v>
                </c:pt>
                <c:pt idx="2261">
                  <c:v>0.51193311342592596</c:v>
                </c:pt>
                <c:pt idx="2262">
                  <c:v>0.51193908564814816</c:v>
                </c:pt>
                <c:pt idx="2263">
                  <c:v>0.51194504629629634</c:v>
                </c:pt>
                <c:pt idx="2264">
                  <c:v>0.51195101851851854</c:v>
                </c:pt>
                <c:pt idx="2265">
                  <c:v>0.51195699074074075</c:v>
                </c:pt>
                <c:pt idx="2266">
                  <c:v>0.51196295138888892</c:v>
                </c:pt>
                <c:pt idx="2267">
                  <c:v>0.51196892361111113</c:v>
                </c:pt>
                <c:pt idx="2268">
                  <c:v>0.51197489583333333</c:v>
                </c:pt>
                <c:pt idx="2269">
                  <c:v>0.51198085648148151</c:v>
                </c:pt>
                <c:pt idx="2270">
                  <c:v>0.51198664351851852</c:v>
                </c:pt>
                <c:pt idx="2271">
                  <c:v>0.5119924768518519</c:v>
                </c:pt>
                <c:pt idx="2272">
                  <c:v>0.51199826388888892</c:v>
                </c:pt>
                <c:pt idx="2273">
                  <c:v>0.51200405092592594</c:v>
                </c:pt>
                <c:pt idx="2274">
                  <c:v>0.51200983796296295</c:v>
                </c:pt>
                <c:pt idx="2275">
                  <c:v>0.51201579861111113</c:v>
                </c:pt>
                <c:pt idx="2276">
                  <c:v>0.51202177083333333</c:v>
                </c:pt>
                <c:pt idx="2277">
                  <c:v>0.51202774305555554</c:v>
                </c:pt>
                <c:pt idx="2278">
                  <c:v>0.51203370370370371</c:v>
                </c:pt>
                <c:pt idx="2279">
                  <c:v>0.51203967592592592</c:v>
                </c:pt>
                <c:pt idx="2280">
                  <c:v>0.51204564814814812</c:v>
                </c:pt>
                <c:pt idx="2281">
                  <c:v>0.5120516087962963</c:v>
                </c:pt>
                <c:pt idx="2282">
                  <c:v>0.5120575810185185</c:v>
                </c:pt>
                <c:pt idx="2283">
                  <c:v>0.51206355324074071</c:v>
                </c:pt>
                <c:pt idx="2284">
                  <c:v>0.51207041666666664</c:v>
                </c:pt>
                <c:pt idx="2285">
                  <c:v>0.51207620370370377</c:v>
                </c:pt>
                <c:pt idx="2286">
                  <c:v>0.51208217592592586</c:v>
                </c:pt>
                <c:pt idx="2287">
                  <c:v>0.51208814814814818</c:v>
                </c:pt>
                <c:pt idx="2288">
                  <c:v>0.51209410879629635</c:v>
                </c:pt>
                <c:pt idx="2289">
                  <c:v>0.51210026620370364</c:v>
                </c:pt>
                <c:pt idx="2290">
                  <c:v>0.51210622685185181</c:v>
                </c:pt>
                <c:pt idx="2291">
                  <c:v>0.51211219907407413</c:v>
                </c:pt>
                <c:pt idx="2292">
                  <c:v>0.51211817129629633</c:v>
                </c:pt>
                <c:pt idx="2293">
                  <c:v>0.51212413194444439</c:v>
                </c:pt>
                <c:pt idx="2294">
                  <c:v>0.51213010416666671</c:v>
                </c:pt>
                <c:pt idx="2295">
                  <c:v>0.51213607638888892</c:v>
                </c:pt>
                <c:pt idx="2296">
                  <c:v>0.51214203703703698</c:v>
                </c:pt>
                <c:pt idx="2297">
                  <c:v>0.5121480092592593</c:v>
                </c:pt>
                <c:pt idx="2298">
                  <c:v>0.51215396990740747</c:v>
                </c:pt>
                <c:pt idx="2299">
                  <c:v>0.51215994212962956</c:v>
                </c:pt>
                <c:pt idx="2300">
                  <c:v>0.51216591435185188</c:v>
                </c:pt>
                <c:pt idx="2301">
                  <c:v>0.51217187500000005</c:v>
                </c:pt>
                <c:pt idx="2302">
                  <c:v>0.51217784722222215</c:v>
                </c:pt>
                <c:pt idx="2303">
                  <c:v>0.51218381944444447</c:v>
                </c:pt>
                <c:pt idx="2304">
                  <c:v>0.51218978009259264</c:v>
                </c:pt>
                <c:pt idx="2305">
                  <c:v>0.51219575231481485</c:v>
                </c:pt>
                <c:pt idx="2306">
                  <c:v>0.51220172453703705</c:v>
                </c:pt>
                <c:pt idx="2307">
                  <c:v>0.51220768518518522</c:v>
                </c:pt>
                <c:pt idx="2308">
                  <c:v>0.51221365740740743</c:v>
                </c:pt>
                <c:pt idx="2309">
                  <c:v>0.51221962962962964</c:v>
                </c:pt>
                <c:pt idx="2310">
                  <c:v>0.51222559027777781</c:v>
                </c:pt>
                <c:pt idx="2311">
                  <c:v>0.51223156250000001</c:v>
                </c:pt>
                <c:pt idx="2312">
                  <c:v>0.51223753472222222</c:v>
                </c:pt>
                <c:pt idx="2313">
                  <c:v>0.51224349537037039</c:v>
                </c:pt>
                <c:pt idx="2314">
                  <c:v>0.5122494675925926</c:v>
                </c:pt>
                <c:pt idx="2315">
                  <c:v>0.51225542824074077</c:v>
                </c:pt>
                <c:pt idx="2316">
                  <c:v>0.51226121527777779</c:v>
                </c:pt>
                <c:pt idx="2317">
                  <c:v>0.51226682870370366</c:v>
                </c:pt>
                <c:pt idx="2318">
                  <c:v>0.51227280092592598</c:v>
                </c:pt>
                <c:pt idx="2319">
                  <c:v>0.51227876157407415</c:v>
                </c:pt>
                <c:pt idx="2320">
                  <c:v>0.51228473379629624</c:v>
                </c:pt>
                <c:pt idx="2321">
                  <c:v>0.51229069444444442</c:v>
                </c:pt>
                <c:pt idx="2322">
                  <c:v>0.51229685185185192</c:v>
                </c:pt>
                <c:pt idx="2323">
                  <c:v>0.51230299768518517</c:v>
                </c:pt>
                <c:pt idx="2324">
                  <c:v>0.51230896990740737</c:v>
                </c:pt>
                <c:pt idx="2325">
                  <c:v>0.51231511574074073</c:v>
                </c:pt>
                <c:pt idx="2326">
                  <c:v>0.51232108796296294</c:v>
                </c:pt>
                <c:pt idx="2327">
                  <c:v>0.51232704861111111</c:v>
                </c:pt>
                <c:pt idx="2328">
                  <c:v>0.51233392361111108</c:v>
                </c:pt>
                <c:pt idx="2329">
                  <c:v>0.51233989583333328</c:v>
                </c:pt>
                <c:pt idx="2330">
                  <c:v>0.51234585648148145</c:v>
                </c:pt>
                <c:pt idx="2331">
                  <c:v>0.51235185185185184</c:v>
                </c:pt>
                <c:pt idx="2332">
                  <c:v>0.51235782407407404</c:v>
                </c:pt>
                <c:pt idx="2333">
                  <c:v>0.51236378472222222</c:v>
                </c:pt>
                <c:pt idx="2334">
                  <c:v>0.51236975694444442</c:v>
                </c:pt>
                <c:pt idx="2335">
                  <c:v>0.51237572916666674</c:v>
                </c:pt>
                <c:pt idx="2336">
                  <c:v>0.5123816898148148</c:v>
                </c:pt>
                <c:pt idx="2337">
                  <c:v>0.51238766203703701</c:v>
                </c:pt>
                <c:pt idx="2338">
                  <c:v>0.51239326388888895</c:v>
                </c:pt>
                <c:pt idx="2339">
                  <c:v>0.51239887731481482</c:v>
                </c:pt>
                <c:pt idx="2340">
                  <c:v>0.51240466435185184</c:v>
                </c:pt>
                <c:pt idx="2341">
                  <c:v>0.51241018518518522</c:v>
                </c:pt>
                <c:pt idx="2342">
                  <c:v>0.51241598379629627</c:v>
                </c:pt>
                <c:pt idx="2343">
                  <c:v>0.51242194444444444</c:v>
                </c:pt>
                <c:pt idx="2344">
                  <c:v>0.51242791666666665</c:v>
                </c:pt>
                <c:pt idx="2345">
                  <c:v>0.51243387731481482</c:v>
                </c:pt>
                <c:pt idx="2346">
                  <c:v>0.51243984953703703</c:v>
                </c:pt>
                <c:pt idx="2347">
                  <c:v>0.51244582175925923</c:v>
                </c:pt>
                <c:pt idx="2348">
                  <c:v>0.51245178240740741</c:v>
                </c:pt>
                <c:pt idx="2349">
                  <c:v>0.51245775462962961</c:v>
                </c:pt>
                <c:pt idx="2350">
                  <c:v>0.51246372685185182</c:v>
                </c:pt>
                <c:pt idx="2351">
                  <c:v>0.51246968749999999</c:v>
                </c:pt>
                <c:pt idx="2352">
                  <c:v>0.51247547453703701</c:v>
                </c:pt>
                <c:pt idx="2353">
                  <c:v>0.51248144675925922</c:v>
                </c:pt>
                <c:pt idx="2354">
                  <c:v>0.51248723379629635</c:v>
                </c:pt>
                <c:pt idx="2355">
                  <c:v>0.51249320601851844</c:v>
                </c:pt>
                <c:pt idx="2356">
                  <c:v>0.51249916666666662</c:v>
                </c:pt>
                <c:pt idx="2357">
                  <c:v>0.51250532407407412</c:v>
                </c:pt>
                <c:pt idx="2358">
                  <c:v>0.51251128472222229</c:v>
                </c:pt>
                <c:pt idx="2359">
                  <c:v>0.51251725694444439</c:v>
                </c:pt>
                <c:pt idx="2360">
                  <c:v>0.51252322916666671</c:v>
                </c:pt>
                <c:pt idx="2361">
                  <c:v>0.51252937500000006</c:v>
                </c:pt>
                <c:pt idx="2362">
                  <c:v>0.51253533564814813</c:v>
                </c:pt>
                <c:pt idx="2363">
                  <c:v>0.51254130787037033</c:v>
                </c:pt>
                <c:pt idx="2364">
                  <c:v>0.51254745370370369</c:v>
                </c:pt>
                <c:pt idx="2365">
                  <c:v>0.5125534259259259</c:v>
                </c:pt>
                <c:pt idx="2366">
                  <c:v>0.51255921296296292</c:v>
                </c:pt>
                <c:pt idx="2367">
                  <c:v>0.51256518518518523</c:v>
                </c:pt>
                <c:pt idx="2368">
                  <c:v>0.5125711458333333</c:v>
                </c:pt>
                <c:pt idx="2369">
                  <c:v>0.5125771180555555</c:v>
                </c:pt>
                <c:pt idx="2370">
                  <c:v>0.51258309027777782</c:v>
                </c:pt>
                <c:pt idx="2371">
                  <c:v>0.51258905092592599</c:v>
                </c:pt>
                <c:pt idx="2372">
                  <c:v>0.51259502314814809</c:v>
                </c:pt>
                <c:pt idx="2373">
                  <c:v>0.51260171296296297</c:v>
                </c:pt>
                <c:pt idx="2374">
                  <c:v>0.51260768518518518</c:v>
                </c:pt>
                <c:pt idx="2375">
                  <c:v>0.51261364583333335</c:v>
                </c:pt>
                <c:pt idx="2376">
                  <c:v>0.51261961805555556</c:v>
                </c:pt>
                <c:pt idx="2377">
                  <c:v>0.51262559027777777</c:v>
                </c:pt>
                <c:pt idx="2378">
                  <c:v>0.51263155092592594</c:v>
                </c:pt>
                <c:pt idx="2379">
                  <c:v>0.5126371643518518</c:v>
                </c:pt>
                <c:pt idx="2380">
                  <c:v>0.51266790509259252</c:v>
                </c:pt>
                <c:pt idx="2381">
                  <c:v>0.51267387731481484</c:v>
                </c:pt>
                <c:pt idx="2382">
                  <c:v>0.51268417824074075</c:v>
                </c:pt>
                <c:pt idx="2383">
                  <c:v>0.51269105324074071</c:v>
                </c:pt>
                <c:pt idx="2384">
                  <c:v>0.51270118055555558</c:v>
                </c:pt>
                <c:pt idx="2385">
                  <c:v>0.51272224537037037</c:v>
                </c:pt>
                <c:pt idx="2386">
                  <c:v>0.51273780092592591</c:v>
                </c:pt>
                <c:pt idx="2387">
                  <c:v>0.51274920138888891</c:v>
                </c:pt>
                <c:pt idx="2388">
                  <c:v>0.51276673611111112</c:v>
                </c:pt>
                <c:pt idx="2389">
                  <c:v>0.51278076388888894</c:v>
                </c:pt>
                <c:pt idx="2390">
                  <c:v>0.51280246527777773</c:v>
                </c:pt>
                <c:pt idx="2391">
                  <c:v>0.51281711805555552</c:v>
                </c:pt>
                <c:pt idx="2392">
                  <c:v>0.51284026620370371</c:v>
                </c:pt>
                <c:pt idx="2393">
                  <c:v>0.51286196759259262</c:v>
                </c:pt>
                <c:pt idx="2394">
                  <c:v>0.51286829861111116</c:v>
                </c:pt>
                <c:pt idx="2395">
                  <c:v>0.51287427083333337</c:v>
                </c:pt>
                <c:pt idx="2396">
                  <c:v>0.51288023148148143</c:v>
                </c:pt>
                <c:pt idx="2397">
                  <c:v>0.51288620370370375</c:v>
                </c:pt>
                <c:pt idx="2398">
                  <c:v>0.51289217592592595</c:v>
                </c:pt>
                <c:pt idx="2399">
                  <c:v>0.51289813657407402</c:v>
                </c:pt>
                <c:pt idx="2400">
                  <c:v>0.51290410879629633</c:v>
                </c:pt>
                <c:pt idx="2401">
                  <c:v>0.51291008101851854</c:v>
                </c:pt>
                <c:pt idx="2402">
                  <c:v>0.5129160416666666</c:v>
                </c:pt>
                <c:pt idx="2403">
                  <c:v>0.51292201388888892</c:v>
                </c:pt>
                <c:pt idx="2404">
                  <c:v>0.51292798611111112</c:v>
                </c:pt>
                <c:pt idx="2405">
                  <c:v>0.5129339467592593</c:v>
                </c:pt>
                <c:pt idx="2406">
                  <c:v>0.51294010416666669</c:v>
                </c:pt>
                <c:pt idx="2407">
                  <c:v>0.51294642361111109</c:v>
                </c:pt>
                <c:pt idx="2408">
                  <c:v>0.51295366898148143</c:v>
                </c:pt>
                <c:pt idx="2409">
                  <c:v>0.51296379629629629</c:v>
                </c:pt>
                <c:pt idx="2410">
                  <c:v>0.51297048611111118</c:v>
                </c:pt>
                <c:pt idx="2411">
                  <c:v>0.51297627314814809</c:v>
                </c:pt>
                <c:pt idx="2412">
                  <c:v>0.51298206018518522</c:v>
                </c:pt>
                <c:pt idx="2413">
                  <c:v>0.51298802083333339</c:v>
                </c:pt>
                <c:pt idx="2414">
                  <c:v>0.51299399305555549</c:v>
                </c:pt>
                <c:pt idx="2415">
                  <c:v>0.5129999652777778</c:v>
                </c:pt>
                <c:pt idx="2416">
                  <c:v>0.51300592592592598</c:v>
                </c:pt>
                <c:pt idx="2417">
                  <c:v>0.51301280092592594</c:v>
                </c:pt>
                <c:pt idx="2418">
                  <c:v>0.5130189467592593</c:v>
                </c:pt>
                <c:pt idx="2419">
                  <c:v>0.51302473379629632</c:v>
                </c:pt>
                <c:pt idx="2420">
                  <c:v>0.51303052083333334</c:v>
                </c:pt>
                <c:pt idx="2421">
                  <c:v>0.51303630787037036</c:v>
                </c:pt>
                <c:pt idx="2422">
                  <c:v>0.51304228009259256</c:v>
                </c:pt>
                <c:pt idx="2423">
                  <c:v>0.51304806712962969</c:v>
                </c:pt>
                <c:pt idx="2424">
                  <c:v>0.51305403935185179</c:v>
                </c:pt>
                <c:pt idx="2425">
                  <c:v>0.51305999999999996</c:v>
                </c:pt>
                <c:pt idx="2426">
                  <c:v>0.51306578703703709</c:v>
                </c:pt>
                <c:pt idx="2427">
                  <c:v>0.51307157407407411</c:v>
                </c:pt>
                <c:pt idx="2428">
                  <c:v>0.5130772569444445</c:v>
                </c:pt>
                <c:pt idx="2429">
                  <c:v>0.5130832291666666</c:v>
                </c:pt>
                <c:pt idx="2430">
                  <c:v>0.51308918981481477</c:v>
                </c:pt>
                <c:pt idx="2431">
                  <c:v>0.51309878472222226</c:v>
                </c:pt>
                <c:pt idx="2432">
                  <c:v>0.51310438657407409</c:v>
                </c:pt>
                <c:pt idx="2433">
                  <c:v>0.5131103587962963</c:v>
                </c:pt>
                <c:pt idx="2434">
                  <c:v>0.51311631944444447</c:v>
                </c:pt>
                <c:pt idx="2435">
                  <c:v>0.51312229166666667</c:v>
                </c:pt>
                <c:pt idx="2436">
                  <c:v>0.51312826388888888</c:v>
                </c:pt>
                <c:pt idx="2437">
                  <c:v>0.51313437500000003</c:v>
                </c:pt>
                <c:pt idx="2438">
                  <c:v>0.51314023148148147</c:v>
                </c:pt>
                <c:pt idx="2439">
                  <c:v>0.51314601851851849</c:v>
                </c:pt>
                <c:pt idx="2440">
                  <c:v>0.51315180555555562</c:v>
                </c:pt>
                <c:pt idx="2441">
                  <c:v>0.51315759259259253</c:v>
                </c:pt>
                <c:pt idx="2442">
                  <c:v>0.51316337962962966</c:v>
                </c:pt>
                <c:pt idx="2443">
                  <c:v>0.51316916666666668</c:v>
                </c:pt>
                <c:pt idx="2444">
                  <c:v>0.5131749537037037</c:v>
                </c:pt>
                <c:pt idx="2445">
                  <c:v>0.51318074074074072</c:v>
                </c:pt>
                <c:pt idx="2446">
                  <c:v>0.51318652777777773</c:v>
                </c:pt>
                <c:pt idx="2447">
                  <c:v>0.51319231481481487</c:v>
                </c:pt>
                <c:pt idx="2448">
                  <c:v>0.51319810185185188</c:v>
                </c:pt>
                <c:pt idx="2449">
                  <c:v>0.5132038888888889</c:v>
                </c:pt>
                <c:pt idx="2450">
                  <c:v>0.51320968749999996</c:v>
                </c:pt>
                <c:pt idx="2451">
                  <c:v>0.51321546296296294</c:v>
                </c:pt>
                <c:pt idx="2452">
                  <c:v>0.51322126157407411</c:v>
                </c:pt>
                <c:pt idx="2453">
                  <c:v>0.51322704861111113</c:v>
                </c:pt>
                <c:pt idx="2454">
                  <c:v>0.5132330092592593</c:v>
                </c:pt>
                <c:pt idx="2455">
                  <c:v>0.51323879629629632</c:v>
                </c:pt>
                <c:pt idx="2456">
                  <c:v>0.51324458333333334</c:v>
                </c:pt>
                <c:pt idx="2457">
                  <c:v>0.51325037037037036</c:v>
                </c:pt>
                <c:pt idx="2458">
                  <c:v>0.51325634259259256</c:v>
                </c:pt>
                <c:pt idx="2459">
                  <c:v>0.51326212962962969</c:v>
                </c:pt>
                <c:pt idx="2460">
                  <c:v>0.5132679166666666</c:v>
                </c:pt>
                <c:pt idx="2461">
                  <c:v>0.5132744212962963</c:v>
                </c:pt>
                <c:pt idx="2462">
                  <c:v>0.51328020833333332</c:v>
                </c:pt>
                <c:pt idx="2463">
                  <c:v>0.51328582175925919</c:v>
                </c:pt>
                <c:pt idx="2464">
                  <c:v>0.51329160879629632</c:v>
                </c:pt>
                <c:pt idx="2465">
                  <c:v>0.51329739583333334</c:v>
                </c:pt>
                <c:pt idx="2466">
                  <c:v>0.51330335648148151</c:v>
                </c:pt>
                <c:pt idx="2467">
                  <c:v>0.51330915509259256</c:v>
                </c:pt>
                <c:pt idx="2468">
                  <c:v>0.51331494212962958</c:v>
                </c:pt>
                <c:pt idx="2469">
                  <c:v>0.51332072916666671</c:v>
                </c:pt>
                <c:pt idx="2470">
                  <c:v>0.51332704861111111</c:v>
                </c:pt>
                <c:pt idx="2471">
                  <c:v>0.51333283564814813</c:v>
                </c:pt>
                <c:pt idx="2472">
                  <c:v>0.51334079861111104</c:v>
                </c:pt>
                <c:pt idx="2473">
                  <c:v>0.51335680555555552</c:v>
                </c:pt>
                <c:pt idx="2474">
                  <c:v>0.51336131944444441</c:v>
                </c:pt>
                <c:pt idx="2475">
                  <c:v>0.51336560185185187</c:v>
                </c:pt>
                <c:pt idx="2476">
                  <c:v>0.51337011574074076</c:v>
                </c:pt>
                <c:pt idx="2477">
                  <c:v>0.51337504629629627</c:v>
                </c:pt>
                <c:pt idx="2478">
                  <c:v>0.51337961805555554</c:v>
                </c:pt>
                <c:pt idx="2479">
                  <c:v>0.51338407407407405</c:v>
                </c:pt>
                <c:pt idx="2480">
                  <c:v>0.51338841435185179</c:v>
                </c:pt>
                <c:pt idx="2481">
                  <c:v>0.51339350694444441</c:v>
                </c:pt>
                <c:pt idx="2482">
                  <c:v>0.51339871527777781</c:v>
                </c:pt>
                <c:pt idx="2483">
                  <c:v>0.51340369212962966</c:v>
                </c:pt>
                <c:pt idx="2484">
                  <c:v>0.51340826388888894</c:v>
                </c:pt>
                <c:pt idx="2485">
                  <c:v>0.5134128356481481</c:v>
                </c:pt>
                <c:pt idx="2486">
                  <c:v>0.51341711805555557</c:v>
                </c:pt>
                <c:pt idx="2487">
                  <c:v>0.51342152777777772</c:v>
                </c:pt>
                <c:pt idx="2488">
                  <c:v>0.5134257523148148</c:v>
                </c:pt>
                <c:pt idx="2489">
                  <c:v>0.51343009259259265</c:v>
                </c:pt>
                <c:pt idx="2490">
                  <c:v>0.51343443287037038</c:v>
                </c:pt>
                <c:pt idx="2491">
                  <c:v>0.51343859953703708</c:v>
                </c:pt>
                <c:pt idx="2492">
                  <c:v>0.51344288194444443</c:v>
                </c:pt>
                <c:pt idx="2493">
                  <c:v>0.51344716435185178</c:v>
                </c:pt>
                <c:pt idx="2494">
                  <c:v>0.51345185185185183</c:v>
                </c:pt>
                <c:pt idx="2495">
                  <c:v>0.51345619212962956</c:v>
                </c:pt>
                <c:pt idx="2496">
                  <c:v>0.5134602430555556</c:v>
                </c:pt>
                <c:pt idx="2497">
                  <c:v>0.51346435185185191</c:v>
                </c:pt>
                <c:pt idx="2498">
                  <c:v>0.51346903935185184</c:v>
                </c:pt>
                <c:pt idx="2499">
                  <c:v>0.51347315972222229</c:v>
                </c:pt>
                <c:pt idx="2500">
                  <c:v>0.51347738425925926</c:v>
                </c:pt>
                <c:pt idx="2501">
                  <c:v>0.51348166666666673</c:v>
                </c:pt>
                <c:pt idx="2502">
                  <c:v>0.51348589120370369</c:v>
                </c:pt>
                <c:pt idx="2503">
                  <c:v>0.51349023148148143</c:v>
                </c:pt>
                <c:pt idx="2504">
                  <c:v>0.51349439814814812</c:v>
                </c:pt>
                <c:pt idx="2505">
                  <c:v>0.51349861111111117</c:v>
                </c:pt>
                <c:pt idx="2506">
                  <c:v>0.5135036458333333</c:v>
                </c:pt>
                <c:pt idx="2507">
                  <c:v>0.51350763888888895</c:v>
                </c:pt>
                <c:pt idx="2508">
                  <c:v>0.51351278935185185</c:v>
                </c:pt>
                <c:pt idx="2509">
                  <c:v>0.51351690972222219</c:v>
                </c:pt>
                <c:pt idx="2510">
                  <c:v>0.51352125000000004</c:v>
                </c:pt>
                <c:pt idx="2511">
                  <c:v>0.51352547453703701</c:v>
                </c:pt>
                <c:pt idx="2512">
                  <c:v>0.5135296412037037</c:v>
                </c:pt>
                <c:pt idx="2513">
                  <c:v>0.51353392361111105</c:v>
                </c:pt>
              </c:numCache>
            </c:numRef>
          </c:xVal>
          <c:yVal>
            <c:numRef>
              <c:f>'2015_11_02-11_58_50'!$B$2:$B$2523</c:f>
              <c:numCache>
                <c:formatCode>General</c:formatCode>
                <c:ptCount val="2522"/>
                <c:pt idx="0">
                  <c:v>28.81</c:v>
                </c:pt>
                <c:pt idx="1">
                  <c:v>28.81</c:v>
                </c:pt>
                <c:pt idx="2">
                  <c:v>28.81</c:v>
                </c:pt>
                <c:pt idx="3">
                  <c:v>28.81</c:v>
                </c:pt>
                <c:pt idx="4">
                  <c:v>28.81</c:v>
                </c:pt>
                <c:pt idx="5">
                  <c:v>28.81</c:v>
                </c:pt>
                <c:pt idx="6">
                  <c:v>28.8</c:v>
                </c:pt>
                <c:pt idx="7">
                  <c:v>28.8</c:v>
                </c:pt>
                <c:pt idx="8">
                  <c:v>28.8</c:v>
                </c:pt>
                <c:pt idx="9">
                  <c:v>28.8</c:v>
                </c:pt>
                <c:pt idx="10">
                  <c:v>28.8</c:v>
                </c:pt>
                <c:pt idx="11">
                  <c:v>28.8</c:v>
                </c:pt>
                <c:pt idx="12">
                  <c:v>28.81</c:v>
                </c:pt>
                <c:pt idx="13">
                  <c:v>28.81</c:v>
                </c:pt>
                <c:pt idx="14">
                  <c:v>28.81</c:v>
                </c:pt>
                <c:pt idx="15">
                  <c:v>28.81</c:v>
                </c:pt>
                <c:pt idx="16">
                  <c:v>28.81</c:v>
                </c:pt>
                <c:pt idx="17">
                  <c:v>28.81</c:v>
                </c:pt>
                <c:pt idx="18">
                  <c:v>28.81</c:v>
                </c:pt>
                <c:pt idx="19">
                  <c:v>28.81</c:v>
                </c:pt>
                <c:pt idx="20">
                  <c:v>28.8</c:v>
                </c:pt>
                <c:pt idx="21">
                  <c:v>28.8</c:v>
                </c:pt>
                <c:pt idx="22">
                  <c:v>28.8</c:v>
                </c:pt>
                <c:pt idx="23">
                  <c:v>28.8</c:v>
                </c:pt>
                <c:pt idx="24">
                  <c:v>28.8</c:v>
                </c:pt>
                <c:pt idx="25">
                  <c:v>28.8</c:v>
                </c:pt>
                <c:pt idx="26">
                  <c:v>28.8</c:v>
                </c:pt>
                <c:pt idx="27">
                  <c:v>28.8</c:v>
                </c:pt>
                <c:pt idx="28">
                  <c:v>28.8</c:v>
                </c:pt>
                <c:pt idx="29">
                  <c:v>28.8</c:v>
                </c:pt>
                <c:pt idx="30">
                  <c:v>28.8</c:v>
                </c:pt>
                <c:pt idx="31">
                  <c:v>28.8</c:v>
                </c:pt>
                <c:pt idx="32">
                  <c:v>28.8</c:v>
                </c:pt>
                <c:pt idx="33">
                  <c:v>28.8</c:v>
                </c:pt>
                <c:pt idx="34">
                  <c:v>28.8</c:v>
                </c:pt>
                <c:pt idx="35">
                  <c:v>28.8</c:v>
                </c:pt>
                <c:pt idx="36">
                  <c:v>28.8</c:v>
                </c:pt>
                <c:pt idx="37">
                  <c:v>28.8</c:v>
                </c:pt>
                <c:pt idx="38">
                  <c:v>28.8</c:v>
                </c:pt>
                <c:pt idx="39">
                  <c:v>28.81</c:v>
                </c:pt>
                <c:pt idx="40">
                  <c:v>28.81</c:v>
                </c:pt>
                <c:pt idx="41">
                  <c:v>28.82</c:v>
                </c:pt>
                <c:pt idx="42">
                  <c:v>28.82</c:v>
                </c:pt>
                <c:pt idx="43">
                  <c:v>28.83</c:v>
                </c:pt>
                <c:pt idx="44">
                  <c:v>28.84</c:v>
                </c:pt>
                <c:pt idx="45">
                  <c:v>28.85</c:v>
                </c:pt>
                <c:pt idx="46">
                  <c:v>28.86</c:v>
                </c:pt>
                <c:pt idx="47">
                  <c:v>28.86</c:v>
                </c:pt>
                <c:pt idx="48">
                  <c:v>28.86</c:v>
                </c:pt>
                <c:pt idx="49">
                  <c:v>28.86</c:v>
                </c:pt>
                <c:pt idx="50">
                  <c:v>28.86</c:v>
                </c:pt>
                <c:pt idx="51">
                  <c:v>28.87</c:v>
                </c:pt>
                <c:pt idx="52">
                  <c:v>28.88</c:v>
                </c:pt>
                <c:pt idx="53">
                  <c:v>28.9</c:v>
                </c:pt>
                <c:pt idx="54">
                  <c:v>28.94</c:v>
                </c:pt>
                <c:pt idx="55">
                  <c:v>28.98</c:v>
                </c:pt>
                <c:pt idx="56">
                  <c:v>29.03</c:v>
                </c:pt>
                <c:pt idx="57">
                  <c:v>29.08</c:v>
                </c:pt>
                <c:pt idx="58">
                  <c:v>29.13</c:v>
                </c:pt>
                <c:pt idx="59">
                  <c:v>29.16</c:v>
                </c:pt>
                <c:pt idx="60">
                  <c:v>29.2</c:v>
                </c:pt>
                <c:pt idx="61">
                  <c:v>29.25</c:v>
                </c:pt>
                <c:pt idx="62">
                  <c:v>29.31</c:v>
                </c:pt>
                <c:pt idx="63">
                  <c:v>29.36</c:v>
                </c:pt>
                <c:pt idx="64">
                  <c:v>29.41</c:v>
                </c:pt>
                <c:pt idx="65">
                  <c:v>29.44</c:v>
                </c:pt>
                <c:pt idx="66">
                  <c:v>29.49</c:v>
                </c:pt>
                <c:pt idx="67">
                  <c:v>29.54</c:v>
                </c:pt>
                <c:pt idx="68">
                  <c:v>29.61</c:v>
                </c:pt>
                <c:pt idx="69">
                  <c:v>29.68</c:v>
                </c:pt>
                <c:pt idx="70">
                  <c:v>29.77</c:v>
                </c:pt>
                <c:pt idx="71">
                  <c:v>29.82</c:v>
                </c:pt>
                <c:pt idx="72">
                  <c:v>29.91</c:v>
                </c:pt>
                <c:pt idx="73">
                  <c:v>29.98</c:v>
                </c:pt>
                <c:pt idx="74">
                  <c:v>30.05</c:v>
                </c:pt>
                <c:pt idx="75">
                  <c:v>30.13</c:v>
                </c:pt>
                <c:pt idx="76">
                  <c:v>30.24</c:v>
                </c:pt>
                <c:pt idx="77">
                  <c:v>30.31</c:v>
                </c:pt>
                <c:pt idx="78">
                  <c:v>30.39</c:v>
                </c:pt>
                <c:pt idx="79">
                  <c:v>30.51</c:v>
                </c:pt>
                <c:pt idx="80">
                  <c:v>30.61</c:v>
                </c:pt>
                <c:pt idx="81">
                  <c:v>30.7</c:v>
                </c:pt>
                <c:pt idx="82">
                  <c:v>30.8</c:v>
                </c:pt>
                <c:pt idx="83">
                  <c:v>30.88</c:v>
                </c:pt>
                <c:pt idx="84">
                  <c:v>30.98</c:v>
                </c:pt>
                <c:pt idx="85">
                  <c:v>31.07</c:v>
                </c:pt>
                <c:pt idx="86">
                  <c:v>31.19</c:v>
                </c:pt>
                <c:pt idx="87">
                  <c:v>31.32</c:v>
                </c:pt>
                <c:pt idx="88">
                  <c:v>31.46</c:v>
                </c:pt>
                <c:pt idx="89">
                  <c:v>31.56</c:v>
                </c:pt>
                <c:pt idx="90">
                  <c:v>31.69</c:v>
                </c:pt>
                <c:pt idx="91">
                  <c:v>31.79</c:v>
                </c:pt>
                <c:pt idx="92">
                  <c:v>31.9</c:v>
                </c:pt>
                <c:pt idx="93">
                  <c:v>32.03</c:v>
                </c:pt>
                <c:pt idx="94">
                  <c:v>32.159999999999997</c:v>
                </c:pt>
                <c:pt idx="95">
                  <c:v>32.270000000000003</c:v>
                </c:pt>
                <c:pt idx="96">
                  <c:v>32.369999999999997</c:v>
                </c:pt>
                <c:pt idx="97">
                  <c:v>32.49</c:v>
                </c:pt>
                <c:pt idx="98">
                  <c:v>32.619999999999997</c:v>
                </c:pt>
                <c:pt idx="99">
                  <c:v>32.74</c:v>
                </c:pt>
                <c:pt idx="100">
                  <c:v>32.880000000000003</c:v>
                </c:pt>
                <c:pt idx="101">
                  <c:v>33.06</c:v>
                </c:pt>
                <c:pt idx="102">
                  <c:v>33.19</c:v>
                </c:pt>
                <c:pt idx="103">
                  <c:v>33.299999999999997</c:v>
                </c:pt>
                <c:pt idx="104">
                  <c:v>33.450000000000003</c:v>
                </c:pt>
                <c:pt idx="105">
                  <c:v>33.6</c:v>
                </c:pt>
                <c:pt idx="106">
                  <c:v>33.74</c:v>
                </c:pt>
                <c:pt idx="107">
                  <c:v>33.89</c:v>
                </c:pt>
                <c:pt idx="108">
                  <c:v>34.07</c:v>
                </c:pt>
                <c:pt idx="109">
                  <c:v>34.19</c:v>
                </c:pt>
                <c:pt idx="110">
                  <c:v>34.33</c:v>
                </c:pt>
                <c:pt idx="111">
                  <c:v>34.479999999999997</c:v>
                </c:pt>
                <c:pt idx="112">
                  <c:v>34.64</c:v>
                </c:pt>
                <c:pt idx="113">
                  <c:v>34.79</c:v>
                </c:pt>
                <c:pt idx="114">
                  <c:v>34.950000000000003</c:v>
                </c:pt>
                <c:pt idx="115">
                  <c:v>35.08</c:v>
                </c:pt>
                <c:pt idx="116">
                  <c:v>35.159999999999997</c:v>
                </c:pt>
                <c:pt idx="117">
                  <c:v>35.299999999999997</c:v>
                </c:pt>
                <c:pt idx="118">
                  <c:v>35.42</c:v>
                </c:pt>
                <c:pt idx="119">
                  <c:v>35.58</c:v>
                </c:pt>
                <c:pt idx="120">
                  <c:v>35.729999999999997</c:v>
                </c:pt>
                <c:pt idx="121">
                  <c:v>35.880000000000003</c:v>
                </c:pt>
                <c:pt idx="122">
                  <c:v>36.049999999999997</c:v>
                </c:pt>
                <c:pt idx="123">
                  <c:v>36.22</c:v>
                </c:pt>
                <c:pt idx="124">
                  <c:v>36.369999999999997</c:v>
                </c:pt>
                <c:pt idx="125">
                  <c:v>36.54</c:v>
                </c:pt>
                <c:pt idx="126">
                  <c:v>36.71</c:v>
                </c:pt>
                <c:pt idx="127">
                  <c:v>36.85</c:v>
                </c:pt>
                <c:pt idx="128">
                  <c:v>37</c:v>
                </c:pt>
                <c:pt idx="129">
                  <c:v>37.159999999999997</c:v>
                </c:pt>
                <c:pt idx="130">
                  <c:v>37.32</c:v>
                </c:pt>
                <c:pt idx="131">
                  <c:v>37.51</c:v>
                </c:pt>
                <c:pt idx="132">
                  <c:v>37.67</c:v>
                </c:pt>
                <c:pt idx="133">
                  <c:v>37.82</c:v>
                </c:pt>
                <c:pt idx="134">
                  <c:v>37.96</c:v>
                </c:pt>
                <c:pt idx="135">
                  <c:v>38.1</c:v>
                </c:pt>
                <c:pt idx="136">
                  <c:v>38.22</c:v>
                </c:pt>
                <c:pt idx="137">
                  <c:v>38.35</c:v>
                </c:pt>
                <c:pt idx="138">
                  <c:v>38.47</c:v>
                </c:pt>
                <c:pt idx="139">
                  <c:v>38.590000000000003</c:v>
                </c:pt>
                <c:pt idx="140">
                  <c:v>38.74</c:v>
                </c:pt>
                <c:pt idx="141">
                  <c:v>38.9</c:v>
                </c:pt>
                <c:pt idx="142">
                  <c:v>39</c:v>
                </c:pt>
                <c:pt idx="143">
                  <c:v>39.159999999999997</c:v>
                </c:pt>
                <c:pt idx="144">
                  <c:v>39.31</c:v>
                </c:pt>
                <c:pt idx="145">
                  <c:v>39.43</c:v>
                </c:pt>
                <c:pt idx="146">
                  <c:v>39.57</c:v>
                </c:pt>
                <c:pt idx="147">
                  <c:v>39.74</c:v>
                </c:pt>
                <c:pt idx="148">
                  <c:v>39.880000000000003</c:v>
                </c:pt>
                <c:pt idx="149">
                  <c:v>39.99</c:v>
                </c:pt>
                <c:pt idx="150">
                  <c:v>40.11</c:v>
                </c:pt>
                <c:pt idx="151">
                  <c:v>40.22</c:v>
                </c:pt>
                <c:pt idx="152">
                  <c:v>40.32</c:v>
                </c:pt>
                <c:pt idx="153">
                  <c:v>40.4</c:v>
                </c:pt>
                <c:pt idx="154">
                  <c:v>40.520000000000003</c:v>
                </c:pt>
                <c:pt idx="155">
                  <c:v>40.64</c:v>
                </c:pt>
                <c:pt idx="156">
                  <c:v>40.75</c:v>
                </c:pt>
                <c:pt idx="157">
                  <c:v>40.840000000000003</c:v>
                </c:pt>
                <c:pt idx="158">
                  <c:v>40.94</c:v>
                </c:pt>
                <c:pt idx="159">
                  <c:v>41.04</c:v>
                </c:pt>
                <c:pt idx="160">
                  <c:v>41.14</c:v>
                </c:pt>
                <c:pt idx="161">
                  <c:v>41.25</c:v>
                </c:pt>
                <c:pt idx="162">
                  <c:v>41.38</c:v>
                </c:pt>
                <c:pt idx="163">
                  <c:v>41.55</c:v>
                </c:pt>
                <c:pt idx="164">
                  <c:v>41.66</c:v>
                </c:pt>
                <c:pt idx="165">
                  <c:v>41.76</c:v>
                </c:pt>
                <c:pt idx="166">
                  <c:v>41.86</c:v>
                </c:pt>
                <c:pt idx="167">
                  <c:v>41.96</c:v>
                </c:pt>
                <c:pt idx="168">
                  <c:v>42.03</c:v>
                </c:pt>
                <c:pt idx="169">
                  <c:v>42.1</c:v>
                </c:pt>
                <c:pt idx="170">
                  <c:v>42.18</c:v>
                </c:pt>
                <c:pt idx="171">
                  <c:v>42.25</c:v>
                </c:pt>
                <c:pt idx="172">
                  <c:v>42.29</c:v>
                </c:pt>
                <c:pt idx="173">
                  <c:v>42.36</c:v>
                </c:pt>
                <c:pt idx="174">
                  <c:v>42.43</c:v>
                </c:pt>
                <c:pt idx="175">
                  <c:v>42.49</c:v>
                </c:pt>
                <c:pt idx="176">
                  <c:v>42.54</c:v>
                </c:pt>
                <c:pt idx="177">
                  <c:v>42.59</c:v>
                </c:pt>
                <c:pt idx="178">
                  <c:v>42.62</c:v>
                </c:pt>
                <c:pt idx="179">
                  <c:v>42.63</c:v>
                </c:pt>
                <c:pt idx="180">
                  <c:v>42.64</c:v>
                </c:pt>
                <c:pt idx="181">
                  <c:v>42.64</c:v>
                </c:pt>
                <c:pt idx="182">
                  <c:v>42.65</c:v>
                </c:pt>
                <c:pt idx="183">
                  <c:v>42.67</c:v>
                </c:pt>
                <c:pt idx="184">
                  <c:v>42.68</c:v>
                </c:pt>
                <c:pt idx="185">
                  <c:v>42.69</c:v>
                </c:pt>
                <c:pt idx="186">
                  <c:v>42.71</c:v>
                </c:pt>
                <c:pt idx="187">
                  <c:v>42.72</c:v>
                </c:pt>
                <c:pt idx="188">
                  <c:v>42.73</c:v>
                </c:pt>
                <c:pt idx="189">
                  <c:v>42.73</c:v>
                </c:pt>
                <c:pt idx="190">
                  <c:v>42.73</c:v>
                </c:pt>
                <c:pt idx="191">
                  <c:v>42.73</c:v>
                </c:pt>
                <c:pt idx="192">
                  <c:v>42.73</c:v>
                </c:pt>
                <c:pt idx="193">
                  <c:v>42.72</c:v>
                </c:pt>
                <c:pt idx="194">
                  <c:v>42.72</c:v>
                </c:pt>
                <c:pt idx="195">
                  <c:v>42.71</c:v>
                </c:pt>
                <c:pt idx="196">
                  <c:v>42.7</c:v>
                </c:pt>
                <c:pt idx="197">
                  <c:v>42.69</c:v>
                </c:pt>
                <c:pt idx="198">
                  <c:v>42.67</c:v>
                </c:pt>
                <c:pt idx="199">
                  <c:v>42.66</c:v>
                </c:pt>
                <c:pt idx="200">
                  <c:v>42.65</c:v>
                </c:pt>
                <c:pt idx="201">
                  <c:v>42.64</c:v>
                </c:pt>
                <c:pt idx="202">
                  <c:v>42.63</c:v>
                </c:pt>
                <c:pt idx="203">
                  <c:v>42.63</c:v>
                </c:pt>
                <c:pt idx="204">
                  <c:v>42.63</c:v>
                </c:pt>
                <c:pt idx="205">
                  <c:v>42.62</c:v>
                </c:pt>
                <c:pt idx="206">
                  <c:v>42.61</c:v>
                </c:pt>
                <c:pt idx="207">
                  <c:v>42.6</c:v>
                </c:pt>
                <c:pt idx="208">
                  <c:v>42.58</c:v>
                </c:pt>
                <c:pt idx="209">
                  <c:v>42.55</c:v>
                </c:pt>
                <c:pt idx="210">
                  <c:v>42.51</c:v>
                </c:pt>
                <c:pt idx="211">
                  <c:v>42.48</c:v>
                </c:pt>
                <c:pt idx="212">
                  <c:v>42.43</c:v>
                </c:pt>
                <c:pt idx="213">
                  <c:v>42.39</c:v>
                </c:pt>
                <c:pt idx="214">
                  <c:v>42.35</c:v>
                </c:pt>
                <c:pt idx="215">
                  <c:v>42.31</c:v>
                </c:pt>
                <c:pt idx="216">
                  <c:v>42.27</c:v>
                </c:pt>
                <c:pt idx="217">
                  <c:v>42.24</c:v>
                </c:pt>
                <c:pt idx="218">
                  <c:v>42.21</c:v>
                </c:pt>
                <c:pt idx="219">
                  <c:v>42.2</c:v>
                </c:pt>
                <c:pt idx="220">
                  <c:v>42.18</c:v>
                </c:pt>
                <c:pt idx="221">
                  <c:v>42.14</c:v>
                </c:pt>
                <c:pt idx="222">
                  <c:v>42.1</c:v>
                </c:pt>
                <c:pt idx="223">
                  <c:v>42.06</c:v>
                </c:pt>
                <c:pt idx="224">
                  <c:v>42.02</c:v>
                </c:pt>
                <c:pt idx="225">
                  <c:v>41.98</c:v>
                </c:pt>
                <c:pt idx="226">
                  <c:v>41.95</c:v>
                </c:pt>
                <c:pt idx="227">
                  <c:v>41.92</c:v>
                </c:pt>
                <c:pt idx="228">
                  <c:v>41.9</c:v>
                </c:pt>
                <c:pt idx="229">
                  <c:v>41.87</c:v>
                </c:pt>
                <c:pt idx="230">
                  <c:v>41.85</c:v>
                </c:pt>
                <c:pt idx="231">
                  <c:v>41.83</c:v>
                </c:pt>
                <c:pt idx="232">
                  <c:v>41.81</c:v>
                </c:pt>
                <c:pt idx="233">
                  <c:v>41.77</c:v>
                </c:pt>
                <c:pt idx="234">
                  <c:v>41.72</c:v>
                </c:pt>
                <c:pt idx="235">
                  <c:v>41.68</c:v>
                </c:pt>
                <c:pt idx="236">
                  <c:v>41.64</c:v>
                </c:pt>
                <c:pt idx="237">
                  <c:v>41.6</c:v>
                </c:pt>
                <c:pt idx="238">
                  <c:v>41.56</c:v>
                </c:pt>
                <c:pt idx="239">
                  <c:v>41.52</c:v>
                </c:pt>
                <c:pt idx="240">
                  <c:v>41.48</c:v>
                </c:pt>
                <c:pt idx="241">
                  <c:v>41.45</c:v>
                </c:pt>
                <c:pt idx="242">
                  <c:v>41.42</c:v>
                </c:pt>
                <c:pt idx="243">
                  <c:v>41.39</c:v>
                </c:pt>
                <c:pt idx="244">
                  <c:v>41.36</c:v>
                </c:pt>
                <c:pt idx="245">
                  <c:v>41.32</c:v>
                </c:pt>
                <c:pt idx="246">
                  <c:v>41.28</c:v>
                </c:pt>
                <c:pt idx="247">
                  <c:v>41.22</c:v>
                </c:pt>
                <c:pt idx="248">
                  <c:v>41.17</c:v>
                </c:pt>
                <c:pt idx="249">
                  <c:v>41.12</c:v>
                </c:pt>
                <c:pt idx="250">
                  <c:v>41.08</c:v>
                </c:pt>
                <c:pt idx="251">
                  <c:v>41.04</c:v>
                </c:pt>
                <c:pt idx="252">
                  <c:v>41.02</c:v>
                </c:pt>
                <c:pt idx="253">
                  <c:v>41</c:v>
                </c:pt>
                <c:pt idx="254">
                  <c:v>40.99</c:v>
                </c:pt>
                <c:pt idx="255">
                  <c:v>40.98</c:v>
                </c:pt>
                <c:pt idx="256">
                  <c:v>40.97</c:v>
                </c:pt>
                <c:pt idx="257">
                  <c:v>40.94</c:v>
                </c:pt>
                <c:pt idx="258">
                  <c:v>40.9</c:v>
                </c:pt>
                <c:pt idx="259">
                  <c:v>40.869999999999997</c:v>
                </c:pt>
                <c:pt idx="260">
                  <c:v>40.82</c:v>
                </c:pt>
                <c:pt idx="261">
                  <c:v>40.78</c:v>
                </c:pt>
                <c:pt idx="262">
                  <c:v>40.74</c:v>
                </c:pt>
                <c:pt idx="263">
                  <c:v>40.71</c:v>
                </c:pt>
                <c:pt idx="264">
                  <c:v>40.659999999999997</c:v>
                </c:pt>
                <c:pt idx="265">
                  <c:v>40.61</c:v>
                </c:pt>
                <c:pt idx="266">
                  <c:v>40.57</c:v>
                </c:pt>
                <c:pt idx="267">
                  <c:v>40.54</c:v>
                </c:pt>
                <c:pt idx="268">
                  <c:v>40.5</c:v>
                </c:pt>
                <c:pt idx="269">
                  <c:v>40.479999999999997</c:v>
                </c:pt>
                <c:pt idx="270">
                  <c:v>40.46</c:v>
                </c:pt>
                <c:pt idx="271">
                  <c:v>40.450000000000003</c:v>
                </c:pt>
                <c:pt idx="272">
                  <c:v>40.42</c:v>
                </c:pt>
                <c:pt idx="273">
                  <c:v>40.39</c:v>
                </c:pt>
                <c:pt idx="274">
                  <c:v>40.35</c:v>
                </c:pt>
                <c:pt idx="275">
                  <c:v>40.32</c:v>
                </c:pt>
                <c:pt idx="276">
                  <c:v>40.28</c:v>
                </c:pt>
                <c:pt idx="277">
                  <c:v>40.25</c:v>
                </c:pt>
                <c:pt idx="278">
                  <c:v>40.22</c:v>
                </c:pt>
                <c:pt idx="279">
                  <c:v>40.200000000000003</c:v>
                </c:pt>
                <c:pt idx="280">
                  <c:v>40.17</c:v>
                </c:pt>
                <c:pt idx="281">
                  <c:v>40.159999999999997</c:v>
                </c:pt>
                <c:pt idx="282">
                  <c:v>40.14</c:v>
                </c:pt>
                <c:pt idx="283">
                  <c:v>40.130000000000003</c:v>
                </c:pt>
                <c:pt idx="284">
                  <c:v>40.11</c:v>
                </c:pt>
                <c:pt idx="285">
                  <c:v>40.090000000000003</c:v>
                </c:pt>
                <c:pt idx="286">
                  <c:v>40.06</c:v>
                </c:pt>
                <c:pt idx="287">
                  <c:v>40.020000000000003</c:v>
                </c:pt>
                <c:pt idx="288">
                  <c:v>39.979999999999997</c:v>
                </c:pt>
                <c:pt idx="289">
                  <c:v>39.96</c:v>
                </c:pt>
                <c:pt idx="290">
                  <c:v>39.93</c:v>
                </c:pt>
                <c:pt idx="291">
                  <c:v>39.909999999999997</c:v>
                </c:pt>
                <c:pt idx="292">
                  <c:v>39.880000000000003</c:v>
                </c:pt>
                <c:pt idx="293">
                  <c:v>39.85</c:v>
                </c:pt>
                <c:pt idx="294">
                  <c:v>39.81</c:v>
                </c:pt>
                <c:pt idx="295">
                  <c:v>39.770000000000003</c:v>
                </c:pt>
                <c:pt idx="296">
                  <c:v>39.75</c:v>
                </c:pt>
                <c:pt idx="297">
                  <c:v>39.729999999999997</c:v>
                </c:pt>
                <c:pt idx="298">
                  <c:v>39.71</c:v>
                </c:pt>
                <c:pt idx="299">
                  <c:v>39.700000000000003</c:v>
                </c:pt>
                <c:pt idx="300">
                  <c:v>39.69</c:v>
                </c:pt>
                <c:pt idx="301">
                  <c:v>39.67</c:v>
                </c:pt>
                <c:pt idx="302">
                  <c:v>39.65</c:v>
                </c:pt>
                <c:pt idx="303">
                  <c:v>39.619999999999997</c:v>
                </c:pt>
                <c:pt idx="304">
                  <c:v>39.590000000000003</c:v>
                </c:pt>
                <c:pt idx="305">
                  <c:v>39.56</c:v>
                </c:pt>
                <c:pt idx="306">
                  <c:v>39.520000000000003</c:v>
                </c:pt>
                <c:pt idx="307">
                  <c:v>39.49</c:v>
                </c:pt>
                <c:pt idx="308">
                  <c:v>39.450000000000003</c:v>
                </c:pt>
                <c:pt idx="309">
                  <c:v>39.4</c:v>
                </c:pt>
                <c:pt idx="310">
                  <c:v>39.369999999999997</c:v>
                </c:pt>
                <c:pt idx="311">
                  <c:v>39.33</c:v>
                </c:pt>
                <c:pt idx="312">
                  <c:v>39.29</c:v>
                </c:pt>
                <c:pt idx="313">
                  <c:v>39.25</c:v>
                </c:pt>
                <c:pt idx="314">
                  <c:v>39.22</c:v>
                </c:pt>
                <c:pt idx="315">
                  <c:v>39.21</c:v>
                </c:pt>
                <c:pt idx="316">
                  <c:v>39.200000000000003</c:v>
                </c:pt>
                <c:pt idx="317">
                  <c:v>39.19</c:v>
                </c:pt>
                <c:pt idx="318">
                  <c:v>39.19</c:v>
                </c:pt>
                <c:pt idx="319">
                  <c:v>39.19</c:v>
                </c:pt>
                <c:pt idx="320">
                  <c:v>39.18</c:v>
                </c:pt>
                <c:pt idx="321">
                  <c:v>39.17</c:v>
                </c:pt>
                <c:pt idx="322">
                  <c:v>39.15</c:v>
                </c:pt>
                <c:pt idx="323">
                  <c:v>39.130000000000003</c:v>
                </c:pt>
                <c:pt idx="324">
                  <c:v>39.11</c:v>
                </c:pt>
                <c:pt idx="325">
                  <c:v>39.090000000000003</c:v>
                </c:pt>
                <c:pt idx="326">
                  <c:v>39.07</c:v>
                </c:pt>
                <c:pt idx="327">
                  <c:v>39.049999999999997</c:v>
                </c:pt>
                <c:pt idx="328">
                  <c:v>39.01</c:v>
                </c:pt>
                <c:pt idx="329">
                  <c:v>38.979999999999997</c:v>
                </c:pt>
                <c:pt idx="330">
                  <c:v>38.950000000000003</c:v>
                </c:pt>
                <c:pt idx="331">
                  <c:v>38.909999999999997</c:v>
                </c:pt>
                <c:pt idx="332">
                  <c:v>38.89</c:v>
                </c:pt>
                <c:pt idx="333">
                  <c:v>38.869999999999997</c:v>
                </c:pt>
                <c:pt idx="334">
                  <c:v>38.85</c:v>
                </c:pt>
                <c:pt idx="335">
                  <c:v>38.83</c:v>
                </c:pt>
                <c:pt idx="336">
                  <c:v>38.81</c:v>
                </c:pt>
                <c:pt idx="337">
                  <c:v>38.79</c:v>
                </c:pt>
                <c:pt idx="338">
                  <c:v>38.79</c:v>
                </c:pt>
                <c:pt idx="339">
                  <c:v>38.79</c:v>
                </c:pt>
                <c:pt idx="340">
                  <c:v>38.770000000000003</c:v>
                </c:pt>
                <c:pt idx="341">
                  <c:v>38.76</c:v>
                </c:pt>
                <c:pt idx="342">
                  <c:v>38.75</c:v>
                </c:pt>
                <c:pt idx="343">
                  <c:v>38.729999999999997</c:v>
                </c:pt>
                <c:pt idx="344">
                  <c:v>38.700000000000003</c:v>
                </c:pt>
                <c:pt idx="345">
                  <c:v>38.68</c:v>
                </c:pt>
                <c:pt idx="346">
                  <c:v>38.659999999999997</c:v>
                </c:pt>
                <c:pt idx="347">
                  <c:v>38.630000000000003</c:v>
                </c:pt>
                <c:pt idx="348">
                  <c:v>38.6</c:v>
                </c:pt>
                <c:pt idx="349">
                  <c:v>38.58</c:v>
                </c:pt>
                <c:pt idx="350">
                  <c:v>38.56</c:v>
                </c:pt>
                <c:pt idx="351">
                  <c:v>38.54</c:v>
                </c:pt>
                <c:pt idx="352">
                  <c:v>38.520000000000003</c:v>
                </c:pt>
                <c:pt idx="353">
                  <c:v>38.5</c:v>
                </c:pt>
                <c:pt idx="354">
                  <c:v>38.47</c:v>
                </c:pt>
                <c:pt idx="355">
                  <c:v>38.450000000000003</c:v>
                </c:pt>
                <c:pt idx="356">
                  <c:v>38.43</c:v>
                </c:pt>
                <c:pt idx="357">
                  <c:v>38.409999999999997</c:v>
                </c:pt>
                <c:pt idx="358">
                  <c:v>38.39</c:v>
                </c:pt>
                <c:pt idx="359">
                  <c:v>38.39</c:v>
                </c:pt>
                <c:pt idx="360">
                  <c:v>38.380000000000003</c:v>
                </c:pt>
                <c:pt idx="361">
                  <c:v>38.380000000000003</c:v>
                </c:pt>
                <c:pt idx="362">
                  <c:v>38.380000000000003</c:v>
                </c:pt>
                <c:pt idx="363">
                  <c:v>38.380000000000003</c:v>
                </c:pt>
                <c:pt idx="364">
                  <c:v>38.369999999999997</c:v>
                </c:pt>
                <c:pt idx="365">
                  <c:v>38.369999999999997</c:v>
                </c:pt>
                <c:pt idx="366">
                  <c:v>38.369999999999997</c:v>
                </c:pt>
                <c:pt idx="367">
                  <c:v>38.369999999999997</c:v>
                </c:pt>
                <c:pt idx="368">
                  <c:v>38.35</c:v>
                </c:pt>
                <c:pt idx="369">
                  <c:v>38.340000000000003</c:v>
                </c:pt>
                <c:pt idx="370">
                  <c:v>38.33</c:v>
                </c:pt>
                <c:pt idx="371">
                  <c:v>38.31</c:v>
                </c:pt>
                <c:pt idx="372">
                  <c:v>38.299999999999997</c:v>
                </c:pt>
                <c:pt idx="373">
                  <c:v>38.29</c:v>
                </c:pt>
                <c:pt idx="374">
                  <c:v>38.28</c:v>
                </c:pt>
                <c:pt idx="375">
                  <c:v>38.26</c:v>
                </c:pt>
                <c:pt idx="376">
                  <c:v>38.24</c:v>
                </c:pt>
                <c:pt idx="377">
                  <c:v>38.22</c:v>
                </c:pt>
                <c:pt idx="378">
                  <c:v>38.200000000000003</c:v>
                </c:pt>
                <c:pt idx="379">
                  <c:v>38.19</c:v>
                </c:pt>
                <c:pt idx="380">
                  <c:v>38.17</c:v>
                </c:pt>
                <c:pt idx="381">
                  <c:v>38.15</c:v>
                </c:pt>
                <c:pt idx="382">
                  <c:v>38.130000000000003</c:v>
                </c:pt>
                <c:pt idx="383">
                  <c:v>38.11</c:v>
                </c:pt>
                <c:pt idx="384">
                  <c:v>38.090000000000003</c:v>
                </c:pt>
                <c:pt idx="385">
                  <c:v>38.090000000000003</c:v>
                </c:pt>
                <c:pt idx="386">
                  <c:v>38.08</c:v>
                </c:pt>
                <c:pt idx="387">
                  <c:v>38.08</c:v>
                </c:pt>
                <c:pt idx="388">
                  <c:v>38.08</c:v>
                </c:pt>
                <c:pt idx="389">
                  <c:v>38.07</c:v>
                </c:pt>
                <c:pt idx="390">
                  <c:v>38.07</c:v>
                </c:pt>
                <c:pt idx="391">
                  <c:v>38.07</c:v>
                </c:pt>
                <c:pt idx="392">
                  <c:v>38.06</c:v>
                </c:pt>
                <c:pt idx="393">
                  <c:v>38.06</c:v>
                </c:pt>
                <c:pt idx="394">
                  <c:v>38.049999999999997</c:v>
                </c:pt>
                <c:pt idx="395">
                  <c:v>38.04</c:v>
                </c:pt>
                <c:pt idx="396">
                  <c:v>38.03</c:v>
                </c:pt>
                <c:pt idx="397">
                  <c:v>38.01</c:v>
                </c:pt>
                <c:pt idx="398">
                  <c:v>38</c:v>
                </c:pt>
                <c:pt idx="399">
                  <c:v>37.979999999999997</c:v>
                </c:pt>
                <c:pt idx="400">
                  <c:v>37.97</c:v>
                </c:pt>
                <c:pt idx="401">
                  <c:v>37.96</c:v>
                </c:pt>
                <c:pt idx="402">
                  <c:v>37.94</c:v>
                </c:pt>
                <c:pt idx="403">
                  <c:v>37.92</c:v>
                </c:pt>
                <c:pt idx="404">
                  <c:v>37.9</c:v>
                </c:pt>
                <c:pt idx="405">
                  <c:v>37.869999999999997</c:v>
                </c:pt>
                <c:pt idx="406">
                  <c:v>37.85</c:v>
                </c:pt>
                <c:pt idx="407">
                  <c:v>37.82</c:v>
                </c:pt>
                <c:pt idx="408">
                  <c:v>37.81</c:v>
                </c:pt>
                <c:pt idx="409">
                  <c:v>37.79</c:v>
                </c:pt>
                <c:pt idx="410">
                  <c:v>37.78</c:v>
                </c:pt>
                <c:pt idx="411">
                  <c:v>37.78</c:v>
                </c:pt>
                <c:pt idx="412">
                  <c:v>37.770000000000003</c:v>
                </c:pt>
                <c:pt idx="413">
                  <c:v>37.76</c:v>
                </c:pt>
                <c:pt idx="414">
                  <c:v>37.76</c:v>
                </c:pt>
                <c:pt idx="415">
                  <c:v>37.75</c:v>
                </c:pt>
                <c:pt idx="416">
                  <c:v>37.74</c:v>
                </c:pt>
                <c:pt idx="417">
                  <c:v>37.729999999999997</c:v>
                </c:pt>
                <c:pt idx="418">
                  <c:v>37.72</c:v>
                </c:pt>
                <c:pt idx="419">
                  <c:v>37.71</c:v>
                </c:pt>
                <c:pt idx="420">
                  <c:v>37.700000000000003</c:v>
                </c:pt>
                <c:pt idx="421">
                  <c:v>37.69</c:v>
                </c:pt>
                <c:pt idx="422">
                  <c:v>37.68</c:v>
                </c:pt>
                <c:pt idx="423">
                  <c:v>37.68</c:v>
                </c:pt>
                <c:pt idx="424">
                  <c:v>37.67</c:v>
                </c:pt>
                <c:pt idx="425">
                  <c:v>37.67</c:v>
                </c:pt>
                <c:pt idx="426">
                  <c:v>37.67</c:v>
                </c:pt>
                <c:pt idx="427">
                  <c:v>37.67</c:v>
                </c:pt>
                <c:pt idx="428">
                  <c:v>37.67</c:v>
                </c:pt>
                <c:pt idx="429">
                  <c:v>37.67</c:v>
                </c:pt>
                <c:pt idx="430">
                  <c:v>37.67</c:v>
                </c:pt>
                <c:pt idx="431">
                  <c:v>37.67</c:v>
                </c:pt>
                <c:pt idx="432">
                  <c:v>37.67</c:v>
                </c:pt>
                <c:pt idx="433">
                  <c:v>37.67</c:v>
                </c:pt>
                <c:pt idx="434">
                  <c:v>37.67</c:v>
                </c:pt>
                <c:pt idx="435">
                  <c:v>37.67</c:v>
                </c:pt>
                <c:pt idx="436">
                  <c:v>37.659999999999997</c:v>
                </c:pt>
                <c:pt idx="437">
                  <c:v>37.64</c:v>
                </c:pt>
                <c:pt idx="438">
                  <c:v>37.619999999999997</c:v>
                </c:pt>
                <c:pt idx="439">
                  <c:v>37.6</c:v>
                </c:pt>
                <c:pt idx="440">
                  <c:v>37.590000000000003</c:v>
                </c:pt>
                <c:pt idx="441">
                  <c:v>37.57</c:v>
                </c:pt>
                <c:pt idx="442">
                  <c:v>37.56</c:v>
                </c:pt>
                <c:pt idx="443">
                  <c:v>37.549999999999997</c:v>
                </c:pt>
                <c:pt idx="444">
                  <c:v>37.54</c:v>
                </c:pt>
                <c:pt idx="445">
                  <c:v>37.520000000000003</c:v>
                </c:pt>
                <c:pt idx="446">
                  <c:v>37.51</c:v>
                </c:pt>
                <c:pt idx="447">
                  <c:v>37.5</c:v>
                </c:pt>
                <c:pt idx="448">
                  <c:v>37.49</c:v>
                </c:pt>
                <c:pt idx="449">
                  <c:v>37.49</c:v>
                </c:pt>
                <c:pt idx="450">
                  <c:v>37.479999999999997</c:v>
                </c:pt>
                <c:pt idx="451">
                  <c:v>37.479999999999997</c:v>
                </c:pt>
                <c:pt idx="452">
                  <c:v>37.47</c:v>
                </c:pt>
                <c:pt idx="453">
                  <c:v>37.46</c:v>
                </c:pt>
                <c:pt idx="454">
                  <c:v>37.450000000000003</c:v>
                </c:pt>
                <c:pt idx="455">
                  <c:v>37.44</c:v>
                </c:pt>
                <c:pt idx="456">
                  <c:v>37.42</c:v>
                </c:pt>
                <c:pt idx="457">
                  <c:v>37.42</c:v>
                </c:pt>
                <c:pt idx="458">
                  <c:v>37.4</c:v>
                </c:pt>
                <c:pt idx="459">
                  <c:v>37.39</c:v>
                </c:pt>
                <c:pt idx="460">
                  <c:v>37.369999999999997</c:v>
                </c:pt>
                <c:pt idx="461">
                  <c:v>37.36</c:v>
                </c:pt>
                <c:pt idx="462">
                  <c:v>37.340000000000003</c:v>
                </c:pt>
                <c:pt idx="463">
                  <c:v>37.32</c:v>
                </c:pt>
                <c:pt idx="464">
                  <c:v>37.299999999999997</c:v>
                </c:pt>
                <c:pt idx="465">
                  <c:v>37.299999999999997</c:v>
                </c:pt>
                <c:pt idx="466">
                  <c:v>37.29</c:v>
                </c:pt>
                <c:pt idx="467">
                  <c:v>37.28</c:v>
                </c:pt>
                <c:pt idx="468">
                  <c:v>37.270000000000003</c:v>
                </c:pt>
                <c:pt idx="469">
                  <c:v>37.270000000000003</c:v>
                </c:pt>
                <c:pt idx="470">
                  <c:v>37.26</c:v>
                </c:pt>
                <c:pt idx="471">
                  <c:v>37.26</c:v>
                </c:pt>
                <c:pt idx="472">
                  <c:v>37.25</c:v>
                </c:pt>
                <c:pt idx="473">
                  <c:v>37.24</c:v>
                </c:pt>
                <c:pt idx="474">
                  <c:v>37.229999999999997</c:v>
                </c:pt>
                <c:pt idx="475">
                  <c:v>37.22</c:v>
                </c:pt>
                <c:pt idx="476">
                  <c:v>37.21</c:v>
                </c:pt>
                <c:pt idx="477">
                  <c:v>37.200000000000003</c:v>
                </c:pt>
                <c:pt idx="478">
                  <c:v>37.19</c:v>
                </c:pt>
                <c:pt idx="479">
                  <c:v>37.18</c:v>
                </c:pt>
                <c:pt idx="480">
                  <c:v>37.18</c:v>
                </c:pt>
                <c:pt idx="481">
                  <c:v>37.17</c:v>
                </c:pt>
                <c:pt idx="482">
                  <c:v>37.17</c:v>
                </c:pt>
                <c:pt idx="483">
                  <c:v>37.17</c:v>
                </c:pt>
                <c:pt idx="484">
                  <c:v>37.17</c:v>
                </c:pt>
                <c:pt idx="485">
                  <c:v>37.17</c:v>
                </c:pt>
                <c:pt idx="486">
                  <c:v>37.17</c:v>
                </c:pt>
                <c:pt idx="487">
                  <c:v>37.17</c:v>
                </c:pt>
                <c:pt idx="488">
                  <c:v>37.17</c:v>
                </c:pt>
                <c:pt idx="489">
                  <c:v>37.17</c:v>
                </c:pt>
                <c:pt idx="490">
                  <c:v>37.17</c:v>
                </c:pt>
                <c:pt idx="491">
                  <c:v>37.159999999999997</c:v>
                </c:pt>
                <c:pt idx="492">
                  <c:v>37.159999999999997</c:v>
                </c:pt>
                <c:pt idx="493">
                  <c:v>37.15</c:v>
                </c:pt>
                <c:pt idx="494">
                  <c:v>37.14</c:v>
                </c:pt>
                <c:pt idx="495">
                  <c:v>37.130000000000003</c:v>
                </c:pt>
                <c:pt idx="496">
                  <c:v>37.119999999999997</c:v>
                </c:pt>
                <c:pt idx="497">
                  <c:v>37.11</c:v>
                </c:pt>
                <c:pt idx="498">
                  <c:v>37.1</c:v>
                </c:pt>
                <c:pt idx="499">
                  <c:v>37.090000000000003</c:v>
                </c:pt>
                <c:pt idx="500">
                  <c:v>37.07</c:v>
                </c:pt>
                <c:pt idx="501">
                  <c:v>37.06</c:v>
                </c:pt>
                <c:pt idx="502">
                  <c:v>37.06</c:v>
                </c:pt>
                <c:pt idx="503">
                  <c:v>37.04</c:v>
                </c:pt>
                <c:pt idx="504">
                  <c:v>37.03</c:v>
                </c:pt>
                <c:pt idx="505">
                  <c:v>37.020000000000003</c:v>
                </c:pt>
                <c:pt idx="506">
                  <c:v>37.01</c:v>
                </c:pt>
                <c:pt idx="507">
                  <c:v>37</c:v>
                </c:pt>
                <c:pt idx="508">
                  <c:v>36.99</c:v>
                </c:pt>
                <c:pt idx="509">
                  <c:v>36.99</c:v>
                </c:pt>
                <c:pt idx="510">
                  <c:v>36.979999999999997</c:v>
                </c:pt>
                <c:pt idx="511">
                  <c:v>36.979999999999997</c:v>
                </c:pt>
                <c:pt idx="512">
                  <c:v>36.97</c:v>
                </c:pt>
                <c:pt idx="513">
                  <c:v>36.97</c:v>
                </c:pt>
                <c:pt idx="514">
                  <c:v>36.97</c:v>
                </c:pt>
                <c:pt idx="515">
                  <c:v>36.96</c:v>
                </c:pt>
                <c:pt idx="516">
                  <c:v>36.950000000000003</c:v>
                </c:pt>
                <c:pt idx="517">
                  <c:v>36.94</c:v>
                </c:pt>
                <c:pt idx="518">
                  <c:v>36.93</c:v>
                </c:pt>
                <c:pt idx="519">
                  <c:v>36.92</c:v>
                </c:pt>
                <c:pt idx="520">
                  <c:v>36.9</c:v>
                </c:pt>
                <c:pt idx="521">
                  <c:v>36.89</c:v>
                </c:pt>
                <c:pt idx="522">
                  <c:v>36.869999999999997</c:v>
                </c:pt>
                <c:pt idx="523">
                  <c:v>36.86</c:v>
                </c:pt>
                <c:pt idx="524">
                  <c:v>36.840000000000003</c:v>
                </c:pt>
                <c:pt idx="525">
                  <c:v>36.83</c:v>
                </c:pt>
                <c:pt idx="526">
                  <c:v>36.82</c:v>
                </c:pt>
                <c:pt idx="527">
                  <c:v>36.81</c:v>
                </c:pt>
                <c:pt idx="528">
                  <c:v>36.799999999999997</c:v>
                </c:pt>
                <c:pt idx="529">
                  <c:v>36.79</c:v>
                </c:pt>
                <c:pt idx="530">
                  <c:v>36.78</c:v>
                </c:pt>
                <c:pt idx="531">
                  <c:v>36.78</c:v>
                </c:pt>
                <c:pt idx="532">
                  <c:v>36.78</c:v>
                </c:pt>
                <c:pt idx="533">
                  <c:v>36.78</c:v>
                </c:pt>
                <c:pt idx="534">
                  <c:v>36.78</c:v>
                </c:pt>
                <c:pt idx="535">
                  <c:v>36.78</c:v>
                </c:pt>
                <c:pt idx="536">
                  <c:v>36.78</c:v>
                </c:pt>
                <c:pt idx="537">
                  <c:v>36.78</c:v>
                </c:pt>
                <c:pt idx="538">
                  <c:v>36.78</c:v>
                </c:pt>
                <c:pt idx="539">
                  <c:v>36.78</c:v>
                </c:pt>
                <c:pt idx="540">
                  <c:v>36.78</c:v>
                </c:pt>
                <c:pt idx="541">
                  <c:v>36.78</c:v>
                </c:pt>
                <c:pt idx="542">
                  <c:v>36.78</c:v>
                </c:pt>
                <c:pt idx="543">
                  <c:v>36.78</c:v>
                </c:pt>
                <c:pt idx="544">
                  <c:v>36.78</c:v>
                </c:pt>
                <c:pt idx="545">
                  <c:v>36.78</c:v>
                </c:pt>
                <c:pt idx="546">
                  <c:v>36.78</c:v>
                </c:pt>
                <c:pt idx="547">
                  <c:v>36.770000000000003</c:v>
                </c:pt>
                <c:pt idx="548">
                  <c:v>36.770000000000003</c:v>
                </c:pt>
                <c:pt idx="549">
                  <c:v>36.770000000000003</c:v>
                </c:pt>
                <c:pt idx="550">
                  <c:v>36.76</c:v>
                </c:pt>
                <c:pt idx="551">
                  <c:v>36.75</c:v>
                </c:pt>
                <c:pt idx="552">
                  <c:v>36.75</c:v>
                </c:pt>
                <c:pt idx="553">
                  <c:v>36.74</c:v>
                </c:pt>
                <c:pt idx="554">
                  <c:v>36.729999999999997</c:v>
                </c:pt>
                <c:pt idx="555">
                  <c:v>36.729999999999997</c:v>
                </c:pt>
                <c:pt idx="556">
                  <c:v>36.72</c:v>
                </c:pt>
                <c:pt idx="557">
                  <c:v>36.71</c:v>
                </c:pt>
                <c:pt idx="558">
                  <c:v>36.71</c:v>
                </c:pt>
                <c:pt idx="559">
                  <c:v>36.700000000000003</c:v>
                </c:pt>
                <c:pt idx="560">
                  <c:v>36.700000000000003</c:v>
                </c:pt>
                <c:pt idx="561">
                  <c:v>36.69</c:v>
                </c:pt>
                <c:pt idx="562">
                  <c:v>36.69</c:v>
                </c:pt>
                <c:pt idx="563">
                  <c:v>36.68</c:v>
                </c:pt>
                <c:pt idx="564">
                  <c:v>36.68</c:v>
                </c:pt>
                <c:pt idx="565">
                  <c:v>36.67</c:v>
                </c:pt>
                <c:pt idx="566">
                  <c:v>36.67</c:v>
                </c:pt>
                <c:pt idx="567">
                  <c:v>36.659999999999997</c:v>
                </c:pt>
                <c:pt idx="568">
                  <c:v>36.65</c:v>
                </c:pt>
                <c:pt idx="569">
                  <c:v>36.630000000000003</c:v>
                </c:pt>
                <c:pt idx="570">
                  <c:v>36.619999999999997</c:v>
                </c:pt>
                <c:pt idx="571">
                  <c:v>36.61</c:v>
                </c:pt>
                <c:pt idx="572">
                  <c:v>36.61</c:v>
                </c:pt>
                <c:pt idx="573">
                  <c:v>36.6</c:v>
                </c:pt>
                <c:pt idx="574">
                  <c:v>36.590000000000003</c:v>
                </c:pt>
                <c:pt idx="575">
                  <c:v>36.590000000000003</c:v>
                </c:pt>
                <c:pt idx="576">
                  <c:v>36.57</c:v>
                </c:pt>
                <c:pt idx="577">
                  <c:v>36.56</c:v>
                </c:pt>
                <c:pt idx="578">
                  <c:v>36.54</c:v>
                </c:pt>
                <c:pt idx="579">
                  <c:v>36.53</c:v>
                </c:pt>
                <c:pt idx="580">
                  <c:v>36.520000000000003</c:v>
                </c:pt>
                <c:pt idx="581">
                  <c:v>36.51</c:v>
                </c:pt>
                <c:pt idx="582">
                  <c:v>36.51</c:v>
                </c:pt>
                <c:pt idx="583">
                  <c:v>36.5</c:v>
                </c:pt>
                <c:pt idx="584">
                  <c:v>36.5</c:v>
                </c:pt>
                <c:pt idx="585">
                  <c:v>36.49</c:v>
                </c:pt>
                <c:pt idx="586">
                  <c:v>36.49</c:v>
                </c:pt>
                <c:pt idx="587">
                  <c:v>36.49</c:v>
                </c:pt>
                <c:pt idx="588">
                  <c:v>36.49</c:v>
                </c:pt>
                <c:pt idx="589">
                  <c:v>36.49</c:v>
                </c:pt>
                <c:pt idx="590">
                  <c:v>36.49</c:v>
                </c:pt>
                <c:pt idx="591">
                  <c:v>36.49</c:v>
                </c:pt>
                <c:pt idx="592">
                  <c:v>36.49</c:v>
                </c:pt>
                <c:pt idx="593">
                  <c:v>36.49</c:v>
                </c:pt>
                <c:pt idx="594">
                  <c:v>36.49</c:v>
                </c:pt>
                <c:pt idx="595">
                  <c:v>36.49</c:v>
                </c:pt>
                <c:pt idx="596">
                  <c:v>36.479999999999997</c:v>
                </c:pt>
                <c:pt idx="597">
                  <c:v>36.479999999999997</c:v>
                </c:pt>
                <c:pt idx="598">
                  <c:v>36.47</c:v>
                </c:pt>
                <c:pt idx="599">
                  <c:v>36.46</c:v>
                </c:pt>
                <c:pt idx="600">
                  <c:v>36.46</c:v>
                </c:pt>
                <c:pt idx="601">
                  <c:v>36.46</c:v>
                </c:pt>
                <c:pt idx="602">
                  <c:v>36.450000000000003</c:v>
                </c:pt>
                <c:pt idx="603">
                  <c:v>36.450000000000003</c:v>
                </c:pt>
                <c:pt idx="604">
                  <c:v>36.44</c:v>
                </c:pt>
                <c:pt idx="605">
                  <c:v>36.43</c:v>
                </c:pt>
                <c:pt idx="606">
                  <c:v>36.42</c:v>
                </c:pt>
                <c:pt idx="607">
                  <c:v>36.409999999999997</c:v>
                </c:pt>
                <c:pt idx="608">
                  <c:v>36.4</c:v>
                </c:pt>
                <c:pt idx="609">
                  <c:v>36.4</c:v>
                </c:pt>
                <c:pt idx="610">
                  <c:v>36.4</c:v>
                </c:pt>
                <c:pt idx="611">
                  <c:v>36.39</c:v>
                </c:pt>
                <c:pt idx="612">
                  <c:v>36.39</c:v>
                </c:pt>
                <c:pt idx="613">
                  <c:v>36.380000000000003</c:v>
                </c:pt>
                <c:pt idx="614">
                  <c:v>36.369999999999997</c:v>
                </c:pt>
                <c:pt idx="615">
                  <c:v>36.36</c:v>
                </c:pt>
                <c:pt idx="616">
                  <c:v>36.35</c:v>
                </c:pt>
                <c:pt idx="617">
                  <c:v>36.340000000000003</c:v>
                </c:pt>
                <c:pt idx="618">
                  <c:v>36.33</c:v>
                </c:pt>
                <c:pt idx="619">
                  <c:v>36.33</c:v>
                </c:pt>
                <c:pt idx="620">
                  <c:v>36.31</c:v>
                </c:pt>
                <c:pt idx="621">
                  <c:v>36.299999999999997</c:v>
                </c:pt>
                <c:pt idx="622">
                  <c:v>36.28</c:v>
                </c:pt>
                <c:pt idx="623">
                  <c:v>36.270000000000003</c:v>
                </c:pt>
                <c:pt idx="624">
                  <c:v>36.25</c:v>
                </c:pt>
                <c:pt idx="625">
                  <c:v>36.24</c:v>
                </c:pt>
                <c:pt idx="626">
                  <c:v>36.24</c:v>
                </c:pt>
                <c:pt idx="627">
                  <c:v>36.229999999999997</c:v>
                </c:pt>
                <c:pt idx="628">
                  <c:v>36.22</c:v>
                </c:pt>
                <c:pt idx="629">
                  <c:v>36.22</c:v>
                </c:pt>
                <c:pt idx="630">
                  <c:v>36.21</c:v>
                </c:pt>
                <c:pt idx="631">
                  <c:v>36.200000000000003</c:v>
                </c:pt>
                <c:pt idx="632">
                  <c:v>36.200000000000003</c:v>
                </c:pt>
                <c:pt idx="633">
                  <c:v>36.200000000000003</c:v>
                </c:pt>
                <c:pt idx="634">
                  <c:v>36.200000000000003</c:v>
                </c:pt>
                <c:pt idx="635">
                  <c:v>36.200000000000003</c:v>
                </c:pt>
                <c:pt idx="636">
                  <c:v>36.200000000000003</c:v>
                </c:pt>
                <c:pt idx="637">
                  <c:v>36.19</c:v>
                </c:pt>
                <c:pt idx="638">
                  <c:v>36.19</c:v>
                </c:pt>
                <c:pt idx="639">
                  <c:v>36.18</c:v>
                </c:pt>
                <c:pt idx="640">
                  <c:v>36.17</c:v>
                </c:pt>
                <c:pt idx="641">
                  <c:v>36.159999999999997</c:v>
                </c:pt>
                <c:pt idx="642">
                  <c:v>36.15</c:v>
                </c:pt>
                <c:pt idx="643">
                  <c:v>36.15</c:v>
                </c:pt>
                <c:pt idx="644">
                  <c:v>36.15</c:v>
                </c:pt>
                <c:pt idx="645">
                  <c:v>36.15</c:v>
                </c:pt>
                <c:pt idx="646">
                  <c:v>36.15</c:v>
                </c:pt>
                <c:pt idx="647">
                  <c:v>36.14</c:v>
                </c:pt>
                <c:pt idx="648">
                  <c:v>36.130000000000003</c:v>
                </c:pt>
                <c:pt idx="649">
                  <c:v>36.119999999999997</c:v>
                </c:pt>
                <c:pt idx="650">
                  <c:v>36.11</c:v>
                </c:pt>
                <c:pt idx="651">
                  <c:v>36.1</c:v>
                </c:pt>
                <c:pt idx="652">
                  <c:v>36.1</c:v>
                </c:pt>
                <c:pt idx="653">
                  <c:v>36.1</c:v>
                </c:pt>
                <c:pt idx="654">
                  <c:v>36.1</c:v>
                </c:pt>
                <c:pt idx="655">
                  <c:v>36.1</c:v>
                </c:pt>
                <c:pt idx="656">
                  <c:v>36.090000000000003</c:v>
                </c:pt>
                <c:pt idx="657">
                  <c:v>36.08</c:v>
                </c:pt>
                <c:pt idx="658">
                  <c:v>36.08</c:v>
                </c:pt>
                <c:pt idx="659">
                  <c:v>36.07</c:v>
                </c:pt>
                <c:pt idx="660">
                  <c:v>36.07</c:v>
                </c:pt>
                <c:pt idx="661">
                  <c:v>36.07</c:v>
                </c:pt>
                <c:pt idx="662">
                  <c:v>36.07</c:v>
                </c:pt>
                <c:pt idx="663">
                  <c:v>36.07</c:v>
                </c:pt>
                <c:pt idx="664">
                  <c:v>36.07</c:v>
                </c:pt>
                <c:pt idx="665">
                  <c:v>36.06</c:v>
                </c:pt>
                <c:pt idx="666">
                  <c:v>36.06</c:v>
                </c:pt>
                <c:pt idx="667">
                  <c:v>36.049999999999997</c:v>
                </c:pt>
                <c:pt idx="668">
                  <c:v>36.049999999999997</c:v>
                </c:pt>
                <c:pt idx="669">
                  <c:v>36.04</c:v>
                </c:pt>
                <c:pt idx="670">
                  <c:v>36.04</c:v>
                </c:pt>
                <c:pt idx="671">
                  <c:v>36.04</c:v>
                </c:pt>
                <c:pt idx="672">
                  <c:v>36.04</c:v>
                </c:pt>
                <c:pt idx="673">
                  <c:v>36.04</c:v>
                </c:pt>
                <c:pt idx="674">
                  <c:v>36.04</c:v>
                </c:pt>
                <c:pt idx="675">
                  <c:v>36.04</c:v>
                </c:pt>
                <c:pt idx="676">
                  <c:v>36.04</c:v>
                </c:pt>
                <c:pt idx="677">
                  <c:v>36.04</c:v>
                </c:pt>
                <c:pt idx="678">
                  <c:v>36.04</c:v>
                </c:pt>
                <c:pt idx="679">
                  <c:v>36.04</c:v>
                </c:pt>
                <c:pt idx="680">
                  <c:v>36.04</c:v>
                </c:pt>
                <c:pt idx="681">
                  <c:v>36.04</c:v>
                </c:pt>
                <c:pt idx="682">
                  <c:v>36.03</c:v>
                </c:pt>
                <c:pt idx="683">
                  <c:v>36.03</c:v>
                </c:pt>
                <c:pt idx="684">
                  <c:v>36.03</c:v>
                </c:pt>
                <c:pt idx="685">
                  <c:v>36.04</c:v>
                </c:pt>
                <c:pt idx="686">
                  <c:v>36.04</c:v>
                </c:pt>
                <c:pt idx="687">
                  <c:v>36.03</c:v>
                </c:pt>
                <c:pt idx="688">
                  <c:v>36.03</c:v>
                </c:pt>
                <c:pt idx="689">
                  <c:v>36.03</c:v>
                </c:pt>
                <c:pt idx="690">
                  <c:v>36.03</c:v>
                </c:pt>
                <c:pt idx="691">
                  <c:v>36.03</c:v>
                </c:pt>
                <c:pt idx="692">
                  <c:v>36.03</c:v>
                </c:pt>
                <c:pt idx="693">
                  <c:v>36.03</c:v>
                </c:pt>
                <c:pt idx="694">
                  <c:v>36.03</c:v>
                </c:pt>
                <c:pt idx="695">
                  <c:v>36.03</c:v>
                </c:pt>
                <c:pt idx="696">
                  <c:v>36.03</c:v>
                </c:pt>
                <c:pt idx="697">
                  <c:v>36.03</c:v>
                </c:pt>
                <c:pt idx="698">
                  <c:v>36.04</c:v>
                </c:pt>
                <c:pt idx="699">
                  <c:v>36.04</c:v>
                </c:pt>
                <c:pt idx="700">
                  <c:v>36.049999999999997</c:v>
                </c:pt>
                <c:pt idx="701">
                  <c:v>36.049999999999997</c:v>
                </c:pt>
                <c:pt idx="702">
                  <c:v>36.06</c:v>
                </c:pt>
                <c:pt idx="703">
                  <c:v>36.06</c:v>
                </c:pt>
                <c:pt idx="704">
                  <c:v>36.07</c:v>
                </c:pt>
                <c:pt idx="705">
                  <c:v>36.07</c:v>
                </c:pt>
                <c:pt idx="706">
                  <c:v>36.08</c:v>
                </c:pt>
                <c:pt idx="707">
                  <c:v>36.08</c:v>
                </c:pt>
                <c:pt idx="708">
                  <c:v>36.08</c:v>
                </c:pt>
                <c:pt idx="709">
                  <c:v>36.08</c:v>
                </c:pt>
                <c:pt idx="710">
                  <c:v>36.08</c:v>
                </c:pt>
                <c:pt idx="711">
                  <c:v>36.090000000000003</c:v>
                </c:pt>
                <c:pt idx="712">
                  <c:v>36.090000000000003</c:v>
                </c:pt>
                <c:pt idx="713">
                  <c:v>36.1</c:v>
                </c:pt>
                <c:pt idx="714">
                  <c:v>36.11</c:v>
                </c:pt>
                <c:pt idx="715">
                  <c:v>36.11</c:v>
                </c:pt>
                <c:pt idx="716">
                  <c:v>36.119999999999997</c:v>
                </c:pt>
                <c:pt idx="717">
                  <c:v>36.119999999999997</c:v>
                </c:pt>
                <c:pt idx="718">
                  <c:v>36.119999999999997</c:v>
                </c:pt>
                <c:pt idx="719">
                  <c:v>36.130000000000003</c:v>
                </c:pt>
                <c:pt idx="720">
                  <c:v>36.130000000000003</c:v>
                </c:pt>
                <c:pt idx="721">
                  <c:v>36.130000000000003</c:v>
                </c:pt>
                <c:pt idx="722">
                  <c:v>36.14</c:v>
                </c:pt>
                <c:pt idx="723">
                  <c:v>36.14</c:v>
                </c:pt>
                <c:pt idx="724">
                  <c:v>36.15</c:v>
                </c:pt>
                <c:pt idx="725">
                  <c:v>36.15</c:v>
                </c:pt>
                <c:pt idx="726">
                  <c:v>36.15</c:v>
                </c:pt>
                <c:pt idx="727">
                  <c:v>36.15</c:v>
                </c:pt>
                <c:pt idx="728">
                  <c:v>36.15</c:v>
                </c:pt>
                <c:pt idx="729">
                  <c:v>36.15</c:v>
                </c:pt>
                <c:pt idx="730">
                  <c:v>36.15</c:v>
                </c:pt>
                <c:pt idx="731">
                  <c:v>36.15</c:v>
                </c:pt>
                <c:pt idx="732">
                  <c:v>36.159999999999997</c:v>
                </c:pt>
                <c:pt idx="733">
                  <c:v>36.159999999999997</c:v>
                </c:pt>
                <c:pt idx="734">
                  <c:v>36.159999999999997</c:v>
                </c:pt>
                <c:pt idx="735">
                  <c:v>36.17</c:v>
                </c:pt>
                <c:pt idx="736">
                  <c:v>36.17</c:v>
                </c:pt>
                <c:pt idx="737">
                  <c:v>36.17</c:v>
                </c:pt>
                <c:pt idx="738">
                  <c:v>36.17</c:v>
                </c:pt>
                <c:pt idx="739">
                  <c:v>36.17</c:v>
                </c:pt>
                <c:pt idx="740">
                  <c:v>36.17</c:v>
                </c:pt>
                <c:pt idx="741">
                  <c:v>36.17</c:v>
                </c:pt>
                <c:pt idx="742">
                  <c:v>36.17</c:v>
                </c:pt>
                <c:pt idx="743">
                  <c:v>36.17</c:v>
                </c:pt>
                <c:pt idx="744">
                  <c:v>36.17</c:v>
                </c:pt>
                <c:pt idx="745">
                  <c:v>36.17</c:v>
                </c:pt>
                <c:pt idx="746">
                  <c:v>36.17</c:v>
                </c:pt>
                <c:pt idx="747">
                  <c:v>36.17</c:v>
                </c:pt>
                <c:pt idx="748">
                  <c:v>36.17</c:v>
                </c:pt>
                <c:pt idx="749">
                  <c:v>36.18</c:v>
                </c:pt>
                <c:pt idx="750">
                  <c:v>36.18</c:v>
                </c:pt>
                <c:pt idx="751">
                  <c:v>36.17</c:v>
                </c:pt>
                <c:pt idx="752">
                  <c:v>36.17</c:v>
                </c:pt>
                <c:pt idx="753">
                  <c:v>36.17</c:v>
                </c:pt>
                <c:pt idx="754">
                  <c:v>36.17</c:v>
                </c:pt>
                <c:pt idx="755">
                  <c:v>36.18</c:v>
                </c:pt>
                <c:pt idx="756">
                  <c:v>36.18</c:v>
                </c:pt>
                <c:pt idx="757">
                  <c:v>36.18</c:v>
                </c:pt>
                <c:pt idx="758">
                  <c:v>36.18</c:v>
                </c:pt>
                <c:pt idx="759">
                  <c:v>36.18</c:v>
                </c:pt>
                <c:pt idx="760">
                  <c:v>36.18</c:v>
                </c:pt>
                <c:pt idx="761">
                  <c:v>36.18</c:v>
                </c:pt>
                <c:pt idx="762">
                  <c:v>36.18</c:v>
                </c:pt>
                <c:pt idx="763">
                  <c:v>36.18</c:v>
                </c:pt>
                <c:pt idx="764">
                  <c:v>36.18</c:v>
                </c:pt>
                <c:pt idx="765">
                  <c:v>36.18</c:v>
                </c:pt>
                <c:pt idx="766">
                  <c:v>36.18</c:v>
                </c:pt>
                <c:pt idx="767">
                  <c:v>36.18</c:v>
                </c:pt>
                <c:pt idx="768">
                  <c:v>36.18</c:v>
                </c:pt>
                <c:pt idx="769">
                  <c:v>36.18</c:v>
                </c:pt>
                <c:pt idx="770">
                  <c:v>36.18</c:v>
                </c:pt>
                <c:pt idx="771">
                  <c:v>36.18</c:v>
                </c:pt>
                <c:pt idx="772">
                  <c:v>36.18</c:v>
                </c:pt>
                <c:pt idx="773">
                  <c:v>36.18</c:v>
                </c:pt>
                <c:pt idx="774">
                  <c:v>36.18</c:v>
                </c:pt>
                <c:pt idx="775">
                  <c:v>36.18</c:v>
                </c:pt>
                <c:pt idx="776">
                  <c:v>36.18</c:v>
                </c:pt>
                <c:pt idx="777">
                  <c:v>36.18</c:v>
                </c:pt>
                <c:pt idx="778">
                  <c:v>36.18</c:v>
                </c:pt>
                <c:pt idx="779">
                  <c:v>36.18</c:v>
                </c:pt>
                <c:pt idx="780">
                  <c:v>36.18</c:v>
                </c:pt>
                <c:pt idx="781">
                  <c:v>36.18</c:v>
                </c:pt>
                <c:pt idx="782">
                  <c:v>36.17</c:v>
                </c:pt>
                <c:pt idx="783">
                  <c:v>36.17</c:v>
                </c:pt>
                <c:pt idx="784">
                  <c:v>36.17</c:v>
                </c:pt>
                <c:pt idx="785">
                  <c:v>36.17</c:v>
                </c:pt>
                <c:pt idx="786">
                  <c:v>36.17</c:v>
                </c:pt>
                <c:pt idx="787">
                  <c:v>36.17</c:v>
                </c:pt>
                <c:pt idx="788">
                  <c:v>36.17</c:v>
                </c:pt>
                <c:pt idx="789">
                  <c:v>36.17</c:v>
                </c:pt>
                <c:pt idx="790">
                  <c:v>36.17</c:v>
                </c:pt>
                <c:pt idx="791">
                  <c:v>36.159999999999997</c:v>
                </c:pt>
                <c:pt idx="792">
                  <c:v>36.159999999999997</c:v>
                </c:pt>
                <c:pt idx="793">
                  <c:v>36.15</c:v>
                </c:pt>
                <c:pt idx="794">
                  <c:v>36.15</c:v>
                </c:pt>
                <c:pt idx="795">
                  <c:v>36.15</c:v>
                </c:pt>
                <c:pt idx="796">
                  <c:v>36.14</c:v>
                </c:pt>
                <c:pt idx="797">
                  <c:v>36.14</c:v>
                </c:pt>
                <c:pt idx="798">
                  <c:v>36.14</c:v>
                </c:pt>
                <c:pt idx="799">
                  <c:v>36.130000000000003</c:v>
                </c:pt>
                <c:pt idx="800">
                  <c:v>36.130000000000003</c:v>
                </c:pt>
                <c:pt idx="801">
                  <c:v>36.119999999999997</c:v>
                </c:pt>
                <c:pt idx="802">
                  <c:v>36.11</c:v>
                </c:pt>
                <c:pt idx="803">
                  <c:v>36.1</c:v>
                </c:pt>
                <c:pt idx="804">
                  <c:v>36.1</c:v>
                </c:pt>
                <c:pt idx="805">
                  <c:v>36.090000000000003</c:v>
                </c:pt>
                <c:pt idx="806">
                  <c:v>36.08</c:v>
                </c:pt>
                <c:pt idx="807">
                  <c:v>36.08</c:v>
                </c:pt>
                <c:pt idx="808">
                  <c:v>36.08</c:v>
                </c:pt>
                <c:pt idx="809">
                  <c:v>36.08</c:v>
                </c:pt>
                <c:pt idx="810">
                  <c:v>36.08</c:v>
                </c:pt>
                <c:pt idx="811">
                  <c:v>36.07</c:v>
                </c:pt>
                <c:pt idx="812">
                  <c:v>36.07</c:v>
                </c:pt>
                <c:pt idx="813">
                  <c:v>36.07</c:v>
                </c:pt>
                <c:pt idx="814">
                  <c:v>36.06</c:v>
                </c:pt>
                <c:pt idx="815">
                  <c:v>36.049999999999997</c:v>
                </c:pt>
                <c:pt idx="816">
                  <c:v>36.04</c:v>
                </c:pt>
                <c:pt idx="817">
                  <c:v>36.04</c:v>
                </c:pt>
                <c:pt idx="818">
                  <c:v>36.03</c:v>
                </c:pt>
                <c:pt idx="819">
                  <c:v>36.03</c:v>
                </c:pt>
                <c:pt idx="820">
                  <c:v>36.020000000000003</c:v>
                </c:pt>
                <c:pt idx="821">
                  <c:v>36.020000000000003</c:v>
                </c:pt>
                <c:pt idx="822">
                  <c:v>36.020000000000003</c:v>
                </c:pt>
                <c:pt idx="823">
                  <c:v>36.01</c:v>
                </c:pt>
                <c:pt idx="824">
                  <c:v>36.01</c:v>
                </c:pt>
                <c:pt idx="825">
                  <c:v>36.01</c:v>
                </c:pt>
                <c:pt idx="826">
                  <c:v>36.01</c:v>
                </c:pt>
                <c:pt idx="827">
                  <c:v>36</c:v>
                </c:pt>
                <c:pt idx="828">
                  <c:v>36</c:v>
                </c:pt>
                <c:pt idx="829">
                  <c:v>36</c:v>
                </c:pt>
                <c:pt idx="830">
                  <c:v>36</c:v>
                </c:pt>
                <c:pt idx="831">
                  <c:v>36</c:v>
                </c:pt>
                <c:pt idx="832">
                  <c:v>36</c:v>
                </c:pt>
                <c:pt idx="833">
                  <c:v>36</c:v>
                </c:pt>
                <c:pt idx="834">
                  <c:v>36</c:v>
                </c:pt>
                <c:pt idx="835">
                  <c:v>36</c:v>
                </c:pt>
                <c:pt idx="836">
                  <c:v>36</c:v>
                </c:pt>
                <c:pt idx="837">
                  <c:v>36</c:v>
                </c:pt>
                <c:pt idx="838">
                  <c:v>36</c:v>
                </c:pt>
                <c:pt idx="839">
                  <c:v>36</c:v>
                </c:pt>
                <c:pt idx="840">
                  <c:v>36</c:v>
                </c:pt>
                <c:pt idx="841">
                  <c:v>36</c:v>
                </c:pt>
                <c:pt idx="842">
                  <c:v>36</c:v>
                </c:pt>
                <c:pt idx="843">
                  <c:v>36</c:v>
                </c:pt>
                <c:pt idx="844">
                  <c:v>36</c:v>
                </c:pt>
                <c:pt idx="845">
                  <c:v>36</c:v>
                </c:pt>
                <c:pt idx="846">
                  <c:v>36</c:v>
                </c:pt>
                <c:pt idx="847">
                  <c:v>36</c:v>
                </c:pt>
                <c:pt idx="848">
                  <c:v>36</c:v>
                </c:pt>
                <c:pt idx="849">
                  <c:v>36</c:v>
                </c:pt>
                <c:pt idx="850">
                  <c:v>36</c:v>
                </c:pt>
                <c:pt idx="851">
                  <c:v>36</c:v>
                </c:pt>
                <c:pt idx="852">
                  <c:v>36</c:v>
                </c:pt>
                <c:pt idx="853">
                  <c:v>36</c:v>
                </c:pt>
                <c:pt idx="854">
                  <c:v>36</c:v>
                </c:pt>
                <c:pt idx="855">
                  <c:v>36</c:v>
                </c:pt>
                <c:pt idx="856">
                  <c:v>35.99</c:v>
                </c:pt>
                <c:pt idx="857">
                  <c:v>35.99</c:v>
                </c:pt>
                <c:pt idx="858">
                  <c:v>35.99</c:v>
                </c:pt>
                <c:pt idx="859">
                  <c:v>35.979999999999997</c:v>
                </c:pt>
                <c:pt idx="860">
                  <c:v>35.979999999999997</c:v>
                </c:pt>
                <c:pt idx="861">
                  <c:v>35.97</c:v>
                </c:pt>
                <c:pt idx="862">
                  <c:v>35.97</c:v>
                </c:pt>
                <c:pt idx="863">
                  <c:v>35.96</c:v>
                </c:pt>
                <c:pt idx="864">
                  <c:v>35.96</c:v>
                </c:pt>
                <c:pt idx="865">
                  <c:v>35.950000000000003</c:v>
                </c:pt>
                <c:pt idx="866">
                  <c:v>35.94</c:v>
                </c:pt>
                <c:pt idx="867">
                  <c:v>35.94</c:v>
                </c:pt>
                <c:pt idx="868">
                  <c:v>35.93</c:v>
                </c:pt>
                <c:pt idx="869">
                  <c:v>35.93</c:v>
                </c:pt>
                <c:pt idx="870">
                  <c:v>35.93</c:v>
                </c:pt>
                <c:pt idx="871">
                  <c:v>35.92</c:v>
                </c:pt>
                <c:pt idx="872">
                  <c:v>35.909999999999997</c:v>
                </c:pt>
                <c:pt idx="873">
                  <c:v>35.909999999999997</c:v>
                </c:pt>
                <c:pt idx="874">
                  <c:v>35.9</c:v>
                </c:pt>
                <c:pt idx="875">
                  <c:v>35.9</c:v>
                </c:pt>
                <c:pt idx="876">
                  <c:v>35.89</c:v>
                </c:pt>
                <c:pt idx="877">
                  <c:v>35.89</c:v>
                </c:pt>
                <c:pt idx="878">
                  <c:v>35.880000000000003</c:v>
                </c:pt>
                <c:pt idx="879">
                  <c:v>35.869999999999997</c:v>
                </c:pt>
                <c:pt idx="880">
                  <c:v>35.869999999999997</c:v>
                </c:pt>
                <c:pt idx="881">
                  <c:v>35.86</c:v>
                </c:pt>
                <c:pt idx="882">
                  <c:v>35.85</c:v>
                </c:pt>
                <c:pt idx="883">
                  <c:v>35.840000000000003</c:v>
                </c:pt>
                <c:pt idx="884">
                  <c:v>35.83</c:v>
                </c:pt>
                <c:pt idx="885">
                  <c:v>35.82</c:v>
                </c:pt>
                <c:pt idx="886">
                  <c:v>35.81</c:v>
                </c:pt>
                <c:pt idx="887">
                  <c:v>35.799999999999997</c:v>
                </c:pt>
                <c:pt idx="888">
                  <c:v>35.79</c:v>
                </c:pt>
                <c:pt idx="889">
                  <c:v>35.78</c:v>
                </c:pt>
                <c:pt idx="890">
                  <c:v>35.770000000000003</c:v>
                </c:pt>
                <c:pt idx="891">
                  <c:v>35.770000000000003</c:v>
                </c:pt>
                <c:pt idx="892">
                  <c:v>35.76</c:v>
                </c:pt>
                <c:pt idx="893">
                  <c:v>35.75</c:v>
                </c:pt>
                <c:pt idx="894">
                  <c:v>35.74</c:v>
                </c:pt>
                <c:pt idx="895">
                  <c:v>35.729999999999997</c:v>
                </c:pt>
                <c:pt idx="896">
                  <c:v>35.72</c:v>
                </c:pt>
                <c:pt idx="897">
                  <c:v>35.72</c:v>
                </c:pt>
                <c:pt idx="898">
                  <c:v>35.71</c:v>
                </c:pt>
                <c:pt idx="899">
                  <c:v>35.71</c:v>
                </c:pt>
                <c:pt idx="900">
                  <c:v>35.71</c:v>
                </c:pt>
                <c:pt idx="901">
                  <c:v>35.700000000000003</c:v>
                </c:pt>
                <c:pt idx="902">
                  <c:v>35.700000000000003</c:v>
                </c:pt>
                <c:pt idx="903">
                  <c:v>35.69</c:v>
                </c:pt>
                <c:pt idx="904">
                  <c:v>35.69</c:v>
                </c:pt>
                <c:pt idx="905">
                  <c:v>35.68</c:v>
                </c:pt>
                <c:pt idx="906">
                  <c:v>35.68</c:v>
                </c:pt>
                <c:pt idx="907">
                  <c:v>35.67</c:v>
                </c:pt>
                <c:pt idx="908">
                  <c:v>35.67</c:v>
                </c:pt>
                <c:pt idx="909">
                  <c:v>35.67</c:v>
                </c:pt>
                <c:pt idx="910">
                  <c:v>35.659999999999997</c:v>
                </c:pt>
                <c:pt idx="911">
                  <c:v>35.65</c:v>
                </c:pt>
                <c:pt idx="912">
                  <c:v>35.65</c:v>
                </c:pt>
                <c:pt idx="913">
                  <c:v>35.64</c:v>
                </c:pt>
                <c:pt idx="914">
                  <c:v>35.64</c:v>
                </c:pt>
                <c:pt idx="915">
                  <c:v>35.630000000000003</c:v>
                </c:pt>
                <c:pt idx="916">
                  <c:v>35.630000000000003</c:v>
                </c:pt>
                <c:pt idx="917">
                  <c:v>35.630000000000003</c:v>
                </c:pt>
                <c:pt idx="918">
                  <c:v>35.619999999999997</c:v>
                </c:pt>
                <c:pt idx="919">
                  <c:v>35.619999999999997</c:v>
                </c:pt>
                <c:pt idx="920">
                  <c:v>35.619999999999997</c:v>
                </c:pt>
                <c:pt idx="921">
                  <c:v>35.619999999999997</c:v>
                </c:pt>
                <c:pt idx="922">
                  <c:v>35.619999999999997</c:v>
                </c:pt>
                <c:pt idx="923">
                  <c:v>35.619999999999997</c:v>
                </c:pt>
                <c:pt idx="924">
                  <c:v>35.619999999999997</c:v>
                </c:pt>
                <c:pt idx="925">
                  <c:v>35.619999999999997</c:v>
                </c:pt>
                <c:pt idx="926">
                  <c:v>35.619999999999997</c:v>
                </c:pt>
                <c:pt idx="927">
                  <c:v>35.619999999999997</c:v>
                </c:pt>
                <c:pt idx="928">
                  <c:v>35.619999999999997</c:v>
                </c:pt>
                <c:pt idx="929">
                  <c:v>35.619999999999997</c:v>
                </c:pt>
                <c:pt idx="930">
                  <c:v>35.619999999999997</c:v>
                </c:pt>
                <c:pt idx="931">
                  <c:v>35.619999999999997</c:v>
                </c:pt>
                <c:pt idx="932">
                  <c:v>35.619999999999997</c:v>
                </c:pt>
                <c:pt idx="933">
                  <c:v>35.619999999999997</c:v>
                </c:pt>
                <c:pt idx="934">
                  <c:v>35.619999999999997</c:v>
                </c:pt>
                <c:pt idx="935">
                  <c:v>35.619999999999997</c:v>
                </c:pt>
                <c:pt idx="936">
                  <c:v>35.619999999999997</c:v>
                </c:pt>
                <c:pt idx="937">
                  <c:v>35.619999999999997</c:v>
                </c:pt>
                <c:pt idx="938">
                  <c:v>35.619999999999997</c:v>
                </c:pt>
                <c:pt idx="939">
                  <c:v>35.619999999999997</c:v>
                </c:pt>
                <c:pt idx="940">
                  <c:v>35.61</c:v>
                </c:pt>
                <c:pt idx="941">
                  <c:v>35.61</c:v>
                </c:pt>
                <c:pt idx="942">
                  <c:v>35.6</c:v>
                </c:pt>
                <c:pt idx="943">
                  <c:v>35.6</c:v>
                </c:pt>
                <c:pt idx="944">
                  <c:v>35.590000000000003</c:v>
                </c:pt>
                <c:pt idx="945">
                  <c:v>35.58</c:v>
                </c:pt>
                <c:pt idx="946">
                  <c:v>35.57</c:v>
                </c:pt>
                <c:pt idx="947">
                  <c:v>35.56</c:v>
                </c:pt>
                <c:pt idx="948">
                  <c:v>35.549999999999997</c:v>
                </c:pt>
                <c:pt idx="949">
                  <c:v>35.54</c:v>
                </c:pt>
                <c:pt idx="950">
                  <c:v>35.53</c:v>
                </c:pt>
                <c:pt idx="951">
                  <c:v>35.520000000000003</c:v>
                </c:pt>
                <c:pt idx="952">
                  <c:v>35.51</c:v>
                </c:pt>
                <c:pt idx="953">
                  <c:v>35.5</c:v>
                </c:pt>
                <c:pt idx="954">
                  <c:v>35.49</c:v>
                </c:pt>
                <c:pt idx="955">
                  <c:v>35.479999999999997</c:v>
                </c:pt>
                <c:pt idx="956">
                  <c:v>35.479999999999997</c:v>
                </c:pt>
                <c:pt idx="957">
                  <c:v>35.47</c:v>
                </c:pt>
                <c:pt idx="958">
                  <c:v>35.46</c:v>
                </c:pt>
                <c:pt idx="959">
                  <c:v>35.450000000000003</c:v>
                </c:pt>
                <c:pt idx="960">
                  <c:v>35.450000000000003</c:v>
                </c:pt>
                <c:pt idx="961">
                  <c:v>35.44</c:v>
                </c:pt>
                <c:pt idx="962">
                  <c:v>35.44</c:v>
                </c:pt>
                <c:pt idx="963">
                  <c:v>35.44</c:v>
                </c:pt>
                <c:pt idx="964">
                  <c:v>35.43</c:v>
                </c:pt>
                <c:pt idx="965">
                  <c:v>35.43</c:v>
                </c:pt>
                <c:pt idx="966">
                  <c:v>35.43</c:v>
                </c:pt>
                <c:pt idx="967">
                  <c:v>35.43</c:v>
                </c:pt>
                <c:pt idx="968">
                  <c:v>35.43</c:v>
                </c:pt>
                <c:pt idx="969">
                  <c:v>35.43</c:v>
                </c:pt>
                <c:pt idx="970">
                  <c:v>35.43</c:v>
                </c:pt>
                <c:pt idx="971">
                  <c:v>35.42</c:v>
                </c:pt>
                <c:pt idx="972">
                  <c:v>35.42</c:v>
                </c:pt>
                <c:pt idx="973">
                  <c:v>35.42</c:v>
                </c:pt>
                <c:pt idx="974">
                  <c:v>35.4</c:v>
                </c:pt>
                <c:pt idx="975">
                  <c:v>35.39</c:v>
                </c:pt>
                <c:pt idx="976">
                  <c:v>35.369999999999997</c:v>
                </c:pt>
                <c:pt idx="977">
                  <c:v>35.36</c:v>
                </c:pt>
                <c:pt idx="978">
                  <c:v>35.35</c:v>
                </c:pt>
                <c:pt idx="979">
                  <c:v>35.340000000000003</c:v>
                </c:pt>
                <c:pt idx="980">
                  <c:v>35.33</c:v>
                </c:pt>
                <c:pt idx="981">
                  <c:v>35.33</c:v>
                </c:pt>
                <c:pt idx="982">
                  <c:v>35.33</c:v>
                </c:pt>
                <c:pt idx="983">
                  <c:v>35.33</c:v>
                </c:pt>
                <c:pt idx="984">
                  <c:v>35.32</c:v>
                </c:pt>
                <c:pt idx="985">
                  <c:v>35.32</c:v>
                </c:pt>
                <c:pt idx="986">
                  <c:v>35.33</c:v>
                </c:pt>
                <c:pt idx="987">
                  <c:v>35.340000000000003</c:v>
                </c:pt>
                <c:pt idx="988">
                  <c:v>35.340000000000003</c:v>
                </c:pt>
                <c:pt idx="989">
                  <c:v>35.35</c:v>
                </c:pt>
                <c:pt idx="990">
                  <c:v>35.36</c:v>
                </c:pt>
                <c:pt idx="991">
                  <c:v>35.36</c:v>
                </c:pt>
                <c:pt idx="992">
                  <c:v>35.36</c:v>
                </c:pt>
                <c:pt idx="993">
                  <c:v>35.36</c:v>
                </c:pt>
                <c:pt idx="994">
                  <c:v>35.369999999999997</c:v>
                </c:pt>
                <c:pt idx="995">
                  <c:v>35.369999999999997</c:v>
                </c:pt>
                <c:pt idx="996">
                  <c:v>35.380000000000003</c:v>
                </c:pt>
                <c:pt idx="997">
                  <c:v>35.380000000000003</c:v>
                </c:pt>
                <c:pt idx="998">
                  <c:v>35.380000000000003</c:v>
                </c:pt>
                <c:pt idx="999">
                  <c:v>35.39</c:v>
                </c:pt>
                <c:pt idx="1000">
                  <c:v>35.39</c:v>
                </c:pt>
                <c:pt idx="1001">
                  <c:v>35.4</c:v>
                </c:pt>
                <c:pt idx="1002">
                  <c:v>35.4</c:v>
                </c:pt>
                <c:pt idx="1003">
                  <c:v>35.409999999999997</c:v>
                </c:pt>
                <c:pt idx="1004">
                  <c:v>35.42</c:v>
                </c:pt>
                <c:pt idx="1005">
                  <c:v>35.42</c:v>
                </c:pt>
                <c:pt idx="1006">
                  <c:v>35.43</c:v>
                </c:pt>
                <c:pt idx="1007">
                  <c:v>35.450000000000003</c:v>
                </c:pt>
                <c:pt idx="1008">
                  <c:v>35.46</c:v>
                </c:pt>
                <c:pt idx="1009">
                  <c:v>35.47</c:v>
                </c:pt>
                <c:pt idx="1010">
                  <c:v>35.479999999999997</c:v>
                </c:pt>
                <c:pt idx="1011">
                  <c:v>35.49</c:v>
                </c:pt>
                <c:pt idx="1012">
                  <c:v>35.5</c:v>
                </c:pt>
                <c:pt idx="1013">
                  <c:v>35.51</c:v>
                </c:pt>
                <c:pt idx="1014">
                  <c:v>35.51</c:v>
                </c:pt>
                <c:pt idx="1015">
                  <c:v>35.520000000000003</c:v>
                </c:pt>
                <c:pt idx="1016">
                  <c:v>35.53</c:v>
                </c:pt>
                <c:pt idx="1017">
                  <c:v>35.53</c:v>
                </c:pt>
                <c:pt idx="1018">
                  <c:v>35.54</c:v>
                </c:pt>
                <c:pt idx="1019">
                  <c:v>35.549999999999997</c:v>
                </c:pt>
                <c:pt idx="1020">
                  <c:v>35.549999999999997</c:v>
                </c:pt>
                <c:pt idx="1021">
                  <c:v>35.57</c:v>
                </c:pt>
                <c:pt idx="1022">
                  <c:v>35.58</c:v>
                </c:pt>
                <c:pt idx="1023">
                  <c:v>35.590000000000003</c:v>
                </c:pt>
                <c:pt idx="1024">
                  <c:v>35.6</c:v>
                </c:pt>
                <c:pt idx="1025">
                  <c:v>35.6</c:v>
                </c:pt>
                <c:pt idx="1026">
                  <c:v>35.61</c:v>
                </c:pt>
                <c:pt idx="1027">
                  <c:v>35.61</c:v>
                </c:pt>
                <c:pt idx="1028">
                  <c:v>35.61</c:v>
                </c:pt>
                <c:pt idx="1029">
                  <c:v>35.619999999999997</c:v>
                </c:pt>
                <c:pt idx="1030">
                  <c:v>35.619999999999997</c:v>
                </c:pt>
                <c:pt idx="1031">
                  <c:v>35.619999999999997</c:v>
                </c:pt>
                <c:pt idx="1032">
                  <c:v>35.619999999999997</c:v>
                </c:pt>
                <c:pt idx="1033">
                  <c:v>35.619999999999997</c:v>
                </c:pt>
                <c:pt idx="1034">
                  <c:v>35.619999999999997</c:v>
                </c:pt>
                <c:pt idx="1035">
                  <c:v>35.619999999999997</c:v>
                </c:pt>
                <c:pt idx="1036">
                  <c:v>35.619999999999997</c:v>
                </c:pt>
                <c:pt idx="1037">
                  <c:v>35.619999999999997</c:v>
                </c:pt>
                <c:pt idx="1038">
                  <c:v>35.619999999999997</c:v>
                </c:pt>
                <c:pt idx="1039">
                  <c:v>35.619999999999997</c:v>
                </c:pt>
                <c:pt idx="1040">
                  <c:v>35.619999999999997</c:v>
                </c:pt>
                <c:pt idx="1041">
                  <c:v>35.619999999999997</c:v>
                </c:pt>
                <c:pt idx="1042">
                  <c:v>35.619999999999997</c:v>
                </c:pt>
                <c:pt idx="1043">
                  <c:v>35.619999999999997</c:v>
                </c:pt>
                <c:pt idx="1044">
                  <c:v>35.619999999999997</c:v>
                </c:pt>
                <c:pt idx="1045">
                  <c:v>35.619999999999997</c:v>
                </c:pt>
                <c:pt idx="1046">
                  <c:v>35.619999999999997</c:v>
                </c:pt>
                <c:pt idx="1047">
                  <c:v>35.619999999999997</c:v>
                </c:pt>
                <c:pt idx="1048">
                  <c:v>35.619999999999997</c:v>
                </c:pt>
                <c:pt idx="1049">
                  <c:v>35.619999999999997</c:v>
                </c:pt>
                <c:pt idx="1050">
                  <c:v>35.619999999999997</c:v>
                </c:pt>
                <c:pt idx="1051">
                  <c:v>35.619999999999997</c:v>
                </c:pt>
                <c:pt idx="1052">
                  <c:v>35.619999999999997</c:v>
                </c:pt>
                <c:pt idx="1053">
                  <c:v>35.619999999999997</c:v>
                </c:pt>
                <c:pt idx="1054">
                  <c:v>35.619999999999997</c:v>
                </c:pt>
                <c:pt idx="1055">
                  <c:v>35.61</c:v>
                </c:pt>
                <c:pt idx="1056">
                  <c:v>35.61</c:v>
                </c:pt>
                <c:pt idx="1057">
                  <c:v>35.61</c:v>
                </c:pt>
                <c:pt idx="1058">
                  <c:v>35.61</c:v>
                </c:pt>
                <c:pt idx="1059">
                  <c:v>35.61</c:v>
                </c:pt>
                <c:pt idx="1060">
                  <c:v>35.61</c:v>
                </c:pt>
                <c:pt idx="1061">
                  <c:v>35.61</c:v>
                </c:pt>
                <c:pt idx="1062">
                  <c:v>35.61</c:v>
                </c:pt>
                <c:pt idx="1063">
                  <c:v>35.61</c:v>
                </c:pt>
                <c:pt idx="1064">
                  <c:v>35.61</c:v>
                </c:pt>
                <c:pt idx="1065">
                  <c:v>35.61</c:v>
                </c:pt>
                <c:pt idx="1066">
                  <c:v>35.61</c:v>
                </c:pt>
                <c:pt idx="1067">
                  <c:v>35.61</c:v>
                </c:pt>
                <c:pt idx="1068">
                  <c:v>35.61</c:v>
                </c:pt>
                <c:pt idx="1069">
                  <c:v>35.6</c:v>
                </c:pt>
                <c:pt idx="1070">
                  <c:v>35.6</c:v>
                </c:pt>
                <c:pt idx="1071">
                  <c:v>35.6</c:v>
                </c:pt>
                <c:pt idx="1072">
                  <c:v>35.590000000000003</c:v>
                </c:pt>
                <c:pt idx="1073">
                  <c:v>35.58</c:v>
                </c:pt>
                <c:pt idx="1074">
                  <c:v>35.57</c:v>
                </c:pt>
                <c:pt idx="1075">
                  <c:v>35.57</c:v>
                </c:pt>
                <c:pt idx="1076">
                  <c:v>35.56</c:v>
                </c:pt>
                <c:pt idx="1077">
                  <c:v>35.549999999999997</c:v>
                </c:pt>
                <c:pt idx="1078">
                  <c:v>35.549999999999997</c:v>
                </c:pt>
                <c:pt idx="1079">
                  <c:v>35.54</c:v>
                </c:pt>
                <c:pt idx="1080">
                  <c:v>35.53</c:v>
                </c:pt>
                <c:pt idx="1081">
                  <c:v>35.53</c:v>
                </c:pt>
                <c:pt idx="1082">
                  <c:v>35.520000000000003</c:v>
                </c:pt>
                <c:pt idx="1083">
                  <c:v>35.520000000000003</c:v>
                </c:pt>
                <c:pt idx="1084">
                  <c:v>35.520000000000003</c:v>
                </c:pt>
                <c:pt idx="1085">
                  <c:v>35.520000000000003</c:v>
                </c:pt>
                <c:pt idx="1086">
                  <c:v>35.51</c:v>
                </c:pt>
                <c:pt idx="1087">
                  <c:v>35.5</c:v>
                </c:pt>
                <c:pt idx="1088">
                  <c:v>35.5</c:v>
                </c:pt>
                <c:pt idx="1089">
                  <c:v>35.49</c:v>
                </c:pt>
                <c:pt idx="1090">
                  <c:v>35.49</c:v>
                </c:pt>
                <c:pt idx="1091">
                  <c:v>35.479999999999997</c:v>
                </c:pt>
                <c:pt idx="1092">
                  <c:v>35.479999999999997</c:v>
                </c:pt>
                <c:pt idx="1093">
                  <c:v>35.479999999999997</c:v>
                </c:pt>
                <c:pt idx="1094">
                  <c:v>35.47</c:v>
                </c:pt>
                <c:pt idx="1095">
                  <c:v>35.46</c:v>
                </c:pt>
                <c:pt idx="1096">
                  <c:v>35.46</c:v>
                </c:pt>
                <c:pt idx="1097">
                  <c:v>35.450000000000003</c:v>
                </c:pt>
                <c:pt idx="1098">
                  <c:v>35.44</c:v>
                </c:pt>
                <c:pt idx="1099">
                  <c:v>35.44</c:v>
                </c:pt>
                <c:pt idx="1100">
                  <c:v>35.44</c:v>
                </c:pt>
                <c:pt idx="1101">
                  <c:v>35.44</c:v>
                </c:pt>
                <c:pt idx="1102">
                  <c:v>35.43</c:v>
                </c:pt>
                <c:pt idx="1103">
                  <c:v>35.43</c:v>
                </c:pt>
                <c:pt idx="1104">
                  <c:v>35.42</c:v>
                </c:pt>
                <c:pt idx="1105">
                  <c:v>35.42</c:v>
                </c:pt>
                <c:pt idx="1106">
                  <c:v>35.409999999999997</c:v>
                </c:pt>
                <c:pt idx="1107">
                  <c:v>35.409999999999997</c:v>
                </c:pt>
                <c:pt idx="1108">
                  <c:v>35.409999999999997</c:v>
                </c:pt>
                <c:pt idx="1109">
                  <c:v>35.409999999999997</c:v>
                </c:pt>
                <c:pt idx="1110">
                  <c:v>35.4</c:v>
                </c:pt>
                <c:pt idx="1111">
                  <c:v>35.4</c:v>
                </c:pt>
                <c:pt idx="1112">
                  <c:v>35.4</c:v>
                </c:pt>
                <c:pt idx="1113">
                  <c:v>35.4</c:v>
                </c:pt>
                <c:pt idx="1114">
                  <c:v>35.4</c:v>
                </c:pt>
                <c:pt idx="1115">
                  <c:v>35.4</c:v>
                </c:pt>
                <c:pt idx="1116">
                  <c:v>35.39</c:v>
                </c:pt>
                <c:pt idx="1117">
                  <c:v>35.380000000000003</c:v>
                </c:pt>
                <c:pt idx="1118">
                  <c:v>35.369999999999997</c:v>
                </c:pt>
                <c:pt idx="1119">
                  <c:v>35.36</c:v>
                </c:pt>
                <c:pt idx="1120">
                  <c:v>35.35</c:v>
                </c:pt>
                <c:pt idx="1121">
                  <c:v>35.340000000000003</c:v>
                </c:pt>
                <c:pt idx="1122">
                  <c:v>35.33</c:v>
                </c:pt>
                <c:pt idx="1123">
                  <c:v>35.32</c:v>
                </c:pt>
                <c:pt idx="1124">
                  <c:v>35.31</c:v>
                </c:pt>
                <c:pt idx="1125">
                  <c:v>35.31</c:v>
                </c:pt>
                <c:pt idx="1126">
                  <c:v>35.31</c:v>
                </c:pt>
                <c:pt idx="1127">
                  <c:v>35.31</c:v>
                </c:pt>
                <c:pt idx="1128">
                  <c:v>35.31</c:v>
                </c:pt>
                <c:pt idx="1129">
                  <c:v>35.31</c:v>
                </c:pt>
                <c:pt idx="1130">
                  <c:v>35.31</c:v>
                </c:pt>
                <c:pt idx="1131">
                  <c:v>35.31</c:v>
                </c:pt>
                <c:pt idx="1132">
                  <c:v>35.32</c:v>
                </c:pt>
                <c:pt idx="1133">
                  <c:v>35.31</c:v>
                </c:pt>
                <c:pt idx="1134">
                  <c:v>35.31</c:v>
                </c:pt>
                <c:pt idx="1135">
                  <c:v>35.32</c:v>
                </c:pt>
                <c:pt idx="1136">
                  <c:v>35.32</c:v>
                </c:pt>
                <c:pt idx="1137">
                  <c:v>35.33</c:v>
                </c:pt>
                <c:pt idx="1138">
                  <c:v>35.32</c:v>
                </c:pt>
                <c:pt idx="1139">
                  <c:v>35.32</c:v>
                </c:pt>
                <c:pt idx="1140">
                  <c:v>35.33</c:v>
                </c:pt>
                <c:pt idx="1141">
                  <c:v>35.340000000000003</c:v>
                </c:pt>
                <c:pt idx="1142">
                  <c:v>35.35</c:v>
                </c:pt>
                <c:pt idx="1143">
                  <c:v>35.36</c:v>
                </c:pt>
                <c:pt idx="1144">
                  <c:v>35.369999999999997</c:v>
                </c:pt>
                <c:pt idx="1145">
                  <c:v>35.39</c:v>
                </c:pt>
                <c:pt idx="1146">
                  <c:v>35.4</c:v>
                </c:pt>
                <c:pt idx="1147">
                  <c:v>35.409999999999997</c:v>
                </c:pt>
                <c:pt idx="1148">
                  <c:v>35.42</c:v>
                </c:pt>
                <c:pt idx="1149">
                  <c:v>35.43</c:v>
                </c:pt>
                <c:pt idx="1150">
                  <c:v>35.43</c:v>
                </c:pt>
                <c:pt idx="1151">
                  <c:v>35.44</c:v>
                </c:pt>
                <c:pt idx="1152">
                  <c:v>35.44</c:v>
                </c:pt>
                <c:pt idx="1153">
                  <c:v>35.450000000000003</c:v>
                </c:pt>
                <c:pt idx="1154">
                  <c:v>35.450000000000003</c:v>
                </c:pt>
                <c:pt idx="1155">
                  <c:v>35.46</c:v>
                </c:pt>
                <c:pt idx="1156">
                  <c:v>35.47</c:v>
                </c:pt>
                <c:pt idx="1157">
                  <c:v>35.479999999999997</c:v>
                </c:pt>
                <c:pt idx="1158">
                  <c:v>35.479999999999997</c:v>
                </c:pt>
                <c:pt idx="1159">
                  <c:v>35.49</c:v>
                </c:pt>
                <c:pt idx="1160">
                  <c:v>35.5</c:v>
                </c:pt>
                <c:pt idx="1161">
                  <c:v>35.5</c:v>
                </c:pt>
                <c:pt idx="1162">
                  <c:v>35.51</c:v>
                </c:pt>
                <c:pt idx="1163">
                  <c:v>35.520000000000003</c:v>
                </c:pt>
                <c:pt idx="1164">
                  <c:v>35.520000000000003</c:v>
                </c:pt>
                <c:pt idx="1165">
                  <c:v>35.53</c:v>
                </c:pt>
                <c:pt idx="1166">
                  <c:v>35.549999999999997</c:v>
                </c:pt>
                <c:pt idx="1167">
                  <c:v>35.56</c:v>
                </c:pt>
                <c:pt idx="1168">
                  <c:v>35.57</c:v>
                </c:pt>
                <c:pt idx="1169">
                  <c:v>35.58</c:v>
                </c:pt>
                <c:pt idx="1170">
                  <c:v>35.590000000000003</c:v>
                </c:pt>
                <c:pt idx="1171">
                  <c:v>35.590000000000003</c:v>
                </c:pt>
                <c:pt idx="1172">
                  <c:v>35.590000000000003</c:v>
                </c:pt>
                <c:pt idx="1173">
                  <c:v>35.6</c:v>
                </c:pt>
                <c:pt idx="1174">
                  <c:v>35.6</c:v>
                </c:pt>
                <c:pt idx="1175">
                  <c:v>35.6</c:v>
                </c:pt>
                <c:pt idx="1176">
                  <c:v>35.6</c:v>
                </c:pt>
                <c:pt idx="1177">
                  <c:v>35.61</c:v>
                </c:pt>
                <c:pt idx="1178">
                  <c:v>35.61</c:v>
                </c:pt>
                <c:pt idx="1179">
                  <c:v>35.61</c:v>
                </c:pt>
                <c:pt idx="1180">
                  <c:v>35.619999999999997</c:v>
                </c:pt>
                <c:pt idx="1181">
                  <c:v>35.619999999999997</c:v>
                </c:pt>
                <c:pt idx="1182">
                  <c:v>35.619999999999997</c:v>
                </c:pt>
                <c:pt idx="1183">
                  <c:v>35.619999999999997</c:v>
                </c:pt>
                <c:pt idx="1184">
                  <c:v>35.619999999999997</c:v>
                </c:pt>
                <c:pt idx="1185">
                  <c:v>35.619999999999997</c:v>
                </c:pt>
                <c:pt idx="1186">
                  <c:v>35.619999999999997</c:v>
                </c:pt>
                <c:pt idx="1187">
                  <c:v>35.619999999999997</c:v>
                </c:pt>
                <c:pt idx="1188">
                  <c:v>35.619999999999997</c:v>
                </c:pt>
                <c:pt idx="1189">
                  <c:v>35.619999999999997</c:v>
                </c:pt>
                <c:pt idx="1190">
                  <c:v>35.619999999999997</c:v>
                </c:pt>
                <c:pt idx="1191">
                  <c:v>35.619999999999997</c:v>
                </c:pt>
                <c:pt idx="1192">
                  <c:v>35.619999999999997</c:v>
                </c:pt>
                <c:pt idx="1193">
                  <c:v>35.619999999999997</c:v>
                </c:pt>
                <c:pt idx="1194">
                  <c:v>35.619999999999997</c:v>
                </c:pt>
                <c:pt idx="1195">
                  <c:v>35.619999999999997</c:v>
                </c:pt>
                <c:pt idx="1196">
                  <c:v>35.619999999999997</c:v>
                </c:pt>
                <c:pt idx="1197">
                  <c:v>35.619999999999997</c:v>
                </c:pt>
                <c:pt idx="1198">
                  <c:v>35.619999999999997</c:v>
                </c:pt>
                <c:pt idx="1199">
                  <c:v>35.619999999999997</c:v>
                </c:pt>
                <c:pt idx="1200">
                  <c:v>35.619999999999997</c:v>
                </c:pt>
                <c:pt idx="1201">
                  <c:v>35.619999999999997</c:v>
                </c:pt>
                <c:pt idx="1202">
                  <c:v>35.619999999999997</c:v>
                </c:pt>
                <c:pt idx="1203">
                  <c:v>35.619999999999997</c:v>
                </c:pt>
                <c:pt idx="1204">
                  <c:v>35.619999999999997</c:v>
                </c:pt>
                <c:pt idx="1205">
                  <c:v>35.619999999999997</c:v>
                </c:pt>
                <c:pt idx="1206">
                  <c:v>35.619999999999997</c:v>
                </c:pt>
                <c:pt idx="1207">
                  <c:v>35.619999999999997</c:v>
                </c:pt>
                <c:pt idx="1208">
                  <c:v>35.619999999999997</c:v>
                </c:pt>
                <c:pt idx="1209">
                  <c:v>35.619999999999997</c:v>
                </c:pt>
                <c:pt idx="1210">
                  <c:v>35.619999999999997</c:v>
                </c:pt>
                <c:pt idx="1211">
                  <c:v>35.619999999999997</c:v>
                </c:pt>
                <c:pt idx="1212">
                  <c:v>35.619999999999997</c:v>
                </c:pt>
                <c:pt idx="1213">
                  <c:v>35.619999999999997</c:v>
                </c:pt>
                <c:pt idx="1214">
                  <c:v>35.619999999999997</c:v>
                </c:pt>
                <c:pt idx="1215">
                  <c:v>35.619999999999997</c:v>
                </c:pt>
                <c:pt idx="1216">
                  <c:v>35.619999999999997</c:v>
                </c:pt>
                <c:pt idx="1217">
                  <c:v>35.619999999999997</c:v>
                </c:pt>
                <c:pt idx="1218">
                  <c:v>35.619999999999997</c:v>
                </c:pt>
                <c:pt idx="1219">
                  <c:v>35.619999999999997</c:v>
                </c:pt>
                <c:pt idx="1220">
                  <c:v>35.619999999999997</c:v>
                </c:pt>
                <c:pt idx="1221">
                  <c:v>35.619999999999997</c:v>
                </c:pt>
                <c:pt idx="1222">
                  <c:v>35.619999999999997</c:v>
                </c:pt>
                <c:pt idx="1223">
                  <c:v>35.619999999999997</c:v>
                </c:pt>
                <c:pt idx="1224">
                  <c:v>35.619999999999997</c:v>
                </c:pt>
                <c:pt idx="1225">
                  <c:v>35.619999999999997</c:v>
                </c:pt>
                <c:pt idx="1226">
                  <c:v>35.619999999999997</c:v>
                </c:pt>
                <c:pt idx="1227">
                  <c:v>35.619999999999997</c:v>
                </c:pt>
                <c:pt idx="1228">
                  <c:v>35.619999999999997</c:v>
                </c:pt>
                <c:pt idx="1229">
                  <c:v>35.619999999999997</c:v>
                </c:pt>
                <c:pt idx="1230">
                  <c:v>35.619999999999997</c:v>
                </c:pt>
                <c:pt idx="1231">
                  <c:v>35.619999999999997</c:v>
                </c:pt>
                <c:pt idx="1232">
                  <c:v>35.619999999999997</c:v>
                </c:pt>
                <c:pt idx="1233">
                  <c:v>35.619999999999997</c:v>
                </c:pt>
                <c:pt idx="1234">
                  <c:v>35.61</c:v>
                </c:pt>
                <c:pt idx="1235">
                  <c:v>35.61</c:v>
                </c:pt>
                <c:pt idx="1236">
                  <c:v>35.6</c:v>
                </c:pt>
                <c:pt idx="1237">
                  <c:v>35.6</c:v>
                </c:pt>
                <c:pt idx="1238">
                  <c:v>35.6</c:v>
                </c:pt>
                <c:pt idx="1239">
                  <c:v>35.590000000000003</c:v>
                </c:pt>
                <c:pt idx="1240">
                  <c:v>35.590000000000003</c:v>
                </c:pt>
                <c:pt idx="1241">
                  <c:v>35.590000000000003</c:v>
                </c:pt>
                <c:pt idx="1242">
                  <c:v>35.590000000000003</c:v>
                </c:pt>
                <c:pt idx="1243">
                  <c:v>35.58</c:v>
                </c:pt>
                <c:pt idx="1244">
                  <c:v>35.57</c:v>
                </c:pt>
                <c:pt idx="1245">
                  <c:v>35.57</c:v>
                </c:pt>
                <c:pt idx="1246">
                  <c:v>35.56</c:v>
                </c:pt>
                <c:pt idx="1247">
                  <c:v>35.549999999999997</c:v>
                </c:pt>
                <c:pt idx="1248">
                  <c:v>35.54</c:v>
                </c:pt>
                <c:pt idx="1249">
                  <c:v>35.53</c:v>
                </c:pt>
                <c:pt idx="1250">
                  <c:v>35.520000000000003</c:v>
                </c:pt>
                <c:pt idx="1251">
                  <c:v>35.520000000000003</c:v>
                </c:pt>
                <c:pt idx="1252">
                  <c:v>35.51</c:v>
                </c:pt>
                <c:pt idx="1253">
                  <c:v>35.51</c:v>
                </c:pt>
                <c:pt idx="1254">
                  <c:v>35.51</c:v>
                </c:pt>
                <c:pt idx="1255">
                  <c:v>35.5</c:v>
                </c:pt>
                <c:pt idx="1256">
                  <c:v>35.49</c:v>
                </c:pt>
                <c:pt idx="1257">
                  <c:v>35.49</c:v>
                </c:pt>
                <c:pt idx="1258">
                  <c:v>35.479999999999997</c:v>
                </c:pt>
                <c:pt idx="1259">
                  <c:v>35.479999999999997</c:v>
                </c:pt>
                <c:pt idx="1260">
                  <c:v>35.47</c:v>
                </c:pt>
                <c:pt idx="1261">
                  <c:v>35.46</c:v>
                </c:pt>
                <c:pt idx="1262">
                  <c:v>35.46</c:v>
                </c:pt>
                <c:pt idx="1263">
                  <c:v>35.46</c:v>
                </c:pt>
                <c:pt idx="1264">
                  <c:v>35.46</c:v>
                </c:pt>
                <c:pt idx="1265">
                  <c:v>35.46</c:v>
                </c:pt>
                <c:pt idx="1266">
                  <c:v>35.450000000000003</c:v>
                </c:pt>
                <c:pt idx="1267">
                  <c:v>35.450000000000003</c:v>
                </c:pt>
                <c:pt idx="1268">
                  <c:v>35.44</c:v>
                </c:pt>
                <c:pt idx="1269">
                  <c:v>35.44</c:v>
                </c:pt>
                <c:pt idx="1270">
                  <c:v>35.43</c:v>
                </c:pt>
                <c:pt idx="1271">
                  <c:v>35.43</c:v>
                </c:pt>
                <c:pt idx="1272">
                  <c:v>35.42</c:v>
                </c:pt>
                <c:pt idx="1273">
                  <c:v>35.42</c:v>
                </c:pt>
                <c:pt idx="1274">
                  <c:v>35.42</c:v>
                </c:pt>
                <c:pt idx="1275">
                  <c:v>35.409999999999997</c:v>
                </c:pt>
                <c:pt idx="1276">
                  <c:v>35.4</c:v>
                </c:pt>
                <c:pt idx="1277">
                  <c:v>35.4</c:v>
                </c:pt>
                <c:pt idx="1278">
                  <c:v>35.39</c:v>
                </c:pt>
                <c:pt idx="1279">
                  <c:v>35.39</c:v>
                </c:pt>
                <c:pt idx="1280">
                  <c:v>35.380000000000003</c:v>
                </c:pt>
                <c:pt idx="1281">
                  <c:v>35.369999999999997</c:v>
                </c:pt>
                <c:pt idx="1282">
                  <c:v>35.369999999999997</c:v>
                </c:pt>
                <c:pt idx="1283">
                  <c:v>35.36</c:v>
                </c:pt>
                <c:pt idx="1284">
                  <c:v>35.340000000000003</c:v>
                </c:pt>
                <c:pt idx="1285">
                  <c:v>35.33</c:v>
                </c:pt>
                <c:pt idx="1286">
                  <c:v>35.32</c:v>
                </c:pt>
                <c:pt idx="1287">
                  <c:v>35.299999999999997</c:v>
                </c:pt>
                <c:pt idx="1288">
                  <c:v>35.29</c:v>
                </c:pt>
                <c:pt idx="1289">
                  <c:v>35.29</c:v>
                </c:pt>
                <c:pt idx="1290">
                  <c:v>35.28</c:v>
                </c:pt>
                <c:pt idx="1291">
                  <c:v>35.270000000000003</c:v>
                </c:pt>
                <c:pt idx="1292">
                  <c:v>35.270000000000003</c:v>
                </c:pt>
                <c:pt idx="1293">
                  <c:v>35.26</c:v>
                </c:pt>
                <c:pt idx="1294">
                  <c:v>35.26</c:v>
                </c:pt>
                <c:pt idx="1295">
                  <c:v>35.26</c:v>
                </c:pt>
                <c:pt idx="1296">
                  <c:v>35.26</c:v>
                </c:pt>
                <c:pt idx="1297">
                  <c:v>35.25</c:v>
                </c:pt>
                <c:pt idx="1298">
                  <c:v>35.25</c:v>
                </c:pt>
                <c:pt idx="1299">
                  <c:v>35.25</c:v>
                </c:pt>
                <c:pt idx="1300">
                  <c:v>35.25</c:v>
                </c:pt>
                <c:pt idx="1301">
                  <c:v>35.24</c:v>
                </c:pt>
                <c:pt idx="1302">
                  <c:v>35.24</c:v>
                </c:pt>
                <c:pt idx="1303">
                  <c:v>35.24</c:v>
                </c:pt>
                <c:pt idx="1304">
                  <c:v>35.24</c:v>
                </c:pt>
                <c:pt idx="1305">
                  <c:v>35.24</c:v>
                </c:pt>
                <c:pt idx="1306">
                  <c:v>35.24</c:v>
                </c:pt>
                <c:pt idx="1307">
                  <c:v>35.24</c:v>
                </c:pt>
                <c:pt idx="1308">
                  <c:v>35.24</c:v>
                </c:pt>
                <c:pt idx="1309">
                  <c:v>35.24</c:v>
                </c:pt>
                <c:pt idx="1310">
                  <c:v>35.24</c:v>
                </c:pt>
                <c:pt idx="1311">
                  <c:v>35.24</c:v>
                </c:pt>
                <c:pt idx="1312">
                  <c:v>35.24</c:v>
                </c:pt>
                <c:pt idx="1313">
                  <c:v>35.24</c:v>
                </c:pt>
                <c:pt idx="1314">
                  <c:v>35.24</c:v>
                </c:pt>
                <c:pt idx="1315">
                  <c:v>35.24</c:v>
                </c:pt>
                <c:pt idx="1316">
                  <c:v>35.24</c:v>
                </c:pt>
                <c:pt idx="1317">
                  <c:v>35.24</c:v>
                </c:pt>
                <c:pt idx="1318">
                  <c:v>35.24</c:v>
                </c:pt>
                <c:pt idx="1319">
                  <c:v>35.24</c:v>
                </c:pt>
                <c:pt idx="1320">
                  <c:v>35.24</c:v>
                </c:pt>
                <c:pt idx="1321">
                  <c:v>35.24</c:v>
                </c:pt>
                <c:pt idx="1322">
                  <c:v>35.24</c:v>
                </c:pt>
                <c:pt idx="1323">
                  <c:v>35.24</c:v>
                </c:pt>
                <c:pt idx="1324">
                  <c:v>35.24</c:v>
                </c:pt>
                <c:pt idx="1325">
                  <c:v>35.24</c:v>
                </c:pt>
                <c:pt idx="1326">
                  <c:v>35.24</c:v>
                </c:pt>
                <c:pt idx="1327">
                  <c:v>35.24</c:v>
                </c:pt>
                <c:pt idx="1328">
                  <c:v>35.24</c:v>
                </c:pt>
                <c:pt idx="1329">
                  <c:v>35.24</c:v>
                </c:pt>
                <c:pt idx="1330">
                  <c:v>35.24</c:v>
                </c:pt>
                <c:pt idx="1331">
                  <c:v>35.24</c:v>
                </c:pt>
                <c:pt idx="1332">
                  <c:v>35.24</c:v>
                </c:pt>
                <c:pt idx="1333">
                  <c:v>35.24</c:v>
                </c:pt>
                <c:pt idx="1334">
                  <c:v>35.24</c:v>
                </c:pt>
                <c:pt idx="1335">
                  <c:v>35.24</c:v>
                </c:pt>
                <c:pt idx="1336">
                  <c:v>35.24</c:v>
                </c:pt>
                <c:pt idx="1337">
                  <c:v>35.24</c:v>
                </c:pt>
                <c:pt idx="1338">
                  <c:v>35.24</c:v>
                </c:pt>
                <c:pt idx="1339">
                  <c:v>35.24</c:v>
                </c:pt>
                <c:pt idx="1340">
                  <c:v>35.24</c:v>
                </c:pt>
                <c:pt idx="1341">
                  <c:v>35.24</c:v>
                </c:pt>
                <c:pt idx="1342">
                  <c:v>35.24</c:v>
                </c:pt>
                <c:pt idx="1343">
                  <c:v>35.24</c:v>
                </c:pt>
                <c:pt idx="1344">
                  <c:v>35.24</c:v>
                </c:pt>
                <c:pt idx="1345">
                  <c:v>35.24</c:v>
                </c:pt>
                <c:pt idx="1346">
                  <c:v>35.24</c:v>
                </c:pt>
                <c:pt idx="1347">
                  <c:v>35.24</c:v>
                </c:pt>
                <c:pt idx="1348">
                  <c:v>35.24</c:v>
                </c:pt>
                <c:pt idx="1349">
                  <c:v>35.24</c:v>
                </c:pt>
                <c:pt idx="1350">
                  <c:v>35.24</c:v>
                </c:pt>
                <c:pt idx="1351">
                  <c:v>35.24</c:v>
                </c:pt>
                <c:pt idx="1352">
                  <c:v>35.24</c:v>
                </c:pt>
                <c:pt idx="1353">
                  <c:v>35.24</c:v>
                </c:pt>
                <c:pt idx="1354">
                  <c:v>35.24</c:v>
                </c:pt>
                <c:pt idx="1355">
                  <c:v>35.24</c:v>
                </c:pt>
                <c:pt idx="1356">
                  <c:v>35.24</c:v>
                </c:pt>
                <c:pt idx="1357">
                  <c:v>35.24</c:v>
                </c:pt>
                <c:pt idx="1358">
                  <c:v>35.24</c:v>
                </c:pt>
                <c:pt idx="1359">
                  <c:v>35.24</c:v>
                </c:pt>
                <c:pt idx="1360">
                  <c:v>35.24</c:v>
                </c:pt>
                <c:pt idx="1361">
                  <c:v>35.24</c:v>
                </c:pt>
                <c:pt idx="1362">
                  <c:v>35.24</c:v>
                </c:pt>
                <c:pt idx="1363">
                  <c:v>35.24</c:v>
                </c:pt>
                <c:pt idx="1364">
                  <c:v>35.24</c:v>
                </c:pt>
                <c:pt idx="1365">
                  <c:v>35.24</c:v>
                </c:pt>
                <c:pt idx="1366">
                  <c:v>35.24</c:v>
                </c:pt>
                <c:pt idx="1367">
                  <c:v>35.24</c:v>
                </c:pt>
                <c:pt idx="1368">
                  <c:v>35.24</c:v>
                </c:pt>
                <c:pt idx="1369">
                  <c:v>35.24</c:v>
                </c:pt>
                <c:pt idx="1370">
                  <c:v>35.24</c:v>
                </c:pt>
                <c:pt idx="1371">
                  <c:v>35.24</c:v>
                </c:pt>
                <c:pt idx="1372">
                  <c:v>35.24</c:v>
                </c:pt>
                <c:pt idx="1373">
                  <c:v>35.24</c:v>
                </c:pt>
                <c:pt idx="1374">
                  <c:v>35.24</c:v>
                </c:pt>
                <c:pt idx="1375">
                  <c:v>35.24</c:v>
                </c:pt>
                <c:pt idx="1376">
                  <c:v>35.24</c:v>
                </c:pt>
                <c:pt idx="1377">
                  <c:v>35.24</c:v>
                </c:pt>
                <c:pt idx="1378">
                  <c:v>35.24</c:v>
                </c:pt>
                <c:pt idx="1379">
                  <c:v>35.24</c:v>
                </c:pt>
                <c:pt idx="1380">
                  <c:v>35.24</c:v>
                </c:pt>
                <c:pt idx="1381">
                  <c:v>35.24</c:v>
                </c:pt>
                <c:pt idx="1382">
                  <c:v>35.24</c:v>
                </c:pt>
                <c:pt idx="1383">
                  <c:v>35.24</c:v>
                </c:pt>
                <c:pt idx="1384">
                  <c:v>35.24</c:v>
                </c:pt>
                <c:pt idx="1385">
                  <c:v>35.24</c:v>
                </c:pt>
                <c:pt idx="1386">
                  <c:v>35.24</c:v>
                </c:pt>
                <c:pt idx="1387">
                  <c:v>35.24</c:v>
                </c:pt>
                <c:pt idx="1388">
                  <c:v>35.24</c:v>
                </c:pt>
                <c:pt idx="1389">
                  <c:v>35.24</c:v>
                </c:pt>
                <c:pt idx="1390">
                  <c:v>35.24</c:v>
                </c:pt>
                <c:pt idx="1391">
                  <c:v>35.24</c:v>
                </c:pt>
                <c:pt idx="1392">
                  <c:v>35.24</c:v>
                </c:pt>
                <c:pt idx="1393">
                  <c:v>35.24</c:v>
                </c:pt>
                <c:pt idx="1394">
                  <c:v>35.24</c:v>
                </c:pt>
                <c:pt idx="1395">
                  <c:v>35.24</c:v>
                </c:pt>
                <c:pt idx="1396">
                  <c:v>35.24</c:v>
                </c:pt>
                <c:pt idx="1397">
                  <c:v>35.24</c:v>
                </c:pt>
                <c:pt idx="1398">
                  <c:v>35.24</c:v>
                </c:pt>
                <c:pt idx="1399">
                  <c:v>35.24</c:v>
                </c:pt>
                <c:pt idx="1400">
                  <c:v>35.24</c:v>
                </c:pt>
                <c:pt idx="1401">
                  <c:v>35.24</c:v>
                </c:pt>
                <c:pt idx="1402">
                  <c:v>35.24</c:v>
                </c:pt>
                <c:pt idx="1403">
                  <c:v>35.24</c:v>
                </c:pt>
                <c:pt idx="1404">
                  <c:v>35.24</c:v>
                </c:pt>
                <c:pt idx="1405">
                  <c:v>35.24</c:v>
                </c:pt>
                <c:pt idx="1406">
                  <c:v>35.24</c:v>
                </c:pt>
                <c:pt idx="1407">
                  <c:v>35.24</c:v>
                </c:pt>
                <c:pt idx="1408">
                  <c:v>35.24</c:v>
                </c:pt>
                <c:pt idx="1409">
                  <c:v>35.24</c:v>
                </c:pt>
                <c:pt idx="1410">
                  <c:v>35.24</c:v>
                </c:pt>
                <c:pt idx="1411">
                  <c:v>35.24</c:v>
                </c:pt>
                <c:pt idx="1412">
                  <c:v>35.24</c:v>
                </c:pt>
                <c:pt idx="1413">
                  <c:v>35.24</c:v>
                </c:pt>
                <c:pt idx="1414">
                  <c:v>35.24</c:v>
                </c:pt>
                <c:pt idx="1415">
                  <c:v>35.24</c:v>
                </c:pt>
                <c:pt idx="1416">
                  <c:v>35.24</c:v>
                </c:pt>
                <c:pt idx="1417">
                  <c:v>35.24</c:v>
                </c:pt>
                <c:pt idx="1418">
                  <c:v>35.24</c:v>
                </c:pt>
                <c:pt idx="1419">
                  <c:v>35.24</c:v>
                </c:pt>
                <c:pt idx="1420">
                  <c:v>35.24</c:v>
                </c:pt>
                <c:pt idx="1421">
                  <c:v>35.24</c:v>
                </c:pt>
                <c:pt idx="1422">
                  <c:v>35.24</c:v>
                </c:pt>
                <c:pt idx="1423">
                  <c:v>35.24</c:v>
                </c:pt>
                <c:pt idx="1424">
                  <c:v>35.24</c:v>
                </c:pt>
                <c:pt idx="1425">
                  <c:v>35.24</c:v>
                </c:pt>
                <c:pt idx="1426">
                  <c:v>35.24</c:v>
                </c:pt>
                <c:pt idx="1427">
                  <c:v>35.24</c:v>
                </c:pt>
                <c:pt idx="1428">
                  <c:v>35.24</c:v>
                </c:pt>
                <c:pt idx="1429">
                  <c:v>35.24</c:v>
                </c:pt>
                <c:pt idx="1430">
                  <c:v>35.24</c:v>
                </c:pt>
                <c:pt idx="1431">
                  <c:v>35.24</c:v>
                </c:pt>
                <c:pt idx="1432">
                  <c:v>35.24</c:v>
                </c:pt>
                <c:pt idx="1433">
                  <c:v>35.24</c:v>
                </c:pt>
                <c:pt idx="1434">
                  <c:v>35.24</c:v>
                </c:pt>
                <c:pt idx="1435">
                  <c:v>35.24</c:v>
                </c:pt>
                <c:pt idx="1436">
                  <c:v>35.24</c:v>
                </c:pt>
                <c:pt idx="1437">
                  <c:v>35.24</c:v>
                </c:pt>
                <c:pt idx="1438">
                  <c:v>35.24</c:v>
                </c:pt>
                <c:pt idx="1439">
                  <c:v>35.24</c:v>
                </c:pt>
                <c:pt idx="1440">
                  <c:v>35.24</c:v>
                </c:pt>
                <c:pt idx="1441">
                  <c:v>35.24</c:v>
                </c:pt>
                <c:pt idx="1442">
                  <c:v>35.24</c:v>
                </c:pt>
                <c:pt idx="1443">
                  <c:v>35.24</c:v>
                </c:pt>
                <c:pt idx="1444">
                  <c:v>35.24</c:v>
                </c:pt>
                <c:pt idx="1445">
                  <c:v>35.24</c:v>
                </c:pt>
                <c:pt idx="1446">
                  <c:v>35.24</c:v>
                </c:pt>
                <c:pt idx="1447">
                  <c:v>35.24</c:v>
                </c:pt>
                <c:pt idx="1448">
                  <c:v>35.24</c:v>
                </c:pt>
                <c:pt idx="1449">
                  <c:v>35.24</c:v>
                </c:pt>
                <c:pt idx="1450">
                  <c:v>35.24</c:v>
                </c:pt>
                <c:pt idx="1451">
                  <c:v>35.24</c:v>
                </c:pt>
                <c:pt idx="1452">
                  <c:v>35.24</c:v>
                </c:pt>
                <c:pt idx="1453">
                  <c:v>35.24</c:v>
                </c:pt>
                <c:pt idx="1454">
                  <c:v>35.24</c:v>
                </c:pt>
                <c:pt idx="1455">
                  <c:v>35.24</c:v>
                </c:pt>
                <c:pt idx="1456">
                  <c:v>35.24</c:v>
                </c:pt>
                <c:pt idx="1457">
                  <c:v>35.24</c:v>
                </c:pt>
                <c:pt idx="1458">
                  <c:v>35.229999999999997</c:v>
                </c:pt>
                <c:pt idx="1459">
                  <c:v>35.229999999999997</c:v>
                </c:pt>
                <c:pt idx="1460">
                  <c:v>35.229999999999997</c:v>
                </c:pt>
                <c:pt idx="1461">
                  <c:v>35.229999999999997</c:v>
                </c:pt>
                <c:pt idx="1462">
                  <c:v>35.229999999999997</c:v>
                </c:pt>
                <c:pt idx="1463">
                  <c:v>35.229999999999997</c:v>
                </c:pt>
                <c:pt idx="1464">
                  <c:v>35.229999999999997</c:v>
                </c:pt>
                <c:pt idx="1465">
                  <c:v>35.229999999999997</c:v>
                </c:pt>
                <c:pt idx="1466">
                  <c:v>35.229999999999997</c:v>
                </c:pt>
                <c:pt idx="1467">
                  <c:v>35.229999999999997</c:v>
                </c:pt>
                <c:pt idx="1468">
                  <c:v>35.229999999999997</c:v>
                </c:pt>
                <c:pt idx="1469">
                  <c:v>35.229999999999997</c:v>
                </c:pt>
                <c:pt idx="1470">
                  <c:v>35.229999999999997</c:v>
                </c:pt>
                <c:pt idx="1471">
                  <c:v>35.229999999999997</c:v>
                </c:pt>
                <c:pt idx="1472">
                  <c:v>35.22</c:v>
                </c:pt>
                <c:pt idx="1473">
                  <c:v>35.22</c:v>
                </c:pt>
                <c:pt idx="1474">
                  <c:v>35.22</c:v>
                </c:pt>
                <c:pt idx="1475">
                  <c:v>35.22</c:v>
                </c:pt>
                <c:pt idx="1476">
                  <c:v>35.22</c:v>
                </c:pt>
                <c:pt idx="1477">
                  <c:v>35.22</c:v>
                </c:pt>
                <c:pt idx="1478">
                  <c:v>35.22</c:v>
                </c:pt>
                <c:pt idx="1479">
                  <c:v>35.21</c:v>
                </c:pt>
                <c:pt idx="1480">
                  <c:v>35.21</c:v>
                </c:pt>
                <c:pt idx="1481">
                  <c:v>35.21</c:v>
                </c:pt>
                <c:pt idx="1482">
                  <c:v>35.21</c:v>
                </c:pt>
                <c:pt idx="1483">
                  <c:v>35.21</c:v>
                </c:pt>
                <c:pt idx="1484">
                  <c:v>35.21</c:v>
                </c:pt>
                <c:pt idx="1485">
                  <c:v>35.200000000000003</c:v>
                </c:pt>
                <c:pt idx="1486">
                  <c:v>35.200000000000003</c:v>
                </c:pt>
                <c:pt idx="1487">
                  <c:v>35.200000000000003</c:v>
                </c:pt>
                <c:pt idx="1488">
                  <c:v>35.200000000000003</c:v>
                </c:pt>
                <c:pt idx="1489">
                  <c:v>35.200000000000003</c:v>
                </c:pt>
                <c:pt idx="1490">
                  <c:v>35.19</c:v>
                </c:pt>
                <c:pt idx="1491">
                  <c:v>35.18</c:v>
                </c:pt>
                <c:pt idx="1492">
                  <c:v>35.18</c:v>
                </c:pt>
                <c:pt idx="1493">
                  <c:v>35.18</c:v>
                </c:pt>
                <c:pt idx="1494">
                  <c:v>35.18</c:v>
                </c:pt>
                <c:pt idx="1495">
                  <c:v>35.18</c:v>
                </c:pt>
                <c:pt idx="1496">
                  <c:v>35.18</c:v>
                </c:pt>
                <c:pt idx="1497">
                  <c:v>35.18</c:v>
                </c:pt>
                <c:pt idx="1498">
                  <c:v>35.18</c:v>
                </c:pt>
                <c:pt idx="1499">
                  <c:v>35.18</c:v>
                </c:pt>
                <c:pt idx="1500">
                  <c:v>35.18</c:v>
                </c:pt>
                <c:pt idx="1501">
                  <c:v>35.18</c:v>
                </c:pt>
                <c:pt idx="1502">
                  <c:v>35.18</c:v>
                </c:pt>
                <c:pt idx="1503">
                  <c:v>35.18</c:v>
                </c:pt>
                <c:pt idx="1504">
                  <c:v>35.17</c:v>
                </c:pt>
                <c:pt idx="1505">
                  <c:v>35.17</c:v>
                </c:pt>
                <c:pt idx="1506">
                  <c:v>35.17</c:v>
                </c:pt>
                <c:pt idx="1507">
                  <c:v>35.17</c:v>
                </c:pt>
                <c:pt idx="1508">
                  <c:v>35.17</c:v>
                </c:pt>
                <c:pt idx="1509">
                  <c:v>35.17</c:v>
                </c:pt>
                <c:pt idx="1510">
                  <c:v>35.17</c:v>
                </c:pt>
                <c:pt idx="1511">
                  <c:v>35.17</c:v>
                </c:pt>
                <c:pt idx="1512">
                  <c:v>35.17</c:v>
                </c:pt>
                <c:pt idx="1513">
                  <c:v>35.17</c:v>
                </c:pt>
                <c:pt idx="1514">
                  <c:v>35.159999999999997</c:v>
                </c:pt>
                <c:pt idx="1515">
                  <c:v>35.159999999999997</c:v>
                </c:pt>
                <c:pt idx="1516">
                  <c:v>35.159999999999997</c:v>
                </c:pt>
                <c:pt idx="1517">
                  <c:v>35.15</c:v>
                </c:pt>
                <c:pt idx="1518">
                  <c:v>35.15</c:v>
                </c:pt>
                <c:pt idx="1519">
                  <c:v>35.15</c:v>
                </c:pt>
                <c:pt idx="1520">
                  <c:v>35.15</c:v>
                </c:pt>
                <c:pt idx="1521">
                  <c:v>35.15</c:v>
                </c:pt>
                <c:pt idx="1522">
                  <c:v>35.15</c:v>
                </c:pt>
                <c:pt idx="1523">
                  <c:v>35.15</c:v>
                </c:pt>
                <c:pt idx="1524">
                  <c:v>35.15</c:v>
                </c:pt>
                <c:pt idx="1525">
                  <c:v>35.15</c:v>
                </c:pt>
                <c:pt idx="1526">
                  <c:v>35.15</c:v>
                </c:pt>
                <c:pt idx="1527">
                  <c:v>35.15</c:v>
                </c:pt>
                <c:pt idx="1528">
                  <c:v>35.15</c:v>
                </c:pt>
                <c:pt idx="1529">
                  <c:v>35.15</c:v>
                </c:pt>
                <c:pt idx="1530">
                  <c:v>35.15</c:v>
                </c:pt>
                <c:pt idx="1531">
                  <c:v>35.15</c:v>
                </c:pt>
                <c:pt idx="1532">
                  <c:v>35.15</c:v>
                </c:pt>
                <c:pt idx="1533">
                  <c:v>35.15</c:v>
                </c:pt>
                <c:pt idx="1534">
                  <c:v>35.15</c:v>
                </c:pt>
                <c:pt idx="1535">
                  <c:v>35.15</c:v>
                </c:pt>
                <c:pt idx="1536">
                  <c:v>35.14</c:v>
                </c:pt>
                <c:pt idx="1537">
                  <c:v>35.14</c:v>
                </c:pt>
                <c:pt idx="1538">
                  <c:v>35.14</c:v>
                </c:pt>
                <c:pt idx="1539">
                  <c:v>35.14</c:v>
                </c:pt>
                <c:pt idx="1540">
                  <c:v>35.14</c:v>
                </c:pt>
                <c:pt idx="1541">
                  <c:v>35.14</c:v>
                </c:pt>
                <c:pt idx="1542">
                  <c:v>35.14</c:v>
                </c:pt>
                <c:pt idx="1543">
                  <c:v>35.14</c:v>
                </c:pt>
                <c:pt idx="1544">
                  <c:v>35.14</c:v>
                </c:pt>
                <c:pt idx="1545">
                  <c:v>35.14</c:v>
                </c:pt>
                <c:pt idx="1546">
                  <c:v>35.14</c:v>
                </c:pt>
                <c:pt idx="1547">
                  <c:v>35.14</c:v>
                </c:pt>
                <c:pt idx="1548">
                  <c:v>35.14</c:v>
                </c:pt>
                <c:pt idx="1549">
                  <c:v>35.130000000000003</c:v>
                </c:pt>
                <c:pt idx="1550">
                  <c:v>35.14</c:v>
                </c:pt>
                <c:pt idx="1551">
                  <c:v>35.14</c:v>
                </c:pt>
                <c:pt idx="1552">
                  <c:v>35.14</c:v>
                </c:pt>
                <c:pt idx="1553">
                  <c:v>35.14</c:v>
                </c:pt>
                <c:pt idx="1554">
                  <c:v>35.14</c:v>
                </c:pt>
                <c:pt idx="1555">
                  <c:v>35.14</c:v>
                </c:pt>
                <c:pt idx="1556">
                  <c:v>35.14</c:v>
                </c:pt>
                <c:pt idx="1557">
                  <c:v>35.14</c:v>
                </c:pt>
                <c:pt idx="1558">
                  <c:v>35.14</c:v>
                </c:pt>
                <c:pt idx="1559">
                  <c:v>35.14</c:v>
                </c:pt>
                <c:pt idx="1560">
                  <c:v>35.14</c:v>
                </c:pt>
                <c:pt idx="1561">
                  <c:v>35.130000000000003</c:v>
                </c:pt>
                <c:pt idx="1562">
                  <c:v>35.130000000000003</c:v>
                </c:pt>
                <c:pt idx="1563">
                  <c:v>35.130000000000003</c:v>
                </c:pt>
                <c:pt idx="1564">
                  <c:v>35.119999999999997</c:v>
                </c:pt>
                <c:pt idx="1565">
                  <c:v>35.119999999999997</c:v>
                </c:pt>
                <c:pt idx="1566">
                  <c:v>35.11</c:v>
                </c:pt>
                <c:pt idx="1567">
                  <c:v>35.11</c:v>
                </c:pt>
                <c:pt idx="1568">
                  <c:v>35.11</c:v>
                </c:pt>
                <c:pt idx="1569">
                  <c:v>35.11</c:v>
                </c:pt>
                <c:pt idx="1570">
                  <c:v>35.11</c:v>
                </c:pt>
                <c:pt idx="1571">
                  <c:v>35.11</c:v>
                </c:pt>
                <c:pt idx="1572">
                  <c:v>35.11</c:v>
                </c:pt>
                <c:pt idx="1573">
                  <c:v>35.11</c:v>
                </c:pt>
                <c:pt idx="1574">
                  <c:v>35.1</c:v>
                </c:pt>
                <c:pt idx="1575">
                  <c:v>35.1</c:v>
                </c:pt>
                <c:pt idx="1576">
                  <c:v>35.090000000000003</c:v>
                </c:pt>
                <c:pt idx="1577">
                  <c:v>35.08</c:v>
                </c:pt>
                <c:pt idx="1578">
                  <c:v>35.07</c:v>
                </c:pt>
                <c:pt idx="1579">
                  <c:v>35.07</c:v>
                </c:pt>
                <c:pt idx="1580">
                  <c:v>35.07</c:v>
                </c:pt>
                <c:pt idx="1581">
                  <c:v>35.07</c:v>
                </c:pt>
                <c:pt idx="1582">
                  <c:v>35.07</c:v>
                </c:pt>
                <c:pt idx="1583">
                  <c:v>35.07</c:v>
                </c:pt>
                <c:pt idx="1584">
                  <c:v>35.07</c:v>
                </c:pt>
                <c:pt idx="1585">
                  <c:v>35.07</c:v>
                </c:pt>
                <c:pt idx="1586">
                  <c:v>35.06</c:v>
                </c:pt>
                <c:pt idx="1587">
                  <c:v>35.06</c:v>
                </c:pt>
                <c:pt idx="1588">
                  <c:v>35.049999999999997</c:v>
                </c:pt>
                <c:pt idx="1589">
                  <c:v>35.04</c:v>
                </c:pt>
                <c:pt idx="1590">
                  <c:v>35.04</c:v>
                </c:pt>
                <c:pt idx="1591">
                  <c:v>35.04</c:v>
                </c:pt>
                <c:pt idx="1592">
                  <c:v>35.03</c:v>
                </c:pt>
                <c:pt idx="1593">
                  <c:v>35.03</c:v>
                </c:pt>
                <c:pt idx="1594">
                  <c:v>35.03</c:v>
                </c:pt>
                <c:pt idx="1595">
                  <c:v>35.03</c:v>
                </c:pt>
                <c:pt idx="1596">
                  <c:v>35.03</c:v>
                </c:pt>
                <c:pt idx="1597">
                  <c:v>35.020000000000003</c:v>
                </c:pt>
                <c:pt idx="1598">
                  <c:v>35.020000000000003</c:v>
                </c:pt>
                <c:pt idx="1599">
                  <c:v>35.020000000000003</c:v>
                </c:pt>
                <c:pt idx="1600">
                  <c:v>35.01</c:v>
                </c:pt>
                <c:pt idx="1601">
                  <c:v>35.020000000000003</c:v>
                </c:pt>
                <c:pt idx="1602">
                  <c:v>35.020000000000003</c:v>
                </c:pt>
                <c:pt idx="1603">
                  <c:v>35.020000000000003</c:v>
                </c:pt>
                <c:pt idx="1604">
                  <c:v>35.01</c:v>
                </c:pt>
                <c:pt idx="1605">
                  <c:v>35.01</c:v>
                </c:pt>
                <c:pt idx="1606">
                  <c:v>35.020000000000003</c:v>
                </c:pt>
                <c:pt idx="1607">
                  <c:v>35.01</c:v>
                </c:pt>
                <c:pt idx="1608">
                  <c:v>35.01</c:v>
                </c:pt>
                <c:pt idx="1609">
                  <c:v>35.01</c:v>
                </c:pt>
                <c:pt idx="1610">
                  <c:v>35.01</c:v>
                </c:pt>
                <c:pt idx="1611">
                  <c:v>35.01</c:v>
                </c:pt>
                <c:pt idx="1612">
                  <c:v>35.01</c:v>
                </c:pt>
                <c:pt idx="1613">
                  <c:v>35.01</c:v>
                </c:pt>
                <c:pt idx="1614">
                  <c:v>35.01</c:v>
                </c:pt>
                <c:pt idx="1615">
                  <c:v>35.01</c:v>
                </c:pt>
                <c:pt idx="1616">
                  <c:v>35.01</c:v>
                </c:pt>
                <c:pt idx="1617">
                  <c:v>35</c:v>
                </c:pt>
                <c:pt idx="1618">
                  <c:v>35</c:v>
                </c:pt>
                <c:pt idx="1619">
                  <c:v>35</c:v>
                </c:pt>
                <c:pt idx="1620">
                  <c:v>35</c:v>
                </c:pt>
                <c:pt idx="1621">
                  <c:v>35</c:v>
                </c:pt>
                <c:pt idx="1622">
                  <c:v>35</c:v>
                </c:pt>
                <c:pt idx="1623">
                  <c:v>34.99</c:v>
                </c:pt>
                <c:pt idx="1624">
                  <c:v>35</c:v>
                </c:pt>
                <c:pt idx="1625">
                  <c:v>35</c:v>
                </c:pt>
                <c:pt idx="1626">
                  <c:v>35</c:v>
                </c:pt>
                <c:pt idx="1627">
                  <c:v>35</c:v>
                </c:pt>
                <c:pt idx="1628">
                  <c:v>35</c:v>
                </c:pt>
                <c:pt idx="1629">
                  <c:v>35</c:v>
                </c:pt>
                <c:pt idx="1630">
                  <c:v>34.99</c:v>
                </c:pt>
                <c:pt idx="1631">
                  <c:v>34.99</c:v>
                </c:pt>
                <c:pt idx="1632">
                  <c:v>34.99</c:v>
                </c:pt>
                <c:pt idx="1633">
                  <c:v>34.99</c:v>
                </c:pt>
                <c:pt idx="1634">
                  <c:v>34.979999999999997</c:v>
                </c:pt>
                <c:pt idx="1635">
                  <c:v>34.979999999999997</c:v>
                </c:pt>
                <c:pt idx="1636">
                  <c:v>34.979999999999997</c:v>
                </c:pt>
                <c:pt idx="1637">
                  <c:v>34.979999999999997</c:v>
                </c:pt>
                <c:pt idx="1638">
                  <c:v>34.979999999999997</c:v>
                </c:pt>
                <c:pt idx="1639">
                  <c:v>34.97</c:v>
                </c:pt>
                <c:pt idx="1640">
                  <c:v>34.97</c:v>
                </c:pt>
                <c:pt idx="1641">
                  <c:v>34.97</c:v>
                </c:pt>
                <c:pt idx="1642">
                  <c:v>34.97</c:v>
                </c:pt>
                <c:pt idx="1643">
                  <c:v>34.97</c:v>
                </c:pt>
                <c:pt idx="1644">
                  <c:v>34.97</c:v>
                </c:pt>
                <c:pt idx="1645">
                  <c:v>34.97</c:v>
                </c:pt>
                <c:pt idx="1646">
                  <c:v>34.97</c:v>
                </c:pt>
                <c:pt idx="1647">
                  <c:v>34.96</c:v>
                </c:pt>
                <c:pt idx="1648">
                  <c:v>34.96</c:v>
                </c:pt>
                <c:pt idx="1649">
                  <c:v>34.96</c:v>
                </c:pt>
                <c:pt idx="1650">
                  <c:v>34.96</c:v>
                </c:pt>
                <c:pt idx="1651">
                  <c:v>34.96</c:v>
                </c:pt>
                <c:pt idx="1652">
                  <c:v>34.96</c:v>
                </c:pt>
                <c:pt idx="1653">
                  <c:v>34.96</c:v>
                </c:pt>
                <c:pt idx="1654">
                  <c:v>34.96</c:v>
                </c:pt>
                <c:pt idx="1655">
                  <c:v>34.96</c:v>
                </c:pt>
                <c:pt idx="1656">
                  <c:v>34.96</c:v>
                </c:pt>
                <c:pt idx="1657">
                  <c:v>34.96</c:v>
                </c:pt>
                <c:pt idx="1658">
                  <c:v>34.96</c:v>
                </c:pt>
                <c:pt idx="1659">
                  <c:v>34.950000000000003</c:v>
                </c:pt>
                <c:pt idx="1660">
                  <c:v>34.950000000000003</c:v>
                </c:pt>
                <c:pt idx="1661">
                  <c:v>34.950000000000003</c:v>
                </c:pt>
                <c:pt idx="1662">
                  <c:v>34.950000000000003</c:v>
                </c:pt>
                <c:pt idx="1663">
                  <c:v>34.950000000000003</c:v>
                </c:pt>
                <c:pt idx="1664">
                  <c:v>34.950000000000003</c:v>
                </c:pt>
                <c:pt idx="1665">
                  <c:v>34.950000000000003</c:v>
                </c:pt>
                <c:pt idx="1666">
                  <c:v>34.950000000000003</c:v>
                </c:pt>
                <c:pt idx="1667">
                  <c:v>34.950000000000003</c:v>
                </c:pt>
                <c:pt idx="1668">
                  <c:v>34.950000000000003</c:v>
                </c:pt>
                <c:pt idx="1669">
                  <c:v>34.950000000000003</c:v>
                </c:pt>
                <c:pt idx="1670">
                  <c:v>34.950000000000003</c:v>
                </c:pt>
                <c:pt idx="1671">
                  <c:v>34.950000000000003</c:v>
                </c:pt>
                <c:pt idx="1672">
                  <c:v>34.950000000000003</c:v>
                </c:pt>
                <c:pt idx="1673">
                  <c:v>34.950000000000003</c:v>
                </c:pt>
                <c:pt idx="1674">
                  <c:v>34.950000000000003</c:v>
                </c:pt>
                <c:pt idx="1675">
                  <c:v>34.950000000000003</c:v>
                </c:pt>
                <c:pt idx="1676">
                  <c:v>34.950000000000003</c:v>
                </c:pt>
                <c:pt idx="1677">
                  <c:v>34.950000000000003</c:v>
                </c:pt>
                <c:pt idx="1678">
                  <c:v>34.950000000000003</c:v>
                </c:pt>
                <c:pt idx="1679">
                  <c:v>34.950000000000003</c:v>
                </c:pt>
                <c:pt idx="1680">
                  <c:v>34.950000000000003</c:v>
                </c:pt>
                <c:pt idx="1681">
                  <c:v>34.950000000000003</c:v>
                </c:pt>
                <c:pt idx="1682">
                  <c:v>34.950000000000003</c:v>
                </c:pt>
                <c:pt idx="1683">
                  <c:v>34.950000000000003</c:v>
                </c:pt>
                <c:pt idx="1684">
                  <c:v>34.950000000000003</c:v>
                </c:pt>
                <c:pt idx="1685">
                  <c:v>34.950000000000003</c:v>
                </c:pt>
                <c:pt idx="1686">
                  <c:v>34.950000000000003</c:v>
                </c:pt>
                <c:pt idx="1687">
                  <c:v>34.950000000000003</c:v>
                </c:pt>
                <c:pt idx="1688">
                  <c:v>34.950000000000003</c:v>
                </c:pt>
                <c:pt idx="1689">
                  <c:v>34.950000000000003</c:v>
                </c:pt>
                <c:pt idx="1690">
                  <c:v>34.950000000000003</c:v>
                </c:pt>
                <c:pt idx="1691">
                  <c:v>34.94</c:v>
                </c:pt>
                <c:pt idx="1692">
                  <c:v>34.94</c:v>
                </c:pt>
                <c:pt idx="1693">
                  <c:v>34.94</c:v>
                </c:pt>
                <c:pt idx="1694">
                  <c:v>34.94</c:v>
                </c:pt>
                <c:pt idx="1695">
                  <c:v>34.94</c:v>
                </c:pt>
                <c:pt idx="1696">
                  <c:v>34.950000000000003</c:v>
                </c:pt>
                <c:pt idx="1697">
                  <c:v>34.950000000000003</c:v>
                </c:pt>
                <c:pt idx="1698">
                  <c:v>34.950000000000003</c:v>
                </c:pt>
                <c:pt idx="1699">
                  <c:v>34.950000000000003</c:v>
                </c:pt>
                <c:pt idx="1700">
                  <c:v>34.950000000000003</c:v>
                </c:pt>
                <c:pt idx="1701">
                  <c:v>34.950000000000003</c:v>
                </c:pt>
                <c:pt idx="1702">
                  <c:v>34.950000000000003</c:v>
                </c:pt>
                <c:pt idx="1703">
                  <c:v>34.950000000000003</c:v>
                </c:pt>
                <c:pt idx="1704">
                  <c:v>34.950000000000003</c:v>
                </c:pt>
                <c:pt idx="1705">
                  <c:v>34.950000000000003</c:v>
                </c:pt>
                <c:pt idx="1706">
                  <c:v>34.950000000000003</c:v>
                </c:pt>
                <c:pt idx="1707">
                  <c:v>34.950000000000003</c:v>
                </c:pt>
                <c:pt idx="1708">
                  <c:v>34.950000000000003</c:v>
                </c:pt>
                <c:pt idx="1709">
                  <c:v>34.950000000000003</c:v>
                </c:pt>
                <c:pt idx="1710">
                  <c:v>34.950000000000003</c:v>
                </c:pt>
                <c:pt idx="1711">
                  <c:v>34.950000000000003</c:v>
                </c:pt>
                <c:pt idx="1712">
                  <c:v>34.950000000000003</c:v>
                </c:pt>
                <c:pt idx="1713">
                  <c:v>34.950000000000003</c:v>
                </c:pt>
                <c:pt idx="1714">
                  <c:v>34.950000000000003</c:v>
                </c:pt>
                <c:pt idx="1715">
                  <c:v>34.950000000000003</c:v>
                </c:pt>
                <c:pt idx="1716">
                  <c:v>34.950000000000003</c:v>
                </c:pt>
                <c:pt idx="1717">
                  <c:v>34.950000000000003</c:v>
                </c:pt>
                <c:pt idx="1718">
                  <c:v>34.950000000000003</c:v>
                </c:pt>
                <c:pt idx="1719">
                  <c:v>34.950000000000003</c:v>
                </c:pt>
                <c:pt idx="1720">
                  <c:v>34.950000000000003</c:v>
                </c:pt>
                <c:pt idx="1721">
                  <c:v>34.950000000000003</c:v>
                </c:pt>
                <c:pt idx="1722">
                  <c:v>34.950000000000003</c:v>
                </c:pt>
                <c:pt idx="1723">
                  <c:v>34.950000000000003</c:v>
                </c:pt>
                <c:pt idx="1724">
                  <c:v>34.950000000000003</c:v>
                </c:pt>
                <c:pt idx="1725">
                  <c:v>34.950000000000003</c:v>
                </c:pt>
                <c:pt idx="1726">
                  <c:v>34.950000000000003</c:v>
                </c:pt>
                <c:pt idx="1727">
                  <c:v>34.950000000000003</c:v>
                </c:pt>
                <c:pt idx="1728">
                  <c:v>34.950000000000003</c:v>
                </c:pt>
                <c:pt idx="1729">
                  <c:v>34.950000000000003</c:v>
                </c:pt>
                <c:pt idx="1730">
                  <c:v>34.950000000000003</c:v>
                </c:pt>
                <c:pt idx="1731">
                  <c:v>34.950000000000003</c:v>
                </c:pt>
                <c:pt idx="1732">
                  <c:v>34.950000000000003</c:v>
                </c:pt>
                <c:pt idx="1733">
                  <c:v>34.950000000000003</c:v>
                </c:pt>
                <c:pt idx="1734">
                  <c:v>34.950000000000003</c:v>
                </c:pt>
                <c:pt idx="1735">
                  <c:v>34.950000000000003</c:v>
                </c:pt>
                <c:pt idx="1736">
                  <c:v>34.950000000000003</c:v>
                </c:pt>
                <c:pt idx="1737">
                  <c:v>34.96</c:v>
                </c:pt>
                <c:pt idx="1738">
                  <c:v>34.96</c:v>
                </c:pt>
                <c:pt idx="1739">
                  <c:v>34.97</c:v>
                </c:pt>
                <c:pt idx="1740">
                  <c:v>34.97</c:v>
                </c:pt>
                <c:pt idx="1741">
                  <c:v>34.97</c:v>
                </c:pt>
                <c:pt idx="1742">
                  <c:v>34.97</c:v>
                </c:pt>
                <c:pt idx="1743">
                  <c:v>34.97</c:v>
                </c:pt>
                <c:pt idx="1744">
                  <c:v>34.97</c:v>
                </c:pt>
                <c:pt idx="1745">
                  <c:v>34.979999999999997</c:v>
                </c:pt>
                <c:pt idx="1746">
                  <c:v>34.979999999999997</c:v>
                </c:pt>
                <c:pt idx="1747">
                  <c:v>34.979999999999997</c:v>
                </c:pt>
                <c:pt idx="1748">
                  <c:v>34.979999999999997</c:v>
                </c:pt>
                <c:pt idx="1749">
                  <c:v>34.979999999999997</c:v>
                </c:pt>
                <c:pt idx="1750">
                  <c:v>34.979999999999997</c:v>
                </c:pt>
                <c:pt idx="1751">
                  <c:v>34.979999999999997</c:v>
                </c:pt>
                <c:pt idx="1752">
                  <c:v>34.99</c:v>
                </c:pt>
                <c:pt idx="1753">
                  <c:v>34.99</c:v>
                </c:pt>
                <c:pt idx="1754">
                  <c:v>34.99</c:v>
                </c:pt>
                <c:pt idx="1755">
                  <c:v>35</c:v>
                </c:pt>
                <c:pt idx="1756">
                  <c:v>35</c:v>
                </c:pt>
                <c:pt idx="1757">
                  <c:v>35.01</c:v>
                </c:pt>
                <c:pt idx="1758">
                  <c:v>35.01</c:v>
                </c:pt>
                <c:pt idx="1759">
                  <c:v>35.020000000000003</c:v>
                </c:pt>
                <c:pt idx="1760">
                  <c:v>35.020000000000003</c:v>
                </c:pt>
                <c:pt idx="1761">
                  <c:v>35.020000000000003</c:v>
                </c:pt>
                <c:pt idx="1762">
                  <c:v>35.020000000000003</c:v>
                </c:pt>
                <c:pt idx="1763">
                  <c:v>35.020000000000003</c:v>
                </c:pt>
                <c:pt idx="1764">
                  <c:v>35.020000000000003</c:v>
                </c:pt>
                <c:pt idx="1765">
                  <c:v>35.020000000000003</c:v>
                </c:pt>
                <c:pt idx="1766">
                  <c:v>35.020000000000003</c:v>
                </c:pt>
                <c:pt idx="1767">
                  <c:v>35.020000000000003</c:v>
                </c:pt>
                <c:pt idx="1768">
                  <c:v>35.020000000000003</c:v>
                </c:pt>
                <c:pt idx="1769">
                  <c:v>35.020000000000003</c:v>
                </c:pt>
                <c:pt idx="1770">
                  <c:v>35.020000000000003</c:v>
                </c:pt>
                <c:pt idx="1771">
                  <c:v>35.020000000000003</c:v>
                </c:pt>
                <c:pt idx="1772">
                  <c:v>35.020000000000003</c:v>
                </c:pt>
                <c:pt idx="1773">
                  <c:v>35.020000000000003</c:v>
                </c:pt>
                <c:pt idx="1774">
                  <c:v>35.03</c:v>
                </c:pt>
                <c:pt idx="1775">
                  <c:v>35.03</c:v>
                </c:pt>
                <c:pt idx="1776">
                  <c:v>35.020000000000003</c:v>
                </c:pt>
                <c:pt idx="1777">
                  <c:v>35.020000000000003</c:v>
                </c:pt>
                <c:pt idx="1778">
                  <c:v>35.020000000000003</c:v>
                </c:pt>
                <c:pt idx="1779">
                  <c:v>35.020000000000003</c:v>
                </c:pt>
                <c:pt idx="1780">
                  <c:v>35.020000000000003</c:v>
                </c:pt>
                <c:pt idx="1781">
                  <c:v>35.020000000000003</c:v>
                </c:pt>
                <c:pt idx="1782">
                  <c:v>35.020000000000003</c:v>
                </c:pt>
                <c:pt idx="1783">
                  <c:v>35.020000000000003</c:v>
                </c:pt>
                <c:pt idx="1784">
                  <c:v>35.020000000000003</c:v>
                </c:pt>
                <c:pt idx="1785">
                  <c:v>35.020000000000003</c:v>
                </c:pt>
                <c:pt idx="1786">
                  <c:v>35.020000000000003</c:v>
                </c:pt>
                <c:pt idx="1787">
                  <c:v>35.020000000000003</c:v>
                </c:pt>
                <c:pt idx="1788">
                  <c:v>35.020000000000003</c:v>
                </c:pt>
                <c:pt idx="1789">
                  <c:v>35.020000000000003</c:v>
                </c:pt>
                <c:pt idx="1790">
                  <c:v>35.020000000000003</c:v>
                </c:pt>
                <c:pt idx="1791">
                  <c:v>35.020000000000003</c:v>
                </c:pt>
                <c:pt idx="1792">
                  <c:v>35.020000000000003</c:v>
                </c:pt>
                <c:pt idx="1793">
                  <c:v>35.020000000000003</c:v>
                </c:pt>
                <c:pt idx="1794">
                  <c:v>35.020000000000003</c:v>
                </c:pt>
                <c:pt idx="1795">
                  <c:v>35.020000000000003</c:v>
                </c:pt>
                <c:pt idx="1796">
                  <c:v>35.01</c:v>
                </c:pt>
                <c:pt idx="1797">
                  <c:v>35.01</c:v>
                </c:pt>
                <c:pt idx="1798">
                  <c:v>35</c:v>
                </c:pt>
                <c:pt idx="1799">
                  <c:v>35</c:v>
                </c:pt>
                <c:pt idx="1800">
                  <c:v>35</c:v>
                </c:pt>
                <c:pt idx="1801">
                  <c:v>35</c:v>
                </c:pt>
                <c:pt idx="1802">
                  <c:v>34.99</c:v>
                </c:pt>
                <c:pt idx="1803">
                  <c:v>34.99</c:v>
                </c:pt>
                <c:pt idx="1804">
                  <c:v>34.99</c:v>
                </c:pt>
                <c:pt idx="1805">
                  <c:v>34.979999999999997</c:v>
                </c:pt>
                <c:pt idx="1806">
                  <c:v>34.979999999999997</c:v>
                </c:pt>
                <c:pt idx="1807">
                  <c:v>34.979999999999997</c:v>
                </c:pt>
                <c:pt idx="1808">
                  <c:v>34.979999999999997</c:v>
                </c:pt>
                <c:pt idx="1809">
                  <c:v>34.979999999999997</c:v>
                </c:pt>
                <c:pt idx="1810">
                  <c:v>34.97</c:v>
                </c:pt>
                <c:pt idx="1811">
                  <c:v>34.97</c:v>
                </c:pt>
                <c:pt idx="1812">
                  <c:v>34.97</c:v>
                </c:pt>
                <c:pt idx="1813">
                  <c:v>34.97</c:v>
                </c:pt>
                <c:pt idx="1814">
                  <c:v>34.97</c:v>
                </c:pt>
                <c:pt idx="1815">
                  <c:v>34.97</c:v>
                </c:pt>
                <c:pt idx="1816">
                  <c:v>34.97</c:v>
                </c:pt>
                <c:pt idx="1817">
                  <c:v>34.97</c:v>
                </c:pt>
                <c:pt idx="1818">
                  <c:v>34.97</c:v>
                </c:pt>
                <c:pt idx="1819">
                  <c:v>34.979999999999997</c:v>
                </c:pt>
                <c:pt idx="1820">
                  <c:v>34.979999999999997</c:v>
                </c:pt>
                <c:pt idx="1821">
                  <c:v>34.97</c:v>
                </c:pt>
                <c:pt idx="1822">
                  <c:v>34.97</c:v>
                </c:pt>
                <c:pt idx="1823">
                  <c:v>34.97</c:v>
                </c:pt>
                <c:pt idx="1824">
                  <c:v>34.97</c:v>
                </c:pt>
                <c:pt idx="1825">
                  <c:v>34.97</c:v>
                </c:pt>
                <c:pt idx="1826">
                  <c:v>34.96</c:v>
                </c:pt>
                <c:pt idx="1827">
                  <c:v>34.96</c:v>
                </c:pt>
                <c:pt idx="1828">
                  <c:v>34.96</c:v>
                </c:pt>
                <c:pt idx="1829">
                  <c:v>34.96</c:v>
                </c:pt>
                <c:pt idx="1830">
                  <c:v>34.96</c:v>
                </c:pt>
                <c:pt idx="1831">
                  <c:v>34.96</c:v>
                </c:pt>
                <c:pt idx="1832">
                  <c:v>34.96</c:v>
                </c:pt>
                <c:pt idx="1833">
                  <c:v>34.96</c:v>
                </c:pt>
                <c:pt idx="1834">
                  <c:v>34.96</c:v>
                </c:pt>
                <c:pt idx="1835">
                  <c:v>34.96</c:v>
                </c:pt>
                <c:pt idx="1836">
                  <c:v>34.96</c:v>
                </c:pt>
                <c:pt idx="1837">
                  <c:v>34.96</c:v>
                </c:pt>
                <c:pt idx="1838">
                  <c:v>34.96</c:v>
                </c:pt>
                <c:pt idx="1839">
                  <c:v>34.950000000000003</c:v>
                </c:pt>
                <c:pt idx="1840">
                  <c:v>34.950000000000003</c:v>
                </c:pt>
                <c:pt idx="1841">
                  <c:v>34.950000000000003</c:v>
                </c:pt>
                <c:pt idx="1842">
                  <c:v>34.950000000000003</c:v>
                </c:pt>
                <c:pt idx="1843">
                  <c:v>34.950000000000003</c:v>
                </c:pt>
                <c:pt idx="1844">
                  <c:v>34.950000000000003</c:v>
                </c:pt>
                <c:pt idx="1845">
                  <c:v>34.950000000000003</c:v>
                </c:pt>
                <c:pt idx="1846">
                  <c:v>34.950000000000003</c:v>
                </c:pt>
                <c:pt idx="1847">
                  <c:v>34.950000000000003</c:v>
                </c:pt>
                <c:pt idx="1848">
                  <c:v>34.950000000000003</c:v>
                </c:pt>
                <c:pt idx="1849">
                  <c:v>34.950000000000003</c:v>
                </c:pt>
                <c:pt idx="1850">
                  <c:v>34.950000000000003</c:v>
                </c:pt>
                <c:pt idx="1851">
                  <c:v>34.950000000000003</c:v>
                </c:pt>
                <c:pt idx="1852">
                  <c:v>34.950000000000003</c:v>
                </c:pt>
                <c:pt idx="1853">
                  <c:v>34.950000000000003</c:v>
                </c:pt>
                <c:pt idx="1854">
                  <c:v>34.950000000000003</c:v>
                </c:pt>
                <c:pt idx="1855">
                  <c:v>34.950000000000003</c:v>
                </c:pt>
                <c:pt idx="1856">
                  <c:v>34.950000000000003</c:v>
                </c:pt>
                <c:pt idx="1857">
                  <c:v>34.94</c:v>
                </c:pt>
                <c:pt idx="1858">
                  <c:v>34.94</c:v>
                </c:pt>
                <c:pt idx="1859">
                  <c:v>34.94</c:v>
                </c:pt>
                <c:pt idx="1860">
                  <c:v>34.94</c:v>
                </c:pt>
                <c:pt idx="1861">
                  <c:v>34.93</c:v>
                </c:pt>
                <c:pt idx="1862">
                  <c:v>34.92</c:v>
                </c:pt>
                <c:pt idx="1863">
                  <c:v>34.909999999999997</c:v>
                </c:pt>
                <c:pt idx="1864">
                  <c:v>34.909999999999997</c:v>
                </c:pt>
                <c:pt idx="1865">
                  <c:v>34.9</c:v>
                </c:pt>
                <c:pt idx="1866">
                  <c:v>34.9</c:v>
                </c:pt>
                <c:pt idx="1867">
                  <c:v>34.89</c:v>
                </c:pt>
                <c:pt idx="1868">
                  <c:v>34.89</c:v>
                </c:pt>
                <c:pt idx="1869">
                  <c:v>34.89</c:v>
                </c:pt>
                <c:pt idx="1870">
                  <c:v>34.880000000000003</c:v>
                </c:pt>
                <c:pt idx="1871">
                  <c:v>34.880000000000003</c:v>
                </c:pt>
                <c:pt idx="1872">
                  <c:v>34.880000000000003</c:v>
                </c:pt>
                <c:pt idx="1873">
                  <c:v>34.869999999999997</c:v>
                </c:pt>
                <c:pt idx="1874">
                  <c:v>34.869999999999997</c:v>
                </c:pt>
                <c:pt idx="1875">
                  <c:v>34.869999999999997</c:v>
                </c:pt>
                <c:pt idx="1876">
                  <c:v>34.869999999999997</c:v>
                </c:pt>
                <c:pt idx="1877">
                  <c:v>34.86</c:v>
                </c:pt>
                <c:pt idx="1878">
                  <c:v>34.86</c:v>
                </c:pt>
                <c:pt idx="1879">
                  <c:v>34.86</c:v>
                </c:pt>
                <c:pt idx="1880">
                  <c:v>34.86</c:v>
                </c:pt>
                <c:pt idx="1881">
                  <c:v>34.86</c:v>
                </c:pt>
                <c:pt idx="1882">
                  <c:v>34.85</c:v>
                </c:pt>
                <c:pt idx="1883">
                  <c:v>34.85</c:v>
                </c:pt>
                <c:pt idx="1884">
                  <c:v>34.85</c:v>
                </c:pt>
                <c:pt idx="1885">
                  <c:v>34.840000000000003</c:v>
                </c:pt>
                <c:pt idx="1886">
                  <c:v>34.840000000000003</c:v>
                </c:pt>
                <c:pt idx="1887">
                  <c:v>34.83</c:v>
                </c:pt>
                <c:pt idx="1888">
                  <c:v>34.83</c:v>
                </c:pt>
                <c:pt idx="1889">
                  <c:v>34.83</c:v>
                </c:pt>
                <c:pt idx="1890">
                  <c:v>34.82</c:v>
                </c:pt>
                <c:pt idx="1891">
                  <c:v>34.82</c:v>
                </c:pt>
                <c:pt idx="1892">
                  <c:v>34.81</c:v>
                </c:pt>
                <c:pt idx="1893">
                  <c:v>34.81</c:v>
                </c:pt>
                <c:pt idx="1894">
                  <c:v>34.799999999999997</c:v>
                </c:pt>
                <c:pt idx="1895">
                  <c:v>34.799999999999997</c:v>
                </c:pt>
                <c:pt idx="1896">
                  <c:v>34.799999999999997</c:v>
                </c:pt>
                <c:pt idx="1897">
                  <c:v>34.799999999999997</c:v>
                </c:pt>
                <c:pt idx="1898">
                  <c:v>34.799999999999997</c:v>
                </c:pt>
                <c:pt idx="1899">
                  <c:v>34.799999999999997</c:v>
                </c:pt>
                <c:pt idx="1900">
                  <c:v>34.799999999999997</c:v>
                </c:pt>
                <c:pt idx="1901">
                  <c:v>34.81</c:v>
                </c:pt>
                <c:pt idx="1902">
                  <c:v>34.81</c:v>
                </c:pt>
                <c:pt idx="1903">
                  <c:v>34.82</c:v>
                </c:pt>
                <c:pt idx="1904">
                  <c:v>34.82</c:v>
                </c:pt>
                <c:pt idx="1905">
                  <c:v>34.83</c:v>
                </c:pt>
                <c:pt idx="1906">
                  <c:v>34.83</c:v>
                </c:pt>
                <c:pt idx="1907">
                  <c:v>34.83</c:v>
                </c:pt>
                <c:pt idx="1908">
                  <c:v>34.840000000000003</c:v>
                </c:pt>
                <c:pt idx="1909">
                  <c:v>34.840000000000003</c:v>
                </c:pt>
                <c:pt idx="1910">
                  <c:v>34.840000000000003</c:v>
                </c:pt>
                <c:pt idx="1911">
                  <c:v>34.85</c:v>
                </c:pt>
                <c:pt idx="1912">
                  <c:v>34.85</c:v>
                </c:pt>
                <c:pt idx="1913">
                  <c:v>34.86</c:v>
                </c:pt>
                <c:pt idx="1914">
                  <c:v>34.86</c:v>
                </c:pt>
                <c:pt idx="1915">
                  <c:v>34.86</c:v>
                </c:pt>
                <c:pt idx="1916">
                  <c:v>34.86</c:v>
                </c:pt>
                <c:pt idx="1917">
                  <c:v>34.86</c:v>
                </c:pt>
                <c:pt idx="1918">
                  <c:v>34.869999999999997</c:v>
                </c:pt>
                <c:pt idx="1919">
                  <c:v>34.869999999999997</c:v>
                </c:pt>
                <c:pt idx="1920">
                  <c:v>34.869999999999997</c:v>
                </c:pt>
                <c:pt idx="1921">
                  <c:v>34.880000000000003</c:v>
                </c:pt>
                <c:pt idx="1922">
                  <c:v>34.880000000000003</c:v>
                </c:pt>
                <c:pt idx="1923">
                  <c:v>34.89</c:v>
                </c:pt>
                <c:pt idx="1924">
                  <c:v>34.9</c:v>
                </c:pt>
                <c:pt idx="1925">
                  <c:v>34.9</c:v>
                </c:pt>
                <c:pt idx="1926">
                  <c:v>34.909999999999997</c:v>
                </c:pt>
                <c:pt idx="1927">
                  <c:v>34.909999999999997</c:v>
                </c:pt>
                <c:pt idx="1928">
                  <c:v>34.92</c:v>
                </c:pt>
                <c:pt idx="1929">
                  <c:v>34.92</c:v>
                </c:pt>
                <c:pt idx="1930">
                  <c:v>34.92</c:v>
                </c:pt>
                <c:pt idx="1931">
                  <c:v>34.93</c:v>
                </c:pt>
                <c:pt idx="1932">
                  <c:v>34.93</c:v>
                </c:pt>
                <c:pt idx="1933">
                  <c:v>34.94</c:v>
                </c:pt>
                <c:pt idx="1934">
                  <c:v>34.94</c:v>
                </c:pt>
                <c:pt idx="1935">
                  <c:v>34.94</c:v>
                </c:pt>
                <c:pt idx="1936">
                  <c:v>34.94</c:v>
                </c:pt>
                <c:pt idx="1937">
                  <c:v>34.950000000000003</c:v>
                </c:pt>
                <c:pt idx="1938">
                  <c:v>34.950000000000003</c:v>
                </c:pt>
                <c:pt idx="1939">
                  <c:v>34.950000000000003</c:v>
                </c:pt>
                <c:pt idx="1940">
                  <c:v>34.950000000000003</c:v>
                </c:pt>
                <c:pt idx="1941">
                  <c:v>34.950000000000003</c:v>
                </c:pt>
                <c:pt idx="1942">
                  <c:v>34.950000000000003</c:v>
                </c:pt>
                <c:pt idx="1943">
                  <c:v>34.950000000000003</c:v>
                </c:pt>
                <c:pt idx="1944">
                  <c:v>34.950000000000003</c:v>
                </c:pt>
                <c:pt idx="1945">
                  <c:v>34.950000000000003</c:v>
                </c:pt>
                <c:pt idx="1946">
                  <c:v>34.950000000000003</c:v>
                </c:pt>
                <c:pt idx="1947">
                  <c:v>34.950000000000003</c:v>
                </c:pt>
                <c:pt idx="1948">
                  <c:v>34.950000000000003</c:v>
                </c:pt>
                <c:pt idx="1949">
                  <c:v>34.950000000000003</c:v>
                </c:pt>
                <c:pt idx="1950">
                  <c:v>34.950000000000003</c:v>
                </c:pt>
                <c:pt idx="1951">
                  <c:v>34.950000000000003</c:v>
                </c:pt>
                <c:pt idx="1952">
                  <c:v>34.950000000000003</c:v>
                </c:pt>
                <c:pt idx="1953">
                  <c:v>34.950000000000003</c:v>
                </c:pt>
                <c:pt idx="1954">
                  <c:v>34.950000000000003</c:v>
                </c:pt>
                <c:pt idx="1955">
                  <c:v>34.950000000000003</c:v>
                </c:pt>
                <c:pt idx="1956">
                  <c:v>34.950000000000003</c:v>
                </c:pt>
                <c:pt idx="1957">
                  <c:v>34.950000000000003</c:v>
                </c:pt>
                <c:pt idx="1958">
                  <c:v>34.950000000000003</c:v>
                </c:pt>
                <c:pt idx="1959">
                  <c:v>34.950000000000003</c:v>
                </c:pt>
                <c:pt idx="1960">
                  <c:v>34.950000000000003</c:v>
                </c:pt>
                <c:pt idx="1961">
                  <c:v>34.950000000000003</c:v>
                </c:pt>
                <c:pt idx="1962">
                  <c:v>34.94</c:v>
                </c:pt>
                <c:pt idx="1963">
                  <c:v>34.94</c:v>
                </c:pt>
                <c:pt idx="1964">
                  <c:v>34.94</c:v>
                </c:pt>
                <c:pt idx="1965">
                  <c:v>34.94</c:v>
                </c:pt>
                <c:pt idx="1966">
                  <c:v>34.94</c:v>
                </c:pt>
                <c:pt idx="1967">
                  <c:v>34.94</c:v>
                </c:pt>
                <c:pt idx="1968">
                  <c:v>34.94</c:v>
                </c:pt>
                <c:pt idx="1969">
                  <c:v>34.93</c:v>
                </c:pt>
                <c:pt idx="1970">
                  <c:v>34.93</c:v>
                </c:pt>
                <c:pt idx="1971">
                  <c:v>34.93</c:v>
                </c:pt>
                <c:pt idx="1972">
                  <c:v>34.92</c:v>
                </c:pt>
                <c:pt idx="1973">
                  <c:v>34.92</c:v>
                </c:pt>
                <c:pt idx="1974">
                  <c:v>34.92</c:v>
                </c:pt>
                <c:pt idx="1975">
                  <c:v>34.909999999999997</c:v>
                </c:pt>
                <c:pt idx="1976">
                  <c:v>34.909999999999997</c:v>
                </c:pt>
                <c:pt idx="1977">
                  <c:v>34.909999999999997</c:v>
                </c:pt>
                <c:pt idx="1978">
                  <c:v>34.909999999999997</c:v>
                </c:pt>
                <c:pt idx="1979">
                  <c:v>34.909999999999997</c:v>
                </c:pt>
                <c:pt idx="1980">
                  <c:v>34.909999999999997</c:v>
                </c:pt>
                <c:pt idx="1981">
                  <c:v>34.909999999999997</c:v>
                </c:pt>
                <c:pt idx="1982">
                  <c:v>34.909999999999997</c:v>
                </c:pt>
                <c:pt idx="1983">
                  <c:v>34.9</c:v>
                </c:pt>
                <c:pt idx="1984">
                  <c:v>34.9</c:v>
                </c:pt>
                <c:pt idx="1985">
                  <c:v>34.9</c:v>
                </c:pt>
                <c:pt idx="1986">
                  <c:v>34.9</c:v>
                </c:pt>
                <c:pt idx="1987">
                  <c:v>34.9</c:v>
                </c:pt>
                <c:pt idx="1988">
                  <c:v>34.9</c:v>
                </c:pt>
                <c:pt idx="1989">
                  <c:v>34.9</c:v>
                </c:pt>
                <c:pt idx="1990">
                  <c:v>34.9</c:v>
                </c:pt>
                <c:pt idx="1991">
                  <c:v>34.9</c:v>
                </c:pt>
                <c:pt idx="1992">
                  <c:v>34.9</c:v>
                </c:pt>
                <c:pt idx="1993">
                  <c:v>34.9</c:v>
                </c:pt>
                <c:pt idx="1994">
                  <c:v>34.909999999999997</c:v>
                </c:pt>
                <c:pt idx="1995">
                  <c:v>34.909999999999997</c:v>
                </c:pt>
                <c:pt idx="1996">
                  <c:v>34.92</c:v>
                </c:pt>
                <c:pt idx="1997">
                  <c:v>34.93</c:v>
                </c:pt>
                <c:pt idx="1998">
                  <c:v>34.94</c:v>
                </c:pt>
                <c:pt idx="1999">
                  <c:v>34.94</c:v>
                </c:pt>
                <c:pt idx="2000">
                  <c:v>34.94</c:v>
                </c:pt>
                <c:pt idx="2001">
                  <c:v>34.950000000000003</c:v>
                </c:pt>
                <c:pt idx="2002">
                  <c:v>34.950000000000003</c:v>
                </c:pt>
                <c:pt idx="2003">
                  <c:v>34.950000000000003</c:v>
                </c:pt>
                <c:pt idx="2004">
                  <c:v>34.950000000000003</c:v>
                </c:pt>
                <c:pt idx="2005">
                  <c:v>34.950000000000003</c:v>
                </c:pt>
                <c:pt idx="2006">
                  <c:v>34.950000000000003</c:v>
                </c:pt>
                <c:pt idx="2007">
                  <c:v>34.950000000000003</c:v>
                </c:pt>
                <c:pt idx="2008">
                  <c:v>34.950000000000003</c:v>
                </c:pt>
                <c:pt idx="2009">
                  <c:v>34.950000000000003</c:v>
                </c:pt>
                <c:pt idx="2010">
                  <c:v>34.950000000000003</c:v>
                </c:pt>
                <c:pt idx="2011">
                  <c:v>34.950000000000003</c:v>
                </c:pt>
                <c:pt idx="2012">
                  <c:v>34.950000000000003</c:v>
                </c:pt>
                <c:pt idx="2013">
                  <c:v>34.950000000000003</c:v>
                </c:pt>
                <c:pt idx="2014">
                  <c:v>34.950000000000003</c:v>
                </c:pt>
                <c:pt idx="2015">
                  <c:v>34.950000000000003</c:v>
                </c:pt>
                <c:pt idx="2016">
                  <c:v>34.950000000000003</c:v>
                </c:pt>
                <c:pt idx="2017">
                  <c:v>34.950000000000003</c:v>
                </c:pt>
                <c:pt idx="2018">
                  <c:v>34.950000000000003</c:v>
                </c:pt>
                <c:pt idx="2019">
                  <c:v>34.950000000000003</c:v>
                </c:pt>
                <c:pt idx="2020">
                  <c:v>34.950000000000003</c:v>
                </c:pt>
                <c:pt idx="2021">
                  <c:v>34.950000000000003</c:v>
                </c:pt>
                <c:pt idx="2022">
                  <c:v>34.950000000000003</c:v>
                </c:pt>
                <c:pt idx="2023">
                  <c:v>34.950000000000003</c:v>
                </c:pt>
                <c:pt idx="2024">
                  <c:v>34.950000000000003</c:v>
                </c:pt>
                <c:pt idx="2025">
                  <c:v>34.950000000000003</c:v>
                </c:pt>
                <c:pt idx="2026">
                  <c:v>34.950000000000003</c:v>
                </c:pt>
                <c:pt idx="2027">
                  <c:v>34.950000000000003</c:v>
                </c:pt>
                <c:pt idx="2028">
                  <c:v>34.950000000000003</c:v>
                </c:pt>
                <c:pt idx="2029">
                  <c:v>34.950000000000003</c:v>
                </c:pt>
                <c:pt idx="2030">
                  <c:v>34.950000000000003</c:v>
                </c:pt>
                <c:pt idx="2031">
                  <c:v>34.96</c:v>
                </c:pt>
                <c:pt idx="2032">
                  <c:v>34.96</c:v>
                </c:pt>
                <c:pt idx="2033">
                  <c:v>34.96</c:v>
                </c:pt>
                <c:pt idx="2034">
                  <c:v>34.96</c:v>
                </c:pt>
                <c:pt idx="2035">
                  <c:v>34.96</c:v>
                </c:pt>
                <c:pt idx="2036">
                  <c:v>34.96</c:v>
                </c:pt>
                <c:pt idx="2037">
                  <c:v>34.96</c:v>
                </c:pt>
                <c:pt idx="2038">
                  <c:v>34.950000000000003</c:v>
                </c:pt>
                <c:pt idx="2039">
                  <c:v>34.950000000000003</c:v>
                </c:pt>
                <c:pt idx="2040">
                  <c:v>34.950000000000003</c:v>
                </c:pt>
                <c:pt idx="2041">
                  <c:v>34.950000000000003</c:v>
                </c:pt>
                <c:pt idx="2042">
                  <c:v>34.950000000000003</c:v>
                </c:pt>
                <c:pt idx="2043">
                  <c:v>34.950000000000003</c:v>
                </c:pt>
                <c:pt idx="2044">
                  <c:v>34.950000000000003</c:v>
                </c:pt>
                <c:pt idx="2045">
                  <c:v>34.950000000000003</c:v>
                </c:pt>
                <c:pt idx="2046">
                  <c:v>34.950000000000003</c:v>
                </c:pt>
                <c:pt idx="2047">
                  <c:v>34.950000000000003</c:v>
                </c:pt>
                <c:pt idx="2048">
                  <c:v>34.950000000000003</c:v>
                </c:pt>
                <c:pt idx="2049">
                  <c:v>34.950000000000003</c:v>
                </c:pt>
                <c:pt idx="2050">
                  <c:v>34.96</c:v>
                </c:pt>
                <c:pt idx="2051">
                  <c:v>34.950000000000003</c:v>
                </c:pt>
                <c:pt idx="2052">
                  <c:v>34.950000000000003</c:v>
                </c:pt>
                <c:pt idx="2053">
                  <c:v>34.950000000000003</c:v>
                </c:pt>
                <c:pt idx="2054">
                  <c:v>34.950000000000003</c:v>
                </c:pt>
                <c:pt idx="2055">
                  <c:v>34.950000000000003</c:v>
                </c:pt>
                <c:pt idx="2056">
                  <c:v>34.950000000000003</c:v>
                </c:pt>
                <c:pt idx="2057">
                  <c:v>34.950000000000003</c:v>
                </c:pt>
                <c:pt idx="2058">
                  <c:v>34.950000000000003</c:v>
                </c:pt>
                <c:pt idx="2059">
                  <c:v>34.950000000000003</c:v>
                </c:pt>
                <c:pt idx="2060">
                  <c:v>34.950000000000003</c:v>
                </c:pt>
                <c:pt idx="2061">
                  <c:v>34.950000000000003</c:v>
                </c:pt>
                <c:pt idx="2062">
                  <c:v>34.950000000000003</c:v>
                </c:pt>
                <c:pt idx="2063">
                  <c:v>34.950000000000003</c:v>
                </c:pt>
                <c:pt idx="2064">
                  <c:v>34.950000000000003</c:v>
                </c:pt>
                <c:pt idx="2065">
                  <c:v>34.950000000000003</c:v>
                </c:pt>
                <c:pt idx="2066">
                  <c:v>34.950000000000003</c:v>
                </c:pt>
                <c:pt idx="2067">
                  <c:v>34.950000000000003</c:v>
                </c:pt>
                <c:pt idx="2068">
                  <c:v>34.950000000000003</c:v>
                </c:pt>
                <c:pt idx="2069">
                  <c:v>34.950000000000003</c:v>
                </c:pt>
                <c:pt idx="2070">
                  <c:v>34.950000000000003</c:v>
                </c:pt>
                <c:pt idx="2071">
                  <c:v>34.950000000000003</c:v>
                </c:pt>
                <c:pt idx="2072">
                  <c:v>34.950000000000003</c:v>
                </c:pt>
                <c:pt idx="2073">
                  <c:v>34.950000000000003</c:v>
                </c:pt>
                <c:pt idx="2074">
                  <c:v>34.950000000000003</c:v>
                </c:pt>
                <c:pt idx="2075">
                  <c:v>34.950000000000003</c:v>
                </c:pt>
                <c:pt idx="2076">
                  <c:v>34.950000000000003</c:v>
                </c:pt>
                <c:pt idx="2077">
                  <c:v>34.94</c:v>
                </c:pt>
                <c:pt idx="2078">
                  <c:v>34.94</c:v>
                </c:pt>
                <c:pt idx="2079">
                  <c:v>34.94</c:v>
                </c:pt>
                <c:pt idx="2080">
                  <c:v>34.94</c:v>
                </c:pt>
                <c:pt idx="2081">
                  <c:v>34.94</c:v>
                </c:pt>
                <c:pt idx="2082">
                  <c:v>34.94</c:v>
                </c:pt>
                <c:pt idx="2083">
                  <c:v>34.94</c:v>
                </c:pt>
                <c:pt idx="2084">
                  <c:v>34.94</c:v>
                </c:pt>
                <c:pt idx="2085">
                  <c:v>34.94</c:v>
                </c:pt>
                <c:pt idx="2086">
                  <c:v>34.94</c:v>
                </c:pt>
                <c:pt idx="2087">
                  <c:v>34.93</c:v>
                </c:pt>
                <c:pt idx="2088">
                  <c:v>34.93</c:v>
                </c:pt>
                <c:pt idx="2089">
                  <c:v>34.93</c:v>
                </c:pt>
                <c:pt idx="2090">
                  <c:v>34.93</c:v>
                </c:pt>
                <c:pt idx="2091">
                  <c:v>34.93</c:v>
                </c:pt>
                <c:pt idx="2092">
                  <c:v>34.93</c:v>
                </c:pt>
                <c:pt idx="2093">
                  <c:v>34.94</c:v>
                </c:pt>
                <c:pt idx="2094">
                  <c:v>34.93</c:v>
                </c:pt>
                <c:pt idx="2095">
                  <c:v>34.93</c:v>
                </c:pt>
                <c:pt idx="2096">
                  <c:v>34.93</c:v>
                </c:pt>
                <c:pt idx="2097">
                  <c:v>34.93</c:v>
                </c:pt>
                <c:pt idx="2098">
                  <c:v>34.93</c:v>
                </c:pt>
                <c:pt idx="2099">
                  <c:v>34.93</c:v>
                </c:pt>
                <c:pt idx="2100">
                  <c:v>34.93</c:v>
                </c:pt>
                <c:pt idx="2101">
                  <c:v>34.93</c:v>
                </c:pt>
                <c:pt idx="2102">
                  <c:v>34.93</c:v>
                </c:pt>
                <c:pt idx="2103">
                  <c:v>34.93</c:v>
                </c:pt>
                <c:pt idx="2104">
                  <c:v>34.93</c:v>
                </c:pt>
                <c:pt idx="2105">
                  <c:v>34.94</c:v>
                </c:pt>
                <c:pt idx="2106">
                  <c:v>34.94</c:v>
                </c:pt>
                <c:pt idx="2107">
                  <c:v>34.94</c:v>
                </c:pt>
                <c:pt idx="2108">
                  <c:v>34.94</c:v>
                </c:pt>
                <c:pt idx="2109">
                  <c:v>34.94</c:v>
                </c:pt>
                <c:pt idx="2110">
                  <c:v>34.94</c:v>
                </c:pt>
                <c:pt idx="2111">
                  <c:v>34.94</c:v>
                </c:pt>
                <c:pt idx="2112">
                  <c:v>34.94</c:v>
                </c:pt>
                <c:pt idx="2113">
                  <c:v>34.94</c:v>
                </c:pt>
                <c:pt idx="2114">
                  <c:v>34.94</c:v>
                </c:pt>
                <c:pt idx="2115">
                  <c:v>34.94</c:v>
                </c:pt>
                <c:pt idx="2116">
                  <c:v>34.94</c:v>
                </c:pt>
                <c:pt idx="2117">
                  <c:v>34.94</c:v>
                </c:pt>
                <c:pt idx="2118">
                  <c:v>34.94</c:v>
                </c:pt>
                <c:pt idx="2119">
                  <c:v>34.94</c:v>
                </c:pt>
                <c:pt idx="2120">
                  <c:v>34.950000000000003</c:v>
                </c:pt>
                <c:pt idx="2121">
                  <c:v>34.950000000000003</c:v>
                </c:pt>
                <c:pt idx="2122">
                  <c:v>34.950000000000003</c:v>
                </c:pt>
                <c:pt idx="2123">
                  <c:v>34.950000000000003</c:v>
                </c:pt>
                <c:pt idx="2124">
                  <c:v>34.950000000000003</c:v>
                </c:pt>
                <c:pt idx="2125">
                  <c:v>34.950000000000003</c:v>
                </c:pt>
                <c:pt idx="2126">
                  <c:v>34.950000000000003</c:v>
                </c:pt>
                <c:pt idx="2127">
                  <c:v>34.950000000000003</c:v>
                </c:pt>
                <c:pt idx="2128">
                  <c:v>34.950000000000003</c:v>
                </c:pt>
                <c:pt idx="2129">
                  <c:v>34.950000000000003</c:v>
                </c:pt>
                <c:pt idx="2130">
                  <c:v>34.950000000000003</c:v>
                </c:pt>
                <c:pt idx="2131">
                  <c:v>34.950000000000003</c:v>
                </c:pt>
                <c:pt idx="2132">
                  <c:v>34.950000000000003</c:v>
                </c:pt>
                <c:pt idx="2133">
                  <c:v>34.950000000000003</c:v>
                </c:pt>
                <c:pt idx="2134">
                  <c:v>34.950000000000003</c:v>
                </c:pt>
                <c:pt idx="2135">
                  <c:v>34.950000000000003</c:v>
                </c:pt>
                <c:pt idx="2136">
                  <c:v>34.950000000000003</c:v>
                </c:pt>
                <c:pt idx="2137">
                  <c:v>34.950000000000003</c:v>
                </c:pt>
                <c:pt idx="2138">
                  <c:v>34.950000000000003</c:v>
                </c:pt>
                <c:pt idx="2139">
                  <c:v>34.950000000000003</c:v>
                </c:pt>
                <c:pt idx="2140">
                  <c:v>34.950000000000003</c:v>
                </c:pt>
                <c:pt idx="2141">
                  <c:v>34.950000000000003</c:v>
                </c:pt>
                <c:pt idx="2142">
                  <c:v>34.950000000000003</c:v>
                </c:pt>
                <c:pt idx="2143">
                  <c:v>34.950000000000003</c:v>
                </c:pt>
                <c:pt idx="2144">
                  <c:v>34.950000000000003</c:v>
                </c:pt>
                <c:pt idx="2145">
                  <c:v>34.950000000000003</c:v>
                </c:pt>
                <c:pt idx="2146">
                  <c:v>34.950000000000003</c:v>
                </c:pt>
                <c:pt idx="2147">
                  <c:v>34.950000000000003</c:v>
                </c:pt>
                <c:pt idx="2148">
                  <c:v>34.950000000000003</c:v>
                </c:pt>
                <c:pt idx="2149">
                  <c:v>34.950000000000003</c:v>
                </c:pt>
                <c:pt idx="2150">
                  <c:v>34.950000000000003</c:v>
                </c:pt>
                <c:pt idx="2151">
                  <c:v>34.950000000000003</c:v>
                </c:pt>
                <c:pt idx="2152">
                  <c:v>34.950000000000003</c:v>
                </c:pt>
                <c:pt idx="2153">
                  <c:v>34.950000000000003</c:v>
                </c:pt>
                <c:pt idx="2154">
                  <c:v>34.950000000000003</c:v>
                </c:pt>
                <c:pt idx="2155">
                  <c:v>34.950000000000003</c:v>
                </c:pt>
                <c:pt idx="2156">
                  <c:v>34.950000000000003</c:v>
                </c:pt>
                <c:pt idx="2157">
                  <c:v>34.950000000000003</c:v>
                </c:pt>
                <c:pt idx="2158">
                  <c:v>34.950000000000003</c:v>
                </c:pt>
                <c:pt idx="2159">
                  <c:v>34.950000000000003</c:v>
                </c:pt>
                <c:pt idx="2160">
                  <c:v>34.950000000000003</c:v>
                </c:pt>
                <c:pt idx="2161">
                  <c:v>34.950000000000003</c:v>
                </c:pt>
                <c:pt idx="2162">
                  <c:v>34.950000000000003</c:v>
                </c:pt>
                <c:pt idx="2163">
                  <c:v>34.950000000000003</c:v>
                </c:pt>
                <c:pt idx="2164">
                  <c:v>34.950000000000003</c:v>
                </c:pt>
                <c:pt idx="2165">
                  <c:v>34.950000000000003</c:v>
                </c:pt>
                <c:pt idx="2166">
                  <c:v>34.950000000000003</c:v>
                </c:pt>
                <c:pt idx="2167">
                  <c:v>34.950000000000003</c:v>
                </c:pt>
                <c:pt idx="2168">
                  <c:v>34.950000000000003</c:v>
                </c:pt>
                <c:pt idx="2169">
                  <c:v>34.950000000000003</c:v>
                </c:pt>
                <c:pt idx="2170">
                  <c:v>34.950000000000003</c:v>
                </c:pt>
                <c:pt idx="2171">
                  <c:v>34.94</c:v>
                </c:pt>
                <c:pt idx="2172">
                  <c:v>34.94</c:v>
                </c:pt>
                <c:pt idx="2173">
                  <c:v>34.94</c:v>
                </c:pt>
                <c:pt idx="2174">
                  <c:v>34.94</c:v>
                </c:pt>
                <c:pt idx="2175">
                  <c:v>34.94</c:v>
                </c:pt>
                <c:pt idx="2176">
                  <c:v>34.94</c:v>
                </c:pt>
                <c:pt idx="2177">
                  <c:v>34.94</c:v>
                </c:pt>
                <c:pt idx="2178">
                  <c:v>34.94</c:v>
                </c:pt>
                <c:pt idx="2179">
                  <c:v>34.94</c:v>
                </c:pt>
                <c:pt idx="2180">
                  <c:v>34.93</c:v>
                </c:pt>
                <c:pt idx="2181">
                  <c:v>34.93</c:v>
                </c:pt>
                <c:pt idx="2182">
                  <c:v>34.93</c:v>
                </c:pt>
                <c:pt idx="2183">
                  <c:v>34.92</c:v>
                </c:pt>
                <c:pt idx="2184">
                  <c:v>34.92</c:v>
                </c:pt>
                <c:pt idx="2185">
                  <c:v>34.92</c:v>
                </c:pt>
                <c:pt idx="2186">
                  <c:v>34.93</c:v>
                </c:pt>
                <c:pt idx="2187">
                  <c:v>34.93</c:v>
                </c:pt>
                <c:pt idx="2188">
                  <c:v>34.92</c:v>
                </c:pt>
                <c:pt idx="2189">
                  <c:v>34.92</c:v>
                </c:pt>
                <c:pt idx="2190">
                  <c:v>34.92</c:v>
                </c:pt>
                <c:pt idx="2191">
                  <c:v>34.92</c:v>
                </c:pt>
                <c:pt idx="2192">
                  <c:v>34.909999999999997</c:v>
                </c:pt>
                <c:pt idx="2193">
                  <c:v>34.909999999999997</c:v>
                </c:pt>
                <c:pt idx="2194">
                  <c:v>34.909999999999997</c:v>
                </c:pt>
                <c:pt idx="2195">
                  <c:v>34.909999999999997</c:v>
                </c:pt>
                <c:pt idx="2196">
                  <c:v>34.92</c:v>
                </c:pt>
                <c:pt idx="2197">
                  <c:v>34.92</c:v>
                </c:pt>
                <c:pt idx="2198">
                  <c:v>34.92</c:v>
                </c:pt>
                <c:pt idx="2199">
                  <c:v>34.92</c:v>
                </c:pt>
                <c:pt idx="2200">
                  <c:v>34.93</c:v>
                </c:pt>
                <c:pt idx="2201">
                  <c:v>34.93</c:v>
                </c:pt>
                <c:pt idx="2202">
                  <c:v>34.93</c:v>
                </c:pt>
                <c:pt idx="2203">
                  <c:v>34.93</c:v>
                </c:pt>
                <c:pt idx="2204">
                  <c:v>34.93</c:v>
                </c:pt>
                <c:pt idx="2205">
                  <c:v>34.94</c:v>
                </c:pt>
                <c:pt idx="2206">
                  <c:v>34.94</c:v>
                </c:pt>
                <c:pt idx="2207">
                  <c:v>34.94</c:v>
                </c:pt>
                <c:pt idx="2208">
                  <c:v>34.94</c:v>
                </c:pt>
                <c:pt idx="2209">
                  <c:v>34.94</c:v>
                </c:pt>
                <c:pt idx="2210">
                  <c:v>34.94</c:v>
                </c:pt>
                <c:pt idx="2211">
                  <c:v>34.94</c:v>
                </c:pt>
                <c:pt idx="2212">
                  <c:v>34.950000000000003</c:v>
                </c:pt>
                <c:pt idx="2213">
                  <c:v>34.950000000000003</c:v>
                </c:pt>
                <c:pt idx="2214">
                  <c:v>34.950000000000003</c:v>
                </c:pt>
                <c:pt idx="2215">
                  <c:v>34.950000000000003</c:v>
                </c:pt>
                <c:pt idx="2216">
                  <c:v>34.950000000000003</c:v>
                </c:pt>
                <c:pt idx="2217">
                  <c:v>34.950000000000003</c:v>
                </c:pt>
                <c:pt idx="2218">
                  <c:v>34.950000000000003</c:v>
                </c:pt>
                <c:pt idx="2219">
                  <c:v>34.950000000000003</c:v>
                </c:pt>
                <c:pt idx="2220">
                  <c:v>34.950000000000003</c:v>
                </c:pt>
                <c:pt idx="2221">
                  <c:v>34.950000000000003</c:v>
                </c:pt>
                <c:pt idx="2222">
                  <c:v>34.950000000000003</c:v>
                </c:pt>
                <c:pt idx="2223">
                  <c:v>34.950000000000003</c:v>
                </c:pt>
                <c:pt idx="2224">
                  <c:v>34.950000000000003</c:v>
                </c:pt>
                <c:pt idx="2225">
                  <c:v>34.950000000000003</c:v>
                </c:pt>
                <c:pt idx="2226">
                  <c:v>34.950000000000003</c:v>
                </c:pt>
                <c:pt idx="2227">
                  <c:v>34.950000000000003</c:v>
                </c:pt>
                <c:pt idx="2228">
                  <c:v>34.950000000000003</c:v>
                </c:pt>
                <c:pt idx="2229">
                  <c:v>34.950000000000003</c:v>
                </c:pt>
                <c:pt idx="2230">
                  <c:v>34.950000000000003</c:v>
                </c:pt>
                <c:pt idx="2231">
                  <c:v>34.950000000000003</c:v>
                </c:pt>
                <c:pt idx="2232">
                  <c:v>34.96</c:v>
                </c:pt>
                <c:pt idx="2233">
                  <c:v>34.96</c:v>
                </c:pt>
                <c:pt idx="2234">
                  <c:v>34.96</c:v>
                </c:pt>
                <c:pt idx="2235">
                  <c:v>34.97</c:v>
                </c:pt>
                <c:pt idx="2236">
                  <c:v>34.97</c:v>
                </c:pt>
                <c:pt idx="2237">
                  <c:v>34.979999999999997</c:v>
                </c:pt>
                <c:pt idx="2238">
                  <c:v>34.979999999999997</c:v>
                </c:pt>
                <c:pt idx="2239">
                  <c:v>34.99</c:v>
                </c:pt>
                <c:pt idx="2240">
                  <c:v>35</c:v>
                </c:pt>
                <c:pt idx="2241">
                  <c:v>35</c:v>
                </c:pt>
                <c:pt idx="2242">
                  <c:v>35.01</c:v>
                </c:pt>
                <c:pt idx="2243">
                  <c:v>35.020000000000003</c:v>
                </c:pt>
                <c:pt idx="2244">
                  <c:v>35.020000000000003</c:v>
                </c:pt>
                <c:pt idx="2245">
                  <c:v>35.020000000000003</c:v>
                </c:pt>
                <c:pt idx="2246">
                  <c:v>35.03</c:v>
                </c:pt>
                <c:pt idx="2247">
                  <c:v>35.03</c:v>
                </c:pt>
                <c:pt idx="2248">
                  <c:v>35.03</c:v>
                </c:pt>
                <c:pt idx="2249">
                  <c:v>35.04</c:v>
                </c:pt>
                <c:pt idx="2250">
                  <c:v>35.04</c:v>
                </c:pt>
                <c:pt idx="2251">
                  <c:v>35.049999999999997</c:v>
                </c:pt>
                <c:pt idx="2252">
                  <c:v>35.049999999999997</c:v>
                </c:pt>
                <c:pt idx="2253">
                  <c:v>35.06</c:v>
                </c:pt>
                <c:pt idx="2254">
                  <c:v>35.06</c:v>
                </c:pt>
                <c:pt idx="2255">
                  <c:v>35.07</c:v>
                </c:pt>
                <c:pt idx="2256">
                  <c:v>35.07</c:v>
                </c:pt>
                <c:pt idx="2257">
                  <c:v>35.08</c:v>
                </c:pt>
                <c:pt idx="2258">
                  <c:v>35.090000000000003</c:v>
                </c:pt>
                <c:pt idx="2259">
                  <c:v>35.090000000000003</c:v>
                </c:pt>
                <c:pt idx="2260">
                  <c:v>35.090000000000003</c:v>
                </c:pt>
                <c:pt idx="2261">
                  <c:v>35.1</c:v>
                </c:pt>
                <c:pt idx="2262">
                  <c:v>35.1</c:v>
                </c:pt>
                <c:pt idx="2263">
                  <c:v>35.1</c:v>
                </c:pt>
                <c:pt idx="2264">
                  <c:v>35.1</c:v>
                </c:pt>
                <c:pt idx="2265">
                  <c:v>35.11</c:v>
                </c:pt>
                <c:pt idx="2266">
                  <c:v>35.11</c:v>
                </c:pt>
                <c:pt idx="2267">
                  <c:v>35.11</c:v>
                </c:pt>
                <c:pt idx="2268">
                  <c:v>35.11</c:v>
                </c:pt>
                <c:pt idx="2269">
                  <c:v>35.11</c:v>
                </c:pt>
                <c:pt idx="2270">
                  <c:v>35.119999999999997</c:v>
                </c:pt>
                <c:pt idx="2271">
                  <c:v>35.119999999999997</c:v>
                </c:pt>
                <c:pt idx="2272">
                  <c:v>35.119999999999997</c:v>
                </c:pt>
                <c:pt idx="2273">
                  <c:v>35.119999999999997</c:v>
                </c:pt>
                <c:pt idx="2274">
                  <c:v>35.119999999999997</c:v>
                </c:pt>
                <c:pt idx="2275">
                  <c:v>35.119999999999997</c:v>
                </c:pt>
                <c:pt idx="2276">
                  <c:v>35.119999999999997</c:v>
                </c:pt>
                <c:pt idx="2277">
                  <c:v>35.119999999999997</c:v>
                </c:pt>
                <c:pt idx="2278">
                  <c:v>35.119999999999997</c:v>
                </c:pt>
                <c:pt idx="2279">
                  <c:v>35.119999999999997</c:v>
                </c:pt>
                <c:pt idx="2280">
                  <c:v>35.119999999999997</c:v>
                </c:pt>
                <c:pt idx="2281">
                  <c:v>35.119999999999997</c:v>
                </c:pt>
                <c:pt idx="2282">
                  <c:v>35.119999999999997</c:v>
                </c:pt>
                <c:pt idx="2283">
                  <c:v>35.119999999999997</c:v>
                </c:pt>
                <c:pt idx="2284">
                  <c:v>35.119999999999997</c:v>
                </c:pt>
                <c:pt idx="2285">
                  <c:v>35.119999999999997</c:v>
                </c:pt>
                <c:pt idx="2286">
                  <c:v>35.119999999999997</c:v>
                </c:pt>
                <c:pt idx="2287">
                  <c:v>35.119999999999997</c:v>
                </c:pt>
                <c:pt idx="2288">
                  <c:v>35.119999999999997</c:v>
                </c:pt>
                <c:pt idx="2289">
                  <c:v>35.119999999999997</c:v>
                </c:pt>
                <c:pt idx="2290">
                  <c:v>35.119999999999997</c:v>
                </c:pt>
                <c:pt idx="2291">
                  <c:v>35.119999999999997</c:v>
                </c:pt>
                <c:pt idx="2292">
                  <c:v>35.119999999999997</c:v>
                </c:pt>
                <c:pt idx="2293">
                  <c:v>35.119999999999997</c:v>
                </c:pt>
                <c:pt idx="2294">
                  <c:v>35.119999999999997</c:v>
                </c:pt>
                <c:pt idx="2295">
                  <c:v>35.11</c:v>
                </c:pt>
                <c:pt idx="2296">
                  <c:v>35.11</c:v>
                </c:pt>
                <c:pt idx="2297">
                  <c:v>35.11</c:v>
                </c:pt>
                <c:pt idx="2298">
                  <c:v>35.1</c:v>
                </c:pt>
                <c:pt idx="2299">
                  <c:v>35.1</c:v>
                </c:pt>
                <c:pt idx="2300">
                  <c:v>35.1</c:v>
                </c:pt>
                <c:pt idx="2301">
                  <c:v>35.1</c:v>
                </c:pt>
                <c:pt idx="2302">
                  <c:v>35.1</c:v>
                </c:pt>
                <c:pt idx="2303">
                  <c:v>35.1</c:v>
                </c:pt>
                <c:pt idx="2304">
                  <c:v>35.1</c:v>
                </c:pt>
                <c:pt idx="2305">
                  <c:v>35.1</c:v>
                </c:pt>
                <c:pt idx="2306">
                  <c:v>35.1</c:v>
                </c:pt>
                <c:pt idx="2307">
                  <c:v>35.1</c:v>
                </c:pt>
                <c:pt idx="2308">
                  <c:v>35.1</c:v>
                </c:pt>
                <c:pt idx="2309">
                  <c:v>35.11</c:v>
                </c:pt>
                <c:pt idx="2310">
                  <c:v>35.11</c:v>
                </c:pt>
                <c:pt idx="2311">
                  <c:v>35.11</c:v>
                </c:pt>
                <c:pt idx="2312">
                  <c:v>35.119999999999997</c:v>
                </c:pt>
                <c:pt idx="2313">
                  <c:v>35.119999999999997</c:v>
                </c:pt>
                <c:pt idx="2314">
                  <c:v>35.119999999999997</c:v>
                </c:pt>
                <c:pt idx="2315">
                  <c:v>35.119999999999997</c:v>
                </c:pt>
                <c:pt idx="2316">
                  <c:v>35.119999999999997</c:v>
                </c:pt>
                <c:pt idx="2317">
                  <c:v>35.119999999999997</c:v>
                </c:pt>
                <c:pt idx="2318">
                  <c:v>35.11</c:v>
                </c:pt>
                <c:pt idx="2319">
                  <c:v>35.11</c:v>
                </c:pt>
                <c:pt idx="2320">
                  <c:v>35.11</c:v>
                </c:pt>
                <c:pt idx="2321">
                  <c:v>35.119999999999997</c:v>
                </c:pt>
                <c:pt idx="2322">
                  <c:v>35.119999999999997</c:v>
                </c:pt>
                <c:pt idx="2323">
                  <c:v>35.119999999999997</c:v>
                </c:pt>
                <c:pt idx="2324">
                  <c:v>35.119999999999997</c:v>
                </c:pt>
                <c:pt idx="2325">
                  <c:v>35.119999999999997</c:v>
                </c:pt>
                <c:pt idx="2326">
                  <c:v>35.119999999999997</c:v>
                </c:pt>
                <c:pt idx="2327">
                  <c:v>35.119999999999997</c:v>
                </c:pt>
                <c:pt idx="2328">
                  <c:v>35.130000000000003</c:v>
                </c:pt>
                <c:pt idx="2329">
                  <c:v>35.130000000000003</c:v>
                </c:pt>
                <c:pt idx="2330">
                  <c:v>35.130000000000003</c:v>
                </c:pt>
                <c:pt idx="2331">
                  <c:v>35.130000000000003</c:v>
                </c:pt>
                <c:pt idx="2332">
                  <c:v>35.14</c:v>
                </c:pt>
                <c:pt idx="2333">
                  <c:v>35.14</c:v>
                </c:pt>
                <c:pt idx="2334">
                  <c:v>35.14</c:v>
                </c:pt>
                <c:pt idx="2335">
                  <c:v>35.14</c:v>
                </c:pt>
                <c:pt idx="2336">
                  <c:v>35.14</c:v>
                </c:pt>
                <c:pt idx="2337">
                  <c:v>35.14</c:v>
                </c:pt>
                <c:pt idx="2338">
                  <c:v>35.14</c:v>
                </c:pt>
                <c:pt idx="2339">
                  <c:v>35.14</c:v>
                </c:pt>
                <c:pt idx="2340">
                  <c:v>35.14</c:v>
                </c:pt>
                <c:pt idx="2341">
                  <c:v>35.14</c:v>
                </c:pt>
                <c:pt idx="2342">
                  <c:v>35.14</c:v>
                </c:pt>
                <c:pt idx="2343">
                  <c:v>35.14</c:v>
                </c:pt>
                <c:pt idx="2344">
                  <c:v>35.14</c:v>
                </c:pt>
                <c:pt idx="2345">
                  <c:v>35.14</c:v>
                </c:pt>
                <c:pt idx="2346">
                  <c:v>35.14</c:v>
                </c:pt>
                <c:pt idx="2347">
                  <c:v>35.14</c:v>
                </c:pt>
                <c:pt idx="2348">
                  <c:v>35.14</c:v>
                </c:pt>
                <c:pt idx="2349">
                  <c:v>35.14</c:v>
                </c:pt>
                <c:pt idx="2350">
                  <c:v>35.14</c:v>
                </c:pt>
                <c:pt idx="2351">
                  <c:v>35.130000000000003</c:v>
                </c:pt>
                <c:pt idx="2352">
                  <c:v>35.130000000000003</c:v>
                </c:pt>
                <c:pt idx="2353">
                  <c:v>35.130000000000003</c:v>
                </c:pt>
                <c:pt idx="2354">
                  <c:v>35.130000000000003</c:v>
                </c:pt>
                <c:pt idx="2355">
                  <c:v>35.130000000000003</c:v>
                </c:pt>
                <c:pt idx="2356">
                  <c:v>35.130000000000003</c:v>
                </c:pt>
                <c:pt idx="2357">
                  <c:v>35.130000000000003</c:v>
                </c:pt>
                <c:pt idx="2358">
                  <c:v>35.130000000000003</c:v>
                </c:pt>
                <c:pt idx="2359">
                  <c:v>35.130000000000003</c:v>
                </c:pt>
                <c:pt idx="2360">
                  <c:v>35.130000000000003</c:v>
                </c:pt>
                <c:pt idx="2361">
                  <c:v>35.130000000000003</c:v>
                </c:pt>
                <c:pt idx="2362">
                  <c:v>35.130000000000003</c:v>
                </c:pt>
                <c:pt idx="2363">
                  <c:v>35.130000000000003</c:v>
                </c:pt>
                <c:pt idx="2364">
                  <c:v>35.130000000000003</c:v>
                </c:pt>
                <c:pt idx="2365">
                  <c:v>35.14</c:v>
                </c:pt>
                <c:pt idx="2366">
                  <c:v>35.14</c:v>
                </c:pt>
                <c:pt idx="2367">
                  <c:v>35.14</c:v>
                </c:pt>
                <c:pt idx="2368">
                  <c:v>35.14</c:v>
                </c:pt>
                <c:pt idx="2369">
                  <c:v>35.14</c:v>
                </c:pt>
                <c:pt idx="2370">
                  <c:v>35.14</c:v>
                </c:pt>
                <c:pt idx="2371">
                  <c:v>35.14</c:v>
                </c:pt>
                <c:pt idx="2372">
                  <c:v>35.14</c:v>
                </c:pt>
                <c:pt idx="2373">
                  <c:v>35.14</c:v>
                </c:pt>
                <c:pt idx="2374">
                  <c:v>35.14</c:v>
                </c:pt>
                <c:pt idx="2375">
                  <c:v>35.14</c:v>
                </c:pt>
                <c:pt idx="2376">
                  <c:v>35.14</c:v>
                </c:pt>
                <c:pt idx="2377">
                  <c:v>35.14</c:v>
                </c:pt>
                <c:pt idx="2378">
                  <c:v>35.14</c:v>
                </c:pt>
                <c:pt idx="2379">
                  <c:v>35.14</c:v>
                </c:pt>
                <c:pt idx="2380">
                  <c:v>35.15</c:v>
                </c:pt>
                <c:pt idx="2381">
                  <c:v>35.15</c:v>
                </c:pt>
                <c:pt idx="2382">
                  <c:v>35.15</c:v>
                </c:pt>
                <c:pt idx="2383">
                  <c:v>35.15</c:v>
                </c:pt>
                <c:pt idx="2384">
                  <c:v>35.159999999999997</c:v>
                </c:pt>
                <c:pt idx="2385">
                  <c:v>35.159999999999997</c:v>
                </c:pt>
                <c:pt idx="2386">
                  <c:v>35.159999999999997</c:v>
                </c:pt>
                <c:pt idx="2387">
                  <c:v>35.159999999999997</c:v>
                </c:pt>
                <c:pt idx="2388">
                  <c:v>35.159999999999997</c:v>
                </c:pt>
                <c:pt idx="2389">
                  <c:v>35.159999999999997</c:v>
                </c:pt>
                <c:pt idx="2390">
                  <c:v>35.159999999999997</c:v>
                </c:pt>
                <c:pt idx="2391">
                  <c:v>35.159999999999997</c:v>
                </c:pt>
                <c:pt idx="2392">
                  <c:v>35.159999999999997</c:v>
                </c:pt>
                <c:pt idx="2393">
                  <c:v>35.159999999999997</c:v>
                </c:pt>
                <c:pt idx="2394">
                  <c:v>35.159999999999997</c:v>
                </c:pt>
                <c:pt idx="2395">
                  <c:v>35.159999999999997</c:v>
                </c:pt>
                <c:pt idx="2396">
                  <c:v>35.159999999999997</c:v>
                </c:pt>
                <c:pt idx="2397">
                  <c:v>35.159999999999997</c:v>
                </c:pt>
                <c:pt idx="2398">
                  <c:v>35.15</c:v>
                </c:pt>
                <c:pt idx="2399">
                  <c:v>35.15</c:v>
                </c:pt>
                <c:pt idx="2400">
                  <c:v>35.15</c:v>
                </c:pt>
                <c:pt idx="2401">
                  <c:v>35.15</c:v>
                </c:pt>
                <c:pt idx="2402">
                  <c:v>35.14</c:v>
                </c:pt>
                <c:pt idx="2403">
                  <c:v>35.14</c:v>
                </c:pt>
                <c:pt idx="2404">
                  <c:v>35.14</c:v>
                </c:pt>
                <c:pt idx="2405">
                  <c:v>35.14</c:v>
                </c:pt>
                <c:pt idx="2406">
                  <c:v>35.14</c:v>
                </c:pt>
                <c:pt idx="2407">
                  <c:v>35.14</c:v>
                </c:pt>
                <c:pt idx="2408">
                  <c:v>35.14</c:v>
                </c:pt>
                <c:pt idx="2409">
                  <c:v>35.14</c:v>
                </c:pt>
                <c:pt idx="2410">
                  <c:v>35.14</c:v>
                </c:pt>
                <c:pt idx="2411">
                  <c:v>35.130000000000003</c:v>
                </c:pt>
                <c:pt idx="2412">
                  <c:v>35.130000000000003</c:v>
                </c:pt>
                <c:pt idx="2413">
                  <c:v>35.130000000000003</c:v>
                </c:pt>
                <c:pt idx="2414">
                  <c:v>35.130000000000003</c:v>
                </c:pt>
                <c:pt idx="2415">
                  <c:v>35.119999999999997</c:v>
                </c:pt>
                <c:pt idx="2416">
                  <c:v>35.119999999999997</c:v>
                </c:pt>
                <c:pt idx="2417">
                  <c:v>35.119999999999997</c:v>
                </c:pt>
                <c:pt idx="2418">
                  <c:v>35.119999999999997</c:v>
                </c:pt>
                <c:pt idx="2419">
                  <c:v>35.119999999999997</c:v>
                </c:pt>
                <c:pt idx="2420">
                  <c:v>35.119999999999997</c:v>
                </c:pt>
                <c:pt idx="2421">
                  <c:v>35.119999999999997</c:v>
                </c:pt>
                <c:pt idx="2422">
                  <c:v>35.119999999999997</c:v>
                </c:pt>
                <c:pt idx="2423">
                  <c:v>35.119999999999997</c:v>
                </c:pt>
                <c:pt idx="2424">
                  <c:v>35.119999999999997</c:v>
                </c:pt>
                <c:pt idx="2425">
                  <c:v>35.11</c:v>
                </c:pt>
                <c:pt idx="2426">
                  <c:v>35.11</c:v>
                </c:pt>
                <c:pt idx="2427">
                  <c:v>35.11</c:v>
                </c:pt>
                <c:pt idx="2428">
                  <c:v>35.11</c:v>
                </c:pt>
                <c:pt idx="2429">
                  <c:v>35.11</c:v>
                </c:pt>
                <c:pt idx="2430">
                  <c:v>35.11</c:v>
                </c:pt>
                <c:pt idx="2431">
                  <c:v>35.11</c:v>
                </c:pt>
                <c:pt idx="2432">
                  <c:v>35.11</c:v>
                </c:pt>
                <c:pt idx="2433">
                  <c:v>35.11</c:v>
                </c:pt>
                <c:pt idx="2434">
                  <c:v>35.119999999999997</c:v>
                </c:pt>
                <c:pt idx="2435">
                  <c:v>35.119999999999997</c:v>
                </c:pt>
                <c:pt idx="2436">
                  <c:v>35.119999999999997</c:v>
                </c:pt>
                <c:pt idx="2437">
                  <c:v>35.119999999999997</c:v>
                </c:pt>
                <c:pt idx="2438">
                  <c:v>35.119999999999997</c:v>
                </c:pt>
                <c:pt idx="2439">
                  <c:v>35.119999999999997</c:v>
                </c:pt>
                <c:pt idx="2440">
                  <c:v>35.119999999999997</c:v>
                </c:pt>
                <c:pt idx="2441">
                  <c:v>35.119999999999997</c:v>
                </c:pt>
                <c:pt idx="2442">
                  <c:v>35.119999999999997</c:v>
                </c:pt>
                <c:pt idx="2443">
                  <c:v>35.119999999999997</c:v>
                </c:pt>
                <c:pt idx="2444">
                  <c:v>35.119999999999997</c:v>
                </c:pt>
                <c:pt idx="2445">
                  <c:v>35.130000000000003</c:v>
                </c:pt>
                <c:pt idx="2446">
                  <c:v>35.130000000000003</c:v>
                </c:pt>
                <c:pt idx="2447">
                  <c:v>35.130000000000003</c:v>
                </c:pt>
                <c:pt idx="2448">
                  <c:v>35.130000000000003</c:v>
                </c:pt>
                <c:pt idx="2449">
                  <c:v>35.14</c:v>
                </c:pt>
                <c:pt idx="2450">
                  <c:v>35.14</c:v>
                </c:pt>
                <c:pt idx="2451">
                  <c:v>35.14</c:v>
                </c:pt>
                <c:pt idx="2452">
                  <c:v>35.14</c:v>
                </c:pt>
                <c:pt idx="2453">
                  <c:v>35.14</c:v>
                </c:pt>
                <c:pt idx="2454">
                  <c:v>35.15</c:v>
                </c:pt>
                <c:pt idx="2455">
                  <c:v>35.15</c:v>
                </c:pt>
                <c:pt idx="2456">
                  <c:v>35.15</c:v>
                </c:pt>
                <c:pt idx="2457">
                  <c:v>35.15</c:v>
                </c:pt>
                <c:pt idx="2458">
                  <c:v>35.15</c:v>
                </c:pt>
                <c:pt idx="2459">
                  <c:v>35.15</c:v>
                </c:pt>
                <c:pt idx="2460">
                  <c:v>35.15</c:v>
                </c:pt>
                <c:pt idx="2461">
                  <c:v>35.159999999999997</c:v>
                </c:pt>
                <c:pt idx="2462">
                  <c:v>35.159999999999997</c:v>
                </c:pt>
                <c:pt idx="2463">
                  <c:v>35.159999999999997</c:v>
                </c:pt>
                <c:pt idx="2464">
                  <c:v>35.159999999999997</c:v>
                </c:pt>
                <c:pt idx="2465">
                  <c:v>35.159999999999997</c:v>
                </c:pt>
                <c:pt idx="2466">
                  <c:v>35.17</c:v>
                </c:pt>
                <c:pt idx="2467">
                  <c:v>35.17</c:v>
                </c:pt>
                <c:pt idx="2468">
                  <c:v>35.18</c:v>
                </c:pt>
                <c:pt idx="2469">
                  <c:v>35.17</c:v>
                </c:pt>
                <c:pt idx="2470">
                  <c:v>35.17</c:v>
                </c:pt>
                <c:pt idx="2471">
                  <c:v>35.17</c:v>
                </c:pt>
                <c:pt idx="2472">
                  <c:v>35.18</c:v>
                </c:pt>
                <c:pt idx="2473">
                  <c:v>35.18</c:v>
                </c:pt>
                <c:pt idx="2474">
                  <c:v>35.18</c:v>
                </c:pt>
                <c:pt idx="2475">
                  <c:v>35.18</c:v>
                </c:pt>
                <c:pt idx="2476">
                  <c:v>35.18</c:v>
                </c:pt>
                <c:pt idx="2477">
                  <c:v>35.18</c:v>
                </c:pt>
                <c:pt idx="2478">
                  <c:v>35.18</c:v>
                </c:pt>
                <c:pt idx="2479">
                  <c:v>35.18</c:v>
                </c:pt>
                <c:pt idx="2480">
                  <c:v>35.19</c:v>
                </c:pt>
                <c:pt idx="2481">
                  <c:v>35.19</c:v>
                </c:pt>
                <c:pt idx="2482">
                  <c:v>35.19</c:v>
                </c:pt>
                <c:pt idx="2483">
                  <c:v>35.19</c:v>
                </c:pt>
                <c:pt idx="2484">
                  <c:v>35.19</c:v>
                </c:pt>
                <c:pt idx="2485">
                  <c:v>35.19</c:v>
                </c:pt>
                <c:pt idx="2486">
                  <c:v>35.19</c:v>
                </c:pt>
                <c:pt idx="2487">
                  <c:v>35.19</c:v>
                </c:pt>
                <c:pt idx="2488">
                  <c:v>35.200000000000003</c:v>
                </c:pt>
                <c:pt idx="2489">
                  <c:v>35.200000000000003</c:v>
                </c:pt>
                <c:pt idx="2490">
                  <c:v>35.200000000000003</c:v>
                </c:pt>
                <c:pt idx="2491">
                  <c:v>35.21</c:v>
                </c:pt>
                <c:pt idx="2492">
                  <c:v>35.21</c:v>
                </c:pt>
                <c:pt idx="2493">
                  <c:v>35.22</c:v>
                </c:pt>
                <c:pt idx="2494">
                  <c:v>35.22</c:v>
                </c:pt>
                <c:pt idx="2495">
                  <c:v>35.22</c:v>
                </c:pt>
                <c:pt idx="2496">
                  <c:v>35.22</c:v>
                </c:pt>
                <c:pt idx="2497">
                  <c:v>35.22</c:v>
                </c:pt>
                <c:pt idx="2498">
                  <c:v>35.229999999999997</c:v>
                </c:pt>
                <c:pt idx="2499">
                  <c:v>35.229999999999997</c:v>
                </c:pt>
                <c:pt idx="2500">
                  <c:v>35.229999999999997</c:v>
                </c:pt>
                <c:pt idx="2501">
                  <c:v>35.229999999999997</c:v>
                </c:pt>
                <c:pt idx="2502">
                  <c:v>35.229999999999997</c:v>
                </c:pt>
                <c:pt idx="2503">
                  <c:v>35.24</c:v>
                </c:pt>
                <c:pt idx="2504">
                  <c:v>35.24</c:v>
                </c:pt>
                <c:pt idx="2505">
                  <c:v>35.229999999999997</c:v>
                </c:pt>
                <c:pt idx="2506">
                  <c:v>35.24</c:v>
                </c:pt>
                <c:pt idx="2507">
                  <c:v>35.24</c:v>
                </c:pt>
                <c:pt idx="2508">
                  <c:v>35.24</c:v>
                </c:pt>
                <c:pt idx="2509">
                  <c:v>35.24</c:v>
                </c:pt>
                <c:pt idx="2510">
                  <c:v>35.24</c:v>
                </c:pt>
                <c:pt idx="2511">
                  <c:v>35.24</c:v>
                </c:pt>
                <c:pt idx="2512">
                  <c:v>35.24</c:v>
                </c:pt>
                <c:pt idx="2513">
                  <c:v>35.24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00676536"/>
        <c:axId val="300684376"/>
      </c:scatterChart>
      <c:valAx>
        <c:axId val="3006765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0684376"/>
        <c:crosses val="autoZero"/>
        <c:crossBetween val="midCat"/>
      </c:valAx>
      <c:valAx>
        <c:axId val="300684376"/>
        <c:scaling>
          <c:orientation val="minMax"/>
          <c:max val="37"/>
          <c:min val="3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006765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'2015_11_02-12_35_43'!$B$1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'2015_11_02-12_35_43'!$A$2:$A$2343</c:f>
              <c:numCache>
                <c:formatCode>mm:ss.0</c:formatCode>
                <c:ptCount val="2342"/>
                <c:pt idx="0">
                  <c:v>0.52507009259259252</c:v>
                </c:pt>
                <c:pt idx="1">
                  <c:v>0.52507533564814812</c:v>
                </c:pt>
                <c:pt idx="2">
                  <c:v>0.5250809490740741</c:v>
                </c:pt>
                <c:pt idx="3">
                  <c:v>0.52508619212962959</c:v>
                </c:pt>
                <c:pt idx="4">
                  <c:v>0.5250914351851852</c:v>
                </c:pt>
                <c:pt idx="5">
                  <c:v>0.52509631944444446</c:v>
                </c:pt>
                <c:pt idx="6">
                  <c:v>0.52510210648148148</c:v>
                </c:pt>
                <c:pt idx="7">
                  <c:v>0.52510806712962965</c:v>
                </c:pt>
                <c:pt idx="8">
                  <c:v>0.52511422453703704</c:v>
                </c:pt>
                <c:pt idx="9">
                  <c:v>0.52511982638888888</c:v>
                </c:pt>
                <c:pt idx="10">
                  <c:v>0.52512543981481474</c:v>
                </c:pt>
                <c:pt idx="11">
                  <c:v>0.52513122685185187</c:v>
                </c:pt>
                <c:pt idx="12">
                  <c:v>0.52513646990740737</c:v>
                </c:pt>
                <c:pt idx="13">
                  <c:v>0.52514171296296297</c:v>
                </c:pt>
                <c:pt idx="14">
                  <c:v>0.52514695601851857</c:v>
                </c:pt>
                <c:pt idx="15">
                  <c:v>0.52515219907407407</c:v>
                </c:pt>
                <c:pt idx="16">
                  <c:v>0.5251567245370371</c:v>
                </c:pt>
                <c:pt idx="17">
                  <c:v>0.52516196759259259</c:v>
                </c:pt>
                <c:pt idx="18">
                  <c:v>0.52516721064814809</c:v>
                </c:pt>
                <c:pt idx="19">
                  <c:v>0.52517246527777772</c:v>
                </c:pt>
                <c:pt idx="20">
                  <c:v>0.52517697916666661</c:v>
                </c:pt>
                <c:pt idx="21">
                  <c:v>0.52518222222222222</c:v>
                </c:pt>
                <c:pt idx="22">
                  <c:v>0.52518746527777782</c:v>
                </c:pt>
                <c:pt idx="23">
                  <c:v>0.52519271990740746</c:v>
                </c:pt>
                <c:pt idx="24">
                  <c:v>0.52519723379629635</c:v>
                </c:pt>
                <c:pt idx="25">
                  <c:v>0.52520247685185184</c:v>
                </c:pt>
                <c:pt idx="26">
                  <c:v>0.52520773148148148</c:v>
                </c:pt>
                <c:pt idx="27">
                  <c:v>0.52521297453703697</c:v>
                </c:pt>
                <c:pt idx="28">
                  <c:v>0.52521748842592586</c:v>
                </c:pt>
                <c:pt idx="29">
                  <c:v>0.52522273148148146</c:v>
                </c:pt>
                <c:pt idx="30">
                  <c:v>0.52522815972222225</c:v>
                </c:pt>
                <c:pt idx="31">
                  <c:v>0.5252334490740741</c:v>
                </c:pt>
                <c:pt idx="32">
                  <c:v>0.52523796296296299</c:v>
                </c:pt>
                <c:pt idx="33">
                  <c:v>0.52524320601851848</c:v>
                </c:pt>
                <c:pt idx="34">
                  <c:v>0.52524846064814812</c:v>
                </c:pt>
                <c:pt idx="35">
                  <c:v>0.52525370370370372</c:v>
                </c:pt>
                <c:pt idx="36">
                  <c:v>0.52525821759259261</c:v>
                </c:pt>
                <c:pt idx="37">
                  <c:v>0.52526346064814822</c:v>
                </c:pt>
                <c:pt idx="38">
                  <c:v>0.52526871527777774</c:v>
                </c:pt>
                <c:pt idx="39">
                  <c:v>0.52527395833333335</c:v>
                </c:pt>
                <c:pt idx="40">
                  <c:v>0.52527865740740742</c:v>
                </c:pt>
                <c:pt idx="41">
                  <c:v>0.52528390046296292</c:v>
                </c:pt>
                <c:pt idx="42">
                  <c:v>0.52528914351851852</c:v>
                </c:pt>
                <c:pt idx="43">
                  <c:v>0.52529430555555556</c:v>
                </c:pt>
                <c:pt idx="44">
                  <c:v>0.52529946759259261</c:v>
                </c:pt>
                <c:pt idx="45">
                  <c:v>0.52530471064814821</c:v>
                </c:pt>
                <c:pt idx="46">
                  <c:v>0.5253099537037037</c:v>
                </c:pt>
                <c:pt idx="47">
                  <c:v>0.5253151967592592</c:v>
                </c:pt>
                <c:pt idx="48">
                  <c:v>0.52532045138888883</c:v>
                </c:pt>
                <c:pt idx="49">
                  <c:v>0.52532587962962962</c:v>
                </c:pt>
                <c:pt idx="50">
                  <c:v>0.52533112268518523</c:v>
                </c:pt>
                <c:pt idx="51">
                  <c:v>0.52533636574074072</c:v>
                </c:pt>
                <c:pt idx="52">
                  <c:v>0.52534160879629632</c:v>
                </c:pt>
                <c:pt idx="53">
                  <c:v>0.52534685185185181</c:v>
                </c:pt>
                <c:pt idx="54">
                  <c:v>0.52535209490740742</c:v>
                </c:pt>
                <c:pt idx="55">
                  <c:v>0.52535733796296291</c:v>
                </c:pt>
                <c:pt idx="56">
                  <c:v>0.52536259259259255</c:v>
                </c:pt>
                <c:pt idx="57">
                  <c:v>0.52536783564814815</c:v>
                </c:pt>
                <c:pt idx="58">
                  <c:v>0.52537307870370376</c:v>
                </c:pt>
                <c:pt idx="59">
                  <c:v>0.52537832175925925</c:v>
                </c:pt>
                <c:pt idx="60">
                  <c:v>0.52538284722222228</c:v>
                </c:pt>
                <c:pt idx="61">
                  <c:v>0.52538809027777778</c:v>
                </c:pt>
                <c:pt idx="62">
                  <c:v>0.52539333333333327</c:v>
                </c:pt>
                <c:pt idx="63">
                  <c:v>0.52539857638888887</c:v>
                </c:pt>
                <c:pt idx="64">
                  <c:v>0.52540310185185179</c:v>
                </c:pt>
                <c:pt idx="65">
                  <c:v>0.5254083449074074</c:v>
                </c:pt>
                <c:pt idx="66">
                  <c:v>0.52541376157407405</c:v>
                </c:pt>
                <c:pt idx="67">
                  <c:v>0.52541901620370368</c:v>
                </c:pt>
                <c:pt idx="68">
                  <c:v>0.52542425925925929</c:v>
                </c:pt>
                <c:pt idx="69">
                  <c:v>0.52542950231481478</c:v>
                </c:pt>
                <c:pt idx="70">
                  <c:v>0.52543493055555557</c:v>
                </c:pt>
                <c:pt idx="71">
                  <c:v>0.52544017361111106</c:v>
                </c:pt>
                <c:pt idx="72">
                  <c:v>0.52544541666666666</c:v>
                </c:pt>
                <c:pt idx="73">
                  <c:v>0.52545065972222227</c:v>
                </c:pt>
                <c:pt idx="74">
                  <c:v>0.52545518518518519</c:v>
                </c:pt>
                <c:pt idx="75">
                  <c:v>0.5254604282407408</c:v>
                </c:pt>
                <c:pt idx="76">
                  <c:v>0.52546567129629629</c:v>
                </c:pt>
                <c:pt idx="77">
                  <c:v>0.52547091435185178</c:v>
                </c:pt>
                <c:pt idx="78">
                  <c:v>0.525475625</c:v>
                </c:pt>
                <c:pt idx="79">
                  <c:v>0.52548086805555549</c:v>
                </c:pt>
                <c:pt idx="80">
                  <c:v>0.5254861111111111</c:v>
                </c:pt>
                <c:pt idx="81">
                  <c:v>0.5254913541666667</c:v>
                </c:pt>
                <c:pt idx="82">
                  <c:v>0.52549659722222219</c:v>
                </c:pt>
                <c:pt idx="83">
                  <c:v>0.5255018402777778</c:v>
                </c:pt>
                <c:pt idx="84">
                  <c:v>0.52550709490740743</c:v>
                </c:pt>
                <c:pt idx="85">
                  <c:v>0.52551233796296293</c:v>
                </c:pt>
                <c:pt idx="86">
                  <c:v>0.52551758101851853</c:v>
                </c:pt>
                <c:pt idx="87">
                  <c:v>0.52552282407407402</c:v>
                </c:pt>
                <c:pt idx="88">
                  <c:v>0.52552825231481481</c:v>
                </c:pt>
                <c:pt idx="89">
                  <c:v>0.52553366898148146</c:v>
                </c:pt>
                <c:pt idx="90">
                  <c:v>0.52553909722222225</c:v>
                </c:pt>
                <c:pt idx="91">
                  <c:v>0.52554434027777774</c:v>
                </c:pt>
                <c:pt idx="92">
                  <c:v>0.52554959490740738</c:v>
                </c:pt>
                <c:pt idx="93">
                  <c:v>0.52555483796296298</c:v>
                </c:pt>
                <c:pt idx="94">
                  <c:v>0.52556008101851848</c:v>
                </c:pt>
                <c:pt idx="95">
                  <c:v>0.52556532407407408</c:v>
                </c:pt>
                <c:pt idx="96">
                  <c:v>0.52557056712962968</c:v>
                </c:pt>
                <c:pt idx="97">
                  <c:v>0.52557581018518518</c:v>
                </c:pt>
                <c:pt idx="98">
                  <c:v>0.52558105324074067</c:v>
                </c:pt>
                <c:pt idx="99">
                  <c:v>0.52558630787037031</c:v>
                </c:pt>
                <c:pt idx="100">
                  <c:v>0.52559172453703706</c:v>
                </c:pt>
                <c:pt idx="101">
                  <c:v>0.52559715277777774</c:v>
                </c:pt>
                <c:pt idx="102">
                  <c:v>0.52560258101851853</c:v>
                </c:pt>
                <c:pt idx="103">
                  <c:v>0.52560783564814817</c:v>
                </c:pt>
                <c:pt idx="104">
                  <c:v>0.52561307870370377</c:v>
                </c:pt>
                <c:pt idx="105">
                  <c:v>0.52561832175925927</c:v>
                </c:pt>
                <c:pt idx="106">
                  <c:v>0.52562356481481476</c:v>
                </c:pt>
                <c:pt idx="107">
                  <c:v>0.5256288194444444</c:v>
                </c:pt>
                <c:pt idx="108">
                  <c:v>0.5256340625</c:v>
                </c:pt>
                <c:pt idx="109">
                  <c:v>0.52563929398148146</c:v>
                </c:pt>
                <c:pt idx="110">
                  <c:v>0.5256445486111111</c:v>
                </c:pt>
                <c:pt idx="111">
                  <c:v>0.52564997685185189</c:v>
                </c:pt>
                <c:pt idx="112">
                  <c:v>0.52565540509259256</c:v>
                </c:pt>
                <c:pt idx="113">
                  <c:v>0.52566082175925921</c:v>
                </c:pt>
                <c:pt idx="114">
                  <c:v>0.52566606481481482</c:v>
                </c:pt>
                <c:pt idx="115">
                  <c:v>0.52567115740740744</c:v>
                </c:pt>
                <c:pt idx="116">
                  <c:v>0.52567640046296293</c:v>
                </c:pt>
                <c:pt idx="117">
                  <c:v>0.52568164351851854</c:v>
                </c:pt>
                <c:pt idx="118">
                  <c:v>0.52568689814814817</c:v>
                </c:pt>
                <c:pt idx="119">
                  <c:v>0.52569214120370378</c:v>
                </c:pt>
                <c:pt idx="120">
                  <c:v>0.52569738425925927</c:v>
                </c:pt>
                <c:pt idx="121">
                  <c:v>0.52570262731481476</c:v>
                </c:pt>
                <c:pt idx="122">
                  <c:v>0.52570787037037037</c:v>
                </c:pt>
                <c:pt idx="123">
                  <c:v>0.52571311342592597</c:v>
                </c:pt>
                <c:pt idx="124">
                  <c:v>0.52571835648148146</c:v>
                </c:pt>
                <c:pt idx="125">
                  <c:v>0.52572359953703707</c:v>
                </c:pt>
                <c:pt idx="126">
                  <c:v>0.5257288541666667</c:v>
                </c:pt>
                <c:pt idx="127">
                  <c:v>0.5257340972222222</c:v>
                </c:pt>
                <c:pt idx="128">
                  <c:v>0.5257393402777778</c:v>
                </c:pt>
                <c:pt idx="129">
                  <c:v>0.52574458333333329</c:v>
                </c:pt>
                <c:pt idx="130">
                  <c:v>0.5257498263888889</c:v>
                </c:pt>
                <c:pt idx="131">
                  <c:v>0.5257550694444445</c:v>
                </c:pt>
                <c:pt idx="132">
                  <c:v>0.52576032407407414</c:v>
                </c:pt>
                <c:pt idx="133">
                  <c:v>0.52576556712962963</c:v>
                </c:pt>
                <c:pt idx="134">
                  <c:v>0.52577081018518512</c:v>
                </c:pt>
                <c:pt idx="135">
                  <c:v>0.52577605324074073</c:v>
                </c:pt>
                <c:pt idx="136">
                  <c:v>0.52578129629629633</c:v>
                </c:pt>
                <c:pt idx="137">
                  <c:v>0.52578653935185182</c:v>
                </c:pt>
                <c:pt idx="138">
                  <c:v>0.52579179398148146</c:v>
                </c:pt>
                <c:pt idx="139">
                  <c:v>0.52579703703703706</c:v>
                </c:pt>
                <c:pt idx="140">
                  <c:v>0.52580226851851852</c:v>
                </c:pt>
                <c:pt idx="141">
                  <c:v>0.52580752314814816</c:v>
                </c:pt>
                <c:pt idx="142">
                  <c:v>0.52581276620370365</c:v>
                </c:pt>
                <c:pt idx="143">
                  <c:v>0.52581800925925926</c:v>
                </c:pt>
                <c:pt idx="144">
                  <c:v>0.52582325231481486</c:v>
                </c:pt>
                <c:pt idx="145">
                  <c:v>0.5258285069444445</c:v>
                </c:pt>
                <c:pt idx="146">
                  <c:v>0.52583374999999999</c:v>
                </c:pt>
                <c:pt idx="147">
                  <c:v>0.52583899305555559</c:v>
                </c:pt>
                <c:pt idx="148">
                  <c:v>0.52584423611111109</c:v>
                </c:pt>
                <c:pt idx="149">
                  <c:v>0.52584947916666669</c:v>
                </c:pt>
                <c:pt idx="150">
                  <c:v>0.52585472222222218</c:v>
                </c:pt>
                <c:pt idx="151">
                  <c:v>0.52585996527777779</c:v>
                </c:pt>
                <c:pt idx="152">
                  <c:v>0.52586521990740742</c:v>
                </c:pt>
                <c:pt idx="153">
                  <c:v>0.52587046296296303</c:v>
                </c:pt>
                <c:pt idx="154">
                  <c:v>0.52587570601851852</c:v>
                </c:pt>
                <c:pt idx="155">
                  <c:v>0.52588094907407401</c:v>
                </c:pt>
                <c:pt idx="156">
                  <c:v>0.52588619212962961</c:v>
                </c:pt>
                <c:pt idx="157">
                  <c:v>0.52589143518518522</c:v>
                </c:pt>
                <c:pt idx="158">
                  <c:v>0.52589667824074071</c:v>
                </c:pt>
                <c:pt idx="159">
                  <c:v>0.52590193287037035</c:v>
                </c:pt>
                <c:pt idx="160">
                  <c:v>0.52590717592592595</c:v>
                </c:pt>
                <c:pt idx="161">
                  <c:v>0.52591241898148156</c:v>
                </c:pt>
                <c:pt idx="162">
                  <c:v>0.52591766203703705</c:v>
                </c:pt>
                <c:pt idx="163">
                  <c:v>0.52592290509259254</c:v>
                </c:pt>
                <c:pt idx="164">
                  <c:v>0.52592814814814814</c:v>
                </c:pt>
                <c:pt idx="165">
                  <c:v>0.52593339120370375</c:v>
                </c:pt>
                <c:pt idx="166">
                  <c:v>0.52593864583333338</c:v>
                </c:pt>
                <c:pt idx="167">
                  <c:v>0.52594388888888888</c:v>
                </c:pt>
                <c:pt idx="168">
                  <c:v>0.52594913194444448</c:v>
                </c:pt>
                <c:pt idx="169">
                  <c:v>0.52595437499999997</c:v>
                </c:pt>
                <c:pt idx="170">
                  <c:v>0.52595961805555558</c:v>
                </c:pt>
                <c:pt idx="171">
                  <c:v>0.52596486111111107</c:v>
                </c:pt>
                <c:pt idx="172">
                  <c:v>0.52597010416666667</c:v>
                </c:pt>
                <c:pt idx="173">
                  <c:v>0.52597535879629631</c:v>
                </c:pt>
                <c:pt idx="174">
                  <c:v>0.52598020833333337</c:v>
                </c:pt>
                <c:pt idx="175">
                  <c:v>0.52598545138888886</c:v>
                </c:pt>
                <c:pt idx="176">
                  <c:v>0.52599069444444446</c:v>
                </c:pt>
                <c:pt idx="177">
                  <c:v>0.5259959490740741</c:v>
                </c:pt>
                <c:pt idx="178">
                  <c:v>0.52600119212962959</c:v>
                </c:pt>
                <c:pt idx="179">
                  <c:v>0.52600643518518519</c:v>
                </c:pt>
                <c:pt idx="180">
                  <c:v>0.5260116782407408</c:v>
                </c:pt>
                <c:pt idx="181">
                  <c:v>0.52601692129629629</c:v>
                </c:pt>
                <c:pt idx="182">
                  <c:v>0.52602216435185178</c:v>
                </c:pt>
                <c:pt idx="183">
                  <c:v>0.52602740740740739</c:v>
                </c:pt>
                <c:pt idx="184">
                  <c:v>0.52603266203703702</c:v>
                </c:pt>
                <c:pt idx="185">
                  <c:v>0.52603790509259263</c:v>
                </c:pt>
                <c:pt idx="186">
                  <c:v>0.5260431712962963</c:v>
                </c:pt>
                <c:pt idx="187">
                  <c:v>0.5260484143518519</c:v>
                </c:pt>
                <c:pt idx="188">
                  <c:v>0.52605365740740739</c:v>
                </c:pt>
                <c:pt idx="189">
                  <c:v>0.52605891203703703</c:v>
                </c:pt>
                <c:pt idx="190">
                  <c:v>0.52606415509259252</c:v>
                </c:pt>
                <c:pt idx="191">
                  <c:v>0.52606939814814813</c:v>
                </c:pt>
                <c:pt idx="192">
                  <c:v>0.52607464120370373</c:v>
                </c:pt>
                <c:pt idx="193">
                  <c:v>0.52607988425925922</c:v>
                </c:pt>
                <c:pt idx="194">
                  <c:v>0.52608512731481483</c:v>
                </c:pt>
                <c:pt idx="195">
                  <c:v>0.52609037037037043</c:v>
                </c:pt>
                <c:pt idx="196">
                  <c:v>0.52609579861111111</c:v>
                </c:pt>
                <c:pt idx="197">
                  <c:v>0.52610122685185179</c:v>
                </c:pt>
                <c:pt idx="198">
                  <c:v>0.52610646990740739</c:v>
                </c:pt>
                <c:pt idx="199">
                  <c:v>0.526111712962963</c:v>
                </c:pt>
                <c:pt idx="200">
                  <c:v>0.52611695601851849</c:v>
                </c:pt>
                <c:pt idx="201">
                  <c:v>0.52612221064814813</c:v>
                </c:pt>
                <c:pt idx="202">
                  <c:v>0.52612745370370373</c:v>
                </c:pt>
                <c:pt idx="203">
                  <c:v>0.52613269675925933</c:v>
                </c:pt>
                <c:pt idx="204">
                  <c:v>0.52613793981481483</c:v>
                </c:pt>
                <c:pt idx="205">
                  <c:v>0.52614318287037032</c:v>
                </c:pt>
                <c:pt idx="206">
                  <c:v>0.52614842592592592</c:v>
                </c:pt>
                <c:pt idx="207">
                  <c:v>0.52615366898148153</c:v>
                </c:pt>
                <c:pt idx="208">
                  <c:v>0.52615892361111116</c:v>
                </c:pt>
                <c:pt idx="209">
                  <c:v>0.52616416666666666</c:v>
                </c:pt>
                <c:pt idx="210">
                  <c:v>0.52616940972222226</c:v>
                </c:pt>
                <c:pt idx="211">
                  <c:v>0.52617465277777775</c:v>
                </c:pt>
                <c:pt idx="212">
                  <c:v>0.52617989583333336</c:v>
                </c:pt>
                <c:pt idx="213">
                  <c:v>0.52618513888888885</c:v>
                </c:pt>
                <c:pt idx="214">
                  <c:v>0.52619038194444445</c:v>
                </c:pt>
                <c:pt idx="215">
                  <c:v>0.52619563657407409</c:v>
                </c:pt>
                <c:pt idx="216">
                  <c:v>0.52620086805555555</c:v>
                </c:pt>
                <c:pt idx="217">
                  <c:v>0.52620612268518518</c:v>
                </c:pt>
                <c:pt idx="218">
                  <c:v>0.52621136574074068</c:v>
                </c:pt>
                <c:pt idx="219">
                  <c:v>0.52621660879629628</c:v>
                </c:pt>
                <c:pt idx="220">
                  <c:v>0.52622203703703707</c:v>
                </c:pt>
                <c:pt idx="221">
                  <c:v>0.52622728009259256</c:v>
                </c:pt>
                <c:pt idx="222">
                  <c:v>0.52623252314814817</c:v>
                </c:pt>
                <c:pt idx="223">
                  <c:v>0.52623776620370377</c:v>
                </c:pt>
                <c:pt idx="224">
                  <c:v>0.52624300925925926</c:v>
                </c:pt>
                <c:pt idx="225">
                  <c:v>0.5262482638888889</c:v>
                </c:pt>
                <c:pt idx="226">
                  <c:v>0.52625350694444439</c:v>
                </c:pt>
                <c:pt idx="227">
                  <c:v>0.52625875</c:v>
                </c:pt>
                <c:pt idx="228">
                  <c:v>0.5262639930555556</c:v>
                </c:pt>
                <c:pt idx="229">
                  <c:v>0.52626923611111109</c:v>
                </c:pt>
                <c:pt idx="230">
                  <c:v>0.5262744791666667</c:v>
                </c:pt>
                <c:pt idx="231">
                  <c:v>0.52627990740740738</c:v>
                </c:pt>
                <c:pt idx="232">
                  <c:v>0.52628515046296298</c:v>
                </c:pt>
                <c:pt idx="233">
                  <c:v>0.52629039351851847</c:v>
                </c:pt>
                <c:pt idx="234">
                  <c:v>0.52629564814814811</c:v>
                </c:pt>
                <c:pt idx="235">
                  <c:v>0.52630089120370371</c:v>
                </c:pt>
                <c:pt idx="236">
                  <c:v>0.52630613425925932</c:v>
                </c:pt>
                <c:pt idx="237">
                  <c:v>0.52631137731481481</c:v>
                </c:pt>
                <c:pt idx="238">
                  <c:v>0.5263166203703703</c:v>
                </c:pt>
                <c:pt idx="239">
                  <c:v>0.52632186342592591</c:v>
                </c:pt>
                <c:pt idx="240">
                  <c:v>0.52632710648148151</c:v>
                </c:pt>
                <c:pt idx="241">
                  <c:v>0.52633236111111115</c:v>
                </c:pt>
                <c:pt idx="242">
                  <c:v>0.52633760416666664</c:v>
                </c:pt>
                <c:pt idx="243">
                  <c:v>0.52634284722222224</c:v>
                </c:pt>
                <c:pt idx="244">
                  <c:v>0.52634809027777785</c:v>
                </c:pt>
                <c:pt idx="245">
                  <c:v>0.52635324074074075</c:v>
                </c:pt>
                <c:pt idx="246">
                  <c:v>0.52635853009259259</c:v>
                </c:pt>
                <c:pt idx="247">
                  <c:v>0.5263637731481482</c:v>
                </c:pt>
                <c:pt idx="248">
                  <c:v>0.52636901620370369</c:v>
                </c:pt>
                <c:pt idx="249">
                  <c:v>0.52637425925925929</c:v>
                </c:pt>
                <c:pt idx="250">
                  <c:v>0.52637950231481478</c:v>
                </c:pt>
                <c:pt idx="251">
                  <c:v>0.52638475694444442</c:v>
                </c:pt>
                <c:pt idx="252">
                  <c:v>0.52639000000000002</c:v>
                </c:pt>
                <c:pt idx="253">
                  <c:v>0.52639524305555552</c:v>
                </c:pt>
                <c:pt idx="254">
                  <c:v>0.52640048611111112</c:v>
                </c:pt>
                <c:pt idx="255">
                  <c:v>0.52640572916666672</c:v>
                </c:pt>
                <c:pt idx="256">
                  <c:v>0.52641097222222222</c:v>
                </c:pt>
                <c:pt idx="257">
                  <c:v>0.52641621527777771</c:v>
                </c:pt>
                <c:pt idx="258">
                  <c:v>0.52642149305555552</c:v>
                </c:pt>
                <c:pt idx="259">
                  <c:v>0.52642673611111113</c:v>
                </c:pt>
                <c:pt idx="260">
                  <c:v>0.52643197916666662</c:v>
                </c:pt>
                <c:pt idx="261">
                  <c:v>0.52643740740740741</c:v>
                </c:pt>
                <c:pt idx="262">
                  <c:v>0.5264428356481482</c:v>
                </c:pt>
                <c:pt idx="263">
                  <c:v>0.52644825231481485</c:v>
                </c:pt>
                <c:pt idx="264">
                  <c:v>0.52645368055555553</c:v>
                </c:pt>
                <c:pt idx="265">
                  <c:v>0.52645892361111113</c:v>
                </c:pt>
                <c:pt idx="266">
                  <c:v>0.52646416666666662</c:v>
                </c:pt>
                <c:pt idx="267">
                  <c:v>0.52646942129629626</c:v>
                </c:pt>
                <c:pt idx="268">
                  <c:v>0.52647466435185186</c:v>
                </c:pt>
                <c:pt idx="269">
                  <c:v>0.52647990740740747</c:v>
                </c:pt>
                <c:pt idx="270">
                  <c:v>0.52648533564814815</c:v>
                </c:pt>
                <c:pt idx="271">
                  <c:v>0.52649057870370364</c:v>
                </c:pt>
                <c:pt idx="272">
                  <c:v>0.52649582175925924</c:v>
                </c:pt>
                <c:pt idx="273">
                  <c:v>0.52650125000000003</c:v>
                </c:pt>
                <c:pt idx="274">
                  <c:v>0.52650666666666668</c:v>
                </c:pt>
                <c:pt idx="275">
                  <c:v>0.52651209490740747</c:v>
                </c:pt>
                <c:pt idx="276">
                  <c:v>0.52651733796296296</c:v>
                </c:pt>
                <c:pt idx="277">
                  <c:v>0.52652258101851845</c:v>
                </c:pt>
                <c:pt idx="278">
                  <c:v>0.52652783564814809</c:v>
                </c:pt>
                <c:pt idx="279">
                  <c:v>0.52653307870370369</c:v>
                </c:pt>
                <c:pt idx="280">
                  <c:v>0.5265383217592593</c:v>
                </c:pt>
                <c:pt idx="281">
                  <c:v>0.52654356481481479</c:v>
                </c:pt>
                <c:pt idx="282">
                  <c:v>0.52654880787037039</c:v>
                </c:pt>
                <c:pt idx="283">
                  <c:v>0.526554050925926</c:v>
                </c:pt>
                <c:pt idx="284">
                  <c:v>0.52655929398148149</c:v>
                </c:pt>
                <c:pt idx="285">
                  <c:v>0.52656472222222217</c:v>
                </c:pt>
                <c:pt idx="286">
                  <c:v>0.52657015046296296</c:v>
                </c:pt>
                <c:pt idx="287">
                  <c:v>0.52657557870370375</c:v>
                </c:pt>
                <c:pt idx="288">
                  <c:v>0.52658100694444443</c:v>
                </c:pt>
                <c:pt idx="289">
                  <c:v>0.52658625000000003</c:v>
                </c:pt>
                <c:pt idx="290">
                  <c:v>0.52659149305555553</c:v>
                </c:pt>
                <c:pt idx="291">
                  <c:v>0.52659673611111113</c:v>
                </c:pt>
                <c:pt idx="292">
                  <c:v>0.52660197916666662</c:v>
                </c:pt>
                <c:pt idx="293">
                  <c:v>0.52660722222222223</c:v>
                </c:pt>
                <c:pt idx="294">
                  <c:v>0.52661246527777783</c:v>
                </c:pt>
                <c:pt idx="295">
                  <c:v>0.52661771990740747</c:v>
                </c:pt>
                <c:pt idx="296">
                  <c:v>0.52662296296296296</c:v>
                </c:pt>
                <c:pt idx="297">
                  <c:v>0.52662839120370364</c:v>
                </c:pt>
                <c:pt idx="298">
                  <c:v>0.5266338078703704</c:v>
                </c:pt>
                <c:pt idx="299">
                  <c:v>0.52663923611111108</c:v>
                </c:pt>
                <c:pt idx="300">
                  <c:v>0.52664447916666668</c:v>
                </c:pt>
                <c:pt idx="301">
                  <c:v>0.52664972222222228</c:v>
                </c:pt>
                <c:pt idx="302">
                  <c:v>0.52665496527777778</c:v>
                </c:pt>
                <c:pt idx="303">
                  <c:v>0.52666021990740741</c:v>
                </c:pt>
                <c:pt idx="304">
                  <c:v>0.5266654629629629</c:v>
                </c:pt>
                <c:pt idx="305">
                  <c:v>0.52667070601851851</c:v>
                </c:pt>
                <c:pt idx="306">
                  <c:v>0.52667594907407411</c:v>
                </c:pt>
                <c:pt idx="307">
                  <c:v>0.52668119212962961</c:v>
                </c:pt>
                <c:pt idx="308">
                  <c:v>0.52668643518518521</c:v>
                </c:pt>
                <c:pt idx="309">
                  <c:v>0.526691863425926</c:v>
                </c:pt>
                <c:pt idx="310">
                  <c:v>0.52669729166666668</c:v>
                </c:pt>
                <c:pt idx="311">
                  <c:v>0.52670253472222217</c:v>
                </c:pt>
                <c:pt idx="312">
                  <c:v>0.52670777777777777</c:v>
                </c:pt>
                <c:pt idx="313">
                  <c:v>0.52671302083333338</c:v>
                </c:pt>
                <c:pt idx="314">
                  <c:v>0.52671826388888887</c:v>
                </c:pt>
                <c:pt idx="315">
                  <c:v>0.52672351851851851</c:v>
                </c:pt>
                <c:pt idx="316">
                  <c:v>0.52672849537037036</c:v>
                </c:pt>
                <c:pt idx="317">
                  <c:v>0.52673373842592597</c:v>
                </c:pt>
                <c:pt idx="318">
                  <c:v>0.5267389930555556</c:v>
                </c:pt>
                <c:pt idx="319">
                  <c:v>0.52674440972222225</c:v>
                </c:pt>
                <c:pt idx="320">
                  <c:v>0.52674983796296293</c:v>
                </c:pt>
                <c:pt idx="321">
                  <c:v>0.52675526620370372</c:v>
                </c:pt>
                <c:pt idx="322">
                  <c:v>0.5267606944444444</c:v>
                </c:pt>
                <c:pt idx="323">
                  <c:v>0.52676612268518519</c:v>
                </c:pt>
                <c:pt idx="324">
                  <c:v>0.52677136574074079</c:v>
                </c:pt>
                <c:pt idx="325">
                  <c:v>0.52677660879629629</c:v>
                </c:pt>
                <c:pt idx="326">
                  <c:v>0.52678185185185178</c:v>
                </c:pt>
                <c:pt idx="327">
                  <c:v>0.52678709490740738</c:v>
                </c:pt>
                <c:pt idx="328">
                  <c:v>0.52679241898148155</c:v>
                </c:pt>
                <c:pt idx="329">
                  <c:v>0.52679761574074069</c:v>
                </c:pt>
                <c:pt idx="330">
                  <c:v>0.52680285879629629</c:v>
                </c:pt>
                <c:pt idx="331">
                  <c:v>0.5268081018518519</c:v>
                </c:pt>
                <c:pt idx="332">
                  <c:v>0.52681353009259257</c:v>
                </c:pt>
                <c:pt idx="333">
                  <c:v>0.52681894675925933</c:v>
                </c:pt>
                <c:pt idx="334">
                  <c:v>0.52682420138888886</c:v>
                </c:pt>
                <c:pt idx="335">
                  <c:v>0.52682944444444446</c:v>
                </c:pt>
                <c:pt idx="336">
                  <c:v>0.52683468749999995</c:v>
                </c:pt>
                <c:pt idx="337">
                  <c:v>0.52683993055555556</c:v>
                </c:pt>
                <c:pt idx="338">
                  <c:v>0.52684517361111116</c:v>
                </c:pt>
                <c:pt idx="339">
                  <c:v>0.52685041666666665</c:v>
                </c:pt>
                <c:pt idx="340">
                  <c:v>0.52685565972222226</c:v>
                </c:pt>
                <c:pt idx="341">
                  <c:v>0.52686090277777775</c:v>
                </c:pt>
                <c:pt idx="342">
                  <c:v>0.52686615740740739</c:v>
                </c:pt>
                <c:pt idx="343">
                  <c:v>0.52687157407407403</c:v>
                </c:pt>
                <c:pt idx="344">
                  <c:v>0.52687700231481482</c:v>
                </c:pt>
                <c:pt idx="345">
                  <c:v>0.52688243055555561</c:v>
                </c:pt>
                <c:pt idx="346">
                  <c:v>0.52688767361111111</c:v>
                </c:pt>
                <c:pt idx="347">
                  <c:v>0.52689310185185179</c:v>
                </c:pt>
                <c:pt idx="348">
                  <c:v>0.52689834490740739</c:v>
                </c:pt>
                <c:pt idx="349">
                  <c:v>0.52690358796296299</c:v>
                </c:pt>
                <c:pt idx="350">
                  <c:v>0.52690883101851849</c:v>
                </c:pt>
                <c:pt idx="351">
                  <c:v>0.52691408564814812</c:v>
                </c:pt>
                <c:pt idx="352">
                  <c:v>0.52691932870370373</c:v>
                </c:pt>
                <c:pt idx="353">
                  <c:v>0.52692457175925933</c:v>
                </c:pt>
                <c:pt idx="354">
                  <c:v>0.52692981481481482</c:v>
                </c:pt>
                <c:pt idx="355">
                  <c:v>0.52693505787037032</c:v>
                </c:pt>
                <c:pt idx="356">
                  <c:v>0.52694048611111111</c:v>
                </c:pt>
                <c:pt idx="357">
                  <c:v>0.52694572916666671</c:v>
                </c:pt>
                <c:pt idx="358">
                  <c:v>0.52695133101851854</c:v>
                </c:pt>
                <c:pt idx="359">
                  <c:v>0.52695658564814818</c:v>
                </c:pt>
                <c:pt idx="360">
                  <c:v>0.52696181712962964</c:v>
                </c:pt>
                <c:pt idx="361">
                  <c:v>0.52696707175925928</c:v>
                </c:pt>
                <c:pt idx="362">
                  <c:v>0.52697231481481477</c:v>
                </c:pt>
                <c:pt idx="363">
                  <c:v>0.52697755787037037</c:v>
                </c:pt>
                <c:pt idx="364">
                  <c:v>0.52698280092592598</c:v>
                </c:pt>
                <c:pt idx="365">
                  <c:v>0.52698804398148147</c:v>
                </c:pt>
                <c:pt idx="366">
                  <c:v>0.52699329861111111</c:v>
                </c:pt>
                <c:pt idx="367">
                  <c:v>0.5269985416666666</c:v>
                </c:pt>
                <c:pt idx="368">
                  <c:v>0.5270037847222222</c:v>
                </c:pt>
                <c:pt idx="369">
                  <c:v>0.52700902777777781</c:v>
                </c:pt>
                <c:pt idx="370">
                  <c:v>0.5270142708333333</c:v>
                </c:pt>
                <c:pt idx="371">
                  <c:v>0.5270195138888889</c:v>
                </c:pt>
                <c:pt idx="372">
                  <c:v>0.52702475694444451</c:v>
                </c:pt>
                <c:pt idx="373">
                  <c:v>0.52703001157407414</c:v>
                </c:pt>
                <c:pt idx="374">
                  <c:v>0.52703525462962963</c:v>
                </c:pt>
                <c:pt idx="375">
                  <c:v>0.52704049768518513</c:v>
                </c:pt>
                <c:pt idx="376">
                  <c:v>0.52704574074074073</c:v>
                </c:pt>
                <c:pt idx="377">
                  <c:v>0.52705098379629634</c:v>
                </c:pt>
                <c:pt idx="378">
                  <c:v>0.52705622685185183</c:v>
                </c:pt>
                <c:pt idx="379">
                  <c:v>0.52706146990740743</c:v>
                </c:pt>
                <c:pt idx="380">
                  <c:v>0.52706672453703707</c:v>
                </c:pt>
                <c:pt idx="381">
                  <c:v>0.52707196759259256</c:v>
                </c:pt>
                <c:pt idx="382">
                  <c:v>0.52707721064814816</c:v>
                </c:pt>
                <c:pt idx="383">
                  <c:v>0.52708245370370366</c:v>
                </c:pt>
                <c:pt idx="384">
                  <c:v>0.52708769675925926</c:v>
                </c:pt>
                <c:pt idx="385">
                  <c:v>0.52709293981481486</c:v>
                </c:pt>
                <c:pt idx="386">
                  <c:v>0.52709818287037036</c:v>
                </c:pt>
                <c:pt idx="387">
                  <c:v>0.52710343749999999</c:v>
                </c:pt>
                <c:pt idx="388">
                  <c:v>0.52710875000000001</c:v>
                </c:pt>
                <c:pt idx="389">
                  <c:v>0.5271141782407408</c:v>
                </c:pt>
                <c:pt idx="390">
                  <c:v>0.5271194212962963</c:v>
                </c:pt>
                <c:pt idx="391">
                  <c:v>0.52712466435185179</c:v>
                </c:pt>
                <c:pt idx="392">
                  <c:v>0.52712991898148143</c:v>
                </c:pt>
                <c:pt idx="393">
                  <c:v>0.52713516203703703</c:v>
                </c:pt>
                <c:pt idx="394">
                  <c:v>0.52714040509259263</c:v>
                </c:pt>
                <c:pt idx="395">
                  <c:v>0.52714564814814813</c:v>
                </c:pt>
                <c:pt idx="396">
                  <c:v>0.52715089120370373</c:v>
                </c:pt>
                <c:pt idx="397">
                  <c:v>0.52715613425925922</c:v>
                </c:pt>
                <c:pt idx="398">
                  <c:v>0.52716137731481483</c:v>
                </c:pt>
                <c:pt idx="399">
                  <c:v>0.52716680555555551</c:v>
                </c:pt>
                <c:pt idx="400">
                  <c:v>0.52717207175925929</c:v>
                </c:pt>
                <c:pt idx="401">
                  <c:v>0.52717732638888892</c:v>
                </c:pt>
                <c:pt idx="402">
                  <c:v>0.52718256944444442</c:v>
                </c:pt>
                <c:pt idx="403">
                  <c:v>0.52718781250000002</c:v>
                </c:pt>
                <c:pt idx="404">
                  <c:v>0.52719305555555562</c:v>
                </c:pt>
                <c:pt idx="405">
                  <c:v>0.52719829861111112</c:v>
                </c:pt>
                <c:pt idx="406">
                  <c:v>0.52720354166666661</c:v>
                </c:pt>
                <c:pt idx="407">
                  <c:v>0.52720878472222221</c:v>
                </c:pt>
                <c:pt idx="408">
                  <c:v>0.52721402777777782</c:v>
                </c:pt>
                <c:pt idx="409">
                  <c:v>0.52721928240740745</c:v>
                </c:pt>
                <c:pt idx="410">
                  <c:v>0.52722471064814813</c:v>
                </c:pt>
                <c:pt idx="411">
                  <c:v>0.52723012731481478</c:v>
                </c:pt>
                <c:pt idx="412">
                  <c:v>0.52723555555555557</c:v>
                </c:pt>
                <c:pt idx="413">
                  <c:v>0.52724098379629625</c:v>
                </c:pt>
                <c:pt idx="414">
                  <c:v>0.52724622685185185</c:v>
                </c:pt>
                <c:pt idx="415">
                  <c:v>0.52725146990740746</c:v>
                </c:pt>
                <c:pt idx="416">
                  <c:v>0.52725671296296295</c:v>
                </c:pt>
                <c:pt idx="417">
                  <c:v>0.52726195601851855</c:v>
                </c:pt>
                <c:pt idx="418">
                  <c:v>0.52726721064814808</c:v>
                </c:pt>
                <c:pt idx="419">
                  <c:v>0.52727245370370368</c:v>
                </c:pt>
                <c:pt idx="420">
                  <c:v>0.52727769675925928</c:v>
                </c:pt>
                <c:pt idx="421">
                  <c:v>0.52728293981481478</c:v>
                </c:pt>
                <c:pt idx="422">
                  <c:v>0.52728836805555557</c:v>
                </c:pt>
                <c:pt idx="423">
                  <c:v>0.52729379629629636</c:v>
                </c:pt>
                <c:pt idx="424">
                  <c:v>0.52729921296296289</c:v>
                </c:pt>
                <c:pt idx="425">
                  <c:v>0.52730464120370368</c:v>
                </c:pt>
                <c:pt idx="426">
                  <c:v>0.52730988425925929</c:v>
                </c:pt>
                <c:pt idx="427">
                  <c:v>0.52731512731481478</c:v>
                </c:pt>
                <c:pt idx="428">
                  <c:v>0.52732038194444442</c:v>
                </c:pt>
                <c:pt idx="429">
                  <c:v>0.52732562500000002</c:v>
                </c:pt>
                <c:pt idx="430">
                  <c:v>0.52733086805555562</c:v>
                </c:pt>
                <c:pt idx="431">
                  <c:v>0.52733611111111112</c:v>
                </c:pt>
                <c:pt idx="432">
                  <c:v>0.52734135416666661</c:v>
                </c:pt>
                <c:pt idx="433">
                  <c:v>0.52734659722222221</c:v>
                </c:pt>
                <c:pt idx="434">
                  <c:v>0.52735184027777782</c:v>
                </c:pt>
                <c:pt idx="435">
                  <c:v>0.5273572685185185</c:v>
                </c:pt>
                <c:pt idx="436">
                  <c:v>0.52736269675925929</c:v>
                </c:pt>
                <c:pt idx="437">
                  <c:v>0.52736812499999997</c:v>
                </c:pt>
                <c:pt idx="438">
                  <c:v>0.52737336805555557</c:v>
                </c:pt>
                <c:pt idx="439">
                  <c:v>0.52737861111111106</c:v>
                </c:pt>
                <c:pt idx="440">
                  <c:v>0.52738385416666667</c:v>
                </c:pt>
                <c:pt idx="441">
                  <c:v>0.52738909722222227</c:v>
                </c:pt>
                <c:pt idx="442">
                  <c:v>0.52739434027777776</c:v>
                </c:pt>
                <c:pt idx="443">
                  <c:v>0.5273995949074074</c:v>
                </c:pt>
                <c:pt idx="444">
                  <c:v>0.52740483796296289</c:v>
                </c:pt>
                <c:pt idx="445">
                  <c:v>0.5274100810185185</c:v>
                </c:pt>
                <c:pt idx="446">
                  <c:v>0.52741550925925929</c:v>
                </c:pt>
                <c:pt idx="447">
                  <c:v>0.52742092592592593</c:v>
                </c:pt>
                <c:pt idx="448">
                  <c:v>0.52742635416666672</c:v>
                </c:pt>
                <c:pt idx="449">
                  <c:v>0.52743159722222221</c:v>
                </c:pt>
                <c:pt idx="450">
                  <c:v>0.52743684027777771</c:v>
                </c:pt>
                <c:pt idx="451">
                  <c:v>0.52744209490740734</c:v>
                </c:pt>
                <c:pt idx="452">
                  <c:v>0.52744733796296295</c:v>
                </c:pt>
                <c:pt idx="453">
                  <c:v>0.52745258101851855</c:v>
                </c:pt>
                <c:pt idx="454">
                  <c:v>0.52745782407407404</c:v>
                </c:pt>
                <c:pt idx="455">
                  <c:v>0.52746306712962965</c:v>
                </c:pt>
                <c:pt idx="456">
                  <c:v>0.52746831018518525</c:v>
                </c:pt>
                <c:pt idx="457">
                  <c:v>0.52747373842592593</c:v>
                </c:pt>
                <c:pt idx="458">
                  <c:v>0.52747916666666661</c:v>
                </c:pt>
                <c:pt idx="459">
                  <c:v>0.52748445601851845</c:v>
                </c:pt>
                <c:pt idx="460">
                  <c:v>0.52748988425925925</c:v>
                </c:pt>
                <c:pt idx="461">
                  <c:v>0.52749531250000004</c:v>
                </c:pt>
                <c:pt idx="462">
                  <c:v>0.52750055555555553</c:v>
                </c:pt>
                <c:pt idx="463">
                  <c:v>0.52750579861111113</c:v>
                </c:pt>
                <c:pt idx="464">
                  <c:v>0.52751104166666674</c:v>
                </c:pt>
                <c:pt idx="465">
                  <c:v>0.52751629629629626</c:v>
                </c:pt>
                <c:pt idx="466">
                  <c:v>0.52752153935185186</c:v>
                </c:pt>
                <c:pt idx="467">
                  <c:v>0.52752678240740736</c:v>
                </c:pt>
                <c:pt idx="468">
                  <c:v>0.52753202546296296</c:v>
                </c:pt>
                <c:pt idx="469">
                  <c:v>0.52753726851851857</c:v>
                </c:pt>
                <c:pt idx="470">
                  <c:v>0.52754269675925924</c:v>
                </c:pt>
                <c:pt idx="471">
                  <c:v>0.52754812500000003</c:v>
                </c:pt>
                <c:pt idx="472">
                  <c:v>0.52755354166666668</c:v>
                </c:pt>
                <c:pt idx="473">
                  <c:v>0.52755896990740736</c:v>
                </c:pt>
                <c:pt idx="474">
                  <c:v>0.52756421296296296</c:v>
                </c:pt>
                <c:pt idx="475">
                  <c:v>0.52756945601851857</c:v>
                </c:pt>
                <c:pt idx="476">
                  <c:v>0.5275747106481482</c:v>
                </c:pt>
                <c:pt idx="477">
                  <c:v>0.5275799537037037</c:v>
                </c:pt>
                <c:pt idx="478">
                  <c:v>0.52758519675925919</c:v>
                </c:pt>
                <c:pt idx="479">
                  <c:v>0.52759043981481479</c:v>
                </c:pt>
                <c:pt idx="480">
                  <c:v>0.5275956828703704</c:v>
                </c:pt>
                <c:pt idx="481">
                  <c:v>0.52760092592592589</c:v>
                </c:pt>
                <c:pt idx="482">
                  <c:v>0.52760635416666668</c:v>
                </c:pt>
                <c:pt idx="483">
                  <c:v>0.52761178240740747</c:v>
                </c:pt>
                <c:pt idx="484">
                  <c:v>0.52761721064814815</c:v>
                </c:pt>
                <c:pt idx="485">
                  <c:v>0.5276226273148148</c:v>
                </c:pt>
                <c:pt idx="486">
                  <c:v>0.52762788194444443</c:v>
                </c:pt>
                <c:pt idx="487">
                  <c:v>0.52763312500000004</c:v>
                </c:pt>
                <c:pt idx="488">
                  <c:v>0.52763836805555553</c:v>
                </c:pt>
                <c:pt idx="489">
                  <c:v>0.52764361111111113</c:v>
                </c:pt>
                <c:pt idx="490">
                  <c:v>0.52764885416666674</c:v>
                </c:pt>
                <c:pt idx="491">
                  <c:v>0.52765409722222223</c:v>
                </c:pt>
                <c:pt idx="492">
                  <c:v>0.52765934027777772</c:v>
                </c:pt>
                <c:pt idx="493">
                  <c:v>0.52766459490740736</c:v>
                </c:pt>
                <c:pt idx="494">
                  <c:v>0.52767001157407412</c:v>
                </c:pt>
                <c:pt idx="495">
                  <c:v>0.52767526620370375</c:v>
                </c:pt>
                <c:pt idx="496">
                  <c:v>0.5276806828703704</c:v>
                </c:pt>
                <c:pt idx="497">
                  <c:v>0.52768592592592589</c:v>
                </c:pt>
                <c:pt idx="498">
                  <c:v>0.52769118055555553</c:v>
                </c:pt>
                <c:pt idx="499">
                  <c:v>0.52769642361111113</c:v>
                </c:pt>
                <c:pt idx="500">
                  <c:v>0.52770166666666662</c:v>
                </c:pt>
                <c:pt idx="501">
                  <c:v>0.52770690972222223</c:v>
                </c:pt>
                <c:pt idx="502">
                  <c:v>0.52771215277777783</c:v>
                </c:pt>
                <c:pt idx="503">
                  <c:v>0.52771739583333332</c:v>
                </c:pt>
                <c:pt idx="504">
                  <c:v>0.52772263888888882</c:v>
                </c:pt>
                <c:pt idx="505">
                  <c:v>0.52772789351851845</c:v>
                </c:pt>
                <c:pt idx="506">
                  <c:v>0.52773331018518521</c:v>
                </c:pt>
                <c:pt idx="507">
                  <c:v>0.52773873842592589</c:v>
                </c:pt>
                <c:pt idx="508">
                  <c:v>0.52774398148148149</c:v>
                </c:pt>
                <c:pt idx="509">
                  <c:v>0.5277492245370371</c:v>
                </c:pt>
                <c:pt idx="510">
                  <c:v>0.52775447916666673</c:v>
                </c:pt>
                <c:pt idx="511">
                  <c:v>0.52775971064814808</c:v>
                </c:pt>
                <c:pt idx="512">
                  <c:v>0.52776496527777772</c:v>
                </c:pt>
                <c:pt idx="513">
                  <c:v>0.52777020833333332</c:v>
                </c:pt>
                <c:pt idx="514">
                  <c:v>0.52777545138888893</c:v>
                </c:pt>
                <c:pt idx="515">
                  <c:v>0.52778069444444442</c:v>
                </c:pt>
                <c:pt idx="516">
                  <c:v>0.52778612268518521</c:v>
                </c:pt>
                <c:pt idx="517">
                  <c:v>0.52779155092592589</c:v>
                </c:pt>
                <c:pt idx="518">
                  <c:v>0.52779696759259254</c:v>
                </c:pt>
                <c:pt idx="519">
                  <c:v>0.52780222222222217</c:v>
                </c:pt>
                <c:pt idx="520">
                  <c:v>0.52780746527777778</c:v>
                </c:pt>
                <c:pt idx="521">
                  <c:v>0.52781270833333338</c:v>
                </c:pt>
                <c:pt idx="522">
                  <c:v>0.52781795138888887</c:v>
                </c:pt>
                <c:pt idx="523">
                  <c:v>0.52782319444444448</c:v>
                </c:pt>
                <c:pt idx="524">
                  <c:v>0.52782843749999997</c:v>
                </c:pt>
                <c:pt idx="525">
                  <c:v>0.52783369212962961</c:v>
                </c:pt>
                <c:pt idx="526">
                  <c:v>0.52783893518518521</c:v>
                </c:pt>
                <c:pt idx="527">
                  <c:v>0.52784436342592589</c:v>
                </c:pt>
                <c:pt idx="528">
                  <c:v>0.52784978009259265</c:v>
                </c:pt>
                <c:pt idx="529">
                  <c:v>0.52785520833333333</c:v>
                </c:pt>
                <c:pt idx="530">
                  <c:v>0.52786068287037036</c:v>
                </c:pt>
                <c:pt idx="531">
                  <c:v>0.52786592592592596</c:v>
                </c:pt>
                <c:pt idx="532">
                  <c:v>0.52787116898148145</c:v>
                </c:pt>
                <c:pt idx="533">
                  <c:v>0.52787641203703706</c:v>
                </c:pt>
                <c:pt idx="534">
                  <c:v>0.52788166666666669</c:v>
                </c:pt>
                <c:pt idx="535">
                  <c:v>0.52788690972222219</c:v>
                </c:pt>
                <c:pt idx="536">
                  <c:v>0.52789215277777779</c:v>
                </c:pt>
                <c:pt idx="537">
                  <c:v>0.52789739583333339</c:v>
                </c:pt>
                <c:pt idx="538">
                  <c:v>0.52790263888888889</c:v>
                </c:pt>
                <c:pt idx="539">
                  <c:v>0.52790806712962957</c:v>
                </c:pt>
                <c:pt idx="540">
                  <c:v>0.52791349537037036</c:v>
                </c:pt>
                <c:pt idx="541">
                  <c:v>0.52791909722222219</c:v>
                </c:pt>
                <c:pt idx="542">
                  <c:v>0.52792434027777779</c:v>
                </c:pt>
                <c:pt idx="543">
                  <c:v>0.52792976851851858</c:v>
                </c:pt>
                <c:pt idx="544">
                  <c:v>0.52793519675925926</c:v>
                </c:pt>
                <c:pt idx="545">
                  <c:v>0.52794043981481475</c:v>
                </c:pt>
                <c:pt idx="546">
                  <c:v>0.52794568287037036</c:v>
                </c:pt>
                <c:pt idx="547">
                  <c:v>0.52795092592592596</c:v>
                </c:pt>
                <c:pt idx="548">
                  <c:v>0.52795616898148146</c:v>
                </c:pt>
                <c:pt idx="549">
                  <c:v>0.52796142361111109</c:v>
                </c:pt>
                <c:pt idx="550">
                  <c:v>0.52796665509259266</c:v>
                </c:pt>
                <c:pt idx="551">
                  <c:v>0.52797209490740737</c:v>
                </c:pt>
                <c:pt idx="552">
                  <c:v>0.52797751157407402</c:v>
                </c:pt>
                <c:pt idx="553">
                  <c:v>0.52798293981481481</c:v>
                </c:pt>
                <c:pt idx="554">
                  <c:v>0.5279883680555556</c:v>
                </c:pt>
                <c:pt idx="555">
                  <c:v>0.52799379629629628</c:v>
                </c:pt>
                <c:pt idx="556">
                  <c:v>0.52799903935185188</c:v>
                </c:pt>
                <c:pt idx="557">
                  <c:v>0.52800428240740738</c:v>
                </c:pt>
                <c:pt idx="558">
                  <c:v>0.52800952546296298</c:v>
                </c:pt>
                <c:pt idx="559">
                  <c:v>0.52801476851851847</c:v>
                </c:pt>
                <c:pt idx="560">
                  <c:v>0.52802001157407408</c:v>
                </c:pt>
                <c:pt idx="561">
                  <c:v>0.52802526620370371</c:v>
                </c:pt>
                <c:pt idx="562">
                  <c:v>0.52803050925925932</c:v>
                </c:pt>
                <c:pt idx="563">
                  <c:v>0.52803575231481481</c:v>
                </c:pt>
                <c:pt idx="564">
                  <c:v>0.52804116898148146</c:v>
                </c:pt>
                <c:pt idx="565">
                  <c:v>0.52804659722222225</c:v>
                </c:pt>
                <c:pt idx="566">
                  <c:v>0.52805202546296293</c:v>
                </c:pt>
                <c:pt idx="567">
                  <c:v>0.52805745370370372</c:v>
                </c:pt>
                <c:pt idx="568">
                  <c:v>0.52806269675925932</c:v>
                </c:pt>
                <c:pt idx="569">
                  <c:v>0.52806793981481481</c:v>
                </c:pt>
                <c:pt idx="570">
                  <c:v>0.52807318287037031</c:v>
                </c:pt>
                <c:pt idx="571">
                  <c:v>0.52807842592592591</c:v>
                </c:pt>
                <c:pt idx="572">
                  <c:v>0.52808368055555555</c:v>
                </c:pt>
                <c:pt idx="573">
                  <c:v>0.52808892361111115</c:v>
                </c:pt>
                <c:pt idx="574">
                  <c:v>0.52809416666666664</c:v>
                </c:pt>
                <c:pt idx="575">
                  <c:v>0.52809940972222225</c:v>
                </c:pt>
                <c:pt idx="576">
                  <c:v>0.52810483796296304</c:v>
                </c:pt>
                <c:pt idx="577">
                  <c:v>0.52811026620370372</c:v>
                </c:pt>
                <c:pt idx="578">
                  <c:v>0.52811568287037036</c:v>
                </c:pt>
                <c:pt idx="579">
                  <c:v>0.5281209375</c:v>
                </c:pt>
                <c:pt idx="580">
                  <c:v>0.5281261805555556</c:v>
                </c:pt>
                <c:pt idx="581">
                  <c:v>0.52813142361111109</c:v>
                </c:pt>
                <c:pt idx="582">
                  <c:v>0.5281366666666667</c:v>
                </c:pt>
                <c:pt idx="583">
                  <c:v>0.52814190972222219</c:v>
                </c:pt>
                <c:pt idx="584">
                  <c:v>0.5281471527777778</c:v>
                </c:pt>
                <c:pt idx="585">
                  <c:v>0.52815239583333329</c:v>
                </c:pt>
                <c:pt idx="586">
                  <c:v>0.52815765046296292</c:v>
                </c:pt>
                <c:pt idx="587">
                  <c:v>0.52816289351851853</c:v>
                </c:pt>
                <c:pt idx="588">
                  <c:v>0.52816831018518517</c:v>
                </c:pt>
                <c:pt idx="589">
                  <c:v>0.52817373842592585</c:v>
                </c:pt>
                <c:pt idx="590">
                  <c:v>0.52817916666666664</c:v>
                </c:pt>
                <c:pt idx="591">
                  <c:v>0.52818440972222225</c:v>
                </c:pt>
                <c:pt idx="592">
                  <c:v>0.52818965277777774</c:v>
                </c:pt>
                <c:pt idx="593">
                  <c:v>0.52819489583333334</c:v>
                </c:pt>
                <c:pt idx="594">
                  <c:v>0.52820015046296298</c:v>
                </c:pt>
                <c:pt idx="595">
                  <c:v>0.52820539351851858</c:v>
                </c:pt>
                <c:pt idx="596">
                  <c:v>0.52821063657407408</c:v>
                </c:pt>
                <c:pt idx="597">
                  <c:v>0.52821587962962957</c:v>
                </c:pt>
                <c:pt idx="598">
                  <c:v>0.52822112268518517</c:v>
                </c:pt>
                <c:pt idx="599">
                  <c:v>0.52822655092592596</c:v>
                </c:pt>
                <c:pt idx="600">
                  <c:v>0.52823190972222223</c:v>
                </c:pt>
                <c:pt idx="601">
                  <c:v>0.52823723379629628</c:v>
                </c:pt>
                <c:pt idx="602">
                  <c:v>0.52824247685185188</c:v>
                </c:pt>
                <c:pt idx="603">
                  <c:v>0.52824771990740738</c:v>
                </c:pt>
                <c:pt idx="604">
                  <c:v>0.52825296296296298</c:v>
                </c:pt>
                <c:pt idx="605">
                  <c:v>0.52825820601851847</c:v>
                </c:pt>
                <c:pt idx="606">
                  <c:v>0.52826346064814811</c:v>
                </c:pt>
                <c:pt idx="607">
                  <c:v>0.52826870370370371</c:v>
                </c:pt>
                <c:pt idx="608">
                  <c:v>0.52827394675925932</c:v>
                </c:pt>
                <c:pt idx="609">
                  <c:v>0.52827918981481481</c:v>
                </c:pt>
                <c:pt idx="610">
                  <c:v>0.52828461805555549</c:v>
                </c:pt>
                <c:pt idx="611">
                  <c:v>0.52829003472222225</c:v>
                </c:pt>
                <c:pt idx="612">
                  <c:v>0.52829546296296293</c:v>
                </c:pt>
                <c:pt idx="613">
                  <c:v>0.52830089120370372</c:v>
                </c:pt>
                <c:pt idx="614">
                  <c:v>0.52830590277777778</c:v>
                </c:pt>
                <c:pt idx="615">
                  <c:v>0.52831114583333327</c:v>
                </c:pt>
                <c:pt idx="616">
                  <c:v>0.52831638888888888</c:v>
                </c:pt>
                <c:pt idx="617">
                  <c:v>0.52832164351851851</c:v>
                </c:pt>
                <c:pt idx="618">
                  <c:v>0.52832688657407412</c:v>
                </c:pt>
                <c:pt idx="619">
                  <c:v>0.52833212962962961</c:v>
                </c:pt>
                <c:pt idx="620">
                  <c:v>0.52833737268518521</c:v>
                </c:pt>
                <c:pt idx="621">
                  <c:v>0.52834261574074071</c:v>
                </c:pt>
                <c:pt idx="622">
                  <c:v>0.5283480439814815</c:v>
                </c:pt>
                <c:pt idx="623">
                  <c:v>0.52835347222222218</c:v>
                </c:pt>
                <c:pt idx="624">
                  <c:v>0.52835888888888893</c:v>
                </c:pt>
                <c:pt idx="625">
                  <c:v>0.52836414351851857</c:v>
                </c:pt>
                <c:pt idx="626">
                  <c:v>0.52836938657407406</c:v>
                </c:pt>
                <c:pt idx="627">
                  <c:v>0.52837462962962967</c:v>
                </c:pt>
                <c:pt idx="628">
                  <c:v>0.52837987268518516</c:v>
                </c:pt>
                <c:pt idx="629">
                  <c:v>0.52838511574074076</c:v>
                </c:pt>
                <c:pt idx="630">
                  <c:v>0.52839035879629626</c:v>
                </c:pt>
                <c:pt idx="631">
                  <c:v>0.52839560185185186</c:v>
                </c:pt>
                <c:pt idx="632">
                  <c:v>0.52840084490740746</c:v>
                </c:pt>
                <c:pt idx="633">
                  <c:v>0.5284060995370371</c:v>
                </c:pt>
                <c:pt idx="634">
                  <c:v>0.52841151620370364</c:v>
                </c:pt>
                <c:pt idx="635">
                  <c:v>0.52841694444444443</c:v>
                </c:pt>
                <c:pt idx="636">
                  <c:v>0.52842218750000003</c:v>
                </c:pt>
                <c:pt idx="637">
                  <c:v>0.52842744212962967</c:v>
                </c:pt>
                <c:pt idx="638">
                  <c:v>0.52843268518518516</c:v>
                </c:pt>
                <c:pt idx="639">
                  <c:v>0.52843792824074076</c:v>
                </c:pt>
                <c:pt idx="640">
                  <c:v>0.52844317129629637</c:v>
                </c:pt>
                <c:pt idx="641">
                  <c:v>0.52844841435185186</c:v>
                </c:pt>
                <c:pt idx="642">
                  <c:v>0.52845365740740735</c:v>
                </c:pt>
                <c:pt idx="643">
                  <c:v>0.52845890046296295</c:v>
                </c:pt>
                <c:pt idx="644">
                  <c:v>0.52846415509259259</c:v>
                </c:pt>
                <c:pt idx="645">
                  <c:v>0.5284693981481482</c:v>
                </c:pt>
                <c:pt idx="646">
                  <c:v>0.52847481481481484</c:v>
                </c:pt>
                <c:pt idx="647">
                  <c:v>0.52848024305555552</c:v>
                </c:pt>
                <c:pt idx="648">
                  <c:v>0.52848548611111112</c:v>
                </c:pt>
                <c:pt idx="649">
                  <c:v>0.52849074074074076</c:v>
                </c:pt>
                <c:pt idx="650">
                  <c:v>0.52849598379629625</c:v>
                </c:pt>
                <c:pt idx="651">
                  <c:v>0.52850122685185186</c:v>
                </c:pt>
                <c:pt idx="652">
                  <c:v>0.52850646990740746</c:v>
                </c:pt>
                <c:pt idx="653">
                  <c:v>0.52851171296296295</c:v>
                </c:pt>
                <c:pt idx="654">
                  <c:v>0.52851695601851845</c:v>
                </c:pt>
                <c:pt idx="655">
                  <c:v>0.52852219907407405</c:v>
                </c:pt>
                <c:pt idx="656">
                  <c:v>0.52852762731481484</c:v>
                </c:pt>
                <c:pt idx="657">
                  <c:v>0.52853305555555552</c:v>
                </c:pt>
                <c:pt idx="658">
                  <c:v>0.52853851851851852</c:v>
                </c:pt>
                <c:pt idx="659">
                  <c:v>0.52854376157407412</c:v>
                </c:pt>
                <c:pt idx="660">
                  <c:v>0.5285491898148148</c:v>
                </c:pt>
                <c:pt idx="661">
                  <c:v>0.52855443287037041</c:v>
                </c:pt>
                <c:pt idx="662">
                  <c:v>0.5285596759259259</c:v>
                </c:pt>
                <c:pt idx="663">
                  <c:v>0.5285649189814815</c:v>
                </c:pt>
                <c:pt idx="664">
                  <c:v>0.52857016203703699</c:v>
                </c:pt>
                <c:pt idx="665">
                  <c:v>0.52857541666666663</c:v>
                </c:pt>
                <c:pt idx="666">
                  <c:v>0.52858065972222223</c:v>
                </c:pt>
                <c:pt idx="667">
                  <c:v>0.52858590277777784</c:v>
                </c:pt>
                <c:pt idx="668">
                  <c:v>0.52859114583333333</c:v>
                </c:pt>
                <c:pt idx="669">
                  <c:v>0.52859657407407401</c:v>
                </c:pt>
                <c:pt idx="670">
                  <c:v>0.5286020023148148</c:v>
                </c:pt>
                <c:pt idx="671">
                  <c:v>0.52860741898148145</c:v>
                </c:pt>
                <c:pt idx="672">
                  <c:v>0.52861266203703705</c:v>
                </c:pt>
                <c:pt idx="673">
                  <c:v>0.52861790509259265</c:v>
                </c:pt>
                <c:pt idx="674">
                  <c:v>0.52862314814814815</c:v>
                </c:pt>
                <c:pt idx="675">
                  <c:v>0.52862839120370364</c:v>
                </c:pt>
                <c:pt idx="676">
                  <c:v>0.52863363425925924</c:v>
                </c:pt>
                <c:pt idx="677">
                  <c:v>0.52863887731481485</c:v>
                </c:pt>
                <c:pt idx="678">
                  <c:v>0.52864412037037034</c:v>
                </c:pt>
                <c:pt idx="679">
                  <c:v>0.52864937499999998</c:v>
                </c:pt>
                <c:pt idx="680">
                  <c:v>0.52865479166666673</c:v>
                </c:pt>
                <c:pt idx="681">
                  <c:v>0.52866021990740741</c:v>
                </c:pt>
                <c:pt idx="682">
                  <c:v>0.52866564814814809</c:v>
                </c:pt>
                <c:pt idx="683">
                  <c:v>0.52867106481481485</c:v>
                </c:pt>
                <c:pt idx="684">
                  <c:v>0.52867631944444449</c:v>
                </c:pt>
                <c:pt idx="685">
                  <c:v>0.52868142361111115</c:v>
                </c:pt>
                <c:pt idx="686">
                  <c:v>0.52868657407407404</c:v>
                </c:pt>
                <c:pt idx="687">
                  <c:v>0.52869200231481484</c:v>
                </c:pt>
                <c:pt idx="688">
                  <c:v>0.52869724537037033</c:v>
                </c:pt>
                <c:pt idx="689">
                  <c:v>0.52870248842592593</c:v>
                </c:pt>
                <c:pt idx="690">
                  <c:v>0.52870773148148154</c:v>
                </c:pt>
                <c:pt idx="691">
                  <c:v>0.52871297453703703</c:v>
                </c:pt>
                <c:pt idx="692">
                  <c:v>0.52871840277777771</c:v>
                </c:pt>
                <c:pt idx="693">
                  <c:v>0.5287238310185185</c:v>
                </c:pt>
                <c:pt idx="694">
                  <c:v>0.52872925925925929</c:v>
                </c:pt>
                <c:pt idx="695">
                  <c:v>0.52873467592592593</c:v>
                </c:pt>
                <c:pt idx="696">
                  <c:v>0.52873993055555557</c:v>
                </c:pt>
                <c:pt idx="697">
                  <c:v>0.52874517361111117</c:v>
                </c:pt>
                <c:pt idx="698">
                  <c:v>0.52875041666666667</c:v>
                </c:pt>
                <c:pt idx="699">
                  <c:v>0.52875565972222216</c:v>
                </c:pt>
                <c:pt idx="700">
                  <c:v>0.52876108796296295</c:v>
                </c:pt>
                <c:pt idx="701">
                  <c:v>0.52876633101851855</c:v>
                </c:pt>
                <c:pt idx="702">
                  <c:v>0.52877157407407405</c:v>
                </c:pt>
                <c:pt idx="703">
                  <c:v>0.52877681712962965</c:v>
                </c:pt>
                <c:pt idx="704">
                  <c:v>0.52878224537037044</c:v>
                </c:pt>
                <c:pt idx="705">
                  <c:v>0.52878767361111112</c:v>
                </c:pt>
                <c:pt idx="706">
                  <c:v>0.5287931018518518</c:v>
                </c:pt>
                <c:pt idx="707">
                  <c:v>0.52879851851851856</c:v>
                </c:pt>
                <c:pt idx="708">
                  <c:v>0.52880376157407405</c:v>
                </c:pt>
                <c:pt idx="709">
                  <c:v>0.52880918981481484</c:v>
                </c:pt>
                <c:pt idx="710">
                  <c:v>0.52881443287037044</c:v>
                </c:pt>
                <c:pt idx="711">
                  <c:v>0.52881967592592594</c:v>
                </c:pt>
                <c:pt idx="712">
                  <c:v>0.52882493055555557</c:v>
                </c:pt>
                <c:pt idx="713">
                  <c:v>0.52883017361111107</c:v>
                </c:pt>
                <c:pt idx="714">
                  <c:v>0.52883541666666667</c:v>
                </c:pt>
                <c:pt idx="715">
                  <c:v>0.52884065972222227</c:v>
                </c:pt>
                <c:pt idx="716">
                  <c:v>0.52884590277777777</c:v>
                </c:pt>
                <c:pt idx="717">
                  <c:v>0.52885133101851844</c:v>
                </c:pt>
                <c:pt idx="718">
                  <c:v>0.52885675925925923</c:v>
                </c:pt>
                <c:pt idx="719">
                  <c:v>0.52886218750000002</c:v>
                </c:pt>
                <c:pt idx="720">
                  <c:v>0.52886743055555552</c:v>
                </c:pt>
                <c:pt idx="721">
                  <c:v>0.52887267361111112</c:v>
                </c:pt>
                <c:pt idx="722">
                  <c:v>0.52887791666666673</c:v>
                </c:pt>
                <c:pt idx="723">
                  <c:v>0.52888315972222222</c:v>
                </c:pt>
                <c:pt idx="724">
                  <c:v>0.5288885879629629</c:v>
                </c:pt>
                <c:pt idx="725">
                  <c:v>0.5288938310185185</c:v>
                </c:pt>
                <c:pt idx="726">
                  <c:v>0.5288990740740741</c:v>
                </c:pt>
                <c:pt idx="727">
                  <c:v>0.5289043171296296</c:v>
                </c:pt>
                <c:pt idx="728">
                  <c:v>0.5289095601851852</c:v>
                </c:pt>
                <c:pt idx="729">
                  <c:v>0.52891498842592599</c:v>
                </c:pt>
                <c:pt idx="730">
                  <c:v>0.52892041666666667</c:v>
                </c:pt>
                <c:pt idx="731">
                  <c:v>0.52892584490740735</c:v>
                </c:pt>
                <c:pt idx="732">
                  <c:v>0.52893108796296295</c:v>
                </c:pt>
                <c:pt idx="733">
                  <c:v>0.52893633101851856</c:v>
                </c:pt>
                <c:pt idx="734">
                  <c:v>0.52894157407407405</c:v>
                </c:pt>
                <c:pt idx="735">
                  <c:v>0.52894681712962965</c:v>
                </c:pt>
                <c:pt idx="736">
                  <c:v>0.52895206018518526</c:v>
                </c:pt>
                <c:pt idx="737">
                  <c:v>0.52895731481481478</c:v>
                </c:pt>
                <c:pt idx="738">
                  <c:v>0.52896255787037039</c:v>
                </c:pt>
                <c:pt idx="739">
                  <c:v>0.52896780092592588</c:v>
                </c:pt>
                <c:pt idx="740">
                  <c:v>0.52897322916666667</c:v>
                </c:pt>
                <c:pt idx="741">
                  <c:v>0.52897864583333332</c:v>
                </c:pt>
                <c:pt idx="742">
                  <c:v>0.52898407407407411</c:v>
                </c:pt>
                <c:pt idx="743">
                  <c:v>0.52898949074074075</c:v>
                </c:pt>
                <c:pt idx="744">
                  <c:v>0.52899491898148143</c:v>
                </c:pt>
                <c:pt idx="745">
                  <c:v>0.52900034722222222</c:v>
                </c:pt>
                <c:pt idx="746">
                  <c:v>0.52900576388888887</c:v>
                </c:pt>
                <c:pt idx="747">
                  <c:v>0.52901101851851851</c:v>
                </c:pt>
                <c:pt idx="748">
                  <c:v>0.52901626157407411</c:v>
                </c:pt>
                <c:pt idx="749">
                  <c:v>0.52902167824074076</c:v>
                </c:pt>
                <c:pt idx="750">
                  <c:v>0.52902693287037039</c:v>
                </c:pt>
                <c:pt idx="751">
                  <c:v>0.52903217592592588</c:v>
                </c:pt>
                <c:pt idx="752">
                  <c:v>0.52903741898148149</c:v>
                </c:pt>
                <c:pt idx="753">
                  <c:v>0.52904284722222228</c:v>
                </c:pt>
                <c:pt idx="754">
                  <c:v>0.52904826388888893</c:v>
                </c:pt>
                <c:pt idx="755">
                  <c:v>0.5290536921296296</c:v>
                </c:pt>
                <c:pt idx="756">
                  <c:v>0.52905887731481482</c:v>
                </c:pt>
                <c:pt idx="757">
                  <c:v>0.52906413194444446</c:v>
                </c:pt>
                <c:pt idx="758">
                  <c:v>0.52906937500000006</c:v>
                </c:pt>
                <c:pt idx="759">
                  <c:v>0.52907461805555556</c:v>
                </c:pt>
                <c:pt idx="760">
                  <c:v>0.52907986111111105</c:v>
                </c:pt>
                <c:pt idx="761">
                  <c:v>0.52908600694444441</c:v>
                </c:pt>
                <c:pt idx="762">
                  <c:v>0.52909126157407405</c:v>
                </c:pt>
                <c:pt idx="763">
                  <c:v>0.52909650462962965</c:v>
                </c:pt>
                <c:pt idx="764">
                  <c:v>0.52910174768518525</c:v>
                </c:pt>
                <c:pt idx="765">
                  <c:v>0.52910699074074075</c:v>
                </c:pt>
                <c:pt idx="766">
                  <c:v>0.52911223379629624</c:v>
                </c:pt>
                <c:pt idx="767">
                  <c:v>0.52911747685185184</c:v>
                </c:pt>
                <c:pt idx="768">
                  <c:v>0.52912290509259263</c:v>
                </c:pt>
                <c:pt idx="769">
                  <c:v>0.52912814814814813</c:v>
                </c:pt>
                <c:pt idx="770">
                  <c:v>0.52913340277777776</c:v>
                </c:pt>
                <c:pt idx="771">
                  <c:v>0.52913863425925933</c:v>
                </c:pt>
                <c:pt idx="772">
                  <c:v>0.52914388888888886</c:v>
                </c:pt>
                <c:pt idx="773">
                  <c:v>0.52914913194444446</c:v>
                </c:pt>
                <c:pt idx="774">
                  <c:v>0.52915437499999995</c:v>
                </c:pt>
                <c:pt idx="775">
                  <c:v>0.52915961805555556</c:v>
                </c:pt>
                <c:pt idx="776">
                  <c:v>0.52916486111111116</c:v>
                </c:pt>
                <c:pt idx="777">
                  <c:v>0.5291701157407408</c:v>
                </c:pt>
                <c:pt idx="778">
                  <c:v>0.52917553240740733</c:v>
                </c:pt>
                <c:pt idx="779">
                  <c:v>0.52918096064814812</c:v>
                </c:pt>
                <c:pt idx="780">
                  <c:v>0.52918638888888891</c:v>
                </c:pt>
                <c:pt idx="781">
                  <c:v>0.52919181712962959</c:v>
                </c:pt>
                <c:pt idx="782">
                  <c:v>0.5291970601851852</c:v>
                </c:pt>
                <c:pt idx="783">
                  <c:v>0.5292023032407408</c:v>
                </c:pt>
                <c:pt idx="784">
                  <c:v>0.52920754629629629</c:v>
                </c:pt>
                <c:pt idx="785">
                  <c:v>0.52921278935185179</c:v>
                </c:pt>
                <c:pt idx="786">
                  <c:v>0.52921803240740739</c:v>
                </c:pt>
                <c:pt idx="787">
                  <c:v>0.52922328703703703</c:v>
                </c:pt>
                <c:pt idx="788">
                  <c:v>0.52922870370370367</c:v>
                </c:pt>
                <c:pt idx="789">
                  <c:v>0.52923413194444446</c:v>
                </c:pt>
                <c:pt idx="790">
                  <c:v>0.52923956018518525</c:v>
                </c:pt>
                <c:pt idx="791">
                  <c:v>0.52924498842592593</c:v>
                </c:pt>
                <c:pt idx="792">
                  <c:v>0.52925040509259258</c:v>
                </c:pt>
                <c:pt idx="793">
                  <c:v>0.52925583333333337</c:v>
                </c:pt>
                <c:pt idx="794">
                  <c:v>0.52926126157407405</c:v>
                </c:pt>
                <c:pt idx="795">
                  <c:v>0.52926668981481484</c:v>
                </c:pt>
                <c:pt idx="796">
                  <c:v>0.52927210648148149</c:v>
                </c:pt>
                <c:pt idx="797">
                  <c:v>0.52927736111111112</c:v>
                </c:pt>
                <c:pt idx="798">
                  <c:v>0.52928260416666661</c:v>
                </c:pt>
                <c:pt idx="799">
                  <c:v>0.52928784722222222</c:v>
                </c:pt>
                <c:pt idx="800">
                  <c:v>0.52929309027777782</c:v>
                </c:pt>
                <c:pt idx="801">
                  <c:v>0.52929833333333332</c:v>
                </c:pt>
                <c:pt idx="802">
                  <c:v>0.52930357638888892</c:v>
                </c:pt>
                <c:pt idx="803">
                  <c:v>0.5293090046296296</c:v>
                </c:pt>
                <c:pt idx="804">
                  <c:v>0.52931443287037039</c:v>
                </c:pt>
                <c:pt idx="805">
                  <c:v>0.52931986111111107</c:v>
                </c:pt>
                <c:pt idx="806">
                  <c:v>0.52932527777777783</c:v>
                </c:pt>
                <c:pt idx="807">
                  <c:v>0.5293307060185185</c:v>
                </c:pt>
                <c:pt idx="808">
                  <c:v>0.52933594907407411</c:v>
                </c:pt>
                <c:pt idx="809">
                  <c:v>0.5293411921296296</c:v>
                </c:pt>
                <c:pt idx="810">
                  <c:v>0.52934644675925924</c:v>
                </c:pt>
                <c:pt idx="811">
                  <c:v>0.52935168981481484</c:v>
                </c:pt>
                <c:pt idx="812">
                  <c:v>0.52935693287037033</c:v>
                </c:pt>
                <c:pt idx="813">
                  <c:v>0.52936217592592594</c:v>
                </c:pt>
                <c:pt idx="814">
                  <c:v>0.52936755787037038</c:v>
                </c:pt>
                <c:pt idx="815">
                  <c:v>0.52937297453703702</c:v>
                </c:pt>
                <c:pt idx="816">
                  <c:v>0.52937840277777781</c:v>
                </c:pt>
                <c:pt idx="817">
                  <c:v>0.52938383101851849</c:v>
                </c:pt>
                <c:pt idx="818">
                  <c:v>0.52938924768518525</c:v>
                </c:pt>
                <c:pt idx="819">
                  <c:v>0.52939468750000007</c:v>
                </c:pt>
                <c:pt idx="820">
                  <c:v>0.52940010416666661</c:v>
                </c:pt>
                <c:pt idx="821">
                  <c:v>0.5294055324074074</c:v>
                </c:pt>
                <c:pt idx="822">
                  <c:v>0.529410775462963</c:v>
                </c:pt>
                <c:pt idx="823">
                  <c:v>0.52941601851851849</c:v>
                </c:pt>
                <c:pt idx="824">
                  <c:v>0.5294212615740741</c:v>
                </c:pt>
                <c:pt idx="825">
                  <c:v>0.5294265046296297</c:v>
                </c:pt>
                <c:pt idx="826">
                  <c:v>0.52943175925925923</c:v>
                </c:pt>
                <c:pt idx="827">
                  <c:v>0.52943675925925926</c:v>
                </c:pt>
                <c:pt idx="828">
                  <c:v>0.52944218750000005</c:v>
                </c:pt>
                <c:pt idx="829">
                  <c:v>0.52944761574074073</c:v>
                </c:pt>
                <c:pt idx="830">
                  <c:v>0.52945304398148141</c:v>
                </c:pt>
                <c:pt idx="831">
                  <c:v>0.5294584722222222</c:v>
                </c:pt>
                <c:pt idx="832">
                  <c:v>0.52946390046296299</c:v>
                </c:pt>
                <c:pt idx="833">
                  <c:v>0.52946931712962964</c:v>
                </c:pt>
                <c:pt idx="834">
                  <c:v>0.52947456018518524</c:v>
                </c:pt>
                <c:pt idx="835">
                  <c:v>0.52947981481481488</c:v>
                </c:pt>
                <c:pt idx="836">
                  <c:v>0.52948505787037037</c:v>
                </c:pt>
                <c:pt idx="837">
                  <c:v>0.52949030092592586</c:v>
                </c:pt>
                <c:pt idx="838">
                  <c:v>0.52949554398148146</c:v>
                </c:pt>
                <c:pt idx="839">
                  <c:v>0.52950078703703707</c:v>
                </c:pt>
                <c:pt idx="840">
                  <c:v>0.52950603009259256</c:v>
                </c:pt>
                <c:pt idx="841">
                  <c:v>0.52951145833333335</c:v>
                </c:pt>
                <c:pt idx="842">
                  <c:v>0.52951688657407414</c:v>
                </c:pt>
                <c:pt idx="843">
                  <c:v>0.52952231481481482</c:v>
                </c:pt>
                <c:pt idx="844">
                  <c:v>0.52952773148148147</c:v>
                </c:pt>
                <c:pt idx="845">
                  <c:v>0.52953315972222226</c:v>
                </c:pt>
                <c:pt idx="846">
                  <c:v>0.52953858796296294</c:v>
                </c:pt>
                <c:pt idx="847">
                  <c:v>0.52954401620370373</c:v>
                </c:pt>
                <c:pt idx="848">
                  <c:v>0.52954925925925933</c:v>
                </c:pt>
                <c:pt idx="849">
                  <c:v>0.52955450231481482</c:v>
                </c:pt>
                <c:pt idx="850">
                  <c:v>0.5295599305555555</c:v>
                </c:pt>
                <c:pt idx="851">
                  <c:v>0.52956517361111111</c:v>
                </c:pt>
                <c:pt idx="852">
                  <c:v>0.52957041666666671</c:v>
                </c:pt>
                <c:pt idx="853">
                  <c:v>0.52957584490740739</c:v>
                </c:pt>
                <c:pt idx="854">
                  <c:v>0.52958108796296299</c:v>
                </c:pt>
                <c:pt idx="855">
                  <c:v>0.52958651620370367</c:v>
                </c:pt>
                <c:pt idx="856">
                  <c:v>0.52959194444444446</c:v>
                </c:pt>
                <c:pt idx="857">
                  <c:v>0.52959736111111111</c:v>
                </c:pt>
                <c:pt idx="858">
                  <c:v>0.5296027893518519</c:v>
                </c:pt>
                <c:pt idx="859">
                  <c:v>0.52960821759259258</c:v>
                </c:pt>
                <c:pt idx="860">
                  <c:v>0.52961346064814818</c:v>
                </c:pt>
                <c:pt idx="861">
                  <c:v>0.52961888888888886</c:v>
                </c:pt>
                <c:pt idx="862">
                  <c:v>0.52962413194444447</c:v>
                </c:pt>
                <c:pt idx="863">
                  <c:v>0.52962956018518514</c:v>
                </c:pt>
                <c:pt idx="864">
                  <c:v>0.52963480324074075</c:v>
                </c:pt>
                <c:pt idx="865">
                  <c:v>0.52964004629629635</c:v>
                </c:pt>
                <c:pt idx="866">
                  <c:v>0.52964528935185184</c:v>
                </c:pt>
                <c:pt idx="867">
                  <c:v>0.52965053240740734</c:v>
                </c:pt>
                <c:pt idx="868">
                  <c:v>0.52965596064814813</c:v>
                </c:pt>
                <c:pt idx="869">
                  <c:v>0.52966138888888892</c:v>
                </c:pt>
                <c:pt idx="870">
                  <c:v>0.5296668171296296</c:v>
                </c:pt>
                <c:pt idx="871">
                  <c:v>0.52967223379629635</c:v>
                </c:pt>
                <c:pt idx="872">
                  <c:v>0.52967747685185185</c:v>
                </c:pt>
                <c:pt idx="873">
                  <c:v>0.52968273148148148</c:v>
                </c:pt>
                <c:pt idx="874">
                  <c:v>0.52968797453703698</c:v>
                </c:pt>
                <c:pt idx="875">
                  <c:v>0.52969321759259258</c:v>
                </c:pt>
                <c:pt idx="876">
                  <c:v>0.52969846064814818</c:v>
                </c:pt>
                <c:pt idx="877">
                  <c:v>0.52970370370370368</c:v>
                </c:pt>
                <c:pt idx="878">
                  <c:v>0.52970913194444447</c:v>
                </c:pt>
                <c:pt idx="879">
                  <c:v>0.52971437500000007</c:v>
                </c:pt>
                <c:pt idx="880">
                  <c:v>0.52971961805555556</c:v>
                </c:pt>
                <c:pt idx="881">
                  <c:v>0.52972504629629624</c:v>
                </c:pt>
                <c:pt idx="882">
                  <c:v>0.52973047453703703</c:v>
                </c:pt>
                <c:pt idx="883">
                  <c:v>0.52973590277777782</c:v>
                </c:pt>
                <c:pt idx="884">
                  <c:v>0.52974069444444438</c:v>
                </c:pt>
                <c:pt idx="885">
                  <c:v>0.52974593749999999</c:v>
                </c:pt>
                <c:pt idx="886">
                  <c:v>0.52975118055555559</c:v>
                </c:pt>
                <c:pt idx="887">
                  <c:v>0.52975643518518523</c:v>
                </c:pt>
                <c:pt idx="888">
                  <c:v>0.52976167824074072</c:v>
                </c:pt>
                <c:pt idx="889">
                  <c:v>0.52976692129629632</c:v>
                </c:pt>
                <c:pt idx="890">
                  <c:v>0.52977216435185182</c:v>
                </c:pt>
                <c:pt idx="891">
                  <c:v>0.52977759259259261</c:v>
                </c:pt>
                <c:pt idx="892">
                  <c:v>0.52978300925925925</c:v>
                </c:pt>
                <c:pt idx="893">
                  <c:v>0.52978843750000004</c:v>
                </c:pt>
                <c:pt idx="894">
                  <c:v>0.52979386574074072</c:v>
                </c:pt>
                <c:pt idx="895">
                  <c:v>0.52979910879629633</c:v>
                </c:pt>
                <c:pt idx="896">
                  <c:v>0.52980435185185182</c:v>
                </c:pt>
                <c:pt idx="897">
                  <c:v>0.52980959490740742</c:v>
                </c:pt>
                <c:pt idx="898">
                  <c:v>0.52981443287037033</c:v>
                </c:pt>
                <c:pt idx="899">
                  <c:v>0.52981967592592594</c:v>
                </c:pt>
                <c:pt idx="900">
                  <c:v>0.52982491898148154</c:v>
                </c:pt>
                <c:pt idx="901">
                  <c:v>0.52983016203703703</c:v>
                </c:pt>
                <c:pt idx="902">
                  <c:v>0.52983559027777771</c:v>
                </c:pt>
                <c:pt idx="903">
                  <c:v>0.5298410185185185</c:v>
                </c:pt>
                <c:pt idx="904">
                  <c:v>0.52984643518518515</c:v>
                </c:pt>
                <c:pt idx="905">
                  <c:v>0.52985186342592594</c:v>
                </c:pt>
                <c:pt idx="906">
                  <c:v>0.52985729166666673</c:v>
                </c:pt>
                <c:pt idx="907">
                  <c:v>0.52986253472222222</c:v>
                </c:pt>
                <c:pt idx="908">
                  <c:v>0.5298679629629629</c:v>
                </c:pt>
                <c:pt idx="909">
                  <c:v>0.52987320601851851</c:v>
                </c:pt>
                <c:pt idx="910">
                  <c:v>0.52987844907407411</c:v>
                </c:pt>
                <c:pt idx="911">
                  <c:v>0.52988387731481479</c:v>
                </c:pt>
                <c:pt idx="912">
                  <c:v>0.52988930555555558</c:v>
                </c:pt>
                <c:pt idx="913">
                  <c:v>0.52989473379629637</c:v>
                </c:pt>
                <c:pt idx="914">
                  <c:v>0.5299001504629629</c:v>
                </c:pt>
                <c:pt idx="915">
                  <c:v>0.52990557870370369</c:v>
                </c:pt>
                <c:pt idx="916">
                  <c:v>0.52991100694444448</c:v>
                </c:pt>
                <c:pt idx="917">
                  <c:v>0.52991643518518516</c:v>
                </c:pt>
                <c:pt idx="918">
                  <c:v>0.52992275462962957</c:v>
                </c:pt>
                <c:pt idx="919">
                  <c:v>0.5299280092592592</c:v>
                </c:pt>
                <c:pt idx="920">
                  <c:v>0.52993342592592596</c:v>
                </c:pt>
                <c:pt idx="921">
                  <c:v>0.52993885416666664</c:v>
                </c:pt>
                <c:pt idx="922">
                  <c:v>0.52994428240740743</c:v>
                </c:pt>
                <c:pt idx="923">
                  <c:v>0.52994971064814822</c:v>
                </c:pt>
                <c:pt idx="924">
                  <c:v>0.52995495370370371</c:v>
                </c:pt>
                <c:pt idx="925">
                  <c:v>0.52996019675925921</c:v>
                </c:pt>
                <c:pt idx="926">
                  <c:v>0.52996543981481481</c:v>
                </c:pt>
                <c:pt idx="927">
                  <c:v>0.5299708680555556</c:v>
                </c:pt>
                <c:pt idx="928">
                  <c:v>0.52997629629629628</c:v>
                </c:pt>
                <c:pt idx="929">
                  <c:v>0.52998172453703707</c:v>
                </c:pt>
                <c:pt idx="930">
                  <c:v>0.52998696759259256</c:v>
                </c:pt>
                <c:pt idx="931">
                  <c:v>0.52999238425925921</c:v>
                </c:pt>
                <c:pt idx="932">
                  <c:v>0.5299978125</c:v>
                </c:pt>
                <c:pt idx="933">
                  <c:v>0.53000324074074079</c:v>
                </c:pt>
                <c:pt idx="934">
                  <c:v>0.53000866898148147</c:v>
                </c:pt>
                <c:pt idx="935">
                  <c:v>0.53001409722222226</c:v>
                </c:pt>
                <c:pt idx="936">
                  <c:v>0.5300195138888889</c:v>
                </c:pt>
                <c:pt idx="937">
                  <c:v>0.53002494212962958</c:v>
                </c:pt>
                <c:pt idx="938">
                  <c:v>0.53003018518518519</c:v>
                </c:pt>
                <c:pt idx="939">
                  <c:v>0.53003561342592598</c:v>
                </c:pt>
                <c:pt idx="940">
                  <c:v>0.53004085648148147</c:v>
                </c:pt>
                <c:pt idx="941">
                  <c:v>0.53004609953703696</c:v>
                </c:pt>
                <c:pt idx="942">
                  <c:v>0.53005134259259257</c:v>
                </c:pt>
                <c:pt idx="943">
                  <c:v>0.5300565972222222</c:v>
                </c:pt>
                <c:pt idx="944">
                  <c:v>0.53006201388888885</c:v>
                </c:pt>
                <c:pt idx="945">
                  <c:v>0.53006744212962964</c:v>
                </c:pt>
                <c:pt idx="946">
                  <c:v>0.53007287037037043</c:v>
                </c:pt>
                <c:pt idx="947">
                  <c:v>0.53007829861111111</c:v>
                </c:pt>
                <c:pt idx="948">
                  <c:v>0.53008371527777776</c:v>
                </c:pt>
                <c:pt idx="949">
                  <c:v>0.53008914351851855</c:v>
                </c:pt>
                <c:pt idx="950">
                  <c:v>0.53009457175925923</c:v>
                </c:pt>
                <c:pt idx="951">
                  <c:v>0.53010000000000002</c:v>
                </c:pt>
                <c:pt idx="952">
                  <c:v>0.53010542824074081</c:v>
                </c:pt>
                <c:pt idx="953">
                  <c:v>0.53011084490740734</c:v>
                </c:pt>
                <c:pt idx="954">
                  <c:v>0.53011627314814813</c:v>
                </c:pt>
                <c:pt idx="955">
                  <c:v>0.5301217592592592</c:v>
                </c:pt>
                <c:pt idx="956">
                  <c:v>0.5301270023148148</c:v>
                </c:pt>
                <c:pt idx="957">
                  <c:v>0.5301322453703704</c:v>
                </c:pt>
                <c:pt idx="958">
                  <c:v>0.53013767361111108</c:v>
                </c:pt>
                <c:pt idx="959">
                  <c:v>0.53014310185185187</c:v>
                </c:pt>
                <c:pt idx="960">
                  <c:v>0.53014851851851852</c:v>
                </c:pt>
                <c:pt idx="961">
                  <c:v>0.53015412037037035</c:v>
                </c:pt>
                <c:pt idx="962">
                  <c:v>0.53015937499999999</c:v>
                </c:pt>
                <c:pt idx="963">
                  <c:v>0.53016480324074078</c:v>
                </c:pt>
                <c:pt idx="964">
                  <c:v>0.53017023148148146</c:v>
                </c:pt>
                <c:pt idx="965">
                  <c:v>0.53017564814814822</c:v>
                </c:pt>
                <c:pt idx="966">
                  <c:v>0.53018107638888889</c:v>
                </c:pt>
                <c:pt idx="967">
                  <c:v>0.53018650462962957</c:v>
                </c:pt>
                <c:pt idx="968">
                  <c:v>0.53019150462962961</c:v>
                </c:pt>
                <c:pt idx="969">
                  <c:v>0.53019675925925924</c:v>
                </c:pt>
                <c:pt idx="970">
                  <c:v>0.53020218750000003</c:v>
                </c:pt>
                <c:pt idx="971">
                  <c:v>0.53020743055555553</c:v>
                </c:pt>
                <c:pt idx="972">
                  <c:v>0.53021267361111113</c:v>
                </c:pt>
                <c:pt idx="973">
                  <c:v>0.53021810185185181</c:v>
                </c:pt>
                <c:pt idx="974">
                  <c:v>0.53022351851851857</c:v>
                </c:pt>
                <c:pt idx="975">
                  <c:v>0.53022894675925925</c:v>
                </c:pt>
                <c:pt idx="976">
                  <c:v>0.53023437500000004</c:v>
                </c:pt>
                <c:pt idx="977">
                  <c:v>0.53023980324074071</c:v>
                </c:pt>
                <c:pt idx="978">
                  <c:v>0.5302452314814815</c:v>
                </c:pt>
                <c:pt idx="979">
                  <c:v>0.53025064814814815</c:v>
                </c:pt>
                <c:pt idx="980">
                  <c:v>0.53025589120370376</c:v>
                </c:pt>
                <c:pt idx="981">
                  <c:v>0.53026131944444443</c:v>
                </c:pt>
                <c:pt idx="982">
                  <c:v>0.53026656249999993</c:v>
                </c:pt>
                <c:pt idx="983">
                  <c:v>0.53027180555555553</c:v>
                </c:pt>
                <c:pt idx="984">
                  <c:v>0.53027706018518517</c:v>
                </c:pt>
                <c:pt idx="985">
                  <c:v>0.53028230324074077</c:v>
                </c:pt>
                <c:pt idx="986">
                  <c:v>0.53028771990740742</c:v>
                </c:pt>
                <c:pt idx="987">
                  <c:v>0.53029314814814821</c:v>
                </c:pt>
                <c:pt idx="988">
                  <c:v>0.53029857638888889</c:v>
                </c:pt>
                <c:pt idx="989">
                  <c:v>0.53030400462962957</c:v>
                </c:pt>
                <c:pt idx="990">
                  <c:v>0.53030943287037036</c:v>
                </c:pt>
                <c:pt idx="991">
                  <c:v>0.530314849537037</c:v>
                </c:pt>
                <c:pt idx="992">
                  <c:v>0.53032027777777779</c:v>
                </c:pt>
                <c:pt idx="993">
                  <c:v>0.5303255208333334</c:v>
                </c:pt>
                <c:pt idx="994">
                  <c:v>0.53033094907407408</c:v>
                </c:pt>
                <c:pt idx="995">
                  <c:v>0.53033619212962957</c:v>
                </c:pt>
                <c:pt idx="996">
                  <c:v>0.53034143518518517</c:v>
                </c:pt>
                <c:pt idx="997">
                  <c:v>0.53034668981481481</c:v>
                </c:pt>
                <c:pt idx="998">
                  <c:v>0.53035193287037041</c:v>
                </c:pt>
                <c:pt idx="999">
                  <c:v>0.53035734953703706</c:v>
                </c:pt>
                <c:pt idx="1000">
                  <c:v>0.53036277777777785</c:v>
                </c:pt>
                <c:pt idx="1001">
                  <c:v>0.53036820601851853</c:v>
                </c:pt>
                <c:pt idx="1002">
                  <c:v>0.53037363425925921</c:v>
                </c:pt>
                <c:pt idx="1003">
                  <c:v>0.53037923611111115</c:v>
                </c:pt>
                <c:pt idx="1004">
                  <c:v>0.53038447916666664</c:v>
                </c:pt>
                <c:pt idx="1005">
                  <c:v>0.53038990740740743</c:v>
                </c:pt>
                <c:pt idx="1006">
                  <c:v>0.53039533564814811</c:v>
                </c:pt>
                <c:pt idx="1007">
                  <c:v>0.53040075231481476</c:v>
                </c:pt>
                <c:pt idx="1008">
                  <c:v>0.5304060069444444</c:v>
                </c:pt>
                <c:pt idx="1009">
                  <c:v>0.53041125</c:v>
                </c:pt>
                <c:pt idx="1010">
                  <c:v>0.53041667824074079</c:v>
                </c:pt>
                <c:pt idx="1011">
                  <c:v>0.53042228009259262</c:v>
                </c:pt>
                <c:pt idx="1012">
                  <c:v>0.53042752314814812</c:v>
                </c:pt>
                <c:pt idx="1013">
                  <c:v>0.53043295138888891</c:v>
                </c:pt>
                <c:pt idx="1014">
                  <c:v>0.53043837962962959</c:v>
                </c:pt>
                <c:pt idx="1015">
                  <c:v>0.53044380787037038</c:v>
                </c:pt>
                <c:pt idx="1016">
                  <c:v>0.53044922453703702</c:v>
                </c:pt>
                <c:pt idx="1017">
                  <c:v>0.53045465277777781</c:v>
                </c:pt>
                <c:pt idx="1018">
                  <c:v>0.53046008101851849</c:v>
                </c:pt>
                <c:pt idx="1019">
                  <c:v>0.53046550925925928</c:v>
                </c:pt>
                <c:pt idx="1020">
                  <c:v>0.53047092592592593</c:v>
                </c:pt>
                <c:pt idx="1021">
                  <c:v>0.53047618055555557</c:v>
                </c:pt>
                <c:pt idx="1022">
                  <c:v>0.53048142361111117</c:v>
                </c:pt>
                <c:pt idx="1023">
                  <c:v>0.53048666666666666</c:v>
                </c:pt>
                <c:pt idx="1024">
                  <c:v>0.53049190972222215</c:v>
                </c:pt>
                <c:pt idx="1025">
                  <c:v>0.53049699074074075</c:v>
                </c:pt>
                <c:pt idx="1026">
                  <c:v>0.53050223379629624</c:v>
                </c:pt>
                <c:pt idx="1027">
                  <c:v>0.53050748842592588</c:v>
                </c:pt>
                <c:pt idx="1028">
                  <c:v>0.53051290509259263</c:v>
                </c:pt>
                <c:pt idx="1029">
                  <c:v>0.53051833333333331</c:v>
                </c:pt>
                <c:pt idx="1030">
                  <c:v>0.5305237615740741</c:v>
                </c:pt>
                <c:pt idx="1031">
                  <c:v>0.53052918981481478</c:v>
                </c:pt>
                <c:pt idx="1032">
                  <c:v>0.53053443287037039</c:v>
                </c:pt>
                <c:pt idx="1033">
                  <c:v>0.53053967592592588</c:v>
                </c:pt>
                <c:pt idx="1034">
                  <c:v>0.53054491898148148</c:v>
                </c:pt>
                <c:pt idx="1035">
                  <c:v>0.53055016203703709</c:v>
                </c:pt>
                <c:pt idx="1036">
                  <c:v>0.53055540509259258</c:v>
                </c:pt>
                <c:pt idx="1037">
                  <c:v>0.53056065972222222</c:v>
                </c:pt>
                <c:pt idx="1038">
                  <c:v>0.53056607638888886</c:v>
                </c:pt>
                <c:pt idx="1039">
                  <c:v>0.53057127314814811</c:v>
                </c:pt>
                <c:pt idx="1040">
                  <c:v>0.5305767013888889</c:v>
                </c:pt>
                <c:pt idx="1041">
                  <c:v>0.53058211805555555</c:v>
                </c:pt>
                <c:pt idx="1042">
                  <c:v>0.53058754629629623</c:v>
                </c:pt>
                <c:pt idx="1043">
                  <c:v>0.53059297453703702</c:v>
                </c:pt>
                <c:pt idx="1044">
                  <c:v>0.53059840277777781</c:v>
                </c:pt>
                <c:pt idx="1045">
                  <c:v>0.5306036458333333</c:v>
                </c:pt>
                <c:pt idx="1046">
                  <c:v>0.53060907407407409</c:v>
                </c:pt>
                <c:pt idx="1047">
                  <c:v>0.5306143171296297</c:v>
                </c:pt>
                <c:pt idx="1048">
                  <c:v>0.53061956018518519</c:v>
                </c:pt>
                <c:pt idx="1049">
                  <c:v>0.53062498842592587</c:v>
                </c:pt>
                <c:pt idx="1050">
                  <c:v>0.53063040509259263</c:v>
                </c:pt>
                <c:pt idx="1051">
                  <c:v>0.53063583333333331</c:v>
                </c:pt>
                <c:pt idx="1052">
                  <c:v>0.53064107638888891</c:v>
                </c:pt>
                <c:pt idx="1053">
                  <c:v>0.5306465046296297</c:v>
                </c:pt>
                <c:pt idx="1054">
                  <c:v>0.53065193287037038</c:v>
                </c:pt>
                <c:pt idx="1055">
                  <c:v>0.53065736111111106</c:v>
                </c:pt>
                <c:pt idx="1056">
                  <c:v>0.53066277777777782</c:v>
                </c:pt>
                <c:pt idx="1057">
                  <c:v>0.5306682060185185</c:v>
                </c:pt>
                <c:pt idx="1058">
                  <c:v>0.53067363425925929</c:v>
                </c:pt>
                <c:pt idx="1059">
                  <c:v>0.53067906249999997</c:v>
                </c:pt>
                <c:pt idx="1060">
                  <c:v>0.53068447916666661</c:v>
                </c:pt>
                <c:pt idx="1061">
                  <c:v>0.5306899074074074</c:v>
                </c:pt>
                <c:pt idx="1062">
                  <c:v>0.53069533564814819</c:v>
                </c:pt>
                <c:pt idx="1063">
                  <c:v>0.53070166666666674</c:v>
                </c:pt>
                <c:pt idx="1064">
                  <c:v>0.53070690972222223</c:v>
                </c:pt>
                <c:pt idx="1065">
                  <c:v>0.53071233796296291</c:v>
                </c:pt>
                <c:pt idx="1066">
                  <c:v>0.5307177662037037</c:v>
                </c:pt>
                <c:pt idx="1067">
                  <c:v>0.53072318287037035</c:v>
                </c:pt>
                <c:pt idx="1068">
                  <c:v>0.53072843749999998</c:v>
                </c:pt>
                <c:pt idx="1069">
                  <c:v>0.53073366898148155</c:v>
                </c:pt>
                <c:pt idx="1070">
                  <c:v>0.53073909722222223</c:v>
                </c:pt>
                <c:pt idx="1071">
                  <c:v>0.53074452546296291</c:v>
                </c:pt>
                <c:pt idx="1072">
                  <c:v>0.5307499537037037</c:v>
                </c:pt>
                <c:pt idx="1073">
                  <c:v>0.53075555555555554</c:v>
                </c:pt>
                <c:pt idx="1074">
                  <c:v>0.53076098379629633</c:v>
                </c:pt>
                <c:pt idx="1075">
                  <c:v>0.53076641203703701</c:v>
                </c:pt>
                <c:pt idx="1076">
                  <c:v>0.5307718402777778</c:v>
                </c:pt>
                <c:pt idx="1077">
                  <c:v>0.53077725694444444</c:v>
                </c:pt>
                <c:pt idx="1078">
                  <c:v>0.53078268518518523</c:v>
                </c:pt>
                <c:pt idx="1079">
                  <c:v>0.53078811342592591</c:v>
                </c:pt>
                <c:pt idx="1080">
                  <c:v>0.5307935416666667</c:v>
                </c:pt>
                <c:pt idx="1081">
                  <c:v>0.53079896990740738</c:v>
                </c:pt>
                <c:pt idx="1082">
                  <c:v>0.53080438657407403</c:v>
                </c:pt>
                <c:pt idx="1083">
                  <c:v>0.53080981481481482</c:v>
                </c:pt>
                <c:pt idx="1084">
                  <c:v>0.53081524305555561</c:v>
                </c:pt>
                <c:pt idx="1085">
                  <c:v>0.53082067129629629</c:v>
                </c:pt>
                <c:pt idx="1086">
                  <c:v>0.53082608796296293</c:v>
                </c:pt>
                <c:pt idx="1087">
                  <c:v>0.53083151620370372</c:v>
                </c:pt>
                <c:pt idx="1088">
                  <c:v>0.5308369444444444</c:v>
                </c:pt>
                <c:pt idx="1089">
                  <c:v>0.53084237268518519</c:v>
                </c:pt>
                <c:pt idx="1090">
                  <c:v>0.53084778935185184</c:v>
                </c:pt>
                <c:pt idx="1091">
                  <c:v>0.53085321759259252</c:v>
                </c:pt>
                <c:pt idx="1092">
                  <c:v>0.53085864583333331</c:v>
                </c:pt>
                <c:pt idx="1093">
                  <c:v>0.5308640740740741</c:v>
                </c:pt>
                <c:pt idx="1094">
                  <c:v>0.53086950231481478</c:v>
                </c:pt>
                <c:pt idx="1095">
                  <c:v>0.53087491898148154</c:v>
                </c:pt>
                <c:pt idx="1096">
                  <c:v>0.53088032407407404</c:v>
                </c:pt>
                <c:pt idx="1097">
                  <c:v>0.53088575231481483</c:v>
                </c:pt>
                <c:pt idx="1098">
                  <c:v>0.53089118055555551</c:v>
                </c:pt>
                <c:pt idx="1099">
                  <c:v>0.5308966087962963</c:v>
                </c:pt>
                <c:pt idx="1100">
                  <c:v>0.53090203703703709</c:v>
                </c:pt>
                <c:pt idx="1101">
                  <c:v>0.53090746527777777</c:v>
                </c:pt>
                <c:pt idx="1102">
                  <c:v>0.53091288194444441</c:v>
                </c:pt>
                <c:pt idx="1103">
                  <c:v>0.5309183101851852</c:v>
                </c:pt>
                <c:pt idx="1104">
                  <c:v>0.53092373842592588</c:v>
                </c:pt>
                <c:pt idx="1105">
                  <c:v>0.53092916666666667</c:v>
                </c:pt>
                <c:pt idx="1106">
                  <c:v>0.53093458333333332</c:v>
                </c:pt>
                <c:pt idx="1107">
                  <c:v>0.53094001157407411</c:v>
                </c:pt>
                <c:pt idx="1108">
                  <c:v>0.53094543981481479</c:v>
                </c:pt>
                <c:pt idx="1109">
                  <c:v>0.53095062500000001</c:v>
                </c:pt>
                <c:pt idx="1110">
                  <c:v>0.5309560532407408</c:v>
                </c:pt>
                <c:pt idx="1111">
                  <c:v>0.53096148148148148</c:v>
                </c:pt>
                <c:pt idx="1112">
                  <c:v>0.53096690972222216</c:v>
                </c:pt>
                <c:pt idx="1113">
                  <c:v>0.53097232638888892</c:v>
                </c:pt>
                <c:pt idx="1114">
                  <c:v>0.53097775462962959</c:v>
                </c:pt>
                <c:pt idx="1115">
                  <c:v>0.53098335648148154</c:v>
                </c:pt>
                <c:pt idx="1116">
                  <c:v>0.53098861111111118</c:v>
                </c:pt>
                <c:pt idx="1117">
                  <c:v>0.53099402777777771</c:v>
                </c:pt>
                <c:pt idx="1118">
                  <c:v>0.5309994560185185</c:v>
                </c:pt>
                <c:pt idx="1119">
                  <c:v>0.53100488425925929</c:v>
                </c:pt>
                <c:pt idx="1120">
                  <c:v>0.53101031249999997</c:v>
                </c:pt>
                <c:pt idx="1121">
                  <c:v>0.53101574074074076</c:v>
                </c:pt>
                <c:pt idx="1122">
                  <c:v>0.53102115740740741</c:v>
                </c:pt>
                <c:pt idx="1123">
                  <c:v>0.53102658564814809</c:v>
                </c:pt>
                <c:pt idx="1124">
                  <c:v>0.53103201388888888</c:v>
                </c:pt>
                <c:pt idx="1125">
                  <c:v>0.53103761574074071</c:v>
                </c:pt>
                <c:pt idx="1126">
                  <c:v>0.53104285879629631</c:v>
                </c:pt>
                <c:pt idx="1127">
                  <c:v>0.5310482870370371</c:v>
                </c:pt>
                <c:pt idx="1128">
                  <c:v>0.53105371527777778</c:v>
                </c:pt>
                <c:pt idx="1129">
                  <c:v>0.53105914351851846</c:v>
                </c:pt>
                <c:pt idx="1130">
                  <c:v>0.53106457175925925</c:v>
                </c:pt>
                <c:pt idx="1131">
                  <c:v>0.5310699884259259</c:v>
                </c:pt>
                <c:pt idx="1132">
                  <c:v>0.53107541666666669</c:v>
                </c:pt>
                <c:pt idx="1133">
                  <c:v>0.53108084490740748</c:v>
                </c:pt>
                <c:pt idx="1134">
                  <c:v>0.53108627314814816</c:v>
                </c:pt>
                <c:pt idx="1135">
                  <c:v>0.5310916898148148</c:v>
                </c:pt>
                <c:pt idx="1136">
                  <c:v>0.53109711805555559</c:v>
                </c:pt>
                <c:pt idx="1137">
                  <c:v>0.53110254629629627</c:v>
                </c:pt>
                <c:pt idx="1138">
                  <c:v>0.53110797453703706</c:v>
                </c:pt>
                <c:pt idx="1139">
                  <c:v>0.53111339120370371</c:v>
                </c:pt>
                <c:pt idx="1140">
                  <c:v>0.53111881944444439</c:v>
                </c:pt>
                <c:pt idx="1141">
                  <c:v>0.53112424768518518</c:v>
                </c:pt>
                <c:pt idx="1142">
                  <c:v>0.53112967592592597</c:v>
                </c:pt>
                <c:pt idx="1143">
                  <c:v>0.53113510416666665</c:v>
                </c:pt>
                <c:pt idx="1144">
                  <c:v>0.53114052083333341</c:v>
                </c:pt>
                <c:pt idx="1145">
                  <c:v>0.53114594907407409</c:v>
                </c:pt>
                <c:pt idx="1146">
                  <c:v>0.53115137731481477</c:v>
                </c:pt>
                <c:pt idx="1147">
                  <c:v>0.53115679398148152</c:v>
                </c:pt>
                <c:pt idx="1148">
                  <c:v>0.5311622222222222</c:v>
                </c:pt>
                <c:pt idx="1149">
                  <c:v>0.53116765046296299</c:v>
                </c:pt>
                <c:pt idx="1150">
                  <c:v>0.53117307870370367</c:v>
                </c:pt>
                <c:pt idx="1151">
                  <c:v>0.53117850694444446</c:v>
                </c:pt>
                <c:pt idx="1152">
                  <c:v>0.53118392361111111</c:v>
                </c:pt>
                <c:pt idx="1153">
                  <c:v>0.5311893518518519</c:v>
                </c:pt>
                <c:pt idx="1154">
                  <c:v>0.53119459490740739</c:v>
                </c:pt>
                <c:pt idx="1155">
                  <c:v>0.53119984953703703</c:v>
                </c:pt>
                <c:pt idx="1156">
                  <c:v>0.53120509259259252</c:v>
                </c:pt>
                <c:pt idx="1157">
                  <c:v>0.53121033564814812</c:v>
                </c:pt>
                <c:pt idx="1158">
                  <c:v>0.53121576388888891</c:v>
                </c:pt>
                <c:pt idx="1159">
                  <c:v>0.53122099537037037</c:v>
                </c:pt>
                <c:pt idx="1160">
                  <c:v>0.53122642361111116</c:v>
                </c:pt>
                <c:pt idx="1161">
                  <c:v>0.5312316782407408</c:v>
                </c:pt>
                <c:pt idx="1162">
                  <c:v>0.53123709490740734</c:v>
                </c:pt>
                <c:pt idx="1163">
                  <c:v>0.53124270833333331</c:v>
                </c:pt>
                <c:pt idx="1164">
                  <c:v>0.53124795138888892</c:v>
                </c:pt>
                <c:pt idx="1165">
                  <c:v>0.5312533796296296</c:v>
                </c:pt>
                <c:pt idx="1166">
                  <c:v>0.53125883101851856</c:v>
                </c:pt>
                <c:pt idx="1167">
                  <c:v>0.53126425925925924</c:v>
                </c:pt>
                <c:pt idx="1168">
                  <c:v>0.531269675925926</c:v>
                </c:pt>
                <c:pt idx="1169">
                  <c:v>0.53127510416666668</c:v>
                </c:pt>
                <c:pt idx="1170">
                  <c:v>0.53128053240740736</c:v>
                </c:pt>
                <c:pt idx="1171">
                  <c:v>0.53128594907407412</c:v>
                </c:pt>
                <c:pt idx="1172">
                  <c:v>0.53129137731481479</c:v>
                </c:pt>
                <c:pt idx="1173">
                  <c:v>0.53129680555555558</c:v>
                </c:pt>
                <c:pt idx="1174">
                  <c:v>0.53130223379629626</c:v>
                </c:pt>
                <c:pt idx="1175">
                  <c:v>0.53130766203703705</c:v>
                </c:pt>
                <c:pt idx="1176">
                  <c:v>0.5313130787037037</c:v>
                </c:pt>
                <c:pt idx="1177">
                  <c:v>0.53131850694444449</c:v>
                </c:pt>
                <c:pt idx="1178">
                  <c:v>0.53132393518518517</c:v>
                </c:pt>
                <c:pt idx="1179">
                  <c:v>0.53132905092592597</c:v>
                </c:pt>
                <c:pt idx="1180">
                  <c:v>0.53133446759259262</c:v>
                </c:pt>
                <c:pt idx="1181">
                  <c:v>0.5313398958333333</c:v>
                </c:pt>
                <c:pt idx="1182">
                  <c:v>0.53134532407407409</c:v>
                </c:pt>
                <c:pt idx="1183">
                  <c:v>0.53135075231481477</c:v>
                </c:pt>
                <c:pt idx="1184">
                  <c:v>0.53135616898148152</c:v>
                </c:pt>
                <c:pt idx="1185">
                  <c:v>0.5313615972222222</c:v>
                </c:pt>
                <c:pt idx="1186">
                  <c:v>0.53136702546296299</c:v>
                </c:pt>
                <c:pt idx="1187">
                  <c:v>0.53137245370370367</c:v>
                </c:pt>
                <c:pt idx="1188">
                  <c:v>0.53137787037037032</c:v>
                </c:pt>
                <c:pt idx="1189">
                  <c:v>0.53138329861111111</c:v>
                </c:pt>
                <c:pt idx="1190">
                  <c:v>0.5313887268518519</c:v>
                </c:pt>
                <c:pt idx="1191">
                  <c:v>0.53139415509259258</c:v>
                </c:pt>
                <c:pt idx="1192">
                  <c:v>0.53139975694444441</c:v>
                </c:pt>
                <c:pt idx="1193">
                  <c:v>0.5314051851851852</c:v>
                </c:pt>
                <c:pt idx="1194">
                  <c:v>0.5314104282407407</c:v>
                </c:pt>
                <c:pt idx="1195">
                  <c:v>0.53141603009259264</c:v>
                </c:pt>
                <c:pt idx="1196">
                  <c:v>0.53142218750000003</c:v>
                </c:pt>
                <c:pt idx="1197">
                  <c:v>0.53142761574074071</c:v>
                </c:pt>
                <c:pt idx="1198">
                  <c:v>0.53143303240740736</c:v>
                </c:pt>
                <c:pt idx="1199">
                  <c:v>0.53143846064814815</c:v>
                </c:pt>
                <c:pt idx="1200">
                  <c:v>0.53144388888888894</c:v>
                </c:pt>
                <c:pt idx="1201">
                  <c:v>0.53144930555555558</c:v>
                </c:pt>
                <c:pt idx="1202">
                  <c:v>0.53145473379629626</c:v>
                </c:pt>
                <c:pt idx="1203">
                  <c:v>0.53146016203703705</c:v>
                </c:pt>
                <c:pt idx="1204">
                  <c:v>0.53146559027777773</c:v>
                </c:pt>
                <c:pt idx="1205">
                  <c:v>0.53147101851851852</c:v>
                </c:pt>
                <c:pt idx="1206">
                  <c:v>0.53147643518518517</c:v>
                </c:pt>
                <c:pt idx="1207">
                  <c:v>0.53148186342592596</c:v>
                </c:pt>
                <c:pt idx="1208">
                  <c:v>0.53148746527777779</c:v>
                </c:pt>
                <c:pt idx="1209">
                  <c:v>0.53149270833333329</c:v>
                </c:pt>
                <c:pt idx="1210">
                  <c:v>0.53149849537037042</c:v>
                </c:pt>
                <c:pt idx="1211">
                  <c:v>0.53150375000000005</c:v>
                </c:pt>
                <c:pt idx="1212">
                  <c:v>0.53150935185185189</c:v>
                </c:pt>
                <c:pt idx="1213">
                  <c:v>0.53151460648148141</c:v>
                </c:pt>
                <c:pt idx="1214">
                  <c:v>0.53152002314814817</c:v>
                </c:pt>
                <c:pt idx="1215">
                  <c:v>0.53152545138888885</c:v>
                </c:pt>
                <c:pt idx="1216">
                  <c:v>0.53153087962962964</c:v>
                </c:pt>
                <c:pt idx="1217">
                  <c:v>0.53153630787037043</c:v>
                </c:pt>
                <c:pt idx="1218">
                  <c:v>0.53154172453703696</c:v>
                </c:pt>
                <c:pt idx="1219">
                  <c:v>0.53154715277777775</c:v>
                </c:pt>
                <c:pt idx="1220">
                  <c:v>0.53155275462962959</c:v>
                </c:pt>
                <c:pt idx="1221">
                  <c:v>0.53155818287037038</c:v>
                </c:pt>
                <c:pt idx="1222">
                  <c:v>0.53156342592592598</c:v>
                </c:pt>
                <c:pt idx="1223">
                  <c:v>0.53156885416666666</c:v>
                </c:pt>
                <c:pt idx="1224">
                  <c:v>0.53157445601851849</c:v>
                </c:pt>
                <c:pt idx="1225">
                  <c:v>0.53157988425925928</c:v>
                </c:pt>
                <c:pt idx="1226">
                  <c:v>0.53158512731481478</c:v>
                </c:pt>
                <c:pt idx="1227">
                  <c:v>0.53159055555555557</c:v>
                </c:pt>
                <c:pt idx="1228">
                  <c:v>0.5315961574074074</c:v>
                </c:pt>
                <c:pt idx="1229">
                  <c:v>0.53160141203703704</c:v>
                </c:pt>
                <c:pt idx="1230">
                  <c:v>0.53160684027777771</c:v>
                </c:pt>
                <c:pt idx="1231">
                  <c:v>0.53161225694444447</c:v>
                </c:pt>
                <c:pt idx="1232">
                  <c:v>0.53161785879629631</c:v>
                </c:pt>
                <c:pt idx="1233">
                  <c:v>0.5316230092592592</c:v>
                </c:pt>
                <c:pt idx="1234">
                  <c:v>0.53162825231481481</c:v>
                </c:pt>
                <c:pt idx="1235">
                  <c:v>0.53163386574074079</c:v>
                </c:pt>
                <c:pt idx="1236">
                  <c:v>0.53163901620370368</c:v>
                </c:pt>
                <c:pt idx="1237">
                  <c:v>0.53164444444444448</c:v>
                </c:pt>
                <c:pt idx="1238">
                  <c:v>0.53164986111111112</c:v>
                </c:pt>
                <c:pt idx="1239">
                  <c:v>0.5316554745370371</c:v>
                </c:pt>
                <c:pt idx="1240">
                  <c:v>0.53166071759259259</c:v>
                </c:pt>
                <c:pt idx="1241">
                  <c:v>0.53166631944444442</c:v>
                </c:pt>
                <c:pt idx="1242">
                  <c:v>0.53167157407407406</c:v>
                </c:pt>
                <c:pt idx="1243">
                  <c:v>0.53167717592592589</c:v>
                </c:pt>
                <c:pt idx="1244">
                  <c:v>0.53168259259259265</c:v>
                </c:pt>
                <c:pt idx="1245">
                  <c:v>0.53168802083333333</c:v>
                </c:pt>
                <c:pt idx="1246">
                  <c:v>0.53169327546296297</c:v>
                </c:pt>
                <c:pt idx="1247">
                  <c:v>0.5316988773148148</c:v>
                </c:pt>
                <c:pt idx="1248">
                  <c:v>0.5317041203703704</c:v>
                </c:pt>
                <c:pt idx="1249">
                  <c:v>0.53170959490740743</c:v>
                </c:pt>
                <c:pt idx="1250">
                  <c:v>0.53171501157407408</c:v>
                </c:pt>
                <c:pt idx="1251">
                  <c:v>0.53172043981481487</c:v>
                </c:pt>
                <c:pt idx="1252">
                  <c:v>0.53172586805555555</c:v>
                </c:pt>
                <c:pt idx="1253">
                  <c:v>0.53173129629629623</c:v>
                </c:pt>
                <c:pt idx="1254">
                  <c:v>0.53173672453703702</c:v>
                </c:pt>
                <c:pt idx="1255">
                  <c:v>0.53174214120370367</c:v>
                </c:pt>
                <c:pt idx="1256">
                  <c:v>0.53174756944444446</c:v>
                </c:pt>
                <c:pt idx="1257">
                  <c:v>0.53175281250000006</c:v>
                </c:pt>
                <c:pt idx="1258">
                  <c:v>0.53175842592592593</c:v>
                </c:pt>
                <c:pt idx="1259">
                  <c:v>0.53176385416666661</c:v>
                </c:pt>
                <c:pt idx="1260">
                  <c:v>0.53176945601851855</c:v>
                </c:pt>
                <c:pt idx="1261">
                  <c:v>0.53177488425925923</c:v>
                </c:pt>
                <c:pt idx="1262">
                  <c:v>0.53178030092592599</c:v>
                </c:pt>
                <c:pt idx="1263">
                  <c:v>0.53178572916666667</c:v>
                </c:pt>
                <c:pt idx="1264">
                  <c:v>0.53179115740740734</c:v>
                </c:pt>
                <c:pt idx="1265">
                  <c:v>0.53179658564814813</c:v>
                </c:pt>
                <c:pt idx="1266">
                  <c:v>0.53180200231481478</c:v>
                </c:pt>
                <c:pt idx="1267">
                  <c:v>0.53180743055555557</c:v>
                </c:pt>
                <c:pt idx="1268">
                  <c:v>0.53181285879629636</c:v>
                </c:pt>
                <c:pt idx="1269">
                  <c:v>0.53181828703703704</c:v>
                </c:pt>
                <c:pt idx="1270">
                  <c:v>0.53182371527777772</c:v>
                </c:pt>
                <c:pt idx="1271">
                  <c:v>0.53182913194444448</c:v>
                </c:pt>
                <c:pt idx="1272">
                  <c:v>0.53183456018518516</c:v>
                </c:pt>
                <c:pt idx="1273">
                  <c:v>0.53183998842592595</c:v>
                </c:pt>
                <c:pt idx="1274">
                  <c:v>0.53184541666666674</c:v>
                </c:pt>
                <c:pt idx="1275">
                  <c:v>0.53185083333333327</c:v>
                </c:pt>
                <c:pt idx="1276">
                  <c:v>0.53185626157407406</c:v>
                </c:pt>
                <c:pt idx="1277">
                  <c:v>0.53186168981481485</c:v>
                </c:pt>
                <c:pt idx="1278">
                  <c:v>0.53186711805555553</c:v>
                </c:pt>
                <c:pt idx="1279">
                  <c:v>0.53187253472222229</c:v>
                </c:pt>
                <c:pt idx="1280">
                  <c:v>0.53187796296296297</c:v>
                </c:pt>
                <c:pt idx="1281">
                  <c:v>0.53188339120370365</c:v>
                </c:pt>
                <c:pt idx="1282">
                  <c:v>0.53188881944444444</c:v>
                </c:pt>
                <c:pt idx="1283">
                  <c:v>0.53189423611111109</c:v>
                </c:pt>
                <c:pt idx="1284">
                  <c:v>0.53189966435185188</c:v>
                </c:pt>
                <c:pt idx="1285">
                  <c:v>0.53190509259259267</c:v>
                </c:pt>
                <c:pt idx="1286">
                  <c:v>0.53191052083333334</c:v>
                </c:pt>
                <c:pt idx="1287">
                  <c:v>0.53191594907407402</c:v>
                </c:pt>
                <c:pt idx="1288">
                  <c:v>0.53192155092592597</c:v>
                </c:pt>
                <c:pt idx="1289">
                  <c:v>0.53192697916666665</c:v>
                </c:pt>
                <c:pt idx="1290">
                  <c:v>0.53193240740740744</c:v>
                </c:pt>
                <c:pt idx="1291">
                  <c:v>0.53193782407407408</c:v>
                </c:pt>
                <c:pt idx="1292">
                  <c:v>0.53194325231481476</c:v>
                </c:pt>
                <c:pt idx="1293">
                  <c:v>0.53194868055555555</c:v>
                </c:pt>
                <c:pt idx="1294">
                  <c:v>0.53195428240740739</c:v>
                </c:pt>
                <c:pt idx="1295">
                  <c:v>0.53195971064814818</c:v>
                </c:pt>
                <c:pt idx="1296">
                  <c:v>0.53196513888888886</c:v>
                </c:pt>
                <c:pt idx="1297">
                  <c:v>0.53197056712962965</c:v>
                </c:pt>
                <c:pt idx="1298">
                  <c:v>0.53197598379629629</c:v>
                </c:pt>
                <c:pt idx="1299">
                  <c:v>0.53198141203703708</c:v>
                </c:pt>
                <c:pt idx="1300">
                  <c:v>0.53198684027777776</c:v>
                </c:pt>
                <c:pt idx="1301">
                  <c:v>0.53199226851851855</c:v>
                </c:pt>
                <c:pt idx="1302">
                  <c:v>0.5319976851851852</c:v>
                </c:pt>
                <c:pt idx="1303">
                  <c:v>0.53200311342592588</c:v>
                </c:pt>
                <c:pt idx="1304">
                  <c:v>0.53201952546296294</c:v>
                </c:pt>
                <c:pt idx="1305">
                  <c:v>0.53202495370370373</c:v>
                </c:pt>
                <c:pt idx="1306">
                  <c:v>0.53203037037037038</c:v>
                </c:pt>
                <c:pt idx="1307">
                  <c:v>0.53203579861111117</c:v>
                </c:pt>
                <c:pt idx="1308">
                  <c:v>0.53204122685185185</c:v>
                </c:pt>
                <c:pt idx="1309">
                  <c:v>0.53204665509259252</c:v>
                </c:pt>
                <c:pt idx="1310">
                  <c:v>0.53205207175925928</c:v>
                </c:pt>
                <c:pt idx="1311">
                  <c:v>0.53205749999999996</c:v>
                </c:pt>
                <c:pt idx="1312">
                  <c:v>0.53206311342592594</c:v>
                </c:pt>
                <c:pt idx="1313">
                  <c:v>0.53206853009259258</c:v>
                </c:pt>
                <c:pt idx="1314">
                  <c:v>0.53207395833333326</c:v>
                </c:pt>
                <c:pt idx="1315">
                  <c:v>0.53207938657407405</c:v>
                </c:pt>
                <c:pt idx="1316">
                  <c:v>0.53208481481481484</c:v>
                </c:pt>
                <c:pt idx="1317">
                  <c:v>0.53209028935185188</c:v>
                </c:pt>
                <c:pt idx="1318">
                  <c:v>0.53209570601851852</c:v>
                </c:pt>
                <c:pt idx="1319">
                  <c:v>0.53210113425925931</c:v>
                </c:pt>
                <c:pt idx="1320">
                  <c:v>0.53210656249999999</c:v>
                </c:pt>
                <c:pt idx="1321">
                  <c:v>0.53211199074074067</c:v>
                </c:pt>
                <c:pt idx="1322">
                  <c:v>0.53211740740740743</c:v>
                </c:pt>
                <c:pt idx="1323">
                  <c:v>0.53212283564814811</c:v>
                </c:pt>
                <c:pt idx="1324">
                  <c:v>0.5321282638888889</c:v>
                </c:pt>
                <c:pt idx="1325">
                  <c:v>0.53213369212962969</c:v>
                </c:pt>
                <c:pt idx="1326">
                  <c:v>0.53213912037037037</c:v>
                </c:pt>
                <c:pt idx="1327">
                  <c:v>0.53214453703703701</c:v>
                </c:pt>
                <c:pt idx="1328">
                  <c:v>0.5321499652777778</c:v>
                </c:pt>
                <c:pt idx="1329">
                  <c:v>0.53215629629629635</c:v>
                </c:pt>
                <c:pt idx="1330">
                  <c:v>0.53216189814814818</c:v>
                </c:pt>
                <c:pt idx="1331">
                  <c:v>0.53216732638888886</c:v>
                </c:pt>
                <c:pt idx="1332">
                  <c:v>0.53217275462962965</c:v>
                </c:pt>
                <c:pt idx="1333">
                  <c:v>0.53217818287037033</c:v>
                </c:pt>
                <c:pt idx="1334">
                  <c:v>0.53218359953703709</c:v>
                </c:pt>
                <c:pt idx="1335">
                  <c:v>0.53218902777777777</c:v>
                </c:pt>
                <c:pt idx="1336">
                  <c:v>0.53219445601851845</c:v>
                </c:pt>
                <c:pt idx="1337">
                  <c:v>0.53219988425925924</c:v>
                </c:pt>
                <c:pt idx="1338">
                  <c:v>0.53220531250000003</c:v>
                </c:pt>
                <c:pt idx="1339">
                  <c:v>0.53221072916666667</c:v>
                </c:pt>
                <c:pt idx="1340">
                  <c:v>0.53221615740740746</c:v>
                </c:pt>
                <c:pt idx="1341">
                  <c:v>0.53222158564814814</c:v>
                </c:pt>
                <c:pt idx="1342">
                  <c:v>0.53222701388888882</c:v>
                </c:pt>
                <c:pt idx="1343">
                  <c:v>0.53223243055555558</c:v>
                </c:pt>
                <c:pt idx="1344">
                  <c:v>0.53223785879629626</c:v>
                </c:pt>
                <c:pt idx="1345">
                  <c:v>0.53224328703703705</c:v>
                </c:pt>
                <c:pt idx="1346">
                  <c:v>0.53224871527777784</c:v>
                </c:pt>
                <c:pt idx="1347">
                  <c:v>0.53225413194444438</c:v>
                </c:pt>
                <c:pt idx="1348">
                  <c:v>0.53225956018518517</c:v>
                </c:pt>
                <c:pt idx="1349">
                  <c:v>0.53226498842592596</c:v>
                </c:pt>
                <c:pt idx="1350">
                  <c:v>0.53227041666666663</c:v>
                </c:pt>
                <c:pt idx="1351">
                  <c:v>0.53227584490740742</c:v>
                </c:pt>
                <c:pt idx="1352">
                  <c:v>0.53228126157407407</c:v>
                </c:pt>
                <c:pt idx="1353">
                  <c:v>0.53228668981481475</c:v>
                </c:pt>
                <c:pt idx="1354">
                  <c:v>0.53229211805555554</c:v>
                </c:pt>
                <c:pt idx="1355">
                  <c:v>0.53229754629629633</c:v>
                </c:pt>
                <c:pt idx="1356">
                  <c:v>0.53230296296296298</c:v>
                </c:pt>
                <c:pt idx="1357">
                  <c:v>0.53230839120370377</c:v>
                </c:pt>
                <c:pt idx="1358">
                  <c:v>0.53231381944444445</c:v>
                </c:pt>
                <c:pt idx="1359">
                  <c:v>0.53231924768518513</c:v>
                </c:pt>
                <c:pt idx="1360">
                  <c:v>0.53232467592592592</c:v>
                </c:pt>
                <c:pt idx="1361">
                  <c:v>0.53233009259259256</c:v>
                </c:pt>
                <c:pt idx="1362">
                  <c:v>0.53233552083333335</c:v>
                </c:pt>
                <c:pt idx="1363">
                  <c:v>0.53234094907407414</c:v>
                </c:pt>
                <c:pt idx="1364">
                  <c:v>0.53234637731481482</c:v>
                </c:pt>
                <c:pt idx="1365">
                  <c:v>0.53235179398148147</c:v>
                </c:pt>
                <c:pt idx="1366">
                  <c:v>0.53235722222222226</c:v>
                </c:pt>
                <c:pt idx="1367">
                  <c:v>0.53236265046296294</c:v>
                </c:pt>
                <c:pt idx="1368">
                  <c:v>0.53236807870370373</c:v>
                </c:pt>
                <c:pt idx="1369">
                  <c:v>0.53237349537037038</c:v>
                </c:pt>
                <c:pt idx="1370">
                  <c:v>0.53237892361111105</c:v>
                </c:pt>
                <c:pt idx="1371">
                  <c:v>0.53238435185185184</c:v>
                </c:pt>
                <c:pt idx="1372">
                  <c:v>0.53238978009259263</c:v>
                </c:pt>
                <c:pt idx="1373">
                  <c:v>0.53239475694444438</c:v>
                </c:pt>
                <c:pt idx="1374">
                  <c:v>0.53240018518518517</c:v>
                </c:pt>
                <c:pt idx="1375">
                  <c:v>0.53240560185185182</c:v>
                </c:pt>
                <c:pt idx="1376">
                  <c:v>0.53241103009259261</c:v>
                </c:pt>
                <c:pt idx="1377">
                  <c:v>0.5324164583333334</c:v>
                </c:pt>
                <c:pt idx="1378">
                  <c:v>0.53242187499999993</c:v>
                </c:pt>
                <c:pt idx="1379">
                  <c:v>0.53242748842592591</c:v>
                </c:pt>
                <c:pt idx="1380">
                  <c:v>0.53243309027777774</c:v>
                </c:pt>
                <c:pt idx="1381">
                  <c:v>0.53243851851851853</c:v>
                </c:pt>
                <c:pt idx="1382">
                  <c:v>0.53244394675925932</c:v>
                </c:pt>
                <c:pt idx="1383">
                  <c:v>0.532449375</c:v>
                </c:pt>
                <c:pt idx="1384">
                  <c:v>0.53245479166666665</c:v>
                </c:pt>
                <c:pt idx="1385">
                  <c:v>0.53246021990740744</c:v>
                </c:pt>
                <c:pt idx="1386">
                  <c:v>0.53246564814814812</c:v>
                </c:pt>
                <c:pt idx="1387">
                  <c:v>0.53247112268518515</c:v>
                </c:pt>
                <c:pt idx="1388">
                  <c:v>0.53247655092592594</c:v>
                </c:pt>
                <c:pt idx="1389">
                  <c:v>0.53248196759259259</c:v>
                </c:pt>
                <c:pt idx="1390">
                  <c:v>0.53248739583333327</c:v>
                </c:pt>
                <c:pt idx="1391">
                  <c:v>0.53249282407407406</c:v>
                </c:pt>
                <c:pt idx="1392">
                  <c:v>0.53249825231481485</c:v>
                </c:pt>
                <c:pt idx="1393">
                  <c:v>0.53250366898148149</c:v>
                </c:pt>
                <c:pt idx="1394">
                  <c:v>0.53250909722222228</c:v>
                </c:pt>
                <c:pt idx="1395">
                  <c:v>0.53251452546296296</c:v>
                </c:pt>
                <c:pt idx="1396">
                  <c:v>0.5325201273148148</c:v>
                </c:pt>
                <c:pt idx="1397">
                  <c:v>0.53252555555555559</c:v>
                </c:pt>
                <c:pt idx="1398">
                  <c:v>0.53253116898148145</c:v>
                </c:pt>
                <c:pt idx="1399">
                  <c:v>0.53253658564814821</c:v>
                </c:pt>
                <c:pt idx="1400">
                  <c:v>0.53254201388888889</c:v>
                </c:pt>
                <c:pt idx="1401">
                  <c:v>0.53254744212962957</c:v>
                </c:pt>
                <c:pt idx="1402">
                  <c:v>0.53255287037037036</c:v>
                </c:pt>
                <c:pt idx="1403">
                  <c:v>0.532558287037037</c:v>
                </c:pt>
                <c:pt idx="1404">
                  <c:v>0.53256371527777779</c:v>
                </c:pt>
                <c:pt idx="1405">
                  <c:v>0.53256914351851858</c:v>
                </c:pt>
                <c:pt idx="1406">
                  <c:v>0.53257457175925926</c:v>
                </c:pt>
                <c:pt idx="1407">
                  <c:v>0.53257999999999994</c:v>
                </c:pt>
                <c:pt idx="1408">
                  <c:v>0.5325854166666667</c:v>
                </c:pt>
                <c:pt idx="1409">
                  <c:v>0.53259084490740738</c:v>
                </c:pt>
                <c:pt idx="1410">
                  <c:v>0.53259627314814817</c:v>
                </c:pt>
                <c:pt idx="1411">
                  <c:v>0.53260170138888896</c:v>
                </c:pt>
                <c:pt idx="1412">
                  <c:v>0.5326071180555555</c:v>
                </c:pt>
                <c:pt idx="1413">
                  <c:v>0.53261254629629629</c:v>
                </c:pt>
                <c:pt idx="1414">
                  <c:v>0.53261797453703708</c:v>
                </c:pt>
                <c:pt idx="1415">
                  <c:v>0.53262340277777775</c:v>
                </c:pt>
                <c:pt idx="1416">
                  <c:v>0.53262881944444451</c:v>
                </c:pt>
                <c:pt idx="1417">
                  <c:v>0.53263424768518519</c:v>
                </c:pt>
                <c:pt idx="1418">
                  <c:v>0.53263967592592587</c:v>
                </c:pt>
                <c:pt idx="1419">
                  <c:v>0.53264510416666666</c:v>
                </c:pt>
                <c:pt idx="1420">
                  <c:v>0.53265052083333331</c:v>
                </c:pt>
                <c:pt idx="1421">
                  <c:v>0.5326559490740741</c:v>
                </c:pt>
                <c:pt idx="1422">
                  <c:v>0.53266137731481489</c:v>
                </c:pt>
                <c:pt idx="1423">
                  <c:v>0.53266680555555557</c:v>
                </c:pt>
                <c:pt idx="1424">
                  <c:v>0.53267223379629625</c:v>
                </c:pt>
                <c:pt idx="1425">
                  <c:v>0.532677650462963</c:v>
                </c:pt>
                <c:pt idx="1426">
                  <c:v>0.53268307870370368</c:v>
                </c:pt>
                <c:pt idx="1427">
                  <c:v>0.53268850694444447</c:v>
                </c:pt>
                <c:pt idx="1428">
                  <c:v>0.53269410879629631</c:v>
                </c:pt>
                <c:pt idx="1429">
                  <c:v>0.53269972222222217</c:v>
                </c:pt>
                <c:pt idx="1430">
                  <c:v>0.53270532407407412</c:v>
                </c:pt>
                <c:pt idx="1431">
                  <c:v>0.53271075231481479</c:v>
                </c:pt>
                <c:pt idx="1432">
                  <c:v>0.53271635416666674</c:v>
                </c:pt>
                <c:pt idx="1433">
                  <c:v>0.53272178240740742</c:v>
                </c:pt>
                <c:pt idx="1434">
                  <c:v>0.5327272106481481</c:v>
                </c:pt>
                <c:pt idx="1435">
                  <c:v>0.53273263888888889</c:v>
                </c:pt>
                <c:pt idx="1436">
                  <c:v>0.53273805555555553</c:v>
                </c:pt>
                <c:pt idx="1437">
                  <c:v>0.53274348379629632</c:v>
                </c:pt>
                <c:pt idx="1438">
                  <c:v>0.532748912037037</c:v>
                </c:pt>
                <c:pt idx="1439">
                  <c:v>0.53275434027777779</c:v>
                </c:pt>
                <c:pt idx="1440">
                  <c:v>0.53275975694444444</c:v>
                </c:pt>
                <c:pt idx="1441">
                  <c:v>0.53276518518518523</c:v>
                </c:pt>
                <c:pt idx="1442">
                  <c:v>0.53277061342592591</c:v>
                </c:pt>
                <c:pt idx="1443">
                  <c:v>0.53277572916666671</c:v>
                </c:pt>
                <c:pt idx="1444">
                  <c:v>0.53278115740740739</c:v>
                </c:pt>
                <c:pt idx="1445">
                  <c:v>0.53278677083333337</c:v>
                </c:pt>
                <c:pt idx="1446">
                  <c:v>0.5327923726851852</c:v>
                </c:pt>
                <c:pt idx="1447">
                  <c:v>0.53279797453703703</c:v>
                </c:pt>
                <c:pt idx="1448">
                  <c:v>0.53280340277777782</c:v>
                </c:pt>
                <c:pt idx="1449">
                  <c:v>0.53280900462962966</c:v>
                </c:pt>
                <c:pt idx="1450">
                  <c:v>0.53281443287037034</c:v>
                </c:pt>
                <c:pt idx="1451">
                  <c:v>0.53281986111111113</c:v>
                </c:pt>
                <c:pt idx="1452">
                  <c:v>0.53282528935185181</c:v>
                </c:pt>
                <c:pt idx="1453">
                  <c:v>0.53283070601851856</c:v>
                </c:pt>
                <c:pt idx="1454">
                  <c:v>0.53283703703703711</c:v>
                </c:pt>
                <c:pt idx="1455">
                  <c:v>0.53284246527777779</c:v>
                </c:pt>
                <c:pt idx="1456">
                  <c:v>0.53284758101851859</c:v>
                </c:pt>
                <c:pt idx="1457">
                  <c:v>0.53285299768518513</c:v>
                </c:pt>
                <c:pt idx="1458">
                  <c:v>0.53285842592592592</c:v>
                </c:pt>
                <c:pt idx="1459">
                  <c:v>0.53286385416666671</c:v>
                </c:pt>
                <c:pt idx="1460">
                  <c:v>0.53286928240740739</c:v>
                </c:pt>
                <c:pt idx="1461">
                  <c:v>0.53287471064814818</c:v>
                </c:pt>
                <c:pt idx="1462">
                  <c:v>0.53288012731481482</c:v>
                </c:pt>
                <c:pt idx="1463">
                  <c:v>0.5328855555555555</c:v>
                </c:pt>
                <c:pt idx="1464">
                  <c:v>0.53289098379629629</c:v>
                </c:pt>
                <c:pt idx="1465">
                  <c:v>0.53289641203703708</c:v>
                </c:pt>
                <c:pt idx="1466">
                  <c:v>0.53290201388888891</c:v>
                </c:pt>
                <c:pt idx="1467">
                  <c:v>0.53290762731481478</c:v>
                </c:pt>
                <c:pt idx="1468">
                  <c:v>0.53291304398148143</c:v>
                </c:pt>
                <c:pt idx="1469">
                  <c:v>0.53291847222222222</c:v>
                </c:pt>
                <c:pt idx="1470">
                  <c:v>0.53292390046296301</c:v>
                </c:pt>
                <c:pt idx="1471">
                  <c:v>0.53292932870370369</c:v>
                </c:pt>
                <c:pt idx="1472">
                  <c:v>0.53293493055555552</c:v>
                </c:pt>
                <c:pt idx="1473">
                  <c:v>0.53294035879629631</c:v>
                </c:pt>
                <c:pt idx="1474">
                  <c:v>0.53294577546296296</c:v>
                </c:pt>
                <c:pt idx="1475">
                  <c:v>0.53295120370370375</c:v>
                </c:pt>
                <c:pt idx="1476">
                  <c:v>0.53295663194444443</c:v>
                </c:pt>
                <c:pt idx="1477">
                  <c:v>0.53296206018518522</c:v>
                </c:pt>
                <c:pt idx="1478">
                  <c:v>0.53296748842592589</c:v>
                </c:pt>
                <c:pt idx="1479">
                  <c:v>0.53297290509259254</c:v>
                </c:pt>
                <c:pt idx="1480">
                  <c:v>0.53297833333333333</c:v>
                </c:pt>
                <c:pt idx="1481">
                  <c:v>0.53298376157407412</c:v>
                </c:pt>
                <c:pt idx="1482">
                  <c:v>0.53298936342592595</c:v>
                </c:pt>
                <c:pt idx="1483">
                  <c:v>0.53299497685185182</c:v>
                </c:pt>
                <c:pt idx="1484">
                  <c:v>0.53300057870370365</c:v>
                </c:pt>
                <c:pt idx="1485">
                  <c:v>0.5330061805555556</c:v>
                </c:pt>
                <c:pt idx="1486">
                  <c:v>0.53301160879629628</c:v>
                </c:pt>
                <c:pt idx="1487">
                  <c:v>0.53301722222222225</c:v>
                </c:pt>
                <c:pt idx="1488">
                  <c:v>0.5330226388888889</c:v>
                </c:pt>
                <c:pt idx="1489">
                  <c:v>0.53302806712962958</c:v>
                </c:pt>
                <c:pt idx="1490">
                  <c:v>0.53303349537037037</c:v>
                </c:pt>
                <c:pt idx="1491">
                  <c:v>0.53303892361111116</c:v>
                </c:pt>
                <c:pt idx="1492">
                  <c:v>0.53304434027777781</c:v>
                </c:pt>
                <c:pt idx="1493">
                  <c:v>0.53304976851851849</c:v>
                </c:pt>
                <c:pt idx="1494">
                  <c:v>0.53305519675925928</c:v>
                </c:pt>
                <c:pt idx="1495">
                  <c:v>0.53306079861111111</c:v>
                </c:pt>
                <c:pt idx="1496">
                  <c:v>0.5330662268518519</c:v>
                </c:pt>
                <c:pt idx="1497">
                  <c:v>0.53307165509259258</c:v>
                </c:pt>
                <c:pt idx="1498">
                  <c:v>0.53307708333333337</c:v>
                </c:pt>
                <c:pt idx="1499">
                  <c:v>0.53308251157407405</c:v>
                </c:pt>
                <c:pt idx="1500">
                  <c:v>0.53308792824074069</c:v>
                </c:pt>
                <c:pt idx="1501">
                  <c:v>0.53309354166666667</c:v>
                </c:pt>
                <c:pt idx="1502">
                  <c:v>0.5330991435185185</c:v>
                </c:pt>
                <c:pt idx="1503">
                  <c:v>0.53310474537037034</c:v>
                </c:pt>
                <c:pt idx="1504">
                  <c:v>0.53311035879629631</c:v>
                </c:pt>
                <c:pt idx="1505">
                  <c:v>0.53311578703703699</c:v>
                </c:pt>
                <c:pt idx="1506">
                  <c:v>0.53312138888888894</c:v>
                </c:pt>
                <c:pt idx="1507">
                  <c:v>0.53312681712962962</c:v>
                </c:pt>
                <c:pt idx="1508">
                  <c:v>0.53313224537037041</c:v>
                </c:pt>
                <c:pt idx="1509">
                  <c:v>0.53313766203703705</c:v>
                </c:pt>
                <c:pt idx="1510">
                  <c:v>0.53314309027777773</c:v>
                </c:pt>
                <c:pt idx="1511">
                  <c:v>0.53314851851851852</c:v>
                </c:pt>
                <c:pt idx="1512">
                  <c:v>0.53315394675925931</c:v>
                </c:pt>
                <c:pt idx="1513">
                  <c:v>0.53315938657407413</c:v>
                </c:pt>
                <c:pt idx="1514">
                  <c:v>0.53316481481481481</c:v>
                </c:pt>
                <c:pt idx="1515">
                  <c:v>0.53317024305555549</c:v>
                </c:pt>
                <c:pt idx="1516">
                  <c:v>0.53317565972222225</c:v>
                </c:pt>
                <c:pt idx="1517">
                  <c:v>0.53318108796296293</c:v>
                </c:pt>
                <c:pt idx="1518">
                  <c:v>0.53318668981481487</c:v>
                </c:pt>
                <c:pt idx="1519">
                  <c:v>0.53319230324074074</c:v>
                </c:pt>
                <c:pt idx="1520">
                  <c:v>0.53319790509259257</c:v>
                </c:pt>
                <c:pt idx="1521">
                  <c:v>0.5332044212962963</c:v>
                </c:pt>
                <c:pt idx="1522">
                  <c:v>0.53320984953703709</c:v>
                </c:pt>
                <c:pt idx="1523">
                  <c:v>0.53321526620370363</c:v>
                </c:pt>
                <c:pt idx="1524">
                  <c:v>0.53322087962962961</c:v>
                </c:pt>
                <c:pt idx="1525">
                  <c:v>0.53322648148148144</c:v>
                </c:pt>
                <c:pt idx="1526">
                  <c:v>0.53323195601851847</c:v>
                </c:pt>
                <c:pt idx="1527">
                  <c:v>0.53323755787037042</c:v>
                </c:pt>
                <c:pt idx="1528">
                  <c:v>0.53324317129629628</c:v>
                </c:pt>
                <c:pt idx="1529">
                  <c:v>0.53324877314814811</c:v>
                </c:pt>
                <c:pt idx="1530">
                  <c:v>0.5332542013888889</c:v>
                </c:pt>
                <c:pt idx="1531">
                  <c:v>0.53325962962962958</c:v>
                </c:pt>
                <c:pt idx="1532">
                  <c:v>0.53326504629629634</c:v>
                </c:pt>
                <c:pt idx="1533">
                  <c:v>0.53327047453703702</c:v>
                </c:pt>
                <c:pt idx="1534">
                  <c:v>0.53327590277777781</c:v>
                </c:pt>
                <c:pt idx="1535">
                  <c:v>0.53328133101851849</c:v>
                </c:pt>
                <c:pt idx="1536">
                  <c:v>0.53328675925925928</c:v>
                </c:pt>
                <c:pt idx="1537">
                  <c:v>0.53329217592592593</c:v>
                </c:pt>
                <c:pt idx="1538">
                  <c:v>0.53329760416666672</c:v>
                </c:pt>
                <c:pt idx="1539">
                  <c:v>0.5333030324074074</c:v>
                </c:pt>
                <c:pt idx="1540">
                  <c:v>0.53330846064814807</c:v>
                </c:pt>
                <c:pt idx="1541">
                  <c:v>0.53331406250000002</c:v>
                </c:pt>
                <c:pt idx="1542">
                  <c:v>0.5333194907407407</c:v>
                </c:pt>
                <c:pt idx="1543">
                  <c:v>0.53332491898148149</c:v>
                </c:pt>
                <c:pt idx="1544">
                  <c:v>0.53333052083333332</c:v>
                </c:pt>
                <c:pt idx="1545">
                  <c:v>0.53333612268518515</c:v>
                </c:pt>
                <c:pt idx="1546">
                  <c:v>0.53334173611111113</c:v>
                </c:pt>
                <c:pt idx="1547">
                  <c:v>0.53334733796296296</c:v>
                </c:pt>
                <c:pt idx="1548">
                  <c:v>0.53335295138888894</c:v>
                </c:pt>
                <c:pt idx="1549">
                  <c:v>0.53335836805555559</c:v>
                </c:pt>
                <c:pt idx="1550">
                  <c:v>0.53336379629629627</c:v>
                </c:pt>
                <c:pt idx="1551">
                  <c:v>0.53336922453703706</c:v>
                </c:pt>
                <c:pt idx="1552">
                  <c:v>0.53337465277777774</c:v>
                </c:pt>
                <c:pt idx="1553">
                  <c:v>0.53338008101851853</c:v>
                </c:pt>
                <c:pt idx="1554">
                  <c:v>0.53338549768518517</c:v>
                </c:pt>
                <c:pt idx="1555">
                  <c:v>0.53339092592592596</c:v>
                </c:pt>
                <c:pt idx="1556">
                  <c:v>0.53339635416666664</c:v>
                </c:pt>
                <c:pt idx="1557">
                  <c:v>0.53340177083333329</c:v>
                </c:pt>
                <c:pt idx="1558">
                  <c:v>0.53340738425925927</c:v>
                </c:pt>
                <c:pt idx="1559">
                  <c:v>0.53341281250000006</c:v>
                </c:pt>
                <c:pt idx="1560">
                  <c:v>0.5334182291666667</c:v>
                </c:pt>
                <c:pt idx="1561">
                  <c:v>0.53342384259259257</c:v>
                </c:pt>
                <c:pt idx="1562">
                  <c:v>0.5334294444444444</c:v>
                </c:pt>
                <c:pt idx="1563">
                  <c:v>0.53343505787037038</c:v>
                </c:pt>
                <c:pt idx="1564">
                  <c:v>0.53344065972222221</c:v>
                </c:pt>
                <c:pt idx="1565">
                  <c:v>0.53344626157407404</c:v>
                </c:pt>
                <c:pt idx="1566">
                  <c:v>0.53345187500000002</c:v>
                </c:pt>
                <c:pt idx="1567">
                  <c:v>0.53345747685185185</c:v>
                </c:pt>
                <c:pt idx="1568">
                  <c:v>0.53346309027777783</c:v>
                </c:pt>
                <c:pt idx="1569">
                  <c:v>0.53346869212962966</c:v>
                </c:pt>
                <c:pt idx="1570">
                  <c:v>0.53347412037037034</c:v>
                </c:pt>
                <c:pt idx="1571">
                  <c:v>0.53347954861111113</c:v>
                </c:pt>
                <c:pt idx="1572">
                  <c:v>0.53348496527777778</c:v>
                </c:pt>
                <c:pt idx="1573">
                  <c:v>0.53349039351851857</c:v>
                </c:pt>
                <c:pt idx="1574">
                  <c:v>0.53349582175925925</c:v>
                </c:pt>
                <c:pt idx="1575">
                  <c:v>0.53350124999999993</c:v>
                </c:pt>
                <c:pt idx="1576">
                  <c:v>0.53350666666666668</c:v>
                </c:pt>
                <c:pt idx="1577">
                  <c:v>0.53351209490740736</c:v>
                </c:pt>
                <c:pt idx="1578">
                  <c:v>0.53351752314814815</c:v>
                </c:pt>
                <c:pt idx="1579">
                  <c:v>0.53352295138888894</c:v>
                </c:pt>
                <c:pt idx="1580">
                  <c:v>0.53352836805555559</c:v>
                </c:pt>
                <c:pt idx="1581">
                  <c:v>0.53353398148148146</c:v>
                </c:pt>
                <c:pt idx="1582">
                  <c:v>0.53353957175925926</c:v>
                </c:pt>
                <c:pt idx="1583">
                  <c:v>0.53354517361111109</c:v>
                </c:pt>
                <c:pt idx="1584">
                  <c:v>0.53355077546296303</c:v>
                </c:pt>
                <c:pt idx="1585">
                  <c:v>0.5335563888888889</c:v>
                </c:pt>
                <c:pt idx="1586">
                  <c:v>0.53356199074074073</c:v>
                </c:pt>
                <c:pt idx="1587">
                  <c:v>0.53356850694444447</c:v>
                </c:pt>
                <c:pt idx="1588">
                  <c:v>0.5335741087962963</c:v>
                </c:pt>
                <c:pt idx="1589">
                  <c:v>0.53357971064814813</c:v>
                </c:pt>
                <c:pt idx="1590">
                  <c:v>0.53358532407407411</c:v>
                </c:pt>
                <c:pt idx="1591">
                  <c:v>0.53359092592592594</c:v>
                </c:pt>
                <c:pt idx="1592">
                  <c:v>0.53359653935185192</c:v>
                </c:pt>
                <c:pt idx="1593">
                  <c:v>0.53360214120370364</c:v>
                </c:pt>
                <c:pt idx="1594">
                  <c:v>0.53360783564814818</c:v>
                </c:pt>
                <c:pt idx="1595">
                  <c:v>0.53361321759259261</c:v>
                </c:pt>
                <c:pt idx="1596">
                  <c:v>0.53361864583333329</c:v>
                </c:pt>
                <c:pt idx="1597">
                  <c:v>0.53362407407407408</c:v>
                </c:pt>
                <c:pt idx="1598">
                  <c:v>0.53362950231481487</c:v>
                </c:pt>
                <c:pt idx="1599">
                  <c:v>0.53363491898148141</c:v>
                </c:pt>
                <c:pt idx="1600">
                  <c:v>0.53364053240740739</c:v>
                </c:pt>
                <c:pt idx="1601">
                  <c:v>0.53364596064814818</c:v>
                </c:pt>
                <c:pt idx="1602">
                  <c:v>0.53365137731481482</c:v>
                </c:pt>
                <c:pt idx="1603">
                  <c:v>0.53365680555555561</c:v>
                </c:pt>
                <c:pt idx="1604">
                  <c:v>0.53366240740740734</c:v>
                </c:pt>
                <c:pt idx="1605">
                  <c:v>0.53366783564814813</c:v>
                </c:pt>
                <c:pt idx="1606">
                  <c:v>0.5336734490740741</c:v>
                </c:pt>
                <c:pt idx="1607">
                  <c:v>0.53367886574074075</c:v>
                </c:pt>
                <c:pt idx="1608">
                  <c:v>0.53368447916666673</c:v>
                </c:pt>
                <c:pt idx="1609">
                  <c:v>0.53369008101851845</c:v>
                </c:pt>
                <c:pt idx="1610">
                  <c:v>0.53369569444444442</c:v>
                </c:pt>
                <c:pt idx="1611">
                  <c:v>0.53370129629629626</c:v>
                </c:pt>
                <c:pt idx="1612">
                  <c:v>0.5337068981481482</c:v>
                </c:pt>
                <c:pt idx="1613">
                  <c:v>0.53371251157407407</c:v>
                </c:pt>
                <c:pt idx="1614">
                  <c:v>0.5337181134259259</c:v>
                </c:pt>
                <c:pt idx="1615">
                  <c:v>0.53372372685185188</c:v>
                </c:pt>
                <c:pt idx="1616">
                  <c:v>0.53372932870370371</c:v>
                </c:pt>
                <c:pt idx="1617">
                  <c:v>0.5337347569444445</c:v>
                </c:pt>
                <c:pt idx="1618">
                  <c:v>0.53374035879629633</c:v>
                </c:pt>
                <c:pt idx="1619">
                  <c:v>0.53374578703703701</c:v>
                </c:pt>
                <c:pt idx="1620">
                  <c:v>0.5337512152777778</c:v>
                </c:pt>
                <c:pt idx="1621">
                  <c:v>0.53375663194444445</c:v>
                </c:pt>
                <c:pt idx="1622">
                  <c:v>0.53376206018518524</c:v>
                </c:pt>
                <c:pt idx="1623">
                  <c:v>0.53376748842592592</c:v>
                </c:pt>
                <c:pt idx="1624">
                  <c:v>0.53377309027777775</c:v>
                </c:pt>
                <c:pt idx="1625">
                  <c:v>0.53377851851851854</c:v>
                </c:pt>
                <c:pt idx="1626">
                  <c:v>0.53378394675925922</c:v>
                </c:pt>
                <c:pt idx="1627">
                  <c:v>0.53378937500000001</c:v>
                </c:pt>
                <c:pt idx="1628">
                  <c:v>0.53379479166666666</c:v>
                </c:pt>
                <c:pt idx="1629">
                  <c:v>0.53380057870370368</c:v>
                </c:pt>
                <c:pt idx="1630">
                  <c:v>0.53380600694444447</c:v>
                </c:pt>
                <c:pt idx="1631">
                  <c:v>0.53381162037037033</c:v>
                </c:pt>
                <c:pt idx="1632">
                  <c:v>0.53381722222222228</c:v>
                </c:pt>
                <c:pt idx="1633">
                  <c:v>0.53382282407407411</c:v>
                </c:pt>
                <c:pt idx="1634">
                  <c:v>0.53382843749999997</c:v>
                </c:pt>
                <c:pt idx="1635">
                  <c:v>0.53383403935185181</c:v>
                </c:pt>
                <c:pt idx="1636">
                  <c:v>0.53383965277777778</c:v>
                </c:pt>
                <c:pt idx="1637">
                  <c:v>0.53384525462962962</c:v>
                </c:pt>
                <c:pt idx="1638">
                  <c:v>0.53385085648148145</c:v>
                </c:pt>
                <c:pt idx="1639">
                  <c:v>0.53385628472222224</c:v>
                </c:pt>
                <c:pt idx="1640">
                  <c:v>0.53386171296296292</c:v>
                </c:pt>
                <c:pt idx="1641">
                  <c:v>0.53386714120370371</c:v>
                </c:pt>
                <c:pt idx="1642">
                  <c:v>0.53387274305555554</c:v>
                </c:pt>
                <c:pt idx="1643">
                  <c:v>0.5338870370370371</c:v>
                </c:pt>
                <c:pt idx="1644">
                  <c:v>0.53389263888888883</c:v>
                </c:pt>
                <c:pt idx="1645">
                  <c:v>0.53389824074074077</c:v>
                </c:pt>
                <c:pt idx="1646">
                  <c:v>0.53390385416666664</c:v>
                </c:pt>
                <c:pt idx="1647">
                  <c:v>0.53390981481481481</c:v>
                </c:pt>
                <c:pt idx="1648">
                  <c:v>0.53391578703703702</c:v>
                </c:pt>
                <c:pt idx="1649">
                  <c:v>0.53392151620370376</c:v>
                </c:pt>
                <c:pt idx="1650">
                  <c:v>0.53392694444444444</c:v>
                </c:pt>
                <c:pt idx="1651">
                  <c:v>0.53393237268518512</c:v>
                </c:pt>
                <c:pt idx="1652">
                  <c:v>0.53393797453703706</c:v>
                </c:pt>
                <c:pt idx="1653">
                  <c:v>0.53394358796296293</c:v>
                </c:pt>
                <c:pt idx="1654">
                  <c:v>0.53395009259259263</c:v>
                </c:pt>
                <c:pt idx="1655">
                  <c:v>0.53395552083333331</c:v>
                </c:pt>
                <c:pt idx="1656">
                  <c:v>0.5339609490740741</c:v>
                </c:pt>
                <c:pt idx="1657">
                  <c:v>0.53396655092592593</c:v>
                </c:pt>
                <c:pt idx="1658">
                  <c:v>0.53397197916666672</c:v>
                </c:pt>
                <c:pt idx="1659">
                  <c:v>0.5339774074074074</c:v>
                </c:pt>
                <c:pt idx="1660">
                  <c:v>0.53398283564814808</c:v>
                </c:pt>
                <c:pt idx="1661">
                  <c:v>0.53398825231481484</c:v>
                </c:pt>
                <c:pt idx="1662">
                  <c:v>0.53399372685185187</c:v>
                </c:pt>
                <c:pt idx="1663">
                  <c:v>0.53399915509259255</c:v>
                </c:pt>
                <c:pt idx="1664">
                  <c:v>0.53400475694444449</c:v>
                </c:pt>
                <c:pt idx="1665">
                  <c:v>0.53401037037037036</c:v>
                </c:pt>
                <c:pt idx="1666">
                  <c:v>0.53401597222222219</c:v>
                </c:pt>
                <c:pt idx="1667">
                  <c:v>0.53402157407407402</c:v>
                </c:pt>
                <c:pt idx="1668">
                  <c:v>0.5340271875</c:v>
                </c:pt>
                <c:pt idx="1669">
                  <c:v>0.53403297453703702</c:v>
                </c:pt>
                <c:pt idx="1670">
                  <c:v>0.53403876157407404</c:v>
                </c:pt>
                <c:pt idx="1671">
                  <c:v>0.53404436342592587</c:v>
                </c:pt>
                <c:pt idx="1672">
                  <c:v>0.53404997685185185</c:v>
                </c:pt>
                <c:pt idx="1673">
                  <c:v>0.53405557870370368</c:v>
                </c:pt>
                <c:pt idx="1674">
                  <c:v>0.53406118055555563</c:v>
                </c:pt>
                <c:pt idx="1675">
                  <c:v>0.53406679398148149</c:v>
                </c:pt>
                <c:pt idx="1676">
                  <c:v>0.53407239583333332</c:v>
                </c:pt>
                <c:pt idx="1677">
                  <c:v>0.5340780092592593</c:v>
                </c:pt>
                <c:pt idx="1678">
                  <c:v>0.53408342592592595</c:v>
                </c:pt>
                <c:pt idx="1679">
                  <c:v>0.53408903935185192</c:v>
                </c:pt>
                <c:pt idx="1680">
                  <c:v>0.53409445601851846</c:v>
                </c:pt>
                <c:pt idx="1681">
                  <c:v>0.53409988425925925</c:v>
                </c:pt>
                <c:pt idx="1682">
                  <c:v>0.53410531250000004</c:v>
                </c:pt>
                <c:pt idx="1683">
                  <c:v>0.53411091435185187</c:v>
                </c:pt>
                <c:pt idx="1684">
                  <c:v>0.53411652777777785</c:v>
                </c:pt>
                <c:pt idx="1685">
                  <c:v>0.53412212962962957</c:v>
                </c:pt>
                <c:pt idx="1686">
                  <c:v>0.53412774305555555</c:v>
                </c:pt>
                <c:pt idx="1687">
                  <c:v>0.53413334490740738</c:v>
                </c:pt>
                <c:pt idx="1688">
                  <c:v>0.53413894675925933</c:v>
                </c:pt>
                <c:pt idx="1689">
                  <c:v>0.53414456018518519</c:v>
                </c:pt>
                <c:pt idx="1690">
                  <c:v>0.53415016203703702</c:v>
                </c:pt>
                <c:pt idx="1691">
                  <c:v>0.534155775462963</c:v>
                </c:pt>
                <c:pt idx="1692">
                  <c:v>0.53416137731481483</c:v>
                </c:pt>
                <c:pt idx="1693">
                  <c:v>0.53416716435185185</c:v>
                </c:pt>
                <c:pt idx="1694">
                  <c:v>0.53417276620370369</c:v>
                </c:pt>
                <c:pt idx="1695">
                  <c:v>0.53417837962962966</c:v>
                </c:pt>
                <c:pt idx="1696">
                  <c:v>0.53418379629629631</c:v>
                </c:pt>
                <c:pt idx="1697">
                  <c:v>0.53418958333333333</c:v>
                </c:pt>
                <c:pt idx="1698">
                  <c:v>0.53419519675925919</c:v>
                </c:pt>
                <c:pt idx="1699">
                  <c:v>0.53420079861111114</c:v>
                </c:pt>
                <c:pt idx="1700">
                  <c:v>0.534206412037037</c:v>
                </c:pt>
                <c:pt idx="1701">
                  <c:v>0.53421219907407413</c:v>
                </c:pt>
                <c:pt idx="1702">
                  <c:v>0.53421780092592586</c:v>
                </c:pt>
                <c:pt idx="1703">
                  <c:v>0.53422358796296299</c:v>
                </c:pt>
                <c:pt idx="1704">
                  <c:v>0.53422918981481482</c:v>
                </c:pt>
                <c:pt idx="1705">
                  <c:v>0.5342348032407408</c:v>
                </c:pt>
                <c:pt idx="1706">
                  <c:v>0.53424040509259263</c:v>
                </c:pt>
                <c:pt idx="1707">
                  <c:v>0.5342460185185185</c:v>
                </c:pt>
                <c:pt idx="1708">
                  <c:v>0.53425162037037033</c:v>
                </c:pt>
                <c:pt idx="1709">
                  <c:v>0.5342572337962963</c:v>
                </c:pt>
                <c:pt idx="1710">
                  <c:v>0.53426283564814814</c:v>
                </c:pt>
                <c:pt idx="1711">
                  <c:v>0.53426843749999997</c:v>
                </c:pt>
                <c:pt idx="1712">
                  <c:v>0.53427405092592595</c:v>
                </c:pt>
                <c:pt idx="1713">
                  <c:v>0.53427965277777778</c:v>
                </c:pt>
                <c:pt idx="1714">
                  <c:v>0.53428526620370376</c:v>
                </c:pt>
                <c:pt idx="1715">
                  <c:v>0.53429086805555559</c:v>
                </c:pt>
                <c:pt idx="1716">
                  <c:v>0.53429646990740742</c:v>
                </c:pt>
                <c:pt idx="1717">
                  <c:v>0.53430199074074081</c:v>
                </c:pt>
                <c:pt idx="1718">
                  <c:v>0.53430759259259253</c:v>
                </c:pt>
                <c:pt idx="1719">
                  <c:v>0.53431302083333332</c:v>
                </c:pt>
                <c:pt idx="1720">
                  <c:v>0.53431952546296302</c:v>
                </c:pt>
                <c:pt idx="1721">
                  <c:v>0.53432513888888888</c:v>
                </c:pt>
                <c:pt idx="1722">
                  <c:v>0.53433055555555553</c:v>
                </c:pt>
                <c:pt idx="1723">
                  <c:v>0.53433616898148151</c:v>
                </c:pt>
                <c:pt idx="1724">
                  <c:v>0.53434177083333334</c:v>
                </c:pt>
                <c:pt idx="1725">
                  <c:v>0.53434738425925932</c:v>
                </c:pt>
                <c:pt idx="1726">
                  <c:v>0.53435298611111104</c:v>
                </c:pt>
                <c:pt idx="1727">
                  <c:v>0.53435858796296298</c:v>
                </c:pt>
                <c:pt idx="1728">
                  <c:v>0.53436420138888885</c:v>
                </c:pt>
                <c:pt idx="1729">
                  <c:v>0.53436980324074079</c:v>
                </c:pt>
                <c:pt idx="1730">
                  <c:v>0.53437546296296301</c:v>
                </c:pt>
                <c:pt idx="1731">
                  <c:v>0.53438087962962966</c:v>
                </c:pt>
                <c:pt idx="1732">
                  <c:v>0.53438666666666668</c:v>
                </c:pt>
                <c:pt idx="1733">
                  <c:v>0.53439228009259254</c:v>
                </c:pt>
                <c:pt idx="1734">
                  <c:v>0.53439806712962967</c:v>
                </c:pt>
                <c:pt idx="1735">
                  <c:v>0.53440366898148151</c:v>
                </c:pt>
                <c:pt idx="1736">
                  <c:v>0.53440928240740737</c:v>
                </c:pt>
                <c:pt idx="1737">
                  <c:v>0.53441506944444439</c:v>
                </c:pt>
                <c:pt idx="1738">
                  <c:v>0.53442067129629633</c:v>
                </c:pt>
                <c:pt idx="1739">
                  <c:v>0.53442645833333335</c:v>
                </c:pt>
                <c:pt idx="1740">
                  <c:v>0.53443207175925933</c:v>
                </c:pt>
                <c:pt idx="1741">
                  <c:v>0.53443785879629624</c:v>
                </c:pt>
                <c:pt idx="1742">
                  <c:v>0.53444363425925923</c:v>
                </c:pt>
                <c:pt idx="1743">
                  <c:v>0.5344492476851852</c:v>
                </c:pt>
                <c:pt idx="1744">
                  <c:v>0.53445484953703704</c:v>
                </c:pt>
                <c:pt idx="1745">
                  <c:v>0.53446063657407406</c:v>
                </c:pt>
                <c:pt idx="1746">
                  <c:v>0.53446625000000003</c:v>
                </c:pt>
                <c:pt idx="1747">
                  <c:v>0.53447203703703705</c:v>
                </c:pt>
                <c:pt idx="1748">
                  <c:v>0.53447763888888888</c:v>
                </c:pt>
                <c:pt idx="1749">
                  <c:v>0.53448324074074072</c:v>
                </c:pt>
                <c:pt idx="1750">
                  <c:v>0.53448885416666669</c:v>
                </c:pt>
                <c:pt idx="1751">
                  <c:v>0.53449445601851853</c:v>
                </c:pt>
                <c:pt idx="1752">
                  <c:v>0.5345000694444445</c:v>
                </c:pt>
                <c:pt idx="1753">
                  <c:v>0.53450567129629623</c:v>
                </c:pt>
                <c:pt idx="1754">
                  <c:v>0.53451127314814817</c:v>
                </c:pt>
                <c:pt idx="1755">
                  <c:v>0.53451688657407403</c:v>
                </c:pt>
                <c:pt idx="1756">
                  <c:v>0.53452248842592598</c:v>
                </c:pt>
                <c:pt idx="1757">
                  <c:v>0.53452810185185184</c:v>
                </c:pt>
                <c:pt idx="1758">
                  <c:v>0.53453370370370368</c:v>
                </c:pt>
                <c:pt idx="1759">
                  <c:v>0.53453931712962965</c:v>
                </c:pt>
                <c:pt idx="1760">
                  <c:v>0.53454491898148149</c:v>
                </c:pt>
                <c:pt idx="1761">
                  <c:v>0.53455052083333332</c:v>
                </c:pt>
                <c:pt idx="1762">
                  <c:v>0.53455613425925919</c:v>
                </c:pt>
                <c:pt idx="1763">
                  <c:v>0.53456173611111113</c:v>
                </c:pt>
                <c:pt idx="1764">
                  <c:v>0.53456733796296296</c:v>
                </c:pt>
                <c:pt idx="1765">
                  <c:v>0.53457295138888894</c:v>
                </c:pt>
                <c:pt idx="1766">
                  <c:v>0.53457855324074077</c:v>
                </c:pt>
                <c:pt idx="1767">
                  <c:v>0.53458416666666664</c:v>
                </c:pt>
                <c:pt idx="1768">
                  <c:v>0.53458995370370366</c:v>
                </c:pt>
                <c:pt idx="1769">
                  <c:v>0.5345955555555556</c:v>
                </c:pt>
                <c:pt idx="1770">
                  <c:v>0.53460116898148147</c:v>
                </c:pt>
                <c:pt idx="1771">
                  <c:v>0.53460658564814811</c:v>
                </c:pt>
                <c:pt idx="1772">
                  <c:v>0.53461219907407409</c:v>
                </c:pt>
                <c:pt idx="1773">
                  <c:v>0.53461780092592592</c:v>
                </c:pt>
                <c:pt idx="1774">
                  <c:v>0.53462340277777776</c:v>
                </c:pt>
                <c:pt idx="1775">
                  <c:v>0.53462920138888892</c:v>
                </c:pt>
                <c:pt idx="1776">
                  <c:v>0.53463480324074075</c:v>
                </c:pt>
                <c:pt idx="1777">
                  <c:v>0.53464059027777777</c:v>
                </c:pt>
                <c:pt idx="1778">
                  <c:v>0.5346461921296296</c:v>
                </c:pt>
                <c:pt idx="1779">
                  <c:v>0.53465180555555558</c:v>
                </c:pt>
                <c:pt idx="1780">
                  <c:v>0.53465740740740741</c:v>
                </c:pt>
                <c:pt idx="1781">
                  <c:v>0.53466319444444443</c:v>
                </c:pt>
                <c:pt idx="1782">
                  <c:v>0.53466879629629627</c:v>
                </c:pt>
                <c:pt idx="1783">
                  <c:v>0.53467440972222224</c:v>
                </c:pt>
                <c:pt idx="1784">
                  <c:v>0.53467988425925927</c:v>
                </c:pt>
                <c:pt idx="1785">
                  <c:v>0.53468531250000007</c:v>
                </c:pt>
                <c:pt idx="1786">
                  <c:v>0.53469091435185179</c:v>
                </c:pt>
                <c:pt idx="1787">
                  <c:v>0.53469724537037033</c:v>
                </c:pt>
                <c:pt idx="1788">
                  <c:v>0.53470267361111112</c:v>
                </c:pt>
                <c:pt idx="1789">
                  <c:v>0.53470810185185191</c:v>
                </c:pt>
                <c:pt idx="1790">
                  <c:v>0.53471351851851845</c:v>
                </c:pt>
                <c:pt idx="1791">
                  <c:v>0.53471930555555558</c:v>
                </c:pt>
                <c:pt idx="1792">
                  <c:v>0.53472473379629626</c:v>
                </c:pt>
                <c:pt idx="1793">
                  <c:v>0.53473052083333339</c:v>
                </c:pt>
                <c:pt idx="1794">
                  <c:v>0.53473594907407407</c:v>
                </c:pt>
                <c:pt idx="1795">
                  <c:v>0.5347415509259259</c:v>
                </c:pt>
                <c:pt idx="1796">
                  <c:v>0.53474716435185188</c:v>
                </c:pt>
                <c:pt idx="1797">
                  <c:v>0.53475262731481477</c:v>
                </c:pt>
                <c:pt idx="1798">
                  <c:v>0.53475859953703708</c:v>
                </c:pt>
                <c:pt idx="1799">
                  <c:v>0.5347643865740741</c:v>
                </c:pt>
                <c:pt idx="1800">
                  <c:v>0.53476999999999997</c:v>
                </c:pt>
                <c:pt idx="1801">
                  <c:v>0.5347756018518518</c:v>
                </c:pt>
                <c:pt idx="1802">
                  <c:v>0.53478120370370374</c:v>
                </c:pt>
                <c:pt idx="1803">
                  <c:v>0.53478681712962961</c:v>
                </c:pt>
                <c:pt idx="1804">
                  <c:v>0.53479241898148155</c:v>
                </c:pt>
                <c:pt idx="1805">
                  <c:v>0.53479802083333328</c:v>
                </c:pt>
                <c:pt idx="1806">
                  <c:v>0.53480363425925925</c:v>
                </c:pt>
                <c:pt idx="1807">
                  <c:v>0.53480942129629627</c:v>
                </c:pt>
                <c:pt idx="1808">
                  <c:v>0.53481502314814822</c:v>
                </c:pt>
                <c:pt idx="1809">
                  <c:v>0.5348204513888889</c:v>
                </c:pt>
                <c:pt idx="1810">
                  <c:v>0.53482623842592592</c:v>
                </c:pt>
                <c:pt idx="1811">
                  <c:v>0.53483221064814812</c:v>
                </c:pt>
                <c:pt idx="1812">
                  <c:v>0.53483781250000006</c:v>
                </c:pt>
                <c:pt idx="1813">
                  <c:v>0.53484359953703697</c:v>
                </c:pt>
                <c:pt idx="1814">
                  <c:v>0.5348493865740741</c:v>
                </c:pt>
                <c:pt idx="1815">
                  <c:v>0.53485517361111112</c:v>
                </c:pt>
                <c:pt idx="1816">
                  <c:v>0.53486096064814814</c:v>
                </c:pt>
                <c:pt idx="1817">
                  <c:v>0.53486693287037035</c:v>
                </c:pt>
                <c:pt idx="1818">
                  <c:v>0.53487253472222218</c:v>
                </c:pt>
                <c:pt idx="1819">
                  <c:v>0.53487832175925931</c:v>
                </c:pt>
                <c:pt idx="1820">
                  <c:v>0.53488393518518518</c:v>
                </c:pt>
                <c:pt idx="1821">
                  <c:v>0.53488953703703701</c:v>
                </c:pt>
                <c:pt idx="1822">
                  <c:v>0.53489515046296299</c:v>
                </c:pt>
                <c:pt idx="1823">
                  <c:v>0.53490075231481482</c:v>
                </c:pt>
                <c:pt idx="1824">
                  <c:v>0.53490653935185184</c:v>
                </c:pt>
                <c:pt idx="1825">
                  <c:v>0.53491232638888886</c:v>
                </c:pt>
                <c:pt idx="1826">
                  <c:v>0.53491792824074069</c:v>
                </c:pt>
                <c:pt idx="1827">
                  <c:v>0.53492354166666667</c:v>
                </c:pt>
                <c:pt idx="1828">
                  <c:v>0.5349291435185185</c:v>
                </c:pt>
                <c:pt idx="1829">
                  <c:v>0.53493511574074071</c:v>
                </c:pt>
                <c:pt idx="1830">
                  <c:v>0.53494053240740735</c:v>
                </c:pt>
                <c:pt idx="1831">
                  <c:v>0.53494614583333333</c:v>
                </c:pt>
                <c:pt idx="1832">
                  <c:v>0.53495174768518516</c:v>
                </c:pt>
                <c:pt idx="1833">
                  <c:v>0.53495736111111114</c:v>
                </c:pt>
                <c:pt idx="1834">
                  <c:v>0.53496296296296297</c:v>
                </c:pt>
                <c:pt idx="1835">
                  <c:v>0.53496857638888884</c:v>
                </c:pt>
                <c:pt idx="1836">
                  <c:v>0.53497417824074078</c:v>
                </c:pt>
                <c:pt idx="1837">
                  <c:v>0.53497978009259262</c:v>
                </c:pt>
                <c:pt idx="1838">
                  <c:v>0.53498539351851848</c:v>
                </c:pt>
                <c:pt idx="1839">
                  <c:v>0.53499099537037031</c:v>
                </c:pt>
                <c:pt idx="1840">
                  <c:v>0.53499659722222226</c:v>
                </c:pt>
                <c:pt idx="1841">
                  <c:v>0.53500221064814812</c:v>
                </c:pt>
                <c:pt idx="1842">
                  <c:v>0.53500781250000007</c:v>
                </c:pt>
                <c:pt idx="1843">
                  <c:v>0.53501342592592593</c:v>
                </c:pt>
                <c:pt idx="1844">
                  <c:v>0.53501902777777777</c:v>
                </c:pt>
                <c:pt idx="1845">
                  <c:v>0.5350246296296296</c:v>
                </c:pt>
                <c:pt idx="1846">
                  <c:v>0.53503042824074076</c:v>
                </c:pt>
                <c:pt idx="1847">
                  <c:v>0.53503584490740741</c:v>
                </c:pt>
                <c:pt idx="1848">
                  <c:v>0.53504145833333328</c:v>
                </c:pt>
                <c:pt idx="1849">
                  <c:v>0.53504706018518522</c:v>
                </c:pt>
                <c:pt idx="1850">
                  <c:v>0.53505267361111108</c:v>
                </c:pt>
                <c:pt idx="1851">
                  <c:v>0.53505846064814822</c:v>
                </c:pt>
                <c:pt idx="1852">
                  <c:v>0.53506371527777785</c:v>
                </c:pt>
                <c:pt idx="1853">
                  <c:v>0.53507040509259263</c:v>
                </c:pt>
                <c:pt idx="1854">
                  <c:v>0.53507600694444446</c:v>
                </c:pt>
                <c:pt idx="1855">
                  <c:v>0.53508162037037044</c:v>
                </c:pt>
                <c:pt idx="1856">
                  <c:v>0.53508722222222216</c:v>
                </c:pt>
                <c:pt idx="1857">
                  <c:v>0.53509300925925929</c:v>
                </c:pt>
                <c:pt idx="1858">
                  <c:v>0.53509843749999997</c:v>
                </c:pt>
                <c:pt idx="1859">
                  <c:v>0.53510439814814814</c:v>
                </c:pt>
                <c:pt idx="1860">
                  <c:v>0.53511018518518516</c:v>
                </c:pt>
                <c:pt idx="1861">
                  <c:v>0.53511561342592595</c:v>
                </c:pt>
                <c:pt idx="1862">
                  <c:v>0.53512140046296297</c:v>
                </c:pt>
                <c:pt idx="1863">
                  <c:v>0.53512718749999999</c:v>
                </c:pt>
                <c:pt idx="1864">
                  <c:v>0.53513297453703701</c:v>
                </c:pt>
                <c:pt idx="1865">
                  <c:v>0.53513880787037038</c:v>
                </c:pt>
                <c:pt idx="1866">
                  <c:v>0.53514442129629625</c:v>
                </c:pt>
                <c:pt idx="1867">
                  <c:v>0.53515020833333338</c:v>
                </c:pt>
                <c:pt idx="1868">
                  <c:v>0.53515581018518521</c:v>
                </c:pt>
                <c:pt idx="1869">
                  <c:v>0.53516159722222223</c:v>
                </c:pt>
                <c:pt idx="1870">
                  <c:v>0.53516738425925925</c:v>
                </c:pt>
                <c:pt idx="1871">
                  <c:v>0.53517317129629627</c:v>
                </c:pt>
                <c:pt idx="1872">
                  <c:v>0.5351789583333334</c:v>
                </c:pt>
                <c:pt idx="1873">
                  <c:v>0.53518474537037031</c:v>
                </c:pt>
                <c:pt idx="1874">
                  <c:v>0.53519053240740744</c:v>
                </c:pt>
                <c:pt idx="1875">
                  <c:v>0.53519631944444446</c:v>
                </c:pt>
                <c:pt idx="1876">
                  <c:v>0.53520210648148148</c:v>
                </c:pt>
                <c:pt idx="1877">
                  <c:v>0.5352078935185185</c:v>
                </c:pt>
                <c:pt idx="1878">
                  <c:v>0.53521350694444447</c:v>
                </c:pt>
                <c:pt idx="1879">
                  <c:v>0.53521910879629631</c:v>
                </c:pt>
                <c:pt idx="1880">
                  <c:v>0.53522489583333333</c:v>
                </c:pt>
                <c:pt idx="1881">
                  <c:v>0.53523049768518516</c:v>
                </c:pt>
                <c:pt idx="1882">
                  <c:v>0.53523611111111113</c:v>
                </c:pt>
                <c:pt idx="1883">
                  <c:v>0.53524189814814815</c:v>
                </c:pt>
                <c:pt idx="1884">
                  <c:v>0.53524768518518517</c:v>
                </c:pt>
                <c:pt idx="1885">
                  <c:v>0.53525347222222219</c:v>
                </c:pt>
                <c:pt idx="1886">
                  <c:v>0.53525925925925921</c:v>
                </c:pt>
                <c:pt idx="1887">
                  <c:v>0.53526486111111116</c:v>
                </c:pt>
                <c:pt idx="1888">
                  <c:v>0.53527064814814818</c:v>
                </c:pt>
                <c:pt idx="1889">
                  <c:v>0.53527626157407404</c:v>
                </c:pt>
                <c:pt idx="1890">
                  <c:v>0.53528186342592587</c:v>
                </c:pt>
                <c:pt idx="1891">
                  <c:v>0.53528747685185185</c:v>
                </c:pt>
                <c:pt idx="1892">
                  <c:v>0.53529307870370368</c:v>
                </c:pt>
                <c:pt idx="1893">
                  <c:v>0.53529868055555563</c:v>
                </c:pt>
                <c:pt idx="1894">
                  <c:v>0.53530429398148149</c:v>
                </c:pt>
                <c:pt idx="1895">
                  <c:v>0.53531008101851851</c:v>
                </c:pt>
                <c:pt idx="1896">
                  <c:v>0.5353155092592593</c:v>
                </c:pt>
                <c:pt idx="1897">
                  <c:v>0.53532111111111114</c:v>
                </c:pt>
                <c:pt idx="1898">
                  <c:v>0.53532671296296297</c:v>
                </c:pt>
                <c:pt idx="1899">
                  <c:v>0.53533232638888884</c:v>
                </c:pt>
                <c:pt idx="1900">
                  <c:v>0.53533792824074078</c:v>
                </c:pt>
                <c:pt idx="1901">
                  <c:v>0.5353437152777778</c:v>
                </c:pt>
                <c:pt idx="1902">
                  <c:v>0.53534914351851859</c:v>
                </c:pt>
                <c:pt idx="1903">
                  <c:v>0.53535474537037031</c:v>
                </c:pt>
                <c:pt idx="1904">
                  <c:v>0.53536035879629629</c:v>
                </c:pt>
                <c:pt idx="1905">
                  <c:v>0.53536596064814812</c:v>
                </c:pt>
                <c:pt idx="1906">
                  <c:v>0.53537156250000006</c:v>
                </c:pt>
                <c:pt idx="1907">
                  <c:v>0.53537734953703697</c:v>
                </c:pt>
                <c:pt idx="1908">
                  <c:v>0.53538277777777776</c:v>
                </c:pt>
                <c:pt idx="1909">
                  <c:v>0.53538839120370374</c:v>
                </c:pt>
                <c:pt idx="1910">
                  <c:v>0.53539417824074076</c:v>
                </c:pt>
                <c:pt idx="1911">
                  <c:v>0.53539978009259259</c:v>
                </c:pt>
                <c:pt idx="1912">
                  <c:v>0.53540520833333327</c:v>
                </c:pt>
                <c:pt idx="1913">
                  <c:v>0.5354109953703704</c:v>
                </c:pt>
                <c:pt idx="1914">
                  <c:v>0.53541659722222223</c:v>
                </c:pt>
                <c:pt idx="1915">
                  <c:v>0.53542238425925925</c:v>
                </c:pt>
                <c:pt idx="1916">
                  <c:v>0.53542817129629627</c:v>
                </c:pt>
                <c:pt idx="1917">
                  <c:v>0.53543395833333329</c:v>
                </c:pt>
                <c:pt idx="1918">
                  <c:v>0.53543974537037042</c:v>
                </c:pt>
                <c:pt idx="1919">
                  <c:v>0.53544515046296293</c:v>
                </c:pt>
                <c:pt idx="1920">
                  <c:v>0.535452025462963</c:v>
                </c:pt>
                <c:pt idx="1921">
                  <c:v>0.53545762731481483</c:v>
                </c:pt>
                <c:pt idx="1922">
                  <c:v>0.53546341435185185</c:v>
                </c:pt>
                <c:pt idx="1923">
                  <c:v>0.53546901620370368</c:v>
                </c:pt>
                <c:pt idx="1924">
                  <c:v>0.53547444444444448</c:v>
                </c:pt>
                <c:pt idx="1925">
                  <c:v>0.53548023148148149</c:v>
                </c:pt>
                <c:pt idx="1926">
                  <c:v>0.5354862037037037</c:v>
                </c:pt>
                <c:pt idx="1927">
                  <c:v>0.53549180555555553</c:v>
                </c:pt>
                <c:pt idx="1928">
                  <c:v>0.53549759259259255</c:v>
                </c:pt>
                <c:pt idx="1929">
                  <c:v>0.53550337962962968</c:v>
                </c:pt>
                <c:pt idx="1930">
                  <c:v>0.53550917824074074</c:v>
                </c:pt>
                <c:pt idx="1931">
                  <c:v>0.53551496527777775</c:v>
                </c:pt>
                <c:pt idx="1932">
                  <c:v>0.53552097222222217</c:v>
                </c:pt>
                <c:pt idx="1933">
                  <c:v>0.53552658564814815</c:v>
                </c:pt>
                <c:pt idx="1934">
                  <c:v>0.53553237268518517</c:v>
                </c:pt>
                <c:pt idx="1935">
                  <c:v>0.5355381597222223</c:v>
                </c:pt>
                <c:pt idx="1936">
                  <c:v>0.5355439467592592</c:v>
                </c:pt>
                <c:pt idx="1937">
                  <c:v>0.53554973379629633</c:v>
                </c:pt>
                <c:pt idx="1938">
                  <c:v>0.53555569444444451</c:v>
                </c:pt>
                <c:pt idx="1939">
                  <c:v>0.53556130787037037</c:v>
                </c:pt>
                <c:pt idx="1940">
                  <c:v>0.53556709490740739</c:v>
                </c:pt>
                <c:pt idx="1941">
                  <c:v>0.53557288194444441</c:v>
                </c:pt>
                <c:pt idx="1942">
                  <c:v>0.53557866898148154</c:v>
                </c:pt>
                <c:pt idx="1943">
                  <c:v>0.53558445601851845</c:v>
                </c:pt>
                <c:pt idx="1944">
                  <c:v>0.53559042824074077</c:v>
                </c:pt>
                <c:pt idx="1945">
                  <c:v>0.5355960300925926</c:v>
                </c:pt>
                <c:pt idx="1946">
                  <c:v>0.53560181712962962</c:v>
                </c:pt>
                <c:pt idx="1947">
                  <c:v>0.53560760416666664</c:v>
                </c:pt>
                <c:pt idx="1948">
                  <c:v>0.53561339120370366</c:v>
                </c:pt>
                <c:pt idx="1949">
                  <c:v>0.53561917824074079</c:v>
                </c:pt>
                <c:pt idx="1950">
                  <c:v>0.535625150462963</c:v>
                </c:pt>
                <c:pt idx="1951">
                  <c:v>0.53563075231481483</c:v>
                </c:pt>
                <c:pt idx="1952">
                  <c:v>0.53563653935185185</c:v>
                </c:pt>
                <c:pt idx="1953">
                  <c:v>0.53564232638888887</c:v>
                </c:pt>
                <c:pt idx="1954">
                  <c:v>0.535648113425926</c:v>
                </c:pt>
                <c:pt idx="1955">
                  <c:v>0.53565390046296291</c:v>
                </c:pt>
                <c:pt idx="1956">
                  <c:v>0.53565987268518522</c:v>
                </c:pt>
                <c:pt idx="1957">
                  <c:v>0.53566547453703706</c:v>
                </c:pt>
                <c:pt idx="1958">
                  <c:v>0.53567126157407408</c:v>
                </c:pt>
                <c:pt idx="1959">
                  <c:v>0.5356770486111111</c:v>
                </c:pt>
                <c:pt idx="1960">
                  <c:v>0.53568283564814811</c:v>
                </c:pt>
                <c:pt idx="1961">
                  <c:v>0.53568862268518525</c:v>
                </c:pt>
                <c:pt idx="1962">
                  <c:v>0.53569459490740734</c:v>
                </c:pt>
                <c:pt idx="1963">
                  <c:v>0.53570019675925928</c:v>
                </c:pt>
                <c:pt idx="1964">
                  <c:v>0.53570616898148149</c:v>
                </c:pt>
                <c:pt idx="1965">
                  <c:v>0.53571195601851851</c:v>
                </c:pt>
                <c:pt idx="1966">
                  <c:v>0.53571755787037034</c:v>
                </c:pt>
                <c:pt idx="1967">
                  <c:v>0.53572334490740736</c:v>
                </c:pt>
                <c:pt idx="1968">
                  <c:v>0.53572931712962968</c:v>
                </c:pt>
                <c:pt idx="1969">
                  <c:v>0.53573491898148151</c:v>
                </c:pt>
                <c:pt idx="1970">
                  <c:v>0.53574070601851853</c:v>
                </c:pt>
                <c:pt idx="1971">
                  <c:v>0.53574649305555555</c:v>
                </c:pt>
                <c:pt idx="1972">
                  <c:v>0.53575229166666671</c:v>
                </c:pt>
                <c:pt idx="1973">
                  <c:v>0.53575825231481489</c:v>
                </c:pt>
                <c:pt idx="1974">
                  <c:v>0.5357640393518518</c:v>
                </c:pt>
                <c:pt idx="1975">
                  <c:v>0.53576964120370374</c:v>
                </c:pt>
                <c:pt idx="1976">
                  <c:v>0.53577561342592595</c:v>
                </c:pt>
                <c:pt idx="1977">
                  <c:v>0.53578122685185192</c:v>
                </c:pt>
                <c:pt idx="1978">
                  <c:v>0.53578718749999998</c:v>
                </c:pt>
                <c:pt idx="1979">
                  <c:v>0.53579280092592596</c:v>
                </c:pt>
                <c:pt idx="1980">
                  <c:v>0.53579876157407413</c:v>
                </c:pt>
                <c:pt idx="1981">
                  <c:v>0.53580454861111104</c:v>
                </c:pt>
                <c:pt idx="1982">
                  <c:v>0.53581033564814817</c:v>
                </c:pt>
                <c:pt idx="1983">
                  <c:v>0.53581612268518519</c:v>
                </c:pt>
                <c:pt idx="1984">
                  <c:v>0.53582173611111117</c:v>
                </c:pt>
                <c:pt idx="1985">
                  <c:v>0.53582745370370366</c:v>
                </c:pt>
                <c:pt idx="1986">
                  <c:v>0.53583432870370373</c:v>
                </c:pt>
                <c:pt idx="1987">
                  <c:v>0.53583993055555557</c:v>
                </c:pt>
                <c:pt idx="1988">
                  <c:v>0.53584554398148143</c:v>
                </c:pt>
                <c:pt idx="1989">
                  <c:v>0.53585133101851856</c:v>
                </c:pt>
                <c:pt idx="1990">
                  <c:v>0.53585693287037039</c:v>
                </c:pt>
                <c:pt idx="1991">
                  <c:v>0.53586271990740741</c:v>
                </c:pt>
                <c:pt idx="1992">
                  <c:v>0.53586850694444443</c:v>
                </c:pt>
                <c:pt idx="1993">
                  <c:v>0.53587429398148145</c:v>
                </c:pt>
                <c:pt idx="1994">
                  <c:v>0.53588008101851858</c:v>
                </c:pt>
                <c:pt idx="1995">
                  <c:v>0.53588550925925926</c:v>
                </c:pt>
                <c:pt idx="1996">
                  <c:v>0.53589129629629628</c:v>
                </c:pt>
                <c:pt idx="1997">
                  <c:v>0.5358970833333333</c:v>
                </c:pt>
                <c:pt idx="1998">
                  <c:v>0.53590310185185186</c:v>
                </c:pt>
                <c:pt idx="1999">
                  <c:v>0.53590888888888888</c:v>
                </c:pt>
                <c:pt idx="2000">
                  <c:v>0.5359146759259259</c:v>
                </c:pt>
                <c:pt idx="2001">
                  <c:v>0.53592046296296292</c:v>
                </c:pt>
                <c:pt idx="2002">
                  <c:v>0.53592625000000005</c:v>
                </c:pt>
                <c:pt idx="2003">
                  <c:v>0.53593185185185188</c:v>
                </c:pt>
                <c:pt idx="2004">
                  <c:v>0.53593782407407409</c:v>
                </c:pt>
                <c:pt idx="2005">
                  <c:v>0.53594361111111111</c:v>
                </c:pt>
                <c:pt idx="2006">
                  <c:v>0.53594939814814813</c:v>
                </c:pt>
                <c:pt idx="2007">
                  <c:v>0.5359550115740741</c:v>
                </c:pt>
                <c:pt idx="2008">
                  <c:v>0.53596078703703698</c:v>
                </c:pt>
                <c:pt idx="2009">
                  <c:v>0.53596657407407411</c:v>
                </c:pt>
                <c:pt idx="2010">
                  <c:v>0.53597254629629631</c:v>
                </c:pt>
                <c:pt idx="2011">
                  <c:v>0.53597814814814815</c:v>
                </c:pt>
                <c:pt idx="2012">
                  <c:v>0.53598393518518517</c:v>
                </c:pt>
                <c:pt idx="2013">
                  <c:v>0.53598973379629633</c:v>
                </c:pt>
                <c:pt idx="2014">
                  <c:v>0.53599552083333335</c:v>
                </c:pt>
                <c:pt idx="2015">
                  <c:v>0.53600148148148141</c:v>
                </c:pt>
                <c:pt idx="2016">
                  <c:v>0.53600726851851854</c:v>
                </c:pt>
                <c:pt idx="2017">
                  <c:v>0.53601305555555556</c:v>
                </c:pt>
                <c:pt idx="2018">
                  <c:v>0.53601884259259258</c:v>
                </c:pt>
                <c:pt idx="2019">
                  <c:v>0.5360246296296296</c:v>
                </c:pt>
                <c:pt idx="2020">
                  <c:v>0.53603041666666662</c:v>
                </c:pt>
                <c:pt idx="2021">
                  <c:v>0.53603620370370375</c:v>
                </c:pt>
                <c:pt idx="2022">
                  <c:v>0.53604199074074077</c:v>
                </c:pt>
                <c:pt idx="2023">
                  <c:v>0.53604777777777779</c:v>
                </c:pt>
                <c:pt idx="2024">
                  <c:v>0.53605357638888884</c:v>
                </c:pt>
                <c:pt idx="2025">
                  <c:v>0.53605935185185183</c:v>
                </c:pt>
                <c:pt idx="2026">
                  <c:v>0.53606513888888896</c:v>
                </c:pt>
                <c:pt idx="2027">
                  <c:v>0.53607093750000001</c:v>
                </c:pt>
                <c:pt idx="2028">
                  <c:v>0.53607672453703703</c:v>
                </c:pt>
                <c:pt idx="2029">
                  <c:v>0.53608251157407405</c:v>
                </c:pt>
                <c:pt idx="2030">
                  <c:v>0.53608829861111118</c:v>
                </c:pt>
                <c:pt idx="2031">
                  <c:v>0.53609408564814809</c:v>
                </c:pt>
                <c:pt idx="2032">
                  <c:v>0.53609968750000003</c:v>
                </c:pt>
                <c:pt idx="2033">
                  <c:v>0.53610528935185187</c:v>
                </c:pt>
                <c:pt idx="2034">
                  <c:v>0.53611126157407407</c:v>
                </c:pt>
                <c:pt idx="2035">
                  <c:v>0.53611723379629628</c:v>
                </c:pt>
                <c:pt idx="2036">
                  <c:v>0.5361230208333333</c:v>
                </c:pt>
                <c:pt idx="2037">
                  <c:v>0.53612880787037043</c:v>
                </c:pt>
                <c:pt idx="2038">
                  <c:v>0.53613440972222215</c:v>
                </c:pt>
                <c:pt idx="2039">
                  <c:v>0.53614019675925928</c:v>
                </c:pt>
                <c:pt idx="2040">
                  <c:v>0.5361459837962963</c:v>
                </c:pt>
                <c:pt idx="2041">
                  <c:v>0.53615159722222228</c:v>
                </c:pt>
                <c:pt idx="2042">
                  <c:v>0.53616027777777775</c:v>
                </c:pt>
                <c:pt idx="2043">
                  <c:v>0.53616587962962969</c:v>
                </c:pt>
                <c:pt idx="2044">
                  <c:v>0.53617148148148142</c:v>
                </c:pt>
                <c:pt idx="2045">
                  <c:v>0.53617709490740739</c:v>
                </c:pt>
                <c:pt idx="2046">
                  <c:v>0.53618288194444441</c:v>
                </c:pt>
                <c:pt idx="2047">
                  <c:v>0.53618848379629636</c:v>
                </c:pt>
                <c:pt idx="2048">
                  <c:v>0.53619409722222222</c:v>
                </c:pt>
                <c:pt idx="2049">
                  <c:v>0.53619969907407405</c:v>
                </c:pt>
                <c:pt idx="2050">
                  <c:v>0.53620548611111107</c:v>
                </c:pt>
                <c:pt idx="2051">
                  <c:v>0.53621081018518513</c:v>
                </c:pt>
                <c:pt idx="2052">
                  <c:v>0.53621659722222226</c:v>
                </c:pt>
                <c:pt idx="2053">
                  <c:v>0.53622311342592599</c:v>
                </c:pt>
                <c:pt idx="2054">
                  <c:v>0.5362289004629629</c:v>
                </c:pt>
                <c:pt idx="2055">
                  <c:v>0.53623432870370369</c:v>
                </c:pt>
                <c:pt idx="2056">
                  <c:v>0.53624011574074071</c:v>
                </c:pt>
                <c:pt idx="2057">
                  <c:v>0.5362455439814815</c:v>
                </c:pt>
                <c:pt idx="2058">
                  <c:v>0.53625133101851852</c:v>
                </c:pt>
                <c:pt idx="2059">
                  <c:v>0.53625693287037035</c:v>
                </c:pt>
                <c:pt idx="2060">
                  <c:v>0.53626253472222218</c:v>
                </c:pt>
                <c:pt idx="2061">
                  <c:v>0.53626796296296297</c:v>
                </c:pt>
                <c:pt idx="2062">
                  <c:v>0.53627374999999999</c:v>
                </c:pt>
                <c:pt idx="2063">
                  <c:v>0.53627953703703701</c:v>
                </c:pt>
                <c:pt idx="2064">
                  <c:v>0.53628501157407404</c:v>
                </c:pt>
                <c:pt idx="2065">
                  <c:v>0.53629079861111106</c:v>
                </c:pt>
                <c:pt idx="2066">
                  <c:v>0.53629658564814819</c:v>
                </c:pt>
                <c:pt idx="2067">
                  <c:v>0.53630237268518521</c:v>
                </c:pt>
                <c:pt idx="2068">
                  <c:v>0.53630815972222223</c:v>
                </c:pt>
                <c:pt idx="2069">
                  <c:v>0.53631394675925925</c:v>
                </c:pt>
                <c:pt idx="2070">
                  <c:v>0.53631973379629627</c:v>
                </c:pt>
                <c:pt idx="2071">
                  <c:v>0.5363255208333334</c:v>
                </c:pt>
                <c:pt idx="2072">
                  <c:v>0.53633130787037031</c:v>
                </c:pt>
                <c:pt idx="2073">
                  <c:v>0.53633709490740744</c:v>
                </c:pt>
                <c:pt idx="2074">
                  <c:v>0.53634288194444446</c:v>
                </c:pt>
                <c:pt idx="2075">
                  <c:v>0.53634866898148148</c:v>
                </c:pt>
                <c:pt idx="2076">
                  <c:v>0.5363544560185185</c:v>
                </c:pt>
                <c:pt idx="2077">
                  <c:v>0.53636024305555552</c:v>
                </c:pt>
                <c:pt idx="2078">
                  <c:v>0.53636603009259265</c:v>
                </c:pt>
                <c:pt idx="2079">
                  <c:v>0.53637181712962956</c:v>
                </c:pt>
                <c:pt idx="2080">
                  <c:v>0.53637760416666669</c:v>
                </c:pt>
                <c:pt idx="2081">
                  <c:v>0.53638339120370371</c:v>
                </c:pt>
                <c:pt idx="2082">
                  <c:v>0.53638917824074073</c:v>
                </c:pt>
                <c:pt idx="2083">
                  <c:v>0.53639496527777775</c:v>
                </c:pt>
                <c:pt idx="2084">
                  <c:v>0.53640075231481477</c:v>
                </c:pt>
                <c:pt idx="2085">
                  <c:v>0.5364065393518519</c:v>
                </c:pt>
                <c:pt idx="2086">
                  <c:v>0.53641232638888892</c:v>
                </c:pt>
                <c:pt idx="2087">
                  <c:v>0.53641811342592594</c:v>
                </c:pt>
                <c:pt idx="2088">
                  <c:v>0.53642390046296295</c:v>
                </c:pt>
                <c:pt idx="2089">
                  <c:v>0.53642968749999997</c:v>
                </c:pt>
                <c:pt idx="2090">
                  <c:v>0.5364354745370371</c:v>
                </c:pt>
                <c:pt idx="2091">
                  <c:v>0.53644126157407401</c:v>
                </c:pt>
                <c:pt idx="2092">
                  <c:v>0.53644704861111114</c:v>
                </c:pt>
                <c:pt idx="2093">
                  <c:v>0.53645283564814816</c:v>
                </c:pt>
                <c:pt idx="2094">
                  <c:v>0.53645862268518518</c:v>
                </c:pt>
                <c:pt idx="2095">
                  <c:v>0.5364644097222222</c:v>
                </c:pt>
                <c:pt idx="2096">
                  <c:v>0.53647019675925922</c:v>
                </c:pt>
                <c:pt idx="2097">
                  <c:v>0.53647598379629635</c:v>
                </c:pt>
                <c:pt idx="2098">
                  <c:v>0.53648177083333326</c:v>
                </c:pt>
                <c:pt idx="2099">
                  <c:v>0.53648755787037039</c:v>
                </c:pt>
                <c:pt idx="2100">
                  <c:v>0.53649334490740741</c:v>
                </c:pt>
                <c:pt idx="2101">
                  <c:v>0.53649913194444443</c:v>
                </c:pt>
                <c:pt idx="2102">
                  <c:v>0.53650491898148145</c:v>
                </c:pt>
                <c:pt idx="2103">
                  <c:v>0.53651070601851847</c:v>
                </c:pt>
                <c:pt idx="2104">
                  <c:v>0.53651650462962963</c:v>
                </c:pt>
                <c:pt idx="2105">
                  <c:v>0.53652228009259262</c:v>
                </c:pt>
                <c:pt idx="2106">
                  <c:v>0.53652806712962964</c:v>
                </c:pt>
                <c:pt idx="2107">
                  <c:v>0.53653386574074069</c:v>
                </c:pt>
                <c:pt idx="2108">
                  <c:v>0.53653965277777782</c:v>
                </c:pt>
                <c:pt idx="2109">
                  <c:v>0.53654543981481484</c:v>
                </c:pt>
                <c:pt idx="2110">
                  <c:v>0.53655122685185186</c:v>
                </c:pt>
                <c:pt idx="2111">
                  <c:v>0.53655701388888888</c:v>
                </c:pt>
                <c:pt idx="2112">
                  <c:v>0.5365628009259259</c:v>
                </c:pt>
                <c:pt idx="2113">
                  <c:v>0.53656858796296303</c:v>
                </c:pt>
                <c:pt idx="2114">
                  <c:v>0.53657437499999994</c:v>
                </c:pt>
                <c:pt idx="2115">
                  <c:v>0.53658016203703707</c:v>
                </c:pt>
                <c:pt idx="2116">
                  <c:v>0.53658594907407409</c:v>
                </c:pt>
                <c:pt idx="2117">
                  <c:v>0.53659173611111111</c:v>
                </c:pt>
                <c:pt idx="2118">
                  <c:v>0.53659756944444448</c:v>
                </c:pt>
                <c:pt idx="2119">
                  <c:v>0.53660425925925925</c:v>
                </c:pt>
                <c:pt idx="2120">
                  <c:v>0.53660986111111109</c:v>
                </c:pt>
                <c:pt idx="2121">
                  <c:v>0.53661547453703706</c:v>
                </c:pt>
                <c:pt idx="2122">
                  <c:v>0.53662126157407408</c:v>
                </c:pt>
                <c:pt idx="2123">
                  <c:v>0.5366270486111111</c:v>
                </c:pt>
                <c:pt idx="2124">
                  <c:v>0.53663283564814812</c:v>
                </c:pt>
                <c:pt idx="2125">
                  <c:v>0.53663862268518525</c:v>
                </c:pt>
                <c:pt idx="2126">
                  <c:v>0.53664422453703697</c:v>
                </c:pt>
                <c:pt idx="2127">
                  <c:v>0.5366500115740741</c:v>
                </c:pt>
                <c:pt idx="2128">
                  <c:v>0.53665579861111112</c:v>
                </c:pt>
                <c:pt idx="2129">
                  <c:v>0.53666158564814814</c:v>
                </c:pt>
                <c:pt idx="2130">
                  <c:v>0.53666715277777777</c:v>
                </c:pt>
                <c:pt idx="2131">
                  <c:v>0.53667293981481479</c:v>
                </c:pt>
                <c:pt idx="2132">
                  <c:v>0.53667872685185192</c:v>
                </c:pt>
                <c:pt idx="2133">
                  <c:v>0.53668451388888883</c:v>
                </c:pt>
                <c:pt idx="2134">
                  <c:v>0.53669031249999999</c:v>
                </c:pt>
                <c:pt idx="2135">
                  <c:v>0.53669609953703701</c:v>
                </c:pt>
                <c:pt idx="2136">
                  <c:v>0.53670188657407414</c:v>
                </c:pt>
                <c:pt idx="2137">
                  <c:v>0.53670766203703701</c:v>
                </c:pt>
                <c:pt idx="2138">
                  <c:v>0.53671346064814818</c:v>
                </c:pt>
                <c:pt idx="2139">
                  <c:v>0.5367192476851852</c:v>
                </c:pt>
                <c:pt idx="2140">
                  <c:v>0.53672503472222222</c:v>
                </c:pt>
                <c:pt idx="2141">
                  <c:v>0.53673082175925924</c:v>
                </c:pt>
                <c:pt idx="2142">
                  <c:v>0.53673660879629626</c:v>
                </c:pt>
                <c:pt idx="2143">
                  <c:v>0.53674239583333339</c:v>
                </c:pt>
                <c:pt idx="2144">
                  <c:v>0.5367481828703704</c:v>
                </c:pt>
                <c:pt idx="2145">
                  <c:v>0.53675396990740742</c:v>
                </c:pt>
                <c:pt idx="2146">
                  <c:v>0.53675975694444444</c:v>
                </c:pt>
                <c:pt idx="2147">
                  <c:v>0.53676554398148146</c:v>
                </c:pt>
                <c:pt idx="2148">
                  <c:v>0.53677133101851848</c:v>
                </c:pt>
                <c:pt idx="2149">
                  <c:v>0.5367771180555555</c:v>
                </c:pt>
                <c:pt idx="2150">
                  <c:v>0.53678290509259263</c:v>
                </c:pt>
                <c:pt idx="2151">
                  <c:v>0.53678869212962965</c:v>
                </c:pt>
                <c:pt idx="2152">
                  <c:v>0.53679447916666667</c:v>
                </c:pt>
                <c:pt idx="2153">
                  <c:v>0.53680026620370369</c:v>
                </c:pt>
                <c:pt idx="2154">
                  <c:v>0.53680605324074071</c:v>
                </c:pt>
                <c:pt idx="2155">
                  <c:v>0.53681184027777784</c:v>
                </c:pt>
                <c:pt idx="2156">
                  <c:v>0.53681762731481475</c:v>
                </c:pt>
                <c:pt idx="2157">
                  <c:v>0.53682341435185188</c:v>
                </c:pt>
                <c:pt idx="2158">
                  <c:v>0.5368292013888889</c:v>
                </c:pt>
                <c:pt idx="2159">
                  <c:v>0.53683498842592592</c:v>
                </c:pt>
                <c:pt idx="2160">
                  <c:v>0.53684077546296294</c:v>
                </c:pt>
                <c:pt idx="2161">
                  <c:v>0.53684656249999996</c:v>
                </c:pt>
                <c:pt idx="2162">
                  <c:v>0.53685234953703709</c:v>
                </c:pt>
                <c:pt idx="2163">
                  <c:v>0.53685813657407411</c:v>
                </c:pt>
                <c:pt idx="2164">
                  <c:v>0.53686392361111113</c:v>
                </c:pt>
                <c:pt idx="2165">
                  <c:v>0.53686971064814815</c:v>
                </c:pt>
                <c:pt idx="2166">
                  <c:v>0.53687549768518517</c:v>
                </c:pt>
                <c:pt idx="2167">
                  <c:v>0.5368812847222223</c:v>
                </c:pt>
                <c:pt idx="2168">
                  <c:v>0.5368870717592592</c:v>
                </c:pt>
                <c:pt idx="2169">
                  <c:v>0.53689285879629634</c:v>
                </c:pt>
                <c:pt idx="2170">
                  <c:v>0.53689864583333335</c:v>
                </c:pt>
                <c:pt idx="2171">
                  <c:v>0.53690443287037037</c:v>
                </c:pt>
                <c:pt idx="2172">
                  <c:v>0.53691021990740739</c:v>
                </c:pt>
                <c:pt idx="2173">
                  <c:v>0.53691690972222228</c:v>
                </c:pt>
                <c:pt idx="2174">
                  <c:v>0.53692269675925919</c:v>
                </c:pt>
                <c:pt idx="2175">
                  <c:v>0.53692848379629632</c:v>
                </c:pt>
                <c:pt idx="2176">
                  <c:v>0.53693428240740737</c:v>
                </c:pt>
                <c:pt idx="2177">
                  <c:v>0.53693988425925931</c:v>
                </c:pt>
                <c:pt idx="2178">
                  <c:v>0.53694567129629622</c:v>
                </c:pt>
                <c:pt idx="2179">
                  <c:v>0.53695127314814817</c:v>
                </c:pt>
                <c:pt idx="2180">
                  <c:v>0.53695688657407403</c:v>
                </c:pt>
                <c:pt idx="2181">
                  <c:v>0.53696248842592598</c:v>
                </c:pt>
                <c:pt idx="2182">
                  <c:v>0.536968275462963</c:v>
                </c:pt>
                <c:pt idx="2183">
                  <c:v>0.53697406250000002</c:v>
                </c:pt>
                <c:pt idx="2184">
                  <c:v>0.53697921296296303</c:v>
                </c:pt>
                <c:pt idx="2185">
                  <c:v>0.53698518518518512</c:v>
                </c:pt>
                <c:pt idx="2186">
                  <c:v>0.53699097222222225</c:v>
                </c:pt>
                <c:pt idx="2187">
                  <c:v>0.53699694444444446</c:v>
                </c:pt>
                <c:pt idx="2188">
                  <c:v>0.53700273148148148</c:v>
                </c:pt>
                <c:pt idx="2189">
                  <c:v>0.5370085185185185</c:v>
                </c:pt>
                <c:pt idx="2190">
                  <c:v>0.53701412037037033</c:v>
                </c:pt>
                <c:pt idx="2191">
                  <c:v>0.53701990740740746</c:v>
                </c:pt>
                <c:pt idx="2192">
                  <c:v>0.53702569444444448</c:v>
                </c:pt>
                <c:pt idx="2193">
                  <c:v>0.53703166666666668</c:v>
                </c:pt>
                <c:pt idx="2194">
                  <c:v>0.53703726851851852</c:v>
                </c:pt>
                <c:pt idx="2195">
                  <c:v>0.53704305555555554</c:v>
                </c:pt>
                <c:pt idx="2196">
                  <c:v>0.53704884259259256</c:v>
                </c:pt>
                <c:pt idx="2197">
                  <c:v>0.53705478009259255</c:v>
                </c:pt>
                <c:pt idx="2198">
                  <c:v>0.5370603819444445</c:v>
                </c:pt>
                <c:pt idx="2199">
                  <c:v>0.53706616898148152</c:v>
                </c:pt>
                <c:pt idx="2200">
                  <c:v>0.53707195601851854</c:v>
                </c:pt>
                <c:pt idx="2201">
                  <c:v>0.53707792824074074</c:v>
                </c:pt>
                <c:pt idx="2202">
                  <c:v>0.53708353009259258</c:v>
                </c:pt>
                <c:pt idx="2203">
                  <c:v>0.5370893171296296</c:v>
                </c:pt>
                <c:pt idx="2204">
                  <c:v>0.5370952893518518</c:v>
                </c:pt>
                <c:pt idx="2205">
                  <c:v>0.53710107638888893</c:v>
                </c:pt>
                <c:pt idx="2206">
                  <c:v>0.53710667824074076</c:v>
                </c:pt>
                <c:pt idx="2207">
                  <c:v>0.53711246527777778</c:v>
                </c:pt>
                <c:pt idx="2208">
                  <c:v>0.53711843749999999</c:v>
                </c:pt>
                <c:pt idx="2209">
                  <c:v>0.53712422453703701</c:v>
                </c:pt>
                <c:pt idx="2210">
                  <c:v>0.53713001157407414</c:v>
                </c:pt>
                <c:pt idx="2211">
                  <c:v>0.53713561342592586</c:v>
                </c:pt>
                <c:pt idx="2212">
                  <c:v>0.53714140046296299</c:v>
                </c:pt>
                <c:pt idx="2213">
                  <c:v>0.5371473726851852</c:v>
                </c:pt>
                <c:pt idx="2214">
                  <c:v>0.53715297453703703</c:v>
                </c:pt>
                <c:pt idx="2215">
                  <c:v>0.53715876157407405</c:v>
                </c:pt>
                <c:pt idx="2216">
                  <c:v>0.53716454861111107</c:v>
                </c:pt>
                <c:pt idx="2217">
                  <c:v>0.53717142361111114</c:v>
                </c:pt>
                <c:pt idx="2218">
                  <c:v>0.53717721064814816</c:v>
                </c:pt>
                <c:pt idx="2219">
                  <c:v>0.53718282407407403</c:v>
                </c:pt>
                <c:pt idx="2220">
                  <c:v>0.53718842592592597</c:v>
                </c:pt>
                <c:pt idx="2221">
                  <c:v>0.53719421296296299</c:v>
                </c:pt>
                <c:pt idx="2222">
                  <c:v>0.53720000000000001</c:v>
                </c:pt>
                <c:pt idx="2223">
                  <c:v>0.53720578703703703</c:v>
                </c:pt>
                <c:pt idx="2224">
                  <c:v>0.53721157407407405</c:v>
                </c:pt>
                <c:pt idx="2225">
                  <c:v>0.53721736111111118</c:v>
                </c:pt>
                <c:pt idx="2226">
                  <c:v>0.53722314814814809</c:v>
                </c:pt>
                <c:pt idx="2227">
                  <c:v>0.53722893518518522</c:v>
                </c:pt>
                <c:pt idx="2228">
                  <c:v>0.53723472222222224</c:v>
                </c:pt>
                <c:pt idx="2229">
                  <c:v>0.53724033564814822</c:v>
                </c:pt>
                <c:pt idx="2230">
                  <c:v>0.53724593749999994</c:v>
                </c:pt>
                <c:pt idx="2231">
                  <c:v>0.53725172453703707</c:v>
                </c:pt>
                <c:pt idx="2232">
                  <c:v>0.53725751157407409</c:v>
                </c:pt>
                <c:pt idx="2233">
                  <c:v>0.53726329861111111</c:v>
                </c:pt>
                <c:pt idx="2234">
                  <c:v>0.53726908564814813</c:v>
                </c:pt>
                <c:pt idx="2235">
                  <c:v>0.53727487268518515</c:v>
                </c:pt>
                <c:pt idx="2236">
                  <c:v>0.53728065972222228</c:v>
                </c:pt>
                <c:pt idx="2237">
                  <c:v>0.5372864467592593</c:v>
                </c:pt>
                <c:pt idx="2238">
                  <c:v>0.53729223379629631</c:v>
                </c:pt>
                <c:pt idx="2239">
                  <c:v>0.53729802083333333</c:v>
                </c:pt>
                <c:pt idx="2240">
                  <c:v>0.53730380787037035</c:v>
                </c:pt>
                <c:pt idx="2241">
                  <c:v>0.53730959490740737</c:v>
                </c:pt>
                <c:pt idx="2242">
                  <c:v>0.53731538194444439</c:v>
                </c:pt>
                <c:pt idx="2243">
                  <c:v>0.53732116898148152</c:v>
                </c:pt>
                <c:pt idx="2244">
                  <c:v>0.53732695601851854</c:v>
                </c:pt>
                <c:pt idx="2245">
                  <c:v>0.53733274305555556</c:v>
                </c:pt>
                <c:pt idx="2246">
                  <c:v>0.53733853009259258</c:v>
                </c:pt>
                <c:pt idx="2247">
                  <c:v>0.5373443171296296</c:v>
                </c:pt>
                <c:pt idx="2248">
                  <c:v>0.53735010416666673</c:v>
                </c:pt>
                <c:pt idx="2249">
                  <c:v>0.53735589120370364</c:v>
                </c:pt>
                <c:pt idx="2250">
                  <c:v>0.53736167824074077</c:v>
                </c:pt>
                <c:pt idx="2251">
                  <c:v>0.53736736111111105</c:v>
                </c:pt>
                <c:pt idx="2252">
                  <c:v>0.53737314814814818</c:v>
                </c:pt>
                <c:pt idx="2253">
                  <c:v>0.5373789351851852</c:v>
                </c:pt>
                <c:pt idx="2254">
                  <c:v>0.53738472222222222</c:v>
                </c:pt>
                <c:pt idx="2255">
                  <c:v>0.53739050925925924</c:v>
                </c:pt>
                <c:pt idx="2256">
                  <c:v>0.53739629629629626</c:v>
                </c:pt>
                <c:pt idx="2257">
                  <c:v>0.53740208333333339</c:v>
                </c:pt>
                <c:pt idx="2258">
                  <c:v>0.5374078703703703</c:v>
                </c:pt>
                <c:pt idx="2259">
                  <c:v>0.53741365740740743</c:v>
                </c:pt>
                <c:pt idx="2260">
                  <c:v>0.53741944444444445</c:v>
                </c:pt>
                <c:pt idx="2261">
                  <c:v>0.53742523148148147</c:v>
                </c:pt>
                <c:pt idx="2262">
                  <c:v>0.53743193287037039</c:v>
                </c:pt>
                <c:pt idx="2263">
                  <c:v>0.53743747685185184</c:v>
                </c:pt>
                <c:pt idx="2264">
                  <c:v>0.53744307870370367</c:v>
                </c:pt>
                <c:pt idx="2265">
                  <c:v>0.53744886574074069</c:v>
                </c:pt>
                <c:pt idx="2266">
                  <c:v>0.53745465277777782</c:v>
                </c:pt>
                <c:pt idx="2267">
                  <c:v>0.53746043981481484</c:v>
                </c:pt>
                <c:pt idx="2268">
                  <c:v>0.53746622685185186</c:v>
                </c:pt>
                <c:pt idx="2269">
                  <c:v>0.53747201388888888</c:v>
                </c:pt>
                <c:pt idx="2270">
                  <c:v>0.5374778009259259</c:v>
                </c:pt>
                <c:pt idx="2271">
                  <c:v>0.53748358796296303</c:v>
                </c:pt>
                <c:pt idx="2272">
                  <c:v>0.53748937499999994</c:v>
                </c:pt>
                <c:pt idx="2273">
                  <c:v>0.53749516203703707</c:v>
                </c:pt>
                <c:pt idx="2274">
                  <c:v>0.53750094907407409</c:v>
                </c:pt>
                <c:pt idx="2275">
                  <c:v>0.53750673611111111</c:v>
                </c:pt>
                <c:pt idx="2276">
                  <c:v>0.53751252314814812</c:v>
                </c:pt>
                <c:pt idx="2277">
                  <c:v>0.53751831018518514</c:v>
                </c:pt>
                <c:pt idx="2278">
                  <c:v>0.53752409722222227</c:v>
                </c:pt>
                <c:pt idx="2279">
                  <c:v>0.53752988425925929</c:v>
                </c:pt>
                <c:pt idx="2280">
                  <c:v>0.53753549768518516</c:v>
                </c:pt>
                <c:pt idx="2281">
                  <c:v>0.53754128472222218</c:v>
                </c:pt>
                <c:pt idx="2282">
                  <c:v>0.53754707175925931</c:v>
                </c:pt>
                <c:pt idx="2283">
                  <c:v>0.53755285879629633</c:v>
                </c:pt>
                <c:pt idx="2284">
                  <c:v>0.53755864583333335</c:v>
                </c:pt>
                <c:pt idx="2285">
                  <c:v>0.53756443287037037</c:v>
                </c:pt>
                <c:pt idx="2286">
                  <c:v>0.53757021990740739</c:v>
                </c:pt>
                <c:pt idx="2287">
                  <c:v>0.53757600694444452</c:v>
                </c:pt>
                <c:pt idx="2288">
                  <c:v>0.53758160879629624</c:v>
                </c:pt>
                <c:pt idx="2289">
                  <c:v>0.53758739583333337</c:v>
                </c:pt>
                <c:pt idx="2290">
                  <c:v>0.53759318287037039</c:v>
                </c:pt>
                <c:pt idx="2291">
                  <c:v>0.53759896990740741</c:v>
                </c:pt>
                <c:pt idx="2292">
                  <c:v>0.53760475694444443</c:v>
                </c:pt>
                <c:pt idx="2293">
                  <c:v>0.53761054398148145</c:v>
                </c:pt>
                <c:pt idx="2294">
                  <c:v>0.53761634259259261</c:v>
                </c:pt>
                <c:pt idx="2295">
                  <c:v>0.53762212962962963</c:v>
                </c:pt>
                <c:pt idx="2296">
                  <c:v>0.53762790509259262</c:v>
                </c:pt>
                <c:pt idx="2297">
                  <c:v>0.53763370370370367</c:v>
                </c:pt>
                <c:pt idx="2298">
                  <c:v>0.53763947916666666</c:v>
                </c:pt>
                <c:pt idx="2299">
                  <c:v>0.53764527777777771</c:v>
                </c:pt>
                <c:pt idx="2300">
                  <c:v>0.53765106481481484</c:v>
                </c:pt>
                <c:pt idx="2301">
                  <c:v>0.53765685185185186</c:v>
                </c:pt>
                <c:pt idx="2302">
                  <c:v>0.53766263888888888</c:v>
                </c:pt>
                <c:pt idx="2303">
                  <c:v>0.5376684259259259</c:v>
                </c:pt>
                <c:pt idx="2304">
                  <c:v>0.53767421296296292</c:v>
                </c:pt>
                <c:pt idx="2305">
                  <c:v>0.53768000000000005</c:v>
                </c:pt>
                <c:pt idx="2306">
                  <c:v>0.53768668981481482</c:v>
                </c:pt>
                <c:pt idx="2307">
                  <c:v>0.53769247685185184</c:v>
                </c:pt>
                <c:pt idx="2308">
                  <c:v>0.53769807870370367</c:v>
                </c:pt>
                <c:pt idx="2309">
                  <c:v>0.53770386574074081</c:v>
                </c:pt>
                <c:pt idx="2310">
                  <c:v>0.53770947916666667</c:v>
                </c:pt>
                <c:pt idx="2311">
                  <c:v>0.53771526620370369</c:v>
                </c:pt>
                <c:pt idx="2312">
                  <c:v>0.53772086805555552</c:v>
                </c:pt>
                <c:pt idx="2313">
                  <c:v>0.53772665509259265</c:v>
                </c:pt>
                <c:pt idx="2314">
                  <c:v>0.53773244212962956</c:v>
                </c:pt>
                <c:pt idx="2315">
                  <c:v>0.53773822916666669</c:v>
                </c:pt>
                <c:pt idx="2316">
                  <c:v>0.53774401620370371</c:v>
                </c:pt>
                <c:pt idx="2317">
                  <c:v>0.5377496643518519</c:v>
                </c:pt>
                <c:pt idx="2318">
                  <c:v>0.53775545138888892</c:v>
                </c:pt>
                <c:pt idx="2319">
                  <c:v>0.53776123842592594</c:v>
                </c:pt>
                <c:pt idx="2320">
                  <c:v>0.53776702546296296</c:v>
                </c:pt>
                <c:pt idx="2321">
                  <c:v>0.53777281249999997</c:v>
                </c:pt>
                <c:pt idx="2322">
                  <c:v>0.53777859953703711</c:v>
                </c:pt>
                <c:pt idx="2323">
                  <c:v>0.53778438657407401</c:v>
                </c:pt>
                <c:pt idx="2324">
                  <c:v>0.53779017361111114</c:v>
                </c:pt>
                <c:pt idx="2325">
                  <c:v>0.53779596064814816</c:v>
                </c:pt>
                <c:pt idx="2326">
                  <c:v>0.53780174768518518</c:v>
                </c:pt>
                <c:pt idx="2327">
                  <c:v>0.5378075347222222</c:v>
                </c:pt>
                <c:pt idx="2328">
                  <c:v>0.53781332175925922</c:v>
                </c:pt>
                <c:pt idx="2329">
                  <c:v>0.53781914351851856</c:v>
                </c:pt>
                <c:pt idx="2330">
                  <c:v>0.5378253819444444</c:v>
                </c:pt>
                <c:pt idx="2331">
                  <c:v>0.53783134259259258</c:v>
                </c:pt>
                <c:pt idx="2332">
                  <c:v>0.5378371296296296</c:v>
                </c:pt>
                <c:pt idx="2333">
                  <c:v>0.53784292824074076</c:v>
                </c:pt>
              </c:numCache>
            </c:numRef>
          </c:xVal>
          <c:yVal>
            <c:numRef>
              <c:f>'2015_11_02-12_35_43'!$B$2:$B$2343</c:f>
              <c:numCache>
                <c:formatCode>General</c:formatCode>
                <c:ptCount val="2342"/>
                <c:pt idx="0">
                  <c:v>32.299999999999997</c:v>
                </c:pt>
                <c:pt idx="1">
                  <c:v>32.299999999999997</c:v>
                </c:pt>
                <c:pt idx="2">
                  <c:v>32.299999999999997</c:v>
                </c:pt>
                <c:pt idx="3">
                  <c:v>32.299999999999997</c:v>
                </c:pt>
                <c:pt idx="4">
                  <c:v>32.299999999999997</c:v>
                </c:pt>
                <c:pt idx="5">
                  <c:v>32.299999999999997</c:v>
                </c:pt>
                <c:pt idx="6">
                  <c:v>32.299999999999997</c:v>
                </c:pt>
                <c:pt idx="7">
                  <c:v>32.299999999999997</c:v>
                </c:pt>
                <c:pt idx="8">
                  <c:v>32.29</c:v>
                </c:pt>
                <c:pt idx="9">
                  <c:v>32.29</c:v>
                </c:pt>
                <c:pt idx="10">
                  <c:v>32.29</c:v>
                </c:pt>
                <c:pt idx="11">
                  <c:v>32.29</c:v>
                </c:pt>
                <c:pt idx="12">
                  <c:v>32.29</c:v>
                </c:pt>
                <c:pt idx="13">
                  <c:v>32.29</c:v>
                </c:pt>
                <c:pt idx="14">
                  <c:v>32.29</c:v>
                </c:pt>
                <c:pt idx="15">
                  <c:v>32.29</c:v>
                </c:pt>
                <c:pt idx="16">
                  <c:v>32.29</c:v>
                </c:pt>
                <c:pt idx="17">
                  <c:v>32.29</c:v>
                </c:pt>
                <c:pt idx="18">
                  <c:v>32.299999999999997</c:v>
                </c:pt>
                <c:pt idx="19">
                  <c:v>32.299999999999997</c:v>
                </c:pt>
                <c:pt idx="20">
                  <c:v>32.31</c:v>
                </c:pt>
                <c:pt idx="21">
                  <c:v>32.33</c:v>
                </c:pt>
                <c:pt idx="22">
                  <c:v>32.340000000000003</c:v>
                </c:pt>
                <c:pt idx="23">
                  <c:v>32.35</c:v>
                </c:pt>
                <c:pt idx="24">
                  <c:v>32.369999999999997</c:v>
                </c:pt>
                <c:pt idx="25">
                  <c:v>32.380000000000003</c:v>
                </c:pt>
                <c:pt idx="26">
                  <c:v>32.4</c:v>
                </c:pt>
                <c:pt idx="27">
                  <c:v>32.43</c:v>
                </c:pt>
                <c:pt idx="28">
                  <c:v>32.479999999999997</c:v>
                </c:pt>
                <c:pt idx="29">
                  <c:v>32.53</c:v>
                </c:pt>
                <c:pt idx="30">
                  <c:v>32.57</c:v>
                </c:pt>
                <c:pt idx="31">
                  <c:v>32.64</c:v>
                </c:pt>
                <c:pt idx="32">
                  <c:v>32.72</c:v>
                </c:pt>
                <c:pt idx="33">
                  <c:v>32.79</c:v>
                </c:pt>
                <c:pt idx="34">
                  <c:v>32.869999999999997</c:v>
                </c:pt>
                <c:pt idx="35">
                  <c:v>32.96</c:v>
                </c:pt>
                <c:pt idx="36">
                  <c:v>33.04</c:v>
                </c:pt>
                <c:pt idx="37">
                  <c:v>33.14</c:v>
                </c:pt>
                <c:pt idx="38">
                  <c:v>33.22</c:v>
                </c:pt>
                <c:pt idx="39">
                  <c:v>33.340000000000003</c:v>
                </c:pt>
                <c:pt idx="40">
                  <c:v>33.47</c:v>
                </c:pt>
                <c:pt idx="41">
                  <c:v>33.590000000000003</c:v>
                </c:pt>
                <c:pt idx="42">
                  <c:v>33.68</c:v>
                </c:pt>
                <c:pt idx="43">
                  <c:v>33.83</c:v>
                </c:pt>
                <c:pt idx="44">
                  <c:v>33.94</c:v>
                </c:pt>
                <c:pt idx="45">
                  <c:v>34.08</c:v>
                </c:pt>
                <c:pt idx="46">
                  <c:v>34.229999999999997</c:v>
                </c:pt>
                <c:pt idx="47">
                  <c:v>34.4</c:v>
                </c:pt>
                <c:pt idx="48">
                  <c:v>34.56</c:v>
                </c:pt>
                <c:pt idx="49">
                  <c:v>34.72</c:v>
                </c:pt>
                <c:pt idx="50">
                  <c:v>34.880000000000003</c:v>
                </c:pt>
                <c:pt idx="51">
                  <c:v>35.01</c:v>
                </c:pt>
                <c:pt idx="52">
                  <c:v>35.19</c:v>
                </c:pt>
                <c:pt idx="53">
                  <c:v>35.35</c:v>
                </c:pt>
                <c:pt idx="54">
                  <c:v>35.53</c:v>
                </c:pt>
                <c:pt idx="55">
                  <c:v>35.69</c:v>
                </c:pt>
                <c:pt idx="56">
                  <c:v>35.89</c:v>
                </c:pt>
                <c:pt idx="57">
                  <c:v>36.07</c:v>
                </c:pt>
                <c:pt idx="58">
                  <c:v>36.270000000000003</c:v>
                </c:pt>
                <c:pt idx="59">
                  <c:v>36.44</c:v>
                </c:pt>
                <c:pt idx="60">
                  <c:v>36.64</c:v>
                </c:pt>
                <c:pt idx="61">
                  <c:v>36.840000000000003</c:v>
                </c:pt>
                <c:pt idx="62">
                  <c:v>36.979999999999997</c:v>
                </c:pt>
                <c:pt idx="63">
                  <c:v>37.17</c:v>
                </c:pt>
                <c:pt idx="64">
                  <c:v>37.369999999999997</c:v>
                </c:pt>
                <c:pt idx="65">
                  <c:v>37.58</c:v>
                </c:pt>
                <c:pt idx="66">
                  <c:v>37.76</c:v>
                </c:pt>
                <c:pt idx="67">
                  <c:v>37.99</c:v>
                </c:pt>
                <c:pt idx="68">
                  <c:v>38.17</c:v>
                </c:pt>
                <c:pt idx="69">
                  <c:v>38.369999999999997</c:v>
                </c:pt>
                <c:pt idx="70">
                  <c:v>38.58</c:v>
                </c:pt>
                <c:pt idx="71">
                  <c:v>38.799999999999997</c:v>
                </c:pt>
                <c:pt idx="72">
                  <c:v>39.01</c:v>
                </c:pt>
                <c:pt idx="73">
                  <c:v>39.229999999999997</c:v>
                </c:pt>
                <c:pt idx="74">
                  <c:v>39.46</c:v>
                </c:pt>
                <c:pt idx="75">
                  <c:v>39.67</c:v>
                </c:pt>
                <c:pt idx="76">
                  <c:v>39.85</c:v>
                </c:pt>
                <c:pt idx="77">
                  <c:v>40.06</c:v>
                </c:pt>
                <c:pt idx="78">
                  <c:v>40.26</c:v>
                </c:pt>
                <c:pt idx="79">
                  <c:v>40.47</c:v>
                </c:pt>
                <c:pt idx="80">
                  <c:v>40.64</c:v>
                </c:pt>
                <c:pt idx="81">
                  <c:v>40.880000000000003</c:v>
                </c:pt>
                <c:pt idx="82">
                  <c:v>41.09</c:v>
                </c:pt>
                <c:pt idx="83">
                  <c:v>41.3</c:v>
                </c:pt>
                <c:pt idx="84">
                  <c:v>41.48</c:v>
                </c:pt>
                <c:pt idx="85">
                  <c:v>41.7</c:v>
                </c:pt>
                <c:pt idx="86">
                  <c:v>41.89</c:v>
                </c:pt>
                <c:pt idx="87">
                  <c:v>42.11</c:v>
                </c:pt>
                <c:pt idx="88">
                  <c:v>42.28</c:v>
                </c:pt>
                <c:pt idx="89">
                  <c:v>42.48</c:v>
                </c:pt>
                <c:pt idx="90">
                  <c:v>42.69</c:v>
                </c:pt>
                <c:pt idx="91">
                  <c:v>42.91</c:v>
                </c:pt>
                <c:pt idx="92">
                  <c:v>43.1</c:v>
                </c:pt>
                <c:pt idx="93">
                  <c:v>43.31</c:v>
                </c:pt>
                <c:pt idx="94">
                  <c:v>43.52</c:v>
                </c:pt>
                <c:pt idx="95">
                  <c:v>43.7</c:v>
                </c:pt>
                <c:pt idx="96">
                  <c:v>43.9</c:v>
                </c:pt>
                <c:pt idx="97">
                  <c:v>44.1</c:v>
                </c:pt>
                <c:pt idx="98">
                  <c:v>44.3</c:v>
                </c:pt>
                <c:pt idx="99">
                  <c:v>44.49</c:v>
                </c:pt>
                <c:pt idx="100">
                  <c:v>44.69</c:v>
                </c:pt>
                <c:pt idx="101">
                  <c:v>44.87</c:v>
                </c:pt>
                <c:pt idx="102">
                  <c:v>45.04</c:v>
                </c:pt>
                <c:pt idx="103">
                  <c:v>45.22</c:v>
                </c:pt>
                <c:pt idx="104">
                  <c:v>45.37</c:v>
                </c:pt>
                <c:pt idx="105">
                  <c:v>45.52</c:v>
                </c:pt>
                <c:pt idx="106">
                  <c:v>45.66</c:v>
                </c:pt>
                <c:pt idx="107">
                  <c:v>45.81</c:v>
                </c:pt>
                <c:pt idx="108">
                  <c:v>45.96</c:v>
                </c:pt>
                <c:pt idx="109">
                  <c:v>46.11</c:v>
                </c:pt>
                <c:pt idx="110">
                  <c:v>46.22</c:v>
                </c:pt>
                <c:pt idx="111">
                  <c:v>46.35</c:v>
                </c:pt>
                <c:pt idx="112">
                  <c:v>46.48</c:v>
                </c:pt>
                <c:pt idx="113">
                  <c:v>46.61</c:v>
                </c:pt>
                <c:pt idx="114">
                  <c:v>46.73</c:v>
                </c:pt>
                <c:pt idx="115">
                  <c:v>46.87</c:v>
                </c:pt>
                <c:pt idx="116">
                  <c:v>47</c:v>
                </c:pt>
                <c:pt idx="117">
                  <c:v>47.12</c:v>
                </c:pt>
                <c:pt idx="118">
                  <c:v>47.22</c:v>
                </c:pt>
                <c:pt idx="119">
                  <c:v>47.33</c:v>
                </c:pt>
                <c:pt idx="120">
                  <c:v>47.41</c:v>
                </c:pt>
                <c:pt idx="121">
                  <c:v>47.48</c:v>
                </c:pt>
                <c:pt idx="122">
                  <c:v>47.55</c:v>
                </c:pt>
                <c:pt idx="123">
                  <c:v>47.61</c:v>
                </c:pt>
                <c:pt idx="124">
                  <c:v>47.68</c:v>
                </c:pt>
                <c:pt idx="125">
                  <c:v>47.75</c:v>
                </c:pt>
                <c:pt idx="126">
                  <c:v>47.81</c:v>
                </c:pt>
                <c:pt idx="127">
                  <c:v>47.86</c:v>
                </c:pt>
                <c:pt idx="128">
                  <c:v>47.91</c:v>
                </c:pt>
                <c:pt idx="129">
                  <c:v>47.94</c:v>
                </c:pt>
                <c:pt idx="130">
                  <c:v>47.97</c:v>
                </c:pt>
                <c:pt idx="131">
                  <c:v>48.02</c:v>
                </c:pt>
                <c:pt idx="132">
                  <c:v>48.06</c:v>
                </c:pt>
                <c:pt idx="133">
                  <c:v>48.11</c:v>
                </c:pt>
                <c:pt idx="134">
                  <c:v>48.15</c:v>
                </c:pt>
                <c:pt idx="135">
                  <c:v>48.19</c:v>
                </c:pt>
                <c:pt idx="136">
                  <c:v>48.22</c:v>
                </c:pt>
                <c:pt idx="137">
                  <c:v>48.24</c:v>
                </c:pt>
                <c:pt idx="138">
                  <c:v>48.25</c:v>
                </c:pt>
                <c:pt idx="139">
                  <c:v>48.26</c:v>
                </c:pt>
                <c:pt idx="140">
                  <c:v>48.26</c:v>
                </c:pt>
                <c:pt idx="141">
                  <c:v>48.26</c:v>
                </c:pt>
                <c:pt idx="142">
                  <c:v>48.27</c:v>
                </c:pt>
                <c:pt idx="143">
                  <c:v>48.27</c:v>
                </c:pt>
                <c:pt idx="144">
                  <c:v>48.26</c:v>
                </c:pt>
                <c:pt idx="145">
                  <c:v>48.26</c:v>
                </c:pt>
                <c:pt idx="146">
                  <c:v>48.24</c:v>
                </c:pt>
                <c:pt idx="147">
                  <c:v>48.23</c:v>
                </c:pt>
                <c:pt idx="148">
                  <c:v>48.21</c:v>
                </c:pt>
                <c:pt idx="149">
                  <c:v>48.19</c:v>
                </c:pt>
                <c:pt idx="150">
                  <c:v>48.16</c:v>
                </c:pt>
                <c:pt idx="151">
                  <c:v>48.13</c:v>
                </c:pt>
                <c:pt idx="152">
                  <c:v>48.1</c:v>
                </c:pt>
                <c:pt idx="153">
                  <c:v>48.07</c:v>
                </c:pt>
                <c:pt idx="154">
                  <c:v>48.04</c:v>
                </c:pt>
                <c:pt idx="155">
                  <c:v>48</c:v>
                </c:pt>
                <c:pt idx="156">
                  <c:v>47.98</c:v>
                </c:pt>
                <c:pt idx="157">
                  <c:v>47.95</c:v>
                </c:pt>
                <c:pt idx="158">
                  <c:v>47.93</c:v>
                </c:pt>
                <c:pt idx="159">
                  <c:v>47.91</c:v>
                </c:pt>
                <c:pt idx="160">
                  <c:v>47.9</c:v>
                </c:pt>
                <c:pt idx="161">
                  <c:v>47.87</c:v>
                </c:pt>
                <c:pt idx="162">
                  <c:v>47.85</c:v>
                </c:pt>
                <c:pt idx="163">
                  <c:v>47.81</c:v>
                </c:pt>
                <c:pt idx="164">
                  <c:v>47.78</c:v>
                </c:pt>
                <c:pt idx="165">
                  <c:v>47.73</c:v>
                </c:pt>
                <c:pt idx="166">
                  <c:v>47.7</c:v>
                </c:pt>
                <c:pt idx="167">
                  <c:v>47.66</c:v>
                </c:pt>
                <c:pt idx="168">
                  <c:v>47.62</c:v>
                </c:pt>
                <c:pt idx="169">
                  <c:v>47.59</c:v>
                </c:pt>
                <c:pt idx="170">
                  <c:v>47.56</c:v>
                </c:pt>
                <c:pt idx="171">
                  <c:v>47.54</c:v>
                </c:pt>
                <c:pt idx="172">
                  <c:v>47.51</c:v>
                </c:pt>
                <c:pt idx="173">
                  <c:v>47.48</c:v>
                </c:pt>
                <c:pt idx="174">
                  <c:v>47.45</c:v>
                </c:pt>
                <c:pt idx="175">
                  <c:v>47.41</c:v>
                </c:pt>
                <c:pt idx="176">
                  <c:v>47.36</c:v>
                </c:pt>
                <c:pt idx="177">
                  <c:v>47.32</c:v>
                </c:pt>
                <c:pt idx="178">
                  <c:v>47.28</c:v>
                </c:pt>
                <c:pt idx="179">
                  <c:v>47.24</c:v>
                </c:pt>
                <c:pt idx="180">
                  <c:v>47.19</c:v>
                </c:pt>
                <c:pt idx="181">
                  <c:v>47.14</c:v>
                </c:pt>
                <c:pt idx="182">
                  <c:v>47.09</c:v>
                </c:pt>
                <c:pt idx="183">
                  <c:v>47.05</c:v>
                </c:pt>
                <c:pt idx="184">
                  <c:v>47.02</c:v>
                </c:pt>
                <c:pt idx="185">
                  <c:v>46.99</c:v>
                </c:pt>
                <c:pt idx="186">
                  <c:v>46.96</c:v>
                </c:pt>
                <c:pt idx="187">
                  <c:v>46.93</c:v>
                </c:pt>
                <c:pt idx="188">
                  <c:v>46.88</c:v>
                </c:pt>
                <c:pt idx="189">
                  <c:v>46.82</c:v>
                </c:pt>
                <c:pt idx="190">
                  <c:v>46.76</c:v>
                </c:pt>
                <c:pt idx="191">
                  <c:v>46.71</c:v>
                </c:pt>
                <c:pt idx="192">
                  <c:v>46.65</c:v>
                </c:pt>
                <c:pt idx="193">
                  <c:v>46.59</c:v>
                </c:pt>
                <c:pt idx="194">
                  <c:v>46.53</c:v>
                </c:pt>
                <c:pt idx="195">
                  <c:v>46.49</c:v>
                </c:pt>
                <c:pt idx="196">
                  <c:v>46.44</c:v>
                </c:pt>
                <c:pt idx="197">
                  <c:v>46.41</c:v>
                </c:pt>
                <c:pt idx="198">
                  <c:v>46.39</c:v>
                </c:pt>
                <c:pt idx="199">
                  <c:v>46.38</c:v>
                </c:pt>
                <c:pt idx="200">
                  <c:v>46.36</c:v>
                </c:pt>
                <c:pt idx="201">
                  <c:v>46.34</c:v>
                </c:pt>
                <c:pt idx="202">
                  <c:v>46.31</c:v>
                </c:pt>
                <c:pt idx="203">
                  <c:v>46.26</c:v>
                </c:pt>
                <c:pt idx="204">
                  <c:v>46.21</c:v>
                </c:pt>
                <c:pt idx="205">
                  <c:v>46.16</c:v>
                </c:pt>
                <c:pt idx="206">
                  <c:v>46.1</c:v>
                </c:pt>
                <c:pt idx="207">
                  <c:v>46.05</c:v>
                </c:pt>
                <c:pt idx="208">
                  <c:v>46</c:v>
                </c:pt>
                <c:pt idx="209">
                  <c:v>45.96</c:v>
                </c:pt>
                <c:pt idx="210">
                  <c:v>45.93</c:v>
                </c:pt>
                <c:pt idx="211">
                  <c:v>45.91</c:v>
                </c:pt>
                <c:pt idx="212">
                  <c:v>45.89</c:v>
                </c:pt>
                <c:pt idx="213">
                  <c:v>45.87</c:v>
                </c:pt>
                <c:pt idx="214">
                  <c:v>45.83</c:v>
                </c:pt>
                <c:pt idx="215">
                  <c:v>45.79</c:v>
                </c:pt>
                <c:pt idx="216">
                  <c:v>45.74</c:v>
                </c:pt>
                <c:pt idx="217">
                  <c:v>45.69</c:v>
                </c:pt>
                <c:pt idx="218">
                  <c:v>45.65</c:v>
                </c:pt>
                <c:pt idx="219">
                  <c:v>45.61</c:v>
                </c:pt>
                <c:pt idx="220">
                  <c:v>45.59</c:v>
                </c:pt>
                <c:pt idx="221">
                  <c:v>45.56</c:v>
                </c:pt>
                <c:pt idx="222">
                  <c:v>45.54</c:v>
                </c:pt>
                <c:pt idx="223">
                  <c:v>45.52</c:v>
                </c:pt>
                <c:pt idx="224">
                  <c:v>45.5</c:v>
                </c:pt>
                <c:pt idx="225">
                  <c:v>45.47</c:v>
                </c:pt>
                <c:pt idx="226">
                  <c:v>45.43</c:v>
                </c:pt>
                <c:pt idx="227">
                  <c:v>45.39</c:v>
                </c:pt>
                <c:pt idx="228">
                  <c:v>45.35</c:v>
                </c:pt>
                <c:pt idx="229">
                  <c:v>45.32</c:v>
                </c:pt>
                <c:pt idx="230">
                  <c:v>45.28</c:v>
                </c:pt>
                <c:pt idx="231">
                  <c:v>45.25</c:v>
                </c:pt>
                <c:pt idx="232">
                  <c:v>45.21</c:v>
                </c:pt>
                <c:pt idx="233">
                  <c:v>45.16</c:v>
                </c:pt>
                <c:pt idx="234">
                  <c:v>45.12</c:v>
                </c:pt>
                <c:pt idx="235">
                  <c:v>45.08</c:v>
                </c:pt>
                <c:pt idx="236">
                  <c:v>45.06</c:v>
                </c:pt>
                <c:pt idx="237">
                  <c:v>45.04</c:v>
                </c:pt>
                <c:pt idx="238">
                  <c:v>45.02</c:v>
                </c:pt>
                <c:pt idx="239">
                  <c:v>44.99</c:v>
                </c:pt>
                <c:pt idx="240">
                  <c:v>44.96</c:v>
                </c:pt>
                <c:pt idx="241">
                  <c:v>44.92</c:v>
                </c:pt>
                <c:pt idx="242">
                  <c:v>44.87</c:v>
                </c:pt>
                <c:pt idx="243">
                  <c:v>44.82</c:v>
                </c:pt>
                <c:pt idx="244">
                  <c:v>44.78</c:v>
                </c:pt>
                <c:pt idx="245">
                  <c:v>44.73</c:v>
                </c:pt>
                <c:pt idx="246">
                  <c:v>44.7</c:v>
                </c:pt>
                <c:pt idx="247">
                  <c:v>44.67</c:v>
                </c:pt>
                <c:pt idx="248">
                  <c:v>44.65</c:v>
                </c:pt>
                <c:pt idx="249">
                  <c:v>44.62</c:v>
                </c:pt>
                <c:pt idx="250">
                  <c:v>44.6</c:v>
                </c:pt>
                <c:pt idx="251">
                  <c:v>44.59</c:v>
                </c:pt>
                <c:pt idx="252">
                  <c:v>44.58</c:v>
                </c:pt>
                <c:pt idx="253">
                  <c:v>44.58</c:v>
                </c:pt>
                <c:pt idx="254">
                  <c:v>44.56</c:v>
                </c:pt>
                <c:pt idx="255">
                  <c:v>44.55</c:v>
                </c:pt>
                <c:pt idx="256">
                  <c:v>44.52</c:v>
                </c:pt>
                <c:pt idx="257">
                  <c:v>44.49</c:v>
                </c:pt>
                <c:pt idx="258">
                  <c:v>44.46</c:v>
                </c:pt>
                <c:pt idx="259">
                  <c:v>44.42</c:v>
                </c:pt>
                <c:pt idx="260">
                  <c:v>44.38</c:v>
                </c:pt>
                <c:pt idx="261">
                  <c:v>44.36</c:v>
                </c:pt>
                <c:pt idx="262">
                  <c:v>44.33</c:v>
                </c:pt>
                <c:pt idx="263">
                  <c:v>44.29</c:v>
                </c:pt>
                <c:pt idx="264">
                  <c:v>44.25</c:v>
                </c:pt>
                <c:pt idx="265">
                  <c:v>44.21</c:v>
                </c:pt>
                <c:pt idx="266">
                  <c:v>44.17</c:v>
                </c:pt>
                <c:pt idx="267">
                  <c:v>44.13</c:v>
                </c:pt>
                <c:pt idx="268">
                  <c:v>44.11</c:v>
                </c:pt>
                <c:pt idx="269">
                  <c:v>44.08</c:v>
                </c:pt>
                <c:pt idx="270">
                  <c:v>44.06</c:v>
                </c:pt>
                <c:pt idx="271">
                  <c:v>44.03</c:v>
                </c:pt>
                <c:pt idx="272">
                  <c:v>44.02</c:v>
                </c:pt>
                <c:pt idx="273">
                  <c:v>44</c:v>
                </c:pt>
                <c:pt idx="274">
                  <c:v>44</c:v>
                </c:pt>
                <c:pt idx="275">
                  <c:v>43.98</c:v>
                </c:pt>
                <c:pt idx="276">
                  <c:v>43.96</c:v>
                </c:pt>
                <c:pt idx="277">
                  <c:v>43.94</c:v>
                </c:pt>
                <c:pt idx="278">
                  <c:v>43.9</c:v>
                </c:pt>
                <c:pt idx="279">
                  <c:v>43.86</c:v>
                </c:pt>
                <c:pt idx="280">
                  <c:v>43.83</c:v>
                </c:pt>
                <c:pt idx="281">
                  <c:v>43.8</c:v>
                </c:pt>
                <c:pt idx="282">
                  <c:v>43.77</c:v>
                </c:pt>
                <c:pt idx="283">
                  <c:v>43.75</c:v>
                </c:pt>
                <c:pt idx="284">
                  <c:v>43.72</c:v>
                </c:pt>
                <c:pt idx="285">
                  <c:v>43.69</c:v>
                </c:pt>
                <c:pt idx="286">
                  <c:v>43.66</c:v>
                </c:pt>
                <c:pt idx="287">
                  <c:v>43.62</c:v>
                </c:pt>
                <c:pt idx="288">
                  <c:v>43.59</c:v>
                </c:pt>
                <c:pt idx="289">
                  <c:v>43.57</c:v>
                </c:pt>
                <c:pt idx="290">
                  <c:v>43.55</c:v>
                </c:pt>
                <c:pt idx="291">
                  <c:v>43.54</c:v>
                </c:pt>
                <c:pt idx="292">
                  <c:v>43.54</c:v>
                </c:pt>
                <c:pt idx="293">
                  <c:v>43.54</c:v>
                </c:pt>
                <c:pt idx="294">
                  <c:v>43.53</c:v>
                </c:pt>
                <c:pt idx="295">
                  <c:v>43.53</c:v>
                </c:pt>
                <c:pt idx="296">
                  <c:v>43.52</c:v>
                </c:pt>
                <c:pt idx="297">
                  <c:v>43.5</c:v>
                </c:pt>
                <c:pt idx="298">
                  <c:v>43.49</c:v>
                </c:pt>
                <c:pt idx="299">
                  <c:v>43.47</c:v>
                </c:pt>
                <c:pt idx="300">
                  <c:v>43.45</c:v>
                </c:pt>
                <c:pt idx="301">
                  <c:v>43.43</c:v>
                </c:pt>
                <c:pt idx="302">
                  <c:v>43.41</c:v>
                </c:pt>
                <c:pt idx="303">
                  <c:v>43.39</c:v>
                </c:pt>
                <c:pt idx="304">
                  <c:v>43.37</c:v>
                </c:pt>
                <c:pt idx="305">
                  <c:v>43.35</c:v>
                </c:pt>
                <c:pt idx="306">
                  <c:v>43.32</c:v>
                </c:pt>
                <c:pt idx="307">
                  <c:v>43.29</c:v>
                </c:pt>
                <c:pt idx="308">
                  <c:v>43.26</c:v>
                </c:pt>
                <c:pt idx="309">
                  <c:v>43.23</c:v>
                </c:pt>
                <c:pt idx="310">
                  <c:v>43.21</c:v>
                </c:pt>
                <c:pt idx="311">
                  <c:v>43.2</c:v>
                </c:pt>
                <c:pt idx="312">
                  <c:v>43.2</c:v>
                </c:pt>
                <c:pt idx="313">
                  <c:v>43.19</c:v>
                </c:pt>
                <c:pt idx="314">
                  <c:v>43.18</c:v>
                </c:pt>
                <c:pt idx="315">
                  <c:v>43.17</c:v>
                </c:pt>
                <c:pt idx="316">
                  <c:v>43.15</c:v>
                </c:pt>
                <c:pt idx="317">
                  <c:v>43.14</c:v>
                </c:pt>
                <c:pt idx="318">
                  <c:v>43.12</c:v>
                </c:pt>
                <c:pt idx="319">
                  <c:v>43.1</c:v>
                </c:pt>
                <c:pt idx="320">
                  <c:v>43.08</c:v>
                </c:pt>
                <c:pt idx="321">
                  <c:v>43.06</c:v>
                </c:pt>
                <c:pt idx="322">
                  <c:v>43.03</c:v>
                </c:pt>
                <c:pt idx="323">
                  <c:v>42.99</c:v>
                </c:pt>
                <c:pt idx="324">
                  <c:v>42.96</c:v>
                </c:pt>
                <c:pt idx="325">
                  <c:v>42.93</c:v>
                </c:pt>
                <c:pt idx="326">
                  <c:v>42.9</c:v>
                </c:pt>
                <c:pt idx="327">
                  <c:v>42.88</c:v>
                </c:pt>
                <c:pt idx="328">
                  <c:v>42.87</c:v>
                </c:pt>
                <c:pt idx="329">
                  <c:v>42.86</c:v>
                </c:pt>
                <c:pt idx="330">
                  <c:v>42.85</c:v>
                </c:pt>
                <c:pt idx="331">
                  <c:v>42.83</c:v>
                </c:pt>
                <c:pt idx="332">
                  <c:v>42.81</c:v>
                </c:pt>
                <c:pt idx="333">
                  <c:v>42.78</c:v>
                </c:pt>
                <c:pt idx="334">
                  <c:v>42.75</c:v>
                </c:pt>
                <c:pt idx="335">
                  <c:v>42.71</c:v>
                </c:pt>
                <c:pt idx="336">
                  <c:v>42.69</c:v>
                </c:pt>
                <c:pt idx="337">
                  <c:v>42.66</c:v>
                </c:pt>
                <c:pt idx="338">
                  <c:v>42.65</c:v>
                </c:pt>
                <c:pt idx="339">
                  <c:v>42.64</c:v>
                </c:pt>
                <c:pt idx="340">
                  <c:v>42.64</c:v>
                </c:pt>
                <c:pt idx="341">
                  <c:v>42.63</c:v>
                </c:pt>
                <c:pt idx="342">
                  <c:v>42.63</c:v>
                </c:pt>
                <c:pt idx="343">
                  <c:v>42.63</c:v>
                </c:pt>
                <c:pt idx="344">
                  <c:v>42.63</c:v>
                </c:pt>
                <c:pt idx="345">
                  <c:v>42.63</c:v>
                </c:pt>
                <c:pt idx="346">
                  <c:v>42.63</c:v>
                </c:pt>
                <c:pt idx="347">
                  <c:v>42.63</c:v>
                </c:pt>
                <c:pt idx="348">
                  <c:v>42.62</c:v>
                </c:pt>
                <c:pt idx="349">
                  <c:v>42.62</c:v>
                </c:pt>
                <c:pt idx="350">
                  <c:v>42.6</c:v>
                </c:pt>
                <c:pt idx="351">
                  <c:v>42.59</c:v>
                </c:pt>
                <c:pt idx="352">
                  <c:v>42.58</c:v>
                </c:pt>
                <c:pt idx="353">
                  <c:v>42.57</c:v>
                </c:pt>
                <c:pt idx="354">
                  <c:v>42.55</c:v>
                </c:pt>
                <c:pt idx="355">
                  <c:v>42.54</c:v>
                </c:pt>
                <c:pt idx="356">
                  <c:v>42.53</c:v>
                </c:pt>
                <c:pt idx="357">
                  <c:v>42.52</c:v>
                </c:pt>
                <c:pt idx="358">
                  <c:v>42.51</c:v>
                </c:pt>
                <c:pt idx="359">
                  <c:v>42.49</c:v>
                </c:pt>
                <c:pt idx="360">
                  <c:v>42.47</c:v>
                </c:pt>
                <c:pt idx="361">
                  <c:v>42.45</c:v>
                </c:pt>
                <c:pt idx="362">
                  <c:v>42.42</c:v>
                </c:pt>
                <c:pt idx="363">
                  <c:v>42.39</c:v>
                </c:pt>
                <c:pt idx="364">
                  <c:v>42.36</c:v>
                </c:pt>
                <c:pt idx="365">
                  <c:v>42.34</c:v>
                </c:pt>
                <c:pt idx="366">
                  <c:v>42.33</c:v>
                </c:pt>
                <c:pt idx="367">
                  <c:v>42.31</c:v>
                </c:pt>
                <c:pt idx="368">
                  <c:v>42.3</c:v>
                </c:pt>
                <c:pt idx="369">
                  <c:v>42.28</c:v>
                </c:pt>
                <c:pt idx="370">
                  <c:v>42.27</c:v>
                </c:pt>
                <c:pt idx="371">
                  <c:v>42.26</c:v>
                </c:pt>
                <c:pt idx="372">
                  <c:v>42.25</c:v>
                </c:pt>
                <c:pt idx="373">
                  <c:v>42.23</c:v>
                </c:pt>
                <c:pt idx="374">
                  <c:v>42.22</c:v>
                </c:pt>
                <c:pt idx="375">
                  <c:v>42.21</c:v>
                </c:pt>
                <c:pt idx="376">
                  <c:v>42.2</c:v>
                </c:pt>
                <c:pt idx="377">
                  <c:v>42.19</c:v>
                </c:pt>
                <c:pt idx="378">
                  <c:v>42.19</c:v>
                </c:pt>
                <c:pt idx="379">
                  <c:v>42.19</c:v>
                </c:pt>
                <c:pt idx="380">
                  <c:v>42.19</c:v>
                </c:pt>
                <c:pt idx="381">
                  <c:v>42.19</c:v>
                </c:pt>
                <c:pt idx="382">
                  <c:v>42.19</c:v>
                </c:pt>
                <c:pt idx="383">
                  <c:v>42.18</c:v>
                </c:pt>
                <c:pt idx="384">
                  <c:v>42.18</c:v>
                </c:pt>
                <c:pt idx="385">
                  <c:v>42.17</c:v>
                </c:pt>
                <c:pt idx="386">
                  <c:v>42.16</c:v>
                </c:pt>
                <c:pt idx="387">
                  <c:v>42.15</c:v>
                </c:pt>
                <c:pt idx="388">
                  <c:v>42.13</c:v>
                </c:pt>
                <c:pt idx="389">
                  <c:v>42.11</c:v>
                </c:pt>
                <c:pt idx="390">
                  <c:v>42.1</c:v>
                </c:pt>
                <c:pt idx="391">
                  <c:v>42.08</c:v>
                </c:pt>
                <c:pt idx="392">
                  <c:v>42.06</c:v>
                </c:pt>
                <c:pt idx="393">
                  <c:v>42.05</c:v>
                </c:pt>
                <c:pt idx="394">
                  <c:v>42.03</c:v>
                </c:pt>
                <c:pt idx="395">
                  <c:v>42.01</c:v>
                </c:pt>
                <c:pt idx="396">
                  <c:v>41.99</c:v>
                </c:pt>
                <c:pt idx="397">
                  <c:v>41.98</c:v>
                </c:pt>
                <c:pt idx="398">
                  <c:v>41.97</c:v>
                </c:pt>
                <c:pt idx="399">
                  <c:v>41.97</c:v>
                </c:pt>
                <c:pt idx="400">
                  <c:v>41.96</c:v>
                </c:pt>
                <c:pt idx="401">
                  <c:v>41.96</c:v>
                </c:pt>
                <c:pt idx="402">
                  <c:v>41.95</c:v>
                </c:pt>
                <c:pt idx="403">
                  <c:v>41.94</c:v>
                </c:pt>
                <c:pt idx="404">
                  <c:v>41.94</c:v>
                </c:pt>
                <c:pt idx="405">
                  <c:v>41.93</c:v>
                </c:pt>
                <c:pt idx="406">
                  <c:v>41.93</c:v>
                </c:pt>
                <c:pt idx="407">
                  <c:v>41.91</c:v>
                </c:pt>
                <c:pt idx="408">
                  <c:v>41.9</c:v>
                </c:pt>
                <c:pt idx="409">
                  <c:v>41.89</c:v>
                </c:pt>
                <c:pt idx="410">
                  <c:v>41.88</c:v>
                </c:pt>
                <c:pt idx="411">
                  <c:v>41.87</c:v>
                </c:pt>
                <c:pt idx="412">
                  <c:v>41.86</c:v>
                </c:pt>
                <c:pt idx="413">
                  <c:v>41.86</c:v>
                </c:pt>
                <c:pt idx="414">
                  <c:v>41.86</c:v>
                </c:pt>
                <c:pt idx="415">
                  <c:v>41.86</c:v>
                </c:pt>
                <c:pt idx="416">
                  <c:v>41.86</c:v>
                </c:pt>
                <c:pt idx="417">
                  <c:v>41.86</c:v>
                </c:pt>
                <c:pt idx="418">
                  <c:v>41.86</c:v>
                </c:pt>
                <c:pt idx="419">
                  <c:v>41.85</c:v>
                </c:pt>
                <c:pt idx="420">
                  <c:v>41.85</c:v>
                </c:pt>
                <c:pt idx="421">
                  <c:v>41.85</c:v>
                </c:pt>
                <c:pt idx="422">
                  <c:v>41.84</c:v>
                </c:pt>
                <c:pt idx="423">
                  <c:v>41.83</c:v>
                </c:pt>
                <c:pt idx="424">
                  <c:v>41.83</c:v>
                </c:pt>
                <c:pt idx="425">
                  <c:v>41.82</c:v>
                </c:pt>
                <c:pt idx="426">
                  <c:v>41.81</c:v>
                </c:pt>
                <c:pt idx="427">
                  <c:v>41.8</c:v>
                </c:pt>
                <c:pt idx="428">
                  <c:v>41.78</c:v>
                </c:pt>
                <c:pt idx="429">
                  <c:v>41.77</c:v>
                </c:pt>
                <c:pt idx="430">
                  <c:v>41.75</c:v>
                </c:pt>
                <c:pt idx="431">
                  <c:v>41.74</c:v>
                </c:pt>
                <c:pt idx="432">
                  <c:v>41.72</c:v>
                </c:pt>
                <c:pt idx="433">
                  <c:v>41.71</c:v>
                </c:pt>
                <c:pt idx="434">
                  <c:v>41.7</c:v>
                </c:pt>
                <c:pt idx="435">
                  <c:v>41.69</c:v>
                </c:pt>
                <c:pt idx="436">
                  <c:v>41.68</c:v>
                </c:pt>
                <c:pt idx="437">
                  <c:v>41.67</c:v>
                </c:pt>
                <c:pt idx="438">
                  <c:v>41.66</c:v>
                </c:pt>
                <c:pt idx="439">
                  <c:v>41.65</c:v>
                </c:pt>
                <c:pt idx="440">
                  <c:v>41.64</c:v>
                </c:pt>
                <c:pt idx="441">
                  <c:v>41.63</c:v>
                </c:pt>
                <c:pt idx="442">
                  <c:v>41.63</c:v>
                </c:pt>
                <c:pt idx="443">
                  <c:v>41.62</c:v>
                </c:pt>
                <c:pt idx="444">
                  <c:v>41.61</c:v>
                </c:pt>
                <c:pt idx="445">
                  <c:v>41.6</c:v>
                </c:pt>
                <c:pt idx="446">
                  <c:v>41.59</c:v>
                </c:pt>
                <c:pt idx="447">
                  <c:v>41.58</c:v>
                </c:pt>
                <c:pt idx="448">
                  <c:v>41.56</c:v>
                </c:pt>
                <c:pt idx="449">
                  <c:v>41.55</c:v>
                </c:pt>
                <c:pt idx="450">
                  <c:v>41.53</c:v>
                </c:pt>
                <c:pt idx="451">
                  <c:v>41.51</c:v>
                </c:pt>
                <c:pt idx="452">
                  <c:v>41.5</c:v>
                </c:pt>
                <c:pt idx="453">
                  <c:v>41.49</c:v>
                </c:pt>
                <c:pt idx="454">
                  <c:v>41.48</c:v>
                </c:pt>
                <c:pt idx="455">
                  <c:v>41.47</c:v>
                </c:pt>
                <c:pt idx="456">
                  <c:v>41.46</c:v>
                </c:pt>
                <c:pt idx="457">
                  <c:v>41.45</c:v>
                </c:pt>
                <c:pt idx="458">
                  <c:v>41.44</c:v>
                </c:pt>
                <c:pt idx="459">
                  <c:v>41.43</c:v>
                </c:pt>
                <c:pt idx="460">
                  <c:v>41.42</c:v>
                </c:pt>
                <c:pt idx="461">
                  <c:v>41.42</c:v>
                </c:pt>
                <c:pt idx="462">
                  <c:v>41.42</c:v>
                </c:pt>
                <c:pt idx="463">
                  <c:v>41.42</c:v>
                </c:pt>
                <c:pt idx="464">
                  <c:v>41.42</c:v>
                </c:pt>
                <c:pt idx="465">
                  <c:v>41.42</c:v>
                </c:pt>
                <c:pt idx="466">
                  <c:v>41.42</c:v>
                </c:pt>
                <c:pt idx="467">
                  <c:v>41.41</c:v>
                </c:pt>
                <c:pt idx="468">
                  <c:v>41.41</c:v>
                </c:pt>
                <c:pt idx="469">
                  <c:v>41.4</c:v>
                </c:pt>
                <c:pt idx="470">
                  <c:v>41.39</c:v>
                </c:pt>
                <c:pt idx="471">
                  <c:v>41.39</c:v>
                </c:pt>
                <c:pt idx="472">
                  <c:v>41.38</c:v>
                </c:pt>
                <c:pt idx="473">
                  <c:v>41.37</c:v>
                </c:pt>
                <c:pt idx="474">
                  <c:v>41.36</c:v>
                </c:pt>
                <c:pt idx="475">
                  <c:v>41.35</c:v>
                </c:pt>
                <c:pt idx="476">
                  <c:v>41.34</c:v>
                </c:pt>
                <c:pt idx="477">
                  <c:v>41.33</c:v>
                </c:pt>
                <c:pt idx="478">
                  <c:v>41.32</c:v>
                </c:pt>
                <c:pt idx="479">
                  <c:v>41.31</c:v>
                </c:pt>
                <c:pt idx="480">
                  <c:v>41.31</c:v>
                </c:pt>
                <c:pt idx="481">
                  <c:v>41.3</c:v>
                </c:pt>
                <c:pt idx="482">
                  <c:v>41.29</c:v>
                </c:pt>
                <c:pt idx="483">
                  <c:v>41.29</c:v>
                </c:pt>
                <c:pt idx="484">
                  <c:v>41.28</c:v>
                </c:pt>
                <c:pt idx="485">
                  <c:v>41.27</c:v>
                </c:pt>
                <c:pt idx="486">
                  <c:v>41.26</c:v>
                </c:pt>
                <c:pt idx="487">
                  <c:v>41.25</c:v>
                </c:pt>
                <c:pt idx="488">
                  <c:v>41.23</c:v>
                </c:pt>
                <c:pt idx="489">
                  <c:v>41.21</c:v>
                </c:pt>
                <c:pt idx="490">
                  <c:v>41.19</c:v>
                </c:pt>
                <c:pt idx="491">
                  <c:v>41.16</c:v>
                </c:pt>
                <c:pt idx="492">
                  <c:v>41.15</c:v>
                </c:pt>
                <c:pt idx="493">
                  <c:v>41.14</c:v>
                </c:pt>
                <c:pt idx="494">
                  <c:v>41.13</c:v>
                </c:pt>
                <c:pt idx="495">
                  <c:v>41.12</c:v>
                </c:pt>
                <c:pt idx="496">
                  <c:v>41.12</c:v>
                </c:pt>
                <c:pt idx="497">
                  <c:v>41.11</c:v>
                </c:pt>
                <c:pt idx="498">
                  <c:v>41.11</c:v>
                </c:pt>
                <c:pt idx="499">
                  <c:v>41.1</c:v>
                </c:pt>
                <c:pt idx="500">
                  <c:v>41.1</c:v>
                </c:pt>
                <c:pt idx="501">
                  <c:v>41.09</c:v>
                </c:pt>
                <c:pt idx="502">
                  <c:v>41.09</c:v>
                </c:pt>
                <c:pt idx="503">
                  <c:v>41.09</c:v>
                </c:pt>
                <c:pt idx="504">
                  <c:v>41.08</c:v>
                </c:pt>
                <c:pt idx="505">
                  <c:v>41.07</c:v>
                </c:pt>
                <c:pt idx="506">
                  <c:v>41.06</c:v>
                </c:pt>
                <c:pt idx="507">
                  <c:v>41.05</c:v>
                </c:pt>
                <c:pt idx="508">
                  <c:v>41.04</c:v>
                </c:pt>
                <c:pt idx="509">
                  <c:v>41.03</c:v>
                </c:pt>
                <c:pt idx="510">
                  <c:v>41.02</c:v>
                </c:pt>
                <c:pt idx="511">
                  <c:v>41.02</c:v>
                </c:pt>
                <c:pt idx="512">
                  <c:v>41.01</c:v>
                </c:pt>
                <c:pt idx="513">
                  <c:v>41.01</c:v>
                </c:pt>
                <c:pt idx="514">
                  <c:v>41.01</c:v>
                </c:pt>
                <c:pt idx="515">
                  <c:v>41</c:v>
                </c:pt>
                <c:pt idx="516">
                  <c:v>41</c:v>
                </c:pt>
                <c:pt idx="517">
                  <c:v>40.99</c:v>
                </c:pt>
                <c:pt idx="518">
                  <c:v>40.99</c:v>
                </c:pt>
                <c:pt idx="519">
                  <c:v>40.99</c:v>
                </c:pt>
                <c:pt idx="520">
                  <c:v>40.99</c:v>
                </c:pt>
                <c:pt idx="521">
                  <c:v>40.99</c:v>
                </c:pt>
                <c:pt idx="522">
                  <c:v>40.99</c:v>
                </c:pt>
                <c:pt idx="523">
                  <c:v>40.99</c:v>
                </c:pt>
                <c:pt idx="524">
                  <c:v>40.99</c:v>
                </c:pt>
                <c:pt idx="525">
                  <c:v>40.99</c:v>
                </c:pt>
                <c:pt idx="526">
                  <c:v>40.99</c:v>
                </c:pt>
                <c:pt idx="527">
                  <c:v>40.99</c:v>
                </c:pt>
                <c:pt idx="528">
                  <c:v>40.99</c:v>
                </c:pt>
                <c:pt idx="529">
                  <c:v>40.99</c:v>
                </c:pt>
                <c:pt idx="530">
                  <c:v>40.99</c:v>
                </c:pt>
                <c:pt idx="531">
                  <c:v>40.99</c:v>
                </c:pt>
                <c:pt idx="532">
                  <c:v>40.98</c:v>
                </c:pt>
                <c:pt idx="533">
                  <c:v>40.98</c:v>
                </c:pt>
                <c:pt idx="534">
                  <c:v>40.98</c:v>
                </c:pt>
                <c:pt idx="535">
                  <c:v>40.98</c:v>
                </c:pt>
                <c:pt idx="536">
                  <c:v>40.98</c:v>
                </c:pt>
                <c:pt idx="537">
                  <c:v>40.98</c:v>
                </c:pt>
                <c:pt idx="538">
                  <c:v>40.98</c:v>
                </c:pt>
                <c:pt idx="539">
                  <c:v>40.97</c:v>
                </c:pt>
                <c:pt idx="540">
                  <c:v>40.97</c:v>
                </c:pt>
                <c:pt idx="541">
                  <c:v>40.97</c:v>
                </c:pt>
                <c:pt idx="542">
                  <c:v>40.97</c:v>
                </c:pt>
                <c:pt idx="543">
                  <c:v>40.96</c:v>
                </c:pt>
                <c:pt idx="544">
                  <c:v>40.96</c:v>
                </c:pt>
                <c:pt idx="545">
                  <c:v>40.96</c:v>
                </c:pt>
                <c:pt idx="546">
                  <c:v>40.950000000000003</c:v>
                </c:pt>
                <c:pt idx="547">
                  <c:v>40.94</c:v>
                </c:pt>
                <c:pt idx="548">
                  <c:v>40.94</c:v>
                </c:pt>
                <c:pt idx="549">
                  <c:v>40.94</c:v>
                </c:pt>
                <c:pt idx="550">
                  <c:v>40.93</c:v>
                </c:pt>
                <c:pt idx="551">
                  <c:v>40.92</c:v>
                </c:pt>
                <c:pt idx="552">
                  <c:v>40.909999999999997</c:v>
                </c:pt>
                <c:pt idx="553">
                  <c:v>40.9</c:v>
                </c:pt>
                <c:pt idx="554">
                  <c:v>40.9</c:v>
                </c:pt>
                <c:pt idx="555">
                  <c:v>40.89</c:v>
                </c:pt>
                <c:pt idx="556">
                  <c:v>40.880000000000003</c:v>
                </c:pt>
                <c:pt idx="557">
                  <c:v>40.869999999999997</c:v>
                </c:pt>
                <c:pt idx="558">
                  <c:v>40.86</c:v>
                </c:pt>
                <c:pt idx="559">
                  <c:v>40.86</c:v>
                </c:pt>
                <c:pt idx="560">
                  <c:v>40.85</c:v>
                </c:pt>
                <c:pt idx="561">
                  <c:v>40.840000000000003</c:v>
                </c:pt>
                <c:pt idx="562">
                  <c:v>40.840000000000003</c:v>
                </c:pt>
                <c:pt idx="563">
                  <c:v>40.83</c:v>
                </c:pt>
                <c:pt idx="564">
                  <c:v>40.83</c:v>
                </c:pt>
                <c:pt idx="565">
                  <c:v>40.82</c:v>
                </c:pt>
                <c:pt idx="566">
                  <c:v>40.81</c:v>
                </c:pt>
                <c:pt idx="567">
                  <c:v>40.799999999999997</c:v>
                </c:pt>
                <c:pt idx="568">
                  <c:v>40.79</c:v>
                </c:pt>
                <c:pt idx="569">
                  <c:v>40.79</c:v>
                </c:pt>
                <c:pt idx="570">
                  <c:v>40.78</c:v>
                </c:pt>
                <c:pt idx="571">
                  <c:v>40.78</c:v>
                </c:pt>
                <c:pt idx="572">
                  <c:v>40.770000000000003</c:v>
                </c:pt>
                <c:pt idx="573">
                  <c:v>40.770000000000003</c:v>
                </c:pt>
                <c:pt idx="574">
                  <c:v>40.770000000000003</c:v>
                </c:pt>
                <c:pt idx="575">
                  <c:v>40.770000000000003</c:v>
                </c:pt>
                <c:pt idx="576">
                  <c:v>40.770000000000003</c:v>
                </c:pt>
                <c:pt idx="577">
                  <c:v>40.76</c:v>
                </c:pt>
                <c:pt idx="578">
                  <c:v>40.76</c:v>
                </c:pt>
                <c:pt idx="579">
                  <c:v>40.75</c:v>
                </c:pt>
                <c:pt idx="580">
                  <c:v>40.74</c:v>
                </c:pt>
                <c:pt idx="581">
                  <c:v>40.729999999999997</c:v>
                </c:pt>
                <c:pt idx="582">
                  <c:v>40.72</c:v>
                </c:pt>
                <c:pt idx="583">
                  <c:v>40.71</c:v>
                </c:pt>
                <c:pt idx="584">
                  <c:v>40.700000000000003</c:v>
                </c:pt>
                <c:pt idx="585">
                  <c:v>40.69</c:v>
                </c:pt>
                <c:pt idx="586">
                  <c:v>40.69</c:v>
                </c:pt>
                <c:pt idx="587">
                  <c:v>40.67</c:v>
                </c:pt>
                <c:pt idx="588">
                  <c:v>40.659999999999997</c:v>
                </c:pt>
                <c:pt idx="589">
                  <c:v>40.65</c:v>
                </c:pt>
                <c:pt idx="590">
                  <c:v>40.630000000000003</c:v>
                </c:pt>
                <c:pt idx="591">
                  <c:v>40.619999999999997</c:v>
                </c:pt>
                <c:pt idx="592">
                  <c:v>40.61</c:v>
                </c:pt>
                <c:pt idx="593">
                  <c:v>40.6</c:v>
                </c:pt>
                <c:pt idx="594">
                  <c:v>40.590000000000003</c:v>
                </c:pt>
                <c:pt idx="595">
                  <c:v>40.590000000000003</c:v>
                </c:pt>
                <c:pt idx="596">
                  <c:v>40.590000000000003</c:v>
                </c:pt>
                <c:pt idx="597">
                  <c:v>40.58</c:v>
                </c:pt>
                <c:pt idx="598">
                  <c:v>40.58</c:v>
                </c:pt>
                <c:pt idx="599">
                  <c:v>40.57</c:v>
                </c:pt>
                <c:pt idx="600">
                  <c:v>40.57</c:v>
                </c:pt>
                <c:pt idx="601">
                  <c:v>40.57</c:v>
                </c:pt>
                <c:pt idx="602">
                  <c:v>40.56</c:v>
                </c:pt>
                <c:pt idx="603">
                  <c:v>40.56</c:v>
                </c:pt>
                <c:pt idx="604">
                  <c:v>40.549999999999997</c:v>
                </c:pt>
                <c:pt idx="605">
                  <c:v>40.549999999999997</c:v>
                </c:pt>
                <c:pt idx="606">
                  <c:v>40.54</c:v>
                </c:pt>
                <c:pt idx="607">
                  <c:v>40.54</c:v>
                </c:pt>
                <c:pt idx="608">
                  <c:v>40.53</c:v>
                </c:pt>
                <c:pt idx="609">
                  <c:v>40.53</c:v>
                </c:pt>
                <c:pt idx="610">
                  <c:v>40.53</c:v>
                </c:pt>
                <c:pt idx="611">
                  <c:v>40.53</c:v>
                </c:pt>
                <c:pt idx="612">
                  <c:v>40.53</c:v>
                </c:pt>
                <c:pt idx="613">
                  <c:v>40.520000000000003</c:v>
                </c:pt>
                <c:pt idx="614">
                  <c:v>40.520000000000003</c:v>
                </c:pt>
                <c:pt idx="615">
                  <c:v>40.51</c:v>
                </c:pt>
                <c:pt idx="616">
                  <c:v>40.51</c:v>
                </c:pt>
                <c:pt idx="617">
                  <c:v>40.5</c:v>
                </c:pt>
                <c:pt idx="618">
                  <c:v>40.5</c:v>
                </c:pt>
                <c:pt idx="619">
                  <c:v>40.49</c:v>
                </c:pt>
                <c:pt idx="620">
                  <c:v>40.49</c:v>
                </c:pt>
                <c:pt idx="621">
                  <c:v>40.49</c:v>
                </c:pt>
                <c:pt idx="622">
                  <c:v>40.49</c:v>
                </c:pt>
                <c:pt idx="623">
                  <c:v>40.479999999999997</c:v>
                </c:pt>
                <c:pt idx="624">
                  <c:v>40.479999999999997</c:v>
                </c:pt>
                <c:pt idx="625">
                  <c:v>40.479999999999997</c:v>
                </c:pt>
                <c:pt idx="626">
                  <c:v>40.479999999999997</c:v>
                </c:pt>
                <c:pt idx="627">
                  <c:v>40.47</c:v>
                </c:pt>
                <c:pt idx="628">
                  <c:v>40.47</c:v>
                </c:pt>
                <c:pt idx="629">
                  <c:v>40.47</c:v>
                </c:pt>
                <c:pt idx="630">
                  <c:v>40.47</c:v>
                </c:pt>
                <c:pt idx="631">
                  <c:v>40.47</c:v>
                </c:pt>
                <c:pt idx="632">
                  <c:v>40.46</c:v>
                </c:pt>
                <c:pt idx="633">
                  <c:v>40.46</c:v>
                </c:pt>
                <c:pt idx="634">
                  <c:v>40.46</c:v>
                </c:pt>
                <c:pt idx="635">
                  <c:v>40.46</c:v>
                </c:pt>
                <c:pt idx="636">
                  <c:v>40.46</c:v>
                </c:pt>
                <c:pt idx="637">
                  <c:v>40.450000000000003</c:v>
                </c:pt>
                <c:pt idx="638">
                  <c:v>40.450000000000003</c:v>
                </c:pt>
                <c:pt idx="639">
                  <c:v>40.450000000000003</c:v>
                </c:pt>
                <c:pt idx="640">
                  <c:v>40.450000000000003</c:v>
                </c:pt>
                <c:pt idx="641">
                  <c:v>40.450000000000003</c:v>
                </c:pt>
                <c:pt idx="642">
                  <c:v>40.450000000000003</c:v>
                </c:pt>
                <c:pt idx="643">
                  <c:v>40.450000000000003</c:v>
                </c:pt>
                <c:pt idx="644">
                  <c:v>40.450000000000003</c:v>
                </c:pt>
                <c:pt idx="645">
                  <c:v>40.450000000000003</c:v>
                </c:pt>
                <c:pt idx="646">
                  <c:v>40.450000000000003</c:v>
                </c:pt>
                <c:pt idx="647">
                  <c:v>40.450000000000003</c:v>
                </c:pt>
                <c:pt idx="648">
                  <c:v>40.450000000000003</c:v>
                </c:pt>
                <c:pt idx="649">
                  <c:v>40.450000000000003</c:v>
                </c:pt>
                <c:pt idx="650">
                  <c:v>40.450000000000003</c:v>
                </c:pt>
                <c:pt idx="651">
                  <c:v>40.450000000000003</c:v>
                </c:pt>
                <c:pt idx="652">
                  <c:v>40.450000000000003</c:v>
                </c:pt>
                <c:pt idx="653">
                  <c:v>40.450000000000003</c:v>
                </c:pt>
                <c:pt idx="654">
                  <c:v>40.450000000000003</c:v>
                </c:pt>
                <c:pt idx="655">
                  <c:v>40.450000000000003</c:v>
                </c:pt>
                <c:pt idx="656">
                  <c:v>40.450000000000003</c:v>
                </c:pt>
                <c:pt idx="657">
                  <c:v>40.450000000000003</c:v>
                </c:pt>
                <c:pt idx="658">
                  <c:v>40.450000000000003</c:v>
                </c:pt>
                <c:pt idx="659">
                  <c:v>40.450000000000003</c:v>
                </c:pt>
                <c:pt idx="660">
                  <c:v>40.450000000000003</c:v>
                </c:pt>
                <c:pt idx="661">
                  <c:v>40.450000000000003</c:v>
                </c:pt>
                <c:pt idx="662">
                  <c:v>40.450000000000003</c:v>
                </c:pt>
                <c:pt idx="663">
                  <c:v>40.450000000000003</c:v>
                </c:pt>
                <c:pt idx="664">
                  <c:v>40.450000000000003</c:v>
                </c:pt>
                <c:pt idx="665">
                  <c:v>40.450000000000003</c:v>
                </c:pt>
                <c:pt idx="666">
                  <c:v>40.450000000000003</c:v>
                </c:pt>
                <c:pt idx="667">
                  <c:v>40.450000000000003</c:v>
                </c:pt>
                <c:pt idx="668">
                  <c:v>40.450000000000003</c:v>
                </c:pt>
                <c:pt idx="669">
                  <c:v>40.450000000000003</c:v>
                </c:pt>
                <c:pt idx="670">
                  <c:v>40.450000000000003</c:v>
                </c:pt>
                <c:pt idx="671">
                  <c:v>40.450000000000003</c:v>
                </c:pt>
                <c:pt idx="672">
                  <c:v>40.450000000000003</c:v>
                </c:pt>
                <c:pt idx="673">
                  <c:v>40.450000000000003</c:v>
                </c:pt>
                <c:pt idx="674">
                  <c:v>40.450000000000003</c:v>
                </c:pt>
                <c:pt idx="675">
                  <c:v>40.450000000000003</c:v>
                </c:pt>
                <c:pt idx="676">
                  <c:v>40.450000000000003</c:v>
                </c:pt>
                <c:pt idx="677">
                  <c:v>40.450000000000003</c:v>
                </c:pt>
                <c:pt idx="678">
                  <c:v>40.450000000000003</c:v>
                </c:pt>
                <c:pt idx="679">
                  <c:v>40.450000000000003</c:v>
                </c:pt>
                <c:pt idx="680">
                  <c:v>40.450000000000003</c:v>
                </c:pt>
                <c:pt idx="681">
                  <c:v>40.450000000000003</c:v>
                </c:pt>
                <c:pt idx="682">
                  <c:v>40.450000000000003</c:v>
                </c:pt>
                <c:pt idx="683">
                  <c:v>40.450000000000003</c:v>
                </c:pt>
                <c:pt idx="684">
                  <c:v>40.450000000000003</c:v>
                </c:pt>
                <c:pt idx="685">
                  <c:v>40.450000000000003</c:v>
                </c:pt>
                <c:pt idx="686">
                  <c:v>40.450000000000003</c:v>
                </c:pt>
                <c:pt idx="687">
                  <c:v>40.450000000000003</c:v>
                </c:pt>
                <c:pt idx="688">
                  <c:v>40.450000000000003</c:v>
                </c:pt>
                <c:pt idx="689">
                  <c:v>40.450000000000003</c:v>
                </c:pt>
                <c:pt idx="690">
                  <c:v>40.450000000000003</c:v>
                </c:pt>
                <c:pt idx="691">
                  <c:v>40.450000000000003</c:v>
                </c:pt>
                <c:pt idx="692">
                  <c:v>40.450000000000003</c:v>
                </c:pt>
                <c:pt idx="693">
                  <c:v>40.450000000000003</c:v>
                </c:pt>
                <c:pt idx="694">
                  <c:v>40.450000000000003</c:v>
                </c:pt>
                <c:pt idx="695">
                  <c:v>40.44</c:v>
                </c:pt>
                <c:pt idx="696">
                  <c:v>40.44</c:v>
                </c:pt>
                <c:pt idx="697">
                  <c:v>40.44</c:v>
                </c:pt>
                <c:pt idx="698">
                  <c:v>40.44</c:v>
                </c:pt>
                <c:pt idx="699">
                  <c:v>40.43</c:v>
                </c:pt>
                <c:pt idx="700">
                  <c:v>40.43</c:v>
                </c:pt>
                <c:pt idx="701">
                  <c:v>40.42</c:v>
                </c:pt>
                <c:pt idx="702">
                  <c:v>40.409999999999997</c:v>
                </c:pt>
                <c:pt idx="703">
                  <c:v>40.409999999999997</c:v>
                </c:pt>
                <c:pt idx="704">
                  <c:v>40.409999999999997</c:v>
                </c:pt>
                <c:pt idx="705">
                  <c:v>40.4</c:v>
                </c:pt>
                <c:pt idx="706">
                  <c:v>40.39</c:v>
                </c:pt>
                <c:pt idx="707">
                  <c:v>40.39</c:v>
                </c:pt>
                <c:pt idx="708">
                  <c:v>40.380000000000003</c:v>
                </c:pt>
                <c:pt idx="709">
                  <c:v>40.36</c:v>
                </c:pt>
                <c:pt idx="710">
                  <c:v>40.35</c:v>
                </c:pt>
                <c:pt idx="711">
                  <c:v>40.340000000000003</c:v>
                </c:pt>
                <c:pt idx="712">
                  <c:v>40.33</c:v>
                </c:pt>
                <c:pt idx="713">
                  <c:v>40.32</c:v>
                </c:pt>
                <c:pt idx="714">
                  <c:v>40.31</c:v>
                </c:pt>
                <c:pt idx="715">
                  <c:v>40.299999999999997</c:v>
                </c:pt>
                <c:pt idx="716">
                  <c:v>40.299999999999997</c:v>
                </c:pt>
                <c:pt idx="717">
                  <c:v>40.29</c:v>
                </c:pt>
                <c:pt idx="718">
                  <c:v>40.28</c:v>
                </c:pt>
                <c:pt idx="719">
                  <c:v>40.28</c:v>
                </c:pt>
                <c:pt idx="720">
                  <c:v>40.28</c:v>
                </c:pt>
                <c:pt idx="721">
                  <c:v>40.270000000000003</c:v>
                </c:pt>
                <c:pt idx="722">
                  <c:v>40.270000000000003</c:v>
                </c:pt>
                <c:pt idx="723">
                  <c:v>40.26</c:v>
                </c:pt>
                <c:pt idx="724">
                  <c:v>40.26</c:v>
                </c:pt>
                <c:pt idx="725">
                  <c:v>40.26</c:v>
                </c:pt>
                <c:pt idx="726">
                  <c:v>40.25</c:v>
                </c:pt>
                <c:pt idx="727">
                  <c:v>40.25</c:v>
                </c:pt>
                <c:pt idx="728">
                  <c:v>40.25</c:v>
                </c:pt>
                <c:pt idx="729">
                  <c:v>40.24</c:v>
                </c:pt>
                <c:pt idx="730">
                  <c:v>40.24</c:v>
                </c:pt>
                <c:pt idx="731">
                  <c:v>40.24</c:v>
                </c:pt>
                <c:pt idx="732">
                  <c:v>40.24</c:v>
                </c:pt>
                <c:pt idx="733">
                  <c:v>40.229999999999997</c:v>
                </c:pt>
                <c:pt idx="734">
                  <c:v>40.229999999999997</c:v>
                </c:pt>
                <c:pt idx="735">
                  <c:v>40.229999999999997</c:v>
                </c:pt>
                <c:pt idx="736">
                  <c:v>40.229999999999997</c:v>
                </c:pt>
                <c:pt idx="737">
                  <c:v>40.229999999999997</c:v>
                </c:pt>
                <c:pt idx="738">
                  <c:v>40.22</c:v>
                </c:pt>
                <c:pt idx="739">
                  <c:v>40.22</c:v>
                </c:pt>
                <c:pt idx="740">
                  <c:v>40.22</c:v>
                </c:pt>
                <c:pt idx="741">
                  <c:v>40.22</c:v>
                </c:pt>
                <c:pt idx="742">
                  <c:v>40.22</c:v>
                </c:pt>
                <c:pt idx="743">
                  <c:v>40.21</c:v>
                </c:pt>
                <c:pt idx="744">
                  <c:v>40.21</c:v>
                </c:pt>
                <c:pt idx="745">
                  <c:v>40.21</c:v>
                </c:pt>
                <c:pt idx="746">
                  <c:v>40.21</c:v>
                </c:pt>
                <c:pt idx="747">
                  <c:v>40.200000000000003</c:v>
                </c:pt>
                <c:pt idx="748">
                  <c:v>40.200000000000003</c:v>
                </c:pt>
                <c:pt idx="749">
                  <c:v>40.200000000000003</c:v>
                </c:pt>
                <c:pt idx="750">
                  <c:v>40.200000000000003</c:v>
                </c:pt>
                <c:pt idx="751">
                  <c:v>40.200000000000003</c:v>
                </c:pt>
                <c:pt idx="752">
                  <c:v>40.200000000000003</c:v>
                </c:pt>
                <c:pt idx="753">
                  <c:v>40.200000000000003</c:v>
                </c:pt>
                <c:pt idx="754">
                  <c:v>40.200000000000003</c:v>
                </c:pt>
                <c:pt idx="755">
                  <c:v>40.19</c:v>
                </c:pt>
                <c:pt idx="756">
                  <c:v>40.19</c:v>
                </c:pt>
                <c:pt idx="757">
                  <c:v>40.19</c:v>
                </c:pt>
                <c:pt idx="758">
                  <c:v>40.19</c:v>
                </c:pt>
                <c:pt idx="759">
                  <c:v>40.19</c:v>
                </c:pt>
                <c:pt idx="760">
                  <c:v>40.19</c:v>
                </c:pt>
                <c:pt idx="761">
                  <c:v>40.19</c:v>
                </c:pt>
                <c:pt idx="762">
                  <c:v>40.18</c:v>
                </c:pt>
                <c:pt idx="763">
                  <c:v>40.18</c:v>
                </c:pt>
                <c:pt idx="764">
                  <c:v>40.18</c:v>
                </c:pt>
                <c:pt idx="765">
                  <c:v>40.18</c:v>
                </c:pt>
                <c:pt idx="766">
                  <c:v>40.18</c:v>
                </c:pt>
                <c:pt idx="767">
                  <c:v>40.18</c:v>
                </c:pt>
                <c:pt idx="768">
                  <c:v>40.18</c:v>
                </c:pt>
                <c:pt idx="769">
                  <c:v>40.18</c:v>
                </c:pt>
                <c:pt idx="770">
                  <c:v>40.18</c:v>
                </c:pt>
                <c:pt idx="771">
                  <c:v>40.18</c:v>
                </c:pt>
                <c:pt idx="772">
                  <c:v>40.18</c:v>
                </c:pt>
                <c:pt idx="773">
                  <c:v>40.18</c:v>
                </c:pt>
                <c:pt idx="774">
                  <c:v>40.18</c:v>
                </c:pt>
                <c:pt idx="775">
                  <c:v>40.18</c:v>
                </c:pt>
                <c:pt idx="776">
                  <c:v>40.18</c:v>
                </c:pt>
                <c:pt idx="777">
                  <c:v>40.18</c:v>
                </c:pt>
                <c:pt idx="778">
                  <c:v>40.17</c:v>
                </c:pt>
                <c:pt idx="779">
                  <c:v>40.17</c:v>
                </c:pt>
                <c:pt idx="780">
                  <c:v>40.17</c:v>
                </c:pt>
                <c:pt idx="781">
                  <c:v>40.17</c:v>
                </c:pt>
                <c:pt idx="782">
                  <c:v>40.17</c:v>
                </c:pt>
                <c:pt idx="783">
                  <c:v>40.17</c:v>
                </c:pt>
                <c:pt idx="784">
                  <c:v>40.17</c:v>
                </c:pt>
                <c:pt idx="785">
                  <c:v>40.17</c:v>
                </c:pt>
                <c:pt idx="786">
                  <c:v>40.17</c:v>
                </c:pt>
                <c:pt idx="787">
                  <c:v>40.17</c:v>
                </c:pt>
                <c:pt idx="788">
                  <c:v>40.159999999999997</c:v>
                </c:pt>
                <c:pt idx="789">
                  <c:v>40.159999999999997</c:v>
                </c:pt>
                <c:pt idx="790">
                  <c:v>40.15</c:v>
                </c:pt>
                <c:pt idx="791">
                  <c:v>40.15</c:v>
                </c:pt>
                <c:pt idx="792">
                  <c:v>40.15</c:v>
                </c:pt>
                <c:pt idx="793">
                  <c:v>40.15</c:v>
                </c:pt>
                <c:pt idx="794">
                  <c:v>40.15</c:v>
                </c:pt>
                <c:pt idx="795">
                  <c:v>40.15</c:v>
                </c:pt>
                <c:pt idx="796">
                  <c:v>40.15</c:v>
                </c:pt>
                <c:pt idx="797">
                  <c:v>40.15</c:v>
                </c:pt>
                <c:pt idx="798">
                  <c:v>40.15</c:v>
                </c:pt>
                <c:pt idx="799">
                  <c:v>40.15</c:v>
                </c:pt>
                <c:pt idx="800">
                  <c:v>40.15</c:v>
                </c:pt>
                <c:pt idx="801">
                  <c:v>40.14</c:v>
                </c:pt>
                <c:pt idx="802">
                  <c:v>40.15</c:v>
                </c:pt>
                <c:pt idx="803">
                  <c:v>40.15</c:v>
                </c:pt>
                <c:pt idx="804">
                  <c:v>40.15</c:v>
                </c:pt>
                <c:pt idx="805">
                  <c:v>40.15</c:v>
                </c:pt>
                <c:pt idx="806">
                  <c:v>40.15</c:v>
                </c:pt>
                <c:pt idx="807">
                  <c:v>40.14</c:v>
                </c:pt>
                <c:pt idx="808">
                  <c:v>40.14</c:v>
                </c:pt>
                <c:pt idx="809">
                  <c:v>40.14</c:v>
                </c:pt>
                <c:pt idx="810">
                  <c:v>40.14</c:v>
                </c:pt>
                <c:pt idx="811">
                  <c:v>40.14</c:v>
                </c:pt>
                <c:pt idx="812">
                  <c:v>40.14</c:v>
                </c:pt>
                <c:pt idx="813">
                  <c:v>40.14</c:v>
                </c:pt>
                <c:pt idx="814">
                  <c:v>40.130000000000003</c:v>
                </c:pt>
                <c:pt idx="815">
                  <c:v>40.130000000000003</c:v>
                </c:pt>
                <c:pt idx="816">
                  <c:v>40.130000000000003</c:v>
                </c:pt>
                <c:pt idx="817">
                  <c:v>40.130000000000003</c:v>
                </c:pt>
                <c:pt idx="818">
                  <c:v>40.130000000000003</c:v>
                </c:pt>
                <c:pt idx="819">
                  <c:v>40.130000000000003</c:v>
                </c:pt>
                <c:pt idx="820">
                  <c:v>40.130000000000003</c:v>
                </c:pt>
                <c:pt idx="821">
                  <c:v>40.130000000000003</c:v>
                </c:pt>
                <c:pt idx="822">
                  <c:v>40.130000000000003</c:v>
                </c:pt>
                <c:pt idx="823">
                  <c:v>40.130000000000003</c:v>
                </c:pt>
                <c:pt idx="824">
                  <c:v>40.130000000000003</c:v>
                </c:pt>
                <c:pt idx="825">
                  <c:v>40.130000000000003</c:v>
                </c:pt>
                <c:pt idx="826">
                  <c:v>40.130000000000003</c:v>
                </c:pt>
                <c:pt idx="827">
                  <c:v>40.130000000000003</c:v>
                </c:pt>
                <c:pt idx="828">
                  <c:v>40.130000000000003</c:v>
                </c:pt>
                <c:pt idx="829">
                  <c:v>40.130000000000003</c:v>
                </c:pt>
                <c:pt idx="830">
                  <c:v>40.130000000000003</c:v>
                </c:pt>
                <c:pt idx="831">
                  <c:v>40.130000000000003</c:v>
                </c:pt>
                <c:pt idx="832">
                  <c:v>40.130000000000003</c:v>
                </c:pt>
                <c:pt idx="833">
                  <c:v>40.130000000000003</c:v>
                </c:pt>
                <c:pt idx="834">
                  <c:v>40.130000000000003</c:v>
                </c:pt>
                <c:pt idx="835">
                  <c:v>40.130000000000003</c:v>
                </c:pt>
                <c:pt idx="836">
                  <c:v>40.119999999999997</c:v>
                </c:pt>
                <c:pt idx="837">
                  <c:v>40.119999999999997</c:v>
                </c:pt>
                <c:pt idx="838">
                  <c:v>40.119999999999997</c:v>
                </c:pt>
                <c:pt idx="839">
                  <c:v>40.119999999999997</c:v>
                </c:pt>
                <c:pt idx="840">
                  <c:v>40.119999999999997</c:v>
                </c:pt>
                <c:pt idx="841">
                  <c:v>40.11</c:v>
                </c:pt>
                <c:pt idx="842">
                  <c:v>40.11</c:v>
                </c:pt>
                <c:pt idx="843">
                  <c:v>40.1</c:v>
                </c:pt>
                <c:pt idx="844">
                  <c:v>40.090000000000003</c:v>
                </c:pt>
                <c:pt idx="845">
                  <c:v>40.090000000000003</c:v>
                </c:pt>
                <c:pt idx="846">
                  <c:v>40.08</c:v>
                </c:pt>
                <c:pt idx="847">
                  <c:v>40.07</c:v>
                </c:pt>
                <c:pt idx="848">
                  <c:v>40.06</c:v>
                </c:pt>
                <c:pt idx="849">
                  <c:v>40.049999999999997</c:v>
                </c:pt>
                <c:pt idx="850">
                  <c:v>40.04</c:v>
                </c:pt>
                <c:pt idx="851">
                  <c:v>40.03</c:v>
                </c:pt>
                <c:pt idx="852">
                  <c:v>40.03</c:v>
                </c:pt>
                <c:pt idx="853">
                  <c:v>40.03</c:v>
                </c:pt>
                <c:pt idx="854">
                  <c:v>40.020000000000003</c:v>
                </c:pt>
                <c:pt idx="855">
                  <c:v>40.020000000000003</c:v>
                </c:pt>
                <c:pt idx="856">
                  <c:v>40.020000000000003</c:v>
                </c:pt>
                <c:pt idx="857">
                  <c:v>40.020000000000003</c:v>
                </c:pt>
                <c:pt idx="858">
                  <c:v>40.020000000000003</c:v>
                </c:pt>
                <c:pt idx="859">
                  <c:v>40.01</c:v>
                </c:pt>
                <c:pt idx="860">
                  <c:v>40.01</c:v>
                </c:pt>
                <c:pt idx="861">
                  <c:v>40.01</c:v>
                </c:pt>
                <c:pt idx="862">
                  <c:v>40.01</c:v>
                </c:pt>
                <c:pt idx="863">
                  <c:v>40</c:v>
                </c:pt>
                <c:pt idx="864">
                  <c:v>39.99</c:v>
                </c:pt>
                <c:pt idx="865">
                  <c:v>39.99</c:v>
                </c:pt>
                <c:pt idx="866">
                  <c:v>39.99</c:v>
                </c:pt>
                <c:pt idx="867">
                  <c:v>39.99</c:v>
                </c:pt>
                <c:pt idx="868">
                  <c:v>39.979999999999997</c:v>
                </c:pt>
                <c:pt idx="869">
                  <c:v>39.979999999999997</c:v>
                </c:pt>
                <c:pt idx="870">
                  <c:v>39.979999999999997</c:v>
                </c:pt>
                <c:pt idx="871">
                  <c:v>39.97</c:v>
                </c:pt>
                <c:pt idx="872">
                  <c:v>39.97</c:v>
                </c:pt>
                <c:pt idx="873">
                  <c:v>39.97</c:v>
                </c:pt>
                <c:pt idx="874">
                  <c:v>39.96</c:v>
                </c:pt>
                <c:pt idx="875">
                  <c:v>39.96</c:v>
                </c:pt>
                <c:pt idx="876">
                  <c:v>39.96</c:v>
                </c:pt>
                <c:pt idx="877">
                  <c:v>39.950000000000003</c:v>
                </c:pt>
                <c:pt idx="878">
                  <c:v>39.950000000000003</c:v>
                </c:pt>
                <c:pt idx="879">
                  <c:v>39.950000000000003</c:v>
                </c:pt>
                <c:pt idx="880">
                  <c:v>39.94</c:v>
                </c:pt>
                <c:pt idx="881">
                  <c:v>39.94</c:v>
                </c:pt>
                <c:pt idx="882">
                  <c:v>39.94</c:v>
                </c:pt>
                <c:pt idx="883">
                  <c:v>39.94</c:v>
                </c:pt>
                <c:pt idx="884">
                  <c:v>39.94</c:v>
                </c:pt>
                <c:pt idx="885">
                  <c:v>39.94</c:v>
                </c:pt>
                <c:pt idx="886">
                  <c:v>39.94</c:v>
                </c:pt>
                <c:pt idx="887">
                  <c:v>39.94</c:v>
                </c:pt>
                <c:pt idx="888">
                  <c:v>39.94</c:v>
                </c:pt>
                <c:pt idx="889">
                  <c:v>39.94</c:v>
                </c:pt>
                <c:pt idx="890">
                  <c:v>39.93</c:v>
                </c:pt>
                <c:pt idx="891">
                  <c:v>39.93</c:v>
                </c:pt>
                <c:pt idx="892">
                  <c:v>39.93</c:v>
                </c:pt>
                <c:pt idx="893">
                  <c:v>39.93</c:v>
                </c:pt>
                <c:pt idx="894">
                  <c:v>39.93</c:v>
                </c:pt>
                <c:pt idx="895">
                  <c:v>39.92</c:v>
                </c:pt>
                <c:pt idx="896">
                  <c:v>39.92</c:v>
                </c:pt>
                <c:pt idx="897">
                  <c:v>39.92</c:v>
                </c:pt>
                <c:pt idx="898">
                  <c:v>39.92</c:v>
                </c:pt>
                <c:pt idx="899">
                  <c:v>39.92</c:v>
                </c:pt>
                <c:pt idx="900">
                  <c:v>39.92</c:v>
                </c:pt>
                <c:pt idx="901">
                  <c:v>39.92</c:v>
                </c:pt>
                <c:pt idx="902">
                  <c:v>39.92</c:v>
                </c:pt>
                <c:pt idx="903">
                  <c:v>39.92</c:v>
                </c:pt>
                <c:pt idx="904">
                  <c:v>39.92</c:v>
                </c:pt>
                <c:pt idx="905">
                  <c:v>39.92</c:v>
                </c:pt>
                <c:pt idx="906">
                  <c:v>39.92</c:v>
                </c:pt>
                <c:pt idx="907">
                  <c:v>39.909999999999997</c:v>
                </c:pt>
                <c:pt idx="908">
                  <c:v>39.909999999999997</c:v>
                </c:pt>
                <c:pt idx="909">
                  <c:v>39.909999999999997</c:v>
                </c:pt>
                <c:pt idx="910">
                  <c:v>39.9</c:v>
                </c:pt>
                <c:pt idx="911">
                  <c:v>39.9</c:v>
                </c:pt>
                <c:pt idx="912">
                  <c:v>39.9</c:v>
                </c:pt>
                <c:pt idx="913">
                  <c:v>39.9</c:v>
                </c:pt>
                <c:pt idx="914">
                  <c:v>39.9</c:v>
                </c:pt>
                <c:pt idx="915">
                  <c:v>39.89</c:v>
                </c:pt>
                <c:pt idx="916">
                  <c:v>39.89</c:v>
                </c:pt>
                <c:pt idx="917">
                  <c:v>39.89</c:v>
                </c:pt>
                <c:pt idx="918">
                  <c:v>39.880000000000003</c:v>
                </c:pt>
                <c:pt idx="919">
                  <c:v>39.880000000000003</c:v>
                </c:pt>
                <c:pt idx="920">
                  <c:v>39.880000000000003</c:v>
                </c:pt>
                <c:pt idx="921">
                  <c:v>39.880000000000003</c:v>
                </c:pt>
                <c:pt idx="922">
                  <c:v>39.869999999999997</c:v>
                </c:pt>
                <c:pt idx="923">
                  <c:v>39.880000000000003</c:v>
                </c:pt>
                <c:pt idx="924">
                  <c:v>39.880000000000003</c:v>
                </c:pt>
                <c:pt idx="925">
                  <c:v>39.880000000000003</c:v>
                </c:pt>
                <c:pt idx="926">
                  <c:v>39.880000000000003</c:v>
                </c:pt>
                <c:pt idx="927">
                  <c:v>39.880000000000003</c:v>
                </c:pt>
                <c:pt idx="928">
                  <c:v>39.89</c:v>
                </c:pt>
                <c:pt idx="929">
                  <c:v>39.89</c:v>
                </c:pt>
                <c:pt idx="930">
                  <c:v>39.89</c:v>
                </c:pt>
                <c:pt idx="931">
                  <c:v>39.89</c:v>
                </c:pt>
                <c:pt idx="932">
                  <c:v>39.89</c:v>
                </c:pt>
                <c:pt idx="933">
                  <c:v>39.89</c:v>
                </c:pt>
                <c:pt idx="934">
                  <c:v>39.89</c:v>
                </c:pt>
                <c:pt idx="935">
                  <c:v>39.89</c:v>
                </c:pt>
                <c:pt idx="936">
                  <c:v>39.89</c:v>
                </c:pt>
                <c:pt idx="937">
                  <c:v>39.89</c:v>
                </c:pt>
                <c:pt idx="938">
                  <c:v>39.89</c:v>
                </c:pt>
                <c:pt idx="939">
                  <c:v>39.880000000000003</c:v>
                </c:pt>
                <c:pt idx="940">
                  <c:v>39.880000000000003</c:v>
                </c:pt>
                <c:pt idx="941">
                  <c:v>39.880000000000003</c:v>
                </c:pt>
                <c:pt idx="942">
                  <c:v>39.880000000000003</c:v>
                </c:pt>
                <c:pt idx="943">
                  <c:v>39.89</c:v>
                </c:pt>
                <c:pt idx="944">
                  <c:v>39.89</c:v>
                </c:pt>
                <c:pt idx="945">
                  <c:v>39.89</c:v>
                </c:pt>
                <c:pt idx="946">
                  <c:v>39.89</c:v>
                </c:pt>
                <c:pt idx="947">
                  <c:v>39.89</c:v>
                </c:pt>
                <c:pt idx="948">
                  <c:v>39.9</c:v>
                </c:pt>
                <c:pt idx="949">
                  <c:v>39.9</c:v>
                </c:pt>
                <c:pt idx="950">
                  <c:v>39.9</c:v>
                </c:pt>
                <c:pt idx="951">
                  <c:v>39.909999999999997</c:v>
                </c:pt>
                <c:pt idx="952">
                  <c:v>39.909999999999997</c:v>
                </c:pt>
                <c:pt idx="953">
                  <c:v>39.9</c:v>
                </c:pt>
                <c:pt idx="954">
                  <c:v>39.909999999999997</c:v>
                </c:pt>
                <c:pt idx="955">
                  <c:v>39.909999999999997</c:v>
                </c:pt>
                <c:pt idx="956">
                  <c:v>39.909999999999997</c:v>
                </c:pt>
                <c:pt idx="957">
                  <c:v>39.909999999999997</c:v>
                </c:pt>
                <c:pt idx="958">
                  <c:v>39.909999999999997</c:v>
                </c:pt>
                <c:pt idx="959">
                  <c:v>39.92</c:v>
                </c:pt>
                <c:pt idx="960">
                  <c:v>39.909999999999997</c:v>
                </c:pt>
                <c:pt idx="961">
                  <c:v>39.92</c:v>
                </c:pt>
                <c:pt idx="962">
                  <c:v>39.92</c:v>
                </c:pt>
                <c:pt idx="963">
                  <c:v>39.92</c:v>
                </c:pt>
                <c:pt idx="964">
                  <c:v>39.92</c:v>
                </c:pt>
                <c:pt idx="965">
                  <c:v>39.92</c:v>
                </c:pt>
                <c:pt idx="966">
                  <c:v>39.92</c:v>
                </c:pt>
                <c:pt idx="967">
                  <c:v>39.92</c:v>
                </c:pt>
                <c:pt idx="968">
                  <c:v>39.92</c:v>
                </c:pt>
                <c:pt idx="969">
                  <c:v>39.92</c:v>
                </c:pt>
                <c:pt idx="970">
                  <c:v>39.92</c:v>
                </c:pt>
                <c:pt idx="971">
                  <c:v>39.92</c:v>
                </c:pt>
                <c:pt idx="972">
                  <c:v>39.92</c:v>
                </c:pt>
                <c:pt idx="973">
                  <c:v>39.92</c:v>
                </c:pt>
                <c:pt idx="974">
                  <c:v>39.92</c:v>
                </c:pt>
                <c:pt idx="975">
                  <c:v>39.92</c:v>
                </c:pt>
                <c:pt idx="976">
                  <c:v>39.92</c:v>
                </c:pt>
                <c:pt idx="977">
                  <c:v>39.92</c:v>
                </c:pt>
                <c:pt idx="978">
                  <c:v>39.92</c:v>
                </c:pt>
                <c:pt idx="979">
                  <c:v>39.92</c:v>
                </c:pt>
                <c:pt idx="980">
                  <c:v>39.92</c:v>
                </c:pt>
                <c:pt idx="981">
                  <c:v>39.909999999999997</c:v>
                </c:pt>
                <c:pt idx="982">
                  <c:v>39.909999999999997</c:v>
                </c:pt>
                <c:pt idx="983">
                  <c:v>39.909999999999997</c:v>
                </c:pt>
                <c:pt idx="984">
                  <c:v>39.909999999999997</c:v>
                </c:pt>
                <c:pt idx="985">
                  <c:v>39.909999999999997</c:v>
                </c:pt>
                <c:pt idx="986">
                  <c:v>39.909999999999997</c:v>
                </c:pt>
                <c:pt idx="987">
                  <c:v>39.909999999999997</c:v>
                </c:pt>
                <c:pt idx="988">
                  <c:v>39.909999999999997</c:v>
                </c:pt>
                <c:pt idx="989">
                  <c:v>39.909999999999997</c:v>
                </c:pt>
                <c:pt idx="990">
                  <c:v>39.909999999999997</c:v>
                </c:pt>
                <c:pt idx="991">
                  <c:v>39.909999999999997</c:v>
                </c:pt>
                <c:pt idx="992">
                  <c:v>39.909999999999997</c:v>
                </c:pt>
                <c:pt idx="993">
                  <c:v>39.909999999999997</c:v>
                </c:pt>
                <c:pt idx="994">
                  <c:v>39.909999999999997</c:v>
                </c:pt>
                <c:pt idx="995">
                  <c:v>39.909999999999997</c:v>
                </c:pt>
                <c:pt idx="996">
                  <c:v>39.909999999999997</c:v>
                </c:pt>
                <c:pt idx="997">
                  <c:v>39.909999999999997</c:v>
                </c:pt>
                <c:pt idx="998">
                  <c:v>39.909999999999997</c:v>
                </c:pt>
                <c:pt idx="999">
                  <c:v>39.909999999999997</c:v>
                </c:pt>
                <c:pt idx="1000">
                  <c:v>39.909999999999997</c:v>
                </c:pt>
                <c:pt idx="1001">
                  <c:v>39.909999999999997</c:v>
                </c:pt>
                <c:pt idx="1002">
                  <c:v>39.9</c:v>
                </c:pt>
                <c:pt idx="1003">
                  <c:v>39.9</c:v>
                </c:pt>
                <c:pt idx="1004">
                  <c:v>39.9</c:v>
                </c:pt>
                <c:pt idx="1005">
                  <c:v>39.9</c:v>
                </c:pt>
                <c:pt idx="1006">
                  <c:v>39.9</c:v>
                </c:pt>
                <c:pt idx="1007">
                  <c:v>39.9</c:v>
                </c:pt>
                <c:pt idx="1008">
                  <c:v>39.9</c:v>
                </c:pt>
                <c:pt idx="1009">
                  <c:v>39.9</c:v>
                </c:pt>
                <c:pt idx="1010">
                  <c:v>39.89</c:v>
                </c:pt>
                <c:pt idx="1011">
                  <c:v>39.89</c:v>
                </c:pt>
                <c:pt idx="1012">
                  <c:v>39.880000000000003</c:v>
                </c:pt>
                <c:pt idx="1013">
                  <c:v>39.89</c:v>
                </c:pt>
                <c:pt idx="1014">
                  <c:v>39.89</c:v>
                </c:pt>
                <c:pt idx="1015">
                  <c:v>39.880000000000003</c:v>
                </c:pt>
                <c:pt idx="1016">
                  <c:v>39.880000000000003</c:v>
                </c:pt>
                <c:pt idx="1017">
                  <c:v>39.869999999999997</c:v>
                </c:pt>
                <c:pt idx="1018">
                  <c:v>39.869999999999997</c:v>
                </c:pt>
                <c:pt idx="1019">
                  <c:v>39.869999999999997</c:v>
                </c:pt>
                <c:pt idx="1020">
                  <c:v>39.869999999999997</c:v>
                </c:pt>
                <c:pt idx="1021">
                  <c:v>39.86</c:v>
                </c:pt>
                <c:pt idx="1022">
                  <c:v>39.86</c:v>
                </c:pt>
                <c:pt idx="1023">
                  <c:v>39.86</c:v>
                </c:pt>
                <c:pt idx="1024">
                  <c:v>39.86</c:v>
                </c:pt>
                <c:pt idx="1025">
                  <c:v>39.85</c:v>
                </c:pt>
                <c:pt idx="1026">
                  <c:v>39.85</c:v>
                </c:pt>
                <c:pt idx="1027">
                  <c:v>39.85</c:v>
                </c:pt>
                <c:pt idx="1028">
                  <c:v>39.85</c:v>
                </c:pt>
                <c:pt idx="1029">
                  <c:v>39.85</c:v>
                </c:pt>
                <c:pt idx="1030">
                  <c:v>39.85</c:v>
                </c:pt>
                <c:pt idx="1031">
                  <c:v>39.85</c:v>
                </c:pt>
                <c:pt idx="1032">
                  <c:v>39.85</c:v>
                </c:pt>
                <c:pt idx="1033">
                  <c:v>39.86</c:v>
                </c:pt>
                <c:pt idx="1034">
                  <c:v>39.86</c:v>
                </c:pt>
                <c:pt idx="1035">
                  <c:v>39.86</c:v>
                </c:pt>
                <c:pt idx="1036">
                  <c:v>39.86</c:v>
                </c:pt>
                <c:pt idx="1037">
                  <c:v>39.869999999999997</c:v>
                </c:pt>
                <c:pt idx="1038">
                  <c:v>39.869999999999997</c:v>
                </c:pt>
                <c:pt idx="1039">
                  <c:v>39.869999999999997</c:v>
                </c:pt>
                <c:pt idx="1040">
                  <c:v>39.869999999999997</c:v>
                </c:pt>
                <c:pt idx="1041">
                  <c:v>39.869999999999997</c:v>
                </c:pt>
                <c:pt idx="1042">
                  <c:v>39.880000000000003</c:v>
                </c:pt>
                <c:pt idx="1043">
                  <c:v>39.880000000000003</c:v>
                </c:pt>
                <c:pt idx="1044">
                  <c:v>39.880000000000003</c:v>
                </c:pt>
                <c:pt idx="1045">
                  <c:v>39.880000000000003</c:v>
                </c:pt>
                <c:pt idx="1046">
                  <c:v>39.880000000000003</c:v>
                </c:pt>
                <c:pt idx="1047">
                  <c:v>39.880000000000003</c:v>
                </c:pt>
                <c:pt idx="1048">
                  <c:v>39.880000000000003</c:v>
                </c:pt>
                <c:pt idx="1049">
                  <c:v>39.880000000000003</c:v>
                </c:pt>
                <c:pt idx="1050">
                  <c:v>39.880000000000003</c:v>
                </c:pt>
                <c:pt idx="1051">
                  <c:v>39.880000000000003</c:v>
                </c:pt>
                <c:pt idx="1052">
                  <c:v>39.880000000000003</c:v>
                </c:pt>
                <c:pt idx="1053">
                  <c:v>39.89</c:v>
                </c:pt>
                <c:pt idx="1054">
                  <c:v>39.89</c:v>
                </c:pt>
                <c:pt idx="1055">
                  <c:v>39.89</c:v>
                </c:pt>
                <c:pt idx="1056">
                  <c:v>39.89</c:v>
                </c:pt>
                <c:pt idx="1057">
                  <c:v>39.89</c:v>
                </c:pt>
                <c:pt idx="1058">
                  <c:v>39.89</c:v>
                </c:pt>
                <c:pt idx="1059">
                  <c:v>39.89</c:v>
                </c:pt>
                <c:pt idx="1060">
                  <c:v>39.89</c:v>
                </c:pt>
                <c:pt idx="1061">
                  <c:v>39.89</c:v>
                </c:pt>
                <c:pt idx="1062">
                  <c:v>39.89</c:v>
                </c:pt>
                <c:pt idx="1063">
                  <c:v>39.89</c:v>
                </c:pt>
                <c:pt idx="1064">
                  <c:v>39.89</c:v>
                </c:pt>
                <c:pt idx="1065">
                  <c:v>39.89</c:v>
                </c:pt>
                <c:pt idx="1066">
                  <c:v>39.880000000000003</c:v>
                </c:pt>
                <c:pt idx="1067">
                  <c:v>39.880000000000003</c:v>
                </c:pt>
                <c:pt idx="1068">
                  <c:v>39.880000000000003</c:v>
                </c:pt>
                <c:pt idx="1069">
                  <c:v>39.880000000000003</c:v>
                </c:pt>
                <c:pt idx="1070">
                  <c:v>39.880000000000003</c:v>
                </c:pt>
                <c:pt idx="1071">
                  <c:v>39.880000000000003</c:v>
                </c:pt>
                <c:pt idx="1072">
                  <c:v>39.880000000000003</c:v>
                </c:pt>
                <c:pt idx="1073">
                  <c:v>39.869999999999997</c:v>
                </c:pt>
                <c:pt idx="1074">
                  <c:v>39.869999999999997</c:v>
                </c:pt>
                <c:pt idx="1075">
                  <c:v>39.869999999999997</c:v>
                </c:pt>
                <c:pt idx="1076">
                  <c:v>39.869999999999997</c:v>
                </c:pt>
                <c:pt idx="1077">
                  <c:v>39.869999999999997</c:v>
                </c:pt>
                <c:pt idx="1078">
                  <c:v>39.869999999999997</c:v>
                </c:pt>
                <c:pt idx="1079">
                  <c:v>39.869999999999997</c:v>
                </c:pt>
                <c:pt idx="1080">
                  <c:v>39.880000000000003</c:v>
                </c:pt>
                <c:pt idx="1081">
                  <c:v>39.880000000000003</c:v>
                </c:pt>
                <c:pt idx="1082">
                  <c:v>39.880000000000003</c:v>
                </c:pt>
                <c:pt idx="1083">
                  <c:v>39.869999999999997</c:v>
                </c:pt>
                <c:pt idx="1084">
                  <c:v>39.869999999999997</c:v>
                </c:pt>
                <c:pt idx="1085">
                  <c:v>39.869999999999997</c:v>
                </c:pt>
                <c:pt idx="1086">
                  <c:v>39.869999999999997</c:v>
                </c:pt>
                <c:pt idx="1087">
                  <c:v>39.869999999999997</c:v>
                </c:pt>
                <c:pt idx="1088">
                  <c:v>39.869999999999997</c:v>
                </c:pt>
                <c:pt idx="1089">
                  <c:v>39.86</c:v>
                </c:pt>
                <c:pt idx="1090">
                  <c:v>39.86</c:v>
                </c:pt>
                <c:pt idx="1091">
                  <c:v>39.869999999999997</c:v>
                </c:pt>
                <c:pt idx="1092">
                  <c:v>39.869999999999997</c:v>
                </c:pt>
                <c:pt idx="1093">
                  <c:v>39.869999999999997</c:v>
                </c:pt>
                <c:pt idx="1094">
                  <c:v>39.869999999999997</c:v>
                </c:pt>
                <c:pt idx="1095">
                  <c:v>39.869999999999997</c:v>
                </c:pt>
                <c:pt idx="1096">
                  <c:v>39.869999999999997</c:v>
                </c:pt>
                <c:pt idx="1097">
                  <c:v>39.869999999999997</c:v>
                </c:pt>
                <c:pt idx="1098">
                  <c:v>39.869999999999997</c:v>
                </c:pt>
                <c:pt idx="1099">
                  <c:v>39.869999999999997</c:v>
                </c:pt>
                <c:pt idx="1100">
                  <c:v>39.869999999999997</c:v>
                </c:pt>
                <c:pt idx="1101">
                  <c:v>39.869999999999997</c:v>
                </c:pt>
                <c:pt idx="1102">
                  <c:v>39.869999999999997</c:v>
                </c:pt>
                <c:pt idx="1103">
                  <c:v>39.869999999999997</c:v>
                </c:pt>
                <c:pt idx="1104">
                  <c:v>39.869999999999997</c:v>
                </c:pt>
                <c:pt idx="1105">
                  <c:v>39.869999999999997</c:v>
                </c:pt>
                <c:pt idx="1106">
                  <c:v>39.880000000000003</c:v>
                </c:pt>
                <c:pt idx="1107">
                  <c:v>39.880000000000003</c:v>
                </c:pt>
                <c:pt idx="1108">
                  <c:v>39.880000000000003</c:v>
                </c:pt>
                <c:pt idx="1109">
                  <c:v>39.880000000000003</c:v>
                </c:pt>
                <c:pt idx="1110">
                  <c:v>39.880000000000003</c:v>
                </c:pt>
                <c:pt idx="1111">
                  <c:v>39.880000000000003</c:v>
                </c:pt>
                <c:pt idx="1112">
                  <c:v>39.880000000000003</c:v>
                </c:pt>
                <c:pt idx="1113">
                  <c:v>39.880000000000003</c:v>
                </c:pt>
                <c:pt idx="1114">
                  <c:v>39.880000000000003</c:v>
                </c:pt>
                <c:pt idx="1115">
                  <c:v>39.880000000000003</c:v>
                </c:pt>
                <c:pt idx="1116">
                  <c:v>39.880000000000003</c:v>
                </c:pt>
                <c:pt idx="1117">
                  <c:v>39.880000000000003</c:v>
                </c:pt>
                <c:pt idx="1118">
                  <c:v>39.880000000000003</c:v>
                </c:pt>
                <c:pt idx="1119">
                  <c:v>39.880000000000003</c:v>
                </c:pt>
                <c:pt idx="1120">
                  <c:v>39.880000000000003</c:v>
                </c:pt>
                <c:pt idx="1121">
                  <c:v>39.869999999999997</c:v>
                </c:pt>
                <c:pt idx="1122">
                  <c:v>39.869999999999997</c:v>
                </c:pt>
                <c:pt idx="1123">
                  <c:v>39.880000000000003</c:v>
                </c:pt>
                <c:pt idx="1124">
                  <c:v>39.880000000000003</c:v>
                </c:pt>
                <c:pt idx="1125">
                  <c:v>39.880000000000003</c:v>
                </c:pt>
                <c:pt idx="1126">
                  <c:v>39.89</c:v>
                </c:pt>
                <c:pt idx="1127">
                  <c:v>39.9</c:v>
                </c:pt>
                <c:pt idx="1128">
                  <c:v>39.9</c:v>
                </c:pt>
                <c:pt idx="1129">
                  <c:v>39.9</c:v>
                </c:pt>
                <c:pt idx="1130">
                  <c:v>39.9</c:v>
                </c:pt>
                <c:pt idx="1131">
                  <c:v>39.909999999999997</c:v>
                </c:pt>
                <c:pt idx="1132">
                  <c:v>39.909999999999997</c:v>
                </c:pt>
                <c:pt idx="1133">
                  <c:v>39.909999999999997</c:v>
                </c:pt>
                <c:pt idx="1134">
                  <c:v>39.9</c:v>
                </c:pt>
                <c:pt idx="1135">
                  <c:v>39.9</c:v>
                </c:pt>
                <c:pt idx="1136">
                  <c:v>39.89</c:v>
                </c:pt>
                <c:pt idx="1137">
                  <c:v>39.89</c:v>
                </c:pt>
                <c:pt idx="1138">
                  <c:v>39.89</c:v>
                </c:pt>
                <c:pt idx="1139">
                  <c:v>39.89</c:v>
                </c:pt>
                <c:pt idx="1140">
                  <c:v>39.89</c:v>
                </c:pt>
                <c:pt idx="1141">
                  <c:v>39.89</c:v>
                </c:pt>
                <c:pt idx="1142">
                  <c:v>39.89</c:v>
                </c:pt>
                <c:pt idx="1143">
                  <c:v>39.89</c:v>
                </c:pt>
                <c:pt idx="1144">
                  <c:v>39.89</c:v>
                </c:pt>
                <c:pt idx="1145">
                  <c:v>39.89</c:v>
                </c:pt>
                <c:pt idx="1146">
                  <c:v>39.9</c:v>
                </c:pt>
                <c:pt idx="1147">
                  <c:v>39.9</c:v>
                </c:pt>
                <c:pt idx="1148">
                  <c:v>39.89</c:v>
                </c:pt>
                <c:pt idx="1149">
                  <c:v>39.89</c:v>
                </c:pt>
                <c:pt idx="1150">
                  <c:v>39.89</c:v>
                </c:pt>
                <c:pt idx="1151">
                  <c:v>39.880000000000003</c:v>
                </c:pt>
                <c:pt idx="1152">
                  <c:v>39.880000000000003</c:v>
                </c:pt>
                <c:pt idx="1153">
                  <c:v>39.869999999999997</c:v>
                </c:pt>
                <c:pt idx="1154">
                  <c:v>39.869999999999997</c:v>
                </c:pt>
                <c:pt idx="1155">
                  <c:v>39.869999999999997</c:v>
                </c:pt>
                <c:pt idx="1156">
                  <c:v>39.86</c:v>
                </c:pt>
                <c:pt idx="1157">
                  <c:v>39.86</c:v>
                </c:pt>
                <c:pt idx="1158">
                  <c:v>39.86</c:v>
                </c:pt>
                <c:pt idx="1159">
                  <c:v>39.85</c:v>
                </c:pt>
                <c:pt idx="1160">
                  <c:v>39.85</c:v>
                </c:pt>
                <c:pt idx="1161">
                  <c:v>39.85</c:v>
                </c:pt>
                <c:pt idx="1162">
                  <c:v>39.85</c:v>
                </c:pt>
                <c:pt idx="1163">
                  <c:v>39.85</c:v>
                </c:pt>
                <c:pt idx="1164">
                  <c:v>39.840000000000003</c:v>
                </c:pt>
                <c:pt idx="1165">
                  <c:v>39.83</c:v>
                </c:pt>
                <c:pt idx="1166">
                  <c:v>39.83</c:v>
                </c:pt>
                <c:pt idx="1167">
                  <c:v>39.83</c:v>
                </c:pt>
                <c:pt idx="1168">
                  <c:v>39.83</c:v>
                </c:pt>
                <c:pt idx="1169">
                  <c:v>39.83</c:v>
                </c:pt>
                <c:pt idx="1170">
                  <c:v>39.83</c:v>
                </c:pt>
                <c:pt idx="1171">
                  <c:v>39.83</c:v>
                </c:pt>
                <c:pt idx="1172">
                  <c:v>39.83</c:v>
                </c:pt>
                <c:pt idx="1173">
                  <c:v>39.82</c:v>
                </c:pt>
                <c:pt idx="1174">
                  <c:v>39.81</c:v>
                </c:pt>
                <c:pt idx="1175">
                  <c:v>39.81</c:v>
                </c:pt>
                <c:pt idx="1176">
                  <c:v>39.799999999999997</c:v>
                </c:pt>
                <c:pt idx="1177">
                  <c:v>39.799999999999997</c:v>
                </c:pt>
                <c:pt idx="1178">
                  <c:v>39.79</c:v>
                </c:pt>
                <c:pt idx="1179">
                  <c:v>39.79</c:v>
                </c:pt>
                <c:pt idx="1180">
                  <c:v>39.79</c:v>
                </c:pt>
                <c:pt idx="1181">
                  <c:v>39.79</c:v>
                </c:pt>
                <c:pt idx="1182">
                  <c:v>39.78</c:v>
                </c:pt>
                <c:pt idx="1183">
                  <c:v>39.78</c:v>
                </c:pt>
                <c:pt idx="1184">
                  <c:v>39.770000000000003</c:v>
                </c:pt>
                <c:pt idx="1185">
                  <c:v>39.76</c:v>
                </c:pt>
                <c:pt idx="1186">
                  <c:v>39.75</c:v>
                </c:pt>
                <c:pt idx="1187">
                  <c:v>39.74</c:v>
                </c:pt>
                <c:pt idx="1188">
                  <c:v>39.74</c:v>
                </c:pt>
                <c:pt idx="1189">
                  <c:v>39.74</c:v>
                </c:pt>
                <c:pt idx="1190">
                  <c:v>39.74</c:v>
                </c:pt>
                <c:pt idx="1191">
                  <c:v>39.74</c:v>
                </c:pt>
                <c:pt idx="1192">
                  <c:v>39.729999999999997</c:v>
                </c:pt>
                <c:pt idx="1193">
                  <c:v>39.729999999999997</c:v>
                </c:pt>
                <c:pt idx="1194">
                  <c:v>39.729999999999997</c:v>
                </c:pt>
                <c:pt idx="1195">
                  <c:v>39.72</c:v>
                </c:pt>
                <c:pt idx="1196">
                  <c:v>39.72</c:v>
                </c:pt>
                <c:pt idx="1197">
                  <c:v>39.71</c:v>
                </c:pt>
                <c:pt idx="1198">
                  <c:v>39.71</c:v>
                </c:pt>
                <c:pt idx="1199">
                  <c:v>39.71</c:v>
                </c:pt>
                <c:pt idx="1200">
                  <c:v>39.71</c:v>
                </c:pt>
                <c:pt idx="1201">
                  <c:v>39.71</c:v>
                </c:pt>
                <c:pt idx="1202">
                  <c:v>39.71</c:v>
                </c:pt>
                <c:pt idx="1203">
                  <c:v>39.71</c:v>
                </c:pt>
                <c:pt idx="1204">
                  <c:v>39.71</c:v>
                </c:pt>
                <c:pt idx="1205">
                  <c:v>39.71</c:v>
                </c:pt>
                <c:pt idx="1206">
                  <c:v>39.71</c:v>
                </c:pt>
                <c:pt idx="1207">
                  <c:v>39.71</c:v>
                </c:pt>
                <c:pt idx="1208">
                  <c:v>39.71</c:v>
                </c:pt>
                <c:pt idx="1209">
                  <c:v>39.71</c:v>
                </c:pt>
                <c:pt idx="1210">
                  <c:v>39.71</c:v>
                </c:pt>
                <c:pt idx="1211">
                  <c:v>39.71</c:v>
                </c:pt>
                <c:pt idx="1212">
                  <c:v>39.71</c:v>
                </c:pt>
                <c:pt idx="1213">
                  <c:v>39.71</c:v>
                </c:pt>
                <c:pt idx="1214">
                  <c:v>39.71</c:v>
                </c:pt>
                <c:pt idx="1215">
                  <c:v>39.71</c:v>
                </c:pt>
                <c:pt idx="1216">
                  <c:v>39.71</c:v>
                </c:pt>
                <c:pt idx="1217">
                  <c:v>39.71</c:v>
                </c:pt>
                <c:pt idx="1218">
                  <c:v>39.71</c:v>
                </c:pt>
                <c:pt idx="1219">
                  <c:v>39.71</c:v>
                </c:pt>
                <c:pt idx="1220">
                  <c:v>39.71</c:v>
                </c:pt>
                <c:pt idx="1221">
                  <c:v>39.71</c:v>
                </c:pt>
                <c:pt idx="1222">
                  <c:v>39.71</c:v>
                </c:pt>
                <c:pt idx="1223">
                  <c:v>39.71</c:v>
                </c:pt>
                <c:pt idx="1224">
                  <c:v>39.71</c:v>
                </c:pt>
                <c:pt idx="1225">
                  <c:v>39.71</c:v>
                </c:pt>
                <c:pt idx="1226">
                  <c:v>39.71</c:v>
                </c:pt>
                <c:pt idx="1227">
                  <c:v>39.71</c:v>
                </c:pt>
                <c:pt idx="1228">
                  <c:v>39.71</c:v>
                </c:pt>
                <c:pt idx="1229">
                  <c:v>39.71</c:v>
                </c:pt>
                <c:pt idx="1230">
                  <c:v>39.71</c:v>
                </c:pt>
                <c:pt idx="1231">
                  <c:v>39.71</c:v>
                </c:pt>
                <c:pt idx="1232">
                  <c:v>39.71</c:v>
                </c:pt>
                <c:pt idx="1233">
                  <c:v>39.71</c:v>
                </c:pt>
                <c:pt idx="1234">
                  <c:v>39.71</c:v>
                </c:pt>
                <c:pt idx="1235">
                  <c:v>39.71</c:v>
                </c:pt>
                <c:pt idx="1236">
                  <c:v>39.71</c:v>
                </c:pt>
                <c:pt idx="1237">
                  <c:v>39.700000000000003</c:v>
                </c:pt>
                <c:pt idx="1238">
                  <c:v>39.700000000000003</c:v>
                </c:pt>
                <c:pt idx="1239">
                  <c:v>39.69</c:v>
                </c:pt>
                <c:pt idx="1240">
                  <c:v>39.69</c:v>
                </c:pt>
                <c:pt idx="1241">
                  <c:v>39.68</c:v>
                </c:pt>
                <c:pt idx="1242">
                  <c:v>39.68</c:v>
                </c:pt>
                <c:pt idx="1243">
                  <c:v>39.67</c:v>
                </c:pt>
                <c:pt idx="1244">
                  <c:v>39.67</c:v>
                </c:pt>
                <c:pt idx="1245">
                  <c:v>39.659999999999997</c:v>
                </c:pt>
                <c:pt idx="1246">
                  <c:v>39.65</c:v>
                </c:pt>
                <c:pt idx="1247">
                  <c:v>39.64</c:v>
                </c:pt>
                <c:pt idx="1248">
                  <c:v>39.64</c:v>
                </c:pt>
                <c:pt idx="1249">
                  <c:v>39.630000000000003</c:v>
                </c:pt>
                <c:pt idx="1250">
                  <c:v>39.630000000000003</c:v>
                </c:pt>
                <c:pt idx="1251">
                  <c:v>39.630000000000003</c:v>
                </c:pt>
                <c:pt idx="1252">
                  <c:v>39.619999999999997</c:v>
                </c:pt>
                <c:pt idx="1253">
                  <c:v>39.619999999999997</c:v>
                </c:pt>
                <c:pt idx="1254">
                  <c:v>39.619999999999997</c:v>
                </c:pt>
                <c:pt idx="1255">
                  <c:v>39.61</c:v>
                </c:pt>
                <c:pt idx="1256">
                  <c:v>39.61</c:v>
                </c:pt>
                <c:pt idx="1257">
                  <c:v>39.61</c:v>
                </c:pt>
                <c:pt idx="1258">
                  <c:v>39.61</c:v>
                </c:pt>
                <c:pt idx="1259">
                  <c:v>39.61</c:v>
                </c:pt>
                <c:pt idx="1260">
                  <c:v>39.61</c:v>
                </c:pt>
                <c:pt idx="1261">
                  <c:v>39.61</c:v>
                </c:pt>
                <c:pt idx="1262">
                  <c:v>39.6</c:v>
                </c:pt>
                <c:pt idx="1263">
                  <c:v>39.6</c:v>
                </c:pt>
                <c:pt idx="1264">
                  <c:v>39.6</c:v>
                </c:pt>
                <c:pt idx="1265">
                  <c:v>39.590000000000003</c:v>
                </c:pt>
                <c:pt idx="1266">
                  <c:v>39.590000000000003</c:v>
                </c:pt>
                <c:pt idx="1267">
                  <c:v>39.58</c:v>
                </c:pt>
                <c:pt idx="1268">
                  <c:v>39.56</c:v>
                </c:pt>
                <c:pt idx="1269">
                  <c:v>39.549999999999997</c:v>
                </c:pt>
                <c:pt idx="1270">
                  <c:v>39.53</c:v>
                </c:pt>
                <c:pt idx="1271">
                  <c:v>39.520000000000003</c:v>
                </c:pt>
                <c:pt idx="1272">
                  <c:v>39.51</c:v>
                </c:pt>
                <c:pt idx="1273">
                  <c:v>39.5</c:v>
                </c:pt>
                <c:pt idx="1274">
                  <c:v>39.5</c:v>
                </c:pt>
                <c:pt idx="1275">
                  <c:v>39.49</c:v>
                </c:pt>
                <c:pt idx="1276">
                  <c:v>39.47</c:v>
                </c:pt>
                <c:pt idx="1277">
                  <c:v>39.46</c:v>
                </c:pt>
                <c:pt idx="1278">
                  <c:v>39.44</c:v>
                </c:pt>
                <c:pt idx="1279">
                  <c:v>39.43</c:v>
                </c:pt>
                <c:pt idx="1280">
                  <c:v>39.42</c:v>
                </c:pt>
                <c:pt idx="1281">
                  <c:v>39.42</c:v>
                </c:pt>
                <c:pt idx="1282">
                  <c:v>39.409999999999997</c:v>
                </c:pt>
                <c:pt idx="1283">
                  <c:v>39.409999999999997</c:v>
                </c:pt>
                <c:pt idx="1284">
                  <c:v>39.409999999999997</c:v>
                </c:pt>
                <c:pt idx="1285">
                  <c:v>39.409999999999997</c:v>
                </c:pt>
                <c:pt idx="1286">
                  <c:v>39.409999999999997</c:v>
                </c:pt>
                <c:pt idx="1287">
                  <c:v>39.409999999999997</c:v>
                </c:pt>
                <c:pt idx="1288">
                  <c:v>39.409999999999997</c:v>
                </c:pt>
                <c:pt idx="1289">
                  <c:v>39.409999999999997</c:v>
                </c:pt>
                <c:pt idx="1290">
                  <c:v>39.409999999999997</c:v>
                </c:pt>
                <c:pt idx="1291">
                  <c:v>39.409999999999997</c:v>
                </c:pt>
                <c:pt idx="1292">
                  <c:v>39.409999999999997</c:v>
                </c:pt>
                <c:pt idx="1293">
                  <c:v>39.42</c:v>
                </c:pt>
                <c:pt idx="1294">
                  <c:v>39.42</c:v>
                </c:pt>
                <c:pt idx="1295">
                  <c:v>39.42</c:v>
                </c:pt>
                <c:pt idx="1296">
                  <c:v>39.43</c:v>
                </c:pt>
                <c:pt idx="1297">
                  <c:v>39.43</c:v>
                </c:pt>
                <c:pt idx="1298">
                  <c:v>39.44</c:v>
                </c:pt>
                <c:pt idx="1299">
                  <c:v>39.450000000000003</c:v>
                </c:pt>
                <c:pt idx="1300">
                  <c:v>39.46</c:v>
                </c:pt>
                <c:pt idx="1301">
                  <c:v>39.47</c:v>
                </c:pt>
                <c:pt idx="1302">
                  <c:v>39.47</c:v>
                </c:pt>
                <c:pt idx="1303">
                  <c:v>39.479999999999997</c:v>
                </c:pt>
                <c:pt idx="1304">
                  <c:v>39.49</c:v>
                </c:pt>
                <c:pt idx="1305">
                  <c:v>39.51</c:v>
                </c:pt>
                <c:pt idx="1306">
                  <c:v>39.53</c:v>
                </c:pt>
                <c:pt idx="1307">
                  <c:v>39.549999999999997</c:v>
                </c:pt>
                <c:pt idx="1308">
                  <c:v>39.57</c:v>
                </c:pt>
                <c:pt idx="1309">
                  <c:v>39.590000000000003</c:v>
                </c:pt>
                <c:pt idx="1310">
                  <c:v>39.6</c:v>
                </c:pt>
                <c:pt idx="1311">
                  <c:v>39.61</c:v>
                </c:pt>
                <c:pt idx="1312">
                  <c:v>39.61</c:v>
                </c:pt>
                <c:pt idx="1313">
                  <c:v>39.619999999999997</c:v>
                </c:pt>
                <c:pt idx="1314">
                  <c:v>39.619999999999997</c:v>
                </c:pt>
                <c:pt idx="1315">
                  <c:v>39.619999999999997</c:v>
                </c:pt>
                <c:pt idx="1316">
                  <c:v>39.630000000000003</c:v>
                </c:pt>
                <c:pt idx="1317">
                  <c:v>39.64</c:v>
                </c:pt>
                <c:pt idx="1318">
                  <c:v>39.65</c:v>
                </c:pt>
                <c:pt idx="1319">
                  <c:v>39.659999999999997</c:v>
                </c:pt>
                <c:pt idx="1320">
                  <c:v>39.68</c:v>
                </c:pt>
                <c:pt idx="1321">
                  <c:v>39.69</c:v>
                </c:pt>
                <c:pt idx="1322">
                  <c:v>39.700000000000003</c:v>
                </c:pt>
                <c:pt idx="1323">
                  <c:v>39.700000000000003</c:v>
                </c:pt>
                <c:pt idx="1324">
                  <c:v>39.71</c:v>
                </c:pt>
                <c:pt idx="1325">
                  <c:v>39.71</c:v>
                </c:pt>
                <c:pt idx="1326">
                  <c:v>39.71</c:v>
                </c:pt>
                <c:pt idx="1327">
                  <c:v>39.71</c:v>
                </c:pt>
                <c:pt idx="1328">
                  <c:v>39.71</c:v>
                </c:pt>
                <c:pt idx="1329">
                  <c:v>39.71</c:v>
                </c:pt>
                <c:pt idx="1330">
                  <c:v>39.71</c:v>
                </c:pt>
                <c:pt idx="1331">
                  <c:v>39.71</c:v>
                </c:pt>
                <c:pt idx="1332">
                  <c:v>39.71</c:v>
                </c:pt>
                <c:pt idx="1333">
                  <c:v>39.71</c:v>
                </c:pt>
                <c:pt idx="1334">
                  <c:v>39.71</c:v>
                </c:pt>
                <c:pt idx="1335">
                  <c:v>39.71</c:v>
                </c:pt>
                <c:pt idx="1336">
                  <c:v>39.71</c:v>
                </c:pt>
                <c:pt idx="1337">
                  <c:v>39.71</c:v>
                </c:pt>
                <c:pt idx="1338">
                  <c:v>39.71</c:v>
                </c:pt>
                <c:pt idx="1339">
                  <c:v>39.71</c:v>
                </c:pt>
                <c:pt idx="1340">
                  <c:v>39.71</c:v>
                </c:pt>
                <c:pt idx="1341">
                  <c:v>39.71</c:v>
                </c:pt>
                <c:pt idx="1342">
                  <c:v>39.71</c:v>
                </c:pt>
                <c:pt idx="1343">
                  <c:v>39.71</c:v>
                </c:pt>
                <c:pt idx="1344">
                  <c:v>39.71</c:v>
                </c:pt>
                <c:pt idx="1345">
                  <c:v>39.71</c:v>
                </c:pt>
                <c:pt idx="1346">
                  <c:v>39.71</c:v>
                </c:pt>
                <c:pt idx="1347">
                  <c:v>39.71</c:v>
                </c:pt>
                <c:pt idx="1348">
                  <c:v>39.71</c:v>
                </c:pt>
                <c:pt idx="1349">
                  <c:v>39.71</c:v>
                </c:pt>
                <c:pt idx="1350">
                  <c:v>39.71</c:v>
                </c:pt>
                <c:pt idx="1351">
                  <c:v>39.71</c:v>
                </c:pt>
                <c:pt idx="1352">
                  <c:v>39.71</c:v>
                </c:pt>
                <c:pt idx="1353">
                  <c:v>39.71</c:v>
                </c:pt>
                <c:pt idx="1354">
                  <c:v>39.71</c:v>
                </c:pt>
                <c:pt idx="1355">
                  <c:v>39.71</c:v>
                </c:pt>
                <c:pt idx="1356">
                  <c:v>39.71</c:v>
                </c:pt>
                <c:pt idx="1357">
                  <c:v>39.71</c:v>
                </c:pt>
                <c:pt idx="1358">
                  <c:v>39.71</c:v>
                </c:pt>
                <c:pt idx="1359">
                  <c:v>39.71</c:v>
                </c:pt>
                <c:pt idx="1360">
                  <c:v>39.71</c:v>
                </c:pt>
                <c:pt idx="1361">
                  <c:v>39.71</c:v>
                </c:pt>
                <c:pt idx="1362">
                  <c:v>39.71</c:v>
                </c:pt>
                <c:pt idx="1363">
                  <c:v>39.71</c:v>
                </c:pt>
                <c:pt idx="1364">
                  <c:v>39.71</c:v>
                </c:pt>
                <c:pt idx="1365">
                  <c:v>39.71</c:v>
                </c:pt>
                <c:pt idx="1366">
                  <c:v>39.71</c:v>
                </c:pt>
                <c:pt idx="1367">
                  <c:v>39.71</c:v>
                </c:pt>
                <c:pt idx="1368">
                  <c:v>39.71</c:v>
                </c:pt>
                <c:pt idx="1369">
                  <c:v>39.71</c:v>
                </c:pt>
                <c:pt idx="1370">
                  <c:v>39.71</c:v>
                </c:pt>
                <c:pt idx="1371">
                  <c:v>39.71</c:v>
                </c:pt>
                <c:pt idx="1372">
                  <c:v>39.71</c:v>
                </c:pt>
                <c:pt idx="1373">
                  <c:v>39.71</c:v>
                </c:pt>
                <c:pt idx="1374">
                  <c:v>39.71</c:v>
                </c:pt>
                <c:pt idx="1375">
                  <c:v>39.71</c:v>
                </c:pt>
                <c:pt idx="1376">
                  <c:v>39.71</c:v>
                </c:pt>
                <c:pt idx="1377">
                  <c:v>39.71</c:v>
                </c:pt>
                <c:pt idx="1378">
                  <c:v>39.71</c:v>
                </c:pt>
                <c:pt idx="1379">
                  <c:v>39.71</c:v>
                </c:pt>
                <c:pt idx="1380">
                  <c:v>39.71</c:v>
                </c:pt>
                <c:pt idx="1381">
                  <c:v>39.71</c:v>
                </c:pt>
                <c:pt idx="1382">
                  <c:v>39.71</c:v>
                </c:pt>
                <c:pt idx="1383">
                  <c:v>39.71</c:v>
                </c:pt>
                <c:pt idx="1384">
                  <c:v>39.71</c:v>
                </c:pt>
                <c:pt idx="1385">
                  <c:v>39.71</c:v>
                </c:pt>
                <c:pt idx="1386">
                  <c:v>39.71</c:v>
                </c:pt>
                <c:pt idx="1387">
                  <c:v>39.71</c:v>
                </c:pt>
                <c:pt idx="1388">
                  <c:v>39.71</c:v>
                </c:pt>
                <c:pt idx="1389">
                  <c:v>39.71</c:v>
                </c:pt>
                <c:pt idx="1390">
                  <c:v>39.71</c:v>
                </c:pt>
                <c:pt idx="1391">
                  <c:v>39.71</c:v>
                </c:pt>
                <c:pt idx="1392">
                  <c:v>39.71</c:v>
                </c:pt>
                <c:pt idx="1393">
                  <c:v>39.71</c:v>
                </c:pt>
                <c:pt idx="1394">
                  <c:v>39.71</c:v>
                </c:pt>
                <c:pt idx="1395">
                  <c:v>39.71</c:v>
                </c:pt>
                <c:pt idx="1396">
                  <c:v>39.71</c:v>
                </c:pt>
                <c:pt idx="1397">
                  <c:v>39.71</c:v>
                </c:pt>
                <c:pt idx="1398">
                  <c:v>39.71</c:v>
                </c:pt>
                <c:pt idx="1399">
                  <c:v>39.71</c:v>
                </c:pt>
                <c:pt idx="1400">
                  <c:v>39.71</c:v>
                </c:pt>
                <c:pt idx="1401">
                  <c:v>39.71</c:v>
                </c:pt>
                <c:pt idx="1402">
                  <c:v>39.71</c:v>
                </c:pt>
                <c:pt idx="1403">
                  <c:v>39.71</c:v>
                </c:pt>
                <c:pt idx="1404">
                  <c:v>39.71</c:v>
                </c:pt>
                <c:pt idx="1405">
                  <c:v>39.71</c:v>
                </c:pt>
                <c:pt idx="1406">
                  <c:v>39.700000000000003</c:v>
                </c:pt>
                <c:pt idx="1407">
                  <c:v>39.71</c:v>
                </c:pt>
                <c:pt idx="1408">
                  <c:v>39.71</c:v>
                </c:pt>
                <c:pt idx="1409">
                  <c:v>39.71</c:v>
                </c:pt>
                <c:pt idx="1410">
                  <c:v>39.700000000000003</c:v>
                </c:pt>
                <c:pt idx="1411">
                  <c:v>39.700000000000003</c:v>
                </c:pt>
                <c:pt idx="1412">
                  <c:v>39.71</c:v>
                </c:pt>
                <c:pt idx="1413">
                  <c:v>39.71</c:v>
                </c:pt>
                <c:pt idx="1414">
                  <c:v>39.71</c:v>
                </c:pt>
                <c:pt idx="1415">
                  <c:v>39.71</c:v>
                </c:pt>
                <c:pt idx="1416">
                  <c:v>39.71</c:v>
                </c:pt>
                <c:pt idx="1417">
                  <c:v>39.71</c:v>
                </c:pt>
                <c:pt idx="1418">
                  <c:v>39.71</c:v>
                </c:pt>
                <c:pt idx="1419">
                  <c:v>39.71</c:v>
                </c:pt>
                <c:pt idx="1420">
                  <c:v>39.71</c:v>
                </c:pt>
                <c:pt idx="1421">
                  <c:v>39.71</c:v>
                </c:pt>
                <c:pt idx="1422">
                  <c:v>39.71</c:v>
                </c:pt>
                <c:pt idx="1423">
                  <c:v>39.71</c:v>
                </c:pt>
                <c:pt idx="1424">
                  <c:v>39.71</c:v>
                </c:pt>
                <c:pt idx="1425">
                  <c:v>39.71</c:v>
                </c:pt>
                <c:pt idx="1426">
                  <c:v>39.71</c:v>
                </c:pt>
                <c:pt idx="1427">
                  <c:v>39.71</c:v>
                </c:pt>
                <c:pt idx="1428">
                  <c:v>39.71</c:v>
                </c:pt>
                <c:pt idx="1429">
                  <c:v>39.71</c:v>
                </c:pt>
                <c:pt idx="1430">
                  <c:v>39.71</c:v>
                </c:pt>
                <c:pt idx="1431">
                  <c:v>39.71</c:v>
                </c:pt>
                <c:pt idx="1432">
                  <c:v>39.71</c:v>
                </c:pt>
                <c:pt idx="1433">
                  <c:v>39.71</c:v>
                </c:pt>
                <c:pt idx="1434">
                  <c:v>39.71</c:v>
                </c:pt>
                <c:pt idx="1435">
                  <c:v>39.71</c:v>
                </c:pt>
                <c:pt idx="1436">
                  <c:v>39.71</c:v>
                </c:pt>
                <c:pt idx="1437">
                  <c:v>39.71</c:v>
                </c:pt>
                <c:pt idx="1438">
                  <c:v>39.71</c:v>
                </c:pt>
                <c:pt idx="1439">
                  <c:v>39.71</c:v>
                </c:pt>
                <c:pt idx="1440">
                  <c:v>39.71</c:v>
                </c:pt>
                <c:pt idx="1441">
                  <c:v>39.71</c:v>
                </c:pt>
                <c:pt idx="1442">
                  <c:v>39.71</c:v>
                </c:pt>
                <c:pt idx="1443">
                  <c:v>39.71</c:v>
                </c:pt>
                <c:pt idx="1444">
                  <c:v>39.71</c:v>
                </c:pt>
                <c:pt idx="1445">
                  <c:v>39.71</c:v>
                </c:pt>
                <c:pt idx="1446">
                  <c:v>39.71</c:v>
                </c:pt>
                <c:pt idx="1447">
                  <c:v>39.71</c:v>
                </c:pt>
                <c:pt idx="1448">
                  <c:v>39.71</c:v>
                </c:pt>
                <c:pt idx="1449">
                  <c:v>39.71</c:v>
                </c:pt>
                <c:pt idx="1450">
                  <c:v>39.71</c:v>
                </c:pt>
                <c:pt idx="1451">
                  <c:v>39.71</c:v>
                </c:pt>
                <c:pt idx="1452">
                  <c:v>39.71</c:v>
                </c:pt>
                <c:pt idx="1453">
                  <c:v>39.71</c:v>
                </c:pt>
                <c:pt idx="1454">
                  <c:v>39.71</c:v>
                </c:pt>
                <c:pt idx="1455">
                  <c:v>39.71</c:v>
                </c:pt>
                <c:pt idx="1456">
                  <c:v>39.71</c:v>
                </c:pt>
                <c:pt idx="1457">
                  <c:v>39.71</c:v>
                </c:pt>
                <c:pt idx="1458">
                  <c:v>39.71</c:v>
                </c:pt>
                <c:pt idx="1459">
                  <c:v>39.71</c:v>
                </c:pt>
                <c:pt idx="1460">
                  <c:v>39.71</c:v>
                </c:pt>
                <c:pt idx="1461">
                  <c:v>39.71</c:v>
                </c:pt>
                <c:pt idx="1462">
                  <c:v>39.71</c:v>
                </c:pt>
                <c:pt idx="1463">
                  <c:v>39.71</c:v>
                </c:pt>
                <c:pt idx="1464">
                  <c:v>39.71</c:v>
                </c:pt>
                <c:pt idx="1465">
                  <c:v>39.71</c:v>
                </c:pt>
                <c:pt idx="1466">
                  <c:v>39.71</c:v>
                </c:pt>
                <c:pt idx="1467">
                  <c:v>39.71</c:v>
                </c:pt>
                <c:pt idx="1468">
                  <c:v>39.71</c:v>
                </c:pt>
                <c:pt idx="1469">
                  <c:v>39.71</c:v>
                </c:pt>
                <c:pt idx="1470">
                  <c:v>39.71</c:v>
                </c:pt>
                <c:pt idx="1471">
                  <c:v>39.71</c:v>
                </c:pt>
                <c:pt idx="1472">
                  <c:v>39.71</c:v>
                </c:pt>
                <c:pt idx="1473">
                  <c:v>39.71</c:v>
                </c:pt>
                <c:pt idx="1474">
                  <c:v>39.71</c:v>
                </c:pt>
                <c:pt idx="1475">
                  <c:v>39.71</c:v>
                </c:pt>
                <c:pt idx="1476">
                  <c:v>39.71</c:v>
                </c:pt>
                <c:pt idx="1477">
                  <c:v>39.71</c:v>
                </c:pt>
                <c:pt idx="1478">
                  <c:v>39.71</c:v>
                </c:pt>
                <c:pt idx="1479">
                  <c:v>39.71</c:v>
                </c:pt>
                <c:pt idx="1480">
                  <c:v>39.71</c:v>
                </c:pt>
                <c:pt idx="1481">
                  <c:v>39.71</c:v>
                </c:pt>
                <c:pt idx="1482">
                  <c:v>39.71</c:v>
                </c:pt>
                <c:pt idx="1483">
                  <c:v>39.71</c:v>
                </c:pt>
                <c:pt idx="1484">
                  <c:v>39.71</c:v>
                </c:pt>
                <c:pt idx="1485">
                  <c:v>39.71</c:v>
                </c:pt>
                <c:pt idx="1486">
                  <c:v>39.71</c:v>
                </c:pt>
                <c:pt idx="1487">
                  <c:v>39.71</c:v>
                </c:pt>
                <c:pt idx="1488">
                  <c:v>39.71</c:v>
                </c:pt>
                <c:pt idx="1489">
                  <c:v>39.71</c:v>
                </c:pt>
                <c:pt idx="1490">
                  <c:v>39.71</c:v>
                </c:pt>
                <c:pt idx="1491">
                  <c:v>39.71</c:v>
                </c:pt>
                <c:pt idx="1492">
                  <c:v>39.71</c:v>
                </c:pt>
                <c:pt idx="1493">
                  <c:v>39.71</c:v>
                </c:pt>
                <c:pt idx="1494">
                  <c:v>39.71</c:v>
                </c:pt>
                <c:pt idx="1495">
                  <c:v>39.71</c:v>
                </c:pt>
                <c:pt idx="1496">
                  <c:v>39.71</c:v>
                </c:pt>
                <c:pt idx="1497">
                  <c:v>39.71</c:v>
                </c:pt>
                <c:pt idx="1498">
                  <c:v>39.71</c:v>
                </c:pt>
                <c:pt idx="1499">
                  <c:v>39.71</c:v>
                </c:pt>
                <c:pt idx="1500">
                  <c:v>39.71</c:v>
                </c:pt>
                <c:pt idx="1501">
                  <c:v>39.71</c:v>
                </c:pt>
                <c:pt idx="1502">
                  <c:v>39.71</c:v>
                </c:pt>
                <c:pt idx="1503">
                  <c:v>39.71</c:v>
                </c:pt>
                <c:pt idx="1504">
                  <c:v>39.71</c:v>
                </c:pt>
                <c:pt idx="1505">
                  <c:v>39.71</c:v>
                </c:pt>
                <c:pt idx="1506">
                  <c:v>39.71</c:v>
                </c:pt>
                <c:pt idx="1507">
                  <c:v>39.71</c:v>
                </c:pt>
                <c:pt idx="1508">
                  <c:v>39.71</c:v>
                </c:pt>
                <c:pt idx="1509">
                  <c:v>39.71</c:v>
                </c:pt>
                <c:pt idx="1510">
                  <c:v>39.71</c:v>
                </c:pt>
                <c:pt idx="1511">
                  <c:v>39.71</c:v>
                </c:pt>
                <c:pt idx="1512">
                  <c:v>39.71</c:v>
                </c:pt>
                <c:pt idx="1513">
                  <c:v>39.71</c:v>
                </c:pt>
                <c:pt idx="1514">
                  <c:v>39.71</c:v>
                </c:pt>
                <c:pt idx="1515">
                  <c:v>39.71</c:v>
                </c:pt>
                <c:pt idx="1516">
                  <c:v>39.71</c:v>
                </c:pt>
                <c:pt idx="1517">
                  <c:v>39.71</c:v>
                </c:pt>
                <c:pt idx="1518">
                  <c:v>39.71</c:v>
                </c:pt>
                <c:pt idx="1519">
                  <c:v>39.71</c:v>
                </c:pt>
                <c:pt idx="1520">
                  <c:v>39.71</c:v>
                </c:pt>
                <c:pt idx="1521">
                  <c:v>39.71</c:v>
                </c:pt>
                <c:pt idx="1522">
                  <c:v>39.71</c:v>
                </c:pt>
                <c:pt idx="1523">
                  <c:v>39.71</c:v>
                </c:pt>
                <c:pt idx="1524">
                  <c:v>39.71</c:v>
                </c:pt>
                <c:pt idx="1525">
                  <c:v>39.71</c:v>
                </c:pt>
                <c:pt idx="1526">
                  <c:v>39.71</c:v>
                </c:pt>
                <c:pt idx="1527">
                  <c:v>39.71</c:v>
                </c:pt>
                <c:pt idx="1528">
                  <c:v>39.71</c:v>
                </c:pt>
                <c:pt idx="1529">
                  <c:v>39.71</c:v>
                </c:pt>
                <c:pt idx="1530">
                  <c:v>39.71</c:v>
                </c:pt>
                <c:pt idx="1531">
                  <c:v>39.71</c:v>
                </c:pt>
                <c:pt idx="1532">
                  <c:v>39.71</c:v>
                </c:pt>
                <c:pt idx="1533">
                  <c:v>39.71</c:v>
                </c:pt>
                <c:pt idx="1534">
                  <c:v>39.71</c:v>
                </c:pt>
                <c:pt idx="1535">
                  <c:v>39.71</c:v>
                </c:pt>
                <c:pt idx="1536">
                  <c:v>39.71</c:v>
                </c:pt>
                <c:pt idx="1537">
                  <c:v>39.71</c:v>
                </c:pt>
                <c:pt idx="1538">
                  <c:v>39.71</c:v>
                </c:pt>
                <c:pt idx="1539">
                  <c:v>39.71</c:v>
                </c:pt>
                <c:pt idx="1540">
                  <c:v>39.71</c:v>
                </c:pt>
                <c:pt idx="1541">
                  <c:v>39.71</c:v>
                </c:pt>
                <c:pt idx="1542">
                  <c:v>39.71</c:v>
                </c:pt>
                <c:pt idx="1543">
                  <c:v>39.71</c:v>
                </c:pt>
                <c:pt idx="1544">
                  <c:v>39.71</c:v>
                </c:pt>
                <c:pt idx="1545">
                  <c:v>39.71</c:v>
                </c:pt>
                <c:pt idx="1546">
                  <c:v>39.71</c:v>
                </c:pt>
                <c:pt idx="1547">
                  <c:v>39.71</c:v>
                </c:pt>
                <c:pt idx="1548">
                  <c:v>39.71</c:v>
                </c:pt>
                <c:pt idx="1549">
                  <c:v>39.71</c:v>
                </c:pt>
                <c:pt idx="1550">
                  <c:v>39.71</c:v>
                </c:pt>
                <c:pt idx="1551">
                  <c:v>39.71</c:v>
                </c:pt>
                <c:pt idx="1552">
                  <c:v>39.700000000000003</c:v>
                </c:pt>
                <c:pt idx="1553">
                  <c:v>39.700000000000003</c:v>
                </c:pt>
                <c:pt idx="1554">
                  <c:v>39.700000000000003</c:v>
                </c:pt>
                <c:pt idx="1555">
                  <c:v>39.69</c:v>
                </c:pt>
                <c:pt idx="1556">
                  <c:v>39.68</c:v>
                </c:pt>
                <c:pt idx="1557">
                  <c:v>39.67</c:v>
                </c:pt>
                <c:pt idx="1558">
                  <c:v>39.67</c:v>
                </c:pt>
                <c:pt idx="1559">
                  <c:v>39.659999999999997</c:v>
                </c:pt>
                <c:pt idx="1560">
                  <c:v>39.659999999999997</c:v>
                </c:pt>
                <c:pt idx="1561">
                  <c:v>39.659999999999997</c:v>
                </c:pt>
                <c:pt idx="1562">
                  <c:v>39.659999999999997</c:v>
                </c:pt>
                <c:pt idx="1563">
                  <c:v>39.65</c:v>
                </c:pt>
                <c:pt idx="1564">
                  <c:v>39.659999999999997</c:v>
                </c:pt>
                <c:pt idx="1565">
                  <c:v>39.65</c:v>
                </c:pt>
                <c:pt idx="1566">
                  <c:v>39.65</c:v>
                </c:pt>
                <c:pt idx="1567">
                  <c:v>39.65</c:v>
                </c:pt>
                <c:pt idx="1568">
                  <c:v>39.64</c:v>
                </c:pt>
                <c:pt idx="1569">
                  <c:v>39.64</c:v>
                </c:pt>
                <c:pt idx="1570">
                  <c:v>39.64</c:v>
                </c:pt>
                <c:pt idx="1571">
                  <c:v>39.64</c:v>
                </c:pt>
                <c:pt idx="1572">
                  <c:v>39.64</c:v>
                </c:pt>
                <c:pt idx="1573">
                  <c:v>39.64</c:v>
                </c:pt>
                <c:pt idx="1574">
                  <c:v>39.64</c:v>
                </c:pt>
                <c:pt idx="1575">
                  <c:v>39.64</c:v>
                </c:pt>
                <c:pt idx="1576">
                  <c:v>39.630000000000003</c:v>
                </c:pt>
                <c:pt idx="1577">
                  <c:v>39.630000000000003</c:v>
                </c:pt>
                <c:pt idx="1578">
                  <c:v>39.630000000000003</c:v>
                </c:pt>
                <c:pt idx="1579">
                  <c:v>39.630000000000003</c:v>
                </c:pt>
                <c:pt idx="1580">
                  <c:v>39.630000000000003</c:v>
                </c:pt>
                <c:pt idx="1581">
                  <c:v>39.64</c:v>
                </c:pt>
                <c:pt idx="1582">
                  <c:v>39.64</c:v>
                </c:pt>
                <c:pt idx="1583">
                  <c:v>39.64</c:v>
                </c:pt>
                <c:pt idx="1584">
                  <c:v>39.64</c:v>
                </c:pt>
                <c:pt idx="1585">
                  <c:v>39.65</c:v>
                </c:pt>
                <c:pt idx="1586">
                  <c:v>39.65</c:v>
                </c:pt>
                <c:pt idx="1587">
                  <c:v>39.659999999999997</c:v>
                </c:pt>
                <c:pt idx="1588">
                  <c:v>39.659999999999997</c:v>
                </c:pt>
                <c:pt idx="1589">
                  <c:v>39.659999999999997</c:v>
                </c:pt>
                <c:pt idx="1590">
                  <c:v>39.659999999999997</c:v>
                </c:pt>
                <c:pt idx="1591">
                  <c:v>39.67</c:v>
                </c:pt>
                <c:pt idx="1592">
                  <c:v>39.67</c:v>
                </c:pt>
                <c:pt idx="1593">
                  <c:v>39.68</c:v>
                </c:pt>
                <c:pt idx="1594">
                  <c:v>39.68</c:v>
                </c:pt>
                <c:pt idx="1595">
                  <c:v>39.68</c:v>
                </c:pt>
                <c:pt idx="1596">
                  <c:v>39.69</c:v>
                </c:pt>
                <c:pt idx="1597">
                  <c:v>39.69</c:v>
                </c:pt>
                <c:pt idx="1598">
                  <c:v>39.700000000000003</c:v>
                </c:pt>
                <c:pt idx="1599">
                  <c:v>39.700000000000003</c:v>
                </c:pt>
                <c:pt idx="1600">
                  <c:v>39.71</c:v>
                </c:pt>
                <c:pt idx="1601">
                  <c:v>39.71</c:v>
                </c:pt>
                <c:pt idx="1602">
                  <c:v>39.71</c:v>
                </c:pt>
                <c:pt idx="1603">
                  <c:v>39.71</c:v>
                </c:pt>
                <c:pt idx="1604">
                  <c:v>39.71</c:v>
                </c:pt>
                <c:pt idx="1605">
                  <c:v>39.71</c:v>
                </c:pt>
                <c:pt idx="1606">
                  <c:v>39.71</c:v>
                </c:pt>
                <c:pt idx="1607">
                  <c:v>39.71</c:v>
                </c:pt>
                <c:pt idx="1608">
                  <c:v>39.71</c:v>
                </c:pt>
                <c:pt idx="1609">
                  <c:v>39.71</c:v>
                </c:pt>
                <c:pt idx="1610">
                  <c:v>39.71</c:v>
                </c:pt>
                <c:pt idx="1611">
                  <c:v>39.71</c:v>
                </c:pt>
                <c:pt idx="1612">
                  <c:v>39.71</c:v>
                </c:pt>
                <c:pt idx="1613">
                  <c:v>39.71</c:v>
                </c:pt>
                <c:pt idx="1614">
                  <c:v>39.71</c:v>
                </c:pt>
                <c:pt idx="1615">
                  <c:v>39.71</c:v>
                </c:pt>
                <c:pt idx="1616">
                  <c:v>39.71</c:v>
                </c:pt>
                <c:pt idx="1617">
                  <c:v>39.71</c:v>
                </c:pt>
                <c:pt idx="1618">
                  <c:v>39.71</c:v>
                </c:pt>
                <c:pt idx="1619">
                  <c:v>39.71</c:v>
                </c:pt>
                <c:pt idx="1620">
                  <c:v>39.71</c:v>
                </c:pt>
                <c:pt idx="1621">
                  <c:v>39.71</c:v>
                </c:pt>
                <c:pt idx="1622">
                  <c:v>39.71</c:v>
                </c:pt>
                <c:pt idx="1623">
                  <c:v>39.71</c:v>
                </c:pt>
                <c:pt idx="1624">
                  <c:v>39.71</c:v>
                </c:pt>
                <c:pt idx="1625">
                  <c:v>39.71</c:v>
                </c:pt>
                <c:pt idx="1626">
                  <c:v>39.71</c:v>
                </c:pt>
                <c:pt idx="1627">
                  <c:v>39.71</c:v>
                </c:pt>
                <c:pt idx="1628">
                  <c:v>39.71</c:v>
                </c:pt>
                <c:pt idx="1629">
                  <c:v>39.71</c:v>
                </c:pt>
                <c:pt idx="1630">
                  <c:v>39.71</c:v>
                </c:pt>
                <c:pt idx="1631">
                  <c:v>39.71</c:v>
                </c:pt>
                <c:pt idx="1632">
                  <c:v>39.71</c:v>
                </c:pt>
                <c:pt idx="1633">
                  <c:v>39.71</c:v>
                </c:pt>
                <c:pt idx="1634">
                  <c:v>39.71</c:v>
                </c:pt>
                <c:pt idx="1635">
                  <c:v>39.71</c:v>
                </c:pt>
                <c:pt idx="1636">
                  <c:v>39.71</c:v>
                </c:pt>
                <c:pt idx="1637">
                  <c:v>39.71</c:v>
                </c:pt>
                <c:pt idx="1638">
                  <c:v>39.71</c:v>
                </c:pt>
                <c:pt idx="1639">
                  <c:v>39.71</c:v>
                </c:pt>
                <c:pt idx="1640">
                  <c:v>39.71</c:v>
                </c:pt>
                <c:pt idx="1641">
                  <c:v>39.71</c:v>
                </c:pt>
                <c:pt idx="1642">
                  <c:v>39.71</c:v>
                </c:pt>
                <c:pt idx="1643">
                  <c:v>39.71</c:v>
                </c:pt>
                <c:pt idx="1644">
                  <c:v>39.71</c:v>
                </c:pt>
                <c:pt idx="1645">
                  <c:v>39.71</c:v>
                </c:pt>
                <c:pt idx="1646">
                  <c:v>39.71</c:v>
                </c:pt>
                <c:pt idx="1647">
                  <c:v>39.71</c:v>
                </c:pt>
                <c:pt idx="1648">
                  <c:v>39.71</c:v>
                </c:pt>
                <c:pt idx="1649">
                  <c:v>39.71</c:v>
                </c:pt>
                <c:pt idx="1650">
                  <c:v>39.71</c:v>
                </c:pt>
                <c:pt idx="1651">
                  <c:v>39.71</c:v>
                </c:pt>
                <c:pt idx="1652">
                  <c:v>39.71</c:v>
                </c:pt>
                <c:pt idx="1653">
                  <c:v>39.71</c:v>
                </c:pt>
                <c:pt idx="1654">
                  <c:v>39.71</c:v>
                </c:pt>
                <c:pt idx="1655">
                  <c:v>39.71</c:v>
                </c:pt>
                <c:pt idx="1656">
                  <c:v>39.71</c:v>
                </c:pt>
                <c:pt idx="1657">
                  <c:v>39.71</c:v>
                </c:pt>
                <c:pt idx="1658">
                  <c:v>39.71</c:v>
                </c:pt>
                <c:pt idx="1659">
                  <c:v>39.71</c:v>
                </c:pt>
                <c:pt idx="1660">
                  <c:v>39.71</c:v>
                </c:pt>
                <c:pt idx="1661">
                  <c:v>39.71</c:v>
                </c:pt>
                <c:pt idx="1662">
                  <c:v>39.71</c:v>
                </c:pt>
                <c:pt idx="1663">
                  <c:v>39.71</c:v>
                </c:pt>
                <c:pt idx="1664">
                  <c:v>39.71</c:v>
                </c:pt>
                <c:pt idx="1665">
                  <c:v>39.71</c:v>
                </c:pt>
                <c:pt idx="1666">
                  <c:v>39.71</c:v>
                </c:pt>
                <c:pt idx="1667">
                  <c:v>39.71</c:v>
                </c:pt>
                <c:pt idx="1668">
                  <c:v>39.71</c:v>
                </c:pt>
                <c:pt idx="1669">
                  <c:v>39.71</c:v>
                </c:pt>
                <c:pt idx="1670">
                  <c:v>39.71</c:v>
                </c:pt>
                <c:pt idx="1671">
                  <c:v>39.71</c:v>
                </c:pt>
                <c:pt idx="1672">
                  <c:v>39.71</c:v>
                </c:pt>
                <c:pt idx="1673">
                  <c:v>39.71</c:v>
                </c:pt>
                <c:pt idx="1674">
                  <c:v>39.71</c:v>
                </c:pt>
                <c:pt idx="1675">
                  <c:v>39.71</c:v>
                </c:pt>
                <c:pt idx="1676">
                  <c:v>39.71</c:v>
                </c:pt>
                <c:pt idx="1677">
                  <c:v>39.700000000000003</c:v>
                </c:pt>
                <c:pt idx="1678">
                  <c:v>39.700000000000003</c:v>
                </c:pt>
                <c:pt idx="1679">
                  <c:v>39.700000000000003</c:v>
                </c:pt>
                <c:pt idx="1680">
                  <c:v>39.69</c:v>
                </c:pt>
                <c:pt idx="1681">
                  <c:v>39.69</c:v>
                </c:pt>
                <c:pt idx="1682">
                  <c:v>39.68</c:v>
                </c:pt>
                <c:pt idx="1683">
                  <c:v>39.68</c:v>
                </c:pt>
                <c:pt idx="1684">
                  <c:v>39.68</c:v>
                </c:pt>
                <c:pt idx="1685">
                  <c:v>39.67</c:v>
                </c:pt>
                <c:pt idx="1686">
                  <c:v>39.659999999999997</c:v>
                </c:pt>
                <c:pt idx="1687">
                  <c:v>39.65</c:v>
                </c:pt>
                <c:pt idx="1688">
                  <c:v>39.64</c:v>
                </c:pt>
                <c:pt idx="1689">
                  <c:v>39.630000000000003</c:v>
                </c:pt>
                <c:pt idx="1690">
                  <c:v>39.630000000000003</c:v>
                </c:pt>
                <c:pt idx="1691">
                  <c:v>39.619999999999997</c:v>
                </c:pt>
                <c:pt idx="1692">
                  <c:v>39.619999999999997</c:v>
                </c:pt>
                <c:pt idx="1693">
                  <c:v>39.619999999999997</c:v>
                </c:pt>
                <c:pt idx="1694">
                  <c:v>39.619999999999997</c:v>
                </c:pt>
                <c:pt idx="1695">
                  <c:v>39.619999999999997</c:v>
                </c:pt>
                <c:pt idx="1696">
                  <c:v>39.619999999999997</c:v>
                </c:pt>
                <c:pt idx="1697">
                  <c:v>39.619999999999997</c:v>
                </c:pt>
                <c:pt idx="1698">
                  <c:v>39.619999999999997</c:v>
                </c:pt>
                <c:pt idx="1699">
                  <c:v>39.61</c:v>
                </c:pt>
                <c:pt idx="1700">
                  <c:v>39.61</c:v>
                </c:pt>
                <c:pt idx="1701">
                  <c:v>39.61</c:v>
                </c:pt>
                <c:pt idx="1702">
                  <c:v>39.61</c:v>
                </c:pt>
                <c:pt idx="1703">
                  <c:v>39.61</c:v>
                </c:pt>
                <c:pt idx="1704">
                  <c:v>39.61</c:v>
                </c:pt>
                <c:pt idx="1705">
                  <c:v>39.61</c:v>
                </c:pt>
                <c:pt idx="1706">
                  <c:v>39.61</c:v>
                </c:pt>
                <c:pt idx="1707">
                  <c:v>39.61</c:v>
                </c:pt>
                <c:pt idx="1708">
                  <c:v>39.61</c:v>
                </c:pt>
                <c:pt idx="1709">
                  <c:v>39.61</c:v>
                </c:pt>
                <c:pt idx="1710">
                  <c:v>39.6</c:v>
                </c:pt>
                <c:pt idx="1711">
                  <c:v>39.6</c:v>
                </c:pt>
                <c:pt idx="1712">
                  <c:v>39.6</c:v>
                </c:pt>
                <c:pt idx="1713">
                  <c:v>39.6</c:v>
                </c:pt>
                <c:pt idx="1714">
                  <c:v>39.6</c:v>
                </c:pt>
                <c:pt idx="1715">
                  <c:v>39.6</c:v>
                </c:pt>
                <c:pt idx="1716">
                  <c:v>39.6</c:v>
                </c:pt>
                <c:pt idx="1717">
                  <c:v>39.6</c:v>
                </c:pt>
                <c:pt idx="1718">
                  <c:v>39.6</c:v>
                </c:pt>
                <c:pt idx="1719">
                  <c:v>39.6</c:v>
                </c:pt>
                <c:pt idx="1720">
                  <c:v>39.6</c:v>
                </c:pt>
                <c:pt idx="1721">
                  <c:v>39.6</c:v>
                </c:pt>
                <c:pt idx="1722">
                  <c:v>39.6</c:v>
                </c:pt>
                <c:pt idx="1723">
                  <c:v>39.6</c:v>
                </c:pt>
                <c:pt idx="1724">
                  <c:v>39.6</c:v>
                </c:pt>
                <c:pt idx="1725">
                  <c:v>39.6</c:v>
                </c:pt>
                <c:pt idx="1726">
                  <c:v>39.6</c:v>
                </c:pt>
                <c:pt idx="1727">
                  <c:v>39.6</c:v>
                </c:pt>
                <c:pt idx="1728">
                  <c:v>39.6</c:v>
                </c:pt>
                <c:pt idx="1729">
                  <c:v>39.61</c:v>
                </c:pt>
                <c:pt idx="1730">
                  <c:v>39.61</c:v>
                </c:pt>
                <c:pt idx="1731">
                  <c:v>39.61</c:v>
                </c:pt>
                <c:pt idx="1732">
                  <c:v>39.61</c:v>
                </c:pt>
                <c:pt idx="1733">
                  <c:v>39.61</c:v>
                </c:pt>
                <c:pt idx="1734">
                  <c:v>39.61</c:v>
                </c:pt>
                <c:pt idx="1735">
                  <c:v>39.61</c:v>
                </c:pt>
                <c:pt idx="1736">
                  <c:v>39.61</c:v>
                </c:pt>
                <c:pt idx="1737">
                  <c:v>39.61</c:v>
                </c:pt>
                <c:pt idx="1738">
                  <c:v>39.61</c:v>
                </c:pt>
                <c:pt idx="1739">
                  <c:v>39.61</c:v>
                </c:pt>
                <c:pt idx="1740">
                  <c:v>39.61</c:v>
                </c:pt>
                <c:pt idx="1741">
                  <c:v>39.61</c:v>
                </c:pt>
                <c:pt idx="1742">
                  <c:v>39.619999999999997</c:v>
                </c:pt>
                <c:pt idx="1743">
                  <c:v>39.619999999999997</c:v>
                </c:pt>
                <c:pt idx="1744">
                  <c:v>39.619999999999997</c:v>
                </c:pt>
                <c:pt idx="1745">
                  <c:v>39.619999999999997</c:v>
                </c:pt>
                <c:pt idx="1746">
                  <c:v>39.619999999999997</c:v>
                </c:pt>
                <c:pt idx="1747">
                  <c:v>39.619999999999997</c:v>
                </c:pt>
                <c:pt idx="1748">
                  <c:v>39.619999999999997</c:v>
                </c:pt>
                <c:pt idx="1749">
                  <c:v>39.619999999999997</c:v>
                </c:pt>
                <c:pt idx="1750">
                  <c:v>39.619999999999997</c:v>
                </c:pt>
                <c:pt idx="1751">
                  <c:v>39.619999999999997</c:v>
                </c:pt>
                <c:pt idx="1752">
                  <c:v>39.619999999999997</c:v>
                </c:pt>
                <c:pt idx="1753">
                  <c:v>39.619999999999997</c:v>
                </c:pt>
                <c:pt idx="1754">
                  <c:v>39.619999999999997</c:v>
                </c:pt>
                <c:pt idx="1755">
                  <c:v>39.619999999999997</c:v>
                </c:pt>
                <c:pt idx="1756">
                  <c:v>39.619999999999997</c:v>
                </c:pt>
                <c:pt idx="1757">
                  <c:v>39.619999999999997</c:v>
                </c:pt>
                <c:pt idx="1758">
                  <c:v>39.619999999999997</c:v>
                </c:pt>
                <c:pt idx="1759">
                  <c:v>39.619999999999997</c:v>
                </c:pt>
                <c:pt idx="1760">
                  <c:v>39.619999999999997</c:v>
                </c:pt>
                <c:pt idx="1761">
                  <c:v>39.619999999999997</c:v>
                </c:pt>
                <c:pt idx="1762">
                  <c:v>39.630000000000003</c:v>
                </c:pt>
                <c:pt idx="1763">
                  <c:v>39.630000000000003</c:v>
                </c:pt>
                <c:pt idx="1764">
                  <c:v>39.630000000000003</c:v>
                </c:pt>
                <c:pt idx="1765">
                  <c:v>39.630000000000003</c:v>
                </c:pt>
                <c:pt idx="1766">
                  <c:v>39.619999999999997</c:v>
                </c:pt>
                <c:pt idx="1767">
                  <c:v>39.619999999999997</c:v>
                </c:pt>
                <c:pt idx="1768">
                  <c:v>39.619999999999997</c:v>
                </c:pt>
                <c:pt idx="1769">
                  <c:v>39.61</c:v>
                </c:pt>
                <c:pt idx="1770">
                  <c:v>39.61</c:v>
                </c:pt>
                <c:pt idx="1771">
                  <c:v>39.61</c:v>
                </c:pt>
                <c:pt idx="1772">
                  <c:v>39.61</c:v>
                </c:pt>
                <c:pt idx="1773">
                  <c:v>39.61</c:v>
                </c:pt>
                <c:pt idx="1774">
                  <c:v>39.61</c:v>
                </c:pt>
                <c:pt idx="1775">
                  <c:v>39.61</c:v>
                </c:pt>
                <c:pt idx="1776">
                  <c:v>39.61</c:v>
                </c:pt>
                <c:pt idx="1777">
                  <c:v>39.61</c:v>
                </c:pt>
                <c:pt idx="1778">
                  <c:v>39.61</c:v>
                </c:pt>
                <c:pt idx="1779">
                  <c:v>39.61</c:v>
                </c:pt>
                <c:pt idx="1780">
                  <c:v>39.6</c:v>
                </c:pt>
                <c:pt idx="1781">
                  <c:v>39.6</c:v>
                </c:pt>
                <c:pt idx="1782">
                  <c:v>39.6</c:v>
                </c:pt>
                <c:pt idx="1783">
                  <c:v>39.6</c:v>
                </c:pt>
                <c:pt idx="1784">
                  <c:v>39.590000000000003</c:v>
                </c:pt>
                <c:pt idx="1785">
                  <c:v>39.590000000000003</c:v>
                </c:pt>
                <c:pt idx="1786">
                  <c:v>39.58</c:v>
                </c:pt>
                <c:pt idx="1787">
                  <c:v>39.57</c:v>
                </c:pt>
                <c:pt idx="1788">
                  <c:v>39.56</c:v>
                </c:pt>
                <c:pt idx="1789">
                  <c:v>39.549999999999997</c:v>
                </c:pt>
                <c:pt idx="1790">
                  <c:v>39.54</c:v>
                </c:pt>
                <c:pt idx="1791">
                  <c:v>39.53</c:v>
                </c:pt>
                <c:pt idx="1792">
                  <c:v>39.51</c:v>
                </c:pt>
                <c:pt idx="1793">
                  <c:v>39.5</c:v>
                </c:pt>
                <c:pt idx="1794">
                  <c:v>39.49</c:v>
                </c:pt>
                <c:pt idx="1795">
                  <c:v>39.47</c:v>
                </c:pt>
                <c:pt idx="1796">
                  <c:v>39.46</c:v>
                </c:pt>
                <c:pt idx="1797">
                  <c:v>39.450000000000003</c:v>
                </c:pt>
                <c:pt idx="1798">
                  <c:v>39.450000000000003</c:v>
                </c:pt>
                <c:pt idx="1799">
                  <c:v>39.43</c:v>
                </c:pt>
                <c:pt idx="1800">
                  <c:v>39.43</c:v>
                </c:pt>
                <c:pt idx="1801">
                  <c:v>39.42</c:v>
                </c:pt>
                <c:pt idx="1802">
                  <c:v>39.42</c:v>
                </c:pt>
                <c:pt idx="1803">
                  <c:v>39.409999999999997</c:v>
                </c:pt>
                <c:pt idx="1804">
                  <c:v>39.409999999999997</c:v>
                </c:pt>
                <c:pt idx="1805">
                  <c:v>39.409999999999997</c:v>
                </c:pt>
                <c:pt idx="1806">
                  <c:v>39.409999999999997</c:v>
                </c:pt>
                <c:pt idx="1807">
                  <c:v>39.4</c:v>
                </c:pt>
                <c:pt idx="1808">
                  <c:v>39.4</c:v>
                </c:pt>
                <c:pt idx="1809">
                  <c:v>39.4</c:v>
                </c:pt>
                <c:pt idx="1810">
                  <c:v>39.4</c:v>
                </c:pt>
                <c:pt idx="1811">
                  <c:v>39.4</c:v>
                </c:pt>
                <c:pt idx="1812">
                  <c:v>39.4</c:v>
                </c:pt>
                <c:pt idx="1813">
                  <c:v>39.4</c:v>
                </c:pt>
                <c:pt idx="1814">
                  <c:v>39.4</c:v>
                </c:pt>
                <c:pt idx="1815">
                  <c:v>39.4</c:v>
                </c:pt>
                <c:pt idx="1816">
                  <c:v>39.4</c:v>
                </c:pt>
                <c:pt idx="1817">
                  <c:v>39.4</c:v>
                </c:pt>
                <c:pt idx="1818">
                  <c:v>39.4</c:v>
                </c:pt>
                <c:pt idx="1819">
                  <c:v>39.4</c:v>
                </c:pt>
                <c:pt idx="1820">
                  <c:v>39.4</c:v>
                </c:pt>
                <c:pt idx="1821">
                  <c:v>39.4</c:v>
                </c:pt>
                <c:pt idx="1822">
                  <c:v>39.4</c:v>
                </c:pt>
                <c:pt idx="1823">
                  <c:v>39.4</c:v>
                </c:pt>
                <c:pt idx="1824">
                  <c:v>39.4</c:v>
                </c:pt>
                <c:pt idx="1825">
                  <c:v>39.4</c:v>
                </c:pt>
                <c:pt idx="1826">
                  <c:v>39.4</c:v>
                </c:pt>
                <c:pt idx="1827">
                  <c:v>39.409999999999997</c:v>
                </c:pt>
                <c:pt idx="1828">
                  <c:v>39.409999999999997</c:v>
                </c:pt>
                <c:pt idx="1829">
                  <c:v>39.409999999999997</c:v>
                </c:pt>
                <c:pt idx="1830">
                  <c:v>39.409999999999997</c:v>
                </c:pt>
                <c:pt idx="1831">
                  <c:v>39.409999999999997</c:v>
                </c:pt>
                <c:pt idx="1832">
                  <c:v>39.4</c:v>
                </c:pt>
                <c:pt idx="1833">
                  <c:v>39.409999999999997</c:v>
                </c:pt>
                <c:pt idx="1834">
                  <c:v>39.409999999999997</c:v>
                </c:pt>
                <c:pt idx="1835">
                  <c:v>39.4</c:v>
                </c:pt>
                <c:pt idx="1836">
                  <c:v>39.4</c:v>
                </c:pt>
                <c:pt idx="1837">
                  <c:v>39.4</c:v>
                </c:pt>
                <c:pt idx="1838">
                  <c:v>39.4</c:v>
                </c:pt>
                <c:pt idx="1839">
                  <c:v>39.4</c:v>
                </c:pt>
                <c:pt idx="1840">
                  <c:v>39.4</c:v>
                </c:pt>
                <c:pt idx="1841">
                  <c:v>39.409999999999997</c:v>
                </c:pt>
                <c:pt idx="1842">
                  <c:v>39.4</c:v>
                </c:pt>
                <c:pt idx="1843">
                  <c:v>39.4</c:v>
                </c:pt>
                <c:pt idx="1844">
                  <c:v>39.409999999999997</c:v>
                </c:pt>
                <c:pt idx="1845">
                  <c:v>39.409999999999997</c:v>
                </c:pt>
                <c:pt idx="1846">
                  <c:v>39.409999999999997</c:v>
                </c:pt>
                <c:pt idx="1847">
                  <c:v>39.409999999999997</c:v>
                </c:pt>
                <c:pt idx="1848">
                  <c:v>39.42</c:v>
                </c:pt>
                <c:pt idx="1849">
                  <c:v>39.42</c:v>
                </c:pt>
                <c:pt idx="1850">
                  <c:v>39.42</c:v>
                </c:pt>
                <c:pt idx="1851">
                  <c:v>39.42</c:v>
                </c:pt>
                <c:pt idx="1852">
                  <c:v>39.43</c:v>
                </c:pt>
                <c:pt idx="1853">
                  <c:v>39.43</c:v>
                </c:pt>
                <c:pt idx="1854">
                  <c:v>39.44</c:v>
                </c:pt>
                <c:pt idx="1855">
                  <c:v>39.44</c:v>
                </c:pt>
                <c:pt idx="1856">
                  <c:v>39.450000000000003</c:v>
                </c:pt>
                <c:pt idx="1857">
                  <c:v>39.46</c:v>
                </c:pt>
                <c:pt idx="1858">
                  <c:v>39.47</c:v>
                </c:pt>
                <c:pt idx="1859">
                  <c:v>39.479999999999997</c:v>
                </c:pt>
                <c:pt idx="1860">
                  <c:v>39.49</c:v>
                </c:pt>
                <c:pt idx="1861">
                  <c:v>39.5</c:v>
                </c:pt>
                <c:pt idx="1862">
                  <c:v>39.51</c:v>
                </c:pt>
                <c:pt idx="1863">
                  <c:v>39.520000000000003</c:v>
                </c:pt>
                <c:pt idx="1864">
                  <c:v>39.53</c:v>
                </c:pt>
                <c:pt idx="1865">
                  <c:v>39.54</c:v>
                </c:pt>
                <c:pt idx="1866">
                  <c:v>39.549999999999997</c:v>
                </c:pt>
                <c:pt idx="1867">
                  <c:v>39.56</c:v>
                </c:pt>
                <c:pt idx="1868">
                  <c:v>39.58</c:v>
                </c:pt>
                <c:pt idx="1869">
                  <c:v>39.590000000000003</c:v>
                </c:pt>
                <c:pt idx="1870">
                  <c:v>39.6</c:v>
                </c:pt>
                <c:pt idx="1871">
                  <c:v>39.6</c:v>
                </c:pt>
                <c:pt idx="1872">
                  <c:v>39.6</c:v>
                </c:pt>
                <c:pt idx="1873">
                  <c:v>39.61</c:v>
                </c:pt>
                <c:pt idx="1874">
                  <c:v>39.61</c:v>
                </c:pt>
                <c:pt idx="1875">
                  <c:v>39.619999999999997</c:v>
                </c:pt>
                <c:pt idx="1876">
                  <c:v>39.630000000000003</c:v>
                </c:pt>
                <c:pt idx="1877">
                  <c:v>39.64</c:v>
                </c:pt>
                <c:pt idx="1878">
                  <c:v>39.65</c:v>
                </c:pt>
                <c:pt idx="1879">
                  <c:v>39.67</c:v>
                </c:pt>
                <c:pt idx="1880">
                  <c:v>39.68</c:v>
                </c:pt>
                <c:pt idx="1881">
                  <c:v>39.69</c:v>
                </c:pt>
                <c:pt idx="1882">
                  <c:v>39.700000000000003</c:v>
                </c:pt>
                <c:pt idx="1883">
                  <c:v>39.71</c:v>
                </c:pt>
                <c:pt idx="1884">
                  <c:v>39.71</c:v>
                </c:pt>
                <c:pt idx="1885">
                  <c:v>39.71</c:v>
                </c:pt>
                <c:pt idx="1886">
                  <c:v>39.71</c:v>
                </c:pt>
                <c:pt idx="1887">
                  <c:v>39.71</c:v>
                </c:pt>
                <c:pt idx="1888">
                  <c:v>39.71</c:v>
                </c:pt>
                <c:pt idx="1889">
                  <c:v>39.71</c:v>
                </c:pt>
                <c:pt idx="1890">
                  <c:v>39.71</c:v>
                </c:pt>
                <c:pt idx="1891">
                  <c:v>39.71</c:v>
                </c:pt>
                <c:pt idx="1892">
                  <c:v>39.71</c:v>
                </c:pt>
                <c:pt idx="1893">
                  <c:v>39.71</c:v>
                </c:pt>
                <c:pt idx="1894">
                  <c:v>39.71</c:v>
                </c:pt>
                <c:pt idx="1895">
                  <c:v>39.71</c:v>
                </c:pt>
                <c:pt idx="1896">
                  <c:v>39.71</c:v>
                </c:pt>
                <c:pt idx="1897">
                  <c:v>39.71</c:v>
                </c:pt>
                <c:pt idx="1898">
                  <c:v>39.71</c:v>
                </c:pt>
                <c:pt idx="1899">
                  <c:v>39.71</c:v>
                </c:pt>
                <c:pt idx="1900">
                  <c:v>39.71</c:v>
                </c:pt>
                <c:pt idx="1901">
                  <c:v>39.72</c:v>
                </c:pt>
                <c:pt idx="1902">
                  <c:v>39.72</c:v>
                </c:pt>
                <c:pt idx="1903">
                  <c:v>39.72</c:v>
                </c:pt>
                <c:pt idx="1904">
                  <c:v>39.72</c:v>
                </c:pt>
                <c:pt idx="1905">
                  <c:v>39.72</c:v>
                </c:pt>
                <c:pt idx="1906">
                  <c:v>39.729999999999997</c:v>
                </c:pt>
                <c:pt idx="1907">
                  <c:v>39.729999999999997</c:v>
                </c:pt>
                <c:pt idx="1908">
                  <c:v>39.729999999999997</c:v>
                </c:pt>
                <c:pt idx="1909">
                  <c:v>39.729999999999997</c:v>
                </c:pt>
                <c:pt idx="1910">
                  <c:v>39.729999999999997</c:v>
                </c:pt>
                <c:pt idx="1911">
                  <c:v>39.74</c:v>
                </c:pt>
                <c:pt idx="1912">
                  <c:v>39.74</c:v>
                </c:pt>
                <c:pt idx="1913">
                  <c:v>39.74</c:v>
                </c:pt>
                <c:pt idx="1914">
                  <c:v>39.75</c:v>
                </c:pt>
                <c:pt idx="1915">
                  <c:v>39.76</c:v>
                </c:pt>
                <c:pt idx="1916">
                  <c:v>39.770000000000003</c:v>
                </c:pt>
                <c:pt idx="1917">
                  <c:v>39.770000000000003</c:v>
                </c:pt>
                <c:pt idx="1918">
                  <c:v>39.78</c:v>
                </c:pt>
                <c:pt idx="1919">
                  <c:v>39.78</c:v>
                </c:pt>
                <c:pt idx="1920">
                  <c:v>39.78</c:v>
                </c:pt>
                <c:pt idx="1921">
                  <c:v>39.78</c:v>
                </c:pt>
                <c:pt idx="1922">
                  <c:v>39.78</c:v>
                </c:pt>
                <c:pt idx="1923">
                  <c:v>39.78</c:v>
                </c:pt>
                <c:pt idx="1924">
                  <c:v>39.78</c:v>
                </c:pt>
                <c:pt idx="1925">
                  <c:v>39.78</c:v>
                </c:pt>
                <c:pt idx="1926">
                  <c:v>39.79</c:v>
                </c:pt>
                <c:pt idx="1927">
                  <c:v>39.799999999999997</c:v>
                </c:pt>
                <c:pt idx="1928">
                  <c:v>39.799999999999997</c:v>
                </c:pt>
                <c:pt idx="1929">
                  <c:v>39.81</c:v>
                </c:pt>
                <c:pt idx="1930">
                  <c:v>39.81</c:v>
                </c:pt>
                <c:pt idx="1931">
                  <c:v>39.81</c:v>
                </c:pt>
                <c:pt idx="1932">
                  <c:v>39.81</c:v>
                </c:pt>
                <c:pt idx="1933">
                  <c:v>39.81</c:v>
                </c:pt>
                <c:pt idx="1934">
                  <c:v>39.82</c:v>
                </c:pt>
                <c:pt idx="1935">
                  <c:v>39.82</c:v>
                </c:pt>
                <c:pt idx="1936">
                  <c:v>39.83</c:v>
                </c:pt>
                <c:pt idx="1937">
                  <c:v>39.83</c:v>
                </c:pt>
                <c:pt idx="1938">
                  <c:v>39.840000000000003</c:v>
                </c:pt>
                <c:pt idx="1939">
                  <c:v>39.840000000000003</c:v>
                </c:pt>
                <c:pt idx="1940">
                  <c:v>39.840000000000003</c:v>
                </c:pt>
                <c:pt idx="1941">
                  <c:v>39.85</c:v>
                </c:pt>
                <c:pt idx="1942">
                  <c:v>39.85</c:v>
                </c:pt>
                <c:pt idx="1943">
                  <c:v>39.85</c:v>
                </c:pt>
                <c:pt idx="1944">
                  <c:v>39.85</c:v>
                </c:pt>
                <c:pt idx="1945">
                  <c:v>39.85</c:v>
                </c:pt>
                <c:pt idx="1946">
                  <c:v>39.86</c:v>
                </c:pt>
                <c:pt idx="1947">
                  <c:v>39.86</c:v>
                </c:pt>
                <c:pt idx="1948">
                  <c:v>39.86</c:v>
                </c:pt>
                <c:pt idx="1949">
                  <c:v>39.86</c:v>
                </c:pt>
                <c:pt idx="1950">
                  <c:v>39.86</c:v>
                </c:pt>
                <c:pt idx="1951">
                  <c:v>39.86</c:v>
                </c:pt>
                <c:pt idx="1952">
                  <c:v>39.86</c:v>
                </c:pt>
                <c:pt idx="1953">
                  <c:v>39.86</c:v>
                </c:pt>
                <c:pt idx="1954">
                  <c:v>39.86</c:v>
                </c:pt>
                <c:pt idx="1955">
                  <c:v>39.86</c:v>
                </c:pt>
                <c:pt idx="1956">
                  <c:v>39.86</c:v>
                </c:pt>
                <c:pt idx="1957">
                  <c:v>39.86</c:v>
                </c:pt>
                <c:pt idx="1958">
                  <c:v>39.86</c:v>
                </c:pt>
                <c:pt idx="1959">
                  <c:v>39.86</c:v>
                </c:pt>
                <c:pt idx="1960">
                  <c:v>39.86</c:v>
                </c:pt>
                <c:pt idx="1961">
                  <c:v>39.86</c:v>
                </c:pt>
                <c:pt idx="1962">
                  <c:v>39.85</c:v>
                </c:pt>
                <c:pt idx="1963">
                  <c:v>39.85</c:v>
                </c:pt>
                <c:pt idx="1964">
                  <c:v>39.85</c:v>
                </c:pt>
                <c:pt idx="1965">
                  <c:v>39.85</c:v>
                </c:pt>
                <c:pt idx="1966">
                  <c:v>39.85</c:v>
                </c:pt>
                <c:pt idx="1967">
                  <c:v>39.840000000000003</c:v>
                </c:pt>
                <c:pt idx="1968">
                  <c:v>39.840000000000003</c:v>
                </c:pt>
                <c:pt idx="1969">
                  <c:v>39.840000000000003</c:v>
                </c:pt>
                <c:pt idx="1970">
                  <c:v>39.840000000000003</c:v>
                </c:pt>
                <c:pt idx="1971">
                  <c:v>39.83</c:v>
                </c:pt>
                <c:pt idx="1972">
                  <c:v>39.83</c:v>
                </c:pt>
                <c:pt idx="1973">
                  <c:v>39.83</c:v>
                </c:pt>
                <c:pt idx="1974">
                  <c:v>39.82</c:v>
                </c:pt>
                <c:pt idx="1975">
                  <c:v>39.82</c:v>
                </c:pt>
                <c:pt idx="1976">
                  <c:v>39.82</c:v>
                </c:pt>
                <c:pt idx="1977">
                  <c:v>39.82</c:v>
                </c:pt>
                <c:pt idx="1978">
                  <c:v>39.82</c:v>
                </c:pt>
                <c:pt idx="1979">
                  <c:v>39.82</c:v>
                </c:pt>
                <c:pt idx="1980">
                  <c:v>39.81</c:v>
                </c:pt>
                <c:pt idx="1981">
                  <c:v>39.81</c:v>
                </c:pt>
                <c:pt idx="1982">
                  <c:v>39.81</c:v>
                </c:pt>
                <c:pt idx="1983">
                  <c:v>39.799999999999997</c:v>
                </c:pt>
                <c:pt idx="1984">
                  <c:v>39.799999999999997</c:v>
                </c:pt>
                <c:pt idx="1985">
                  <c:v>39.79</c:v>
                </c:pt>
                <c:pt idx="1986">
                  <c:v>39.79</c:v>
                </c:pt>
                <c:pt idx="1987">
                  <c:v>39.78</c:v>
                </c:pt>
                <c:pt idx="1988">
                  <c:v>39.78</c:v>
                </c:pt>
                <c:pt idx="1989">
                  <c:v>39.770000000000003</c:v>
                </c:pt>
                <c:pt idx="1990">
                  <c:v>39.770000000000003</c:v>
                </c:pt>
                <c:pt idx="1991">
                  <c:v>39.76</c:v>
                </c:pt>
                <c:pt idx="1992">
                  <c:v>39.75</c:v>
                </c:pt>
                <c:pt idx="1993">
                  <c:v>39.74</c:v>
                </c:pt>
                <c:pt idx="1994">
                  <c:v>39.74</c:v>
                </c:pt>
                <c:pt idx="1995">
                  <c:v>39.74</c:v>
                </c:pt>
                <c:pt idx="1996">
                  <c:v>39.729999999999997</c:v>
                </c:pt>
                <c:pt idx="1997">
                  <c:v>39.729999999999997</c:v>
                </c:pt>
                <c:pt idx="1998">
                  <c:v>39.729999999999997</c:v>
                </c:pt>
                <c:pt idx="1999">
                  <c:v>39.729999999999997</c:v>
                </c:pt>
                <c:pt idx="2000">
                  <c:v>39.729999999999997</c:v>
                </c:pt>
                <c:pt idx="2001">
                  <c:v>39.72</c:v>
                </c:pt>
                <c:pt idx="2002">
                  <c:v>39.72</c:v>
                </c:pt>
                <c:pt idx="2003">
                  <c:v>39.72</c:v>
                </c:pt>
                <c:pt idx="2004">
                  <c:v>39.72</c:v>
                </c:pt>
                <c:pt idx="2005">
                  <c:v>39.71</c:v>
                </c:pt>
                <c:pt idx="2006">
                  <c:v>39.71</c:v>
                </c:pt>
                <c:pt idx="2007">
                  <c:v>39.71</c:v>
                </c:pt>
                <c:pt idx="2008">
                  <c:v>39.71</c:v>
                </c:pt>
                <c:pt idx="2009">
                  <c:v>39.71</c:v>
                </c:pt>
                <c:pt idx="2010">
                  <c:v>39.71</c:v>
                </c:pt>
                <c:pt idx="2011">
                  <c:v>39.71</c:v>
                </c:pt>
                <c:pt idx="2012">
                  <c:v>39.71</c:v>
                </c:pt>
                <c:pt idx="2013">
                  <c:v>39.71</c:v>
                </c:pt>
                <c:pt idx="2014">
                  <c:v>39.71</c:v>
                </c:pt>
                <c:pt idx="2015">
                  <c:v>39.71</c:v>
                </c:pt>
                <c:pt idx="2016">
                  <c:v>39.71</c:v>
                </c:pt>
                <c:pt idx="2017">
                  <c:v>39.71</c:v>
                </c:pt>
                <c:pt idx="2018">
                  <c:v>39.71</c:v>
                </c:pt>
                <c:pt idx="2019">
                  <c:v>39.71</c:v>
                </c:pt>
                <c:pt idx="2020">
                  <c:v>39.71</c:v>
                </c:pt>
                <c:pt idx="2021">
                  <c:v>39.71</c:v>
                </c:pt>
                <c:pt idx="2022">
                  <c:v>39.71</c:v>
                </c:pt>
                <c:pt idx="2023">
                  <c:v>39.71</c:v>
                </c:pt>
                <c:pt idx="2024">
                  <c:v>39.71</c:v>
                </c:pt>
                <c:pt idx="2025">
                  <c:v>39.71</c:v>
                </c:pt>
                <c:pt idx="2026">
                  <c:v>39.71</c:v>
                </c:pt>
                <c:pt idx="2027">
                  <c:v>39.71</c:v>
                </c:pt>
                <c:pt idx="2028">
                  <c:v>39.71</c:v>
                </c:pt>
                <c:pt idx="2029">
                  <c:v>39.71</c:v>
                </c:pt>
                <c:pt idx="2030">
                  <c:v>39.71</c:v>
                </c:pt>
                <c:pt idx="2031">
                  <c:v>39.71</c:v>
                </c:pt>
                <c:pt idx="2032">
                  <c:v>39.71</c:v>
                </c:pt>
                <c:pt idx="2033">
                  <c:v>39.71</c:v>
                </c:pt>
                <c:pt idx="2034">
                  <c:v>39.71</c:v>
                </c:pt>
                <c:pt idx="2035">
                  <c:v>39.71</c:v>
                </c:pt>
                <c:pt idx="2036">
                  <c:v>39.71</c:v>
                </c:pt>
                <c:pt idx="2037">
                  <c:v>39.71</c:v>
                </c:pt>
                <c:pt idx="2038">
                  <c:v>39.700000000000003</c:v>
                </c:pt>
                <c:pt idx="2039">
                  <c:v>39.700000000000003</c:v>
                </c:pt>
                <c:pt idx="2040">
                  <c:v>39.700000000000003</c:v>
                </c:pt>
                <c:pt idx="2041">
                  <c:v>39.69</c:v>
                </c:pt>
                <c:pt idx="2042">
                  <c:v>39.69</c:v>
                </c:pt>
                <c:pt idx="2043">
                  <c:v>39.68</c:v>
                </c:pt>
                <c:pt idx="2044">
                  <c:v>39.659999999999997</c:v>
                </c:pt>
                <c:pt idx="2045">
                  <c:v>39.659999999999997</c:v>
                </c:pt>
                <c:pt idx="2046">
                  <c:v>39.65</c:v>
                </c:pt>
                <c:pt idx="2047">
                  <c:v>39.64</c:v>
                </c:pt>
                <c:pt idx="2048">
                  <c:v>39.630000000000003</c:v>
                </c:pt>
                <c:pt idx="2049">
                  <c:v>39.630000000000003</c:v>
                </c:pt>
                <c:pt idx="2050">
                  <c:v>39.619999999999997</c:v>
                </c:pt>
                <c:pt idx="2051">
                  <c:v>39.619999999999997</c:v>
                </c:pt>
                <c:pt idx="2052">
                  <c:v>39.619999999999997</c:v>
                </c:pt>
                <c:pt idx="2053">
                  <c:v>39.619999999999997</c:v>
                </c:pt>
                <c:pt idx="2054">
                  <c:v>39.619999999999997</c:v>
                </c:pt>
                <c:pt idx="2055">
                  <c:v>39.619999999999997</c:v>
                </c:pt>
                <c:pt idx="2056">
                  <c:v>39.619999999999997</c:v>
                </c:pt>
                <c:pt idx="2057">
                  <c:v>39.619999999999997</c:v>
                </c:pt>
                <c:pt idx="2058">
                  <c:v>39.619999999999997</c:v>
                </c:pt>
                <c:pt idx="2059">
                  <c:v>39.619999999999997</c:v>
                </c:pt>
                <c:pt idx="2060">
                  <c:v>39.619999999999997</c:v>
                </c:pt>
                <c:pt idx="2061">
                  <c:v>39.619999999999997</c:v>
                </c:pt>
                <c:pt idx="2062">
                  <c:v>39.619999999999997</c:v>
                </c:pt>
                <c:pt idx="2063">
                  <c:v>39.619999999999997</c:v>
                </c:pt>
                <c:pt idx="2064">
                  <c:v>39.619999999999997</c:v>
                </c:pt>
                <c:pt idx="2065">
                  <c:v>39.619999999999997</c:v>
                </c:pt>
                <c:pt idx="2066">
                  <c:v>39.619999999999997</c:v>
                </c:pt>
                <c:pt idx="2067">
                  <c:v>39.619999999999997</c:v>
                </c:pt>
                <c:pt idx="2068">
                  <c:v>39.619999999999997</c:v>
                </c:pt>
                <c:pt idx="2069">
                  <c:v>39.619999999999997</c:v>
                </c:pt>
                <c:pt idx="2070">
                  <c:v>39.619999999999997</c:v>
                </c:pt>
                <c:pt idx="2071">
                  <c:v>39.61</c:v>
                </c:pt>
                <c:pt idx="2072">
                  <c:v>39.61</c:v>
                </c:pt>
                <c:pt idx="2073">
                  <c:v>39.61</c:v>
                </c:pt>
                <c:pt idx="2074">
                  <c:v>39.61</c:v>
                </c:pt>
                <c:pt idx="2075">
                  <c:v>39.61</c:v>
                </c:pt>
                <c:pt idx="2076">
                  <c:v>39.61</c:v>
                </c:pt>
                <c:pt idx="2077">
                  <c:v>39.61</c:v>
                </c:pt>
                <c:pt idx="2078">
                  <c:v>39.61</c:v>
                </c:pt>
                <c:pt idx="2079">
                  <c:v>39.61</c:v>
                </c:pt>
                <c:pt idx="2080">
                  <c:v>39.6</c:v>
                </c:pt>
                <c:pt idx="2081">
                  <c:v>39.6</c:v>
                </c:pt>
                <c:pt idx="2082">
                  <c:v>39.6</c:v>
                </c:pt>
                <c:pt idx="2083">
                  <c:v>39.6</c:v>
                </c:pt>
                <c:pt idx="2084">
                  <c:v>39.6</c:v>
                </c:pt>
                <c:pt idx="2085">
                  <c:v>39.590000000000003</c:v>
                </c:pt>
                <c:pt idx="2086">
                  <c:v>39.590000000000003</c:v>
                </c:pt>
                <c:pt idx="2087">
                  <c:v>39.58</c:v>
                </c:pt>
                <c:pt idx="2088">
                  <c:v>39.57</c:v>
                </c:pt>
                <c:pt idx="2089">
                  <c:v>39.56</c:v>
                </c:pt>
                <c:pt idx="2090">
                  <c:v>39.549999999999997</c:v>
                </c:pt>
                <c:pt idx="2091">
                  <c:v>39.54</c:v>
                </c:pt>
                <c:pt idx="2092">
                  <c:v>39.54</c:v>
                </c:pt>
                <c:pt idx="2093">
                  <c:v>39.53</c:v>
                </c:pt>
                <c:pt idx="2094">
                  <c:v>39.520000000000003</c:v>
                </c:pt>
                <c:pt idx="2095">
                  <c:v>39.520000000000003</c:v>
                </c:pt>
                <c:pt idx="2096">
                  <c:v>39.51</c:v>
                </c:pt>
                <c:pt idx="2097">
                  <c:v>39.5</c:v>
                </c:pt>
                <c:pt idx="2098">
                  <c:v>39.49</c:v>
                </c:pt>
                <c:pt idx="2099">
                  <c:v>39.47</c:v>
                </c:pt>
                <c:pt idx="2100">
                  <c:v>39.46</c:v>
                </c:pt>
                <c:pt idx="2101">
                  <c:v>39.44</c:v>
                </c:pt>
                <c:pt idx="2102">
                  <c:v>39.43</c:v>
                </c:pt>
                <c:pt idx="2103">
                  <c:v>39.42</c:v>
                </c:pt>
                <c:pt idx="2104">
                  <c:v>39.42</c:v>
                </c:pt>
                <c:pt idx="2105">
                  <c:v>39.409999999999997</c:v>
                </c:pt>
                <c:pt idx="2106">
                  <c:v>39.409999999999997</c:v>
                </c:pt>
                <c:pt idx="2107">
                  <c:v>39.409999999999997</c:v>
                </c:pt>
                <c:pt idx="2108">
                  <c:v>39.409999999999997</c:v>
                </c:pt>
                <c:pt idx="2109">
                  <c:v>39.409999999999997</c:v>
                </c:pt>
                <c:pt idx="2110">
                  <c:v>39.4</c:v>
                </c:pt>
                <c:pt idx="2111">
                  <c:v>39.4</c:v>
                </c:pt>
                <c:pt idx="2112">
                  <c:v>39.4</c:v>
                </c:pt>
                <c:pt idx="2113">
                  <c:v>39.409999999999997</c:v>
                </c:pt>
                <c:pt idx="2114">
                  <c:v>39.409999999999997</c:v>
                </c:pt>
                <c:pt idx="2115">
                  <c:v>39.4</c:v>
                </c:pt>
                <c:pt idx="2116">
                  <c:v>39.4</c:v>
                </c:pt>
                <c:pt idx="2117">
                  <c:v>39.4</c:v>
                </c:pt>
                <c:pt idx="2118">
                  <c:v>39.4</c:v>
                </c:pt>
                <c:pt idx="2119">
                  <c:v>39.409999999999997</c:v>
                </c:pt>
                <c:pt idx="2120">
                  <c:v>39.409999999999997</c:v>
                </c:pt>
                <c:pt idx="2121">
                  <c:v>39.409999999999997</c:v>
                </c:pt>
                <c:pt idx="2122">
                  <c:v>39.409999999999997</c:v>
                </c:pt>
                <c:pt idx="2123">
                  <c:v>39.409999999999997</c:v>
                </c:pt>
                <c:pt idx="2124">
                  <c:v>39.42</c:v>
                </c:pt>
                <c:pt idx="2125">
                  <c:v>39.42</c:v>
                </c:pt>
                <c:pt idx="2126">
                  <c:v>39.42</c:v>
                </c:pt>
                <c:pt idx="2127">
                  <c:v>39.42</c:v>
                </c:pt>
                <c:pt idx="2128">
                  <c:v>39.43</c:v>
                </c:pt>
                <c:pt idx="2129">
                  <c:v>39.43</c:v>
                </c:pt>
                <c:pt idx="2130">
                  <c:v>39.43</c:v>
                </c:pt>
                <c:pt idx="2131">
                  <c:v>39.43</c:v>
                </c:pt>
                <c:pt idx="2132">
                  <c:v>39.43</c:v>
                </c:pt>
                <c:pt idx="2133">
                  <c:v>39.43</c:v>
                </c:pt>
                <c:pt idx="2134">
                  <c:v>39.44</c:v>
                </c:pt>
                <c:pt idx="2135">
                  <c:v>39.44</c:v>
                </c:pt>
                <c:pt idx="2136">
                  <c:v>39.44</c:v>
                </c:pt>
                <c:pt idx="2137">
                  <c:v>39.44</c:v>
                </c:pt>
                <c:pt idx="2138">
                  <c:v>39.44</c:v>
                </c:pt>
                <c:pt idx="2139">
                  <c:v>39.44</c:v>
                </c:pt>
                <c:pt idx="2140">
                  <c:v>39.450000000000003</c:v>
                </c:pt>
                <c:pt idx="2141">
                  <c:v>39.450000000000003</c:v>
                </c:pt>
                <c:pt idx="2142">
                  <c:v>39.450000000000003</c:v>
                </c:pt>
                <c:pt idx="2143">
                  <c:v>39.450000000000003</c:v>
                </c:pt>
                <c:pt idx="2144">
                  <c:v>39.450000000000003</c:v>
                </c:pt>
                <c:pt idx="2145">
                  <c:v>39.46</c:v>
                </c:pt>
                <c:pt idx="2146">
                  <c:v>39.46</c:v>
                </c:pt>
                <c:pt idx="2147">
                  <c:v>39.46</c:v>
                </c:pt>
                <c:pt idx="2148">
                  <c:v>39.47</c:v>
                </c:pt>
                <c:pt idx="2149">
                  <c:v>39.479999999999997</c:v>
                </c:pt>
                <c:pt idx="2150">
                  <c:v>39.49</c:v>
                </c:pt>
                <c:pt idx="2151">
                  <c:v>39.5</c:v>
                </c:pt>
                <c:pt idx="2152">
                  <c:v>39.51</c:v>
                </c:pt>
                <c:pt idx="2153">
                  <c:v>39.520000000000003</c:v>
                </c:pt>
                <c:pt idx="2154">
                  <c:v>39.53</c:v>
                </c:pt>
                <c:pt idx="2155">
                  <c:v>39.54</c:v>
                </c:pt>
                <c:pt idx="2156">
                  <c:v>39.549999999999997</c:v>
                </c:pt>
                <c:pt idx="2157">
                  <c:v>39.56</c:v>
                </c:pt>
                <c:pt idx="2158">
                  <c:v>39.58</c:v>
                </c:pt>
                <c:pt idx="2159">
                  <c:v>39.58</c:v>
                </c:pt>
                <c:pt idx="2160">
                  <c:v>39.590000000000003</c:v>
                </c:pt>
                <c:pt idx="2161">
                  <c:v>39.590000000000003</c:v>
                </c:pt>
                <c:pt idx="2162">
                  <c:v>39.6</c:v>
                </c:pt>
                <c:pt idx="2163">
                  <c:v>39.6</c:v>
                </c:pt>
                <c:pt idx="2164">
                  <c:v>39.6</c:v>
                </c:pt>
                <c:pt idx="2165">
                  <c:v>39.61</c:v>
                </c:pt>
                <c:pt idx="2166">
                  <c:v>39.61</c:v>
                </c:pt>
                <c:pt idx="2167">
                  <c:v>39.61</c:v>
                </c:pt>
                <c:pt idx="2168">
                  <c:v>39.61</c:v>
                </c:pt>
                <c:pt idx="2169">
                  <c:v>39.61</c:v>
                </c:pt>
                <c:pt idx="2170">
                  <c:v>39.61</c:v>
                </c:pt>
                <c:pt idx="2171">
                  <c:v>39.61</c:v>
                </c:pt>
                <c:pt idx="2172">
                  <c:v>39.619999999999997</c:v>
                </c:pt>
                <c:pt idx="2173">
                  <c:v>39.619999999999997</c:v>
                </c:pt>
                <c:pt idx="2174">
                  <c:v>39.630000000000003</c:v>
                </c:pt>
                <c:pt idx="2175">
                  <c:v>39.630000000000003</c:v>
                </c:pt>
                <c:pt idx="2176">
                  <c:v>39.64</c:v>
                </c:pt>
                <c:pt idx="2177">
                  <c:v>39.65</c:v>
                </c:pt>
                <c:pt idx="2178">
                  <c:v>39.659999999999997</c:v>
                </c:pt>
                <c:pt idx="2179">
                  <c:v>39.67</c:v>
                </c:pt>
                <c:pt idx="2180">
                  <c:v>39.69</c:v>
                </c:pt>
                <c:pt idx="2181">
                  <c:v>39.69</c:v>
                </c:pt>
                <c:pt idx="2182">
                  <c:v>39.700000000000003</c:v>
                </c:pt>
                <c:pt idx="2183">
                  <c:v>39.700000000000003</c:v>
                </c:pt>
                <c:pt idx="2184">
                  <c:v>39.71</c:v>
                </c:pt>
                <c:pt idx="2185">
                  <c:v>39.71</c:v>
                </c:pt>
                <c:pt idx="2186">
                  <c:v>39.71</c:v>
                </c:pt>
                <c:pt idx="2187">
                  <c:v>39.71</c:v>
                </c:pt>
                <c:pt idx="2188">
                  <c:v>39.71</c:v>
                </c:pt>
                <c:pt idx="2189">
                  <c:v>39.71</c:v>
                </c:pt>
                <c:pt idx="2190">
                  <c:v>39.71</c:v>
                </c:pt>
                <c:pt idx="2191">
                  <c:v>39.71</c:v>
                </c:pt>
                <c:pt idx="2192">
                  <c:v>39.71</c:v>
                </c:pt>
                <c:pt idx="2193">
                  <c:v>39.71</c:v>
                </c:pt>
                <c:pt idx="2194">
                  <c:v>39.71</c:v>
                </c:pt>
                <c:pt idx="2195">
                  <c:v>39.71</c:v>
                </c:pt>
                <c:pt idx="2196">
                  <c:v>39.71</c:v>
                </c:pt>
                <c:pt idx="2197">
                  <c:v>39.71</c:v>
                </c:pt>
                <c:pt idx="2198">
                  <c:v>39.71</c:v>
                </c:pt>
                <c:pt idx="2199">
                  <c:v>39.71</c:v>
                </c:pt>
                <c:pt idx="2200">
                  <c:v>39.71</c:v>
                </c:pt>
                <c:pt idx="2201">
                  <c:v>39.71</c:v>
                </c:pt>
                <c:pt idx="2202">
                  <c:v>39.71</c:v>
                </c:pt>
                <c:pt idx="2203">
                  <c:v>39.71</c:v>
                </c:pt>
                <c:pt idx="2204">
                  <c:v>39.71</c:v>
                </c:pt>
                <c:pt idx="2205">
                  <c:v>39.71</c:v>
                </c:pt>
                <c:pt idx="2206">
                  <c:v>39.71</c:v>
                </c:pt>
                <c:pt idx="2207">
                  <c:v>39.71</c:v>
                </c:pt>
                <c:pt idx="2208">
                  <c:v>39.71</c:v>
                </c:pt>
                <c:pt idx="2209">
                  <c:v>39.71</c:v>
                </c:pt>
                <c:pt idx="2210">
                  <c:v>39.71</c:v>
                </c:pt>
                <c:pt idx="2211">
                  <c:v>39.71</c:v>
                </c:pt>
                <c:pt idx="2212">
                  <c:v>39.71</c:v>
                </c:pt>
                <c:pt idx="2213">
                  <c:v>39.71</c:v>
                </c:pt>
                <c:pt idx="2214">
                  <c:v>39.71</c:v>
                </c:pt>
                <c:pt idx="2215">
                  <c:v>39.71</c:v>
                </c:pt>
                <c:pt idx="2216">
                  <c:v>39.71</c:v>
                </c:pt>
                <c:pt idx="2217">
                  <c:v>39.71</c:v>
                </c:pt>
                <c:pt idx="2218">
                  <c:v>39.71</c:v>
                </c:pt>
                <c:pt idx="2219">
                  <c:v>39.71</c:v>
                </c:pt>
                <c:pt idx="2220">
                  <c:v>39.71</c:v>
                </c:pt>
                <c:pt idx="2221">
                  <c:v>39.71</c:v>
                </c:pt>
                <c:pt idx="2222">
                  <c:v>39.71</c:v>
                </c:pt>
                <c:pt idx="2223">
                  <c:v>39.71</c:v>
                </c:pt>
                <c:pt idx="2224">
                  <c:v>39.71</c:v>
                </c:pt>
                <c:pt idx="2225">
                  <c:v>39.71</c:v>
                </c:pt>
                <c:pt idx="2226">
                  <c:v>39.71</c:v>
                </c:pt>
                <c:pt idx="2227">
                  <c:v>39.71</c:v>
                </c:pt>
                <c:pt idx="2228">
                  <c:v>39.71</c:v>
                </c:pt>
                <c:pt idx="2229">
                  <c:v>39.71</c:v>
                </c:pt>
                <c:pt idx="2230">
                  <c:v>39.71</c:v>
                </c:pt>
                <c:pt idx="2231">
                  <c:v>39.71</c:v>
                </c:pt>
                <c:pt idx="2232">
                  <c:v>39.71</c:v>
                </c:pt>
                <c:pt idx="2233">
                  <c:v>39.71</c:v>
                </c:pt>
                <c:pt idx="2234">
                  <c:v>39.71</c:v>
                </c:pt>
                <c:pt idx="2235">
                  <c:v>39.71</c:v>
                </c:pt>
                <c:pt idx="2236">
                  <c:v>39.71</c:v>
                </c:pt>
                <c:pt idx="2237">
                  <c:v>39.71</c:v>
                </c:pt>
                <c:pt idx="2238">
                  <c:v>39.71</c:v>
                </c:pt>
                <c:pt idx="2239">
                  <c:v>39.71</c:v>
                </c:pt>
                <c:pt idx="2240">
                  <c:v>39.71</c:v>
                </c:pt>
                <c:pt idx="2241">
                  <c:v>39.71</c:v>
                </c:pt>
                <c:pt idx="2242">
                  <c:v>39.71</c:v>
                </c:pt>
                <c:pt idx="2243">
                  <c:v>39.71</c:v>
                </c:pt>
                <c:pt idx="2244">
                  <c:v>39.71</c:v>
                </c:pt>
                <c:pt idx="2245">
                  <c:v>39.71</c:v>
                </c:pt>
                <c:pt idx="2246">
                  <c:v>39.700000000000003</c:v>
                </c:pt>
                <c:pt idx="2247">
                  <c:v>39.700000000000003</c:v>
                </c:pt>
                <c:pt idx="2248">
                  <c:v>39.69</c:v>
                </c:pt>
                <c:pt idx="2249">
                  <c:v>39.69</c:v>
                </c:pt>
                <c:pt idx="2250">
                  <c:v>39.68</c:v>
                </c:pt>
                <c:pt idx="2251">
                  <c:v>39.67</c:v>
                </c:pt>
                <c:pt idx="2252">
                  <c:v>39.659999999999997</c:v>
                </c:pt>
                <c:pt idx="2253">
                  <c:v>39.65</c:v>
                </c:pt>
                <c:pt idx="2254">
                  <c:v>39.630000000000003</c:v>
                </c:pt>
                <c:pt idx="2255">
                  <c:v>39.619999999999997</c:v>
                </c:pt>
                <c:pt idx="2256">
                  <c:v>39.619999999999997</c:v>
                </c:pt>
                <c:pt idx="2257">
                  <c:v>39.61</c:v>
                </c:pt>
                <c:pt idx="2258">
                  <c:v>39.61</c:v>
                </c:pt>
                <c:pt idx="2259">
                  <c:v>39.61</c:v>
                </c:pt>
                <c:pt idx="2260">
                  <c:v>39.61</c:v>
                </c:pt>
                <c:pt idx="2261">
                  <c:v>39.6</c:v>
                </c:pt>
                <c:pt idx="2262">
                  <c:v>39.6</c:v>
                </c:pt>
                <c:pt idx="2263">
                  <c:v>39.6</c:v>
                </c:pt>
                <c:pt idx="2264">
                  <c:v>39.6</c:v>
                </c:pt>
                <c:pt idx="2265">
                  <c:v>39.590000000000003</c:v>
                </c:pt>
                <c:pt idx="2266">
                  <c:v>39.590000000000003</c:v>
                </c:pt>
                <c:pt idx="2267">
                  <c:v>39.590000000000003</c:v>
                </c:pt>
                <c:pt idx="2268">
                  <c:v>39.58</c:v>
                </c:pt>
                <c:pt idx="2269">
                  <c:v>39.57</c:v>
                </c:pt>
                <c:pt idx="2270">
                  <c:v>39.57</c:v>
                </c:pt>
                <c:pt idx="2271">
                  <c:v>39.56</c:v>
                </c:pt>
                <c:pt idx="2272">
                  <c:v>39.56</c:v>
                </c:pt>
                <c:pt idx="2273">
                  <c:v>39.54</c:v>
                </c:pt>
                <c:pt idx="2274">
                  <c:v>39.54</c:v>
                </c:pt>
                <c:pt idx="2275">
                  <c:v>39.53</c:v>
                </c:pt>
                <c:pt idx="2276">
                  <c:v>39.51</c:v>
                </c:pt>
                <c:pt idx="2277">
                  <c:v>39.5</c:v>
                </c:pt>
                <c:pt idx="2278">
                  <c:v>39.49</c:v>
                </c:pt>
                <c:pt idx="2279">
                  <c:v>39.479999999999997</c:v>
                </c:pt>
                <c:pt idx="2280">
                  <c:v>39.47</c:v>
                </c:pt>
                <c:pt idx="2281">
                  <c:v>39.46</c:v>
                </c:pt>
                <c:pt idx="2282">
                  <c:v>39.450000000000003</c:v>
                </c:pt>
                <c:pt idx="2283">
                  <c:v>39.450000000000003</c:v>
                </c:pt>
                <c:pt idx="2284">
                  <c:v>39.44</c:v>
                </c:pt>
                <c:pt idx="2285">
                  <c:v>39.44</c:v>
                </c:pt>
                <c:pt idx="2286">
                  <c:v>39.44</c:v>
                </c:pt>
                <c:pt idx="2287">
                  <c:v>39.43</c:v>
                </c:pt>
                <c:pt idx="2288">
                  <c:v>39.43</c:v>
                </c:pt>
                <c:pt idx="2289">
                  <c:v>39.43</c:v>
                </c:pt>
                <c:pt idx="2290">
                  <c:v>39.42</c:v>
                </c:pt>
                <c:pt idx="2291">
                  <c:v>39.42</c:v>
                </c:pt>
                <c:pt idx="2292">
                  <c:v>39.42</c:v>
                </c:pt>
                <c:pt idx="2293">
                  <c:v>39.42</c:v>
                </c:pt>
                <c:pt idx="2294">
                  <c:v>39.42</c:v>
                </c:pt>
                <c:pt idx="2295">
                  <c:v>39.42</c:v>
                </c:pt>
                <c:pt idx="2296">
                  <c:v>39.42</c:v>
                </c:pt>
                <c:pt idx="2297">
                  <c:v>39.42</c:v>
                </c:pt>
                <c:pt idx="2298">
                  <c:v>39.42</c:v>
                </c:pt>
                <c:pt idx="2299">
                  <c:v>39.43</c:v>
                </c:pt>
                <c:pt idx="2300">
                  <c:v>39.43</c:v>
                </c:pt>
                <c:pt idx="2301">
                  <c:v>39.44</c:v>
                </c:pt>
                <c:pt idx="2302">
                  <c:v>39.44</c:v>
                </c:pt>
                <c:pt idx="2303">
                  <c:v>39.450000000000003</c:v>
                </c:pt>
                <c:pt idx="2304">
                  <c:v>39.450000000000003</c:v>
                </c:pt>
                <c:pt idx="2305">
                  <c:v>39.46</c:v>
                </c:pt>
                <c:pt idx="2306">
                  <c:v>39.46</c:v>
                </c:pt>
                <c:pt idx="2307">
                  <c:v>39.47</c:v>
                </c:pt>
                <c:pt idx="2308">
                  <c:v>39.479999999999997</c:v>
                </c:pt>
                <c:pt idx="2309">
                  <c:v>39.49</c:v>
                </c:pt>
                <c:pt idx="2310">
                  <c:v>39.51</c:v>
                </c:pt>
                <c:pt idx="2311">
                  <c:v>39.53</c:v>
                </c:pt>
                <c:pt idx="2312">
                  <c:v>39.549999999999997</c:v>
                </c:pt>
                <c:pt idx="2313">
                  <c:v>39.549999999999997</c:v>
                </c:pt>
                <c:pt idx="2314">
                  <c:v>39.56</c:v>
                </c:pt>
                <c:pt idx="2315">
                  <c:v>39.57</c:v>
                </c:pt>
                <c:pt idx="2316">
                  <c:v>39.57</c:v>
                </c:pt>
                <c:pt idx="2317">
                  <c:v>39.58</c:v>
                </c:pt>
                <c:pt idx="2318">
                  <c:v>39.58</c:v>
                </c:pt>
                <c:pt idx="2319">
                  <c:v>39.58</c:v>
                </c:pt>
                <c:pt idx="2320">
                  <c:v>39.58</c:v>
                </c:pt>
                <c:pt idx="2321">
                  <c:v>39.590000000000003</c:v>
                </c:pt>
                <c:pt idx="2322">
                  <c:v>39.590000000000003</c:v>
                </c:pt>
                <c:pt idx="2323">
                  <c:v>39.590000000000003</c:v>
                </c:pt>
                <c:pt idx="2324">
                  <c:v>39.6</c:v>
                </c:pt>
                <c:pt idx="2325">
                  <c:v>39.6</c:v>
                </c:pt>
                <c:pt idx="2326">
                  <c:v>39.6</c:v>
                </c:pt>
                <c:pt idx="2327">
                  <c:v>39.61</c:v>
                </c:pt>
                <c:pt idx="2328">
                  <c:v>39.61</c:v>
                </c:pt>
                <c:pt idx="2329">
                  <c:v>39.61</c:v>
                </c:pt>
                <c:pt idx="2330">
                  <c:v>39.61</c:v>
                </c:pt>
                <c:pt idx="2331">
                  <c:v>39.619999999999997</c:v>
                </c:pt>
                <c:pt idx="2332">
                  <c:v>39.619999999999997</c:v>
                </c:pt>
                <c:pt idx="2333">
                  <c:v>39.619999999999997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2305696"/>
        <c:axId val="392312360"/>
      </c:scatterChart>
      <c:valAx>
        <c:axId val="39230569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312360"/>
        <c:crosses val="autoZero"/>
        <c:crossBetween val="midCat"/>
      </c:valAx>
      <c:valAx>
        <c:axId val="392312360"/>
        <c:scaling>
          <c:orientation val="minMax"/>
          <c:min val="3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3056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'2015_11_02-12_35_43'!$B$1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'2015_11_02-12_35_43'!$A$2:$A$2343</c:f>
              <c:numCache>
                <c:formatCode>mm:ss.0</c:formatCode>
                <c:ptCount val="2342"/>
                <c:pt idx="0">
                  <c:v>0.52507009259259252</c:v>
                </c:pt>
                <c:pt idx="1">
                  <c:v>0.52507533564814812</c:v>
                </c:pt>
                <c:pt idx="2">
                  <c:v>0.5250809490740741</c:v>
                </c:pt>
                <c:pt idx="3">
                  <c:v>0.52508619212962959</c:v>
                </c:pt>
                <c:pt idx="4">
                  <c:v>0.5250914351851852</c:v>
                </c:pt>
                <c:pt idx="5">
                  <c:v>0.52509631944444446</c:v>
                </c:pt>
                <c:pt idx="6">
                  <c:v>0.52510210648148148</c:v>
                </c:pt>
                <c:pt idx="7">
                  <c:v>0.52510806712962965</c:v>
                </c:pt>
                <c:pt idx="8">
                  <c:v>0.52511422453703704</c:v>
                </c:pt>
                <c:pt idx="9">
                  <c:v>0.52511982638888888</c:v>
                </c:pt>
                <c:pt idx="10">
                  <c:v>0.52512543981481474</c:v>
                </c:pt>
                <c:pt idx="11">
                  <c:v>0.52513122685185187</c:v>
                </c:pt>
                <c:pt idx="12">
                  <c:v>0.52513646990740737</c:v>
                </c:pt>
                <c:pt idx="13">
                  <c:v>0.52514171296296297</c:v>
                </c:pt>
                <c:pt idx="14">
                  <c:v>0.52514695601851857</c:v>
                </c:pt>
                <c:pt idx="15">
                  <c:v>0.52515219907407407</c:v>
                </c:pt>
                <c:pt idx="16">
                  <c:v>0.5251567245370371</c:v>
                </c:pt>
                <c:pt idx="17">
                  <c:v>0.52516196759259259</c:v>
                </c:pt>
                <c:pt idx="18">
                  <c:v>0.52516721064814809</c:v>
                </c:pt>
                <c:pt idx="19">
                  <c:v>0.52517246527777772</c:v>
                </c:pt>
                <c:pt idx="20">
                  <c:v>0.52517697916666661</c:v>
                </c:pt>
                <c:pt idx="21">
                  <c:v>0.52518222222222222</c:v>
                </c:pt>
                <c:pt idx="22">
                  <c:v>0.52518746527777782</c:v>
                </c:pt>
                <c:pt idx="23">
                  <c:v>0.52519271990740746</c:v>
                </c:pt>
                <c:pt idx="24">
                  <c:v>0.52519723379629635</c:v>
                </c:pt>
                <c:pt idx="25">
                  <c:v>0.52520247685185184</c:v>
                </c:pt>
                <c:pt idx="26">
                  <c:v>0.52520773148148148</c:v>
                </c:pt>
                <c:pt idx="27">
                  <c:v>0.52521297453703697</c:v>
                </c:pt>
                <c:pt idx="28">
                  <c:v>0.52521748842592586</c:v>
                </c:pt>
                <c:pt idx="29">
                  <c:v>0.52522273148148146</c:v>
                </c:pt>
                <c:pt idx="30">
                  <c:v>0.52522815972222225</c:v>
                </c:pt>
                <c:pt idx="31">
                  <c:v>0.5252334490740741</c:v>
                </c:pt>
                <c:pt idx="32">
                  <c:v>0.52523796296296299</c:v>
                </c:pt>
                <c:pt idx="33">
                  <c:v>0.52524320601851848</c:v>
                </c:pt>
                <c:pt idx="34">
                  <c:v>0.52524846064814812</c:v>
                </c:pt>
                <c:pt idx="35">
                  <c:v>0.52525370370370372</c:v>
                </c:pt>
                <c:pt idx="36">
                  <c:v>0.52525821759259261</c:v>
                </c:pt>
                <c:pt idx="37">
                  <c:v>0.52526346064814822</c:v>
                </c:pt>
                <c:pt idx="38">
                  <c:v>0.52526871527777774</c:v>
                </c:pt>
                <c:pt idx="39">
                  <c:v>0.52527395833333335</c:v>
                </c:pt>
                <c:pt idx="40">
                  <c:v>0.52527865740740742</c:v>
                </c:pt>
                <c:pt idx="41">
                  <c:v>0.52528390046296292</c:v>
                </c:pt>
                <c:pt idx="42">
                  <c:v>0.52528914351851852</c:v>
                </c:pt>
                <c:pt idx="43">
                  <c:v>0.52529430555555556</c:v>
                </c:pt>
                <c:pt idx="44">
                  <c:v>0.52529946759259261</c:v>
                </c:pt>
                <c:pt idx="45">
                  <c:v>0.52530471064814821</c:v>
                </c:pt>
                <c:pt idx="46">
                  <c:v>0.5253099537037037</c:v>
                </c:pt>
                <c:pt idx="47">
                  <c:v>0.5253151967592592</c:v>
                </c:pt>
                <c:pt idx="48">
                  <c:v>0.52532045138888883</c:v>
                </c:pt>
                <c:pt idx="49">
                  <c:v>0.52532587962962962</c:v>
                </c:pt>
                <c:pt idx="50">
                  <c:v>0.52533112268518523</c:v>
                </c:pt>
                <c:pt idx="51">
                  <c:v>0.52533636574074072</c:v>
                </c:pt>
                <c:pt idx="52">
                  <c:v>0.52534160879629632</c:v>
                </c:pt>
                <c:pt idx="53">
                  <c:v>0.52534685185185181</c:v>
                </c:pt>
                <c:pt idx="54">
                  <c:v>0.52535209490740742</c:v>
                </c:pt>
                <c:pt idx="55">
                  <c:v>0.52535733796296291</c:v>
                </c:pt>
                <c:pt idx="56">
                  <c:v>0.52536259259259255</c:v>
                </c:pt>
                <c:pt idx="57">
                  <c:v>0.52536783564814815</c:v>
                </c:pt>
                <c:pt idx="58">
                  <c:v>0.52537307870370376</c:v>
                </c:pt>
                <c:pt idx="59">
                  <c:v>0.52537832175925925</c:v>
                </c:pt>
                <c:pt idx="60">
                  <c:v>0.52538284722222228</c:v>
                </c:pt>
                <c:pt idx="61">
                  <c:v>0.52538809027777778</c:v>
                </c:pt>
                <c:pt idx="62">
                  <c:v>0.52539333333333327</c:v>
                </c:pt>
                <c:pt idx="63">
                  <c:v>0.52539857638888887</c:v>
                </c:pt>
                <c:pt idx="64">
                  <c:v>0.52540310185185179</c:v>
                </c:pt>
                <c:pt idx="65">
                  <c:v>0.5254083449074074</c:v>
                </c:pt>
                <c:pt idx="66">
                  <c:v>0.52541376157407405</c:v>
                </c:pt>
                <c:pt idx="67">
                  <c:v>0.52541901620370368</c:v>
                </c:pt>
                <c:pt idx="68">
                  <c:v>0.52542425925925929</c:v>
                </c:pt>
                <c:pt idx="69">
                  <c:v>0.52542950231481478</c:v>
                </c:pt>
                <c:pt idx="70">
                  <c:v>0.52543493055555557</c:v>
                </c:pt>
                <c:pt idx="71">
                  <c:v>0.52544017361111106</c:v>
                </c:pt>
                <c:pt idx="72">
                  <c:v>0.52544541666666666</c:v>
                </c:pt>
                <c:pt idx="73">
                  <c:v>0.52545065972222227</c:v>
                </c:pt>
                <c:pt idx="74">
                  <c:v>0.52545518518518519</c:v>
                </c:pt>
                <c:pt idx="75">
                  <c:v>0.5254604282407408</c:v>
                </c:pt>
                <c:pt idx="76">
                  <c:v>0.52546567129629629</c:v>
                </c:pt>
                <c:pt idx="77">
                  <c:v>0.52547091435185178</c:v>
                </c:pt>
                <c:pt idx="78">
                  <c:v>0.525475625</c:v>
                </c:pt>
                <c:pt idx="79">
                  <c:v>0.52548086805555549</c:v>
                </c:pt>
                <c:pt idx="80">
                  <c:v>0.5254861111111111</c:v>
                </c:pt>
                <c:pt idx="81">
                  <c:v>0.5254913541666667</c:v>
                </c:pt>
                <c:pt idx="82">
                  <c:v>0.52549659722222219</c:v>
                </c:pt>
                <c:pt idx="83">
                  <c:v>0.5255018402777778</c:v>
                </c:pt>
                <c:pt idx="84">
                  <c:v>0.52550709490740743</c:v>
                </c:pt>
                <c:pt idx="85">
                  <c:v>0.52551233796296293</c:v>
                </c:pt>
                <c:pt idx="86">
                  <c:v>0.52551758101851853</c:v>
                </c:pt>
                <c:pt idx="87">
                  <c:v>0.52552282407407402</c:v>
                </c:pt>
                <c:pt idx="88">
                  <c:v>0.52552825231481481</c:v>
                </c:pt>
                <c:pt idx="89">
                  <c:v>0.52553366898148146</c:v>
                </c:pt>
                <c:pt idx="90">
                  <c:v>0.52553909722222225</c:v>
                </c:pt>
                <c:pt idx="91">
                  <c:v>0.52554434027777774</c:v>
                </c:pt>
                <c:pt idx="92">
                  <c:v>0.52554959490740738</c:v>
                </c:pt>
                <c:pt idx="93">
                  <c:v>0.52555483796296298</c:v>
                </c:pt>
                <c:pt idx="94">
                  <c:v>0.52556008101851848</c:v>
                </c:pt>
                <c:pt idx="95">
                  <c:v>0.52556532407407408</c:v>
                </c:pt>
                <c:pt idx="96">
                  <c:v>0.52557056712962968</c:v>
                </c:pt>
                <c:pt idx="97">
                  <c:v>0.52557581018518518</c:v>
                </c:pt>
                <c:pt idx="98">
                  <c:v>0.52558105324074067</c:v>
                </c:pt>
                <c:pt idx="99">
                  <c:v>0.52558630787037031</c:v>
                </c:pt>
                <c:pt idx="100">
                  <c:v>0.52559172453703706</c:v>
                </c:pt>
                <c:pt idx="101">
                  <c:v>0.52559715277777774</c:v>
                </c:pt>
                <c:pt idx="102">
                  <c:v>0.52560258101851853</c:v>
                </c:pt>
                <c:pt idx="103">
                  <c:v>0.52560783564814817</c:v>
                </c:pt>
                <c:pt idx="104">
                  <c:v>0.52561307870370377</c:v>
                </c:pt>
                <c:pt idx="105">
                  <c:v>0.52561832175925927</c:v>
                </c:pt>
                <c:pt idx="106">
                  <c:v>0.52562356481481476</c:v>
                </c:pt>
                <c:pt idx="107">
                  <c:v>0.5256288194444444</c:v>
                </c:pt>
                <c:pt idx="108">
                  <c:v>0.5256340625</c:v>
                </c:pt>
                <c:pt idx="109">
                  <c:v>0.52563929398148146</c:v>
                </c:pt>
                <c:pt idx="110">
                  <c:v>0.5256445486111111</c:v>
                </c:pt>
                <c:pt idx="111">
                  <c:v>0.52564997685185189</c:v>
                </c:pt>
                <c:pt idx="112">
                  <c:v>0.52565540509259256</c:v>
                </c:pt>
                <c:pt idx="113">
                  <c:v>0.52566082175925921</c:v>
                </c:pt>
                <c:pt idx="114">
                  <c:v>0.52566606481481482</c:v>
                </c:pt>
                <c:pt idx="115">
                  <c:v>0.52567115740740744</c:v>
                </c:pt>
                <c:pt idx="116">
                  <c:v>0.52567640046296293</c:v>
                </c:pt>
                <c:pt idx="117">
                  <c:v>0.52568164351851854</c:v>
                </c:pt>
                <c:pt idx="118">
                  <c:v>0.52568689814814817</c:v>
                </c:pt>
                <c:pt idx="119">
                  <c:v>0.52569214120370378</c:v>
                </c:pt>
                <c:pt idx="120">
                  <c:v>0.52569738425925927</c:v>
                </c:pt>
                <c:pt idx="121">
                  <c:v>0.52570262731481476</c:v>
                </c:pt>
                <c:pt idx="122">
                  <c:v>0.52570787037037037</c:v>
                </c:pt>
                <c:pt idx="123">
                  <c:v>0.52571311342592597</c:v>
                </c:pt>
                <c:pt idx="124">
                  <c:v>0.52571835648148146</c:v>
                </c:pt>
                <c:pt idx="125">
                  <c:v>0.52572359953703707</c:v>
                </c:pt>
                <c:pt idx="126">
                  <c:v>0.5257288541666667</c:v>
                </c:pt>
                <c:pt idx="127">
                  <c:v>0.5257340972222222</c:v>
                </c:pt>
                <c:pt idx="128">
                  <c:v>0.5257393402777778</c:v>
                </c:pt>
                <c:pt idx="129">
                  <c:v>0.52574458333333329</c:v>
                </c:pt>
                <c:pt idx="130">
                  <c:v>0.5257498263888889</c:v>
                </c:pt>
                <c:pt idx="131">
                  <c:v>0.5257550694444445</c:v>
                </c:pt>
                <c:pt idx="132">
                  <c:v>0.52576032407407414</c:v>
                </c:pt>
                <c:pt idx="133">
                  <c:v>0.52576556712962963</c:v>
                </c:pt>
                <c:pt idx="134">
                  <c:v>0.52577081018518512</c:v>
                </c:pt>
                <c:pt idx="135">
                  <c:v>0.52577605324074073</c:v>
                </c:pt>
                <c:pt idx="136">
                  <c:v>0.52578129629629633</c:v>
                </c:pt>
                <c:pt idx="137">
                  <c:v>0.52578653935185182</c:v>
                </c:pt>
                <c:pt idx="138">
                  <c:v>0.52579179398148146</c:v>
                </c:pt>
                <c:pt idx="139">
                  <c:v>0.52579703703703706</c:v>
                </c:pt>
                <c:pt idx="140">
                  <c:v>0.52580226851851852</c:v>
                </c:pt>
                <c:pt idx="141">
                  <c:v>0.52580752314814816</c:v>
                </c:pt>
                <c:pt idx="142">
                  <c:v>0.52581276620370365</c:v>
                </c:pt>
                <c:pt idx="143">
                  <c:v>0.52581800925925926</c:v>
                </c:pt>
                <c:pt idx="144">
                  <c:v>0.52582325231481486</c:v>
                </c:pt>
                <c:pt idx="145">
                  <c:v>0.5258285069444445</c:v>
                </c:pt>
                <c:pt idx="146">
                  <c:v>0.52583374999999999</c:v>
                </c:pt>
                <c:pt idx="147">
                  <c:v>0.52583899305555559</c:v>
                </c:pt>
                <c:pt idx="148">
                  <c:v>0.52584423611111109</c:v>
                </c:pt>
                <c:pt idx="149">
                  <c:v>0.52584947916666669</c:v>
                </c:pt>
                <c:pt idx="150">
                  <c:v>0.52585472222222218</c:v>
                </c:pt>
                <c:pt idx="151">
                  <c:v>0.52585996527777779</c:v>
                </c:pt>
                <c:pt idx="152">
                  <c:v>0.52586521990740742</c:v>
                </c:pt>
                <c:pt idx="153">
                  <c:v>0.52587046296296303</c:v>
                </c:pt>
                <c:pt idx="154">
                  <c:v>0.52587570601851852</c:v>
                </c:pt>
                <c:pt idx="155">
                  <c:v>0.52588094907407401</c:v>
                </c:pt>
                <c:pt idx="156">
                  <c:v>0.52588619212962961</c:v>
                </c:pt>
                <c:pt idx="157">
                  <c:v>0.52589143518518522</c:v>
                </c:pt>
                <c:pt idx="158">
                  <c:v>0.52589667824074071</c:v>
                </c:pt>
                <c:pt idx="159">
                  <c:v>0.52590193287037035</c:v>
                </c:pt>
                <c:pt idx="160">
                  <c:v>0.52590717592592595</c:v>
                </c:pt>
                <c:pt idx="161">
                  <c:v>0.52591241898148156</c:v>
                </c:pt>
                <c:pt idx="162">
                  <c:v>0.52591766203703705</c:v>
                </c:pt>
                <c:pt idx="163">
                  <c:v>0.52592290509259254</c:v>
                </c:pt>
                <c:pt idx="164">
                  <c:v>0.52592814814814814</c:v>
                </c:pt>
                <c:pt idx="165">
                  <c:v>0.52593339120370375</c:v>
                </c:pt>
                <c:pt idx="166">
                  <c:v>0.52593864583333338</c:v>
                </c:pt>
                <c:pt idx="167">
                  <c:v>0.52594388888888888</c:v>
                </c:pt>
                <c:pt idx="168">
                  <c:v>0.52594913194444448</c:v>
                </c:pt>
                <c:pt idx="169">
                  <c:v>0.52595437499999997</c:v>
                </c:pt>
                <c:pt idx="170">
                  <c:v>0.52595961805555558</c:v>
                </c:pt>
                <c:pt idx="171">
                  <c:v>0.52596486111111107</c:v>
                </c:pt>
                <c:pt idx="172">
                  <c:v>0.52597010416666667</c:v>
                </c:pt>
                <c:pt idx="173">
                  <c:v>0.52597535879629631</c:v>
                </c:pt>
                <c:pt idx="174">
                  <c:v>0.52598020833333337</c:v>
                </c:pt>
                <c:pt idx="175">
                  <c:v>0.52598545138888886</c:v>
                </c:pt>
                <c:pt idx="176">
                  <c:v>0.52599069444444446</c:v>
                </c:pt>
                <c:pt idx="177">
                  <c:v>0.5259959490740741</c:v>
                </c:pt>
                <c:pt idx="178">
                  <c:v>0.52600119212962959</c:v>
                </c:pt>
                <c:pt idx="179">
                  <c:v>0.52600643518518519</c:v>
                </c:pt>
                <c:pt idx="180">
                  <c:v>0.5260116782407408</c:v>
                </c:pt>
                <c:pt idx="181">
                  <c:v>0.52601692129629629</c:v>
                </c:pt>
                <c:pt idx="182">
                  <c:v>0.52602216435185178</c:v>
                </c:pt>
                <c:pt idx="183">
                  <c:v>0.52602740740740739</c:v>
                </c:pt>
                <c:pt idx="184">
                  <c:v>0.52603266203703702</c:v>
                </c:pt>
                <c:pt idx="185">
                  <c:v>0.52603790509259263</c:v>
                </c:pt>
                <c:pt idx="186">
                  <c:v>0.5260431712962963</c:v>
                </c:pt>
                <c:pt idx="187">
                  <c:v>0.5260484143518519</c:v>
                </c:pt>
                <c:pt idx="188">
                  <c:v>0.52605365740740739</c:v>
                </c:pt>
                <c:pt idx="189">
                  <c:v>0.52605891203703703</c:v>
                </c:pt>
                <c:pt idx="190">
                  <c:v>0.52606415509259252</c:v>
                </c:pt>
                <c:pt idx="191">
                  <c:v>0.52606939814814813</c:v>
                </c:pt>
                <c:pt idx="192">
                  <c:v>0.52607464120370373</c:v>
                </c:pt>
                <c:pt idx="193">
                  <c:v>0.52607988425925922</c:v>
                </c:pt>
                <c:pt idx="194">
                  <c:v>0.52608512731481483</c:v>
                </c:pt>
                <c:pt idx="195">
                  <c:v>0.52609037037037043</c:v>
                </c:pt>
                <c:pt idx="196">
                  <c:v>0.52609579861111111</c:v>
                </c:pt>
                <c:pt idx="197">
                  <c:v>0.52610122685185179</c:v>
                </c:pt>
                <c:pt idx="198">
                  <c:v>0.52610646990740739</c:v>
                </c:pt>
                <c:pt idx="199">
                  <c:v>0.526111712962963</c:v>
                </c:pt>
                <c:pt idx="200">
                  <c:v>0.52611695601851849</c:v>
                </c:pt>
                <c:pt idx="201">
                  <c:v>0.52612221064814813</c:v>
                </c:pt>
                <c:pt idx="202">
                  <c:v>0.52612745370370373</c:v>
                </c:pt>
                <c:pt idx="203">
                  <c:v>0.52613269675925933</c:v>
                </c:pt>
                <c:pt idx="204">
                  <c:v>0.52613793981481483</c:v>
                </c:pt>
                <c:pt idx="205">
                  <c:v>0.52614318287037032</c:v>
                </c:pt>
                <c:pt idx="206">
                  <c:v>0.52614842592592592</c:v>
                </c:pt>
                <c:pt idx="207">
                  <c:v>0.52615366898148153</c:v>
                </c:pt>
                <c:pt idx="208">
                  <c:v>0.52615892361111116</c:v>
                </c:pt>
                <c:pt idx="209">
                  <c:v>0.52616416666666666</c:v>
                </c:pt>
                <c:pt idx="210">
                  <c:v>0.52616940972222226</c:v>
                </c:pt>
                <c:pt idx="211">
                  <c:v>0.52617465277777775</c:v>
                </c:pt>
                <c:pt idx="212">
                  <c:v>0.52617989583333336</c:v>
                </c:pt>
                <c:pt idx="213">
                  <c:v>0.52618513888888885</c:v>
                </c:pt>
                <c:pt idx="214">
                  <c:v>0.52619038194444445</c:v>
                </c:pt>
                <c:pt idx="215">
                  <c:v>0.52619563657407409</c:v>
                </c:pt>
                <c:pt idx="216">
                  <c:v>0.52620086805555555</c:v>
                </c:pt>
                <c:pt idx="217">
                  <c:v>0.52620612268518518</c:v>
                </c:pt>
                <c:pt idx="218">
                  <c:v>0.52621136574074068</c:v>
                </c:pt>
                <c:pt idx="219">
                  <c:v>0.52621660879629628</c:v>
                </c:pt>
                <c:pt idx="220">
                  <c:v>0.52622203703703707</c:v>
                </c:pt>
                <c:pt idx="221">
                  <c:v>0.52622728009259256</c:v>
                </c:pt>
                <c:pt idx="222">
                  <c:v>0.52623252314814817</c:v>
                </c:pt>
                <c:pt idx="223">
                  <c:v>0.52623776620370377</c:v>
                </c:pt>
                <c:pt idx="224">
                  <c:v>0.52624300925925926</c:v>
                </c:pt>
                <c:pt idx="225">
                  <c:v>0.5262482638888889</c:v>
                </c:pt>
                <c:pt idx="226">
                  <c:v>0.52625350694444439</c:v>
                </c:pt>
                <c:pt idx="227">
                  <c:v>0.52625875</c:v>
                </c:pt>
                <c:pt idx="228">
                  <c:v>0.5262639930555556</c:v>
                </c:pt>
                <c:pt idx="229">
                  <c:v>0.52626923611111109</c:v>
                </c:pt>
                <c:pt idx="230">
                  <c:v>0.5262744791666667</c:v>
                </c:pt>
                <c:pt idx="231">
                  <c:v>0.52627990740740738</c:v>
                </c:pt>
                <c:pt idx="232">
                  <c:v>0.52628515046296298</c:v>
                </c:pt>
                <c:pt idx="233">
                  <c:v>0.52629039351851847</c:v>
                </c:pt>
                <c:pt idx="234">
                  <c:v>0.52629564814814811</c:v>
                </c:pt>
                <c:pt idx="235">
                  <c:v>0.52630089120370371</c:v>
                </c:pt>
                <c:pt idx="236">
                  <c:v>0.52630613425925932</c:v>
                </c:pt>
                <c:pt idx="237">
                  <c:v>0.52631137731481481</c:v>
                </c:pt>
                <c:pt idx="238">
                  <c:v>0.5263166203703703</c:v>
                </c:pt>
                <c:pt idx="239">
                  <c:v>0.52632186342592591</c:v>
                </c:pt>
                <c:pt idx="240">
                  <c:v>0.52632710648148151</c:v>
                </c:pt>
                <c:pt idx="241">
                  <c:v>0.52633236111111115</c:v>
                </c:pt>
                <c:pt idx="242">
                  <c:v>0.52633760416666664</c:v>
                </c:pt>
                <c:pt idx="243">
                  <c:v>0.52634284722222224</c:v>
                </c:pt>
                <c:pt idx="244">
                  <c:v>0.52634809027777785</c:v>
                </c:pt>
                <c:pt idx="245">
                  <c:v>0.52635324074074075</c:v>
                </c:pt>
                <c:pt idx="246">
                  <c:v>0.52635853009259259</c:v>
                </c:pt>
                <c:pt idx="247">
                  <c:v>0.5263637731481482</c:v>
                </c:pt>
                <c:pt idx="248">
                  <c:v>0.52636901620370369</c:v>
                </c:pt>
                <c:pt idx="249">
                  <c:v>0.52637425925925929</c:v>
                </c:pt>
                <c:pt idx="250">
                  <c:v>0.52637950231481478</c:v>
                </c:pt>
                <c:pt idx="251">
                  <c:v>0.52638475694444442</c:v>
                </c:pt>
                <c:pt idx="252">
                  <c:v>0.52639000000000002</c:v>
                </c:pt>
                <c:pt idx="253">
                  <c:v>0.52639524305555552</c:v>
                </c:pt>
                <c:pt idx="254">
                  <c:v>0.52640048611111112</c:v>
                </c:pt>
                <c:pt idx="255">
                  <c:v>0.52640572916666672</c:v>
                </c:pt>
                <c:pt idx="256">
                  <c:v>0.52641097222222222</c:v>
                </c:pt>
                <c:pt idx="257">
                  <c:v>0.52641621527777771</c:v>
                </c:pt>
                <c:pt idx="258">
                  <c:v>0.52642149305555552</c:v>
                </c:pt>
                <c:pt idx="259">
                  <c:v>0.52642673611111113</c:v>
                </c:pt>
                <c:pt idx="260">
                  <c:v>0.52643197916666662</c:v>
                </c:pt>
                <c:pt idx="261">
                  <c:v>0.52643740740740741</c:v>
                </c:pt>
                <c:pt idx="262">
                  <c:v>0.5264428356481482</c:v>
                </c:pt>
                <c:pt idx="263">
                  <c:v>0.52644825231481485</c:v>
                </c:pt>
                <c:pt idx="264">
                  <c:v>0.52645368055555553</c:v>
                </c:pt>
                <c:pt idx="265">
                  <c:v>0.52645892361111113</c:v>
                </c:pt>
                <c:pt idx="266">
                  <c:v>0.52646416666666662</c:v>
                </c:pt>
                <c:pt idx="267">
                  <c:v>0.52646942129629626</c:v>
                </c:pt>
                <c:pt idx="268">
                  <c:v>0.52647466435185186</c:v>
                </c:pt>
                <c:pt idx="269">
                  <c:v>0.52647990740740747</c:v>
                </c:pt>
                <c:pt idx="270">
                  <c:v>0.52648533564814815</c:v>
                </c:pt>
                <c:pt idx="271">
                  <c:v>0.52649057870370364</c:v>
                </c:pt>
                <c:pt idx="272">
                  <c:v>0.52649582175925924</c:v>
                </c:pt>
                <c:pt idx="273">
                  <c:v>0.52650125000000003</c:v>
                </c:pt>
                <c:pt idx="274">
                  <c:v>0.52650666666666668</c:v>
                </c:pt>
                <c:pt idx="275">
                  <c:v>0.52651209490740747</c:v>
                </c:pt>
                <c:pt idx="276">
                  <c:v>0.52651733796296296</c:v>
                </c:pt>
                <c:pt idx="277">
                  <c:v>0.52652258101851845</c:v>
                </c:pt>
                <c:pt idx="278">
                  <c:v>0.52652783564814809</c:v>
                </c:pt>
                <c:pt idx="279">
                  <c:v>0.52653307870370369</c:v>
                </c:pt>
                <c:pt idx="280">
                  <c:v>0.5265383217592593</c:v>
                </c:pt>
                <c:pt idx="281">
                  <c:v>0.52654356481481479</c:v>
                </c:pt>
                <c:pt idx="282">
                  <c:v>0.52654880787037039</c:v>
                </c:pt>
                <c:pt idx="283">
                  <c:v>0.526554050925926</c:v>
                </c:pt>
                <c:pt idx="284">
                  <c:v>0.52655929398148149</c:v>
                </c:pt>
                <c:pt idx="285">
                  <c:v>0.52656472222222217</c:v>
                </c:pt>
                <c:pt idx="286">
                  <c:v>0.52657015046296296</c:v>
                </c:pt>
                <c:pt idx="287">
                  <c:v>0.52657557870370375</c:v>
                </c:pt>
                <c:pt idx="288">
                  <c:v>0.52658100694444443</c:v>
                </c:pt>
                <c:pt idx="289">
                  <c:v>0.52658625000000003</c:v>
                </c:pt>
                <c:pt idx="290">
                  <c:v>0.52659149305555553</c:v>
                </c:pt>
                <c:pt idx="291">
                  <c:v>0.52659673611111113</c:v>
                </c:pt>
                <c:pt idx="292">
                  <c:v>0.52660197916666662</c:v>
                </c:pt>
                <c:pt idx="293">
                  <c:v>0.52660722222222223</c:v>
                </c:pt>
                <c:pt idx="294">
                  <c:v>0.52661246527777783</c:v>
                </c:pt>
                <c:pt idx="295">
                  <c:v>0.52661771990740747</c:v>
                </c:pt>
                <c:pt idx="296">
                  <c:v>0.52662296296296296</c:v>
                </c:pt>
                <c:pt idx="297">
                  <c:v>0.52662839120370364</c:v>
                </c:pt>
                <c:pt idx="298">
                  <c:v>0.5266338078703704</c:v>
                </c:pt>
                <c:pt idx="299">
                  <c:v>0.52663923611111108</c:v>
                </c:pt>
                <c:pt idx="300">
                  <c:v>0.52664447916666668</c:v>
                </c:pt>
                <c:pt idx="301">
                  <c:v>0.52664972222222228</c:v>
                </c:pt>
                <c:pt idx="302">
                  <c:v>0.52665496527777778</c:v>
                </c:pt>
                <c:pt idx="303">
                  <c:v>0.52666021990740741</c:v>
                </c:pt>
                <c:pt idx="304">
                  <c:v>0.5266654629629629</c:v>
                </c:pt>
                <c:pt idx="305">
                  <c:v>0.52667070601851851</c:v>
                </c:pt>
                <c:pt idx="306">
                  <c:v>0.52667594907407411</c:v>
                </c:pt>
                <c:pt idx="307">
                  <c:v>0.52668119212962961</c:v>
                </c:pt>
                <c:pt idx="308">
                  <c:v>0.52668643518518521</c:v>
                </c:pt>
                <c:pt idx="309">
                  <c:v>0.526691863425926</c:v>
                </c:pt>
                <c:pt idx="310">
                  <c:v>0.52669729166666668</c:v>
                </c:pt>
                <c:pt idx="311">
                  <c:v>0.52670253472222217</c:v>
                </c:pt>
                <c:pt idx="312">
                  <c:v>0.52670777777777777</c:v>
                </c:pt>
                <c:pt idx="313">
                  <c:v>0.52671302083333338</c:v>
                </c:pt>
                <c:pt idx="314">
                  <c:v>0.52671826388888887</c:v>
                </c:pt>
                <c:pt idx="315">
                  <c:v>0.52672351851851851</c:v>
                </c:pt>
                <c:pt idx="316">
                  <c:v>0.52672849537037036</c:v>
                </c:pt>
                <c:pt idx="317">
                  <c:v>0.52673373842592597</c:v>
                </c:pt>
                <c:pt idx="318">
                  <c:v>0.5267389930555556</c:v>
                </c:pt>
                <c:pt idx="319">
                  <c:v>0.52674440972222225</c:v>
                </c:pt>
                <c:pt idx="320">
                  <c:v>0.52674983796296293</c:v>
                </c:pt>
                <c:pt idx="321">
                  <c:v>0.52675526620370372</c:v>
                </c:pt>
                <c:pt idx="322">
                  <c:v>0.5267606944444444</c:v>
                </c:pt>
                <c:pt idx="323">
                  <c:v>0.52676612268518519</c:v>
                </c:pt>
                <c:pt idx="324">
                  <c:v>0.52677136574074079</c:v>
                </c:pt>
                <c:pt idx="325">
                  <c:v>0.52677660879629629</c:v>
                </c:pt>
                <c:pt idx="326">
                  <c:v>0.52678185185185178</c:v>
                </c:pt>
                <c:pt idx="327">
                  <c:v>0.52678709490740738</c:v>
                </c:pt>
                <c:pt idx="328">
                  <c:v>0.52679241898148155</c:v>
                </c:pt>
                <c:pt idx="329">
                  <c:v>0.52679761574074069</c:v>
                </c:pt>
                <c:pt idx="330">
                  <c:v>0.52680285879629629</c:v>
                </c:pt>
                <c:pt idx="331">
                  <c:v>0.5268081018518519</c:v>
                </c:pt>
                <c:pt idx="332">
                  <c:v>0.52681353009259257</c:v>
                </c:pt>
                <c:pt idx="333">
                  <c:v>0.52681894675925933</c:v>
                </c:pt>
                <c:pt idx="334">
                  <c:v>0.52682420138888886</c:v>
                </c:pt>
                <c:pt idx="335">
                  <c:v>0.52682944444444446</c:v>
                </c:pt>
                <c:pt idx="336">
                  <c:v>0.52683468749999995</c:v>
                </c:pt>
                <c:pt idx="337">
                  <c:v>0.52683993055555556</c:v>
                </c:pt>
                <c:pt idx="338">
                  <c:v>0.52684517361111116</c:v>
                </c:pt>
                <c:pt idx="339">
                  <c:v>0.52685041666666665</c:v>
                </c:pt>
                <c:pt idx="340">
                  <c:v>0.52685565972222226</c:v>
                </c:pt>
                <c:pt idx="341">
                  <c:v>0.52686090277777775</c:v>
                </c:pt>
                <c:pt idx="342">
                  <c:v>0.52686615740740739</c:v>
                </c:pt>
                <c:pt idx="343">
                  <c:v>0.52687157407407403</c:v>
                </c:pt>
                <c:pt idx="344">
                  <c:v>0.52687700231481482</c:v>
                </c:pt>
                <c:pt idx="345">
                  <c:v>0.52688243055555561</c:v>
                </c:pt>
                <c:pt idx="346">
                  <c:v>0.52688767361111111</c:v>
                </c:pt>
                <c:pt idx="347">
                  <c:v>0.52689310185185179</c:v>
                </c:pt>
                <c:pt idx="348">
                  <c:v>0.52689834490740739</c:v>
                </c:pt>
                <c:pt idx="349">
                  <c:v>0.52690358796296299</c:v>
                </c:pt>
                <c:pt idx="350">
                  <c:v>0.52690883101851849</c:v>
                </c:pt>
                <c:pt idx="351">
                  <c:v>0.52691408564814812</c:v>
                </c:pt>
                <c:pt idx="352">
                  <c:v>0.52691932870370373</c:v>
                </c:pt>
                <c:pt idx="353">
                  <c:v>0.52692457175925933</c:v>
                </c:pt>
                <c:pt idx="354">
                  <c:v>0.52692981481481482</c:v>
                </c:pt>
                <c:pt idx="355">
                  <c:v>0.52693505787037032</c:v>
                </c:pt>
                <c:pt idx="356">
                  <c:v>0.52694048611111111</c:v>
                </c:pt>
                <c:pt idx="357">
                  <c:v>0.52694572916666671</c:v>
                </c:pt>
                <c:pt idx="358">
                  <c:v>0.52695133101851854</c:v>
                </c:pt>
                <c:pt idx="359">
                  <c:v>0.52695658564814818</c:v>
                </c:pt>
                <c:pt idx="360">
                  <c:v>0.52696181712962964</c:v>
                </c:pt>
                <c:pt idx="361">
                  <c:v>0.52696707175925928</c:v>
                </c:pt>
                <c:pt idx="362">
                  <c:v>0.52697231481481477</c:v>
                </c:pt>
                <c:pt idx="363">
                  <c:v>0.52697755787037037</c:v>
                </c:pt>
                <c:pt idx="364">
                  <c:v>0.52698280092592598</c:v>
                </c:pt>
                <c:pt idx="365">
                  <c:v>0.52698804398148147</c:v>
                </c:pt>
                <c:pt idx="366">
                  <c:v>0.52699329861111111</c:v>
                </c:pt>
                <c:pt idx="367">
                  <c:v>0.5269985416666666</c:v>
                </c:pt>
                <c:pt idx="368">
                  <c:v>0.5270037847222222</c:v>
                </c:pt>
                <c:pt idx="369">
                  <c:v>0.52700902777777781</c:v>
                </c:pt>
                <c:pt idx="370">
                  <c:v>0.5270142708333333</c:v>
                </c:pt>
                <c:pt idx="371">
                  <c:v>0.5270195138888889</c:v>
                </c:pt>
                <c:pt idx="372">
                  <c:v>0.52702475694444451</c:v>
                </c:pt>
                <c:pt idx="373">
                  <c:v>0.52703001157407414</c:v>
                </c:pt>
                <c:pt idx="374">
                  <c:v>0.52703525462962963</c:v>
                </c:pt>
                <c:pt idx="375">
                  <c:v>0.52704049768518513</c:v>
                </c:pt>
                <c:pt idx="376">
                  <c:v>0.52704574074074073</c:v>
                </c:pt>
                <c:pt idx="377">
                  <c:v>0.52705098379629634</c:v>
                </c:pt>
                <c:pt idx="378">
                  <c:v>0.52705622685185183</c:v>
                </c:pt>
                <c:pt idx="379">
                  <c:v>0.52706146990740743</c:v>
                </c:pt>
                <c:pt idx="380">
                  <c:v>0.52706672453703707</c:v>
                </c:pt>
                <c:pt idx="381">
                  <c:v>0.52707196759259256</c:v>
                </c:pt>
                <c:pt idx="382">
                  <c:v>0.52707721064814816</c:v>
                </c:pt>
                <c:pt idx="383">
                  <c:v>0.52708245370370366</c:v>
                </c:pt>
                <c:pt idx="384">
                  <c:v>0.52708769675925926</c:v>
                </c:pt>
                <c:pt idx="385">
                  <c:v>0.52709293981481486</c:v>
                </c:pt>
                <c:pt idx="386">
                  <c:v>0.52709818287037036</c:v>
                </c:pt>
                <c:pt idx="387">
                  <c:v>0.52710343749999999</c:v>
                </c:pt>
                <c:pt idx="388">
                  <c:v>0.52710875000000001</c:v>
                </c:pt>
                <c:pt idx="389">
                  <c:v>0.5271141782407408</c:v>
                </c:pt>
                <c:pt idx="390">
                  <c:v>0.5271194212962963</c:v>
                </c:pt>
                <c:pt idx="391">
                  <c:v>0.52712466435185179</c:v>
                </c:pt>
                <c:pt idx="392">
                  <c:v>0.52712991898148143</c:v>
                </c:pt>
                <c:pt idx="393">
                  <c:v>0.52713516203703703</c:v>
                </c:pt>
                <c:pt idx="394">
                  <c:v>0.52714040509259263</c:v>
                </c:pt>
                <c:pt idx="395">
                  <c:v>0.52714564814814813</c:v>
                </c:pt>
                <c:pt idx="396">
                  <c:v>0.52715089120370373</c:v>
                </c:pt>
                <c:pt idx="397">
                  <c:v>0.52715613425925922</c:v>
                </c:pt>
                <c:pt idx="398">
                  <c:v>0.52716137731481483</c:v>
                </c:pt>
                <c:pt idx="399">
                  <c:v>0.52716680555555551</c:v>
                </c:pt>
                <c:pt idx="400">
                  <c:v>0.52717207175925929</c:v>
                </c:pt>
                <c:pt idx="401">
                  <c:v>0.52717732638888892</c:v>
                </c:pt>
                <c:pt idx="402">
                  <c:v>0.52718256944444442</c:v>
                </c:pt>
                <c:pt idx="403">
                  <c:v>0.52718781250000002</c:v>
                </c:pt>
                <c:pt idx="404">
                  <c:v>0.52719305555555562</c:v>
                </c:pt>
                <c:pt idx="405">
                  <c:v>0.52719829861111112</c:v>
                </c:pt>
                <c:pt idx="406">
                  <c:v>0.52720354166666661</c:v>
                </c:pt>
                <c:pt idx="407">
                  <c:v>0.52720878472222221</c:v>
                </c:pt>
                <c:pt idx="408">
                  <c:v>0.52721402777777782</c:v>
                </c:pt>
                <c:pt idx="409">
                  <c:v>0.52721928240740745</c:v>
                </c:pt>
                <c:pt idx="410">
                  <c:v>0.52722471064814813</c:v>
                </c:pt>
                <c:pt idx="411">
                  <c:v>0.52723012731481478</c:v>
                </c:pt>
                <c:pt idx="412">
                  <c:v>0.52723555555555557</c:v>
                </c:pt>
                <c:pt idx="413">
                  <c:v>0.52724098379629625</c:v>
                </c:pt>
                <c:pt idx="414">
                  <c:v>0.52724622685185185</c:v>
                </c:pt>
                <c:pt idx="415">
                  <c:v>0.52725146990740746</c:v>
                </c:pt>
                <c:pt idx="416">
                  <c:v>0.52725671296296295</c:v>
                </c:pt>
                <c:pt idx="417">
                  <c:v>0.52726195601851855</c:v>
                </c:pt>
                <c:pt idx="418">
                  <c:v>0.52726721064814808</c:v>
                </c:pt>
                <c:pt idx="419">
                  <c:v>0.52727245370370368</c:v>
                </c:pt>
                <c:pt idx="420">
                  <c:v>0.52727769675925928</c:v>
                </c:pt>
                <c:pt idx="421">
                  <c:v>0.52728293981481478</c:v>
                </c:pt>
                <c:pt idx="422">
                  <c:v>0.52728836805555557</c:v>
                </c:pt>
                <c:pt idx="423">
                  <c:v>0.52729379629629636</c:v>
                </c:pt>
                <c:pt idx="424">
                  <c:v>0.52729921296296289</c:v>
                </c:pt>
                <c:pt idx="425">
                  <c:v>0.52730464120370368</c:v>
                </c:pt>
                <c:pt idx="426">
                  <c:v>0.52730988425925929</c:v>
                </c:pt>
                <c:pt idx="427">
                  <c:v>0.52731512731481478</c:v>
                </c:pt>
                <c:pt idx="428">
                  <c:v>0.52732038194444442</c:v>
                </c:pt>
                <c:pt idx="429">
                  <c:v>0.52732562500000002</c:v>
                </c:pt>
                <c:pt idx="430">
                  <c:v>0.52733086805555562</c:v>
                </c:pt>
                <c:pt idx="431">
                  <c:v>0.52733611111111112</c:v>
                </c:pt>
                <c:pt idx="432">
                  <c:v>0.52734135416666661</c:v>
                </c:pt>
                <c:pt idx="433">
                  <c:v>0.52734659722222221</c:v>
                </c:pt>
                <c:pt idx="434">
                  <c:v>0.52735184027777782</c:v>
                </c:pt>
                <c:pt idx="435">
                  <c:v>0.5273572685185185</c:v>
                </c:pt>
                <c:pt idx="436">
                  <c:v>0.52736269675925929</c:v>
                </c:pt>
                <c:pt idx="437">
                  <c:v>0.52736812499999997</c:v>
                </c:pt>
                <c:pt idx="438">
                  <c:v>0.52737336805555557</c:v>
                </c:pt>
                <c:pt idx="439">
                  <c:v>0.52737861111111106</c:v>
                </c:pt>
                <c:pt idx="440">
                  <c:v>0.52738385416666667</c:v>
                </c:pt>
                <c:pt idx="441">
                  <c:v>0.52738909722222227</c:v>
                </c:pt>
                <c:pt idx="442">
                  <c:v>0.52739434027777776</c:v>
                </c:pt>
                <c:pt idx="443">
                  <c:v>0.5273995949074074</c:v>
                </c:pt>
                <c:pt idx="444">
                  <c:v>0.52740483796296289</c:v>
                </c:pt>
                <c:pt idx="445">
                  <c:v>0.5274100810185185</c:v>
                </c:pt>
                <c:pt idx="446">
                  <c:v>0.52741550925925929</c:v>
                </c:pt>
                <c:pt idx="447">
                  <c:v>0.52742092592592593</c:v>
                </c:pt>
                <c:pt idx="448">
                  <c:v>0.52742635416666672</c:v>
                </c:pt>
                <c:pt idx="449">
                  <c:v>0.52743159722222221</c:v>
                </c:pt>
                <c:pt idx="450">
                  <c:v>0.52743684027777771</c:v>
                </c:pt>
                <c:pt idx="451">
                  <c:v>0.52744209490740734</c:v>
                </c:pt>
                <c:pt idx="452">
                  <c:v>0.52744733796296295</c:v>
                </c:pt>
                <c:pt idx="453">
                  <c:v>0.52745258101851855</c:v>
                </c:pt>
                <c:pt idx="454">
                  <c:v>0.52745782407407404</c:v>
                </c:pt>
                <c:pt idx="455">
                  <c:v>0.52746306712962965</c:v>
                </c:pt>
                <c:pt idx="456">
                  <c:v>0.52746831018518525</c:v>
                </c:pt>
                <c:pt idx="457">
                  <c:v>0.52747373842592593</c:v>
                </c:pt>
                <c:pt idx="458">
                  <c:v>0.52747916666666661</c:v>
                </c:pt>
                <c:pt idx="459">
                  <c:v>0.52748445601851845</c:v>
                </c:pt>
                <c:pt idx="460">
                  <c:v>0.52748988425925925</c:v>
                </c:pt>
                <c:pt idx="461">
                  <c:v>0.52749531250000004</c:v>
                </c:pt>
                <c:pt idx="462">
                  <c:v>0.52750055555555553</c:v>
                </c:pt>
                <c:pt idx="463">
                  <c:v>0.52750579861111113</c:v>
                </c:pt>
                <c:pt idx="464">
                  <c:v>0.52751104166666674</c:v>
                </c:pt>
                <c:pt idx="465">
                  <c:v>0.52751629629629626</c:v>
                </c:pt>
                <c:pt idx="466">
                  <c:v>0.52752153935185186</c:v>
                </c:pt>
                <c:pt idx="467">
                  <c:v>0.52752678240740736</c:v>
                </c:pt>
                <c:pt idx="468">
                  <c:v>0.52753202546296296</c:v>
                </c:pt>
                <c:pt idx="469">
                  <c:v>0.52753726851851857</c:v>
                </c:pt>
                <c:pt idx="470">
                  <c:v>0.52754269675925924</c:v>
                </c:pt>
                <c:pt idx="471">
                  <c:v>0.52754812500000003</c:v>
                </c:pt>
                <c:pt idx="472">
                  <c:v>0.52755354166666668</c:v>
                </c:pt>
                <c:pt idx="473">
                  <c:v>0.52755896990740736</c:v>
                </c:pt>
                <c:pt idx="474">
                  <c:v>0.52756421296296296</c:v>
                </c:pt>
                <c:pt idx="475">
                  <c:v>0.52756945601851857</c:v>
                </c:pt>
                <c:pt idx="476">
                  <c:v>0.5275747106481482</c:v>
                </c:pt>
                <c:pt idx="477">
                  <c:v>0.5275799537037037</c:v>
                </c:pt>
                <c:pt idx="478">
                  <c:v>0.52758519675925919</c:v>
                </c:pt>
                <c:pt idx="479">
                  <c:v>0.52759043981481479</c:v>
                </c:pt>
                <c:pt idx="480">
                  <c:v>0.5275956828703704</c:v>
                </c:pt>
                <c:pt idx="481">
                  <c:v>0.52760092592592589</c:v>
                </c:pt>
                <c:pt idx="482">
                  <c:v>0.52760635416666668</c:v>
                </c:pt>
                <c:pt idx="483">
                  <c:v>0.52761178240740747</c:v>
                </c:pt>
                <c:pt idx="484">
                  <c:v>0.52761721064814815</c:v>
                </c:pt>
                <c:pt idx="485">
                  <c:v>0.5276226273148148</c:v>
                </c:pt>
                <c:pt idx="486">
                  <c:v>0.52762788194444443</c:v>
                </c:pt>
                <c:pt idx="487">
                  <c:v>0.52763312500000004</c:v>
                </c:pt>
                <c:pt idx="488">
                  <c:v>0.52763836805555553</c:v>
                </c:pt>
                <c:pt idx="489">
                  <c:v>0.52764361111111113</c:v>
                </c:pt>
                <c:pt idx="490">
                  <c:v>0.52764885416666674</c:v>
                </c:pt>
                <c:pt idx="491">
                  <c:v>0.52765409722222223</c:v>
                </c:pt>
                <c:pt idx="492">
                  <c:v>0.52765934027777772</c:v>
                </c:pt>
                <c:pt idx="493">
                  <c:v>0.52766459490740736</c:v>
                </c:pt>
                <c:pt idx="494">
                  <c:v>0.52767001157407412</c:v>
                </c:pt>
                <c:pt idx="495">
                  <c:v>0.52767526620370375</c:v>
                </c:pt>
                <c:pt idx="496">
                  <c:v>0.5276806828703704</c:v>
                </c:pt>
                <c:pt idx="497">
                  <c:v>0.52768592592592589</c:v>
                </c:pt>
                <c:pt idx="498">
                  <c:v>0.52769118055555553</c:v>
                </c:pt>
                <c:pt idx="499">
                  <c:v>0.52769642361111113</c:v>
                </c:pt>
                <c:pt idx="500">
                  <c:v>0.52770166666666662</c:v>
                </c:pt>
                <c:pt idx="501">
                  <c:v>0.52770690972222223</c:v>
                </c:pt>
                <c:pt idx="502">
                  <c:v>0.52771215277777783</c:v>
                </c:pt>
                <c:pt idx="503">
                  <c:v>0.52771739583333332</c:v>
                </c:pt>
                <c:pt idx="504">
                  <c:v>0.52772263888888882</c:v>
                </c:pt>
                <c:pt idx="505">
                  <c:v>0.52772789351851845</c:v>
                </c:pt>
                <c:pt idx="506">
                  <c:v>0.52773331018518521</c:v>
                </c:pt>
                <c:pt idx="507">
                  <c:v>0.52773873842592589</c:v>
                </c:pt>
                <c:pt idx="508">
                  <c:v>0.52774398148148149</c:v>
                </c:pt>
                <c:pt idx="509">
                  <c:v>0.5277492245370371</c:v>
                </c:pt>
                <c:pt idx="510">
                  <c:v>0.52775447916666673</c:v>
                </c:pt>
                <c:pt idx="511">
                  <c:v>0.52775971064814808</c:v>
                </c:pt>
                <c:pt idx="512">
                  <c:v>0.52776496527777772</c:v>
                </c:pt>
                <c:pt idx="513">
                  <c:v>0.52777020833333332</c:v>
                </c:pt>
                <c:pt idx="514">
                  <c:v>0.52777545138888893</c:v>
                </c:pt>
                <c:pt idx="515">
                  <c:v>0.52778069444444442</c:v>
                </c:pt>
                <c:pt idx="516">
                  <c:v>0.52778612268518521</c:v>
                </c:pt>
                <c:pt idx="517">
                  <c:v>0.52779155092592589</c:v>
                </c:pt>
                <c:pt idx="518">
                  <c:v>0.52779696759259254</c:v>
                </c:pt>
                <c:pt idx="519">
                  <c:v>0.52780222222222217</c:v>
                </c:pt>
                <c:pt idx="520">
                  <c:v>0.52780746527777778</c:v>
                </c:pt>
                <c:pt idx="521">
                  <c:v>0.52781270833333338</c:v>
                </c:pt>
                <c:pt idx="522">
                  <c:v>0.52781795138888887</c:v>
                </c:pt>
                <c:pt idx="523">
                  <c:v>0.52782319444444448</c:v>
                </c:pt>
                <c:pt idx="524">
                  <c:v>0.52782843749999997</c:v>
                </c:pt>
                <c:pt idx="525">
                  <c:v>0.52783369212962961</c:v>
                </c:pt>
                <c:pt idx="526">
                  <c:v>0.52783893518518521</c:v>
                </c:pt>
                <c:pt idx="527">
                  <c:v>0.52784436342592589</c:v>
                </c:pt>
                <c:pt idx="528">
                  <c:v>0.52784978009259265</c:v>
                </c:pt>
                <c:pt idx="529">
                  <c:v>0.52785520833333333</c:v>
                </c:pt>
                <c:pt idx="530">
                  <c:v>0.52786068287037036</c:v>
                </c:pt>
                <c:pt idx="531">
                  <c:v>0.52786592592592596</c:v>
                </c:pt>
                <c:pt idx="532">
                  <c:v>0.52787116898148145</c:v>
                </c:pt>
                <c:pt idx="533">
                  <c:v>0.52787641203703706</c:v>
                </c:pt>
                <c:pt idx="534">
                  <c:v>0.52788166666666669</c:v>
                </c:pt>
                <c:pt idx="535">
                  <c:v>0.52788690972222219</c:v>
                </c:pt>
                <c:pt idx="536">
                  <c:v>0.52789215277777779</c:v>
                </c:pt>
                <c:pt idx="537">
                  <c:v>0.52789739583333339</c:v>
                </c:pt>
                <c:pt idx="538">
                  <c:v>0.52790263888888889</c:v>
                </c:pt>
                <c:pt idx="539">
                  <c:v>0.52790806712962957</c:v>
                </c:pt>
                <c:pt idx="540">
                  <c:v>0.52791349537037036</c:v>
                </c:pt>
                <c:pt idx="541">
                  <c:v>0.52791909722222219</c:v>
                </c:pt>
                <c:pt idx="542">
                  <c:v>0.52792434027777779</c:v>
                </c:pt>
                <c:pt idx="543">
                  <c:v>0.52792976851851858</c:v>
                </c:pt>
                <c:pt idx="544">
                  <c:v>0.52793519675925926</c:v>
                </c:pt>
                <c:pt idx="545">
                  <c:v>0.52794043981481475</c:v>
                </c:pt>
                <c:pt idx="546">
                  <c:v>0.52794568287037036</c:v>
                </c:pt>
                <c:pt idx="547">
                  <c:v>0.52795092592592596</c:v>
                </c:pt>
                <c:pt idx="548">
                  <c:v>0.52795616898148146</c:v>
                </c:pt>
                <c:pt idx="549">
                  <c:v>0.52796142361111109</c:v>
                </c:pt>
                <c:pt idx="550">
                  <c:v>0.52796665509259266</c:v>
                </c:pt>
                <c:pt idx="551">
                  <c:v>0.52797209490740737</c:v>
                </c:pt>
                <c:pt idx="552">
                  <c:v>0.52797751157407402</c:v>
                </c:pt>
                <c:pt idx="553">
                  <c:v>0.52798293981481481</c:v>
                </c:pt>
                <c:pt idx="554">
                  <c:v>0.5279883680555556</c:v>
                </c:pt>
                <c:pt idx="555">
                  <c:v>0.52799379629629628</c:v>
                </c:pt>
                <c:pt idx="556">
                  <c:v>0.52799903935185188</c:v>
                </c:pt>
                <c:pt idx="557">
                  <c:v>0.52800428240740738</c:v>
                </c:pt>
                <c:pt idx="558">
                  <c:v>0.52800952546296298</c:v>
                </c:pt>
                <c:pt idx="559">
                  <c:v>0.52801476851851847</c:v>
                </c:pt>
                <c:pt idx="560">
                  <c:v>0.52802001157407408</c:v>
                </c:pt>
                <c:pt idx="561">
                  <c:v>0.52802526620370371</c:v>
                </c:pt>
                <c:pt idx="562">
                  <c:v>0.52803050925925932</c:v>
                </c:pt>
                <c:pt idx="563">
                  <c:v>0.52803575231481481</c:v>
                </c:pt>
                <c:pt idx="564">
                  <c:v>0.52804116898148146</c:v>
                </c:pt>
                <c:pt idx="565">
                  <c:v>0.52804659722222225</c:v>
                </c:pt>
                <c:pt idx="566">
                  <c:v>0.52805202546296293</c:v>
                </c:pt>
                <c:pt idx="567">
                  <c:v>0.52805745370370372</c:v>
                </c:pt>
                <c:pt idx="568">
                  <c:v>0.52806269675925932</c:v>
                </c:pt>
                <c:pt idx="569">
                  <c:v>0.52806793981481481</c:v>
                </c:pt>
                <c:pt idx="570">
                  <c:v>0.52807318287037031</c:v>
                </c:pt>
                <c:pt idx="571">
                  <c:v>0.52807842592592591</c:v>
                </c:pt>
                <c:pt idx="572">
                  <c:v>0.52808368055555555</c:v>
                </c:pt>
                <c:pt idx="573">
                  <c:v>0.52808892361111115</c:v>
                </c:pt>
                <c:pt idx="574">
                  <c:v>0.52809416666666664</c:v>
                </c:pt>
                <c:pt idx="575">
                  <c:v>0.52809940972222225</c:v>
                </c:pt>
                <c:pt idx="576">
                  <c:v>0.52810483796296304</c:v>
                </c:pt>
                <c:pt idx="577">
                  <c:v>0.52811026620370372</c:v>
                </c:pt>
                <c:pt idx="578">
                  <c:v>0.52811568287037036</c:v>
                </c:pt>
                <c:pt idx="579">
                  <c:v>0.5281209375</c:v>
                </c:pt>
                <c:pt idx="580">
                  <c:v>0.5281261805555556</c:v>
                </c:pt>
                <c:pt idx="581">
                  <c:v>0.52813142361111109</c:v>
                </c:pt>
                <c:pt idx="582">
                  <c:v>0.5281366666666667</c:v>
                </c:pt>
                <c:pt idx="583">
                  <c:v>0.52814190972222219</c:v>
                </c:pt>
                <c:pt idx="584">
                  <c:v>0.5281471527777778</c:v>
                </c:pt>
                <c:pt idx="585">
                  <c:v>0.52815239583333329</c:v>
                </c:pt>
                <c:pt idx="586">
                  <c:v>0.52815765046296292</c:v>
                </c:pt>
                <c:pt idx="587">
                  <c:v>0.52816289351851853</c:v>
                </c:pt>
                <c:pt idx="588">
                  <c:v>0.52816831018518517</c:v>
                </c:pt>
                <c:pt idx="589">
                  <c:v>0.52817373842592585</c:v>
                </c:pt>
                <c:pt idx="590">
                  <c:v>0.52817916666666664</c:v>
                </c:pt>
                <c:pt idx="591">
                  <c:v>0.52818440972222225</c:v>
                </c:pt>
                <c:pt idx="592">
                  <c:v>0.52818965277777774</c:v>
                </c:pt>
                <c:pt idx="593">
                  <c:v>0.52819489583333334</c:v>
                </c:pt>
                <c:pt idx="594">
                  <c:v>0.52820015046296298</c:v>
                </c:pt>
                <c:pt idx="595">
                  <c:v>0.52820539351851858</c:v>
                </c:pt>
                <c:pt idx="596">
                  <c:v>0.52821063657407408</c:v>
                </c:pt>
                <c:pt idx="597">
                  <c:v>0.52821587962962957</c:v>
                </c:pt>
                <c:pt idx="598">
                  <c:v>0.52822112268518517</c:v>
                </c:pt>
                <c:pt idx="599">
                  <c:v>0.52822655092592596</c:v>
                </c:pt>
                <c:pt idx="600">
                  <c:v>0.52823190972222223</c:v>
                </c:pt>
                <c:pt idx="601">
                  <c:v>0.52823723379629628</c:v>
                </c:pt>
                <c:pt idx="602">
                  <c:v>0.52824247685185188</c:v>
                </c:pt>
                <c:pt idx="603">
                  <c:v>0.52824771990740738</c:v>
                </c:pt>
                <c:pt idx="604">
                  <c:v>0.52825296296296298</c:v>
                </c:pt>
                <c:pt idx="605">
                  <c:v>0.52825820601851847</c:v>
                </c:pt>
                <c:pt idx="606">
                  <c:v>0.52826346064814811</c:v>
                </c:pt>
                <c:pt idx="607">
                  <c:v>0.52826870370370371</c:v>
                </c:pt>
                <c:pt idx="608">
                  <c:v>0.52827394675925932</c:v>
                </c:pt>
                <c:pt idx="609">
                  <c:v>0.52827918981481481</c:v>
                </c:pt>
                <c:pt idx="610">
                  <c:v>0.52828461805555549</c:v>
                </c:pt>
                <c:pt idx="611">
                  <c:v>0.52829003472222225</c:v>
                </c:pt>
                <c:pt idx="612">
                  <c:v>0.52829546296296293</c:v>
                </c:pt>
                <c:pt idx="613">
                  <c:v>0.52830089120370372</c:v>
                </c:pt>
                <c:pt idx="614">
                  <c:v>0.52830590277777778</c:v>
                </c:pt>
                <c:pt idx="615">
                  <c:v>0.52831114583333327</c:v>
                </c:pt>
                <c:pt idx="616">
                  <c:v>0.52831638888888888</c:v>
                </c:pt>
                <c:pt idx="617">
                  <c:v>0.52832164351851851</c:v>
                </c:pt>
                <c:pt idx="618">
                  <c:v>0.52832688657407412</c:v>
                </c:pt>
                <c:pt idx="619">
                  <c:v>0.52833212962962961</c:v>
                </c:pt>
                <c:pt idx="620">
                  <c:v>0.52833737268518521</c:v>
                </c:pt>
                <c:pt idx="621">
                  <c:v>0.52834261574074071</c:v>
                </c:pt>
                <c:pt idx="622">
                  <c:v>0.5283480439814815</c:v>
                </c:pt>
                <c:pt idx="623">
                  <c:v>0.52835347222222218</c:v>
                </c:pt>
                <c:pt idx="624">
                  <c:v>0.52835888888888893</c:v>
                </c:pt>
                <c:pt idx="625">
                  <c:v>0.52836414351851857</c:v>
                </c:pt>
                <c:pt idx="626">
                  <c:v>0.52836938657407406</c:v>
                </c:pt>
                <c:pt idx="627">
                  <c:v>0.52837462962962967</c:v>
                </c:pt>
                <c:pt idx="628">
                  <c:v>0.52837987268518516</c:v>
                </c:pt>
                <c:pt idx="629">
                  <c:v>0.52838511574074076</c:v>
                </c:pt>
                <c:pt idx="630">
                  <c:v>0.52839035879629626</c:v>
                </c:pt>
                <c:pt idx="631">
                  <c:v>0.52839560185185186</c:v>
                </c:pt>
                <c:pt idx="632">
                  <c:v>0.52840084490740746</c:v>
                </c:pt>
                <c:pt idx="633">
                  <c:v>0.5284060995370371</c:v>
                </c:pt>
                <c:pt idx="634">
                  <c:v>0.52841151620370364</c:v>
                </c:pt>
                <c:pt idx="635">
                  <c:v>0.52841694444444443</c:v>
                </c:pt>
                <c:pt idx="636">
                  <c:v>0.52842218750000003</c:v>
                </c:pt>
                <c:pt idx="637">
                  <c:v>0.52842744212962967</c:v>
                </c:pt>
                <c:pt idx="638">
                  <c:v>0.52843268518518516</c:v>
                </c:pt>
                <c:pt idx="639">
                  <c:v>0.52843792824074076</c:v>
                </c:pt>
                <c:pt idx="640">
                  <c:v>0.52844317129629637</c:v>
                </c:pt>
                <c:pt idx="641">
                  <c:v>0.52844841435185186</c:v>
                </c:pt>
                <c:pt idx="642">
                  <c:v>0.52845365740740735</c:v>
                </c:pt>
                <c:pt idx="643">
                  <c:v>0.52845890046296295</c:v>
                </c:pt>
                <c:pt idx="644">
                  <c:v>0.52846415509259259</c:v>
                </c:pt>
                <c:pt idx="645">
                  <c:v>0.5284693981481482</c:v>
                </c:pt>
                <c:pt idx="646">
                  <c:v>0.52847481481481484</c:v>
                </c:pt>
                <c:pt idx="647">
                  <c:v>0.52848024305555552</c:v>
                </c:pt>
                <c:pt idx="648">
                  <c:v>0.52848548611111112</c:v>
                </c:pt>
                <c:pt idx="649">
                  <c:v>0.52849074074074076</c:v>
                </c:pt>
                <c:pt idx="650">
                  <c:v>0.52849598379629625</c:v>
                </c:pt>
                <c:pt idx="651">
                  <c:v>0.52850122685185186</c:v>
                </c:pt>
                <c:pt idx="652">
                  <c:v>0.52850646990740746</c:v>
                </c:pt>
                <c:pt idx="653">
                  <c:v>0.52851171296296295</c:v>
                </c:pt>
                <c:pt idx="654">
                  <c:v>0.52851695601851845</c:v>
                </c:pt>
                <c:pt idx="655">
                  <c:v>0.52852219907407405</c:v>
                </c:pt>
                <c:pt idx="656">
                  <c:v>0.52852762731481484</c:v>
                </c:pt>
                <c:pt idx="657">
                  <c:v>0.52853305555555552</c:v>
                </c:pt>
                <c:pt idx="658">
                  <c:v>0.52853851851851852</c:v>
                </c:pt>
                <c:pt idx="659">
                  <c:v>0.52854376157407412</c:v>
                </c:pt>
                <c:pt idx="660">
                  <c:v>0.5285491898148148</c:v>
                </c:pt>
                <c:pt idx="661">
                  <c:v>0.52855443287037041</c:v>
                </c:pt>
                <c:pt idx="662">
                  <c:v>0.5285596759259259</c:v>
                </c:pt>
                <c:pt idx="663">
                  <c:v>0.5285649189814815</c:v>
                </c:pt>
                <c:pt idx="664">
                  <c:v>0.52857016203703699</c:v>
                </c:pt>
                <c:pt idx="665">
                  <c:v>0.52857541666666663</c:v>
                </c:pt>
                <c:pt idx="666">
                  <c:v>0.52858065972222223</c:v>
                </c:pt>
                <c:pt idx="667">
                  <c:v>0.52858590277777784</c:v>
                </c:pt>
                <c:pt idx="668">
                  <c:v>0.52859114583333333</c:v>
                </c:pt>
                <c:pt idx="669">
                  <c:v>0.52859657407407401</c:v>
                </c:pt>
                <c:pt idx="670">
                  <c:v>0.5286020023148148</c:v>
                </c:pt>
                <c:pt idx="671">
                  <c:v>0.52860741898148145</c:v>
                </c:pt>
                <c:pt idx="672">
                  <c:v>0.52861266203703705</c:v>
                </c:pt>
                <c:pt idx="673">
                  <c:v>0.52861790509259265</c:v>
                </c:pt>
                <c:pt idx="674">
                  <c:v>0.52862314814814815</c:v>
                </c:pt>
                <c:pt idx="675">
                  <c:v>0.52862839120370364</c:v>
                </c:pt>
                <c:pt idx="676">
                  <c:v>0.52863363425925924</c:v>
                </c:pt>
                <c:pt idx="677">
                  <c:v>0.52863887731481485</c:v>
                </c:pt>
                <c:pt idx="678">
                  <c:v>0.52864412037037034</c:v>
                </c:pt>
                <c:pt idx="679">
                  <c:v>0.52864937499999998</c:v>
                </c:pt>
                <c:pt idx="680">
                  <c:v>0.52865479166666673</c:v>
                </c:pt>
                <c:pt idx="681">
                  <c:v>0.52866021990740741</c:v>
                </c:pt>
                <c:pt idx="682">
                  <c:v>0.52866564814814809</c:v>
                </c:pt>
                <c:pt idx="683">
                  <c:v>0.52867106481481485</c:v>
                </c:pt>
                <c:pt idx="684">
                  <c:v>0.52867631944444449</c:v>
                </c:pt>
                <c:pt idx="685">
                  <c:v>0.52868142361111115</c:v>
                </c:pt>
                <c:pt idx="686">
                  <c:v>0.52868657407407404</c:v>
                </c:pt>
                <c:pt idx="687">
                  <c:v>0.52869200231481484</c:v>
                </c:pt>
                <c:pt idx="688">
                  <c:v>0.52869724537037033</c:v>
                </c:pt>
                <c:pt idx="689">
                  <c:v>0.52870248842592593</c:v>
                </c:pt>
                <c:pt idx="690">
                  <c:v>0.52870773148148154</c:v>
                </c:pt>
                <c:pt idx="691">
                  <c:v>0.52871297453703703</c:v>
                </c:pt>
                <c:pt idx="692">
                  <c:v>0.52871840277777771</c:v>
                </c:pt>
                <c:pt idx="693">
                  <c:v>0.5287238310185185</c:v>
                </c:pt>
                <c:pt idx="694">
                  <c:v>0.52872925925925929</c:v>
                </c:pt>
                <c:pt idx="695">
                  <c:v>0.52873467592592593</c:v>
                </c:pt>
                <c:pt idx="696">
                  <c:v>0.52873993055555557</c:v>
                </c:pt>
                <c:pt idx="697">
                  <c:v>0.52874517361111117</c:v>
                </c:pt>
                <c:pt idx="698">
                  <c:v>0.52875041666666667</c:v>
                </c:pt>
                <c:pt idx="699">
                  <c:v>0.52875565972222216</c:v>
                </c:pt>
                <c:pt idx="700">
                  <c:v>0.52876108796296295</c:v>
                </c:pt>
                <c:pt idx="701">
                  <c:v>0.52876633101851855</c:v>
                </c:pt>
                <c:pt idx="702">
                  <c:v>0.52877157407407405</c:v>
                </c:pt>
                <c:pt idx="703">
                  <c:v>0.52877681712962965</c:v>
                </c:pt>
                <c:pt idx="704">
                  <c:v>0.52878224537037044</c:v>
                </c:pt>
                <c:pt idx="705">
                  <c:v>0.52878767361111112</c:v>
                </c:pt>
                <c:pt idx="706">
                  <c:v>0.5287931018518518</c:v>
                </c:pt>
                <c:pt idx="707">
                  <c:v>0.52879851851851856</c:v>
                </c:pt>
                <c:pt idx="708">
                  <c:v>0.52880376157407405</c:v>
                </c:pt>
                <c:pt idx="709">
                  <c:v>0.52880918981481484</c:v>
                </c:pt>
                <c:pt idx="710">
                  <c:v>0.52881443287037044</c:v>
                </c:pt>
                <c:pt idx="711">
                  <c:v>0.52881967592592594</c:v>
                </c:pt>
                <c:pt idx="712">
                  <c:v>0.52882493055555557</c:v>
                </c:pt>
                <c:pt idx="713">
                  <c:v>0.52883017361111107</c:v>
                </c:pt>
                <c:pt idx="714">
                  <c:v>0.52883541666666667</c:v>
                </c:pt>
                <c:pt idx="715">
                  <c:v>0.52884065972222227</c:v>
                </c:pt>
                <c:pt idx="716">
                  <c:v>0.52884590277777777</c:v>
                </c:pt>
                <c:pt idx="717">
                  <c:v>0.52885133101851844</c:v>
                </c:pt>
                <c:pt idx="718">
                  <c:v>0.52885675925925923</c:v>
                </c:pt>
                <c:pt idx="719">
                  <c:v>0.52886218750000002</c:v>
                </c:pt>
                <c:pt idx="720">
                  <c:v>0.52886743055555552</c:v>
                </c:pt>
                <c:pt idx="721">
                  <c:v>0.52887267361111112</c:v>
                </c:pt>
                <c:pt idx="722">
                  <c:v>0.52887791666666673</c:v>
                </c:pt>
                <c:pt idx="723">
                  <c:v>0.52888315972222222</c:v>
                </c:pt>
                <c:pt idx="724">
                  <c:v>0.5288885879629629</c:v>
                </c:pt>
                <c:pt idx="725">
                  <c:v>0.5288938310185185</c:v>
                </c:pt>
                <c:pt idx="726">
                  <c:v>0.5288990740740741</c:v>
                </c:pt>
                <c:pt idx="727">
                  <c:v>0.5289043171296296</c:v>
                </c:pt>
                <c:pt idx="728">
                  <c:v>0.5289095601851852</c:v>
                </c:pt>
                <c:pt idx="729">
                  <c:v>0.52891498842592599</c:v>
                </c:pt>
                <c:pt idx="730">
                  <c:v>0.52892041666666667</c:v>
                </c:pt>
                <c:pt idx="731">
                  <c:v>0.52892584490740735</c:v>
                </c:pt>
                <c:pt idx="732">
                  <c:v>0.52893108796296295</c:v>
                </c:pt>
                <c:pt idx="733">
                  <c:v>0.52893633101851856</c:v>
                </c:pt>
                <c:pt idx="734">
                  <c:v>0.52894157407407405</c:v>
                </c:pt>
                <c:pt idx="735">
                  <c:v>0.52894681712962965</c:v>
                </c:pt>
                <c:pt idx="736">
                  <c:v>0.52895206018518526</c:v>
                </c:pt>
                <c:pt idx="737">
                  <c:v>0.52895731481481478</c:v>
                </c:pt>
                <c:pt idx="738">
                  <c:v>0.52896255787037039</c:v>
                </c:pt>
                <c:pt idx="739">
                  <c:v>0.52896780092592588</c:v>
                </c:pt>
                <c:pt idx="740">
                  <c:v>0.52897322916666667</c:v>
                </c:pt>
                <c:pt idx="741">
                  <c:v>0.52897864583333332</c:v>
                </c:pt>
                <c:pt idx="742">
                  <c:v>0.52898407407407411</c:v>
                </c:pt>
                <c:pt idx="743">
                  <c:v>0.52898949074074075</c:v>
                </c:pt>
                <c:pt idx="744">
                  <c:v>0.52899491898148143</c:v>
                </c:pt>
                <c:pt idx="745">
                  <c:v>0.52900034722222222</c:v>
                </c:pt>
                <c:pt idx="746">
                  <c:v>0.52900576388888887</c:v>
                </c:pt>
                <c:pt idx="747">
                  <c:v>0.52901101851851851</c:v>
                </c:pt>
                <c:pt idx="748">
                  <c:v>0.52901626157407411</c:v>
                </c:pt>
                <c:pt idx="749">
                  <c:v>0.52902167824074076</c:v>
                </c:pt>
                <c:pt idx="750">
                  <c:v>0.52902693287037039</c:v>
                </c:pt>
                <c:pt idx="751">
                  <c:v>0.52903217592592588</c:v>
                </c:pt>
                <c:pt idx="752">
                  <c:v>0.52903741898148149</c:v>
                </c:pt>
                <c:pt idx="753">
                  <c:v>0.52904284722222228</c:v>
                </c:pt>
                <c:pt idx="754">
                  <c:v>0.52904826388888893</c:v>
                </c:pt>
                <c:pt idx="755">
                  <c:v>0.5290536921296296</c:v>
                </c:pt>
                <c:pt idx="756">
                  <c:v>0.52905887731481482</c:v>
                </c:pt>
                <c:pt idx="757">
                  <c:v>0.52906413194444446</c:v>
                </c:pt>
                <c:pt idx="758">
                  <c:v>0.52906937500000006</c:v>
                </c:pt>
                <c:pt idx="759">
                  <c:v>0.52907461805555556</c:v>
                </c:pt>
                <c:pt idx="760">
                  <c:v>0.52907986111111105</c:v>
                </c:pt>
                <c:pt idx="761">
                  <c:v>0.52908600694444441</c:v>
                </c:pt>
                <c:pt idx="762">
                  <c:v>0.52909126157407405</c:v>
                </c:pt>
                <c:pt idx="763">
                  <c:v>0.52909650462962965</c:v>
                </c:pt>
                <c:pt idx="764">
                  <c:v>0.52910174768518525</c:v>
                </c:pt>
                <c:pt idx="765">
                  <c:v>0.52910699074074075</c:v>
                </c:pt>
                <c:pt idx="766">
                  <c:v>0.52911223379629624</c:v>
                </c:pt>
                <c:pt idx="767">
                  <c:v>0.52911747685185184</c:v>
                </c:pt>
                <c:pt idx="768">
                  <c:v>0.52912290509259263</c:v>
                </c:pt>
                <c:pt idx="769">
                  <c:v>0.52912814814814813</c:v>
                </c:pt>
                <c:pt idx="770">
                  <c:v>0.52913340277777776</c:v>
                </c:pt>
                <c:pt idx="771">
                  <c:v>0.52913863425925933</c:v>
                </c:pt>
                <c:pt idx="772">
                  <c:v>0.52914388888888886</c:v>
                </c:pt>
                <c:pt idx="773">
                  <c:v>0.52914913194444446</c:v>
                </c:pt>
                <c:pt idx="774">
                  <c:v>0.52915437499999995</c:v>
                </c:pt>
                <c:pt idx="775">
                  <c:v>0.52915961805555556</c:v>
                </c:pt>
                <c:pt idx="776">
                  <c:v>0.52916486111111116</c:v>
                </c:pt>
                <c:pt idx="777">
                  <c:v>0.5291701157407408</c:v>
                </c:pt>
                <c:pt idx="778">
                  <c:v>0.52917553240740733</c:v>
                </c:pt>
                <c:pt idx="779">
                  <c:v>0.52918096064814812</c:v>
                </c:pt>
                <c:pt idx="780">
                  <c:v>0.52918638888888891</c:v>
                </c:pt>
                <c:pt idx="781">
                  <c:v>0.52919181712962959</c:v>
                </c:pt>
                <c:pt idx="782">
                  <c:v>0.5291970601851852</c:v>
                </c:pt>
                <c:pt idx="783">
                  <c:v>0.5292023032407408</c:v>
                </c:pt>
                <c:pt idx="784">
                  <c:v>0.52920754629629629</c:v>
                </c:pt>
                <c:pt idx="785">
                  <c:v>0.52921278935185179</c:v>
                </c:pt>
                <c:pt idx="786">
                  <c:v>0.52921803240740739</c:v>
                </c:pt>
                <c:pt idx="787">
                  <c:v>0.52922328703703703</c:v>
                </c:pt>
                <c:pt idx="788">
                  <c:v>0.52922870370370367</c:v>
                </c:pt>
                <c:pt idx="789">
                  <c:v>0.52923413194444446</c:v>
                </c:pt>
                <c:pt idx="790">
                  <c:v>0.52923956018518525</c:v>
                </c:pt>
                <c:pt idx="791">
                  <c:v>0.52924498842592593</c:v>
                </c:pt>
                <c:pt idx="792">
                  <c:v>0.52925040509259258</c:v>
                </c:pt>
                <c:pt idx="793">
                  <c:v>0.52925583333333337</c:v>
                </c:pt>
                <c:pt idx="794">
                  <c:v>0.52926126157407405</c:v>
                </c:pt>
                <c:pt idx="795">
                  <c:v>0.52926668981481484</c:v>
                </c:pt>
                <c:pt idx="796">
                  <c:v>0.52927210648148149</c:v>
                </c:pt>
                <c:pt idx="797">
                  <c:v>0.52927736111111112</c:v>
                </c:pt>
                <c:pt idx="798">
                  <c:v>0.52928260416666661</c:v>
                </c:pt>
                <c:pt idx="799">
                  <c:v>0.52928784722222222</c:v>
                </c:pt>
                <c:pt idx="800">
                  <c:v>0.52929309027777782</c:v>
                </c:pt>
                <c:pt idx="801">
                  <c:v>0.52929833333333332</c:v>
                </c:pt>
                <c:pt idx="802">
                  <c:v>0.52930357638888892</c:v>
                </c:pt>
                <c:pt idx="803">
                  <c:v>0.5293090046296296</c:v>
                </c:pt>
                <c:pt idx="804">
                  <c:v>0.52931443287037039</c:v>
                </c:pt>
                <c:pt idx="805">
                  <c:v>0.52931986111111107</c:v>
                </c:pt>
                <c:pt idx="806">
                  <c:v>0.52932527777777783</c:v>
                </c:pt>
                <c:pt idx="807">
                  <c:v>0.5293307060185185</c:v>
                </c:pt>
                <c:pt idx="808">
                  <c:v>0.52933594907407411</c:v>
                </c:pt>
                <c:pt idx="809">
                  <c:v>0.5293411921296296</c:v>
                </c:pt>
                <c:pt idx="810">
                  <c:v>0.52934644675925924</c:v>
                </c:pt>
                <c:pt idx="811">
                  <c:v>0.52935168981481484</c:v>
                </c:pt>
                <c:pt idx="812">
                  <c:v>0.52935693287037033</c:v>
                </c:pt>
                <c:pt idx="813">
                  <c:v>0.52936217592592594</c:v>
                </c:pt>
                <c:pt idx="814">
                  <c:v>0.52936755787037038</c:v>
                </c:pt>
                <c:pt idx="815">
                  <c:v>0.52937297453703702</c:v>
                </c:pt>
                <c:pt idx="816">
                  <c:v>0.52937840277777781</c:v>
                </c:pt>
                <c:pt idx="817">
                  <c:v>0.52938383101851849</c:v>
                </c:pt>
                <c:pt idx="818">
                  <c:v>0.52938924768518525</c:v>
                </c:pt>
                <c:pt idx="819">
                  <c:v>0.52939468750000007</c:v>
                </c:pt>
                <c:pt idx="820">
                  <c:v>0.52940010416666661</c:v>
                </c:pt>
                <c:pt idx="821">
                  <c:v>0.5294055324074074</c:v>
                </c:pt>
                <c:pt idx="822">
                  <c:v>0.529410775462963</c:v>
                </c:pt>
                <c:pt idx="823">
                  <c:v>0.52941601851851849</c:v>
                </c:pt>
                <c:pt idx="824">
                  <c:v>0.5294212615740741</c:v>
                </c:pt>
                <c:pt idx="825">
                  <c:v>0.5294265046296297</c:v>
                </c:pt>
                <c:pt idx="826">
                  <c:v>0.52943175925925923</c:v>
                </c:pt>
                <c:pt idx="827">
                  <c:v>0.52943675925925926</c:v>
                </c:pt>
                <c:pt idx="828">
                  <c:v>0.52944218750000005</c:v>
                </c:pt>
                <c:pt idx="829">
                  <c:v>0.52944761574074073</c:v>
                </c:pt>
                <c:pt idx="830">
                  <c:v>0.52945304398148141</c:v>
                </c:pt>
                <c:pt idx="831">
                  <c:v>0.5294584722222222</c:v>
                </c:pt>
                <c:pt idx="832">
                  <c:v>0.52946390046296299</c:v>
                </c:pt>
                <c:pt idx="833">
                  <c:v>0.52946931712962964</c:v>
                </c:pt>
                <c:pt idx="834">
                  <c:v>0.52947456018518524</c:v>
                </c:pt>
                <c:pt idx="835">
                  <c:v>0.52947981481481488</c:v>
                </c:pt>
                <c:pt idx="836">
                  <c:v>0.52948505787037037</c:v>
                </c:pt>
                <c:pt idx="837">
                  <c:v>0.52949030092592586</c:v>
                </c:pt>
                <c:pt idx="838">
                  <c:v>0.52949554398148146</c:v>
                </c:pt>
                <c:pt idx="839">
                  <c:v>0.52950078703703707</c:v>
                </c:pt>
                <c:pt idx="840">
                  <c:v>0.52950603009259256</c:v>
                </c:pt>
                <c:pt idx="841">
                  <c:v>0.52951145833333335</c:v>
                </c:pt>
                <c:pt idx="842">
                  <c:v>0.52951688657407414</c:v>
                </c:pt>
                <c:pt idx="843">
                  <c:v>0.52952231481481482</c:v>
                </c:pt>
                <c:pt idx="844">
                  <c:v>0.52952773148148147</c:v>
                </c:pt>
                <c:pt idx="845">
                  <c:v>0.52953315972222226</c:v>
                </c:pt>
                <c:pt idx="846">
                  <c:v>0.52953858796296294</c:v>
                </c:pt>
                <c:pt idx="847">
                  <c:v>0.52954401620370373</c:v>
                </c:pt>
                <c:pt idx="848">
                  <c:v>0.52954925925925933</c:v>
                </c:pt>
                <c:pt idx="849">
                  <c:v>0.52955450231481482</c:v>
                </c:pt>
                <c:pt idx="850">
                  <c:v>0.5295599305555555</c:v>
                </c:pt>
                <c:pt idx="851">
                  <c:v>0.52956517361111111</c:v>
                </c:pt>
                <c:pt idx="852">
                  <c:v>0.52957041666666671</c:v>
                </c:pt>
                <c:pt idx="853">
                  <c:v>0.52957584490740739</c:v>
                </c:pt>
                <c:pt idx="854">
                  <c:v>0.52958108796296299</c:v>
                </c:pt>
                <c:pt idx="855">
                  <c:v>0.52958651620370367</c:v>
                </c:pt>
                <c:pt idx="856">
                  <c:v>0.52959194444444446</c:v>
                </c:pt>
                <c:pt idx="857">
                  <c:v>0.52959736111111111</c:v>
                </c:pt>
                <c:pt idx="858">
                  <c:v>0.5296027893518519</c:v>
                </c:pt>
                <c:pt idx="859">
                  <c:v>0.52960821759259258</c:v>
                </c:pt>
                <c:pt idx="860">
                  <c:v>0.52961346064814818</c:v>
                </c:pt>
                <c:pt idx="861">
                  <c:v>0.52961888888888886</c:v>
                </c:pt>
                <c:pt idx="862">
                  <c:v>0.52962413194444447</c:v>
                </c:pt>
                <c:pt idx="863">
                  <c:v>0.52962956018518514</c:v>
                </c:pt>
                <c:pt idx="864">
                  <c:v>0.52963480324074075</c:v>
                </c:pt>
                <c:pt idx="865">
                  <c:v>0.52964004629629635</c:v>
                </c:pt>
                <c:pt idx="866">
                  <c:v>0.52964528935185184</c:v>
                </c:pt>
                <c:pt idx="867">
                  <c:v>0.52965053240740734</c:v>
                </c:pt>
                <c:pt idx="868">
                  <c:v>0.52965596064814813</c:v>
                </c:pt>
                <c:pt idx="869">
                  <c:v>0.52966138888888892</c:v>
                </c:pt>
                <c:pt idx="870">
                  <c:v>0.5296668171296296</c:v>
                </c:pt>
                <c:pt idx="871">
                  <c:v>0.52967223379629635</c:v>
                </c:pt>
                <c:pt idx="872">
                  <c:v>0.52967747685185185</c:v>
                </c:pt>
                <c:pt idx="873">
                  <c:v>0.52968273148148148</c:v>
                </c:pt>
                <c:pt idx="874">
                  <c:v>0.52968797453703698</c:v>
                </c:pt>
                <c:pt idx="875">
                  <c:v>0.52969321759259258</c:v>
                </c:pt>
                <c:pt idx="876">
                  <c:v>0.52969846064814818</c:v>
                </c:pt>
                <c:pt idx="877">
                  <c:v>0.52970370370370368</c:v>
                </c:pt>
                <c:pt idx="878">
                  <c:v>0.52970913194444447</c:v>
                </c:pt>
                <c:pt idx="879">
                  <c:v>0.52971437500000007</c:v>
                </c:pt>
                <c:pt idx="880">
                  <c:v>0.52971961805555556</c:v>
                </c:pt>
                <c:pt idx="881">
                  <c:v>0.52972504629629624</c:v>
                </c:pt>
                <c:pt idx="882">
                  <c:v>0.52973047453703703</c:v>
                </c:pt>
                <c:pt idx="883">
                  <c:v>0.52973590277777782</c:v>
                </c:pt>
                <c:pt idx="884">
                  <c:v>0.52974069444444438</c:v>
                </c:pt>
                <c:pt idx="885">
                  <c:v>0.52974593749999999</c:v>
                </c:pt>
                <c:pt idx="886">
                  <c:v>0.52975118055555559</c:v>
                </c:pt>
                <c:pt idx="887">
                  <c:v>0.52975643518518523</c:v>
                </c:pt>
                <c:pt idx="888">
                  <c:v>0.52976167824074072</c:v>
                </c:pt>
                <c:pt idx="889">
                  <c:v>0.52976692129629632</c:v>
                </c:pt>
                <c:pt idx="890">
                  <c:v>0.52977216435185182</c:v>
                </c:pt>
                <c:pt idx="891">
                  <c:v>0.52977759259259261</c:v>
                </c:pt>
                <c:pt idx="892">
                  <c:v>0.52978300925925925</c:v>
                </c:pt>
                <c:pt idx="893">
                  <c:v>0.52978843750000004</c:v>
                </c:pt>
                <c:pt idx="894">
                  <c:v>0.52979386574074072</c:v>
                </c:pt>
                <c:pt idx="895">
                  <c:v>0.52979910879629633</c:v>
                </c:pt>
                <c:pt idx="896">
                  <c:v>0.52980435185185182</c:v>
                </c:pt>
                <c:pt idx="897">
                  <c:v>0.52980959490740742</c:v>
                </c:pt>
                <c:pt idx="898">
                  <c:v>0.52981443287037033</c:v>
                </c:pt>
                <c:pt idx="899">
                  <c:v>0.52981967592592594</c:v>
                </c:pt>
                <c:pt idx="900">
                  <c:v>0.52982491898148154</c:v>
                </c:pt>
                <c:pt idx="901">
                  <c:v>0.52983016203703703</c:v>
                </c:pt>
                <c:pt idx="902">
                  <c:v>0.52983559027777771</c:v>
                </c:pt>
                <c:pt idx="903">
                  <c:v>0.5298410185185185</c:v>
                </c:pt>
                <c:pt idx="904">
                  <c:v>0.52984643518518515</c:v>
                </c:pt>
                <c:pt idx="905">
                  <c:v>0.52985186342592594</c:v>
                </c:pt>
                <c:pt idx="906">
                  <c:v>0.52985729166666673</c:v>
                </c:pt>
                <c:pt idx="907">
                  <c:v>0.52986253472222222</c:v>
                </c:pt>
                <c:pt idx="908">
                  <c:v>0.5298679629629629</c:v>
                </c:pt>
                <c:pt idx="909">
                  <c:v>0.52987320601851851</c:v>
                </c:pt>
                <c:pt idx="910">
                  <c:v>0.52987844907407411</c:v>
                </c:pt>
                <c:pt idx="911">
                  <c:v>0.52988387731481479</c:v>
                </c:pt>
                <c:pt idx="912">
                  <c:v>0.52988930555555558</c:v>
                </c:pt>
                <c:pt idx="913">
                  <c:v>0.52989473379629637</c:v>
                </c:pt>
                <c:pt idx="914">
                  <c:v>0.5299001504629629</c:v>
                </c:pt>
                <c:pt idx="915">
                  <c:v>0.52990557870370369</c:v>
                </c:pt>
                <c:pt idx="916">
                  <c:v>0.52991100694444448</c:v>
                </c:pt>
                <c:pt idx="917">
                  <c:v>0.52991643518518516</c:v>
                </c:pt>
                <c:pt idx="918">
                  <c:v>0.52992275462962957</c:v>
                </c:pt>
                <c:pt idx="919">
                  <c:v>0.5299280092592592</c:v>
                </c:pt>
                <c:pt idx="920">
                  <c:v>0.52993342592592596</c:v>
                </c:pt>
                <c:pt idx="921">
                  <c:v>0.52993885416666664</c:v>
                </c:pt>
                <c:pt idx="922">
                  <c:v>0.52994428240740743</c:v>
                </c:pt>
                <c:pt idx="923">
                  <c:v>0.52994971064814822</c:v>
                </c:pt>
                <c:pt idx="924">
                  <c:v>0.52995495370370371</c:v>
                </c:pt>
                <c:pt idx="925">
                  <c:v>0.52996019675925921</c:v>
                </c:pt>
                <c:pt idx="926">
                  <c:v>0.52996543981481481</c:v>
                </c:pt>
                <c:pt idx="927">
                  <c:v>0.5299708680555556</c:v>
                </c:pt>
                <c:pt idx="928">
                  <c:v>0.52997629629629628</c:v>
                </c:pt>
                <c:pt idx="929">
                  <c:v>0.52998172453703707</c:v>
                </c:pt>
                <c:pt idx="930">
                  <c:v>0.52998696759259256</c:v>
                </c:pt>
                <c:pt idx="931">
                  <c:v>0.52999238425925921</c:v>
                </c:pt>
                <c:pt idx="932">
                  <c:v>0.5299978125</c:v>
                </c:pt>
                <c:pt idx="933">
                  <c:v>0.53000324074074079</c:v>
                </c:pt>
                <c:pt idx="934">
                  <c:v>0.53000866898148147</c:v>
                </c:pt>
                <c:pt idx="935">
                  <c:v>0.53001409722222226</c:v>
                </c:pt>
                <c:pt idx="936">
                  <c:v>0.5300195138888889</c:v>
                </c:pt>
                <c:pt idx="937">
                  <c:v>0.53002494212962958</c:v>
                </c:pt>
                <c:pt idx="938">
                  <c:v>0.53003018518518519</c:v>
                </c:pt>
                <c:pt idx="939">
                  <c:v>0.53003561342592598</c:v>
                </c:pt>
                <c:pt idx="940">
                  <c:v>0.53004085648148147</c:v>
                </c:pt>
                <c:pt idx="941">
                  <c:v>0.53004609953703696</c:v>
                </c:pt>
                <c:pt idx="942">
                  <c:v>0.53005134259259257</c:v>
                </c:pt>
                <c:pt idx="943">
                  <c:v>0.5300565972222222</c:v>
                </c:pt>
                <c:pt idx="944">
                  <c:v>0.53006201388888885</c:v>
                </c:pt>
                <c:pt idx="945">
                  <c:v>0.53006744212962964</c:v>
                </c:pt>
                <c:pt idx="946">
                  <c:v>0.53007287037037043</c:v>
                </c:pt>
                <c:pt idx="947">
                  <c:v>0.53007829861111111</c:v>
                </c:pt>
                <c:pt idx="948">
                  <c:v>0.53008371527777776</c:v>
                </c:pt>
                <c:pt idx="949">
                  <c:v>0.53008914351851855</c:v>
                </c:pt>
                <c:pt idx="950">
                  <c:v>0.53009457175925923</c:v>
                </c:pt>
                <c:pt idx="951">
                  <c:v>0.53010000000000002</c:v>
                </c:pt>
                <c:pt idx="952">
                  <c:v>0.53010542824074081</c:v>
                </c:pt>
                <c:pt idx="953">
                  <c:v>0.53011084490740734</c:v>
                </c:pt>
                <c:pt idx="954">
                  <c:v>0.53011627314814813</c:v>
                </c:pt>
                <c:pt idx="955">
                  <c:v>0.5301217592592592</c:v>
                </c:pt>
                <c:pt idx="956">
                  <c:v>0.5301270023148148</c:v>
                </c:pt>
                <c:pt idx="957">
                  <c:v>0.5301322453703704</c:v>
                </c:pt>
                <c:pt idx="958">
                  <c:v>0.53013767361111108</c:v>
                </c:pt>
                <c:pt idx="959">
                  <c:v>0.53014310185185187</c:v>
                </c:pt>
                <c:pt idx="960">
                  <c:v>0.53014851851851852</c:v>
                </c:pt>
                <c:pt idx="961">
                  <c:v>0.53015412037037035</c:v>
                </c:pt>
                <c:pt idx="962">
                  <c:v>0.53015937499999999</c:v>
                </c:pt>
                <c:pt idx="963">
                  <c:v>0.53016480324074078</c:v>
                </c:pt>
                <c:pt idx="964">
                  <c:v>0.53017023148148146</c:v>
                </c:pt>
                <c:pt idx="965">
                  <c:v>0.53017564814814822</c:v>
                </c:pt>
                <c:pt idx="966">
                  <c:v>0.53018107638888889</c:v>
                </c:pt>
                <c:pt idx="967">
                  <c:v>0.53018650462962957</c:v>
                </c:pt>
                <c:pt idx="968">
                  <c:v>0.53019150462962961</c:v>
                </c:pt>
                <c:pt idx="969">
                  <c:v>0.53019675925925924</c:v>
                </c:pt>
                <c:pt idx="970">
                  <c:v>0.53020218750000003</c:v>
                </c:pt>
                <c:pt idx="971">
                  <c:v>0.53020743055555553</c:v>
                </c:pt>
                <c:pt idx="972">
                  <c:v>0.53021267361111113</c:v>
                </c:pt>
                <c:pt idx="973">
                  <c:v>0.53021810185185181</c:v>
                </c:pt>
                <c:pt idx="974">
                  <c:v>0.53022351851851857</c:v>
                </c:pt>
                <c:pt idx="975">
                  <c:v>0.53022894675925925</c:v>
                </c:pt>
                <c:pt idx="976">
                  <c:v>0.53023437500000004</c:v>
                </c:pt>
                <c:pt idx="977">
                  <c:v>0.53023980324074071</c:v>
                </c:pt>
                <c:pt idx="978">
                  <c:v>0.5302452314814815</c:v>
                </c:pt>
                <c:pt idx="979">
                  <c:v>0.53025064814814815</c:v>
                </c:pt>
                <c:pt idx="980">
                  <c:v>0.53025589120370376</c:v>
                </c:pt>
                <c:pt idx="981">
                  <c:v>0.53026131944444443</c:v>
                </c:pt>
                <c:pt idx="982">
                  <c:v>0.53026656249999993</c:v>
                </c:pt>
                <c:pt idx="983">
                  <c:v>0.53027180555555553</c:v>
                </c:pt>
                <c:pt idx="984">
                  <c:v>0.53027706018518517</c:v>
                </c:pt>
                <c:pt idx="985">
                  <c:v>0.53028230324074077</c:v>
                </c:pt>
                <c:pt idx="986">
                  <c:v>0.53028771990740742</c:v>
                </c:pt>
                <c:pt idx="987">
                  <c:v>0.53029314814814821</c:v>
                </c:pt>
                <c:pt idx="988">
                  <c:v>0.53029857638888889</c:v>
                </c:pt>
                <c:pt idx="989">
                  <c:v>0.53030400462962957</c:v>
                </c:pt>
                <c:pt idx="990">
                  <c:v>0.53030943287037036</c:v>
                </c:pt>
                <c:pt idx="991">
                  <c:v>0.530314849537037</c:v>
                </c:pt>
                <c:pt idx="992">
                  <c:v>0.53032027777777779</c:v>
                </c:pt>
                <c:pt idx="993">
                  <c:v>0.5303255208333334</c:v>
                </c:pt>
                <c:pt idx="994">
                  <c:v>0.53033094907407408</c:v>
                </c:pt>
                <c:pt idx="995">
                  <c:v>0.53033619212962957</c:v>
                </c:pt>
                <c:pt idx="996">
                  <c:v>0.53034143518518517</c:v>
                </c:pt>
                <c:pt idx="997">
                  <c:v>0.53034668981481481</c:v>
                </c:pt>
                <c:pt idx="998">
                  <c:v>0.53035193287037041</c:v>
                </c:pt>
                <c:pt idx="999">
                  <c:v>0.53035734953703706</c:v>
                </c:pt>
                <c:pt idx="1000">
                  <c:v>0.53036277777777785</c:v>
                </c:pt>
                <c:pt idx="1001">
                  <c:v>0.53036820601851853</c:v>
                </c:pt>
                <c:pt idx="1002">
                  <c:v>0.53037363425925921</c:v>
                </c:pt>
                <c:pt idx="1003">
                  <c:v>0.53037923611111115</c:v>
                </c:pt>
                <c:pt idx="1004">
                  <c:v>0.53038447916666664</c:v>
                </c:pt>
                <c:pt idx="1005">
                  <c:v>0.53038990740740743</c:v>
                </c:pt>
                <c:pt idx="1006">
                  <c:v>0.53039533564814811</c:v>
                </c:pt>
                <c:pt idx="1007">
                  <c:v>0.53040075231481476</c:v>
                </c:pt>
                <c:pt idx="1008">
                  <c:v>0.5304060069444444</c:v>
                </c:pt>
                <c:pt idx="1009">
                  <c:v>0.53041125</c:v>
                </c:pt>
                <c:pt idx="1010">
                  <c:v>0.53041667824074079</c:v>
                </c:pt>
                <c:pt idx="1011">
                  <c:v>0.53042228009259262</c:v>
                </c:pt>
                <c:pt idx="1012">
                  <c:v>0.53042752314814812</c:v>
                </c:pt>
                <c:pt idx="1013">
                  <c:v>0.53043295138888891</c:v>
                </c:pt>
                <c:pt idx="1014">
                  <c:v>0.53043837962962959</c:v>
                </c:pt>
                <c:pt idx="1015">
                  <c:v>0.53044380787037038</c:v>
                </c:pt>
                <c:pt idx="1016">
                  <c:v>0.53044922453703702</c:v>
                </c:pt>
                <c:pt idx="1017">
                  <c:v>0.53045465277777781</c:v>
                </c:pt>
                <c:pt idx="1018">
                  <c:v>0.53046008101851849</c:v>
                </c:pt>
                <c:pt idx="1019">
                  <c:v>0.53046550925925928</c:v>
                </c:pt>
                <c:pt idx="1020">
                  <c:v>0.53047092592592593</c:v>
                </c:pt>
                <c:pt idx="1021">
                  <c:v>0.53047618055555557</c:v>
                </c:pt>
                <c:pt idx="1022">
                  <c:v>0.53048142361111117</c:v>
                </c:pt>
                <c:pt idx="1023">
                  <c:v>0.53048666666666666</c:v>
                </c:pt>
                <c:pt idx="1024">
                  <c:v>0.53049190972222215</c:v>
                </c:pt>
                <c:pt idx="1025">
                  <c:v>0.53049699074074075</c:v>
                </c:pt>
                <c:pt idx="1026">
                  <c:v>0.53050223379629624</c:v>
                </c:pt>
                <c:pt idx="1027">
                  <c:v>0.53050748842592588</c:v>
                </c:pt>
                <c:pt idx="1028">
                  <c:v>0.53051290509259263</c:v>
                </c:pt>
                <c:pt idx="1029">
                  <c:v>0.53051833333333331</c:v>
                </c:pt>
                <c:pt idx="1030">
                  <c:v>0.5305237615740741</c:v>
                </c:pt>
                <c:pt idx="1031">
                  <c:v>0.53052918981481478</c:v>
                </c:pt>
                <c:pt idx="1032">
                  <c:v>0.53053443287037039</c:v>
                </c:pt>
                <c:pt idx="1033">
                  <c:v>0.53053967592592588</c:v>
                </c:pt>
                <c:pt idx="1034">
                  <c:v>0.53054491898148148</c:v>
                </c:pt>
                <c:pt idx="1035">
                  <c:v>0.53055016203703709</c:v>
                </c:pt>
                <c:pt idx="1036">
                  <c:v>0.53055540509259258</c:v>
                </c:pt>
                <c:pt idx="1037">
                  <c:v>0.53056065972222222</c:v>
                </c:pt>
                <c:pt idx="1038">
                  <c:v>0.53056607638888886</c:v>
                </c:pt>
                <c:pt idx="1039">
                  <c:v>0.53057127314814811</c:v>
                </c:pt>
                <c:pt idx="1040">
                  <c:v>0.5305767013888889</c:v>
                </c:pt>
                <c:pt idx="1041">
                  <c:v>0.53058211805555555</c:v>
                </c:pt>
                <c:pt idx="1042">
                  <c:v>0.53058754629629623</c:v>
                </c:pt>
                <c:pt idx="1043">
                  <c:v>0.53059297453703702</c:v>
                </c:pt>
                <c:pt idx="1044">
                  <c:v>0.53059840277777781</c:v>
                </c:pt>
                <c:pt idx="1045">
                  <c:v>0.5306036458333333</c:v>
                </c:pt>
                <c:pt idx="1046">
                  <c:v>0.53060907407407409</c:v>
                </c:pt>
                <c:pt idx="1047">
                  <c:v>0.5306143171296297</c:v>
                </c:pt>
                <c:pt idx="1048">
                  <c:v>0.53061956018518519</c:v>
                </c:pt>
                <c:pt idx="1049">
                  <c:v>0.53062498842592587</c:v>
                </c:pt>
                <c:pt idx="1050">
                  <c:v>0.53063040509259263</c:v>
                </c:pt>
                <c:pt idx="1051">
                  <c:v>0.53063583333333331</c:v>
                </c:pt>
                <c:pt idx="1052">
                  <c:v>0.53064107638888891</c:v>
                </c:pt>
                <c:pt idx="1053">
                  <c:v>0.5306465046296297</c:v>
                </c:pt>
                <c:pt idx="1054">
                  <c:v>0.53065193287037038</c:v>
                </c:pt>
                <c:pt idx="1055">
                  <c:v>0.53065736111111106</c:v>
                </c:pt>
                <c:pt idx="1056">
                  <c:v>0.53066277777777782</c:v>
                </c:pt>
                <c:pt idx="1057">
                  <c:v>0.5306682060185185</c:v>
                </c:pt>
                <c:pt idx="1058">
                  <c:v>0.53067363425925929</c:v>
                </c:pt>
                <c:pt idx="1059">
                  <c:v>0.53067906249999997</c:v>
                </c:pt>
                <c:pt idx="1060">
                  <c:v>0.53068447916666661</c:v>
                </c:pt>
                <c:pt idx="1061">
                  <c:v>0.5306899074074074</c:v>
                </c:pt>
                <c:pt idx="1062">
                  <c:v>0.53069533564814819</c:v>
                </c:pt>
                <c:pt idx="1063">
                  <c:v>0.53070166666666674</c:v>
                </c:pt>
                <c:pt idx="1064">
                  <c:v>0.53070690972222223</c:v>
                </c:pt>
                <c:pt idx="1065">
                  <c:v>0.53071233796296291</c:v>
                </c:pt>
                <c:pt idx="1066">
                  <c:v>0.5307177662037037</c:v>
                </c:pt>
                <c:pt idx="1067">
                  <c:v>0.53072318287037035</c:v>
                </c:pt>
                <c:pt idx="1068">
                  <c:v>0.53072843749999998</c:v>
                </c:pt>
                <c:pt idx="1069">
                  <c:v>0.53073366898148155</c:v>
                </c:pt>
                <c:pt idx="1070">
                  <c:v>0.53073909722222223</c:v>
                </c:pt>
                <c:pt idx="1071">
                  <c:v>0.53074452546296291</c:v>
                </c:pt>
                <c:pt idx="1072">
                  <c:v>0.5307499537037037</c:v>
                </c:pt>
                <c:pt idx="1073">
                  <c:v>0.53075555555555554</c:v>
                </c:pt>
                <c:pt idx="1074">
                  <c:v>0.53076098379629633</c:v>
                </c:pt>
                <c:pt idx="1075">
                  <c:v>0.53076641203703701</c:v>
                </c:pt>
                <c:pt idx="1076">
                  <c:v>0.5307718402777778</c:v>
                </c:pt>
                <c:pt idx="1077">
                  <c:v>0.53077725694444444</c:v>
                </c:pt>
                <c:pt idx="1078">
                  <c:v>0.53078268518518523</c:v>
                </c:pt>
                <c:pt idx="1079">
                  <c:v>0.53078811342592591</c:v>
                </c:pt>
                <c:pt idx="1080">
                  <c:v>0.5307935416666667</c:v>
                </c:pt>
                <c:pt idx="1081">
                  <c:v>0.53079896990740738</c:v>
                </c:pt>
                <c:pt idx="1082">
                  <c:v>0.53080438657407403</c:v>
                </c:pt>
                <c:pt idx="1083">
                  <c:v>0.53080981481481482</c:v>
                </c:pt>
                <c:pt idx="1084">
                  <c:v>0.53081524305555561</c:v>
                </c:pt>
                <c:pt idx="1085">
                  <c:v>0.53082067129629629</c:v>
                </c:pt>
                <c:pt idx="1086">
                  <c:v>0.53082608796296293</c:v>
                </c:pt>
                <c:pt idx="1087">
                  <c:v>0.53083151620370372</c:v>
                </c:pt>
                <c:pt idx="1088">
                  <c:v>0.5308369444444444</c:v>
                </c:pt>
                <c:pt idx="1089">
                  <c:v>0.53084237268518519</c:v>
                </c:pt>
                <c:pt idx="1090">
                  <c:v>0.53084778935185184</c:v>
                </c:pt>
                <c:pt idx="1091">
                  <c:v>0.53085321759259252</c:v>
                </c:pt>
                <c:pt idx="1092">
                  <c:v>0.53085864583333331</c:v>
                </c:pt>
                <c:pt idx="1093">
                  <c:v>0.5308640740740741</c:v>
                </c:pt>
                <c:pt idx="1094">
                  <c:v>0.53086950231481478</c:v>
                </c:pt>
                <c:pt idx="1095">
                  <c:v>0.53087491898148154</c:v>
                </c:pt>
                <c:pt idx="1096">
                  <c:v>0.53088032407407404</c:v>
                </c:pt>
                <c:pt idx="1097">
                  <c:v>0.53088575231481483</c:v>
                </c:pt>
                <c:pt idx="1098">
                  <c:v>0.53089118055555551</c:v>
                </c:pt>
                <c:pt idx="1099">
                  <c:v>0.5308966087962963</c:v>
                </c:pt>
                <c:pt idx="1100">
                  <c:v>0.53090203703703709</c:v>
                </c:pt>
                <c:pt idx="1101">
                  <c:v>0.53090746527777777</c:v>
                </c:pt>
                <c:pt idx="1102">
                  <c:v>0.53091288194444441</c:v>
                </c:pt>
                <c:pt idx="1103">
                  <c:v>0.5309183101851852</c:v>
                </c:pt>
                <c:pt idx="1104">
                  <c:v>0.53092373842592588</c:v>
                </c:pt>
                <c:pt idx="1105">
                  <c:v>0.53092916666666667</c:v>
                </c:pt>
                <c:pt idx="1106">
                  <c:v>0.53093458333333332</c:v>
                </c:pt>
                <c:pt idx="1107">
                  <c:v>0.53094001157407411</c:v>
                </c:pt>
                <c:pt idx="1108">
                  <c:v>0.53094543981481479</c:v>
                </c:pt>
                <c:pt idx="1109">
                  <c:v>0.53095062500000001</c:v>
                </c:pt>
                <c:pt idx="1110">
                  <c:v>0.5309560532407408</c:v>
                </c:pt>
                <c:pt idx="1111">
                  <c:v>0.53096148148148148</c:v>
                </c:pt>
                <c:pt idx="1112">
                  <c:v>0.53096690972222216</c:v>
                </c:pt>
                <c:pt idx="1113">
                  <c:v>0.53097232638888892</c:v>
                </c:pt>
                <c:pt idx="1114">
                  <c:v>0.53097775462962959</c:v>
                </c:pt>
                <c:pt idx="1115">
                  <c:v>0.53098335648148154</c:v>
                </c:pt>
                <c:pt idx="1116">
                  <c:v>0.53098861111111118</c:v>
                </c:pt>
                <c:pt idx="1117">
                  <c:v>0.53099402777777771</c:v>
                </c:pt>
                <c:pt idx="1118">
                  <c:v>0.5309994560185185</c:v>
                </c:pt>
                <c:pt idx="1119">
                  <c:v>0.53100488425925929</c:v>
                </c:pt>
                <c:pt idx="1120">
                  <c:v>0.53101031249999997</c:v>
                </c:pt>
                <c:pt idx="1121">
                  <c:v>0.53101574074074076</c:v>
                </c:pt>
                <c:pt idx="1122">
                  <c:v>0.53102115740740741</c:v>
                </c:pt>
                <c:pt idx="1123">
                  <c:v>0.53102658564814809</c:v>
                </c:pt>
                <c:pt idx="1124">
                  <c:v>0.53103201388888888</c:v>
                </c:pt>
                <c:pt idx="1125">
                  <c:v>0.53103761574074071</c:v>
                </c:pt>
                <c:pt idx="1126">
                  <c:v>0.53104285879629631</c:v>
                </c:pt>
                <c:pt idx="1127">
                  <c:v>0.5310482870370371</c:v>
                </c:pt>
                <c:pt idx="1128">
                  <c:v>0.53105371527777778</c:v>
                </c:pt>
                <c:pt idx="1129">
                  <c:v>0.53105914351851846</c:v>
                </c:pt>
                <c:pt idx="1130">
                  <c:v>0.53106457175925925</c:v>
                </c:pt>
                <c:pt idx="1131">
                  <c:v>0.5310699884259259</c:v>
                </c:pt>
                <c:pt idx="1132">
                  <c:v>0.53107541666666669</c:v>
                </c:pt>
                <c:pt idx="1133">
                  <c:v>0.53108084490740748</c:v>
                </c:pt>
                <c:pt idx="1134">
                  <c:v>0.53108627314814816</c:v>
                </c:pt>
                <c:pt idx="1135">
                  <c:v>0.5310916898148148</c:v>
                </c:pt>
                <c:pt idx="1136">
                  <c:v>0.53109711805555559</c:v>
                </c:pt>
                <c:pt idx="1137">
                  <c:v>0.53110254629629627</c:v>
                </c:pt>
                <c:pt idx="1138">
                  <c:v>0.53110797453703706</c:v>
                </c:pt>
                <c:pt idx="1139">
                  <c:v>0.53111339120370371</c:v>
                </c:pt>
                <c:pt idx="1140">
                  <c:v>0.53111881944444439</c:v>
                </c:pt>
                <c:pt idx="1141">
                  <c:v>0.53112424768518518</c:v>
                </c:pt>
                <c:pt idx="1142">
                  <c:v>0.53112967592592597</c:v>
                </c:pt>
                <c:pt idx="1143">
                  <c:v>0.53113510416666665</c:v>
                </c:pt>
                <c:pt idx="1144">
                  <c:v>0.53114052083333341</c:v>
                </c:pt>
                <c:pt idx="1145">
                  <c:v>0.53114594907407409</c:v>
                </c:pt>
                <c:pt idx="1146">
                  <c:v>0.53115137731481477</c:v>
                </c:pt>
                <c:pt idx="1147">
                  <c:v>0.53115679398148152</c:v>
                </c:pt>
                <c:pt idx="1148">
                  <c:v>0.5311622222222222</c:v>
                </c:pt>
                <c:pt idx="1149">
                  <c:v>0.53116765046296299</c:v>
                </c:pt>
                <c:pt idx="1150">
                  <c:v>0.53117307870370367</c:v>
                </c:pt>
                <c:pt idx="1151">
                  <c:v>0.53117850694444446</c:v>
                </c:pt>
                <c:pt idx="1152">
                  <c:v>0.53118392361111111</c:v>
                </c:pt>
                <c:pt idx="1153">
                  <c:v>0.5311893518518519</c:v>
                </c:pt>
                <c:pt idx="1154">
                  <c:v>0.53119459490740739</c:v>
                </c:pt>
                <c:pt idx="1155">
                  <c:v>0.53119984953703703</c:v>
                </c:pt>
                <c:pt idx="1156">
                  <c:v>0.53120509259259252</c:v>
                </c:pt>
                <c:pt idx="1157">
                  <c:v>0.53121033564814812</c:v>
                </c:pt>
                <c:pt idx="1158">
                  <c:v>0.53121576388888891</c:v>
                </c:pt>
                <c:pt idx="1159">
                  <c:v>0.53122099537037037</c:v>
                </c:pt>
                <c:pt idx="1160">
                  <c:v>0.53122642361111116</c:v>
                </c:pt>
                <c:pt idx="1161">
                  <c:v>0.5312316782407408</c:v>
                </c:pt>
                <c:pt idx="1162">
                  <c:v>0.53123709490740734</c:v>
                </c:pt>
                <c:pt idx="1163">
                  <c:v>0.53124270833333331</c:v>
                </c:pt>
                <c:pt idx="1164">
                  <c:v>0.53124795138888892</c:v>
                </c:pt>
                <c:pt idx="1165">
                  <c:v>0.5312533796296296</c:v>
                </c:pt>
                <c:pt idx="1166">
                  <c:v>0.53125883101851856</c:v>
                </c:pt>
                <c:pt idx="1167">
                  <c:v>0.53126425925925924</c:v>
                </c:pt>
                <c:pt idx="1168">
                  <c:v>0.531269675925926</c:v>
                </c:pt>
                <c:pt idx="1169">
                  <c:v>0.53127510416666668</c:v>
                </c:pt>
                <c:pt idx="1170">
                  <c:v>0.53128053240740736</c:v>
                </c:pt>
                <c:pt idx="1171">
                  <c:v>0.53128594907407412</c:v>
                </c:pt>
                <c:pt idx="1172">
                  <c:v>0.53129137731481479</c:v>
                </c:pt>
                <c:pt idx="1173">
                  <c:v>0.53129680555555558</c:v>
                </c:pt>
                <c:pt idx="1174">
                  <c:v>0.53130223379629626</c:v>
                </c:pt>
                <c:pt idx="1175">
                  <c:v>0.53130766203703705</c:v>
                </c:pt>
                <c:pt idx="1176">
                  <c:v>0.5313130787037037</c:v>
                </c:pt>
                <c:pt idx="1177">
                  <c:v>0.53131850694444449</c:v>
                </c:pt>
                <c:pt idx="1178">
                  <c:v>0.53132393518518517</c:v>
                </c:pt>
                <c:pt idx="1179">
                  <c:v>0.53132905092592597</c:v>
                </c:pt>
                <c:pt idx="1180">
                  <c:v>0.53133446759259262</c:v>
                </c:pt>
                <c:pt idx="1181">
                  <c:v>0.5313398958333333</c:v>
                </c:pt>
                <c:pt idx="1182">
                  <c:v>0.53134532407407409</c:v>
                </c:pt>
                <c:pt idx="1183">
                  <c:v>0.53135075231481477</c:v>
                </c:pt>
                <c:pt idx="1184">
                  <c:v>0.53135616898148152</c:v>
                </c:pt>
                <c:pt idx="1185">
                  <c:v>0.5313615972222222</c:v>
                </c:pt>
                <c:pt idx="1186">
                  <c:v>0.53136702546296299</c:v>
                </c:pt>
                <c:pt idx="1187">
                  <c:v>0.53137245370370367</c:v>
                </c:pt>
                <c:pt idx="1188">
                  <c:v>0.53137787037037032</c:v>
                </c:pt>
                <c:pt idx="1189">
                  <c:v>0.53138329861111111</c:v>
                </c:pt>
                <c:pt idx="1190">
                  <c:v>0.5313887268518519</c:v>
                </c:pt>
                <c:pt idx="1191">
                  <c:v>0.53139415509259258</c:v>
                </c:pt>
                <c:pt idx="1192">
                  <c:v>0.53139975694444441</c:v>
                </c:pt>
                <c:pt idx="1193">
                  <c:v>0.5314051851851852</c:v>
                </c:pt>
                <c:pt idx="1194">
                  <c:v>0.5314104282407407</c:v>
                </c:pt>
                <c:pt idx="1195">
                  <c:v>0.53141603009259264</c:v>
                </c:pt>
                <c:pt idx="1196">
                  <c:v>0.53142218750000003</c:v>
                </c:pt>
                <c:pt idx="1197">
                  <c:v>0.53142761574074071</c:v>
                </c:pt>
                <c:pt idx="1198">
                  <c:v>0.53143303240740736</c:v>
                </c:pt>
                <c:pt idx="1199">
                  <c:v>0.53143846064814815</c:v>
                </c:pt>
                <c:pt idx="1200">
                  <c:v>0.53144388888888894</c:v>
                </c:pt>
                <c:pt idx="1201">
                  <c:v>0.53144930555555558</c:v>
                </c:pt>
                <c:pt idx="1202">
                  <c:v>0.53145473379629626</c:v>
                </c:pt>
                <c:pt idx="1203">
                  <c:v>0.53146016203703705</c:v>
                </c:pt>
                <c:pt idx="1204">
                  <c:v>0.53146559027777773</c:v>
                </c:pt>
                <c:pt idx="1205">
                  <c:v>0.53147101851851852</c:v>
                </c:pt>
                <c:pt idx="1206">
                  <c:v>0.53147643518518517</c:v>
                </c:pt>
                <c:pt idx="1207">
                  <c:v>0.53148186342592596</c:v>
                </c:pt>
                <c:pt idx="1208">
                  <c:v>0.53148746527777779</c:v>
                </c:pt>
                <c:pt idx="1209">
                  <c:v>0.53149270833333329</c:v>
                </c:pt>
                <c:pt idx="1210">
                  <c:v>0.53149849537037042</c:v>
                </c:pt>
                <c:pt idx="1211">
                  <c:v>0.53150375000000005</c:v>
                </c:pt>
                <c:pt idx="1212">
                  <c:v>0.53150935185185189</c:v>
                </c:pt>
                <c:pt idx="1213">
                  <c:v>0.53151460648148141</c:v>
                </c:pt>
                <c:pt idx="1214">
                  <c:v>0.53152002314814817</c:v>
                </c:pt>
                <c:pt idx="1215">
                  <c:v>0.53152545138888885</c:v>
                </c:pt>
                <c:pt idx="1216">
                  <c:v>0.53153087962962964</c:v>
                </c:pt>
                <c:pt idx="1217">
                  <c:v>0.53153630787037043</c:v>
                </c:pt>
                <c:pt idx="1218">
                  <c:v>0.53154172453703696</c:v>
                </c:pt>
                <c:pt idx="1219">
                  <c:v>0.53154715277777775</c:v>
                </c:pt>
                <c:pt idx="1220">
                  <c:v>0.53155275462962959</c:v>
                </c:pt>
                <c:pt idx="1221">
                  <c:v>0.53155818287037038</c:v>
                </c:pt>
                <c:pt idx="1222">
                  <c:v>0.53156342592592598</c:v>
                </c:pt>
                <c:pt idx="1223">
                  <c:v>0.53156885416666666</c:v>
                </c:pt>
                <c:pt idx="1224">
                  <c:v>0.53157445601851849</c:v>
                </c:pt>
                <c:pt idx="1225">
                  <c:v>0.53157988425925928</c:v>
                </c:pt>
                <c:pt idx="1226">
                  <c:v>0.53158512731481478</c:v>
                </c:pt>
                <c:pt idx="1227">
                  <c:v>0.53159055555555557</c:v>
                </c:pt>
                <c:pt idx="1228">
                  <c:v>0.5315961574074074</c:v>
                </c:pt>
                <c:pt idx="1229">
                  <c:v>0.53160141203703704</c:v>
                </c:pt>
                <c:pt idx="1230">
                  <c:v>0.53160684027777771</c:v>
                </c:pt>
                <c:pt idx="1231">
                  <c:v>0.53161225694444447</c:v>
                </c:pt>
                <c:pt idx="1232">
                  <c:v>0.53161785879629631</c:v>
                </c:pt>
                <c:pt idx="1233">
                  <c:v>0.5316230092592592</c:v>
                </c:pt>
                <c:pt idx="1234">
                  <c:v>0.53162825231481481</c:v>
                </c:pt>
                <c:pt idx="1235">
                  <c:v>0.53163386574074079</c:v>
                </c:pt>
                <c:pt idx="1236">
                  <c:v>0.53163901620370368</c:v>
                </c:pt>
                <c:pt idx="1237">
                  <c:v>0.53164444444444448</c:v>
                </c:pt>
                <c:pt idx="1238">
                  <c:v>0.53164986111111112</c:v>
                </c:pt>
                <c:pt idx="1239">
                  <c:v>0.5316554745370371</c:v>
                </c:pt>
                <c:pt idx="1240">
                  <c:v>0.53166071759259259</c:v>
                </c:pt>
                <c:pt idx="1241">
                  <c:v>0.53166631944444442</c:v>
                </c:pt>
                <c:pt idx="1242">
                  <c:v>0.53167157407407406</c:v>
                </c:pt>
                <c:pt idx="1243">
                  <c:v>0.53167717592592589</c:v>
                </c:pt>
                <c:pt idx="1244">
                  <c:v>0.53168259259259265</c:v>
                </c:pt>
                <c:pt idx="1245">
                  <c:v>0.53168802083333333</c:v>
                </c:pt>
                <c:pt idx="1246">
                  <c:v>0.53169327546296297</c:v>
                </c:pt>
                <c:pt idx="1247">
                  <c:v>0.5316988773148148</c:v>
                </c:pt>
                <c:pt idx="1248">
                  <c:v>0.5317041203703704</c:v>
                </c:pt>
                <c:pt idx="1249">
                  <c:v>0.53170959490740743</c:v>
                </c:pt>
                <c:pt idx="1250">
                  <c:v>0.53171501157407408</c:v>
                </c:pt>
                <c:pt idx="1251">
                  <c:v>0.53172043981481487</c:v>
                </c:pt>
                <c:pt idx="1252">
                  <c:v>0.53172586805555555</c:v>
                </c:pt>
                <c:pt idx="1253">
                  <c:v>0.53173129629629623</c:v>
                </c:pt>
                <c:pt idx="1254">
                  <c:v>0.53173672453703702</c:v>
                </c:pt>
                <c:pt idx="1255">
                  <c:v>0.53174214120370367</c:v>
                </c:pt>
                <c:pt idx="1256">
                  <c:v>0.53174756944444446</c:v>
                </c:pt>
                <c:pt idx="1257">
                  <c:v>0.53175281250000006</c:v>
                </c:pt>
                <c:pt idx="1258">
                  <c:v>0.53175842592592593</c:v>
                </c:pt>
                <c:pt idx="1259">
                  <c:v>0.53176385416666661</c:v>
                </c:pt>
                <c:pt idx="1260">
                  <c:v>0.53176945601851855</c:v>
                </c:pt>
                <c:pt idx="1261">
                  <c:v>0.53177488425925923</c:v>
                </c:pt>
                <c:pt idx="1262">
                  <c:v>0.53178030092592599</c:v>
                </c:pt>
                <c:pt idx="1263">
                  <c:v>0.53178572916666667</c:v>
                </c:pt>
                <c:pt idx="1264">
                  <c:v>0.53179115740740734</c:v>
                </c:pt>
                <c:pt idx="1265">
                  <c:v>0.53179658564814813</c:v>
                </c:pt>
                <c:pt idx="1266">
                  <c:v>0.53180200231481478</c:v>
                </c:pt>
                <c:pt idx="1267">
                  <c:v>0.53180743055555557</c:v>
                </c:pt>
                <c:pt idx="1268">
                  <c:v>0.53181285879629636</c:v>
                </c:pt>
                <c:pt idx="1269">
                  <c:v>0.53181828703703704</c:v>
                </c:pt>
                <c:pt idx="1270">
                  <c:v>0.53182371527777772</c:v>
                </c:pt>
                <c:pt idx="1271">
                  <c:v>0.53182913194444448</c:v>
                </c:pt>
                <c:pt idx="1272">
                  <c:v>0.53183456018518516</c:v>
                </c:pt>
                <c:pt idx="1273">
                  <c:v>0.53183998842592595</c:v>
                </c:pt>
                <c:pt idx="1274">
                  <c:v>0.53184541666666674</c:v>
                </c:pt>
                <c:pt idx="1275">
                  <c:v>0.53185083333333327</c:v>
                </c:pt>
                <c:pt idx="1276">
                  <c:v>0.53185626157407406</c:v>
                </c:pt>
                <c:pt idx="1277">
                  <c:v>0.53186168981481485</c:v>
                </c:pt>
                <c:pt idx="1278">
                  <c:v>0.53186711805555553</c:v>
                </c:pt>
                <c:pt idx="1279">
                  <c:v>0.53187253472222229</c:v>
                </c:pt>
                <c:pt idx="1280">
                  <c:v>0.53187796296296297</c:v>
                </c:pt>
                <c:pt idx="1281">
                  <c:v>0.53188339120370365</c:v>
                </c:pt>
                <c:pt idx="1282">
                  <c:v>0.53188881944444444</c:v>
                </c:pt>
                <c:pt idx="1283">
                  <c:v>0.53189423611111109</c:v>
                </c:pt>
                <c:pt idx="1284">
                  <c:v>0.53189966435185188</c:v>
                </c:pt>
                <c:pt idx="1285">
                  <c:v>0.53190509259259267</c:v>
                </c:pt>
                <c:pt idx="1286">
                  <c:v>0.53191052083333334</c:v>
                </c:pt>
                <c:pt idx="1287">
                  <c:v>0.53191594907407402</c:v>
                </c:pt>
                <c:pt idx="1288">
                  <c:v>0.53192155092592597</c:v>
                </c:pt>
                <c:pt idx="1289">
                  <c:v>0.53192697916666665</c:v>
                </c:pt>
                <c:pt idx="1290">
                  <c:v>0.53193240740740744</c:v>
                </c:pt>
                <c:pt idx="1291">
                  <c:v>0.53193782407407408</c:v>
                </c:pt>
                <c:pt idx="1292">
                  <c:v>0.53194325231481476</c:v>
                </c:pt>
                <c:pt idx="1293">
                  <c:v>0.53194868055555555</c:v>
                </c:pt>
                <c:pt idx="1294">
                  <c:v>0.53195428240740739</c:v>
                </c:pt>
                <c:pt idx="1295">
                  <c:v>0.53195971064814818</c:v>
                </c:pt>
                <c:pt idx="1296">
                  <c:v>0.53196513888888886</c:v>
                </c:pt>
                <c:pt idx="1297">
                  <c:v>0.53197056712962965</c:v>
                </c:pt>
                <c:pt idx="1298">
                  <c:v>0.53197598379629629</c:v>
                </c:pt>
                <c:pt idx="1299">
                  <c:v>0.53198141203703708</c:v>
                </c:pt>
                <c:pt idx="1300">
                  <c:v>0.53198684027777776</c:v>
                </c:pt>
                <c:pt idx="1301">
                  <c:v>0.53199226851851855</c:v>
                </c:pt>
                <c:pt idx="1302">
                  <c:v>0.5319976851851852</c:v>
                </c:pt>
                <c:pt idx="1303">
                  <c:v>0.53200311342592588</c:v>
                </c:pt>
                <c:pt idx="1304">
                  <c:v>0.53201952546296294</c:v>
                </c:pt>
                <c:pt idx="1305">
                  <c:v>0.53202495370370373</c:v>
                </c:pt>
                <c:pt idx="1306">
                  <c:v>0.53203037037037038</c:v>
                </c:pt>
                <c:pt idx="1307">
                  <c:v>0.53203579861111117</c:v>
                </c:pt>
                <c:pt idx="1308">
                  <c:v>0.53204122685185185</c:v>
                </c:pt>
                <c:pt idx="1309">
                  <c:v>0.53204665509259252</c:v>
                </c:pt>
                <c:pt idx="1310">
                  <c:v>0.53205207175925928</c:v>
                </c:pt>
                <c:pt idx="1311">
                  <c:v>0.53205749999999996</c:v>
                </c:pt>
                <c:pt idx="1312">
                  <c:v>0.53206311342592594</c:v>
                </c:pt>
                <c:pt idx="1313">
                  <c:v>0.53206853009259258</c:v>
                </c:pt>
                <c:pt idx="1314">
                  <c:v>0.53207395833333326</c:v>
                </c:pt>
                <c:pt idx="1315">
                  <c:v>0.53207938657407405</c:v>
                </c:pt>
                <c:pt idx="1316">
                  <c:v>0.53208481481481484</c:v>
                </c:pt>
                <c:pt idx="1317">
                  <c:v>0.53209028935185188</c:v>
                </c:pt>
                <c:pt idx="1318">
                  <c:v>0.53209570601851852</c:v>
                </c:pt>
                <c:pt idx="1319">
                  <c:v>0.53210113425925931</c:v>
                </c:pt>
                <c:pt idx="1320">
                  <c:v>0.53210656249999999</c:v>
                </c:pt>
                <c:pt idx="1321">
                  <c:v>0.53211199074074067</c:v>
                </c:pt>
                <c:pt idx="1322">
                  <c:v>0.53211740740740743</c:v>
                </c:pt>
                <c:pt idx="1323">
                  <c:v>0.53212283564814811</c:v>
                </c:pt>
                <c:pt idx="1324">
                  <c:v>0.5321282638888889</c:v>
                </c:pt>
                <c:pt idx="1325">
                  <c:v>0.53213369212962969</c:v>
                </c:pt>
                <c:pt idx="1326">
                  <c:v>0.53213912037037037</c:v>
                </c:pt>
                <c:pt idx="1327">
                  <c:v>0.53214453703703701</c:v>
                </c:pt>
                <c:pt idx="1328">
                  <c:v>0.5321499652777778</c:v>
                </c:pt>
                <c:pt idx="1329">
                  <c:v>0.53215629629629635</c:v>
                </c:pt>
                <c:pt idx="1330">
                  <c:v>0.53216189814814818</c:v>
                </c:pt>
                <c:pt idx="1331">
                  <c:v>0.53216732638888886</c:v>
                </c:pt>
                <c:pt idx="1332">
                  <c:v>0.53217275462962965</c:v>
                </c:pt>
                <c:pt idx="1333">
                  <c:v>0.53217818287037033</c:v>
                </c:pt>
                <c:pt idx="1334">
                  <c:v>0.53218359953703709</c:v>
                </c:pt>
                <c:pt idx="1335">
                  <c:v>0.53218902777777777</c:v>
                </c:pt>
                <c:pt idx="1336">
                  <c:v>0.53219445601851845</c:v>
                </c:pt>
                <c:pt idx="1337">
                  <c:v>0.53219988425925924</c:v>
                </c:pt>
                <c:pt idx="1338">
                  <c:v>0.53220531250000003</c:v>
                </c:pt>
                <c:pt idx="1339">
                  <c:v>0.53221072916666667</c:v>
                </c:pt>
                <c:pt idx="1340">
                  <c:v>0.53221615740740746</c:v>
                </c:pt>
                <c:pt idx="1341">
                  <c:v>0.53222158564814814</c:v>
                </c:pt>
                <c:pt idx="1342">
                  <c:v>0.53222701388888882</c:v>
                </c:pt>
                <c:pt idx="1343">
                  <c:v>0.53223243055555558</c:v>
                </c:pt>
                <c:pt idx="1344">
                  <c:v>0.53223785879629626</c:v>
                </c:pt>
                <c:pt idx="1345">
                  <c:v>0.53224328703703705</c:v>
                </c:pt>
                <c:pt idx="1346">
                  <c:v>0.53224871527777784</c:v>
                </c:pt>
                <c:pt idx="1347">
                  <c:v>0.53225413194444438</c:v>
                </c:pt>
                <c:pt idx="1348">
                  <c:v>0.53225956018518517</c:v>
                </c:pt>
                <c:pt idx="1349">
                  <c:v>0.53226498842592596</c:v>
                </c:pt>
                <c:pt idx="1350">
                  <c:v>0.53227041666666663</c:v>
                </c:pt>
                <c:pt idx="1351">
                  <c:v>0.53227584490740742</c:v>
                </c:pt>
                <c:pt idx="1352">
                  <c:v>0.53228126157407407</c:v>
                </c:pt>
                <c:pt idx="1353">
                  <c:v>0.53228668981481475</c:v>
                </c:pt>
                <c:pt idx="1354">
                  <c:v>0.53229211805555554</c:v>
                </c:pt>
                <c:pt idx="1355">
                  <c:v>0.53229754629629633</c:v>
                </c:pt>
                <c:pt idx="1356">
                  <c:v>0.53230296296296298</c:v>
                </c:pt>
                <c:pt idx="1357">
                  <c:v>0.53230839120370377</c:v>
                </c:pt>
                <c:pt idx="1358">
                  <c:v>0.53231381944444445</c:v>
                </c:pt>
                <c:pt idx="1359">
                  <c:v>0.53231924768518513</c:v>
                </c:pt>
                <c:pt idx="1360">
                  <c:v>0.53232467592592592</c:v>
                </c:pt>
                <c:pt idx="1361">
                  <c:v>0.53233009259259256</c:v>
                </c:pt>
                <c:pt idx="1362">
                  <c:v>0.53233552083333335</c:v>
                </c:pt>
                <c:pt idx="1363">
                  <c:v>0.53234094907407414</c:v>
                </c:pt>
                <c:pt idx="1364">
                  <c:v>0.53234637731481482</c:v>
                </c:pt>
                <c:pt idx="1365">
                  <c:v>0.53235179398148147</c:v>
                </c:pt>
                <c:pt idx="1366">
                  <c:v>0.53235722222222226</c:v>
                </c:pt>
                <c:pt idx="1367">
                  <c:v>0.53236265046296294</c:v>
                </c:pt>
                <c:pt idx="1368">
                  <c:v>0.53236807870370373</c:v>
                </c:pt>
                <c:pt idx="1369">
                  <c:v>0.53237349537037038</c:v>
                </c:pt>
                <c:pt idx="1370">
                  <c:v>0.53237892361111105</c:v>
                </c:pt>
                <c:pt idx="1371">
                  <c:v>0.53238435185185184</c:v>
                </c:pt>
                <c:pt idx="1372">
                  <c:v>0.53238978009259263</c:v>
                </c:pt>
                <c:pt idx="1373">
                  <c:v>0.53239475694444438</c:v>
                </c:pt>
                <c:pt idx="1374">
                  <c:v>0.53240018518518517</c:v>
                </c:pt>
                <c:pt idx="1375">
                  <c:v>0.53240560185185182</c:v>
                </c:pt>
                <c:pt idx="1376">
                  <c:v>0.53241103009259261</c:v>
                </c:pt>
                <c:pt idx="1377">
                  <c:v>0.5324164583333334</c:v>
                </c:pt>
                <c:pt idx="1378">
                  <c:v>0.53242187499999993</c:v>
                </c:pt>
                <c:pt idx="1379">
                  <c:v>0.53242748842592591</c:v>
                </c:pt>
                <c:pt idx="1380">
                  <c:v>0.53243309027777774</c:v>
                </c:pt>
                <c:pt idx="1381">
                  <c:v>0.53243851851851853</c:v>
                </c:pt>
                <c:pt idx="1382">
                  <c:v>0.53244394675925932</c:v>
                </c:pt>
                <c:pt idx="1383">
                  <c:v>0.532449375</c:v>
                </c:pt>
                <c:pt idx="1384">
                  <c:v>0.53245479166666665</c:v>
                </c:pt>
                <c:pt idx="1385">
                  <c:v>0.53246021990740744</c:v>
                </c:pt>
                <c:pt idx="1386">
                  <c:v>0.53246564814814812</c:v>
                </c:pt>
                <c:pt idx="1387">
                  <c:v>0.53247112268518515</c:v>
                </c:pt>
                <c:pt idx="1388">
                  <c:v>0.53247655092592594</c:v>
                </c:pt>
                <c:pt idx="1389">
                  <c:v>0.53248196759259259</c:v>
                </c:pt>
                <c:pt idx="1390">
                  <c:v>0.53248739583333327</c:v>
                </c:pt>
                <c:pt idx="1391">
                  <c:v>0.53249282407407406</c:v>
                </c:pt>
                <c:pt idx="1392">
                  <c:v>0.53249825231481485</c:v>
                </c:pt>
                <c:pt idx="1393">
                  <c:v>0.53250366898148149</c:v>
                </c:pt>
                <c:pt idx="1394">
                  <c:v>0.53250909722222228</c:v>
                </c:pt>
                <c:pt idx="1395">
                  <c:v>0.53251452546296296</c:v>
                </c:pt>
                <c:pt idx="1396">
                  <c:v>0.5325201273148148</c:v>
                </c:pt>
                <c:pt idx="1397">
                  <c:v>0.53252555555555559</c:v>
                </c:pt>
                <c:pt idx="1398">
                  <c:v>0.53253116898148145</c:v>
                </c:pt>
                <c:pt idx="1399">
                  <c:v>0.53253658564814821</c:v>
                </c:pt>
                <c:pt idx="1400">
                  <c:v>0.53254201388888889</c:v>
                </c:pt>
                <c:pt idx="1401">
                  <c:v>0.53254744212962957</c:v>
                </c:pt>
                <c:pt idx="1402">
                  <c:v>0.53255287037037036</c:v>
                </c:pt>
                <c:pt idx="1403">
                  <c:v>0.532558287037037</c:v>
                </c:pt>
                <c:pt idx="1404">
                  <c:v>0.53256371527777779</c:v>
                </c:pt>
                <c:pt idx="1405">
                  <c:v>0.53256914351851858</c:v>
                </c:pt>
                <c:pt idx="1406">
                  <c:v>0.53257457175925926</c:v>
                </c:pt>
                <c:pt idx="1407">
                  <c:v>0.53257999999999994</c:v>
                </c:pt>
                <c:pt idx="1408">
                  <c:v>0.5325854166666667</c:v>
                </c:pt>
                <c:pt idx="1409">
                  <c:v>0.53259084490740738</c:v>
                </c:pt>
                <c:pt idx="1410">
                  <c:v>0.53259627314814817</c:v>
                </c:pt>
                <c:pt idx="1411">
                  <c:v>0.53260170138888896</c:v>
                </c:pt>
                <c:pt idx="1412">
                  <c:v>0.5326071180555555</c:v>
                </c:pt>
                <c:pt idx="1413">
                  <c:v>0.53261254629629629</c:v>
                </c:pt>
                <c:pt idx="1414">
                  <c:v>0.53261797453703708</c:v>
                </c:pt>
                <c:pt idx="1415">
                  <c:v>0.53262340277777775</c:v>
                </c:pt>
                <c:pt idx="1416">
                  <c:v>0.53262881944444451</c:v>
                </c:pt>
                <c:pt idx="1417">
                  <c:v>0.53263424768518519</c:v>
                </c:pt>
                <c:pt idx="1418">
                  <c:v>0.53263967592592587</c:v>
                </c:pt>
                <c:pt idx="1419">
                  <c:v>0.53264510416666666</c:v>
                </c:pt>
                <c:pt idx="1420">
                  <c:v>0.53265052083333331</c:v>
                </c:pt>
                <c:pt idx="1421">
                  <c:v>0.5326559490740741</c:v>
                </c:pt>
                <c:pt idx="1422">
                  <c:v>0.53266137731481489</c:v>
                </c:pt>
                <c:pt idx="1423">
                  <c:v>0.53266680555555557</c:v>
                </c:pt>
                <c:pt idx="1424">
                  <c:v>0.53267223379629625</c:v>
                </c:pt>
                <c:pt idx="1425">
                  <c:v>0.532677650462963</c:v>
                </c:pt>
                <c:pt idx="1426">
                  <c:v>0.53268307870370368</c:v>
                </c:pt>
                <c:pt idx="1427">
                  <c:v>0.53268850694444447</c:v>
                </c:pt>
                <c:pt idx="1428">
                  <c:v>0.53269410879629631</c:v>
                </c:pt>
                <c:pt idx="1429">
                  <c:v>0.53269972222222217</c:v>
                </c:pt>
                <c:pt idx="1430">
                  <c:v>0.53270532407407412</c:v>
                </c:pt>
                <c:pt idx="1431">
                  <c:v>0.53271075231481479</c:v>
                </c:pt>
                <c:pt idx="1432">
                  <c:v>0.53271635416666674</c:v>
                </c:pt>
                <c:pt idx="1433">
                  <c:v>0.53272178240740742</c:v>
                </c:pt>
                <c:pt idx="1434">
                  <c:v>0.5327272106481481</c:v>
                </c:pt>
                <c:pt idx="1435">
                  <c:v>0.53273263888888889</c:v>
                </c:pt>
                <c:pt idx="1436">
                  <c:v>0.53273805555555553</c:v>
                </c:pt>
                <c:pt idx="1437">
                  <c:v>0.53274348379629632</c:v>
                </c:pt>
                <c:pt idx="1438">
                  <c:v>0.532748912037037</c:v>
                </c:pt>
                <c:pt idx="1439">
                  <c:v>0.53275434027777779</c:v>
                </c:pt>
                <c:pt idx="1440">
                  <c:v>0.53275975694444444</c:v>
                </c:pt>
                <c:pt idx="1441">
                  <c:v>0.53276518518518523</c:v>
                </c:pt>
                <c:pt idx="1442">
                  <c:v>0.53277061342592591</c:v>
                </c:pt>
                <c:pt idx="1443">
                  <c:v>0.53277572916666671</c:v>
                </c:pt>
                <c:pt idx="1444">
                  <c:v>0.53278115740740739</c:v>
                </c:pt>
                <c:pt idx="1445">
                  <c:v>0.53278677083333337</c:v>
                </c:pt>
                <c:pt idx="1446">
                  <c:v>0.5327923726851852</c:v>
                </c:pt>
                <c:pt idx="1447">
                  <c:v>0.53279797453703703</c:v>
                </c:pt>
                <c:pt idx="1448">
                  <c:v>0.53280340277777782</c:v>
                </c:pt>
                <c:pt idx="1449">
                  <c:v>0.53280900462962966</c:v>
                </c:pt>
                <c:pt idx="1450">
                  <c:v>0.53281443287037034</c:v>
                </c:pt>
                <c:pt idx="1451">
                  <c:v>0.53281986111111113</c:v>
                </c:pt>
                <c:pt idx="1452">
                  <c:v>0.53282528935185181</c:v>
                </c:pt>
                <c:pt idx="1453">
                  <c:v>0.53283070601851856</c:v>
                </c:pt>
                <c:pt idx="1454">
                  <c:v>0.53283703703703711</c:v>
                </c:pt>
                <c:pt idx="1455">
                  <c:v>0.53284246527777779</c:v>
                </c:pt>
                <c:pt idx="1456">
                  <c:v>0.53284758101851859</c:v>
                </c:pt>
                <c:pt idx="1457">
                  <c:v>0.53285299768518513</c:v>
                </c:pt>
                <c:pt idx="1458">
                  <c:v>0.53285842592592592</c:v>
                </c:pt>
                <c:pt idx="1459">
                  <c:v>0.53286385416666671</c:v>
                </c:pt>
                <c:pt idx="1460">
                  <c:v>0.53286928240740739</c:v>
                </c:pt>
                <c:pt idx="1461">
                  <c:v>0.53287471064814818</c:v>
                </c:pt>
                <c:pt idx="1462">
                  <c:v>0.53288012731481482</c:v>
                </c:pt>
                <c:pt idx="1463">
                  <c:v>0.5328855555555555</c:v>
                </c:pt>
                <c:pt idx="1464">
                  <c:v>0.53289098379629629</c:v>
                </c:pt>
                <c:pt idx="1465">
                  <c:v>0.53289641203703708</c:v>
                </c:pt>
                <c:pt idx="1466">
                  <c:v>0.53290201388888891</c:v>
                </c:pt>
                <c:pt idx="1467">
                  <c:v>0.53290762731481478</c:v>
                </c:pt>
                <c:pt idx="1468">
                  <c:v>0.53291304398148143</c:v>
                </c:pt>
                <c:pt idx="1469">
                  <c:v>0.53291847222222222</c:v>
                </c:pt>
                <c:pt idx="1470">
                  <c:v>0.53292390046296301</c:v>
                </c:pt>
                <c:pt idx="1471">
                  <c:v>0.53292932870370369</c:v>
                </c:pt>
                <c:pt idx="1472">
                  <c:v>0.53293493055555552</c:v>
                </c:pt>
                <c:pt idx="1473">
                  <c:v>0.53294035879629631</c:v>
                </c:pt>
                <c:pt idx="1474">
                  <c:v>0.53294577546296296</c:v>
                </c:pt>
                <c:pt idx="1475">
                  <c:v>0.53295120370370375</c:v>
                </c:pt>
                <c:pt idx="1476">
                  <c:v>0.53295663194444443</c:v>
                </c:pt>
                <c:pt idx="1477">
                  <c:v>0.53296206018518522</c:v>
                </c:pt>
                <c:pt idx="1478">
                  <c:v>0.53296748842592589</c:v>
                </c:pt>
                <c:pt idx="1479">
                  <c:v>0.53297290509259254</c:v>
                </c:pt>
                <c:pt idx="1480">
                  <c:v>0.53297833333333333</c:v>
                </c:pt>
                <c:pt idx="1481">
                  <c:v>0.53298376157407412</c:v>
                </c:pt>
                <c:pt idx="1482">
                  <c:v>0.53298936342592595</c:v>
                </c:pt>
                <c:pt idx="1483">
                  <c:v>0.53299497685185182</c:v>
                </c:pt>
                <c:pt idx="1484">
                  <c:v>0.53300057870370365</c:v>
                </c:pt>
                <c:pt idx="1485">
                  <c:v>0.5330061805555556</c:v>
                </c:pt>
                <c:pt idx="1486">
                  <c:v>0.53301160879629628</c:v>
                </c:pt>
                <c:pt idx="1487">
                  <c:v>0.53301722222222225</c:v>
                </c:pt>
                <c:pt idx="1488">
                  <c:v>0.5330226388888889</c:v>
                </c:pt>
                <c:pt idx="1489">
                  <c:v>0.53302806712962958</c:v>
                </c:pt>
                <c:pt idx="1490">
                  <c:v>0.53303349537037037</c:v>
                </c:pt>
                <c:pt idx="1491">
                  <c:v>0.53303892361111116</c:v>
                </c:pt>
                <c:pt idx="1492">
                  <c:v>0.53304434027777781</c:v>
                </c:pt>
                <c:pt idx="1493">
                  <c:v>0.53304976851851849</c:v>
                </c:pt>
                <c:pt idx="1494">
                  <c:v>0.53305519675925928</c:v>
                </c:pt>
                <c:pt idx="1495">
                  <c:v>0.53306079861111111</c:v>
                </c:pt>
                <c:pt idx="1496">
                  <c:v>0.5330662268518519</c:v>
                </c:pt>
                <c:pt idx="1497">
                  <c:v>0.53307165509259258</c:v>
                </c:pt>
                <c:pt idx="1498">
                  <c:v>0.53307708333333337</c:v>
                </c:pt>
                <c:pt idx="1499">
                  <c:v>0.53308251157407405</c:v>
                </c:pt>
                <c:pt idx="1500">
                  <c:v>0.53308792824074069</c:v>
                </c:pt>
                <c:pt idx="1501">
                  <c:v>0.53309354166666667</c:v>
                </c:pt>
                <c:pt idx="1502">
                  <c:v>0.5330991435185185</c:v>
                </c:pt>
                <c:pt idx="1503">
                  <c:v>0.53310474537037034</c:v>
                </c:pt>
                <c:pt idx="1504">
                  <c:v>0.53311035879629631</c:v>
                </c:pt>
                <c:pt idx="1505">
                  <c:v>0.53311578703703699</c:v>
                </c:pt>
                <c:pt idx="1506">
                  <c:v>0.53312138888888894</c:v>
                </c:pt>
                <c:pt idx="1507">
                  <c:v>0.53312681712962962</c:v>
                </c:pt>
                <c:pt idx="1508">
                  <c:v>0.53313224537037041</c:v>
                </c:pt>
                <c:pt idx="1509">
                  <c:v>0.53313766203703705</c:v>
                </c:pt>
                <c:pt idx="1510">
                  <c:v>0.53314309027777773</c:v>
                </c:pt>
                <c:pt idx="1511">
                  <c:v>0.53314851851851852</c:v>
                </c:pt>
                <c:pt idx="1512">
                  <c:v>0.53315394675925931</c:v>
                </c:pt>
                <c:pt idx="1513">
                  <c:v>0.53315938657407413</c:v>
                </c:pt>
                <c:pt idx="1514">
                  <c:v>0.53316481481481481</c:v>
                </c:pt>
                <c:pt idx="1515">
                  <c:v>0.53317024305555549</c:v>
                </c:pt>
                <c:pt idx="1516">
                  <c:v>0.53317565972222225</c:v>
                </c:pt>
                <c:pt idx="1517">
                  <c:v>0.53318108796296293</c:v>
                </c:pt>
                <c:pt idx="1518">
                  <c:v>0.53318668981481487</c:v>
                </c:pt>
                <c:pt idx="1519">
                  <c:v>0.53319230324074074</c:v>
                </c:pt>
                <c:pt idx="1520">
                  <c:v>0.53319790509259257</c:v>
                </c:pt>
                <c:pt idx="1521">
                  <c:v>0.5332044212962963</c:v>
                </c:pt>
                <c:pt idx="1522">
                  <c:v>0.53320984953703709</c:v>
                </c:pt>
                <c:pt idx="1523">
                  <c:v>0.53321526620370363</c:v>
                </c:pt>
                <c:pt idx="1524">
                  <c:v>0.53322087962962961</c:v>
                </c:pt>
                <c:pt idx="1525">
                  <c:v>0.53322648148148144</c:v>
                </c:pt>
                <c:pt idx="1526">
                  <c:v>0.53323195601851847</c:v>
                </c:pt>
                <c:pt idx="1527">
                  <c:v>0.53323755787037042</c:v>
                </c:pt>
                <c:pt idx="1528">
                  <c:v>0.53324317129629628</c:v>
                </c:pt>
                <c:pt idx="1529">
                  <c:v>0.53324877314814811</c:v>
                </c:pt>
                <c:pt idx="1530">
                  <c:v>0.5332542013888889</c:v>
                </c:pt>
                <c:pt idx="1531">
                  <c:v>0.53325962962962958</c:v>
                </c:pt>
                <c:pt idx="1532">
                  <c:v>0.53326504629629634</c:v>
                </c:pt>
                <c:pt idx="1533">
                  <c:v>0.53327047453703702</c:v>
                </c:pt>
                <c:pt idx="1534">
                  <c:v>0.53327590277777781</c:v>
                </c:pt>
                <c:pt idx="1535">
                  <c:v>0.53328133101851849</c:v>
                </c:pt>
                <c:pt idx="1536">
                  <c:v>0.53328675925925928</c:v>
                </c:pt>
                <c:pt idx="1537">
                  <c:v>0.53329217592592593</c:v>
                </c:pt>
                <c:pt idx="1538">
                  <c:v>0.53329760416666672</c:v>
                </c:pt>
                <c:pt idx="1539">
                  <c:v>0.5333030324074074</c:v>
                </c:pt>
                <c:pt idx="1540">
                  <c:v>0.53330846064814807</c:v>
                </c:pt>
                <c:pt idx="1541">
                  <c:v>0.53331406250000002</c:v>
                </c:pt>
                <c:pt idx="1542">
                  <c:v>0.5333194907407407</c:v>
                </c:pt>
                <c:pt idx="1543">
                  <c:v>0.53332491898148149</c:v>
                </c:pt>
                <c:pt idx="1544">
                  <c:v>0.53333052083333332</c:v>
                </c:pt>
                <c:pt idx="1545">
                  <c:v>0.53333612268518515</c:v>
                </c:pt>
                <c:pt idx="1546">
                  <c:v>0.53334173611111113</c:v>
                </c:pt>
                <c:pt idx="1547">
                  <c:v>0.53334733796296296</c:v>
                </c:pt>
                <c:pt idx="1548">
                  <c:v>0.53335295138888894</c:v>
                </c:pt>
                <c:pt idx="1549">
                  <c:v>0.53335836805555559</c:v>
                </c:pt>
                <c:pt idx="1550">
                  <c:v>0.53336379629629627</c:v>
                </c:pt>
                <c:pt idx="1551">
                  <c:v>0.53336922453703706</c:v>
                </c:pt>
                <c:pt idx="1552">
                  <c:v>0.53337465277777774</c:v>
                </c:pt>
                <c:pt idx="1553">
                  <c:v>0.53338008101851853</c:v>
                </c:pt>
                <c:pt idx="1554">
                  <c:v>0.53338549768518517</c:v>
                </c:pt>
                <c:pt idx="1555">
                  <c:v>0.53339092592592596</c:v>
                </c:pt>
                <c:pt idx="1556">
                  <c:v>0.53339635416666664</c:v>
                </c:pt>
                <c:pt idx="1557">
                  <c:v>0.53340177083333329</c:v>
                </c:pt>
                <c:pt idx="1558">
                  <c:v>0.53340738425925927</c:v>
                </c:pt>
                <c:pt idx="1559">
                  <c:v>0.53341281250000006</c:v>
                </c:pt>
                <c:pt idx="1560">
                  <c:v>0.5334182291666667</c:v>
                </c:pt>
                <c:pt idx="1561">
                  <c:v>0.53342384259259257</c:v>
                </c:pt>
                <c:pt idx="1562">
                  <c:v>0.5334294444444444</c:v>
                </c:pt>
                <c:pt idx="1563">
                  <c:v>0.53343505787037038</c:v>
                </c:pt>
                <c:pt idx="1564">
                  <c:v>0.53344065972222221</c:v>
                </c:pt>
                <c:pt idx="1565">
                  <c:v>0.53344626157407404</c:v>
                </c:pt>
                <c:pt idx="1566">
                  <c:v>0.53345187500000002</c:v>
                </c:pt>
                <c:pt idx="1567">
                  <c:v>0.53345747685185185</c:v>
                </c:pt>
                <c:pt idx="1568">
                  <c:v>0.53346309027777783</c:v>
                </c:pt>
                <c:pt idx="1569">
                  <c:v>0.53346869212962966</c:v>
                </c:pt>
                <c:pt idx="1570">
                  <c:v>0.53347412037037034</c:v>
                </c:pt>
                <c:pt idx="1571">
                  <c:v>0.53347954861111113</c:v>
                </c:pt>
                <c:pt idx="1572">
                  <c:v>0.53348496527777778</c:v>
                </c:pt>
                <c:pt idx="1573">
                  <c:v>0.53349039351851857</c:v>
                </c:pt>
                <c:pt idx="1574">
                  <c:v>0.53349582175925925</c:v>
                </c:pt>
                <c:pt idx="1575">
                  <c:v>0.53350124999999993</c:v>
                </c:pt>
                <c:pt idx="1576">
                  <c:v>0.53350666666666668</c:v>
                </c:pt>
                <c:pt idx="1577">
                  <c:v>0.53351209490740736</c:v>
                </c:pt>
                <c:pt idx="1578">
                  <c:v>0.53351752314814815</c:v>
                </c:pt>
                <c:pt idx="1579">
                  <c:v>0.53352295138888894</c:v>
                </c:pt>
                <c:pt idx="1580">
                  <c:v>0.53352836805555559</c:v>
                </c:pt>
                <c:pt idx="1581">
                  <c:v>0.53353398148148146</c:v>
                </c:pt>
                <c:pt idx="1582">
                  <c:v>0.53353957175925926</c:v>
                </c:pt>
                <c:pt idx="1583">
                  <c:v>0.53354517361111109</c:v>
                </c:pt>
                <c:pt idx="1584">
                  <c:v>0.53355077546296303</c:v>
                </c:pt>
                <c:pt idx="1585">
                  <c:v>0.5335563888888889</c:v>
                </c:pt>
                <c:pt idx="1586">
                  <c:v>0.53356199074074073</c:v>
                </c:pt>
                <c:pt idx="1587">
                  <c:v>0.53356850694444447</c:v>
                </c:pt>
                <c:pt idx="1588">
                  <c:v>0.5335741087962963</c:v>
                </c:pt>
                <c:pt idx="1589">
                  <c:v>0.53357971064814813</c:v>
                </c:pt>
                <c:pt idx="1590">
                  <c:v>0.53358532407407411</c:v>
                </c:pt>
                <c:pt idx="1591">
                  <c:v>0.53359092592592594</c:v>
                </c:pt>
                <c:pt idx="1592">
                  <c:v>0.53359653935185192</c:v>
                </c:pt>
                <c:pt idx="1593">
                  <c:v>0.53360214120370364</c:v>
                </c:pt>
                <c:pt idx="1594">
                  <c:v>0.53360783564814818</c:v>
                </c:pt>
                <c:pt idx="1595">
                  <c:v>0.53361321759259261</c:v>
                </c:pt>
                <c:pt idx="1596">
                  <c:v>0.53361864583333329</c:v>
                </c:pt>
                <c:pt idx="1597">
                  <c:v>0.53362407407407408</c:v>
                </c:pt>
                <c:pt idx="1598">
                  <c:v>0.53362950231481487</c:v>
                </c:pt>
                <c:pt idx="1599">
                  <c:v>0.53363491898148141</c:v>
                </c:pt>
                <c:pt idx="1600">
                  <c:v>0.53364053240740739</c:v>
                </c:pt>
                <c:pt idx="1601">
                  <c:v>0.53364596064814818</c:v>
                </c:pt>
                <c:pt idx="1602">
                  <c:v>0.53365137731481482</c:v>
                </c:pt>
                <c:pt idx="1603">
                  <c:v>0.53365680555555561</c:v>
                </c:pt>
                <c:pt idx="1604">
                  <c:v>0.53366240740740734</c:v>
                </c:pt>
                <c:pt idx="1605">
                  <c:v>0.53366783564814813</c:v>
                </c:pt>
                <c:pt idx="1606">
                  <c:v>0.5336734490740741</c:v>
                </c:pt>
                <c:pt idx="1607">
                  <c:v>0.53367886574074075</c:v>
                </c:pt>
                <c:pt idx="1608">
                  <c:v>0.53368447916666673</c:v>
                </c:pt>
                <c:pt idx="1609">
                  <c:v>0.53369008101851845</c:v>
                </c:pt>
                <c:pt idx="1610">
                  <c:v>0.53369569444444442</c:v>
                </c:pt>
                <c:pt idx="1611">
                  <c:v>0.53370129629629626</c:v>
                </c:pt>
                <c:pt idx="1612">
                  <c:v>0.5337068981481482</c:v>
                </c:pt>
                <c:pt idx="1613">
                  <c:v>0.53371251157407407</c:v>
                </c:pt>
                <c:pt idx="1614">
                  <c:v>0.5337181134259259</c:v>
                </c:pt>
                <c:pt idx="1615">
                  <c:v>0.53372372685185188</c:v>
                </c:pt>
                <c:pt idx="1616">
                  <c:v>0.53372932870370371</c:v>
                </c:pt>
                <c:pt idx="1617">
                  <c:v>0.5337347569444445</c:v>
                </c:pt>
                <c:pt idx="1618">
                  <c:v>0.53374035879629633</c:v>
                </c:pt>
                <c:pt idx="1619">
                  <c:v>0.53374578703703701</c:v>
                </c:pt>
                <c:pt idx="1620">
                  <c:v>0.5337512152777778</c:v>
                </c:pt>
                <c:pt idx="1621">
                  <c:v>0.53375663194444445</c:v>
                </c:pt>
                <c:pt idx="1622">
                  <c:v>0.53376206018518524</c:v>
                </c:pt>
                <c:pt idx="1623">
                  <c:v>0.53376748842592592</c:v>
                </c:pt>
                <c:pt idx="1624">
                  <c:v>0.53377309027777775</c:v>
                </c:pt>
                <c:pt idx="1625">
                  <c:v>0.53377851851851854</c:v>
                </c:pt>
                <c:pt idx="1626">
                  <c:v>0.53378394675925922</c:v>
                </c:pt>
                <c:pt idx="1627">
                  <c:v>0.53378937500000001</c:v>
                </c:pt>
                <c:pt idx="1628">
                  <c:v>0.53379479166666666</c:v>
                </c:pt>
                <c:pt idx="1629">
                  <c:v>0.53380057870370368</c:v>
                </c:pt>
                <c:pt idx="1630">
                  <c:v>0.53380600694444447</c:v>
                </c:pt>
                <c:pt idx="1631">
                  <c:v>0.53381162037037033</c:v>
                </c:pt>
                <c:pt idx="1632">
                  <c:v>0.53381722222222228</c:v>
                </c:pt>
                <c:pt idx="1633">
                  <c:v>0.53382282407407411</c:v>
                </c:pt>
                <c:pt idx="1634">
                  <c:v>0.53382843749999997</c:v>
                </c:pt>
                <c:pt idx="1635">
                  <c:v>0.53383403935185181</c:v>
                </c:pt>
                <c:pt idx="1636">
                  <c:v>0.53383965277777778</c:v>
                </c:pt>
                <c:pt idx="1637">
                  <c:v>0.53384525462962962</c:v>
                </c:pt>
                <c:pt idx="1638">
                  <c:v>0.53385085648148145</c:v>
                </c:pt>
                <c:pt idx="1639">
                  <c:v>0.53385628472222224</c:v>
                </c:pt>
                <c:pt idx="1640">
                  <c:v>0.53386171296296292</c:v>
                </c:pt>
                <c:pt idx="1641">
                  <c:v>0.53386714120370371</c:v>
                </c:pt>
                <c:pt idx="1642">
                  <c:v>0.53387274305555554</c:v>
                </c:pt>
                <c:pt idx="1643">
                  <c:v>0.5338870370370371</c:v>
                </c:pt>
                <c:pt idx="1644">
                  <c:v>0.53389263888888883</c:v>
                </c:pt>
                <c:pt idx="1645">
                  <c:v>0.53389824074074077</c:v>
                </c:pt>
                <c:pt idx="1646">
                  <c:v>0.53390385416666664</c:v>
                </c:pt>
                <c:pt idx="1647">
                  <c:v>0.53390981481481481</c:v>
                </c:pt>
                <c:pt idx="1648">
                  <c:v>0.53391578703703702</c:v>
                </c:pt>
                <c:pt idx="1649">
                  <c:v>0.53392151620370376</c:v>
                </c:pt>
                <c:pt idx="1650">
                  <c:v>0.53392694444444444</c:v>
                </c:pt>
                <c:pt idx="1651">
                  <c:v>0.53393237268518512</c:v>
                </c:pt>
                <c:pt idx="1652">
                  <c:v>0.53393797453703706</c:v>
                </c:pt>
                <c:pt idx="1653">
                  <c:v>0.53394358796296293</c:v>
                </c:pt>
                <c:pt idx="1654">
                  <c:v>0.53395009259259263</c:v>
                </c:pt>
                <c:pt idx="1655">
                  <c:v>0.53395552083333331</c:v>
                </c:pt>
                <c:pt idx="1656">
                  <c:v>0.5339609490740741</c:v>
                </c:pt>
                <c:pt idx="1657">
                  <c:v>0.53396655092592593</c:v>
                </c:pt>
                <c:pt idx="1658">
                  <c:v>0.53397197916666672</c:v>
                </c:pt>
                <c:pt idx="1659">
                  <c:v>0.5339774074074074</c:v>
                </c:pt>
                <c:pt idx="1660">
                  <c:v>0.53398283564814808</c:v>
                </c:pt>
                <c:pt idx="1661">
                  <c:v>0.53398825231481484</c:v>
                </c:pt>
                <c:pt idx="1662">
                  <c:v>0.53399372685185187</c:v>
                </c:pt>
                <c:pt idx="1663">
                  <c:v>0.53399915509259255</c:v>
                </c:pt>
                <c:pt idx="1664">
                  <c:v>0.53400475694444449</c:v>
                </c:pt>
                <c:pt idx="1665">
                  <c:v>0.53401037037037036</c:v>
                </c:pt>
                <c:pt idx="1666">
                  <c:v>0.53401597222222219</c:v>
                </c:pt>
                <c:pt idx="1667">
                  <c:v>0.53402157407407402</c:v>
                </c:pt>
                <c:pt idx="1668">
                  <c:v>0.5340271875</c:v>
                </c:pt>
                <c:pt idx="1669">
                  <c:v>0.53403297453703702</c:v>
                </c:pt>
                <c:pt idx="1670">
                  <c:v>0.53403876157407404</c:v>
                </c:pt>
                <c:pt idx="1671">
                  <c:v>0.53404436342592587</c:v>
                </c:pt>
                <c:pt idx="1672">
                  <c:v>0.53404997685185185</c:v>
                </c:pt>
                <c:pt idx="1673">
                  <c:v>0.53405557870370368</c:v>
                </c:pt>
                <c:pt idx="1674">
                  <c:v>0.53406118055555563</c:v>
                </c:pt>
                <c:pt idx="1675">
                  <c:v>0.53406679398148149</c:v>
                </c:pt>
                <c:pt idx="1676">
                  <c:v>0.53407239583333332</c:v>
                </c:pt>
                <c:pt idx="1677">
                  <c:v>0.5340780092592593</c:v>
                </c:pt>
                <c:pt idx="1678">
                  <c:v>0.53408342592592595</c:v>
                </c:pt>
                <c:pt idx="1679">
                  <c:v>0.53408903935185192</c:v>
                </c:pt>
                <c:pt idx="1680">
                  <c:v>0.53409445601851846</c:v>
                </c:pt>
                <c:pt idx="1681">
                  <c:v>0.53409988425925925</c:v>
                </c:pt>
                <c:pt idx="1682">
                  <c:v>0.53410531250000004</c:v>
                </c:pt>
                <c:pt idx="1683">
                  <c:v>0.53411091435185187</c:v>
                </c:pt>
                <c:pt idx="1684">
                  <c:v>0.53411652777777785</c:v>
                </c:pt>
                <c:pt idx="1685">
                  <c:v>0.53412212962962957</c:v>
                </c:pt>
                <c:pt idx="1686">
                  <c:v>0.53412774305555555</c:v>
                </c:pt>
                <c:pt idx="1687">
                  <c:v>0.53413334490740738</c:v>
                </c:pt>
                <c:pt idx="1688">
                  <c:v>0.53413894675925933</c:v>
                </c:pt>
                <c:pt idx="1689">
                  <c:v>0.53414456018518519</c:v>
                </c:pt>
                <c:pt idx="1690">
                  <c:v>0.53415016203703702</c:v>
                </c:pt>
                <c:pt idx="1691">
                  <c:v>0.534155775462963</c:v>
                </c:pt>
                <c:pt idx="1692">
                  <c:v>0.53416137731481483</c:v>
                </c:pt>
                <c:pt idx="1693">
                  <c:v>0.53416716435185185</c:v>
                </c:pt>
                <c:pt idx="1694">
                  <c:v>0.53417276620370369</c:v>
                </c:pt>
                <c:pt idx="1695">
                  <c:v>0.53417837962962966</c:v>
                </c:pt>
                <c:pt idx="1696">
                  <c:v>0.53418379629629631</c:v>
                </c:pt>
                <c:pt idx="1697">
                  <c:v>0.53418958333333333</c:v>
                </c:pt>
                <c:pt idx="1698">
                  <c:v>0.53419519675925919</c:v>
                </c:pt>
                <c:pt idx="1699">
                  <c:v>0.53420079861111114</c:v>
                </c:pt>
                <c:pt idx="1700">
                  <c:v>0.534206412037037</c:v>
                </c:pt>
                <c:pt idx="1701">
                  <c:v>0.53421219907407413</c:v>
                </c:pt>
                <c:pt idx="1702">
                  <c:v>0.53421780092592586</c:v>
                </c:pt>
                <c:pt idx="1703">
                  <c:v>0.53422358796296299</c:v>
                </c:pt>
                <c:pt idx="1704">
                  <c:v>0.53422918981481482</c:v>
                </c:pt>
                <c:pt idx="1705">
                  <c:v>0.5342348032407408</c:v>
                </c:pt>
                <c:pt idx="1706">
                  <c:v>0.53424040509259263</c:v>
                </c:pt>
                <c:pt idx="1707">
                  <c:v>0.5342460185185185</c:v>
                </c:pt>
                <c:pt idx="1708">
                  <c:v>0.53425162037037033</c:v>
                </c:pt>
                <c:pt idx="1709">
                  <c:v>0.5342572337962963</c:v>
                </c:pt>
                <c:pt idx="1710">
                  <c:v>0.53426283564814814</c:v>
                </c:pt>
                <c:pt idx="1711">
                  <c:v>0.53426843749999997</c:v>
                </c:pt>
                <c:pt idx="1712">
                  <c:v>0.53427405092592595</c:v>
                </c:pt>
                <c:pt idx="1713">
                  <c:v>0.53427965277777778</c:v>
                </c:pt>
                <c:pt idx="1714">
                  <c:v>0.53428526620370376</c:v>
                </c:pt>
                <c:pt idx="1715">
                  <c:v>0.53429086805555559</c:v>
                </c:pt>
                <c:pt idx="1716">
                  <c:v>0.53429646990740742</c:v>
                </c:pt>
                <c:pt idx="1717">
                  <c:v>0.53430199074074081</c:v>
                </c:pt>
                <c:pt idx="1718">
                  <c:v>0.53430759259259253</c:v>
                </c:pt>
                <c:pt idx="1719">
                  <c:v>0.53431302083333332</c:v>
                </c:pt>
                <c:pt idx="1720">
                  <c:v>0.53431952546296302</c:v>
                </c:pt>
                <c:pt idx="1721">
                  <c:v>0.53432513888888888</c:v>
                </c:pt>
                <c:pt idx="1722">
                  <c:v>0.53433055555555553</c:v>
                </c:pt>
                <c:pt idx="1723">
                  <c:v>0.53433616898148151</c:v>
                </c:pt>
                <c:pt idx="1724">
                  <c:v>0.53434177083333334</c:v>
                </c:pt>
                <c:pt idx="1725">
                  <c:v>0.53434738425925932</c:v>
                </c:pt>
                <c:pt idx="1726">
                  <c:v>0.53435298611111104</c:v>
                </c:pt>
                <c:pt idx="1727">
                  <c:v>0.53435858796296298</c:v>
                </c:pt>
                <c:pt idx="1728">
                  <c:v>0.53436420138888885</c:v>
                </c:pt>
                <c:pt idx="1729">
                  <c:v>0.53436980324074079</c:v>
                </c:pt>
                <c:pt idx="1730">
                  <c:v>0.53437546296296301</c:v>
                </c:pt>
                <c:pt idx="1731">
                  <c:v>0.53438087962962966</c:v>
                </c:pt>
                <c:pt idx="1732">
                  <c:v>0.53438666666666668</c:v>
                </c:pt>
                <c:pt idx="1733">
                  <c:v>0.53439228009259254</c:v>
                </c:pt>
                <c:pt idx="1734">
                  <c:v>0.53439806712962967</c:v>
                </c:pt>
                <c:pt idx="1735">
                  <c:v>0.53440366898148151</c:v>
                </c:pt>
                <c:pt idx="1736">
                  <c:v>0.53440928240740737</c:v>
                </c:pt>
                <c:pt idx="1737">
                  <c:v>0.53441506944444439</c:v>
                </c:pt>
                <c:pt idx="1738">
                  <c:v>0.53442067129629633</c:v>
                </c:pt>
                <c:pt idx="1739">
                  <c:v>0.53442645833333335</c:v>
                </c:pt>
                <c:pt idx="1740">
                  <c:v>0.53443207175925933</c:v>
                </c:pt>
                <c:pt idx="1741">
                  <c:v>0.53443785879629624</c:v>
                </c:pt>
                <c:pt idx="1742">
                  <c:v>0.53444363425925923</c:v>
                </c:pt>
                <c:pt idx="1743">
                  <c:v>0.5344492476851852</c:v>
                </c:pt>
                <c:pt idx="1744">
                  <c:v>0.53445484953703704</c:v>
                </c:pt>
                <c:pt idx="1745">
                  <c:v>0.53446063657407406</c:v>
                </c:pt>
                <c:pt idx="1746">
                  <c:v>0.53446625000000003</c:v>
                </c:pt>
                <c:pt idx="1747">
                  <c:v>0.53447203703703705</c:v>
                </c:pt>
                <c:pt idx="1748">
                  <c:v>0.53447763888888888</c:v>
                </c:pt>
                <c:pt idx="1749">
                  <c:v>0.53448324074074072</c:v>
                </c:pt>
                <c:pt idx="1750">
                  <c:v>0.53448885416666669</c:v>
                </c:pt>
                <c:pt idx="1751">
                  <c:v>0.53449445601851853</c:v>
                </c:pt>
                <c:pt idx="1752">
                  <c:v>0.5345000694444445</c:v>
                </c:pt>
                <c:pt idx="1753">
                  <c:v>0.53450567129629623</c:v>
                </c:pt>
                <c:pt idx="1754">
                  <c:v>0.53451127314814817</c:v>
                </c:pt>
                <c:pt idx="1755">
                  <c:v>0.53451688657407403</c:v>
                </c:pt>
                <c:pt idx="1756">
                  <c:v>0.53452248842592598</c:v>
                </c:pt>
                <c:pt idx="1757">
                  <c:v>0.53452810185185184</c:v>
                </c:pt>
                <c:pt idx="1758">
                  <c:v>0.53453370370370368</c:v>
                </c:pt>
                <c:pt idx="1759">
                  <c:v>0.53453931712962965</c:v>
                </c:pt>
                <c:pt idx="1760">
                  <c:v>0.53454491898148149</c:v>
                </c:pt>
                <c:pt idx="1761">
                  <c:v>0.53455052083333332</c:v>
                </c:pt>
                <c:pt idx="1762">
                  <c:v>0.53455613425925919</c:v>
                </c:pt>
                <c:pt idx="1763">
                  <c:v>0.53456173611111113</c:v>
                </c:pt>
                <c:pt idx="1764">
                  <c:v>0.53456733796296296</c:v>
                </c:pt>
                <c:pt idx="1765">
                  <c:v>0.53457295138888894</c:v>
                </c:pt>
                <c:pt idx="1766">
                  <c:v>0.53457855324074077</c:v>
                </c:pt>
                <c:pt idx="1767">
                  <c:v>0.53458416666666664</c:v>
                </c:pt>
                <c:pt idx="1768">
                  <c:v>0.53458995370370366</c:v>
                </c:pt>
                <c:pt idx="1769">
                  <c:v>0.5345955555555556</c:v>
                </c:pt>
                <c:pt idx="1770">
                  <c:v>0.53460116898148147</c:v>
                </c:pt>
                <c:pt idx="1771">
                  <c:v>0.53460658564814811</c:v>
                </c:pt>
                <c:pt idx="1772">
                  <c:v>0.53461219907407409</c:v>
                </c:pt>
                <c:pt idx="1773">
                  <c:v>0.53461780092592592</c:v>
                </c:pt>
                <c:pt idx="1774">
                  <c:v>0.53462340277777776</c:v>
                </c:pt>
                <c:pt idx="1775">
                  <c:v>0.53462920138888892</c:v>
                </c:pt>
                <c:pt idx="1776">
                  <c:v>0.53463480324074075</c:v>
                </c:pt>
                <c:pt idx="1777">
                  <c:v>0.53464059027777777</c:v>
                </c:pt>
                <c:pt idx="1778">
                  <c:v>0.5346461921296296</c:v>
                </c:pt>
                <c:pt idx="1779">
                  <c:v>0.53465180555555558</c:v>
                </c:pt>
                <c:pt idx="1780">
                  <c:v>0.53465740740740741</c:v>
                </c:pt>
                <c:pt idx="1781">
                  <c:v>0.53466319444444443</c:v>
                </c:pt>
                <c:pt idx="1782">
                  <c:v>0.53466879629629627</c:v>
                </c:pt>
                <c:pt idx="1783">
                  <c:v>0.53467440972222224</c:v>
                </c:pt>
                <c:pt idx="1784">
                  <c:v>0.53467988425925927</c:v>
                </c:pt>
                <c:pt idx="1785">
                  <c:v>0.53468531250000007</c:v>
                </c:pt>
                <c:pt idx="1786">
                  <c:v>0.53469091435185179</c:v>
                </c:pt>
                <c:pt idx="1787">
                  <c:v>0.53469724537037033</c:v>
                </c:pt>
                <c:pt idx="1788">
                  <c:v>0.53470267361111112</c:v>
                </c:pt>
                <c:pt idx="1789">
                  <c:v>0.53470810185185191</c:v>
                </c:pt>
                <c:pt idx="1790">
                  <c:v>0.53471351851851845</c:v>
                </c:pt>
                <c:pt idx="1791">
                  <c:v>0.53471930555555558</c:v>
                </c:pt>
                <c:pt idx="1792">
                  <c:v>0.53472473379629626</c:v>
                </c:pt>
                <c:pt idx="1793">
                  <c:v>0.53473052083333339</c:v>
                </c:pt>
                <c:pt idx="1794">
                  <c:v>0.53473594907407407</c:v>
                </c:pt>
                <c:pt idx="1795">
                  <c:v>0.5347415509259259</c:v>
                </c:pt>
                <c:pt idx="1796">
                  <c:v>0.53474716435185188</c:v>
                </c:pt>
                <c:pt idx="1797">
                  <c:v>0.53475262731481477</c:v>
                </c:pt>
                <c:pt idx="1798">
                  <c:v>0.53475859953703708</c:v>
                </c:pt>
                <c:pt idx="1799">
                  <c:v>0.5347643865740741</c:v>
                </c:pt>
                <c:pt idx="1800">
                  <c:v>0.53476999999999997</c:v>
                </c:pt>
                <c:pt idx="1801">
                  <c:v>0.5347756018518518</c:v>
                </c:pt>
                <c:pt idx="1802">
                  <c:v>0.53478120370370374</c:v>
                </c:pt>
                <c:pt idx="1803">
                  <c:v>0.53478681712962961</c:v>
                </c:pt>
                <c:pt idx="1804">
                  <c:v>0.53479241898148155</c:v>
                </c:pt>
                <c:pt idx="1805">
                  <c:v>0.53479802083333328</c:v>
                </c:pt>
                <c:pt idx="1806">
                  <c:v>0.53480363425925925</c:v>
                </c:pt>
                <c:pt idx="1807">
                  <c:v>0.53480942129629627</c:v>
                </c:pt>
                <c:pt idx="1808">
                  <c:v>0.53481502314814822</c:v>
                </c:pt>
                <c:pt idx="1809">
                  <c:v>0.5348204513888889</c:v>
                </c:pt>
                <c:pt idx="1810">
                  <c:v>0.53482623842592592</c:v>
                </c:pt>
                <c:pt idx="1811">
                  <c:v>0.53483221064814812</c:v>
                </c:pt>
                <c:pt idx="1812">
                  <c:v>0.53483781250000006</c:v>
                </c:pt>
                <c:pt idx="1813">
                  <c:v>0.53484359953703697</c:v>
                </c:pt>
                <c:pt idx="1814">
                  <c:v>0.5348493865740741</c:v>
                </c:pt>
                <c:pt idx="1815">
                  <c:v>0.53485517361111112</c:v>
                </c:pt>
                <c:pt idx="1816">
                  <c:v>0.53486096064814814</c:v>
                </c:pt>
                <c:pt idx="1817">
                  <c:v>0.53486693287037035</c:v>
                </c:pt>
                <c:pt idx="1818">
                  <c:v>0.53487253472222218</c:v>
                </c:pt>
                <c:pt idx="1819">
                  <c:v>0.53487832175925931</c:v>
                </c:pt>
                <c:pt idx="1820">
                  <c:v>0.53488393518518518</c:v>
                </c:pt>
                <c:pt idx="1821">
                  <c:v>0.53488953703703701</c:v>
                </c:pt>
                <c:pt idx="1822">
                  <c:v>0.53489515046296299</c:v>
                </c:pt>
                <c:pt idx="1823">
                  <c:v>0.53490075231481482</c:v>
                </c:pt>
                <c:pt idx="1824">
                  <c:v>0.53490653935185184</c:v>
                </c:pt>
                <c:pt idx="1825">
                  <c:v>0.53491232638888886</c:v>
                </c:pt>
                <c:pt idx="1826">
                  <c:v>0.53491792824074069</c:v>
                </c:pt>
                <c:pt idx="1827">
                  <c:v>0.53492354166666667</c:v>
                </c:pt>
                <c:pt idx="1828">
                  <c:v>0.5349291435185185</c:v>
                </c:pt>
                <c:pt idx="1829">
                  <c:v>0.53493511574074071</c:v>
                </c:pt>
                <c:pt idx="1830">
                  <c:v>0.53494053240740735</c:v>
                </c:pt>
                <c:pt idx="1831">
                  <c:v>0.53494614583333333</c:v>
                </c:pt>
                <c:pt idx="1832">
                  <c:v>0.53495174768518516</c:v>
                </c:pt>
                <c:pt idx="1833">
                  <c:v>0.53495736111111114</c:v>
                </c:pt>
                <c:pt idx="1834">
                  <c:v>0.53496296296296297</c:v>
                </c:pt>
                <c:pt idx="1835">
                  <c:v>0.53496857638888884</c:v>
                </c:pt>
                <c:pt idx="1836">
                  <c:v>0.53497417824074078</c:v>
                </c:pt>
                <c:pt idx="1837">
                  <c:v>0.53497978009259262</c:v>
                </c:pt>
                <c:pt idx="1838">
                  <c:v>0.53498539351851848</c:v>
                </c:pt>
                <c:pt idx="1839">
                  <c:v>0.53499099537037031</c:v>
                </c:pt>
                <c:pt idx="1840">
                  <c:v>0.53499659722222226</c:v>
                </c:pt>
                <c:pt idx="1841">
                  <c:v>0.53500221064814812</c:v>
                </c:pt>
                <c:pt idx="1842">
                  <c:v>0.53500781250000007</c:v>
                </c:pt>
                <c:pt idx="1843">
                  <c:v>0.53501342592592593</c:v>
                </c:pt>
                <c:pt idx="1844">
                  <c:v>0.53501902777777777</c:v>
                </c:pt>
                <c:pt idx="1845">
                  <c:v>0.5350246296296296</c:v>
                </c:pt>
                <c:pt idx="1846">
                  <c:v>0.53503042824074076</c:v>
                </c:pt>
                <c:pt idx="1847">
                  <c:v>0.53503584490740741</c:v>
                </c:pt>
                <c:pt idx="1848">
                  <c:v>0.53504145833333328</c:v>
                </c:pt>
                <c:pt idx="1849">
                  <c:v>0.53504706018518522</c:v>
                </c:pt>
                <c:pt idx="1850">
                  <c:v>0.53505267361111108</c:v>
                </c:pt>
                <c:pt idx="1851">
                  <c:v>0.53505846064814822</c:v>
                </c:pt>
                <c:pt idx="1852">
                  <c:v>0.53506371527777785</c:v>
                </c:pt>
                <c:pt idx="1853">
                  <c:v>0.53507040509259263</c:v>
                </c:pt>
                <c:pt idx="1854">
                  <c:v>0.53507600694444446</c:v>
                </c:pt>
                <c:pt idx="1855">
                  <c:v>0.53508162037037044</c:v>
                </c:pt>
                <c:pt idx="1856">
                  <c:v>0.53508722222222216</c:v>
                </c:pt>
                <c:pt idx="1857">
                  <c:v>0.53509300925925929</c:v>
                </c:pt>
                <c:pt idx="1858">
                  <c:v>0.53509843749999997</c:v>
                </c:pt>
                <c:pt idx="1859">
                  <c:v>0.53510439814814814</c:v>
                </c:pt>
                <c:pt idx="1860">
                  <c:v>0.53511018518518516</c:v>
                </c:pt>
                <c:pt idx="1861">
                  <c:v>0.53511561342592595</c:v>
                </c:pt>
                <c:pt idx="1862">
                  <c:v>0.53512140046296297</c:v>
                </c:pt>
                <c:pt idx="1863">
                  <c:v>0.53512718749999999</c:v>
                </c:pt>
                <c:pt idx="1864">
                  <c:v>0.53513297453703701</c:v>
                </c:pt>
                <c:pt idx="1865">
                  <c:v>0.53513880787037038</c:v>
                </c:pt>
                <c:pt idx="1866">
                  <c:v>0.53514442129629625</c:v>
                </c:pt>
                <c:pt idx="1867">
                  <c:v>0.53515020833333338</c:v>
                </c:pt>
                <c:pt idx="1868">
                  <c:v>0.53515581018518521</c:v>
                </c:pt>
                <c:pt idx="1869">
                  <c:v>0.53516159722222223</c:v>
                </c:pt>
                <c:pt idx="1870">
                  <c:v>0.53516738425925925</c:v>
                </c:pt>
                <c:pt idx="1871">
                  <c:v>0.53517317129629627</c:v>
                </c:pt>
                <c:pt idx="1872">
                  <c:v>0.5351789583333334</c:v>
                </c:pt>
                <c:pt idx="1873">
                  <c:v>0.53518474537037031</c:v>
                </c:pt>
                <c:pt idx="1874">
                  <c:v>0.53519053240740744</c:v>
                </c:pt>
                <c:pt idx="1875">
                  <c:v>0.53519631944444446</c:v>
                </c:pt>
                <c:pt idx="1876">
                  <c:v>0.53520210648148148</c:v>
                </c:pt>
                <c:pt idx="1877">
                  <c:v>0.5352078935185185</c:v>
                </c:pt>
                <c:pt idx="1878">
                  <c:v>0.53521350694444447</c:v>
                </c:pt>
                <c:pt idx="1879">
                  <c:v>0.53521910879629631</c:v>
                </c:pt>
                <c:pt idx="1880">
                  <c:v>0.53522489583333333</c:v>
                </c:pt>
                <c:pt idx="1881">
                  <c:v>0.53523049768518516</c:v>
                </c:pt>
                <c:pt idx="1882">
                  <c:v>0.53523611111111113</c:v>
                </c:pt>
                <c:pt idx="1883">
                  <c:v>0.53524189814814815</c:v>
                </c:pt>
                <c:pt idx="1884">
                  <c:v>0.53524768518518517</c:v>
                </c:pt>
                <c:pt idx="1885">
                  <c:v>0.53525347222222219</c:v>
                </c:pt>
                <c:pt idx="1886">
                  <c:v>0.53525925925925921</c:v>
                </c:pt>
                <c:pt idx="1887">
                  <c:v>0.53526486111111116</c:v>
                </c:pt>
                <c:pt idx="1888">
                  <c:v>0.53527064814814818</c:v>
                </c:pt>
                <c:pt idx="1889">
                  <c:v>0.53527626157407404</c:v>
                </c:pt>
                <c:pt idx="1890">
                  <c:v>0.53528186342592587</c:v>
                </c:pt>
                <c:pt idx="1891">
                  <c:v>0.53528747685185185</c:v>
                </c:pt>
                <c:pt idx="1892">
                  <c:v>0.53529307870370368</c:v>
                </c:pt>
                <c:pt idx="1893">
                  <c:v>0.53529868055555563</c:v>
                </c:pt>
                <c:pt idx="1894">
                  <c:v>0.53530429398148149</c:v>
                </c:pt>
                <c:pt idx="1895">
                  <c:v>0.53531008101851851</c:v>
                </c:pt>
                <c:pt idx="1896">
                  <c:v>0.5353155092592593</c:v>
                </c:pt>
                <c:pt idx="1897">
                  <c:v>0.53532111111111114</c:v>
                </c:pt>
                <c:pt idx="1898">
                  <c:v>0.53532671296296297</c:v>
                </c:pt>
                <c:pt idx="1899">
                  <c:v>0.53533232638888884</c:v>
                </c:pt>
                <c:pt idx="1900">
                  <c:v>0.53533792824074078</c:v>
                </c:pt>
                <c:pt idx="1901">
                  <c:v>0.5353437152777778</c:v>
                </c:pt>
                <c:pt idx="1902">
                  <c:v>0.53534914351851859</c:v>
                </c:pt>
                <c:pt idx="1903">
                  <c:v>0.53535474537037031</c:v>
                </c:pt>
                <c:pt idx="1904">
                  <c:v>0.53536035879629629</c:v>
                </c:pt>
                <c:pt idx="1905">
                  <c:v>0.53536596064814812</c:v>
                </c:pt>
                <c:pt idx="1906">
                  <c:v>0.53537156250000006</c:v>
                </c:pt>
                <c:pt idx="1907">
                  <c:v>0.53537734953703697</c:v>
                </c:pt>
                <c:pt idx="1908">
                  <c:v>0.53538277777777776</c:v>
                </c:pt>
                <c:pt idx="1909">
                  <c:v>0.53538839120370374</c:v>
                </c:pt>
                <c:pt idx="1910">
                  <c:v>0.53539417824074076</c:v>
                </c:pt>
                <c:pt idx="1911">
                  <c:v>0.53539978009259259</c:v>
                </c:pt>
                <c:pt idx="1912">
                  <c:v>0.53540520833333327</c:v>
                </c:pt>
                <c:pt idx="1913">
                  <c:v>0.5354109953703704</c:v>
                </c:pt>
                <c:pt idx="1914">
                  <c:v>0.53541659722222223</c:v>
                </c:pt>
                <c:pt idx="1915">
                  <c:v>0.53542238425925925</c:v>
                </c:pt>
                <c:pt idx="1916">
                  <c:v>0.53542817129629627</c:v>
                </c:pt>
                <c:pt idx="1917">
                  <c:v>0.53543395833333329</c:v>
                </c:pt>
                <c:pt idx="1918">
                  <c:v>0.53543974537037042</c:v>
                </c:pt>
                <c:pt idx="1919">
                  <c:v>0.53544515046296293</c:v>
                </c:pt>
                <c:pt idx="1920">
                  <c:v>0.535452025462963</c:v>
                </c:pt>
                <c:pt idx="1921">
                  <c:v>0.53545762731481483</c:v>
                </c:pt>
                <c:pt idx="1922">
                  <c:v>0.53546341435185185</c:v>
                </c:pt>
                <c:pt idx="1923">
                  <c:v>0.53546901620370368</c:v>
                </c:pt>
                <c:pt idx="1924">
                  <c:v>0.53547444444444448</c:v>
                </c:pt>
                <c:pt idx="1925">
                  <c:v>0.53548023148148149</c:v>
                </c:pt>
                <c:pt idx="1926">
                  <c:v>0.5354862037037037</c:v>
                </c:pt>
                <c:pt idx="1927">
                  <c:v>0.53549180555555553</c:v>
                </c:pt>
                <c:pt idx="1928">
                  <c:v>0.53549759259259255</c:v>
                </c:pt>
                <c:pt idx="1929">
                  <c:v>0.53550337962962968</c:v>
                </c:pt>
                <c:pt idx="1930">
                  <c:v>0.53550917824074074</c:v>
                </c:pt>
                <c:pt idx="1931">
                  <c:v>0.53551496527777775</c:v>
                </c:pt>
                <c:pt idx="1932">
                  <c:v>0.53552097222222217</c:v>
                </c:pt>
                <c:pt idx="1933">
                  <c:v>0.53552658564814815</c:v>
                </c:pt>
                <c:pt idx="1934">
                  <c:v>0.53553237268518517</c:v>
                </c:pt>
                <c:pt idx="1935">
                  <c:v>0.5355381597222223</c:v>
                </c:pt>
                <c:pt idx="1936">
                  <c:v>0.5355439467592592</c:v>
                </c:pt>
                <c:pt idx="1937">
                  <c:v>0.53554973379629633</c:v>
                </c:pt>
                <c:pt idx="1938">
                  <c:v>0.53555569444444451</c:v>
                </c:pt>
                <c:pt idx="1939">
                  <c:v>0.53556130787037037</c:v>
                </c:pt>
                <c:pt idx="1940">
                  <c:v>0.53556709490740739</c:v>
                </c:pt>
                <c:pt idx="1941">
                  <c:v>0.53557288194444441</c:v>
                </c:pt>
                <c:pt idx="1942">
                  <c:v>0.53557866898148154</c:v>
                </c:pt>
                <c:pt idx="1943">
                  <c:v>0.53558445601851845</c:v>
                </c:pt>
                <c:pt idx="1944">
                  <c:v>0.53559042824074077</c:v>
                </c:pt>
                <c:pt idx="1945">
                  <c:v>0.5355960300925926</c:v>
                </c:pt>
                <c:pt idx="1946">
                  <c:v>0.53560181712962962</c:v>
                </c:pt>
                <c:pt idx="1947">
                  <c:v>0.53560760416666664</c:v>
                </c:pt>
                <c:pt idx="1948">
                  <c:v>0.53561339120370366</c:v>
                </c:pt>
                <c:pt idx="1949">
                  <c:v>0.53561917824074079</c:v>
                </c:pt>
                <c:pt idx="1950">
                  <c:v>0.535625150462963</c:v>
                </c:pt>
                <c:pt idx="1951">
                  <c:v>0.53563075231481483</c:v>
                </c:pt>
                <c:pt idx="1952">
                  <c:v>0.53563653935185185</c:v>
                </c:pt>
                <c:pt idx="1953">
                  <c:v>0.53564232638888887</c:v>
                </c:pt>
                <c:pt idx="1954">
                  <c:v>0.535648113425926</c:v>
                </c:pt>
                <c:pt idx="1955">
                  <c:v>0.53565390046296291</c:v>
                </c:pt>
                <c:pt idx="1956">
                  <c:v>0.53565987268518522</c:v>
                </c:pt>
                <c:pt idx="1957">
                  <c:v>0.53566547453703706</c:v>
                </c:pt>
                <c:pt idx="1958">
                  <c:v>0.53567126157407408</c:v>
                </c:pt>
                <c:pt idx="1959">
                  <c:v>0.5356770486111111</c:v>
                </c:pt>
                <c:pt idx="1960">
                  <c:v>0.53568283564814811</c:v>
                </c:pt>
                <c:pt idx="1961">
                  <c:v>0.53568862268518525</c:v>
                </c:pt>
                <c:pt idx="1962">
                  <c:v>0.53569459490740734</c:v>
                </c:pt>
                <c:pt idx="1963">
                  <c:v>0.53570019675925928</c:v>
                </c:pt>
                <c:pt idx="1964">
                  <c:v>0.53570616898148149</c:v>
                </c:pt>
                <c:pt idx="1965">
                  <c:v>0.53571195601851851</c:v>
                </c:pt>
                <c:pt idx="1966">
                  <c:v>0.53571755787037034</c:v>
                </c:pt>
                <c:pt idx="1967">
                  <c:v>0.53572334490740736</c:v>
                </c:pt>
                <c:pt idx="1968">
                  <c:v>0.53572931712962968</c:v>
                </c:pt>
                <c:pt idx="1969">
                  <c:v>0.53573491898148151</c:v>
                </c:pt>
                <c:pt idx="1970">
                  <c:v>0.53574070601851853</c:v>
                </c:pt>
                <c:pt idx="1971">
                  <c:v>0.53574649305555555</c:v>
                </c:pt>
                <c:pt idx="1972">
                  <c:v>0.53575229166666671</c:v>
                </c:pt>
                <c:pt idx="1973">
                  <c:v>0.53575825231481489</c:v>
                </c:pt>
                <c:pt idx="1974">
                  <c:v>0.5357640393518518</c:v>
                </c:pt>
                <c:pt idx="1975">
                  <c:v>0.53576964120370374</c:v>
                </c:pt>
                <c:pt idx="1976">
                  <c:v>0.53577561342592595</c:v>
                </c:pt>
                <c:pt idx="1977">
                  <c:v>0.53578122685185192</c:v>
                </c:pt>
                <c:pt idx="1978">
                  <c:v>0.53578718749999998</c:v>
                </c:pt>
                <c:pt idx="1979">
                  <c:v>0.53579280092592596</c:v>
                </c:pt>
                <c:pt idx="1980">
                  <c:v>0.53579876157407413</c:v>
                </c:pt>
                <c:pt idx="1981">
                  <c:v>0.53580454861111104</c:v>
                </c:pt>
                <c:pt idx="1982">
                  <c:v>0.53581033564814817</c:v>
                </c:pt>
                <c:pt idx="1983">
                  <c:v>0.53581612268518519</c:v>
                </c:pt>
                <c:pt idx="1984">
                  <c:v>0.53582173611111117</c:v>
                </c:pt>
                <c:pt idx="1985">
                  <c:v>0.53582745370370366</c:v>
                </c:pt>
                <c:pt idx="1986">
                  <c:v>0.53583432870370373</c:v>
                </c:pt>
                <c:pt idx="1987">
                  <c:v>0.53583993055555557</c:v>
                </c:pt>
                <c:pt idx="1988">
                  <c:v>0.53584554398148143</c:v>
                </c:pt>
                <c:pt idx="1989">
                  <c:v>0.53585133101851856</c:v>
                </c:pt>
                <c:pt idx="1990">
                  <c:v>0.53585693287037039</c:v>
                </c:pt>
                <c:pt idx="1991">
                  <c:v>0.53586271990740741</c:v>
                </c:pt>
                <c:pt idx="1992">
                  <c:v>0.53586850694444443</c:v>
                </c:pt>
                <c:pt idx="1993">
                  <c:v>0.53587429398148145</c:v>
                </c:pt>
                <c:pt idx="1994">
                  <c:v>0.53588008101851858</c:v>
                </c:pt>
                <c:pt idx="1995">
                  <c:v>0.53588550925925926</c:v>
                </c:pt>
                <c:pt idx="1996">
                  <c:v>0.53589129629629628</c:v>
                </c:pt>
                <c:pt idx="1997">
                  <c:v>0.5358970833333333</c:v>
                </c:pt>
                <c:pt idx="1998">
                  <c:v>0.53590310185185186</c:v>
                </c:pt>
                <c:pt idx="1999">
                  <c:v>0.53590888888888888</c:v>
                </c:pt>
                <c:pt idx="2000">
                  <c:v>0.5359146759259259</c:v>
                </c:pt>
                <c:pt idx="2001">
                  <c:v>0.53592046296296292</c:v>
                </c:pt>
                <c:pt idx="2002">
                  <c:v>0.53592625000000005</c:v>
                </c:pt>
                <c:pt idx="2003">
                  <c:v>0.53593185185185188</c:v>
                </c:pt>
                <c:pt idx="2004">
                  <c:v>0.53593782407407409</c:v>
                </c:pt>
                <c:pt idx="2005">
                  <c:v>0.53594361111111111</c:v>
                </c:pt>
                <c:pt idx="2006">
                  <c:v>0.53594939814814813</c:v>
                </c:pt>
                <c:pt idx="2007">
                  <c:v>0.5359550115740741</c:v>
                </c:pt>
                <c:pt idx="2008">
                  <c:v>0.53596078703703698</c:v>
                </c:pt>
                <c:pt idx="2009">
                  <c:v>0.53596657407407411</c:v>
                </c:pt>
                <c:pt idx="2010">
                  <c:v>0.53597254629629631</c:v>
                </c:pt>
                <c:pt idx="2011">
                  <c:v>0.53597814814814815</c:v>
                </c:pt>
                <c:pt idx="2012">
                  <c:v>0.53598393518518517</c:v>
                </c:pt>
                <c:pt idx="2013">
                  <c:v>0.53598973379629633</c:v>
                </c:pt>
                <c:pt idx="2014">
                  <c:v>0.53599552083333335</c:v>
                </c:pt>
                <c:pt idx="2015">
                  <c:v>0.53600148148148141</c:v>
                </c:pt>
                <c:pt idx="2016">
                  <c:v>0.53600726851851854</c:v>
                </c:pt>
                <c:pt idx="2017">
                  <c:v>0.53601305555555556</c:v>
                </c:pt>
                <c:pt idx="2018">
                  <c:v>0.53601884259259258</c:v>
                </c:pt>
                <c:pt idx="2019">
                  <c:v>0.5360246296296296</c:v>
                </c:pt>
                <c:pt idx="2020">
                  <c:v>0.53603041666666662</c:v>
                </c:pt>
                <c:pt idx="2021">
                  <c:v>0.53603620370370375</c:v>
                </c:pt>
                <c:pt idx="2022">
                  <c:v>0.53604199074074077</c:v>
                </c:pt>
                <c:pt idx="2023">
                  <c:v>0.53604777777777779</c:v>
                </c:pt>
                <c:pt idx="2024">
                  <c:v>0.53605357638888884</c:v>
                </c:pt>
                <c:pt idx="2025">
                  <c:v>0.53605935185185183</c:v>
                </c:pt>
                <c:pt idx="2026">
                  <c:v>0.53606513888888896</c:v>
                </c:pt>
                <c:pt idx="2027">
                  <c:v>0.53607093750000001</c:v>
                </c:pt>
                <c:pt idx="2028">
                  <c:v>0.53607672453703703</c:v>
                </c:pt>
                <c:pt idx="2029">
                  <c:v>0.53608251157407405</c:v>
                </c:pt>
                <c:pt idx="2030">
                  <c:v>0.53608829861111118</c:v>
                </c:pt>
                <c:pt idx="2031">
                  <c:v>0.53609408564814809</c:v>
                </c:pt>
                <c:pt idx="2032">
                  <c:v>0.53609968750000003</c:v>
                </c:pt>
                <c:pt idx="2033">
                  <c:v>0.53610528935185187</c:v>
                </c:pt>
                <c:pt idx="2034">
                  <c:v>0.53611126157407407</c:v>
                </c:pt>
                <c:pt idx="2035">
                  <c:v>0.53611723379629628</c:v>
                </c:pt>
                <c:pt idx="2036">
                  <c:v>0.5361230208333333</c:v>
                </c:pt>
                <c:pt idx="2037">
                  <c:v>0.53612880787037043</c:v>
                </c:pt>
                <c:pt idx="2038">
                  <c:v>0.53613440972222215</c:v>
                </c:pt>
                <c:pt idx="2039">
                  <c:v>0.53614019675925928</c:v>
                </c:pt>
                <c:pt idx="2040">
                  <c:v>0.5361459837962963</c:v>
                </c:pt>
                <c:pt idx="2041">
                  <c:v>0.53615159722222228</c:v>
                </c:pt>
                <c:pt idx="2042">
                  <c:v>0.53616027777777775</c:v>
                </c:pt>
                <c:pt idx="2043">
                  <c:v>0.53616587962962969</c:v>
                </c:pt>
                <c:pt idx="2044">
                  <c:v>0.53617148148148142</c:v>
                </c:pt>
                <c:pt idx="2045">
                  <c:v>0.53617709490740739</c:v>
                </c:pt>
                <c:pt idx="2046">
                  <c:v>0.53618288194444441</c:v>
                </c:pt>
                <c:pt idx="2047">
                  <c:v>0.53618848379629636</c:v>
                </c:pt>
                <c:pt idx="2048">
                  <c:v>0.53619409722222222</c:v>
                </c:pt>
                <c:pt idx="2049">
                  <c:v>0.53619969907407405</c:v>
                </c:pt>
                <c:pt idx="2050">
                  <c:v>0.53620548611111107</c:v>
                </c:pt>
                <c:pt idx="2051">
                  <c:v>0.53621081018518513</c:v>
                </c:pt>
                <c:pt idx="2052">
                  <c:v>0.53621659722222226</c:v>
                </c:pt>
                <c:pt idx="2053">
                  <c:v>0.53622311342592599</c:v>
                </c:pt>
                <c:pt idx="2054">
                  <c:v>0.5362289004629629</c:v>
                </c:pt>
                <c:pt idx="2055">
                  <c:v>0.53623432870370369</c:v>
                </c:pt>
                <c:pt idx="2056">
                  <c:v>0.53624011574074071</c:v>
                </c:pt>
                <c:pt idx="2057">
                  <c:v>0.5362455439814815</c:v>
                </c:pt>
                <c:pt idx="2058">
                  <c:v>0.53625133101851852</c:v>
                </c:pt>
                <c:pt idx="2059">
                  <c:v>0.53625693287037035</c:v>
                </c:pt>
                <c:pt idx="2060">
                  <c:v>0.53626253472222218</c:v>
                </c:pt>
                <c:pt idx="2061">
                  <c:v>0.53626796296296297</c:v>
                </c:pt>
                <c:pt idx="2062">
                  <c:v>0.53627374999999999</c:v>
                </c:pt>
                <c:pt idx="2063">
                  <c:v>0.53627953703703701</c:v>
                </c:pt>
                <c:pt idx="2064">
                  <c:v>0.53628501157407404</c:v>
                </c:pt>
                <c:pt idx="2065">
                  <c:v>0.53629079861111106</c:v>
                </c:pt>
                <c:pt idx="2066">
                  <c:v>0.53629658564814819</c:v>
                </c:pt>
                <c:pt idx="2067">
                  <c:v>0.53630237268518521</c:v>
                </c:pt>
                <c:pt idx="2068">
                  <c:v>0.53630815972222223</c:v>
                </c:pt>
                <c:pt idx="2069">
                  <c:v>0.53631394675925925</c:v>
                </c:pt>
                <c:pt idx="2070">
                  <c:v>0.53631973379629627</c:v>
                </c:pt>
                <c:pt idx="2071">
                  <c:v>0.5363255208333334</c:v>
                </c:pt>
                <c:pt idx="2072">
                  <c:v>0.53633130787037031</c:v>
                </c:pt>
                <c:pt idx="2073">
                  <c:v>0.53633709490740744</c:v>
                </c:pt>
                <c:pt idx="2074">
                  <c:v>0.53634288194444446</c:v>
                </c:pt>
                <c:pt idx="2075">
                  <c:v>0.53634866898148148</c:v>
                </c:pt>
                <c:pt idx="2076">
                  <c:v>0.5363544560185185</c:v>
                </c:pt>
                <c:pt idx="2077">
                  <c:v>0.53636024305555552</c:v>
                </c:pt>
                <c:pt idx="2078">
                  <c:v>0.53636603009259265</c:v>
                </c:pt>
                <c:pt idx="2079">
                  <c:v>0.53637181712962956</c:v>
                </c:pt>
                <c:pt idx="2080">
                  <c:v>0.53637760416666669</c:v>
                </c:pt>
                <c:pt idx="2081">
                  <c:v>0.53638339120370371</c:v>
                </c:pt>
                <c:pt idx="2082">
                  <c:v>0.53638917824074073</c:v>
                </c:pt>
                <c:pt idx="2083">
                  <c:v>0.53639496527777775</c:v>
                </c:pt>
                <c:pt idx="2084">
                  <c:v>0.53640075231481477</c:v>
                </c:pt>
                <c:pt idx="2085">
                  <c:v>0.5364065393518519</c:v>
                </c:pt>
                <c:pt idx="2086">
                  <c:v>0.53641232638888892</c:v>
                </c:pt>
                <c:pt idx="2087">
                  <c:v>0.53641811342592594</c:v>
                </c:pt>
                <c:pt idx="2088">
                  <c:v>0.53642390046296295</c:v>
                </c:pt>
                <c:pt idx="2089">
                  <c:v>0.53642968749999997</c:v>
                </c:pt>
                <c:pt idx="2090">
                  <c:v>0.5364354745370371</c:v>
                </c:pt>
                <c:pt idx="2091">
                  <c:v>0.53644126157407401</c:v>
                </c:pt>
                <c:pt idx="2092">
                  <c:v>0.53644704861111114</c:v>
                </c:pt>
                <c:pt idx="2093">
                  <c:v>0.53645283564814816</c:v>
                </c:pt>
                <c:pt idx="2094">
                  <c:v>0.53645862268518518</c:v>
                </c:pt>
                <c:pt idx="2095">
                  <c:v>0.5364644097222222</c:v>
                </c:pt>
                <c:pt idx="2096">
                  <c:v>0.53647019675925922</c:v>
                </c:pt>
                <c:pt idx="2097">
                  <c:v>0.53647598379629635</c:v>
                </c:pt>
                <c:pt idx="2098">
                  <c:v>0.53648177083333326</c:v>
                </c:pt>
                <c:pt idx="2099">
                  <c:v>0.53648755787037039</c:v>
                </c:pt>
                <c:pt idx="2100">
                  <c:v>0.53649334490740741</c:v>
                </c:pt>
                <c:pt idx="2101">
                  <c:v>0.53649913194444443</c:v>
                </c:pt>
                <c:pt idx="2102">
                  <c:v>0.53650491898148145</c:v>
                </c:pt>
                <c:pt idx="2103">
                  <c:v>0.53651070601851847</c:v>
                </c:pt>
                <c:pt idx="2104">
                  <c:v>0.53651650462962963</c:v>
                </c:pt>
                <c:pt idx="2105">
                  <c:v>0.53652228009259262</c:v>
                </c:pt>
                <c:pt idx="2106">
                  <c:v>0.53652806712962964</c:v>
                </c:pt>
                <c:pt idx="2107">
                  <c:v>0.53653386574074069</c:v>
                </c:pt>
                <c:pt idx="2108">
                  <c:v>0.53653965277777782</c:v>
                </c:pt>
                <c:pt idx="2109">
                  <c:v>0.53654543981481484</c:v>
                </c:pt>
                <c:pt idx="2110">
                  <c:v>0.53655122685185186</c:v>
                </c:pt>
                <c:pt idx="2111">
                  <c:v>0.53655701388888888</c:v>
                </c:pt>
                <c:pt idx="2112">
                  <c:v>0.5365628009259259</c:v>
                </c:pt>
                <c:pt idx="2113">
                  <c:v>0.53656858796296303</c:v>
                </c:pt>
                <c:pt idx="2114">
                  <c:v>0.53657437499999994</c:v>
                </c:pt>
                <c:pt idx="2115">
                  <c:v>0.53658016203703707</c:v>
                </c:pt>
                <c:pt idx="2116">
                  <c:v>0.53658594907407409</c:v>
                </c:pt>
                <c:pt idx="2117">
                  <c:v>0.53659173611111111</c:v>
                </c:pt>
                <c:pt idx="2118">
                  <c:v>0.53659756944444448</c:v>
                </c:pt>
                <c:pt idx="2119">
                  <c:v>0.53660425925925925</c:v>
                </c:pt>
                <c:pt idx="2120">
                  <c:v>0.53660986111111109</c:v>
                </c:pt>
                <c:pt idx="2121">
                  <c:v>0.53661547453703706</c:v>
                </c:pt>
                <c:pt idx="2122">
                  <c:v>0.53662126157407408</c:v>
                </c:pt>
                <c:pt idx="2123">
                  <c:v>0.5366270486111111</c:v>
                </c:pt>
                <c:pt idx="2124">
                  <c:v>0.53663283564814812</c:v>
                </c:pt>
                <c:pt idx="2125">
                  <c:v>0.53663862268518525</c:v>
                </c:pt>
                <c:pt idx="2126">
                  <c:v>0.53664422453703697</c:v>
                </c:pt>
                <c:pt idx="2127">
                  <c:v>0.5366500115740741</c:v>
                </c:pt>
                <c:pt idx="2128">
                  <c:v>0.53665579861111112</c:v>
                </c:pt>
                <c:pt idx="2129">
                  <c:v>0.53666158564814814</c:v>
                </c:pt>
                <c:pt idx="2130">
                  <c:v>0.53666715277777777</c:v>
                </c:pt>
                <c:pt idx="2131">
                  <c:v>0.53667293981481479</c:v>
                </c:pt>
                <c:pt idx="2132">
                  <c:v>0.53667872685185192</c:v>
                </c:pt>
                <c:pt idx="2133">
                  <c:v>0.53668451388888883</c:v>
                </c:pt>
                <c:pt idx="2134">
                  <c:v>0.53669031249999999</c:v>
                </c:pt>
                <c:pt idx="2135">
                  <c:v>0.53669609953703701</c:v>
                </c:pt>
                <c:pt idx="2136">
                  <c:v>0.53670188657407414</c:v>
                </c:pt>
                <c:pt idx="2137">
                  <c:v>0.53670766203703701</c:v>
                </c:pt>
                <c:pt idx="2138">
                  <c:v>0.53671346064814818</c:v>
                </c:pt>
                <c:pt idx="2139">
                  <c:v>0.5367192476851852</c:v>
                </c:pt>
                <c:pt idx="2140">
                  <c:v>0.53672503472222222</c:v>
                </c:pt>
                <c:pt idx="2141">
                  <c:v>0.53673082175925924</c:v>
                </c:pt>
                <c:pt idx="2142">
                  <c:v>0.53673660879629626</c:v>
                </c:pt>
                <c:pt idx="2143">
                  <c:v>0.53674239583333339</c:v>
                </c:pt>
                <c:pt idx="2144">
                  <c:v>0.5367481828703704</c:v>
                </c:pt>
                <c:pt idx="2145">
                  <c:v>0.53675396990740742</c:v>
                </c:pt>
                <c:pt idx="2146">
                  <c:v>0.53675975694444444</c:v>
                </c:pt>
                <c:pt idx="2147">
                  <c:v>0.53676554398148146</c:v>
                </c:pt>
                <c:pt idx="2148">
                  <c:v>0.53677133101851848</c:v>
                </c:pt>
                <c:pt idx="2149">
                  <c:v>0.5367771180555555</c:v>
                </c:pt>
                <c:pt idx="2150">
                  <c:v>0.53678290509259263</c:v>
                </c:pt>
                <c:pt idx="2151">
                  <c:v>0.53678869212962965</c:v>
                </c:pt>
                <c:pt idx="2152">
                  <c:v>0.53679447916666667</c:v>
                </c:pt>
                <c:pt idx="2153">
                  <c:v>0.53680026620370369</c:v>
                </c:pt>
                <c:pt idx="2154">
                  <c:v>0.53680605324074071</c:v>
                </c:pt>
                <c:pt idx="2155">
                  <c:v>0.53681184027777784</c:v>
                </c:pt>
                <c:pt idx="2156">
                  <c:v>0.53681762731481475</c:v>
                </c:pt>
                <c:pt idx="2157">
                  <c:v>0.53682341435185188</c:v>
                </c:pt>
                <c:pt idx="2158">
                  <c:v>0.5368292013888889</c:v>
                </c:pt>
                <c:pt idx="2159">
                  <c:v>0.53683498842592592</c:v>
                </c:pt>
                <c:pt idx="2160">
                  <c:v>0.53684077546296294</c:v>
                </c:pt>
                <c:pt idx="2161">
                  <c:v>0.53684656249999996</c:v>
                </c:pt>
                <c:pt idx="2162">
                  <c:v>0.53685234953703709</c:v>
                </c:pt>
                <c:pt idx="2163">
                  <c:v>0.53685813657407411</c:v>
                </c:pt>
                <c:pt idx="2164">
                  <c:v>0.53686392361111113</c:v>
                </c:pt>
                <c:pt idx="2165">
                  <c:v>0.53686971064814815</c:v>
                </c:pt>
                <c:pt idx="2166">
                  <c:v>0.53687549768518517</c:v>
                </c:pt>
                <c:pt idx="2167">
                  <c:v>0.5368812847222223</c:v>
                </c:pt>
                <c:pt idx="2168">
                  <c:v>0.5368870717592592</c:v>
                </c:pt>
                <c:pt idx="2169">
                  <c:v>0.53689285879629634</c:v>
                </c:pt>
                <c:pt idx="2170">
                  <c:v>0.53689864583333335</c:v>
                </c:pt>
                <c:pt idx="2171">
                  <c:v>0.53690443287037037</c:v>
                </c:pt>
                <c:pt idx="2172">
                  <c:v>0.53691021990740739</c:v>
                </c:pt>
                <c:pt idx="2173">
                  <c:v>0.53691690972222228</c:v>
                </c:pt>
                <c:pt idx="2174">
                  <c:v>0.53692269675925919</c:v>
                </c:pt>
                <c:pt idx="2175">
                  <c:v>0.53692848379629632</c:v>
                </c:pt>
                <c:pt idx="2176">
                  <c:v>0.53693428240740737</c:v>
                </c:pt>
                <c:pt idx="2177">
                  <c:v>0.53693988425925931</c:v>
                </c:pt>
                <c:pt idx="2178">
                  <c:v>0.53694567129629622</c:v>
                </c:pt>
                <c:pt idx="2179">
                  <c:v>0.53695127314814817</c:v>
                </c:pt>
                <c:pt idx="2180">
                  <c:v>0.53695688657407403</c:v>
                </c:pt>
                <c:pt idx="2181">
                  <c:v>0.53696248842592598</c:v>
                </c:pt>
                <c:pt idx="2182">
                  <c:v>0.536968275462963</c:v>
                </c:pt>
                <c:pt idx="2183">
                  <c:v>0.53697406250000002</c:v>
                </c:pt>
                <c:pt idx="2184">
                  <c:v>0.53697921296296303</c:v>
                </c:pt>
                <c:pt idx="2185">
                  <c:v>0.53698518518518512</c:v>
                </c:pt>
                <c:pt idx="2186">
                  <c:v>0.53699097222222225</c:v>
                </c:pt>
                <c:pt idx="2187">
                  <c:v>0.53699694444444446</c:v>
                </c:pt>
                <c:pt idx="2188">
                  <c:v>0.53700273148148148</c:v>
                </c:pt>
                <c:pt idx="2189">
                  <c:v>0.5370085185185185</c:v>
                </c:pt>
                <c:pt idx="2190">
                  <c:v>0.53701412037037033</c:v>
                </c:pt>
                <c:pt idx="2191">
                  <c:v>0.53701990740740746</c:v>
                </c:pt>
                <c:pt idx="2192">
                  <c:v>0.53702569444444448</c:v>
                </c:pt>
                <c:pt idx="2193">
                  <c:v>0.53703166666666668</c:v>
                </c:pt>
                <c:pt idx="2194">
                  <c:v>0.53703726851851852</c:v>
                </c:pt>
                <c:pt idx="2195">
                  <c:v>0.53704305555555554</c:v>
                </c:pt>
                <c:pt idx="2196">
                  <c:v>0.53704884259259256</c:v>
                </c:pt>
                <c:pt idx="2197">
                  <c:v>0.53705478009259255</c:v>
                </c:pt>
                <c:pt idx="2198">
                  <c:v>0.5370603819444445</c:v>
                </c:pt>
                <c:pt idx="2199">
                  <c:v>0.53706616898148152</c:v>
                </c:pt>
                <c:pt idx="2200">
                  <c:v>0.53707195601851854</c:v>
                </c:pt>
                <c:pt idx="2201">
                  <c:v>0.53707792824074074</c:v>
                </c:pt>
                <c:pt idx="2202">
                  <c:v>0.53708353009259258</c:v>
                </c:pt>
                <c:pt idx="2203">
                  <c:v>0.5370893171296296</c:v>
                </c:pt>
                <c:pt idx="2204">
                  <c:v>0.5370952893518518</c:v>
                </c:pt>
                <c:pt idx="2205">
                  <c:v>0.53710107638888893</c:v>
                </c:pt>
                <c:pt idx="2206">
                  <c:v>0.53710667824074076</c:v>
                </c:pt>
                <c:pt idx="2207">
                  <c:v>0.53711246527777778</c:v>
                </c:pt>
                <c:pt idx="2208">
                  <c:v>0.53711843749999999</c:v>
                </c:pt>
                <c:pt idx="2209">
                  <c:v>0.53712422453703701</c:v>
                </c:pt>
                <c:pt idx="2210">
                  <c:v>0.53713001157407414</c:v>
                </c:pt>
                <c:pt idx="2211">
                  <c:v>0.53713561342592586</c:v>
                </c:pt>
                <c:pt idx="2212">
                  <c:v>0.53714140046296299</c:v>
                </c:pt>
                <c:pt idx="2213">
                  <c:v>0.5371473726851852</c:v>
                </c:pt>
                <c:pt idx="2214">
                  <c:v>0.53715297453703703</c:v>
                </c:pt>
                <c:pt idx="2215">
                  <c:v>0.53715876157407405</c:v>
                </c:pt>
                <c:pt idx="2216">
                  <c:v>0.53716454861111107</c:v>
                </c:pt>
                <c:pt idx="2217">
                  <c:v>0.53717142361111114</c:v>
                </c:pt>
                <c:pt idx="2218">
                  <c:v>0.53717721064814816</c:v>
                </c:pt>
                <c:pt idx="2219">
                  <c:v>0.53718282407407403</c:v>
                </c:pt>
                <c:pt idx="2220">
                  <c:v>0.53718842592592597</c:v>
                </c:pt>
                <c:pt idx="2221">
                  <c:v>0.53719421296296299</c:v>
                </c:pt>
                <c:pt idx="2222">
                  <c:v>0.53720000000000001</c:v>
                </c:pt>
                <c:pt idx="2223">
                  <c:v>0.53720578703703703</c:v>
                </c:pt>
                <c:pt idx="2224">
                  <c:v>0.53721157407407405</c:v>
                </c:pt>
                <c:pt idx="2225">
                  <c:v>0.53721736111111118</c:v>
                </c:pt>
                <c:pt idx="2226">
                  <c:v>0.53722314814814809</c:v>
                </c:pt>
                <c:pt idx="2227">
                  <c:v>0.53722893518518522</c:v>
                </c:pt>
                <c:pt idx="2228">
                  <c:v>0.53723472222222224</c:v>
                </c:pt>
                <c:pt idx="2229">
                  <c:v>0.53724033564814822</c:v>
                </c:pt>
                <c:pt idx="2230">
                  <c:v>0.53724593749999994</c:v>
                </c:pt>
                <c:pt idx="2231">
                  <c:v>0.53725172453703707</c:v>
                </c:pt>
                <c:pt idx="2232">
                  <c:v>0.53725751157407409</c:v>
                </c:pt>
                <c:pt idx="2233">
                  <c:v>0.53726329861111111</c:v>
                </c:pt>
                <c:pt idx="2234">
                  <c:v>0.53726908564814813</c:v>
                </c:pt>
                <c:pt idx="2235">
                  <c:v>0.53727487268518515</c:v>
                </c:pt>
                <c:pt idx="2236">
                  <c:v>0.53728065972222228</c:v>
                </c:pt>
                <c:pt idx="2237">
                  <c:v>0.5372864467592593</c:v>
                </c:pt>
                <c:pt idx="2238">
                  <c:v>0.53729223379629631</c:v>
                </c:pt>
                <c:pt idx="2239">
                  <c:v>0.53729802083333333</c:v>
                </c:pt>
                <c:pt idx="2240">
                  <c:v>0.53730380787037035</c:v>
                </c:pt>
                <c:pt idx="2241">
                  <c:v>0.53730959490740737</c:v>
                </c:pt>
                <c:pt idx="2242">
                  <c:v>0.53731538194444439</c:v>
                </c:pt>
                <c:pt idx="2243">
                  <c:v>0.53732116898148152</c:v>
                </c:pt>
                <c:pt idx="2244">
                  <c:v>0.53732695601851854</c:v>
                </c:pt>
                <c:pt idx="2245">
                  <c:v>0.53733274305555556</c:v>
                </c:pt>
                <c:pt idx="2246">
                  <c:v>0.53733853009259258</c:v>
                </c:pt>
                <c:pt idx="2247">
                  <c:v>0.5373443171296296</c:v>
                </c:pt>
                <c:pt idx="2248">
                  <c:v>0.53735010416666673</c:v>
                </c:pt>
                <c:pt idx="2249">
                  <c:v>0.53735589120370364</c:v>
                </c:pt>
                <c:pt idx="2250">
                  <c:v>0.53736167824074077</c:v>
                </c:pt>
                <c:pt idx="2251">
                  <c:v>0.53736736111111105</c:v>
                </c:pt>
                <c:pt idx="2252">
                  <c:v>0.53737314814814818</c:v>
                </c:pt>
                <c:pt idx="2253">
                  <c:v>0.5373789351851852</c:v>
                </c:pt>
                <c:pt idx="2254">
                  <c:v>0.53738472222222222</c:v>
                </c:pt>
                <c:pt idx="2255">
                  <c:v>0.53739050925925924</c:v>
                </c:pt>
                <c:pt idx="2256">
                  <c:v>0.53739629629629626</c:v>
                </c:pt>
                <c:pt idx="2257">
                  <c:v>0.53740208333333339</c:v>
                </c:pt>
                <c:pt idx="2258">
                  <c:v>0.5374078703703703</c:v>
                </c:pt>
                <c:pt idx="2259">
                  <c:v>0.53741365740740743</c:v>
                </c:pt>
                <c:pt idx="2260">
                  <c:v>0.53741944444444445</c:v>
                </c:pt>
                <c:pt idx="2261">
                  <c:v>0.53742523148148147</c:v>
                </c:pt>
                <c:pt idx="2262">
                  <c:v>0.53743193287037039</c:v>
                </c:pt>
                <c:pt idx="2263">
                  <c:v>0.53743747685185184</c:v>
                </c:pt>
                <c:pt idx="2264">
                  <c:v>0.53744307870370367</c:v>
                </c:pt>
                <c:pt idx="2265">
                  <c:v>0.53744886574074069</c:v>
                </c:pt>
                <c:pt idx="2266">
                  <c:v>0.53745465277777782</c:v>
                </c:pt>
                <c:pt idx="2267">
                  <c:v>0.53746043981481484</c:v>
                </c:pt>
                <c:pt idx="2268">
                  <c:v>0.53746622685185186</c:v>
                </c:pt>
                <c:pt idx="2269">
                  <c:v>0.53747201388888888</c:v>
                </c:pt>
                <c:pt idx="2270">
                  <c:v>0.5374778009259259</c:v>
                </c:pt>
                <c:pt idx="2271">
                  <c:v>0.53748358796296303</c:v>
                </c:pt>
                <c:pt idx="2272">
                  <c:v>0.53748937499999994</c:v>
                </c:pt>
                <c:pt idx="2273">
                  <c:v>0.53749516203703707</c:v>
                </c:pt>
                <c:pt idx="2274">
                  <c:v>0.53750094907407409</c:v>
                </c:pt>
                <c:pt idx="2275">
                  <c:v>0.53750673611111111</c:v>
                </c:pt>
                <c:pt idx="2276">
                  <c:v>0.53751252314814812</c:v>
                </c:pt>
                <c:pt idx="2277">
                  <c:v>0.53751831018518514</c:v>
                </c:pt>
                <c:pt idx="2278">
                  <c:v>0.53752409722222227</c:v>
                </c:pt>
                <c:pt idx="2279">
                  <c:v>0.53752988425925929</c:v>
                </c:pt>
                <c:pt idx="2280">
                  <c:v>0.53753549768518516</c:v>
                </c:pt>
                <c:pt idx="2281">
                  <c:v>0.53754128472222218</c:v>
                </c:pt>
                <c:pt idx="2282">
                  <c:v>0.53754707175925931</c:v>
                </c:pt>
                <c:pt idx="2283">
                  <c:v>0.53755285879629633</c:v>
                </c:pt>
                <c:pt idx="2284">
                  <c:v>0.53755864583333335</c:v>
                </c:pt>
                <c:pt idx="2285">
                  <c:v>0.53756443287037037</c:v>
                </c:pt>
                <c:pt idx="2286">
                  <c:v>0.53757021990740739</c:v>
                </c:pt>
                <c:pt idx="2287">
                  <c:v>0.53757600694444452</c:v>
                </c:pt>
                <c:pt idx="2288">
                  <c:v>0.53758160879629624</c:v>
                </c:pt>
                <c:pt idx="2289">
                  <c:v>0.53758739583333337</c:v>
                </c:pt>
                <c:pt idx="2290">
                  <c:v>0.53759318287037039</c:v>
                </c:pt>
                <c:pt idx="2291">
                  <c:v>0.53759896990740741</c:v>
                </c:pt>
                <c:pt idx="2292">
                  <c:v>0.53760475694444443</c:v>
                </c:pt>
                <c:pt idx="2293">
                  <c:v>0.53761054398148145</c:v>
                </c:pt>
                <c:pt idx="2294">
                  <c:v>0.53761634259259261</c:v>
                </c:pt>
                <c:pt idx="2295">
                  <c:v>0.53762212962962963</c:v>
                </c:pt>
                <c:pt idx="2296">
                  <c:v>0.53762790509259262</c:v>
                </c:pt>
                <c:pt idx="2297">
                  <c:v>0.53763370370370367</c:v>
                </c:pt>
                <c:pt idx="2298">
                  <c:v>0.53763947916666666</c:v>
                </c:pt>
                <c:pt idx="2299">
                  <c:v>0.53764527777777771</c:v>
                </c:pt>
                <c:pt idx="2300">
                  <c:v>0.53765106481481484</c:v>
                </c:pt>
                <c:pt idx="2301">
                  <c:v>0.53765685185185186</c:v>
                </c:pt>
                <c:pt idx="2302">
                  <c:v>0.53766263888888888</c:v>
                </c:pt>
                <c:pt idx="2303">
                  <c:v>0.5376684259259259</c:v>
                </c:pt>
                <c:pt idx="2304">
                  <c:v>0.53767421296296292</c:v>
                </c:pt>
                <c:pt idx="2305">
                  <c:v>0.53768000000000005</c:v>
                </c:pt>
                <c:pt idx="2306">
                  <c:v>0.53768668981481482</c:v>
                </c:pt>
                <c:pt idx="2307">
                  <c:v>0.53769247685185184</c:v>
                </c:pt>
                <c:pt idx="2308">
                  <c:v>0.53769807870370367</c:v>
                </c:pt>
                <c:pt idx="2309">
                  <c:v>0.53770386574074081</c:v>
                </c:pt>
                <c:pt idx="2310">
                  <c:v>0.53770947916666667</c:v>
                </c:pt>
                <c:pt idx="2311">
                  <c:v>0.53771526620370369</c:v>
                </c:pt>
                <c:pt idx="2312">
                  <c:v>0.53772086805555552</c:v>
                </c:pt>
                <c:pt idx="2313">
                  <c:v>0.53772665509259265</c:v>
                </c:pt>
                <c:pt idx="2314">
                  <c:v>0.53773244212962956</c:v>
                </c:pt>
                <c:pt idx="2315">
                  <c:v>0.53773822916666669</c:v>
                </c:pt>
                <c:pt idx="2316">
                  <c:v>0.53774401620370371</c:v>
                </c:pt>
                <c:pt idx="2317">
                  <c:v>0.5377496643518519</c:v>
                </c:pt>
                <c:pt idx="2318">
                  <c:v>0.53775545138888892</c:v>
                </c:pt>
                <c:pt idx="2319">
                  <c:v>0.53776123842592594</c:v>
                </c:pt>
                <c:pt idx="2320">
                  <c:v>0.53776702546296296</c:v>
                </c:pt>
                <c:pt idx="2321">
                  <c:v>0.53777281249999997</c:v>
                </c:pt>
                <c:pt idx="2322">
                  <c:v>0.53777859953703711</c:v>
                </c:pt>
                <c:pt idx="2323">
                  <c:v>0.53778438657407401</c:v>
                </c:pt>
                <c:pt idx="2324">
                  <c:v>0.53779017361111114</c:v>
                </c:pt>
                <c:pt idx="2325">
                  <c:v>0.53779596064814816</c:v>
                </c:pt>
                <c:pt idx="2326">
                  <c:v>0.53780174768518518</c:v>
                </c:pt>
                <c:pt idx="2327">
                  <c:v>0.5378075347222222</c:v>
                </c:pt>
                <c:pt idx="2328">
                  <c:v>0.53781332175925922</c:v>
                </c:pt>
                <c:pt idx="2329">
                  <c:v>0.53781914351851856</c:v>
                </c:pt>
                <c:pt idx="2330">
                  <c:v>0.5378253819444444</c:v>
                </c:pt>
                <c:pt idx="2331">
                  <c:v>0.53783134259259258</c:v>
                </c:pt>
                <c:pt idx="2332">
                  <c:v>0.5378371296296296</c:v>
                </c:pt>
                <c:pt idx="2333">
                  <c:v>0.53784292824074076</c:v>
                </c:pt>
              </c:numCache>
            </c:numRef>
          </c:xVal>
          <c:yVal>
            <c:numRef>
              <c:f>'2015_11_02-12_35_43'!$B$2:$B$2343</c:f>
              <c:numCache>
                <c:formatCode>General</c:formatCode>
                <c:ptCount val="2342"/>
                <c:pt idx="0">
                  <c:v>32.299999999999997</c:v>
                </c:pt>
                <c:pt idx="1">
                  <c:v>32.299999999999997</c:v>
                </c:pt>
                <c:pt idx="2">
                  <c:v>32.299999999999997</c:v>
                </c:pt>
                <c:pt idx="3">
                  <c:v>32.299999999999997</c:v>
                </c:pt>
                <c:pt idx="4">
                  <c:v>32.299999999999997</c:v>
                </c:pt>
                <c:pt idx="5">
                  <c:v>32.299999999999997</c:v>
                </c:pt>
                <c:pt idx="6">
                  <c:v>32.299999999999997</c:v>
                </c:pt>
                <c:pt idx="7">
                  <c:v>32.299999999999997</c:v>
                </c:pt>
                <c:pt idx="8">
                  <c:v>32.29</c:v>
                </c:pt>
                <c:pt idx="9">
                  <c:v>32.29</c:v>
                </c:pt>
                <c:pt idx="10">
                  <c:v>32.29</c:v>
                </c:pt>
                <c:pt idx="11">
                  <c:v>32.29</c:v>
                </c:pt>
                <c:pt idx="12">
                  <c:v>32.29</c:v>
                </c:pt>
                <c:pt idx="13">
                  <c:v>32.29</c:v>
                </c:pt>
                <c:pt idx="14">
                  <c:v>32.29</c:v>
                </c:pt>
                <c:pt idx="15">
                  <c:v>32.29</c:v>
                </c:pt>
                <c:pt idx="16">
                  <c:v>32.29</c:v>
                </c:pt>
                <c:pt idx="17">
                  <c:v>32.29</c:v>
                </c:pt>
                <c:pt idx="18">
                  <c:v>32.299999999999997</c:v>
                </c:pt>
                <c:pt idx="19">
                  <c:v>32.299999999999997</c:v>
                </c:pt>
                <c:pt idx="20">
                  <c:v>32.31</c:v>
                </c:pt>
                <c:pt idx="21">
                  <c:v>32.33</c:v>
                </c:pt>
                <c:pt idx="22">
                  <c:v>32.340000000000003</c:v>
                </c:pt>
                <c:pt idx="23">
                  <c:v>32.35</c:v>
                </c:pt>
                <c:pt idx="24">
                  <c:v>32.369999999999997</c:v>
                </c:pt>
                <c:pt idx="25">
                  <c:v>32.380000000000003</c:v>
                </c:pt>
                <c:pt idx="26">
                  <c:v>32.4</c:v>
                </c:pt>
                <c:pt idx="27">
                  <c:v>32.43</c:v>
                </c:pt>
                <c:pt idx="28">
                  <c:v>32.479999999999997</c:v>
                </c:pt>
                <c:pt idx="29">
                  <c:v>32.53</c:v>
                </c:pt>
                <c:pt idx="30">
                  <c:v>32.57</c:v>
                </c:pt>
                <c:pt idx="31">
                  <c:v>32.64</c:v>
                </c:pt>
                <c:pt idx="32">
                  <c:v>32.72</c:v>
                </c:pt>
                <c:pt idx="33">
                  <c:v>32.79</c:v>
                </c:pt>
                <c:pt idx="34">
                  <c:v>32.869999999999997</c:v>
                </c:pt>
                <c:pt idx="35">
                  <c:v>32.96</c:v>
                </c:pt>
                <c:pt idx="36">
                  <c:v>33.04</c:v>
                </c:pt>
                <c:pt idx="37">
                  <c:v>33.14</c:v>
                </c:pt>
                <c:pt idx="38">
                  <c:v>33.22</c:v>
                </c:pt>
                <c:pt idx="39">
                  <c:v>33.340000000000003</c:v>
                </c:pt>
                <c:pt idx="40">
                  <c:v>33.47</c:v>
                </c:pt>
                <c:pt idx="41">
                  <c:v>33.590000000000003</c:v>
                </c:pt>
                <c:pt idx="42">
                  <c:v>33.68</c:v>
                </c:pt>
                <c:pt idx="43">
                  <c:v>33.83</c:v>
                </c:pt>
                <c:pt idx="44">
                  <c:v>33.94</c:v>
                </c:pt>
                <c:pt idx="45">
                  <c:v>34.08</c:v>
                </c:pt>
                <c:pt idx="46">
                  <c:v>34.229999999999997</c:v>
                </c:pt>
                <c:pt idx="47">
                  <c:v>34.4</c:v>
                </c:pt>
                <c:pt idx="48">
                  <c:v>34.56</c:v>
                </c:pt>
                <c:pt idx="49">
                  <c:v>34.72</c:v>
                </c:pt>
                <c:pt idx="50">
                  <c:v>34.880000000000003</c:v>
                </c:pt>
                <c:pt idx="51">
                  <c:v>35.01</c:v>
                </c:pt>
                <c:pt idx="52">
                  <c:v>35.19</c:v>
                </c:pt>
                <c:pt idx="53">
                  <c:v>35.35</c:v>
                </c:pt>
                <c:pt idx="54">
                  <c:v>35.53</c:v>
                </c:pt>
                <c:pt idx="55">
                  <c:v>35.69</c:v>
                </c:pt>
                <c:pt idx="56">
                  <c:v>35.89</c:v>
                </c:pt>
                <c:pt idx="57">
                  <c:v>36.07</c:v>
                </c:pt>
                <c:pt idx="58">
                  <c:v>36.270000000000003</c:v>
                </c:pt>
                <c:pt idx="59">
                  <c:v>36.44</c:v>
                </c:pt>
                <c:pt idx="60">
                  <c:v>36.64</c:v>
                </c:pt>
                <c:pt idx="61">
                  <c:v>36.840000000000003</c:v>
                </c:pt>
                <c:pt idx="62">
                  <c:v>36.979999999999997</c:v>
                </c:pt>
                <c:pt idx="63">
                  <c:v>37.17</c:v>
                </c:pt>
                <c:pt idx="64">
                  <c:v>37.369999999999997</c:v>
                </c:pt>
                <c:pt idx="65">
                  <c:v>37.58</c:v>
                </c:pt>
                <c:pt idx="66">
                  <c:v>37.76</c:v>
                </c:pt>
                <c:pt idx="67">
                  <c:v>37.99</c:v>
                </c:pt>
                <c:pt idx="68">
                  <c:v>38.17</c:v>
                </c:pt>
                <c:pt idx="69">
                  <c:v>38.369999999999997</c:v>
                </c:pt>
                <c:pt idx="70">
                  <c:v>38.58</c:v>
                </c:pt>
                <c:pt idx="71">
                  <c:v>38.799999999999997</c:v>
                </c:pt>
                <c:pt idx="72">
                  <c:v>39.01</c:v>
                </c:pt>
                <c:pt idx="73">
                  <c:v>39.229999999999997</c:v>
                </c:pt>
                <c:pt idx="74">
                  <c:v>39.46</c:v>
                </c:pt>
                <c:pt idx="75">
                  <c:v>39.67</c:v>
                </c:pt>
                <c:pt idx="76">
                  <c:v>39.85</c:v>
                </c:pt>
                <c:pt idx="77">
                  <c:v>40.06</c:v>
                </c:pt>
                <c:pt idx="78">
                  <c:v>40.26</c:v>
                </c:pt>
                <c:pt idx="79">
                  <c:v>40.47</c:v>
                </c:pt>
                <c:pt idx="80">
                  <c:v>40.64</c:v>
                </c:pt>
                <c:pt idx="81">
                  <c:v>40.880000000000003</c:v>
                </c:pt>
                <c:pt idx="82">
                  <c:v>41.09</c:v>
                </c:pt>
                <c:pt idx="83">
                  <c:v>41.3</c:v>
                </c:pt>
                <c:pt idx="84">
                  <c:v>41.48</c:v>
                </c:pt>
                <c:pt idx="85">
                  <c:v>41.7</c:v>
                </c:pt>
                <c:pt idx="86">
                  <c:v>41.89</c:v>
                </c:pt>
                <c:pt idx="87">
                  <c:v>42.11</c:v>
                </c:pt>
                <c:pt idx="88">
                  <c:v>42.28</c:v>
                </c:pt>
                <c:pt idx="89">
                  <c:v>42.48</c:v>
                </c:pt>
                <c:pt idx="90">
                  <c:v>42.69</c:v>
                </c:pt>
                <c:pt idx="91">
                  <c:v>42.91</c:v>
                </c:pt>
                <c:pt idx="92">
                  <c:v>43.1</c:v>
                </c:pt>
                <c:pt idx="93">
                  <c:v>43.31</c:v>
                </c:pt>
                <c:pt idx="94">
                  <c:v>43.52</c:v>
                </c:pt>
                <c:pt idx="95">
                  <c:v>43.7</c:v>
                </c:pt>
                <c:pt idx="96">
                  <c:v>43.9</c:v>
                </c:pt>
                <c:pt idx="97">
                  <c:v>44.1</c:v>
                </c:pt>
                <c:pt idx="98">
                  <c:v>44.3</c:v>
                </c:pt>
                <c:pt idx="99">
                  <c:v>44.49</c:v>
                </c:pt>
                <c:pt idx="100">
                  <c:v>44.69</c:v>
                </c:pt>
                <c:pt idx="101">
                  <c:v>44.87</c:v>
                </c:pt>
                <c:pt idx="102">
                  <c:v>45.04</c:v>
                </c:pt>
                <c:pt idx="103">
                  <c:v>45.22</c:v>
                </c:pt>
                <c:pt idx="104">
                  <c:v>45.37</c:v>
                </c:pt>
                <c:pt idx="105">
                  <c:v>45.52</c:v>
                </c:pt>
                <c:pt idx="106">
                  <c:v>45.66</c:v>
                </c:pt>
                <c:pt idx="107">
                  <c:v>45.81</c:v>
                </c:pt>
                <c:pt idx="108">
                  <c:v>45.96</c:v>
                </c:pt>
                <c:pt idx="109">
                  <c:v>46.11</c:v>
                </c:pt>
                <c:pt idx="110">
                  <c:v>46.22</c:v>
                </c:pt>
                <c:pt idx="111">
                  <c:v>46.35</c:v>
                </c:pt>
                <c:pt idx="112">
                  <c:v>46.48</c:v>
                </c:pt>
                <c:pt idx="113">
                  <c:v>46.61</c:v>
                </c:pt>
                <c:pt idx="114">
                  <c:v>46.73</c:v>
                </c:pt>
                <c:pt idx="115">
                  <c:v>46.87</c:v>
                </c:pt>
                <c:pt idx="116">
                  <c:v>47</c:v>
                </c:pt>
                <c:pt idx="117">
                  <c:v>47.12</c:v>
                </c:pt>
                <c:pt idx="118">
                  <c:v>47.22</c:v>
                </c:pt>
                <c:pt idx="119">
                  <c:v>47.33</c:v>
                </c:pt>
                <c:pt idx="120">
                  <c:v>47.41</c:v>
                </c:pt>
                <c:pt idx="121">
                  <c:v>47.48</c:v>
                </c:pt>
                <c:pt idx="122">
                  <c:v>47.55</c:v>
                </c:pt>
                <c:pt idx="123">
                  <c:v>47.61</c:v>
                </c:pt>
                <c:pt idx="124">
                  <c:v>47.68</c:v>
                </c:pt>
                <c:pt idx="125">
                  <c:v>47.75</c:v>
                </c:pt>
                <c:pt idx="126">
                  <c:v>47.81</c:v>
                </c:pt>
                <c:pt idx="127">
                  <c:v>47.86</c:v>
                </c:pt>
                <c:pt idx="128">
                  <c:v>47.91</c:v>
                </c:pt>
                <c:pt idx="129">
                  <c:v>47.94</c:v>
                </c:pt>
                <c:pt idx="130">
                  <c:v>47.97</c:v>
                </c:pt>
                <c:pt idx="131">
                  <c:v>48.02</c:v>
                </c:pt>
                <c:pt idx="132">
                  <c:v>48.06</c:v>
                </c:pt>
                <c:pt idx="133">
                  <c:v>48.11</c:v>
                </c:pt>
                <c:pt idx="134">
                  <c:v>48.15</c:v>
                </c:pt>
                <c:pt idx="135">
                  <c:v>48.19</c:v>
                </c:pt>
                <c:pt idx="136">
                  <c:v>48.22</c:v>
                </c:pt>
                <c:pt idx="137">
                  <c:v>48.24</c:v>
                </c:pt>
                <c:pt idx="138">
                  <c:v>48.25</c:v>
                </c:pt>
                <c:pt idx="139">
                  <c:v>48.26</c:v>
                </c:pt>
                <c:pt idx="140">
                  <c:v>48.26</c:v>
                </c:pt>
                <c:pt idx="141">
                  <c:v>48.26</c:v>
                </c:pt>
                <c:pt idx="142">
                  <c:v>48.27</c:v>
                </c:pt>
                <c:pt idx="143">
                  <c:v>48.27</c:v>
                </c:pt>
                <c:pt idx="144">
                  <c:v>48.26</c:v>
                </c:pt>
                <c:pt idx="145">
                  <c:v>48.26</c:v>
                </c:pt>
                <c:pt idx="146">
                  <c:v>48.24</c:v>
                </c:pt>
                <c:pt idx="147">
                  <c:v>48.23</c:v>
                </c:pt>
                <c:pt idx="148">
                  <c:v>48.21</c:v>
                </c:pt>
                <c:pt idx="149">
                  <c:v>48.19</c:v>
                </c:pt>
                <c:pt idx="150">
                  <c:v>48.16</c:v>
                </c:pt>
                <c:pt idx="151">
                  <c:v>48.13</c:v>
                </c:pt>
                <c:pt idx="152">
                  <c:v>48.1</c:v>
                </c:pt>
                <c:pt idx="153">
                  <c:v>48.07</c:v>
                </c:pt>
                <c:pt idx="154">
                  <c:v>48.04</c:v>
                </c:pt>
                <c:pt idx="155">
                  <c:v>48</c:v>
                </c:pt>
                <c:pt idx="156">
                  <c:v>47.98</c:v>
                </c:pt>
                <c:pt idx="157">
                  <c:v>47.95</c:v>
                </c:pt>
                <c:pt idx="158">
                  <c:v>47.93</c:v>
                </c:pt>
                <c:pt idx="159">
                  <c:v>47.91</c:v>
                </c:pt>
                <c:pt idx="160">
                  <c:v>47.9</c:v>
                </c:pt>
                <c:pt idx="161">
                  <c:v>47.87</c:v>
                </c:pt>
                <c:pt idx="162">
                  <c:v>47.85</c:v>
                </c:pt>
                <c:pt idx="163">
                  <c:v>47.81</c:v>
                </c:pt>
                <c:pt idx="164">
                  <c:v>47.78</c:v>
                </c:pt>
                <c:pt idx="165">
                  <c:v>47.73</c:v>
                </c:pt>
                <c:pt idx="166">
                  <c:v>47.7</c:v>
                </c:pt>
                <c:pt idx="167">
                  <c:v>47.66</c:v>
                </c:pt>
                <c:pt idx="168">
                  <c:v>47.62</c:v>
                </c:pt>
                <c:pt idx="169">
                  <c:v>47.59</c:v>
                </c:pt>
                <c:pt idx="170">
                  <c:v>47.56</c:v>
                </c:pt>
                <c:pt idx="171">
                  <c:v>47.54</c:v>
                </c:pt>
                <c:pt idx="172">
                  <c:v>47.51</c:v>
                </c:pt>
                <c:pt idx="173">
                  <c:v>47.48</c:v>
                </c:pt>
                <c:pt idx="174">
                  <c:v>47.45</c:v>
                </c:pt>
                <c:pt idx="175">
                  <c:v>47.41</c:v>
                </c:pt>
                <c:pt idx="176">
                  <c:v>47.36</c:v>
                </c:pt>
                <c:pt idx="177">
                  <c:v>47.32</c:v>
                </c:pt>
                <c:pt idx="178">
                  <c:v>47.28</c:v>
                </c:pt>
                <c:pt idx="179">
                  <c:v>47.24</c:v>
                </c:pt>
                <c:pt idx="180">
                  <c:v>47.19</c:v>
                </c:pt>
                <c:pt idx="181">
                  <c:v>47.14</c:v>
                </c:pt>
                <c:pt idx="182">
                  <c:v>47.09</c:v>
                </c:pt>
                <c:pt idx="183">
                  <c:v>47.05</c:v>
                </c:pt>
                <c:pt idx="184">
                  <c:v>47.02</c:v>
                </c:pt>
                <c:pt idx="185">
                  <c:v>46.99</c:v>
                </c:pt>
                <c:pt idx="186">
                  <c:v>46.96</c:v>
                </c:pt>
                <c:pt idx="187">
                  <c:v>46.93</c:v>
                </c:pt>
                <c:pt idx="188">
                  <c:v>46.88</c:v>
                </c:pt>
                <c:pt idx="189">
                  <c:v>46.82</c:v>
                </c:pt>
                <c:pt idx="190">
                  <c:v>46.76</c:v>
                </c:pt>
                <c:pt idx="191">
                  <c:v>46.71</c:v>
                </c:pt>
                <c:pt idx="192">
                  <c:v>46.65</c:v>
                </c:pt>
                <c:pt idx="193">
                  <c:v>46.59</c:v>
                </c:pt>
                <c:pt idx="194">
                  <c:v>46.53</c:v>
                </c:pt>
                <c:pt idx="195">
                  <c:v>46.49</c:v>
                </c:pt>
                <c:pt idx="196">
                  <c:v>46.44</c:v>
                </c:pt>
                <c:pt idx="197">
                  <c:v>46.41</c:v>
                </c:pt>
                <c:pt idx="198">
                  <c:v>46.39</c:v>
                </c:pt>
                <c:pt idx="199">
                  <c:v>46.38</c:v>
                </c:pt>
                <c:pt idx="200">
                  <c:v>46.36</c:v>
                </c:pt>
                <c:pt idx="201">
                  <c:v>46.34</c:v>
                </c:pt>
                <c:pt idx="202">
                  <c:v>46.31</c:v>
                </c:pt>
                <c:pt idx="203">
                  <c:v>46.26</c:v>
                </c:pt>
                <c:pt idx="204">
                  <c:v>46.21</c:v>
                </c:pt>
                <c:pt idx="205">
                  <c:v>46.16</c:v>
                </c:pt>
                <c:pt idx="206">
                  <c:v>46.1</c:v>
                </c:pt>
                <c:pt idx="207">
                  <c:v>46.05</c:v>
                </c:pt>
                <c:pt idx="208">
                  <c:v>46</c:v>
                </c:pt>
                <c:pt idx="209">
                  <c:v>45.96</c:v>
                </c:pt>
                <c:pt idx="210">
                  <c:v>45.93</c:v>
                </c:pt>
                <c:pt idx="211">
                  <c:v>45.91</c:v>
                </c:pt>
                <c:pt idx="212">
                  <c:v>45.89</c:v>
                </c:pt>
                <c:pt idx="213">
                  <c:v>45.87</c:v>
                </c:pt>
                <c:pt idx="214">
                  <c:v>45.83</c:v>
                </c:pt>
                <c:pt idx="215">
                  <c:v>45.79</c:v>
                </c:pt>
                <c:pt idx="216">
                  <c:v>45.74</c:v>
                </c:pt>
                <c:pt idx="217">
                  <c:v>45.69</c:v>
                </c:pt>
                <c:pt idx="218">
                  <c:v>45.65</c:v>
                </c:pt>
                <c:pt idx="219">
                  <c:v>45.61</c:v>
                </c:pt>
                <c:pt idx="220">
                  <c:v>45.59</c:v>
                </c:pt>
                <c:pt idx="221">
                  <c:v>45.56</c:v>
                </c:pt>
                <c:pt idx="222">
                  <c:v>45.54</c:v>
                </c:pt>
                <c:pt idx="223">
                  <c:v>45.52</c:v>
                </c:pt>
                <c:pt idx="224">
                  <c:v>45.5</c:v>
                </c:pt>
                <c:pt idx="225">
                  <c:v>45.47</c:v>
                </c:pt>
                <c:pt idx="226">
                  <c:v>45.43</c:v>
                </c:pt>
                <c:pt idx="227">
                  <c:v>45.39</c:v>
                </c:pt>
                <c:pt idx="228">
                  <c:v>45.35</c:v>
                </c:pt>
                <c:pt idx="229">
                  <c:v>45.32</c:v>
                </c:pt>
                <c:pt idx="230">
                  <c:v>45.28</c:v>
                </c:pt>
                <c:pt idx="231">
                  <c:v>45.25</c:v>
                </c:pt>
                <c:pt idx="232">
                  <c:v>45.21</c:v>
                </c:pt>
                <c:pt idx="233">
                  <c:v>45.16</c:v>
                </c:pt>
                <c:pt idx="234">
                  <c:v>45.12</c:v>
                </c:pt>
                <c:pt idx="235">
                  <c:v>45.08</c:v>
                </c:pt>
                <c:pt idx="236">
                  <c:v>45.06</c:v>
                </c:pt>
                <c:pt idx="237">
                  <c:v>45.04</c:v>
                </c:pt>
                <c:pt idx="238">
                  <c:v>45.02</c:v>
                </c:pt>
                <c:pt idx="239">
                  <c:v>44.99</c:v>
                </c:pt>
                <c:pt idx="240">
                  <c:v>44.96</c:v>
                </c:pt>
                <c:pt idx="241">
                  <c:v>44.92</c:v>
                </c:pt>
                <c:pt idx="242">
                  <c:v>44.87</c:v>
                </c:pt>
                <c:pt idx="243">
                  <c:v>44.82</c:v>
                </c:pt>
                <c:pt idx="244">
                  <c:v>44.78</c:v>
                </c:pt>
                <c:pt idx="245">
                  <c:v>44.73</c:v>
                </c:pt>
                <c:pt idx="246">
                  <c:v>44.7</c:v>
                </c:pt>
                <c:pt idx="247">
                  <c:v>44.67</c:v>
                </c:pt>
                <c:pt idx="248">
                  <c:v>44.65</c:v>
                </c:pt>
                <c:pt idx="249">
                  <c:v>44.62</c:v>
                </c:pt>
                <c:pt idx="250">
                  <c:v>44.6</c:v>
                </c:pt>
                <c:pt idx="251">
                  <c:v>44.59</c:v>
                </c:pt>
                <c:pt idx="252">
                  <c:v>44.58</c:v>
                </c:pt>
                <c:pt idx="253">
                  <c:v>44.58</c:v>
                </c:pt>
                <c:pt idx="254">
                  <c:v>44.56</c:v>
                </c:pt>
                <c:pt idx="255">
                  <c:v>44.55</c:v>
                </c:pt>
                <c:pt idx="256">
                  <c:v>44.52</c:v>
                </c:pt>
                <c:pt idx="257">
                  <c:v>44.49</c:v>
                </c:pt>
                <c:pt idx="258">
                  <c:v>44.46</c:v>
                </c:pt>
                <c:pt idx="259">
                  <c:v>44.42</c:v>
                </c:pt>
                <c:pt idx="260">
                  <c:v>44.38</c:v>
                </c:pt>
                <c:pt idx="261">
                  <c:v>44.36</c:v>
                </c:pt>
                <c:pt idx="262">
                  <c:v>44.33</c:v>
                </c:pt>
                <c:pt idx="263">
                  <c:v>44.29</c:v>
                </c:pt>
                <c:pt idx="264">
                  <c:v>44.25</c:v>
                </c:pt>
                <c:pt idx="265">
                  <c:v>44.21</c:v>
                </c:pt>
                <c:pt idx="266">
                  <c:v>44.17</c:v>
                </c:pt>
                <c:pt idx="267">
                  <c:v>44.13</c:v>
                </c:pt>
                <c:pt idx="268">
                  <c:v>44.11</c:v>
                </c:pt>
                <c:pt idx="269">
                  <c:v>44.08</c:v>
                </c:pt>
                <c:pt idx="270">
                  <c:v>44.06</c:v>
                </c:pt>
                <c:pt idx="271">
                  <c:v>44.03</c:v>
                </c:pt>
                <c:pt idx="272">
                  <c:v>44.02</c:v>
                </c:pt>
                <c:pt idx="273">
                  <c:v>44</c:v>
                </c:pt>
                <c:pt idx="274">
                  <c:v>44</c:v>
                </c:pt>
                <c:pt idx="275">
                  <c:v>43.98</c:v>
                </c:pt>
                <c:pt idx="276">
                  <c:v>43.96</c:v>
                </c:pt>
                <c:pt idx="277">
                  <c:v>43.94</c:v>
                </c:pt>
                <c:pt idx="278">
                  <c:v>43.9</c:v>
                </c:pt>
                <c:pt idx="279">
                  <c:v>43.86</c:v>
                </c:pt>
                <c:pt idx="280">
                  <c:v>43.83</c:v>
                </c:pt>
                <c:pt idx="281">
                  <c:v>43.8</c:v>
                </c:pt>
                <c:pt idx="282">
                  <c:v>43.77</c:v>
                </c:pt>
                <c:pt idx="283">
                  <c:v>43.75</c:v>
                </c:pt>
                <c:pt idx="284">
                  <c:v>43.72</c:v>
                </c:pt>
                <c:pt idx="285">
                  <c:v>43.69</c:v>
                </c:pt>
                <c:pt idx="286">
                  <c:v>43.66</c:v>
                </c:pt>
                <c:pt idx="287">
                  <c:v>43.62</c:v>
                </c:pt>
                <c:pt idx="288">
                  <c:v>43.59</c:v>
                </c:pt>
                <c:pt idx="289">
                  <c:v>43.57</c:v>
                </c:pt>
                <c:pt idx="290">
                  <c:v>43.55</c:v>
                </c:pt>
                <c:pt idx="291">
                  <c:v>43.54</c:v>
                </c:pt>
                <c:pt idx="292">
                  <c:v>43.54</c:v>
                </c:pt>
                <c:pt idx="293">
                  <c:v>43.54</c:v>
                </c:pt>
                <c:pt idx="294">
                  <c:v>43.53</c:v>
                </c:pt>
                <c:pt idx="295">
                  <c:v>43.53</c:v>
                </c:pt>
                <c:pt idx="296">
                  <c:v>43.52</c:v>
                </c:pt>
                <c:pt idx="297">
                  <c:v>43.5</c:v>
                </c:pt>
                <c:pt idx="298">
                  <c:v>43.49</c:v>
                </c:pt>
                <c:pt idx="299">
                  <c:v>43.47</c:v>
                </c:pt>
                <c:pt idx="300">
                  <c:v>43.45</c:v>
                </c:pt>
                <c:pt idx="301">
                  <c:v>43.43</c:v>
                </c:pt>
                <c:pt idx="302">
                  <c:v>43.41</c:v>
                </c:pt>
                <c:pt idx="303">
                  <c:v>43.39</c:v>
                </c:pt>
                <c:pt idx="304">
                  <c:v>43.37</c:v>
                </c:pt>
                <c:pt idx="305">
                  <c:v>43.35</c:v>
                </c:pt>
                <c:pt idx="306">
                  <c:v>43.32</c:v>
                </c:pt>
                <c:pt idx="307">
                  <c:v>43.29</c:v>
                </c:pt>
                <c:pt idx="308">
                  <c:v>43.26</c:v>
                </c:pt>
                <c:pt idx="309">
                  <c:v>43.23</c:v>
                </c:pt>
                <c:pt idx="310">
                  <c:v>43.21</c:v>
                </c:pt>
                <c:pt idx="311">
                  <c:v>43.2</c:v>
                </c:pt>
                <c:pt idx="312">
                  <c:v>43.2</c:v>
                </c:pt>
                <c:pt idx="313">
                  <c:v>43.19</c:v>
                </c:pt>
                <c:pt idx="314">
                  <c:v>43.18</c:v>
                </c:pt>
                <c:pt idx="315">
                  <c:v>43.17</c:v>
                </c:pt>
                <c:pt idx="316">
                  <c:v>43.15</c:v>
                </c:pt>
                <c:pt idx="317">
                  <c:v>43.14</c:v>
                </c:pt>
                <c:pt idx="318">
                  <c:v>43.12</c:v>
                </c:pt>
                <c:pt idx="319">
                  <c:v>43.1</c:v>
                </c:pt>
                <c:pt idx="320">
                  <c:v>43.08</c:v>
                </c:pt>
                <c:pt idx="321">
                  <c:v>43.06</c:v>
                </c:pt>
                <c:pt idx="322">
                  <c:v>43.03</c:v>
                </c:pt>
                <c:pt idx="323">
                  <c:v>42.99</c:v>
                </c:pt>
                <c:pt idx="324">
                  <c:v>42.96</c:v>
                </c:pt>
                <c:pt idx="325">
                  <c:v>42.93</c:v>
                </c:pt>
                <c:pt idx="326">
                  <c:v>42.9</c:v>
                </c:pt>
                <c:pt idx="327">
                  <c:v>42.88</c:v>
                </c:pt>
                <c:pt idx="328">
                  <c:v>42.87</c:v>
                </c:pt>
                <c:pt idx="329">
                  <c:v>42.86</c:v>
                </c:pt>
                <c:pt idx="330">
                  <c:v>42.85</c:v>
                </c:pt>
                <c:pt idx="331">
                  <c:v>42.83</c:v>
                </c:pt>
                <c:pt idx="332">
                  <c:v>42.81</c:v>
                </c:pt>
                <c:pt idx="333">
                  <c:v>42.78</c:v>
                </c:pt>
                <c:pt idx="334">
                  <c:v>42.75</c:v>
                </c:pt>
                <c:pt idx="335">
                  <c:v>42.71</c:v>
                </c:pt>
                <c:pt idx="336">
                  <c:v>42.69</c:v>
                </c:pt>
                <c:pt idx="337">
                  <c:v>42.66</c:v>
                </c:pt>
                <c:pt idx="338">
                  <c:v>42.65</c:v>
                </c:pt>
                <c:pt idx="339">
                  <c:v>42.64</c:v>
                </c:pt>
                <c:pt idx="340">
                  <c:v>42.64</c:v>
                </c:pt>
                <c:pt idx="341">
                  <c:v>42.63</c:v>
                </c:pt>
                <c:pt idx="342">
                  <c:v>42.63</c:v>
                </c:pt>
                <c:pt idx="343">
                  <c:v>42.63</c:v>
                </c:pt>
                <c:pt idx="344">
                  <c:v>42.63</c:v>
                </c:pt>
                <c:pt idx="345">
                  <c:v>42.63</c:v>
                </c:pt>
                <c:pt idx="346">
                  <c:v>42.63</c:v>
                </c:pt>
                <c:pt idx="347">
                  <c:v>42.63</c:v>
                </c:pt>
                <c:pt idx="348">
                  <c:v>42.62</c:v>
                </c:pt>
                <c:pt idx="349">
                  <c:v>42.62</c:v>
                </c:pt>
                <c:pt idx="350">
                  <c:v>42.6</c:v>
                </c:pt>
                <c:pt idx="351">
                  <c:v>42.59</c:v>
                </c:pt>
                <c:pt idx="352">
                  <c:v>42.58</c:v>
                </c:pt>
                <c:pt idx="353">
                  <c:v>42.57</c:v>
                </c:pt>
                <c:pt idx="354">
                  <c:v>42.55</c:v>
                </c:pt>
                <c:pt idx="355">
                  <c:v>42.54</c:v>
                </c:pt>
                <c:pt idx="356">
                  <c:v>42.53</c:v>
                </c:pt>
                <c:pt idx="357">
                  <c:v>42.52</c:v>
                </c:pt>
                <c:pt idx="358">
                  <c:v>42.51</c:v>
                </c:pt>
                <c:pt idx="359">
                  <c:v>42.49</c:v>
                </c:pt>
                <c:pt idx="360">
                  <c:v>42.47</c:v>
                </c:pt>
                <c:pt idx="361">
                  <c:v>42.45</c:v>
                </c:pt>
                <c:pt idx="362">
                  <c:v>42.42</c:v>
                </c:pt>
                <c:pt idx="363">
                  <c:v>42.39</c:v>
                </c:pt>
                <c:pt idx="364">
                  <c:v>42.36</c:v>
                </c:pt>
                <c:pt idx="365">
                  <c:v>42.34</c:v>
                </c:pt>
                <c:pt idx="366">
                  <c:v>42.33</c:v>
                </c:pt>
                <c:pt idx="367">
                  <c:v>42.31</c:v>
                </c:pt>
                <c:pt idx="368">
                  <c:v>42.3</c:v>
                </c:pt>
                <c:pt idx="369">
                  <c:v>42.28</c:v>
                </c:pt>
                <c:pt idx="370">
                  <c:v>42.27</c:v>
                </c:pt>
                <c:pt idx="371">
                  <c:v>42.26</c:v>
                </c:pt>
                <c:pt idx="372">
                  <c:v>42.25</c:v>
                </c:pt>
                <c:pt idx="373">
                  <c:v>42.23</c:v>
                </c:pt>
                <c:pt idx="374">
                  <c:v>42.22</c:v>
                </c:pt>
                <c:pt idx="375">
                  <c:v>42.21</c:v>
                </c:pt>
                <c:pt idx="376">
                  <c:v>42.2</c:v>
                </c:pt>
                <c:pt idx="377">
                  <c:v>42.19</c:v>
                </c:pt>
                <c:pt idx="378">
                  <c:v>42.19</c:v>
                </c:pt>
                <c:pt idx="379">
                  <c:v>42.19</c:v>
                </c:pt>
                <c:pt idx="380">
                  <c:v>42.19</c:v>
                </c:pt>
                <c:pt idx="381">
                  <c:v>42.19</c:v>
                </c:pt>
                <c:pt idx="382">
                  <c:v>42.19</c:v>
                </c:pt>
                <c:pt idx="383">
                  <c:v>42.18</c:v>
                </c:pt>
                <c:pt idx="384">
                  <c:v>42.18</c:v>
                </c:pt>
                <c:pt idx="385">
                  <c:v>42.17</c:v>
                </c:pt>
                <c:pt idx="386">
                  <c:v>42.16</c:v>
                </c:pt>
                <c:pt idx="387">
                  <c:v>42.15</c:v>
                </c:pt>
                <c:pt idx="388">
                  <c:v>42.13</c:v>
                </c:pt>
                <c:pt idx="389">
                  <c:v>42.11</c:v>
                </c:pt>
                <c:pt idx="390">
                  <c:v>42.1</c:v>
                </c:pt>
                <c:pt idx="391">
                  <c:v>42.08</c:v>
                </c:pt>
                <c:pt idx="392">
                  <c:v>42.06</c:v>
                </c:pt>
                <c:pt idx="393">
                  <c:v>42.05</c:v>
                </c:pt>
                <c:pt idx="394">
                  <c:v>42.03</c:v>
                </c:pt>
                <c:pt idx="395">
                  <c:v>42.01</c:v>
                </c:pt>
                <c:pt idx="396">
                  <c:v>41.99</c:v>
                </c:pt>
                <c:pt idx="397">
                  <c:v>41.98</c:v>
                </c:pt>
                <c:pt idx="398">
                  <c:v>41.97</c:v>
                </c:pt>
                <c:pt idx="399">
                  <c:v>41.97</c:v>
                </c:pt>
                <c:pt idx="400">
                  <c:v>41.96</c:v>
                </c:pt>
                <c:pt idx="401">
                  <c:v>41.96</c:v>
                </c:pt>
                <c:pt idx="402">
                  <c:v>41.95</c:v>
                </c:pt>
                <c:pt idx="403">
                  <c:v>41.94</c:v>
                </c:pt>
                <c:pt idx="404">
                  <c:v>41.94</c:v>
                </c:pt>
                <c:pt idx="405">
                  <c:v>41.93</c:v>
                </c:pt>
                <c:pt idx="406">
                  <c:v>41.93</c:v>
                </c:pt>
                <c:pt idx="407">
                  <c:v>41.91</c:v>
                </c:pt>
                <c:pt idx="408">
                  <c:v>41.9</c:v>
                </c:pt>
                <c:pt idx="409">
                  <c:v>41.89</c:v>
                </c:pt>
                <c:pt idx="410">
                  <c:v>41.88</c:v>
                </c:pt>
                <c:pt idx="411">
                  <c:v>41.87</c:v>
                </c:pt>
                <c:pt idx="412">
                  <c:v>41.86</c:v>
                </c:pt>
                <c:pt idx="413">
                  <c:v>41.86</c:v>
                </c:pt>
                <c:pt idx="414">
                  <c:v>41.86</c:v>
                </c:pt>
                <c:pt idx="415">
                  <c:v>41.86</c:v>
                </c:pt>
                <c:pt idx="416">
                  <c:v>41.86</c:v>
                </c:pt>
                <c:pt idx="417">
                  <c:v>41.86</c:v>
                </c:pt>
                <c:pt idx="418">
                  <c:v>41.86</c:v>
                </c:pt>
                <c:pt idx="419">
                  <c:v>41.85</c:v>
                </c:pt>
                <c:pt idx="420">
                  <c:v>41.85</c:v>
                </c:pt>
                <c:pt idx="421">
                  <c:v>41.85</c:v>
                </c:pt>
                <c:pt idx="422">
                  <c:v>41.84</c:v>
                </c:pt>
                <c:pt idx="423">
                  <c:v>41.83</c:v>
                </c:pt>
                <c:pt idx="424">
                  <c:v>41.83</c:v>
                </c:pt>
                <c:pt idx="425">
                  <c:v>41.82</c:v>
                </c:pt>
                <c:pt idx="426">
                  <c:v>41.81</c:v>
                </c:pt>
                <c:pt idx="427">
                  <c:v>41.8</c:v>
                </c:pt>
                <c:pt idx="428">
                  <c:v>41.78</c:v>
                </c:pt>
                <c:pt idx="429">
                  <c:v>41.77</c:v>
                </c:pt>
                <c:pt idx="430">
                  <c:v>41.75</c:v>
                </c:pt>
                <c:pt idx="431">
                  <c:v>41.74</c:v>
                </c:pt>
                <c:pt idx="432">
                  <c:v>41.72</c:v>
                </c:pt>
                <c:pt idx="433">
                  <c:v>41.71</c:v>
                </c:pt>
                <c:pt idx="434">
                  <c:v>41.7</c:v>
                </c:pt>
                <c:pt idx="435">
                  <c:v>41.69</c:v>
                </c:pt>
                <c:pt idx="436">
                  <c:v>41.68</c:v>
                </c:pt>
                <c:pt idx="437">
                  <c:v>41.67</c:v>
                </c:pt>
                <c:pt idx="438">
                  <c:v>41.66</c:v>
                </c:pt>
                <c:pt idx="439">
                  <c:v>41.65</c:v>
                </c:pt>
                <c:pt idx="440">
                  <c:v>41.64</c:v>
                </c:pt>
                <c:pt idx="441">
                  <c:v>41.63</c:v>
                </c:pt>
                <c:pt idx="442">
                  <c:v>41.63</c:v>
                </c:pt>
                <c:pt idx="443">
                  <c:v>41.62</c:v>
                </c:pt>
                <c:pt idx="444">
                  <c:v>41.61</c:v>
                </c:pt>
                <c:pt idx="445">
                  <c:v>41.6</c:v>
                </c:pt>
                <c:pt idx="446">
                  <c:v>41.59</c:v>
                </c:pt>
                <c:pt idx="447">
                  <c:v>41.58</c:v>
                </c:pt>
                <c:pt idx="448">
                  <c:v>41.56</c:v>
                </c:pt>
                <c:pt idx="449">
                  <c:v>41.55</c:v>
                </c:pt>
                <c:pt idx="450">
                  <c:v>41.53</c:v>
                </c:pt>
                <c:pt idx="451">
                  <c:v>41.51</c:v>
                </c:pt>
                <c:pt idx="452">
                  <c:v>41.5</c:v>
                </c:pt>
                <c:pt idx="453">
                  <c:v>41.49</c:v>
                </c:pt>
                <c:pt idx="454">
                  <c:v>41.48</c:v>
                </c:pt>
                <c:pt idx="455">
                  <c:v>41.47</c:v>
                </c:pt>
                <c:pt idx="456">
                  <c:v>41.46</c:v>
                </c:pt>
                <c:pt idx="457">
                  <c:v>41.45</c:v>
                </c:pt>
                <c:pt idx="458">
                  <c:v>41.44</c:v>
                </c:pt>
                <c:pt idx="459">
                  <c:v>41.43</c:v>
                </c:pt>
                <c:pt idx="460">
                  <c:v>41.42</c:v>
                </c:pt>
                <c:pt idx="461">
                  <c:v>41.42</c:v>
                </c:pt>
                <c:pt idx="462">
                  <c:v>41.42</c:v>
                </c:pt>
                <c:pt idx="463">
                  <c:v>41.42</c:v>
                </c:pt>
                <c:pt idx="464">
                  <c:v>41.42</c:v>
                </c:pt>
                <c:pt idx="465">
                  <c:v>41.42</c:v>
                </c:pt>
                <c:pt idx="466">
                  <c:v>41.42</c:v>
                </c:pt>
                <c:pt idx="467">
                  <c:v>41.41</c:v>
                </c:pt>
                <c:pt idx="468">
                  <c:v>41.41</c:v>
                </c:pt>
                <c:pt idx="469">
                  <c:v>41.4</c:v>
                </c:pt>
                <c:pt idx="470">
                  <c:v>41.39</c:v>
                </c:pt>
                <c:pt idx="471">
                  <c:v>41.39</c:v>
                </c:pt>
                <c:pt idx="472">
                  <c:v>41.38</c:v>
                </c:pt>
                <c:pt idx="473">
                  <c:v>41.37</c:v>
                </c:pt>
                <c:pt idx="474">
                  <c:v>41.36</c:v>
                </c:pt>
                <c:pt idx="475">
                  <c:v>41.35</c:v>
                </c:pt>
                <c:pt idx="476">
                  <c:v>41.34</c:v>
                </c:pt>
                <c:pt idx="477">
                  <c:v>41.33</c:v>
                </c:pt>
                <c:pt idx="478">
                  <c:v>41.32</c:v>
                </c:pt>
                <c:pt idx="479">
                  <c:v>41.31</c:v>
                </c:pt>
                <c:pt idx="480">
                  <c:v>41.31</c:v>
                </c:pt>
                <c:pt idx="481">
                  <c:v>41.3</c:v>
                </c:pt>
                <c:pt idx="482">
                  <c:v>41.29</c:v>
                </c:pt>
                <c:pt idx="483">
                  <c:v>41.29</c:v>
                </c:pt>
                <c:pt idx="484">
                  <c:v>41.28</c:v>
                </c:pt>
                <c:pt idx="485">
                  <c:v>41.27</c:v>
                </c:pt>
                <c:pt idx="486">
                  <c:v>41.26</c:v>
                </c:pt>
                <c:pt idx="487">
                  <c:v>41.25</c:v>
                </c:pt>
                <c:pt idx="488">
                  <c:v>41.23</c:v>
                </c:pt>
                <c:pt idx="489">
                  <c:v>41.21</c:v>
                </c:pt>
                <c:pt idx="490">
                  <c:v>41.19</c:v>
                </c:pt>
                <c:pt idx="491">
                  <c:v>41.16</c:v>
                </c:pt>
                <c:pt idx="492">
                  <c:v>41.15</c:v>
                </c:pt>
                <c:pt idx="493">
                  <c:v>41.14</c:v>
                </c:pt>
                <c:pt idx="494">
                  <c:v>41.13</c:v>
                </c:pt>
                <c:pt idx="495">
                  <c:v>41.12</c:v>
                </c:pt>
                <c:pt idx="496">
                  <c:v>41.12</c:v>
                </c:pt>
                <c:pt idx="497">
                  <c:v>41.11</c:v>
                </c:pt>
                <c:pt idx="498">
                  <c:v>41.11</c:v>
                </c:pt>
                <c:pt idx="499">
                  <c:v>41.1</c:v>
                </c:pt>
                <c:pt idx="500">
                  <c:v>41.1</c:v>
                </c:pt>
                <c:pt idx="501">
                  <c:v>41.09</c:v>
                </c:pt>
                <c:pt idx="502">
                  <c:v>41.09</c:v>
                </c:pt>
                <c:pt idx="503">
                  <c:v>41.09</c:v>
                </c:pt>
                <c:pt idx="504">
                  <c:v>41.08</c:v>
                </c:pt>
                <c:pt idx="505">
                  <c:v>41.07</c:v>
                </c:pt>
                <c:pt idx="506">
                  <c:v>41.06</c:v>
                </c:pt>
                <c:pt idx="507">
                  <c:v>41.05</c:v>
                </c:pt>
                <c:pt idx="508">
                  <c:v>41.04</c:v>
                </c:pt>
                <c:pt idx="509">
                  <c:v>41.03</c:v>
                </c:pt>
                <c:pt idx="510">
                  <c:v>41.02</c:v>
                </c:pt>
                <c:pt idx="511">
                  <c:v>41.02</c:v>
                </c:pt>
                <c:pt idx="512">
                  <c:v>41.01</c:v>
                </c:pt>
                <c:pt idx="513">
                  <c:v>41.01</c:v>
                </c:pt>
                <c:pt idx="514">
                  <c:v>41.01</c:v>
                </c:pt>
                <c:pt idx="515">
                  <c:v>41</c:v>
                </c:pt>
                <c:pt idx="516">
                  <c:v>41</c:v>
                </c:pt>
                <c:pt idx="517">
                  <c:v>40.99</c:v>
                </c:pt>
                <c:pt idx="518">
                  <c:v>40.99</c:v>
                </c:pt>
                <c:pt idx="519">
                  <c:v>40.99</c:v>
                </c:pt>
                <c:pt idx="520">
                  <c:v>40.99</c:v>
                </c:pt>
                <c:pt idx="521">
                  <c:v>40.99</c:v>
                </c:pt>
                <c:pt idx="522">
                  <c:v>40.99</c:v>
                </c:pt>
                <c:pt idx="523">
                  <c:v>40.99</c:v>
                </c:pt>
                <c:pt idx="524">
                  <c:v>40.99</c:v>
                </c:pt>
                <c:pt idx="525">
                  <c:v>40.99</c:v>
                </c:pt>
                <c:pt idx="526">
                  <c:v>40.99</c:v>
                </c:pt>
                <c:pt idx="527">
                  <c:v>40.99</c:v>
                </c:pt>
                <c:pt idx="528">
                  <c:v>40.99</c:v>
                </c:pt>
                <c:pt idx="529">
                  <c:v>40.99</c:v>
                </c:pt>
                <c:pt idx="530">
                  <c:v>40.99</c:v>
                </c:pt>
                <c:pt idx="531">
                  <c:v>40.99</c:v>
                </c:pt>
                <c:pt idx="532">
                  <c:v>40.98</c:v>
                </c:pt>
                <c:pt idx="533">
                  <c:v>40.98</c:v>
                </c:pt>
                <c:pt idx="534">
                  <c:v>40.98</c:v>
                </c:pt>
                <c:pt idx="535">
                  <c:v>40.98</c:v>
                </c:pt>
                <c:pt idx="536">
                  <c:v>40.98</c:v>
                </c:pt>
                <c:pt idx="537">
                  <c:v>40.98</c:v>
                </c:pt>
                <c:pt idx="538">
                  <c:v>40.98</c:v>
                </c:pt>
                <c:pt idx="539">
                  <c:v>40.97</c:v>
                </c:pt>
                <c:pt idx="540">
                  <c:v>40.97</c:v>
                </c:pt>
                <c:pt idx="541">
                  <c:v>40.97</c:v>
                </c:pt>
                <c:pt idx="542">
                  <c:v>40.97</c:v>
                </c:pt>
                <c:pt idx="543">
                  <c:v>40.96</c:v>
                </c:pt>
                <c:pt idx="544">
                  <c:v>40.96</c:v>
                </c:pt>
                <c:pt idx="545">
                  <c:v>40.96</c:v>
                </c:pt>
                <c:pt idx="546">
                  <c:v>40.950000000000003</c:v>
                </c:pt>
                <c:pt idx="547">
                  <c:v>40.94</c:v>
                </c:pt>
                <c:pt idx="548">
                  <c:v>40.94</c:v>
                </c:pt>
                <c:pt idx="549">
                  <c:v>40.94</c:v>
                </c:pt>
                <c:pt idx="550">
                  <c:v>40.93</c:v>
                </c:pt>
                <c:pt idx="551">
                  <c:v>40.92</c:v>
                </c:pt>
                <c:pt idx="552">
                  <c:v>40.909999999999997</c:v>
                </c:pt>
                <c:pt idx="553">
                  <c:v>40.9</c:v>
                </c:pt>
                <c:pt idx="554">
                  <c:v>40.9</c:v>
                </c:pt>
                <c:pt idx="555">
                  <c:v>40.89</c:v>
                </c:pt>
                <c:pt idx="556">
                  <c:v>40.880000000000003</c:v>
                </c:pt>
                <c:pt idx="557">
                  <c:v>40.869999999999997</c:v>
                </c:pt>
                <c:pt idx="558">
                  <c:v>40.86</c:v>
                </c:pt>
                <c:pt idx="559">
                  <c:v>40.86</c:v>
                </c:pt>
                <c:pt idx="560">
                  <c:v>40.85</c:v>
                </c:pt>
                <c:pt idx="561">
                  <c:v>40.840000000000003</c:v>
                </c:pt>
                <c:pt idx="562">
                  <c:v>40.840000000000003</c:v>
                </c:pt>
                <c:pt idx="563">
                  <c:v>40.83</c:v>
                </c:pt>
                <c:pt idx="564">
                  <c:v>40.83</c:v>
                </c:pt>
                <c:pt idx="565">
                  <c:v>40.82</c:v>
                </c:pt>
                <c:pt idx="566">
                  <c:v>40.81</c:v>
                </c:pt>
                <c:pt idx="567">
                  <c:v>40.799999999999997</c:v>
                </c:pt>
                <c:pt idx="568">
                  <c:v>40.79</c:v>
                </c:pt>
                <c:pt idx="569">
                  <c:v>40.79</c:v>
                </c:pt>
                <c:pt idx="570">
                  <c:v>40.78</c:v>
                </c:pt>
                <c:pt idx="571">
                  <c:v>40.78</c:v>
                </c:pt>
                <c:pt idx="572">
                  <c:v>40.770000000000003</c:v>
                </c:pt>
                <c:pt idx="573">
                  <c:v>40.770000000000003</c:v>
                </c:pt>
                <c:pt idx="574">
                  <c:v>40.770000000000003</c:v>
                </c:pt>
                <c:pt idx="575">
                  <c:v>40.770000000000003</c:v>
                </c:pt>
                <c:pt idx="576">
                  <c:v>40.770000000000003</c:v>
                </c:pt>
                <c:pt idx="577">
                  <c:v>40.76</c:v>
                </c:pt>
                <c:pt idx="578">
                  <c:v>40.76</c:v>
                </c:pt>
                <c:pt idx="579">
                  <c:v>40.75</c:v>
                </c:pt>
                <c:pt idx="580">
                  <c:v>40.74</c:v>
                </c:pt>
                <c:pt idx="581">
                  <c:v>40.729999999999997</c:v>
                </c:pt>
                <c:pt idx="582">
                  <c:v>40.72</c:v>
                </c:pt>
                <c:pt idx="583">
                  <c:v>40.71</c:v>
                </c:pt>
                <c:pt idx="584">
                  <c:v>40.700000000000003</c:v>
                </c:pt>
                <c:pt idx="585">
                  <c:v>40.69</c:v>
                </c:pt>
                <c:pt idx="586">
                  <c:v>40.69</c:v>
                </c:pt>
                <c:pt idx="587">
                  <c:v>40.67</c:v>
                </c:pt>
                <c:pt idx="588">
                  <c:v>40.659999999999997</c:v>
                </c:pt>
                <c:pt idx="589">
                  <c:v>40.65</c:v>
                </c:pt>
                <c:pt idx="590">
                  <c:v>40.630000000000003</c:v>
                </c:pt>
                <c:pt idx="591">
                  <c:v>40.619999999999997</c:v>
                </c:pt>
                <c:pt idx="592">
                  <c:v>40.61</c:v>
                </c:pt>
                <c:pt idx="593">
                  <c:v>40.6</c:v>
                </c:pt>
                <c:pt idx="594">
                  <c:v>40.590000000000003</c:v>
                </c:pt>
                <c:pt idx="595">
                  <c:v>40.590000000000003</c:v>
                </c:pt>
                <c:pt idx="596">
                  <c:v>40.590000000000003</c:v>
                </c:pt>
                <c:pt idx="597">
                  <c:v>40.58</c:v>
                </c:pt>
                <c:pt idx="598">
                  <c:v>40.58</c:v>
                </c:pt>
                <c:pt idx="599">
                  <c:v>40.57</c:v>
                </c:pt>
                <c:pt idx="600">
                  <c:v>40.57</c:v>
                </c:pt>
                <c:pt idx="601">
                  <c:v>40.57</c:v>
                </c:pt>
                <c:pt idx="602">
                  <c:v>40.56</c:v>
                </c:pt>
                <c:pt idx="603">
                  <c:v>40.56</c:v>
                </c:pt>
                <c:pt idx="604">
                  <c:v>40.549999999999997</c:v>
                </c:pt>
                <c:pt idx="605">
                  <c:v>40.549999999999997</c:v>
                </c:pt>
                <c:pt idx="606">
                  <c:v>40.54</c:v>
                </c:pt>
                <c:pt idx="607">
                  <c:v>40.54</c:v>
                </c:pt>
                <c:pt idx="608">
                  <c:v>40.53</c:v>
                </c:pt>
                <c:pt idx="609">
                  <c:v>40.53</c:v>
                </c:pt>
                <c:pt idx="610">
                  <c:v>40.53</c:v>
                </c:pt>
                <c:pt idx="611">
                  <c:v>40.53</c:v>
                </c:pt>
                <c:pt idx="612">
                  <c:v>40.53</c:v>
                </c:pt>
                <c:pt idx="613">
                  <c:v>40.520000000000003</c:v>
                </c:pt>
                <c:pt idx="614">
                  <c:v>40.520000000000003</c:v>
                </c:pt>
                <c:pt idx="615">
                  <c:v>40.51</c:v>
                </c:pt>
                <c:pt idx="616">
                  <c:v>40.51</c:v>
                </c:pt>
                <c:pt idx="617">
                  <c:v>40.5</c:v>
                </c:pt>
                <c:pt idx="618">
                  <c:v>40.5</c:v>
                </c:pt>
                <c:pt idx="619">
                  <c:v>40.49</c:v>
                </c:pt>
                <c:pt idx="620">
                  <c:v>40.49</c:v>
                </c:pt>
                <c:pt idx="621">
                  <c:v>40.49</c:v>
                </c:pt>
                <c:pt idx="622">
                  <c:v>40.49</c:v>
                </c:pt>
                <c:pt idx="623">
                  <c:v>40.479999999999997</c:v>
                </c:pt>
                <c:pt idx="624">
                  <c:v>40.479999999999997</c:v>
                </c:pt>
                <c:pt idx="625">
                  <c:v>40.479999999999997</c:v>
                </c:pt>
                <c:pt idx="626">
                  <c:v>40.479999999999997</c:v>
                </c:pt>
                <c:pt idx="627">
                  <c:v>40.47</c:v>
                </c:pt>
                <c:pt idx="628">
                  <c:v>40.47</c:v>
                </c:pt>
                <c:pt idx="629">
                  <c:v>40.47</c:v>
                </c:pt>
                <c:pt idx="630">
                  <c:v>40.47</c:v>
                </c:pt>
                <c:pt idx="631">
                  <c:v>40.47</c:v>
                </c:pt>
                <c:pt idx="632">
                  <c:v>40.46</c:v>
                </c:pt>
                <c:pt idx="633">
                  <c:v>40.46</c:v>
                </c:pt>
                <c:pt idx="634">
                  <c:v>40.46</c:v>
                </c:pt>
                <c:pt idx="635">
                  <c:v>40.46</c:v>
                </c:pt>
                <c:pt idx="636">
                  <c:v>40.46</c:v>
                </c:pt>
                <c:pt idx="637">
                  <c:v>40.450000000000003</c:v>
                </c:pt>
                <c:pt idx="638">
                  <c:v>40.450000000000003</c:v>
                </c:pt>
                <c:pt idx="639">
                  <c:v>40.450000000000003</c:v>
                </c:pt>
                <c:pt idx="640">
                  <c:v>40.450000000000003</c:v>
                </c:pt>
                <c:pt idx="641">
                  <c:v>40.450000000000003</c:v>
                </c:pt>
                <c:pt idx="642">
                  <c:v>40.450000000000003</c:v>
                </c:pt>
                <c:pt idx="643">
                  <c:v>40.450000000000003</c:v>
                </c:pt>
                <c:pt idx="644">
                  <c:v>40.450000000000003</c:v>
                </c:pt>
                <c:pt idx="645">
                  <c:v>40.450000000000003</c:v>
                </c:pt>
                <c:pt idx="646">
                  <c:v>40.450000000000003</c:v>
                </c:pt>
                <c:pt idx="647">
                  <c:v>40.450000000000003</c:v>
                </c:pt>
                <c:pt idx="648">
                  <c:v>40.450000000000003</c:v>
                </c:pt>
                <c:pt idx="649">
                  <c:v>40.450000000000003</c:v>
                </c:pt>
                <c:pt idx="650">
                  <c:v>40.450000000000003</c:v>
                </c:pt>
                <c:pt idx="651">
                  <c:v>40.450000000000003</c:v>
                </c:pt>
                <c:pt idx="652">
                  <c:v>40.450000000000003</c:v>
                </c:pt>
                <c:pt idx="653">
                  <c:v>40.450000000000003</c:v>
                </c:pt>
                <c:pt idx="654">
                  <c:v>40.450000000000003</c:v>
                </c:pt>
                <c:pt idx="655">
                  <c:v>40.450000000000003</c:v>
                </c:pt>
                <c:pt idx="656">
                  <c:v>40.450000000000003</c:v>
                </c:pt>
                <c:pt idx="657">
                  <c:v>40.450000000000003</c:v>
                </c:pt>
                <c:pt idx="658">
                  <c:v>40.450000000000003</c:v>
                </c:pt>
                <c:pt idx="659">
                  <c:v>40.450000000000003</c:v>
                </c:pt>
                <c:pt idx="660">
                  <c:v>40.450000000000003</c:v>
                </c:pt>
                <c:pt idx="661">
                  <c:v>40.450000000000003</c:v>
                </c:pt>
                <c:pt idx="662">
                  <c:v>40.450000000000003</c:v>
                </c:pt>
                <c:pt idx="663">
                  <c:v>40.450000000000003</c:v>
                </c:pt>
                <c:pt idx="664">
                  <c:v>40.450000000000003</c:v>
                </c:pt>
                <c:pt idx="665">
                  <c:v>40.450000000000003</c:v>
                </c:pt>
                <c:pt idx="666">
                  <c:v>40.450000000000003</c:v>
                </c:pt>
                <c:pt idx="667">
                  <c:v>40.450000000000003</c:v>
                </c:pt>
                <c:pt idx="668">
                  <c:v>40.450000000000003</c:v>
                </c:pt>
                <c:pt idx="669">
                  <c:v>40.450000000000003</c:v>
                </c:pt>
                <c:pt idx="670">
                  <c:v>40.450000000000003</c:v>
                </c:pt>
                <c:pt idx="671">
                  <c:v>40.450000000000003</c:v>
                </c:pt>
                <c:pt idx="672">
                  <c:v>40.450000000000003</c:v>
                </c:pt>
                <c:pt idx="673">
                  <c:v>40.450000000000003</c:v>
                </c:pt>
                <c:pt idx="674">
                  <c:v>40.450000000000003</c:v>
                </c:pt>
                <c:pt idx="675">
                  <c:v>40.450000000000003</c:v>
                </c:pt>
                <c:pt idx="676">
                  <c:v>40.450000000000003</c:v>
                </c:pt>
                <c:pt idx="677">
                  <c:v>40.450000000000003</c:v>
                </c:pt>
                <c:pt idx="678">
                  <c:v>40.450000000000003</c:v>
                </c:pt>
                <c:pt idx="679">
                  <c:v>40.450000000000003</c:v>
                </c:pt>
                <c:pt idx="680">
                  <c:v>40.450000000000003</c:v>
                </c:pt>
                <c:pt idx="681">
                  <c:v>40.450000000000003</c:v>
                </c:pt>
                <c:pt idx="682">
                  <c:v>40.450000000000003</c:v>
                </c:pt>
                <c:pt idx="683">
                  <c:v>40.450000000000003</c:v>
                </c:pt>
                <c:pt idx="684">
                  <c:v>40.450000000000003</c:v>
                </c:pt>
                <c:pt idx="685">
                  <c:v>40.450000000000003</c:v>
                </c:pt>
                <c:pt idx="686">
                  <c:v>40.450000000000003</c:v>
                </c:pt>
                <c:pt idx="687">
                  <c:v>40.450000000000003</c:v>
                </c:pt>
                <c:pt idx="688">
                  <c:v>40.450000000000003</c:v>
                </c:pt>
                <c:pt idx="689">
                  <c:v>40.450000000000003</c:v>
                </c:pt>
                <c:pt idx="690">
                  <c:v>40.450000000000003</c:v>
                </c:pt>
                <c:pt idx="691">
                  <c:v>40.450000000000003</c:v>
                </c:pt>
                <c:pt idx="692">
                  <c:v>40.450000000000003</c:v>
                </c:pt>
                <c:pt idx="693">
                  <c:v>40.450000000000003</c:v>
                </c:pt>
                <c:pt idx="694">
                  <c:v>40.450000000000003</c:v>
                </c:pt>
                <c:pt idx="695">
                  <c:v>40.44</c:v>
                </c:pt>
                <c:pt idx="696">
                  <c:v>40.44</c:v>
                </c:pt>
                <c:pt idx="697">
                  <c:v>40.44</c:v>
                </c:pt>
                <c:pt idx="698">
                  <c:v>40.44</c:v>
                </c:pt>
                <c:pt idx="699">
                  <c:v>40.43</c:v>
                </c:pt>
                <c:pt idx="700">
                  <c:v>40.43</c:v>
                </c:pt>
                <c:pt idx="701">
                  <c:v>40.42</c:v>
                </c:pt>
                <c:pt idx="702">
                  <c:v>40.409999999999997</c:v>
                </c:pt>
                <c:pt idx="703">
                  <c:v>40.409999999999997</c:v>
                </c:pt>
                <c:pt idx="704">
                  <c:v>40.409999999999997</c:v>
                </c:pt>
                <c:pt idx="705">
                  <c:v>40.4</c:v>
                </c:pt>
                <c:pt idx="706">
                  <c:v>40.39</c:v>
                </c:pt>
                <c:pt idx="707">
                  <c:v>40.39</c:v>
                </c:pt>
                <c:pt idx="708">
                  <c:v>40.380000000000003</c:v>
                </c:pt>
                <c:pt idx="709">
                  <c:v>40.36</c:v>
                </c:pt>
                <c:pt idx="710">
                  <c:v>40.35</c:v>
                </c:pt>
                <c:pt idx="711">
                  <c:v>40.340000000000003</c:v>
                </c:pt>
                <c:pt idx="712">
                  <c:v>40.33</c:v>
                </c:pt>
                <c:pt idx="713">
                  <c:v>40.32</c:v>
                </c:pt>
                <c:pt idx="714">
                  <c:v>40.31</c:v>
                </c:pt>
                <c:pt idx="715">
                  <c:v>40.299999999999997</c:v>
                </c:pt>
                <c:pt idx="716">
                  <c:v>40.299999999999997</c:v>
                </c:pt>
                <c:pt idx="717">
                  <c:v>40.29</c:v>
                </c:pt>
                <c:pt idx="718">
                  <c:v>40.28</c:v>
                </c:pt>
                <c:pt idx="719">
                  <c:v>40.28</c:v>
                </c:pt>
                <c:pt idx="720">
                  <c:v>40.28</c:v>
                </c:pt>
                <c:pt idx="721">
                  <c:v>40.270000000000003</c:v>
                </c:pt>
                <c:pt idx="722">
                  <c:v>40.270000000000003</c:v>
                </c:pt>
                <c:pt idx="723">
                  <c:v>40.26</c:v>
                </c:pt>
                <c:pt idx="724">
                  <c:v>40.26</c:v>
                </c:pt>
                <c:pt idx="725">
                  <c:v>40.26</c:v>
                </c:pt>
                <c:pt idx="726">
                  <c:v>40.25</c:v>
                </c:pt>
                <c:pt idx="727">
                  <c:v>40.25</c:v>
                </c:pt>
                <c:pt idx="728">
                  <c:v>40.25</c:v>
                </c:pt>
                <c:pt idx="729">
                  <c:v>40.24</c:v>
                </c:pt>
                <c:pt idx="730">
                  <c:v>40.24</c:v>
                </c:pt>
                <c:pt idx="731">
                  <c:v>40.24</c:v>
                </c:pt>
                <c:pt idx="732">
                  <c:v>40.24</c:v>
                </c:pt>
                <c:pt idx="733">
                  <c:v>40.229999999999997</c:v>
                </c:pt>
                <c:pt idx="734">
                  <c:v>40.229999999999997</c:v>
                </c:pt>
                <c:pt idx="735">
                  <c:v>40.229999999999997</c:v>
                </c:pt>
                <c:pt idx="736">
                  <c:v>40.229999999999997</c:v>
                </c:pt>
                <c:pt idx="737">
                  <c:v>40.229999999999997</c:v>
                </c:pt>
                <c:pt idx="738">
                  <c:v>40.22</c:v>
                </c:pt>
                <c:pt idx="739">
                  <c:v>40.22</c:v>
                </c:pt>
                <c:pt idx="740">
                  <c:v>40.22</c:v>
                </c:pt>
                <c:pt idx="741">
                  <c:v>40.22</c:v>
                </c:pt>
                <c:pt idx="742">
                  <c:v>40.22</c:v>
                </c:pt>
                <c:pt idx="743">
                  <c:v>40.21</c:v>
                </c:pt>
                <c:pt idx="744">
                  <c:v>40.21</c:v>
                </c:pt>
                <c:pt idx="745">
                  <c:v>40.21</c:v>
                </c:pt>
                <c:pt idx="746">
                  <c:v>40.21</c:v>
                </c:pt>
                <c:pt idx="747">
                  <c:v>40.200000000000003</c:v>
                </c:pt>
                <c:pt idx="748">
                  <c:v>40.200000000000003</c:v>
                </c:pt>
                <c:pt idx="749">
                  <c:v>40.200000000000003</c:v>
                </c:pt>
                <c:pt idx="750">
                  <c:v>40.200000000000003</c:v>
                </c:pt>
                <c:pt idx="751">
                  <c:v>40.200000000000003</c:v>
                </c:pt>
                <c:pt idx="752">
                  <c:v>40.200000000000003</c:v>
                </c:pt>
                <c:pt idx="753">
                  <c:v>40.200000000000003</c:v>
                </c:pt>
                <c:pt idx="754">
                  <c:v>40.200000000000003</c:v>
                </c:pt>
                <c:pt idx="755">
                  <c:v>40.19</c:v>
                </c:pt>
                <c:pt idx="756">
                  <c:v>40.19</c:v>
                </c:pt>
                <c:pt idx="757">
                  <c:v>40.19</c:v>
                </c:pt>
                <c:pt idx="758">
                  <c:v>40.19</c:v>
                </c:pt>
                <c:pt idx="759">
                  <c:v>40.19</c:v>
                </c:pt>
                <c:pt idx="760">
                  <c:v>40.19</c:v>
                </c:pt>
                <c:pt idx="761">
                  <c:v>40.19</c:v>
                </c:pt>
                <c:pt idx="762">
                  <c:v>40.18</c:v>
                </c:pt>
                <c:pt idx="763">
                  <c:v>40.18</c:v>
                </c:pt>
                <c:pt idx="764">
                  <c:v>40.18</c:v>
                </c:pt>
                <c:pt idx="765">
                  <c:v>40.18</c:v>
                </c:pt>
                <c:pt idx="766">
                  <c:v>40.18</c:v>
                </c:pt>
                <c:pt idx="767">
                  <c:v>40.18</c:v>
                </c:pt>
                <c:pt idx="768">
                  <c:v>40.18</c:v>
                </c:pt>
                <c:pt idx="769">
                  <c:v>40.18</c:v>
                </c:pt>
                <c:pt idx="770">
                  <c:v>40.18</c:v>
                </c:pt>
                <c:pt idx="771">
                  <c:v>40.18</c:v>
                </c:pt>
                <c:pt idx="772">
                  <c:v>40.18</c:v>
                </c:pt>
                <c:pt idx="773">
                  <c:v>40.18</c:v>
                </c:pt>
                <c:pt idx="774">
                  <c:v>40.18</c:v>
                </c:pt>
                <c:pt idx="775">
                  <c:v>40.18</c:v>
                </c:pt>
                <c:pt idx="776">
                  <c:v>40.18</c:v>
                </c:pt>
                <c:pt idx="777">
                  <c:v>40.18</c:v>
                </c:pt>
                <c:pt idx="778">
                  <c:v>40.17</c:v>
                </c:pt>
                <c:pt idx="779">
                  <c:v>40.17</c:v>
                </c:pt>
                <c:pt idx="780">
                  <c:v>40.17</c:v>
                </c:pt>
                <c:pt idx="781">
                  <c:v>40.17</c:v>
                </c:pt>
                <c:pt idx="782">
                  <c:v>40.17</c:v>
                </c:pt>
                <c:pt idx="783">
                  <c:v>40.17</c:v>
                </c:pt>
                <c:pt idx="784">
                  <c:v>40.17</c:v>
                </c:pt>
                <c:pt idx="785">
                  <c:v>40.17</c:v>
                </c:pt>
                <c:pt idx="786">
                  <c:v>40.17</c:v>
                </c:pt>
                <c:pt idx="787">
                  <c:v>40.17</c:v>
                </c:pt>
                <c:pt idx="788">
                  <c:v>40.159999999999997</c:v>
                </c:pt>
                <c:pt idx="789">
                  <c:v>40.159999999999997</c:v>
                </c:pt>
                <c:pt idx="790">
                  <c:v>40.15</c:v>
                </c:pt>
                <c:pt idx="791">
                  <c:v>40.15</c:v>
                </c:pt>
                <c:pt idx="792">
                  <c:v>40.15</c:v>
                </c:pt>
                <c:pt idx="793">
                  <c:v>40.15</c:v>
                </c:pt>
                <c:pt idx="794">
                  <c:v>40.15</c:v>
                </c:pt>
                <c:pt idx="795">
                  <c:v>40.15</c:v>
                </c:pt>
                <c:pt idx="796">
                  <c:v>40.15</c:v>
                </c:pt>
                <c:pt idx="797">
                  <c:v>40.15</c:v>
                </c:pt>
                <c:pt idx="798">
                  <c:v>40.15</c:v>
                </c:pt>
                <c:pt idx="799">
                  <c:v>40.15</c:v>
                </c:pt>
                <c:pt idx="800">
                  <c:v>40.15</c:v>
                </c:pt>
                <c:pt idx="801">
                  <c:v>40.14</c:v>
                </c:pt>
                <c:pt idx="802">
                  <c:v>40.15</c:v>
                </c:pt>
                <c:pt idx="803">
                  <c:v>40.15</c:v>
                </c:pt>
                <c:pt idx="804">
                  <c:v>40.15</c:v>
                </c:pt>
                <c:pt idx="805">
                  <c:v>40.15</c:v>
                </c:pt>
                <c:pt idx="806">
                  <c:v>40.15</c:v>
                </c:pt>
                <c:pt idx="807">
                  <c:v>40.14</c:v>
                </c:pt>
                <c:pt idx="808">
                  <c:v>40.14</c:v>
                </c:pt>
                <c:pt idx="809">
                  <c:v>40.14</c:v>
                </c:pt>
                <c:pt idx="810">
                  <c:v>40.14</c:v>
                </c:pt>
                <c:pt idx="811">
                  <c:v>40.14</c:v>
                </c:pt>
                <c:pt idx="812">
                  <c:v>40.14</c:v>
                </c:pt>
                <c:pt idx="813">
                  <c:v>40.14</c:v>
                </c:pt>
                <c:pt idx="814">
                  <c:v>40.130000000000003</c:v>
                </c:pt>
                <c:pt idx="815">
                  <c:v>40.130000000000003</c:v>
                </c:pt>
                <c:pt idx="816">
                  <c:v>40.130000000000003</c:v>
                </c:pt>
                <c:pt idx="817">
                  <c:v>40.130000000000003</c:v>
                </c:pt>
                <c:pt idx="818">
                  <c:v>40.130000000000003</c:v>
                </c:pt>
                <c:pt idx="819">
                  <c:v>40.130000000000003</c:v>
                </c:pt>
                <c:pt idx="820">
                  <c:v>40.130000000000003</c:v>
                </c:pt>
                <c:pt idx="821">
                  <c:v>40.130000000000003</c:v>
                </c:pt>
                <c:pt idx="822">
                  <c:v>40.130000000000003</c:v>
                </c:pt>
                <c:pt idx="823">
                  <c:v>40.130000000000003</c:v>
                </c:pt>
                <c:pt idx="824">
                  <c:v>40.130000000000003</c:v>
                </c:pt>
                <c:pt idx="825">
                  <c:v>40.130000000000003</c:v>
                </c:pt>
                <c:pt idx="826">
                  <c:v>40.130000000000003</c:v>
                </c:pt>
                <c:pt idx="827">
                  <c:v>40.130000000000003</c:v>
                </c:pt>
                <c:pt idx="828">
                  <c:v>40.130000000000003</c:v>
                </c:pt>
                <c:pt idx="829">
                  <c:v>40.130000000000003</c:v>
                </c:pt>
                <c:pt idx="830">
                  <c:v>40.130000000000003</c:v>
                </c:pt>
                <c:pt idx="831">
                  <c:v>40.130000000000003</c:v>
                </c:pt>
                <c:pt idx="832">
                  <c:v>40.130000000000003</c:v>
                </c:pt>
                <c:pt idx="833">
                  <c:v>40.130000000000003</c:v>
                </c:pt>
                <c:pt idx="834">
                  <c:v>40.130000000000003</c:v>
                </c:pt>
                <c:pt idx="835">
                  <c:v>40.130000000000003</c:v>
                </c:pt>
                <c:pt idx="836">
                  <c:v>40.119999999999997</c:v>
                </c:pt>
                <c:pt idx="837">
                  <c:v>40.119999999999997</c:v>
                </c:pt>
                <c:pt idx="838">
                  <c:v>40.119999999999997</c:v>
                </c:pt>
                <c:pt idx="839">
                  <c:v>40.119999999999997</c:v>
                </c:pt>
                <c:pt idx="840">
                  <c:v>40.119999999999997</c:v>
                </c:pt>
                <c:pt idx="841">
                  <c:v>40.11</c:v>
                </c:pt>
                <c:pt idx="842">
                  <c:v>40.11</c:v>
                </c:pt>
                <c:pt idx="843">
                  <c:v>40.1</c:v>
                </c:pt>
                <c:pt idx="844">
                  <c:v>40.090000000000003</c:v>
                </c:pt>
                <c:pt idx="845">
                  <c:v>40.090000000000003</c:v>
                </c:pt>
                <c:pt idx="846">
                  <c:v>40.08</c:v>
                </c:pt>
                <c:pt idx="847">
                  <c:v>40.07</c:v>
                </c:pt>
                <c:pt idx="848">
                  <c:v>40.06</c:v>
                </c:pt>
                <c:pt idx="849">
                  <c:v>40.049999999999997</c:v>
                </c:pt>
                <c:pt idx="850">
                  <c:v>40.04</c:v>
                </c:pt>
                <c:pt idx="851">
                  <c:v>40.03</c:v>
                </c:pt>
                <c:pt idx="852">
                  <c:v>40.03</c:v>
                </c:pt>
                <c:pt idx="853">
                  <c:v>40.03</c:v>
                </c:pt>
                <c:pt idx="854">
                  <c:v>40.020000000000003</c:v>
                </c:pt>
                <c:pt idx="855">
                  <c:v>40.020000000000003</c:v>
                </c:pt>
                <c:pt idx="856">
                  <c:v>40.020000000000003</c:v>
                </c:pt>
                <c:pt idx="857">
                  <c:v>40.020000000000003</c:v>
                </c:pt>
                <c:pt idx="858">
                  <c:v>40.020000000000003</c:v>
                </c:pt>
                <c:pt idx="859">
                  <c:v>40.01</c:v>
                </c:pt>
                <c:pt idx="860">
                  <c:v>40.01</c:v>
                </c:pt>
                <c:pt idx="861">
                  <c:v>40.01</c:v>
                </c:pt>
                <c:pt idx="862">
                  <c:v>40.01</c:v>
                </c:pt>
                <c:pt idx="863">
                  <c:v>40</c:v>
                </c:pt>
                <c:pt idx="864">
                  <c:v>39.99</c:v>
                </c:pt>
                <c:pt idx="865">
                  <c:v>39.99</c:v>
                </c:pt>
                <c:pt idx="866">
                  <c:v>39.99</c:v>
                </c:pt>
                <c:pt idx="867">
                  <c:v>39.99</c:v>
                </c:pt>
                <c:pt idx="868">
                  <c:v>39.979999999999997</c:v>
                </c:pt>
                <c:pt idx="869">
                  <c:v>39.979999999999997</c:v>
                </c:pt>
                <c:pt idx="870">
                  <c:v>39.979999999999997</c:v>
                </c:pt>
                <c:pt idx="871">
                  <c:v>39.97</c:v>
                </c:pt>
                <c:pt idx="872">
                  <c:v>39.97</c:v>
                </c:pt>
                <c:pt idx="873">
                  <c:v>39.97</c:v>
                </c:pt>
                <c:pt idx="874">
                  <c:v>39.96</c:v>
                </c:pt>
                <c:pt idx="875">
                  <c:v>39.96</c:v>
                </c:pt>
                <c:pt idx="876">
                  <c:v>39.96</c:v>
                </c:pt>
                <c:pt idx="877">
                  <c:v>39.950000000000003</c:v>
                </c:pt>
                <c:pt idx="878">
                  <c:v>39.950000000000003</c:v>
                </c:pt>
                <c:pt idx="879">
                  <c:v>39.950000000000003</c:v>
                </c:pt>
                <c:pt idx="880">
                  <c:v>39.94</c:v>
                </c:pt>
                <c:pt idx="881">
                  <c:v>39.94</c:v>
                </c:pt>
                <c:pt idx="882">
                  <c:v>39.94</c:v>
                </c:pt>
                <c:pt idx="883">
                  <c:v>39.94</c:v>
                </c:pt>
                <c:pt idx="884">
                  <c:v>39.94</c:v>
                </c:pt>
                <c:pt idx="885">
                  <c:v>39.94</c:v>
                </c:pt>
                <c:pt idx="886">
                  <c:v>39.94</c:v>
                </c:pt>
                <c:pt idx="887">
                  <c:v>39.94</c:v>
                </c:pt>
                <c:pt idx="888">
                  <c:v>39.94</c:v>
                </c:pt>
                <c:pt idx="889">
                  <c:v>39.94</c:v>
                </c:pt>
                <c:pt idx="890">
                  <c:v>39.93</c:v>
                </c:pt>
                <c:pt idx="891">
                  <c:v>39.93</c:v>
                </c:pt>
                <c:pt idx="892">
                  <c:v>39.93</c:v>
                </c:pt>
                <c:pt idx="893">
                  <c:v>39.93</c:v>
                </c:pt>
                <c:pt idx="894">
                  <c:v>39.93</c:v>
                </c:pt>
                <c:pt idx="895">
                  <c:v>39.92</c:v>
                </c:pt>
                <c:pt idx="896">
                  <c:v>39.92</c:v>
                </c:pt>
                <c:pt idx="897">
                  <c:v>39.92</c:v>
                </c:pt>
                <c:pt idx="898">
                  <c:v>39.92</c:v>
                </c:pt>
                <c:pt idx="899">
                  <c:v>39.92</c:v>
                </c:pt>
                <c:pt idx="900">
                  <c:v>39.92</c:v>
                </c:pt>
                <c:pt idx="901">
                  <c:v>39.92</c:v>
                </c:pt>
                <c:pt idx="902">
                  <c:v>39.92</c:v>
                </c:pt>
                <c:pt idx="903">
                  <c:v>39.92</c:v>
                </c:pt>
                <c:pt idx="904">
                  <c:v>39.92</c:v>
                </c:pt>
                <c:pt idx="905">
                  <c:v>39.92</c:v>
                </c:pt>
                <c:pt idx="906">
                  <c:v>39.92</c:v>
                </c:pt>
                <c:pt idx="907">
                  <c:v>39.909999999999997</c:v>
                </c:pt>
                <c:pt idx="908">
                  <c:v>39.909999999999997</c:v>
                </c:pt>
                <c:pt idx="909">
                  <c:v>39.909999999999997</c:v>
                </c:pt>
                <c:pt idx="910">
                  <c:v>39.9</c:v>
                </c:pt>
                <c:pt idx="911">
                  <c:v>39.9</c:v>
                </c:pt>
                <c:pt idx="912">
                  <c:v>39.9</c:v>
                </c:pt>
                <c:pt idx="913">
                  <c:v>39.9</c:v>
                </c:pt>
                <c:pt idx="914">
                  <c:v>39.9</c:v>
                </c:pt>
                <c:pt idx="915">
                  <c:v>39.89</c:v>
                </c:pt>
                <c:pt idx="916">
                  <c:v>39.89</c:v>
                </c:pt>
                <c:pt idx="917">
                  <c:v>39.89</c:v>
                </c:pt>
                <c:pt idx="918">
                  <c:v>39.880000000000003</c:v>
                </c:pt>
                <c:pt idx="919">
                  <c:v>39.880000000000003</c:v>
                </c:pt>
                <c:pt idx="920">
                  <c:v>39.880000000000003</c:v>
                </c:pt>
                <c:pt idx="921">
                  <c:v>39.880000000000003</c:v>
                </c:pt>
                <c:pt idx="922">
                  <c:v>39.869999999999997</c:v>
                </c:pt>
                <c:pt idx="923">
                  <c:v>39.880000000000003</c:v>
                </c:pt>
                <c:pt idx="924">
                  <c:v>39.880000000000003</c:v>
                </c:pt>
                <c:pt idx="925">
                  <c:v>39.880000000000003</c:v>
                </c:pt>
                <c:pt idx="926">
                  <c:v>39.880000000000003</c:v>
                </c:pt>
                <c:pt idx="927">
                  <c:v>39.880000000000003</c:v>
                </c:pt>
                <c:pt idx="928">
                  <c:v>39.89</c:v>
                </c:pt>
                <c:pt idx="929">
                  <c:v>39.89</c:v>
                </c:pt>
                <c:pt idx="930">
                  <c:v>39.89</c:v>
                </c:pt>
                <c:pt idx="931">
                  <c:v>39.89</c:v>
                </c:pt>
                <c:pt idx="932">
                  <c:v>39.89</c:v>
                </c:pt>
                <c:pt idx="933">
                  <c:v>39.89</c:v>
                </c:pt>
                <c:pt idx="934">
                  <c:v>39.89</c:v>
                </c:pt>
                <c:pt idx="935">
                  <c:v>39.89</c:v>
                </c:pt>
                <c:pt idx="936">
                  <c:v>39.89</c:v>
                </c:pt>
                <c:pt idx="937">
                  <c:v>39.89</c:v>
                </c:pt>
                <c:pt idx="938">
                  <c:v>39.89</c:v>
                </c:pt>
                <c:pt idx="939">
                  <c:v>39.880000000000003</c:v>
                </c:pt>
                <c:pt idx="940">
                  <c:v>39.880000000000003</c:v>
                </c:pt>
                <c:pt idx="941">
                  <c:v>39.880000000000003</c:v>
                </c:pt>
                <c:pt idx="942">
                  <c:v>39.880000000000003</c:v>
                </c:pt>
                <c:pt idx="943">
                  <c:v>39.89</c:v>
                </c:pt>
                <c:pt idx="944">
                  <c:v>39.89</c:v>
                </c:pt>
                <c:pt idx="945">
                  <c:v>39.89</c:v>
                </c:pt>
                <c:pt idx="946">
                  <c:v>39.89</c:v>
                </c:pt>
                <c:pt idx="947">
                  <c:v>39.89</c:v>
                </c:pt>
                <c:pt idx="948">
                  <c:v>39.9</c:v>
                </c:pt>
                <c:pt idx="949">
                  <c:v>39.9</c:v>
                </c:pt>
                <c:pt idx="950">
                  <c:v>39.9</c:v>
                </c:pt>
                <c:pt idx="951">
                  <c:v>39.909999999999997</c:v>
                </c:pt>
                <c:pt idx="952">
                  <c:v>39.909999999999997</c:v>
                </c:pt>
                <c:pt idx="953">
                  <c:v>39.9</c:v>
                </c:pt>
                <c:pt idx="954">
                  <c:v>39.909999999999997</c:v>
                </c:pt>
                <c:pt idx="955">
                  <c:v>39.909999999999997</c:v>
                </c:pt>
                <c:pt idx="956">
                  <c:v>39.909999999999997</c:v>
                </c:pt>
                <c:pt idx="957">
                  <c:v>39.909999999999997</c:v>
                </c:pt>
                <c:pt idx="958">
                  <c:v>39.909999999999997</c:v>
                </c:pt>
                <c:pt idx="959">
                  <c:v>39.92</c:v>
                </c:pt>
                <c:pt idx="960">
                  <c:v>39.909999999999997</c:v>
                </c:pt>
                <c:pt idx="961">
                  <c:v>39.92</c:v>
                </c:pt>
                <c:pt idx="962">
                  <c:v>39.92</c:v>
                </c:pt>
                <c:pt idx="963">
                  <c:v>39.92</c:v>
                </c:pt>
                <c:pt idx="964">
                  <c:v>39.92</c:v>
                </c:pt>
                <c:pt idx="965">
                  <c:v>39.92</c:v>
                </c:pt>
                <c:pt idx="966">
                  <c:v>39.92</c:v>
                </c:pt>
                <c:pt idx="967">
                  <c:v>39.92</c:v>
                </c:pt>
                <c:pt idx="968">
                  <c:v>39.92</c:v>
                </c:pt>
                <c:pt idx="969">
                  <c:v>39.92</c:v>
                </c:pt>
                <c:pt idx="970">
                  <c:v>39.92</c:v>
                </c:pt>
                <c:pt idx="971">
                  <c:v>39.92</c:v>
                </c:pt>
                <c:pt idx="972">
                  <c:v>39.92</c:v>
                </c:pt>
                <c:pt idx="973">
                  <c:v>39.92</c:v>
                </c:pt>
                <c:pt idx="974">
                  <c:v>39.92</c:v>
                </c:pt>
                <c:pt idx="975">
                  <c:v>39.92</c:v>
                </c:pt>
                <c:pt idx="976">
                  <c:v>39.92</c:v>
                </c:pt>
                <c:pt idx="977">
                  <c:v>39.92</c:v>
                </c:pt>
                <c:pt idx="978">
                  <c:v>39.92</c:v>
                </c:pt>
                <c:pt idx="979">
                  <c:v>39.92</c:v>
                </c:pt>
                <c:pt idx="980">
                  <c:v>39.92</c:v>
                </c:pt>
                <c:pt idx="981">
                  <c:v>39.909999999999997</c:v>
                </c:pt>
                <c:pt idx="982">
                  <c:v>39.909999999999997</c:v>
                </c:pt>
                <c:pt idx="983">
                  <c:v>39.909999999999997</c:v>
                </c:pt>
                <c:pt idx="984">
                  <c:v>39.909999999999997</c:v>
                </c:pt>
                <c:pt idx="985">
                  <c:v>39.909999999999997</c:v>
                </c:pt>
                <c:pt idx="986">
                  <c:v>39.909999999999997</c:v>
                </c:pt>
                <c:pt idx="987">
                  <c:v>39.909999999999997</c:v>
                </c:pt>
                <c:pt idx="988">
                  <c:v>39.909999999999997</c:v>
                </c:pt>
                <c:pt idx="989">
                  <c:v>39.909999999999997</c:v>
                </c:pt>
                <c:pt idx="990">
                  <c:v>39.909999999999997</c:v>
                </c:pt>
                <c:pt idx="991">
                  <c:v>39.909999999999997</c:v>
                </c:pt>
                <c:pt idx="992">
                  <c:v>39.909999999999997</c:v>
                </c:pt>
                <c:pt idx="993">
                  <c:v>39.909999999999997</c:v>
                </c:pt>
                <c:pt idx="994">
                  <c:v>39.909999999999997</c:v>
                </c:pt>
                <c:pt idx="995">
                  <c:v>39.909999999999997</c:v>
                </c:pt>
                <c:pt idx="996">
                  <c:v>39.909999999999997</c:v>
                </c:pt>
                <c:pt idx="997">
                  <c:v>39.909999999999997</c:v>
                </c:pt>
                <c:pt idx="998">
                  <c:v>39.909999999999997</c:v>
                </c:pt>
                <c:pt idx="999">
                  <c:v>39.909999999999997</c:v>
                </c:pt>
                <c:pt idx="1000">
                  <c:v>39.909999999999997</c:v>
                </c:pt>
                <c:pt idx="1001">
                  <c:v>39.909999999999997</c:v>
                </c:pt>
                <c:pt idx="1002">
                  <c:v>39.9</c:v>
                </c:pt>
                <c:pt idx="1003">
                  <c:v>39.9</c:v>
                </c:pt>
                <c:pt idx="1004">
                  <c:v>39.9</c:v>
                </c:pt>
                <c:pt idx="1005">
                  <c:v>39.9</c:v>
                </c:pt>
                <c:pt idx="1006">
                  <c:v>39.9</c:v>
                </c:pt>
                <c:pt idx="1007">
                  <c:v>39.9</c:v>
                </c:pt>
                <c:pt idx="1008">
                  <c:v>39.9</c:v>
                </c:pt>
                <c:pt idx="1009">
                  <c:v>39.9</c:v>
                </c:pt>
                <c:pt idx="1010">
                  <c:v>39.89</c:v>
                </c:pt>
                <c:pt idx="1011">
                  <c:v>39.89</c:v>
                </c:pt>
                <c:pt idx="1012">
                  <c:v>39.880000000000003</c:v>
                </c:pt>
                <c:pt idx="1013">
                  <c:v>39.89</c:v>
                </c:pt>
                <c:pt idx="1014">
                  <c:v>39.89</c:v>
                </c:pt>
                <c:pt idx="1015">
                  <c:v>39.880000000000003</c:v>
                </c:pt>
                <c:pt idx="1016">
                  <c:v>39.880000000000003</c:v>
                </c:pt>
                <c:pt idx="1017">
                  <c:v>39.869999999999997</c:v>
                </c:pt>
                <c:pt idx="1018">
                  <c:v>39.869999999999997</c:v>
                </c:pt>
                <c:pt idx="1019">
                  <c:v>39.869999999999997</c:v>
                </c:pt>
                <c:pt idx="1020">
                  <c:v>39.869999999999997</c:v>
                </c:pt>
                <c:pt idx="1021">
                  <c:v>39.86</c:v>
                </c:pt>
                <c:pt idx="1022">
                  <c:v>39.86</c:v>
                </c:pt>
                <c:pt idx="1023">
                  <c:v>39.86</c:v>
                </c:pt>
                <c:pt idx="1024">
                  <c:v>39.86</c:v>
                </c:pt>
                <c:pt idx="1025">
                  <c:v>39.85</c:v>
                </c:pt>
                <c:pt idx="1026">
                  <c:v>39.85</c:v>
                </c:pt>
                <c:pt idx="1027">
                  <c:v>39.85</c:v>
                </c:pt>
                <c:pt idx="1028">
                  <c:v>39.85</c:v>
                </c:pt>
                <c:pt idx="1029">
                  <c:v>39.85</c:v>
                </c:pt>
                <c:pt idx="1030">
                  <c:v>39.85</c:v>
                </c:pt>
                <c:pt idx="1031">
                  <c:v>39.85</c:v>
                </c:pt>
                <c:pt idx="1032">
                  <c:v>39.85</c:v>
                </c:pt>
                <c:pt idx="1033">
                  <c:v>39.86</c:v>
                </c:pt>
                <c:pt idx="1034">
                  <c:v>39.86</c:v>
                </c:pt>
                <c:pt idx="1035">
                  <c:v>39.86</c:v>
                </c:pt>
                <c:pt idx="1036">
                  <c:v>39.86</c:v>
                </c:pt>
                <c:pt idx="1037">
                  <c:v>39.869999999999997</c:v>
                </c:pt>
                <c:pt idx="1038">
                  <c:v>39.869999999999997</c:v>
                </c:pt>
                <c:pt idx="1039">
                  <c:v>39.869999999999997</c:v>
                </c:pt>
                <c:pt idx="1040">
                  <c:v>39.869999999999997</c:v>
                </c:pt>
                <c:pt idx="1041">
                  <c:v>39.869999999999997</c:v>
                </c:pt>
                <c:pt idx="1042">
                  <c:v>39.880000000000003</c:v>
                </c:pt>
                <c:pt idx="1043">
                  <c:v>39.880000000000003</c:v>
                </c:pt>
                <c:pt idx="1044">
                  <c:v>39.880000000000003</c:v>
                </c:pt>
                <c:pt idx="1045">
                  <c:v>39.880000000000003</c:v>
                </c:pt>
                <c:pt idx="1046">
                  <c:v>39.880000000000003</c:v>
                </c:pt>
                <c:pt idx="1047">
                  <c:v>39.880000000000003</c:v>
                </c:pt>
                <c:pt idx="1048">
                  <c:v>39.880000000000003</c:v>
                </c:pt>
                <c:pt idx="1049">
                  <c:v>39.880000000000003</c:v>
                </c:pt>
                <c:pt idx="1050">
                  <c:v>39.880000000000003</c:v>
                </c:pt>
                <c:pt idx="1051">
                  <c:v>39.880000000000003</c:v>
                </c:pt>
                <c:pt idx="1052">
                  <c:v>39.880000000000003</c:v>
                </c:pt>
                <c:pt idx="1053">
                  <c:v>39.89</c:v>
                </c:pt>
                <c:pt idx="1054">
                  <c:v>39.89</c:v>
                </c:pt>
                <c:pt idx="1055">
                  <c:v>39.89</c:v>
                </c:pt>
                <c:pt idx="1056">
                  <c:v>39.89</c:v>
                </c:pt>
                <c:pt idx="1057">
                  <c:v>39.89</c:v>
                </c:pt>
                <c:pt idx="1058">
                  <c:v>39.89</c:v>
                </c:pt>
                <c:pt idx="1059">
                  <c:v>39.89</c:v>
                </c:pt>
                <c:pt idx="1060">
                  <c:v>39.89</c:v>
                </c:pt>
                <c:pt idx="1061">
                  <c:v>39.89</c:v>
                </c:pt>
                <c:pt idx="1062">
                  <c:v>39.89</c:v>
                </c:pt>
                <c:pt idx="1063">
                  <c:v>39.89</c:v>
                </c:pt>
                <c:pt idx="1064">
                  <c:v>39.89</c:v>
                </c:pt>
                <c:pt idx="1065">
                  <c:v>39.89</c:v>
                </c:pt>
                <c:pt idx="1066">
                  <c:v>39.880000000000003</c:v>
                </c:pt>
                <c:pt idx="1067">
                  <c:v>39.880000000000003</c:v>
                </c:pt>
                <c:pt idx="1068">
                  <c:v>39.880000000000003</c:v>
                </c:pt>
                <c:pt idx="1069">
                  <c:v>39.880000000000003</c:v>
                </c:pt>
                <c:pt idx="1070">
                  <c:v>39.880000000000003</c:v>
                </c:pt>
                <c:pt idx="1071">
                  <c:v>39.880000000000003</c:v>
                </c:pt>
                <c:pt idx="1072">
                  <c:v>39.880000000000003</c:v>
                </c:pt>
                <c:pt idx="1073">
                  <c:v>39.869999999999997</c:v>
                </c:pt>
                <c:pt idx="1074">
                  <c:v>39.869999999999997</c:v>
                </c:pt>
                <c:pt idx="1075">
                  <c:v>39.869999999999997</c:v>
                </c:pt>
                <c:pt idx="1076">
                  <c:v>39.869999999999997</c:v>
                </c:pt>
                <c:pt idx="1077">
                  <c:v>39.869999999999997</c:v>
                </c:pt>
                <c:pt idx="1078">
                  <c:v>39.869999999999997</c:v>
                </c:pt>
                <c:pt idx="1079">
                  <c:v>39.869999999999997</c:v>
                </c:pt>
                <c:pt idx="1080">
                  <c:v>39.880000000000003</c:v>
                </c:pt>
                <c:pt idx="1081">
                  <c:v>39.880000000000003</c:v>
                </c:pt>
                <c:pt idx="1082">
                  <c:v>39.880000000000003</c:v>
                </c:pt>
                <c:pt idx="1083">
                  <c:v>39.869999999999997</c:v>
                </c:pt>
                <c:pt idx="1084">
                  <c:v>39.869999999999997</c:v>
                </c:pt>
                <c:pt idx="1085">
                  <c:v>39.869999999999997</c:v>
                </c:pt>
                <c:pt idx="1086">
                  <c:v>39.869999999999997</c:v>
                </c:pt>
                <c:pt idx="1087">
                  <c:v>39.869999999999997</c:v>
                </c:pt>
                <c:pt idx="1088">
                  <c:v>39.869999999999997</c:v>
                </c:pt>
                <c:pt idx="1089">
                  <c:v>39.86</c:v>
                </c:pt>
                <c:pt idx="1090">
                  <c:v>39.86</c:v>
                </c:pt>
                <c:pt idx="1091">
                  <c:v>39.869999999999997</c:v>
                </c:pt>
                <c:pt idx="1092">
                  <c:v>39.869999999999997</c:v>
                </c:pt>
                <c:pt idx="1093">
                  <c:v>39.869999999999997</c:v>
                </c:pt>
                <c:pt idx="1094">
                  <c:v>39.869999999999997</c:v>
                </c:pt>
                <c:pt idx="1095">
                  <c:v>39.869999999999997</c:v>
                </c:pt>
                <c:pt idx="1096">
                  <c:v>39.869999999999997</c:v>
                </c:pt>
                <c:pt idx="1097">
                  <c:v>39.869999999999997</c:v>
                </c:pt>
                <c:pt idx="1098">
                  <c:v>39.869999999999997</c:v>
                </c:pt>
                <c:pt idx="1099">
                  <c:v>39.869999999999997</c:v>
                </c:pt>
                <c:pt idx="1100">
                  <c:v>39.869999999999997</c:v>
                </c:pt>
                <c:pt idx="1101">
                  <c:v>39.869999999999997</c:v>
                </c:pt>
                <c:pt idx="1102">
                  <c:v>39.869999999999997</c:v>
                </c:pt>
                <c:pt idx="1103">
                  <c:v>39.869999999999997</c:v>
                </c:pt>
                <c:pt idx="1104">
                  <c:v>39.869999999999997</c:v>
                </c:pt>
                <c:pt idx="1105">
                  <c:v>39.869999999999997</c:v>
                </c:pt>
                <c:pt idx="1106">
                  <c:v>39.880000000000003</c:v>
                </c:pt>
                <c:pt idx="1107">
                  <c:v>39.880000000000003</c:v>
                </c:pt>
                <c:pt idx="1108">
                  <c:v>39.880000000000003</c:v>
                </c:pt>
                <c:pt idx="1109">
                  <c:v>39.880000000000003</c:v>
                </c:pt>
                <c:pt idx="1110">
                  <c:v>39.880000000000003</c:v>
                </c:pt>
                <c:pt idx="1111">
                  <c:v>39.880000000000003</c:v>
                </c:pt>
                <c:pt idx="1112">
                  <c:v>39.880000000000003</c:v>
                </c:pt>
                <c:pt idx="1113">
                  <c:v>39.880000000000003</c:v>
                </c:pt>
                <c:pt idx="1114">
                  <c:v>39.880000000000003</c:v>
                </c:pt>
                <c:pt idx="1115">
                  <c:v>39.880000000000003</c:v>
                </c:pt>
                <c:pt idx="1116">
                  <c:v>39.880000000000003</c:v>
                </c:pt>
                <c:pt idx="1117">
                  <c:v>39.880000000000003</c:v>
                </c:pt>
                <c:pt idx="1118">
                  <c:v>39.880000000000003</c:v>
                </c:pt>
                <c:pt idx="1119">
                  <c:v>39.880000000000003</c:v>
                </c:pt>
                <c:pt idx="1120">
                  <c:v>39.880000000000003</c:v>
                </c:pt>
                <c:pt idx="1121">
                  <c:v>39.869999999999997</c:v>
                </c:pt>
                <c:pt idx="1122">
                  <c:v>39.869999999999997</c:v>
                </c:pt>
                <c:pt idx="1123">
                  <c:v>39.880000000000003</c:v>
                </c:pt>
                <c:pt idx="1124">
                  <c:v>39.880000000000003</c:v>
                </c:pt>
                <c:pt idx="1125">
                  <c:v>39.880000000000003</c:v>
                </c:pt>
                <c:pt idx="1126">
                  <c:v>39.89</c:v>
                </c:pt>
                <c:pt idx="1127">
                  <c:v>39.9</c:v>
                </c:pt>
                <c:pt idx="1128">
                  <c:v>39.9</c:v>
                </c:pt>
                <c:pt idx="1129">
                  <c:v>39.9</c:v>
                </c:pt>
                <c:pt idx="1130">
                  <c:v>39.9</c:v>
                </c:pt>
                <c:pt idx="1131">
                  <c:v>39.909999999999997</c:v>
                </c:pt>
                <c:pt idx="1132">
                  <c:v>39.909999999999997</c:v>
                </c:pt>
                <c:pt idx="1133">
                  <c:v>39.909999999999997</c:v>
                </c:pt>
                <c:pt idx="1134">
                  <c:v>39.9</c:v>
                </c:pt>
                <c:pt idx="1135">
                  <c:v>39.9</c:v>
                </c:pt>
                <c:pt idx="1136">
                  <c:v>39.89</c:v>
                </c:pt>
                <c:pt idx="1137">
                  <c:v>39.89</c:v>
                </c:pt>
                <c:pt idx="1138">
                  <c:v>39.89</c:v>
                </c:pt>
                <c:pt idx="1139">
                  <c:v>39.89</c:v>
                </c:pt>
                <c:pt idx="1140">
                  <c:v>39.89</c:v>
                </c:pt>
                <c:pt idx="1141">
                  <c:v>39.89</c:v>
                </c:pt>
                <c:pt idx="1142">
                  <c:v>39.89</c:v>
                </c:pt>
                <c:pt idx="1143">
                  <c:v>39.89</c:v>
                </c:pt>
                <c:pt idx="1144">
                  <c:v>39.89</c:v>
                </c:pt>
                <c:pt idx="1145">
                  <c:v>39.89</c:v>
                </c:pt>
                <c:pt idx="1146">
                  <c:v>39.9</c:v>
                </c:pt>
                <c:pt idx="1147">
                  <c:v>39.9</c:v>
                </c:pt>
                <c:pt idx="1148">
                  <c:v>39.89</c:v>
                </c:pt>
                <c:pt idx="1149">
                  <c:v>39.89</c:v>
                </c:pt>
                <c:pt idx="1150">
                  <c:v>39.89</c:v>
                </c:pt>
                <c:pt idx="1151">
                  <c:v>39.880000000000003</c:v>
                </c:pt>
                <c:pt idx="1152">
                  <c:v>39.880000000000003</c:v>
                </c:pt>
                <c:pt idx="1153">
                  <c:v>39.869999999999997</c:v>
                </c:pt>
                <c:pt idx="1154">
                  <c:v>39.869999999999997</c:v>
                </c:pt>
                <c:pt idx="1155">
                  <c:v>39.869999999999997</c:v>
                </c:pt>
                <c:pt idx="1156">
                  <c:v>39.86</c:v>
                </c:pt>
                <c:pt idx="1157">
                  <c:v>39.86</c:v>
                </c:pt>
                <c:pt idx="1158">
                  <c:v>39.86</c:v>
                </c:pt>
                <c:pt idx="1159">
                  <c:v>39.85</c:v>
                </c:pt>
                <c:pt idx="1160">
                  <c:v>39.85</c:v>
                </c:pt>
                <c:pt idx="1161">
                  <c:v>39.85</c:v>
                </c:pt>
                <c:pt idx="1162">
                  <c:v>39.85</c:v>
                </c:pt>
                <c:pt idx="1163">
                  <c:v>39.85</c:v>
                </c:pt>
                <c:pt idx="1164">
                  <c:v>39.840000000000003</c:v>
                </c:pt>
                <c:pt idx="1165">
                  <c:v>39.83</c:v>
                </c:pt>
                <c:pt idx="1166">
                  <c:v>39.83</c:v>
                </c:pt>
                <c:pt idx="1167">
                  <c:v>39.83</c:v>
                </c:pt>
                <c:pt idx="1168">
                  <c:v>39.83</c:v>
                </c:pt>
                <c:pt idx="1169">
                  <c:v>39.83</c:v>
                </c:pt>
                <c:pt idx="1170">
                  <c:v>39.83</c:v>
                </c:pt>
                <c:pt idx="1171">
                  <c:v>39.83</c:v>
                </c:pt>
                <c:pt idx="1172">
                  <c:v>39.83</c:v>
                </c:pt>
                <c:pt idx="1173">
                  <c:v>39.82</c:v>
                </c:pt>
                <c:pt idx="1174">
                  <c:v>39.81</c:v>
                </c:pt>
                <c:pt idx="1175">
                  <c:v>39.81</c:v>
                </c:pt>
                <c:pt idx="1176">
                  <c:v>39.799999999999997</c:v>
                </c:pt>
                <c:pt idx="1177">
                  <c:v>39.799999999999997</c:v>
                </c:pt>
                <c:pt idx="1178">
                  <c:v>39.79</c:v>
                </c:pt>
                <c:pt idx="1179">
                  <c:v>39.79</c:v>
                </c:pt>
                <c:pt idx="1180">
                  <c:v>39.79</c:v>
                </c:pt>
                <c:pt idx="1181">
                  <c:v>39.79</c:v>
                </c:pt>
                <c:pt idx="1182">
                  <c:v>39.78</c:v>
                </c:pt>
                <c:pt idx="1183">
                  <c:v>39.78</c:v>
                </c:pt>
                <c:pt idx="1184">
                  <c:v>39.770000000000003</c:v>
                </c:pt>
                <c:pt idx="1185">
                  <c:v>39.76</c:v>
                </c:pt>
                <c:pt idx="1186">
                  <c:v>39.75</c:v>
                </c:pt>
                <c:pt idx="1187">
                  <c:v>39.74</c:v>
                </c:pt>
                <c:pt idx="1188">
                  <c:v>39.74</c:v>
                </c:pt>
                <c:pt idx="1189">
                  <c:v>39.74</c:v>
                </c:pt>
                <c:pt idx="1190">
                  <c:v>39.74</c:v>
                </c:pt>
                <c:pt idx="1191">
                  <c:v>39.74</c:v>
                </c:pt>
                <c:pt idx="1192">
                  <c:v>39.729999999999997</c:v>
                </c:pt>
                <c:pt idx="1193">
                  <c:v>39.729999999999997</c:v>
                </c:pt>
                <c:pt idx="1194">
                  <c:v>39.729999999999997</c:v>
                </c:pt>
                <c:pt idx="1195">
                  <c:v>39.72</c:v>
                </c:pt>
                <c:pt idx="1196">
                  <c:v>39.72</c:v>
                </c:pt>
                <c:pt idx="1197">
                  <c:v>39.71</c:v>
                </c:pt>
                <c:pt idx="1198">
                  <c:v>39.71</c:v>
                </c:pt>
                <c:pt idx="1199">
                  <c:v>39.71</c:v>
                </c:pt>
                <c:pt idx="1200">
                  <c:v>39.71</c:v>
                </c:pt>
                <c:pt idx="1201">
                  <c:v>39.71</c:v>
                </c:pt>
                <c:pt idx="1202">
                  <c:v>39.71</c:v>
                </c:pt>
                <c:pt idx="1203">
                  <c:v>39.71</c:v>
                </c:pt>
                <c:pt idx="1204">
                  <c:v>39.71</c:v>
                </c:pt>
                <c:pt idx="1205">
                  <c:v>39.71</c:v>
                </c:pt>
                <c:pt idx="1206">
                  <c:v>39.71</c:v>
                </c:pt>
                <c:pt idx="1207">
                  <c:v>39.71</c:v>
                </c:pt>
                <c:pt idx="1208">
                  <c:v>39.71</c:v>
                </c:pt>
                <c:pt idx="1209">
                  <c:v>39.71</c:v>
                </c:pt>
                <c:pt idx="1210">
                  <c:v>39.71</c:v>
                </c:pt>
                <c:pt idx="1211">
                  <c:v>39.71</c:v>
                </c:pt>
                <c:pt idx="1212">
                  <c:v>39.71</c:v>
                </c:pt>
                <c:pt idx="1213">
                  <c:v>39.71</c:v>
                </c:pt>
                <c:pt idx="1214">
                  <c:v>39.71</c:v>
                </c:pt>
                <c:pt idx="1215">
                  <c:v>39.71</c:v>
                </c:pt>
                <c:pt idx="1216">
                  <c:v>39.71</c:v>
                </c:pt>
                <c:pt idx="1217">
                  <c:v>39.71</c:v>
                </c:pt>
                <c:pt idx="1218">
                  <c:v>39.71</c:v>
                </c:pt>
                <c:pt idx="1219">
                  <c:v>39.71</c:v>
                </c:pt>
                <c:pt idx="1220">
                  <c:v>39.71</c:v>
                </c:pt>
                <c:pt idx="1221">
                  <c:v>39.71</c:v>
                </c:pt>
                <c:pt idx="1222">
                  <c:v>39.71</c:v>
                </c:pt>
                <c:pt idx="1223">
                  <c:v>39.71</c:v>
                </c:pt>
                <c:pt idx="1224">
                  <c:v>39.71</c:v>
                </c:pt>
                <c:pt idx="1225">
                  <c:v>39.71</c:v>
                </c:pt>
                <c:pt idx="1226">
                  <c:v>39.71</c:v>
                </c:pt>
                <c:pt idx="1227">
                  <c:v>39.71</c:v>
                </c:pt>
                <c:pt idx="1228">
                  <c:v>39.71</c:v>
                </c:pt>
                <c:pt idx="1229">
                  <c:v>39.71</c:v>
                </c:pt>
                <c:pt idx="1230">
                  <c:v>39.71</c:v>
                </c:pt>
                <c:pt idx="1231">
                  <c:v>39.71</c:v>
                </c:pt>
                <c:pt idx="1232">
                  <c:v>39.71</c:v>
                </c:pt>
                <c:pt idx="1233">
                  <c:v>39.71</c:v>
                </c:pt>
                <c:pt idx="1234">
                  <c:v>39.71</c:v>
                </c:pt>
                <c:pt idx="1235">
                  <c:v>39.71</c:v>
                </c:pt>
                <c:pt idx="1236">
                  <c:v>39.71</c:v>
                </c:pt>
                <c:pt idx="1237">
                  <c:v>39.700000000000003</c:v>
                </c:pt>
                <c:pt idx="1238">
                  <c:v>39.700000000000003</c:v>
                </c:pt>
                <c:pt idx="1239">
                  <c:v>39.69</c:v>
                </c:pt>
                <c:pt idx="1240">
                  <c:v>39.69</c:v>
                </c:pt>
                <c:pt idx="1241">
                  <c:v>39.68</c:v>
                </c:pt>
                <c:pt idx="1242">
                  <c:v>39.68</c:v>
                </c:pt>
                <c:pt idx="1243">
                  <c:v>39.67</c:v>
                </c:pt>
                <c:pt idx="1244">
                  <c:v>39.67</c:v>
                </c:pt>
                <c:pt idx="1245">
                  <c:v>39.659999999999997</c:v>
                </c:pt>
                <c:pt idx="1246">
                  <c:v>39.65</c:v>
                </c:pt>
                <c:pt idx="1247">
                  <c:v>39.64</c:v>
                </c:pt>
                <c:pt idx="1248">
                  <c:v>39.64</c:v>
                </c:pt>
                <c:pt idx="1249">
                  <c:v>39.630000000000003</c:v>
                </c:pt>
                <c:pt idx="1250">
                  <c:v>39.630000000000003</c:v>
                </c:pt>
                <c:pt idx="1251">
                  <c:v>39.630000000000003</c:v>
                </c:pt>
                <c:pt idx="1252">
                  <c:v>39.619999999999997</c:v>
                </c:pt>
                <c:pt idx="1253">
                  <c:v>39.619999999999997</c:v>
                </c:pt>
                <c:pt idx="1254">
                  <c:v>39.619999999999997</c:v>
                </c:pt>
                <c:pt idx="1255">
                  <c:v>39.61</c:v>
                </c:pt>
                <c:pt idx="1256">
                  <c:v>39.61</c:v>
                </c:pt>
                <c:pt idx="1257">
                  <c:v>39.61</c:v>
                </c:pt>
                <c:pt idx="1258">
                  <c:v>39.61</c:v>
                </c:pt>
                <c:pt idx="1259">
                  <c:v>39.61</c:v>
                </c:pt>
                <c:pt idx="1260">
                  <c:v>39.61</c:v>
                </c:pt>
                <c:pt idx="1261">
                  <c:v>39.61</c:v>
                </c:pt>
                <c:pt idx="1262">
                  <c:v>39.6</c:v>
                </c:pt>
                <c:pt idx="1263">
                  <c:v>39.6</c:v>
                </c:pt>
                <c:pt idx="1264">
                  <c:v>39.6</c:v>
                </c:pt>
                <c:pt idx="1265">
                  <c:v>39.590000000000003</c:v>
                </c:pt>
                <c:pt idx="1266">
                  <c:v>39.590000000000003</c:v>
                </c:pt>
                <c:pt idx="1267">
                  <c:v>39.58</c:v>
                </c:pt>
                <c:pt idx="1268">
                  <c:v>39.56</c:v>
                </c:pt>
                <c:pt idx="1269">
                  <c:v>39.549999999999997</c:v>
                </c:pt>
                <c:pt idx="1270">
                  <c:v>39.53</c:v>
                </c:pt>
                <c:pt idx="1271">
                  <c:v>39.520000000000003</c:v>
                </c:pt>
                <c:pt idx="1272">
                  <c:v>39.51</c:v>
                </c:pt>
                <c:pt idx="1273">
                  <c:v>39.5</c:v>
                </c:pt>
                <c:pt idx="1274">
                  <c:v>39.5</c:v>
                </c:pt>
                <c:pt idx="1275">
                  <c:v>39.49</c:v>
                </c:pt>
                <c:pt idx="1276">
                  <c:v>39.47</c:v>
                </c:pt>
                <c:pt idx="1277">
                  <c:v>39.46</c:v>
                </c:pt>
                <c:pt idx="1278">
                  <c:v>39.44</c:v>
                </c:pt>
                <c:pt idx="1279">
                  <c:v>39.43</c:v>
                </c:pt>
                <c:pt idx="1280">
                  <c:v>39.42</c:v>
                </c:pt>
                <c:pt idx="1281">
                  <c:v>39.42</c:v>
                </c:pt>
                <c:pt idx="1282">
                  <c:v>39.409999999999997</c:v>
                </c:pt>
                <c:pt idx="1283">
                  <c:v>39.409999999999997</c:v>
                </c:pt>
                <c:pt idx="1284">
                  <c:v>39.409999999999997</c:v>
                </c:pt>
                <c:pt idx="1285">
                  <c:v>39.409999999999997</c:v>
                </c:pt>
                <c:pt idx="1286">
                  <c:v>39.409999999999997</c:v>
                </c:pt>
                <c:pt idx="1287">
                  <c:v>39.409999999999997</c:v>
                </c:pt>
                <c:pt idx="1288">
                  <c:v>39.409999999999997</c:v>
                </c:pt>
                <c:pt idx="1289">
                  <c:v>39.409999999999997</c:v>
                </c:pt>
                <c:pt idx="1290">
                  <c:v>39.409999999999997</c:v>
                </c:pt>
                <c:pt idx="1291">
                  <c:v>39.409999999999997</c:v>
                </c:pt>
                <c:pt idx="1292">
                  <c:v>39.409999999999997</c:v>
                </c:pt>
                <c:pt idx="1293">
                  <c:v>39.42</c:v>
                </c:pt>
                <c:pt idx="1294">
                  <c:v>39.42</c:v>
                </c:pt>
                <c:pt idx="1295">
                  <c:v>39.42</c:v>
                </c:pt>
                <c:pt idx="1296">
                  <c:v>39.43</c:v>
                </c:pt>
                <c:pt idx="1297">
                  <c:v>39.43</c:v>
                </c:pt>
                <c:pt idx="1298">
                  <c:v>39.44</c:v>
                </c:pt>
                <c:pt idx="1299">
                  <c:v>39.450000000000003</c:v>
                </c:pt>
                <c:pt idx="1300">
                  <c:v>39.46</c:v>
                </c:pt>
                <c:pt idx="1301">
                  <c:v>39.47</c:v>
                </c:pt>
                <c:pt idx="1302">
                  <c:v>39.47</c:v>
                </c:pt>
                <c:pt idx="1303">
                  <c:v>39.479999999999997</c:v>
                </c:pt>
                <c:pt idx="1304">
                  <c:v>39.49</c:v>
                </c:pt>
                <c:pt idx="1305">
                  <c:v>39.51</c:v>
                </c:pt>
                <c:pt idx="1306">
                  <c:v>39.53</c:v>
                </c:pt>
                <c:pt idx="1307">
                  <c:v>39.549999999999997</c:v>
                </c:pt>
                <c:pt idx="1308">
                  <c:v>39.57</c:v>
                </c:pt>
                <c:pt idx="1309">
                  <c:v>39.590000000000003</c:v>
                </c:pt>
                <c:pt idx="1310">
                  <c:v>39.6</c:v>
                </c:pt>
                <c:pt idx="1311">
                  <c:v>39.61</c:v>
                </c:pt>
                <c:pt idx="1312">
                  <c:v>39.61</c:v>
                </c:pt>
                <c:pt idx="1313">
                  <c:v>39.619999999999997</c:v>
                </c:pt>
                <c:pt idx="1314">
                  <c:v>39.619999999999997</c:v>
                </c:pt>
                <c:pt idx="1315">
                  <c:v>39.619999999999997</c:v>
                </c:pt>
                <c:pt idx="1316">
                  <c:v>39.630000000000003</c:v>
                </c:pt>
                <c:pt idx="1317">
                  <c:v>39.64</c:v>
                </c:pt>
                <c:pt idx="1318">
                  <c:v>39.65</c:v>
                </c:pt>
                <c:pt idx="1319">
                  <c:v>39.659999999999997</c:v>
                </c:pt>
                <c:pt idx="1320">
                  <c:v>39.68</c:v>
                </c:pt>
                <c:pt idx="1321">
                  <c:v>39.69</c:v>
                </c:pt>
                <c:pt idx="1322">
                  <c:v>39.700000000000003</c:v>
                </c:pt>
                <c:pt idx="1323">
                  <c:v>39.700000000000003</c:v>
                </c:pt>
                <c:pt idx="1324">
                  <c:v>39.71</c:v>
                </c:pt>
                <c:pt idx="1325">
                  <c:v>39.71</c:v>
                </c:pt>
                <c:pt idx="1326">
                  <c:v>39.71</c:v>
                </c:pt>
                <c:pt idx="1327">
                  <c:v>39.71</c:v>
                </c:pt>
                <c:pt idx="1328">
                  <c:v>39.71</c:v>
                </c:pt>
                <c:pt idx="1329">
                  <c:v>39.71</c:v>
                </c:pt>
                <c:pt idx="1330">
                  <c:v>39.71</c:v>
                </c:pt>
                <c:pt idx="1331">
                  <c:v>39.71</c:v>
                </c:pt>
                <c:pt idx="1332">
                  <c:v>39.71</c:v>
                </c:pt>
                <c:pt idx="1333">
                  <c:v>39.71</c:v>
                </c:pt>
                <c:pt idx="1334">
                  <c:v>39.71</c:v>
                </c:pt>
                <c:pt idx="1335">
                  <c:v>39.71</c:v>
                </c:pt>
                <c:pt idx="1336">
                  <c:v>39.71</c:v>
                </c:pt>
                <c:pt idx="1337">
                  <c:v>39.71</c:v>
                </c:pt>
                <c:pt idx="1338">
                  <c:v>39.71</c:v>
                </c:pt>
                <c:pt idx="1339">
                  <c:v>39.71</c:v>
                </c:pt>
                <c:pt idx="1340">
                  <c:v>39.71</c:v>
                </c:pt>
                <c:pt idx="1341">
                  <c:v>39.71</c:v>
                </c:pt>
                <c:pt idx="1342">
                  <c:v>39.71</c:v>
                </c:pt>
                <c:pt idx="1343">
                  <c:v>39.71</c:v>
                </c:pt>
                <c:pt idx="1344">
                  <c:v>39.71</c:v>
                </c:pt>
                <c:pt idx="1345">
                  <c:v>39.71</c:v>
                </c:pt>
                <c:pt idx="1346">
                  <c:v>39.71</c:v>
                </c:pt>
                <c:pt idx="1347">
                  <c:v>39.71</c:v>
                </c:pt>
                <c:pt idx="1348">
                  <c:v>39.71</c:v>
                </c:pt>
                <c:pt idx="1349">
                  <c:v>39.71</c:v>
                </c:pt>
                <c:pt idx="1350">
                  <c:v>39.71</c:v>
                </c:pt>
                <c:pt idx="1351">
                  <c:v>39.71</c:v>
                </c:pt>
                <c:pt idx="1352">
                  <c:v>39.71</c:v>
                </c:pt>
                <c:pt idx="1353">
                  <c:v>39.71</c:v>
                </c:pt>
                <c:pt idx="1354">
                  <c:v>39.71</c:v>
                </c:pt>
                <c:pt idx="1355">
                  <c:v>39.71</c:v>
                </c:pt>
                <c:pt idx="1356">
                  <c:v>39.71</c:v>
                </c:pt>
                <c:pt idx="1357">
                  <c:v>39.71</c:v>
                </c:pt>
                <c:pt idx="1358">
                  <c:v>39.71</c:v>
                </c:pt>
                <c:pt idx="1359">
                  <c:v>39.71</c:v>
                </c:pt>
                <c:pt idx="1360">
                  <c:v>39.71</c:v>
                </c:pt>
                <c:pt idx="1361">
                  <c:v>39.71</c:v>
                </c:pt>
                <c:pt idx="1362">
                  <c:v>39.71</c:v>
                </c:pt>
                <c:pt idx="1363">
                  <c:v>39.71</c:v>
                </c:pt>
                <c:pt idx="1364">
                  <c:v>39.71</c:v>
                </c:pt>
                <c:pt idx="1365">
                  <c:v>39.71</c:v>
                </c:pt>
                <c:pt idx="1366">
                  <c:v>39.71</c:v>
                </c:pt>
                <c:pt idx="1367">
                  <c:v>39.71</c:v>
                </c:pt>
                <c:pt idx="1368">
                  <c:v>39.71</c:v>
                </c:pt>
                <c:pt idx="1369">
                  <c:v>39.71</c:v>
                </c:pt>
                <c:pt idx="1370">
                  <c:v>39.71</c:v>
                </c:pt>
                <c:pt idx="1371">
                  <c:v>39.71</c:v>
                </c:pt>
                <c:pt idx="1372">
                  <c:v>39.71</c:v>
                </c:pt>
                <c:pt idx="1373">
                  <c:v>39.71</c:v>
                </c:pt>
                <c:pt idx="1374">
                  <c:v>39.71</c:v>
                </c:pt>
                <c:pt idx="1375">
                  <c:v>39.71</c:v>
                </c:pt>
                <c:pt idx="1376">
                  <c:v>39.71</c:v>
                </c:pt>
                <c:pt idx="1377">
                  <c:v>39.71</c:v>
                </c:pt>
                <c:pt idx="1378">
                  <c:v>39.71</c:v>
                </c:pt>
                <c:pt idx="1379">
                  <c:v>39.71</c:v>
                </c:pt>
                <c:pt idx="1380">
                  <c:v>39.71</c:v>
                </c:pt>
                <c:pt idx="1381">
                  <c:v>39.71</c:v>
                </c:pt>
                <c:pt idx="1382">
                  <c:v>39.71</c:v>
                </c:pt>
                <c:pt idx="1383">
                  <c:v>39.71</c:v>
                </c:pt>
                <c:pt idx="1384">
                  <c:v>39.71</c:v>
                </c:pt>
                <c:pt idx="1385">
                  <c:v>39.71</c:v>
                </c:pt>
                <c:pt idx="1386">
                  <c:v>39.71</c:v>
                </c:pt>
                <c:pt idx="1387">
                  <c:v>39.71</c:v>
                </c:pt>
                <c:pt idx="1388">
                  <c:v>39.71</c:v>
                </c:pt>
                <c:pt idx="1389">
                  <c:v>39.71</c:v>
                </c:pt>
                <c:pt idx="1390">
                  <c:v>39.71</c:v>
                </c:pt>
                <c:pt idx="1391">
                  <c:v>39.71</c:v>
                </c:pt>
                <c:pt idx="1392">
                  <c:v>39.71</c:v>
                </c:pt>
                <c:pt idx="1393">
                  <c:v>39.71</c:v>
                </c:pt>
                <c:pt idx="1394">
                  <c:v>39.71</c:v>
                </c:pt>
                <c:pt idx="1395">
                  <c:v>39.71</c:v>
                </c:pt>
                <c:pt idx="1396">
                  <c:v>39.71</c:v>
                </c:pt>
                <c:pt idx="1397">
                  <c:v>39.71</c:v>
                </c:pt>
                <c:pt idx="1398">
                  <c:v>39.71</c:v>
                </c:pt>
                <c:pt idx="1399">
                  <c:v>39.71</c:v>
                </c:pt>
                <c:pt idx="1400">
                  <c:v>39.71</c:v>
                </c:pt>
                <c:pt idx="1401">
                  <c:v>39.71</c:v>
                </c:pt>
                <c:pt idx="1402">
                  <c:v>39.71</c:v>
                </c:pt>
                <c:pt idx="1403">
                  <c:v>39.71</c:v>
                </c:pt>
                <c:pt idx="1404">
                  <c:v>39.71</c:v>
                </c:pt>
                <c:pt idx="1405">
                  <c:v>39.71</c:v>
                </c:pt>
                <c:pt idx="1406">
                  <c:v>39.700000000000003</c:v>
                </c:pt>
                <c:pt idx="1407">
                  <c:v>39.71</c:v>
                </c:pt>
                <c:pt idx="1408">
                  <c:v>39.71</c:v>
                </c:pt>
                <c:pt idx="1409">
                  <c:v>39.71</c:v>
                </c:pt>
                <c:pt idx="1410">
                  <c:v>39.700000000000003</c:v>
                </c:pt>
                <c:pt idx="1411">
                  <c:v>39.700000000000003</c:v>
                </c:pt>
                <c:pt idx="1412">
                  <c:v>39.71</c:v>
                </c:pt>
                <c:pt idx="1413">
                  <c:v>39.71</c:v>
                </c:pt>
                <c:pt idx="1414">
                  <c:v>39.71</c:v>
                </c:pt>
                <c:pt idx="1415">
                  <c:v>39.71</c:v>
                </c:pt>
                <c:pt idx="1416">
                  <c:v>39.71</c:v>
                </c:pt>
                <c:pt idx="1417">
                  <c:v>39.71</c:v>
                </c:pt>
                <c:pt idx="1418">
                  <c:v>39.71</c:v>
                </c:pt>
                <c:pt idx="1419">
                  <c:v>39.71</c:v>
                </c:pt>
                <c:pt idx="1420">
                  <c:v>39.71</c:v>
                </c:pt>
                <c:pt idx="1421">
                  <c:v>39.71</c:v>
                </c:pt>
                <c:pt idx="1422">
                  <c:v>39.71</c:v>
                </c:pt>
                <c:pt idx="1423">
                  <c:v>39.71</c:v>
                </c:pt>
                <c:pt idx="1424">
                  <c:v>39.71</c:v>
                </c:pt>
                <c:pt idx="1425">
                  <c:v>39.71</c:v>
                </c:pt>
                <c:pt idx="1426">
                  <c:v>39.71</c:v>
                </c:pt>
                <c:pt idx="1427">
                  <c:v>39.71</c:v>
                </c:pt>
                <c:pt idx="1428">
                  <c:v>39.71</c:v>
                </c:pt>
                <c:pt idx="1429">
                  <c:v>39.71</c:v>
                </c:pt>
                <c:pt idx="1430">
                  <c:v>39.71</c:v>
                </c:pt>
                <c:pt idx="1431">
                  <c:v>39.71</c:v>
                </c:pt>
                <c:pt idx="1432">
                  <c:v>39.71</c:v>
                </c:pt>
                <c:pt idx="1433">
                  <c:v>39.71</c:v>
                </c:pt>
                <c:pt idx="1434">
                  <c:v>39.71</c:v>
                </c:pt>
                <c:pt idx="1435">
                  <c:v>39.71</c:v>
                </c:pt>
                <c:pt idx="1436">
                  <c:v>39.71</c:v>
                </c:pt>
                <c:pt idx="1437">
                  <c:v>39.71</c:v>
                </c:pt>
                <c:pt idx="1438">
                  <c:v>39.71</c:v>
                </c:pt>
                <c:pt idx="1439">
                  <c:v>39.71</c:v>
                </c:pt>
                <c:pt idx="1440">
                  <c:v>39.71</c:v>
                </c:pt>
                <c:pt idx="1441">
                  <c:v>39.71</c:v>
                </c:pt>
                <c:pt idx="1442">
                  <c:v>39.71</c:v>
                </c:pt>
                <c:pt idx="1443">
                  <c:v>39.71</c:v>
                </c:pt>
                <c:pt idx="1444">
                  <c:v>39.71</c:v>
                </c:pt>
                <c:pt idx="1445">
                  <c:v>39.71</c:v>
                </c:pt>
                <c:pt idx="1446">
                  <c:v>39.71</c:v>
                </c:pt>
                <c:pt idx="1447">
                  <c:v>39.71</c:v>
                </c:pt>
                <c:pt idx="1448">
                  <c:v>39.71</c:v>
                </c:pt>
                <c:pt idx="1449">
                  <c:v>39.71</c:v>
                </c:pt>
                <c:pt idx="1450">
                  <c:v>39.71</c:v>
                </c:pt>
                <c:pt idx="1451">
                  <c:v>39.71</c:v>
                </c:pt>
                <c:pt idx="1452">
                  <c:v>39.71</c:v>
                </c:pt>
                <c:pt idx="1453">
                  <c:v>39.71</c:v>
                </c:pt>
                <c:pt idx="1454">
                  <c:v>39.71</c:v>
                </c:pt>
                <c:pt idx="1455">
                  <c:v>39.71</c:v>
                </c:pt>
                <c:pt idx="1456">
                  <c:v>39.71</c:v>
                </c:pt>
                <c:pt idx="1457">
                  <c:v>39.71</c:v>
                </c:pt>
                <c:pt idx="1458">
                  <c:v>39.71</c:v>
                </c:pt>
                <c:pt idx="1459">
                  <c:v>39.71</c:v>
                </c:pt>
                <c:pt idx="1460">
                  <c:v>39.71</c:v>
                </c:pt>
                <c:pt idx="1461">
                  <c:v>39.71</c:v>
                </c:pt>
                <c:pt idx="1462">
                  <c:v>39.71</c:v>
                </c:pt>
                <c:pt idx="1463">
                  <c:v>39.71</c:v>
                </c:pt>
                <c:pt idx="1464">
                  <c:v>39.71</c:v>
                </c:pt>
                <c:pt idx="1465">
                  <c:v>39.71</c:v>
                </c:pt>
                <c:pt idx="1466">
                  <c:v>39.71</c:v>
                </c:pt>
                <c:pt idx="1467">
                  <c:v>39.71</c:v>
                </c:pt>
                <c:pt idx="1468">
                  <c:v>39.71</c:v>
                </c:pt>
                <c:pt idx="1469">
                  <c:v>39.71</c:v>
                </c:pt>
                <c:pt idx="1470">
                  <c:v>39.71</c:v>
                </c:pt>
                <c:pt idx="1471">
                  <c:v>39.71</c:v>
                </c:pt>
                <c:pt idx="1472">
                  <c:v>39.71</c:v>
                </c:pt>
                <c:pt idx="1473">
                  <c:v>39.71</c:v>
                </c:pt>
                <c:pt idx="1474">
                  <c:v>39.71</c:v>
                </c:pt>
                <c:pt idx="1475">
                  <c:v>39.71</c:v>
                </c:pt>
                <c:pt idx="1476">
                  <c:v>39.71</c:v>
                </c:pt>
                <c:pt idx="1477">
                  <c:v>39.71</c:v>
                </c:pt>
                <c:pt idx="1478">
                  <c:v>39.71</c:v>
                </c:pt>
                <c:pt idx="1479">
                  <c:v>39.71</c:v>
                </c:pt>
                <c:pt idx="1480">
                  <c:v>39.71</c:v>
                </c:pt>
                <c:pt idx="1481">
                  <c:v>39.71</c:v>
                </c:pt>
                <c:pt idx="1482">
                  <c:v>39.71</c:v>
                </c:pt>
                <c:pt idx="1483">
                  <c:v>39.71</c:v>
                </c:pt>
                <c:pt idx="1484">
                  <c:v>39.71</c:v>
                </c:pt>
                <c:pt idx="1485">
                  <c:v>39.71</c:v>
                </c:pt>
                <c:pt idx="1486">
                  <c:v>39.71</c:v>
                </c:pt>
                <c:pt idx="1487">
                  <c:v>39.71</c:v>
                </c:pt>
                <c:pt idx="1488">
                  <c:v>39.71</c:v>
                </c:pt>
                <c:pt idx="1489">
                  <c:v>39.71</c:v>
                </c:pt>
                <c:pt idx="1490">
                  <c:v>39.71</c:v>
                </c:pt>
                <c:pt idx="1491">
                  <c:v>39.71</c:v>
                </c:pt>
                <c:pt idx="1492">
                  <c:v>39.71</c:v>
                </c:pt>
                <c:pt idx="1493">
                  <c:v>39.71</c:v>
                </c:pt>
                <c:pt idx="1494">
                  <c:v>39.71</c:v>
                </c:pt>
                <c:pt idx="1495">
                  <c:v>39.71</c:v>
                </c:pt>
                <c:pt idx="1496">
                  <c:v>39.71</c:v>
                </c:pt>
                <c:pt idx="1497">
                  <c:v>39.71</c:v>
                </c:pt>
                <c:pt idx="1498">
                  <c:v>39.71</c:v>
                </c:pt>
                <c:pt idx="1499">
                  <c:v>39.71</c:v>
                </c:pt>
                <c:pt idx="1500">
                  <c:v>39.71</c:v>
                </c:pt>
                <c:pt idx="1501">
                  <c:v>39.71</c:v>
                </c:pt>
                <c:pt idx="1502">
                  <c:v>39.71</c:v>
                </c:pt>
                <c:pt idx="1503">
                  <c:v>39.71</c:v>
                </c:pt>
                <c:pt idx="1504">
                  <c:v>39.71</c:v>
                </c:pt>
                <c:pt idx="1505">
                  <c:v>39.71</c:v>
                </c:pt>
                <c:pt idx="1506">
                  <c:v>39.71</c:v>
                </c:pt>
                <c:pt idx="1507">
                  <c:v>39.71</c:v>
                </c:pt>
                <c:pt idx="1508">
                  <c:v>39.71</c:v>
                </c:pt>
                <c:pt idx="1509">
                  <c:v>39.71</c:v>
                </c:pt>
                <c:pt idx="1510">
                  <c:v>39.71</c:v>
                </c:pt>
                <c:pt idx="1511">
                  <c:v>39.71</c:v>
                </c:pt>
                <c:pt idx="1512">
                  <c:v>39.71</c:v>
                </c:pt>
                <c:pt idx="1513">
                  <c:v>39.71</c:v>
                </c:pt>
                <c:pt idx="1514">
                  <c:v>39.71</c:v>
                </c:pt>
                <c:pt idx="1515">
                  <c:v>39.71</c:v>
                </c:pt>
                <c:pt idx="1516">
                  <c:v>39.71</c:v>
                </c:pt>
                <c:pt idx="1517">
                  <c:v>39.71</c:v>
                </c:pt>
                <c:pt idx="1518">
                  <c:v>39.71</c:v>
                </c:pt>
                <c:pt idx="1519">
                  <c:v>39.71</c:v>
                </c:pt>
                <c:pt idx="1520">
                  <c:v>39.71</c:v>
                </c:pt>
                <c:pt idx="1521">
                  <c:v>39.71</c:v>
                </c:pt>
                <c:pt idx="1522">
                  <c:v>39.71</c:v>
                </c:pt>
                <c:pt idx="1523">
                  <c:v>39.71</c:v>
                </c:pt>
                <c:pt idx="1524">
                  <c:v>39.71</c:v>
                </c:pt>
                <c:pt idx="1525">
                  <c:v>39.71</c:v>
                </c:pt>
                <c:pt idx="1526">
                  <c:v>39.71</c:v>
                </c:pt>
                <c:pt idx="1527">
                  <c:v>39.71</c:v>
                </c:pt>
                <c:pt idx="1528">
                  <c:v>39.71</c:v>
                </c:pt>
                <c:pt idx="1529">
                  <c:v>39.71</c:v>
                </c:pt>
                <c:pt idx="1530">
                  <c:v>39.71</c:v>
                </c:pt>
                <c:pt idx="1531">
                  <c:v>39.71</c:v>
                </c:pt>
                <c:pt idx="1532">
                  <c:v>39.71</c:v>
                </c:pt>
                <c:pt idx="1533">
                  <c:v>39.71</c:v>
                </c:pt>
                <c:pt idx="1534">
                  <c:v>39.71</c:v>
                </c:pt>
                <c:pt idx="1535">
                  <c:v>39.71</c:v>
                </c:pt>
                <c:pt idx="1536">
                  <c:v>39.71</c:v>
                </c:pt>
                <c:pt idx="1537">
                  <c:v>39.71</c:v>
                </c:pt>
                <c:pt idx="1538">
                  <c:v>39.71</c:v>
                </c:pt>
                <c:pt idx="1539">
                  <c:v>39.71</c:v>
                </c:pt>
                <c:pt idx="1540">
                  <c:v>39.71</c:v>
                </c:pt>
                <c:pt idx="1541">
                  <c:v>39.71</c:v>
                </c:pt>
                <c:pt idx="1542">
                  <c:v>39.71</c:v>
                </c:pt>
                <c:pt idx="1543">
                  <c:v>39.71</c:v>
                </c:pt>
                <c:pt idx="1544">
                  <c:v>39.71</c:v>
                </c:pt>
                <c:pt idx="1545">
                  <c:v>39.71</c:v>
                </c:pt>
                <c:pt idx="1546">
                  <c:v>39.71</c:v>
                </c:pt>
                <c:pt idx="1547">
                  <c:v>39.71</c:v>
                </c:pt>
                <c:pt idx="1548">
                  <c:v>39.71</c:v>
                </c:pt>
                <c:pt idx="1549">
                  <c:v>39.71</c:v>
                </c:pt>
                <c:pt idx="1550">
                  <c:v>39.71</c:v>
                </c:pt>
                <c:pt idx="1551">
                  <c:v>39.71</c:v>
                </c:pt>
                <c:pt idx="1552">
                  <c:v>39.700000000000003</c:v>
                </c:pt>
                <c:pt idx="1553">
                  <c:v>39.700000000000003</c:v>
                </c:pt>
                <c:pt idx="1554">
                  <c:v>39.700000000000003</c:v>
                </c:pt>
                <c:pt idx="1555">
                  <c:v>39.69</c:v>
                </c:pt>
                <c:pt idx="1556">
                  <c:v>39.68</c:v>
                </c:pt>
                <c:pt idx="1557">
                  <c:v>39.67</c:v>
                </c:pt>
                <c:pt idx="1558">
                  <c:v>39.67</c:v>
                </c:pt>
                <c:pt idx="1559">
                  <c:v>39.659999999999997</c:v>
                </c:pt>
                <c:pt idx="1560">
                  <c:v>39.659999999999997</c:v>
                </c:pt>
                <c:pt idx="1561">
                  <c:v>39.659999999999997</c:v>
                </c:pt>
                <c:pt idx="1562">
                  <c:v>39.659999999999997</c:v>
                </c:pt>
                <c:pt idx="1563">
                  <c:v>39.65</c:v>
                </c:pt>
                <c:pt idx="1564">
                  <c:v>39.659999999999997</c:v>
                </c:pt>
                <c:pt idx="1565">
                  <c:v>39.65</c:v>
                </c:pt>
                <c:pt idx="1566">
                  <c:v>39.65</c:v>
                </c:pt>
                <c:pt idx="1567">
                  <c:v>39.65</c:v>
                </c:pt>
                <c:pt idx="1568">
                  <c:v>39.64</c:v>
                </c:pt>
                <c:pt idx="1569">
                  <c:v>39.64</c:v>
                </c:pt>
                <c:pt idx="1570">
                  <c:v>39.64</c:v>
                </c:pt>
                <c:pt idx="1571">
                  <c:v>39.64</c:v>
                </c:pt>
                <c:pt idx="1572">
                  <c:v>39.64</c:v>
                </c:pt>
                <c:pt idx="1573">
                  <c:v>39.64</c:v>
                </c:pt>
                <c:pt idx="1574">
                  <c:v>39.64</c:v>
                </c:pt>
                <c:pt idx="1575">
                  <c:v>39.64</c:v>
                </c:pt>
                <c:pt idx="1576">
                  <c:v>39.630000000000003</c:v>
                </c:pt>
                <c:pt idx="1577">
                  <c:v>39.630000000000003</c:v>
                </c:pt>
                <c:pt idx="1578">
                  <c:v>39.630000000000003</c:v>
                </c:pt>
                <c:pt idx="1579">
                  <c:v>39.630000000000003</c:v>
                </c:pt>
                <c:pt idx="1580">
                  <c:v>39.630000000000003</c:v>
                </c:pt>
                <c:pt idx="1581">
                  <c:v>39.64</c:v>
                </c:pt>
                <c:pt idx="1582">
                  <c:v>39.64</c:v>
                </c:pt>
                <c:pt idx="1583">
                  <c:v>39.64</c:v>
                </c:pt>
                <c:pt idx="1584">
                  <c:v>39.64</c:v>
                </c:pt>
                <c:pt idx="1585">
                  <c:v>39.65</c:v>
                </c:pt>
                <c:pt idx="1586">
                  <c:v>39.65</c:v>
                </c:pt>
                <c:pt idx="1587">
                  <c:v>39.659999999999997</c:v>
                </c:pt>
                <c:pt idx="1588">
                  <c:v>39.659999999999997</c:v>
                </c:pt>
                <c:pt idx="1589">
                  <c:v>39.659999999999997</c:v>
                </c:pt>
                <c:pt idx="1590">
                  <c:v>39.659999999999997</c:v>
                </c:pt>
                <c:pt idx="1591">
                  <c:v>39.67</c:v>
                </c:pt>
                <c:pt idx="1592">
                  <c:v>39.67</c:v>
                </c:pt>
                <c:pt idx="1593">
                  <c:v>39.68</c:v>
                </c:pt>
                <c:pt idx="1594">
                  <c:v>39.68</c:v>
                </c:pt>
                <c:pt idx="1595">
                  <c:v>39.68</c:v>
                </c:pt>
                <c:pt idx="1596">
                  <c:v>39.69</c:v>
                </c:pt>
                <c:pt idx="1597">
                  <c:v>39.69</c:v>
                </c:pt>
                <c:pt idx="1598">
                  <c:v>39.700000000000003</c:v>
                </c:pt>
                <c:pt idx="1599">
                  <c:v>39.700000000000003</c:v>
                </c:pt>
                <c:pt idx="1600">
                  <c:v>39.71</c:v>
                </c:pt>
                <c:pt idx="1601">
                  <c:v>39.71</c:v>
                </c:pt>
                <c:pt idx="1602">
                  <c:v>39.71</c:v>
                </c:pt>
                <c:pt idx="1603">
                  <c:v>39.71</c:v>
                </c:pt>
                <c:pt idx="1604">
                  <c:v>39.71</c:v>
                </c:pt>
                <c:pt idx="1605">
                  <c:v>39.71</c:v>
                </c:pt>
                <c:pt idx="1606">
                  <c:v>39.71</c:v>
                </c:pt>
                <c:pt idx="1607">
                  <c:v>39.71</c:v>
                </c:pt>
                <c:pt idx="1608">
                  <c:v>39.71</c:v>
                </c:pt>
                <c:pt idx="1609">
                  <c:v>39.71</c:v>
                </c:pt>
                <c:pt idx="1610">
                  <c:v>39.71</c:v>
                </c:pt>
                <c:pt idx="1611">
                  <c:v>39.71</c:v>
                </c:pt>
                <c:pt idx="1612">
                  <c:v>39.71</c:v>
                </c:pt>
                <c:pt idx="1613">
                  <c:v>39.71</c:v>
                </c:pt>
                <c:pt idx="1614">
                  <c:v>39.71</c:v>
                </c:pt>
                <c:pt idx="1615">
                  <c:v>39.71</c:v>
                </c:pt>
                <c:pt idx="1616">
                  <c:v>39.71</c:v>
                </c:pt>
                <c:pt idx="1617">
                  <c:v>39.71</c:v>
                </c:pt>
                <c:pt idx="1618">
                  <c:v>39.71</c:v>
                </c:pt>
                <c:pt idx="1619">
                  <c:v>39.71</c:v>
                </c:pt>
                <c:pt idx="1620">
                  <c:v>39.71</c:v>
                </c:pt>
                <c:pt idx="1621">
                  <c:v>39.71</c:v>
                </c:pt>
                <c:pt idx="1622">
                  <c:v>39.71</c:v>
                </c:pt>
                <c:pt idx="1623">
                  <c:v>39.71</c:v>
                </c:pt>
                <c:pt idx="1624">
                  <c:v>39.71</c:v>
                </c:pt>
                <c:pt idx="1625">
                  <c:v>39.71</c:v>
                </c:pt>
                <c:pt idx="1626">
                  <c:v>39.71</c:v>
                </c:pt>
                <c:pt idx="1627">
                  <c:v>39.71</c:v>
                </c:pt>
                <c:pt idx="1628">
                  <c:v>39.71</c:v>
                </c:pt>
                <c:pt idx="1629">
                  <c:v>39.71</c:v>
                </c:pt>
                <c:pt idx="1630">
                  <c:v>39.71</c:v>
                </c:pt>
                <c:pt idx="1631">
                  <c:v>39.71</c:v>
                </c:pt>
                <c:pt idx="1632">
                  <c:v>39.71</c:v>
                </c:pt>
                <c:pt idx="1633">
                  <c:v>39.71</c:v>
                </c:pt>
                <c:pt idx="1634">
                  <c:v>39.71</c:v>
                </c:pt>
                <c:pt idx="1635">
                  <c:v>39.71</c:v>
                </c:pt>
                <c:pt idx="1636">
                  <c:v>39.71</c:v>
                </c:pt>
                <c:pt idx="1637">
                  <c:v>39.71</c:v>
                </c:pt>
                <c:pt idx="1638">
                  <c:v>39.71</c:v>
                </c:pt>
                <c:pt idx="1639">
                  <c:v>39.71</c:v>
                </c:pt>
                <c:pt idx="1640">
                  <c:v>39.71</c:v>
                </c:pt>
                <c:pt idx="1641">
                  <c:v>39.71</c:v>
                </c:pt>
                <c:pt idx="1642">
                  <c:v>39.71</c:v>
                </c:pt>
                <c:pt idx="1643">
                  <c:v>39.71</c:v>
                </c:pt>
                <c:pt idx="1644">
                  <c:v>39.71</c:v>
                </c:pt>
                <c:pt idx="1645">
                  <c:v>39.71</c:v>
                </c:pt>
                <c:pt idx="1646">
                  <c:v>39.71</c:v>
                </c:pt>
                <c:pt idx="1647">
                  <c:v>39.71</c:v>
                </c:pt>
                <c:pt idx="1648">
                  <c:v>39.71</c:v>
                </c:pt>
                <c:pt idx="1649">
                  <c:v>39.71</c:v>
                </c:pt>
                <c:pt idx="1650">
                  <c:v>39.71</c:v>
                </c:pt>
                <c:pt idx="1651">
                  <c:v>39.71</c:v>
                </c:pt>
                <c:pt idx="1652">
                  <c:v>39.71</c:v>
                </c:pt>
                <c:pt idx="1653">
                  <c:v>39.71</c:v>
                </c:pt>
                <c:pt idx="1654">
                  <c:v>39.71</c:v>
                </c:pt>
                <c:pt idx="1655">
                  <c:v>39.71</c:v>
                </c:pt>
                <c:pt idx="1656">
                  <c:v>39.71</c:v>
                </c:pt>
                <c:pt idx="1657">
                  <c:v>39.71</c:v>
                </c:pt>
                <c:pt idx="1658">
                  <c:v>39.71</c:v>
                </c:pt>
                <c:pt idx="1659">
                  <c:v>39.71</c:v>
                </c:pt>
                <c:pt idx="1660">
                  <c:v>39.71</c:v>
                </c:pt>
                <c:pt idx="1661">
                  <c:v>39.71</c:v>
                </c:pt>
                <c:pt idx="1662">
                  <c:v>39.71</c:v>
                </c:pt>
                <c:pt idx="1663">
                  <c:v>39.71</c:v>
                </c:pt>
                <c:pt idx="1664">
                  <c:v>39.71</c:v>
                </c:pt>
                <c:pt idx="1665">
                  <c:v>39.71</c:v>
                </c:pt>
                <c:pt idx="1666">
                  <c:v>39.71</c:v>
                </c:pt>
                <c:pt idx="1667">
                  <c:v>39.71</c:v>
                </c:pt>
                <c:pt idx="1668">
                  <c:v>39.71</c:v>
                </c:pt>
                <c:pt idx="1669">
                  <c:v>39.71</c:v>
                </c:pt>
                <c:pt idx="1670">
                  <c:v>39.71</c:v>
                </c:pt>
                <c:pt idx="1671">
                  <c:v>39.71</c:v>
                </c:pt>
                <c:pt idx="1672">
                  <c:v>39.71</c:v>
                </c:pt>
                <c:pt idx="1673">
                  <c:v>39.71</c:v>
                </c:pt>
                <c:pt idx="1674">
                  <c:v>39.71</c:v>
                </c:pt>
                <c:pt idx="1675">
                  <c:v>39.71</c:v>
                </c:pt>
                <c:pt idx="1676">
                  <c:v>39.71</c:v>
                </c:pt>
                <c:pt idx="1677">
                  <c:v>39.700000000000003</c:v>
                </c:pt>
                <c:pt idx="1678">
                  <c:v>39.700000000000003</c:v>
                </c:pt>
                <c:pt idx="1679">
                  <c:v>39.700000000000003</c:v>
                </c:pt>
                <c:pt idx="1680">
                  <c:v>39.69</c:v>
                </c:pt>
                <c:pt idx="1681">
                  <c:v>39.69</c:v>
                </c:pt>
                <c:pt idx="1682">
                  <c:v>39.68</c:v>
                </c:pt>
                <c:pt idx="1683">
                  <c:v>39.68</c:v>
                </c:pt>
                <c:pt idx="1684">
                  <c:v>39.68</c:v>
                </c:pt>
                <c:pt idx="1685">
                  <c:v>39.67</c:v>
                </c:pt>
                <c:pt idx="1686">
                  <c:v>39.659999999999997</c:v>
                </c:pt>
                <c:pt idx="1687">
                  <c:v>39.65</c:v>
                </c:pt>
                <c:pt idx="1688">
                  <c:v>39.64</c:v>
                </c:pt>
                <c:pt idx="1689">
                  <c:v>39.630000000000003</c:v>
                </c:pt>
                <c:pt idx="1690">
                  <c:v>39.630000000000003</c:v>
                </c:pt>
                <c:pt idx="1691">
                  <c:v>39.619999999999997</c:v>
                </c:pt>
                <c:pt idx="1692">
                  <c:v>39.619999999999997</c:v>
                </c:pt>
                <c:pt idx="1693">
                  <c:v>39.619999999999997</c:v>
                </c:pt>
                <c:pt idx="1694">
                  <c:v>39.619999999999997</c:v>
                </c:pt>
                <c:pt idx="1695">
                  <c:v>39.619999999999997</c:v>
                </c:pt>
                <c:pt idx="1696">
                  <c:v>39.619999999999997</c:v>
                </c:pt>
                <c:pt idx="1697">
                  <c:v>39.619999999999997</c:v>
                </c:pt>
                <c:pt idx="1698">
                  <c:v>39.619999999999997</c:v>
                </c:pt>
                <c:pt idx="1699">
                  <c:v>39.61</c:v>
                </c:pt>
                <c:pt idx="1700">
                  <c:v>39.61</c:v>
                </c:pt>
                <c:pt idx="1701">
                  <c:v>39.61</c:v>
                </c:pt>
                <c:pt idx="1702">
                  <c:v>39.61</c:v>
                </c:pt>
                <c:pt idx="1703">
                  <c:v>39.61</c:v>
                </c:pt>
                <c:pt idx="1704">
                  <c:v>39.61</c:v>
                </c:pt>
                <c:pt idx="1705">
                  <c:v>39.61</c:v>
                </c:pt>
                <c:pt idx="1706">
                  <c:v>39.61</c:v>
                </c:pt>
                <c:pt idx="1707">
                  <c:v>39.61</c:v>
                </c:pt>
                <c:pt idx="1708">
                  <c:v>39.61</c:v>
                </c:pt>
                <c:pt idx="1709">
                  <c:v>39.61</c:v>
                </c:pt>
                <c:pt idx="1710">
                  <c:v>39.6</c:v>
                </c:pt>
                <c:pt idx="1711">
                  <c:v>39.6</c:v>
                </c:pt>
                <c:pt idx="1712">
                  <c:v>39.6</c:v>
                </c:pt>
                <c:pt idx="1713">
                  <c:v>39.6</c:v>
                </c:pt>
                <c:pt idx="1714">
                  <c:v>39.6</c:v>
                </c:pt>
                <c:pt idx="1715">
                  <c:v>39.6</c:v>
                </c:pt>
                <c:pt idx="1716">
                  <c:v>39.6</c:v>
                </c:pt>
                <c:pt idx="1717">
                  <c:v>39.6</c:v>
                </c:pt>
                <c:pt idx="1718">
                  <c:v>39.6</c:v>
                </c:pt>
                <c:pt idx="1719">
                  <c:v>39.6</c:v>
                </c:pt>
                <c:pt idx="1720">
                  <c:v>39.6</c:v>
                </c:pt>
                <c:pt idx="1721">
                  <c:v>39.6</c:v>
                </c:pt>
                <c:pt idx="1722">
                  <c:v>39.6</c:v>
                </c:pt>
                <c:pt idx="1723">
                  <c:v>39.6</c:v>
                </c:pt>
                <c:pt idx="1724">
                  <c:v>39.6</c:v>
                </c:pt>
                <c:pt idx="1725">
                  <c:v>39.6</c:v>
                </c:pt>
                <c:pt idx="1726">
                  <c:v>39.6</c:v>
                </c:pt>
                <c:pt idx="1727">
                  <c:v>39.6</c:v>
                </c:pt>
                <c:pt idx="1728">
                  <c:v>39.6</c:v>
                </c:pt>
                <c:pt idx="1729">
                  <c:v>39.61</c:v>
                </c:pt>
                <c:pt idx="1730">
                  <c:v>39.61</c:v>
                </c:pt>
                <c:pt idx="1731">
                  <c:v>39.61</c:v>
                </c:pt>
                <c:pt idx="1732">
                  <c:v>39.61</c:v>
                </c:pt>
                <c:pt idx="1733">
                  <c:v>39.61</c:v>
                </c:pt>
                <c:pt idx="1734">
                  <c:v>39.61</c:v>
                </c:pt>
                <c:pt idx="1735">
                  <c:v>39.61</c:v>
                </c:pt>
                <c:pt idx="1736">
                  <c:v>39.61</c:v>
                </c:pt>
                <c:pt idx="1737">
                  <c:v>39.61</c:v>
                </c:pt>
                <c:pt idx="1738">
                  <c:v>39.61</c:v>
                </c:pt>
                <c:pt idx="1739">
                  <c:v>39.61</c:v>
                </c:pt>
                <c:pt idx="1740">
                  <c:v>39.61</c:v>
                </c:pt>
                <c:pt idx="1741">
                  <c:v>39.61</c:v>
                </c:pt>
                <c:pt idx="1742">
                  <c:v>39.619999999999997</c:v>
                </c:pt>
                <c:pt idx="1743">
                  <c:v>39.619999999999997</c:v>
                </c:pt>
                <c:pt idx="1744">
                  <c:v>39.619999999999997</c:v>
                </c:pt>
                <c:pt idx="1745">
                  <c:v>39.619999999999997</c:v>
                </c:pt>
                <c:pt idx="1746">
                  <c:v>39.619999999999997</c:v>
                </c:pt>
                <c:pt idx="1747">
                  <c:v>39.619999999999997</c:v>
                </c:pt>
                <c:pt idx="1748">
                  <c:v>39.619999999999997</c:v>
                </c:pt>
                <c:pt idx="1749">
                  <c:v>39.619999999999997</c:v>
                </c:pt>
                <c:pt idx="1750">
                  <c:v>39.619999999999997</c:v>
                </c:pt>
                <c:pt idx="1751">
                  <c:v>39.619999999999997</c:v>
                </c:pt>
                <c:pt idx="1752">
                  <c:v>39.619999999999997</c:v>
                </c:pt>
                <c:pt idx="1753">
                  <c:v>39.619999999999997</c:v>
                </c:pt>
                <c:pt idx="1754">
                  <c:v>39.619999999999997</c:v>
                </c:pt>
                <c:pt idx="1755">
                  <c:v>39.619999999999997</c:v>
                </c:pt>
                <c:pt idx="1756">
                  <c:v>39.619999999999997</c:v>
                </c:pt>
                <c:pt idx="1757">
                  <c:v>39.619999999999997</c:v>
                </c:pt>
                <c:pt idx="1758">
                  <c:v>39.619999999999997</c:v>
                </c:pt>
                <c:pt idx="1759">
                  <c:v>39.619999999999997</c:v>
                </c:pt>
                <c:pt idx="1760">
                  <c:v>39.619999999999997</c:v>
                </c:pt>
                <c:pt idx="1761">
                  <c:v>39.619999999999997</c:v>
                </c:pt>
                <c:pt idx="1762">
                  <c:v>39.630000000000003</c:v>
                </c:pt>
                <c:pt idx="1763">
                  <c:v>39.630000000000003</c:v>
                </c:pt>
                <c:pt idx="1764">
                  <c:v>39.630000000000003</c:v>
                </c:pt>
                <c:pt idx="1765">
                  <c:v>39.630000000000003</c:v>
                </c:pt>
                <c:pt idx="1766">
                  <c:v>39.619999999999997</c:v>
                </c:pt>
                <c:pt idx="1767">
                  <c:v>39.619999999999997</c:v>
                </c:pt>
                <c:pt idx="1768">
                  <c:v>39.619999999999997</c:v>
                </c:pt>
                <c:pt idx="1769">
                  <c:v>39.61</c:v>
                </c:pt>
                <c:pt idx="1770">
                  <c:v>39.61</c:v>
                </c:pt>
                <c:pt idx="1771">
                  <c:v>39.61</c:v>
                </c:pt>
                <c:pt idx="1772">
                  <c:v>39.61</c:v>
                </c:pt>
                <c:pt idx="1773">
                  <c:v>39.61</c:v>
                </c:pt>
                <c:pt idx="1774">
                  <c:v>39.61</c:v>
                </c:pt>
                <c:pt idx="1775">
                  <c:v>39.61</c:v>
                </c:pt>
                <c:pt idx="1776">
                  <c:v>39.61</c:v>
                </c:pt>
                <c:pt idx="1777">
                  <c:v>39.61</c:v>
                </c:pt>
                <c:pt idx="1778">
                  <c:v>39.61</c:v>
                </c:pt>
                <c:pt idx="1779">
                  <c:v>39.61</c:v>
                </c:pt>
                <c:pt idx="1780">
                  <c:v>39.6</c:v>
                </c:pt>
                <c:pt idx="1781">
                  <c:v>39.6</c:v>
                </c:pt>
                <c:pt idx="1782">
                  <c:v>39.6</c:v>
                </c:pt>
                <c:pt idx="1783">
                  <c:v>39.6</c:v>
                </c:pt>
                <c:pt idx="1784">
                  <c:v>39.590000000000003</c:v>
                </c:pt>
                <c:pt idx="1785">
                  <c:v>39.590000000000003</c:v>
                </c:pt>
                <c:pt idx="1786">
                  <c:v>39.58</c:v>
                </c:pt>
                <c:pt idx="1787">
                  <c:v>39.57</c:v>
                </c:pt>
                <c:pt idx="1788">
                  <c:v>39.56</c:v>
                </c:pt>
                <c:pt idx="1789">
                  <c:v>39.549999999999997</c:v>
                </c:pt>
                <c:pt idx="1790">
                  <c:v>39.54</c:v>
                </c:pt>
                <c:pt idx="1791">
                  <c:v>39.53</c:v>
                </c:pt>
                <c:pt idx="1792">
                  <c:v>39.51</c:v>
                </c:pt>
                <c:pt idx="1793">
                  <c:v>39.5</c:v>
                </c:pt>
                <c:pt idx="1794">
                  <c:v>39.49</c:v>
                </c:pt>
                <c:pt idx="1795">
                  <c:v>39.47</c:v>
                </c:pt>
                <c:pt idx="1796">
                  <c:v>39.46</c:v>
                </c:pt>
                <c:pt idx="1797">
                  <c:v>39.450000000000003</c:v>
                </c:pt>
                <c:pt idx="1798">
                  <c:v>39.450000000000003</c:v>
                </c:pt>
                <c:pt idx="1799">
                  <c:v>39.43</c:v>
                </c:pt>
                <c:pt idx="1800">
                  <c:v>39.43</c:v>
                </c:pt>
                <c:pt idx="1801">
                  <c:v>39.42</c:v>
                </c:pt>
                <c:pt idx="1802">
                  <c:v>39.42</c:v>
                </c:pt>
                <c:pt idx="1803">
                  <c:v>39.409999999999997</c:v>
                </c:pt>
                <c:pt idx="1804">
                  <c:v>39.409999999999997</c:v>
                </c:pt>
                <c:pt idx="1805">
                  <c:v>39.409999999999997</c:v>
                </c:pt>
                <c:pt idx="1806">
                  <c:v>39.409999999999997</c:v>
                </c:pt>
                <c:pt idx="1807">
                  <c:v>39.4</c:v>
                </c:pt>
                <c:pt idx="1808">
                  <c:v>39.4</c:v>
                </c:pt>
                <c:pt idx="1809">
                  <c:v>39.4</c:v>
                </c:pt>
                <c:pt idx="1810">
                  <c:v>39.4</c:v>
                </c:pt>
                <c:pt idx="1811">
                  <c:v>39.4</c:v>
                </c:pt>
                <c:pt idx="1812">
                  <c:v>39.4</c:v>
                </c:pt>
                <c:pt idx="1813">
                  <c:v>39.4</c:v>
                </c:pt>
                <c:pt idx="1814">
                  <c:v>39.4</c:v>
                </c:pt>
                <c:pt idx="1815">
                  <c:v>39.4</c:v>
                </c:pt>
                <c:pt idx="1816">
                  <c:v>39.4</c:v>
                </c:pt>
                <c:pt idx="1817">
                  <c:v>39.4</c:v>
                </c:pt>
                <c:pt idx="1818">
                  <c:v>39.4</c:v>
                </c:pt>
                <c:pt idx="1819">
                  <c:v>39.4</c:v>
                </c:pt>
                <c:pt idx="1820">
                  <c:v>39.4</c:v>
                </c:pt>
                <c:pt idx="1821">
                  <c:v>39.4</c:v>
                </c:pt>
                <c:pt idx="1822">
                  <c:v>39.4</c:v>
                </c:pt>
                <c:pt idx="1823">
                  <c:v>39.4</c:v>
                </c:pt>
                <c:pt idx="1824">
                  <c:v>39.4</c:v>
                </c:pt>
                <c:pt idx="1825">
                  <c:v>39.4</c:v>
                </c:pt>
                <c:pt idx="1826">
                  <c:v>39.4</c:v>
                </c:pt>
                <c:pt idx="1827">
                  <c:v>39.409999999999997</c:v>
                </c:pt>
                <c:pt idx="1828">
                  <c:v>39.409999999999997</c:v>
                </c:pt>
                <c:pt idx="1829">
                  <c:v>39.409999999999997</c:v>
                </c:pt>
                <c:pt idx="1830">
                  <c:v>39.409999999999997</c:v>
                </c:pt>
                <c:pt idx="1831">
                  <c:v>39.409999999999997</c:v>
                </c:pt>
                <c:pt idx="1832">
                  <c:v>39.4</c:v>
                </c:pt>
                <c:pt idx="1833">
                  <c:v>39.409999999999997</c:v>
                </c:pt>
                <c:pt idx="1834">
                  <c:v>39.409999999999997</c:v>
                </c:pt>
                <c:pt idx="1835">
                  <c:v>39.4</c:v>
                </c:pt>
                <c:pt idx="1836">
                  <c:v>39.4</c:v>
                </c:pt>
                <c:pt idx="1837">
                  <c:v>39.4</c:v>
                </c:pt>
                <c:pt idx="1838">
                  <c:v>39.4</c:v>
                </c:pt>
                <c:pt idx="1839">
                  <c:v>39.4</c:v>
                </c:pt>
                <c:pt idx="1840">
                  <c:v>39.4</c:v>
                </c:pt>
                <c:pt idx="1841">
                  <c:v>39.409999999999997</c:v>
                </c:pt>
                <c:pt idx="1842">
                  <c:v>39.4</c:v>
                </c:pt>
                <c:pt idx="1843">
                  <c:v>39.4</c:v>
                </c:pt>
                <c:pt idx="1844">
                  <c:v>39.409999999999997</c:v>
                </c:pt>
                <c:pt idx="1845">
                  <c:v>39.409999999999997</c:v>
                </c:pt>
                <c:pt idx="1846">
                  <c:v>39.409999999999997</c:v>
                </c:pt>
                <c:pt idx="1847">
                  <c:v>39.409999999999997</c:v>
                </c:pt>
                <c:pt idx="1848">
                  <c:v>39.42</c:v>
                </c:pt>
                <c:pt idx="1849">
                  <c:v>39.42</c:v>
                </c:pt>
                <c:pt idx="1850">
                  <c:v>39.42</c:v>
                </c:pt>
                <c:pt idx="1851">
                  <c:v>39.42</c:v>
                </c:pt>
                <c:pt idx="1852">
                  <c:v>39.43</c:v>
                </c:pt>
                <c:pt idx="1853">
                  <c:v>39.43</c:v>
                </c:pt>
                <c:pt idx="1854">
                  <c:v>39.44</c:v>
                </c:pt>
                <c:pt idx="1855">
                  <c:v>39.44</c:v>
                </c:pt>
                <c:pt idx="1856">
                  <c:v>39.450000000000003</c:v>
                </c:pt>
                <c:pt idx="1857">
                  <c:v>39.46</c:v>
                </c:pt>
                <c:pt idx="1858">
                  <c:v>39.47</c:v>
                </c:pt>
                <c:pt idx="1859">
                  <c:v>39.479999999999997</c:v>
                </c:pt>
                <c:pt idx="1860">
                  <c:v>39.49</c:v>
                </c:pt>
                <c:pt idx="1861">
                  <c:v>39.5</c:v>
                </c:pt>
                <c:pt idx="1862">
                  <c:v>39.51</c:v>
                </c:pt>
                <c:pt idx="1863">
                  <c:v>39.520000000000003</c:v>
                </c:pt>
                <c:pt idx="1864">
                  <c:v>39.53</c:v>
                </c:pt>
                <c:pt idx="1865">
                  <c:v>39.54</c:v>
                </c:pt>
                <c:pt idx="1866">
                  <c:v>39.549999999999997</c:v>
                </c:pt>
                <c:pt idx="1867">
                  <c:v>39.56</c:v>
                </c:pt>
                <c:pt idx="1868">
                  <c:v>39.58</c:v>
                </c:pt>
                <c:pt idx="1869">
                  <c:v>39.590000000000003</c:v>
                </c:pt>
                <c:pt idx="1870">
                  <c:v>39.6</c:v>
                </c:pt>
                <c:pt idx="1871">
                  <c:v>39.6</c:v>
                </c:pt>
                <c:pt idx="1872">
                  <c:v>39.6</c:v>
                </c:pt>
                <c:pt idx="1873">
                  <c:v>39.61</c:v>
                </c:pt>
                <c:pt idx="1874">
                  <c:v>39.61</c:v>
                </c:pt>
                <c:pt idx="1875">
                  <c:v>39.619999999999997</c:v>
                </c:pt>
                <c:pt idx="1876">
                  <c:v>39.630000000000003</c:v>
                </c:pt>
                <c:pt idx="1877">
                  <c:v>39.64</c:v>
                </c:pt>
                <c:pt idx="1878">
                  <c:v>39.65</c:v>
                </c:pt>
                <c:pt idx="1879">
                  <c:v>39.67</c:v>
                </c:pt>
                <c:pt idx="1880">
                  <c:v>39.68</c:v>
                </c:pt>
                <c:pt idx="1881">
                  <c:v>39.69</c:v>
                </c:pt>
                <c:pt idx="1882">
                  <c:v>39.700000000000003</c:v>
                </c:pt>
                <c:pt idx="1883">
                  <c:v>39.71</c:v>
                </c:pt>
                <c:pt idx="1884">
                  <c:v>39.71</c:v>
                </c:pt>
                <c:pt idx="1885">
                  <c:v>39.71</c:v>
                </c:pt>
                <c:pt idx="1886">
                  <c:v>39.71</c:v>
                </c:pt>
                <c:pt idx="1887">
                  <c:v>39.71</c:v>
                </c:pt>
                <c:pt idx="1888">
                  <c:v>39.71</c:v>
                </c:pt>
                <c:pt idx="1889">
                  <c:v>39.71</c:v>
                </c:pt>
                <c:pt idx="1890">
                  <c:v>39.71</c:v>
                </c:pt>
                <c:pt idx="1891">
                  <c:v>39.71</c:v>
                </c:pt>
                <c:pt idx="1892">
                  <c:v>39.71</c:v>
                </c:pt>
                <c:pt idx="1893">
                  <c:v>39.71</c:v>
                </c:pt>
                <c:pt idx="1894">
                  <c:v>39.71</c:v>
                </c:pt>
                <c:pt idx="1895">
                  <c:v>39.71</c:v>
                </c:pt>
                <c:pt idx="1896">
                  <c:v>39.71</c:v>
                </c:pt>
                <c:pt idx="1897">
                  <c:v>39.71</c:v>
                </c:pt>
                <c:pt idx="1898">
                  <c:v>39.71</c:v>
                </c:pt>
                <c:pt idx="1899">
                  <c:v>39.71</c:v>
                </c:pt>
                <c:pt idx="1900">
                  <c:v>39.71</c:v>
                </c:pt>
                <c:pt idx="1901">
                  <c:v>39.72</c:v>
                </c:pt>
                <c:pt idx="1902">
                  <c:v>39.72</c:v>
                </c:pt>
                <c:pt idx="1903">
                  <c:v>39.72</c:v>
                </c:pt>
                <c:pt idx="1904">
                  <c:v>39.72</c:v>
                </c:pt>
                <c:pt idx="1905">
                  <c:v>39.72</c:v>
                </c:pt>
                <c:pt idx="1906">
                  <c:v>39.729999999999997</c:v>
                </c:pt>
                <c:pt idx="1907">
                  <c:v>39.729999999999997</c:v>
                </c:pt>
                <c:pt idx="1908">
                  <c:v>39.729999999999997</c:v>
                </c:pt>
                <c:pt idx="1909">
                  <c:v>39.729999999999997</c:v>
                </c:pt>
                <c:pt idx="1910">
                  <c:v>39.729999999999997</c:v>
                </c:pt>
                <c:pt idx="1911">
                  <c:v>39.74</c:v>
                </c:pt>
                <c:pt idx="1912">
                  <c:v>39.74</c:v>
                </c:pt>
                <c:pt idx="1913">
                  <c:v>39.74</c:v>
                </c:pt>
                <c:pt idx="1914">
                  <c:v>39.75</c:v>
                </c:pt>
                <c:pt idx="1915">
                  <c:v>39.76</c:v>
                </c:pt>
                <c:pt idx="1916">
                  <c:v>39.770000000000003</c:v>
                </c:pt>
                <c:pt idx="1917">
                  <c:v>39.770000000000003</c:v>
                </c:pt>
                <c:pt idx="1918">
                  <c:v>39.78</c:v>
                </c:pt>
                <c:pt idx="1919">
                  <c:v>39.78</c:v>
                </c:pt>
                <c:pt idx="1920">
                  <c:v>39.78</c:v>
                </c:pt>
                <c:pt idx="1921">
                  <c:v>39.78</c:v>
                </c:pt>
                <c:pt idx="1922">
                  <c:v>39.78</c:v>
                </c:pt>
                <c:pt idx="1923">
                  <c:v>39.78</c:v>
                </c:pt>
                <c:pt idx="1924">
                  <c:v>39.78</c:v>
                </c:pt>
                <c:pt idx="1925">
                  <c:v>39.78</c:v>
                </c:pt>
                <c:pt idx="1926">
                  <c:v>39.79</c:v>
                </c:pt>
                <c:pt idx="1927">
                  <c:v>39.799999999999997</c:v>
                </c:pt>
                <c:pt idx="1928">
                  <c:v>39.799999999999997</c:v>
                </c:pt>
                <c:pt idx="1929">
                  <c:v>39.81</c:v>
                </c:pt>
                <c:pt idx="1930">
                  <c:v>39.81</c:v>
                </c:pt>
                <c:pt idx="1931">
                  <c:v>39.81</c:v>
                </c:pt>
                <c:pt idx="1932">
                  <c:v>39.81</c:v>
                </c:pt>
                <c:pt idx="1933">
                  <c:v>39.81</c:v>
                </c:pt>
                <c:pt idx="1934">
                  <c:v>39.82</c:v>
                </c:pt>
                <c:pt idx="1935">
                  <c:v>39.82</c:v>
                </c:pt>
                <c:pt idx="1936">
                  <c:v>39.83</c:v>
                </c:pt>
                <c:pt idx="1937">
                  <c:v>39.83</c:v>
                </c:pt>
                <c:pt idx="1938">
                  <c:v>39.840000000000003</c:v>
                </c:pt>
                <c:pt idx="1939">
                  <c:v>39.840000000000003</c:v>
                </c:pt>
                <c:pt idx="1940">
                  <c:v>39.840000000000003</c:v>
                </c:pt>
                <c:pt idx="1941">
                  <c:v>39.85</c:v>
                </c:pt>
                <c:pt idx="1942">
                  <c:v>39.85</c:v>
                </c:pt>
                <c:pt idx="1943">
                  <c:v>39.85</c:v>
                </c:pt>
                <c:pt idx="1944">
                  <c:v>39.85</c:v>
                </c:pt>
                <c:pt idx="1945">
                  <c:v>39.85</c:v>
                </c:pt>
                <c:pt idx="1946">
                  <c:v>39.86</c:v>
                </c:pt>
                <c:pt idx="1947">
                  <c:v>39.86</c:v>
                </c:pt>
                <c:pt idx="1948">
                  <c:v>39.86</c:v>
                </c:pt>
                <c:pt idx="1949">
                  <c:v>39.86</c:v>
                </c:pt>
                <c:pt idx="1950">
                  <c:v>39.86</c:v>
                </c:pt>
                <c:pt idx="1951">
                  <c:v>39.86</c:v>
                </c:pt>
                <c:pt idx="1952">
                  <c:v>39.86</c:v>
                </c:pt>
                <c:pt idx="1953">
                  <c:v>39.86</c:v>
                </c:pt>
                <c:pt idx="1954">
                  <c:v>39.86</c:v>
                </c:pt>
                <c:pt idx="1955">
                  <c:v>39.86</c:v>
                </c:pt>
                <c:pt idx="1956">
                  <c:v>39.86</c:v>
                </c:pt>
                <c:pt idx="1957">
                  <c:v>39.86</c:v>
                </c:pt>
                <c:pt idx="1958">
                  <c:v>39.86</c:v>
                </c:pt>
                <c:pt idx="1959">
                  <c:v>39.86</c:v>
                </c:pt>
                <c:pt idx="1960">
                  <c:v>39.86</c:v>
                </c:pt>
                <c:pt idx="1961">
                  <c:v>39.86</c:v>
                </c:pt>
                <c:pt idx="1962">
                  <c:v>39.85</c:v>
                </c:pt>
                <c:pt idx="1963">
                  <c:v>39.85</c:v>
                </c:pt>
                <c:pt idx="1964">
                  <c:v>39.85</c:v>
                </c:pt>
                <c:pt idx="1965">
                  <c:v>39.85</c:v>
                </c:pt>
                <c:pt idx="1966">
                  <c:v>39.85</c:v>
                </c:pt>
                <c:pt idx="1967">
                  <c:v>39.840000000000003</c:v>
                </c:pt>
                <c:pt idx="1968">
                  <c:v>39.840000000000003</c:v>
                </c:pt>
                <c:pt idx="1969">
                  <c:v>39.840000000000003</c:v>
                </c:pt>
                <c:pt idx="1970">
                  <c:v>39.840000000000003</c:v>
                </c:pt>
                <c:pt idx="1971">
                  <c:v>39.83</c:v>
                </c:pt>
                <c:pt idx="1972">
                  <c:v>39.83</c:v>
                </c:pt>
                <c:pt idx="1973">
                  <c:v>39.83</c:v>
                </c:pt>
                <c:pt idx="1974">
                  <c:v>39.82</c:v>
                </c:pt>
                <c:pt idx="1975">
                  <c:v>39.82</c:v>
                </c:pt>
                <c:pt idx="1976">
                  <c:v>39.82</c:v>
                </c:pt>
                <c:pt idx="1977">
                  <c:v>39.82</c:v>
                </c:pt>
                <c:pt idx="1978">
                  <c:v>39.82</c:v>
                </c:pt>
                <c:pt idx="1979">
                  <c:v>39.82</c:v>
                </c:pt>
                <c:pt idx="1980">
                  <c:v>39.81</c:v>
                </c:pt>
                <c:pt idx="1981">
                  <c:v>39.81</c:v>
                </c:pt>
                <c:pt idx="1982">
                  <c:v>39.81</c:v>
                </c:pt>
                <c:pt idx="1983">
                  <c:v>39.799999999999997</c:v>
                </c:pt>
                <c:pt idx="1984">
                  <c:v>39.799999999999997</c:v>
                </c:pt>
                <c:pt idx="1985">
                  <c:v>39.79</c:v>
                </c:pt>
                <c:pt idx="1986">
                  <c:v>39.79</c:v>
                </c:pt>
                <c:pt idx="1987">
                  <c:v>39.78</c:v>
                </c:pt>
                <c:pt idx="1988">
                  <c:v>39.78</c:v>
                </c:pt>
                <c:pt idx="1989">
                  <c:v>39.770000000000003</c:v>
                </c:pt>
                <c:pt idx="1990">
                  <c:v>39.770000000000003</c:v>
                </c:pt>
                <c:pt idx="1991">
                  <c:v>39.76</c:v>
                </c:pt>
                <c:pt idx="1992">
                  <c:v>39.75</c:v>
                </c:pt>
                <c:pt idx="1993">
                  <c:v>39.74</c:v>
                </c:pt>
                <c:pt idx="1994">
                  <c:v>39.74</c:v>
                </c:pt>
                <c:pt idx="1995">
                  <c:v>39.74</c:v>
                </c:pt>
                <c:pt idx="1996">
                  <c:v>39.729999999999997</c:v>
                </c:pt>
                <c:pt idx="1997">
                  <c:v>39.729999999999997</c:v>
                </c:pt>
                <c:pt idx="1998">
                  <c:v>39.729999999999997</c:v>
                </c:pt>
                <c:pt idx="1999">
                  <c:v>39.729999999999997</c:v>
                </c:pt>
                <c:pt idx="2000">
                  <c:v>39.729999999999997</c:v>
                </c:pt>
                <c:pt idx="2001">
                  <c:v>39.72</c:v>
                </c:pt>
                <c:pt idx="2002">
                  <c:v>39.72</c:v>
                </c:pt>
                <c:pt idx="2003">
                  <c:v>39.72</c:v>
                </c:pt>
                <c:pt idx="2004">
                  <c:v>39.72</c:v>
                </c:pt>
                <c:pt idx="2005">
                  <c:v>39.71</c:v>
                </c:pt>
                <c:pt idx="2006">
                  <c:v>39.71</c:v>
                </c:pt>
                <c:pt idx="2007">
                  <c:v>39.71</c:v>
                </c:pt>
                <c:pt idx="2008">
                  <c:v>39.71</c:v>
                </c:pt>
                <c:pt idx="2009">
                  <c:v>39.71</c:v>
                </c:pt>
                <c:pt idx="2010">
                  <c:v>39.71</c:v>
                </c:pt>
                <c:pt idx="2011">
                  <c:v>39.71</c:v>
                </c:pt>
                <c:pt idx="2012">
                  <c:v>39.71</c:v>
                </c:pt>
                <c:pt idx="2013">
                  <c:v>39.71</c:v>
                </c:pt>
                <c:pt idx="2014">
                  <c:v>39.71</c:v>
                </c:pt>
                <c:pt idx="2015">
                  <c:v>39.71</c:v>
                </c:pt>
                <c:pt idx="2016">
                  <c:v>39.71</c:v>
                </c:pt>
                <c:pt idx="2017">
                  <c:v>39.71</c:v>
                </c:pt>
                <c:pt idx="2018">
                  <c:v>39.71</c:v>
                </c:pt>
                <c:pt idx="2019">
                  <c:v>39.71</c:v>
                </c:pt>
                <c:pt idx="2020">
                  <c:v>39.71</c:v>
                </c:pt>
                <c:pt idx="2021">
                  <c:v>39.71</c:v>
                </c:pt>
                <c:pt idx="2022">
                  <c:v>39.71</c:v>
                </c:pt>
                <c:pt idx="2023">
                  <c:v>39.71</c:v>
                </c:pt>
                <c:pt idx="2024">
                  <c:v>39.71</c:v>
                </c:pt>
                <c:pt idx="2025">
                  <c:v>39.71</c:v>
                </c:pt>
                <c:pt idx="2026">
                  <c:v>39.71</c:v>
                </c:pt>
                <c:pt idx="2027">
                  <c:v>39.71</c:v>
                </c:pt>
                <c:pt idx="2028">
                  <c:v>39.71</c:v>
                </c:pt>
                <c:pt idx="2029">
                  <c:v>39.71</c:v>
                </c:pt>
                <c:pt idx="2030">
                  <c:v>39.71</c:v>
                </c:pt>
                <c:pt idx="2031">
                  <c:v>39.71</c:v>
                </c:pt>
                <c:pt idx="2032">
                  <c:v>39.71</c:v>
                </c:pt>
                <c:pt idx="2033">
                  <c:v>39.71</c:v>
                </c:pt>
                <c:pt idx="2034">
                  <c:v>39.71</c:v>
                </c:pt>
                <c:pt idx="2035">
                  <c:v>39.71</c:v>
                </c:pt>
                <c:pt idx="2036">
                  <c:v>39.71</c:v>
                </c:pt>
                <c:pt idx="2037">
                  <c:v>39.71</c:v>
                </c:pt>
                <c:pt idx="2038">
                  <c:v>39.700000000000003</c:v>
                </c:pt>
                <c:pt idx="2039">
                  <c:v>39.700000000000003</c:v>
                </c:pt>
                <c:pt idx="2040">
                  <c:v>39.700000000000003</c:v>
                </c:pt>
                <c:pt idx="2041">
                  <c:v>39.69</c:v>
                </c:pt>
                <c:pt idx="2042">
                  <c:v>39.69</c:v>
                </c:pt>
                <c:pt idx="2043">
                  <c:v>39.68</c:v>
                </c:pt>
                <c:pt idx="2044">
                  <c:v>39.659999999999997</c:v>
                </c:pt>
                <c:pt idx="2045">
                  <c:v>39.659999999999997</c:v>
                </c:pt>
                <c:pt idx="2046">
                  <c:v>39.65</c:v>
                </c:pt>
                <c:pt idx="2047">
                  <c:v>39.64</c:v>
                </c:pt>
                <c:pt idx="2048">
                  <c:v>39.630000000000003</c:v>
                </c:pt>
                <c:pt idx="2049">
                  <c:v>39.630000000000003</c:v>
                </c:pt>
                <c:pt idx="2050">
                  <c:v>39.619999999999997</c:v>
                </c:pt>
                <c:pt idx="2051">
                  <c:v>39.619999999999997</c:v>
                </c:pt>
                <c:pt idx="2052">
                  <c:v>39.619999999999997</c:v>
                </c:pt>
                <c:pt idx="2053">
                  <c:v>39.619999999999997</c:v>
                </c:pt>
                <c:pt idx="2054">
                  <c:v>39.619999999999997</c:v>
                </c:pt>
                <c:pt idx="2055">
                  <c:v>39.619999999999997</c:v>
                </c:pt>
                <c:pt idx="2056">
                  <c:v>39.619999999999997</c:v>
                </c:pt>
                <c:pt idx="2057">
                  <c:v>39.619999999999997</c:v>
                </c:pt>
                <c:pt idx="2058">
                  <c:v>39.619999999999997</c:v>
                </c:pt>
                <c:pt idx="2059">
                  <c:v>39.619999999999997</c:v>
                </c:pt>
                <c:pt idx="2060">
                  <c:v>39.619999999999997</c:v>
                </c:pt>
                <c:pt idx="2061">
                  <c:v>39.619999999999997</c:v>
                </c:pt>
                <c:pt idx="2062">
                  <c:v>39.619999999999997</c:v>
                </c:pt>
                <c:pt idx="2063">
                  <c:v>39.619999999999997</c:v>
                </c:pt>
                <c:pt idx="2064">
                  <c:v>39.619999999999997</c:v>
                </c:pt>
                <c:pt idx="2065">
                  <c:v>39.619999999999997</c:v>
                </c:pt>
                <c:pt idx="2066">
                  <c:v>39.619999999999997</c:v>
                </c:pt>
                <c:pt idx="2067">
                  <c:v>39.619999999999997</c:v>
                </c:pt>
                <c:pt idx="2068">
                  <c:v>39.619999999999997</c:v>
                </c:pt>
                <c:pt idx="2069">
                  <c:v>39.619999999999997</c:v>
                </c:pt>
                <c:pt idx="2070">
                  <c:v>39.619999999999997</c:v>
                </c:pt>
                <c:pt idx="2071">
                  <c:v>39.61</c:v>
                </c:pt>
                <c:pt idx="2072">
                  <c:v>39.61</c:v>
                </c:pt>
                <c:pt idx="2073">
                  <c:v>39.61</c:v>
                </c:pt>
                <c:pt idx="2074">
                  <c:v>39.61</c:v>
                </c:pt>
                <c:pt idx="2075">
                  <c:v>39.61</c:v>
                </c:pt>
                <c:pt idx="2076">
                  <c:v>39.61</c:v>
                </c:pt>
                <c:pt idx="2077">
                  <c:v>39.61</c:v>
                </c:pt>
                <c:pt idx="2078">
                  <c:v>39.61</c:v>
                </c:pt>
                <c:pt idx="2079">
                  <c:v>39.61</c:v>
                </c:pt>
                <c:pt idx="2080">
                  <c:v>39.6</c:v>
                </c:pt>
                <c:pt idx="2081">
                  <c:v>39.6</c:v>
                </c:pt>
                <c:pt idx="2082">
                  <c:v>39.6</c:v>
                </c:pt>
                <c:pt idx="2083">
                  <c:v>39.6</c:v>
                </c:pt>
                <c:pt idx="2084">
                  <c:v>39.6</c:v>
                </c:pt>
                <c:pt idx="2085">
                  <c:v>39.590000000000003</c:v>
                </c:pt>
                <c:pt idx="2086">
                  <c:v>39.590000000000003</c:v>
                </c:pt>
                <c:pt idx="2087">
                  <c:v>39.58</c:v>
                </c:pt>
                <c:pt idx="2088">
                  <c:v>39.57</c:v>
                </c:pt>
                <c:pt idx="2089">
                  <c:v>39.56</c:v>
                </c:pt>
                <c:pt idx="2090">
                  <c:v>39.549999999999997</c:v>
                </c:pt>
                <c:pt idx="2091">
                  <c:v>39.54</c:v>
                </c:pt>
                <c:pt idx="2092">
                  <c:v>39.54</c:v>
                </c:pt>
                <c:pt idx="2093">
                  <c:v>39.53</c:v>
                </c:pt>
                <c:pt idx="2094">
                  <c:v>39.520000000000003</c:v>
                </c:pt>
                <c:pt idx="2095">
                  <c:v>39.520000000000003</c:v>
                </c:pt>
                <c:pt idx="2096">
                  <c:v>39.51</c:v>
                </c:pt>
                <c:pt idx="2097">
                  <c:v>39.5</c:v>
                </c:pt>
                <c:pt idx="2098">
                  <c:v>39.49</c:v>
                </c:pt>
                <c:pt idx="2099">
                  <c:v>39.47</c:v>
                </c:pt>
                <c:pt idx="2100">
                  <c:v>39.46</c:v>
                </c:pt>
                <c:pt idx="2101">
                  <c:v>39.44</c:v>
                </c:pt>
                <c:pt idx="2102">
                  <c:v>39.43</c:v>
                </c:pt>
                <c:pt idx="2103">
                  <c:v>39.42</c:v>
                </c:pt>
                <c:pt idx="2104">
                  <c:v>39.42</c:v>
                </c:pt>
                <c:pt idx="2105">
                  <c:v>39.409999999999997</c:v>
                </c:pt>
                <c:pt idx="2106">
                  <c:v>39.409999999999997</c:v>
                </c:pt>
                <c:pt idx="2107">
                  <c:v>39.409999999999997</c:v>
                </c:pt>
                <c:pt idx="2108">
                  <c:v>39.409999999999997</c:v>
                </c:pt>
                <c:pt idx="2109">
                  <c:v>39.409999999999997</c:v>
                </c:pt>
                <c:pt idx="2110">
                  <c:v>39.4</c:v>
                </c:pt>
                <c:pt idx="2111">
                  <c:v>39.4</c:v>
                </c:pt>
                <c:pt idx="2112">
                  <c:v>39.4</c:v>
                </c:pt>
                <c:pt idx="2113">
                  <c:v>39.409999999999997</c:v>
                </c:pt>
                <c:pt idx="2114">
                  <c:v>39.409999999999997</c:v>
                </c:pt>
                <c:pt idx="2115">
                  <c:v>39.4</c:v>
                </c:pt>
                <c:pt idx="2116">
                  <c:v>39.4</c:v>
                </c:pt>
                <c:pt idx="2117">
                  <c:v>39.4</c:v>
                </c:pt>
                <c:pt idx="2118">
                  <c:v>39.4</c:v>
                </c:pt>
                <c:pt idx="2119">
                  <c:v>39.409999999999997</c:v>
                </c:pt>
                <c:pt idx="2120">
                  <c:v>39.409999999999997</c:v>
                </c:pt>
                <c:pt idx="2121">
                  <c:v>39.409999999999997</c:v>
                </c:pt>
                <c:pt idx="2122">
                  <c:v>39.409999999999997</c:v>
                </c:pt>
                <c:pt idx="2123">
                  <c:v>39.409999999999997</c:v>
                </c:pt>
                <c:pt idx="2124">
                  <c:v>39.42</c:v>
                </c:pt>
                <c:pt idx="2125">
                  <c:v>39.42</c:v>
                </c:pt>
                <c:pt idx="2126">
                  <c:v>39.42</c:v>
                </c:pt>
                <c:pt idx="2127">
                  <c:v>39.42</c:v>
                </c:pt>
                <c:pt idx="2128">
                  <c:v>39.43</c:v>
                </c:pt>
                <c:pt idx="2129">
                  <c:v>39.43</c:v>
                </c:pt>
                <c:pt idx="2130">
                  <c:v>39.43</c:v>
                </c:pt>
                <c:pt idx="2131">
                  <c:v>39.43</c:v>
                </c:pt>
                <c:pt idx="2132">
                  <c:v>39.43</c:v>
                </c:pt>
                <c:pt idx="2133">
                  <c:v>39.43</c:v>
                </c:pt>
                <c:pt idx="2134">
                  <c:v>39.44</c:v>
                </c:pt>
                <c:pt idx="2135">
                  <c:v>39.44</c:v>
                </c:pt>
                <c:pt idx="2136">
                  <c:v>39.44</c:v>
                </c:pt>
                <c:pt idx="2137">
                  <c:v>39.44</c:v>
                </c:pt>
                <c:pt idx="2138">
                  <c:v>39.44</c:v>
                </c:pt>
                <c:pt idx="2139">
                  <c:v>39.44</c:v>
                </c:pt>
                <c:pt idx="2140">
                  <c:v>39.450000000000003</c:v>
                </c:pt>
                <c:pt idx="2141">
                  <c:v>39.450000000000003</c:v>
                </c:pt>
                <c:pt idx="2142">
                  <c:v>39.450000000000003</c:v>
                </c:pt>
                <c:pt idx="2143">
                  <c:v>39.450000000000003</c:v>
                </c:pt>
                <c:pt idx="2144">
                  <c:v>39.450000000000003</c:v>
                </c:pt>
                <c:pt idx="2145">
                  <c:v>39.46</c:v>
                </c:pt>
                <c:pt idx="2146">
                  <c:v>39.46</c:v>
                </c:pt>
                <c:pt idx="2147">
                  <c:v>39.46</c:v>
                </c:pt>
                <c:pt idx="2148">
                  <c:v>39.47</c:v>
                </c:pt>
                <c:pt idx="2149">
                  <c:v>39.479999999999997</c:v>
                </c:pt>
                <c:pt idx="2150">
                  <c:v>39.49</c:v>
                </c:pt>
                <c:pt idx="2151">
                  <c:v>39.5</c:v>
                </c:pt>
                <c:pt idx="2152">
                  <c:v>39.51</c:v>
                </c:pt>
                <c:pt idx="2153">
                  <c:v>39.520000000000003</c:v>
                </c:pt>
                <c:pt idx="2154">
                  <c:v>39.53</c:v>
                </c:pt>
                <c:pt idx="2155">
                  <c:v>39.54</c:v>
                </c:pt>
                <c:pt idx="2156">
                  <c:v>39.549999999999997</c:v>
                </c:pt>
                <c:pt idx="2157">
                  <c:v>39.56</c:v>
                </c:pt>
                <c:pt idx="2158">
                  <c:v>39.58</c:v>
                </c:pt>
                <c:pt idx="2159">
                  <c:v>39.58</c:v>
                </c:pt>
                <c:pt idx="2160">
                  <c:v>39.590000000000003</c:v>
                </c:pt>
                <c:pt idx="2161">
                  <c:v>39.590000000000003</c:v>
                </c:pt>
                <c:pt idx="2162">
                  <c:v>39.6</c:v>
                </c:pt>
                <c:pt idx="2163">
                  <c:v>39.6</c:v>
                </c:pt>
                <c:pt idx="2164">
                  <c:v>39.6</c:v>
                </c:pt>
                <c:pt idx="2165">
                  <c:v>39.61</c:v>
                </c:pt>
                <c:pt idx="2166">
                  <c:v>39.61</c:v>
                </c:pt>
                <c:pt idx="2167">
                  <c:v>39.61</c:v>
                </c:pt>
                <c:pt idx="2168">
                  <c:v>39.61</c:v>
                </c:pt>
                <c:pt idx="2169">
                  <c:v>39.61</c:v>
                </c:pt>
                <c:pt idx="2170">
                  <c:v>39.61</c:v>
                </c:pt>
                <c:pt idx="2171">
                  <c:v>39.61</c:v>
                </c:pt>
                <c:pt idx="2172">
                  <c:v>39.619999999999997</c:v>
                </c:pt>
                <c:pt idx="2173">
                  <c:v>39.619999999999997</c:v>
                </c:pt>
                <c:pt idx="2174">
                  <c:v>39.630000000000003</c:v>
                </c:pt>
                <c:pt idx="2175">
                  <c:v>39.630000000000003</c:v>
                </c:pt>
                <c:pt idx="2176">
                  <c:v>39.64</c:v>
                </c:pt>
                <c:pt idx="2177">
                  <c:v>39.65</c:v>
                </c:pt>
                <c:pt idx="2178">
                  <c:v>39.659999999999997</c:v>
                </c:pt>
                <c:pt idx="2179">
                  <c:v>39.67</c:v>
                </c:pt>
                <c:pt idx="2180">
                  <c:v>39.69</c:v>
                </c:pt>
                <c:pt idx="2181">
                  <c:v>39.69</c:v>
                </c:pt>
                <c:pt idx="2182">
                  <c:v>39.700000000000003</c:v>
                </c:pt>
                <c:pt idx="2183">
                  <c:v>39.700000000000003</c:v>
                </c:pt>
                <c:pt idx="2184">
                  <c:v>39.71</c:v>
                </c:pt>
                <c:pt idx="2185">
                  <c:v>39.71</c:v>
                </c:pt>
                <c:pt idx="2186">
                  <c:v>39.71</c:v>
                </c:pt>
                <c:pt idx="2187">
                  <c:v>39.71</c:v>
                </c:pt>
                <c:pt idx="2188">
                  <c:v>39.71</c:v>
                </c:pt>
                <c:pt idx="2189">
                  <c:v>39.71</c:v>
                </c:pt>
                <c:pt idx="2190">
                  <c:v>39.71</c:v>
                </c:pt>
                <c:pt idx="2191">
                  <c:v>39.71</c:v>
                </c:pt>
                <c:pt idx="2192">
                  <c:v>39.71</c:v>
                </c:pt>
                <c:pt idx="2193">
                  <c:v>39.71</c:v>
                </c:pt>
                <c:pt idx="2194">
                  <c:v>39.71</c:v>
                </c:pt>
                <c:pt idx="2195">
                  <c:v>39.71</c:v>
                </c:pt>
                <c:pt idx="2196">
                  <c:v>39.71</c:v>
                </c:pt>
                <c:pt idx="2197">
                  <c:v>39.71</c:v>
                </c:pt>
                <c:pt idx="2198">
                  <c:v>39.71</c:v>
                </c:pt>
                <c:pt idx="2199">
                  <c:v>39.71</c:v>
                </c:pt>
                <c:pt idx="2200">
                  <c:v>39.71</c:v>
                </c:pt>
                <c:pt idx="2201">
                  <c:v>39.71</c:v>
                </c:pt>
                <c:pt idx="2202">
                  <c:v>39.71</c:v>
                </c:pt>
                <c:pt idx="2203">
                  <c:v>39.71</c:v>
                </c:pt>
                <c:pt idx="2204">
                  <c:v>39.71</c:v>
                </c:pt>
                <c:pt idx="2205">
                  <c:v>39.71</c:v>
                </c:pt>
                <c:pt idx="2206">
                  <c:v>39.71</c:v>
                </c:pt>
                <c:pt idx="2207">
                  <c:v>39.71</c:v>
                </c:pt>
                <c:pt idx="2208">
                  <c:v>39.71</c:v>
                </c:pt>
                <c:pt idx="2209">
                  <c:v>39.71</c:v>
                </c:pt>
                <c:pt idx="2210">
                  <c:v>39.71</c:v>
                </c:pt>
                <c:pt idx="2211">
                  <c:v>39.71</c:v>
                </c:pt>
                <c:pt idx="2212">
                  <c:v>39.71</c:v>
                </c:pt>
                <c:pt idx="2213">
                  <c:v>39.71</c:v>
                </c:pt>
                <c:pt idx="2214">
                  <c:v>39.71</c:v>
                </c:pt>
                <c:pt idx="2215">
                  <c:v>39.71</c:v>
                </c:pt>
                <c:pt idx="2216">
                  <c:v>39.71</c:v>
                </c:pt>
                <c:pt idx="2217">
                  <c:v>39.71</c:v>
                </c:pt>
                <c:pt idx="2218">
                  <c:v>39.71</c:v>
                </c:pt>
                <c:pt idx="2219">
                  <c:v>39.71</c:v>
                </c:pt>
                <c:pt idx="2220">
                  <c:v>39.71</c:v>
                </c:pt>
                <c:pt idx="2221">
                  <c:v>39.71</c:v>
                </c:pt>
                <c:pt idx="2222">
                  <c:v>39.71</c:v>
                </c:pt>
                <c:pt idx="2223">
                  <c:v>39.71</c:v>
                </c:pt>
                <c:pt idx="2224">
                  <c:v>39.71</c:v>
                </c:pt>
                <c:pt idx="2225">
                  <c:v>39.71</c:v>
                </c:pt>
                <c:pt idx="2226">
                  <c:v>39.71</c:v>
                </c:pt>
                <c:pt idx="2227">
                  <c:v>39.71</c:v>
                </c:pt>
                <c:pt idx="2228">
                  <c:v>39.71</c:v>
                </c:pt>
                <c:pt idx="2229">
                  <c:v>39.71</c:v>
                </c:pt>
                <c:pt idx="2230">
                  <c:v>39.71</c:v>
                </c:pt>
                <c:pt idx="2231">
                  <c:v>39.71</c:v>
                </c:pt>
                <c:pt idx="2232">
                  <c:v>39.71</c:v>
                </c:pt>
                <c:pt idx="2233">
                  <c:v>39.71</c:v>
                </c:pt>
                <c:pt idx="2234">
                  <c:v>39.71</c:v>
                </c:pt>
                <c:pt idx="2235">
                  <c:v>39.71</c:v>
                </c:pt>
                <c:pt idx="2236">
                  <c:v>39.71</c:v>
                </c:pt>
                <c:pt idx="2237">
                  <c:v>39.71</c:v>
                </c:pt>
                <c:pt idx="2238">
                  <c:v>39.71</c:v>
                </c:pt>
                <c:pt idx="2239">
                  <c:v>39.71</c:v>
                </c:pt>
                <c:pt idx="2240">
                  <c:v>39.71</c:v>
                </c:pt>
                <c:pt idx="2241">
                  <c:v>39.71</c:v>
                </c:pt>
                <c:pt idx="2242">
                  <c:v>39.71</c:v>
                </c:pt>
                <c:pt idx="2243">
                  <c:v>39.71</c:v>
                </c:pt>
                <c:pt idx="2244">
                  <c:v>39.71</c:v>
                </c:pt>
                <c:pt idx="2245">
                  <c:v>39.71</c:v>
                </c:pt>
                <c:pt idx="2246">
                  <c:v>39.700000000000003</c:v>
                </c:pt>
                <c:pt idx="2247">
                  <c:v>39.700000000000003</c:v>
                </c:pt>
                <c:pt idx="2248">
                  <c:v>39.69</c:v>
                </c:pt>
                <c:pt idx="2249">
                  <c:v>39.69</c:v>
                </c:pt>
                <c:pt idx="2250">
                  <c:v>39.68</c:v>
                </c:pt>
                <c:pt idx="2251">
                  <c:v>39.67</c:v>
                </c:pt>
                <c:pt idx="2252">
                  <c:v>39.659999999999997</c:v>
                </c:pt>
                <c:pt idx="2253">
                  <c:v>39.65</c:v>
                </c:pt>
                <c:pt idx="2254">
                  <c:v>39.630000000000003</c:v>
                </c:pt>
                <c:pt idx="2255">
                  <c:v>39.619999999999997</c:v>
                </c:pt>
                <c:pt idx="2256">
                  <c:v>39.619999999999997</c:v>
                </c:pt>
                <c:pt idx="2257">
                  <c:v>39.61</c:v>
                </c:pt>
                <c:pt idx="2258">
                  <c:v>39.61</c:v>
                </c:pt>
                <c:pt idx="2259">
                  <c:v>39.61</c:v>
                </c:pt>
                <c:pt idx="2260">
                  <c:v>39.61</c:v>
                </c:pt>
                <c:pt idx="2261">
                  <c:v>39.6</c:v>
                </c:pt>
                <c:pt idx="2262">
                  <c:v>39.6</c:v>
                </c:pt>
                <c:pt idx="2263">
                  <c:v>39.6</c:v>
                </c:pt>
                <c:pt idx="2264">
                  <c:v>39.6</c:v>
                </c:pt>
                <c:pt idx="2265">
                  <c:v>39.590000000000003</c:v>
                </c:pt>
                <c:pt idx="2266">
                  <c:v>39.590000000000003</c:v>
                </c:pt>
                <c:pt idx="2267">
                  <c:v>39.590000000000003</c:v>
                </c:pt>
                <c:pt idx="2268">
                  <c:v>39.58</c:v>
                </c:pt>
                <c:pt idx="2269">
                  <c:v>39.57</c:v>
                </c:pt>
                <c:pt idx="2270">
                  <c:v>39.57</c:v>
                </c:pt>
                <c:pt idx="2271">
                  <c:v>39.56</c:v>
                </c:pt>
                <c:pt idx="2272">
                  <c:v>39.56</c:v>
                </c:pt>
                <c:pt idx="2273">
                  <c:v>39.54</c:v>
                </c:pt>
                <c:pt idx="2274">
                  <c:v>39.54</c:v>
                </c:pt>
                <c:pt idx="2275">
                  <c:v>39.53</c:v>
                </c:pt>
                <c:pt idx="2276">
                  <c:v>39.51</c:v>
                </c:pt>
                <c:pt idx="2277">
                  <c:v>39.5</c:v>
                </c:pt>
                <c:pt idx="2278">
                  <c:v>39.49</c:v>
                </c:pt>
                <c:pt idx="2279">
                  <c:v>39.479999999999997</c:v>
                </c:pt>
                <c:pt idx="2280">
                  <c:v>39.47</c:v>
                </c:pt>
                <c:pt idx="2281">
                  <c:v>39.46</c:v>
                </c:pt>
                <c:pt idx="2282">
                  <c:v>39.450000000000003</c:v>
                </c:pt>
                <c:pt idx="2283">
                  <c:v>39.450000000000003</c:v>
                </c:pt>
                <c:pt idx="2284">
                  <c:v>39.44</c:v>
                </c:pt>
                <c:pt idx="2285">
                  <c:v>39.44</c:v>
                </c:pt>
                <c:pt idx="2286">
                  <c:v>39.44</c:v>
                </c:pt>
                <c:pt idx="2287">
                  <c:v>39.43</c:v>
                </c:pt>
                <c:pt idx="2288">
                  <c:v>39.43</c:v>
                </c:pt>
                <c:pt idx="2289">
                  <c:v>39.43</c:v>
                </c:pt>
                <c:pt idx="2290">
                  <c:v>39.42</c:v>
                </c:pt>
                <c:pt idx="2291">
                  <c:v>39.42</c:v>
                </c:pt>
                <c:pt idx="2292">
                  <c:v>39.42</c:v>
                </c:pt>
                <c:pt idx="2293">
                  <c:v>39.42</c:v>
                </c:pt>
                <c:pt idx="2294">
                  <c:v>39.42</c:v>
                </c:pt>
                <c:pt idx="2295">
                  <c:v>39.42</c:v>
                </c:pt>
                <c:pt idx="2296">
                  <c:v>39.42</c:v>
                </c:pt>
                <c:pt idx="2297">
                  <c:v>39.42</c:v>
                </c:pt>
                <c:pt idx="2298">
                  <c:v>39.42</c:v>
                </c:pt>
                <c:pt idx="2299">
                  <c:v>39.43</c:v>
                </c:pt>
                <c:pt idx="2300">
                  <c:v>39.43</c:v>
                </c:pt>
                <c:pt idx="2301">
                  <c:v>39.44</c:v>
                </c:pt>
                <c:pt idx="2302">
                  <c:v>39.44</c:v>
                </c:pt>
                <c:pt idx="2303">
                  <c:v>39.450000000000003</c:v>
                </c:pt>
                <c:pt idx="2304">
                  <c:v>39.450000000000003</c:v>
                </c:pt>
                <c:pt idx="2305">
                  <c:v>39.46</c:v>
                </c:pt>
                <c:pt idx="2306">
                  <c:v>39.46</c:v>
                </c:pt>
                <c:pt idx="2307">
                  <c:v>39.47</c:v>
                </c:pt>
                <c:pt idx="2308">
                  <c:v>39.479999999999997</c:v>
                </c:pt>
                <c:pt idx="2309">
                  <c:v>39.49</c:v>
                </c:pt>
                <c:pt idx="2310">
                  <c:v>39.51</c:v>
                </c:pt>
                <c:pt idx="2311">
                  <c:v>39.53</c:v>
                </c:pt>
                <c:pt idx="2312">
                  <c:v>39.549999999999997</c:v>
                </c:pt>
                <c:pt idx="2313">
                  <c:v>39.549999999999997</c:v>
                </c:pt>
                <c:pt idx="2314">
                  <c:v>39.56</c:v>
                </c:pt>
                <c:pt idx="2315">
                  <c:v>39.57</c:v>
                </c:pt>
                <c:pt idx="2316">
                  <c:v>39.57</c:v>
                </c:pt>
                <c:pt idx="2317">
                  <c:v>39.58</c:v>
                </c:pt>
                <c:pt idx="2318">
                  <c:v>39.58</c:v>
                </c:pt>
                <c:pt idx="2319">
                  <c:v>39.58</c:v>
                </c:pt>
                <c:pt idx="2320">
                  <c:v>39.58</c:v>
                </c:pt>
                <c:pt idx="2321">
                  <c:v>39.590000000000003</c:v>
                </c:pt>
                <c:pt idx="2322">
                  <c:v>39.590000000000003</c:v>
                </c:pt>
                <c:pt idx="2323">
                  <c:v>39.590000000000003</c:v>
                </c:pt>
                <c:pt idx="2324">
                  <c:v>39.6</c:v>
                </c:pt>
                <c:pt idx="2325">
                  <c:v>39.6</c:v>
                </c:pt>
                <c:pt idx="2326">
                  <c:v>39.6</c:v>
                </c:pt>
                <c:pt idx="2327">
                  <c:v>39.61</c:v>
                </c:pt>
                <c:pt idx="2328">
                  <c:v>39.61</c:v>
                </c:pt>
                <c:pt idx="2329">
                  <c:v>39.61</c:v>
                </c:pt>
                <c:pt idx="2330">
                  <c:v>39.61</c:v>
                </c:pt>
                <c:pt idx="2331">
                  <c:v>39.619999999999997</c:v>
                </c:pt>
                <c:pt idx="2332">
                  <c:v>39.619999999999997</c:v>
                </c:pt>
                <c:pt idx="2333">
                  <c:v>39.619999999999997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2295112"/>
        <c:axId val="392306872"/>
      </c:scatterChart>
      <c:valAx>
        <c:axId val="39229511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306872"/>
        <c:crosses val="autoZero"/>
        <c:crossBetween val="midCat"/>
      </c:valAx>
      <c:valAx>
        <c:axId val="392306872"/>
        <c:scaling>
          <c:orientation val="minMax"/>
          <c:max val="42"/>
          <c:min val="3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229511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'2015_11_02-13_02_46'!$B$1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'2015_11_02-13_02_46'!$A$2:$A$3780</c:f>
              <c:numCache>
                <c:formatCode>mm:ss.0</c:formatCode>
                <c:ptCount val="3779"/>
                <c:pt idx="0">
                  <c:v>0.54372624999999997</c:v>
                </c:pt>
                <c:pt idx="1">
                  <c:v>0.54373149305555557</c:v>
                </c:pt>
                <c:pt idx="2">
                  <c:v>0.54373600694444446</c:v>
                </c:pt>
                <c:pt idx="3">
                  <c:v>0.5437412615740741</c:v>
                </c:pt>
                <c:pt idx="4">
                  <c:v>0.54374649305555556</c:v>
                </c:pt>
                <c:pt idx="5">
                  <c:v>0.54375101851851848</c:v>
                </c:pt>
                <c:pt idx="6">
                  <c:v>0.54375644675925927</c:v>
                </c:pt>
                <c:pt idx="7">
                  <c:v>0.54376114583333335</c:v>
                </c:pt>
                <c:pt idx="8">
                  <c:v>0.54376638888888895</c:v>
                </c:pt>
                <c:pt idx="9">
                  <c:v>0.54377091435185188</c:v>
                </c:pt>
                <c:pt idx="10">
                  <c:v>0.54377634259259267</c:v>
                </c:pt>
                <c:pt idx="11">
                  <c:v>0.54378158564814816</c:v>
                </c:pt>
                <c:pt idx="12">
                  <c:v>0.54378701388888884</c:v>
                </c:pt>
                <c:pt idx="13">
                  <c:v>0.54379207175925925</c:v>
                </c:pt>
                <c:pt idx="14">
                  <c:v>0.54379732638888889</c:v>
                </c:pt>
                <c:pt idx="15">
                  <c:v>0.54380184027777778</c:v>
                </c:pt>
                <c:pt idx="16">
                  <c:v>0.54380708333333339</c:v>
                </c:pt>
                <c:pt idx="17">
                  <c:v>0.54381160879629631</c:v>
                </c:pt>
                <c:pt idx="18">
                  <c:v>0.54381685185185191</c:v>
                </c:pt>
                <c:pt idx="19">
                  <c:v>0.54382336805555553</c:v>
                </c:pt>
                <c:pt idx="20">
                  <c:v>0.54382806712962961</c:v>
                </c:pt>
                <c:pt idx="21">
                  <c:v>0.54383385416666663</c:v>
                </c:pt>
                <c:pt idx="22">
                  <c:v>0.54383928240740742</c:v>
                </c:pt>
                <c:pt idx="23">
                  <c:v>0.54384469907407407</c:v>
                </c:pt>
                <c:pt idx="24">
                  <c:v>0.5438492245370371</c:v>
                </c:pt>
                <c:pt idx="25">
                  <c:v>0.54385446759259259</c:v>
                </c:pt>
                <c:pt idx="26">
                  <c:v>0.54385971064814809</c:v>
                </c:pt>
                <c:pt idx="27">
                  <c:v>0.54386513888888888</c:v>
                </c:pt>
                <c:pt idx="28">
                  <c:v>0.54386983796296295</c:v>
                </c:pt>
                <c:pt idx="29">
                  <c:v>0.54387545138888893</c:v>
                </c:pt>
                <c:pt idx="30">
                  <c:v>0.54387996527777782</c:v>
                </c:pt>
                <c:pt idx="31">
                  <c:v>0.54388521990740746</c:v>
                </c:pt>
                <c:pt idx="32">
                  <c:v>0.54388973379629635</c:v>
                </c:pt>
                <c:pt idx="33">
                  <c:v>0.54389516203703703</c:v>
                </c:pt>
                <c:pt idx="34">
                  <c:v>0.54390004629629629</c:v>
                </c:pt>
                <c:pt idx="35">
                  <c:v>0.54390583333333331</c:v>
                </c:pt>
                <c:pt idx="36">
                  <c:v>0.54391143518518514</c:v>
                </c:pt>
                <c:pt idx="37">
                  <c:v>0.54391631944444441</c:v>
                </c:pt>
                <c:pt idx="38">
                  <c:v>0.54392210648148154</c:v>
                </c:pt>
                <c:pt idx="39">
                  <c:v>0.5439269907407408</c:v>
                </c:pt>
                <c:pt idx="40">
                  <c:v>0.54393241898148148</c:v>
                </c:pt>
                <c:pt idx="41">
                  <c:v>0.54393766203703697</c:v>
                </c:pt>
                <c:pt idx="42">
                  <c:v>0.54394245370370375</c:v>
                </c:pt>
                <c:pt idx="43">
                  <c:v>0.54394697916666668</c:v>
                </c:pt>
                <c:pt idx="44">
                  <c:v>0.54395222222222228</c:v>
                </c:pt>
                <c:pt idx="45">
                  <c:v>0.54395746527777777</c:v>
                </c:pt>
                <c:pt idx="46">
                  <c:v>0.54396199074074081</c:v>
                </c:pt>
                <c:pt idx="47">
                  <c:v>0.5439672337962963</c:v>
                </c:pt>
                <c:pt idx="48">
                  <c:v>0.54397247685185179</c:v>
                </c:pt>
                <c:pt idx="49">
                  <c:v>0.5439777199074074</c:v>
                </c:pt>
                <c:pt idx="50">
                  <c:v>0.54398224537037032</c:v>
                </c:pt>
                <c:pt idx="51">
                  <c:v>0.54398748842592592</c:v>
                </c:pt>
                <c:pt idx="52">
                  <c:v>0.54399291666666671</c:v>
                </c:pt>
                <c:pt idx="53">
                  <c:v>0.54399815972222221</c:v>
                </c:pt>
                <c:pt idx="54">
                  <c:v>0.54400285879629628</c:v>
                </c:pt>
                <c:pt idx="55">
                  <c:v>0.54400811342592592</c:v>
                </c:pt>
                <c:pt idx="56">
                  <c:v>0.54401262731481481</c:v>
                </c:pt>
                <c:pt idx="57">
                  <c:v>0.54401769675925926</c:v>
                </c:pt>
                <c:pt idx="58">
                  <c:v>0.5440222222222223</c:v>
                </c:pt>
                <c:pt idx="59">
                  <c:v>0.54402763888888883</c:v>
                </c:pt>
                <c:pt idx="60">
                  <c:v>0.54403306712962962</c:v>
                </c:pt>
                <c:pt idx="61">
                  <c:v>0.54403849537037041</c:v>
                </c:pt>
                <c:pt idx="62">
                  <c:v>0.54404302083333334</c:v>
                </c:pt>
                <c:pt idx="63">
                  <c:v>0.54404826388888894</c:v>
                </c:pt>
                <c:pt idx="64">
                  <c:v>0.54405350694444443</c:v>
                </c:pt>
                <c:pt idx="65">
                  <c:v>0.54405875000000004</c:v>
                </c:pt>
                <c:pt idx="66">
                  <c:v>0.54406327546296296</c:v>
                </c:pt>
                <c:pt idx="67">
                  <c:v>0.54406851851851845</c:v>
                </c:pt>
                <c:pt idx="68">
                  <c:v>0.54407394675925924</c:v>
                </c:pt>
                <c:pt idx="69">
                  <c:v>0.54407936342592589</c:v>
                </c:pt>
                <c:pt idx="70">
                  <c:v>0.54408461805555552</c:v>
                </c:pt>
                <c:pt idx="71">
                  <c:v>0.5440893171296296</c:v>
                </c:pt>
                <c:pt idx="72">
                  <c:v>0.54409456018518521</c:v>
                </c:pt>
                <c:pt idx="73">
                  <c:v>0.54409980324074081</c:v>
                </c:pt>
                <c:pt idx="74">
                  <c:v>0.5441050462962963</c:v>
                </c:pt>
                <c:pt idx="75">
                  <c:v>0.54410957175925923</c:v>
                </c:pt>
                <c:pt idx="76">
                  <c:v>0.54411481481481483</c:v>
                </c:pt>
                <c:pt idx="77">
                  <c:v>0.54412005787037032</c:v>
                </c:pt>
                <c:pt idx="78">
                  <c:v>0.54412530092592593</c:v>
                </c:pt>
                <c:pt idx="79">
                  <c:v>0.54412982638888885</c:v>
                </c:pt>
                <c:pt idx="80">
                  <c:v>0.54413506944444445</c:v>
                </c:pt>
                <c:pt idx="81">
                  <c:v>0.54414031250000006</c:v>
                </c:pt>
                <c:pt idx="82">
                  <c:v>0.54414555555555555</c:v>
                </c:pt>
                <c:pt idx="83">
                  <c:v>0.54415008101851858</c:v>
                </c:pt>
                <c:pt idx="84">
                  <c:v>0.54415532407407408</c:v>
                </c:pt>
                <c:pt idx="85">
                  <c:v>0.54416056712962957</c:v>
                </c:pt>
                <c:pt idx="86">
                  <c:v>0.54416581018518517</c:v>
                </c:pt>
                <c:pt idx="87">
                  <c:v>0.5441703356481481</c:v>
                </c:pt>
                <c:pt idx="88">
                  <c:v>0.5441755787037037</c:v>
                </c:pt>
                <c:pt idx="89">
                  <c:v>0.5441808217592593</c:v>
                </c:pt>
                <c:pt idx="90">
                  <c:v>0.54418607638888894</c:v>
                </c:pt>
                <c:pt idx="91">
                  <c:v>0.54419059027777783</c:v>
                </c:pt>
                <c:pt idx="92">
                  <c:v>0.54419583333333332</c:v>
                </c:pt>
                <c:pt idx="93">
                  <c:v>0.544201261574074</c:v>
                </c:pt>
                <c:pt idx="94">
                  <c:v>0.54420668981481479</c:v>
                </c:pt>
                <c:pt idx="95">
                  <c:v>0.5442119328703704</c:v>
                </c:pt>
                <c:pt idx="96">
                  <c:v>0.54421663194444447</c:v>
                </c:pt>
                <c:pt idx="97">
                  <c:v>0.54422187499999997</c:v>
                </c:pt>
                <c:pt idx="98">
                  <c:v>0.5442271296296296</c:v>
                </c:pt>
                <c:pt idx="99">
                  <c:v>0.54423237268518521</c:v>
                </c:pt>
                <c:pt idx="100">
                  <c:v>0.5442368865740741</c:v>
                </c:pt>
                <c:pt idx="101">
                  <c:v>0.5442421296296297</c:v>
                </c:pt>
                <c:pt idx="102">
                  <c:v>0.54424738425925923</c:v>
                </c:pt>
                <c:pt idx="103">
                  <c:v>0.54425280092592587</c:v>
                </c:pt>
                <c:pt idx="104">
                  <c:v>0.54425751157407409</c:v>
                </c:pt>
                <c:pt idx="105">
                  <c:v>0.54426275462962959</c:v>
                </c:pt>
                <c:pt idx="106">
                  <c:v>0.54426726851851848</c:v>
                </c:pt>
                <c:pt idx="107">
                  <c:v>0.54427252314814811</c:v>
                </c:pt>
                <c:pt idx="108">
                  <c:v>0.544277037037037</c:v>
                </c:pt>
                <c:pt idx="109">
                  <c:v>0.54428228009259261</c:v>
                </c:pt>
                <c:pt idx="110">
                  <c:v>0.5442877083333334</c:v>
                </c:pt>
                <c:pt idx="111">
                  <c:v>0.54429313657407408</c:v>
                </c:pt>
                <c:pt idx="112">
                  <c:v>0.544297662037037</c:v>
                </c:pt>
                <c:pt idx="113">
                  <c:v>0.5443029050925926</c:v>
                </c:pt>
                <c:pt idx="114">
                  <c:v>0.5443081481481481</c:v>
                </c:pt>
                <c:pt idx="115">
                  <c:v>0.5443133912037037</c:v>
                </c:pt>
                <c:pt idx="116">
                  <c:v>0.54431791666666662</c:v>
                </c:pt>
                <c:pt idx="117">
                  <c:v>0.54432315972222223</c:v>
                </c:pt>
                <c:pt idx="118">
                  <c:v>0.54432858796296302</c:v>
                </c:pt>
                <c:pt idx="119">
                  <c:v>0.54433387731481486</c:v>
                </c:pt>
                <c:pt idx="120">
                  <c:v>0.54433930555555554</c:v>
                </c:pt>
                <c:pt idx="121">
                  <c:v>0.54434400462962962</c:v>
                </c:pt>
                <c:pt idx="122">
                  <c:v>0.54434925925925925</c:v>
                </c:pt>
                <c:pt idx="123">
                  <c:v>0.54435450231481475</c:v>
                </c:pt>
                <c:pt idx="124">
                  <c:v>0.54435974537037035</c:v>
                </c:pt>
                <c:pt idx="125">
                  <c:v>0.54436444444444443</c:v>
                </c:pt>
                <c:pt idx="126">
                  <c:v>0.54436968750000003</c:v>
                </c:pt>
                <c:pt idx="127">
                  <c:v>0.54437421296296296</c:v>
                </c:pt>
                <c:pt idx="128">
                  <c:v>0.54437964120370375</c:v>
                </c:pt>
                <c:pt idx="129">
                  <c:v>0.54438415509259264</c:v>
                </c:pt>
                <c:pt idx="130">
                  <c:v>0.54438940972222227</c:v>
                </c:pt>
                <c:pt idx="131">
                  <c:v>0.54439465277777777</c:v>
                </c:pt>
                <c:pt idx="132">
                  <c:v>0.54439916666666666</c:v>
                </c:pt>
                <c:pt idx="133">
                  <c:v>0.54440440972222215</c:v>
                </c:pt>
                <c:pt idx="134">
                  <c:v>0.54440893518518518</c:v>
                </c:pt>
                <c:pt idx="135">
                  <c:v>0.54441436342592586</c:v>
                </c:pt>
                <c:pt idx="136">
                  <c:v>0.5444188888888889</c:v>
                </c:pt>
                <c:pt idx="137">
                  <c:v>0.54442413194444439</c:v>
                </c:pt>
                <c:pt idx="138">
                  <c:v>0.54442937499999999</c:v>
                </c:pt>
                <c:pt idx="139">
                  <c:v>0.54443390046296292</c:v>
                </c:pt>
                <c:pt idx="140">
                  <c:v>0.54443914351851852</c:v>
                </c:pt>
                <c:pt idx="141">
                  <c:v>0.54444366898148144</c:v>
                </c:pt>
                <c:pt idx="142">
                  <c:v>0.5444490856481482</c:v>
                </c:pt>
                <c:pt idx="143">
                  <c:v>0.54445379629629631</c:v>
                </c:pt>
                <c:pt idx="144">
                  <c:v>0.54445903935185191</c:v>
                </c:pt>
                <c:pt idx="145">
                  <c:v>0.54446428240740741</c:v>
                </c:pt>
                <c:pt idx="146">
                  <c:v>0.5444695254629629</c:v>
                </c:pt>
                <c:pt idx="147">
                  <c:v>0.54447403935185179</c:v>
                </c:pt>
                <c:pt idx="148">
                  <c:v>0.54447929398148143</c:v>
                </c:pt>
                <c:pt idx="149">
                  <c:v>0.54448472222222222</c:v>
                </c:pt>
                <c:pt idx="150">
                  <c:v>0.54449013888888886</c:v>
                </c:pt>
                <c:pt idx="151">
                  <c:v>0.54449484953703708</c:v>
                </c:pt>
                <c:pt idx="152">
                  <c:v>0.54450026620370373</c:v>
                </c:pt>
                <c:pt idx="153">
                  <c:v>0.54450497685185184</c:v>
                </c:pt>
                <c:pt idx="154">
                  <c:v>0.54451039351851849</c:v>
                </c:pt>
                <c:pt idx="155">
                  <c:v>0.54451491898148141</c:v>
                </c:pt>
                <c:pt idx="156">
                  <c:v>0.5445203472222222</c:v>
                </c:pt>
                <c:pt idx="157">
                  <c:v>0.54452504629629628</c:v>
                </c:pt>
                <c:pt idx="158">
                  <c:v>0.54453047453703707</c:v>
                </c:pt>
                <c:pt idx="159">
                  <c:v>0.54453517361111115</c:v>
                </c:pt>
                <c:pt idx="160">
                  <c:v>0.54454060185185182</c:v>
                </c:pt>
                <c:pt idx="161">
                  <c:v>0.5445453009259259</c:v>
                </c:pt>
                <c:pt idx="162">
                  <c:v>0.54455072916666669</c:v>
                </c:pt>
                <c:pt idx="163">
                  <c:v>0.54455542824074077</c:v>
                </c:pt>
                <c:pt idx="164">
                  <c:v>0.54456085648148145</c:v>
                </c:pt>
                <c:pt idx="165">
                  <c:v>0.54456555555555552</c:v>
                </c:pt>
                <c:pt idx="166">
                  <c:v>0.54457098379629632</c:v>
                </c:pt>
                <c:pt idx="167">
                  <c:v>0.54457568287037039</c:v>
                </c:pt>
                <c:pt idx="168">
                  <c:v>0.54458111111111107</c:v>
                </c:pt>
                <c:pt idx="169">
                  <c:v>0.54458581018518515</c:v>
                </c:pt>
                <c:pt idx="170">
                  <c:v>0.54459105324074075</c:v>
                </c:pt>
                <c:pt idx="171">
                  <c:v>0.54459557870370368</c:v>
                </c:pt>
                <c:pt idx="172">
                  <c:v>0.54460100694444447</c:v>
                </c:pt>
                <c:pt idx="173">
                  <c:v>0.54460643518518526</c:v>
                </c:pt>
                <c:pt idx="174">
                  <c:v>0.54461185185185179</c:v>
                </c:pt>
                <c:pt idx="175">
                  <c:v>0.54461728009259258</c:v>
                </c:pt>
                <c:pt idx="176">
                  <c:v>0.54462199074074069</c:v>
                </c:pt>
                <c:pt idx="177">
                  <c:v>0.54462740740740745</c:v>
                </c:pt>
                <c:pt idx="178">
                  <c:v>0.54463211805555556</c:v>
                </c:pt>
                <c:pt idx="179">
                  <c:v>0.54463736111111116</c:v>
                </c:pt>
                <c:pt idx="180">
                  <c:v>0.54464187500000005</c:v>
                </c:pt>
                <c:pt idx="181">
                  <c:v>0.54464730324074073</c:v>
                </c:pt>
                <c:pt idx="182">
                  <c:v>0.54465273148148141</c:v>
                </c:pt>
                <c:pt idx="183">
                  <c:v>0.5446581597222222</c:v>
                </c:pt>
                <c:pt idx="184">
                  <c:v>0.54466357638888885</c:v>
                </c:pt>
                <c:pt idx="185">
                  <c:v>0.54466828703703707</c:v>
                </c:pt>
                <c:pt idx="186">
                  <c:v>0.54467370370370372</c:v>
                </c:pt>
                <c:pt idx="187">
                  <c:v>0.54467841435185183</c:v>
                </c:pt>
                <c:pt idx="188">
                  <c:v>0.54468383101851858</c:v>
                </c:pt>
                <c:pt idx="189">
                  <c:v>0.54468854166666669</c:v>
                </c:pt>
                <c:pt idx="190">
                  <c:v>0.54469395833333334</c:v>
                </c:pt>
                <c:pt idx="191">
                  <c:v>0.54469866898148145</c:v>
                </c:pt>
                <c:pt idx="192">
                  <c:v>0.54470409722222224</c:v>
                </c:pt>
                <c:pt idx="193">
                  <c:v>0.54470879629629632</c:v>
                </c:pt>
                <c:pt idx="194">
                  <c:v>0.544714224537037</c:v>
                </c:pt>
                <c:pt idx="195">
                  <c:v>0.54471873842592589</c:v>
                </c:pt>
                <c:pt idx="196">
                  <c:v>0.54472381944444448</c:v>
                </c:pt>
                <c:pt idx="197">
                  <c:v>0.54472853009259259</c:v>
                </c:pt>
                <c:pt idx="198">
                  <c:v>0.54473394675925924</c:v>
                </c:pt>
                <c:pt idx="199">
                  <c:v>0.54473937500000003</c:v>
                </c:pt>
                <c:pt idx="200">
                  <c:v>0.5447448032407407</c:v>
                </c:pt>
                <c:pt idx="201">
                  <c:v>0.54474968749999997</c:v>
                </c:pt>
                <c:pt idx="202">
                  <c:v>0.54475511574074076</c:v>
                </c:pt>
                <c:pt idx="203">
                  <c:v>0.54475981481481484</c:v>
                </c:pt>
                <c:pt idx="204">
                  <c:v>0.54476524305555551</c:v>
                </c:pt>
                <c:pt idx="205">
                  <c:v>0.54477065972222227</c:v>
                </c:pt>
                <c:pt idx="206">
                  <c:v>0.54477537037037038</c:v>
                </c:pt>
                <c:pt idx="207">
                  <c:v>0.54478078703703703</c:v>
                </c:pt>
                <c:pt idx="208">
                  <c:v>0.54478549768518525</c:v>
                </c:pt>
                <c:pt idx="209">
                  <c:v>0.54479091435185178</c:v>
                </c:pt>
                <c:pt idx="210">
                  <c:v>0.54479562500000001</c:v>
                </c:pt>
                <c:pt idx="211">
                  <c:v>0.54480105324074068</c:v>
                </c:pt>
                <c:pt idx="212">
                  <c:v>0.54480575231481476</c:v>
                </c:pt>
                <c:pt idx="213">
                  <c:v>0.54481118055555555</c:v>
                </c:pt>
                <c:pt idx="214">
                  <c:v>0.54481587962962963</c:v>
                </c:pt>
                <c:pt idx="215">
                  <c:v>0.54482148148148146</c:v>
                </c:pt>
                <c:pt idx="216">
                  <c:v>0.54482619212962968</c:v>
                </c:pt>
                <c:pt idx="217">
                  <c:v>0.54483160879629633</c:v>
                </c:pt>
                <c:pt idx="218">
                  <c:v>0.54483649305555548</c:v>
                </c:pt>
                <c:pt idx="219">
                  <c:v>0.54484192129629627</c:v>
                </c:pt>
                <c:pt idx="220">
                  <c:v>0.54484662037037035</c:v>
                </c:pt>
                <c:pt idx="221">
                  <c:v>0.54485204861111114</c:v>
                </c:pt>
                <c:pt idx="222">
                  <c:v>0.54485747685185182</c:v>
                </c:pt>
                <c:pt idx="223">
                  <c:v>0.5448621759259259</c:v>
                </c:pt>
                <c:pt idx="224">
                  <c:v>0.54486760416666669</c:v>
                </c:pt>
                <c:pt idx="225">
                  <c:v>0.54487230324074076</c:v>
                </c:pt>
                <c:pt idx="226">
                  <c:v>0.54487773148148155</c:v>
                </c:pt>
                <c:pt idx="227">
                  <c:v>0.54488243055555552</c:v>
                </c:pt>
                <c:pt idx="228">
                  <c:v>0.54488785879629631</c:v>
                </c:pt>
                <c:pt idx="229">
                  <c:v>0.54489255787037039</c:v>
                </c:pt>
                <c:pt idx="230">
                  <c:v>0.54489798611111107</c:v>
                </c:pt>
                <c:pt idx="231">
                  <c:v>0.54490268518518514</c:v>
                </c:pt>
                <c:pt idx="232">
                  <c:v>0.54490811342592593</c:v>
                </c:pt>
                <c:pt idx="233">
                  <c:v>0.54491281250000001</c:v>
                </c:pt>
                <c:pt idx="234">
                  <c:v>0.54491859953703703</c:v>
                </c:pt>
                <c:pt idx="235">
                  <c:v>0.5449242129629629</c:v>
                </c:pt>
                <c:pt idx="236">
                  <c:v>0.54492891203703697</c:v>
                </c:pt>
                <c:pt idx="237">
                  <c:v>0.54493434027777776</c:v>
                </c:pt>
                <c:pt idx="238">
                  <c:v>0.54493903935185184</c:v>
                </c:pt>
                <c:pt idx="239">
                  <c:v>0.54494446759259263</c:v>
                </c:pt>
                <c:pt idx="240">
                  <c:v>0.54494916666666671</c:v>
                </c:pt>
                <c:pt idx="241">
                  <c:v>0.54495459490740739</c:v>
                </c:pt>
                <c:pt idx="242">
                  <c:v>0.54496002314814818</c:v>
                </c:pt>
                <c:pt idx="243">
                  <c:v>0.54496545138888886</c:v>
                </c:pt>
                <c:pt idx="244">
                  <c:v>0.54497087962962965</c:v>
                </c:pt>
                <c:pt idx="245">
                  <c:v>0.54497629629629629</c:v>
                </c:pt>
                <c:pt idx="246">
                  <c:v>0.5449810069444444</c:v>
                </c:pt>
                <c:pt idx="247">
                  <c:v>0.54498625000000001</c:v>
                </c:pt>
                <c:pt idx="248">
                  <c:v>0.54499149305555561</c:v>
                </c:pt>
                <c:pt idx="249">
                  <c:v>0.5449967361111111</c:v>
                </c:pt>
                <c:pt idx="250">
                  <c:v>0.54500126157407414</c:v>
                </c:pt>
                <c:pt idx="251">
                  <c:v>0.54500667824074067</c:v>
                </c:pt>
                <c:pt idx="252">
                  <c:v>0.54501210648148146</c:v>
                </c:pt>
                <c:pt idx="253">
                  <c:v>0.54501753472222225</c:v>
                </c:pt>
                <c:pt idx="254">
                  <c:v>0.54502296296296293</c:v>
                </c:pt>
                <c:pt idx="255">
                  <c:v>0.54502766203703701</c:v>
                </c:pt>
                <c:pt idx="256">
                  <c:v>0.54503290509259261</c:v>
                </c:pt>
                <c:pt idx="257">
                  <c:v>0.54503814814814822</c:v>
                </c:pt>
                <c:pt idx="258">
                  <c:v>0.54504340277777774</c:v>
                </c:pt>
                <c:pt idx="259">
                  <c:v>0.54504864583333335</c:v>
                </c:pt>
                <c:pt idx="260">
                  <c:v>0.54505315972222224</c:v>
                </c:pt>
                <c:pt idx="261">
                  <c:v>0.54505858796296291</c:v>
                </c:pt>
                <c:pt idx="262">
                  <c:v>0.54506383101851852</c:v>
                </c:pt>
                <c:pt idx="263">
                  <c:v>0.54506925925925931</c:v>
                </c:pt>
                <c:pt idx="264">
                  <c:v>0.54507395833333339</c:v>
                </c:pt>
                <c:pt idx="265">
                  <c:v>0.54507938657407407</c:v>
                </c:pt>
                <c:pt idx="266">
                  <c:v>0.54508462962962956</c:v>
                </c:pt>
                <c:pt idx="267">
                  <c:v>0.54509005787037035</c:v>
                </c:pt>
                <c:pt idx="268">
                  <c:v>0.54509530092592595</c:v>
                </c:pt>
                <c:pt idx="269">
                  <c:v>0.54509982638888888</c:v>
                </c:pt>
                <c:pt idx="270">
                  <c:v>0.54510524305555552</c:v>
                </c:pt>
                <c:pt idx="271">
                  <c:v>0.54511049768518516</c:v>
                </c:pt>
                <c:pt idx="272">
                  <c:v>0.54511552083333337</c:v>
                </c:pt>
                <c:pt idx="273">
                  <c:v>0.54512094907407405</c:v>
                </c:pt>
                <c:pt idx="274">
                  <c:v>0.54512547453703697</c:v>
                </c:pt>
                <c:pt idx="275">
                  <c:v>0.54513089120370373</c:v>
                </c:pt>
                <c:pt idx="276">
                  <c:v>0.54513614583333336</c:v>
                </c:pt>
                <c:pt idx="277">
                  <c:v>0.54514138888888886</c:v>
                </c:pt>
                <c:pt idx="278">
                  <c:v>0.54514608796296293</c:v>
                </c:pt>
                <c:pt idx="279">
                  <c:v>0.54515151620370372</c:v>
                </c:pt>
                <c:pt idx="280">
                  <c:v>0.54515693287037037</c:v>
                </c:pt>
                <c:pt idx="281">
                  <c:v>0.54516236111111105</c:v>
                </c:pt>
                <c:pt idx="282">
                  <c:v>0.54516778935185184</c:v>
                </c:pt>
                <c:pt idx="283">
                  <c:v>0.54517248842592592</c:v>
                </c:pt>
                <c:pt idx="284">
                  <c:v>0.54517791666666671</c:v>
                </c:pt>
                <c:pt idx="285">
                  <c:v>0.54518334490740739</c:v>
                </c:pt>
                <c:pt idx="286">
                  <c:v>0.54518865740740741</c:v>
                </c:pt>
                <c:pt idx="287">
                  <c:v>0.5451940856481482</c:v>
                </c:pt>
                <c:pt idx="288">
                  <c:v>0.54519950231481484</c:v>
                </c:pt>
                <c:pt idx="289">
                  <c:v>0.54520474537037034</c:v>
                </c:pt>
                <c:pt idx="290">
                  <c:v>0.54521017361111113</c:v>
                </c:pt>
                <c:pt idx="291">
                  <c:v>0.54521488425925924</c:v>
                </c:pt>
                <c:pt idx="292">
                  <c:v>0.54522030092592588</c:v>
                </c:pt>
                <c:pt idx="293">
                  <c:v>0.54522572916666667</c:v>
                </c:pt>
                <c:pt idx="294">
                  <c:v>0.54523115740740746</c:v>
                </c:pt>
                <c:pt idx="295">
                  <c:v>0.54523585648148154</c:v>
                </c:pt>
                <c:pt idx="296">
                  <c:v>0.54524128472222222</c:v>
                </c:pt>
                <c:pt idx="297">
                  <c:v>0.5452467129629629</c:v>
                </c:pt>
                <c:pt idx="298">
                  <c:v>0.54525212962962966</c:v>
                </c:pt>
                <c:pt idx="299">
                  <c:v>0.54525755787037034</c:v>
                </c:pt>
                <c:pt idx="300">
                  <c:v>0.54526298611111113</c:v>
                </c:pt>
                <c:pt idx="301">
                  <c:v>0.5452676851851852</c:v>
                </c:pt>
                <c:pt idx="302">
                  <c:v>0.54527311342592599</c:v>
                </c:pt>
                <c:pt idx="303">
                  <c:v>0.54527854166666667</c:v>
                </c:pt>
                <c:pt idx="304">
                  <c:v>0.54528396990740735</c:v>
                </c:pt>
                <c:pt idx="305">
                  <c:v>0.54528938657407411</c:v>
                </c:pt>
                <c:pt idx="306">
                  <c:v>0.54529481481481479</c:v>
                </c:pt>
                <c:pt idx="307">
                  <c:v>0.54529951388888886</c:v>
                </c:pt>
                <c:pt idx="308">
                  <c:v>0.54530494212962966</c:v>
                </c:pt>
                <c:pt idx="309">
                  <c:v>0.54531037037037033</c:v>
                </c:pt>
                <c:pt idx="310">
                  <c:v>0.54531579861111112</c:v>
                </c:pt>
                <c:pt idx="311">
                  <c:v>0.54532121527777777</c:v>
                </c:pt>
                <c:pt idx="312">
                  <c:v>0.54532664351851856</c:v>
                </c:pt>
                <c:pt idx="313">
                  <c:v>0.54533135416666667</c:v>
                </c:pt>
                <c:pt idx="314">
                  <c:v>0.54533677083333332</c:v>
                </c:pt>
                <c:pt idx="315">
                  <c:v>0.54534219907407411</c:v>
                </c:pt>
                <c:pt idx="316">
                  <c:v>0.54534762731481479</c:v>
                </c:pt>
                <c:pt idx="317">
                  <c:v>0.54535305555555558</c:v>
                </c:pt>
                <c:pt idx="318">
                  <c:v>0.54535847222222222</c:v>
                </c:pt>
                <c:pt idx="319">
                  <c:v>0.54536318287037033</c:v>
                </c:pt>
                <c:pt idx="320">
                  <c:v>0.54536859953703709</c:v>
                </c:pt>
                <c:pt idx="321">
                  <c:v>0.54537402777777777</c:v>
                </c:pt>
                <c:pt idx="322">
                  <c:v>0.54537945601851845</c:v>
                </c:pt>
                <c:pt idx="323">
                  <c:v>0.54538488425925924</c:v>
                </c:pt>
                <c:pt idx="324">
                  <c:v>0.54539031250000003</c:v>
                </c:pt>
                <c:pt idx="325">
                  <c:v>0.54539501157407411</c:v>
                </c:pt>
                <c:pt idx="326">
                  <c:v>0.54540061342592594</c:v>
                </c:pt>
                <c:pt idx="327">
                  <c:v>0.54540604166666673</c:v>
                </c:pt>
                <c:pt idx="328">
                  <c:v>0.54541145833333327</c:v>
                </c:pt>
                <c:pt idx="329">
                  <c:v>0.54541688657407406</c:v>
                </c:pt>
                <c:pt idx="330">
                  <c:v>0.54542231481481485</c:v>
                </c:pt>
                <c:pt idx="331">
                  <c:v>0.54542702546296296</c:v>
                </c:pt>
                <c:pt idx="332">
                  <c:v>0.5454324421296296</c:v>
                </c:pt>
                <c:pt idx="333">
                  <c:v>0.54543787037037039</c:v>
                </c:pt>
                <c:pt idx="334">
                  <c:v>0.54544329861111118</c:v>
                </c:pt>
                <c:pt idx="335">
                  <c:v>0.54544872685185186</c:v>
                </c:pt>
                <c:pt idx="336">
                  <c:v>0.54545414351851851</c:v>
                </c:pt>
                <c:pt idx="337">
                  <c:v>0.54545885416666662</c:v>
                </c:pt>
                <c:pt idx="338">
                  <c:v>0.54546427083333338</c:v>
                </c:pt>
                <c:pt idx="339">
                  <c:v>0.54546969907407405</c:v>
                </c:pt>
                <c:pt idx="340">
                  <c:v>0.54547512731481484</c:v>
                </c:pt>
                <c:pt idx="341">
                  <c:v>0.54548055555555552</c:v>
                </c:pt>
                <c:pt idx="342">
                  <c:v>0.54548598379629631</c:v>
                </c:pt>
                <c:pt idx="343">
                  <c:v>0.54549068287037039</c:v>
                </c:pt>
                <c:pt idx="344">
                  <c:v>0.54549611111111107</c:v>
                </c:pt>
                <c:pt idx="345">
                  <c:v>0.54550152777777783</c:v>
                </c:pt>
                <c:pt idx="346">
                  <c:v>0.54550681712962967</c:v>
                </c:pt>
                <c:pt idx="347">
                  <c:v>0.54551223379629632</c:v>
                </c:pt>
                <c:pt idx="348">
                  <c:v>0.54551766203703711</c:v>
                </c:pt>
                <c:pt idx="349">
                  <c:v>0.54552236111111108</c:v>
                </c:pt>
                <c:pt idx="350">
                  <c:v>0.54552778935185187</c:v>
                </c:pt>
                <c:pt idx="351">
                  <c:v>0.54553321759259255</c:v>
                </c:pt>
                <c:pt idx="352">
                  <c:v>0.54553864583333334</c:v>
                </c:pt>
                <c:pt idx="353">
                  <c:v>0.54554406249999998</c:v>
                </c:pt>
                <c:pt idx="354">
                  <c:v>0.54554949074074077</c:v>
                </c:pt>
                <c:pt idx="355">
                  <c:v>0.54555418981481485</c:v>
                </c:pt>
                <c:pt idx="356">
                  <c:v>0.54555961805555553</c:v>
                </c:pt>
                <c:pt idx="357">
                  <c:v>0.54556504629629632</c:v>
                </c:pt>
                <c:pt idx="358">
                  <c:v>0.54557046296296297</c:v>
                </c:pt>
                <c:pt idx="359">
                  <c:v>0.54557589120370376</c:v>
                </c:pt>
                <c:pt idx="360">
                  <c:v>0.54558131944444443</c:v>
                </c:pt>
                <c:pt idx="361">
                  <c:v>0.54558603009259266</c:v>
                </c:pt>
                <c:pt idx="362">
                  <c:v>0.54559144675925919</c:v>
                </c:pt>
                <c:pt idx="363">
                  <c:v>0.54559687499999998</c:v>
                </c:pt>
                <c:pt idx="364">
                  <c:v>0.54560230324074077</c:v>
                </c:pt>
                <c:pt idx="365">
                  <c:v>0.54560773148148145</c:v>
                </c:pt>
                <c:pt idx="366">
                  <c:v>0.54561314814814821</c:v>
                </c:pt>
                <c:pt idx="367">
                  <c:v>0.54561785879629632</c:v>
                </c:pt>
                <c:pt idx="368">
                  <c:v>0.54562327546296296</c:v>
                </c:pt>
                <c:pt idx="369">
                  <c:v>0.54562870370370364</c:v>
                </c:pt>
                <c:pt idx="370">
                  <c:v>0.54563413194444443</c:v>
                </c:pt>
                <c:pt idx="371">
                  <c:v>0.54563956018518522</c:v>
                </c:pt>
                <c:pt idx="372">
                  <c:v>0.54564497685185187</c:v>
                </c:pt>
                <c:pt idx="373">
                  <c:v>0.54564968749999998</c:v>
                </c:pt>
                <c:pt idx="374">
                  <c:v>0.54565511574074077</c:v>
                </c:pt>
                <c:pt idx="375">
                  <c:v>0.54566053240740742</c:v>
                </c:pt>
                <c:pt idx="376">
                  <c:v>0.5456659606481481</c:v>
                </c:pt>
                <c:pt idx="377">
                  <c:v>0.54567138888888889</c:v>
                </c:pt>
                <c:pt idx="378">
                  <c:v>0.54567681712962968</c:v>
                </c:pt>
                <c:pt idx="379">
                  <c:v>0.54568151620370375</c:v>
                </c:pt>
                <c:pt idx="380">
                  <c:v>0.54568694444444443</c:v>
                </c:pt>
                <c:pt idx="381">
                  <c:v>0.54569236111111108</c:v>
                </c:pt>
                <c:pt idx="382">
                  <c:v>0.54569778935185187</c:v>
                </c:pt>
                <c:pt idx="383">
                  <c:v>0.54570321759259255</c:v>
                </c:pt>
                <c:pt idx="384">
                  <c:v>0.54570864583333334</c:v>
                </c:pt>
                <c:pt idx="385">
                  <c:v>0.54571334490740742</c:v>
                </c:pt>
                <c:pt idx="386">
                  <c:v>0.54571877314814821</c:v>
                </c:pt>
                <c:pt idx="387">
                  <c:v>0.54572420138888889</c:v>
                </c:pt>
                <c:pt idx="388">
                  <c:v>0.54572961805555553</c:v>
                </c:pt>
                <c:pt idx="389">
                  <c:v>0.54573504629629632</c:v>
                </c:pt>
                <c:pt idx="390">
                  <c:v>0.545740474537037</c:v>
                </c:pt>
                <c:pt idx="391">
                  <c:v>0.54574517361111108</c:v>
                </c:pt>
                <c:pt idx="392">
                  <c:v>0.54575060185185187</c:v>
                </c:pt>
                <c:pt idx="393">
                  <c:v>0.54575603009259266</c:v>
                </c:pt>
                <c:pt idx="394">
                  <c:v>0.54576144675925919</c:v>
                </c:pt>
                <c:pt idx="395">
                  <c:v>0.54576687499999998</c:v>
                </c:pt>
                <c:pt idx="396">
                  <c:v>0.54577230324074077</c:v>
                </c:pt>
                <c:pt idx="397">
                  <c:v>0.54577700231481485</c:v>
                </c:pt>
                <c:pt idx="398">
                  <c:v>0.54578243055555553</c:v>
                </c:pt>
                <c:pt idx="399">
                  <c:v>0.54578785879629632</c:v>
                </c:pt>
                <c:pt idx="400">
                  <c:v>0.545793287037037</c:v>
                </c:pt>
                <c:pt idx="401">
                  <c:v>0.54579870370370365</c:v>
                </c:pt>
                <c:pt idx="402">
                  <c:v>0.54580395833333328</c:v>
                </c:pt>
                <c:pt idx="403">
                  <c:v>0.54580865740740736</c:v>
                </c:pt>
                <c:pt idx="404">
                  <c:v>0.54581408564814815</c:v>
                </c:pt>
                <c:pt idx="405">
                  <c:v>0.5458195023148148</c:v>
                </c:pt>
                <c:pt idx="406">
                  <c:v>0.54582493055555559</c:v>
                </c:pt>
                <c:pt idx="407">
                  <c:v>0.54583017361111108</c:v>
                </c:pt>
                <c:pt idx="408">
                  <c:v>0.545834699074074</c:v>
                </c:pt>
                <c:pt idx="409">
                  <c:v>0.54584030092592595</c:v>
                </c:pt>
                <c:pt idx="410">
                  <c:v>0.54584572916666663</c:v>
                </c:pt>
                <c:pt idx="411">
                  <c:v>0.54585115740740742</c:v>
                </c:pt>
                <c:pt idx="412">
                  <c:v>0.54585658564814821</c:v>
                </c:pt>
                <c:pt idx="413">
                  <c:v>0.54586200231481474</c:v>
                </c:pt>
                <c:pt idx="414">
                  <c:v>0.54586671296296296</c:v>
                </c:pt>
                <c:pt idx="415">
                  <c:v>0.54587214120370364</c:v>
                </c:pt>
                <c:pt idx="416">
                  <c:v>0.5458775578703704</c:v>
                </c:pt>
                <c:pt idx="417">
                  <c:v>0.54588298611111108</c:v>
                </c:pt>
                <c:pt idx="418">
                  <c:v>0.54588841435185187</c:v>
                </c:pt>
                <c:pt idx="419">
                  <c:v>0.54589384259259266</c:v>
                </c:pt>
                <c:pt idx="420">
                  <c:v>0.54589841435185182</c:v>
                </c:pt>
                <c:pt idx="421">
                  <c:v>0.54590384259259261</c:v>
                </c:pt>
                <c:pt idx="422">
                  <c:v>0.54590925925925926</c:v>
                </c:pt>
                <c:pt idx="423">
                  <c:v>0.54591468749999994</c:v>
                </c:pt>
                <c:pt idx="424">
                  <c:v>0.54592011574074073</c:v>
                </c:pt>
                <c:pt idx="425">
                  <c:v>0.54592481481481481</c:v>
                </c:pt>
                <c:pt idx="426">
                  <c:v>0.5459302430555556</c:v>
                </c:pt>
                <c:pt idx="427">
                  <c:v>0.54593567129629628</c:v>
                </c:pt>
                <c:pt idx="428">
                  <c:v>0.54594109953703707</c:v>
                </c:pt>
                <c:pt idx="429">
                  <c:v>0.54594651620370371</c:v>
                </c:pt>
                <c:pt idx="430">
                  <c:v>0.54595194444444439</c:v>
                </c:pt>
                <c:pt idx="431">
                  <c:v>0.54595664351851847</c:v>
                </c:pt>
                <c:pt idx="432">
                  <c:v>0.54596207175925926</c:v>
                </c:pt>
                <c:pt idx="433">
                  <c:v>0.54596750000000005</c:v>
                </c:pt>
                <c:pt idx="434">
                  <c:v>0.54597284722222217</c:v>
                </c:pt>
                <c:pt idx="435">
                  <c:v>0.54597827546296296</c:v>
                </c:pt>
                <c:pt idx="436">
                  <c:v>0.54598370370370375</c:v>
                </c:pt>
                <c:pt idx="437">
                  <c:v>0.54598840277777783</c:v>
                </c:pt>
                <c:pt idx="438">
                  <c:v>0.54599383101851851</c:v>
                </c:pt>
                <c:pt idx="439">
                  <c:v>0.5459992592592593</c:v>
                </c:pt>
                <c:pt idx="440">
                  <c:v>0.54600486111111113</c:v>
                </c:pt>
                <c:pt idx="441">
                  <c:v>0.54601028935185181</c:v>
                </c:pt>
                <c:pt idx="442">
                  <c:v>0.5460157175925926</c:v>
                </c:pt>
                <c:pt idx="443">
                  <c:v>0.54602113425925924</c:v>
                </c:pt>
                <c:pt idx="444">
                  <c:v>0.54602584490740746</c:v>
                </c:pt>
                <c:pt idx="445">
                  <c:v>0.54603127314814814</c:v>
                </c:pt>
                <c:pt idx="446">
                  <c:v>0.54603668981481479</c:v>
                </c:pt>
                <c:pt idx="447">
                  <c:v>0.54604211805555558</c:v>
                </c:pt>
                <c:pt idx="448">
                  <c:v>0.54604754629629626</c:v>
                </c:pt>
                <c:pt idx="449">
                  <c:v>0.54605297453703705</c:v>
                </c:pt>
                <c:pt idx="450">
                  <c:v>0.54605767361111113</c:v>
                </c:pt>
                <c:pt idx="451">
                  <c:v>0.54606310185185192</c:v>
                </c:pt>
                <c:pt idx="452">
                  <c:v>0.54606851851851845</c:v>
                </c:pt>
                <c:pt idx="453">
                  <c:v>0.54607394675925924</c:v>
                </c:pt>
                <c:pt idx="454">
                  <c:v>0.54607937500000003</c:v>
                </c:pt>
                <c:pt idx="455">
                  <c:v>0.54608480324074071</c:v>
                </c:pt>
                <c:pt idx="456">
                  <c:v>0.54608950231481479</c:v>
                </c:pt>
                <c:pt idx="457">
                  <c:v>0.54609510416666673</c:v>
                </c:pt>
                <c:pt idx="458">
                  <c:v>0.54610053240740741</c:v>
                </c:pt>
                <c:pt idx="459">
                  <c:v>0.54610596064814809</c:v>
                </c:pt>
                <c:pt idx="460">
                  <c:v>0.54611138888888888</c:v>
                </c:pt>
                <c:pt idx="461">
                  <c:v>0.54611681712962967</c:v>
                </c:pt>
                <c:pt idx="462">
                  <c:v>0.54612151620370375</c:v>
                </c:pt>
                <c:pt idx="463">
                  <c:v>0.54612694444444443</c:v>
                </c:pt>
                <c:pt idx="464">
                  <c:v>0.54613236111111108</c:v>
                </c:pt>
                <c:pt idx="465">
                  <c:v>0.54613778935185187</c:v>
                </c:pt>
                <c:pt idx="466">
                  <c:v>0.54614321759259254</c:v>
                </c:pt>
                <c:pt idx="467">
                  <c:v>0.54614864583333333</c:v>
                </c:pt>
                <c:pt idx="468">
                  <c:v>0.54615334490740741</c:v>
                </c:pt>
                <c:pt idx="469">
                  <c:v>0.5461587731481482</c:v>
                </c:pt>
                <c:pt idx="470">
                  <c:v>0.54616437500000004</c:v>
                </c:pt>
                <c:pt idx="471">
                  <c:v>0.54616980324074071</c:v>
                </c:pt>
                <c:pt idx="472">
                  <c:v>0.54617540509259255</c:v>
                </c:pt>
                <c:pt idx="473">
                  <c:v>0.54618083333333334</c:v>
                </c:pt>
                <c:pt idx="474">
                  <c:v>0.54618626157407413</c:v>
                </c:pt>
                <c:pt idx="475">
                  <c:v>0.5461909606481482</c:v>
                </c:pt>
                <c:pt idx="476">
                  <c:v>0.54619638888888888</c:v>
                </c:pt>
                <c:pt idx="477">
                  <c:v>0.54620181712962956</c:v>
                </c:pt>
                <c:pt idx="478">
                  <c:v>0.54620723379629632</c:v>
                </c:pt>
                <c:pt idx="479">
                  <c:v>0.546212662037037</c:v>
                </c:pt>
                <c:pt idx="480">
                  <c:v>0.54621809027777779</c:v>
                </c:pt>
                <c:pt idx="481">
                  <c:v>0.54622278935185187</c:v>
                </c:pt>
                <c:pt idx="482">
                  <c:v>0.54622840277777784</c:v>
                </c:pt>
                <c:pt idx="483">
                  <c:v>0.54623400462962957</c:v>
                </c:pt>
                <c:pt idx="484">
                  <c:v>0.54623943287037036</c:v>
                </c:pt>
                <c:pt idx="485">
                  <c:v>0.54624486111111115</c:v>
                </c:pt>
                <c:pt idx="486">
                  <c:v>0.54625027777777779</c:v>
                </c:pt>
                <c:pt idx="487">
                  <c:v>0.54625570601851858</c:v>
                </c:pt>
                <c:pt idx="488">
                  <c:v>0.54626040509259266</c:v>
                </c:pt>
                <c:pt idx="489">
                  <c:v>0.54626583333333334</c:v>
                </c:pt>
                <c:pt idx="490">
                  <c:v>0.54627126157407402</c:v>
                </c:pt>
                <c:pt idx="491">
                  <c:v>0.54627667824074078</c:v>
                </c:pt>
                <c:pt idx="492">
                  <c:v>0.54628210648148146</c:v>
                </c:pt>
                <c:pt idx="493">
                  <c:v>0.54628724537037032</c:v>
                </c:pt>
                <c:pt idx="494">
                  <c:v>0.54629195601851854</c:v>
                </c:pt>
                <c:pt idx="495">
                  <c:v>0.54629738425925922</c:v>
                </c:pt>
                <c:pt idx="496">
                  <c:v>0.54630280092592598</c:v>
                </c:pt>
                <c:pt idx="497">
                  <c:v>0.54630841435185185</c:v>
                </c:pt>
                <c:pt idx="498">
                  <c:v>0.54631384259259252</c:v>
                </c:pt>
                <c:pt idx="499">
                  <c:v>0.54632016203703704</c:v>
                </c:pt>
                <c:pt idx="500">
                  <c:v>0.54632649305555558</c:v>
                </c:pt>
                <c:pt idx="501">
                  <c:v>0.54633282407407402</c:v>
                </c:pt>
                <c:pt idx="502">
                  <c:v>0.5463384375</c:v>
                </c:pt>
                <c:pt idx="503">
                  <c:v>0.54634476851851854</c:v>
                </c:pt>
                <c:pt idx="504">
                  <c:v>0.54635037037037038</c:v>
                </c:pt>
                <c:pt idx="505">
                  <c:v>0.54635670138888892</c:v>
                </c:pt>
                <c:pt idx="506">
                  <c:v>0.546361875</c:v>
                </c:pt>
                <c:pt idx="507">
                  <c:v>0.54636820601851854</c:v>
                </c:pt>
                <c:pt idx="508">
                  <c:v>0.54637380787037038</c:v>
                </c:pt>
                <c:pt idx="509">
                  <c:v>0.54638013888888892</c:v>
                </c:pt>
                <c:pt idx="510">
                  <c:v>0.5463855671296296</c:v>
                </c:pt>
                <c:pt idx="511">
                  <c:v>0.54639171296296296</c:v>
                </c:pt>
                <c:pt idx="512">
                  <c:v>0.54639714120370375</c:v>
                </c:pt>
                <c:pt idx="513">
                  <c:v>0.546403287037037</c:v>
                </c:pt>
                <c:pt idx="514">
                  <c:v>0.54640871527777779</c:v>
                </c:pt>
                <c:pt idx="515">
                  <c:v>0.54641504629629634</c:v>
                </c:pt>
                <c:pt idx="516">
                  <c:v>0.5464211921296297</c:v>
                </c:pt>
                <c:pt idx="517">
                  <c:v>0.54642733796296294</c:v>
                </c:pt>
                <c:pt idx="518">
                  <c:v>0.54643349537037034</c:v>
                </c:pt>
                <c:pt idx="519">
                  <c:v>0.5464396412037037</c:v>
                </c:pt>
                <c:pt idx="520">
                  <c:v>0.54644578703703706</c:v>
                </c:pt>
                <c:pt idx="521">
                  <c:v>0.54645121527777774</c:v>
                </c:pt>
                <c:pt idx="522">
                  <c:v>0.5464573611111111</c:v>
                </c:pt>
                <c:pt idx="523">
                  <c:v>0.54646278935185189</c:v>
                </c:pt>
                <c:pt idx="524">
                  <c:v>0.54646893518518513</c:v>
                </c:pt>
                <c:pt idx="525">
                  <c:v>0.54647436342592592</c:v>
                </c:pt>
                <c:pt idx="526">
                  <c:v>0.54648050925925928</c:v>
                </c:pt>
                <c:pt idx="527">
                  <c:v>0.54648593749999996</c:v>
                </c:pt>
                <c:pt idx="528">
                  <c:v>0.54649208333333332</c:v>
                </c:pt>
                <c:pt idx="529">
                  <c:v>0.54649751157407411</c:v>
                </c:pt>
                <c:pt idx="530">
                  <c:v>0.54650365740740747</c:v>
                </c:pt>
                <c:pt idx="531">
                  <c:v>0.54650908564814815</c:v>
                </c:pt>
                <c:pt idx="532">
                  <c:v>0.54651523148148151</c:v>
                </c:pt>
                <c:pt idx="533">
                  <c:v>0.54652065972222219</c:v>
                </c:pt>
                <c:pt idx="534">
                  <c:v>0.54652680555555555</c:v>
                </c:pt>
                <c:pt idx="535">
                  <c:v>0.54653223379629623</c:v>
                </c:pt>
                <c:pt idx="536">
                  <c:v>0.54653856481481478</c:v>
                </c:pt>
                <c:pt idx="537">
                  <c:v>0.54654399305555557</c:v>
                </c:pt>
                <c:pt idx="538">
                  <c:v>0.54655013888888881</c:v>
                </c:pt>
                <c:pt idx="539">
                  <c:v>0.5465555671296296</c:v>
                </c:pt>
                <c:pt idx="540">
                  <c:v>0.54656171296296296</c:v>
                </c:pt>
                <c:pt idx="541">
                  <c:v>0.54656714120370375</c:v>
                </c:pt>
                <c:pt idx="542">
                  <c:v>0.546573287037037</c:v>
                </c:pt>
                <c:pt idx="543">
                  <c:v>0.54657871527777779</c:v>
                </c:pt>
                <c:pt idx="544">
                  <c:v>0.54658486111111115</c:v>
                </c:pt>
                <c:pt idx="545">
                  <c:v>0.54659028935185183</c:v>
                </c:pt>
                <c:pt idx="546">
                  <c:v>0.54659643518518519</c:v>
                </c:pt>
                <c:pt idx="547">
                  <c:v>0.54660186342592587</c:v>
                </c:pt>
                <c:pt idx="548">
                  <c:v>0.54660819444444442</c:v>
                </c:pt>
                <c:pt idx="549">
                  <c:v>0.54661362268518521</c:v>
                </c:pt>
                <c:pt idx="550">
                  <c:v>0.54661976851851846</c:v>
                </c:pt>
                <c:pt idx="551">
                  <c:v>0.54662519675925925</c:v>
                </c:pt>
                <c:pt idx="552">
                  <c:v>0.54663134259259261</c:v>
                </c:pt>
                <c:pt idx="553">
                  <c:v>0.5466367708333334</c:v>
                </c:pt>
                <c:pt idx="554">
                  <c:v>0.54664291666666665</c:v>
                </c:pt>
                <c:pt idx="555">
                  <c:v>0.54664834490740744</c:v>
                </c:pt>
                <c:pt idx="556">
                  <c:v>0.54665449074074079</c:v>
                </c:pt>
                <c:pt idx="557">
                  <c:v>0.54665991898148147</c:v>
                </c:pt>
                <c:pt idx="558">
                  <c:v>0.54666606481481483</c:v>
                </c:pt>
                <c:pt idx="559">
                  <c:v>0.54667149305555551</c:v>
                </c:pt>
                <c:pt idx="560">
                  <c:v>0.54667763888888887</c:v>
                </c:pt>
                <c:pt idx="561">
                  <c:v>0.54668309027777784</c:v>
                </c:pt>
                <c:pt idx="562">
                  <c:v>0.54668924768518512</c:v>
                </c:pt>
                <c:pt idx="563">
                  <c:v>0.54669466435185188</c:v>
                </c:pt>
                <c:pt idx="564">
                  <c:v>0.54670082175925927</c:v>
                </c:pt>
                <c:pt idx="565">
                  <c:v>0.54670623842592592</c:v>
                </c:pt>
                <c:pt idx="566">
                  <c:v>0.54671239583333331</c:v>
                </c:pt>
                <c:pt idx="567">
                  <c:v>0.5467178240740741</c:v>
                </c:pt>
                <c:pt idx="568">
                  <c:v>0.5467241435185185</c:v>
                </c:pt>
                <c:pt idx="569">
                  <c:v>0.54672975694444448</c:v>
                </c:pt>
                <c:pt idx="570">
                  <c:v>0.54673590277777773</c:v>
                </c:pt>
                <c:pt idx="571">
                  <c:v>0.54674133101851852</c:v>
                </c:pt>
                <c:pt idx="572">
                  <c:v>0.54674747685185188</c:v>
                </c:pt>
                <c:pt idx="573">
                  <c:v>0.54675265046296295</c:v>
                </c:pt>
                <c:pt idx="574">
                  <c:v>0.54675879629629631</c:v>
                </c:pt>
                <c:pt idx="575">
                  <c:v>0.5467642245370371</c:v>
                </c:pt>
                <c:pt idx="576">
                  <c:v>0.54677037037037035</c:v>
                </c:pt>
                <c:pt idx="577">
                  <c:v>0.54677598379629633</c:v>
                </c:pt>
                <c:pt idx="578">
                  <c:v>0.54678212962962969</c:v>
                </c:pt>
                <c:pt idx="579">
                  <c:v>0.54678755787037037</c:v>
                </c:pt>
                <c:pt idx="580">
                  <c:v>0.54679370370370373</c:v>
                </c:pt>
                <c:pt idx="581">
                  <c:v>0.54679913194444441</c:v>
                </c:pt>
                <c:pt idx="582">
                  <c:v>0.54680527777777777</c:v>
                </c:pt>
                <c:pt idx="583">
                  <c:v>0.54681070601851856</c:v>
                </c:pt>
                <c:pt idx="584">
                  <c:v>0.5468168518518518</c:v>
                </c:pt>
                <c:pt idx="585">
                  <c:v>0.54682228009259259</c:v>
                </c:pt>
                <c:pt idx="586">
                  <c:v>0.54682842592592595</c:v>
                </c:pt>
                <c:pt idx="587">
                  <c:v>0.54683385416666663</c:v>
                </c:pt>
                <c:pt idx="588">
                  <c:v>0.54683999999999999</c:v>
                </c:pt>
                <c:pt idx="589">
                  <c:v>0.54684542824074078</c:v>
                </c:pt>
                <c:pt idx="590">
                  <c:v>0.54685157407407414</c:v>
                </c:pt>
                <c:pt idx="591">
                  <c:v>0.54685718750000001</c:v>
                </c:pt>
                <c:pt idx="592">
                  <c:v>0.54686333333333337</c:v>
                </c:pt>
                <c:pt idx="593">
                  <c:v>0.54686876157407405</c:v>
                </c:pt>
                <c:pt idx="594">
                  <c:v>0.54687490740740741</c:v>
                </c:pt>
                <c:pt idx="595">
                  <c:v>0.54688050925925924</c:v>
                </c:pt>
                <c:pt idx="596">
                  <c:v>0.54688684027777779</c:v>
                </c:pt>
                <c:pt idx="597">
                  <c:v>0.54689298611111115</c:v>
                </c:pt>
                <c:pt idx="598">
                  <c:v>0.54689932870370372</c:v>
                </c:pt>
                <c:pt idx="599">
                  <c:v>0.54690564814814813</c:v>
                </c:pt>
                <c:pt idx="600">
                  <c:v>0.5469112615740741</c:v>
                </c:pt>
                <c:pt idx="601">
                  <c:v>0.54691759259259254</c:v>
                </c:pt>
                <c:pt idx="602">
                  <c:v>0.54692319444444448</c:v>
                </c:pt>
                <c:pt idx="603">
                  <c:v>0.54692952546296303</c:v>
                </c:pt>
                <c:pt idx="604">
                  <c:v>0.54693512731481475</c:v>
                </c:pt>
                <c:pt idx="605">
                  <c:v>0.5469414583333333</c:v>
                </c:pt>
                <c:pt idx="606">
                  <c:v>0.54694707175925927</c:v>
                </c:pt>
                <c:pt idx="607">
                  <c:v>0.54695339120370368</c:v>
                </c:pt>
                <c:pt idx="608">
                  <c:v>0.54695972222222222</c:v>
                </c:pt>
                <c:pt idx="609">
                  <c:v>0.54696605324074077</c:v>
                </c:pt>
                <c:pt idx="610">
                  <c:v>0.54697221064814816</c:v>
                </c:pt>
                <c:pt idx="611">
                  <c:v>0.54697781249999999</c:v>
                </c:pt>
                <c:pt idx="612">
                  <c:v>0.54698414351851854</c:v>
                </c:pt>
                <c:pt idx="613">
                  <c:v>0.54698956018518519</c:v>
                </c:pt>
                <c:pt idx="614">
                  <c:v>0.54699571759259258</c:v>
                </c:pt>
                <c:pt idx="615">
                  <c:v>0.54700131944444441</c:v>
                </c:pt>
                <c:pt idx="616">
                  <c:v>0.54700747685185191</c:v>
                </c:pt>
                <c:pt idx="617">
                  <c:v>0.54701307870370364</c:v>
                </c:pt>
                <c:pt idx="618">
                  <c:v>0.547019224537037</c:v>
                </c:pt>
                <c:pt idx="619">
                  <c:v>0.54702465277777779</c:v>
                </c:pt>
                <c:pt idx="620">
                  <c:v>0.54703098379629633</c:v>
                </c:pt>
                <c:pt idx="621">
                  <c:v>0.54703641203703701</c:v>
                </c:pt>
                <c:pt idx="622">
                  <c:v>0.54704255787037037</c:v>
                </c:pt>
                <c:pt idx="623">
                  <c:v>0.54704798611111116</c:v>
                </c:pt>
                <c:pt idx="624">
                  <c:v>0.54705413194444441</c:v>
                </c:pt>
                <c:pt idx="625">
                  <c:v>0.5470595601851852</c:v>
                </c:pt>
                <c:pt idx="626">
                  <c:v>0.54706589120370375</c:v>
                </c:pt>
                <c:pt idx="627">
                  <c:v>0.54707077546296301</c:v>
                </c:pt>
                <c:pt idx="628">
                  <c:v>0.54707635416666667</c:v>
                </c:pt>
                <c:pt idx="629">
                  <c:v>0.54708123842592593</c:v>
                </c:pt>
                <c:pt idx="630">
                  <c:v>0.5470868518518518</c:v>
                </c:pt>
                <c:pt idx="631">
                  <c:v>0.54709245370370374</c:v>
                </c:pt>
                <c:pt idx="632">
                  <c:v>0.54709805555555557</c:v>
                </c:pt>
                <c:pt idx="633">
                  <c:v>0.54710366898148155</c:v>
                </c:pt>
                <c:pt idx="634">
                  <c:v>0.54710854166666667</c:v>
                </c:pt>
                <c:pt idx="635">
                  <c:v>0.54711415509259254</c:v>
                </c:pt>
                <c:pt idx="636">
                  <c:v>0.5471190393518518</c:v>
                </c:pt>
                <c:pt idx="637">
                  <c:v>0.54712446759259259</c:v>
                </c:pt>
                <c:pt idx="638">
                  <c:v>0.54712988425925924</c:v>
                </c:pt>
                <c:pt idx="639">
                  <c:v>0.54713531250000003</c:v>
                </c:pt>
                <c:pt idx="640">
                  <c:v>0.54714019675925929</c:v>
                </c:pt>
                <c:pt idx="641">
                  <c:v>0.54714537037037037</c:v>
                </c:pt>
                <c:pt idx="642">
                  <c:v>0.5471509722222222</c:v>
                </c:pt>
                <c:pt idx="643">
                  <c:v>0.54715658564814817</c:v>
                </c:pt>
                <c:pt idx="644">
                  <c:v>0.54716218750000001</c:v>
                </c:pt>
                <c:pt idx="645">
                  <c:v>0.54716780092592587</c:v>
                </c:pt>
                <c:pt idx="646">
                  <c:v>0.54717340277777782</c:v>
                </c:pt>
                <c:pt idx="647">
                  <c:v>0.54717900462962965</c:v>
                </c:pt>
                <c:pt idx="648">
                  <c:v>0.54718461805555563</c:v>
                </c:pt>
                <c:pt idx="649">
                  <c:v>0.54718950231481478</c:v>
                </c:pt>
                <c:pt idx="650">
                  <c:v>0.54719510416666661</c:v>
                </c:pt>
                <c:pt idx="651">
                  <c:v>0.54719998842592588</c:v>
                </c:pt>
                <c:pt idx="652">
                  <c:v>0.54720559027777782</c:v>
                </c:pt>
                <c:pt idx="653">
                  <c:v>0.5472110185185185</c:v>
                </c:pt>
                <c:pt idx="654">
                  <c:v>0.54721663194444448</c:v>
                </c:pt>
                <c:pt idx="655">
                  <c:v>0.54722223379629631</c:v>
                </c:pt>
                <c:pt idx="656">
                  <c:v>0.54722711805555557</c:v>
                </c:pt>
                <c:pt idx="657">
                  <c:v>0.54723271990740741</c:v>
                </c:pt>
                <c:pt idx="658">
                  <c:v>0.54723760416666667</c:v>
                </c:pt>
                <c:pt idx="659">
                  <c:v>0.54724321759259265</c:v>
                </c:pt>
                <c:pt idx="660">
                  <c:v>0.54724881944444448</c:v>
                </c:pt>
                <c:pt idx="661">
                  <c:v>0.54725442129629631</c:v>
                </c:pt>
                <c:pt idx="662">
                  <c:v>0.54726003472222218</c:v>
                </c:pt>
                <c:pt idx="663">
                  <c:v>0.54726581018518516</c:v>
                </c:pt>
                <c:pt idx="664">
                  <c:v>0.54727052083333338</c:v>
                </c:pt>
                <c:pt idx="665">
                  <c:v>0.54727612268518522</c:v>
                </c:pt>
                <c:pt idx="666">
                  <c:v>0.54728100694444448</c:v>
                </c:pt>
                <c:pt idx="667">
                  <c:v>0.54728662037037035</c:v>
                </c:pt>
                <c:pt idx="668">
                  <c:v>0.54729222222222218</c:v>
                </c:pt>
                <c:pt idx="669">
                  <c:v>0.54729782407407412</c:v>
                </c:pt>
                <c:pt idx="670">
                  <c:v>0.54730343749999999</c:v>
                </c:pt>
                <c:pt idx="671">
                  <c:v>0.54730903935185182</c:v>
                </c:pt>
                <c:pt idx="672">
                  <c:v>0.54731392361111109</c:v>
                </c:pt>
                <c:pt idx="673">
                  <c:v>0.54731953703703706</c:v>
                </c:pt>
                <c:pt idx="674">
                  <c:v>0.54732440972222218</c:v>
                </c:pt>
                <c:pt idx="675">
                  <c:v>0.54733002314814816</c:v>
                </c:pt>
                <c:pt idx="676">
                  <c:v>0.54733562499999999</c:v>
                </c:pt>
                <c:pt idx="677">
                  <c:v>0.54734123842592586</c:v>
                </c:pt>
                <c:pt idx="678">
                  <c:v>0.5473468402777778</c:v>
                </c:pt>
                <c:pt idx="679">
                  <c:v>0.54735244212962963</c:v>
                </c:pt>
                <c:pt idx="680">
                  <c:v>0.5473573263888889</c:v>
                </c:pt>
                <c:pt idx="681">
                  <c:v>0.54736292824074073</c:v>
                </c:pt>
                <c:pt idx="682">
                  <c:v>0.54736799768518518</c:v>
                </c:pt>
                <c:pt idx="683">
                  <c:v>0.54737396990740739</c:v>
                </c:pt>
                <c:pt idx="684">
                  <c:v>0.54737975694444441</c:v>
                </c:pt>
                <c:pt idx="685">
                  <c:v>0.54738554398148154</c:v>
                </c:pt>
                <c:pt idx="686">
                  <c:v>0.54739114583333326</c:v>
                </c:pt>
                <c:pt idx="687">
                  <c:v>0.54739675925925924</c:v>
                </c:pt>
                <c:pt idx="688">
                  <c:v>0.54740236111111107</c:v>
                </c:pt>
                <c:pt idx="689">
                  <c:v>0.54740797453703705</c:v>
                </c:pt>
                <c:pt idx="690">
                  <c:v>0.54741357638888888</c:v>
                </c:pt>
                <c:pt idx="691">
                  <c:v>0.54741917824074071</c:v>
                </c:pt>
                <c:pt idx="692">
                  <c:v>0.54742479166666669</c:v>
                </c:pt>
                <c:pt idx="693">
                  <c:v>0.54742967592592595</c:v>
                </c:pt>
                <c:pt idx="694">
                  <c:v>0.54743527777777778</c:v>
                </c:pt>
                <c:pt idx="695">
                  <c:v>0.54744016203703705</c:v>
                </c:pt>
                <c:pt idx="696">
                  <c:v>0.54744576388888888</c:v>
                </c:pt>
                <c:pt idx="697">
                  <c:v>0.54745137731481475</c:v>
                </c:pt>
                <c:pt idx="698">
                  <c:v>0.54745697916666669</c:v>
                </c:pt>
                <c:pt idx="699">
                  <c:v>0.54746259259259256</c:v>
                </c:pt>
                <c:pt idx="700">
                  <c:v>0.54746829861111113</c:v>
                </c:pt>
                <c:pt idx="701">
                  <c:v>0.54747318287037039</c:v>
                </c:pt>
                <c:pt idx="702">
                  <c:v>0.54747879629629626</c:v>
                </c:pt>
                <c:pt idx="703">
                  <c:v>0.54748368055555552</c:v>
                </c:pt>
                <c:pt idx="704">
                  <c:v>0.54748928240740746</c:v>
                </c:pt>
                <c:pt idx="705">
                  <c:v>0.54749488425925918</c:v>
                </c:pt>
                <c:pt idx="706">
                  <c:v>0.54750049768518516</c:v>
                </c:pt>
                <c:pt idx="707">
                  <c:v>0.54750609953703699</c:v>
                </c:pt>
                <c:pt idx="708">
                  <c:v>0.54751171296296297</c:v>
                </c:pt>
                <c:pt idx="709">
                  <c:v>0.54751659722222223</c:v>
                </c:pt>
                <c:pt idx="710">
                  <c:v>0.54752219907407407</c:v>
                </c:pt>
                <c:pt idx="711">
                  <c:v>0.54752708333333333</c:v>
                </c:pt>
                <c:pt idx="712">
                  <c:v>0.54753268518518516</c:v>
                </c:pt>
                <c:pt idx="713">
                  <c:v>0.54753804398148154</c:v>
                </c:pt>
                <c:pt idx="714">
                  <c:v>0.54754364583333326</c:v>
                </c:pt>
                <c:pt idx="715">
                  <c:v>0.54754925925925924</c:v>
                </c:pt>
                <c:pt idx="716">
                  <c:v>0.54755413194444447</c:v>
                </c:pt>
                <c:pt idx="717">
                  <c:v>0.54755991898148149</c:v>
                </c:pt>
                <c:pt idx="718">
                  <c:v>0.54756480324074075</c:v>
                </c:pt>
                <c:pt idx="719">
                  <c:v>0.54757041666666673</c:v>
                </c:pt>
                <c:pt idx="720">
                  <c:v>0.54757601851851845</c:v>
                </c:pt>
                <c:pt idx="721">
                  <c:v>0.54758163194444442</c:v>
                </c:pt>
                <c:pt idx="722">
                  <c:v>0.54758723379629626</c:v>
                </c:pt>
                <c:pt idx="723">
                  <c:v>0.54759302083333339</c:v>
                </c:pt>
                <c:pt idx="724">
                  <c:v>0.54759844907407407</c:v>
                </c:pt>
                <c:pt idx="725">
                  <c:v>0.54760333333333333</c:v>
                </c:pt>
                <c:pt idx="726">
                  <c:v>0.54760893518518516</c:v>
                </c:pt>
                <c:pt idx="727">
                  <c:v>0.54761381944444443</c:v>
                </c:pt>
                <c:pt idx="728">
                  <c:v>0.54761942129629626</c:v>
                </c:pt>
                <c:pt idx="729">
                  <c:v>0.54762503472222224</c:v>
                </c:pt>
                <c:pt idx="730">
                  <c:v>0.54763063657407407</c:v>
                </c:pt>
                <c:pt idx="731">
                  <c:v>0.5476362384259259</c:v>
                </c:pt>
                <c:pt idx="732">
                  <c:v>0.54764185185185188</c:v>
                </c:pt>
                <c:pt idx="733">
                  <c:v>0.54764673611111114</c:v>
                </c:pt>
                <c:pt idx="734">
                  <c:v>0.54765252314814816</c:v>
                </c:pt>
                <c:pt idx="735">
                  <c:v>0.54765740740740743</c:v>
                </c:pt>
                <c:pt idx="736">
                  <c:v>0.54766300925925926</c:v>
                </c:pt>
                <c:pt idx="737">
                  <c:v>0.54766861111111109</c:v>
                </c:pt>
                <c:pt idx="738">
                  <c:v>0.54767422453703707</c:v>
                </c:pt>
                <c:pt idx="739">
                  <c:v>0.5476798263888889</c:v>
                </c:pt>
                <c:pt idx="740">
                  <c:v>0.54768543981481488</c:v>
                </c:pt>
                <c:pt idx="741">
                  <c:v>0.5476910416666666</c:v>
                </c:pt>
                <c:pt idx="742">
                  <c:v>0.54769592592592586</c:v>
                </c:pt>
                <c:pt idx="743">
                  <c:v>0.54770152777777781</c:v>
                </c:pt>
                <c:pt idx="744">
                  <c:v>0.54770641203703707</c:v>
                </c:pt>
                <c:pt idx="745">
                  <c:v>0.54771202546296294</c:v>
                </c:pt>
                <c:pt idx="746">
                  <c:v>0.54771762731481488</c:v>
                </c:pt>
                <c:pt idx="747">
                  <c:v>0.5477232291666666</c:v>
                </c:pt>
                <c:pt idx="748">
                  <c:v>0.54772901620370373</c:v>
                </c:pt>
                <c:pt idx="749">
                  <c:v>0.54773480324074075</c:v>
                </c:pt>
                <c:pt idx="750">
                  <c:v>0.54774023148148154</c:v>
                </c:pt>
                <c:pt idx="751">
                  <c:v>0.54774530092592599</c:v>
                </c:pt>
                <c:pt idx="752">
                  <c:v>0.54775090277777772</c:v>
                </c:pt>
                <c:pt idx="753">
                  <c:v>0.54775597222222216</c:v>
                </c:pt>
                <c:pt idx="754">
                  <c:v>0.54776157407407411</c:v>
                </c:pt>
                <c:pt idx="755">
                  <c:v>0.54776717592592594</c:v>
                </c:pt>
                <c:pt idx="756">
                  <c:v>0.54777278935185192</c:v>
                </c:pt>
                <c:pt idx="757">
                  <c:v>0.54777839120370364</c:v>
                </c:pt>
                <c:pt idx="758">
                  <c:v>0.54778400462962962</c:v>
                </c:pt>
                <c:pt idx="759">
                  <c:v>0.54778960648148145</c:v>
                </c:pt>
                <c:pt idx="760">
                  <c:v>0.54779520833333339</c:v>
                </c:pt>
                <c:pt idx="761">
                  <c:v>0.54780009259259266</c:v>
                </c:pt>
                <c:pt idx="762">
                  <c:v>0.54780570601851852</c:v>
                </c:pt>
                <c:pt idx="763">
                  <c:v>0.54781059027777779</c:v>
                </c:pt>
                <c:pt idx="764">
                  <c:v>0.54781619212962962</c:v>
                </c:pt>
                <c:pt idx="765">
                  <c:v>0.54782179398148145</c:v>
                </c:pt>
                <c:pt idx="766">
                  <c:v>0.54782740740740743</c:v>
                </c:pt>
                <c:pt idx="767">
                  <c:v>0.54783319444444445</c:v>
                </c:pt>
                <c:pt idx="768">
                  <c:v>0.54783862268518513</c:v>
                </c:pt>
                <c:pt idx="769">
                  <c:v>0.54784350694444439</c:v>
                </c:pt>
                <c:pt idx="770">
                  <c:v>0.54784929398148152</c:v>
                </c:pt>
                <c:pt idx="771">
                  <c:v>0.54785435185185183</c:v>
                </c:pt>
                <c:pt idx="772">
                  <c:v>0.54786002314814819</c:v>
                </c:pt>
                <c:pt idx="773">
                  <c:v>0.54786562500000002</c:v>
                </c:pt>
                <c:pt idx="774">
                  <c:v>0.54787141203703704</c:v>
                </c:pt>
                <c:pt idx="775">
                  <c:v>0.54787810185185182</c:v>
                </c:pt>
                <c:pt idx="776">
                  <c:v>0.54788353009259261</c:v>
                </c:pt>
                <c:pt idx="777">
                  <c:v>0.54788914351851858</c:v>
                </c:pt>
                <c:pt idx="778">
                  <c:v>0.54789474537037031</c:v>
                </c:pt>
                <c:pt idx="779">
                  <c:v>0.54790034722222225</c:v>
                </c:pt>
                <c:pt idx="780">
                  <c:v>0.54790596064814812</c:v>
                </c:pt>
                <c:pt idx="781">
                  <c:v>0.54791156250000006</c:v>
                </c:pt>
                <c:pt idx="782">
                  <c:v>0.54791716435185178</c:v>
                </c:pt>
                <c:pt idx="783">
                  <c:v>0.54792277777777776</c:v>
                </c:pt>
                <c:pt idx="784">
                  <c:v>0.54792874999999996</c:v>
                </c:pt>
                <c:pt idx="785">
                  <c:v>0.54793428240740738</c:v>
                </c:pt>
                <c:pt idx="786">
                  <c:v>0.54794005787037037</c:v>
                </c:pt>
                <c:pt idx="787">
                  <c:v>0.54794476851851848</c:v>
                </c:pt>
                <c:pt idx="788">
                  <c:v>0.54795037037037042</c:v>
                </c:pt>
                <c:pt idx="789">
                  <c:v>0.54795543981481487</c:v>
                </c:pt>
                <c:pt idx="790">
                  <c:v>0.54796104166666659</c:v>
                </c:pt>
                <c:pt idx="791">
                  <c:v>0.54796665509259257</c:v>
                </c:pt>
                <c:pt idx="792">
                  <c:v>0.5479722569444444</c:v>
                </c:pt>
                <c:pt idx="793">
                  <c:v>0.54797804398148153</c:v>
                </c:pt>
                <c:pt idx="794">
                  <c:v>0.5479836574074074</c:v>
                </c:pt>
                <c:pt idx="795">
                  <c:v>0.54798943287037039</c:v>
                </c:pt>
                <c:pt idx="796">
                  <c:v>0.54799504629629625</c:v>
                </c:pt>
                <c:pt idx="797">
                  <c:v>0.5480006481481482</c:v>
                </c:pt>
                <c:pt idx="798">
                  <c:v>0.54800553240740746</c:v>
                </c:pt>
                <c:pt idx="799">
                  <c:v>0.54801114583333332</c:v>
                </c:pt>
                <c:pt idx="800">
                  <c:v>0.54801603009259259</c:v>
                </c:pt>
                <c:pt idx="801">
                  <c:v>0.54802163194444442</c:v>
                </c:pt>
                <c:pt idx="802">
                  <c:v>0.54802723379629625</c:v>
                </c:pt>
                <c:pt idx="803">
                  <c:v>0.54803284722222223</c:v>
                </c:pt>
                <c:pt idx="804">
                  <c:v>0.54803844907407406</c:v>
                </c:pt>
                <c:pt idx="805">
                  <c:v>0.5480440509259259</c:v>
                </c:pt>
                <c:pt idx="806">
                  <c:v>0.54804893518518516</c:v>
                </c:pt>
                <c:pt idx="807">
                  <c:v>0.54805454861111114</c:v>
                </c:pt>
                <c:pt idx="808">
                  <c:v>0.5480594328703704</c:v>
                </c:pt>
                <c:pt idx="809">
                  <c:v>0.54806503472222223</c:v>
                </c:pt>
                <c:pt idx="810">
                  <c:v>0.54807063657407407</c:v>
                </c:pt>
                <c:pt idx="811">
                  <c:v>0.54807624999999993</c:v>
                </c:pt>
                <c:pt idx="812">
                  <c:v>0.54808203703703706</c:v>
                </c:pt>
                <c:pt idx="813">
                  <c:v>0.5480876388888889</c:v>
                </c:pt>
                <c:pt idx="814">
                  <c:v>0.54809325231481487</c:v>
                </c:pt>
                <c:pt idx="815">
                  <c:v>0.54809813657407414</c:v>
                </c:pt>
                <c:pt idx="816">
                  <c:v>0.54810373842592586</c:v>
                </c:pt>
                <c:pt idx="817">
                  <c:v>0.54810862268518512</c:v>
                </c:pt>
                <c:pt idx="818">
                  <c:v>0.54811422453703706</c:v>
                </c:pt>
                <c:pt idx="819">
                  <c:v>0.54811983796296293</c:v>
                </c:pt>
                <c:pt idx="820">
                  <c:v>0.54812562500000006</c:v>
                </c:pt>
                <c:pt idx="821">
                  <c:v>0.54813122685185178</c:v>
                </c:pt>
                <c:pt idx="822">
                  <c:v>0.54813682870370373</c:v>
                </c:pt>
                <c:pt idx="823">
                  <c:v>0.54814244212962959</c:v>
                </c:pt>
                <c:pt idx="824">
                  <c:v>0.54814732638888886</c:v>
                </c:pt>
                <c:pt idx="825">
                  <c:v>0.5481529282407408</c:v>
                </c:pt>
                <c:pt idx="826">
                  <c:v>0.54815781250000006</c:v>
                </c:pt>
                <c:pt idx="827">
                  <c:v>0.54816341435185179</c:v>
                </c:pt>
                <c:pt idx="828">
                  <c:v>0.54816920138888892</c:v>
                </c:pt>
                <c:pt idx="829">
                  <c:v>0.54817481481481478</c:v>
                </c:pt>
                <c:pt idx="830">
                  <c:v>0.54818060185185191</c:v>
                </c:pt>
                <c:pt idx="831">
                  <c:v>0.54818638888888882</c:v>
                </c:pt>
                <c:pt idx="832">
                  <c:v>0.54819217592592595</c:v>
                </c:pt>
                <c:pt idx="833">
                  <c:v>0.54819796296296297</c:v>
                </c:pt>
                <c:pt idx="834">
                  <c:v>0.5482035648148148</c:v>
                </c:pt>
                <c:pt idx="835">
                  <c:v>0.54820935185185182</c:v>
                </c:pt>
                <c:pt idx="836">
                  <c:v>0.54821513888888884</c:v>
                </c:pt>
                <c:pt idx="837">
                  <c:v>0.54822075231481482</c:v>
                </c:pt>
                <c:pt idx="838">
                  <c:v>0.54822653935185184</c:v>
                </c:pt>
                <c:pt idx="839">
                  <c:v>0.54823232638888886</c:v>
                </c:pt>
                <c:pt idx="840">
                  <c:v>0.54823811342592588</c:v>
                </c:pt>
                <c:pt idx="841">
                  <c:v>0.54824390046296301</c:v>
                </c:pt>
                <c:pt idx="842">
                  <c:v>0.54824951388888887</c:v>
                </c:pt>
                <c:pt idx="843">
                  <c:v>0.54825512731481485</c:v>
                </c:pt>
                <c:pt idx="844">
                  <c:v>0.548260011574074</c:v>
                </c:pt>
                <c:pt idx="845">
                  <c:v>0.54826561342592595</c:v>
                </c:pt>
                <c:pt idx="846">
                  <c:v>0.54827049768518521</c:v>
                </c:pt>
                <c:pt idx="847">
                  <c:v>0.54827628472222223</c:v>
                </c:pt>
                <c:pt idx="848">
                  <c:v>0.54828171296296302</c:v>
                </c:pt>
                <c:pt idx="849">
                  <c:v>0.54828731481481485</c:v>
                </c:pt>
                <c:pt idx="850">
                  <c:v>0.54829292824074072</c:v>
                </c:pt>
                <c:pt idx="851">
                  <c:v>0.54829781249999998</c:v>
                </c:pt>
                <c:pt idx="852">
                  <c:v>0.54830341435185181</c:v>
                </c:pt>
                <c:pt idx="853">
                  <c:v>0.54830847222222223</c:v>
                </c:pt>
                <c:pt idx="854">
                  <c:v>0.54831390046296302</c:v>
                </c:pt>
                <c:pt idx="855">
                  <c:v>0.54831951388888889</c:v>
                </c:pt>
                <c:pt idx="856">
                  <c:v>0.54832521990740746</c:v>
                </c:pt>
                <c:pt idx="857">
                  <c:v>0.54833100694444448</c:v>
                </c:pt>
                <c:pt idx="858">
                  <c:v>0.5483367939814815</c:v>
                </c:pt>
                <c:pt idx="859">
                  <c:v>0.54834240740740736</c:v>
                </c:pt>
                <c:pt idx="860">
                  <c:v>0.54834800925925931</c:v>
                </c:pt>
                <c:pt idx="861">
                  <c:v>0.54835379629629633</c:v>
                </c:pt>
                <c:pt idx="862">
                  <c:v>0.54835939814814816</c:v>
                </c:pt>
                <c:pt idx="863">
                  <c:v>0.54836446759259261</c:v>
                </c:pt>
                <c:pt idx="864">
                  <c:v>0.54837006944444444</c:v>
                </c:pt>
                <c:pt idx="865">
                  <c:v>0.5483749537037037</c:v>
                </c:pt>
                <c:pt idx="866">
                  <c:v>0.54838056712962968</c:v>
                </c:pt>
                <c:pt idx="867">
                  <c:v>0.54838616898148151</c:v>
                </c:pt>
                <c:pt idx="868">
                  <c:v>0.54839177083333335</c:v>
                </c:pt>
                <c:pt idx="869">
                  <c:v>0.54839738425925921</c:v>
                </c:pt>
                <c:pt idx="870">
                  <c:v>0.54840298611111116</c:v>
                </c:pt>
                <c:pt idx="871">
                  <c:v>0.54840859953703702</c:v>
                </c:pt>
                <c:pt idx="872">
                  <c:v>0.54841348379629629</c:v>
                </c:pt>
                <c:pt idx="873">
                  <c:v>0.54841908564814812</c:v>
                </c:pt>
                <c:pt idx="874">
                  <c:v>0.54842414351851854</c:v>
                </c:pt>
                <c:pt idx="875">
                  <c:v>0.54842957175925922</c:v>
                </c:pt>
                <c:pt idx="876">
                  <c:v>0.54843535879629635</c:v>
                </c:pt>
                <c:pt idx="877">
                  <c:v>0.54844097222222221</c:v>
                </c:pt>
                <c:pt idx="878">
                  <c:v>0.54844657407407404</c:v>
                </c:pt>
                <c:pt idx="879">
                  <c:v>0.54845217592592588</c:v>
                </c:pt>
                <c:pt idx="880">
                  <c:v>0.54845778935185185</c:v>
                </c:pt>
                <c:pt idx="881">
                  <c:v>0.54846284722222227</c:v>
                </c:pt>
                <c:pt idx="882">
                  <c:v>0.54846846064814814</c:v>
                </c:pt>
                <c:pt idx="883">
                  <c:v>0.5484733449074074</c:v>
                </c:pt>
                <c:pt idx="884">
                  <c:v>0.54847894675925923</c:v>
                </c:pt>
                <c:pt idx="885">
                  <c:v>0.54848454861111107</c:v>
                </c:pt>
                <c:pt idx="886">
                  <c:v>0.54849016203703704</c:v>
                </c:pt>
                <c:pt idx="887">
                  <c:v>0.54849576388888888</c:v>
                </c:pt>
                <c:pt idx="888">
                  <c:v>0.54850137731481474</c:v>
                </c:pt>
                <c:pt idx="889">
                  <c:v>0.54850697916666669</c:v>
                </c:pt>
                <c:pt idx="890">
                  <c:v>0.54851186342592595</c:v>
                </c:pt>
                <c:pt idx="891">
                  <c:v>0.54851746527777778</c:v>
                </c:pt>
                <c:pt idx="892">
                  <c:v>0.54852234953703705</c:v>
                </c:pt>
                <c:pt idx="893">
                  <c:v>0.54852796296296302</c:v>
                </c:pt>
                <c:pt idx="894">
                  <c:v>0.54853374999999993</c:v>
                </c:pt>
                <c:pt idx="895">
                  <c:v>0.54853952546296292</c:v>
                </c:pt>
                <c:pt idx="896">
                  <c:v>0.54854496527777774</c:v>
                </c:pt>
                <c:pt idx="897">
                  <c:v>0.54855056712962968</c:v>
                </c:pt>
                <c:pt idx="898">
                  <c:v>0.54855616898148152</c:v>
                </c:pt>
                <c:pt idx="899">
                  <c:v>0.54856105324074067</c:v>
                </c:pt>
                <c:pt idx="900">
                  <c:v>0.54856666666666665</c:v>
                </c:pt>
                <c:pt idx="901">
                  <c:v>0.54857153935185188</c:v>
                </c:pt>
                <c:pt idx="902">
                  <c:v>0.54857715277777774</c:v>
                </c:pt>
                <c:pt idx="903">
                  <c:v>0.54858275462962969</c:v>
                </c:pt>
                <c:pt idx="904">
                  <c:v>0.54858836805555555</c:v>
                </c:pt>
                <c:pt idx="905">
                  <c:v>0.54859396990740739</c:v>
                </c:pt>
                <c:pt idx="906">
                  <c:v>0.54859957175925922</c:v>
                </c:pt>
                <c:pt idx="907">
                  <c:v>0.54860445601851848</c:v>
                </c:pt>
                <c:pt idx="908">
                  <c:v>0.54861006944444446</c:v>
                </c:pt>
                <c:pt idx="909">
                  <c:v>0.54861512731481488</c:v>
                </c:pt>
                <c:pt idx="910">
                  <c:v>0.54862074074074074</c:v>
                </c:pt>
                <c:pt idx="911">
                  <c:v>0.54862652777777776</c:v>
                </c:pt>
                <c:pt idx="912">
                  <c:v>0.54863212962962959</c:v>
                </c:pt>
                <c:pt idx="913">
                  <c:v>0.54863773148148154</c:v>
                </c:pt>
                <c:pt idx="914">
                  <c:v>0.54864329861111105</c:v>
                </c:pt>
                <c:pt idx="915">
                  <c:v>0.54864909722222222</c:v>
                </c:pt>
                <c:pt idx="916">
                  <c:v>0.54865469907407405</c:v>
                </c:pt>
                <c:pt idx="917">
                  <c:v>0.54866048611111118</c:v>
                </c:pt>
                <c:pt idx="918">
                  <c:v>0.54866627314814809</c:v>
                </c:pt>
                <c:pt idx="919">
                  <c:v>0.54867206018518522</c:v>
                </c:pt>
                <c:pt idx="920">
                  <c:v>0.54867874999999999</c:v>
                </c:pt>
                <c:pt idx="921">
                  <c:v>0.54868436342592586</c:v>
                </c:pt>
                <c:pt idx="922">
                  <c:v>0.5486899652777778</c:v>
                </c:pt>
                <c:pt idx="923">
                  <c:v>0.54869575231481482</c:v>
                </c:pt>
                <c:pt idx="924">
                  <c:v>0.5487013657407408</c:v>
                </c:pt>
                <c:pt idx="925">
                  <c:v>0.54870715277777771</c:v>
                </c:pt>
                <c:pt idx="926">
                  <c:v>0.54871275462962965</c:v>
                </c:pt>
                <c:pt idx="927">
                  <c:v>0.54871828703703707</c:v>
                </c:pt>
                <c:pt idx="928">
                  <c:v>0.54872407407407409</c:v>
                </c:pt>
                <c:pt idx="929">
                  <c:v>0.54872914351851854</c:v>
                </c:pt>
                <c:pt idx="930">
                  <c:v>0.54873474537037037</c:v>
                </c:pt>
                <c:pt idx="931">
                  <c:v>0.54873962962962963</c:v>
                </c:pt>
                <c:pt idx="932">
                  <c:v>0.54874523148148147</c:v>
                </c:pt>
                <c:pt idx="933">
                  <c:v>0.54875084490740744</c:v>
                </c:pt>
                <c:pt idx="934">
                  <c:v>0.54875644675925928</c:v>
                </c:pt>
                <c:pt idx="935">
                  <c:v>0.54876204861111111</c:v>
                </c:pt>
                <c:pt idx="936">
                  <c:v>0.54876766203703709</c:v>
                </c:pt>
                <c:pt idx="937">
                  <c:v>0.54877326388888892</c:v>
                </c:pt>
                <c:pt idx="938">
                  <c:v>0.54877814814814818</c:v>
                </c:pt>
                <c:pt idx="939">
                  <c:v>0.54878376157407405</c:v>
                </c:pt>
                <c:pt idx="940">
                  <c:v>0.54878863425925928</c:v>
                </c:pt>
                <c:pt idx="941">
                  <c:v>0.5487944212962963</c:v>
                </c:pt>
                <c:pt idx="942">
                  <c:v>0.54880021990740746</c:v>
                </c:pt>
                <c:pt idx="943">
                  <c:v>0.54880582175925929</c:v>
                </c:pt>
                <c:pt idx="944">
                  <c:v>0.54881178240740736</c:v>
                </c:pt>
                <c:pt idx="945">
                  <c:v>0.54881739583333333</c:v>
                </c:pt>
                <c:pt idx="946">
                  <c:v>0.54882318287037035</c:v>
                </c:pt>
                <c:pt idx="947">
                  <c:v>0.54882896990740737</c:v>
                </c:pt>
                <c:pt idx="948">
                  <c:v>0.54883475694444439</c:v>
                </c:pt>
                <c:pt idx="949">
                  <c:v>0.54884054398148152</c:v>
                </c:pt>
                <c:pt idx="950">
                  <c:v>0.54884633101851854</c:v>
                </c:pt>
                <c:pt idx="951">
                  <c:v>0.54885211805555556</c:v>
                </c:pt>
                <c:pt idx="952">
                  <c:v>0.54885790509259258</c:v>
                </c:pt>
                <c:pt idx="953">
                  <c:v>0.5488636921296296</c:v>
                </c:pt>
                <c:pt idx="954">
                  <c:v>0.54886947916666673</c:v>
                </c:pt>
                <c:pt idx="955">
                  <c:v>0.54887526620370364</c:v>
                </c:pt>
                <c:pt idx="956">
                  <c:v>0.54888105324074077</c:v>
                </c:pt>
                <c:pt idx="957">
                  <c:v>0.54888684027777779</c:v>
                </c:pt>
                <c:pt idx="958">
                  <c:v>0.54889262731481481</c:v>
                </c:pt>
                <c:pt idx="959">
                  <c:v>0.54889841435185183</c:v>
                </c:pt>
                <c:pt idx="960">
                  <c:v>0.54890420138888885</c:v>
                </c:pt>
                <c:pt idx="961">
                  <c:v>0.54890998842592598</c:v>
                </c:pt>
                <c:pt idx="962">
                  <c:v>0.548915775462963</c:v>
                </c:pt>
                <c:pt idx="963">
                  <c:v>0.54892156250000002</c:v>
                </c:pt>
                <c:pt idx="964">
                  <c:v>0.54892734953703703</c:v>
                </c:pt>
                <c:pt idx="965">
                  <c:v>0.54893313657407405</c:v>
                </c:pt>
                <c:pt idx="966">
                  <c:v>0.54893892361111118</c:v>
                </c:pt>
                <c:pt idx="967">
                  <c:v>0.54894471064814809</c:v>
                </c:pt>
                <c:pt idx="968">
                  <c:v>0.54895049768518522</c:v>
                </c:pt>
                <c:pt idx="969">
                  <c:v>0.54895628472222224</c:v>
                </c:pt>
                <c:pt idx="970">
                  <c:v>0.54896207175925926</c:v>
                </c:pt>
                <c:pt idx="971">
                  <c:v>0.54896785879629628</c:v>
                </c:pt>
                <c:pt idx="972">
                  <c:v>0.5489736458333333</c:v>
                </c:pt>
                <c:pt idx="973">
                  <c:v>0.54897943287037043</c:v>
                </c:pt>
                <c:pt idx="974">
                  <c:v>0.54898521990740734</c:v>
                </c:pt>
                <c:pt idx="975">
                  <c:v>0.54899100694444447</c:v>
                </c:pt>
                <c:pt idx="976">
                  <c:v>0.54899679398148149</c:v>
                </c:pt>
                <c:pt idx="977">
                  <c:v>0.54900240740740747</c:v>
                </c:pt>
                <c:pt idx="978">
                  <c:v>0.54900819444444438</c:v>
                </c:pt>
                <c:pt idx="979">
                  <c:v>0.54901380787037035</c:v>
                </c:pt>
                <c:pt idx="980">
                  <c:v>0.54901940972222218</c:v>
                </c:pt>
                <c:pt idx="981">
                  <c:v>0.54902519675925932</c:v>
                </c:pt>
                <c:pt idx="982">
                  <c:v>0.54903098379629622</c:v>
                </c:pt>
                <c:pt idx="983">
                  <c:v>0.54903667824074076</c:v>
                </c:pt>
                <c:pt idx="984">
                  <c:v>0.54904229166666674</c:v>
                </c:pt>
                <c:pt idx="985">
                  <c:v>0.54904717592592589</c:v>
                </c:pt>
                <c:pt idx="986">
                  <c:v>0.54905277777777772</c:v>
                </c:pt>
                <c:pt idx="987">
                  <c:v>0.54905766203703699</c:v>
                </c:pt>
                <c:pt idx="988">
                  <c:v>0.54906327546296296</c:v>
                </c:pt>
                <c:pt idx="989">
                  <c:v>0.5490688773148148</c:v>
                </c:pt>
                <c:pt idx="990">
                  <c:v>0.54907447916666674</c:v>
                </c:pt>
                <c:pt idx="991">
                  <c:v>0.54908009259259261</c:v>
                </c:pt>
                <c:pt idx="992">
                  <c:v>0.54908569444444444</c:v>
                </c:pt>
                <c:pt idx="993">
                  <c:v>0.5490905787037037</c:v>
                </c:pt>
                <c:pt idx="994">
                  <c:v>0.54909618055555554</c:v>
                </c:pt>
                <c:pt idx="995">
                  <c:v>0.5491010648148148</c:v>
                </c:pt>
                <c:pt idx="996">
                  <c:v>0.54910685185185182</c:v>
                </c:pt>
                <c:pt idx="997">
                  <c:v>0.54911238425925923</c:v>
                </c:pt>
                <c:pt idx="998">
                  <c:v>0.54911799768518521</c:v>
                </c:pt>
                <c:pt idx="999">
                  <c:v>0.54912395833333327</c:v>
                </c:pt>
                <c:pt idx="1000">
                  <c:v>0.54912957175925925</c:v>
                </c:pt>
                <c:pt idx="1001">
                  <c:v>0.54913535879629627</c:v>
                </c:pt>
                <c:pt idx="1002">
                  <c:v>0.5491411458333334</c:v>
                </c:pt>
                <c:pt idx="1003">
                  <c:v>0.54914693287037031</c:v>
                </c:pt>
                <c:pt idx="1004">
                  <c:v>0.54915271990740744</c:v>
                </c:pt>
                <c:pt idx="1005">
                  <c:v>0.54915850694444446</c:v>
                </c:pt>
                <c:pt idx="1006">
                  <c:v>0.54916410879629629</c:v>
                </c:pt>
                <c:pt idx="1007">
                  <c:v>0.54916989583333331</c:v>
                </c:pt>
                <c:pt idx="1008">
                  <c:v>0.54917568287037033</c:v>
                </c:pt>
                <c:pt idx="1009">
                  <c:v>0.54918146990740746</c:v>
                </c:pt>
                <c:pt idx="1010">
                  <c:v>0.54918725694444448</c:v>
                </c:pt>
                <c:pt idx="1011">
                  <c:v>0.5491930439814815</c:v>
                </c:pt>
                <c:pt idx="1012">
                  <c:v>0.54919883101851852</c:v>
                </c:pt>
                <c:pt idx="1013">
                  <c:v>0.54920461805555554</c:v>
                </c:pt>
                <c:pt idx="1014">
                  <c:v>0.5492104166666667</c:v>
                </c:pt>
                <c:pt idx="1015">
                  <c:v>0.54921620370370372</c:v>
                </c:pt>
                <c:pt idx="1016">
                  <c:v>0.54922199074074074</c:v>
                </c:pt>
                <c:pt idx="1017">
                  <c:v>0.54922777777777776</c:v>
                </c:pt>
                <c:pt idx="1018">
                  <c:v>0.54923355324074075</c:v>
                </c:pt>
                <c:pt idx="1019">
                  <c:v>0.5492393518518518</c:v>
                </c:pt>
                <c:pt idx="1020">
                  <c:v>0.54924512731481479</c:v>
                </c:pt>
                <c:pt idx="1021">
                  <c:v>0.54925092592592595</c:v>
                </c:pt>
                <c:pt idx="1022">
                  <c:v>0.54925652777777778</c:v>
                </c:pt>
                <c:pt idx="1023">
                  <c:v>0.54926141203703704</c:v>
                </c:pt>
                <c:pt idx="1024">
                  <c:v>0.54926701388888888</c:v>
                </c:pt>
                <c:pt idx="1025">
                  <c:v>0.54927189814814814</c:v>
                </c:pt>
                <c:pt idx="1026">
                  <c:v>0.54927751157407412</c:v>
                </c:pt>
                <c:pt idx="1027">
                  <c:v>0.54928311342592595</c:v>
                </c:pt>
                <c:pt idx="1028">
                  <c:v>0.54928871527777778</c:v>
                </c:pt>
                <c:pt idx="1029">
                  <c:v>0.54929432870370365</c:v>
                </c:pt>
                <c:pt idx="1030">
                  <c:v>0.54929993055555559</c:v>
                </c:pt>
                <c:pt idx="1031">
                  <c:v>0.54930481481481486</c:v>
                </c:pt>
                <c:pt idx="1032">
                  <c:v>0.54931060185185188</c:v>
                </c:pt>
                <c:pt idx="1033">
                  <c:v>0.54931530092592595</c:v>
                </c:pt>
                <c:pt idx="1034">
                  <c:v>0.54932127314814816</c:v>
                </c:pt>
                <c:pt idx="1035">
                  <c:v>0.54932706018518518</c:v>
                </c:pt>
                <c:pt idx="1036">
                  <c:v>0.54933248842592597</c:v>
                </c:pt>
                <c:pt idx="1037">
                  <c:v>0.54933827546296299</c:v>
                </c:pt>
                <c:pt idx="1038">
                  <c:v>0.54934406250000001</c:v>
                </c:pt>
                <c:pt idx="1039">
                  <c:v>0.54934984953703703</c:v>
                </c:pt>
                <c:pt idx="1040">
                  <c:v>0.54935563657407405</c:v>
                </c:pt>
                <c:pt idx="1041">
                  <c:v>0.54936123842592599</c:v>
                </c:pt>
                <c:pt idx="1042">
                  <c:v>0.5493670254629629</c:v>
                </c:pt>
                <c:pt idx="1043">
                  <c:v>0.54937281250000003</c:v>
                </c:pt>
                <c:pt idx="1044">
                  <c:v>0.54937859953703705</c:v>
                </c:pt>
                <c:pt idx="1045">
                  <c:v>0.54938457175925925</c:v>
                </c:pt>
                <c:pt idx="1046">
                  <c:v>0.54939017361111109</c:v>
                </c:pt>
                <c:pt idx="1047">
                  <c:v>0.54939650462962963</c:v>
                </c:pt>
                <c:pt idx="1048">
                  <c:v>0.54940229166666665</c:v>
                </c:pt>
                <c:pt idx="1049">
                  <c:v>0.54940769675925927</c:v>
                </c:pt>
                <c:pt idx="1050">
                  <c:v>0.54941348379629629</c:v>
                </c:pt>
                <c:pt idx="1051">
                  <c:v>0.54941927083333331</c:v>
                </c:pt>
                <c:pt idx="1052">
                  <c:v>0.54942524305555562</c:v>
                </c:pt>
                <c:pt idx="1053">
                  <c:v>0.54943078703703707</c:v>
                </c:pt>
                <c:pt idx="1054">
                  <c:v>0.54943627314814814</c:v>
                </c:pt>
                <c:pt idx="1055">
                  <c:v>0.54944133101851855</c:v>
                </c:pt>
                <c:pt idx="1056">
                  <c:v>0.54944711805555557</c:v>
                </c:pt>
                <c:pt idx="1057">
                  <c:v>0.54945218750000002</c:v>
                </c:pt>
                <c:pt idx="1058">
                  <c:v>0.54945778935185186</c:v>
                </c:pt>
                <c:pt idx="1059">
                  <c:v>0.54946340277777772</c:v>
                </c:pt>
                <c:pt idx="1060">
                  <c:v>0.54946900462962966</c:v>
                </c:pt>
                <c:pt idx="1061">
                  <c:v>0.5494746064814815</c:v>
                </c:pt>
                <c:pt idx="1062">
                  <c:v>0.54948021990740747</c:v>
                </c:pt>
                <c:pt idx="1063">
                  <c:v>0.5494858217592592</c:v>
                </c:pt>
                <c:pt idx="1064">
                  <c:v>0.54949160879629633</c:v>
                </c:pt>
                <c:pt idx="1065">
                  <c:v>0.54949793981481487</c:v>
                </c:pt>
                <c:pt idx="1066">
                  <c:v>0.54950299768518518</c:v>
                </c:pt>
                <c:pt idx="1067">
                  <c:v>0.54950842592592586</c:v>
                </c:pt>
                <c:pt idx="1068">
                  <c:v>0.54951331018518512</c:v>
                </c:pt>
                <c:pt idx="1069">
                  <c:v>0.5495189236111111</c:v>
                </c:pt>
                <c:pt idx="1070">
                  <c:v>0.54952452546296293</c:v>
                </c:pt>
                <c:pt idx="1071">
                  <c:v>0.54953031250000006</c:v>
                </c:pt>
                <c:pt idx="1072">
                  <c:v>0.54953574074074074</c:v>
                </c:pt>
                <c:pt idx="1073">
                  <c:v>0.54954134259259257</c:v>
                </c:pt>
                <c:pt idx="1074">
                  <c:v>0.54954695601851855</c:v>
                </c:pt>
                <c:pt idx="1075">
                  <c:v>0.54955291666666672</c:v>
                </c:pt>
                <c:pt idx="1076">
                  <c:v>0.54955853009259259</c:v>
                </c:pt>
                <c:pt idx="1077">
                  <c:v>0.54956449074074076</c:v>
                </c:pt>
                <c:pt idx="1078">
                  <c:v>0.54957010416666663</c:v>
                </c:pt>
                <c:pt idx="1079">
                  <c:v>0.5495760648148148</c:v>
                </c:pt>
                <c:pt idx="1080">
                  <c:v>0.54958185185185182</c:v>
                </c:pt>
                <c:pt idx="1081">
                  <c:v>0.54958763888888884</c:v>
                </c:pt>
                <c:pt idx="1082">
                  <c:v>0.54959325231481482</c:v>
                </c:pt>
                <c:pt idx="1083">
                  <c:v>0.54959921296296299</c:v>
                </c:pt>
                <c:pt idx="1084">
                  <c:v>0.54960482638888886</c:v>
                </c:pt>
                <c:pt idx="1085">
                  <c:v>0.54961078703703703</c:v>
                </c:pt>
                <c:pt idx="1086">
                  <c:v>0.54961640046296301</c:v>
                </c:pt>
                <c:pt idx="1087">
                  <c:v>0.54962218750000003</c:v>
                </c:pt>
                <c:pt idx="1088">
                  <c:v>0.54962797453703705</c:v>
                </c:pt>
                <c:pt idx="1089">
                  <c:v>0.54963393518518522</c:v>
                </c:pt>
                <c:pt idx="1090">
                  <c:v>0.54963954861111108</c:v>
                </c:pt>
                <c:pt idx="1091">
                  <c:v>0.54964550925925926</c:v>
                </c:pt>
                <c:pt idx="1092">
                  <c:v>0.54965112268518512</c:v>
                </c:pt>
                <c:pt idx="1093">
                  <c:v>0.5496570833333333</c:v>
                </c:pt>
                <c:pt idx="1094">
                  <c:v>0.54966287037037043</c:v>
                </c:pt>
                <c:pt idx="1095">
                  <c:v>0.54966866898148148</c:v>
                </c:pt>
                <c:pt idx="1096">
                  <c:v>0.5496744560185185</c:v>
                </c:pt>
                <c:pt idx="1097">
                  <c:v>0.54968024305555552</c:v>
                </c:pt>
                <c:pt idx="1098">
                  <c:v>0.54968603009259265</c:v>
                </c:pt>
                <c:pt idx="1099">
                  <c:v>0.54969181712962956</c:v>
                </c:pt>
                <c:pt idx="1100">
                  <c:v>0.54969760416666669</c:v>
                </c:pt>
                <c:pt idx="1101">
                  <c:v>0.54970339120370371</c:v>
                </c:pt>
                <c:pt idx="1102">
                  <c:v>0.54970917824074073</c:v>
                </c:pt>
                <c:pt idx="1103">
                  <c:v>0.54971496527777775</c:v>
                </c:pt>
                <c:pt idx="1104">
                  <c:v>0.54972075231481476</c:v>
                </c:pt>
                <c:pt idx="1105">
                  <c:v>0.54972653935185189</c:v>
                </c:pt>
                <c:pt idx="1106">
                  <c:v>0.54973232638888891</c:v>
                </c:pt>
                <c:pt idx="1107">
                  <c:v>0.54973811342592593</c:v>
                </c:pt>
                <c:pt idx="1108">
                  <c:v>0.54974390046296295</c:v>
                </c:pt>
                <c:pt idx="1109">
                  <c:v>0.54974968749999997</c:v>
                </c:pt>
                <c:pt idx="1110">
                  <c:v>0.5497554745370371</c:v>
                </c:pt>
                <c:pt idx="1111">
                  <c:v>0.54976126157407401</c:v>
                </c:pt>
                <c:pt idx="1112">
                  <c:v>0.54976704861111114</c:v>
                </c:pt>
                <c:pt idx="1113">
                  <c:v>0.54977283564814816</c:v>
                </c:pt>
                <c:pt idx="1114">
                  <c:v>0.54977862268518518</c:v>
                </c:pt>
                <c:pt idx="1115">
                  <c:v>0.5497844097222222</c:v>
                </c:pt>
                <c:pt idx="1116">
                  <c:v>0.54979019675925922</c:v>
                </c:pt>
                <c:pt idx="1117">
                  <c:v>0.54979598379629635</c:v>
                </c:pt>
                <c:pt idx="1118">
                  <c:v>0.54980177083333326</c:v>
                </c:pt>
                <c:pt idx="1119">
                  <c:v>0.54980755787037039</c:v>
                </c:pt>
                <c:pt idx="1120">
                  <c:v>0.54981334490740741</c:v>
                </c:pt>
                <c:pt idx="1121">
                  <c:v>0.54981913194444443</c:v>
                </c:pt>
                <c:pt idx="1122">
                  <c:v>0.54982491898148145</c:v>
                </c:pt>
                <c:pt idx="1123">
                  <c:v>0.54983063657407405</c:v>
                </c:pt>
                <c:pt idx="1124">
                  <c:v>0.54983642361111118</c:v>
                </c:pt>
                <c:pt idx="1125">
                  <c:v>0.54984221064814809</c:v>
                </c:pt>
                <c:pt idx="1126">
                  <c:v>0.54984799768518522</c:v>
                </c:pt>
                <c:pt idx="1127">
                  <c:v>0.54985378472222224</c:v>
                </c:pt>
                <c:pt idx="1128">
                  <c:v>0.54985957175925926</c:v>
                </c:pt>
                <c:pt idx="1129">
                  <c:v>0.54986535879629628</c:v>
                </c:pt>
                <c:pt idx="1130">
                  <c:v>0.5498711458333333</c:v>
                </c:pt>
                <c:pt idx="1131">
                  <c:v>0.54987675925925927</c:v>
                </c:pt>
                <c:pt idx="1132">
                  <c:v>0.54988254629629629</c:v>
                </c:pt>
                <c:pt idx="1133">
                  <c:v>0.54988850694444447</c:v>
                </c:pt>
                <c:pt idx="1134">
                  <c:v>0.54989429398148149</c:v>
                </c:pt>
                <c:pt idx="1135">
                  <c:v>0.54989971064814813</c:v>
                </c:pt>
                <c:pt idx="1136">
                  <c:v>0.54990532407407411</c:v>
                </c:pt>
                <c:pt idx="1137">
                  <c:v>0.54991129629629631</c:v>
                </c:pt>
                <c:pt idx="1138">
                  <c:v>0.54991708333333333</c:v>
                </c:pt>
                <c:pt idx="1139">
                  <c:v>0.54992287037037035</c:v>
                </c:pt>
                <c:pt idx="1140">
                  <c:v>0.54992865740740737</c:v>
                </c:pt>
                <c:pt idx="1141">
                  <c:v>0.54993444444444439</c:v>
                </c:pt>
                <c:pt idx="1142">
                  <c:v>0.54994023148148152</c:v>
                </c:pt>
                <c:pt idx="1143">
                  <c:v>0.54994601851851854</c:v>
                </c:pt>
                <c:pt idx="1144">
                  <c:v>0.54995180555555556</c:v>
                </c:pt>
                <c:pt idx="1145">
                  <c:v>0.54995759259259258</c:v>
                </c:pt>
                <c:pt idx="1146">
                  <c:v>0.5499633796296296</c:v>
                </c:pt>
                <c:pt idx="1147">
                  <c:v>0.54996916666666673</c:v>
                </c:pt>
                <c:pt idx="1148">
                  <c:v>0.54997495370370364</c:v>
                </c:pt>
                <c:pt idx="1149">
                  <c:v>0.54998074074074077</c:v>
                </c:pt>
                <c:pt idx="1150">
                  <c:v>0.54998616898148145</c:v>
                </c:pt>
                <c:pt idx="1151">
                  <c:v>0.54999105324074071</c:v>
                </c:pt>
                <c:pt idx="1152">
                  <c:v>0.54999665509259266</c:v>
                </c:pt>
                <c:pt idx="1153">
                  <c:v>0.55000153935185192</c:v>
                </c:pt>
                <c:pt idx="1154">
                  <c:v>0.55000714120370364</c:v>
                </c:pt>
                <c:pt idx="1155">
                  <c:v>0.55001274305555559</c:v>
                </c:pt>
                <c:pt idx="1156">
                  <c:v>0.55001835648148145</c:v>
                </c:pt>
                <c:pt idx="1157">
                  <c:v>0.55002414351851858</c:v>
                </c:pt>
                <c:pt idx="1158">
                  <c:v>0.55002957175925926</c:v>
                </c:pt>
                <c:pt idx="1159">
                  <c:v>0.55003445601851852</c:v>
                </c:pt>
                <c:pt idx="1160">
                  <c:v>0.55004005787037036</c:v>
                </c:pt>
                <c:pt idx="1161">
                  <c:v>0.55004511574074078</c:v>
                </c:pt>
                <c:pt idx="1162">
                  <c:v>0.55005054398148145</c:v>
                </c:pt>
                <c:pt idx="1163">
                  <c:v>0.55005615740740743</c:v>
                </c:pt>
                <c:pt idx="1164">
                  <c:v>0.55006194444444445</c:v>
                </c:pt>
                <c:pt idx="1165">
                  <c:v>0.55006773148148147</c:v>
                </c:pt>
                <c:pt idx="1166">
                  <c:v>0.5500733333333333</c:v>
                </c:pt>
                <c:pt idx="1167">
                  <c:v>0.55007912037037043</c:v>
                </c:pt>
                <c:pt idx="1168">
                  <c:v>0.55008490740740734</c:v>
                </c:pt>
                <c:pt idx="1169">
                  <c:v>0.5500907060185185</c:v>
                </c:pt>
                <c:pt idx="1170">
                  <c:v>0.55009649305555552</c:v>
                </c:pt>
                <c:pt idx="1171">
                  <c:v>0.5501024537037037</c:v>
                </c:pt>
                <c:pt idx="1172">
                  <c:v>0.55010806712962956</c:v>
                </c:pt>
                <c:pt idx="1173">
                  <c:v>0.55011402777777774</c:v>
                </c:pt>
                <c:pt idx="1174">
                  <c:v>0.55011964120370371</c:v>
                </c:pt>
                <c:pt idx="1175">
                  <c:v>0.55012542824074073</c:v>
                </c:pt>
                <c:pt idx="1176">
                  <c:v>0.55013121527777775</c:v>
                </c:pt>
                <c:pt idx="1177">
                  <c:v>0.55013717592592593</c:v>
                </c:pt>
                <c:pt idx="1178">
                  <c:v>0.5501427893518519</c:v>
                </c:pt>
                <c:pt idx="1179">
                  <c:v>0.55014874999999996</c:v>
                </c:pt>
                <c:pt idx="1180">
                  <c:v>0.55015436342592594</c:v>
                </c:pt>
                <c:pt idx="1181">
                  <c:v>0.55016032407407411</c:v>
                </c:pt>
                <c:pt idx="1182">
                  <c:v>0.55016611111111113</c:v>
                </c:pt>
                <c:pt idx="1183">
                  <c:v>0.55017189814814815</c:v>
                </c:pt>
                <c:pt idx="1184">
                  <c:v>0.55017768518518517</c:v>
                </c:pt>
                <c:pt idx="1185">
                  <c:v>0.55018347222222219</c:v>
                </c:pt>
                <c:pt idx="1186">
                  <c:v>0.55018908564814817</c:v>
                </c:pt>
                <c:pt idx="1187">
                  <c:v>0.55019504629629623</c:v>
                </c:pt>
                <c:pt idx="1188">
                  <c:v>0.55020065972222221</c:v>
                </c:pt>
                <c:pt idx="1189">
                  <c:v>0.55020662037037038</c:v>
                </c:pt>
                <c:pt idx="1190">
                  <c:v>0.55021223379629636</c:v>
                </c:pt>
                <c:pt idx="1191">
                  <c:v>0.55021819444444442</c:v>
                </c:pt>
                <c:pt idx="1192">
                  <c:v>0.55022386574074067</c:v>
                </c:pt>
                <c:pt idx="1193">
                  <c:v>0.5502296527777778</c:v>
                </c:pt>
                <c:pt idx="1194">
                  <c:v>0.55023543981481482</c:v>
                </c:pt>
                <c:pt idx="1195">
                  <c:v>0.55024122685185184</c:v>
                </c:pt>
                <c:pt idx="1196">
                  <c:v>0.55024701388888886</c:v>
                </c:pt>
                <c:pt idx="1197">
                  <c:v>0.55025280092592588</c:v>
                </c:pt>
                <c:pt idx="1198">
                  <c:v>0.55025931712962961</c:v>
                </c:pt>
                <c:pt idx="1199">
                  <c:v>0.55026510416666674</c:v>
                </c:pt>
                <c:pt idx="1200">
                  <c:v>0.55027070601851846</c:v>
                </c:pt>
                <c:pt idx="1201">
                  <c:v>0.55027631944444444</c:v>
                </c:pt>
                <c:pt idx="1202">
                  <c:v>0.55028210648148146</c:v>
                </c:pt>
                <c:pt idx="1203">
                  <c:v>0.55028789351851859</c:v>
                </c:pt>
                <c:pt idx="1204">
                  <c:v>0.55029366898148147</c:v>
                </c:pt>
                <c:pt idx="1205">
                  <c:v>0.55029945601851848</c:v>
                </c:pt>
                <c:pt idx="1206">
                  <c:v>0.55030524305555562</c:v>
                </c:pt>
                <c:pt idx="1207">
                  <c:v>0.55031103009259252</c:v>
                </c:pt>
                <c:pt idx="1208">
                  <c:v>0.55031681712962965</c:v>
                </c:pt>
                <c:pt idx="1209">
                  <c:v>0.55032260416666667</c:v>
                </c:pt>
                <c:pt idx="1210">
                  <c:v>0.55032839120370369</c:v>
                </c:pt>
                <c:pt idx="1211">
                  <c:v>0.55033417824074071</c:v>
                </c:pt>
                <c:pt idx="1212">
                  <c:v>0.55033996527777773</c:v>
                </c:pt>
                <c:pt idx="1213">
                  <c:v>0.55034575231481486</c:v>
                </c:pt>
                <c:pt idx="1214">
                  <c:v>0.55035153935185188</c:v>
                </c:pt>
                <c:pt idx="1215">
                  <c:v>0.5503573263888889</c:v>
                </c:pt>
                <c:pt idx="1216">
                  <c:v>0.55036311342592592</c:v>
                </c:pt>
                <c:pt idx="1217">
                  <c:v>0.55036890046296294</c:v>
                </c:pt>
                <c:pt idx="1218">
                  <c:v>0.55037468750000007</c:v>
                </c:pt>
                <c:pt idx="1219">
                  <c:v>0.55038047453703698</c:v>
                </c:pt>
                <c:pt idx="1220">
                  <c:v>0.55038626157407411</c:v>
                </c:pt>
                <c:pt idx="1221">
                  <c:v>0.55039204861111113</c:v>
                </c:pt>
                <c:pt idx="1222">
                  <c:v>0.55039784722222229</c:v>
                </c:pt>
                <c:pt idx="1223">
                  <c:v>0.5504036342592592</c:v>
                </c:pt>
                <c:pt idx="1224">
                  <c:v>0.55040942129629633</c:v>
                </c:pt>
                <c:pt idx="1225">
                  <c:v>0.55041520833333335</c:v>
                </c:pt>
                <c:pt idx="1226">
                  <c:v>0.55042099537037037</c:v>
                </c:pt>
                <c:pt idx="1227">
                  <c:v>0.55042678240740739</c:v>
                </c:pt>
                <c:pt idx="1228">
                  <c:v>0.55043256944444441</c:v>
                </c:pt>
                <c:pt idx="1229">
                  <c:v>0.55043835648148154</c:v>
                </c:pt>
                <c:pt idx="1230">
                  <c:v>0.55044414351851845</c:v>
                </c:pt>
                <c:pt idx="1231">
                  <c:v>0.55044993055555558</c:v>
                </c:pt>
                <c:pt idx="1232">
                  <c:v>0.5504557175925926</c:v>
                </c:pt>
                <c:pt idx="1233">
                  <c:v>0.55046150462962962</c:v>
                </c:pt>
                <c:pt idx="1234">
                  <c:v>0.55046729166666664</c:v>
                </c:pt>
                <c:pt idx="1235">
                  <c:v>0.55047307870370366</c:v>
                </c:pt>
                <c:pt idx="1236">
                  <c:v>0.55047886574074079</c:v>
                </c:pt>
                <c:pt idx="1237">
                  <c:v>0.55048465277777781</c:v>
                </c:pt>
                <c:pt idx="1238">
                  <c:v>0.55049043981481482</c:v>
                </c:pt>
                <c:pt idx="1239">
                  <c:v>0.55049622685185184</c:v>
                </c:pt>
                <c:pt idx="1240">
                  <c:v>0.55050201388888886</c:v>
                </c:pt>
                <c:pt idx="1241">
                  <c:v>0.55050707175925928</c:v>
                </c:pt>
                <c:pt idx="1242">
                  <c:v>0.5505128587962963</c:v>
                </c:pt>
                <c:pt idx="1243">
                  <c:v>0.55051792824074075</c:v>
                </c:pt>
                <c:pt idx="1244">
                  <c:v>0.55052390046296296</c:v>
                </c:pt>
                <c:pt idx="1245">
                  <c:v>0.55052968749999998</c:v>
                </c:pt>
                <c:pt idx="1246">
                  <c:v>0.55053547453703711</c:v>
                </c:pt>
                <c:pt idx="1247">
                  <c:v>0.55054126157407401</c:v>
                </c:pt>
                <c:pt idx="1248">
                  <c:v>0.55054704861111115</c:v>
                </c:pt>
                <c:pt idx="1249">
                  <c:v>0.55055283564814816</c:v>
                </c:pt>
                <c:pt idx="1250">
                  <c:v>0.55055862268518518</c:v>
                </c:pt>
                <c:pt idx="1251">
                  <c:v>0.5505644097222222</c:v>
                </c:pt>
                <c:pt idx="1252">
                  <c:v>0.55057019675925922</c:v>
                </c:pt>
                <c:pt idx="1253">
                  <c:v>0.55057598379629635</c:v>
                </c:pt>
                <c:pt idx="1254">
                  <c:v>0.55058177083333326</c:v>
                </c:pt>
                <c:pt idx="1255">
                  <c:v>0.55058755787037039</c:v>
                </c:pt>
                <c:pt idx="1256">
                  <c:v>0.55059334490740741</c:v>
                </c:pt>
                <c:pt idx="1257">
                  <c:v>0.55059913194444443</c:v>
                </c:pt>
                <c:pt idx="1258">
                  <c:v>0.55060491898148145</c:v>
                </c:pt>
                <c:pt idx="1259">
                  <c:v>0.55061070601851847</c:v>
                </c:pt>
                <c:pt idx="1260">
                  <c:v>0.55061650462962963</c:v>
                </c:pt>
                <c:pt idx="1261">
                  <c:v>0.55062229166666665</c:v>
                </c:pt>
                <c:pt idx="1262">
                  <c:v>0.55062807870370367</c:v>
                </c:pt>
                <c:pt idx="1263">
                  <c:v>0.55063386574074069</c:v>
                </c:pt>
                <c:pt idx="1264">
                  <c:v>0.55063947916666667</c:v>
                </c:pt>
                <c:pt idx="1265">
                  <c:v>0.55064526620370369</c:v>
                </c:pt>
                <c:pt idx="1266">
                  <c:v>0.55065122685185186</c:v>
                </c:pt>
                <c:pt idx="1267">
                  <c:v>0.55065701388888888</c:v>
                </c:pt>
                <c:pt idx="1268">
                  <c:v>0.55066262731481486</c:v>
                </c:pt>
                <c:pt idx="1269">
                  <c:v>0.55066841435185188</c:v>
                </c:pt>
                <c:pt idx="1270">
                  <c:v>0.55067437499999994</c:v>
                </c:pt>
                <c:pt idx="1271">
                  <c:v>0.55067998842592591</c:v>
                </c:pt>
                <c:pt idx="1272">
                  <c:v>0.55068577546296293</c:v>
                </c:pt>
                <c:pt idx="1273">
                  <c:v>0.55069156250000006</c:v>
                </c:pt>
                <c:pt idx="1274">
                  <c:v>0.55069716435185179</c:v>
                </c:pt>
                <c:pt idx="1275">
                  <c:v>0.55070312499999996</c:v>
                </c:pt>
                <c:pt idx="1276">
                  <c:v>0.55070873842592594</c:v>
                </c:pt>
                <c:pt idx="1277">
                  <c:v>0.55071416666666673</c:v>
                </c:pt>
                <c:pt idx="1278">
                  <c:v>0.55071976851851845</c:v>
                </c:pt>
                <c:pt idx="1279">
                  <c:v>0.55072555555555558</c:v>
                </c:pt>
                <c:pt idx="1280">
                  <c:v>0.55073098379629626</c:v>
                </c:pt>
                <c:pt idx="1281">
                  <c:v>0.55073586805555552</c:v>
                </c:pt>
                <c:pt idx="1282">
                  <c:v>0.55074165509259265</c:v>
                </c:pt>
                <c:pt idx="1283">
                  <c:v>0.55074652777777777</c:v>
                </c:pt>
                <c:pt idx="1284">
                  <c:v>0.55075214120370364</c:v>
                </c:pt>
                <c:pt idx="1285">
                  <c:v>0.55075774305555558</c:v>
                </c:pt>
                <c:pt idx="1286">
                  <c:v>0.55076335648148145</c:v>
                </c:pt>
                <c:pt idx="1287">
                  <c:v>0.55078017361111109</c:v>
                </c:pt>
                <c:pt idx="1288">
                  <c:v>0.55078596064814811</c:v>
                </c:pt>
                <c:pt idx="1289">
                  <c:v>0.55079156250000005</c:v>
                </c:pt>
                <c:pt idx="1290">
                  <c:v>0.55079717592592592</c:v>
                </c:pt>
                <c:pt idx="1291">
                  <c:v>0.55080277777777775</c:v>
                </c:pt>
                <c:pt idx="1292">
                  <c:v>0.55080837962962959</c:v>
                </c:pt>
                <c:pt idx="1293">
                  <c:v>0.55081399305555556</c:v>
                </c:pt>
                <c:pt idx="1294">
                  <c:v>0.55081959490740739</c:v>
                </c:pt>
                <c:pt idx="1295">
                  <c:v>0.55082538194444441</c:v>
                </c:pt>
                <c:pt idx="1296">
                  <c:v>0.55083099537037039</c:v>
                </c:pt>
                <c:pt idx="1297">
                  <c:v>0.55083678240740741</c:v>
                </c:pt>
                <c:pt idx="1298">
                  <c:v>0.55084256944444443</c:v>
                </c:pt>
                <c:pt idx="1299">
                  <c:v>0.55084835648148145</c:v>
                </c:pt>
                <c:pt idx="1300">
                  <c:v>0.55085395833333328</c:v>
                </c:pt>
                <c:pt idx="1301">
                  <c:v>0.55085974537037041</c:v>
                </c:pt>
                <c:pt idx="1302">
                  <c:v>0.55086553240740743</c:v>
                </c:pt>
                <c:pt idx="1303">
                  <c:v>0.55087131944444445</c:v>
                </c:pt>
                <c:pt idx="1304">
                  <c:v>0.55087710648148147</c:v>
                </c:pt>
                <c:pt idx="1305">
                  <c:v>0.55088289351851849</c:v>
                </c:pt>
                <c:pt idx="1306">
                  <c:v>0.55088868055555562</c:v>
                </c:pt>
                <c:pt idx="1307">
                  <c:v>0.55089446759259253</c:v>
                </c:pt>
                <c:pt idx="1308">
                  <c:v>0.55090025462962966</c:v>
                </c:pt>
                <c:pt idx="1309">
                  <c:v>0.55090604166666668</c:v>
                </c:pt>
                <c:pt idx="1310">
                  <c:v>0.5509118287037037</c:v>
                </c:pt>
                <c:pt idx="1311">
                  <c:v>0.55091761574074072</c:v>
                </c:pt>
                <c:pt idx="1312">
                  <c:v>0.55092340277777774</c:v>
                </c:pt>
                <c:pt idx="1313">
                  <c:v>0.5509292013888889</c:v>
                </c:pt>
                <c:pt idx="1314">
                  <c:v>0.55093497685185189</c:v>
                </c:pt>
                <c:pt idx="1315">
                  <c:v>0.55094076388888891</c:v>
                </c:pt>
                <c:pt idx="1316">
                  <c:v>0.55094656249999996</c:v>
                </c:pt>
                <c:pt idx="1317">
                  <c:v>0.55095233796296295</c:v>
                </c:pt>
                <c:pt idx="1318">
                  <c:v>0.55095812499999997</c:v>
                </c:pt>
                <c:pt idx="1319">
                  <c:v>0.55096392361111113</c:v>
                </c:pt>
                <c:pt idx="1320">
                  <c:v>0.55096971064814815</c:v>
                </c:pt>
                <c:pt idx="1321">
                  <c:v>0.55097549768518517</c:v>
                </c:pt>
                <c:pt idx="1322">
                  <c:v>0.55098128472222219</c:v>
                </c:pt>
                <c:pt idx="1323">
                  <c:v>0.55098707175925921</c:v>
                </c:pt>
                <c:pt idx="1324">
                  <c:v>0.55099285879629634</c:v>
                </c:pt>
                <c:pt idx="1325">
                  <c:v>0.55099864583333336</c:v>
                </c:pt>
                <c:pt idx="1326">
                  <c:v>0.55100443287037038</c:v>
                </c:pt>
                <c:pt idx="1327">
                  <c:v>0.55101011574074077</c:v>
                </c:pt>
                <c:pt idx="1328">
                  <c:v>0.55101582175925923</c:v>
                </c:pt>
                <c:pt idx="1329">
                  <c:v>0.55102160879629636</c:v>
                </c:pt>
                <c:pt idx="1330">
                  <c:v>0.55102739583333327</c:v>
                </c:pt>
                <c:pt idx="1331">
                  <c:v>0.55103408564814815</c:v>
                </c:pt>
                <c:pt idx="1332">
                  <c:v>0.55103968749999999</c:v>
                </c:pt>
                <c:pt idx="1333">
                  <c:v>0.55104548611111104</c:v>
                </c:pt>
                <c:pt idx="1334">
                  <c:v>0.55105108796296298</c:v>
                </c:pt>
                <c:pt idx="1335">
                  <c:v>0.551056875</c:v>
                </c:pt>
                <c:pt idx="1336">
                  <c:v>0.55106266203703702</c:v>
                </c:pt>
                <c:pt idx="1337">
                  <c:v>0.55106844907407404</c:v>
                </c:pt>
                <c:pt idx="1338">
                  <c:v>0.55107423611111106</c:v>
                </c:pt>
                <c:pt idx="1339">
                  <c:v>0.55108002314814819</c:v>
                </c:pt>
                <c:pt idx="1340">
                  <c:v>0.55108559027777781</c:v>
                </c:pt>
                <c:pt idx="1341">
                  <c:v>0.55109137731481483</c:v>
                </c:pt>
                <c:pt idx="1342">
                  <c:v>0.55109716435185185</c:v>
                </c:pt>
                <c:pt idx="1343">
                  <c:v>0.55110295138888887</c:v>
                </c:pt>
                <c:pt idx="1344">
                  <c:v>0.55110873842592589</c:v>
                </c:pt>
                <c:pt idx="1345">
                  <c:v>0.55111452546296291</c:v>
                </c:pt>
                <c:pt idx="1346">
                  <c:v>0.55112031250000004</c:v>
                </c:pt>
                <c:pt idx="1347">
                  <c:v>0.55112609953703706</c:v>
                </c:pt>
                <c:pt idx="1348">
                  <c:v>0.55113188657407408</c:v>
                </c:pt>
                <c:pt idx="1349">
                  <c:v>0.5511376736111111</c:v>
                </c:pt>
                <c:pt idx="1350">
                  <c:v>0.55114346064814812</c:v>
                </c:pt>
                <c:pt idx="1351">
                  <c:v>0.55114924768518525</c:v>
                </c:pt>
                <c:pt idx="1352">
                  <c:v>0.55115503472222216</c:v>
                </c:pt>
                <c:pt idx="1353">
                  <c:v>0.55116082175925929</c:v>
                </c:pt>
                <c:pt idx="1354">
                  <c:v>0.55116660879629631</c:v>
                </c:pt>
                <c:pt idx="1355">
                  <c:v>0.55117239583333333</c:v>
                </c:pt>
                <c:pt idx="1356">
                  <c:v>0.55117818287037035</c:v>
                </c:pt>
                <c:pt idx="1357">
                  <c:v>0.55118396990740737</c:v>
                </c:pt>
                <c:pt idx="1358">
                  <c:v>0.5511897569444445</c:v>
                </c:pt>
                <c:pt idx="1359">
                  <c:v>0.55119554398148152</c:v>
                </c:pt>
                <c:pt idx="1360">
                  <c:v>0.55120133101851854</c:v>
                </c:pt>
                <c:pt idx="1361">
                  <c:v>0.55120711805555556</c:v>
                </c:pt>
                <c:pt idx="1362">
                  <c:v>0.55121290509259258</c:v>
                </c:pt>
                <c:pt idx="1363">
                  <c:v>0.55121869212962959</c:v>
                </c:pt>
                <c:pt idx="1364">
                  <c:v>0.55122447916666661</c:v>
                </c:pt>
                <c:pt idx="1365">
                  <c:v>0.55123026620370374</c:v>
                </c:pt>
                <c:pt idx="1366">
                  <c:v>0.55123605324074076</c:v>
                </c:pt>
                <c:pt idx="1367">
                  <c:v>0.55124184027777778</c:v>
                </c:pt>
                <c:pt idx="1368">
                  <c:v>0.55124763888888884</c:v>
                </c:pt>
                <c:pt idx="1369">
                  <c:v>0.55125342592592597</c:v>
                </c:pt>
                <c:pt idx="1370">
                  <c:v>0.55125921296296299</c:v>
                </c:pt>
                <c:pt idx="1371">
                  <c:v>0.55126500000000001</c:v>
                </c:pt>
                <c:pt idx="1372">
                  <c:v>0.55127078703703702</c:v>
                </c:pt>
                <c:pt idx="1373">
                  <c:v>0.55127657407407404</c:v>
                </c:pt>
                <c:pt idx="1374">
                  <c:v>0.55128236111111117</c:v>
                </c:pt>
                <c:pt idx="1375">
                  <c:v>0.55128814814814808</c:v>
                </c:pt>
                <c:pt idx="1376">
                  <c:v>0.55129393518518521</c:v>
                </c:pt>
                <c:pt idx="1377">
                  <c:v>0.55129972222222223</c:v>
                </c:pt>
                <c:pt idx="1378">
                  <c:v>0.55130550925925925</c:v>
                </c:pt>
                <c:pt idx="1379">
                  <c:v>0.55131129629629627</c:v>
                </c:pt>
                <c:pt idx="1380">
                  <c:v>0.55131708333333329</c:v>
                </c:pt>
                <c:pt idx="1381">
                  <c:v>0.55132287037037042</c:v>
                </c:pt>
                <c:pt idx="1382">
                  <c:v>0.55132865740740744</c:v>
                </c:pt>
                <c:pt idx="1383">
                  <c:v>0.55133444444444446</c:v>
                </c:pt>
                <c:pt idx="1384">
                  <c:v>0.55134023148148148</c:v>
                </c:pt>
                <c:pt idx="1385">
                  <c:v>0.5513460185185185</c:v>
                </c:pt>
                <c:pt idx="1386">
                  <c:v>0.55135180555555552</c:v>
                </c:pt>
                <c:pt idx="1387">
                  <c:v>0.55135759259259254</c:v>
                </c:pt>
                <c:pt idx="1388">
                  <c:v>0.55136337962962967</c:v>
                </c:pt>
                <c:pt idx="1389">
                  <c:v>0.55136916666666669</c:v>
                </c:pt>
                <c:pt idx="1390">
                  <c:v>0.55137495370370371</c:v>
                </c:pt>
                <c:pt idx="1391">
                  <c:v>0.55138074074074073</c:v>
                </c:pt>
                <c:pt idx="1392">
                  <c:v>0.55138652777777775</c:v>
                </c:pt>
                <c:pt idx="1393">
                  <c:v>0.55139231481481488</c:v>
                </c:pt>
                <c:pt idx="1394">
                  <c:v>0.55139810185185179</c:v>
                </c:pt>
                <c:pt idx="1395">
                  <c:v>0.55140388888888892</c:v>
                </c:pt>
                <c:pt idx="1396">
                  <c:v>0.55140980324074074</c:v>
                </c:pt>
                <c:pt idx="1397">
                  <c:v>0.55141560185185179</c:v>
                </c:pt>
                <c:pt idx="1398">
                  <c:v>0.55142137731481478</c:v>
                </c:pt>
                <c:pt idx="1399">
                  <c:v>0.55142716435185191</c:v>
                </c:pt>
                <c:pt idx="1400">
                  <c:v>0.55143295138888881</c:v>
                </c:pt>
                <c:pt idx="1401">
                  <c:v>0.55143873842592595</c:v>
                </c:pt>
                <c:pt idx="1402">
                  <c:v>0.55144452546296296</c:v>
                </c:pt>
                <c:pt idx="1403">
                  <c:v>0.55145032407407413</c:v>
                </c:pt>
                <c:pt idx="1404">
                  <c:v>0.55145611111111115</c:v>
                </c:pt>
                <c:pt idx="1405">
                  <c:v>0.55146189814814817</c:v>
                </c:pt>
                <c:pt idx="1406">
                  <c:v>0.55146768518518519</c:v>
                </c:pt>
                <c:pt idx="1407">
                  <c:v>0.55147347222222221</c:v>
                </c:pt>
                <c:pt idx="1408">
                  <c:v>0.55147906250000001</c:v>
                </c:pt>
                <c:pt idx="1409">
                  <c:v>0.55148484953703703</c:v>
                </c:pt>
                <c:pt idx="1410">
                  <c:v>0.55149063657407404</c:v>
                </c:pt>
                <c:pt idx="1411">
                  <c:v>0.55149642361111118</c:v>
                </c:pt>
                <c:pt idx="1412">
                  <c:v>0.55150221064814808</c:v>
                </c:pt>
                <c:pt idx="1413">
                  <c:v>0.55150799768518521</c:v>
                </c:pt>
                <c:pt idx="1414">
                  <c:v>0.55151378472222223</c:v>
                </c:pt>
                <c:pt idx="1415">
                  <c:v>0.55151957175925925</c:v>
                </c:pt>
                <c:pt idx="1416">
                  <c:v>0.55152535879629627</c:v>
                </c:pt>
                <c:pt idx="1417">
                  <c:v>0.55153114583333329</c:v>
                </c:pt>
                <c:pt idx="1418">
                  <c:v>0.55153693287037042</c:v>
                </c:pt>
                <c:pt idx="1419">
                  <c:v>0.55154271990740744</c:v>
                </c:pt>
                <c:pt idx="1420">
                  <c:v>0.55154850694444446</c:v>
                </c:pt>
                <c:pt idx="1421">
                  <c:v>0.55155429398148148</c:v>
                </c:pt>
                <c:pt idx="1422">
                  <c:v>0.5515600810185185</c:v>
                </c:pt>
                <c:pt idx="1423">
                  <c:v>0.55156587962962966</c:v>
                </c:pt>
                <c:pt idx="1424">
                  <c:v>0.55157166666666668</c:v>
                </c:pt>
                <c:pt idx="1425">
                  <c:v>0.5515774537037037</c:v>
                </c:pt>
                <c:pt idx="1426">
                  <c:v>0.55158324074074072</c:v>
                </c:pt>
                <c:pt idx="1427">
                  <c:v>0.55158902777777774</c:v>
                </c:pt>
                <c:pt idx="1428">
                  <c:v>0.55159481481481476</c:v>
                </c:pt>
                <c:pt idx="1429">
                  <c:v>0.5516004166666667</c:v>
                </c:pt>
                <c:pt idx="1430">
                  <c:v>0.55160620370370372</c:v>
                </c:pt>
                <c:pt idx="1431">
                  <c:v>0.55161199074074074</c:v>
                </c:pt>
                <c:pt idx="1432">
                  <c:v>0.55161777777777776</c:v>
                </c:pt>
                <c:pt idx="1433">
                  <c:v>0.55162356481481478</c:v>
                </c:pt>
                <c:pt idx="1434">
                  <c:v>0.55162935185185191</c:v>
                </c:pt>
                <c:pt idx="1435">
                  <c:v>0.55163496527777778</c:v>
                </c:pt>
                <c:pt idx="1436">
                  <c:v>0.5516407523148148</c:v>
                </c:pt>
                <c:pt idx="1437">
                  <c:v>0.55164635416666663</c:v>
                </c:pt>
                <c:pt idx="1438">
                  <c:v>0.55165195601851857</c:v>
                </c:pt>
                <c:pt idx="1439">
                  <c:v>0.55165774305555548</c:v>
                </c:pt>
                <c:pt idx="1440">
                  <c:v>0.55166353009259261</c:v>
                </c:pt>
                <c:pt idx="1441">
                  <c:v>0.55166931712962963</c:v>
                </c:pt>
                <c:pt idx="1442">
                  <c:v>0.55167510416666665</c:v>
                </c:pt>
                <c:pt idx="1443">
                  <c:v>0.5516809027777777</c:v>
                </c:pt>
                <c:pt idx="1444">
                  <c:v>0.55168668981481483</c:v>
                </c:pt>
                <c:pt idx="1445">
                  <c:v>0.55169246527777782</c:v>
                </c:pt>
                <c:pt idx="1446">
                  <c:v>0.55169826388888887</c:v>
                </c:pt>
                <c:pt idx="1447">
                  <c:v>0.55170405092592589</c:v>
                </c:pt>
                <c:pt idx="1448">
                  <c:v>0.55170983796296291</c:v>
                </c:pt>
                <c:pt idx="1449">
                  <c:v>0.55171562500000004</c:v>
                </c:pt>
                <c:pt idx="1450">
                  <c:v>0.55172141203703706</c:v>
                </c:pt>
                <c:pt idx="1451">
                  <c:v>0.5517270138888889</c:v>
                </c:pt>
                <c:pt idx="1452">
                  <c:v>0.55173280092592591</c:v>
                </c:pt>
                <c:pt idx="1453">
                  <c:v>0.55173858796296293</c:v>
                </c:pt>
                <c:pt idx="1454">
                  <c:v>0.55174437500000006</c:v>
                </c:pt>
                <c:pt idx="1455">
                  <c:v>0.55175016203703697</c:v>
                </c:pt>
                <c:pt idx="1456">
                  <c:v>0.55175667824074071</c:v>
                </c:pt>
                <c:pt idx="1457">
                  <c:v>0.55176246527777784</c:v>
                </c:pt>
                <c:pt idx="1458">
                  <c:v>0.55176825231481474</c:v>
                </c:pt>
                <c:pt idx="1459">
                  <c:v>0.55177385416666669</c:v>
                </c:pt>
                <c:pt idx="1460">
                  <c:v>0.55177964120370371</c:v>
                </c:pt>
                <c:pt idx="1461">
                  <c:v>0.55178542824074073</c:v>
                </c:pt>
                <c:pt idx="1462">
                  <c:v>0.5517910416666667</c:v>
                </c:pt>
                <c:pt idx="1463">
                  <c:v>0.55179682870370372</c:v>
                </c:pt>
                <c:pt idx="1464">
                  <c:v>0.55180230324074075</c:v>
                </c:pt>
                <c:pt idx="1465">
                  <c:v>0.55180790509259259</c:v>
                </c:pt>
                <c:pt idx="1466">
                  <c:v>0.55181351851851856</c:v>
                </c:pt>
                <c:pt idx="1467">
                  <c:v>0.55181930555555558</c:v>
                </c:pt>
                <c:pt idx="1468">
                  <c:v>0.55182526620370365</c:v>
                </c:pt>
                <c:pt idx="1469">
                  <c:v>0.55183087962962962</c:v>
                </c:pt>
                <c:pt idx="1470">
                  <c:v>0.55183666666666664</c:v>
                </c:pt>
                <c:pt idx="1471">
                  <c:v>0.55184226851851859</c:v>
                </c:pt>
                <c:pt idx="1472">
                  <c:v>0.55184805555555549</c:v>
                </c:pt>
                <c:pt idx="1473">
                  <c:v>0.55185348379629628</c:v>
                </c:pt>
                <c:pt idx="1474">
                  <c:v>0.5518592708333333</c:v>
                </c:pt>
                <c:pt idx="1475">
                  <c:v>0.55186469907407409</c:v>
                </c:pt>
                <c:pt idx="1476">
                  <c:v>0.55187030092592593</c:v>
                </c:pt>
                <c:pt idx="1477">
                  <c:v>0.55187590277777776</c:v>
                </c:pt>
                <c:pt idx="1478">
                  <c:v>0.55188150462962959</c:v>
                </c:pt>
                <c:pt idx="1479">
                  <c:v>0.55188710648148154</c:v>
                </c:pt>
                <c:pt idx="1480">
                  <c:v>0.55189289351851845</c:v>
                </c:pt>
                <c:pt idx="1481">
                  <c:v>0.55189832175925924</c:v>
                </c:pt>
                <c:pt idx="1482">
                  <c:v>0.55190393518518521</c:v>
                </c:pt>
                <c:pt idx="1483">
                  <c:v>0.55190953703703705</c:v>
                </c:pt>
                <c:pt idx="1484">
                  <c:v>0.55191513888888888</c:v>
                </c:pt>
                <c:pt idx="1485">
                  <c:v>0.55192075231481474</c:v>
                </c:pt>
                <c:pt idx="1486">
                  <c:v>0.55192653935185187</c:v>
                </c:pt>
                <c:pt idx="1487">
                  <c:v>0.55193195601851852</c:v>
                </c:pt>
                <c:pt idx="1488">
                  <c:v>0.5519375694444445</c:v>
                </c:pt>
                <c:pt idx="1489">
                  <c:v>0.55194317129629633</c:v>
                </c:pt>
                <c:pt idx="1490">
                  <c:v>0.5519487847222222</c:v>
                </c:pt>
                <c:pt idx="1491">
                  <c:v>0.55195457175925922</c:v>
                </c:pt>
                <c:pt idx="1492">
                  <c:v>0.55196017361111116</c:v>
                </c:pt>
                <c:pt idx="1493">
                  <c:v>0.55196560185185184</c:v>
                </c:pt>
                <c:pt idx="1494">
                  <c:v>0.55197120370370367</c:v>
                </c:pt>
                <c:pt idx="1495">
                  <c:v>0.55197681712962965</c:v>
                </c:pt>
                <c:pt idx="1496">
                  <c:v>0.55198260416666667</c:v>
                </c:pt>
                <c:pt idx="1497">
                  <c:v>0.55198803240740746</c:v>
                </c:pt>
                <c:pt idx="1498">
                  <c:v>0.55199380787037033</c:v>
                </c:pt>
                <c:pt idx="1499">
                  <c:v>0.55199942129629631</c:v>
                </c:pt>
                <c:pt idx="1500">
                  <c:v>0.55200502314814814</c:v>
                </c:pt>
                <c:pt idx="1501">
                  <c:v>0.55201063657407412</c:v>
                </c:pt>
                <c:pt idx="1502">
                  <c:v>0.55201623842592595</c:v>
                </c:pt>
                <c:pt idx="1503">
                  <c:v>0.55202202546296297</c:v>
                </c:pt>
                <c:pt idx="1504">
                  <c:v>0.55202781249999999</c:v>
                </c:pt>
                <c:pt idx="1505">
                  <c:v>0.55203342592592597</c:v>
                </c:pt>
                <c:pt idx="1506">
                  <c:v>0.55203921296296299</c:v>
                </c:pt>
                <c:pt idx="1507">
                  <c:v>0.55204500000000001</c:v>
                </c:pt>
                <c:pt idx="1508">
                  <c:v>0.55205078703703703</c:v>
                </c:pt>
                <c:pt idx="1509">
                  <c:v>0.55205638888888886</c:v>
                </c:pt>
                <c:pt idx="1510">
                  <c:v>0.55206217592592599</c:v>
                </c:pt>
                <c:pt idx="1511">
                  <c:v>0.55206760416666667</c:v>
                </c:pt>
                <c:pt idx="1512">
                  <c:v>0.5520732060185185</c:v>
                </c:pt>
                <c:pt idx="1513">
                  <c:v>0.55207881944444448</c:v>
                </c:pt>
                <c:pt idx="1514">
                  <c:v>0.55208459490740747</c:v>
                </c:pt>
                <c:pt idx="1515">
                  <c:v>0.55209020833333333</c:v>
                </c:pt>
                <c:pt idx="1516">
                  <c:v>0.55209581018518517</c:v>
                </c:pt>
                <c:pt idx="1517">
                  <c:v>0.55210123842592596</c:v>
                </c:pt>
                <c:pt idx="1518">
                  <c:v>0.55210702546296297</c:v>
                </c:pt>
                <c:pt idx="1519">
                  <c:v>0.55211245370370376</c:v>
                </c:pt>
                <c:pt idx="1520">
                  <c:v>0.55211806712962963</c:v>
                </c:pt>
                <c:pt idx="1521">
                  <c:v>0.55212385416666665</c:v>
                </c:pt>
                <c:pt idx="1522">
                  <c:v>0.55213035879629635</c:v>
                </c:pt>
                <c:pt idx="1523">
                  <c:v>0.55213596064814818</c:v>
                </c:pt>
                <c:pt idx="1524">
                  <c:v>0.5521417476851852</c:v>
                </c:pt>
                <c:pt idx="1525">
                  <c:v>0.55214717592592588</c:v>
                </c:pt>
                <c:pt idx="1526">
                  <c:v>0.55215278935185186</c:v>
                </c:pt>
                <c:pt idx="1527">
                  <c:v>0.55215839120370369</c:v>
                </c:pt>
                <c:pt idx="1528">
                  <c:v>0.55216435185185186</c:v>
                </c:pt>
                <c:pt idx="1529">
                  <c:v>0.55216996527777773</c:v>
                </c:pt>
                <c:pt idx="1530">
                  <c:v>0.55217575231481486</c:v>
                </c:pt>
                <c:pt idx="1531">
                  <c:v>0.55218118055555554</c:v>
                </c:pt>
                <c:pt idx="1532">
                  <c:v>0.55218678240740737</c:v>
                </c:pt>
                <c:pt idx="1533">
                  <c:v>0.55219239583333335</c:v>
                </c:pt>
                <c:pt idx="1534">
                  <c:v>0.55219799768518518</c:v>
                </c:pt>
                <c:pt idx="1535">
                  <c:v>0.5522037847222222</c:v>
                </c:pt>
                <c:pt idx="1536">
                  <c:v>0.55220921296296299</c:v>
                </c:pt>
                <c:pt idx="1537">
                  <c:v>0.55221500000000001</c:v>
                </c:pt>
                <c:pt idx="1538">
                  <c:v>0.55222042824074069</c:v>
                </c:pt>
                <c:pt idx="1539">
                  <c:v>0.55222603009259263</c:v>
                </c:pt>
                <c:pt idx="1540">
                  <c:v>0.55223199074074081</c:v>
                </c:pt>
                <c:pt idx="1541">
                  <c:v>0.55223760416666667</c:v>
                </c:pt>
                <c:pt idx="1542">
                  <c:v>0.55224339120370369</c:v>
                </c:pt>
                <c:pt idx="1543">
                  <c:v>0.5522493634259259</c:v>
                </c:pt>
                <c:pt idx="1544">
                  <c:v>0.55225515046296303</c:v>
                </c:pt>
                <c:pt idx="1545">
                  <c:v>0.55226093749999994</c:v>
                </c:pt>
                <c:pt idx="1546">
                  <c:v>0.55226672453703707</c:v>
                </c:pt>
                <c:pt idx="1547">
                  <c:v>0.55227231481481487</c:v>
                </c:pt>
                <c:pt idx="1548">
                  <c:v>0.55227810185185189</c:v>
                </c:pt>
                <c:pt idx="1549">
                  <c:v>0.55228388888888891</c:v>
                </c:pt>
                <c:pt idx="1550">
                  <c:v>0.55228967592592593</c:v>
                </c:pt>
                <c:pt idx="1551">
                  <c:v>0.55229546296296295</c:v>
                </c:pt>
                <c:pt idx="1552">
                  <c:v>0.55230124999999997</c:v>
                </c:pt>
                <c:pt idx="1553">
                  <c:v>0.55230703703703699</c:v>
                </c:pt>
                <c:pt idx="1554">
                  <c:v>0.55231282407407412</c:v>
                </c:pt>
                <c:pt idx="1555">
                  <c:v>0.55231861111111114</c:v>
                </c:pt>
                <c:pt idx="1556">
                  <c:v>0.55232439814814815</c:v>
                </c:pt>
                <c:pt idx="1557">
                  <c:v>0.55233018518518517</c:v>
                </c:pt>
                <c:pt idx="1558">
                  <c:v>0.55233597222222219</c:v>
                </c:pt>
                <c:pt idx="1559">
                  <c:v>0.55234175925925932</c:v>
                </c:pt>
                <c:pt idx="1560">
                  <c:v>0.55234754629629623</c:v>
                </c:pt>
                <c:pt idx="1561">
                  <c:v>0.55235351851851855</c:v>
                </c:pt>
                <c:pt idx="1562">
                  <c:v>0.55235930555555557</c:v>
                </c:pt>
                <c:pt idx="1563">
                  <c:v>0.55236491898148155</c:v>
                </c:pt>
                <c:pt idx="1564">
                  <c:v>0.55237087962962961</c:v>
                </c:pt>
                <c:pt idx="1565">
                  <c:v>0.55237666666666663</c:v>
                </c:pt>
                <c:pt idx="1566">
                  <c:v>0.5523822800925926</c:v>
                </c:pt>
                <c:pt idx="1567">
                  <c:v>0.55238806712962962</c:v>
                </c:pt>
                <c:pt idx="1568">
                  <c:v>0.55239385416666664</c:v>
                </c:pt>
                <c:pt idx="1569">
                  <c:v>0.55239981481481482</c:v>
                </c:pt>
                <c:pt idx="1570">
                  <c:v>0.55240560185185184</c:v>
                </c:pt>
                <c:pt idx="1571">
                  <c:v>0.55241121527777781</c:v>
                </c:pt>
                <c:pt idx="1572">
                  <c:v>0.55241700231481483</c:v>
                </c:pt>
                <c:pt idx="1573">
                  <c:v>0.55242278935185185</c:v>
                </c:pt>
                <c:pt idx="1574">
                  <c:v>0.55242875000000002</c:v>
                </c:pt>
                <c:pt idx="1575">
                  <c:v>0.55243453703703704</c:v>
                </c:pt>
                <c:pt idx="1576">
                  <c:v>0.55244032407407406</c:v>
                </c:pt>
                <c:pt idx="1577">
                  <c:v>0.55244593750000004</c:v>
                </c:pt>
                <c:pt idx="1578">
                  <c:v>0.55245172453703706</c:v>
                </c:pt>
                <c:pt idx="1579">
                  <c:v>0.55245768518518512</c:v>
                </c:pt>
                <c:pt idx="1580">
                  <c:v>0.55246347222222225</c:v>
                </c:pt>
                <c:pt idx="1581">
                  <c:v>0.55246925925925927</c:v>
                </c:pt>
                <c:pt idx="1582">
                  <c:v>0.55247504629629629</c:v>
                </c:pt>
                <c:pt idx="1583">
                  <c:v>0.55248083333333331</c:v>
                </c:pt>
                <c:pt idx="1584">
                  <c:v>0.55248663194444447</c:v>
                </c:pt>
                <c:pt idx="1585">
                  <c:v>0.55249241898148149</c:v>
                </c:pt>
                <c:pt idx="1586">
                  <c:v>0.55249802083333333</c:v>
                </c:pt>
                <c:pt idx="1587">
                  <c:v>0.55250380787037034</c:v>
                </c:pt>
                <c:pt idx="1588">
                  <c:v>0.55250978009259255</c:v>
                </c:pt>
                <c:pt idx="1589">
                  <c:v>0.55251628472222225</c:v>
                </c:pt>
                <c:pt idx="1590">
                  <c:v>0.55252189814814812</c:v>
                </c:pt>
                <c:pt idx="1591">
                  <c:v>0.55252749999999995</c:v>
                </c:pt>
                <c:pt idx="1592">
                  <c:v>0.55253310185185189</c:v>
                </c:pt>
                <c:pt idx="1593">
                  <c:v>0.55253888888888891</c:v>
                </c:pt>
                <c:pt idx="1594">
                  <c:v>0.55254467592592593</c:v>
                </c:pt>
                <c:pt idx="1595">
                  <c:v>0.55255046296296295</c:v>
                </c:pt>
                <c:pt idx="1596">
                  <c:v>0.55255607638888893</c:v>
                </c:pt>
                <c:pt idx="1597">
                  <c:v>0.55256186342592595</c:v>
                </c:pt>
                <c:pt idx="1598">
                  <c:v>0.55256747685185192</c:v>
                </c:pt>
                <c:pt idx="1599">
                  <c:v>0.55257343749999999</c:v>
                </c:pt>
                <c:pt idx="1600">
                  <c:v>0.55257905092592596</c:v>
                </c:pt>
                <c:pt idx="1601">
                  <c:v>0.55258501157407414</c:v>
                </c:pt>
                <c:pt idx="1602">
                  <c:v>0.55259079861111104</c:v>
                </c:pt>
                <c:pt idx="1603">
                  <c:v>0.55259635416666664</c:v>
                </c:pt>
                <c:pt idx="1604">
                  <c:v>0.55260214120370377</c:v>
                </c:pt>
                <c:pt idx="1605">
                  <c:v>0.55260792824074068</c:v>
                </c:pt>
                <c:pt idx="1606">
                  <c:v>0.55261371527777781</c:v>
                </c:pt>
                <c:pt idx="1607">
                  <c:v>0.55261950231481483</c:v>
                </c:pt>
                <c:pt idx="1608">
                  <c:v>0.55262528935185184</c:v>
                </c:pt>
                <c:pt idx="1609">
                  <c:v>0.55263107638888886</c:v>
                </c:pt>
                <c:pt idx="1610">
                  <c:v>0.55263686342592588</c:v>
                </c:pt>
                <c:pt idx="1611">
                  <c:v>0.55264265046296301</c:v>
                </c:pt>
                <c:pt idx="1612">
                  <c:v>0.55264843750000003</c:v>
                </c:pt>
                <c:pt idx="1613">
                  <c:v>0.55265422453703705</c:v>
                </c:pt>
                <c:pt idx="1614">
                  <c:v>0.55266002314814811</c:v>
                </c:pt>
                <c:pt idx="1615">
                  <c:v>0.55266579861111109</c:v>
                </c:pt>
                <c:pt idx="1616">
                  <c:v>0.55267158564814822</c:v>
                </c:pt>
                <c:pt idx="1617">
                  <c:v>0.55267737268518513</c:v>
                </c:pt>
                <c:pt idx="1618">
                  <c:v>0.55268315972222226</c:v>
                </c:pt>
                <c:pt idx="1619">
                  <c:v>0.55268894675925928</c:v>
                </c:pt>
                <c:pt idx="1620">
                  <c:v>0.5526947337962963</c:v>
                </c:pt>
                <c:pt idx="1621">
                  <c:v>0.55270052083333332</c:v>
                </c:pt>
                <c:pt idx="1622">
                  <c:v>0.55270630787037034</c:v>
                </c:pt>
                <c:pt idx="1623">
                  <c:v>0.55271209490740747</c:v>
                </c:pt>
                <c:pt idx="1624">
                  <c:v>0.55271788194444438</c:v>
                </c:pt>
                <c:pt idx="1625">
                  <c:v>0.55272348379629632</c:v>
                </c:pt>
                <c:pt idx="1626">
                  <c:v>0.55272909722222219</c:v>
                </c:pt>
                <c:pt idx="1627">
                  <c:v>0.55273469907407413</c:v>
                </c:pt>
                <c:pt idx="1628">
                  <c:v>0.55274067129629623</c:v>
                </c:pt>
                <c:pt idx="1629">
                  <c:v>0.55274609953703702</c:v>
                </c:pt>
                <c:pt idx="1630">
                  <c:v>0.552751875</c:v>
                </c:pt>
                <c:pt idx="1631">
                  <c:v>0.55275748842592598</c:v>
                </c:pt>
                <c:pt idx="1632">
                  <c:v>0.55276309027777781</c:v>
                </c:pt>
                <c:pt idx="1633">
                  <c:v>0.55276870370370368</c:v>
                </c:pt>
                <c:pt idx="1634">
                  <c:v>0.5527744907407407</c:v>
                </c:pt>
                <c:pt idx="1635">
                  <c:v>0.55278009259259264</c:v>
                </c:pt>
                <c:pt idx="1636">
                  <c:v>0.55278587962962966</c:v>
                </c:pt>
                <c:pt idx="1637">
                  <c:v>0.55279148148148149</c:v>
                </c:pt>
                <c:pt idx="1638">
                  <c:v>0.55279726851851851</c:v>
                </c:pt>
                <c:pt idx="1639">
                  <c:v>0.55280288194444449</c:v>
                </c:pt>
                <c:pt idx="1640">
                  <c:v>0.55280848379629632</c:v>
                </c:pt>
                <c:pt idx="1641">
                  <c:v>0.55281409722222219</c:v>
                </c:pt>
                <c:pt idx="1642">
                  <c:v>0.55281969907407402</c:v>
                </c:pt>
                <c:pt idx="1643">
                  <c:v>0.55282530092592597</c:v>
                </c:pt>
                <c:pt idx="1644">
                  <c:v>0.55283108796296299</c:v>
                </c:pt>
                <c:pt idx="1645">
                  <c:v>0.55283670138888885</c:v>
                </c:pt>
                <c:pt idx="1646">
                  <c:v>0.55284230324074068</c:v>
                </c:pt>
                <c:pt idx="1647">
                  <c:v>0.55284791666666666</c:v>
                </c:pt>
                <c:pt idx="1648">
                  <c:v>0.55285351851851849</c:v>
                </c:pt>
                <c:pt idx="1649">
                  <c:v>0.55285912037037044</c:v>
                </c:pt>
                <c:pt idx="1650">
                  <c:v>0.55286490740740735</c:v>
                </c:pt>
                <c:pt idx="1651">
                  <c:v>0.55287069444444448</c:v>
                </c:pt>
                <c:pt idx="1652">
                  <c:v>0.55287630787037034</c:v>
                </c:pt>
                <c:pt idx="1653">
                  <c:v>0.55288190972222229</c:v>
                </c:pt>
                <c:pt idx="1654">
                  <c:v>0.55288752314814815</c:v>
                </c:pt>
                <c:pt idx="1655">
                  <c:v>0.55289402777777774</c:v>
                </c:pt>
                <c:pt idx="1656">
                  <c:v>0.55289964120370372</c:v>
                </c:pt>
                <c:pt idx="1657">
                  <c:v>0.55290542824074074</c:v>
                </c:pt>
                <c:pt idx="1658">
                  <c:v>0.55291121527777776</c:v>
                </c:pt>
                <c:pt idx="1659">
                  <c:v>0.55291700231481478</c:v>
                </c:pt>
                <c:pt idx="1660">
                  <c:v>0.55292278935185191</c:v>
                </c:pt>
                <c:pt idx="1661">
                  <c:v>0.55292857638888881</c:v>
                </c:pt>
                <c:pt idx="1662">
                  <c:v>0.55293436342592595</c:v>
                </c:pt>
                <c:pt idx="1663">
                  <c:v>0.55294015046296296</c:v>
                </c:pt>
                <c:pt idx="1664">
                  <c:v>0.55294593749999998</c:v>
                </c:pt>
                <c:pt idx="1665">
                  <c:v>0.55295153935185182</c:v>
                </c:pt>
                <c:pt idx="1666">
                  <c:v>0.55295715277777779</c:v>
                </c:pt>
                <c:pt idx="1667">
                  <c:v>0.55296275462962963</c:v>
                </c:pt>
                <c:pt idx="1668">
                  <c:v>0.55296854166666665</c:v>
                </c:pt>
                <c:pt idx="1669">
                  <c:v>0.55297414351851859</c:v>
                </c:pt>
                <c:pt idx="1670">
                  <c:v>0.5529799305555555</c:v>
                </c:pt>
                <c:pt idx="1671">
                  <c:v>0.55298554398148148</c:v>
                </c:pt>
                <c:pt idx="1672">
                  <c:v>0.55299114583333331</c:v>
                </c:pt>
                <c:pt idx="1673">
                  <c:v>0.55299684027777773</c:v>
                </c:pt>
                <c:pt idx="1674">
                  <c:v>0.55300262731481487</c:v>
                </c:pt>
                <c:pt idx="1675">
                  <c:v>0.5530082291666667</c:v>
                </c:pt>
                <c:pt idx="1676">
                  <c:v>0.55301384259259256</c:v>
                </c:pt>
                <c:pt idx="1677">
                  <c:v>0.5530194444444444</c:v>
                </c:pt>
                <c:pt idx="1678">
                  <c:v>0.55302505787037037</c:v>
                </c:pt>
                <c:pt idx="1679">
                  <c:v>0.55303083333333336</c:v>
                </c:pt>
                <c:pt idx="1680">
                  <c:v>0.55303662037037038</c:v>
                </c:pt>
                <c:pt idx="1681">
                  <c:v>0.5530424074074074</c:v>
                </c:pt>
                <c:pt idx="1682">
                  <c:v>0.55304819444444442</c:v>
                </c:pt>
                <c:pt idx="1683">
                  <c:v>0.5530538078703704</c:v>
                </c:pt>
                <c:pt idx="1684">
                  <c:v>0.5530597800925926</c:v>
                </c:pt>
                <c:pt idx="1685">
                  <c:v>0.5530653703703704</c:v>
                </c:pt>
                <c:pt idx="1686">
                  <c:v>0.55307115740740742</c:v>
                </c:pt>
                <c:pt idx="1687">
                  <c:v>0.55307694444444444</c:v>
                </c:pt>
                <c:pt idx="1688">
                  <c:v>0.55308273148148146</c:v>
                </c:pt>
                <c:pt idx="1689">
                  <c:v>0.55308851851851848</c:v>
                </c:pt>
                <c:pt idx="1690">
                  <c:v>0.55309430555555561</c:v>
                </c:pt>
                <c:pt idx="1691">
                  <c:v>0.55310009259259252</c:v>
                </c:pt>
                <c:pt idx="1692">
                  <c:v>0.55310587962962965</c:v>
                </c:pt>
                <c:pt idx="1693">
                  <c:v>0.55311166666666667</c:v>
                </c:pt>
                <c:pt idx="1694">
                  <c:v>0.55311745370370369</c:v>
                </c:pt>
                <c:pt idx="1695">
                  <c:v>0.55312324074074071</c:v>
                </c:pt>
                <c:pt idx="1696">
                  <c:v>0.55312902777777773</c:v>
                </c:pt>
                <c:pt idx="1697">
                  <c:v>0.55313481481481486</c:v>
                </c:pt>
                <c:pt idx="1698">
                  <c:v>0.55314060185185188</c:v>
                </c:pt>
                <c:pt idx="1699">
                  <c:v>0.5531463888888889</c:v>
                </c:pt>
                <c:pt idx="1700">
                  <c:v>0.55315217592592592</c:v>
                </c:pt>
                <c:pt idx="1701">
                  <c:v>0.55315796296296293</c:v>
                </c:pt>
                <c:pt idx="1702">
                  <c:v>0.55316375000000007</c:v>
                </c:pt>
                <c:pt idx="1703">
                  <c:v>0.55316953703703697</c:v>
                </c:pt>
                <c:pt idx="1704">
                  <c:v>0.5531753240740741</c:v>
                </c:pt>
                <c:pt idx="1705">
                  <c:v>0.55318111111111112</c:v>
                </c:pt>
                <c:pt idx="1706">
                  <c:v>0.55318689814814814</c:v>
                </c:pt>
                <c:pt idx="1707">
                  <c:v>0.55319268518518516</c:v>
                </c:pt>
                <c:pt idx="1708">
                  <c:v>0.55319847222222218</c:v>
                </c:pt>
                <c:pt idx="1709">
                  <c:v>0.55320425925925931</c:v>
                </c:pt>
                <c:pt idx="1710">
                  <c:v>0.55321005787037036</c:v>
                </c:pt>
                <c:pt idx="1711">
                  <c:v>0.55321584490740738</c:v>
                </c:pt>
                <c:pt idx="1712">
                  <c:v>0.5532216319444444</c:v>
                </c:pt>
                <c:pt idx="1713">
                  <c:v>0.55322741898148153</c:v>
                </c:pt>
                <c:pt idx="1714">
                  <c:v>0.55323320601851855</c:v>
                </c:pt>
                <c:pt idx="1715">
                  <c:v>0.55323899305555557</c:v>
                </c:pt>
                <c:pt idx="1716">
                  <c:v>0.55324478009259259</c:v>
                </c:pt>
                <c:pt idx="1717">
                  <c:v>0.55325056712962961</c:v>
                </c:pt>
                <c:pt idx="1718">
                  <c:v>0.55325635416666674</c:v>
                </c:pt>
                <c:pt idx="1719">
                  <c:v>0.55326214120370365</c:v>
                </c:pt>
                <c:pt idx="1720">
                  <c:v>0.55326792824074078</c:v>
                </c:pt>
                <c:pt idx="1721">
                  <c:v>0.5532737152777778</c:v>
                </c:pt>
                <c:pt idx="1722">
                  <c:v>0.55328021990740739</c:v>
                </c:pt>
                <c:pt idx="1723">
                  <c:v>0.55328600694444441</c:v>
                </c:pt>
                <c:pt idx="1724">
                  <c:v>0.55329179398148154</c:v>
                </c:pt>
                <c:pt idx="1725">
                  <c:v>0.55329758101851845</c:v>
                </c:pt>
                <c:pt idx="1726">
                  <c:v>0.55330336805555558</c:v>
                </c:pt>
                <c:pt idx="1727">
                  <c:v>0.55330916666666663</c:v>
                </c:pt>
                <c:pt idx="1728">
                  <c:v>0.55331476851851857</c:v>
                </c:pt>
                <c:pt idx="1729">
                  <c:v>0.55332055555555559</c:v>
                </c:pt>
                <c:pt idx="1730">
                  <c:v>0.55332634259259261</c:v>
                </c:pt>
                <c:pt idx="1731">
                  <c:v>0.55333212962962963</c:v>
                </c:pt>
                <c:pt idx="1732">
                  <c:v>0.55333791666666665</c:v>
                </c:pt>
                <c:pt idx="1733">
                  <c:v>0.55334351851851848</c:v>
                </c:pt>
                <c:pt idx="1734">
                  <c:v>0.55334913194444446</c:v>
                </c:pt>
                <c:pt idx="1735">
                  <c:v>0.55335491898148148</c:v>
                </c:pt>
                <c:pt idx="1736">
                  <c:v>0.5533607060185185</c:v>
                </c:pt>
                <c:pt idx="1737">
                  <c:v>0.55336649305555552</c:v>
                </c:pt>
                <c:pt idx="1738">
                  <c:v>0.55337228009259254</c:v>
                </c:pt>
                <c:pt idx="1739">
                  <c:v>0.55337788194444448</c:v>
                </c:pt>
                <c:pt idx="1740">
                  <c:v>0.5533836689814815</c:v>
                </c:pt>
                <c:pt idx="1741">
                  <c:v>0.5533891319444445</c:v>
                </c:pt>
                <c:pt idx="1742">
                  <c:v>0.55339491898148141</c:v>
                </c:pt>
                <c:pt idx="1743">
                  <c:v>0.55340070601851854</c:v>
                </c:pt>
                <c:pt idx="1744">
                  <c:v>0.55340649305555556</c:v>
                </c:pt>
                <c:pt idx="1745">
                  <c:v>0.55341228009259258</c:v>
                </c:pt>
                <c:pt idx="1746">
                  <c:v>0.5534180671296296</c:v>
                </c:pt>
                <c:pt idx="1747">
                  <c:v>0.55342385416666662</c:v>
                </c:pt>
                <c:pt idx="1748">
                  <c:v>0.55342964120370375</c:v>
                </c:pt>
                <c:pt idx="1749">
                  <c:v>0.55343542824074077</c:v>
                </c:pt>
                <c:pt idx="1750">
                  <c:v>0.55344121527777779</c:v>
                </c:pt>
                <c:pt idx="1751">
                  <c:v>0.55344700231481481</c:v>
                </c:pt>
                <c:pt idx="1752">
                  <c:v>0.55345278935185183</c:v>
                </c:pt>
                <c:pt idx="1753">
                  <c:v>0.55345857638888896</c:v>
                </c:pt>
                <c:pt idx="1754">
                  <c:v>0.55346417824074068</c:v>
                </c:pt>
                <c:pt idx="1755">
                  <c:v>0.55346996527777781</c:v>
                </c:pt>
                <c:pt idx="1756">
                  <c:v>0.55347575231481483</c:v>
                </c:pt>
                <c:pt idx="1757">
                  <c:v>0.55348153935185185</c:v>
                </c:pt>
                <c:pt idx="1758">
                  <c:v>0.55348732638888887</c:v>
                </c:pt>
                <c:pt idx="1759">
                  <c:v>0.55349311342592589</c:v>
                </c:pt>
                <c:pt idx="1760">
                  <c:v>0.55349890046296302</c:v>
                </c:pt>
                <c:pt idx="1761">
                  <c:v>0.55350468749999993</c:v>
                </c:pt>
                <c:pt idx="1762">
                  <c:v>0.55351047453703706</c:v>
                </c:pt>
                <c:pt idx="1763">
                  <c:v>0.55351626157407408</c:v>
                </c:pt>
                <c:pt idx="1764">
                  <c:v>0.55352204861111109</c:v>
                </c:pt>
                <c:pt idx="1765">
                  <c:v>0.55352783564814811</c:v>
                </c:pt>
                <c:pt idx="1766">
                  <c:v>0.55353362268518513</c:v>
                </c:pt>
                <c:pt idx="1767">
                  <c:v>0.55353940972222226</c:v>
                </c:pt>
                <c:pt idx="1768">
                  <c:v>0.55354519675925928</c:v>
                </c:pt>
                <c:pt idx="1769">
                  <c:v>0.5535509837962963</c:v>
                </c:pt>
                <c:pt idx="1770">
                  <c:v>0.55355677083333332</c:v>
                </c:pt>
                <c:pt idx="1771">
                  <c:v>0.55356255787037034</c:v>
                </c:pt>
                <c:pt idx="1772">
                  <c:v>0.55356834490740747</c:v>
                </c:pt>
                <c:pt idx="1773">
                  <c:v>0.55357413194444438</c:v>
                </c:pt>
                <c:pt idx="1774">
                  <c:v>0.55357991898148151</c:v>
                </c:pt>
                <c:pt idx="1775">
                  <c:v>0.55358570601851853</c:v>
                </c:pt>
                <c:pt idx="1776">
                  <c:v>0.55359149305555555</c:v>
                </c:pt>
                <c:pt idx="1777">
                  <c:v>0.55359728009259257</c:v>
                </c:pt>
                <c:pt idx="1778">
                  <c:v>0.55360306712962959</c:v>
                </c:pt>
                <c:pt idx="1779">
                  <c:v>0.55360885416666672</c:v>
                </c:pt>
                <c:pt idx="1780">
                  <c:v>0.55361464120370374</c:v>
                </c:pt>
                <c:pt idx="1781">
                  <c:v>0.55362042824074076</c:v>
                </c:pt>
                <c:pt idx="1782">
                  <c:v>0.55362621527777778</c:v>
                </c:pt>
                <c:pt idx="1783">
                  <c:v>0.5536320023148148</c:v>
                </c:pt>
                <c:pt idx="1784">
                  <c:v>0.55363778935185182</c:v>
                </c:pt>
                <c:pt idx="1785">
                  <c:v>0.55364357638888884</c:v>
                </c:pt>
                <c:pt idx="1786">
                  <c:v>0.553649375</c:v>
                </c:pt>
                <c:pt idx="1787">
                  <c:v>0.55365515046296299</c:v>
                </c:pt>
                <c:pt idx="1788">
                  <c:v>0.55366185185185179</c:v>
                </c:pt>
                <c:pt idx="1789">
                  <c:v>0.55366763888888892</c:v>
                </c:pt>
                <c:pt idx="1790">
                  <c:v>0.55367342592592594</c:v>
                </c:pt>
                <c:pt idx="1791">
                  <c:v>0.55367921296296296</c:v>
                </c:pt>
                <c:pt idx="1792">
                  <c:v>0.55368499999999998</c:v>
                </c:pt>
                <c:pt idx="1793">
                  <c:v>0.553690787037037</c:v>
                </c:pt>
                <c:pt idx="1794">
                  <c:v>0.55369657407407413</c:v>
                </c:pt>
                <c:pt idx="1795">
                  <c:v>0.55370236111111104</c:v>
                </c:pt>
                <c:pt idx="1796">
                  <c:v>0.55370814814814817</c:v>
                </c:pt>
                <c:pt idx="1797">
                  <c:v>0.55371393518518519</c:v>
                </c:pt>
                <c:pt idx="1798">
                  <c:v>0.55371972222222221</c:v>
                </c:pt>
                <c:pt idx="1799">
                  <c:v>0.55372550925925923</c:v>
                </c:pt>
                <c:pt idx="1800">
                  <c:v>0.55373129629629625</c:v>
                </c:pt>
                <c:pt idx="1801">
                  <c:v>0.55373708333333338</c:v>
                </c:pt>
                <c:pt idx="1802">
                  <c:v>0.5537428703703704</c:v>
                </c:pt>
                <c:pt idx="1803">
                  <c:v>0.55374865740740742</c:v>
                </c:pt>
                <c:pt idx="1804">
                  <c:v>0.55375444444444444</c:v>
                </c:pt>
                <c:pt idx="1805">
                  <c:v>0.55376023148148146</c:v>
                </c:pt>
                <c:pt idx="1806">
                  <c:v>0.55376601851851859</c:v>
                </c:pt>
                <c:pt idx="1807">
                  <c:v>0.5537718055555555</c:v>
                </c:pt>
                <c:pt idx="1808">
                  <c:v>0.55377759259259263</c:v>
                </c:pt>
                <c:pt idx="1809">
                  <c:v>0.55378337962962965</c:v>
                </c:pt>
                <c:pt idx="1810">
                  <c:v>0.55378900462962966</c:v>
                </c:pt>
                <c:pt idx="1811">
                  <c:v>0.55379479166666667</c:v>
                </c:pt>
                <c:pt idx="1812">
                  <c:v>0.55380057870370369</c:v>
                </c:pt>
                <c:pt idx="1813">
                  <c:v>0.55380636574074071</c:v>
                </c:pt>
                <c:pt idx="1814">
                  <c:v>0.55381215277777784</c:v>
                </c:pt>
                <c:pt idx="1815">
                  <c:v>0.55381793981481475</c:v>
                </c:pt>
                <c:pt idx="1816">
                  <c:v>0.55382372685185188</c:v>
                </c:pt>
                <c:pt idx="1817">
                  <c:v>0.5538295138888889</c:v>
                </c:pt>
                <c:pt idx="1818">
                  <c:v>0.55383530092592592</c:v>
                </c:pt>
                <c:pt idx="1819">
                  <c:v>0.55384108796296294</c:v>
                </c:pt>
                <c:pt idx="1820">
                  <c:v>0.55384687499999996</c:v>
                </c:pt>
                <c:pt idx="1821">
                  <c:v>0.55385266203703709</c:v>
                </c:pt>
                <c:pt idx="1822">
                  <c:v>0.553858449074074</c:v>
                </c:pt>
                <c:pt idx="1823">
                  <c:v>0.55386418981481478</c:v>
                </c:pt>
                <c:pt idx="1824">
                  <c:v>0.55386998842592594</c:v>
                </c:pt>
                <c:pt idx="1825">
                  <c:v>0.55387577546296296</c:v>
                </c:pt>
                <c:pt idx="1826">
                  <c:v>0.55388156249999998</c:v>
                </c:pt>
                <c:pt idx="1827">
                  <c:v>0.553887349537037</c:v>
                </c:pt>
                <c:pt idx="1828">
                  <c:v>0.55389313657407413</c:v>
                </c:pt>
                <c:pt idx="1829">
                  <c:v>0.55389892361111104</c:v>
                </c:pt>
                <c:pt idx="1830">
                  <c:v>0.55390471064814817</c:v>
                </c:pt>
                <c:pt idx="1831">
                  <c:v>0.55391049768518519</c:v>
                </c:pt>
                <c:pt idx="1832">
                  <c:v>0.55391628472222221</c:v>
                </c:pt>
                <c:pt idx="1833">
                  <c:v>0.55392207175925923</c:v>
                </c:pt>
                <c:pt idx="1834">
                  <c:v>0.55392785879629625</c:v>
                </c:pt>
                <c:pt idx="1835">
                  <c:v>0.55393364583333338</c:v>
                </c:pt>
                <c:pt idx="1836">
                  <c:v>0.5539394328703704</c:v>
                </c:pt>
                <c:pt idx="1837">
                  <c:v>0.55394539351851846</c:v>
                </c:pt>
                <c:pt idx="1838">
                  <c:v>0.55395118055555559</c:v>
                </c:pt>
                <c:pt idx="1839">
                  <c:v>0.55395696759259261</c:v>
                </c:pt>
                <c:pt idx="1840">
                  <c:v>0.55396275462962963</c:v>
                </c:pt>
                <c:pt idx="1841">
                  <c:v>0.55396855324074068</c:v>
                </c:pt>
                <c:pt idx="1842">
                  <c:v>0.55397434027777781</c:v>
                </c:pt>
                <c:pt idx="1843">
                  <c:v>0.55398012731481483</c:v>
                </c:pt>
                <c:pt idx="1844">
                  <c:v>0.55398591435185185</c:v>
                </c:pt>
                <c:pt idx="1845">
                  <c:v>0.55399170138888887</c:v>
                </c:pt>
                <c:pt idx="1846">
                  <c:v>0.55399748842592589</c:v>
                </c:pt>
                <c:pt idx="1847">
                  <c:v>0.55400327546296302</c:v>
                </c:pt>
                <c:pt idx="1848">
                  <c:v>0.55400906250000004</c:v>
                </c:pt>
                <c:pt idx="1849">
                  <c:v>0.55401484953703706</c:v>
                </c:pt>
                <c:pt idx="1850">
                  <c:v>0.55402063657407408</c:v>
                </c:pt>
                <c:pt idx="1851">
                  <c:v>0.5540264236111111</c:v>
                </c:pt>
                <c:pt idx="1852">
                  <c:v>0.55403221064814812</c:v>
                </c:pt>
                <c:pt idx="1853">
                  <c:v>0.55403799768518514</c:v>
                </c:pt>
                <c:pt idx="1854">
                  <c:v>0.55404378472222227</c:v>
                </c:pt>
                <c:pt idx="1855">
                  <c:v>0.55405047453703704</c:v>
                </c:pt>
                <c:pt idx="1856">
                  <c:v>0.55405607638888887</c:v>
                </c:pt>
                <c:pt idx="1857">
                  <c:v>0.55406186342592589</c:v>
                </c:pt>
                <c:pt idx="1858">
                  <c:v>0.55406765046296302</c:v>
                </c:pt>
                <c:pt idx="1859">
                  <c:v>0.55407326388888889</c:v>
                </c:pt>
                <c:pt idx="1860">
                  <c:v>0.55407886574074072</c:v>
                </c:pt>
                <c:pt idx="1861">
                  <c:v>0.5540844791666667</c:v>
                </c:pt>
                <c:pt idx="1862">
                  <c:v>0.55409026620370372</c:v>
                </c:pt>
                <c:pt idx="1863">
                  <c:v>0.55409586805555555</c:v>
                </c:pt>
                <c:pt idx="1864">
                  <c:v>0.55410165509259257</c:v>
                </c:pt>
                <c:pt idx="1865">
                  <c:v>0.5541072569444444</c:v>
                </c:pt>
                <c:pt idx="1866">
                  <c:v>0.55411304398148153</c:v>
                </c:pt>
                <c:pt idx="1867">
                  <c:v>0.55411883101851855</c:v>
                </c:pt>
                <c:pt idx="1868">
                  <c:v>0.55412462962962961</c:v>
                </c:pt>
                <c:pt idx="1869">
                  <c:v>0.55413041666666663</c:v>
                </c:pt>
                <c:pt idx="1870">
                  <c:v>0.55413620370370376</c:v>
                </c:pt>
                <c:pt idx="1871">
                  <c:v>0.55414199074074078</c:v>
                </c:pt>
                <c:pt idx="1872">
                  <c:v>0.55414777777777779</c:v>
                </c:pt>
                <c:pt idx="1873">
                  <c:v>0.55415356481481481</c:v>
                </c:pt>
                <c:pt idx="1874">
                  <c:v>0.55415935185185183</c:v>
                </c:pt>
                <c:pt idx="1875">
                  <c:v>0.55416495370370367</c:v>
                </c:pt>
                <c:pt idx="1876">
                  <c:v>0.5541705555555555</c:v>
                </c:pt>
                <c:pt idx="1877">
                  <c:v>0.55417634259259263</c:v>
                </c:pt>
                <c:pt idx="1878">
                  <c:v>0.55418212962962965</c:v>
                </c:pt>
                <c:pt idx="1879">
                  <c:v>0.55418789351851849</c:v>
                </c:pt>
                <c:pt idx="1880">
                  <c:v>0.55419368055555551</c:v>
                </c:pt>
                <c:pt idx="1881">
                  <c:v>0.55419946759259264</c:v>
                </c:pt>
                <c:pt idx="1882">
                  <c:v>0.55420525462962966</c:v>
                </c:pt>
                <c:pt idx="1883">
                  <c:v>0.55421104166666668</c:v>
                </c:pt>
                <c:pt idx="1884">
                  <c:v>0.5542168287037037</c:v>
                </c:pt>
                <c:pt idx="1885">
                  <c:v>0.55422261574074072</c:v>
                </c:pt>
                <c:pt idx="1886">
                  <c:v>0.55422840277777785</c:v>
                </c:pt>
                <c:pt idx="1887">
                  <c:v>0.55423418981481476</c:v>
                </c:pt>
                <c:pt idx="1888">
                  <c:v>0.55423997685185189</c:v>
                </c:pt>
                <c:pt idx="1889">
                  <c:v>0.55424576388888891</c:v>
                </c:pt>
                <c:pt idx="1890">
                  <c:v>0.55425155092592593</c:v>
                </c:pt>
                <c:pt idx="1891">
                  <c:v>0.55425711805555555</c:v>
                </c:pt>
                <c:pt idx="1892">
                  <c:v>0.55426290509259257</c:v>
                </c:pt>
                <c:pt idx="1893">
                  <c:v>0.55426869212962959</c:v>
                </c:pt>
                <c:pt idx="1894">
                  <c:v>0.55427447916666661</c:v>
                </c:pt>
                <c:pt idx="1895">
                  <c:v>0.55428026620370374</c:v>
                </c:pt>
                <c:pt idx="1896">
                  <c:v>0.55428605324074076</c:v>
                </c:pt>
                <c:pt idx="1897">
                  <c:v>0.55429184027777778</c:v>
                </c:pt>
                <c:pt idx="1898">
                  <c:v>0.5542976273148148</c:v>
                </c:pt>
                <c:pt idx="1899">
                  <c:v>0.55430341435185182</c:v>
                </c:pt>
                <c:pt idx="1900">
                  <c:v>0.55430920138888895</c:v>
                </c:pt>
                <c:pt idx="1901">
                  <c:v>0.55431498842592586</c:v>
                </c:pt>
                <c:pt idx="1902">
                  <c:v>0.55432077546296299</c:v>
                </c:pt>
                <c:pt idx="1903">
                  <c:v>0.55432656250000001</c:v>
                </c:pt>
                <c:pt idx="1904">
                  <c:v>0.55433234953703703</c:v>
                </c:pt>
                <c:pt idx="1905">
                  <c:v>0.55433813657407405</c:v>
                </c:pt>
                <c:pt idx="1906">
                  <c:v>0.55434392361111107</c:v>
                </c:pt>
                <c:pt idx="1907">
                  <c:v>0.5543497106481482</c:v>
                </c:pt>
                <c:pt idx="1908">
                  <c:v>0.55435549768518522</c:v>
                </c:pt>
                <c:pt idx="1909">
                  <c:v>0.55436128472222224</c:v>
                </c:pt>
                <c:pt idx="1910">
                  <c:v>0.55436707175925926</c:v>
                </c:pt>
                <c:pt idx="1911">
                  <c:v>0.55437285879629628</c:v>
                </c:pt>
                <c:pt idx="1912">
                  <c:v>0.55437864583333341</c:v>
                </c:pt>
                <c:pt idx="1913">
                  <c:v>0.55438443287037031</c:v>
                </c:pt>
                <c:pt idx="1914">
                  <c:v>0.55439021990740744</c:v>
                </c:pt>
                <c:pt idx="1915">
                  <c:v>0.55439600694444446</c:v>
                </c:pt>
                <c:pt idx="1916">
                  <c:v>0.55440179398148148</c:v>
                </c:pt>
                <c:pt idx="1917">
                  <c:v>0.5544075810185185</c:v>
                </c:pt>
                <c:pt idx="1918">
                  <c:v>0.55441336805555552</c:v>
                </c:pt>
                <c:pt idx="1919">
                  <c:v>0.55441915509259265</c:v>
                </c:pt>
                <c:pt idx="1920">
                  <c:v>0.55442494212962956</c:v>
                </c:pt>
                <c:pt idx="1921">
                  <c:v>0.55443163194444445</c:v>
                </c:pt>
                <c:pt idx="1922">
                  <c:v>0.55443741898148147</c:v>
                </c:pt>
                <c:pt idx="1923">
                  <c:v>0.55444321759259252</c:v>
                </c:pt>
                <c:pt idx="1924">
                  <c:v>0.55444900462962965</c:v>
                </c:pt>
                <c:pt idx="1925">
                  <c:v>0.55445479166666667</c:v>
                </c:pt>
                <c:pt idx="1926">
                  <c:v>0.55446057870370369</c:v>
                </c:pt>
                <c:pt idx="1927">
                  <c:v>0.55446636574074071</c:v>
                </c:pt>
                <c:pt idx="1928">
                  <c:v>0.55447215277777773</c:v>
                </c:pt>
                <c:pt idx="1929">
                  <c:v>0.55447793981481486</c:v>
                </c:pt>
                <c:pt idx="1930">
                  <c:v>0.55448372685185188</c:v>
                </c:pt>
                <c:pt idx="1931">
                  <c:v>0.5544895138888889</c:v>
                </c:pt>
                <c:pt idx="1932">
                  <c:v>0.55449530092592592</c:v>
                </c:pt>
                <c:pt idx="1933">
                  <c:v>0.55450108796296294</c:v>
                </c:pt>
                <c:pt idx="1934">
                  <c:v>0.55450687500000007</c:v>
                </c:pt>
                <c:pt idx="1935">
                  <c:v>0.55451266203703697</c:v>
                </c:pt>
                <c:pt idx="1936">
                  <c:v>0.5545184490740741</c:v>
                </c:pt>
                <c:pt idx="1937">
                  <c:v>0.55452423611111112</c:v>
                </c:pt>
                <c:pt idx="1938">
                  <c:v>0.55453002314814814</c:v>
                </c:pt>
                <c:pt idx="1939">
                  <c:v>0.55453599537037035</c:v>
                </c:pt>
                <c:pt idx="1940">
                  <c:v>0.55454159722222218</c:v>
                </c:pt>
                <c:pt idx="1941">
                  <c:v>0.55454738425925931</c:v>
                </c:pt>
                <c:pt idx="1942">
                  <c:v>0.55455317129629622</c:v>
                </c:pt>
                <c:pt idx="1943">
                  <c:v>0.55455895833333335</c:v>
                </c:pt>
                <c:pt idx="1944">
                  <c:v>0.55456474537037037</c:v>
                </c:pt>
                <c:pt idx="1945">
                  <c:v>0.55457053240740739</c:v>
                </c:pt>
                <c:pt idx="1946">
                  <c:v>0.55457631944444441</c:v>
                </c:pt>
                <c:pt idx="1947">
                  <c:v>0.55458202546296298</c:v>
                </c:pt>
                <c:pt idx="1948">
                  <c:v>0.55458776620370365</c:v>
                </c:pt>
                <c:pt idx="1949">
                  <c:v>0.55459355324074078</c:v>
                </c:pt>
                <c:pt idx="1950">
                  <c:v>0.5545993402777778</c:v>
                </c:pt>
                <c:pt idx="1951">
                  <c:v>0.55460512731481482</c:v>
                </c:pt>
                <c:pt idx="1952">
                  <c:v>0.55461091435185184</c:v>
                </c:pt>
                <c:pt idx="1953">
                  <c:v>0.55461670138888886</c:v>
                </c:pt>
                <c:pt idx="1954">
                  <c:v>0.55462248842592599</c:v>
                </c:pt>
                <c:pt idx="1955">
                  <c:v>0.55462827546296289</c:v>
                </c:pt>
                <c:pt idx="1956">
                  <c:v>0.55463406250000002</c:v>
                </c:pt>
                <c:pt idx="1957">
                  <c:v>0.55463984953703704</c:v>
                </c:pt>
                <c:pt idx="1958">
                  <c:v>0.55464563657407406</c:v>
                </c:pt>
                <c:pt idx="1959">
                  <c:v>0.55465142361111108</c:v>
                </c:pt>
                <c:pt idx="1960">
                  <c:v>0.55465703703703706</c:v>
                </c:pt>
                <c:pt idx="1961">
                  <c:v>0.55466282407407408</c:v>
                </c:pt>
                <c:pt idx="1962">
                  <c:v>0.5546686111111111</c:v>
                </c:pt>
                <c:pt idx="1963">
                  <c:v>0.55467439814814812</c:v>
                </c:pt>
                <c:pt idx="1964">
                  <c:v>0.55468018518518514</c:v>
                </c:pt>
                <c:pt idx="1965">
                  <c:v>0.55468597222222227</c:v>
                </c:pt>
                <c:pt idx="1966">
                  <c:v>0.55469175925925929</c:v>
                </c:pt>
                <c:pt idx="1967">
                  <c:v>0.55469754629629631</c:v>
                </c:pt>
                <c:pt idx="1968">
                  <c:v>0.55470333333333333</c:v>
                </c:pt>
                <c:pt idx="1969">
                  <c:v>0.55470912037037035</c:v>
                </c:pt>
                <c:pt idx="1970">
                  <c:v>0.55471490740740748</c:v>
                </c:pt>
                <c:pt idx="1971">
                  <c:v>0.55472069444444438</c:v>
                </c:pt>
                <c:pt idx="1972">
                  <c:v>0.55472648148148151</c:v>
                </c:pt>
                <c:pt idx="1973">
                  <c:v>0.55473226851851853</c:v>
                </c:pt>
                <c:pt idx="1974">
                  <c:v>0.55473805555555555</c:v>
                </c:pt>
                <c:pt idx="1975">
                  <c:v>0.55474384259259257</c:v>
                </c:pt>
                <c:pt idx="1976">
                  <c:v>0.55474962962962959</c:v>
                </c:pt>
                <c:pt idx="1977">
                  <c:v>0.55475541666666672</c:v>
                </c:pt>
                <c:pt idx="1978">
                  <c:v>0.55476120370370363</c:v>
                </c:pt>
                <c:pt idx="1979">
                  <c:v>0.55476699074074076</c:v>
                </c:pt>
                <c:pt idx="1980">
                  <c:v>0.55477277777777778</c:v>
                </c:pt>
                <c:pt idx="1981">
                  <c:v>0.5547785648148148</c:v>
                </c:pt>
                <c:pt idx="1982">
                  <c:v>0.55478436342592596</c:v>
                </c:pt>
                <c:pt idx="1983">
                  <c:v>0.55479015046296298</c:v>
                </c:pt>
                <c:pt idx="1984">
                  <c:v>0.5547959375</c:v>
                </c:pt>
                <c:pt idx="1985">
                  <c:v>0.55480172453703702</c:v>
                </c:pt>
                <c:pt idx="1986">
                  <c:v>0.55480751157407404</c:v>
                </c:pt>
                <c:pt idx="1987">
                  <c:v>0.55481329861111106</c:v>
                </c:pt>
                <c:pt idx="1988">
                  <c:v>0.55481998842592595</c:v>
                </c:pt>
                <c:pt idx="1989">
                  <c:v>0.55482577546296297</c:v>
                </c:pt>
                <c:pt idx="1990">
                  <c:v>0.55483156249999999</c:v>
                </c:pt>
                <c:pt idx="1991">
                  <c:v>0.55483734953703701</c:v>
                </c:pt>
                <c:pt idx="1992">
                  <c:v>0.55484313657407414</c:v>
                </c:pt>
                <c:pt idx="1993">
                  <c:v>0.55484892361111104</c:v>
                </c:pt>
                <c:pt idx="1994">
                  <c:v>0.55485471064814817</c:v>
                </c:pt>
                <c:pt idx="1995">
                  <c:v>0.55486049768518519</c:v>
                </c:pt>
                <c:pt idx="1996">
                  <c:v>0.55486628472222221</c:v>
                </c:pt>
                <c:pt idx="1997">
                  <c:v>0.55487207175925923</c:v>
                </c:pt>
                <c:pt idx="1998">
                  <c:v>0.55487785879629625</c:v>
                </c:pt>
                <c:pt idx="1999">
                  <c:v>0.55488364583333338</c:v>
                </c:pt>
                <c:pt idx="2000">
                  <c:v>0.5548894328703704</c:v>
                </c:pt>
                <c:pt idx="2001">
                  <c:v>0.55489521990740742</c:v>
                </c:pt>
                <c:pt idx="2002">
                  <c:v>0.55490100694444444</c:v>
                </c:pt>
                <c:pt idx="2003">
                  <c:v>0.55490679398148146</c:v>
                </c:pt>
                <c:pt idx="2004">
                  <c:v>0.55491258101851848</c:v>
                </c:pt>
                <c:pt idx="2005">
                  <c:v>0.5549183680555555</c:v>
                </c:pt>
                <c:pt idx="2006">
                  <c:v>0.55492415509259263</c:v>
                </c:pt>
                <c:pt idx="2007">
                  <c:v>0.55492994212962965</c:v>
                </c:pt>
                <c:pt idx="2008">
                  <c:v>0.55493572916666667</c:v>
                </c:pt>
                <c:pt idx="2009">
                  <c:v>0.55494151620370369</c:v>
                </c:pt>
                <c:pt idx="2010">
                  <c:v>0.55494730324074071</c:v>
                </c:pt>
                <c:pt idx="2011">
                  <c:v>0.55495309027777784</c:v>
                </c:pt>
                <c:pt idx="2012">
                  <c:v>0.55495888888888889</c:v>
                </c:pt>
                <c:pt idx="2013">
                  <c:v>0.55496466435185188</c:v>
                </c:pt>
                <c:pt idx="2014">
                  <c:v>0.5549704513888889</c:v>
                </c:pt>
                <c:pt idx="2015">
                  <c:v>0.55497623842592592</c:v>
                </c:pt>
                <c:pt idx="2016">
                  <c:v>0.55498185185185178</c:v>
                </c:pt>
                <c:pt idx="2017">
                  <c:v>0.55498763888888891</c:v>
                </c:pt>
                <c:pt idx="2018">
                  <c:v>0.55499343749999996</c:v>
                </c:pt>
                <c:pt idx="2019">
                  <c:v>0.55499921296296295</c:v>
                </c:pt>
                <c:pt idx="2020">
                  <c:v>0.55500499999999997</c:v>
                </c:pt>
                <c:pt idx="2021">
                  <c:v>0.55501078703703699</c:v>
                </c:pt>
                <c:pt idx="2022">
                  <c:v>0.55501657407407412</c:v>
                </c:pt>
                <c:pt idx="2023">
                  <c:v>0.55502237268518517</c:v>
                </c:pt>
                <c:pt idx="2024">
                  <c:v>0.55502815972222219</c:v>
                </c:pt>
                <c:pt idx="2025">
                  <c:v>0.55503394675925921</c:v>
                </c:pt>
                <c:pt idx="2026">
                  <c:v>0.55503973379629634</c:v>
                </c:pt>
                <c:pt idx="2027">
                  <c:v>0.55504552083333336</c:v>
                </c:pt>
                <c:pt idx="2028">
                  <c:v>0.55505130787037038</c:v>
                </c:pt>
                <c:pt idx="2029">
                  <c:v>0.55505690972222221</c:v>
                </c:pt>
                <c:pt idx="2030">
                  <c:v>0.55506288194444442</c:v>
                </c:pt>
                <c:pt idx="2031">
                  <c:v>0.55506848379629636</c:v>
                </c:pt>
                <c:pt idx="2032">
                  <c:v>0.55507427083333327</c:v>
                </c:pt>
                <c:pt idx="2033">
                  <c:v>0.5550800578703704</c:v>
                </c:pt>
                <c:pt idx="2034">
                  <c:v>0.55508584490740742</c:v>
                </c:pt>
                <c:pt idx="2035">
                  <c:v>0.55509163194444444</c:v>
                </c:pt>
                <c:pt idx="2036">
                  <c:v>0.55509760416666665</c:v>
                </c:pt>
                <c:pt idx="2037">
                  <c:v>0.55510321759259262</c:v>
                </c:pt>
                <c:pt idx="2038">
                  <c:v>0.55510899305555561</c:v>
                </c:pt>
                <c:pt idx="2039">
                  <c:v>0.55511479166666666</c:v>
                </c:pt>
                <c:pt idx="2040">
                  <c:v>0.55512056712962965</c:v>
                </c:pt>
                <c:pt idx="2041">
                  <c:v>0.55512635416666667</c:v>
                </c:pt>
                <c:pt idx="2042">
                  <c:v>0.55513232638888887</c:v>
                </c:pt>
                <c:pt idx="2043">
                  <c:v>0.55513793981481474</c:v>
                </c:pt>
                <c:pt idx="2044">
                  <c:v>0.55514372685185187</c:v>
                </c:pt>
                <c:pt idx="2045">
                  <c:v>0.55514951388888889</c:v>
                </c:pt>
                <c:pt idx="2046">
                  <c:v>0.55515530092592591</c:v>
                </c:pt>
                <c:pt idx="2047">
                  <c:v>0.55516108796296293</c:v>
                </c:pt>
                <c:pt idx="2048">
                  <c:v>0.5551670486111111</c:v>
                </c:pt>
                <c:pt idx="2049">
                  <c:v>0.55517266203703708</c:v>
                </c:pt>
                <c:pt idx="2050">
                  <c:v>0.5551784490740741</c:v>
                </c:pt>
                <c:pt idx="2051">
                  <c:v>0.55518423611111112</c:v>
                </c:pt>
                <c:pt idx="2052">
                  <c:v>0.55519002314814814</c:v>
                </c:pt>
                <c:pt idx="2053">
                  <c:v>0.55519581018518516</c:v>
                </c:pt>
                <c:pt idx="2054">
                  <c:v>0.55520249999999993</c:v>
                </c:pt>
                <c:pt idx="2055">
                  <c:v>0.55520828703703706</c:v>
                </c:pt>
                <c:pt idx="2056">
                  <c:v>0.55521407407407408</c:v>
                </c:pt>
                <c:pt idx="2057">
                  <c:v>0.5552198611111111</c:v>
                </c:pt>
                <c:pt idx="2058">
                  <c:v>0.55522564814814812</c:v>
                </c:pt>
                <c:pt idx="2059">
                  <c:v>0.55523143518518514</c:v>
                </c:pt>
                <c:pt idx="2060">
                  <c:v>0.55523722222222227</c:v>
                </c:pt>
                <c:pt idx="2061">
                  <c:v>0.55524300925925929</c:v>
                </c:pt>
                <c:pt idx="2062">
                  <c:v>0.55524879629629631</c:v>
                </c:pt>
                <c:pt idx="2063">
                  <c:v>0.55525458333333333</c:v>
                </c:pt>
                <c:pt idx="2064">
                  <c:v>0.55526037037037035</c:v>
                </c:pt>
                <c:pt idx="2065">
                  <c:v>0.55526615740740748</c:v>
                </c:pt>
                <c:pt idx="2066">
                  <c:v>0.55527194444444439</c:v>
                </c:pt>
                <c:pt idx="2067">
                  <c:v>0.55527773148148152</c:v>
                </c:pt>
                <c:pt idx="2068">
                  <c:v>0.55528351851851854</c:v>
                </c:pt>
                <c:pt idx="2069">
                  <c:v>0.55528930555555556</c:v>
                </c:pt>
                <c:pt idx="2070">
                  <c:v>0.55529509259259258</c:v>
                </c:pt>
                <c:pt idx="2071">
                  <c:v>0.5553008796296296</c:v>
                </c:pt>
                <c:pt idx="2072">
                  <c:v>0.55530666666666673</c:v>
                </c:pt>
                <c:pt idx="2073">
                  <c:v>0.55531245370370363</c:v>
                </c:pt>
                <c:pt idx="2074">
                  <c:v>0.55531842592592595</c:v>
                </c:pt>
                <c:pt idx="2075">
                  <c:v>0.55532421296296297</c:v>
                </c:pt>
                <c:pt idx="2076">
                  <c:v>0.55532999999999999</c:v>
                </c:pt>
                <c:pt idx="2077">
                  <c:v>0.55533578703703701</c:v>
                </c:pt>
                <c:pt idx="2078">
                  <c:v>0.55534157407407403</c:v>
                </c:pt>
                <c:pt idx="2079">
                  <c:v>0.55534736111111116</c:v>
                </c:pt>
                <c:pt idx="2080">
                  <c:v>0.55535314814814818</c:v>
                </c:pt>
                <c:pt idx="2081">
                  <c:v>0.5553589351851852</c:v>
                </c:pt>
                <c:pt idx="2082">
                  <c:v>0.55536472222222222</c:v>
                </c:pt>
                <c:pt idx="2083">
                  <c:v>0.55537050925925924</c:v>
                </c:pt>
                <c:pt idx="2084">
                  <c:v>0.55537629629629637</c:v>
                </c:pt>
                <c:pt idx="2085">
                  <c:v>0.55538167824074069</c:v>
                </c:pt>
                <c:pt idx="2086">
                  <c:v>0.55538746527777783</c:v>
                </c:pt>
                <c:pt idx="2087">
                  <c:v>0.55539325231481484</c:v>
                </c:pt>
                <c:pt idx="2088">
                  <c:v>0.55539903935185186</c:v>
                </c:pt>
                <c:pt idx="2089">
                  <c:v>0.55540482638888888</c:v>
                </c:pt>
                <c:pt idx="2090">
                  <c:v>0.5554106134259259</c:v>
                </c:pt>
                <c:pt idx="2091">
                  <c:v>0.55541640046296303</c:v>
                </c:pt>
                <c:pt idx="2092">
                  <c:v>0.55542218749999994</c:v>
                </c:pt>
                <c:pt idx="2093">
                  <c:v>0.55542797453703707</c:v>
                </c:pt>
                <c:pt idx="2094">
                  <c:v>0.55543376157407409</c:v>
                </c:pt>
                <c:pt idx="2095">
                  <c:v>0.55543954861111111</c:v>
                </c:pt>
                <c:pt idx="2096">
                  <c:v>0.55544533564814813</c:v>
                </c:pt>
                <c:pt idx="2097">
                  <c:v>0.55545112268518515</c:v>
                </c:pt>
                <c:pt idx="2098">
                  <c:v>0.55545690972222228</c:v>
                </c:pt>
                <c:pt idx="2099">
                  <c:v>0.55546270833333333</c:v>
                </c:pt>
                <c:pt idx="2100">
                  <c:v>0.55546849537037035</c:v>
                </c:pt>
                <c:pt idx="2101">
                  <c:v>0.55547428240740737</c:v>
                </c:pt>
                <c:pt idx="2102">
                  <c:v>0.5554800694444445</c:v>
                </c:pt>
                <c:pt idx="2103">
                  <c:v>0.55548585648148141</c:v>
                </c:pt>
                <c:pt idx="2104">
                  <c:v>0.55549164351851854</c:v>
                </c:pt>
                <c:pt idx="2105">
                  <c:v>0.55549743055555556</c:v>
                </c:pt>
                <c:pt idx="2106">
                  <c:v>0.55550321759259258</c:v>
                </c:pt>
                <c:pt idx="2107">
                  <c:v>0.5555090046296296</c:v>
                </c:pt>
                <c:pt idx="2108">
                  <c:v>0.55551479166666662</c:v>
                </c:pt>
                <c:pt idx="2109">
                  <c:v>0.55552057870370375</c:v>
                </c:pt>
                <c:pt idx="2110">
                  <c:v>0.55552636574074077</c:v>
                </c:pt>
                <c:pt idx="2111">
                  <c:v>0.55553215277777779</c:v>
                </c:pt>
                <c:pt idx="2112">
                  <c:v>0.55553793981481481</c:v>
                </c:pt>
                <c:pt idx="2113">
                  <c:v>0.55554372685185183</c:v>
                </c:pt>
                <c:pt idx="2114">
                  <c:v>0.55554951388888896</c:v>
                </c:pt>
                <c:pt idx="2115">
                  <c:v>0.55555530092592587</c:v>
                </c:pt>
                <c:pt idx="2116">
                  <c:v>0.555561087962963</c:v>
                </c:pt>
                <c:pt idx="2117">
                  <c:v>0.55556687500000002</c:v>
                </c:pt>
                <c:pt idx="2118">
                  <c:v>0.55557266203703703</c:v>
                </c:pt>
                <c:pt idx="2119">
                  <c:v>0.55557844907407405</c:v>
                </c:pt>
                <c:pt idx="2120">
                  <c:v>0.55558513888888894</c:v>
                </c:pt>
                <c:pt idx="2121">
                  <c:v>0.55559092592592596</c:v>
                </c:pt>
                <c:pt idx="2122">
                  <c:v>0.55559671296296298</c:v>
                </c:pt>
                <c:pt idx="2123">
                  <c:v>0.5556025</c:v>
                </c:pt>
                <c:pt idx="2124">
                  <c:v>0.55560828703703702</c:v>
                </c:pt>
                <c:pt idx="2125">
                  <c:v>0.55561407407407415</c:v>
                </c:pt>
                <c:pt idx="2126">
                  <c:v>0.55561986111111106</c:v>
                </c:pt>
                <c:pt idx="2127">
                  <c:v>0.55562583333333337</c:v>
                </c:pt>
                <c:pt idx="2128">
                  <c:v>0.55563143518518521</c:v>
                </c:pt>
                <c:pt idx="2129">
                  <c:v>0.55563722222222223</c:v>
                </c:pt>
                <c:pt idx="2130">
                  <c:v>0.55564300925925925</c:v>
                </c:pt>
                <c:pt idx="2131">
                  <c:v>0.55564879629629627</c:v>
                </c:pt>
                <c:pt idx="2132">
                  <c:v>0.5556545833333334</c:v>
                </c:pt>
                <c:pt idx="2133">
                  <c:v>0.5556603703703703</c:v>
                </c:pt>
                <c:pt idx="2134">
                  <c:v>0.55566615740740744</c:v>
                </c:pt>
                <c:pt idx="2135">
                  <c:v>0.55567195601851849</c:v>
                </c:pt>
                <c:pt idx="2136">
                  <c:v>0.55567774305555562</c:v>
                </c:pt>
                <c:pt idx="2137">
                  <c:v>0.55568351851851849</c:v>
                </c:pt>
                <c:pt idx="2138">
                  <c:v>0.55568931712962966</c:v>
                </c:pt>
                <c:pt idx="2139">
                  <c:v>0.55569510416666668</c:v>
                </c:pt>
                <c:pt idx="2140">
                  <c:v>0.5557008912037037</c:v>
                </c:pt>
                <c:pt idx="2141">
                  <c:v>0.55570667824074071</c:v>
                </c:pt>
                <c:pt idx="2142">
                  <c:v>0.55571246527777773</c:v>
                </c:pt>
                <c:pt idx="2143">
                  <c:v>0.55571825231481486</c:v>
                </c:pt>
                <c:pt idx="2144">
                  <c:v>0.55572403935185188</c:v>
                </c:pt>
                <c:pt idx="2145">
                  <c:v>0.5557298263888889</c:v>
                </c:pt>
                <c:pt idx="2146">
                  <c:v>0.55573561342592592</c:v>
                </c:pt>
                <c:pt idx="2147">
                  <c:v>0.55574140046296294</c:v>
                </c:pt>
                <c:pt idx="2148">
                  <c:v>0.55574718750000007</c:v>
                </c:pt>
                <c:pt idx="2149">
                  <c:v>0.55575297453703698</c:v>
                </c:pt>
                <c:pt idx="2150">
                  <c:v>0.55575876157407411</c:v>
                </c:pt>
                <c:pt idx="2151">
                  <c:v>0.55576454861111113</c:v>
                </c:pt>
                <c:pt idx="2152">
                  <c:v>0.55577033564814815</c:v>
                </c:pt>
                <c:pt idx="2153">
                  <c:v>0.55577612268518517</c:v>
                </c:pt>
                <c:pt idx="2154">
                  <c:v>0.5557818171296296</c:v>
                </c:pt>
                <c:pt idx="2155">
                  <c:v>0.55578760416666662</c:v>
                </c:pt>
                <c:pt idx="2156">
                  <c:v>0.55579339120370375</c:v>
                </c:pt>
                <c:pt idx="2157">
                  <c:v>0.55579917824074077</c:v>
                </c:pt>
                <c:pt idx="2158">
                  <c:v>0.55580496527777778</c:v>
                </c:pt>
                <c:pt idx="2159">
                  <c:v>0.5558107523148148</c:v>
                </c:pt>
                <c:pt idx="2160">
                  <c:v>0.55581653935185182</c:v>
                </c:pt>
                <c:pt idx="2161">
                  <c:v>0.55582232638888895</c:v>
                </c:pt>
                <c:pt idx="2162">
                  <c:v>0.55582829861111105</c:v>
                </c:pt>
                <c:pt idx="2163">
                  <c:v>0.55583408564814818</c:v>
                </c:pt>
                <c:pt idx="2164">
                  <c:v>0.5558398726851852</c:v>
                </c:pt>
                <c:pt idx="2165">
                  <c:v>0.5558458449074074</c:v>
                </c:pt>
                <c:pt idx="2166">
                  <c:v>0.55585179398148143</c:v>
                </c:pt>
                <c:pt idx="2167">
                  <c:v>0.55585752314814818</c:v>
                </c:pt>
                <c:pt idx="2168">
                  <c:v>0.5558633101851852</c:v>
                </c:pt>
                <c:pt idx="2169">
                  <c:v>0.55586909722222222</c:v>
                </c:pt>
                <c:pt idx="2170">
                  <c:v>0.55587488425925924</c:v>
                </c:pt>
                <c:pt idx="2171">
                  <c:v>0.55588067129629637</c:v>
                </c:pt>
                <c:pt idx="2172">
                  <c:v>0.55588645833333328</c:v>
                </c:pt>
                <c:pt idx="2173">
                  <c:v>0.55589224537037041</c:v>
                </c:pt>
                <c:pt idx="2174">
                  <c:v>0.55589893518518518</c:v>
                </c:pt>
                <c:pt idx="2175">
                  <c:v>0.5559047222222222</c:v>
                </c:pt>
                <c:pt idx="2176">
                  <c:v>0.55591050925925922</c:v>
                </c:pt>
                <c:pt idx="2177">
                  <c:v>0.55591629629629635</c:v>
                </c:pt>
                <c:pt idx="2178">
                  <c:v>0.55592226851851845</c:v>
                </c:pt>
                <c:pt idx="2179">
                  <c:v>0.55592787037037039</c:v>
                </c:pt>
                <c:pt idx="2180">
                  <c:v>0.55593365740740741</c:v>
                </c:pt>
                <c:pt idx="2181">
                  <c:v>0.55593944444444443</c:v>
                </c:pt>
                <c:pt idx="2182">
                  <c:v>0.55594541666666664</c:v>
                </c:pt>
                <c:pt idx="2183">
                  <c:v>0.55595101851851847</c:v>
                </c:pt>
                <c:pt idx="2184">
                  <c:v>0.5559568055555556</c:v>
                </c:pt>
                <c:pt idx="2185">
                  <c:v>0.55596259259259262</c:v>
                </c:pt>
                <c:pt idx="2186">
                  <c:v>0.55596856481481483</c:v>
                </c:pt>
                <c:pt idx="2187">
                  <c:v>0.55597416666666666</c:v>
                </c:pt>
                <c:pt idx="2188">
                  <c:v>0.55597995370370368</c:v>
                </c:pt>
                <c:pt idx="2189">
                  <c:v>0.55598574074074081</c:v>
                </c:pt>
                <c:pt idx="2190">
                  <c:v>0.5559917129629629</c:v>
                </c:pt>
                <c:pt idx="2191">
                  <c:v>0.55599731481481485</c:v>
                </c:pt>
                <c:pt idx="2192">
                  <c:v>0.55600310185185187</c:v>
                </c:pt>
                <c:pt idx="2193">
                  <c:v>0.55600888888888889</c:v>
                </c:pt>
                <c:pt idx="2194">
                  <c:v>0.55601486111111109</c:v>
                </c:pt>
                <c:pt idx="2195">
                  <c:v>0.55602046296296292</c:v>
                </c:pt>
                <c:pt idx="2196">
                  <c:v>0.55602625000000006</c:v>
                </c:pt>
                <c:pt idx="2197">
                  <c:v>0.55603203703703707</c:v>
                </c:pt>
                <c:pt idx="2198">
                  <c:v>0.55603800925925928</c:v>
                </c:pt>
                <c:pt idx="2199">
                  <c:v>0.55604361111111111</c:v>
                </c:pt>
                <c:pt idx="2200">
                  <c:v>0.55604939814814813</c:v>
                </c:pt>
                <c:pt idx="2201">
                  <c:v>0.55605518518518515</c:v>
                </c:pt>
                <c:pt idx="2202">
                  <c:v>0.55606115740740736</c:v>
                </c:pt>
                <c:pt idx="2203">
                  <c:v>0.55606677083333333</c:v>
                </c:pt>
                <c:pt idx="2204">
                  <c:v>0.55607255787037035</c:v>
                </c:pt>
                <c:pt idx="2205">
                  <c:v>0.55607834490740737</c:v>
                </c:pt>
                <c:pt idx="2206">
                  <c:v>0.55608430555555555</c:v>
                </c:pt>
                <c:pt idx="2207">
                  <c:v>0.55608991898148152</c:v>
                </c:pt>
                <c:pt idx="2208">
                  <c:v>0.55609570601851854</c:v>
                </c:pt>
                <c:pt idx="2209">
                  <c:v>0.55610149305555556</c:v>
                </c:pt>
                <c:pt idx="2210">
                  <c:v>0.55610745370370374</c:v>
                </c:pt>
                <c:pt idx="2211">
                  <c:v>0.5561130671296296</c:v>
                </c:pt>
                <c:pt idx="2212">
                  <c:v>0.55611885416666673</c:v>
                </c:pt>
                <c:pt idx="2213">
                  <c:v>0.55612464120370364</c:v>
                </c:pt>
                <c:pt idx="2214">
                  <c:v>0.55613060185185181</c:v>
                </c:pt>
                <c:pt idx="2215">
                  <c:v>0.55613638888888894</c:v>
                </c:pt>
                <c:pt idx="2216">
                  <c:v>0.55614217592592585</c:v>
                </c:pt>
                <c:pt idx="2217">
                  <c:v>0.55614796296296298</c:v>
                </c:pt>
                <c:pt idx="2218">
                  <c:v>0.5561546643518519</c:v>
                </c:pt>
                <c:pt idx="2219">
                  <c:v>0.55616045138888892</c:v>
                </c:pt>
                <c:pt idx="2220">
                  <c:v>0.55616623842592594</c:v>
                </c:pt>
                <c:pt idx="2221">
                  <c:v>0.55617202546296296</c:v>
                </c:pt>
                <c:pt idx="2222">
                  <c:v>0.55617774305555556</c:v>
                </c:pt>
                <c:pt idx="2223">
                  <c:v>0.55618353009259258</c:v>
                </c:pt>
                <c:pt idx="2224">
                  <c:v>0.5561893171296296</c:v>
                </c:pt>
                <c:pt idx="2225">
                  <c:v>0.55619510416666673</c:v>
                </c:pt>
                <c:pt idx="2226">
                  <c:v>0.55620107638888883</c:v>
                </c:pt>
                <c:pt idx="2227">
                  <c:v>0.55620667824074077</c:v>
                </c:pt>
                <c:pt idx="2228">
                  <c:v>0.55621246527777779</c:v>
                </c:pt>
                <c:pt idx="2229">
                  <c:v>0.55621825231481481</c:v>
                </c:pt>
                <c:pt idx="2230">
                  <c:v>0.55622422453703702</c:v>
                </c:pt>
                <c:pt idx="2231">
                  <c:v>0.55622982638888885</c:v>
                </c:pt>
                <c:pt idx="2232">
                  <c:v>0.55623561342592598</c:v>
                </c:pt>
                <c:pt idx="2233">
                  <c:v>0.55624141203703703</c:v>
                </c:pt>
                <c:pt idx="2234">
                  <c:v>0.5562473726851852</c:v>
                </c:pt>
                <c:pt idx="2235">
                  <c:v>0.55625254629629628</c:v>
                </c:pt>
                <c:pt idx="2236">
                  <c:v>0.5562583333333333</c:v>
                </c:pt>
                <c:pt idx="2237">
                  <c:v>0.55626412037037032</c:v>
                </c:pt>
                <c:pt idx="2238">
                  <c:v>0.55627008101851849</c:v>
                </c:pt>
                <c:pt idx="2239">
                  <c:v>0.55627569444444447</c:v>
                </c:pt>
                <c:pt idx="2240">
                  <c:v>0.55628148148148149</c:v>
                </c:pt>
                <c:pt idx="2241">
                  <c:v>0.55628726851851851</c:v>
                </c:pt>
                <c:pt idx="2242">
                  <c:v>0.55629324074074071</c:v>
                </c:pt>
                <c:pt idx="2243">
                  <c:v>0.55629884259259266</c:v>
                </c:pt>
                <c:pt idx="2244">
                  <c:v>0.55630462962962957</c:v>
                </c:pt>
                <c:pt idx="2245">
                  <c:v>0.5563104166666667</c:v>
                </c:pt>
                <c:pt idx="2246">
                  <c:v>0.5563163888888889</c:v>
                </c:pt>
                <c:pt idx="2247">
                  <c:v>0.55632199074074073</c:v>
                </c:pt>
                <c:pt idx="2248">
                  <c:v>0.55632777777777775</c:v>
                </c:pt>
                <c:pt idx="2249">
                  <c:v>0.55633356481481477</c:v>
                </c:pt>
                <c:pt idx="2250">
                  <c:v>0.55633953703703709</c:v>
                </c:pt>
                <c:pt idx="2251">
                  <c:v>0.55634513888888892</c:v>
                </c:pt>
                <c:pt idx="2252">
                  <c:v>0.55635092592592594</c:v>
                </c:pt>
                <c:pt idx="2253">
                  <c:v>0.55635671296296296</c:v>
                </c:pt>
                <c:pt idx="2254">
                  <c:v>0.55636268518518517</c:v>
                </c:pt>
                <c:pt idx="2255">
                  <c:v>0.556368287037037</c:v>
                </c:pt>
                <c:pt idx="2256">
                  <c:v>0.55637407407407402</c:v>
                </c:pt>
                <c:pt idx="2257">
                  <c:v>0.55637986111111115</c:v>
                </c:pt>
                <c:pt idx="2258">
                  <c:v>0.55638583333333336</c:v>
                </c:pt>
                <c:pt idx="2259">
                  <c:v>0.55639143518518519</c:v>
                </c:pt>
                <c:pt idx="2260">
                  <c:v>0.55639722222222221</c:v>
                </c:pt>
                <c:pt idx="2261">
                  <c:v>0.55640300925925923</c:v>
                </c:pt>
                <c:pt idx="2262">
                  <c:v>0.55640898148148155</c:v>
                </c:pt>
                <c:pt idx="2263">
                  <c:v>0.55641548611111113</c:v>
                </c:pt>
                <c:pt idx="2264">
                  <c:v>0.55642128472222219</c:v>
                </c:pt>
                <c:pt idx="2265">
                  <c:v>0.55642706018518517</c:v>
                </c:pt>
                <c:pt idx="2266">
                  <c:v>0.55643284722222219</c:v>
                </c:pt>
                <c:pt idx="2267">
                  <c:v>0.5564388194444444</c:v>
                </c:pt>
                <c:pt idx="2268">
                  <c:v>0.55644442129629634</c:v>
                </c:pt>
                <c:pt idx="2269">
                  <c:v>0.5564502199074074</c:v>
                </c:pt>
                <c:pt idx="2270">
                  <c:v>0.55645600694444441</c:v>
                </c:pt>
                <c:pt idx="2271">
                  <c:v>0.55646196759259259</c:v>
                </c:pt>
                <c:pt idx="2272">
                  <c:v>0.55646793981481479</c:v>
                </c:pt>
                <c:pt idx="2273">
                  <c:v>0.55647354166666674</c:v>
                </c:pt>
                <c:pt idx="2274">
                  <c:v>0.55647932870370365</c:v>
                </c:pt>
                <c:pt idx="2275">
                  <c:v>0.55648530092592596</c:v>
                </c:pt>
                <c:pt idx="2276">
                  <c:v>0.5564909027777778</c:v>
                </c:pt>
                <c:pt idx="2277">
                  <c:v>0.55649668981481482</c:v>
                </c:pt>
                <c:pt idx="2278">
                  <c:v>0.55650247685185183</c:v>
                </c:pt>
                <c:pt idx="2279">
                  <c:v>0.55650844907407404</c:v>
                </c:pt>
                <c:pt idx="2280">
                  <c:v>0.55651405092592598</c:v>
                </c:pt>
                <c:pt idx="2281">
                  <c:v>0.55651983796296289</c:v>
                </c:pt>
                <c:pt idx="2282">
                  <c:v>0.55652562500000002</c:v>
                </c:pt>
                <c:pt idx="2283">
                  <c:v>0.55653159722222223</c:v>
                </c:pt>
                <c:pt idx="2284">
                  <c:v>0.55653719907407406</c:v>
                </c:pt>
                <c:pt idx="2285">
                  <c:v>0.55654299768518511</c:v>
                </c:pt>
                <c:pt idx="2286">
                  <c:v>0.55654878472222225</c:v>
                </c:pt>
                <c:pt idx="2287">
                  <c:v>0.55655474537037042</c:v>
                </c:pt>
                <c:pt idx="2288">
                  <c:v>0.55656035879629628</c:v>
                </c:pt>
                <c:pt idx="2289">
                  <c:v>0.5565661458333333</c:v>
                </c:pt>
                <c:pt idx="2290">
                  <c:v>0.55657193287037032</c:v>
                </c:pt>
                <c:pt idx="2291">
                  <c:v>0.55657760416666668</c:v>
                </c:pt>
                <c:pt idx="2292">
                  <c:v>0.5565833912037037</c:v>
                </c:pt>
                <c:pt idx="2293">
                  <c:v>0.55658917824074072</c:v>
                </c:pt>
                <c:pt idx="2294">
                  <c:v>0.55659496527777774</c:v>
                </c:pt>
                <c:pt idx="2295">
                  <c:v>0.55660093749999995</c:v>
                </c:pt>
                <c:pt idx="2296">
                  <c:v>0.55660653935185189</c:v>
                </c:pt>
                <c:pt idx="2297">
                  <c:v>0.55661232638888891</c:v>
                </c:pt>
                <c:pt idx="2298">
                  <c:v>0.55661811342592593</c:v>
                </c:pt>
                <c:pt idx="2299">
                  <c:v>0.55662408564814814</c:v>
                </c:pt>
                <c:pt idx="2300">
                  <c:v>0.55662968749999997</c:v>
                </c:pt>
                <c:pt idx="2301">
                  <c:v>0.5566354745370371</c:v>
                </c:pt>
                <c:pt idx="2302">
                  <c:v>0.55664126157407401</c:v>
                </c:pt>
                <c:pt idx="2303">
                  <c:v>0.55664723379629633</c:v>
                </c:pt>
                <c:pt idx="2304">
                  <c:v>0.55665258101851844</c:v>
                </c:pt>
                <c:pt idx="2305">
                  <c:v>0.55665836805555557</c:v>
                </c:pt>
                <c:pt idx="2306">
                  <c:v>0.55666415509259259</c:v>
                </c:pt>
                <c:pt idx="2307">
                  <c:v>0.55667084490740748</c:v>
                </c:pt>
                <c:pt idx="2308">
                  <c:v>0.55667663194444439</c:v>
                </c:pt>
                <c:pt idx="2309">
                  <c:v>0.55668241898148152</c:v>
                </c:pt>
                <c:pt idx="2310">
                  <c:v>0.55668820601851854</c:v>
                </c:pt>
                <c:pt idx="2311">
                  <c:v>0.55669417824074074</c:v>
                </c:pt>
                <c:pt idx="2312">
                  <c:v>0.55669978009259258</c:v>
                </c:pt>
                <c:pt idx="2313">
                  <c:v>0.5567055671296296</c:v>
                </c:pt>
                <c:pt idx="2314">
                  <c:v>0.55671135416666673</c:v>
                </c:pt>
                <c:pt idx="2315">
                  <c:v>0.55671732638888882</c:v>
                </c:pt>
                <c:pt idx="2316">
                  <c:v>0.55672311342592595</c:v>
                </c:pt>
                <c:pt idx="2317">
                  <c:v>0.55672890046296297</c:v>
                </c:pt>
                <c:pt idx="2318">
                  <c:v>0.55673468749999999</c:v>
                </c:pt>
                <c:pt idx="2319">
                  <c:v>0.5567406597222222</c:v>
                </c:pt>
                <c:pt idx="2320">
                  <c:v>0.55674662037037037</c:v>
                </c:pt>
                <c:pt idx="2321">
                  <c:v>0.55675240740740739</c:v>
                </c:pt>
                <c:pt idx="2322">
                  <c:v>0.55675819444444441</c:v>
                </c:pt>
                <c:pt idx="2323">
                  <c:v>0.55676398148148143</c:v>
                </c:pt>
                <c:pt idx="2324">
                  <c:v>0.55676995370370375</c:v>
                </c:pt>
                <c:pt idx="2325">
                  <c:v>0.55677574074074077</c:v>
                </c:pt>
                <c:pt idx="2326">
                  <c:v>0.55678171296296297</c:v>
                </c:pt>
                <c:pt idx="2327">
                  <c:v>0.55678767361111114</c:v>
                </c:pt>
                <c:pt idx="2328">
                  <c:v>0.55679364583333335</c:v>
                </c:pt>
                <c:pt idx="2329">
                  <c:v>0.55679943287037037</c:v>
                </c:pt>
                <c:pt idx="2330">
                  <c:v>0.55680557870370373</c:v>
                </c:pt>
                <c:pt idx="2331">
                  <c:v>0.55681155092592594</c:v>
                </c:pt>
                <c:pt idx="2332">
                  <c:v>0.55681752314814814</c:v>
                </c:pt>
                <c:pt idx="2333">
                  <c:v>0.55682348379629631</c:v>
                </c:pt>
                <c:pt idx="2334">
                  <c:v>0.55682927083333333</c:v>
                </c:pt>
                <c:pt idx="2335">
                  <c:v>0.55683505787037035</c:v>
                </c:pt>
                <c:pt idx="2336">
                  <c:v>0.55684103009259256</c:v>
                </c:pt>
                <c:pt idx="2337">
                  <c:v>0.55684681712962958</c:v>
                </c:pt>
                <c:pt idx="2338">
                  <c:v>0.55685260416666671</c:v>
                </c:pt>
                <c:pt idx="2339">
                  <c:v>0.55685857638888892</c:v>
                </c:pt>
                <c:pt idx="2340">
                  <c:v>0.55686436342592593</c:v>
                </c:pt>
                <c:pt idx="2341">
                  <c:v>0.55687015046296295</c:v>
                </c:pt>
                <c:pt idx="2342">
                  <c:v>0.55687611111111113</c:v>
                </c:pt>
                <c:pt idx="2343">
                  <c:v>0.55688189814814815</c:v>
                </c:pt>
                <c:pt idx="2344">
                  <c:v>0.55688787037037035</c:v>
                </c:pt>
                <c:pt idx="2345">
                  <c:v>0.55689365740740737</c:v>
                </c:pt>
                <c:pt idx="2346">
                  <c:v>0.5568994444444445</c:v>
                </c:pt>
                <c:pt idx="2347">
                  <c:v>0.55690523148148141</c:v>
                </c:pt>
                <c:pt idx="2348">
                  <c:v>0.55691120370370373</c:v>
                </c:pt>
                <c:pt idx="2349">
                  <c:v>0.55691699074074075</c:v>
                </c:pt>
                <c:pt idx="2350">
                  <c:v>0.55692277777777777</c:v>
                </c:pt>
                <c:pt idx="2351">
                  <c:v>0.55692946759259254</c:v>
                </c:pt>
                <c:pt idx="2352">
                  <c:v>0.55693525462962967</c:v>
                </c:pt>
                <c:pt idx="2353">
                  <c:v>0.55694122685185188</c:v>
                </c:pt>
                <c:pt idx="2354">
                  <c:v>0.5569470138888889</c:v>
                </c:pt>
                <c:pt idx="2355">
                  <c:v>0.55695297453703707</c:v>
                </c:pt>
                <c:pt idx="2356">
                  <c:v>0.55695894675925928</c:v>
                </c:pt>
                <c:pt idx="2357">
                  <c:v>0.5569647337962963</c:v>
                </c:pt>
                <c:pt idx="2358">
                  <c:v>0.55697052083333332</c:v>
                </c:pt>
                <c:pt idx="2359">
                  <c:v>0.55697666666666668</c:v>
                </c:pt>
                <c:pt idx="2360">
                  <c:v>0.55698247685185187</c:v>
                </c:pt>
                <c:pt idx="2361">
                  <c:v>0.55698826388888889</c:v>
                </c:pt>
                <c:pt idx="2362">
                  <c:v>0.55699405092592591</c:v>
                </c:pt>
                <c:pt idx="2363">
                  <c:v>0.55699983796296293</c:v>
                </c:pt>
                <c:pt idx="2364">
                  <c:v>0.55700581018518525</c:v>
                </c:pt>
                <c:pt idx="2365">
                  <c:v>0.55701159722222215</c:v>
                </c:pt>
                <c:pt idx="2366">
                  <c:v>0.55701738425925928</c:v>
                </c:pt>
                <c:pt idx="2367">
                  <c:v>0.5570231712962963</c:v>
                </c:pt>
                <c:pt idx="2368">
                  <c:v>0.55702913194444448</c:v>
                </c:pt>
                <c:pt idx="2369">
                  <c:v>0.5570349189814815</c:v>
                </c:pt>
                <c:pt idx="2370">
                  <c:v>0.55704070601851852</c:v>
                </c:pt>
                <c:pt idx="2371">
                  <c:v>0.55704650462962968</c:v>
                </c:pt>
                <c:pt idx="2372">
                  <c:v>0.55705221064814814</c:v>
                </c:pt>
                <c:pt idx="2373">
                  <c:v>0.55705799768518516</c:v>
                </c:pt>
                <c:pt idx="2374">
                  <c:v>0.55706378472222229</c:v>
                </c:pt>
                <c:pt idx="2375">
                  <c:v>0.5570695717592592</c:v>
                </c:pt>
                <c:pt idx="2376">
                  <c:v>0.55707553240740737</c:v>
                </c:pt>
                <c:pt idx="2377">
                  <c:v>0.55708133101851853</c:v>
                </c:pt>
                <c:pt idx="2378">
                  <c:v>0.55708711805555555</c:v>
                </c:pt>
                <c:pt idx="2379">
                  <c:v>0.55709290509259257</c:v>
                </c:pt>
                <c:pt idx="2380">
                  <c:v>0.55709886574074075</c:v>
                </c:pt>
                <c:pt idx="2381">
                  <c:v>0.55710465277777776</c:v>
                </c:pt>
                <c:pt idx="2382">
                  <c:v>0.55711043981481478</c:v>
                </c:pt>
                <c:pt idx="2383">
                  <c:v>0.5571162268518518</c:v>
                </c:pt>
                <c:pt idx="2384">
                  <c:v>0.55712219907407412</c:v>
                </c:pt>
                <c:pt idx="2385">
                  <c:v>0.55712798611111114</c:v>
                </c:pt>
                <c:pt idx="2386">
                  <c:v>0.55713377314814816</c:v>
                </c:pt>
                <c:pt idx="2387">
                  <c:v>0.55713956018518518</c:v>
                </c:pt>
                <c:pt idx="2388">
                  <c:v>0.55714553240740738</c:v>
                </c:pt>
                <c:pt idx="2389">
                  <c:v>0.55715131944444451</c:v>
                </c:pt>
                <c:pt idx="2390">
                  <c:v>0.55715710648148142</c:v>
                </c:pt>
                <c:pt idx="2391">
                  <c:v>0.55716289351851855</c:v>
                </c:pt>
                <c:pt idx="2392">
                  <c:v>0.55716885416666673</c:v>
                </c:pt>
                <c:pt idx="2393">
                  <c:v>0.55717464120370364</c:v>
                </c:pt>
                <c:pt idx="2394">
                  <c:v>0.5571804398148148</c:v>
                </c:pt>
                <c:pt idx="2395">
                  <c:v>0.55718621527777779</c:v>
                </c:pt>
                <c:pt idx="2396">
                  <c:v>0.5571929166666667</c:v>
                </c:pt>
                <c:pt idx="2397">
                  <c:v>0.55719887731481477</c:v>
                </c:pt>
                <c:pt idx="2398">
                  <c:v>0.5572046643518519</c:v>
                </c:pt>
                <c:pt idx="2399">
                  <c:v>0.5572106365740741</c:v>
                </c:pt>
                <c:pt idx="2400">
                  <c:v>0.55721660879629631</c:v>
                </c:pt>
                <c:pt idx="2401">
                  <c:v>0.55722256944444448</c:v>
                </c:pt>
                <c:pt idx="2402">
                  <c:v>0.55722854166666669</c:v>
                </c:pt>
                <c:pt idx="2403">
                  <c:v>0.55723450231481475</c:v>
                </c:pt>
                <c:pt idx="2404">
                  <c:v>0.55724047453703707</c:v>
                </c:pt>
                <c:pt idx="2405">
                  <c:v>0.55724644675925927</c:v>
                </c:pt>
                <c:pt idx="2406">
                  <c:v>0.55725241898148148</c:v>
                </c:pt>
                <c:pt idx="2407">
                  <c:v>0.55725837962962965</c:v>
                </c:pt>
                <c:pt idx="2408">
                  <c:v>0.55726435185185186</c:v>
                </c:pt>
                <c:pt idx="2409">
                  <c:v>0.55727032407407406</c:v>
                </c:pt>
                <c:pt idx="2410">
                  <c:v>0.55727628472222224</c:v>
                </c:pt>
                <c:pt idx="2411">
                  <c:v>0.55728225694444444</c:v>
                </c:pt>
                <c:pt idx="2412">
                  <c:v>0.55728804398148146</c:v>
                </c:pt>
                <c:pt idx="2413">
                  <c:v>0.55729400462962964</c:v>
                </c:pt>
                <c:pt idx="2414">
                  <c:v>0.55729997685185184</c:v>
                </c:pt>
                <c:pt idx="2415">
                  <c:v>0.55730576388888886</c:v>
                </c:pt>
                <c:pt idx="2416">
                  <c:v>0.55731155092592599</c:v>
                </c:pt>
                <c:pt idx="2417">
                  <c:v>0.55731752314814809</c:v>
                </c:pt>
                <c:pt idx="2418">
                  <c:v>0.55732331018518522</c:v>
                </c:pt>
                <c:pt idx="2419">
                  <c:v>0.55732909722222224</c:v>
                </c:pt>
                <c:pt idx="2420">
                  <c:v>0.55733488425925926</c:v>
                </c:pt>
                <c:pt idx="2421">
                  <c:v>0.55734084490740743</c:v>
                </c:pt>
                <c:pt idx="2422">
                  <c:v>0.55734663194444445</c:v>
                </c:pt>
                <c:pt idx="2423">
                  <c:v>0.55735241898148147</c:v>
                </c:pt>
                <c:pt idx="2424">
                  <c:v>0.55735839120370367</c:v>
                </c:pt>
                <c:pt idx="2425">
                  <c:v>0.55736436342592588</c:v>
                </c:pt>
                <c:pt idx="2426">
                  <c:v>0.55737015046296301</c:v>
                </c:pt>
                <c:pt idx="2427">
                  <c:v>0.55737593750000003</c:v>
                </c:pt>
                <c:pt idx="2428">
                  <c:v>0.55738168981481484</c:v>
                </c:pt>
                <c:pt idx="2429">
                  <c:v>0.55738766203703705</c:v>
                </c:pt>
                <c:pt idx="2430">
                  <c:v>0.55739344907407407</c:v>
                </c:pt>
                <c:pt idx="2431">
                  <c:v>0.55739923611111108</c:v>
                </c:pt>
                <c:pt idx="2432">
                  <c:v>0.5574050231481481</c:v>
                </c:pt>
                <c:pt idx="2433">
                  <c:v>0.55741099537037042</c:v>
                </c:pt>
                <c:pt idx="2434">
                  <c:v>0.55741696759259263</c:v>
                </c:pt>
                <c:pt idx="2435">
                  <c:v>0.5574227430555555</c:v>
                </c:pt>
                <c:pt idx="2436">
                  <c:v>0.55742853009259263</c:v>
                </c:pt>
                <c:pt idx="2437">
                  <c:v>0.55743450231481484</c:v>
                </c:pt>
                <c:pt idx="2438">
                  <c:v>0.55744028935185186</c:v>
                </c:pt>
                <c:pt idx="2439">
                  <c:v>0.55744626157407406</c:v>
                </c:pt>
                <c:pt idx="2440">
                  <c:v>0.55745232638888886</c:v>
                </c:pt>
                <c:pt idx="2441">
                  <c:v>0.55745829861111107</c:v>
                </c:pt>
                <c:pt idx="2442">
                  <c:v>0.5574640856481482</c:v>
                </c:pt>
                <c:pt idx="2443">
                  <c:v>0.55746987268518522</c:v>
                </c:pt>
                <c:pt idx="2444">
                  <c:v>0.55747584490740743</c:v>
                </c:pt>
                <c:pt idx="2445">
                  <c:v>0.5574818055555556</c:v>
                </c:pt>
                <c:pt idx="2446">
                  <c:v>0.5574877777777778</c:v>
                </c:pt>
                <c:pt idx="2447">
                  <c:v>0.55749356481481482</c:v>
                </c:pt>
                <c:pt idx="2448">
                  <c:v>0.55749935185185184</c:v>
                </c:pt>
                <c:pt idx="2449">
                  <c:v>0.55750532407407405</c:v>
                </c:pt>
                <c:pt idx="2450">
                  <c:v>0.55751111111111118</c:v>
                </c:pt>
                <c:pt idx="2451">
                  <c:v>0.55751689814814809</c:v>
                </c:pt>
                <c:pt idx="2452">
                  <c:v>0.55752268518518522</c:v>
                </c:pt>
                <c:pt idx="2453">
                  <c:v>0.55752864583333339</c:v>
                </c:pt>
                <c:pt idx="2454">
                  <c:v>0.5575344328703703</c:v>
                </c:pt>
                <c:pt idx="2455">
                  <c:v>0.55754021990740743</c:v>
                </c:pt>
                <c:pt idx="2456">
                  <c:v>0.55754600694444445</c:v>
                </c:pt>
                <c:pt idx="2457">
                  <c:v>0.55755197916666666</c:v>
                </c:pt>
                <c:pt idx="2458">
                  <c:v>0.55755776620370368</c:v>
                </c:pt>
                <c:pt idx="2459">
                  <c:v>0.55756355324074069</c:v>
                </c:pt>
                <c:pt idx="2460">
                  <c:v>0.55756952546296301</c:v>
                </c:pt>
                <c:pt idx="2461">
                  <c:v>0.55757548611111118</c:v>
                </c:pt>
                <c:pt idx="2462">
                  <c:v>0.55758127314814809</c:v>
                </c:pt>
                <c:pt idx="2463">
                  <c:v>0.55758706018518522</c:v>
                </c:pt>
                <c:pt idx="2464">
                  <c:v>0.55759303240740743</c:v>
                </c:pt>
                <c:pt idx="2465">
                  <c:v>0.55759900462962964</c:v>
                </c:pt>
                <c:pt idx="2466">
                  <c:v>0.55760496527777781</c:v>
                </c:pt>
                <c:pt idx="2467">
                  <c:v>0.55761093750000001</c:v>
                </c:pt>
                <c:pt idx="2468">
                  <c:v>0.55761690972222222</c:v>
                </c:pt>
                <c:pt idx="2469">
                  <c:v>0.55762287037037039</c:v>
                </c:pt>
                <c:pt idx="2470">
                  <c:v>0.5576288425925926</c:v>
                </c:pt>
                <c:pt idx="2471">
                  <c:v>0.55763481481481481</c:v>
                </c:pt>
                <c:pt idx="2472">
                  <c:v>0.55764077546296298</c:v>
                </c:pt>
                <c:pt idx="2473">
                  <c:v>0.55764674768518518</c:v>
                </c:pt>
                <c:pt idx="2474">
                  <c:v>0.55765270833333336</c:v>
                </c:pt>
                <c:pt idx="2475">
                  <c:v>0.55765868055555556</c:v>
                </c:pt>
                <c:pt idx="2476">
                  <c:v>0.55766465277777777</c:v>
                </c:pt>
                <c:pt idx="2477">
                  <c:v>0.55767061342592594</c:v>
                </c:pt>
                <c:pt idx="2478">
                  <c:v>0.55767640046296296</c:v>
                </c:pt>
                <c:pt idx="2479">
                  <c:v>0.55768237268518517</c:v>
                </c:pt>
                <c:pt idx="2480">
                  <c:v>0.55768815972222219</c:v>
                </c:pt>
                <c:pt idx="2481">
                  <c:v>0.5576941319444445</c:v>
                </c:pt>
                <c:pt idx="2482">
                  <c:v>0.5577001041666666</c:v>
                </c:pt>
                <c:pt idx="2483">
                  <c:v>0.55770587962962959</c:v>
                </c:pt>
                <c:pt idx="2484">
                  <c:v>0.55771258101851851</c:v>
                </c:pt>
                <c:pt idx="2485">
                  <c:v>0.55771854166666668</c:v>
                </c:pt>
                <c:pt idx="2486">
                  <c:v>0.5577243287037037</c:v>
                </c:pt>
                <c:pt idx="2487">
                  <c:v>0.5577303009259259</c:v>
                </c:pt>
                <c:pt idx="2488">
                  <c:v>0.55773608796296303</c:v>
                </c:pt>
                <c:pt idx="2489">
                  <c:v>0.55774206018518513</c:v>
                </c:pt>
                <c:pt idx="2490">
                  <c:v>0.55774784722222226</c:v>
                </c:pt>
                <c:pt idx="2491">
                  <c:v>0.55775363425925928</c:v>
                </c:pt>
                <c:pt idx="2492">
                  <c:v>0.5577594212962963</c:v>
                </c:pt>
                <c:pt idx="2493">
                  <c:v>0.55776538194444447</c:v>
                </c:pt>
                <c:pt idx="2494">
                  <c:v>0.55777116898148149</c:v>
                </c:pt>
                <c:pt idx="2495">
                  <c:v>0.5577771412037037</c:v>
                </c:pt>
                <c:pt idx="2496">
                  <c:v>0.55778303240740745</c:v>
                </c:pt>
                <c:pt idx="2497">
                  <c:v>0.55778900462962966</c:v>
                </c:pt>
                <c:pt idx="2498">
                  <c:v>0.55779479166666668</c:v>
                </c:pt>
                <c:pt idx="2499">
                  <c:v>0.55780075231481485</c:v>
                </c:pt>
                <c:pt idx="2500">
                  <c:v>0.55780672453703706</c:v>
                </c:pt>
                <c:pt idx="2501">
                  <c:v>0.55781269675925926</c:v>
                </c:pt>
                <c:pt idx="2502">
                  <c:v>0.55781848379629628</c:v>
                </c:pt>
                <c:pt idx="2503">
                  <c:v>0.55782444444444446</c:v>
                </c:pt>
                <c:pt idx="2504">
                  <c:v>0.55783041666666666</c:v>
                </c:pt>
                <c:pt idx="2505">
                  <c:v>0.55783638888888887</c:v>
                </c:pt>
                <c:pt idx="2506">
                  <c:v>0.55784234953703704</c:v>
                </c:pt>
                <c:pt idx="2507">
                  <c:v>0.55784832175925925</c:v>
                </c:pt>
                <c:pt idx="2508">
                  <c:v>0.55785385416666666</c:v>
                </c:pt>
                <c:pt idx="2509">
                  <c:v>0.55786000000000002</c:v>
                </c:pt>
                <c:pt idx="2510">
                  <c:v>0.55786596064814808</c:v>
                </c:pt>
                <c:pt idx="2511">
                  <c:v>0.5578719328703704</c:v>
                </c:pt>
                <c:pt idx="2512">
                  <c:v>0.55787790509259261</c:v>
                </c:pt>
                <c:pt idx="2513">
                  <c:v>0.55788386574074067</c:v>
                </c:pt>
                <c:pt idx="2514">
                  <c:v>0.55788983796296299</c:v>
                </c:pt>
                <c:pt idx="2515">
                  <c:v>0.55789581018518519</c:v>
                </c:pt>
                <c:pt idx="2516">
                  <c:v>0.55790177083333337</c:v>
                </c:pt>
                <c:pt idx="2517">
                  <c:v>0.55790774305555557</c:v>
                </c:pt>
                <c:pt idx="2518">
                  <c:v>0.55791371527777778</c:v>
                </c:pt>
                <c:pt idx="2519">
                  <c:v>0.55791967592592595</c:v>
                </c:pt>
                <c:pt idx="2520">
                  <c:v>0.55792546296296297</c:v>
                </c:pt>
                <c:pt idx="2521">
                  <c:v>0.55793143518518518</c:v>
                </c:pt>
                <c:pt idx="2522">
                  <c:v>0.55793740740740738</c:v>
                </c:pt>
                <c:pt idx="2523">
                  <c:v>0.55794319444444451</c:v>
                </c:pt>
                <c:pt idx="2524">
                  <c:v>0.55794898148148142</c:v>
                </c:pt>
                <c:pt idx="2525">
                  <c:v>0.55795494212962959</c:v>
                </c:pt>
                <c:pt idx="2526">
                  <c:v>0.55796072916666672</c:v>
                </c:pt>
                <c:pt idx="2527">
                  <c:v>0.55796670138888882</c:v>
                </c:pt>
                <c:pt idx="2528">
                  <c:v>0.55797248842592595</c:v>
                </c:pt>
                <c:pt idx="2529">
                  <c:v>0.55797917824074073</c:v>
                </c:pt>
                <c:pt idx="2530">
                  <c:v>0.55798515046296293</c:v>
                </c:pt>
                <c:pt idx="2531">
                  <c:v>0.5579911111111111</c:v>
                </c:pt>
                <c:pt idx="2532">
                  <c:v>0.55799708333333331</c:v>
                </c:pt>
                <c:pt idx="2533">
                  <c:v>0.55800287037037044</c:v>
                </c:pt>
                <c:pt idx="2534">
                  <c:v>0.55800884259259254</c:v>
                </c:pt>
                <c:pt idx="2535">
                  <c:v>0.55801462962962967</c:v>
                </c:pt>
                <c:pt idx="2536">
                  <c:v>0.55802041666666669</c:v>
                </c:pt>
                <c:pt idx="2537">
                  <c:v>0.5580262037037037</c:v>
                </c:pt>
                <c:pt idx="2538">
                  <c:v>0.55803216435185188</c:v>
                </c:pt>
                <c:pt idx="2539">
                  <c:v>0.55803813657407408</c:v>
                </c:pt>
                <c:pt idx="2540">
                  <c:v>0.55804410879629629</c:v>
                </c:pt>
                <c:pt idx="2541">
                  <c:v>0.55804989583333331</c:v>
                </c:pt>
                <c:pt idx="2542">
                  <c:v>0.55805585648148148</c:v>
                </c:pt>
                <c:pt idx="2543">
                  <c:v>0.55806182870370369</c:v>
                </c:pt>
                <c:pt idx="2544">
                  <c:v>0.55806761574074071</c:v>
                </c:pt>
                <c:pt idx="2545">
                  <c:v>0.55807358796296291</c:v>
                </c:pt>
                <c:pt idx="2546">
                  <c:v>0.55807954861111109</c:v>
                </c:pt>
                <c:pt idx="2547">
                  <c:v>0.5580855208333334</c:v>
                </c:pt>
                <c:pt idx="2548">
                  <c:v>0.5580914930555555</c:v>
                </c:pt>
                <c:pt idx="2549">
                  <c:v>0.55809745370370367</c:v>
                </c:pt>
                <c:pt idx="2550">
                  <c:v>0.55810342592592599</c:v>
                </c:pt>
                <c:pt idx="2551">
                  <c:v>0.55810939814814808</c:v>
                </c:pt>
                <c:pt idx="2552">
                  <c:v>0.55811535879629626</c:v>
                </c:pt>
                <c:pt idx="2553">
                  <c:v>0.55812133101851857</c:v>
                </c:pt>
                <c:pt idx="2554">
                  <c:v>0.55812730324074067</c:v>
                </c:pt>
                <c:pt idx="2555">
                  <c:v>0.55813326388888884</c:v>
                </c:pt>
                <c:pt idx="2556">
                  <c:v>0.55813923611111116</c:v>
                </c:pt>
                <c:pt idx="2557">
                  <c:v>0.55814519675925922</c:v>
                </c:pt>
                <c:pt idx="2558">
                  <c:v>0.55815116898148143</c:v>
                </c:pt>
                <c:pt idx="2559">
                  <c:v>0.55815695601851856</c:v>
                </c:pt>
                <c:pt idx="2560">
                  <c:v>0.55816292824074076</c:v>
                </c:pt>
                <c:pt idx="2561">
                  <c:v>0.55816890046296297</c:v>
                </c:pt>
                <c:pt idx="2562">
                  <c:v>0.55817486111111114</c:v>
                </c:pt>
                <c:pt idx="2563">
                  <c:v>0.55818052083333336</c:v>
                </c:pt>
                <c:pt idx="2564">
                  <c:v>0.55818649305555557</c:v>
                </c:pt>
                <c:pt idx="2565">
                  <c:v>0.55819228009259259</c:v>
                </c:pt>
                <c:pt idx="2566">
                  <c:v>0.55819825231481479</c:v>
                </c:pt>
                <c:pt idx="2567">
                  <c:v>0.55820421296296296</c:v>
                </c:pt>
                <c:pt idx="2568">
                  <c:v>0.55820999999999998</c:v>
                </c:pt>
                <c:pt idx="2569">
                  <c:v>0.55821597222222219</c:v>
                </c:pt>
                <c:pt idx="2570">
                  <c:v>0.55822193287037036</c:v>
                </c:pt>
                <c:pt idx="2571">
                  <c:v>0.55822771990740738</c:v>
                </c:pt>
                <c:pt idx="2572">
                  <c:v>0.55823405092592593</c:v>
                </c:pt>
                <c:pt idx="2573">
                  <c:v>0.55824092592592589</c:v>
                </c:pt>
                <c:pt idx="2574">
                  <c:v>0.55824689814814821</c:v>
                </c:pt>
                <c:pt idx="2575">
                  <c:v>0.55825278935185185</c:v>
                </c:pt>
                <c:pt idx="2576">
                  <c:v>0.55825875000000003</c:v>
                </c:pt>
                <c:pt idx="2577">
                  <c:v>0.55826472222222223</c:v>
                </c:pt>
                <c:pt idx="2578">
                  <c:v>0.55827069444444444</c:v>
                </c:pt>
                <c:pt idx="2579">
                  <c:v>0.55827665509259261</c:v>
                </c:pt>
                <c:pt idx="2580">
                  <c:v>0.55828280092592586</c:v>
                </c:pt>
                <c:pt idx="2581">
                  <c:v>0.55828877314814818</c:v>
                </c:pt>
                <c:pt idx="2582">
                  <c:v>0.55829474537037038</c:v>
                </c:pt>
                <c:pt idx="2583">
                  <c:v>0.55830070601851844</c:v>
                </c:pt>
                <c:pt idx="2584">
                  <c:v>0.55830667824074076</c:v>
                </c:pt>
                <c:pt idx="2585">
                  <c:v>0.55831265046296297</c:v>
                </c:pt>
                <c:pt idx="2586">
                  <c:v>0.55831862268518517</c:v>
                </c:pt>
                <c:pt idx="2587">
                  <c:v>0.55832458333333335</c:v>
                </c:pt>
                <c:pt idx="2588">
                  <c:v>0.55833055555555555</c:v>
                </c:pt>
                <c:pt idx="2589">
                  <c:v>0.55833651620370373</c:v>
                </c:pt>
                <c:pt idx="2590">
                  <c:v>0.55834248842592593</c:v>
                </c:pt>
                <c:pt idx="2591">
                  <c:v>0.55834846064814814</c:v>
                </c:pt>
                <c:pt idx="2592">
                  <c:v>0.55835442129629631</c:v>
                </c:pt>
                <c:pt idx="2593">
                  <c:v>0.55836039351851852</c:v>
                </c:pt>
                <c:pt idx="2594">
                  <c:v>0.55836636574074072</c:v>
                </c:pt>
                <c:pt idx="2595">
                  <c:v>0.5583723263888889</c:v>
                </c:pt>
                <c:pt idx="2596">
                  <c:v>0.5583782986111111</c:v>
                </c:pt>
                <c:pt idx="2597">
                  <c:v>0.55838427083333331</c:v>
                </c:pt>
                <c:pt idx="2598">
                  <c:v>0.55839023148148148</c:v>
                </c:pt>
                <c:pt idx="2599">
                  <c:v>0.55839620370370369</c:v>
                </c:pt>
                <c:pt idx="2600">
                  <c:v>0.55840216435185186</c:v>
                </c:pt>
                <c:pt idx="2601">
                  <c:v>0.55840813657407407</c:v>
                </c:pt>
                <c:pt idx="2602">
                  <c:v>0.55841410879629627</c:v>
                </c:pt>
                <c:pt idx="2603">
                  <c:v>0.55842006944444444</c:v>
                </c:pt>
                <c:pt idx="2604">
                  <c:v>0.55842604166666665</c:v>
                </c:pt>
                <c:pt idx="2605">
                  <c:v>0.55843201388888886</c:v>
                </c:pt>
                <c:pt idx="2606">
                  <c:v>0.55843797453703703</c:v>
                </c:pt>
                <c:pt idx="2607">
                  <c:v>0.55844394675925924</c:v>
                </c:pt>
                <c:pt idx="2608">
                  <c:v>0.55844991898148144</c:v>
                </c:pt>
                <c:pt idx="2609">
                  <c:v>0.55845587962962961</c:v>
                </c:pt>
                <c:pt idx="2610">
                  <c:v>0.55846185185185182</c:v>
                </c:pt>
                <c:pt idx="2611">
                  <c:v>0.55846782407407403</c:v>
                </c:pt>
                <c:pt idx="2612">
                  <c:v>0.5584737847222222</c:v>
                </c:pt>
                <c:pt idx="2613">
                  <c:v>0.55847975694444452</c:v>
                </c:pt>
                <c:pt idx="2614">
                  <c:v>0.55848590277777777</c:v>
                </c:pt>
                <c:pt idx="2615">
                  <c:v>0.55849187499999997</c:v>
                </c:pt>
                <c:pt idx="2616">
                  <c:v>0.55849783564814814</c:v>
                </c:pt>
                <c:pt idx="2617">
                  <c:v>0.55850471064814811</c:v>
                </c:pt>
                <c:pt idx="2618">
                  <c:v>0.55851068287037042</c:v>
                </c:pt>
                <c:pt idx="2619">
                  <c:v>0.55851665509259263</c:v>
                </c:pt>
                <c:pt idx="2620">
                  <c:v>0.55852261574074069</c:v>
                </c:pt>
                <c:pt idx="2621">
                  <c:v>0.55852858796296301</c:v>
                </c:pt>
                <c:pt idx="2622">
                  <c:v>0.55853454861111118</c:v>
                </c:pt>
                <c:pt idx="2623">
                  <c:v>0.55854052083333328</c:v>
                </c:pt>
                <c:pt idx="2624">
                  <c:v>0.55854649305555559</c:v>
                </c:pt>
                <c:pt idx="2625">
                  <c:v>0.55855245370370377</c:v>
                </c:pt>
                <c:pt idx="2626">
                  <c:v>0.55855842592592586</c:v>
                </c:pt>
                <c:pt idx="2627">
                  <c:v>0.55856439814814818</c:v>
                </c:pt>
                <c:pt idx="2628">
                  <c:v>0.55857035879629635</c:v>
                </c:pt>
                <c:pt idx="2629">
                  <c:v>0.55857633101851845</c:v>
                </c:pt>
                <c:pt idx="2630">
                  <c:v>0.55858230324074076</c:v>
                </c:pt>
                <c:pt idx="2631">
                  <c:v>0.55858827546296297</c:v>
                </c:pt>
                <c:pt idx="2632">
                  <c:v>0.55859423611111114</c:v>
                </c:pt>
                <c:pt idx="2633">
                  <c:v>0.55860020833333335</c:v>
                </c:pt>
                <c:pt idx="2634">
                  <c:v>0.55860618055555555</c:v>
                </c:pt>
                <c:pt idx="2635">
                  <c:v>0.55861214120370373</c:v>
                </c:pt>
                <c:pt idx="2636">
                  <c:v>0.55861811342592593</c:v>
                </c:pt>
                <c:pt idx="2637">
                  <c:v>0.55862427083333333</c:v>
                </c:pt>
                <c:pt idx="2638">
                  <c:v>0.5586302314814815</c:v>
                </c:pt>
                <c:pt idx="2639">
                  <c:v>0.5586362037037037</c:v>
                </c:pt>
                <c:pt idx="2640">
                  <c:v>0.55864216435185188</c:v>
                </c:pt>
                <c:pt idx="2641">
                  <c:v>0.55864813657407408</c:v>
                </c:pt>
                <c:pt idx="2642">
                  <c:v>0.55865402777777773</c:v>
                </c:pt>
                <c:pt idx="2643">
                  <c:v>0.55866017361111109</c:v>
                </c:pt>
                <c:pt idx="2644">
                  <c:v>0.55866614583333341</c:v>
                </c:pt>
                <c:pt idx="2645">
                  <c:v>0.55867229166666665</c:v>
                </c:pt>
                <c:pt idx="2646">
                  <c:v>0.55867807870370367</c:v>
                </c:pt>
                <c:pt idx="2647">
                  <c:v>0.55868405092592599</c:v>
                </c:pt>
                <c:pt idx="2648">
                  <c:v>0.55869001157407405</c:v>
                </c:pt>
                <c:pt idx="2649">
                  <c:v>0.55869598379629626</c:v>
                </c:pt>
                <c:pt idx="2650">
                  <c:v>0.55870194444444443</c:v>
                </c:pt>
                <c:pt idx="2651">
                  <c:v>0.55870791666666664</c:v>
                </c:pt>
                <c:pt idx="2652">
                  <c:v>0.55871388888888884</c:v>
                </c:pt>
                <c:pt idx="2653">
                  <c:v>0.55871984953703702</c:v>
                </c:pt>
                <c:pt idx="2654">
                  <c:v>0.55872582175925922</c:v>
                </c:pt>
                <c:pt idx="2655">
                  <c:v>0.55873186342592596</c:v>
                </c:pt>
                <c:pt idx="2656">
                  <c:v>0.55873783564814816</c:v>
                </c:pt>
                <c:pt idx="2657">
                  <c:v>0.55874380787037037</c:v>
                </c:pt>
                <c:pt idx="2658">
                  <c:v>0.55874976851851854</c:v>
                </c:pt>
                <c:pt idx="2659">
                  <c:v>0.55875574074074075</c:v>
                </c:pt>
                <c:pt idx="2660">
                  <c:v>0.55876171296296295</c:v>
                </c:pt>
                <c:pt idx="2661">
                  <c:v>0.55876767361111113</c:v>
                </c:pt>
                <c:pt idx="2662">
                  <c:v>0.55877454861111109</c:v>
                </c:pt>
                <c:pt idx="2663">
                  <c:v>0.55878033564814811</c:v>
                </c:pt>
                <c:pt idx="2664">
                  <c:v>0.55878630787037042</c:v>
                </c:pt>
                <c:pt idx="2665">
                  <c:v>0.55879226851851849</c:v>
                </c:pt>
                <c:pt idx="2666">
                  <c:v>0.55879824074074069</c:v>
                </c:pt>
                <c:pt idx="2667">
                  <c:v>0.55880421296296301</c:v>
                </c:pt>
                <c:pt idx="2668">
                  <c:v>0.55881017361111118</c:v>
                </c:pt>
                <c:pt idx="2669">
                  <c:v>0.55881614583333328</c:v>
                </c:pt>
                <c:pt idx="2670">
                  <c:v>0.55882211805555559</c:v>
                </c:pt>
                <c:pt idx="2671">
                  <c:v>0.55882807870370377</c:v>
                </c:pt>
                <c:pt idx="2672">
                  <c:v>0.55883405092592586</c:v>
                </c:pt>
                <c:pt idx="2673">
                  <c:v>0.55884002314814818</c:v>
                </c:pt>
                <c:pt idx="2674">
                  <c:v>0.55884598379629635</c:v>
                </c:pt>
                <c:pt idx="2675">
                  <c:v>0.55885195601851845</c:v>
                </c:pt>
                <c:pt idx="2676">
                  <c:v>0.55885792824074076</c:v>
                </c:pt>
                <c:pt idx="2677">
                  <c:v>0.55886388888888894</c:v>
                </c:pt>
                <c:pt idx="2678">
                  <c:v>0.55886986111111114</c:v>
                </c:pt>
                <c:pt idx="2679">
                  <c:v>0.55887583333333335</c:v>
                </c:pt>
                <c:pt idx="2680">
                  <c:v>0.55888179398148152</c:v>
                </c:pt>
                <c:pt idx="2681">
                  <c:v>0.55888776620370373</c:v>
                </c:pt>
                <c:pt idx="2682">
                  <c:v>0.55889372685185179</c:v>
                </c:pt>
                <c:pt idx="2683">
                  <c:v>0.55889969907407411</c:v>
                </c:pt>
                <c:pt idx="2684">
                  <c:v>0.55890567129629631</c:v>
                </c:pt>
                <c:pt idx="2685">
                  <c:v>0.55891163194444438</c:v>
                </c:pt>
                <c:pt idx="2686">
                  <c:v>0.55891760416666669</c:v>
                </c:pt>
                <c:pt idx="2687">
                  <c:v>0.5589235763888889</c:v>
                </c:pt>
                <c:pt idx="2688">
                  <c:v>0.55892953703703707</c:v>
                </c:pt>
                <c:pt idx="2689">
                  <c:v>0.55893550925925928</c:v>
                </c:pt>
                <c:pt idx="2690">
                  <c:v>0.55894148148148148</c:v>
                </c:pt>
                <c:pt idx="2691">
                  <c:v>0.55894744212962966</c:v>
                </c:pt>
                <c:pt idx="2692">
                  <c:v>0.55895341435185186</c:v>
                </c:pt>
                <c:pt idx="2693">
                  <c:v>0.55895938657407407</c:v>
                </c:pt>
                <c:pt idx="2694">
                  <c:v>0.55896534722222224</c:v>
                </c:pt>
                <c:pt idx="2695">
                  <c:v>0.55897131944444445</c:v>
                </c:pt>
                <c:pt idx="2696">
                  <c:v>0.55897728009259262</c:v>
                </c:pt>
                <c:pt idx="2697">
                  <c:v>0.55898295138888887</c:v>
                </c:pt>
                <c:pt idx="2698">
                  <c:v>0.55898892361111108</c:v>
                </c:pt>
                <c:pt idx="2699">
                  <c:v>0.55899488425925925</c:v>
                </c:pt>
                <c:pt idx="2700">
                  <c:v>0.55900085648148146</c:v>
                </c:pt>
                <c:pt idx="2701">
                  <c:v>0.55900682870370366</c:v>
                </c:pt>
                <c:pt idx="2702">
                  <c:v>0.55901278935185184</c:v>
                </c:pt>
                <c:pt idx="2703">
                  <c:v>0.55901876157407404</c:v>
                </c:pt>
                <c:pt idx="2704">
                  <c:v>0.55902473379629625</c:v>
                </c:pt>
                <c:pt idx="2705">
                  <c:v>0.55903069444444442</c:v>
                </c:pt>
                <c:pt idx="2706">
                  <c:v>0.55903775462962957</c:v>
                </c:pt>
                <c:pt idx="2707">
                  <c:v>0.55904372685185189</c:v>
                </c:pt>
                <c:pt idx="2708">
                  <c:v>0.55904968750000006</c:v>
                </c:pt>
                <c:pt idx="2709">
                  <c:v>0.5590555787037037</c:v>
                </c:pt>
                <c:pt idx="2710">
                  <c:v>0.55906153935185188</c:v>
                </c:pt>
                <c:pt idx="2711">
                  <c:v>0.55906751157407408</c:v>
                </c:pt>
                <c:pt idx="2712">
                  <c:v>0.55907348379629629</c:v>
                </c:pt>
                <c:pt idx="2713">
                  <c:v>0.55907944444444446</c:v>
                </c:pt>
                <c:pt idx="2714">
                  <c:v>0.55908541666666667</c:v>
                </c:pt>
                <c:pt idx="2715">
                  <c:v>0.55909138888888887</c:v>
                </c:pt>
                <c:pt idx="2716">
                  <c:v>0.55909734953703705</c:v>
                </c:pt>
                <c:pt idx="2717">
                  <c:v>0.55910332175925925</c:v>
                </c:pt>
                <c:pt idx="2718">
                  <c:v>0.55910929398148146</c:v>
                </c:pt>
                <c:pt idx="2719">
                  <c:v>0.55911525462962963</c:v>
                </c:pt>
                <c:pt idx="2720">
                  <c:v>0.55912122685185184</c:v>
                </c:pt>
                <c:pt idx="2721">
                  <c:v>0.55912719907407404</c:v>
                </c:pt>
                <c:pt idx="2722">
                  <c:v>0.55913319444444443</c:v>
                </c:pt>
                <c:pt idx="2723">
                  <c:v>0.55913937499999999</c:v>
                </c:pt>
                <c:pt idx="2724">
                  <c:v>0.5591453472222222</c:v>
                </c:pt>
                <c:pt idx="2725">
                  <c:v>0.55915149305555556</c:v>
                </c:pt>
                <c:pt idx="2726">
                  <c:v>0.55915763888888892</c:v>
                </c:pt>
                <c:pt idx="2727">
                  <c:v>0.55916378472222228</c:v>
                </c:pt>
                <c:pt idx="2728">
                  <c:v>0.55916975694444437</c:v>
                </c:pt>
                <c:pt idx="2729">
                  <c:v>0.55917572916666669</c:v>
                </c:pt>
                <c:pt idx="2730">
                  <c:v>0.55918168981481486</c:v>
                </c:pt>
                <c:pt idx="2731">
                  <c:v>0.55918766203703707</c:v>
                </c:pt>
                <c:pt idx="2732">
                  <c:v>0.55919363425925928</c:v>
                </c:pt>
                <c:pt idx="2733">
                  <c:v>0.55919959490740745</c:v>
                </c:pt>
                <c:pt idx="2734">
                  <c:v>0.55920556712962965</c:v>
                </c:pt>
                <c:pt idx="2735">
                  <c:v>0.55921153935185186</c:v>
                </c:pt>
                <c:pt idx="2736">
                  <c:v>0.55921750000000003</c:v>
                </c:pt>
                <c:pt idx="2737">
                  <c:v>0.55922347222222224</c:v>
                </c:pt>
                <c:pt idx="2738">
                  <c:v>0.55922944444444445</c:v>
                </c:pt>
                <c:pt idx="2739">
                  <c:v>0.55923540509259262</c:v>
                </c:pt>
                <c:pt idx="2740">
                  <c:v>0.55924137731481482</c:v>
                </c:pt>
                <c:pt idx="2741">
                  <c:v>0.55924734953703703</c:v>
                </c:pt>
                <c:pt idx="2742">
                  <c:v>0.5592533101851852</c:v>
                </c:pt>
                <c:pt idx="2743">
                  <c:v>0.55925928240740741</c:v>
                </c:pt>
                <c:pt idx="2744">
                  <c:v>0.55926525462962962</c:v>
                </c:pt>
                <c:pt idx="2745">
                  <c:v>0.55927121527777779</c:v>
                </c:pt>
                <c:pt idx="2746">
                  <c:v>0.55927718749999999</c:v>
                </c:pt>
                <c:pt idx="2747">
                  <c:v>0.55928314814814817</c:v>
                </c:pt>
                <c:pt idx="2748">
                  <c:v>0.55928912037037037</c:v>
                </c:pt>
                <c:pt idx="2749">
                  <c:v>0.55929509259259258</c:v>
                </c:pt>
                <c:pt idx="2750">
                  <c:v>0.55930196759259265</c:v>
                </c:pt>
                <c:pt idx="2751">
                  <c:v>0.55930792824074071</c:v>
                </c:pt>
                <c:pt idx="2752">
                  <c:v>0.55931390046296292</c:v>
                </c:pt>
                <c:pt idx="2753">
                  <c:v>0.55931986111111109</c:v>
                </c:pt>
                <c:pt idx="2754">
                  <c:v>0.5593258333333333</c:v>
                </c:pt>
                <c:pt idx="2755">
                  <c:v>0.55933180555555551</c:v>
                </c:pt>
                <c:pt idx="2756">
                  <c:v>0.55933776620370368</c:v>
                </c:pt>
                <c:pt idx="2757">
                  <c:v>0.559343738425926</c:v>
                </c:pt>
                <c:pt idx="2758">
                  <c:v>0.55934971064814809</c:v>
                </c:pt>
                <c:pt idx="2759">
                  <c:v>0.55935567129629626</c:v>
                </c:pt>
                <c:pt idx="2760">
                  <c:v>0.55936164351851858</c:v>
                </c:pt>
                <c:pt idx="2761">
                  <c:v>0.55936761574074068</c:v>
                </c:pt>
                <c:pt idx="2762">
                  <c:v>0.55937376157407404</c:v>
                </c:pt>
                <c:pt idx="2763">
                  <c:v>0.55937973379629635</c:v>
                </c:pt>
                <c:pt idx="2764">
                  <c:v>0.55938571759259259</c:v>
                </c:pt>
                <c:pt idx="2765">
                  <c:v>0.5593916898148148</c:v>
                </c:pt>
                <c:pt idx="2766">
                  <c:v>0.559397662037037</c:v>
                </c:pt>
                <c:pt idx="2767">
                  <c:v>0.55940362268518518</c:v>
                </c:pt>
                <c:pt idx="2768">
                  <c:v>0.55940959490740738</c:v>
                </c:pt>
                <c:pt idx="2769">
                  <c:v>0.55941556712962959</c:v>
                </c:pt>
                <c:pt idx="2770">
                  <c:v>0.55942152777777776</c:v>
                </c:pt>
                <c:pt idx="2771">
                  <c:v>0.55942749999999997</c:v>
                </c:pt>
                <c:pt idx="2772">
                  <c:v>0.55943347222222217</c:v>
                </c:pt>
                <c:pt idx="2773">
                  <c:v>0.55943943287037035</c:v>
                </c:pt>
                <c:pt idx="2774">
                  <c:v>0.55944540509259266</c:v>
                </c:pt>
                <c:pt idx="2775">
                  <c:v>0.55945137731481476</c:v>
                </c:pt>
                <c:pt idx="2776">
                  <c:v>0.55945737268518514</c:v>
                </c:pt>
                <c:pt idx="2777">
                  <c:v>0.55946322916666669</c:v>
                </c:pt>
                <c:pt idx="2778">
                  <c:v>0.55946873842592593</c:v>
                </c:pt>
                <c:pt idx="2779">
                  <c:v>0.55947471064814813</c:v>
                </c:pt>
                <c:pt idx="2780">
                  <c:v>0.55948068287037034</c:v>
                </c:pt>
                <c:pt idx="2781">
                  <c:v>0.55948664351851851</c:v>
                </c:pt>
                <c:pt idx="2782">
                  <c:v>0.55949243055555553</c:v>
                </c:pt>
                <c:pt idx="2783">
                  <c:v>0.55949840277777774</c:v>
                </c:pt>
                <c:pt idx="2784">
                  <c:v>0.55950418981481487</c:v>
                </c:pt>
                <c:pt idx="2785">
                  <c:v>0.55951016203703707</c:v>
                </c:pt>
                <c:pt idx="2786">
                  <c:v>0.55951593749999995</c:v>
                </c:pt>
                <c:pt idx="2787">
                  <c:v>0.55952190972222227</c:v>
                </c:pt>
                <c:pt idx="2788">
                  <c:v>0.55952769675925929</c:v>
                </c:pt>
                <c:pt idx="2789">
                  <c:v>0.55953366898148149</c:v>
                </c:pt>
                <c:pt idx="2790">
                  <c:v>0.55953945601851851</c:v>
                </c:pt>
                <c:pt idx="2791">
                  <c:v>0.55954541666666668</c:v>
                </c:pt>
                <c:pt idx="2792">
                  <c:v>0.5595512037037037</c:v>
                </c:pt>
                <c:pt idx="2793">
                  <c:v>0.55955700231481476</c:v>
                </c:pt>
                <c:pt idx="2794">
                  <c:v>0.55956369212962964</c:v>
                </c:pt>
                <c:pt idx="2795">
                  <c:v>0.55956965277777782</c:v>
                </c:pt>
                <c:pt idx="2796">
                  <c:v>0.55957562500000002</c:v>
                </c:pt>
                <c:pt idx="2797">
                  <c:v>0.55958159722222223</c:v>
                </c:pt>
                <c:pt idx="2798">
                  <c:v>0.5595875578703704</c:v>
                </c:pt>
                <c:pt idx="2799">
                  <c:v>0.55959353009259261</c:v>
                </c:pt>
                <c:pt idx="2800">
                  <c:v>0.55959950231481481</c:v>
                </c:pt>
                <c:pt idx="2801">
                  <c:v>0.55960546296296299</c:v>
                </c:pt>
                <c:pt idx="2802">
                  <c:v>0.55961143518518519</c:v>
                </c:pt>
                <c:pt idx="2803">
                  <c:v>0.5596174074074074</c:v>
                </c:pt>
                <c:pt idx="2804">
                  <c:v>0.55962336805555557</c:v>
                </c:pt>
                <c:pt idx="2805">
                  <c:v>0.55962915509259259</c:v>
                </c:pt>
                <c:pt idx="2806">
                  <c:v>0.55963494212962961</c:v>
                </c:pt>
                <c:pt idx="2807">
                  <c:v>0.55964091435185181</c:v>
                </c:pt>
                <c:pt idx="2808">
                  <c:v>0.55964670138888895</c:v>
                </c:pt>
                <c:pt idx="2809">
                  <c:v>0.55965248842592585</c:v>
                </c:pt>
                <c:pt idx="2810">
                  <c:v>0.55965844907407403</c:v>
                </c:pt>
                <c:pt idx="2811">
                  <c:v>0.55966442129629634</c:v>
                </c:pt>
                <c:pt idx="2812">
                  <c:v>0.55967039351851855</c:v>
                </c:pt>
                <c:pt idx="2813">
                  <c:v>0.55967618055555557</c:v>
                </c:pt>
                <c:pt idx="2814">
                  <c:v>0.55968196759259259</c:v>
                </c:pt>
                <c:pt idx="2815">
                  <c:v>0.55968792824074076</c:v>
                </c:pt>
                <c:pt idx="2816">
                  <c:v>0.55969390046296297</c:v>
                </c:pt>
                <c:pt idx="2817">
                  <c:v>0.55969968749999999</c:v>
                </c:pt>
                <c:pt idx="2818">
                  <c:v>0.55970565972222219</c:v>
                </c:pt>
                <c:pt idx="2819">
                  <c:v>0.55971162037037037</c:v>
                </c:pt>
                <c:pt idx="2820">
                  <c:v>0.55971759259259257</c:v>
                </c:pt>
                <c:pt idx="2821">
                  <c:v>0.55972337962962959</c:v>
                </c:pt>
                <c:pt idx="2822">
                  <c:v>0.55972935185185191</c:v>
                </c:pt>
                <c:pt idx="2823">
                  <c:v>0.55973531249999997</c:v>
                </c:pt>
                <c:pt idx="2824">
                  <c:v>0.55974128472222218</c:v>
                </c:pt>
                <c:pt idx="2825">
                  <c:v>0.55974725694444449</c:v>
                </c:pt>
                <c:pt idx="2826">
                  <c:v>0.55975321759259256</c:v>
                </c:pt>
                <c:pt idx="2827">
                  <c:v>0.55975918981481476</c:v>
                </c:pt>
                <c:pt idx="2828">
                  <c:v>0.55976516203703708</c:v>
                </c:pt>
                <c:pt idx="2829">
                  <c:v>0.55977112268518525</c:v>
                </c:pt>
                <c:pt idx="2830">
                  <c:v>0.55977709490740735</c:v>
                </c:pt>
                <c:pt idx="2831">
                  <c:v>0.55978306712962966</c:v>
                </c:pt>
                <c:pt idx="2832">
                  <c:v>0.55978862268518526</c:v>
                </c:pt>
                <c:pt idx="2833">
                  <c:v>0.55979459490740735</c:v>
                </c:pt>
                <c:pt idx="2834">
                  <c:v>0.55980055555555552</c:v>
                </c:pt>
                <c:pt idx="2835">
                  <c:v>0.55980652777777784</c:v>
                </c:pt>
                <c:pt idx="2836">
                  <c:v>0.55981249999999994</c:v>
                </c:pt>
                <c:pt idx="2837">
                  <c:v>0.55981846064814811</c:v>
                </c:pt>
                <c:pt idx="2838">
                  <c:v>0.55982533564814818</c:v>
                </c:pt>
                <c:pt idx="2839">
                  <c:v>0.55983130787037039</c:v>
                </c:pt>
                <c:pt idx="2840">
                  <c:v>0.55983726851851856</c:v>
                </c:pt>
                <c:pt idx="2841">
                  <c:v>0.55984305555555558</c:v>
                </c:pt>
                <c:pt idx="2842">
                  <c:v>0.55984902777777779</c:v>
                </c:pt>
                <c:pt idx="2843">
                  <c:v>0.55985499999999999</c:v>
                </c:pt>
                <c:pt idx="2844">
                  <c:v>0.55986052083333326</c:v>
                </c:pt>
                <c:pt idx="2845">
                  <c:v>0.55986649305555558</c:v>
                </c:pt>
                <c:pt idx="2846">
                  <c:v>0.55987245370370375</c:v>
                </c:pt>
                <c:pt idx="2847">
                  <c:v>0.55987842592592596</c:v>
                </c:pt>
                <c:pt idx="2848">
                  <c:v>0.55988439814814817</c:v>
                </c:pt>
                <c:pt idx="2849">
                  <c:v>0.55989035879629634</c:v>
                </c:pt>
                <c:pt idx="2850">
                  <c:v>0.55989633101851854</c:v>
                </c:pt>
                <c:pt idx="2851">
                  <c:v>0.55990230324074075</c:v>
                </c:pt>
                <c:pt idx="2852">
                  <c:v>0.55990826388888892</c:v>
                </c:pt>
                <c:pt idx="2853">
                  <c:v>0.55991405092592594</c:v>
                </c:pt>
                <c:pt idx="2854">
                  <c:v>0.55992002314814815</c:v>
                </c:pt>
                <c:pt idx="2855">
                  <c:v>0.55992599537037036</c:v>
                </c:pt>
                <c:pt idx="2856">
                  <c:v>0.55993195601851853</c:v>
                </c:pt>
                <c:pt idx="2857">
                  <c:v>0.55993792824074073</c:v>
                </c:pt>
                <c:pt idx="2858">
                  <c:v>0.55994390046296294</c:v>
                </c:pt>
                <c:pt idx="2859">
                  <c:v>0.55994986111111111</c:v>
                </c:pt>
                <c:pt idx="2860">
                  <c:v>0.55995583333333332</c:v>
                </c:pt>
                <c:pt idx="2861">
                  <c:v>0.55996179398148149</c:v>
                </c:pt>
                <c:pt idx="2862">
                  <c:v>0.5599677662037037</c:v>
                </c:pt>
                <c:pt idx="2863">
                  <c:v>0.5599737384259259</c:v>
                </c:pt>
                <c:pt idx="2864">
                  <c:v>0.55997969907407408</c:v>
                </c:pt>
                <c:pt idx="2865">
                  <c:v>0.55998567129629628</c:v>
                </c:pt>
                <c:pt idx="2866">
                  <c:v>0.55999164351851849</c:v>
                </c:pt>
                <c:pt idx="2867">
                  <c:v>0.55999760416666666</c:v>
                </c:pt>
                <c:pt idx="2868">
                  <c:v>0.56000357638888887</c:v>
                </c:pt>
                <c:pt idx="2869">
                  <c:v>0.56000954861111107</c:v>
                </c:pt>
                <c:pt idx="2870">
                  <c:v>0.56001550925925925</c:v>
                </c:pt>
                <c:pt idx="2871">
                  <c:v>0.56002148148148145</c:v>
                </c:pt>
                <c:pt idx="2872">
                  <c:v>0.56002745370370366</c:v>
                </c:pt>
                <c:pt idx="2873">
                  <c:v>0.56003341435185183</c:v>
                </c:pt>
                <c:pt idx="2874">
                  <c:v>0.56004028935185179</c:v>
                </c:pt>
                <c:pt idx="2875">
                  <c:v>0.56004626157407411</c:v>
                </c:pt>
                <c:pt idx="2876">
                  <c:v>0.56005222222222228</c:v>
                </c:pt>
                <c:pt idx="2877">
                  <c:v>0.56005819444444438</c:v>
                </c:pt>
                <c:pt idx="2878">
                  <c:v>0.5600641666666667</c:v>
                </c:pt>
                <c:pt idx="2879">
                  <c:v>0.56007012731481487</c:v>
                </c:pt>
                <c:pt idx="2880">
                  <c:v>0.56007609953703696</c:v>
                </c:pt>
                <c:pt idx="2881">
                  <c:v>0.56008207175925928</c:v>
                </c:pt>
                <c:pt idx="2882">
                  <c:v>0.56008803240740745</c:v>
                </c:pt>
                <c:pt idx="2883">
                  <c:v>0.56009381944444447</c:v>
                </c:pt>
                <c:pt idx="2884">
                  <c:v>0.56009979166666668</c:v>
                </c:pt>
                <c:pt idx="2885">
                  <c:v>0.56010575231481485</c:v>
                </c:pt>
                <c:pt idx="2886">
                  <c:v>0.56011172453703706</c:v>
                </c:pt>
                <c:pt idx="2887">
                  <c:v>0.56011769675925926</c:v>
                </c:pt>
                <c:pt idx="2888">
                  <c:v>0.56012365740740744</c:v>
                </c:pt>
                <c:pt idx="2889">
                  <c:v>0.56012962962962964</c:v>
                </c:pt>
                <c:pt idx="2890">
                  <c:v>0.56013560185185185</c:v>
                </c:pt>
                <c:pt idx="2891">
                  <c:v>0.56014156250000002</c:v>
                </c:pt>
                <c:pt idx="2892">
                  <c:v>0.56014753472222223</c:v>
                </c:pt>
                <c:pt idx="2893">
                  <c:v>0.56015350694444443</c:v>
                </c:pt>
                <c:pt idx="2894">
                  <c:v>0.56015946759259261</c:v>
                </c:pt>
                <c:pt idx="2895">
                  <c:v>0.56016543981481481</c:v>
                </c:pt>
                <c:pt idx="2896">
                  <c:v>0.56017158564814817</c:v>
                </c:pt>
                <c:pt idx="2897">
                  <c:v>0.56017755787037038</c:v>
                </c:pt>
                <c:pt idx="2898">
                  <c:v>0.56018353009259259</c:v>
                </c:pt>
                <c:pt idx="2899">
                  <c:v>0.56018930555555557</c:v>
                </c:pt>
                <c:pt idx="2900">
                  <c:v>0.56019526620370363</c:v>
                </c:pt>
                <c:pt idx="2901">
                  <c:v>0.56020123842592595</c:v>
                </c:pt>
                <c:pt idx="2902">
                  <c:v>0.56020721064814816</c:v>
                </c:pt>
                <c:pt idx="2903">
                  <c:v>0.56021317129629633</c:v>
                </c:pt>
                <c:pt idx="2904">
                  <c:v>0.56021914351851854</c:v>
                </c:pt>
                <c:pt idx="2905">
                  <c:v>0.56022511574074074</c:v>
                </c:pt>
                <c:pt idx="2906">
                  <c:v>0.56023107638888892</c:v>
                </c:pt>
                <c:pt idx="2907">
                  <c:v>0.56023795138888888</c:v>
                </c:pt>
                <c:pt idx="2908">
                  <c:v>0.56024392361111108</c:v>
                </c:pt>
                <c:pt idx="2909">
                  <c:v>0.5602498958333334</c:v>
                </c:pt>
                <c:pt idx="2910">
                  <c:v>0.56025585648148146</c:v>
                </c:pt>
                <c:pt idx="2911">
                  <c:v>0.56026187500000002</c:v>
                </c:pt>
                <c:pt idx="2912">
                  <c:v>0.56026770833333328</c:v>
                </c:pt>
                <c:pt idx="2913">
                  <c:v>0.5602736805555556</c:v>
                </c:pt>
                <c:pt idx="2914">
                  <c:v>0.5602796527777778</c:v>
                </c:pt>
                <c:pt idx="2915">
                  <c:v>0.56028561342592587</c:v>
                </c:pt>
                <c:pt idx="2916">
                  <c:v>0.56029158564814818</c:v>
                </c:pt>
                <c:pt idx="2917">
                  <c:v>0.56029755787037039</c:v>
                </c:pt>
                <c:pt idx="2918">
                  <c:v>0.56030351851851845</c:v>
                </c:pt>
                <c:pt idx="2919">
                  <c:v>0.56030949074074077</c:v>
                </c:pt>
                <c:pt idx="2920">
                  <c:v>0.56031546296296297</c:v>
                </c:pt>
                <c:pt idx="2921">
                  <c:v>0.56032142361111115</c:v>
                </c:pt>
                <c:pt idx="2922">
                  <c:v>0.56032739583333335</c:v>
                </c:pt>
                <c:pt idx="2923">
                  <c:v>0.56033336805555556</c:v>
                </c:pt>
                <c:pt idx="2924">
                  <c:v>0.56033932870370373</c:v>
                </c:pt>
                <c:pt idx="2925">
                  <c:v>0.56034530092592594</c:v>
                </c:pt>
                <c:pt idx="2926">
                  <c:v>0.5603514467592593</c:v>
                </c:pt>
                <c:pt idx="2927">
                  <c:v>0.5603574189814815</c:v>
                </c:pt>
                <c:pt idx="2928">
                  <c:v>0.56036337962962957</c:v>
                </c:pt>
                <c:pt idx="2929">
                  <c:v>0.56036935185185188</c:v>
                </c:pt>
                <c:pt idx="2930">
                  <c:v>0.56037532407407409</c:v>
                </c:pt>
                <c:pt idx="2931">
                  <c:v>0.56038128472222215</c:v>
                </c:pt>
                <c:pt idx="2932">
                  <c:v>0.56038725694444447</c:v>
                </c:pt>
                <c:pt idx="2933">
                  <c:v>0.56039322916666667</c:v>
                </c:pt>
                <c:pt idx="2934">
                  <c:v>0.56039918981481485</c:v>
                </c:pt>
                <c:pt idx="2935">
                  <c:v>0.56040516203703705</c:v>
                </c:pt>
                <c:pt idx="2936">
                  <c:v>0.56041113425925926</c:v>
                </c:pt>
                <c:pt idx="2937">
                  <c:v>0.56041709490740743</c:v>
                </c:pt>
                <c:pt idx="2938">
                  <c:v>0.56042324074074068</c:v>
                </c:pt>
                <c:pt idx="2939">
                  <c:v>0.560429212962963</c:v>
                </c:pt>
                <c:pt idx="2940">
                  <c:v>0.5604351851851852</c:v>
                </c:pt>
                <c:pt idx="2941">
                  <c:v>0.56044206018518516</c:v>
                </c:pt>
                <c:pt idx="2942">
                  <c:v>0.56044802083333334</c:v>
                </c:pt>
                <c:pt idx="2943">
                  <c:v>0.56045399305555554</c:v>
                </c:pt>
                <c:pt idx="2944">
                  <c:v>0.56045996527777775</c:v>
                </c:pt>
                <c:pt idx="2945">
                  <c:v>0.56046592592592592</c:v>
                </c:pt>
                <c:pt idx="2946">
                  <c:v>0.56047189814814813</c:v>
                </c:pt>
                <c:pt idx="2947">
                  <c:v>0.5604778587962963</c:v>
                </c:pt>
                <c:pt idx="2948">
                  <c:v>0.56048383101851851</c:v>
                </c:pt>
                <c:pt idx="2949">
                  <c:v>0.56048980324074071</c:v>
                </c:pt>
                <c:pt idx="2950">
                  <c:v>0.56049576388888889</c:v>
                </c:pt>
                <c:pt idx="2951">
                  <c:v>0.56050173611111109</c:v>
                </c:pt>
                <c:pt idx="2952">
                  <c:v>0.5605077083333333</c:v>
                </c:pt>
                <c:pt idx="2953">
                  <c:v>0.56051366898148147</c:v>
                </c:pt>
                <c:pt idx="2954">
                  <c:v>0.56051964120370368</c:v>
                </c:pt>
                <c:pt idx="2955">
                  <c:v>0.56052561342592588</c:v>
                </c:pt>
                <c:pt idx="2956">
                  <c:v>0.56053157407407406</c:v>
                </c:pt>
                <c:pt idx="2957">
                  <c:v>0.56053754629629626</c:v>
                </c:pt>
                <c:pt idx="2958">
                  <c:v>0.56054351851851847</c:v>
                </c:pt>
                <c:pt idx="2959">
                  <c:v>0.56054947916666664</c:v>
                </c:pt>
                <c:pt idx="2960">
                  <c:v>0.56055545138888896</c:v>
                </c:pt>
                <c:pt idx="2961">
                  <c:v>0.56056142361111105</c:v>
                </c:pt>
                <c:pt idx="2962">
                  <c:v>0.56056738425925923</c:v>
                </c:pt>
                <c:pt idx="2963">
                  <c:v>0.56057335648148154</c:v>
                </c:pt>
                <c:pt idx="2964">
                  <c:v>0.56057932870370364</c:v>
                </c:pt>
                <c:pt idx="2965">
                  <c:v>0.56058528935185181</c:v>
                </c:pt>
                <c:pt idx="2966">
                  <c:v>0.5605913194444444</c:v>
                </c:pt>
                <c:pt idx="2967">
                  <c:v>0.56059717592592595</c:v>
                </c:pt>
                <c:pt idx="2968">
                  <c:v>0.56060313657407412</c:v>
                </c:pt>
                <c:pt idx="2969">
                  <c:v>0.56060910879629633</c:v>
                </c:pt>
                <c:pt idx="2970">
                  <c:v>0.56061506944444439</c:v>
                </c:pt>
                <c:pt idx="2971">
                  <c:v>0.56062104166666671</c:v>
                </c:pt>
                <c:pt idx="2972">
                  <c:v>0.56062701388888891</c:v>
                </c:pt>
                <c:pt idx="2973">
                  <c:v>0.56063297453703698</c:v>
                </c:pt>
                <c:pt idx="2974">
                  <c:v>0.56063984953703705</c:v>
                </c:pt>
                <c:pt idx="2975">
                  <c:v>0.56064582175925926</c:v>
                </c:pt>
                <c:pt idx="2976">
                  <c:v>0.56065179398148146</c:v>
                </c:pt>
                <c:pt idx="2977">
                  <c:v>0.56065775462962963</c:v>
                </c:pt>
                <c:pt idx="2978">
                  <c:v>0.56066390046296299</c:v>
                </c:pt>
                <c:pt idx="2979">
                  <c:v>0.56066979166666664</c:v>
                </c:pt>
                <c:pt idx="2980">
                  <c:v>0.56067576388888896</c:v>
                </c:pt>
                <c:pt idx="2981">
                  <c:v>0.56068172453703702</c:v>
                </c:pt>
                <c:pt idx="2982">
                  <c:v>0.56068769675925922</c:v>
                </c:pt>
                <c:pt idx="2983">
                  <c:v>0.56069366898148154</c:v>
                </c:pt>
                <c:pt idx="2984">
                  <c:v>0.5606996296296296</c:v>
                </c:pt>
                <c:pt idx="2985">
                  <c:v>0.56070560185185181</c:v>
                </c:pt>
                <c:pt idx="2986">
                  <c:v>0.56071156249999998</c:v>
                </c:pt>
                <c:pt idx="2987">
                  <c:v>0.56071753472222219</c:v>
                </c:pt>
                <c:pt idx="2988">
                  <c:v>0.56072350694444439</c:v>
                </c:pt>
                <c:pt idx="2989">
                  <c:v>0.56072965277777775</c:v>
                </c:pt>
                <c:pt idx="2990">
                  <c:v>0.56073543981481488</c:v>
                </c:pt>
                <c:pt idx="2991">
                  <c:v>0.56074141203703698</c:v>
                </c:pt>
                <c:pt idx="2992">
                  <c:v>0.56074737268518515</c:v>
                </c:pt>
                <c:pt idx="2993">
                  <c:v>0.56075334490740747</c:v>
                </c:pt>
                <c:pt idx="2994">
                  <c:v>0.56075931712962956</c:v>
                </c:pt>
                <c:pt idx="2995">
                  <c:v>0.56076527777777774</c:v>
                </c:pt>
                <c:pt idx="2996">
                  <c:v>0.56077125000000005</c:v>
                </c:pt>
                <c:pt idx="2997">
                  <c:v>0.56077722222222226</c:v>
                </c:pt>
                <c:pt idx="2998">
                  <c:v>0.56078318287037032</c:v>
                </c:pt>
                <c:pt idx="2999">
                  <c:v>0.56078915509259264</c:v>
                </c:pt>
                <c:pt idx="3000">
                  <c:v>0.56079512731481485</c:v>
                </c:pt>
                <c:pt idx="3001">
                  <c:v>0.56080108796296291</c:v>
                </c:pt>
                <c:pt idx="3002">
                  <c:v>0.56080706018518522</c:v>
                </c:pt>
                <c:pt idx="3003">
                  <c:v>0.56081303240740743</c:v>
                </c:pt>
                <c:pt idx="3004">
                  <c:v>0.56081899305555549</c:v>
                </c:pt>
                <c:pt idx="3005">
                  <c:v>0.56082496527777781</c:v>
                </c:pt>
                <c:pt idx="3006">
                  <c:v>0.56083092592592598</c:v>
                </c:pt>
                <c:pt idx="3007">
                  <c:v>0.56083780092592594</c:v>
                </c:pt>
                <c:pt idx="3008">
                  <c:v>0.56084377314814815</c:v>
                </c:pt>
                <c:pt idx="3009">
                  <c:v>0.56084974537037036</c:v>
                </c:pt>
                <c:pt idx="3010">
                  <c:v>0.56085570601851853</c:v>
                </c:pt>
                <c:pt idx="3011">
                  <c:v>0.56086186342592592</c:v>
                </c:pt>
                <c:pt idx="3012">
                  <c:v>0.5608678240740741</c:v>
                </c:pt>
                <c:pt idx="3013">
                  <c:v>0.5608737962962963</c:v>
                </c:pt>
                <c:pt idx="3014">
                  <c:v>0.56087994212962966</c:v>
                </c:pt>
                <c:pt idx="3015">
                  <c:v>0.56088591435185187</c:v>
                </c:pt>
                <c:pt idx="3016">
                  <c:v>0.56089187499999993</c:v>
                </c:pt>
                <c:pt idx="3017">
                  <c:v>0.56089803240740743</c:v>
                </c:pt>
                <c:pt idx="3018">
                  <c:v>0.56090399305555561</c:v>
                </c:pt>
                <c:pt idx="3019">
                  <c:v>0.56090996527777781</c:v>
                </c:pt>
                <c:pt idx="3020">
                  <c:v>0.56091593750000002</c:v>
                </c:pt>
                <c:pt idx="3021">
                  <c:v>0.56092189814814819</c:v>
                </c:pt>
                <c:pt idx="3022">
                  <c:v>0.5609278703703704</c:v>
                </c:pt>
                <c:pt idx="3023">
                  <c:v>0.56093383101851846</c:v>
                </c:pt>
                <c:pt idx="3024">
                  <c:v>0.56093980324074078</c:v>
                </c:pt>
                <c:pt idx="3025">
                  <c:v>0.56094577546296298</c:v>
                </c:pt>
                <c:pt idx="3026">
                  <c:v>0.56095174768518519</c:v>
                </c:pt>
                <c:pt idx="3027">
                  <c:v>0.56095770833333336</c:v>
                </c:pt>
                <c:pt idx="3028">
                  <c:v>0.56096368055555557</c:v>
                </c:pt>
                <c:pt idx="3029">
                  <c:v>0.56096964120370374</c:v>
                </c:pt>
                <c:pt idx="3030">
                  <c:v>0.56097561342592595</c:v>
                </c:pt>
                <c:pt idx="3031">
                  <c:v>0.56098158564814815</c:v>
                </c:pt>
                <c:pt idx="3032">
                  <c:v>0.56098754629629632</c:v>
                </c:pt>
                <c:pt idx="3033">
                  <c:v>0.56099351851851853</c:v>
                </c:pt>
                <c:pt idx="3034">
                  <c:v>0.56099937499999997</c:v>
                </c:pt>
                <c:pt idx="3035">
                  <c:v>0.56100534722222217</c:v>
                </c:pt>
                <c:pt idx="3036">
                  <c:v>0.56101131944444449</c:v>
                </c:pt>
                <c:pt idx="3037">
                  <c:v>0.5610172916666667</c:v>
                </c:pt>
                <c:pt idx="3038">
                  <c:v>0.56102325231481476</c:v>
                </c:pt>
                <c:pt idx="3039">
                  <c:v>0.56102922453703707</c:v>
                </c:pt>
                <c:pt idx="3040">
                  <c:v>0.56103609953703704</c:v>
                </c:pt>
                <c:pt idx="3041">
                  <c:v>0.5610422453703704</c:v>
                </c:pt>
                <c:pt idx="3042">
                  <c:v>0.56104820601851857</c:v>
                </c:pt>
                <c:pt idx="3043">
                  <c:v>0.56105436342592596</c:v>
                </c:pt>
                <c:pt idx="3044">
                  <c:v>0.56106032407407402</c:v>
                </c:pt>
                <c:pt idx="3045">
                  <c:v>0.56106629629629634</c:v>
                </c:pt>
                <c:pt idx="3046">
                  <c:v>0.56107218749999999</c:v>
                </c:pt>
                <c:pt idx="3047">
                  <c:v>0.56107814814814816</c:v>
                </c:pt>
                <c:pt idx="3048">
                  <c:v>0.56108412037037037</c:v>
                </c:pt>
                <c:pt idx="3049">
                  <c:v>0.56109026620370372</c:v>
                </c:pt>
                <c:pt idx="3050">
                  <c:v>0.56109605324074074</c:v>
                </c:pt>
                <c:pt idx="3051">
                  <c:v>0.56110202546296295</c:v>
                </c:pt>
                <c:pt idx="3052">
                  <c:v>0.56110798611111112</c:v>
                </c:pt>
                <c:pt idx="3053">
                  <c:v>0.56111395833333333</c:v>
                </c:pt>
                <c:pt idx="3054">
                  <c:v>0.56111993055555554</c:v>
                </c:pt>
                <c:pt idx="3055">
                  <c:v>0.56112607638888889</c:v>
                </c:pt>
                <c:pt idx="3056">
                  <c:v>0.5611320486111111</c:v>
                </c:pt>
                <c:pt idx="3057">
                  <c:v>0.56113800925925927</c:v>
                </c:pt>
                <c:pt idx="3058">
                  <c:v>0.56114416666666667</c:v>
                </c:pt>
                <c:pt idx="3059">
                  <c:v>0.56115012731481484</c:v>
                </c:pt>
                <c:pt idx="3060">
                  <c:v>0.56115609953703705</c:v>
                </c:pt>
                <c:pt idx="3061">
                  <c:v>0.5611622453703704</c:v>
                </c:pt>
                <c:pt idx="3062">
                  <c:v>0.56116803240740742</c:v>
                </c:pt>
                <c:pt idx="3063">
                  <c:v>0.56117400462962963</c:v>
                </c:pt>
                <c:pt idx="3064">
                  <c:v>0.56118015046296299</c:v>
                </c:pt>
                <c:pt idx="3065">
                  <c:v>0.5611861226851852</c:v>
                </c:pt>
                <c:pt idx="3066">
                  <c:v>0.56119226851851856</c:v>
                </c:pt>
                <c:pt idx="3067">
                  <c:v>0.56119841435185192</c:v>
                </c:pt>
                <c:pt idx="3068">
                  <c:v>0.56120438657407401</c:v>
                </c:pt>
                <c:pt idx="3069">
                  <c:v>0.56121035879629633</c:v>
                </c:pt>
                <c:pt idx="3070">
                  <c:v>0.56121650462962969</c:v>
                </c:pt>
                <c:pt idx="3071">
                  <c:v>0.56122247685185178</c:v>
                </c:pt>
                <c:pt idx="3072">
                  <c:v>0.56122843749999995</c:v>
                </c:pt>
                <c:pt idx="3073">
                  <c:v>0.56123458333333331</c:v>
                </c:pt>
                <c:pt idx="3074">
                  <c:v>0.56124128472222223</c:v>
                </c:pt>
                <c:pt idx="3075">
                  <c:v>0.56124724537037041</c:v>
                </c:pt>
                <c:pt idx="3076">
                  <c:v>0.56125321759259261</c:v>
                </c:pt>
                <c:pt idx="3077">
                  <c:v>0.56125918981481482</c:v>
                </c:pt>
                <c:pt idx="3078">
                  <c:v>0.56126515046296299</c:v>
                </c:pt>
                <c:pt idx="3079">
                  <c:v>0.5612711226851852</c:v>
                </c:pt>
                <c:pt idx="3080">
                  <c:v>0.56127708333333326</c:v>
                </c:pt>
                <c:pt idx="3081">
                  <c:v>0.56128305555555558</c:v>
                </c:pt>
                <c:pt idx="3082">
                  <c:v>0.56128902777777778</c:v>
                </c:pt>
                <c:pt idx="3083">
                  <c:v>0.56129498842592596</c:v>
                </c:pt>
                <c:pt idx="3084">
                  <c:v>0.56130096064814816</c:v>
                </c:pt>
                <c:pt idx="3085">
                  <c:v>0.56130693287037037</c:v>
                </c:pt>
                <c:pt idx="3086">
                  <c:v>0.56131289351851854</c:v>
                </c:pt>
                <c:pt idx="3087">
                  <c:v>0.56131905092592593</c:v>
                </c:pt>
                <c:pt idx="3088">
                  <c:v>0.56132501157407411</c:v>
                </c:pt>
                <c:pt idx="3089">
                  <c:v>0.5613311689814815</c:v>
                </c:pt>
                <c:pt idx="3090">
                  <c:v>0.56133731481481475</c:v>
                </c:pt>
                <c:pt idx="3091">
                  <c:v>0.56134328703703706</c:v>
                </c:pt>
                <c:pt idx="3092">
                  <c:v>0.56134924768518524</c:v>
                </c:pt>
                <c:pt idx="3093">
                  <c:v>0.56135521990740733</c:v>
                </c:pt>
                <c:pt idx="3094">
                  <c:v>0.56136119212962965</c:v>
                </c:pt>
                <c:pt idx="3095">
                  <c:v>0.56136715277777782</c:v>
                </c:pt>
                <c:pt idx="3096">
                  <c:v>0.56137312500000003</c:v>
                </c:pt>
                <c:pt idx="3097">
                  <c:v>0.56137908564814809</c:v>
                </c:pt>
                <c:pt idx="3098">
                  <c:v>0.56138505787037041</c:v>
                </c:pt>
                <c:pt idx="3099">
                  <c:v>0.56139103009259261</c:v>
                </c:pt>
                <c:pt idx="3100">
                  <c:v>0.56139699074074068</c:v>
                </c:pt>
                <c:pt idx="3101">
                  <c:v>0.56140298611111106</c:v>
                </c:pt>
                <c:pt idx="3102">
                  <c:v>0.56140895833333337</c:v>
                </c:pt>
                <c:pt idx="3103">
                  <c:v>0.56141491898148155</c:v>
                </c:pt>
                <c:pt idx="3104">
                  <c:v>0.56142089120370364</c:v>
                </c:pt>
                <c:pt idx="3105">
                  <c:v>0.56142686342592596</c:v>
                </c:pt>
                <c:pt idx="3106">
                  <c:v>0.56143282407407413</c:v>
                </c:pt>
                <c:pt idx="3107">
                  <c:v>0.56143969907407409</c:v>
                </c:pt>
                <c:pt idx="3108">
                  <c:v>0.5614456712962963</c:v>
                </c:pt>
                <c:pt idx="3109">
                  <c:v>0.56145163194444447</c:v>
                </c:pt>
                <c:pt idx="3110">
                  <c:v>0.56145760416666668</c:v>
                </c:pt>
                <c:pt idx="3111">
                  <c:v>0.56146357638888889</c:v>
                </c:pt>
                <c:pt idx="3112">
                  <c:v>0.56146972222222225</c:v>
                </c:pt>
                <c:pt idx="3113">
                  <c:v>0.56147584490740743</c:v>
                </c:pt>
                <c:pt idx="3114">
                  <c:v>0.56148199074074079</c:v>
                </c:pt>
                <c:pt idx="3115">
                  <c:v>0.56148796296296299</c:v>
                </c:pt>
                <c:pt idx="3116">
                  <c:v>0.56149410879629624</c:v>
                </c:pt>
                <c:pt idx="3117">
                  <c:v>0.56150008101851856</c:v>
                </c:pt>
                <c:pt idx="3118">
                  <c:v>0.56150605324074077</c:v>
                </c:pt>
                <c:pt idx="3119">
                  <c:v>0.56151219907407401</c:v>
                </c:pt>
                <c:pt idx="3120">
                  <c:v>0.56151815972222219</c:v>
                </c:pt>
                <c:pt idx="3121">
                  <c:v>0.5615241319444445</c:v>
                </c:pt>
                <c:pt idx="3122">
                  <c:v>0.5615301041666666</c:v>
                </c:pt>
                <c:pt idx="3123">
                  <c:v>0.56153606481481477</c:v>
                </c:pt>
                <c:pt idx="3124">
                  <c:v>0.56154203703703709</c:v>
                </c:pt>
                <c:pt idx="3125">
                  <c:v>0.5615480092592593</c:v>
                </c:pt>
                <c:pt idx="3126">
                  <c:v>0.56155396990740736</c:v>
                </c:pt>
                <c:pt idx="3127">
                  <c:v>0.56155994212962967</c:v>
                </c:pt>
                <c:pt idx="3128">
                  <c:v>0.56156590277777785</c:v>
                </c:pt>
                <c:pt idx="3129">
                  <c:v>0.56157187499999994</c:v>
                </c:pt>
                <c:pt idx="3130">
                  <c:v>0.56157784722222226</c:v>
                </c:pt>
                <c:pt idx="3131">
                  <c:v>0.56158399305555562</c:v>
                </c:pt>
                <c:pt idx="3132">
                  <c:v>0.56158978009259253</c:v>
                </c:pt>
                <c:pt idx="3133">
                  <c:v>0.56159575231481484</c:v>
                </c:pt>
                <c:pt idx="3134">
                  <c:v>0.5616018981481482</c:v>
                </c:pt>
                <c:pt idx="3135">
                  <c:v>0.56160768518518511</c:v>
                </c:pt>
                <c:pt idx="3136">
                  <c:v>0.56161365740740743</c:v>
                </c:pt>
                <c:pt idx="3137">
                  <c:v>0.5616196180555556</c:v>
                </c:pt>
                <c:pt idx="3138">
                  <c:v>0.56162559027777781</c:v>
                </c:pt>
                <c:pt idx="3139">
                  <c:v>0.56163156250000001</c:v>
                </c:pt>
                <c:pt idx="3140">
                  <c:v>0.56163879629629632</c:v>
                </c:pt>
                <c:pt idx="3141">
                  <c:v>0.56164475694444438</c:v>
                </c:pt>
                <c:pt idx="3142">
                  <c:v>0.5616507291666667</c:v>
                </c:pt>
                <c:pt idx="3143">
                  <c:v>0.56165687500000006</c:v>
                </c:pt>
                <c:pt idx="3144">
                  <c:v>0.56166266203703696</c:v>
                </c:pt>
                <c:pt idx="3145">
                  <c:v>0.56166863425925928</c:v>
                </c:pt>
                <c:pt idx="3146">
                  <c:v>0.56167478009259264</c:v>
                </c:pt>
                <c:pt idx="3147">
                  <c:v>0.56168056712962966</c:v>
                </c:pt>
                <c:pt idx="3148">
                  <c:v>0.56168653935185187</c:v>
                </c:pt>
                <c:pt idx="3149">
                  <c:v>0.56169268518518523</c:v>
                </c:pt>
                <c:pt idx="3150">
                  <c:v>0.56169847222222224</c:v>
                </c:pt>
                <c:pt idx="3151">
                  <c:v>0.56170444444444445</c:v>
                </c:pt>
                <c:pt idx="3152">
                  <c:v>0.56171059027777781</c:v>
                </c:pt>
                <c:pt idx="3153">
                  <c:v>0.56171637731481483</c:v>
                </c:pt>
                <c:pt idx="3154">
                  <c:v>0.56172234953703704</c:v>
                </c:pt>
                <c:pt idx="3155">
                  <c:v>0.5617284953703704</c:v>
                </c:pt>
                <c:pt idx="3156">
                  <c:v>0.56173428240740741</c:v>
                </c:pt>
                <c:pt idx="3157">
                  <c:v>0.56174025462962962</c:v>
                </c:pt>
                <c:pt idx="3158">
                  <c:v>0.56174640046296298</c:v>
                </c:pt>
                <c:pt idx="3159">
                  <c:v>0.5617521875</c:v>
                </c:pt>
                <c:pt idx="3160">
                  <c:v>0.56175815972222221</c:v>
                </c:pt>
                <c:pt idx="3161">
                  <c:v>0.56176430555555557</c:v>
                </c:pt>
                <c:pt idx="3162">
                  <c:v>0.56177009259259258</c:v>
                </c:pt>
                <c:pt idx="3163">
                  <c:v>0.56177606481481479</c:v>
                </c:pt>
                <c:pt idx="3164">
                  <c:v>0.56178221064814815</c:v>
                </c:pt>
                <c:pt idx="3165">
                  <c:v>0.56178817129629632</c:v>
                </c:pt>
                <c:pt idx="3166">
                  <c:v>0.56179432870370372</c:v>
                </c:pt>
                <c:pt idx="3167">
                  <c:v>0.56180047453703696</c:v>
                </c:pt>
                <c:pt idx="3168">
                  <c:v>0.56180636574074072</c:v>
                </c:pt>
                <c:pt idx="3169">
                  <c:v>0.56181251157407408</c:v>
                </c:pt>
                <c:pt idx="3170">
                  <c:v>0.56181866898148147</c:v>
                </c:pt>
                <c:pt idx="3171">
                  <c:v>0.56182481481481483</c:v>
                </c:pt>
                <c:pt idx="3172">
                  <c:v>0.56183077546296289</c:v>
                </c:pt>
                <c:pt idx="3173">
                  <c:v>0.56183783564814815</c:v>
                </c:pt>
                <c:pt idx="3174">
                  <c:v>0.56184380787037036</c:v>
                </c:pt>
                <c:pt idx="3175">
                  <c:v>0.56184976851851853</c:v>
                </c:pt>
                <c:pt idx="3176">
                  <c:v>0.56185609953703708</c:v>
                </c:pt>
                <c:pt idx="3177">
                  <c:v>0.56186207175925929</c:v>
                </c:pt>
                <c:pt idx="3178">
                  <c:v>0.56186803240740735</c:v>
                </c:pt>
                <c:pt idx="3179">
                  <c:v>0.56187418981481485</c:v>
                </c:pt>
                <c:pt idx="3180">
                  <c:v>0.56188012731481485</c:v>
                </c:pt>
                <c:pt idx="3181">
                  <c:v>0.56188609953703705</c:v>
                </c:pt>
                <c:pt idx="3182">
                  <c:v>0.56189224537037041</c:v>
                </c:pt>
                <c:pt idx="3183">
                  <c:v>0.56189821759259262</c:v>
                </c:pt>
                <c:pt idx="3184">
                  <c:v>0.56190436342592587</c:v>
                </c:pt>
                <c:pt idx="3185">
                  <c:v>0.56191069444444441</c:v>
                </c:pt>
                <c:pt idx="3186">
                  <c:v>0.56191665509259259</c:v>
                </c:pt>
                <c:pt idx="3187">
                  <c:v>0.56192262731481479</c:v>
                </c:pt>
                <c:pt idx="3188">
                  <c:v>0.56192877314814815</c:v>
                </c:pt>
                <c:pt idx="3189">
                  <c:v>0.56193474537037036</c:v>
                </c:pt>
                <c:pt idx="3190">
                  <c:v>0.56194070601851853</c:v>
                </c:pt>
                <c:pt idx="3191">
                  <c:v>0.56194667824074074</c:v>
                </c:pt>
                <c:pt idx="3192">
                  <c:v>0.56195265046296294</c:v>
                </c:pt>
                <c:pt idx="3193">
                  <c:v>0.56195861111111112</c:v>
                </c:pt>
                <c:pt idx="3194">
                  <c:v>0.56196458333333332</c:v>
                </c:pt>
                <c:pt idx="3195">
                  <c:v>0.56197055555555553</c:v>
                </c:pt>
                <c:pt idx="3196">
                  <c:v>0.5619765162037037</c:v>
                </c:pt>
                <c:pt idx="3197">
                  <c:v>0.56198248842592591</c:v>
                </c:pt>
                <c:pt idx="3198">
                  <c:v>0.56198846064814811</c:v>
                </c:pt>
                <c:pt idx="3199">
                  <c:v>0.56199442129629629</c:v>
                </c:pt>
                <c:pt idx="3200">
                  <c:v>0.56200057870370368</c:v>
                </c:pt>
                <c:pt idx="3201">
                  <c:v>0.56200653935185185</c:v>
                </c:pt>
                <c:pt idx="3202">
                  <c:v>0.56201251157407406</c:v>
                </c:pt>
                <c:pt idx="3203">
                  <c:v>0.56201865740740742</c:v>
                </c:pt>
                <c:pt idx="3204">
                  <c:v>0.56202462962962962</c:v>
                </c:pt>
                <c:pt idx="3205">
                  <c:v>0.5620305902777778</c:v>
                </c:pt>
                <c:pt idx="3206">
                  <c:v>0.56203674768518519</c:v>
                </c:pt>
                <c:pt idx="3207">
                  <c:v>0.56204361111111112</c:v>
                </c:pt>
                <c:pt idx="3208">
                  <c:v>0.56204958333333332</c:v>
                </c:pt>
                <c:pt idx="3209">
                  <c:v>0.56205555555555553</c:v>
                </c:pt>
                <c:pt idx="3210">
                  <c:v>0.56206170138888889</c:v>
                </c:pt>
                <c:pt idx="3211">
                  <c:v>0.5620676736111111</c:v>
                </c:pt>
                <c:pt idx="3212">
                  <c:v>0.56207381944444446</c:v>
                </c:pt>
                <c:pt idx="3213">
                  <c:v>0.56207979166666666</c:v>
                </c:pt>
                <c:pt idx="3214">
                  <c:v>0.56208557870370368</c:v>
                </c:pt>
                <c:pt idx="3215">
                  <c:v>0.56209153935185185</c:v>
                </c:pt>
                <c:pt idx="3216">
                  <c:v>0.56209769675925925</c:v>
                </c:pt>
                <c:pt idx="3217">
                  <c:v>0.56210348379629627</c:v>
                </c:pt>
                <c:pt idx="3218">
                  <c:v>0.56210944444444444</c:v>
                </c:pt>
                <c:pt idx="3219">
                  <c:v>0.56211560185185183</c:v>
                </c:pt>
                <c:pt idx="3220">
                  <c:v>0.56212138888888885</c:v>
                </c:pt>
                <c:pt idx="3221">
                  <c:v>0.56212734953703702</c:v>
                </c:pt>
                <c:pt idx="3222">
                  <c:v>0.56213350694444442</c:v>
                </c:pt>
                <c:pt idx="3223">
                  <c:v>0.5621392824074074</c:v>
                </c:pt>
                <c:pt idx="3224">
                  <c:v>0.56214525462962961</c:v>
                </c:pt>
                <c:pt idx="3225">
                  <c:v>0.562151412037037</c:v>
                </c:pt>
                <c:pt idx="3226">
                  <c:v>0.56215718749999999</c:v>
                </c:pt>
                <c:pt idx="3227">
                  <c:v>0.56216315972222219</c:v>
                </c:pt>
                <c:pt idx="3228">
                  <c:v>0.56216930555555555</c:v>
                </c:pt>
                <c:pt idx="3229">
                  <c:v>0.56217509259259257</c:v>
                </c:pt>
                <c:pt idx="3230">
                  <c:v>0.56218106481481478</c:v>
                </c:pt>
                <c:pt idx="3231">
                  <c:v>0.56218721064814814</c:v>
                </c:pt>
                <c:pt idx="3232">
                  <c:v>0.56219299768518516</c:v>
                </c:pt>
                <c:pt idx="3233">
                  <c:v>0.56219915509259255</c:v>
                </c:pt>
                <c:pt idx="3234">
                  <c:v>0.56220553240740745</c:v>
                </c:pt>
                <c:pt idx="3235">
                  <c:v>0.56221150462962965</c:v>
                </c:pt>
                <c:pt idx="3236">
                  <c:v>0.5622176504629629</c:v>
                </c:pt>
                <c:pt idx="3237">
                  <c:v>0.56222398148148145</c:v>
                </c:pt>
                <c:pt idx="3238">
                  <c:v>0.56222995370370377</c:v>
                </c:pt>
                <c:pt idx="3239">
                  <c:v>0.56223591435185183</c:v>
                </c:pt>
                <c:pt idx="3240">
                  <c:v>0.5622427893518519</c:v>
                </c:pt>
                <c:pt idx="3241">
                  <c:v>0.56224876157407411</c:v>
                </c:pt>
                <c:pt idx="3242">
                  <c:v>0.56225472222222217</c:v>
                </c:pt>
                <c:pt idx="3243">
                  <c:v>0.56226087962962967</c:v>
                </c:pt>
                <c:pt idx="3244">
                  <c:v>0.56226684027777785</c:v>
                </c:pt>
                <c:pt idx="3245">
                  <c:v>0.56227281249999994</c:v>
                </c:pt>
                <c:pt idx="3246">
                  <c:v>0.5622789583333333</c:v>
                </c:pt>
                <c:pt idx="3247">
                  <c:v>0.5622848958333333</c:v>
                </c:pt>
                <c:pt idx="3248">
                  <c:v>0.5622908680555555</c:v>
                </c:pt>
                <c:pt idx="3249">
                  <c:v>0.56229701388888886</c:v>
                </c:pt>
                <c:pt idx="3250">
                  <c:v>0.56230298611111118</c:v>
                </c:pt>
                <c:pt idx="3251">
                  <c:v>0.56230895833333328</c:v>
                </c:pt>
                <c:pt idx="3252">
                  <c:v>0.56231528935185182</c:v>
                </c:pt>
                <c:pt idx="3253">
                  <c:v>0.56232143518518518</c:v>
                </c:pt>
                <c:pt idx="3254">
                  <c:v>0.56232758101851854</c:v>
                </c:pt>
                <c:pt idx="3255">
                  <c:v>0.56233391203703709</c:v>
                </c:pt>
                <c:pt idx="3256">
                  <c:v>0.56234005787037034</c:v>
                </c:pt>
                <c:pt idx="3257">
                  <c:v>0.56234603009259254</c:v>
                </c:pt>
                <c:pt idx="3258">
                  <c:v>0.5623521759259259</c:v>
                </c:pt>
                <c:pt idx="3259">
                  <c:v>0.56235814814814822</c:v>
                </c:pt>
                <c:pt idx="3260">
                  <c:v>0.56236410879629628</c:v>
                </c:pt>
                <c:pt idx="3261">
                  <c:v>0.56237008101851849</c:v>
                </c:pt>
                <c:pt idx="3262">
                  <c:v>0.5623760532407408</c:v>
                </c:pt>
                <c:pt idx="3263">
                  <c:v>0.5623820254629629</c:v>
                </c:pt>
                <c:pt idx="3264">
                  <c:v>0.56238817129629626</c:v>
                </c:pt>
                <c:pt idx="3265">
                  <c:v>0.56239395833333339</c:v>
                </c:pt>
                <c:pt idx="3266">
                  <c:v>0.56239991898148145</c:v>
                </c:pt>
                <c:pt idx="3267">
                  <c:v>0.56240589120370366</c:v>
                </c:pt>
                <c:pt idx="3268">
                  <c:v>0.56241186342592597</c:v>
                </c:pt>
                <c:pt idx="3269">
                  <c:v>0.56241782407407415</c:v>
                </c:pt>
                <c:pt idx="3270">
                  <c:v>0.56242379629629624</c:v>
                </c:pt>
                <c:pt idx="3271">
                  <c:v>0.56242976851851856</c:v>
                </c:pt>
                <c:pt idx="3272">
                  <c:v>0.56243572916666673</c:v>
                </c:pt>
                <c:pt idx="3273">
                  <c:v>0.56244260416666669</c:v>
                </c:pt>
                <c:pt idx="3274">
                  <c:v>0.5624485763888889</c:v>
                </c:pt>
                <c:pt idx="3275">
                  <c:v>0.56245453703703707</c:v>
                </c:pt>
                <c:pt idx="3276">
                  <c:v>0.56246069444444446</c:v>
                </c:pt>
                <c:pt idx="3277">
                  <c:v>0.56246665509259264</c:v>
                </c:pt>
                <c:pt idx="3278">
                  <c:v>0.56247262731481484</c:v>
                </c:pt>
                <c:pt idx="3279">
                  <c:v>0.56247877314814809</c:v>
                </c:pt>
                <c:pt idx="3280">
                  <c:v>0.56248474537037041</c:v>
                </c:pt>
                <c:pt idx="3281">
                  <c:v>0.56249071759259262</c:v>
                </c:pt>
                <c:pt idx="3282">
                  <c:v>0.56249686342592586</c:v>
                </c:pt>
                <c:pt idx="3283">
                  <c:v>0.56250265046296299</c:v>
                </c:pt>
                <c:pt idx="3284">
                  <c:v>0.56250898148148154</c:v>
                </c:pt>
                <c:pt idx="3285">
                  <c:v>0.5625149421296296</c:v>
                </c:pt>
                <c:pt idx="3286">
                  <c:v>0.56252109953703699</c:v>
                </c:pt>
                <c:pt idx="3287">
                  <c:v>0.56252706018518517</c:v>
                </c:pt>
                <c:pt idx="3288">
                  <c:v>0.56253320601851853</c:v>
                </c:pt>
                <c:pt idx="3289">
                  <c:v>0.56253900462962958</c:v>
                </c:pt>
                <c:pt idx="3290">
                  <c:v>0.56254496527777775</c:v>
                </c:pt>
                <c:pt idx="3291">
                  <c:v>0.56255093750000007</c:v>
                </c:pt>
                <c:pt idx="3292">
                  <c:v>0.56255672453703698</c:v>
                </c:pt>
                <c:pt idx="3293">
                  <c:v>0.56256251157407411</c:v>
                </c:pt>
                <c:pt idx="3294">
                  <c:v>0.56256848379629631</c:v>
                </c:pt>
                <c:pt idx="3295">
                  <c:v>0.56257427083333333</c:v>
                </c:pt>
                <c:pt idx="3296">
                  <c:v>0.56258005787037035</c:v>
                </c:pt>
                <c:pt idx="3297">
                  <c:v>0.56258601851851853</c:v>
                </c:pt>
                <c:pt idx="3298">
                  <c:v>0.56259180555555555</c:v>
                </c:pt>
                <c:pt idx="3299">
                  <c:v>0.56259759259259257</c:v>
                </c:pt>
                <c:pt idx="3300">
                  <c:v>0.56260356481481477</c:v>
                </c:pt>
                <c:pt idx="3301">
                  <c:v>0.5626093518518519</c:v>
                </c:pt>
                <c:pt idx="3302">
                  <c:v>0.56261513888888892</c:v>
                </c:pt>
                <c:pt idx="3303">
                  <c:v>0.56262111111111113</c:v>
                </c:pt>
                <c:pt idx="3304">
                  <c:v>0.56262689814814815</c:v>
                </c:pt>
                <c:pt idx="3305">
                  <c:v>0.56263268518518517</c:v>
                </c:pt>
                <c:pt idx="3306">
                  <c:v>0.56263956018518513</c:v>
                </c:pt>
                <c:pt idx="3307">
                  <c:v>0.56264534722222226</c:v>
                </c:pt>
                <c:pt idx="3308">
                  <c:v>0.56265131944444446</c:v>
                </c:pt>
                <c:pt idx="3309">
                  <c:v>0.56265728009259253</c:v>
                </c:pt>
                <c:pt idx="3310">
                  <c:v>0.56266306712962966</c:v>
                </c:pt>
                <c:pt idx="3311">
                  <c:v>0.56266903935185186</c:v>
                </c:pt>
                <c:pt idx="3312">
                  <c:v>0.56267501157407407</c:v>
                </c:pt>
                <c:pt idx="3313">
                  <c:v>0.56268079861111109</c:v>
                </c:pt>
                <c:pt idx="3314">
                  <c:v>0.56268636574074071</c:v>
                </c:pt>
                <c:pt idx="3315">
                  <c:v>0.56269233796296303</c:v>
                </c:pt>
                <c:pt idx="3316">
                  <c:v>0.56269812499999994</c:v>
                </c:pt>
                <c:pt idx="3317">
                  <c:v>0.56270391203703707</c:v>
                </c:pt>
                <c:pt idx="3318">
                  <c:v>0.56270988425925927</c:v>
                </c:pt>
                <c:pt idx="3319">
                  <c:v>0.56271567129629629</c:v>
                </c:pt>
                <c:pt idx="3320">
                  <c:v>0.56272145833333331</c:v>
                </c:pt>
                <c:pt idx="3321">
                  <c:v>0.56272741898148149</c:v>
                </c:pt>
                <c:pt idx="3322">
                  <c:v>0.56273339120370369</c:v>
                </c:pt>
                <c:pt idx="3323">
                  <c:v>0.56273900462962956</c:v>
                </c:pt>
                <c:pt idx="3324">
                  <c:v>0.56274496527777773</c:v>
                </c:pt>
                <c:pt idx="3325">
                  <c:v>0.56275075231481486</c:v>
                </c:pt>
                <c:pt idx="3326">
                  <c:v>0.56275653935185188</c:v>
                </c:pt>
                <c:pt idx="3327">
                  <c:v>0.56276251157407409</c:v>
                </c:pt>
                <c:pt idx="3328">
                  <c:v>0.56276848379629629</c:v>
                </c:pt>
                <c:pt idx="3329">
                  <c:v>0.56277444444444447</c:v>
                </c:pt>
                <c:pt idx="3330">
                  <c:v>0.56278059027777771</c:v>
                </c:pt>
                <c:pt idx="3331">
                  <c:v>0.56278638888888888</c:v>
                </c:pt>
                <c:pt idx="3332">
                  <c:v>0.56279234953703705</c:v>
                </c:pt>
                <c:pt idx="3333">
                  <c:v>0.56279850694444444</c:v>
                </c:pt>
                <c:pt idx="3334">
                  <c:v>0.56280428240740743</c:v>
                </c:pt>
                <c:pt idx="3335">
                  <c:v>0.56281006944444445</c:v>
                </c:pt>
                <c:pt idx="3336">
                  <c:v>0.56281604166666666</c:v>
                </c:pt>
                <c:pt idx="3337">
                  <c:v>0.56282182870370367</c:v>
                </c:pt>
                <c:pt idx="3338">
                  <c:v>0.56282761574074069</c:v>
                </c:pt>
                <c:pt idx="3339">
                  <c:v>0.56283358796296301</c:v>
                </c:pt>
                <c:pt idx="3340">
                  <c:v>0.56284027777777779</c:v>
                </c:pt>
                <c:pt idx="3341">
                  <c:v>0.56284606481481481</c:v>
                </c:pt>
                <c:pt idx="3342">
                  <c:v>0.56285185185185183</c:v>
                </c:pt>
                <c:pt idx="3343">
                  <c:v>0.56285782407407414</c:v>
                </c:pt>
                <c:pt idx="3344">
                  <c:v>0.56286342592592586</c:v>
                </c:pt>
                <c:pt idx="3345">
                  <c:v>0.56286921296296299</c:v>
                </c:pt>
                <c:pt idx="3346">
                  <c:v>0.5628751851851852</c:v>
                </c:pt>
                <c:pt idx="3347">
                  <c:v>0.56288078703703703</c:v>
                </c:pt>
                <c:pt idx="3348">
                  <c:v>0.56288657407407405</c:v>
                </c:pt>
                <c:pt idx="3349">
                  <c:v>0.56289254629629626</c:v>
                </c:pt>
                <c:pt idx="3350">
                  <c:v>0.5628981481481482</c:v>
                </c:pt>
                <c:pt idx="3351">
                  <c:v>0.56290393518518522</c:v>
                </c:pt>
                <c:pt idx="3352">
                  <c:v>0.56290990740740743</c:v>
                </c:pt>
                <c:pt idx="3353">
                  <c:v>0.56291569444444445</c:v>
                </c:pt>
                <c:pt idx="3354">
                  <c:v>0.56292148148148147</c:v>
                </c:pt>
                <c:pt idx="3355">
                  <c:v>0.56292745370370367</c:v>
                </c:pt>
                <c:pt idx="3356">
                  <c:v>0.56293305555555551</c:v>
                </c:pt>
                <c:pt idx="3357">
                  <c:v>0.56293884259259264</c:v>
                </c:pt>
                <c:pt idx="3358">
                  <c:v>0.56294481481481484</c:v>
                </c:pt>
                <c:pt idx="3359">
                  <c:v>0.56295041666666668</c:v>
                </c:pt>
                <c:pt idx="3360">
                  <c:v>0.56295620370370369</c:v>
                </c:pt>
                <c:pt idx="3361">
                  <c:v>0.5629621759259259</c:v>
                </c:pt>
                <c:pt idx="3362">
                  <c:v>0.56296777777777784</c:v>
                </c:pt>
                <c:pt idx="3363">
                  <c:v>0.56297356481481475</c:v>
                </c:pt>
                <c:pt idx="3364">
                  <c:v>0.56297953703703707</c:v>
                </c:pt>
                <c:pt idx="3365">
                  <c:v>0.5629851388888889</c:v>
                </c:pt>
                <c:pt idx="3366">
                  <c:v>0.56299092592592592</c:v>
                </c:pt>
                <c:pt idx="3367">
                  <c:v>0.56299689814814813</c:v>
                </c:pt>
                <c:pt idx="3368">
                  <c:v>0.56300249999999996</c:v>
                </c:pt>
                <c:pt idx="3369">
                  <c:v>0.56300828703703709</c:v>
                </c:pt>
                <c:pt idx="3370">
                  <c:v>0.56301425925925919</c:v>
                </c:pt>
                <c:pt idx="3371">
                  <c:v>0.56301999999999996</c:v>
                </c:pt>
                <c:pt idx="3372">
                  <c:v>0.5630257870370371</c:v>
                </c:pt>
                <c:pt idx="3373">
                  <c:v>0.5630324884259259</c:v>
                </c:pt>
                <c:pt idx="3374">
                  <c:v>0.56303827546296292</c:v>
                </c:pt>
                <c:pt idx="3375">
                  <c:v>0.56304406250000005</c:v>
                </c:pt>
                <c:pt idx="3376">
                  <c:v>0.5630502083333333</c:v>
                </c:pt>
                <c:pt idx="3377">
                  <c:v>0.56305599537037032</c:v>
                </c:pt>
                <c:pt idx="3378">
                  <c:v>0.56306178240740745</c:v>
                </c:pt>
                <c:pt idx="3379">
                  <c:v>0.56306775462962966</c:v>
                </c:pt>
                <c:pt idx="3380">
                  <c:v>0.56307354166666668</c:v>
                </c:pt>
                <c:pt idx="3381">
                  <c:v>0.56307950231481485</c:v>
                </c:pt>
                <c:pt idx="3382">
                  <c:v>0.56308564814814821</c:v>
                </c:pt>
                <c:pt idx="3383">
                  <c:v>0.56309122685185187</c:v>
                </c:pt>
                <c:pt idx="3384">
                  <c:v>0.56309701388888889</c:v>
                </c:pt>
                <c:pt idx="3385">
                  <c:v>0.56310317129629628</c:v>
                </c:pt>
                <c:pt idx="3386">
                  <c:v>0.56310894675925927</c:v>
                </c:pt>
                <c:pt idx="3387">
                  <c:v>0.56311491898148147</c:v>
                </c:pt>
                <c:pt idx="3388">
                  <c:v>0.56312107638888886</c:v>
                </c:pt>
                <c:pt idx="3389">
                  <c:v>0.56312685185185185</c:v>
                </c:pt>
                <c:pt idx="3390">
                  <c:v>0.56313282407407406</c:v>
                </c:pt>
                <c:pt idx="3391">
                  <c:v>0.56313879629629626</c:v>
                </c:pt>
                <c:pt idx="3392">
                  <c:v>0.56314458333333339</c:v>
                </c:pt>
                <c:pt idx="3393">
                  <c:v>0.5631503703703703</c:v>
                </c:pt>
                <c:pt idx="3394">
                  <c:v>0.56315651620370366</c:v>
                </c:pt>
                <c:pt idx="3395">
                  <c:v>0.56316230324074079</c:v>
                </c:pt>
                <c:pt idx="3396">
                  <c:v>0.563168275462963</c:v>
                </c:pt>
                <c:pt idx="3397">
                  <c:v>0.5631742476851852</c:v>
                </c:pt>
                <c:pt idx="3398">
                  <c:v>0.56318002314814819</c:v>
                </c:pt>
                <c:pt idx="3399">
                  <c:v>0.56318582175925924</c:v>
                </c:pt>
                <c:pt idx="3400">
                  <c:v>0.56319178240740742</c:v>
                </c:pt>
                <c:pt idx="3401">
                  <c:v>0.56319756944444443</c:v>
                </c:pt>
                <c:pt idx="3402">
                  <c:v>0.56320354166666664</c:v>
                </c:pt>
                <c:pt idx="3403">
                  <c:v>0.5632096875</c:v>
                </c:pt>
                <c:pt idx="3404">
                  <c:v>0.56321547453703702</c:v>
                </c:pt>
                <c:pt idx="3405">
                  <c:v>0.56322144675925923</c:v>
                </c:pt>
                <c:pt idx="3406">
                  <c:v>0.56322831018518515</c:v>
                </c:pt>
                <c:pt idx="3407">
                  <c:v>0.56323409722222217</c:v>
                </c:pt>
                <c:pt idx="3408">
                  <c:v>0.5632398842592593</c:v>
                </c:pt>
                <c:pt idx="3409">
                  <c:v>0.56324585648148151</c:v>
                </c:pt>
                <c:pt idx="3410">
                  <c:v>0.56325164351851853</c:v>
                </c:pt>
                <c:pt idx="3411">
                  <c:v>0.56325743055555555</c:v>
                </c:pt>
                <c:pt idx="3412">
                  <c:v>0.56326340277777776</c:v>
                </c:pt>
                <c:pt idx="3413">
                  <c:v>0.56326918981481489</c:v>
                </c:pt>
                <c:pt idx="3414">
                  <c:v>0.56327497685185179</c:v>
                </c:pt>
                <c:pt idx="3415">
                  <c:v>0.56328094907407411</c:v>
                </c:pt>
                <c:pt idx="3416">
                  <c:v>0.56328673611111113</c:v>
                </c:pt>
                <c:pt idx="3417">
                  <c:v>0.56329269675925919</c:v>
                </c:pt>
                <c:pt idx="3418">
                  <c:v>0.56329866898148151</c:v>
                </c:pt>
                <c:pt idx="3419">
                  <c:v>0.56330445601851853</c:v>
                </c:pt>
                <c:pt idx="3420">
                  <c:v>0.56331024305555555</c:v>
                </c:pt>
                <c:pt idx="3421">
                  <c:v>0.56331621527777775</c:v>
                </c:pt>
                <c:pt idx="3422">
                  <c:v>0.56332200231481477</c:v>
                </c:pt>
                <c:pt idx="3423">
                  <c:v>0.5633277893518519</c:v>
                </c:pt>
                <c:pt idx="3424">
                  <c:v>0.56333374999999997</c:v>
                </c:pt>
                <c:pt idx="3425">
                  <c:v>0.56333953703703699</c:v>
                </c:pt>
                <c:pt idx="3426">
                  <c:v>0.5633455092592593</c:v>
                </c:pt>
                <c:pt idx="3427">
                  <c:v>0.56335165509259266</c:v>
                </c:pt>
                <c:pt idx="3428">
                  <c:v>0.56335744212962957</c:v>
                </c:pt>
                <c:pt idx="3429">
                  <c:v>0.56336341435185189</c:v>
                </c:pt>
                <c:pt idx="3430">
                  <c:v>0.56336956018518525</c:v>
                </c:pt>
                <c:pt idx="3431">
                  <c:v>0.56337534722222216</c:v>
                </c:pt>
                <c:pt idx="3432">
                  <c:v>0.56338131944444447</c:v>
                </c:pt>
                <c:pt idx="3433">
                  <c:v>0.56338746527777783</c:v>
                </c:pt>
                <c:pt idx="3434">
                  <c:v>0.56339325231481485</c:v>
                </c:pt>
                <c:pt idx="3435">
                  <c:v>0.5633993981481481</c:v>
                </c:pt>
                <c:pt idx="3436">
                  <c:v>0.56340537037037042</c:v>
                </c:pt>
                <c:pt idx="3437">
                  <c:v>0.56341115740740744</c:v>
                </c:pt>
                <c:pt idx="3438">
                  <c:v>0.56341694444444446</c:v>
                </c:pt>
                <c:pt idx="3439">
                  <c:v>0.56342372685185182</c:v>
                </c:pt>
                <c:pt idx="3440">
                  <c:v>0.56342951388888884</c:v>
                </c:pt>
                <c:pt idx="3441">
                  <c:v>0.56343530092592597</c:v>
                </c:pt>
                <c:pt idx="3442">
                  <c:v>0.56344127314814818</c:v>
                </c:pt>
                <c:pt idx="3443">
                  <c:v>0.5634470601851852</c:v>
                </c:pt>
                <c:pt idx="3444">
                  <c:v>0.56345284722222222</c:v>
                </c:pt>
                <c:pt idx="3445">
                  <c:v>0.56345880787037039</c:v>
                </c:pt>
                <c:pt idx="3446">
                  <c:v>0.56346459490740741</c:v>
                </c:pt>
                <c:pt idx="3447">
                  <c:v>0.56347038194444443</c:v>
                </c:pt>
                <c:pt idx="3448">
                  <c:v>0.56347635416666664</c:v>
                </c:pt>
                <c:pt idx="3449">
                  <c:v>0.56348214120370377</c:v>
                </c:pt>
                <c:pt idx="3450">
                  <c:v>0.56348792824074068</c:v>
                </c:pt>
                <c:pt idx="3451">
                  <c:v>0.56349350694444444</c:v>
                </c:pt>
                <c:pt idx="3452">
                  <c:v>0.56349929398148146</c:v>
                </c:pt>
                <c:pt idx="3453">
                  <c:v>0.56350508101851848</c:v>
                </c:pt>
                <c:pt idx="3454">
                  <c:v>0.56351105324074069</c:v>
                </c:pt>
                <c:pt idx="3455">
                  <c:v>0.56351701388888886</c:v>
                </c:pt>
                <c:pt idx="3456">
                  <c:v>0.56352262731481484</c:v>
                </c:pt>
                <c:pt idx="3457">
                  <c:v>0.5635285879629629</c:v>
                </c:pt>
                <c:pt idx="3458">
                  <c:v>0.56353437500000003</c:v>
                </c:pt>
                <c:pt idx="3459">
                  <c:v>0.56354016203703705</c:v>
                </c:pt>
                <c:pt idx="3460">
                  <c:v>0.56354631944444444</c:v>
                </c:pt>
                <c:pt idx="3461">
                  <c:v>0.56355210648148146</c:v>
                </c:pt>
                <c:pt idx="3462">
                  <c:v>0.56355789351851848</c:v>
                </c:pt>
                <c:pt idx="3463">
                  <c:v>0.56356385416666666</c:v>
                </c:pt>
                <c:pt idx="3464">
                  <c:v>0.56356982638888886</c:v>
                </c:pt>
                <c:pt idx="3465">
                  <c:v>0.56357561342592588</c:v>
                </c:pt>
                <c:pt idx="3466">
                  <c:v>0.56358140046296301</c:v>
                </c:pt>
                <c:pt idx="3467">
                  <c:v>0.56358718750000003</c:v>
                </c:pt>
                <c:pt idx="3468">
                  <c:v>0.56359297453703705</c:v>
                </c:pt>
                <c:pt idx="3469">
                  <c:v>0.56359894675925926</c:v>
                </c:pt>
                <c:pt idx="3470">
                  <c:v>0.56360473379629628</c:v>
                </c:pt>
                <c:pt idx="3471">
                  <c:v>0.56361052083333341</c:v>
                </c:pt>
                <c:pt idx="3472">
                  <c:v>0.56361738425925922</c:v>
                </c:pt>
                <c:pt idx="3473">
                  <c:v>0.56362335648148154</c:v>
                </c:pt>
                <c:pt idx="3474">
                  <c:v>0.56362896990740741</c:v>
                </c:pt>
                <c:pt idx="3475">
                  <c:v>0.56363493055555558</c:v>
                </c:pt>
                <c:pt idx="3476">
                  <c:v>0.5636407175925926</c:v>
                </c:pt>
                <c:pt idx="3477">
                  <c:v>0.56364650462962962</c:v>
                </c:pt>
                <c:pt idx="3478">
                  <c:v>0.56365247685185182</c:v>
                </c:pt>
                <c:pt idx="3479">
                  <c:v>0.56365826388888884</c:v>
                </c:pt>
                <c:pt idx="3480">
                  <c:v>0.56366405092592597</c:v>
                </c:pt>
                <c:pt idx="3481">
                  <c:v>0.56367019675925922</c:v>
                </c:pt>
                <c:pt idx="3482">
                  <c:v>0.56367634259259258</c:v>
                </c:pt>
                <c:pt idx="3483">
                  <c:v>0.56368231481481479</c:v>
                </c:pt>
                <c:pt idx="3484">
                  <c:v>0.56368847222222229</c:v>
                </c:pt>
                <c:pt idx="3485">
                  <c:v>0.56369424768518517</c:v>
                </c:pt>
                <c:pt idx="3486">
                  <c:v>0.56370021990740737</c:v>
                </c:pt>
                <c:pt idx="3487">
                  <c:v>0.56370636574074073</c:v>
                </c:pt>
                <c:pt idx="3488">
                  <c:v>0.56371233796296294</c:v>
                </c:pt>
                <c:pt idx="3489">
                  <c:v>0.56371812499999996</c:v>
                </c:pt>
                <c:pt idx="3490">
                  <c:v>0.56372427083333332</c:v>
                </c:pt>
                <c:pt idx="3491">
                  <c:v>0.56373005787037034</c:v>
                </c:pt>
                <c:pt idx="3492">
                  <c:v>0.56373603009259254</c:v>
                </c:pt>
                <c:pt idx="3493">
                  <c:v>0.56374200231481486</c:v>
                </c:pt>
                <c:pt idx="3494">
                  <c:v>0.56374796296296303</c:v>
                </c:pt>
                <c:pt idx="3495">
                  <c:v>0.56375374999999994</c:v>
                </c:pt>
                <c:pt idx="3496">
                  <c:v>0.56375972222222226</c:v>
                </c:pt>
                <c:pt idx="3497">
                  <c:v>0.56376569444444447</c:v>
                </c:pt>
                <c:pt idx="3498">
                  <c:v>0.56377148148148148</c:v>
                </c:pt>
                <c:pt idx="3499">
                  <c:v>0.5637772685185185</c:v>
                </c:pt>
                <c:pt idx="3500">
                  <c:v>0.56378322916666668</c:v>
                </c:pt>
                <c:pt idx="3501">
                  <c:v>0.56378920138888888</c:v>
                </c:pt>
                <c:pt idx="3502">
                  <c:v>0.5637949884259259</c:v>
                </c:pt>
                <c:pt idx="3503">
                  <c:v>0.56380096064814811</c:v>
                </c:pt>
                <c:pt idx="3504">
                  <c:v>0.56380656250000005</c:v>
                </c:pt>
                <c:pt idx="3505">
                  <c:v>0.56381343750000001</c:v>
                </c:pt>
                <c:pt idx="3506">
                  <c:v>0.56381939814814819</c:v>
                </c:pt>
                <c:pt idx="3507">
                  <c:v>0.56382504629629626</c:v>
                </c:pt>
                <c:pt idx="3508">
                  <c:v>0.56383101851851858</c:v>
                </c:pt>
                <c:pt idx="3509">
                  <c:v>0.56383699074074067</c:v>
                </c:pt>
                <c:pt idx="3510">
                  <c:v>0.5638427777777778</c:v>
                </c:pt>
                <c:pt idx="3511">
                  <c:v>0.56384856481481482</c:v>
                </c:pt>
                <c:pt idx="3512">
                  <c:v>0.563854525462963</c:v>
                </c:pt>
                <c:pt idx="3513">
                  <c:v>0.56386031250000002</c:v>
                </c:pt>
                <c:pt idx="3514">
                  <c:v>0.56386628472222222</c:v>
                </c:pt>
                <c:pt idx="3515">
                  <c:v>0.56387225694444443</c:v>
                </c:pt>
                <c:pt idx="3516">
                  <c:v>0.56387804398148145</c:v>
                </c:pt>
                <c:pt idx="3517">
                  <c:v>0.56388400462962962</c:v>
                </c:pt>
                <c:pt idx="3518">
                  <c:v>0.56388997685185183</c:v>
                </c:pt>
                <c:pt idx="3519">
                  <c:v>0.56389594907407414</c:v>
                </c:pt>
                <c:pt idx="3520">
                  <c:v>0.56390188657407403</c:v>
                </c:pt>
                <c:pt idx="3521">
                  <c:v>0.5639078472222222</c:v>
                </c:pt>
                <c:pt idx="3522">
                  <c:v>0.56391399305555556</c:v>
                </c:pt>
                <c:pt idx="3523">
                  <c:v>0.56392015046296295</c:v>
                </c:pt>
                <c:pt idx="3524">
                  <c:v>0.56392611111111113</c:v>
                </c:pt>
                <c:pt idx="3525">
                  <c:v>0.56393226851851852</c:v>
                </c:pt>
                <c:pt idx="3526">
                  <c:v>0.56393841435185188</c:v>
                </c:pt>
                <c:pt idx="3527">
                  <c:v>0.56394438657407409</c:v>
                </c:pt>
                <c:pt idx="3528">
                  <c:v>0.56395034722222226</c:v>
                </c:pt>
                <c:pt idx="3529">
                  <c:v>0.56395650462962965</c:v>
                </c:pt>
                <c:pt idx="3530">
                  <c:v>0.56396246527777782</c:v>
                </c:pt>
                <c:pt idx="3531">
                  <c:v>0.56396843750000003</c:v>
                </c:pt>
                <c:pt idx="3532">
                  <c:v>0.56397458333333328</c:v>
                </c:pt>
                <c:pt idx="3533">
                  <c:v>0.5639805555555556</c:v>
                </c:pt>
                <c:pt idx="3534">
                  <c:v>0.56398651620370377</c:v>
                </c:pt>
                <c:pt idx="3535">
                  <c:v>0.56399267361111105</c:v>
                </c:pt>
                <c:pt idx="3536">
                  <c:v>0.56399863425925922</c:v>
                </c:pt>
                <c:pt idx="3537">
                  <c:v>0.56400460648148154</c:v>
                </c:pt>
                <c:pt idx="3538">
                  <c:v>0.56401165509259255</c:v>
                </c:pt>
                <c:pt idx="3539">
                  <c:v>0.56401762731481486</c:v>
                </c:pt>
                <c:pt idx="3540">
                  <c:v>0.56402359953703707</c:v>
                </c:pt>
                <c:pt idx="3541">
                  <c:v>0.56402974537037032</c:v>
                </c:pt>
                <c:pt idx="3542">
                  <c:v>0.56403571759259263</c:v>
                </c:pt>
                <c:pt idx="3543">
                  <c:v>0.56404186342592599</c:v>
                </c:pt>
                <c:pt idx="3544">
                  <c:v>0.56404819444444443</c:v>
                </c:pt>
                <c:pt idx="3545">
                  <c:v>0.56405416666666663</c:v>
                </c:pt>
                <c:pt idx="3546">
                  <c:v>0.56406031249999999</c:v>
                </c:pt>
                <c:pt idx="3547">
                  <c:v>0.56406645833333335</c:v>
                </c:pt>
                <c:pt idx="3548">
                  <c:v>0.56407243055555556</c:v>
                </c:pt>
                <c:pt idx="3549">
                  <c:v>0.56407839120370373</c:v>
                </c:pt>
                <c:pt idx="3550">
                  <c:v>0.56408454861111113</c:v>
                </c:pt>
                <c:pt idx="3551">
                  <c:v>0.5640905092592593</c:v>
                </c:pt>
                <c:pt idx="3552">
                  <c:v>0.5640964814814815</c:v>
                </c:pt>
                <c:pt idx="3553">
                  <c:v>0.56410262731481475</c:v>
                </c:pt>
                <c:pt idx="3554">
                  <c:v>0.56410859953703707</c:v>
                </c:pt>
                <c:pt idx="3555">
                  <c:v>0.56411474537037043</c:v>
                </c:pt>
                <c:pt idx="3556">
                  <c:v>0.56412071759259252</c:v>
                </c:pt>
                <c:pt idx="3557">
                  <c:v>0.5641266782407407</c:v>
                </c:pt>
                <c:pt idx="3558">
                  <c:v>0.5641328356481482</c:v>
                </c:pt>
                <c:pt idx="3559">
                  <c:v>0.56413879629629626</c:v>
                </c:pt>
                <c:pt idx="3560">
                  <c:v>0.56414495370370366</c:v>
                </c:pt>
                <c:pt idx="3561">
                  <c:v>0.56415091435185183</c:v>
                </c:pt>
                <c:pt idx="3562">
                  <c:v>0.56415706018518519</c:v>
                </c:pt>
                <c:pt idx="3563">
                  <c:v>0.56416303240740739</c:v>
                </c:pt>
                <c:pt idx="3564">
                  <c:v>0.56416918981481479</c:v>
                </c:pt>
                <c:pt idx="3565">
                  <c:v>0.56417550925925919</c:v>
                </c:pt>
                <c:pt idx="3566">
                  <c:v>0.56418148148148151</c:v>
                </c:pt>
                <c:pt idx="3567">
                  <c:v>0.56418871527777781</c:v>
                </c:pt>
                <c:pt idx="3568">
                  <c:v>0.56419468750000001</c:v>
                </c:pt>
                <c:pt idx="3569">
                  <c:v>0.56420064814814819</c:v>
                </c:pt>
                <c:pt idx="3570">
                  <c:v>0.56420679398148155</c:v>
                </c:pt>
                <c:pt idx="3571">
                  <c:v>0.56421276620370364</c:v>
                </c:pt>
                <c:pt idx="3572">
                  <c:v>0.564218912037037</c:v>
                </c:pt>
                <c:pt idx="3573">
                  <c:v>0.5642250694444445</c:v>
                </c:pt>
                <c:pt idx="3574">
                  <c:v>0.56423084490740738</c:v>
                </c:pt>
                <c:pt idx="3575">
                  <c:v>0.56423699074074074</c:v>
                </c:pt>
                <c:pt idx="3576">
                  <c:v>0.56424296296296295</c:v>
                </c:pt>
                <c:pt idx="3577">
                  <c:v>0.56424910879629631</c:v>
                </c:pt>
                <c:pt idx="3578">
                  <c:v>0.56425508101851851</c:v>
                </c:pt>
                <c:pt idx="3579">
                  <c:v>0.56426122685185187</c:v>
                </c:pt>
                <c:pt idx="3580">
                  <c:v>0.56426719907407408</c:v>
                </c:pt>
                <c:pt idx="3581">
                  <c:v>0.56427334490740744</c:v>
                </c:pt>
                <c:pt idx="3582">
                  <c:v>0.56427967592592598</c:v>
                </c:pt>
                <c:pt idx="3583">
                  <c:v>0.56428564814814808</c:v>
                </c:pt>
                <c:pt idx="3584">
                  <c:v>0.56429196759259259</c:v>
                </c:pt>
                <c:pt idx="3585">
                  <c:v>0.56429812499999998</c:v>
                </c:pt>
                <c:pt idx="3586">
                  <c:v>0.56430423611111113</c:v>
                </c:pt>
                <c:pt idx="3587">
                  <c:v>0.56431039351851853</c:v>
                </c:pt>
                <c:pt idx="3588">
                  <c:v>0.5643163541666667</c:v>
                </c:pt>
                <c:pt idx="3589">
                  <c:v>0.56432251157407409</c:v>
                </c:pt>
                <c:pt idx="3590">
                  <c:v>0.56432865740740745</c:v>
                </c:pt>
                <c:pt idx="3591">
                  <c:v>0.56433462962962966</c:v>
                </c:pt>
                <c:pt idx="3592">
                  <c:v>0.56434059027777772</c:v>
                </c:pt>
                <c:pt idx="3593">
                  <c:v>0.56434656250000004</c:v>
                </c:pt>
                <c:pt idx="3594">
                  <c:v>0.56435361111111104</c:v>
                </c:pt>
                <c:pt idx="3595">
                  <c:v>0.56435958333333336</c:v>
                </c:pt>
                <c:pt idx="3596">
                  <c:v>0.56436572916666672</c:v>
                </c:pt>
                <c:pt idx="3597">
                  <c:v>0.56437187499999997</c:v>
                </c:pt>
                <c:pt idx="3598">
                  <c:v>0.56437820601851851</c:v>
                </c:pt>
                <c:pt idx="3599">
                  <c:v>0.56438436342592591</c:v>
                </c:pt>
                <c:pt idx="3600">
                  <c:v>0.56439050925925927</c:v>
                </c:pt>
                <c:pt idx="3601">
                  <c:v>0.56439665509259263</c:v>
                </c:pt>
                <c:pt idx="3602">
                  <c:v>0.56440280092592598</c:v>
                </c:pt>
                <c:pt idx="3603">
                  <c:v>0.56440877314814808</c:v>
                </c:pt>
                <c:pt idx="3604">
                  <c:v>0.56441491898148144</c:v>
                </c:pt>
                <c:pt idx="3605">
                  <c:v>0.56442089120370376</c:v>
                </c:pt>
                <c:pt idx="3606">
                  <c:v>0.564427037037037</c:v>
                </c:pt>
                <c:pt idx="3607">
                  <c:v>0.56443300925925921</c:v>
                </c:pt>
                <c:pt idx="3608">
                  <c:v>0.56443915509259257</c:v>
                </c:pt>
                <c:pt idx="3609">
                  <c:v>0.56444512731481489</c:v>
                </c:pt>
                <c:pt idx="3610">
                  <c:v>0.56445109953703698</c:v>
                </c:pt>
                <c:pt idx="3611">
                  <c:v>0.56445724537037034</c:v>
                </c:pt>
                <c:pt idx="3612">
                  <c:v>0.56446320601851852</c:v>
                </c:pt>
                <c:pt idx="3613">
                  <c:v>0.56446936342592591</c:v>
                </c:pt>
                <c:pt idx="3614">
                  <c:v>0.56447532407407408</c:v>
                </c:pt>
                <c:pt idx="3615">
                  <c:v>0.56448129629629629</c:v>
                </c:pt>
                <c:pt idx="3616">
                  <c:v>0.56448744212962965</c:v>
                </c:pt>
                <c:pt idx="3617">
                  <c:v>0.56449341435185185</c:v>
                </c:pt>
                <c:pt idx="3618">
                  <c:v>0.56449938657407406</c:v>
                </c:pt>
                <c:pt idx="3619">
                  <c:v>0.56450534722222223</c:v>
                </c:pt>
                <c:pt idx="3620">
                  <c:v>0.56451149305555559</c:v>
                </c:pt>
                <c:pt idx="3621">
                  <c:v>0.56451855324074074</c:v>
                </c:pt>
                <c:pt idx="3622">
                  <c:v>0.56452434027777776</c:v>
                </c:pt>
                <c:pt idx="3623">
                  <c:v>0.56453048611111112</c:v>
                </c:pt>
                <c:pt idx="3624">
                  <c:v>0.56453645833333332</c:v>
                </c:pt>
                <c:pt idx="3625">
                  <c:v>0.5645424189814815</c:v>
                </c:pt>
                <c:pt idx="3626">
                  <c:v>0.56454821759259255</c:v>
                </c:pt>
                <c:pt idx="3627">
                  <c:v>0.56455417824074072</c:v>
                </c:pt>
                <c:pt idx="3628">
                  <c:v>0.56455996527777774</c:v>
                </c:pt>
                <c:pt idx="3629">
                  <c:v>0.56456575231481476</c:v>
                </c:pt>
                <c:pt idx="3630">
                  <c:v>0.56457172453703708</c:v>
                </c:pt>
                <c:pt idx="3631">
                  <c:v>0.56457768518518525</c:v>
                </c:pt>
                <c:pt idx="3632">
                  <c:v>0.5645834837962963</c:v>
                </c:pt>
                <c:pt idx="3633">
                  <c:v>0.56458944444444448</c:v>
                </c:pt>
                <c:pt idx="3634">
                  <c:v>0.5645952314814815</c:v>
                </c:pt>
                <c:pt idx="3635">
                  <c:v>0.56460138888888889</c:v>
                </c:pt>
                <c:pt idx="3636">
                  <c:v>0.56460717592592591</c:v>
                </c:pt>
                <c:pt idx="3637">
                  <c:v>0.56461313657407408</c:v>
                </c:pt>
                <c:pt idx="3638">
                  <c:v>0.5646189236111111</c:v>
                </c:pt>
                <c:pt idx="3639">
                  <c:v>0.56462489583333331</c:v>
                </c:pt>
                <c:pt idx="3640">
                  <c:v>0.56463085648148148</c:v>
                </c:pt>
                <c:pt idx="3641">
                  <c:v>0.56463662037037043</c:v>
                </c:pt>
                <c:pt idx="3642">
                  <c:v>0.56464247685185187</c:v>
                </c:pt>
                <c:pt idx="3643">
                  <c:v>0.56464826388888889</c:v>
                </c:pt>
                <c:pt idx="3644">
                  <c:v>0.56465405092592591</c:v>
                </c:pt>
                <c:pt idx="3645">
                  <c:v>0.56466002314814812</c:v>
                </c:pt>
                <c:pt idx="3646">
                  <c:v>0.56466581018518525</c:v>
                </c:pt>
                <c:pt idx="3647">
                  <c:v>0.56467268518518521</c:v>
                </c:pt>
                <c:pt idx="3648">
                  <c:v>0.56467864583333338</c:v>
                </c:pt>
                <c:pt idx="3649">
                  <c:v>0.5646844328703704</c:v>
                </c:pt>
                <c:pt idx="3650">
                  <c:v>0.56469059027777779</c:v>
                </c:pt>
                <c:pt idx="3651">
                  <c:v>0.56469637731481481</c:v>
                </c:pt>
                <c:pt idx="3652">
                  <c:v>0.56470233796296299</c:v>
                </c:pt>
                <c:pt idx="3653">
                  <c:v>0.56470812500000001</c:v>
                </c:pt>
                <c:pt idx="3654">
                  <c:v>0.56471395833333327</c:v>
                </c:pt>
                <c:pt idx="3655">
                  <c:v>0.5647197453703704</c:v>
                </c:pt>
                <c:pt idx="3656">
                  <c:v>0.56472553240740742</c:v>
                </c:pt>
                <c:pt idx="3657">
                  <c:v>0.56473167824074078</c:v>
                </c:pt>
                <c:pt idx="3658">
                  <c:v>0.56473746527777779</c:v>
                </c:pt>
                <c:pt idx="3659">
                  <c:v>0.56474361111111115</c:v>
                </c:pt>
                <c:pt idx="3660">
                  <c:v>0.56474939814814817</c:v>
                </c:pt>
                <c:pt idx="3661">
                  <c:v>0.56475537037037038</c:v>
                </c:pt>
                <c:pt idx="3662">
                  <c:v>0.56476151620370374</c:v>
                </c:pt>
                <c:pt idx="3663">
                  <c:v>0.56476730324074076</c:v>
                </c:pt>
                <c:pt idx="3664">
                  <c:v>0.56477346064814815</c:v>
                </c:pt>
                <c:pt idx="3665">
                  <c:v>0.56477923611111114</c:v>
                </c:pt>
                <c:pt idx="3666">
                  <c:v>0.56478539351851853</c:v>
                </c:pt>
                <c:pt idx="3667">
                  <c:v>0.56479135416666659</c:v>
                </c:pt>
                <c:pt idx="3668">
                  <c:v>0.56479715277777776</c:v>
                </c:pt>
                <c:pt idx="3669">
                  <c:v>0.56480311342592593</c:v>
                </c:pt>
                <c:pt idx="3670">
                  <c:v>0.56480890046296295</c:v>
                </c:pt>
                <c:pt idx="3671">
                  <c:v>0.56481487268518515</c:v>
                </c:pt>
                <c:pt idx="3672">
                  <c:v>0.56482065972222217</c:v>
                </c:pt>
                <c:pt idx="3673">
                  <c:v>0.56482662037037035</c:v>
                </c:pt>
                <c:pt idx="3674">
                  <c:v>0.56483349537037031</c:v>
                </c:pt>
                <c:pt idx="3675">
                  <c:v>0.56483928240740744</c:v>
                </c:pt>
                <c:pt idx="3676">
                  <c:v>0.56484525462962965</c:v>
                </c:pt>
                <c:pt idx="3677">
                  <c:v>0.56485104166666666</c:v>
                </c:pt>
                <c:pt idx="3678">
                  <c:v>0.56485682870370368</c:v>
                </c:pt>
                <c:pt idx="3679">
                  <c:v>0.56486280092592589</c:v>
                </c:pt>
                <c:pt idx="3680">
                  <c:v>0.56486858796296302</c:v>
                </c:pt>
                <c:pt idx="3681">
                  <c:v>0.56487454861111108</c:v>
                </c:pt>
                <c:pt idx="3682">
                  <c:v>0.56488052083333329</c:v>
                </c:pt>
                <c:pt idx="3683">
                  <c:v>0.56488649305555561</c:v>
                </c:pt>
                <c:pt idx="3684">
                  <c:v>0.56489245370370367</c:v>
                </c:pt>
                <c:pt idx="3685">
                  <c:v>0.56489824074074069</c:v>
                </c:pt>
                <c:pt idx="3686">
                  <c:v>0.564904212962963</c:v>
                </c:pt>
                <c:pt idx="3687">
                  <c:v>0.56491018518518521</c:v>
                </c:pt>
                <c:pt idx="3688">
                  <c:v>0.56491614583333327</c:v>
                </c:pt>
                <c:pt idx="3689">
                  <c:v>0.56492230324074078</c:v>
                </c:pt>
                <c:pt idx="3690">
                  <c:v>0.56492826388888895</c:v>
                </c:pt>
                <c:pt idx="3691">
                  <c:v>0.56493423611111104</c:v>
                </c:pt>
                <c:pt idx="3692">
                  <c:v>0.5649510532407408</c:v>
                </c:pt>
                <c:pt idx="3693">
                  <c:v>0.5649581018518518</c:v>
                </c:pt>
                <c:pt idx="3694">
                  <c:v>0.56497854166666672</c:v>
                </c:pt>
                <c:pt idx="3695">
                  <c:v>0.56498667824074078</c:v>
                </c:pt>
                <c:pt idx="3696">
                  <c:v>0.5649944560185185</c:v>
                </c:pt>
                <c:pt idx="3697">
                  <c:v>0.56500150462962961</c:v>
                </c:pt>
                <c:pt idx="3698">
                  <c:v>0.56501200231481474</c:v>
                </c:pt>
                <c:pt idx="3699">
                  <c:v>0.56502701388888887</c:v>
                </c:pt>
                <c:pt idx="3700">
                  <c:v>0.56503876157407407</c:v>
                </c:pt>
                <c:pt idx="3701">
                  <c:v>0.56504570601851845</c:v>
                </c:pt>
                <c:pt idx="3702">
                  <c:v>0.56505289351851851</c:v>
                </c:pt>
                <c:pt idx="3703">
                  <c:v>0.56507402777777782</c:v>
                </c:pt>
                <c:pt idx="3704">
                  <c:v>0.56508704861111114</c:v>
                </c:pt>
                <c:pt idx="3705">
                  <c:v>0.56509671296296293</c:v>
                </c:pt>
                <c:pt idx="3706">
                  <c:v>0.56510371527777781</c:v>
                </c:pt>
                <c:pt idx="3707">
                  <c:v>0.56510909722222225</c:v>
                </c:pt>
                <c:pt idx="3708">
                  <c:v>0.56511663194444439</c:v>
                </c:pt>
                <c:pt idx="3709">
                  <c:v>0.56512407407407406</c:v>
                </c:pt>
                <c:pt idx="3710">
                  <c:v>0.56513078703703701</c:v>
                </c:pt>
                <c:pt idx="3711">
                  <c:v>0.56513535879629628</c:v>
                </c:pt>
                <c:pt idx="3712">
                  <c:v>0.56514050925925929</c:v>
                </c:pt>
                <c:pt idx="3713">
                  <c:v>0.56514710648148148</c:v>
                </c:pt>
                <c:pt idx="3714">
                  <c:v>0.565153587962963</c:v>
                </c:pt>
                <c:pt idx="3715">
                  <c:v>0.56515983796296299</c:v>
                </c:pt>
                <c:pt idx="3716">
                  <c:v>0.56516435185185188</c:v>
                </c:pt>
                <c:pt idx="3717">
                  <c:v>0.56516922453703711</c:v>
                </c:pt>
                <c:pt idx="3718">
                  <c:v>0.565173738425926</c:v>
                </c:pt>
                <c:pt idx="3719">
                  <c:v>0.56517894675925928</c:v>
                </c:pt>
                <c:pt idx="3720">
                  <c:v>0.5651840393518518</c:v>
                </c:pt>
                <c:pt idx="3721">
                  <c:v>0.56518884259259261</c:v>
                </c:pt>
                <c:pt idx="3722">
                  <c:v>0.56519358796296293</c:v>
                </c:pt>
                <c:pt idx="3723">
                  <c:v>0.56519833333333336</c:v>
                </c:pt>
                <c:pt idx="3724">
                  <c:v>0.56520313657407406</c:v>
                </c:pt>
                <c:pt idx="3725">
                  <c:v>0.56520776620370372</c:v>
                </c:pt>
                <c:pt idx="3726">
                  <c:v>0.56521228009259261</c:v>
                </c:pt>
                <c:pt idx="3727">
                  <c:v>0.56521825231481482</c:v>
                </c:pt>
                <c:pt idx="3728">
                  <c:v>0.56522299768518514</c:v>
                </c:pt>
                <c:pt idx="3729">
                  <c:v>0.56522791666666661</c:v>
                </c:pt>
                <c:pt idx="3730">
                  <c:v>0.56523237268518522</c:v>
                </c:pt>
                <c:pt idx="3731">
                  <c:v>0.56523688657407412</c:v>
                </c:pt>
                <c:pt idx="3732">
                  <c:v>0.56524163194444443</c:v>
                </c:pt>
                <c:pt idx="3733">
                  <c:v>0.56524614583333332</c:v>
                </c:pt>
                <c:pt idx="3734">
                  <c:v>0.5652510648148148</c:v>
                </c:pt>
                <c:pt idx="3735">
                  <c:v>0.56525557870370369</c:v>
                </c:pt>
                <c:pt idx="3736">
                  <c:v>0.56526010416666661</c:v>
                </c:pt>
                <c:pt idx="3737">
                  <c:v>0.56526506944444443</c:v>
                </c:pt>
                <c:pt idx="3738">
                  <c:v>0.5652694791666667</c:v>
                </c:pt>
                <c:pt idx="3739">
                  <c:v>0.56527434027777779</c:v>
                </c:pt>
                <c:pt idx="3740">
                  <c:v>0.56527879629629629</c:v>
                </c:pt>
                <c:pt idx="3741">
                  <c:v>0.565283599537037</c:v>
                </c:pt>
                <c:pt idx="3742">
                  <c:v>0.56528863425925924</c:v>
                </c:pt>
                <c:pt idx="3743">
                  <c:v>0.56529343749999994</c:v>
                </c:pt>
                <c:pt idx="3744">
                  <c:v>0.56529818287037037</c:v>
                </c:pt>
                <c:pt idx="3745">
                  <c:v>0.5653029282407408</c:v>
                </c:pt>
                <c:pt idx="3746">
                  <c:v>0.56530784722222227</c:v>
                </c:pt>
                <c:pt idx="3747">
                  <c:v>0.56531265046296297</c:v>
                </c:pt>
                <c:pt idx="3748">
                  <c:v>0.5653171759259259</c:v>
                </c:pt>
                <c:pt idx="3749">
                  <c:v>0.56532209490740748</c:v>
                </c:pt>
                <c:pt idx="3750">
                  <c:v>0.56532678240740741</c:v>
                </c:pt>
                <c:pt idx="3751">
                  <c:v>0.5653316435185185</c:v>
                </c:pt>
                <c:pt idx="3752">
                  <c:v>0.56533638888888882</c:v>
                </c:pt>
                <c:pt idx="3753">
                  <c:v>0.56534101851851848</c:v>
                </c:pt>
                <c:pt idx="3754">
                  <c:v>0.5653464583333333</c:v>
                </c:pt>
                <c:pt idx="3755">
                  <c:v>0.56535114583333335</c:v>
                </c:pt>
                <c:pt idx="3756">
                  <c:v>0.56535589120370366</c:v>
                </c:pt>
                <c:pt idx="3757">
                  <c:v>0.56536069444444448</c:v>
                </c:pt>
                <c:pt idx="3758">
                  <c:v>0.56536527777777779</c:v>
                </c:pt>
                <c:pt idx="3759">
                  <c:v>0.56536996527777783</c:v>
                </c:pt>
                <c:pt idx="3760">
                  <c:v>0.56537442129629623</c:v>
                </c:pt>
                <c:pt idx="3761">
                  <c:v>0.56537928240740742</c:v>
                </c:pt>
                <c:pt idx="3762">
                  <c:v>0.56538408564814813</c:v>
                </c:pt>
                <c:pt idx="3763">
                  <c:v>0.56538871527777779</c:v>
                </c:pt>
                <c:pt idx="3764">
                  <c:v>0.56539328703703706</c:v>
                </c:pt>
                <c:pt idx="3765">
                  <c:v>0.56539780092592595</c:v>
                </c:pt>
                <c:pt idx="3766">
                  <c:v>0.56540266203703704</c:v>
                </c:pt>
                <c:pt idx="3767">
                  <c:v>0.56540821759259263</c:v>
                </c:pt>
                <c:pt idx="3768">
                  <c:v>0.56541297453703698</c:v>
                </c:pt>
                <c:pt idx="3769">
                  <c:v>0.5654177777777778</c:v>
                </c:pt>
                <c:pt idx="3770">
                  <c:v>0.5654225810185185</c:v>
                </c:pt>
              </c:numCache>
            </c:numRef>
          </c:xVal>
          <c:yVal>
            <c:numRef>
              <c:f>'2015_11_02-13_02_46'!$B$2:$B$3780</c:f>
              <c:numCache>
                <c:formatCode>General</c:formatCode>
                <c:ptCount val="3779"/>
                <c:pt idx="0">
                  <c:v>36.950000000000003</c:v>
                </c:pt>
                <c:pt idx="1">
                  <c:v>36.950000000000003</c:v>
                </c:pt>
                <c:pt idx="2">
                  <c:v>36.950000000000003</c:v>
                </c:pt>
                <c:pt idx="3">
                  <c:v>36.94</c:v>
                </c:pt>
                <c:pt idx="4">
                  <c:v>36.94</c:v>
                </c:pt>
                <c:pt idx="5">
                  <c:v>36.93</c:v>
                </c:pt>
                <c:pt idx="6">
                  <c:v>36.93</c:v>
                </c:pt>
                <c:pt idx="7">
                  <c:v>36.92</c:v>
                </c:pt>
                <c:pt idx="8">
                  <c:v>36.92</c:v>
                </c:pt>
                <c:pt idx="9">
                  <c:v>36.92</c:v>
                </c:pt>
                <c:pt idx="10">
                  <c:v>36.92</c:v>
                </c:pt>
                <c:pt idx="11">
                  <c:v>36.909999999999997</c:v>
                </c:pt>
                <c:pt idx="12">
                  <c:v>36.909999999999997</c:v>
                </c:pt>
                <c:pt idx="13">
                  <c:v>36.9</c:v>
                </c:pt>
                <c:pt idx="14">
                  <c:v>36.89</c:v>
                </c:pt>
                <c:pt idx="15">
                  <c:v>36.880000000000003</c:v>
                </c:pt>
                <c:pt idx="16">
                  <c:v>36.880000000000003</c:v>
                </c:pt>
                <c:pt idx="17">
                  <c:v>36.869999999999997</c:v>
                </c:pt>
                <c:pt idx="18">
                  <c:v>36.869999999999997</c:v>
                </c:pt>
                <c:pt idx="19">
                  <c:v>36.86</c:v>
                </c:pt>
                <c:pt idx="20">
                  <c:v>36.86</c:v>
                </c:pt>
                <c:pt idx="21">
                  <c:v>36.86</c:v>
                </c:pt>
                <c:pt idx="22">
                  <c:v>36.85</c:v>
                </c:pt>
                <c:pt idx="23">
                  <c:v>36.85</c:v>
                </c:pt>
                <c:pt idx="24">
                  <c:v>36.840000000000003</c:v>
                </c:pt>
                <c:pt idx="25">
                  <c:v>36.840000000000003</c:v>
                </c:pt>
                <c:pt idx="26">
                  <c:v>36.83</c:v>
                </c:pt>
                <c:pt idx="27">
                  <c:v>36.83</c:v>
                </c:pt>
                <c:pt idx="28">
                  <c:v>36.83</c:v>
                </c:pt>
                <c:pt idx="29">
                  <c:v>36.82</c:v>
                </c:pt>
                <c:pt idx="30">
                  <c:v>36.82</c:v>
                </c:pt>
                <c:pt idx="31">
                  <c:v>36.81</c:v>
                </c:pt>
                <c:pt idx="32">
                  <c:v>36.81</c:v>
                </c:pt>
                <c:pt idx="33">
                  <c:v>36.81</c:v>
                </c:pt>
                <c:pt idx="34">
                  <c:v>36.81</c:v>
                </c:pt>
                <c:pt idx="35">
                  <c:v>36.81</c:v>
                </c:pt>
                <c:pt idx="36">
                  <c:v>36.81</c:v>
                </c:pt>
                <c:pt idx="37">
                  <c:v>36.799999999999997</c:v>
                </c:pt>
                <c:pt idx="38">
                  <c:v>36.799999999999997</c:v>
                </c:pt>
                <c:pt idx="39">
                  <c:v>36.799999999999997</c:v>
                </c:pt>
                <c:pt idx="40">
                  <c:v>36.79</c:v>
                </c:pt>
                <c:pt idx="41">
                  <c:v>36.79</c:v>
                </c:pt>
                <c:pt idx="42">
                  <c:v>36.79</c:v>
                </c:pt>
                <c:pt idx="43">
                  <c:v>36.79</c:v>
                </c:pt>
                <c:pt idx="44">
                  <c:v>36.79</c:v>
                </c:pt>
                <c:pt idx="45">
                  <c:v>36.79</c:v>
                </c:pt>
                <c:pt idx="46">
                  <c:v>36.799999999999997</c:v>
                </c:pt>
                <c:pt idx="47">
                  <c:v>36.799999999999997</c:v>
                </c:pt>
                <c:pt idx="48">
                  <c:v>36.81</c:v>
                </c:pt>
                <c:pt idx="49">
                  <c:v>36.82</c:v>
                </c:pt>
                <c:pt idx="50">
                  <c:v>36.85</c:v>
                </c:pt>
                <c:pt idx="51">
                  <c:v>36.880000000000003</c:v>
                </c:pt>
                <c:pt idx="52">
                  <c:v>36.92</c:v>
                </c:pt>
                <c:pt idx="53">
                  <c:v>36.950000000000003</c:v>
                </c:pt>
                <c:pt idx="54">
                  <c:v>36.99</c:v>
                </c:pt>
                <c:pt idx="55">
                  <c:v>37.04</c:v>
                </c:pt>
                <c:pt idx="56">
                  <c:v>37.08</c:v>
                </c:pt>
                <c:pt idx="57">
                  <c:v>37.119999999999997</c:v>
                </c:pt>
                <c:pt idx="58">
                  <c:v>37.159999999999997</c:v>
                </c:pt>
                <c:pt idx="59">
                  <c:v>37.22</c:v>
                </c:pt>
                <c:pt idx="60">
                  <c:v>37.25</c:v>
                </c:pt>
                <c:pt idx="61">
                  <c:v>37.33</c:v>
                </c:pt>
                <c:pt idx="62">
                  <c:v>37.43</c:v>
                </c:pt>
                <c:pt idx="63">
                  <c:v>37.53</c:v>
                </c:pt>
                <c:pt idx="64">
                  <c:v>37.590000000000003</c:v>
                </c:pt>
                <c:pt idx="65">
                  <c:v>37.700000000000003</c:v>
                </c:pt>
                <c:pt idx="66">
                  <c:v>37.799999999999997</c:v>
                </c:pt>
                <c:pt idx="67">
                  <c:v>37.880000000000003</c:v>
                </c:pt>
                <c:pt idx="68">
                  <c:v>37.97</c:v>
                </c:pt>
                <c:pt idx="69">
                  <c:v>38.11</c:v>
                </c:pt>
                <c:pt idx="70">
                  <c:v>38.200000000000003</c:v>
                </c:pt>
                <c:pt idx="71">
                  <c:v>38.299999999999997</c:v>
                </c:pt>
                <c:pt idx="72">
                  <c:v>38.44</c:v>
                </c:pt>
                <c:pt idx="73">
                  <c:v>38.58</c:v>
                </c:pt>
                <c:pt idx="74">
                  <c:v>38.72</c:v>
                </c:pt>
                <c:pt idx="75">
                  <c:v>38.880000000000003</c:v>
                </c:pt>
                <c:pt idx="76">
                  <c:v>39.01</c:v>
                </c:pt>
                <c:pt idx="77">
                  <c:v>39.090000000000003</c:v>
                </c:pt>
                <c:pt idx="78">
                  <c:v>39.270000000000003</c:v>
                </c:pt>
                <c:pt idx="79">
                  <c:v>39.409999999999997</c:v>
                </c:pt>
                <c:pt idx="80">
                  <c:v>39.57</c:v>
                </c:pt>
                <c:pt idx="81">
                  <c:v>39.729999999999997</c:v>
                </c:pt>
                <c:pt idx="82">
                  <c:v>39.93</c:v>
                </c:pt>
                <c:pt idx="83">
                  <c:v>40.090000000000003</c:v>
                </c:pt>
                <c:pt idx="84">
                  <c:v>40.25</c:v>
                </c:pt>
                <c:pt idx="85">
                  <c:v>40.369999999999997</c:v>
                </c:pt>
                <c:pt idx="86">
                  <c:v>40.56</c:v>
                </c:pt>
                <c:pt idx="87">
                  <c:v>40.74</c:v>
                </c:pt>
                <c:pt idx="88">
                  <c:v>40.93</c:v>
                </c:pt>
                <c:pt idx="89">
                  <c:v>41.09</c:v>
                </c:pt>
                <c:pt idx="90">
                  <c:v>41.32</c:v>
                </c:pt>
                <c:pt idx="91">
                  <c:v>41.5</c:v>
                </c:pt>
                <c:pt idx="92">
                  <c:v>41.69</c:v>
                </c:pt>
                <c:pt idx="93">
                  <c:v>41.83</c:v>
                </c:pt>
                <c:pt idx="94">
                  <c:v>42.05</c:v>
                </c:pt>
                <c:pt idx="95">
                  <c:v>42.23</c:v>
                </c:pt>
                <c:pt idx="96">
                  <c:v>42.42</c:v>
                </c:pt>
                <c:pt idx="97">
                  <c:v>42.63</c:v>
                </c:pt>
                <c:pt idx="98">
                  <c:v>42.83</c:v>
                </c:pt>
                <c:pt idx="99">
                  <c:v>43.02</c:v>
                </c:pt>
                <c:pt idx="100">
                  <c:v>43.2</c:v>
                </c:pt>
                <c:pt idx="101">
                  <c:v>43.4</c:v>
                </c:pt>
                <c:pt idx="102">
                  <c:v>43.54</c:v>
                </c:pt>
                <c:pt idx="103">
                  <c:v>43.77</c:v>
                </c:pt>
                <c:pt idx="104">
                  <c:v>43.98</c:v>
                </c:pt>
                <c:pt idx="105">
                  <c:v>44.19</c:v>
                </c:pt>
                <c:pt idx="106">
                  <c:v>44.34</c:v>
                </c:pt>
                <c:pt idx="107">
                  <c:v>44.59</c:v>
                </c:pt>
                <c:pt idx="108">
                  <c:v>44.75</c:v>
                </c:pt>
                <c:pt idx="109">
                  <c:v>44.95</c:v>
                </c:pt>
                <c:pt idx="110">
                  <c:v>45.12</c:v>
                </c:pt>
                <c:pt idx="111">
                  <c:v>45.37</c:v>
                </c:pt>
                <c:pt idx="112">
                  <c:v>45.55</c:v>
                </c:pt>
                <c:pt idx="113">
                  <c:v>45.79</c:v>
                </c:pt>
                <c:pt idx="114">
                  <c:v>45.95</c:v>
                </c:pt>
                <c:pt idx="115">
                  <c:v>46.16</c:v>
                </c:pt>
                <c:pt idx="116">
                  <c:v>46.36</c:v>
                </c:pt>
                <c:pt idx="117">
                  <c:v>46.57</c:v>
                </c:pt>
                <c:pt idx="118">
                  <c:v>46.72</c:v>
                </c:pt>
                <c:pt idx="119">
                  <c:v>46.94</c:v>
                </c:pt>
                <c:pt idx="120">
                  <c:v>47.14</c:v>
                </c:pt>
                <c:pt idx="121">
                  <c:v>47.33</c:v>
                </c:pt>
                <c:pt idx="122">
                  <c:v>47.51</c:v>
                </c:pt>
                <c:pt idx="123">
                  <c:v>47.68</c:v>
                </c:pt>
                <c:pt idx="124">
                  <c:v>47.89</c:v>
                </c:pt>
                <c:pt idx="125">
                  <c:v>48.09</c:v>
                </c:pt>
                <c:pt idx="126">
                  <c:v>48.28</c:v>
                </c:pt>
                <c:pt idx="127">
                  <c:v>48.44</c:v>
                </c:pt>
                <c:pt idx="128">
                  <c:v>48.67</c:v>
                </c:pt>
                <c:pt idx="129">
                  <c:v>48.81</c:v>
                </c:pt>
                <c:pt idx="130">
                  <c:v>49.02</c:v>
                </c:pt>
                <c:pt idx="131">
                  <c:v>49.2</c:v>
                </c:pt>
                <c:pt idx="132">
                  <c:v>49.41</c:v>
                </c:pt>
                <c:pt idx="133">
                  <c:v>49.6</c:v>
                </c:pt>
                <c:pt idx="134">
                  <c:v>49.79</c:v>
                </c:pt>
                <c:pt idx="135">
                  <c:v>49.94</c:v>
                </c:pt>
                <c:pt idx="136">
                  <c:v>50.09</c:v>
                </c:pt>
                <c:pt idx="137">
                  <c:v>50.25</c:v>
                </c:pt>
                <c:pt idx="138">
                  <c:v>50.36</c:v>
                </c:pt>
                <c:pt idx="139">
                  <c:v>50.52</c:v>
                </c:pt>
                <c:pt idx="140">
                  <c:v>50.68</c:v>
                </c:pt>
                <c:pt idx="141">
                  <c:v>50.83</c:v>
                </c:pt>
                <c:pt idx="142">
                  <c:v>50.98</c:v>
                </c:pt>
                <c:pt idx="143">
                  <c:v>51.14</c:v>
                </c:pt>
                <c:pt idx="144">
                  <c:v>51.31</c:v>
                </c:pt>
                <c:pt idx="145">
                  <c:v>51.42</c:v>
                </c:pt>
                <c:pt idx="146">
                  <c:v>51.58</c:v>
                </c:pt>
                <c:pt idx="147">
                  <c:v>51.71</c:v>
                </c:pt>
                <c:pt idx="148">
                  <c:v>51.89</c:v>
                </c:pt>
                <c:pt idx="149">
                  <c:v>52.01</c:v>
                </c:pt>
                <c:pt idx="150">
                  <c:v>52.15</c:v>
                </c:pt>
                <c:pt idx="151">
                  <c:v>52.28</c:v>
                </c:pt>
                <c:pt idx="152">
                  <c:v>52.41</c:v>
                </c:pt>
                <c:pt idx="153">
                  <c:v>52.5</c:v>
                </c:pt>
                <c:pt idx="154">
                  <c:v>52.64</c:v>
                </c:pt>
                <c:pt idx="155">
                  <c:v>52.76</c:v>
                </c:pt>
                <c:pt idx="156">
                  <c:v>52.86</c:v>
                </c:pt>
                <c:pt idx="157">
                  <c:v>52.92</c:v>
                </c:pt>
                <c:pt idx="158">
                  <c:v>53.01</c:v>
                </c:pt>
                <c:pt idx="159">
                  <c:v>53.04</c:v>
                </c:pt>
                <c:pt idx="160">
                  <c:v>53.13</c:v>
                </c:pt>
                <c:pt idx="161">
                  <c:v>53.22</c:v>
                </c:pt>
                <c:pt idx="162">
                  <c:v>53.33</c:v>
                </c:pt>
                <c:pt idx="163">
                  <c:v>53.41</c:v>
                </c:pt>
                <c:pt idx="164">
                  <c:v>53.5</c:v>
                </c:pt>
                <c:pt idx="165">
                  <c:v>53.53</c:v>
                </c:pt>
                <c:pt idx="166">
                  <c:v>53.57</c:v>
                </c:pt>
                <c:pt idx="167">
                  <c:v>53.59</c:v>
                </c:pt>
                <c:pt idx="168">
                  <c:v>53.64</c:v>
                </c:pt>
                <c:pt idx="169">
                  <c:v>53.68</c:v>
                </c:pt>
                <c:pt idx="170">
                  <c:v>53.74</c:v>
                </c:pt>
                <c:pt idx="171">
                  <c:v>53.78</c:v>
                </c:pt>
                <c:pt idx="172">
                  <c:v>53.83</c:v>
                </c:pt>
                <c:pt idx="173">
                  <c:v>53.85</c:v>
                </c:pt>
                <c:pt idx="174">
                  <c:v>53.88</c:v>
                </c:pt>
                <c:pt idx="175">
                  <c:v>53.88</c:v>
                </c:pt>
                <c:pt idx="176">
                  <c:v>53.89</c:v>
                </c:pt>
                <c:pt idx="177">
                  <c:v>53.91</c:v>
                </c:pt>
                <c:pt idx="178">
                  <c:v>53.92</c:v>
                </c:pt>
                <c:pt idx="179">
                  <c:v>53.92</c:v>
                </c:pt>
                <c:pt idx="180">
                  <c:v>53.92</c:v>
                </c:pt>
                <c:pt idx="181">
                  <c:v>53.92</c:v>
                </c:pt>
                <c:pt idx="182">
                  <c:v>53.92</c:v>
                </c:pt>
                <c:pt idx="183">
                  <c:v>53.92</c:v>
                </c:pt>
                <c:pt idx="184">
                  <c:v>53.91</c:v>
                </c:pt>
                <c:pt idx="185">
                  <c:v>53.9</c:v>
                </c:pt>
                <c:pt idx="186">
                  <c:v>53.89</c:v>
                </c:pt>
                <c:pt idx="187">
                  <c:v>53.88</c:v>
                </c:pt>
                <c:pt idx="188">
                  <c:v>53.87</c:v>
                </c:pt>
                <c:pt idx="189">
                  <c:v>53.87</c:v>
                </c:pt>
                <c:pt idx="190">
                  <c:v>53.85</c:v>
                </c:pt>
                <c:pt idx="191">
                  <c:v>53.84</c:v>
                </c:pt>
                <c:pt idx="192">
                  <c:v>53.81</c:v>
                </c:pt>
                <c:pt idx="193">
                  <c:v>53.79</c:v>
                </c:pt>
                <c:pt idx="194">
                  <c:v>53.75</c:v>
                </c:pt>
                <c:pt idx="195">
                  <c:v>53.72</c:v>
                </c:pt>
                <c:pt idx="196">
                  <c:v>53.67</c:v>
                </c:pt>
                <c:pt idx="197">
                  <c:v>53.64</c:v>
                </c:pt>
                <c:pt idx="198">
                  <c:v>53.6</c:v>
                </c:pt>
                <c:pt idx="199">
                  <c:v>53.59</c:v>
                </c:pt>
                <c:pt idx="200">
                  <c:v>53.57</c:v>
                </c:pt>
                <c:pt idx="201">
                  <c:v>53.55</c:v>
                </c:pt>
                <c:pt idx="202">
                  <c:v>53.52</c:v>
                </c:pt>
                <c:pt idx="203">
                  <c:v>53.5</c:v>
                </c:pt>
                <c:pt idx="204">
                  <c:v>53.46</c:v>
                </c:pt>
                <c:pt idx="205">
                  <c:v>53.43</c:v>
                </c:pt>
                <c:pt idx="206">
                  <c:v>53.37</c:v>
                </c:pt>
                <c:pt idx="207">
                  <c:v>53.31</c:v>
                </c:pt>
                <c:pt idx="208">
                  <c:v>53.25</c:v>
                </c:pt>
                <c:pt idx="209">
                  <c:v>53.19</c:v>
                </c:pt>
                <c:pt idx="210">
                  <c:v>53.13</c:v>
                </c:pt>
                <c:pt idx="211">
                  <c:v>53.09</c:v>
                </c:pt>
                <c:pt idx="212">
                  <c:v>53.06</c:v>
                </c:pt>
                <c:pt idx="213">
                  <c:v>53.02</c:v>
                </c:pt>
                <c:pt idx="214">
                  <c:v>53</c:v>
                </c:pt>
                <c:pt idx="215">
                  <c:v>52.97</c:v>
                </c:pt>
                <c:pt idx="216">
                  <c:v>52.97</c:v>
                </c:pt>
                <c:pt idx="217">
                  <c:v>52.94</c:v>
                </c:pt>
                <c:pt idx="218">
                  <c:v>52.92</c:v>
                </c:pt>
                <c:pt idx="219">
                  <c:v>52.87</c:v>
                </c:pt>
                <c:pt idx="220">
                  <c:v>52.83</c:v>
                </c:pt>
                <c:pt idx="221">
                  <c:v>52.77</c:v>
                </c:pt>
                <c:pt idx="222">
                  <c:v>52.74</c:v>
                </c:pt>
                <c:pt idx="223">
                  <c:v>52.68</c:v>
                </c:pt>
                <c:pt idx="224">
                  <c:v>52.62</c:v>
                </c:pt>
                <c:pt idx="225">
                  <c:v>52.56</c:v>
                </c:pt>
                <c:pt idx="226">
                  <c:v>52.5</c:v>
                </c:pt>
                <c:pt idx="227">
                  <c:v>52.44</c:v>
                </c:pt>
                <c:pt idx="228">
                  <c:v>52.38</c:v>
                </c:pt>
                <c:pt idx="229">
                  <c:v>52.33</c:v>
                </c:pt>
                <c:pt idx="230">
                  <c:v>52.29</c:v>
                </c:pt>
                <c:pt idx="231">
                  <c:v>52.27</c:v>
                </c:pt>
                <c:pt idx="232">
                  <c:v>52.23</c:v>
                </c:pt>
                <c:pt idx="233">
                  <c:v>52.22</c:v>
                </c:pt>
                <c:pt idx="234">
                  <c:v>52.17</c:v>
                </c:pt>
                <c:pt idx="235">
                  <c:v>52.13</c:v>
                </c:pt>
                <c:pt idx="236">
                  <c:v>52.07</c:v>
                </c:pt>
                <c:pt idx="237">
                  <c:v>52.01</c:v>
                </c:pt>
                <c:pt idx="238">
                  <c:v>51.95</c:v>
                </c:pt>
                <c:pt idx="239">
                  <c:v>51.89</c:v>
                </c:pt>
                <c:pt idx="240">
                  <c:v>51.83</c:v>
                </c:pt>
                <c:pt idx="241">
                  <c:v>51.77</c:v>
                </c:pt>
                <c:pt idx="242">
                  <c:v>51.73</c:v>
                </c:pt>
                <c:pt idx="243">
                  <c:v>51.68</c:v>
                </c:pt>
                <c:pt idx="244">
                  <c:v>51.67</c:v>
                </c:pt>
                <c:pt idx="245">
                  <c:v>51.66</c:v>
                </c:pt>
                <c:pt idx="246">
                  <c:v>51.63</c:v>
                </c:pt>
                <c:pt idx="247">
                  <c:v>51.61</c:v>
                </c:pt>
                <c:pt idx="248">
                  <c:v>51.58</c:v>
                </c:pt>
                <c:pt idx="249">
                  <c:v>51.54</c:v>
                </c:pt>
                <c:pt idx="250">
                  <c:v>51.49</c:v>
                </c:pt>
                <c:pt idx="251">
                  <c:v>51.43</c:v>
                </c:pt>
                <c:pt idx="252">
                  <c:v>51.38</c:v>
                </c:pt>
                <c:pt idx="253">
                  <c:v>51.33</c:v>
                </c:pt>
                <c:pt idx="254">
                  <c:v>51.29</c:v>
                </c:pt>
                <c:pt idx="255">
                  <c:v>51.26</c:v>
                </c:pt>
                <c:pt idx="256">
                  <c:v>51.24</c:v>
                </c:pt>
                <c:pt idx="257">
                  <c:v>51.22</c:v>
                </c:pt>
                <c:pt idx="258">
                  <c:v>51.19</c:v>
                </c:pt>
                <c:pt idx="259">
                  <c:v>51.16</c:v>
                </c:pt>
                <c:pt idx="260">
                  <c:v>51.1</c:v>
                </c:pt>
                <c:pt idx="261">
                  <c:v>51.04</c:v>
                </c:pt>
                <c:pt idx="262">
                  <c:v>50.97</c:v>
                </c:pt>
                <c:pt idx="263">
                  <c:v>50.91</c:v>
                </c:pt>
                <c:pt idx="264">
                  <c:v>50.85</c:v>
                </c:pt>
                <c:pt idx="265">
                  <c:v>50.81</c:v>
                </c:pt>
                <c:pt idx="266">
                  <c:v>50.78</c:v>
                </c:pt>
                <c:pt idx="267">
                  <c:v>50.73</c:v>
                </c:pt>
                <c:pt idx="268">
                  <c:v>50.67</c:v>
                </c:pt>
                <c:pt idx="269">
                  <c:v>50.63</c:v>
                </c:pt>
                <c:pt idx="270">
                  <c:v>50.59</c:v>
                </c:pt>
                <c:pt idx="271">
                  <c:v>50.56</c:v>
                </c:pt>
                <c:pt idx="272">
                  <c:v>50.55</c:v>
                </c:pt>
                <c:pt idx="273">
                  <c:v>50.55</c:v>
                </c:pt>
                <c:pt idx="274">
                  <c:v>50.54</c:v>
                </c:pt>
                <c:pt idx="275">
                  <c:v>50.52</c:v>
                </c:pt>
                <c:pt idx="276">
                  <c:v>50.5</c:v>
                </c:pt>
                <c:pt idx="277">
                  <c:v>50.47</c:v>
                </c:pt>
                <c:pt idx="278">
                  <c:v>50.44</c:v>
                </c:pt>
                <c:pt idx="279">
                  <c:v>50.4</c:v>
                </c:pt>
                <c:pt idx="280">
                  <c:v>50.37</c:v>
                </c:pt>
                <c:pt idx="281">
                  <c:v>50.31</c:v>
                </c:pt>
                <c:pt idx="282">
                  <c:v>50.25</c:v>
                </c:pt>
                <c:pt idx="283">
                  <c:v>50.2</c:v>
                </c:pt>
                <c:pt idx="284">
                  <c:v>50.16</c:v>
                </c:pt>
                <c:pt idx="285">
                  <c:v>50.12</c:v>
                </c:pt>
                <c:pt idx="286">
                  <c:v>50.09</c:v>
                </c:pt>
                <c:pt idx="287">
                  <c:v>50.06</c:v>
                </c:pt>
                <c:pt idx="288">
                  <c:v>50.03</c:v>
                </c:pt>
                <c:pt idx="289">
                  <c:v>50.02</c:v>
                </c:pt>
                <c:pt idx="290">
                  <c:v>50</c:v>
                </c:pt>
                <c:pt idx="291">
                  <c:v>49.99</c:v>
                </c:pt>
                <c:pt idx="292">
                  <c:v>49.96</c:v>
                </c:pt>
                <c:pt idx="293">
                  <c:v>49.93</c:v>
                </c:pt>
                <c:pt idx="294">
                  <c:v>49.88</c:v>
                </c:pt>
                <c:pt idx="295">
                  <c:v>49.82</c:v>
                </c:pt>
                <c:pt idx="296">
                  <c:v>49.77</c:v>
                </c:pt>
                <c:pt idx="297">
                  <c:v>49.75</c:v>
                </c:pt>
                <c:pt idx="298">
                  <c:v>49.72</c:v>
                </c:pt>
                <c:pt idx="299">
                  <c:v>49.69</c:v>
                </c:pt>
                <c:pt idx="300">
                  <c:v>49.66</c:v>
                </c:pt>
                <c:pt idx="301">
                  <c:v>49.64</c:v>
                </c:pt>
                <c:pt idx="302">
                  <c:v>49.61</c:v>
                </c:pt>
                <c:pt idx="303">
                  <c:v>49.6</c:v>
                </c:pt>
                <c:pt idx="304">
                  <c:v>49.6</c:v>
                </c:pt>
                <c:pt idx="305">
                  <c:v>49.6</c:v>
                </c:pt>
                <c:pt idx="306">
                  <c:v>49.59</c:v>
                </c:pt>
                <c:pt idx="307">
                  <c:v>49.57</c:v>
                </c:pt>
                <c:pt idx="308">
                  <c:v>49.55</c:v>
                </c:pt>
                <c:pt idx="309">
                  <c:v>49.53</c:v>
                </c:pt>
                <c:pt idx="310">
                  <c:v>49.48</c:v>
                </c:pt>
                <c:pt idx="311">
                  <c:v>49.44</c:v>
                </c:pt>
                <c:pt idx="312">
                  <c:v>49.39</c:v>
                </c:pt>
                <c:pt idx="313">
                  <c:v>49.36</c:v>
                </c:pt>
                <c:pt idx="314">
                  <c:v>49.31</c:v>
                </c:pt>
                <c:pt idx="315">
                  <c:v>49.3</c:v>
                </c:pt>
                <c:pt idx="316">
                  <c:v>49.27</c:v>
                </c:pt>
                <c:pt idx="317">
                  <c:v>49.24</c:v>
                </c:pt>
                <c:pt idx="318">
                  <c:v>49.2</c:v>
                </c:pt>
                <c:pt idx="319">
                  <c:v>49.15</c:v>
                </c:pt>
                <c:pt idx="320">
                  <c:v>49.11</c:v>
                </c:pt>
                <c:pt idx="321">
                  <c:v>49.08</c:v>
                </c:pt>
                <c:pt idx="322">
                  <c:v>49.07</c:v>
                </c:pt>
                <c:pt idx="323">
                  <c:v>49.06</c:v>
                </c:pt>
                <c:pt idx="324">
                  <c:v>49.06</c:v>
                </c:pt>
                <c:pt idx="325">
                  <c:v>49.04</c:v>
                </c:pt>
                <c:pt idx="326">
                  <c:v>49.02</c:v>
                </c:pt>
                <c:pt idx="327">
                  <c:v>48.99</c:v>
                </c:pt>
                <c:pt idx="328">
                  <c:v>48.96</c:v>
                </c:pt>
                <c:pt idx="329">
                  <c:v>48.94</c:v>
                </c:pt>
                <c:pt idx="330">
                  <c:v>48.9</c:v>
                </c:pt>
                <c:pt idx="331">
                  <c:v>48.87</c:v>
                </c:pt>
                <c:pt idx="332">
                  <c:v>48.84</c:v>
                </c:pt>
                <c:pt idx="333">
                  <c:v>48.8</c:v>
                </c:pt>
                <c:pt idx="334">
                  <c:v>48.75</c:v>
                </c:pt>
                <c:pt idx="335">
                  <c:v>48.73</c:v>
                </c:pt>
                <c:pt idx="336">
                  <c:v>48.7</c:v>
                </c:pt>
                <c:pt idx="337">
                  <c:v>48.68</c:v>
                </c:pt>
                <c:pt idx="338">
                  <c:v>48.65</c:v>
                </c:pt>
                <c:pt idx="339">
                  <c:v>48.65</c:v>
                </c:pt>
                <c:pt idx="340">
                  <c:v>48.62</c:v>
                </c:pt>
                <c:pt idx="341">
                  <c:v>48.6</c:v>
                </c:pt>
                <c:pt idx="342">
                  <c:v>48.57</c:v>
                </c:pt>
                <c:pt idx="343">
                  <c:v>48.56</c:v>
                </c:pt>
                <c:pt idx="344">
                  <c:v>48.54</c:v>
                </c:pt>
                <c:pt idx="345">
                  <c:v>48.54</c:v>
                </c:pt>
                <c:pt idx="346">
                  <c:v>48.54</c:v>
                </c:pt>
                <c:pt idx="347">
                  <c:v>48.54</c:v>
                </c:pt>
                <c:pt idx="348">
                  <c:v>48.54</c:v>
                </c:pt>
                <c:pt idx="349">
                  <c:v>48.53</c:v>
                </c:pt>
                <c:pt idx="350">
                  <c:v>48.5</c:v>
                </c:pt>
                <c:pt idx="351">
                  <c:v>48.48</c:v>
                </c:pt>
                <c:pt idx="352">
                  <c:v>48.46</c:v>
                </c:pt>
                <c:pt idx="353">
                  <c:v>48.42</c:v>
                </c:pt>
                <c:pt idx="354">
                  <c:v>48.39</c:v>
                </c:pt>
                <c:pt idx="355">
                  <c:v>48.37</c:v>
                </c:pt>
                <c:pt idx="356">
                  <c:v>48.34</c:v>
                </c:pt>
                <c:pt idx="357">
                  <c:v>48.31</c:v>
                </c:pt>
                <c:pt idx="358">
                  <c:v>48.29</c:v>
                </c:pt>
                <c:pt idx="359">
                  <c:v>48.28</c:v>
                </c:pt>
                <c:pt idx="360">
                  <c:v>48.27</c:v>
                </c:pt>
                <c:pt idx="361">
                  <c:v>48.26</c:v>
                </c:pt>
                <c:pt idx="362">
                  <c:v>48.23</c:v>
                </c:pt>
                <c:pt idx="363">
                  <c:v>48.21</c:v>
                </c:pt>
                <c:pt idx="364">
                  <c:v>48.16</c:v>
                </c:pt>
                <c:pt idx="365">
                  <c:v>48.12</c:v>
                </c:pt>
                <c:pt idx="366">
                  <c:v>48.08</c:v>
                </c:pt>
                <c:pt idx="367">
                  <c:v>48.05</c:v>
                </c:pt>
                <c:pt idx="368">
                  <c:v>48.03</c:v>
                </c:pt>
                <c:pt idx="369">
                  <c:v>48.02</c:v>
                </c:pt>
                <c:pt idx="370">
                  <c:v>48.01</c:v>
                </c:pt>
                <c:pt idx="371">
                  <c:v>48</c:v>
                </c:pt>
                <c:pt idx="372">
                  <c:v>47.97</c:v>
                </c:pt>
                <c:pt idx="373">
                  <c:v>47.95</c:v>
                </c:pt>
                <c:pt idx="374">
                  <c:v>47.92</c:v>
                </c:pt>
                <c:pt idx="375">
                  <c:v>47.9</c:v>
                </c:pt>
                <c:pt idx="376">
                  <c:v>47.89</c:v>
                </c:pt>
                <c:pt idx="377">
                  <c:v>47.89</c:v>
                </c:pt>
                <c:pt idx="378">
                  <c:v>47.89</c:v>
                </c:pt>
                <c:pt idx="379">
                  <c:v>47.89</c:v>
                </c:pt>
                <c:pt idx="380">
                  <c:v>47.88</c:v>
                </c:pt>
                <c:pt idx="381">
                  <c:v>47.88</c:v>
                </c:pt>
                <c:pt idx="382">
                  <c:v>47.88</c:v>
                </c:pt>
                <c:pt idx="383">
                  <c:v>47.86</c:v>
                </c:pt>
                <c:pt idx="384">
                  <c:v>47.84</c:v>
                </c:pt>
                <c:pt idx="385">
                  <c:v>47.81</c:v>
                </c:pt>
                <c:pt idx="386">
                  <c:v>47.78</c:v>
                </c:pt>
                <c:pt idx="387">
                  <c:v>47.75</c:v>
                </c:pt>
                <c:pt idx="388">
                  <c:v>47.72</c:v>
                </c:pt>
                <c:pt idx="389">
                  <c:v>47.69</c:v>
                </c:pt>
                <c:pt idx="390">
                  <c:v>47.67</c:v>
                </c:pt>
                <c:pt idx="391">
                  <c:v>47.65</c:v>
                </c:pt>
                <c:pt idx="392">
                  <c:v>47.64</c:v>
                </c:pt>
                <c:pt idx="393">
                  <c:v>47.64</c:v>
                </c:pt>
                <c:pt idx="394">
                  <c:v>47.63</c:v>
                </c:pt>
                <c:pt idx="395">
                  <c:v>47.63</c:v>
                </c:pt>
                <c:pt idx="396">
                  <c:v>47.62</c:v>
                </c:pt>
                <c:pt idx="397">
                  <c:v>47.6</c:v>
                </c:pt>
                <c:pt idx="398">
                  <c:v>47.58</c:v>
                </c:pt>
                <c:pt idx="399">
                  <c:v>47.56</c:v>
                </c:pt>
                <c:pt idx="400">
                  <c:v>47.54</c:v>
                </c:pt>
                <c:pt idx="401">
                  <c:v>47.52</c:v>
                </c:pt>
                <c:pt idx="402">
                  <c:v>47.52</c:v>
                </c:pt>
                <c:pt idx="403">
                  <c:v>47.51</c:v>
                </c:pt>
                <c:pt idx="404">
                  <c:v>47.51</c:v>
                </c:pt>
                <c:pt idx="405">
                  <c:v>47.51</c:v>
                </c:pt>
                <c:pt idx="406">
                  <c:v>47.51</c:v>
                </c:pt>
                <c:pt idx="407">
                  <c:v>47.51</c:v>
                </c:pt>
                <c:pt idx="408">
                  <c:v>47.51</c:v>
                </c:pt>
                <c:pt idx="409">
                  <c:v>47.51</c:v>
                </c:pt>
                <c:pt idx="410">
                  <c:v>47.5</c:v>
                </c:pt>
                <c:pt idx="411">
                  <c:v>47.48</c:v>
                </c:pt>
                <c:pt idx="412">
                  <c:v>47.46</c:v>
                </c:pt>
                <c:pt idx="413">
                  <c:v>47.43</c:v>
                </c:pt>
                <c:pt idx="414">
                  <c:v>47.41</c:v>
                </c:pt>
                <c:pt idx="415">
                  <c:v>47.39</c:v>
                </c:pt>
                <c:pt idx="416">
                  <c:v>47.38</c:v>
                </c:pt>
                <c:pt idx="417">
                  <c:v>47.38</c:v>
                </c:pt>
                <c:pt idx="418">
                  <c:v>47.37</c:v>
                </c:pt>
                <c:pt idx="419">
                  <c:v>47.36</c:v>
                </c:pt>
                <c:pt idx="420">
                  <c:v>47.35</c:v>
                </c:pt>
                <c:pt idx="421">
                  <c:v>47.33</c:v>
                </c:pt>
                <c:pt idx="422">
                  <c:v>47.3</c:v>
                </c:pt>
                <c:pt idx="423">
                  <c:v>47.28</c:v>
                </c:pt>
                <c:pt idx="424">
                  <c:v>47.27</c:v>
                </c:pt>
                <c:pt idx="425">
                  <c:v>47.26</c:v>
                </c:pt>
                <c:pt idx="426">
                  <c:v>47.26</c:v>
                </c:pt>
                <c:pt idx="427">
                  <c:v>47.26</c:v>
                </c:pt>
                <c:pt idx="428">
                  <c:v>47.25</c:v>
                </c:pt>
                <c:pt idx="429">
                  <c:v>47.24</c:v>
                </c:pt>
                <c:pt idx="430">
                  <c:v>47.23</c:v>
                </c:pt>
                <c:pt idx="431">
                  <c:v>47.21</c:v>
                </c:pt>
                <c:pt idx="432">
                  <c:v>47.18</c:v>
                </c:pt>
                <c:pt idx="433">
                  <c:v>47.16</c:v>
                </c:pt>
                <c:pt idx="434">
                  <c:v>47.15</c:v>
                </c:pt>
                <c:pt idx="435">
                  <c:v>47.12</c:v>
                </c:pt>
                <c:pt idx="436">
                  <c:v>47.1</c:v>
                </c:pt>
                <c:pt idx="437">
                  <c:v>47.09</c:v>
                </c:pt>
                <c:pt idx="438">
                  <c:v>47.07</c:v>
                </c:pt>
                <c:pt idx="439">
                  <c:v>47.05</c:v>
                </c:pt>
                <c:pt idx="440">
                  <c:v>47.04</c:v>
                </c:pt>
                <c:pt idx="441">
                  <c:v>47.03</c:v>
                </c:pt>
                <c:pt idx="442">
                  <c:v>47.02</c:v>
                </c:pt>
                <c:pt idx="443">
                  <c:v>47.01</c:v>
                </c:pt>
                <c:pt idx="444">
                  <c:v>47.01</c:v>
                </c:pt>
                <c:pt idx="445">
                  <c:v>47</c:v>
                </c:pt>
                <c:pt idx="446">
                  <c:v>47</c:v>
                </c:pt>
                <c:pt idx="447">
                  <c:v>47</c:v>
                </c:pt>
                <c:pt idx="448">
                  <c:v>47</c:v>
                </c:pt>
                <c:pt idx="449">
                  <c:v>47</c:v>
                </c:pt>
                <c:pt idx="450">
                  <c:v>47</c:v>
                </c:pt>
                <c:pt idx="451">
                  <c:v>47</c:v>
                </c:pt>
                <c:pt idx="452">
                  <c:v>47</c:v>
                </c:pt>
                <c:pt idx="453">
                  <c:v>46.99</c:v>
                </c:pt>
                <c:pt idx="454">
                  <c:v>46.97</c:v>
                </c:pt>
                <c:pt idx="455">
                  <c:v>46.95</c:v>
                </c:pt>
                <c:pt idx="456">
                  <c:v>46.94</c:v>
                </c:pt>
                <c:pt idx="457">
                  <c:v>46.92</c:v>
                </c:pt>
                <c:pt idx="458">
                  <c:v>46.91</c:v>
                </c:pt>
                <c:pt idx="459">
                  <c:v>46.9</c:v>
                </c:pt>
                <c:pt idx="460">
                  <c:v>46.89</c:v>
                </c:pt>
                <c:pt idx="461">
                  <c:v>46.89</c:v>
                </c:pt>
                <c:pt idx="462">
                  <c:v>46.89</c:v>
                </c:pt>
                <c:pt idx="463">
                  <c:v>46.88</c:v>
                </c:pt>
                <c:pt idx="464">
                  <c:v>46.87</c:v>
                </c:pt>
                <c:pt idx="465">
                  <c:v>46.85</c:v>
                </c:pt>
                <c:pt idx="466">
                  <c:v>46.83</c:v>
                </c:pt>
                <c:pt idx="467">
                  <c:v>46.81</c:v>
                </c:pt>
                <c:pt idx="468">
                  <c:v>46.78</c:v>
                </c:pt>
                <c:pt idx="469">
                  <c:v>46.75</c:v>
                </c:pt>
                <c:pt idx="470">
                  <c:v>46.74</c:v>
                </c:pt>
                <c:pt idx="471">
                  <c:v>46.72</c:v>
                </c:pt>
                <c:pt idx="472">
                  <c:v>46.69</c:v>
                </c:pt>
                <c:pt idx="473">
                  <c:v>46.67</c:v>
                </c:pt>
                <c:pt idx="474">
                  <c:v>46.66</c:v>
                </c:pt>
                <c:pt idx="475">
                  <c:v>46.64</c:v>
                </c:pt>
                <c:pt idx="476">
                  <c:v>46.64</c:v>
                </c:pt>
                <c:pt idx="477">
                  <c:v>46.63</c:v>
                </c:pt>
                <c:pt idx="478">
                  <c:v>46.63</c:v>
                </c:pt>
                <c:pt idx="479">
                  <c:v>46.63</c:v>
                </c:pt>
                <c:pt idx="480">
                  <c:v>46.62</c:v>
                </c:pt>
                <c:pt idx="481">
                  <c:v>46.61</c:v>
                </c:pt>
                <c:pt idx="482">
                  <c:v>46.6</c:v>
                </c:pt>
                <c:pt idx="483">
                  <c:v>46.6</c:v>
                </c:pt>
                <c:pt idx="484">
                  <c:v>46.58</c:v>
                </c:pt>
                <c:pt idx="485">
                  <c:v>46.57</c:v>
                </c:pt>
                <c:pt idx="486">
                  <c:v>46.55</c:v>
                </c:pt>
                <c:pt idx="487">
                  <c:v>46.53</c:v>
                </c:pt>
                <c:pt idx="488">
                  <c:v>46.5</c:v>
                </c:pt>
                <c:pt idx="489">
                  <c:v>46.48</c:v>
                </c:pt>
                <c:pt idx="490">
                  <c:v>46.46</c:v>
                </c:pt>
                <c:pt idx="491">
                  <c:v>46.44</c:v>
                </c:pt>
                <c:pt idx="492">
                  <c:v>46.42</c:v>
                </c:pt>
                <c:pt idx="493">
                  <c:v>46.41</c:v>
                </c:pt>
                <c:pt idx="494">
                  <c:v>46.4</c:v>
                </c:pt>
                <c:pt idx="495">
                  <c:v>46.39</c:v>
                </c:pt>
                <c:pt idx="496">
                  <c:v>46.38</c:v>
                </c:pt>
                <c:pt idx="497">
                  <c:v>46.38</c:v>
                </c:pt>
                <c:pt idx="498">
                  <c:v>46.38</c:v>
                </c:pt>
                <c:pt idx="499">
                  <c:v>46.38</c:v>
                </c:pt>
                <c:pt idx="500">
                  <c:v>46.38</c:v>
                </c:pt>
                <c:pt idx="501">
                  <c:v>46.38</c:v>
                </c:pt>
                <c:pt idx="502">
                  <c:v>46.38</c:v>
                </c:pt>
                <c:pt idx="503">
                  <c:v>46.38</c:v>
                </c:pt>
                <c:pt idx="504">
                  <c:v>46.38</c:v>
                </c:pt>
                <c:pt idx="505">
                  <c:v>46.38</c:v>
                </c:pt>
                <c:pt idx="506">
                  <c:v>46.38</c:v>
                </c:pt>
                <c:pt idx="507">
                  <c:v>46.38</c:v>
                </c:pt>
                <c:pt idx="508">
                  <c:v>46.38</c:v>
                </c:pt>
                <c:pt idx="509">
                  <c:v>46.38</c:v>
                </c:pt>
                <c:pt idx="510">
                  <c:v>46.38</c:v>
                </c:pt>
                <c:pt idx="511">
                  <c:v>46.38</c:v>
                </c:pt>
                <c:pt idx="512">
                  <c:v>46.38</c:v>
                </c:pt>
                <c:pt idx="513">
                  <c:v>46.38</c:v>
                </c:pt>
                <c:pt idx="514">
                  <c:v>46.37</c:v>
                </c:pt>
                <c:pt idx="515">
                  <c:v>46.36</c:v>
                </c:pt>
                <c:pt idx="516">
                  <c:v>46.36</c:v>
                </c:pt>
                <c:pt idx="517">
                  <c:v>46.34</c:v>
                </c:pt>
                <c:pt idx="518">
                  <c:v>46.32</c:v>
                </c:pt>
                <c:pt idx="519">
                  <c:v>46.3</c:v>
                </c:pt>
                <c:pt idx="520">
                  <c:v>46.28</c:v>
                </c:pt>
                <c:pt idx="521">
                  <c:v>46.27</c:v>
                </c:pt>
                <c:pt idx="522">
                  <c:v>46.26</c:v>
                </c:pt>
                <c:pt idx="523">
                  <c:v>46.26</c:v>
                </c:pt>
                <c:pt idx="524">
                  <c:v>46.26</c:v>
                </c:pt>
                <c:pt idx="525">
                  <c:v>46.26</c:v>
                </c:pt>
                <c:pt idx="526">
                  <c:v>46.25</c:v>
                </c:pt>
                <c:pt idx="527">
                  <c:v>46.24</c:v>
                </c:pt>
                <c:pt idx="528">
                  <c:v>46.23</c:v>
                </c:pt>
                <c:pt idx="529">
                  <c:v>46.22</c:v>
                </c:pt>
                <c:pt idx="530">
                  <c:v>46.2</c:v>
                </c:pt>
                <c:pt idx="531">
                  <c:v>46.18</c:v>
                </c:pt>
                <c:pt idx="532">
                  <c:v>46.15</c:v>
                </c:pt>
                <c:pt idx="533">
                  <c:v>46.13</c:v>
                </c:pt>
                <c:pt idx="534">
                  <c:v>46.1</c:v>
                </c:pt>
                <c:pt idx="535">
                  <c:v>46.09</c:v>
                </c:pt>
                <c:pt idx="536">
                  <c:v>46.08</c:v>
                </c:pt>
                <c:pt idx="537">
                  <c:v>46.06</c:v>
                </c:pt>
                <c:pt idx="538">
                  <c:v>46.05</c:v>
                </c:pt>
                <c:pt idx="539">
                  <c:v>46.04</c:v>
                </c:pt>
                <c:pt idx="540">
                  <c:v>46.02</c:v>
                </c:pt>
                <c:pt idx="541">
                  <c:v>46.02</c:v>
                </c:pt>
                <c:pt idx="542">
                  <c:v>46.01</c:v>
                </c:pt>
                <c:pt idx="543">
                  <c:v>46.01</c:v>
                </c:pt>
                <c:pt idx="544">
                  <c:v>46</c:v>
                </c:pt>
                <c:pt idx="545">
                  <c:v>45.99</c:v>
                </c:pt>
                <c:pt idx="546">
                  <c:v>45.97</c:v>
                </c:pt>
                <c:pt idx="547">
                  <c:v>45.95</c:v>
                </c:pt>
                <c:pt idx="548">
                  <c:v>45.93</c:v>
                </c:pt>
                <c:pt idx="549">
                  <c:v>45.93</c:v>
                </c:pt>
                <c:pt idx="550">
                  <c:v>45.91</c:v>
                </c:pt>
                <c:pt idx="551">
                  <c:v>45.91</c:v>
                </c:pt>
                <c:pt idx="552">
                  <c:v>45.9</c:v>
                </c:pt>
                <c:pt idx="553">
                  <c:v>45.9</c:v>
                </c:pt>
                <c:pt idx="554">
                  <c:v>45.9</c:v>
                </c:pt>
                <c:pt idx="555">
                  <c:v>45.9</c:v>
                </c:pt>
                <c:pt idx="556">
                  <c:v>45.9</c:v>
                </c:pt>
                <c:pt idx="557">
                  <c:v>45.9</c:v>
                </c:pt>
                <c:pt idx="558">
                  <c:v>45.9</c:v>
                </c:pt>
                <c:pt idx="559">
                  <c:v>45.9</c:v>
                </c:pt>
                <c:pt idx="560">
                  <c:v>45.9</c:v>
                </c:pt>
                <c:pt idx="561">
                  <c:v>45.9</c:v>
                </c:pt>
                <c:pt idx="562">
                  <c:v>45.9</c:v>
                </c:pt>
                <c:pt idx="563">
                  <c:v>45.9</c:v>
                </c:pt>
                <c:pt idx="564">
                  <c:v>45.89</c:v>
                </c:pt>
                <c:pt idx="565">
                  <c:v>45.88</c:v>
                </c:pt>
                <c:pt idx="566">
                  <c:v>45.86</c:v>
                </c:pt>
                <c:pt idx="567">
                  <c:v>45.84</c:v>
                </c:pt>
                <c:pt idx="568">
                  <c:v>45.82</c:v>
                </c:pt>
                <c:pt idx="569">
                  <c:v>45.81</c:v>
                </c:pt>
                <c:pt idx="570">
                  <c:v>45.79</c:v>
                </c:pt>
                <c:pt idx="571">
                  <c:v>45.77</c:v>
                </c:pt>
                <c:pt idx="572">
                  <c:v>45.76</c:v>
                </c:pt>
                <c:pt idx="573">
                  <c:v>45.75</c:v>
                </c:pt>
                <c:pt idx="574">
                  <c:v>45.73</c:v>
                </c:pt>
                <c:pt idx="575">
                  <c:v>45.72</c:v>
                </c:pt>
                <c:pt idx="576">
                  <c:v>45.7</c:v>
                </c:pt>
                <c:pt idx="577">
                  <c:v>45.69</c:v>
                </c:pt>
                <c:pt idx="578">
                  <c:v>45.68</c:v>
                </c:pt>
                <c:pt idx="579">
                  <c:v>45.67</c:v>
                </c:pt>
                <c:pt idx="580">
                  <c:v>45.66</c:v>
                </c:pt>
                <c:pt idx="581">
                  <c:v>45.66</c:v>
                </c:pt>
                <c:pt idx="582">
                  <c:v>45.65</c:v>
                </c:pt>
                <c:pt idx="583">
                  <c:v>45.65</c:v>
                </c:pt>
                <c:pt idx="584">
                  <c:v>45.65</c:v>
                </c:pt>
                <c:pt idx="585">
                  <c:v>45.65</c:v>
                </c:pt>
                <c:pt idx="586">
                  <c:v>45.64</c:v>
                </c:pt>
                <c:pt idx="587">
                  <c:v>45.64</c:v>
                </c:pt>
                <c:pt idx="588">
                  <c:v>45.63</c:v>
                </c:pt>
                <c:pt idx="589">
                  <c:v>45.63</c:v>
                </c:pt>
                <c:pt idx="590">
                  <c:v>45.62</c:v>
                </c:pt>
                <c:pt idx="591">
                  <c:v>45.61</c:v>
                </c:pt>
                <c:pt idx="592">
                  <c:v>45.6</c:v>
                </c:pt>
                <c:pt idx="593">
                  <c:v>45.59</c:v>
                </c:pt>
                <c:pt idx="594">
                  <c:v>45.57</c:v>
                </c:pt>
                <c:pt idx="595">
                  <c:v>45.56</c:v>
                </c:pt>
                <c:pt idx="596">
                  <c:v>45.54</c:v>
                </c:pt>
                <c:pt idx="597">
                  <c:v>45.54</c:v>
                </c:pt>
                <c:pt idx="598">
                  <c:v>45.53</c:v>
                </c:pt>
                <c:pt idx="599">
                  <c:v>45.53</c:v>
                </c:pt>
                <c:pt idx="600">
                  <c:v>45.53</c:v>
                </c:pt>
                <c:pt idx="601">
                  <c:v>45.53</c:v>
                </c:pt>
                <c:pt idx="602">
                  <c:v>45.53</c:v>
                </c:pt>
                <c:pt idx="603">
                  <c:v>45.53</c:v>
                </c:pt>
                <c:pt idx="604">
                  <c:v>45.53</c:v>
                </c:pt>
                <c:pt idx="605">
                  <c:v>45.53</c:v>
                </c:pt>
                <c:pt idx="606">
                  <c:v>45.53</c:v>
                </c:pt>
                <c:pt idx="607">
                  <c:v>45.53</c:v>
                </c:pt>
                <c:pt idx="608">
                  <c:v>45.53</c:v>
                </c:pt>
                <c:pt idx="609">
                  <c:v>45.53</c:v>
                </c:pt>
                <c:pt idx="610">
                  <c:v>45.53</c:v>
                </c:pt>
                <c:pt idx="611">
                  <c:v>45.53</c:v>
                </c:pt>
                <c:pt idx="612">
                  <c:v>45.53</c:v>
                </c:pt>
                <c:pt idx="613">
                  <c:v>45.53</c:v>
                </c:pt>
                <c:pt idx="614">
                  <c:v>45.52</c:v>
                </c:pt>
                <c:pt idx="615">
                  <c:v>45.52</c:v>
                </c:pt>
                <c:pt idx="616">
                  <c:v>45.5</c:v>
                </c:pt>
                <c:pt idx="617">
                  <c:v>45.49</c:v>
                </c:pt>
                <c:pt idx="618">
                  <c:v>45.47</c:v>
                </c:pt>
                <c:pt idx="619">
                  <c:v>45.45</c:v>
                </c:pt>
                <c:pt idx="620">
                  <c:v>45.44</c:v>
                </c:pt>
                <c:pt idx="621">
                  <c:v>45.43</c:v>
                </c:pt>
                <c:pt idx="622">
                  <c:v>45.42</c:v>
                </c:pt>
                <c:pt idx="623">
                  <c:v>45.42</c:v>
                </c:pt>
                <c:pt idx="624">
                  <c:v>45.42</c:v>
                </c:pt>
                <c:pt idx="625">
                  <c:v>45.41</c:v>
                </c:pt>
                <c:pt idx="626">
                  <c:v>45.4</c:v>
                </c:pt>
                <c:pt idx="627">
                  <c:v>45.39</c:v>
                </c:pt>
                <c:pt idx="628">
                  <c:v>45.38</c:v>
                </c:pt>
                <c:pt idx="629">
                  <c:v>45.37</c:v>
                </c:pt>
                <c:pt idx="630">
                  <c:v>45.36</c:v>
                </c:pt>
                <c:pt idx="631">
                  <c:v>45.35</c:v>
                </c:pt>
                <c:pt idx="632">
                  <c:v>45.33</c:v>
                </c:pt>
                <c:pt idx="633">
                  <c:v>45.32</c:v>
                </c:pt>
                <c:pt idx="634">
                  <c:v>45.31</c:v>
                </c:pt>
                <c:pt idx="635">
                  <c:v>45.3</c:v>
                </c:pt>
                <c:pt idx="636">
                  <c:v>45.29</c:v>
                </c:pt>
                <c:pt idx="637">
                  <c:v>45.29</c:v>
                </c:pt>
                <c:pt idx="638">
                  <c:v>45.29</c:v>
                </c:pt>
                <c:pt idx="639">
                  <c:v>45.29</c:v>
                </c:pt>
                <c:pt idx="640">
                  <c:v>45.29</c:v>
                </c:pt>
                <c:pt idx="641">
                  <c:v>45.29</c:v>
                </c:pt>
                <c:pt idx="642">
                  <c:v>45.28</c:v>
                </c:pt>
                <c:pt idx="643">
                  <c:v>45.28</c:v>
                </c:pt>
                <c:pt idx="644">
                  <c:v>45.27</c:v>
                </c:pt>
                <c:pt idx="645">
                  <c:v>45.27</c:v>
                </c:pt>
                <c:pt idx="646">
                  <c:v>45.26</c:v>
                </c:pt>
                <c:pt idx="647">
                  <c:v>45.25</c:v>
                </c:pt>
                <c:pt idx="648">
                  <c:v>45.24</c:v>
                </c:pt>
                <c:pt idx="649">
                  <c:v>45.22</c:v>
                </c:pt>
                <c:pt idx="650">
                  <c:v>45.2</c:v>
                </c:pt>
                <c:pt idx="651">
                  <c:v>45.18</c:v>
                </c:pt>
                <c:pt idx="652">
                  <c:v>45.18</c:v>
                </c:pt>
                <c:pt idx="653">
                  <c:v>45.17</c:v>
                </c:pt>
                <c:pt idx="654">
                  <c:v>45.16</c:v>
                </c:pt>
                <c:pt idx="655">
                  <c:v>45.16</c:v>
                </c:pt>
                <c:pt idx="656">
                  <c:v>45.15</c:v>
                </c:pt>
                <c:pt idx="657">
                  <c:v>45.13</c:v>
                </c:pt>
                <c:pt idx="658">
                  <c:v>45.12</c:v>
                </c:pt>
                <c:pt idx="659">
                  <c:v>45.1</c:v>
                </c:pt>
                <c:pt idx="660">
                  <c:v>45.09</c:v>
                </c:pt>
                <c:pt idx="661">
                  <c:v>45.08</c:v>
                </c:pt>
                <c:pt idx="662">
                  <c:v>45.07</c:v>
                </c:pt>
                <c:pt idx="663">
                  <c:v>45.06</c:v>
                </c:pt>
                <c:pt idx="664">
                  <c:v>45.06</c:v>
                </c:pt>
                <c:pt idx="665">
                  <c:v>45.06</c:v>
                </c:pt>
                <c:pt idx="666">
                  <c:v>45.05</c:v>
                </c:pt>
                <c:pt idx="667">
                  <c:v>45.05</c:v>
                </c:pt>
                <c:pt idx="668">
                  <c:v>45.05</c:v>
                </c:pt>
                <c:pt idx="669">
                  <c:v>45.05</c:v>
                </c:pt>
                <c:pt idx="670">
                  <c:v>45.05</c:v>
                </c:pt>
                <c:pt idx="671">
                  <c:v>45.05</c:v>
                </c:pt>
                <c:pt idx="672">
                  <c:v>45.05</c:v>
                </c:pt>
                <c:pt idx="673">
                  <c:v>45.05</c:v>
                </c:pt>
                <c:pt idx="674">
                  <c:v>45.05</c:v>
                </c:pt>
                <c:pt idx="675">
                  <c:v>45.05</c:v>
                </c:pt>
                <c:pt idx="676">
                  <c:v>45.05</c:v>
                </c:pt>
                <c:pt idx="677">
                  <c:v>45.05</c:v>
                </c:pt>
                <c:pt idx="678">
                  <c:v>45.05</c:v>
                </c:pt>
                <c:pt idx="679">
                  <c:v>45.05</c:v>
                </c:pt>
                <c:pt idx="680">
                  <c:v>45.05</c:v>
                </c:pt>
                <c:pt idx="681">
                  <c:v>45.05</c:v>
                </c:pt>
                <c:pt idx="682">
                  <c:v>45.05</c:v>
                </c:pt>
                <c:pt idx="683">
                  <c:v>45.05</c:v>
                </c:pt>
                <c:pt idx="684">
                  <c:v>45.05</c:v>
                </c:pt>
                <c:pt idx="685">
                  <c:v>45.05</c:v>
                </c:pt>
                <c:pt idx="686">
                  <c:v>45.05</c:v>
                </c:pt>
                <c:pt idx="687">
                  <c:v>45.05</c:v>
                </c:pt>
                <c:pt idx="688">
                  <c:v>45.05</c:v>
                </c:pt>
                <c:pt idx="689">
                  <c:v>45.05</c:v>
                </c:pt>
                <c:pt idx="690">
                  <c:v>45.05</c:v>
                </c:pt>
                <c:pt idx="691">
                  <c:v>45.05</c:v>
                </c:pt>
                <c:pt idx="692">
                  <c:v>45.05</c:v>
                </c:pt>
                <c:pt idx="693">
                  <c:v>45.05</c:v>
                </c:pt>
                <c:pt idx="694">
                  <c:v>45.05</c:v>
                </c:pt>
                <c:pt idx="695">
                  <c:v>45.05</c:v>
                </c:pt>
                <c:pt idx="696">
                  <c:v>45.05</c:v>
                </c:pt>
                <c:pt idx="697">
                  <c:v>45.05</c:v>
                </c:pt>
                <c:pt idx="698">
                  <c:v>45.04</c:v>
                </c:pt>
                <c:pt idx="699">
                  <c:v>45.04</c:v>
                </c:pt>
                <c:pt idx="700">
                  <c:v>45.03</c:v>
                </c:pt>
                <c:pt idx="701">
                  <c:v>45.03</c:v>
                </c:pt>
                <c:pt idx="702">
                  <c:v>45.03</c:v>
                </c:pt>
                <c:pt idx="703">
                  <c:v>45.03</c:v>
                </c:pt>
                <c:pt idx="704">
                  <c:v>45.02</c:v>
                </c:pt>
                <c:pt idx="705">
                  <c:v>45.02</c:v>
                </c:pt>
                <c:pt idx="706">
                  <c:v>45.02</c:v>
                </c:pt>
                <c:pt idx="707">
                  <c:v>45.01</c:v>
                </c:pt>
                <c:pt idx="708">
                  <c:v>45.01</c:v>
                </c:pt>
                <c:pt idx="709">
                  <c:v>45</c:v>
                </c:pt>
                <c:pt idx="710">
                  <c:v>45</c:v>
                </c:pt>
                <c:pt idx="711">
                  <c:v>45</c:v>
                </c:pt>
                <c:pt idx="712">
                  <c:v>44.99</c:v>
                </c:pt>
                <c:pt idx="713">
                  <c:v>44.99</c:v>
                </c:pt>
                <c:pt idx="714">
                  <c:v>44.99</c:v>
                </c:pt>
                <c:pt idx="715">
                  <c:v>44.99</c:v>
                </c:pt>
                <c:pt idx="716">
                  <c:v>44.99</c:v>
                </c:pt>
                <c:pt idx="717">
                  <c:v>44.99</c:v>
                </c:pt>
                <c:pt idx="718">
                  <c:v>44.98</c:v>
                </c:pt>
                <c:pt idx="719">
                  <c:v>44.98</c:v>
                </c:pt>
                <c:pt idx="720">
                  <c:v>44.98</c:v>
                </c:pt>
                <c:pt idx="721">
                  <c:v>44.99</c:v>
                </c:pt>
                <c:pt idx="722">
                  <c:v>44.99</c:v>
                </c:pt>
                <c:pt idx="723">
                  <c:v>44.99</c:v>
                </c:pt>
                <c:pt idx="724">
                  <c:v>44.99</c:v>
                </c:pt>
                <c:pt idx="725">
                  <c:v>44.99</c:v>
                </c:pt>
                <c:pt idx="726">
                  <c:v>45</c:v>
                </c:pt>
                <c:pt idx="727">
                  <c:v>45</c:v>
                </c:pt>
                <c:pt idx="728">
                  <c:v>44.99</c:v>
                </c:pt>
                <c:pt idx="729">
                  <c:v>44.99</c:v>
                </c:pt>
                <c:pt idx="730">
                  <c:v>44.99</c:v>
                </c:pt>
                <c:pt idx="731">
                  <c:v>44.98</c:v>
                </c:pt>
                <c:pt idx="732">
                  <c:v>44.98</c:v>
                </c:pt>
                <c:pt idx="733">
                  <c:v>44.98</c:v>
                </c:pt>
                <c:pt idx="734">
                  <c:v>44.98</c:v>
                </c:pt>
                <c:pt idx="735">
                  <c:v>44.98</c:v>
                </c:pt>
                <c:pt idx="736">
                  <c:v>44.98</c:v>
                </c:pt>
                <c:pt idx="737">
                  <c:v>44.98</c:v>
                </c:pt>
                <c:pt idx="738">
                  <c:v>44.98</c:v>
                </c:pt>
                <c:pt idx="739">
                  <c:v>44.98</c:v>
                </c:pt>
                <c:pt idx="740">
                  <c:v>44.97</c:v>
                </c:pt>
                <c:pt idx="741">
                  <c:v>44.97</c:v>
                </c:pt>
                <c:pt idx="742">
                  <c:v>44.97</c:v>
                </c:pt>
                <c:pt idx="743">
                  <c:v>44.97</c:v>
                </c:pt>
                <c:pt idx="744">
                  <c:v>44.97</c:v>
                </c:pt>
                <c:pt idx="745">
                  <c:v>44.96</c:v>
                </c:pt>
                <c:pt idx="746">
                  <c:v>44.96</c:v>
                </c:pt>
                <c:pt idx="747">
                  <c:v>44.96</c:v>
                </c:pt>
                <c:pt idx="748">
                  <c:v>44.95</c:v>
                </c:pt>
                <c:pt idx="749">
                  <c:v>44.95</c:v>
                </c:pt>
                <c:pt idx="750">
                  <c:v>44.95</c:v>
                </c:pt>
                <c:pt idx="751">
                  <c:v>44.96</c:v>
                </c:pt>
                <c:pt idx="752">
                  <c:v>44.95</c:v>
                </c:pt>
                <c:pt idx="753">
                  <c:v>44.95</c:v>
                </c:pt>
                <c:pt idx="754">
                  <c:v>44.95</c:v>
                </c:pt>
                <c:pt idx="755">
                  <c:v>44.95</c:v>
                </c:pt>
                <c:pt idx="756">
                  <c:v>44.95</c:v>
                </c:pt>
                <c:pt idx="757">
                  <c:v>44.95</c:v>
                </c:pt>
                <c:pt idx="758">
                  <c:v>44.94</c:v>
                </c:pt>
                <c:pt idx="759">
                  <c:v>44.94</c:v>
                </c:pt>
                <c:pt idx="760">
                  <c:v>44.94</c:v>
                </c:pt>
                <c:pt idx="761">
                  <c:v>44.94</c:v>
                </c:pt>
                <c:pt idx="762">
                  <c:v>44.94</c:v>
                </c:pt>
                <c:pt idx="763">
                  <c:v>44.94</c:v>
                </c:pt>
                <c:pt idx="764">
                  <c:v>44.94</c:v>
                </c:pt>
                <c:pt idx="765">
                  <c:v>44.94</c:v>
                </c:pt>
                <c:pt idx="766">
                  <c:v>44.93</c:v>
                </c:pt>
                <c:pt idx="767">
                  <c:v>44.93</c:v>
                </c:pt>
                <c:pt idx="768">
                  <c:v>44.93</c:v>
                </c:pt>
                <c:pt idx="769">
                  <c:v>44.92</c:v>
                </c:pt>
                <c:pt idx="770">
                  <c:v>44.92</c:v>
                </c:pt>
                <c:pt idx="771">
                  <c:v>44.92</c:v>
                </c:pt>
                <c:pt idx="772">
                  <c:v>44.91</c:v>
                </c:pt>
                <c:pt idx="773">
                  <c:v>44.9</c:v>
                </c:pt>
                <c:pt idx="774">
                  <c:v>44.89</c:v>
                </c:pt>
                <c:pt idx="775">
                  <c:v>44.88</c:v>
                </c:pt>
                <c:pt idx="776">
                  <c:v>44.86</c:v>
                </c:pt>
                <c:pt idx="777">
                  <c:v>44.85</c:v>
                </c:pt>
                <c:pt idx="778">
                  <c:v>44.84</c:v>
                </c:pt>
                <c:pt idx="779">
                  <c:v>44.82</c:v>
                </c:pt>
                <c:pt idx="780">
                  <c:v>44.81</c:v>
                </c:pt>
                <c:pt idx="781">
                  <c:v>44.79</c:v>
                </c:pt>
                <c:pt idx="782">
                  <c:v>44.78</c:v>
                </c:pt>
                <c:pt idx="783">
                  <c:v>44.76</c:v>
                </c:pt>
                <c:pt idx="784">
                  <c:v>44.75</c:v>
                </c:pt>
                <c:pt idx="785">
                  <c:v>44.74</c:v>
                </c:pt>
                <c:pt idx="786">
                  <c:v>44.73</c:v>
                </c:pt>
                <c:pt idx="787">
                  <c:v>44.72</c:v>
                </c:pt>
                <c:pt idx="788">
                  <c:v>44.72</c:v>
                </c:pt>
                <c:pt idx="789">
                  <c:v>44.71</c:v>
                </c:pt>
                <c:pt idx="790">
                  <c:v>44.7</c:v>
                </c:pt>
                <c:pt idx="791">
                  <c:v>44.7</c:v>
                </c:pt>
                <c:pt idx="792">
                  <c:v>44.7</c:v>
                </c:pt>
                <c:pt idx="793">
                  <c:v>44.7</c:v>
                </c:pt>
                <c:pt idx="794">
                  <c:v>44.7</c:v>
                </c:pt>
                <c:pt idx="795">
                  <c:v>44.7</c:v>
                </c:pt>
                <c:pt idx="796">
                  <c:v>44.7</c:v>
                </c:pt>
                <c:pt idx="797">
                  <c:v>44.7</c:v>
                </c:pt>
                <c:pt idx="798">
                  <c:v>44.7</c:v>
                </c:pt>
                <c:pt idx="799">
                  <c:v>44.69</c:v>
                </c:pt>
                <c:pt idx="800">
                  <c:v>44.69</c:v>
                </c:pt>
                <c:pt idx="801">
                  <c:v>44.68</c:v>
                </c:pt>
                <c:pt idx="802">
                  <c:v>44.67</c:v>
                </c:pt>
                <c:pt idx="803">
                  <c:v>44.66</c:v>
                </c:pt>
                <c:pt idx="804">
                  <c:v>44.64</c:v>
                </c:pt>
                <c:pt idx="805">
                  <c:v>44.63</c:v>
                </c:pt>
                <c:pt idx="806">
                  <c:v>44.62</c:v>
                </c:pt>
                <c:pt idx="807">
                  <c:v>44.6</c:v>
                </c:pt>
                <c:pt idx="808">
                  <c:v>44.6</c:v>
                </c:pt>
                <c:pt idx="809">
                  <c:v>44.6</c:v>
                </c:pt>
                <c:pt idx="810">
                  <c:v>44.59</c:v>
                </c:pt>
                <c:pt idx="811">
                  <c:v>44.59</c:v>
                </c:pt>
                <c:pt idx="812">
                  <c:v>44.58</c:v>
                </c:pt>
                <c:pt idx="813">
                  <c:v>44.58</c:v>
                </c:pt>
                <c:pt idx="814">
                  <c:v>44.58</c:v>
                </c:pt>
                <c:pt idx="815">
                  <c:v>44.58</c:v>
                </c:pt>
                <c:pt idx="816">
                  <c:v>44.58</c:v>
                </c:pt>
                <c:pt idx="817">
                  <c:v>44.58</c:v>
                </c:pt>
                <c:pt idx="818">
                  <c:v>44.58</c:v>
                </c:pt>
                <c:pt idx="819">
                  <c:v>44.58</c:v>
                </c:pt>
                <c:pt idx="820">
                  <c:v>44.58</c:v>
                </c:pt>
                <c:pt idx="821">
                  <c:v>44.58</c:v>
                </c:pt>
                <c:pt idx="822">
                  <c:v>44.58</c:v>
                </c:pt>
                <c:pt idx="823">
                  <c:v>44.58</c:v>
                </c:pt>
                <c:pt idx="824">
                  <c:v>44.58</c:v>
                </c:pt>
                <c:pt idx="825">
                  <c:v>44.58</c:v>
                </c:pt>
                <c:pt idx="826">
                  <c:v>44.58</c:v>
                </c:pt>
                <c:pt idx="827">
                  <c:v>44.58</c:v>
                </c:pt>
                <c:pt idx="828">
                  <c:v>44.58</c:v>
                </c:pt>
                <c:pt idx="829">
                  <c:v>44.58</c:v>
                </c:pt>
                <c:pt idx="830">
                  <c:v>44.58</c:v>
                </c:pt>
                <c:pt idx="831">
                  <c:v>44.58</c:v>
                </c:pt>
                <c:pt idx="832">
                  <c:v>44.58</c:v>
                </c:pt>
                <c:pt idx="833">
                  <c:v>44.58</c:v>
                </c:pt>
                <c:pt idx="834">
                  <c:v>44.58</c:v>
                </c:pt>
                <c:pt idx="835">
                  <c:v>44.58</c:v>
                </c:pt>
                <c:pt idx="836">
                  <c:v>44.58</c:v>
                </c:pt>
                <c:pt idx="837">
                  <c:v>44.58</c:v>
                </c:pt>
                <c:pt idx="838">
                  <c:v>44.58</c:v>
                </c:pt>
                <c:pt idx="839">
                  <c:v>44.58</c:v>
                </c:pt>
                <c:pt idx="840">
                  <c:v>44.58</c:v>
                </c:pt>
                <c:pt idx="841">
                  <c:v>44.58</c:v>
                </c:pt>
                <c:pt idx="842">
                  <c:v>44.58</c:v>
                </c:pt>
                <c:pt idx="843">
                  <c:v>44.57</c:v>
                </c:pt>
                <c:pt idx="844">
                  <c:v>44.57</c:v>
                </c:pt>
                <c:pt idx="845">
                  <c:v>44.57</c:v>
                </c:pt>
                <c:pt idx="846">
                  <c:v>44.56</c:v>
                </c:pt>
                <c:pt idx="847">
                  <c:v>44.56</c:v>
                </c:pt>
                <c:pt idx="848">
                  <c:v>44.56</c:v>
                </c:pt>
                <c:pt idx="849">
                  <c:v>44.55</c:v>
                </c:pt>
                <c:pt idx="850">
                  <c:v>44.54</c:v>
                </c:pt>
                <c:pt idx="851">
                  <c:v>44.53</c:v>
                </c:pt>
                <c:pt idx="852">
                  <c:v>44.52</c:v>
                </c:pt>
                <c:pt idx="853">
                  <c:v>44.51</c:v>
                </c:pt>
                <c:pt idx="854">
                  <c:v>44.5</c:v>
                </c:pt>
                <c:pt idx="855">
                  <c:v>44.48</c:v>
                </c:pt>
                <c:pt idx="856">
                  <c:v>44.48</c:v>
                </c:pt>
                <c:pt idx="857">
                  <c:v>44.47</c:v>
                </c:pt>
                <c:pt idx="858">
                  <c:v>44.46</c:v>
                </c:pt>
                <c:pt idx="859">
                  <c:v>44.46</c:v>
                </c:pt>
                <c:pt idx="860">
                  <c:v>44.46</c:v>
                </c:pt>
                <c:pt idx="861">
                  <c:v>44.46</c:v>
                </c:pt>
                <c:pt idx="862">
                  <c:v>44.45</c:v>
                </c:pt>
                <c:pt idx="863">
                  <c:v>44.44</c:v>
                </c:pt>
                <c:pt idx="864">
                  <c:v>44.43</c:v>
                </c:pt>
                <c:pt idx="865">
                  <c:v>44.41</c:v>
                </c:pt>
                <c:pt idx="866">
                  <c:v>44.4</c:v>
                </c:pt>
                <c:pt idx="867">
                  <c:v>44.39</c:v>
                </c:pt>
                <c:pt idx="868">
                  <c:v>44.38</c:v>
                </c:pt>
                <c:pt idx="869">
                  <c:v>44.38</c:v>
                </c:pt>
                <c:pt idx="870">
                  <c:v>44.38</c:v>
                </c:pt>
                <c:pt idx="871">
                  <c:v>44.37</c:v>
                </c:pt>
                <c:pt idx="872">
                  <c:v>44.36</c:v>
                </c:pt>
                <c:pt idx="873">
                  <c:v>44.36</c:v>
                </c:pt>
                <c:pt idx="874">
                  <c:v>44.35</c:v>
                </c:pt>
                <c:pt idx="875">
                  <c:v>44.35</c:v>
                </c:pt>
                <c:pt idx="876">
                  <c:v>44.35</c:v>
                </c:pt>
                <c:pt idx="877">
                  <c:v>44.35</c:v>
                </c:pt>
                <c:pt idx="878">
                  <c:v>44.35</c:v>
                </c:pt>
                <c:pt idx="879">
                  <c:v>44.35</c:v>
                </c:pt>
                <c:pt idx="880">
                  <c:v>44.35</c:v>
                </c:pt>
                <c:pt idx="881">
                  <c:v>44.35</c:v>
                </c:pt>
                <c:pt idx="882">
                  <c:v>44.34</c:v>
                </c:pt>
                <c:pt idx="883">
                  <c:v>44.34</c:v>
                </c:pt>
                <c:pt idx="884">
                  <c:v>44.34</c:v>
                </c:pt>
                <c:pt idx="885">
                  <c:v>44.34</c:v>
                </c:pt>
                <c:pt idx="886">
                  <c:v>44.33</c:v>
                </c:pt>
                <c:pt idx="887">
                  <c:v>44.33</c:v>
                </c:pt>
                <c:pt idx="888">
                  <c:v>44.33</c:v>
                </c:pt>
                <c:pt idx="889">
                  <c:v>44.32</c:v>
                </c:pt>
                <c:pt idx="890">
                  <c:v>44.31</c:v>
                </c:pt>
                <c:pt idx="891">
                  <c:v>44.3</c:v>
                </c:pt>
                <c:pt idx="892">
                  <c:v>44.29</c:v>
                </c:pt>
                <c:pt idx="893">
                  <c:v>44.29</c:v>
                </c:pt>
                <c:pt idx="894">
                  <c:v>44.28</c:v>
                </c:pt>
                <c:pt idx="895">
                  <c:v>44.28</c:v>
                </c:pt>
                <c:pt idx="896">
                  <c:v>44.27</c:v>
                </c:pt>
                <c:pt idx="897">
                  <c:v>44.26</c:v>
                </c:pt>
                <c:pt idx="898">
                  <c:v>44.25</c:v>
                </c:pt>
                <c:pt idx="899">
                  <c:v>44.24</c:v>
                </c:pt>
                <c:pt idx="900">
                  <c:v>44.22</c:v>
                </c:pt>
                <c:pt idx="901">
                  <c:v>44.21</c:v>
                </c:pt>
                <c:pt idx="902">
                  <c:v>44.21</c:v>
                </c:pt>
                <c:pt idx="903">
                  <c:v>44.2</c:v>
                </c:pt>
                <c:pt idx="904">
                  <c:v>44.19</c:v>
                </c:pt>
                <c:pt idx="905">
                  <c:v>44.18</c:v>
                </c:pt>
                <c:pt idx="906">
                  <c:v>44.18</c:v>
                </c:pt>
                <c:pt idx="907">
                  <c:v>44.18</c:v>
                </c:pt>
                <c:pt idx="908">
                  <c:v>44.17</c:v>
                </c:pt>
                <c:pt idx="909">
                  <c:v>44.17</c:v>
                </c:pt>
                <c:pt idx="910">
                  <c:v>44.16</c:v>
                </c:pt>
                <c:pt idx="911">
                  <c:v>44.16</c:v>
                </c:pt>
                <c:pt idx="912">
                  <c:v>44.16</c:v>
                </c:pt>
                <c:pt idx="913">
                  <c:v>44.16</c:v>
                </c:pt>
                <c:pt idx="914">
                  <c:v>44.16</c:v>
                </c:pt>
                <c:pt idx="915">
                  <c:v>44.16</c:v>
                </c:pt>
                <c:pt idx="916">
                  <c:v>44.16</c:v>
                </c:pt>
                <c:pt idx="917">
                  <c:v>44.16</c:v>
                </c:pt>
                <c:pt idx="918">
                  <c:v>44.16</c:v>
                </c:pt>
                <c:pt idx="919">
                  <c:v>44.16</c:v>
                </c:pt>
                <c:pt idx="920">
                  <c:v>44.16</c:v>
                </c:pt>
                <c:pt idx="921">
                  <c:v>44.16</c:v>
                </c:pt>
                <c:pt idx="922">
                  <c:v>44.16</c:v>
                </c:pt>
                <c:pt idx="923">
                  <c:v>44.16</c:v>
                </c:pt>
                <c:pt idx="924">
                  <c:v>44.17</c:v>
                </c:pt>
                <c:pt idx="925">
                  <c:v>44.17</c:v>
                </c:pt>
                <c:pt idx="926">
                  <c:v>44.17</c:v>
                </c:pt>
                <c:pt idx="927">
                  <c:v>44.17</c:v>
                </c:pt>
                <c:pt idx="928">
                  <c:v>44.18</c:v>
                </c:pt>
                <c:pt idx="929">
                  <c:v>44.19</c:v>
                </c:pt>
                <c:pt idx="930">
                  <c:v>44.2</c:v>
                </c:pt>
                <c:pt idx="931">
                  <c:v>44.2</c:v>
                </c:pt>
                <c:pt idx="932">
                  <c:v>44.2</c:v>
                </c:pt>
                <c:pt idx="933">
                  <c:v>44.21</c:v>
                </c:pt>
                <c:pt idx="934">
                  <c:v>44.22</c:v>
                </c:pt>
                <c:pt idx="935">
                  <c:v>44.24</c:v>
                </c:pt>
                <c:pt idx="936">
                  <c:v>44.26</c:v>
                </c:pt>
                <c:pt idx="937">
                  <c:v>44.28</c:v>
                </c:pt>
                <c:pt idx="938">
                  <c:v>44.3</c:v>
                </c:pt>
                <c:pt idx="939">
                  <c:v>44.31</c:v>
                </c:pt>
                <c:pt idx="940">
                  <c:v>44.32</c:v>
                </c:pt>
                <c:pt idx="941">
                  <c:v>44.32</c:v>
                </c:pt>
                <c:pt idx="942">
                  <c:v>44.33</c:v>
                </c:pt>
                <c:pt idx="943">
                  <c:v>44.33</c:v>
                </c:pt>
                <c:pt idx="944">
                  <c:v>44.34</c:v>
                </c:pt>
                <c:pt idx="945">
                  <c:v>44.34</c:v>
                </c:pt>
                <c:pt idx="946">
                  <c:v>44.34</c:v>
                </c:pt>
                <c:pt idx="947">
                  <c:v>44.34</c:v>
                </c:pt>
                <c:pt idx="948">
                  <c:v>44.35</c:v>
                </c:pt>
                <c:pt idx="949">
                  <c:v>44.35</c:v>
                </c:pt>
                <c:pt idx="950">
                  <c:v>44.35</c:v>
                </c:pt>
                <c:pt idx="951">
                  <c:v>44.36</c:v>
                </c:pt>
                <c:pt idx="952">
                  <c:v>44.38</c:v>
                </c:pt>
                <c:pt idx="953">
                  <c:v>44.4</c:v>
                </c:pt>
                <c:pt idx="954">
                  <c:v>44.42</c:v>
                </c:pt>
                <c:pt idx="955">
                  <c:v>44.44</c:v>
                </c:pt>
                <c:pt idx="956">
                  <c:v>44.46</c:v>
                </c:pt>
                <c:pt idx="957">
                  <c:v>44.48</c:v>
                </c:pt>
                <c:pt idx="958">
                  <c:v>44.5</c:v>
                </c:pt>
                <c:pt idx="959">
                  <c:v>44.53</c:v>
                </c:pt>
                <c:pt idx="960">
                  <c:v>44.55</c:v>
                </c:pt>
                <c:pt idx="961">
                  <c:v>44.57</c:v>
                </c:pt>
                <c:pt idx="962">
                  <c:v>44.58</c:v>
                </c:pt>
                <c:pt idx="963">
                  <c:v>44.58</c:v>
                </c:pt>
                <c:pt idx="964">
                  <c:v>44.58</c:v>
                </c:pt>
                <c:pt idx="965">
                  <c:v>44.58</c:v>
                </c:pt>
                <c:pt idx="966">
                  <c:v>44.58</c:v>
                </c:pt>
                <c:pt idx="967">
                  <c:v>44.58</c:v>
                </c:pt>
                <c:pt idx="968">
                  <c:v>44.58</c:v>
                </c:pt>
                <c:pt idx="969">
                  <c:v>44.58</c:v>
                </c:pt>
                <c:pt idx="970">
                  <c:v>44.58</c:v>
                </c:pt>
                <c:pt idx="971">
                  <c:v>44.58</c:v>
                </c:pt>
                <c:pt idx="972">
                  <c:v>44.59</c:v>
                </c:pt>
                <c:pt idx="973">
                  <c:v>44.61</c:v>
                </c:pt>
                <c:pt idx="974">
                  <c:v>44.63</c:v>
                </c:pt>
                <c:pt idx="975">
                  <c:v>44.65</c:v>
                </c:pt>
                <c:pt idx="976">
                  <c:v>44.67</c:v>
                </c:pt>
                <c:pt idx="977">
                  <c:v>44.69</c:v>
                </c:pt>
                <c:pt idx="978">
                  <c:v>44.69</c:v>
                </c:pt>
                <c:pt idx="979">
                  <c:v>44.7</c:v>
                </c:pt>
                <c:pt idx="980">
                  <c:v>44.7</c:v>
                </c:pt>
                <c:pt idx="981">
                  <c:v>44.71</c:v>
                </c:pt>
                <c:pt idx="982">
                  <c:v>44.73</c:v>
                </c:pt>
                <c:pt idx="983">
                  <c:v>44.75</c:v>
                </c:pt>
                <c:pt idx="984">
                  <c:v>44.78</c:v>
                </c:pt>
                <c:pt idx="985">
                  <c:v>44.81</c:v>
                </c:pt>
                <c:pt idx="986">
                  <c:v>44.84</c:v>
                </c:pt>
                <c:pt idx="987">
                  <c:v>44.86</c:v>
                </c:pt>
                <c:pt idx="988">
                  <c:v>44.88</c:v>
                </c:pt>
                <c:pt idx="989">
                  <c:v>44.9</c:v>
                </c:pt>
                <c:pt idx="990">
                  <c:v>44.91</c:v>
                </c:pt>
                <c:pt idx="991">
                  <c:v>44.93</c:v>
                </c:pt>
                <c:pt idx="992">
                  <c:v>44.94</c:v>
                </c:pt>
                <c:pt idx="993">
                  <c:v>44.94</c:v>
                </c:pt>
                <c:pt idx="994">
                  <c:v>44.95</c:v>
                </c:pt>
                <c:pt idx="995">
                  <c:v>44.96</c:v>
                </c:pt>
                <c:pt idx="996">
                  <c:v>44.98</c:v>
                </c:pt>
                <c:pt idx="997">
                  <c:v>44.99</c:v>
                </c:pt>
                <c:pt idx="998">
                  <c:v>45.01</c:v>
                </c:pt>
                <c:pt idx="999">
                  <c:v>45.03</c:v>
                </c:pt>
                <c:pt idx="1000">
                  <c:v>45.04</c:v>
                </c:pt>
                <c:pt idx="1001">
                  <c:v>45.05</c:v>
                </c:pt>
                <c:pt idx="1002">
                  <c:v>45.05</c:v>
                </c:pt>
                <c:pt idx="1003">
                  <c:v>45.05</c:v>
                </c:pt>
                <c:pt idx="1004">
                  <c:v>45.05</c:v>
                </c:pt>
                <c:pt idx="1005">
                  <c:v>45.05</c:v>
                </c:pt>
                <c:pt idx="1006">
                  <c:v>45.05</c:v>
                </c:pt>
                <c:pt idx="1007">
                  <c:v>45.05</c:v>
                </c:pt>
                <c:pt idx="1008">
                  <c:v>45.05</c:v>
                </c:pt>
                <c:pt idx="1009">
                  <c:v>45.05</c:v>
                </c:pt>
                <c:pt idx="1010">
                  <c:v>45.05</c:v>
                </c:pt>
                <c:pt idx="1011">
                  <c:v>45.05</c:v>
                </c:pt>
                <c:pt idx="1012">
                  <c:v>45.05</c:v>
                </c:pt>
                <c:pt idx="1013">
                  <c:v>45.05</c:v>
                </c:pt>
                <c:pt idx="1014">
                  <c:v>45.05</c:v>
                </c:pt>
                <c:pt idx="1015">
                  <c:v>45.05</c:v>
                </c:pt>
                <c:pt idx="1016">
                  <c:v>45.05</c:v>
                </c:pt>
                <c:pt idx="1017">
                  <c:v>45.05</c:v>
                </c:pt>
                <c:pt idx="1018">
                  <c:v>45.05</c:v>
                </c:pt>
                <c:pt idx="1019">
                  <c:v>45.05</c:v>
                </c:pt>
                <c:pt idx="1020">
                  <c:v>45.05</c:v>
                </c:pt>
                <c:pt idx="1021">
                  <c:v>45.05</c:v>
                </c:pt>
                <c:pt idx="1022">
                  <c:v>45.05</c:v>
                </c:pt>
                <c:pt idx="1023">
                  <c:v>45.05</c:v>
                </c:pt>
                <c:pt idx="1024">
                  <c:v>45.05</c:v>
                </c:pt>
                <c:pt idx="1025">
                  <c:v>45.05</c:v>
                </c:pt>
                <c:pt idx="1026">
                  <c:v>45.05</c:v>
                </c:pt>
                <c:pt idx="1027">
                  <c:v>45.05</c:v>
                </c:pt>
                <c:pt idx="1028">
                  <c:v>45.05</c:v>
                </c:pt>
                <c:pt idx="1029">
                  <c:v>45.05</c:v>
                </c:pt>
                <c:pt idx="1030">
                  <c:v>45.05</c:v>
                </c:pt>
                <c:pt idx="1031">
                  <c:v>45.05</c:v>
                </c:pt>
                <c:pt idx="1032">
                  <c:v>45.05</c:v>
                </c:pt>
                <c:pt idx="1033">
                  <c:v>45.05</c:v>
                </c:pt>
                <c:pt idx="1034">
                  <c:v>45.05</c:v>
                </c:pt>
                <c:pt idx="1035">
                  <c:v>45.05</c:v>
                </c:pt>
                <c:pt idx="1036">
                  <c:v>45.05</c:v>
                </c:pt>
                <c:pt idx="1037">
                  <c:v>45.05</c:v>
                </c:pt>
                <c:pt idx="1038">
                  <c:v>45.05</c:v>
                </c:pt>
                <c:pt idx="1039">
                  <c:v>45.05</c:v>
                </c:pt>
                <c:pt idx="1040">
                  <c:v>45.05</c:v>
                </c:pt>
                <c:pt idx="1041">
                  <c:v>45.05</c:v>
                </c:pt>
                <c:pt idx="1042">
                  <c:v>45.05</c:v>
                </c:pt>
                <c:pt idx="1043">
                  <c:v>45.05</c:v>
                </c:pt>
                <c:pt idx="1044">
                  <c:v>45.05</c:v>
                </c:pt>
                <c:pt idx="1045">
                  <c:v>45.05</c:v>
                </c:pt>
                <c:pt idx="1046">
                  <c:v>45.05</c:v>
                </c:pt>
                <c:pt idx="1047">
                  <c:v>45.05</c:v>
                </c:pt>
                <c:pt idx="1048">
                  <c:v>45.05</c:v>
                </c:pt>
                <c:pt idx="1049">
                  <c:v>45.05</c:v>
                </c:pt>
                <c:pt idx="1050">
                  <c:v>45.05</c:v>
                </c:pt>
                <c:pt idx="1051">
                  <c:v>45.05</c:v>
                </c:pt>
                <c:pt idx="1052">
                  <c:v>45.05</c:v>
                </c:pt>
                <c:pt idx="1053">
                  <c:v>45.04</c:v>
                </c:pt>
                <c:pt idx="1054">
                  <c:v>45.04</c:v>
                </c:pt>
                <c:pt idx="1055">
                  <c:v>45.03</c:v>
                </c:pt>
                <c:pt idx="1056">
                  <c:v>45.02</c:v>
                </c:pt>
                <c:pt idx="1057">
                  <c:v>45.01</c:v>
                </c:pt>
                <c:pt idx="1058">
                  <c:v>45</c:v>
                </c:pt>
                <c:pt idx="1059">
                  <c:v>44.99</c:v>
                </c:pt>
                <c:pt idx="1060">
                  <c:v>44.98</c:v>
                </c:pt>
                <c:pt idx="1061">
                  <c:v>44.97</c:v>
                </c:pt>
                <c:pt idx="1062">
                  <c:v>44.96</c:v>
                </c:pt>
                <c:pt idx="1063">
                  <c:v>44.95</c:v>
                </c:pt>
                <c:pt idx="1064">
                  <c:v>44.94</c:v>
                </c:pt>
                <c:pt idx="1065">
                  <c:v>44.94</c:v>
                </c:pt>
                <c:pt idx="1066">
                  <c:v>44.94</c:v>
                </c:pt>
                <c:pt idx="1067">
                  <c:v>44.93</c:v>
                </c:pt>
                <c:pt idx="1068">
                  <c:v>44.93</c:v>
                </c:pt>
                <c:pt idx="1069">
                  <c:v>44.92</c:v>
                </c:pt>
                <c:pt idx="1070">
                  <c:v>44.91</c:v>
                </c:pt>
                <c:pt idx="1071">
                  <c:v>44.9</c:v>
                </c:pt>
                <c:pt idx="1072">
                  <c:v>44.88</c:v>
                </c:pt>
                <c:pt idx="1073">
                  <c:v>44.86</c:v>
                </c:pt>
                <c:pt idx="1074">
                  <c:v>44.85</c:v>
                </c:pt>
                <c:pt idx="1075">
                  <c:v>44.83</c:v>
                </c:pt>
                <c:pt idx="1076">
                  <c:v>44.82</c:v>
                </c:pt>
                <c:pt idx="1077">
                  <c:v>44.8</c:v>
                </c:pt>
                <c:pt idx="1078">
                  <c:v>44.78</c:v>
                </c:pt>
                <c:pt idx="1079">
                  <c:v>44.76</c:v>
                </c:pt>
                <c:pt idx="1080">
                  <c:v>44.74</c:v>
                </c:pt>
                <c:pt idx="1081">
                  <c:v>44.72</c:v>
                </c:pt>
                <c:pt idx="1082">
                  <c:v>44.71</c:v>
                </c:pt>
                <c:pt idx="1083">
                  <c:v>44.7</c:v>
                </c:pt>
                <c:pt idx="1084">
                  <c:v>44.7</c:v>
                </c:pt>
                <c:pt idx="1085">
                  <c:v>44.7</c:v>
                </c:pt>
                <c:pt idx="1086">
                  <c:v>44.7</c:v>
                </c:pt>
                <c:pt idx="1087">
                  <c:v>44.7</c:v>
                </c:pt>
                <c:pt idx="1088">
                  <c:v>44.7</c:v>
                </c:pt>
                <c:pt idx="1089">
                  <c:v>44.7</c:v>
                </c:pt>
                <c:pt idx="1090">
                  <c:v>44.69</c:v>
                </c:pt>
                <c:pt idx="1091">
                  <c:v>44.68</c:v>
                </c:pt>
                <c:pt idx="1092">
                  <c:v>44.68</c:v>
                </c:pt>
                <c:pt idx="1093">
                  <c:v>44.67</c:v>
                </c:pt>
                <c:pt idx="1094">
                  <c:v>44.65</c:v>
                </c:pt>
                <c:pt idx="1095">
                  <c:v>44.64</c:v>
                </c:pt>
                <c:pt idx="1096">
                  <c:v>44.63</c:v>
                </c:pt>
                <c:pt idx="1097">
                  <c:v>44.61</c:v>
                </c:pt>
                <c:pt idx="1098">
                  <c:v>44.6</c:v>
                </c:pt>
                <c:pt idx="1099">
                  <c:v>44.6</c:v>
                </c:pt>
                <c:pt idx="1100">
                  <c:v>44.59</c:v>
                </c:pt>
                <c:pt idx="1101">
                  <c:v>44.59</c:v>
                </c:pt>
                <c:pt idx="1102">
                  <c:v>44.59</c:v>
                </c:pt>
                <c:pt idx="1103">
                  <c:v>44.58</c:v>
                </c:pt>
                <c:pt idx="1104">
                  <c:v>44.58</c:v>
                </c:pt>
                <c:pt idx="1105">
                  <c:v>44.58</c:v>
                </c:pt>
                <c:pt idx="1106">
                  <c:v>44.58</c:v>
                </c:pt>
                <c:pt idx="1107">
                  <c:v>44.58</c:v>
                </c:pt>
                <c:pt idx="1108">
                  <c:v>44.58</c:v>
                </c:pt>
                <c:pt idx="1109">
                  <c:v>44.58</c:v>
                </c:pt>
                <c:pt idx="1110">
                  <c:v>44.58</c:v>
                </c:pt>
                <c:pt idx="1111">
                  <c:v>44.58</c:v>
                </c:pt>
                <c:pt idx="1112">
                  <c:v>44.58</c:v>
                </c:pt>
                <c:pt idx="1113">
                  <c:v>44.58</c:v>
                </c:pt>
                <c:pt idx="1114">
                  <c:v>44.58</c:v>
                </c:pt>
                <c:pt idx="1115">
                  <c:v>44.58</c:v>
                </c:pt>
                <c:pt idx="1116">
                  <c:v>44.58</c:v>
                </c:pt>
                <c:pt idx="1117">
                  <c:v>44.58</c:v>
                </c:pt>
                <c:pt idx="1118">
                  <c:v>44.58</c:v>
                </c:pt>
                <c:pt idx="1119">
                  <c:v>44.58</c:v>
                </c:pt>
                <c:pt idx="1120">
                  <c:v>44.58</c:v>
                </c:pt>
                <c:pt idx="1121">
                  <c:v>44.58</c:v>
                </c:pt>
                <c:pt idx="1122">
                  <c:v>44.58</c:v>
                </c:pt>
                <c:pt idx="1123">
                  <c:v>44.58</c:v>
                </c:pt>
                <c:pt idx="1124">
                  <c:v>44.58</c:v>
                </c:pt>
                <c:pt idx="1125">
                  <c:v>44.58</c:v>
                </c:pt>
                <c:pt idx="1126">
                  <c:v>44.58</c:v>
                </c:pt>
                <c:pt idx="1127">
                  <c:v>44.57</c:v>
                </c:pt>
                <c:pt idx="1128">
                  <c:v>44.56</c:v>
                </c:pt>
                <c:pt idx="1129">
                  <c:v>44.55</c:v>
                </c:pt>
                <c:pt idx="1130">
                  <c:v>44.53</c:v>
                </c:pt>
                <c:pt idx="1131">
                  <c:v>44.51</c:v>
                </c:pt>
                <c:pt idx="1132">
                  <c:v>44.5</c:v>
                </c:pt>
                <c:pt idx="1133">
                  <c:v>44.48</c:v>
                </c:pt>
                <c:pt idx="1134">
                  <c:v>44.48</c:v>
                </c:pt>
                <c:pt idx="1135">
                  <c:v>44.47</c:v>
                </c:pt>
                <c:pt idx="1136">
                  <c:v>44.47</c:v>
                </c:pt>
                <c:pt idx="1137">
                  <c:v>44.46</c:v>
                </c:pt>
                <c:pt idx="1138">
                  <c:v>44.45</c:v>
                </c:pt>
                <c:pt idx="1139">
                  <c:v>44.44</c:v>
                </c:pt>
                <c:pt idx="1140">
                  <c:v>44.42</c:v>
                </c:pt>
                <c:pt idx="1141">
                  <c:v>44.41</c:v>
                </c:pt>
                <c:pt idx="1142">
                  <c:v>44.39</c:v>
                </c:pt>
                <c:pt idx="1143">
                  <c:v>44.38</c:v>
                </c:pt>
                <c:pt idx="1144">
                  <c:v>44.37</c:v>
                </c:pt>
                <c:pt idx="1145">
                  <c:v>44.36</c:v>
                </c:pt>
                <c:pt idx="1146">
                  <c:v>44.35</c:v>
                </c:pt>
                <c:pt idx="1147">
                  <c:v>44.35</c:v>
                </c:pt>
                <c:pt idx="1148">
                  <c:v>44.35</c:v>
                </c:pt>
                <c:pt idx="1149">
                  <c:v>44.35</c:v>
                </c:pt>
                <c:pt idx="1150">
                  <c:v>44.35</c:v>
                </c:pt>
                <c:pt idx="1151">
                  <c:v>44.35</c:v>
                </c:pt>
                <c:pt idx="1152">
                  <c:v>44.35</c:v>
                </c:pt>
                <c:pt idx="1153">
                  <c:v>44.35</c:v>
                </c:pt>
                <c:pt idx="1154">
                  <c:v>44.35</c:v>
                </c:pt>
                <c:pt idx="1155">
                  <c:v>44.35</c:v>
                </c:pt>
                <c:pt idx="1156">
                  <c:v>44.35</c:v>
                </c:pt>
                <c:pt idx="1157">
                  <c:v>44.35</c:v>
                </c:pt>
                <c:pt idx="1158">
                  <c:v>44.34</c:v>
                </c:pt>
                <c:pt idx="1159">
                  <c:v>44.34</c:v>
                </c:pt>
                <c:pt idx="1160">
                  <c:v>44.34</c:v>
                </c:pt>
                <c:pt idx="1161">
                  <c:v>44.34</c:v>
                </c:pt>
                <c:pt idx="1162">
                  <c:v>44.33</c:v>
                </c:pt>
                <c:pt idx="1163">
                  <c:v>44.33</c:v>
                </c:pt>
                <c:pt idx="1164">
                  <c:v>44.33</c:v>
                </c:pt>
                <c:pt idx="1165">
                  <c:v>44.33</c:v>
                </c:pt>
                <c:pt idx="1166">
                  <c:v>44.33</c:v>
                </c:pt>
                <c:pt idx="1167">
                  <c:v>44.33</c:v>
                </c:pt>
                <c:pt idx="1168">
                  <c:v>44.33</c:v>
                </c:pt>
                <c:pt idx="1169">
                  <c:v>44.32</c:v>
                </c:pt>
                <c:pt idx="1170">
                  <c:v>44.32</c:v>
                </c:pt>
                <c:pt idx="1171">
                  <c:v>44.32</c:v>
                </c:pt>
                <c:pt idx="1172">
                  <c:v>44.32</c:v>
                </c:pt>
                <c:pt idx="1173">
                  <c:v>44.32</c:v>
                </c:pt>
                <c:pt idx="1174">
                  <c:v>44.32</c:v>
                </c:pt>
                <c:pt idx="1175">
                  <c:v>44.32</c:v>
                </c:pt>
                <c:pt idx="1176">
                  <c:v>44.32</c:v>
                </c:pt>
                <c:pt idx="1177">
                  <c:v>44.32</c:v>
                </c:pt>
                <c:pt idx="1178">
                  <c:v>44.32</c:v>
                </c:pt>
                <c:pt idx="1179">
                  <c:v>44.32</c:v>
                </c:pt>
                <c:pt idx="1180">
                  <c:v>44.33</c:v>
                </c:pt>
                <c:pt idx="1181">
                  <c:v>44.33</c:v>
                </c:pt>
                <c:pt idx="1182">
                  <c:v>44.33</c:v>
                </c:pt>
                <c:pt idx="1183">
                  <c:v>44.33</c:v>
                </c:pt>
                <c:pt idx="1184">
                  <c:v>44.33</c:v>
                </c:pt>
                <c:pt idx="1185">
                  <c:v>44.33</c:v>
                </c:pt>
                <c:pt idx="1186">
                  <c:v>44.33</c:v>
                </c:pt>
                <c:pt idx="1187">
                  <c:v>44.33</c:v>
                </c:pt>
                <c:pt idx="1188">
                  <c:v>44.34</c:v>
                </c:pt>
                <c:pt idx="1189">
                  <c:v>44.34</c:v>
                </c:pt>
                <c:pt idx="1190">
                  <c:v>44.34</c:v>
                </c:pt>
                <c:pt idx="1191">
                  <c:v>44.34</c:v>
                </c:pt>
                <c:pt idx="1192">
                  <c:v>44.34</c:v>
                </c:pt>
                <c:pt idx="1193">
                  <c:v>44.35</c:v>
                </c:pt>
                <c:pt idx="1194">
                  <c:v>44.35</c:v>
                </c:pt>
                <c:pt idx="1195">
                  <c:v>44.35</c:v>
                </c:pt>
                <c:pt idx="1196">
                  <c:v>44.35</c:v>
                </c:pt>
                <c:pt idx="1197">
                  <c:v>44.35</c:v>
                </c:pt>
                <c:pt idx="1198">
                  <c:v>44.35</c:v>
                </c:pt>
                <c:pt idx="1199">
                  <c:v>44.35</c:v>
                </c:pt>
                <c:pt idx="1200">
                  <c:v>44.35</c:v>
                </c:pt>
                <c:pt idx="1201">
                  <c:v>44.35</c:v>
                </c:pt>
                <c:pt idx="1202">
                  <c:v>44.36</c:v>
                </c:pt>
                <c:pt idx="1203">
                  <c:v>44.36</c:v>
                </c:pt>
                <c:pt idx="1204">
                  <c:v>44.37</c:v>
                </c:pt>
                <c:pt idx="1205">
                  <c:v>44.39</c:v>
                </c:pt>
                <c:pt idx="1206">
                  <c:v>44.41</c:v>
                </c:pt>
                <c:pt idx="1207">
                  <c:v>44.42</c:v>
                </c:pt>
                <c:pt idx="1208">
                  <c:v>44.43</c:v>
                </c:pt>
                <c:pt idx="1209">
                  <c:v>44.44</c:v>
                </c:pt>
                <c:pt idx="1210">
                  <c:v>44.45</c:v>
                </c:pt>
                <c:pt idx="1211">
                  <c:v>44.46</c:v>
                </c:pt>
                <c:pt idx="1212">
                  <c:v>44.47</c:v>
                </c:pt>
                <c:pt idx="1213">
                  <c:v>44.48</c:v>
                </c:pt>
                <c:pt idx="1214">
                  <c:v>44.49</c:v>
                </c:pt>
                <c:pt idx="1215">
                  <c:v>44.51</c:v>
                </c:pt>
                <c:pt idx="1216">
                  <c:v>44.53</c:v>
                </c:pt>
                <c:pt idx="1217">
                  <c:v>44.54</c:v>
                </c:pt>
                <c:pt idx="1218">
                  <c:v>44.56</c:v>
                </c:pt>
                <c:pt idx="1219">
                  <c:v>44.57</c:v>
                </c:pt>
                <c:pt idx="1220">
                  <c:v>44.57</c:v>
                </c:pt>
                <c:pt idx="1221">
                  <c:v>44.58</c:v>
                </c:pt>
                <c:pt idx="1222">
                  <c:v>44.58</c:v>
                </c:pt>
                <c:pt idx="1223">
                  <c:v>44.58</c:v>
                </c:pt>
                <c:pt idx="1224">
                  <c:v>44.58</c:v>
                </c:pt>
                <c:pt idx="1225">
                  <c:v>44.58</c:v>
                </c:pt>
                <c:pt idx="1226">
                  <c:v>44.58</c:v>
                </c:pt>
                <c:pt idx="1227">
                  <c:v>44.58</c:v>
                </c:pt>
                <c:pt idx="1228">
                  <c:v>44.58</c:v>
                </c:pt>
                <c:pt idx="1229">
                  <c:v>44.58</c:v>
                </c:pt>
                <c:pt idx="1230">
                  <c:v>44.58</c:v>
                </c:pt>
                <c:pt idx="1231">
                  <c:v>44.58</c:v>
                </c:pt>
                <c:pt idx="1232">
                  <c:v>44.58</c:v>
                </c:pt>
                <c:pt idx="1233">
                  <c:v>44.58</c:v>
                </c:pt>
                <c:pt idx="1234">
                  <c:v>44.58</c:v>
                </c:pt>
                <c:pt idx="1235">
                  <c:v>44.58</c:v>
                </c:pt>
                <c:pt idx="1236">
                  <c:v>44.58</c:v>
                </c:pt>
                <c:pt idx="1237">
                  <c:v>44.58</c:v>
                </c:pt>
                <c:pt idx="1238">
                  <c:v>44.58</c:v>
                </c:pt>
                <c:pt idx="1239">
                  <c:v>44.58</c:v>
                </c:pt>
                <c:pt idx="1240">
                  <c:v>44.58</c:v>
                </c:pt>
                <c:pt idx="1241">
                  <c:v>44.59</c:v>
                </c:pt>
                <c:pt idx="1242">
                  <c:v>44.6</c:v>
                </c:pt>
                <c:pt idx="1243">
                  <c:v>44.62</c:v>
                </c:pt>
                <c:pt idx="1244">
                  <c:v>44.64</c:v>
                </c:pt>
                <c:pt idx="1245">
                  <c:v>44.65</c:v>
                </c:pt>
                <c:pt idx="1246">
                  <c:v>44.67</c:v>
                </c:pt>
                <c:pt idx="1247">
                  <c:v>44.68</c:v>
                </c:pt>
                <c:pt idx="1248">
                  <c:v>44.68</c:v>
                </c:pt>
                <c:pt idx="1249">
                  <c:v>44.69</c:v>
                </c:pt>
                <c:pt idx="1250">
                  <c:v>44.7</c:v>
                </c:pt>
                <c:pt idx="1251">
                  <c:v>44.7</c:v>
                </c:pt>
                <c:pt idx="1252">
                  <c:v>44.7</c:v>
                </c:pt>
                <c:pt idx="1253">
                  <c:v>44.7</c:v>
                </c:pt>
                <c:pt idx="1254">
                  <c:v>44.7</c:v>
                </c:pt>
                <c:pt idx="1255">
                  <c:v>44.7</c:v>
                </c:pt>
                <c:pt idx="1256">
                  <c:v>44.71</c:v>
                </c:pt>
                <c:pt idx="1257">
                  <c:v>44.73</c:v>
                </c:pt>
                <c:pt idx="1258">
                  <c:v>44.75</c:v>
                </c:pt>
                <c:pt idx="1259">
                  <c:v>44.77</c:v>
                </c:pt>
                <c:pt idx="1260">
                  <c:v>44.79</c:v>
                </c:pt>
                <c:pt idx="1261">
                  <c:v>44.82</c:v>
                </c:pt>
                <c:pt idx="1262">
                  <c:v>44.84</c:v>
                </c:pt>
                <c:pt idx="1263">
                  <c:v>44.87</c:v>
                </c:pt>
                <c:pt idx="1264">
                  <c:v>44.89</c:v>
                </c:pt>
                <c:pt idx="1265">
                  <c:v>44.91</c:v>
                </c:pt>
                <c:pt idx="1266">
                  <c:v>44.91</c:v>
                </c:pt>
                <c:pt idx="1267">
                  <c:v>44.92</c:v>
                </c:pt>
                <c:pt idx="1268">
                  <c:v>44.93</c:v>
                </c:pt>
                <c:pt idx="1269">
                  <c:v>44.93</c:v>
                </c:pt>
                <c:pt idx="1270">
                  <c:v>44.93</c:v>
                </c:pt>
                <c:pt idx="1271">
                  <c:v>44.94</c:v>
                </c:pt>
                <c:pt idx="1272">
                  <c:v>44.94</c:v>
                </c:pt>
                <c:pt idx="1273">
                  <c:v>44.94</c:v>
                </c:pt>
                <c:pt idx="1274">
                  <c:v>44.94</c:v>
                </c:pt>
                <c:pt idx="1275">
                  <c:v>44.94</c:v>
                </c:pt>
                <c:pt idx="1276">
                  <c:v>44.94</c:v>
                </c:pt>
                <c:pt idx="1277">
                  <c:v>44.95</c:v>
                </c:pt>
                <c:pt idx="1278">
                  <c:v>44.95</c:v>
                </c:pt>
                <c:pt idx="1279">
                  <c:v>44.96</c:v>
                </c:pt>
                <c:pt idx="1280">
                  <c:v>44.96</c:v>
                </c:pt>
                <c:pt idx="1281">
                  <c:v>44.96</c:v>
                </c:pt>
                <c:pt idx="1282">
                  <c:v>44.96</c:v>
                </c:pt>
                <c:pt idx="1283">
                  <c:v>44.96</c:v>
                </c:pt>
                <c:pt idx="1284">
                  <c:v>44.97</c:v>
                </c:pt>
                <c:pt idx="1285">
                  <c:v>44.97</c:v>
                </c:pt>
                <c:pt idx="1286">
                  <c:v>44.97</c:v>
                </c:pt>
                <c:pt idx="1287">
                  <c:v>44.97</c:v>
                </c:pt>
                <c:pt idx="1288">
                  <c:v>44.97</c:v>
                </c:pt>
                <c:pt idx="1289">
                  <c:v>44.97</c:v>
                </c:pt>
                <c:pt idx="1290">
                  <c:v>44.97</c:v>
                </c:pt>
                <c:pt idx="1291">
                  <c:v>44.97</c:v>
                </c:pt>
                <c:pt idx="1292">
                  <c:v>44.97</c:v>
                </c:pt>
                <c:pt idx="1293">
                  <c:v>44.96</c:v>
                </c:pt>
                <c:pt idx="1294">
                  <c:v>44.96</c:v>
                </c:pt>
                <c:pt idx="1295">
                  <c:v>44.96</c:v>
                </c:pt>
                <c:pt idx="1296">
                  <c:v>44.96</c:v>
                </c:pt>
                <c:pt idx="1297">
                  <c:v>44.96</c:v>
                </c:pt>
                <c:pt idx="1298">
                  <c:v>44.96</c:v>
                </c:pt>
                <c:pt idx="1299">
                  <c:v>44.96</c:v>
                </c:pt>
                <c:pt idx="1300">
                  <c:v>44.96</c:v>
                </c:pt>
                <c:pt idx="1301">
                  <c:v>44.95</c:v>
                </c:pt>
                <c:pt idx="1302">
                  <c:v>44.94</c:v>
                </c:pt>
                <c:pt idx="1303">
                  <c:v>44.94</c:v>
                </c:pt>
                <c:pt idx="1304">
                  <c:v>44.94</c:v>
                </c:pt>
                <c:pt idx="1305">
                  <c:v>44.94</c:v>
                </c:pt>
                <c:pt idx="1306">
                  <c:v>44.94</c:v>
                </c:pt>
                <c:pt idx="1307">
                  <c:v>44.94</c:v>
                </c:pt>
                <c:pt idx="1308">
                  <c:v>44.94</c:v>
                </c:pt>
                <c:pt idx="1309">
                  <c:v>44.94</c:v>
                </c:pt>
                <c:pt idx="1310">
                  <c:v>44.94</c:v>
                </c:pt>
                <c:pt idx="1311">
                  <c:v>44.93</c:v>
                </c:pt>
                <c:pt idx="1312">
                  <c:v>44.93</c:v>
                </c:pt>
                <c:pt idx="1313">
                  <c:v>44.92</c:v>
                </c:pt>
                <c:pt idx="1314">
                  <c:v>44.92</c:v>
                </c:pt>
                <c:pt idx="1315">
                  <c:v>44.91</c:v>
                </c:pt>
                <c:pt idx="1316">
                  <c:v>44.91</c:v>
                </c:pt>
                <c:pt idx="1317">
                  <c:v>44.9</c:v>
                </c:pt>
                <c:pt idx="1318">
                  <c:v>44.89</c:v>
                </c:pt>
                <c:pt idx="1319">
                  <c:v>44.88</c:v>
                </c:pt>
                <c:pt idx="1320">
                  <c:v>44.87</c:v>
                </c:pt>
                <c:pt idx="1321">
                  <c:v>44.86</c:v>
                </c:pt>
                <c:pt idx="1322">
                  <c:v>44.84</c:v>
                </c:pt>
                <c:pt idx="1323">
                  <c:v>44.83</c:v>
                </c:pt>
                <c:pt idx="1324">
                  <c:v>44.81</c:v>
                </c:pt>
                <c:pt idx="1325">
                  <c:v>44.79</c:v>
                </c:pt>
                <c:pt idx="1326">
                  <c:v>44.78</c:v>
                </c:pt>
                <c:pt idx="1327">
                  <c:v>44.76</c:v>
                </c:pt>
                <c:pt idx="1328">
                  <c:v>44.75</c:v>
                </c:pt>
                <c:pt idx="1329">
                  <c:v>44.75</c:v>
                </c:pt>
                <c:pt idx="1330">
                  <c:v>44.74</c:v>
                </c:pt>
                <c:pt idx="1331">
                  <c:v>44.73</c:v>
                </c:pt>
                <c:pt idx="1332">
                  <c:v>44.73</c:v>
                </c:pt>
                <c:pt idx="1333">
                  <c:v>44.72</c:v>
                </c:pt>
                <c:pt idx="1334">
                  <c:v>44.72</c:v>
                </c:pt>
                <c:pt idx="1335">
                  <c:v>44.71</c:v>
                </c:pt>
                <c:pt idx="1336">
                  <c:v>44.71</c:v>
                </c:pt>
                <c:pt idx="1337">
                  <c:v>44.71</c:v>
                </c:pt>
                <c:pt idx="1338">
                  <c:v>44.71</c:v>
                </c:pt>
                <c:pt idx="1339">
                  <c:v>44.7</c:v>
                </c:pt>
                <c:pt idx="1340">
                  <c:v>44.7</c:v>
                </c:pt>
                <c:pt idx="1341">
                  <c:v>44.7</c:v>
                </c:pt>
                <c:pt idx="1342">
                  <c:v>44.7</c:v>
                </c:pt>
                <c:pt idx="1343">
                  <c:v>44.7</c:v>
                </c:pt>
                <c:pt idx="1344">
                  <c:v>44.7</c:v>
                </c:pt>
                <c:pt idx="1345">
                  <c:v>44.7</c:v>
                </c:pt>
                <c:pt idx="1346">
                  <c:v>44.7</c:v>
                </c:pt>
                <c:pt idx="1347">
                  <c:v>44.7</c:v>
                </c:pt>
                <c:pt idx="1348">
                  <c:v>44.7</c:v>
                </c:pt>
                <c:pt idx="1349">
                  <c:v>44.7</c:v>
                </c:pt>
                <c:pt idx="1350">
                  <c:v>44.7</c:v>
                </c:pt>
                <c:pt idx="1351">
                  <c:v>44.7</c:v>
                </c:pt>
                <c:pt idx="1352">
                  <c:v>44.7</c:v>
                </c:pt>
                <c:pt idx="1353">
                  <c:v>44.7</c:v>
                </c:pt>
                <c:pt idx="1354">
                  <c:v>44.7</c:v>
                </c:pt>
                <c:pt idx="1355">
                  <c:v>44.69</c:v>
                </c:pt>
                <c:pt idx="1356">
                  <c:v>44.69</c:v>
                </c:pt>
                <c:pt idx="1357">
                  <c:v>44.68</c:v>
                </c:pt>
                <c:pt idx="1358">
                  <c:v>44.68</c:v>
                </c:pt>
                <c:pt idx="1359">
                  <c:v>44.67</c:v>
                </c:pt>
                <c:pt idx="1360">
                  <c:v>44.66</c:v>
                </c:pt>
                <c:pt idx="1361">
                  <c:v>44.65</c:v>
                </c:pt>
                <c:pt idx="1362">
                  <c:v>44.65</c:v>
                </c:pt>
                <c:pt idx="1363">
                  <c:v>44.63</c:v>
                </c:pt>
                <c:pt idx="1364">
                  <c:v>44.62</c:v>
                </c:pt>
                <c:pt idx="1365">
                  <c:v>44.61</c:v>
                </c:pt>
                <c:pt idx="1366">
                  <c:v>44.6</c:v>
                </c:pt>
                <c:pt idx="1367">
                  <c:v>44.6</c:v>
                </c:pt>
                <c:pt idx="1368">
                  <c:v>44.59</c:v>
                </c:pt>
                <c:pt idx="1369">
                  <c:v>44.59</c:v>
                </c:pt>
                <c:pt idx="1370">
                  <c:v>44.59</c:v>
                </c:pt>
                <c:pt idx="1371">
                  <c:v>44.58</c:v>
                </c:pt>
                <c:pt idx="1372">
                  <c:v>44.58</c:v>
                </c:pt>
                <c:pt idx="1373">
                  <c:v>44.58</c:v>
                </c:pt>
                <c:pt idx="1374">
                  <c:v>44.58</c:v>
                </c:pt>
                <c:pt idx="1375">
                  <c:v>44.58</c:v>
                </c:pt>
                <c:pt idx="1376">
                  <c:v>44.58</c:v>
                </c:pt>
                <c:pt idx="1377">
                  <c:v>44.58</c:v>
                </c:pt>
                <c:pt idx="1378">
                  <c:v>44.58</c:v>
                </c:pt>
                <c:pt idx="1379">
                  <c:v>44.58</c:v>
                </c:pt>
                <c:pt idx="1380">
                  <c:v>44.58</c:v>
                </c:pt>
                <c:pt idx="1381">
                  <c:v>44.58</c:v>
                </c:pt>
                <c:pt idx="1382">
                  <c:v>44.58</c:v>
                </c:pt>
                <c:pt idx="1383">
                  <c:v>44.58</c:v>
                </c:pt>
                <c:pt idx="1384">
                  <c:v>44.58</c:v>
                </c:pt>
                <c:pt idx="1385">
                  <c:v>44.58</c:v>
                </c:pt>
                <c:pt idx="1386">
                  <c:v>44.58</c:v>
                </c:pt>
                <c:pt idx="1387">
                  <c:v>44.58</c:v>
                </c:pt>
                <c:pt idx="1388">
                  <c:v>44.58</c:v>
                </c:pt>
                <c:pt idx="1389">
                  <c:v>44.58</c:v>
                </c:pt>
                <c:pt idx="1390">
                  <c:v>44.58</c:v>
                </c:pt>
                <c:pt idx="1391">
                  <c:v>44.58</c:v>
                </c:pt>
                <c:pt idx="1392">
                  <c:v>44.58</c:v>
                </c:pt>
                <c:pt idx="1393">
                  <c:v>44.58</c:v>
                </c:pt>
                <c:pt idx="1394">
                  <c:v>44.58</c:v>
                </c:pt>
                <c:pt idx="1395">
                  <c:v>44.58</c:v>
                </c:pt>
                <c:pt idx="1396">
                  <c:v>44.58</c:v>
                </c:pt>
                <c:pt idx="1397">
                  <c:v>44.58</c:v>
                </c:pt>
                <c:pt idx="1398">
                  <c:v>44.58</c:v>
                </c:pt>
                <c:pt idx="1399">
                  <c:v>44.58</c:v>
                </c:pt>
                <c:pt idx="1400">
                  <c:v>44.58</c:v>
                </c:pt>
                <c:pt idx="1401">
                  <c:v>44.58</c:v>
                </c:pt>
                <c:pt idx="1402">
                  <c:v>44.58</c:v>
                </c:pt>
                <c:pt idx="1403">
                  <c:v>44.58</c:v>
                </c:pt>
                <c:pt idx="1404">
                  <c:v>44.58</c:v>
                </c:pt>
                <c:pt idx="1405">
                  <c:v>44.58</c:v>
                </c:pt>
                <c:pt idx="1406">
                  <c:v>44.58</c:v>
                </c:pt>
                <c:pt idx="1407">
                  <c:v>44.58</c:v>
                </c:pt>
                <c:pt idx="1408">
                  <c:v>44.57</c:v>
                </c:pt>
                <c:pt idx="1409">
                  <c:v>44.57</c:v>
                </c:pt>
                <c:pt idx="1410">
                  <c:v>44.56</c:v>
                </c:pt>
                <c:pt idx="1411">
                  <c:v>44.55</c:v>
                </c:pt>
                <c:pt idx="1412">
                  <c:v>44.53</c:v>
                </c:pt>
                <c:pt idx="1413">
                  <c:v>44.52</c:v>
                </c:pt>
                <c:pt idx="1414">
                  <c:v>44.51</c:v>
                </c:pt>
                <c:pt idx="1415">
                  <c:v>44.49</c:v>
                </c:pt>
                <c:pt idx="1416">
                  <c:v>44.48</c:v>
                </c:pt>
                <c:pt idx="1417">
                  <c:v>44.48</c:v>
                </c:pt>
                <c:pt idx="1418">
                  <c:v>44.47</c:v>
                </c:pt>
                <c:pt idx="1419">
                  <c:v>44.46</c:v>
                </c:pt>
                <c:pt idx="1420">
                  <c:v>44.46</c:v>
                </c:pt>
                <c:pt idx="1421">
                  <c:v>44.45</c:v>
                </c:pt>
                <c:pt idx="1422">
                  <c:v>44.44</c:v>
                </c:pt>
                <c:pt idx="1423">
                  <c:v>44.43</c:v>
                </c:pt>
                <c:pt idx="1424">
                  <c:v>44.41</c:v>
                </c:pt>
                <c:pt idx="1425">
                  <c:v>44.4</c:v>
                </c:pt>
                <c:pt idx="1426">
                  <c:v>44.38</c:v>
                </c:pt>
                <c:pt idx="1427">
                  <c:v>44.38</c:v>
                </c:pt>
                <c:pt idx="1428">
                  <c:v>44.37</c:v>
                </c:pt>
                <c:pt idx="1429">
                  <c:v>44.36</c:v>
                </c:pt>
                <c:pt idx="1430">
                  <c:v>44.36</c:v>
                </c:pt>
                <c:pt idx="1431">
                  <c:v>44.35</c:v>
                </c:pt>
                <c:pt idx="1432">
                  <c:v>44.35</c:v>
                </c:pt>
                <c:pt idx="1433">
                  <c:v>44.35</c:v>
                </c:pt>
                <c:pt idx="1434">
                  <c:v>44.35</c:v>
                </c:pt>
                <c:pt idx="1435">
                  <c:v>44.35</c:v>
                </c:pt>
                <c:pt idx="1436">
                  <c:v>44.35</c:v>
                </c:pt>
                <c:pt idx="1437">
                  <c:v>44.35</c:v>
                </c:pt>
                <c:pt idx="1438">
                  <c:v>44.35</c:v>
                </c:pt>
                <c:pt idx="1439">
                  <c:v>44.35</c:v>
                </c:pt>
                <c:pt idx="1440">
                  <c:v>44.35</c:v>
                </c:pt>
                <c:pt idx="1441">
                  <c:v>44.35</c:v>
                </c:pt>
                <c:pt idx="1442">
                  <c:v>44.35</c:v>
                </c:pt>
                <c:pt idx="1443">
                  <c:v>44.35</c:v>
                </c:pt>
                <c:pt idx="1444">
                  <c:v>44.35</c:v>
                </c:pt>
                <c:pt idx="1445">
                  <c:v>44.35</c:v>
                </c:pt>
                <c:pt idx="1446">
                  <c:v>44.35</c:v>
                </c:pt>
                <c:pt idx="1447">
                  <c:v>44.35</c:v>
                </c:pt>
                <c:pt idx="1448">
                  <c:v>44.35</c:v>
                </c:pt>
                <c:pt idx="1449">
                  <c:v>44.35</c:v>
                </c:pt>
                <c:pt idx="1450">
                  <c:v>44.35</c:v>
                </c:pt>
                <c:pt idx="1451">
                  <c:v>44.35</c:v>
                </c:pt>
                <c:pt idx="1452">
                  <c:v>44.35</c:v>
                </c:pt>
                <c:pt idx="1453">
                  <c:v>44.35</c:v>
                </c:pt>
                <c:pt idx="1454">
                  <c:v>44.35</c:v>
                </c:pt>
                <c:pt idx="1455">
                  <c:v>44.35</c:v>
                </c:pt>
                <c:pt idx="1456">
                  <c:v>44.35</c:v>
                </c:pt>
                <c:pt idx="1457">
                  <c:v>44.35</c:v>
                </c:pt>
                <c:pt idx="1458">
                  <c:v>44.35</c:v>
                </c:pt>
                <c:pt idx="1459">
                  <c:v>44.35</c:v>
                </c:pt>
                <c:pt idx="1460">
                  <c:v>44.35</c:v>
                </c:pt>
                <c:pt idx="1461">
                  <c:v>44.35</c:v>
                </c:pt>
                <c:pt idx="1462">
                  <c:v>44.35</c:v>
                </c:pt>
                <c:pt idx="1463">
                  <c:v>44.35</c:v>
                </c:pt>
                <c:pt idx="1464">
                  <c:v>44.35</c:v>
                </c:pt>
                <c:pt idx="1465">
                  <c:v>44.35</c:v>
                </c:pt>
                <c:pt idx="1466">
                  <c:v>44.35</c:v>
                </c:pt>
                <c:pt idx="1467">
                  <c:v>44.35</c:v>
                </c:pt>
                <c:pt idx="1468">
                  <c:v>44.35</c:v>
                </c:pt>
                <c:pt idx="1469">
                  <c:v>44.35</c:v>
                </c:pt>
                <c:pt idx="1470">
                  <c:v>44.35</c:v>
                </c:pt>
                <c:pt idx="1471">
                  <c:v>44.35</c:v>
                </c:pt>
                <c:pt idx="1472">
                  <c:v>44.35</c:v>
                </c:pt>
                <c:pt idx="1473">
                  <c:v>44.35</c:v>
                </c:pt>
                <c:pt idx="1474">
                  <c:v>44.35</c:v>
                </c:pt>
                <c:pt idx="1475">
                  <c:v>44.35</c:v>
                </c:pt>
                <c:pt idx="1476">
                  <c:v>44.35</c:v>
                </c:pt>
                <c:pt idx="1477">
                  <c:v>44.35</c:v>
                </c:pt>
                <c:pt idx="1478">
                  <c:v>44.35</c:v>
                </c:pt>
                <c:pt idx="1479">
                  <c:v>44.35</c:v>
                </c:pt>
                <c:pt idx="1480">
                  <c:v>44.35</c:v>
                </c:pt>
                <c:pt idx="1481">
                  <c:v>44.35</c:v>
                </c:pt>
                <c:pt idx="1482">
                  <c:v>44.35</c:v>
                </c:pt>
                <c:pt idx="1483">
                  <c:v>44.35</c:v>
                </c:pt>
                <c:pt idx="1484">
                  <c:v>44.35</c:v>
                </c:pt>
                <c:pt idx="1485">
                  <c:v>44.35</c:v>
                </c:pt>
                <c:pt idx="1486">
                  <c:v>44.35</c:v>
                </c:pt>
                <c:pt idx="1487">
                  <c:v>44.35</c:v>
                </c:pt>
                <c:pt idx="1488">
                  <c:v>44.35</c:v>
                </c:pt>
                <c:pt idx="1489">
                  <c:v>44.35</c:v>
                </c:pt>
                <c:pt idx="1490">
                  <c:v>44.35</c:v>
                </c:pt>
                <c:pt idx="1491">
                  <c:v>44.35</c:v>
                </c:pt>
                <c:pt idx="1492">
                  <c:v>44.35</c:v>
                </c:pt>
                <c:pt idx="1493">
                  <c:v>44.35</c:v>
                </c:pt>
                <c:pt idx="1494">
                  <c:v>44.35</c:v>
                </c:pt>
                <c:pt idx="1495">
                  <c:v>44.35</c:v>
                </c:pt>
                <c:pt idx="1496">
                  <c:v>44.35</c:v>
                </c:pt>
                <c:pt idx="1497">
                  <c:v>44.35</c:v>
                </c:pt>
                <c:pt idx="1498">
                  <c:v>44.35</c:v>
                </c:pt>
                <c:pt idx="1499">
                  <c:v>44.35</c:v>
                </c:pt>
                <c:pt idx="1500">
                  <c:v>44.35</c:v>
                </c:pt>
                <c:pt idx="1501">
                  <c:v>44.35</c:v>
                </c:pt>
                <c:pt idx="1502">
                  <c:v>44.35</c:v>
                </c:pt>
                <c:pt idx="1503">
                  <c:v>44.36</c:v>
                </c:pt>
                <c:pt idx="1504">
                  <c:v>44.36</c:v>
                </c:pt>
                <c:pt idx="1505">
                  <c:v>44.37</c:v>
                </c:pt>
                <c:pt idx="1506">
                  <c:v>44.37</c:v>
                </c:pt>
                <c:pt idx="1507">
                  <c:v>44.37</c:v>
                </c:pt>
                <c:pt idx="1508">
                  <c:v>44.38</c:v>
                </c:pt>
                <c:pt idx="1509">
                  <c:v>44.38</c:v>
                </c:pt>
                <c:pt idx="1510">
                  <c:v>44.39</c:v>
                </c:pt>
                <c:pt idx="1511">
                  <c:v>44.4</c:v>
                </c:pt>
                <c:pt idx="1512">
                  <c:v>44.41</c:v>
                </c:pt>
                <c:pt idx="1513">
                  <c:v>44.42</c:v>
                </c:pt>
                <c:pt idx="1514">
                  <c:v>44.43</c:v>
                </c:pt>
                <c:pt idx="1515">
                  <c:v>44.44</c:v>
                </c:pt>
                <c:pt idx="1516">
                  <c:v>44.44</c:v>
                </c:pt>
                <c:pt idx="1517">
                  <c:v>44.45</c:v>
                </c:pt>
                <c:pt idx="1518">
                  <c:v>44.45</c:v>
                </c:pt>
                <c:pt idx="1519">
                  <c:v>44.46</c:v>
                </c:pt>
                <c:pt idx="1520">
                  <c:v>44.46</c:v>
                </c:pt>
                <c:pt idx="1521">
                  <c:v>44.46</c:v>
                </c:pt>
                <c:pt idx="1522">
                  <c:v>44.47</c:v>
                </c:pt>
                <c:pt idx="1523">
                  <c:v>44.47</c:v>
                </c:pt>
                <c:pt idx="1524">
                  <c:v>44.47</c:v>
                </c:pt>
                <c:pt idx="1525">
                  <c:v>44.48</c:v>
                </c:pt>
                <c:pt idx="1526">
                  <c:v>44.48</c:v>
                </c:pt>
                <c:pt idx="1527">
                  <c:v>44.48</c:v>
                </c:pt>
                <c:pt idx="1528">
                  <c:v>44.49</c:v>
                </c:pt>
                <c:pt idx="1529">
                  <c:v>44.49</c:v>
                </c:pt>
                <c:pt idx="1530">
                  <c:v>44.5</c:v>
                </c:pt>
                <c:pt idx="1531">
                  <c:v>44.52</c:v>
                </c:pt>
                <c:pt idx="1532">
                  <c:v>44.53</c:v>
                </c:pt>
                <c:pt idx="1533">
                  <c:v>44.54</c:v>
                </c:pt>
                <c:pt idx="1534">
                  <c:v>44.56</c:v>
                </c:pt>
                <c:pt idx="1535">
                  <c:v>44.57</c:v>
                </c:pt>
                <c:pt idx="1536">
                  <c:v>44.57</c:v>
                </c:pt>
                <c:pt idx="1537">
                  <c:v>44.58</c:v>
                </c:pt>
                <c:pt idx="1538">
                  <c:v>44.58</c:v>
                </c:pt>
                <c:pt idx="1539">
                  <c:v>44.58</c:v>
                </c:pt>
                <c:pt idx="1540">
                  <c:v>44.58</c:v>
                </c:pt>
                <c:pt idx="1541">
                  <c:v>44.58</c:v>
                </c:pt>
                <c:pt idx="1542">
                  <c:v>44.58</c:v>
                </c:pt>
                <c:pt idx="1543">
                  <c:v>44.58</c:v>
                </c:pt>
                <c:pt idx="1544">
                  <c:v>44.58</c:v>
                </c:pt>
                <c:pt idx="1545">
                  <c:v>44.58</c:v>
                </c:pt>
                <c:pt idx="1546">
                  <c:v>44.58</c:v>
                </c:pt>
                <c:pt idx="1547">
                  <c:v>44.58</c:v>
                </c:pt>
                <c:pt idx="1548">
                  <c:v>44.58</c:v>
                </c:pt>
                <c:pt idx="1549">
                  <c:v>44.58</c:v>
                </c:pt>
                <c:pt idx="1550">
                  <c:v>44.58</c:v>
                </c:pt>
                <c:pt idx="1551">
                  <c:v>44.58</c:v>
                </c:pt>
                <c:pt idx="1552">
                  <c:v>44.58</c:v>
                </c:pt>
                <c:pt idx="1553">
                  <c:v>44.58</c:v>
                </c:pt>
                <c:pt idx="1554">
                  <c:v>44.58</c:v>
                </c:pt>
                <c:pt idx="1555">
                  <c:v>44.58</c:v>
                </c:pt>
                <c:pt idx="1556">
                  <c:v>44.58</c:v>
                </c:pt>
                <c:pt idx="1557">
                  <c:v>44.58</c:v>
                </c:pt>
                <c:pt idx="1558">
                  <c:v>44.58</c:v>
                </c:pt>
                <c:pt idx="1559">
                  <c:v>44.58</c:v>
                </c:pt>
                <c:pt idx="1560">
                  <c:v>44.58</c:v>
                </c:pt>
                <c:pt idx="1561">
                  <c:v>44.58</c:v>
                </c:pt>
                <c:pt idx="1562">
                  <c:v>44.59</c:v>
                </c:pt>
                <c:pt idx="1563">
                  <c:v>44.59</c:v>
                </c:pt>
                <c:pt idx="1564">
                  <c:v>44.6</c:v>
                </c:pt>
                <c:pt idx="1565">
                  <c:v>44.6</c:v>
                </c:pt>
                <c:pt idx="1566">
                  <c:v>44.61</c:v>
                </c:pt>
                <c:pt idx="1567">
                  <c:v>44.61</c:v>
                </c:pt>
                <c:pt idx="1568">
                  <c:v>44.62</c:v>
                </c:pt>
                <c:pt idx="1569">
                  <c:v>44.62</c:v>
                </c:pt>
                <c:pt idx="1570">
                  <c:v>44.63</c:v>
                </c:pt>
                <c:pt idx="1571">
                  <c:v>44.64</c:v>
                </c:pt>
                <c:pt idx="1572">
                  <c:v>44.65</c:v>
                </c:pt>
                <c:pt idx="1573">
                  <c:v>44.65</c:v>
                </c:pt>
                <c:pt idx="1574">
                  <c:v>44.66</c:v>
                </c:pt>
                <c:pt idx="1575">
                  <c:v>44.67</c:v>
                </c:pt>
                <c:pt idx="1576">
                  <c:v>44.67</c:v>
                </c:pt>
                <c:pt idx="1577">
                  <c:v>44.68</c:v>
                </c:pt>
                <c:pt idx="1578">
                  <c:v>44.68</c:v>
                </c:pt>
                <c:pt idx="1579">
                  <c:v>44.68</c:v>
                </c:pt>
                <c:pt idx="1580">
                  <c:v>44.69</c:v>
                </c:pt>
                <c:pt idx="1581">
                  <c:v>44.69</c:v>
                </c:pt>
                <c:pt idx="1582">
                  <c:v>44.69</c:v>
                </c:pt>
                <c:pt idx="1583">
                  <c:v>44.7</c:v>
                </c:pt>
                <c:pt idx="1584">
                  <c:v>44.7</c:v>
                </c:pt>
                <c:pt idx="1585">
                  <c:v>44.7</c:v>
                </c:pt>
                <c:pt idx="1586">
                  <c:v>44.7</c:v>
                </c:pt>
                <c:pt idx="1587">
                  <c:v>44.7</c:v>
                </c:pt>
                <c:pt idx="1588">
                  <c:v>44.7</c:v>
                </c:pt>
                <c:pt idx="1589">
                  <c:v>44.7</c:v>
                </c:pt>
                <c:pt idx="1590">
                  <c:v>44.7</c:v>
                </c:pt>
                <c:pt idx="1591">
                  <c:v>44.7</c:v>
                </c:pt>
                <c:pt idx="1592">
                  <c:v>44.7</c:v>
                </c:pt>
                <c:pt idx="1593">
                  <c:v>44.7</c:v>
                </c:pt>
                <c:pt idx="1594">
                  <c:v>44.7</c:v>
                </c:pt>
                <c:pt idx="1595">
                  <c:v>44.7</c:v>
                </c:pt>
                <c:pt idx="1596">
                  <c:v>44.7</c:v>
                </c:pt>
                <c:pt idx="1597">
                  <c:v>44.7</c:v>
                </c:pt>
                <c:pt idx="1598">
                  <c:v>44.7</c:v>
                </c:pt>
                <c:pt idx="1599">
                  <c:v>44.7</c:v>
                </c:pt>
                <c:pt idx="1600">
                  <c:v>44.7</c:v>
                </c:pt>
                <c:pt idx="1601">
                  <c:v>44.7</c:v>
                </c:pt>
                <c:pt idx="1602">
                  <c:v>44.7</c:v>
                </c:pt>
                <c:pt idx="1603">
                  <c:v>44.7</c:v>
                </c:pt>
                <c:pt idx="1604">
                  <c:v>44.7</c:v>
                </c:pt>
                <c:pt idx="1605">
                  <c:v>44.7</c:v>
                </c:pt>
                <c:pt idx="1606">
                  <c:v>44.7</c:v>
                </c:pt>
                <c:pt idx="1607">
                  <c:v>44.7</c:v>
                </c:pt>
                <c:pt idx="1608">
                  <c:v>44.7</c:v>
                </c:pt>
                <c:pt idx="1609">
                  <c:v>44.7</c:v>
                </c:pt>
                <c:pt idx="1610">
                  <c:v>44.7</c:v>
                </c:pt>
                <c:pt idx="1611">
                  <c:v>44.69</c:v>
                </c:pt>
                <c:pt idx="1612">
                  <c:v>44.69</c:v>
                </c:pt>
                <c:pt idx="1613">
                  <c:v>44.68</c:v>
                </c:pt>
                <c:pt idx="1614">
                  <c:v>44.67</c:v>
                </c:pt>
                <c:pt idx="1615">
                  <c:v>44.66</c:v>
                </c:pt>
                <c:pt idx="1616">
                  <c:v>44.65</c:v>
                </c:pt>
                <c:pt idx="1617">
                  <c:v>44.64</c:v>
                </c:pt>
                <c:pt idx="1618">
                  <c:v>44.64</c:v>
                </c:pt>
                <c:pt idx="1619">
                  <c:v>44.63</c:v>
                </c:pt>
                <c:pt idx="1620">
                  <c:v>44.62</c:v>
                </c:pt>
                <c:pt idx="1621">
                  <c:v>44.61</c:v>
                </c:pt>
                <c:pt idx="1622">
                  <c:v>44.6</c:v>
                </c:pt>
                <c:pt idx="1623">
                  <c:v>44.59</c:v>
                </c:pt>
                <c:pt idx="1624">
                  <c:v>44.59</c:v>
                </c:pt>
                <c:pt idx="1625">
                  <c:v>44.58</c:v>
                </c:pt>
                <c:pt idx="1626">
                  <c:v>44.58</c:v>
                </c:pt>
                <c:pt idx="1627">
                  <c:v>44.58</c:v>
                </c:pt>
                <c:pt idx="1628">
                  <c:v>44.58</c:v>
                </c:pt>
                <c:pt idx="1629">
                  <c:v>44.58</c:v>
                </c:pt>
                <c:pt idx="1630">
                  <c:v>44.58</c:v>
                </c:pt>
                <c:pt idx="1631">
                  <c:v>44.58</c:v>
                </c:pt>
                <c:pt idx="1632">
                  <c:v>44.58</c:v>
                </c:pt>
                <c:pt idx="1633">
                  <c:v>44.58</c:v>
                </c:pt>
                <c:pt idx="1634">
                  <c:v>44.58</c:v>
                </c:pt>
                <c:pt idx="1635">
                  <c:v>44.58</c:v>
                </c:pt>
                <c:pt idx="1636">
                  <c:v>44.58</c:v>
                </c:pt>
                <c:pt idx="1637">
                  <c:v>44.58</c:v>
                </c:pt>
                <c:pt idx="1638">
                  <c:v>44.58</c:v>
                </c:pt>
                <c:pt idx="1639">
                  <c:v>44.58</c:v>
                </c:pt>
                <c:pt idx="1640">
                  <c:v>44.58</c:v>
                </c:pt>
                <c:pt idx="1641">
                  <c:v>44.58</c:v>
                </c:pt>
                <c:pt idx="1642">
                  <c:v>44.58</c:v>
                </c:pt>
                <c:pt idx="1643">
                  <c:v>44.58</c:v>
                </c:pt>
                <c:pt idx="1644">
                  <c:v>44.58</c:v>
                </c:pt>
                <c:pt idx="1645">
                  <c:v>44.58</c:v>
                </c:pt>
                <c:pt idx="1646">
                  <c:v>44.58</c:v>
                </c:pt>
                <c:pt idx="1647">
                  <c:v>44.58</c:v>
                </c:pt>
                <c:pt idx="1648">
                  <c:v>44.58</c:v>
                </c:pt>
                <c:pt idx="1649">
                  <c:v>44.58</c:v>
                </c:pt>
                <c:pt idx="1650">
                  <c:v>44.58</c:v>
                </c:pt>
                <c:pt idx="1651">
                  <c:v>44.58</c:v>
                </c:pt>
                <c:pt idx="1652">
                  <c:v>44.57</c:v>
                </c:pt>
                <c:pt idx="1653">
                  <c:v>44.57</c:v>
                </c:pt>
                <c:pt idx="1654">
                  <c:v>44.56</c:v>
                </c:pt>
                <c:pt idx="1655">
                  <c:v>44.56</c:v>
                </c:pt>
                <c:pt idx="1656">
                  <c:v>44.55</c:v>
                </c:pt>
                <c:pt idx="1657">
                  <c:v>44.54</c:v>
                </c:pt>
                <c:pt idx="1658">
                  <c:v>44.53</c:v>
                </c:pt>
                <c:pt idx="1659">
                  <c:v>44.52</c:v>
                </c:pt>
                <c:pt idx="1660">
                  <c:v>44.51</c:v>
                </c:pt>
                <c:pt idx="1661">
                  <c:v>44.5</c:v>
                </c:pt>
                <c:pt idx="1662">
                  <c:v>44.49</c:v>
                </c:pt>
                <c:pt idx="1663">
                  <c:v>44.48</c:v>
                </c:pt>
                <c:pt idx="1664">
                  <c:v>44.48</c:v>
                </c:pt>
                <c:pt idx="1665">
                  <c:v>44.47</c:v>
                </c:pt>
                <c:pt idx="1666">
                  <c:v>44.47</c:v>
                </c:pt>
                <c:pt idx="1667">
                  <c:v>44.46</c:v>
                </c:pt>
                <c:pt idx="1668">
                  <c:v>44.46</c:v>
                </c:pt>
                <c:pt idx="1669">
                  <c:v>44.45</c:v>
                </c:pt>
                <c:pt idx="1670">
                  <c:v>44.44</c:v>
                </c:pt>
                <c:pt idx="1671">
                  <c:v>44.43</c:v>
                </c:pt>
                <c:pt idx="1672">
                  <c:v>44.43</c:v>
                </c:pt>
                <c:pt idx="1673">
                  <c:v>44.42</c:v>
                </c:pt>
                <c:pt idx="1674">
                  <c:v>44.42</c:v>
                </c:pt>
                <c:pt idx="1675">
                  <c:v>44.41</c:v>
                </c:pt>
                <c:pt idx="1676">
                  <c:v>44.41</c:v>
                </c:pt>
                <c:pt idx="1677">
                  <c:v>44.4</c:v>
                </c:pt>
                <c:pt idx="1678">
                  <c:v>44.39</c:v>
                </c:pt>
                <c:pt idx="1679">
                  <c:v>44.38</c:v>
                </c:pt>
                <c:pt idx="1680">
                  <c:v>44.38</c:v>
                </c:pt>
                <c:pt idx="1681">
                  <c:v>44.37</c:v>
                </c:pt>
                <c:pt idx="1682">
                  <c:v>44.36</c:v>
                </c:pt>
                <c:pt idx="1683">
                  <c:v>44.36</c:v>
                </c:pt>
                <c:pt idx="1684">
                  <c:v>44.35</c:v>
                </c:pt>
                <c:pt idx="1685">
                  <c:v>44.35</c:v>
                </c:pt>
                <c:pt idx="1686">
                  <c:v>44.35</c:v>
                </c:pt>
                <c:pt idx="1687">
                  <c:v>44.35</c:v>
                </c:pt>
                <c:pt idx="1688">
                  <c:v>44.35</c:v>
                </c:pt>
                <c:pt idx="1689">
                  <c:v>44.35</c:v>
                </c:pt>
                <c:pt idx="1690">
                  <c:v>44.35</c:v>
                </c:pt>
                <c:pt idx="1691">
                  <c:v>44.35</c:v>
                </c:pt>
                <c:pt idx="1692">
                  <c:v>44.35</c:v>
                </c:pt>
                <c:pt idx="1693">
                  <c:v>44.35</c:v>
                </c:pt>
                <c:pt idx="1694">
                  <c:v>44.35</c:v>
                </c:pt>
                <c:pt idx="1695">
                  <c:v>44.35</c:v>
                </c:pt>
                <c:pt idx="1696">
                  <c:v>44.35</c:v>
                </c:pt>
                <c:pt idx="1697">
                  <c:v>44.35</c:v>
                </c:pt>
                <c:pt idx="1698">
                  <c:v>44.35</c:v>
                </c:pt>
                <c:pt idx="1699">
                  <c:v>44.34</c:v>
                </c:pt>
                <c:pt idx="1700">
                  <c:v>44.34</c:v>
                </c:pt>
                <c:pt idx="1701">
                  <c:v>44.34</c:v>
                </c:pt>
                <c:pt idx="1702">
                  <c:v>44.34</c:v>
                </c:pt>
                <c:pt idx="1703">
                  <c:v>44.33</c:v>
                </c:pt>
                <c:pt idx="1704">
                  <c:v>44.33</c:v>
                </c:pt>
                <c:pt idx="1705">
                  <c:v>44.33</c:v>
                </c:pt>
                <c:pt idx="1706">
                  <c:v>44.32</c:v>
                </c:pt>
                <c:pt idx="1707">
                  <c:v>44.32</c:v>
                </c:pt>
                <c:pt idx="1708">
                  <c:v>44.31</c:v>
                </c:pt>
                <c:pt idx="1709">
                  <c:v>44.3</c:v>
                </c:pt>
                <c:pt idx="1710">
                  <c:v>44.29</c:v>
                </c:pt>
                <c:pt idx="1711">
                  <c:v>44.29</c:v>
                </c:pt>
                <c:pt idx="1712">
                  <c:v>44.28</c:v>
                </c:pt>
                <c:pt idx="1713">
                  <c:v>44.27</c:v>
                </c:pt>
                <c:pt idx="1714">
                  <c:v>44.27</c:v>
                </c:pt>
                <c:pt idx="1715">
                  <c:v>44.27</c:v>
                </c:pt>
                <c:pt idx="1716">
                  <c:v>44.27</c:v>
                </c:pt>
                <c:pt idx="1717">
                  <c:v>44.27</c:v>
                </c:pt>
                <c:pt idx="1718">
                  <c:v>44.28</c:v>
                </c:pt>
                <c:pt idx="1719">
                  <c:v>44.28</c:v>
                </c:pt>
                <c:pt idx="1720">
                  <c:v>44.28</c:v>
                </c:pt>
                <c:pt idx="1721">
                  <c:v>44.29</c:v>
                </c:pt>
                <c:pt idx="1722">
                  <c:v>44.3</c:v>
                </c:pt>
                <c:pt idx="1723">
                  <c:v>44.31</c:v>
                </c:pt>
                <c:pt idx="1724">
                  <c:v>44.31</c:v>
                </c:pt>
                <c:pt idx="1725">
                  <c:v>44.32</c:v>
                </c:pt>
                <c:pt idx="1726">
                  <c:v>44.33</c:v>
                </c:pt>
                <c:pt idx="1727">
                  <c:v>44.34</c:v>
                </c:pt>
                <c:pt idx="1728">
                  <c:v>44.34</c:v>
                </c:pt>
                <c:pt idx="1729">
                  <c:v>44.34</c:v>
                </c:pt>
                <c:pt idx="1730">
                  <c:v>44.35</c:v>
                </c:pt>
                <c:pt idx="1731">
                  <c:v>44.35</c:v>
                </c:pt>
                <c:pt idx="1732">
                  <c:v>44.35</c:v>
                </c:pt>
                <c:pt idx="1733">
                  <c:v>44.35</c:v>
                </c:pt>
                <c:pt idx="1734">
                  <c:v>44.35</c:v>
                </c:pt>
                <c:pt idx="1735">
                  <c:v>44.35</c:v>
                </c:pt>
                <c:pt idx="1736">
                  <c:v>44.35</c:v>
                </c:pt>
                <c:pt idx="1737">
                  <c:v>44.35</c:v>
                </c:pt>
                <c:pt idx="1738">
                  <c:v>44.35</c:v>
                </c:pt>
                <c:pt idx="1739">
                  <c:v>44.36</c:v>
                </c:pt>
                <c:pt idx="1740">
                  <c:v>44.36</c:v>
                </c:pt>
                <c:pt idx="1741">
                  <c:v>44.37</c:v>
                </c:pt>
                <c:pt idx="1742">
                  <c:v>44.38</c:v>
                </c:pt>
                <c:pt idx="1743">
                  <c:v>44.39</c:v>
                </c:pt>
                <c:pt idx="1744">
                  <c:v>44.41</c:v>
                </c:pt>
                <c:pt idx="1745">
                  <c:v>44.42</c:v>
                </c:pt>
                <c:pt idx="1746">
                  <c:v>44.44</c:v>
                </c:pt>
                <c:pt idx="1747">
                  <c:v>44.45</c:v>
                </c:pt>
                <c:pt idx="1748">
                  <c:v>44.46</c:v>
                </c:pt>
                <c:pt idx="1749">
                  <c:v>44.46</c:v>
                </c:pt>
                <c:pt idx="1750">
                  <c:v>44.46</c:v>
                </c:pt>
                <c:pt idx="1751">
                  <c:v>44.47</c:v>
                </c:pt>
                <c:pt idx="1752">
                  <c:v>44.48</c:v>
                </c:pt>
                <c:pt idx="1753">
                  <c:v>44.48</c:v>
                </c:pt>
                <c:pt idx="1754">
                  <c:v>44.49</c:v>
                </c:pt>
                <c:pt idx="1755">
                  <c:v>44.5</c:v>
                </c:pt>
                <c:pt idx="1756">
                  <c:v>44.52</c:v>
                </c:pt>
                <c:pt idx="1757">
                  <c:v>44.54</c:v>
                </c:pt>
                <c:pt idx="1758">
                  <c:v>44.55</c:v>
                </c:pt>
                <c:pt idx="1759">
                  <c:v>44.57</c:v>
                </c:pt>
                <c:pt idx="1760">
                  <c:v>44.58</c:v>
                </c:pt>
                <c:pt idx="1761">
                  <c:v>44.58</c:v>
                </c:pt>
                <c:pt idx="1762">
                  <c:v>44.58</c:v>
                </c:pt>
                <c:pt idx="1763">
                  <c:v>44.58</c:v>
                </c:pt>
                <c:pt idx="1764">
                  <c:v>44.58</c:v>
                </c:pt>
                <c:pt idx="1765">
                  <c:v>44.58</c:v>
                </c:pt>
                <c:pt idx="1766">
                  <c:v>44.58</c:v>
                </c:pt>
                <c:pt idx="1767">
                  <c:v>44.58</c:v>
                </c:pt>
                <c:pt idx="1768">
                  <c:v>44.58</c:v>
                </c:pt>
                <c:pt idx="1769">
                  <c:v>44.58</c:v>
                </c:pt>
                <c:pt idx="1770">
                  <c:v>44.58</c:v>
                </c:pt>
                <c:pt idx="1771">
                  <c:v>44.58</c:v>
                </c:pt>
                <c:pt idx="1772">
                  <c:v>44.58</c:v>
                </c:pt>
                <c:pt idx="1773">
                  <c:v>44.58</c:v>
                </c:pt>
                <c:pt idx="1774">
                  <c:v>44.58</c:v>
                </c:pt>
                <c:pt idx="1775">
                  <c:v>44.58</c:v>
                </c:pt>
                <c:pt idx="1776">
                  <c:v>44.58</c:v>
                </c:pt>
                <c:pt idx="1777">
                  <c:v>44.58</c:v>
                </c:pt>
                <c:pt idx="1778">
                  <c:v>44.58</c:v>
                </c:pt>
                <c:pt idx="1779">
                  <c:v>44.58</c:v>
                </c:pt>
                <c:pt idx="1780">
                  <c:v>44.58</c:v>
                </c:pt>
                <c:pt idx="1781">
                  <c:v>44.58</c:v>
                </c:pt>
                <c:pt idx="1782">
                  <c:v>44.58</c:v>
                </c:pt>
                <c:pt idx="1783">
                  <c:v>44.59</c:v>
                </c:pt>
                <c:pt idx="1784">
                  <c:v>44.6</c:v>
                </c:pt>
                <c:pt idx="1785">
                  <c:v>44.6</c:v>
                </c:pt>
                <c:pt idx="1786">
                  <c:v>44.61</c:v>
                </c:pt>
                <c:pt idx="1787">
                  <c:v>44.62</c:v>
                </c:pt>
                <c:pt idx="1788">
                  <c:v>44.63</c:v>
                </c:pt>
                <c:pt idx="1789">
                  <c:v>44.64</c:v>
                </c:pt>
                <c:pt idx="1790">
                  <c:v>44.64</c:v>
                </c:pt>
                <c:pt idx="1791">
                  <c:v>44.65</c:v>
                </c:pt>
                <c:pt idx="1792">
                  <c:v>44.66</c:v>
                </c:pt>
                <c:pt idx="1793">
                  <c:v>44.67</c:v>
                </c:pt>
                <c:pt idx="1794">
                  <c:v>44.68</c:v>
                </c:pt>
                <c:pt idx="1795">
                  <c:v>44.69</c:v>
                </c:pt>
                <c:pt idx="1796">
                  <c:v>44.69</c:v>
                </c:pt>
                <c:pt idx="1797">
                  <c:v>44.7</c:v>
                </c:pt>
                <c:pt idx="1798">
                  <c:v>44.7</c:v>
                </c:pt>
                <c:pt idx="1799">
                  <c:v>44.7</c:v>
                </c:pt>
                <c:pt idx="1800">
                  <c:v>44.7</c:v>
                </c:pt>
                <c:pt idx="1801">
                  <c:v>44.7</c:v>
                </c:pt>
                <c:pt idx="1802">
                  <c:v>44.7</c:v>
                </c:pt>
                <c:pt idx="1803">
                  <c:v>44.7</c:v>
                </c:pt>
                <c:pt idx="1804">
                  <c:v>44.7</c:v>
                </c:pt>
                <c:pt idx="1805">
                  <c:v>44.7</c:v>
                </c:pt>
                <c:pt idx="1806">
                  <c:v>44.7</c:v>
                </c:pt>
                <c:pt idx="1807">
                  <c:v>44.7</c:v>
                </c:pt>
                <c:pt idx="1808">
                  <c:v>44.7</c:v>
                </c:pt>
                <c:pt idx="1809">
                  <c:v>44.7</c:v>
                </c:pt>
                <c:pt idx="1810">
                  <c:v>44.71</c:v>
                </c:pt>
                <c:pt idx="1811">
                  <c:v>44.71</c:v>
                </c:pt>
                <c:pt idx="1812">
                  <c:v>44.71</c:v>
                </c:pt>
                <c:pt idx="1813">
                  <c:v>44.71</c:v>
                </c:pt>
                <c:pt idx="1814">
                  <c:v>44.71</c:v>
                </c:pt>
                <c:pt idx="1815">
                  <c:v>44.71</c:v>
                </c:pt>
                <c:pt idx="1816">
                  <c:v>44.71</c:v>
                </c:pt>
                <c:pt idx="1817">
                  <c:v>44.71</c:v>
                </c:pt>
                <c:pt idx="1818">
                  <c:v>44.71</c:v>
                </c:pt>
                <c:pt idx="1819">
                  <c:v>44.71</c:v>
                </c:pt>
                <c:pt idx="1820">
                  <c:v>44.71</c:v>
                </c:pt>
                <c:pt idx="1821">
                  <c:v>44.71</c:v>
                </c:pt>
                <c:pt idx="1822">
                  <c:v>44.71</c:v>
                </c:pt>
                <c:pt idx="1823">
                  <c:v>44.71</c:v>
                </c:pt>
                <c:pt idx="1824">
                  <c:v>44.71</c:v>
                </c:pt>
                <c:pt idx="1825">
                  <c:v>44.71</c:v>
                </c:pt>
                <c:pt idx="1826">
                  <c:v>44.71</c:v>
                </c:pt>
                <c:pt idx="1827">
                  <c:v>44.7</c:v>
                </c:pt>
                <c:pt idx="1828">
                  <c:v>44.71</c:v>
                </c:pt>
                <c:pt idx="1829">
                  <c:v>44.71</c:v>
                </c:pt>
                <c:pt idx="1830">
                  <c:v>44.7</c:v>
                </c:pt>
                <c:pt idx="1831">
                  <c:v>44.7</c:v>
                </c:pt>
                <c:pt idx="1832">
                  <c:v>44.7</c:v>
                </c:pt>
                <c:pt idx="1833">
                  <c:v>44.7</c:v>
                </c:pt>
                <c:pt idx="1834">
                  <c:v>44.7</c:v>
                </c:pt>
                <c:pt idx="1835">
                  <c:v>44.7</c:v>
                </c:pt>
                <c:pt idx="1836">
                  <c:v>44.7</c:v>
                </c:pt>
                <c:pt idx="1837">
                  <c:v>44.7</c:v>
                </c:pt>
                <c:pt idx="1838">
                  <c:v>44.7</c:v>
                </c:pt>
                <c:pt idx="1839">
                  <c:v>44.7</c:v>
                </c:pt>
                <c:pt idx="1840">
                  <c:v>44.7</c:v>
                </c:pt>
                <c:pt idx="1841">
                  <c:v>44.7</c:v>
                </c:pt>
                <c:pt idx="1842">
                  <c:v>44.7</c:v>
                </c:pt>
                <c:pt idx="1843">
                  <c:v>44.69</c:v>
                </c:pt>
                <c:pt idx="1844">
                  <c:v>44.69</c:v>
                </c:pt>
                <c:pt idx="1845">
                  <c:v>44.68</c:v>
                </c:pt>
                <c:pt idx="1846">
                  <c:v>44.67</c:v>
                </c:pt>
                <c:pt idx="1847">
                  <c:v>44.67</c:v>
                </c:pt>
                <c:pt idx="1848">
                  <c:v>44.66</c:v>
                </c:pt>
                <c:pt idx="1849">
                  <c:v>44.64</c:v>
                </c:pt>
                <c:pt idx="1850">
                  <c:v>44.63</c:v>
                </c:pt>
                <c:pt idx="1851">
                  <c:v>44.62</c:v>
                </c:pt>
                <c:pt idx="1852">
                  <c:v>44.61</c:v>
                </c:pt>
                <c:pt idx="1853">
                  <c:v>44.6</c:v>
                </c:pt>
                <c:pt idx="1854">
                  <c:v>44.59</c:v>
                </c:pt>
                <c:pt idx="1855">
                  <c:v>44.59</c:v>
                </c:pt>
                <c:pt idx="1856">
                  <c:v>44.58</c:v>
                </c:pt>
                <c:pt idx="1857">
                  <c:v>44.58</c:v>
                </c:pt>
                <c:pt idx="1858">
                  <c:v>44.58</c:v>
                </c:pt>
                <c:pt idx="1859">
                  <c:v>44.58</c:v>
                </c:pt>
                <c:pt idx="1860">
                  <c:v>44.58</c:v>
                </c:pt>
                <c:pt idx="1861">
                  <c:v>44.58</c:v>
                </c:pt>
                <c:pt idx="1862">
                  <c:v>44.58</c:v>
                </c:pt>
                <c:pt idx="1863">
                  <c:v>44.58</c:v>
                </c:pt>
                <c:pt idx="1864">
                  <c:v>44.58</c:v>
                </c:pt>
                <c:pt idx="1865">
                  <c:v>44.58</c:v>
                </c:pt>
                <c:pt idx="1866">
                  <c:v>44.58</c:v>
                </c:pt>
                <c:pt idx="1867">
                  <c:v>44.58</c:v>
                </c:pt>
                <c:pt idx="1868">
                  <c:v>44.58</c:v>
                </c:pt>
                <c:pt idx="1869">
                  <c:v>44.58</c:v>
                </c:pt>
                <c:pt idx="1870">
                  <c:v>44.58</c:v>
                </c:pt>
                <c:pt idx="1871">
                  <c:v>44.58</c:v>
                </c:pt>
                <c:pt idx="1872">
                  <c:v>44.58</c:v>
                </c:pt>
                <c:pt idx="1873">
                  <c:v>44.58</c:v>
                </c:pt>
                <c:pt idx="1874">
                  <c:v>44.58</c:v>
                </c:pt>
                <c:pt idx="1875">
                  <c:v>44.58</c:v>
                </c:pt>
                <c:pt idx="1876">
                  <c:v>44.58</c:v>
                </c:pt>
                <c:pt idx="1877">
                  <c:v>44.58</c:v>
                </c:pt>
                <c:pt idx="1878">
                  <c:v>44.58</c:v>
                </c:pt>
                <c:pt idx="1879">
                  <c:v>44.58</c:v>
                </c:pt>
                <c:pt idx="1880">
                  <c:v>44.58</c:v>
                </c:pt>
                <c:pt idx="1881">
                  <c:v>44.58</c:v>
                </c:pt>
                <c:pt idx="1882">
                  <c:v>44.58</c:v>
                </c:pt>
                <c:pt idx="1883">
                  <c:v>44.58</c:v>
                </c:pt>
                <c:pt idx="1884">
                  <c:v>44.58</c:v>
                </c:pt>
                <c:pt idx="1885">
                  <c:v>44.58</c:v>
                </c:pt>
                <c:pt idx="1886">
                  <c:v>44.58</c:v>
                </c:pt>
                <c:pt idx="1887">
                  <c:v>44.58</c:v>
                </c:pt>
                <c:pt idx="1888">
                  <c:v>44.58</c:v>
                </c:pt>
                <c:pt idx="1889">
                  <c:v>44.57</c:v>
                </c:pt>
                <c:pt idx="1890">
                  <c:v>44.56</c:v>
                </c:pt>
                <c:pt idx="1891">
                  <c:v>44.55</c:v>
                </c:pt>
                <c:pt idx="1892">
                  <c:v>44.53</c:v>
                </c:pt>
                <c:pt idx="1893">
                  <c:v>44.52</c:v>
                </c:pt>
                <c:pt idx="1894">
                  <c:v>44.51</c:v>
                </c:pt>
                <c:pt idx="1895">
                  <c:v>44.5</c:v>
                </c:pt>
                <c:pt idx="1896">
                  <c:v>44.49</c:v>
                </c:pt>
                <c:pt idx="1897">
                  <c:v>44.49</c:v>
                </c:pt>
                <c:pt idx="1898">
                  <c:v>44.48</c:v>
                </c:pt>
                <c:pt idx="1899">
                  <c:v>44.47</c:v>
                </c:pt>
                <c:pt idx="1900">
                  <c:v>44.47</c:v>
                </c:pt>
                <c:pt idx="1901">
                  <c:v>44.46</c:v>
                </c:pt>
                <c:pt idx="1902">
                  <c:v>44.46</c:v>
                </c:pt>
                <c:pt idx="1903">
                  <c:v>44.44</c:v>
                </c:pt>
                <c:pt idx="1904">
                  <c:v>44.43</c:v>
                </c:pt>
                <c:pt idx="1905">
                  <c:v>44.43</c:v>
                </c:pt>
                <c:pt idx="1906">
                  <c:v>44.41</c:v>
                </c:pt>
                <c:pt idx="1907">
                  <c:v>44.4</c:v>
                </c:pt>
                <c:pt idx="1908">
                  <c:v>44.38</c:v>
                </c:pt>
                <c:pt idx="1909">
                  <c:v>44.38</c:v>
                </c:pt>
                <c:pt idx="1910">
                  <c:v>44.37</c:v>
                </c:pt>
                <c:pt idx="1911">
                  <c:v>44.36</c:v>
                </c:pt>
                <c:pt idx="1912">
                  <c:v>44.36</c:v>
                </c:pt>
                <c:pt idx="1913">
                  <c:v>44.35</c:v>
                </c:pt>
                <c:pt idx="1914">
                  <c:v>44.35</c:v>
                </c:pt>
                <c:pt idx="1915">
                  <c:v>44.35</c:v>
                </c:pt>
                <c:pt idx="1916">
                  <c:v>44.35</c:v>
                </c:pt>
                <c:pt idx="1917">
                  <c:v>44.35</c:v>
                </c:pt>
                <c:pt idx="1918">
                  <c:v>44.35</c:v>
                </c:pt>
                <c:pt idx="1919">
                  <c:v>44.35</c:v>
                </c:pt>
                <c:pt idx="1920">
                  <c:v>44.35</c:v>
                </c:pt>
                <c:pt idx="1921">
                  <c:v>44.35</c:v>
                </c:pt>
                <c:pt idx="1922">
                  <c:v>44.34</c:v>
                </c:pt>
                <c:pt idx="1923">
                  <c:v>44.34</c:v>
                </c:pt>
                <c:pt idx="1924">
                  <c:v>44.34</c:v>
                </c:pt>
                <c:pt idx="1925">
                  <c:v>44.34</c:v>
                </c:pt>
                <c:pt idx="1926">
                  <c:v>44.34</c:v>
                </c:pt>
                <c:pt idx="1927">
                  <c:v>44.34</c:v>
                </c:pt>
                <c:pt idx="1928">
                  <c:v>44.33</c:v>
                </c:pt>
                <c:pt idx="1929">
                  <c:v>44.33</c:v>
                </c:pt>
                <c:pt idx="1930">
                  <c:v>44.33</c:v>
                </c:pt>
                <c:pt idx="1931">
                  <c:v>44.32</c:v>
                </c:pt>
                <c:pt idx="1932">
                  <c:v>44.32</c:v>
                </c:pt>
                <c:pt idx="1933">
                  <c:v>44.32</c:v>
                </c:pt>
                <c:pt idx="1934">
                  <c:v>44.32</c:v>
                </c:pt>
                <c:pt idx="1935">
                  <c:v>44.32</c:v>
                </c:pt>
                <c:pt idx="1936">
                  <c:v>44.32</c:v>
                </c:pt>
                <c:pt idx="1937">
                  <c:v>44.32</c:v>
                </c:pt>
                <c:pt idx="1938">
                  <c:v>44.32</c:v>
                </c:pt>
                <c:pt idx="1939">
                  <c:v>44.32</c:v>
                </c:pt>
                <c:pt idx="1940">
                  <c:v>44.33</c:v>
                </c:pt>
                <c:pt idx="1941">
                  <c:v>44.33</c:v>
                </c:pt>
                <c:pt idx="1942">
                  <c:v>44.33</c:v>
                </c:pt>
                <c:pt idx="1943">
                  <c:v>44.33</c:v>
                </c:pt>
                <c:pt idx="1944">
                  <c:v>44.33</c:v>
                </c:pt>
                <c:pt idx="1945">
                  <c:v>44.33</c:v>
                </c:pt>
                <c:pt idx="1946">
                  <c:v>44.33</c:v>
                </c:pt>
                <c:pt idx="1947">
                  <c:v>44.33</c:v>
                </c:pt>
                <c:pt idx="1948">
                  <c:v>44.33</c:v>
                </c:pt>
                <c:pt idx="1949">
                  <c:v>44.33</c:v>
                </c:pt>
                <c:pt idx="1950">
                  <c:v>44.33</c:v>
                </c:pt>
                <c:pt idx="1951">
                  <c:v>44.33</c:v>
                </c:pt>
                <c:pt idx="1952">
                  <c:v>44.33</c:v>
                </c:pt>
                <c:pt idx="1953">
                  <c:v>44.33</c:v>
                </c:pt>
                <c:pt idx="1954">
                  <c:v>44.33</c:v>
                </c:pt>
                <c:pt idx="1955">
                  <c:v>44.33</c:v>
                </c:pt>
                <c:pt idx="1956">
                  <c:v>44.34</c:v>
                </c:pt>
                <c:pt idx="1957">
                  <c:v>44.34</c:v>
                </c:pt>
                <c:pt idx="1958">
                  <c:v>44.34</c:v>
                </c:pt>
                <c:pt idx="1959">
                  <c:v>44.34</c:v>
                </c:pt>
                <c:pt idx="1960">
                  <c:v>44.34</c:v>
                </c:pt>
                <c:pt idx="1961">
                  <c:v>44.35</c:v>
                </c:pt>
                <c:pt idx="1962">
                  <c:v>44.35</c:v>
                </c:pt>
                <c:pt idx="1963">
                  <c:v>44.35</c:v>
                </c:pt>
                <c:pt idx="1964">
                  <c:v>44.35</c:v>
                </c:pt>
                <c:pt idx="1965">
                  <c:v>44.35</c:v>
                </c:pt>
                <c:pt idx="1966">
                  <c:v>44.35</c:v>
                </c:pt>
                <c:pt idx="1967">
                  <c:v>44.35</c:v>
                </c:pt>
                <c:pt idx="1968">
                  <c:v>44.36</c:v>
                </c:pt>
                <c:pt idx="1969">
                  <c:v>44.37</c:v>
                </c:pt>
                <c:pt idx="1970">
                  <c:v>44.38</c:v>
                </c:pt>
                <c:pt idx="1971">
                  <c:v>44.38</c:v>
                </c:pt>
                <c:pt idx="1972">
                  <c:v>44.4</c:v>
                </c:pt>
                <c:pt idx="1973">
                  <c:v>44.41</c:v>
                </c:pt>
                <c:pt idx="1974">
                  <c:v>44.42</c:v>
                </c:pt>
                <c:pt idx="1975">
                  <c:v>44.43</c:v>
                </c:pt>
                <c:pt idx="1976">
                  <c:v>44.44</c:v>
                </c:pt>
                <c:pt idx="1977">
                  <c:v>44.45</c:v>
                </c:pt>
                <c:pt idx="1978">
                  <c:v>44.46</c:v>
                </c:pt>
                <c:pt idx="1979">
                  <c:v>44.47</c:v>
                </c:pt>
                <c:pt idx="1980">
                  <c:v>44.47</c:v>
                </c:pt>
                <c:pt idx="1981">
                  <c:v>44.48</c:v>
                </c:pt>
                <c:pt idx="1982">
                  <c:v>44.5</c:v>
                </c:pt>
                <c:pt idx="1983">
                  <c:v>44.52</c:v>
                </c:pt>
                <c:pt idx="1984">
                  <c:v>44.54</c:v>
                </c:pt>
                <c:pt idx="1985">
                  <c:v>44.56</c:v>
                </c:pt>
                <c:pt idx="1986">
                  <c:v>44.57</c:v>
                </c:pt>
                <c:pt idx="1987">
                  <c:v>44.58</c:v>
                </c:pt>
                <c:pt idx="1988">
                  <c:v>44.58</c:v>
                </c:pt>
                <c:pt idx="1989">
                  <c:v>44.58</c:v>
                </c:pt>
                <c:pt idx="1990">
                  <c:v>44.58</c:v>
                </c:pt>
                <c:pt idx="1991">
                  <c:v>44.58</c:v>
                </c:pt>
                <c:pt idx="1992">
                  <c:v>44.58</c:v>
                </c:pt>
                <c:pt idx="1993">
                  <c:v>44.58</c:v>
                </c:pt>
                <c:pt idx="1994">
                  <c:v>44.58</c:v>
                </c:pt>
                <c:pt idx="1995">
                  <c:v>44.58</c:v>
                </c:pt>
                <c:pt idx="1996">
                  <c:v>44.58</c:v>
                </c:pt>
                <c:pt idx="1997">
                  <c:v>44.58</c:v>
                </c:pt>
                <c:pt idx="1998">
                  <c:v>44.58</c:v>
                </c:pt>
                <c:pt idx="1999">
                  <c:v>44.58</c:v>
                </c:pt>
                <c:pt idx="2000">
                  <c:v>44.58</c:v>
                </c:pt>
                <c:pt idx="2001">
                  <c:v>44.58</c:v>
                </c:pt>
                <c:pt idx="2002">
                  <c:v>44.58</c:v>
                </c:pt>
                <c:pt idx="2003">
                  <c:v>44.58</c:v>
                </c:pt>
                <c:pt idx="2004">
                  <c:v>44.58</c:v>
                </c:pt>
                <c:pt idx="2005">
                  <c:v>44.58</c:v>
                </c:pt>
                <c:pt idx="2006">
                  <c:v>44.58</c:v>
                </c:pt>
                <c:pt idx="2007">
                  <c:v>44.58</c:v>
                </c:pt>
                <c:pt idx="2008">
                  <c:v>44.58</c:v>
                </c:pt>
                <c:pt idx="2009">
                  <c:v>44.59</c:v>
                </c:pt>
                <c:pt idx="2010">
                  <c:v>44.59</c:v>
                </c:pt>
                <c:pt idx="2011">
                  <c:v>44.6</c:v>
                </c:pt>
                <c:pt idx="2012">
                  <c:v>44.6</c:v>
                </c:pt>
                <c:pt idx="2013">
                  <c:v>44.6</c:v>
                </c:pt>
                <c:pt idx="2014">
                  <c:v>44.61</c:v>
                </c:pt>
                <c:pt idx="2015">
                  <c:v>44.62</c:v>
                </c:pt>
                <c:pt idx="2016">
                  <c:v>44.62</c:v>
                </c:pt>
                <c:pt idx="2017">
                  <c:v>44.63</c:v>
                </c:pt>
                <c:pt idx="2018">
                  <c:v>44.64</c:v>
                </c:pt>
                <c:pt idx="2019">
                  <c:v>44.65</c:v>
                </c:pt>
                <c:pt idx="2020">
                  <c:v>44.66</c:v>
                </c:pt>
                <c:pt idx="2021">
                  <c:v>44.66</c:v>
                </c:pt>
                <c:pt idx="2022">
                  <c:v>44.67</c:v>
                </c:pt>
                <c:pt idx="2023">
                  <c:v>44.68</c:v>
                </c:pt>
                <c:pt idx="2024">
                  <c:v>44.68</c:v>
                </c:pt>
                <c:pt idx="2025">
                  <c:v>44.68</c:v>
                </c:pt>
                <c:pt idx="2026">
                  <c:v>44.68</c:v>
                </c:pt>
                <c:pt idx="2027">
                  <c:v>44.68</c:v>
                </c:pt>
                <c:pt idx="2028">
                  <c:v>44.68</c:v>
                </c:pt>
                <c:pt idx="2029">
                  <c:v>44.68</c:v>
                </c:pt>
                <c:pt idx="2030">
                  <c:v>44.69</c:v>
                </c:pt>
                <c:pt idx="2031">
                  <c:v>44.69</c:v>
                </c:pt>
                <c:pt idx="2032">
                  <c:v>44.69</c:v>
                </c:pt>
                <c:pt idx="2033">
                  <c:v>44.7</c:v>
                </c:pt>
                <c:pt idx="2034">
                  <c:v>44.7</c:v>
                </c:pt>
                <c:pt idx="2035">
                  <c:v>44.7</c:v>
                </c:pt>
                <c:pt idx="2036">
                  <c:v>44.7</c:v>
                </c:pt>
                <c:pt idx="2037">
                  <c:v>44.7</c:v>
                </c:pt>
                <c:pt idx="2038">
                  <c:v>44.7</c:v>
                </c:pt>
                <c:pt idx="2039">
                  <c:v>44.7</c:v>
                </c:pt>
                <c:pt idx="2040">
                  <c:v>44.7</c:v>
                </c:pt>
                <c:pt idx="2041">
                  <c:v>44.7</c:v>
                </c:pt>
                <c:pt idx="2042">
                  <c:v>44.7</c:v>
                </c:pt>
                <c:pt idx="2043">
                  <c:v>44.7</c:v>
                </c:pt>
                <c:pt idx="2044">
                  <c:v>44.7</c:v>
                </c:pt>
                <c:pt idx="2045">
                  <c:v>44.7</c:v>
                </c:pt>
                <c:pt idx="2046">
                  <c:v>44.7</c:v>
                </c:pt>
                <c:pt idx="2047">
                  <c:v>44.7</c:v>
                </c:pt>
                <c:pt idx="2048">
                  <c:v>44.7</c:v>
                </c:pt>
                <c:pt idx="2049">
                  <c:v>44.7</c:v>
                </c:pt>
                <c:pt idx="2050">
                  <c:v>44.7</c:v>
                </c:pt>
                <c:pt idx="2051">
                  <c:v>44.7</c:v>
                </c:pt>
                <c:pt idx="2052">
                  <c:v>44.7</c:v>
                </c:pt>
                <c:pt idx="2053">
                  <c:v>44.7</c:v>
                </c:pt>
                <c:pt idx="2054">
                  <c:v>44.7</c:v>
                </c:pt>
                <c:pt idx="2055">
                  <c:v>44.69</c:v>
                </c:pt>
                <c:pt idx="2056">
                  <c:v>44.69</c:v>
                </c:pt>
                <c:pt idx="2057">
                  <c:v>44.68</c:v>
                </c:pt>
                <c:pt idx="2058">
                  <c:v>44.68</c:v>
                </c:pt>
                <c:pt idx="2059">
                  <c:v>44.67</c:v>
                </c:pt>
                <c:pt idx="2060">
                  <c:v>44.66</c:v>
                </c:pt>
                <c:pt idx="2061">
                  <c:v>44.65</c:v>
                </c:pt>
                <c:pt idx="2062">
                  <c:v>44.64</c:v>
                </c:pt>
                <c:pt idx="2063">
                  <c:v>44.63</c:v>
                </c:pt>
                <c:pt idx="2064">
                  <c:v>44.62</c:v>
                </c:pt>
                <c:pt idx="2065">
                  <c:v>44.61</c:v>
                </c:pt>
                <c:pt idx="2066">
                  <c:v>44.61</c:v>
                </c:pt>
                <c:pt idx="2067">
                  <c:v>44.6</c:v>
                </c:pt>
                <c:pt idx="2068">
                  <c:v>44.6</c:v>
                </c:pt>
                <c:pt idx="2069">
                  <c:v>44.59</c:v>
                </c:pt>
                <c:pt idx="2070">
                  <c:v>44.59</c:v>
                </c:pt>
                <c:pt idx="2071">
                  <c:v>44.58</c:v>
                </c:pt>
                <c:pt idx="2072">
                  <c:v>44.58</c:v>
                </c:pt>
                <c:pt idx="2073">
                  <c:v>44.58</c:v>
                </c:pt>
                <c:pt idx="2074">
                  <c:v>44.58</c:v>
                </c:pt>
                <c:pt idx="2075">
                  <c:v>44.58</c:v>
                </c:pt>
                <c:pt idx="2076">
                  <c:v>44.58</c:v>
                </c:pt>
                <c:pt idx="2077">
                  <c:v>44.58</c:v>
                </c:pt>
                <c:pt idx="2078">
                  <c:v>44.58</c:v>
                </c:pt>
                <c:pt idx="2079">
                  <c:v>44.58</c:v>
                </c:pt>
                <c:pt idx="2080">
                  <c:v>44.58</c:v>
                </c:pt>
                <c:pt idx="2081">
                  <c:v>44.58</c:v>
                </c:pt>
                <c:pt idx="2082">
                  <c:v>44.58</c:v>
                </c:pt>
                <c:pt idx="2083">
                  <c:v>44.58</c:v>
                </c:pt>
                <c:pt idx="2084">
                  <c:v>44.58</c:v>
                </c:pt>
                <c:pt idx="2085">
                  <c:v>44.58</c:v>
                </c:pt>
                <c:pt idx="2086">
                  <c:v>44.58</c:v>
                </c:pt>
                <c:pt idx="2087">
                  <c:v>44.58</c:v>
                </c:pt>
                <c:pt idx="2088">
                  <c:v>44.58</c:v>
                </c:pt>
                <c:pt idx="2089">
                  <c:v>44.58</c:v>
                </c:pt>
                <c:pt idx="2090">
                  <c:v>44.58</c:v>
                </c:pt>
                <c:pt idx="2091">
                  <c:v>44.58</c:v>
                </c:pt>
                <c:pt idx="2092">
                  <c:v>44.58</c:v>
                </c:pt>
                <c:pt idx="2093">
                  <c:v>44.58</c:v>
                </c:pt>
                <c:pt idx="2094">
                  <c:v>44.58</c:v>
                </c:pt>
                <c:pt idx="2095">
                  <c:v>44.58</c:v>
                </c:pt>
                <c:pt idx="2096">
                  <c:v>44.58</c:v>
                </c:pt>
                <c:pt idx="2097">
                  <c:v>44.58</c:v>
                </c:pt>
                <c:pt idx="2098">
                  <c:v>44.58</c:v>
                </c:pt>
                <c:pt idx="2099">
                  <c:v>44.58</c:v>
                </c:pt>
                <c:pt idx="2100">
                  <c:v>44.58</c:v>
                </c:pt>
                <c:pt idx="2101">
                  <c:v>44.58</c:v>
                </c:pt>
                <c:pt idx="2102">
                  <c:v>44.58</c:v>
                </c:pt>
                <c:pt idx="2103">
                  <c:v>44.58</c:v>
                </c:pt>
                <c:pt idx="2104">
                  <c:v>44.58</c:v>
                </c:pt>
                <c:pt idx="2105">
                  <c:v>44.57</c:v>
                </c:pt>
                <c:pt idx="2106">
                  <c:v>44.57</c:v>
                </c:pt>
                <c:pt idx="2107">
                  <c:v>44.56</c:v>
                </c:pt>
                <c:pt idx="2108">
                  <c:v>44.55</c:v>
                </c:pt>
                <c:pt idx="2109">
                  <c:v>44.54</c:v>
                </c:pt>
                <c:pt idx="2110">
                  <c:v>44.52</c:v>
                </c:pt>
                <c:pt idx="2111">
                  <c:v>44.51</c:v>
                </c:pt>
                <c:pt idx="2112">
                  <c:v>44.5</c:v>
                </c:pt>
                <c:pt idx="2113">
                  <c:v>44.48</c:v>
                </c:pt>
                <c:pt idx="2114">
                  <c:v>44.48</c:v>
                </c:pt>
                <c:pt idx="2115">
                  <c:v>44.47</c:v>
                </c:pt>
                <c:pt idx="2116">
                  <c:v>44.46</c:v>
                </c:pt>
                <c:pt idx="2117">
                  <c:v>44.46</c:v>
                </c:pt>
                <c:pt idx="2118">
                  <c:v>44.46</c:v>
                </c:pt>
                <c:pt idx="2119">
                  <c:v>44.45</c:v>
                </c:pt>
                <c:pt idx="2120">
                  <c:v>44.44</c:v>
                </c:pt>
                <c:pt idx="2121">
                  <c:v>44.43</c:v>
                </c:pt>
                <c:pt idx="2122">
                  <c:v>44.42</c:v>
                </c:pt>
                <c:pt idx="2123">
                  <c:v>44.41</c:v>
                </c:pt>
                <c:pt idx="2124">
                  <c:v>44.39</c:v>
                </c:pt>
                <c:pt idx="2125">
                  <c:v>44.38</c:v>
                </c:pt>
                <c:pt idx="2126">
                  <c:v>44.36</c:v>
                </c:pt>
                <c:pt idx="2127">
                  <c:v>44.36</c:v>
                </c:pt>
                <c:pt idx="2128">
                  <c:v>44.35</c:v>
                </c:pt>
                <c:pt idx="2129">
                  <c:v>44.35</c:v>
                </c:pt>
                <c:pt idx="2130">
                  <c:v>44.35</c:v>
                </c:pt>
                <c:pt idx="2131">
                  <c:v>44.35</c:v>
                </c:pt>
                <c:pt idx="2132">
                  <c:v>44.35</c:v>
                </c:pt>
                <c:pt idx="2133">
                  <c:v>44.35</c:v>
                </c:pt>
                <c:pt idx="2134">
                  <c:v>44.35</c:v>
                </c:pt>
                <c:pt idx="2135">
                  <c:v>44.34</c:v>
                </c:pt>
                <c:pt idx="2136">
                  <c:v>44.34</c:v>
                </c:pt>
                <c:pt idx="2137">
                  <c:v>44.34</c:v>
                </c:pt>
                <c:pt idx="2138">
                  <c:v>44.34</c:v>
                </c:pt>
                <c:pt idx="2139">
                  <c:v>44.33</c:v>
                </c:pt>
                <c:pt idx="2140">
                  <c:v>44.33</c:v>
                </c:pt>
                <c:pt idx="2141">
                  <c:v>44.33</c:v>
                </c:pt>
                <c:pt idx="2142">
                  <c:v>44.33</c:v>
                </c:pt>
                <c:pt idx="2143">
                  <c:v>44.33</c:v>
                </c:pt>
                <c:pt idx="2144">
                  <c:v>44.33</c:v>
                </c:pt>
                <c:pt idx="2145">
                  <c:v>44.33</c:v>
                </c:pt>
                <c:pt idx="2146">
                  <c:v>44.33</c:v>
                </c:pt>
                <c:pt idx="2147">
                  <c:v>44.33</c:v>
                </c:pt>
                <c:pt idx="2148">
                  <c:v>44.32</c:v>
                </c:pt>
                <c:pt idx="2149">
                  <c:v>44.32</c:v>
                </c:pt>
                <c:pt idx="2150">
                  <c:v>44.32</c:v>
                </c:pt>
                <c:pt idx="2151">
                  <c:v>44.32</c:v>
                </c:pt>
                <c:pt idx="2152">
                  <c:v>44.32</c:v>
                </c:pt>
                <c:pt idx="2153">
                  <c:v>44.32</c:v>
                </c:pt>
                <c:pt idx="2154">
                  <c:v>44.32</c:v>
                </c:pt>
                <c:pt idx="2155">
                  <c:v>44.32</c:v>
                </c:pt>
                <c:pt idx="2156">
                  <c:v>44.32</c:v>
                </c:pt>
                <c:pt idx="2157">
                  <c:v>44.32</c:v>
                </c:pt>
                <c:pt idx="2158">
                  <c:v>44.32</c:v>
                </c:pt>
                <c:pt idx="2159">
                  <c:v>44.32</c:v>
                </c:pt>
                <c:pt idx="2160">
                  <c:v>44.33</c:v>
                </c:pt>
                <c:pt idx="2161">
                  <c:v>44.33</c:v>
                </c:pt>
                <c:pt idx="2162">
                  <c:v>44.34</c:v>
                </c:pt>
                <c:pt idx="2163">
                  <c:v>44.34</c:v>
                </c:pt>
                <c:pt idx="2164">
                  <c:v>44.34</c:v>
                </c:pt>
                <c:pt idx="2165">
                  <c:v>44.34</c:v>
                </c:pt>
                <c:pt idx="2166">
                  <c:v>44.34</c:v>
                </c:pt>
                <c:pt idx="2167">
                  <c:v>44.35</c:v>
                </c:pt>
                <c:pt idx="2168">
                  <c:v>44.35</c:v>
                </c:pt>
                <c:pt idx="2169">
                  <c:v>44.35</c:v>
                </c:pt>
                <c:pt idx="2170">
                  <c:v>44.35</c:v>
                </c:pt>
                <c:pt idx="2171">
                  <c:v>44.35</c:v>
                </c:pt>
                <c:pt idx="2172">
                  <c:v>44.35</c:v>
                </c:pt>
                <c:pt idx="2173">
                  <c:v>44.35</c:v>
                </c:pt>
                <c:pt idx="2174">
                  <c:v>44.35</c:v>
                </c:pt>
                <c:pt idx="2175">
                  <c:v>44.35</c:v>
                </c:pt>
                <c:pt idx="2176">
                  <c:v>44.35</c:v>
                </c:pt>
                <c:pt idx="2177">
                  <c:v>44.36</c:v>
                </c:pt>
                <c:pt idx="2178">
                  <c:v>44.36</c:v>
                </c:pt>
                <c:pt idx="2179">
                  <c:v>44.37</c:v>
                </c:pt>
                <c:pt idx="2180">
                  <c:v>44.38</c:v>
                </c:pt>
                <c:pt idx="2181">
                  <c:v>44.4</c:v>
                </c:pt>
                <c:pt idx="2182">
                  <c:v>44.41</c:v>
                </c:pt>
                <c:pt idx="2183">
                  <c:v>44.42</c:v>
                </c:pt>
                <c:pt idx="2184">
                  <c:v>44.43</c:v>
                </c:pt>
                <c:pt idx="2185">
                  <c:v>44.45</c:v>
                </c:pt>
                <c:pt idx="2186">
                  <c:v>44.45</c:v>
                </c:pt>
                <c:pt idx="2187">
                  <c:v>44.46</c:v>
                </c:pt>
                <c:pt idx="2188">
                  <c:v>44.46</c:v>
                </c:pt>
                <c:pt idx="2189">
                  <c:v>44.47</c:v>
                </c:pt>
                <c:pt idx="2190">
                  <c:v>44.48</c:v>
                </c:pt>
                <c:pt idx="2191">
                  <c:v>44.48</c:v>
                </c:pt>
                <c:pt idx="2192">
                  <c:v>44.49</c:v>
                </c:pt>
                <c:pt idx="2193">
                  <c:v>44.5</c:v>
                </c:pt>
                <c:pt idx="2194">
                  <c:v>44.52</c:v>
                </c:pt>
                <c:pt idx="2195">
                  <c:v>44.53</c:v>
                </c:pt>
                <c:pt idx="2196">
                  <c:v>44.55</c:v>
                </c:pt>
                <c:pt idx="2197">
                  <c:v>44.56</c:v>
                </c:pt>
                <c:pt idx="2198">
                  <c:v>44.57</c:v>
                </c:pt>
                <c:pt idx="2199">
                  <c:v>44.58</c:v>
                </c:pt>
                <c:pt idx="2200">
                  <c:v>44.58</c:v>
                </c:pt>
                <c:pt idx="2201">
                  <c:v>44.58</c:v>
                </c:pt>
                <c:pt idx="2202">
                  <c:v>44.58</c:v>
                </c:pt>
                <c:pt idx="2203">
                  <c:v>44.58</c:v>
                </c:pt>
                <c:pt idx="2204">
                  <c:v>44.58</c:v>
                </c:pt>
                <c:pt idx="2205">
                  <c:v>44.58</c:v>
                </c:pt>
                <c:pt idx="2206">
                  <c:v>44.58</c:v>
                </c:pt>
                <c:pt idx="2207">
                  <c:v>44.58</c:v>
                </c:pt>
                <c:pt idx="2208">
                  <c:v>44.58</c:v>
                </c:pt>
                <c:pt idx="2209">
                  <c:v>44.58</c:v>
                </c:pt>
                <c:pt idx="2210">
                  <c:v>44.58</c:v>
                </c:pt>
                <c:pt idx="2211">
                  <c:v>44.58</c:v>
                </c:pt>
                <c:pt idx="2212">
                  <c:v>44.58</c:v>
                </c:pt>
                <c:pt idx="2213">
                  <c:v>44.58</c:v>
                </c:pt>
                <c:pt idx="2214">
                  <c:v>44.58</c:v>
                </c:pt>
                <c:pt idx="2215">
                  <c:v>44.58</c:v>
                </c:pt>
                <c:pt idx="2216">
                  <c:v>44.58</c:v>
                </c:pt>
                <c:pt idx="2217">
                  <c:v>44.58</c:v>
                </c:pt>
                <c:pt idx="2218">
                  <c:v>44.58</c:v>
                </c:pt>
                <c:pt idx="2219">
                  <c:v>44.58</c:v>
                </c:pt>
                <c:pt idx="2220">
                  <c:v>44.58</c:v>
                </c:pt>
                <c:pt idx="2221">
                  <c:v>44.58</c:v>
                </c:pt>
                <c:pt idx="2222">
                  <c:v>44.58</c:v>
                </c:pt>
                <c:pt idx="2223">
                  <c:v>44.58</c:v>
                </c:pt>
                <c:pt idx="2224">
                  <c:v>44.58</c:v>
                </c:pt>
                <c:pt idx="2225">
                  <c:v>44.58</c:v>
                </c:pt>
                <c:pt idx="2226">
                  <c:v>44.58</c:v>
                </c:pt>
                <c:pt idx="2227">
                  <c:v>44.58</c:v>
                </c:pt>
                <c:pt idx="2228">
                  <c:v>44.58</c:v>
                </c:pt>
                <c:pt idx="2229">
                  <c:v>44.58</c:v>
                </c:pt>
                <c:pt idx="2230">
                  <c:v>44.58</c:v>
                </c:pt>
                <c:pt idx="2231">
                  <c:v>44.59</c:v>
                </c:pt>
                <c:pt idx="2232">
                  <c:v>44.59</c:v>
                </c:pt>
                <c:pt idx="2233">
                  <c:v>44.59</c:v>
                </c:pt>
                <c:pt idx="2234">
                  <c:v>44.6</c:v>
                </c:pt>
                <c:pt idx="2235">
                  <c:v>44.6</c:v>
                </c:pt>
                <c:pt idx="2236">
                  <c:v>44.6</c:v>
                </c:pt>
                <c:pt idx="2237">
                  <c:v>44.6</c:v>
                </c:pt>
                <c:pt idx="2238">
                  <c:v>44.6</c:v>
                </c:pt>
                <c:pt idx="2239">
                  <c:v>44.6</c:v>
                </c:pt>
                <c:pt idx="2240">
                  <c:v>44.6</c:v>
                </c:pt>
                <c:pt idx="2241">
                  <c:v>44.6</c:v>
                </c:pt>
                <c:pt idx="2242">
                  <c:v>44.61</c:v>
                </c:pt>
                <c:pt idx="2243">
                  <c:v>44.61</c:v>
                </c:pt>
                <c:pt idx="2244">
                  <c:v>44.62</c:v>
                </c:pt>
                <c:pt idx="2245">
                  <c:v>44.62</c:v>
                </c:pt>
                <c:pt idx="2246">
                  <c:v>44.62</c:v>
                </c:pt>
                <c:pt idx="2247">
                  <c:v>44.62</c:v>
                </c:pt>
                <c:pt idx="2248">
                  <c:v>44.62</c:v>
                </c:pt>
                <c:pt idx="2249">
                  <c:v>44.61</c:v>
                </c:pt>
                <c:pt idx="2250">
                  <c:v>44.61</c:v>
                </c:pt>
                <c:pt idx="2251">
                  <c:v>44.6</c:v>
                </c:pt>
                <c:pt idx="2252">
                  <c:v>44.6</c:v>
                </c:pt>
                <c:pt idx="2253">
                  <c:v>44.6</c:v>
                </c:pt>
                <c:pt idx="2254">
                  <c:v>44.6</c:v>
                </c:pt>
                <c:pt idx="2255">
                  <c:v>44.6</c:v>
                </c:pt>
                <c:pt idx="2256">
                  <c:v>44.6</c:v>
                </c:pt>
                <c:pt idx="2257">
                  <c:v>44.59</c:v>
                </c:pt>
                <c:pt idx="2258">
                  <c:v>44.59</c:v>
                </c:pt>
                <c:pt idx="2259">
                  <c:v>44.59</c:v>
                </c:pt>
                <c:pt idx="2260">
                  <c:v>44.59</c:v>
                </c:pt>
                <c:pt idx="2261">
                  <c:v>44.59</c:v>
                </c:pt>
                <c:pt idx="2262">
                  <c:v>44.59</c:v>
                </c:pt>
                <c:pt idx="2263">
                  <c:v>44.58</c:v>
                </c:pt>
                <c:pt idx="2264">
                  <c:v>44.59</c:v>
                </c:pt>
                <c:pt idx="2265">
                  <c:v>44.59</c:v>
                </c:pt>
                <c:pt idx="2266">
                  <c:v>44.59</c:v>
                </c:pt>
                <c:pt idx="2267">
                  <c:v>44.59</c:v>
                </c:pt>
                <c:pt idx="2268">
                  <c:v>44.58</c:v>
                </c:pt>
                <c:pt idx="2269">
                  <c:v>44.58</c:v>
                </c:pt>
                <c:pt idx="2270">
                  <c:v>44.58</c:v>
                </c:pt>
                <c:pt idx="2271">
                  <c:v>44.58</c:v>
                </c:pt>
                <c:pt idx="2272">
                  <c:v>44.58</c:v>
                </c:pt>
                <c:pt idx="2273">
                  <c:v>44.58</c:v>
                </c:pt>
                <c:pt idx="2274">
                  <c:v>44.58</c:v>
                </c:pt>
                <c:pt idx="2275">
                  <c:v>44.58</c:v>
                </c:pt>
                <c:pt idx="2276">
                  <c:v>44.58</c:v>
                </c:pt>
                <c:pt idx="2277">
                  <c:v>44.58</c:v>
                </c:pt>
                <c:pt idx="2278">
                  <c:v>44.58</c:v>
                </c:pt>
                <c:pt idx="2279">
                  <c:v>44.58</c:v>
                </c:pt>
                <c:pt idx="2280">
                  <c:v>44.58</c:v>
                </c:pt>
                <c:pt idx="2281">
                  <c:v>44.58</c:v>
                </c:pt>
                <c:pt idx="2282">
                  <c:v>44.58</c:v>
                </c:pt>
                <c:pt idx="2283">
                  <c:v>44.58</c:v>
                </c:pt>
                <c:pt idx="2284">
                  <c:v>44.58</c:v>
                </c:pt>
                <c:pt idx="2285">
                  <c:v>44.58</c:v>
                </c:pt>
                <c:pt idx="2286">
                  <c:v>44.58</c:v>
                </c:pt>
                <c:pt idx="2287">
                  <c:v>44.58</c:v>
                </c:pt>
                <c:pt idx="2288">
                  <c:v>44.58</c:v>
                </c:pt>
                <c:pt idx="2289">
                  <c:v>44.58</c:v>
                </c:pt>
                <c:pt idx="2290">
                  <c:v>44.58</c:v>
                </c:pt>
                <c:pt idx="2291">
                  <c:v>44.58</c:v>
                </c:pt>
                <c:pt idx="2292">
                  <c:v>44.58</c:v>
                </c:pt>
                <c:pt idx="2293">
                  <c:v>44.58</c:v>
                </c:pt>
                <c:pt idx="2294">
                  <c:v>44.58</c:v>
                </c:pt>
                <c:pt idx="2295">
                  <c:v>44.58</c:v>
                </c:pt>
                <c:pt idx="2296">
                  <c:v>44.58</c:v>
                </c:pt>
                <c:pt idx="2297">
                  <c:v>44.58</c:v>
                </c:pt>
                <c:pt idx="2298">
                  <c:v>44.58</c:v>
                </c:pt>
                <c:pt idx="2299">
                  <c:v>44.58</c:v>
                </c:pt>
                <c:pt idx="2300">
                  <c:v>44.58</c:v>
                </c:pt>
                <c:pt idx="2301">
                  <c:v>44.58</c:v>
                </c:pt>
                <c:pt idx="2302">
                  <c:v>44.58</c:v>
                </c:pt>
                <c:pt idx="2303">
                  <c:v>44.58</c:v>
                </c:pt>
                <c:pt idx="2304">
                  <c:v>44.58</c:v>
                </c:pt>
                <c:pt idx="2305">
                  <c:v>44.58</c:v>
                </c:pt>
                <c:pt idx="2306">
                  <c:v>44.58</c:v>
                </c:pt>
                <c:pt idx="2307">
                  <c:v>44.58</c:v>
                </c:pt>
                <c:pt idx="2308">
                  <c:v>44.58</c:v>
                </c:pt>
                <c:pt idx="2309">
                  <c:v>44.58</c:v>
                </c:pt>
                <c:pt idx="2310">
                  <c:v>44.57</c:v>
                </c:pt>
                <c:pt idx="2311">
                  <c:v>44.57</c:v>
                </c:pt>
                <c:pt idx="2312">
                  <c:v>44.57</c:v>
                </c:pt>
                <c:pt idx="2313">
                  <c:v>44.56</c:v>
                </c:pt>
                <c:pt idx="2314">
                  <c:v>44.56</c:v>
                </c:pt>
                <c:pt idx="2315">
                  <c:v>44.55</c:v>
                </c:pt>
                <c:pt idx="2316">
                  <c:v>44.53</c:v>
                </c:pt>
                <c:pt idx="2317">
                  <c:v>44.52</c:v>
                </c:pt>
                <c:pt idx="2318">
                  <c:v>44.5</c:v>
                </c:pt>
                <c:pt idx="2319">
                  <c:v>44.48</c:v>
                </c:pt>
                <c:pt idx="2320">
                  <c:v>44.47</c:v>
                </c:pt>
                <c:pt idx="2321">
                  <c:v>44.46</c:v>
                </c:pt>
                <c:pt idx="2322">
                  <c:v>44.46</c:v>
                </c:pt>
                <c:pt idx="2323">
                  <c:v>44.45</c:v>
                </c:pt>
                <c:pt idx="2324">
                  <c:v>44.44</c:v>
                </c:pt>
                <c:pt idx="2325">
                  <c:v>44.43</c:v>
                </c:pt>
                <c:pt idx="2326">
                  <c:v>44.43</c:v>
                </c:pt>
                <c:pt idx="2327">
                  <c:v>44.41</c:v>
                </c:pt>
                <c:pt idx="2328">
                  <c:v>44.4</c:v>
                </c:pt>
                <c:pt idx="2329">
                  <c:v>44.39</c:v>
                </c:pt>
                <c:pt idx="2330">
                  <c:v>44.38</c:v>
                </c:pt>
                <c:pt idx="2331">
                  <c:v>44.37</c:v>
                </c:pt>
                <c:pt idx="2332">
                  <c:v>44.36</c:v>
                </c:pt>
                <c:pt idx="2333">
                  <c:v>44.36</c:v>
                </c:pt>
                <c:pt idx="2334">
                  <c:v>44.35</c:v>
                </c:pt>
                <c:pt idx="2335">
                  <c:v>44.35</c:v>
                </c:pt>
                <c:pt idx="2336">
                  <c:v>44.35</c:v>
                </c:pt>
                <c:pt idx="2337">
                  <c:v>44.35</c:v>
                </c:pt>
                <c:pt idx="2338">
                  <c:v>44.35</c:v>
                </c:pt>
                <c:pt idx="2339">
                  <c:v>44.35</c:v>
                </c:pt>
                <c:pt idx="2340">
                  <c:v>44.35</c:v>
                </c:pt>
                <c:pt idx="2341">
                  <c:v>44.35</c:v>
                </c:pt>
                <c:pt idx="2342">
                  <c:v>44.35</c:v>
                </c:pt>
                <c:pt idx="2343">
                  <c:v>44.35</c:v>
                </c:pt>
                <c:pt idx="2344">
                  <c:v>44.35</c:v>
                </c:pt>
                <c:pt idx="2345">
                  <c:v>44.35</c:v>
                </c:pt>
                <c:pt idx="2346">
                  <c:v>44.35</c:v>
                </c:pt>
                <c:pt idx="2347">
                  <c:v>44.35</c:v>
                </c:pt>
                <c:pt idx="2348">
                  <c:v>44.35</c:v>
                </c:pt>
                <c:pt idx="2349">
                  <c:v>44.35</c:v>
                </c:pt>
                <c:pt idx="2350">
                  <c:v>44.35</c:v>
                </c:pt>
                <c:pt idx="2351">
                  <c:v>44.35</c:v>
                </c:pt>
                <c:pt idx="2352">
                  <c:v>44.35</c:v>
                </c:pt>
                <c:pt idx="2353">
                  <c:v>44.35</c:v>
                </c:pt>
                <c:pt idx="2354">
                  <c:v>44.35</c:v>
                </c:pt>
                <c:pt idx="2355">
                  <c:v>44.35</c:v>
                </c:pt>
                <c:pt idx="2356">
                  <c:v>44.35</c:v>
                </c:pt>
                <c:pt idx="2357">
                  <c:v>44.35</c:v>
                </c:pt>
                <c:pt idx="2358">
                  <c:v>44.35</c:v>
                </c:pt>
                <c:pt idx="2359">
                  <c:v>44.35</c:v>
                </c:pt>
                <c:pt idx="2360">
                  <c:v>44.35</c:v>
                </c:pt>
                <c:pt idx="2361">
                  <c:v>44.35</c:v>
                </c:pt>
                <c:pt idx="2362">
                  <c:v>44.35</c:v>
                </c:pt>
                <c:pt idx="2363">
                  <c:v>44.35</c:v>
                </c:pt>
                <c:pt idx="2364">
                  <c:v>44.35</c:v>
                </c:pt>
                <c:pt idx="2365">
                  <c:v>44.35</c:v>
                </c:pt>
                <c:pt idx="2366">
                  <c:v>44.35</c:v>
                </c:pt>
                <c:pt idx="2367">
                  <c:v>44.35</c:v>
                </c:pt>
                <c:pt idx="2368">
                  <c:v>44.35</c:v>
                </c:pt>
                <c:pt idx="2369">
                  <c:v>44.35</c:v>
                </c:pt>
                <c:pt idx="2370">
                  <c:v>44.35</c:v>
                </c:pt>
                <c:pt idx="2371">
                  <c:v>44.35</c:v>
                </c:pt>
                <c:pt idx="2372">
                  <c:v>44.35</c:v>
                </c:pt>
                <c:pt idx="2373">
                  <c:v>44.35</c:v>
                </c:pt>
                <c:pt idx="2374">
                  <c:v>44.35</c:v>
                </c:pt>
                <c:pt idx="2375">
                  <c:v>44.35</c:v>
                </c:pt>
                <c:pt idx="2376">
                  <c:v>44.35</c:v>
                </c:pt>
                <c:pt idx="2377">
                  <c:v>44.35</c:v>
                </c:pt>
                <c:pt idx="2378">
                  <c:v>44.35</c:v>
                </c:pt>
                <c:pt idx="2379">
                  <c:v>44.35</c:v>
                </c:pt>
                <c:pt idx="2380">
                  <c:v>44.35</c:v>
                </c:pt>
                <c:pt idx="2381">
                  <c:v>44.35</c:v>
                </c:pt>
                <c:pt idx="2382">
                  <c:v>44.35</c:v>
                </c:pt>
                <c:pt idx="2383">
                  <c:v>44.35</c:v>
                </c:pt>
                <c:pt idx="2384">
                  <c:v>44.35</c:v>
                </c:pt>
                <c:pt idx="2385">
                  <c:v>44.35</c:v>
                </c:pt>
                <c:pt idx="2386">
                  <c:v>44.35</c:v>
                </c:pt>
                <c:pt idx="2387">
                  <c:v>44.35</c:v>
                </c:pt>
                <c:pt idx="2388">
                  <c:v>44.35</c:v>
                </c:pt>
                <c:pt idx="2389">
                  <c:v>44.35</c:v>
                </c:pt>
                <c:pt idx="2390">
                  <c:v>44.35</c:v>
                </c:pt>
                <c:pt idx="2391">
                  <c:v>44.35</c:v>
                </c:pt>
                <c:pt idx="2392">
                  <c:v>44.35</c:v>
                </c:pt>
                <c:pt idx="2393">
                  <c:v>44.35</c:v>
                </c:pt>
                <c:pt idx="2394">
                  <c:v>44.35</c:v>
                </c:pt>
                <c:pt idx="2395">
                  <c:v>44.35</c:v>
                </c:pt>
                <c:pt idx="2396">
                  <c:v>44.35</c:v>
                </c:pt>
                <c:pt idx="2397">
                  <c:v>44.35</c:v>
                </c:pt>
                <c:pt idx="2398">
                  <c:v>44.35</c:v>
                </c:pt>
                <c:pt idx="2399">
                  <c:v>44.35</c:v>
                </c:pt>
                <c:pt idx="2400">
                  <c:v>44.35</c:v>
                </c:pt>
                <c:pt idx="2401">
                  <c:v>44.35</c:v>
                </c:pt>
                <c:pt idx="2402">
                  <c:v>44.35</c:v>
                </c:pt>
                <c:pt idx="2403">
                  <c:v>44.35</c:v>
                </c:pt>
                <c:pt idx="2404">
                  <c:v>44.36</c:v>
                </c:pt>
                <c:pt idx="2405">
                  <c:v>44.36</c:v>
                </c:pt>
                <c:pt idx="2406">
                  <c:v>44.36</c:v>
                </c:pt>
                <c:pt idx="2407">
                  <c:v>44.37</c:v>
                </c:pt>
                <c:pt idx="2408">
                  <c:v>44.37</c:v>
                </c:pt>
                <c:pt idx="2409">
                  <c:v>44.38</c:v>
                </c:pt>
                <c:pt idx="2410">
                  <c:v>44.38</c:v>
                </c:pt>
                <c:pt idx="2411">
                  <c:v>44.39</c:v>
                </c:pt>
                <c:pt idx="2412">
                  <c:v>44.4</c:v>
                </c:pt>
                <c:pt idx="2413">
                  <c:v>44.41</c:v>
                </c:pt>
                <c:pt idx="2414">
                  <c:v>44.42</c:v>
                </c:pt>
                <c:pt idx="2415">
                  <c:v>44.42</c:v>
                </c:pt>
                <c:pt idx="2416">
                  <c:v>44.43</c:v>
                </c:pt>
                <c:pt idx="2417">
                  <c:v>44.44</c:v>
                </c:pt>
                <c:pt idx="2418">
                  <c:v>44.45</c:v>
                </c:pt>
                <c:pt idx="2419">
                  <c:v>44.45</c:v>
                </c:pt>
                <c:pt idx="2420">
                  <c:v>44.46</c:v>
                </c:pt>
                <c:pt idx="2421">
                  <c:v>44.47</c:v>
                </c:pt>
                <c:pt idx="2422">
                  <c:v>44.47</c:v>
                </c:pt>
                <c:pt idx="2423">
                  <c:v>44.47</c:v>
                </c:pt>
                <c:pt idx="2424">
                  <c:v>44.48</c:v>
                </c:pt>
                <c:pt idx="2425">
                  <c:v>44.48</c:v>
                </c:pt>
                <c:pt idx="2426">
                  <c:v>44.48</c:v>
                </c:pt>
                <c:pt idx="2427">
                  <c:v>44.48</c:v>
                </c:pt>
                <c:pt idx="2428">
                  <c:v>44.49</c:v>
                </c:pt>
                <c:pt idx="2429">
                  <c:v>44.5</c:v>
                </c:pt>
                <c:pt idx="2430">
                  <c:v>44.51</c:v>
                </c:pt>
                <c:pt idx="2431">
                  <c:v>44.52</c:v>
                </c:pt>
                <c:pt idx="2432">
                  <c:v>44.54</c:v>
                </c:pt>
                <c:pt idx="2433">
                  <c:v>44.55</c:v>
                </c:pt>
                <c:pt idx="2434">
                  <c:v>44.55</c:v>
                </c:pt>
                <c:pt idx="2435">
                  <c:v>44.56</c:v>
                </c:pt>
                <c:pt idx="2436">
                  <c:v>44.57</c:v>
                </c:pt>
                <c:pt idx="2437">
                  <c:v>44.58</c:v>
                </c:pt>
                <c:pt idx="2438">
                  <c:v>44.58</c:v>
                </c:pt>
                <c:pt idx="2439">
                  <c:v>44.58</c:v>
                </c:pt>
                <c:pt idx="2440">
                  <c:v>44.58</c:v>
                </c:pt>
                <c:pt idx="2441">
                  <c:v>44.58</c:v>
                </c:pt>
                <c:pt idx="2442">
                  <c:v>44.58</c:v>
                </c:pt>
                <c:pt idx="2443">
                  <c:v>44.58</c:v>
                </c:pt>
                <c:pt idx="2444">
                  <c:v>44.58</c:v>
                </c:pt>
                <c:pt idx="2445">
                  <c:v>44.58</c:v>
                </c:pt>
                <c:pt idx="2446">
                  <c:v>44.58</c:v>
                </c:pt>
                <c:pt idx="2447">
                  <c:v>44.58</c:v>
                </c:pt>
                <c:pt idx="2448">
                  <c:v>44.58</c:v>
                </c:pt>
                <c:pt idx="2449">
                  <c:v>44.58</c:v>
                </c:pt>
                <c:pt idx="2450">
                  <c:v>44.58</c:v>
                </c:pt>
                <c:pt idx="2451">
                  <c:v>44.58</c:v>
                </c:pt>
                <c:pt idx="2452">
                  <c:v>44.58</c:v>
                </c:pt>
                <c:pt idx="2453">
                  <c:v>44.58</c:v>
                </c:pt>
                <c:pt idx="2454">
                  <c:v>44.58</c:v>
                </c:pt>
                <c:pt idx="2455">
                  <c:v>44.58</c:v>
                </c:pt>
                <c:pt idx="2456">
                  <c:v>44.59</c:v>
                </c:pt>
                <c:pt idx="2457">
                  <c:v>44.59</c:v>
                </c:pt>
                <c:pt idx="2458">
                  <c:v>44.6</c:v>
                </c:pt>
                <c:pt idx="2459">
                  <c:v>44.61</c:v>
                </c:pt>
                <c:pt idx="2460">
                  <c:v>44.62</c:v>
                </c:pt>
                <c:pt idx="2461">
                  <c:v>44.63</c:v>
                </c:pt>
                <c:pt idx="2462">
                  <c:v>44.65</c:v>
                </c:pt>
                <c:pt idx="2463">
                  <c:v>44.66</c:v>
                </c:pt>
                <c:pt idx="2464">
                  <c:v>44.67</c:v>
                </c:pt>
                <c:pt idx="2465">
                  <c:v>44.68</c:v>
                </c:pt>
                <c:pt idx="2466">
                  <c:v>44.68</c:v>
                </c:pt>
                <c:pt idx="2467">
                  <c:v>44.68</c:v>
                </c:pt>
                <c:pt idx="2468">
                  <c:v>44.69</c:v>
                </c:pt>
                <c:pt idx="2469">
                  <c:v>44.69</c:v>
                </c:pt>
                <c:pt idx="2470">
                  <c:v>44.69</c:v>
                </c:pt>
                <c:pt idx="2471">
                  <c:v>44.7</c:v>
                </c:pt>
                <c:pt idx="2472">
                  <c:v>44.7</c:v>
                </c:pt>
                <c:pt idx="2473">
                  <c:v>44.7</c:v>
                </c:pt>
                <c:pt idx="2474">
                  <c:v>44.7</c:v>
                </c:pt>
                <c:pt idx="2475">
                  <c:v>44.7</c:v>
                </c:pt>
                <c:pt idx="2476">
                  <c:v>44.7</c:v>
                </c:pt>
                <c:pt idx="2477">
                  <c:v>44.7</c:v>
                </c:pt>
                <c:pt idx="2478">
                  <c:v>44.71</c:v>
                </c:pt>
                <c:pt idx="2479">
                  <c:v>44.71</c:v>
                </c:pt>
                <c:pt idx="2480">
                  <c:v>44.71</c:v>
                </c:pt>
                <c:pt idx="2481">
                  <c:v>44.71</c:v>
                </c:pt>
                <c:pt idx="2482">
                  <c:v>44.71</c:v>
                </c:pt>
                <c:pt idx="2483">
                  <c:v>44.71</c:v>
                </c:pt>
                <c:pt idx="2484">
                  <c:v>44.72</c:v>
                </c:pt>
                <c:pt idx="2485">
                  <c:v>44.73</c:v>
                </c:pt>
                <c:pt idx="2486">
                  <c:v>44.73</c:v>
                </c:pt>
                <c:pt idx="2487">
                  <c:v>44.75</c:v>
                </c:pt>
                <c:pt idx="2488">
                  <c:v>44.76</c:v>
                </c:pt>
                <c:pt idx="2489">
                  <c:v>44.76</c:v>
                </c:pt>
                <c:pt idx="2490">
                  <c:v>44.76</c:v>
                </c:pt>
                <c:pt idx="2491">
                  <c:v>44.76</c:v>
                </c:pt>
                <c:pt idx="2492">
                  <c:v>44.77</c:v>
                </c:pt>
                <c:pt idx="2493">
                  <c:v>44.76</c:v>
                </c:pt>
                <c:pt idx="2494">
                  <c:v>44.76</c:v>
                </c:pt>
                <c:pt idx="2495">
                  <c:v>44.77</c:v>
                </c:pt>
                <c:pt idx="2496">
                  <c:v>44.77</c:v>
                </c:pt>
                <c:pt idx="2497">
                  <c:v>44.76</c:v>
                </c:pt>
                <c:pt idx="2498">
                  <c:v>44.77</c:v>
                </c:pt>
                <c:pt idx="2499">
                  <c:v>44.76</c:v>
                </c:pt>
                <c:pt idx="2500">
                  <c:v>44.76</c:v>
                </c:pt>
                <c:pt idx="2501">
                  <c:v>44.75</c:v>
                </c:pt>
                <c:pt idx="2502">
                  <c:v>44.75</c:v>
                </c:pt>
                <c:pt idx="2503">
                  <c:v>44.75</c:v>
                </c:pt>
                <c:pt idx="2504">
                  <c:v>44.74</c:v>
                </c:pt>
                <c:pt idx="2505">
                  <c:v>44.74</c:v>
                </c:pt>
                <c:pt idx="2506">
                  <c:v>44.73</c:v>
                </c:pt>
                <c:pt idx="2507">
                  <c:v>44.73</c:v>
                </c:pt>
                <c:pt idx="2508">
                  <c:v>44.73</c:v>
                </c:pt>
                <c:pt idx="2509">
                  <c:v>44.72</c:v>
                </c:pt>
                <c:pt idx="2510">
                  <c:v>44.72</c:v>
                </c:pt>
                <c:pt idx="2511">
                  <c:v>44.71</c:v>
                </c:pt>
                <c:pt idx="2512">
                  <c:v>44.71</c:v>
                </c:pt>
                <c:pt idx="2513">
                  <c:v>44.71</c:v>
                </c:pt>
                <c:pt idx="2514">
                  <c:v>44.71</c:v>
                </c:pt>
                <c:pt idx="2515">
                  <c:v>44.7</c:v>
                </c:pt>
                <c:pt idx="2516">
                  <c:v>44.7</c:v>
                </c:pt>
                <c:pt idx="2517">
                  <c:v>44.7</c:v>
                </c:pt>
                <c:pt idx="2518">
                  <c:v>44.7</c:v>
                </c:pt>
                <c:pt idx="2519">
                  <c:v>44.7</c:v>
                </c:pt>
                <c:pt idx="2520">
                  <c:v>44.7</c:v>
                </c:pt>
                <c:pt idx="2521">
                  <c:v>44.7</c:v>
                </c:pt>
                <c:pt idx="2522">
                  <c:v>44.7</c:v>
                </c:pt>
                <c:pt idx="2523">
                  <c:v>44.7</c:v>
                </c:pt>
                <c:pt idx="2524">
                  <c:v>44.7</c:v>
                </c:pt>
                <c:pt idx="2525">
                  <c:v>44.7</c:v>
                </c:pt>
                <c:pt idx="2526">
                  <c:v>44.7</c:v>
                </c:pt>
                <c:pt idx="2527">
                  <c:v>44.7</c:v>
                </c:pt>
                <c:pt idx="2528">
                  <c:v>44.7</c:v>
                </c:pt>
                <c:pt idx="2529">
                  <c:v>44.7</c:v>
                </c:pt>
                <c:pt idx="2530">
                  <c:v>44.7</c:v>
                </c:pt>
                <c:pt idx="2531">
                  <c:v>44.7</c:v>
                </c:pt>
                <c:pt idx="2532">
                  <c:v>44.7</c:v>
                </c:pt>
                <c:pt idx="2533">
                  <c:v>44.69</c:v>
                </c:pt>
                <c:pt idx="2534">
                  <c:v>44.69</c:v>
                </c:pt>
                <c:pt idx="2535">
                  <c:v>44.68</c:v>
                </c:pt>
                <c:pt idx="2536">
                  <c:v>44.68</c:v>
                </c:pt>
                <c:pt idx="2537">
                  <c:v>44.67</c:v>
                </c:pt>
                <c:pt idx="2538">
                  <c:v>44.66</c:v>
                </c:pt>
                <c:pt idx="2539">
                  <c:v>44.65</c:v>
                </c:pt>
                <c:pt idx="2540">
                  <c:v>44.65</c:v>
                </c:pt>
                <c:pt idx="2541">
                  <c:v>44.64</c:v>
                </c:pt>
                <c:pt idx="2542">
                  <c:v>44.63</c:v>
                </c:pt>
                <c:pt idx="2543">
                  <c:v>44.63</c:v>
                </c:pt>
                <c:pt idx="2544">
                  <c:v>44.62</c:v>
                </c:pt>
                <c:pt idx="2545">
                  <c:v>44.62</c:v>
                </c:pt>
                <c:pt idx="2546">
                  <c:v>44.61</c:v>
                </c:pt>
                <c:pt idx="2547">
                  <c:v>44.6</c:v>
                </c:pt>
                <c:pt idx="2548">
                  <c:v>44.6</c:v>
                </c:pt>
                <c:pt idx="2549">
                  <c:v>44.6</c:v>
                </c:pt>
                <c:pt idx="2550">
                  <c:v>44.59</c:v>
                </c:pt>
                <c:pt idx="2551">
                  <c:v>44.59</c:v>
                </c:pt>
                <c:pt idx="2552">
                  <c:v>44.58</c:v>
                </c:pt>
                <c:pt idx="2553">
                  <c:v>44.58</c:v>
                </c:pt>
                <c:pt idx="2554">
                  <c:v>44.58</c:v>
                </c:pt>
                <c:pt idx="2555">
                  <c:v>44.58</c:v>
                </c:pt>
                <c:pt idx="2556">
                  <c:v>44.58</c:v>
                </c:pt>
                <c:pt idx="2557">
                  <c:v>44.58</c:v>
                </c:pt>
                <c:pt idx="2558">
                  <c:v>44.58</c:v>
                </c:pt>
                <c:pt idx="2559">
                  <c:v>44.58</c:v>
                </c:pt>
                <c:pt idx="2560">
                  <c:v>44.58</c:v>
                </c:pt>
                <c:pt idx="2561">
                  <c:v>44.58</c:v>
                </c:pt>
                <c:pt idx="2562">
                  <c:v>44.58</c:v>
                </c:pt>
                <c:pt idx="2563">
                  <c:v>44.58</c:v>
                </c:pt>
                <c:pt idx="2564">
                  <c:v>44.58</c:v>
                </c:pt>
                <c:pt idx="2565">
                  <c:v>44.58</c:v>
                </c:pt>
                <c:pt idx="2566">
                  <c:v>44.58</c:v>
                </c:pt>
                <c:pt idx="2567">
                  <c:v>44.58</c:v>
                </c:pt>
                <c:pt idx="2568">
                  <c:v>44.58</c:v>
                </c:pt>
                <c:pt idx="2569">
                  <c:v>44.58</c:v>
                </c:pt>
                <c:pt idx="2570">
                  <c:v>44.58</c:v>
                </c:pt>
                <c:pt idx="2571">
                  <c:v>44.58</c:v>
                </c:pt>
                <c:pt idx="2572">
                  <c:v>44.58</c:v>
                </c:pt>
                <c:pt idx="2573">
                  <c:v>44.58</c:v>
                </c:pt>
                <c:pt idx="2574">
                  <c:v>44.58</c:v>
                </c:pt>
                <c:pt idx="2575">
                  <c:v>44.58</c:v>
                </c:pt>
                <c:pt idx="2576">
                  <c:v>44.58</c:v>
                </c:pt>
                <c:pt idx="2577">
                  <c:v>44.58</c:v>
                </c:pt>
                <c:pt idx="2578">
                  <c:v>44.58</c:v>
                </c:pt>
                <c:pt idx="2579">
                  <c:v>44.58</c:v>
                </c:pt>
                <c:pt idx="2580">
                  <c:v>44.58</c:v>
                </c:pt>
                <c:pt idx="2581">
                  <c:v>44.58</c:v>
                </c:pt>
                <c:pt idx="2582">
                  <c:v>44.58</c:v>
                </c:pt>
                <c:pt idx="2583">
                  <c:v>44.58</c:v>
                </c:pt>
                <c:pt idx="2584">
                  <c:v>44.58</c:v>
                </c:pt>
                <c:pt idx="2585">
                  <c:v>44.58</c:v>
                </c:pt>
                <c:pt idx="2586">
                  <c:v>44.58</c:v>
                </c:pt>
                <c:pt idx="2587">
                  <c:v>44.58</c:v>
                </c:pt>
                <c:pt idx="2588">
                  <c:v>44.58</c:v>
                </c:pt>
                <c:pt idx="2589">
                  <c:v>44.58</c:v>
                </c:pt>
                <c:pt idx="2590">
                  <c:v>44.58</c:v>
                </c:pt>
                <c:pt idx="2591">
                  <c:v>44.58</c:v>
                </c:pt>
                <c:pt idx="2592">
                  <c:v>44.58</c:v>
                </c:pt>
                <c:pt idx="2593">
                  <c:v>44.58</c:v>
                </c:pt>
                <c:pt idx="2594">
                  <c:v>44.58</c:v>
                </c:pt>
                <c:pt idx="2595">
                  <c:v>44.58</c:v>
                </c:pt>
                <c:pt idx="2596">
                  <c:v>44.58</c:v>
                </c:pt>
                <c:pt idx="2597">
                  <c:v>44.58</c:v>
                </c:pt>
                <c:pt idx="2598">
                  <c:v>44.58</c:v>
                </c:pt>
                <c:pt idx="2599">
                  <c:v>44.58</c:v>
                </c:pt>
                <c:pt idx="2600">
                  <c:v>44.58</c:v>
                </c:pt>
                <c:pt idx="2601">
                  <c:v>44.58</c:v>
                </c:pt>
                <c:pt idx="2602">
                  <c:v>44.58</c:v>
                </c:pt>
                <c:pt idx="2603">
                  <c:v>44.58</c:v>
                </c:pt>
                <c:pt idx="2604">
                  <c:v>44.58</c:v>
                </c:pt>
                <c:pt idx="2605">
                  <c:v>44.58</c:v>
                </c:pt>
                <c:pt idx="2606">
                  <c:v>44.58</c:v>
                </c:pt>
                <c:pt idx="2607">
                  <c:v>44.58</c:v>
                </c:pt>
                <c:pt idx="2608">
                  <c:v>44.58</c:v>
                </c:pt>
                <c:pt idx="2609">
                  <c:v>44.58</c:v>
                </c:pt>
                <c:pt idx="2610">
                  <c:v>44.58</c:v>
                </c:pt>
                <c:pt idx="2611">
                  <c:v>44.58</c:v>
                </c:pt>
                <c:pt idx="2612">
                  <c:v>44.58</c:v>
                </c:pt>
                <c:pt idx="2613">
                  <c:v>44.58</c:v>
                </c:pt>
                <c:pt idx="2614">
                  <c:v>44.58</c:v>
                </c:pt>
                <c:pt idx="2615">
                  <c:v>44.58</c:v>
                </c:pt>
                <c:pt idx="2616">
                  <c:v>44.58</c:v>
                </c:pt>
                <c:pt idx="2617">
                  <c:v>44.58</c:v>
                </c:pt>
                <c:pt idx="2618">
                  <c:v>44.58</c:v>
                </c:pt>
                <c:pt idx="2619">
                  <c:v>44.58</c:v>
                </c:pt>
                <c:pt idx="2620">
                  <c:v>44.57</c:v>
                </c:pt>
                <c:pt idx="2621">
                  <c:v>44.57</c:v>
                </c:pt>
                <c:pt idx="2622">
                  <c:v>44.56</c:v>
                </c:pt>
                <c:pt idx="2623">
                  <c:v>44.56</c:v>
                </c:pt>
                <c:pt idx="2624">
                  <c:v>44.56</c:v>
                </c:pt>
                <c:pt idx="2625">
                  <c:v>44.55</c:v>
                </c:pt>
                <c:pt idx="2626">
                  <c:v>44.54</c:v>
                </c:pt>
                <c:pt idx="2627">
                  <c:v>44.54</c:v>
                </c:pt>
                <c:pt idx="2628">
                  <c:v>44.53</c:v>
                </c:pt>
                <c:pt idx="2629">
                  <c:v>44.53</c:v>
                </c:pt>
                <c:pt idx="2630">
                  <c:v>44.52</c:v>
                </c:pt>
                <c:pt idx="2631">
                  <c:v>44.52</c:v>
                </c:pt>
                <c:pt idx="2632">
                  <c:v>44.52</c:v>
                </c:pt>
                <c:pt idx="2633">
                  <c:v>44.52</c:v>
                </c:pt>
                <c:pt idx="2634">
                  <c:v>44.51</c:v>
                </c:pt>
                <c:pt idx="2635">
                  <c:v>44.5</c:v>
                </c:pt>
                <c:pt idx="2636">
                  <c:v>44.5</c:v>
                </c:pt>
                <c:pt idx="2637">
                  <c:v>44.49</c:v>
                </c:pt>
                <c:pt idx="2638">
                  <c:v>44.49</c:v>
                </c:pt>
                <c:pt idx="2639">
                  <c:v>44.48</c:v>
                </c:pt>
                <c:pt idx="2640">
                  <c:v>44.48</c:v>
                </c:pt>
                <c:pt idx="2641">
                  <c:v>44.48</c:v>
                </c:pt>
                <c:pt idx="2642">
                  <c:v>44.47</c:v>
                </c:pt>
                <c:pt idx="2643">
                  <c:v>44.47</c:v>
                </c:pt>
                <c:pt idx="2644">
                  <c:v>44.47</c:v>
                </c:pt>
                <c:pt idx="2645">
                  <c:v>44.46</c:v>
                </c:pt>
                <c:pt idx="2646">
                  <c:v>44.46</c:v>
                </c:pt>
                <c:pt idx="2647">
                  <c:v>44.46</c:v>
                </c:pt>
                <c:pt idx="2648">
                  <c:v>44.46</c:v>
                </c:pt>
                <c:pt idx="2649">
                  <c:v>44.46</c:v>
                </c:pt>
                <c:pt idx="2650">
                  <c:v>44.46</c:v>
                </c:pt>
                <c:pt idx="2651">
                  <c:v>44.45</c:v>
                </c:pt>
                <c:pt idx="2652">
                  <c:v>44.45</c:v>
                </c:pt>
                <c:pt idx="2653">
                  <c:v>44.44</c:v>
                </c:pt>
                <c:pt idx="2654">
                  <c:v>44.44</c:v>
                </c:pt>
                <c:pt idx="2655">
                  <c:v>44.44</c:v>
                </c:pt>
                <c:pt idx="2656">
                  <c:v>44.43</c:v>
                </c:pt>
                <c:pt idx="2657">
                  <c:v>44.43</c:v>
                </c:pt>
                <c:pt idx="2658">
                  <c:v>44.42</c:v>
                </c:pt>
                <c:pt idx="2659">
                  <c:v>44.42</c:v>
                </c:pt>
                <c:pt idx="2660">
                  <c:v>44.41</c:v>
                </c:pt>
                <c:pt idx="2661">
                  <c:v>44.41</c:v>
                </c:pt>
                <c:pt idx="2662">
                  <c:v>44.41</c:v>
                </c:pt>
                <c:pt idx="2663">
                  <c:v>44.41</c:v>
                </c:pt>
                <c:pt idx="2664">
                  <c:v>44.41</c:v>
                </c:pt>
                <c:pt idx="2665">
                  <c:v>44.41</c:v>
                </c:pt>
                <c:pt idx="2666">
                  <c:v>44.4</c:v>
                </c:pt>
                <c:pt idx="2667">
                  <c:v>44.4</c:v>
                </c:pt>
                <c:pt idx="2668">
                  <c:v>44.4</c:v>
                </c:pt>
                <c:pt idx="2669">
                  <c:v>44.4</c:v>
                </c:pt>
                <c:pt idx="2670">
                  <c:v>44.41</c:v>
                </c:pt>
                <c:pt idx="2671">
                  <c:v>44.41</c:v>
                </c:pt>
                <c:pt idx="2672">
                  <c:v>44.41</c:v>
                </c:pt>
                <c:pt idx="2673">
                  <c:v>44.41</c:v>
                </c:pt>
                <c:pt idx="2674">
                  <c:v>44.41</c:v>
                </c:pt>
                <c:pt idx="2675">
                  <c:v>44.41</c:v>
                </c:pt>
                <c:pt idx="2676">
                  <c:v>44.4</c:v>
                </c:pt>
                <c:pt idx="2677">
                  <c:v>44.4</c:v>
                </c:pt>
                <c:pt idx="2678">
                  <c:v>44.41</c:v>
                </c:pt>
                <c:pt idx="2679">
                  <c:v>44.4</c:v>
                </c:pt>
                <c:pt idx="2680">
                  <c:v>44.4</c:v>
                </c:pt>
                <c:pt idx="2681">
                  <c:v>44.4</c:v>
                </c:pt>
                <c:pt idx="2682">
                  <c:v>44.4</c:v>
                </c:pt>
                <c:pt idx="2683">
                  <c:v>44.4</c:v>
                </c:pt>
                <c:pt idx="2684">
                  <c:v>44.4</c:v>
                </c:pt>
                <c:pt idx="2685">
                  <c:v>44.4</c:v>
                </c:pt>
                <c:pt idx="2686">
                  <c:v>44.41</c:v>
                </c:pt>
                <c:pt idx="2687">
                  <c:v>44.41</c:v>
                </c:pt>
                <c:pt idx="2688">
                  <c:v>44.41</c:v>
                </c:pt>
                <c:pt idx="2689">
                  <c:v>44.41</c:v>
                </c:pt>
                <c:pt idx="2690">
                  <c:v>44.41</c:v>
                </c:pt>
                <c:pt idx="2691">
                  <c:v>44.41</c:v>
                </c:pt>
                <c:pt idx="2692">
                  <c:v>44.41</c:v>
                </c:pt>
                <c:pt idx="2693">
                  <c:v>44.41</c:v>
                </c:pt>
                <c:pt idx="2694">
                  <c:v>44.41</c:v>
                </c:pt>
                <c:pt idx="2695">
                  <c:v>44.41</c:v>
                </c:pt>
                <c:pt idx="2696">
                  <c:v>44.41</c:v>
                </c:pt>
                <c:pt idx="2697">
                  <c:v>44.41</c:v>
                </c:pt>
                <c:pt idx="2698">
                  <c:v>44.42</c:v>
                </c:pt>
                <c:pt idx="2699">
                  <c:v>44.42</c:v>
                </c:pt>
                <c:pt idx="2700">
                  <c:v>44.42</c:v>
                </c:pt>
                <c:pt idx="2701">
                  <c:v>44.42</c:v>
                </c:pt>
                <c:pt idx="2702">
                  <c:v>44.41</c:v>
                </c:pt>
                <c:pt idx="2703">
                  <c:v>44.42</c:v>
                </c:pt>
                <c:pt idx="2704">
                  <c:v>44.42</c:v>
                </c:pt>
                <c:pt idx="2705">
                  <c:v>44.42</c:v>
                </c:pt>
                <c:pt idx="2706">
                  <c:v>44.42</c:v>
                </c:pt>
                <c:pt idx="2707">
                  <c:v>44.43</c:v>
                </c:pt>
                <c:pt idx="2708">
                  <c:v>44.43</c:v>
                </c:pt>
                <c:pt idx="2709">
                  <c:v>44.44</c:v>
                </c:pt>
                <c:pt idx="2710">
                  <c:v>44.44</c:v>
                </c:pt>
                <c:pt idx="2711">
                  <c:v>44.45</c:v>
                </c:pt>
                <c:pt idx="2712">
                  <c:v>44.45</c:v>
                </c:pt>
                <c:pt idx="2713">
                  <c:v>44.46</c:v>
                </c:pt>
                <c:pt idx="2714">
                  <c:v>44.46</c:v>
                </c:pt>
                <c:pt idx="2715">
                  <c:v>44.46</c:v>
                </c:pt>
                <c:pt idx="2716">
                  <c:v>44.46</c:v>
                </c:pt>
                <c:pt idx="2717">
                  <c:v>44.46</c:v>
                </c:pt>
                <c:pt idx="2718">
                  <c:v>44.47</c:v>
                </c:pt>
                <c:pt idx="2719">
                  <c:v>44.47</c:v>
                </c:pt>
                <c:pt idx="2720">
                  <c:v>44.47</c:v>
                </c:pt>
                <c:pt idx="2721">
                  <c:v>44.48</c:v>
                </c:pt>
                <c:pt idx="2722">
                  <c:v>44.48</c:v>
                </c:pt>
                <c:pt idx="2723">
                  <c:v>44.48</c:v>
                </c:pt>
                <c:pt idx="2724">
                  <c:v>44.48</c:v>
                </c:pt>
                <c:pt idx="2725">
                  <c:v>44.49</c:v>
                </c:pt>
                <c:pt idx="2726">
                  <c:v>44.5</c:v>
                </c:pt>
                <c:pt idx="2727">
                  <c:v>44.51</c:v>
                </c:pt>
                <c:pt idx="2728">
                  <c:v>44.52</c:v>
                </c:pt>
                <c:pt idx="2729">
                  <c:v>44.53</c:v>
                </c:pt>
                <c:pt idx="2730">
                  <c:v>44.53</c:v>
                </c:pt>
                <c:pt idx="2731">
                  <c:v>44.53</c:v>
                </c:pt>
                <c:pt idx="2732">
                  <c:v>44.54</c:v>
                </c:pt>
                <c:pt idx="2733">
                  <c:v>44.54</c:v>
                </c:pt>
                <c:pt idx="2734">
                  <c:v>44.54</c:v>
                </c:pt>
                <c:pt idx="2735">
                  <c:v>44.55</c:v>
                </c:pt>
                <c:pt idx="2736">
                  <c:v>44.55</c:v>
                </c:pt>
                <c:pt idx="2737">
                  <c:v>44.56</c:v>
                </c:pt>
                <c:pt idx="2738">
                  <c:v>44.56</c:v>
                </c:pt>
                <c:pt idx="2739">
                  <c:v>44.57</c:v>
                </c:pt>
                <c:pt idx="2740">
                  <c:v>44.57</c:v>
                </c:pt>
                <c:pt idx="2741">
                  <c:v>44.57</c:v>
                </c:pt>
                <c:pt idx="2742">
                  <c:v>44.57</c:v>
                </c:pt>
                <c:pt idx="2743">
                  <c:v>44.58</c:v>
                </c:pt>
                <c:pt idx="2744">
                  <c:v>44.58</c:v>
                </c:pt>
                <c:pt idx="2745">
                  <c:v>44.58</c:v>
                </c:pt>
                <c:pt idx="2746">
                  <c:v>44.58</c:v>
                </c:pt>
                <c:pt idx="2747">
                  <c:v>44.58</c:v>
                </c:pt>
                <c:pt idx="2748">
                  <c:v>44.58</c:v>
                </c:pt>
                <c:pt idx="2749">
                  <c:v>44.58</c:v>
                </c:pt>
                <c:pt idx="2750">
                  <c:v>44.58</c:v>
                </c:pt>
                <c:pt idx="2751">
                  <c:v>44.58</c:v>
                </c:pt>
                <c:pt idx="2752">
                  <c:v>44.58</c:v>
                </c:pt>
                <c:pt idx="2753">
                  <c:v>44.58</c:v>
                </c:pt>
                <c:pt idx="2754">
                  <c:v>44.58</c:v>
                </c:pt>
                <c:pt idx="2755">
                  <c:v>44.58</c:v>
                </c:pt>
                <c:pt idx="2756">
                  <c:v>44.58</c:v>
                </c:pt>
                <c:pt idx="2757">
                  <c:v>44.58</c:v>
                </c:pt>
                <c:pt idx="2758">
                  <c:v>44.58</c:v>
                </c:pt>
                <c:pt idx="2759">
                  <c:v>44.58</c:v>
                </c:pt>
                <c:pt idx="2760">
                  <c:v>44.58</c:v>
                </c:pt>
                <c:pt idx="2761">
                  <c:v>44.58</c:v>
                </c:pt>
                <c:pt idx="2762">
                  <c:v>44.58</c:v>
                </c:pt>
                <c:pt idx="2763">
                  <c:v>44.58</c:v>
                </c:pt>
                <c:pt idx="2764">
                  <c:v>44.58</c:v>
                </c:pt>
                <c:pt idx="2765">
                  <c:v>44.58</c:v>
                </c:pt>
                <c:pt idx="2766">
                  <c:v>44.58</c:v>
                </c:pt>
                <c:pt idx="2767">
                  <c:v>44.58</c:v>
                </c:pt>
                <c:pt idx="2768">
                  <c:v>44.58</c:v>
                </c:pt>
                <c:pt idx="2769">
                  <c:v>44.58</c:v>
                </c:pt>
                <c:pt idx="2770">
                  <c:v>44.58</c:v>
                </c:pt>
                <c:pt idx="2771">
                  <c:v>44.58</c:v>
                </c:pt>
                <c:pt idx="2772">
                  <c:v>44.58</c:v>
                </c:pt>
                <c:pt idx="2773">
                  <c:v>44.58</c:v>
                </c:pt>
                <c:pt idx="2774">
                  <c:v>44.58</c:v>
                </c:pt>
                <c:pt idx="2775">
                  <c:v>44.58</c:v>
                </c:pt>
                <c:pt idx="2776">
                  <c:v>44.58</c:v>
                </c:pt>
                <c:pt idx="2777">
                  <c:v>44.58</c:v>
                </c:pt>
                <c:pt idx="2778">
                  <c:v>44.58</c:v>
                </c:pt>
                <c:pt idx="2779">
                  <c:v>44.58</c:v>
                </c:pt>
                <c:pt idx="2780">
                  <c:v>44.58</c:v>
                </c:pt>
                <c:pt idx="2781">
                  <c:v>44.58</c:v>
                </c:pt>
                <c:pt idx="2782">
                  <c:v>44.58</c:v>
                </c:pt>
                <c:pt idx="2783">
                  <c:v>44.58</c:v>
                </c:pt>
                <c:pt idx="2784">
                  <c:v>44.58</c:v>
                </c:pt>
                <c:pt idx="2785">
                  <c:v>44.58</c:v>
                </c:pt>
                <c:pt idx="2786">
                  <c:v>44.58</c:v>
                </c:pt>
                <c:pt idx="2787">
                  <c:v>44.58</c:v>
                </c:pt>
                <c:pt idx="2788">
                  <c:v>44.58</c:v>
                </c:pt>
                <c:pt idx="2789">
                  <c:v>44.58</c:v>
                </c:pt>
                <c:pt idx="2790">
                  <c:v>44.58</c:v>
                </c:pt>
                <c:pt idx="2791">
                  <c:v>44.58</c:v>
                </c:pt>
                <c:pt idx="2792">
                  <c:v>44.58</c:v>
                </c:pt>
                <c:pt idx="2793">
                  <c:v>44.58</c:v>
                </c:pt>
                <c:pt idx="2794">
                  <c:v>44.58</c:v>
                </c:pt>
                <c:pt idx="2795">
                  <c:v>44.58</c:v>
                </c:pt>
                <c:pt idx="2796">
                  <c:v>44.58</c:v>
                </c:pt>
                <c:pt idx="2797">
                  <c:v>44.58</c:v>
                </c:pt>
                <c:pt idx="2798">
                  <c:v>44.58</c:v>
                </c:pt>
                <c:pt idx="2799">
                  <c:v>44.58</c:v>
                </c:pt>
                <c:pt idx="2800">
                  <c:v>44.58</c:v>
                </c:pt>
                <c:pt idx="2801">
                  <c:v>44.58</c:v>
                </c:pt>
                <c:pt idx="2802">
                  <c:v>44.58</c:v>
                </c:pt>
                <c:pt idx="2803">
                  <c:v>44.58</c:v>
                </c:pt>
                <c:pt idx="2804">
                  <c:v>44.58</c:v>
                </c:pt>
                <c:pt idx="2805">
                  <c:v>44.58</c:v>
                </c:pt>
                <c:pt idx="2806">
                  <c:v>44.58</c:v>
                </c:pt>
                <c:pt idx="2807">
                  <c:v>44.58</c:v>
                </c:pt>
                <c:pt idx="2808">
                  <c:v>44.58</c:v>
                </c:pt>
                <c:pt idx="2809">
                  <c:v>44.57</c:v>
                </c:pt>
                <c:pt idx="2810">
                  <c:v>44.57</c:v>
                </c:pt>
                <c:pt idx="2811">
                  <c:v>44.56</c:v>
                </c:pt>
                <c:pt idx="2812">
                  <c:v>44.55</c:v>
                </c:pt>
                <c:pt idx="2813">
                  <c:v>44.54</c:v>
                </c:pt>
                <c:pt idx="2814">
                  <c:v>44.54</c:v>
                </c:pt>
                <c:pt idx="2815">
                  <c:v>44.53</c:v>
                </c:pt>
                <c:pt idx="2816">
                  <c:v>44.52</c:v>
                </c:pt>
                <c:pt idx="2817">
                  <c:v>44.5</c:v>
                </c:pt>
                <c:pt idx="2818">
                  <c:v>44.49</c:v>
                </c:pt>
                <c:pt idx="2819">
                  <c:v>44.48</c:v>
                </c:pt>
                <c:pt idx="2820">
                  <c:v>44.48</c:v>
                </c:pt>
                <c:pt idx="2821">
                  <c:v>44.47</c:v>
                </c:pt>
                <c:pt idx="2822">
                  <c:v>44.47</c:v>
                </c:pt>
                <c:pt idx="2823">
                  <c:v>44.46</c:v>
                </c:pt>
                <c:pt idx="2824">
                  <c:v>44.46</c:v>
                </c:pt>
                <c:pt idx="2825">
                  <c:v>44.46</c:v>
                </c:pt>
                <c:pt idx="2826">
                  <c:v>44.46</c:v>
                </c:pt>
                <c:pt idx="2827">
                  <c:v>44.46</c:v>
                </c:pt>
                <c:pt idx="2828">
                  <c:v>44.45</c:v>
                </c:pt>
                <c:pt idx="2829">
                  <c:v>44.45</c:v>
                </c:pt>
                <c:pt idx="2830">
                  <c:v>44.45</c:v>
                </c:pt>
                <c:pt idx="2831">
                  <c:v>44.45</c:v>
                </c:pt>
                <c:pt idx="2832">
                  <c:v>44.44</c:v>
                </c:pt>
                <c:pt idx="2833">
                  <c:v>44.44</c:v>
                </c:pt>
                <c:pt idx="2834">
                  <c:v>44.44</c:v>
                </c:pt>
                <c:pt idx="2835">
                  <c:v>44.43</c:v>
                </c:pt>
                <c:pt idx="2836">
                  <c:v>44.43</c:v>
                </c:pt>
                <c:pt idx="2837">
                  <c:v>44.43</c:v>
                </c:pt>
                <c:pt idx="2838">
                  <c:v>44.43</c:v>
                </c:pt>
                <c:pt idx="2839">
                  <c:v>44.42</c:v>
                </c:pt>
                <c:pt idx="2840">
                  <c:v>44.42</c:v>
                </c:pt>
                <c:pt idx="2841">
                  <c:v>44.42</c:v>
                </c:pt>
                <c:pt idx="2842">
                  <c:v>44.42</c:v>
                </c:pt>
                <c:pt idx="2843">
                  <c:v>44.41</c:v>
                </c:pt>
                <c:pt idx="2844">
                  <c:v>44.41</c:v>
                </c:pt>
                <c:pt idx="2845">
                  <c:v>44.41</c:v>
                </c:pt>
                <c:pt idx="2846">
                  <c:v>44.41</c:v>
                </c:pt>
                <c:pt idx="2847">
                  <c:v>44.4</c:v>
                </c:pt>
                <c:pt idx="2848">
                  <c:v>44.4</c:v>
                </c:pt>
                <c:pt idx="2849">
                  <c:v>44.4</c:v>
                </c:pt>
                <c:pt idx="2850">
                  <c:v>44.39</c:v>
                </c:pt>
                <c:pt idx="2851">
                  <c:v>44.39</c:v>
                </c:pt>
                <c:pt idx="2852">
                  <c:v>44.39</c:v>
                </c:pt>
                <c:pt idx="2853">
                  <c:v>44.39</c:v>
                </c:pt>
                <c:pt idx="2854">
                  <c:v>44.39</c:v>
                </c:pt>
                <c:pt idx="2855">
                  <c:v>44.4</c:v>
                </c:pt>
                <c:pt idx="2856">
                  <c:v>44.4</c:v>
                </c:pt>
                <c:pt idx="2857">
                  <c:v>44.39</c:v>
                </c:pt>
                <c:pt idx="2858">
                  <c:v>44.39</c:v>
                </c:pt>
                <c:pt idx="2859">
                  <c:v>44.39</c:v>
                </c:pt>
                <c:pt idx="2860">
                  <c:v>44.39</c:v>
                </c:pt>
                <c:pt idx="2861">
                  <c:v>44.39</c:v>
                </c:pt>
                <c:pt idx="2862">
                  <c:v>44.39</c:v>
                </c:pt>
                <c:pt idx="2863">
                  <c:v>44.4</c:v>
                </c:pt>
                <c:pt idx="2864">
                  <c:v>44.4</c:v>
                </c:pt>
                <c:pt idx="2865">
                  <c:v>44.4</c:v>
                </c:pt>
                <c:pt idx="2866">
                  <c:v>44.41</c:v>
                </c:pt>
                <c:pt idx="2867">
                  <c:v>44.42</c:v>
                </c:pt>
                <c:pt idx="2868">
                  <c:v>44.42</c:v>
                </c:pt>
                <c:pt idx="2869">
                  <c:v>44.43</c:v>
                </c:pt>
                <c:pt idx="2870">
                  <c:v>44.44</c:v>
                </c:pt>
                <c:pt idx="2871">
                  <c:v>44.44</c:v>
                </c:pt>
                <c:pt idx="2872">
                  <c:v>44.45</c:v>
                </c:pt>
                <c:pt idx="2873">
                  <c:v>44.45</c:v>
                </c:pt>
                <c:pt idx="2874">
                  <c:v>44.45</c:v>
                </c:pt>
                <c:pt idx="2875">
                  <c:v>44.45</c:v>
                </c:pt>
                <c:pt idx="2876">
                  <c:v>44.45</c:v>
                </c:pt>
                <c:pt idx="2877">
                  <c:v>44.46</c:v>
                </c:pt>
                <c:pt idx="2878">
                  <c:v>44.46</c:v>
                </c:pt>
                <c:pt idx="2879">
                  <c:v>44.46</c:v>
                </c:pt>
                <c:pt idx="2880">
                  <c:v>44.46</c:v>
                </c:pt>
                <c:pt idx="2881">
                  <c:v>44.46</c:v>
                </c:pt>
                <c:pt idx="2882">
                  <c:v>44.46</c:v>
                </c:pt>
                <c:pt idx="2883">
                  <c:v>44.46</c:v>
                </c:pt>
                <c:pt idx="2884">
                  <c:v>44.47</c:v>
                </c:pt>
                <c:pt idx="2885">
                  <c:v>44.47</c:v>
                </c:pt>
                <c:pt idx="2886">
                  <c:v>44.48</c:v>
                </c:pt>
                <c:pt idx="2887">
                  <c:v>44.48</c:v>
                </c:pt>
                <c:pt idx="2888">
                  <c:v>44.49</c:v>
                </c:pt>
                <c:pt idx="2889">
                  <c:v>44.5</c:v>
                </c:pt>
                <c:pt idx="2890">
                  <c:v>44.5</c:v>
                </c:pt>
                <c:pt idx="2891">
                  <c:v>44.5</c:v>
                </c:pt>
                <c:pt idx="2892">
                  <c:v>44.51</c:v>
                </c:pt>
                <c:pt idx="2893">
                  <c:v>44.51</c:v>
                </c:pt>
                <c:pt idx="2894">
                  <c:v>44.51</c:v>
                </c:pt>
                <c:pt idx="2895">
                  <c:v>44.51</c:v>
                </c:pt>
                <c:pt idx="2896">
                  <c:v>44.51</c:v>
                </c:pt>
                <c:pt idx="2897">
                  <c:v>44.52</c:v>
                </c:pt>
                <c:pt idx="2898">
                  <c:v>44.52</c:v>
                </c:pt>
                <c:pt idx="2899">
                  <c:v>44.53</c:v>
                </c:pt>
                <c:pt idx="2900">
                  <c:v>44.53</c:v>
                </c:pt>
                <c:pt idx="2901">
                  <c:v>44.54</c:v>
                </c:pt>
                <c:pt idx="2902">
                  <c:v>44.54</c:v>
                </c:pt>
                <c:pt idx="2903">
                  <c:v>44.54</c:v>
                </c:pt>
                <c:pt idx="2904">
                  <c:v>44.55</c:v>
                </c:pt>
                <c:pt idx="2905">
                  <c:v>44.55</c:v>
                </c:pt>
                <c:pt idx="2906">
                  <c:v>44.56</c:v>
                </c:pt>
                <c:pt idx="2907">
                  <c:v>44.57</c:v>
                </c:pt>
                <c:pt idx="2908">
                  <c:v>44.57</c:v>
                </c:pt>
                <c:pt idx="2909">
                  <c:v>44.58</c:v>
                </c:pt>
                <c:pt idx="2910">
                  <c:v>44.58</c:v>
                </c:pt>
                <c:pt idx="2911">
                  <c:v>44.58</c:v>
                </c:pt>
                <c:pt idx="2912">
                  <c:v>44.58</c:v>
                </c:pt>
                <c:pt idx="2913">
                  <c:v>44.58</c:v>
                </c:pt>
                <c:pt idx="2914">
                  <c:v>44.58</c:v>
                </c:pt>
                <c:pt idx="2915">
                  <c:v>44.58</c:v>
                </c:pt>
                <c:pt idx="2916">
                  <c:v>44.58</c:v>
                </c:pt>
                <c:pt idx="2917">
                  <c:v>44.58</c:v>
                </c:pt>
                <c:pt idx="2918">
                  <c:v>44.58</c:v>
                </c:pt>
                <c:pt idx="2919">
                  <c:v>44.58</c:v>
                </c:pt>
                <c:pt idx="2920">
                  <c:v>44.58</c:v>
                </c:pt>
                <c:pt idx="2921">
                  <c:v>44.58</c:v>
                </c:pt>
                <c:pt idx="2922">
                  <c:v>44.58</c:v>
                </c:pt>
                <c:pt idx="2923">
                  <c:v>44.58</c:v>
                </c:pt>
                <c:pt idx="2924">
                  <c:v>44.58</c:v>
                </c:pt>
                <c:pt idx="2925">
                  <c:v>44.58</c:v>
                </c:pt>
                <c:pt idx="2926">
                  <c:v>44.58</c:v>
                </c:pt>
                <c:pt idx="2927">
                  <c:v>44.58</c:v>
                </c:pt>
                <c:pt idx="2928">
                  <c:v>44.58</c:v>
                </c:pt>
                <c:pt idx="2929">
                  <c:v>44.58</c:v>
                </c:pt>
                <c:pt idx="2930">
                  <c:v>44.58</c:v>
                </c:pt>
                <c:pt idx="2931">
                  <c:v>44.58</c:v>
                </c:pt>
                <c:pt idx="2932">
                  <c:v>44.58</c:v>
                </c:pt>
                <c:pt idx="2933">
                  <c:v>44.58</c:v>
                </c:pt>
                <c:pt idx="2934">
                  <c:v>44.58</c:v>
                </c:pt>
                <c:pt idx="2935">
                  <c:v>44.58</c:v>
                </c:pt>
                <c:pt idx="2936">
                  <c:v>44.58</c:v>
                </c:pt>
                <c:pt idx="2937">
                  <c:v>44.58</c:v>
                </c:pt>
                <c:pt idx="2938">
                  <c:v>44.58</c:v>
                </c:pt>
                <c:pt idx="2939">
                  <c:v>44.58</c:v>
                </c:pt>
                <c:pt idx="2940">
                  <c:v>44.58</c:v>
                </c:pt>
                <c:pt idx="2941">
                  <c:v>44.58</c:v>
                </c:pt>
                <c:pt idx="2942">
                  <c:v>44.58</c:v>
                </c:pt>
                <c:pt idx="2943">
                  <c:v>44.58</c:v>
                </c:pt>
                <c:pt idx="2944">
                  <c:v>44.58</c:v>
                </c:pt>
                <c:pt idx="2945">
                  <c:v>44.58</c:v>
                </c:pt>
                <c:pt idx="2946">
                  <c:v>44.58</c:v>
                </c:pt>
                <c:pt idx="2947">
                  <c:v>44.58</c:v>
                </c:pt>
                <c:pt idx="2948">
                  <c:v>44.58</c:v>
                </c:pt>
                <c:pt idx="2949">
                  <c:v>44.58</c:v>
                </c:pt>
                <c:pt idx="2950">
                  <c:v>44.58</c:v>
                </c:pt>
                <c:pt idx="2951">
                  <c:v>44.58</c:v>
                </c:pt>
                <c:pt idx="2952">
                  <c:v>44.58</c:v>
                </c:pt>
                <c:pt idx="2953">
                  <c:v>44.58</c:v>
                </c:pt>
                <c:pt idx="2954">
                  <c:v>44.58</c:v>
                </c:pt>
                <c:pt idx="2955">
                  <c:v>44.58</c:v>
                </c:pt>
                <c:pt idx="2956">
                  <c:v>44.58</c:v>
                </c:pt>
                <c:pt idx="2957">
                  <c:v>44.58</c:v>
                </c:pt>
                <c:pt idx="2958">
                  <c:v>44.58</c:v>
                </c:pt>
                <c:pt idx="2959">
                  <c:v>44.58</c:v>
                </c:pt>
                <c:pt idx="2960">
                  <c:v>44.58</c:v>
                </c:pt>
                <c:pt idx="2961">
                  <c:v>44.58</c:v>
                </c:pt>
                <c:pt idx="2962">
                  <c:v>44.58</c:v>
                </c:pt>
                <c:pt idx="2963">
                  <c:v>44.58</c:v>
                </c:pt>
                <c:pt idx="2964">
                  <c:v>44.58</c:v>
                </c:pt>
                <c:pt idx="2965">
                  <c:v>44.58</c:v>
                </c:pt>
                <c:pt idx="2966">
                  <c:v>44.58</c:v>
                </c:pt>
                <c:pt idx="2967">
                  <c:v>44.58</c:v>
                </c:pt>
                <c:pt idx="2968">
                  <c:v>44.58</c:v>
                </c:pt>
                <c:pt idx="2969">
                  <c:v>44.58</c:v>
                </c:pt>
                <c:pt idx="2970">
                  <c:v>44.58</c:v>
                </c:pt>
                <c:pt idx="2971">
                  <c:v>44.58</c:v>
                </c:pt>
                <c:pt idx="2972">
                  <c:v>44.57</c:v>
                </c:pt>
                <c:pt idx="2973">
                  <c:v>44.56</c:v>
                </c:pt>
                <c:pt idx="2974">
                  <c:v>44.56</c:v>
                </c:pt>
                <c:pt idx="2975">
                  <c:v>44.56</c:v>
                </c:pt>
                <c:pt idx="2976">
                  <c:v>44.55</c:v>
                </c:pt>
                <c:pt idx="2977">
                  <c:v>44.55</c:v>
                </c:pt>
                <c:pt idx="2978">
                  <c:v>44.55</c:v>
                </c:pt>
                <c:pt idx="2979">
                  <c:v>44.54</c:v>
                </c:pt>
                <c:pt idx="2980">
                  <c:v>44.53</c:v>
                </c:pt>
                <c:pt idx="2981">
                  <c:v>44.52</c:v>
                </c:pt>
                <c:pt idx="2982">
                  <c:v>44.51</c:v>
                </c:pt>
                <c:pt idx="2983">
                  <c:v>44.51</c:v>
                </c:pt>
                <c:pt idx="2984">
                  <c:v>44.5</c:v>
                </c:pt>
                <c:pt idx="2985">
                  <c:v>44.5</c:v>
                </c:pt>
                <c:pt idx="2986">
                  <c:v>44.5</c:v>
                </c:pt>
                <c:pt idx="2987">
                  <c:v>44.5</c:v>
                </c:pt>
                <c:pt idx="2988">
                  <c:v>44.49</c:v>
                </c:pt>
                <c:pt idx="2989">
                  <c:v>44.49</c:v>
                </c:pt>
                <c:pt idx="2990">
                  <c:v>44.48</c:v>
                </c:pt>
                <c:pt idx="2991">
                  <c:v>44.48</c:v>
                </c:pt>
                <c:pt idx="2992">
                  <c:v>44.47</c:v>
                </c:pt>
                <c:pt idx="2993">
                  <c:v>44.47</c:v>
                </c:pt>
                <c:pt idx="2994">
                  <c:v>44.47</c:v>
                </c:pt>
                <c:pt idx="2995">
                  <c:v>44.46</c:v>
                </c:pt>
                <c:pt idx="2996">
                  <c:v>44.46</c:v>
                </c:pt>
                <c:pt idx="2997">
                  <c:v>44.46</c:v>
                </c:pt>
                <c:pt idx="2998">
                  <c:v>44.46</c:v>
                </c:pt>
                <c:pt idx="2999">
                  <c:v>44.45</c:v>
                </c:pt>
                <c:pt idx="3000">
                  <c:v>44.45</c:v>
                </c:pt>
                <c:pt idx="3001">
                  <c:v>44.45</c:v>
                </c:pt>
                <c:pt idx="3002">
                  <c:v>44.45</c:v>
                </c:pt>
                <c:pt idx="3003">
                  <c:v>44.45</c:v>
                </c:pt>
                <c:pt idx="3004">
                  <c:v>44.45</c:v>
                </c:pt>
                <c:pt idx="3005">
                  <c:v>44.44</c:v>
                </c:pt>
                <c:pt idx="3006">
                  <c:v>44.43</c:v>
                </c:pt>
                <c:pt idx="3007">
                  <c:v>44.43</c:v>
                </c:pt>
                <c:pt idx="3008">
                  <c:v>44.42</c:v>
                </c:pt>
                <c:pt idx="3009">
                  <c:v>44.41</c:v>
                </c:pt>
                <c:pt idx="3010">
                  <c:v>44.4</c:v>
                </c:pt>
                <c:pt idx="3011">
                  <c:v>44.39</c:v>
                </c:pt>
                <c:pt idx="3012">
                  <c:v>44.38</c:v>
                </c:pt>
                <c:pt idx="3013">
                  <c:v>44.38</c:v>
                </c:pt>
                <c:pt idx="3014">
                  <c:v>44.38</c:v>
                </c:pt>
                <c:pt idx="3015">
                  <c:v>44.38</c:v>
                </c:pt>
                <c:pt idx="3016">
                  <c:v>44.37</c:v>
                </c:pt>
                <c:pt idx="3017">
                  <c:v>44.37</c:v>
                </c:pt>
                <c:pt idx="3018">
                  <c:v>44.37</c:v>
                </c:pt>
                <c:pt idx="3019">
                  <c:v>44.37</c:v>
                </c:pt>
                <c:pt idx="3020">
                  <c:v>44.36</c:v>
                </c:pt>
                <c:pt idx="3021">
                  <c:v>44.36</c:v>
                </c:pt>
                <c:pt idx="3022">
                  <c:v>44.36</c:v>
                </c:pt>
                <c:pt idx="3023">
                  <c:v>44.36</c:v>
                </c:pt>
                <c:pt idx="3024">
                  <c:v>44.36</c:v>
                </c:pt>
                <c:pt idx="3025">
                  <c:v>44.36</c:v>
                </c:pt>
                <c:pt idx="3026">
                  <c:v>44.36</c:v>
                </c:pt>
                <c:pt idx="3027">
                  <c:v>44.36</c:v>
                </c:pt>
                <c:pt idx="3028">
                  <c:v>44.36</c:v>
                </c:pt>
                <c:pt idx="3029">
                  <c:v>44.36</c:v>
                </c:pt>
                <c:pt idx="3030">
                  <c:v>44.36</c:v>
                </c:pt>
                <c:pt idx="3031">
                  <c:v>44.36</c:v>
                </c:pt>
                <c:pt idx="3032">
                  <c:v>44.36</c:v>
                </c:pt>
                <c:pt idx="3033">
                  <c:v>44.36</c:v>
                </c:pt>
                <c:pt idx="3034">
                  <c:v>44.36</c:v>
                </c:pt>
                <c:pt idx="3035">
                  <c:v>44.36</c:v>
                </c:pt>
                <c:pt idx="3036">
                  <c:v>44.36</c:v>
                </c:pt>
                <c:pt idx="3037">
                  <c:v>44.37</c:v>
                </c:pt>
                <c:pt idx="3038">
                  <c:v>44.37</c:v>
                </c:pt>
                <c:pt idx="3039">
                  <c:v>44.37</c:v>
                </c:pt>
                <c:pt idx="3040">
                  <c:v>44.37</c:v>
                </c:pt>
                <c:pt idx="3041">
                  <c:v>44.38</c:v>
                </c:pt>
                <c:pt idx="3042">
                  <c:v>44.38</c:v>
                </c:pt>
                <c:pt idx="3043">
                  <c:v>44.39</c:v>
                </c:pt>
                <c:pt idx="3044">
                  <c:v>44.39</c:v>
                </c:pt>
                <c:pt idx="3045">
                  <c:v>44.4</c:v>
                </c:pt>
                <c:pt idx="3046">
                  <c:v>44.4</c:v>
                </c:pt>
                <c:pt idx="3047">
                  <c:v>44.4</c:v>
                </c:pt>
                <c:pt idx="3048">
                  <c:v>44.41</c:v>
                </c:pt>
                <c:pt idx="3049">
                  <c:v>44.41</c:v>
                </c:pt>
                <c:pt idx="3050">
                  <c:v>44.41</c:v>
                </c:pt>
                <c:pt idx="3051">
                  <c:v>44.42</c:v>
                </c:pt>
                <c:pt idx="3052">
                  <c:v>44.42</c:v>
                </c:pt>
                <c:pt idx="3053">
                  <c:v>44.42</c:v>
                </c:pt>
                <c:pt idx="3054">
                  <c:v>44.43</c:v>
                </c:pt>
                <c:pt idx="3055">
                  <c:v>44.43</c:v>
                </c:pt>
                <c:pt idx="3056">
                  <c:v>44.44</c:v>
                </c:pt>
                <c:pt idx="3057">
                  <c:v>44.45</c:v>
                </c:pt>
                <c:pt idx="3058">
                  <c:v>44.45</c:v>
                </c:pt>
                <c:pt idx="3059">
                  <c:v>44.46</c:v>
                </c:pt>
                <c:pt idx="3060">
                  <c:v>44.46</c:v>
                </c:pt>
                <c:pt idx="3061">
                  <c:v>44.46</c:v>
                </c:pt>
                <c:pt idx="3062">
                  <c:v>44.46</c:v>
                </c:pt>
                <c:pt idx="3063">
                  <c:v>44.47</c:v>
                </c:pt>
                <c:pt idx="3064">
                  <c:v>44.47</c:v>
                </c:pt>
                <c:pt idx="3065">
                  <c:v>44.48</c:v>
                </c:pt>
                <c:pt idx="3066">
                  <c:v>44.49</c:v>
                </c:pt>
                <c:pt idx="3067">
                  <c:v>44.5</c:v>
                </c:pt>
                <c:pt idx="3068">
                  <c:v>44.51</c:v>
                </c:pt>
                <c:pt idx="3069">
                  <c:v>44.51</c:v>
                </c:pt>
                <c:pt idx="3070">
                  <c:v>44.52</c:v>
                </c:pt>
                <c:pt idx="3071">
                  <c:v>44.53</c:v>
                </c:pt>
                <c:pt idx="3072">
                  <c:v>44.54</c:v>
                </c:pt>
                <c:pt idx="3073">
                  <c:v>44.55</c:v>
                </c:pt>
                <c:pt idx="3074">
                  <c:v>44.56</c:v>
                </c:pt>
                <c:pt idx="3075">
                  <c:v>44.56</c:v>
                </c:pt>
                <c:pt idx="3076">
                  <c:v>44.57</c:v>
                </c:pt>
                <c:pt idx="3077">
                  <c:v>44.57</c:v>
                </c:pt>
                <c:pt idx="3078">
                  <c:v>44.58</c:v>
                </c:pt>
                <c:pt idx="3079">
                  <c:v>44.58</c:v>
                </c:pt>
                <c:pt idx="3080">
                  <c:v>44.58</c:v>
                </c:pt>
                <c:pt idx="3081">
                  <c:v>44.58</c:v>
                </c:pt>
                <c:pt idx="3082">
                  <c:v>44.58</c:v>
                </c:pt>
                <c:pt idx="3083">
                  <c:v>44.58</c:v>
                </c:pt>
                <c:pt idx="3084">
                  <c:v>44.58</c:v>
                </c:pt>
                <c:pt idx="3085">
                  <c:v>44.58</c:v>
                </c:pt>
                <c:pt idx="3086">
                  <c:v>44.58</c:v>
                </c:pt>
                <c:pt idx="3087">
                  <c:v>44.58</c:v>
                </c:pt>
                <c:pt idx="3088">
                  <c:v>44.58</c:v>
                </c:pt>
                <c:pt idx="3089">
                  <c:v>44.58</c:v>
                </c:pt>
                <c:pt idx="3090">
                  <c:v>44.58</c:v>
                </c:pt>
                <c:pt idx="3091">
                  <c:v>44.58</c:v>
                </c:pt>
                <c:pt idx="3092">
                  <c:v>44.58</c:v>
                </c:pt>
                <c:pt idx="3093">
                  <c:v>44.58</c:v>
                </c:pt>
                <c:pt idx="3094">
                  <c:v>44.58</c:v>
                </c:pt>
                <c:pt idx="3095">
                  <c:v>44.58</c:v>
                </c:pt>
                <c:pt idx="3096">
                  <c:v>44.58</c:v>
                </c:pt>
                <c:pt idx="3097">
                  <c:v>44.58</c:v>
                </c:pt>
                <c:pt idx="3098">
                  <c:v>44.58</c:v>
                </c:pt>
                <c:pt idx="3099">
                  <c:v>44.58</c:v>
                </c:pt>
                <c:pt idx="3100">
                  <c:v>44.58</c:v>
                </c:pt>
                <c:pt idx="3101">
                  <c:v>44.58</c:v>
                </c:pt>
                <c:pt idx="3102">
                  <c:v>44.58</c:v>
                </c:pt>
                <c:pt idx="3103">
                  <c:v>44.58</c:v>
                </c:pt>
                <c:pt idx="3104">
                  <c:v>44.58</c:v>
                </c:pt>
                <c:pt idx="3105">
                  <c:v>44.58</c:v>
                </c:pt>
                <c:pt idx="3106">
                  <c:v>44.58</c:v>
                </c:pt>
                <c:pt idx="3107">
                  <c:v>44.58</c:v>
                </c:pt>
                <c:pt idx="3108">
                  <c:v>44.58</c:v>
                </c:pt>
                <c:pt idx="3109">
                  <c:v>44.58</c:v>
                </c:pt>
                <c:pt idx="3110">
                  <c:v>44.58</c:v>
                </c:pt>
                <c:pt idx="3111">
                  <c:v>44.58</c:v>
                </c:pt>
                <c:pt idx="3112">
                  <c:v>44.58</c:v>
                </c:pt>
                <c:pt idx="3113">
                  <c:v>44.58</c:v>
                </c:pt>
                <c:pt idx="3114">
                  <c:v>44.58</c:v>
                </c:pt>
                <c:pt idx="3115">
                  <c:v>44.58</c:v>
                </c:pt>
                <c:pt idx="3116">
                  <c:v>44.58</c:v>
                </c:pt>
                <c:pt idx="3117">
                  <c:v>44.58</c:v>
                </c:pt>
                <c:pt idx="3118">
                  <c:v>44.58</c:v>
                </c:pt>
                <c:pt idx="3119">
                  <c:v>44.58</c:v>
                </c:pt>
                <c:pt idx="3120">
                  <c:v>44.58</c:v>
                </c:pt>
                <c:pt idx="3121">
                  <c:v>44.58</c:v>
                </c:pt>
                <c:pt idx="3122">
                  <c:v>44.58</c:v>
                </c:pt>
                <c:pt idx="3123">
                  <c:v>44.58</c:v>
                </c:pt>
                <c:pt idx="3124">
                  <c:v>44.58</c:v>
                </c:pt>
                <c:pt idx="3125">
                  <c:v>44.58</c:v>
                </c:pt>
                <c:pt idx="3126">
                  <c:v>44.58</c:v>
                </c:pt>
                <c:pt idx="3127">
                  <c:v>44.58</c:v>
                </c:pt>
                <c:pt idx="3128">
                  <c:v>44.58</c:v>
                </c:pt>
                <c:pt idx="3129">
                  <c:v>44.58</c:v>
                </c:pt>
                <c:pt idx="3130">
                  <c:v>44.58</c:v>
                </c:pt>
                <c:pt idx="3131">
                  <c:v>44.57</c:v>
                </c:pt>
                <c:pt idx="3132">
                  <c:v>44.56</c:v>
                </c:pt>
                <c:pt idx="3133">
                  <c:v>44.55</c:v>
                </c:pt>
                <c:pt idx="3134">
                  <c:v>44.54</c:v>
                </c:pt>
                <c:pt idx="3135">
                  <c:v>44.54</c:v>
                </c:pt>
                <c:pt idx="3136">
                  <c:v>44.53</c:v>
                </c:pt>
                <c:pt idx="3137">
                  <c:v>44.52</c:v>
                </c:pt>
                <c:pt idx="3138">
                  <c:v>44.51</c:v>
                </c:pt>
                <c:pt idx="3139">
                  <c:v>44.5</c:v>
                </c:pt>
                <c:pt idx="3140">
                  <c:v>44.49</c:v>
                </c:pt>
                <c:pt idx="3141">
                  <c:v>44.48</c:v>
                </c:pt>
                <c:pt idx="3142">
                  <c:v>44.47</c:v>
                </c:pt>
                <c:pt idx="3143">
                  <c:v>44.47</c:v>
                </c:pt>
                <c:pt idx="3144">
                  <c:v>44.46</c:v>
                </c:pt>
                <c:pt idx="3145">
                  <c:v>44.46</c:v>
                </c:pt>
                <c:pt idx="3146">
                  <c:v>44.46</c:v>
                </c:pt>
                <c:pt idx="3147">
                  <c:v>44.45</c:v>
                </c:pt>
                <c:pt idx="3148">
                  <c:v>44.45</c:v>
                </c:pt>
                <c:pt idx="3149">
                  <c:v>44.45</c:v>
                </c:pt>
                <c:pt idx="3150">
                  <c:v>44.44</c:v>
                </c:pt>
                <c:pt idx="3151">
                  <c:v>44.43</c:v>
                </c:pt>
                <c:pt idx="3152">
                  <c:v>44.42</c:v>
                </c:pt>
                <c:pt idx="3153">
                  <c:v>44.41</c:v>
                </c:pt>
                <c:pt idx="3154">
                  <c:v>44.4</c:v>
                </c:pt>
                <c:pt idx="3155">
                  <c:v>44.39</c:v>
                </c:pt>
                <c:pt idx="3156">
                  <c:v>44.38</c:v>
                </c:pt>
                <c:pt idx="3157">
                  <c:v>44.37</c:v>
                </c:pt>
                <c:pt idx="3158">
                  <c:v>44.36</c:v>
                </c:pt>
                <c:pt idx="3159">
                  <c:v>44.36</c:v>
                </c:pt>
                <c:pt idx="3160">
                  <c:v>44.35</c:v>
                </c:pt>
                <c:pt idx="3161">
                  <c:v>44.35</c:v>
                </c:pt>
                <c:pt idx="3162">
                  <c:v>44.35</c:v>
                </c:pt>
                <c:pt idx="3163">
                  <c:v>44.35</c:v>
                </c:pt>
                <c:pt idx="3164">
                  <c:v>44.35</c:v>
                </c:pt>
                <c:pt idx="3165">
                  <c:v>44.35</c:v>
                </c:pt>
                <c:pt idx="3166">
                  <c:v>44.35</c:v>
                </c:pt>
                <c:pt idx="3167">
                  <c:v>44.35</c:v>
                </c:pt>
                <c:pt idx="3168">
                  <c:v>44.35</c:v>
                </c:pt>
                <c:pt idx="3169">
                  <c:v>44.34</c:v>
                </c:pt>
                <c:pt idx="3170">
                  <c:v>44.34</c:v>
                </c:pt>
                <c:pt idx="3171">
                  <c:v>44.34</c:v>
                </c:pt>
                <c:pt idx="3172">
                  <c:v>44.34</c:v>
                </c:pt>
                <c:pt idx="3173">
                  <c:v>44.33</c:v>
                </c:pt>
                <c:pt idx="3174">
                  <c:v>44.33</c:v>
                </c:pt>
                <c:pt idx="3175">
                  <c:v>44.32</c:v>
                </c:pt>
                <c:pt idx="3176">
                  <c:v>44.32</c:v>
                </c:pt>
                <c:pt idx="3177">
                  <c:v>44.31</c:v>
                </c:pt>
                <c:pt idx="3178">
                  <c:v>44.31</c:v>
                </c:pt>
                <c:pt idx="3179">
                  <c:v>44.31</c:v>
                </c:pt>
                <c:pt idx="3180">
                  <c:v>44.3</c:v>
                </c:pt>
                <c:pt idx="3181">
                  <c:v>44.29</c:v>
                </c:pt>
                <c:pt idx="3182">
                  <c:v>44.29</c:v>
                </c:pt>
                <c:pt idx="3183">
                  <c:v>44.28</c:v>
                </c:pt>
                <c:pt idx="3184">
                  <c:v>44.27</c:v>
                </c:pt>
                <c:pt idx="3185">
                  <c:v>44.27</c:v>
                </c:pt>
                <c:pt idx="3186">
                  <c:v>44.26</c:v>
                </c:pt>
                <c:pt idx="3187">
                  <c:v>44.26</c:v>
                </c:pt>
                <c:pt idx="3188">
                  <c:v>44.25</c:v>
                </c:pt>
                <c:pt idx="3189">
                  <c:v>44.24</c:v>
                </c:pt>
                <c:pt idx="3190">
                  <c:v>44.24</c:v>
                </c:pt>
                <c:pt idx="3191">
                  <c:v>44.25</c:v>
                </c:pt>
                <c:pt idx="3192">
                  <c:v>44.25</c:v>
                </c:pt>
                <c:pt idx="3193">
                  <c:v>44.25</c:v>
                </c:pt>
                <c:pt idx="3194">
                  <c:v>44.25</c:v>
                </c:pt>
                <c:pt idx="3195">
                  <c:v>44.26</c:v>
                </c:pt>
                <c:pt idx="3196">
                  <c:v>44.26</c:v>
                </c:pt>
                <c:pt idx="3197">
                  <c:v>44.26</c:v>
                </c:pt>
                <c:pt idx="3198">
                  <c:v>44.27</c:v>
                </c:pt>
                <c:pt idx="3199">
                  <c:v>44.27</c:v>
                </c:pt>
                <c:pt idx="3200">
                  <c:v>44.27</c:v>
                </c:pt>
                <c:pt idx="3201">
                  <c:v>44.27</c:v>
                </c:pt>
                <c:pt idx="3202">
                  <c:v>44.28</c:v>
                </c:pt>
                <c:pt idx="3203">
                  <c:v>44.28</c:v>
                </c:pt>
                <c:pt idx="3204">
                  <c:v>44.28</c:v>
                </c:pt>
                <c:pt idx="3205">
                  <c:v>44.29</c:v>
                </c:pt>
                <c:pt idx="3206">
                  <c:v>44.29</c:v>
                </c:pt>
                <c:pt idx="3207">
                  <c:v>44.29</c:v>
                </c:pt>
                <c:pt idx="3208">
                  <c:v>44.31</c:v>
                </c:pt>
                <c:pt idx="3209">
                  <c:v>44.31</c:v>
                </c:pt>
                <c:pt idx="3210">
                  <c:v>44.31</c:v>
                </c:pt>
                <c:pt idx="3211">
                  <c:v>44.32</c:v>
                </c:pt>
                <c:pt idx="3212">
                  <c:v>44.33</c:v>
                </c:pt>
                <c:pt idx="3213">
                  <c:v>44.34</c:v>
                </c:pt>
                <c:pt idx="3214">
                  <c:v>44.34</c:v>
                </c:pt>
                <c:pt idx="3215">
                  <c:v>44.35</c:v>
                </c:pt>
                <c:pt idx="3216">
                  <c:v>44.35</c:v>
                </c:pt>
                <c:pt idx="3217">
                  <c:v>44.35</c:v>
                </c:pt>
                <c:pt idx="3218">
                  <c:v>44.35</c:v>
                </c:pt>
                <c:pt idx="3219">
                  <c:v>44.35</c:v>
                </c:pt>
                <c:pt idx="3220">
                  <c:v>44.35</c:v>
                </c:pt>
                <c:pt idx="3221">
                  <c:v>44.35</c:v>
                </c:pt>
                <c:pt idx="3222">
                  <c:v>44.35</c:v>
                </c:pt>
                <c:pt idx="3223">
                  <c:v>44.35</c:v>
                </c:pt>
                <c:pt idx="3224">
                  <c:v>44.35</c:v>
                </c:pt>
                <c:pt idx="3225">
                  <c:v>44.36</c:v>
                </c:pt>
                <c:pt idx="3226">
                  <c:v>44.36</c:v>
                </c:pt>
                <c:pt idx="3227">
                  <c:v>44.37</c:v>
                </c:pt>
                <c:pt idx="3228">
                  <c:v>44.39</c:v>
                </c:pt>
                <c:pt idx="3229">
                  <c:v>44.4</c:v>
                </c:pt>
                <c:pt idx="3230">
                  <c:v>44.41</c:v>
                </c:pt>
                <c:pt idx="3231">
                  <c:v>44.43</c:v>
                </c:pt>
                <c:pt idx="3232">
                  <c:v>44.44</c:v>
                </c:pt>
                <c:pt idx="3233">
                  <c:v>44.45</c:v>
                </c:pt>
                <c:pt idx="3234">
                  <c:v>44.45</c:v>
                </c:pt>
                <c:pt idx="3235">
                  <c:v>44.46</c:v>
                </c:pt>
                <c:pt idx="3236">
                  <c:v>44.46</c:v>
                </c:pt>
                <c:pt idx="3237">
                  <c:v>44.47</c:v>
                </c:pt>
                <c:pt idx="3238">
                  <c:v>44.48</c:v>
                </c:pt>
                <c:pt idx="3239">
                  <c:v>44.5</c:v>
                </c:pt>
                <c:pt idx="3240">
                  <c:v>44.51</c:v>
                </c:pt>
                <c:pt idx="3241">
                  <c:v>44.53</c:v>
                </c:pt>
                <c:pt idx="3242">
                  <c:v>44.55</c:v>
                </c:pt>
                <c:pt idx="3243">
                  <c:v>44.56</c:v>
                </c:pt>
                <c:pt idx="3244">
                  <c:v>44.57</c:v>
                </c:pt>
                <c:pt idx="3245">
                  <c:v>44.58</c:v>
                </c:pt>
                <c:pt idx="3246">
                  <c:v>44.58</c:v>
                </c:pt>
                <c:pt idx="3247">
                  <c:v>44.58</c:v>
                </c:pt>
                <c:pt idx="3248">
                  <c:v>44.58</c:v>
                </c:pt>
                <c:pt idx="3249">
                  <c:v>44.58</c:v>
                </c:pt>
                <c:pt idx="3250">
                  <c:v>44.58</c:v>
                </c:pt>
                <c:pt idx="3251">
                  <c:v>44.58</c:v>
                </c:pt>
                <c:pt idx="3252">
                  <c:v>44.58</c:v>
                </c:pt>
                <c:pt idx="3253">
                  <c:v>44.58</c:v>
                </c:pt>
                <c:pt idx="3254">
                  <c:v>44.58</c:v>
                </c:pt>
                <c:pt idx="3255">
                  <c:v>44.58</c:v>
                </c:pt>
                <c:pt idx="3256">
                  <c:v>44.58</c:v>
                </c:pt>
                <c:pt idx="3257">
                  <c:v>44.58</c:v>
                </c:pt>
                <c:pt idx="3258">
                  <c:v>44.58</c:v>
                </c:pt>
                <c:pt idx="3259">
                  <c:v>44.58</c:v>
                </c:pt>
                <c:pt idx="3260">
                  <c:v>44.58</c:v>
                </c:pt>
                <c:pt idx="3261">
                  <c:v>44.58</c:v>
                </c:pt>
                <c:pt idx="3262">
                  <c:v>44.58</c:v>
                </c:pt>
                <c:pt idx="3263">
                  <c:v>44.58</c:v>
                </c:pt>
                <c:pt idx="3264">
                  <c:v>44.58</c:v>
                </c:pt>
                <c:pt idx="3265">
                  <c:v>44.58</c:v>
                </c:pt>
                <c:pt idx="3266">
                  <c:v>44.58</c:v>
                </c:pt>
                <c:pt idx="3267">
                  <c:v>44.58</c:v>
                </c:pt>
                <c:pt idx="3268">
                  <c:v>44.58</c:v>
                </c:pt>
                <c:pt idx="3269">
                  <c:v>44.58</c:v>
                </c:pt>
                <c:pt idx="3270">
                  <c:v>44.59</c:v>
                </c:pt>
                <c:pt idx="3271">
                  <c:v>44.6</c:v>
                </c:pt>
                <c:pt idx="3272">
                  <c:v>44.62</c:v>
                </c:pt>
                <c:pt idx="3273">
                  <c:v>44.64</c:v>
                </c:pt>
                <c:pt idx="3274">
                  <c:v>44.65</c:v>
                </c:pt>
                <c:pt idx="3275">
                  <c:v>44.67</c:v>
                </c:pt>
                <c:pt idx="3276">
                  <c:v>44.68</c:v>
                </c:pt>
                <c:pt idx="3277">
                  <c:v>44.69</c:v>
                </c:pt>
                <c:pt idx="3278">
                  <c:v>44.69</c:v>
                </c:pt>
                <c:pt idx="3279">
                  <c:v>44.7</c:v>
                </c:pt>
                <c:pt idx="3280">
                  <c:v>44.7</c:v>
                </c:pt>
                <c:pt idx="3281">
                  <c:v>44.7</c:v>
                </c:pt>
                <c:pt idx="3282">
                  <c:v>44.7</c:v>
                </c:pt>
                <c:pt idx="3283">
                  <c:v>44.7</c:v>
                </c:pt>
                <c:pt idx="3284">
                  <c:v>44.7</c:v>
                </c:pt>
                <c:pt idx="3285">
                  <c:v>44.71</c:v>
                </c:pt>
                <c:pt idx="3286">
                  <c:v>44.72</c:v>
                </c:pt>
                <c:pt idx="3287">
                  <c:v>44.73</c:v>
                </c:pt>
                <c:pt idx="3288">
                  <c:v>44.75</c:v>
                </c:pt>
                <c:pt idx="3289">
                  <c:v>44.77</c:v>
                </c:pt>
                <c:pt idx="3290">
                  <c:v>44.79</c:v>
                </c:pt>
                <c:pt idx="3291">
                  <c:v>44.82</c:v>
                </c:pt>
                <c:pt idx="3292">
                  <c:v>44.83</c:v>
                </c:pt>
                <c:pt idx="3293">
                  <c:v>44.86</c:v>
                </c:pt>
                <c:pt idx="3294">
                  <c:v>44.88</c:v>
                </c:pt>
                <c:pt idx="3295">
                  <c:v>44.89</c:v>
                </c:pt>
                <c:pt idx="3296">
                  <c:v>44.91</c:v>
                </c:pt>
                <c:pt idx="3297">
                  <c:v>44.92</c:v>
                </c:pt>
                <c:pt idx="3298">
                  <c:v>44.93</c:v>
                </c:pt>
                <c:pt idx="3299">
                  <c:v>44.93</c:v>
                </c:pt>
                <c:pt idx="3300">
                  <c:v>44.94</c:v>
                </c:pt>
                <c:pt idx="3301">
                  <c:v>44.94</c:v>
                </c:pt>
                <c:pt idx="3302">
                  <c:v>44.94</c:v>
                </c:pt>
                <c:pt idx="3303">
                  <c:v>44.94</c:v>
                </c:pt>
                <c:pt idx="3304">
                  <c:v>44.95</c:v>
                </c:pt>
                <c:pt idx="3305">
                  <c:v>44.95</c:v>
                </c:pt>
                <c:pt idx="3306">
                  <c:v>44.96</c:v>
                </c:pt>
                <c:pt idx="3307">
                  <c:v>44.96</c:v>
                </c:pt>
                <c:pt idx="3308">
                  <c:v>44.97</c:v>
                </c:pt>
                <c:pt idx="3309">
                  <c:v>44.97</c:v>
                </c:pt>
                <c:pt idx="3310">
                  <c:v>44.97</c:v>
                </c:pt>
                <c:pt idx="3311">
                  <c:v>44.98</c:v>
                </c:pt>
                <c:pt idx="3312">
                  <c:v>44.99</c:v>
                </c:pt>
                <c:pt idx="3313">
                  <c:v>44.99</c:v>
                </c:pt>
                <c:pt idx="3314">
                  <c:v>44.99</c:v>
                </c:pt>
                <c:pt idx="3315">
                  <c:v>44.99</c:v>
                </c:pt>
                <c:pt idx="3316">
                  <c:v>44.99</c:v>
                </c:pt>
                <c:pt idx="3317">
                  <c:v>44.99</c:v>
                </c:pt>
                <c:pt idx="3318">
                  <c:v>45</c:v>
                </c:pt>
                <c:pt idx="3319">
                  <c:v>45</c:v>
                </c:pt>
                <c:pt idx="3320">
                  <c:v>45</c:v>
                </c:pt>
                <c:pt idx="3321">
                  <c:v>45</c:v>
                </c:pt>
                <c:pt idx="3322">
                  <c:v>45</c:v>
                </c:pt>
                <c:pt idx="3323">
                  <c:v>45</c:v>
                </c:pt>
                <c:pt idx="3324">
                  <c:v>45.01</c:v>
                </c:pt>
                <c:pt idx="3325">
                  <c:v>45.01</c:v>
                </c:pt>
                <c:pt idx="3326">
                  <c:v>45.01</c:v>
                </c:pt>
                <c:pt idx="3327">
                  <c:v>45.01</c:v>
                </c:pt>
                <c:pt idx="3328">
                  <c:v>45.01</c:v>
                </c:pt>
                <c:pt idx="3329">
                  <c:v>45.01</c:v>
                </c:pt>
                <c:pt idx="3330">
                  <c:v>45.01</c:v>
                </c:pt>
                <c:pt idx="3331">
                  <c:v>45.01</c:v>
                </c:pt>
                <c:pt idx="3332">
                  <c:v>45.01</c:v>
                </c:pt>
                <c:pt idx="3333">
                  <c:v>45.01</c:v>
                </c:pt>
                <c:pt idx="3334">
                  <c:v>45.01</c:v>
                </c:pt>
                <c:pt idx="3335">
                  <c:v>45</c:v>
                </c:pt>
                <c:pt idx="3336">
                  <c:v>45</c:v>
                </c:pt>
                <c:pt idx="3337">
                  <c:v>45</c:v>
                </c:pt>
                <c:pt idx="3338">
                  <c:v>44.99</c:v>
                </c:pt>
                <c:pt idx="3339">
                  <c:v>44.99</c:v>
                </c:pt>
                <c:pt idx="3340">
                  <c:v>44.99</c:v>
                </c:pt>
                <c:pt idx="3341">
                  <c:v>44.99</c:v>
                </c:pt>
                <c:pt idx="3342">
                  <c:v>44.99</c:v>
                </c:pt>
                <c:pt idx="3343">
                  <c:v>44.98</c:v>
                </c:pt>
                <c:pt idx="3344">
                  <c:v>44.98</c:v>
                </c:pt>
                <c:pt idx="3345">
                  <c:v>44.98</c:v>
                </c:pt>
                <c:pt idx="3346">
                  <c:v>44.97</c:v>
                </c:pt>
                <c:pt idx="3347">
                  <c:v>44.97</c:v>
                </c:pt>
                <c:pt idx="3348">
                  <c:v>44.97</c:v>
                </c:pt>
                <c:pt idx="3349">
                  <c:v>44.97</c:v>
                </c:pt>
                <c:pt idx="3350">
                  <c:v>44.96</c:v>
                </c:pt>
                <c:pt idx="3351">
                  <c:v>44.96</c:v>
                </c:pt>
                <c:pt idx="3352">
                  <c:v>44.96</c:v>
                </c:pt>
                <c:pt idx="3353">
                  <c:v>44.96</c:v>
                </c:pt>
                <c:pt idx="3354">
                  <c:v>44.96</c:v>
                </c:pt>
                <c:pt idx="3355">
                  <c:v>44.96</c:v>
                </c:pt>
                <c:pt idx="3356">
                  <c:v>44.96</c:v>
                </c:pt>
                <c:pt idx="3357">
                  <c:v>44.96</c:v>
                </c:pt>
                <c:pt idx="3358">
                  <c:v>44.96</c:v>
                </c:pt>
                <c:pt idx="3359">
                  <c:v>44.96</c:v>
                </c:pt>
                <c:pt idx="3360">
                  <c:v>44.96</c:v>
                </c:pt>
                <c:pt idx="3361">
                  <c:v>44.95</c:v>
                </c:pt>
                <c:pt idx="3362">
                  <c:v>44.95</c:v>
                </c:pt>
                <c:pt idx="3363">
                  <c:v>44.95</c:v>
                </c:pt>
                <c:pt idx="3364">
                  <c:v>44.95</c:v>
                </c:pt>
                <c:pt idx="3365">
                  <c:v>44.95</c:v>
                </c:pt>
                <c:pt idx="3366">
                  <c:v>44.95</c:v>
                </c:pt>
                <c:pt idx="3367">
                  <c:v>44.95</c:v>
                </c:pt>
                <c:pt idx="3368">
                  <c:v>44.94</c:v>
                </c:pt>
                <c:pt idx="3369">
                  <c:v>44.94</c:v>
                </c:pt>
                <c:pt idx="3370">
                  <c:v>44.94</c:v>
                </c:pt>
                <c:pt idx="3371">
                  <c:v>44.94</c:v>
                </c:pt>
                <c:pt idx="3372">
                  <c:v>44.94</c:v>
                </c:pt>
                <c:pt idx="3373">
                  <c:v>44.94</c:v>
                </c:pt>
                <c:pt idx="3374">
                  <c:v>44.94</c:v>
                </c:pt>
                <c:pt idx="3375">
                  <c:v>44.94</c:v>
                </c:pt>
                <c:pt idx="3376">
                  <c:v>44.94</c:v>
                </c:pt>
                <c:pt idx="3377">
                  <c:v>44.94</c:v>
                </c:pt>
                <c:pt idx="3378">
                  <c:v>44.94</c:v>
                </c:pt>
                <c:pt idx="3379">
                  <c:v>44.94</c:v>
                </c:pt>
                <c:pt idx="3380">
                  <c:v>44.94</c:v>
                </c:pt>
                <c:pt idx="3381">
                  <c:v>44.94</c:v>
                </c:pt>
                <c:pt idx="3382">
                  <c:v>44.94</c:v>
                </c:pt>
                <c:pt idx="3383">
                  <c:v>44.94</c:v>
                </c:pt>
                <c:pt idx="3384">
                  <c:v>44.94</c:v>
                </c:pt>
                <c:pt idx="3385">
                  <c:v>44.94</c:v>
                </c:pt>
                <c:pt idx="3386">
                  <c:v>44.93</c:v>
                </c:pt>
                <c:pt idx="3387">
                  <c:v>44.93</c:v>
                </c:pt>
                <c:pt idx="3388">
                  <c:v>44.93</c:v>
                </c:pt>
                <c:pt idx="3389">
                  <c:v>44.92</c:v>
                </c:pt>
                <c:pt idx="3390">
                  <c:v>44.92</c:v>
                </c:pt>
                <c:pt idx="3391">
                  <c:v>44.92</c:v>
                </c:pt>
                <c:pt idx="3392">
                  <c:v>44.91</c:v>
                </c:pt>
                <c:pt idx="3393">
                  <c:v>44.91</c:v>
                </c:pt>
                <c:pt idx="3394">
                  <c:v>44.91</c:v>
                </c:pt>
                <c:pt idx="3395">
                  <c:v>44.9</c:v>
                </c:pt>
                <c:pt idx="3396">
                  <c:v>44.89</c:v>
                </c:pt>
                <c:pt idx="3397">
                  <c:v>44.88</c:v>
                </c:pt>
                <c:pt idx="3398">
                  <c:v>44.87</c:v>
                </c:pt>
                <c:pt idx="3399">
                  <c:v>44.86</c:v>
                </c:pt>
                <c:pt idx="3400">
                  <c:v>44.86</c:v>
                </c:pt>
                <c:pt idx="3401">
                  <c:v>44.85</c:v>
                </c:pt>
                <c:pt idx="3402">
                  <c:v>44.84</c:v>
                </c:pt>
                <c:pt idx="3403">
                  <c:v>44.83</c:v>
                </c:pt>
                <c:pt idx="3404">
                  <c:v>44.83</c:v>
                </c:pt>
                <c:pt idx="3405">
                  <c:v>44.82</c:v>
                </c:pt>
                <c:pt idx="3406">
                  <c:v>44.81</c:v>
                </c:pt>
                <c:pt idx="3407">
                  <c:v>44.81</c:v>
                </c:pt>
                <c:pt idx="3408">
                  <c:v>44.81</c:v>
                </c:pt>
                <c:pt idx="3409">
                  <c:v>44.81</c:v>
                </c:pt>
                <c:pt idx="3410">
                  <c:v>44.81</c:v>
                </c:pt>
                <c:pt idx="3411">
                  <c:v>44.81</c:v>
                </c:pt>
                <c:pt idx="3412">
                  <c:v>44.81</c:v>
                </c:pt>
                <c:pt idx="3413">
                  <c:v>44.8</c:v>
                </c:pt>
                <c:pt idx="3414">
                  <c:v>44.81</c:v>
                </c:pt>
                <c:pt idx="3415">
                  <c:v>44.81</c:v>
                </c:pt>
                <c:pt idx="3416">
                  <c:v>44.82</c:v>
                </c:pt>
                <c:pt idx="3417">
                  <c:v>44.82</c:v>
                </c:pt>
                <c:pt idx="3418">
                  <c:v>44.82</c:v>
                </c:pt>
                <c:pt idx="3419">
                  <c:v>44.82</c:v>
                </c:pt>
                <c:pt idx="3420">
                  <c:v>44.82</c:v>
                </c:pt>
                <c:pt idx="3421">
                  <c:v>44.82</c:v>
                </c:pt>
                <c:pt idx="3422">
                  <c:v>44.82</c:v>
                </c:pt>
                <c:pt idx="3423">
                  <c:v>44.82</c:v>
                </c:pt>
                <c:pt idx="3424">
                  <c:v>44.82</c:v>
                </c:pt>
                <c:pt idx="3425">
                  <c:v>44.83</c:v>
                </c:pt>
                <c:pt idx="3426">
                  <c:v>44.83</c:v>
                </c:pt>
                <c:pt idx="3427">
                  <c:v>44.84</c:v>
                </c:pt>
                <c:pt idx="3428">
                  <c:v>44.85</c:v>
                </c:pt>
                <c:pt idx="3429">
                  <c:v>44.85</c:v>
                </c:pt>
                <c:pt idx="3430">
                  <c:v>44.86</c:v>
                </c:pt>
                <c:pt idx="3431">
                  <c:v>44.86</c:v>
                </c:pt>
                <c:pt idx="3432">
                  <c:v>44.86</c:v>
                </c:pt>
                <c:pt idx="3433">
                  <c:v>44.86</c:v>
                </c:pt>
                <c:pt idx="3434">
                  <c:v>44.86</c:v>
                </c:pt>
                <c:pt idx="3435">
                  <c:v>44.86</c:v>
                </c:pt>
                <c:pt idx="3436">
                  <c:v>44.86</c:v>
                </c:pt>
                <c:pt idx="3437">
                  <c:v>44.86</c:v>
                </c:pt>
                <c:pt idx="3438">
                  <c:v>44.86</c:v>
                </c:pt>
                <c:pt idx="3439">
                  <c:v>44.87</c:v>
                </c:pt>
                <c:pt idx="3440">
                  <c:v>44.87</c:v>
                </c:pt>
                <c:pt idx="3441">
                  <c:v>44.88</c:v>
                </c:pt>
                <c:pt idx="3442">
                  <c:v>44.89</c:v>
                </c:pt>
                <c:pt idx="3443">
                  <c:v>44.89</c:v>
                </c:pt>
                <c:pt idx="3444">
                  <c:v>44.89</c:v>
                </c:pt>
                <c:pt idx="3445">
                  <c:v>44.9</c:v>
                </c:pt>
                <c:pt idx="3446">
                  <c:v>44.91</c:v>
                </c:pt>
                <c:pt idx="3447">
                  <c:v>44.91</c:v>
                </c:pt>
                <c:pt idx="3448">
                  <c:v>44.92</c:v>
                </c:pt>
                <c:pt idx="3449">
                  <c:v>44.92</c:v>
                </c:pt>
                <c:pt idx="3450">
                  <c:v>44.92</c:v>
                </c:pt>
                <c:pt idx="3451">
                  <c:v>44.92</c:v>
                </c:pt>
                <c:pt idx="3452">
                  <c:v>44.92</c:v>
                </c:pt>
                <c:pt idx="3453">
                  <c:v>44.92</c:v>
                </c:pt>
                <c:pt idx="3454">
                  <c:v>44.92</c:v>
                </c:pt>
                <c:pt idx="3455">
                  <c:v>44.92</c:v>
                </c:pt>
                <c:pt idx="3456">
                  <c:v>44.93</c:v>
                </c:pt>
                <c:pt idx="3457">
                  <c:v>44.93</c:v>
                </c:pt>
                <c:pt idx="3458">
                  <c:v>44.93</c:v>
                </c:pt>
                <c:pt idx="3459">
                  <c:v>44.93</c:v>
                </c:pt>
                <c:pt idx="3460">
                  <c:v>44.94</c:v>
                </c:pt>
                <c:pt idx="3461">
                  <c:v>44.94</c:v>
                </c:pt>
                <c:pt idx="3462">
                  <c:v>44.94</c:v>
                </c:pt>
                <c:pt idx="3463">
                  <c:v>44.94</c:v>
                </c:pt>
                <c:pt idx="3464">
                  <c:v>44.94</c:v>
                </c:pt>
                <c:pt idx="3465">
                  <c:v>44.94</c:v>
                </c:pt>
                <c:pt idx="3466">
                  <c:v>44.94</c:v>
                </c:pt>
                <c:pt idx="3467">
                  <c:v>44.94</c:v>
                </c:pt>
                <c:pt idx="3468">
                  <c:v>44.94</c:v>
                </c:pt>
                <c:pt idx="3469">
                  <c:v>44.94</c:v>
                </c:pt>
                <c:pt idx="3470">
                  <c:v>44.94</c:v>
                </c:pt>
                <c:pt idx="3471">
                  <c:v>44.94</c:v>
                </c:pt>
                <c:pt idx="3472">
                  <c:v>44.94</c:v>
                </c:pt>
                <c:pt idx="3473">
                  <c:v>44.94</c:v>
                </c:pt>
                <c:pt idx="3474">
                  <c:v>44.94</c:v>
                </c:pt>
                <c:pt idx="3475">
                  <c:v>44.94</c:v>
                </c:pt>
                <c:pt idx="3476">
                  <c:v>44.94</c:v>
                </c:pt>
                <c:pt idx="3477">
                  <c:v>44.94</c:v>
                </c:pt>
                <c:pt idx="3478">
                  <c:v>44.94</c:v>
                </c:pt>
                <c:pt idx="3479">
                  <c:v>44.94</c:v>
                </c:pt>
                <c:pt idx="3480">
                  <c:v>44.94</c:v>
                </c:pt>
                <c:pt idx="3481">
                  <c:v>44.94</c:v>
                </c:pt>
                <c:pt idx="3482">
                  <c:v>44.94</c:v>
                </c:pt>
                <c:pt idx="3483">
                  <c:v>44.94</c:v>
                </c:pt>
                <c:pt idx="3484">
                  <c:v>44.94</c:v>
                </c:pt>
                <c:pt idx="3485">
                  <c:v>44.94</c:v>
                </c:pt>
                <c:pt idx="3486">
                  <c:v>44.94</c:v>
                </c:pt>
                <c:pt idx="3487">
                  <c:v>44.94</c:v>
                </c:pt>
                <c:pt idx="3488">
                  <c:v>44.94</c:v>
                </c:pt>
                <c:pt idx="3489">
                  <c:v>44.94</c:v>
                </c:pt>
                <c:pt idx="3490">
                  <c:v>44.94</c:v>
                </c:pt>
                <c:pt idx="3491">
                  <c:v>44.94</c:v>
                </c:pt>
                <c:pt idx="3492">
                  <c:v>44.94</c:v>
                </c:pt>
                <c:pt idx="3493">
                  <c:v>44.94</c:v>
                </c:pt>
                <c:pt idx="3494">
                  <c:v>44.94</c:v>
                </c:pt>
                <c:pt idx="3495">
                  <c:v>44.93</c:v>
                </c:pt>
                <c:pt idx="3496">
                  <c:v>44.93</c:v>
                </c:pt>
                <c:pt idx="3497">
                  <c:v>44.92</c:v>
                </c:pt>
                <c:pt idx="3498">
                  <c:v>44.92</c:v>
                </c:pt>
                <c:pt idx="3499">
                  <c:v>44.91</c:v>
                </c:pt>
                <c:pt idx="3500">
                  <c:v>44.91</c:v>
                </c:pt>
                <c:pt idx="3501">
                  <c:v>44.9</c:v>
                </c:pt>
                <c:pt idx="3502">
                  <c:v>44.89</c:v>
                </c:pt>
                <c:pt idx="3503">
                  <c:v>44.89</c:v>
                </c:pt>
                <c:pt idx="3504">
                  <c:v>44.88</c:v>
                </c:pt>
                <c:pt idx="3505">
                  <c:v>44.88</c:v>
                </c:pt>
                <c:pt idx="3506">
                  <c:v>44.86</c:v>
                </c:pt>
                <c:pt idx="3507">
                  <c:v>44.85</c:v>
                </c:pt>
                <c:pt idx="3508">
                  <c:v>44.84</c:v>
                </c:pt>
                <c:pt idx="3509">
                  <c:v>44.83</c:v>
                </c:pt>
                <c:pt idx="3510">
                  <c:v>44.81</c:v>
                </c:pt>
                <c:pt idx="3511">
                  <c:v>44.8</c:v>
                </c:pt>
                <c:pt idx="3512">
                  <c:v>44.79</c:v>
                </c:pt>
                <c:pt idx="3513">
                  <c:v>44.78</c:v>
                </c:pt>
                <c:pt idx="3514">
                  <c:v>44.77</c:v>
                </c:pt>
                <c:pt idx="3515">
                  <c:v>44.76</c:v>
                </c:pt>
                <c:pt idx="3516">
                  <c:v>44.75</c:v>
                </c:pt>
                <c:pt idx="3517">
                  <c:v>44.75</c:v>
                </c:pt>
                <c:pt idx="3518">
                  <c:v>44.74</c:v>
                </c:pt>
                <c:pt idx="3519">
                  <c:v>44.73</c:v>
                </c:pt>
                <c:pt idx="3520">
                  <c:v>44.72</c:v>
                </c:pt>
                <c:pt idx="3521">
                  <c:v>44.72</c:v>
                </c:pt>
                <c:pt idx="3522">
                  <c:v>44.71</c:v>
                </c:pt>
                <c:pt idx="3523">
                  <c:v>44.71</c:v>
                </c:pt>
                <c:pt idx="3524">
                  <c:v>44.71</c:v>
                </c:pt>
                <c:pt idx="3525">
                  <c:v>44.7</c:v>
                </c:pt>
                <c:pt idx="3526">
                  <c:v>44.7</c:v>
                </c:pt>
                <c:pt idx="3527">
                  <c:v>44.7</c:v>
                </c:pt>
                <c:pt idx="3528">
                  <c:v>44.7</c:v>
                </c:pt>
                <c:pt idx="3529">
                  <c:v>44.7</c:v>
                </c:pt>
                <c:pt idx="3530">
                  <c:v>44.7</c:v>
                </c:pt>
                <c:pt idx="3531">
                  <c:v>44.7</c:v>
                </c:pt>
                <c:pt idx="3532">
                  <c:v>44.7</c:v>
                </c:pt>
                <c:pt idx="3533">
                  <c:v>44.7</c:v>
                </c:pt>
                <c:pt idx="3534">
                  <c:v>44.7</c:v>
                </c:pt>
                <c:pt idx="3535">
                  <c:v>44.7</c:v>
                </c:pt>
                <c:pt idx="3536">
                  <c:v>44.7</c:v>
                </c:pt>
                <c:pt idx="3537">
                  <c:v>44.7</c:v>
                </c:pt>
                <c:pt idx="3538">
                  <c:v>44.7</c:v>
                </c:pt>
                <c:pt idx="3539">
                  <c:v>44.7</c:v>
                </c:pt>
                <c:pt idx="3540">
                  <c:v>44.7</c:v>
                </c:pt>
                <c:pt idx="3541">
                  <c:v>44.7</c:v>
                </c:pt>
                <c:pt idx="3542">
                  <c:v>44.7</c:v>
                </c:pt>
                <c:pt idx="3543">
                  <c:v>44.7</c:v>
                </c:pt>
                <c:pt idx="3544">
                  <c:v>44.7</c:v>
                </c:pt>
                <c:pt idx="3545">
                  <c:v>44.7</c:v>
                </c:pt>
                <c:pt idx="3546">
                  <c:v>44.7</c:v>
                </c:pt>
                <c:pt idx="3547">
                  <c:v>44.7</c:v>
                </c:pt>
                <c:pt idx="3548">
                  <c:v>44.7</c:v>
                </c:pt>
                <c:pt idx="3549">
                  <c:v>44.7</c:v>
                </c:pt>
                <c:pt idx="3550">
                  <c:v>44.7</c:v>
                </c:pt>
                <c:pt idx="3551">
                  <c:v>44.7</c:v>
                </c:pt>
                <c:pt idx="3552">
                  <c:v>44.7</c:v>
                </c:pt>
                <c:pt idx="3553">
                  <c:v>44.69</c:v>
                </c:pt>
                <c:pt idx="3554">
                  <c:v>44.69</c:v>
                </c:pt>
                <c:pt idx="3555">
                  <c:v>44.68</c:v>
                </c:pt>
                <c:pt idx="3556">
                  <c:v>44.67</c:v>
                </c:pt>
                <c:pt idx="3557">
                  <c:v>44.67</c:v>
                </c:pt>
                <c:pt idx="3558">
                  <c:v>44.66</c:v>
                </c:pt>
                <c:pt idx="3559">
                  <c:v>44.65</c:v>
                </c:pt>
                <c:pt idx="3560">
                  <c:v>44.65</c:v>
                </c:pt>
                <c:pt idx="3561">
                  <c:v>44.64</c:v>
                </c:pt>
                <c:pt idx="3562">
                  <c:v>44.64</c:v>
                </c:pt>
                <c:pt idx="3563">
                  <c:v>44.63</c:v>
                </c:pt>
                <c:pt idx="3564">
                  <c:v>44.62</c:v>
                </c:pt>
                <c:pt idx="3565">
                  <c:v>44.62</c:v>
                </c:pt>
                <c:pt idx="3566">
                  <c:v>44.61</c:v>
                </c:pt>
                <c:pt idx="3567">
                  <c:v>44.6</c:v>
                </c:pt>
                <c:pt idx="3568">
                  <c:v>44.6</c:v>
                </c:pt>
                <c:pt idx="3569">
                  <c:v>44.6</c:v>
                </c:pt>
                <c:pt idx="3570">
                  <c:v>44.59</c:v>
                </c:pt>
                <c:pt idx="3571">
                  <c:v>44.59</c:v>
                </c:pt>
                <c:pt idx="3572">
                  <c:v>44.58</c:v>
                </c:pt>
                <c:pt idx="3573">
                  <c:v>44.58</c:v>
                </c:pt>
                <c:pt idx="3574">
                  <c:v>44.58</c:v>
                </c:pt>
                <c:pt idx="3575">
                  <c:v>44.58</c:v>
                </c:pt>
                <c:pt idx="3576">
                  <c:v>44.58</c:v>
                </c:pt>
                <c:pt idx="3577">
                  <c:v>44.58</c:v>
                </c:pt>
                <c:pt idx="3578">
                  <c:v>44.58</c:v>
                </c:pt>
                <c:pt idx="3579">
                  <c:v>44.58</c:v>
                </c:pt>
                <c:pt idx="3580">
                  <c:v>44.58</c:v>
                </c:pt>
                <c:pt idx="3581">
                  <c:v>44.58</c:v>
                </c:pt>
                <c:pt idx="3582">
                  <c:v>44.58</c:v>
                </c:pt>
                <c:pt idx="3583">
                  <c:v>44.58</c:v>
                </c:pt>
                <c:pt idx="3584">
                  <c:v>44.58</c:v>
                </c:pt>
                <c:pt idx="3585">
                  <c:v>44.58</c:v>
                </c:pt>
                <c:pt idx="3586">
                  <c:v>44.58</c:v>
                </c:pt>
                <c:pt idx="3587">
                  <c:v>44.58</c:v>
                </c:pt>
                <c:pt idx="3588">
                  <c:v>44.58</c:v>
                </c:pt>
                <c:pt idx="3589">
                  <c:v>44.58</c:v>
                </c:pt>
                <c:pt idx="3590">
                  <c:v>44.58</c:v>
                </c:pt>
                <c:pt idx="3591">
                  <c:v>44.58</c:v>
                </c:pt>
                <c:pt idx="3592">
                  <c:v>44.58</c:v>
                </c:pt>
                <c:pt idx="3593">
                  <c:v>44.58</c:v>
                </c:pt>
                <c:pt idx="3594">
                  <c:v>44.58</c:v>
                </c:pt>
                <c:pt idx="3595">
                  <c:v>44.58</c:v>
                </c:pt>
                <c:pt idx="3596">
                  <c:v>44.58</c:v>
                </c:pt>
                <c:pt idx="3597">
                  <c:v>44.58</c:v>
                </c:pt>
                <c:pt idx="3598">
                  <c:v>44.58</c:v>
                </c:pt>
                <c:pt idx="3599">
                  <c:v>44.58</c:v>
                </c:pt>
                <c:pt idx="3600">
                  <c:v>44.58</c:v>
                </c:pt>
                <c:pt idx="3601">
                  <c:v>44.58</c:v>
                </c:pt>
                <c:pt idx="3602">
                  <c:v>44.58</c:v>
                </c:pt>
                <c:pt idx="3603">
                  <c:v>44.58</c:v>
                </c:pt>
                <c:pt idx="3604">
                  <c:v>44.58</c:v>
                </c:pt>
                <c:pt idx="3605">
                  <c:v>44.58</c:v>
                </c:pt>
                <c:pt idx="3606">
                  <c:v>44.58</c:v>
                </c:pt>
                <c:pt idx="3607">
                  <c:v>44.58</c:v>
                </c:pt>
                <c:pt idx="3608">
                  <c:v>44.57</c:v>
                </c:pt>
                <c:pt idx="3609">
                  <c:v>44.56</c:v>
                </c:pt>
                <c:pt idx="3610">
                  <c:v>44.55</c:v>
                </c:pt>
                <c:pt idx="3611">
                  <c:v>44.54</c:v>
                </c:pt>
                <c:pt idx="3612">
                  <c:v>44.53</c:v>
                </c:pt>
                <c:pt idx="3613">
                  <c:v>44.52</c:v>
                </c:pt>
                <c:pt idx="3614">
                  <c:v>44.51</c:v>
                </c:pt>
                <c:pt idx="3615">
                  <c:v>44.5</c:v>
                </c:pt>
                <c:pt idx="3616">
                  <c:v>44.49</c:v>
                </c:pt>
                <c:pt idx="3617">
                  <c:v>44.48</c:v>
                </c:pt>
                <c:pt idx="3618">
                  <c:v>44.48</c:v>
                </c:pt>
                <c:pt idx="3619">
                  <c:v>44.47</c:v>
                </c:pt>
                <c:pt idx="3620">
                  <c:v>44.47</c:v>
                </c:pt>
                <c:pt idx="3621">
                  <c:v>44.47</c:v>
                </c:pt>
                <c:pt idx="3622">
                  <c:v>44.46</c:v>
                </c:pt>
                <c:pt idx="3623">
                  <c:v>44.46</c:v>
                </c:pt>
                <c:pt idx="3624">
                  <c:v>44.46</c:v>
                </c:pt>
                <c:pt idx="3625">
                  <c:v>44.46</c:v>
                </c:pt>
                <c:pt idx="3626">
                  <c:v>44.46</c:v>
                </c:pt>
                <c:pt idx="3627">
                  <c:v>44.46</c:v>
                </c:pt>
                <c:pt idx="3628">
                  <c:v>44.46</c:v>
                </c:pt>
                <c:pt idx="3629">
                  <c:v>44.46</c:v>
                </c:pt>
                <c:pt idx="3630">
                  <c:v>44.45</c:v>
                </c:pt>
                <c:pt idx="3631">
                  <c:v>44.45</c:v>
                </c:pt>
                <c:pt idx="3632">
                  <c:v>44.44</c:v>
                </c:pt>
                <c:pt idx="3633">
                  <c:v>44.44</c:v>
                </c:pt>
                <c:pt idx="3634">
                  <c:v>44.44</c:v>
                </c:pt>
                <c:pt idx="3635">
                  <c:v>44.43</c:v>
                </c:pt>
                <c:pt idx="3636">
                  <c:v>44.43</c:v>
                </c:pt>
                <c:pt idx="3637">
                  <c:v>44.43</c:v>
                </c:pt>
                <c:pt idx="3638">
                  <c:v>44.43</c:v>
                </c:pt>
                <c:pt idx="3639">
                  <c:v>44.43</c:v>
                </c:pt>
                <c:pt idx="3640">
                  <c:v>44.43</c:v>
                </c:pt>
                <c:pt idx="3641">
                  <c:v>44.43</c:v>
                </c:pt>
                <c:pt idx="3642">
                  <c:v>44.42</c:v>
                </c:pt>
                <c:pt idx="3643">
                  <c:v>44.42</c:v>
                </c:pt>
                <c:pt idx="3644">
                  <c:v>44.42</c:v>
                </c:pt>
                <c:pt idx="3645">
                  <c:v>44.42</c:v>
                </c:pt>
                <c:pt idx="3646">
                  <c:v>44.42</c:v>
                </c:pt>
                <c:pt idx="3647">
                  <c:v>44.42</c:v>
                </c:pt>
                <c:pt idx="3648">
                  <c:v>44.42</c:v>
                </c:pt>
                <c:pt idx="3649">
                  <c:v>44.41</c:v>
                </c:pt>
                <c:pt idx="3650">
                  <c:v>44.41</c:v>
                </c:pt>
                <c:pt idx="3651">
                  <c:v>44.41</c:v>
                </c:pt>
                <c:pt idx="3652">
                  <c:v>44.41</c:v>
                </c:pt>
                <c:pt idx="3653">
                  <c:v>44.41</c:v>
                </c:pt>
                <c:pt idx="3654">
                  <c:v>44.4</c:v>
                </c:pt>
                <c:pt idx="3655">
                  <c:v>44.4</c:v>
                </c:pt>
                <c:pt idx="3656">
                  <c:v>44.4</c:v>
                </c:pt>
                <c:pt idx="3657">
                  <c:v>44.4</c:v>
                </c:pt>
                <c:pt idx="3658">
                  <c:v>44.39</c:v>
                </c:pt>
                <c:pt idx="3659">
                  <c:v>44.39</c:v>
                </c:pt>
                <c:pt idx="3660">
                  <c:v>44.39</c:v>
                </c:pt>
                <c:pt idx="3661">
                  <c:v>44.39</c:v>
                </c:pt>
                <c:pt idx="3662">
                  <c:v>44.39</c:v>
                </c:pt>
                <c:pt idx="3663">
                  <c:v>44.39</c:v>
                </c:pt>
                <c:pt idx="3664">
                  <c:v>44.4</c:v>
                </c:pt>
                <c:pt idx="3665">
                  <c:v>44.4</c:v>
                </c:pt>
                <c:pt idx="3666">
                  <c:v>44.4</c:v>
                </c:pt>
                <c:pt idx="3667">
                  <c:v>44.41</c:v>
                </c:pt>
                <c:pt idx="3668">
                  <c:v>44.41</c:v>
                </c:pt>
                <c:pt idx="3669">
                  <c:v>44.42</c:v>
                </c:pt>
                <c:pt idx="3670">
                  <c:v>44.41</c:v>
                </c:pt>
                <c:pt idx="3671">
                  <c:v>44.41</c:v>
                </c:pt>
                <c:pt idx="3672">
                  <c:v>44.42</c:v>
                </c:pt>
                <c:pt idx="3673">
                  <c:v>44.43</c:v>
                </c:pt>
                <c:pt idx="3674">
                  <c:v>44.43</c:v>
                </c:pt>
                <c:pt idx="3675">
                  <c:v>44.43</c:v>
                </c:pt>
                <c:pt idx="3676">
                  <c:v>44.43</c:v>
                </c:pt>
                <c:pt idx="3677">
                  <c:v>44.43</c:v>
                </c:pt>
                <c:pt idx="3678">
                  <c:v>44.43</c:v>
                </c:pt>
                <c:pt idx="3679">
                  <c:v>44.43</c:v>
                </c:pt>
                <c:pt idx="3680">
                  <c:v>44.44</c:v>
                </c:pt>
                <c:pt idx="3681">
                  <c:v>44.44</c:v>
                </c:pt>
                <c:pt idx="3682">
                  <c:v>44.44</c:v>
                </c:pt>
                <c:pt idx="3683">
                  <c:v>44.44</c:v>
                </c:pt>
                <c:pt idx="3684">
                  <c:v>44.44</c:v>
                </c:pt>
                <c:pt idx="3685">
                  <c:v>44.45</c:v>
                </c:pt>
                <c:pt idx="3686">
                  <c:v>44.45</c:v>
                </c:pt>
                <c:pt idx="3687">
                  <c:v>44.45</c:v>
                </c:pt>
                <c:pt idx="3688">
                  <c:v>44.46</c:v>
                </c:pt>
                <c:pt idx="3689">
                  <c:v>44.46</c:v>
                </c:pt>
                <c:pt idx="3690">
                  <c:v>44.46</c:v>
                </c:pt>
                <c:pt idx="3691">
                  <c:v>44.46</c:v>
                </c:pt>
                <c:pt idx="3692">
                  <c:v>44.46</c:v>
                </c:pt>
                <c:pt idx="3693">
                  <c:v>44.46</c:v>
                </c:pt>
                <c:pt idx="3694">
                  <c:v>44.46</c:v>
                </c:pt>
                <c:pt idx="3695">
                  <c:v>44.46</c:v>
                </c:pt>
                <c:pt idx="3696">
                  <c:v>44.47</c:v>
                </c:pt>
                <c:pt idx="3697">
                  <c:v>44.47</c:v>
                </c:pt>
                <c:pt idx="3698">
                  <c:v>44.47</c:v>
                </c:pt>
                <c:pt idx="3699">
                  <c:v>44.48</c:v>
                </c:pt>
                <c:pt idx="3700">
                  <c:v>44.48</c:v>
                </c:pt>
                <c:pt idx="3701">
                  <c:v>44.49</c:v>
                </c:pt>
                <c:pt idx="3702">
                  <c:v>44.49</c:v>
                </c:pt>
                <c:pt idx="3703">
                  <c:v>44.5</c:v>
                </c:pt>
                <c:pt idx="3704">
                  <c:v>44.51</c:v>
                </c:pt>
                <c:pt idx="3705">
                  <c:v>44.51</c:v>
                </c:pt>
                <c:pt idx="3706">
                  <c:v>44.52</c:v>
                </c:pt>
                <c:pt idx="3707">
                  <c:v>44.52</c:v>
                </c:pt>
                <c:pt idx="3708">
                  <c:v>44.52</c:v>
                </c:pt>
                <c:pt idx="3709">
                  <c:v>44.52</c:v>
                </c:pt>
                <c:pt idx="3710">
                  <c:v>44.52</c:v>
                </c:pt>
                <c:pt idx="3711">
                  <c:v>44.51</c:v>
                </c:pt>
                <c:pt idx="3712">
                  <c:v>44.5</c:v>
                </c:pt>
                <c:pt idx="3713">
                  <c:v>44.5</c:v>
                </c:pt>
                <c:pt idx="3714">
                  <c:v>44.5</c:v>
                </c:pt>
                <c:pt idx="3715">
                  <c:v>44.5</c:v>
                </c:pt>
                <c:pt idx="3716">
                  <c:v>44.5</c:v>
                </c:pt>
                <c:pt idx="3717">
                  <c:v>44.5</c:v>
                </c:pt>
                <c:pt idx="3718">
                  <c:v>44.5</c:v>
                </c:pt>
                <c:pt idx="3719">
                  <c:v>44.5</c:v>
                </c:pt>
                <c:pt idx="3720">
                  <c:v>44.51</c:v>
                </c:pt>
                <c:pt idx="3721">
                  <c:v>44.51</c:v>
                </c:pt>
                <c:pt idx="3722">
                  <c:v>44.51</c:v>
                </c:pt>
                <c:pt idx="3723">
                  <c:v>44.51</c:v>
                </c:pt>
                <c:pt idx="3724">
                  <c:v>44.51</c:v>
                </c:pt>
                <c:pt idx="3725">
                  <c:v>44.51</c:v>
                </c:pt>
                <c:pt idx="3726">
                  <c:v>44.52</c:v>
                </c:pt>
                <c:pt idx="3727">
                  <c:v>44.52</c:v>
                </c:pt>
                <c:pt idx="3728">
                  <c:v>44.52</c:v>
                </c:pt>
                <c:pt idx="3729">
                  <c:v>44.52</c:v>
                </c:pt>
                <c:pt idx="3730">
                  <c:v>44.52</c:v>
                </c:pt>
                <c:pt idx="3731">
                  <c:v>44.53</c:v>
                </c:pt>
                <c:pt idx="3732">
                  <c:v>44.53</c:v>
                </c:pt>
                <c:pt idx="3733">
                  <c:v>44.53</c:v>
                </c:pt>
                <c:pt idx="3734">
                  <c:v>44.53</c:v>
                </c:pt>
                <c:pt idx="3735">
                  <c:v>44.53</c:v>
                </c:pt>
                <c:pt idx="3736">
                  <c:v>44.53</c:v>
                </c:pt>
                <c:pt idx="3737">
                  <c:v>44.54</c:v>
                </c:pt>
                <c:pt idx="3738">
                  <c:v>44.54</c:v>
                </c:pt>
                <c:pt idx="3739">
                  <c:v>44.54</c:v>
                </c:pt>
                <c:pt idx="3740">
                  <c:v>44.55</c:v>
                </c:pt>
                <c:pt idx="3741">
                  <c:v>44.55</c:v>
                </c:pt>
                <c:pt idx="3742">
                  <c:v>44.55</c:v>
                </c:pt>
                <c:pt idx="3743">
                  <c:v>44.55</c:v>
                </c:pt>
                <c:pt idx="3744">
                  <c:v>44.55</c:v>
                </c:pt>
                <c:pt idx="3745">
                  <c:v>44.55</c:v>
                </c:pt>
                <c:pt idx="3746">
                  <c:v>44.56</c:v>
                </c:pt>
                <c:pt idx="3747">
                  <c:v>44.56</c:v>
                </c:pt>
                <c:pt idx="3748">
                  <c:v>44.56</c:v>
                </c:pt>
                <c:pt idx="3749">
                  <c:v>44.57</c:v>
                </c:pt>
                <c:pt idx="3750">
                  <c:v>44.57</c:v>
                </c:pt>
                <c:pt idx="3751">
                  <c:v>44.57</c:v>
                </c:pt>
                <c:pt idx="3752">
                  <c:v>44.57</c:v>
                </c:pt>
                <c:pt idx="3753">
                  <c:v>44.57</c:v>
                </c:pt>
                <c:pt idx="3754">
                  <c:v>44.57</c:v>
                </c:pt>
                <c:pt idx="3755">
                  <c:v>44.57</c:v>
                </c:pt>
                <c:pt idx="3756">
                  <c:v>44.57</c:v>
                </c:pt>
                <c:pt idx="3757">
                  <c:v>44.58</c:v>
                </c:pt>
                <c:pt idx="3758">
                  <c:v>44.58</c:v>
                </c:pt>
                <c:pt idx="3759">
                  <c:v>44.58</c:v>
                </c:pt>
                <c:pt idx="3760">
                  <c:v>44.58</c:v>
                </c:pt>
                <c:pt idx="3761">
                  <c:v>44.58</c:v>
                </c:pt>
                <c:pt idx="3762">
                  <c:v>44.58</c:v>
                </c:pt>
                <c:pt idx="3763">
                  <c:v>44.58</c:v>
                </c:pt>
                <c:pt idx="3764">
                  <c:v>44.58</c:v>
                </c:pt>
                <c:pt idx="3765">
                  <c:v>44.58</c:v>
                </c:pt>
                <c:pt idx="3766">
                  <c:v>44.58</c:v>
                </c:pt>
                <c:pt idx="3767">
                  <c:v>44.58</c:v>
                </c:pt>
                <c:pt idx="3768">
                  <c:v>44.58</c:v>
                </c:pt>
                <c:pt idx="3769">
                  <c:v>44.58</c:v>
                </c:pt>
                <c:pt idx="3770">
                  <c:v>44.58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3595352"/>
        <c:axId val="393597704"/>
      </c:scatterChart>
      <c:valAx>
        <c:axId val="39359535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597704"/>
        <c:crosses val="autoZero"/>
        <c:crossBetween val="midCat"/>
      </c:valAx>
      <c:valAx>
        <c:axId val="393597704"/>
        <c:scaling>
          <c:orientation val="minMax"/>
          <c:min val="4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59535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'2015_11_02-13_02_46'!$B$1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'2015_11_02-13_02_46'!$A$2:$A$3780</c:f>
              <c:numCache>
                <c:formatCode>mm:ss.0</c:formatCode>
                <c:ptCount val="3779"/>
                <c:pt idx="0">
                  <c:v>0.54372624999999997</c:v>
                </c:pt>
                <c:pt idx="1">
                  <c:v>0.54373149305555557</c:v>
                </c:pt>
                <c:pt idx="2">
                  <c:v>0.54373600694444446</c:v>
                </c:pt>
                <c:pt idx="3">
                  <c:v>0.5437412615740741</c:v>
                </c:pt>
                <c:pt idx="4">
                  <c:v>0.54374649305555556</c:v>
                </c:pt>
                <c:pt idx="5">
                  <c:v>0.54375101851851848</c:v>
                </c:pt>
                <c:pt idx="6">
                  <c:v>0.54375644675925927</c:v>
                </c:pt>
                <c:pt idx="7">
                  <c:v>0.54376114583333335</c:v>
                </c:pt>
                <c:pt idx="8">
                  <c:v>0.54376638888888895</c:v>
                </c:pt>
                <c:pt idx="9">
                  <c:v>0.54377091435185188</c:v>
                </c:pt>
                <c:pt idx="10">
                  <c:v>0.54377634259259267</c:v>
                </c:pt>
                <c:pt idx="11">
                  <c:v>0.54378158564814816</c:v>
                </c:pt>
                <c:pt idx="12">
                  <c:v>0.54378701388888884</c:v>
                </c:pt>
                <c:pt idx="13">
                  <c:v>0.54379207175925925</c:v>
                </c:pt>
                <c:pt idx="14">
                  <c:v>0.54379732638888889</c:v>
                </c:pt>
                <c:pt idx="15">
                  <c:v>0.54380184027777778</c:v>
                </c:pt>
                <c:pt idx="16">
                  <c:v>0.54380708333333339</c:v>
                </c:pt>
                <c:pt idx="17">
                  <c:v>0.54381160879629631</c:v>
                </c:pt>
                <c:pt idx="18">
                  <c:v>0.54381685185185191</c:v>
                </c:pt>
                <c:pt idx="19">
                  <c:v>0.54382336805555553</c:v>
                </c:pt>
                <c:pt idx="20">
                  <c:v>0.54382806712962961</c:v>
                </c:pt>
                <c:pt idx="21">
                  <c:v>0.54383385416666663</c:v>
                </c:pt>
                <c:pt idx="22">
                  <c:v>0.54383928240740742</c:v>
                </c:pt>
                <c:pt idx="23">
                  <c:v>0.54384469907407407</c:v>
                </c:pt>
                <c:pt idx="24">
                  <c:v>0.5438492245370371</c:v>
                </c:pt>
                <c:pt idx="25">
                  <c:v>0.54385446759259259</c:v>
                </c:pt>
                <c:pt idx="26">
                  <c:v>0.54385971064814809</c:v>
                </c:pt>
                <c:pt idx="27">
                  <c:v>0.54386513888888888</c:v>
                </c:pt>
                <c:pt idx="28">
                  <c:v>0.54386983796296295</c:v>
                </c:pt>
                <c:pt idx="29">
                  <c:v>0.54387545138888893</c:v>
                </c:pt>
                <c:pt idx="30">
                  <c:v>0.54387996527777782</c:v>
                </c:pt>
                <c:pt idx="31">
                  <c:v>0.54388521990740746</c:v>
                </c:pt>
                <c:pt idx="32">
                  <c:v>0.54388973379629635</c:v>
                </c:pt>
                <c:pt idx="33">
                  <c:v>0.54389516203703703</c:v>
                </c:pt>
                <c:pt idx="34">
                  <c:v>0.54390004629629629</c:v>
                </c:pt>
                <c:pt idx="35">
                  <c:v>0.54390583333333331</c:v>
                </c:pt>
                <c:pt idx="36">
                  <c:v>0.54391143518518514</c:v>
                </c:pt>
                <c:pt idx="37">
                  <c:v>0.54391631944444441</c:v>
                </c:pt>
                <c:pt idx="38">
                  <c:v>0.54392210648148154</c:v>
                </c:pt>
                <c:pt idx="39">
                  <c:v>0.5439269907407408</c:v>
                </c:pt>
                <c:pt idx="40">
                  <c:v>0.54393241898148148</c:v>
                </c:pt>
                <c:pt idx="41">
                  <c:v>0.54393766203703697</c:v>
                </c:pt>
                <c:pt idx="42">
                  <c:v>0.54394245370370375</c:v>
                </c:pt>
                <c:pt idx="43">
                  <c:v>0.54394697916666668</c:v>
                </c:pt>
                <c:pt idx="44">
                  <c:v>0.54395222222222228</c:v>
                </c:pt>
                <c:pt idx="45">
                  <c:v>0.54395746527777777</c:v>
                </c:pt>
                <c:pt idx="46">
                  <c:v>0.54396199074074081</c:v>
                </c:pt>
                <c:pt idx="47">
                  <c:v>0.5439672337962963</c:v>
                </c:pt>
                <c:pt idx="48">
                  <c:v>0.54397247685185179</c:v>
                </c:pt>
                <c:pt idx="49">
                  <c:v>0.5439777199074074</c:v>
                </c:pt>
                <c:pt idx="50">
                  <c:v>0.54398224537037032</c:v>
                </c:pt>
                <c:pt idx="51">
                  <c:v>0.54398748842592592</c:v>
                </c:pt>
                <c:pt idx="52">
                  <c:v>0.54399291666666671</c:v>
                </c:pt>
                <c:pt idx="53">
                  <c:v>0.54399815972222221</c:v>
                </c:pt>
                <c:pt idx="54">
                  <c:v>0.54400285879629628</c:v>
                </c:pt>
                <c:pt idx="55">
                  <c:v>0.54400811342592592</c:v>
                </c:pt>
                <c:pt idx="56">
                  <c:v>0.54401262731481481</c:v>
                </c:pt>
                <c:pt idx="57">
                  <c:v>0.54401769675925926</c:v>
                </c:pt>
                <c:pt idx="58">
                  <c:v>0.5440222222222223</c:v>
                </c:pt>
                <c:pt idx="59">
                  <c:v>0.54402763888888883</c:v>
                </c:pt>
                <c:pt idx="60">
                  <c:v>0.54403306712962962</c:v>
                </c:pt>
                <c:pt idx="61">
                  <c:v>0.54403849537037041</c:v>
                </c:pt>
                <c:pt idx="62">
                  <c:v>0.54404302083333334</c:v>
                </c:pt>
                <c:pt idx="63">
                  <c:v>0.54404826388888894</c:v>
                </c:pt>
                <c:pt idx="64">
                  <c:v>0.54405350694444443</c:v>
                </c:pt>
                <c:pt idx="65">
                  <c:v>0.54405875000000004</c:v>
                </c:pt>
                <c:pt idx="66">
                  <c:v>0.54406327546296296</c:v>
                </c:pt>
                <c:pt idx="67">
                  <c:v>0.54406851851851845</c:v>
                </c:pt>
                <c:pt idx="68">
                  <c:v>0.54407394675925924</c:v>
                </c:pt>
                <c:pt idx="69">
                  <c:v>0.54407936342592589</c:v>
                </c:pt>
                <c:pt idx="70">
                  <c:v>0.54408461805555552</c:v>
                </c:pt>
                <c:pt idx="71">
                  <c:v>0.5440893171296296</c:v>
                </c:pt>
                <c:pt idx="72">
                  <c:v>0.54409456018518521</c:v>
                </c:pt>
                <c:pt idx="73">
                  <c:v>0.54409980324074081</c:v>
                </c:pt>
                <c:pt idx="74">
                  <c:v>0.5441050462962963</c:v>
                </c:pt>
                <c:pt idx="75">
                  <c:v>0.54410957175925923</c:v>
                </c:pt>
                <c:pt idx="76">
                  <c:v>0.54411481481481483</c:v>
                </c:pt>
                <c:pt idx="77">
                  <c:v>0.54412005787037032</c:v>
                </c:pt>
                <c:pt idx="78">
                  <c:v>0.54412530092592593</c:v>
                </c:pt>
                <c:pt idx="79">
                  <c:v>0.54412982638888885</c:v>
                </c:pt>
                <c:pt idx="80">
                  <c:v>0.54413506944444445</c:v>
                </c:pt>
                <c:pt idx="81">
                  <c:v>0.54414031250000006</c:v>
                </c:pt>
                <c:pt idx="82">
                  <c:v>0.54414555555555555</c:v>
                </c:pt>
                <c:pt idx="83">
                  <c:v>0.54415008101851858</c:v>
                </c:pt>
                <c:pt idx="84">
                  <c:v>0.54415532407407408</c:v>
                </c:pt>
                <c:pt idx="85">
                  <c:v>0.54416056712962957</c:v>
                </c:pt>
                <c:pt idx="86">
                  <c:v>0.54416581018518517</c:v>
                </c:pt>
                <c:pt idx="87">
                  <c:v>0.5441703356481481</c:v>
                </c:pt>
                <c:pt idx="88">
                  <c:v>0.5441755787037037</c:v>
                </c:pt>
                <c:pt idx="89">
                  <c:v>0.5441808217592593</c:v>
                </c:pt>
                <c:pt idx="90">
                  <c:v>0.54418607638888894</c:v>
                </c:pt>
                <c:pt idx="91">
                  <c:v>0.54419059027777783</c:v>
                </c:pt>
                <c:pt idx="92">
                  <c:v>0.54419583333333332</c:v>
                </c:pt>
                <c:pt idx="93">
                  <c:v>0.544201261574074</c:v>
                </c:pt>
                <c:pt idx="94">
                  <c:v>0.54420668981481479</c:v>
                </c:pt>
                <c:pt idx="95">
                  <c:v>0.5442119328703704</c:v>
                </c:pt>
                <c:pt idx="96">
                  <c:v>0.54421663194444447</c:v>
                </c:pt>
                <c:pt idx="97">
                  <c:v>0.54422187499999997</c:v>
                </c:pt>
                <c:pt idx="98">
                  <c:v>0.5442271296296296</c:v>
                </c:pt>
                <c:pt idx="99">
                  <c:v>0.54423237268518521</c:v>
                </c:pt>
                <c:pt idx="100">
                  <c:v>0.5442368865740741</c:v>
                </c:pt>
                <c:pt idx="101">
                  <c:v>0.5442421296296297</c:v>
                </c:pt>
                <c:pt idx="102">
                  <c:v>0.54424738425925923</c:v>
                </c:pt>
                <c:pt idx="103">
                  <c:v>0.54425280092592587</c:v>
                </c:pt>
                <c:pt idx="104">
                  <c:v>0.54425751157407409</c:v>
                </c:pt>
                <c:pt idx="105">
                  <c:v>0.54426275462962959</c:v>
                </c:pt>
                <c:pt idx="106">
                  <c:v>0.54426726851851848</c:v>
                </c:pt>
                <c:pt idx="107">
                  <c:v>0.54427252314814811</c:v>
                </c:pt>
                <c:pt idx="108">
                  <c:v>0.544277037037037</c:v>
                </c:pt>
                <c:pt idx="109">
                  <c:v>0.54428228009259261</c:v>
                </c:pt>
                <c:pt idx="110">
                  <c:v>0.5442877083333334</c:v>
                </c:pt>
                <c:pt idx="111">
                  <c:v>0.54429313657407408</c:v>
                </c:pt>
                <c:pt idx="112">
                  <c:v>0.544297662037037</c:v>
                </c:pt>
                <c:pt idx="113">
                  <c:v>0.5443029050925926</c:v>
                </c:pt>
                <c:pt idx="114">
                  <c:v>0.5443081481481481</c:v>
                </c:pt>
                <c:pt idx="115">
                  <c:v>0.5443133912037037</c:v>
                </c:pt>
                <c:pt idx="116">
                  <c:v>0.54431791666666662</c:v>
                </c:pt>
                <c:pt idx="117">
                  <c:v>0.54432315972222223</c:v>
                </c:pt>
                <c:pt idx="118">
                  <c:v>0.54432858796296302</c:v>
                </c:pt>
                <c:pt idx="119">
                  <c:v>0.54433387731481486</c:v>
                </c:pt>
                <c:pt idx="120">
                  <c:v>0.54433930555555554</c:v>
                </c:pt>
                <c:pt idx="121">
                  <c:v>0.54434400462962962</c:v>
                </c:pt>
                <c:pt idx="122">
                  <c:v>0.54434925925925925</c:v>
                </c:pt>
                <c:pt idx="123">
                  <c:v>0.54435450231481475</c:v>
                </c:pt>
                <c:pt idx="124">
                  <c:v>0.54435974537037035</c:v>
                </c:pt>
                <c:pt idx="125">
                  <c:v>0.54436444444444443</c:v>
                </c:pt>
                <c:pt idx="126">
                  <c:v>0.54436968750000003</c:v>
                </c:pt>
                <c:pt idx="127">
                  <c:v>0.54437421296296296</c:v>
                </c:pt>
                <c:pt idx="128">
                  <c:v>0.54437964120370375</c:v>
                </c:pt>
                <c:pt idx="129">
                  <c:v>0.54438415509259264</c:v>
                </c:pt>
                <c:pt idx="130">
                  <c:v>0.54438940972222227</c:v>
                </c:pt>
                <c:pt idx="131">
                  <c:v>0.54439465277777777</c:v>
                </c:pt>
                <c:pt idx="132">
                  <c:v>0.54439916666666666</c:v>
                </c:pt>
                <c:pt idx="133">
                  <c:v>0.54440440972222215</c:v>
                </c:pt>
                <c:pt idx="134">
                  <c:v>0.54440893518518518</c:v>
                </c:pt>
                <c:pt idx="135">
                  <c:v>0.54441436342592586</c:v>
                </c:pt>
                <c:pt idx="136">
                  <c:v>0.5444188888888889</c:v>
                </c:pt>
                <c:pt idx="137">
                  <c:v>0.54442413194444439</c:v>
                </c:pt>
                <c:pt idx="138">
                  <c:v>0.54442937499999999</c:v>
                </c:pt>
                <c:pt idx="139">
                  <c:v>0.54443390046296292</c:v>
                </c:pt>
                <c:pt idx="140">
                  <c:v>0.54443914351851852</c:v>
                </c:pt>
                <c:pt idx="141">
                  <c:v>0.54444366898148144</c:v>
                </c:pt>
                <c:pt idx="142">
                  <c:v>0.5444490856481482</c:v>
                </c:pt>
                <c:pt idx="143">
                  <c:v>0.54445379629629631</c:v>
                </c:pt>
                <c:pt idx="144">
                  <c:v>0.54445903935185191</c:v>
                </c:pt>
                <c:pt idx="145">
                  <c:v>0.54446428240740741</c:v>
                </c:pt>
                <c:pt idx="146">
                  <c:v>0.5444695254629629</c:v>
                </c:pt>
                <c:pt idx="147">
                  <c:v>0.54447403935185179</c:v>
                </c:pt>
                <c:pt idx="148">
                  <c:v>0.54447929398148143</c:v>
                </c:pt>
                <c:pt idx="149">
                  <c:v>0.54448472222222222</c:v>
                </c:pt>
                <c:pt idx="150">
                  <c:v>0.54449013888888886</c:v>
                </c:pt>
                <c:pt idx="151">
                  <c:v>0.54449484953703708</c:v>
                </c:pt>
                <c:pt idx="152">
                  <c:v>0.54450026620370373</c:v>
                </c:pt>
                <c:pt idx="153">
                  <c:v>0.54450497685185184</c:v>
                </c:pt>
                <c:pt idx="154">
                  <c:v>0.54451039351851849</c:v>
                </c:pt>
                <c:pt idx="155">
                  <c:v>0.54451491898148141</c:v>
                </c:pt>
                <c:pt idx="156">
                  <c:v>0.5445203472222222</c:v>
                </c:pt>
                <c:pt idx="157">
                  <c:v>0.54452504629629628</c:v>
                </c:pt>
                <c:pt idx="158">
                  <c:v>0.54453047453703707</c:v>
                </c:pt>
                <c:pt idx="159">
                  <c:v>0.54453517361111115</c:v>
                </c:pt>
                <c:pt idx="160">
                  <c:v>0.54454060185185182</c:v>
                </c:pt>
                <c:pt idx="161">
                  <c:v>0.5445453009259259</c:v>
                </c:pt>
                <c:pt idx="162">
                  <c:v>0.54455072916666669</c:v>
                </c:pt>
                <c:pt idx="163">
                  <c:v>0.54455542824074077</c:v>
                </c:pt>
                <c:pt idx="164">
                  <c:v>0.54456085648148145</c:v>
                </c:pt>
                <c:pt idx="165">
                  <c:v>0.54456555555555552</c:v>
                </c:pt>
                <c:pt idx="166">
                  <c:v>0.54457098379629632</c:v>
                </c:pt>
                <c:pt idx="167">
                  <c:v>0.54457568287037039</c:v>
                </c:pt>
                <c:pt idx="168">
                  <c:v>0.54458111111111107</c:v>
                </c:pt>
                <c:pt idx="169">
                  <c:v>0.54458581018518515</c:v>
                </c:pt>
                <c:pt idx="170">
                  <c:v>0.54459105324074075</c:v>
                </c:pt>
                <c:pt idx="171">
                  <c:v>0.54459557870370368</c:v>
                </c:pt>
                <c:pt idx="172">
                  <c:v>0.54460100694444447</c:v>
                </c:pt>
                <c:pt idx="173">
                  <c:v>0.54460643518518526</c:v>
                </c:pt>
                <c:pt idx="174">
                  <c:v>0.54461185185185179</c:v>
                </c:pt>
                <c:pt idx="175">
                  <c:v>0.54461728009259258</c:v>
                </c:pt>
                <c:pt idx="176">
                  <c:v>0.54462199074074069</c:v>
                </c:pt>
                <c:pt idx="177">
                  <c:v>0.54462740740740745</c:v>
                </c:pt>
                <c:pt idx="178">
                  <c:v>0.54463211805555556</c:v>
                </c:pt>
                <c:pt idx="179">
                  <c:v>0.54463736111111116</c:v>
                </c:pt>
                <c:pt idx="180">
                  <c:v>0.54464187500000005</c:v>
                </c:pt>
                <c:pt idx="181">
                  <c:v>0.54464730324074073</c:v>
                </c:pt>
                <c:pt idx="182">
                  <c:v>0.54465273148148141</c:v>
                </c:pt>
                <c:pt idx="183">
                  <c:v>0.5446581597222222</c:v>
                </c:pt>
                <c:pt idx="184">
                  <c:v>0.54466357638888885</c:v>
                </c:pt>
                <c:pt idx="185">
                  <c:v>0.54466828703703707</c:v>
                </c:pt>
                <c:pt idx="186">
                  <c:v>0.54467370370370372</c:v>
                </c:pt>
                <c:pt idx="187">
                  <c:v>0.54467841435185183</c:v>
                </c:pt>
                <c:pt idx="188">
                  <c:v>0.54468383101851858</c:v>
                </c:pt>
                <c:pt idx="189">
                  <c:v>0.54468854166666669</c:v>
                </c:pt>
                <c:pt idx="190">
                  <c:v>0.54469395833333334</c:v>
                </c:pt>
                <c:pt idx="191">
                  <c:v>0.54469866898148145</c:v>
                </c:pt>
                <c:pt idx="192">
                  <c:v>0.54470409722222224</c:v>
                </c:pt>
                <c:pt idx="193">
                  <c:v>0.54470879629629632</c:v>
                </c:pt>
                <c:pt idx="194">
                  <c:v>0.544714224537037</c:v>
                </c:pt>
                <c:pt idx="195">
                  <c:v>0.54471873842592589</c:v>
                </c:pt>
                <c:pt idx="196">
                  <c:v>0.54472381944444448</c:v>
                </c:pt>
                <c:pt idx="197">
                  <c:v>0.54472853009259259</c:v>
                </c:pt>
                <c:pt idx="198">
                  <c:v>0.54473394675925924</c:v>
                </c:pt>
                <c:pt idx="199">
                  <c:v>0.54473937500000003</c:v>
                </c:pt>
                <c:pt idx="200">
                  <c:v>0.5447448032407407</c:v>
                </c:pt>
                <c:pt idx="201">
                  <c:v>0.54474968749999997</c:v>
                </c:pt>
                <c:pt idx="202">
                  <c:v>0.54475511574074076</c:v>
                </c:pt>
                <c:pt idx="203">
                  <c:v>0.54475981481481484</c:v>
                </c:pt>
                <c:pt idx="204">
                  <c:v>0.54476524305555551</c:v>
                </c:pt>
                <c:pt idx="205">
                  <c:v>0.54477065972222227</c:v>
                </c:pt>
                <c:pt idx="206">
                  <c:v>0.54477537037037038</c:v>
                </c:pt>
                <c:pt idx="207">
                  <c:v>0.54478078703703703</c:v>
                </c:pt>
                <c:pt idx="208">
                  <c:v>0.54478549768518525</c:v>
                </c:pt>
                <c:pt idx="209">
                  <c:v>0.54479091435185178</c:v>
                </c:pt>
                <c:pt idx="210">
                  <c:v>0.54479562500000001</c:v>
                </c:pt>
                <c:pt idx="211">
                  <c:v>0.54480105324074068</c:v>
                </c:pt>
                <c:pt idx="212">
                  <c:v>0.54480575231481476</c:v>
                </c:pt>
                <c:pt idx="213">
                  <c:v>0.54481118055555555</c:v>
                </c:pt>
                <c:pt idx="214">
                  <c:v>0.54481587962962963</c:v>
                </c:pt>
                <c:pt idx="215">
                  <c:v>0.54482148148148146</c:v>
                </c:pt>
                <c:pt idx="216">
                  <c:v>0.54482619212962968</c:v>
                </c:pt>
                <c:pt idx="217">
                  <c:v>0.54483160879629633</c:v>
                </c:pt>
                <c:pt idx="218">
                  <c:v>0.54483649305555548</c:v>
                </c:pt>
                <c:pt idx="219">
                  <c:v>0.54484192129629627</c:v>
                </c:pt>
                <c:pt idx="220">
                  <c:v>0.54484662037037035</c:v>
                </c:pt>
                <c:pt idx="221">
                  <c:v>0.54485204861111114</c:v>
                </c:pt>
                <c:pt idx="222">
                  <c:v>0.54485747685185182</c:v>
                </c:pt>
                <c:pt idx="223">
                  <c:v>0.5448621759259259</c:v>
                </c:pt>
                <c:pt idx="224">
                  <c:v>0.54486760416666669</c:v>
                </c:pt>
                <c:pt idx="225">
                  <c:v>0.54487230324074076</c:v>
                </c:pt>
                <c:pt idx="226">
                  <c:v>0.54487773148148155</c:v>
                </c:pt>
                <c:pt idx="227">
                  <c:v>0.54488243055555552</c:v>
                </c:pt>
                <c:pt idx="228">
                  <c:v>0.54488785879629631</c:v>
                </c:pt>
                <c:pt idx="229">
                  <c:v>0.54489255787037039</c:v>
                </c:pt>
                <c:pt idx="230">
                  <c:v>0.54489798611111107</c:v>
                </c:pt>
                <c:pt idx="231">
                  <c:v>0.54490268518518514</c:v>
                </c:pt>
                <c:pt idx="232">
                  <c:v>0.54490811342592593</c:v>
                </c:pt>
                <c:pt idx="233">
                  <c:v>0.54491281250000001</c:v>
                </c:pt>
                <c:pt idx="234">
                  <c:v>0.54491859953703703</c:v>
                </c:pt>
                <c:pt idx="235">
                  <c:v>0.5449242129629629</c:v>
                </c:pt>
                <c:pt idx="236">
                  <c:v>0.54492891203703697</c:v>
                </c:pt>
                <c:pt idx="237">
                  <c:v>0.54493434027777776</c:v>
                </c:pt>
                <c:pt idx="238">
                  <c:v>0.54493903935185184</c:v>
                </c:pt>
                <c:pt idx="239">
                  <c:v>0.54494446759259263</c:v>
                </c:pt>
                <c:pt idx="240">
                  <c:v>0.54494916666666671</c:v>
                </c:pt>
                <c:pt idx="241">
                  <c:v>0.54495459490740739</c:v>
                </c:pt>
                <c:pt idx="242">
                  <c:v>0.54496002314814818</c:v>
                </c:pt>
                <c:pt idx="243">
                  <c:v>0.54496545138888886</c:v>
                </c:pt>
                <c:pt idx="244">
                  <c:v>0.54497087962962965</c:v>
                </c:pt>
                <c:pt idx="245">
                  <c:v>0.54497629629629629</c:v>
                </c:pt>
                <c:pt idx="246">
                  <c:v>0.5449810069444444</c:v>
                </c:pt>
                <c:pt idx="247">
                  <c:v>0.54498625000000001</c:v>
                </c:pt>
                <c:pt idx="248">
                  <c:v>0.54499149305555561</c:v>
                </c:pt>
                <c:pt idx="249">
                  <c:v>0.5449967361111111</c:v>
                </c:pt>
                <c:pt idx="250">
                  <c:v>0.54500126157407414</c:v>
                </c:pt>
                <c:pt idx="251">
                  <c:v>0.54500667824074067</c:v>
                </c:pt>
                <c:pt idx="252">
                  <c:v>0.54501210648148146</c:v>
                </c:pt>
                <c:pt idx="253">
                  <c:v>0.54501753472222225</c:v>
                </c:pt>
                <c:pt idx="254">
                  <c:v>0.54502296296296293</c:v>
                </c:pt>
                <c:pt idx="255">
                  <c:v>0.54502766203703701</c:v>
                </c:pt>
                <c:pt idx="256">
                  <c:v>0.54503290509259261</c:v>
                </c:pt>
                <c:pt idx="257">
                  <c:v>0.54503814814814822</c:v>
                </c:pt>
                <c:pt idx="258">
                  <c:v>0.54504340277777774</c:v>
                </c:pt>
                <c:pt idx="259">
                  <c:v>0.54504864583333335</c:v>
                </c:pt>
                <c:pt idx="260">
                  <c:v>0.54505315972222224</c:v>
                </c:pt>
                <c:pt idx="261">
                  <c:v>0.54505858796296291</c:v>
                </c:pt>
                <c:pt idx="262">
                  <c:v>0.54506383101851852</c:v>
                </c:pt>
                <c:pt idx="263">
                  <c:v>0.54506925925925931</c:v>
                </c:pt>
                <c:pt idx="264">
                  <c:v>0.54507395833333339</c:v>
                </c:pt>
                <c:pt idx="265">
                  <c:v>0.54507938657407407</c:v>
                </c:pt>
                <c:pt idx="266">
                  <c:v>0.54508462962962956</c:v>
                </c:pt>
                <c:pt idx="267">
                  <c:v>0.54509005787037035</c:v>
                </c:pt>
                <c:pt idx="268">
                  <c:v>0.54509530092592595</c:v>
                </c:pt>
                <c:pt idx="269">
                  <c:v>0.54509982638888888</c:v>
                </c:pt>
                <c:pt idx="270">
                  <c:v>0.54510524305555552</c:v>
                </c:pt>
                <c:pt idx="271">
                  <c:v>0.54511049768518516</c:v>
                </c:pt>
                <c:pt idx="272">
                  <c:v>0.54511552083333337</c:v>
                </c:pt>
                <c:pt idx="273">
                  <c:v>0.54512094907407405</c:v>
                </c:pt>
                <c:pt idx="274">
                  <c:v>0.54512547453703697</c:v>
                </c:pt>
                <c:pt idx="275">
                  <c:v>0.54513089120370373</c:v>
                </c:pt>
                <c:pt idx="276">
                  <c:v>0.54513614583333336</c:v>
                </c:pt>
                <c:pt idx="277">
                  <c:v>0.54514138888888886</c:v>
                </c:pt>
                <c:pt idx="278">
                  <c:v>0.54514608796296293</c:v>
                </c:pt>
                <c:pt idx="279">
                  <c:v>0.54515151620370372</c:v>
                </c:pt>
                <c:pt idx="280">
                  <c:v>0.54515693287037037</c:v>
                </c:pt>
                <c:pt idx="281">
                  <c:v>0.54516236111111105</c:v>
                </c:pt>
                <c:pt idx="282">
                  <c:v>0.54516778935185184</c:v>
                </c:pt>
                <c:pt idx="283">
                  <c:v>0.54517248842592592</c:v>
                </c:pt>
                <c:pt idx="284">
                  <c:v>0.54517791666666671</c:v>
                </c:pt>
                <c:pt idx="285">
                  <c:v>0.54518334490740739</c:v>
                </c:pt>
                <c:pt idx="286">
                  <c:v>0.54518865740740741</c:v>
                </c:pt>
                <c:pt idx="287">
                  <c:v>0.5451940856481482</c:v>
                </c:pt>
                <c:pt idx="288">
                  <c:v>0.54519950231481484</c:v>
                </c:pt>
                <c:pt idx="289">
                  <c:v>0.54520474537037034</c:v>
                </c:pt>
                <c:pt idx="290">
                  <c:v>0.54521017361111113</c:v>
                </c:pt>
                <c:pt idx="291">
                  <c:v>0.54521488425925924</c:v>
                </c:pt>
                <c:pt idx="292">
                  <c:v>0.54522030092592588</c:v>
                </c:pt>
                <c:pt idx="293">
                  <c:v>0.54522572916666667</c:v>
                </c:pt>
                <c:pt idx="294">
                  <c:v>0.54523115740740746</c:v>
                </c:pt>
                <c:pt idx="295">
                  <c:v>0.54523585648148154</c:v>
                </c:pt>
                <c:pt idx="296">
                  <c:v>0.54524128472222222</c:v>
                </c:pt>
                <c:pt idx="297">
                  <c:v>0.5452467129629629</c:v>
                </c:pt>
                <c:pt idx="298">
                  <c:v>0.54525212962962966</c:v>
                </c:pt>
                <c:pt idx="299">
                  <c:v>0.54525755787037034</c:v>
                </c:pt>
                <c:pt idx="300">
                  <c:v>0.54526298611111113</c:v>
                </c:pt>
                <c:pt idx="301">
                  <c:v>0.5452676851851852</c:v>
                </c:pt>
                <c:pt idx="302">
                  <c:v>0.54527311342592599</c:v>
                </c:pt>
                <c:pt idx="303">
                  <c:v>0.54527854166666667</c:v>
                </c:pt>
                <c:pt idx="304">
                  <c:v>0.54528396990740735</c:v>
                </c:pt>
                <c:pt idx="305">
                  <c:v>0.54528938657407411</c:v>
                </c:pt>
                <c:pt idx="306">
                  <c:v>0.54529481481481479</c:v>
                </c:pt>
                <c:pt idx="307">
                  <c:v>0.54529951388888886</c:v>
                </c:pt>
                <c:pt idx="308">
                  <c:v>0.54530494212962966</c:v>
                </c:pt>
                <c:pt idx="309">
                  <c:v>0.54531037037037033</c:v>
                </c:pt>
                <c:pt idx="310">
                  <c:v>0.54531579861111112</c:v>
                </c:pt>
                <c:pt idx="311">
                  <c:v>0.54532121527777777</c:v>
                </c:pt>
                <c:pt idx="312">
                  <c:v>0.54532664351851856</c:v>
                </c:pt>
                <c:pt idx="313">
                  <c:v>0.54533135416666667</c:v>
                </c:pt>
                <c:pt idx="314">
                  <c:v>0.54533677083333332</c:v>
                </c:pt>
                <c:pt idx="315">
                  <c:v>0.54534219907407411</c:v>
                </c:pt>
                <c:pt idx="316">
                  <c:v>0.54534762731481479</c:v>
                </c:pt>
                <c:pt idx="317">
                  <c:v>0.54535305555555558</c:v>
                </c:pt>
                <c:pt idx="318">
                  <c:v>0.54535847222222222</c:v>
                </c:pt>
                <c:pt idx="319">
                  <c:v>0.54536318287037033</c:v>
                </c:pt>
                <c:pt idx="320">
                  <c:v>0.54536859953703709</c:v>
                </c:pt>
                <c:pt idx="321">
                  <c:v>0.54537402777777777</c:v>
                </c:pt>
                <c:pt idx="322">
                  <c:v>0.54537945601851845</c:v>
                </c:pt>
                <c:pt idx="323">
                  <c:v>0.54538488425925924</c:v>
                </c:pt>
                <c:pt idx="324">
                  <c:v>0.54539031250000003</c:v>
                </c:pt>
                <c:pt idx="325">
                  <c:v>0.54539501157407411</c:v>
                </c:pt>
                <c:pt idx="326">
                  <c:v>0.54540061342592594</c:v>
                </c:pt>
                <c:pt idx="327">
                  <c:v>0.54540604166666673</c:v>
                </c:pt>
                <c:pt idx="328">
                  <c:v>0.54541145833333327</c:v>
                </c:pt>
                <c:pt idx="329">
                  <c:v>0.54541688657407406</c:v>
                </c:pt>
                <c:pt idx="330">
                  <c:v>0.54542231481481485</c:v>
                </c:pt>
                <c:pt idx="331">
                  <c:v>0.54542702546296296</c:v>
                </c:pt>
                <c:pt idx="332">
                  <c:v>0.5454324421296296</c:v>
                </c:pt>
                <c:pt idx="333">
                  <c:v>0.54543787037037039</c:v>
                </c:pt>
                <c:pt idx="334">
                  <c:v>0.54544329861111118</c:v>
                </c:pt>
                <c:pt idx="335">
                  <c:v>0.54544872685185186</c:v>
                </c:pt>
                <c:pt idx="336">
                  <c:v>0.54545414351851851</c:v>
                </c:pt>
                <c:pt idx="337">
                  <c:v>0.54545885416666662</c:v>
                </c:pt>
                <c:pt idx="338">
                  <c:v>0.54546427083333338</c:v>
                </c:pt>
                <c:pt idx="339">
                  <c:v>0.54546969907407405</c:v>
                </c:pt>
                <c:pt idx="340">
                  <c:v>0.54547512731481484</c:v>
                </c:pt>
                <c:pt idx="341">
                  <c:v>0.54548055555555552</c:v>
                </c:pt>
                <c:pt idx="342">
                  <c:v>0.54548598379629631</c:v>
                </c:pt>
                <c:pt idx="343">
                  <c:v>0.54549068287037039</c:v>
                </c:pt>
                <c:pt idx="344">
                  <c:v>0.54549611111111107</c:v>
                </c:pt>
                <c:pt idx="345">
                  <c:v>0.54550152777777783</c:v>
                </c:pt>
                <c:pt idx="346">
                  <c:v>0.54550681712962967</c:v>
                </c:pt>
                <c:pt idx="347">
                  <c:v>0.54551223379629632</c:v>
                </c:pt>
                <c:pt idx="348">
                  <c:v>0.54551766203703711</c:v>
                </c:pt>
                <c:pt idx="349">
                  <c:v>0.54552236111111108</c:v>
                </c:pt>
                <c:pt idx="350">
                  <c:v>0.54552778935185187</c:v>
                </c:pt>
                <c:pt idx="351">
                  <c:v>0.54553321759259255</c:v>
                </c:pt>
                <c:pt idx="352">
                  <c:v>0.54553864583333334</c:v>
                </c:pt>
                <c:pt idx="353">
                  <c:v>0.54554406249999998</c:v>
                </c:pt>
                <c:pt idx="354">
                  <c:v>0.54554949074074077</c:v>
                </c:pt>
                <c:pt idx="355">
                  <c:v>0.54555418981481485</c:v>
                </c:pt>
                <c:pt idx="356">
                  <c:v>0.54555961805555553</c:v>
                </c:pt>
                <c:pt idx="357">
                  <c:v>0.54556504629629632</c:v>
                </c:pt>
                <c:pt idx="358">
                  <c:v>0.54557046296296297</c:v>
                </c:pt>
                <c:pt idx="359">
                  <c:v>0.54557589120370376</c:v>
                </c:pt>
                <c:pt idx="360">
                  <c:v>0.54558131944444443</c:v>
                </c:pt>
                <c:pt idx="361">
                  <c:v>0.54558603009259266</c:v>
                </c:pt>
                <c:pt idx="362">
                  <c:v>0.54559144675925919</c:v>
                </c:pt>
                <c:pt idx="363">
                  <c:v>0.54559687499999998</c:v>
                </c:pt>
                <c:pt idx="364">
                  <c:v>0.54560230324074077</c:v>
                </c:pt>
                <c:pt idx="365">
                  <c:v>0.54560773148148145</c:v>
                </c:pt>
                <c:pt idx="366">
                  <c:v>0.54561314814814821</c:v>
                </c:pt>
                <c:pt idx="367">
                  <c:v>0.54561785879629632</c:v>
                </c:pt>
                <c:pt idx="368">
                  <c:v>0.54562327546296296</c:v>
                </c:pt>
                <c:pt idx="369">
                  <c:v>0.54562870370370364</c:v>
                </c:pt>
                <c:pt idx="370">
                  <c:v>0.54563413194444443</c:v>
                </c:pt>
                <c:pt idx="371">
                  <c:v>0.54563956018518522</c:v>
                </c:pt>
                <c:pt idx="372">
                  <c:v>0.54564497685185187</c:v>
                </c:pt>
                <c:pt idx="373">
                  <c:v>0.54564968749999998</c:v>
                </c:pt>
                <c:pt idx="374">
                  <c:v>0.54565511574074077</c:v>
                </c:pt>
                <c:pt idx="375">
                  <c:v>0.54566053240740742</c:v>
                </c:pt>
                <c:pt idx="376">
                  <c:v>0.5456659606481481</c:v>
                </c:pt>
                <c:pt idx="377">
                  <c:v>0.54567138888888889</c:v>
                </c:pt>
                <c:pt idx="378">
                  <c:v>0.54567681712962968</c:v>
                </c:pt>
                <c:pt idx="379">
                  <c:v>0.54568151620370375</c:v>
                </c:pt>
                <c:pt idx="380">
                  <c:v>0.54568694444444443</c:v>
                </c:pt>
                <c:pt idx="381">
                  <c:v>0.54569236111111108</c:v>
                </c:pt>
                <c:pt idx="382">
                  <c:v>0.54569778935185187</c:v>
                </c:pt>
                <c:pt idx="383">
                  <c:v>0.54570321759259255</c:v>
                </c:pt>
                <c:pt idx="384">
                  <c:v>0.54570864583333334</c:v>
                </c:pt>
                <c:pt idx="385">
                  <c:v>0.54571334490740742</c:v>
                </c:pt>
                <c:pt idx="386">
                  <c:v>0.54571877314814821</c:v>
                </c:pt>
                <c:pt idx="387">
                  <c:v>0.54572420138888889</c:v>
                </c:pt>
                <c:pt idx="388">
                  <c:v>0.54572961805555553</c:v>
                </c:pt>
                <c:pt idx="389">
                  <c:v>0.54573504629629632</c:v>
                </c:pt>
                <c:pt idx="390">
                  <c:v>0.545740474537037</c:v>
                </c:pt>
                <c:pt idx="391">
                  <c:v>0.54574517361111108</c:v>
                </c:pt>
                <c:pt idx="392">
                  <c:v>0.54575060185185187</c:v>
                </c:pt>
                <c:pt idx="393">
                  <c:v>0.54575603009259266</c:v>
                </c:pt>
                <c:pt idx="394">
                  <c:v>0.54576144675925919</c:v>
                </c:pt>
                <c:pt idx="395">
                  <c:v>0.54576687499999998</c:v>
                </c:pt>
                <c:pt idx="396">
                  <c:v>0.54577230324074077</c:v>
                </c:pt>
                <c:pt idx="397">
                  <c:v>0.54577700231481485</c:v>
                </c:pt>
                <c:pt idx="398">
                  <c:v>0.54578243055555553</c:v>
                </c:pt>
                <c:pt idx="399">
                  <c:v>0.54578785879629632</c:v>
                </c:pt>
                <c:pt idx="400">
                  <c:v>0.545793287037037</c:v>
                </c:pt>
                <c:pt idx="401">
                  <c:v>0.54579870370370365</c:v>
                </c:pt>
                <c:pt idx="402">
                  <c:v>0.54580395833333328</c:v>
                </c:pt>
                <c:pt idx="403">
                  <c:v>0.54580865740740736</c:v>
                </c:pt>
                <c:pt idx="404">
                  <c:v>0.54581408564814815</c:v>
                </c:pt>
                <c:pt idx="405">
                  <c:v>0.5458195023148148</c:v>
                </c:pt>
                <c:pt idx="406">
                  <c:v>0.54582493055555559</c:v>
                </c:pt>
                <c:pt idx="407">
                  <c:v>0.54583017361111108</c:v>
                </c:pt>
                <c:pt idx="408">
                  <c:v>0.545834699074074</c:v>
                </c:pt>
                <c:pt idx="409">
                  <c:v>0.54584030092592595</c:v>
                </c:pt>
                <c:pt idx="410">
                  <c:v>0.54584572916666663</c:v>
                </c:pt>
                <c:pt idx="411">
                  <c:v>0.54585115740740742</c:v>
                </c:pt>
                <c:pt idx="412">
                  <c:v>0.54585658564814821</c:v>
                </c:pt>
                <c:pt idx="413">
                  <c:v>0.54586200231481474</c:v>
                </c:pt>
                <c:pt idx="414">
                  <c:v>0.54586671296296296</c:v>
                </c:pt>
                <c:pt idx="415">
                  <c:v>0.54587214120370364</c:v>
                </c:pt>
                <c:pt idx="416">
                  <c:v>0.5458775578703704</c:v>
                </c:pt>
                <c:pt idx="417">
                  <c:v>0.54588298611111108</c:v>
                </c:pt>
                <c:pt idx="418">
                  <c:v>0.54588841435185187</c:v>
                </c:pt>
                <c:pt idx="419">
                  <c:v>0.54589384259259266</c:v>
                </c:pt>
                <c:pt idx="420">
                  <c:v>0.54589841435185182</c:v>
                </c:pt>
                <c:pt idx="421">
                  <c:v>0.54590384259259261</c:v>
                </c:pt>
                <c:pt idx="422">
                  <c:v>0.54590925925925926</c:v>
                </c:pt>
                <c:pt idx="423">
                  <c:v>0.54591468749999994</c:v>
                </c:pt>
                <c:pt idx="424">
                  <c:v>0.54592011574074073</c:v>
                </c:pt>
                <c:pt idx="425">
                  <c:v>0.54592481481481481</c:v>
                </c:pt>
                <c:pt idx="426">
                  <c:v>0.5459302430555556</c:v>
                </c:pt>
                <c:pt idx="427">
                  <c:v>0.54593567129629628</c:v>
                </c:pt>
                <c:pt idx="428">
                  <c:v>0.54594109953703707</c:v>
                </c:pt>
                <c:pt idx="429">
                  <c:v>0.54594651620370371</c:v>
                </c:pt>
                <c:pt idx="430">
                  <c:v>0.54595194444444439</c:v>
                </c:pt>
                <c:pt idx="431">
                  <c:v>0.54595664351851847</c:v>
                </c:pt>
                <c:pt idx="432">
                  <c:v>0.54596207175925926</c:v>
                </c:pt>
                <c:pt idx="433">
                  <c:v>0.54596750000000005</c:v>
                </c:pt>
                <c:pt idx="434">
                  <c:v>0.54597284722222217</c:v>
                </c:pt>
                <c:pt idx="435">
                  <c:v>0.54597827546296296</c:v>
                </c:pt>
                <c:pt idx="436">
                  <c:v>0.54598370370370375</c:v>
                </c:pt>
                <c:pt idx="437">
                  <c:v>0.54598840277777783</c:v>
                </c:pt>
                <c:pt idx="438">
                  <c:v>0.54599383101851851</c:v>
                </c:pt>
                <c:pt idx="439">
                  <c:v>0.5459992592592593</c:v>
                </c:pt>
                <c:pt idx="440">
                  <c:v>0.54600486111111113</c:v>
                </c:pt>
                <c:pt idx="441">
                  <c:v>0.54601028935185181</c:v>
                </c:pt>
                <c:pt idx="442">
                  <c:v>0.5460157175925926</c:v>
                </c:pt>
                <c:pt idx="443">
                  <c:v>0.54602113425925924</c:v>
                </c:pt>
                <c:pt idx="444">
                  <c:v>0.54602584490740746</c:v>
                </c:pt>
                <c:pt idx="445">
                  <c:v>0.54603127314814814</c:v>
                </c:pt>
                <c:pt idx="446">
                  <c:v>0.54603668981481479</c:v>
                </c:pt>
                <c:pt idx="447">
                  <c:v>0.54604211805555558</c:v>
                </c:pt>
                <c:pt idx="448">
                  <c:v>0.54604754629629626</c:v>
                </c:pt>
                <c:pt idx="449">
                  <c:v>0.54605297453703705</c:v>
                </c:pt>
                <c:pt idx="450">
                  <c:v>0.54605767361111113</c:v>
                </c:pt>
                <c:pt idx="451">
                  <c:v>0.54606310185185192</c:v>
                </c:pt>
                <c:pt idx="452">
                  <c:v>0.54606851851851845</c:v>
                </c:pt>
                <c:pt idx="453">
                  <c:v>0.54607394675925924</c:v>
                </c:pt>
                <c:pt idx="454">
                  <c:v>0.54607937500000003</c:v>
                </c:pt>
                <c:pt idx="455">
                  <c:v>0.54608480324074071</c:v>
                </c:pt>
                <c:pt idx="456">
                  <c:v>0.54608950231481479</c:v>
                </c:pt>
                <c:pt idx="457">
                  <c:v>0.54609510416666673</c:v>
                </c:pt>
                <c:pt idx="458">
                  <c:v>0.54610053240740741</c:v>
                </c:pt>
                <c:pt idx="459">
                  <c:v>0.54610596064814809</c:v>
                </c:pt>
                <c:pt idx="460">
                  <c:v>0.54611138888888888</c:v>
                </c:pt>
                <c:pt idx="461">
                  <c:v>0.54611681712962967</c:v>
                </c:pt>
                <c:pt idx="462">
                  <c:v>0.54612151620370375</c:v>
                </c:pt>
                <c:pt idx="463">
                  <c:v>0.54612694444444443</c:v>
                </c:pt>
                <c:pt idx="464">
                  <c:v>0.54613236111111108</c:v>
                </c:pt>
                <c:pt idx="465">
                  <c:v>0.54613778935185187</c:v>
                </c:pt>
                <c:pt idx="466">
                  <c:v>0.54614321759259254</c:v>
                </c:pt>
                <c:pt idx="467">
                  <c:v>0.54614864583333333</c:v>
                </c:pt>
                <c:pt idx="468">
                  <c:v>0.54615334490740741</c:v>
                </c:pt>
                <c:pt idx="469">
                  <c:v>0.5461587731481482</c:v>
                </c:pt>
                <c:pt idx="470">
                  <c:v>0.54616437500000004</c:v>
                </c:pt>
                <c:pt idx="471">
                  <c:v>0.54616980324074071</c:v>
                </c:pt>
                <c:pt idx="472">
                  <c:v>0.54617540509259255</c:v>
                </c:pt>
                <c:pt idx="473">
                  <c:v>0.54618083333333334</c:v>
                </c:pt>
                <c:pt idx="474">
                  <c:v>0.54618626157407413</c:v>
                </c:pt>
                <c:pt idx="475">
                  <c:v>0.5461909606481482</c:v>
                </c:pt>
                <c:pt idx="476">
                  <c:v>0.54619638888888888</c:v>
                </c:pt>
                <c:pt idx="477">
                  <c:v>0.54620181712962956</c:v>
                </c:pt>
                <c:pt idx="478">
                  <c:v>0.54620723379629632</c:v>
                </c:pt>
                <c:pt idx="479">
                  <c:v>0.546212662037037</c:v>
                </c:pt>
                <c:pt idx="480">
                  <c:v>0.54621809027777779</c:v>
                </c:pt>
                <c:pt idx="481">
                  <c:v>0.54622278935185187</c:v>
                </c:pt>
                <c:pt idx="482">
                  <c:v>0.54622840277777784</c:v>
                </c:pt>
                <c:pt idx="483">
                  <c:v>0.54623400462962957</c:v>
                </c:pt>
                <c:pt idx="484">
                  <c:v>0.54623943287037036</c:v>
                </c:pt>
                <c:pt idx="485">
                  <c:v>0.54624486111111115</c:v>
                </c:pt>
                <c:pt idx="486">
                  <c:v>0.54625027777777779</c:v>
                </c:pt>
                <c:pt idx="487">
                  <c:v>0.54625570601851858</c:v>
                </c:pt>
                <c:pt idx="488">
                  <c:v>0.54626040509259266</c:v>
                </c:pt>
                <c:pt idx="489">
                  <c:v>0.54626583333333334</c:v>
                </c:pt>
                <c:pt idx="490">
                  <c:v>0.54627126157407402</c:v>
                </c:pt>
                <c:pt idx="491">
                  <c:v>0.54627667824074078</c:v>
                </c:pt>
                <c:pt idx="492">
                  <c:v>0.54628210648148146</c:v>
                </c:pt>
                <c:pt idx="493">
                  <c:v>0.54628724537037032</c:v>
                </c:pt>
                <c:pt idx="494">
                  <c:v>0.54629195601851854</c:v>
                </c:pt>
                <c:pt idx="495">
                  <c:v>0.54629738425925922</c:v>
                </c:pt>
                <c:pt idx="496">
                  <c:v>0.54630280092592598</c:v>
                </c:pt>
                <c:pt idx="497">
                  <c:v>0.54630841435185185</c:v>
                </c:pt>
                <c:pt idx="498">
                  <c:v>0.54631384259259252</c:v>
                </c:pt>
                <c:pt idx="499">
                  <c:v>0.54632016203703704</c:v>
                </c:pt>
                <c:pt idx="500">
                  <c:v>0.54632649305555558</c:v>
                </c:pt>
                <c:pt idx="501">
                  <c:v>0.54633282407407402</c:v>
                </c:pt>
                <c:pt idx="502">
                  <c:v>0.5463384375</c:v>
                </c:pt>
                <c:pt idx="503">
                  <c:v>0.54634476851851854</c:v>
                </c:pt>
                <c:pt idx="504">
                  <c:v>0.54635037037037038</c:v>
                </c:pt>
                <c:pt idx="505">
                  <c:v>0.54635670138888892</c:v>
                </c:pt>
                <c:pt idx="506">
                  <c:v>0.546361875</c:v>
                </c:pt>
                <c:pt idx="507">
                  <c:v>0.54636820601851854</c:v>
                </c:pt>
                <c:pt idx="508">
                  <c:v>0.54637380787037038</c:v>
                </c:pt>
                <c:pt idx="509">
                  <c:v>0.54638013888888892</c:v>
                </c:pt>
                <c:pt idx="510">
                  <c:v>0.5463855671296296</c:v>
                </c:pt>
                <c:pt idx="511">
                  <c:v>0.54639171296296296</c:v>
                </c:pt>
                <c:pt idx="512">
                  <c:v>0.54639714120370375</c:v>
                </c:pt>
                <c:pt idx="513">
                  <c:v>0.546403287037037</c:v>
                </c:pt>
                <c:pt idx="514">
                  <c:v>0.54640871527777779</c:v>
                </c:pt>
                <c:pt idx="515">
                  <c:v>0.54641504629629634</c:v>
                </c:pt>
                <c:pt idx="516">
                  <c:v>0.5464211921296297</c:v>
                </c:pt>
                <c:pt idx="517">
                  <c:v>0.54642733796296294</c:v>
                </c:pt>
                <c:pt idx="518">
                  <c:v>0.54643349537037034</c:v>
                </c:pt>
                <c:pt idx="519">
                  <c:v>0.5464396412037037</c:v>
                </c:pt>
                <c:pt idx="520">
                  <c:v>0.54644578703703706</c:v>
                </c:pt>
                <c:pt idx="521">
                  <c:v>0.54645121527777774</c:v>
                </c:pt>
                <c:pt idx="522">
                  <c:v>0.5464573611111111</c:v>
                </c:pt>
                <c:pt idx="523">
                  <c:v>0.54646278935185189</c:v>
                </c:pt>
                <c:pt idx="524">
                  <c:v>0.54646893518518513</c:v>
                </c:pt>
                <c:pt idx="525">
                  <c:v>0.54647436342592592</c:v>
                </c:pt>
                <c:pt idx="526">
                  <c:v>0.54648050925925928</c:v>
                </c:pt>
                <c:pt idx="527">
                  <c:v>0.54648593749999996</c:v>
                </c:pt>
                <c:pt idx="528">
                  <c:v>0.54649208333333332</c:v>
                </c:pt>
                <c:pt idx="529">
                  <c:v>0.54649751157407411</c:v>
                </c:pt>
                <c:pt idx="530">
                  <c:v>0.54650365740740747</c:v>
                </c:pt>
                <c:pt idx="531">
                  <c:v>0.54650908564814815</c:v>
                </c:pt>
                <c:pt idx="532">
                  <c:v>0.54651523148148151</c:v>
                </c:pt>
                <c:pt idx="533">
                  <c:v>0.54652065972222219</c:v>
                </c:pt>
                <c:pt idx="534">
                  <c:v>0.54652680555555555</c:v>
                </c:pt>
                <c:pt idx="535">
                  <c:v>0.54653223379629623</c:v>
                </c:pt>
                <c:pt idx="536">
                  <c:v>0.54653856481481478</c:v>
                </c:pt>
                <c:pt idx="537">
                  <c:v>0.54654399305555557</c:v>
                </c:pt>
                <c:pt idx="538">
                  <c:v>0.54655013888888881</c:v>
                </c:pt>
                <c:pt idx="539">
                  <c:v>0.5465555671296296</c:v>
                </c:pt>
                <c:pt idx="540">
                  <c:v>0.54656171296296296</c:v>
                </c:pt>
                <c:pt idx="541">
                  <c:v>0.54656714120370375</c:v>
                </c:pt>
                <c:pt idx="542">
                  <c:v>0.546573287037037</c:v>
                </c:pt>
                <c:pt idx="543">
                  <c:v>0.54657871527777779</c:v>
                </c:pt>
                <c:pt idx="544">
                  <c:v>0.54658486111111115</c:v>
                </c:pt>
                <c:pt idx="545">
                  <c:v>0.54659028935185183</c:v>
                </c:pt>
                <c:pt idx="546">
                  <c:v>0.54659643518518519</c:v>
                </c:pt>
                <c:pt idx="547">
                  <c:v>0.54660186342592587</c:v>
                </c:pt>
                <c:pt idx="548">
                  <c:v>0.54660819444444442</c:v>
                </c:pt>
                <c:pt idx="549">
                  <c:v>0.54661362268518521</c:v>
                </c:pt>
                <c:pt idx="550">
                  <c:v>0.54661976851851846</c:v>
                </c:pt>
                <c:pt idx="551">
                  <c:v>0.54662519675925925</c:v>
                </c:pt>
                <c:pt idx="552">
                  <c:v>0.54663134259259261</c:v>
                </c:pt>
                <c:pt idx="553">
                  <c:v>0.5466367708333334</c:v>
                </c:pt>
                <c:pt idx="554">
                  <c:v>0.54664291666666665</c:v>
                </c:pt>
                <c:pt idx="555">
                  <c:v>0.54664834490740744</c:v>
                </c:pt>
                <c:pt idx="556">
                  <c:v>0.54665449074074079</c:v>
                </c:pt>
                <c:pt idx="557">
                  <c:v>0.54665991898148147</c:v>
                </c:pt>
                <c:pt idx="558">
                  <c:v>0.54666606481481483</c:v>
                </c:pt>
                <c:pt idx="559">
                  <c:v>0.54667149305555551</c:v>
                </c:pt>
                <c:pt idx="560">
                  <c:v>0.54667763888888887</c:v>
                </c:pt>
                <c:pt idx="561">
                  <c:v>0.54668309027777784</c:v>
                </c:pt>
                <c:pt idx="562">
                  <c:v>0.54668924768518512</c:v>
                </c:pt>
                <c:pt idx="563">
                  <c:v>0.54669466435185188</c:v>
                </c:pt>
                <c:pt idx="564">
                  <c:v>0.54670082175925927</c:v>
                </c:pt>
                <c:pt idx="565">
                  <c:v>0.54670623842592592</c:v>
                </c:pt>
                <c:pt idx="566">
                  <c:v>0.54671239583333331</c:v>
                </c:pt>
                <c:pt idx="567">
                  <c:v>0.5467178240740741</c:v>
                </c:pt>
                <c:pt idx="568">
                  <c:v>0.5467241435185185</c:v>
                </c:pt>
                <c:pt idx="569">
                  <c:v>0.54672975694444448</c:v>
                </c:pt>
                <c:pt idx="570">
                  <c:v>0.54673590277777773</c:v>
                </c:pt>
                <c:pt idx="571">
                  <c:v>0.54674133101851852</c:v>
                </c:pt>
                <c:pt idx="572">
                  <c:v>0.54674747685185188</c:v>
                </c:pt>
                <c:pt idx="573">
                  <c:v>0.54675265046296295</c:v>
                </c:pt>
                <c:pt idx="574">
                  <c:v>0.54675879629629631</c:v>
                </c:pt>
                <c:pt idx="575">
                  <c:v>0.5467642245370371</c:v>
                </c:pt>
                <c:pt idx="576">
                  <c:v>0.54677037037037035</c:v>
                </c:pt>
                <c:pt idx="577">
                  <c:v>0.54677598379629633</c:v>
                </c:pt>
                <c:pt idx="578">
                  <c:v>0.54678212962962969</c:v>
                </c:pt>
                <c:pt idx="579">
                  <c:v>0.54678755787037037</c:v>
                </c:pt>
                <c:pt idx="580">
                  <c:v>0.54679370370370373</c:v>
                </c:pt>
                <c:pt idx="581">
                  <c:v>0.54679913194444441</c:v>
                </c:pt>
                <c:pt idx="582">
                  <c:v>0.54680527777777777</c:v>
                </c:pt>
                <c:pt idx="583">
                  <c:v>0.54681070601851856</c:v>
                </c:pt>
                <c:pt idx="584">
                  <c:v>0.5468168518518518</c:v>
                </c:pt>
                <c:pt idx="585">
                  <c:v>0.54682228009259259</c:v>
                </c:pt>
                <c:pt idx="586">
                  <c:v>0.54682842592592595</c:v>
                </c:pt>
                <c:pt idx="587">
                  <c:v>0.54683385416666663</c:v>
                </c:pt>
                <c:pt idx="588">
                  <c:v>0.54683999999999999</c:v>
                </c:pt>
                <c:pt idx="589">
                  <c:v>0.54684542824074078</c:v>
                </c:pt>
                <c:pt idx="590">
                  <c:v>0.54685157407407414</c:v>
                </c:pt>
                <c:pt idx="591">
                  <c:v>0.54685718750000001</c:v>
                </c:pt>
                <c:pt idx="592">
                  <c:v>0.54686333333333337</c:v>
                </c:pt>
                <c:pt idx="593">
                  <c:v>0.54686876157407405</c:v>
                </c:pt>
                <c:pt idx="594">
                  <c:v>0.54687490740740741</c:v>
                </c:pt>
                <c:pt idx="595">
                  <c:v>0.54688050925925924</c:v>
                </c:pt>
                <c:pt idx="596">
                  <c:v>0.54688684027777779</c:v>
                </c:pt>
                <c:pt idx="597">
                  <c:v>0.54689298611111115</c:v>
                </c:pt>
                <c:pt idx="598">
                  <c:v>0.54689932870370372</c:v>
                </c:pt>
                <c:pt idx="599">
                  <c:v>0.54690564814814813</c:v>
                </c:pt>
                <c:pt idx="600">
                  <c:v>0.5469112615740741</c:v>
                </c:pt>
                <c:pt idx="601">
                  <c:v>0.54691759259259254</c:v>
                </c:pt>
                <c:pt idx="602">
                  <c:v>0.54692319444444448</c:v>
                </c:pt>
                <c:pt idx="603">
                  <c:v>0.54692952546296303</c:v>
                </c:pt>
                <c:pt idx="604">
                  <c:v>0.54693512731481475</c:v>
                </c:pt>
                <c:pt idx="605">
                  <c:v>0.5469414583333333</c:v>
                </c:pt>
                <c:pt idx="606">
                  <c:v>0.54694707175925927</c:v>
                </c:pt>
                <c:pt idx="607">
                  <c:v>0.54695339120370368</c:v>
                </c:pt>
                <c:pt idx="608">
                  <c:v>0.54695972222222222</c:v>
                </c:pt>
                <c:pt idx="609">
                  <c:v>0.54696605324074077</c:v>
                </c:pt>
                <c:pt idx="610">
                  <c:v>0.54697221064814816</c:v>
                </c:pt>
                <c:pt idx="611">
                  <c:v>0.54697781249999999</c:v>
                </c:pt>
                <c:pt idx="612">
                  <c:v>0.54698414351851854</c:v>
                </c:pt>
                <c:pt idx="613">
                  <c:v>0.54698956018518519</c:v>
                </c:pt>
                <c:pt idx="614">
                  <c:v>0.54699571759259258</c:v>
                </c:pt>
                <c:pt idx="615">
                  <c:v>0.54700131944444441</c:v>
                </c:pt>
                <c:pt idx="616">
                  <c:v>0.54700747685185191</c:v>
                </c:pt>
                <c:pt idx="617">
                  <c:v>0.54701307870370364</c:v>
                </c:pt>
                <c:pt idx="618">
                  <c:v>0.547019224537037</c:v>
                </c:pt>
                <c:pt idx="619">
                  <c:v>0.54702465277777779</c:v>
                </c:pt>
                <c:pt idx="620">
                  <c:v>0.54703098379629633</c:v>
                </c:pt>
                <c:pt idx="621">
                  <c:v>0.54703641203703701</c:v>
                </c:pt>
                <c:pt idx="622">
                  <c:v>0.54704255787037037</c:v>
                </c:pt>
                <c:pt idx="623">
                  <c:v>0.54704798611111116</c:v>
                </c:pt>
                <c:pt idx="624">
                  <c:v>0.54705413194444441</c:v>
                </c:pt>
                <c:pt idx="625">
                  <c:v>0.5470595601851852</c:v>
                </c:pt>
                <c:pt idx="626">
                  <c:v>0.54706589120370375</c:v>
                </c:pt>
                <c:pt idx="627">
                  <c:v>0.54707077546296301</c:v>
                </c:pt>
                <c:pt idx="628">
                  <c:v>0.54707635416666667</c:v>
                </c:pt>
                <c:pt idx="629">
                  <c:v>0.54708123842592593</c:v>
                </c:pt>
                <c:pt idx="630">
                  <c:v>0.5470868518518518</c:v>
                </c:pt>
                <c:pt idx="631">
                  <c:v>0.54709245370370374</c:v>
                </c:pt>
                <c:pt idx="632">
                  <c:v>0.54709805555555557</c:v>
                </c:pt>
                <c:pt idx="633">
                  <c:v>0.54710366898148155</c:v>
                </c:pt>
                <c:pt idx="634">
                  <c:v>0.54710854166666667</c:v>
                </c:pt>
                <c:pt idx="635">
                  <c:v>0.54711415509259254</c:v>
                </c:pt>
                <c:pt idx="636">
                  <c:v>0.5471190393518518</c:v>
                </c:pt>
                <c:pt idx="637">
                  <c:v>0.54712446759259259</c:v>
                </c:pt>
                <c:pt idx="638">
                  <c:v>0.54712988425925924</c:v>
                </c:pt>
                <c:pt idx="639">
                  <c:v>0.54713531250000003</c:v>
                </c:pt>
                <c:pt idx="640">
                  <c:v>0.54714019675925929</c:v>
                </c:pt>
                <c:pt idx="641">
                  <c:v>0.54714537037037037</c:v>
                </c:pt>
                <c:pt idx="642">
                  <c:v>0.5471509722222222</c:v>
                </c:pt>
                <c:pt idx="643">
                  <c:v>0.54715658564814817</c:v>
                </c:pt>
                <c:pt idx="644">
                  <c:v>0.54716218750000001</c:v>
                </c:pt>
                <c:pt idx="645">
                  <c:v>0.54716780092592587</c:v>
                </c:pt>
                <c:pt idx="646">
                  <c:v>0.54717340277777782</c:v>
                </c:pt>
                <c:pt idx="647">
                  <c:v>0.54717900462962965</c:v>
                </c:pt>
                <c:pt idx="648">
                  <c:v>0.54718461805555563</c:v>
                </c:pt>
                <c:pt idx="649">
                  <c:v>0.54718950231481478</c:v>
                </c:pt>
                <c:pt idx="650">
                  <c:v>0.54719510416666661</c:v>
                </c:pt>
                <c:pt idx="651">
                  <c:v>0.54719998842592588</c:v>
                </c:pt>
                <c:pt idx="652">
                  <c:v>0.54720559027777782</c:v>
                </c:pt>
                <c:pt idx="653">
                  <c:v>0.5472110185185185</c:v>
                </c:pt>
                <c:pt idx="654">
                  <c:v>0.54721663194444448</c:v>
                </c:pt>
                <c:pt idx="655">
                  <c:v>0.54722223379629631</c:v>
                </c:pt>
                <c:pt idx="656">
                  <c:v>0.54722711805555557</c:v>
                </c:pt>
                <c:pt idx="657">
                  <c:v>0.54723271990740741</c:v>
                </c:pt>
                <c:pt idx="658">
                  <c:v>0.54723760416666667</c:v>
                </c:pt>
                <c:pt idx="659">
                  <c:v>0.54724321759259265</c:v>
                </c:pt>
                <c:pt idx="660">
                  <c:v>0.54724881944444448</c:v>
                </c:pt>
                <c:pt idx="661">
                  <c:v>0.54725442129629631</c:v>
                </c:pt>
                <c:pt idx="662">
                  <c:v>0.54726003472222218</c:v>
                </c:pt>
                <c:pt idx="663">
                  <c:v>0.54726581018518516</c:v>
                </c:pt>
                <c:pt idx="664">
                  <c:v>0.54727052083333338</c:v>
                </c:pt>
                <c:pt idx="665">
                  <c:v>0.54727612268518522</c:v>
                </c:pt>
                <c:pt idx="666">
                  <c:v>0.54728100694444448</c:v>
                </c:pt>
                <c:pt idx="667">
                  <c:v>0.54728662037037035</c:v>
                </c:pt>
                <c:pt idx="668">
                  <c:v>0.54729222222222218</c:v>
                </c:pt>
                <c:pt idx="669">
                  <c:v>0.54729782407407412</c:v>
                </c:pt>
                <c:pt idx="670">
                  <c:v>0.54730343749999999</c:v>
                </c:pt>
                <c:pt idx="671">
                  <c:v>0.54730903935185182</c:v>
                </c:pt>
                <c:pt idx="672">
                  <c:v>0.54731392361111109</c:v>
                </c:pt>
                <c:pt idx="673">
                  <c:v>0.54731953703703706</c:v>
                </c:pt>
                <c:pt idx="674">
                  <c:v>0.54732440972222218</c:v>
                </c:pt>
                <c:pt idx="675">
                  <c:v>0.54733002314814816</c:v>
                </c:pt>
                <c:pt idx="676">
                  <c:v>0.54733562499999999</c:v>
                </c:pt>
                <c:pt idx="677">
                  <c:v>0.54734123842592586</c:v>
                </c:pt>
                <c:pt idx="678">
                  <c:v>0.5473468402777778</c:v>
                </c:pt>
                <c:pt idx="679">
                  <c:v>0.54735244212962963</c:v>
                </c:pt>
                <c:pt idx="680">
                  <c:v>0.5473573263888889</c:v>
                </c:pt>
                <c:pt idx="681">
                  <c:v>0.54736292824074073</c:v>
                </c:pt>
                <c:pt idx="682">
                  <c:v>0.54736799768518518</c:v>
                </c:pt>
                <c:pt idx="683">
                  <c:v>0.54737396990740739</c:v>
                </c:pt>
                <c:pt idx="684">
                  <c:v>0.54737975694444441</c:v>
                </c:pt>
                <c:pt idx="685">
                  <c:v>0.54738554398148154</c:v>
                </c:pt>
                <c:pt idx="686">
                  <c:v>0.54739114583333326</c:v>
                </c:pt>
                <c:pt idx="687">
                  <c:v>0.54739675925925924</c:v>
                </c:pt>
                <c:pt idx="688">
                  <c:v>0.54740236111111107</c:v>
                </c:pt>
                <c:pt idx="689">
                  <c:v>0.54740797453703705</c:v>
                </c:pt>
                <c:pt idx="690">
                  <c:v>0.54741357638888888</c:v>
                </c:pt>
                <c:pt idx="691">
                  <c:v>0.54741917824074071</c:v>
                </c:pt>
                <c:pt idx="692">
                  <c:v>0.54742479166666669</c:v>
                </c:pt>
                <c:pt idx="693">
                  <c:v>0.54742967592592595</c:v>
                </c:pt>
                <c:pt idx="694">
                  <c:v>0.54743527777777778</c:v>
                </c:pt>
                <c:pt idx="695">
                  <c:v>0.54744016203703705</c:v>
                </c:pt>
                <c:pt idx="696">
                  <c:v>0.54744576388888888</c:v>
                </c:pt>
                <c:pt idx="697">
                  <c:v>0.54745137731481475</c:v>
                </c:pt>
                <c:pt idx="698">
                  <c:v>0.54745697916666669</c:v>
                </c:pt>
                <c:pt idx="699">
                  <c:v>0.54746259259259256</c:v>
                </c:pt>
                <c:pt idx="700">
                  <c:v>0.54746829861111113</c:v>
                </c:pt>
                <c:pt idx="701">
                  <c:v>0.54747318287037039</c:v>
                </c:pt>
                <c:pt idx="702">
                  <c:v>0.54747879629629626</c:v>
                </c:pt>
                <c:pt idx="703">
                  <c:v>0.54748368055555552</c:v>
                </c:pt>
                <c:pt idx="704">
                  <c:v>0.54748928240740746</c:v>
                </c:pt>
                <c:pt idx="705">
                  <c:v>0.54749488425925918</c:v>
                </c:pt>
                <c:pt idx="706">
                  <c:v>0.54750049768518516</c:v>
                </c:pt>
                <c:pt idx="707">
                  <c:v>0.54750609953703699</c:v>
                </c:pt>
                <c:pt idx="708">
                  <c:v>0.54751171296296297</c:v>
                </c:pt>
                <c:pt idx="709">
                  <c:v>0.54751659722222223</c:v>
                </c:pt>
                <c:pt idx="710">
                  <c:v>0.54752219907407407</c:v>
                </c:pt>
                <c:pt idx="711">
                  <c:v>0.54752708333333333</c:v>
                </c:pt>
                <c:pt idx="712">
                  <c:v>0.54753268518518516</c:v>
                </c:pt>
                <c:pt idx="713">
                  <c:v>0.54753804398148154</c:v>
                </c:pt>
                <c:pt idx="714">
                  <c:v>0.54754364583333326</c:v>
                </c:pt>
                <c:pt idx="715">
                  <c:v>0.54754925925925924</c:v>
                </c:pt>
                <c:pt idx="716">
                  <c:v>0.54755413194444447</c:v>
                </c:pt>
                <c:pt idx="717">
                  <c:v>0.54755991898148149</c:v>
                </c:pt>
                <c:pt idx="718">
                  <c:v>0.54756480324074075</c:v>
                </c:pt>
                <c:pt idx="719">
                  <c:v>0.54757041666666673</c:v>
                </c:pt>
                <c:pt idx="720">
                  <c:v>0.54757601851851845</c:v>
                </c:pt>
                <c:pt idx="721">
                  <c:v>0.54758163194444442</c:v>
                </c:pt>
                <c:pt idx="722">
                  <c:v>0.54758723379629626</c:v>
                </c:pt>
                <c:pt idx="723">
                  <c:v>0.54759302083333339</c:v>
                </c:pt>
                <c:pt idx="724">
                  <c:v>0.54759844907407407</c:v>
                </c:pt>
                <c:pt idx="725">
                  <c:v>0.54760333333333333</c:v>
                </c:pt>
                <c:pt idx="726">
                  <c:v>0.54760893518518516</c:v>
                </c:pt>
                <c:pt idx="727">
                  <c:v>0.54761381944444443</c:v>
                </c:pt>
                <c:pt idx="728">
                  <c:v>0.54761942129629626</c:v>
                </c:pt>
                <c:pt idx="729">
                  <c:v>0.54762503472222224</c:v>
                </c:pt>
                <c:pt idx="730">
                  <c:v>0.54763063657407407</c:v>
                </c:pt>
                <c:pt idx="731">
                  <c:v>0.5476362384259259</c:v>
                </c:pt>
                <c:pt idx="732">
                  <c:v>0.54764185185185188</c:v>
                </c:pt>
                <c:pt idx="733">
                  <c:v>0.54764673611111114</c:v>
                </c:pt>
                <c:pt idx="734">
                  <c:v>0.54765252314814816</c:v>
                </c:pt>
                <c:pt idx="735">
                  <c:v>0.54765740740740743</c:v>
                </c:pt>
                <c:pt idx="736">
                  <c:v>0.54766300925925926</c:v>
                </c:pt>
                <c:pt idx="737">
                  <c:v>0.54766861111111109</c:v>
                </c:pt>
                <c:pt idx="738">
                  <c:v>0.54767422453703707</c:v>
                </c:pt>
                <c:pt idx="739">
                  <c:v>0.5476798263888889</c:v>
                </c:pt>
                <c:pt idx="740">
                  <c:v>0.54768543981481488</c:v>
                </c:pt>
                <c:pt idx="741">
                  <c:v>0.5476910416666666</c:v>
                </c:pt>
                <c:pt idx="742">
                  <c:v>0.54769592592592586</c:v>
                </c:pt>
                <c:pt idx="743">
                  <c:v>0.54770152777777781</c:v>
                </c:pt>
                <c:pt idx="744">
                  <c:v>0.54770641203703707</c:v>
                </c:pt>
                <c:pt idx="745">
                  <c:v>0.54771202546296294</c:v>
                </c:pt>
                <c:pt idx="746">
                  <c:v>0.54771762731481488</c:v>
                </c:pt>
                <c:pt idx="747">
                  <c:v>0.5477232291666666</c:v>
                </c:pt>
                <c:pt idx="748">
                  <c:v>0.54772901620370373</c:v>
                </c:pt>
                <c:pt idx="749">
                  <c:v>0.54773480324074075</c:v>
                </c:pt>
                <c:pt idx="750">
                  <c:v>0.54774023148148154</c:v>
                </c:pt>
                <c:pt idx="751">
                  <c:v>0.54774530092592599</c:v>
                </c:pt>
                <c:pt idx="752">
                  <c:v>0.54775090277777772</c:v>
                </c:pt>
                <c:pt idx="753">
                  <c:v>0.54775597222222216</c:v>
                </c:pt>
                <c:pt idx="754">
                  <c:v>0.54776157407407411</c:v>
                </c:pt>
                <c:pt idx="755">
                  <c:v>0.54776717592592594</c:v>
                </c:pt>
                <c:pt idx="756">
                  <c:v>0.54777278935185192</c:v>
                </c:pt>
                <c:pt idx="757">
                  <c:v>0.54777839120370364</c:v>
                </c:pt>
                <c:pt idx="758">
                  <c:v>0.54778400462962962</c:v>
                </c:pt>
                <c:pt idx="759">
                  <c:v>0.54778960648148145</c:v>
                </c:pt>
                <c:pt idx="760">
                  <c:v>0.54779520833333339</c:v>
                </c:pt>
                <c:pt idx="761">
                  <c:v>0.54780009259259266</c:v>
                </c:pt>
                <c:pt idx="762">
                  <c:v>0.54780570601851852</c:v>
                </c:pt>
                <c:pt idx="763">
                  <c:v>0.54781059027777779</c:v>
                </c:pt>
                <c:pt idx="764">
                  <c:v>0.54781619212962962</c:v>
                </c:pt>
                <c:pt idx="765">
                  <c:v>0.54782179398148145</c:v>
                </c:pt>
                <c:pt idx="766">
                  <c:v>0.54782740740740743</c:v>
                </c:pt>
                <c:pt idx="767">
                  <c:v>0.54783319444444445</c:v>
                </c:pt>
                <c:pt idx="768">
                  <c:v>0.54783862268518513</c:v>
                </c:pt>
                <c:pt idx="769">
                  <c:v>0.54784350694444439</c:v>
                </c:pt>
                <c:pt idx="770">
                  <c:v>0.54784929398148152</c:v>
                </c:pt>
                <c:pt idx="771">
                  <c:v>0.54785435185185183</c:v>
                </c:pt>
                <c:pt idx="772">
                  <c:v>0.54786002314814819</c:v>
                </c:pt>
                <c:pt idx="773">
                  <c:v>0.54786562500000002</c:v>
                </c:pt>
                <c:pt idx="774">
                  <c:v>0.54787141203703704</c:v>
                </c:pt>
                <c:pt idx="775">
                  <c:v>0.54787810185185182</c:v>
                </c:pt>
                <c:pt idx="776">
                  <c:v>0.54788353009259261</c:v>
                </c:pt>
                <c:pt idx="777">
                  <c:v>0.54788914351851858</c:v>
                </c:pt>
                <c:pt idx="778">
                  <c:v>0.54789474537037031</c:v>
                </c:pt>
                <c:pt idx="779">
                  <c:v>0.54790034722222225</c:v>
                </c:pt>
                <c:pt idx="780">
                  <c:v>0.54790596064814812</c:v>
                </c:pt>
                <c:pt idx="781">
                  <c:v>0.54791156250000006</c:v>
                </c:pt>
                <c:pt idx="782">
                  <c:v>0.54791716435185178</c:v>
                </c:pt>
                <c:pt idx="783">
                  <c:v>0.54792277777777776</c:v>
                </c:pt>
                <c:pt idx="784">
                  <c:v>0.54792874999999996</c:v>
                </c:pt>
                <c:pt idx="785">
                  <c:v>0.54793428240740738</c:v>
                </c:pt>
                <c:pt idx="786">
                  <c:v>0.54794005787037037</c:v>
                </c:pt>
                <c:pt idx="787">
                  <c:v>0.54794476851851848</c:v>
                </c:pt>
                <c:pt idx="788">
                  <c:v>0.54795037037037042</c:v>
                </c:pt>
                <c:pt idx="789">
                  <c:v>0.54795543981481487</c:v>
                </c:pt>
                <c:pt idx="790">
                  <c:v>0.54796104166666659</c:v>
                </c:pt>
                <c:pt idx="791">
                  <c:v>0.54796665509259257</c:v>
                </c:pt>
                <c:pt idx="792">
                  <c:v>0.5479722569444444</c:v>
                </c:pt>
                <c:pt idx="793">
                  <c:v>0.54797804398148153</c:v>
                </c:pt>
                <c:pt idx="794">
                  <c:v>0.5479836574074074</c:v>
                </c:pt>
                <c:pt idx="795">
                  <c:v>0.54798943287037039</c:v>
                </c:pt>
                <c:pt idx="796">
                  <c:v>0.54799504629629625</c:v>
                </c:pt>
                <c:pt idx="797">
                  <c:v>0.5480006481481482</c:v>
                </c:pt>
                <c:pt idx="798">
                  <c:v>0.54800553240740746</c:v>
                </c:pt>
                <c:pt idx="799">
                  <c:v>0.54801114583333332</c:v>
                </c:pt>
                <c:pt idx="800">
                  <c:v>0.54801603009259259</c:v>
                </c:pt>
                <c:pt idx="801">
                  <c:v>0.54802163194444442</c:v>
                </c:pt>
                <c:pt idx="802">
                  <c:v>0.54802723379629625</c:v>
                </c:pt>
                <c:pt idx="803">
                  <c:v>0.54803284722222223</c:v>
                </c:pt>
                <c:pt idx="804">
                  <c:v>0.54803844907407406</c:v>
                </c:pt>
                <c:pt idx="805">
                  <c:v>0.5480440509259259</c:v>
                </c:pt>
                <c:pt idx="806">
                  <c:v>0.54804893518518516</c:v>
                </c:pt>
                <c:pt idx="807">
                  <c:v>0.54805454861111114</c:v>
                </c:pt>
                <c:pt idx="808">
                  <c:v>0.5480594328703704</c:v>
                </c:pt>
                <c:pt idx="809">
                  <c:v>0.54806503472222223</c:v>
                </c:pt>
                <c:pt idx="810">
                  <c:v>0.54807063657407407</c:v>
                </c:pt>
                <c:pt idx="811">
                  <c:v>0.54807624999999993</c:v>
                </c:pt>
                <c:pt idx="812">
                  <c:v>0.54808203703703706</c:v>
                </c:pt>
                <c:pt idx="813">
                  <c:v>0.5480876388888889</c:v>
                </c:pt>
                <c:pt idx="814">
                  <c:v>0.54809325231481487</c:v>
                </c:pt>
                <c:pt idx="815">
                  <c:v>0.54809813657407414</c:v>
                </c:pt>
                <c:pt idx="816">
                  <c:v>0.54810373842592586</c:v>
                </c:pt>
                <c:pt idx="817">
                  <c:v>0.54810862268518512</c:v>
                </c:pt>
                <c:pt idx="818">
                  <c:v>0.54811422453703706</c:v>
                </c:pt>
                <c:pt idx="819">
                  <c:v>0.54811983796296293</c:v>
                </c:pt>
                <c:pt idx="820">
                  <c:v>0.54812562500000006</c:v>
                </c:pt>
                <c:pt idx="821">
                  <c:v>0.54813122685185178</c:v>
                </c:pt>
                <c:pt idx="822">
                  <c:v>0.54813682870370373</c:v>
                </c:pt>
                <c:pt idx="823">
                  <c:v>0.54814244212962959</c:v>
                </c:pt>
                <c:pt idx="824">
                  <c:v>0.54814732638888886</c:v>
                </c:pt>
                <c:pt idx="825">
                  <c:v>0.5481529282407408</c:v>
                </c:pt>
                <c:pt idx="826">
                  <c:v>0.54815781250000006</c:v>
                </c:pt>
                <c:pt idx="827">
                  <c:v>0.54816341435185179</c:v>
                </c:pt>
                <c:pt idx="828">
                  <c:v>0.54816920138888892</c:v>
                </c:pt>
                <c:pt idx="829">
                  <c:v>0.54817481481481478</c:v>
                </c:pt>
                <c:pt idx="830">
                  <c:v>0.54818060185185191</c:v>
                </c:pt>
                <c:pt idx="831">
                  <c:v>0.54818638888888882</c:v>
                </c:pt>
                <c:pt idx="832">
                  <c:v>0.54819217592592595</c:v>
                </c:pt>
                <c:pt idx="833">
                  <c:v>0.54819796296296297</c:v>
                </c:pt>
                <c:pt idx="834">
                  <c:v>0.5482035648148148</c:v>
                </c:pt>
                <c:pt idx="835">
                  <c:v>0.54820935185185182</c:v>
                </c:pt>
                <c:pt idx="836">
                  <c:v>0.54821513888888884</c:v>
                </c:pt>
                <c:pt idx="837">
                  <c:v>0.54822075231481482</c:v>
                </c:pt>
                <c:pt idx="838">
                  <c:v>0.54822653935185184</c:v>
                </c:pt>
                <c:pt idx="839">
                  <c:v>0.54823232638888886</c:v>
                </c:pt>
                <c:pt idx="840">
                  <c:v>0.54823811342592588</c:v>
                </c:pt>
                <c:pt idx="841">
                  <c:v>0.54824390046296301</c:v>
                </c:pt>
                <c:pt idx="842">
                  <c:v>0.54824951388888887</c:v>
                </c:pt>
                <c:pt idx="843">
                  <c:v>0.54825512731481485</c:v>
                </c:pt>
                <c:pt idx="844">
                  <c:v>0.548260011574074</c:v>
                </c:pt>
                <c:pt idx="845">
                  <c:v>0.54826561342592595</c:v>
                </c:pt>
                <c:pt idx="846">
                  <c:v>0.54827049768518521</c:v>
                </c:pt>
                <c:pt idx="847">
                  <c:v>0.54827628472222223</c:v>
                </c:pt>
                <c:pt idx="848">
                  <c:v>0.54828171296296302</c:v>
                </c:pt>
                <c:pt idx="849">
                  <c:v>0.54828731481481485</c:v>
                </c:pt>
                <c:pt idx="850">
                  <c:v>0.54829292824074072</c:v>
                </c:pt>
                <c:pt idx="851">
                  <c:v>0.54829781249999998</c:v>
                </c:pt>
                <c:pt idx="852">
                  <c:v>0.54830341435185181</c:v>
                </c:pt>
                <c:pt idx="853">
                  <c:v>0.54830847222222223</c:v>
                </c:pt>
                <c:pt idx="854">
                  <c:v>0.54831390046296302</c:v>
                </c:pt>
                <c:pt idx="855">
                  <c:v>0.54831951388888889</c:v>
                </c:pt>
                <c:pt idx="856">
                  <c:v>0.54832521990740746</c:v>
                </c:pt>
                <c:pt idx="857">
                  <c:v>0.54833100694444448</c:v>
                </c:pt>
                <c:pt idx="858">
                  <c:v>0.5483367939814815</c:v>
                </c:pt>
                <c:pt idx="859">
                  <c:v>0.54834240740740736</c:v>
                </c:pt>
                <c:pt idx="860">
                  <c:v>0.54834800925925931</c:v>
                </c:pt>
                <c:pt idx="861">
                  <c:v>0.54835379629629633</c:v>
                </c:pt>
                <c:pt idx="862">
                  <c:v>0.54835939814814816</c:v>
                </c:pt>
                <c:pt idx="863">
                  <c:v>0.54836446759259261</c:v>
                </c:pt>
                <c:pt idx="864">
                  <c:v>0.54837006944444444</c:v>
                </c:pt>
                <c:pt idx="865">
                  <c:v>0.5483749537037037</c:v>
                </c:pt>
                <c:pt idx="866">
                  <c:v>0.54838056712962968</c:v>
                </c:pt>
                <c:pt idx="867">
                  <c:v>0.54838616898148151</c:v>
                </c:pt>
                <c:pt idx="868">
                  <c:v>0.54839177083333335</c:v>
                </c:pt>
                <c:pt idx="869">
                  <c:v>0.54839738425925921</c:v>
                </c:pt>
                <c:pt idx="870">
                  <c:v>0.54840298611111116</c:v>
                </c:pt>
                <c:pt idx="871">
                  <c:v>0.54840859953703702</c:v>
                </c:pt>
                <c:pt idx="872">
                  <c:v>0.54841348379629629</c:v>
                </c:pt>
                <c:pt idx="873">
                  <c:v>0.54841908564814812</c:v>
                </c:pt>
                <c:pt idx="874">
                  <c:v>0.54842414351851854</c:v>
                </c:pt>
                <c:pt idx="875">
                  <c:v>0.54842957175925922</c:v>
                </c:pt>
                <c:pt idx="876">
                  <c:v>0.54843535879629635</c:v>
                </c:pt>
                <c:pt idx="877">
                  <c:v>0.54844097222222221</c:v>
                </c:pt>
                <c:pt idx="878">
                  <c:v>0.54844657407407404</c:v>
                </c:pt>
                <c:pt idx="879">
                  <c:v>0.54845217592592588</c:v>
                </c:pt>
                <c:pt idx="880">
                  <c:v>0.54845778935185185</c:v>
                </c:pt>
                <c:pt idx="881">
                  <c:v>0.54846284722222227</c:v>
                </c:pt>
                <c:pt idx="882">
                  <c:v>0.54846846064814814</c:v>
                </c:pt>
                <c:pt idx="883">
                  <c:v>0.5484733449074074</c:v>
                </c:pt>
                <c:pt idx="884">
                  <c:v>0.54847894675925923</c:v>
                </c:pt>
                <c:pt idx="885">
                  <c:v>0.54848454861111107</c:v>
                </c:pt>
                <c:pt idx="886">
                  <c:v>0.54849016203703704</c:v>
                </c:pt>
                <c:pt idx="887">
                  <c:v>0.54849576388888888</c:v>
                </c:pt>
                <c:pt idx="888">
                  <c:v>0.54850137731481474</c:v>
                </c:pt>
                <c:pt idx="889">
                  <c:v>0.54850697916666669</c:v>
                </c:pt>
                <c:pt idx="890">
                  <c:v>0.54851186342592595</c:v>
                </c:pt>
                <c:pt idx="891">
                  <c:v>0.54851746527777778</c:v>
                </c:pt>
                <c:pt idx="892">
                  <c:v>0.54852234953703705</c:v>
                </c:pt>
                <c:pt idx="893">
                  <c:v>0.54852796296296302</c:v>
                </c:pt>
                <c:pt idx="894">
                  <c:v>0.54853374999999993</c:v>
                </c:pt>
                <c:pt idx="895">
                  <c:v>0.54853952546296292</c:v>
                </c:pt>
                <c:pt idx="896">
                  <c:v>0.54854496527777774</c:v>
                </c:pt>
                <c:pt idx="897">
                  <c:v>0.54855056712962968</c:v>
                </c:pt>
                <c:pt idx="898">
                  <c:v>0.54855616898148152</c:v>
                </c:pt>
                <c:pt idx="899">
                  <c:v>0.54856105324074067</c:v>
                </c:pt>
                <c:pt idx="900">
                  <c:v>0.54856666666666665</c:v>
                </c:pt>
                <c:pt idx="901">
                  <c:v>0.54857153935185188</c:v>
                </c:pt>
                <c:pt idx="902">
                  <c:v>0.54857715277777774</c:v>
                </c:pt>
                <c:pt idx="903">
                  <c:v>0.54858275462962969</c:v>
                </c:pt>
                <c:pt idx="904">
                  <c:v>0.54858836805555555</c:v>
                </c:pt>
                <c:pt idx="905">
                  <c:v>0.54859396990740739</c:v>
                </c:pt>
                <c:pt idx="906">
                  <c:v>0.54859957175925922</c:v>
                </c:pt>
                <c:pt idx="907">
                  <c:v>0.54860445601851848</c:v>
                </c:pt>
                <c:pt idx="908">
                  <c:v>0.54861006944444446</c:v>
                </c:pt>
                <c:pt idx="909">
                  <c:v>0.54861512731481488</c:v>
                </c:pt>
                <c:pt idx="910">
                  <c:v>0.54862074074074074</c:v>
                </c:pt>
                <c:pt idx="911">
                  <c:v>0.54862652777777776</c:v>
                </c:pt>
                <c:pt idx="912">
                  <c:v>0.54863212962962959</c:v>
                </c:pt>
                <c:pt idx="913">
                  <c:v>0.54863773148148154</c:v>
                </c:pt>
                <c:pt idx="914">
                  <c:v>0.54864329861111105</c:v>
                </c:pt>
                <c:pt idx="915">
                  <c:v>0.54864909722222222</c:v>
                </c:pt>
                <c:pt idx="916">
                  <c:v>0.54865469907407405</c:v>
                </c:pt>
                <c:pt idx="917">
                  <c:v>0.54866048611111118</c:v>
                </c:pt>
                <c:pt idx="918">
                  <c:v>0.54866627314814809</c:v>
                </c:pt>
                <c:pt idx="919">
                  <c:v>0.54867206018518522</c:v>
                </c:pt>
                <c:pt idx="920">
                  <c:v>0.54867874999999999</c:v>
                </c:pt>
                <c:pt idx="921">
                  <c:v>0.54868436342592586</c:v>
                </c:pt>
                <c:pt idx="922">
                  <c:v>0.5486899652777778</c:v>
                </c:pt>
                <c:pt idx="923">
                  <c:v>0.54869575231481482</c:v>
                </c:pt>
                <c:pt idx="924">
                  <c:v>0.5487013657407408</c:v>
                </c:pt>
                <c:pt idx="925">
                  <c:v>0.54870715277777771</c:v>
                </c:pt>
                <c:pt idx="926">
                  <c:v>0.54871275462962965</c:v>
                </c:pt>
                <c:pt idx="927">
                  <c:v>0.54871828703703707</c:v>
                </c:pt>
                <c:pt idx="928">
                  <c:v>0.54872407407407409</c:v>
                </c:pt>
                <c:pt idx="929">
                  <c:v>0.54872914351851854</c:v>
                </c:pt>
                <c:pt idx="930">
                  <c:v>0.54873474537037037</c:v>
                </c:pt>
                <c:pt idx="931">
                  <c:v>0.54873962962962963</c:v>
                </c:pt>
                <c:pt idx="932">
                  <c:v>0.54874523148148147</c:v>
                </c:pt>
                <c:pt idx="933">
                  <c:v>0.54875084490740744</c:v>
                </c:pt>
                <c:pt idx="934">
                  <c:v>0.54875644675925928</c:v>
                </c:pt>
                <c:pt idx="935">
                  <c:v>0.54876204861111111</c:v>
                </c:pt>
                <c:pt idx="936">
                  <c:v>0.54876766203703709</c:v>
                </c:pt>
                <c:pt idx="937">
                  <c:v>0.54877326388888892</c:v>
                </c:pt>
                <c:pt idx="938">
                  <c:v>0.54877814814814818</c:v>
                </c:pt>
                <c:pt idx="939">
                  <c:v>0.54878376157407405</c:v>
                </c:pt>
                <c:pt idx="940">
                  <c:v>0.54878863425925928</c:v>
                </c:pt>
                <c:pt idx="941">
                  <c:v>0.5487944212962963</c:v>
                </c:pt>
                <c:pt idx="942">
                  <c:v>0.54880021990740746</c:v>
                </c:pt>
                <c:pt idx="943">
                  <c:v>0.54880582175925929</c:v>
                </c:pt>
                <c:pt idx="944">
                  <c:v>0.54881178240740736</c:v>
                </c:pt>
                <c:pt idx="945">
                  <c:v>0.54881739583333333</c:v>
                </c:pt>
                <c:pt idx="946">
                  <c:v>0.54882318287037035</c:v>
                </c:pt>
                <c:pt idx="947">
                  <c:v>0.54882896990740737</c:v>
                </c:pt>
                <c:pt idx="948">
                  <c:v>0.54883475694444439</c:v>
                </c:pt>
                <c:pt idx="949">
                  <c:v>0.54884054398148152</c:v>
                </c:pt>
                <c:pt idx="950">
                  <c:v>0.54884633101851854</c:v>
                </c:pt>
                <c:pt idx="951">
                  <c:v>0.54885211805555556</c:v>
                </c:pt>
                <c:pt idx="952">
                  <c:v>0.54885790509259258</c:v>
                </c:pt>
                <c:pt idx="953">
                  <c:v>0.5488636921296296</c:v>
                </c:pt>
                <c:pt idx="954">
                  <c:v>0.54886947916666673</c:v>
                </c:pt>
                <c:pt idx="955">
                  <c:v>0.54887526620370364</c:v>
                </c:pt>
                <c:pt idx="956">
                  <c:v>0.54888105324074077</c:v>
                </c:pt>
                <c:pt idx="957">
                  <c:v>0.54888684027777779</c:v>
                </c:pt>
                <c:pt idx="958">
                  <c:v>0.54889262731481481</c:v>
                </c:pt>
                <c:pt idx="959">
                  <c:v>0.54889841435185183</c:v>
                </c:pt>
                <c:pt idx="960">
                  <c:v>0.54890420138888885</c:v>
                </c:pt>
                <c:pt idx="961">
                  <c:v>0.54890998842592598</c:v>
                </c:pt>
                <c:pt idx="962">
                  <c:v>0.548915775462963</c:v>
                </c:pt>
                <c:pt idx="963">
                  <c:v>0.54892156250000002</c:v>
                </c:pt>
                <c:pt idx="964">
                  <c:v>0.54892734953703703</c:v>
                </c:pt>
                <c:pt idx="965">
                  <c:v>0.54893313657407405</c:v>
                </c:pt>
                <c:pt idx="966">
                  <c:v>0.54893892361111118</c:v>
                </c:pt>
                <c:pt idx="967">
                  <c:v>0.54894471064814809</c:v>
                </c:pt>
                <c:pt idx="968">
                  <c:v>0.54895049768518522</c:v>
                </c:pt>
                <c:pt idx="969">
                  <c:v>0.54895628472222224</c:v>
                </c:pt>
                <c:pt idx="970">
                  <c:v>0.54896207175925926</c:v>
                </c:pt>
                <c:pt idx="971">
                  <c:v>0.54896785879629628</c:v>
                </c:pt>
                <c:pt idx="972">
                  <c:v>0.5489736458333333</c:v>
                </c:pt>
                <c:pt idx="973">
                  <c:v>0.54897943287037043</c:v>
                </c:pt>
                <c:pt idx="974">
                  <c:v>0.54898521990740734</c:v>
                </c:pt>
                <c:pt idx="975">
                  <c:v>0.54899100694444447</c:v>
                </c:pt>
                <c:pt idx="976">
                  <c:v>0.54899679398148149</c:v>
                </c:pt>
                <c:pt idx="977">
                  <c:v>0.54900240740740747</c:v>
                </c:pt>
                <c:pt idx="978">
                  <c:v>0.54900819444444438</c:v>
                </c:pt>
                <c:pt idx="979">
                  <c:v>0.54901380787037035</c:v>
                </c:pt>
                <c:pt idx="980">
                  <c:v>0.54901940972222218</c:v>
                </c:pt>
                <c:pt idx="981">
                  <c:v>0.54902519675925932</c:v>
                </c:pt>
                <c:pt idx="982">
                  <c:v>0.54903098379629622</c:v>
                </c:pt>
                <c:pt idx="983">
                  <c:v>0.54903667824074076</c:v>
                </c:pt>
                <c:pt idx="984">
                  <c:v>0.54904229166666674</c:v>
                </c:pt>
                <c:pt idx="985">
                  <c:v>0.54904717592592589</c:v>
                </c:pt>
                <c:pt idx="986">
                  <c:v>0.54905277777777772</c:v>
                </c:pt>
                <c:pt idx="987">
                  <c:v>0.54905766203703699</c:v>
                </c:pt>
                <c:pt idx="988">
                  <c:v>0.54906327546296296</c:v>
                </c:pt>
                <c:pt idx="989">
                  <c:v>0.5490688773148148</c:v>
                </c:pt>
                <c:pt idx="990">
                  <c:v>0.54907447916666674</c:v>
                </c:pt>
                <c:pt idx="991">
                  <c:v>0.54908009259259261</c:v>
                </c:pt>
                <c:pt idx="992">
                  <c:v>0.54908569444444444</c:v>
                </c:pt>
                <c:pt idx="993">
                  <c:v>0.5490905787037037</c:v>
                </c:pt>
                <c:pt idx="994">
                  <c:v>0.54909618055555554</c:v>
                </c:pt>
                <c:pt idx="995">
                  <c:v>0.5491010648148148</c:v>
                </c:pt>
                <c:pt idx="996">
                  <c:v>0.54910685185185182</c:v>
                </c:pt>
                <c:pt idx="997">
                  <c:v>0.54911238425925923</c:v>
                </c:pt>
                <c:pt idx="998">
                  <c:v>0.54911799768518521</c:v>
                </c:pt>
                <c:pt idx="999">
                  <c:v>0.54912395833333327</c:v>
                </c:pt>
                <c:pt idx="1000">
                  <c:v>0.54912957175925925</c:v>
                </c:pt>
                <c:pt idx="1001">
                  <c:v>0.54913535879629627</c:v>
                </c:pt>
                <c:pt idx="1002">
                  <c:v>0.5491411458333334</c:v>
                </c:pt>
                <c:pt idx="1003">
                  <c:v>0.54914693287037031</c:v>
                </c:pt>
                <c:pt idx="1004">
                  <c:v>0.54915271990740744</c:v>
                </c:pt>
                <c:pt idx="1005">
                  <c:v>0.54915850694444446</c:v>
                </c:pt>
                <c:pt idx="1006">
                  <c:v>0.54916410879629629</c:v>
                </c:pt>
                <c:pt idx="1007">
                  <c:v>0.54916989583333331</c:v>
                </c:pt>
                <c:pt idx="1008">
                  <c:v>0.54917568287037033</c:v>
                </c:pt>
                <c:pt idx="1009">
                  <c:v>0.54918146990740746</c:v>
                </c:pt>
                <c:pt idx="1010">
                  <c:v>0.54918725694444448</c:v>
                </c:pt>
                <c:pt idx="1011">
                  <c:v>0.5491930439814815</c:v>
                </c:pt>
                <c:pt idx="1012">
                  <c:v>0.54919883101851852</c:v>
                </c:pt>
                <c:pt idx="1013">
                  <c:v>0.54920461805555554</c:v>
                </c:pt>
                <c:pt idx="1014">
                  <c:v>0.5492104166666667</c:v>
                </c:pt>
                <c:pt idx="1015">
                  <c:v>0.54921620370370372</c:v>
                </c:pt>
                <c:pt idx="1016">
                  <c:v>0.54922199074074074</c:v>
                </c:pt>
                <c:pt idx="1017">
                  <c:v>0.54922777777777776</c:v>
                </c:pt>
                <c:pt idx="1018">
                  <c:v>0.54923355324074075</c:v>
                </c:pt>
                <c:pt idx="1019">
                  <c:v>0.5492393518518518</c:v>
                </c:pt>
                <c:pt idx="1020">
                  <c:v>0.54924512731481479</c:v>
                </c:pt>
                <c:pt idx="1021">
                  <c:v>0.54925092592592595</c:v>
                </c:pt>
                <c:pt idx="1022">
                  <c:v>0.54925652777777778</c:v>
                </c:pt>
                <c:pt idx="1023">
                  <c:v>0.54926141203703704</c:v>
                </c:pt>
                <c:pt idx="1024">
                  <c:v>0.54926701388888888</c:v>
                </c:pt>
                <c:pt idx="1025">
                  <c:v>0.54927189814814814</c:v>
                </c:pt>
                <c:pt idx="1026">
                  <c:v>0.54927751157407412</c:v>
                </c:pt>
                <c:pt idx="1027">
                  <c:v>0.54928311342592595</c:v>
                </c:pt>
                <c:pt idx="1028">
                  <c:v>0.54928871527777778</c:v>
                </c:pt>
                <c:pt idx="1029">
                  <c:v>0.54929432870370365</c:v>
                </c:pt>
                <c:pt idx="1030">
                  <c:v>0.54929993055555559</c:v>
                </c:pt>
                <c:pt idx="1031">
                  <c:v>0.54930481481481486</c:v>
                </c:pt>
                <c:pt idx="1032">
                  <c:v>0.54931060185185188</c:v>
                </c:pt>
                <c:pt idx="1033">
                  <c:v>0.54931530092592595</c:v>
                </c:pt>
                <c:pt idx="1034">
                  <c:v>0.54932127314814816</c:v>
                </c:pt>
                <c:pt idx="1035">
                  <c:v>0.54932706018518518</c:v>
                </c:pt>
                <c:pt idx="1036">
                  <c:v>0.54933248842592597</c:v>
                </c:pt>
                <c:pt idx="1037">
                  <c:v>0.54933827546296299</c:v>
                </c:pt>
                <c:pt idx="1038">
                  <c:v>0.54934406250000001</c:v>
                </c:pt>
                <c:pt idx="1039">
                  <c:v>0.54934984953703703</c:v>
                </c:pt>
                <c:pt idx="1040">
                  <c:v>0.54935563657407405</c:v>
                </c:pt>
                <c:pt idx="1041">
                  <c:v>0.54936123842592599</c:v>
                </c:pt>
                <c:pt idx="1042">
                  <c:v>0.5493670254629629</c:v>
                </c:pt>
                <c:pt idx="1043">
                  <c:v>0.54937281250000003</c:v>
                </c:pt>
                <c:pt idx="1044">
                  <c:v>0.54937859953703705</c:v>
                </c:pt>
                <c:pt idx="1045">
                  <c:v>0.54938457175925925</c:v>
                </c:pt>
                <c:pt idx="1046">
                  <c:v>0.54939017361111109</c:v>
                </c:pt>
                <c:pt idx="1047">
                  <c:v>0.54939650462962963</c:v>
                </c:pt>
                <c:pt idx="1048">
                  <c:v>0.54940229166666665</c:v>
                </c:pt>
                <c:pt idx="1049">
                  <c:v>0.54940769675925927</c:v>
                </c:pt>
                <c:pt idx="1050">
                  <c:v>0.54941348379629629</c:v>
                </c:pt>
                <c:pt idx="1051">
                  <c:v>0.54941927083333331</c:v>
                </c:pt>
                <c:pt idx="1052">
                  <c:v>0.54942524305555562</c:v>
                </c:pt>
                <c:pt idx="1053">
                  <c:v>0.54943078703703707</c:v>
                </c:pt>
                <c:pt idx="1054">
                  <c:v>0.54943627314814814</c:v>
                </c:pt>
                <c:pt idx="1055">
                  <c:v>0.54944133101851855</c:v>
                </c:pt>
                <c:pt idx="1056">
                  <c:v>0.54944711805555557</c:v>
                </c:pt>
                <c:pt idx="1057">
                  <c:v>0.54945218750000002</c:v>
                </c:pt>
                <c:pt idx="1058">
                  <c:v>0.54945778935185186</c:v>
                </c:pt>
                <c:pt idx="1059">
                  <c:v>0.54946340277777772</c:v>
                </c:pt>
                <c:pt idx="1060">
                  <c:v>0.54946900462962966</c:v>
                </c:pt>
                <c:pt idx="1061">
                  <c:v>0.5494746064814815</c:v>
                </c:pt>
                <c:pt idx="1062">
                  <c:v>0.54948021990740747</c:v>
                </c:pt>
                <c:pt idx="1063">
                  <c:v>0.5494858217592592</c:v>
                </c:pt>
                <c:pt idx="1064">
                  <c:v>0.54949160879629633</c:v>
                </c:pt>
                <c:pt idx="1065">
                  <c:v>0.54949793981481487</c:v>
                </c:pt>
                <c:pt idx="1066">
                  <c:v>0.54950299768518518</c:v>
                </c:pt>
                <c:pt idx="1067">
                  <c:v>0.54950842592592586</c:v>
                </c:pt>
                <c:pt idx="1068">
                  <c:v>0.54951331018518512</c:v>
                </c:pt>
                <c:pt idx="1069">
                  <c:v>0.5495189236111111</c:v>
                </c:pt>
                <c:pt idx="1070">
                  <c:v>0.54952452546296293</c:v>
                </c:pt>
                <c:pt idx="1071">
                  <c:v>0.54953031250000006</c:v>
                </c:pt>
                <c:pt idx="1072">
                  <c:v>0.54953574074074074</c:v>
                </c:pt>
                <c:pt idx="1073">
                  <c:v>0.54954134259259257</c:v>
                </c:pt>
                <c:pt idx="1074">
                  <c:v>0.54954695601851855</c:v>
                </c:pt>
                <c:pt idx="1075">
                  <c:v>0.54955291666666672</c:v>
                </c:pt>
                <c:pt idx="1076">
                  <c:v>0.54955853009259259</c:v>
                </c:pt>
                <c:pt idx="1077">
                  <c:v>0.54956449074074076</c:v>
                </c:pt>
                <c:pt idx="1078">
                  <c:v>0.54957010416666663</c:v>
                </c:pt>
                <c:pt idx="1079">
                  <c:v>0.5495760648148148</c:v>
                </c:pt>
                <c:pt idx="1080">
                  <c:v>0.54958185185185182</c:v>
                </c:pt>
                <c:pt idx="1081">
                  <c:v>0.54958763888888884</c:v>
                </c:pt>
                <c:pt idx="1082">
                  <c:v>0.54959325231481482</c:v>
                </c:pt>
                <c:pt idx="1083">
                  <c:v>0.54959921296296299</c:v>
                </c:pt>
                <c:pt idx="1084">
                  <c:v>0.54960482638888886</c:v>
                </c:pt>
                <c:pt idx="1085">
                  <c:v>0.54961078703703703</c:v>
                </c:pt>
                <c:pt idx="1086">
                  <c:v>0.54961640046296301</c:v>
                </c:pt>
                <c:pt idx="1087">
                  <c:v>0.54962218750000003</c:v>
                </c:pt>
                <c:pt idx="1088">
                  <c:v>0.54962797453703705</c:v>
                </c:pt>
                <c:pt idx="1089">
                  <c:v>0.54963393518518522</c:v>
                </c:pt>
                <c:pt idx="1090">
                  <c:v>0.54963954861111108</c:v>
                </c:pt>
                <c:pt idx="1091">
                  <c:v>0.54964550925925926</c:v>
                </c:pt>
                <c:pt idx="1092">
                  <c:v>0.54965112268518512</c:v>
                </c:pt>
                <c:pt idx="1093">
                  <c:v>0.5496570833333333</c:v>
                </c:pt>
                <c:pt idx="1094">
                  <c:v>0.54966287037037043</c:v>
                </c:pt>
                <c:pt idx="1095">
                  <c:v>0.54966866898148148</c:v>
                </c:pt>
                <c:pt idx="1096">
                  <c:v>0.5496744560185185</c:v>
                </c:pt>
                <c:pt idx="1097">
                  <c:v>0.54968024305555552</c:v>
                </c:pt>
                <c:pt idx="1098">
                  <c:v>0.54968603009259265</c:v>
                </c:pt>
                <c:pt idx="1099">
                  <c:v>0.54969181712962956</c:v>
                </c:pt>
                <c:pt idx="1100">
                  <c:v>0.54969760416666669</c:v>
                </c:pt>
                <c:pt idx="1101">
                  <c:v>0.54970339120370371</c:v>
                </c:pt>
                <c:pt idx="1102">
                  <c:v>0.54970917824074073</c:v>
                </c:pt>
                <c:pt idx="1103">
                  <c:v>0.54971496527777775</c:v>
                </c:pt>
                <c:pt idx="1104">
                  <c:v>0.54972075231481476</c:v>
                </c:pt>
                <c:pt idx="1105">
                  <c:v>0.54972653935185189</c:v>
                </c:pt>
                <c:pt idx="1106">
                  <c:v>0.54973232638888891</c:v>
                </c:pt>
                <c:pt idx="1107">
                  <c:v>0.54973811342592593</c:v>
                </c:pt>
                <c:pt idx="1108">
                  <c:v>0.54974390046296295</c:v>
                </c:pt>
                <c:pt idx="1109">
                  <c:v>0.54974968749999997</c:v>
                </c:pt>
                <c:pt idx="1110">
                  <c:v>0.5497554745370371</c:v>
                </c:pt>
                <c:pt idx="1111">
                  <c:v>0.54976126157407401</c:v>
                </c:pt>
                <c:pt idx="1112">
                  <c:v>0.54976704861111114</c:v>
                </c:pt>
                <c:pt idx="1113">
                  <c:v>0.54977283564814816</c:v>
                </c:pt>
                <c:pt idx="1114">
                  <c:v>0.54977862268518518</c:v>
                </c:pt>
                <c:pt idx="1115">
                  <c:v>0.5497844097222222</c:v>
                </c:pt>
                <c:pt idx="1116">
                  <c:v>0.54979019675925922</c:v>
                </c:pt>
                <c:pt idx="1117">
                  <c:v>0.54979598379629635</c:v>
                </c:pt>
                <c:pt idx="1118">
                  <c:v>0.54980177083333326</c:v>
                </c:pt>
                <c:pt idx="1119">
                  <c:v>0.54980755787037039</c:v>
                </c:pt>
                <c:pt idx="1120">
                  <c:v>0.54981334490740741</c:v>
                </c:pt>
                <c:pt idx="1121">
                  <c:v>0.54981913194444443</c:v>
                </c:pt>
                <c:pt idx="1122">
                  <c:v>0.54982491898148145</c:v>
                </c:pt>
                <c:pt idx="1123">
                  <c:v>0.54983063657407405</c:v>
                </c:pt>
                <c:pt idx="1124">
                  <c:v>0.54983642361111118</c:v>
                </c:pt>
                <c:pt idx="1125">
                  <c:v>0.54984221064814809</c:v>
                </c:pt>
                <c:pt idx="1126">
                  <c:v>0.54984799768518522</c:v>
                </c:pt>
                <c:pt idx="1127">
                  <c:v>0.54985378472222224</c:v>
                </c:pt>
                <c:pt idx="1128">
                  <c:v>0.54985957175925926</c:v>
                </c:pt>
                <c:pt idx="1129">
                  <c:v>0.54986535879629628</c:v>
                </c:pt>
                <c:pt idx="1130">
                  <c:v>0.5498711458333333</c:v>
                </c:pt>
                <c:pt idx="1131">
                  <c:v>0.54987675925925927</c:v>
                </c:pt>
                <c:pt idx="1132">
                  <c:v>0.54988254629629629</c:v>
                </c:pt>
                <c:pt idx="1133">
                  <c:v>0.54988850694444447</c:v>
                </c:pt>
                <c:pt idx="1134">
                  <c:v>0.54989429398148149</c:v>
                </c:pt>
                <c:pt idx="1135">
                  <c:v>0.54989971064814813</c:v>
                </c:pt>
                <c:pt idx="1136">
                  <c:v>0.54990532407407411</c:v>
                </c:pt>
                <c:pt idx="1137">
                  <c:v>0.54991129629629631</c:v>
                </c:pt>
                <c:pt idx="1138">
                  <c:v>0.54991708333333333</c:v>
                </c:pt>
                <c:pt idx="1139">
                  <c:v>0.54992287037037035</c:v>
                </c:pt>
                <c:pt idx="1140">
                  <c:v>0.54992865740740737</c:v>
                </c:pt>
                <c:pt idx="1141">
                  <c:v>0.54993444444444439</c:v>
                </c:pt>
                <c:pt idx="1142">
                  <c:v>0.54994023148148152</c:v>
                </c:pt>
                <c:pt idx="1143">
                  <c:v>0.54994601851851854</c:v>
                </c:pt>
                <c:pt idx="1144">
                  <c:v>0.54995180555555556</c:v>
                </c:pt>
                <c:pt idx="1145">
                  <c:v>0.54995759259259258</c:v>
                </c:pt>
                <c:pt idx="1146">
                  <c:v>0.5499633796296296</c:v>
                </c:pt>
                <c:pt idx="1147">
                  <c:v>0.54996916666666673</c:v>
                </c:pt>
                <c:pt idx="1148">
                  <c:v>0.54997495370370364</c:v>
                </c:pt>
                <c:pt idx="1149">
                  <c:v>0.54998074074074077</c:v>
                </c:pt>
                <c:pt idx="1150">
                  <c:v>0.54998616898148145</c:v>
                </c:pt>
                <c:pt idx="1151">
                  <c:v>0.54999105324074071</c:v>
                </c:pt>
                <c:pt idx="1152">
                  <c:v>0.54999665509259266</c:v>
                </c:pt>
                <c:pt idx="1153">
                  <c:v>0.55000153935185192</c:v>
                </c:pt>
                <c:pt idx="1154">
                  <c:v>0.55000714120370364</c:v>
                </c:pt>
                <c:pt idx="1155">
                  <c:v>0.55001274305555559</c:v>
                </c:pt>
                <c:pt idx="1156">
                  <c:v>0.55001835648148145</c:v>
                </c:pt>
                <c:pt idx="1157">
                  <c:v>0.55002414351851858</c:v>
                </c:pt>
                <c:pt idx="1158">
                  <c:v>0.55002957175925926</c:v>
                </c:pt>
                <c:pt idx="1159">
                  <c:v>0.55003445601851852</c:v>
                </c:pt>
                <c:pt idx="1160">
                  <c:v>0.55004005787037036</c:v>
                </c:pt>
                <c:pt idx="1161">
                  <c:v>0.55004511574074078</c:v>
                </c:pt>
                <c:pt idx="1162">
                  <c:v>0.55005054398148145</c:v>
                </c:pt>
                <c:pt idx="1163">
                  <c:v>0.55005615740740743</c:v>
                </c:pt>
                <c:pt idx="1164">
                  <c:v>0.55006194444444445</c:v>
                </c:pt>
                <c:pt idx="1165">
                  <c:v>0.55006773148148147</c:v>
                </c:pt>
                <c:pt idx="1166">
                  <c:v>0.5500733333333333</c:v>
                </c:pt>
                <c:pt idx="1167">
                  <c:v>0.55007912037037043</c:v>
                </c:pt>
                <c:pt idx="1168">
                  <c:v>0.55008490740740734</c:v>
                </c:pt>
                <c:pt idx="1169">
                  <c:v>0.5500907060185185</c:v>
                </c:pt>
                <c:pt idx="1170">
                  <c:v>0.55009649305555552</c:v>
                </c:pt>
                <c:pt idx="1171">
                  <c:v>0.5501024537037037</c:v>
                </c:pt>
                <c:pt idx="1172">
                  <c:v>0.55010806712962956</c:v>
                </c:pt>
                <c:pt idx="1173">
                  <c:v>0.55011402777777774</c:v>
                </c:pt>
                <c:pt idx="1174">
                  <c:v>0.55011964120370371</c:v>
                </c:pt>
                <c:pt idx="1175">
                  <c:v>0.55012542824074073</c:v>
                </c:pt>
                <c:pt idx="1176">
                  <c:v>0.55013121527777775</c:v>
                </c:pt>
                <c:pt idx="1177">
                  <c:v>0.55013717592592593</c:v>
                </c:pt>
                <c:pt idx="1178">
                  <c:v>0.5501427893518519</c:v>
                </c:pt>
                <c:pt idx="1179">
                  <c:v>0.55014874999999996</c:v>
                </c:pt>
                <c:pt idx="1180">
                  <c:v>0.55015436342592594</c:v>
                </c:pt>
                <c:pt idx="1181">
                  <c:v>0.55016032407407411</c:v>
                </c:pt>
                <c:pt idx="1182">
                  <c:v>0.55016611111111113</c:v>
                </c:pt>
                <c:pt idx="1183">
                  <c:v>0.55017189814814815</c:v>
                </c:pt>
                <c:pt idx="1184">
                  <c:v>0.55017768518518517</c:v>
                </c:pt>
                <c:pt idx="1185">
                  <c:v>0.55018347222222219</c:v>
                </c:pt>
                <c:pt idx="1186">
                  <c:v>0.55018908564814817</c:v>
                </c:pt>
                <c:pt idx="1187">
                  <c:v>0.55019504629629623</c:v>
                </c:pt>
                <c:pt idx="1188">
                  <c:v>0.55020065972222221</c:v>
                </c:pt>
                <c:pt idx="1189">
                  <c:v>0.55020662037037038</c:v>
                </c:pt>
                <c:pt idx="1190">
                  <c:v>0.55021223379629636</c:v>
                </c:pt>
                <c:pt idx="1191">
                  <c:v>0.55021819444444442</c:v>
                </c:pt>
                <c:pt idx="1192">
                  <c:v>0.55022386574074067</c:v>
                </c:pt>
                <c:pt idx="1193">
                  <c:v>0.5502296527777778</c:v>
                </c:pt>
                <c:pt idx="1194">
                  <c:v>0.55023543981481482</c:v>
                </c:pt>
                <c:pt idx="1195">
                  <c:v>0.55024122685185184</c:v>
                </c:pt>
                <c:pt idx="1196">
                  <c:v>0.55024701388888886</c:v>
                </c:pt>
                <c:pt idx="1197">
                  <c:v>0.55025280092592588</c:v>
                </c:pt>
                <c:pt idx="1198">
                  <c:v>0.55025931712962961</c:v>
                </c:pt>
                <c:pt idx="1199">
                  <c:v>0.55026510416666674</c:v>
                </c:pt>
                <c:pt idx="1200">
                  <c:v>0.55027070601851846</c:v>
                </c:pt>
                <c:pt idx="1201">
                  <c:v>0.55027631944444444</c:v>
                </c:pt>
                <c:pt idx="1202">
                  <c:v>0.55028210648148146</c:v>
                </c:pt>
                <c:pt idx="1203">
                  <c:v>0.55028789351851859</c:v>
                </c:pt>
                <c:pt idx="1204">
                  <c:v>0.55029366898148147</c:v>
                </c:pt>
                <c:pt idx="1205">
                  <c:v>0.55029945601851848</c:v>
                </c:pt>
                <c:pt idx="1206">
                  <c:v>0.55030524305555562</c:v>
                </c:pt>
                <c:pt idx="1207">
                  <c:v>0.55031103009259252</c:v>
                </c:pt>
                <c:pt idx="1208">
                  <c:v>0.55031681712962965</c:v>
                </c:pt>
                <c:pt idx="1209">
                  <c:v>0.55032260416666667</c:v>
                </c:pt>
                <c:pt idx="1210">
                  <c:v>0.55032839120370369</c:v>
                </c:pt>
                <c:pt idx="1211">
                  <c:v>0.55033417824074071</c:v>
                </c:pt>
                <c:pt idx="1212">
                  <c:v>0.55033996527777773</c:v>
                </c:pt>
                <c:pt idx="1213">
                  <c:v>0.55034575231481486</c:v>
                </c:pt>
                <c:pt idx="1214">
                  <c:v>0.55035153935185188</c:v>
                </c:pt>
                <c:pt idx="1215">
                  <c:v>0.5503573263888889</c:v>
                </c:pt>
                <c:pt idx="1216">
                  <c:v>0.55036311342592592</c:v>
                </c:pt>
                <c:pt idx="1217">
                  <c:v>0.55036890046296294</c:v>
                </c:pt>
                <c:pt idx="1218">
                  <c:v>0.55037468750000007</c:v>
                </c:pt>
                <c:pt idx="1219">
                  <c:v>0.55038047453703698</c:v>
                </c:pt>
                <c:pt idx="1220">
                  <c:v>0.55038626157407411</c:v>
                </c:pt>
                <c:pt idx="1221">
                  <c:v>0.55039204861111113</c:v>
                </c:pt>
                <c:pt idx="1222">
                  <c:v>0.55039784722222229</c:v>
                </c:pt>
                <c:pt idx="1223">
                  <c:v>0.5504036342592592</c:v>
                </c:pt>
                <c:pt idx="1224">
                  <c:v>0.55040942129629633</c:v>
                </c:pt>
                <c:pt idx="1225">
                  <c:v>0.55041520833333335</c:v>
                </c:pt>
                <c:pt idx="1226">
                  <c:v>0.55042099537037037</c:v>
                </c:pt>
                <c:pt idx="1227">
                  <c:v>0.55042678240740739</c:v>
                </c:pt>
                <c:pt idx="1228">
                  <c:v>0.55043256944444441</c:v>
                </c:pt>
                <c:pt idx="1229">
                  <c:v>0.55043835648148154</c:v>
                </c:pt>
                <c:pt idx="1230">
                  <c:v>0.55044414351851845</c:v>
                </c:pt>
                <c:pt idx="1231">
                  <c:v>0.55044993055555558</c:v>
                </c:pt>
                <c:pt idx="1232">
                  <c:v>0.5504557175925926</c:v>
                </c:pt>
                <c:pt idx="1233">
                  <c:v>0.55046150462962962</c:v>
                </c:pt>
                <c:pt idx="1234">
                  <c:v>0.55046729166666664</c:v>
                </c:pt>
                <c:pt idx="1235">
                  <c:v>0.55047307870370366</c:v>
                </c:pt>
                <c:pt idx="1236">
                  <c:v>0.55047886574074079</c:v>
                </c:pt>
                <c:pt idx="1237">
                  <c:v>0.55048465277777781</c:v>
                </c:pt>
                <c:pt idx="1238">
                  <c:v>0.55049043981481482</c:v>
                </c:pt>
                <c:pt idx="1239">
                  <c:v>0.55049622685185184</c:v>
                </c:pt>
                <c:pt idx="1240">
                  <c:v>0.55050201388888886</c:v>
                </c:pt>
                <c:pt idx="1241">
                  <c:v>0.55050707175925928</c:v>
                </c:pt>
                <c:pt idx="1242">
                  <c:v>0.5505128587962963</c:v>
                </c:pt>
                <c:pt idx="1243">
                  <c:v>0.55051792824074075</c:v>
                </c:pt>
                <c:pt idx="1244">
                  <c:v>0.55052390046296296</c:v>
                </c:pt>
                <c:pt idx="1245">
                  <c:v>0.55052968749999998</c:v>
                </c:pt>
                <c:pt idx="1246">
                  <c:v>0.55053547453703711</c:v>
                </c:pt>
                <c:pt idx="1247">
                  <c:v>0.55054126157407401</c:v>
                </c:pt>
                <c:pt idx="1248">
                  <c:v>0.55054704861111115</c:v>
                </c:pt>
                <c:pt idx="1249">
                  <c:v>0.55055283564814816</c:v>
                </c:pt>
                <c:pt idx="1250">
                  <c:v>0.55055862268518518</c:v>
                </c:pt>
                <c:pt idx="1251">
                  <c:v>0.5505644097222222</c:v>
                </c:pt>
                <c:pt idx="1252">
                  <c:v>0.55057019675925922</c:v>
                </c:pt>
                <c:pt idx="1253">
                  <c:v>0.55057598379629635</c:v>
                </c:pt>
                <c:pt idx="1254">
                  <c:v>0.55058177083333326</c:v>
                </c:pt>
                <c:pt idx="1255">
                  <c:v>0.55058755787037039</c:v>
                </c:pt>
                <c:pt idx="1256">
                  <c:v>0.55059334490740741</c:v>
                </c:pt>
                <c:pt idx="1257">
                  <c:v>0.55059913194444443</c:v>
                </c:pt>
                <c:pt idx="1258">
                  <c:v>0.55060491898148145</c:v>
                </c:pt>
                <c:pt idx="1259">
                  <c:v>0.55061070601851847</c:v>
                </c:pt>
                <c:pt idx="1260">
                  <c:v>0.55061650462962963</c:v>
                </c:pt>
                <c:pt idx="1261">
                  <c:v>0.55062229166666665</c:v>
                </c:pt>
                <c:pt idx="1262">
                  <c:v>0.55062807870370367</c:v>
                </c:pt>
                <c:pt idx="1263">
                  <c:v>0.55063386574074069</c:v>
                </c:pt>
                <c:pt idx="1264">
                  <c:v>0.55063947916666667</c:v>
                </c:pt>
                <c:pt idx="1265">
                  <c:v>0.55064526620370369</c:v>
                </c:pt>
                <c:pt idx="1266">
                  <c:v>0.55065122685185186</c:v>
                </c:pt>
                <c:pt idx="1267">
                  <c:v>0.55065701388888888</c:v>
                </c:pt>
                <c:pt idx="1268">
                  <c:v>0.55066262731481486</c:v>
                </c:pt>
                <c:pt idx="1269">
                  <c:v>0.55066841435185188</c:v>
                </c:pt>
                <c:pt idx="1270">
                  <c:v>0.55067437499999994</c:v>
                </c:pt>
                <c:pt idx="1271">
                  <c:v>0.55067998842592591</c:v>
                </c:pt>
                <c:pt idx="1272">
                  <c:v>0.55068577546296293</c:v>
                </c:pt>
                <c:pt idx="1273">
                  <c:v>0.55069156250000006</c:v>
                </c:pt>
                <c:pt idx="1274">
                  <c:v>0.55069716435185179</c:v>
                </c:pt>
                <c:pt idx="1275">
                  <c:v>0.55070312499999996</c:v>
                </c:pt>
                <c:pt idx="1276">
                  <c:v>0.55070873842592594</c:v>
                </c:pt>
                <c:pt idx="1277">
                  <c:v>0.55071416666666673</c:v>
                </c:pt>
                <c:pt idx="1278">
                  <c:v>0.55071976851851845</c:v>
                </c:pt>
                <c:pt idx="1279">
                  <c:v>0.55072555555555558</c:v>
                </c:pt>
                <c:pt idx="1280">
                  <c:v>0.55073098379629626</c:v>
                </c:pt>
                <c:pt idx="1281">
                  <c:v>0.55073586805555552</c:v>
                </c:pt>
                <c:pt idx="1282">
                  <c:v>0.55074165509259265</c:v>
                </c:pt>
                <c:pt idx="1283">
                  <c:v>0.55074652777777777</c:v>
                </c:pt>
                <c:pt idx="1284">
                  <c:v>0.55075214120370364</c:v>
                </c:pt>
                <c:pt idx="1285">
                  <c:v>0.55075774305555558</c:v>
                </c:pt>
                <c:pt idx="1286">
                  <c:v>0.55076335648148145</c:v>
                </c:pt>
                <c:pt idx="1287">
                  <c:v>0.55078017361111109</c:v>
                </c:pt>
                <c:pt idx="1288">
                  <c:v>0.55078596064814811</c:v>
                </c:pt>
                <c:pt idx="1289">
                  <c:v>0.55079156250000005</c:v>
                </c:pt>
                <c:pt idx="1290">
                  <c:v>0.55079717592592592</c:v>
                </c:pt>
                <c:pt idx="1291">
                  <c:v>0.55080277777777775</c:v>
                </c:pt>
                <c:pt idx="1292">
                  <c:v>0.55080837962962959</c:v>
                </c:pt>
                <c:pt idx="1293">
                  <c:v>0.55081399305555556</c:v>
                </c:pt>
                <c:pt idx="1294">
                  <c:v>0.55081959490740739</c:v>
                </c:pt>
                <c:pt idx="1295">
                  <c:v>0.55082538194444441</c:v>
                </c:pt>
                <c:pt idx="1296">
                  <c:v>0.55083099537037039</c:v>
                </c:pt>
                <c:pt idx="1297">
                  <c:v>0.55083678240740741</c:v>
                </c:pt>
                <c:pt idx="1298">
                  <c:v>0.55084256944444443</c:v>
                </c:pt>
                <c:pt idx="1299">
                  <c:v>0.55084835648148145</c:v>
                </c:pt>
                <c:pt idx="1300">
                  <c:v>0.55085395833333328</c:v>
                </c:pt>
                <c:pt idx="1301">
                  <c:v>0.55085974537037041</c:v>
                </c:pt>
                <c:pt idx="1302">
                  <c:v>0.55086553240740743</c:v>
                </c:pt>
                <c:pt idx="1303">
                  <c:v>0.55087131944444445</c:v>
                </c:pt>
                <c:pt idx="1304">
                  <c:v>0.55087710648148147</c:v>
                </c:pt>
                <c:pt idx="1305">
                  <c:v>0.55088289351851849</c:v>
                </c:pt>
                <c:pt idx="1306">
                  <c:v>0.55088868055555562</c:v>
                </c:pt>
                <c:pt idx="1307">
                  <c:v>0.55089446759259253</c:v>
                </c:pt>
                <c:pt idx="1308">
                  <c:v>0.55090025462962966</c:v>
                </c:pt>
                <c:pt idx="1309">
                  <c:v>0.55090604166666668</c:v>
                </c:pt>
                <c:pt idx="1310">
                  <c:v>0.5509118287037037</c:v>
                </c:pt>
                <c:pt idx="1311">
                  <c:v>0.55091761574074072</c:v>
                </c:pt>
                <c:pt idx="1312">
                  <c:v>0.55092340277777774</c:v>
                </c:pt>
                <c:pt idx="1313">
                  <c:v>0.5509292013888889</c:v>
                </c:pt>
                <c:pt idx="1314">
                  <c:v>0.55093497685185189</c:v>
                </c:pt>
                <c:pt idx="1315">
                  <c:v>0.55094076388888891</c:v>
                </c:pt>
                <c:pt idx="1316">
                  <c:v>0.55094656249999996</c:v>
                </c:pt>
                <c:pt idx="1317">
                  <c:v>0.55095233796296295</c:v>
                </c:pt>
                <c:pt idx="1318">
                  <c:v>0.55095812499999997</c:v>
                </c:pt>
                <c:pt idx="1319">
                  <c:v>0.55096392361111113</c:v>
                </c:pt>
                <c:pt idx="1320">
                  <c:v>0.55096971064814815</c:v>
                </c:pt>
                <c:pt idx="1321">
                  <c:v>0.55097549768518517</c:v>
                </c:pt>
                <c:pt idx="1322">
                  <c:v>0.55098128472222219</c:v>
                </c:pt>
                <c:pt idx="1323">
                  <c:v>0.55098707175925921</c:v>
                </c:pt>
                <c:pt idx="1324">
                  <c:v>0.55099285879629634</c:v>
                </c:pt>
                <c:pt idx="1325">
                  <c:v>0.55099864583333336</c:v>
                </c:pt>
                <c:pt idx="1326">
                  <c:v>0.55100443287037038</c:v>
                </c:pt>
                <c:pt idx="1327">
                  <c:v>0.55101011574074077</c:v>
                </c:pt>
                <c:pt idx="1328">
                  <c:v>0.55101582175925923</c:v>
                </c:pt>
                <c:pt idx="1329">
                  <c:v>0.55102160879629636</c:v>
                </c:pt>
                <c:pt idx="1330">
                  <c:v>0.55102739583333327</c:v>
                </c:pt>
                <c:pt idx="1331">
                  <c:v>0.55103408564814815</c:v>
                </c:pt>
                <c:pt idx="1332">
                  <c:v>0.55103968749999999</c:v>
                </c:pt>
                <c:pt idx="1333">
                  <c:v>0.55104548611111104</c:v>
                </c:pt>
                <c:pt idx="1334">
                  <c:v>0.55105108796296298</c:v>
                </c:pt>
                <c:pt idx="1335">
                  <c:v>0.551056875</c:v>
                </c:pt>
                <c:pt idx="1336">
                  <c:v>0.55106266203703702</c:v>
                </c:pt>
                <c:pt idx="1337">
                  <c:v>0.55106844907407404</c:v>
                </c:pt>
                <c:pt idx="1338">
                  <c:v>0.55107423611111106</c:v>
                </c:pt>
                <c:pt idx="1339">
                  <c:v>0.55108002314814819</c:v>
                </c:pt>
                <c:pt idx="1340">
                  <c:v>0.55108559027777781</c:v>
                </c:pt>
                <c:pt idx="1341">
                  <c:v>0.55109137731481483</c:v>
                </c:pt>
                <c:pt idx="1342">
                  <c:v>0.55109716435185185</c:v>
                </c:pt>
                <c:pt idx="1343">
                  <c:v>0.55110295138888887</c:v>
                </c:pt>
                <c:pt idx="1344">
                  <c:v>0.55110873842592589</c:v>
                </c:pt>
                <c:pt idx="1345">
                  <c:v>0.55111452546296291</c:v>
                </c:pt>
                <c:pt idx="1346">
                  <c:v>0.55112031250000004</c:v>
                </c:pt>
                <c:pt idx="1347">
                  <c:v>0.55112609953703706</c:v>
                </c:pt>
                <c:pt idx="1348">
                  <c:v>0.55113188657407408</c:v>
                </c:pt>
                <c:pt idx="1349">
                  <c:v>0.5511376736111111</c:v>
                </c:pt>
                <c:pt idx="1350">
                  <c:v>0.55114346064814812</c:v>
                </c:pt>
                <c:pt idx="1351">
                  <c:v>0.55114924768518525</c:v>
                </c:pt>
                <c:pt idx="1352">
                  <c:v>0.55115503472222216</c:v>
                </c:pt>
                <c:pt idx="1353">
                  <c:v>0.55116082175925929</c:v>
                </c:pt>
                <c:pt idx="1354">
                  <c:v>0.55116660879629631</c:v>
                </c:pt>
                <c:pt idx="1355">
                  <c:v>0.55117239583333333</c:v>
                </c:pt>
                <c:pt idx="1356">
                  <c:v>0.55117818287037035</c:v>
                </c:pt>
                <c:pt idx="1357">
                  <c:v>0.55118396990740737</c:v>
                </c:pt>
                <c:pt idx="1358">
                  <c:v>0.5511897569444445</c:v>
                </c:pt>
                <c:pt idx="1359">
                  <c:v>0.55119554398148152</c:v>
                </c:pt>
                <c:pt idx="1360">
                  <c:v>0.55120133101851854</c:v>
                </c:pt>
                <c:pt idx="1361">
                  <c:v>0.55120711805555556</c:v>
                </c:pt>
                <c:pt idx="1362">
                  <c:v>0.55121290509259258</c:v>
                </c:pt>
                <c:pt idx="1363">
                  <c:v>0.55121869212962959</c:v>
                </c:pt>
                <c:pt idx="1364">
                  <c:v>0.55122447916666661</c:v>
                </c:pt>
                <c:pt idx="1365">
                  <c:v>0.55123026620370374</c:v>
                </c:pt>
                <c:pt idx="1366">
                  <c:v>0.55123605324074076</c:v>
                </c:pt>
                <c:pt idx="1367">
                  <c:v>0.55124184027777778</c:v>
                </c:pt>
                <c:pt idx="1368">
                  <c:v>0.55124763888888884</c:v>
                </c:pt>
                <c:pt idx="1369">
                  <c:v>0.55125342592592597</c:v>
                </c:pt>
                <c:pt idx="1370">
                  <c:v>0.55125921296296299</c:v>
                </c:pt>
                <c:pt idx="1371">
                  <c:v>0.55126500000000001</c:v>
                </c:pt>
                <c:pt idx="1372">
                  <c:v>0.55127078703703702</c:v>
                </c:pt>
                <c:pt idx="1373">
                  <c:v>0.55127657407407404</c:v>
                </c:pt>
                <c:pt idx="1374">
                  <c:v>0.55128236111111117</c:v>
                </c:pt>
                <c:pt idx="1375">
                  <c:v>0.55128814814814808</c:v>
                </c:pt>
                <c:pt idx="1376">
                  <c:v>0.55129393518518521</c:v>
                </c:pt>
                <c:pt idx="1377">
                  <c:v>0.55129972222222223</c:v>
                </c:pt>
                <c:pt idx="1378">
                  <c:v>0.55130550925925925</c:v>
                </c:pt>
                <c:pt idx="1379">
                  <c:v>0.55131129629629627</c:v>
                </c:pt>
                <c:pt idx="1380">
                  <c:v>0.55131708333333329</c:v>
                </c:pt>
                <c:pt idx="1381">
                  <c:v>0.55132287037037042</c:v>
                </c:pt>
                <c:pt idx="1382">
                  <c:v>0.55132865740740744</c:v>
                </c:pt>
                <c:pt idx="1383">
                  <c:v>0.55133444444444446</c:v>
                </c:pt>
                <c:pt idx="1384">
                  <c:v>0.55134023148148148</c:v>
                </c:pt>
                <c:pt idx="1385">
                  <c:v>0.5513460185185185</c:v>
                </c:pt>
                <c:pt idx="1386">
                  <c:v>0.55135180555555552</c:v>
                </c:pt>
                <c:pt idx="1387">
                  <c:v>0.55135759259259254</c:v>
                </c:pt>
                <c:pt idx="1388">
                  <c:v>0.55136337962962967</c:v>
                </c:pt>
                <c:pt idx="1389">
                  <c:v>0.55136916666666669</c:v>
                </c:pt>
                <c:pt idx="1390">
                  <c:v>0.55137495370370371</c:v>
                </c:pt>
                <c:pt idx="1391">
                  <c:v>0.55138074074074073</c:v>
                </c:pt>
                <c:pt idx="1392">
                  <c:v>0.55138652777777775</c:v>
                </c:pt>
                <c:pt idx="1393">
                  <c:v>0.55139231481481488</c:v>
                </c:pt>
                <c:pt idx="1394">
                  <c:v>0.55139810185185179</c:v>
                </c:pt>
                <c:pt idx="1395">
                  <c:v>0.55140388888888892</c:v>
                </c:pt>
                <c:pt idx="1396">
                  <c:v>0.55140980324074074</c:v>
                </c:pt>
                <c:pt idx="1397">
                  <c:v>0.55141560185185179</c:v>
                </c:pt>
                <c:pt idx="1398">
                  <c:v>0.55142137731481478</c:v>
                </c:pt>
                <c:pt idx="1399">
                  <c:v>0.55142716435185191</c:v>
                </c:pt>
                <c:pt idx="1400">
                  <c:v>0.55143295138888881</c:v>
                </c:pt>
                <c:pt idx="1401">
                  <c:v>0.55143873842592595</c:v>
                </c:pt>
                <c:pt idx="1402">
                  <c:v>0.55144452546296296</c:v>
                </c:pt>
                <c:pt idx="1403">
                  <c:v>0.55145032407407413</c:v>
                </c:pt>
                <c:pt idx="1404">
                  <c:v>0.55145611111111115</c:v>
                </c:pt>
                <c:pt idx="1405">
                  <c:v>0.55146189814814817</c:v>
                </c:pt>
                <c:pt idx="1406">
                  <c:v>0.55146768518518519</c:v>
                </c:pt>
                <c:pt idx="1407">
                  <c:v>0.55147347222222221</c:v>
                </c:pt>
                <c:pt idx="1408">
                  <c:v>0.55147906250000001</c:v>
                </c:pt>
                <c:pt idx="1409">
                  <c:v>0.55148484953703703</c:v>
                </c:pt>
                <c:pt idx="1410">
                  <c:v>0.55149063657407404</c:v>
                </c:pt>
                <c:pt idx="1411">
                  <c:v>0.55149642361111118</c:v>
                </c:pt>
                <c:pt idx="1412">
                  <c:v>0.55150221064814808</c:v>
                </c:pt>
                <c:pt idx="1413">
                  <c:v>0.55150799768518521</c:v>
                </c:pt>
                <c:pt idx="1414">
                  <c:v>0.55151378472222223</c:v>
                </c:pt>
                <c:pt idx="1415">
                  <c:v>0.55151957175925925</c:v>
                </c:pt>
                <c:pt idx="1416">
                  <c:v>0.55152535879629627</c:v>
                </c:pt>
                <c:pt idx="1417">
                  <c:v>0.55153114583333329</c:v>
                </c:pt>
                <c:pt idx="1418">
                  <c:v>0.55153693287037042</c:v>
                </c:pt>
                <c:pt idx="1419">
                  <c:v>0.55154271990740744</c:v>
                </c:pt>
                <c:pt idx="1420">
                  <c:v>0.55154850694444446</c:v>
                </c:pt>
                <c:pt idx="1421">
                  <c:v>0.55155429398148148</c:v>
                </c:pt>
                <c:pt idx="1422">
                  <c:v>0.5515600810185185</c:v>
                </c:pt>
                <c:pt idx="1423">
                  <c:v>0.55156587962962966</c:v>
                </c:pt>
                <c:pt idx="1424">
                  <c:v>0.55157166666666668</c:v>
                </c:pt>
                <c:pt idx="1425">
                  <c:v>0.5515774537037037</c:v>
                </c:pt>
                <c:pt idx="1426">
                  <c:v>0.55158324074074072</c:v>
                </c:pt>
                <c:pt idx="1427">
                  <c:v>0.55158902777777774</c:v>
                </c:pt>
                <c:pt idx="1428">
                  <c:v>0.55159481481481476</c:v>
                </c:pt>
                <c:pt idx="1429">
                  <c:v>0.5516004166666667</c:v>
                </c:pt>
                <c:pt idx="1430">
                  <c:v>0.55160620370370372</c:v>
                </c:pt>
                <c:pt idx="1431">
                  <c:v>0.55161199074074074</c:v>
                </c:pt>
                <c:pt idx="1432">
                  <c:v>0.55161777777777776</c:v>
                </c:pt>
                <c:pt idx="1433">
                  <c:v>0.55162356481481478</c:v>
                </c:pt>
                <c:pt idx="1434">
                  <c:v>0.55162935185185191</c:v>
                </c:pt>
                <c:pt idx="1435">
                  <c:v>0.55163496527777778</c:v>
                </c:pt>
                <c:pt idx="1436">
                  <c:v>0.5516407523148148</c:v>
                </c:pt>
                <c:pt idx="1437">
                  <c:v>0.55164635416666663</c:v>
                </c:pt>
                <c:pt idx="1438">
                  <c:v>0.55165195601851857</c:v>
                </c:pt>
                <c:pt idx="1439">
                  <c:v>0.55165774305555548</c:v>
                </c:pt>
                <c:pt idx="1440">
                  <c:v>0.55166353009259261</c:v>
                </c:pt>
                <c:pt idx="1441">
                  <c:v>0.55166931712962963</c:v>
                </c:pt>
                <c:pt idx="1442">
                  <c:v>0.55167510416666665</c:v>
                </c:pt>
                <c:pt idx="1443">
                  <c:v>0.5516809027777777</c:v>
                </c:pt>
                <c:pt idx="1444">
                  <c:v>0.55168668981481483</c:v>
                </c:pt>
                <c:pt idx="1445">
                  <c:v>0.55169246527777782</c:v>
                </c:pt>
                <c:pt idx="1446">
                  <c:v>0.55169826388888887</c:v>
                </c:pt>
                <c:pt idx="1447">
                  <c:v>0.55170405092592589</c:v>
                </c:pt>
                <c:pt idx="1448">
                  <c:v>0.55170983796296291</c:v>
                </c:pt>
                <c:pt idx="1449">
                  <c:v>0.55171562500000004</c:v>
                </c:pt>
                <c:pt idx="1450">
                  <c:v>0.55172141203703706</c:v>
                </c:pt>
                <c:pt idx="1451">
                  <c:v>0.5517270138888889</c:v>
                </c:pt>
                <c:pt idx="1452">
                  <c:v>0.55173280092592591</c:v>
                </c:pt>
                <c:pt idx="1453">
                  <c:v>0.55173858796296293</c:v>
                </c:pt>
                <c:pt idx="1454">
                  <c:v>0.55174437500000006</c:v>
                </c:pt>
                <c:pt idx="1455">
                  <c:v>0.55175016203703697</c:v>
                </c:pt>
                <c:pt idx="1456">
                  <c:v>0.55175667824074071</c:v>
                </c:pt>
                <c:pt idx="1457">
                  <c:v>0.55176246527777784</c:v>
                </c:pt>
                <c:pt idx="1458">
                  <c:v>0.55176825231481474</c:v>
                </c:pt>
                <c:pt idx="1459">
                  <c:v>0.55177385416666669</c:v>
                </c:pt>
                <c:pt idx="1460">
                  <c:v>0.55177964120370371</c:v>
                </c:pt>
                <c:pt idx="1461">
                  <c:v>0.55178542824074073</c:v>
                </c:pt>
                <c:pt idx="1462">
                  <c:v>0.5517910416666667</c:v>
                </c:pt>
                <c:pt idx="1463">
                  <c:v>0.55179682870370372</c:v>
                </c:pt>
                <c:pt idx="1464">
                  <c:v>0.55180230324074075</c:v>
                </c:pt>
                <c:pt idx="1465">
                  <c:v>0.55180790509259259</c:v>
                </c:pt>
                <c:pt idx="1466">
                  <c:v>0.55181351851851856</c:v>
                </c:pt>
                <c:pt idx="1467">
                  <c:v>0.55181930555555558</c:v>
                </c:pt>
                <c:pt idx="1468">
                  <c:v>0.55182526620370365</c:v>
                </c:pt>
                <c:pt idx="1469">
                  <c:v>0.55183087962962962</c:v>
                </c:pt>
                <c:pt idx="1470">
                  <c:v>0.55183666666666664</c:v>
                </c:pt>
                <c:pt idx="1471">
                  <c:v>0.55184226851851859</c:v>
                </c:pt>
                <c:pt idx="1472">
                  <c:v>0.55184805555555549</c:v>
                </c:pt>
                <c:pt idx="1473">
                  <c:v>0.55185348379629628</c:v>
                </c:pt>
                <c:pt idx="1474">
                  <c:v>0.5518592708333333</c:v>
                </c:pt>
                <c:pt idx="1475">
                  <c:v>0.55186469907407409</c:v>
                </c:pt>
                <c:pt idx="1476">
                  <c:v>0.55187030092592593</c:v>
                </c:pt>
                <c:pt idx="1477">
                  <c:v>0.55187590277777776</c:v>
                </c:pt>
                <c:pt idx="1478">
                  <c:v>0.55188150462962959</c:v>
                </c:pt>
                <c:pt idx="1479">
                  <c:v>0.55188710648148154</c:v>
                </c:pt>
                <c:pt idx="1480">
                  <c:v>0.55189289351851845</c:v>
                </c:pt>
                <c:pt idx="1481">
                  <c:v>0.55189832175925924</c:v>
                </c:pt>
                <c:pt idx="1482">
                  <c:v>0.55190393518518521</c:v>
                </c:pt>
                <c:pt idx="1483">
                  <c:v>0.55190953703703705</c:v>
                </c:pt>
                <c:pt idx="1484">
                  <c:v>0.55191513888888888</c:v>
                </c:pt>
                <c:pt idx="1485">
                  <c:v>0.55192075231481474</c:v>
                </c:pt>
                <c:pt idx="1486">
                  <c:v>0.55192653935185187</c:v>
                </c:pt>
                <c:pt idx="1487">
                  <c:v>0.55193195601851852</c:v>
                </c:pt>
                <c:pt idx="1488">
                  <c:v>0.5519375694444445</c:v>
                </c:pt>
                <c:pt idx="1489">
                  <c:v>0.55194317129629633</c:v>
                </c:pt>
                <c:pt idx="1490">
                  <c:v>0.5519487847222222</c:v>
                </c:pt>
                <c:pt idx="1491">
                  <c:v>0.55195457175925922</c:v>
                </c:pt>
                <c:pt idx="1492">
                  <c:v>0.55196017361111116</c:v>
                </c:pt>
                <c:pt idx="1493">
                  <c:v>0.55196560185185184</c:v>
                </c:pt>
                <c:pt idx="1494">
                  <c:v>0.55197120370370367</c:v>
                </c:pt>
                <c:pt idx="1495">
                  <c:v>0.55197681712962965</c:v>
                </c:pt>
                <c:pt idx="1496">
                  <c:v>0.55198260416666667</c:v>
                </c:pt>
                <c:pt idx="1497">
                  <c:v>0.55198803240740746</c:v>
                </c:pt>
                <c:pt idx="1498">
                  <c:v>0.55199380787037033</c:v>
                </c:pt>
                <c:pt idx="1499">
                  <c:v>0.55199942129629631</c:v>
                </c:pt>
                <c:pt idx="1500">
                  <c:v>0.55200502314814814</c:v>
                </c:pt>
                <c:pt idx="1501">
                  <c:v>0.55201063657407412</c:v>
                </c:pt>
                <c:pt idx="1502">
                  <c:v>0.55201623842592595</c:v>
                </c:pt>
                <c:pt idx="1503">
                  <c:v>0.55202202546296297</c:v>
                </c:pt>
                <c:pt idx="1504">
                  <c:v>0.55202781249999999</c:v>
                </c:pt>
                <c:pt idx="1505">
                  <c:v>0.55203342592592597</c:v>
                </c:pt>
                <c:pt idx="1506">
                  <c:v>0.55203921296296299</c:v>
                </c:pt>
                <c:pt idx="1507">
                  <c:v>0.55204500000000001</c:v>
                </c:pt>
                <c:pt idx="1508">
                  <c:v>0.55205078703703703</c:v>
                </c:pt>
                <c:pt idx="1509">
                  <c:v>0.55205638888888886</c:v>
                </c:pt>
                <c:pt idx="1510">
                  <c:v>0.55206217592592599</c:v>
                </c:pt>
                <c:pt idx="1511">
                  <c:v>0.55206760416666667</c:v>
                </c:pt>
                <c:pt idx="1512">
                  <c:v>0.5520732060185185</c:v>
                </c:pt>
                <c:pt idx="1513">
                  <c:v>0.55207881944444448</c:v>
                </c:pt>
                <c:pt idx="1514">
                  <c:v>0.55208459490740747</c:v>
                </c:pt>
                <c:pt idx="1515">
                  <c:v>0.55209020833333333</c:v>
                </c:pt>
                <c:pt idx="1516">
                  <c:v>0.55209581018518517</c:v>
                </c:pt>
                <c:pt idx="1517">
                  <c:v>0.55210123842592596</c:v>
                </c:pt>
                <c:pt idx="1518">
                  <c:v>0.55210702546296297</c:v>
                </c:pt>
                <c:pt idx="1519">
                  <c:v>0.55211245370370376</c:v>
                </c:pt>
                <c:pt idx="1520">
                  <c:v>0.55211806712962963</c:v>
                </c:pt>
                <c:pt idx="1521">
                  <c:v>0.55212385416666665</c:v>
                </c:pt>
                <c:pt idx="1522">
                  <c:v>0.55213035879629635</c:v>
                </c:pt>
                <c:pt idx="1523">
                  <c:v>0.55213596064814818</c:v>
                </c:pt>
                <c:pt idx="1524">
                  <c:v>0.5521417476851852</c:v>
                </c:pt>
                <c:pt idx="1525">
                  <c:v>0.55214717592592588</c:v>
                </c:pt>
                <c:pt idx="1526">
                  <c:v>0.55215278935185186</c:v>
                </c:pt>
                <c:pt idx="1527">
                  <c:v>0.55215839120370369</c:v>
                </c:pt>
                <c:pt idx="1528">
                  <c:v>0.55216435185185186</c:v>
                </c:pt>
                <c:pt idx="1529">
                  <c:v>0.55216996527777773</c:v>
                </c:pt>
                <c:pt idx="1530">
                  <c:v>0.55217575231481486</c:v>
                </c:pt>
                <c:pt idx="1531">
                  <c:v>0.55218118055555554</c:v>
                </c:pt>
                <c:pt idx="1532">
                  <c:v>0.55218678240740737</c:v>
                </c:pt>
                <c:pt idx="1533">
                  <c:v>0.55219239583333335</c:v>
                </c:pt>
                <c:pt idx="1534">
                  <c:v>0.55219799768518518</c:v>
                </c:pt>
                <c:pt idx="1535">
                  <c:v>0.5522037847222222</c:v>
                </c:pt>
                <c:pt idx="1536">
                  <c:v>0.55220921296296299</c:v>
                </c:pt>
                <c:pt idx="1537">
                  <c:v>0.55221500000000001</c:v>
                </c:pt>
                <c:pt idx="1538">
                  <c:v>0.55222042824074069</c:v>
                </c:pt>
                <c:pt idx="1539">
                  <c:v>0.55222603009259263</c:v>
                </c:pt>
                <c:pt idx="1540">
                  <c:v>0.55223199074074081</c:v>
                </c:pt>
                <c:pt idx="1541">
                  <c:v>0.55223760416666667</c:v>
                </c:pt>
                <c:pt idx="1542">
                  <c:v>0.55224339120370369</c:v>
                </c:pt>
                <c:pt idx="1543">
                  <c:v>0.5522493634259259</c:v>
                </c:pt>
                <c:pt idx="1544">
                  <c:v>0.55225515046296303</c:v>
                </c:pt>
                <c:pt idx="1545">
                  <c:v>0.55226093749999994</c:v>
                </c:pt>
                <c:pt idx="1546">
                  <c:v>0.55226672453703707</c:v>
                </c:pt>
                <c:pt idx="1547">
                  <c:v>0.55227231481481487</c:v>
                </c:pt>
                <c:pt idx="1548">
                  <c:v>0.55227810185185189</c:v>
                </c:pt>
                <c:pt idx="1549">
                  <c:v>0.55228388888888891</c:v>
                </c:pt>
                <c:pt idx="1550">
                  <c:v>0.55228967592592593</c:v>
                </c:pt>
                <c:pt idx="1551">
                  <c:v>0.55229546296296295</c:v>
                </c:pt>
                <c:pt idx="1552">
                  <c:v>0.55230124999999997</c:v>
                </c:pt>
                <c:pt idx="1553">
                  <c:v>0.55230703703703699</c:v>
                </c:pt>
                <c:pt idx="1554">
                  <c:v>0.55231282407407412</c:v>
                </c:pt>
                <c:pt idx="1555">
                  <c:v>0.55231861111111114</c:v>
                </c:pt>
                <c:pt idx="1556">
                  <c:v>0.55232439814814815</c:v>
                </c:pt>
                <c:pt idx="1557">
                  <c:v>0.55233018518518517</c:v>
                </c:pt>
                <c:pt idx="1558">
                  <c:v>0.55233597222222219</c:v>
                </c:pt>
                <c:pt idx="1559">
                  <c:v>0.55234175925925932</c:v>
                </c:pt>
                <c:pt idx="1560">
                  <c:v>0.55234754629629623</c:v>
                </c:pt>
                <c:pt idx="1561">
                  <c:v>0.55235351851851855</c:v>
                </c:pt>
                <c:pt idx="1562">
                  <c:v>0.55235930555555557</c:v>
                </c:pt>
                <c:pt idx="1563">
                  <c:v>0.55236491898148155</c:v>
                </c:pt>
                <c:pt idx="1564">
                  <c:v>0.55237087962962961</c:v>
                </c:pt>
                <c:pt idx="1565">
                  <c:v>0.55237666666666663</c:v>
                </c:pt>
                <c:pt idx="1566">
                  <c:v>0.5523822800925926</c:v>
                </c:pt>
                <c:pt idx="1567">
                  <c:v>0.55238806712962962</c:v>
                </c:pt>
                <c:pt idx="1568">
                  <c:v>0.55239385416666664</c:v>
                </c:pt>
                <c:pt idx="1569">
                  <c:v>0.55239981481481482</c:v>
                </c:pt>
                <c:pt idx="1570">
                  <c:v>0.55240560185185184</c:v>
                </c:pt>
                <c:pt idx="1571">
                  <c:v>0.55241121527777781</c:v>
                </c:pt>
                <c:pt idx="1572">
                  <c:v>0.55241700231481483</c:v>
                </c:pt>
                <c:pt idx="1573">
                  <c:v>0.55242278935185185</c:v>
                </c:pt>
                <c:pt idx="1574">
                  <c:v>0.55242875000000002</c:v>
                </c:pt>
                <c:pt idx="1575">
                  <c:v>0.55243453703703704</c:v>
                </c:pt>
                <c:pt idx="1576">
                  <c:v>0.55244032407407406</c:v>
                </c:pt>
                <c:pt idx="1577">
                  <c:v>0.55244593750000004</c:v>
                </c:pt>
                <c:pt idx="1578">
                  <c:v>0.55245172453703706</c:v>
                </c:pt>
                <c:pt idx="1579">
                  <c:v>0.55245768518518512</c:v>
                </c:pt>
                <c:pt idx="1580">
                  <c:v>0.55246347222222225</c:v>
                </c:pt>
                <c:pt idx="1581">
                  <c:v>0.55246925925925927</c:v>
                </c:pt>
                <c:pt idx="1582">
                  <c:v>0.55247504629629629</c:v>
                </c:pt>
                <c:pt idx="1583">
                  <c:v>0.55248083333333331</c:v>
                </c:pt>
                <c:pt idx="1584">
                  <c:v>0.55248663194444447</c:v>
                </c:pt>
                <c:pt idx="1585">
                  <c:v>0.55249241898148149</c:v>
                </c:pt>
                <c:pt idx="1586">
                  <c:v>0.55249802083333333</c:v>
                </c:pt>
                <c:pt idx="1587">
                  <c:v>0.55250380787037034</c:v>
                </c:pt>
                <c:pt idx="1588">
                  <c:v>0.55250978009259255</c:v>
                </c:pt>
                <c:pt idx="1589">
                  <c:v>0.55251628472222225</c:v>
                </c:pt>
                <c:pt idx="1590">
                  <c:v>0.55252189814814812</c:v>
                </c:pt>
                <c:pt idx="1591">
                  <c:v>0.55252749999999995</c:v>
                </c:pt>
                <c:pt idx="1592">
                  <c:v>0.55253310185185189</c:v>
                </c:pt>
                <c:pt idx="1593">
                  <c:v>0.55253888888888891</c:v>
                </c:pt>
                <c:pt idx="1594">
                  <c:v>0.55254467592592593</c:v>
                </c:pt>
                <c:pt idx="1595">
                  <c:v>0.55255046296296295</c:v>
                </c:pt>
                <c:pt idx="1596">
                  <c:v>0.55255607638888893</c:v>
                </c:pt>
                <c:pt idx="1597">
                  <c:v>0.55256186342592595</c:v>
                </c:pt>
                <c:pt idx="1598">
                  <c:v>0.55256747685185192</c:v>
                </c:pt>
                <c:pt idx="1599">
                  <c:v>0.55257343749999999</c:v>
                </c:pt>
                <c:pt idx="1600">
                  <c:v>0.55257905092592596</c:v>
                </c:pt>
                <c:pt idx="1601">
                  <c:v>0.55258501157407414</c:v>
                </c:pt>
                <c:pt idx="1602">
                  <c:v>0.55259079861111104</c:v>
                </c:pt>
                <c:pt idx="1603">
                  <c:v>0.55259635416666664</c:v>
                </c:pt>
                <c:pt idx="1604">
                  <c:v>0.55260214120370377</c:v>
                </c:pt>
                <c:pt idx="1605">
                  <c:v>0.55260792824074068</c:v>
                </c:pt>
                <c:pt idx="1606">
                  <c:v>0.55261371527777781</c:v>
                </c:pt>
                <c:pt idx="1607">
                  <c:v>0.55261950231481483</c:v>
                </c:pt>
                <c:pt idx="1608">
                  <c:v>0.55262528935185184</c:v>
                </c:pt>
                <c:pt idx="1609">
                  <c:v>0.55263107638888886</c:v>
                </c:pt>
                <c:pt idx="1610">
                  <c:v>0.55263686342592588</c:v>
                </c:pt>
                <c:pt idx="1611">
                  <c:v>0.55264265046296301</c:v>
                </c:pt>
                <c:pt idx="1612">
                  <c:v>0.55264843750000003</c:v>
                </c:pt>
                <c:pt idx="1613">
                  <c:v>0.55265422453703705</c:v>
                </c:pt>
                <c:pt idx="1614">
                  <c:v>0.55266002314814811</c:v>
                </c:pt>
                <c:pt idx="1615">
                  <c:v>0.55266579861111109</c:v>
                </c:pt>
                <c:pt idx="1616">
                  <c:v>0.55267158564814822</c:v>
                </c:pt>
                <c:pt idx="1617">
                  <c:v>0.55267737268518513</c:v>
                </c:pt>
                <c:pt idx="1618">
                  <c:v>0.55268315972222226</c:v>
                </c:pt>
                <c:pt idx="1619">
                  <c:v>0.55268894675925928</c:v>
                </c:pt>
                <c:pt idx="1620">
                  <c:v>0.5526947337962963</c:v>
                </c:pt>
                <c:pt idx="1621">
                  <c:v>0.55270052083333332</c:v>
                </c:pt>
                <c:pt idx="1622">
                  <c:v>0.55270630787037034</c:v>
                </c:pt>
                <c:pt idx="1623">
                  <c:v>0.55271209490740747</c:v>
                </c:pt>
                <c:pt idx="1624">
                  <c:v>0.55271788194444438</c:v>
                </c:pt>
                <c:pt idx="1625">
                  <c:v>0.55272348379629632</c:v>
                </c:pt>
                <c:pt idx="1626">
                  <c:v>0.55272909722222219</c:v>
                </c:pt>
                <c:pt idx="1627">
                  <c:v>0.55273469907407413</c:v>
                </c:pt>
                <c:pt idx="1628">
                  <c:v>0.55274067129629623</c:v>
                </c:pt>
                <c:pt idx="1629">
                  <c:v>0.55274609953703702</c:v>
                </c:pt>
                <c:pt idx="1630">
                  <c:v>0.552751875</c:v>
                </c:pt>
                <c:pt idx="1631">
                  <c:v>0.55275748842592598</c:v>
                </c:pt>
                <c:pt idx="1632">
                  <c:v>0.55276309027777781</c:v>
                </c:pt>
                <c:pt idx="1633">
                  <c:v>0.55276870370370368</c:v>
                </c:pt>
                <c:pt idx="1634">
                  <c:v>0.5527744907407407</c:v>
                </c:pt>
                <c:pt idx="1635">
                  <c:v>0.55278009259259264</c:v>
                </c:pt>
                <c:pt idx="1636">
                  <c:v>0.55278587962962966</c:v>
                </c:pt>
                <c:pt idx="1637">
                  <c:v>0.55279148148148149</c:v>
                </c:pt>
                <c:pt idx="1638">
                  <c:v>0.55279726851851851</c:v>
                </c:pt>
                <c:pt idx="1639">
                  <c:v>0.55280288194444449</c:v>
                </c:pt>
                <c:pt idx="1640">
                  <c:v>0.55280848379629632</c:v>
                </c:pt>
                <c:pt idx="1641">
                  <c:v>0.55281409722222219</c:v>
                </c:pt>
                <c:pt idx="1642">
                  <c:v>0.55281969907407402</c:v>
                </c:pt>
                <c:pt idx="1643">
                  <c:v>0.55282530092592597</c:v>
                </c:pt>
                <c:pt idx="1644">
                  <c:v>0.55283108796296299</c:v>
                </c:pt>
                <c:pt idx="1645">
                  <c:v>0.55283670138888885</c:v>
                </c:pt>
                <c:pt idx="1646">
                  <c:v>0.55284230324074068</c:v>
                </c:pt>
                <c:pt idx="1647">
                  <c:v>0.55284791666666666</c:v>
                </c:pt>
                <c:pt idx="1648">
                  <c:v>0.55285351851851849</c:v>
                </c:pt>
                <c:pt idx="1649">
                  <c:v>0.55285912037037044</c:v>
                </c:pt>
                <c:pt idx="1650">
                  <c:v>0.55286490740740735</c:v>
                </c:pt>
                <c:pt idx="1651">
                  <c:v>0.55287069444444448</c:v>
                </c:pt>
                <c:pt idx="1652">
                  <c:v>0.55287630787037034</c:v>
                </c:pt>
                <c:pt idx="1653">
                  <c:v>0.55288190972222229</c:v>
                </c:pt>
                <c:pt idx="1654">
                  <c:v>0.55288752314814815</c:v>
                </c:pt>
                <c:pt idx="1655">
                  <c:v>0.55289402777777774</c:v>
                </c:pt>
                <c:pt idx="1656">
                  <c:v>0.55289964120370372</c:v>
                </c:pt>
                <c:pt idx="1657">
                  <c:v>0.55290542824074074</c:v>
                </c:pt>
                <c:pt idx="1658">
                  <c:v>0.55291121527777776</c:v>
                </c:pt>
                <c:pt idx="1659">
                  <c:v>0.55291700231481478</c:v>
                </c:pt>
                <c:pt idx="1660">
                  <c:v>0.55292278935185191</c:v>
                </c:pt>
                <c:pt idx="1661">
                  <c:v>0.55292857638888881</c:v>
                </c:pt>
                <c:pt idx="1662">
                  <c:v>0.55293436342592595</c:v>
                </c:pt>
                <c:pt idx="1663">
                  <c:v>0.55294015046296296</c:v>
                </c:pt>
                <c:pt idx="1664">
                  <c:v>0.55294593749999998</c:v>
                </c:pt>
                <c:pt idx="1665">
                  <c:v>0.55295153935185182</c:v>
                </c:pt>
                <c:pt idx="1666">
                  <c:v>0.55295715277777779</c:v>
                </c:pt>
                <c:pt idx="1667">
                  <c:v>0.55296275462962963</c:v>
                </c:pt>
                <c:pt idx="1668">
                  <c:v>0.55296854166666665</c:v>
                </c:pt>
                <c:pt idx="1669">
                  <c:v>0.55297414351851859</c:v>
                </c:pt>
                <c:pt idx="1670">
                  <c:v>0.5529799305555555</c:v>
                </c:pt>
                <c:pt idx="1671">
                  <c:v>0.55298554398148148</c:v>
                </c:pt>
                <c:pt idx="1672">
                  <c:v>0.55299114583333331</c:v>
                </c:pt>
                <c:pt idx="1673">
                  <c:v>0.55299684027777773</c:v>
                </c:pt>
                <c:pt idx="1674">
                  <c:v>0.55300262731481487</c:v>
                </c:pt>
                <c:pt idx="1675">
                  <c:v>0.5530082291666667</c:v>
                </c:pt>
                <c:pt idx="1676">
                  <c:v>0.55301384259259256</c:v>
                </c:pt>
                <c:pt idx="1677">
                  <c:v>0.5530194444444444</c:v>
                </c:pt>
                <c:pt idx="1678">
                  <c:v>0.55302505787037037</c:v>
                </c:pt>
                <c:pt idx="1679">
                  <c:v>0.55303083333333336</c:v>
                </c:pt>
                <c:pt idx="1680">
                  <c:v>0.55303662037037038</c:v>
                </c:pt>
                <c:pt idx="1681">
                  <c:v>0.5530424074074074</c:v>
                </c:pt>
                <c:pt idx="1682">
                  <c:v>0.55304819444444442</c:v>
                </c:pt>
                <c:pt idx="1683">
                  <c:v>0.5530538078703704</c:v>
                </c:pt>
                <c:pt idx="1684">
                  <c:v>0.5530597800925926</c:v>
                </c:pt>
                <c:pt idx="1685">
                  <c:v>0.5530653703703704</c:v>
                </c:pt>
                <c:pt idx="1686">
                  <c:v>0.55307115740740742</c:v>
                </c:pt>
                <c:pt idx="1687">
                  <c:v>0.55307694444444444</c:v>
                </c:pt>
                <c:pt idx="1688">
                  <c:v>0.55308273148148146</c:v>
                </c:pt>
                <c:pt idx="1689">
                  <c:v>0.55308851851851848</c:v>
                </c:pt>
                <c:pt idx="1690">
                  <c:v>0.55309430555555561</c:v>
                </c:pt>
                <c:pt idx="1691">
                  <c:v>0.55310009259259252</c:v>
                </c:pt>
                <c:pt idx="1692">
                  <c:v>0.55310587962962965</c:v>
                </c:pt>
                <c:pt idx="1693">
                  <c:v>0.55311166666666667</c:v>
                </c:pt>
                <c:pt idx="1694">
                  <c:v>0.55311745370370369</c:v>
                </c:pt>
                <c:pt idx="1695">
                  <c:v>0.55312324074074071</c:v>
                </c:pt>
                <c:pt idx="1696">
                  <c:v>0.55312902777777773</c:v>
                </c:pt>
                <c:pt idx="1697">
                  <c:v>0.55313481481481486</c:v>
                </c:pt>
                <c:pt idx="1698">
                  <c:v>0.55314060185185188</c:v>
                </c:pt>
                <c:pt idx="1699">
                  <c:v>0.5531463888888889</c:v>
                </c:pt>
                <c:pt idx="1700">
                  <c:v>0.55315217592592592</c:v>
                </c:pt>
                <c:pt idx="1701">
                  <c:v>0.55315796296296293</c:v>
                </c:pt>
                <c:pt idx="1702">
                  <c:v>0.55316375000000007</c:v>
                </c:pt>
                <c:pt idx="1703">
                  <c:v>0.55316953703703697</c:v>
                </c:pt>
                <c:pt idx="1704">
                  <c:v>0.5531753240740741</c:v>
                </c:pt>
                <c:pt idx="1705">
                  <c:v>0.55318111111111112</c:v>
                </c:pt>
                <c:pt idx="1706">
                  <c:v>0.55318689814814814</c:v>
                </c:pt>
                <c:pt idx="1707">
                  <c:v>0.55319268518518516</c:v>
                </c:pt>
                <c:pt idx="1708">
                  <c:v>0.55319847222222218</c:v>
                </c:pt>
                <c:pt idx="1709">
                  <c:v>0.55320425925925931</c:v>
                </c:pt>
                <c:pt idx="1710">
                  <c:v>0.55321005787037036</c:v>
                </c:pt>
                <c:pt idx="1711">
                  <c:v>0.55321584490740738</c:v>
                </c:pt>
                <c:pt idx="1712">
                  <c:v>0.5532216319444444</c:v>
                </c:pt>
                <c:pt idx="1713">
                  <c:v>0.55322741898148153</c:v>
                </c:pt>
                <c:pt idx="1714">
                  <c:v>0.55323320601851855</c:v>
                </c:pt>
                <c:pt idx="1715">
                  <c:v>0.55323899305555557</c:v>
                </c:pt>
                <c:pt idx="1716">
                  <c:v>0.55324478009259259</c:v>
                </c:pt>
                <c:pt idx="1717">
                  <c:v>0.55325056712962961</c:v>
                </c:pt>
                <c:pt idx="1718">
                  <c:v>0.55325635416666674</c:v>
                </c:pt>
                <c:pt idx="1719">
                  <c:v>0.55326214120370365</c:v>
                </c:pt>
                <c:pt idx="1720">
                  <c:v>0.55326792824074078</c:v>
                </c:pt>
                <c:pt idx="1721">
                  <c:v>0.5532737152777778</c:v>
                </c:pt>
                <c:pt idx="1722">
                  <c:v>0.55328021990740739</c:v>
                </c:pt>
                <c:pt idx="1723">
                  <c:v>0.55328600694444441</c:v>
                </c:pt>
                <c:pt idx="1724">
                  <c:v>0.55329179398148154</c:v>
                </c:pt>
                <c:pt idx="1725">
                  <c:v>0.55329758101851845</c:v>
                </c:pt>
                <c:pt idx="1726">
                  <c:v>0.55330336805555558</c:v>
                </c:pt>
                <c:pt idx="1727">
                  <c:v>0.55330916666666663</c:v>
                </c:pt>
                <c:pt idx="1728">
                  <c:v>0.55331476851851857</c:v>
                </c:pt>
                <c:pt idx="1729">
                  <c:v>0.55332055555555559</c:v>
                </c:pt>
                <c:pt idx="1730">
                  <c:v>0.55332634259259261</c:v>
                </c:pt>
                <c:pt idx="1731">
                  <c:v>0.55333212962962963</c:v>
                </c:pt>
                <c:pt idx="1732">
                  <c:v>0.55333791666666665</c:v>
                </c:pt>
                <c:pt idx="1733">
                  <c:v>0.55334351851851848</c:v>
                </c:pt>
                <c:pt idx="1734">
                  <c:v>0.55334913194444446</c:v>
                </c:pt>
                <c:pt idx="1735">
                  <c:v>0.55335491898148148</c:v>
                </c:pt>
                <c:pt idx="1736">
                  <c:v>0.5533607060185185</c:v>
                </c:pt>
                <c:pt idx="1737">
                  <c:v>0.55336649305555552</c:v>
                </c:pt>
                <c:pt idx="1738">
                  <c:v>0.55337228009259254</c:v>
                </c:pt>
                <c:pt idx="1739">
                  <c:v>0.55337788194444448</c:v>
                </c:pt>
                <c:pt idx="1740">
                  <c:v>0.5533836689814815</c:v>
                </c:pt>
                <c:pt idx="1741">
                  <c:v>0.5533891319444445</c:v>
                </c:pt>
                <c:pt idx="1742">
                  <c:v>0.55339491898148141</c:v>
                </c:pt>
                <c:pt idx="1743">
                  <c:v>0.55340070601851854</c:v>
                </c:pt>
                <c:pt idx="1744">
                  <c:v>0.55340649305555556</c:v>
                </c:pt>
                <c:pt idx="1745">
                  <c:v>0.55341228009259258</c:v>
                </c:pt>
                <c:pt idx="1746">
                  <c:v>0.5534180671296296</c:v>
                </c:pt>
                <c:pt idx="1747">
                  <c:v>0.55342385416666662</c:v>
                </c:pt>
                <c:pt idx="1748">
                  <c:v>0.55342964120370375</c:v>
                </c:pt>
                <c:pt idx="1749">
                  <c:v>0.55343542824074077</c:v>
                </c:pt>
                <c:pt idx="1750">
                  <c:v>0.55344121527777779</c:v>
                </c:pt>
                <c:pt idx="1751">
                  <c:v>0.55344700231481481</c:v>
                </c:pt>
                <c:pt idx="1752">
                  <c:v>0.55345278935185183</c:v>
                </c:pt>
                <c:pt idx="1753">
                  <c:v>0.55345857638888896</c:v>
                </c:pt>
                <c:pt idx="1754">
                  <c:v>0.55346417824074068</c:v>
                </c:pt>
                <c:pt idx="1755">
                  <c:v>0.55346996527777781</c:v>
                </c:pt>
                <c:pt idx="1756">
                  <c:v>0.55347575231481483</c:v>
                </c:pt>
                <c:pt idx="1757">
                  <c:v>0.55348153935185185</c:v>
                </c:pt>
                <c:pt idx="1758">
                  <c:v>0.55348732638888887</c:v>
                </c:pt>
                <c:pt idx="1759">
                  <c:v>0.55349311342592589</c:v>
                </c:pt>
                <c:pt idx="1760">
                  <c:v>0.55349890046296302</c:v>
                </c:pt>
                <c:pt idx="1761">
                  <c:v>0.55350468749999993</c:v>
                </c:pt>
                <c:pt idx="1762">
                  <c:v>0.55351047453703706</c:v>
                </c:pt>
                <c:pt idx="1763">
                  <c:v>0.55351626157407408</c:v>
                </c:pt>
                <c:pt idx="1764">
                  <c:v>0.55352204861111109</c:v>
                </c:pt>
                <c:pt idx="1765">
                  <c:v>0.55352783564814811</c:v>
                </c:pt>
                <c:pt idx="1766">
                  <c:v>0.55353362268518513</c:v>
                </c:pt>
                <c:pt idx="1767">
                  <c:v>0.55353940972222226</c:v>
                </c:pt>
                <c:pt idx="1768">
                  <c:v>0.55354519675925928</c:v>
                </c:pt>
                <c:pt idx="1769">
                  <c:v>0.5535509837962963</c:v>
                </c:pt>
                <c:pt idx="1770">
                  <c:v>0.55355677083333332</c:v>
                </c:pt>
                <c:pt idx="1771">
                  <c:v>0.55356255787037034</c:v>
                </c:pt>
                <c:pt idx="1772">
                  <c:v>0.55356834490740747</c:v>
                </c:pt>
                <c:pt idx="1773">
                  <c:v>0.55357413194444438</c:v>
                </c:pt>
                <c:pt idx="1774">
                  <c:v>0.55357991898148151</c:v>
                </c:pt>
                <c:pt idx="1775">
                  <c:v>0.55358570601851853</c:v>
                </c:pt>
                <c:pt idx="1776">
                  <c:v>0.55359149305555555</c:v>
                </c:pt>
                <c:pt idx="1777">
                  <c:v>0.55359728009259257</c:v>
                </c:pt>
                <c:pt idx="1778">
                  <c:v>0.55360306712962959</c:v>
                </c:pt>
                <c:pt idx="1779">
                  <c:v>0.55360885416666672</c:v>
                </c:pt>
                <c:pt idx="1780">
                  <c:v>0.55361464120370374</c:v>
                </c:pt>
                <c:pt idx="1781">
                  <c:v>0.55362042824074076</c:v>
                </c:pt>
                <c:pt idx="1782">
                  <c:v>0.55362621527777778</c:v>
                </c:pt>
                <c:pt idx="1783">
                  <c:v>0.5536320023148148</c:v>
                </c:pt>
                <c:pt idx="1784">
                  <c:v>0.55363778935185182</c:v>
                </c:pt>
                <c:pt idx="1785">
                  <c:v>0.55364357638888884</c:v>
                </c:pt>
                <c:pt idx="1786">
                  <c:v>0.553649375</c:v>
                </c:pt>
                <c:pt idx="1787">
                  <c:v>0.55365515046296299</c:v>
                </c:pt>
                <c:pt idx="1788">
                  <c:v>0.55366185185185179</c:v>
                </c:pt>
                <c:pt idx="1789">
                  <c:v>0.55366763888888892</c:v>
                </c:pt>
                <c:pt idx="1790">
                  <c:v>0.55367342592592594</c:v>
                </c:pt>
                <c:pt idx="1791">
                  <c:v>0.55367921296296296</c:v>
                </c:pt>
                <c:pt idx="1792">
                  <c:v>0.55368499999999998</c:v>
                </c:pt>
                <c:pt idx="1793">
                  <c:v>0.553690787037037</c:v>
                </c:pt>
                <c:pt idx="1794">
                  <c:v>0.55369657407407413</c:v>
                </c:pt>
                <c:pt idx="1795">
                  <c:v>0.55370236111111104</c:v>
                </c:pt>
                <c:pt idx="1796">
                  <c:v>0.55370814814814817</c:v>
                </c:pt>
                <c:pt idx="1797">
                  <c:v>0.55371393518518519</c:v>
                </c:pt>
                <c:pt idx="1798">
                  <c:v>0.55371972222222221</c:v>
                </c:pt>
                <c:pt idx="1799">
                  <c:v>0.55372550925925923</c:v>
                </c:pt>
                <c:pt idx="1800">
                  <c:v>0.55373129629629625</c:v>
                </c:pt>
                <c:pt idx="1801">
                  <c:v>0.55373708333333338</c:v>
                </c:pt>
                <c:pt idx="1802">
                  <c:v>0.5537428703703704</c:v>
                </c:pt>
                <c:pt idx="1803">
                  <c:v>0.55374865740740742</c:v>
                </c:pt>
                <c:pt idx="1804">
                  <c:v>0.55375444444444444</c:v>
                </c:pt>
                <c:pt idx="1805">
                  <c:v>0.55376023148148146</c:v>
                </c:pt>
                <c:pt idx="1806">
                  <c:v>0.55376601851851859</c:v>
                </c:pt>
                <c:pt idx="1807">
                  <c:v>0.5537718055555555</c:v>
                </c:pt>
                <c:pt idx="1808">
                  <c:v>0.55377759259259263</c:v>
                </c:pt>
                <c:pt idx="1809">
                  <c:v>0.55378337962962965</c:v>
                </c:pt>
                <c:pt idx="1810">
                  <c:v>0.55378900462962966</c:v>
                </c:pt>
                <c:pt idx="1811">
                  <c:v>0.55379479166666667</c:v>
                </c:pt>
                <c:pt idx="1812">
                  <c:v>0.55380057870370369</c:v>
                </c:pt>
                <c:pt idx="1813">
                  <c:v>0.55380636574074071</c:v>
                </c:pt>
                <c:pt idx="1814">
                  <c:v>0.55381215277777784</c:v>
                </c:pt>
                <c:pt idx="1815">
                  <c:v>0.55381793981481475</c:v>
                </c:pt>
                <c:pt idx="1816">
                  <c:v>0.55382372685185188</c:v>
                </c:pt>
                <c:pt idx="1817">
                  <c:v>0.5538295138888889</c:v>
                </c:pt>
                <c:pt idx="1818">
                  <c:v>0.55383530092592592</c:v>
                </c:pt>
                <c:pt idx="1819">
                  <c:v>0.55384108796296294</c:v>
                </c:pt>
                <c:pt idx="1820">
                  <c:v>0.55384687499999996</c:v>
                </c:pt>
                <c:pt idx="1821">
                  <c:v>0.55385266203703709</c:v>
                </c:pt>
                <c:pt idx="1822">
                  <c:v>0.553858449074074</c:v>
                </c:pt>
                <c:pt idx="1823">
                  <c:v>0.55386418981481478</c:v>
                </c:pt>
                <c:pt idx="1824">
                  <c:v>0.55386998842592594</c:v>
                </c:pt>
                <c:pt idx="1825">
                  <c:v>0.55387577546296296</c:v>
                </c:pt>
                <c:pt idx="1826">
                  <c:v>0.55388156249999998</c:v>
                </c:pt>
                <c:pt idx="1827">
                  <c:v>0.553887349537037</c:v>
                </c:pt>
                <c:pt idx="1828">
                  <c:v>0.55389313657407413</c:v>
                </c:pt>
                <c:pt idx="1829">
                  <c:v>0.55389892361111104</c:v>
                </c:pt>
                <c:pt idx="1830">
                  <c:v>0.55390471064814817</c:v>
                </c:pt>
                <c:pt idx="1831">
                  <c:v>0.55391049768518519</c:v>
                </c:pt>
                <c:pt idx="1832">
                  <c:v>0.55391628472222221</c:v>
                </c:pt>
                <c:pt idx="1833">
                  <c:v>0.55392207175925923</c:v>
                </c:pt>
                <c:pt idx="1834">
                  <c:v>0.55392785879629625</c:v>
                </c:pt>
                <c:pt idx="1835">
                  <c:v>0.55393364583333338</c:v>
                </c:pt>
                <c:pt idx="1836">
                  <c:v>0.5539394328703704</c:v>
                </c:pt>
                <c:pt idx="1837">
                  <c:v>0.55394539351851846</c:v>
                </c:pt>
                <c:pt idx="1838">
                  <c:v>0.55395118055555559</c:v>
                </c:pt>
                <c:pt idx="1839">
                  <c:v>0.55395696759259261</c:v>
                </c:pt>
                <c:pt idx="1840">
                  <c:v>0.55396275462962963</c:v>
                </c:pt>
                <c:pt idx="1841">
                  <c:v>0.55396855324074068</c:v>
                </c:pt>
                <c:pt idx="1842">
                  <c:v>0.55397434027777781</c:v>
                </c:pt>
                <c:pt idx="1843">
                  <c:v>0.55398012731481483</c:v>
                </c:pt>
                <c:pt idx="1844">
                  <c:v>0.55398591435185185</c:v>
                </c:pt>
                <c:pt idx="1845">
                  <c:v>0.55399170138888887</c:v>
                </c:pt>
                <c:pt idx="1846">
                  <c:v>0.55399748842592589</c:v>
                </c:pt>
                <c:pt idx="1847">
                  <c:v>0.55400327546296302</c:v>
                </c:pt>
                <c:pt idx="1848">
                  <c:v>0.55400906250000004</c:v>
                </c:pt>
                <c:pt idx="1849">
                  <c:v>0.55401484953703706</c:v>
                </c:pt>
                <c:pt idx="1850">
                  <c:v>0.55402063657407408</c:v>
                </c:pt>
                <c:pt idx="1851">
                  <c:v>0.5540264236111111</c:v>
                </c:pt>
                <c:pt idx="1852">
                  <c:v>0.55403221064814812</c:v>
                </c:pt>
                <c:pt idx="1853">
                  <c:v>0.55403799768518514</c:v>
                </c:pt>
                <c:pt idx="1854">
                  <c:v>0.55404378472222227</c:v>
                </c:pt>
                <c:pt idx="1855">
                  <c:v>0.55405047453703704</c:v>
                </c:pt>
                <c:pt idx="1856">
                  <c:v>0.55405607638888887</c:v>
                </c:pt>
                <c:pt idx="1857">
                  <c:v>0.55406186342592589</c:v>
                </c:pt>
                <c:pt idx="1858">
                  <c:v>0.55406765046296302</c:v>
                </c:pt>
                <c:pt idx="1859">
                  <c:v>0.55407326388888889</c:v>
                </c:pt>
                <c:pt idx="1860">
                  <c:v>0.55407886574074072</c:v>
                </c:pt>
                <c:pt idx="1861">
                  <c:v>0.5540844791666667</c:v>
                </c:pt>
                <c:pt idx="1862">
                  <c:v>0.55409026620370372</c:v>
                </c:pt>
                <c:pt idx="1863">
                  <c:v>0.55409586805555555</c:v>
                </c:pt>
                <c:pt idx="1864">
                  <c:v>0.55410165509259257</c:v>
                </c:pt>
                <c:pt idx="1865">
                  <c:v>0.5541072569444444</c:v>
                </c:pt>
                <c:pt idx="1866">
                  <c:v>0.55411304398148153</c:v>
                </c:pt>
                <c:pt idx="1867">
                  <c:v>0.55411883101851855</c:v>
                </c:pt>
                <c:pt idx="1868">
                  <c:v>0.55412462962962961</c:v>
                </c:pt>
                <c:pt idx="1869">
                  <c:v>0.55413041666666663</c:v>
                </c:pt>
                <c:pt idx="1870">
                  <c:v>0.55413620370370376</c:v>
                </c:pt>
                <c:pt idx="1871">
                  <c:v>0.55414199074074078</c:v>
                </c:pt>
                <c:pt idx="1872">
                  <c:v>0.55414777777777779</c:v>
                </c:pt>
                <c:pt idx="1873">
                  <c:v>0.55415356481481481</c:v>
                </c:pt>
                <c:pt idx="1874">
                  <c:v>0.55415935185185183</c:v>
                </c:pt>
                <c:pt idx="1875">
                  <c:v>0.55416495370370367</c:v>
                </c:pt>
                <c:pt idx="1876">
                  <c:v>0.5541705555555555</c:v>
                </c:pt>
                <c:pt idx="1877">
                  <c:v>0.55417634259259263</c:v>
                </c:pt>
                <c:pt idx="1878">
                  <c:v>0.55418212962962965</c:v>
                </c:pt>
                <c:pt idx="1879">
                  <c:v>0.55418789351851849</c:v>
                </c:pt>
                <c:pt idx="1880">
                  <c:v>0.55419368055555551</c:v>
                </c:pt>
                <c:pt idx="1881">
                  <c:v>0.55419946759259264</c:v>
                </c:pt>
                <c:pt idx="1882">
                  <c:v>0.55420525462962966</c:v>
                </c:pt>
                <c:pt idx="1883">
                  <c:v>0.55421104166666668</c:v>
                </c:pt>
                <c:pt idx="1884">
                  <c:v>0.5542168287037037</c:v>
                </c:pt>
                <c:pt idx="1885">
                  <c:v>0.55422261574074072</c:v>
                </c:pt>
                <c:pt idx="1886">
                  <c:v>0.55422840277777785</c:v>
                </c:pt>
                <c:pt idx="1887">
                  <c:v>0.55423418981481476</c:v>
                </c:pt>
                <c:pt idx="1888">
                  <c:v>0.55423997685185189</c:v>
                </c:pt>
                <c:pt idx="1889">
                  <c:v>0.55424576388888891</c:v>
                </c:pt>
                <c:pt idx="1890">
                  <c:v>0.55425155092592593</c:v>
                </c:pt>
                <c:pt idx="1891">
                  <c:v>0.55425711805555555</c:v>
                </c:pt>
                <c:pt idx="1892">
                  <c:v>0.55426290509259257</c:v>
                </c:pt>
                <c:pt idx="1893">
                  <c:v>0.55426869212962959</c:v>
                </c:pt>
                <c:pt idx="1894">
                  <c:v>0.55427447916666661</c:v>
                </c:pt>
                <c:pt idx="1895">
                  <c:v>0.55428026620370374</c:v>
                </c:pt>
                <c:pt idx="1896">
                  <c:v>0.55428605324074076</c:v>
                </c:pt>
                <c:pt idx="1897">
                  <c:v>0.55429184027777778</c:v>
                </c:pt>
                <c:pt idx="1898">
                  <c:v>0.5542976273148148</c:v>
                </c:pt>
                <c:pt idx="1899">
                  <c:v>0.55430341435185182</c:v>
                </c:pt>
                <c:pt idx="1900">
                  <c:v>0.55430920138888895</c:v>
                </c:pt>
                <c:pt idx="1901">
                  <c:v>0.55431498842592586</c:v>
                </c:pt>
                <c:pt idx="1902">
                  <c:v>0.55432077546296299</c:v>
                </c:pt>
                <c:pt idx="1903">
                  <c:v>0.55432656250000001</c:v>
                </c:pt>
                <c:pt idx="1904">
                  <c:v>0.55433234953703703</c:v>
                </c:pt>
                <c:pt idx="1905">
                  <c:v>0.55433813657407405</c:v>
                </c:pt>
                <c:pt idx="1906">
                  <c:v>0.55434392361111107</c:v>
                </c:pt>
                <c:pt idx="1907">
                  <c:v>0.5543497106481482</c:v>
                </c:pt>
                <c:pt idx="1908">
                  <c:v>0.55435549768518522</c:v>
                </c:pt>
                <c:pt idx="1909">
                  <c:v>0.55436128472222224</c:v>
                </c:pt>
                <c:pt idx="1910">
                  <c:v>0.55436707175925926</c:v>
                </c:pt>
                <c:pt idx="1911">
                  <c:v>0.55437285879629628</c:v>
                </c:pt>
                <c:pt idx="1912">
                  <c:v>0.55437864583333341</c:v>
                </c:pt>
                <c:pt idx="1913">
                  <c:v>0.55438443287037031</c:v>
                </c:pt>
                <c:pt idx="1914">
                  <c:v>0.55439021990740744</c:v>
                </c:pt>
                <c:pt idx="1915">
                  <c:v>0.55439600694444446</c:v>
                </c:pt>
                <c:pt idx="1916">
                  <c:v>0.55440179398148148</c:v>
                </c:pt>
                <c:pt idx="1917">
                  <c:v>0.5544075810185185</c:v>
                </c:pt>
                <c:pt idx="1918">
                  <c:v>0.55441336805555552</c:v>
                </c:pt>
                <c:pt idx="1919">
                  <c:v>0.55441915509259265</c:v>
                </c:pt>
                <c:pt idx="1920">
                  <c:v>0.55442494212962956</c:v>
                </c:pt>
                <c:pt idx="1921">
                  <c:v>0.55443163194444445</c:v>
                </c:pt>
                <c:pt idx="1922">
                  <c:v>0.55443741898148147</c:v>
                </c:pt>
                <c:pt idx="1923">
                  <c:v>0.55444321759259252</c:v>
                </c:pt>
                <c:pt idx="1924">
                  <c:v>0.55444900462962965</c:v>
                </c:pt>
                <c:pt idx="1925">
                  <c:v>0.55445479166666667</c:v>
                </c:pt>
                <c:pt idx="1926">
                  <c:v>0.55446057870370369</c:v>
                </c:pt>
                <c:pt idx="1927">
                  <c:v>0.55446636574074071</c:v>
                </c:pt>
                <c:pt idx="1928">
                  <c:v>0.55447215277777773</c:v>
                </c:pt>
                <c:pt idx="1929">
                  <c:v>0.55447793981481486</c:v>
                </c:pt>
                <c:pt idx="1930">
                  <c:v>0.55448372685185188</c:v>
                </c:pt>
                <c:pt idx="1931">
                  <c:v>0.5544895138888889</c:v>
                </c:pt>
                <c:pt idx="1932">
                  <c:v>0.55449530092592592</c:v>
                </c:pt>
                <c:pt idx="1933">
                  <c:v>0.55450108796296294</c:v>
                </c:pt>
                <c:pt idx="1934">
                  <c:v>0.55450687500000007</c:v>
                </c:pt>
                <c:pt idx="1935">
                  <c:v>0.55451266203703697</c:v>
                </c:pt>
                <c:pt idx="1936">
                  <c:v>0.5545184490740741</c:v>
                </c:pt>
                <c:pt idx="1937">
                  <c:v>0.55452423611111112</c:v>
                </c:pt>
                <c:pt idx="1938">
                  <c:v>0.55453002314814814</c:v>
                </c:pt>
                <c:pt idx="1939">
                  <c:v>0.55453599537037035</c:v>
                </c:pt>
                <c:pt idx="1940">
                  <c:v>0.55454159722222218</c:v>
                </c:pt>
                <c:pt idx="1941">
                  <c:v>0.55454738425925931</c:v>
                </c:pt>
                <c:pt idx="1942">
                  <c:v>0.55455317129629622</c:v>
                </c:pt>
                <c:pt idx="1943">
                  <c:v>0.55455895833333335</c:v>
                </c:pt>
                <c:pt idx="1944">
                  <c:v>0.55456474537037037</c:v>
                </c:pt>
                <c:pt idx="1945">
                  <c:v>0.55457053240740739</c:v>
                </c:pt>
                <c:pt idx="1946">
                  <c:v>0.55457631944444441</c:v>
                </c:pt>
                <c:pt idx="1947">
                  <c:v>0.55458202546296298</c:v>
                </c:pt>
                <c:pt idx="1948">
                  <c:v>0.55458776620370365</c:v>
                </c:pt>
                <c:pt idx="1949">
                  <c:v>0.55459355324074078</c:v>
                </c:pt>
                <c:pt idx="1950">
                  <c:v>0.5545993402777778</c:v>
                </c:pt>
                <c:pt idx="1951">
                  <c:v>0.55460512731481482</c:v>
                </c:pt>
                <c:pt idx="1952">
                  <c:v>0.55461091435185184</c:v>
                </c:pt>
                <c:pt idx="1953">
                  <c:v>0.55461670138888886</c:v>
                </c:pt>
                <c:pt idx="1954">
                  <c:v>0.55462248842592599</c:v>
                </c:pt>
                <c:pt idx="1955">
                  <c:v>0.55462827546296289</c:v>
                </c:pt>
                <c:pt idx="1956">
                  <c:v>0.55463406250000002</c:v>
                </c:pt>
                <c:pt idx="1957">
                  <c:v>0.55463984953703704</c:v>
                </c:pt>
                <c:pt idx="1958">
                  <c:v>0.55464563657407406</c:v>
                </c:pt>
                <c:pt idx="1959">
                  <c:v>0.55465142361111108</c:v>
                </c:pt>
                <c:pt idx="1960">
                  <c:v>0.55465703703703706</c:v>
                </c:pt>
                <c:pt idx="1961">
                  <c:v>0.55466282407407408</c:v>
                </c:pt>
                <c:pt idx="1962">
                  <c:v>0.5546686111111111</c:v>
                </c:pt>
                <c:pt idx="1963">
                  <c:v>0.55467439814814812</c:v>
                </c:pt>
                <c:pt idx="1964">
                  <c:v>0.55468018518518514</c:v>
                </c:pt>
                <c:pt idx="1965">
                  <c:v>0.55468597222222227</c:v>
                </c:pt>
                <c:pt idx="1966">
                  <c:v>0.55469175925925929</c:v>
                </c:pt>
                <c:pt idx="1967">
                  <c:v>0.55469754629629631</c:v>
                </c:pt>
                <c:pt idx="1968">
                  <c:v>0.55470333333333333</c:v>
                </c:pt>
                <c:pt idx="1969">
                  <c:v>0.55470912037037035</c:v>
                </c:pt>
                <c:pt idx="1970">
                  <c:v>0.55471490740740748</c:v>
                </c:pt>
                <c:pt idx="1971">
                  <c:v>0.55472069444444438</c:v>
                </c:pt>
                <c:pt idx="1972">
                  <c:v>0.55472648148148151</c:v>
                </c:pt>
                <c:pt idx="1973">
                  <c:v>0.55473226851851853</c:v>
                </c:pt>
                <c:pt idx="1974">
                  <c:v>0.55473805555555555</c:v>
                </c:pt>
                <c:pt idx="1975">
                  <c:v>0.55474384259259257</c:v>
                </c:pt>
                <c:pt idx="1976">
                  <c:v>0.55474962962962959</c:v>
                </c:pt>
                <c:pt idx="1977">
                  <c:v>0.55475541666666672</c:v>
                </c:pt>
                <c:pt idx="1978">
                  <c:v>0.55476120370370363</c:v>
                </c:pt>
                <c:pt idx="1979">
                  <c:v>0.55476699074074076</c:v>
                </c:pt>
                <c:pt idx="1980">
                  <c:v>0.55477277777777778</c:v>
                </c:pt>
                <c:pt idx="1981">
                  <c:v>0.5547785648148148</c:v>
                </c:pt>
                <c:pt idx="1982">
                  <c:v>0.55478436342592596</c:v>
                </c:pt>
                <c:pt idx="1983">
                  <c:v>0.55479015046296298</c:v>
                </c:pt>
                <c:pt idx="1984">
                  <c:v>0.5547959375</c:v>
                </c:pt>
                <c:pt idx="1985">
                  <c:v>0.55480172453703702</c:v>
                </c:pt>
                <c:pt idx="1986">
                  <c:v>0.55480751157407404</c:v>
                </c:pt>
                <c:pt idx="1987">
                  <c:v>0.55481329861111106</c:v>
                </c:pt>
                <c:pt idx="1988">
                  <c:v>0.55481998842592595</c:v>
                </c:pt>
                <c:pt idx="1989">
                  <c:v>0.55482577546296297</c:v>
                </c:pt>
                <c:pt idx="1990">
                  <c:v>0.55483156249999999</c:v>
                </c:pt>
                <c:pt idx="1991">
                  <c:v>0.55483734953703701</c:v>
                </c:pt>
                <c:pt idx="1992">
                  <c:v>0.55484313657407414</c:v>
                </c:pt>
                <c:pt idx="1993">
                  <c:v>0.55484892361111104</c:v>
                </c:pt>
                <c:pt idx="1994">
                  <c:v>0.55485471064814817</c:v>
                </c:pt>
                <c:pt idx="1995">
                  <c:v>0.55486049768518519</c:v>
                </c:pt>
                <c:pt idx="1996">
                  <c:v>0.55486628472222221</c:v>
                </c:pt>
                <c:pt idx="1997">
                  <c:v>0.55487207175925923</c:v>
                </c:pt>
                <c:pt idx="1998">
                  <c:v>0.55487785879629625</c:v>
                </c:pt>
                <c:pt idx="1999">
                  <c:v>0.55488364583333338</c:v>
                </c:pt>
                <c:pt idx="2000">
                  <c:v>0.5548894328703704</c:v>
                </c:pt>
                <c:pt idx="2001">
                  <c:v>0.55489521990740742</c:v>
                </c:pt>
                <c:pt idx="2002">
                  <c:v>0.55490100694444444</c:v>
                </c:pt>
                <c:pt idx="2003">
                  <c:v>0.55490679398148146</c:v>
                </c:pt>
                <c:pt idx="2004">
                  <c:v>0.55491258101851848</c:v>
                </c:pt>
                <c:pt idx="2005">
                  <c:v>0.5549183680555555</c:v>
                </c:pt>
                <c:pt idx="2006">
                  <c:v>0.55492415509259263</c:v>
                </c:pt>
                <c:pt idx="2007">
                  <c:v>0.55492994212962965</c:v>
                </c:pt>
                <c:pt idx="2008">
                  <c:v>0.55493572916666667</c:v>
                </c:pt>
                <c:pt idx="2009">
                  <c:v>0.55494151620370369</c:v>
                </c:pt>
                <c:pt idx="2010">
                  <c:v>0.55494730324074071</c:v>
                </c:pt>
                <c:pt idx="2011">
                  <c:v>0.55495309027777784</c:v>
                </c:pt>
                <c:pt idx="2012">
                  <c:v>0.55495888888888889</c:v>
                </c:pt>
                <c:pt idx="2013">
                  <c:v>0.55496466435185188</c:v>
                </c:pt>
                <c:pt idx="2014">
                  <c:v>0.5549704513888889</c:v>
                </c:pt>
                <c:pt idx="2015">
                  <c:v>0.55497623842592592</c:v>
                </c:pt>
                <c:pt idx="2016">
                  <c:v>0.55498185185185178</c:v>
                </c:pt>
                <c:pt idx="2017">
                  <c:v>0.55498763888888891</c:v>
                </c:pt>
                <c:pt idx="2018">
                  <c:v>0.55499343749999996</c:v>
                </c:pt>
                <c:pt idx="2019">
                  <c:v>0.55499921296296295</c:v>
                </c:pt>
                <c:pt idx="2020">
                  <c:v>0.55500499999999997</c:v>
                </c:pt>
                <c:pt idx="2021">
                  <c:v>0.55501078703703699</c:v>
                </c:pt>
                <c:pt idx="2022">
                  <c:v>0.55501657407407412</c:v>
                </c:pt>
                <c:pt idx="2023">
                  <c:v>0.55502237268518517</c:v>
                </c:pt>
                <c:pt idx="2024">
                  <c:v>0.55502815972222219</c:v>
                </c:pt>
                <c:pt idx="2025">
                  <c:v>0.55503394675925921</c:v>
                </c:pt>
                <c:pt idx="2026">
                  <c:v>0.55503973379629634</c:v>
                </c:pt>
                <c:pt idx="2027">
                  <c:v>0.55504552083333336</c:v>
                </c:pt>
                <c:pt idx="2028">
                  <c:v>0.55505130787037038</c:v>
                </c:pt>
                <c:pt idx="2029">
                  <c:v>0.55505690972222221</c:v>
                </c:pt>
                <c:pt idx="2030">
                  <c:v>0.55506288194444442</c:v>
                </c:pt>
                <c:pt idx="2031">
                  <c:v>0.55506848379629636</c:v>
                </c:pt>
                <c:pt idx="2032">
                  <c:v>0.55507427083333327</c:v>
                </c:pt>
                <c:pt idx="2033">
                  <c:v>0.5550800578703704</c:v>
                </c:pt>
                <c:pt idx="2034">
                  <c:v>0.55508584490740742</c:v>
                </c:pt>
                <c:pt idx="2035">
                  <c:v>0.55509163194444444</c:v>
                </c:pt>
                <c:pt idx="2036">
                  <c:v>0.55509760416666665</c:v>
                </c:pt>
                <c:pt idx="2037">
                  <c:v>0.55510321759259262</c:v>
                </c:pt>
                <c:pt idx="2038">
                  <c:v>0.55510899305555561</c:v>
                </c:pt>
                <c:pt idx="2039">
                  <c:v>0.55511479166666666</c:v>
                </c:pt>
                <c:pt idx="2040">
                  <c:v>0.55512056712962965</c:v>
                </c:pt>
                <c:pt idx="2041">
                  <c:v>0.55512635416666667</c:v>
                </c:pt>
                <c:pt idx="2042">
                  <c:v>0.55513232638888887</c:v>
                </c:pt>
                <c:pt idx="2043">
                  <c:v>0.55513793981481474</c:v>
                </c:pt>
                <c:pt idx="2044">
                  <c:v>0.55514372685185187</c:v>
                </c:pt>
                <c:pt idx="2045">
                  <c:v>0.55514951388888889</c:v>
                </c:pt>
                <c:pt idx="2046">
                  <c:v>0.55515530092592591</c:v>
                </c:pt>
                <c:pt idx="2047">
                  <c:v>0.55516108796296293</c:v>
                </c:pt>
                <c:pt idx="2048">
                  <c:v>0.5551670486111111</c:v>
                </c:pt>
                <c:pt idx="2049">
                  <c:v>0.55517266203703708</c:v>
                </c:pt>
                <c:pt idx="2050">
                  <c:v>0.5551784490740741</c:v>
                </c:pt>
                <c:pt idx="2051">
                  <c:v>0.55518423611111112</c:v>
                </c:pt>
                <c:pt idx="2052">
                  <c:v>0.55519002314814814</c:v>
                </c:pt>
                <c:pt idx="2053">
                  <c:v>0.55519581018518516</c:v>
                </c:pt>
                <c:pt idx="2054">
                  <c:v>0.55520249999999993</c:v>
                </c:pt>
                <c:pt idx="2055">
                  <c:v>0.55520828703703706</c:v>
                </c:pt>
                <c:pt idx="2056">
                  <c:v>0.55521407407407408</c:v>
                </c:pt>
                <c:pt idx="2057">
                  <c:v>0.5552198611111111</c:v>
                </c:pt>
                <c:pt idx="2058">
                  <c:v>0.55522564814814812</c:v>
                </c:pt>
                <c:pt idx="2059">
                  <c:v>0.55523143518518514</c:v>
                </c:pt>
                <c:pt idx="2060">
                  <c:v>0.55523722222222227</c:v>
                </c:pt>
                <c:pt idx="2061">
                  <c:v>0.55524300925925929</c:v>
                </c:pt>
                <c:pt idx="2062">
                  <c:v>0.55524879629629631</c:v>
                </c:pt>
                <c:pt idx="2063">
                  <c:v>0.55525458333333333</c:v>
                </c:pt>
                <c:pt idx="2064">
                  <c:v>0.55526037037037035</c:v>
                </c:pt>
                <c:pt idx="2065">
                  <c:v>0.55526615740740748</c:v>
                </c:pt>
                <c:pt idx="2066">
                  <c:v>0.55527194444444439</c:v>
                </c:pt>
                <c:pt idx="2067">
                  <c:v>0.55527773148148152</c:v>
                </c:pt>
                <c:pt idx="2068">
                  <c:v>0.55528351851851854</c:v>
                </c:pt>
                <c:pt idx="2069">
                  <c:v>0.55528930555555556</c:v>
                </c:pt>
                <c:pt idx="2070">
                  <c:v>0.55529509259259258</c:v>
                </c:pt>
                <c:pt idx="2071">
                  <c:v>0.5553008796296296</c:v>
                </c:pt>
                <c:pt idx="2072">
                  <c:v>0.55530666666666673</c:v>
                </c:pt>
                <c:pt idx="2073">
                  <c:v>0.55531245370370363</c:v>
                </c:pt>
                <c:pt idx="2074">
                  <c:v>0.55531842592592595</c:v>
                </c:pt>
                <c:pt idx="2075">
                  <c:v>0.55532421296296297</c:v>
                </c:pt>
                <c:pt idx="2076">
                  <c:v>0.55532999999999999</c:v>
                </c:pt>
                <c:pt idx="2077">
                  <c:v>0.55533578703703701</c:v>
                </c:pt>
                <c:pt idx="2078">
                  <c:v>0.55534157407407403</c:v>
                </c:pt>
                <c:pt idx="2079">
                  <c:v>0.55534736111111116</c:v>
                </c:pt>
                <c:pt idx="2080">
                  <c:v>0.55535314814814818</c:v>
                </c:pt>
                <c:pt idx="2081">
                  <c:v>0.5553589351851852</c:v>
                </c:pt>
                <c:pt idx="2082">
                  <c:v>0.55536472222222222</c:v>
                </c:pt>
                <c:pt idx="2083">
                  <c:v>0.55537050925925924</c:v>
                </c:pt>
                <c:pt idx="2084">
                  <c:v>0.55537629629629637</c:v>
                </c:pt>
                <c:pt idx="2085">
                  <c:v>0.55538167824074069</c:v>
                </c:pt>
                <c:pt idx="2086">
                  <c:v>0.55538746527777783</c:v>
                </c:pt>
                <c:pt idx="2087">
                  <c:v>0.55539325231481484</c:v>
                </c:pt>
                <c:pt idx="2088">
                  <c:v>0.55539903935185186</c:v>
                </c:pt>
                <c:pt idx="2089">
                  <c:v>0.55540482638888888</c:v>
                </c:pt>
                <c:pt idx="2090">
                  <c:v>0.5554106134259259</c:v>
                </c:pt>
                <c:pt idx="2091">
                  <c:v>0.55541640046296303</c:v>
                </c:pt>
                <c:pt idx="2092">
                  <c:v>0.55542218749999994</c:v>
                </c:pt>
                <c:pt idx="2093">
                  <c:v>0.55542797453703707</c:v>
                </c:pt>
                <c:pt idx="2094">
                  <c:v>0.55543376157407409</c:v>
                </c:pt>
                <c:pt idx="2095">
                  <c:v>0.55543954861111111</c:v>
                </c:pt>
                <c:pt idx="2096">
                  <c:v>0.55544533564814813</c:v>
                </c:pt>
                <c:pt idx="2097">
                  <c:v>0.55545112268518515</c:v>
                </c:pt>
                <c:pt idx="2098">
                  <c:v>0.55545690972222228</c:v>
                </c:pt>
                <c:pt idx="2099">
                  <c:v>0.55546270833333333</c:v>
                </c:pt>
                <c:pt idx="2100">
                  <c:v>0.55546849537037035</c:v>
                </c:pt>
                <c:pt idx="2101">
                  <c:v>0.55547428240740737</c:v>
                </c:pt>
                <c:pt idx="2102">
                  <c:v>0.5554800694444445</c:v>
                </c:pt>
                <c:pt idx="2103">
                  <c:v>0.55548585648148141</c:v>
                </c:pt>
                <c:pt idx="2104">
                  <c:v>0.55549164351851854</c:v>
                </c:pt>
                <c:pt idx="2105">
                  <c:v>0.55549743055555556</c:v>
                </c:pt>
                <c:pt idx="2106">
                  <c:v>0.55550321759259258</c:v>
                </c:pt>
                <c:pt idx="2107">
                  <c:v>0.5555090046296296</c:v>
                </c:pt>
                <c:pt idx="2108">
                  <c:v>0.55551479166666662</c:v>
                </c:pt>
                <c:pt idx="2109">
                  <c:v>0.55552057870370375</c:v>
                </c:pt>
                <c:pt idx="2110">
                  <c:v>0.55552636574074077</c:v>
                </c:pt>
                <c:pt idx="2111">
                  <c:v>0.55553215277777779</c:v>
                </c:pt>
                <c:pt idx="2112">
                  <c:v>0.55553793981481481</c:v>
                </c:pt>
                <c:pt idx="2113">
                  <c:v>0.55554372685185183</c:v>
                </c:pt>
                <c:pt idx="2114">
                  <c:v>0.55554951388888896</c:v>
                </c:pt>
                <c:pt idx="2115">
                  <c:v>0.55555530092592587</c:v>
                </c:pt>
                <c:pt idx="2116">
                  <c:v>0.555561087962963</c:v>
                </c:pt>
                <c:pt idx="2117">
                  <c:v>0.55556687500000002</c:v>
                </c:pt>
                <c:pt idx="2118">
                  <c:v>0.55557266203703703</c:v>
                </c:pt>
                <c:pt idx="2119">
                  <c:v>0.55557844907407405</c:v>
                </c:pt>
                <c:pt idx="2120">
                  <c:v>0.55558513888888894</c:v>
                </c:pt>
                <c:pt idx="2121">
                  <c:v>0.55559092592592596</c:v>
                </c:pt>
                <c:pt idx="2122">
                  <c:v>0.55559671296296298</c:v>
                </c:pt>
                <c:pt idx="2123">
                  <c:v>0.5556025</c:v>
                </c:pt>
                <c:pt idx="2124">
                  <c:v>0.55560828703703702</c:v>
                </c:pt>
                <c:pt idx="2125">
                  <c:v>0.55561407407407415</c:v>
                </c:pt>
                <c:pt idx="2126">
                  <c:v>0.55561986111111106</c:v>
                </c:pt>
                <c:pt idx="2127">
                  <c:v>0.55562583333333337</c:v>
                </c:pt>
                <c:pt idx="2128">
                  <c:v>0.55563143518518521</c:v>
                </c:pt>
                <c:pt idx="2129">
                  <c:v>0.55563722222222223</c:v>
                </c:pt>
                <c:pt idx="2130">
                  <c:v>0.55564300925925925</c:v>
                </c:pt>
                <c:pt idx="2131">
                  <c:v>0.55564879629629627</c:v>
                </c:pt>
                <c:pt idx="2132">
                  <c:v>0.5556545833333334</c:v>
                </c:pt>
                <c:pt idx="2133">
                  <c:v>0.5556603703703703</c:v>
                </c:pt>
                <c:pt idx="2134">
                  <c:v>0.55566615740740744</c:v>
                </c:pt>
                <c:pt idx="2135">
                  <c:v>0.55567195601851849</c:v>
                </c:pt>
                <c:pt idx="2136">
                  <c:v>0.55567774305555562</c:v>
                </c:pt>
                <c:pt idx="2137">
                  <c:v>0.55568351851851849</c:v>
                </c:pt>
                <c:pt idx="2138">
                  <c:v>0.55568931712962966</c:v>
                </c:pt>
                <c:pt idx="2139">
                  <c:v>0.55569510416666668</c:v>
                </c:pt>
                <c:pt idx="2140">
                  <c:v>0.5557008912037037</c:v>
                </c:pt>
                <c:pt idx="2141">
                  <c:v>0.55570667824074071</c:v>
                </c:pt>
                <c:pt idx="2142">
                  <c:v>0.55571246527777773</c:v>
                </c:pt>
                <c:pt idx="2143">
                  <c:v>0.55571825231481486</c:v>
                </c:pt>
                <c:pt idx="2144">
                  <c:v>0.55572403935185188</c:v>
                </c:pt>
                <c:pt idx="2145">
                  <c:v>0.5557298263888889</c:v>
                </c:pt>
                <c:pt idx="2146">
                  <c:v>0.55573561342592592</c:v>
                </c:pt>
                <c:pt idx="2147">
                  <c:v>0.55574140046296294</c:v>
                </c:pt>
                <c:pt idx="2148">
                  <c:v>0.55574718750000007</c:v>
                </c:pt>
                <c:pt idx="2149">
                  <c:v>0.55575297453703698</c:v>
                </c:pt>
                <c:pt idx="2150">
                  <c:v>0.55575876157407411</c:v>
                </c:pt>
                <c:pt idx="2151">
                  <c:v>0.55576454861111113</c:v>
                </c:pt>
                <c:pt idx="2152">
                  <c:v>0.55577033564814815</c:v>
                </c:pt>
                <c:pt idx="2153">
                  <c:v>0.55577612268518517</c:v>
                </c:pt>
                <c:pt idx="2154">
                  <c:v>0.5557818171296296</c:v>
                </c:pt>
                <c:pt idx="2155">
                  <c:v>0.55578760416666662</c:v>
                </c:pt>
                <c:pt idx="2156">
                  <c:v>0.55579339120370375</c:v>
                </c:pt>
                <c:pt idx="2157">
                  <c:v>0.55579917824074077</c:v>
                </c:pt>
                <c:pt idx="2158">
                  <c:v>0.55580496527777778</c:v>
                </c:pt>
                <c:pt idx="2159">
                  <c:v>0.5558107523148148</c:v>
                </c:pt>
                <c:pt idx="2160">
                  <c:v>0.55581653935185182</c:v>
                </c:pt>
                <c:pt idx="2161">
                  <c:v>0.55582232638888895</c:v>
                </c:pt>
                <c:pt idx="2162">
                  <c:v>0.55582829861111105</c:v>
                </c:pt>
                <c:pt idx="2163">
                  <c:v>0.55583408564814818</c:v>
                </c:pt>
                <c:pt idx="2164">
                  <c:v>0.5558398726851852</c:v>
                </c:pt>
                <c:pt idx="2165">
                  <c:v>0.5558458449074074</c:v>
                </c:pt>
                <c:pt idx="2166">
                  <c:v>0.55585179398148143</c:v>
                </c:pt>
                <c:pt idx="2167">
                  <c:v>0.55585752314814818</c:v>
                </c:pt>
                <c:pt idx="2168">
                  <c:v>0.5558633101851852</c:v>
                </c:pt>
                <c:pt idx="2169">
                  <c:v>0.55586909722222222</c:v>
                </c:pt>
                <c:pt idx="2170">
                  <c:v>0.55587488425925924</c:v>
                </c:pt>
                <c:pt idx="2171">
                  <c:v>0.55588067129629637</c:v>
                </c:pt>
                <c:pt idx="2172">
                  <c:v>0.55588645833333328</c:v>
                </c:pt>
                <c:pt idx="2173">
                  <c:v>0.55589224537037041</c:v>
                </c:pt>
                <c:pt idx="2174">
                  <c:v>0.55589893518518518</c:v>
                </c:pt>
                <c:pt idx="2175">
                  <c:v>0.5559047222222222</c:v>
                </c:pt>
                <c:pt idx="2176">
                  <c:v>0.55591050925925922</c:v>
                </c:pt>
                <c:pt idx="2177">
                  <c:v>0.55591629629629635</c:v>
                </c:pt>
                <c:pt idx="2178">
                  <c:v>0.55592226851851845</c:v>
                </c:pt>
                <c:pt idx="2179">
                  <c:v>0.55592787037037039</c:v>
                </c:pt>
                <c:pt idx="2180">
                  <c:v>0.55593365740740741</c:v>
                </c:pt>
                <c:pt idx="2181">
                  <c:v>0.55593944444444443</c:v>
                </c:pt>
                <c:pt idx="2182">
                  <c:v>0.55594541666666664</c:v>
                </c:pt>
                <c:pt idx="2183">
                  <c:v>0.55595101851851847</c:v>
                </c:pt>
                <c:pt idx="2184">
                  <c:v>0.5559568055555556</c:v>
                </c:pt>
                <c:pt idx="2185">
                  <c:v>0.55596259259259262</c:v>
                </c:pt>
                <c:pt idx="2186">
                  <c:v>0.55596856481481483</c:v>
                </c:pt>
                <c:pt idx="2187">
                  <c:v>0.55597416666666666</c:v>
                </c:pt>
                <c:pt idx="2188">
                  <c:v>0.55597995370370368</c:v>
                </c:pt>
                <c:pt idx="2189">
                  <c:v>0.55598574074074081</c:v>
                </c:pt>
                <c:pt idx="2190">
                  <c:v>0.5559917129629629</c:v>
                </c:pt>
                <c:pt idx="2191">
                  <c:v>0.55599731481481485</c:v>
                </c:pt>
                <c:pt idx="2192">
                  <c:v>0.55600310185185187</c:v>
                </c:pt>
                <c:pt idx="2193">
                  <c:v>0.55600888888888889</c:v>
                </c:pt>
                <c:pt idx="2194">
                  <c:v>0.55601486111111109</c:v>
                </c:pt>
                <c:pt idx="2195">
                  <c:v>0.55602046296296292</c:v>
                </c:pt>
                <c:pt idx="2196">
                  <c:v>0.55602625000000006</c:v>
                </c:pt>
                <c:pt idx="2197">
                  <c:v>0.55603203703703707</c:v>
                </c:pt>
                <c:pt idx="2198">
                  <c:v>0.55603800925925928</c:v>
                </c:pt>
                <c:pt idx="2199">
                  <c:v>0.55604361111111111</c:v>
                </c:pt>
                <c:pt idx="2200">
                  <c:v>0.55604939814814813</c:v>
                </c:pt>
                <c:pt idx="2201">
                  <c:v>0.55605518518518515</c:v>
                </c:pt>
                <c:pt idx="2202">
                  <c:v>0.55606115740740736</c:v>
                </c:pt>
                <c:pt idx="2203">
                  <c:v>0.55606677083333333</c:v>
                </c:pt>
                <c:pt idx="2204">
                  <c:v>0.55607255787037035</c:v>
                </c:pt>
                <c:pt idx="2205">
                  <c:v>0.55607834490740737</c:v>
                </c:pt>
                <c:pt idx="2206">
                  <c:v>0.55608430555555555</c:v>
                </c:pt>
                <c:pt idx="2207">
                  <c:v>0.55608991898148152</c:v>
                </c:pt>
                <c:pt idx="2208">
                  <c:v>0.55609570601851854</c:v>
                </c:pt>
                <c:pt idx="2209">
                  <c:v>0.55610149305555556</c:v>
                </c:pt>
                <c:pt idx="2210">
                  <c:v>0.55610745370370374</c:v>
                </c:pt>
                <c:pt idx="2211">
                  <c:v>0.5561130671296296</c:v>
                </c:pt>
                <c:pt idx="2212">
                  <c:v>0.55611885416666673</c:v>
                </c:pt>
                <c:pt idx="2213">
                  <c:v>0.55612464120370364</c:v>
                </c:pt>
                <c:pt idx="2214">
                  <c:v>0.55613060185185181</c:v>
                </c:pt>
                <c:pt idx="2215">
                  <c:v>0.55613638888888894</c:v>
                </c:pt>
                <c:pt idx="2216">
                  <c:v>0.55614217592592585</c:v>
                </c:pt>
                <c:pt idx="2217">
                  <c:v>0.55614796296296298</c:v>
                </c:pt>
                <c:pt idx="2218">
                  <c:v>0.5561546643518519</c:v>
                </c:pt>
                <c:pt idx="2219">
                  <c:v>0.55616045138888892</c:v>
                </c:pt>
                <c:pt idx="2220">
                  <c:v>0.55616623842592594</c:v>
                </c:pt>
                <c:pt idx="2221">
                  <c:v>0.55617202546296296</c:v>
                </c:pt>
                <c:pt idx="2222">
                  <c:v>0.55617774305555556</c:v>
                </c:pt>
                <c:pt idx="2223">
                  <c:v>0.55618353009259258</c:v>
                </c:pt>
                <c:pt idx="2224">
                  <c:v>0.5561893171296296</c:v>
                </c:pt>
                <c:pt idx="2225">
                  <c:v>0.55619510416666673</c:v>
                </c:pt>
                <c:pt idx="2226">
                  <c:v>0.55620107638888883</c:v>
                </c:pt>
                <c:pt idx="2227">
                  <c:v>0.55620667824074077</c:v>
                </c:pt>
                <c:pt idx="2228">
                  <c:v>0.55621246527777779</c:v>
                </c:pt>
                <c:pt idx="2229">
                  <c:v>0.55621825231481481</c:v>
                </c:pt>
                <c:pt idx="2230">
                  <c:v>0.55622422453703702</c:v>
                </c:pt>
                <c:pt idx="2231">
                  <c:v>0.55622982638888885</c:v>
                </c:pt>
                <c:pt idx="2232">
                  <c:v>0.55623561342592598</c:v>
                </c:pt>
                <c:pt idx="2233">
                  <c:v>0.55624141203703703</c:v>
                </c:pt>
                <c:pt idx="2234">
                  <c:v>0.5562473726851852</c:v>
                </c:pt>
                <c:pt idx="2235">
                  <c:v>0.55625254629629628</c:v>
                </c:pt>
                <c:pt idx="2236">
                  <c:v>0.5562583333333333</c:v>
                </c:pt>
                <c:pt idx="2237">
                  <c:v>0.55626412037037032</c:v>
                </c:pt>
                <c:pt idx="2238">
                  <c:v>0.55627008101851849</c:v>
                </c:pt>
                <c:pt idx="2239">
                  <c:v>0.55627569444444447</c:v>
                </c:pt>
                <c:pt idx="2240">
                  <c:v>0.55628148148148149</c:v>
                </c:pt>
                <c:pt idx="2241">
                  <c:v>0.55628726851851851</c:v>
                </c:pt>
                <c:pt idx="2242">
                  <c:v>0.55629324074074071</c:v>
                </c:pt>
                <c:pt idx="2243">
                  <c:v>0.55629884259259266</c:v>
                </c:pt>
                <c:pt idx="2244">
                  <c:v>0.55630462962962957</c:v>
                </c:pt>
                <c:pt idx="2245">
                  <c:v>0.5563104166666667</c:v>
                </c:pt>
                <c:pt idx="2246">
                  <c:v>0.5563163888888889</c:v>
                </c:pt>
                <c:pt idx="2247">
                  <c:v>0.55632199074074073</c:v>
                </c:pt>
                <c:pt idx="2248">
                  <c:v>0.55632777777777775</c:v>
                </c:pt>
                <c:pt idx="2249">
                  <c:v>0.55633356481481477</c:v>
                </c:pt>
                <c:pt idx="2250">
                  <c:v>0.55633953703703709</c:v>
                </c:pt>
                <c:pt idx="2251">
                  <c:v>0.55634513888888892</c:v>
                </c:pt>
                <c:pt idx="2252">
                  <c:v>0.55635092592592594</c:v>
                </c:pt>
                <c:pt idx="2253">
                  <c:v>0.55635671296296296</c:v>
                </c:pt>
                <c:pt idx="2254">
                  <c:v>0.55636268518518517</c:v>
                </c:pt>
                <c:pt idx="2255">
                  <c:v>0.556368287037037</c:v>
                </c:pt>
                <c:pt idx="2256">
                  <c:v>0.55637407407407402</c:v>
                </c:pt>
                <c:pt idx="2257">
                  <c:v>0.55637986111111115</c:v>
                </c:pt>
                <c:pt idx="2258">
                  <c:v>0.55638583333333336</c:v>
                </c:pt>
                <c:pt idx="2259">
                  <c:v>0.55639143518518519</c:v>
                </c:pt>
                <c:pt idx="2260">
                  <c:v>0.55639722222222221</c:v>
                </c:pt>
                <c:pt idx="2261">
                  <c:v>0.55640300925925923</c:v>
                </c:pt>
                <c:pt idx="2262">
                  <c:v>0.55640898148148155</c:v>
                </c:pt>
                <c:pt idx="2263">
                  <c:v>0.55641548611111113</c:v>
                </c:pt>
                <c:pt idx="2264">
                  <c:v>0.55642128472222219</c:v>
                </c:pt>
                <c:pt idx="2265">
                  <c:v>0.55642706018518517</c:v>
                </c:pt>
                <c:pt idx="2266">
                  <c:v>0.55643284722222219</c:v>
                </c:pt>
                <c:pt idx="2267">
                  <c:v>0.5564388194444444</c:v>
                </c:pt>
                <c:pt idx="2268">
                  <c:v>0.55644442129629634</c:v>
                </c:pt>
                <c:pt idx="2269">
                  <c:v>0.5564502199074074</c:v>
                </c:pt>
                <c:pt idx="2270">
                  <c:v>0.55645600694444441</c:v>
                </c:pt>
                <c:pt idx="2271">
                  <c:v>0.55646196759259259</c:v>
                </c:pt>
                <c:pt idx="2272">
                  <c:v>0.55646793981481479</c:v>
                </c:pt>
                <c:pt idx="2273">
                  <c:v>0.55647354166666674</c:v>
                </c:pt>
                <c:pt idx="2274">
                  <c:v>0.55647932870370365</c:v>
                </c:pt>
                <c:pt idx="2275">
                  <c:v>0.55648530092592596</c:v>
                </c:pt>
                <c:pt idx="2276">
                  <c:v>0.5564909027777778</c:v>
                </c:pt>
                <c:pt idx="2277">
                  <c:v>0.55649668981481482</c:v>
                </c:pt>
                <c:pt idx="2278">
                  <c:v>0.55650247685185183</c:v>
                </c:pt>
                <c:pt idx="2279">
                  <c:v>0.55650844907407404</c:v>
                </c:pt>
                <c:pt idx="2280">
                  <c:v>0.55651405092592598</c:v>
                </c:pt>
                <c:pt idx="2281">
                  <c:v>0.55651983796296289</c:v>
                </c:pt>
                <c:pt idx="2282">
                  <c:v>0.55652562500000002</c:v>
                </c:pt>
                <c:pt idx="2283">
                  <c:v>0.55653159722222223</c:v>
                </c:pt>
                <c:pt idx="2284">
                  <c:v>0.55653719907407406</c:v>
                </c:pt>
                <c:pt idx="2285">
                  <c:v>0.55654299768518511</c:v>
                </c:pt>
                <c:pt idx="2286">
                  <c:v>0.55654878472222225</c:v>
                </c:pt>
                <c:pt idx="2287">
                  <c:v>0.55655474537037042</c:v>
                </c:pt>
                <c:pt idx="2288">
                  <c:v>0.55656035879629628</c:v>
                </c:pt>
                <c:pt idx="2289">
                  <c:v>0.5565661458333333</c:v>
                </c:pt>
                <c:pt idx="2290">
                  <c:v>0.55657193287037032</c:v>
                </c:pt>
                <c:pt idx="2291">
                  <c:v>0.55657760416666668</c:v>
                </c:pt>
                <c:pt idx="2292">
                  <c:v>0.5565833912037037</c:v>
                </c:pt>
                <c:pt idx="2293">
                  <c:v>0.55658917824074072</c:v>
                </c:pt>
                <c:pt idx="2294">
                  <c:v>0.55659496527777774</c:v>
                </c:pt>
                <c:pt idx="2295">
                  <c:v>0.55660093749999995</c:v>
                </c:pt>
                <c:pt idx="2296">
                  <c:v>0.55660653935185189</c:v>
                </c:pt>
                <c:pt idx="2297">
                  <c:v>0.55661232638888891</c:v>
                </c:pt>
                <c:pt idx="2298">
                  <c:v>0.55661811342592593</c:v>
                </c:pt>
                <c:pt idx="2299">
                  <c:v>0.55662408564814814</c:v>
                </c:pt>
                <c:pt idx="2300">
                  <c:v>0.55662968749999997</c:v>
                </c:pt>
                <c:pt idx="2301">
                  <c:v>0.5566354745370371</c:v>
                </c:pt>
                <c:pt idx="2302">
                  <c:v>0.55664126157407401</c:v>
                </c:pt>
                <c:pt idx="2303">
                  <c:v>0.55664723379629633</c:v>
                </c:pt>
                <c:pt idx="2304">
                  <c:v>0.55665258101851844</c:v>
                </c:pt>
                <c:pt idx="2305">
                  <c:v>0.55665836805555557</c:v>
                </c:pt>
                <c:pt idx="2306">
                  <c:v>0.55666415509259259</c:v>
                </c:pt>
                <c:pt idx="2307">
                  <c:v>0.55667084490740748</c:v>
                </c:pt>
                <c:pt idx="2308">
                  <c:v>0.55667663194444439</c:v>
                </c:pt>
                <c:pt idx="2309">
                  <c:v>0.55668241898148152</c:v>
                </c:pt>
                <c:pt idx="2310">
                  <c:v>0.55668820601851854</c:v>
                </c:pt>
                <c:pt idx="2311">
                  <c:v>0.55669417824074074</c:v>
                </c:pt>
                <c:pt idx="2312">
                  <c:v>0.55669978009259258</c:v>
                </c:pt>
                <c:pt idx="2313">
                  <c:v>0.5567055671296296</c:v>
                </c:pt>
                <c:pt idx="2314">
                  <c:v>0.55671135416666673</c:v>
                </c:pt>
                <c:pt idx="2315">
                  <c:v>0.55671732638888882</c:v>
                </c:pt>
                <c:pt idx="2316">
                  <c:v>0.55672311342592595</c:v>
                </c:pt>
                <c:pt idx="2317">
                  <c:v>0.55672890046296297</c:v>
                </c:pt>
                <c:pt idx="2318">
                  <c:v>0.55673468749999999</c:v>
                </c:pt>
                <c:pt idx="2319">
                  <c:v>0.5567406597222222</c:v>
                </c:pt>
                <c:pt idx="2320">
                  <c:v>0.55674662037037037</c:v>
                </c:pt>
                <c:pt idx="2321">
                  <c:v>0.55675240740740739</c:v>
                </c:pt>
                <c:pt idx="2322">
                  <c:v>0.55675819444444441</c:v>
                </c:pt>
                <c:pt idx="2323">
                  <c:v>0.55676398148148143</c:v>
                </c:pt>
                <c:pt idx="2324">
                  <c:v>0.55676995370370375</c:v>
                </c:pt>
                <c:pt idx="2325">
                  <c:v>0.55677574074074077</c:v>
                </c:pt>
                <c:pt idx="2326">
                  <c:v>0.55678171296296297</c:v>
                </c:pt>
                <c:pt idx="2327">
                  <c:v>0.55678767361111114</c:v>
                </c:pt>
                <c:pt idx="2328">
                  <c:v>0.55679364583333335</c:v>
                </c:pt>
                <c:pt idx="2329">
                  <c:v>0.55679943287037037</c:v>
                </c:pt>
                <c:pt idx="2330">
                  <c:v>0.55680557870370373</c:v>
                </c:pt>
                <c:pt idx="2331">
                  <c:v>0.55681155092592594</c:v>
                </c:pt>
                <c:pt idx="2332">
                  <c:v>0.55681752314814814</c:v>
                </c:pt>
                <c:pt idx="2333">
                  <c:v>0.55682348379629631</c:v>
                </c:pt>
                <c:pt idx="2334">
                  <c:v>0.55682927083333333</c:v>
                </c:pt>
                <c:pt idx="2335">
                  <c:v>0.55683505787037035</c:v>
                </c:pt>
                <c:pt idx="2336">
                  <c:v>0.55684103009259256</c:v>
                </c:pt>
                <c:pt idx="2337">
                  <c:v>0.55684681712962958</c:v>
                </c:pt>
                <c:pt idx="2338">
                  <c:v>0.55685260416666671</c:v>
                </c:pt>
                <c:pt idx="2339">
                  <c:v>0.55685857638888892</c:v>
                </c:pt>
                <c:pt idx="2340">
                  <c:v>0.55686436342592593</c:v>
                </c:pt>
                <c:pt idx="2341">
                  <c:v>0.55687015046296295</c:v>
                </c:pt>
                <c:pt idx="2342">
                  <c:v>0.55687611111111113</c:v>
                </c:pt>
                <c:pt idx="2343">
                  <c:v>0.55688189814814815</c:v>
                </c:pt>
                <c:pt idx="2344">
                  <c:v>0.55688787037037035</c:v>
                </c:pt>
                <c:pt idx="2345">
                  <c:v>0.55689365740740737</c:v>
                </c:pt>
                <c:pt idx="2346">
                  <c:v>0.5568994444444445</c:v>
                </c:pt>
                <c:pt idx="2347">
                  <c:v>0.55690523148148141</c:v>
                </c:pt>
                <c:pt idx="2348">
                  <c:v>0.55691120370370373</c:v>
                </c:pt>
                <c:pt idx="2349">
                  <c:v>0.55691699074074075</c:v>
                </c:pt>
                <c:pt idx="2350">
                  <c:v>0.55692277777777777</c:v>
                </c:pt>
                <c:pt idx="2351">
                  <c:v>0.55692946759259254</c:v>
                </c:pt>
                <c:pt idx="2352">
                  <c:v>0.55693525462962967</c:v>
                </c:pt>
                <c:pt idx="2353">
                  <c:v>0.55694122685185188</c:v>
                </c:pt>
                <c:pt idx="2354">
                  <c:v>0.5569470138888889</c:v>
                </c:pt>
                <c:pt idx="2355">
                  <c:v>0.55695297453703707</c:v>
                </c:pt>
                <c:pt idx="2356">
                  <c:v>0.55695894675925928</c:v>
                </c:pt>
                <c:pt idx="2357">
                  <c:v>0.5569647337962963</c:v>
                </c:pt>
                <c:pt idx="2358">
                  <c:v>0.55697052083333332</c:v>
                </c:pt>
                <c:pt idx="2359">
                  <c:v>0.55697666666666668</c:v>
                </c:pt>
                <c:pt idx="2360">
                  <c:v>0.55698247685185187</c:v>
                </c:pt>
                <c:pt idx="2361">
                  <c:v>0.55698826388888889</c:v>
                </c:pt>
                <c:pt idx="2362">
                  <c:v>0.55699405092592591</c:v>
                </c:pt>
                <c:pt idx="2363">
                  <c:v>0.55699983796296293</c:v>
                </c:pt>
                <c:pt idx="2364">
                  <c:v>0.55700581018518525</c:v>
                </c:pt>
                <c:pt idx="2365">
                  <c:v>0.55701159722222215</c:v>
                </c:pt>
                <c:pt idx="2366">
                  <c:v>0.55701738425925928</c:v>
                </c:pt>
                <c:pt idx="2367">
                  <c:v>0.5570231712962963</c:v>
                </c:pt>
                <c:pt idx="2368">
                  <c:v>0.55702913194444448</c:v>
                </c:pt>
                <c:pt idx="2369">
                  <c:v>0.5570349189814815</c:v>
                </c:pt>
                <c:pt idx="2370">
                  <c:v>0.55704070601851852</c:v>
                </c:pt>
                <c:pt idx="2371">
                  <c:v>0.55704650462962968</c:v>
                </c:pt>
                <c:pt idx="2372">
                  <c:v>0.55705221064814814</c:v>
                </c:pt>
                <c:pt idx="2373">
                  <c:v>0.55705799768518516</c:v>
                </c:pt>
                <c:pt idx="2374">
                  <c:v>0.55706378472222229</c:v>
                </c:pt>
                <c:pt idx="2375">
                  <c:v>0.5570695717592592</c:v>
                </c:pt>
                <c:pt idx="2376">
                  <c:v>0.55707553240740737</c:v>
                </c:pt>
                <c:pt idx="2377">
                  <c:v>0.55708133101851853</c:v>
                </c:pt>
                <c:pt idx="2378">
                  <c:v>0.55708711805555555</c:v>
                </c:pt>
                <c:pt idx="2379">
                  <c:v>0.55709290509259257</c:v>
                </c:pt>
                <c:pt idx="2380">
                  <c:v>0.55709886574074075</c:v>
                </c:pt>
                <c:pt idx="2381">
                  <c:v>0.55710465277777776</c:v>
                </c:pt>
                <c:pt idx="2382">
                  <c:v>0.55711043981481478</c:v>
                </c:pt>
                <c:pt idx="2383">
                  <c:v>0.5571162268518518</c:v>
                </c:pt>
                <c:pt idx="2384">
                  <c:v>0.55712219907407412</c:v>
                </c:pt>
                <c:pt idx="2385">
                  <c:v>0.55712798611111114</c:v>
                </c:pt>
                <c:pt idx="2386">
                  <c:v>0.55713377314814816</c:v>
                </c:pt>
                <c:pt idx="2387">
                  <c:v>0.55713956018518518</c:v>
                </c:pt>
                <c:pt idx="2388">
                  <c:v>0.55714553240740738</c:v>
                </c:pt>
                <c:pt idx="2389">
                  <c:v>0.55715131944444451</c:v>
                </c:pt>
                <c:pt idx="2390">
                  <c:v>0.55715710648148142</c:v>
                </c:pt>
                <c:pt idx="2391">
                  <c:v>0.55716289351851855</c:v>
                </c:pt>
                <c:pt idx="2392">
                  <c:v>0.55716885416666673</c:v>
                </c:pt>
                <c:pt idx="2393">
                  <c:v>0.55717464120370364</c:v>
                </c:pt>
                <c:pt idx="2394">
                  <c:v>0.5571804398148148</c:v>
                </c:pt>
                <c:pt idx="2395">
                  <c:v>0.55718621527777779</c:v>
                </c:pt>
                <c:pt idx="2396">
                  <c:v>0.5571929166666667</c:v>
                </c:pt>
                <c:pt idx="2397">
                  <c:v>0.55719887731481477</c:v>
                </c:pt>
                <c:pt idx="2398">
                  <c:v>0.5572046643518519</c:v>
                </c:pt>
                <c:pt idx="2399">
                  <c:v>0.5572106365740741</c:v>
                </c:pt>
                <c:pt idx="2400">
                  <c:v>0.55721660879629631</c:v>
                </c:pt>
                <c:pt idx="2401">
                  <c:v>0.55722256944444448</c:v>
                </c:pt>
                <c:pt idx="2402">
                  <c:v>0.55722854166666669</c:v>
                </c:pt>
                <c:pt idx="2403">
                  <c:v>0.55723450231481475</c:v>
                </c:pt>
                <c:pt idx="2404">
                  <c:v>0.55724047453703707</c:v>
                </c:pt>
                <c:pt idx="2405">
                  <c:v>0.55724644675925927</c:v>
                </c:pt>
                <c:pt idx="2406">
                  <c:v>0.55725241898148148</c:v>
                </c:pt>
                <c:pt idx="2407">
                  <c:v>0.55725837962962965</c:v>
                </c:pt>
                <c:pt idx="2408">
                  <c:v>0.55726435185185186</c:v>
                </c:pt>
                <c:pt idx="2409">
                  <c:v>0.55727032407407406</c:v>
                </c:pt>
                <c:pt idx="2410">
                  <c:v>0.55727628472222224</c:v>
                </c:pt>
                <c:pt idx="2411">
                  <c:v>0.55728225694444444</c:v>
                </c:pt>
                <c:pt idx="2412">
                  <c:v>0.55728804398148146</c:v>
                </c:pt>
                <c:pt idx="2413">
                  <c:v>0.55729400462962964</c:v>
                </c:pt>
                <c:pt idx="2414">
                  <c:v>0.55729997685185184</c:v>
                </c:pt>
                <c:pt idx="2415">
                  <c:v>0.55730576388888886</c:v>
                </c:pt>
                <c:pt idx="2416">
                  <c:v>0.55731155092592599</c:v>
                </c:pt>
                <c:pt idx="2417">
                  <c:v>0.55731752314814809</c:v>
                </c:pt>
                <c:pt idx="2418">
                  <c:v>0.55732331018518522</c:v>
                </c:pt>
                <c:pt idx="2419">
                  <c:v>0.55732909722222224</c:v>
                </c:pt>
                <c:pt idx="2420">
                  <c:v>0.55733488425925926</c:v>
                </c:pt>
                <c:pt idx="2421">
                  <c:v>0.55734084490740743</c:v>
                </c:pt>
                <c:pt idx="2422">
                  <c:v>0.55734663194444445</c:v>
                </c:pt>
                <c:pt idx="2423">
                  <c:v>0.55735241898148147</c:v>
                </c:pt>
                <c:pt idx="2424">
                  <c:v>0.55735839120370367</c:v>
                </c:pt>
                <c:pt idx="2425">
                  <c:v>0.55736436342592588</c:v>
                </c:pt>
                <c:pt idx="2426">
                  <c:v>0.55737015046296301</c:v>
                </c:pt>
                <c:pt idx="2427">
                  <c:v>0.55737593750000003</c:v>
                </c:pt>
                <c:pt idx="2428">
                  <c:v>0.55738168981481484</c:v>
                </c:pt>
                <c:pt idx="2429">
                  <c:v>0.55738766203703705</c:v>
                </c:pt>
                <c:pt idx="2430">
                  <c:v>0.55739344907407407</c:v>
                </c:pt>
                <c:pt idx="2431">
                  <c:v>0.55739923611111108</c:v>
                </c:pt>
                <c:pt idx="2432">
                  <c:v>0.5574050231481481</c:v>
                </c:pt>
                <c:pt idx="2433">
                  <c:v>0.55741099537037042</c:v>
                </c:pt>
                <c:pt idx="2434">
                  <c:v>0.55741696759259263</c:v>
                </c:pt>
                <c:pt idx="2435">
                  <c:v>0.5574227430555555</c:v>
                </c:pt>
                <c:pt idx="2436">
                  <c:v>0.55742853009259263</c:v>
                </c:pt>
                <c:pt idx="2437">
                  <c:v>0.55743450231481484</c:v>
                </c:pt>
                <c:pt idx="2438">
                  <c:v>0.55744028935185186</c:v>
                </c:pt>
                <c:pt idx="2439">
                  <c:v>0.55744626157407406</c:v>
                </c:pt>
                <c:pt idx="2440">
                  <c:v>0.55745232638888886</c:v>
                </c:pt>
                <c:pt idx="2441">
                  <c:v>0.55745829861111107</c:v>
                </c:pt>
                <c:pt idx="2442">
                  <c:v>0.5574640856481482</c:v>
                </c:pt>
                <c:pt idx="2443">
                  <c:v>0.55746987268518522</c:v>
                </c:pt>
                <c:pt idx="2444">
                  <c:v>0.55747584490740743</c:v>
                </c:pt>
                <c:pt idx="2445">
                  <c:v>0.5574818055555556</c:v>
                </c:pt>
                <c:pt idx="2446">
                  <c:v>0.5574877777777778</c:v>
                </c:pt>
                <c:pt idx="2447">
                  <c:v>0.55749356481481482</c:v>
                </c:pt>
                <c:pt idx="2448">
                  <c:v>0.55749935185185184</c:v>
                </c:pt>
                <c:pt idx="2449">
                  <c:v>0.55750532407407405</c:v>
                </c:pt>
                <c:pt idx="2450">
                  <c:v>0.55751111111111118</c:v>
                </c:pt>
                <c:pt idx="2451">
                  <c:v>0.55751689814814809</c:v>
                </c:pt>
                <c:pt idx="2452">
                  <c:v>0.55752268518518522</c:v>
                </c:pt>
                <c:pt idx="2453">
                  <c:v>0.55752864583333339</c:v>
                </c:pt>
                <c:pt idx="2454">
                  <c:v>0.5575344328703703</c:v>
                </c:pt>
                <c:pt idx="2455">
                  <c:v>0.55754021990740743</c:v>
                </c:pt>
                <c:pt idx="2456">
                  <c:v>0.55754600694444445</c:v>
                </c:pt>
                <c:pt idx="2457">
                  <c:v>0.55755197916666666</c:v>
                </c:pt>
                <c:pt idx="2458">
                  <c:v>0.55755776620370368</c:v>
                </c:pt>
                <c:pt idx="2459">
                  <c:v>0.55756355324074069</c:v>
                </c:pt>
                <c:pt idx="2460">
                  <c:v>0.55756952546296301</c:v>
                </c:pt>
                <c:pt idx="2461">
                  <c:v>0.55757548611111118</c:v>
                </c:pt>
                <c:pt idx="2462">
                  <c:v>0.55758127314814809</c:v>
                </c:pt>
                <c:pt idx="2463">
                  <c:v>0.55758706018518522</c:v>
                </c:pt>
                <c:pt idx="2464">
                  <c:v>0.55759303240740743</c:v>
                </c:pt>
                <c:pt idx="2465">
                  <c:v>0.55759900462962964</c:v>
                </c:pt>
                <c:pt idx="2466">
                  <c:v>0.55760496527777781</c:v>
                </c:pt>
                <c:pt idx="2467">
                  <c:v>0.55761093750000001</c:v>
                </c:pt>
                <c:pt idx="2468">
                  <c:v>0.55761690972222222</c:v>
                </c:pt>
                <c:pt idx="2469">
                  <c:v>0.55762287037037039</c:v>
                </c:pt>
                <c:pt idx="2470">
                  <c:v>0.5576288425925926</c:v>
                </c:pt>
                <c:pt idx="2471">
                  <c:v>0.55763481481481481</c:v>
                </c:pt>
                <c:pt idx="2472">
                  <c:v>0.55764077546296298</c:v>
                </c:pt>
                <c:pt idx="2473">
                  <c:v>0.55764674768518518</c:v>
                </c:pt>
                <c:pt idx="2474">
                  <c:v>0.55765270833333336</c:v>
                </c:pt>
                <c:pt idx="2475">
                  <c:v>0.55765868055555556</c:v>
                </c:pt>
                <c:pt idx="2476">
                  <c:v>0.55766465277777777</c:v>
                </c:pt>
                <c:pt idx="2477">
                  <c:v>0.55767061342592594</c:v>
                </c:pt>
                <c:pt idx="2478">
                  <c:v>0.55767640046296296</c:v>
                </c:pt>
                <c:pt idx="2479">
                  <c:v>0.55768237268518517</c:v>
                </c:pt>
                <c:pt idx="2480">
                  <c:v>0.55768815972222219</c:v>
                </c:pt>
                <c:pt idx="2481">
                  <c:v>0.5576941319444445</c:v>
                </c:pt>
                <c:pt idx="2482">
                  <c:v>0.5577001041666666</c:v>
                </c:pt>
                <c:pt idx="2483">
                  <c:v>0.55770587962962959</c:v>
                </c:pt>
                <c:pt idx="2484">
                  <c:v>0.55771258101851851</c:v>
                </c:pt>
                <c:pt idx="2485">
                  <c:v>0.55771854166666668</c:v>
                </c:pt>
                <c:pt idx="2486">
                  <c:v>0.5577243287037037</c:v>
                </c:pt>
                <c:pt idx="2487">
                  <c:v>0.5577303009259259</c:v>
                </c:pt>
                <c:pt idx="2488">
                  <c:v>0.55773608796296303</c:v>
                </c:pt>
                <c:pt idx="2489">
                  <c:v>0.55774206018518513</c:v>
                </c:pt>
                <c:pt idx="2490">
                  <c:v>0.55774784722222226</c:v>
                </c:pt>
                <c:pt idx="2491">
                  <c:v>0.55775363425925928</c:v>
                </c:pt>
                <c:pt idx="2492">
                  <c:v>0.5577594212962963</c:v>
                </c:pt>
                <c:pt idx="2493">
                  <c:v>0.55776538194444447</c:v>
                </c:pt>
                <c:pt idx="2494">
                  <c:v>0.55777116898148149</c:v>
                </c:pt>
                <c:pt idx="2495">
                  <c:v>0.5577771412037037</c:v>
                </c:pt>
                <c:pt idx="2496">
                  <c:v>0.55778303240740745</c:v>
                </c:pt>
                <c:pt idx="2497">
                  <c:v>0.55778900462962966</c:v>
                </c:pt>
                <c:pt idx="2498">
                  <c:v>0.55779479166666668</c:v>
                </c:pt>
                <c:pt idx="2499">
                  <c:v>0.55780075231481485</c:v>
                </c:pt>
                <c:pt idx="2500">
                  <c:v>0.55780672453703706</c:v>
                </c:pt>
                <c:pt idx="2501">
                  <c:v>0.55781269675925926</c:v>
                </c:pt>
                <c:pt idx="2502">
                  <c:v>0.55781848379629628</c:v>
                </c:pt>
                <c:pt idx="2503">
                  <c:v>0.55782444444444446</c:v>
                </c:pt>
                <c:pt idx="2504">
                  <c:v>0.55783041666666666</c:v>
                </c:pt>
                <c:pt idx="2505">
                  <c:v>0.55783638888888887</c:v>
                </c:pt>
                <c:pt idx="2506">
                  <c:v>0.55784234953703704</c:v>
                </c:pt>
                <c:pt idx="2507">
                  <c:v>0.55784832175925925</c:v>
                </c:pt>
                <c:pt idx="2508">
                  <c:v>0.55785385416666666</c:v>
                </c:pt>
                <c:pt idx="2509">
                  <c:v>0.55786000000000002</c:v>
                </c:pt>
                <c:pt idx="2510">
                  <c:v>0.55786596064814808</c:v>
                </c:pt>
                <c:pt idx="2511">
                  <c:v>0.5578719328703704</c:v>
                </c:pt>
                <c:pt idx="2512">
                  <c:v>0.55787790509259261</c:v>
                </c:pt>
                <c:pt idx="2513">
                  <c:v>0.55788386574074067</c:v>
                </c:pt>
                <c:pt idx="2514">
                  <c:v>0.55788983796296299</c:v>
                </c:pt>
                <c:pt idx="2515">
                  <c:v>0.55789581018518519</c:v>
                </c:pt>
                <c:pt idx="2516">
                  <c:v>0.55790177083333337</c:v>
                </c:pt>
                <c:pt idx="2517">
                  <c:v>0.55790774305555557</c:v>
                </c:pt>
                <c:pt idx="2518">
                  <c:v>0.55791371527777778</c:v>
                </c:pt>
                <c:pt idx="2519">
                  <c:v>0.55791967592592595</c:v>
                </c:pt>
                <c:pt idx="2520">
                  <c:v>0.55792546296296297</c:v>
                </c:pt>
                <c:pt idx="2521">
                  <c:v>0.55793143518518518</c:v>
                </c:pt>
                <c:pt idx="2522">
                  <c:v>0.55793740740740738</c:v>
                </c:pt>
                <c:pt idx="2523">
                  <c:v>0.55794319444444451</c:v>
                </c:pt>
                <c:pt idx="2524">
                  <c:v>0.55794898148148142</c:v>
                </c:pt>
                <c:pt idx="2525">
                  <c:v>0.55795494212962959</c:v>
                </c:pt>
                <c:pt idx="2526">
                  <c:v>0.55796072916666672</c:v>
                </c:pt>
                <c:pt idx="2527">
                  <c:v>0.55796670138888882</c:v>
                </c:pt>
                <c:pt idx="2528">
                  <c:v>0.55797248842592595</c:v>
                </c:pt>
                <c:pt idx="2529">
                  <c:v>0.55797917824074073</c:v>
                </c:pt>
                <c:pt idx="2530">
                  <c:v>0.55798515046296293</c:v>
                </c:pt>
                <c:pt idx="2531">
                  <c:v>0.5579911111111111</c:v>
                </c:pt>
                <c:pt idx="2532">
                  <c:v>0.55799708333333331</c:v>
                </c:pt>
                <c:pt idx="2533">
                  <c:v>0.55800287037037044</c:v>
                </c:pt>
                <c:pt idx="2534">
                  <c:v>0.55800884259259254</c:v>
                </c:pt>
                <c:pt idx="2535">
                  <c:v>0.55801462962962967</c:v>
                </c:pt>
                <c:pt idx="2536">
                  <c:v>0.55802041666666669</c:v>
                </c:pt>
                <c:pt idx="2537">
                  <c:v>0.5580262037037037</c:v>
                </c:pt>
                <c:pt idx="2538">
                  <c:v>0.55803216435185188</c:v>
                </c:pt>
                <c:pt idx="2539">
                  <c:v>0.55803813657407408</c:v>
                </c:pt>
                <c:pt idx="2540">
                  <c:v>0.55804410879629629</c:v>
                </c:pt>
                <c:pt idx="2541">
                  <c:v>0.55804989583333331</c:v>
                </c:pt>
                <c:pt idx="2542">
                  <c:v>0.55805585648148148</c:v>
                </c:pt>
                <c:pt idx="2543">
                  <c:v>0.55806182870370369</c:v>
                </c:pt>
                <c:pt idx="2544">
                  <c:v>0.55806761574074071</c:v>
                </c:pt>
                <c:pt idx="2545">
                  <c:v>0.55807358796296291</c:v>
                </c:pt>
                <c:pt idx="2546">
                  <c:v>0.55807954861111109</c:v>
                </c:pt>
                <c:pt idx="2547">
                  <c:v>0.5580855208333334</c:v>
                </c:pt>
                <c:pt idx="2548">
                  <c:v>0.5580914930555555</c:v>
                </c:pt>
                <c:pt idx="2549">
                  <c:v>0.55809745370370367</c:v>
                </c:pt>
                <c:pt idx="2550">
                  <c:v>0.55810342592592599</c:v>
                </c:pt>
                <c:pt idx="2551">
                  <c:v>0.55810939814814808</c:v>
                </c:pt>
                <c:pt idx="2552">
                  <c:v>0.55811535879629626</c:v>
                </c:pt>
                <c:pt idx="2553">
                  <c:v>0.55812133101851857</c:v>
                </c:pt>
                <c:pt idx="2554">
                  <c:v>0.55812730324074067</c:v>
                </c:pt>
                <c:pt idx="2555">
                  <c:v>0.55813326388888884</c:v>
                </c:pt>
                <c:pt idx="2556">
                  <c:v>0.55813923611111116</c:v>
                </c:pt>
                <c:pt idx="2557">
                  <c:v>0.55814519675925922</c:v>
                </c:pt>
                <c:pt idx="2558">
                  <c:v>0.55815116898148143</c:v>
                </c:pt>
                <c:pt idx="2559">
                  <c:v>0.55815695601851856</c:v>
                </c:pt>
                <c:pt idx="2560">
                  <c:v>0.55816292824074076</c:v>
                </c:pt>
                <c:pt idx="2561">
                  <c:v>0.55816890046296297</c:v>
                </c:pt>
                <c:pt idx="2562">
                  <c:v>0.55817486111111114</c:v>
                </c:pt>
                <c:pt idx="2563">
                  <c:v>0.55818052083333336</c:v>
                </c:pt>
                <c:pt idx="2564">
                  <c:v>0.55818649305555557</c:v>
                </c:pt>
                <c:pt idx="2565">
                  <c:v>0.55819228009259259</c:v>
                </c:pt>
                <c:pt idx="2566">
                  <c:v>0.55819825231481479</c:v>
                </c:pt>
                <c:pt idx="2567">
                  <c:v>0.55820421296296296</c:v>
                </c:pt>
                <c:pt idx="2568">
                  <c:v>0.55820999999999998</c:v>
                </c:pt>
                <c:pt idx="2569">
                  <c:v>0.55821597222222219</c:v>
                </c:pt>
                <c:pt idx="2570">
                  <c:v>0.55822193287037036</c:v>
                </c:pt>
                <c:pt idx="2571">
                  <c:v>0.55822771990740738</c:v>
                </c:pt>
                <c:pt idx="2572">
                  <c:v>0.55823405092592593</c:v>
                </c:pt>
                <c:pt idx="2573">
                  <c:v>0.55824092592592589</c:v>
                </c:pt>
                <c:pt idx="2574">
                  <c:v>0.55824689814814821</c:v>
                </c:pt>
                <c:pt idx="2575">
                  <c:v>0.55825278935185185</c:v>
                </c:pt>
                <c:pt idx="2576">
                  <c:v>0.55825875000000003</c:v>
                </c:pt>
                <c:pt idx="2577">
                  <c:v>0.55826472222222223</c:v>
                </c:pt>
                <c:pt idx="2578">
                  <c:v>0.55827069444444444</c:v>
                </c:pt>
                <c:pt idx="2579">
                  <c:v>0.55827665509259261</c:v>
                </c:pt>
                <c:pt idx="2580">
                  <c:v>0.55828280092592586</c:v>
                </c:pt>
                <c:pt idx="2581">
                  <c:v>0.55828877314814818</c:v>
                </c:pt>
                <c:pt idx="2582">
                  <c:v>0.55829474537037038</c:v>
                </c:pt>
                <c:pt idx="2583">
                  <c:v>0.55830070601851844</c:v>
                </c:pt>
                <c:pt idx="2584">
                  <c:v>0.55830667824074076</c:v>
                </c:pt>
                <c:pt idx="2585">
                  <c:v>0.55831265046296297</c:v>
                </c:pt>
                <c:pt idx="2586">
                  <c:v>0.55831862268518517</c:v>
                </c:pt>
                <c:pt idx="2587">
                  <c:v>0.55832458333333335</c:v>
                </c:pt>
                <c:pt idx="2588">
                  <c:v>0.55833055555555555</c:v>
                </c:pt>
                <c:pt idx="2589">
                  <c:v>0.55833651620370373</c:v>
                </c:pt>
                <c:pt idx="2590">
                  <c:v>0.55834248842592593</c:v>
                </c:pt>
                <c:pt idx="2591">
                  <c:v>0.55834846064814814</c:v>
                </c:pt>
                <c:pt idx="2592">
                  <c:v>0.55835442129629631</c:v>
                </c:pt>
                <c:pt idx="2593">
                  <c:v>0.55836039351851852</c:v>
                </c:pt>
                <c:pt idx="2594">
                  <c:v>0.55836636574074072</c:v>
                </c:pt>
                <c:pt idx="2595">
                  <c:v>0.5583723263888889</c:v>
                </c:pt>
                <c:pt idx="2596">
                  <c:v>0.5583782986111111</c:v>
                </c:pt>
                <c:pt idx="2597">
                  <c:v>0.55838427083333331</c:v>
                </c:pt>
                <c:pt idx="2598">
                  <c:v>0.55839023148148148</c:v>
                </c:pt>
                <c:pt idx="2599">
                  <c:v>0.55839620370370369</c:v>
                </c:pt>
                <c:pt idx="2600">
                  <c:v>0.55840216435185186</c:v>
                </c:pt>
                <c:pt idx="2601">
                  <c:v>0.55840813657407407</c:v>
                </c:pt>
                <c:pt idx="2602">
                  <c:v>0.55841410879629627</c:v>
                </c:pt>
                <c:pt idx="2603">
                  <c:v>0.55842006944444444</c:v>
                </c:pt>
                <c:pt idx="2604">
                  <c:v>0.55842604166666665</c:v>
                </c:pt>
                <c:pt idx="2605">
                  <c:v>0.55843201388888886</c:v>
                </c:pt>
                <c:pt idx="2606">
                  <c:v>0.55843797453703703</c:v>
                </c:pt>
                <c:pt idx="2607">
                  <c:v>0.55844394675925924</c:v>
                </c:pt>
                <c:pt idx="2608">
                  <c:v>0.55844991898148144</c:v>
                </c:pt>
                <c:pt idx="2609">
                  <c:v>0.55845587962962961</c:v>
                </c:pt>
                <c:pt idx="2610">
                  <c:v>0.55846185185185182</c:v>
                </c:pt>
                <c:pt idx="2611">
                  <c:v>0.55846782407407403</c:v>
                </c:pt>
                <c:pt idx="2612">
                  <c:v>0.5584737847222222</c:v>
                </c:pt>
                <c:pt idx="2613">
                  <c:v>0.55847975694444452</c:v>
                </c:pt>
                <c:pt idx="2614">
                  <c:v>0.55848590277777777</c:v>
                </c:pt>
                <c:pt idx="2615">
                  <c:v>0.55849187499999997</c:v>
                </c:pt>
                <c:pt idx="2616">
                  <c:v>0.55849783564814814</c:v>
                </c:pt>
                <c:pt idx="2617">
                  <c:v>0.55850471064814811</c:v>
                </c:pt>
                <c:pt idx="2618">
                  <c:v>0.55851068287037042</c:v>
                </c:pt>
                <c:pt idx="2619">
                  <c:v>0.55851665509259263</c:v>
                </c:pt>
                <c:pt idx="2620">
                  <c:v>0.55852261574074069</c:v>
                </c:pt>
                <c:pt idx="2621">
                  <c:v>0.55852858796296301</c:v>
                </c:pt>
                <c:pt idx="2622">
                  <c:v>0.55853454861111118</c:v>
                </c:pt>
                <c:pt idx="2623">
                  <c:v>0.55854052083333328</c:v>
                </c:pt>
                <c:pt idx="2624">
                  <c:v>0.55854649305555559</c:v>
                </c:pt>
                <c:pt idx="2625">
                  <c:v>0.55855245370370377</c:v>
                </c:pt>
                <c:pt idx="2626">
                  <c:v>0.55855842592592586</c:v>
                </c:pt>
                <c:pt idx="2627">
                  <c:v>0.55856439814814818</c:v>
                </c:pt>
                <c:pt idx="2628">
                  <c:v>0.55857035879629635</c:v>
                </c:pt>
                <c:pt idx="2629">
                  <c:v>0.55857633101851845</c:v>
                </c:pt>
                <c:pt idx="2630">
                  <c:v>0.55858230324074076</c:v>
                </c:pt>
                <c:pt idx="2631">
                  <c:v>0.55858827546296297</c:v>
                </c:pt>
                <c:pt idx="2632">
                  <c:v>0.55859423611111114</c:v>
                </c:pt>
                <c:pt idx="2633">
                  <c:v>0.55860020833333335</c:v>
                </c:pt>
                <c:pt idx="2634">
                  <c:v>0.55860618055555555</c:v>
                </c:pt>
                <c:pt idx="2635">
                  <c:v>0.55861214120370373</c:v>
                </c:pt>
                <c:pt idx="2636">
                  <c:v>0.55861811342592593</c:v>
                </c:pt>
                <c:pt idx="2637">
                  <c:v>0.55862427083333333</c:v>
                </c:pt>
                <c:pt idx="2638">
                  <c:v>0.5586302314814815</c:v>
                </c:pt>
                <c:pt idx="2639">
                  <c:v>0.5586362037037037</c:v>
                </c:pt>
                <c:pt idx="2640">
                  <c:v>0.55864216435185188</c:v>
                </c:pt>
                <c:pt idx="2641">
                  <c:v>0.55864813657407408</c:v>
                </c:pt>
                <c:pt idx="2642">
                  <c:v>0.55865402777777773</c:v>
                </c:pt>
                <c:pt idx="2643">
                  <c:v>0.55866017361111109</c:v>
                </c:pt>
                <c:pt idx="2644">
                  <c:v>0.55866614583333341</c:v>
                </c:pt>
                <c:pt idx="2645">
                  <c:v>0.55867229166666665</c:v>
                </c:pt>
                <c:pt idx="2646">
                  <c:v>0.55867807870370367</c:v>
                </c:pt>
                <c:pt idx="2647">
                  <c:v>0.55868405092592599</c:v>
                </c:pt>
                <c:pt idx="2648">
                  <c:v>0.55869001157407405</c:v>
                </c:pt>
                <c:pt idx="2649">
                  <c:v>0.55869598379629626</c:v>
                </c:pt>
                <c:pt idx="2650">
                  <c:v>0.55870194444444443</c:v>
                </c:pt>
                <c:pt idx="2651">
                  <c:v>0.55870791666666664</c:v>
                </c:pt>
                <c:pt idx="2652">
                  <c:v>0.55871388888888884</c:v>
                </c:pt>
                <c:pt idx="2653">
                  <c:v>0.55871984953703702</c:v>
                </c:pt>
                <c:pt idx="2654">
                  <c:v>0.55872582175925922</c:v>
                </c:pt>
                <c:pt idx="2655">
                  <c:v>0.55873186342592596</c:v>
                </c:pt>
                <c:pt idx="2656">
                  <c:v>0.55873783564814816</c:v>
                </c:pt>
                <c:pt idx="2657">
                  <c:v>0.55874380787037037</c:v>
                </c:pt>
                <c:pt idx="2658">
                  <c:v>0.55874976851851854</c:v>
                </c:pt>
                <c:pt idx="2659">
                  <c:v>0.55875574074074075</c:v>
                </c:pt>
                <c:pt idx="2660">
                  <c:v>0.55876171296296295</c:v>
                </c:pt>
                <c:pt idx="2661">
                  <c:v>0.55876767361111113</c:v>
                </c:pt>
                <c:pt idx="2662">
                  <c:v>0.55877454861111109</c:v>
                </c:pt>
                <c:pt idx="2663">
                  <c:v>0.55878033564814811</c:v>
                </c:pt>
                <c:pt idx="2664">
                  <c:v>0.55878630787037042</c:v>
                </c:pt>
                <c:pt idx="2665">
                  <c:v>0.55879226851851849</c:v>
                </c:pt>
                <c:pt idx="2666">
                  <c:v>0.55879824074074069</c:v>
                </c:pt>
                <c:pt idx="2667">
                  <c:v>0.55880421296296301</c:v>
                </c:pt>
                <c:pt idx="2668">
                  <c:v>0.55881017361111118</c:v>
                </c:pt>
                <c:pt idx="2669">
                  <c:v>0.55881614583333328</c:v>
                </c:pt>
                <c:pt idx="2670">
                  <c:v>0.55882211805555559</c:v>
                </c:pt>
                <c:pt idx="2671">
                  <c:v>0.55882807870370377</c:v>
                </c:pt>
                <c:pt idx="2672">
                  <c:v>0.55883405092592586</c:v>
                </c:pt>
                <c:pt idx="2673">
                  <c:v>0.55884002314814818</c:v>
                </c:pt>
                <c:pt idx="2674">
                  <c:v>0.55884598379629635</c:v>
                </c:pt>
                <c:pt idx="2675">
                  <c:v>0.55885195601851845</c:v>
                </c:pt>
                <c:pt idx="2676">
                  <c:v>0.55885792824074076</c:v>
                </c:pt>
                <c:pt idx="2677">
                  <c:v>0.55886388888888894</c:v>
                </c:pt>
                <c:pt idx="2678">
                  <c:v>0.55886986111111114</c:v>
                </c:pt>
                <c:pt idx="2679">
                  <c:v>0.55887583333333335</c:v>
                </c:pt>
                <c:pt idx="2680">
                  <c:v>0.55888179398148152</c:v>
                </c:pt>
                <c:pt idx="2681">
                  <c:v>0.55888776620370373</c:v>
                </c:pt>
                <c:pt idx="2682">
                  <c:v>0.55889372685185179</c:v>
                </c:pt>
                <c:pt idx="2683">
                  <c:v>0.55889969907407411</c:v>
                </c:pt>
                <c:pt idx="2684">
                  <c:v>0.55890567129629631</c:v>
                </c:pt>
                <c:pt idx="2685">
                  <c:v>0.55891163194444438</c:v>
                </c:pt>
                <c:pt idx="2686">
                  <c:v>0.55891760416666669</c:v>
                </c:pt>
                <c:pt idx="2687">
                  <c:v>0.5589235763888889</c:v>
                </c:pt>
                <c:pt idx="2688">
                  <c:v>0.55892953703703707</c:v>
                </c:pt>
                <c:pt idx="2689">
                  <c:v>0.55893550925925928</c:v>
                </c:pt>
                <c:pt idx="2690">
                  <c:v>0.55894148148148148</c:v>
                </c:pt>
                <c:pt idx="2691">
                  <c:v>0.55894744212962966</c:v>
                </c:pt>
                <c:pt idx="2692">
                  <c:v>0.55895341435185186</c:v>
                </c:pt>
                <c:pt idx="2693">
                  <c:v>0.55895938657407407</c:v>
                </c:pt>
                <c:pt idx="2694">
                  <c:v>0.55896534722222224</c:v>
                </c:pt>
                <c:pt idx="2695">
                  <c:v>0.55897131944444445</c:v>
                </c:pt>
                <c:pt idx="2696">
                  <c:v>0.55897728009259262</c:v>
                </c:pt>
                <c:pt idx="2697">
                  <c:v>0.55898295138888887</c:v>
                </c:pt>
                <c:pt idx="2698">
                  <c:v>0.55898892361111108</c:v>
                </c:pt>
                <c:pt idx="2699">
                  <c:v>0.55899488425925925</c:v>
                </c:pt>
                <c:pt idx="2700">
                  <c:v>0.55900085648148146</c:v>
                </c:pt>
                <c:pt idx="2701">
                  <c:v>0.55900682870370366</c:v>
                </c:pt>
                <c:pt idx="2702">
                  <c:v>0.55901278935185184</c:v>
                </c:pt>
                <c:pt idx="2703">
                  <c:v>0.55901876157407404</c:v>
                </c:pt>
                <c:pt idx="2704">
                  <c:v>0.55902473379629625</c:v>
                </c:pt>
                <c:pt idx="2705">
                  <c:v>0.55903069444444442</c:v>
                </c:pt>
                <c:pt idx="2706">
                  <c:v>0.55903775462962957</c:v>
                </c:pt>
                <c:pt idx="2707">
                  <c:v>0.55904372685185189</c:v>
                </c:pt>
                <c:pt idx="2708">
                  <c:v>0.55904968750000006</c:v>
                </c:pt>
                <c:pt idx="2709">
                  <c:v>0.5590555787037037</c:v>
                </c:pt>
                <c:pt idx="2710">
                  <c:v>0.55906153935185188</c:v>
                </c:pt>
                <c:pt idx="2711">
                  <c:v>0.55906751157407408</c:v>
                </c:pt>
                <c:pt idx="2712">
                  <c:v>0.55907348379629629</c:v>
                </c:pt>
                <c:pt idx="2713">
                  <c:v>0.55907944444444446</c:v>
                </c:pt>
                <c:pt idx="2714">
                  <c:v>0.55908541666666667</c:v>
                </c:pt>
                <c:pt idx="2715">
                  <c:v>0.55909138888888887</c:v>
                </c:pt>
                <c:pt idx="2716">
                  <c:v>0.55909734953703705</c:v>
                </c:pt>
                <c:pt idx="2717">
                  <c:v>0.55910332175925925</c:v>
                </c:pt>
                <c:pt idx="2718">
                  <c:v>0.55910929398148146</c:v>
                </c:pt>
                <c:pt idx="2719">
                  <c:v>0.55911525462962963</c:v>
                </c:pt>
                <c:pt idx="2720">
                  <c:v>0.55912122685185184</c:v>
                </c:pt>
                <c:pt idx="2721">
                  <c:v>0.55912719907407404</c:v>
                </c:pt>
                <c:pt idx="2722">
                  <c:v>0.55913319444444443</c:v>
                </c:pt>
                <c:pt idx="2723">
                  <c:v>0.55913937499999999</c:v>
                </c:pt>
                <c:pt idx="2724">
                  <c:v>0.5591453472222222</c:v>
                </c:pt>
                <c:pt idx="2725">
                  <c:v>0.55915149305555556</c:v>
                </c:pt>
                <c:pt idx="2726">
                  <c:v>0.55915763888888892</c:v>
                </c:pt>
                <c:pt idx="2727">
                  <c:v>0.55916378472222228</c:v>
                </c:pt>
                <c:pt idx="2728">
                  <c:v>0.55916975694444437</c:v>
                </c:pt>
                <c:pt idx="2729">
                  <c:v>0.55917572916666669</c:v>
                </c:pt>
                <c:pt idx="2730">
                  <c:v>0.55918168981481486</c:v>
                </c:pt>
                <c:pt idx="2731">
                  <c:v>0.55918766203703707</c:v>
                </c:pt>
                <c:pt idx="2732">
                  <c:v>0.55919363425925928</c:v>
                </c:pt>
                <c:pt idx="2733">
                  <c:v>0.55919959490740745</c:v>
                </c:pt>
                <c:pt idx="2734">
                  <c:v>0.55920556712962965</c:v>
                </c:pt>
                <c:pt idx="2735">
                  <c:v>0.55921153935185186</c:v>
                </c:pt>
                <c:pt idx="2736">
                  <c:v>0.55921750000000003</c:v>
                </c:pt>
                <c:pt idx="2737">
                  <c:v>0.55922347222222224</c:v>
                </c:pt>
                <c:pt idx="2738">
                  <c:v>0.55922944444444445</c:v>
                </c:pt>
                <c:pt idx="2739">
                  <c:v>0.55923540509259262</c:v>
                </c:pt>
                <c:pt idx="2740">
                  <c:v>0.55924137731481482</c:v>
                </c:pt>
                <c:pt idx="2741">
                  <c:v>0.55924734953703703</c:v>
                </c:pt>
                <c:pt idx="2742">
                  <c:v>0.5592533101851852</c:v>
                </c:pt>
                <c:pt idx="2743">
                  <c:v>0.55925928240740741</c:v>
                </c:pt>
                <c:pt idx="2744">
                  <c:v>0.55926525462962962</c:v>
                </c:pt>
                <c:pt idx="2745">
                  <c:v>0.55927121527777779</c:v>
                </c:pt>
                <c:pt idx="2746">
                  <c:v>0.55927718749999999</c:v>
                </c:pt>
                <c:pt idx="2747">
                  <c:v>0.55928314814814817</c:v>
                </c:pt>
                <c:pt idx="2748">
                  <c:v>0.55928912037037037</c:v>
                </c:pt>
                <c:pt idx="2749">
                  <c:v>0.55929509259259258</c:v>
                </c:pt>
                <c:pt idx="2750">
                  <c:v>0.55930196759259265</c:v>
                </c:pt>
                <c:pt idx="2751">
                  <c:v>0.55930792824074071</c:v>
                </c:pt>
                <c:pt idx="2752">
                  <c:v>0.55931390046296292</c:v>
                </c:pt>
                <c:pt idx="2753">
                  <c:v>0.55931986111111109</c:v>
                </c:pt>
                <c:pt idx="2754">
                  <c:v>0.5593258333333333</c:v>
                </c:pt>
                <c:pt idx="2755">
                  <c:v>0.55933180555555551</c:v>
                </c:pt>
                <c:pt idx="2756">
                  <c:v>0.55933776620370368</c:v>
                </c:pt>
                <c:pt idx="2757">
                  <c:v>0.559343738425926</c:v>
                </c:pt>
                <c:pt idx="2758">
                  <c:v>0.55934971064814809</c:v>
                </c:pt>
                <c:pt idx="2759">
                  <c:v>0.55935567129629626</c:v>
                </c:pt>
                <c:pt idx="2760">
                  <c:v>0.55936164351851858</c:v>
                </c:pt>
                <c:pt idx="2761">
                  <c:v>0.55936761574074068</c:v>
                </c:pt>
                <c:pt idx="2762">
                  <c:v>0.55937376157407404</c:v>
                </c:pt>
                <c:pt idx="2763">
                  <c:v>0.55937973379629635</c:v>
                </c:pt>
                <c:pt idx="2764">
                  <c:v>0.55938571759259259</c:v>
                </c:pt>
                <c:pt idx="2765">
                  <c:v>0.5593916898148148</c:v>
                </c:pt>
                <c:pt idx="2766">
                  <c:v>0.559397662037037</c:v>
                </c:pt>
                <c:pt idx="2767">
                  <c:v>0.55940362268518518</c:v>
                </c:pt>
                <c:pt idx="2768">
                  <c:v>0.55940959490740738</c:v>
                </c:pt>
                <c:pt idx="2769">
                  <c:v>0.55941556712962959</c:v>
                </c:pt>
                <c:pt idx="2770">
                  <c:v>0.55942152777777776</c:v>
                </c:pt>
                <c:pt idx="2771">
                  <c:v>0.55942749999999997</c:v>
                </c:pt>
                <c:pt idx="2772">
                  <c:v>0.55943347222222217</c:v>
                </c:pt>
                <c:pt idx="2773">
                  <c:v>0.55943943287037035</c:v>
                </c:pt>
                <c:pt idx="2774">
                  <c:v>0.55944540509259266</c:v>
                </c:pt>
                <c:pt idx="2775">
                  <c:v>0.55945137731481476</c:v>
                </c:pt>
                <c:pt idx="2776">
                  <c:v>0.55945737268518514</c:v>
                </c:pt>
                <c:pt idx="2777">
                  <c:v>0.55946322916666669</c:v>
                </c:pt>
                <c:pt idx="2778">
                  <c:v>0.55946873842592593</c:v>
                </c:pt>
                <c:pt idx="2779">
                  <c:v>0.55947471064814813</c:v>
                </c:pt>
                <c:pt idx="2780">
                  <c:v>0.55948068287037034</c:v>
                </c:pt>
                <c:pt idx="2781">
                  <c:v>0.55948664351851851</c:v>
                </c:pt>
                <c:pt idx="2782">
                  <c:v>0.55949243055555553</c:v>
                </c:pt>
                <c:pt idx="2783">
                  <c:v>0.55949840277777774</c:v>
                </c:pt>
                <c:pt idx="2784">
                  <c:v>0.55950418981481487</c:v>
                </c:pt>
                <c:pt idx="2785">
                  <c:v>0.55951016203703707</c:v>
                </c:pt>
                <c:pt idx="2786">
                  <c:v>0.55951593749999995</c:v>
                </c:pt>
                <c:pt idx="2787">
                  <c:v>0.55952190972222227</c:v>
                </c:pt>
                <c:pt idx="2788">
                  <c:v>0.55952769675925929</c:v>
                </c:pt>
                <c:pt idx="2789">
                  <c:v>0.55953366898148149</c:v>
                </c:pt>
                <c:pt idx="2790">
                  <c:v>0.55953945601851851</c:v>
                </c:pt>
                <c:pt idx="2791">
                  <c:v>0.55954541666666668</c:v>
                </c:pt>
                <c:pt idx="2792">
                  <c:v>0.5595512037037037</c:v>
                </c:pt>
                <c:pt idx="2793">
                  <c:v>0.55955700231481476</c:v>
                </c:pt>
                <c:pt idx="2794">
                  <c:v>0.55956369212962964</c:v>
                </c:pt>
                <c:pt idx="2795">
                  <c:v>0.55956965277777782</c:v>
                </c:pt>
                <c:pt idx="2796">
                  <c:v>0.55957562500000002</c:v>
                </c:pt>
                <c:pt idx="2797">
                  <c:v>0.55958159722222223</c:v>
                </c:pt>
                <c:pt idx="2798">
                  <c:v>0.5595875578703704</c:v>
                </c:pt>
                <c:pt idx="2799">
                  <c:v>0.55959353009259261</c:v>
                </c:pt>
                <c:pt idx="2800">
                  <c:v>0.55959950231481481</c:v>
                </c:pt>
                <c:pt idx="2801">
                  <c:v>0.55960546296296299</c:v>
                </c:pt>
                <c:pt idx="2802">
                  <c:v>0.55961143518518519</c:v>
                </c:pt>
                <c:pt idx="2803">
                  <c:v>0.5596174074074074</c:v>
                </c:pt>
                <c:pt idx="2804">
                  <c:v>0.55962336805555557</c:v>
                </c:pt>
                <c:pt idx="2805">
                  <c:v>0.55962915509259259</c:v>
                </c:pt>
                <c:pt idx="2806">
                  <c:v>0.55963494212962961</c:v>
                </c:pt>
                <c:pt idx="2807">
                  <c:v>0.55964091435185181</c:v>
                </c:pt>
                <c:pt idx="2808">
                  <c:v>0.55964670138888895</c:v>
                </c:pt>
                <c:pt idx="2809">
                  <c:v>0.55965248842592585</c:v>
                </c:pt>
                <c:pt idx="2810">
                  <c:v>0.55965844907407403</c:v>
                </c:pt>
                <c:pt idx="2811">
                  <c:v>0.55966442129629634</c:v>
                </c:pt>
                <c:pt idx="2812">
                  <c:v>0.55967039351851855</c:v>
                </c:pt>
                <c:pt idx="2813">
                  <c:v>0.55967618055555557</c:v>
                </c:pt>
                <c:pt idx="2814">
                  <c:v>0.55968196759259259</c:v>
                </c:pt>
                <c:pt idx="2815">
                  <c:v>0.55968792824074076</c:v>
                </c:pt>
                <c:pt idx="2816">
                  <c:v>0.55969390046296297</c:v>
                </c:pt>
                <c:pt idx="2817">
                  <c:v>0.55969968749999999</c:v>
                </c:pt>
                <c:pt idx="2818">
                  <c:v>0.55970565972222219</c:v>
                </c:pt>
                <c:pt idx="2819">
                  <c:v>0.55971162037037037</c:v>
                </c:pt>
                <c:pt idx="2820">
                  <c:v>0.55971759259259257</c:v>
                </c:pt>
                <c:pt idx="2821">
                  <c:v>0.55972337962962959</c:v>
                </c:pt>
                <c:pt idx="2822">
                  <c:v>0.55972935185185191</c:v>
                </c:pt>
                <c:pt idx="2823">
                  <c:v>0.55973531249999997</c:v>
                </c:pt>
                <c:pt idx="2824">
                  <c:v>0.55974128472222218</c:v>
                </c:pt>
                <c:pt idx="2825">
                  <c:v>0.55974725694444449</c:v>
                </c:pt>
                <c:pt idx="2826">
                  <c:v>0.55975321759259256</c:v>
                </c:pt>
                <c:pt idx="2827">
                  <c:v>0.55975918981481476</c:v>
                </c:pt>
                <c:pt idx="2828">
                  <c:v>0.55976516203703708</c:v>
                </c:pt>
                <c:pt idx="2829">
                  <c:v>0.55977112268518525</c:v>
                </c:pt>
                <c:pt idx="2830">
                  <c:v>0.55977709490740735</c:v>
                </c:pt>
                <c:pt idx="2831">
                  <c:v>0.55978306712962966</c:v>
                </c:pt>
                <c:pt idx="2832">
                  <c:v>0.55978862268518526</c:v>
                </c:pt>
                <c:pt idx="2833">
                  <c:v>0.55979459490740735</c:v>
                </c:pt>
                <c:pt idx="2834">
                  <c:v>0.55980055555555552</c:v>
                </c:pt>
                <c:pt idx="2835">
                  <c:v>0.55980652777777784</c:v>
                </c:pt>
                <c:pt idx="2836">
                  <c:v>0.55981249999999994</c:v>
                </c:pt>
                <c:pt idx="2837">
                  <c:v>0.55981846064814811</c:v>
                </c:pt>
                <c:pt idx="2838">
                  <c:v>0.55982533564814818</c:v>
                </c:pt>
                <c:pt idx="2839">
                  <c:v>0.55983130787037039</c:v>
                </c:pt>
                <c:pt idx="2840">
                  <c:v>0.55983726851851856</c:v>
                </c:pt>
                <c:pt idx="2841">
                  <c:v>0.55984305555555558</c:v>
                </c:pt>
                <c:pt idx="2842">
                  <c:v>0.55984902777777779</c:v>
                </c:pt>
                <c:pt idx="2843">
                  <c:v>0.55985499999999999</c:v>
                </c:pt>
                <c:pt idx="2844">
                  <c:v>0.55986052083333326</c:v>
                </c:pt>
                <c:pt idx="2845">
                  <c:v>0.55986649305555558</c:v>
                </c:pt>
                <c:pt idx="2846">
                  <c:v>0.55987245370370375</c:v>
                </c:pt>
                <c:pt idx="2847">
                  <c:v>0.55987842592592596</c:v>
                </c:pt>
                <c:pt idx="2848">
                  <c:v>0.55988439814814817</c:v>
                </c:pt>
                <c:pt idx="2849">
                  <c:v>0.55989035879629634</c:v>
                </c:pt>
                <c:pt idx="2850">
                  <c:v>0.55989633101851854</c:v>
                </c:pt>
                <c:pt idx="2851">
                  <c:v>0.55990230324074075</c:v>
                </c:pt>
                <c:pt idx="2852">
                  <c:v>0.55990826388888892</c:v>
                </c:pt>
                <c:pt idx="2853">
                  <c:v>0.55991405092592594</c:v>
                </c:pt>
                <c:pt idx="2854">
                  <c:v>0.55992002314814815</c:v>
                </c:pt>
                <c:pt idx="2855">
                  <c:v>0.55992599537037036</c:v>
                </c:pt>
                <c:pt idx="2856">
                  <c:v>0.55993195601851853</c:v>
                </c:pt>
                <c:pt idx="2857">
                  <c:v>0.55993792824074073</c:v>
                </c:pt>
                <c:pt idx="2858">
                  <c:v>0.55994390046296294</c:v>
                </c:pt>
                <c:pt idx="2859">
                  <c:v>0.55994986111111111</c:v>
                </c:pt>
                <c:pt idx="2860">
                  <c:v>0.55995583333333332</c:v>
                </c:pt>
                <c:pt idx="2861">
                  <c:v>0.55996179398148149</c:v>
                </c:pt>
                <c:pt idx="2862">
                  <c:v>0.5599677662037037</c:v>
                </c:pt>
                <c:pt idx="2863">
                  <c:v>0.5599737384259259</c:v>
                </c:pt>
                <c:pt idx="2864">
                  <c:v>0.55997969907407408</c:v>
                </c:pt>
                <c:pt idx="2865">
                  <c:v>0.55998567129629628</c:v>
                </c:pt>
                <c:pt idx="2866">
                  <c:v>0.55999164351851849</c:v>
                </c:pt>
                <c:pt idx="2867">
                  <c:v>0.55999760416666666</c:v>
                </c:pt>
                <c:pt idx="2868">
                  <c:v>0.56000357638888887</c:v>
                </c:pt>
                <c:pt idx="2869">
                  <c:v>0.56000954861111107</c:v>
                </c:pt>
                <c:pt idx="2870">
                  <c:v>0.56001550925925925</c:v>
                </c:pt>
                <c:pt idx="2871">
                  <c:v>0.56002148148148145</c:v>
                </c:pt>
                <c:pt idx="2872">
                  <c:v>0.56002745370370366</c:v>
                </c:pt>
                <c:pt idx="2873">
                  <c:v>0.56003341435185183</c:v>
                </c:pt>
                <c:pt idx="2874">
                  <c:v>0.56004028935185179</c:v>
                </c:pt>
                <c:pt idx="2875">
                  <c:v>0.56004626157407411</c:v>
                </c:pt>
                <c:pt idx="2876">
                  <c:v>0.56005222222222228</c:v>
                </c:pt>
                <c:pt idx="2877">
                  <c:v>0.56005819444444438</c:v>
                </c:pt>
                <c:pt idx="2878">
                  <c:v>0.5600641666666667</c:v>
                </c:pt>
                <c:pt idx="2879">
                  <c:v>0.56007012731481487</c:v>
                </c:pt>
                <c:pt idx="2880">
                  <c:v>0.56007609953703696</c:v>
                </c:pt>
                <c:pt idx="2881">
                  <c:v>0.56008207175925928</c:v>
                </c:pt>
                <c:pt idx="2882">
                  <c:v>0.56008803240740745</c:v>
                </c:pt>
                <c:pt idx="2883">
                  <c:v>0.56009381944444447</c:v>
                </c:pt>
                <c:pt idx="2884">
                  <c:v>0.56009979166666668</c:v>
                </c:pt>
                <c:pt idx="2885">
                  <c:v>0.56010575231481485</c:v>
                </c:pt>
                <c:pt idx="2886">
                  <c:v>0.56011172453703706</c:v>
                </c:pt>
                <c:pt idx="2887">
                  <c:v>0.56011769675925926</c:v>
                </c:pt>
                <c:pt idx="2888">
                  <c:v>0.56012365740740744</c:v>
                </c:pt>
                <c:pt idx="2889">
                  <c:v>0.56012962962962964</c:v>
                </c:pt>
                <c:pt idx="2890">
                  <c:v>0.56013560185185185</c:v>
                </c:pt>
                <c:pt idx="2891">
                  <c:v>0.56014156250000002</c:v>
                </c:pt>
                <c:pt idx="2892">
                  <c:v>0.56014753472222223</c:v>
                </c:pt>
                <c:pt idx="2893">
                  <c:v>0.56015350694444443</c:v>
                </c:pt>
                <c:pt idx="2894">
                  <c:v>0.56015946759259261</c:v>
                </c:pt>
                <c:pt idx="2895">
                  <c:v>0.56016543981481481</c:v>
                </c:pt>
                <c:pt idx="2896">
                  <c:v>0.56017158564814817</c:v>
                </c:pt>
                <c:pt idx="2897">
                  <c:v>0.56017755787037038</c:v>
                </c:pt>
                <c:pt idx="2898">
                  <c:v>0.56018353009259259</c:v>
                </c:pt>
                <c:pt idx="2899">
                  <c:v>0.56018930555555557</c:v>
                </c:pt>
                <c:pt idx="2900">
                  <c:v>0.56019526620370363</c:v>
                </c:pt>
                <c:pt idx="2901">
                  <c:v>0.56020123842592595</c:v>
                </c:pt>
                <c:pt idx="2902">
                  <c:v>0.56020721064814816</c:v>
                </c:pt>
                <c:pt idx="2903">
                  <c:v>0.56021317129629633</c:v>
                </c:pt>
                <c:pt idx="2904">
                  <c:v>0.56021914351851854</c:v>
                </c:pt>
                <c:pt idx="2905">
                  <c:v>0.56022511574074074</c:v>
                </c:pt>
                <c:pt idx="2906">
                  <c:v>0.56023107638888892</c:v>
                </c:pt>
                <c:pt idx="2907">
                  <c:v>0.56023795138888888</c:v>
                </c:pt>
                <c:pt idx="2908">
                  <c:v>0.56024392361111108</c:v>
                </c:pt>
                <c:pt idx="2909">
                  <c:v>0.5602498958333334</c:v>
                </c:pt>
                <c:pt idx="2910">
                  <c:v>0.56025585648148146</c:v>
                </c:pt>
                <c:pt idx="2911">
                  <c:v>0.56026187500000002</c:v>
                </c:pt>
                <c:pt idx="2912">
                  <c:v>0.56026770833333328</c:v>
                </c:pt>
                <c:pt idx="2913">
                  <c:v>0.5602736805555556</c:v>
                </c:pt>
                <c:pt idx="2914">
                  <c:v>0.5602796527777778</c:v>
                </c:pt>
                <c:pt idx="2915">
                  <c:v>0.56028561342592587</c:v>
                </c:pt>
                <c:pt idx="2916">
                  <c:v>0.56029158564814818</c:v>
                </c:pt>
                <c:pt idx="2917">
                  <c:v>0.56029755787037039</c:v>
                </c:pt>
                <c:pt idx="2918">
                  <c:v>0.56030351851851845</c:v>
                </c:pt>
                <c:pt idx="2919">
                  <c:v>0.56030949074074077</c:v>
                </c:pt>
                <c:pt idx="2920">
                  <c:v>0.56031546296296297</c:v>
                </c:pt>
                <c:pt idx="2921">
                  <c:v>0.56032142361111115</c:v>
                </c:pt>
                <c:pt idx="2922">
                  <c:v>0.56032739583333335</c:v>
                </c:pt>
                <c:pt idx="2923">
                  <c:v>0.56033336805555556</c:v>
                </c:pt>
                <c:pt idx="2924">
                  <c:v>0.56033932870370373</c:v>
                </c:pt>
                <c:pt idx="2925">
                  <c:v>0.56034530092592594</c:v>
                </c:pt>
                <c:pt idx="2926">
                  <c:v>0.5603514467592593</c:v>
                </c:pt>
                <c:pt idx="2927">
                  <c:v>0.5603574189814815</c:v>
                </c:pt>
                <c:pt idx="2928">
                  <c:v>0.56036337962962957</c:v>
                </c:pt>
                <c:pt idx="2929">
                  <c:v>0.56036935185185188</c:v>
                </c:pt>
                <c:pt idx="2930">
                  <c:v>0.56037532407407409</c:v>
                </c:pt>
                <c:pt idx="2931">
                  <c:v>0.56038128472222215</c:v>
                </c:pt>
                <c:pt idx="2932">
                  <c:v>0.56038725694444447</c:v>
                </c:pt>
                <c:pt idx="2933">
                  <c:v>0.56039322916666667</c:v>
                </c:pt>
                <c:pt idx="2934">
                  <c:v>0.56039918981481485</c:v>
                </c:pt>
                <c:pt idx="2935">
                  <c:v>0.56040516203703705</c:v>
                </c:pt>
                <c:pt idx="2936">
                  <c:v>0.56041113425925926</c:v>
                </c:pt>
                <c:pt idx="2937">
                  <c:v>0.56041709490740743</c:v>
                </c:pt>
                <c:pt idx="2938">
                  <c:v>0.56042324074074068</c:v>
                </c:pt>
                <c:pt idx="2939">
                  <c:v>0.560429212962963</c:v>
                </c:pt>
                <c:pt idx="2940">
                  <c:v>0.5604351851851852</c:v>
                </c:pt>
                <c:pt idx="2941">
                  <c:v>0.56044206018518516</c:v>
                </c:pt>
                <c:pt idx="2942">
                  <c:v>0.56044802083333334</c:v>
                </c:pt>
                <c:pt idx="2943">
                  <c:v>0.56045399305555554</c:v>
                </c:pt>
                <c:pt idx="2944">
                  <c:v>0.56045996527777775</c:v>
                </c:pt>
                <c:pt idx="2945">
                  <c:v>0.56046592592592592</c:v>
                </c:pt>
                <c:pt idx="2946">
                  <c:v>0.56047189814814813</c:v>
                </c:pt>
                <c:pt idx="2947">
                  <c:v>0.5604778587962963</c:v>
                </c:pt>
                <c:pt idx="2948">
                  <c:v>0.56048383101851851</c:v>
                </c:pt>
                <c:pt idx="2949">
                  <c:v>0.56048980324074071</c:v>
                </c:pt>
                <c:pt idx="2950">
                  <c:v>0.56049576388888889</c:v>
                </c:pt>
                <c:pt idx="2951">
                  <c:v>0.56050173611111109</c:v>
                </c:pt>
                <c:pt idx="2952">
                  <c:v>0.5605077083333333</c:v>
                </c:pt>
                <c:pt idx="2953">
                  <c:v>0.56051366898148147</c:v>
                </c:pt>
                <c:pt idx="2954">
                  <c:v>0.56051964120370368</c:v>
                </c:pt>
                <c:pt idx="2955">
                  <c:v>0.56052561342592588</c:v>
                </c:pt>
                <c:pt idx="2956">
                  <c:v>0.56053157407407406</c:v>
                </c:pt>
                <c:pt idx="2957">
                  <c:v>0.56053754629629626</c:v>
                </c:pt>
                <c:pt idx="2958">
                  <c:v>0.56054351851851847</c:v>
                </c:pt>
                <c:pt idx="2959">
                  <c:v>0.56054947916666664</c:v>
                </c:pt>
                <c:pt idx="2960">
                  <c:v>0.56055545138888896</c:v>
                </c:pt>
                <c:pt idx="2961">
                  <c:v>0.56056142361111105</c:v>
                </c:pt>
                <c:pt idx="2962">
                  <c:v>0.56056738425925923</c:v>
                </c:pt>
                <c:pt idx="2963">
                  <c:v>0.56057335648148154</c:v>
                </c:pt>
                <c:pt idx="2964">
                  <c:v>0.56057932870370364</c:v>
                </c:pt>
                <c:pt idx="2965">
                  <c:v>0.56058528935185181</c:v>
                </c:pt>
                <c:pt idx="2966">
                  <c:v>0.5605913194444444</c:v>
                </c:pt>
                <c:pt idx="2967">
                  <c:v>0.56059717592592595</c:v>
                </c:pt>
                <c:pt idx="2968">
                  <c:v>0.56060313657407412</c:v>
                </c:pt>
                <c:pt idx="2969">
                  <c:v>0.56060910879629633</c:v>
                </c:pt>
                <c:pt idx="2970">
                  <c:v>0.56061506944444439</c:v>
                </c:pt>
                <c:pt idx="2971">
                  <c:v>0.56062104166666671</c:v>
                </c:pt>
                <c:pt idx="2972">
                  <c:v>0.56062701388888891</c:v>
                </c:pt>
                <c:pt idx="2973">
                  <c:v>0.56063297453703698</c:v>
                </c:pt>
                <c:pt idx="2974">
                  <c:v>0.56063984953703705</c:v>
                </c:pt>
                <c:pt idx="2975">
                  <c:v>0.56064582175925926</c:v>
                </c:pt>
                <c:pt idx="2976">
                  <c:v>0.56065179398148146</c:v>
                </c:pt>
                <c:pt idx="2977">
                  <c:v>0.56065775462962963</c:v>
                </c:pt>
                <c:pt idx="2978">
                  <c:v>0.56066390046296299</c:v>
                </c:pt>
                <c:pt idx="2979">
                  <c:v>0.56066979166666664</c:v>
                </c:pt>
                <c:pt idx="2980">
                  <c:v>0.56067576388888896</c:v>
                </c:pt>
                <c:pt idx="2981">
                  <c:v>0.56068172453703702</c:v>
                </c:pt>
                <c:pt idx="2982">
                  <c:v>0.56068769675925922</c:v>
                </c:pt>
                <c:pt idx="2983">
                  <c:v>0.56069366898148154</c:v>
                </c:pt>
                <c:pt idx="2984">
                  <c:v>0.5606996296296296</c:v>
                </c:pt>
                <c:pt idx="2985">
                  <c:v>0.56070560185185181</c:v>
                </c:pt>
                <c:pt idx="2986">
                  <c:v>0.56071156249999998</c:v>
                </c:pt>
                <c:pt idx="2987">
                  <c:v>0.56071753472222219</c:v>
                </c:pt>
                <c:pt idx="2988">
                  <c:v>0.56072350694444439</c:v>
                </c:pt>
                <c:pt idx="2989">
                  <c:v>0.56072965277777775</c:v>
                </c:pt>
                <c:pt idx="2990">
                  <c:v>0.56073543981481488</c:v>
                </c:pt>
                <c:pt idx="2991">
                  <c:v>0.56074141203703698</c:v>
                </c:pt>
                <c:pt idx="2992">
                  <c:v>0.56074737268518515</c:v>
                </c:pt>
                <c:pt idx="2993">
                  <c:v>0.56075334490740747</c:v>
                </c:pt>
                <c:pt idx="2994">
                  <c:v>0.56075931712962956</c:v>
                </c:pt>
                <c:pt idx="2995">
                  <c:v>0.56076527777777774</c:v>
                </c:pt>
                <c:pt idx="2996">
                  <c:v>0.56077125000000005</c:v>
                </c:pt>
                <c:pt idx="2997">
                  <c:v>0.56077722222222226</c:v>
                </c:pt>
                <c:pt idx="2998">
                  <c:v>0.56078318287037032</c:v>
                </c:pt>
                <c:pt idx="2999">
                  <c:v>0.56078915509259264</c:v>
                </c:pt>
                <c:pt idx="3000">
                  <c:v>0.56079512731481485</c:v>
                </c:pt>
                <c:pt idx="3001">
                  <c:v>0.56080108796296291</c:v>
                </c:pt>
                <c:pt idx="3002">
                  <c:v>0.56080706018518522</c:v>
                </c:pt>
                <c:pt idx="3003">
                  <c:v>0.56081303240740743</c:v>
                </c:pt>
                <c:pt idx="3004">
                  <c:v>0.56081899305555549</c:v>
                </c:pt>
                <c:pt idx="3005">
                  <c:v>0.56082496527777781</c:v>
                </c:pt>
                <c:pt idx="3006">
                  <c:v>0.56083092592592598</c:v>
                </c:pt>
                <c:pt idx="3007">
                  <c:v>0.56083780092592594</c:v>
                </c:pt>
                <c:pt idx="3008">
                  <c:v>0.56084377314814815</c:v>
                </c:pt>
                <c:pt idx="3009">
                  <c:v>0.56084974537037036</c:v>
                </c:pt>
                <c:pt idx="3010">
                  <c:v>0.56085570601851853</c:v>
                </c:pt>
                <c:pt idx="3011">
                  <c:v>0.56086186342592592</c:v>
                </c:pt>
                <c:pt idx="3012">
                  <c:v>0.5608678240740741</c:v>
                </c:pt>
                <c:pt idx="3013">
                  <c:v>0.5608737962962963</c:v>
                </c:pt>
                <c:pt idx="3014">
                  <c:v>0.56087994212962966</c:v>
                </c:pt>
                <c:pt idx="3015">
                  <c:v>0.56088591435185187</c:v>
                </c:pt>
                <c:pt idx="3016">
                  <c:v>0.56089187499999993</c:v>
                </c:pt>
                <c:pt idx="3017">
                  <c:v>0.56089803240740743</c:v>
                </c:pt>
                <c:pt idx="3018">
                  <c:v>0.56090399305555561</c:v>
                </c:pt>
                <c:pt idx="3019">
                  <c:v>0.56090996527777781</c:v>
                </c:pt>
                <c:pt idx="3020">
                  <c:v>0.56091593750000002</c:v>
                </c:pt>
                <c:pt idx="3021">
                  <c:v>0.56092189814814819</c:v>
                </c:pt>
                <c:pt idx="3022">
                  <c:v>0.5609278703703704</c:v>
                </c:pt>
                <c:pt idx="3023">
                  <c:v>0.56093383101851846</c:v>
                </c:pt>
                <c:pt idx="3024">
                  <c:v>0.56093980324074078</c:v>
                </c:pt>
                <c:pt idx="3025">
                  <c:v>0.56094577546296298</c:v>
                </c:pt>
                <c:pt idx="3026">
                  <c:v>0.56095174768518519</c:v>
                </c:pt>
                <c:pt idx="3027">
                  <c:v>0.56095770833333336</c:v>
                </c:pt>
                <c:pt idx="3028">
                  <c:v>0.56096368055555557</c:v>
                </c:pt>
                <c:pt idx="3029">
                  <c:v>0.56096964120370374</c:v>
                </c:pt>
                <c:pt idx="3030">
                  <c:v>0.56097561342592595</c:v>
                </c:pt>
                <c:pt idx="3031">
                  <c:v>0.56098158564814815</c:v>
                </c:pt>
                <c:pt idx="3032">
                  <c:v>0.56098754629629632</c:v>
                </c:pt>
                <c:pt idx="3033">
                  <c:v>0.56099351851851853</c:v>
                </c:pt>
                <c:pt idx="3034">
                  <c:v>0.56099937499999997</c:v>
                </c:pt>
                <c:pt idx="3035">
                  <c:v>0.56100534722222217</c:v>
                </c:pt>
                <c:pt idx="3036">
                  <c:v>0.56101131944444449</c:v>
                </c:pt>
                <c:pt idx="3037">
                  <c:v>0.5610172916666667</c:v>
                </c:pt>
                <c:pt idx="3038">
                  <c:v>0.56102325231481476</c:v>
                </c:pt>
                <c:pt idx="3039">
                  <c:v>0.56102922453703707</c:v>
                </c:pt>
                <c:pt idx="3040">
                  <c:v>0.56103609953703704</c:v>
                </c:pt>
                <c:pt idx="3041">
                  <c:v>0.5610422453703704</c:v>
                </c:pt>
                <c:pt idx="3042">
                  <c:v>0.56104820601851857</c:v>
                </c:pt>
                <c:pt idx="3043">
                  <c:v>0.56105436342592596</c:v>
                </c:pt>
                <c:pt idx="3044">
                  <c:v>0.56106032407407402</c:v>
                </c:pt>
                <c:pt idx="3045">
                  <c:v>0.56106629629629634</c:v>
                </c:pt>
                <c:pt idx="3046">
                  <c:v>0.56107218749999999</c:v>
                </c:pt>
                <c:pt idx="3047">
                  <c:v>0.56107814814814816</c:v>
                </c:pt>
                <c:pt idx="3048">
                  <c:v>0.56108412037037037</c:v>
                </c:pt>
                <c:pt idx="3049">
                  <c:v>0.56109026620370372</c:v>
                </c:pt>
                <c:pt idx="3050">
                  <c:v>0.56109605324074074</c:v>
                </c:pt>
                <c:pt idx="3051">
                  <c:v>0.56110202546296295</c:v>
                </c:pt>
                <c:pt idx="3052">
                  <c:v>0.56110798611111112</c:v>
                </c:pt>
                <c:pt idx="3053">
                  <c:v>0.56111395833333333</c:v>
                </c:pt>
                <c:pt idx="3054">
                  <c:v>0.56111993055555554</c:v>
                </c:pt>
                <c:pt idx="3055">
                  <c:v>0.56112607638888889</c:v>
                </c:pt>
                <c:pt idx="3056">
                  <c:v>0.5611320486111111</c:v>
                </c:pt>
                <c:pt idx="3057">
                  <c:v>0.56113800925925927</c:v>
                </c:pt>
                <c:pt idx="3058">
                  <c:v>0.56114416666666667</c:v>
                </c:pt>
                <c:pt idx="3059">
                  <c:v>0.56115012731481484</c:v>
                </c:pt>
                <c:pt idx="3060">
                  <c:v>0.56115609953703705</c:v>
                </c:pt>
                <c:pt idx="3061">
                  <c:v>0.5611622453703704</c:v>
                </c:pt>
                <c:pt idx="3062">
                  <c:v>0.56116803240740742</c:v>
                </c:pt>
                <c:pt idx="3063">
                  <c:v>0.56117400462962963</c:v>
                </c:pt>
                <c:pt idx="3064">
                  <c:v>0.56118015046296299</c:v>
                </c:pt>
                <c:pt idx="3065">
                  <c:v>0.5611861226851852</c:v>
                </c:pt>
                <c:pt idx="3066">
                  <c:v>0.56119226851851856</c:v>
                </c:pt>
                <c:pt idx="3067">
                  <c:v>0.56119841435185192</c:v>
                </c:pt>
                <c:pt idx="3068">
                  <c:v>0.56120438657407401</c:v>
                </c:pt>
                <c:pt idx="3069">
                  <c:v>0.56121035879629633</c:v>
                </c:pt>
                <c:pt idx="3070">
                  <c:v>0.56121650462962969</c:v>
                </c:pt>
                <c:pt idx="3071">
                  <c:v>0.56122247685185178</c:v>
                </c:pt>
                <c:pt idx="3072">
                  <c:v>0.56122843749999995</c:v>
                </c:pt>
                <c:pt idx="3073">
                  <c:v>0.56123458333333331</c:v>
                </c:pt>
                <c:pt idx="3074">
                  <c:v>0.56124128472222223</c:v>
                </c:pt>
                <c:pt idx="3075">
                  <c:v>0.56124724537037041</c:v>
                </c:pt>
                <c:pt idx="3076">
                  <c:v>0.56125321759259261</c:v>
                </c:pt>
                <c:pt idx="3077">
                  <c:v>0.56125918981481482</c:v>
                </c:pt>
                <c:pt idx="3078">
                  <c:v>0.56126515046296299</c:v>
                </c:pt>
                <c:pt idx="3079">
                  <c:v>0.5612711226851852</c:v>
                </c:pt>
                <c:pt idx="3080">
                  <c:v>0.56127708333333326</c:v>
                </c:pt>
                <c:pt idx="3081">
                  <c:v>0.56128305555555558</c:v>
                </c:pt>
                <c:pt idx="3082">
                  <c:v>0.56128902777777778</c:v>
                </c:pt>
                <c:pt idx="3083">
                  <c:v>0.56129498842592596</c:v>
                </c:pt>
                <c:pt idx="3084">
                  <c:v>0.56130096064814816</c:v>
                </c:pt>
                <c:pt idx="3085">
                  <c:v>0.56130693287037037</c:v>
                </c:pt>
                <c:pt idx="3086">
                  <c:v>0.56131289351851854</c:v>
                </c:pt>
                <c:pt idx="3087">
                  <c:v>0.56131905092592593</c:v>
                </c:pt>
                <c:pt idx="3088">
                  <c:v>0.56132501157407411</c:v>
                </c:pt>
                <c:pt idx="3089">
                  <c:v>0.5613311689814815</c:v>
                </c:pt>
                <c:pt idx="3090">
                  <c:v>0.56133731481481475</c:v>
                </c:pt>
                <c:pt idx="3091">
                  <c:v>0.56134328703703706</c:v>
                </c:pt>
                <c:pt idx="3092">
                  <c:v>0.56134924768518524</c:v>
                </c:pt>
                <c:pt idx="3093">
                  <c:v>0.56135521990740733</c:v>
                </c:pt>
                <c:pt idx="3094">
                  <c:v>0.56136119212962965</c:v>
                </c:pt>
                <c:pt idx="3095">
                  <c:v>0.56136715277777782</c:v>
                </c:pt>
                <c:pt idx="3096">
                  <c:v>0.56137312500000003</c:v>
                </c:pt>
                <c:pt idx="3097">
                  <c:v>0.56137908564814809</c:v>
                </c:pt>
                <c:pt idx="3098">
                  <c:v>0.56138505787037041</c:v>
                </c:pt>
                <c:pt idx="3099">
                  <c:v>0.56139103009259261</c:v>
                </c:pt>
                <c:pt idx="3100">
                  <c:v>0.56139699074074068</c:v>
                </c:pt>
                <c:pt idx="3101">
                  <c:v>0.56140298611111106</c:v>
                </c:pt>
                <c:pt idx="3102">
                  <c:v>0.56140895833333337</c:v>
                </c:pt>
                <c:pt idx="3103">
                  <c:v>0.56141491898148155</c:v>
                </c:pt>
                <c:pt idx="3104">
                  <c:v>0.56142089120370364</c:v>
                </c:pt>
                <c:pt idx="3105">
                  <c:v>0.56142686342592596</c:v>
                </c:pt>
                <c:pt idx="3106">
                  <c:v>0.56143282407407413</c:v>
                </c:pt>
                <c:pt idx="3107">
                  <c:v>0.56143969907407409</c:v>
                </c:pt>
                <c:pt idx="3108">
                  <c:v>0.5614456712962963</c:v>
                </c:pt>
                <c:pt idx="3109">
                  <c:v>0.56145163194444447</c:v>
                </c:pt>
                <c:pt idx="3110">
                  <c:v>0.56145760416666668</c:v>
                </c:pt>
                <c:pt idx="3111">
                  <c:v>0.56146357638888889</c:v>
                </c:pt>
                <c:pt idx="3112">
                  <c:v>0.56146972222222225</c:v>
                </c:pt>
                <c:pt idx="3113">
                  <c:v>0.56147584490740743</c:v>
                </c:pt>
                <c:pt idx="3114">
                  <c:v>0.56148199074074079</c:v>
                </c:pt>
                <c:pt idx="3115">
                  <c:v>0.56148796296296299</c:v>
                </c:pt>
                <c:pt idx="3116">
                  <c:v>0.56149410879629624</c:v>
                </c:pt>
                <c:pt idx="3117">
                  <c:v>0.56150008101851856</c:v>
                </c:pt>
                <c:pt idx="3118">
                  <c:v>0.56150605324074077</c:v>
                </c:pt>
                <c:pt idx="3119">
                  <c:v>0.56151219907407401</c:v>
                </c:pt>
                <c:pt idx="3120">
                  <c:v>0.56151815972222219</c:v>
                </c:pt>
                <c:pt idx="3121">
                  <c:v>0.5615241319444445</c:v>
                </c:pt>
                <c:pt idx="3122">
                  <c:v>0.5615301041666666</c:v>
                </c:pt>
                <c:pt idx="3123">
                  <c:v>0.56153606481481477</c:v>
                </c:pt>
                <c:pt idx="3124">
                  <c:v>0.56154203703703709</c:v>
                </c:pt>
                <c:pt idx="3125">
                  <c:v>0.5615480092592593</c:v>
                </c:pt>
                <c:pt idx="3126">
                  <c:v>0.56155396990740736</c:v>
                </c:pt>
                <c:pt idx="3127">
                  <c:v>0.56155994212962967</c:v>
                </c:pt>
                <c:pt idx="3128">
                  <c:v>0.56156590277777785</c:v>
                </c:pt>
                <c:pt idx="3129">
                  <c:v>0.56157187499999994</c:v>
                </c:pt>
                <c:pt idx="3130">
                  <c:v>0.56157784722222226</c:v>
                </c:pt>
                <c:pt idx="3131">
                  <c:v>0.56158399305555562</c:v>
                </c:pt>
                <c:pt idx="3132">
                  <c:v>0.56158978009259253</c:v>
                </c:pt>
                <c:pt idx="3133">
                  <c:v>0.56159575231481484</c:v>
                </c:pt>
                <c:pt idx="3134">
                  <c:v>0.5616018981481482</c:v>
                </c:pt>
                <c:pt idx="3135">
                  <c:v>0.56160768518518511</c:v>
                </c:pt>
                <c:pt idx="3136">
                  <c:v>0.56161365740740743</c:v>
                </c:pt>
                <c:pt idx="3137">
                  <c:v>0.5616196180555556</c:v>
                </c:pt>
                <c:pt idx="3138">
                  <c:v>0.56162559027777781</c:v>
                </c:pt>
                <c:pt idx="3139">
                  <c:v>0.56163156250000001</c:v>
                </c:pt>
                <c:pt idx="3140">
                  <c:v>0.56163879629629632</c:v>
                </c:pt>
                <c:pt idx="3141">
                  <c:v>0.56164475694444438</c:v>
                </c:pt>
                <c:pt idx="3142">
                  <c:v>0.5616507291666667</c:v>
                </c:pt>
                <c:pt idx="3143">
                  <c:v>0.56165687500000006</c:v>
                </c:pt>
                <c:pt idx="3144">
                  <c:v>0.56166266203703696</c:v>
                </c:pt>
                <c:pt idx="3145">
                  <c:v>0.56166863425925928</c:v>
                </c:pt>
                <c:pt idx="3146">
                  <c:v>0.56167478009259264</c:v>
                </c:pt>
                <c:pt idx="3147">
                  <c:v>0.56168056712962966</c:v>
                </c:pt>
                <c:pt idx="3148">
                  <c:v>0.56168653935185187</c:v>
                </c:pt>
                <c:pt idx="3149">
                  <c:v>0.56169268518518523</c:v>
                </c:pt>
                <c:pt idx="3150">
                  <c:v>0.56169847222222224</c:v>
                </c:pt>
                <c:pt idx="3151">
                  <c:v>0.56170444444444445</c:v>
                </c:pt>
                <c:pt idx="3152">
                  <c:v>0.56171059027777781</c:v>
                </c:pt>
                <c:pt idx="3153">
                  <c:v>0.56171637731481483</c:v>
                </c:pt>
                <c:pt idx="3154">
                  <c:v>0.56172234953703704</c:v>
                </c:pt>
                <c:pt idx="3155">
                  <c:v>0.5617284953703704</c:v>
                </c:pt>
                <c:pt idx="3156">
                  <c:v>0.56173428240740741</c:v>
                </c:pt>
                <c:pt idx="3157">
                  <c:v>0.56174025462962962</c:v>
                </c:pt>
                <c:pt idx="3158">
                  <c:v>0.56174640046296298</c:v>
                </c:pt>
                <c:pt idx="3159">
                  <c:v>0.5617521875</c:v>
                </c:pt>
                <c:pt idx="3160">
                  <c:v>0.56175815972222221</c:v>
                </c:pt>
                <c:pt idx="3161">
                  <c:v>0.56176430555555557</c:v>
                </c:pt>
                <c:pt idx="3162">
                  <c:v>0.56177009259259258</c:v>
                </c:pt>
                <c:pt idx="3163">
                  <c:v>0.56177606481481479</c:v>
                </c:pt>
                <c:pt idx="3164">
                  <c:v>0.56178221064814815</c:v>
                </c:pt>
                <c:pt idx="3165">
                  <c:v>0.56178817129629632</c:v>
                </c:pt>
                <c:pt idx="3166">
                  <c:v>0.56179432870370372</c:v>
                </c:pt>
                <c:pt idx="3167">
                  <c:v>0.56180047453703696</c:v>
                </c:pt>
                <c:pt idx="3168">
                  <c:v>0.56180636574074072</c:v>
                </c:pt>
                <c:pt idx="3169">
                  <c:v>0.56181251157407408</c:v>
                </c:pt>
                <c:pt idx="3170">
                  <c:v>0.56181866898148147</c:v>
                </c:pt>
                <c:pt idx="3171">
                  <c:v>0.56182481481481483</c:v>
                </c:pt>
                <c:pt idx="3172">
                  <c:v>0.56183077546296289</c:v>
                </c:pt>
                <c:pt idx="3173">
                  <c:v>0.56183783564814815</c:v>
                </c:pt>
                <c:pt idx="3174">
                  <c:v>0.56184380787037036</c:v>
                </c:pt>
                <c:pt idx="3175">
                  <c:v>0.56184976851851853</c:v>
                </c:pt>
                <c:pt idx="3176">
                  <c:v>0.56185609953703708</c:v>
                </c:pt>
                <c:pt idx="3177">
                  <c:v>0.56186207175925929</c:v>
                </c:pt>
                <c:pt idx="3178">
                  <c:v>0.56186803240740735</c:v>
                </c:pt>
                <c:pt idx="3179">
                  <c:v>0.56187418981481485</c:v>
                </c:pt>
                <c:pt idx="3180">
                  <c:v>0.56188012731481485</c:v>
                </c:pt>
                <c:pt idx="3181">
                  <c:v>0.56188609953703705</c:v>
                </c:pt>
                <c:pt idx="3182">
                  <c:v>0.56189224537037041</c:v>
                </c:pt>
                <c:pt idx="3183">
                  <c:v>0.56189821759259262</c:v>
                </c:pt>
                <c:pt idx="3184">
                  <c:v>0.56190436342592587</c:v>
                </c:pt>
                <c:pt idx="3185">
                  <c:v>0.56191069444444441</c:v>
                </c:pt>
                <c:pt idx="3186">
                  <c:v>0.56191665509259259</c:v>
                </c:pt>
                <c:pt idx="3187">
                  <c:v>0.56192262731481479</c:v>
                </c:pt>
                <c:pt idx="3188">
                  <c:v>0.56192877314814815</c:v>
                </c:pt>
                <c:pt idx="3189">
                  <c:v>0.56193474537037036</c:v>
                </c:pt>
                <c:pt idx="3190">
                  <c:v>0.56194070601851853</c:v>
                </c:pt>
                <c:pt idx="3191">
                  <c:v>0.56194667824074074</c:v>
                </c:pt>
                <c:pt idx="3192">
                  <c:v>0.56195265046296294</c:v>
                </c:pt>
                <c:pt idx="3193">
                  <c:v>0.56195861111111112</c:v>
                </c:pt>
                <c:pt idx="3194">
                  <c:v>0.56196458333333332</c:v>
                </c:pt>
                <c:pt idx="3195">
                  <c:v>0.56197055555555553</c:v>
                </c:pt>
                <c:pt idx="3196">
                  <c:v>0.5619765162037037</c:v>
                </c:pt>
                <c:pt idx="3197">
                  <c:v>0.56198248842592591</c:v>
                </c:pt>
                <c:pt idx="3198">
                  <c:v>0.56198846064814811</c:v>
                </c:pt>
                <c:pt idx="3199">
                  <c:v>0.56199442129629629</c:v>
                </c:pt>
                <c:pt idx="3200">
                  <c:v>0.56200057870370368</c:v>
                </c:pt>
                <c:pt idx="3201">
                  <c:v>0.56200653935185185</c:v>
                </c:pt>
                <c:pt idx="3202">
                  <c:v>0.56201251157407406</c:v>
                </c:pt>
                <c:pt idx="3203">
                  <c:v>0.56201865740740742</c:v>
                </c:pt>
                <c:pt idx="3204">
                  <c:v>0.56202462962962962</c:v>
                </c:pt>
                <c:pt idx="3205">
                  <c:v>0.5620305902777778</c:v>
                </c:pt>
                <c:pt idx="3206">
                  <c:v>0.56203674768518519</c:v>
                </c:pt>
                <c:pt idx="3207">
                  <c:v>0.56204361111111112</c:v>
                </c:pt>
                <c:pt idx="3208">
                  <c:v>0.56204958333333332</c:v>
                </c:pt>
                <c:pt idx="3209">
                  <c:v>0.56205555555555553</c:v>
                </c:pt>
                <c:pt idx="3210">
                  <c:v>0.56206170138888889</c:v>
                </c:pt>
                <c:pt idx="3211">
                  <c:v>0.5620676736111111</c:v>
                </c:pt>
                <c:pt idx="3212">
                  <c:v>0.56207381944444446</c:v>
                </c:pt>
                <c:pt idx="3213">
                  <c:v>0.56207979166666666</c:v>
                </c:pt>
                <c:pt idx="3214">
                  <c:v>0.56208557870370368</c:v>
                </c:pt>
                <c:pt idx="3215">
                  <c:v>0.56209153935185185</c:v>
                </c:pt>
                <c:pt idx="3216">
                  <c:v>0.56209769675925925</c:v>
                </c:pt>
                <c:pt idx="3217">
                  <c:v>0.56210348379629627</c:v>
                </c:pt>
                <c:pt idx="3218">
                  <c:v>0.56210944444444444</c:v>
                </c:pt>
                <c:pt idx="3219">
                  <c:v>0.56211560185185183</c:v>
                </c:pt>
                <c:pt idx="3220">
                  <c:v>0.56212138888888885</c:v>
                </c:pt>
                <c:pt idx="3221">
                  <c:v>0.56212734953703702</c:v>
                </c:pt>
                <c:pt idx="3222">
                  <c:v>0.56213350694444442</c:v>
                </c:pt>
                <c:pt idx="3223">
                  <c:v>0.5621392824074074</c:v>
                </c:pt>
                <c:pt idx="3224">
                  <c:v>0.56214525462962961</c:v>
                </c:pt>
                <c:pt idx="3225">
                  <c:v>0.562151412037037</c:v>
                </c:pt>
                <c:pt idx="3226">
                  <c:v>0.56215718749999999</c:v>
                </c:pt>
                <c:pt idx="3227">
                  <c:v>0.56216315972222219</c:v>
                </c:pt>
                <c:pt idx="3228">
                  <c:v>0.56216930555555555</c:v>
                </c:pt>
                <c:pt idx="3229">
                  <c:v>0.56217509259259257</c:v>
                </c:pt>
                <c:pt idx="3230">
                  <c:v>0.56218106481481478</c:v>
                </c:pt>
                <c:pt idx="3231">
                  <c:v>0.56218721064814814</c:v>
                </c:pt>
                <c:pt idx="3232">
                  <c:v>0.56219299768518516</c:v>
                </c:pt>
                <c:pt idx="3233">
                  <c:v>0.56219915509259255</c:v>
                </c:pt>
                <c:pt idx="3234">
                  <c:v>0.56220553240740745</c:v>
                </c:pt>
                <c:pt idx="3235">
                  <c:v>0.56221150462962965</c:v>
                </c:pt>
                <c:pt idx="3236">
                  <c:v>0.5622176504629629</c:v>
                </c:pt>
                <c:pt idx="3237">
                  <c:v>0.56222398148148145</c:v>
                </c:pt>
                <c:pt idx="3238">
                  <c:v>0.56222995370370377</c:v>
                </c:pt>
                <c:pt idx="3239">
                  <c:v>0.56223591435185183</c:v>
                </c:pt>
                <c:pt idx="3240">
                  <c:v>0.5622427893518519</c:v>
                </c:pt>
                <c:pt idx="3241">
                  <c:v>0.56224876157407411</c:v>
                </c:pt>
                <c:pt idx="3242">
                  <c:v>0.56225472222222217</c:v>
                </c:pt>
                <c:pt idx="3243">
                  <c:v>0.56226087962962967</c:v>
                </c:pt>
                <c:pt idx="3244">
                  <c:v>0.56226684027777785</c:v>
                </c:pt>
                <c:pt idx="3245">
                  <c:v>0.56227281249999994</c:v>
                </c:pt>
                <c:pt idx="3246">
                  <c:v>0.5622789583333333</c:v>
                </c:pt>
                <c:pt idx="3247">
                  <c:v>0.5622848958333333</c:v>
                </c:pt>
                <c:pt idx="3248">
                  <c:v>0.5622908680555555</c:v>
                </c:pt>
                <c:pt idx="3249">
                  <c:v>0.56229701388888886</c:v>
                </c:pt>
                <c:pt idx="3250">
                  <c:v>0.56230298611111118</c:v>
                </c:pt>
                <c:pt idx="3251">
                  <c:v>0.56230895833333328</c:v>
                </c:pt>
                <c:pt idx="3252">
                  <c:v>0.56231528935185182</c:v>
                </c:pt>
                <c:pt idx="3253">
                  <c:v>0.56232143518518518</c:v>
                </c:pt>
                <c:pt idx="3254">
                  <c:v>0.56232758101851854</c:v>
                </c:pt>
                <c:pt idx="3255">
                  <c:v>0.56233391203703709</c:v>
                </c:pt>
                <c:pt idx="3256">
                  <c:v>0.56234005787037034</c:v>
                </c:pt>
                <c:pt idx="3257">
                  <c:v>0.56234603009259254</c:v>
                </c:pt>
                <c:pt idx="3258">
                  <c:v>0.5623521759259259</c:v>
                </c:pt>
                <c:pt idx="3259">
                  <c:v>0.56235814814814822</c:v>
                </c:pt>
                <c:pt idx="3260">
                  <c:v>0.56236410879629628</c:v>
                </c:pt>
                <c:pt idx="3261">
                  <c:v>0.56237008101851849</c:v>
                </c:pt>
                <c:pt idx="3262">
                  <c:v>0.5623760532407408</c:v>
                </c:pt>
                <c:pt idx="3263">
                  <c:v>0.5623820254629629</c:v>
                </c:pt>
                <c:pt idx="3264">
                  <c:v>0.56238817129629626</c:v>
                </c:pt>
                <c:pt idx="3265">
                  <c:v>0.56239395833333339</c:v>
                </c:pt>
                <c:pt idx="3266">
                  <c:v>0.56239991898148145</c:v>
                </c:pt>
                <c:pt idx="3267">
                  <c:v>0.56240589120370366</c:v>
                </c:pt>
                <c:pt idx="3268">
                  <c:v>0.56241186342592597</c:v>
                </c:pt>
                <c:pt idx="3269">
                  <c:v>0.56241782407407415</c:v>
                </c:pt>
                <c:pt idx="3270">
                  <c:v>0.56242379629629624</c:v>
                </c:pt>
                <c:pt idx="3271">
                  <c:v>0.56242976851851856</c:v>
                </c:pt>
                <c:pt idx="3272">
                  <c:v>0.56243572916666673</c:v>
                </c:pt>
                <c:pt idx="3273">
                  <c:v>0.56244260416666669</c:v>
                </c:pt>
                <c:pt idx="3274">
                  <c:v>0.5624485763888889</c:v>
                </c:pt>
                <c:pt idx="3275">
                  <c:v>0.56245453703703707</c:v>
                </c:pt>
                <c:pt idx="3276">
                  <c:v>0.56246069444444446</c:v>
                </c:pt>
                <c:pt idx="3277">
                  <c:v>0.56246665509259264</c:v>
                </c:pt>
                <c:pt idx="3278">
                  <c:v>0.56247262731481484</c:v>
                </c:pt>
                <c:pt idx="3279">
                  <c:v>0.56247877314814809</c:v>
                </c:pt>
                <c:pt idx="3280">
                  <c:v>0.56248474537037041</c:v>
                </c:pt>
                <c:pt idx="3281">
                  <c:v>0.56249071759259262</c:v>
                </c:pt>
                <c:pt idx="3282">
                  <c:v>0.56249686342592586</c:v>
                </c:pt>
                <c:pt idx="3283">
                  <c:v>0.56250265046296299</c:v>
                </c:pt>
                <c:pt idx="3284">
                  <c:v>0.56250898148148154</c:v>
                </c:pt>
                <c:pt idx="3285">
                  <c:v>0.5625149421296296</c:v>
                </c:pt>
                <c:pt idx="3286">
                  <c:v>0.56252109953703699</c:v>
                </c:pt>
                <c:pt idx="3287">
                  <c:v>0.56252706018518517</c:v>
                </c:pt>
                <c:pt idx="3288">
                  <c:v>0.56253320601851853</c:v>
                </c:pt>
                <c:pt idx="3289">
                  <c:v>0.56253900462962958</c:v>
                </c:pt>
                <c:pt idx="3290">
                  <c:v>0.56254496527777775</c:v>
                </c:pt>
                <c:pt idx="3291">
                  <c:v>0.56255093750000007</c:v>
                </c:pt>
                <c:pt idx="3292">
                  <c:v>0.56255672453703698</c:v>
                </c:pt>
                <c:pt idx="3293">
                  <c:v>0.56256251157407411</c:v>
                </c:pt>
                <c:pt idx="3294">
                  <c:v>0.56256848379629631</c:v>
                </c:pt>
                <c:pt idx="3295">
                  <c:v>0.56257427083333333</c:v>
                </c:pt>
                <c:pt idx="3296">
                  <c:v>0.56258005787037035</c:v>
                </c:pt>
                <c:pt idx="3297">
                  <c:v>0.56258601851851853</c:v>
                </c:pt>
                <c:pt idx="3298">
                  <c:v>0.56259180555555555</c:v>
                </c:pt>
                <c:pt idx="3299">
                  <c:v>0.56259759259259257</c:v>
                </c:pt>
                <c:pt idx="3300">
                  <c:v>0.56260356481481477</c:v>
                </c:pt>
                <c:pt idx="3301">
                  <c:v>0.5626093518518519</c:v>
                </c:pt>
                <c:pt idx="3302">
                  <c:v>0.56261513888888892</c:v>
                </c:pt>
                <c:pt idx="3303">
                  <c:v>0.56262111111111113</c:v>
                </c:pt>
                <c:pt idx="3304">
                  <c:v>0.56262689814814815</c:v>
                </c:pt>
                <c:pt idx="3305">
                  <c:v>0.56263268518518517</c:v>
                </c:pt>
                <c:pt idx="3306">
                  <c:v>0.56263956018518513</c:v>
                </c:pt>
                <c:pt idx="3307">
                  <c:v>0.56264534722222226</c:v>
                </c:pt>
                <c:pt idx="3308">
                  <c:v>0.56265131944444446</c:v>
                </c:pt>
                <c:pt idx="3309">
                  <c:v>0.56265728009259253</c:v>
                </c:pt>
                <c:pt idx="3310">
                  <c:v>0.56266306712962966</c:v>
                </c:pt>
                <c:pt idx="3311">
                  <c:v>0.56266903935185186</c:v>
                </c:pt>
                <c:pt idx="3312">
                  <c:v>0.56267501157407407</c:v>
                </c:pt>
                <c:pt idx="3313">
                  <c:v>0.56268079861111109</c:v>
                </c:pt>
                <c:pt idx="3314">
                  <c:v>0.56268636574074071</c:v>
                </c:pt>
                <c:pt idx="3315">
                  <c:v>0.56269233796296303</c:v>
                </c:pt>
                <c:pt idx="3316">
                  <c:v>0.56269812499999994</c:v>
                </c:pt>
                <c:pt idx="3317">
                  <c:v>0.56270391203703707</c:v>
                </c:pt>
                <c:pt idx="3318">
                  <c:v>0.56270988425925927</c:v>
                </c:pt>
                <c:pt idx="3319">
                  <c:v>0.56271567129629629</c:v>
                </c:pt>
                <c:pt idx="3320">
                  <c:v>0.56272145833333331</c:v>
                </c:pt>
                <c:pt idx="3321">
                  <c:v>0.56272741898148149</c:v>
                </c:pt>
                <c:pt idx="3322">
                  <c:v>0.56273339120370369</c:v>
                </c:pt>
                <c:pt idx="3323">
                  <c:v>0.56273900462962956</c:v>
                </c:pt>
                <c:pt idx="3324">
                  <c:v>0.56274496527777773</c:v>
                </c:pt>
                <c:pt idx="3325">
                  <c:v>0.56275075231481486</c:v>
                </c:pt>
                <c:pt idx="3326">
                  <c:v>0.56275653935185188</c:v>
                </c:pt>
                <c:pt idx="3327">
                  <c:v>0.56276251157407409</c:v>
                </c:pt>
                <c:pt idx="3328">
                  <c:v>0.56276848379629629</c:v>
                </c:pt>
                <c:pt idx="3329">
                  <c:v>0.56277444444444447</c:v>
                </c:pt>
                <c:pt idx="3330">
                  <c:v>0.56278059027777771</c:v>
                </c:pt>
                <c:pt idx="3331">
                  <c:v>0.56278638888888888</c:v>
                </c:pt>
                <c:pt idx="3332">
                  <c:v>0.56279234953703705</c:v>
                </c:pt>
                <c:pt idx="3333">
                  <c:v>0.56279850694444444</c:v>
                </c:pt>
                <c:pt idx="3334">
                  <c:v>0.56280428240740743</c:v>
                </c:pt>
                <c:pt idx="3335">
                  <c:v>0.56281006944444445</c:v>
                </c:pt>
                <c:pt idx="3336">
                  <c:v>0.56281604166666666</c:v>
                </c:pt>
                <c:pt idx="3337">
                  <c:v>0.56282182870370367</c:v>
                </c:pt>
                <c:pt idx="3338">
                  <c:v>0.56282761574074069</c:v>
                </c:pt>
                <c:pt idx="3339">
                  <c:v>0.56283358796296301</c:v>
                </c:pt>
                <c:pt idx="3340">
                  <c:v>0.56284027777777779</c:v>
                </c:pt>
                <c:pt idx="3341">
                  <c:v>0.56284606481481481</c:v>
                </c:pt>
                <c:pt idx="3342">
                  <c:v>0.56285185185185183</c:v>
                </c:pt>
                <c:pt idx="3343">
                  <c:v>0.56285782407407414</c:v>
                </c:pt>
                <c:pt idx="3344">
                  <c:v>0.56286342592592586</c:v>
                </c:pt>
                <c:pt idx="3345">
                  <c:v>0.56286921296296299</c:v>
                </c:pt>
                <c:pt idx="3346">
                  <c:v>0.5628751851851852</c:v>
                </c:pt>
                <c:pt idx="3347">
                  <c:v>0.56288078703703703</c:v>
                </c:pt>
                <c:pt idx="3348">
                  <c:v>0.56288657407407405</c:v>
                </c:pt>
                <c:pt idx="3349">
                  <c:v>0.56289254629629626</c:v>
                </c:pt>
                <c:pt idx="3350">
                  <c:v>0.5628981481481482</c:v>
                </c:pt>
                <c:pt idx="3351">
                  <c:v>0.56290393518518522</c:v>
                </c:pt>
                <c:pt idx="3352">
                  <c:v>0.56290990740740743</c:v>
                </c:pt>
                <c:pt idx="3353">
                  <c:v>0.56291569444444445</c:v>
                </c:pt>
                <c:pt idx="3354">
                  <c:v>0.56292148148148147</c:v>
                </c:pt>
                <c:pt idx="3355">
                  <c:v>0.56292745370370367</c:v>
                </c:pt>
                <c:pt idx="3356">
                  <c:v>0.56293305555555551</c:v>
                </c:pt>
                <c:pt idx="3357">
                  <c:v>0.56293884259259264</c:v>
                </c:pt>
                <c:pt idx="3358">
                  <c:v>0.56294481481481484</c:v>
                </c:pt>
                <c:pt idx="3359">
                  <c:v>0.56295041666666668</c:v>
                </c:pt>
                <c:pt idx="3360">
                  <c:v>0.56295620370370369</c:v>
                </c:pt>
                <c:pt idx="3361">
                  <c:v>0.5629621759259259</c:v>
                </c:pt>
                <c:pt idx="3362">
                  <c:v>0.56296777777777784</c:v>
                </c:pt>
                <c:pt idx="3363">
                  <c:v>0.56297356481481475</c:v>
                </c:pt>
                <c:pt idx="3364">
                  <c:v>0.56297953703703707</c:v>
                </c:pt>
                <c:pt idx="3365">
                  <c:v>0.5629851388888889</c:v>
                </c:pt>
                <c:pt idx="3366">
                  <c:v>0.56299092592592592</c:v>
                </c:pt>
                <c:pt idx="3367">
                  <c:v>0.56299689814814813</c:v>
                </c:pt>
                <c:pt idx="3368">
                  <c:v>0.56300249999999996</c:v>
                </c:pt>
                <c:pt idx="3369">
                  <c:v>0.56300828703703709</c:v>
                </c:pt>
                <c:pt idx="3370">
                  <c:v>0.56301425925925919</c:v>
                </c:pt>
                <c:pt idx="3371">
                  <c:v>0.56301999999999996</c:v>
                </c:pt>
                <c:pt idx="3372">
                  <c:v>0.5630257870370371</c:v>
                </c:pt>
                <c:pt idx="3373">
                  <c:v>0.5630324884259259</c:v>
                </c:pt>
                <c:pt idx="3374">
                  <c:v>0.56303827546296292</c:v>
                </c:pt>
                <c:pt idx="3375">
                  <c:v>0.56304406250000005</c:v>
                </c:pt>
                <c:pt idx="3376">
                  <c:v>0.5630502083333333</c:v>
                </c:pt>
                <c:pt idx="3377">
                  <c:v>0.56305599537037032</c:v>
                </c:pt>
                <c:pt idx="3378">
                  <c:v>0.56306178240740745</c:v>
                </c:pt>
                <c:pt idx="3379">
                  <c:v>0.56306775462962966</c:v>
                </c:pt>
                <c:pt idx="3380">
                  <c:v>0.56307354166666668</c:v>
                </c:pt>
                <c:pt idx="3381">
                  <c:v>0.56307950231481485</c:v>
                </c:pt>
                <c:pt idx="3382">
                  <c:v>0.56308564814814821</c:v>
                </c:pt>
                <c:pt idx="3383">
                  <c:v>0.56309122685185187</c:v>
                </c:pt>
                <c:pt idx="3384">
                  <c:v>0.56309701388888889</c:v>
                </c:pt>
                <c:pt idx="3385">
                  <c:v>0.56310317129629628</c:v>
                </c:pt>
                <c:pt idx="3386">
                  <c:v>0.56310894675925927</c:v>
                </c:pt>
                <c:pt idx="3387">
                  <c:v>0.56311491898148147</c:v>
                </c:pt>
                <c:pt idx="3388">
                  <c:v>0.56312107638888886</c:v>
                </c:pt>
                <c:pt idx="3389">
                  <c:v>0.56312685185185185</c:v>
                </c:pt>
                <c:pt idx="3390">
                  <c:v>0.56313282407407406</c:v>
                </c:pt>
                <c:pt idx="3391">
                  <c:v>0.56313879629629626</c:v>
                </c:pt>
                <c:pt idx="3392">
                  <c:v>0.56314458333333339</c:v>
                </c:pt>
                <c:pt idx="3393">
                  <c:v>0.5631503703703703</c:v>
                </c:pt>
                <c:pt idx="3394">
                  <c:v>0.56315651620370366</c:v>
                </c:pt>
                <c:pt idx="3395">
                  <c:v>0.56316230324074079</c:v>
                </c:pt>
                <c:pt idx="3396">
                  <c:v>0.563168275462963</c:v>
                </c:pt>
                <c:pt idx="3397">
                  <c:v>0.5631742476851852</c:v>
                </c:pt>
                <c:pt idx="3398">
                  <c:v>0.56318002314814819</c:v>
                </c:pt>
                <c:pt idx="3399">
                  <c:v>0.56318582175925924</c:v>
                </c:pt>
                <c:pt idx="3400">
                  <c:v>0.56319178240740742</c:v>
                </c:pt>
                <c:pt idx="3401">
                  <c:v>0.56319756944444443</c:v>
                </c:pt>
                <c:pt idx="3402">
                  <c:v>0.56320354166666664</c:v>
                </c:pt>
                <c:pt idx="3403">
                  <c:v>0.5632096875</c:v>
                </c:pt>
                <c:pt idx="3404">
                  <c:v>0.56321547453703702</c:v>
                </c:pt>
                <c:pt idx="3405">
                  <c:v>0.56322144675925923</c:v>
                </c:pt>
                <c:pt idx="3406">
                  <c:v>0.56322831018518515</c:v>
                </c:pt>
                <c:pt idx="3407">
                  <c:v>0.56323409722222217</c:v>
                </c:pt>
                <c:pt idx="3408">
                  <c:v>0.5632398842592593</c:v>
                </c:pt>
                <c:pt idx="3409">
                  <c:v>0.56324585648148151</c:v>
                </c:pt>
                <c:pt idx="3410">
                  <c:v>0.56325164351851853</c:v>
                </c:pt>
                <c:pt idx="3411">
                  <c:v>0.56325743055555555</c:v>
                </c:pt>
                <c:pt idx="3412">
                  <c:v>0.56326340277777776</c:v>
                </c:pt>
                <c:pt idx="3413">
                  <c:v>0.56326918981481489</c:v>
                </c:pt>
                <c:pt idx="3414">
                  <c:v>0.56327497685185179</c:v>
                </c:pt>
                <c:pt idx="3415">
                  <c:v>0.56328094907407411</c:v>
                </c:pt>
                <c:pt idx="3416">
                  <c:v>0.56328673611111113</c:v>
                </c:pt>
                <c:pt idx="3417">
                  <c:v>0.56329269675925919</c:v>
                </c:pt>
                <c:pt idx="3418">
                  <c:v>0.56329866898148151</c:v>
                </c:pt>
                <c:pt idx="3419">
                  <c:v>0.56330445601851853</c:v>
                </c:pt>
                <c:pt idx="3420">
                  <c:v>0.56331024305555555</c:v>
                </c:pt>
                <c:pt idx="3421">
                  <c:v>0.56331621527777775</c:v>
                </c:pt>
                <c:pt idx="3422">
                  <c:v>0.56332200231481477</c:v>
                </c:pt>
                <c:pt idx="3423">
                  <c:v>0.5633277893518519</c:v>
                </c:pt>
                <c:pt idx="3424">
                  <c:v>0.56333374999999997</c:v>
                </c:pt>
                <c:pt idx="3425">
                  <c:v>0.56333953703703699</c:v>
                </c:pt>
                <c:pt idx="3426">
                  <c:v>0.5633455092592593</c:v>
                </c:pt>
                <c:pt idx="3427">
                  <c:v>0.56335165509259266</c:v>
                </c:pt>
                <c:pt idx="3428">
                  <c:v>0.56335744212962957</c:v>
                </c:pt>
                <c:pt idx="3429">
                  <c:v>0.56336341435185189</c:v>
                </c:pt>
                <c:pt idx="3430">
                  <c:v>0.56336956018518525</c:v>
                </c:pt>
                <c:pt idx="3431">
                  <c:v>0.56337534722222216</c:v>
                </c:pt>
                <c:pt idx="3432">
                  <c:v>0.56338131944444447</c:v>
                </c:pt>
                <c:pt idx="3433">
                  <c:v>0.56338746527777783</c:v>
                </c:pt>
                <c:pt idx="3434">
                  <c:v>0.56339325231481485</c:v>
                </c:pt>
                <c:pt idx="3435">
                  <c:v>0.5633993981481481</c:v>
                </c:pt>
                <c:pt idx="3436">
                  <c:v>0.56340537037037042</c:v>
                </c:pt>
                <c:pt idx="3437">
                  <c:v>0.56341115740740744</c:v>
                </c:pt>
                <c:pt idx="3438">
                  <c:v>0.56341694444444446</c:v>
                </c:pt>
                <c:pt idx="3439">
                  <c:v>0.56342372685185182</c:v>
                </c:pt>
                <c:pt idx="3440">
                  <c:v>0.56342951388888884</c:v>
                </c:pt>
                <c:pt idx="3441">
                  <c:v>0.56343530092592597</c:v>
                </c:pt>
                <c:pt idx="3442">
                  <c:v>0.56344127314814818</c:v>
                </c:pt>
                <c:pt idx="3443">
                  <c:v>0.5634470601851852</c:v>
                </c:pt>
                <c:pt idx="3444">
                  <c:v>0.56345284722222222</c:v>
                </c:pt>
                <c:pt idx="3445">
                  <c:v>0.56345880787037039</c:v>
                </c:pt>
                <c:pt idx="3446">
                  <c:v>0.56346459490740741</c:v>
                </c:pt>
                <c:pt idx="3447">
                  <c:v>0.56347038194444443</c:v>
                </c:pt>
                <c:pt idx="3448">
                  <c:v>0.56347635416666664</c:v>
                </c:pt>
                <c:pt idx="3449">
                  <c:v>0.56348214120370377</c:v>
                </c:pt>
                <c:pt idx="3450">
                  <c:v>0.56348792824074068</c:v>
                </c:pt>
                <c:pt idx="3451">
                  <c:v>0.56349350694444444</c:v>
                </c:pt>
                <c:pt idx="3452">
                  <c:v>0.56349929398148146</c:v>
                </c:pt>
                <c:pt idx="3453">
                  <c:v>0.56350508101851848</c:v>
                </c:pt>
                <c:pt idx="3454">
                  <c:v>0.56351105324074069</c:v>
                </c:pt>
                <c:pt idx="3455">
                  <c:v>0.56351701388888886</c:v>
                </c:pt>
                <c:pt idx="3456">
                  <c:v>0.56352262731481484</c:v>
                </c:pt>
                <c:pt idx="3457">
                  <c:v>0.5635285879629629</c:v>
                </c:pt>
                <c:pt idx="3458">
                  <c:v>0.56353437500000003</c:v>
                </c:pt>
                <c:pt idx="3459">
                  <c:v>0.56354016203703705</c:v>
                </c:pt>
                <c:pt idx="3460">
                  <c:v>0.56354631944444444</c:v>
                </c:pt>
                <c:pt idx="3461">
                  <c:v>0.56355210648148146</c:v>
                </c:pt>
                <c:pt idx="3462">
                  <c:v>0.56355789351851848</c:v>
                </c:pt>
                <c:pt idx="3463">
                  <c:v>0.56356385416666666</c:v>
                </c:pt>
                <c:pt idx="3464">
                  <c:v>0.56356982638888886</c:v>
                </c:pt>
                <c:pt idx="3465">
                  <c:v>0.56357561342592588</c:v>
                </c:pt>
                <c:pt idx="3466">
                  <c:v>0.56358140046296301</c:v>
                </c:pt>
                <c:pt idx="3467">
                  <c:v>0.56358718750000003</c:v>
                </c:pt>
                <c:pt idx="3468">
                  <c:v>0.56359297453703705</c:v>
                </c:pt>
                <c:pt idx="3469">
                  <c:v>0.56359894675925926</c:v>
                </c:pt>
                <c:pt idx="3470">
                  <c:v>0.56360473379629628</c:v>
                </c:pt>
                <c:pt idx="3471">
                  <c:v>0.56361052083333341</c:v>
                </c:pt>
                <c:pt idx="3472">
                  <c:v>0.56361738425925922</c:v>
                </c:pt>
                <c:pt idx="3473">
                  <c:v>0.56362335648148154</c:v>
                </c:pt>
                <c:pt idx="3474">
                  <c:v>0.56362896990740741</c:v>
                </c:pt>
                <c:pt idx="3475">
                  <c:v>0.56363493055555558</c:v>
                </c:pt>
                <c:pt idx="3476">
                  <c:v>0.5636407175925926</c:v>
                </c:pt>
                <c:pt idx="3477">
                  <c:v>0.56364650462962962</c:v>
                </c:pt>
                <c:pt idx="3478">
                  <c:v>0.56365247685185182</c:v>
                </c:pt>
                <c:pt idx="3479">
                  <c:v>0.56365826388888884</c:v>
                </c:pt>
                <c:pt idx="3480">
                  <c:v>0.56366405092592597</c:v>
                </c:pt>
                <c:pt idx="3481">
                  <c:v>0.56367019675925922</c:v>
                </c:pt>
                <c:pt idx="3482">
                  <c:v>0.56367634259259258</c:v>
                </c:pt>
                <c:pt idx="3483">
                  <c:v>0.56368231481481479</c:v>
                </c:pt>
                <c:pt idx="3484">
                  <c:v>0.56368847222222229</c:v>
                </c:pt>
                <c:pt idx="3485">
                  <c:v>0.56369424768518517</c:v>
                </c:pt>
                <c:pt idx="3486">
                  <c:v>0.56370021990740737</c:v>
                </c:pt>
                <c:pt idx="3487">
                  <c:v>0.56370636574074073</c:v>
                </c:pt>
                <c:pt idx="3488">
                  <c:v>0.56371233796296294</c:v>
                </c:pt>
                <c:pt idx="3489">
                  <c:v>0.56371812499999996</c:v>
                </c:pt>
                <c:pt idx="3490">
                  <c:v>0.56372427083333332</c:v>
                </c:pt>
                <c:pt idx="3491">
                  <c:v>0.56373005787037034</c:v>
                </c:pt>
                <c:pt idx="3492">
                  <c:v>0.56373603009259254</c:v>
                </c:pt>
                <c:pt idx="3493">
                  <c:v>0.56374200231481486</c:v>
                </c:pt>
                <c:pt idx="3494">
                  <c:v>0.56374796296296303</c:v>
                </c:pt>
                <c:pt idx="3495">
                  <c:v>0.56375374999999994</c:v>
                </c:pt>
                <c:pt idx="3496">
                  <c:v>0.56375972222222226</c:v>
                </c:pt>
                <c:pt idx="3497">
                  <c:v>0.56376569444444447</c:v>
                </c:pt>
                <c:pt idx="3498">
                  <c:v>0.56377148148148148</c:v>
                </c:pt>
                <c:pt idx="3499">
                  <c:v>0.5637772685185185</c:v>
                </c:pt>
                <c:pt idx="3500">
                  <c:v>0.56378322916666668</c:v>
                </c:pt>
                <c:pt idx="3501">
                  <c:v>0.56378920138888888</c:v>
                </c:pt>
                <c:pt idx="3502">
                  <c:v>0.5637949884259259</c:v>
                </c:pt>
                <c:pt idx="3503">
                  <c:v>0.56380096064814811</c:v>
                </c:pt>
                <c:pt idx="3504">
                  <c:v>0.56380656250000005</c:v>
                </c:pt>
                <c:pt idx="3505">
                  <c:v>0.56381343750000001</c:v>
                </c:pt>
                <c:pt idx="3506">
                  <c:v>0.56381939814814819</c:v>
                </c:pt>
                <c:pt idx="3507">
                  <c:v>0.56382504629629626</c:v>
                </c:pt>
                <c:pt idx="3508">
                  <c:v>0.56383101851851858</c:v>
                </c:pt>
                <c:pt idx="3509">
                  <c:v>0.56383699074074067</c:v>
                </c:pt>
                <c:pt idx="3510">
                  <c:v>0.5638427777777778</c:v>
                </c:pt>
                <c:pt idx="3511">
                  <c:v>0.56384856481481482</c:v>
                </c:pt>
                <c:pt idx="3512">
                  <c:v>0.563854525462963</c:v>
                </c:pt>
                <c:pt idx="3513">
                  <c:v>0.56386031250000002</c:v>
                </c:pt>
                <c:pt idx="3514">
                  <c:v>0.56386628472222222</c:v>
                </c:pt>
                <c:pt idx="3515">
                  <c:v>0.56387225694444443</c:v>
                </c:pt>
                <c:pt idx="3516">
                  <c:v>0.56387804398148145</c:v>
                </c:pt>
                <c:pt idx="3517">
                  <c:v>0.56388400462962962</c:v>
                </c:pt>
                <c:pt idx="3518">
                  <c:v>0.56388997685185183</c:v>
                </c:pt>
                <c:pt idx="3519">
                  <c:v>0.56389594907407414</c:v>
                </c:pt>
                <c:pt idx="3520">
                  <c:v>0.56390188657407403</c:v>
                </c:pt>
                <c:pt idx="3521">
                  <c:v>0.5639078472222222</c:v>
                </c:pt>
                <c:pt idx="3522">
                  <c:v>0.56391399305555556</c:v>
                </c:pt>
                <c:pt idx="3523">
                  <c:v>0.56392015046296295</c:v>
                </c:pt>
                <c:pt idx="3524">
                  <c:v>0.56392611111111113</c:v>
                </c:pt>
                <c:pt idx="3525">
                  <c:v>0.56393226851851852</c:v>
                </c:pt>
                <c:pt idx="3526">
                  <c:v>0.56393841435185188</c:v>
                </c:pt>
                <c:pt idx="3527">
                  <c:v>0.56394438657407409</c:v>
                </c:pt>
                <c:pt idx="3528">
                  <c:v>0.56395034722222226</c:v>
                </c:pt>
                <c:pt idx="3529">
                  <c:v>0.56395650462962965</c:v>
                </c:pt>
                <c:pt idx="3530">
                  <c:v>0.56396246527777782</c:v>
                </c:pt>
                <c:pt idx="3531">
                  <c:v>0.56396843750000003</c:v>
                </c:pt>
                <c:pt idx="3532">
                  <c:v>0.56397458333333328</c:v>
                </c:pt>
                <c:pt idx="3533">
                  <c:v>0.5639805555555556</c:v>
                </c:pt>
                <c:pt idx="3534">
                  <c:v>0.56398651620370377</c:v>
                </c:pt>
                <c:pt idx="3535">
                  <c:v>0.56399267361111105</c:v>
                </c:pt>
                <c:pt idx="3536">
                  <c:v>0.56399863425925922</c:v>
                </c:pt>
                <c:pt idx="3537">
                  <c:v>0.56400460648148154</c:v>
                </c:pt>
                <c:pt idx="3538">
                  <c:v>0.56401165509259255</c:v>
                </c:pt>
                <c:pt idx="3539">
                  <c:v>0.56401762731481486</c:v>
                </c:pt>
                <c:pt idx="3540">
                  <c:v>0.56402359953703707</c:v>
                </c:pt>
                <c:pt idx="3541">
                  <c:v>0.56402974537037032</c:v>
                </c:pt>
                <c:pt idx="3542">
                  <c:v>0.56403571759259263</c:v>
                </c:pt>
                <c:pt idx="3543">
                  <c:v>0.56404186342592599</c:v>
                </c:pt>
                <c:pt idx="3544">
                  <c:v>0.56404819444444443</c:v>
                </c:pt>
                <c:pt idx="3545">
                  <c:v>0.56405416666666663</c:v>
                </c:pt>
                <c:pt idx="3546">
                  <c:v>0.56406031249999999</c:v>
                </c:pt>
                <c:pt idx="3547">
                  <c:v>0.56406645833333335</c:v>
                </c:pt>
                <c:pt idx="3548">
                  <c:v>0.56407243055555556</c:v>
                </c:pt>
                <c:pt idx="3549">
                  <c:v>0.56407839120370373</c:v>
                </c:pt>
                <c:pt idx="3550">
                  <c:v>0.56408454861111113</c:v>
                </c:pt>
                <c:pt idx="3551">
                  <c:v>0.5640905092592593</c:v>
                </c:pt>
                <c:pt idx="3552">
                  <c:v>0.5640964814814815</c:v>
                </c:pt>
                <c:pt idx="3553">
                  <c:v>0.56410262731481475</c:v>
                </c:pt>
                <c:pt idx="3554">
                  <c:v>0.56410859953703707</c:v>
                </c:pt>
                <c:pt idx="3555">
                  <c:v>0.56411474537037043</c:v>
                </c:pt>
                <c:pt idx="3556">
                  <c:v>0.56412071759259252</c:v>
                </c:pt>
                <c:pt idx="3557">
                  <c:v>0.5641266782407407</c:v>
                </c:pt>
                <c:pt idx="3558">
                  <c:v>0.5641328356481482</c:v>
                </c:pt>
                <c:pt idx="3559">
                  <c:v>0.56413879629629626</c:v>
                </c:pt>
                <c:pt idx="3560">
                  <c:v>0.56414495370370366</c:v>
                </c:pt>
                <c:pt idx="3561">
                  <c:v>0.56415091435185183</c:v>
                </c:pt>
                <c:pt idx="3562">
                  <c:v>0.56415706018518519</c:v>
                </c:pt>
                <c:pt idx="3563">
                  <c:v>0.56416303240740739</c:v>
                </c:pt>
                <c:pt idx="3564">
                  <c:v>0.56416918981481479</c:v>
                </c:pt>
                <c:pt idx="3565">
                  <c:v>0.56417550925925919</c:v>
                </c:pt>
                <c:pt idx="3566">
                  <c:v>0.56418148148148151</c:v>
                </c:pt>
                <c:pt idx="3567">
                  <c:v>0.56418871527777781</c:v>
                </c:pt>
                <c:pt idx="3568">
                  <c:v>0.56419468750000001</c:v>
                </c:pt>
                <c:pt idx="3569">
                  <c:v>0.56420064814814819</c:v>
                </c:pt>
                <c:pt idx="3570">
                  <c:v>0.56420679398148155</c:v>
                </c:pt>
                <c:pt idx="3571">
                  <c:v>0.56421276620370364</c:v>
                </c:pt>
                <c:pt idx="3572">
                  <c:v>0.564218912037037</c:v>
                </c:pt>
                <c:pt idx="3573">
                  <c:v>0.5642250694444445</c:v>
                </c:pt>
                <c:pt idx="3574">
                  <c:v>0.56423084490740738</c:v>
                </c:pt>
                <c:pt idx="3575">
                  <c:v>0.56423699074074074</c:v>
                </c:pt>
                <c:pt idx="3576">
                  <c:v>0.56424296296296295</c:v>
                </c:pt>
                <c:pt idx="3577">
                  <c:v>0.56424910879629631</c:v>
                </c:pt>
                <c:pt idx="3578">
                  <c:v>0.56425508101851851</c:v>
                </c:pt>
                <c:pt idx="3579">
                  <c:v>0.56426122685185187</c:v>
                </c:pt>
                <c:pt idx="3580">
                  <c:v>0.56426719907407408</c:v>
                </c:pt>
                <c:pt idx="3581">
                  <c:v>0.56427334490740744</c:v>
                </c:pt>
                <c:pt idx="3582">
                  <c:v>0.56427967592592598</c:v>
                </c:pt>
                <c:pt idx="3583">
                  <c:v>0.56428564814814808</c:v>
                </c:pt>
                <c:pt idx="3584">
                  <c:v>0.56429196759259259</c:v>
                </c:pt>
                <c:pt idx="3585">
                  <c:v>0.56429812499999998</c:v>
                </c:pt>
                <c:pt idx="3586">
                  <c:v>0.56430423611111113</c:v>
                </c:pt>
                <c:pt idx="3587">
                  <c:v>0.56431039351851853</c:v>
                </c:pt>
                <c:pt idx="3588">
                  <c:v>0.5643163541666667</c:v>
                </c:pt>
                <c:pt idx="3589">
                  <c:v>0.56432251157407409</c:v>
                </c:pt>
                <c:pt idx="3590">
                  <c:v>0.56432865740740745</c:v>
                </c:pt>
                <c:pt idx="3591">
                  <c:v>0.56433462962962966</c:v>
                </c:pt>
                <c:pt idx="3592">
                  <c:v>0.56434059027777772</c:v>
                </c:pt>
                <c:pt idx="3593">
                  <c:v>0.56434656250000004</c:v>
                </c:pt>
                <c:pt idx="3594">
                  <c:v>0.56435361111111104</c:v>
                </c:pt>
                <c:pt idx="3595">
                  <c:v>0.56435958333333336</c:v>
                </c:pt>
                <c:pt idx="3596">
                  <c:v>0.56436572916666672</c:v>
                </c:pt>
                <c:pt idx="3597">
                  <c:v>0.56437187499999997</c:v>
                </c:pt>
                <c:pt idx="3598">
                  <c:v>0.56437820601851851</c:v>
                </c:pt>
                <c:pt idx="3599">
                  <c:v>0.56438436342592591</c:v>
                </c:pt>
                <c:pt idx="3600">
                  <c:v>0.56439050925925927</c:v>
                </c:pt>
                <c:pt idx="3601">
                  <c:v>0.56439665509259263</c:v>
                </c:pt>
                <c:pt idx="3602">
                  <c:v>0.56440280092592598</c:v>
                </c:pt>
                <c:pt idx="3603">
                  <c:v>0.56440877314814808</c:v>
                </c:pt>
                <c:pt idx="3604">
                  <c:v>0.56441491898148144</c:v>
                </c:pt>
                <c:pt idx="3605">
                  <c:v>0.56442089120370376</c:v>
                </c:pt>
                <c:pt idx="3606">
                  <c:v>0.564427037037037</c:v>
                </c:pt>
                <c:pt idx="3607">
                  <c:v>0.56443300925925921</c:v>
                </c:pt>
                <c:pt idx="3608">
                  <c:v>0.56443915509259257</c:v>
                </c:pt>
                <c:pt idx="3609">
                  <c:v>0.56444512731481489</c:v>
                </c:pt>
                <c:pt idx="3610">
                  <c:v>0.56445109953703698</c:v>
                </c:pt>
                <c:pt idx="3611">
                  <c:v>0.56445724537037034</c:v>
                </c:pt>
                <c:pt idx="3612">
                  <c:v>0.56446320601851852</c:v>
                </c:pt>
                <c:pt idx="3613">
                  <c:v>0.56446936342592591</c:v>
                </c:pt>
                <c:pt idx="3614">
                  <c:v>0.56447532407407408</c:v>
                </c:pt>
                <c:pt idx="3615">
                  <c:v>0.56448129629629629</c:v>
                </c:pt>
                <c:pt idx="3616">
                  <c:v>0.56448744212962965</c:v>
                </c:pt>
                <c:pt idx="3617">
                  <c:v>0.56449341435185185</c:v>
                </c:pt>
                <c:pt idx="3618">
                  <c:v>0.56449938657407406</c:v>
                </c:pt>
                <c:pt idx="3619">
                  <c:v>0.56450534722222223</c:v>
                </c:pt>
                <c:pt idx="3620">
                  <c:v>0.56451149305555559</c:v>
                </c:pt>
                <c:pt idx="3621">
                  <c:v>0.56451855324074074</c:v>
                </c:pt>
                <c:pt idx="3622">
                  <c:v>0.56452434027777776</c:v>
                </c:pt>
                <c:pt idx="3623">
                  <c:v>0.56453048611111112</c:v>
                </c:pt>
                <c:pt idx="3624">
                  <c:v>0.56453645833333332</c:v>
                </c:pt>
                <c:pt idx="3625">
                  <c:v>0.5645424189814815</c:v>
                </c:pt>
                <c:pt idx="3626">
                  <c:v>0.56454821759259255</c:v>
                </c:pt>
                <c:pt idx="3627">
                  <c:v>0.56455417824074072</c:v>
                </c:pt>
                <c:pt idx="3628">
                  <c:v>0.56455996527777774</c:v>
                </c:pt>
                <c:pt idx="3629">
                  <c:v>0.56456575231481476</c:v>
                </c:pt>
                <c:pt idx="3630">
                  <c:v>0.56457172453703708</c:v>
                </c:pt>
                <c:pt idx="3631">
                  <c:v>0.56457768518518525</c:v>
                </c:pt>
                <c:pt idx="3632">
                  <c:v>0.5645834837962963</c:v>
                </c:pt>
                <c:pt idx="3633">
                  <c:v>0.56458944444444448</c:v>
                </c:pt>
                <c:pt idx="3634">
                  <c:v>0.5645952314814815</c:v>
                </c:pt>
                <c:pt idx="3635">
                  <c:v>0.56460138888888889</c:v>
                </c:pt>
                <c:pt idx="3636">
                  <c:v>0.56460717592592591</c:v>
                </c:pt>
                <c:pt idx="3637">
                  <c:v>0.56461313657407408</c:v>
                </c:pt>
                <c:pt idx="3638">
                  <c:v>0.5646189236111111</c:v>
                </c:pt>
                <c:pt idx="3639">
                  <c:v>0.56462489583333331</c:v>
                </c:pt>
                <c:pt idx="3640">
                  <c:v>0.56463085648148148</c:v>
                </c:pt>
                <c:pt idx="3641">
                  <c:v>0.56463662037037043</c:v>
                </c:pt>
                <c:pt idx="3642">
                  <c:v>0.56464247685185187</c:v>
                </c:pt>
                <c:pt idx="3643">
                  <c:v>0.56464826388888889</c:v>
                </c:pt>
                <c:pt idx="3644">
                  <c:v>0.56465405092592591</c:v>
                </c:pt>
                <c:pt idx="3645">
                  <c:v>0.56466002314814812</c:v>
                </c:pt>
                <c:pt idx="3646">
                  <c:v>0.56466581018518525</c:v>
                </c:pt>
                <c:pt idx="3647">
                  <c:v>0.56467268518518521</c:v>
                </c:pt>
                <c:pt idx="3648">
                  <c:v>0.56467864583333338</c:v>
                </c:pt>
                <c:pt idx="3649">
                  <c:v>0.5646844328703704</c:v>
                </c:pt>
                <c:pt idx="3650">
                  <c:v>0.56469059027777779</c:v>
                </c:pt>
                <c:pt idx="3651">
                  <c:v>0.56469637731481481</c:v>
                </c:pt>
                <c:pt idx="3652">
                  <c:v>0.56470233796296299</c:v>
                </c:pt>
                <c:pt idx="3653">
                  <c:v>0.56470812500000001</c:v>
                </c:pt>
                <c:pt idx="3654">
                  <c:v>0.56471395833333327</c:v>
                </c:pt>
                <c:pt idx="3655">
                  <c:v>0.5647197453703704</c:v>
                </c:pt>
                <c:pt idx="3656">
                  <c:v>0.56472553240740742</c:v>
                </c:pt>
                <c:pt idx="3657">
                  <c:v>0.56473167824074078</c:v>
                </c:pt>
                <c:pt idx="3658">
                  <c:v>0.56473746527777779</c:v>
                </c:pt>
                <c:pt idx="3659">
                  <c:v>0.56474361111111115</c:v>
                </c:pt>
                <c:pt idx="3660">
                  <c:v>0.56474939814814817</c:v>
                </c:pt>
                <c:pt idx="3661">
                  <c:v>0.56475537037037038</c:v>
                </c:pt>
                <c:pt idx="3662">
                  <c:v>0.56476151620370374</c:v>
                </c:pt>
                <c:pt idx="3663">
                  <c:v>0.56476730324074076</c:v>
                </c:pt>
                <c:pt idx="3664">
                  <c:v>0.56477346064814815</c:v>
                </c:pt>
                <c:pt idx="3665">
                  <c:v>0.56477923611111114</c:v>
                </c:pt>
                <c:pt idx="3666">
                  <c:v>0.56478539351851853</c:v>
                </c:pt>
                <c:pt idx="3667">
                  <c:v>0.56479135416666659</c:v>
                </c:pt>
                <c:pt idx="3668">
                  <c:v>0.56479715277777776</c:v>
                </c:pt>
                <c:pt idx="3669">
                  <c:v>0.56480311342592593</c:v>
                </c:pt>
                <c:pt idx="3670">
                  <c:v>0.56480890046296295</c:v>
                </c:pt>
                <c:pt idx="3671">
                  <c:v>0.56481487268518515</c:v>
                </c:pt>
                <c:pt idx="3672">
                  <c:v>0.56482065972222217</c:v>
                </c:pt>
                <c:pt idx="3673">
                  <c:v>0.56482662037037035</c:v>
                </c:pt>
                <c:pt idx="3674">
                  <c:v>0.56483349537037031</c:v>
                </c:pt>
                <c:pt idx="3675">
                  <c:v>0.56483928240740744</c:v>
                </c:pt>
                <c:pt idx="3676">
                  <c:v>0.56484525462962965</c:v>
                </c:pt>
                <c:pt idx="3677">
                  <c:v>0.56485104166666666</c:v>
                </c:pt>
                <c:pt idx="3678">
                  <c:v>0.56485682870370368</c:v>
                </c:pt>
                <c:pt idx="3679">
                  <c:v>0.56486280092592589</c:v>
                </c:pt>
                <c:pt idx="3680">
                  <c:v>0.56486858796296302</c:v>
                </c:pt>
                <c:pt idx="3681">
                  <c:v>0.56487454861111108</c:v>
                </c:pt>
                <c:pt idx="3682">
                  <c:v>0.56488052083333329</c:v>
                </c:pt>
                <c:pt idx="3683">
                  <c:v>0.56488649305555561</c:v>
                </c:pt>
                <c:pt idx="3684">
                  <c:v>0.56489245370370367</c:v>
                </c:pt>
                <c:pt idx="3685">
                  <c:v>0.56489824074074069</c:v>
                </c:pt>
                <c:pt idx="3686">
                  <c:v>0.564904212962963</c:v>
                </c:pt>
                <c:pt idx="3687">
                  <c:v>0.56491018518518521</c:v>
                </c:pt>
                <c:pt idx="3688">
                  <c:v>0.56491614583333327</c:v>
                </c:pt>
                <c:pt idx="3689">
                  <c:v>0.56492230324074078</c:v>
                </c:pt>
                <c:pt idx="3690">
                  <c:v>0.56492826388888895</c:v>
                </c:pt>
                <c:pt idx="3691">
                  <c:v>0.56493423611111104</c:v>
                </c:pt>
                <c:pt idx="3692">
                  <c:v>0.5649510532407408</c:v>
                </c:pt>
                <c:pt idx="3693">
                  <c:v>0.5649581018518518</c:v>
                </c:pt>
                <c:pt idx="3694">
                  <c:v>0.56497854166666672</c:v>
                </c:pt>
                <c:pt idx="3695">
                  <c:v>0.56498667824074078</c:v>
                </c:pt>
                <c:pt idx="3696">
                  <c:v>0.5649944560185185</c:v>
                </c:pt>
                <c:pt idx="3697">
                  <c:v>0.56500150462962961</c:v>
                </c:pt>
                <c:pt idx="3698">
                  <c:v>0.56501200231481474</c:v>
                </c:pt>
                <c:pt idx="3699">
                  <c:v>0.56502701388888887</c:v>
                </c:pt>
                <c:pt idx="3700">
                  <c:v>0.56503876157407407</c:v>
                </c:pt>
                <c:pt idx="3701">
                  <c:v>0.56504570601851845</c:v>
                </c:pt>
                <c:pt idx="3702">
                  <c:v>0.56505289351851851</c:v>
                </c:pt>
                <c:pt idx="3703">
                  <c:v>0.56507402777777782</c:v>
                </c:pt>
                <c:pt idx="3704">
                  <c:v>0.56508704861111114</c:v>
                </c:pt>
                <c:pt idx="3705">
                  <c:v>0.56509671296296293</c:v>
                </c:pt>
                <c:pt idx="3706">
                  <c:v>0.56510371527777781</c:v>
                </c:pt>
                <c:pt idx="3707">
                  <c:v>0.56510909722222225</c:v>
                </c:pt>
                <c:pt idx="3708">
                  <c:v>0.56511663194444439</c:v>
                </c:pt>
                <c:pt idx="3709">
                  <c:v>0.56512407407407406</c:v>
                </c:pt>
                <c:pt idx="3710">
                  <c:v>0.56513078703703701</c:v>
                </c:pt>
                <c:pt idx="3711">
                  <c:v>0.56513535879629628</c:v>
                </c:pt>
                <c:pt idx="3712">
                  <c:v>0.56514050925925929</c:v>
                </c:pt>
                <c:pt idx="3713">
                  <c:v>0.56514710648148148</c:v>
                </c:pt>
                <c:pt idx="3714">
                  <c:v>0.565153587962963</c:v>
                </c:pt>
                <c:pt idx="3715">
                  <c:v>0.56515983796296299</c:v>
                </c:pt>
                <c:pt idx="3716">
                  <c:v>0.56516435185185188</c:v>
                </c:pt>
                <c:pt idx="3717">
                  <c:v>0.56516922453703711</c:v>
                </c:pt>
                <c:pt idx="3718">
                  <c:v>0.565173738425926</c:v>
                </c:pt>
                <c:pt idx="3719">
                  <c:v>0.56517894675925928</c:v>
                </c:pt>
                <c:pt idx="3720">
                  <c:v>0.5651840393518518</c:v>
                </c:pt>
                <c:pt idx="3721">
                  <c:v>0.56518884259259261</c:v>
                </c:pt>
                <c:pt idx="3722">
                  <c:v>0.56519358796296293</c:v>
                </c:pt>
                <c:pt idx="3723">
                  <c:v>0.56519833333333336</c:v>
                </c:pt>
                <c:pt idx="3724">
                  <c:v>0.56520313657407406</c:v>
                </c:pt>
                <c:pt idx="3725">
                  <c:v>0.56520776620370372</c:v>
                </c:pt>
                <c:pt idx="3726">
                  <c:v>0.56521228009259261</c:v>
                </c:pt>
                <c:pt idx="3727">
                  <c:v>0.56521825231481482</c:v>
                </c:pt>
                <c:pt idx="3728">
                  <c:v>0.56522299768518514</c:v>
                </c:pt>
                <c:pt idx="3729">
                  <c:v>0.56522791666666661</c:v>
                </c:pt>
                <c:pt idx="3730">
                  <c:v>0.56523237268518522</c:v>
                </c:pt>
                <c:pt idx="3731">
                  <c:v>0.56523688657407412</c:v>
                </c:pt>
                <c:pt idx="3732">
                  <c:v>0.56524163194444443</c:v>
                </c:pt>
                <c:pt idx="3733">
                  <c:v>0.56524614583333332</c:v>
                </c:pt>
                <c:pt idx="3734">
                  <c:v>0.5652510648148148</c:v>
                </c:pt>
                <c:pt idx="3735">
                  <c:v>0.56525557870370369</c:v>
                </c:pt>
                <c:pt idx="3736">
                  <c:v>0.56526010416666661</c:v>
                </c:pt>
                <c:pt idx="3737">
                  <c:v>0.56526506944444443</c:v>
                </c:pt>
                <c:pt idx="3738">
                  <c:v>0.5652694791666667</c:v>
                </c:pt>
                <c:pt idx="3739">
                  <c:v>0.56527434027777779</c:v>
                </c:pt>
                <c:pt idx="3740">
                  <c:v>0.56527879629629629</c:v>
                </c:pt>
                <c:pt idx="3741">
                  <c:v>0.565283599537037</c:v>
                </c:pt>
                <c:pt idx="3742">
                  <c:v>0.56528863425925924</c:v>
                </c:pt>
                <c:pt idx="3743">
                  <c:v>0.56529343749999994</c:v>
                </c:pt>
                <c:pt idx="3744">
                  <c:v>0.56529818287037037</c:v>
                </c:pt>
                <c:pt idx="3745">
                  <c:v>0.5653029282407408</c:v>
                </c:pt>
                <c:pt idx="3746">
                  <c:v>0.56530784722222227</c:v>
                </c:pt>
                <c:pt idx="3747">
                  <c:v>0.56531265046296297</c:v>
                </c:pt>
                <c:pt idx="3748">
                  <c:v>0.5653171759259259</c:v>
                </c:pt>
                <c:pt idx="3749">
                  <c:v>0.56532209490740748</c:v>
                </c:pt>
                <c:pt idx="3750">
                  <c:v>0.56532678240740741</c:v>
                </c:pt>
                <c:pt idx="3751">
                  <c:v>0.5653316435185185</c:v>
                </c:pt>
                <c:pt idx="3752">
                  <c:v>0.56533638888888882</c:v>
                </c:pt>
                <c:pt idx="3753">
                  <c:v>0.56534101851851848</c:v>
                </c:pt>
                <c:pt idx="3754">
                  <c:v>0.5653464583333333</c:v>
                </c:pt>
                <c:pt idx="3755">
                  <c:v>0.56535114583333335</c:v>
                </c:pt>
                <c:pt idx="3756">
                  <c:v>0.56535589120370366</c:v>
                </c:pt>
                <c:pt idx="3757">
                  <c:v>0.56536069444444448</c:v>
                </c:pt>
                <c:pt idx="3758">
                  <c:v>0.56536527777777779</c:v>
                </c:pt>
                <c:pt idx="3759">
                  <c:v>0.56536996527777783</c:v>
                </c:pt>
                <c:pt idx="3760">
                  <c:v>0.56537442129629623</c:v>
                </c:pt>
                <c:pt idx="3761">
                  <c:v>0.56537928240740742</c:v>
                </c:pt>
                <c:pt idx="3762">
                  <c:v>0.56538408564814813</c:v>
                </c:pt>
                <c:pt idx="3763">
                  <c:v>0.56538871527777779</c:v>
                </c:pt>
                <c:pt idx="3764">
                  <c:v>0.56539328703703706</c:v>
                </c:pt>
                <c:pt idx="3765">
                  <c:v>0.56539780092592595</c:v>
                </c:pt>
                <c:pt idx="3766">
                  <c:v>0.56540266203703704</c:v>
                </c:pt>
                <c:pt idx="3767">
                  <c:v>0.56540821759259263</c:v>
                </c:pt>
                <c:pt idx="3768">
                  <c:v>0.56541297453703698</c:v>
                </c:pt>
                <c:pt idx="3769">
                  <c:v>0.5654177777777778</c:v>
                </c:pt>
                <c:pt idx="3770">
                  <c:v>0.5654225810185185</c:v>
                </c:pt>
              </c:numCache>
            </c:numRef>
          </c:xVal>
          <c:yVal>
            <c:numRef>
              <c:f>'2015_11_02-13_02_46'!$B$2:$B$3780</c:f>
              <c:numCache>
                <c:formatCode>General</c:formatCode>
                <c:ptCount val="3779"/>
                <c:pt idx="0">
                  <c:v>36.950000000000003</c:v>
                </c:pt>
                <c:pt idx="1">
                  <c:v>36.950000000000003</c:v>
                </c:pt>
                <c:pt idx="2">
                  <c:v>36.950000000000003</c:v>
                </c:pt>
                <c:pt idx="3">
                  <c:v>36.94</c:v>
                </c:pt>
                <c:pt idx="4">
                  <c:v>36.94</c:v>
                </c:pt>
                <c:pt idx="5">
                  <c:v>36.93</c:v>
                </c:pt>
                <c:pt idx="6">
                  <c:v>36.93</c:v>
                </c:pt>
                <c:pt idx="7">
                  <c:v>36.92</c:v>
                </c:pt>
                <c:pt idx="8">
                  <c:v>36.92</c:v>
                </c:pt>
                <c:pt idx="9">
                  <c:v>36.92</c:v>
                </c:pt>
                <c:pt idx="10">
                  <c:v>36.92</c:v>
                </c:pt>
                <c:pt idx="11">
                  <c:v>36.909999999999997</c:v>
                </c:pt>
                <c:pt idx="12">
                  <c:v>36.909999999999997</c:v>
                </c:pt>
                <c:pt idx="13">
                  <c:v>36.9</c:v>
                </c:pt>
                <c:pt idx="14">
                  <c:v>36.89</c:v>
                </c:pt>
                <c:pt idx="15">
                  <c:v>36.880000000000003</c:v>
                </c:pt>
                <c:pt idx="16">
                  <c:v>36.880000000000003</c:v>
                </c:pt>
                <c:pt idx="17">
                  <c:v>36.869999999999997</c:v>
                </c:pt>
                <c:pt idx="18">
                  <c:v>36.869999999999997</c:v>
                </c:pt>
                <c:pt idx="19">
                  <c:v>36.86</c:v>
                </c:pt>
                <c:pt idx="20">
                  <c:v>36.86</c:v>
                </c:pt>
                <c:pt idx="21">
                  <c:v>36.86</c:v>
                </c:pt>
                <c:pt idx="22">
                  <c:v>36.85</c:v>
                </c:pt>
                <c:pt idx="23">
                  <c:v>36.85</c:v>
                </c:pt>
                <c:pt idx="24">
                  <c:v>36.840000000000003</c:v>
                </c:pt>
                <c:pt idx="25">
                  <c:v>36.840000000000003</c:v>
                </c:pt>
                <c:pt idx="26">
                  <c:v>36.83</c:v>
                </c:pt>
                <c:pt idx="27">
                  <c:v>36.83</c:v>
                </c:pt>
                <c:pt idx="28">
                  <c:v>36.83</c:v>
                </c:pt>
                <c:pt idx="29">
                  <c:v>36.82</c:v>
                </c:pt>
                <c:pt idx="30">
                  <c:v>36.82</c:v>
                </c:pt>
                <c:pt idx="31">
                  <c:v>36.81</c:v>
                </c:pt>
                <c:pt idx="32">
                  <c:v>36.81</c:v>
                </c:pt>
                <c:pt idx="33">
                  <c:v>36.81</c:v>
                </c:pt>
                <c:pt idx="34">
                  <c:v>36.81</c:v>
                </c:pt>
                <c:pt idx="35">
                  <c:v>36.81</c:v>
                </c:pt>
                <c:pt idx="36">
                  <c:v>36.81</c:v>
                </c:pt>
                <c:pt idx="37">
                  <c:v>36.799999999999997</c:v>
                </c:pt>
                <c:pt idx="38">
                  <c:v>36.799999999999997</c:v>
                </c:pt>
                <c:pt idx="39">
                  <c:v>36.799999999999997</c:v>
                </c:pt>
                <c:pt idx="40">
                  <c:v>36.79</c:v>
                </c:pt>
                <c:pt idx="41">
                  <c:v>36.79</c:v>
                </c:pt>
                <c:pt idx="42">
                  <c:v>36.79</c:v>
                </c:pt>
                <c:pt idx="43">
                  <c:v>36.79</c:v>
                </c:pt>
                <c:pt idx="44">
                  <c:v>36.79</c:v>
                </c:pt>
                <c:pt idx="45">
                  <c:v>36.79</c:v>
                </c:pt>
                <c:pt idx="46">
                  <c:v>36.799999999999997</c:v>
                </c:pt>
                <c:pt idx="47">
                  <c:v>36.799999999999997</c:v>
                </c:pt>
                <c:pt idx="48">
                  <c:v>36.81</c:v>
                </c:pt>
                <c:pt idx="49">
                  <c:v>36.82</c:v>
                </c:pt>
                <c:pt idx="50">
                  <c:v>36.85</c:v>
                </c:pt>
                <c:pt idx="51">
                  <c:v>36.880000000000003</c:v>
                </c:pt>
                <c:pt idx="52">
                  <c:v>36.92</c:v>
                </c:pt>
                <c:pt idx="53">
                  <c:v>36.950000000000003</c:v>
                </c:pt>
                <c:pt idx="54">
                  <c:v>36.99</c:v>
                </c:pt>
                <c:pt idx="55">
                  <c:v>37.04</c:v>
                </c:pt>
                <c:pt idx="56">
                  <c:v>37.08</c:v>
                </c:pt>
                <c:pt idx="57">
                  <c:v>37.119999999999997</c:v>
                </c:pt>
                <c:pt idx="58">
                  <c:v>37.159999999999997</c:v>
                </c:pt>
                <c:pt idx="59">
                  <c:v>37.22</c:v>
                </c:pt>
                <c:pt idx="60">
                  <c:v>37.25</c:v>
                </c:pt>
                <c:pt idx="61">
                  <c:v>37.33</c:v>
                </c:pt>
                <c:pt idx="62">
                  <c:v>37.43</c:v>
                </c:pt>
                <c:pt idx="63">
                  <c:v>37.53</c:v>
                </c:pt>
                <c:pt idx="64">
                  <c:v>37.590000000000003</c:v>
                </c:pt>
                <c:pt idx="65">
                  <c:v>37.700000000000003</c:v>
                </c:pt>
                <c:pt idx="66">
                  <c:v>37.799999999999997</c:v>
                </c:pt>
                <c:pt idx="67">
                  <c:v>37.880000000000003</c:v>
                </c:pt>
                <c:pt idx="68">
                  <c:v>37.97</c:v>
                </c:pt>
                <c:pt idx="69">
                  <c:v>38.11</c:v>
                </c:pt>
                <c:pt idx="70">
                  <c:v>38.200000000000003</c:v>
                </c:pt>
                <c:pt idx="71">
                  <c:v>38.299999999999997</c:v>
                </c:pt>
                <c:pt idx="72">
                  <c:v>38.44</c:v>
                </c:pt>
                <c:pt idx="73">
                  <c:v>38.58</c:v>
                </c:pt>
                <c:pt idx="74">
                  <c:v>38.72</c:v>
                </c:pt>
                <c:pt idx="75">
                  <c:v>38.880000000000003</c:v>
                </c:pt>
                <c:pt idx="76">
                  <c:v>39.01</c:v>
                </c:pt>
                <c:pt idx="77">
                  <c:v>39.090000000000003</c:v>
                </c:pt>
                <c:pt idx="78">
                  <c:v>39.270000000000003</c:v>
                </c:pt>
                <c:pt idx="79">
                  <c:v>39.409999999999997</c:v>
                </c:pt>
                <c:pt idx="80">
                  <c:v>39.57</c:v>
                </c:pt>
                <c:pt idx="81">
                  <c:v>39.729999999999997</c:v>
                </c:pt>
                <c:pt idx="82">
                  <c:v>39.93</c:v>
                </c:pt>
                <c:pt idx="83">
                  <c:v>40.090000000000003</c:v>
                </c:pt>
                <c:pt idx="84">
                  <c:v>40.25</c:v>
                </c:pt>
                <c:pt idx="85">
                  <c:v>40.369999999999997</c:v>
                </c:pt>
                <c:pt idx="86">
                  <c:v>40.56</c:v>
                </c:pt>
                <c:pt idx="87">
                  <c:v>40.74</c:v>
                </c:pt>
                <c:pt idx="88">
                  <c:v>40.93</c:v>
                </c:pt>
                <c:pt idx="89">
                  <c:v>41.09</c:v>
                </c:pt>
                <c:pt idx="90">
                  <c:v>41.32</c:v>
                </c:pt>
                <c:pt idx="91">
                  <c:v>41.5</c:v>
                </c:pt>
                <c:pt idx="92">
                  <c:v>41.69</c:v>
                </c:pt>
                <c:pt idx="93">
                  <c:v>41.83</c:v>
                </c:pt>
                <c:pt idx="94">
                  <c:v>42.05</c:v>
                </c:pt>
                <c:pt idx="95">
                  <c:v>42.23</c:v>
                </c:pt>
                <c:pt idx="96">
                  <c:v>42.42</c:v>
                </c:pt>
                <c:pt idx="97">
                  <c:v>42.63</c:v>
                </c:pt>
                <c:pt idx="98">
                  <c:v>42.83</c:v>
                </c:pt>
                <c:pt idx="99">
                  <c:v>43.02</c:v>
                </c:pt>
                <c:pt idx="100">
                  <c:v>43.2</c:v>
                </c:pt>
                <c:pt idx="101">
                  <c:v>43.4</c:v>
                </c:pt>
                <c:pt idx="102">
                  <c:v>43.54</c:v>
                </c:pt>
                <c:pt idx="103">
                  <c:v>43.77</c:v>
                </c:pt>
                <c:pt idx="104">
                  <c:v>43.98</c:v>
                </c:pt>
                <c:pt idx="105">
                  <c:v>44.19</c:v>
                </c:pt>
                <c:pt idx="106">
                  <c:v>44.34</c:v>
                </c:pt>
                <c:pt idx="107">
                  <c:v>44.59</c:v>
                </c:pt>
                <c:pt idx="108">
                  <c:v>44.75</c:v>
                </c:pt>
                <c:pt idx="109">
                  <c:v>44.95</c:v>
                </c:pt>
                <c:pt idx="110">
                  <c:v>45.12</c:v>
                </c:pt>
                <c:pt idx="111">
                  <c:v>45.37</c:v>
                </c:pt>
                <c:pt idx="112">
                  <c:v>45.55</c:v>
                </c:pt>
                <c:pt idx="113">
                  <c:v>45.79</c:v>
                </c:pt>
                <c:pt idx="114">
                  <c:v>45.95</c:v>
                </c:pt>
                <c:pt idx="115">
                  <c:v>46.16</c:v>
                </c:pt>
                <c:pt idx="116">
                  <c:v>46.36</c:v>
                </c:pt>
                <c:pt idx="117">
                  <c:v>46.57</c:v>
                </c:pt>
                <c:pt idx="118">
                  <c:v>46.72</c:v>
                </c:pt>
                <c:pt idx="119">
                  <c:v>46.94</c:v>
                </c:pt>
                <c:pt idx="120">
                  <c:v>47.14</c:v>
                </c:pt>
                <c:pt idx="121">
                  <c:v>47.33</c:v>
                </c:pt>
                <c:pt idx="122">
                  <c:v>47.51</c:v>
                </c:pt>
                <c:pt idx="123">
                  <c:v>47.68</c:v>
                </c:pt>
                <c:pt idx="124">
                  <c:v>47.89</c:v>
                </c:pt>
                <c:pt idx="125">
                  <c:v>48.09</c:v>
                </c:pt>
                <c:pt idx="126">
                  <c:v>48.28</c:v>
                </c:pt>
                <c:pt idx="127">
                  <c:v>48.44</c:v>
                </c:pt>
                <c:pt idx="128">
                  <c:v>48.67</c:v>
                </c:pt>
                <c:pt idx="129">
                  <c:v>48.81</c:v>
                </c:pt>
                <c:pt idx="130">
                  <c:v>49.02</c:v>
                </c:pt>
                <c:pt idx="131">
                  <c:v>49.2</c:v>
                </c:pt>
                <c:pt idx="132">
                  <c:v>49.41</c:v>
                </c:pt>
                <c:pt idx="133">
                  <c:v>49.6</c:v>
                </c:pt>
                <c:pt idx="134">
                  <c:v>49.79</c:v>
                </c:pt>
                <c:pt idx="135">
                  <c:v>49.94</c:v>
                </c:pt>
                <c:pt idx="136">
                  <c:v>50.09</c:v>
                </c:pt>
                <c:pt idx="137">
                  <c:v>50.25</c:v>
                </c:pt>
                <c:pt idx="138">
                  <c:v>50.36</c:v>
                </c:pt>
                <c:pt idx="139">
                  <c:v>50.52</c:v>
                </c:pt>
                <c:pt idx="140">
                  <c:v>50.68</c:v>
                </c:pt>
                <c:pt idx="141">
                  <c:v>50.83</c:v>
                </c:pt>
                <c:pt idx="142">
                  <c:v>50.98</c:v>
                </c:pt>
                <c:pt idx="143">
                  <c:v>51.14</c:v>
                </c:pt>
                <c:pt idx="144">
                  <c:v>51.31</c:v>
                </c:pt>
                <c:pt idx="145">
                  <c:v>51.42</c:v>
                </c:pt>
                <c:pt idx="146">
                  <c:v>51.58</c:v>
                </c:pt>
                <c:pt idx="147">
                  <c:v>51.71</c:v>
                </c:pt>
                <c:pt idx="148">
                  <c:v>51.89</c:v>
                </c:pt>
                <c:pt idx="149">
                  <c:v>52.01</c:v>
                </c:pt>
                <c:pt idx="150">
                  <c:v>52.15</c:v>
                </c:pt>
                <c:pt idx="151">
                  <c:v>52.28</c:v>
                </c:pt>
                <c:pt idx="152">
                  <c:v>52.41</c:v>
                </c:pt>
                <c:pt idx="153">
                  <c:v>52.5</c:v>
                </c:pt>
                <c:pt idx="154">
                  <c:v>52.64</c:v>
                </c:pt>
                <c:pt idx="155">
                  <c:v>52.76</c:v>
                </c:pt>
                <c:pt idx="156">
                  <c:v>52.86</c:v>
                </c:pt>
                <c:pt idx="157">
                  <c:v>52.92</c:v>
                </c:pt>
                <c:pt idx="158">
                  <c:v>53.01</c:v>
                </c:pt>
                <c:pt idx="159">
                  <c:v>53.04</c:v>
                </c:pt>
                <c:pt idx="160">
                  <c:v>53.13</c:v>
                </c:pt>
                <c:pt idx="161">
                  <c:v>53.22</c:v>
                </c:pt>
                <c:pt idx="162">
                  <c:v>53.33</c:v>
                </c:pt>
                <c:pt idx="163">
                  <c:v>53.41</c:v>
                </c:pt>
                <c:pt idx="164">
                  <c:v>53.5</c:v>
                </c:pt>
                <c:pt idx="165">
                  <c:v>53.53</c:v>
                </c:pt>
                <c:pt idx="166">
                  <c:v>53.57</c:v>
                </c:pt>
                <c:pt idx="167">
                  <c:v>53.59</c:v>
                </c:pt>
                <c:pt idx="168">
                  <c:v>53.64</c:v>
                </c:pt>
                <c:pt idx="169">
                  <c:v>53.68</c:v>
                </c:pt>
                <c:pt idx="170">
                  <c:v>53.74</c:v>
                </c:pt>
                <c:pt idx="171">
                  <c:v>53.78</c:v>
                </c:pt>
                <c:pt idx="172">
                  <c:v>53.83</c:v>
                </c:pt>
                <c:pt idx="173">
                  <c:v>53.85</c:v>
                </c:pt>
                <c:pt idx="174">
                  <c:v>53.88</c:v>
                </c:pt>
                <c:pt idx="175">
                  <c:v>53.88</c:v>
                </c:pt>
                <c:pt idx="176">
                  <c:v>53.89</c:v>
                </c:pt>
                <c:pt idx="177">
                  <c:v>53.91</c:v>
                </c:pt>
                <c:pt idx="178">
                  <c:v>53.92</c:v>
                </c:pt>
                <c:pt idx="179">
                  <c:v>53.92</c:v>
                </c:pt>
                <c:pt idx="180">
                  <c:v>53.92</c:v>
                </c:pt>
                <c:pt idx="181">
                  <c:v>53.92</c:v>
                </c:pt>
                <c:pt idx="182">
                  <c:v>53.92</c:v>
                </c:pt>
                <c:pt idx="183">
                  <c:v>53.92</c:v>
                </c:pt>
                <c:pt idx="184">
                  <c:v>53.91</c:v>
                </c:pt>
                <c:pt idx="185">
                  <c:v>53.9</c:v>
                </c:pt>
                <c:pt idx="186">
                  <c:v>53.89</c:v>
                </c:pt>
                <c:pt idx="187">
                  <c:v>53.88</c:v>
                </c:pt>
                <c:pt idx="188">
                  <c:v>53.87</c:v>
                </c:pt>
                <c:pt idx="189">
                  <c:v>53.87</c:v>
                </c:pt>
                <c:pt idx="190">
                  <c:v>53.85</c:v>
                </c:pt>
                <c:pt idx="191">
                  <c:v>53.84</c:v>
                </c:pt>
                <c:pt idx="192">
                  <c:v>53.81</c:v>
                </c:pt>
                <c:pt idx="193">
                  <c:v>53.79</c:v>
                </c:pt>
                <c:pt idx="194">
                  <c:v>53.75</c:v>
                </c:pt>
                <c:pt idx="195">
                  <c:v>53.72</c:v>
                </c:pt>
                <c:pt idx="196">
                  <c:v>53.67</c:v>
                </c:pt>
                <c:pt idx="197">
                  <c:v>53.64</c:v>
                </c:pt>
                <c:pt idx="198">
                  <c:v>53.6</c:v>
                </c:pt>
                <c:pt idx="199">
                  <c:v>53.59</c:v>
                </c:pt>
                <c:pt idx="200">
                  <c:v>53.57</c:v>
                </c:pt>
                <c:pt idx="201">
                  <c:v>53.55</c:v>
                </c:pt>
                <c:pt idx="202">
                  <c:v>53.52</c:v>
                </c:pt>
                <c:pt idx="203">
                  <c:v>53.5</c:v>
                </c:pt>
                <c:pt idx="204">
                  <c:v>53.46</c:v>
                </c:pt>
                <c:pt idx="205">
                  <c:v>53.43</c:v>
                </c:pt>
                <c:pt idx="206">
                  <c:v>53.37</c:v>
                </c:pt>
                <c:pt idx="207">
                  <c:v>53.31</c:v>
                </c:pt>
                <c:pt idx="208">
                  <c:v>53.25</c:v>
                </c:pt>
                <c:pt idx="209">
                  <c:v>53.19</c:v>
                </c:pt>
                <c:pt idx="210">
                  <c:v>53.13</c:v>
                </c:pt>
                <c:pt idx="211">
                  <c:v>53.09</c:v>
                </c:pt>
                <c:pt idx="212">
                  <c:v>53.06</c:v>
                </c:pt>
                <c:pt idx="213">
                  <c:v>53.02</c:v>
                </c:pt>
                <c:pt idx="214">
                  <c:v>53</c:v>
                </c:pt>
                <c:pt idx="215">
                  <c:v>52.97</c:v>
                </c:pt>
                <c:pt idx="216">
                  <c:v>52.97</c:v>
                </c:pt>
                <c:pt idx="217">
                  <c:v>52.94</c:v>
                </c:pt>
                <c:pt idx="218">
                  <c:v>52.92</c:v>
                </c:pt>
                <c:pt idx="219">
                  <c:v>52.87</c:v>
                </c:pt>
                <c:pt idx="220">
                  <c:v>52.83</c:v>
                </c:pt>
                <c:pt idx="221">
                  <c:v>52.77</c:v>
                </c:pt>
                <c:pt idx="222">
                  <c:v>52.74</c:v>
                </c:pt>
                <c:pt idx="223">
                  <c:v>52.68</c:v>
                </c:pt>
                <c:pt idx="224">
                  <c:v>52.62</c:v>
                </c:pt>
                <c:pt idx="225">
                  <c:v>52.56</c:v>
                </c:pt>
                <c:pt idx="226">
                  <c:v>52.5</c:v>
                </c:pt>
                <c:pt idx="227">
                  <c:v>52.44</c:v>
                </c:pt>
                <c:pt idx="228">
                  <c:v>52.38</c:v>
                </c:pt>
                <c:pt idx="229">
                  <c:v>52.33</c:v>
                </c:pt>
                <c:pt idx="230">
                  <c:v>52.29</c:v>
                </c:pt>
                <c:pt idx="231">
                  <c:v>52.27</c:v>
                </c:pt>
                <c:pt idx="232">
                  <c:v>52.23</c:v>
                </c:pt>
                <c:pt idx="233">
                  <c:v>52.22</c:v>
                </c:pt>
                <c:pt idx="234">
                  <c:v>52.17</c:v>
                </c:pt>
                <c:pt idx="235">
                  <c:v>52.13</c:v>
                </c:pt>
                <c:pt idx="236">
                  <c:v>52.07</c:v>
                </c:pt>
                <c:pt idx="237">
                  <c:v>52.01</c:v>
                </c:pt>
                <c:pt idx="238">
                  <c:v>51.95</c:v>
                </c:pt>
                <c:pt idx="239">
                  <c:v>51.89</c:v>
                </c:pt>
                <c:pt idx="240">
                  <c:v>51.83</c:v>
                </c:pt>
                <c:pt idx="241">
                  <c:v>51.77</c:v>
                </c:pt>
                <c:pt idx="242">
                  <c:v>51.73</c:v>
                </c:pt>
                <c:pt idx="243">
                  <c:v>51.68</c:v>
                </c:pt>
                <c:pt idx="244">
                  <c:v>51.67</c:v>
                </c:pt>
                <c:pt idx="245">
                  <c:v>51.66</c:v>
                </c:pt>
                <c:pt idx="246">
                  <c:v>51.63</c:v>
                </c:pt>
                <c:pt idx="247">
                  <c:v>51.61</c:v>
                </c:pt>
                <c:pt idx="248">
                  <c:v>51.58</c:v>
                </c:pt>
                <c:pt idx="249">
                  <c:v>51.54</c:v>
                </c:pt>
                <c:pt idx="250">
                  <c:v>51.49</c:v>
                </c:pt>
                <c:pt idx="251">
                  <c:v>51.43</c:v>
                </c:pt>
                <c:pt idx="252">
                  <c:v>51.38</c:v>
                </c:pt>
                <c:pt idx="253">
                  <c:v>51.33</c:v>
                </c:pt>
                <c:pt idx="254">
                  <c:v>51.29</c:v>
                </c:pt>
                <c:pt idx="255">
                  <c:v>51.26</c:v>
                </c:pt>
                <c:pt idx="256">
                  <c:v>51.24</c:v>
                </c:pt>
                <c:pt idx="257">
                  <c:v>51.22</c:v>
                </c:pt>
                <c:pt idx="258">
                  <c:v>51.19</c:v>
                </c:pt>
                <c:pt idx="259">
                  <c:v>51.16</c:v>
                </c:pt>
                <c:pt idx="260">
                  <c:v>51.1</c:v>
                </c:pt>
                <c:pt idx="261">
                  <c:v>51.04</c:v>
                </c:pt>
                <c:pt idx="262">
                  <c:v>50.97</c:v>
                </c:pt>
                <c:pt idx="263">
                  <c:v>50.91</c:v>
                </c:pt>
                <c:pt idx="264">
                  <c:v>50.85</c:v>
                </c:pt>
                <c:pt idx="265">
                  <c:v>50.81</c:v>
                </c:pt>
                <c:pt idx="266">
                  <c:v>50.78</c:v>
                </c:pt>
                <c:pt idx="267">
                  <c:v>50.73</c:v>
                </c:pt>
                <c:pt idx="268">
                  <c:v>50.67</c:v>
                </c:pt>
                <c:pt idx="269">
                  <c:v>50.63</c:v>
                </c:pt>
                <c:pt idx="270">
                  <c:v>50.59</c:v>
                </c:pt>
                <c:pt idx="271">
                  <c:v>50.56</c:v>
                </c:pt>
                <c:pt idx="272">
                  <c:v>50.55</c:v>
                </c:pt>
                <c:pt idx="273">
                  <c:v>50.55</c:v>
                </c:pt>
                <c:pt idx="274">
                  <c:v>50.54</c:v>
                </c:pt>
                <c:pt idx="275">
                  <c:v>50.52</c:v>
                </c:pt>
                <c:pt idx="276">
                  <c:v>50.5</c:v>
                </c:pt>
                <c:pt idx="277">
                  <c:v>50.47</c:v>
                </c:pt>
                <c:pt idx="278">
                  <c:v>50.44</c:v>
                </c:pt>
                <c:pt idx="279">
                  <c:v>50.4</c:v>
                </c:pt>
                <c:pt idx="280">
                  <c:v>50.37</c:v>
                </c:pt>
                <c:pt idx="281">
                  <c:v>50.31</c:v>
                </c:pt>
                <c:pt idx="282">
                  <c:v>50.25</c:v>
                </c:pt>
                <c:pt idx="283">
                  <c:v>50.2</c:v>
                </c:pt>
                <c:pt idx="284">
                  <c:v>50.16</c:v>
                </c:pt>
                <c:pt idx="285">
                  <c:v>50.12</c:v>
                </c:pt>
                <c:pt idx="286">
                  <c:v>50.09</c:v>
                </c:pt>
                <c:pt idx="287">
                  <c:v>50.06</c:v>
                </c:pt>
                <c:pt idx="288">
                  <c:v>50.03</c:v>
                </c:pt>
                <c:pt idx="289">
                  <c:v>50.02</c:v>
                </c:pt>
                <c:pt idx="290">
                  <c:v>50</c:v>
                </c:pt>
                <c:pt idx="291">
                  <c:v>49.99</c:v>
                </c:pt>
                <c:pt idx="292">
                  <c:v>49.96</c:v>
                </c:pt>
                <c:pt idx="293">
                  <c:v>49.93</c:v>
                </c:pt>
                <c:pt idx="294">
                  <c:v>49.88</c:v>
                </c:pt>
                <c:pt idx="295">
                  <c:v>49.82</c:v>
                </c:pt>
                <c:pt idx="296">
                  <c:v>49.77</c:v>
                </c:pt>
                <c:pt idx="297">
                  <c:v>49.75</c:v>
                </c:pt>
                <c:pt idx="298">
                  <c:v>49.72</c:v>
                </c:pt>
                <c:pt idx="299">
                  <c:v>49.69</c:v>
                </c:pt>
                <c:pt idx="300">
                  <c:v>49.66</c:v>
                </c:pt>
                <c:pt idx="301">
                  <c:v>49.64</c:v>
                </c:pt>
                <c:pt idx="302">
                  <c:v>49.61</c:v>
                </c:pt>
                <c:pt idx="303">
                  <c:v>49.6</c:v>
                </c:pt>
                <c:pt idx="304">
                  <c:v>49.6</c:v>
                </c:pt>
                <c:pt idx="305">
                  <c:v>49.6</c:v>
                </c:pt>
                <c:pt idx="306">
                  <c:v>49.59</c:v>
                </c:pt>
                <c:pt idx="307">
                  <c:v>49.57</c:v>
                </c:pt>
                <c:pt idx="308">
                  <c:v>49.55</c:v>
                </c:pt>
                <c:pt idx="309">
                  <c:v>49.53</c:v>
                </c:pt>
                <c:pt idx="310">
                  <c:v>49.48</c:v>
                </c:pt>
                <c:pt idx="311">
                  <c:v>49.44</c:v>
                </c:pt>
                <c:pt idx="312">
                  <c:v>49.39</c:v>
                </c:pt>
                <c:pt idx="313">
                  <c:v>49.36</c:v>
                </c:pt>
                <c:pt idx="314">
                  <c:v>49.31</c:v>
                </c:pt>
                <c:pt idx="315">
                  <c:v>49.3</c:v>
                </c:pt>
                <c:pt idx="316">
                  <c:v>49.27</c:v>
                </c:pt>
                <c:pt idx="317">
                  <c:v>49.24</c:v>
                </c:pt>
                <c:pt idx="318">
                  <c:v>49.2</c:v>
                </c:pt>
                <c:pt idx="319">
                  <c:v>49.15</c:v>
                </c:pt>
                <c:pt idx="320">
                  <c:v>49.11</c:v>
                </c:pt>
                <c:pt idx="321">
                  <c:v>49.08</c:v>
                </c:pt>
                <c:pt idx="322">
                  <c:v>49.07</c:v>
                </c:pt>
                <c:pt idx="323">
                  <c:v>49.06</c:v>
                </c:pt>
                <c:pt idx="324">
                  <c:v>49.06</c:v>
                </c:pt>
                <c:pt idx="325">
                  <c:v>49.04</c:v>
                </c:pt>
                <c:pt idx="326">
                  <c:v>49.02</c:v>
                </c:pt>
                <c:pt idx="327">
                  <c:v>48.99</c:v>
                </c:pt>
                <c:pt idx="328">
                  <c:v>48.96</c:v>
                </c:pt>
                <c:pt idx="329">
                  <c:v>48.94</c:v>
                </c:pt>
                <c:pt idx="330">
                  <c:v>48.9</c:v>
                </c:pt>
                <c:pt idx="331">
                  <c:v>48.87</c:v>
                </c:pt>
                <c:pt idx="332">
                  <c:v>48.84</c:v>
                </c:pt>
                <c:pt idx="333">
                  <c:v>48.8</c:v>
                </c:pt>
                <c:pt idx="334">
                  <c:v>48.75</c:v>
                </c:pt>
                <c:pt idx="335">
                  <c:v>48.73</c:v>
                </c:pt>
                <c:pt idx="336">
                  <c:v>48.7</c:v>
                </c:pt>
                <c:pt idx="337">
                  <c:v>48.68</c:v>
                </c:pt>
                <c:pt idx="338">
                  <c:v>48.65</c:v>
                </c:pt>
                <c:pt idx="339">
                  <c:v>48.65</c:v>
                </c:pt>
                <c:pt idx="340">
                  <c:v>48.62</c:v>
                </c:pt>
                <c:pt idx="341">
                  <c:v>48.6</c:v>
                </c:pt>
                <c:pt idx="342">
                  <c:v>48.57</c:v>
                </c:pt>
                <c:pt idx="343">
                  <c:v>48.56</c:v>
                </c:pt>
                <c:pt idx="344">
                  <c:v>48.54</c:v>
                </c:pt>
                <c:pt idx="345">
                  <c:v>48.54</c:v>
                </c:pt>
                <c:pt idx="346">
                  <c:v>48.54</c:v>
                </c:pt>
                <c:pt idx="347">
                  <c:v>48.54</c:v>
                </c:pt>
                <c:pt idx="348">
                  <c:v>48.54</c:v>
                </c:pt>
                <c:pt idx="349">
                  <c:v>48.53</c:v>
                </c:pt>
                <c:pt idx="350">
                  <c:v>48.5</c:v>
                </c:pt>
                <c:pt idx="351">
                  <c:v>48.48</c:v>
                </c:pt>
                <c:pt idx="352">
                  <c:v>48.46</c:v>
                </c:pt>
                <c:pt idx="353">
                  <c:v>48.42</c:v>
                </c:pt>
                <c:pt idx="354">
                  <c:v>48.39</c:v>
                </c:pt>
                <c:pt idx="355">
                  <c:v>48.37</c:v>
                </c:pt>
                <c:pt idx="356">
                  <c:v>48.34</c:v>
                </c:pt>
                <c:pt idx="357">
                  <c:v>48.31</c:v>
                </c:pt>
                <c:pt idx="358">
                  <c:v>48.29</c:v>
                </c:pt>
                <c:pt idx="359">
                  <c:v>48.28</c:v>
                </c:pt>
                <c:pt idx="360">
                  <c:v>48.27</c:v>
                </c:pt>
                <c:pt idx="361">
                  <c:v>48.26</c:v>
                </c:pt>
                <c:pt idx="362">
                  <c:v>48.23</c:v>
                </c:pt>
                <c:pt idx="363">
                  <c:v>48.21</c:v>
                </c:pt>
                <c:pt idx="364">
                  <c:v>48.16</c:v>
                </c:pt>
                <c:pt idx="365">
                  <c:v>48.12</c:v>
                </c:pt>
                <c:pt idx="366">
                  <c:v>48.08</c:v>
                </c:pt>
                <c:pt idx="367">
                  <c:v>48.05</c:v>
                </c:pt>
                <c:pt idx="368">
                  <c:v>48.03</c:v>
                </c:pt>
                <c:pt idx="369">
                  <c:v>48.02</c:v>
                </c:pt>
                <c:pt idx="370">
                  <c:v>48.01</c:v>
                </c:pt>
                <c:pt idx="371">
                  <c:v>48</c:v>
                </c:pt>
                <c:pt idx="372">
                  <c:v>47.97</c:v>
                </c:pt>
                <c:pt idx="373">
                  <c:v>47.95</c:v>
                </c:pt>
                <c:pt idx="374">
                  <c:v>47.92</c:v>
                </c:pt>
                <c:pt idx="375">
                  <c:v>47.9</c:v>
                </c:pt>
                <c:pt idx="376">
                  <c:v>47.89</c:v>
                </c:pt>
                <c:pt idx="377">
                  <c:v>47.89</c:v>
                </c:pt>
                <c:pt idx="378">
                  <c:v>47.89</c:v>
                </c:pt>
                <c:pt idx="379">
                  <c:v>47.89</c:v>
                </c:pt>
                <c:pt idx="380">
                  <c:v>47.88</c:v>
                </c:pt>
                <c:pt idx="381">
                  <c:v>47.88</c:v>
                </c:pt>
                <c:pt idx="382">
                  <c:v>47.88</c:v>
                </c:pt>
                <c:pt idx="383">
                  <c:v>47.86</c:v>
                </c:pt>
                <c:pt idx="384">
                  <c:v>47.84</c:v>
                </c:pt>
                <c:pt idx="385">
                  <c:v>47.81</c:v>
                </c:pt>
                <c:pt idx="386">
                  <c:v>47.78</c:v>
                </c:pt>
                <c:pt idx="387">
                  <c:v>47.75</c:v>
                </c:pt>
                <c:pt idx="388">
                  <c:v>47.72</c:v>
                </c:pt>
                <c:pt idx="389">
                  <c:v>47.69</c:v>
                </c:pt>
                <c:pt idx="390">
                  <c:v>47.67</c:v>
                </c:pt>
                <c:pt idx="391">
                  <c:v>47.65</c:v>
                </c:pt>
                <c:pt idx="392">
                  <c:v>47.64</c:v>
                </c:pt>
                <c:pt idx="393">
                  <c:v>47.64</c:v>
                </c:pt>
                <c:pt idx="394">
                  <c:v>47.63</c:v>
                </c:pt>
                <c:pt idx="395">
                  <c:v>47.63</c:v>
                </c:pt>
                <c:pt idx="396">
                  <c:v>47.62</c:v>
                </c:pt>
                <c:pt idx="397">
                  <c:v>47.6</c:v>
                </c:pt>
                <c:pt idx="398">
                  <c:v>47.58</c:v>
                </c:pt>
                <c:pt idx="399">
                  <c:v>47.56</c:v>
                </c:pt>
                <c:pt idx="400">
                  <c:v>47.54</c:v>
                </c:pt>
                <c:pt idx="401">
                  <c:v>47.52</c:v>
                </c:pt>
                <c:pt idx="402">
                  <c:v>47.52</c:v>
                </c:pt>
                <c:pt idx="403">
                  <c:v>47.51</c:v>
                </c:pt>
                <c:pt idx="404">
                  <c:v>47.51</c:v>
                </c:pt>
                <c:pt idx="405">
                  <c:v>47.51</c:v>
                </c:pt>
                <c:pt idx="406">
                  <c:v>47.51</c:v>
                </c:pt>
                <c:pt idx="407">
                  <c:v>47.51</c:v>
                </c:pt>
                <c:pt idx="408">
                  <c:v>47.51</c:v>
                </c:pt>
                <c:pt idx="409">
                  <c:v>47.51</c:v>
                </c:pt>
                <c:pt idx="410">
                  <c:v>47.5</c:v>
                </c:pt>
                <c:pt idx="411">
                  <c:v>47.48</c:v>
                </c:pt>
                <c:pt idx="412">
                  <c:v>47.46</c:v>
                </c:pt>
                <c:pt idx="413">
                  <c:v>47.43</c:v>
                </c:pt>
                <c:pt idx="414">
                  <c:v>47.41</c:v>
                </c:pt>
                <c:pt idx="415">
                  <c:v>47.39</c:v>
                </c:pt>
                <c:pt idx="416">
                  <c:v>47.38</c:v>
                </c:pt>
                <c:pt idx="417">
                  <c:v>47.38</c:v>
                </c:pt>
                <c:pt idx="418">
                  <c:v>47.37</c:v>
                </c:pt>
                <c:pt idx="419">
                  <c:v>47.36</c:v>
                </c:pt>
                <c:pt idx="420">
                  <c:v>47.35</c:v>
                </c:pt>
                <c:pt idx="421">
                  <c:v>47.33</c:v>
                </c:pt>
                <c:pt idx="422">
                  <c:v>47.3</c:v>
                </c:pt>
                <c:pt idx="423">
                  <c:v>47.28</c:v>
                </c:pt>
                <c:pt idx="424">
                  <c:v>47.27</c:v>
                </c:pt>
                <c:pt idx="425">
                  <c:v>47.26</c:v>
                </c:pt>
                <c:pt idx="426">
                  <c:v>47.26</c:v>
                </c:pt>
                <c:pt idx="427">
                  <c:v>47.26</c:v>
                </c:pt>
                <c:pt idx="428">
                  <c:v>47.25</c:v>
                </c:pt>
                <c:pt idx="429">
                  <c:v>47.24</c:v>
                </c:pt>
                <c:pt idx="430">
                  <c:v>47.23</c:v>
                </c:pt>
                <c:pt idx="431">
                  <c:v>47.21</c:v>
                </c:pt>
                <c:pt idx="432">
                  <c:v>47.18</c:v>
                </c:pt>
                <c:pt idx="433">
                  <c:v>47.16</c:v>
                </c:pt>
                <c:pt idx="434">
                  <c:v>47.15</c:v>
                </c:pt>
                <c:pt idx="435">
                  <c:v>47.12</c:v>
                </c:pt>
                <c:pt idx="436">
                  <c:v>47.1</c:v>
                </c:pt>
                <c:pt idx="437">
                  <c:v>47.09</c:v>
                </c:pt>
                <c:pt idx="438">
                  <c:v>47.07</c:v>
                </c:pt>
                <c:pt idx="439">
                  <c:v>47.05</c:v>
                </c:pt>
                <c:pt idx="440">
                  <c:v>47.04</c:v>
                </c:pt>
                <c:pt idx="441">
                  <c:v>47.03</c:v>
                </c:pt>
                <c:pt idx="442">
                  <c:v>47.02</c:v>
                </c:pt>
                <c:pt idx="443">
                  <c:v>47.01</c:v>
                </c:pt>
                <c:pt idx="444">
                  <c:v>47.01</c:v>
                </c:pt>
                <c:pt idx="445">
                  <c:v>47</c:v>
                </c:pt>
                <c:pt idx="446">
                  <c:v>47</c:v>
                </c:pt>
                <c:pt idx="447">
                  <c:v>47</c:v>
                </c:pt>
                <c:pt idx="448">
                  <c:v>47</c:v>
                </c:pt>
                <c:pt idx="449">
                  <c:v>47</c:v>
                </c:pt>
                <c:pt idx="450">
                  <c:v>47</c:v>
                </c:pt>
                <c:pt idx="451">
                  <c:v>47</c:v>
                </c:pt>
                <c:pt idx="452">
                  <c:v>47</c:v>
                </c:pt>
                <c:pt idx="453">
                  <c:v>46.99</c:v>
                </c:pt>
                <c:pt idx="454">
                  <c:v>46.97</c:v>
                </c:pt>
                <c:pt idx="455">
                  <c:v>46.95</c:v>
                </c:pt>
                <c:pt idx="456">
                  <c:v>46.94</c:v>
                </c:pt>
                <c:pt idx="457">
                  <c:v>46.92</c:v>
                </c:pt>
                <c:pt idx="458">
                  <c:v>46.91</c:v>
                </c:pt>
                <c:pt idx="459">
                  <c:v>46.9</c:v>
                </c:pt>
                <c:pt idx="460">
                  <c:v>46.89</c:v>
                </c:pt>
                <c:pt idx="461">
                  <c:v>46.89</c:v>
                </c:pt>
                <c:pt idx="462">
                  <c:v>46.89</c:v>
                </c:pt>
                <c:pt idx="463">
                  <c:v>46.88</c:v>
                </c:pt>
                <c:pt idx="464">
                  <c:v>46.87</c:v>
                </c:pt>
                <c:pt idx="465">
                  <c:v>46.85</c:v>
                </c:pt>
                <c:pt idx="466">
                  <c:v>46.83</c:v>
                </c:pt>
                <c:pt idx="467">
                  <c:v>46.81</c:v>
                </c:pt>
                <c:pt idx="468">
                  <c:v>46.78</c:v>
                </c:pt>
                <c:pt idx="469">
                  <c:v>46.75</c:v>
                </c:pt>
                <c:pt idx="470">
                  <c:v>46.74</c:v>
                </c:pt>
                <c:pt idx="471">
                  <c:v>46.72</c:v>
                </c:pt>
                <c:pt idx="472">
                  <c:v>46.69</c:v>
                </c:pt>
                <c:pt idx="473">
                  <c:v>46.67</c:v>
                </c:pt>
                <c:pt idx="474">
                  <c:v>46.66</c:v>
                </c:pt>
                <c:pt idx="475">
                  <c:v>46.64</c:v>
                </c:pt>
                <c:pt idx="476">
                  <c:v>46.64</c:v>
                </c:pt>
                <c:pt idx="477">
                  <c:v>46.63</c:v>
                </c:pt>
                <c:pt idx="478">
                  <c:v>46.63</c:v>
                </c:pt>
                <c:pt idx="479">
                  <c:v>46.63</c:v>
                </c:pt>
                <c:pt idx="480">
                  <c:v>46.62</c:v>
                </c:pt>
                <c:pt idx="481">
                  <c:v>46.61</c:v>
                </c:pt>
                <c:pt idx="482">
                  <c:v>46.6</c:v>
                </c:pt>
                <c:pt idx="483">
                  <c:v>46.6</c:v>
                </c:pt>
                <c:pt idx="484">
                  <c:v>46.58</c:v>
                </c:pt>
                <c:pt idx="485">
                  <c:v>46.57</c:v>
                </c:pt>
                <c:pt idx="486">
                  <c:v>46.55</c:v>
                </c:pt>
                <c:pt idx="487">
                  <c:v>46.53</c:v>
                </c:pt>
                <c:pt idx="488">
                  <c:v>46.5</c:v>
                </c:pt>
                <c:pt idx="489">
                  <c:v>46.48</c:v>
                </c:pt>
                <c:pt idx="490">
                  <c:v>46.46</c:v>
                </c:pt>
                <c:pt idx="491">
                  <c:v>46.44</c:v>
                </c:pt>
                <c:pt idx="492">
                  <c:v>46.42</c:v>
                </c:pt>
                <c:pt idx="493">
                  <c:v>46.41</c:v>
                </c:pt>
                <c:pt idx="494">
                  <c:v>46.4</c:v>
                </c:pt>
                <c:pt idx="495">
                  <c:v>46.39</c:v>
                </c:pt>
                <c:pt idx="496">
                  <c:v>46.38</c:v>
                </c:pt>
                <c:pt idx="497">
                  <c:v>46.38</c:v>
                </c:pt>
                <c:pt idx="498">
                  <c:v>46.38</c:v>
                </c:pt>
                <c:pt idx="499">
                  <c:v>46.38</c:v>
                </c:pt>
                <c:pt idx="500">
                  <c:v>46.38</c:v>
                </c:pt>
                <c:pt idx="501">
                  <c:v>46.38</c:v>
                </c:pt>
                <c:pt idx="502">
                  <c:v>46.38</c:v>
                </c:pt>
                <c:pt idx="503">
                  <c:v>46.38</c:v>
                </c:pt>
                <c:pt idx="504">
                  <c:v>46.38</c:v>
                </c:pt>
                <c:pt idx="505">
                  <c:v>46.38</c:v>
                </c:pt>
                <c:pt idx="506">
                  <c:v>46.38</c:v>
                </c:pt>
                <c:pt idx="507">
                  <c:v>46.38</c:v>
                </c:pt>
                <c:pt idx="508">
                  <c:v>46.38</c:v>
                </c:pt>
                <c:pt idx="509">
                  <c:v>46.38</c:v>
                </c:pt>
                <c:pt idx="510">
                  <c:v>46.38</c:v>
                </c:pt>
                <c:pt idx="511">
                  <c:v>46.38</c:v>
                </c:pt>
                <c:pt idx="512">
                  <c:v>46.38</c:v>
                </c:pt>
                <c:pt idx="513">
                  <c:v>46.38</c:v>
                </c:pt>
                <c:pt idx="514">
                  <c:v>46.37</c:v>
                </c:pt>
                <c:pt idx="515">
                  <c:v>46.36</c:v>
                </c:pt>
                <c:pt idx="516">
                  <c:v>46.36</c:v>
                </c:pt>
                <c:pt idx="517">
                  <c:v>46.34</c:v>
                </c:pt>
                <c:pt idx="518">
                  <c:v>46.32</c:v>
                </c:pt>
                <c:pt idx="519">
                  <c:v>46.3</c:v>
                </c:pt>
                <c:pt idx="520">
                  <c:v>46.28</c:v>
                </c:pt>
                <c:pt idx="521">
                  <c:v>46.27</c:v>
                </c:pt>
                <c:pt idx="522">
                  <c:v>46.26</c:v>
                </c:pt>
                <c:pt idx="523">
                  <c:v>46.26</c:v>
                </c:pt>
                <c:pt idx="524">
                  <c:v>46.26</c:v>
                </c:pt>
                <c:pt idx="525">
                  <c:v>46.26</c:v>
                </c:pt>
                <c:pt idx="526">
                  <c:v>46.25</c:v>
                </c:pt>
                <c:pt idx="527">
                  <c:v>46.24</c:v>
                </c:pt>
                <c:pt idx="528">
                  <c:v>46.23</c:v>
                </c:pt>
                <c:pt idx="529">
                  <c:v>46.22</c:v>
                </c:pt>
                <c:pt idx="530">
                  <c:v>46.2</c:v>
                </c:pt>
                <c:pt idx="531">
                  <c:v>46.18</c:v>
                </c:pt>
                <c:pt idx="532">
                  <c:v>46.15</c:v>
                </c:pt>
                <c:pt idx="533">
                  <c:v>46.13</c:v>
                </c:pt>
                <c:pt idx="534">
                  <c:v>46.1</c:v>
                </c:pt>
                <c:pt idx="535">
                  <c:v>46.09</c:v>
                </c:pt>
                <c:pt idx="536">
                  <c:v>46.08</c:v>
                </c:pt>
                <c:pt idx="537">
                  <c:v>46.06</c:v>
                </c:pt>
                <c:pt idx="538">
                  <c:v>46.05</c:v>
                </c:pt>
                <c:pt idx="539">
                  <c:v>46.04</c:v>
                </c:pt>
                <c:pt idx="540">
                  <c:v>46.02</c:v>
                </c:pt>
                <c:pt idx="541">
                  <c:v>46.02</c:v>
                </c:pt>
                <c:pt idx="542">
                  <c:v>46.01</c:v>
                </c:pt>
                <c:pt idx="543">
                  <c:v>46.01</c:v>
                </c:pt>
                <c:pt idx="544">
                  <c:v>46</c:v>
                </c:pt>
                <c:pt idx="545">
                  <c:v>45.99</c:v>
                </c:pt>
                <c:pt idx="546">
                  <c:v>45.97</c:v>
                </c:pt>
                <c:pt idx="547">
                  <c:v>45.95</c:v>
                </c:pt>
                <c:pt idx="548">
                  <c:v>45.93</c:v>
                </c:pt>
                <c:pt idx="549">
                  <c:v>45.93</c:v>
                </c:pt>
                <c:pt idx="550">
                  <c:v>45.91</c:v>
                </c:pt>
                <c:pt idx="551">
                  <c:v>45.91</c:v>
                </c:pt>
                <c:pt idx="552">
                  <c:v>45.9</c:v>
                </c:pt>
                <c:pt idx="553">
                  <c:v>45.9</c:v>
                </c:pt>
                <c:pt idx="554">
                  <c:v>45.9</c:v>
                </c:pt>
                <c:pt idx="555">
                  <c:v>45.9</c:v>
                </c:pt>
                <c:pt idx="556">
                  <c:v>45.9</c:v>
                </c:pt>
                <c:pt idx="557">
                  <c:v>45.9</c:v>
                </c:pt>
                <c:pt idx="558">
                  <c:v>45.9</c:v>
                </c:pt>
                <c:pt idx="559">
                  <c:v>45.9</c:v>
                </c:pt>
                <c:pt idx="560">
                  <c:v>45.9</c:v>
                </c:pt>
                <c:pt idx="561">
                  <c:v>45.9</c:v>
                </c:pt>
                <c:pt idx="562">
                  <c:v>45.9</c:v>
                </c:pt>
                <c:pt idx="563">
                  <c:v>45.9</c:v>
                </c:pt>
                <c:pt idx="564">
                  <c:v>45.89</c:v>
                </c:pt>
                <c:pt idx="565">
                  <c:v>45.88</c:v>
                </c:pt>
                <c:pt idx="566">
                  <c:v>45.86</c:v>
                </c:pt>
                <c:pt idx="567">
                  <c:v>45.84</c:v>
                </c:pt>
                <c:pt idx="568">
                  <c:v>45.82</c:v>
                </c:pt>
                <c:pt idx="569">
                  <c:v>45.81</c:v>
                </c:pt>
                <c:pt idx="570">
                  <c:v>45.79</c:v>
                </c:pt>
                <c:pt idx="571">
                  <c:v>45.77</c:v>
                </c:pt>
                <c:pt idx="572">
                  <c:v>45.76</c:v>
                </c:pt>
                <c:pt idx="573">
                  <c:v>45.75</c:v>
                </c:pt>
                <c:pt idx="574">
                  <c:v>45.73</c:v>
                </c:pt>
                <c:pt idx="575">
                  <c:v>45.72</c:v>
                </c:pt>
                <c:pt idx="576">
                  <c:v>45.7</c:v>
                </c:pt>
                <c:pt idx="577">
                  <c:v>45.69</c:v>
                </c:pt>
                <c:pt idx="578">
                  <c:v>45.68</c:v>
                </c:pt>
                <c:pt idx="579">
                  <c:v>45.67</c:v>
                </c:pt>
                <c:pt idx="580">
                  <c:v>45.66</c:v>
                </c:pt>
                <c:pt idx="581">
                  <c:v>45.66</c:v>
                </c:pt>
                <c:pt idx="582">
                  <c:v>45.65</c:v>
                </c:pt>
                <c:pt idx="583">
                  <c:v>45.65</c:v>
                </c:pt>
                <c:pt idx="584">
                  <c:v>45.65</c:v>
                </c:pt>
                <c:pt idx="585">
                  <c:v>45.65</c:v>
                </c:pt>
                <c:pt idx="586">
                  <c:v>45.64</c:v>
                </c:pt>
                <c:pt idx="587">
                  <c:v>45.64</c:v>
                </c:pt>
                <c:pt idx="588">
                  <c:v>45.63</c:v>
                </c:pt>
                <c:pt idx="589">
                  <c:v>45.63</c:v>
                </c:pt>
                <c:pt idx="590">
                  <c:v>45.62</c:v>
                </c:pt>
                <c:pt idx="591">
                  <c:v>45.61</c:v>
                </c:pt>
                <c:pt idx="592">
                  <c:v>45.6</c:v>
                </c:pt>
                <c:pt idx="593">
                  <c:v>45.59</c:v>
                </c:pt>
                <c:pt idx="594">
                  <c:v>45.57</c:v>
                </c:pt>
                <c:pt idx="595">
                  <c:v>45.56</c:v>
                </c:pt>
                <c:pt idx="596">
                  <c:v>45.54</c:v>
                </c:pt>
                <c:pt idx="597">
                  <c:v>45.54</c:v>
                </c:pt>
                <c:pt idx="598">
                  <c:v>45.53</c:v>
                </c:pt>
                <c:pt idx="599">
                  <c:v>45.53</c:v>
                </c:pt>
                <c:pt idx="600">
                  <c:v>45.53</c:v>
                </c:pt>
                <c:pt idx="601">
                  <c:v>45.53</c:v>
                </c:pt>
                <c:pt idx="602">
                  <c:v>45.53</c:v>
                </c:pt>
                <c:pt idx="603">
                  <c:v>45.53</c:v>
                </c:pt>
                <c:pt idx="604">
                  <c:v>45.53</c:v>
                </c:pt>
                <c:pt idx="605">
                  <c:v>45.53</c:v>
                </c:pt>
                <c:pt idx="606">
                  <c:v>45.53</c:v>
                </c:pt>
                <c:pt idx="607">
                  <c:v>45.53</c:v>
                </c:pt>
                <c:pt idx="608">
                  <c:v>45.53</c:v>
                </c:pt>
                <c:pt idx="609">
                  <c:v>45.53</c:v>
                </c:pt>
                <c:pt idx="610">
                  <c:v>45.53</c:v>
                </c:pt>
                <c:pt idx="611">
                  <c:v>45.53</c:v>
                </c:pt>
                <c:pt idx="612">
                  <c:v>45.53</c:v>
                </c:pt>
                <c:pt idx="613">
                  <c:v>45.53</c:v>
                </c:pt>
                <c:pt idx="614">
                  <c:v>45.52</c:v>
                </c:pt>
                <c:pt idx="615">
                  <c:v>45.52</c:v>
                </c:pt>
                <c:pt idx="616">
                  <c:v>45.5</c:v>
                </c:pt>
                <c:pt idx="617">
                  <c:v>45.49</c:v>
                </c:pt>
                <c:pt idx="618">
                  <c:v>45.47</c:v>
                </c:pt>
                <c:pt idx="619">
                  <c:v>45.45</c:v>
                </c:pt>
                <c:pt idx="620">
                  <c:v>45.44</c:v>
                </c:pt>
                <c:pt idx="621">
                  <c:v>45.43</c:v>
                </c:pt>
                <c:pt idx="622">
                  <c:v>45.42</c:v>
                </c:pt>
                <c:pt idx="623">
                  <c:v>45.42</c:v>
                </c:pt>
                <c:pt idx="624">
                  <c:v>45.42</c:v>
                </c:pt>
                <c:pt idx="625">
                  <c:v>45.41</c:v>
                </c:pt>
                <c:pt idx="626">
                  <c:v>45.4</c:v>
                </c:pt>
                <c:pt idx="627">
                  <c:v>45.39</c:v>
                </c:pt>
                <c:pt idx="628">
                  <c:v>45.38</c:v>
                </c:pt>
                <c:pt idx="629">
                  <c:v>45.37</c:v>
                </c:pt>
                <c:pt idx="630">
                  <c:v>45.36</c:v>
                </c:pt>
                <c:pt idx="631">
                  <c:v>45.35</c:v>
                </c:pt>
                <c:pt idx="632">
                  <c:v>45.33</c:v>
                </c:pt>
                <c:pt idx="633">
                  <c:v>45.32</c:v>
                </c:pt>
                <c:pt idx="634">
                  <c:v>45.31</c:v>
                </c:pt>
                <c:pt idx="635">
                  <c:v>45.3</c:v>
                </c:pt>
                <c:pt idx="636">
                  <c:v>45.29</c:v>
                </c:pt>
                <c:pt idx="637">
                  <c:v>45.29</c:v>
                </c:pt>
                <c:pt idx="638">
                  <c:v>45.29</c:v>
                </c:pt>
                <c:pt idx="639">
                  <c:v>45.29</c:v>
                </c:pt>
                <c:pt idx="640">
                  <c:v>45.29</c:v>
                </c:pt>
                <c:pt idx="641">
                  <c:v>45.29</c:v>
                </c:pt>
                <c:pt idx="642">
                  <c:v>45.28</c:v>
                </c:pt>
                <c:pt idx="643">
                  <c:v>45.28</c:v>
                </c:pt>
                <c:pt idx="644">
                  <c:v>45.27</c:v>
                </c:pt>
                <c:pt idx="645">
                  <c:v>45.27</c:v>
                </c:pt>
                <c:pt idx="646">
                  <c:v>45.26</c:v>
                </c:pt>
                <c:pt idx="647">
                  <c:v>45.25</c:v>
                </c:pt>
                <c:pt idx="648">
                  <c:v>45.24</c:v>
                </c:pt>
                <c:pt idx="649">
                  <c:v>45.22</c:v>
                </c:pt>
                <c:pt idx="650">
                  <c:v>45.2</c:v>
                </c:pt>
                <c:pt idx="651">
                  <c:v>45.18</c:v>
                </c:pt>
                <c:pt idx="652">
                  <c:v>45.18</c:v>
                </c:pt>
                <c:pt idx="653">
                  <c:v>45.17</c:v>
                </c:pt>
                <c:pt idx="654">
                  <c:v>45.16</c:v>
                </c:pt>
                <c:pt idx="655">
                  <c:v>45.16</c:v>
                </c:pt>
                <c:pt idx="656">
                  <c:v>45.15</c:v>
                </c:pt>
                <c:pt idx="657">
                  <c:v>45.13</c:v>
                </c:pt>
                <c:pt idx="658">
                  <c:v>45.12</c:v>
                </c:pt>
                <c:pt idx="659">
                  <c:v>45.1</c:v>
                </c:pt>
                <c:pt idx="660">
                  <c:v>45.09</c:v>
                </c:pt>
                <c:pt idx="661">
                  <c:v>45.08</c:v>
                </c:pt>
                <c:pt idx="662">
                  <c:v>45.07</c:v>
                </c:pt>
                <c:pt idx="663">
                  <c:v>45.06</c:v>
                </c:pt>
                <c:pt idx="664">
                  <c:v>45.06</c:v>
                </c:pt>
                <c:pt idx="665">
                  <c:v>45.06</c:v>
                </c:pt>
                <c:pt idx="666">
                  <c:v>45.05</c:v>
                </c:pt>
                <c:pt idx="667">
                  <c:v>45.05</c:v>
                </c:pt>
                <c:pt idx="668">
                  <c:v>45.05</c:v>
                </c:pt>
                <c:pt idx="669">
                  <c:v>45.05</c:v>
                </c:pt>
                <c:pt idx="670">
                  <c:v>45.05</c:v>
                </c:pt>
                <c:pt idx="671">
                  <c:v>45.05</c:v>
                </c:pt>
                <c:pt idx="672">
                  <c:v>45.05</c:v>
                </c:pt>
                <c:pt idx="673">
                  <c:v>45.05</c:v>
                </c:pt>
                <c:pt idx="674">
                  <c:v>45.05</c:v>
                </c:pt>
                <c:pt idx="675">
                  <c:v>45.05</c:v>
                </c:pt>
                <c:pt idx="676">
                  <c:v>45.05</c:v>
                </c:pt>
                <c:pt idx="677">
                  <c:v>45.05</c:v>
                </c:pt>
                <c:pt idx="678">
                  <c:v>45.05</c:v>
                </c:pt>
                <c:pt idx="679">
                  <c:v>45.05</c:v>
                </c:pt>
                <c:pt idx="680">
                  <c:v>45.05</c:v>
                </c:pt>
                <c:pt idx="681">
                  <c:v>45.05</c:v>
                </c:pt>
                <c:pt idx="682">
                  <c:v>45.05</c:v>
                </c:pt>
                <c:pt idx="683">
                  <c:v>45.05</c:v>
                </c:pt>
                <c:pt idx="684">
                  <c:v>45.05</c:v>
                </c:pt>
                <c:pt idx="685">
                  <c:v>45.05</c:v>
                </c:pt>
                <c:pt idx="686">
                  <c:v>45.05</c:v>
                </c:pt>
                <c:pt idx="687">
                  <c:v>45.05</c:v>
                </c:pt>
                <c:pt idx="688">
                  <c:v>45.05</c:v>
                </c:pt>
                <c:pt idx="689">
                  <c:v>45.05</c:v>
                </c:pt>
                <c:pt idx="690">
                  <c:v>45.05</c:v>
                </c:pt>
                <c:pt idx="691">
                  <c:v>45.05</c:v>
                </c:pt>
                <c:pt idx="692">
                  <c:v>45.05</c:v>
                </c:pt>
                <c:pt idx="693">
                  <c:v>45.05</c:v>
                </c:pt>
                <c:pt idx="694">
                  <c:v>45.05</c:v>
                </c:pt>
                <c:pt idx="695">
                  <c:v>45.05</c:v>
                </c:pt>
                <c:pt idx="696">
                  <c:v>45.05</c:v>
                </c:pt>
                <c:pt idx="697">
                  <c:v>45.05</c:v>
                </c:pt>
                <c:pt idx="698">
                  <c:v>45.04</c:v>
                </c:pt>
                <c:pt idx="699">
                  <c:v>45.04</c:v>
                </c:pt>
                <c:pt idx="700">
                  <c:v>45.03</c:v>
                </c:pt>
                <c:pt idx="701">
                  <c:v>45.03</c:v>
                </c:pt>
                <c:pt idx="702">
                  <c:v>45.03</c:v>
                </c:pt>
                <c:pt idx="703">
                  <c:v>45.03</c:v>
                </c:pt>
                <c:pt idx="704">
                  <c:v>45.02</c:v>
                </c:pt>
                <c:pt idx="705">
                  <c:v>45.02</c:v>
                </c:pt>
                <c:pt idx="706">
                  <c:v>45.02</c:v>
                </c:pt>
                <c:pt idx="707">
                  <c:v>45.01</c:v>
                </c:pt>
                <c:pt idx="708">
                  <c:v>45.01</c:v>
                </c:pt>
                <c:pt idx="709">
                  <c:v>45</c:v>
                </c:pt>
                <c:pt idx="710">
                  <c:v>45</c:v>
                </c:pt>
                <c:pt idx="711">
                  <c:v>45</c:v>
                </c:pt>
                <c:pt idx="712">
                  <c:v>44.99</c:v>
                </c:pt>
                <c:pt idx="713">
                  <c:v>44.99</c:v>
                </c:pt>
                <c:pt idx="714">
                  <c:v>44.99</c:v>
                </c:pt>
                <c:pt idx="715">
                  <c:v>44.99</c:v>
                </c:pt>
                <c:pt idx="716">
                  <c:v>44.99</c:v>
                </c:pt>
                <c:pt idx="717">
                  <c:v>44.99</c:v>
                </c:pt>
                <c:pt idx="718">
                  <c:v>44.98</c:v>
                </c:pt>
                <c:pt idx="719">
                  <c:v>44.98</c:v>
                </c:pt>
                <c:pt idx="720">
                  <c:v>44.98</c:v>
                </c:pt>
                <c:pt idx="721">
                  <c:v>44.99</c:v>
                </c:pt>
                <c:pt idx="722">
                  <c:v>44.99</c:v>
                </c:pt>
                <c:pt idx="723">
                  <c:v>44.99</c:v>
                </c:pt>
                <c:pt idx="724">
                  <c:v>44.99</c:v>
                </c:pt>
                <c:pt idx="725">
                  <c:v>44.99</c:v>
                </c:pt>
                <c:pt idx="726">
                  <c:v>45</c:v>
                </c:pt>
                <c:pt idx="727">
                  <c:v>45</c:v>
                </c:pt>
                <c:pt idx="728">
                  <c:v>44.99</c:v>
                </c:pt>
                <c:pt idx="729">
                  <c:v>44.99</c:v>
                </c:pt>
                <c:pt idx="730">
                  <c:v>44.99</c:v>
                </c:pt>
                <c:pt idx="731">
                  <c:v>44.98</c:v>
                </c:pt>
                <c:pt idx="732">
                  <c:v>44.98</c:v>
                </c:pt>
                <c:pt idx="733">
                  <c:v>44.98</c:v>
                </c:pt>
                <c:pt idx="734">
                  <c:v>44.98</c:v>
                </c:pt>
                <c:pt idx="735">
                  <c:v>44.98</c:v>
                </c:pt>
                <c:pt idx="736">
                  <c:v>44.98</c:v>
                </c:pt>
                <c:pt idx="737">
                  <c:v>44.98</c:v>
                </c:pt>
                <c:pt idx="738">
                  <c:v>44.98</c:v>
                </c:pt>
                <c:pt idx="739">
                  <c:v>44.98</c:v>
                </c:pt>
                <c:pt idx="740">
                  <c:v>44.97</c:v>
                </c:pt>
                <c:pt idx="741">
                  <c:v>44.97</c:v>
                </c:pt>
                <c:pt idx="742">
                  <c:v>44.97</c:v>
                </c:pt>
                <c:pt idx="743">
                  <c:v>44.97</c:v>
                </c:pt>
                <c:pt idx="744">
                  <c:v>44.97</c:v>
                </c:pt>
                <c:pt idx="745">
                  <c:v>44.96</c:v>
                </c:pt>
                <c:pt idx="746">
                  <c:v>44.96</c:v>
                </c:pt>
                <c:pt idx="747">
                  <c:v>44.96</c:v>
                </c:pt>
                <c:pt idx="748">
                  <c:v>44.95</c:v>
                </c:pt>
                <c:pt idx="749">
                  <c:v>44.95</c:v>
                </c:pt>
                <c:pt idx="750">
                  <c:v>44.95</c:v>
                </c:pt>
                <c:pt idx="751">
                  <c:v>44.96</c:v>
                </c:pt>
                <c:pt idx="752">
                  <c:v>44.95</c:v>
                </c:pt>
                <c:pt idx="753">
                  <c:v>44.95</c:v>
                </c:pt>
                <c:pt idx="754">
                  <c:v>44.95</c:v>
                </c:pt>
                <c:pt idx="755">
                  <c:v>44.95</c:v>
                </c:pt>
                <c:pt idx="756">
                  <c:v>44.95</c:v>
                </c:pt>
                <c:pt idx="757">
                  <c:v>44.95</c:v>
                </c:pt>
                <c:pt idx="758">
                  <c:v>44.94</c:v>
                </c:pt>
                <c:pt idx="759">
                  <c:v>44.94</c:v>
                </c:pt>
                <c:pt idx="760">
                  <c:v>44.94</c:v>
                </c:pt>
                <c:pt idx="761">
                  <c:v>44.94</c:v>
                </c:pt>
                <c:pt idx="762">
                  <c:v>44.94</c:v>
                </c:pt>
                <c:pt idx="763">
                  <c:v>44.94</c:v>
                </c:pt>
                <c:pt idx="764">
                  <c:v>44.94</c:v>
                </c:pt>
                <c:pt idx="765">
                  <c:v>44.94</c:v>
                </c:pt>
                <c:pt idx="766">
                  <c:v>44.93</c:v>
                </c:pt>
                <c:pt idx="767">
                  <c:v>44.93</c:v>
                </c:pt>
                <c:pt idx="768">
                  <c:v>44.93</c:v>
                </c:pt>
                <c:pt idx="769">
                  <c:v>44.92</c:v>
                </c:pt>
                <c:pt idx="770">
                  <c:v>44.92</c:v>
                </c:pt>
                <c:pt idx="771">
                  <c:v>44.92</c:v>
                </c:pt>
                <c:pt idx="772">
                  <c:v>44.91</c:v>
                </c:pt>
                <c:pt idx="773">
                  <c:v>44.9</c:v>
                </c:pt>
                <c:pt idx="774">
                  <c:v>44.89</c:v>
                </c:pt>
                <c:pt idx="775">
                  <c:v>44.88</c:v>
                </c:pt>
                <c:pt idx="776">
                  <c:v>44.86</c:v>
                </c:pt>
                <c:pt idx="777">
                  <c:v>44.85</c:v>
                </c:pt>
                <c:pt idx="778">
                  <c:v>44.84</c:v>
                </c:pt>
                <c:pt idx="779">
                  <c:v>44.82</c:v>
                </c:pt>
                <c:pt idx="780">
                  <c:v>44.81</c:v>
                </c:pt>
                <c:pt idx="781">
                  <c:v>44.79</c:v>
                </c:pt>
                <c:pt idx="782">
                  <c:v>44.78</c:v>
                </c:pt>
                <c:pt idx="783">
                  <c:v>44.76</c:v>
                </c:pt>
                <c:pt idx="784">
                  <c:v>44.75</c:v>
                </c:pt>
                <c:pt idx="785">
                  <c:v>44.74</c:v>
                </c:pt>
                <c:pt idx="786">
                  <c:v>44.73</c:v>
                </c:pt>
                <c:pt idx="787">
                  <c:v>44.72</c:v>
                </c:pt>
                <c:pt idx="788">
                  <c:v>44.72</c:v>
                </c:pt>
                <c:pt idx="789">
                  <c:v>44.71</c:v>
                </c:pt>
                <c:pt idx="790">
                  <c:v>44.7</c:v>
                </c:pt>
                <c:pt idx="791">
                  <c:v>44.7</c:v>
                </c:pt>
                <c:pt idx="792">
                  <c:v>44.7</c:v>
                </c:pt>
                <c:pt idx="793">
                  <c:v>44.7</c:v>
                </c:pt>
                <c:pt idx="794">
                  <c:v>44.7</c:v>
                </c:pt>
                <c:pt idx="795">
                  <c:v>44.7</c:v>
                </c:pt>
                <c:pt idx="796">
                  <c:v>44.7</c:v>
                </c:pt>
                <c:pt idx="797">
                  <c:v>44.7</c:v>
                </c:pt>
                <c:pt idx="798">
                  <c:v>44.7</c:v>
                </c:pt>
                <c:pt idx="799">
                  <c:v>44.69</c:v>
                </c:pt>
                <c:pt idx="800">
                  <c:v>44.69</c:v>
                </c:pt>
                <c:pt idx="801">
                  <c:v>44.68</c:v>
                </c:pt>
                <c:pt idx="802">
                  <c:v>44.67</c:v>
                </c:pt>
                <c:pt idx="803">
                  <c:v>44.66</c:v>
                </c:pt>
                <c:pt idx="804">
                  <c:v>44.64</c:v>
                </c:pt>
                <c:pt idx="805">
                  <c:v>44.63</c:v>
                </c:pt>
                <c:pt idx="806">
                  <c:v>44.62</c:v>
                </c:pt>
                <c:pt idx="807">
                  <c:v>44.6</c:v>
                </c:pt>
                <c:pt idx="808">
                  <c:v>44.6</c:v>
                </c:pt>
                <c:pt idx="809">
                  <c:v>44.6</c:v>
                </c:pt>
                <c:pt idx="810">
                  <c:v>44.59</c:v>
                </c:pt>
                <c:pt idx="811">
                  <c:v>44.59</c:v>
                </c:pt>
                <c:pt idx="812">
                  <c:v>44.58</c:v>
                </c:pt>
                <c:pt idx="813">
                  <c:v>44.58</c:v>
                </c:pt>
                <c:pt idx="814">
                  <c:v>44.58</c:v>
                </c:pt>
                <c:pt idx="815">
                  <c:v>44.58</c:v>
                </c:pt>
                <c:pt idx="816">
                  <c:v>44.58</c:v>
                </c:pt>
                <c:pt idx="817">
                  <c:v>44.58</c:v>
                </c:pt>
                <c:pt idx="818">
                  <c:v>44.58</c:v>
                </c:pt>
                <c:pt idx="819">
                  <c:v>44.58</c:v>
                </c:pt>
                <c:pt idx="820">
                  <c:v>44.58</c:v>
                </c:pt>
                <c:pt idx="821">
                  <c:v>44.58</c:v>
                </c:pt>
                <c:pt idx="822">
                  <c:v>44.58</c:v>
                </c:pt>
                <c:pt idx="823">
                  <c:v>44.58</c:v>
                </c:pt>
                <c:pt idx="824">
                  <c:v>44.58</c:v>
                </c:pt>
                <c:pt idx="825">
                  <c:v>44.58</c:v>
                </c:pt>
                <c:pt idx="826">
                  <c:v>44.58</c:v>
                </c:pt>
                <c:pt idx="827">
                  <c:v>44.58</c:v>
                </c:pt>
                <c:pt idx="828">
                  <c:v>44.58</c:v>
                </c:pt>
                <c:pt idx="829">
                  <c:v>44.58</c:v>
                </c:pt>
                <c:pt idx="830">
                  <c:v>44.58</c:v>
                </c:pt>
                <c:pt idx="831">
                  <c:v>44.58</c:v>
                </c:pt>
                <c:pt idx="832">
                  <c:v>44.58</c:v>
                </c:pt>
                <c:pt idx="833">
                  <c:v>44.58</c:v>
                </c:pt>
                <c:pt idx="834">
                  <c:v>44.58</c:v>
                </c:pt>
                <c:pt idx="835">
                  <c:v>44.58</c:v>
                </c:pt>
                <c:pt idx="836">
                  <c:v>44.58</c:v>
                </c:pt>
                <c:pt idx="837">
                  <c:v>44.58</c:v>
                </c:pt>
                <c:pt idx="838">
                  <c:v>44.58</c:v>
                </c:pt>
                <c:pt idx="839">
                  <c:v>44.58</c:v>
                </c:pt>
                <c:pt idx="840">
                  <c:v>44.58</c:v>
                </c:pt>
                <c:pt idx="841">
                  <c:v>44.58</c:v>
                </c:pt>
                <c:pt idx="842">
                  <c:v>44.58</c:v>
                </c:pt>
                <c:pt idx="843">
                  <c:v>44.57</c:v>
                </c:pt>
                <c:pt idx="844">
                  <c:v>44.57</c:v>
                </c:pt>
                <c:pt idx="845">
                  <c:v>44.57</c:v>
                </c:pt>
                <c:pt idx="846">
                  <c:v>44.56</c:v>
                </c:pt>
                <c:pt idx="847">
                  <c:v>44.56</c:v>
                </c:pt>
                <c:pt idx="848">
                  <c:v>44.56</c:v>
                </c:pt>
                <c:pt idx="849">
                  <c:v>44.55</c:v>
                </c:pt>
                <c:pt idx="850">
                  <c:v>44.54</c:v>
                </c:pt>
                <c:pt idx="851">
                  <c:v>44.53</c:v>
                </c:pt>
                <c:pt idx="852">
                  <c:v>44.52</c:v>
                </c:pt>
                <c:pt idx="853">
                  <c:v>44.51</c:v>
                </c:pt>
                <c:pt idx="854">
                  <c:v>44.5</c:v>
                </c:pt>
                <c:pt idx="855">
                  <c:v>44.48</c:v>
                </c:pt>
                <c:pt idx="856">
                  <c:v>44.48</c:v>
                </c:pt>
                <c:pt idx="857">
                  <c:v>44.47</c:v>
                </c:pt>
                <c:pt idx="858">
                  <c:v>44.46</c:v>
                </c:pt>
                <c:pt idx="859">
                  <c:v>44.46</c:v>
                </c:pt>
                <c:pt idx="860">
                  <c:v>44.46</c:v>
                </c:pt>
                <c:pt idx="861">
                  <c:v>44.46</c:v>
                </c:pt>
                <c:pt idx="862">
                  <c:v>44.45</c:v>
                </c:pt>
                <c:pt idx="863">
                  <c:v>44.44</c:v>
                </c:pt>
                <c:pt idx="864">
                  <c:v>44.43</c:v>
                </c:pt>
                <c:pt idx="865">
                  <c:v>44.41</c:v>
                </c:pt>
                <c:pt idx="866">
                  <c:v>44.4</c:v>
                </c:pt>
                <c:pt idx="867">
                  <c:v>44.39</c:v>
                </c:pt>
                <c:pt idx="868">
                  <c:v>44.38</c:v>
                </c:pt>
                <c:pt idx="869">
                  <c:v>44.38</c:v>
                </c:pt>
                <c:pt idx="870">
                  <c:v>44.38</c:v>
                </c:pt>
                <c:pt idx="871">
                  <c:v>44.37</c:v>
                </c:pt>
                <c:pt idx="872">
                  <c:v>44.36</c:v>
                </c:pt>
                <c:pt idx="873">
                  <c:v>44.36</c:v>
                </c:pt>
                <c:pt idx="874">
                  <c:v>44.35</c:v>
                </c:pt>
                <c:pt idx="875">
                  <c:v>44.35</c:v>
                </c:pt>
                <c:pt idx="876">
                  <c:v>44.35</c:v>
                </c:pt>
                <c:pt idx="877">
                  <c:v>44.35</c:v>
                </c:pt>
                <c:pt idx="878">
                  <c:v>44.35</c:v>
                </c:pt>
                <c:pt idx="879">
                  <c:v>44.35</c:v>
                </c:pt>
                <c:pt idx="880">
                  <c:v>44.35</c:v>
                </c:pt>
                <c:pt idx="881">
                  <c:v>44.35</c:v>
                </c:pt>
                <c:pt idx="882">
                  <c:v>44.34</c:v>
                </c:pt>
                <c:pt idx="883">
                  <c:v>44.34</c:v>
                </c:pt>
                <c:pt idx="884">
                  <c:v>44.34</c:v>
                </c:pt>
                <c:pt idx="885">
                  <c:v>44.34</c:v>
                </c:pt>
                <c:pt idx="886">
                  <c:v>44.33</c:v>
                </c:pt>
                <c:pt idx="887">
                  <c:v>44.33</c:v>
                </c:pt>
                <c:pt idx="888">
                  <c:v>44.33</c:v>
                </c:pt>
                <c:pt idx="889">
                  <c:v>44.32</c:v>
                </c:pt>
                <c:pt idx="890">
                  <c:v>44.31</c:v>
                </c:pt>
                <c:pt idx="891">
                  <c:v>44.3</c:v>
                </c:pt>
                <c:pt idx="892">
                  <c:v>44.29</c:v>
                </c:pt>
                <c:pt idx="893">
                  <c:v>44.29</c:v>
                </c:pt>
                <c:pt idx="894">
                  <c:v>44.28</c:v>
                </c:pt>
                <c:pt idx="895">
                  <c:v>44.28</c:v>
                </c:pt>
                <c:pt idx="896">
                  <c:v>44.27</c:v>
                </c:pt>
                <c:pt idx="897">
                  <c:v>44.26</c:v>
                </c:pt>
                <c:pt idx="898">
                  <c:v>44.25</c:v>
                </c:pt>
                <c:pt idx="899">
                  <c:v>44.24</c:v>
                </c:pt>
                <c:pt idx="900">
                  <c:v>44.22</c:v>
                </c:pt>
                <c:pt idx="901">
                  <c:v>44.21</c:v>
                </c:pt>
                <c:pt idx="902">
                  <c:v>44.21</c:v>
                </c:pt>
                <c:pt idx="903">
                  <c:v>44.2</c:v>
                </c:pt>
                <c:pt idx="904">
                  <c:v>44.19</c:v>
                </c:pt>
                <c:pt idx="905">
                  <c:v>44.18</c:v>
                </c:pt>
                <c:pt idx="906">
                  <c:v>44.18</c:v>
                </c:pt>
                <c:pt idx="907">
                  <c:v>44.18</c:v>
                </c:pt>
                <c:pt idx="908">
                  <c:v>44.17</c:v>
                </c:pt>
                <c:pt idx="909">
                  <c:v>44.17</c:v>
                </c:pt>
                <c:pt idx="910">
                  <c:v>44.16</c:v>
                </c:pt>
                <c:pt idx="911">
                  <c:v>44.16</c:v>
                </c:pt>
                <c:pt idx="912">
                  <c:v>44.16</c:v>
                </c:pt>
                <c:pt idx="913">
                  <c:v>44.16</c:v>
                </c:pt>
                <c:pt idx="914">
                  <c:v>44.16</c:v>
                </c:pt>
                <c:pt idx="915">
                  <c:v>44.16</c:v>
                </c:pt>
                <c:pt idx="916">
                  <c:v>44.16</c:v>
                </c:pt>
                <c:pt idx="917">
                  <c:v>44.16</c:v>
                </c:pt>
                <c:pt idx="918">
                  <c:v>44.16</c:v>
                </c:pt>
                <c:pt idx="919">
                  <c:v>44.16</c:v>
                </c:pt>
                <c:pt idx="920">
                  <c:v>44.16</c:v>
                </c:pt>
                <c:pt idx="921">
                  <c:v>44.16</c:v>
                </c:pt>
                <c:pt idx="922">
                  <c:v>44.16</c:v>
                </c:pt>
                <c:pt idx="923">
                  <c:v>44.16</c:v>
                </c:pt>
                <c:pt idx="924">
                  <c:v>44.17</c:v>
                </c:pt>
                <c:pt idx="925">
                  <c:v>44.17</c:v>
                </c:pt>
                <c:pt idx="926">
                  <c:v>44.17</c:v>
                </c:pt>
                <c:pt idx="927">
                  <c:v>44.17</c:v>
                </c:pt>
                <c:pt idx="928">
                  <c:v>44.18</c:v>
                </c:pt>
                <c:pt idx="929">
                  <c:v>44.19</c:v>
                </c:pt>
                <c:pt idx="930">
                  <c:v>44.2</c:v>
                </c:pt>
                <c:pt idx="931">
                  <c:v>44.2</c:v>
                </c:pt>
                <c:pt idx="932">
                  <c:v>44.2</c:v>
                </c:pt>
                <c:pt idx="933">
                  <c:v>44.21</c:v>
                </c:pt>
                <c:pt idx="934">
                  <c:v>44.22</c:v>
                </c:pt>
                <c:pt idx="935">
                  <c:v>44.24</c:v>
                </c:pt>
                <c:pt idx="936">
                  <c:v>44.26</c:v>
                </c:pt>
                <c:pt idx="937">
                  <c:v>44.28</c:v>
                </c:pt>
                <c:pt idx="938">
                  <c:v>44.3</c:v>
                </c:pt>
                <c:pt idx="939">
                  <c:v>44.31</c:v>
                </c:pt>
                <c:pt idx="940">
                  <c:v>44.32</c:v>
                </c:pt>
                <c:pt idx="941">
                  <c:v>44.32</c:v>
                </c:pt>
                <c:pt idx="942">
                  <c:v>44.33</c:v>
                </c:pt>
                <c:pt idx="943">
                  <c:v>44.33</c:v>
                </c:pt>
                <c:pt idx="944">
                  <c:v>44.34</c:v>
                </c:pt>
                <c:pt idx="945">
                  <c:v>44.34</c:v>
                </c:pt>
                <c:pt idx="946">
                  <c:v>44.34</c:v>
                </c:pt>
                <c:pt idx="947">
                  <c:v>44.34</c:v>
                </c:pt>
                <c:pt idx="948">
                  <c:v>44.35</c:v>
                </c:pt>
                <c:pt idx="949">
                  <c:v>44.35</c:v>
                </c:pt>
                <c:pt idx="950">
                  <c:v>44.35</c:v>
                </c:pt>
                <c:pt idx="951">
                  <c:v>44.36</c:v>
                </c:pt>
                <c:pt idx="952">
                  <c:v>44.38</c:v>
                </c:pt>
                <c:pt idx="953">
                  <c:v>44.4</c:v>
                </c:pt>
                <c:pt idx="954">
                  <c:v>44.42</c:v>
                </c:pt>
                <c:pt idx="955">
                  <c:v>44.44</c:v>
                </c:pt>
                <c:pt idx="956">
                  <c:v>44.46</c:v>
                </c:pt>
                <c:pt idx="957">
                  <c:v>44.48</c:v>
                </c:pt>
                <c:pt idx="958">
                  <c:v>44.5</c:v>
                </c:pt>
                <c:pt idx="959">
                  <c:v>44.53</c:v>
                </c:pt>
                <c:pt idx="960">
                  <c:v>44.55</c:v>
                </c:pt>
                <c:pt idx="961">
                  <c:v>44.57</c:v>
                </c:pt>
                <c:pt idx="962">
                  <c:v>44.58</c:v>
                </c:pt>
                <c:pt idx="963">
                  <c:v>44.58</c:v>
                </c:pt>
                <c:pt idx="964">
                  <c:v>44.58</c:v>
                </c:pt>
                <c:pt idx="965">
                  <c:v>44.58</c:v>
                </c:pt>
                <c:pt idx="966">
                  <c:v>44.58</c:v>
                </c:pt>
                <c:pt idx="967">
                  <c:v>44.58</c:v>
                </c:pt>
                <c:pt idx="968">
                  <c:v>44.58</c:v>
                </c:pt>
                <c:pt idx="969">
                  <c:v>44.58</c:v>
                </c:pt>
                <c:pt idx="970">
                  <c:v>44.58</c:v>
                </c:pt>
                <c:pt idx="971">
                  <c:v>44.58</c:v>
                </c:pt>
                <c:pt idx="972">
                  <c:v>44.59</c:v>
                </c:pt>
                <c:pt idx="973">
                  <c:v>44.61</c:v>
                </c:pt>
                <c:pt idx="974">
                  <c:v>44.63</c:v>
                </c:pt>
                <c:pt idx="975">
                  <c:v>44.65</c:v>
                </c:pt>
                <c:pt idx="976">
                  <c:v>44.67</c:v>
                </c:pt>
                <c:pt idx="977">
                  <c:v>44.69</c:v>
                </c:pt>
                <c:pt idx="978">
                  <c:v>44.69</c:v>
                </c:pt>
                <c:pt idx="979">
                  <c:v>44.7</c:v>
                </c:pt>
                <c:pt idx="980">
                  <c:v>44.7</c:v>
                </c:pt>
                <c:pt idx="981">
                  <c:v>44.71</c:v>
                </c:pt>
                <c:pt idx="982">
                  <c:v>44.73</c:v>
                </c:pt>
                <c:pt idx="983">
                  <c:v>44.75</c:v>
                </c:pt>
                <c:pt idx="984">
                  <c:v>44.78</c:v>
                </c:pt>
                <c:pt idx="985">
                  <c:v>44.81</c:v>
                </c:pt>
                <c:pt idx="986">
                  <c:v>44.84</c:v>
                </c:pt>
                <c:pt idx="987">
                  <c:v>44.86</c:v>
                </c:pt>
                <c:pt idx="988">
                  <c:v>44.88</c:v>
                </c:pt>
                <c:pt idx="989">
                  <c:v>44.9</c:v>
                </c:pt>
                <c:pt idx="990">
                  <c:v>44.91</c:v>
                </c:pt>
                <c:pt idx="991">
                  <c:v>44.93</c:v>
                </c:pt>
                <c:pt idx="992">
                  <c:v>44.94</c:v>
                </c:pt>
                <c:pt idx="993">
                  <c:v>44.94</c:v>
                </c:pt>
                <c:pt idx="994">
                  <c:v>44.95</c:v>
                </c:pt>
                <c:pt idx="995">
                  <c:v>44.96</c:v>
                </c:pt>
                <c:pt idx="996">
                  <c:v>44.98</c:v>
                </c:pt>
                <c:pt idx="997">
                  <c:v>44.99</c:v>
                </c:pt>
                <c:pt idx="998">
                  <c:v>45.01</c:v>
                </c:pt>
                <c:pt idx="999">
                  <c:v>45.03</c:v>
                </c:pt>
                <c:pt idx="1000">
                  <c:v>45.04</c:v>
                </c:pt>
                <c:pt idx="1001">
                  <c:v>45.05</c:v>
                </c:pt>
                <c:pt idx="1002">
                  <c:v>45.05</c:v>
                </c:pt>
                <c:pt idx="1003">
                  <c:v>45.05</c:v>
                </c:pt>
                <c:pt idx="1004">
                  <c:v>45.05</c:v>
                </c:pt>
                <c:pt idx="1005">
                  <c:v>45.05</c:v>
                </c:pt>
                <c:pt idx="1006">
                  <c:v>45.05</c:v>
                </c:pt>
                <c:pt idx="1007">
                  <c:v>45.05</c:v>
                </c:pt>
                <c:pt idx="1008">
                  <c:v>45.05</c:v>
                </c:pt>
                <c:pt idx="1009">
                  <c:v>45.05</c:v>
                </c:pt>
                <c:pt idx="1010">
                  <c:v>45.05</c:v>
                </c:pt>
                <c:pt idx="1011">
                  <c:v>45.05</c:v>
                </c:pt>
                <c:pt idx="1012">
                  <c:v>45.05</c:v>
                </c:pt>
                <c:pt idx="1013">
                  <c:v>45.05</c:v>
                </c:pt>
                <c:pt idx="1014">
                  <c:v>45.05</c:v>
                </c:pt>
                <c:pt idx="1015">
                  <c:v>45.05</c:v>
                </c:pt>
                <c:pt idx="1016">
                  <c:v>45.05</c:v>
                </c:pt>
                <c:pt idx="1017">
                  <c:v>45.05</c:v>
                </c:pt>
                <c:pt idx="1018">
                  <c:v>45.05</c:v>
                </c:pt>
                <c:pt idx="1019">
                  <c:v>45.05</c:v>
                </c:pt>
                <c:pt idx="1020">
                  <c:v>45.05</c:v>
                </c:pt>
                <c:pt idx="1021">
                  <c:v>45.05</c:v>
                </c:pt>
                <c:pt idx="1022">
                  <c:v>45.05</c:v>
                </c:pt>
                <c:pt idx="1023">
                  <c:v>45.05</c:v>
                </c:pt>
                <c:pt idx="1024">
                  <c:v>45.05</c:v>
                </c:pt>
                <c:pt idx="1025">
                  <c:v>45.05</c:v>
                </c:pt>
                <c:pt idx="1026">
                  <c:v>45.05</c:v>
                </c:pt>
                <c:pt idx="1027">
                  <c:v>45.05</c:v>
                </c:pt>
                <c:pt idx="1028">
                  <c:v>45.05</c:v>
                </c:pt>
                <c:pt idx="1029">
                  <c:v>45.05</c:v>
                </c:pt>
                <c:pt idx="1030">
                  <c:v>45.05</c:v>
                </c:pt>
                <c:pt idx="1031">
                  <c:v>45.05</c:v>
                </c:pt>
                <c:pt idx="1032">
                  <c:v>45.05</c:v>
                </c:pt>
                <c:pt idx="1033">
                  <c:v>45.05</c:v>
                </c:pt>
                <c:pt idx="1034">
                  <c:v>45.05</c:v>
                </c:pt>
                <c:pt idx="1035">
                  <c:v>45.05</c:v>
                </c:pt>
                <c:pt idx="1036">
                  <c:v>45.05</c:v>
                </c:pt>
                <c:pt idx="1037">
                  <c:v>45.05</c:v>
                </c:pt>
                <c:pt idx="1038">
                  <c:v>45.05</c:v>
                </c:pt>
                <c:pt idx="1039">
                  <c:v>45.05</c:v>
                </c:pt>
                <c:pt idx="1040">
                  <c:v>45.05</c:v>
                </c:pt>
                <c:pt idx="1041">
                  <c:v>45.05</c:v>
                </c:pt>
                <c:pt idx="1042">
                  <c:v>45.05</c:v>
                </c:pt>
                <c:pt idx="1043">
                  <c:v>45.05</c:v>
                </c:pt>
                <c:pt idx="1044">
                  <c:v>45.05</c:v>
                </c:pt>
                <c:pt idx="1045">
                  <c:v>45.05</c:v>
                </c:pt>
                <c:pt idx="1046">
                  <c:v>45.05</c:v>
                </c:pt>
                <c:pt idx="1047">
                  <c:v>45.05</c:v>
                </c:pt>
                <c:pt idx="1048">
                  <c:v>45.05</c:v>
                </c:pt>
                <c:pt idx="1049">
                  <c:v>45.05</c:v>
                </c:pt>
                <c:pt idx="1050">
                  <c:v>45.05</c:v>
                </c:pt>
                <c:pt idx="1051">
                  <c:v>45.05</c:v>
                </c:pt>
                <c:pt idx="1052">
                  <c:v>45.05</c:v>
                </c:pt>
                <c:pt idx="1053">
                  <c:v>45.04</c:v>
                </c:pt>
                <c:pt idx="1054">
                  <c:v>45.04</c:v>
                </c:pt>
                <c:pt idx="1055">
                  <c:v>45.03</c:v>
                </c:pt>
                <c:pt idx="1056">
                  <c:v>45.02</c:v>
                </c:pt>
                <c:pt idx="1057">
                  <c:v>45.01</c:v>
                </c:pt>
                <c:pt idx="1058">
                  <c:v>45</c:v>
                </c:pt>
                <c:pt idx="1059">
                  <c:v>44.99</c:v>
                </c:pt>
                <c:pt idx="1060">
                  <c:v>44.98</c:v>
                </c:pt>
                <c:pt idx="1061">
                  <c:v>44.97</c:v>
                </c:pt>
                <c:pt idx="1062">
                  <c:v>44.96</c:v>
                </c:pt>
                <c:pt idx="1063">
                  <c:v>44.95</c:v>
                </c:pt>
                <c:pt idx="1064">
                  <c:v>44.94</c:v>
                </c:pt>
                <c:pt idx="1065">
                  <c:v>44.94</c:v>
                </c:pt>
                <c:pt idx="1066">
                  <c:v>44.94</c:v>
                </c:pt>
                <c:pt idx="1067">
                  <c:v>44.93</c:v>
                </c:pt>
                <c:pt idx="1068">
                  <c:v>44.93</c:v>
                </c:pt>
                <c:pt idx="1069">
                  <c:v>44.92</c:v>
                </c:pt>
                <c:pt idx="1070">
                  <c:v>44.91</c:v>
                </c:pt>
                <c:pt idx="1071">
                  <c:v>44.9</c:v>
                </c:pt>
                <c:pt idx="1072">
                  <c:v>44.88</c:v>
                </c:pt>
                <c:pt idx="1073">
                  <c:v>44.86</c:v>
                </c:pt>
                <c:pt idx="1074">
                  <c:v>44.85</c:v>
                </c:pt>
                <c:pt idx="1075">
                  <c:v>44.83</c:v>
                </c:pt>
                <c:pt idx="1076">
                  <c:v>44.82</c:v>
                </c:pt>
                <c:pt idx="1077">
                  <c:v>44.8</c:v>
                </c:pt>
                <c:pt idx="1078">
                  <c:v>44.78</c:v>
                </c:pt>
                <c:pt idx="1079">
                  <c:v>44.76</c:v>
                </c:pt>
                <c:pt idx="1080">
                  <c:v>44.74</c:v>
                </c:pt>
                <c:pt idx="1081">
                  <c:v>44.72</c:v>
                </c:pt>
                <c:pt idx="1082">
                  <c:v>44.71</c:v>
                </c:pt>
                <c:pt idx="1083">
                  <c:v>44.7</c:v>
                </c:pt>
                <c:pt idx="1084">
                  <c:v>44.7</c:v>
                </c:pt>
                <c:pt idx="1085">
                  <c:v>44.7</c:v>
                </c:pt>
                <c:pt idx="1086">
                  <c:v>44.7</c:v>
                </c:pt>
                <c:pt idx="1087">
                  <c:v>44.7</c:v>
                </c:pt>
                <c:pt idx="1088">
                  <c:v>44.7</c:v>
                </c:pt>
                <c:pt idx="1089">
                  <c:v>44.7</c:v>
                </c:pt>
                <c:pt idx="1090">
                  <c:v>44.69</c:v>
                </c:pt>
                <c:pt idx="1091">
                  <c:v>44.68</c:v>
                </c:pt>
                <c:pt idx="1092">
                  <c:v>44.68</c:v>
                </c:pt>
                <c:pt idx="1093">
                  <c:v>44.67</c:v>
                </c:pt>
                <c:pt idx="1094">
                  <c:v>44.65</c:v>
                </c:pt>
                <c:pt idx="1095">
                  <c:v>44.64</c:v>
                </c:pt>
                <c:pt idx="1096">
                  <c:v>44.63</c:v>
                </c:pt>
                <c:pt idx="1097">
                  <c:v>44.61</c:v>
                </c:pt>
                <c:pt idx="1098">
                  <c:v>44.6</c:v>
                </c:pt>
                <c:pt idx="1099">
                  <c:v>44.6</c:v>
                </c:pt>
                <c:pt idx="1100">
                  <c:v>44.59</c:v>
                </c:pt>
                <c:pt idx="1101">
                  <c:v>44.59</c:v>
                </c:pt>
                <c:pt idx="1102">
                  <c:v>44.59</c:v>
                </c:pt>
                <c:pt idx="1103">
                  <c:v>44.58</c:v>
                </c:pt>
                <c:pt idx="1104">
                  <c:v>44.58</c:v>
                </c:pt>
                <c:pt idx="1105">
                  <c:v>44.58</c:v>
                </c:pt>
                <c:pt idx="1106">
                  <c:v>44.58</c:v>
                </c:pt>
                <c:pt idx="1107">
                  <c:v>44.58</c:v>
                </c:pt>
                <c:pt idx="1108">
                  <c:v>44.58</c:v>
                </c:pt>
                <c:pt idx="1109">
                  <c:v>44.58</c:v>
                </c:pt>
                <c:pt idx="1110">
                  <c:v>44.58</c:v>
                </c:pt>
                <c:pt idx="1111">
                  <c:v>44.58</c:v>
                </c:pt>
                <c:pt idx="1112">
                  <c:v>44.58</c:v>
                </c:pt>
                <c:pt idx="1113">
                  <c:v>44.58</c:v>
                </c:pt>
                <c:pt idx="1114">
                  <c:v>44.58</c:v>
                </c:pt>
                <c:pt idx="1115">
                  <c:v>44.58</c:v>
                </c:pt>
                <c:pt idx="1116">
                  <c:v>44.58</c:v>
                </c:pt>
                <c:pt idx="1117">
                  <c:v>44.58</c:v>
                </c:pt>
                <c:pt idx="1118">
                  <c:v>44.58</c:v>
                </c:pt>
                <c:pt idx="1119">
                  <c:v>44.58</c:v>
                </c:pt>
                <c:pt idx="1120">
                  <c:v>44.58</c:v>
                </c:pt>
                <c:pt idx="1121">
                  <c:v>44.58</c:v>
                </c:pt>
                <c:pt idx="1122">
                  <c:v>44.58</c:v>
                </c:pt>
                <c:pt idx="1123">
                  <c:v>44.58</c:v>
                </c:pt>
                <c:pt idx="1124">
                  <c:v>44.58</c:v>
                </c:pt>
                <c:pt idx="1125">
                  <c:v>44.58</c:v>
                </c:pt>
                <c:pt idx="1126">
                  <c:v>44.58</c:v>
                </c:pt>
                <c:pt idx="1127">
                  <c:v>44.57</c:v>
                </c:pt>
                <c:pt idx="1128">
                  <c:v>44.56</c:v>
                </c:pt>
                <c:pt idx="1129">
                  <c:v>44.55</c:v>
                </c:pt>
                <c:pt idx="1130">
                  <c:v>44.53</c:v>
                </c:pt>
                <c:pt idx="1131">
                  <c:v>44.51</c:v>
                </c:pt>
                <c:pt idx="1132">
                  <c:v>44.5</c:v>
                </c:pt>
                <c:pt idx="1133">
                  <c:v>44.48</c:v>
                </c:pt>
                <c:pt idx="1134">
                  <c:v>44.48</c:v>
                </c:pt>
                <c:pt idx="1135">
                  <c:v>44.47</c:v>
                </c:pt>
                <c:pt idx="1136">
                  <c:v>44.47</c:v>
                </c:pt>
                <c:pt idx="1137">
                  <c:v>44.46</c:v>
                </c:pt>
                <c:pt idx="1138">
                  <c:v>44.45</c:v>
                </c:pt>
                <c:pt idx="1139">
                  <c:v>44.44</c:v>
                </c:pt>
                <c:pt idx="1140">
                  <c:v>44.42</c:v>
                </c:pt>
                <c:pt idx="1141">
                  <c:v>44.41</c:v>
                </c:pt>
                <c:pt idx="1142">
                  <c:v>44.39</c:v>
                </c:pt>
                <c:pt idx="1143">
                  <c:v>44.38</c:v>
                </c:pt>
                <c:pt idx="1144">
                  <c:v>44.37</c:v>
                </c:pt>
                <c:pt idx="1145">
                  <c:v>44.36</c:v>
                </c:pt>
                <c:pt idx="1146">
                  <c:v>44.35</c:v>
                </c:pt>
                <c:pt idx="1147">
                  <c:v>44.35</c:v>
                </c:pt>
                <c:pt idx="1148">
                  <c:v>44.35</c:v>
                </c:pt>
                <c:pt idx="1149">
                  <c:v>44.35</c:v>
                </c:pt>
                <c:pt idx="1150">
                  <c:v>44.35</c:v>
                </c:pt>
                <c:pt idx="1151">
                  <c:v>44.35</c:v>
                </c:pt>
                <c:pt idx="1152">
                  <c:v>44.35</c:v>
                </c:pt>
                <c:pt idx="1153">
                  <c:v>44.35</c:v>
                </c:pt>
                <c:pt idx="1154">
                  <c:v>44.35</c:v>
                </c:pt>
                <c:pt idx="1155">
                  <c:v>44.35</c:v>
                </c:pt>
                <c:pt idx="1156">
                  <c:v>44.35</c:v>
                </c:pt>
                <c:pt idx="1157">
                  <c:v>44.35</c:v>
                </c:pt>
                <c:pt idx="1158">
                  <c:v>44.34</c:v>
                </c:pt>
                <c:pt idx="1159">
                  <c:v>44.34</c:v>
                </c:pt>
                <c:pt idx="1160">
                  <c:v>44.34</c:v>
                </c:pt>
                <c:pt idx="1161">
                  <c:v>44.34</c:v>
                </c:pt>
                <c:pt idx="1162">
                  <c:v>44.33</c:v>
                </c:pt>
                <c:pt idx="1163">
                  <c:v>44.33</c:v>
                </c:pt>
                <c:pt idx="1164">
                  <c:v>44.33</c:v>
                </c:pt>
                <c:pt idx="1165">
                  <c:v>44.33</c:v>
                </c:pt>
                <c:pt idx="1166">
                  <c:v>44.33</c:v>
                </c:pt>
                <c:pt idx="1167">
                  <c:v>44.33</c:v>
                </c:pt>
                <c:pt idx="1168">
                  <c:v>44.33</c:v>
                </c:pt>
                <c:pt idx="1169">
                  <c:v>44.32</c:v>
                </c:pt>
                <c:pt idx="1170">
                  <c:v>44.32</c:v>
                </c:pt>
                <c:pt idx="1171">
                  <c:v>44.32</c:v>
                </c:pt>
                <c:pt idx="1172">
                  <c:v>44.32</c:v>
                </c:pt>
                <c:pt idx="1173">
                  <c:v>44.32</c:v>
                </c:pt>
                <c:pt idx="1174">
                  <c:v>44.32</c:v>
                </c:pt>
                <c:pt idx="1175">
                  <c:v>44.32</c:v>
                </c:pt>
                <c:pt idx="1176">
                  <c:v>44.32</c:v>
                </c:pt>
                <c:pt idx="1177">
                  <c:v>44.32</c:v>
                </c:pt>
                <c:pt idx="1178">
                  <c:v>44.32</c:v>
                </c:pt>
                <c:pt idx="1179">
                  <c:v>44.32</c:v>
                </c:pt>
                <c:pt idx="1180">
                  <c:v>44.33</c:v>
                </c:pt>
                <c:pt idx="1181">
                  <c:v>44.33</c:v>
                </c:pt>
                <c:pt idx="1182">
                  <c:v>44.33</c:v>
                </c:pt>
                <c:pt idx="1183">
                  <c:v>44.33</c:v>
                </c:pt>
                <c:pt idx="1184">
                  <c:v>44.33</c:v>
                </c:pt>
                <c:pt idx="1185">
                  <c:v>44.33</c:v>
                </c:pt>
                <c:pt idx="1186">
                  <c:v>44.33</c:v>
                </c:pt>
                <c:pt idx="1187">
                  <c:v>44.33</c:v>
                </c:pt>
                <c:pt idx="1188">
                  <c:v>44.34</c:v>
                </c:pt>
                <c:pt idx="1189">
                  <c:v>44.34</c:v>
                </c:pt>
                <c:pt idx="1190">
                  <c:v>44.34</c:v>
                </c:pt>
                <c:pt idx="1191">
                  <c:v>44.34</c:v>
                </c:pt>
                <c:pt idx="1192">
                  <c:v>44.34</c:v>
                </c:pt>
                <c:pt idx="1193">
                  <c:v>44.35</c:v>
                </c:pt>
                <c:pt idx="1194">
                  <c:v>44.35</c:v>
                </c:pt>
                <c:pt idx="1195">
                  <c:v>44.35</c:v>
                </c:pt>
                <c:pt idx="1196">
                  <c:v>44.35</c:v>
                </c:pt>
                <c:pt idx="1197">
                  <c:v>44.35</c:v>
                </c:pt>
                <c:pt idx="1198">
                  <c:v>44.35</c:v>
                </c:pt>
                <c:pt idx="1199">
                  <c:v>44.35</c:v>
                </c:pt>
                <c:pt idx="1200">
                  <c:v>44.35</c:v>
                </c:pt>
                <c:pt idx="1201">
                  <c:v>44.35</c:v>
                </c:pt>
                <c:pt idx="1202">
                  <c:v>44.36</c:v>
                </c:pt>
                <c:pt idx="1203">
                  <c:v>44.36</c:v>
                </c:pt>
                <c:pt idx="1204">
                  <c:v>44.37</c:v>
                </c:pt>
                <c:pt idx="1205">
                  <c:v>44.39</c:v>
                </c:pt>
                <c:pt idx="1206">
                  <c:v>44.41</c:v>
                </c:pt>
                <c:pt idx="1207">
                  <c:v>44.42</c:v>
                </c:pt>
                <c:pt idx="1208">
                  <c:v>44.43</c:v>
                </c:pt>
                <c:pt idx="1209">
                  <c:v>44.44</c:v>
                </c:pt>
                <c:pt idx="1210">
                  <c:v>44.45</c:v>
                </c:pt>
                <c:pt idx="1211">
                  <c:v>44.46</c:v>
                </c:pt>
                <c:pt idx="1212">
                  <c:v>44.47</c:v>
                </c:pt>
                <c:pt idx="1213">
                  <c:v>44.48</c:v>
                </c:pt>
                <c:pt idx="1214">
                  <c:v>44.49</c:v>
                </c:pt>
                <c:pt idx="1215">
                  <c:v>44.51</c:v>
                </c:pt>
                <c:pt idx="1216">
                  <c:v>44.53</c:v>
                </c:pt>
                <c:pt idx="1217">
                  <c:v>44.54</c:v>
                </c:pt>
                <c:pt idx="1218">
                  <c:v>44.56</c:v>
                </c:pt>
                <c:pt idx="1219">
                  <c:v>44.57</c:v>
                </c:pt>
                <c:pt idx="1220">
                  <c:v>44.57</c:v>
                </c:pt>
                <c:pt idx="1221">
                  <c:v>44.58</c:v>
                </c:pt>
                <c:pt idx="1222">
                  <c:v>44.58</c:v>
                </c:pt>
                <c:pt idx="1223">
                  <c:v>44.58</c:v>
                </c:pt>
                <c:pt idx="1224">
                  <c:v>44.58</c:v>
                </c:pt>
                <c:pt idx="1225">
                  <c:v>44.58</c:v>
                </c:pt>
                <c:pt idx="1226">
                  <c:v>44.58</c:v>
                </c:pt>
                <c:pt idx="1227">
                  <c:v>44.58</c:v>
                </c:pt>
                <c:pt idx="1228">
                  <c:v>44.58</c:v>
                </c:pt>
                <c:pt idx="1229">
                  <c:v>44.58</c:v>
                </c:pt>
                <c:pt idx="1230">
                  <c:v>44.58</c:v>
                </c:pt>
                <c:pt idx="1231">
                  <c:v>44.58</c:v>
                </c:pt>
                <c:pt idx="1232">
                  <c:v>44.58</c:v>
                </c:pt>
                <c:pt idx="1233">
                  <c:v>44.58</c:v>
                </c:pt>
                <c:pt idx="1234">
                  <c:v>44.58</c:v>
                </c:pt>
                <c:pt idx="1235">
                  <c:v>44.58</c:v>
                </c:pt>
                <c:pt idx="1236">
                  <c:v>44.58</c:v>
                </c:pt>
                <c:pt idx="1237">
                  <c:v>44.58</c:v>
                </c:pt>
                <c:pt idx="1238">
                  <c:v>44.58</c:v>
                </c:pt>
                <c:pt idx="1239">
                  <c:v>44.58</c:v>
                </c:pt>
                <c:pt idx="1240">
                  <c:v>44.58</c:v>
                </c:pt>
                <c:pt idx="1241">
                  <c:v>44.59</c:v>
                </c:pt>
                <c:pt idx="1242">
                  <c:v>44.6</c:v>
                </c:pt>
                <c:pt idx="1243">
                  <c:v>44.62</c:v>
                </c:pt>
                <c:pt idx="1244">
                  <c:v>44.64</c:v>
                </c:pt>
                <c:pt idx="1245">
                  <c:v>44.65</c:v>
                </c:pt>
                <c:pt idx="1246">
                  <c:v>44.67</c:v>
                </c:pt>
                <c:pt idx="1247">
                  <c:v>44.68</c:v>
                </c:pt>
                <c:pt idx="1248">
                  <c:v>44.68</c:v>
                </c:pt>
                <c:pt idx="1249">
                  <c:v>44.69</c:v>
                </c:pt>
                <c:pt idx="1250">
                  <c:v>44.7</c:v>
                </c:pt>
                <c:pt idx="1251">
                  <c:v>44.7</c:v>
                </c:pt>
                <c:pt idx="1252">
                  <c:v>44.7</c:v>
                </c:pt>
                <c:pt idx="1253">
                  <c:v>44.7</c:v>
                </c:pt>
                <c:pt idx="1254">
                  <c:v>44.7</c:v>
                </c:pt>
                <c:pt idx="1255">
                  <c:v>44.7</c:v>
                </c:pt>
                <c:pt idx="1256">
                  <c:v>44.71</c:v>
                </c:pt>
                <c:pt idx="1257">
                  <c:v>44.73</c:v>
                </c:pt>
                <c:pt idx="1258">
                  <c:v>44.75</c:v>
                </c:pt>
                <c:pt idx="1259">
                  <c:v>44.77</c:v>
                </c:pt>
                <c:pt idx="1260">
                  <c:v>44.79</c:v>
                </c:pt>
                <c:pt idx="1261">
                  <c:v>44.82</c:v>
                </c:pt>
                <c:pt idx="1262">
                  <c:v>44.84</c:v>
                </c:pt>
                <c:pt idx="1263">
                  <c:v>44.87</c:v>
                </c:pt>
                <c:pt idx="1264">
                  <c:v>44.89</c:v>
                </c:pt>
                <c:pt idx="1265">
                  <c:v>44.91</c:v>
                </c:pt>
                <c:pt idx="1266">
                  <c:v>44.91</c:v>
                </c:pt>
                <c:pt idx="1267">
                  <c:v>44.92</c:v>
                </c:pt>
                <c:pt idx="1268">
                  <c:v>44.93</c:v>
                </c:pt>
                <c:pt idx="1269">
                  <c:v>44.93</c:v>
                </c:pt>
                <c:pt idx="1270">
                  <c:v>44.93</c:v>
                </c:pt>
                <c:pt idx="1271">
                  <c:v>44.94</c:v>
                </c:pt>
                <c:pt idx="1272">
                  <c:v>44.94</c:v>
                </c:pt>
                <c:pt idx="1273">
                  <c:v>44.94</c:v>
                </c:pt>
                <c:pt idx="1274">
                  <c:v>44.94</c:v>
                </c:pt>
                <c:pt idx="1275">
                  <c:v>44.94</c:v>
                </c:pt>
                <c:pt idx="1276">
                  <c:v>44.94</c:v>
                </c:pt>
                <c:pt idx="1277">
                  <c:v>44.95</c:v>
                </c:pt>
                <c:pt idx="1278">
                  <c:v>44.95</c:v>
                </c:pt>
                <c:pt idx="1279">
                  <c:v>44.96</c:v>
                </c:pt>
                <c:pt idx="1280">
                  <c:v>44.96</c:v>
                </c:pt>
                <c:pt idx="1281">
                  <c:v>44.96</c:v>
                </c:pt>
                <c:pt idx="1282">
                  <c:v>44.96</c:v>
                </c:pt>
                <c:pt idx="1283">
                  <c:v>44.96</c:v>
                </c:pt>
                <c:pt idx="1284">
                  <c:v>44.97</c:v>
                </c:pt>
                <c:pt idx="1285">
                  <c:v>44.97</c:v>
                </c:pt>
                <c:pt idx="1286">
                  <c:v>44.97</c:v>
                </c:pt>
                <c:pt idx="1287">
                  <c:v>44.97</c:v>
                </c:pt>
                <c:pt idx="1288">
                  <c:v>44.97</c:v>
                </c:pt>
                <c:pt idx="1289">
                  <c:v>44.97</c:v>
                </c:pt>
                <c:pt idx="1290">
                  <c:v>44.97</c:v>
                </c:pt>
                <c:pt idx="1291">
                  <c:v>44.97</c:v>
                </c:pt>
                <c:pt idx="1292">
                  <c:v>44.97</c:v>
                </c:pt>
                <c:pt idx="1293">
                  <c:v>44.96</c:v>
                </c:pt>
                <c:pt idx="1294">
                  <c:v>44.96</c:v>
                </c:pt>
                <c:pt idx="1295">
                  <c:v>44.96</c:v>
                </c:pt>
                <c:pt idx="1296">
                  <c:v>44.96</c:v>
                </c:pt>
                <c:pt idx="1297">
                  <c:v>44.96</c:v>
                </c:pt>
                <c:pt idx="1298">
                  <c:v>44.96</c:v>
                </c:pt>
                <c:pt idx="1299">
                  <c:v>44.96</c:v>
                </c:pt>
                <c:pt idx="1300">
                  <c:v>44.96</c:v>
                </c:pt>
                <c:pt idx="1301">
                  <c:v>44.95</c:v>
                </c:pt>
                <c:pt idx="1302">
                  <c:v>44.94</c:v>
                </c:pt>
                <c:pt idx="1303">
                  <c:v>44.94</c:v>
                </c:pt>
                <c:pt idx="1304">
                  <c:v>44.94</c:v>
                </c:pt>
                <c:pt idx="1305">
                  <c:v>44.94</c:v>
                </c:pt>
                <c:pt idx="1306">
                  <c:v>44.94</c:v>
                </c:pt>
                <c:pt idx="1307">
                  <c:v>44.94</c:v>
                </c:pt>
                <c:pt idx="1308">
                  <c:v>44.94</c:v>
                </c:pt>
                <c:pt idx="1309">
                  <c:v>44.94</c:v>
                </c:pt>
                <c:pt idx="1310">
                  <c:v>44.94</c:v>
                </c:pt>
                <c:pt idx="1311">
                  <c:v>44.93</c:v>
                </c:pt>
                <c:pt idx="1312">
                  <c:v>44.93</c:v>
                </c:pt>
                <c:pt idx="1313">
                  <c:v>44.92</c:v>
                </c:pt>
                <c:pt idx="1314">
                  <c:v>44.92</c:v>
                </c:pt>
                <c:pt idx="1315">
                  <c:v>44.91</c:v>
                </c:pt>
                <c:pt idx="1316">
                  <c:v>44.91</c:v>
                </c:pt>
                <c:pt idx="1317">
                  <c:v>44.9</c:v>
                </c:pt>
                <c:pt idx="1318">
                  <c:v>44.89</c:v>
                </c:pt>
                <c:pt idx="1319">
                  <c:v>44.88</c:v>
                </c:pt>
                <c:pt idx="1320">
                  <c:v>44.87</c:v>
                </c:pt>
                <c:pt idx="1321">
                  <c:v>44.86</c:v>
                </c:pt>
                <c:pt idx="1322">
                  <c:v>44.84</c:v>
                </c:pt>
                <c:pt idx="1323">
                  <c:v>44.83</c:v>
                </c:pt>
                <c:pt idx="1324">
                  <c:v>44.81</c:v>
                </c:pt>
                <c:pt idx="1325">
                  <c:v>44.79</c:v>
                </c:pt>
                <c:pt idx="1326">
                  <c:v>44.78</c:v>
                </c:pt>
                <c:pt idx="1327">
                  <c:v>44.76</c:v>
                </c:pt>
                <c:pt idx="1328">
                  <c:v>44.75</c:v>
                </c:pt>
                <c:pt idx="1329">
                  <c:v>44.75</c:v>
                </c:pt>
                <c:pt idx="1330">
                  <c:v>44.74</c:v>
                </c:pt>
                <c:pt idx="1331">
                  <c:v>44.73</c:v>
                </c:pt>
                <c:pt idx="1332">
                  <c:v>44.73</c:v>
                </c:pt>
                <c:pt idx="1333">
                  <c:v>44.72</c:v>
                </c:pt>
                <c:pt idx="1334">
                  <c:v>44.72</c:v>
                </c:pt>
                <c:pt idx="1335">
                  <c:v>44.71</c:v>
                </c:pt>
                <c:pt idx="1336">
                  <c:v>44.71</c:v>
                </c:pt>
                <c:pt idx="1337">
                  <c:v>44.71</c:v>
                </c:pt>
                <c:pt idx="1338">
                  <c:v>44.71</c:v>
                </c:pt>
                <c:pt idx="1339">
                  <c:v>44.7</c:v>
                </c:pt>
                <c:pt idx="1340">
                  <c:v>44.7</c:v>
                </c:pt>
                <c:pt idx="1341">
                  <c:v>44.7</c:v>
                </c:pt>
                <c:pt idx="1342">
                  <c:v>44.7</c:v>
                </c:pt>
                <c:pt idx="1343">
                  <c:v>44.7</c:v>
                </c:pt>
                <c:pt idx="1344">
                  <c:v>44.7</c:v>
                </c:pt>
                <c:pt idx="1345">
                  <c:v>44.7</c:v>
                </c:pt>
                <c:pt idx="1346">
                  <c:v>44.7</c:v>
                </c:pt>
                <c:pt idx="1347">
                  <c:v>44.7</c:v>
                </c:pt>
                <c:pt idx="1348">
                  <c:v>44.7</c:v>
                </c:pt>
                <c:pt idx="1349">
                  <c:v>44.7</c:v>
                </c:pt>
                <c:pt idx="1350">
                  <c:v>44.7</c:v>
                </c:pt>
                <c:pt idx="1351">
                  <c:v>44.7</c:v>
                </c:pt>
                <c:pt idx="1352">
                  <c:v>44.7</c:v>
                </c:pt>
                <c:pt idx="1353">
                  <c:v>44.7</c:v>
                </c:pt>
                <c:pt idx="1354">
                  <c:v>44.7</c:v>
                </c:pt>
                <c:pt idx="1355">
                  <c:v>44.69</c:v>
                </c:pt>
                <c:pt idx="1356">
                  <c:v>44.69</c:v>
                </c:pt>
                <c:pt idx="1357">
                  <c:v>44.68</c:v>
                </c:pt>
                <c:pt idx="1358">
                  <c:v>44.68</c:v>
                </c:pt>
                <c:pt idx="1359">
                  <c:v>44.67</c:v>
                </c:pt>
                <c:pt idx="1360">
                  <c:v>44.66</c:v>
                </c:pt>
                <c:pt idx="1361">
                  <c:v>44.65</c:v>
                </c:pt>
                <c:pt idx="1362">
                  <c:v>44.65</c:v>
                </c:pt>
                <c:pt idx="1363">
                  <c:v>44.63</c:v>
                </c:pt>
                <c:pt idx="1364">
                  <c:v>44.62</c:v>
                </c:pt>
                <c:pt idx="1365">
                  <c:v>44.61</c:v>
                </c:pt>
                <c:pt idx="1366">
                  <c:v>44.6</c:v>
                </c:pt>
                <c:pt idx="1367">
                  <c:v>44.6</c:v>
                </c:pt>
                <c:pt idx="1368">
                  <c:v>44.59</c:v>
                </c:pt>
                <c:pt idx="1369">
                  <c:v>44.59</c:v>
                </c:pt>
                <c:pt idx="1370">
                  <c:v>44.59</c:v>
                </c:pt>
                <c:pt idx="1371">
                  <c:v>44.58</c:v>
                </c:pt>
                <c:pt idx="1372">
                  <c:v>44.58</c:v>
                </c:pt>
                <c:pt idx="1373">
                  <c:v>44.58</c:v>
                </c:pt>
                <c:pt idx="1374">
                  <c:v>44.58</c:v>
                </c:pt>
                <c:pt idx="1375">
                  <c:v>44.58</c:v>
                </c:pt>
                <c:pt idx="1376">
                  <c:v>44.58</c:v>
                </c:pt>
                <c:pt idx="1377">
                  <c:v>44.58</c:v>
                </c:pt>
                <c:pt idx="1378">
                  <c:v>44.58</c:v>
                </c:pt>
                <c:pt idx="1379">
                  <c:v>44.58</c:v>
                </c:pt>
                <c:pt idx="1380">
                  <c:v>44.58</c:v>
                </c:pt>
                <c:pt idx="1381">
                  <c:v>44.58</c:v>
                </c:pt>
                <c:pt idx="1382">
                  <c:v>44.58</c:v>
                </c:pt>
                <c:pt idx="1383">
                  <c:v>44.58</c:v>
                </c:pt>
                <c:pt idx="1384">
                  <c:v>44.58</c:v>
                </c:pt>
                <c:pt idx="1385">
                  <c:v>44.58</c:v>
                </c:pt>
                <c:pt idx="1386">
                  <c:v>44.58</c:v>
                </c:pt>
                <c:pt idx="1387">
                  <c:v>44.58</c:v>
                </c:pt>
                <c:pt idx="1388">
                  <c:v>44.58</c:v>
                </c:pt>
                <c:pt idx="1389">
                  <c:v>44.58</c:v>
                </c:pt>
                <c:pt idx="1390">
                  <c:v>44.58</c:v>
                </c:pt>
                <c:pt idx="1391">
                  <c:v>44.58</c:v>
                </c:pt>
                <c:pt idx="1392">
                  <c:v>44.58</c:v>
                </c:pt>
                <c:pt idx="1393">
                  <c:v>44.58</c:v>
                </c:pt>
                <c:pt idx="1394">
                  <c:v>44.58</c:v>
                </c:pt>
                <c:pt idx="1395">
                  <c:v>44.58</c:v>
                </c:pt>
                <c:pt idx="1396">
                  <c:v>44.58</c:v>
                </c:pt>
                <c:pt idx="1397">
                  <c:v>44.58</c:v>
                </c:pt>
                <c:pt idx="1398">
                  <c:v>44.58</c:v>
                </c:pt>
                <c:pt idx="1399">
                  <c:v>44.58</c:v>
                </c:pt>
                <c:pt idx="1400">
                  <c:v>44.58</c:v>
                </c:pt>
                <c:pt idx="1401">
                  <c:v>44.58</c:v>
                </c:pt>
                <c:pt idx="1402">
                  <c:v>44.58</c:v>
                </c:pt>
                <c:pt idx="1403">
                  <c:v>44.58</c:v>
                </c:pt>
                <c:pt idx="1404">
                  <c:v>44.58</c:v>
                </c:pt>
                <c:pt idx="1405">
                  <c:v>44.58</c:v>
                </c:pt>
                <c:pt idx="1406">
                  <c:v>44.58</c:v>
                </c:pt>
                <c:pt idx="1407">
                  <c:v>44.58</c:v>
                </c:pt>
                <c:pt idx="1408">
                  <c:v>44.57</c:v>
                </c:pt>
                <c:pt idx="1409">
                  <c:v>44.57</c:v>
                </c:pt>
                <c:pt idx="1410">
                  <c:v>44.56</c:v>
                </c:pt>
                <c:pt idx="1411">
                  <c:v>44.55</c:v>
                </c:pt>
                <c:pt idx="1412">
                  <c:v>44.53</c:v>
                </c:pt>
                <c:pt idx="1413">
                  <c:v>44.52</c:v>
                </c:pt>
                <c:pt idx="1414">
                  <c:v>44.51</c:v>
                </c:pt>
                <c:pt idx="1415">
                  <c:v>44.49</c:v>
                </c:pt>
                <c:pt idx="1416">
                  <c:v>44.48</c:v>
                </c:pt>
                <c:pt idx="1417">
                  <c:v>44.48</c:v>
                </c:pt>
                <c:pt idx="1418">
                  <c:v>44.47</c:v>
                </c:pt>
                <c:pt idx="1419">
                  <c:v>44.46</c:v>
                </c:pt>
                <c:pt idx="1420">
                  <c:v>44.46</c:v>
                </c:pt>
                <c:pt idx="1421">
                  <c:v>44.45</c:v>
                </c:pt>
                <c:pt idx="1422">
                  <c:v>44.44</c:v>
                </c:pt>
                <c:pt idx="1423">
                  <c:v>44.43</c:v>
                </c:pt>
                <c:pt idx="1424">
                  <c:v>44.41</c:v>
                </c:pt>
                <c:pt idx="1425">
                  <c:v>44.4</c:v>
                </c:pt>
                <c:pt idx="1426">
                  <c:v>44.38</c:v>
                </c:pt>
                <c:pt idx="1427">
                  <c:v>44.38</c:v>
                </c:pt>
                <c:pt idx="1428">
                  <c:v>44.37</c:v>
                </c:pt>
                <c:pt idx="1429">
                  <c:v>44.36</c:v>
                </c:pt>
                <c:pt idx="1430">
                  <c:v>44.36</c:v>
                </c:pt>
                <c:pt idx="1431">
                  <c:v>44.35</c:v>
                </c:pt>
                <c:pt idx="1432">
                  <c:v>44.35</c:v>
                </c:pt>
                <c:pt idx="1433">
                  <c:v>44.35</c:v>
                </c:pt>
                <c:pt idx="1434">
                  <c:v>44.35</c:v>
                </c:pt>
                <c:pt idx="1435">
                  <c:v>44.35</c:v>
                </c:pt>
                <c:pt idx="1436">
                  <c:v>44.35</c:v>
                </c:pt>
                <c:pt idx="1437">
                  <c:v>44.35</c:v>
                </c:pt>
                <c:pt idx="1438">
                  <c:v>44.35</c:v>
                </c:pt>
                <c:pt idx="1439">
                  <c:v>44.35</c:v>
                </c:pt>
                <c:pt idx="1440">
                  <c:v>44.35</c:v>
                </c:pt>
                <c:pt idx="1441">
                  <c:v>44.35</c:v>
                </c:pt>
                <c:pt idx="1442">
                  <c:v>44.35</c:v>
                </c:pt>
                <c:pt idx="1443">
                  <c:v>44.35</c:v>
                </c:pt>
                <c:pt idx="1444">
                  <c:v>44.35</c:v>
                </c:pt>
                <c:pt idx="1445">
                  <c:v>44.35</c:v>
                </c:pt>
                <c:pt idx="1446">
                  <c:v>44.35</c:v>
                </c:pt>
                <c:pt idx="1447">
                  <c:v>44.35</c:v>
                </c:pt>
                <c:pt idx="1448">
                  <c:v>44.35</c:v>
                </c:pt>
                <c:pt idx="1449">
                  <c:v>44.35</c:v>
                </c:pt>
                <c:pt idx="1450">
                  <c:v>44.35</c:v>
                </c:pt>
                <c:pt idx="1451">
                  <c:v>44.35</c:v>
                </c:pt>
                <c:pt idx="1452">
                  <c:v>44.35</c:v>
                </c:pt>
                <c:pt idx="1453">
                  <c:v>44.35</c:v>
                </c:pt>
                <c:pt idx="1454">
                  <c:v>44.35</c:v>
                </c:pt>
                <c:pt idx="1455">
                  <c:v>44.35</c:v>
                </c:pt>
                <c:pt idx="1456">
                  <c:v>44.35</c:v>
                </c:pt>
                <c:pt idx="1457">
                  <c:v>44.35</c:v>
                </c:pt>
                <c:pt idx="1458">
                  <c:v>44.35</c:v>
                </c:pt>
                <c:pt idx="1459">
                  <c:v>44.35</c:v>
                </c:pt>
                <c:pt idx="1460">
                  <c:v>44.35</c:v>
                </c:pt>
                <c:pt idx="1461">
                  <c:v>44.35</c:v>
                </c:pt>
                <c:pt idx="1462">
                  <c:v>44.35</c:v>
                </c:pt>
                <c:pt idx="1463">
                  <c:v>44.35</c:v>
                </c:pt>
                <c:pt idx="1464">
                  <c:v>44.35</c:v>
                </c:pt>
                <c:pt idx="1465">
                  <c:v>44.35</c:v>
                </c:pt>
                <c:pt idx="1466">
                  <c:v>44.35</c:v>
                </c:pt>
                <c:pt idx="1467">
                  <c:v>44.35</c:v>
                </c:pt>
                <c:pt idx="1468">
                  <c:v>44.35</c:v>
                </c:pt>
                <c:pt idx="1469">
                  <c:v>44.35</c:v>
                </c:pt>
                <c:pt idx="1470">
                  <c:v>44.35</c:v>
                </c:pt>
                <c:pt idx="1471">
                  <c:v>44.35</c:v>
                </c:pt>
                <c:pt idx="1472">
                  <c:v>44.35</c:v>
                </c:pt>
                <c:pt idx="1473">
                  <c:v>44.35</c:v>
                </c:pt>
                <c:pt idx="1474">
                  <c:v>44.35</c:v>
                </c:pt>
                <c:pt idx="1475">
                  <c:v>44.35</c:v>
                </c:pt>
                <c:pt idx="1476">
                  <c:v>44.35</c:v>
                </c:pt>
                <c:pt idx="1477">
                  <c:v>44.35</c:v>
                </c:pt>
                <c:pt idx="1478">
                  <c:v>44.35</c:v>
                </c:pt>
                <c:pt idx="1479">
                  <c:v>44.35</c:v>
                </c:pt>
                <c:pt idx="1480">
                  <c:v>44.35</c:v>
                </c:pt>
                <c:pt idx="1481">
                  <c:v>44.35</c:v>
                </c:pt>
                <c:pt idx="1482">
                  <c:v>44.35</c:v>
                </c:pt>
                <c:pt idx="1483">
                  <c:v>44.35</c:v>
                </c:pt>
                <c:pt idx="1484">
                  <c:v>44.35</c:v>
                </c:pt>
                <c:pt idx="1485">
                  <c:v>44.35</c:v>
                </c:pt>
                <c:pt idx="1486">
                  <c:v>44.35</c:v>
                </c:pt>
                <c:pt idx="1487">
                  <c:v>44.35</c:v>
                </c:pt>
                <c:pt idx="1488">
                  <c:v>44.35</c:v>
                </c:pt>
                <c:pt idx="1489">
                  <c:v>44.35</c:v>
                </c:pt>
                <c:pt idx="1490">
                  <c:v>44.35</c:v>
                </c:pt>
                <c:pt idx="1491">
                  <c:v>44.35</c:v>
                </c:pt>
                <c:pt idx="1492">
                  <c:v>44.35</c:v>
                </c:pt>
                <c:pt idx="1493">
                  <c:v>44.35</c:v>
                </c:pt>
                <c:pt idx="1494">
                  <c:v>44.35</c:v>
                </c:pt>
                <c:pt idx="1495">
                  <c:v>44.35</c:v>
                </c:pt>
                <c:pt idx="1496">
                  <c:v>44.35</c:v>
                </c:pt>
                <c:pt idx="1497">
                  <c:v>44.35</c:v>
                </c:pt>
                <c:pt idx="1498">
                  <c:v>44.35</c:v>
                </c:pt>
                <c:pt idx="1499">
                  <c:v>44.35</c:v>
                </c:pt>
                <c:pt idx="1500">
                  <c:v>44.35</c:v>
                </c:pt>
                <c:pt idx="1501">
                  <c:v>44.35</c:v>
                </c:pt>
                <c:pt idx="1502">
                  <c:v>44.35</c:v>
                </c:pt>
                <c:pt idx="1503">
                  <c:v>44.36</c:v>
                </c:pt>
                <c:pt idx="1504">
                  <c:v>44.36</c:v>
                </c:pt>
                <c:pt idx="1505">
                  <c:v>44.37</c:v>
                </c:pt>
                <c:pt idx="1506">
                  <c:v>44.37</c:v>
                </c:pt>
                <c:pt idx="1507">
                  <c:v>44.37</c:v>
                </c:pt>
                <c:pt idx="1508">
                  <c:v>44.38</c:v>
                </c:pt>
                <c:pt idx="1509">
                  <c:v>44.38</c:v>
                </c:pt>
                <c:pt idx="1510">
                  <c:v>44.39</c:v>
                </c:pt>
                <c:pt idx="1511">
                  <c:v>44.4</c:v>
                </c:pt>
                <c:pt idx="1512">
                  <c:v>44.41</c:v>
                </c:pt>
                <c:pt idx="1513">
                  <c:v>44.42</c:v>
                </c:pt>
                <c:pt idx="1514">
                  <c:v>44.43</c:v>
                </c:pt>
                <c:pt idx="1515">
                  <c:v>44.44</c:v>
                </c:pt>
                <c:pt idx="1516">
                  <c:v>44.44</c:v>
                </c:pt>
                <c:pt idx="1517">
                  <c:v>44.45</c:v>
                </c:pt>
                <c:pt idx="1518">
                  <c:v>44.45</c:v>
                </c:pt>
                <c:pt idx="1519">
                  <c:v>44.46</c:v>
                </c:pt>
                <c:pt idx="1520">
                  <c:v>44.46</c:v>
                </c:pt>
                <c:pt idx="1521">
                  <c:v>44.46</c:v>
                </c:pt>
                <c:pt idx="1522">
                  <c:v>44.47</c:v>
                </c:pt>
                <c:pt idx="1523">
                  <c:v>44.47</c:v>
                </c:pt>
                <c:pt idx="1524">
                  <c:v>44.47</c:v>
                </c:pt>
                <c:pt idx="1525">
                  <c:v>44.48</c:v>
                </c:pt>
                <c:pt idx="1526">
                  <c:v>44.48</c:v>
                </c:pt>
                <c:pt idx="1527">
                  <c:v>44.48</c:v>
                </c:pt>
                <c:pt idx="1528">
                  <c:v>44.49</c:v>
                </c:pt>
                <c:pt idx="1529">
                  <c:v>44.49</c:v>
                </c:pt>
                <c:pt idx="1530">
                  <c:v>44.5</c:v>
                </c:pt>
                <c:pt idx="1531">
                  <c:v>44.52</c:v>
                </c:pt>
                <c:pt idx="1532">
                  <c:v>44.53</c:v>
                </c:pt>
                <c:pt idx="1533">
                  <c:v>44.54</c:v>
                </c:pt>
                <c:pt idx="1534">
                  <c:v>44.56</c:v>
                </c:pt>
                <c:pt idx="1535">
                  <c:v>44.57</c:v>
                </c:pt>
                <c:pt idx="1536">
                  <c:v>44.57</c:v>
                </c:pt>
                <c:pt idx="1537">
                  <c:v>44.58</c:v>
                </c:pt>
                <c:pt idx="1538">
                  <c:v>44.58</c:v>
                </c:pt>
                <c:pt idx="1539">
                  <c:v>44.58</c:v>
                </c:pt>
                <c:pt idx="1540">
                  <c:v>44.58</c:v>
                </c:pt>
                <c:pt idx="1541">
                  <c:v>44.58</c:v>
                </c:pt>
                <c:pt idx="1542">
                  <c:v>44.58</c:v>
                </c:pt>
                <c:pt idx="1543">
                  <c:v>44.58</c:v>
                </c:pt>
                <c:pt idx="1544">
                  <c:v>44.58</c:v>
                </c:pt>
                <c:pt idx="1545">
                  <c:v>44.58</c:v>
                </c:pt>
                <c:pt idx="1546">
                  <c:v>44.58</c:v>
                </c:pt>
                <c:pt idx="1547">
                  <c:v>44.58</c:v>
                </c:pt>
                <c:pt idx="1548">
                  <c:v>44.58</c:v>
                </c:pt>
                <c:pt idx="1549">
                  <c:v>44.58</c:v>
                </c:pt>
                <c:pt idx="1550">
                  <c:v>44.58</c:v>
                </c:pt>
                <c:pt idx="1551">
                  <c:v>44.58</c:v>
                </c:pt>
                <c:pt idx="1552">
                  <c:v>44.58</c:v>
                </c:pt>
                <c:pt idx="1553">
                  <c:v>44.58</c:v>
                </c:pt>
                <c:pt idx="1554">
                  <c:v>44.58</c:v>
                </c:pt>
                <c:pt idx="1555">
                  <c:v>44.58</c:v>
                </c:pt>
                <c:pt idx="1556">
                  <c:v>44.58</c:v>
                </c:pt>
                <c:pt idx="1557">
                  <c:v>44.58</c:v>
                </c:pt>
                <c:pt idx="1558">
                  <c:v>44.58</c:v>
                </c:pt>
                <c:pt idx="1559">
                  <c:v>44.58</c:v>
                </c:pt>
                <c:pt idx="1560">
                  <c:v>44.58</c:v>
                </c:pt>
                <c:pt idx="1561">
                  <c:v>44.58</c:v>
                </c:pt>
                <c:pt idx="1562">
                  <c:v>44.59</c:v>
                </c:pt>
                <c:pt idx="1563">
                  <c:v>44.59</c:v>
                </c:pt>
                <c:pt idx="1564">
                  <c:v>44.6</c:v>
                </c:pt>
                <c:pt idx="1565">
                  <c:v>44.6</c:v>
                </c:pt>
                <c:pt idx="1566">
                  <c:v>44.61</c:v>
                </c:pt>
                <c:pt idx="1567">
                  <c:v>44.61</c:v>
                </c:pt>
                <c:pt idx="1568">
                  <c:v>44.62</c:v>
                </c:pt>
                <c:pt idx="1569">
                  <c:v>44.62</c:v>
                </c:pt>
                <c:pt idx="1570">
                  <c:v>44.63</c:v>
                </c:pt>
                <c:pt idx="1571">
                  <c:v>44.64</c:v>
                </c:pt>
                <c:pt idx="1572">
                  <c:v>44.65</c:v>
                </c:pt>
                <c:pt idx="1573">
                  <c:v>44.65</c:v>
                </c:pt>
                <c:pt idx="1574">
                  <c:v>44.66</c:v>
                </c:pt>
                <c:pt idx="1575">
                  <c:v>44.67</c:v>
                </c:pt>
                <c:pt idx="1576">
                  <c:v>44.67</c:v>
                </c:pt>
                <c:pt idx="1577">
                  <c:v>44.68</c:v>
                </c:pt>
                <c:pt idx="1578">
                  <c:v>44.68</c:v>
                </c:pt>
                <c:pt idx="1579">
                  <c:v>44.68</c:v>
                </c:pt>
                <c:pt idx="1580">
                  <c:v>44.69</c:v>
                </c:pt>
                <c:pt idx="1581">
                  <c:v>44.69</c:v>
                </c:pt>
                <c:pt idx="1582">
                  <c:v>44.69</c:v>
                </c:pt>
                <c:pt idx="1583">
                  <c:v>44.7</c:v>
                </c:pt>
                <c:pt idx="1584">
                  <c:v>44.7</c:v>
                </c:pt>
                <c:pt idx="1585">
                  <c:v>44.7</c:v>
                </c:pt>
                <c:pt idx="1586">
                  <c:v>44.7</c:v>
                </c:pt>
                <c:pt idx="1587">
                  <c:v>44.7</c:v>
                </c:pt>
                <c:pt idx="1588">
                  <c:v>44.7</c:v>
                </c:pt>
                <c:pt idx="1589">
                  <c:v>44.7</c:v>
                </c:pt>
                <c:pt idx="1590">
                  <c:v>44.7</c:v>
                </c:pt>
                <c:pt idx="1591">
                  <c:v>44.7</c:v>
                </c:pt>
                <c:pt idx="1592">
                  <c:v>44.7</c:v>
                </c:pt>
                <c:pt idx="1593">
                  <c:v>44.7</c:v>
                </c:pt>
                <c:pt idx="1594">
                  <c:v>44.7</c:v>
                </c:pt>
                <c:pt idx="1595">
                  <c:v>44.7</c:v>
                </c:pt>
                <c:pt idx="1596">
                  <c:v>44.7</c:v>
                </c:pt>
                <c:pt idx="1597">
                  <c:v>44.7</c:v>
                </c:pt>
                <c:pt idx="1598">
                  <c:v>44.7</c:v>
                </c:pt>
                <c:pt idx="1599">
                  <c:v>44.7</c:v>
                </c:pt>
                <c:pt idx="1600">
                  <c:v>44.7</c:v>
                </c:pt>
                <c:pt idx="1601">
                  <c:v>44.7</c:v>
                </c:pt>
                <c:pt idx="1602">
                  <c:v>44.7</c:v>
                </c:pt>
                <c:pt idx="1603">
                  <c:v>44.7</c:v>
                </c:pt>
                <c:pt idx="1604">
                  <c:v>44.7</c:v>
                </c:pt>
                <c:pt idx="1605">
                  <c:v>44.7</c:v>
                </c:pt>
                <c:pt idx="1606">
                  <c:v>44.7</c:v>
                </c:pt>
                <c:pt idx="1607">
                  <c:v>44.7</c:v>
                </c:pt>
                <c:pt idx="1608">
                  <c:v>44.7</c:v>
                </c:pt>
                <c:pt idx="1609">
                  <c:v>44.7</c:v>
                </c:pt>
                <c:pt idx="1610">
                  <c:v>44.7</c:v>
                </c:pt>
                <c:pt idx="1611">
                  <c:v>44.69</c:v>
                </c:pt>
                <c:pt idx="1612">
                  <c:v>44.69</c:v>
                </c:pt>
                <c:pt idx="1613">
                  <c:v>44.68</c:v>
                </c:pt>
                <c:pt idx="1614">
                  <c:v>44.67</c:v>
                </c:pt>
                <c:pt idx="1615">
                  <c:v>44.66</c:v>
                </c:pt>
                <c:pt idx="1616">
                  <c:v>44.65</c:v>
                </c:pt>
                <c:pt idx="1617">
                  <c:v>44.64</c:v>
                </c:pt>
                <c:pt idx="1618">
                  <c:v>44.64</c:v>
                </c:pt>
                <c:pt idx="1619">
                  <c:v>44.63</c:v>
                </c:pt>
                <c:pt idx="1620">
                  <c:v>44.62</c:v>
                </c:pt>
                <c:pt idx="1621">
                  <c:v>44.61</c:v>
                </c:pt>
                <c:pt idx="1622">
                  <c:v>44.6</c:v>
                </c:pt>
                <c:pt idx="1623">
                  <c:v>44.59</c:v>
                </c:pt>
                <c:pt idx="1624">
                  <c:v>44.59</c:v>
                </c:pt>
                <c:pt idx="1625">
                  <c:v>44.58</c:v>
                </c:pt>
                <c:pt idx="1626">
                  <c:v>44.58</c:v>
                </c:pt>
                <c:pt idx="1627">
                  <c:v>44.58</c:v>
                </c:pt>
                <c:pt idx="1628">
                  <c:v>44.58</c:v>
                </c:pt>
                <c:pt idx="1629">
                  <c:v>44.58</c:v>
                </c:pt>
                <c:pt idx="1630">
                  <c:v>44.58</c:v>
                </c:pt>
                <c:pt idx="1631">
                  <c:v>44.58</c:v>
                </c:pt>
                <c:pt idx="1632">
                  <c:v>44.58</c:v>
                </c:pt>
                <c:pt idx="1633">
                  <c:v>44.58</c:v>
                </c:pt>
                <c:pt idx="1634">
                  <c:v>44.58</c:v>
                </c:pt>
                <c:pt idx="1635">
                  <c:v>44.58</c:v>
                </c:pt>
                <c:pt idx="1636">
                  <c:v>44.58</c:v>
                </c:pt>
                <c:pt idx="1637">
                  <c:v>44.58</c:v>
                </c:pt>
                <c:pt idx="1638">
                  <c:v>44.58</c:v>
                </c:pt>
                <c:pt idx="1639">
                  <c:v>44.58</c:v>
                </c:pt>
                <c:pt idx="1640">
                  <c:v>44.58</c:v>
                </c:pt>
                <c:pt idx="1641">
                  <c:v>44.58</c:v>
                </c:pt>
                <c:pt idx="1642">
                  <c:v>44.58</c:v>
                </c:pt>
                <c:pt idx="1643">
                  <c:v>44.58</c:v>
                </c:pt>
                <c:pt idx="1644">
                  <c:v>44.58</c:v>
                </c:pt>
                <c:pt idx="1645">
                  <c:v>44.58</c:v>
                </c:pt>
                <c:pt idx="1646">
                  <c:v>44.58</c:v>
                </c:pt>
                <c:pt idx="1647">
                  <c:v>44.58</c:v>
                </c:pt>
                <c:pt idx="1648">
                  <c:v>44.58</c:v>
                </c:pt>
                <c:pt idx="1649">
                  <c:v>44.58</c:v>
                </c:pt>
                <c:pt idx="1650">
                  <c:v>44.58</c:v>
                </c:pt>
                <c:pt idx="1651">
                  <c:v>44.58</c:v>
                </c:pt>
                <c:pt idx="1652">
                  <c:v>44.57</c:v>
                </c:pt>
                <c:pt idx="1653">
                  <c:v>44.57</c:v>
                </c:pt>
                <c:pt idx="1654">
                  <c:v>44.56</c:v>
                </c:pt>
                <c:pt idx="1655">
                  <c:v>44.56</c:v>
                </c:pt>
                <c:pt idx="1656">
                  <c:v>44.55</c:v>
                </c:pt>
                <c:pt idx="1657">
                  <c:v>44.54</c:v>
                </c:pt>
                <c:pt idx="1658">
                  <c:v>44.53</c:v>
                </c:pt>
                <c:pt idx="1659">
                  <c:v>44.52</c:v>
                </c:pt>
                <c:pt idx="1660">
                  <c:v>44.51</c:v>
                </c:pt>
                <c:pt idx="1661">
                  <c:v>44.5</c:v>
                </c:pt>
                <c:pt idx="1662">
                  <c:v>44.49</c:v>
                </c:pt>
                <c:pt idx="1663">
                  <c:v>44.48</c:v>
                </c:pt>
                <c:pt idx="1664">
                  <c:v>44.48</c:v>
                </c:pt>
                <c:pt idx="1665">
                  <c:v>44.47</c:v>
                </c:pt>
                <c:pt idx="1666">
                  <c:v>44.47</c:v>
                </c:pt>
                <c:pt idx="1667">
                  <c:v>44.46</c:v>
                </c:pt>
                <c:pt idx="1668">
                  <c:v>44.46</c:v>
                </c:pt>
                <c:pt idx="1669">
                  <c:v>44.45</c:v>
                </c:pt>
                <c:pt idx="1670">
                  <c:v>44.44</c:v>
                </c:pt>
                <c:pt idx="1671">
                  <c:v>44.43</c:v>
                </c:pt>
                <c:pt idx="1672">
                  <c:v>44.43</c:v>
                </c:pt>
                <c:pt idx="1673">
                  <c:v>44.42</c:v>
                </c:pt>
                <c:pt idx="1674">
                  <c:v>44.42</c:v>
                </c:pt>
                <c:pt idx="1675">
                  <c:v>44.41</c:v>
                </c:pt>
                <c:pt idx="1676">
                  <c:v>44.41</c:v>
                </c:pt>
                <c:pt idx="1677">
                  <c:v>44.4</c:v>
                </c:pt>
                <c:pt idx="1678">
                  <c:v>44.39</c:v>
                </c:pt>
                <c:pt idx="1679">
                  <c:v>44.38</c:v>
                </c:pt>
                <c:pt idx="1680">
                  <c:v>44.38</c:v>
                </c:pt>
                <c:pt idx="1681">
                  <c:v>44.37</c:v>
                </c:pt>
                <c:pt idx="1682">
                  <c:v>44.36</c:v>
                </c:pt>
                <c:pt idx="1683">
                  <c:v>44.36</c:v>
                </c:pt>
                <c:pt idx="1684">
                  <c:v>44.35</c:v>
                </c:pt>
                <c:pt idx="1685">
                  <c:v>44.35</c:v>
                </c:pt>
                <c:pt idx="1686">
                  <c:v>44.35</c:v>
                </c:pt>
                <c:pt idx="1687">
                  <c:v>44.35</c:v>
                </c:pt>
                <c:pt idx="1688">
                  <c:v>44.35</c:v>
                </c:pt>
                <c:pt idx="1689">
                  <c:v>44.35</c:v>
                </c:pt>
                <c:pt idx="1690">
                  <c:v>44.35</c:v>
                </c:pt>
                <c:pt idx="1691">
                  <c:v>44.35</c:v>
                </c:pt>
                <c:pt idx="1692">
                  <c:v>44.35</c:v>
                </c:pt>
                <c:pt idx="1693">
                  <c:v>44.35</c:v>
                </c:pt>
                <c:pt idx="1694">
                  <c:v>44.35</c:v>
                </c:pt>
                <c:pt idx="1695">
                  <c:v>44.35</c:v>
                </c:pt>
                <c:pt idx="1696">
                  <c:v>44.35</c:v>
                </c:pt>
                <c:pt idx="1697">
                  <c:v>44.35</c:v>
                </c:pt>
                <c:pt idx="1698">
                  <c:v>44.35</c:v>
                </c:pt>
                <c:pt idx="1699">
                  <c:v>44.34</c:v>
                </c:pt>
                <c:pt idx="1700">
                  <c:v>44.34</c:v>
                </c:pt>
                <c:pt idx="1701">
                  <c:v>44.34</c:v>
                </c:pt>
                <c:pt idx="1702">
                  <c:v>44.34</c:v>
                </c:pt>
                <c:pt idx="1703">
                  <c:v>44.33</c:v>
                </c:pt>
                <c:pt idx="1704">
                  <c:v>44.33</c:v>
                </c:pt>
                <c:pt idx="1705">
                  <c:v>44.33</c:v>
                </c:pt>
                <c:pt idx="1706">
                  <c:v>44.32</c:v>
                </c:pt>
                <c:pt idx="1707">
                  <c:v>44.32</c:v>
                </c:pt>
                <c:pt idx="1708">
                  <c:v>44.31</c:v>
                </c:pt>
                <c:pt idx="1709">
                  <c:v>44.3</c:v>
                </c:pt>
                <c:pt idx="1710">
                  <c:v>44.29</c:v>
                </c:pt>
                <c:pt idx="1711">
                  <c:v>44.29</c:v>
                </c:pt>
                <c:pt idx="1712">
                  <c:v>44.28</c:v>
                </c:pt>
                <c:pt idx="1713">
                  <c:v>44.27</c:v>
                </c:pt>
                <c:pt idx="1714">
                  <c:v>44.27</c:v>
                </c:pt>
                <c:pt idx="1715">
                  <c:v>44.27</c:v>
                </c:pt>
                <c:pt idx="1716">
                  <c:v>44.27</c:v>
                </c:pt>
                <c:pt idx="1717">
                  <c:v>44.27</c:v>
                </c:pt>
                <c:pt idx="1718">
                  <c:v>44.28</c:v>
                </c:pt>
                <c:pt idx="1719">
                  <c:v>44.28</c:v>
                </c:pt>
                <c:pt idx="1720">
                  <c:v>44.28</c:v>
                </c:pt>
                <c:pt idx="1721">
                  <c:v>44.29</c:v>
                </c:pt>
                <c:pt idx="1722">
                  <c:v>44.3</c:v>
                </c:pt>
                <c:pt idx="1723">
                  <c:v>44.31</c:v>
                </c:pt>
                <c:pt idx="1724">
                  <c:v>44.31</c:v>
                </c:pt>
                <c:pt idx="1725">
                  <c:v>44.32</c:v>
                </c:pt>
                <c:pt idx="1726">
                  <c:v>44.33</c:v>
                </c:pt>
                <c:pt idx="1727">
                  <c:v>44.34</c:v>
                </c:pt>
                <c:pt idx="1728">
                  <c:v>44.34</c:v>
                </c:pt>
                <c:pt idx="1729">
                  <c:v>44.34</c:v>
                </c:pt>
                <c:pt idx="1730">
                  <c:v>44.35</c:v>
                </c:pt>
                <c:pt idx="1731">
                  <c:v>44.35</c:v>
                </c:pt>
                <c:pt idx="1732">
                  <c:v>44.35</c:v>
                </c:pt>
                <c:pt idx="1733">
                  <c:v>44.35</c:v>
                </c:pt>
                <c:pt idx="1734">
                  <c:v>44.35</c:v>
                </c:pt>
                <c:pt idx="1735">
                  <c:v>44.35</c:v>
                </c:pt>
                <c:pt idx="1736">
                  <c:v>44.35</c:v>
                </c:pt>
                <c:pt idx="1737">
                  <c:v>44.35</c:v>
                </c:pt>
                <c:pt idx="1738">
                  <c:v>44.35</c:v>
                </c:pt>
                <c:pt idx="1739">
                  <c:v>44.36</c:v>
                </c:pt>
                <c:pt idx="1740">
                  <c:v>44.36</c:v>
                </c:pt>
                <c:pt idx="1741">
                  <c:v>44.37</c:v>
                </c:pt>
                <c:pt idx="1742">
                  <c:v>44.38</c:v>
                </c:pt>
                <c:pt idx="1743">
                  <c:v>44.39</c:v>
                </c:pt>
                <c:pt idx="1744">
                  <c:v>44.41</c:v>
                </c:pt>
                <c:pt idx="1745">
                  <c:v>44.42</c:v>
                </c:pt>
                <c:pt idx="1746">
                  <c:v>44.44</c:v>
                </c:pt>
                <c:pt idx="1747">
                  <c:v>44.45</c:v>
                </c:pt>
                <c:pt idx="1748">
                  <c:v>44.46</c:v>
                </c:pt>
                <c:pt idx="1749">
                  <c:v>44.46</c:v>
                </c:pt>
                <c:pt idx="1750">
                  <c:v>44.46</c:v>
                </c:pt>
                <c:pt idx="1751">
                  <c:v>44.47</c:v>
                </c:pt>
                <c:pt idx="1752">
                  <c:v>44.48</c:v>
                </c:pt>
                <c:pt idx="1753">
                  <c:v>44.48</c:v>
                </c:pt>
                <c:pt idx="1754">
                  <c:v>44.49</c:v>
                </c:pt>
                <c:pt idx="1755">
                  <c:v>44.5</c:v>
                </c:pt>
                <c:pt idx="1756">
                  <c:v>44.52</c:v>
                </c:pt>
                <c:pt idx="1757">
                  <c:v>44.54</c:v>
                </c:pt>
                <c:pt idx="1758">
                  <c:v>44.55</c:v>
                </c:pt>
                <c:pt idx="1759">
                  <c:v>44.57</c:v>
                </c:pt>
                <c:pt idx="1760">
                  <c:v>44.58</c:v>
                </c:pt>
                <c:pt idx="1761">
                  <c:v>44.58</c:v>
                </c:pt>
                <c:pt idx="1762">
                  <c:v>44.58</c:v>
                </c:pt>
                <c:pt idx="1763">
                  <c:v>44.58</c:v>
                </c:pt>
                <c:pt idx="1764">
                  <c:v>44.58</c:v>
                </c:pt>
                <c:pt idx="1765">
                  <c:v>44.58</c:v>
                </c:pt>
                <c:pt idx="1766">
                  <c:v>44.58</c:v>
                </c:pt>
                <c:pt idx="1767">
                  <c:v>44.58</c:v>
                </c:pt>
                <c:pt idx="1768">
                  <c:v>44.58</c:v>
                </c:pt>
                <c:pt idx="1769">
                  <c:v>44.58</c:v>
                </c:pt>
                <c:pt idx="1770">
                  <c:v>44.58</c:v>
                </c:pt>
                <c:pt idx="1771">
                  <c:v>44.58</c:v>
                </c:pt>
                <c:pt idx="1772">
                  <c:v>44.58</c:v>
                </c:pt>
                <c:pt idx="1773">
                  <c:v>44.58</c:v>
                </c:pt>
                <c:pt idx="1774">
                  <c:v>44.58</c:v>
                </c:pt>
                <c:pt idx="1775">
                  <c:v>44.58</c:v>
                </c:pt>
                <c:pt idx="1776">
                  <c:v>44.58</c:v>
                </c:pt>
                <c:pt idx="1777">
                  <c:v>44.58</c:v>
                </c:pt>
                <c:pt idx="1778">
                  <c:v>44.58</c:v>
                </c:pt>
                <c:pt idx="1779">
                  <c:v>44.58</c:v>
                </c:pt>
                <c:pt idx="1780">
                  <c:v>44.58</c:v>
                </c:pt>
                <c:pt idx="1781">
                  <c:v>44.58</c:v>
                </c:pt>
                <c:pt idx="1782">
                  <c:v>44.58</c:v>
                </c:pt>
                <c:pt idx="1783">
                  <c:v>44.59</c:v>
                </c:pt>
                <c:pt idx="1784">
                  <c:v>44.6</c:v>
                </c:pt>
                <c:pt idx="1785">
                  <c:v>44.6</c:v>
                </c:pt>
                <c:pt idx="1786">
                  <c:v>44.61</c:v>
                </c:pt>
                <c:pt idx="1787">
                  <c:v>44.62</c:v>
                </c:pt>
                <c:pt idx="1788">
                  <c:v>44.63</c:v>
                </c:pt>
                <c:pt idx="1789">
                  <c:v>44.64</c:v>
                </c:pt>
                <c:pt idx="1790">
                  <c:v>44.64</c:v>
                </c:pt>
                <c:pt idx="1791">
                  <c:v>44.65</c:v>
                </c:pt>
                <c:pt idx="1792">
                  <c:v>44.66</c:v>
                </c:pt>
                <c:pt idx="1793">
                  <c:v>44.67</c:v>
                </c:pt>
                <c:pt idx="1794">
                  <c:v>44.68</c:v>
                </c:pt>
                <c:pt idx="1795">
                  <c:v>44.69</c:v>
                </c:pt>
                <c:pt idx="1796">
                  <c:v>44.69</c:v>
                </c:pt>
                <c:pt idx="1797">
                  <c:v>44.7</c:v>
                </c:pt>
                <c:pt idx="1798">
                  <c:v>44.7</c:v>
                </c:pt>
                <c:pt idx="1799">
                  <c:v>44.7</c:v>
                </c:pt>
                <c:pt idx="1800">
                  <c:v>44.7</c:v>
                </c:pt>
                <c:pt idx="1801">
                  <c:v>44.7</c:v>
                </c:pt>
                <c:pt idx="1802">
                  <c:v>44.7</c:v>
                </c:pt>
                <c:pt idx="1803">
                  <c:v>44.7</c:v>
                </c:pt>
                <c:pt idx="1804">
                  <c:v>44.7</c:v>
                </c:pt>
                <c:pt idx="1805">
                  <c:v>44.7</c:v>
                </c:pt>
                <c:pt idx="1806">
                  <c:v>44.7</c:v>
                </c:pt>
                <c:pt idx="1807">
                  <c:v>44.7</c:v>
                </c:pt>
                <c:pt idx="1808">
                  <c:v>44.7</c:v>
                </c:pt>
                <c:pt idx="1809">
                  <c:v>44.7</c:v>
                </c:pt>
                <c:pt idx="1810">
                  <c:v>44.71</c:v>
                </c:pt>
                <c:pt idx="1811">
                  <c:v>44.71</c:v>
                </c:pt>
                <c:pt idx="1812">
                  <c:v>44.71</c:v>
                </c:pt>
                <c:pt idx="1813">
                  <c:v>44.71</c:v>
                </c:pt>
                <c:pt idx="1814">
                  <c:v>44.71</c:v>
                </c:pt>
                <c:pt idx="1815">
                  <c:v>44.71</c:v>
                </c:pt>
                <c:pt idx="1816">
                  <c:v>44.71</c:v>
                </c:pt>
                <c:pt idx="1817">
                  <c:v>44.71</c:v>
                </c:pt>
                <c:pt idx="1818">
                  <c:v>44.71</c:v>
                </c:pt>
                <c:pt idx="1819">
                  <c:v>44.71</c:v>
                </c:pt>
                <c:pt idx="1820">
                  <c:v>44.71</c:v>
                </c:pt>
                <c:pt idx="1821">
                  <c:v>44.71</c:v>
                </c:pt>
                <c:pt idx="1822">
                  <c:v>44.71</c:v>
                </c:pt>
                <c:pt idx="1823">
                  <c:v>44.71</c:v>
                </c:pt>
                <c:pt idx="1824">
                  <c:v>44.71</c:v>
                </c:pt>
                <c:pt idx="1825">
                  <c:v>44.71</c:v>
                </c:pt>
                <c:pt idx="1826">
                  <c:v>44.71</c:v>
                </c:pt>
                <c:pt idx="1827">
                  <c:v>44.7</c:v>
                </c:pt>
                <c:pt idx="1828">
                  <c:v>44.71</c:v>
                </c:pt>
                <c:pt idx="1829">
                  <c:v>44.71</c:v>
                </c:pt>
                <c:pt idx="1830">
                  <c:v>44.7</c:v>
                </c:pt>
                <c:pt idx="1831">
                  <c:v>44.7</c:v>
                </c:pt>
                <c:pt idx="1832">
                  <c:v>44.7</c:v>
                </c:pt>
                <c:pt idx="1833">
                  <c:v>44.7</c:v>
                </c:pt>
                <c:pt idx="1834">
                  <c:v>44.7</c:v>
                </c:pt>
                <c:pt idx="1835">
                  <c:v>44.7</c:v>
                </c:pt>
                <c:pt idx="1836">
                  <c:v>44.7</c:v>
                </c:pt>
                <c:pt idx="1837">
                  <c:v>44.7</c:v>
                </c:pt>
                <c:pt idx="1838">
                  <c:v>44.7</c:v>
                </c:pt>
                <c:pt idx="1839">
                  <c:v>44.7</c:v>
                </c:pt>
                <c:pt idx="1840">
                  <c:v>44.7</c:v>
                </c:pt>
                <c:pt idx="1841">
                  <c:v>44.7</c:v>
                </c:pt>
                <c:pt idx="1842">
                  <c:v>44.7</c:v>
                </c:pt>
                <c:pt idx="1843">
                  <c:v>44.69</c:v>
                </c:pt>
                <c:pt idx="1844">
                  <c:v>44.69</c:v>
                </c:pt>
                <c:pt idx="1845">
                  <c:v>44.68</c:v>
                </c:pt>
                <c:pt idx="1846">
                  <c:v>44.67</c:v>
                </c:pt>
                <c:pt idx="1847">
                  <c:v>44.67</c:v>
                </c:pt>
                <c:pt idx="1848">
                  <c:v>44.66</c:v>
                </c:pt>
                <c:pt idx="1849">
                  <c:v>44.64</c:v>
                </c:pt>
                <c:pt idx="1850">
                  <c:v>44.63</c:v>
                </c:pt>
                <c:pt idx="1851">
                  <c:v>44.62</c:v>
                </c:pt>
                <c:pt idx="1852">
                  <c:v>44.61</c:v>
                </c:pt>
                <c:pt idx="1853">
                  <c:v>44.6</c:v>
                </c:pt>
                <c:pt idx="1854">
                  <c:v>44.59</c:v>
                </c:pt>
                <c:pt idx="1855">
                  <c:v>44.59</c:v>
                </c:pt>
                <c:pt idx="1856">
                  <c:v>44.58</c:v>
                </c:pt>
                <c:pt idx="1857">
                  <c:v>44.58</c:v>
                </c:pt>
                <c:pt idx="1858">
                  <c:v>44.58</c:v>
                </c:pt>
                <c:pt idx="1859">
                  <c:v>44.58</c:v>
                </c:pt>
                <c:pt idx="1860">
                  <c:v>44.58</c:v>
                </c:pt>
                <c:pt idx="1861">
                  <c:v>44.58</c:v>
                </c:pt>
                <c:pt idx="1862">
                  <c:v>44.58</c:v>
                </c:pt>
                <c:pt idx="1863">
                  <c:v>44.58</c:v>
                </c:pt>
                <c:pt idx="1864">
                  <c:v>44.58</c:v>
                </c:pt>
                <c:pt idx="1865">
                  <c:v>44.58</c:v>
                </c:pt>
                <c:pt idx="1866">
                  <c:v>44.58</c:v>
                </c:pt>
                <c:pt idx="1867">
                  <c:v>44.58</c:v>
                </c:pt>
                <c:pt idx="1868">
                  <c:v>44.58</c:v>
                </c:pt>
                <c:pt idx="1869">
                  <c:v>44.58</c:v>
                </c:pt>
                <c:pt idx="1870">
                  <c:v>44.58</c:v>
                </c:pt>
                <c:pt idx="1871">
                  <c:v>44.58</c:v>
                </c:pt>
                <c:pt idx="1872">
                  <c:v>44.58</c:v>
                </c:pt>
                <c:pt idx="1873">
                  <c:v>44.58</c:v>
                </c:pt>
                <c:pt idx="1874">
                  <c:v>44.58</c:v>
                </c:pt>
                <c:pt idx="1875">
                  <c:v>44.58</c:v>
                </c:pt>
                <c:pt idx="1876">
                  <c:v>44.58</c:v>
                </c:pt>
                <c:pt idx="1877">
                  <c:v>44.58</c:v>
                </c:pt>
                <c:pt idx="1878">
                  <c:v>44.58</c:v>
                </c:pt>
                <c:pt idx="1879">
                  <c:v>44.58</c:v>
                </c:pt>
                <c:pt idx="1880">
                  <c:v>44.58</c:v>
                </c:pt>
                <c:pt idx="1881">
                  <c:v>44.58</c:v>
                </c:pt>
                <c:pt idx="1882">
                  <c:v>44.58</c:v>
                </c:pt>
                <c:pt idx="1883">
                  <c:v>44.58</c:v>
                </c:pt>
                <c:pt idx="1884">
                  <c:v>44.58</c:v>
                </c:pt>
                <c:pt idx="1885">
                  <c:v>44.58</c:v>
                </c:pt>
                <c:pt idx="1886">
                  <c:v>44.58</c:v>
                </c:pt>
                <c:pt idx="1887">
                  <c:v>44.58</c:v>
                </c:pt>
                <c:pt idx="1888">
                  <c:v>44.58</c:v>
                </c:pt>
                <c:pt idx="1889">
                  <c:v>44.57</c:v>
                </c:pt>
                <c:pt idx="1890">
                  <c:v>44.56</c:v>
                </c:pt>
                <c:pt idx="1891">
                  <c:v>44.55</c:v>
                </c:pt>
                <c:pt idx="1892">
                  <c:v>44.53</c:v>
                </c:pt>
                <c:pt idx="1893">
                  <c:v>44.52</c:v>
                </c:pt>
                <c:pt idx="1894">
                  <c:v>44.51</c:v>
                </c:pt>
                <c:pt idx="1895">
                  <c:v>44.5</c:v>
                </c:pt>
                <c:pt idx="1896">
                  <c:v>44.49</c:v>
                </c:pt>
                <c:pt idx="1897">
                  <c:v>44.49</c:v>
                </c:pt>
                <c:pt idx="1898">
                  <c:v>44.48</c:v>
                </c:pt>
                <c:pt idx="1899">
                  <c:v>44.47</c:v>
                </c:pt>
                <c:pt idx="1900">
                  <c:v>44.47</c:v>
                </c:pt>
                <c:pt idx="1901">
                  <c:v>44.46</c:v>
                </c:pt>
                <c:pt idx="1902">
                  <c:v>44.46</c:v>
                </c:pt>
                <c:pt idx="1903">
                  <c:v>44.44</c:v>
                </c:pt>
                <c:pt idx="1904">
                  <c:v>44.43</c:v>
                </c:pt>
                <c:pt idx="1905">
                  <c:v>44.43</c:v>
                </c:pt>
                <c:pt idx="1906">
                  <c:v>44.41</c:v>
                </c:pt>
                <c:pt idx="1907">
                  <c:v>44.4</c:v>
                </c:pt>
                <c:pt idx="1908">
                  <c:v>44.38</c:v>
                </c:pt>
                <c:pt idx="1909">
                  <c:v>44.38</c:v>
                </c:pt>
                <c:pt idx="1910">
                  <c:v>44.37</c:v>
                </c:pt>
                <c:pt idx="1911">
                  <c:v>44.36</c:v>
                </c:pt>
                <c:pt idx="1912">
                  <c:v>44.36</c:v>
                </c:pt>
                <c:pt idx="1913">
                  <c:v>44.35</c:v>
                </c:pt>
                <c:pt idx="1914">
                  <c:v>44.35</c:v>
                </c:pt>
                <c:pt idx="1915">
                  <c:v>44.35</c:v>
                </c:pt>
                <c:pt idx="1916">
                  <c:v>44.35</c:v>
                </c:pt>
                <c:pt idx="1917">
                  <c:v>44.35</c:v>
                </c:pt>
                <c:pt idx="1918">
                  <c:v>44.35</c:v>
                </c:pt>
                <c:pt idx="1919">
                  <c:v>44.35</c:v>
                </c:pt>
                <c:pt idx="1920">
                  <c:v>44.35</c:v>
                </c:pt>
                <c:pt idx="1921">
                  <c:v>44.35</c:v>
                </c:pt>
                <c:pt idx="1922">
                  <c:v>44.34</c:v>
                </c:pt>
                <c:pt idx="1923">
                  <c:v>44.34</c:v>
                </c:pt>
                <c:pt idx="1924">
                  <c:v>44.34</c:v>
                </c:pt>
                <c:pt idx="1925">
                  <c:v>44.34</c:v>
                </c:pt>
                <c:pt idx="1926">
                  <c:v>44.34</c:v>
                </c:pt>
                <c:pt idx="1927">
                  <c:v>44.34</c:v>
                </c:pt>
                <c:pt idx="1928">
                  <c:v>44.33</c:v>
                </c:pt>
                <c:pt idx="1929">
                  <c:v>44.33</c:v>
                </c:pt>
                <c:pt idx="1930">
                  <c:v>44.33</c:v>
                </c:pt>
                <c:pt idx="1931">
                  <c:v>44.32</c:v>
                </c:pt>
                <c:pt idx="1932">
                  <c:v>44.32</c:v>
                </c:pt>
                <c:pt idx="1933">
                  <c:v>44.32</c:v>
                </c:pt>
                <c:pt idx="1934">
                  <c:v>44.32</c:v>
                </c:pt>
                <c:pt idx="1935">
                  <c:v>44.32</c:v>
                </c:pt>
                <c:pt idx="1936">
                  <c:v>44.32</c:v>
                </c:pt>
                <c:pt idx="1937">
                  <c:v>44.32</c:v>
                </c:pt>
                <c:pt idx="1938">
                  <c:v>44.32</c:v>
                </c:pt>
                <c:pt idx="1939">
                  <c:v>44.32</c:v>
                </c:pt>
                <c:pt idx="1940">
                  <c:v>44.33</c:v>
                </c:pt>
                <c:pt idx="1941">
                  <c:v>44.33</c:v>
                </c:pt>
                <c:pt idx="1942">
                  <c:v>44.33</c:v>
                </c:pt>
                <c:pt idx="1943">
                  <c:v>44.33</c:v>
                </c:pt>
                <c:pt idx="1944">
                  <c:v>44.33</c:v>
                </c:pt>
                <c:pt idx="1945">
                  <c:v>44.33</c:v>
                </c:pt>
                <c:pt idx="1946">
                  <c:v>44.33</c:v>
                </c:pt>
                <c:pt idx="1947">
                  <c:v>44.33</c:v>
                </c:pt>
                <c:pt idx="1948">
                  <c:v>44.33</c:v>
                </c:pt>
                <c:pt idx="1949">
                  <c:v>44.33</c:v>
                </c:pt>
                <c:pt idx="1950">
                  <c:v>44.33</c:v>
                </c:pt>
                <c:pt idx="1951">
                  <c:v>44.33</c:v>
                </c:pt>
                <c:pt idx="1952">
                  <c:v>44.33</c:v>
                </c:pt>
                <c:pt idx="1953">
                  <c:v>44.33</c:v>
                </c:pt>
                <c:pt idx="1954">
                  <c:v>44.33</c:v>
                </c:pt>
                <c:pt idx="1955">
                  <c:v>44.33</c:v>
                </c:pt>
                <c:pt idx="1956">
                  <c:v>44.34</c:v>
                </c:pt>
                <c:pt idx="1957">
                  <c:v>44.34</c:v>
                </c:pt>
                <c:pt idx="1958">
                  <c:v>44.34</c:v>
                </c:pt>
                <c:pt idx="1959">
                  <c:v>44.34</c:v>
                </c:pt>
                <c:pt idx="1960">
                  <c:v>44.34</c:v>
                </c:pt>
                <c:pt idx="1961">
                  <c:v>44.35</c:v>
                </c:pt>
                <c:pt idx="1962">
                  <c:v>44.35</c:v>
                </c:pt>
                <c:pt idx="1963">
                  <c:v>44.35</c:v>
                </c:pt>
                <c:pt idx="1964">
                  <c:v>44.35</c:v>
                </c:pt>
                <c:pt idx="1965">
                  <c:v>44.35</c:v>
                </c:pt>
                <c:pt idx="1966">
                  <c:v>44.35</c:v>
                </c:pt>
                <c:pt idx="1967">
                  <c:v>44.35</c:v>
                </c:pt>
                <c:pt idx="1968">
                  <c:v>44.36</c:v>
                </c:pt>
                <c:pt idx="1969">
                  <c:v>44.37</c:v>
                </c:pt>
                <c:pt idx="1970">
                  <c:v>44.38</c:v>
                </c:pt>
                <c:pt idx="1971">
                  <c:v>44.38</c:v>
                </c:pt>
                <c:pt idx="1972">
                  <c:v>44.4</c:v>
                </c:pt>
                <c:pt idx="1973">
                  <c:v>44.41</c:v>
                </c:pt>
                <c:pt idx="1974">
                  <c:v>44.42</c:v>
                </c:pt>
                <c:pt idx="1975">
                  <c:v>44.43</c:v>
                </c:pt>
                <c:pt idx="1976">
                  <c:v>44.44</c:v>
                </c:pt>
                <c:pt idx="1977">
                  <c:v>44.45</c:v>
                </c:pt>
                <c:pt idx="1978">
                  <c:v>44.46</c:v>
                </c:pt>
                <c:pt idx="1979">
                  <c:v>44.47</c:v>
                </c:pt>
                <c:pt idx="1980">
                  <c:v>44.47</c:v>
                </c:pt>
                <c:pt idx="1981">
                  <c:v>44.48</c:v>
                </c:pt>
                <c:pt idx="1982">
                  <c:v>44.5</c:v>
                </c:pt>
                <c:pt idx="1983">
                  <c:v>44.52</c:v>
                </c:pt>
                <c:pt idx="1984">
                  <c:v>44.54</c:v>
                </c:pt>
                <c:pt idx="1985">
                  <c:v>44.56</c:v>
                </c:pt>
                <c:pt idx="1986">
                  <c:v>44.57</c:v>
                </c:pt>
                <c:pt idx="1987">
                  <c:v>44.58</c:v>
                </c:pt>
                <c:pt idx="1988">
                  <c:v>44.58</c:v>
                </c:pt>
                <c:pt idx="1989">
                  <c:v>44.58</c:v>
                </c:pt>
                <c:pt idx="1990">
                  <c:v>44.58</c:v>
                </c:pt>
                <c:pt idx="1991">
                  <c:v>44.58</c:v>
                </c:pt>
                <c:pt idx="1992">
                  <c:v>44.58</c:v>
                </c:pt>
                <c:pt idx="1993">
                  <c:v>44.58</c:v>
                </c:pt>
                <c:pt idx="1994">
                  <c:v>44.58</c:v>
                </c:pt>
                <c:pt idx="1995">
                  <c:v>44.58</c:v>
                </c:pt>
                <c:pt idx="1996">
                  <c:v>44.58</c:v>
                </c:pt>
                <c:pt idx="1997">
                  <c:v>44.58</c:v>
                </c:pt>
                <c:pt idx="1998">
                  <c:v>44.58</c:v>
                </c:pt>
                <c:pt idx="1999">
                  <c:v>44.58</c:v>
                </c:pt>
                <c:pt idx="2000">
                  <c:v>44.58</c:v>
                </c:pt>
                <c:pt idx="2001">
                  <c:v>44.58</c:v>
                </c:pt>
                <c:pt idx="2002">
                  <c:v>44.58</c:v>
                </c:pt>
                <c:pt idx="2003">
                  <c:v>44.58</c:v>
                </c:pt>
                <c:pt idx="2004">
                  <c:v>44.58</c:v>
                </c:pt>
                <c:pt idx="2005">
                  <c:v>44.58</c:v>
                </c:pt>
                <c:pt idx="2006">
                  <c:v>44.58</c:v>
                </c:pt>
                <c:pt idx="2007">
                  <c:v>44.58</c:v>
                </c:pt>
                <c:pt idx="2008">
                  <c:v>44.58</c:v>
                </c:pt>
                <c:pt idx="2009">
                  <c:v>44.59</c:v>
                </c:pt>
                <c:pt idx="2010">
                  <c:v>44.59</c:v>
                </c:pt>
                <c:pt idx="2011">
                  <c:v>44.6</c:v>
                </c:pt>
                <c:pt idx="2012">
                  <c:v>44.6</c:v>
                </c:pt>
                <c:pt idx="2013">
                  <c:v>44.6</c:v>
                </c:pt>
                <c:pt idx="2014">
                  <c:v>44.61</c:v>
                </c:pt>
                <c:pt idx="2015">
                  <c:v>44.62</c:v>
                </c:pt>
                <c:pt idx="2016">
                  <c:v>44.62</c:v>
                </c:pt>
                <c:pt idx="2017">
                  <c:v>44.63</c:v>
                </c:pt>
                <c:pt idx="2018">
                  <c:v>44.64</c:v>
                </c:pt>
                <c:pt idx="2019">
                  <c:v>44.65</c:v>
                </c:pt>
                <c:pt idx="2020">
                  <c:v>44.66</c:v>
                </c:pt>
                <c:pt idx="2021">
                  <c:v>44.66</c:v>
                </c:pt>
                <c:pt idx="2022">
                  <c:v>44.67</c:v>
                </c:pt>
                <c:pt idx="2023">
                  <c:v>44.68</c:v>
                </c:pt>
                <c:pt idx="2024">
                  <c:v>44.68</c:v>
                </c:pt>
                <c:pt idx="2025">
                  <c:v>44.68</c:v>
                </c:pt>
                <c:pt idx="2026">
                  <c:v>44.68</c:v>
                </c:pt>
                <c:pt idx="2027">
                  <c:v>44.68</c:v>
                </c:pt>
                <c:pt idx="2028">
                  <c:v>44.68</c:v>
                </c:pt>
                <c:pt idx="2029">
                  <c:v>44.68</c:v>
                </c:pt>
                <c:pt idx="2030">
                  <c:v>44.69</c:v>
                </c:pt>
                <c:pt idx="2031">
                  <c:v>44.69</c:v>
                </c:pt>
                <c:pt idx="2032">
                  <c:v>44.69</c:v>
                </c:pt>
                <c:pt idx="2033">
                  <c:v>44.7</c:v>
                </c:pt>
                <c:pt idx="2034">
                  <c:v>44.7</c:v>
                </c:pt>
                <c:pt idx="2035">
                  <c:v>44.7</c:v>
                </c:pt>
                <c:pt idx="2036">
                  <c:v>44.7</c:v>
                </c:pt>
                <c:pt idx="2037">
                  <c:v>44.7</c:v>
                </c:pt>
                <c:pt idx="2038">
                  <c:v>44.7</c:v>
                </c:pt>
                <c:pt idx="2039">
                  <c:v>44.7</c:v>
                </c:pt>
                <c:pt idx="2040">
                  <c:v>44.7</c:v>
                </c:pt>
                <c:pt idx="2041">
                  <c:v>44.7</c:v>
                </c:pt>
                <c:pt idx="2042">
                  <c:v>44.7</c:v>
                </c:pt>
                <c:pt idx="2043">
                  <c:v>44.7</c:v>
                </c:pt>
                <c:pt idx="2044">
                  <c:v>44.7</c:v>
                </c:pt>
                <c:pt idx="2045">
                  <c:v>44.7</c:v>
                </c:pt>
                <c:pt idx="2046">
                  <c:v>44.7</c:v>
                </c:pt>
                <c:pt idx="2047">
                  <c:v>44.7</c:v>
                </c:pt>
                <c:pt idx="2048">
                  <c:v>44.7</c:v>
                </c:pt>
                <c:pt idx="2049">
                  <c:v>44.7</c:v>
                </c:pt>
                <c:pt idx="2050">
                  <c:v>44.7</c:v>
                </c:pt>
                <c:pt idx="2051">
                  <c:v>44.7</c:v>
                </c:pt>
                <c:pt idx="2052">
                  <c:v>44.7</c:v>
                </c:pt>
                <c:pt idx="2053">
                  <c:v>44.7</c:v>
                </c:pt>
                <c:pt idx="2054">
                  <c:v>44.7</c:v>
                </c:pt>
                <c:pt idx="2055">
                  <c:v>44.69</c:v>
                </c:pt>
                <c:pt idx="2056">
                  <c:v>44.69</c:v>
                </c:pt>
                <c:pt idx="2057">
                  <c:v>44.68</c:v>
                </c:pt>
                <c:pt idx="2058">
                  <c:v>44.68</c:v>
                </c:pt>
                <c:pt idx="2059">
                  <c:v>44.67</c:v>
                </c:pt>
                <c:pt idx="2060">
                  <c:v>44.66</c:v>
                </c:pt>
                <c:pt idx="2061">
                  <c:v>44.65</c:v>
                </c:pt>
                <c:pt idx="2062">
                  <c:v>44.64</c:v>
                </c:pt>
                <c:pt idx="2063">
                  <c:v>44.63</c:v>
                </c:pt>
                <c:pt idx="2064">
                  <c:v>44.62</c:v>
                </c:pt>
                <c:pt idx="2065">
                  <c:v>44.61</c:v>
                </c:pt>
                <c:pt idx="2066">
                  <c:v>44.61</c:v>
                </c:pt>
                <c:pt idx="2067">
                  <c:v>44.6</c:v>
                </c:pt>
                <c:pt idx="2068">
                  <c:v>44.6</c:v>
                </c:pt>
                <c:pt idx="2069">
                  <c:v>44.59</c:v>
                </c:pt>
                <c:pt idx="2070">
                  <c:v>44.59</c:v>
                </c:pt>
                <c:pt idx="2071">
                  <c:v>44.58</c:v>
                </c:pt>
                <c:pt idx="2072">
                  <c:v>44.58</c:v>
                </c:pt>
                <c:pt idx="2073">
                  <c:v>44.58</c:v>
                </c:pt>
                <c:pt idx="2074">
                  <c:v>44.58</c:v>
                </c:pt>
                <c:pt idx="2075">
                  <c:v>44.58</c:v>
                </c:pt>
                <c:pt idx="2076">
                  <c:v>44.58</c:v>
                </c:pt>
                <c:pt idx="2077">
                  <c:v>44.58</c:v>
                </c:pt>
                <c:pt idx="2078">
                  <c:v>44.58</c:v>
                </c:pt>
                <c:pt idx="2079">
                  <c:v>44.58</c:v>
                </c:pt>
                <c:pt idx="2080">
                  <c:v>44.58</c:v>
                </c:pt>
                <c:pt idx="2081">
                  <c:v>44.58</c:v>
                </c:pt>
                <c:pt idx="2082">
                  <c:v>44.58</c:v>
                </c:pt>
                <c:pt idx="2083">
                  <c:v>44.58</c:v>
                </c:pt>
                <c:pt idx="2084">
                  <c:v>44.58</c:v>
                </c:pt>
                <c:pt idx="2085">
                  <c:v>44.58</c:v>
                </c:pt>
                <c:pt idx="2086">
                  <c:v>44.58</c:v>
                </c:pt>
                <c:pt idx="2087">
                  <c:v>44.58</c:v>
                </c:pt>
                <c:pt idx="2088">
                  <c:v>44.58</c:v>
                </c:pt>
                <c:pt idx="2089">
                  <c:v>44.58</c:v>
                </c:pt>
                <c:pt idx="2090">
                  <c:v>44.58</c:v>
                </c:pt>
                <c:pt idx="2091">
                  <c:v>44.58</c:v>
                </c:pt>
                <c:pt idx="2092">
                  <c:v>44.58</c:v>
                </c:pt>
                <c:pt idx="2093">
                  <c:v>44.58</c:v>
                </c:pt>
                <c:pt idx="2094">
                  <c:v>44.58</c:v>
                </c:pt>
                <c:pt idx="2095">
                  <c:v>44.58</c:v>
                </c:pt>
                <c:pt idx="2096">
                  <c:v>44.58</c:v>
                </c:pt>
                <c:pt idx="2097">
                  <c:v>44.58</c:v>
                </c:pt>
                <c:pt idx="2098">
                  <c:v>44.58</c:v>
                </c:pt>
                <c:pt idx="2099">
                  <c:v>44.58</c:v>
                </c:pt>
                <c:pt idx="2100">
                  <c:v>44.58</c:v>
                </c:pt>
                <c:pt idx="2101">
                  <c:v>44.58</c:v>
                </c:pt>
                <c:pt idx="2102">
                  <c:v>44.58</c:v>
                </c:pt>
                <c:pt idx="2103">
                  <c:v>44.58</c:v>
                </c:pt>
                <c:pt idx="2104">
                  <c:v>44.58</c:v>
                </c:pt>
                <c:pt idx="2105">
                  <c:v>44.57</c:v>
                </c:pt>
                <c:pt idx="2106">
                  <c:v>44.57</c:v>
                </c:pt>
                <c:pt idx="2107">
                  <c:v>44.56</c:v>
                </c:pt>
                <c:pt idx="2108">
                  <c:v>44.55</c:v>
                </c:pt>
                <c:pt idx="2109">
                  <c:v>44.54</c:v>
                </c:pt>
                <c:pt idx="2110">
                  <c:v>44.52</c:v>
                </c:pt>
                <c:pt idx="2111">
                  <c:v>44.51</c:v>
                </c:pt>
                <c:pt idx="2112">
                  <c:v>44.5</c:v>
                </c:pt>
                <c:pt idx="2113">
                  <c:v>44.48</c:v>
                </c:pt>
                <c:pt idx="2114">
                  <c:v>44.48</c:v>
                </c:pt>
                <c:pt idx="2115">
                  <c:v>44.47</c:v>
                </c:pt>
                <c:pt idx="2116">
                  <c:v>44.46</c:v>
                </c:pt>
                <c:pt idx="2117">
                  <c:v>44.46</c:v>
                </c:pt>
                <c:pt idx="2118">
                  <c:v>44.46</c:v>
                </c:pt>
                <c:pt idx="2119">
                  <c:v>44.45</c:v>
                </c:pt>
                <c:pt idx="2120">
                  <c:v>44.44</c:v>
                </c:pt>
                <c:pt idx="2121">
                  <c:v>44.43</c:v>
                </c:pt>
                <c:pt idx="2122">
                  <c:v>44.42</c:v>
                </c:pt>
                <c:pt idx="2123">
                  <c:v>44.41</c:v>
                </c:pt>
                <c:pt idx="2124">
                  <c:v>44.39</c:v>
                </c:pt>
                <c:pt idx="2125">
                  <c:v>44.38</c:v>
                </c:pt>
                <c:pt idx="2126">
                  <c:v>44.36</c:v>
                </c:pt>
                <c:pt idx="2127">
                  <c:v>44.36</c:v>
                </c:pt>
                <c:pt idx="2128">
                  <c:v>44.35</c:v>
                </c:pt>
                <c:pt idx="2129">
                  <c:v>44.35</c:v>
                </c:pt>
                <c:pt idx="2130">
                  <c:v>44.35</c:v>
                </c:pt>
                <c:pt idx="2131">
                  <c:v>44.35</c:v>
                </c:pt>
                <c:pt idx="2132">
                  <c:v>44.35</c:v>
                </c:pt>
                <c:pt idx="2133">
                  <c:v>44.35</c:v>
                </c:pt>
                <c:pt idx="2134">
                  <c:v>44.35</c:v>
                </c:pt>
                <c:pt idx="2135">
                  <c:v>44.34</c:v>
                </c:pt>
                <c:pt idx="2136">
                  <c:v>44.34</c:v>
                </c:pt>
                <c:pt idx="2137">
                  <c:v>44.34</c:v>
                </c:pt>
                <c:pt idx="2138">
                  <c:v>44.34</c:v>
                </c:pt>
                <c:pt idx="2139">
                  <c:v>44.33</c:v>
                </c:pt>
                <c:pt idx="2140">
                  <c:v>44.33</c:v>
                </c:pt>
                <c:pt idx="2141">
                  <c:v>44.33</c:v>
                </c:pt>
                <c:pt idx="2142">
                  <c:v>44.33</c:v>
                </c:pt>
                <c:pt idx="2143">
                  <c:v>44.33</c:v>
                </c:pt>
                <c:pt idx="2144">
                  <c:v>44.33</c:v>
                </c:pt>
                <c:pt idx="2145">
                  <c:v>44.33</c:v>
                </c:pt>
                <c:pt idx="2146">
                  <c:v>44.33</c:v>
                </c:pt>
                <c:pt idx="2147">
                  <c:v>44.33</c:v>
                </c:pt>
                <c:pt idx="2148">
                  <c:v>44.32</c:v>
                </c:pt>
                <c:pt idx="2149">
                  <c:v>44.32</c:v>
                </c:pt>
                <c:pt idx="2150">
                  <c:v>44.32</c:v>
                </c:pt>
                <c:pt idx="2151">
                  <c:v>44.32</c:v>
                </c:pt>
                <c:pt idx="2152">
                  <c:v>44.32</c:v>
                </c:pt>
                <c:pt idx="2153">
                  <c:v>44.32</c:v>
                </c:pt>
                <c:pt idx="2154">
                  <c:v>44.32</c:v>
                </c:pt>
                <c:pt idx="2155">
                  <c:v>44.32</c:v>
                </c:pt>
                <c:pt idx="2156">
                  <c:v>44.32</c:v>
                </c:pt>
                <c:pt idx="2157">
                  <c:v>44.32</c:v>
                </c:pt>
                <c:pt idx="2158">
                  <c:v>44.32</c:v>
                </c:pt>
                <c:pt idx="2159">
                  <c:v>44.32</c:v>
                </c:pt>
                <c:pt idx="2160">
                  <c:v>44.33</c:v>
                </c:pt>
                <c:pt idx="2161">
                  <c:v>44.33</c:v>
                </c:pt>
                <c:pt idx="2162">
                  <c:v>44.34</c:v>
                </c:pt>
                <c:pt idx="2163">
                  <c:v>44.34</c:v>
                </c:pt>
                <c:pt idx="2164">
                  <c:v>44.34</c:v>
                </c:pt>
                <c:pt idx="2165">
                  <c:v>44.34</c:v>
                </c:pt>
                <c:pt idx="2166">
                  <c:v>44.34</c:v>
                </c:pt>
                <c:pt idx="2167">
                  <c:v>44.35</c:v>
                </c:pt>
                <c:pt idx="2168">
                  <c:v>44.35</c:v>
                </c:pt>
                <c:pt idx="2169">
                  <c:v>44.35</c:v>
                </c:pt>
                <c:pt idx="2170">
                  <c:v>44.35</c:v>
                </c:pt>
                <c:pt idx="2171">
                  <c:v>44.35</c:v>
                </c:pt>
                <c:pt idx="2172">
                  <c:v>44.35</c:v>
                </c:pt>
                <c:pt idx="2173">
                  <c:v>44.35</c:v>
                </c:pt>
                <c:pt idx="2174">
                  <c:v>44.35</c:v>
                </c:pt>
                <c:pt idx="2175">
                  <c:v>44.35</c:v>
                </c:pt>
                <c:pt idx="2176">
                  <c:v>44.35</c:v>
                </c:pt>
                <c:pt idx="2177">
                  <c:v>44.36</c:v>
                </c:pt>
                <c:pt idx="2178">
                  <c:v>44.36</c:v>
                </c:pt>
                <c:pt idx="2179">
                  <c:v>44.37</c:v>
                </c:pt>
                <c:pt idx="2180">
                  <c:v>44.38</c:v>
                </c:pt>
                <c:pt idx="2181">
                  <c:v>44.4</c:v>
                </c:pt>
                <c:pt idx="2182">
                  <c:v>44.41</c:v>
                </c:pt>
                <c:pt idx="2183">
                  <c:v>44.42</c:v>
                </c:pt>
                <c:pt idx="2184">
                  <c:v>44.43</c:v>
                </c:pt>
                <c:pt idx="2185">
                  <c:v>44.45</c:v>
                </c:pt>
                <c:pt idx="2186">
                  <c:v>44.45</c:v>
                </c:pt>
                <c:pt idx="2187">
                  <c:v>44.46</c:v>
                </c:pt>
                <c:pt idx="2188">
                  <c:v>44.46</c:v>
                </c:pt>
                <c:pt idx="2189">
                  <c:v>44.47</c:v>
                </c:pt>
                <c:pt idx="2190">
                  <c:v>44.48</c:v>
                </c:pt>
                <c:pt idx="2191">
                  <c:v>44.48</c:v>
                </c:pt>
                <c:pt idx="2192">
                  <c:v>44.49</c:v>
                </c:pt>
                <c:pt idx="2193">
                  <c:v>44.5</c:v>
                </c:pt>
                <c:pt idx="2194">
                  <c:v>44.52</c:v>
                </c:pt>
                <c:pt idx="2195">
                  <c:v>44.53</c:v>
                </c:pt>
                <c:pt idx="2196">
                  <c:v>44.55</c:v>
                </c:pt>
                <c:pt idx="2197">
                  <c:v>44.56</c:v>
                </c:pt>
                <c:pt idx="2198">
                  <c:v>44.57</c:v>
                </c:pt>
                <c:pt idx="2199">
                  <c:v>44.58</c:v>
                </c:pt>
                <c:pt idx="2200">
                  <c:v>44.58</c:v>
                </c:pt>
                <c:pt idx="2201">
                  <c:v>44.58</c:v>
                </c:pt>
                <c:pt idx="2202">
                  <c:v>44.58</c:v>
                </c:pt>
                <c:pt idx="2203">
                  <c:v>44.58</c:v>
                </c:pt>
                <c:pt idx="2204">
                  <c:v>44.58</c:v>
                </c:pt>
                <c:pt idx="2205">
                  <c:v>44.58</c:v>
                </c:pt>
                <c:pt idx="2206">
                  <c:v>44.58</c:v>
                </c:pt>
                <c:pt idx="2207">
                  <c:v>44.58</c:v>
                </c:pt>
                <c:pt idx="2208">
                  <c:v>44.58</c:v>
                </c:pt>
                <c:pt idx="2209">
                  <c:v>44.58</c:v>
                </c:pt>
                <c:pt idx="2210">
                  <c:v>44.58</c:v>
                </c:pt>
                <c:pt idx="2211">
                  <c:v>44.58</c:v>
                </c:pt>
                <c:pt idx="2212">
                  <c:v>44.58</c:v>
                </c:pt>
                <c:pt idx="2213">
                  <c:v>44.58</c:v>
                </c:pt>
                <c:pt idx="2214">
                  <c:v>44.58</c:v>
                </c:pt>
                <c:pt idx="2215">
                  <c:v>44.58</c:v>
                </c:pt>
                <c:pt idx="2216">
                  <c:v>44.58</c:v>
                </c:pt>
                <c:pt idx="2217">
                  <c:v>44.58</c:v>
                </c:pt>
                <c:pt idx="2218">
                  <c:v>44.58</c:v>
                </c:pt>
                <c:pt idx="2219">
                  <c:v>44.58</c:v>
                </c:pt>
                <c:pt idx="2220">
                  <c:v>44.58</c:v>
                </c:pt>
                <c:pt idx="2221">
                  <c:v>44.58</c:v>
                </c:pt>
                <c:pt idx="2222">
                  <c:v>44.58</c:v>
                </c:pt>
                <c:pt idx="2223">
                  <c:v>44.58</c:v>
                </c:pt>
                <c:pt idx="2224">
                  <c:v>44.58</c:v>
                </c:pt>
                <c:pt idx="2225">
                  <c:v>44.58</c:v>
                </c:pt>
                <c:pt idx="2226">
                  <c:v>44.58</c:v>
                </c:pt>
                <c:pt idx="2227">
                  <c:v>44.58</c:v>
                </c:pt>
                <c:pt idx="2228">
                  <c:v>44.58</c:v>
                </c:pt>
                <c:pt idx="2229">
                  <c:v>44.58</c:v>
                </c:pt>
                <c:pt idx="2230">
                  <c:v>44.58</c:v>
                </c:pt>
                <c:pt idx="2231">
                  <c:v>44.59</c:v>
                </c:pt>
                <c:pt idx="2232">
                  <c:v>44.59</c:v>
                </c:pt>
                <c:pt idx="2233">
                  <c:v>44.59</c:v>
                </c:pt>
                <c:pt idx="2234">
                  <c:v>44.6</c:v>
                </c:pt>
                <c:pt idx="2235">
                  <c:v>44.6</c:v>
                </c:pt>
                <c:pt idx="2236">
                  <c:v>44.6</c:v>
                </c:pt>
                <c:pt idx="2237">
                  <c:v>44.6</c:v>
                </c:pt>
                <c:pt idx="2238">
                  <c:v>44.6</c:v>
                </c:pt>
                <c:pt idx="2239">
                  <c:v>44.6</c:v>
                </c:pt>
                <c:pt idx="2240">
                  <c:v>44.6</c:v>
                </c:pt>
                <c:pt idx="2241">
                  <c:v>44.6</c:v>
                </c:pt>
                <c:pt idx="2242">
                  <c:v>44.61</c:v>
                </c:pt>
                <c:pt idx="2243">
                  <c:v>44.61</c:v>
                </c:pt>
                <c:pt idx="2244">
                  <c:v>44.62</c:v>
                </c:pt>
                <c:pt idx="2245">
                  <c:v>44.62</c:v>
                </c:pt>
                <c:pt idx="2246">
                  <c:v>44.62</c:v>
                </c:pt>
                <c:pt idx="2247">
                  <c:v>44.62</c:v>
                </c:pt>
                <c:pt idx="2248">
                  <c:v>44.62</c:v>
                </c:pt>
                <c:pt idx="2249">
                  <c:v>44.61</c:v>
                </c:pt>
                <c:pt idx="2250">
                  <c:v>44.61</c:v>
                </c:pt>
                <c:pt idx="2251">
                  <c:v>44.6</c:v>
                </c:pt>
                <c:pt idx="2252">
                  <c:v>44.6</c:v>
                </c:pt>
                <c:pt idx="2253">
                  <c:v>44.6</c:v>
                </c:pt>
                <c:pt idx="2254">
                  <c:v>44.6</c:v>
                </c:pt>
                <c:pt idx="2255">
                  <c:v>44.6</c:v>
                </c:pt>
                <c:pt idx="2256">
                  <c:v>44.6</c:v>
                </c:pt>
                <c:pt idx="2257">
                  <c:v>44.59</c:v>
                </c:pt>
                <c:pt idx="2258">
                  <c:v>44.59</c:v>
                </c:pt>
                <c:pt idx="2259">
                  <c:v>44.59</c:v>
                </c:pt>
                <c:pt idx="2260">
                  <c:v>44.59</c:v>
                </c:pt>
                <c:pt idx="2261">
                  <c:v>44.59</c:v>
                </c:pt>
                <c:pt idx="2262">
                  <c:v>44.59</c:v>
                </c:pt>
                <c:pt idx="2263">
                  <c:v>44.58</c:v>
                </c:pt>
                <c:pt idx="2264">
                  <c:v>44.59</c:v>
                </c:pt>
                <c:pt idx="2265">
                  <c:v>44.59</c:v>
                </c:pt>
                <c:pt idx="2266">
                  <c:v>44.59</c:v>
                </c:pt>
                <c:pt idx="2267">
                  <c:v>44.59</c:v>
                </c:pt>
                <c:pt idx="2268">
                  <c:v>44.58</c:v>
                </c:pt>
                <c:pt idx="2269">
                  <c:v>44.58</c:v>
                </c:pt>
                <c:pt idx="2270">
                  <c:v>44.58</c:v>
                </c:pt>
                <c:pt idx="2271">
                  <c:v>44.58</c:v>
                </c:pt>
                <c:pt idx="2272">
                  <c:v>44.58</c:v>
                </c:pt>
                <c:pt idx="2273">
                  <c:v>44.58</c:v>
                </c:pt>
                <c:pt idx="2274">
                  <c:v>44.58</c:v>
                </c:pt>
                <c:pt idx="2275">
                  <c:v>44.58</c:v>
                </c:pt>
                <c:pt idx="2276">
                  <c:v>44.58</c:v>
                </c:pt>
                <c:pt idx="2277">
                  <c:v>44.58</c:v>
                </c:pt>
                <c:pt idx="2278">
                  <c:v>44.58</c:v>
                </c:pt>
                <c:pt idx="2279">
                  <c:v>44.58</c:v>
                </c:pt>
                <c:pt idx="2280">
                  <c:v>44.58</c:v>
                </c:pt>
                <c:pt idx="2281">
                  <c:v>44.58</c:v>
                </c:pt>
                <c:pt idx="2282">
                  <c:v>44.58</c:v>
                </c:pt>
                <c:pt idx="2283">
                  <c:v>44.58</c:v>
                </c:pt>
                <c:pt idx="2284">
                  <c:v>44.58</c:v>
                </c:pt>
                <c:pt idx="2285">
                  <c:v>44.58</c:v>
                </c:pt>
                <c:pt idx="2286">
                  <c:v>44.58</c:v>
                </c:pt>
                <c:pt idx="2287">
                  <c:v>44.58</c:v>
                </c:pt>
                <c:pt idx="2288">
                  <c:v>44.58</c:v>
                </c:pt>
                <c:pt idx="2289">
                  <c:v>44.58</c:v>
                </c:pt>
                <c:pt idx="2290">
                  <c:v>44.58</c:v>
                </c:pt>
                <c:pt idx="2291">
                  <c:v>44.58</c:v>
                </c:pt>
                <c:pt idx="2292">
                  <c:v>44.58</c:v>
                </c:pt>
                <c:pt idx="2293">
                  <c:v>44.58</c:v>
                </c:pt>
                <c:pt idx="2294">
                  <c:v>44.58</c:v>
                </c:pt>
                <c:pt idx="2295">
                  <c:v>44.58</c:v>
                </c:pt>
                <c:pt idx="2296">
                  <c:v>44.58</c:v>
                </c:pt>
                <c:pt idx="2297">
                  <c:v>44.58</c:v>
                </c:pt>
                <c:pt idx="2298">
                  <c:v>44.58</c:v>
                </c:pt>
                <c:pt idx="2299">
                  <c:v>44.58</c:v>
                </c:pt>
                <c:pt idx="2300">
                  <c:v>44.58</c:v>
                </c:pt>
                <c:pt idx="2301">
                  <c:v>44.58</c:v>
                </c:pt>
                <c:pt idx="2302">
                  <c:v>44.58</c:v>
                </c:pt>
                <c:pt idx="2303">
                  <c:v>44.58</c:v>
                </c:pt>
                <c:pt idx="2304">
                  <c:v>44.58</c:v>
                </c:pt>
                <c:pt idx="2305">
                  <c:v>44.58</c:v>
                </c:pt>
                <c:pt idx="2306">
                  <c:v>44.58</c:v>
                </c:pt>
                <c:pt idx="2307">
                  <c:v>44.58</c:v>
                </c:pt>
                <c:pt idx="2308">
                  <c:v>44.58</c:v>
                </c:pt>
                <c:pt idx="2309">
                  <c:v>44.58</c:v>
                </c:pt>
                <c:pt idx="2310">
                  <c:v>44.57</c:v>
                </c:pt>
                <c:pt idx="2311">
                  <c:v>44.57</c:v>
                </c:pt>
                <c:pt idx="2312">
                  <c:v>44.57</c:v>
                </c:pt>
                <c:pt idx="2313">
                  <c:v>44.56</c:v>
                </c:pt>
                <c:pt idx="2314">
                  <c:v>44.56</c:v>
                </c:pt>
                <c:pt idx="2315">
                  <c:v>44.55</c:v>
                </c:pt>
                <c:pt idx="2316">
                  <c:v>44.53</c:v>
                </c:pt>
                <c:pt idx="2317">
                  <c:v>44.52</c:v>
                </c:pt>
                <c:pt idx="2318">
                  <c:v>44.5</c:v>
                </c:pt>
                <c:pt idx="2319">
                  <c:v>44.48</c:v>
                </c:pt>
                <c:pt idx="2320">
                  <c:v>44.47</c:v>
                </c:pt>
                <c:pt idx="2321">
                  <c:v>44.46</c:v>
                </c:pt>
                <c:pt idx="2322">
                  <c:v>44.46</c:v>
                </c:pt>
                <c:pt idx="2323">
                  <c:v>44.45</c:v>
                </c:pt>
                <c:pt idx="2324">
                  <c:v>44.44</c:v>
                </c:pt>
                <c:pt idx="2325">
                  <c:v>44.43</c:v>
                </c:pt>
                <c:pt idx="2326">
                  <c:v>44.43</c:v>
                </c:pt>
                <c:pt idx="2327">
                  <c:v>44.41</c:v>
                </c:pt>
                <c:pt idx="2328">
                  <c:v>44.4</c:v>
                </c:pt>
                <c:pt idx="2329">
                  <c:v>44.39</c:v>
                </c:pt>
                <c:pt idx="2330">
                  <c:v>44.38</c:v>
                </c:pt>
                <c:pt idx="2331">
                  <c:v>44.37</c:v>
                </c:pt>
                <c:pt idx="2332">
                  <c:v>44.36</c:v>
                </c:pt>
                <c:pt idx="2333">
                  <c:v>44.36</c:v>
                </c:pt>
                <c:pt idx="2334">
                  <c:v>44.35</c:v>
                </c:pt>
                <c:pt idx="2335">
                  <c:v>44.35</c:v>
                </c:pt>
                <c:pt idx="2336">
                  <c:v>44.35</c:v>
                </c:pt>
                <c:pt idx="2337">
                  <c:v>44.35</c:v>
                </c:pt>
                <c:pt idx="2338">
                  <c:v>44.35</c:v>
                </c:pt>
                <c:pt idx="2339">
                  <c:v>44.35</c:v>
                </c:pt>
                <c:pt idx="2340">
                  <c:v>44.35</c:v>
                </c:pt>
                <c:pt idx="2341">
                  <c:v>44.35</c:v>
                </c:pt>
                <c:pt idx="2342">
                  <c:v>44.35</c:v>
                </c:pt>
                <c:pt idx="2343">
                  <c:v>44.35</c:v>
                </c:pt>
                <c:pt idx="2344">
                  <c:v>44.35</c:v>
                </c:pt>
                <c:pt idx="2345">
                  <c:v>44.35</c:v>
                </c:pt>
                <c:pt idx="2346">
                  <c:v>44.35</c:v>
                </c:pt>
                <c:pt idx="2347">
                  <c:v>44.35</c:v>
                </c:pt>
                <c:pt idx="2348">
                  <c:v>44.35</c:v>
                </c:pt>
                <c:pt idx="2349">
                  <c:v>44.35</c:v>
                </c:pt>
                <c:pt idx="2350">
                  <c:v>44.35</c:v>
                </c:pt>
                <c:pt idx="2351">
                  <c:v>44.35</c:v>
                </c:pt>
                <c:pt idx="2352">
                  <c:v>44.35</c:v>
                </c:pt>
                <c:pt idx="2353">
                  <c:v>44.35</c:v>
                </c:pt>
                <c:pt idx="2354">
                  <c:v>44.35</c:v>
                </c:pt>
                <c:pt idx="2355">
                  <c:v>44.35</c:v>
                </c:pt>
                <c:pt idx="2356">
                  <c:v>44.35</c:v>
                </c:pt>
                <c:pt idx="2357">
                  <c:v>44.35</c:v>
                </c:pt>
                <c:pt idx="2358">
                  <c:v>44.35</c:v>
                </c:pt>
                <c:pt idx="2359">
                  <c:v>44.35</c:v>
                </c:pt>
                <c:pt idx="2360">
                  <c:v>44.35</c:v>
                </c:pt>
                <c:pt idx="2361">
                  <c:v>44.35</c:v>
                </c:pt>
                <c:pt idx="2362">
                  <c:v>44.35</c:v>
                </c:pt>
                <c:pt idx="2363">
                  <c:v>44.35</c:v>
                </c:pt>
                <c:pt idx="2364">
                  <c:v>44.35</c:v>
                </c:pt>
                <c:pt idx="2365">
                  <c:v>44.35</c:v>
                </c:pt>
                <c:pt idx="2366">
                  <c:v>44.35</c:v>
                </c:pt>
                <c:pt idx="2367">
                  <c:v>44.35</c:v>
                </c:pt>
                <c:pt idx="2368">
                  <c:v>44.35</c:v>
                </c:pt>
                <c:pt idx="2369">
                  <c:v>44.35</c:v>
                </c:pt>
                <c:pt idx="2370">
                  <c:v>44.35</c:v>
                </c:pt>
                <c:pt idx="2371">
                  <c:v>44.35</c:v>
                </c:pt>
                <c:pt idx="2372">
                  <c:v>44.35</c:v>
                </c:pt>
                <c:pt idx="2373">
                  <c:v>44.35</c:v>
                </c:pt>
                <c:pt idx="2374">
                  <c:v>44.35</c:v>
                </c:pt>
                <c:pt idx="2375">
                  <c:v>44.35</c:v>
                </c:pt>
                <c:pt idx="2376">
                  <c:v>44.35</c:v>
                </c:pt>
                <c:pt idx="2377">
                  <c:v>44.35</c:v>
                </c:pt>
                <c:pt idx="2378">
                  <c:v>44.35</c:v>
                </c:pt>
                <c:pt idx="2379">
                  <c:v>44.35</c:v>
                </c:pt>
                <c:pt idx="2380">
                  <c:v>44.35</c:v>
                </c:pt>
                <c:pt idx="2381">
                  <c:v>44.35</c:v>
                </c:pt>
                <c:pt idx="2382">
                  <c:v>44.35</c:v>
                </c:pt>
                <c:pt idx="2383">
                  <c:v>44.35</c:v>
                </c:pt>
                <c:pt idx="2384">
                  <c:v>44.35</c:v>
                </c:pt>
                <c:pt idx="2385">
                  <c:v>44.35</c:v>
                </c:pt>
                <c:pt idx="2386">
                  <c:v>44.35</c:v>
                </c:pt>
                <c:pt idx="2387">
                  <c:v>44.35</c:v>
                </c:pt>
                <c:pt idx="2388">
                  <c:v>44.35</c:v>
                </c:pt>
                <c:pt idx="2389">
                  <c:v>44.35</c:v>
                </c:pt>
                <c:pt idx="2390">
                  <c:v>44.35</c:v>
                </c:pt>
                <c:pt idx="2391">
                  <c:v>44.35</c:v>
                </c:pt>
                <c:pt idx="2392">
                  <c:v>44.35</c:v>
                </c:pt>
                <c:pt idx="2393">
                  <c:v>44.35</c:v>
                </c:pt>
                <c:pt idx="2394">
                  <c:v>44.35</c:v>
                </c:pt>
                <c:pt idx="2395">
                  <c:v>44.35</c:v>
                </c:pt>
                <c:pt idx="2396">
                  <c:v>44.35</c:v>
                </c:pt>
                <c:pt idx="2397">
                  <c:v>44.35</c:v>
                </c:pt>
                <c:pt idx="2398">
                  <c:v>44.35</c:v>
                </c:pt>
                <c:pt idx="2399">
                  <c:v>44.35</c:v>
                </c:pt>
                <c:pt idx="2400">
                  <c:v>44.35</c:v>
                </c:pt>
                <c:pt idx="2401">
                  <c:v>44.35</c:v>
                </c:pt>
                <c:pt idx="2402">
                  <c:v>44.35</c:v>
                </c:pt>
                <c:pt idx="2403">
                  <c:v>44.35</c:v>
                </c:pt>
                <c:pt idx="2404">
                  <c:v>44.36</c:v>
                </c:pt>
                <c:pt idx="2405">
                  <c:v>44.36</c:v>
                </c:pt>
                <c:pt idx="2406">
                  <c:v>44.36</c:v>
                </c:pt>
                <c:pt idx="2407">
                  <c:v>44.37</c:v>
                </c:pt>
                <c:pt idx="2408">
                  <c:v>44.37</c:v>
                </c:pt>
                <c:pt idx="2409">
                  <c:v>44.38</c:v>
                </c:pt>
                <c:pt idx="2410">
                  <c:v>44.38</c:v>
                </c:pt>
                <c:pt idx="2411">
                  <c:v>44.39</c:v>
                </c:pt>
                <c:pt idx="2412">
                  <c:v>44.4</c:v>
                </c:pt>
                <c:pt idx="2413">
                  <c:v>44.41</c:v>
                </c:pt>
                <c:pt idx="2414">
                  <c:v>44.42</c:v>
                </c:pt>
                <c:pt idx="2415">
                  <c:v>44.42</c:v>
                </c:pt>
                <c:pt idx="2416">
                  <c:v>44.43</c:v>
                </c:pt>
                <c:pt idx="2417">
                  <c:v>44.44</c:v>
                </c:pt>
                <c:pt idx="2418">
                  <c:v>44.45</c:v>
                </c:pt>
                <c:pt idx="2419">
                  <c:v>44.45</c:v>
                </c:pt>
                <c:pt idx="2420">
                  <c:v>44.46</c:v>
                </c:pt>
                <c:pt idx="2421">
                  <c:v>44.47</c:v>
                </c:pt>
                <c:pt idx="2422">
                  <c:v>44.47</c:v>
                </c:pt>
                <c:pt idx="2423">
                  <c:v>44.47</c:v>
                </c:pt>
                <c:pt idx="2424">
                  <c:v>44.48</c:v>
                </c:pt>
                <c:pt idx="2425">
                  <c:v>44.48</c:v>
                </c:pt>
                <c:pt idx="2426">
                  <c:v>44.48</c:v>
                </c:pt>
                <c:pt idx="2427">
                  <c:v>44.48</c:v>
                </c:pt>
                <c:pt idx="2428">
                  <c:v>44.49</c:v>
                </c:pt>
                <c:pt idx="2429">
                  <c:v>44.5</c:v>
                </c:pt>
                <c:pt idx="2430">
                  <c:v>44.51</c:v>
                </c:pt>
                <c:pt idx="2431">
                  <c:v>44.52</c:v>
                </c:pt>
                <c:pt idx="2432">
                  <c:v>44.54</c:v>
                </c:pt>
                <c:pt idx="2433">
                  <c:v>44.55</c:v>
                </c:pt>
                <c:pt idx="2434">
                  <c:v>44.55</c:v>
                </c:pt>
                <c:pt idx="2435">
                  <c:v>44.56</c:v>
                </c:pt>
                <c:pt idx="2436">
                  <c:v>44.57</c:v>
                </c:pt>
                <c:pt idx="2437">
                  <c:v>44.58</c:v>
                </c:pt>
                <c:pt idx="2438">
                  <c:v>44.58</c:v>
                </c:pt>
                <c:pt idx="2439">
                  <c:v>44.58</c:v>
                </c:pt>
                <c:pt idx="2440">
                  <c:v>44.58</c:v>
                </c:pt>
                <c:pt idx="2441">
                  <c:v>44.58</c:v>
                </c:pt>
                <c:pt idx="2442">
                  <c:v>44.58</c:v>
                </c:pt>
                <c:pt idx="2443">
                  <c:v>44.58</c:v>
                </c:pt>
                <c:pt idx="2444">
                  <c:v>44.58</c:v>
                </c:pt>
                <c:pt idx="2445">
                  <c:v>44.58</c:v>
                </c:pt>
                <c:pt idx="2446">
                  <c:v>44.58</c:v>
                </c:pt>
                <c:pt idx="2447">
                  <c:v>44.58</c:v>
                </c:pt>
                <c:pt idx="2448">
                  <c:v>44.58</c:v>
                </c:pt>
                <c:pt idx="2449">
                  <c:v>44.58</c:v>
                </c:pt>
                <c:pt idx="2450">
                  <c:v>44.58</c:v>
                </c:pt>
                <c:pt idx="2451">
                  <c:v>44.58</c:v>
                </c:pt>
                <c:pt idx="2452">
                  <c:v>44.58</c:v>
                </c:pt>
                <c:pt idx="2453">
                  <c:v>44.58</c:v>
                </c:pt>
                <c:pt idx="2454">
                  <c:v>44.58</c:v>
                </c:pt>
                <c:pt idx="2455">
                  <c:v>44.58</c:v>
                </c:pt>
                <c:pt idx="2456">
                  <c:v>44.59</c:v>
                </c:pt>
                <c:pt idx="2457">
                  <c:v>44.59</c:v>
                </c:pt>
                <c:pt idx="2458">
                  <c:v>44.6</c:v>
                </c:pt>
                <c:pt idx="2459">
                  <c:v>44.61</c:v>
                </c:pt>
                <c:pt idx="2460">
                  <c:v>44.62</c:v>
                </c:pt>
                <c:pt idx="2461">
                  <c:v>44.63</c:v>
                </c:pt>
                <c:pt idx="2462">
                  <c:v>44.65</c:v>
                </c:pt>
                <c:pt idx="2463">
                  <c:v>44.66</c:v>
                </c:pt>
                <c:pt idx="2464">
                  <c:v>44.67</c:v>
                </c:pt>
                <c:pt idx="2465">
                  <c:v>44.68</c:v>
                </c:pt>
                <c:pt idx="2466">
                  <c:v>44.68</c:v>
                </c:pt>
                <c:pt idx="2467">
                  <c:v>44.68</c:v>
                </c:pt>
                <c:pt idx="2468">
                  <c:v>44.69</c:v>
                </c:pt>
                <c:pt idx="2469">
                  <c:v>44.69</c:v>
                </c:pt>
                <c:pt idx="2470">
                  <c:v>44.69</c:v>
                </c:pt>
                <c:pt idx="2471">
                  <c:v>44.7</c:v>
                </c:pt>
                <c:pt idx="2472">
                  <c:v>44.7</c:v>
                </c:pt>
                <c:pt idx="2473">
                  <c:v>44.7</c:v>
                </c:pt>
                <c:pt idx="2474">
                  <c:v>44.7</c:v>
                </c:pt>
                <c:pt idx="2475">
                  <c:v>44.7</c:v>
                </c:pt>
                <c:pt idx="2476">
                  <c:v>44.7</c:v>
                </c:pt>
                <c:pt idx="2477">
                  <c:v>44.7</c:v>
                </c:pt>
                <c:pt idx="2478">
                  <c:v>44.71</c:v>
                </c:pt>
                <c:pt idx="2479">
                  <c:v>44.71</c:v>
                </c:pt>
                <c:pt idx="2480">
                  <c:v>44.71</c:v>
                </c:pt>
                <c:pt idx="2481">
                  <c:v>44.71</c:v>
                </c:pt>
                <c:pt idx="2482">
                  <c:v>44.71</c:v>
                </c:pt>
                <c:pt idx="2483">
                  <c:v>44.71</c:v>
                </c:pt>
                <c:pt idx="2484">
                  <c:v>44.72</c:v>
                </c:pt>
                <c:pt idx="2485">
                  <c:v>44.73</c:v>
                </c:pt>
                <c:pt idx="2486">
                  <c:v>44.73</c:v>
                </c:pt>
                <c:pt idx="2487">
                  <c:v>44.75</c:v>
                </c:pt>
                <c:pt idx="2488">
                  <c:v>44.76</c:v>
                </c:pt>
                <c:pt idx="2489">
                  <c:v>44.76</c:v>
                </c:pt>
                <c:pt idx="2490">
                  <c:v>44.76</c:v>
                </c:pt>
                <c:pt idx="2491">
                  <c:v>44.76</c:v>
                </c:pt>
                <c:pt idx="2492">
                  <c:v>44.77</c:v>
                </c:pt>
                <c:pt idx="2493">
                  <c:v>44.76</c:v>
                </c:pt>
                <c:pt idx="2494">
                  <c:v>44.76</c:v>
                </c:pt>
                <c:pt idx="2495">
                  <c:v>44.77</c:v>
                </c:pt>
                <c:pt idx="2496">
                  <c:v>44.77</c:v>
                </c:pt>
                <c:pt idx="2497">
                  <c:v>44.76</c:v>
                </c:pt>
                <c:pt idx="2498">
                  <c:v>44.77</c:v>
                </c:pt>
                <c:pt idx="2499">
                  <c:v>44.76</c:v>
                </c:pt>
                <c:pt idx="2500">
                  <c:v>44.76</c:v>
                </c:pt>
                <c:pt idx="2501">
                  <c:v>44.75</c:v>
                </c:pt>
                <c:pt idx="2502">
                  <c:v>44.75</c:v>
                </c:pt>
                <c:pt idx="2503">
                  <c:v>44.75</c:v>
                </c:pt>
                <c:pt idx="2504">
                  <c:v>44.74</c:v>
                </c:pt>
                <c:pt idx="2505">
                  <c:v>44.74</c:v>
                </c:pt>
                <c:pt idx="2506">
                  <c:v>44.73</c:v>
                </c:pt>
                <c:pt idx="2507">
                  <c:v>44.73</c:v>
                </c:pt>
                <c:pt idx="2508">
                  <c:v>44.73</c:v>
                </c:pt>
                <c:pt idx="2509">
                  <c:v>44.72</c:v>
                </c:pt>
                <c:pt idx="2510">
                  <c:v>44.72</c:v>
                </c:pt>
                <c:pt idx="2511">
                  <c:v>44.71</c:v>
                </c:pt>
                <c:pt idx="2512">
                  <c:v>44.71</c:v>
                </c:pt>
                <c:pt idx="2513">
                  <c:v>44.71</c:v>
                </c:pt>
                <c:pt idx="2514">
                  <c:v>44.71</c:v>
                </c:pt>
                <c:pt idx="2515">
                  <c:v>44.7</c:v>
                </c:pt>
                <c:pt idx="2516">
                  <c:v>44.7</c:v>
                </c:pt>
                <c:pt idx="2517">
                  <c:v>44.7</c:v>
                </c:pt>
                <c:pt idx="2518">
                  <c:v>44.7</c:v>
                </c:pt>
                <c:pt idx="2519">
                  <c:v>44.7</c:v>
                </c:pt>
                <c:pt idx="2520">
                  <c:v>44.7</c:v>
                </c:pt>
                <c:pt idx="2521">
                  <c:v>44.7</c:v>
                </c:pt>
                <c:pt idx="2522">
                  <c:v>44.7</c:v>
                </c:pt>
                <c:pt idx="2523">
                  <c:v>44.7</c:v>
                </c:pt>
                <c:pt idx="2524">
                  <c:v>44.7</c:v>
                </c:pt>
                <c:pt idx="2525">
                  <c:v>44.7</c:v>
                </c:pt>
                <c:pt idx="2526">
                  <c:v>44.7</c:v>
                </c:pt>
                <c:pt idx="2527">
                  <c:v>44.7</c:v>
                </c:pt>
                <c:pt idx="2528">
                  <c:v>44.7</c:v>
                </c:pt>
                <c:pt idx="2529">
                  <c:v>44.7</c:v>
                </c:pt>
                <c:pt idx="2530">
                  <c:v>44.7</c:v>
                </c:pt>
                <c:pt idx="2531">
                  <c:v>44.7</c:v>
                </c:pt>
                <c:pt idx="2532">
                  <c:v>44.7</c:v>
                </c:pt>
                <c:pt idx="2533">
                  <c:v>44.69</c:v>
                </c:pt>
                <c:pt idx="2534">
                  <c:v>44.69</c:v>
                </c:pt>
                <c:pt idx="2535">
                  <c:v>44.68</c:v>
                </c:pt>
                <c:pt idx="2536">
                  <c:v>44.68</c:v>
                </c:pt>
                <c:pt idx="2537">
                  <c:v>44.67</c:v>
                </c:pt>
                <c:pt idx="2538">
                  <c:v>44.66</c:v>
                </c:pt>
                <c:pt idx="2539">
                  <c:v>44.65</c:v>
                </c:pt>
                <c:pt idx="2540">
                  <c:v>44.65</c:v>
                </c:pt>
                <c:pt idx="2541">
                  <c:v>44.64</c:v>
                </c:pt>
                <c:pt idx="2542">
                  <c:v>44.63</c:v>
                </c:pt>
                <c:pt idx="2543">
                  <c:v>44.63</c:v>
                </c:pt>
                <c:pt idx="2544">
                  <c:v>44.62</c:v>
                </c:pt>
                <c:pt idx="2545">
                  <c:v>44.62</c:v>
                </c:pt>
                <c:pt idx="2546">
                  <c:v>44.61</c:v>
                </c:pt>
                <c:pt idx="2547">
                  <c:v>44.6</c:v>
                </c:pt>
                <c:pt idx="2548">
                  <c:v>44.6</c:v>
                </c:pt>
                <c:pt idx="2549">
                  <c:v>44.6</c:v>
                </c:pt>
                <c:pt idx="2550">
                  <c:v>44.59</c:v>
                </c:pt>
                <c:pt idx="2551">
                  <c:v>44.59</c:v>
                </c:pt>
                <c:pt idx="2552">
                  <c:v>44.58</c:v>
                </c:pt>
                <c:pt idx="2553">
                  <c:v>44.58</c:v>
                </c:pt>
                <c:pt idx="2554">
                  <c:v>44.58</c:v>
                </c:pt>
                <c:pt idx="2555">
                  <c:v>44.58</c:v>
                </c:pt>
                <c:pt idx="2556">
                  <c:v>44.58</c:v>
                </c:pt>
                <c:pt idx="2557">
                  <c:v>44.58</c:v>
                </c:pt>
                <c:pt idx="2558">
                  <c:v>44.58</c:v>
                </c:pt>
                <c:pt idx="2559">
                  <c:v>44.58</c:v>
                </c:pt>
                <c:pt idx="2560">
                  <c:v>44.58</c:v>
                </c:pt>
                <c:pt idx="2561">
                  <c:v>44.58</c:v>
                </c:pt>
                <c:pt idx="2562">
                  <c:v>44.58</c:v>
                </c:pt>
                <c:pt idx="2563">
                  <c:v>44.58</c:v>
                </c:pt>
                <c:pt idx="2564">
                  <c:v>44.58</c:v>
                </c:pt>
                <c:pt idx="2565">
                  <c:v>44.58</c:v>
                </c:pt>
                <c:pt idx="2566">
                  <c:v>44.58</c:v>
                </c:pt>
                <c:pt idx="2567">
                  <c:v>44.58</c:v>
                </c:pt>
                <c:pt idx="2568">
                  <c:v>44.58</c:v>
                </c:pt>
                <c:pt idx="2569">
                  <c:v>44.58</c:v>
                </c:pt>
                <c:pt idx="2570">
                  <c:v>44.58</c:v>
                </c:pt>
                <c:pt idx="2571">
                  <c:v>44.58</c:v>
                </c:pt>
                <c:pt idx="2572">
                  <c:v>44.58</c:v>
                </c:pt>
                <c:pt idx="2573">
                  <c:v>44.58</c:v>
                </c:pt>
                <c:pt idx="2574">
                  <c:v>44.58</c:v>
                </c:pt>
                <c:pt idx="2575">
                  <c:v>44.58</c:v>
                </c:pt>
                <c:pt idx="2576">
                  <c:v>44.58</c:v>
                </c:pt>
                <c:pt idx="2577">
                  <c:v>44.58</c:v>
                </c:pt>
                <c:pt idx="2578">
                  <c:v>44.58</c:v>
                </c:pt>
                <c:pt idx="2579">
                  <c:v>44.58</c:v>
                </c:pt>
                <c:pt idx="2580">
                  <c:v>44.58</c:v>
                </c:pt>
                <c:pt idx="2581">
                  <c:v>44.58</c:v>
                </c:pt>
                <c:pt idx="2582">
                  <c:v>44.58</c:v>
                </c:pt>
                <c:pt idx="2583">
                  <c:v>44.58</c:v>
                </c:pt>
                <c:pt idx="2584">
                  <c:v>44.58</c:v>
                </c:pt>
                <c:pt idx="2585">
                  <c:v>44.58</c:v>
                </c:pt>
                <c:pt idx="2586">
                  <c:v>44.58</c:v>
                </c:pt>
                <c:pt idx="2587">
                  <c:v>44.58</c:v>
                </c:pt>
                <c:pt idx="2588">
                  <c:v>44.58</c:v>
                </c:pt>
                <c:pt idx="2589">
                  <c:v>44.58</c:v>
                </c:pt>
                <c:pt idx="2590">
                  <c:v>44.58</c:v>
                </c:pt>
                <c:pt idx="2591">
                  <c:v>44.58</c:v>
                </c:pt>
                <c:pt idx="2592">
                  <c:v>44.58</c:v>
                </c:pt>
                <c:pt idx="2593">
                  <c:v>44.58</c:v>
                </c:pt>
                <c:pt idx="2594">
                  <c:v>44.58</c:v>
                </c:pt>
                <c:pt idx="2595">
                  <c:v>44.58</c:v>
                </c:pt>
                <c:pt idx="2596">
                  <c:v>44.58</c:v>
                </c:pt>
                <c:pt idx="2597">
                  <c:v>44.58</c:v>
                </c:pt>
                <c:pt idx="2598">
                  <c:v>44.58</c:v>
                </c:pt>
                <c:pt idx="2599">
                  <c:v>44.58</c:v>
                </c:pt>
                <c:pt idx="2600">
                  <c:v>44.58</c:v>
                </c:pt>
                <c:pt idx="2601">
                  <c:v>44.58</c:v>
                </c:pt>
                <c:pt idx="2602">
                  <c:v>44.58</c:v>
                </c:pt>
                <c:pt idx="2603">
                  <c:v>44.58</c:v>
                </c:pt>
                <c:pt idx="2604">
                  <c:v>44.58</c:v>
                </c:pt>
                <c:pt idx="2605">
                  <c:v>44.58</c:v>
                </c:pt>
                <c:pt idx="2606">
                  <c:v>44.58</c:v>
                </c:pt>
                <c:pt idx="2607">
                  <c:v>44.58</c:v>
                </c:pt>
                <c:pt idx="2608">
                  <c:v>44.58</c:v>
                </c:pt>
                <c:pt idx="2609">
                  <c:v>44.58</c:v>
                </c:pt>
                <c:pt idx="2610">
                  <c:v>44.58</c:v>
                </c:pt>
                <c:pt idx="2611">
                  <c:v>44.58</c:v>
                </c:pt>
                <c:pt idx="2612">
                  <c:v>44.58</c:v>
                </c:pt>
                <c:pt idx="2613">
                  <c:v>44.58</c:v>
                </c:pt>
                <c:pt idx="2614">
                  <c:v>44.58</c:v>
                </c:pt>
                <c:pt idx="2615">
                  <c:v>44.58</c:v>
                </c:pt>
                <c:pt idx="2616">
                  <c:v>44.58</c:v>
                </c:pt>
                <c:pt idx="2617">
                  <c:v>44.58</c:v>
                </c:pt>
                <c:pt idx="2618">
                  <c:v>44.58</c:v>
                </c:pt>
                <c:pt idx="2619">
                  <c:v>44.58</c:v>
                </c:pt>
                <c:pt idx="2620">
                  <c:v>44.57</c:v>
                </c:pt>
                <c:pt idx="2621">
                  <c:v>44.57</c:v>
                </c:pt>
                <c:pt idx="2622">
                  <c:v>44.56</c:v>
                </c:pt>
                <c:pt idx="2623">
                  <c:v>44.56</c:v>
                </c:pt>
                <c:pt idx="2624">
                  <c:v>44.56</c:v>
                </c:pt>
                <c:pt idx="2625">
                  <c:v>44.55</c:v>
                </c:pt>
                <c:pt idx="2626">
                  <c:v>44.54</c:v>
                </c:pt>
                <c:pt idx="2627">
                  <c:v>44.54</c:v>
                </c:pt>
                <c:pt idx="2628">
                  <c:v>44.53</c:v>
                </c:pt>
                <c:pt idx="2629">
                  <c:v>44.53</c:v>
                </c:pt>
                <c:pt idx="2630">
                  <c:v>44.52</c:v>
                </c:pt>
                <c:pt idx="2631">
                  <c:v>44.52</c:v>
                </c:pt>
                <c:pt idx="2632">
                  <c:v>44.52</c:v>
                </c:pt>
                <c:pt idx="2633">
                  <c:v>44.52</c:v>
                </c:pt>
                <c:pt idx="2634">
                  <c:v>44.51</c:v>
                </c:pt>
                <c:pt idx="2635">
                  <c:v>44.5</c:v>
                </c:pt>
                <c:pt idx="2636">
                  <c:v>44.5</c:v>
                </c:pt>
                <c:pt idx="2637">
                  <c:v>44.49</c:v>
                </c:pt>
                <c:pt idx="2638">
                  <c:v>44.49</c:v>
                </c:pt>
                <c:pt idx="2639">
                  <c:v>44.48</c:v>
                </c:pt>
                <c:pt idx="2640">
                  <c:v>44.48</c:v>
                </c:pt>
                <c:pt idx="2641">
                  <c:v>44.48</c:v>
                </c:pt>
                <c:pt idx="2642">
                  <c:v>44.47</c:v>
                </c:pt>
                <c:pt idx="2643">
                  <c:v>44.47</c:v>
                </c:pt>
                <c:pt idx="2644">
                  <c:v>44.47</c:v>
                </c:pt>
                <c:pt idx="2645">
                  <c:v>44.46</c:v>
                </c:pt>
                <c:pt idx="2646">
                  <c:v>44.46</c:v>
                </c:pt>
                <c:pt idx="2647">
                  <c:v>44.46</c:v>
                </c:pt>
                <c:pt idx="2648">
                  <c:v>44.46</c:v>
                </c:pt>
                <c:pt idx="2649">
                  <c:v>44.46</c:v>
                </c:pt>
                <c:pt idx="2650">
                  <c:v>44.46</c:v>
                </c:pt>
                <c:pt idx="2651">
                  <c:v>44.45</c:v>
                </c:pt>
                <c:pt idx="2652">
                  <c:v>44.45</c:v>
                </c:pt>
                <c:pt idx="2653">
                  <c:v>44.44</c:v>
                </c:pt>
                <c:pt idx="2654">
                  <c:v>44.44</c:v>
                </c:pt>
                <c:pt idx="2655">
                  <c:v>44.44</c:v>
                </c:pt>
                <c:pt idx="2656">
                  <c:v>44.43</c:v>
                </c:pt>
                <c:pt idx="2657">
                  <c:v>44.43</c:v>
                </c:pt>
                <c:pt idx="2658">
                  <c:v>44.42</c:v>
                </c:pt>
                <c:pt idx="2659">
                  <c:v>44.42</c:v>
                </c:pt>
                <c:pt idx="2660">
                  <c:v>44.41</c:v>
                </c:pt>
                <c:pt idx="2661">
                  <c:v>44.41</c:v>
                </c:pt>
                <c:pt idx="2662">
                  <c:v>44.41</c:v>
                </c:pt>
                <c:pt idx="2663">
                  <c:v>44.41</c:v>
                </c:pt>
                <c:pt idx="2664">
                  <c:v>44.41</c:v>
                </c:pt>
                <c:pt idx="2665">
                  <c:v>44.41</c:v>
                </c:pt>
                <c:pt idx="2666">
                  <c:v>44.4</c:v>
                </c:pt>
                <c:pt idx="2667">
                  <c:v>44.4</c:v>
                </c:pt>
                <c:pt idx="2668">
                  <c:v>44.4</c:v>
                </c:pt>
                <c:pt idx="2669">
                  <c:v>44.4</c:v>
                </c:pt>
                <c:pt idx="2670">
                  <c:v>44.41</c:v>
                </c:pt>
                <c:pt idx="2671">
                  <c:v>44.41</c:v>
                </c:pt>
                <c:pt idx="2672">
                  <c:v>44.41</c:v>
                </c:pt>
                <c:pt idx="2673">
                  <c:v>44.41</c:v>
                </c:pt>
                <c:pt idx="2674">
                  <c:v>44.41</c:v>
                </c:pt>
                <c:pt idx="2675">
                  <c:v>44.41</c:v>
                </c:pt>
                <c:pt idx="2676">
                  <c:v>44.4</c:v>
                </c:pt>
                <c:pt idx="2677">
                  <c:v>44.4</c:v>
                </c:pt>
                <c:pt idx="2678">
                  <c:v>44.41</c:v>
                </c:pt>
                <c:pt idx="2679">
                  <c:v>44.4</c:v>
                </c:pt>
                <c:pt idx="2680">
                  <c:v>44.4</c:v>
                </c:pt>
                <c:pt idx="2681">
                  <c:v>44.4</c:v>
                </c:pt>
                <c:pt idx="2682">
                  <c:v>44.4</c:v>
                </c:pt>
                <c:pt idx="2683">
                  <c:v>44.4</c:v>
                </c:pt>
                <c:pt idx="2684">
                  <c:v>44.4</c:v>
                </c:pt>
                <c:pt idx="2685">
                  <c:v>44.4</c:v>
                </c:pt>
                <c:pt idx="2686">
                  <c:v>44.41</c:v>
                </c:pt>
                <c:pt idx="2687">
                  <c:v>44.41</c:v>
                </c:pt>
                <c:pt idx="2688">
                  <c:v>44.41</c:v>
                </c:pt>
                <c:pt idx="2689">
                  <c:v>44.41</c:v>
                </c:pt>
                <c:pt idx="2690">
                  <c:v>44.41</c:v>
                </c:pt>
                <c:pt idx="2691">
                  <c:v>44.41</c:v>
                </c:pt>
                <c:pt idx="2692">
                  <c:v>44.41</c:v>
                </c:pt>
                <c:pt idx="2693">
                  <c:v>44.41</c:v>
                </c:pt>
                <c:pt idx="2694">
                  <c:v>44.41</c:v>
                </c:pt>
                <c:pt idx="2695">
                  <c:v>44.41</c:v>
                </c:pt>
                <c:pt idx="2696">
                  <c:v>44.41</c:v>
                </c:pt>
                <c:pt idx="2697">
                  <c:v>44.41</c:v>
                </c:pt>
                <c:pt idx="2698">
                  <c:v>44.42</c:v>
                </c:pt>
                <c:pt idx="2699">
                  <c:v>44.42</c:v>
                </c:pt>
                <c:pt idx="2700">
                  <c:v>44.42</c:v>
                </c:pt>
                <c:pt idx="2701">
                  <c:v>44.42</c:v>
                </c:pt>
                <c:pt idx="2702">
                  <c:v>44.41</c:v>
                </c:pt>
                <c:pt idx="2703">
                  <c:v>44.42</c:v>
                </c:pt>
                <c:pt idx="2704">
                  <c:v>44.42</c:v>
                </c:pt>
                <c:pt idx="2705">
                  <c:v>44.42</c:v>
                </c:pt>
                <c:pt idx="2706">
                  <c:v>44.42</c:v>
                </c:pt>
                <c:pt idx="2707">
                  <c:v>44.43</c:v>
                </c:pt>
                <c:pt idx="2708">
                  <c:v>44.43</c:v>
                </c:pt>
                <c:pt idx="2709">
                  <c:v>44.44</c:v>
                </c:pt>
                <c:pt idx="2710">
                  <c:v>44.44</c:v>
                </c:pt>
                <c:pt idx="2711">
                  <c:v>44.45</c:v>
                </c:pt>
                <c:pt idx="2712">
                  <c:v>44.45</c:v>
                </c:pt>
                <c:pt idx="2713">
                  <c:v>44.46</c:v>
                </c:pt>
                <c:pt idx="2714">
                  <c:v>44.46</c:v>
                </c:pt>
                <c:pt idx="2715">
                  <c:v>44.46</c:v>
                </c:pt>
                <c:pt idx="2716">
                  <c:v>44.46</c:v>
                </c:pt>
                <c:pt idx="2717">
                  <c:v>44.46</c:v>
                </c:pt>
                <c:pt idx="2718">
                  <c:v>44.47</c:v>
                </c:pt>
                <c:pt idx="2719">
                  <c:v>44.47</c:v>
                </c:pt>
                <c:pt idx="2720">
                  <c:v>44.47</c:v>
                </c:pt>
                <c:pt idx="2721">
                  <c:v>44.48</c:v>
                </c:pt>
                <c:pt idx="2722">
                  <c:v>44.48</c:v>
                </c:pt>
                <c:pt idx="2723">
                  <c:v>44.48</c:v>
                </c:pt>
                <c:pt idx="2724">
                  <c:v>44.48</c:v>
                </c:pt>
                <c:pt idx="2725">
                  <c:v>44.49</c:v>
                </c:pt>
                <c:pt idx="2726">
                  <c:v>44.5</c:v>
                </c:pt>
                <c:pt idx="2727">
                  <c:v>44.51</c:v>
                </c:pt>
                <c:pt idx="2728">
                  <c:v>44.52</c:v>
                </c:pt>
                <c:pt idx="2729">
                  <c:v>44.53</c:v>
                </c:pt>
                <c:pt idx="2730">
                  <c:v>44.53</c:v>
                </c:pt>
                <c:pt idx="2731">
                  <c:v>44.53</c:v>
                </c:pt>
                <c:pt idx="2732">
                  <c:v>44.54</c:v>
                </c:pt>
                <c:pt idx="2733">
                  <c:v>44.54</c:v>
                </c:pt>
                <c:pt idx="2734">
                  <c:v>44.54</c:v>
                </c:pt>
                <c:pt idx="2735">
                  <c:v>44.55</c:v>
                </c:pt>
                <c:pt idx="2736">
                  <c:v>44.55</c:v>
                </c:pt>
                <c:pt idx="2737">
                  <c:v>44.56</c:v>
                </c:pt>
                <c:pt idx="2738">
                  <c:v>44.56</c:v>
                </c:pt>
                <c:pt idx="2739">
                  <c:v>44.57</c:v>
                </c:pt>
                <c:pt idx="2740">
                  <c:v>44.57</c:v>
                </c:pt>
                <c:pt idx="2741">
                  <c:v>44.57</c:v>
                </c:pt>
                <c:pt idx="2742">
                  <c:v>44.57</c:v>
                </c:pt>
                <c:pt idx="2743">
                  <c:v>44.58</c:v>
                </c:pt>
                <c:pt idx="2744">
                  <c:v>44.58</c:v>
                </c:pt>
                <c:pt idx="2745">
                  <c:v>44.58</c:v>
                </c:pt>
                <c:pt idx="2746">
                  <c:v>44.58</c:v>
                </c:pt>
                <c:pt idx="2747">
                  <c:v>44.58</c:v>
                </c:pt>
                <c:pt idx="2748">
                  <c:v>44.58</c:v>
                </c:pt>
                <c:pt idx="2749">
                  <c:v>44.58</c:v>
                </c:pt>
                <c:pt idx="2750">
                  <c:v>44.58</c:v>
                </c:pt>
                <c:pt idx="2751">
                  <c:v>44.58</c:v>
                </c:pt>
                <c:pt idx="2752">
                  <c:v>44.58</c:v>
                </c:pt>
                <c:pt idx="2753">
                  <c:v>44.58</c:v>
                </c:pt>
                <c:pt idx="2754">
                  <c:v>44.58</c:v>
                </c:pt>
                <c:pt idx="2755">
                  <c:v>44.58</c:v>
                </c:pt>
                <c:pt idx="2756">
                  <c:v>44.58</c:v>
                </c:pt>
                <c:pt idx="2757">
                  <c:v>44.58</c:v>
                </c:pt>
                <c:pt idx="2758">
                  <c:v>44.58</c:v>
                </c:pt>
                <c:pt idx="2759">
                  <c:v>44.58</c:v>
                </c:pt>
                <c:pt idx="2760">
                  <c:v>44.58</c:v>
                </c:pt>
                <c:pt idx="2761">
                  <c:v>44.58</c:v>
                </c:pt>
                <c:pt idx="2762">
                  <c:v>44.58</c:v>
                </c:pt>
                <c:pt idx="2763">
                  <c:v>44.58</c:v>
                </c:pt>
                <c:pt idx="2764">
                  <c:v>44.58</c:v>
                </c:pt>
                <c:pt idx="2765">
                  <c:v>44.58</c:v>
                </c:pt>
                <c:pt idx="2766">
                  <c:v>44.58</c:v>
                </c:pt>
                <c:pt idx="2767">
                  <c:v>44.58</c:v>
                </c:pt>
                <c:pt idx="2768">
                  <c:v>44.58</c:v>
                </c:pt>
                <c:pt idx="2769">
                  <c:v>44.58</c:v>
                </c:pt>
                <c:pt idx="2770">
                  <c:v>44.58</c:v>
                </c:pt>
                <c:pt idx="2771">
                  <c:v>44.58</c:v>
                </c:pt>
                <c:pt idx="2772">
                  <c:v>44.58</c:v>
                </c:pt>
                <c:pt idx="2773">
                  <c:v>44.58</c:v>
                </c:pt>
                <c:pt idx="2774">
                  <c:v>44.58</c:v>
                </c:pt>
                <c:pt idx="2775">
                  <c:v>44.58</c:v>
                </c:pt>
                <c:pt idx="2776">
                  <c:v>44.58</c:v>
                </c:pt>
                <c:pt idx="2777">
                  <c:v>44.58</c:v>
                </c:pt>
                <c:pt idx="2778">
                  <c:v>44.58</c:v>
                </c:pt>
                <c:pt idx="2779">
                  <c:v>44.58</c:v>
                </c:pt>
                <c:pt idx="2780">
                  <c:v>44.58</c:v>
                </c:pt>
                <c:pt idx="2781">
                  <c:v>44.58</c:v>
                </c:pt>
                <c:pt idx="2782">
                  <c:v>44.58</c:v>
                </c:pt>
                <c:pt idx="2783">
                  <c:v>44.58</c:v>
                </c:pt>
                <c:pt idx="2784">
                  <c:v>44.58</c:v>
                </c:pt>
                <c:pt idx="2785">
                  <c:v>44.58</c:v>
                </c:pt>
                <c:pt idx="2786">
                  <c:v>44.58</c:v>
                </c:pt>
                <c:pt idx="2787">
                  <c:v>44.58</c:v>
                </c:pt>
                <c:pt idx="2788">
                  <c:v>44.58</c:v>
                </c:pt>
                <c:pt idx="2789">
                  <c:v>44.58</c:v>
                </c:pt>
                <c:pt idx="2790">
                  <c:v>44.58</c:v>
                </c:pt>
                <c:pt idx="2791">
                  <c:v>44.58</c:v>
                </c:pt>
                <c:pt idx="2792">
                  <c:v>44.58</c:v>
                </c:pt>
                <c:pt idx="2793">
                  <c:v>44.58</c:v>
                </c:pt>
                <c:pt idx="2794">
                  <c:v>44.58</c:v>
                </c:pt>
                <c:pt idx="2795">
                  <c:v>44.58</c:v>
                </c:pt>
                <c:pt idx="2796">
                  <c:v>44.58</c:v>
                </c:pt>
                <c:pt idx="2797">
                  <c:v>44.58</c:v>
                </c:pt>
                <c:pt idx="2798">
                  <c:v>44.58</c:v>
                </c:pt>
                <c:pt idx="2799">
                  <c:v>44.58</c:v>
                </c:pt>
                <c:pt idx="2800">
                  <c:v>44.58</c:v>
                </c:pt>
                <c:pt idx="2801">
                  <c:v>44.58</c:v>
                </c:pt>
                <c:pt idx="2802">
                  <c:v>44.58</c:v>
                </c:pt>
                <c:pt idx="2803">
                  <c:v>44.58</c:v>
                </c:pt>
                <c:pt idx="2804">
                  <c:v>44.58</c:v>
                </c:pt>
                <c:pt idx="2805">
                  <c:v>44.58</c:v>
                </c:pt>
                <c:pt idx="2806">
                  <c:v>44.58</c:v>
                </c:pt>
                <c:pt idx="2807">
                  <c:v>44.58</c:v>
                </c:pt>
                <c:pt idx="2808">
                  <c:v>44.58</c:v>
                </c:pt>
                <c:pt idx="2809">
                  <c:v>44.57</c:v>
                </c:pt>
                <c:pt idx="2810">
                  <c:v>44.57</c:v>
                </c:pt>
                <c:pt idx="2811">
                  <c:v>44.56</c:v>
                </c:pt>
                <c:pt idx="2812">
                  <c:v>44.55</c:v>
                </c:pt>
                <c:pt idx="2813">
                  <c:v>44.54</c:v>
                </c:pt>
                <c:pt idx="2814">
                  <c:v>44.54</c:v>
                </c:pt>
                <c:pt idx="2815">
                  <c:v>44.53</c:v>
                </c:pt>
                <c:pt idx="2816">
                  <c:v>44.52</c:v>
                </c:pt>
                <c:pt idx="2817">
                  <c:v>44.5</c:v>
                </c:pt>
                <c:pt idx="2818">
                  <c:v>44.49</c:v>
                </c:pt>
                <c:pt idx="2819">
                  <c:v>44.48</c:v>
                </c:pt>
                <c:pt idx="2820">
                  <c:v>44.48</c:v>
                </c:pt>
                <c:pt idx="2821">
                  <c:v>44.47</c:v>
                </c:pt>
                <c:pt idx="2822">
                  <c:v>44.47</c:v>
                </c:pt>
                <c:pt idx="2823">
                  <c:v>44.46</c:v>
                </c:pt>
                <c:pt idx="2824">
                  <c:v>44.46</c:v>
                </c:pt>
                <c:pt idx="2825">
                  <c:v>44.46</c:v>
                </c:pt>
                <c:pt idx="2826">
                  <c:v>44.46</c:v>
                </c:pt>
                <c:pt idx="2827">
                  <c:v>44.46</c:v>
                </c:pt>
                <c:pt idx="2828">
                  <c:v>44.45</c:v>
                </c:pt>
                <c:pt idx="2829">
                  <c:v>44.45</c:v>
                </c:pt>
                <c:pt idx="2830">
                  <c:v>44.45</c:v>
                </c:pt>
                <c:pt idx="2831">
                  <c:v>44.45</c:v>
                </c:pt>
                <c:pt idx="2832">
                  <c:v>44.44</c:v>
                </c:pt>
                <c:pt idx="2833">
                  <c:v>44.44</c:v>
                </c:pt>
                <c:pt idx="2834">
                  <c:v>44.44</c:v>
                </c:pt>
                <c:pt idx="2835">
                  <c:v>44.43</c:v>
                </c:pt>
                <c:pt idx="2836">
                  <c:v>44.43</c:v>
                </c:pt>
                <c:pt idx="2837">
                  <c:v>44.43</c:v>
                </c:pt>
                <c:pt idx="2838">
                  <c:v>44.43</c:v>
                </c:pt>
                <c:pt idx="2839">
                  <c:v>44.42</c:v>
                </c:pt>
                <c:pt idx="2840">
                  <c:v>44.42</c:v>
                </c:pt>
                <c:pt idx="2841">
                  <c:v>44.42</c:v>
                </c:pt>
                <c:pt idx="2842">
                  <c:v>44.42</c:v>
                </c:pt>
                <c:pt idx="2843">
                  <c:v>44.41</c:v>
                </c:pt>
                <c:pt idx="2844">
                  <c:v>44.41</c:v>
                </c:pt>
                <c:pt idx="2845">
                  <c:v>44.41</c:v>
                </c:pt>
                <c:pt idx="2846">
                  <c:v>44.41</c:v>
                </c:pt>
                <c:pt idx="2847">
                  <c:v>44.4</c:v>
                </c:pt>
                <c:pt idx="2848">
                  <c:v>44.4</c:v>
                </c:pt>
                <c:pt idx="2849">
                  <c:v>44.4</c:v>
                </c:pt>
                <c:pt idx="2850">
                  <c:v>44.39</c:v>
                </c:pt>
                <c:pt idx="2851">
                  <c:v>44.39</c:v>
                </c:pt>
                <c:pt idx="2852">
                  <c:v>44.39</c:v>
                </c:pt>
                <c:pt idx="2853">
                  <c:v>44.39</c:v>
                </c:pt>
                <c:pt idx="2854">
                  <c:v>44.39</c:v>
                </c:pt>
                <c:pt idx="2855">
                  <c:v>44.4</c:v>
                </c:pt>
                <c:pt idx="2856">
                  <c:v>44.4</c:v>
                </c:pt>
                <c:pt idx="2857">
                  <c:v>44.39</c:v>
                </c:pt>
                <c:pt idx="2858">
                  <c:v>44.39</c:v>
                </c:pt>
                <c:pt idx="2859">
                  <c:v>44.39</c:v>
                </c:pt>
                <c:pt idx="2860">
                  <c:v>44.39</c:v>
                </c:pt>
                <c:pt idx="2861">
                  <c:v>44.39</c:v>
                </c:pt>
                <c:pt idx="2862">
                  <c:v>44.39</c:v>
                </c:pt>
                <c:pt idx="2863">
                  <c:v>44.4</c:v>
                </c:pt>
                <c:pt idx="2864">
                  <c:v>44.4</c:v>
                </c:pt>
                <c:pt idx="2865">
                  <c:v>44.4</c:v>
                </c:pt>
                <c:pt idx="2866">
                  <c:v>44.41</c:v>
                </c:pt>
                <c:pt idx="2867">
                  <c:v>44.42</c:v>
                </c:pt>
                <c:pt idx="2868">
                  <c:v>44.42</c:v>
                </c:pt>
                <c:pt idx="2869">
                  <c:v>44.43</c:v>
                </c:pt>
                <c:pt idx="2870">
                  <c:v>44.44</c:v>
                </c:pt>
                <c:pt idx="2871">
                  <c:v>44.44</c:v>
                </c:pt>
                <c:pt idx="2872">
                  <c:v>44.45</c:v>
                </c:pt>
                <c:pt idx="2873">
                  <c:v>44.45</c:v>
                </c:pt>
                <c:pt idx="2874">
                  <c:v>44.45</c:v>
                </c:pt>
                <c:pt idx="2875">
                  <c:v>44.45</c:v>
                </c:pt>
                <c:pt idx="2876">
                  <c:v>44.45</c:v>
                </c:pt>
                <c:pt idx="2877">
                  <c:v>44.46</c:v>
                </c:pt>
                <c:pt idx="2878">
                  <c:v>44.46</c:v>
                </c:pt>
                <c:pt idx="2879">
                  <c:v>44.46</c:v>
                </c:pt>
                <c:pt idx="2880">
                  <c:v>44.46</c:v>
                </c:pt>
                <c:pt idx="2881">
                  <c:v>44.46</c:v>
                </c:pt>
                <c:pt idx="2882">
                  <c:v>44.46</c:v>
                </c:pt>
                <c:pt idx="2883">
                  <c:v>44.46</c:v>
                </c:pt>
                <c:pt idx="2884">
                  <c:v>44.47</c:v>
                </c:pt>
                <c:pt idx="2885">
                  <c:v>44.47</c:v>
                </c:pt>
                <c:pt idx="2886">
                  <c:v>44.48</c:v>
                </c:pt>
                <c:pt idx="2887">
                  <c:v>44.48</c:v>
                </c:pt>
                <c:pt idx="2888">
                  <c:v>44.49</c:v>
                </c:pt>
                <c:pt idx="2889">
                  <c:v>44.5</c:v>
                </c:pt>
                <c:pt idx="2890">
                  <c:v>44.5</c:v>
                </c:pt>
                <c:pt idx="2891">
                  <c:v>44.5</c:v>
                </c:pt>
                <c:pt idx="2892">
                  <c:v>44.51</c:v>
                </c:pt>
                <c:pt idx="2893">
                  <c:v>44.51</c:v>
                </c:pt>
                <c:pt idx="2894">
                  <c:v>44.51</c:v>
                </c:pt>
                <c:pt idx="2895">
                  <c:v>44.51</c:v>
                </c:pt>
                <c:pt idx="2896">
                  <c:v>44.51</c:v>
                </c:pt>
                <c:pt idx="2897">
                  <c:v>44.52</c:v>
                </c:pt>
                <c:pt idx="2898">
                  <c:v>44.52</c:v>
                </c:pt>
                <c:pt idx="2899">
                  <c:v>44.53</c:v>
                </c:pt>
                <c:pt idx="2900">
                  <c:v>44.53</c:v>
                </c:pt>
                <c:pt idx="2901">
                  <c:v>44.54</c:v>
                </c:pt>
                <c:pt idx="2902">
                  <c:v>44.54</c:v>
                </c:pt>
                <c:pt idx="2903">
                  <c:v>44.54</c:v>
                </c:pt>
                <c:pt idx="2904">
                  <c:v>44.55</c:v>
                </c:pt>
                <c:pt idx="2905">
                  <c:v>44.55</c:v>
                </c:pt>
                <c:pt idx="2906">
                  <c:v>44.56</c:v>
                </c:pt>
                <c:pt idx="2907">
                  <c:v>44.57</c:v>
                </c:pt>
                <c:pt idx="2908">
                  <c:v>44.57</c:v>
                </c:pt>
                <c:pt idx="2909">
                  <c:v>44.58</c:v>
                </c:pt>
                <c:pt idx="2910">
                  <c:v>44.58</c:v>
                </c:pt>
                <c:pt idx="2911">
                  <c:v>44.58</c:v>
                </c:pt>
                <c:pt idx="2912">
                  <c:v>44.58</c:v>
                </c:pt>
                <c:pt idx="2913">
                  <c:v>44.58</c:v>
                </c:pt>
                <c:pt idx="2914">
                  <c:v>44.58</c:v>
                </c:pt>
                <c:pt idx="2915">
                  <c:v>44.58</c:v>
                </c:pt>
                <c:pt idx="2916">
                  <c:v>44.58</c:v>
                </c:pt>
                <c:pt idx="2917">
                  <c:v>44.58</c:v>
                </c:pt>
                <c:pt idx="2918">
                  <c:v>44.58</c:v>
                </c:pt>
                <c:pt idx="2919">
                  <c:v>44.58</c:v>
                </c:pt>
                <c:pt idx="2920">
                  <c:v>44.58</c:v>
                </c:pt>
                <c:pt idx="2921">
                  <c:v>44.58</c:v>
                </c:pt>
                <c:pt idx="2922">
                  <c:v>44.58</c:v>
                </c:pt>
                <c:pt idx="2923">
                  <c:v>44.58</c:v>
                </c:pt>
                <c:pt idx="2924">
                  <c:v>44.58</c:v>
                </c:pt>
                <c:pt idx="2925">
                  <c:v>44.58</c:v>
                </c:pt>
                <c:pt idx="2926">
                  <c:v>44.58</c:v>
                </c:pt>
                <c:pt idx="2927">
                  <c:v>44.58</c:v>
                </c:pt>
                <c:pt idx="2928">
                  <c:v>44.58</c:v>
                </c:pt>
                <c:pt idx="2929">
                  <c:v>44.58</c:v>
                </c:pt>
                <c:pt idx="2930">
                  <c:v>44.58</c:v>
                </c:pt>
                <c:pt idx="2931">
                  <c:v>44.58</c:v>
                </c:pt>
                <c:pt idx="2932">
                  <c:v>44.58</c:v>
                </c:pt>
                <c:pt idx="2933">
                  <c:v>44.58</c:v>
                </c:pt>
                <c:pt idx="2934">
                  <c:v>44.58</c:v>
                </c:pt>
                <c:pt idx="2935">
                  <c:v>44.58</c:v>
                </c:pt>
                <c:pt idx="2936">
                  <c:v>44.58</c:v>
                </c:pt>
                <c:pt idx="2937">
                  <c:v>44.58</c:v>
                </c:pt>
                <c:pt idx="2938">
                  <c:v>44.58</c:v>
                </c:pt>
                <c:pt idx="2939">
                  <c:v>44.58</c:v>
                </c:pt>
                <c:pt idx="2940">
                  <c:v>44.58</c:v>
                </c:pt>
                <c:pt idx="2941">
                  <c:v>44.58</c:v>
                </c:pt>
                <c:pt idx="2942">
                  <c:v>44.58</c:v>
                </c:pt>
                <c:pt idx="2943">
                  <c:v>44.58</c:v>
                </c:pt>
                <c:pt idx="2944">
                  <c:v>44.58</c:v>
                </c:pt>
                <c:pt idx="2945">
                  <c:v>44.58</c:v>
                </c:pt>
                <c:pt idx="2946">
                  <c:v>44.58</c:v>
                </c:pt>
                <c:pt idx="2947">
                  <c:v>44.58</c:v>
                </c:pt>
                <c:pt idx="2948">
                  <c:v>44.58</c:v>
                </c:pt>
                <c:pt idx="2949">
                  <c:v>44.58</c:v>
                </c:pt>
                <c:pt idx="2950">
                  <c:v>44.58</c:v>
                </c:pt>
                <c:pt idx="2951">
                  <c:v>44.58</c:v>
                </c:pt>
                <c:pt idx="2952">
                  <c:v>44.58</c:v>
                </c:pt>
                <c:pt idx="2953">
                  <c:v>44.58</c:v>
                </c:pt>
                <c:pt idx="2954">
                  <c:v>44.58</c:v>
                </c:pt>
                <c:pt idx="2955">
                  <c:v>44.58</c:v>
                </c:pt>
                <c:pt idx="2956">
                  <c:v>44.58</c:v>
                </c:pt>
                <c:pt idx="2957">
                  <c:v>44.58</c:v>
                </c:pt>
                <c:pt idx="2958">
                  <c:v>44.58</c:v>
                </c:pt>
                <c:pt idx="2959">
                  <c:v>44.58</c:v>
                </c:pt>
                <c:pt idx="2960">
                  <c:v>44.58</c:v>
                </c:pt>
                <c:pt idx="2961">
                  <c:v>44.58</c:v>
                </c:pt>
                <c:pt idx="2962">
                  <c:v>44.58</c:v>
                </c:pt>
                <c:pt idx="2963">
                  <c:v>44.58</c:v>
                </c:pt>
                <c:pt idx="2964">
                  <c:v>44.58</c:v>
                </c:pt>
                <c:pt idx="2965">
                  <c:v>44.58</c:v>
                </c:pt>
                <c:pt idx="2966">
                  <c:v>44.58</c:v>
                </c:pt>
                <c:pt idx="2967">
                  <c:v>44.58</c:v>
                </c:pt>
                <c:pt idx="2968">
                  <c:v>44.58</c:v>
                </c:pt>
                <c:pt idx="2969">
                  <c:v>44.58</c:v>
                </c:pt>
                <c:pt idx="2970">
                  <c:v>44.58</c:v>
                </c:pt>
                <c:pt idx="2971">
                  <c:v>44.58</c:v>
                </c:pt>
                <c:pt idx="2972">
                  <c:v>44.57</c:v>
                </c:pt>
                <c:pt idx="2973">
                  <c:v>44.56</c:v>
                </c:pt>
                <c:pt idx="2974">
                  <c:v>44.56</c:v>
                </c:pt>
                <c:pt idx="2975">
                  <c:v>44.56</c:v>
                </c:pt>
                <c:pt idx="2976">
                  <c:v>44.55</c:v>
                </c:pt>
                <c:pt idx="2977">
                  <c:v>44.55</c:v>
                </c:pt>
                <c:pt idx="2978">
                  <c:v>44.55</c:v>
                </c:pt>
                <c:pt idx="2979">
                  <c:v>44.54</c:v>
                </c:pt>
                <c:pt idx="2980">
                  <c:v>44.53</c:v>
                </c:pt>
                <c:pt idx="2981">
                  <c:v>44.52</c:v>
                </c:pt>
                <c:pt idx="2982">
                  <c:v>44.51</c:v>
                </c:pt>
                <c:pt idx="2983">
                  <c:v>44.51</c:v>
                </c:pt>
                <c:pt idx="2984">
                  <c:v>44.5</c:v>
                </c:pt>
                <c:pt idx="2985">
                  <c:v>44.5</c:v>
                </c:pt>
                <c:pt idx="2986">
                  <c:v>44.5</c:v>
                </c:pt>
                <c:pt idx="2987">
                  <c:v>44.5</c:v>
                </c:pt>
                <c:pt idx="2988">
                  <c:v>44.49</c:v>
                </c:pt>
                <c:pt idx="2989">
                  <c:v>44.49</c:v>
                </c:pt>
                <c:pt idx="2990">
                  <c:v>44.48</c:v>
                </c:pt>
                <c:pt idx="2991">
                  <c:v>44.48</c:v>
                </c:pt>
                <c:pt idx="2992">
                  <c:v>44.47</c:v>
                </c:pt>
                <c:pt idx="2993">
                  <c:v>44.47</c:v>
                </c:pt>
                <c:pt idx="2994">
                  <c:v>44.47</c:v>
                </c:pt>
                <c:pt idx="2995">
                  <c:v>44.46</c:v>
                </c:pt>
                <c:pt idx="2996">
                  <c:v>44.46</c:v>
                </c:pt>
                <c:pt idx="2997">
                  <c:v>44.46</c:v>
                </c:pt>
                <c:pt idx="2998">
                  <c:v>44.46</c:v>
                </c:pt>
                <c:pt idx="2999">
                  <c:v>44.45</c:v>
                </c:pt>
                <c:pt idx="3000">
                  <c:v>44.45</c:v>
                </c:pt>
                <c:pt idx="3001">
                  <c:v>44.45</c:v>
                </c:pt>
                <c:pt idx="3002">
                  <c:v>44.45</c:v>
                </c:pt>
                <c:pt idx="3003">
                  <c:v>44.45</c:v>
                </c:pt>
                <c:pt idx="3004">
                  <c:v>44.45</c:v>
                </c:pt>
                <c:pt idx="3005">
                  <c:v>44.44</c:v>
                </c:pt>
                <c:pt idx="3006">
                  <c:v>44.43</c:v>
                </c:pt>
                <c:pt idx="3007">
                  <c:v>44.43</c:v>
                </c:pt>
                <c:pt idx="3008">
                  <c:v>44.42</c:v>
                </c:pt>
                <c:pt idx="3009">
                  <c:v>44.41</c:v>
                </c:pt>
                <c:pt idx="3010">
                  <c:v>44.4</c:v>
                </c:pt>
                <c:pt idx="3011">
                  <c:v>44.39</c:v>
                </c:pt>
                <c:pt idx="3012">
                  <c:v>44.38</c:v>
                </c:pt>
                <c:pt idx="3013">
                  <c:v>44.38</c:v>
                </c:pt>
                <c:pt idx="3014">
                  <c:v>44.38</c:v>
                </c:pt>
                <c:pt idx="3015">
                  <c:v>44.38</c:v>
                </c:pt>
                <c:pt idx="3016">
                  <c:v>44.37</c:v>
                </c:pt>
                <c:pt idx="3017">
                  <c:v>44.37</c:v>
                </c:pt>
                <c:pt idx="3018">
                  <c:v>44.37</c:v>
                </c:pt>
                <c:pt idx="3019">
                  <c:v>44.37</c:v>
                </c:pt>
                <c:pt idx="3020">
                  <c:v>44.36</c:v>
                </c:pt>
                <c:pt idx="3021">
                  <c:v>44.36</c:v>
                </c:pt>
                <c:pt idx="3022">
                  <c:v>44.36</c:v>
                </c:pt>
                <c:pt idx="3023">
                  <c:v>44.36</c:v>
                </c:pt>
                <c:pt idx="3024">
                  <c:v>44.36</c:v>
                </c:pt>
                <c:pt idx="3025">
                  <c:v>44.36</c:v>
                </c:pt>
                <c:pt idx="3026">
                  <c:v>44.36</c:v>
                </c:pt>
                <c:pt idx="3027">
                  <c:v>44.36</c:v>
                </c:pt>
                <c:pt idx="3028">
                  <c:v>44.36</c:v>
                </c:pt>
                <c:pt idx="3029">
                  <c:v>44.36</c:v>
                </c:pt>
                <c:pt idx="3030">
                  <c:v>44.36</c:v>
                </c:pt>
                <c:pt idx="3031">
                  <c:v>44.36</c:v>
                </c:pt>
                <c:pt idx="3032">
                  <c:v>44.36</c:v>
                </c:pt>
                <c:pt idx="3033">
                  <c:v>44.36</c:v>
                </c:pt>
                <c:pt idx="3034">
                  <c:v>44.36</c:v>
                </c:pt>
                <c:pt idx="3035">
                  <c:v>44.36</c:v>
                </c:pt>
                <c:pt idx="3036">
                  <c:v>44.36</c:v>
                </c:pt>
                <c:pt idx="3037">
                  <c:v>44.37</c:v>
                </c:pt>
                <c:pt idx="3038">
                  <c:v>44.37</c:v>
                </c:pt>
                <c:pt idx="3039">
                  <c:v>44.37</c:v>
                </c:pt>
                <c:pt idx="3040">
                  <c:v>44.37</c:v>
                </c:pt>
                <c:pt idx="3041">
                  <c:v>44.38</c:v>
                </c:pt>
                <c:pt idx="3042">
                  <c:v>44.38</c:v>
                </c:pt>
                <c:pt idx="3043">
                  <c:v>44.39</c:v>
                </c:pt>
                <c:pt idx="3044">
                  <c:v>44.39</c:v>
                </c:pt>
                <c:pt idx="3045">
                  <c:v>44.4</c:v>
                </c:pt>
                <c:pt idx="3046">
                  <c:v>44.4</c:v>
                </c:pt>
                <c:pt idx="3047">
                  <c:v>44.4</c:v>
                </c:pt>
                <c:pt idx="3048">
                  <c:v>44.41</c:v>
                </c:pt>
                <c:pt idx="3049">
                  <c:v>44.41</c:v>
                </c:pt>
                <c:pt idx="3050">
                  <c:v>44.41</c:v>
                </c:pt>
                <c:pt idx="3051">
                  <c:v>44.42</c:v>
                </c:pt>
                <c:pt idx="3052">
                  <c:v>44.42</c:v>
                </c:pt>
                <c:pt idx="3053">
                  <c:v>44.42</c:v>
                </c:pt>
                <c:pt idx="3054">
                  <c:v>44.43</c:v>
                </c:pt>
                <c:pt idx="3055">
                  <c:v>44.43</c:v>
                </c:pt>
                <c:pt idx="3056">
                  <c:v>44.44</c:v>
                </c:pt>
                <c:pt idx="3057">
                  <c:v>44.45</c:v>
                </c:pt>
                <c:pt idx="3058">
                  <c:v>44.45</c:v>
                </c:pt>
                <c:pt idx="3059">
                  <c:v>44.46</c:v>
                </c:pt>
                <c:pt idx="3060">
                  <c:v>44.46</c:v>
                </c:pt>
                <c:pt idx="3061">
                  <c:v>44.46</c:v>
                </c:pt>
                <c:pt idx="3062">
                  <c:v>44.46</c:v>
                </c:pt>
                <c:pt idx="3063">
                  <c:v>44.47</c:v>
                </c:pt>
                <c:pt idx="3064">
                  <c:v>44.47</c:v>
                </c:pt>
                <c:pt idx="3065">
                  <c:v>44.48</c:v>
                </c:pt>
                <c:pt idx="3066">
                  <c:v>44.49</c:v>
                </c:pt>
                <c:pt idx="3067">
                  <c:v>44.5</c:v>
                </c:pt>
                <c:pt idx="3068">
                  <c:v>44.51</c:v>
                </c:pt>
                <c:pt idx="3069">
                  <c:v>44.51</c:v>
                </c:pt>
                <c:pt idx="3070">
                  <c:v>44.52</c:v>
                </c:pt>
                <c:pt idx="3071">
                  <c:v>44.53</c:v>
                </c:pt>
                <c:pt idx="3072">
                  <c:v>44.54</c:v>
                </c:pt>
                <c:pt idx="3073">
                  <c:v>44.55</c:v>
                </c:pt>
                <c:pt idx="3074">
                  <c:v>44.56</c:v>
                </c:pt>
                <c:pt idx="3075">
                  <c:v>44.56</c:v>
                </c:pt>
                <c:pt idx="3076">
                  <c:v>44.57</c:v>
                </c:pt>
                <c:pt idx="3077">
                  <c:v>44.57</c:v>
                </c:pt>
                <c:pt idx="3078">
                  <c:v>44.58</c:v>
                </c:pt>
                <c:pt idx="3079">
                  <c:v>44.58</c:v>
                </c:pt>
                <c:pt idx="3080">
                  <c:v>44.58</c:v>
                </c:pt>
                <c:pt idx="3081">
                  <c:v>44.58</c:v>
                </c:pt>
                <c:pt idx="3082">
                  <c:v>44.58</c:v>
                </c:pt>
                <c:pt idx="3083">
                  <c:v>44.58</c:v>
                </c:pt>
                <c:pt idx="3084">
                  <c:v>44.58</c:v>
                </c:pt>
                <c:pt idx="3085">
                  <c:v>44.58</c:v>
                </c:pt>
                <c:pt idx="3086">
                  <c:v>44.58</c:v>
                </c:pt>
                <c:pt idx="3087">
                  <c:v>44.58</c:v>
                </c:pt>
                <c:pt idx="3088">
                  <c:v>44.58</c:v>
                </c:pt>
                <c:pt idx="3089">
                  <c:v>44.58</c:v>
                </c:pt>
                <c:pt idx="3090">
                  <c:v>44.58</c:v>
                </c:pt>
                <c:pt idx="3091">
                  <c:v>44.58</c:v>
                </c:pt>
                <c:pt idx="3092">
                  <c:v>44.58</c:v>
                </c:pt>
                <c:pt idx="3093">
                  <c:v>44.58</c:v>
                </c:pt>
                <c:pt idx="3094">
                  <c:v>44.58</c:v>
                </c:pt>
                <c:pt idx="3095">
                  <c:v>44.58</c:v>
                </c:pt>
                <c:pt idx="3096">
                  <c:v>44.58</c:v>
                </c:pt>
                <c:pt idx="3097">
                  <c:v>44.58</c:v>
                </c:pt>
                <c:pt idx="3098">
                  <c:v>44.58</c:v>
                </c:pt>
                <c:pt idx="3099">
                  <c:v>44.58</c:v>
                </c:pt>
                <c:pt idx="3100">
                  <c:v>44.58</c:v>
                </c:pt>
                <c:pt idx="3101">
                  <c:v>44.58</c:v>
                </c:pt>
                <c:pt idx="3102">
                  <c:v>44.58</c:v>
                </c:pt>
                <c:pt idx="3103">
                  <c:v>44.58</c:v>
                </c:pt>
                <c:pt idx="3104">
                  <c:v>44.58</c:v>
                </c:pt>
                <c:pt idx="3105">
                  <c:v>44.58</c:v>
                </c:pt>
                <c:pt idx="3106">
                  <c:v>44.58</c:v>
                </c:pt>
                <c:pt idx="3107">
                  <c:v>44.58</c:v>
                </c:pt>
                <c:pt idx="3108">
                  <c:v>44.58</c:v>
                </c:pt>
                <c:pt idx="3109">
                  <c:v>44.58</c:v>
                </c:pt>
                <c:pt idx="3110">
                  <c:v>44.58</c:v>
                </c:pt>
                <c:pt idx="3111">
                  <c:v>44.58</c:v>
                </c:pt>
                <c:pt idx="3112">
                  <c:v>44.58</c:v>
                </c:pt>
                <c:pt idx="3113">
                  <c:v>44.58</c:v>
                </c:pt>
                <c:pt idx="3114">
                  <c:v>44.58</c:v>
                </c:pt>
                <c:pt idx="3115">
                  <c:v>44.58</c:v>
                </c:pt>
                <c:pt idx="3116">
                  <c:v>44.58</c:v>
                </c:pt>
                <c:pt idx="3117">
                  <c:v>44.58</c:v>
                </c:pt>
                <c:pt idx="3118">
                  <c:v>44.58</c:v>
                </c:pt>
                <c:pt idx="3119">
                  <c:v>44.58</c:v>
                </c:pt>
                <c:pt idx="3120">
                  <c:v>44.58</c:v>
                </c:pt>
                <c:pt idx="3121">
                  <c:v>44.58</c:v>
                </c:pt>
                <c:pt idx="3122">
                  <c:v>44.58</c:v>
                </c:pt>
                <c:pt idx="3123">
                  <c:v>44.58</c:v>
                </c:pt>
                <c:pt idx="3124">
                  <c:v>44.58</c:v>
                </c:pt>
                <c:pt idx="3125">
                  <c:v>44.58</c:v>
                </c:pt>
                <c:pt idx="3126">
                  <c:v>44.58</c:v>
                </c:pt>
                <c:pt idx="3127">
                  <c:v>44.58</c:v>
                </c:pt>
                <c:pt idx="3128">
                  <c:v>44.58</c:v>
                </c:pt>
                <c:pt idx="3129">
                  <c:v>44.58</c:v>
                </c:pt>
                <c:pt idx="3130">
                  <c:v>44.58</c:v>
                </c:pt>
                <c:pt idx="3131">
                  <c:v>44.57</c:v>
                </c:pt>
                <c:pt idx="3132">
                  <c:v>44.56</c:v>
                </c:pt>
                <c:pt idx="3133">
                  <c:v>44.55</c:v>
                </c:pt>
                <c:pt idx="3134">
                  <c:v>44.54</c:v>
                </c:pt>
                <c:pt idx="3135">
                  <c:v>44.54</c:v>
                </c:pt>
                <c:pt idx="3136">
                  <c:v>44.53</c:v>
                </c:pt>
                <c:pt idx="3137">
                  <c:v>44.52</c:v>
                </c:pt>
                <c:pt idx="3138">
                  <c:v>44.51</c:v>
                </c:pt>
                <c:pt idx="3139">
                  <c:v>44.5</c:v>
                </c:pt>
                <c:pt idx="3140">
                  <c:v>44.49</c:v>
                </c:pt>
                <c:pt idx="3141">
                  <c:v>44.48</c:v>
                </c:pt>
                <c:pt idx="3142">
                  <c:v>44.47</c:v>
                </c:pt>
                <c:pt idx="3143">
                  <c:v>44.47</c:v>
                </c:pt>
                <c:pt idx="3144">
                  <c:v>44.46</c:v>
                </c:pt>
                <c:pt idx="3145">
                  <c:v>44.46</c:v>
                </c:pt>
                <c:pt idx="3146">
                  <c:v>44.46</c:v>
                </c:pt>
                <c:pt idx="3147">
                  <c:v>44.45</c:v>
                </c:pt>
                <c:pt idx="3148">
                  <c:v>44.45</c:v>
                </c:pt>
                <c:pt idx="3149">
                  <c:v>44.45</c:v>
                </c:pt>
                <c:pt idx="3150">
                  <c:v>44.44</c:v>
                </c:pt>
                <c:pt idx="3151">
                  <c:v>44.43</c:v>
                </c:pt>
                <c:pt idx="3152">
                  <c:v>44.42</c:v>
                </c:pt>
                <c:pt idx="3153">
                  <c:v>44.41</c:v>
                </c:pt>
                <c:pt idx="3154">
                  <c:v>44.4</c:v>
                </c:pt>
                <c:pt idx="3155">
                  <c:v>44.39</c:v>
                </c:pt>
                <c:pt idx="3156">
                  <c:v>44.38</c:v>
                </c:pt>
                <c:pt idx="3157">
                  <c:v>44.37</c:v>
                </c:pt>
                <c:pt idx="3158">
                  <c:v>44.36</c:v>
                </c:pt>
                <c:pt idx="3159">
                  <c:v>44.36</c:v>
                </c:pt>
                <c:pt idx="3160">
                  <c:v>44.35</c:v>
                </c:pt>
                <c:pt idx="3161">
                  <c:v>44.35</c:v>
                </c:pt>
                <c:pt idx="3162">
                  <c:v>44.35</c:v>
                </c:pt>
                <c:pt idx="3163">
                  <c:v>44.35</c:v>
                </c:pt>
                <c:pt idx="3164">
                  <c:v>44.35</c:v>
                </c:pt>
                <c:pt idx="3165">
                  <c:v>44.35</c:v>
                </c:pt>
                <c:pt idx="3166">
                  <c:v>44.35</c:v>
                </c:pt>
                <c:pt idx="3167">
                  <c:v>44.35</c:v>
                </c:pt>
                <c:pt idx="3168">
                  <c:v>44.35</c:v>
                </c:pt>
                <c:pt idx="3169">
                  <c:v>44.34</c:v>
                </c:pt>
                <c:pt idx="3170">
                  <c:v>44.34</c:v>
                </c:pt>
                <c:pt idx="3171">
                  <c:v>44.34</c:v>
                </c:pt>
                <c:pt idx="3172">
                  <c:v>44.34</c:v>
                </c:pt>
                <c:pt idx="3173">
                  <c:v>44.33</c:v>
                </c:pt>
                <c:pt idx="3174">
                  <c:v>44.33</c:v>
                </c:pt>
                <c:pt idx="3175">
                  <c:v>44.32</c:v>
                </c:pt>
                <c:pt idx="3176">
                  <c:v>44.32</c:v>
                </c:pt>
                <c:pt idx="3177">
                  <c:v>44.31</c:v>
                </c:pt>
                <c:pt idx="3178">
                  <c:v>44.31</c:v>
                </c:pt>
                <c:pt idx="3179">
                  <c:v>44.31</c:v>
                </c:pt>
                <c:pt idx="3180">
                  <c:v>44.3</c:v>
                </c:pt>
                <c:pt idx="3181">
                  <c:v>44.29</c:v>
                </c:pt>
                <c:pt idx="3182">
                  <c:v>44.29</c:v>
                </c:pt>
                <c:pt idx="3183">
                  <c:v>44.28</c:v>
                </c:pt>
                <c:pt idx="3184">
                  <c:v>44.27</c:v>
                </c:pt>
                <c:pt idx="3185">
                  <c:v>44.27</c:v>
                </c:pt>
                <c:pt idx="3186">
                  <c:v>44.26</c:v>
                </c:pt>
                <c:pt idx="3187">
                  <c:v>44.26</c:v>
                </c:pt>
                <c:pt idx="3188">
                  <c:v>44.25</c:v>
                </c:pt>
                <c:pt idx="3189">
                  <c:v>44.24</c:v>
                </c:pt>
                <c:pt idx="3190">
                  <c:v>44.24</c:v>
                </c:pt>
                <c:pt idx="3191">
                  <c:v>44.25</c:v>
                </c:pt>
                <c:pt idx="3192">
                  <c:v>44.25</c:v>
                </c:pt>
                <c:pt idx="3193">
                  <c:v>44.25</c:v>
                </c:pt>
                <c:pt idx="3194">
                  <c:v>44.25</c:v>
                </c:pt>
                <c:pt idx="3195">
                  <c:v>44.26</c:v>
                </c:pt>
                <c:pt idx="3196">
                  <c:v>44.26</c:v>
                </c:pt>
                <c:pt idx="3197">
                  <c:v>44.26</c:v>
                </c:pt>
                <c:pt idx="3198">
                  <c:v>44.27</c:v>
                </c:pt>
                <c:pt idx="3199">
                  <c:v>44.27</c:v>
                </c:pt>
                <c:pt idx="3200">
                  <c:v>44.27</c:v>
                </c:pt>
                <c:pt idx="3201">
                  <c:v>44.27</c:v>
                </c:pt>
                <c:pt idx="3202">
                  <c:v>44.28</c:v>
                </c:pt>
                <c:pt idx="3203">
                  <c:v>44.28</c:v>
                </c:pt>
                <c:pt idx="3204">
                  <c:v>44.28</c:v>
                </c:pt>
                <c:pt idx="3205">
                  <c:v>44.29</c:v>
                </c:pt>
                <c:pt idx="3206">
                  <c:v>44.29</c:v>
                </c:pt>
                <c:pt idx="3207">
                  <c:v>44.29</c:v>
                </c:pt>
                <c:pt idx="3208">
                  <c:v>44.31</c:v>
                </c:pt>
                <c:pt idx="3209">
                  <c:v>44.31</c:v>
                </c:pt>
                <c:pt idx="3210">
                  <c:v>44.31</c:v>
                </c:pt>
                <c:pt idx="3211">
                  <c:v>44.32</c:v>
                </c:pt>
                <c:pt idx="3212">
                  <c:v>44.33</c:v>
                </c:pt>
                <c:pt idx="3213">
                  <c:v>44.34</c:v>
                </c:pt>
                <c:pt idx="3214">
                  <c:v>44.34</c:v>
                </c:pt>
                <c:pt idx="3215">
                  <c:v>44.35</c:v>
                </c:pt>
                <c:pt idx="3216">
                  <c:v>44.35</c:v>
                </c:pt>
                <c:pt idx="3217">
                  <c:v>44.35</c:v>
                </c:pt>
                <c:pt idx="3218">
                  <c:v>44.35</c:v>
                </c:pt>
                <c:pt idx="3219">
                  <c:v>44.35</c:v>
                </c:pt>
                <c:pt idx="3220">
                  <c:v>44.35</c:v>
                </c:pt>
                <c:pt idx="3221">
                  <c:v>44.35</c:v>
                </c:pt>
                <c:pt idx="3222">
                  <c:v>44.35</c:v>
                </c:pt>
                <c:pt idx="3223">
                  <c:v>44.35</c:v>
                </c:pt>
                <c:pt idx="3224">
                  <c:v>44.35</c:v>
                </c:pt>
                <c:pt idx="3225">
                  <c:v>44.36</c:v>
                </c:pt>
                <c:pt idx="3226">
                  <c:v>44.36</c:v>
                </c:pt>
                <c:pt idx="3227">
                  <c:v>44.37</c:v>
                </c:pt>
                <c:pt idx="3228">
                  <c:v>44.39</c:v>
                </c:pt>
                <c:pt idx="3229">
                  <c:v>44.4</c:v>
                </c:pt>
                <c:pt idx="3230">
                  <c:v>44.41</c:v>
                </c:pt>
                <c:pt idx="3231">
                  <c:v>44.43</c:v>
                </c:pt>
                <c:pt idx="3232">
                  <c:v>44.44</c:v>
                </c:pt>
                <c:pt idx="3233">
                  <c:v>44.45</c:v>
                </c:pt>
                <c:pt idx="3234">
                  <c:v>44.45</c:v>
                </c:pt>
                <c:pt idx="3235">
                  <c:v>44.46</c:v>
                </c:pt>
                <c:pt idx="3236">
                  <c:v>44.46</c:v>
                </c:pt>
                <c:pt idx="3237">
                  <c:v>44.47</c:v>
                </c:pt>
                <c:pt idx="3238">
                  <c:v>44.48</c:v>
                </c:pt>
                <c:pt idx="3239">
                  <c:v>44.5</c:v>
                </c:pt>
                <c:pt idx="3240">
                  <c:v>44.51</c:v>
                </c:pt>
                <c:pt idx="3241">
                  <c:v>44.53</c:v>
                </c:pt>
                <c:pt idx="3242">
                  <c:v>44.55</c:v>
                </c:pt>
                <c:pt idx="3243">
                  <c:v>44.56</c:v>
                </c:pt>
                <c:pt idx="3244">
                  <c:v>44.57</c:v>
                </c:pt>
                <c:pt idx="3245">
                  <c:v>44.58</c:v>
                </c:pt>
                <c:pt idx="3246">
                  <c:v>44.58</c:v>
                </c:pt>
                <c:pt idx="3247">
                  <c:v>44.58</c:v>
                </c:pt>
                <c:pt idx="3248">
                  <c:v>44.58</c:v>
                </c:pt>
                <c:pt idx="3249">
                  <c:v>44.58</c:v>
                </c:pt>
                <c:pt idx="3250">
                  <c:v>44.58</c:v>
                </c:pt>
                <c:pt idx="3251">
                  <c:v>44.58</c:v>
                </c:pt>
                <c:pt idx="3252">
                  <c:v>44.58</c:v>
                </c:pt>
                <c:pt idx="3253">
                  <c:v>44.58</c:v>
                </c:pt>
                <c:pt idx="3254">
                  <c:v>44.58</c:v>
                </c:pt>
                <c:pt idx="3255">
                  <c:v>44.58</c:v>
                </c:pt>
                <c:pt idx="3256">
                  <c:v>44.58</c:v>
                </c:pt>
                <c:pt idx="3257">
                  <c:v>44.58</c:v>
                </c:pt>
                <c:pt idx="3258">
                  <c:v>44.58</c:v>
                </c:pt>
                <c:pt idx="3259">
                  <c:v>44.58</c:v>
                </c:pt>
                <c:pt idx="3260">
                  <c:v>44.58</c:v>
                </c:pt>
                <c:pt idx="3261">
                  <c:v>44.58</c:v>
                </c:pt>
                <c:pt idx="3262">
                  <c:v>44.58</c:v>
                </c:pt>
                <c:pt idx="3263">
                  <c:v>44.58</c:v>
                </c:pt>
                <c:pt idx="3264">
                  <c:v>44.58</c:v>
                </c:pt>
                <c:pt idx="3265">
                  <c:v>44.58</c:v>
                </c:pt>
                <c:pt idx="3266">
                  <c:v>44.58</c:v>
                </c:pt>
                <c:pt idx="3267">
                  <c:v>44.58</c:v>
                </c:pt>
                <c:pt idx="3268">
                  <c:v>44.58</c:v>
                </c:pt>
                <c:pt idx="3269">
                  <c:v>44.58</c:v>
                </c:pt>
                <c:pt idx="3270">
                  <c:v>44.59</c:v>
                </c:pt>
                <c:pt idx="3271">
                  <c:v>44.6</c:v>
                </c:pt>
                <c:pt idx="3272">
                  <c:v>44.62</c:v>
                </c:pt>
                <c:pt idx="3273">
                  <c:v>44.64</c:v>
                </c:pt>
                <c:pt idx="3274">
                  <c:v>44.65</c:v>
                </c:pt>
                <c:pt idx="3275">
                  <c:v>44.67</c:v>
                </c:pt>
                <c:pt idx="3276">
                  <c:v>44.68</c:v>
                </c:pt>
                <c:pt idx="3277">
                  <c:v>44.69</c:v>
                </c:pt>
                <c:pt idx="3278">
                  <c:v>44.69</c:v>
                </c:pt>
                <c:pt idx="3279">
                  <c:v>44.7</c:v>
                </c:pt>
                <c:pt idx="3280">
                  <c:v>44.7</c:v>
                </c:pt>
                <c:pt idx="3281">
                  <c:v>44.7</c:v>
                </c:pt>
                <c:pt idx="3282">
                  <c:v>44.7</c:v>
                </c:pt>
                <c:pt idx="3283">
                  <c:v>44.7</c:v>
                </c:pt>
                <c:pt idx="3284">
                  <c:v>44.7</c:v>
                </c:pt>
                <c:pt idx="3285">
                  <c:v>44.71</c:v>
                </c:pt>
                <c:pt idx="3286">
                  <c:v>44.72</c:v>
                </c:pt>
                <c:pt idx="3287">
                  <c:v>44.73</c:v>
                </c:pt>
                <c:pt idx="3288">
                  <c:v>44.75</c:v>
                </c:pt>
                <c:pt idx="3289">
                  <c:v>44.77</c:v>
                </c:pt>
                <c:pt idx="3290">
                  <c:v>44.79</c:v>
                </c:pt>
                <c:pt idx="3291">
                  <c:v>44.82</c:v>
                </c:pt>
                <c:pt idx="3292">
                  <c:v>44.83</c:v>
                </c:pt>
                <c:pt idx="3293">
                  <c:v>44.86</c:v>
                </c:pt>
                <c:pt idx="3294">
                  <c:v>44.88</c:v>
                </c:pt>
                <c:pt idx="3295">
                  <c:v>44.89</c:v>
                </c:pt>
                <c:pt idx="3296">
                  <c:v>44.91</c:v>
                </c:pt>
                <c:pt idx="3297">
                  <c:v>44.92</c:v>
                </c:pt>
                <c:pt idx="3298">
                  <c:v>44.93</c:v>
                </c:pt>
                <c:pt idx="3299">
                  <c:v>44.93</c:v>
                </c:pt>
                <c:pt idx="3300">
                  <c:v>44.94</c:v>
                </c:pt>
                <c:pt idx="3301">
                  <c:v>44.94</c:v>
                </c:pt>
                <c:pt idx="3302">
                  <c:v>44.94</c:v>
                </c:pt>
                <c:pt idx="3303">
                  <c:v>44.94</c:v>
                </c:pt>
                <c:pt idx="3304">
                  <c:v>44.95</c:v>
                </c:pt>
                <c:pt idx="3305">
                  <c:v>44.95</c:v>
                </c:pt>
                <c:pt idx="3306">
                  <c:v>44.96</c:v>
                </c:pt>
                <c:pt idx="3307">
                  <c:v>44.96</c:v>
                </c:pt>
                <c:pt idx="3308">
                  <c:v>44.97</c:v>
                </c:pt>
                <c:pt idx="3309">
                  <c:v>44.97</c:v>
                </c:pt>
                <c:pt idx="3310">
                  <c:v>44.97</c:v>
                </c:pt>
                <c:pt idx="3311">
                  <c:v>44.98</c:v>
                </c:pt>
                <c:pt idx="3312">
                  <c:v>44.99</c:v>
                </c:pt>
                <c:pt idx="3313">
                  <c:v>44.99</c:v>
                </c:pt>
                <c:pt idx="3314">
                  <c:v>44.99</c:v>
                </c:pt>
                <c:pt idx="3315">
                  <c:v>44.99</c:v>
                </c:pt>
                <c:pt idx="3316">
                  <c:v>44.99</c:v>
                </c:pt>
                <c:pt idx="3317">
                  <c:v>44.99</c:v>
                </c:pt>
                <c:pt idx="3318">
                  <c:v>45</c:v>
                </c:pt>
                <c:pt idx="3319">
                  <c:v>45</c:v>
                </c:pt>
                <c:pt idx="3320">
                  <c:v>45</c:v>
                </c:pt>
                <c:pt idx="3321">
                  <c:v>45</c:v>
                </c:pt>
                <c:pt idx="3322">
                  <c:v>45</c:v>
                </c:pt>
                <c:pt idx="3323">
                  <c:v>45</c:v>
                </c:pt>
                <c:pt idx="3324">
                  <c:v>45.01</c:v>
                </c:pt>
                <c:pt idx="3325">
                  <c:v>45.01</c:v>
                </c:pt>
                <c:pt idx="3326">
                  <c:v>45.01</c:v>
                </c:pt>
                <c:pt idx="3327">
                  <c:v>45.01</c:v>
                </c:pt>
                <c:pt idx="3328">
                  <c:v>45.01</c:v>
                </c:pt>
                <c:pt idx="3329">
                  <c:v>45.01</c:v>
                </c:pt>
                <c:pt idx="3330">
                  <c:v>45.01</c:v>
                </c:pt>
                <c:pt idx="3331">
                  <c:v>45.01</c:v>
                </c:pt>
                <c:pt idx="3332">
                  <c:v>45.01</c:v>
                </c:pt>
                <c:pt idx="3333">
                  <c:v>45.01</c:v>
                </c:pt>
                <c:pt idx="3334">
                  <c:v>45.01</c:v>
                </c:pt>
                <c:pt idx="3335">
                  <c:v>45</c:v>
                </c:pt>
                <c:pt idx="3336">
                  <c:v>45</c:v>
                </c:pt>
                <c:pt idx="3337">
                  <c:v>45</c:v>
                </c:pt>
                <c:pt idx="3338">
                  <c:v>44.99</c:v>
                </c:pt>
                <c:pt idx="3339">
                  <c:v>44.99</c:v>
                </c:pt>
                <c:pt idx="3340">
                  <c:v>44.99</c:v>
                </c:pt>
                <c:pt idx="3341">
                  <c:v>44.99</c:v>
                </c:pt>
                <c:pt idx="3342">
                  <c:v>44.99</c:v>
                </c:pt>
                <c:pt idx="3343">
                  <c:v>44.98</c:v>
                </c:pt>
                <c:pt idx="3344">
                  <c:v>44.98</c:v>
                </c:pt>
                <c:pt idx="3345">
                  <c:v>44.98</c:v>
                </c:pt>
                <c:pt idx="3346">
                  <c:v>44.97</c:v>
                </c:pt>
                <c:pt idx="3347">
                  <c:v>44.97</c:v>
                </c:pt>
                <c:pt idx="3348">
                  <c:v>44.97</c:v>
                </c:pt>
                <c:pt idx="3349">
                  <c:v>44.97</c:v>
                </c:pt>
                <c:pt idx="3350">
                  <c:v>44.96</c:v>
                </c:pt>
                <c:pt idx="3351">
                  <c:v>44.96</c:v>
                </c:pt>
                <c:pt idx="3352">
                  <c:v>44.96</c:v>
                </c:pt>
                <c:pt idx="3353">
                  <c:v>44.96</c:v>
                </c:pt>
                <c:pt idx="3354">
                  <c:v>44.96</c:v>
                </c:pt>
                <c:pt idx="3355">
                  <c:v>44.96</c:v>
                </c:pt>
                <c:pt idx="3356">
                  <c:v>44.96</c:v>
                </c:pt>
                <c:pt idx="3357">
                  <c:v>44.96</c:v>
                </c:pt>
                <c:pt idx="3358">
                  <c:v>44.96</c:v>
                </c:pt>
                <c:pt idx="3359">
                  <c:v>44.96</c:v>
                </c:pt>
                <c:pt idx="3360">
                  <c:v>44.96</c:v>
                </c:pt>
                <c:pt idx="3361">
                  <c:v>44.95</c:v>
                </c:pt>
                <c:pt idx="3362">
                  <c:v>44.95</c:v>
                </c:pt>
                <c:pt idx="3363">
                  <c:v>44.95</c:v>
                </c:pt>
                <c:pt idx="3364">
                  <c:v>44.95</c:v>
                </c:pt>
                <c:pt idx="3365">
                  <c:v>44.95</c:v>
                </c:pt>
                <c:pt idx="3366">
                  <c:v>44.95</c:v>
                </c:pt>
                <c:pt idx="3367">
                  <c:v>44.95</c:v>
                </c:pt>
                <c:pt idx="3368">
                  <c:v>44.94</c:v>
                </c:pt>
                <c:pt idx="3369">
                  <c:v>44.94</c:v>
                </c:pt>
                <c:pt idx="3370">
                  <c:v>44.94</c:v>
                </c:pt>
                <c:pt idx="3371">
                  <c:v>44.94</c:v>
                </c:pt>
                <c:pt idx="3372">
                  <c:v>44.94</c:v>
                </c:pt>
                <c:pt idx="3373">
                  <c:v>44.94</c:v>
                </c:pt>
                <c:pt idx="3374">
                  <c:v>44.94</c:v>
                </c:pt>
                <c:pt idx="3375">
                  <c:v>44.94</c:v>
                </c:pt>
                <c:pt idx="3376">
                  <c:v>44.94</c:v>
                </c:pt>
                <c:pt idx="3377">
                  <c:v>44.94</c:v>
                </c:pt>
                <c:pt idx="3378">
                  <c:v>44.94</c:v>
                </c:pt>
                <c:pt idx="3379">
                  <c:v>44.94</c:v>
                </c:pt>
                <c:pt idx="3380">
                  <c:v>44.94</c:v>
                </c:pt>
                <c:pt idx="3381">
                  <c:v>44.94</c:v>
                </c:pt>
                <c:pt idx="3382">
                  <c:v>44.94</c:v>
                </c:pt>
                <c:pt idx="3383">
                  <c:v>44.94</c:v>
                </c:pt>
                <c:pt idx="3384">
                  <c:v>44.94</c:v>
                </c:pt>
                <c:pt idx="3385">
                  <c:v>44.94</c:v>
                </c:pt>
                <c:pt idx="3386">
                  <c:v>44.93</c:v>
                </c:pt>
                <c:pt idx="3387">
                  <c:v>44.93</c:v>
                </c:pt>
                <c:pt idx="3388">
                  <c:v>44.93</c:v>
                </c:pt>
                <c:pt idx="3389">
                  <c:v>44.92</c:v>
                </c:pt>
                <c:pt idx="3390">
                  <c:v>44.92</c:v>
                </c:pt>
                <c:pt idx="3391">
                  <c:v>44.92</c:v>
                </c:pt>
                <c:pt idx="3392">
                  <c:v>44.91</c:v>
                </c:pt>
                <c:pt idx="3393">
                  <c:v>44.91</c:v>
                </c:pt>
                <c:pt idx="3394">
                  <c:v>44.91</c:v>
                </c:pt>
                <c:pt idx="3395">
                  <c:v>44.9</c:v>
                </c:pt>
                <c:pt idx="3396">
                  <c:v>44.89</c:v>
                </c:pt>
                <c:pt idx="3397">
                  <c:v>44.88</c:v>
                </c:pt>
                <c:pt idx="3398">
                  <c:v>44.87</c:v>
                </c:pt>
                <c:pt idx="3399">
                  <c:v>44.86</c:v>
                </c:pt>
                <c:pt idx="3400">
                  <c:v>44.86</c:v>
                </c:pt>
                <c:pt idx="3401">
                  <c:v>44.85</c:v>
                </c:pt>
                <c:pt idx="3402">
                  <c:v>44.84</c:v>
                </c:pt>
                <c:pt idx="3403">
                  <c:v>44.83</c:v>
                </c:pt>
                <c:pt idx="3404">
                  <c:v>44.83</c:v>
                </c:pt>
                <c:pt idx="3405">
                  <c:v>44.82</c:v>
                </c:pt>
                <c:pt idx="3406">
                  <c:v>44.81</c:v>
                </c:pt>
                <c:pt idx="3407">
                  <c:v>44.81</c:v>
                </c:pt>
                <c:pt idx="3408">
                  <c:v>44.81</c:v>
                </c:pt>
                <c:pt idx="3409">
                  <c:v>44.81</c:v>
                </c:pt>
                <c:pt idx="3410">
                  <c:v>44.81</c:v>
                </c:pt>
                <c:pt idx="3411">
                  <c:v>44.81</c:v>
                </c:pt>
                <c:pt idx="3412">
                  <c:v>44.81</c:v>
                </c:pt>
                <c:pt idx="3413">
                  <c:v>44.8</c:v>
                </c:pt>
                <c:pt idx="3414">
                  <c:v>44.81</c:v>
                </c:pt>
                <c:pt idx="3415">
                  <c:v>44.81</c:v>
                </c:pt>
                <c:pt idx="3416">
                  <c:v>44.82</c:v>
                </c:pt>
                <c:pt idx="3417">
                  <c:v>44.82</c:v>
                </c:pt>
                <c:pt idx="3418">
                  <c:v>44.82</c:v>
                </c:pt>
                <c:pt idx="3419">
                  <c:v>44.82</c:v>
                </c:pt>
                <c:pt idx="3420">
                  <c:v>44.82</c:v>
                </c:pt>
                <c:pt idx="3421">
                  <c:v>44.82</c:v>
                </c:pt>
                <c:pt idx="3422">
                  <c:v>44.82</c:v>
                </c:pt>
                <c:pt idx="3423">
                  <c:v>44.82</c:v>
                </c:pt>
                <c:pt idx="3424">
                  <c:v>44.82</c:v>
                </c:pt>
                <c:pt idx="3425">
                  <c:v>44.83</c:v>
                </c:pt>
                <c:pt idx="3426">
                  <c:v>44.83</c:v>
                </c:pt>
                <c:pt idx="3427">
                  <c:v>44.84</c:v>
                </c:pt>
                <c:pt idx="3428">
                  <c:v>44.85</c:v>
                </c:pt>
                <c:pt idx="3429">
                  <c:v>44.85</c:v>
                </c:pt>
                <c:pt idx="3430">
                  <c:v>44.86</c:v>
                </c:pt>
                <c:pt idx="3431">
                  <c:v>44.86</c:v>
                </c:pt>
                <c:pt idx="3432">
                  <c:v>44.86</c:v>
                </c:pt>
                <c:pt idx="3433">
                  <c:v>44.86</c:v>
                </c:pt>
                <c:pt idx="3434">
                  <c:v>44.86</c:v>
                </c:pt>
                <c:pt idx="3435">
                  <c:v>44.86</c:v>
                </c:pt>
                <c:pt idx="3436">
                  <c:v>44.86</c:v>
                </c:pt>
                <c:pt idx="3437">
                  <c:v>44.86</c:v>
                </c:pt>
                <c:pt idx="3438">
                  <c:v>44.86</c:v>
                </c:pt>
                <c:pt idx="3439">
                  <c:v>44.87</c:v>
                </c:pt>
                <c:pt idx="3440">
                  <c:v>44.87</c:v>
                </c:pt>
                <c:pt idx="3441">
                  <c:v>44.88</c:v>
                </c:pt>
                <c:pt idx="3442">
                  <c:v>44.89</c:v>
                </c:pt>
                <c:pt idx="3443">
                  <c:v>44.89</c:v>
                </c:pt>
                <c:pt idx="3444">
                  <c:v>44.89</c:v>
                </c:pt>
                <c:pt idx="3445">
                  <c:v>44.9</c:v>
                </c:pt>
                <c:pt idx="3446">
                  <c:v>44.91</c:v>
                </c:pt>
                <c:pt idx="3447">
                  <c:v>44.91</c:v>
                </c:pt>
                <c:pt idx="3448">
                  <c:v>44.92</c:v>
                </c:pt>
                <c:pt idx="3449">
                  <c:v>44.92</c:v>
                </c:pt>
                <c:pt idx="3450">
                  <c:v>44.92</c:v>
                </c:pt>
                <c:pt idx="3451">
                  <c:v>44.92</c:v>
                </c:pt>
                <c:pt idx="3452">
                  <c:v>44.92</c:v>
                </c:pt>
                <c:pt idx="3453">
                  <c:v>44.92</c:v>
                </c:pt>
                <c:pt idx="3454">
                  <c:v>44.92</c:v>
                </c:pt>
                <c:pt idx="3455">
                  <c:v>44.92</c:v>
                </c:pt>
                <c:pt idx="3456">
                  <c:v>44.93</c:v>
                </c:pt>
                <c:pt idx="3457">
                  <c:v>44.93</c:v>
                </c:pt>
                <c:pt idx="3458">
                  <c:v>44.93</c:v>
                </c:pt>
                <c:pt idx="3459">
                  <c:v>44.93</c:v>
                </c:pt>
                <c:pt idx="3460">
                  <c:v>44.94</c:v>
                </c:pt>
                <c:pt idx="3461">
                  <c:v>44.94</c:v>
                </c:pt>
                <c:pt idx="3462">
                  <c:v>44.94</c:v>
                </c:pt>
                <c:pt idx="3463">
                  <c:v>44.94</c:v>
                </c:pt>
                <c:pt idx="3464">
                  <c:v>44.94</c:v>
                </c:pt>
                <c:pt idx="3465">
                  <c:v>44.94</c:v>
                </c:pt>
                <c:pt idx="3466">
                  <c:v>44.94</c:v>
                </c:pt>
                <c:pt idx="3467">
                  <c:v>44.94</c:v>
                </c:pt>
                <c:pt idx="3468">
                  <c:v>44.94</c:v>
                </c:pt>
                <c:pt idx="3469">
                  <c:v>44.94</c:v>
                </c:pt>
                <c:pt idx="3470">
                  <c:v>44.94</c:v>
                </c:pt>
                <c:pt idx="3471">
                  <c:v>44.94</c:v>
                </c:pt>
                <c:pt idx="3472">
                  <c:v>44.94</c:v>
                </c:pt>
                <c:pt idx="3473">
                  <c:v>44.94</c:v>
                </c:pt>
                <c:pt idx="3474">
                  <c:v>44.94</c:v>
                </c:pt>
                <c:pt idx="3475">
                  <c:v>44.94</c:v>
                </c:pt>
                <c:pt idx="3476">
                  <c:v>44.94</c:v>
                </c:pt>
                <c:pt idx="3477">
                  <c:v>44.94</c:v>
                </c:pt>
                <c:pt idx="3478">
                  <c:v>44.94</c:v>
                </c:pt>
                <c:pt idx="3479">
                  <c:v>44.94</c:v>
                </c:pt>
                <c:pt idx="3480">
                  <c:v>44.94</c:v>
                </c:pt>
                <c:pt idx="3481">
                  <c:v>44.94</c:v>
                </c:pt>
                <c:pt idx="3482">
                  <c:v>44.94</c:v>
                </c:pt>
                <c:pt idx="3483">
                  <c:v>44.94</c:v>
                </c:pt>
                <c:pt idx="3484">
                  <c:v>44.94</c:v>
                </c:pt>
                <c:pt idx="3485">
                  <c:v>44.94</c:v>
                </c:pt>
                <c:pt idx="3486">
                  <c:v>44.94</c:v>
                </c:pt>
                <c:pt idx="3487">
                  <c:v>44.94</c:v>
                </c:pt>
                <c:pt idx="3488">
                  <c:v>44.94</c:v>
                </c:pt>
                <c:pt idx="3489">
                  <c:v>44.94</c:v>
                </c:pt>
                <c:pt idx="3490">
                  <c:v>44.94</c:v>
                </c:pt>
                <c:pt idx="3491">
                  <c:v>44.94</c:v>
                </c:pt>
                <c:pt idx="3492">
                  <c:v>44.94</c:v>
                </c:pt>
                <c:pt idx="3493">
                  <c:v>44.94</c:v>
                </c:pt>
                <c:pt idx="3494">
                  <c:v>44.94</c:v>
                </c:pt>
                <c:pt idx="3495">
                  <c:v>44.93</c:v>
                </c:pt>
                <c:pt idx="3496">
                  <c:v>44.93</c:v>
                </c:pt>
                <c:pt idx="3497">
                  <c:v>44.92</c:v>
                </c:pt>
                <c:pt idx="3498">
                  <c:v>44.92</c:v>
                </c:pt>
                <c:pt idx="3499">
                  <c:v>44.91</c:v>
                </c:pt>
                <c:pt idx="3500">
                  <c:v>44.91</c:v>
                </c:pt>
                <c:pt idx="3501">
                  <c:v>44.9</c:v>
                </c:pt>
                <c:pt idx="3502">
                  <c:v>44.89</c:v>
                </c:pt>
                <c:pt idx="3503">
                  <c:v>44.89</c:v>
                </c:pt>
                <c:pt idx="3504">
                  <c:v>44.88</c:v>
                </c:pt>
                <c:pt idx="3505">
                  <c:v>44.88</c:v>
                </c:pt>
                <c:pt idx="3506">
                  <c:v>44.86</c:v>
                </c:pt>
                <c:pt idx="3507">
                  <c:v>44.85</c:v>
                </c:pt>
                <c:pt idx="3508">
                  <c:v>44.84</c:v>
                </c:pt>
                <c:pt idx="3509">
                  <c:v>44.83</c:v>
                </c:pt>
                <c:pt idx="3510">
                  <c:v>44.81</c:v>
                </c:pt>
                <c:pt idx="3511">
                  <c:v>44.8</c:v>
                </c:pt>
                <c:pt idx="3512">
                  <c:v>44.79</c:v>
                </c:pt>
                <c:pt idx="3513">
                  <c:v>44.78</c:v>
                </c:pt>
                <c:pt idx="3514">
                  <c:v>44.77</c:v>
                </c:pt>
                <c:pt idx="3515">
                  <c:v>44.76</c:v>
                </c:pt>
                <c:pt idx="3516">
                  <c:v>44.75</c:v>
                </c:pt>
                <c:pt idx="3517">
                  <c:v>44.75</c:v>
                </c:pt>
                <c:pt idx="3518">
                  <c:v>44.74</c:v>
                </c:pt>
                <c:pt idx="3519">
                  <c:v>44.73</c:v>
                </c:pt>
                <c:pt idx="3520">
                  <c:v>44.72</c:v>
                </c:pt>
                <c:pt idx="3521">
                  <c:v>44.72</c:v>
                </c:pt>
                <c:pt idx="3522">
                  <c:v>44.71</c:v>
                </c:pt>
                <c:pt idx="3523">
                  <c:v>44.71</c:v>
                </c:pt>
                <c:pt idx="3524">
                  <c:v>44.71</c:v>
                </c:pt>
                <c:pt idx="3525">
                  <c:v>44.7</c:v>
                </c:pt>
                <c:pt idx="3526">
                  <c:v>44.7</c:v>
                </c:pt>
                <c:pt idx="3527">
                  <c:v>44.7</c:v>
                </c:pt>
                <c:pt idx="3528">
                  <c:v>44.7</c:v>
                </c:pt>
                <c:pt idx="3529">
                  <c:v>44.7</c:v>
                </c:pt>
                <c:pt idx="3530">
                  <c:v>44.7</c:v>
                </c:pt>
                <c:pt idx="3531">
                  <c:v>44.7</c:v>
                </c:pt>
                <c:pt idx="3532">
                  <c:v>44.7</c:v>
                </c:pt>
                <c:pt idx="3533">
                  <c:v>44.7</c:v>
                </c:pt>
                <c:pt idx="3534">
                  <c:v>44.7</c:v>
                </c:pt>
                <c:pt idx="3535">
                  <c:v>44.7</c:v>
                </c:pt>
                <c:pt idx="3536">
                  <c:v>44.7</c:v>
                </c:pt>
                <c:pt idx="3537">
                  <c:v>44.7</c:v>
                </c:pt>
                <c:pt idx="3538">
                  <c:v>44.7</c:v>
                </c:pt>
                <c:pt idx="3539">
                  <c:v>44.7</c:v>
                </c:pt>
                <c:pt idx="3540">
                  <c:v>44.7</c:v>
                </c:pt>
                <c:pt idx="3541">
                  <c:v>44.7</c:v>
                </c:pt>
                <c:pt idx="3542">
                  <c:v>44.7</c:v>
                </c:pt>
                <c:pt idx="3543">
                  <c:v>44.7</c:v>
                </c:pt>
                <c:pt idx="3544">
                  <c:v>44.7</c:v>
                </c:pt>
                <c:pt idx="3545">
                  <c:v>44.7</c:v>
                </c:pt>
                <c:pt idx="3546">
                  <c:v>44.7</c:v>
                </c:pt>
                <c:pt idx="3547">
                  <c:v>44.7</c:v>
                </c:pt>
                <c:pt idx="3548">
                  <c:v>44.7</c:v>
                </c:pt>
                <c:pt idx="3549">
                  <c:v>44.7</c:v>
                </c:pt>
                <c:pt idx="3550">
                  <c:v>44.7</c:v>
                </c:pt>
                <c:pt idx="3551">
                  <c:v>44.7</c:v>
                </c:pt>
                <c:pt idx="3552">
                  <c:v>44.7</c:v>
                </c:pt>
                <c:pt idx="3553">
                  <c:v>44.69</c:v>
                </c:pt>
                <c:pt idx="3554">
                  <c:v>44.69</c:v>
                </c:pt>
                <c:pt idx="3555">
                  <c:v>44.68</c:v>
                </c:pt>
                <c:pt idx="3556">
                  <c:v>44.67</c:v>
                </c:pt>
                <c:pt idx="3557">
                  <c:v>44.67</c:v>
                </c:pt>
                <c:pt idx="3558">
                  <c:v>44.66</c:v>
                </c:pt>
                <c:pt idx="3559">
                  <c:v>44.65</c:v>
                </c:pt>
                <c:pt idx="3560">
                  <c:v>44.65</c:v>
                </c:pt>
                <c:pt idx="3561">
                  <c:v>44.64</c:v>
                </c:pt>
                <c:pt idx="3562">
                  <c:v>44.64</c:v>
                </c:pt>
                <c:pt idx="3563">
                  <c:v>44.63</c:v>
                </c:pt>
                <c:pt idx="3564">
                  <c:v>44.62</c:v>
                </c:pt>
                <c:pt idx="3565">
                  <c:v>44.62</c:v>
                </c:pt>
                <c:pt idx="3566">
                  <c:v>44.61</c:v>
                </c:pt>
                <c:pt idx="3567">
                  <c:v>44.6</c:v>
                </c:pt>
                <c:pt idx="3568">
                  <c:v>44.6</c:v>
                </c:pt>
                <c:pt idx="3569">
                  <c:v>44.6</c:v>
                </c:pt>
                <c:pt idx="3570">
                  <c:v>44.59</c:v>
                </c:pt>
                <c:pt idx="3571">
                  <c:v>44.59</c:v>
                </c:pt>
                <c:pt idx="3572">
                  <c:v>44.58</c:v>
                </c:pt>
                <c:pt idx="3573">
                  <c:v>44.58</c:v>
                </c:pt>
                <c:pt idx="3574">
                  <c:v>44.58</c:v>
                </c:pt>
                <c:pt idx="3575">
                  <c:v>44.58</c:v>
                </c:pt>
                <c:pt idx="3576">
                  <c:v>44.58</c:v>
                </c:pt>
                <c:pt idx="3577">
                  <c:v>44.58</c:v>
                </c:pt>
                <c:pt idx="3578">
                  <c:v>44.58</c:v>
                </c:pt>
                <c:pt idx="3579">
                  <c:v>44.58</c:v>
                </c:pt>
                <c:pt idx="3580">
                  <c:v>44.58</c:v>
                </c:pt>
                <c:pt idx="3581">
                  <c:v>44.58</c:v>
                </c:pt>
                <c:pt idx="3582">
                  <c:v>44.58</c:v>
                </c:pt>
                <c:pt idx="3583">
                  <c:v>44.58</c:v>
                </c:pt>
                <c:pt idx="3584">
                  <c:v>44.58</c:v>
                </c:pt>
                <c:pt idx="3585">
                  <c:v>44.58</c:v>
                </c:pt>
                <c:pt idx="3586">
                  <c:v>44.58</c:v>
                </c:pt>
                <c:pt idx="3587">
                  <c:v>44.58</c:v>
                </c:pt>
                <c:pt idx="3588">
                  <c:v>44.58</c:v>
                </c:pt>
                <c:pt idx="3589">
                  <c:v>44.58</c:v>
                </c:pt>
                <c:pt idx="3590">
                  <c:v>44.58</c:v>
                </c:pt>
                <c:pt idx="3591">
                  <c:v>44.58</c:v>
                </c:pt>
                <c:pt idx="3592">
                  <c:v>44.58</c:v>
                </c:pt>
                <c:pt idx="3593">
                  <c:v>44.58</c:v>
                </c:pt>
                <c:pt idx="3594">
                  <c:v>44.58</c:v>
                </c:pt>
                <c:pt idx="3595">
                  <c:v>44.58</c:v>
                </c:pt>
                <c:pt idx="3596">
                  <c:v>44.58</c:v>
                </c:pt>
                <c:pt idx="3597">
                  <c:v>44.58</c:v>
                </c:pt>
                <c:pt idx="3598">
                  <c:v>44.58</c:v>
                </c:pt>
                <c:pt idx="3599">
                  <c:v>44.58</c:v>
                </c:pt>
                <c:pt idx="3600">
                  <c:v>44.58</c:v>
                </c:pt>
                <c:pt idx="3601">
                  <c:v>44.58</c:v>
                </c:pt>
                <c:pt idx="3602">
                  <c:v>44.58</c:v>
                </c:pt>
                <c:pt idx="3603">
                  <c:v>44.58</c:v>
                </c:pt>
                <c:pt idx="3604">
                  <c:v>44.58</c:v>
                </c:pt>
                <c:pt idx="3605">
                  <c:v>44.58</c:v>
                </c:pt>
                <c:pt idx="3606">
                  <c:v>44.58</c:v>
                </c:pt>
                <c:pt idx="3607">
                  <c:v>44.58</c:v>
                </c:pt>
                <c:pt idx="3608">
                  <c:v>44.57</c:v>
                </c:pt>
                <c:pt idx="3609">
                  <c:v>44.56</c:v>
                </c:pt>
                <c:pt idx="3610">
                  <c:v>44.55</c:v>
                </c:pt>
                <c:pt idx="3611">
                  <c:v>44.54</c:v>
                </c:pt>
                <c:pt idx="3612">
                  <c:v>44.53</c:v>
                </c:pt>
                <c:pt idx="3613">
                  <c:v>44.52</c:v>
                </c:pt>
                <c:pt idx="3614">
                  <c:v>44.51</c:v>
                </c:pt>
                <c:pt idx="3615">
                  <c:v>44.5</c:v>
                </c:pt>
                <c:pt idx="3616">
                  <c:v>44.49</c:v>
                </c:pt>
                <c:pt idx="3617">
                  <c:v>44.48</c:v>
                </c:pt>
                <c:pt idx="3618">
                  <c:v>44.48</c:v>
                </c:pt>
                <c:pt idx="3619">
                  <c:v>44.47</c:v>
                </c:pt>
                <c:pt idx="3620">
                  <c:v>44.47</c:v>
                </c:pt>
                <c:pt idx="3621">
                  <c:v>44.47</c:v>
                </c:pt>
                <c:pt idx="3622">
                  <c:v>44.46</c:v>
                </c:pt>
                <c:pt idx="3623">
                  <c:v>44.46</c:v>
                </c:pt>
                <c:pt idx="3624">
                  <c:v>44.46</c:v>
                </c:pt>
                <c:pt idx="3625">
                  <c:v>44.46</c:v>
                </c:pt>
                <c:pt idx="3626">
                  <c:v>44.46</c:v>
                </c:pt>
                <c:pt idx="3627">
                  <c:v>44.46</c:v>
                </c:pt>
                <c:pt idx="3628">
                  <c:v>44.46</c:v>
                </c:pt>
                <c:pt idx="3629">
                  <c:v>44.46</c:v>
                </c:pt>
                <c:pt idx="3630">
                  <c:v>44.45</c:v>
                </c:pt>
                <c:pt idx="3631">
                  <c:v>44.45</c:v>
                </c:pt>
                <c:pt idx="3632">
                  <c:v>44.44</c:v>
                </c:pt>
                <c:pt idx="3633">
                  <c:v>44.44</c:v>
                </c:pt>
                <c:pt idx="3634">
                  <c:v>44.44</c:v>
                </c:pt>
                <c:pt idx="3635">
                  <c:v>44.43</c:v>
                </c:pt>
                <c:pt idx="3636">
                  <c:v>44.43</c:v>
                </c:pt>
                <c:pt idx="3637">
                  <c:v>44.43</c:v>
                </c:pt>
                <c:pt idx="3638">
                  <c:v>44.43</c:v>
                </c:pt>
                <c:pt idx="3639">
                  <c:v>44.43</c:v>
                </c:pt>
                <c:pt idx="3640">
                  <c:v>44.43</c:v>
                </c:pt>
                <c:pt idx="3641">
                  <c:v>44.43</c:v>
                </c:pt>
                <c:pt idx="3642">
                  <c:v>44.42</c:v>
                </c:pt>
                <c:pt idx="3643">
                  <c:v>44.42</c:v>
                </c:pt>
                <c:pt idx="3644">
                  <c:v>44.42</c:v>
                </c:pt>
                <c:pt idx="3645">
                  <c:v>44.42</c:v>
                </c:pt>
                <c:pt idx="3646">
                  <c:v>44.42</c:v>
                </c:pt>
                <c:pt idx="3647">
                  <c:v>44.42</c:v>
                </c:pt>
                <c:pt idx="3648">
                  <c:v>44.42</c:v>
                </c:pt>
                <c:pt idx="3649">
                  <c:v>44.41</c:v>
                </c:pt>
                <c:pt idx="3650">
                  <c:v>44.41</c:v>
                </c:pt>
                <c:pt idx="3651">
                  <c:v>44.41</c:v>
                </c:pt>
                <c:pt idx="3652">
                  <c:v>44.41</c:v>
                </c:pt>
                <c:pt idx="3653">
                  <c:v>44.41</c:v>
                </c:pt>
                <c:pt idx="3654">
                  <c:v>44.4</c:v>
                </c:pt>
                <c:pt idx="3655">
                  <c:v>44.4</c:v>
                </c:pt>
                <c:pt idx="3656">
                  <c:v>44.4</c:v>
                </c:pt>
                <c:pt idx="3657">
                  <c:v>44.4</c:v>
                </c:pt>
                <c:pt idx="3658">
                  <c:v>44.39</c:v>
                </c:pt>
                <c:pt idx="3659">
                  <c:v>44.39</c:v>
                </c:pt>
                <c:pt idx="3660">
                  <c:v>44.39</c:v>
                </c:pt>
                <c:pt idx="3661">
                  <c:v>44.39</c:v>
                </c:pt>
                <c:pt idx="3662">
                  <c:v>44.39</c:v>
                </c:pt>
                <c:pt idx="3663">
                  <c:v>44.39</c:v>
                </c:pt>
                <c:pt idx="3664">
                  <c:v>44.4</c:v>
                </c:pt>
                <c:pt idx="3665">
                  <c:v>44.4</c:v>
                </c:pt>
                <c:pt idx="3666">
                  <c:v>44.4</c:v>
                </c:pt>
                <c:pt idx="3667">
                  <c:v>44.41</c:v>
                </c:pt>
                <c:pt idx="3668">
                  <c:v>44.41</c:v>
                </c:pt>
                <c:pt idx="3669">
                  <c:v>44.42</c:v>
                </c:pt>
                <c:pt idx="3670">
                  <c:v>44.41</c:v>
                </c:pt>
                <c:pt idx="3671">
                  <c:v>44.41</c:v>
                </c:pt>
                <c:pt idx="3672">
                  <c:v>44.42</c:v>
                </c:pt>
                <c:pt idx="3673">
                  <c:v>44.43</c:v>
                </c:pt>
                <c:pt idx="3674">
                  <c:v>44.43</c:v>
                </c:pt>
                <c:pt idx="3675">
                  <c:v>44.43</c:v>
                </c:pt>
                <c:pt idx="3676">
                  <c:v>44.43</c:v>
                </c:pt>
                <c:pt idx="3677">
                  <c:v>44.43</c:v>
                </c:pt>
                <c:pt idx="3678">
                  <c:v>44.43</c:v>
                </c:pt>
                <c:pt idx="3679">
                  <c:v>44.43</c:v>
                </c:pt>
                <c:pt idx="3680">
                  <c:v>44.44</c:v>
                </c:pt>
                <c:pt idx="3681">
                  <c:v>44.44</c:v>
                </c:pt>
                <c:pt idx="3682">
                  <c:v>44.44</c:v>
                </c:pt>
                <c:pt idx="3683">
                  <c:v>44.44</c:v>
                </c:pt>
                <c:pt idx="3684">
                  <c:v>44.44</c:v>
                </c:pt>
                <c:pt idx="3685">
                  <c:v>44.45</c:v>
                </c:pt>
                <c:pt idx="3686">
                  <c:v>44.45</c:v>
                </c:pt>
                <c:pt idx="3687">
                  <c:v>44.45</c:v>
                </c:pt>
                <c:pt idx="3688">
                  <c:v>44.46</c:v>
                </c:pt>
                <c:pt idx="3689">
                  <c:v>44.46</c:v>
                </c:pt>
                <c:pt idx="3690">
                  <c:v>44.46</c:v>
                </c:pt>
                <c:pt idx="3691">
                  <c:v>44.46</c:v>
                </c:pt>
                <c:pt idx="3692">
                  <c:v>44.46</c:v>
                </c:pt>
                <c:pt idx="3693">
                  <c:v>44.46</c:v>
                </c:pt>
                <c:pt idx="3694">
                  <c:v>44.46</c:v>
                </c:pt>
                <c:pt idx="3695">
                  <c:v>44.46</c:v>
                </c:pt>
                <c:pt idx="3696">
                  <c:v>44.47</c:v>
                </c:pt>
                <c:pt idx="3697">
                  <c:v>44.47</c:v>
                </c:pt>
                <c:pt idx="3698">
                  <c:v>44.47</c:v>
                </c:pt>
                <c:pt idx="3699">
                  <c:v>44.48</c:v>
                </c:pt>
                <c:pt idx="3700">
                  <c:v>44.48</c:v>
                </c:pt>
                <c:pt idx="3701">
                  <c:v>44.49</c:v>
                </c:pt>
                <c:pt idx="3702">
                  <c:v>44.49</c:v>
                </c:pt>
                <c:pt idx="3703">
                  <c:v>44.5</c:v>
                </c:pt>
                <c:pt idx="3704">
                  <c:v>44.51</c:v>
                </c:pt>
                <c:pt idx="3705">
                  <c:v>44.51</c:v>
                </c:pt>
                <c:pt idx="3706">
                  <c:v>44.52</c:v>
                </c:pt>
                <c:pt idx="3707">
                  <c:v>44.52</c:v>
                </c:pt>
                <c:pt idx="3708">
                  <c:v>44.52</c:v>
                </c:pt>
                <c:pt idx="3709">
                  <c:v>44.52</c:v>
                </c:pt>
                <c:pt idx="3710">
                  <c:v>44.52</c:v>
                </c:pt>
                <c:pt idx="3711">
                  <c:v>44.51</c:v>
                </c:pt>
                <c:pt idx="3712">
                  <c:v>44.5</c:v>
                </c:pt>
                <c:pt idx="3713">
                  <c:v>44.5</c:v>
                </c:pt>
                <c:pt idx="3714">
                  <c:v>44.5</c:v>
                </c:pt>
                <c:pt idx="3715">
                  <c:v>44.5</c:v>
                </c:pt>
                <c:pt idx="3716">
                  <c:v>44.5</c:v>
                </c:pt>
                <c:pt idx="3717">
                  <c:v>44.5</c:v>
                </c:pt>
                <c:pt idx="3718">
                  <c:v>44.5</c:v>
                </c:pt>
                <c:pt idx="3719">
                  <c:v>44.5</c:v>
                </c:pt>
                <c:pt idx="3720">
                  <c:v>44.51</c:v>
                </c:pt>
                <c:pt idx="3721">
                  <c:v>44.51</c:v>
                </c:pt>
                <c:pt idx="3722">
                  <c:v>44.51</c:v>
                </c:pt>
                <c:pt idx="3723">
                  <c:v>44.51</c:v>
                </c:pt>
                <c:pt idx="3724">
                  <c:v>44.51</c:v>
                </c:pt>
                <c:pt idx="3725">
                  <c:v>44.51</c:v>
                </c:pt>
                <c:pt idx="3726">
                  <c:v>44.52</c:v>
                </c:pt>
                <c:pt idx="3727">
                  <c:v>44.52</c:v>
                </c:pt>
                <c:pt idx="3728">
                  <c:v>44.52</c:v>
                </c:pt>
                <c:pt idx="3729">
                  <c:v>44.52</c:v>
                </c:pt>
                <c:pt idx="3730">
                  <c:v>44.52</c:v>
                </c:pt>
                <c:pt idx="3731">
                  <c:v>44.53</c:v>
                </c:pt>
                <c:pt idx="3732">
                  <c:v>44.53</c:v>
                </c:pt>
                <c:pt idx="3733">
                  <c:v>44.53</c:v>
                </c:pt>
                <c:pt idx="3734">
                  <c:v>44.53</c:v>
                </c:pt>
                <c:pt idx="3735">
                  <c:v>44.53</c:v>
                </c:pt>
                <c:pt idx="3736">
                  <c:v>44.53</c:v>
                </c:pt>
                <c:pt idx="3737">
                  <c:v>44.54</c:v>
                </c:pt>
                <c:pt idx="3738">
                  <c:v>44.54</c:v>
                </c:pt>
                <c:pt idx="3739">
                  <c:v>44.54</c:v>
                </c:pt>
                <c:pt idx="3740">
                  <c:v>44.55</c:v>
                </c:pt>
                <c:pt idx="3741">
                  <c:v>44.55</c:v>
                </c:pt>
                <c:pt idx="3742">
                  <c:v>44.55</c:v>
                </c:pt>
                <c:pt idx="3743">
                  <c:v>44.55</c:v>
                </c:pt>
                <c:pt idx="3744">
                  <c:v>44.55</c:v>
                </c:pt>
                <c:pt idx="3745">
                  <c:v>44.55</c:v>
                </c:pt>
                <c:pt idx="3746">
                  <c:v>44.56</c:v>
                </c:pt>
                <c:pt idx="3747">
                  <c:v>44.56</c:v>
                </c:pt>
                <c:pt idx="3748">
                  <c:v>44.56</c:v>
                </c:pt>
                <c:pt idx="3749">
                  <c:v>44.57</c:v>
                </c:pt>
                <c:pt idx="3750">
                  <c:v>44.57</c:v>
                </c:pt>
                <c:pt idx="3751">
                  <c:v>44.57</c:v>
                </c:pt>
                <c:pt idx="3752">
                  <c:v>44.57</c:v>
                </c:pt>
                <c:pt idx="3753">
                  <c:v>44.57</c:v>
                </c:pt>
                <c:pt idx="3754">
                  <c:v>44.57</c:v>
                </c:pt>
                <c:pt idx="3755">
                  <c:v>44.57</c:v>
                </c:pt>
                <c:pt idx="3756">
                  <c:v>44.57</c:v>
                </c:pt>
                <c:pt idx="3757">
                  <c:v>44.58</c:v>
                </c:pt>
                <c:pt idx="3758">
                  <c:v>44.58</c:v>
                </c:pt>
                <c:pt idx="3759">
                  <c:v>44.58</c:v>
                </c:pt>
                <c:pt idx="3760">
                  <c:v>44.58</c:v>
                </c:pt>
                <c:pt idx="3761">
                  <c:v>44.58</c:v>
                </c:pt>
                <c:pt idx="3762">
                  <c:v>44.58</c:v>
                </c:pt>
                <c:pt idx="3763">
                  <c:v>44.58</c:v>
                </c:pt>
                <c:pt idx="3764">
                  <c:v>44.58</c:v>
                </c:pt>
                <c:pt idx="3765">
                  <c:v>44.58</c:v>
                </c:pt>
                <c:pt idx="3766">
                  <c:v>44.58</c:v>
                </c:pt>
                <c:pt idx="3767">
                  <c:v>44.58</c:v>
                </c:pt>
                <c:pt idx="3768">
                  <c:v>44.58</c:v>
                </c:pt>
                <c:pt idx="3769">
                  <c:v>44.58</c:v>
                </c:pt>
                <c:pt idx="3770">
                  <c:v>44.58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3596528"/>
        <c:axId val="393590648"/>
      </c:scatterChart>
      <c:valAx>
        <c:axId val="39359652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590648"/>
        <c:crosses val="autoZero"/>
        <c:crossBetween val="midCat"/>
      </c:valAx>
      <c:valAx>
        <c:axId val="393590648"/>
        <c:scaling>
          <c:orientation val="minMax"/>
          <c:max val="46"/>
          <c:min val="4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59652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'2015_11_02-11_58_50'!$B$1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'2015_11_02-11_58_50'!$A$2:$A$2523</c:f>
              <c:numCache>
                <c:formatCode>mm:ss.0</c:formatCode>
                <c:ptCount val="2522"/>
                <c:pt idx="0">
                  <c:v>0.49933196759259263</c:v>
                </c:pt>
                <c:pt idx="1">
                  <c:v>0.49933722222222227</c:v>
                </c:pt>
                <c:pt idx="2">
                  <c:v>0.49934246527777781</c:v>
                </c:pt>
                <c:pt idx="3">
                  <c:v>0.49934697916666665</c:v>
                </c:pt>
                <c:pt idx="4">
                  <c:v>0.49935530092592595</c:v>
                </c:pt>
                <c:pt idx="5">
                  <c:v>0.4993605439814815</c:v>
                </c:pt>
                <c:pt idx="6">
                  <c:v>0.49936578703703699</c:v>
                </c:pt>
                <c:pt idx="7">
                  <c:v>0.49937049768518516</c:v>
                </c:pt>
                <c:pt idx="8">
                  <c:v>0.49937591435185186</c:v>
                </c:pt>
                <c:pt idx="9">
                  <c:v>0.49938134259259259</c:v>
                </c:pt>
                <c:pt idx="10">
                  <c:v>0.49938695601851851</c:v>
                </c:pt>
                <c:pt idx="11">
                  <c:v>0.49939219907407412</c:v>
                </c:pt>
                <c:pt idx="12">
                  <c:v>0.49939744212962967</c:v>
                </c:pt>
                <c:pt idx="13">
                  <c:v>0.49940196759259264</c:v>
                </c:pt>
                <c:pt idx="14">
                  <c:v>0.49940738425925923</c:v>
                </c:pt>
                <c:pt idx="15">
                  <c:v>0.49941262731481478</c:v>
                </c:pt>
                <c:pt idx="16">
                  <c:v>0.49941788194444442</c:v>
                </c:pt>
                <c:pt idx="17">
                  <c:v>0.49942239583333331</c:v>
                </c:pt>
                <c:pt idx="18">
                  <c:v>0.4994278240740741</c:v>
                </c:pt>
                <c:pt idx="19">
                  <c:v>0.49943325231481484</c:v>
                </c:pt>
                <c:pt idx="20">
                  <c:v>0.49943849537037038</c:v>
                </c:pt>
                <c:pt idx="21">
                  <c:v>0.49944392361111106</c:v>
                </c:pt>
                <c:pt idx="22">
                  <c:v>0.49944862268518514</c:v>
                </c:pt>
                <c:pt idx="23">
                  <c:v>0.49945405092592593</c:v>
                </c:pt>
                <c:pt idx="24">
                  <c:v>0.49945983796296295</c:v>
                </c:pt>
                <c:pt idx="25">
                  <c:v>0.49946526620370374</c:v>
                </c:pt>
                <c:pt idx="26">
                  <c:v>0.49947141203703699</c:v>
                </c:pt>
                <c:pt idx="27">
                  <c:v>0.49947774305555553</c:v>
                </c:pt>
                <c:pt idx="28">
                  <c:v>0.49948353009259261</c:v>
                </c:pt>
                <c:pt idx="29">
                  <c:v>0.49948968749999995</c:v>
                </c:pt>
                <c:pt idx="30">
                  <c:v>0.49949510416666665</c:v>
                </c:pt>
                <c:pt idx="31">
                  <c:v>0.4994990856481481</c:v>
                </c:pt>
                <c:pt idx="32">
                  <c:v>0.49950304398148143</c:v>
                </c:pt>
                <c:pt idx="33">
                  <c:v>0.49950589120370376</c:v>
                </c:pt>
                <c:pt idx="34">
                  <c:v>0.49950942129629627</c:v>
                </c:pt>
                <c:pt idx="35">
                  <c:v>0.49951309027777779</c:v>
                </c:pt>
                <c:pt idx="36">
                  <c:v>0.49951651620370369</c:v>
                </c:pt>
                <c:pt idx="37">
                  <c:v>0.49952003472222223</c:v>
                </c:pt>
                <c:pt idx="38">
                  <c:v>0.49952292824074074</c:v>
                </c:pt>
                <c:pt idx="39">
                  <c:v>0.49952635416666663</c:v>
                </c:pt>
                <c:pt idx="40">
                  <c:v>0.49952981481481484</c:v>
                </c:pt>
                <c:pt idx="41">
                  <c:v>0.49953324074074074</c:v>
                </c:pt>
                <c:pt idx="42">
                  <c:v>0.4995367361111111</c:v>
                </c:pt>
                <c:pt idx="43">
                  <c:v>0.4995401157407407</c:v>
                </c:pt>
                <c:pt idx="44">
                  <c:v>0.49954296296296291</c:v>
                </c:pt>
                <c:pt idx="45">
                  <c:v>0.49954644675925924</c:v>
                </c:pt>
                <c:pt idx="46">
                  <c:v>0.49955005787037038</c:v>
                </c:pt>
                <c:pt idx="47">
                  <c:v>0.49955355324074074</c:v>
                </c:pt>
                <c:pt idx="48">
                  <c:v>0.49955695601851852</c:v>
                </c:pt>
                <c:pt idx="49">
                  <c:v>0.49956083333333329</c:v>
                </c:pt>
                <c:pt idx="50">
                  <c:v>0.49956369212962964</c:v>
                </c:pt>
                <c:pt idx="51">
                  <c:v>0.49956718750000001</c:v>
                </c:pt>
                <c:pt idx="52">
                  <c:v>0.49957070601851855</c:v>
                </c:pt>
                <c:pt idx="53">
                  <c:v>0.49957412037037036</c:v>
                </c:pt>
                <c:pt idx="54">
                  <c:v>0.49957765046296299</c:v>
                </c:pt>
                <c:pt idx="55">
                  <c:v>0.49958042824074073</c:v>
                </c:pt>
                <c:pt idx="56">
                  <c:v>0.49958391203703706</c:v>
                </c:pt>
                <c:pt idx="57">
                  <c:v>0.49958670138888889</c:v>
                </c:pt>
                <c:pt idx="58">
                  <c:v>0.49959017361111108</c:v>
                </c:pt>
                <c:pt idx="59">
                  <c:v>0.49959357638888885</c:v>
                </c:pt>
                <c:pt idx="60">
                  <c:v>0.49959708333333336</c:v>
                </c:pt>
                <c:pt idx="61">
                  <c:v>0.49960062500000002</c:v>
                </c:pt>
                <c:pt idx="62">
                  <c:v>0.49960408564814812</c:v>
                </c:pt>
                <c:pt idx="63">
                  <c:v>0.49960703703703707</c:v>
                </c:pt>
                <c:pt idx="64">
                  <c:v>0.49961046296296296</c:v>
                </c:pt>
                <c:pt idx="65">
                  <c:v>0.49961392361111107</c:v>
                </c:pt>
                <c:pt idx="66">
                  <c:v>0.49961736111111116</c:v>
                </c:pt>
                <c:pt idx="67">
                  <c:v>0.49962079861111114</c:v>
                </c:pt>
                <c:pt idx="68">
                  <c:v>0.49962418981481482</c:v>
                </c:pt>
                <c:pt idx="69">
                  <c:v>0.49962703703703704</c:v>
                </c:pt>
                <c:pt idx="70">
                  <c:v>0.49963043981481481</c:v>
                </c:pt>
                <c:pt idx="71">
                  <c:v>0.49963391203703705</c:v>
                </c:pt>
                <c:pt idx="72">
                  <c:v>0.49963736111111112</c:v>
                </c:pt>
                <c:pt idx="73">
                  <c:v>0.49964078703703702</c:v>
                </c:pt>
                <c:pt idx="74">
                  <c:v>0.49964434027777777</c:v>
                </c:pt>
                <c:pt idx="75">
                  <c:v>0.49964728009259263</c:v>
                </c:pt>
                <c:pt idx="76">
                  <c:v>0.49965078703703703</c:v>
                </c:pt>
                <c:pt idx="77">
                  <c:v>0.49965429398148148</c:v>
                </c:pt>
                <c:pt idx="78">
                  <c:v>0.49965784722222223</c:v>
                </c:pt>
                <c:pt idx="79">
                  <c:v>0.49966128472222221</c:v>
                </c:pt>
                <c:pt idx="80">
                  <c:v>0.49966503472222223</c:v>
                </c:pt>
                <c:pt idx="81">
                  <c:v>0.49966798611111113</c:v>
                </c:pt>
                <c:pt idx="82">
                  <c:v>0.49967187499999999</c:v>
                </c:pt>
                <c:pt idx="83">
                  <c:v>0.4996755902777778</c:v>
                </c:pt>
                <c:pt idx="84">
                  <c:v>0.49967892361111116</c:v>
                </c:pt>
                <c:pt idx="85">
                  <c:v>0.49968252314814815</c:v>
                </c:pt>
                <c:pt idx="86">
                  <c:v>0.49968618055555553</c:v>
                </c:pt>
                <c:pt idx="87">
                  <c:v>0.49968957175925927</c:v>
                </c:pt>
                <c:pt idx="88">
                  <c:v>0.49969376157407402</c:v>
                </c:pt>
                <c:pt idx="89">
                  <c:v>0.49969662037037038</c:v>
                </c:pt>
                <c:pt idx="90">
                  <c:v>0.49970054398148145</c:v>
                </c:pt>
                <c:pt idx="91">
                  <c:v>0.49970403935185187</c:v>
                </c:pt>
                <c:pt idx="92">
                  <c:v>0.49970787037037034</c:v>
                </c:pt>
                <c:pt idx="93">
                  <c:v>0.49971133101851856</c:v>
                </c:pt>
                <c:pt idx="94">
                  <c:v>0.49971481481481478</c:v>
                </c:pt>
                <c:pt idx="95">
                  <c:v>0.49971864583333336</c:v>
                </c:pt>
                <c:pt idx="96">
                  <c:v>0.49972211805555555</c:v>
                </c:pt>
                <c:pt idx="97">
                  <c:v>0.49972592592592591</c:v>
                </c:pt>
                <c:pt idx="98">
                  <c:v>0.49972987268518515</c:v>
                </c:pt>
                <c:pt idx="99">
                  <c:v>0.4997336458333333</c:v>
                </c:pt>
                <c:pt idx="100">
                  <c:v>0.49973716435185184</c:v>
                </c:pt>
                <c:pt idx="101">
                  <c:v>0.49974011574074079</c:v>
                </c:pt>
                <c:pt idx="102">
                  <c:v>0.49974399305555556</c:v>
                </c:pt>
                <c:pt idx="103">
                  <c:v>0.49974918981481481</c:v>
                </c:pt>
                <c:pt idx="104">
                  <c:v>0.49975274305555556</c:v>
                </c:pt>
                <c:pt idx="105">
                  <c:v>0.49975674768518519</c:v>
                </c:pt>
                <c:pt idx="106">
                  <c:v>0.49976054398148145</c:v>
                </c:pt>
                <c:pt idx="107">
                  <c:v>0.49976381944444448</c:v>
                </c:pt>
                <c:pt idx="108">
                  <c:v>0.49976767361111113</c:v>
                </c:pt>
                <c:pt idx="109">
                  <c:v>0.49977153935185187</c:v>
                </c:pt>
                <c:pt idx="110">
                  <c:v>0.49977510416666665</c:v>
                </c:pt>
                <c:pt idx="111">
                  <c:v>0.49977914351851854</c:v>
                </c:pt>
                <c:pt idx="112">
                  <c:v>0.4997826851851852</c:v>
                </c:pt>
                <c:pt idx="113">
                  <c:v>0.49978635416666667</c:v>
                </c:pt>
                <c:pt idx="114">
                  <c:v>0.49978929398148148</c:v>
                </c:pt>
                <c:pt idx="115">
                  <c:v>0.49979290509259261</c:v>
                </c:pt>
                <c:pt idx="116">
                  <c:v>0.49979643518518518</c:v>
                </c:pt>
                <c:pt idx="117">
                  <c:v>0.49980038194444448</c:v>
                </c:pt>
                <c:pt idx="118">
                  <c:v>0.49980399305555556</c:v>
                </c:pt>
                <c:pt idx="119">
                  <c:v>0.4998076851851852</c:v>
                </c:pt>
                <c:pt idx="120">
                  <c:v>0.49981156249999997</c:v>
                </c:pt>
                <c:pt idx="121">
                  <c:v>0.49981597222222224</c:v>
                </c:pt>
                <c:pt idx="122">
                  <c:v>0.49981993055555557</c:v>
                </c:pt>
                <c:pt idx="123">
                  <c:v>0.49982420138888889</c:v>
                </c:pt>
                <c:pt idx="124">
                  <c:v>0.49982745370370374</c:v>
                </c:pt>
                <c:pt idx="125">
                  <c:v>0.49983170138888888</c:v>
                </c:pt>
                <c:pt idx="126">
                  <c:v>0.49983526620370372</c:v>
                </c:pt>
                <c:pt idx="127">
                  <c:v>0.49983917824074076</c:v>
                </c:pt>
                <c:pt idx="128">
                  <c:v>0.49984273148148151</c:v>
                </c:pt>
                <c:pt idx="129">
                  <c:v>0.49984664351851849</c:v>
                </c:pt>
                <c:pt idx="130">
                  <c:v>0.4998504861111111</c:v>
                </c:pt>
                <c:pt idx="131">
                  <c:v>0.49985440972222223</c:v>
                </c:pt>
                <c:pt idx="132">
                  <c:v>0.49985796296296298</c:v>
                </c:pt>
                <c:pt idx="133">
                  <c:v>0.49986186342592592</c:v>
                </c:pt>
                <c:pt idx="134">
                  <c:v>0.49986560185185186</c:v>
                </c:pt>
                <c:pt idx="135">
                  <c:v>0.49987031249999997</c:v>
                </c:pt>
                <c:pt idx="136">
                  <c:v>0.49987326388888892</c:v>
                </c:pt>
                <c:pt idx="137">
                  <c:v>0.49987697916666668</c:v>
                </c:pt>
                <c:pt idx="138">
                  <c:v>0.49988078703703703</c:v>
                </c:pt>
                <c:pt idx="139">
                  <c:v>0.49988486111111108</c:v>
                </c:pt>
                <c:pt idx="140">
                  <c:v>0.49988832175925929</c:v>
                </c:pt>
                <c:pt idx="141">
                  <c:v>0.4998924305555556</c:v>
                </c:pt>
                <c:pt idx="142">
                  <c:v>0.49989599537037038</c:v>
                </c:pt>
                <c:pt idx="143">
                  <c:v>0.49989995370370371</c:v>
                </c:pt>
                <c:pt idx="144">
                  <c:v>0.49990368055555551</c:v>
                </c:pt>
                <c:pt idx="145">
                  <c:v>0.49990761574074072</c:v>
                </c:pt>
                <c:pt idx="146">
                  <c:v>0.49991123842592594</c:v>
                </c:pt>
                <c:pt idx="147">
                  <c:v>0.49991480324074072</c:v>
                </c:pt>
                <c:pt idx="148">
                  <c:v>0.49991849537037036</c:v>
                </c:pt>
                <c:pt idx="149">
                  <c:v>0.49992199074074078</c:v>
                </c:pt>
                <c:pt idx="150">
                  <c:v>0.49992554398148153</c:v>
                </c:pt>
                <c:pt idx="151">
                  <c:v>0.4999284722222222</c:v>
                </c:pt>
                <c:pt idx="152">
                  <c:v>0.49993207175925924</c:v>
                </c:pt>
                <c:pt idx="153">
                  <c:v>0.49993556712962967</c:v>
                </c:pt>
                <c:pt idx="154">
                  <c:v>0.49993917824074074</c:v>
                </c:pt>
                <c:pt idx="155">
                  <c:v>0.49994459490740745</c:v>
                </c:pt>
                <c:pt idx="156">
                  <c:v>0.49994930555555556</c:v>
                </c:pt>
                <c:pt idx="157">
                  <c:v>0.49995473379629635</c:v>
                </c:pt>
                <c:pt idx="158">
                  <c:v>0.49995997685185184</c:v>
                </c:pt>
                <c:pt idx="159">
                  <c:v>0.49996540509259257</c:v>
                </c:pt>
                <c:pt idx="160">
                  <c:v>0.49997082175925928</c:v>
                </c:pt>
                <c:pt idx="161">
                  <c:v>0.49997606481481482</c:v>
                </c:pt>
                <c:pt idx="162">
                  <c:v>0.49998149305555556</c:v>
                </c:pt>
                <c:pt idx="163">
                  <c:v>0.49998710648148154</c:v>
                </c:pt>
                <c:pt idx="164">
                  <c:v>0.49999252314814813</c:v>
                </c:pt>
                <c:pt idx="165">
                  <c:v>0.49999795138888886</c:v>
                </c:pt>
                <c:pt idx="166">
                  <c:v>0.5000033796296296</c:v>
                </c:pt>
                <c:pt idx="167">
                  <c:v>0.50000880787037039</c:v>
                </c:pt>
                <c:pt idx="168">
                  <c:v>0.50001422453703703</c:v>
                </c:pt>
                <c:pt idx="169">
                  <c:v>0.50001965277777771</c:v>
                </c:pt>
                <c:pt idx="170">
                  <c:v>0.50002435185185179</c:v>
                </c:pt>
                <c:pt idx="171">
                  <c:v>0.50002978009259258</c:v>
                </c:pt>
                <c:pt idx="172">
                  <c:v>0.50003520833333337</c:v>
                </c:pt>
                <c:pt idx="173">
                  <c:v>0.50004063657407405</c:v>
                </c:pt>
                <c:pt idx="174">
                  <c:v>0.50004606481481484</c:v>
                </c:pt>
                <c:pt idx="175">
                  <c:v>0.50005148148148149</c:v>
                </c:pt>
                <c:pt idx="176">
                  <c:v>0.5000561921296296</c:v>
                </c:pt>
                <c:pt idx="177">
                  <c:v>0.50006160879629624</c:v>
                </c:pt>
                <c:pt idx="178">
                  <c:v>0.50006703703703703</c:v>
                </c:pt>
                <c:pt idx="179">
                  <c:v>0.50007246527777782</c:v>
                </c:pt>
                <c:pt idx="180">
                  <c:v>0.5000778935185185</c:v>
                </c:pt>
                <c:pt idx="181">
                  <c:v>0.50008332175925929</c:v>
                </c:pt>
                <c:pt idx="182">
                  <c:v>0.50008802083333337</c:v>
                </c:pt>
                <c:pt idx="183">
                  <c:v>0.50009343750000002</c:v>
                </c:pt>
                <c:pt idx="184">
                  <c:v>0.50009886574074069</c:v>
                </c:pt>
                <c:pt idx="185">
                  <c:v>0.50010429398148148</c:v>
                </c:pt>
                <c:pt idx="186">
                  <c:v>0.50010972222222227</c:v>
                </c:pt>
                <c:pt idx="187">
                  <c:v>0.50011515046296295</c:v>
                </c:pt>
                <c:pt idx="188">
                  <c:v>0.50011984953703703</c:v>
                </c:pt>
                <c:pt idx="189">
                  <c:v>0.50012527777777771</c:v>
                </c:pt>
                <c:pt idx="190">
                  <c:v>0.50013069444444447</c:v>
                </c:pt>
                <c:pt idx="191">
                  <c:v>0.50013612268518515</c:v>
                </c:pt>
                <c:pt idx="192">
                  <c:v>0.50014155092592594</c:v>
                </c:pt>
                <c:pt idx="193">
                  <c:v>0.50014697916666673</c:v>
                </c:pt>
                <c:pt idx="194">
                  <c:v>0.5001516782407408</c:v>
                </c:pt>
                <c:pt idx="195">
                  <c:v>0.50015728009259253</c:v>
                </c:pt>
                <c:pt idx="196">
                  <c:v>0.50016270833333332</c:v>
                </c:pt>
                <c:pt idx="197">
                  <c:v>0.50016813657407411</c:v>
                </c:pt>
                <c:pt idx="198">
                  <c:v>0.50017356481481479</c:v>
                </c:pt>
                <c:pt idx="199">
                  <c:v>0.50017898148148154</c:v>
                </c:pt>
                <c:pt idx="200">
                  <c:v>0.50018369212962965</c:v>
                </c:pt>
                <c:pt idx="201">
                  <c:v>0.50018893518518526</c:v>
                </c:pt>
                <c:pt idx="202">
                  <c:v>0.50019436342592594</c:v>
                </c:pt>
                <c:pt idx="203">
                  <c:v>0.50019960648148143</c:v>
                </c:pt>
                <c:pt idx="204">
                  <c:v>0.50020503472222222</c:v>
                </c:pt>
                <c:pt idx="205">
                  <c:v>0.5002097337962963</c:v>
                </c:pt>
                <c:pt idx="206">
                  <c:v>0.50021516203703709</c:v>
                </c:pt>
                <c:pt idx="207">
                  <c:v>0.50022059027777777</c:v>
                </c:pt>
                <c:pt idx="208">
                  <c:v>0.50022600694444441</c:v>
                </c:pt>
                <c:pt idx="209">
                  <c:v>0.5002314351851852</c:v>
                </c:pt>
                <c:pt idx="210">
                  <c:v>0.50023686342592588</c:v>
                </c:pt>
                <c:pt idx="211">
                  <c:v>0.50024134259259256</c:v>
                </c:pt>
                <c:pt idx="212">
                  <c:v>0.50024677083333335</c:v>
                </c:pt>
                <c:pt idx="213">
                  <c:v>0.50025219907407414</c:v>
                </c:pt>
                <c:pt idx="214">
                  <c:v>0.50025762731481482</c:v>
                </c:pt>
                <c:pt idx="215">
                  <c:v>0.50026304398148147</c:v>
                </c:pt>
                <c:pt idx="216">
                  <c:v>0.50026847222222226</c:v>
                </c:pt>
                <c:pt idx="217">
                  <c:v>0.50027317129629634</c:v>
                </c:pt>
                <c:pt idx="218">
                  <c:v>0.50027859953703702</c:v>
                </c:pt>
                <c:pt idx="219">
                  <c:v>0.50028402777777781</c:v>
                </c:pt>
                <c:pt idx="220">
                  <c:v>0.50028906249999994</c:v>
                </c:pt>
                <c:pt idx="221">
                  <c:v>0.50029449074074073</c:v>
                </c:pt>
                <c:pt idx="222">
                  <c:v>0.5002991898148148</c:v>
                </c:pt>
                <c:pt idx="223">
                  <c:v>0.50030461805555559</c:v>
                </c:pt>
                <c:pt idx="224">
                  <c:v>0.50031004629629627</c:v>
                </c:pt>
                <c:pt idx="225">
                  <c:v>0.50031547453703706</c:v>
                </c:pt>
                <c:pt idx="226">
                  <c:v>0.50032090277777774</c:v>
                </c:pt>
                <c:pt idx="227">
                  <c:v>0.50032631944444439</c:v>
                </c:pt>
                <c:pt idx="228">
                  <c:v>0.50033103009259261</c:v>
                </c:pt>
                <c:pt idx="229">
                  <c:v>0.50033644675925926</c:v>
                </c:pt>
                <c:pt idx="230">
                  <c:v>0.50034187500000005</c:v>
                </c:pt>
                <c:pt idx="231">
                  <c:v>0.50034730324074073</c:v>
                </c:pt>
                <c:pt idx="232">
                  <c:v>0.50035273148148152</c:v>
                </c:pt>
                <c:pt idx="233">
                  <c:v>0.50035814814814816</c:v>
                </c:pt>
                <c:pt idx="234">
                  <c:v>0.50036285879629627</c:v>
                </c:pt>
                <c:pt idx="235">
                  <c:v>0.50036810185185188</c:v>
                </c:pt>
                <c:pt idx="236">
                  <c:v>0.50037353009259256</c:v>
                </c:pt>
                <c:pt idx="237">
                  <c:v>0.50037877314814816</c:v>
                </c:pt>
                <c:pt idx="238">
                  <c:v>0.50038418981481481</c:v>
                </c:pt>
                <c:pt idx="239">
                  <c:v>0.50038871527777784</c:v>
                </c:pt>
                <c:pt idx="240">
                  <c:v>0.50039395833333333</c:v>
                </c:pt>
                <c:pt idx="241">
                  <c:v>0.50039938657407401</c:v>
                </c:pt>
                <c:pt idx="242">
                  <c:v>0.5004048148148148</c:v>
                </c:pt>
                <c:pt idx="243">
                  <c:v>0.50041024305555559</c:v>
                </c:pt>
                <c:pt idx="244">
                  <c:v>0.50041475694444448</c:v>
                </c:pt>
                <c:pt idx="245">
                  <c:v>0.50042018518518516</c:v>
                </c:pt>
                <c:pt idx="246">
                  <c:v>0.50042542824074077</c:v>
                </c:pt>
                <c:pt idx="247">
                  <c:v>0.50043085648148145</c:v>
                </c:pt>
                <c:pt idx="248">
                  <c:v>0.50043628472222224</c:v>
                </c:pt>
                <c:pt idx="249">
                  <c:v>0.50044079861111113</c:v>
                </c:pt>
                <c:pt idx="250">
                  <c:v>0.50044605324074076</c:v>
                </c:pt>
                <c:pt idx="251">
                  <c:v>0.50045129629629626</c:v>
                </c:pt>
                <c:pt idx="252">
                  <c:v>0.50045653935185186</c:v>
                </c:pt>
                <c:pt idx="253">
                  <c:v>0.50046105324074075</c:v>
                </c:pt>
                <c:pt idx="254">
                  <c:v>0.50046630787037039</c:v>
                </c:pt>
                <c:pt idx="255">
                  <c:v>0.50047155092592599</c:v>
                </c:pt>
                <c:pt idx="256">
                  <c:v>0.50047679398148148</c:v>
                </c:pt>
                <c:pt idx="257">
                  <c:v>0.50048131944444452</c:v>
                </c:pt>
                <c:pt idx="258">
                  <c:v>0.50048656250000001</c:v>
                </c:pt>
                <c:pt idx="259">
                  <c:v>0.5004918055555555</c:v>
                </c:pt>
                <c:pt idx="260">
                  <c:v>0.50049704861111111</c:v>
                </c:pt>
                <c:pt idx="261">
                  <c:v>0.50050157407407403</c:v>
                </c:pt>
                <c:pt idx="262">
                  <c:v>0.50050681712962963</c:v>
                </c:pt>
                <c:pt idx="263">
                  <c:v>0.50051206018518524</c:v>
                </c:pt>
                <c:pt idx="264">
                  <c:v>0.50051730324074073</c:v>
                </c:pt>
                <c:pt idx="265">
                  <c:v>0.50052182870370376</c:v>
                </c:pt>
                <c:pt idx="266">
                  <c:v>0.50052707175925926</c:v>
                </c:pt>
                <c:pt idx="267">
                  <c:v>0.50053231481481475</c:v>
                </c:pt>
                <c:pt idx="268">
                  <c:v>0.50053755787037035</c:v>
                </c:pt>
                <c:pt idx="269">
                  <c:v>0.50054208333333328</c:v>
                </c:pt>
                <c:pt idx="270">
                  <c:v>0.50054732638888888</c:v>
                </c:pt>
                <c:pt idx="271">
                  <c:v>0.50055256944444448</c:v>
                </c:pt>
                <c:pt idx="272">
                  <c:v>0.50055781249999998</c:v>
                </c:pt>
                <c:pt idx="273">
                  <c:v>0.50056233796296301</c:v>
                </c:pt>
                <c:pt idx="274">
                  <c:v>0.5005675810185185</c:v>
                </c:pt>
                <c:pt idx="275">
                  <c:v>0.50057282407407411</c:v>
                </c:pt>
                <c:pt idx="276">
                  <c:v>0.5005780671296296</c:v>
                </c:pt>
                <c:pt idx="277">
                  <c:v>0.50058259259259252</c:v>
                </c:pt>
                <c:pt idx="278">
                  <c:v>0.50058783564814813</c:v>
                </c:pt>
                <c:pt idx="279">
                  <c:v>0.5005928819444444</c:v>
                </c:pt>
                <c:pt idx="280">
                  <c:v>0.500598125</c:v>
                </c:pt>
                <c:pt idx="281">
                  <c:v>0.5006035532407408</c:v>
                </c:pt>
                <c:pt idx="282">
                  <c:v>0.50060898148148147</c:v>
                </c:pt>
                <c:pt idx="283">
                  <c:v>0.50061422453703697</c:v>
                </c:pt>
                <c:pt idx="284">
                  <c:v>0.50061965277777776</c:v>
                </c:pt>
                <c:pt idx="285">
                  <c:v>0.50062489583333336</c:v>
                </c:pt>
                <c:pt idx="286">
                  <c:v>0.50063013888888885</c:v>
                </c:pt>
                <c:pt idx="287">
                  <c:v>0.50063483796296293</c:v>
                </c:pt>
                <c:pt idx="288">
                  <c:v>0.50063969907407413</c:v>
                </c:pt>
                <c:pt idx="289">
                  <c:v>0.50064512731481481</c:v>
                </c:pt>
                <c:pt idx="290">
                  <c:v>0.5006503703703703</c:v>
                </c:pt>
                <c:pt idx="291">
                  <c:v>0.50065506944444438</c:v>
                </c:pt>
                <c:pt idx="292">
                  <c:v>0.50066049768518517</c:v>
                </c:pt>
                <c:pt idx="293">
                  <c:v>0.50066574074074077</c:v>
                </c:pt>
                <c:pt idx="294">
                  <c:v>0.50067098379629627</c:v>
                </c:pt>
                <c:pt idx="295">
                  <c:v>0.50067622685185187</c:v>
                </c:pt>
                <c:pt idx="296">
                  <c:v>0.50068165509259266</c:v>
                </c:pt>
                <c:pt idx="297">
                  <c:v>0.50068708333333334</c:v>
                </c:pt>
                <c:pt idx="298">
                  <c:v>0.5006919675925926</c:v>
                </c:pt>
                <c:pt idx="299">
                  <c:v>0.50069587962962958</c:v>
                </c:pt>
                <c:pt idx="300">
                  <c:v>0.50070009259259263</c:v>
                </c:pt>
                <c:pt idx="301">
                  <c:v>0.50070578703703705</c:v>
                </c:pt>
                <c:pt idx="302">
                  <c:v>0.50071067129629632</c:v>
                </c:pt>
                <c:pt idx="303">
                  <c:v>0.50071627314814815</c:v>
                </c:pt>
                <c:pt idx="304">
                  <c:v>0.50072206018518517</c:v>
                </c:pt>
                <c:pt idx="305">
                  <c:v>0.50072784722222219</c:v>
                </c:pt>
                <c:pt idx="306">
                  <c:v>0.50073363425925932</c:v>
                </c:pt>
                <c:pt idx="307">
                  <c:v>0.50073942129629623</c:v>
                </c:pt>
                <c:pt idx="308">
                  <c:v>0.5007450347222222</c:v>
                </c:pt>
                <c:pt idx="309">
                  <c:v>0.50075063657407404</c:v>
                </c:pt>
                <c:pt idx="310">
                  <c:v>0.50075625000000001</c:v>
                </c:pt>
                <c:pt idx="311">
                  <c:v>0.50076185185185185</c:v>
                </c:pt>
                <c:pt idx="312">
                  <c:v>0.50076745370370368</c:v>
                </c:pt>
                <c:pt idx="313">
                  <c:v>0.50077306712962966</c:v>
                </c:pt>
                <c:pt idx="314">
                  <c:v>0.5007784837962963</c:v>
                </c:pt>
                <c:pt idx="315">
                  <c:v>0.50078391203703709</c:v>
                </c:pt>
                <c:pt idx="316">
                  <c:v>0.50078861111111117</c:v>
                </c:pt>
                <c:pt idx="317">
                  <c:v>0.50079403935185185</c:v>
                </c:pt>
                <c:pt idx="318">
                  <c:v>0.50079946759259253</c:v>
                </c:pt>
                <c:pt idx="319">
                  <c:v>0.50080525462962966</c:v>
                </c:pt>
                <c:pt idx="320">
                  <c:v>0.50081068287037034</c:v>
                </c:pt>
                <c:pt idx="321">
                  <c:v>0.50081611111111113</c:v>
                </c:pt>
                <c:pt idx="322">
                  <c:v>0.50082152777777778</c:v>
                </c:pt>
                <c:pt idx="323">
                  <c:v>0.500826238425926</c:v>
                </c:pt>
                <c:pt idx="324">
                  <c:v>0.50083165509259253</c:v>
                </c:pt>
                <c:pt idx="325">
                  <c:v>0.50083708333333332</c:v>
                </c:pt>
                <c:pt idx="326">
                  <c:v>0.50084251157407411</c:v>
                </c:pt>
                <c:pt idx="327">
                  <c:v>0.50084793981481479</c:v>
                </c:pt>
                <c:pt idx="328">
                  <c:v>0.50085335648148155</c:v>
                </c:pt>
                <c:pt idx="329">
                  <c:v>0.50085805555555563</c:v>
                </c:pt>
                <c:pt idx="330">
                  <c:v>0.50086349537037034</c:v>
                </c:pt>
                <c:pt idx="331">
                  <c:v>0.50086891203703698</c:v>
                </c:pt>
                <c:pt idx="332">
                  <c:v>0.50087434027777777</c:v>
                </c:pt>
                <c:pt idx="333">
                  <c:v>0.50087976851851856</c:v>
                </c:pt>
                <c:pt idx="334">
                  <c:v>0.50088519675925924</c:v>
                </c:pt>
                <c:pt idx="335">
                  <c:v>0.50088989583333332</c:v>
                </c:pt>
                <c:pt idx="336">
                  <c:v>0.50089532407407411</c:v>
                </c:pt>
                <c:pt idx="337">
                  <c:v>0.50090074074074076</c:v>
                </c:pt>
                <c:pt idx="338">
                  <c:v>0.50090616898148144</c:v>
                </c:pt>
                <c:pt idx="339">
                  <c:v>0.50091159722222223</c:v>
                </c:pt>
                <c:pt idx="340">
                  <c:v>0.50091702546296302</c:v>
                </c:pt>
                <c:pt idx="341">
                  <c:v>0.50092172453703709</c:v>
                </c:pt>
                <c:pt idx="342">
                  <c:v>0.50092715277777777</c:v>
                </c:pt>
                <c:pt idx="343">
                  <c:v>0.50093258101851845</c:v>
                </c:pt>
                <c:pt idx="344">
                  <c:v>0.50093799768518521</c:v>
                </c:pt>
                <c:pt idx="345">
                  <c:v>0.50094325231481485</c:v>
                </c:pt>
                <c:pt idx="346">
                  <c:v>0.50094868055555553</c:v>
                </c:pt>
                <c:pt idx="347">
                  <c:v>0.5009533796296296</c:v>
                </c:pt>
                <c:pt idx="348">
                  <c:v>0.50095880787037039</c:v>
                </c:pt>
                <c:pt idx="349">
                  <c:v>0.50096423611111118</c:v>
                </c:pt>
                <c:pt idx="350">
                  <c:v>0.50096965277777772</c:v>
                </c:pt>
                <c:pt idx="351">
                  <c:v>0.50097508101851851</c:v>
                </c:pt>
                <c:pt idx="352">
                  <c:v>0.5009805092592593</c:v>
                </c:pt>
                <c:pt idx="353">
                  <c:v>0.50098520833333338</c:v>
                </c:pt>
                <c:pt idx="354">
                  <c:v>0.50099049768518522</c:v>
                </c:pt>
                <c:pt idx="355">
                  <c:v>0.5009959259259259</c:v>
                </c:pt>
                <c:pt idx="356">
                  <c:v>0.50100135416666669</c:v>
                </c:pt>
                <c:pt idx="357">
                  <c:v>0.50100677083333334</c:v>
                </c:pt>
                <c:pt idx="358">
                  <c:v>0.50101219907407402</c:v>
                </c:pt>
                <c:pt idx="359">
                  <c:v>0.50101690972222224</c:v>
                </c:pt>
                <c:pt idx="360">
                  <c:v>0.50102232638888888</c:v>
                </c:pt>
                <c:pt idx="361">
                  <c:v>0.50102775462962967</c:v>
                </c:pt>
                <c:pt idx="362">
                  <c:v>0.50103318287037035</c:v>
                </c:pt>
                <c:pt idx="363">
                  <c:v>0.50103861111111114</c:v>
                </c:pt>
                <c:pt idx="364">
                  <c:v>0.50104402777777779</c:v>
                </c:pt>
                <c:pt idx="365">
                  <c:v>0.50104891203703705</c:v>
                </c:pt>
                <c:pt idx="366">
                  <c:v>0.50105434027777773</c:v>
                </c:pt>
                <c:pt idx="367">
                  <c:v>0.50105976851851852</c:v>
                </c:pt>
                <c:pt idx="368">
                  <c:v>0.50106519675925931</c:v>
                </c:pt>
                <c:pt idx="369">
                  <c:v>0.50107061342592596</c:v>
                </c:pt>
                <c:pt idx="370">
                  <c:v>0.50107604166666664</c:v>
                </c:pt>
                <c:pt idx="371">
                  <c:v>0.50108074074074072</c:v>
                </c:pt>
                <c:pt idx="372">
                  <c:v>0.50108616898148151</c:v>
                </c:pt>
                <c:pt idx="373">
                  <c:v>0.50109159722222218</c:v>
                </c:pt>
                <c:pt idx="374">
                  <c:v>0.50109701388888894</c:v>
                </c:pt>
                <c:pt idx="375">
                  <c:v>0.50110226851851858</c:v>
                </c:pt>
                <c:pt idx="376">
                  <c:v>0.50110769675925926</c:v>
                </c:pt>
                <c:pt idx="377">
                  <c:v>0.50111239583333334</c:v>
                </c:pt>
                <c:pt idx="378">
                  <c:v>0.50111782407407401</c:v>
                </c:pt>
                <c:pt idx="379">
                  <c:v>0.50112324074074077</c:v>
                </c:pt>
                <c:pt idx="380">
                  <c:v>0.50112866898148145</c:v>
                </c:pt>
                <c:pt idx="381">
                  <c:v>0.50113409722222224</c:v>
                </c:pt>
                <c:pt idx="382">
                  <c:v>0.50113952546296303</c:v>
                </c:pt>
                <c:pt idx="383">
                  <c:v>0.50114422453703711</c:v>
                </c:pt>
                <c:pt idx="384">
                  <c:v>0.5011497222222222</c:v>
                </c:pt>
                <c:pt idx="385">
                  <c:v>0.50115515046296299</c:v>
                </c:pt>
                <c:pt idx="386">
                  <c:v>0.50116057870370367</c:v>
                </c:pt>
                <c:pt idx="387">
                  <c:v>0.50116599537037032</c:v>
                </c:pt>
                <c:pt idx="388">
                  <c:v>0.50117124999999996</c:v>
                </c:pt>
                <c:pt idx="389">
                  <c:v>0.50117594907407403</c:v>
                </c:pt>
                <c:pt idx="390">
                  <c:v>0.50118137731481482</c:v>
                </c:pt>
                <c:pt idx="391">
                  <c:v>0.50118679398148147</c:v>
                </c:pt>
                <c:pt idx="392">
                  <c:v>0.50119222222222215</c:v>
                </c:pt>
                <c:pt idx="393">
                  <c:v>0.50119765046296294</c:v>
                </c:pt>
                <c:pt idx="394">
                  <c:v>0.50120234953703702</c:v>
                </c:pt>
                <c:pt idx="395">
                  <c:v>0.50120777777777781</c:v>
                </c:pt>
                <c:pt idx="396">
                  <c:v>0.50121320601851849</c:v>
                </c:pt>
                <c:pt idx="397">
                  <c:v>0.50121862268518524</c:v>
                </c:pt>
                <c:pt idx="398">
                  <c:v>0.50122405092592592</c:v>
                </c:pt>
                <c:pt idx="399">
                  <c:v>0.5012294791666666</c:v>
                </c:pt>
                <c:pt idx="400">
                  <c:v>0.50123417824074068</c:v>
                </c:pt>
                <c:pt idx="401">
                  <c:v>0.50123942129629628</c:v>
                </c:pt>
                <c:pt idx="402">
                  <c:v>0.50124484953703707</c:v>
                </c:pt>
                <c:pt idx="403">
                  <c:v>0.50125027777777775</c:v>
                </c:pt>
                <c:pt idx="404">
                  <c:v>0.50125570601851854</c:v>
                </c:pt>
                <c:pt idx="405">
                  <c:v>0.50126113425925922</c:v>
                </c:pt>
                <c:pt idx="406">
                  <c:v>0.5012658333333333</c:v>
                </c:pt>
                <c:pt idx="407">
                  <c:v>0.50127126157407409</c:v>
                </c:pt>
                <c:pt idx="408">
                  <c:v>0.50127667824074074</c:v>
                </c:pt>
                <c:pt idx="409">
                  <c:v>0.50128210648148153</c:v>
                </c:pt>
                <c:pt idx="410">
                  <c:v>0.50128753472222221</c:v>
                </c:pt>
                <c:pt idx="411">
                  <c:v>0.50129240740740744</c:v>
                </c:pt>
                <c:pt idx="412">
                  <c:v>0.50129711805555555</c:v>
                </c:pt>
                <c:pt idx="413">
                  <c:v>0.50130253472222219</c:v>
                </c:pt>
                <c:pt idx="414">
                  <c:v>0.50130832175925921</c:v>
                </c:pt>
                <c:pt idx="415">
                  <c:v>0.50131410879629634</c:v>
                </c:pt>
                <c:pt idx="416">
                  <c:v>0.50131989583333336</c:v>
                </c:pt>
                <c:pt idx="417">
                  <c:v>0.50132568287037038</c:v>
                </c:pt>
                <c:pt idx="418">
                  <c:v>0.5013314699074074</c:v>
                </c:pt>
                <c:pt idx="419">
                  <c:v>0.50133725694444442</c:v>
                </c:pt>
                <c:pt idx="420">
                  <c:v>0.50134237268518522</c:v>
                </c:pt>
                <c:pt idx="421">
                  <c:v>0.50134761574074072</c:v>
                </c:pt>
                <c:pt idx="422">
                  <c:v>0.50135285879629632</c:v>
                </c:pt>
                <c:pt idx="423">
                  <c:v>0.50135810185185192</c:v>
                </c:pt>
                <c:pt idx="424">
                  <c:v>0.50136334490740742</c:v>
                </c:pt>
                <c:pt idx="425">
                  <c:v>0.50136859953703705</c:v>
                </c:pt>
                <c:pt idx="426">
                  <c:v>0.50137384259259254</c:v>
                </c:pt>
                <c:pt idx="427">
                  <c:v>0.50137835648148144</c:v>
                </c:pt>
                <c:pt idx="428">
                  <c:v>0.50138359953703704</c:v>
                </c:pt>
                <c:pt idx="429">
                  <c:v>0.50138885416666668</c:v>
                </c:pt>
                <c:pt idx="430">
                  <c:v>0.50139409722222228</c:v>
                </c:pt>
                <c:pt idx="431">
                  <c:v>0.50139879629629636</c:v>
                </c:pt>
                <c:pt idx="432">
                  <c:v>0.50140422453703704</c:v>
                </c:pt>
                <c:pt idx="433">
                  <c:v>0.50140964120370368</c:v>
                </c:pt>
                <c:pt idx="434">
                  <c:v>0.50141506944444447</c:v>
                </c:pt>
                <c:pt idx="435">
                  <c:v>0.50142049768518515</c:v>
                </c:pt>
                <c:pt idx="436">
                  <c:v>0.50142519675925923</c:v>
                </c:pt>
                <c:pt idx="437">
                  <c:v>0.50143062500000002</c:v>
                </c:pt>
                <c:pt idx="438">
                  <c:v>0.50143605324074081</c:v>
                </c:pt>
                <c:pt idx="439">
                  <c:v>0.5014412962962963</c:v>
                </c:pt>
                <c:pt idx="440">
                  <c:v>0.50144672453703698</c:v>
                </c:pt>
                <c:pt idx="441">
                  <c:v>0.50145196759259258</c:v>
                </c:pt>
                <c:pt idx="442">
                  <c:v>0.50145649305555551</c:v>
                </c:pt>
                <c:pt idx="443">
                  <c:v>0.50146190972222227</c:v>
                </c:pt>
                <c:pt idx="444">
                  <c:v>0.5014671643518519</c:v>
                </c:pt>
                <c:pt idx="445">
                  <c:v>0.50147240740740739</c:v>
                </c:pt>
                <c:pt idx="446">
                  <c:v>0.50147692129629629</c:v>
                </c:pt>
                <c:pt idx="447">
                  <c:v>0.50148234953703696</c:v>
                </c:pt>
                <c:pt idx="448">
                  <c:v>0.50148777777777775</c:v>
                </c:pt>
                <c:pt idx="449">
                  <c:v>0.50149320601851854</c:v>
                </c:pt>
                <c:pt idx="450">
                  <c:v>0.50149862268518519</c:v>
                </c:pt>
                <c:pt idx="451">
                  <c:v>0.5015033333333333</c:v>
                </c:pt>
                <c:pt idx="452">
                  <c:v>0.50150875000000006</c:v>
                </c:pt>
                <c:pt idx="453">
                  <c:v>0.50151417824074074</c:v>
                </c:pt>
                <c:pt idx="454">
                  <c:v>0.50151960648148142</c:v>
                </c:pt>
                <c:pt idx="455">
                  <c:v>0.50152503472222221</c:v>
                </c:pt>
                <c:pt idx="456">
                  <c:v>0.50153027777777781</c:v>
                </c:pt>
                <c:pt idx="457">
                  <c:v>0.50153497685185189</c:v>
                </c:pt>
                <c:pt idx="458">
                  <c:v>0.50154040509259257</c:v>
                </c:pt>
                <c:pt idx="459">
                  <c:v>0.50154582175925932</c:v>
                </c:pt>
                <c:pt idx="460">
                  <c:v>0.50155126157407415</c:v>
                </c:pt>
                <c:pt idx="461">
                  <c:v>0.50155667824074068</c:v>
                </c:pt>
                <c:pt idx="462">
                  <c:v>0.50156210648148147</c:v>
                </c:pt>
                <c:pt idx="463">
                  <c:v>0.50156680555555555</c:v>
                </c:pt>
                <c:pt idx="464">
                  <c:v>0.50157223379629634</c:v>
                </c:pt>
                <c:pt idx="465">
                  <c:v>0.50157766203703702</c:v>
                </c:pt>
                <c:pt idx="466">
                  <c:v>0.50158309027777781</c:v>
                </c:pt>
                <c:pt idx="467">
                  <c:v>0.50158850694444446</c:v>
                </c:pt>
                <c:pt idx="468">
                  <c:v>0.50159393518518514</c:v>
                </c:pt>
                <c:pt idx="469">
                  <c:v>0.50159863425925921</c:v>
                </c:pt>
                <c:pt idx="470">
                  <c:v>0.5016040625</c:v>
                </c:pt>
                <c:pt idx="471">
                  <c:v>0.50160949074074079</c:v>
                </c:pt>
                <c:pt idx="472">
                  <c:v>0.50161473379629629</c:v>
                </c:pt>
                <c:pt idx="473">
                  <c:v>0.50162016203703697</c:v>
                </c:pt>
                <c:pt idx="474">
                  <c:v>0.50162486111111104</c:v>
                </c:pt>
                <c:pt idx="475">
                  <c:v>0.50163028935185183</c:v>
                </c:pt>
                <c:pt idx="476">
                  <c:v>0.50163571759259262</c:v>
                </c:pt>
                <c:pt idx="477">
                  <c:v>0.50164096064814812</c:v>
                </c:pt>
                <c:pt idx="478">
                  <c:v>0.50164643518518515</c:v>
                </c:pt>
                <c:pt idx="479">
                  <c:v>0.50165186342592594</c:v>
                </c:pt>
                <c:pt idx="480">
                  <c:v>0.50165656250000001</c:v>
                </c:pt>
                <c:pt idx="481">
                  <c:v>0.5016619907407408</c:v>
                </c:pt>
                <c:pt idx="482">
                  <c:v>0.50166741898148148</c:v>
                </c:pt>
                <c:pt idx="483">
                  <c:v>0.50167284722222216</c:v>
                </c:pt>
                <c:pt idx="484">
                  <c:v>0.50167826388888892</c:v>
                </c:pt>
                <c:pt idx="485">
                  <c:v>0.50168351851851856</c:v>
                </c:pt>
                <c:pt idx="486">
                  <c:v>0.50168803240740745</c:v>
                </c:pt>
                <c:pt idx="487">
                  <c:v>0.50169332175925929</c:v>
                </c:pt>
                <c:pt idx="488">
                  <c:v>0.50169874999999997</c:v>
                </c:pt>
                <c:pt idx="489">
                  <c:v>0.50170416666666673</c:v>
                </c:pt>
                <c:pt idx="490">
                  <c:v>0.50170959490740741</c:v>
                </c:pt>
                <c:pt idx="491">
                  <c:v>0.50171430555555563</c:v>
                </c:pt>
                <c:pt idx="492">
                  <c:v>0.50171972222222216</c:v>
                </c:pt>
                <c:pt idx="493">
                  <c:v>0.50172496527777777</c:v>
                </c:pt>
                <c:pt idx="494">
                  <c:v>0.50173039351851856</c:v>
                </c:pt>
                <c:pt idx="495">
                  <c:v>0.50173563657407405</c:v>
                </c:pt>
                <c:pt idx="496">
                  <c:v>0.50174034722222227</c:v>
                </c:pt>
                <c:pt idx="497">
                  <c:v>0.50174576388888892</c:v>
                </c:pt>
                <c:pt idx="498">
                  <c:v>0.5017511921296296</c:v>
                </c:pt>
                <c:pt idx="499">
                  <c:v>0.50175662037037039</c:v>
                </c:pt>
                <c:pt idx="500">
                  <c:v>0.50176204861111107</c:v>
                </c:pt>
                <c:pt idx="501">
                  <c:v>0.50176729166666667</c:v>
                </c:pt>
                <c:pt idx="502">
                  <c:v>0.50177199074074075</c:v>
                </c:pt>
                <c:pt idx="503">
                  <c:v>0.50177741898148154</c:v>
                </c:pt>
                <c:pt idx="504">
                  <c:v>0.50178266203703703</c:v>
                </c:pt>
                <c:pt idx="505">
                  <c:v>0.50178809027777771</c:v>
                </c:pt>
                <c:pt idx="506">
                  <c:v>0.5017935185185185</c:v>
                </c:pt>
                <c:pt idx="507">
                  <c:v>0.50179821759259258</c:v>
                </c:pt>
                <c:pt idx="508">
                  <c:v>0.50180346064814818</c:v>
                </c:pt>
                <c:pt idx="509">
                  <c:v>0.50180870370370367</c:v>
                </c:pt>
                <c:pt idx="510">
                  <c:v>0.50181394675925928</c:v>
                </c:pt>
                <c:pt idx="511">
                  <c:v>0.50181865740740739</c:v>
                </c:pt>
                <c:pt idx="512">
                  <c:v>0.50182390046296299</c:v>
                </c:pt>
                <c:pt idx="513">
                  <c:v>0.50182931712962964</c:v>
                </c:pt>
                <c:pt idx="514">
                  <c:v>0.50183474537037032</c:v>
                </c:pt>
                <c:pt idx="515">
                  <c:v>0.50184017361111111</c:v>
                </c:pt>
                <c:pt idx="516">
                  <c:v>0.5018456018518519</c:v>
                </c:pt>
                <c:pt idx="517">
                  <c:v>0.50185030092592597</c:v>
                </c:pt>
                <c:pt idx="518">
                  <c:v>0.50185572916666665</c:v>
                </c:pt>
                <c:pt idx="519">
                  <c:v>0.50186115740740744</c:v>
                </c:pt>
                <c:pt idx="520">
                  <c:v>0.50186657407407409</c:v>
                </c:pt>
                <c:pt idx="521">
                  <c:v>0.50187200231481477</c:v>
                </c:pt>
                <c:pt idx="522">
                  <c:v>0.50187743055555556</c:v>
                </c:pt>
                <c:pt idx="523">
                  <c:v>0.50188212962962964</c:v>
                </c:pt>
                <c:pt idx="524">
                  <c:v>0.50188755787037043</c:v>
                </c:pt>
                <c:pt idx="525">
                  <c:v>0.50189298611111111</c:v>
                </c:pt>
                <c:pt idx="526">
                  <c:v>0.50189840277777775</c:v>
                </c:pt>
                <c:pt idx="527">
                  <c:v>0.50190383101851854</c:v>
                </c:pt>
                <c:pt idx="528">
                  <c:v>0.50190925925925922</c:v>
                </c:pt>
                <c:pt idx="529">
                  <c:v>0.5019139583333333</c:v>
                </c:pt>
                <c:pt idx="530">
                  <c:v>0.50191938657407409</c:v>
                </c:pt>
                <c:pt idx="531">
                  <c:v>0.50192481481481488</c:v>
                </c:pt>
                <c:pt idx="532">
                  <c:v>0.50193024305555556</c:v>
                </c:pt>
                <c:pt idx="533">
                  <c:v>0.5019356597222222</c:v>
                </c:pt>
                <c:pt idx="534">
                  <c:v>0.501941087962963</c:v>
                </c:pt>
                <c:pt idx="535">
                  <c:v>0.50194578703703707</c:v>
                </c:pt>
                <c:pt idx="536">
                  <c:v>0.50195121527777775</c:v>
                </c:pt>
                <c:pt idx="537">
                  <c:v>0.50195664351851854</c:v>
                </c:pt>
                <c:pt idx="538">
                  <c:v>0.50196207175925933</c:v>
                </c:pt>
                <c:pt idx="539">
                  <c:v>0.50196750000000001</c:v>
                </c:pt>
                <c:pt idx="540">
                  <c:v>0.50197291666666666</c:v>
                </c:pt>
                <c:pt idx="541">
                  <c:v>0.50197762731481477</c:v>
                </c:pt>
                <c:pt idx="542">
                  <c:v>0.50198304398148152</c:v>
                </c:pt>
                <c:pt idx="543">
                  <c:v>0.5019884722222222</c:v>
                </c:pt>
                <c:pt idx="544">
                  <c:v>0.50199390046296299</c:v>
                </c:pt>
                <c:pt idx="545">
                  <c:v>0.50199936342592599</c:v>
                </c:pt>
                <c:pt idx="546">
                  <c:v>0.50200479166666667</c:v>
                </c:pt>
                <c:pt idx="547">
                  <c:v>0.50200949074074075</c:v>
                </c:pt>
                <c:pt idx="548">
                  <c:v>0.50201491898148143</c:v>
                </c:pt>
                <c:pt idx="549">
                  <c:v>0.50202034722222222</c:v>
                </c:pt>
                <c:pt idx="550">
                  <c:v>0.50202576388888887</c:v>
                </c:pt>
                <c:pt idx="551">
                  <c:v>0.50203119212962966</c:v>
                </c:pt>
                <c:pt idx="552">
                  <c:v>0.50203662037037033</c:v>
                </c:pt>
                <c:pt idx="553">
                  <c:v>0.50204131944444441</c:v>
                </c:pt>
                <c:pt idx="554">
                  <c:v>0.50204660879629637</c:v>
                </c:pt>
                <c:pt idx="555">
                  <c:v>0.50205203703703705</c:v>
                </c:pt>
                <c:pt idx="556">
                  <c:v>0.50205746527777773</c:v>
                </c:pt>
                <c:pt idx="557">
                  <c:v>0.50206288194444448</c:v>
                </c:pt>
                <c:pt idx="558">
                  <c:v>0.50206758101851856</c:v>
                </c:pt>
                <c:pt idx="559">
                  <c:v>0.50207300925925924</c:v>
                </c:pt>
                <c:pt idx="560">
                  <c:v>0.50207843750000003</c:v>
                </c:pt>
                <c:pt idx="561">
                  <c:v>0.50208386574074071</c:v>
                </c:pt>
                <c:pt idx="562">
                  <c:v>0.5020892939814815</c:v>
                </c:pt>
                <c:pt idx="563">
                  <c:v>0.50209471064814815</c:v>
                </c:pt>
                <c:pt idx="564">
                  <c:v>0.50210013888888894</c:v>
                </c:pt>
                <c:pt idx="565">
                  <c:v>0.50210556712962962</c:v>
                </c:pt>
                <c:pt idx="566">
                  <c:v>0.50211099537037041</c:v>
                </c:pt>
                <c:pt idx="567">
                  <c:v>0.50211642361111108</c:v>
                </c:pt>
                <c:pt idx="568">
                  <c:v>0.50212184027777773</c:v>
                </c:pt>
                <c:pt idx="569">
                  <c:v>0.50212726851851852</c:v>
                </c:pt>
                <c:pt idx="570">
                  <c:v>0.50213269675925931</c:v>
                </c:pt>
                <c:pt idx="571">
                  <c:v>0.50213812499999999</c:v>
                </c:pt>
                <c:pt idx="572">
                  <c:v>0.50214354166666664</c:v>
                </c:pt>
                <c:pt idx="573">
                  <c:v>0.50214896990740743</c:v>
                </c:pt>
                <c:pt idx="574">
                  <c:v>0.50215439814814811</c:v>
                </c:pt>
                <c:pt idx="575">
                  <c:v>0.5021598263888889</c:v>
                </c:pt>
                <c:pt idx="576">
                  <c:v>0.50216542824074073</c:v>
                </c:pt>
                <c:pt idx="577">
                  <c:v>0.50217085648148141</c:v>
                </c:pt>
                <c:pt idx="578">
                  <c:v>0.50217627314814817</c:v>
                </c:pt>
                <c:pt idx="579">
                  <c:v>0.50218170138888885</c:v>
                </c:pt>
                <c:pt idx="580">
                  <c:v>0.50218712962962964</c:v>
                </c:pt>
                <c:pt idx="581">
                  <c:v>0.50219255787037043</c:v>
                </c:pt>
                <c:pt idx="582">
                  <c:v>0.50219798611111111</c:v>
                </c:pt>
                <c:pt idx="583">
                  <c:v>0.50220340277777775</c:v>
                </c:pt>
                <c:pt idx="584">
                  <c:v>0.50220883101851854</c:v>
                </c:pt>
                <c:pt idx="585">
                  <c:v>0.50221425925925922</c:v>
                </c:pt>
                <c:pt idx="586">
                  <c:v>0.50221968750000001</c:v>
                </c:pt>
                <c:pt idx="587">
                  <c:v>0.5022251157407408</c:v>
                </c:pt>
                <c:pt idx="588">
                  <c:v>0.50223053240740734</c:v>
                </c:pt>
                <c:pt idx="589">
                  <c:v>0.50223596064814813</c:v>
                </c:pt>
                <c:pt idx="590">
                  <c:v>0.50224138888888892</c:v>
                </c:pt>
                <c:pt idx="591">
                  <c:v>0.5022468171296296</c:v>
                </c:pt>
                <c:pt idx="592">
                  <c:v>0.50225223379629635</c:v>
                </c:pt>
                <c:pt idx="593">
                  <c:v>0.50225766203703703</c:v>
                </c:pt>
                <c:pt idx="594">
                  <c:v>0.50226309027777771</c:v>
                </c:pt>
                <c:pt idx="595">
                  <c:v>0.5022685185185185</c:v>
                </c:pt>
                <c:pt idx="596">
                  <c:v>0.50227394675925929</c:v>
                </c:pt>
                <c:pt idx="597">
                  <c:v>0.50227936342592594</c:v>
                </c:pt>
                <c:pt idx="598">
                  <c:v>0.50228479166666673</c:v>
                </c:pt>
                <c:pt idx="599">
                  <c:v>0.50229021990740741</c:v>
                </c:pt>
                <c:pt idx="600">
                  <c:v>0.50229564814814809</c:v>
                </c:pt>
                <c:pt idx="601">
                  <c:v>0.50230106481481485</c:v>
                </c:pt>
                <c:pt idx="602">
                  <c:v>0.50230649305555553</c:v>
                </c:pt>
                <c:pt idx="603">
                  <c:v>0.50231192129629632</c:v>
                </c:pt>
                <c:pt idx="604">
                  <c:v>0.50231734953703711</c:v>
                </c:pt>
                <c:pt idx="605">
                  <c:v>0.50232276620370364</c:v>
                </c:pt>
                <c:pt idx="606">
                  <c:v>0.50232819444444443</c:v>
                </c:pt>
                <c:pt idx="607">
                  <c:v>0.50233362268518522</c:v>
                </c:pt>
                <c:pt idx="608">
                  <c:v>0.5023390509259259</c:v>
                </c:pt>
                <c:pt idx="609">
                  <c:v>0.50234447916666669</c:v>
                </c:pt>
                <c:pt idx="610">
                  <c:v>0.50234993055555555</c:v>
                </c:pt>
                <c:pt idx="611">
                  <c:v>0.50235534722222219</c:v>
                </c:pt>
                <c:pt idx="612">
                  <c:v>0.50236077546296298</c:v>
                </c:pt>
                <c:pt idx="613">
                  <c:v>0.50236620370370366</c:v>
                </c:pt>
                <c:pt idx="614">
                  <c:v>0.50237163194444445</c:v>
                </c:pt>
                <c:pt idx="615">
                  <c:v>0.5023770486111111</c:v>
                </c:pt>
                <c:pt idx="616">
                  <c:v>0.50238247685185178</c:v>
                </c:pt>
                <c:pt idx="617">
                  <c:v>0.50238790509259257</c:v>
                </c:pt>
                <c:pt idx="618">
                  <c:v>0.50239333333333336</c:v>
                </c:pt>
                <c:pt idx="619">
                  <c:v>0.50239861111111106</c:v>
                </c:pt>
                <c:pt idx="620">
                  <c:v>0.50240403935185185</c:v>
                </c:pt>
                <c:pt idx="621">
                  <c:v>0.50240946759259264</c:v>
                </c:pt>
                <c:pt idx="622">
                  <c:v>0.50241489583333332</c:v>
                </c:pt>
                <c:pt idx="623">
                  <c:v>0.50242032407407411</c:v>
                </c:pt>
                <c:pt idx="624">
                  <c:v>0.50242574074074076</c:v>
                </c:pt>
                <c:pt idx="625">
                  <c:v>0.50243116898148144</c:v>
                </c:pt>
                <c:pt idx="626">
                  <c:v>0.50243659722222223</c:v>
                </c:pt>
                <c:pt idx="627">
                  <c:v>0.50244202546296302</c:v>
                </c:pt>
                <c:pt idx="628">
                  <c:v>0.50244744212962966</c:v>
                </c:pt>
                <c:pt idx="629">
                  <c:v>0.50245287037037034</c:v>
                </c:pt>
                <c:pt idx="630">
                  <c:v>0.50245829861111113</c:v>
                </c:pt>
                <c:pt idx="631">
                  <c:v>0.50246372685185181</c:v>
                </c:pt>
                <c:pt idx="632">
                  <c:v>0.50246914351851857</c:v>
                </c:pt>
                <c:pt idx="633">
                  <c:v>0.50247457175925925</c:v>
                </c:pt>
                <c:pt idx="634">
                  <c:v>0.50247999999999993</c:v>
                </c:pt>
                <c:pt idx="635">
                  <c:v>0.50248542824074072</c:v>
                </c:pt>
                <c:pt idx="636">
                  <c:v>0.50249084490740736</c:v>
                </c:pt>
                <c:pt idx="637">
                  <c:v>0.50249627314814815</c:v>
                </c:pt>
                <c:pt idx="638">
                  <c:v>0.50250170138888894</c:v>
                </c:pt>
                <c:pt idx="639">
                  <c:v>0.50250712962962962</c:v>
                </c:pt>
                <c:pt idx="640">
                  <c:v>0.50251254629629627</c:v>
                </c:pt>
                <c:pt idx="641">
                  <c:v>0.50251797453703706</c:v>
                </c:pt>
                <c:pt idx="642">
                  <c:v>0.50252340277777774</c:v>
                </c:pt>
                <c:pt idx="643">
                  <c:v>0.50252883101851853</c:v>
                </c:pt>
                <c:pt idx="644">
                  <c:v>0.50253425925925932</c:v>
                </c:pt>
                <c:pt idx="645">
                  <c:v>0.5025396875</c:v>
                </c:pt>
                <c:pt idx="646">
                  <c:v>0.50254510416666665</c:v>
                </c:pt>
                <c:pt idx="647">
                  <c:v>0.50255053240740744</c:v>
                </c:pt>
                <c:pt idx="648">
                  <c:v>0.50255596064814811</c:v>
                </c:pt>
                <c:pt idx="649">
                  <c:v>0.5025613888888889</c:v>
                </c:pt>
                <c:pt idx="650">
                  <c:v>0.50256680555555555</c:v>
                </c:pt>
                <c:pt idx="651">
                  <c:v>0.50257223379629623</c:v>
                </c:pt>
                <c:pt idx="652">
                  <c:v>0.50257766203703702</c:v>
                </c:pt>
                <c:pt idx="653">
                  <c:v>0.50258309027777781</c:v>
                </c:pt>
                <c:pt idx="654">
                  <c:v>0.50258850694444446</c:v>
                </c:pt>
                <c:pt idx="655">
                  <c:v>0.50259393518518525</c:v>
                </c:pt>
                <c:pt idx="656">
                  <c:v>0.50259936342592593</c:v>
                </c:pt>
                <c:pt idx="657">
                  <c:v>0.50260479166666661</c:v>
                </c:pt>
                <c:pt idx="658">
                  <c:v>0.5026102199074074</c:v>
                </c:pt>
                <c:pt idx="659">
                  <c:v>0.50261563657407404</c:v>
                </c:pt>
                <c:pt idx="660">
                  <c:v>0.50262106481481483</c:v>
                </c:pt>
                <c:pt idx="661">
                  <c:v>0.50262649305555562</c:v>
                </c:pt>
                <c:pt idx="662">
                  <c:v>0.5026319212962963</c:v>
                </c:pt>
                <c:pt idx="663">
                  <c:v>0.50263733796296295</c:v>
                </c:pt>
                <c:pt idx="664">
                  <c:v>0.50264276620370374</c:v>
                </c:pt>
                <c:pt idx="665">
                  <c:v>0.50264819444444442</c:v>
                </c:pt>
                <c:pt idx="666">
                  <c:v>0.50265362268518521</c:v>
                </c:pt>
                <c:pt idx="667">
                  <c:v>0.50265903935185186</c:v>
                </c:pt>
                <c:pt idx="668">
                  <c:v>0.50266446759259253</c:v>
                </c:pt>
                <c:pt idx="669">
                  <c:v>0.50266989583333332</c:v>
                </c:pt>
                <c:pt idx="670">
                  <c:v>0.50267532407407411</c:v>
                </c:pt>
                <c:pt idx="671">
                  <c:v>0.50268075231481479</c:v>
                </c:pt>
                <c:pt idx="672">
                  <c:v>0.50268616898148155</c:v>
                </c:pt>
                <c:pt idx="673">
                  <c:v>0.50269159722222223</c:v>
                </c:pt>
                <c:pt idx="674">
                  <c:v>0.50269702546296291</c:v>
                </c:pt>
                <c:pt idx="675">
                  <c:v>0.50270246527777773</c:v>
                </c:pt>
                <c:pt idx="676">
                  <c:v>0.50270788194444449</c:v>
                </c:pt>
                <c:pt idx="677">
                  <c:v>0.50271331018518517</c:v>
                </c:pt>
                <c:pt idx="678">
                  <c:v>0.50271873842592596</c:v>
                </c:pt>
                <c:pt idx="679">
                  <c:v>0.50272416666666664</c:v>
                </c:pt>
                <c:pt idx="680">
                  <c:v>0.50272959490740743</c:v>
                </c:pt>
                <c:pt idx="681">
                  <c:v>0.50273501157407408</c:v>
                </c:pt>
                <c:pt idx="682">
                  <c:v>0.50274043981481487</c:v>
                </c:pt>
                <c:pt idx="683">
                  <c:v>0.50274586805555554</c:v>
                </c:pt>
                <c:pt idx="684">
                  <c:v>0.50275115740740739</c:v>
                </c:pt>
                <c:pt idx="685">
                  <c:v>0.50275657407407415</c:v>
                </c:pt>
                <c:pt idx="686">
                  <c:v>0.50276200231481483</c:v>
                </c:pt>
                <c:pt idx="687">
                  <c:v>0.50276743055555551</c:v>
                </c:pt>
                <c:pt idx="688">
                  <c:v>0.5027728587962963</c:v>
                </c:pt>
                <c:pt idx="689">
                  <c:v>0.50277827546296294</c:v>
                </c:pt>
                <c:pt idx="690">
                  <c:v>0.50278370370370373</c:v>
                </c:pt>
                <c:pt idx="691">
                  <c:v>0.50278913194444441</c:v>
                </c:pt>
                <c:pt idx="692">
                  <c:v>0.5027945601851852</c:v>
                </c:pt>
                <c:pt idx="693">
                  <c:v>0.50279997685185185</c:v>
                </c:pt>
                <c:pt idx="694">
                  <c:v>0.50280540509259264</c:v>
                </c:pt>
                <c:pt idx="695">
                  <c:v>0.50281083333333332</c:v>
                </c:pt>
                <c:pt idx="696">
                  <c:v>0.50281626157407411</c:v>
                </c:pt>
                <c:pt idx="697">
                  <c:v>0.50282168981481479</c:v>
                </c:pt>
                <c:pt idx="698">
                  <c:v>0.50282710648148143</c:v>
                </c:pt>
                <c:pt idx="699">
                  <c:v>0.50283253472222222</c:v>
                </c:pt>
                <c:pt idx="700">
                  <c:v>0.50283796296296301</c:v>
                </c:pt>
                <c:pt idx="701">
                  <c:v>0.50284339120370369</c:v>
                </c:pt>
                <c:pt idx="702">
                  <c:v>0.50284880787037034</c:v>
                </c:pt>
                <c:pt idx="703">
                  <c:v>0.50285423611111113</c:v>
                </c:pt>
                <c:pt idx="704">
                  <c:v>0.50285966435185181</c:v>
                </c:pt>
                <c:pt idx="705">
                  <c:v>0.5028650925925926</c:v>
                </c:pt>
                <c:pt idx="706">
                  <c:v>0.50287050925925925</c:v>
                </c:pt>
                <c:pt idx="707">
                  <c:v>0.50287593750000004</c:v>
                </c:pt>
                <c:pt idx="708">
                  <c:v>0.50288136574074072</c:v>
                </c:pt>
                <c:pt idx="709">
                  <c:v>0.50288679398148151</c:v>
                </c:pt>
                <c:pt idx="710">
                  <c:v>0.50289222222222218</c:v>
                </c:pt>
                <c:pt idx="711">
                  <c:v>0.50289763888888894</c:v>
                </c:pt>
                <c:pt idx="712">
                  <c:v>0.50290306712962962</c:v>
                </c:pt>
                <c:pt idx="713">
                  <c:v>0.5029084953703703</c:v>
                </c:pt>
                <c:pt idx="714">
                  <c:v>0.50291392361111109</c:v>
                </c:pt>
                <c:pt idx="715">
                  <c:v>0.50291934027777774</c:v>
                </c:pt>
                <c:pt idx="716">
                  <c:v>0.50292476851851853</c:v>
                </c:pt>
                <c:pt idx="717">
                  <c:v>0.50293019675925932</c:v>
                </c:pt>
                <c:pt idx="718">
                  <c:v>0.502935625</c:v>
                </c:pt>
                <c:pt idx="719">
                  <c:v>0.50294104166666664</c:v>
                </c:pt>
                <c:pt idx="720">
                  <c:v>0.50294646990740743</c:v>
                </c:pt>
                <c:pt idx="721">
                  <c:v>0.50295189814814811</c:v>
                </c:pt>
                <c:pt idx="722">
                  <c:v>0.5029573263888889</c:v>
                </c:pt>
                <c:pt idx="723">
                  <c:v>0.50296292824074074</c:v>
                </c:pt>
                <c:pt idx="724">
                  <c:v>0.5029685416666666</c:v>
                </c:pt>
                <c:pt idx="725">
                  <c:v>0.50297414351851855</c:v>
                </c:pt>
                <c:pt idx="726">
                  <c:v>0.50297993055555557</c:v>
                </c:pt>
                <c:pt idx="727">
                  <c:v>0.50298535879629636</c:v>
                </c:pt>
                <c:pt idx="728">
                  <c:v>0.50299078703703703</c:v>
                </c:pt>
                <c:pt idx="729">
                  <c:v>0.50299620370370368</c:v>
                </c:pt>
                <c:pt idx="730">
                  <c:v>0.50300163194444447</c:v>
                </c:pt>
                <c:pt idx="731">
                  <c:v>0.50300706018518515</c:v>
                </c:pt>
                <c:pt idx="732">
                  <c:v>0.50301248842592594</c:v>
                </c:pt>
                <c:pt idx="733">
                  <c:v>0.50301790509259259</c:v>
                </c:pt>
                <c:pt idx="734">
                  <c:v>0.50302369212962961</c:v>
                </c:pt>
                <c:pt idx="735">
                  <c:v>0.5030291203703704</c:v>
                </c:pt>
                <c:pt idx="736">
                  <c:v>0.50303454861111108</c:v>
                </c:pt>
                <c:pt idx="737">
                  <c:v>0.50303997685185187</c:v>
                </c:pt>
                <c:pt idx="738">
                  <c:v>0.50304540509259266</c:v>
                </c:pt>
                <c:pt idx="739">
                  <c:v>0.50305082175925919</c:v>
                </c:pt>
                <c:pt idx="740">
                  <c:v>0.50305624999999998</c:v>
                </c:pt>
                <c:pt idx="741">
                  <c:v>0.50306166666666663</c:v>
                </c:pt>
                <c:pt idx="742">
                  <c:v>0.50306709490740742</c:v>
                </c:pt>
                <c:pt idx="743">
                  <c:v>0.50307252314814821</c:v>
                </c:pt>
                <c:pt idx="744">
                  <c:v>0.50307795138888889</c:v>
                </c:pt>
                <c:pt idx="745">
                  <c:v>0.50308337962962957</c:v>
                </c:pt>
                <c:pt idx="746">
                  <c:v>0.50308880787037036</c:v>
                </c:pt>
                <c:pt idx="747">
                  <c:v>0.503094224537037</c:v>
                </c:pt>
                <c:pt idx="748">
                  <c:v>0.50309965277777779</c:v>
                </c:pt>
                <c:pt idx="749">
                  <c:v>0.50310494212962964</c:v>
                </c:pt>
                <c:pt idx="750">
                  <c:v>0.50311037037037043</c:v>
                </c:pt>
                <c:pt idx="751">
                  <c:v>0.50311578703703697</c:v>
                </c:pt>
                <c:pt idx="752">
                  <c:v>0.50312121527777776</c:v>
                </c:pt>
                <c:pt idx="753">
                  <c:v>0.50312664351851855</c:v>
                </c:pt>
                <c:pt idx="754">
                  <c:v>0.50313207175925923</c:v>
                </c:pt>
                <c:pt idx="755">
                  <c:v>0.50313748842592598</c:v>
                </c:pt>
                <c:pt idx="756">
                  <c:v>0.50314291666666666</c:v>
                </c:pt>
                <c:pt idx="757">
                  <c:v>0.50314834490740734</c:v>
                </c:pt>
                <c:pt idx="758">
                  <c:v>0.50315377314814813</c:v>
                </c:pt>
                <c:pt idx="759">
                  <c:v>0.50315920138888892</c:v>
                </c:pt>
                <c:pt idx="760">
                  <c:v>0.50316461805555557</c:v>
                </c:pt>
                <c:pt idx="761">
                  <c:v>0.50317004629629636</c:v>
                </c:pt>
                <c:pt idx="762">
                  <c:v>0.50317547453703704</c:v>
                </c:pt>
                <c:pt idx="763">
                  <c:v>0.50318090277777772</c:v>
                </c:pt>
                <c:pt idx="764">
                  <c:v>0.50318631944444447</c:v>
                </c:pt>
                <c:pt idx="765">
                  <c:v>0.50319174768518515</c:v>
                </c:pt>
                <c:pt idx="766">
                  <c:v>0.50319717592592594</c:v>
                </c:pt>
                <c:pt idx="767">
                  <c:v>0.50320260416666673</c:v>
                </c:pt>
                <c:pt idx="768">
                  <c:v>0.50320802083333327</c:v>
                </c:pt>
                <c:pt idx="769">
                  <c:v>0.50321344907407406</c:v>
                </c:pt>
                <c:pt idx="770">
                  <c:v>0.50321887731481485</c:v>
                </c:pt>
                <c:pt idx="771">
                  <c:v>0.50322430555555553</c:v>
                </c:pt>
                <c:pt idx="772">
                  <c:v>0.50322972222222229</c:v>
                </c:pt>
                <c:pt idx="773">
                  <c:v>0.50323515046296297</c:v>
                </c:pt>
                <c:pt idx="774">
                  <c:v>0.50324057870370364</c:v>
                </c:pt>
                <c:pt idx="775">
                  <c:v>0.50324618055555559</c:v>
                </c:pt>
                <c:pt idx="776">
                  <c:v>0.50325160879629627</c:v>
                </c:pt>
                <c:pt idx="777">
                  <c:v>0.50325703703703706</c:v>
                </c:pt>
                <c:pt idx="778">
                  <c:v>0.50326246527777785</c:v>
                </c:pt>
                <c:pt idx="779">
                  <c:v>0.50326788194444438</c:v>
                </c:pt>
                <c:pt idx="780">
                  <c:v>0.50327331018518517</c:v>
                </c:pt>
                <c:pt idx="781">
                  <c:v>0.50327873842592596</c:v>
                </c:pt>
                <c:pt idx="782">
                  <c:v>0.50328416666666664</c:v>
                </c:pt>
                <c:pt idx="783">
                  <c:v>0.50328959490740743</c:v>
                </c:pt>
                <c:pt idx="784">
                  <c:v>0.50329501157407408</c:v>
                </c:pt>
                <c:pt idx="785">
                  <c:v>0.50330043981481476</c:v>
                </c:pt>
                <c:pt idx="786">
                  <c:v>0.5033060416666667</c:v>
                </c:pt>
                <c:pt idx="787">
                  <c:v>0.50331165509259257</c:v>
                </c:pt>
                <c:pt idx="788">
                  <c:v>0.50331725694444451</c:v>
                </c:pt>
                <c:pt idx="789">
                  <c:v>0.50332287037037038</c:v>
                </c:pt>
                <c:pt idx="790">
                  <c:v>0.50332847222222221</c:v>
                </c:pt>
                <c:pt idx="791">
                  <c:v>0.503333900462963</c:v>
                </c:pt>
                <c:pt idx="792">
                  <c:v>0.50333931712962965</c:v>
                </c:pt>
                <c:pt idx="793">
                  <c:v>0.50334474537037044</c:v>
                </c:pt>
                <c:pt idx="794">
                  <c:v>0.50335053240740735</c:v>
                </c:pt>
                <c:pt idx="795">
                  <c:v>0.50335596064814814</c:v>
                </c:pt>
                <c:pt idx="796">
                  <c:v>0.50336156249999997</c:v>
                </c:pt>
                <c:pt idx="797">
                  <c:v>0.50336699074074076</c:v>
                </c:pt>
                <c:pt idx="798">
                  <c:v>0.50337259259259259</c:v>
                </c:pt>
                <c:pt idx="799">
                  <c:v>0.50337820601851846</c:v>
                </c:pt>
                <c:pt idx="800">
                  <c:v>0.50338363425925925</c:v>
                </c:pt>
                <c:pt idx="801">
                  <c:v>0.50338906250000004</c:v>
                </c:pt>
                <c:pt idx="802">
                  <c:v>0.50339466435185187</c:v>
                </c:pt>
                <c:pt idx="803">
                  <c:v>0.50340009259259266</c:v>
                </c:pt>
                <c:pt idx="804">
                  <c:v>0.50340579861111112</c:v>
                </c:pt>
                <c:pt idx="805">
                  <c:v>0.503411099537037</c:v>
                </c:pt>
                <c:pt idx="806">
                  <c:v>0.50341671296296298</c:v>
                </c:pt>
                <c:pt idx="807">
                  <c:v>0.50342267361111104</c:v>
                </c:pt>
                <c:pt idx="808">
                  <c:v>0.50342846064814817</c:v>
                </c:pt>
                <c:pt idx="809">
                  <c:v>0.50343388888888885</c:v>
                </c:pt>
                <c:pt idx="810">
                  <c:v>0.50343931712962964</c:v>
                </c:pt>
                <c:pt idx="811">
                  <c:v>0.50344510416666666</c:v>
                </c:pt>
                <c:pt idx="812">
                  <c:v>0.50345070601851849</c:v>
                </c:pt>
                <c:pt idx="813">
                  <c:v>0.50345557870370372</c:v>
                </c:pt>
                <c:pt idx="814">
                  <c:v>0.50346119212962959</c:v>
                </c:pt>
                <c:pt idx="815">
                  <c:v>0.50346679398148153</c:v>
                </c:pt>
                <c:pt idx="816">
                  <c:v>0.50347239583333336</c:v>
                </c:pt>
                <c:pt idx="817">
                  <c:v>0.50347800925925923</c:v>
                </c:pt>
                <c:pt idx="818">
                  <c:v>0.50348361111111106</c:v>
                </c:pt>
                <c:pt idx="819">
                  <c:v>0.50348922453703704</c:v>
                </c:pt>
                <c:pt idx="820">
                  <c:v>0.50349482638888887</c:v>
                </c:pt>
                <c:pt idx="821">
                  <c:v>0.50350042824074071</c:v>
                </c:pt>
                <c:pt idx="822">
                  <c:v>0.50350604166666668</c:v>
                </c:pt>
                <c:pt idx="823">
                  <c:v>0.50351164351851851</c:v>
                </c:pt>
                <c:pt idx="824">
                  <c:v>0.50351725694444449</c:v>
                </c:pt>
                <c:pt idx="825">
                  <c:v>0.50352285879629632</c:v>
                </c:pt>
                <c:pt idx="826">
                  <c:v>0.50352846064814816</c:v>
                </c:pt>
                <c:pt idx="827">
                  <c:v>0.50353407407407402</c:v>
                </c:pt>
                <c:pt idx="828">
                  <c:v>0.50353967592592597</c:v>
                </c:pt>
                <c:pt idx="829">
                  <c:v>0.50354528935185183</c:v>
                </c:pt>
                <c:pt idx="830">
                  <c:v>0.50355089120370378</c:v>
                </c:pt>
                <c:pt idx="831">
                  <c:v>0.5035564930555555</c:v>
                </c:pt>
                <c:pt idx="832">
                  <c:v>0.50356210648148148</c:v>
                </c:pt>
                <c:pt idx="833">
                  <c:v>0.50356770833333331</c:v>
                </c:pt>
                <c:pt idx="834">
                  <c:v>0.50357349537037044</c:v>
                </c:pt>
                <c:pt idx="835">
                  <c:v>0.5035791087962963</c:v>
                </c:pt>
                <c:pt idx="836">
                  <c:v>0.50358471064814814</c:v>
                </c:pt>
                <c:pt idx="837">
                  <c:v>0.50359031249999997</c:v>
                </c:pt>
                <c:pt idx="838">
                  <c:v>0.50359592592592595</c:v>
                </c:pt>
                <c:pt idx="839">
                  <c:v>0.50360152777777778</c:v>
                </c:pt>
                <c:pt idx="840">
                  <c:v>0.50360714120370365</c:v>
                </c:pt>
                <c:pt idx="841">
                  <c:v>0.50361274305555559</c:v>
                </c:pt>
                <c:pt idx="842">
                  <c:v>0.50361834490740742</c:v>
                </c:pt>
                <c:pt idx="843">
                  <c:v>0.5036239583333334</c:v>
                </c:pt>
                <c:pt idx="844">
                  <c:v>0.50362974537037031</c:v>
                </c:pt>
                <c:pt idx="845">
                  <c:v>0.5036351736111111</c:v>
                </c:pt>
                <c:pt idx="846">
                  <c:v>0.50364077546296293</c:v>
                </c:pt>
                <c:pt idx="847">
                  <c:v>0.50364637731481487</c:v>
                </c:pt>
                <c:pt idx="848">
                  <c:v>0.50365199074074074</c:v>
                </c:pt>
                <c:pt idx="849">
                  <c:v>0.50365759259259257</c:v>
                </c:pt>
                <c:pt idx="850">
                  <c:v>0.50366320601851855</c:v>
                </c:pt>
                <c:pt idx="851">
                  <c:v>0.50366880787037038</c:v>
                </c:pt>
                <c:pt idx="852">
                  <c:v>0.50367440972222222</c:v>
                </c:pt>
                <c:pt idx="853">
                  <c:v>0.50368002314814808</c:v>
                </c:pt>
                <c:pt idx="854">
                  <c:v>0.50368562500000003</c:v>
                </c:pt>
                <c:pt idx="855">
                  <c:v>0.50369123842592589</c:v>
                </c:pt>
                <c:pt idx="856">
                  <c:v>0.50369684027777784</c:v>
                </c:pt>
                <c:pt idx="857">
                  <c:v>0.50370244212962956</c:v>
                </c:pt>
                <c:pt idx="858">
                  <c:v>0.50370822916666669</c:v>
                </c:pt>
                <c:pt idx="859">
                  <c:v>0.50371384259259255</c:v>
                </c:pt>
                <c:pt idx="860">
                  <c:v>0.5037194444444445</c:v>
                </c:pt>
                <c:pt idx="861">
                  <c:v>0.50372505787037036</c:v>
                </c:pt>
                <c:pt idx="862">
                  <c:v>0.5037306597222222</c:v>
                </c:pt>
                <c:pt idx="863">
                  <c:v>0.50373699074074074</c:v>
                </c:pt>
                <c:pt idx="864">
                  <c:v>0.50374259259259258</c:v>
                </c:pt>
                <c:pt idx="865">
                  <c:v>0.50374820601851855</c:v>
                </c:pt>
                <c:pt idx="866">
                  <c:v>0.50375380787037038</c:v>
                </c:pt>
                <c:pt idx="867">
                  <c:v>0.50375953703703702</c:v>
                </c:pt>
                <c:pt idx="868">
                  <c:v>0.50376504629629626</c:v>
                </c:pt>
                <c:pt idx="869">
                  <c:v>0.5037706481481482</c:v>
                </c:pt>
                <c:pt idx="870">
                  <c:v>0.50377625000000004</c:v>
                </c:pt>
                <c:pt idx="871">
                  <c:v>0.5037818634259259</c:v>
                </c:pt>
                <c:pt idx="872">
                  <c:v>0.50378746527777774</c:v>
                </c:pt>
                <c:pt idx="873">
                  <c:v>0.50379307870370371</c:v>
                </c:pt>
                <c:pt idx="874">
                  <c:v>0.50379868055555554</c:v>
                </c:pt>
                <c:pt idx="875">
                  <c:v>0.50380429398148141</c:v>
                </c:pt>
                <c:pt idx="876">
                  <c:v>0.50380940972222221</c:v>
                </c:pt>
                <c:pt idx="877">
                  <c:v>0.50381501157407405</c:v>
                </c:pt>
                <c:pt idx="878">
                  <c:v>0.50382062500000002</c:v>
                </c:pt>
                <c:pt idx="879">
                  <c:v>0.50382622685185185</c:v>
                </c:pt>
                <c:pt idx="880">
                  <c:v>0.50383182870370369</c:v>
                </c:pt>
                <c:pt idx="881">
                  <c:v>0.50383744212962966</c:v>
                </c:pt>
                <c:pt idx="882">
                  <c:v>0.5038430439814815</c:v>
                </c:pt>
                <c:pt idx="883">
                  <c:v>0.50384865740740736</c:v>
                </c:pt>
                <c:pt idx="884">
                  <c:v>0.50385425925925931</c:v>
                </c:pt>
                <c:pt idx="885">
                  <c:v>0.50385986111111114</c:v>
                </c:pt>
                <c:pt idx="886">
                  <c:v>0.50386547453703701</c:v>
                </c:pt>
                <c:pt idx="887">
                  <c:v>0.50387107638888884</c:v>
                </c:pt>
                <c:pt idx="888">
                  <c:v>0.50387668981481482</c:v>
                </c:pt>
                <c:pt idx="889">
                  <c:v>0.50388229166666665</c:v>
                </c:pt>
                <c:pt idx="890">
                  <c:v>0.50388789351851848</c:v>
                </c:pt>
                <c:pt idx="891">
                  <c:v>0.50389350694444446</c:v>
                </c:pt>
                <c:pt idx="892">
                  <c:v>0.50389910879629629</c:v>
                </c:pt>
                <c:pt idx="893">
                  <c:v>0.50390472222222227</c:v>
                </c:pt>
                <c:pt idx="894">
                  <c:v>0.5039103240740741</c:v>
                </c:pt>
                <c:pt idx="895">
                  <c:v>0.50391592592592593</c:v>
                </c:pt>
                <c:pt idx="896">
                  <c:v>0.50392135416666661</c:v>
                </c:pt>
                <c:pt idx="897">
                  <c:v>0.5039267824074074</c:v>
                </c:pt>
                <c:pt idx="898">
                  <c:v>0.50393238425925924</c:v>
                </c:pt>
                <c:pt idx="899">
                  <c:v>0.50393799768518521</c:v>
                </c:pt>
                <c:pt idx="900">
                  <c:v>0.50394359953703705</c:v>
                </c:pt>
                <c:pt idx="901">
                  <c:v>0.50394921296296291</c:v>
                </c:pt>
                <c:pt idx="902">
                  <c:v>0.50395481481481486</c:v>
                </c:pt>
                <c:pt idx="903">
                  <c:v>0.50396041666666669</c:v>
                </c:pt>
                <c:pt idx="904">
                  <c:v>0.50396603009259267</c:v>
                </c:pt>
                <c:pt idx="905">
                  <c:v>0.50397163194444439</c:v>
                </c:pt>
                <c:pt idx="906">
                  <c:v>0.50397723379629633</c:v>
                </c:pt>
                <c:pt idx="907">
                  <c:v>0.5039828472222222</c:v>
                </c:pt>
                <c:pt idx="908">
                  <c:v>0.50398844907407414</c:v>
                </c:pt>
                <c:pt idx="909">
                  <c:v>0.50399387731481482</c:v>
                </c:pt>
                <c:pt idx="910">
                  <c:v>0.50399947916666665</c:v>
                </c:pt>
                <c:pt idx="911">
                  <c:v>0.50400509259259263</c:v>
                </c:pt>
                <c:pt idx="912">
                  <c:v>0.50401069444444446</c:v>
                </c:pt>
                <c:pt idx="913">
                  <c:v>0.50401630787037044</c:v>
                </c:pt>
                <c:pt idx="914">
                  <c:v>0.50402190972222216</c:v>
                </c:pt>
                <c:pt idx="915">
                  <c:v>0.50402751157407411</c:v>
                </c:pt>
                <c:pt idx="916">
                  <c:v>0.50403312499999997</c:v>
                </c:pt>
                <c:pt idx="917">
                  <c:v>0.50403872685185191</c:v>
                </c:pt>
                <c:pt idx="918">
                  <c:v>0.50404434027777778</c:v>
                </c:pt>
                <c:pt idx="919">
                  <c:v>0.50404994212962961</c:v>
                </c:pt>
                <c:pt idx="920">
                  <c:v>0.50405554398148145</c:v>
                </c:pt>
                <c:pt idx="921">
                  <c:v>0.50406115740740742</c:v>
                </c:pt>
                <c:pt idx="922">
                  <c:v>0.50406675925925926</c:v>
                </c:pt>
                <c:pt idx="923">
                  <c:v>0.50407237268518512</c:v>
                </c:pt>
                <c:pt idx="924">
                  <c:v>0.50407797453703707</c:v>
                </c:pt>
                <c:pt idx="925">
                  <c:v>0.5040835763888889</c:v>
                </c:pt>
                <c:pt idx="926">
                  <c:v>0.50408918981481488</c:v>
                </c:pt>
                <c:pt idx="927">
                  <c:v>0.5040947916666666</c:v>
                </c:pt>
                <c:pt idx="928">
                  <c:v>0.50410040509259257</c:v>
                </c:pt>
                <c:pt idx="929">
                  <c:v>0.50410600694444441</c:v>
                </c:pt>
                <c:pt idx="930">
                  <c:v>0.50411160879629635</c:v>
                </c:pt>
                <c:pt idx="931">
                  <c:v>0.50411716435185183</c:v>
                </c:pt>
                <c:pt idx="932">
                  <c:v>0.50412276620370366</c:v>
                </c:pt>
                <c:pt idx="933">
                  <c:v>0.50412836805555561</c:v>
                </c:pt>
                <c:pt idx="934">
                  <c:v>0.50413398148148147</c:v>
                </c:pt>
                <c:pt idx="935">
                  <c:v>0.50413939814814812</c:v>
                </c:pt>
                <c:pt idx="936">
                  <c:v>0.5041450115740741</c:v>
                </c:pt>
                <c:pt idx="937">
                  <c:v>0.50415061342592593</c:v>
                </c:pt>
                <c:pt idx="938">
                  <c:v>0.50415622685185191</c:v>
                </c:pt>
                <c:pt idx="939">
                  <c:v>0.50416387731481482</c:v>
                </c:pt>
                <c:pt idx="940">
                  <c:v>0.50417298611111117</c:v>
                </c:pt>
                <c:pt idx="941">
                  <c:v>0.50418527777777777</c:v>
                </c:pt>
                <c:pt idx="942">
                  <c:v>0.50419798611111111</c:v>
                </c:pt>
                <c:pt idx="943">
                  <c:v>0.50420991898148149</c:v>
                </c:pt>
                <c:pt idx="944">
                  <c:v>0.50422520833333329</c:v>
                </c:pt>
                <c:pt idx="945">
                  <c:v>0.50423732638888896</c:v>
                </c:pt>
                <c:pt idx="946">
                  <c:v>0.50424961805555557</c:v>
                </c:pt>
                <c:pt idx="947">
                  <c:v>0.5042602430555555</c:v>
                </c:pt>
                <c:pt idx="948">
                  <c:v>0.50426892361111109</c:v>
                </c:pt>
                <c:pt idx="949">
                  <c:v>0.50428086805555561</c:v>
                </c:pt>
                <c:pt idx="950">
                  <c:v>0.50429280092592588</c:v>
                </c:pt>
                <c:pt idx="951">
                  <c:v>0.50430726851851848</c:v>
                </c:pt>
                <c:pt idx="952">
                  <c:v>0.50431613425925925</c:v>
                </c:pt>
                <c:pt idx="953">
                  <c:v>0.50432932870370373</c:v>
                </c:pt>
                <c:pt idx="954">
                  <c:v>0.50433729166666663</c:v>
                </c:pt>
                <c:pt idx="955">
                  <c:v>0.50434903935185182</c:v>
                </c:pt>
                <c:pt idx="956">
                  <c:v>0.5043546527777778</c:v>
                </c:pt>
                <c:pt idx="957">
                  <c:v>0.50436025462962963</c:v>
                </c:pt>
                <c:pt idx="958">
                  <c:v>0.5043656134259259</c:v>
                </c:pt>
                <c:pt idx="959">
                  <c:v>0.50437121527777784</c:v>
                </c:pt>
                <c:pt idx="960">
                  <c:v>0.50437681712962956</c:v>
                </c:pt>
                <c:pt idx="961">
                  <c:v>0.50438243055555554</c:v>
                </c:pt>
                <c:pt idx="962">
                  <c:v>0.50438803240740737</c:v>
                </c:pt>
                <c:pt idx="963">
                  <c:v>0.50439364583333335</c:v>
                </c:pt>
                <c:pt idx="964">
                  <c:v>0.50439924768518518</c:v>
                </c:pt>
                <c:pt idx="965">
                  <c:v>0.50440484953703701</c:v>
                </c:pt>
                <c:pt idx="966">
                  <c:v>0.50441046296296299</c:v>
                </c:pt>
                <c:pt idx="967">
                  <c:v>0.50441606481481482</c:v>
                </c:pt>
                <c:pt idx="968">
                  <c:v>0.50442166666666666</c:v>
                </c:pt>
                <c:pt idx="969">
                  <c:v>0.50442728009259252</c:v>
                </c:pt>
                <c:pt idx="970">
                  <c:v>0.50443288194444447</c:v>
                </c:pt>
                <c:pt idx="971">
                  <c:v>0.50443849537037033</c:v>
                </c:pt>
                <c:pt idx="972">
                  <c:v>0.50444409722222228</c:v>
                </c:pt>
                <c:pt idx="973">
                  <c:v>0.50444969907407411</c:v>
                </c:pt>
                <c:pt idx="974">
                  <c:v>0.50445567129629632</c:v>
                </c:pt>
                <c:pt idx="975">
                  <c:v>0.50446128472222218</c:v>
                </c:pt>
                <c:pt idx="976">
                  <c:v>0.50446688657407412</c:v>
                </c:pt>
                <c:pt idx="977">
                  <c:v>0.50447251157407413</c:v>
                </c:pt>
                <c:pt idx="978">
                  <c:v>0.504478125</c:v>
                </c:pt>
                <c:pt idx="979">
                  <c:v>0.50448372685185183</c:v>
                </c:pt>
                <c:pt idx="980">
                  <c:v>0.50448934027777781</c:v>
                </c:pt>
                <c:pt idx="981">
                  <c:v>0.50449494212962964</c:v>
                </c:pt>
                <c:pt idx="982">
                  <c:v>0.50450054398148148</c:v>
                </c:pt>
                <c:pt idx="983">
                  <c:v>0.50450615740740734</c:v>
                </c:pt>
                <c:pt idx="984">
                  <c:v>0.50451175925925928</c:v>
                </c:pt>
                <c:pt idx="985">
                  <c:v>0.50451714120370372</c:v>
                </c:pt>
                <c:pt idx="986">
                  <c:v>0.50452239583333336</c:v>
                </c:pt>
                <c:pt idx="987">
                  <c:v>0.50452799768518519</c:v>
                </c:pt>
                <c:pt idx="988">
                  <c:v>0.50453361111111106</c:v>
                </c:pt>
                <c:pt idx="989">
                  <c:v>0.504539212962963</c:v>
                </c:pt>
                <c:pt idx="990">
                  <c:v>0.50454482638888887</c:v>
                </c:pt>
                <c:pt idx="991">
                  <c:v>0.50455042824074081</c:v>
                </c:pt>
                <c:pt idx="992">
                  <c:v>0.50455603009259253</c:v>
                </c:pt>
                <c:pt idx="993">
                  <c:v>0.50456164351851851</c:v>
                </c:pt>
                <c:pt idx="994">
                  <c:v>0.50456724537037034</c:v>
                </c:pt>
                <c:pt idx="995">
                  <c:v>0.50457285879629632</c:v>
                </c:pt>
                <c:pt idx="996">
                  <c:v>0.50457918981481475</c:v>
                </c:pt>
                <c:pt idx="997">
                  <c:v>0.5045847916666667</c:v>
                </c:pt>
                <c:pt idx="998">
                  <c:v>0.50459039351851853</c:v>
                </c:pt>
                <c:pt idx="999">
                  <c:v>0.50459600694444451</c:v>
                </c:pt>
                <c:pt idx="1000">
                  <c:v>0.50460160879629623</c:v>
                </c:pt>
                <c:pt idx="1001">
                  <c:v>0.50460722222222221</c:v>
                </c:pt>
                <c:pt idx="1002">
                  <c:v>0.50461282407407404</c:v>
                </c:pt>
                <c:pt idx="1003">
                  <c:v>0.50461842592592598</c:v>
                </c:pt>
                <c:pt idx="1004">
                  <c:v>0.50462385416666666</c:v>
                </c:pt>
                <c:pt idx="1005">
                  <c:v>0.50462928240740734</c:v>
                </c:pt>
                <c:pt idx="1006">
                  <c:v>0.50463488425925929</c:v>
                </c:pt>
                <c:pt idx="1007">
                  <c:v>0.50464049768518515</c:v>
                </c:pt>
                <c:pt idx="1008">
                  <c:v>0.5046460995370371</c:v>
                </c:pt>
                <c:pt idx="1009">
                  <c:v>0.50465170138888882</c:v>
                </c:pt>
                <c:pt idx="1010">
                  <c:v>0.50465731481481479</c:v>
                </c:pt>
                <c:pt idx="1011">
                  <c:v>0.50466291666666663</c:v>
                </c:pt>
                <c:pt idx="1012">
                  <c:v>0.5046685300925926</c:v>
                </c:pt>
                <c:pt idx="1013">
                  <c:v>0.50467413194444444</c:v>
                </c:pt>
                <c:pt idx="1014">
                  <c:v>0.50467973379629627</c:v>
                </c:pt>
                <c:pt idx="1015">
                  <c:v>0.50468534722222225</c:v>
                </c:pt>
                <c:pt idx="1016">
                  <c:v>0.50469094907407408</c:v>
                </c:pt>
                <c:pt idx="1017">
                  <c:v>0.50469656250000006</c:v>
                </c:pt>
                <c:pt idx="1018">
                  <c:v>0.50470216435185178</c:v>
                </c:pt>
                <c:pt idx="1019">
                  <c:v>0.50470776620370372</c:v>
                </c:pt>
                <c:pt idx="1020">
                  <c:v>0.50471337962962959</c:v>
                </c:pt>
                <c:pt idx="1021">
                  <c:v>0.50471898148148153</c:v>
                </c:pt>
                <c:pt idx="1022">
                  <c:v>0.5047245949074074</c:v>
                </c:pt>
                <c:pt idx="1023">
                  <c:v>0.50473019675925923</c:v>
                </c:pt>
                <c:pt idx="1024">
                  <c:v>0.50473579861111106</c:v>
                </c:pt>
                <c:pt idx="1025">
                  <c:v>0.50474141203703704</c:v>
                </c:pt>
                <c:pt idx="1026">
                  <c:v>0.50474701388888887</c:v>
                </c:pt>
                <c:pt idx="1027">
                  <c:v>0.50475262731481485</c:v>
                </c:pt>
                <c:pt idx="1028">
                  <c:v>0.50475822916666668</c:v>
                </c:pt>
                <c:pt idx="1029">
                  <c:v>0.50476383101851852</c:v>
                </c:pt>
                <c:pt idx="1030">
                  <c:v>0.50476944444444449</c:v>
                </c:pt>
                <c:pt idx="1031">
                  <c:v>0.50477504629629633</c:v>
                </c:pt>
                <c:pt idx="1032">
                  <c:v>0.50478065972222219</c:v>
                </c:pt>
                <c:pt idx="1033">
                  <c:v>0.50478626157407402</c:v>
                </c:pt>
                <c:pt idx="1034">
                  <c:v>0.50479186342592597</c:v>
                </c:pt>
                <c:pt idx="1035">
                  <c:v>0.50479747685185183</c:v>
                </c:pt>
                <c:pt idx="1036">
                  <c:v>0.50480307870370367</c:v>
                </c:pt>
                <c:pt idx="1037">
                  <c:v>0.50480869212962964</c:v>
                </c:pt>
                <c:pt idx="1038">
                  <c:v>0.50481429398148148</c:v>
                </c:pt>
                <c:pt idx="1039">
                  <c:v>0.50481989583333331</c:v>
                </c:pt>
                <c:pt idx="1040">
                  <c:v>0.50482550925925929</c:v>
                </c:pt>
                <c:pt idx="1041">
                  <c:v>0.50483111111111112</c:v>
                </c:pt>
                <c:pt idx="1042">
                  <c:v>0.50483672453703698</c:v>
                </c:pt>
                <c:pt idx="1043">
                  <c:v>0.50484232638888893</c:v>
                </c:pt>
                <c:pt idx="1044">
                  <c:v>0.50484792824074076</c:v>
                </c:pt>
                <c:pt idx="1045">
                  <c:v>0.50485354166666674</c:v>
                </c:pt>
                <c:pt idx="1046">
                  <c:v>0.50485914351851846</c:v>
                </c:pt>
                <c:pt idx="1047">
                  <c:v>0.50486475694444444</c:v>
                </c:pt>
                <c:pt idx="1048">
                  <c:v>0.50487054398148146</c:v>
                </c:pt>
                <c:pt idx="1049">
                  <c:v>0.5048761458333334</c:v>
                </c:pt>
                <c:pt idx="1050">
                  <c:v>0.50488174768518512</c:v>
                </c:pt>
                <c:pt idx="1051">
                  <c:v>0.5048873611111111</c:v>
                </c:pt>
                <c:pt idx="1052">
                  <c:v>0.50489296296296293</c:v>
                </c:pt>
                <c:pt idx="1053">
                  <c:v>0.50489875000000006</c:v>
                </c:pt>
                <c:pt idx="1054">
                  <c:v>0.50490453703703697</c:v>
                </c:pt>
                <c:pt idx="1055">
                  <c:v>0.50491015046296295</c:v>
                </c:pt>
                <c:pt idx="1056">
                  <c:v>0.50491575231481478</c:v>
                </c:pt>
                <c:pt idx="1057">
                  <c:v>0.50492135416666672</c:v>
                </c:pt>
                <c:pt idx="1058">
                  <c:v>0.50492696759259259</c:v>
                </c:pt>
                <c:pt idx="1059">
                  <c:v>0.50493256944444442</c:v>
                </c:pt>
                <c:pt idx="1060">
                  <c:v>0.5049381828703704</c:v>
                </c:pt>
                <c:pt idx="1061">
                  <c:v>0.50494378472222223</c:v>
                </c:pt>
                <c:pt idx="1062">
                  <c:v>0.50494938657407407</c:v>
                </c:pt>
                <c:pt idx="1063">
                  <c:v>0.50495499999999993</c:v>
                </c:pt>
                <c:pt idx="1064">
                  <c:v>0.50496060185185188</c:v>
                </c:pt>
                <c:pt idx="1065">
                  <c:v>0.50496621527777774</c:v>
                </c:pt>
                <c:pt idx="1066">
                  <c:v>0.50497181712962969</c:v>
                </c:pt>
                <c:pt idx="1067">
                  <c:v>0.50497741898148141</c:v>
                </c:pt>
                <c:pt idx="1068">
                  <c:v>0.50498303240740738</c:v>
                </c:pt>
                <c:pt idx="1069">
                  <c:v>0.50498863425925922</c:v>
                </c:pt>
                <c:pt idx="1070">
                  <c:v>0.50499424768518519</c:v>
                </c:pt>
                <c:pt idx="1071">
                  <c:v>0.50499984953703703</c:v>
                </c:pt>
                <c:pt idx="1072">
                  <c:v>0.50500546296296289</c:v>
                </c:pt>
                <c:pt idx="1073">
                  <c:v>0.50501106481481484</c:v>
                </c:pt>
                <c:pt idx="1074">
                  <c:v>0.50501666666666667</c:v>
                </c:pt>
                <c:pt idx="1075">
                  <c:v>0.50502245370370369</c:v>
                </c:pt>
                <c:pt idx="1076">
                  <c:v>0.50502806712962967</c:v>
                </c:pt>
                <c:pt idx="1077">
                  <c:v>0.5050336689814815</c:v>
                </c:pt>
                <c:pt idx="1078">
                  <c:v>0.50503927083333333</c:v>
                </c:pt>
                <c:pt idx="1079">
                  <c:v>0.50504488425925931</c:v>
                </c:pt>
                <c:pt idx="1080">
                  <c:v>0.50505048611111114</c:v>
                </c:pt>
                <c:pt idx="1081">
                  <c:v>0.50505609953703701</c:v>
                </c:pt>
                <c:pt idx="1082">
                  <c:v>0.50506170138888884</c:v>
                </c:pt>
                <c:pt idx="1083">
                  <c:v>0.50506730324074078</c:v>
                </c:pt>
                <c:pt idx="1084">
                  <c:v>0.50507291666666665</c:v>
                </c:pt>
                <c:pt idx="1085">
                  <c:v>0.50507887731481482</c:v>
                </c:pt>
                <c:pt idx="1086">
                  <c:v>0.50508449074074069</c:v>
                </c:pt>
                <c:pt idx="1087">
                  <c:v>0.50509009259259263</c:v>
                </c:pt>
                <c:pt idx="1088">
                  <c:v>0.5050957060185185</c:v>
                </c:pt>
                <c:pt idx="1089">
                  <c:v>0.50510130787037044</c:v>
                </c:pt>
                <c:pt idx="1090">
                  <c:v>0.50510690972222216</c:v>
                </c:pt>
                <c:pt idx="1091">
                  <c:v>0.50511252314814814</c:v>
                </c:pt>
                <c:pt idx="1092">
                  <c:v>0.50511812499999997</c:v>
                </c:pt>
                <c:pt idx="1093">
                  <c:v>0.50512373842592595</c:v>
                </c:pt>
                <c:pt idx="1094">
                  <c:v>0.50512934027777778</c:v>
                </c:pt>
                <c:pt idx="1095">
                  <c:v>0.50513495370370365</c:v>
                </c:pt>
                <c:pt idx="1096">
                  <c:v>0.50514055555555559</c:v>
                </c:pt>
                <c:pt idx="1097">
                  <c:v>0.50514615740740743</c:v>
                </c:pt>
                <c:pt idx="1098">
                  <c:v>0.5051517708333334</c:v>
                </c:pt>
                <c:pt idx="1099">
                  <c:v>0.50515737268518512</c:v>
                </c:pt>
                <c:pt idx="1100">
                  <c:v>0.50516297453703707</c:v>
                </c:pt>
                <c:pt idx="1101">
                  <c:v>0.50516858796296293</c:v>
                </c:pt>
                <c:pt idx="1102">
                  <c:v>0.50517418981481488</c:v>
                </c:pt>
                <c:pt idx="1103">
                  <c:v>0.5051795717592592</c:v>
                </c:pt>
                <c:pt idx="1104">
                  <c:v>0.50518517361111115</c:v>
                </c:pt>
                <c:pt idx="1105">
                  <c:v>0.50519078703703701</c:v>
                </c:pt>
                <c:pt idx="1106">
                  <c:v>0.50519638888888896</c:v>
                </c:pt>
                <c:pt idx="1107">
                  <c:v>0.50520200231481482</c:v>
                </c:pt>
                <c:pt idx="1108">
                  <c:v>0.50520760416666666</c:v>
                </c:pt>
                <c:pt idx="1109">
                  <c:v>0.50521320601851849</c:v>
                </c:pt>
                <c:pt idx="1110">
                  <c:v>0.50521881944444447</c:v>
                </c:pt>
                <c:pt idx="1111">
                  <c:v>0.5052244212962963</c:v>
                </c:pt>
                <c:pt idx="1112">
                  <c:v>0.50522979166666671</c:v>
                </c:pt>
                <c:pt idx="1113">
                  <c:v>0.50523540509259257</c:v>
                </c:pt>
                <c:pt idx="1114">
                  <c:v>0.50524100694444452</c:v>
                </c:pt>
                <c:pt idx="1115">
                  <c:v>0.50524662037037038</c:v>
                </c:pt>
                <c:pt idx="1116">
                  <c:v>0.50525222222222221</c:v>
                </c:pt>
                <c:pt idx="1117">
                  <c:v>0.50525782407407405</c:v>
                </c:pt>
                <c:pt idx="1118">
                  <c:v>0.50526343750000002</c:v>
                </c:pt>
                <c:pt idx="1119">
                  <c:v>0.50526903935185186</c:v>
                </c:pt>
                <c:pt idx="1120">
                  <c:v>0.50527465277777772</c:v>
                </c:pt>
                <c:pt idx="1121">
                  <c:v>0.50528025462962967</c:v>
                </c:pt>
                <c:pt idx="1122">
                  <c:v>0.5052858564814815</c:v>
                </c:pt>
                <c:pt idx="1123">
                  <c:v>0.50529146990740748</c:v>
                </c:pt>
                <c:pt idx="1124">
                  <c:v>0.5052970717592592</c:v>
                </c:pt>
                <c:pt idx="1125">
                  <c:v>0.50530268518518517</c:v>
                </c:pt>
                <c:pt idx="1126">
                  <c:v>0.50530828703703701</c:v>
                </c:pt>
                <c:pt idx="1127">
                  <c:v>0.50531388888888895</c:v>
                </c:pt>
                <c:pt idx="1128">
                  <c:v>0.50531950231481482</c:v>
                </c:pt>
                <c:pt idx="1129">
                  <c:v>0.50532583333333336</c:v>
                </c:pt>
                <c:pt idx="1130">
                  <c:v>0.50533125000000001</c:v>
                </c:pt>
                <c:pt idx="1131">
                  <c:v>0.50533686342592599</c:v>
                </c:pt>
                <c:pt idx="1132">
                  <c:v>0.50534246527777771</c:v>
                </c:pt>
                <c:pt idx="1133">
                  <c:v>0.50534807870370368</c:v>
                </c:pt>
                <c:pt idx="1134">
                  <c:v>0.5053538657407407</c:v>
                </c:pt>
                <c:pt idx="1135">
                  <c:v>0.50535946759259265</c:v>
                </c:pt>
                <c:pt idx="1136">
                  <c:v>0.50536506944444437</c:v>
                </c:pt>
                <c:pt idx="1137">
                  <c:v>0.50537068287037035</c:v>
                </c:pt>
                <c:pt idx="1138">
                  <c:v>0.50537628472222218</c:v>
                </c:pt>
                <c:pt idx="1139">
                  <c:v>0.50538189814814816</c:v>
                </c:pt>
                <c:pt idx="1140">
                  <c:v>0.50538749999999999</c:v>
                </c:pt>
                <c:pt idx="1141">
                  <c:v>0.50539310185185182</c:v>
                </c:pt>
                <c:pt idx="1142">
                  <c:v>0.50539888888888884</c:v>
                </c:pt>
                <c:pt idx="1143">
                  <c:v>0.50540450231481482</c:v>
                </c:pt>
                <c:pt idx="1144">
                  <c:v>0.50541010416666665</c:v>
                </c:pt>
                <c:pt idx="1145">
                  <c:v>0.50541571759259263</c:v>
                </c:pt>
                <c:pt idx="1146">
                  <c:v>0.50542131944444446</c:v>
                </c:pt>
                <c:pt idx="1147">
                  <c:v>0.50542692129629629</c:v>
                </c:pt>
                <c:pt idx="1148">
                  <c:v>0.50543253472222227</c:v>
                </c:pt>
                <c:pt idx="1149">
                  <c:v>0.5054381365740741</c:v>
                </c:pt>
                <c:pt idx="1150">
                  <c:v>0.50544374999999997</c:v>
                </c:pt>
                <c:pt idx="1151">
                  <c:v>0.5054493518518518</c:v>
                </c:pt>
                <c:pt idx="1152">
                  <c:v>0.50545495370370375</c:v>
                </c:pt>
                <c:pt idx="1153">
                  <c:v>0.50546056712962961</c:v>
                </c:pt>
                <c:pt idx="1154">
                  <c:v>0.50546635416666663</c:v>
                </c:pt>
                <c:pt idx="1155">
                  <c:v>0.50547195601851846</c:v>
                </c:pt>
                <c:pt idx="1156">
                  <c:v>0.50547756944444444</c:v>
                </c:pt>
                <c:pt idx="1157">
                  <c:v>0.50548317129629627</c:v>
                </c:pt>
                <c:pt idx="1158">
                  <c:v>0.50548877314814822</c:v>
                </c:pt>
                <c:pt idx="1159">
                  <c:v>0.50549438657407408</c:v>
                </c:pt>
                <c:pt idx="1160">
                  <c:v>0.50549998842592592</c:v>
                </c:pt>
                <c:pt idx="1161">
                  <c:v>0.50550560185185189</c:v>
                </c:pt>
                <c:pt idx="1162">
                  <c:v>0.50551120370370373</c:v>
                </c:pt>
                <c:pt idx="1163">
                  <c:v>0.50551680555555556</c:v>
                </c:pt>
                <c:pt idx="1164">
                  <c:v>0.50552259259259258</c:v>
                </c:pt>
                <c:pt idx="1165">
                  <c:v>0.50552820601851856</c:v>
                </c:pt>
                <c:pt idx="1166">
                  <c:v>0.50553343750000002</c:v>
                </c:pt>
                <c:pt idx="1167">
                  <c:v>0.50553903935185185</c:v>
                </c:pt>
                <c:pt idx="1168">
                  <c:v>0.50554465277777771</c:v>
                </c:pt>
                <c:pt idx="1169">
                  <c:v>0.50555025462962966</c:v>
                </c:pt>
                <c:pt idx="1170">
                  <c:v>0.50555585648148149</c:v>
                </c:pt>
                <c:pt idx="1171">
                  <c:v>0.50556164351851851</c:v>
                </c:pt>
                <c:pt idx="1172">
                  <c:v>0.50556725694444438</c:v>
                </c:pt>
                <c:pt idx="1173">
                  <c:v>0.50557285879629632</c:v>
                </c:pt>
                <c:pt idx="1174">
                  <c:v>0.50557847222222219</c:v>
                </c:pt>
                <c:pt idx="1175">
                  <c:v>0.50558407407407413</c:v>
                </c:pt>
                <c:pt idx="1176">
                  <c:v>0.50558986111111104</c:v>
                </c:pt>
                <c:pt idx="1177">
                  <c:v>0.50559546296296298</c:v>
                </c:pt>
                <c:pt idx="1178">
                  <c:v>0.50560126157407403</c:v>
                </c:pt>
                <c:pt idx="1179">
                  <c:v>0.50560686342592598</c:v>
                </c:pt>
                <c:pt idx="1180">
                  <c:v>0.50561246527777781</c:v>
                </c:pt>
                <c:pt idx="1181">
                  <c:v>0.50561807870370368</c:v>
                </c:pt>
                <c:pt idx="1182">
                  <c:v>0.50562368055555551</c:v>
                </c:pt>
                <c:pt idx="1183">
                  <c:v>0.50562928240740745</c:v>
                </c:pt>
                <c:pt idx="1184">
                  <c:v>0.50563489583333332</c:v>
                </c:pt>
                <c:pt idx="1185">
                  <c:v>0.50564049768518515</c:v>
                </c:pt>
                <c:pt idx="1186">
                  <c:v>0.50564611111111113</c:v>
                </c:pt>
                <c:pt idx="1187">
                  <c:v>0.50565171296296296</c:v>
                </c:pt>
                <c:pt idx="1188">
                  <c:v>0.5056573148148148</c:v>
                </c:pt>
                <c:pt idx="1189">
                  <c:v>0.50566292824074077</c:v>
                </c:pt>
                <c:pt idx="1190">
                  <c:v>0.50566853009259261</c:v>
                </c:pt>
                <c:pt idx="1191">
                  <c:v>0.50567414351851847</c:v>
                </c:pt>
                <c:pt idx="1192">
                  <c:v>0.50567974537037041</c:v>
                </c:pt>
                <c:pt idx="1193">
                  <c:v>0.50568534722222225</c:v>
                </c:pt>
                <c:pt idx="1194">
                  <c:v>0.50569096064814811</c:v>
                </c:pt>
                <c:pt idx="1195">
                  <c:v>0.50569656249999995</c:v>
                </c:pt>
                <c:pt idx="1196">
                  <c:v>0.50570217592592592</c:v>
                </c:pt>
                <c:pt idx="1197">
                  <c:v>0.50570777777777776</c:v>
                </c:pt>
                <c:pt idx="1198">
                  <c:v>0.50571339120370373</c:v>
                </c:pt>
                <c:pt idx="1199">
                  <c:v>0.50571899305555557</c:v>
                </c:pt>
                <c:pt idx="1200">
                  <c:v>0.5057245949074074</c:v>
                </c:pt>
                <c:pt idx="1201">
                  <c:v>0.50573020833333338</c:v>
                </c:pt>
                <c:pt idx="1202">
                  <c:v>0.50573581018518521</c:v>
                </c:pt>
                <c:pt idx="1203">
                  <c:v>0.50574141203703704</c:v>
                </c:pt>
                <c:pt idx="1204">
                  <c:v>0.50574719907407406</c:v>
                </c:pt>
                <c:pt idx="1205">
                  <c:v>0.50575298611111108</c:v>
                </c:pt>
                <c:pt idx="1206">
                  <c:v>0.50575877314814821</c:v>
                </c:pt>
                <c:pt idx="1207">
                  <c:v>0.50576457175925926</c:v>
                </c:pt>
                <c:pt idx="1208">
                  <c:v>0.5057701736111111</c:v>
                </c:pt>
                <c:pt idx="1209">
                  <c:v>0.50577596064814812</c:v>
                </c:pt>
                <c:pt idx="1210">
                  <c:v>0.50578156250000006</c:v>
                </c:pt>
                <c:pt idx="1211">
                  <c:v>0.50578717592592592</c:v>
                </c:pt>
                <c:pt idx="1212">
                  <c:v>0.50579277777777776</c:v>
                </c:pt>
                <c:pt idx="1213">
                  <c:v>0.50579856481481478</c:v>
                </c:pt>
                <c:pt idx="1214">
                  <c:v>0.50580435185185191</c:v>
                </c:pt>
                <c:pt idx="1215">
                  <c:v>0.50580996527777777</c:v>
                </c:pt>
                <c:pt idx="1216">
                  <c:v>0.50581556712962961</c:v>
                </c:pt>
                <c:pt idx="1217">
                  <c:v>0.50582135416666663</c:v>
                </c:pt>
                <c:pt idx="1218">
                  <c:v>0.50582714120370376</c:v>
                </c:pt>
                <c:pt idx="1219">
                  <c:v>0.50583292824074078</c:v>
                </c:pt>
                <c:pt idx="1220">
                  <c:v>0.5058387152777778</c:v>
                </c:pt>
                <c:pt idx="1221">
                  <c:v>0.50584450231481481</c:v>
                </c:pt>
                <c:pt idx="1222">
                  <c:v>0.50585028935185183</c:v>
                </c:pt>
                <c:pt idx="1223">
                  <c:v>0.50585607638888885</c:v>
                </c:pt>
                <c:pt idx="1224">
                  <c:v>0.50586186342592587</c:v>
                </c:pt>
                <c:pt idx="1225">
                  <c:v>0.505867650462963</c:v>
                </c:pt>
                <c:pt idx="1226">
                  <c:v>0.50587343750000002</c:v>
                </c:pt>
                <c:pt idx="1227">
                  <c:v>0.50587922453703704</c:v>
                </c:pt>
                <c:pt idx="1228">
                  <c:v>0.50588501157407406</c:v>
                </c:pt>
                <c:pt idx="1229">
                  <c:v>0.50589057870370369</c:v>
                </c:pt>
                <c:pt idx="1230">
                  <c:v>0.50589636574074071</c:v>
                </c:pt>
                <c:pt idx="1231">
                  <c:v>0.50590215277777772</c:v>
                </c:pt>
                <c:pt idx="1232">
                  <c:v>0.50590793981481486</c:v>
                </c:pt>
                <c:pt idx="1233">
                  <c:v>0.50591372685185187</c:v>
                </c:pt>
                <c:pt idx="1234">
                  <c:v>0.50591951388888889</c:v>
                </c:pt>
                <c:pt idx="1235">
                  <c:v>0.50592530092592591</c:v>
                </c:pt>
                <c:pt idx="1236">
                  <c:v>0.50593108796296293</c:v>
                </c:pt>
                <c:pt idx="1237">
                  <c:v>0.50593706018518525</c:v>
                </c:pt>
                <c:pt idx="1238">
                  <c:v>0.50594266203703697</c:v>
                </c:pt>
                <c:pt idx="1239">
                  <c:v>0.5059484490740741</c:v>
                </c:pt>
                <c:pt idx="1240">
                  <c:v>0.50595423611111112</c:v>
                </c:pt>
                <c:pt idx="1241">
                  <c:v>0.50596002314814814</c:v>
                </c:pt>
                <c:pt idx="1242">
                  <c:v>0.50596581018518516</c:v>
                </c:pt>
                <c:pt idx="1243">
                  <c:v>0.50597159722222218</c:v>
                </c:pt>
                <c:pt idx="1244">
                  <c:v>0.50597738425925931</c:v>
                </c:pt>
                <c:pt idx="1245">
                  <c:v>0.50598318287037036</c:v>
                </c:pt>
                <c:pt idx="1246">
                  <c:v>0.50598895833333335</c:v>
                </c:pt>
                <c:pt idx="1247">
                  <c:v>0.50599474537037037</c:v>
                </c:pt>
                <c:pt idx="1248">
                  <c:v>0.50600035879629635</c:v>
                </c:pt>
                <c:pt idx="1249">
                  <c:v>0.50600596064814818</c:v>
                </c:pt>
                <c:pt idx="1250">
                  <c:v>0.5060117476851852</c:v>
                </c:pt>
                <c:pt idx="1251">
                  <c:v>0.50601753472222222</c:v>
                </c:pt>
                <c:pt idx="1252">
                  <c:v>0.50602332175925924</c:v>
                </c:pt>
                <c:pt idx="1253">
                  <c:v>0.50602910879629637</c:v>
                </c:pt>
                <c:pt idx="1254">
                  <c:v>0.50603489583333328</c:v>
                </c:pt>
                <c:pt idx="1255">
                  <c:v>0.50604032407407407</c:v>
                </c:pt>
                <c:pt idx="1256">
                  <c:v>0.50604575231481486</c:v>
                </c:pt>
                <c:pt idx="1257">
                  <c:v>0.50605153935185188</c:v>
                </c:pt>
                <c:pt idx="1258">
                  <c:v>0.5060573263888889</c:v>
                </c:pt>
                <c:pt idx="1259">
                  <c:v>0.50606311342592591</c:v>
                </c:pt>
                <c:pt idx="1260">
                  <c:v>0.50606890046296293</c:v>
                </c:pt>
                <c:pt idx="1261">
                  <c:v>0.50607468750000006</c:v>
                </c:pt>
                <c:pt idx="1262">
                  <c:v>0.50608137731481484</c:v>
                </c:pt>
                <c:pt idx="1263">
                  <c:v>0.50608699074074071</c:v>
                </c:pt>
                <c:pt idx="1264">
                  <c:v>0.50609277777777784</c:v>
                </c:pt>
                <c:pt idx="1265">
                  <c:v>0.50609856481481474</c:v>
                </c:pt>
                <c:pt idx="1266">
                  <c:v>0.50610435185185187</c:v>
                </c:pt>
                <c:pt idx="1267">
                  <c:v>0.50611013888888889</c:v>
                </c:pt>
                <c:pt idx="1268">
                  <c:v>0.50611592592592591</c:v>
                </c:pt>
                <c:pt idx="1269">
                  <c:v>0.50612171296296293</c:v>
                </c:pt>
                <c:pt idx="1270">
                  <c:v>0.50612749999999995</c:v>
                </c:pt>
                <c:pt idx="1271">
                  <c:v>0.50613328703703708</c:v>
                </c:pt>
                <c:pt idx="1272">
                  <c:v>0.5061390740740741</c:v>
                </c:pt>
                <c:pt idx="1273">
                  <c:v>0.50614486111111112</c:v>
                </c:pt>
                <c:pt idx="1274">
                  <c:v>0.50615064814814814</c:v>
                </c:pt>
                <c:pt idx="1275">
                  <c:v>0.50615643518518516</c:v>
                </c:pt>
                <c:pt idx="1276">
                  <c:v>0.50616222222222229</c:v>
                </c:pt>
                <c:pt idx="1277">
                  <c:v>0.5061680092592592</c:v>
                </c:pt>
                <c:pt idx="1278">
                  <c:v>0.50617379629629633</c:v>
                </c:pt>
                <c:pt idx="1279">
                  <c:v>0.50617939814814816</c:v>
                </c:pt>
                <c:pt idx="1280">
                  <c:v>0.50618518518518518</c:v>
                </c:pt>
                <c:pt idx="1281">
                  <c:v>0.5061909722222222</c:v>
                </c:pt>
                <c:pt idx="1282">
                  <c:v>0.50619675925925922</c:v>
                </c:pt>
                <c:pt idx="1283">
                  <c:v>0.50620254629629635</c:v>
                </c:pt>
                <c:pt idx="1284">
                  <c:v>0.50620815972222222</c:v>
                </c:pt>
                <c:pt idx="1285">
                  <c:v>0.50621394675925924</c:v>
                </c:pt>
                <c:pt idx="1286">
                  <c:v>0.50621954861111107</c:v>
                </c:pt>
                <c:pt idx="1287">
                  <c:v>0.50622516203703705</c:v>
                </c:pt>
                <c:pt idx="1288">
                  <c:v>0.50623094907407407</c:v>
                </c:pt>
                <c:pt idx="1289">
                  <c:v>0.50623673611111109</c:v>
                </c:pt>
                <c:pt idx="1290">
                  <c:v>0.50624233796296292</c:v>
                </c:pt>
                <c:pt idx="1291">
                  <c:v>0.5062478587962963</c:v>
                </c:pt>
                <c:pt idx="1292">
                  <c:v>0.50625346064814813</c:v>
                </c:pt>
                <c:pt idx="1293">
                  <c:v>0.50625924768518515</c:v>
                </c:pt>
                <c:pt idx="1294">
                  <c:v>0.50626503472222228</c:v>
                </c:pt>
                <c:pt idx="1295">
                  <c:v>0.50627082175925919</c:v>
                </c:pt>
                <c:pt idx="1296">
                  <c:v>0.50627660879629632</c:v>
                </c:pt>
                <c:pt idx="1297">
                  <c:v>0.50628239583333334</c:v>
                </c:pt>
                <c:pt idx="1298">
                  <c:v>0.50628818287037036</c:v>
                </c:pt>
                <c:pt idx="1299">
                  <c:v>0.50629396990740738</c:v>
                </c:pt>
                <c:pt idx="1300">
                  <c:v>0.50629939814814817</c:v>
                </c:pt>
                <c:pt idx="1301">
                  <c:v>0.50630501157407404</c:v>
                </c:pt>
                <c:pt idx="1302">
                  <c:v>0.50631079861111117</c:v>
                </c:pt>
                <c:pt idx="1303">
                  <c:v>0.50631658564814808</c:v>
                </c:pt>
                <c:pt idx="1304">
                  <c:v>0.50632237268518521</c:v>
                </c:pt>
                <c:pt idx="1305">
                  <c:v>0.50632815972222223</c:v>
                </c:pt>
                <c:pt idx="1306">
                  <c:v>0.50633394675925925</c:v>
                </c:pt>
                <c:pt idx="1307">
                  <c:v>0.50633973379629627</c:v>
                </c:pt>
                <c:pt idx="1308">
                  <c:v>0.50634552083333328</c:v>
                </c:pt>
                <c:pt idx="1309">
                  <c:v>0.50635130787037042</c:v>
                </c:pt>
                <c:pt idx="1310">
                  <c:v>0.50635690972222225</c:v>
                </c:pt>
                <c:pt idx="1311">
                  <c:v>0.50636269675925927</c:v>
                </c:pt>
                <c:pt idx="1312">
                  <c:v>0.50636831018518513</c:v>
                </c:pt>
                <c:pt idx="1313">
                  <c:v>0.50637391203703708</c:v>
                </c:pt>
                <c:pt idx="1314">
                  <c:v>0.5063796990740741</c:v>
                </c:pt>
                <c:pt idx="1315">
                  <c:v>0.5063856712962963</c:v>
                </c:pt>
                <c:pt idx="1316">
                  <c:v>0.50639271990740742</c:v>
                </c:pt>
                <c:pt idx="1317">
                  <c:v>0.50640068287037032</c:v>
                </c:pt>
                <c:pt idx="1318">
                  <c:v>0.50640628472222227</c:v>
                </c:pt>
                <c:pt idx="1319">
                  <c:v>0.50641189814814813</c:v>
                </c:pt>
                <c:pt idx="1320">
                  <c:v>0.50641749999999996</c:v>
                </c:pt>
                <c:pt idx="1321">
                  <c:v>0.50642491898148145</c:v>
                </c:pt>
                <c:pt idx="1322">
                  <c:v>0.50643070601851858</c:v>
                </c:pt>
                <c:pt idx="1323">
                  <c:v>0.50643630787037031</c:v>
                </c:pt>
                <c:pt idx="1324">
                  <c:v>0.50644209490740744</c:v>
                </c:pt>
                <c:pt idx="1325">
                  <c:v>0.5064477083333333</c:v>
                </c:pt>
                <c:pt idx="1326">
                  <c:v>0.50645331018518525</c:v>
                </c:pt>
                <c:pt idx="1327">
                  <c:v>0.50645982638888887</c:v>
                </c:pt>
                <c:pt idx="1328">
                  <c:v>0.5064654282407407</c:v>
                </c:pt>
                <c:pt idx="1329">
                  <c:v>0.50647103009259264</c:v>
                </c:pt>
                <c:pt idx="1330">
                  <c:v>0.50647664351851851</c:v>
                </c:pt>
                <c:pt idx="1331">
                  <c:v>0.50648224537037034</c:v>
                </c:pt>
                <c:pt idx="1332">
                  <c:v>0.5064883912037037</c:v>
                </c:pt>
                <c:pt idx="1333">
                  <c:v>0.50649490740740744</c:v>
                </c:pt>
                <c:pt idx="1334">
                  <c:v>0.50650123842592587</c:v>
                </c:pt>
                <c:pt idx="1335">
                  <c:v>0.50650684027777781</c:v>
                </c:pt>
                <c:pt idx="1336">
                  <c:v>0.50651245370370368</c:v>
                </c:pt>
                <c:pt idx="1337">
                  <c:v>0.50651824074074081</c:v>
                </c:pt>
                <c:pt idx="1338">
                  <c:v>0.50652384259259253</c:v>
                </c:pt>
                <c:pt idx="1339">
                  <c:v>0.50652962962962966</c:v>
                </c:pt>
                <c:pt idx="1340">
                  <c:v>0.50653524305555553</c:v>
                </c:pt>
                <c:pt idx="1341">
                  <c:v>0.5065412037037037</c:v>
                </c:pt>
                <c:pt idx="1342">
                  <c:v>0.50654699074074072</c:v>
                </c:pt>
                <c:pt idx="1343">
                  <c:v>0.50655296296296293</c:v>
                </c:pt>
                <c:pt idx="1344">
                  <c:v>0.50656200231481485</c:v>
                </c:pt>
                <c:pt idx="1345">
                  <c:v>0.50656778935185187</c:v>
                </c:pt>
                <c:pt idx="1346">
                  <c:v>0.50657357638888889</c:v>
                </c:pt>
                <c:pt idx="1347">
                  <c:v>0.50657917824074072</c:v>
                </c:pt>
                <c:pt idx="1348">
                  <c:v>0.5065847916666667</c:v>
                </c:pt>
                <c:pt idx="1349">
                  <c:v>0.50659039351851853</c:v>
                </c:pt>
                <c:pt idx="1350">
                  <c:v>0.50659618055555555</c:v>
                </c:pt>
                <c:pt idx="1351">
                  <c:v>0.50660131944444442</c:v>
                </c:pt>
                <c:pt idx="1352">
                  <c:v>0.50660710648148155</c:v>
                </c:pt>
                <c:pt idx="1353">
                  <c:v>0.50661289351851846</c:v>
                </c:pt>
                <c:pt idx="1354">
                  <c:v>0.50661832175925925</c:v>
                </c:pt>
                <c:pt idx="1355">
                  <c:v>0.50662392361111108</c:v>
                </c:pt>
                <c:pt idx="1356">
                  <c:v>0.50662971064814821</c:v>
                </c:pt>
                <c:pt idx="1357">
                  <c:v>0.50663513888888889</c:v>
                </c:pt>
                <c:pt idx="1358">
                  <c:v>0.50664074074074072</c:v>
                </c:pt>
                <c:pt idx="1359">
                  <c:v>0.50664652777777774</c:v>
                </c:pt>
                <c:pt idx="1360">
                  <c:v>0.50665214120370372</c:v>
                </c:pt>
                <c:pt idx="1361">
                  <c:v>0.5066577546296297</c:v>
                </c:pt>
                <c:pt idx="1362">
                  <c:v>0.50666354166666661</c:v>
                </c:pt>
                <c:pt idx="1363">
                  <c:v>0.50666932870370374</c:v>
                </c:pt>
                <c:pt idx="1364">
                  <c:v>0.50667493055555557</c:v>
                </c:pt>
                <c:pt idx="1365">
                  <c:v>0.50668054398148155</c:v>
                </c:pt>
                <c:pt idx="1366">
                  <c:v>0.50668614583333327</c:v>
                </c:pt>
                <c:pt idx="1367">
                  <c:v>0.50669174768518521</c:v>
                </c:pt>
                <c:pt idx="1368">
                  <c:v>0.50669736111111108</c:v>
                </c:pt>
                <c:pt idx="1369">
                  <c:v>0.50670278935185187</c:v>
                </c:pt>
                <c:pt idx="1370">
                  <c:v>0.50670856481481474</c:v>
                </c:pt>
                <c:pt idx="1371">
                  <c:v>0.50671399305555553</c:v>
                </c:pt>
                <c:pt idx="1372">
                  <c:v>0.50671960648148151</c:v>
                </c:pt>
                <c:pt idx="1373">
                  <c:v>0.50672520833333334</c:v>
                </c:pt>
                <c:pt idx="1374">
                  <c:v>0.50673082175925932</c:v>
                </c:pt>
                <c:pt idx="1375">
                  <c:v>0.50673642361111104</c:v>
                </c:pt>
                <c:pt idx="1376">
                  <c:v>0.50674202546296299</c:v>
                </c:pt>
                <c:pt idx="1377">
                  <c:v>0.50674763888888885</c:v>
                </c:pt>
                <c:pt idx="1378">
                  <c:v>0.5067532407407408</c:v>
                </c:pt>
                <c:pt idx="1379">
                  <c:v>0.50675884259259263</c:v>
                </c:pt>
                <c:pt idx="1380">
                  <c:v>0.50676445601851849</c:v>
                </c:pt>
                <c:pt idx="1381">
                  <c:v>0.50677005787037033</c:v>
                </c:pt>
                <c:pt idx="1382">
                  <c:v>0.5067756712962963</c:v>
                </c:pt>
                <c:pt idx="1383">
                  <c:v>0.50678127314814814</c:v>
                </c:pt>
                <c:pt idx="1384">
                  <c:v>0.50678706018518516</c:v>
                </c:pt>
                <c:pt idx="1385">
                  <c:v>0.50679248842592595</c:v>
                </c:pt>
                <c:pt idx="1386">
                  <c:v>0.50679809027777778</c:v>
                </c:pt>
                <c:pt idx="1387">
                  <c:v>0.5068038773148148</c:v>
                </c:pt>
                <c:pt idx="1388">
                  <c:v>0.50680930555555559</c:v>
                </c:pt>
                <c:pt idx="1389">
                  <c:v>0.50681490740740742</c:v>
                </c:pt>
                <c:pt idx="1390">
                  <c:v>0.50682069444444444</c:v>
                </c:pt>
                <c:pt idx="1391">
                  <c:v>0.50682612268518523</c:v>
                </c:pt>
                <c:pt idx="1392">
                  <c:v>0.5068317361111111</c:v>
                </c:pt>
                <c:pt idx="1393">
                  <c:v>0.50683733796296293</c:v>
                </c:pt>
                <c:pt idx="1394">
                  <c:v>0.50684293981481476</c:v>
                </c:pt>
                <c:pt idx="1395">
                  <c:v>0.50684927083333331</c:v>
                </c:pt>
                <c:pt idx="1396">
                  <c:v>0.50685488425925929</c:v>
                </c:pt>
                <c:pt idx="1397">
                  <c:v>0.50686048611111112</c:v>
                </c:pt>
                <c:pt idx="1398">
                  <c:v>0.50686609953703698</c:v>
                </c:pt>
                <c:pt idx="1399">
                  <c:v>0.50687170138888893</c:v>
                </c:pt>
                <c:pt idx="1400">
                  <c:v>0.50687730324074076</c:v>
                </c:pt>
                <c:pt idx="1401">
                  <c:v>0.50688309027777778</c:v>
                </c:pt>
                <c:pt idx="1402">
                  <c:v>0.50688870370370365</c:v>
                </c:pt>
                <c:pt idx="1403">
                  <c:v>0.50689430555555559</c:v>
                </c:pt>
                <c:pt idx="1404">
                  <c:v>0.50689991898148146</c:v>
                </c:pt>
                <c:pt idx="1405">
                  <c:v>0.5069055208333334</c:v>
                </c:pt>
                <c:pt idx="1406">
                  <c:v>0.50691112268518512</c:v>
                </c:pt>
                <c:pt idx="1407">
                  <c:v>0.5069167361111111</c:v>
                </c:pt>
                <c:pt idx="1408">
                  <c:v>0.50692233796296293</c:v>
                </c:pt>
                <c:pt idx="1409">
                  <c:v>0.50692795138888891</c:v>
                </c:pt>
                <c:pt idx="1410">
                  <c:v>0.50693336805555556</c:v>
                </c:pt>
                <c:pt idx="1411">
                  <c:v>0.50693896990740739</c:v>
                </c:pt>
                <c:pt idx="1412">
                  <c:v>0.50694439814814818</c:v>
                </c:pt>
                <c:pt idx="1413">
                  <c:v>0.50695001157407404</c:v>
                </c:pt>
                <c:pt idx="1414">
                  <c:v>0.50695561342592599</c:v>
                </c:pt>
                <c:pt idx="1415">
                  <c:v>0.50696109953703705</c:v>
                </c:pt>
                <c:pt idx="1416">
                  <c:v>0.50696670138888889</c:v>
                </c:pt>
                <c:pt idx="1417">
                  <c:v>0.5069724884259259</c:v>
                </c:pt>
                <c:pt idx="1418">
                  <c:v>0.50697810185185188</c:v>
                </c:pt>
                <c:pt idx="1419">
                  <c:v>0.50698370370370371</c:v>
                </c:pt>
                <c:pt idx="1420">
                  <c:v>0.50698930555555555</c:v>
                </c:pt>
                <c:pt idx="1421">
                  <c:v>0.50699491898148141</c:v>
                </c:pt>
                <c:pt idx="1422">
                  <c:v>0.50700052083333336</c:v>
                </c:pt>
                <c:pt idx="1423">
                  <c:v>0.50700630787037038</c:v>
                </c:pt>
                <c:pt idx="1424">
                  <c:v>0.50701137731481483</c:v>
                </c:pt>
                <c:pt idx="1425">
                  <c:v>0.50701734953703703</c:v>
                </c:pt>
                <c:pt idx="1426">
                  <c:v>0.50702277777777771</c:v>
                </c:pt>
                <c:pt idx="1427">
                  <c:v>0.50702837962962966</c:v>
                </c:pt>
                <c:pt idx="1428">
                  <c:v>0.50703398148148149</c:v>
                </c:pt>
                <c:pt idx="1429">
                  <c:v>0.50703959490740746</c:v>
                </c:pt>
                <c:pt idx="1430">
                  <c:v>0.50704519675925919</c:v>
                </c:pt>
                <c:pt idx="1431">
                  <c:v>0.50705081018518516</c:v>
                </c:pt>
                <c:pt idx="1432">
                  <c:v>0.507056412037037</c:v>
                </c:pt>
                <c:pt idx="1433">
                  <c:v>0.50706201388888894</c:v>
                </c:pt>
                <c:pt idx="1434">
                  <c:v>0.50706762731481481</c:v>
                </c:pt>
                <c:pt idx="1435">
                  <c:v>0.50707322916666664</c:v>
                </c:pt>
                <c:pt idx="1436">
                  <c:v>0.50707884259259262</c:v>
                </c:pt>
                <c:pt idx="1437">
                  <c:v>0.50708444444444445</c:v>
                </c:pt>
                <c:pt idx="1438">
                  <c:v>0.50709004629629628</c:v>
                </c:pt>
                <c:pt idx="1439">
                  <c:v>0.50709565972222226</c:v>
                </c:pt>
                <c:pt idx="1440">
                  <c:v>0.50710126157407409</c:v>
                </c:pt>
                <c:pt idx="1441">
                  <c:v>0.50710687499999996</c:v>
                </c:pt>
                <c:pt idx="1442">
                  <c:v>0.5071124768518519</c:v>
                </c:pt>
                <c:pt idx="1443">
                  <c:v>0.50711826388888892</c:v>
                </c:pt>
                <c:pt idx="1444">
                  <c:v>0.5071236921296296</c:v>
                </c:pt>
                <c:pt idx="1445">
                  <c:v>0.50712947916666662</c:v>
                </c:pt>
                <c:pt idx="1446">
                  <c:v>0.50713508101851856</c:v>
                </c:pt>
                <c:pt idx="1447">
                  <c:v>0.50714069444444443</c:v>
                </c:pt>
                <c:pt idx="1448">
                  <c:v>0.50714646990740742</c:v>
                </c:pt>
                <c:pt idx="1449">
                  <c:v>0.50715189814814809</c:v>
                </c:pt>
                <c:pt idx="1450">
                  <c:v>0.50715751157407407</c:v>
                </c:pt>
                <c:pt idx="1451">
                  <c:v>0.50716329861111109</c:v>
                </c:pt>
                <c:pt idx="1452">
                  <c:v>0.50716872685185188</c:v>
                </c:pt>
                <c:pt idx="1453">
                  <c:v>0.50717432870370371</c:v>
                </c:pt>
                <c:pt idx="1454">
                  <c:v>0.50718011574074073</c:v>
                </c:pt>
                <c:pt idx="1455">
                  <c:v>0.50718571759259257</c:v>
                </c:pt>
                <c:pt idx="1456">
                  <c:v>0.5071915046296297</c:v>
                </c:pt>
                <c:pt idx="1457">
                  <c:v>0.50719711805555556</c:v>
                </c:pt>
                <c:pt idx="1458">
                  <c:v>0.5072027199074074</c:v>
                </c:pt>
                <c:pt idx="1459">
                  <c:v>0.50720833333333337</c:v>
                </c:pt>
                <c:pt idx="1460">
                  <c:v>0.50721412037037039</c:v>
                </c:pt>
                <c:pt idx="1461">
                  <c:v>0.50721990740740741</c:v>
                </c:pt>
                <c:pt idx="1462">
                  <c:v>0.50722532407407406</c:v>
                </c:pt>
                <c:pt idx="1463">
                  <c:v>0.50723111111111108</c:v>
                </c:pt>
                <c:pt idx="1464">
                  <c:v>0.50723653935185187</c:v>
                </c:pt>
                <c:pt idx="1465">
                  <c:v>0.50724215277777784</c:v>
                </c:pt>
                <c:pt idx="1466">
                  <c:v>0.50724775462962957</c:v>
                </c:pt>
                <c:pt idx="1467">
                  <c:v>0.50725335648148151</c:v>
                </c:pt>
                <c:pt idx="1468">
                  <c:v>0.50725896990740738</c:v>
                </c:pt>
                <c:pt idx="1469">
                  <c:v>0.50726475694444451</c:v>
                </c:pt>
                <c:pt idx="1470">
                  <c:v>0.50727018518518519</c:v>
                </c:pt>
                <c:pt idx="1471">
                  <c:v>0.50727578703703702</c:v>
                </c:pt>
                <c:pt idx="1472">
                  <c:v>0.50728138888888885</c:v>
                </c:pt>
                <c:pt idx="1473">
                  <c:v>0.50728700231481483</c:v>
                </c:pt>
                <c:pt idx="1474">
                  <c:v>0.50729260416666666</c:v>
                </c:pt>
                <c:pt idx="1475">
                  <c:v>0.50729839120370368</c:v>
                </c:pt>
                <c:pt idx="1476">
                  <c:v>0.50730381944444447</c:v>
                </c:pt>
                <c:pt idx="1477">
                  <c:v>0.5073094212962963</c:v>
                </c:pt>
                <c:pt idx="1478">
                  <c:v>0.5073148842592593</c:v>
                </c:pt>
                <c:pt idx="1479">
                  <c:v>0.50732049768518517</c:v>
                </c:pt>
                <c:pt idx="1480">
                  <c:v>0.507326099537037</c:v>
                </c:pt>
                <c:pt idx="1481">
                  <c:v>0.50733188657407402</c:v>
                </c:pt>
                <c:pt idx="1482">
                  <c:v>0.50733731481481481</c:v>
                </c:pt>
                <c:pt idx="1483">
                  <c:v>0.50734310185185183</c:v>
                </c:pt>
                <c:pt idx="1484">
                  <c:v>0.50734853009259262</c:v>
                </c:pt>
                <c:pt idx="1485">
                  <c:v>0.50735413194444445</c:v>
                </c:pt>
                <c:pt idx="1486">
                  <c:v>0.50735974537037032</c:v>
                </c:pt>
                <c:pt idx="1487">
                  <c:v>0.50736625000000002</c:v>
                </c:pt>
                <c:pt idx="1488">
                  <c:v>0.50737167824074081</c:v>
                </c:pt>
                <c:pt idx="1489">
                  <c:v>0.50737729166666667</c:v>
                </c:pt>
                <c:pt idx="1490">
                  <c:v>0.50738289351851851</c:v>
                </c:pt>
                <c:pt idx="1491">
                  <c:v>0.50738868055555553</c:v>
                </c:pt>
                <c:pt idx="1492">
                  <c:v>0.50739410879629632</c:v>
                </c:pt>
                <c:pt idx="1493">
                  <c:v>0.50739989583333334</c:v>
                </c:pt>
                <c:pt idx="1494">
                  <c:v>0.50740568287037036</c:v>
                </c:pt>
                <c:pt idx="1495">
                  <c:v>0.50741111111111115</c:v>
                </c:pt>
                <c:pt idx="1496">
                  <c:v>0.50741671296296298</c:v>
                </c:pt>
                <c:pt idx="1497">
                  <c:v>0.5074225</c:v>
                </c:pt>
                <c:pt idx="1498">
                  <c:v>0.50742792824074068</c:v>
                </c:pt>
                <c:pt idx="1499">
                  <c:v>0.50743371527777781</c:v>
                </c:pt>
                <c:pt idx="1500">
                  <c:v>0.50743932870370367</c:v>
                </c:pt>
                <c:pt idx="1501">
                  <c:v>0.50744493055555562</c:v>
                </c:pt>
                <c:pt idx="1502">
                  <c:v>0.50745053240740734</c:v>
                </c:pt>
                <c:pt idx="1503">
                  <c:v>0.50745631944444447</c:v>
                </c:pt>
                <c:pt idx="1504">
                  <c:v>0.50746193287037034</c:v>
                </c:pt>
                <c:pt idx="1505">
                  <c:v>0.50746771990740747</c:v>
                </c:pt>
                <c:pt idx="1506">
                  <c:v>0.507473136574074</c:v>
                </c:pt>
                <c:pt idx="1507">
                  <c:v>0.50747874999999998</c:v>
                </c:pt>
                <c:pt idx="1508">
                  <c:v>0.50748435185185181</c:v>
                </c:pt>
                <c:pt idx="1509">
                  <c:v>0.50748996527777779</c:v>
                </c:pt>
                <c:pt idx="1510">
                  <c:v>0.50749556712962962</c:v>
                </c:pt>
                <c:pt idx="1511">
                  <c:v>0.50750135416666664</c:v>
                </c:pt>
                <c:pt idx="1512">
                  <c:v>0.50750678240740743</c:v>
                </c:pt>
                <c:pt idx="1513">
                  <c:v>0.50751238425925926</c:v>
                </c:pt>
                <c:pt idx="1514">
                  <c:v>0.50751799768518524</c:v>
                </c:pt>
                <c:pt idx="1515">
                  <c:v>0.50752359953703707</c:v>
                </c:pt>
                <c:pt idx="1516">
                  <c:v>0.50752920138888891</c:v>
                </c:pt>
                <c:pt idx="1517">
                  <c:v>0.50753498842592593</c:v>
                </c:pt>
                <c:pt idx="1518">
                  <c:v>0.50754041666666672</c:v>
                </c:pt>
                <c:pt idx="1519">
                  <c:v>0.50754603009259258</c:v>
                </c:pt>
                <c:pt idx="1520">
                  <c:v>0.50755163194444441</c:v>
                </c:pt>
                <c:pt idx="1521">
                  <c:v>0.50755723379629625</c:v>
                </c:pt>
                <c:pt idx="1522">
                  <c:v>0.50756284722222222</c:v>
                </c:pt>
                <c:pt idx="1523">
                  <c:v>0.50756863425925924</c:v>
                </c:pt>
                <c:pt idx="1524">
                  <c:v>0.50757405092592589</c:v>
                </c:pt>
                <c:pt idx="1525">
                  <c:v>0.50757966435185187</c:v>
                </c:pt>
                <c:pt idx="1526">
                  <c:v>0.50758545138888889</c:v>
                </c:pt>
                <c:pt idx="1527">
                  <c:v>0.50759087962962968</c:v>
                </c:pt>
                <c:pt idx="1528">
                  <c:v>0.5075966666666667</c:v>
                </c:pt>
                <c:pt idx="1529">
                  <c:v>0.50760226851851853</c:v>
                </c:pt>
                <c:pt idx="1530">
                  <c:v>0.50760769675925921</c:v>
                </c:pt>
                <c:pt idx="1531">
                  <c:v>0.50761348379629634</c:v>
                </c:pt>
                <c:pt idx="1532">
                  <c:v>0.50761927083333336</c:v>
                </c:pt>
                <c:pt idx="1533">
                  <c:v>0.50762469907407404</c:v>
                </c:pt>
                <c:pt idx="1534">
                  <c:v>0.50763030092592587</c:v>
                </c:pt>
                <c:pt idx="1535">
                  <c:v>0.507636087962963</c:v>
                </c:pt>
                <c:pt idx="1536">
                  <c:v>0.50764187500000002</c:v>
                </c:pt>
                <c:pt idx="1537">
                  <c:v>0.50764766203703704</c:v>
                </c:pt>
                <c:pt idx="1538">
                  <c:v>0.50765449074074076</c:v>
                </c:pt>
                <c:pt idx="1539">
                  <c:v>0.50766027777777778</c:v>
                </c:pt>
                <c:pt idx="1540">
                  <c:v>0.50766570601851846</c:v>
                </c:pt>
                <c:pt idx="1541">
                  <c:v>0.50767135416666664</c:v>
                </c:pt>
                <c:pt idx="1542">
                  <c:v>0.50767716435185184</c:v>
                </c:pt>
                <c:pt idx="1543">
                  <c:v>0.50768259259259263</c:v>
                </c:pt>
                <c:pt idx="1544">
                  <c:v>0.5076882060185185</c:v>
                </c:pt>
                <c:pt idx="1545">
                  <c:v>0.50769380787037044</c:v>
                </c:pt>
                <c:pt idx="1546">
                  <c:v>0.5076994212962963</c:v>
                </c:pt>
                <c:pt idx="1547">
                  <c:v>0.50770519675925929</c:v>
                </c:pt>
                <c:pt idx="1548">
                  <c:v>0.50771062499999997</c:v>
                </c:pt>
                <c:pt idx="1549">
                  <c:v>0.50771623842592595</c:v>
                </c:pt>
                <c:pt idx="1550">
                  <c:v>0.50772184027777778</c:v>
                </c:pt>
                <c:pt idx="1551">
                  <c:v>0.50772690972222223</c:v>
                </c:pt>
                <c:pt idx="1552">
                  <c:v>0.50773269675925925</c:v>
                </c:pt>
                <c:pt idx="1553">
                  <c:v>0.50773829861111108</c:v>
                </c:pt>
                <c:pt idx="1554">
                  <c:v>0.50774445601851859</c:v>
                </c:pt>
                <c:pt idx="1555">
                  <c:v>0.50775005787037031</c:v>
                </c:pt>
                <c:pt idx="1556">
                  <c:v>0.50775584490740744</c:v>
                </c:pt>
                <c:pt idx="1557">
                  <c:v>0.50776127314814812</c:v>
                </c:pt>
                <c:pt idx="1558">
                  <c:v>0.50776687500000006</c:v>
                </c:pt>
                <c:pt idx="1559">
                  <c:v>0.50777248842592593</c:v>
                </c:pt>
                <c:pt idx="1560">
                  <c:v>0.50777827546296295</c:v>
                </c:pt>
                <c:pt idx="1561">
                  <c:v>0.50778387731481478</c:v>
                </c:pt>
                <c:pt idx="1562">
                  <c:v>0.50778930555555557</c:v>
                </c:pt>
                <c:pt idx="1563">
                  <c:v>0.5077949074074074</c:v>
                </c:pt>
                <c:pt idx="1564">
                  <c:v>0.50780052083333327</c:v>
                </c:pt>
                <c:pt idx="1565">
                  <c:v>0.50780612268518521</c:v>
                </c:pt>
                <c:pt idx="1566">
                  <c:v>0.50781190972222223</c:v>
                </c:pt>
                <c:pt idx="1567">
                  <c:v>0.50781733796296302</c:v>
                </c:pt>
                <c:pt idx="1568">
                  <c:v>0.50782293981481474</c:v>
                </c:pt>
                <c:pt idx="1569">
                  <c:v>0.50782872685185187</c:v>
                </c:pt>
                <c:pt idx="1570">
                  <c:v>0.50783415509259255</c:v>
                </c:pt>
                <c:pt idx="1571">
                  <c:v>0.5078397569444445</c:v>
                </c:pt>
                <c:pt idx="1572">
                  <c:v>0.50784554398148152</c:v>
                </c:pt>
                <c:pt idx="1573">
                  <c:v>0.50785133101851854</c:v>
                </c:pt>
                <c:pt idx="1574">
                  <c:v>0.5078569444444444</c:v>
                </c:pt>
                <c:pt idx="1575">
                  <c:v>0.50786237268518519</c:v>
                </c:pt>
                <c:pt idx="1576">
                  <c:v>0.50786814814814818</c:v>
                </c:pt>
                <c:pt idx="1577">
                  <c:v>0.5078739351851852</c:v>
                </c:pt>
                <c:pt idx="1578">
                  <c:v>0.50787954861111106</c:v>
                </c:pt>
                <c:pt idx="1579">
                  <c:v>0.50788497685185185</c:v>
                </c:pt>
                <c:pt idx="1580">
                  <c:v>0.50789057870370369</c:v>
                </c:pt>
                <c:pt idx="1581">
                  <c:v>0.50789619212962966</c:v>
                </c:pt>
                <c:pt idx="1582">
                  <c:v>0.5079017939814815</c:v>
                </c:pt>
                <c:pt idx="1583">
                  <c:v>0.50790739583333333</c:v>
                </c:pt>
                <c:pt idx="1584">
                  <c:v>0.50791318287037035</c:v>
                </c:pt>
                <c:pt idx="1585">
                  <c:v>0.50791861111111114</c:v>
                </c:pt>
                <c:pt idx="1586">
                  <c:v>0.50792421296296297</c:v>
                </c:pt>
                <c:pt idx="1587">
                  <c:v>0.50792982638888884</c:v>
                </c:pt>
                <c:pt idx="1588">
                  <c:v>0.50793542824074078</c:v>
                </c:pt>
                <c:pt idx="1589">
                  <c:v>0.50794104166666665</c:v>
                </c:pt>
                <c:pt idx="1590">
                  <c:v>0.50794682870370367</c:v>
                </c:pt>
                <c:pt idx="1591">
                  <c:v>0.50795224537037031</c:v>
                </c:pt>
                <c:pt idx="1592">
                  <c:v>0.50795785879629629</c:v>
                </c:pt>
                <c:pt idx="1593">
                  <c:v>0.50796346064814812</c:v>
                </c:pt>
                <c:pt idx="1594">
                  <c:v>0.5079690740740741</c:v>
                </c:pt>
                <c:pt idx="1595">
                  <c:v>0.50797467592592593</c:v>
                </c:pt>
                <c:pt idx="1596">
                  <c:v>0.50798046296296295</c:v>
                </c:pt>
                <c:pt idx="1597">
                  <c:v>0.50798589120370374</c:v>
                </c:pt>
                <c:pt idx="1598">
                  <c:v>0.50799149305555558</c:v>
                </c:pt>
                <c:pt idx="1599">
                  <c:v>0.50799710648148155</c:v>
                </c:pt>
                <c:pt idx="1600">
                  <c:v>0.50800289351851846</c:v>
                </c:pt>
                <c:pt idx="1601">
                  <c:v>0.50800849537037041</c:v>
                </c:pt>
                <c:pt idx="1602">
                  <c:v>0.50801409722222224</c:v>
                </c:pt>
                <c:pt idx="1603">
                  <c:v>0.50801952546296303</c:v>
                </c:pt>
                <c:pt idx="1604">
                  <c:v>0.50802531249999994</c:v>
                </c:pt>
                <c:pt idx="1605">
                  <c:v>0.50803075231481476</c:v>
                </c:pt>
                <c:pt idx="1606">
                  <c:v>0.50803653935185189</c:v>
                </c:pt>
                <c:pt idx="1607">
                  <c:v>0.50804232638888891</c:v>
                </c:pt>
                <c:pt idx="1608">
                  <c:v>0.50804829861111112</c:v>
                </c:pt>
                <c:pt idx="1609">
                  <c:v>0.50805390046296295</c:v>
                </c:pt>
                <c:pt idx="1610">
                  <c:v>0.50805968749999997</c:v>
                </c:pt>
                <c:pt idx="1611">
                  <c:v>0.5080654745370371</c:v>
                </c:pt>
                <c:pt idx="1612">
                  <c:v>0.50807126157407401</c:v>
                </c:pt>
                <c:pt idx="1613">
                  <c:v>0.50807704861111114</c:v>
                </c:pt>
                <c:pt idx="1614">
                  <c:v>0.50808302083333334</c:v>
                </c:pt>
                <c:pt idx="1615">
                  <c:v>0.50808844907407413</c:v>
                </c:pt>
                <c:pt idx="1616">
                  <c:v>0.50809422453703701</c:v>
                </c:pt>
                <c:pt idx="1617">
                  <c:v>0.50809966435185183</c:v>
                </c:pt>
                <c:pt idx="1618">
                  <c:v>0.50810545138888885</c:v>
                </c:pt>
                <c:pt idx="1619">
                  <c:v>0.5081110532407408</c:v>
                </c:pt>
                <c:pt idx="1620">
                  <c:v>0.50811755787037038</c:v>
                </c:pt>
                <c:pt idx="1621">
                  <c:v>0.50812317129629625</c:v>
                </c:pt>
                <c:pt idx="1622">
                  <c:v>0.50812895833333338</c:v>
                </c:pt>
                <c:pt idx="1623">
                  <c:v>0.5081347453703704</c:v>
                </c:pt>
                <c:pt idx="1624">
                  <c:v>0.50814053240740742</c:v>
                </c:pt>
                <c:pt idx="1625">
                  <c:v>0.50814631944444444</c:v>
                </c:pt>
                <c:pt idx="1626">
                  <c:v>0.50815210648148146</c:v>
                </c:pt>
                <c:pt idx="1627">
                  <c:v>0.5081577083333334</c:v>
                </c:pt>
                <c:pt idx="1628">
                  <c:v>0.50816349537037031</c:v>
                </c:pt>
                <c:pt idx="1629">
                  <c:v>0.50816928240740744</c:v>
                </c:pt>
                <c:pt idx="1630">
                  <c:v>0.50817506944444446</c:v>
                </c:pt>
                <c:pt idx="1631">
                  <c:v>0.50818068287037044</c:v>
                </c:pt>
                <c:pt idx="1632">
                  <c:v>0.5081866435185185</c:v>
                </c:pt>
                <c:pt idx="1633">
                  <c:v>0.50819225694444448</c:v>
                </c:pt>
                <c:pt idx="1634">
                  <c:v>0.5081980439814815</c:v>
                </c:pt>
                <c:pt idx="1635">
                  <c:v>0.50820383101851851</c:v>
                </c:pt>
                <c:pt idx="1636">
                  <c:v>0.50820961805555553</c:v>
                </c:pt>
                <c:pt idx="1637">
                  <c:v>0.50821521990740737</c:v>
                </c:pt>
                <c:pt idx="1638">
                  <c:v>0.5082210069444445</c:v>
                </c:pt>
                <c:pt idx="1639">
                  <c:v>0.50822643518518518</c:v>
                </c:pt>
                <c:pt idx="1640">
                  <c:v>0.50823204861111104</c:v>
                </c:pt>
                <c:pt idx="1641">
                  <c:v>0.50823782407407403</c:v>
                </c:pt>
                <c:pt idx="1642">
                  <c:v>0.50824325231481482</c:v>
                </c:pt>
                <c:pt idx="1643">
                  <c:v>0.5082488657407408</c:v>
                </c:pt>
                <c:pt idx="1644">
                  <c:v>0.5082546527777777</c:v>
                </c:pt>
                <c:pt idx="1645">
                  <c:v>0.50826008101851849</c:v>
                </c:pt>
                <c:pt idx="1646">
                  <c:v>0.50826568287037033</c:v>
                </c:pt>
                <c:pt idx="1647">
                  <c:v>0.50827128472222227</c:v>
                </c:pt>
                <c:pt idx="1648">
                  <c:v>0.50827689814814814</c:v>
                </c:pt>
                <c:pt idx="1649">
                  <c:v>0.50828267361111112</c:v>
                </c:pt>
                <c:pt idx="1650">
                  <c:v>0.50828828703703699</c:v>
                </c:pt>
                <c:pt idx="1651">
                  <c:v>0.50829371527777778</c:v>
                </c:pt>
                <c:pt idx="1652">
                  <c:v>0.50829931712962961</c:v>
                </c:pt>
                <c:pt idx="1653">
                  <c:v>0.5083047453703704</c:v>
                </c:pt>
                <c:pt idx="1654">
                  <c:v>0.50831034722222224</c:v>
                </c:pt>
                <c:pt idx="1655">
                  <c:v>0.50831577546296292</c:v>
                </c:pt>
                <c:pt idx="1656">
                  <c:v>0.50832156250000005</c:v>
                </c:pt>
                <c:pt idx="1657">
                  <c:v>0.50832699074074073</c:v>
                </c:pt>
                <c:pt idx="1658">
                  <c:v>0.50833259259259256</c:v>
                </c:pt>
                <c:pt idx="1659">
                  <c:v>0.50833837962962958</c:v>
                </c:pt>
                <c:pt idx="1660">
                  <c:v>0.50834399305555555</c:v>
                </c:pt>
                <c:pt idx="1661">
                  <c:v>0.50834959490740739</c:v>
                </c:pt>
                <c:pt idx="1662">
                  <c:v>0.50835538194444452</c:v>
                </c:pt>
                <c:pt idx="1663">
                  <c:v>0.50836116898148143</c:v>
                </c:pt>
                <c:pt idx="1664">
                  <c:v>0.50836659722222222</c:v>
                </c:pt>
                <c:pt idx="1665">
                  <c:v>0.50837238425925924</c:v>
                </c:pt>
                <c:pt idx="1666">
                  <c:v>0.50837798611111118</c:v>
                </c:pt>
                <c:pt idx="1667">
                  <c:v>0.50838359953703705</c:v>
                </c:pt>
                <c:pt idx="1668">
                  <c:v>0.50838938657407406</c:v>
                </c:pt>
                <c:pt idx="1669">
                  <c:v>0.50839481481481485</c:v>
                </c:pt>
                <c:pt idx="1670">
                  <c:v>0.50840041666666669</c:v>
                </c:pt>
                <c:pt idx="1671">
                  <c:v>0.50840620370370371</c:v>
                </c:pt>
                <c:pt idx="1672">
                  <c:v>0.50841163194444439</c:v>
                </c:pt>
                <c:pt idx="1673">
                  <c:v>0.50841724537037036</c:v>
                </c:pt>
                <c:pt idx="1674">
                  <c:v>0.50842302083333335</c:v>
                </c:pt>
                <c:pt idx="1675">
                  <c:v>0.50842844907407414</c:v>
                </c:pt>
                <c:pt idx="1676">
                  <c:v>0.50843405092592586</c:v>
                </c:pt>
                <c:pt idx="1677">
                  <c:v>0.50843966435185184</c:v>
                </c:pt>
                <c:pt idx="1678">
                  <c:v>0.50844532407407406</c:v>
                </c:pt>
                <c:pt idx="1679">
                  <c:v>0.50845109953703704</c:v>
                </c:pt>
                <c:pt idx="1680">
                  <c:v>0.50845671296296302</c:v>
                </c:pt>
                <c:pt idx="1681">
                  <c:v>0.5084621412037037</c:v>
                </c:pt>
                <c:pt idx="1682">
                  <c:v>0.50846774305555553</c:v>
                </c:pt>
                <c:pt idx="1683">
                  <c:v>0.50847353009259255</c:v>
                </c:pt>
                <c:pt idx="1684">
                  <c:v>0.5084791319444445</c:v>
                </c:pt>
                <c:pt idx="1685">
                  <c:v>0.50848474537037036</c:v>
                </c:pt>
                <c:pt idx="1686">
                  <c:v>0.50849034722222219</c:v>
                </c:pt>
                <c:pt idx="1687">
                  <c:v>0.50849667824074074</c:v>
                </c:pt>
                <c:pt idx="1688">
                  <c:v>0.50850228009259257</c:v>
                </c:pt>
                <c:pt idx="1689">
                  <c:v>0.5085077199074074</c:v>
                </c:pt>
                <c:pt idx="1690">
                  <c:v>0.50851349537037038</c:v>
                </c:pt>
                <c:pt idx="1691">
                  <c:v>0.50851892361111106</c:v>
                </c:pt>
                <c:pt idx="1692">
                  <c:v>0.50852471064814819</c:v>
                </c:pt>
                <c:pt idx="1693">
                  <c:v>0.50853032407407406</c:v>
                </c:pt>
                <c:pt idx="1694">
                  <c:v>0.50853592592592589</c:v>
                </c:pt>
                <c:pt idx="1695">
                  <c:v>0.50854152777777772</c:v>
                </c:pt>
                <c:pt idx="1696">
                  <c:v>0.50854695601851851</c:v>
                </c:pt>
                <c:pt idx="1697">
                  <c:v>0.50855256944444449</c:v>
                </c:pt>
                <c:pt idx="1698">
                  <c:v>0.50855817129629632</c:v>
                </c:pt>
                <c:pt idx="1699">
                  <c:v>0.50856395833333334</c:v>
                </c:pt>
                <c:pt idx="1700">
                  <c:v>0.50856974537037036</c:v>
                </c:pt>
                <c:pt idx="1701">
                  <c:v>0.50857517361111115</c:v>
                </c:pt>
                <c:pt idx="1702">
                  <c:v>0.50858077546296299</c:v>
                </c:pt>
                <c:pt idx="1703">
                  <c:v>0.50858638888888885</c:v>
                </c:pt>
                <c:pt idx="1704">
                  <c:v>0.50859217592592587</c:v>
                </c:pt>
                <c:pt idx="1705">
                  <c:v>0.50859777777777782</c:v>
                </c:pt>
                <c:pt idx="1706">
                  <c:v>0.50860320601851849</c:v>
                </c:pt>
                <c:pt idx="1707">
                  <c:v>0.50860880787037044</c:v>
                </c:pt>
                <c:pt idx="1708">
                  <c:v>0.50861459490740735</c:v>
                </c:pt>
                <c:pt idx="1709">
                  <c:v>0.50862002314814814</c:v>
                </c:pt>
                <c:pt idx="1710">
                  <c:v>0.50862563657407411</c:v>
                </c:pt>
                <c:pt idx="1711">
                  <c:v>0.5086314120370371</c:v>
                </c:pt>
                <c:pt idx="1712">
                  <c:v>0.50863702546296297</c:v>
                </c:pt>
                <c:pt idx="1713">
                  <c:v>0.50864245370370365</c:v>
                </c:pt>
                <c:pt idx="1714">
                  <c:v>0.50864822916666663</c:v>
                </c:pt>
                <c:pt idx="1715">
                  <c:v>0.50865384259259261</c:v>
                </c:pt>
                <c:pt idx="1716">
                  <c:v>0.50865944444444444</c:v>
                </c:pt>
                <c:pt idx="1717">
                  <c:v>0.50866505787037031</c:v>
                </c:pt>
                <c:pt idx="1718">
                  <c:v>0.50867065972222225</c:v>
                </c:pt>
                <c:pt idx="1719">
                  <c:v>0.50867608796296293</c:v>
                </c:pt>
                <c:pt idx="1720">
                  <c:v>0.50868187500000006</c:v>
                </c:pt>
                <c:pt idx="1721">
                  <c:v>0.50868730324074074</c:v>
                </c:pt>
                <c:pt idx="1722">
                  <c:v>0.50869309027777776</c:v>
                </c:pt>
                <c:pt idx="1723">
                  <c:v>0.50869869212962959</c:v>
                </c:pt>
                <c:pt idx="1724">
                  <c:v>0.50870429398148154</c:v>
                </c:pt>
                <c:pt idx="1725">
                  <c:v>0.5087099074074074</c:v>
                </c:pt>
                <c:pt idx="1726">
                  <c:v>0.50871533564814808</c:v>
                </c:pt>
                <c:pt idx="1727">
                  <c:v>0.50872112268518521</c:v>
                </c:pt>
                <c:pt idx="1728">
                  <c:v>0.50872672453703704</c:v>
                </c:pt>
                <c:pt idx="1729">
                  <c:v>0.50873251157407406</c:v>
                </c:pt>
                <c:pt idx="1730">
                  <c:v>0.50873829861111108</c:v>
                </c:pt>
                <c:pt idx="1731">
                  <c:v>0.5087440856481481</c:v>
                </c:pt>
                <c:pt idx="1732">
                  <c:v>0.50874981481481485</c:v>
                </c:pt>
                <c:pt idx="1733">
                  <c:v>0.50875560185185187</c:v>
                </c:pt>
                <c:pt idx="1734">
                  <c:v>0.50876138888888889</c:v>
                </c:pt>
                <c:pt idx="1735">
                  <c:v>0.50876699074074072</c:v>
                </c:pt>
                <c:pt idx="1736">
                  <c:v>0.50877277777777774</c:v>
                </c:pt>
                <c:pt idx="1737">
                  <c:v>0.50877821759259256</c:v>
                </c:pt>
                <c:pt idx="1738">
                  <c:v>0.5087838194444444</c:v>
                </c:pt>
                <c:pt idx="1739">
                  <c:v>0.50878960648148153</c:v>
                </c:pt>
                <c:pt idx="1740">
                  <c:v>0.50879520833333336</c:v>
                </c:pt>
                <c:pt idx="1741">
                  <c:v>0.50880085648148154</c:v>
                </c:pt>
                <c:pt idx="1742">
                  <c:v>0.50880646990740741</c:v>
                </c:pt>
                <c:pt idx="1743">
                  <c:v>0.50881189814814809</c:v>
                </c:pt>
                <c:pt idx="1744">
                  <c:v>0.50881750000000003</c:v>
                </c:pt>
                <c:pt idx="1745">
                  <c:v>0.5088231134259259</c:v>
                </c:pt>
                <c:pt idx="1746">
                  <c:v>0.50882871527777784</c:v>
                </c:pt>
                <c:pt idx="1747">
                  <c:v>0.50883450231481475</c:v>
                </c:pt>
                <c:pt idx="1748">
                  <c:v>0.5088401041666667</c:v>
                </c:pt>
                <c:pt idx="1749">
                  <c:v>0.50884571759259256</c:v>
                </c:pt>
                <c:pt idx="1750">
                  <c:v>0.50885131944444451</c:v>
                </c:pt>
                <c:pt idx="1751">
                  <c:v>0.50885674768518518</c:v>
                </c:pt>
                <c:pt idx="1752">
                  <c:v>0.50886234953703702</c:v>
                </c:pt>
                <c:pt idx="1753">
                  <c:v>0.50886886574074075</c:v>
                </c:pt>
                <c:pt idx="1754">
                  <c:v>0.50887446759259258</c:v>
                </c:pt>
                <c:pt idx="1755">
                  <c:v>0.50888008101851845</c:v>
                </c:pt>
                <c:pt idx="1756">
                  <c:v>0.50888568287037039</c:v>
                </c:pt>
                <c:pt idx="1757">
                  <c:v>0.50889128472222223</c:v>
                </c:pt>
                <c:pt idx="1758">
                  <c:v>0.5088968981481482</c:v>
                </c:pt>
                <c:pt idx="1759">
                  <c:v>0.50890250000000004</c:v>
                </c:pt>
                <c:pt idx="1760">
                  <c:v>0.50890810185185187</c:v>
                </c:pt>
                <c:pt idx="1761">
                  <c:v>0.50891371527777773</c:v>
                </c:pt>
                <c:pt idx="1762">
                  <c:v>0.50891931712962968</c:v>
                </c:pt>
                <c:pt idx="1763">
                  <c:v>0.50892474537037036</c:v>
                </c:pt>
                <c:pt idx="1764">
                  <c:v>0.50893053240740738</c:v>
                </c:pt>
                <c:pt idx="1765">
                  <c:v>0.50893614583333335</c:v>
                </c:pt>
                <c:pt idx="1766">
                  <c:v>0.50894174768518519</c:v>
                </c:pt>
                <c:pt idx="1767">
                  <c:v>0.50894734953703702</c:v>
                </c:pt>
                <c:pt idx="1768">
                  <c:v>0.508952962962963</c:v>
                </c:pt>
                <c:pt idx="1769">
                  <c:v>0.50895837962962964</c:v>
                </c:pt>
                <c:pt idx="1770">
                  <c:v>0.50896435185185185</c:v>
                </c:pt>
                <c:pt idx="1771">
                  <c:v>0.50896995370370368</c:v>
                </c:pt>
                <c:pt idx="1772">
                  <c:v>0.50897574074074081</c:v>
                </c:pt>
                <c:pt idx="1773">
                  <c:v>0.50898135416666668</c:v>
                </c:pt>
                <c:pt idx="1774">
                  <c:v>0.5089871412037037</c:v>
                </c:pt>
                <c:pt idx="1775">
                  <c:v>0.50899292824074072</c:v>
                </c:pt>
                <c:pt idx="1776">
                  <c:v>0.50899853009259266</c:v>
                </c:pt>
                <c:pt idx="1777">
                  <c:v>0.50900414351851853</c:v>
                </c:pt>
                <c:pt idx="1778">
                  <c:v>0.50900993055555555</c:v>
                </c:pt>
                <c:pt idx="1779">
                  <c:v>0.50901571759259256</c:v>
                </c:pt>
                <c:pt idx="1780">
                  <c:v>0.50902131944444451</c:v>
                </c:pt>
                <c:pt idx="1781">
                  <c:v>0.50902693287037037</c:v>
                </c:pt>
                <c:pt idx="1782">
                  <c:v>0.50903253472222221</c:v>
                </c:pt>
                <c:pt idx="1783">
                  <c:v>0.50903832175925923</c:v>
                </c:pt>
                <c:pt idx="1784">
                  <c:v>0.50904410879629636</c:v>
                </c:pt>
                <c:pt idx="1785">
                  <c:v>0.50904989583333327</c:v>
                </c:pt>
                <c:pt idx="1786">
                  <c:v>0.50905550925925924</c:v>
                </c:pt>
                <c:pt idx="1787">
                  <c:v>0.50906128472222223</c:v>
                </c:pt>
                <c:pt idx="1788">
                  <c:v>0.50906689814814821</c:v>
                </c:pt>
                <c:pt idx="1789">
                  <c:v>0.50907249999999993</c:v>
                </c:pt>
                <c:pt idx="1790">
                  <c:v>0.5090781134259259</c:v>
                </c:pt>
                <c:pt idx="1791">
                  <c:v>0.50908354166666669</c:v>
                </c:pt>
                <c:pt idx="1792">
                  <c:v>0.50908931712962968</c:v>
                </c:pt>
                <c:pt idx="1793">
                  <c:v>0.50909493055555555</c:v>
                </c:pt>
                <c:pt idx="1794">
                  <c:v>0.50910053240740738</c:v>
                </c:pt>
                <c:pt idx="1795">
                  <c:v>0.50910570601851857</c:v>
                </c:pt>
                <c:pt idx="1796">
                  <c:v>0.5091113078703704</c:v>
                </c:pt>
                <c:pt idx="1797">
                  <c:v>0.50911692129629627</c:v>
                </c:pt>
                <c:pt idx="1798">
                  <c:v>0.5091225231481481</c:v>
                </c:pt>
                <c:pt idx="1799">
                  <c:v>0.50912813657407407</c:v>
                </c:pt>
                <c:pt idx="1800">
                  <c:v>0.50913373842592591</c:v>
                </c:pt>
                <c:pt idx="1801">
                  <c:v>0.50913935185185188</c:v>
                </c:pt>
                <c:pt idx="1802">
                  <c:v>0.50914495370370372</c:v>
                </c:pt>
                <c:pt idx="1803">
                  <c:v>0.50915055555555555</c:v>
                </c:pt>
                <c:pt idx="1804">
                  <c:v>0.50915616898148153</c:v>
                </c:pt>
                <c:pt idx="1805">
                  <c:v>0.5091618171296296</c:v>
                </c:pt>
                <c:pt idx="1806">
                  <c:v>0.50916741898148155</c:v>
                </c:pt>
                <c:pt idx="1807">
                  <c:v>0.50917303240740741</c:v>
                </c:pt>
                <c:pt idx="1808">
                  <c:v>0.50917863425925924</c:v>
                </c:pt>
                <c:pt idx="1809">
                  <c:v>0.50918424768518522</c:v>
                </c:pt>
                <c:pt idx="1810">
                  <c:v>0.50918984953703705</c:v>
                </c:pt>
                <c:pt idx="1811">
                  <c:v>0.50919546296296303</c:v>
                </c:pt>
                <c:pt idx="1812">
                  <c:v>0.50920124999999994</c:v>
                </c:pt>
                <c:pt idx="1813">
                  <c:v>0.50920685185185188</c:v>
                </c:pt>
                <c:pt idx="1814">
                  <c:v>0.5092126388888889</c:v>
                </c:pt>
                <c:pt idx="1815">
                  <c:v>0.50921842592592592</c:v>
                </c:pt>
                <c:pt idx="1816">
                  <c:v>0.50922402777777775</c:v>
                </c:pt>
                <c:pt idx="1817">
                  <c:v>0.50922981481481477</c:v>
                </c:pt>
                <c:pt idx="1818">
                  <c:v>0.5092356018518519</c:v>
                </c:pt>
                <c:pt idx="1819">
                  <c:v>0.50924138888888892</c:v>
                </c:pt>
                <c:pt idx="1820">
                  <c:v>0.50924771990740736</c:v>
                </c:pt>
                <c:pt idx="1821">
                  <c:v>0.50925350694444449</c:v>
                </c:pt>
                <c:pt idx="1822">
                  <c:v>0.50925912037037036</c:v>
                </c:pt>
                <c:pt idx="1823">
                  <c:v>0.50926490740740737</c:v>
                </c:pt>
                <c:pt idx="1824">
                  <c:v>0.50927069444444439</c:v>
                </c:pt>
                <c:pt idx="1825">
                  <c:v>0.50927648148148152</c:v>
                </c:pt>
                <c:pt idx="1826">
                  <c:v>0.50928226851851854</c:v>
                </c:pt>
                <c:pt idx="1827">
                  <c:v>0.50928805555555556</c:v>
                </c:pt>
                <c:pt idx="1828">
                  <c:v>0.50929384259259258</c:v>
                </c:pt>
                <c:pt idx="1829">
                  <c:v>0.5092996296296296</c:v>
                </c:pt>
                <c:pt idx="1830">
                  <c:v>0.50930541666666673</c:v>
                </c:pt>
                <c:pt idx="1831">
                  <c:v>0.50931120370370364</c:v>
                </c:pt>
                <c:pt idx="1832">
                  <c:v>0.50931699074074077</c:v>
                </c:pt>
                <c:pt idx="1833">
                  <c:v>0.50932277777777779</c:v>
                </c:pt>
                <c:pt idx="1834">
                  <c:v>0.50932856481481481</c:v>
                </c:pt>
                <c:pt idx="1835">
                  <c:v>0.50933435185185183</c:v>
                </c:pt>
                <c:pt idx="1836">
                  <c:v>0.50934013888888885</c:v>
                </c:pt>
                <c:pt idx="1837">
                  <c:v>0.50934592592592598</c:v>
                </c:pt>
                <c:pt idx="1838">
                  <c:v>0.509351712962963</c:v>
                </c:pt>
                <c:pt idx="1839">
                  <c:v>0.50935750000000002</c:v>
                </c:pt>
                <c:pt idx="1840">
                  <c:v>0.50936328703703704</c:v>
                </c:pt>
                <c:pt idx="1841">
                  <c:v>0.50936907407407406</c:v>
                </c:pt>
                <c:pt idx="1842">
                  <c:v>0.50937486111111108</c:v>
                </c:pt>
                <c:pt idx="1843">
                  <c:v>0.50938083333333328</c:v>
                </c:pt>
                <c:pt idx="1844">
                  <c:v>0.50938697916666664</c:v>
                </c:pt>
                <c:pt idx="1845">
                  <c:v>0.50939295138888896</c:v>
                </c:pt>
                <c:pt idx="1846">
                  <c:v>0.50939891203703702</c:v>
                </c:pt>
                <c:pt idx="1847">
                  <c:v>0.50940469907407404</c:v>
                </c:pt>
                <c:pt idx="1848">
                  <c:v>0.50941048611111117</c:v>
                </c:pt>
                <c:pt idx="1849">
                  <c:v>0.50941627314814808</c:v>
                </c:pt>
                <c:pt idx="1850">
                  <c:v>0.5094222453703704</c:v>
                </c:pt>
                <c:pt idx="1851">
                  <c:v>0.5094282175925926</c:v>
                </c:pt>
                <c:pt idx="1852">
                  <c:v>0.50943400462962962</c:v>
                </c:pt>
                <c:pt idx="1853">
                  <c:v>0.50943979166666664</c:v>
                </c:pt>
                <c:pt idx="1854">
                  <c:v>0.50944557870370366</c:v>
                </c:pt>
                <c:pt idx="1855">
                  <c:v>0.50945136574074079</c:v>
                </c:pt>
                <c:pt idx="1856">
                  <c:v>0.50945715277777781</c:v>
                </c:pt>
                <c:pt idx="1857">
                  <c:v>0.50946293981481483</c:v>
                </c:pt>
                <c:pt idx="1858">
                  <c:v>0.50946881944444444</c:v>
                </c:pt>
                <c:pt idx="1859">
                  <c:v>0.50947460648148146</c:v>
                </c:pt>
                <c:pt idx="1860">
                  <c:v>0.50948057870370367</c:v>
                </c:pt>
                <c:pt idx="1861">
                  <c:v>0.5094863657407408</c:v>
                </c:pt>
                <c:pt idx="1862">
                  <c:v>0.50949215277777771</c:v>
                </c:pt>
                <c:pt idx="1863">
                  <c:v>0.50949793981481484</c:v>
                </c:pt>
                <c:pt idx="1864">
                  <c:v>0.50950372685185186</c:v>
                </c:pt>
                <c:pt idx="1865">
                  <c:v>0.50950951388888888</c:v>
                </c:pt>
                <c:pt idx="1866">
                  <c:v>0.5095153009259259</c:v>
                </c:pt>
                <c:pt idx="1867">
                  <c:v>0.50952094907407408</c:v>
                </c:pt>
                <c:pt idx="1868">
                  <c:v>0.5095267361111111</c:v>
                </c:pt>
                <c:pt idx="1869">
                  <c:v>0.50953252314814812</c:v>
                </c:pt>
                <c:pt idx="1870">
                  <c:v>0.50953831018518525</c:v>
                </c:pt>
                <c:pt idx="1871">
                  <c:v>0.50954409722222216</c:v>
                </c:pt>
                <c:pt idx="1872">
                  <c:v>0.50954988425925929</c:v>
                </c:pt>
                <c:pt idx="1873">
                  <c:v>0.50955567129629631</c:v>
                </c:pt>
                <c:pt idx="1874">
                  <c:v>0.50956164351851851</c:v>
                </c:pt>
                <c:pt idx="1875">
                  <c:v>0.50956724537037035</c:v>
                </c:pt>
                <c:pt idx="1876">
                  <c:v>0.50957285879629632</c:v>
                </c:pt>
                <c:pt idx="1877">
                  <c:v>0.50957864583333334</c:v>
                </c:pt>
                <c:pt idx="1878">
                  <c:v>0.50958443287037036</c:v>
                </c:pt>
                <c:pt idx="1879">
                  <c:v>0.50959021990740738</c:v>
                </c:pt>
                <c:pt idx="1880">
                  <c:v>0.5095960069444444</c:v>
                </c:pt>
                <c:pt idx="1881">
                  <c:v>0.50960179398148153</c:v>
                </c:pt>
                <c:pt idx="1882">
                  <c:v>0.50960758101851855</c:v>
                </c:pt>
                <c:pt idx="1883">
                  <c:v>0.50961336805555557</c:v>
                </c:pt>
                <c:pt idx="1884">
                  <c:v>0.50961915509259259</c:v>
                </c:pt>
                <c:pt idx="1885">
                  <c:v>0.50962494212962961</c:v>
                </c:pt>
                <c:pt idx="1886">
                  <c:v>0.5096314467592592</c:v>
                </c:pt>
                <c:pt idx="1887">
                  <c:v>0.50963741898148152</c:v>
                </c:pt>
                <c:pt idx="1888">
                  <c:v>0.50964320601851854</c:v>
                </c:pt>
                <c:pt idx="1889">
                  <c:v>0.50964899305555555</c:v>
                </c:pt>
                <c:pt idx="1890">
                  <c:v>0.50965478009259257</c:v>
                </c:pt>
                <c:pt idx="1891">
                  <c:v>0.50966056712962959</c:v>
                </c:pt>
                <c:pt idx="1892">
                  <c:v>0.50966635416666672</c:v>
                </c:pt>
                <c:pt idx="1893">
                  <c:v>0.50967214120370363</c:v>
                </c:pt>
                <c:pt idx="1894">
                  <c:v>0.50967792824074076</c:v>
                </c:pt>
                <c:pt idx="1895">
                  <c:v>0.50968371527777778</c:v>
                </c:pt>
                <c:pt idx="1896">
                  <c:v>0.5096895023148148</c:v>
                </c:pt>
                <c:pt idx="1897">
                  <c:v>0.50969528935185182</c:v>
                </c:pt>
                <c:pt idx="1898">
                  <c:v>0.50970107638888884</c:v>
                </c:pt>
                <c:pt idx="1899">
                  <c:v>0.50970686342592597</c:v>
                </c:pt>
                <c:pt idx="1900">
                  <c:v>0.50971265046296299</c:v>
                </c:pt>
                <c:pt idx="1901">
                  <c:v>0.50971843750000001</c:v>
                </c:pt>
                <c:pt idx="1902">
                  <c:v>0.50972422453703703</c:v>
                </c:pt>
                <c:pt idx="1903">
                  <c:v>0.50973002314814819</c:v>
                </c:pt>
                <c:pt idx="1904">
                  <c:v>0.50973581018518521</c:v>
                </c:pt>
                <c:pt idx="1905">
                  <c:v>0.50974159722222223</c:v>
                </c:pt>
                <c:pt idx="1906">
                  <c:v>0.50974738425925925</c:v>
                </c:pt>
                <c:pt idx="1907">
                  <c:v>0.50975317129629627</c:v>
                </c:pt>
                <c:pt idx="1908">
                  <c:v>0.5097589583333334</c:v>
                </c:pt>
                <c:pt idx="1909">
                  <c:v>0.50976474537037031</c:v>
                </c:pt>
                <c:pt idx="1910">
                  <c:v>0.50977053240740744</c:v>
                </c:pt>
                <c:pt idx="1911">
                  <c:v>0.50977631944444446</c:v>
                </c:pt>
                <c:pt idx="1912">
                  <c:v>0.50978210648148148</c:v>
                </c:pt>
                <c:pt idx="1913">
                  <c:v>0.5097878935185185</c:v>
                </c:pt>
                <c:pt idx="1914">
                  <c:v>0.50979368055555552</c:v>
                </c:pt>
                <c:pt idx="1915">
                  <c:v>0.50979946759259265</c:v>
                </c:pt>
                <c:pt idx="1916">
                  <c:v>0.50980525462962956</c:v>
                </c:pt>
                <c:pt idx="1917">
                  <c:v>0.50981121527777773</c:v>
                </c:pt>
                <c:pt idx="1918">
                  <c:v>0.50981700231481486</c:v>
                </c:pt>
                <c:pt idx="1919">
                  <c:v>0.50982278935185188</c:v>
                </c:pt>
                <c:pt idx="1920">
                  <c:v>0.50982865740740746</c:v>
                </c:pt>
                <c:pt idx="1921">
                  <c:v>0.50983444444444448</c:v>
                </c:pt>
                <c:pt idx="1922">
                  <c:v>0.5098402314814815</c:v>
                </c:pt>
                <c:pt idx="1923">
                  <c:v>0.5098462037037037</c:v>
                </c:pt>
                <c:pt idx="1924">
                  <c:v>0.50985199074074072</c:v>
                </c:pt>
                <c:pt idx="1925">
                  <c:v>0.50985777777777774</c:v>
                </c:pt>
                <c:pt idx="1926">
                  <c:v>0.50986356481481476</c:v>
                </c:pt>
                <c:pt idx="1927">
                  <c:v>0.50986935185185189</c:v>
                </c:pt>
                <c:pt idx="1928">
                  <c:v>0.50987513888888891</c:v>
                </c:pt>
                <c:pt idx="1929">
                  <c:v>0.5098810416666667</c:v>
                </c:pt>
                <c:pt idx="1930">
                  <c:v>0.50988700231481487</c:v>
                </c:pt>
                <c:pt idx="1931">
                  <c:v>0.50989278935185178</c:v>
                </c:pt>
                <c:pt idx="1932">
                  <c:v>0.50990201388888889</c:v>
                </c:pt>
                <c:pt idx="1933">
                  <c:v>0.50991394675925927</c:v>
                </c:pt>
                <c:pt idx="1934">
                  <c:v>0.50992390046296299</c:v>
                </c:pt>
                <c:pt idx="1935">
                  <c:v>0.50993945601851853</c:v>
                </c:pt>
                <c:pt idx="1936">
                  <c:v>0.50995138888888891</c:v>
                </c:pt>
                <c:pt idx="1937">
                  <c:v>0.50996784722222221</c:v>
                </c:pt>
                <c:pt idx="1938">
                  <c:v>0.50998303240740739</c:v>
                </c:pt>
                <c:pt idx="1939">
                  <c:v>0.50999841435185178</c:v>
                </c:pt>
                <c:pt idx="1940">
                  <c:v>0.51001468750000001</c:v>
                </c:pt>
                <c:pt idx="1941">
                  <c:v>0.51002825231481486</c:v>
                </c:pt>
                <c:pt idx="1942">
                  <c:v>0.51004199074074075</c:v>
                </c:pt>
                <c:pt idx="1943">
                  <c:v>0.51005483796296291</c:v>
                </c:pt>
                <c:pt idx="1944">
                  <c:v>0.51006568287037035</c:v>
                </c:pt>
                <c:pt idx="1945">
                  <c:v>0.51007184027777774</c:v>
                </c:pt>
                <c:pt idx="1946">
                  <c:v>0.51007780092592592</c:v>
                </c:pt>
                <c:pt idx="1947">
                  <c:v>0.51008377314814812</c:v>
                </c:pt>
                <c:pt idx="1948">
                  <c:v>0.51008974537037044</c:v>
                </c:pt>
                <c:pt idx="1949">
                  <c:v>0.5100957060185185</c:v>
                </c:pt>
                <c:pt idx="1950">
                  <c:v>0.51010149305555552</c:v>
                </c:pt>
                <c:pt idx="1951">
                  <c:v>0.51010728009259265</c:v>
                </c:pt>
                <c:pt idx="1952">
                  <c:v>0.51011306712962956</c:v>
                </c:pt>
                <c:pt idx="1953">
                  <c:v>0.51011976851851848</c:v>
                </c:pt>
                <c:pt idx="1954">
                  <c:v>0.51012572916666665</c:v>
                </c:pt>
                <c:pt idx="1955">
                  <c:v>0.51013151620370367</c:v>
                </c:pt>
                <c:pt idx="1956">
                  <c:v>0.51013730324074069</c:v>
                </c:pt>
                <c:pt idx="1957">
                  <c:v>0.51014309027777782</c:v>
                </c:pt>
                <c:pt idx="1958">
                  <c:v>0.51014887731481484</c:v>
                </c:pt>
                <c:pt idx="1959">
                  <c:v>0.51015466435185186</c:v>
                </c:pt>
                <c:pt idx="1960">
                  <c:v>0.51016063657407407</c:v>
                </c:pt>
                <c:pt idx="1961">
                  <c:v>0.51016642361111109</c:v>
                </c:pt>
                <c:pt idx="1962">
                  <c:v>0.5101723958333334</c:v>
                </c:pt>
                <c:pt idx="1963">
                  <c:v>0.51017818287037031</c:v>
                </c:pt>
                <c:pt idx="1964">
                  <c:v>0.51018396990740744</c:v>
                </c:pt>
                <c:pt idx="1965">
                  <c:v>0.51018975694444446</c:v>
                </c:pt>
                <c:pt idx="1966">
                  <c:v>0.51019554398148148</c:v>
                </c:pt>
                <c:pt idx="1967">
                  <c:v>0.5102013310185185</c:v>
                </c:pt>
                <c:pt idx="1968">
                  <c:v>0.51020711805555552</c:v>
                </c:pt>
                <c:pt idx="1969">
                  <c:v>0.51021290509259265</c:v>
                </c:pt>
                <c:pt idx="1970">
                  <c:v>0.51021869212962956</c:v>
                </c:pt>
                <c:pt idx="1971">
                  <c:v>0.51022447916666669</c:v>
                </c:pt>
                <c:pt idx="1972">
                  <c:v>0.51023026620370371</c:v>
                </c:pt>
                <c:pt idx="1973">
                  <c:v>0.51023605324074073</c:v>
                </c:pt>
                <c:pt idx="1974">
                  <c:v>0.51024184027777775</c:v>
                </c:pt>
                <c:pt idx="1975">
                  <c:v>0.51024781249999995</c:v>
                </c:pt>
                <c:pt idx="1976">
                  <c:v>0.51025359953703708</c:v>
                </c:pt>
                <c:pt idx="1977">
                  <c:v>0.5102593865740741</c:v>
                </c:pt>
                <c:pt idx="1978">
                  <c:v>0.51026517361111112</c:v>
                </c:pt>
                <c:pt idx="1979">
                  <c:v>0.5102711342592593</c:v>
                </c:pt>
                <c:pt idx="1980">
                  <c:v>0.51027674768518516</c:v>
                </c:pt>
                <c:pt idx="1981">
                  <c:v>0.51028234953703711</c:v>
                </c:pt>
                <c:pt idx="1982">
                  <c:v>0.51028813657407401</c:v>
                </c:pt>
                <c:pt idx="1983">
                  <c:v>0.51029392361111114</c:v>
                </c:pt>
                <c:pt idx="1984">
                  <c:v>0.51029989583333335</c:v>
                </c:pt>
                <c:pt idx="1985">
                  <c:v>0.51030568287037037</c:v>
                </c:pt>
                <c:pt idx="1986">
                  <c:v>0.51031146990740739</c:v>
                </c:pt>
                <c:pt idx="1987">
                  <c:v>0.51031725694444441</c:v>
                </c:pt>
                <c:pt idx="1988">
                  <c:v>0.51032304398148154</c:v>
                </c:pt>
                <c:pt idx="1989">
                  <c:v>0.51032883101851845</c:v>
                </c:pt>
                <c:pt idx="1990">
                  <c:v>0.51033479166666662</c:v>
                </c:pt>
                <c:pt idx="1991">
                  <c:v>0.51034059027777778</c:v>
                </c:pt>
                <c:pt idx="1992">
                  <c:v>0.51034655092592596</c:v>
                </c:pt>
                <c:pt idx="1993">
                  <c:v>0.51035233796296298</c:v>
                </c:pt>
                <c:pt idx="1994">
                  <c:v>0.510358125</c:v>
                </c:pt>
                <c:pt idx="1995">
                  <c:v>0.51036391203703702</c:v>
                </c:pt>
                <c:pt idx="1996">
                  <c:v>0.51036969907407415</c:v>
                </c:pt>
                <c:pt idx="1997">
                  <c:v>0.51037531250000001</c:v>
                </c:pt>
                <c:pt idx="1998">
                  <c:v>0.51038109953703703</c:v>
                </c:pt>
                <c:pt idx="1999">
                  <c:v>0.51038688657407405</c:v>
                </c:pt>
                <c:pt idx="2000">
                  <c:v>0.51039267361111118</c:v>
                </c:pt>
                <c:pt idx="2001">
                  <c:v>0.51039846064814809</c:v>
                </c:pt>
                <c:pt idx="2002">
                  <c:v>0.51040442129629626</c:v>
                </c:pt>
                <c:pt idx="2003">
                  <c:v>0.51041020833333339</c:v>
                </c:pt>
                <c:pt idx="2004">
                  <c:v>0.5104159953703703</c:v>
                </c:pt>
                <c:pt idx="2005">
                  <c:v>0.51042178240740743</c:v>
                </c:pt>
                <c:pt idx="2006">
                  <c:v>0.51042756944444445</c:v>
                </c:pt>
                <c:pt idx="2007">
                  <c:v>0.51043335648148147</c:v>
                </c:pt>
                <c:pt idx="2008">
                  <c:v>0.51043932870370368</c:v>
                </c:pt>
                <c:pt idx="2009">
                  <c:v>0.51044530092592588</c:v>
                </c:pt>
                <c:pt idx="2010">
                  <c:v>0.51045126157407406</c:v>
                </c:pt>
                <c:pt idx="2011">
                  <c:v>0.51045704861111107</c:v>
                </c:pt>
                <c:pt idx="2012">
                  <c:v>0.51046302083333328</c:v>
                </c:pt>
                <c:pt idx="2013">
                  <c:v>0.5104689930555556</c:v>
                </c:pt>
                <c:pt idx="2014">
                  <c:v>0.51047478009259262</c:v>
                </c:pt>
                <c:pt idx="2015">
                  <c:v>0.51048056712962964</c:v>
                </c:pt>
                <c:pt idx="2016">
                  <c:v>0.51048652777777781</c:v>
                </c:pt>
                <c:pt idx="2017">
                  <c:v>0.51049250000000002</c:v>
                </c:pt>
                <c:pt idx="2018">
                  <c:v>0.51049847222222222</c:v>
                </c:pt>
                <c:pt idx="2019">
                  <c:v>0.510505162037037</c:v>
                </c:pt>
                <c:pt idx="2020">
                  <c:v>0.51051130787037036</c:v>
                </c:pt>
                <c:pt idx="2021">
                  <c:v>0.51051728009259256</c:v>
                </c:pt>
                <c:pt idx="2022">
                  <c:v>0.51052324074074074</c:v>
                </c:pt>
                <c:pt idx="2023">
                  <c:v>0.51052921296296294</c:v>
                </c:pt>
                <c:pt idx="2024">
                  <c:v>0.51053518518518526</c:v>
                </c:pt>
                <c:pt idx="2025">
                  <c:v>0.51054114583333332</c:v>
                </c:pt>
                <c:pt idx="2026">
                  <c:v>0.51054703703703697</c:v>
                </c:pt>
                <c:pt idx="2027">
                  <c:v>0.51055299768518514</c:v>
                </c:pt>
                <c:pt idx="2028">
                  <c:v>0.51055878472222227</c:v>
                </c:pt>
                <c:pt idx="2029">
                  <c:v>0.51056457175925929</c:v>
                </c:pt>
                <c:pt idx="2030">
                  <c:v>0.51057037037037034</c:v>
                </c:pt>
                <c:pt idx="2031">
                  <c:v>0.51057614583333333</c:v>
                </c:pt>
                <c:pt idx="2032">
                  <c:v>0.51058194444444449</c:v>
                </c:pt>
                <c:pt idx="2033">
                  <c:v>0.51058773148148151</c:v>
                </c:pt>
                <c:pt idx="2034">
                  <c:v>0.51059351851851853</c:v>
                </c:pt>
                <c:pt idx="2035">
                  <c:v>0.51059893518518518</c:v>
                </c:pt>
                <c:pt idx="2036">
                  <c:v>0.51060489583333335</c:v>
                </c:pt>
                <c:pt idx="2037">
                  <c:v>0.51061086805555556</c:v>
                </c:pt>
                <c:pt idx="2038">
                  <c:v>0.51061684027777776</c:v>
                </c:pt>
                <c:pt idx="2039">
                  <c:v>0.51062262731481478</c:v>
                </c:pt>
                <c:pt idx="2040">
                  <c:v>0.51062841435185191</c:v>
                </c:pt>
                <c:pt idx="2041">
                  <c:v>0.51063420138888882</c:v>
                </c:pt>
                <c:pt idx="2042">
                  <c:v>0.51063998842592595</c:v>
                </c:pt>
                <c:pt idx="2043">
                  <c:v>0.51064577546296297</c:v>
                </c:pt>
                <c:pt idx="2044">
                  <c:v>0.51065173611111114</c:v>
                </c:pt>
                <c:pt idx="2045">
                  <c:v>0.51065752314814816</c:v>
                </c:pt>
                <c:pt idx="2046">
                  <c:v>0.51066332175925921</c:v>
                </c:pt>
                <c:pt idx="2047">
                  <c:v>0.51066910879629634</c:v>
                </c:pt>
                <c:pt idx="2048">
                  <c:v>0.51067489583333336</c:v>
                </c:pt>
                <c:pt idx="2049">
                  <c:v>0.51068068287037038</c:v>
                </c:pt>
                <c:pt idx="2050">
                  <c:v>0.51068664351851856</c:v>
                </c:pt>
                <c:pt idx="2051">
                  <c:v>0.51069243055555558</c:v>
                </c:pt>
                <c:pt idx="2052">
                  <c:v>0.5106982175925926</c:v>
                </c:pt>
                <c:pt idx="2053">
                  <c:v>0.51070437499999999</c:v>
                </c:pt>
                <c:pt idx="2054">
                  <c:v>0.51071033564814816</c:v>
                </c:pt>
                <c:pt idx="2055">
                  <c:v>0.51071630787037037</c:v>
                </c:pt>
                <c:pt idx="2056">
                  <c:v>0.51072226851851854</c:v>
                </c:pt>
                <c:pt idx="2057">
                  <c:v>0.51072842592592593</c:v>
                </c:pt>
                <c:pt idx="2058">
                  <c:v>0.51073457175925929</c:v>
                </c:pt>
                <c:pt idx="2059">
                  <c:v>0.5107405439814815</c:v>
                </c:pt>
                <c:pt idx="2060">
                  <c:v>0.51074668981481486</c:v>
                </c:pt>
                <c:pt idx="2061">
                  <c:v>0.51075266203703706</c:v>
                </c:pt>
                <c:pt idx="2062">
                  <c:v>0.51075862268518513</c:v>
                </c:pt>
                <c:pt idx="2063">
                  <c:v>0.51076459490740744</c:v>
                </c:pt>
                <c:pt idx="2064">
                  <c:v>0.51077056712962965</c:v>
                </c:pt>
                <c:pt idx="2065">
                  <c:v>0.51077652777777771</c:v>
                </c:pt>
                <c:pt idx="2066">
                  <c:v>0.51078231481481484</c:v>
                </c:pt>
                <c:pt idx="2067">
                  <c:v>0.51078810185185186</c:v>
                </c:pt>
                <c:pt idx="2068">
                  <c:v>0.51079407407407407</c:v>
                </c:pt>
                <c:pt idx="2069">
                  <c:v>0.51080004629629627</c:v>
                </c:pt>
                <c:pt idx="2070">
                  <c:v>0.51080600694444445</c:v>
                </c:pt>
                <c:pt idx="2071">
                  <c:v>0.51081179398148147</c:v>
                </c:pt>
                <c:pt idx="2072">
                  <c:v>0.51081758101851849</c:v>
                </c:pt>
                <c:pt idx="2073">
                  <c:v>0.51082355324074069</c:v>
                </c:pt>
                <c:pt idx="2074">
                  <c:v>0.51082952546296301</c:v>
                </c:pt>
                <c:pt idx="2075">
                  <c:v>0.51083548611111118</c:v>
                </c:pt>
                <c:pt idx="2076">
                  <c:v>0.51084127314814809</c:v>
                </c:pt>
                <c:pt idx="2077">
                  <c:v>0.51084706018518522</c:v>
                </c:pt>
                <c:pt idx="2078">
                  <c:v>0.51085284722222224</c:v>
                </c:pt>
                <c:pt idx="2079">
                  <c:v>0.51085863425925926</c:v>
                </c:pt>
                <c:pt idx="2080">
                  <c:v>0.51086460648148146</c:v>
                </c:pt>
                <c:pt idx="2081">
                  <c:v>0.51087039351851848</c:v>
                </c:pt>
                <c:pt idx="2082">
                  <c:v>0.51087618055555561</c:v>
                </c:pt>
                <c:pt idx="2083">
                  <c:v>0.51088196759259252</c:v>
                </c:pt>
                <c:pt idx="2084">
                  <c:v>0.51088775462962965</c:v>
                </c:pt>
                <c:pt idx="2085">
                  <c:v>0.51089354166666667</c:v>
                </c:pt>
                <c:pt idx="2086">
                  <c:v>0.51090005787037041</c:v>
                </c:pt>
                <c:pt idx="2087">
                  <c:v>0.51090575231481483</c:v>
                </c:pt>
                <c:pt idx="2088">
                  <c:v>0.51091171296296289</c:v>
                </c:pt>
                <c:pt idx="2089">
                  <c:v>0.51091750000000002</c:v>
                </c:pt>
                <c:pt idx="2090">
                  <c:v>0.51092347222222223</c:v>
                </c:pt>
                <c:pt idx="2091">
                  <c:v>0.51092925925925925</c:v>
                </c:pt>
                <c:pt idx="2092">
                  <c:v>0.51093523148148146</c:v>
                </c:pt>
                <c:pt idx="2093">
                  <c:v>0.51094119212962963</c:v>
                </c:pt>
                <c:pt idx="2094">
                  <c:v>0.51094697916666665</c:v>
                </c:pt>
                <c:pt idx="2095">
                  <c:v>0.51095276620370367</c:v>
                </c:pt>
                <c:pt idx="2096">
                  <c:v>0.51095844907407406</c:v>
                </c:pt>
                <c:pt idx="2097">
                  <c:v>0.51096424768518511</c:v>
                </c:pt>
                <c:pt idx="2098">
                  <c:v>0.51097021990740743</c:v>
                </c:pt>
                <c:pt idx="2099">
                  <c:v>0.51097600694444445</c:v>
                </c:pt>
                <c:pt idx="2100">
                  <c:v>0.51098160879629628</c:v>
                </c:pt>
                <c:pt idx="2101">
                  <c:v>0.51098722222222215</c:v>
                </c:pt>
                <c:pt idx="2102">
                  <c:v>0.51099300925925928</c:v>
                </c:pt>
                <c:pt idx="2103">
                  <c:v>0.5109987962962963</c:v>
                </c:pt>
                <c:pt idx="2104">
                  <c:v>0.51100458333333332</c:v>
                </c:pt>
                <c:pt idx="2105">
                  <c:v>0.51101037037037034</c:v>
                </c:pt>
                <c:pt idx="2106">
                  <c:v>0.51101615740740736</c:v>
                </c:pt>
                <c:pt idx="2107">
                  <c:v>0.51102194444444449</c:v>
                </c:pt>
                <c:pt idx="2108">
                  <c:v>0.51102773148148151</c:v>
                </c:pt>
                <c:pt idx="2109">
                  <c:v>0.51103351851851853</c:v>
                </c:pt>
                <c:pt idx="2110">
                  <c:v>0.51103949074074073</c:v>
                </c:pt>
                <c:pt idx="2111">
                  <c:v>0.51104527777777775</c:v>
                </c:pt>
                <c:pt idx="2112">
                  <c:v>0.51105106481481488</c:v>
                </c:pt>
                <c:pt idx="2113">
                  <c:v>0.51105685185185179</c:v>
                </c:pt>
                <c:pt idx="2114">
                  <c:v>0.51106263888888892</c:v>
                </c:pt>
                <c:pt idx="2115">
                  <c:v>0.51106824074074075</c:v>
                </c:pt>
                <c:pt idx="2116">
                  <c:v>0.51107421296296296</c:v>
                </c:pt>
                <c:pt idx="2117">
                  <c:v>0.51107999999999998</c:v>
                </c:pt>
                <c:pt idx="2118">
                  <c:v>0.511085787037037</c:v>
                </c:pt>
                <c:pt idx="2119">
                  <c:v>0.51109157407407413</c:v>
                </c:pt>
                <c:pt idx="2120">
                  <c:v>0.51109736111111115</c:v>
                </c:pt>
                <c:pt idx="2121">
                  <c:v>0.51110314814814817</c:v>
                </c:pt>
                <c:pt idx="2122">
                  <c:v>0.51110893518518519</c:v>
                </c:pt>
                <c:pt idx="2123">
                  <c:v>0.51111472222222221</c:v>
                </c:pt>
                <c:pt idx="2124">
                  <c:v>0.51112069444444441</c:v>
                </c:pt>
                <c:pt idx="2125">
                  <c:v>0.51112665509259259</c:v>
                </c:pt>
                <c:pt idx="2126">
                  <c:v>0.51113262731481479</c:v>
                </c:pt>
                <c:pt idx="2127">
                  <c:v>0.51113858796296296</c:v>
                </c:pt>
                <c:pt idx="2128">
                  <c:v>0.51114456018518517</c:v>
                </c:pt>
                <c:pt idx="2129">
                  <c:v>0.51115053240740738</c:v>
                </c:pt>
                <c:pt idx="2130">
                  <c:v>0.51115649305555555</c:v>
                </c:pt>
                <c:pt idx="2131">
                  <c:v>0.51116246527777776</c:v>
                </c:pt>
                <c:pt idx="2132">
                  <c:v>0.51116843749999996</c:v>
                </c:pt>
                <c:pt idx="2133">
                  <c:v>0.51117439814814813</c:v>
                </c:pt>
                <c:pt idx="2134">
                  <c:v>0.51118037037037034</c:v>
                </c:pt>
                <c:pt idx="2135">
                  <c:v>0.51118634259259255</c:v>
                </c:pt>
                <c:pt idx="2136">
                  <c:v>0.51119230324074072</c:v>
                </c:pt>
                <c:pt idx="2137">
                  <c:v>0.51119827546296293</c:v>
                </c:pt>
                <c:pt idx="2138">
                  <c:v>0.51120424768518513</c:v>
                </c:pt>
                <c:pt idx="2139">
                  <c:v>0.5112102083333333</c:v>
                </c:pt>
                <c:pt idx="2140">
                  <c:v>0.51121618055555562</c:v>
                </c:pt>
                <c:pt idx="2141">
                  <c:v>0.51122215277777772</c:v>
                </c:pt>
                <c:pt idx="2142">
                  <c:v>0.51122793981481485</c:v>
                </c:pt>
                <c:pt idx="2143">
                  <c:v>0.51123372685185187</c:v>
                </c:pt>
                <c:pt idx="2144">
                  <c:v>0.51123951388888889</c:v>
                </c:pt>
                <c:pt idx="2145">
                  <c:v>0.51124530092592591</c:v>
                </c:pt>
                <c:pt idx="2146">
                  <c:v>0.51125126157407408</c:v>
                </c:pt>
                <c:pt idx="2147">
                  <c:v>0.5112570486111111</c:v>
                </c:pt>
                <c:pt idx="2148">
                  <c:v>0.51126283564814812</c:v>
                </c:pt>
                <c:pt idx="2149">
                  <c:v>0.5112686111111111</c:v>
                </c:pt>
                <c:pt idx="2150">
                  <c:v>0.51127439814814812</c:v>
                </c:pt>
                <c:pt idx="2151">
                  <c:v>0.5112810879629629</c:v>
                </c:pt>
                <c:pt idx="2152">
                  <c:v>0.51128704861111107</c:v>
                </c:pt>
                <c:pt idx="2153">
                  <c:v>0.51129302083333339</c:v>
                </c:pt>
                <c:pt idx="2154">
                  <c:v>0.5112988078703703</c:v>
                </c:pt>
                <c:pt idx="2155">
                  <c:v>0.51130459490740743</c:v>
                </c:pt>
                <c:pt idx="2156">
                  <c:v>0.51131056712962963</c:v>
                </c:pt>
                <c:pt idx="2157">
                  <c:v>0.51131635416666665</c:v>
                </c:pt>
                <c:pt idx="2158">
                  <c:v>0.51132186342592589</c:v>
                </c:pt>
                <c:pt idx="2159">
                  <c:v>0.51132783564814821</c:v>
                </c:pt>
                <c:pt idx="2160">
                  <c:v>0.51133379629629627</c:v>
                </c:pt>
                <c:pt idx="2161">
                  <c:v>0.51133958333333329</c:v>
                </c:pt>
                <c:pt idx="2162">
                  <c:v>0.51134555555555561</c:v>
                </c:pt>
                <c:pt idx="2163">
                  <c:v>0.51135134259259263</c:v>
                </c:pt>
                <c:pt idx="2164">
                  <c:v>0.51135731481481483</c:v>
                </c:pt>
                <c:pt idx="2165">
                  <c:v>0.51136310185185185</c:v>
                </c:pt>
                <c:pt idx="2166">
                  <c:v>0.51136906250000003</c:v>
                </c:pt>
                <c:pt idx="2167">
                  <c:v>0.51137484953703705</c:v>
                </c:pt>
                <c:pt idx="2168">
                  <c:v>0.51138082175925925</c:v>
                </c:pt>
                <c:pt idx="2169">
                  <c:v>0.51138660879629627</c:v>
                </c:pt>
                <c:pt idx="2170">
                  <c:v>0.5113923958333334</c:v>
                </c:pt>
                <c:pt idx="2171">
                  <c:v>0.5113983680555555</c:v>
                </c:pt>
                <c:pt idx="2172">
                  <c:v>0.51140432870370367</c:v>
                </c:pt>
                <c:pt idx="2173">
                  <c:v>0.5114101157407408</c:v>
                </c:pt>
                <c:pt idx="2174">
                  <c:v>0.51141590277777771</c:v>
                </c:pt>
                <c:pt idx="2175">
                  <c:v>0.51142168981481484</c:v>
                </c:pt>
                <c:pt idx="2176">
                  <c:v>0.51142766203703705</c:v>
                </c:pt>
                <c:pt idx="2177">
                  <c:v>0.51143363425925925</c:v>
                </c:pt>
                <c:pt idx="2178">
                  <c:v>0.51143959490740742</c:v>
                </c:pt>
                <c:pt idx="2179">
                  <c:v>0.51144556712962963</c:v>
                </c:pt>
                <c:pt idx="2180">
                  <c:v>0.51145153935185184</c:v>
                </c:pt>
                <c:pt idx="2181">
                  <c:v>0.51145750000000001</c:v>
                </c:pt>
                <c:pt idx="2182">
                  <c:v>0.51146347222222222</c:v>
                </c:pt>
                <c:pt idx="2183">
                  <c:v>0.51146944444444442</c:v>
                </c:pt>
                <c:pt idx="2184">
                  <c:v>0.51147540509259259</c:v>
                </c:pt>
                <c:pt idx="2185">
                  <c:v>0.5114813773148148</c:v>
                </c:pt>
                <c:pt idx="2186">
                  <c:v>0.51148734953703701</c:v>
                </c:pt>
                <c:pt idx="2187">
                  <c:v>0.51149331018518518</c:v>
                </c:pt>
                <c:pt idx="2188">
                  <c:v>0.51149928240740739</c:v>
                </c:pt>
                <c:pt idx="2189">
                  <c:v>0.51150525462962959</c:v>
                </c:pt>
                <c:pt idx="2190">
                  <c:v>0.51151121527777776</c:v>
                </c:pt>
                <c:pt idx="2191">
                  <c:v>0.51151718749999997</c:v>
                </c:pt>
                <c:pt idx="2192">
                  <c:v>0.51152314814814814</c:v>
                </c:pt>
                <c:pt idx="2193">
                  <c:v>0.51152894675925931</c:v>
                </c:pt>
                <c:pt idx="2194">
                  <c:v>0.51153473379629633</c:v>
                </c:pt>
                <c:pt idx="2195">
                  <c:v>0.5115414236111111</c:v>
                </c:pt>
                <c:pt idx="2196">
                  <c:v>0.51154721064814812</c:v>
                </c:pt>
                <c:pt idx="2197">
                  <c:v>0.51155299768518525</c:v>
                </c:pt>
                <c:pt idx="2198">
                  <c:v>0.51155878472222216</c:v>
                </c:pt>
                <c:pt idx="2199">
                  <c:v>0.51156457175925929</c:v>
                </c:pt>
                <c:pt idx="2200">
                  <c:v>0.51157053240740746</c:v>
                </c:pt>
                <c:pt idx="2201">
                  <c:v>0.51157631944444437</c:v>
                </c:pt>
                <c:pt idx="2202">
                  <c:v>0.51158193287037035</c:v>
                </c:pt>
                <c:pt idx="2203">
                  <c:v>0.51158789351851852</c:v>
                </c:pt>
                <c:pt idx="2204">
                  <c:v>0.51159386574074073</c:v>
                </c:pt>
                <c:pt idx="2205">
                  <c:v>0.51159965277777775</c:v>
                </c:pt>
                <c:pt idx="2206">
                  <c:v>0.51160562499999995</c:v>
                </c:pt>
                <c:pt idx="2207">
                  <c:v>0.5116112268518519</c:v>
                </c:pt>
                <c:pt idx="2208">
                  <c:v>0.5116171990740741</c:v>
                </c:pt>
                <c:pt idx="2209">
                  <c:v>0.51162298611111112</c:v>
                </c:pt>
                <c:pt idx="2210">
                  <c:v>0.51162856481481478</c:v>
                </c:pt>
                <c:pt idx="2211">
                  <c:v>0.51163452546296295</c:v>
                </c:pt>
                <c:pt idx="2212">
                  <c:v>0.51164049768518516</c:v>
                </c:pt>
                <c:pt idx="2213">
                  <c:v>0.51164645833333333</c:v>
                </c:pt>
                <c:pt idx="2214">
                  <c:v>0.51165224537037035</c:v>
                </c:pt>
                <c:pt idx="2215">
                  <c:v>0.51165821759259256</c:v>
                </c:pt>
                <c:pt idx="2216">
                  <c:v>0.51166418981481476</c:v>
                </c:pt>
                <c:pt idx="2217">
                  <c:v>0.51167015046296294</c:v>
                </c:pt>
                <c:pt idx="2218">
                  <c:v>0.51167612268518525</c:v>
                </c:pt>
                <c:pt idx="2219">
                  <c:v>0.51168209490740735</c:v>
                </c:pt>
                <c:pt idx="2220">
                  <c:v>0.51168788194444448</c:v>
                </c:pt>
                <c:pt idx="2221">
                  <c:v>0.5116936689814815</c:v>
                </c:pt>
                <c:pt idx="2222">
                  <c:v>0.51169962962962956</c:v>
                </c:pt>
                <c:pt idx="2223">
                  <c:v>0.51170560185185188</c:v>
                </c:pt>
                <c:pt idx="2224">
                  <c:v>0.51171157407407408</c:v>
                </c:pt>
                <c:pt idx="2225">
                  <c:v>0.51171753472222226</c:v>
                </c:pt>
                <c:pt idx="2226">
                  <c:v>0.51172350694444446</c:v>
                </c:pt>
                <c:pt idx="2227">
                  <c:v>0.51172947916666667</c:v>
                </c:pt>
                <c:pt idx="2228">
                  <c:v>0.51173543981481484</c:v>
                </c:pt>
                <c:pt idx="2229">
                  <c:v>0.51174141203703705</c:v>
                </c:pt>
                <c:pt idx="2230">
                  <c:v>0.51174738425925925</c:v>
                </c:pt>
                <c:pt idx="2231">
                  <c:v>0.51175353009259261</c:v>
                </c:pt>
                <c:pt idx="2232">
                  <c:v>0.51175931712962963</c:v>
                </c:pt>
                <c:pt idx="2233">
                  <c:v>0.51176528935185184</c:v>
                </c:pt>
                <c:pt idx="2234">
                  <c:v>0.51177125000000001</c:v>
                </c:pt>
                <c:pt idx="2235">
                  <c:v>0.51177722222222222</c:v>
                </c:pt>
                <c:pt idx="2236">
                  <c:v>0.51178318287037039</c:v>
                </c:pt>
                <c:pt idx="2237">
                  <c:v>0.5117891550925926</c:v>
                </c:pt>
                <c:pt idx="2238">
                  <c:v>0.5117951273148148</c:v>
                </c:pt>
                <c:pt idx="2239">
                  <c:v>0.51180108796296298</c:v>
                </c:pt>
                <c:pt idx="2240">
                  <c:v>0.51180778935185189</c:v>
                </c:pt>
                <c:pt idx="2241">
                  <c:v>0.51181375000000007</c:v>
                </c:pt>
                <c:pt idx="2242">
                  <c:v>0.51181972222222216</c:v>
                </c:pt>
                <c:pt idx="2243">
                  <c:v>0.51182569444444448</c:v>
                </c:pt>
                <c:pt idx="2244">
                  <c:v>0.51183165509259265</c:v>
                </c:pt>
                <c:pt idx="2245">
                  <c:v>0.51183762731481475</c:v>
                </c:pt>
                <c:pt idx="2246">
                  <c:v>0.51184358796296292</c:v>
                </c:pt>
                <c:pt idx="2247">
                  <c:v>0.51184956018518524</c:v>
                </c:pt>
                <c:pt idx="2248">
                  <c:v>0.51185553240740744</c:v>
                </c:pt>
                <c:pt idx="2249">
                  <c:v>0.51186149305555551</c:v>
                </c:pt>
                <c:pt idx="2250">
                  <c:v>0.51186746527777782</c:v>
                </c:pt>
                <c:pt idx="2251">
                  <c:v>0.51187343750000003</c:v>
                </c:pt>
                <c:pt idx="2252">
                  <c:v>0.51187939814814809</c:v>
                </c:pt>
                <c:pt idx="2253">
                  <c:v>0.51188537037037041</c:v>
                </c:pt>
                <c:pt idx="2254">
                  <c:v>0.51189134259259261</c:v>
                </c:pt>
                <c:pt idx="2255">
                  <c:v>0.51189730324074068</c:v>
                </c:pt>
                <c:pt idx="2256">
                  <c:v>0.51190327546296299</c:v>
                </c:pt>
                <c:pt idx="2257">
                  <c:v>0.5119092476851852</c:v>
                </c:pt>
                <c:pt idx="2258">
                  <c:v>0.51191520833333337</c:v>
                </c:pt>
                <c:pt idx="2259">
                  <c:v>0.51192118055555558</c:v>
                </c:pt>
                <c:pt idx="2260">
                  <c:v>0.51192715277777778</c:v>
                </c:pt>
                <c:pt idx="2261">
                  <c:v>0.51193311342592596</c:v>
                </c:pt>
                <c:pt idx="2262">
                  <c:v>0.51193908564814816</c:v>
                </c:pt>
                <c:pt idx="2263">
                  <c:v>0.51194504629629634</c:v>
                </c:pt>
                <c:pt idx="2264">
                  <c:v>0.51195101851851854</c:v>
                </c:pt>
                <c:pt idx="2265">
                  <c:v>0.51195699074074075</c:v>
                </c:pt>
                <c:pt idx="2266">
                  <c:v>0.51196295138888892</c:v>
                </c:pt>
                <c:pt idx="2267">
                  <c:v>0.51196892361111113</c:v>
                </c:pt>
                <c:pt idx="2268">
                  <c:v>0.51197489583333333</c:v>
                </c:pt>
                <c:pt idx="2269">
                  <c:v>0.51198085648148151</c:v>
                </c:pt>
                <c:pt idx="2270">
                  <c:v>0.51198664351851852</c:v>
                </c:pt>
                <c:pt idx="2271">
                  <c:v>0.5119924768518519</c:v>
                </c:pt>
                <c:pt idx="2272">
                  <c:v>0.51199826388888892</c:v>
                </c:pt>
                <c:pt idx="2273">
                  <c:v>0.51200405092592594</c:v>
                </c:pt>
                <c:pt idx="2274">
                  <c:v>0.51200983796296295</c:v>
                </c:pt>
                <c:pt idx="2275">
                  <c:v>0.51201579861111113</c:v>
                </c:pt>
                <c:pt idx="2276">
                  <c:v>0.51202177083333333</c:v>
                </c:pt>
                <c:pt idx="2277">
                  <c:v>0.51202774305555554</c:v>
                </c:pt>
                <c:pt idx="2278">
                  <c:v>0.51203370370370371</c:v>
                </c:pt>
                <c:pt idx="2279">
                  <c:v>0.51203967592592592</c:v>
                </c:pt>
                <c:pt idx="2280">
                  <c:v>0.51204564814814812</c:v>
                </c:pt>
                <c:pt idx="2281">
                  <c:v>0.5120516087962963</c:v>
                </c:pt>
                <c:pt idx="2282">
                  <c:v>0.5120575810185185</c:v>
                </c:pt>
                <c:pt idx="2283">
                  <c:v>0.51206355324074071</c:v>
                </c:pt>
                <c:pt idx="2284">
                  <c:v>0.51207041666666664</c:v>
                </c:pt>
                <c:pt idx="2285">
                  <c:v>0.51207620370370377</c:v>
                </c:pt>
                <c:pt idx="2286">
                  <c:v>0.51208217592592586</c:v>
                </c:pt>
                <c:pt idx="2287">
                  <c:v>0.51208814814814818</c:v>
                </c:pt>
                <c:pt idx="2288">
                  <c:v>0.51209410879629635</c:v>
                </c:pt>
                <c:pt idx="2289">
                  <c:v>0.51210026620370364</c:v>
                </c:pt>
                <c:pt idx="2290">
                  <c:v>0.51210622685185181</c:v>
                </c:pt>
                <c:pt idx="2291">
                  <c:v>0.51211219907407413</c:v>
                </c:pt>
                <c:pt idx="2292">
                  <c:v>0.51211817129629633</c:v>
                </c:pt>
                <c:pt idx="2293">
                  <c:v>0.51212413194444439</c:v>
                </c:pt>
                <c:pt idx="2294">
                  <c:v>0.51213010416666671</c:v>
                </c:pt>
                <c:pt idx="2295">
                  <c:v>0.51213607638888892</c:v>
                </c:pt>
                <c:pt idx="2296">
                  <c:v>0.51214203703703698</c:v>
                </c:pt>
                <c:pt idx="2297">
                  <c:v>0.5121480092592593</c:v>
                </c:pt>
                <c:pt idx="2298">
                  <c:v>0.51215396990740747</c:v>
                </c:pt>
                <c:pt idx="2299">
                  <c:v>0.51215994212962956</c:v>
                </c:pt>
                <c:pt idx="2300">
                  <c:v>0.51216591435185188</c:v>
                </c:pt>
                <c:pt idx="2301">
                  <c:v>0.51217187500000005</c:v>
                </c:pt>
                <c:pt idx="2302">
                  <c:v>0.51217784722222215</c:v>
                </c:pt>
                <c:pt idx="2303">
                  <c:v>0.51218381944444447</c:v>
                </c:pt>
                <c:pt idx="2304">
                  <c:v>0.51218978009259264</c:v>
                </c:pt>
                <c:pt idx="2305">
                  <c:v>0.51219575231481485</c:v>
                </c:pt>
                <c:pt idx="2306">
                  <c:v>0.51220172453703705</c:v>
                </c:pt>
                <c:pt idx="2307">
                  <c:v>0.51220768518518522</c:v>
                </c:pt>
                <c:pt idx="2308">
                  <c:v>0.51221365740740743</c:v>
                </c:pt>
                <c:pt idx="2309">
                  <c:v>0.51221962962962964</c:v>
                </c:pt>
                <c:pt idx="2310">
                  <c:v>0.51222559027777781</c:v>
                </c:pt>
                <c:pt idx="2311">
                  <c:v>0.51223156250000001</c:v>
                </c:pt>
                <c:pt idx="2312">
                  <c:v>0.51223753472222222</c:v>
                </c:pt>
                <c:pt idx="2313">
                  <c:v>0.51224349537037039</c:v>
                </c:pt>
                <c:pt idx="2314">
                  <c:v>0.5122494675925926</c:v>
                </c:pt>
                <c:pt idx="2315">
                  <c:v>0.51225542824074077</c:v>
                </c:pt>
                <c:pt idx="2316">
                  <c:v>0.51226121527777779</c:v>
                </c:pt>
                <c:pt idx="2317">
                  <c:v>0.51226682870370366</c:v>
                </c:pt>
                <c:pt idx="2318">
                  <c:v>0.51227280092592598</c:v>
                </c:pt>
                <c:pt idx="2319">
                  <c:v>0.51227876157407415</c:v>
                </c:pt>
                <c:pt idx="2320">
                  <c:v>0.51228473379629624</c:v>
                </c:pt>
                <c:pt idx="2321">
                  <c:v>0.51229069444444442</c:v>
                </c:pt>
                <c:pt idx="2322">
                  <c:v>0.51229685185185192</c:v>
                </c:pt>
                <c:pt idx="2323">
                  <c:v>0.51230299768518517</c:v>
                </c:pt>
                <c:pt idx="2324">
                  <c:v>0.51230896990740737</c:v>
                </c:pt>
                <c:pt idx="2325">
                  <c:v>0.51231511574074073</c:v>
                </c:pt>
                <c:pt idx="2326">
                  <c:v>0.51232108796296294</c:v>
                </c:pt>
                <c:pt idx="2327">
                  <c:v>0.51232704861111111</c:v>
                </c:pt>
                <c:pt idx="2328">
                  <c:v>0.51233392361111108</c:v>
                </c:pt>
                <c:pt idx="2329">
                  <c:v>0.51233989583333328</c:v>
                </c:pt>
                <c:pt idx="2330">
                  <c:v>0.51234585648148145</c:v>
                </c:pt>
                <c:pt idx="2331">
                  <c:v>0.51235185185185184</c:v>
                </c:pt>
                <c:pt idx="2332">
                  <c:v>0.51235782407407404</c:v>
                </c:pt>
                <c:pt idx="2333">
                  <c:v>0.51236378472222222</c:v>
                </c:pt>
                <c:pt idx="2334">
                  <c:v>0.51236975694444442</c:v>
                </c:pt>
                <c:pt idx="2335">
                  <c:v>0.51237572916666674</c:v>
                </c:pt>
                <c:pt idx="2336">
                  <c:v>0.5123816898148148</c:v>
                </c:pt>
                <c:pt idx="2337">
                  <c:v>0.51238766203703701</c:v>
                </c:pt>
                <c:pt idx="2338">
                  <c:v>0.51239326388888895</c:v>
                </c:pt>
                <c:pt idx="2339">
                  <c:v>0.51239887731481482</c:v>
                </c:pt>
                <c:pt idx="2340">
                  <c:v>0.51240466435185184</c:v>
                </c:pt>
                <c:pt idx="2341">
                  <c:v>0.51241018518518522</c:v>
                </c:pt>
                <c:pt idx="2342">
                  <c:v>0.51241598379629627</c:v>
                </c:pt>
                <c:pt idx="2343">
                  <c:v>0.51242194444444444</c:v>
                </c:pt>
                <c:pt idx="2344">
                  <c:v>0.51242791666666665</c:v>
                </c:pt>
                <c:pt idx="2345">
                  <c:v>0.51243387731481482</c:v>
                </c:pt>
                <c:pt idx="2346">
                  <c:v>0.51243984953703703</c:v>
                </c:pt>
                <c:pt idx="2347">
                  <c:v>0.51244582175925923</c:v>
                </c:pt>
                <c:pt idx="2348">
                  <c:v>0.51245178240740741</c:v>
                </c:pt>
                <c:pt idx="2349">
                  <c:v>0.51245775462962961</c:v>
                </c:pt>
                <c:pt idx="2350">
                  <c:v>0.51246372685185182</c:v>
                </c:pt>
                <c:pt idx="2351">
                  <c:v>0.51246968749999999</c:v>
                </c:pt>
                <c:pt idx="2352">
                  <c:v>0.51247547453703701</c:v>
                </c:pt>
                <c:pt idx="2353">
                  <c:v>0.51248144675925922</c:v>
                </c:pt>
                <c:pt idx="2354">
                  <c:v>0.51248723379629635</c:v>
                </c:pt>
                <c:pt idx="2355">
                  <c:v>0.51249320601851844</c:v>
                </c:pt>
                <c:pt idx="2356">
                  <c:v>0.51249916666666662</c:v>
                </c:pt>
                <c:pt idx="2357">
                  <c:v>0.51250532407407412</c:v>
                </c:pt>
                <c:pt idx="2358">
                  <c:v>0.51251128472222229</c:v>
                </c:pt>
                <c:pt idx="2359">
                  <c:v>0.51251725694444439</c:v>
                </c:pt>
                <c:pt idx="2360">
                  <c:v>0.51252322916666671</c:v>
                </c:pt>
                <c:pt idx="2361">
                  <c:v>0.51252937500000006</c:v>
                </c:pt>
                <c:pt idx="2362">
                  <c:v>0.51253533564814813</c:v>
                </c:pt>
                <c:pt idx="2363">
                  <c:v>0.51254130787037033</c:v>
                </c:pt>
                <c:pt idx="2364">
                  <c:v>0.51254745370370369</c:v>
                </c:pt>
                <c:pt idx="2365">
                  <c:v>0.5125534259259259</c:v>
                </c:pt>
                <c:pt idx="2366">
                  <c:v>0.51255921296296292</c:v>
                </c:pt>
                <c:pt idx="2367">
                  <c:v>0.51256518518518523</c:v>
                </c:pt>
                <c:pt idx="2368">
                  <c:v>0.5125711458333333</c:v>
                </c:pt>
                <c:pt idx="2369">
                  <c:v>0.5125771180555555</c:v>
                </c:pt>
                <c:pt idx="2370">
                  <c:v>0.51258309027777782</c:v>
                </c:pt>
                <c:pt idx="2371">
                  <c:v>0.51258905092592599</c:v>
                </c:pt>
                <c:pt idx="2372">
                  <c:v>0.51259502314814809</c:v>
                </c:pt>
                <c:pt idx="2373">
                  <c:v>0.51260171296296297</c:v>
                </c:pt>
                <c:pt idx="2374">
                  <c:v>0.51260768518518518</c:v>
                </c:pt>
                <c:pt idx="2375">
                  <c:v>0.51261364583333335</c:v>
                </c:pt>
                <c:pt idx="2376">
                  <c:v>0.51261961805555556</c:v>
                </c:pt>
                <c:pt idx="2377">
                  <c:v>0.51262559027777777</c:v>
                </c:pt>
                <c:pt idx="2378">
                  <c:v>0.51263155092592594</c:v>
                </c:pt>
                <c:pt idx="2379">
                  <c:v>0.5126371643518518</c:v>
                </c:pt>
                <c:pt idx="2380">
                  <c:v>0.51266790509259252</c:v>
                </c:pt>
                <c:pt idx="2381">
                  <c:v>0.51267387731481484</c:v>
                </c:pt>
                <c:pt idx="2382">
                  <c:v>0.51268417824074075</c:v>
                </c:pt>
                <c:pt idx="2383">
                  <c:v>0.51269105324074071</c:v>
                </c:pt>
                <c:pt idx="2384">
                  <c:v>0.51270118055555558</c:v>
                </c:pt>
                <c:pt idx="2385">
                  <c:v>0.51272224537037037</c:v>
                </c:pt>
                <c:pt idx="2386">
                  <c:v>0.51273780092592591</c:v>
                </c:pt>
                <c:pt idx="2387">
                  <c:v>0.51274920138888891</c:v>
                </c:pt>
                <c:pt idx="2388">
                  <c:v>0.51276673611111112</c:v>
                </c:pt>
                <c:pt idx="2389">
                  <c:v>0.51278076388888894</c:v>
                </c:pt>
                <c:pt idx="2390">
                  <c:v>0.51280246527777773</c:v>
                </c:pt>
                <c:pt idx="2391">
                  <c:v>0.51281711805555552</c:v>
                </c:pt>
                <c:pt idx="2392">
                  <c:v>0.51284026620370371</c:v>
                </c:pt>
                <c:pt idx="2393">
                  <c:v>0.51286196759259262</c:v>
                </c:pt>
                <c:pt idx="2394">
                  <c:v>0.51286829861111116</c:v>
                </c:pt>
                <c:pt idx="2395">
                  <c:v>0.51287427083333337</c:v>
                </c:pt>
                <c:pt idx="2396">
                  <c:v>0.51288023148148143</c:v>
                </c:pt>
                <c:pt idx="2397">
                  <c:v>0.51288620370370375</c:v>
                </c:pt>
                <c:pt idx="2398">
                  <c:v>0.51289217592592595</c:v>
                </c:pt>
                <c:pt idx="2399">
                  <c:v>0.51289813657407402</c:v>
                </c:pt>
                <c:pt idx="2400">
                  <c:v>0.51290410879629633</c:v>
                </c:pt>
                <c:pt idx="2401">
                  <c:v>0.51291008101851854</c:v>
                </c:pt>
                <c:pt idx="2402">
                  <c:v>0.5129160416666666</c:v>
                </c:pt>
                <c:pt idx="2403">
                  <c:v>0.51292201388888892</c:v>
                </c:pt>
                <c:pt idx="2404">
                  <c:v>0.51292798611111112</c:v>
                </c:pt>
                <c:pt idx="2405">
                  <c:v>0.5129339467592593</c:v>
                </c:pt>
                <c:pt idx="2406">
                  <c:v>0.51294010416666669</c:v>
                </c:pt>
                <c:pt idx="2407">
                  <c:v>0.51294642361111109</c:v>
                </c:pt>
                <c:pt idx="2408">
                  <c:v>0.51295366898148143</c:v>
                </c:pt>
                <c:pt idx="2409">
                  <c:v>0.51296379629629629</c:v>
                </c:pt>
                <c:pt idx="2410">
                  <c:v>0.51297048611111118</c:v>
                </c:pt>
                <c:pt idx="2411">
                  <c:v>0.51297627314814809</c:v>
                </c:pt>
                <c:pt idx="2412">
                  <c:v>0.51298206018518522</c:v>
                </c:pt>
                <c:pt idx="2413">
                  <c:v>0.51298802083333339</c:v>
                </c:pt>
                <c:pt idx="2414">
                  <c:v>0.51299399305555549</c:v>
                </c:pt>
                <c:pt idx="2415">
                  <c:v>0.5129999652777778</c:v>
                </c:pt>
                <c:pt idx="2416">
                  <c:v>0.51300592592592598</c:v>
                </c:pt>
                <c:pt idx="2417">
                  <c:v>0.51301280092592594</c:v>
                </c:pt>
                <c:pt idx="2418">
                  <c:v>0.5130189467592593</c:v>
                </c:pt>
                <c:pt idx="2419">
                  <c:v>0.51302473379629632</c:v>
                </c:pt>
                <c:pt idx="2420">
                  <c:v>0.51303052083333334</c:v>
                </c:pt>
                <c:pt idx="2421">
                  <c:v>0.51303630787037036</c:v>
                </c:pt>
                <c:pt idx="2422">
                  <c:v>0.51304228009259256</c:v>
                </c:pt>
                <c:pt idx="2423">
                  <c:v>0.51304806712962969</c:v>
                </c:pt>
                <c:pt idx="2424">
                  <c:v>0.51305403935185179</c:v>
                </c:pt>
                <c:pt idx="2425">
                  <c:v>0.51305999999999996</c:v>
                </c:pt>
                <c:pt idx="2426">
                  <c:v>0.51306578703703709</c:v>
                </c:pt>
                <c:pt idx="2427">
                  <c:v>0.51307157407407411</c:v>
                </c:pt>
                <c:pt idx="2428">
                  <c:v>0.5130772569444445</c:v>
                </c:pt>
                <c:pt idx="2429">
                  <c:v>0.5130832291666666</c:v>
                </c:pt>
                <c:pt idx="2430">
                  <c:v>0.51308918981481477</c:v>
                </c:pt>
                <c:pt idx="2431">
                  <c:v>0.51309878472222226</c:v>
                </c:pt>
                <c:pt idx="2432">
                  <c:v>0.51310438657407409</c:v>
                </c:pt>
                <c:pt idx="2433">
                  <c:v>0.5131103587962963</c:v>
                </c:pt>
                <c:pt idx="2434">
                  <c:v>0.51311631944444447</c:v>
                </c:pt>
                <c:pt idx="2435">
                  <c:v>0.51312229166666667</c:v>
                </c:pt>
                <c:pt idx="2436">
                  <c:v>0.51312826388888888</c:v>
                </c:pt>
                <c:pt idx="2437">
                  <c:v>0.51313437500000003</c:v>
                </c:pt>
                <c:pt idx="2438">
                  <c:v>0.51314023148148147</c:v>
                </c:pt>
                <c:pt idx="2439">
                  <c:v>0.51314601851851849</c:v>
                </c:pt>
                <c:pt idx="2440">
                  <c:v>0.51315180555555562</c:v>
                </c:pt>
                <c:pt idx="2441">
                  <c:v>0.51315759259259253</c:v>
                </c:pt>
                <c:pt idx="2442">
                  <c:v>0.51316337962962966</c:v>
                </c:pt>
                <c:pt idx="2443">
                  <c:v>0.51316916666666668</c:v>
                </c:pt>
                <c:pt idx="2444">
                  <c:v>0.5131749537037037</c:v>
                </c:pt>
                <c:pt idx="2445">
                  <c:v>0.51318074074074072</c:v>
                </c:pt>
                <c:pt idx="2446">
                  <c:v>0.51318652777777773</c:v>
                </c:pt>
                <c:pt idx="2447">
                  <c:v>0.51319231481481487</c:v>
                </c:pt>
                <c:pt idx="2448">
                  <c:v>0.51319810185185188</c:v>
                </c:pt>
                <c:pt idx="2449">
                  <c:v>0.5132038888888889</c:v>
                </c:pt>
                <c:pt idx="2450">
                  <c:v>0.51320968749999996</c:v>
                </c:pt>
                <c:pt idx="2451">
                  <c:v>0.51321546296296294</c:v>
                </c:pt>
                <c:pt idx="2452">
                  <c:v>0.51322126157407411</c:v>
                </c:pt>
                <c:pt idx="2453">
                  <c:v>0.51322704861111113</c:v>
                </c:pt>
                <c:pt idx="2454">
                  <c:v>0.5132330092592593</c:v>
                </c:pt>
                <c:pt idx="2455">
                  <c:v>0.51323879629629632</c:v>
                </c:pt>
                <c:pt idx="2456">
                  <c:v>0.51324458333333334</c:v>
                </c:pt>
                <c:pt idx="2457">
                  <c:v>0.51325037037037036</c:v>
                </c:pt>
                <c:pt idx="2458">
                  <c:v>0.51325634259259256</c:v>
                </c:pt>
                <c:pt idx="2459">
                  <c:v>0.51326212962962969</c:v>
                </c:pt>
                <c:pt idx="2460">
                  <c:v>0.5132679166666666</c:v>
                </c:pt>
                <c:pt idx="2461">
                  <c:v>0.5132744212962963</c:v>
                </c:pt>
                <c:pt idx="2462">
                  <c:v>0.51328020833333332</c:v>
                </c:pt>
                <c:pt idx="2463">
                  <c:v>0.51328582175925919</c:v>
                </c:pt>
                <c:pt idx="2464">
                  <c:v>0.51329160879629632</c:v>
                </c:pt>
                <c:pt idx="2465">
                  <c:v>0.51329739583333334</c:v>
                </c:pt>
                <c:pt idx="2466">
                  <c:v>0.51330335648148151</c:v>
                </c:pt>
                <c:pt idx="2467">
                  <c:v>0.51330915509259256</c:v>
                </c:pt>
                <c:pt idx="2468">
                  <c:v>0.51331494212962958</c:v>
                </c:pt>
                <c:pt idx="2469">
                  <c:v>0.51332072916666671</c:v>
                </c:pt>
                <c:pt idx="2470">
                  <c:v>0.51332704861111111</c:v>
                </c:pt>
                <c:pt idx="2471">
                  <c:v>0.51333283564814813</c:v>
                </c:pt>
                <c:pt idx="2472">
                  <c:v>0.51334079861111104</c:v>
                </c:pt>
                <c:pt idx="2473">
                  <c:v>0.51335680555555552</c:v>
                </c:pt>
                <c:pt idx="2474">
                  <c:v>0.51336131944444441</c:v>
                </c:pt>
                <c:pt idx="2475">
                  <c:v>0.51336560185185187</c:v>
                </c:pt>
                <c:pt idx="2476">
                  <c:v>0.51337011574074076</c:v>
                </c:pt>
                <c:pt idx="2477">
                  <c:v>0.51337504629629627</c:v>
                </c:pt>
                <c:pt idx="2478">
                  <c:v>0.51337961805555554</c:v>
                </c:pt>
                <c:pt idx="2479">
                  <c:v>0.51338407407407405</c:v>
                </c:pt>
                <c:pt idx="2480">
                  <c:v>0.51338841435185179</c:v>
                </c:pt>
                <c:pt idx="2481">
                  <c:v>0.51339350694444441</c:v>
                </c:pt>
                <c:pt idx="2482">
                  <c:v>0.51339871527777781</c:v>
                </c:pt>
                <c:pt idx="2483">
                  <c:v>0.51340369212962966</c:v>
                </c:pt>
                <c:pt idx="2484">
                  <c:v>0.51340826388888894</c:v>
                </c:pt>
                <c:pt idx="2485">
                  <c:v>0.5134128356481481</c:v>
                </c:pt>
                <c:pt idx="2486">
                  <c:v>0.51341711805555557</c:v>
                </c:pt>
                <c:pt idx="2487">
                  <c:v>0.51342152777777772</c:v>
                </c:pt>
                <c:pt idx="2488">
                  <c:v>0.5134257523148148</c:v>
                </c:pt>
                <c:pt idx="2489">
                  <c:v>0.51343009259259265</c:v>
                </c:pt>
                <c:pt idx="2490">
                  <c:v>0.51343443287037038</c:v>
                </c:pt>
                <c:pt idx="2491">
                  <c:v>0.51343859953703708</c:v>
                </c:pt>
                <c:pt idx="2492">
                  <c:v>0.51344288194444443</c:v>
                </c:pt>
                <c:pt idx="2493">
                  <c:v>0.51344716435185178</c:v>
                </c:pt>
                <c:pt idx="2494">
                  <c:v>0.51345185185185183</c:v>
                </c:pt>
                <c:pt idx="2495">
                  <c:v>0.51345619212962956</c:v>
                </c:pt>
                <c:pt idx="2496">
                  <c:v>0.5134602430555556</c:v>
                </c:pt>
                <c:pt idx="2497">
                  <c:v>0.51346435185185191</c:v>
                </c:pt>
                <c:pt idx="2498">
                  <c:v>0.51346903935185184</c:v>
                </c:pt>
                <c:pt idx="2499">
                  <c:v>0.51347315972222229</c:v>
                </c:pt>
                <c:pt idx="2500">
                  <c:v>0.51347738425925926</c:v>
                </c:pt>
                <c:pt idx="2501">
                  <c:v>0.51348166666666673</c:v>
                </c:pt>
                <c:pt idx="2502">
                  <c:v>0.51348589120370369</c:v>
                </c:pt>
                <c:pt idx="2503">
                  <c:v>0.51349023148148143</c:v>
                </c:pt>
                <c:pt idx="2504">
                  <c:v>0.51349439814814812</c:v>
                </c:pt>
                <c:pt idx="2505">
                  <c:v>0.51349861111111117</c:v>
                </c:pt>
                <c:pt idx="2506">
                  <c:v>0.5135036458333333</c:v>
                </c:pt>
                <c:pt idx="2507">
                  <c:v>0.51350763888888895</c:v>
                </c:pt>
                <c:pt idx="2508">
                  <c:v>0.51351278935185185</c:v>
                </c:pt>
                <c:pt idx="2509">
                  <c:v>0.51351690972222219</c:v>
                </c:pt>
                <c:pt idx="2510">
                  <c:v>0.51352125000000004</c:v>
                </c:pt>
                <c:pt idx="2511">
                  <c:v>0.51352547453703701</c:v>
                </c:pt>
                <c:pt idx="2512">
                  <c:v>0.5135296412037037</c:v>
                </c:pt>
                <c:pt idx="2513">
                  <c:v>0.51353392361111105</c:v>
                </c:pt>
              </c:numCache>
            </c:numRef>
          </c:xVal>
          <c:yVal>
            <c:numRef>
              <c:f>'2015_11_02-11_58_50'!$B$2:$B$2523</c:f>
              <c:numCache>
                <c:formatCode>General</c:formatCode>
                <c:ptCount val="2522"/>
                <c:pt idx="0">
                  <c:v>28.81</c:v>
                </c:pt>
                <c:pt idx="1">
                  <c:v>28.81</c:v>
                </c:pt>
                <c:pt idx="2">
                  <c:v>28.81</c:v>
                </c:pt>
                <c:pt idx="3">
                  <c:v>28.81</c:v>
                </c:pt>
                <c:pt idx="4">
                  <c:v>28.81</c:v>
                </c:pt>
                <c:pt idx="5">
                  <c:v>28.81</c:v>
                </c:pt>
                <c:pt idx="6">
                  <c:v>28.8</c:v>
                </c:pt>
                <c:pt idx="7">
                  <c:v>28.8</c:v>
                </c:pt>
                <c:pt idx="8">
                  <c:v>28.8</c:v>
                </c:pt>
                <c:pt idx="9">
                  <c:v>28.8</c:v>
                </c:pt>
                <c:pt idx="10">
                  <c:v>28.8</c:v>
                </c:pt>
                <c:pt idx="11">
                  <c:v>28.8</c:v>
                </c:pt>
                <c:pt idx="12">
                  <c:v>28.81</c:v>
                </c:pt>
                <c:pt idx="13">
                  <c:v>28.81</c:v>
                </c:pt>
                <c:pt idx="14">
                  <c:v>28.81</c:v>
                </c:pt>
                <c:pt idx="15">
                  <c:v>28.81</c:v>
                </c:pt>
                <c:pt idx="16">
                  <c:v>28.81</c:v>
                </c:pt>
                <c:pt idx="17">
                  <c:v>28.81</c:v>
                </c:pt>
                <c:pt idx="18">
                  <c:v>28.81</c:v>
                </c:pt>
                <c:pt idx="19">
                  <c:v>28.81</c:v>
                </c:pt>
                <c:pt idx="20">
                  <c:v>28.8</c:v>
                </c:pt>
                <c:pt idx="21">
                  <c:v>28.8</c:v>
                </c:pt>
                <c:pt idx="22">
                  <c:v>28.8</c:v>
                </c:pt>
                <c:pt idx="23">
                  <c:v>28.8</c:v>
                </c:pt>
                <c:pt idx="24">
                  <c:v>28.8</c:v>
                </c:pt>
                <c:pt idx="25">
                  <c:v>28.8</c:v>
                </c:pt>
                <c:pt idx="26">
                  <c:v>28.8</c:v>
                </c:pt>
                <c:pt idx="27">
                  <c:v>28.8</c:v>
                </c:pt>
                <c:pt idx="28">
                  <c:v>28.8</c:v>
                </c:pt>
                <c:pt idx="29">
                  <c:v>28.8</c:v>
                </c:pt>
                <c:pt idx="30">
                  <c:v>28.8</c:v>
                </c:pt>
                <c:pt idx="31">
                  <c:v>28.8</c:v>
                </c:pt>
                <c:pt idx="32">
                  <c:v>28.8</c:v>
                </c:pt>
                <c:pt idx="33">
                  <c:v>28.8</c:v>
                </c:pt>
                <c:pt idx="34">
                  <c:v>28.8</c:v>
                </c:pt>
                <c:pt idx="35">
                  <c:v>28.8</c:v>
                </c:pt>
                <c:pt idx="36">
                  <c:v>28.8</c:v>
                </c:pt>
                <c:pt idx="37">
                  <c:v>28.8</c:v>
                </c:pt>
                <c:pt idx="38">
                  <c:v>28.8</c:v>
                </c:pt>
                <c:pt idx="39">
                  <c:v>28.81</c:v>
                </c:pt>
                <c:pt idx="40">
                  <c:v>28.81</c:v>
                </c:pt>
                <c:pt idx="41">
                  <c:v>28.82</c:v>
                </c:pt>
                <c:pt idx="42">
                  <c:v>28.82</c:v>
                </c:pt>
                <c:pt idx="43">
                  <c:v>28.83</c:v>
                </c:pt>
                <c:pt idx="44">
                  <c:v>28.84</c:v>
                </c:pt>
                <c:pt idx="45">
                  <c:v>28.85</c:v>
                </c:pt>
                <c:pt idx="46">
                  <c:v>28.86</c:v>
                </c:pt>
                <c:pt idx="47">
                  <c:v>28.86</c:v>
                </c:pt>
                <c:pt idx="48">
                  <c:v>28.86</c:v>
                </c:pt>
                <c:pt idx="49">
                  <c:v>28.86</c:v>
                </c:pt>
                <c:pt idx="50">
                  <c:v>28.86</c:v>
                </c:pt>
                <c:pt idx="51">
                  <c:v>28.87</c:v>
                </c:pt>
                <c:pt idx="52">
                  <c:v>28.88</c:v>
                </c:pt>
                <c:pt idx="53">
                  <c:v>28.9</c:v>
                </c:pt>
                <c:pt idx="54">
                  <c:v>28.94</c:v>
                </c:pt>
                <c:pt idx="55">
                  <c:v>28.98</c:v>
                </c:pt>
                <c:pt idx="56">
                  <c:v>29.03</c:v>
                </c:pt>
                <c:pt idx="57">
                  <c:v>29.08</c:v>
                </c:pt>
                <c:pt idx="58">
                  <c:v>29.13</c:v>
                </c:pt>
                <c:pt idx="59">
                  <c:v>29.16</c:v>
                </c:pt>
                <c:pt idx="60">
                  <c:v>29.2</c:v>
                </c:pt>
                <c:pt idx="61">
                  <c:v>29.25</c:v>
                </c:pt>
                <c:pt idx="62">
                  <c:v>29.31</c:v>
                </c:pt>
                <c:pt idx="63">
                  <c:v>29.36</c:v>
                </c:pt>
                <c:pt idx="64">
                  <c:v>29.41</c:v>
                </c:pt>
                <c:pt idx="65">
                  <c:v>29.44</c:v>
                </c:pt>
                <c:pt idx="66">
                  <c:v>29.49</c:v>
                </c:pt>
                <c:pt idx="67">
                  <c:v>29.54</c:v>
                </c:pt>
                <c:pt idx="68">
                  <c:v>29.61</c:v>
                </c:pt>
                <c:pt idx="69">
                  <c:v>29.68</c:v>
                </c:pt>
                <c:pt idx="70">
                  <c:v>29.77</c:v>
                </c:pt>
                <c:pt idx="71">
                  <c:v>29.82</c:v>
                </c:pt>
                <c:pt idx="72">
                  <c:v>29.91</c:v>
                </c:pt>
                <c:pt idx="73">
                  <c:v>29.98</c:v>
                </c:pt>
                <c:pt idx="74">
                  <c:v>30.05</c:v>
                </c:pt>
                <c:pt idx="75">
                  <c:v>30.13</c:v>
                </c:pt>
                <c:pt idx="76">
                  <c:v>30.24</c:v>
                </c:pt>
                <c:pt idx="77">
                  <c:v>30.31</c:v>
                </c:pt>
                <c:pt idx="78">
                  <c:v>30.39</c:v>
                </c:pt>
                <c:pt idx="79">
                  <c:v>30.51</c:v>
                </c:pt>
                <c:pt idx="80">
                  <c:v>30.61</c:v>
                </c:pt>
                <c:pt idx="81">
                  <c:v>30.7</c:v>
                </c:pt>
                <c:pt idx="82">
                  <c:v>30.8</c:v>
                </c:pt>
                <c:pt idx="83">
                  <c:v>30.88</c:v>
                </c:pt>
                <c:pt idx="84">
                  <c:v>30.98</c:v>
                </c:pt>
                <c:pt idx="85">
                  <c:v>31.07</c:v>
                </c:pt>
                <c:pt idx="86">
                  <c:v>31.19</c:v>
                </c:pt>
                <c:pt idx="87">
                  <c:v>31.32</c:v>
                </c:pt>
                <c:pt idx="88">
                  <c:v>31.46</c:v>
                </c:pt>
                <c:pt idx="89">
                  <c:v>31.56</c:v>
                </c:pt>
                <c:pt idx="90">
                  <c:v>31.69</c:v>
                </c:pt>
                <c:pt idx="91">
                  <c:v>31.79</c:v>
                </c:pt>
                <c:pt idx="92">
                  <c:v>31.9</c:v>
                </c:pt>
                <c:pt idx="93">
                  <c:v>32.03</c:v>
                </c:pt>
                <c:pt idx="94">
                  <c:v>32.159999999999997</c:v>
                </c:pt>
                <c:pt idx="95">
                  <c:v>32.270000000000003</c:v>
                </c:pt>
                <c:pt idx="96">
                  <c:v>32.369999999999997</c:v>
                </c:pt>
                <c:pt idx="97">
                  <c:v>32.49</c:v>
                </c:pt>
                <c:pt idx="98">
                  <c:v>32.619999999999997</c:v>
                </c:pt>
                <c:pt idx="99">
                  <c:v>32.74</c:v>
                </c:pt>
                <c:pt idx="100">
                  <c:v>32.880000000000003</c:v>
                </c:pt>
                <c:pt idx="101">
                  <c:v>33.06</c:v>
                </c:pt>
                <c:pt idx="102">
                  <c:v>33.19</c:v>
                </c:pt>
                <c:pt idx="103">
                  <c:v>33.299999999999997</c:v>
                </c:pt>
                <c:pt idx="104">
                  <c:v>33.450000000000003</c:v>
                </c:pt>
                <c:pt idx="105">
                  <c:v>33.6</c:v>
                </c:pt>
                <c:pt idx="106">
                  <c:v>33.74</c:v>
                </c:pt>
                <c:pt idx="107">
                  <c:v>33.89</c:v>
                </c:pt>
                <c:pt idx="108">
                  <c:v>34.07</c:v>
                </c:pt>
                <c:pt idx="109">
                  <c:v>34.19</c:v>
                </c:pt>
                <c:pt idx="110">
                  <c:v>34.33</c:v>
                </c:pt>
                <c:pt idx="111">
                  <c:v>34.479999999999997</c:v>
                </c:pt>
                <c:pt idx="112">
                  <c:v>34.64</c:v>
                </c:pt>
                <c:pt idx="113">
                  <c:v>34.79</c:v>
                </c:pt>
                <c:pt idx="114">
                  <c:v>34.950000000000003</c:v>
                </c:pt>
                <c:pt idx="115">
                  <c:v>35.08</c:v>
                </c:pt>
                <c:pt idx="116">
                  <c:v>35.159999999999997</c:v>
                </c:pt>
                <c:pt idx="117">
                  <c:v>35.299999999999997</c:v>
                </c:pt>
                <c:pt idx="118">
                  <c:v>35.42</c:v>
                </c:pt>
                <c:pt idx="119">
                  <c:v>35.58</c:v>
                </c:pt>
                <c:pt idx="120">
                  <c:v>35.729999999999997</c:v>
                </c:pt>
                <c:pt idx="121">
                  <c:v>35.880000000000003</c:v>
                </c:pt>
                <c:pt idx="122">
                  <c:v>36.049999999999997</c:v>
                </c:pt>
                <c:pt idx="123">
                  <c:v>36.22</c:v>
                </c:pt>
                <c:pt idx="124">
                  <c:v>36.369999999999997</c:v>
                </c:pt>
                <c:pt idx="125">
                  <c:v>36.54</c:v>
                </c:pt>
                <c:pt idx="126">
                  <c:v>36.71</c:v>
                </c:pt>
                <c:pt idx="127">
                  <c:v>36.85</c:v>
                </c:pt>
                <c:pt idx="128">
                  <c:v>37</c:v>
                </c:pt>
                <c:pt idx="129">
                  <c:v>37.159999999999997</c:v>
                </c:pt>
                <c:pt idx="130">
                  <c:v>37.32</c:v>
                </c:pt>
                <c:pt idx="131">
                  <c:v>37.51</c:v>
                </c:pt>
                <c:pt idx="132">
                  <c:v>37.67</c:v>
                </c:pt>
                <c:pt idx="133">
                  <c:v>37.82</c:v>
                </c:pt>
                <c:pt idx="134">
                  <c:v>37.96</c:v>
                </c:pt>
                <c:pt idx="135">
                  <c:v>38.1</c:v>
                </c:pt>
                <c:pt idx="136">
                  <c:v>38.22</c:v>
                </c:pt>
                <c:pt idx="137">
                  <c:v>38.35</c:v>
                </c:pt>
                <c:pt idx="138">
                  <c:v>38.47</c:v>
                </c:pt>
                <c:pt idx="139">
                  <c:v>38.590000000000003</c:v>
                </c:pt>
                <c:pt idx="140">
                  <c:v>38.74</c:v>
                </c:pt>
                <c:pt idx="141">
                  <c:v>38.9</c:v>
                </c:pt>
                <c:pt idx="142">
                  <c:v>39</c:v>
                </c:pt>
                <c:pt idx="143">
                  <c:v>39.159999999999997</c:v>
                </c:pt>
                <c:pt idx="144">
                  <c:v>39.31</c:v>
                </c:pt>
                <c:pt idx="145">
                  <c:v>39.43</c:v>
                </c:pt>
                <c:pt idx="146">
                  <c:v>39.57</c:v>
                </c:pt>
                <c:pt idx="147">
                  <c:v>39.74</c:v>
                </c:pt>
                <c:pt idx="148">
                  <c:v>39.880000000000003</c:v>
                </c:pt>
                <c:pt idx="149">
                  <c:v>39.99</c:v>
                </c:pt>
                <c:pt idx="150">
                  <c:v>40.11</c:v>
                </c:pt>
                <c:pt idx="151">
                  <c:v>40.22</c:v>
                </c:pt>
                <c:pt idx="152">
                  <c:v>40.32</c:v>
                </c:pt>
                <c:pt idx="153">
                  <c:v>40.4</c:v>
                </c:pt>
                <c:pt idx="154">
                  <c:v>40.520000000000003</c:v>
                </c:pt>
                <c:pt idx="155">
                  <c:v>40.64</c:v>
                </c:pt>
                <c:pt idx="156">
                  <c:v>40.75</c:v>
                </c:pt>
                <c:pt idx="157">
                  <c:v>40.840000000000003</c:v>
                </c:pt>
                <c:pt idx="158">
                  <c:v>40.94</c:v>
                </c:pt>
                <c:pt idx="159">
                  <c:v>41.04</c:v>
                </c:pt>
                <c:pt idx="160">
                  <c:v>41.14</c:v>
                </c:pt>
                <c:pt idx="161">
                  <c:v>41.25</c:v>
                </c:pt>
                <c:pt idx="162">
                  <c:v>41.38</c:v>
                </c:pt>
                <c:pt idx="163">
                  <c:v>41.55</c:v>
                </c:pt>
                <c:pt idx="164">
                  <c:v>41.66</c:v>
                </c:pt>
                <c:pt idx="165">
                  <c:v>41.76</c:v>
                </c:pt>
                <c:pt idx="166">
                  <c:v>41.86</c:v>
                </c:pt>
                <c:pt idx="167">
                  <c:v>41.96</c:v>
                </c:pt>
                <c:pt idx="168">
                  <c:v>42.03</c:v>
                </c:pt>
                <c:pt idx="169">
                  <c:v>42.1</c:v>
                </c:pt>
                <c:pt idx="170">
                  <c:v>42.18</c:v>
                </c:pt>
                <c:pt idx="171">
                  <c:v>42.25</c:v>
                </c:pt>
                <c:pt idx="172">
                  <c:v>42.29</c:v>
                </c:pt>
                <c:pt idx="173">
                  <c:v>42.36</c:v>
                </c:pt>
                <c:pt idx="174">
                  <c:v>42.43</c:v>
                </c:pt>
                <c:pt idx="175">
                  <c:v>42.49</c:v>
                </c:pt>
                <c:pt idx="176">
                  <c:v>42.54</c:v>
                </c:pt>
                <c:pt idx="177">
                  <c:v>42.59</c:v>
                </c:pt>
                <c:pt idx="178">
                  <c:v>42.62</c:v>
                </c:pt>
                <c:pt idx="179">
                  <c:v>42.63</c:v>
                </c:pt>
                <c:pt idx="180">
                  <c:v>42.64</c:v>
                </c:pt>
                <c:pt idx="181">
                  <c:v>42.64</c:v>
                </c:pt>
                <c:pt idx="182">
                  <c:v>42.65</c:v>
                </c:pt>
                <c:pt idx="183">
                  <c:v>42.67</c:v>
                </c:pt>
                <c:pt idx="184">
                  <c:v>42.68</c:v>
                </c:pt>
                <c:pt idx="185">
                  <c:v>42.69</c:v>
                </c:pt>
                <c:pt idx="186">
                  <c:v>42.71</c:v>
                </c:pt>
                <c:pt idx="187">
                  <c:v>42.72</c:v>
                </c:pt>
                <c:pt idx="188">
                  <c:v>42.73</c:v>
                </c:pt>
                <c:pt idx="189">
                  <c:v>42.73</c:v>
                </c:pt>
                <c:pt idx="190">
                  <c:v>42.73</c:v>
                </c:pt>
                <c:pt idx="191">
                  <c:v>42.73</c:v>
                </c:pt>
                <c:pt idx="192">
                  <c:v>42.73</c:v>
                </c:pt>
                <c:pt idx="193">
                  <c:v>42.72</c:v>
                </c:pt>
                <c:pt idx="194">
                  <c:v>42.72</c:v>
                </c:pt>
                <c:pt idx="195">
                  <c:v>42.71</c:v>
                </c:pt>
                <c:pt idx="196">
                  <c:v>42.7</c:v>
                </c:pt>
                <c:pt idx="197">
                  <c:v>42.69</c:v>
                </c:pt>
                <c:pt idx="198">
                  <c:v>42.67</c:v>
                </c:pt>
                <c:pt idx="199">
                  <c:v>42.66</c:v>
                </c:pt>
                <c:pt idx="200">
                  <c:v>42.65</c:v>
                </c:pt>
                <c:pt idx="201">
                  <c:v>42.64</c:v>
                </c:pt>
                <c:pt idx="202">
                  <c:v>42.63</c:v>
                </c:pt>
                <c:pt idx="203">
                  <c:v>42.63</c:v>
                </c:pt>
                <c:pt idx="204">
                  <c:v>42.63</c:v>
                </c:pt>
                <c:pt idx="205">
                  <c:v>42.62</c:v>
                </c:pt>
                <c:pt idx="206">
                  <c:v>42.61</c:v>
                </c:pt>
                <c:pt idx="207">
                  <c:v>42.6</c:v>
                </c:pt>
                <c:pt idx="208">
                  <c:v>42.58</c:v>
                </c:pt>
                <c:pt idx="209">
                  <c:v>42.55</c:v>
                </c:pt>
                <c:pt idx="210">
                  <c:v>42.51</c:v>
                </c:pt>
                <c:pt idx="211">
                  <c:v>42.48</c:v>
                </c:pt>
                <c:pt idx="212">
                  <c:v>42.43</c:v>
                </c:pt>
                <c:pt idx="213">
                  <c:v>42.39</c:v>
                </c:pt>
                <c:pt idx="214">
                  <c:v>42.35</c:v>
                </c:pt>
                <c:pt idx="215">
                  <c:v>42.31</c:v>
                </c:pt>
                <c:pt idx="216">
                  <c:v>42.27</c:v>
                </c:pt>
                <c:pt idx="217">
                  <c:v>42.24</c:v>
                </c:pt>
                <c:pt idx="218">
                  <c:v>42.21</c:v>
                </c:pt>
                <c:pt idx="219">
                  <c:v>42.2</c:v>
                </c:pt>
                <c:pt idx="220">
                  <c:v>42.18</c:v>
                </c:pt>
                <c:pt idx="221">
                  <c:v>42.14</c:v>
                </c:pt>
                <c:pt idx="222">
                  <c:v>42.1</c:v>
                </c:pt>
                <c:pt idx="223">
                  <c:v>42.06</c:v>
                </c:pt>
                <c:pt idx="224">
                  <c:v>42.02</c:v>
                </c:pt>
                <c:pt idx="225">
                  <c:v>41.98</c:v>
                </c:pt>
                <c:pt idx="226">
                  <c:v>41.95</c:v>
                </c:pt>
                <c:pt idx="227">
                  <c:v>41.92</c:v>
                </c:pt>
                <c:pt idx="228">
                  <c:v>41.9</c:v>
                </c:pt>
                <c:pt idx="229">
                  <c:v>41.87</c:v>
                </c:pt>
                <c:pt idx="230">
                  <c:v>41.85</c:v>
                </c:pt>
                <c:pt idx="231">
                  <c:v>41.83</c:v>
                </c:pt>
                <c:pt idx="232">
                  <c:v>41.81</c:v>
                </c:pt>
                <c:pt idx="233">
                  <c:v>41.77</c:v>
                </c:pt>
                <c:pt idx="234">
                  <c:v>41.72</c:v>
                </c:pt>
                <c:pt idx="235">
                  <c:v>41.68</c:v>
                </c:pt>
                <c:pt idx="236">
                  <c:v>41.64</c:v>
                </c:pt>
                <c:pt idx="237">
                  <c:v>41.6</c:v>
                </c:pt>
                <c:pt idx="238">
                  <c:v>41.56</c:v>
                </c:pt>
                <c:pt idx="239">
                  <c:v>41.52</c:v>
                </c:pt>
                <c:pt idx="240">
                  <c:v>41.48</c:v>
                </c:pt>
                <c:pt idx="241">
                  <c:v>41.45</c:v>
                </c:pt>
                <c:pt idx="242">
                  <c:v>41.42</c:v>
                </c:pt>
                <c:pt idx="243">
                  <c:v>41.39</c:v>
                </c:pt>
                <c:pt idx="244">
                  <c:v>41.36</c:v>
                </c:pt>
                <c:pt idx="245">
                  <c:v>41.32</c:v>
                </c:pt>
                <c:pt idx="246">
                  <c:v>41.28</c:v>
                </c:pt>
                <c:pt idx="247">
                  <c:v>41.22</c:v>
                </c:pt>
                <c:pt idx="248">
                  <c:v>41.17</c:v>
                </c:pt>
                <c:pt idx="249">
                  <c:v>41.12</c:v>
                </c:pt>
                <c:pt idx="250">
                  <c:v>41.08</c:v>
                </c:pt>
                <c:pt idx="251">
                  <c:v>41.04</c:v>
                </c:pt>
                <c:pt idx="252">
                  <c:v>41.02</c:v>
                </c:pt>
                <c:pt idx="253">
                  <c:v>41</c:v>
                </c:pt>
                <c:pt idx="254">
                  <c:v>40.99</c:v>
                </c:pt>
                <c:pt idx="255">
                  <c:v>40.98</c:v>
                </c:pt>
                <c:pt idx="256">
                  <c:v>40.97</c:v>
                </c:pt>
                <c:pt idx="257">
                  <c:v>40.94</c:v>
                </c:pt>
                <c:pt idx="258">
                  <c:v>40.9</c:v>
                </c:pt>
                <c:pt idx="259">
                  <c:v>40.869999999999997</c:v>
                </c:pt>
                <c:pt idx="260">
                  <c:v>40.82</c:v>
                </c:pt>
                <c:pt idx="261">
                  <c:v>40.78</c:v>
                </c:pt>
                <c:pt idx="262">
                  <c:v>40.74</c:v>
                </c:pt>
                <c:pt idx="263">
                  <c:v>40.71</c:v>
                </c:pt>
                <c:pt idx="264">
                  <c:v>40.659999999999997</c:v>
                </c:pt>
                <c:pt idx="265">
                  <c:v>40.61</c:v>
                </c:pt>
                <c:pt idx="266">
                  <c:v>40.57</c:v>
                </c:pt>
                <c:pt idx="267">
                  <c:v>40.54</c:v>
                </c:pt>
                <c:pt idx="268">
                  <c:v>40.5</c:v>
                </c:pt>
                <c:pt idx="269">
                  <c:v>40.479999999999997</c:v>
                </c:pt>
                <c:pt idx="270">
                  <c:v>40.46</c:v>
                </c:pt>
                <c:pt idx="271">
                  <c:v>40.450000000000003</c:v>
                </c:pt>
                <c:pt idx="272">
                  <c:v>40.42</c:v>
                </c:pt>
                <c:pt idx="273">
                  <c:v>40.39</c:v>
                </c:pt>
                <c:pt idx="274">
                  <c:v>40.35</c:v>
                </c:pt>
                <c:pt idx="275">
                  <c:v>40.32</c:v>
                </c:pt>
                <c:pt idx="276">
                  <c:v>40.28</c:v>
                </c:pt>
                <c:pt idx="277">
                  <c:v>40.25</c:v>
                </c:pt>
                <c:pt idx="278">
                  <c:v>40.22</c:v>
                </c:pt>
                <c:pt idx="279">
                  <c:v>40.200000000000003</c:v>
                </c:pt>
                <c:pt idx="280">
                  <c:v>40.17</c:v>
                </c:pt>
                <c:pt idx="281">
                  <c:v>40.159999999999997</c:v>
                </c:pt>
                <c:pt idx="282">
                  <c:v>40.14</c:v>
                </c:pt>
                <c:pt idx="283">
                  <c:v>40.130000000000003</c:v>
                </c:pt>
                <c:pt idx="284">
                  <c:v>40.11</c:v>
                </c:pt>
                <c:pt idx="285">
                  <c:v>40.090000000000003</c:v>
                </c:pt>
                <c:pt idx="286">
                  <c:v>40.06</c:v>
                </c:pt>
                <c:pt idx="287">
                  <c:v>40.020000000000003</c:v>
                </c:pt>
                <c:pt idx="288">
                  <c:v>39.979999999999997</c:v>
                </c:pt>
                <c:pt idx="289">
                  <c:v>39.96</c:v>
                </c:pt>
                <c:pt idx="290">
                  <c:v>39.93</c:v>
                </c:pt>
                <c:pt idx="291">
                  <c:v>39.909999999999997</c:v>
                </c:pt>
                <c:pt idx="292">
                  <c:v>39.880000000000003</c:v>
                </c:pt>
                <c:pt idx="293">
                  <c:v>39.85</c:v>
                </c:pt>
                <c:pt idx="294">
                  <c:v>39.81</c:v>
                </c:pt>
                <c:pt idx="295">
                  <c:v>39.770000000000003</c:v>
                </c:pt>
                <c:pt idx="296">
                  <c:v>39.75</c:v>
                </c:pt>
                <c:pt idx="297">
                  <c:v>39.729999999999997</c:v>
                </c:pt>
                <c:pt idx="298">
                  <c:v>39.71</c:v>
                </c:pt>
                <c:pt idx="299">
                  <c:v>39.700000000000003</c:v>
                </c:pt>
                <c:pt idx="300">
                  <c:v>39.69</c:v>
                </c:pt>
                <c:pt idx="301">
                  <c:v>39.67</c:v>
                </c:pt>
                <c:pt idx="302">
                  <c:v>39.65</c:v>
                </c:pt>
                <c:pt idx="303">
                  <c:v>39.619999999999997</c:v>
                </c:pt>
                <c:pt idx="304">
                  <c:v>39.590000000000003</c:v>
                </c:pt>
                <c:pt idx="305">
                  <c:v>39.56</c:v>
                </c:pt>
                <c:pt idx="306">
                  <c:v>39.520000000000003</c:v>
                </c:pt>
                <c:pt idx="307">
                  <c:v>39.49</c:v>
                </c:pt>
                <c:pt idx="308">
                  <c:v>39.450000000000003</c:v>
                </c:pt>
                <c:pt idx="309">
                  <c:v>39.4</c:v>
                </c:pt>
                <c:pt idx="310">
                  <c:v>39.369999999999997</c:v>
                </c:pt>
                <c:pt idx="311">
                  <c:v>39.33</c:v>
                </c:pt>
                <c:pt idx="312">
                  <c:v>39.29</c:v>
                </c:pt>
                <c:pt idx="313">
                  <c:v>39.25</c:v>
                </c:pt>
                <c:pt idx="314">
                  <c:v>39.22</c:v>
                </c:pt>
                <c:pt idx="315">
                  <c:v>39.21</c:v>
                </c:pt>
                <c:pt idx="316">
                  <c:v>39.200000000000003</c:v>
                </c:pt>
                <c:pt idx="317">
                  <c:v>39.19</c:v>
                </c:pt>
                <c:pt idx="318">
                  <c:v>39.19</c:v>
                </c:pt>
                <c:pt idx="319">
                  <c:v>39.19</c:v>
                </c:pt>
                <c:pt idx="320">
                  <c:v>39.18</c:v>
                </c:pt>
                <c:pt idx="321">
                  <c:v>39.17</c:v>
                </c:pt>
                <c:pt idx="322">
                  <c:v>39.15</c:v>
                </c:pt>
                <c:pt idx="323">
                  <c:v>39.130000000000003</c:v>
                </c:pt>
                <c:pt idx="324">
                  <c:v>39.11</c:v>
                </c:pt>
                <c:pt idx="325">
                  <c:v>39.090000000000003</c:v>
                </c:pt>
                <c:pt idx="326">
                  <c:v>39.07</c:v>
                </c:pt>
                <c:pt idx="327">
                  <c:v>39.049999999999997</c:v>
                </c:pt>
                <c:pt idx="328">
                  <c:v>39.01</c:v>
                </c:pt>
                <c:pt idx="329">
                  <c:v>38.979999999999997</c:v>
                </c:pt>
                <c:pt idx="330">
                  <c:v>38.950000000000003</c:v>
                </c:pt>
                <c:pt idx="331">
                  <c:v>38.909999999999997</c:v>
                </c:pt>
                <c:pt idx="332">
                  <c:v>38.89</c:v>
                </c:pt>
                <c:pt idx="333">
                  <c:v>38.869999999999997</c:v>
                </c:pt>
                <c:pt idx="334">
                  <c:v>38.85</c:v>
                </c:pt>
                <c:pt idx="335">
                  <c:v>38.83</c:v>
                </c:pt>
                <c:pt idx="336">
                  <c:v>38.81</c:v>
                </c:pt>
                <c:pt idx="337">
                  <c:v>38.79</c:v>
                </c:pt>
                <c:pt idx="338">
                  <c:v>38.79</c:v>
                </c:pt>
                <c:pt idx="339">
                  <c:v>38.79</c:v>
                </c:pt>
                <c:pt idx="340">
                  <c:v>38.770000000000003</c:v>
                </c:pt>
                <c:pt idx="341">
                  <c:v>38.76</c:v>
                </c:pt>
                <c:pt idx="342">
                  <c:v>38.75</c:v>
                </c:pt>
                <c:pt idx="343">
                  <c:v>38.729999999999997</c:v>
                </c:pt>
                <c:pt idx="344">
                  <c:v>38.700000000000003</c:v>
                </c:pt>
                <c:pt idx="345">
                  <c:v>38.68</c:v>
                </c:pt>
                <c:pt idx="346">
                  <c:v>38.659999999999997</c:v>
                </c:pt>
                <c:pt idx="347">
                  <c:v>38.630000000000003</c:v>
                </c:pt>
                <c:pt idx="348">
                  <c:v>38.6</c:v>
                </c:pt>
                <c:pt idx="349">
                  <c:v>38.58</c:v>
                </c:pt>
                <c:pt idx="350">
                  <c:v>38.56</c:v>
                </c:pt>
                <c:pt idx="351">
                  <c:v>38.54</c:v>
                </c:pt>
                <c:pt idx="352">
                  <c:v>38.520000000000003</c:v>
                </c:pt>
                <c:pt idx="353">
                  <c:v>38.5</c:v>
                </c:pt>
                <c:pt idx="354">
                  <c:v>38.47</c:v>
                </c:pt>
                <c:pt idx="355">
                  <c:v>38.450000000000003</c:v>
                </c:pt>
                <c:pt idx="356">
                  <c:v>38.43</c:v>
                </c:pt>
                <c:pt idx="357">
                  <c:v>38.409999999999997</c:v>
                </c:pt>
                <c:pt idx="358">
                  <c:v>38.39</c:v>
                </c:pt>
                <c:pt idx="359">
                  <c:v>38.39</c:v>
                </c:pt>
                <c:pt idx="360">
                  <c:v>38.380000000000003</c:v>
                </c:pt>
                <c:pt idx="361">
                  <c:v>38.380000000000003</c:v>
                </c:pt>
                <c:pt idx="362">
                  <c:v>38.380000000000003</c:v>
                </c:pt>
                <c:pt idx="363">
                  <c:v>38.380000000000003</c:v>
                </c:pt>
                <c:pt idx="364">
                  <c:v>38.369999999999997</c:v>
                </c:pt>
                <c:pt idx="365">
                  <c:v>38.369999999999997</c:v>
                </c:pt>
                <c:pt idx="366">
                  <c:v>38.369999999999997</c:v>
                </c:pt>
                <c:pt idx="367">
                  <c:v>38.369999999999997</c:v>
                </c:pt>
                <c:pt idx="368">
                  <c:v>38.35</c:v>
                </c:pt>
                <c:pt idx="369">
                  <c:v>38.340000000000003</c:v>
                </c:pt>
                <c:pt idx="370">
                  <c:v>38.33</c:v>
                </c:pt>
                <c:pt idx="371">
                  <c:v>38.31</c:v>
                </c:pt>
                <c:pt idx="372">
                  <c:v>38.299999999999997</c:v>
                </c:pt>
                <c:pt idx="373">
                  <c:v>38.29</c:v>
                </c:pt>
                <c:pt idx="374">
                  <c:v>38.28</c:v>
                </c:pt>
                <c:pt idx="375">
                  <c:v>38.26</c:v>
                </c:pt>
                <c:pt idx="376">
                  <c:v>38.24</c:v>
                </c:pt>
                <c:pt idx="377">
                  <c:v>38.22</c:v>
                </c:pt>
                <c:pt idx="378">
                  <c:v>38.200000000000003</c:v>
                </c:pt>
                <c:pt idx="379">
                  <c:v>38.19</c:v>
                </c:pt>
                <c:pt idx="380">
                  <c:v>38.17</c:v>
                </c:pt>
                <c:pt idx="381">
                  <c:v>38.15</c:v>
                </c:pt>
                <c:pt idx="382">
                  <c:v>38.130000000000003</c:v>
                </c:pt>
                <c:pt idx="383">
                  <c:v>38.11</c:v>
                </c:pt>
                <c:pt idx="384">
                  <c:v>38.090000000000003</c:v>
                </c:pt>
                <c:pt idx="385">
                  <c:v>38.090000000000003</c:v>
                </c:pt>
                <c:pt idx="386">
                  <c:v>38.08</c:v>
                </c:pt>
                <c:pt idx="387">
                  <c:v>38.08</c:v>
                </c:pt>
                <c:pt idx="388">
                  <c:v>38.08</c:v>
                </c:pt>
                <c:pt idx="389">
                  <c:v>38.07</c:v>
                </c:pt>
                <c:pt idx="390">
                  <c:v>38.07</c:v>
                </c:pt>
                <c:pt idx="391">
                  <c:v>38.07</c:v>
                </c:pt>
                <c:pt idx="392">
                  <c:v>38.06</c:v>
                </c:pt>
                <c:pt idx="393">
                  <c:v>38.06</c:v>
                </c:pt>
                <c:pt idx="394">
                  <c:v>38.049999999999997</c:v>
                </c:pt>
                <c:pt idx="395">
                  <c:v>38.04</c:v>
                </c:pt>
                <c:pt idx="396">
                  <c:v>38.03</c:v>
                </c:pt>
                <c:pt idx="397">
                  <c:v>38.01</c:v>
                </c:pt>
                <c:pt idx="398">
                  <c:v>38</c:v>
                </c:pt>
                <c:pt idx="399">
                  <c:v>37.979999999999997</c:v>
                </c:pt>
                <c:pt idx="400">
                  <c:v>37.97</c:v>
                </c:pt>
                <c:pt idx="401">
                  <c:v>37.96</c:v>
                </c:pt>
                <c:pt idx="402">
                  <c:v>37.94</c:v>
                </c:pt>
                <c:pt idx="403">
                  <c:v>37.92</c:v>
                </c:pt>
                <c:pt idx="404">
                  <c:v>37.9</c:v>
                </c:pt>
                <c:pt idx="405">
                  <c:v>37.869999999999997</c:v>
                </c:pt>
                <c:pt idx="406">
                  <c:v>37.85</c:v>
                </c:pt>
                <c:pt idx="407">
                  <c:v>37.82</c:v>
                </c:pt>
                <c:pt idx="408">
                  <c:v>37.81</c:v>
                </c:pt>
                <c:pt idx="409">
                  <c:v>37.79</c:v>
                </c:pt>
                <c:pt idx="410">
                  <c:v>37.78</c:v>
                </c:pt>
                <c:pt idx="411">
                  <c:v>37.78</c:v>
                </c:pt>
                <c:pt idx="412">
                  <c:v>37.770000000000003</c:v>
                </c:pt>
                <c:pt idx="413">
                  <c:v>37.76</c:v>
                </c:pt>
                <c:pt idx="414">
                  <c:v>37.76</c:v>
                </c:pt>
                <c:pt idx="415">
                  <c:v>37.75</c:v>
                </c:pt>
                <c:pt idx="416">
                  <c:v>37.74</c:v>
                </c:pt>
                <c:pt idx="417">
                  <c:v>37.729999999999997</c:v>
                </c:pt>
                <c:pt idx="418">
                  <c:v>37.72</c:v>
                </c:pt>
                <c:pt idx="419">
                  <c:v>37.71</c:v>
                </c:pt>
                <c:pt idx="420">
                  <c:v>37.700000000000003</c:v>
                </c:pt>
                <c:pt idx="421">
                  <c:v>37.69</c:v>
                </c:pt>
                <c:pt idx="422">
                  <c:v>37.68</c:v>
                </c:pt>
                <c:pt idx="423">
                  <c:v>37.68</c:v>
                </c:pt>
                <c:pt idx="424">
                  <c:v>37.67</c:v>
                </c:pt>
                <c:pt idx="425">
                  <c:v>37.67</c:v>
                </c:pt>
                <c:pt idx="426">
                  <c:v>37.67</c:v>
                </c:pt>
                <c:pt idx="427">
                  <c:v>37.67</c:v>
                </c:pt>
                <c:pt idx="428">
                  <c:v>37.67</c:v>
                </c:pt>
                <c:pt idx="429">
                  <c:v>37.67</c:v>
                </c:pt>
                <c:pt idx="430">
                  <c:v>37.67</c:v>
                </c:pt>
                <c:pt idx="431">
                  <c:v>37.67</c:v>
                </c:pt>
                <c:pt idx="432">
                  <c:v>37.67</c:v>
                </c:pt>
                <c:pt idx="433">
                  <c:v>37.67</c:v>
                </c:pt>
                <c:pt idx="434">
                  <c:v>37.67</c:v>
                </c:pt>
                <c:pt idx="435">
                  <c:v>37.67</c:v>
                </c:pt>
                <c:pt idx="436">
                  <c:v>37.659999999999997</c:v>
                </c:pt>
                <c:pt idx="437">
                  <c:v>37.64</c:v>
                </c:pt>
                <c:pt idx="438">
                  <c:v>37.619999999999997</c:v>
                </c:pt>
                <c:pt idx="439">
                  <c:v>37.6</c:v>
                </c:pt>
                <c:pt idx="440">
                  <c:v>37.590000000000003</c:v>
                </c:pt>
                <c:pt idx="441">
                  <c:v>37.57</c:v>
                </c:pt>
                <c:pt idx="442">
                  <c:v>37.56</c:v>
                </c:pt>
                <c:pt idx="443">
                  <c:v>37.549999999999997</c:v>
                </c:pt>
                <c:pt idx="444">
                  <c:v>37.54</c:v>
                </c:pt>
                <c:pt idx="445">
                  <c:v>37.520000000000003</c:v>
                </c:pt>
                <c:pt idx="446">
                  <c:v>37.51</c:v>
                </c:pt>
                <c:pt idx="447">
                  <c:v>37.5</c:v>
                </c:pt>
                <c:pt idx="448">
                  <c:v>37.49</c:v>
                </c:pt>
                <c:pt idx="449">
                  <c:v>37.49</c:v>
                </c:pt>
                <c:pt idx="450">
                  <c:v>37.479999999999997</c:v>
                </c:pt>
                <c:pt idx="451">
                  <c:v>37.479999999999997</c:v>
                </c:pt>
                <c:pt idx="452">
                  <c:v>37.47</c:v>
                </c:pt>
                <c:pt idx="453">
                  <c:v>37.46</c:v>
                </c:pt>
                <c:pt idx="454">
                  <c:v>37.450000000000003</c:v>
                </c:pt>
                <c:pt idx="455">
                  <c:v>37.44</c:v>
                </c:pt>
                <c:pt idx="456">
                  <c:v>37.42</c:v>
                </c:pt>
                <c:pt idx="457">
                  <c:v>37.42</c:v>
                </c:pt>
                <c:pt idx="458">
                  <c:v>37.4</c:v>
                </c:pt>
                <c:pt idx="459">
                  <c:v>37.39</c:v>
                </c:pt>
                <c:pt idx="460">
                  <c:v>37.369999999999997</c:v>
                </c:pt>
                <c:pt idx="461">
                  <c:v>37.36</c:v>
                </c:pt>
                <c:pt idx="462">
                  <c:v>37.340000000000003</c:v>
                </c:pt>
                <c:pt idx="463">
                  <c:v>37.32</c:v>
                </c:pt>
                <c:pt idx="464">
                  <c:v>37.299999999999997</c:v>
                </c:pt>
                <c:pt idx="465">
                  <c:v>37.299999999999997</c:v>
                </c:pt>
                <c:pt idx="466">
                  <c:v>37.29</c:v>
                </c:pt>
                <c:pt idx="467">
                  <c:v>37.28</c:v>
                </c:pt>
                <c:pt idx="468">
                  <c:v>37.270000000000003</c:v>
                </c:pt>
                <c:pt idx="469">
                  <c:v>37.270000000000003</c:v>
                </c:pt>
                <c:pt idx="470">
                  <c:v>37.26</c:v>
                </c:pt>
                <c:pt idx="471">
                  <c:v>37.26</c:v>
                </c:pt>
                <c:pt idx="472">
                  <c:v>37.25</c:v>
                </c:pt>
                <c:pt idx="473">
                  <c:v>37.24</c:v>
                </c:pt>
                <c:pt idx="474">
                  <c:v>37.229999999999997</c:v>
                </c:pt>
                <c:pt idx="475">
                  <c:v>37.22</c:v>
                </c:pt>
                <c:pt idx="476">
                  <c:v>37.21</c:v>
                </c:pt>
                <c:pt idx="477">
                  <c:v>37.200000000000003</c:v>
                </c:pt>
                <c:pt idx="478">
                  <c:v>37.19</c:v>
                </c:pt>
                <c:pt idx="479">
                  <c:v>37.18</c:v>
                </c:pt>
                <c:pt idx="480">
                  <c:v>37.18</c:v>
                </c:pt>
                <c:pt idx="481">
                  <c:v>37.17</c:v>
                </c:pt>
                <c:pt idx="482">
                  <c:v>37.17</c:v>
                </c:pt>
                <c:pt idx="483">
                  <c:v>37.17</c:v>
                </c:pt>
                <c:pt idx="484">
                  <c:v>37.17</c:v>
                </c:pt>
                <c:pt idx="485">
                  <c:v>37.17</c:v>
                </c:pt>
                <c:pt idx="486">
                  <c:v>37.17</c:v>
                </c:pt>
                <c:pt idx="487">
                  <c:v>37.17</c:v>
                </c:pt>
                <c:pt idx="488">
                  <c:v>37.17</c:v>
                </c:pt>
                <c:pt idx="489">
                  <c:v>37.17</c:v>
                </c:pt>
                <c:pt idx="490">
                  <c:v>37.17</c:v>
                </c:pt>
                <c:pt idx="491">
                  <c:v>37.159999999999997</c:v>
                </c:pt>
                <c:pt idx="492">
                  <c:v>37.159999999999997</c:v>
                </c:pt>
                <c:pt idx="493">
                  <c:v>37.15</c:v>
                </c:pt>
                <c:pt idx="494">
                  <c:v>37.14</c:v>
                </c:pt>
                <c:pt idx="495">
                  <c:v>37.130000000000003</c:v>
                </c:pt>
                <c:pt idx="496">
                  <c:v>37.119999999999997</c:v>
                </c:pt>
                <c:pt idx="497">
                  <c:v>37.11</c:v>
                </c:pt>
                <c:pt idx="498">
                  <c:v>37.1</c:v>
                </c:pt>
                <c:pt idx="499">
                  <c:v>37.090000000000003</c:v>
                </c:pt>
                <c:pt idx="500">
                  <c:v>37.07</c:v>
                </c:pt>
                <c:pt idx="501">
                  <c:v>37.06</c:v>
                </c:pt>
                <c:pt idx="502">
                  <c:v>37.06</c:v>
                </c:pt>
                <c:pt idx="503">
                  <c:v>37.04</c:v>
                </c:pt>
                <c:pt idx="504">
                  <c:v>37.03</c:v>
                </c:pt>
                <c:pt idx="505">
                  <c:v>37.020000000000003</c:v>
                </c:pt>
                <c:pt idx="506">
                  <c:v>37.01</c:v>
                </c:pt>
                <c:pt idx="507">
                  <c:v>37</c:v>
                </c:pt>
                <c:pt idx="508">
                  <c:v>36.99</c:v>
                </c:pt>
                <c:pt idx="509">
                  <c:v>36.99</c:v>
                </c:pt>
                <c:pt idx="510">
                  <c:v>36.979999999999997</c:v>
                </c:pt>
                <c:pt idx="511">
                  <c:v>36.979999999999997</c:v>
                </c:pt>
                <c:pt idx="512">
                  <c:v>36.97</c:v>
                </c:pt>
                <c:pt idx="513">
                  <c:v>36.97</c:v>
                </c:pt>
                <c:pt idx="514">
                  <c:v>36.97</c:v>
                </c:pt>
                <c:pt idx="515">
                  <c:v>36.96</c:v>
                </c:pt>
                <c:pt idx="516">
                  <c:v>36.950000000000003</c:v>
                </c:pt>
                <c:pt idx="517">
                  <c:v>36.94</c:v>
                </c:pt>
                <c:pt idx="518">
                  <c:v>36.93</c:v>
                </c:pt>
                <c:pt idx="519">
                  <c:v>36.92</c:v>
                </c:pt>
                <c:pt idx="520">
                  <c:v>36.9</c:v>
                </c:pt>
                <c:pt idx="521">
                  <c:v>36.89</c:v>
                </c:pt>
                <c:pt idx="522">
                  <c:v>36.869999999999997</c:v>
                </c:pt>
                <c:pt idx="523">
                  <c:v>36.86</c:v>
                </c:pt>
                <c:pt idx="524">
                  <c:v>36.840000000000003</c:v>
                </c:pt>
                <c:pt idx="525">
                  <c:v>36.83</c:v>
                </c:pt>
                <c:pt idx="526">
                  <c:v>36.82</c:v>
                </c:pt>
                <c:pt idx="527">
                  <c:v>36.81</c:v>
                </c:pt>
                <c:pt idx="528">
                  <c:v>36.799999999999997</c:v>
                </c:pt>
                <c:pt idx="529">
                  <c:v>36.79</c:v>
                </c:pt>
                <c:pt idx="530">
                  <c:v>36.78</c:v>
                </c:pt>
                <c:pt idx="531">
                  <c:v>36.78</c:v>
                </c:pt>
                <c:pt idx="532">
                  <c:v>36.78</c:v>
                </c:pt>
                <c:pt idx="533">
                  <c:v>36.78</c:v>
                </c:pt>
                <c:pt idx="534">
                  <c:v>36.78</c:v>
                </c:pt>
                <c:pt idx="535">
                  <c:v>36.78</c:v>
                </c:pt>
                <c:pt idx="536">
                  <c:v>36.78</c:v>
                </c:pt>
                <c:pt idx="537">
                  <c:v>36.78</c:v>
                </c:pt>
                <c:pt idx="538">
                  <c:v>36.78</c:v>
                </c:pt>
                <c:pt idx="539">
                  <c:v>36.78</c:v>
                </c:pt>
                <c:pt idx="540">
                  <c:v>36.78</c:v>
                </c:pt>
                <c:pt idx="541">
                  <c:v>36.78</c:v>
                </c:pt>
                <c:pt idx="542">
                  <c:v>36.78</c:v>
                </c:pt>
                <c:pt idx="543">
                  <c:v>36.78</c:v>
                </c:pt>
                <c:pt idx="544">
                  <c:v>36.78</c:v>
                </c:pt>
                <c:pt idx="545">
                  <c:v>36.78</c:v>
                </c:pt>
                <c:pt idx="546">
                  <c:v>36.78</c:v>
                </c:pt>
                <c:pt idx="547">
                  <c:v>36.770000000000003</c:v>
                </c:pt>
                <c:pt idx="548">
                  <c:v>36.770000000000003</c:v>
                </c:pt>
                <c:pt idx="549">
                  <c:v>36.770000000000003</c:v>
                </c:pt>
                <c:pt idx="550">
                  <c:v>36.76</c:v>
                </c:pt>
                <c:pt idx="551">
                  <c:v>36.75</c:v>
                </c:pt>
                <c:pt idx="552">
                  <c:v>36.75</c:v>
                </c:pt>
                <c:pt idx="553">
                  <c:v>36.74</c:v>
                </c:pt>
                <c:pt idx="554">
                  <c:v>36.729999999999997</c:v>
                </c:pt>
                <c:pt idx="555">
                  <c:v>36.729999999999997</c:v>
                </c:pt>
                <c:pt idx="556">
                  <c:v>36.72</c:v>
                </c:pt>
                <c:pt idx="557">
                  <c:v>36.71</c:v>
                </c:pt>
                <c:pt idx="558">
                  <c:v>36.71</c:v>
                </c:pt>
                <c:pt idx="559">
                  <c:v>36.700000000000003</c:v>
                </c:pt>
                <c:pt idx="560">
                  <c:v>36.700000000000003</c:v>
                </c:pt>
                <c:pt idx="561">
                  <c:v>36.69</c:v>
                </c:pt>
                <c:pt idx="562">
                  <c:v>36.69</c:v>
                </c:pt>
                <c:pt idx="563">
                  <c:v>36.68</c:v>
                </c:pt>
                <c:pt idx="564">
                  <c:v>36.68</c:v>
                </c:pt>
                <c:pt idx="565">
                  <c:v>36.67</c:v>
                </c:pt>
                <c:pt idx="566">
                  <c:v>36.67</c:v>
                </c:pt>
                <c:pt idx="567">
                  <c:v>36.659999999999997</c:v>
                </c:pt>
                <c:pt idx="568">
                  <c:v>36.65</c:v>
                </c:pt>
                <c:pt idx="569">
                  <c:v>36.630000000000003</c:v>
                </c:pt>
                <c:pt idx="570">
                  <c:v>36.619999999999997</c:v>
                </c:pt>
                <c:pt idx="571">
                  <c:v>36.61</c:v>
                </c:pt>
                <c:pt idx="572">
                  <c:v>36.61</c:v>
                </c:pt>
                <c:pt idx="573">
                  <c:v>36.6</c:v>
                </c:pt>
                <c:pt idx="574">
                  <c:v>36.590000000000003</c:v>
                </c:pt>
                <c:pt idx="575">
                  <c:v>36.590000000000003</c:v>
                </c:pt>
                <c:pt idx="576">
                  <c:v>36.57</c:v>
                </c:pt>
                <c:pt idx="577">
                  <c:v>36.56</c:v>
                </c:pt>
                <c:pt idx="578">
                  <c:v>36.54</c:v>
                </c:pt>
                <c:pt idx="579">
                  <c:v>36.53</c:v>
                </c:pt>
                <c:pt idx="580">
                  <c:v>36.520000000000003</c:v>
                </c:pt>
                <c:pt idx="581">
                  <c:v>36.51</c:v>
                </c:pt>
                <c:pt idx="582">
                  <c:v>36.51</c:v>
                </c:pt>
                <c:pt idx="583">
                  <c:v>36.5</c:v>
                </c:pt>
                <c:pt idx="584">
                  <c:v>36.5</c:v>
                </c:pt>
                <c:pt idx="585">
                  <c:v>36.49</c:v>
                </c:pt>
                <c:pt idx="586">
                  <c:v>36.49</c:v>
                </c:pt>
                <c:pt idx="587">
                  <c:v>36.49</c:v>
                </c:pt>
                <c:pt idx="588">
                  <c:v>36.49</c:v>
                </c:pt>
                <c:pt idx="589">
                  <c:v>36.49</c:v>
                </c:pt>
                <c:pt idx="590">
                  <c:v>36.49</c:v>
                </c:pt>
                <c:pt idx="591">
                  <c:v>36.49</c:v>
                </c:pt>
                <c:pt idx="592">
                  <c:v>36.49</c:v>
                </c:pt>
                <c:pt idx="593">
                  <c:v>36.49</c:v>
                </c:pt>
                <c:pt idx="594">
                  <c:v>36.49</c:v>
                </c:pt>
                <c:pt idx="595">
                  <c:v>36.49</c:v>
                </c:pt>
                <c:pt idx="596">
                  <c:v>36.479999999999997</c:v>
                </c:pt>
                <c:pt idx="597">
                  <c:v>36.479999999999997</c:v>
                </c:pt>
                <c:pt idx="598">
                  <c:v>36.47</c:v>
                </c:pt>
                <c:pt idx="599">
                  <c:v>36.46</c:v>
                </c:pt>
                <c:pt idx="600">
                  <c:v>36.46</c:v>
                </c:pt>
                <c:pt idx="601">
                  <c:v>36.46</c:v>
                </c:pt>
                <c:pt idx="602">
                  <c:v>36.450000000000003</c:v>
                </c:pt>
                <c:pt idx="603">
                  <c:v>36.450000000000003</c:v>
                </c:pt>
                <c:pt idx="604">
                  <c:v>36.44</c:v>
                </c:pt>
                <c:pt idx="605">
                  <c:v>36.43</c:v>
                </c:pt>
                <c:pt idx="606">
                  <c:v>36.42</c:v>
                </c:pt>
                <c:pt idx="607">
                  <c:v>36.409999999999997</c:v>
                </c:pt>
                <c:pt idx="608">
                  <c:v>36.4</c:v>
                </c:pt>
                <c:pt idx="609">
                  <c:v>36.4</c:v>
                </c:pt>
                <c:pt idx="610">
                  <c:v>36.4</c:v>
                </c:pt>
                <c:pt idx="611">
                  <c:v>36.39</c:v>
                </c:pt>
                <c:pt idx="612">
                  <c:v>36.39</c:v>
                </c:pt>
                <c:pt idx="613">
                  <c:v>36.380000000000003</c:v>
                </c:pt>
                <c:pt idx="614">
                  <c:v>36.369999999999997</c:v>
                </c:pt>
                <c:pt idx="615">
                  <c:v>36.36</c:v>
                </c:pt>
                <c:pt idx="616">
                  <c:v>36.35</c:v>
                </c:pt>
                <c:pt idx="617">
                  <c:v>36.340000000000003</c:v>
                </c:pt>
                <c:pt idx="618">
                  <c:v>36.33</c:v>
                </c:pt>
                <c:pt idx="619">
                  <c:v>36.33</c:v>
                </c:pt>
                <c:pt idx="620">
                  <c:v>36.31</c:v>
                </c:pt>
                <c:pt idx="621">
                  <c:v>36.299999999999997</c:v>
                </c:pt>
                <c:pt idx="622">
                  <c:v>36.28</c:v>
                </c:pt>
                <c:pt idx="623">
                  <c:v>36.270000000000003</c:v>
                </c:pt>
                <c:pt idx="624">
                  <c:v>36.25</c:v>
                </c:pt>
                <c:pt idx="625">
                  <c:v>36.24</c:v>
                </c:pt>
                <c:pt idx="626">
                  <c:v>36.24</c:v>
                </c:pt>
                <c:pt idx="627">
                  <c:v>36.229999999999997</c:v>
                </c:pt>
                <c:pt idx="628">
                  <c:v>36.22</c:v>
                </c:pt>
                <c:pt idx="629">
                  <c:v>36.22</c:v>
                </c:pt>
                <c:pt idx="630">
                  <c:v>36.21</c:v>
                </c:pt>
                <c:pt idx="631">
                  <c:v>36.200000000000003</c:v>
                </c:pt>
                <c:pt idx="632">
                  <c:v>36.200000000000003</c:v>
                </c:pt>
                <c:pt idx="633">
                  <c:v>36.200000000000003</c:v>
                </c:pt>
                <c:pt idx="634">
                  <c:v>36.200000000000003</c:v>
                </c:pt>
                <c:pt idx="635">
                  <c:v>36.200000000000003</c:v>
                </c:pt>
                <c:pt idx="636">
                  <c:v>36.200000000000003</c:v>
                </c:pt>
                <c:pt idx="637">
                  <c:v>36.19</c:v>
                </c:pt>
                <c:pt idx="638">
                  <c:v>36.19</c:v>
                </c:pt>
                <c:pt idx="639">
                  <c:v>36.18</c:v>
                </c:pt>
                <c:pt idx="640">
                  <c:v>36.17</c:v>
                </c:pt>
                <c:pt idx="641">
                  <c:v>36.159999999999997</c:v>
                </c:pt>
                <c:pt idx="642">
                  <c:v>36.15</c:v>
                </c:pt>
                <c:pt idx="643">
                  <c:v>36.15</c:v>
                </c:pt>
                <c:pt idx="644">
                  <c:v>36.15</c:v>
                </c:pt>
                <c:pt idx="645">
                  <c:v>36.15</c:v>
                </c:pt>
                <c:pt idx="646">
                  <c:v>36.15</c:v>
                </c:pt>
                <c:pt idx="647">
                  <c:v>36.14</c:v>
                </c:pt>
                <c:pt idx="648">
                  <c:v>36.130000000000003</c:v>
                </c:pt>
                <c:pt idx="649">
                  <c:v>36.119999999999997</c:v>
                </c:pt>
                <c:pt idx="650">
                  <c:v>36.11</c:v>
                </c:pt>
                <c:pt idx="651">
                  <c:v>36.1</c:v>
                </c:pt>
                <c:pt idx="652">
                  <c:v>36.1</c:v>
                </c:pt>
                <c:pt idx="653">
                  <c:v>36.1</c:v>
                </c:pt>
                <c:pt idx="654">
                  <c:v>36.1</c:v>
                </c:pt>
                <c:pt idx="655">
                  <c:v>36.1</c:v>
                </c:pt>
                <c:pt idx="656">
                  <c:v>36.090000000000003</c:v>
                </c:pt>
                <c:pt idx="657">
                  <c:v>36.08</c:v>
                </c:pt>
                <c:pt idx="658">
                  <c:v>36.08</c:v>
                </c:pt>
                <c:pt idx="659">
                  <c:v>36.07</c:v>
                </c:pt>
                <c:pt idx="660">
                  <c:v>36.07</c:v>
                </c:pt>
                <c:pt idx="661">
                  <c:v>36.07</c:v>
                </c:pt>
                <c:pt idx="662">
                  <c:v>36.07</c:v>
                </c:pt>
                <c:pt idx="663">
                  <c:v>36.07</c:v>
                </c:pt>
                <c:pt idx="664">
                  <c:v>36.07</c:v>
                </c:pt>
                <c:pt idx="665">
                  <c:v>36.06</c:v>
                </c:pt>
                <c:pt idx="666">
                  <c:v>36.06</c:v>
                </c:pt>
                <c:pt idx="667">
                  <c:v>36.049999999999997</c:v>
                </c:pt>
                <c:pt idx="668">
                  <c:v>36.049999999999997</c:v>
                </c:pt>
                <c:pt idx="669">
                  <c:v>36.04</c:v>
                </c:pt>
                <c:pt idx="670">
                  <c:v>36.04</c:v>
                </c:pt>
                <c:pt idx="671">
                  <c:v>36.04</c:v>
                </c:pt>
                <c:pt idx="672">
                  <c:v>36.04</c:v>
                </c:pt>
                <c:pt idx="673">
                  <c:v>36.04</c:v>
                </c:pt>
                <c:pt idx="674">
                  <c:v>36.04</c:v>
                </c:pt>
                <c:pt idx="675">
                  <c:v>36.04</c:v>
                </c:pt>
                <c:pt idx="676">
                  <c:v>36.04</c:v>
                </c:pt>
                <c:pt idx="677">
                  <c:v>36.04</c:v>
                </c:pt>
                <c:pt idx="678">
                  <c:v>36.04</c:v>
                </c:pt>
                <c:pt idx="679">
                  <c:v>36.04</c:v>
                </c:pt>
                <c:pt idx="680">
                  <c:v>36.04</c:v>
                </c:pt>
                <c:pt idx="681">
                  <c:v>36.04</c:v>
                </c:pt>
                <c:pt idx="682">
                  <c:v>36.03</c:v>
                </c:pt>
                <c:pt idx="683">
                  <c:v>36.03</c:v>
                </c:pt>
                <c:pt idx="684">
                  <c:v>36.03</c:v>
                </c:pt>
                <c:pt idx="685">
                  <c:v>36.04</c:v>
                </c:pt>
                <c:pt idx="686">
                  <c:v>36.04</c:v>
                </c:pt>
                <c:pt idx="687">
                  <c:v>36.03</c:v>
                </c:pt>
                <c:pt idx="688">
                  <c:v>36.03</c:v>
                </c:pt>
                <c:pt idx="689">
                  <c:v>36.03</c:v>
                </c:pt>
                <c:pt idx="690">
                  <c:v>36.03</c:v>
                </c:pt>
                <c:pt idx="691">
                  <c:v>36.03</c:v>
                </c:pt>
                <c:pt idx="692">
                  <c:v>36.03</c:v>
                </c:pt>
                <c:pt idx="693">
                  <c:v>36.03</c:v>
                </c:pt>
                <c:pt idx="694">
                  <c:v>36.03</c:v>
                </c:pt>
                <c:pt idx="695">
                  <c:v>36.03</c:v>
                </c:pt>
                <c:pt idx="696">
                  <c:v>36.03</c:v>
                </c:pt>
                <c:pt idx="697">
                  <c:v>36.03</c:v>
                </c:pt>
                <c:pt idx="698">
                  <c:v>36.04</c:v>
                </c:pt>
                <c:pt idx="699">
                  <c:v>36.04</c:v>
                </c:pt>
                <c:pt idx="700">
                  <c:v>36.049999999999997</c:v>
                </c:pt>
                <c:pt idx="701">
                  <c:v>36.049999999999997</c:v>
                </c:pt>
                <c:pt idx="702">
                  <c:v>36.06</c:v>
                </c:pt>
                <c:pt idx="703">
                  <c:v>36.06</c:v>
                </c:pt>
                <c:pt idx="704">
                  <c:v>36.07</c:v>
                </c:pt>
                <c:pt idx="705">
                  <c:v>36.07</c:v>
                </c:pt>
                <c:pt idx="706">
                  <c:v>36.08</c:v>
                </c:pt>
                <c:pt idx="707">
                  <c:v>36.08</c:v>
                </c:pt>
                <c:pt idx="708">
                  <c:v>36.08</c:v>
                </c:pt>
                <c:pt idx="709">
                  <c:v>36.08</c:v>
                </c:pt>
                <c:pt idx="710">
                  <c:v>36.08</c:v>
                </c:pt>
                <c:pt idx="711">
                  <c:v>36.090000000000003</c:v>
                </c:pt>
                <c:pt idx="712">
                  <c:v>36.090000000000003</c:v>
                </c:pt>
                <c:pt idx="713">
                  <c:v>36.1</c:v>
                </c:pt>
                <c:pt idx="714">
                  <c:v>36.11</c:v>
                </c:pt>
                <c:pt idx="715">
                  <c:v>36.11</c:v>
                </c:pt>
                <c:pt idx="716">
                  <c:v>36.119999999999997</c:v>
                </c:pt>
                <c:pt idx="717">
                  <c:v>36.119999999999997</c:v>
                </c:pt>
                <c:pt idx="718">
                  <c:v>36.119999999999997</c:v>
                </c:pt>
                <c:pt idx="719">
                  <c:v>36.130000000000003</c:v>
                </c:pt>
                <c:pt idx="720">
                  <c:v>36.130000000000003</c:v>
                </c:pt>
                <c:pt idx="721">
                  <c:v>36.130000000000003</c:v>
                </c:pt>
                <c:pt idx="722">
                  <c:v>36.14</c:v>
                </c:pt>
                <c:pt idx="723">
                  <c:v>36.14</c:v>
                </c:pt>
                <c:pt idx="724">
                  <c:v>36.15</c:v>
                </c:pt>
                <c:pt idx="725">
                  <c:v>36.15</c:v>
                </c:pt>
                <c:pt idx="726">
                  <c:v>36.15</c:v>
                </c:pt>
                <c:pt idx="727">
                  <c:v>36.15</c:v>
                </c:pt>
                <c:pt idx="728">
                  <c:v>36.15</c:v>
                </c:pt>
                <c:pt idx="729">
                  <c:v>36.15</c:v>
                </c:pt>
                <c:pt idx="730">
                  <c:v>36.15</c:v>
                </c:pt>
                <c:pt idx="731">
                  <c:v>36.15</c:v>
                </c:pt>
                <c:pt idx="732">
                  <c:v>36.159999999999997</c:v>
                </c:pt>
                <c:pt idx="733">
                  <c:v>36.159999999999997</c:v>
                </c:pt>
                <c:pt idx="734">
                  <c:v>36.159999999999997</c:v>
                </c:pt>
                <c:pt idx="735">
                  <c:v>36.17</c:v>
                </c:pt>
                <c:pt idx="736">
                  <c:v>36.17</c:v>
                </c:pt>
                <c:pt idx="737">
                  <c:v>36.17</c:v>
                </c:pt>
                <c:pt idx="738">
                  <c:v>36.17</c:v>
                </c:pt>
                <c:pt idx="739">
                  <c:v>36.17</c:v>
                </c:pt>
                <c:pt idx="740">
                  <c:v>36.17</c:v>
                </c:pt>
                <c:pt idx="741">
                  <c:v>36.17</c:v>
                </c:pt>
                <c:pt idx="742">
                  <c:v>36.17</c:v>
                </c:pt>
                <c:pt idx="743">
                  <c:v>36.17</c:v>
                </c:pt>
                <c:pt idx="744">
                  <c:v>36.17</c:v>
                </c:pt>
                <c:pt idx="745">
                  <c:v>36.17</c:v>
                </c:pt>
                <c:pt idx="746">
                  <c:v>36.17</c:v>
                </c:pt>
                <c:pt idx="747">
                  <c:v>36.17</c:v>
                </c:pt>
                <c:pt idx="748">
                  <c:v>36.17</c:v>
                </c:pt>
                <c:pt idx="749">
                  <c:v>36.18</c:v>
                </c:pt>
                <c:pt idx="750">
                  <c:v>36.18</c:v>
                </c:pt>
                <c:pt idx="751">
                  <c:v>36.17</c:v>
                </c:pt>
                <c:pt idx="752">
                  <c:v>36.17</c:v>
                </c:pt>
                <c:pt idx="753">
                  <c:v>36.17</c:v>
                </c:pt>
                <c:pt idx="754">
                  <c:v>36.17</c:v>
                </c:pt>
                <c:pt idx="755">
                  <c:v>36.18</c:v>
                </c:pt>
                <c:pt idx="756">
                  <c:v>36.18</c:v>
                </c:pt>
                <c:pt idx="757">
                  <c:v>36.18</c:v>
                </c:pt>
                <c:pt idx="758">
                  <c:v>36.18</c:v>
                </c:pt>
                <c:pt idx="759">
                  <c:v>36.18</c:v>
                </c:pt>
                <c:pt idx="760">
                  <c:v>36.18</c:v>
                </c:pt>
                <c:pt idx="761">
                  <c:v>36.18</c:v>
                </c:pt>
                <c:pt idx="762">
                  <c:v>36.18</c:v>
                </c:pt>
                <c:pt idx="763">
                  <c:v>36.18</c:v>
                </c:pt>
                <c:pt idx="764">
                  <c:v>36.18</c:v>
                </c:pt>
                <c:pt idx="765">
                  <c:v>36.18</c:v>
                </c:pt>
                <c:pt idx="766">
                  <c:v>36.18</c:v>
                </c:pt>
                <c:pt idx="767">
                  <c:v>36.18</c:v>
                </c:pt>
                <c:pt idx="768">
                  <c:v>36.18</c:v>
                </c:pt>
                <c:pt idx="769">
                  <c:v>36.18</c:v>
                </c:pt>
                <c:pt idx="770">
                  <c:v>36.18</c:v>
                </c:pt>
                <c:pt idx="771">
                  <c:v>36.18</c:v>
                </c:pt>
                <c:pt idx="772">
                  <c:v>36.18</c:v>
                </c:pt>
                <c:pt idx="773">
                  <c:v>36.18</c:v>
                </c:pt>
                <c:pt idx="774">
                  <c:v>36.18</c:v>
                </c:pt>
                <c:pt idx="775">
                  <c:v>36.18</c:v>
                </c:pt>
                <c:pt idx="776">
                  <c:v>36.18</c:v>
                </c:pt>
                <c:pt idx="777">
                  <c:v>36.18</c:v>
                </c:pt>
                <c:pt idx="778">
                  <c:v>36.18</c:v>
                </c:pt>
                <c:pt idx="779">
                  <c:v>36.18</c:v>
                </c:pt>
                <c:pt idx="780">
                  <c:v>36.18</c:v>
                </c:pt>
                <c:pt idx="781">
                  <c:v>36.18</c:v>
                </c:pt>
                <c:pt idx="782">
                  <c:v>36.17</c:v>
                </c:pt>
                <c:pt idx="783">
                  <c:v>36.17</c:v>
                </c:pt>
                <c:pt idx="784">
                  <c:v>36.17</c:v>
                </c:pt>
                <c:pt idx="785">
                  <c:v>36.17</c:v>
                </c:pt>
                <c:pt idx="786">
                  <c:v>36.17</c:v>
                </c:pt>
                <c:pt idx="787">
                  <c:v>36.17</c:v>
                </c:pt>
                <c:pt idx="788">
                  <c:v>36.17</c:v>
                </c:pt>
                <c:pt idx="789">
                  <c:v>36.17</c:v>
                </c:pt>
                <c:pt idx="790">
                  <c:v>36.17</c:v>
                </c:pt>
                <c:pt idx="791">
                  <c:v>36.159999999999997</c:v>
                </c:pt>
                <c:pt idx="792">
                  <c:v>36.159999999999997</c:v>
                </c:pt>
                <c:pt idx="793">
                  <c:v>36.15</c:v>
                </c:pt>
                <c:pt idx="794">
                  <c:v>36.15</c:v>
                </c:pt>
                <c:pt idx="795">
                  <c:v>36.15</c:v>
                </c:pt>
                <c:pt idx="796">
                  <c:v>36.14</c:v>
                </c:pt>
                <c:pt idx="797">
                  <c:v>36.14</c:v>
                </c:pt>
                <c:pt idx="798">
                  <c:v>36.14</c:v>
                </c:pt>
                <c:pt idx="799">
                  <c:v>36.130000000000003</c:v>
                </c:pt>
                <c:pt idx="800">
                  <c:v>36.130000000000003</c:v>
                </c:pt>
                <c:pt idx="801">
                  <c:v>36.119999999999997</c:v>
                </c:pt>
                <c:pt idx="802">
                  <c:v>36.11</c:v>
                </c:pt>
                <c:pt idx="803">
                  <c:v>36.1</c:v>
                </c:pt>
                <c:pt idx="804">
                  <c:v>36.1</c:v>
                </c:pt>
                <c:pt idx="805">
                  <c:v>36.090000000000003</c:v>
                </c:pt>
                <c:pt idx="806">
                  <c:v>36.08</c:v>
                </c:pt>
                <c:pt idx="807">
                  <c:v>36.08</c:v>
                </c:pt>
                <c:pt idx="808">
                  <c:v>36.08</c:v>
                </c:pt>
                <c:pt idx="809">
                  <c:v>36.08</c:v>
                </c:pt>
                <c:pt idx="810">
                  <c:v>36.08</c:v>
                </c:pt>
                <c:pt idx="811">
                  <c:v>36.07</c:v>
                </c:pt>
                <c:pt idx="812">
                  <c:v>36.07</c:v>
                </c:pt>
                <c:pt idx="813">
                  <c:v>36.07</c:v>
                </c:pt>
                <c:pt idx="814">
                  <c:v>36.06</c:v>
                </c:pt>
                <c:pt idx="815">
                  <c:v>36.049999999999997</c:v>
                </c:pt>
                <c:pt idx="816">
                  <c:v>36.04</c:v>
                </c:pt>
                <c:pt idx="817">
                  <c:v>36.04</c:v>
                </c:pt>
                <c:pt idx="818">
                  <c:v>36.03</c:v>
                </c:pt>
                <c:pt idx="819">
                  <c:v>36.03</c:v>
                </c:pt>
                <c:pt idx="820">
                  <c:v>36.020000000000003</c:v>
                </c:pt>
                <c:pt idx="821">
                  <c:v>36.020000000000003</c:v>
                </c:pt>
                <c:pt idx="822">
                  <c:v>36.020000000000003</c:v>
                </c:pt>
                <c:pt idx="823">
                  <c:v>36.01</c:v>
                </c:pt>
                <c:pt idx="824">
                  <c:v>36.01</c:v>
                </c:pt>
                <c:pt idx="825">
                  <c:v>36.01</c:v>
                </c:pt>
                <c:pt idx="826">
                  <c:v>36.01</c:v>
                </c:pt>
                <c:pt idx="827">
                  <c:v>36</c:v>
                </c:pt>
                <c:pt idx="828">
                  <c:v>36</c:v>
                </c:pt>
                <c:pt idx="829">
                  <c:v>36</c:v>
                </c:pt>
                <c:pt idx="830">
                  <c:v>36</c:v>
                </c:pt>
                <c:pt idx="831">
                  <c:v>36</c:v>
                </c:pt>
                <c:pt idx="832">
                  <c:v>36</c:v>
                </c:pt>
                <c:pt idx="833">
                  <c:v>36</c:v>
                </c:pt>
                <c:pt idx="834">
                  <c:v>36</c:v>
                </c:pt>
                <c:pt idx="835">
                  <c:v>36</c:v>
                </c:pt>
                <c:pt idx="836">
                  <c:v>36</c:v>
                </c:pt>
                <c:pt idx="837">
                  <c:v>36</c:v>
                </c:pt>
                <c:pt idx="838">
                  <c:v>36</c:v>
                </c:pt>
                <c:pt idx="839">
                  <c:v>36</c:v>
                </c:pt>
                <c:pt idx="840">
                  <c:v>36</c:v>
                </c:pt>
                <c:pt idx="841">
                  <c:v>36</c:v>
                </c:pt>
                <c:pt idx="842">
                  <c:v>36</c:v>
                </c:pt>
                <c:pt idx="843">
                  <c:v>36</c:v>
                </c:pt>
                <c:pt idx="844">
                  <c:v>36</c:v>
                </c:pt>
                <c:pt idx="845">
                  <c:v>36</c:v>
                </c:pt>
                <c:pt idx="846">
                  <c:v>36</c:v>
                </c:pt>
                <c:pt idx="847">
                  <c:v>36</c:v>
                </c:pt>
                <c:pt idx="848">
                  <c:v>36</c:v>
                </c:pt>
                <c:pt idx="849">
                  <c:v>36</c:v>
                </c:pt>
                <c:pt idx="850">
                  <c:v>36</c:v>
                </c:pt>
                <c:pt idx="851">
                  <c:v>36</c:v>
                </c:pt>
                <c:pt idx="852">
                  <c:v>36</c:v>
                </c:pt>
                <c:pt idx="853">
                  <c:v>36</c:v>
                </c:pt>
                <c:pt idx="854">
                  <c:v>36</c:v>
                </c:pt>
                <c:pt idx="855">
                  <c:v>36</c:v>
                </c:pt>
                <c:pt idx="856">
                  <c:v>35.99</c:v>
                </c:pt>
                <c:pt idx="857">
                  <c:v>35.99</c:v>
                </c:pt>
                <c:pt idx="858">
                  <c:v>35.99</c:v>
                </c:pt>
                <c:pt idx="859">
                  <c:v>35.979999999999997</c:v>
                </c:pt>
                <c:pt idx="860">
                  <c:v>35.979999999999997</c:v>
                </c:pt>
                <c:pt idx="861">
                  <c:v>35.97</c:v>
                </c:pt>
                <c:pt idx="862">
                  <c:v>35.97</c:v>
                </c:pt>
                <c:pt idx="863">
                  <c:v>35.96</c:v>
                </c:pt>
                <c:pt idx="864">
                  <c:v>35.96</c:v>
                </c:pt>
                <c:pt idx="865">
                  <c:v>35.950000000000003</c:v>
                </c:pt>
                <c:pt idx="866">
                  <c:v>35.94</c:v>
                </c:pt>
                <c:pt idx="867">
                  <c:v>35.94</c:v>
                </c:pt>
                <c:pt idx="868">
                  <c:v>35.93</c:v>
                </c:pt>
                <c:pt idx="869">
                  <c:v>35.93</c:v>
                </c:pt>
                <c:pt idx="870">
                  <c:v>35.93</c:v>
                </c:pt>
                <c:pt idx="871">
                  <c:v>35.92</c:v>
                </c:pt>
                <c:pt idx="872">
                  <c:v>35.909999999999997</c:v>
                </c:pt>
                <c:pt idx="873">
                  <c:v>35.909999999999997</c:v>
                </c:pt>
                <c:pt idx="874">
                  <c:v>35.9</c:v>
                </c:pt>
                <c:pt idx="875">
                  <c:v>35.9</c:v>
                </c:pt>
                <c:pt idx="876">
                  <c:v>35.89</c:v>
                </c:pt>
                <c:pt idx="877">
                  <c:v>35.89</c:v>
                </c:pt>
                <c:pt idx="878">
                  <c:v>35.880000000000003</c:v>
                </c:pt>
                <c:pt idx="879">
                  <c:v>35.869999999999997</c:v>
                </c:pt>
                <c:pt idx="880">
                  <c:v>35.869999999999997</c:v>
                </c:pt>
                <c:pt idx="881">
                  <c:v>35.86</c:v>
                </c:pt>
                <c:pt idx="882">
                  <c:v>35.85</c:v>
                </c:pt>
                <c:pt idx="883">
                  <c:v>35.840000000000003</c:v>
                </c:pt>
                <c:pt idx="884">
                  <c:v>35.83</c:v>
                </c:pt>
                <c:pt idx="885">
                  <c:v>35.82</c:v>
                </c:pt>
                <c:pt idx="886">
                  <c:v>35.81</c:v>
                </c:pt>
                <c:pt idx="887">
                  <c:v>35.799999999999997</c:v>
                </c:pt>
                <c:pt idx="888">
                  <c:v>35.79</c:v>
                </c:pt>
                <c:pt idx="889">
                  <c:v>35.78</c:v>
                </c:pt>
                <c:pt idx="890">
                  <c:v>35.770000000000003</c:v>
                </c:pt>
                <c:pt idx="891">
                  <c:v>35.770000000000003</c:v>
                </c:pt>
                <c:pt idx="892">
                  <c:v>35.76</c:v>
                </c:pt>
                <c:pt idx="893">
                  <c:v>35.75</c:v>
                </c:pt>
                <c:pt idx="894">
                  <c:v>35.74</c:v>
                </c:pt>
                <c:pt idx="895">
                  <c:v>35.729999999999997</c:v>
                </c:pt>
                <c:pt idx="896">
                  <c:v>35.72</c:v>
                </c:pt>
                <c:pt idx="897">
                  <c:v>35.72</c:v>
                </c:pt>
                <c:pt idx="898">
                  <c:v>35.71</c:v>
                </c:pt>
                <c:pt idx="899">
                  <c:v>35.71</c:v>
                </c:pt>
                <c:pt idx="900">
                  <c:v>35.71</c:v>
                </c:pt>
                <c:pt idx="901">
                  <c:v>35.700000000000003</c:v>
                </c:pt>
                <c:pt idx="902">
                  <c:v>35.700000000000003</c:v>
                </c:pt>
                <c:pt idx="903">
                  <c:v>35.69</c:v>
                </c:pt>
                <c:pt idx="904">
                  <c:v>35.69</c:v>
                </c:pt>
                <c:pt idx="905">
                  <c:v>35.68</c:v>
                </c:pt>
                <c:pt idx="906">
                  <c:v>35.68</c:v>
                </c:pt>
                <c:pt idx="907">
                  <c:v>35.67</c:v>
                </c:pt>
                <c:pt idx="908">
                  <c:v>35.67</c:v>
                </c:pt>
                <c:pt idx="909">
                  <c:v>35.67</c:v>
                </c:pt>
                <c:pt idx="910">
                  <c:v>35.659999999999997</c:v>
                </c:pt>
                <c:pt idx="911">
                  <c:v>35.65</c:v>
                </c:pt>
                <c:pt idx="912">
                  <c:v>35.65</c:v>
                </c:pt>
                <c:pt idx="913">
                  <c:v>35.64</c:v>
                </c:pt>
                <c:pt idx="914">
                  <c:v>35.64</c:v>
                </c:pt>
                <c:pt idx="915">
                  <c:v>35.630000000000003</c:v>
                </c:pt>
                <c:pt idx="916">
                  <c:v>35.630000000000003</c:v>
                </c:pt>
                <c:pt idx="917">
                  <c:v>35.630000000000003</c:v>
                </c:pt>
                <c:pt idx="918">
                  <c:v>35.619999999999997</c:v>
                </c:pt>
                <c:pt idx="919">
                  <c:v>35.619999999999997</c:v>
                </c:pt>
                <c:pt idx="920">
                  <c:v>35.619999999999997</c:v>
                </c:pt>
                <c:pt idx="921">
                  <c:v>35.619999999999997</c:v>
                </c:pt>
                <c:pt idx="922">
                  <c:v>35.619999999999997</c:v>
                </c:pt>
                <c:pt idx="923">
                  <c:v>35.619999999999997</c:v>
                </c:pt>
                <c:pt idx="924">
                  <c:v>35.619999999999997</c:v>
                </c:pt>
                <c:pt idx="925">
                  <c:v>35.619999999999997</c:v>
                </c:pt>
                <c:pt idx="926">
                  <c:v>35.619999999999997</c:v>
                </c:pt>
                <c:pt idx="927">
                  <c:v>35.619999999999997</c:v>
                </c:pt>
                <c:pt idx="928">
                  <c:v>35.619999999999997</c:v>
                </c:pt>
                <c:pt idx="929">
                  <c:v>35.619999999999997</c:v>
                </c:pt>
                <c:pt idx="930">
                  <c:v>35.619999999999997</c:v>
                </c:pt>
                <c:pt idx="931">
                  <c:v>35.619999999999997</c:v>
                </c:pt>
                <c:pt idx="932">
                  <c:v>35.619999999999997</c:v>
                </c:pt>
                <c:pt idx="933">
                  <c:v>35.619999999999997</c:v>
                </c:pt>
                <c:pt idx="934">
                  <c:v>35.619999999999997</c:v>
                </c:pt>
                <c:pt idx="935">
                  <c:v>35.619999999999997</c:v>
                </c:pt>
                <c:pt idx="936">
                  <c:v>35.619999999999997</c:v>
                </c:pt>
                <c:pt idx="937">
                  <c:v>35.619999999999997</c:v>
                </c:pt>
                <c:pt idx="938">
                  <c:v>35.619999999999997</c:v>
                </c:pt>
                <c:pt idx="939">
                  <c:v>35.619999999999997</c:v>
                </c:pt>
                <c:pt idx="940">
                  <c:v>35.61</c:v>
                </c:pt>
                <c:pt idx="941">
                  <c:v>35.61</c:v>
                </c:pt>
                <c:pt idx="942">
                  <c:v>35.6</c:v>
                </c:pt>
                <c:pt idx="943">
                  <c:v>35.6</c:v>
                </c:pt>
                <c:pt idx="944">
                  <c:v>35.590000000000003</c:v>
                </c:pt>
                <c:pt idx="945">
                  <c:v>35.58</c:v>
                </c:pt>
                <c:pt idx="946">
                  <c:v>35.57</c:v>
                </c:pt>
                <c:pt idx="947">
                  <c:v>35.56</c:v>
                </c:pt>
                <c:pt idx="948">
                  <c:v>35.549999999999997</c:v>
                </c:pt>
                <c:pt idx="949">
                  <c:v>35.54</c:v>
                </c:pt>
                <c:pt idx="950">
                  <c:v>35.53</c:v>
                </c:pt>
                <c:pt idx="951">
                  <c:v>35.520000000000003</c:v>
                </c:pt>
                <c:pt idx="952">
                  <c:v>35.51</c:v>
                </c:pt>
                <c:pt idx="953">
                  <c:v>35.5</c:v>
                </c:pt>
                <c:pt idx="954">
                  <c:v>35.49</c:v>
                </c:pt>
                <c:pt idx="955">
                  <c:v>35.479999999999997</c:v>
                </c:pt>
                <c:pt idx="956">
                  <c:v>35.479999999999997</c:v>
                </c:pt>
                <c:pt idx="957">
                  <c:v>35.47</c:v>
                </c:pt>
                <c:pt idx="958">
                  <c:v>35.46</c:v>
                </c:pt>
                <c:pt idx="959">
                  <c:v>35.450000000000003</c:v>
                </c:pt>
                <c:pt idx="960">
                  <c:v>35.450000000000003</c:v>
                </c:pt>
                <c:pt idx="961">
                  <c:v>35.44</c:v>
                </c:pt>
                <c:pt idx="962">
                  <c:v>35.44</c:v>
                </c:pt>
                <c:pt idx="963">
                  <c:v>35.44</c:v>
                </c:pt>
                <c:pt idx="964">
                  <c:v>35.43</c:v>
                </c:pt>
                <c:pt idx="965">
                  <c:v>35.43</c:v>
                </c:pt>
                <c:pt idx="966">
                  <c:v>35.43</c:v>
                </c:pt>
                <c:pt idx="967">
                  <c:v>35.43</c:v>
                </c:pt>
                <c:pt idx="968">
                  <c:v>35.43</c:v>
                </c:pt>
                <c:pt idx="969">
                  <c:v>35.43</c:v>
                </c:pt>
                <c:pt idx="970">
                  <c:v>35.43</c:v>
                </c:pt>
                <c:pt idx="971">
                  <c:v>35.42</c:v>
                </c:pt>
                <c:pt idx="972">
                  <c:v>35.42</c:v>
                </c:pt>
                <c:pt idx="973">
                  <c:v>35.42</c:v>
                </c:pt>
                <c:pt idx="974">
                  <c:v>35.4</c:v>
                </c:pt>
                <c:pt idx="975">
                  <c:v>35.39</c:v>
                </c:pt>
                <c:pt idx="976">
                  <c:v>35.369999999999997</c:v>
                </c:pt>
                <c:pt idx="977">
                  <c:v>35.36</c:v>
                </c:pt>
                <c:pt idx="978">
                  <c:v>35.35</c:v>
                </c:pt>
                <c:pt idx="979">
                  <c:v>35.340000000000003</c:v>
                </c:pt>
                <c:pt idx="980">
                  <c:v>35.33</c:v>
                </c:pt>
                <c:pt idx="981">
                  <c:v>35.33</c:v>
                </c:pt>
                <c:pt idx="982">
                  <c:v>35.33</c:v>
                </c:pt>
                <c:pt idx="983">
                  <c:v>35.33</c:v>
                </c:pt>
                <c:pt idx="984">
                  <c:v>35.32</c:v>
                </c:pt>
                <c:pt idx="985">
                  <c:v>35.32</c:v>
                </c:pt>
                <c:pt idx="986">
                  <c:v>35.33</c:v>
                </c:pt>
                <c:pt idx="987">
                  <c:v>35.340000000000003</c:v>
                </c:pt>
                <c:pt idx="988">
                  <c:v>35.340000000000003</c:v>
                </c:pt>
                <c:pt idx="989">
                  <c:v>35.35</c:v>
                </c:pt>
                <c:pt idx="990">
                  <c:v>35.36</c:v>
                </c:pt>
                <c:pt idx="991">
                  <c:v>35.36</c:v>
                </c:pt>
                <c:pt idx="992">
                  <c:v>35.36</c:v>
                </c:pt>
                <c:pt idx="993">
                  <c:v>35.36</c:v>
                </c:pt>
                <c:pt idx="994">
                  <c:v>35.369999999999997</c:v>
                </c:pt>
                <c:pt idx="995">
                  <c:v>35.369999999999997</c:v>
                </c:pt>
                <c:pt idx="996">
                  <c:v>35.380000000000003</c:v>
                </c:pt>
                <c:pt idx="997">
                  <c:v>35.380000000000003</c:v>
                </c:pt>
                <c:pt idx="998">
                  <c:v>35.380000000000003</c:v>
                </c:pt>
                <c:pt idx="999">
                  <c:v>35.39</c:v>
                </c:pt>
                <c:pt idx="1000">
                  <c:v>35.39</c:v>
                </c:pt>
                <c:pt idx="1001">
                  <c:v>35.4</c:v>
                </c:pt>
                <c:pt idx="1002">
                  <c:v>35.4</c:v>
                </c:pt>
                <c:pt idx="1003">
                  <c:v>35.409999999999997</c:v>
                </c:pt>
                <c:pt idx="1004">
                  <c:v>35.42</c:v>
                </c:pt>
                <c:pt idx="1005">
                  <c:v>35.42</c:v>
                </c:pt>
                <c:pt idx="1006">
                  <c:v>35.43</c:v>
                </c:pt>
                <c:pt idx="1007">
                  <c:v>35.450000000000003</c:v>
                </c:pt>
                <c:pt idx="1008">
                  <c:v>35.46</c:v>
                </c:pt>
                <c:pt idx="1009">
                  <c:v>35.47</c:v>
                </c:pt>
                <c:pt idx="1010">
                  <c:v>35.479999999999997</c:v>
                </c:pt>
                <c:pt idx="1011">
                  <c:v>35.49</c:v>
                </c:pt>
                <c:pt idx="1012">
                  <c:v>35.5</c:v>
                </c:pt>
                <c:pt idx="1013">
                  <c:v>35.51</c:v>
                </c:pt>
                <c:pt idx="1014">
                  <c:v>35.51</c:v>
                </c:pt>
                <c:pt idx="1015">
                  <c:v>35.520000000000003</c:v>
                </c:pt>
                <c:pt idx="1016">
                  <c:v>35.53</c:v>
                </c:pt>
                <c:pt idx="1017">
                  <c:v>35.53</c:v>
                </c:pt>
                <c:pt idx="1018">
                  <c:v>35.54</c:v>
                </c:pt>
                <c:pt idx="1019">
                  <c:v>35.549999999999997</c:v>
                </c:pt>
                <c:pt idx="1020">
                  <c:v>35.549999999999997</c:v>
                </c:pt>
                <c:pt idx="1021">
                  <c:v>35.57</c:v>
                </c:pt>
                <c:pt idx="1022">
                  <c:v>35.58</c:v>
                </c:pt>
                <c:pt idx="1023">
                  <c:v>35.590000000000003</c:v>
                </c:pt>
                <c:pt idx="1024">
                  <c:v>35.6</c:v>
                </c:pt>
                <c:pt idx="1025">
                  <c:v>35.6</c:v>
                </c:pt>
                <c:pt idx="1026">
                  <c:v>35.61</c:v>
                </c:pt>
                <c:pt idx="1027">
                  <c:v>35.61</c:v>
                </c:pt>
                <c:pt idx="1028">
                  <c:v>35.61</c:v>
                </c:pt>
                <c:pt idx="1029">
                  <c:v>35.619999999999997</c:v>
                </c:pt>
                <c:pt idx="1030">
                  <c:v>35.619999999999997</c:v>
                </c:pt>
                <c:pt idx="1031">
                  <c:v>35.619999999999997</c:v>
                </c:pt>
                <c:pt idx="1032">
                  <c:v>35.619999999999997</c:v>
                </c:pt>
                <c:pt idx="1033">
                  <c:v>35.619999999999997</c:v>
                </c:pt>
                <c:pt idx="1034">
                  <c:v>35.619999999999997</c:v>
                </c:pt>
                <c:pt idx="1035">
                  <c:v>35.619999999999997</c:v>
                </c:pt>
                <c:pt idx="1036">
                  <c:v>35.619999999999997</c:v>
                </c:pt>
                <c:pt idx="1037">
                  <c:v>35.619999999999997</c:v>
                </c:pt>
                <c:pt idx="1038">
                  <c:v>35.619999999999997</c:v>
                </c:pt>
                <c:pt idx="1039">
                  <c:v>35.619999999999997</c:v>
                </c:pt>
                <c:pt idx="1040">
                  <c:v>35.619999999999997</c:v>
                </c:pt>
                <c:pt idx="1041">
                  <c:v>35.619999999999997</c:v>
                </c:pt>
                <c:pt idx="1042">
                  <c:v>35.619999999999997</c:v>
                </c:pt>
                <c:pt idx="1043">
                  <c:v>35.619999999999997</c:v>
                </c:pt>
                <c:pt idx="1044">
                  <c:v>35.619999999999997</c:v>
                </c:pt>
                <c:pt idx="1045">
                  <c:v>35.619999999999997</c:v>
                </c:pt>
                <c:pt idx="1046">
                  <c:v>35.619999999999997</c:v>
                </c:pt>
                <c:pt idx="1047">
                  <c:v>35.619999999999997</c:v>
                </c:pt>
                <c:pt idx="1048">
                  <c:v>35.619999999999997</c:v>
                </c:pt>
                <c:pt idx="1049">
                  <c:v>35.619999999999997</c:v>
                </c:pt>
                <c:pt idx="1050">
                  <c:v>35.619999999999997</c:v>
                </c:pt>
                <c:pt idx="1051">
                  <c:v>35.619999999999997</c:v>
                </c:pt>
                <c:pt idx="1052">
                  <c:v>35.619999999999997</c:v>
                </c:pt>
                <c:pt idx="1053">
                  <c:v>35.619999999999997</c:v>
                </c:pt>
                <c:pt idx="1054">
                  <c:v>35.619999999999997</c:v>
                </c:pt>
                <c:pt idx="1055">
                  <c:v>35.61</c:v>
                </c:pt>
                <c:pt idx="1056">
                  <c:v>35.61</c:v>
                </c:pt>
                <c:pt idx="1057">
                  <c:v>35.61</c:v>
                </c:pt>
                <c:pt idx="1058">
                  <c:v>35.61</c:v>
                </c:pt>
                <c:pt idx="1059">
                  <c:v>35.61</c:v>
                </c:pt>
                <c:pt idx="1060">
                  <c:v>35.61</c:v>
                </c:pt>
                <c:pt idx="1061">
                  <c:v>35.61</c:v>
                </c:pt>
                <c:pt idx="1062">
                  <c:v>35.61</c:v>
                </c:pt>
                <c:pt idx="1063">
                  <c:v>35.61</c:v>
                </c:pt>
                <c:pt idx="1064">
                  <c:v>35.61</c:v>
                </c:pt>
                <c:pt idx="1065">
                  <c:v>35.61</c:v>
                </c:pt>
                <c:pt idx="1066">
                  <c:v>35.61</c:v>
                </c:pt>
                <c:pt idx="1067">
                  <c:v>35.61</c:v>
                </c:pt>
                <c:pt idx="1068">
                  <c:v>35.61</c:v>
                </c:pt>
                <c:pt idx="1069">
                  <c:v>35.6</c:v>
                </c:pt>
                <c:pt idx="1070">
                  <c:v>35.6</c:v>
                </c:pt>
                <c:pt idx="1071">
                  <c:v>35.6</c:v>
                </c:pt>
                <c:pt idx="1072">
                  <c:v>35.590000000000003</c:v>
                </c:pt>
                <c:pt idx="1073">
                  <c:v>35.58</c:v>
                </c:pt>
                <c:pt idx="1074">
                  <c:v>35.57</c:v>
                </c:pt>
                <c:pt idx="1075">
                  <c:v>35.57</c:v>
                </c:pt>
                <c:pt idx="1076">
                  <c:v>35.56</c:v>
                </c:pt>
                <c:pt idx="1077">
                  <c:v>35.549999999999997</c:v>
                </c:pt>
                <c:pt idx="1078">
                  <c:v>35.549999999999997</c:v>
                </c:pt>
                <c:pt idx="1079">
                  <c:v>35.54</c:v>
                </c:pt>
                <c:pt idx="1080">
                  <c:v>35.53</c:v>
                </c:pt>
                <c:pt idx="1081">
                  <c:v>35.53</c:v>
                </c:pt>
                <c:pt idx="1082">
                  <c:v>35.520000000000003</c:v>
                </c:pt>
                <c:pt idx="1083">
                  <c:v>35.520000000000003</c:v>
                </c:pt>
                <c:pt idx="1084">
                  <c:v>35.520000000000003</c:v>
                </c:pt>
                <c:pt idx="1085">
                  <c:v>35.520000000000003</c:v>
                </c:pt>
                <c:pt idx="1086">
                  <c:v>35.51</c:v>
                </c:pt>
                <c:pt idx="1087">
                  <c:v>35.5</c:v>
                </c:pt>
                <c:pt idx="1088">
                  <c:v>35.5</c:v>
                </c:pt>
                <c:pt idx="1089">
                  <c:v>35.49</c:v>
                </c:pt>
                <c:pt idx="1090">
                  <c:v>35.49</c:v>
                </c:pt>
                <c:pt idx="1091">
                  <c:v>35.479999999999997</c:v>
                </c:pt>
                <c:pt idx="1092">
                  <c:v>35.479999999999997</c:v>
                </c:pt>
                <c:pt idx="1093">
                  <c:v>35.479999999999997</c:v>
                </c:pt>
                <c:pt idx="1094">
                  <c:v>35.47</c:v>
                </c:pt>
                <c:pt idx="1095">
                  <c:v>35.46</c:v>
                </c:pt>
                <c:pt idx="1096">
                  <c:v>35.46</c:v>
                </c:pt>
                <c:pt idx="1097">
                  <c:v>35.450000000000003</c:v>
                </c:pt>
                <c:pt idx="1098">
                  <c:v>35.44</c:v>
                </c:pt>
                <c:pt idx="1099">
                  <c:v>35.44</c:v>
                </c:pt>
                <c:pt idx="1100">
                  <c:v>35.44</c:v>
                </c:pt>
                <c:pt idx="1101">
                  <c:v>35.44</c:v>
                </c:pt>
                <c:pt idx="1102">
                  <c:v>35.43</c:v>
                </c:pt>
                <c:pt idx="1103">
                  <c:v>35.43</c:v>
                </c:pt>
                <c:pt idx="1104">
                  <c:v>35.42</c:v>
                </c:pt>
                <c:pt idx="1105">
                  <c:v>35.42</c:v>
                </c:pt>
                <c:pt idx="1106">
                  <c:v>35.409999999999997</c:v>
                </c:pt>
                <c:pt idx="1107">
                  <c:v>35.409999999999997</c:v>
                </c:pt>
                <c:pt idx="1108">
                  <c:v>35.409999999999997</c:v>
                </c:pt>
                <c:pt idx="1109">
                  <c:v>35.409999999999997</c:v>
                </c:pt>
                <c:pt idx="1110">
                  <c:v>35.4</c:v>
                </c:pt>
                <c:pt idx="1111">
                  <c:v>35.4</c:v>
                </c:pt>
                <c:pt idx="1112">
                  <c:v>35.4</c:v>
                </c:pt>
                <c:pt idx="1113">
                  <c:v>35.4</c:v>
                </c:pt>
                <c:pt idx="1114">
                  <c:v>35.4</c:v>
                </c:pt>
                <c:pt idx="1115">
                  <c:v>35.4</c:v>
                </c:pt>
                <c:pt idx="1116">
                  <c:v>35.39</c:v>
                </c:pt>
                <c:pt idx="1117">
                  <c:v>35.380000000000003</c:v>
                </c:pt>
                <c:pt idx="1118">
                  <c:v>35.369999999999997</c:v>
                </c:pt>
                <c:pt idx="1119">
                  <c:v>35.36</c:v>
                </c:pt>
                <c:pt idx="1120">
                  <c:v>35.35</c:v>
                </c:pt>
                <c:pt idx="1121">
                  <c:v>35.340000000000003</c:v>
                </c:pt>
                <c:pt idx="1122">
                  <c:v>35.33</c:v>
                </c:pt>
                <c:pt idx="1123">
                  <c:v>35.32</c:v>
                </c:pt>
                <c:pt idx="1124">
                  <c:v>35.31</c:v>
                </c:pt>
                <c:pt idx="1125">
                  <c:v>35.31</c:v>
                </c:pt>
                <c:pt idx="1126">
                  <c:v>35.31</c:v>
                </c:pt>
                <c:pt idx="1127">
                  <c:v>35.31</c:v>
                </c:pt>
                <c:pt idx="1128">
                  <c:v>35.31</c:v>
                </c:pt>
                <c:pt idx="1129">
                  <c:v>35.31</c:v>
                </c:pt>
                <c:pt idx="1130">
                  <c:v>35.31</c:v>
                </c:pt>
                <c:pt idx="1131">
                  <c:v>35.31</c:v>
                </c:pt>
                <c:pt idx="1132">
                  <c:v>35.32</c:v>
                </c:pt>
                <c:pt idx="1133">
                  <c:v>35.31</c:v>
                </c:pt>
                <c:pt idx="1134">
                  <c:v>35.31</c:v>
                </c:pt>
                <c:pt idx="1135">
                  <c:v>35.32</c:v>
                </c:pt>
                <c:pt idx="1136">
                  <c:v>35.32</c:v>
                </c:pt>
                <c:pt idx="1137">
                  <c:v>35.33</c:v>
                </c:pt>
                <c:pt idx="1138">
                  <c:v>35.32</c:v>
                </c:pt>
                <c:pt idx="1139">
                  <c:v>35.32</c:v>
                </c:pt>
                <c:pt idx="1140">
                  <c:v>35.33</c:v>
                </c:pt>
                <c:pt idx="1141">
                  <c:v>35.340000000000003</c:v>
                </c:pt>
                <c:pt idx="1142">
                  <c:v>35.35</c:v>
                </c:pt>
                <c:pt idx="1143">
                  <c:v>35.36</c:v>
                </c:pt>
                <c:pt idx="1144">
                  <c:v>35.369999999999997</c:v>
                </c:pt>
                <c:pt idx="1145">
                  <c:v>35.39</c:v>
                </c:pt>
                <c:pt idx="1146">
                  <c:v>35.4</c:v>
                </c:pt>
                <c:pt idx="1147">
                  <c:v>35.409999999999997</c:v>
                </c:pt>
                <c:pt idx="1148">
                  <c:v>35.42</c:v>
                </c:pt>
                <c:pt idx="1149">
                  <c:v>35.43</c:v>
                </c:pt>
                <c:pt idx="1150">
                  <c:v>35.43</c:v>
                </c:pt>
                <c:pt idx="1151">
                  <c:v>35.44</c:v>
                </c:pt>
                <c:pt idx="1152">
                  <c:v>35.44</c:v>
                </c:pt>
                <c:pt idx="1153">
                  <c:v>35.450000000000003</c:v>
                </c:pt>
                <c:pt idx="1154">
                  <c:v>35.450000000000003</c:v>
                </c:pt>
                <c:pt idx="1155">
                  <c:v>35.46</c:v>
                </c:pt>
                <c:pt idx="1156">
                  <c:v>35.47</c:v>
                </c:pt>
                <c:pt idx="1157">
                  <c:v>35.479999999999997</c:v>
                </c:pt>
                <c:pt idx="1158">
                  <c:v>35.479999999999997</c:v>
                </c:pt>
                <c:pt idx="1159">
                  <c:v>35.49</c:v>
                </c:pt>
                <c:pt idx="1160">
                  <c:v>35.5</c:v>
                </c:pt>
                <c:pt idx="1161">
                  <c:v>35.5</c:v>
                </c:pt>
                <c:pt idx="1162">
                  <c:v>35.51</c:v>
                </c:pt>
                <c:pt idx="1163">
                  <c:v>35.520000000000003</c:v>
                </c:pt>
                <c:pt idx="1164">
                  <c:v>35.520000000000003</c:v>
                </c:pt>
                <c:pt idx="1165">
                  <c:v>35.53</c:v>
                </c:pt>
                <c:pt idx="1166">
                  <c:v>35.549999999999997</c:v>
                </c:pt>
                <c:pt idx="1167">
                  <c:v>35.56</c:v>
                </c:pt>
                <c:pt idx="1168">
                  <c:v>35.57</c:v>
                </c:pt>
                <c:pt idx="1169">
                  <c:v>35.58</c:v>
                </c:pt>
                <c:pt idx="1170">
                  <c:v>35.590000000000003</c:v>
                </c:pt>
                <c:pt idx="1171">
                  <c:v>35.590000000000003</c:v>
                </c:pt>
                <c:pt idx="1172">
                  <c:v>35.590000000000003</c:v>
                </c:pt>
                <c:pt idx="1173">
                  <c:v>35.6</c:v>
                </c:pt>
                <c:pt idx="1174">
                  <c:v>35.6</c:v>
                </c:pt>
                <c:pt idx="1175">
                  <c:v>35.6</c:v>
                </c:pt>
                <c:pt idx="1176">
                  <c:v>35.6</c:v>
                </c:pt>
                <c:pt idx="1177">
                  <c:v>35.61</c:v>
                </c:pt>
                <c:pt idx="1178">
                  <c:v>35.61</c:v>
                </c:pt>
                <c:pt idx="1179">
                  <c:v>35.61</c:v>
                </c:pt>
                <c:pt idx="1180">
                  <c:v>35.619999999999997</c:v>
                </c:pt>
                <c:pt idx="1181">
                  <c:v>35.619999999999997</c:v>
                </c:pt>
                <c:pt idx="1182">
                  <c:v>35.619999999999997</c:v>
                </c:pt>
                <c:pt idx="1183">
                  <c:v>35.619999999999997</c:v>
                </c:pt>
                <c:pt idx="1184">
                  <c:v>35.619999999999997</c:v>
                </c:pt>
                <c:pt idx="1185">
                  <c:v>35.619999999999997</c:v>
                </c:pt>
                <c:pt idx="1186">
                  <c:v>35.619999999999997</c:v>
                </c:pt>
                <c:pt idx="1187">
                  <c:v>35.619999999999997</c:v>
                </c:pt>
                <c:pt idx="1188">
                  <c:v>35.619999999999997</c:v>
                </c:pt>
                <c:pt idx="1189">
                  <c:v>35.619999999999997</c:v>
                </c:pt>
                <c:pt idx="1190">
                  <c:v>35.619999999999997</c:v>
                </c:pt>
                <c:pt idx="1191">
                  <c:v>35.619999999999997</c:v>
                </c:pt>
                <c:pt idx="1192">
                  <c:v>35.619999999999997</c:v>
                </c:pt>
                <c:pt idx="1193">
                  <c:v>35.619999999999997</c:v>
                </c:pt>
                <c:pt idx="1194">
                  <c:v>35.619999999999997</c:v>
                </c:pt>
                <c:pt idx="1195">
                  <c:v>35.619999999999997</c:v>
                </c:pt>
                <c:pt idx="1196">
                  <c:v>35.619999999999997</c:v>
                </c:pt>
                <c:pt idx="1197">
                  <c:v>35.619999999999997</c:v>
                </c:pt>
                <c:pt idx="1198">
                  <c:v>35.619999999999997</c:v>
                </c:pt>
                <c:pt idx="1199">
                  <c:v>35.619999999999997</c:v>
                </c:pt>
                <c:pt idx="1200">
                  <c:v>35.619999999999997</c:v>
                </c:pt>
                <c:pt idx="1201">
                  <c:v>35.619999999999997</c:v>
                </c:pt>
                <c:pt idx="1202">
                  <c:v>35.619999999999997</c:v>
                </c:pt>
                <c:pt idx="1203">
                  <c:v>35.619999999999997</c:v>
                </c:pt>
                <c:pt idx="1204">
                  <c:v>35.619999999999997</c:v>
                </c:pt>
                <c:pt idx="1205">
                  <c:v>35.619999999999997</c:v>
                </c:pt>
                <c:pt idx="1206">
                  <c:v>35.619999999999997</c:v>
                </c:pt>
                <c:pt idx="1207">
                  <c:v>35.619999999999997</c:v>
                </c:pt>
                <c:pt idx="1208">
                  <c:v>35.619999999999997</c:v>
                </c:pt>
                <c:pt idx="1209">
                  <c:v>35.619999999999997</c:v>
                </c:pt>
                <c:pt idx="1210">
                  <c:v>35.619999999999997</c:v>
                </c:pt>
                <c:pt idx="1211">
                  <c:v>35.619999999999997</c:v>
                </c:pt>
                <c:pt idx="1212">
                  <c:v>35.619999999999997</c:v>
                </c:pt>
                <c:pt idx="1213">
                  <c:v>35.619999999999997</c:v>
                </c:pt>
                <c:pt idx="1214">
                  <c:v>35.619999999999997</c:v>
                </c:pt>
                <c:pt idx="1215">
                  <c:v>35.619999999999997</c:v>
                </c:pt>
                <c:pt idx="1216">
                  <c:v>35.619999999999997</c:v>
                </c:pt>
                <c:pt idx="1217">
                  <c:v>35.619999999999997</c:v>
                </c:pt>
                <c:pt idx="1218">
                  <c:v>35.619999999999997</c:v>
                </c:pt>
                <c:pt idx="1219">
                  <c:v>35.619999999999997</c:v>
                </c:pt>
                <c:pt idx="1220">
                  <c:v>35.619999999999997</c:v>
                </c:pt>
                <c:pt idx="1221">
                  <c:v>35.619999999999997</c:v>
                </c:pt>
                <c:pt idx="1222">
                  <c:v>35.619999999999997</c:v>
                </c:pt>
                <c:pt idx="1223">
                  <c:v>35.619999999999997</c:v>
                </c:pt>
                <c:pt idx="1224">
                  <c:v>35.619999999999997</c:v>
                </c:pt>
                <c:pt idx="1225">
                  <c:v>35.619999999999997</c:v>
                </c:pt>
                <c:pt idx="1226">
                  <c:v>35.619999999999997</c:v>
                </c:pt>
                <c:pt idx="1227">
                  <c:v>35.619999999999997</c:v>
                </c:pt>
                <c:pt idx="1228">
                  <c:v>35.619999999999997</c:v>
                </c:pt>
                <c:pt idx="1229">
                  <c:v>35.619999999999997</c:v>
                </c:pt>
                <c:pt idx="1230">
                  <c:v>35.619999999999997</c:v>
                </c:pt>
                <c:pt idx="1231">
                  <c:v>35.619999999999997</c:v>
                </c:pt>
                <c:pt idx="1232">
                  <c:v>35.619999999999997</c:v>
                </c:pt>
                <c:pt idx="1233">
                  <c:v>35.619999999999997</c:v>
                </c:pt>
                <c:pt idx="1234">
                  <c:v>35.61</c:v>
                </c:pt>
                <c:pt idx="1235">
                  <c:v>35.61</c:v>
                </c:pt>
                <c:pt idx="1236">
                  <c:v>35.6</c:v>
                </c:pt>
                <c:pt idx="1237">
                  <c:v>35.6</c:v>
                </c:pt>
                <c:pt idx="1238">
                  <c:v>35.6</c:v>
                </c:pt>
                <c:pt idx="1239">
                  <c:v>35.590000000000003</c:v>
                </c:pt>
                <c:pt idx="1240">
                  <c:v>35.590000000000003</c:v>
                </c:pt>
                <c:pt idx="1241">
                  <c:v>35.590000000000003</c:v>
                </c:pt>
                <c:pt idx="1242">
                  <c:v>35.590000000000003</c:v>
                </c:pt>
                <c:pt idx="1243">
                  <c:v>35.58</c:v>
                </c:pt>
                <c:pt idx="1244">
                  <c:v>35.57</c:v>
                </c:pt>
                <c:pt idx="1245">
                  <c:v>35.57</c:v>
                </c:pt>
                <c:pt idx="1246">
                  <c:v>35.56</c:v>
                </c:pt>
                <c:pt idx="1247">
                  <c:v>35.549999999999997</c:v>
                </c:pt>
                <c:pt idx="1248">
                  <c:v>35.54</c:v>
                </c:pt>
                <c:pt idx="1249">
                  <c:v>35.53</c:v>
                </c:pt>
                <c:pt idx="1250">
                  <c:v>35.520000000000003</c:v>
                </c:pt>
                <c:pt idx="1251">
                  <c:v>35.520000000000003</c:v>
                </c:pt>
                <c:pt idx="1252">
                  <c:v>35.51</c:v>
                </c:pt>
                <c:pt idx="1253">
                  <c:v>35.51</c:v>
                </c:pt>
                <c:pt idx="1254">
                  <c:v>35.51</c:v>
                </c:pt>
                <c:pt idx="1255">
                  <c:v>35.5</c:v>
                </c:pt>
                <c:pt idx="1256">
                  <c:v>35.49</c:v>
                </c:pt>
                <c:pt idx="1257">
                  <c:v>35.49</c:v>
                </c:pt>
                <c:pt idx="1258">
                  <c:v>35.479999999999997</c:v>
                </c:pt>
                <c:pt idx="1259">
                  <c:v>35.479999999999997</c:v>
                </c:pt>
                <c:pt idx="1260">
                  <c:v>35.47</c:v>
                </c:pt>
                <c:pt idx="1261">
                  <c:v>35.46</c:v>
                </c:pt>
                <c:pt idx="1262">
                  <c:v>35.46</c:v>
                </c:pt>
                <c:pt idx="1263">
                  <c:v>35.46</c:v>
                </c:pt>
                <c:pt idx="1264">
                  <c:v>35.46</c:v>
                </c:pt>
                <c:pt idx="1265">
                  <c:v>35.46</c:v>
                </c:pt>
                <c:pt idx="1266">
                  <c:v>35.450000000000003</c:v>
                </c:pt>
                <c:pt idx="1267">
                  <c:v>35.450000000000003</c:v>
                </c:pt>
                <c:pt idx="1268">
                  <c:v>35.44</c:v>
                </c:pt>
                <c:pt idx="1269">
                  <c:v>35.44</c:v>
                </c:pt>
                <c:pt idx="1270">
                  <c:v>35.43</c:v>
                </c:pt>
                <c:pt idx="1271">
                  <c:v>35.43</c:v>
                </c:pt>
                <c:pt idx="1272">
                  <c:v>35.42</c:v>
                </c:pt>
                <c:pt idx="1273">
                  <c:v>35.42</c:v>
                </c:pt>
                <c:pt idx="1274">
                  <c:v>35.42</c:v>
                </c:pt>
                <c:pt idx="1275">
                  <c:v>35.409999999999997</c:v>
                </c:pt>
                <c:pt idx="1276">
                  <c:v>35.4</c:v>
                </c:pt>
                <c:pt idx="1277">
                  <c:v>35.4</c:v>
                </c:pt>
                <c:pt idx="1278">
                  <c:v>35.39</c:v>
                </c:pt>
                <c:pt idx="1279">
                  <c:v>35.39</c:v>
                </c:pt>
                <c:pt idx="1280">
                  <c:v>35.380000000000003</c:v>
                </c:pt>
                <c:pt idx="1281">
                  <c:v>35.369999999999997</c:v>
                </c:pt>
                <c:pt idx="1282">
                  <c:v>35.369999999999997</c:v>
                </c:pt>
                <c:pt idx="1283">
                  <c:v>35.36</c:v>
                </c:pt>
                <c:pt idx="1284">
                  <c:v>35.340000000000003</c:v>
                </c:pt>
                <c:pt idx="1285">
                  <c:v>35.33</c:v>
                </c:pt>
                <c:pt idx="1286">
                  <c:v>35.32</c:v>
                </c:pt>
                <c:pt idx="1287">
                  <c:v>35.299999999999997</c:v>
                </c:pt>
                <c:pt idx="1288">
                  <c:v>35.29</c:v>
                </c:pt>
                <c:pt idx="1289">
                  <c:v>35.29</c:v>
                </c:pt>
                <c:pt idx="1290">
                  <c:v>35.28</c:v>
                </c:pt>
                <c:pt idx="1291">
                  <c:v>35.270000000000003</c:v>
                </c:pt>
                <c:pt idx="1292">
                  <c:v>35.270000000000003</c:v>
                </c:pt>
                <c:pt idx="1293">
                  <c:v>35.26</c:v>
                </c:pt>
                <c:pt idx="1294">
                  <c:v>35.26</c:v>
                </c:pt>
                <c:pt idx="1295">
                  <c:v>35.26</c:v>
                </c:pt>
                <c:pt idx="1296">
                  <c:v>35.26</c:v>
                </c:pt>
                <c:pt idx="1297">
                  <c:v>35.25</c:v>
                </c:pt>
                <c:pt idx="1298">
                  <c:v>35.25</c:v>
                </c:pt>
                <c:pt idx="1299">
                  <c:v>35.25</c:v>
                </c:pt>
                <c:pt idx="1300">
                  <c:v>35.25</c:v>
                </c:pt>
                <c:pt idx="1301">
                  <c:v>35.24</c:v>
                </c:pt>
                <c:pt idx="1302">
                  <c:v>35.24</c:v>
                </c:pt>
                <c:pt idx="1303">
                  <c:v>35.24</c:v>
                </c:pt>
                <c:pt idx="1304">
                  <c:v>35.24</c:v>
                </c:pt>
                <c:pt idx="1305">
                  <c:v>35.24</c:v>
                </c:pt>
                <c:pt idx="1306">
                  <c:v>35.24</c:v>
                </c:pt>
                <c:pt idx="1307">
                  <c:v>35.24</c:v>
                </c:pt>
                <c:pt idx="1308">
                  <c:v>35.24</c:v>
                </c:pt>
                <c:pt idx="1309">
                  <c:v>35.24</c:v>
                </c:pt>
                <c:pt idx="1310">
                  <c:v>35.24</c:v>
                </c:pt>
                <c:pt idx="1311">
                  <c:v>35.24</c:v>
                </c:pt>
                <c:pt idx="1312">
                  <c:v>35.24</c:v>
                </c:pt>
                <c:pt idx="1313">
                  <c:v>35.24</c:v>
                </c:pt>
                <c:pt idx="1314">
                  <c:v>35.24</c:v>
                </c:pt>
                <c:pt idx="1315">
                  <c:v>35.24</c:v>
                </c:pt>
                <c:pt idx="1316">
                  <c:v>35.24</c:v>
                </c:pt>
                <c:pt idx="1317">
                  <c:v>35.24</c:v>
                </c:pt>
                <c:pt idx="1318">
                  <c:v>35.24</c:v>
                </c:pt>
                <c:pt idx="1319">
                  <c:v>35.24</c:v>
                </c:pt>
                <c:pt idx="1320">
                  <c:v>35.24</c:v>
                </c:pt>
                <c:pt idx="1321">
                  <c:v>35.24</c:v>
                </c:pt>
                <c:pt idx="1322">
                  <c:v>35.24</c:v>
                </c:pt>
                <c:pt idx="1323">
                  <c:v>35.24</c:v>
                </c:pt>
                <c:pt idx="1324">
                  <c:v>35.24</c:v>
                </c:pt>
                <c:pt idx="1325">
                  <c:v>35.24</c:v>
                </c:pt>
                <c:pt idx="1326">
                  <c:v>35.24</c:v>
                </c:pt>
                <c:pt idx="1327">
                  <c:v>35.24</c:v>
                </c:pt>
                <c:pt idx="1328">
                  <c:v>35.24</c:v>
                </c:pt>
                <c:pt idx="1329">
                  <c:v>35.24</c:v>
                </c:pt>
                <c:pt idx="1330">
                  <c:v>35.24</c:v>
                </c:pt>
                <c:pt idx="1331">
                  <c:v>35.24</c:v>
                </c:pt>
                <c:pt idx="1332">
                  <c:v>35.24</c:v>
                </c:pt>
                <c:pt idx="1333">
                  <c:v>35.24</c:v>
                </c:pt>
                <c:pt idx="1334">
                  <c:v>35.24</c:v>
                </c:pt>
                <c:pt idx="1335">
                  <c:v>35.24</c:v>
                </c:pt>
                <c:pt idx="1336">
                  <c:v>35.24</c:v>
                </c:pt>
                <c:pt idx="1337">
                  <c:v>35.24</c:v>
                </c:pt>
                <c:pt idx="1338">
                  <c:v>35.24</c:v>
                </c:pt>
                <c:pt idx="1339">
                  <c:v>35.24</c:v>
                </c:pt>
                <c:pt idx="1340">
                  <c:v>35.24</c:v>
                </c:pt>
                <c:pt idx="1341">
                  <c:v>35.24</c:v>
                </c:pt>
                <c:pt idx="1342">
                  <c:v>35.24</c:v>
                </c:pt>
                <c:pt idx="1343">
                  <c:v>35.24</c:v>
                </c:pt>
                <c:pt idx="1344">
                  <c:v>35.24</c:v>
                </c:pt>
                <c:pt idx="1345">
                  <c:v>35.24</c:v>
                </c:pt>
                <c:pt idx="1346">
                  <c:v>35.24</c:v>
                </c:pt>
                <c:pt idx="1347">
                  <c:v>35.24</c:v>
                </c:pt>
                <c:pt idx="1348">
                  <c:v>35.24</c:v>
                </c:pt>
                <c:pt idx="1349">
                  <c:v>35.24</c:v>
                </c:pt>
                <c:pt idx="1350">
                  <c:v>35.24</c:v>
                </c:pt>
                <c:pt idx="1351">
                  <c:v>35.24</c:v>
                </c:pt>
                <c:pt idx="1352">
                  <c:v>35.24</c:v>
                </c:pt>
                <c:pt idx="1353">
                  <c:v>35.24</c:v>
                </c:pt>
                <c:pt idx="1354">
                  <c:v>35.24</c:v>
                </c:pt>
                <c:pt idx="1355">
                  <c:v>35.24</c:v>
                </c:pt>
                <c:pt idx="1356">
                  <c:v>35.24</c:v>
                </c:pt>
                <c:pt idx="1357">
                  <c:v>35.24</c:v>
                </c:pt>
                <c:pt idx="1358">
                  <c:v>35.24</c:v>
                </c:pt>
                <c:pt idx="1359">
                  <c:v>35.24</c:v>
                </c:pt>
                <c:pt idx="1360">
                  <c:v>35.24</c:v>
                </c:pt>
                <c:pt idx="1361">
                  <c:v>35.24</c:v>
                </c:pt>
                <c:pt idx="1362">
                  <c:v>35.24</c:v>
                </c:pt>
                <c:pt idx="1363">
                  <c:v>35.24</c:v>
                </c:pt>
                <c:pt idx="1364">
                  <c:v>35.24</c:v>
                </c:pt>
                <c:pt idx="1365">
                  <c:v>35.24</c:v>
                </c:pt>
                <c:pt idx="1366">
                  <c:v>35.24</c:v>
                </c:pt>
                <c:pt idx="1367">
                  <c:v>35.24</c:v>
                </c:pt>
                <c:pt idx="1368">
                  <c:v>35.24</c:v>
                </c:pt>
                <c:pt idx="1369">
                  <c:v>35.24</c:v>
                </c:pt>
                <c:pt idx="1370">
                  <c:v>35.24</c:v>
                </c:pt>
                <c:pt idx="1371">
                  <c:v>35.24</c:v>
                </c:pt>
                <c:pt idx="1372">
                  <c:v>35.24</c:v>
                </c:pt>
                <c:pt idx="1373">
                  <c:v>35.24</c:v>
                </c:pt>
                <c:pt idx="1374">
                  <c:v>35.24</c:v>
                </c:pt>
                <c:pt idx="1375">
                  <c:v>35.24</c:v>
                </c:pt>
                <c:pt idx="1376">
                  <c:v>35.24</c:v>
                </c:pt>
                <c:pt idx="1377">
                  <c:v>35.24</c:v>
                </c:pt>
                <c:pt idx="1378">
                  <c:v>35.24</c:v>
                </c:pt>
                <c:pt idx="1379">
                  <c:v>35.24</c:v>
                </c:pt>
                <c:pt idx="1380">
                  <c:v>35.24</c:v>
                </c:pt>
                <c:pt idx="1381">
                  <c:v>35.24</c:v>
                </c:pt>
                <c:pt idx="1382">
                  <c:v>35.24</c:v>
                </c:pt>
                <c:pt idx="1383">
                  <c:v>35.24</c:v>
                </c:pt>
                <c:pt idx="1384">
                  <c:v>35.24</c:v>
                </c:pt>
                <c:pt idx="1385">
                  <c:v>35.24</c:v>
                </c:pt>
                <c:pt idx="1386">
                  <c:v>35.24</c:v>
                </c:pt>
                <c:pt idx="1387">
                  <c:v>35.24</c:v>
                </c:pt>
                <c:pt idx="1388">
                  <c:v>35.24</c:v>
                </c:pt>
                <c:pt idx="1389">
                  <c:v>35.24</c:v>
                </c:pt>
                <c:pt idx="1390">
                  <c:v>35.24</c:v>
                </c:pt>
                <c:pt idx="1391">
                  <c:v>35.24</c:v>
                </c:pt>
                <c:pt idx="1392">
                  <c:v>35.24</c:v>
                </c:pt>
                <c:pt idx="1393">
                  <c:v>35.24</c:v>
                </c:pt>
                <c:pt idx="1394">
                  <c:v>35.24</c:v>
                </c:pt>
                <c:pt idx="1395">
                  <c:v>35.24</c:v>
                </c:pt>
                <c:pt idx="1396">
                  <c:v>35.24</c:v>
                </c:pt>
                <c:pt idx="1397">
                  <c:v>35.24</c:v>
                </c:pt>
                <c:pt idx="1398">
                  <c:v>35.24</c:v>
                </c:pt>
                <c:pt idx="1399">
                  <c:v>35.24</c:v>
                </c:pt>
                <c:pt idx="1400">
                  <c:v>35.24</c:v>
                </c:pt>
                <c:pt idx="1401">
                  <c:v>35.24</c:v>
                </c:pt>
                <c:pt idx="1402">
                  <c:v>35.24</c:v>
                </c:pt>
                <c:pt idx="1403">
                  <c:v>35.24</c:v>
                </c:pt>
                <c:pt idx="1404">
                  <c:v>35.24</c:v>
                </c:pt>
                <c:pt idx="1405">
                  <c:v>35.24</c:v>
                </c:pt>
                <c:pt idx="1406">
                  <c:v>35.24</c:v>
                </c:pt>
                <c:pt idx="1407">
                  <c:v>35.24</c:v>
                </c:pt>
                <c:pt idx="1408">
                  <c:v>35.24</c:v>
                </c:pt>
                <c:pt idx="1409">
                  <c:v>35.24</c:v>
                </c:pt>
                <c:pt idx="1410">
                  <c:v>35.24</c:v>
                </c:pt>
                <c:pt idx="1411">
                  <c:v>35.24</c:v>
                </c:pt>
                <c:pt idx="1412">
                  <c:v>35.24</c:v>
                </c:pt>
                <c:pt idx="1413">
                  <c:v>35.24</c:v>
                </c:pt>
                <c:pt idx="1414">
                  <c:v>35.24</c:v>
                </c:pt>
                <c:pt idx="1415">
                  <c:v>35.24</c:v>
                </c:pt>
                <c:pt idx="1416">
                  <c:v>35.24</c:v>
                </c:pt>
                <c:pt idx="1417">
                  <c:v>35.24</c:v>
                </c:pt>
                <c:pt idx="1418">
                  <c:v>35.24</c:v>
                </c:pt>
                <c:pt idx="1419">
                  <c:v>35.24</c:v>
                </c:pt>
                <c:pt idx="1420">
                  <c:v>35.24</c:v>
                </c:pt>
                <c:pt idx="1421">
                  <c:v>35.24</c:v>
                </c:pt>
                <c:pt idx="1422">
                  <c:v>35.24</c:v>
                </c:pt>
                <c:pt idx="1423">
                  <c:v>35.24</c:v>
                </c:pt>
                <c:pt idx="1424">
                  <c:v>35.24</c:v>
                </c:pt>
                <c:pt idx="1425">
                  <c:v>35.24</c:v>
                </c:pt>
                <c:pt idx="1426">
                  <c:v>35.24</c:v>
                </c:pt>
                <c:pt idx="1427">
                  <c:v>35.24</c:v>
                </c:pt>
                <c:pt idx="1428">
                  <c:v>35.24</c:v>
                </c:pt>
                <c:pt idx="1429">
                  <c:v>35.24</c:v>
                </c:pt>
                <c:pt idx="1430">
                  <c:v>35.24</c:v>
                </c:pt>
                <c:pt idx="1431">
                  <c:v>35.24</c:v>
                </c:pt>
                <c:pt idx="1432">
                  <c:v>35.24</c:v>
                </c:pt>
                <c:pt idx="1433">
                  <c:v>35.24</c:v>
                </c:pt>
                <c:pt idx="1434">
                  <c:v>35.24</c:v>
                </c:pt>
                <c:pt idx="1435">
                  <c:v>35.24</c:v>
                </c:pt>
                <c:pt idx="1436">
                  <c:v>35.24</c:v>
                </c:pt>
                <c:pt idx="1437">
                  <c:v>35.24</c:v>
                </c:pt>
                <c:pt idx="1438">
                  <c:v>35.24</c:v>
                </c:pt>
                <c:pt idx="1439">
                  <c:v>35.24</c:v>
                </c:pt>
                <c:pt idx="1440">
                  <c:v>35.24</c:v>
                </c:pt>
                <c:pt idx="1441">
                  <c:v>35.24</c:v>
                </c:pt>
                <c:pt idx="1442">
                  <c:v>35.24</c:v>
                </c:pt>
                <c:pt idx="1443">
                  <c:v>35.24</c:v>
                </c:pt>
                <c:pt idx="1444">
                  <c:v>35.24</c:v>
                </c:pt>
                <c:pt idx="1445">
                  <c:v>35.24</c:v>
                </c:pt>
                <c:pt idx="1446">
                  <c:v>35.24</c:v>
                </c:pt>
                <c:pt idx="1447">
                  <c:v>35.24</c:v>
                </c:pt>
                <c:pt idx="1448">
                  <c:v>35.24</c:v>
                </c:pt>
                <c:pt idx="1449">
                  <c:v>35.24</c:v>
                </c:pt>
                <c:pt idx="1450">
                  <c:v>35.24</c:v>
                </c:pt>
                <c:pt idx="1451">
                  <c:v>35.24</c:v>
                </c:pt>
                <c:pt idx="1452">
                  <c:v>35.24</c:v>
                </c:pt>
                <c:pt idx="1453">
                  <c:v>35.24</c:v>
                </c:pt>
                <c:pt idx="1454">
                  <c:v>35.24</c:v>
                </c:pt>
                <c:pt idx="1455">
                  <c:v>35.24</c:v>
                </c:pt>
                <c:pt idx="1456">
                  <c:v>35.24</c:v>
                </c:pt>
                <c:pt idx="1457">
                  <c:v>35.24</c:v>
                </c:pt>
                <c:pt idx="1458">
                  <c:v>35.229999999999997</c:v>
                </c:pt>
                <c:pt idx="1459">
                  <c:v>35.229999999999997</c:v>
                </c:pt>
                <c:pt idx="1460">
                  <c:v>35.229999999999997</c:v>
                </c:pt>
                <c:pt idx="1461">
                  <c:v>35.229999999999997</c:v>
                </c:pt>
                <c:pt idx="1462">
                  <c:v>35.229999999999997</c:v>
                </c:pt>
                <c:pt idx="1463">
                  <c:v>35.229999999999997</c:v>
                </c:pt>
                <c:pt idx="1464">
                  <c:v>35.229999999999997</c:v>
                </c:pt>
                <c:pt idx="1465">
                  <c:v>35.229999999999997</c:v>
                </c:pt>
                <c:pt idx="1466">
                  <c:v>35.229999999999997</c:v>
                </c:pt>
                <c:pt idx="1467">
                  <c:v>35.229999999999997</c:v>
                </c:pt>
                <c:pt idx="1468">
                  <c:v>35.229999999999997</c:v>
                </c:pt>
                <c:pt idx="1469">
                  <c:v>35.229999999999997</c:v>
                </c:pt>
                <c:pt idx="1470">
                  <c:v>35.229999999999997</c:v>
                </c:pt>
                <c:pt idx="1471">
                  <c:v>35.229999999999997</c:v>
                </c:pt>
                <c:pt idx="1472">
                  <c:v>35.22</c:v>
                </c:pt>
                <c:pt idx="1473">
                  <c:v>35.22</c:v>
                </c:pt>
                <c:pt idx="1474">
                  <c:v>35.22</c:v>
                </c:pt>
                <c:pt idx="1475">
                  <c:v>35.22</c:v>
                </c:pt>
                <c:pt idx="1476">
                  <c:v>35.22</c:v>
                </c:pt>
                <c:pt idx="1477">
                  <c:v>35.22</c:v>
                </c:pt>
                <c:pt idx="1478">
                  <c:v>35.22</c:v>
                </c:pt>
                <c:pt idx="1479">
                  <c:v>35.21</c:v>
                </c:pt>
                <c:pt idx="1480">
                  <c:v>35.21</c:v>
                </c:pt>
                <c:pt idx="1481">
                  <c:v>35.21</c:v>
                </c:pt>
                <c:pt idx="1482">
                  <c:v>35.21</c:v>
                </c:pt>
                <c:pt idx="1483">
                  <c:v>35.21</c:v>
                </c:pt>
                <c:pt idx="1484">
                  <c:v>35.21</c:v>
                </c:pt>
                <c:pt idx="1485">
                  <c:v>35.200000000000003</c:v>
                </c:pt>
                <c:pt idx="1486">
                  <c:v>35.200000000000003</c:v>
                </c:pt>
                <c:pt idx="1487">
                  <c:v>35.200000000000003</c:v>
                </c:pt>
                <c:pt idx="1488">
                  <c:v>35.200000000000003</c:v>
                </c:pt>
                <c:pt idx="1489">
                  <c:v>35.200000000000003</c:v>
                </c:pt>
                <c:pt idx="1490">
                  <c:v>35.19</c:v>
                </c:pt>
                <c:pt idx="1491">
                  <c:v>35.18</c:v>
                </c:pt>
                <c:pt idx="1492">
                  <c:v>35.18</c:v>
                </c:pt>
                <c:pt idx="1493">
                  <c:v>35.18</c:v>
                </c:pt>
                <c:pt idx="1494">
                  <c:v>35.18</c:v>
                </c:pt>
                <c:pt idx="1495">
                  <c:v>35.18</c:v>
                </c:pt>
                <c:pt idx="1496">
                  <c:v>35.18</c:v>
                </c:pt>
                <c:pt idx="1497">
                  <c:v>35.18</c:v>
                </c:pt>
                <c:pt idx="1498">
                  <c:v>35.18</c:v>
                </c:pt>
                <c:pt idx="1499">
                  <c:v>35.18</c:v>
                </c:pt>
                <c:pt idx="1500">
                  <c:v>35.18</c:v>
                </c:pt>
                <c:pt idx="1501">
                  <c:v>35.18</c:v>
                </c:pt>
                <c:pt idx="1502">
                  <c:v>35.18</c:v>
                </c:pt>
                <c:pt idx="1503">
                  <c:v>35.18</c:v>
                </c:pt>
                <c:pt idx="1504">
                  <c:v>35.17</c:v>
                </c:pt>
                <c:pt idx="1505">
                  <c:v>35.17</c:v>
                </c:pt>
                <c:pt idx="1506">
                  <c:v>35.17</c:v>
                </c:pt>
                <c:pt idx="1507">
                  <c:v>35.17</c:v>
                </c:pt>
                <c:pt idx="1508">
                  <c:v>35.17</c:v>
                </c:pt>
                <c:pt idx="1509">
                  <c:v>35.17</c:v>
                </c:pt>
                <c:pt idx="1510">
                  <c:v>35.17</c:v>
                </c:pt>
                <c:pt idx="1511">
                  <c:v>35.17</c:v>
                </c:pt>
                <c:pt idx="1512">
                  <c:v>35.17</c:v>
                </c:pt>
                <c:pt idx="1513">
                  <c:v>35.17</c:v>
                </c:pt>
                <c:pt idx="1514">
                  <c:v>35.159999999999997</c:v>
                </c:pt>
                <c:pt idx="1515">
                  <c:v>35.159999999999997</c:v>
                </c:pt>
                <c:pt idx="1516">
                  <c:v>35.159999999999997</c:v>
                </c:pt>
                <c:pt idx="1517">
                  <c:v>35.15</c:v>
                </c:pt>
                <c:pt idx="1518">
                  <c:v>35.15</c:v>
                </c:pt>
                <c:pt idx="1519">
                  <c:v>35.15</c:v>
                </c:pt>
                <c:pt idx="1520">
                  <c:v>35.15</c:v>
                </c:pt>
                <c:pt idx="1521">
                  <c:v>35.15</c:v>
                </c:pt>
                <c:pt idx="1522">
                  <c:v>35.15</c:v>
                </c:pt>
                <c:pt idx="1523">
                  <c:v>35.15</c:v>
                </c:pt>
                <c:pt idx="1524">
                  <c:v>35.15</c:v>
                </c:pt>
                <c:pt idx="1525">
                  <c:v>35.15</c:v>
                </c:pt>
                <c:pt idx="1526">
                  <c:v>35.15</c:v>
                </c:pt>
                <c:pt idx="1527">
                  <c:v>35.15</c:v>
                </c:pt>
                <c:pt idx="1528">
                  <c:v>35.15</c:v>
                </c:pt>
                <c:pt idx="1529">
                  <c:v>35.15</c:v>
                </c:pt>
                <c:pt idx="1530">
                  <c:v>35.15</c:v>
                </c:pt>
                <c:pt idx="1531">
                  <c:v>35.15</c:v>
                </c:pt>
                <c:pt idx="1532">
                  <c:v>35.15</c:v>
                </c:pt>
                <c:pt idx="1533">
                  <c:v>35.15</c:v>
                </c:pt>
                <c:pt idx="1534">
                  <c:v>35.15</c:v>
                </c:pt>
                <c:pt idx="1535">
                  <c:v>35.15</c:v>
                </c:pt>
                <c:pt idx="1536">
                  <c:v>35.14</c:v>
                </c:pt>
                <c:pt idx="1537">
                  <c:v>35.14</c:v>
                </c:pt>
                <c:pt idx="1538">
                  <c:v>35.14</c:v>
                </c:pt>
                <c:pt idx="1539">
                  <c:v>35.14</c:v>
                </c:pt>
                <c:pt idx="1540">
                  <c:v>35.14</c:v>
                </c:pt>
                <c:pt idx="1541">
                  <c:v>35.14</c:v>
                </c:pt>
                <c:pt idx="1542">
                  <c:v>35.14</c:v>
                </c:pt>
                <c:pt idx="1543">
                  <c:v>35.14</c:v>
                </c:pt>
                <c:pt idx="1544">
                  <c:v>35.14</c:v>
                </c:pt>
                <c:pt idx="1545">
                  <c:v>35.14</c:v>
                </c:pt>
                <c:pt idx="1546">
                  <c:v>35.14</c:v>
                </c:pt>
                <c:pt idx="1547">
                  <c:v>35.14</c:v>
                </c:pt>
                <c:pt idx="1548">
                  <c:v>35.14</c:v>
                </c:pt>
                <c:pt idx="1549">
                  <c:v>35.130000000000003</c:v>
                </c:pt>
                <c:pt idx="1550">
                  <c:v>35.14</c:v>
                </c:pt>
                <c:pt idx="1551">
                  <c:v>35.14</c:v>
                </c:pt>
                <c:pt idx="1552">
                  <c:v>35.14</c:v>
                </c:pt>
                <c:pt idx="1553">
                  <c:v>35.14</c:v>
                </c:pt>
                <c:pt idx="1554">
                  <c:v>35.14</c:v>
                </c:pt>
                <c:pt idx="1555">
                  <c:v>35.14</c:v>
                </c:pt>
                <c:pt idx="1556">
                  <c:v>35.14</c:v>
                </c:pt>
                <c:pt idx="1557">
                  <c:v>35.14</c:v>
                </c:pt>
                <c:pt idx="1558">
                  <c:v>35.14</c:v>
                </c:pt>
                <c:pt idx="1559">
                  <c:v>35.14</c:v>
                </c:pt>
                <c:pt idx="1560">
                  <c:v>35.14</c:v>
                </c:pt>
                <c:pt idx="1561">
                  <c:v>35.130000000000003</c:v>
                </c:pt>
                <c:pt idx="1562">
                  <c:v>35.130000000000003</c:v>
                </c:pt>
                <c:pt idx="1563">
                  <c:v>35.130000000000003</c:v>
                </c:pt>
                <c:pt idx="1564">
                  <c:v>35.119999999999997</c:v>
                </c:pt>
                <c:pt idx="1565">
                  <c:v>35.119999999999997</c:v>
                </c:pt>
                <c:pt idx="1566">
                  <c:v>35.11</c:v>
                </c:pt>
                <c:pt idx="1567">
                  <c:v>35.11</c:v>
                </c:pt>
                <c:pt idx="1568">
                  <c:v>35.11</c:v>
                </c:pt>
                <c:pt idx="1569">
                  <c:v>35.11</c:v>
                </c:pt>
                <c:pt idx="1570">
                  <c:v>35.11</c:v>
                </c:pt>
                <c:pt idx="1571">
                  <c:v>35.11</c:v>
                </c:pt>
                <c:pt idx="1572">
                  <c:v>35.11</c:v>
                </c:pt>
                <c:pt idx="1573">
                  <c:v>35.11</c:v>
                </c:pt>
                <c:pt idx="1574">
                  <c:v>35.1</c:v>
                </c:pt>
                <c:pt idx="1575">
                  <c:v>35.1</c:v>
                </c:pt>
                <c:pt idx="1576">
                  <c:v>35.090000000000003</c:v>
                </c:pt>
                <c:pt idx="1577">
                  <c:v>35.08</c:v>
                </c:pt>
                <c:pt idx="1578">
                  <c:v>35.07</c:v>
                </c:pt>
                <c:pt idx="1579">
                  <c:v>35.07</c:v>
                </c:pt>
                <c:pt idx="1580">
                  <c:v>35.07</c:v>
                </c:pt>
                <c:pt idx="1581">
                  <c:v>35.07</c:v>
                </c:pt>
                <c:pt idx="1582">
                  <c:v>35.07</c:v>
                </c:pt>
                <c:pt idx="1583">
                  <c:v>35.07</c:v>
                </c:pt>
                <c:pt idx="1584">
                  <c:v>35.07</c:v>
                </c:pt>
                <c:pt idx="1585">
                  <c:v>35.07</c:v>
                </c:pt>
                <c:pt idx="1586">
                  <c:v>35.06</c:v>
                </c:pt>
                <c:pt idx="1587">
                  <c:v>35.06</c:v>
                </c:pt>
                <c:pt idx="1588">
                  <c:v>35.049999999999997</c:v>
                </c:pt>
                <c:pt idx="1589">
                  <c:v>35.04</c:v>
                </c:pt>
                <c:pt idx="1590">
                  <c:v>35.04</c:v>
                </c:pt>
                <c:pt idx="1591">
                  <c:v>35.04</c:v>
                </c:pt>
                <c:pt idx="1592">
                  <c:v>35.03</c:v>
                </c:pt>
                <c:pt idx="1593">
                  <c:v>35.03</c:v>
                </c:pt>
                <c:pt idx="1594">
                  <c:v>35.03</c:v>
                </c:pt>
                <c:pt idx="1595">
                  <c:v>35.03</c:v>
                </c:pt>
                <c:pt idx="1596">
                  <c:v>35.03</c:v>
                </c:pt>
                <c:pt idx="1597">
                  <c:v>35.020000000000003</c:v>
                </c:pt>
                <c:pt idx="1598">
                  <c:v>35.020000000000003</c:v>
                </c:pt>
                <c:pt idx="1599">
                  <c:v>35.020000000000003</c:v>
                </c:pt>
                <c:pt idx="1600">
                  <c:v>35.01</c:v>
                </c:pt>
                <c:pt idx="1601">
                  <c:v>35.020000000000003</c:v>
                </c:pt>
                <c:pt idx="1602">
                  <c:v>35.020000000000003</c:v>
                </c:pt>
                <c:pt idx="1603">
                  <c:v>35.020000000000003</c:v>
                </c:pt>
                <c:pt idx="1604">
                  <c:v>35.01</c:v>
                </c:pt>
                <c:pt idx="1605">
                  <c:v>35.01</c:v>
                </c:pt>
                <c:pt idx="1606">
                  <c:v>35.020000000000003</c:v>
                </c:pt>
                <c:pt idx="1607">
                  <c:v>35.01</c:v>
                </c:pt>
                <c:pt idx="1608">
                  <c:v>35.01</c:v>
                </c:pt>
                <c:pt idx="1609">
                  <c:v>35.01</c:v>
                </c:pt>
                <c:pt idx="1610">
                  <c:v>35.01</c:v>
                </c:pt>
                <c:pt idx="1611">
                  <c:v>35.01</c:v>
                </c:pt>
                <c:pt idx="1612">
                  <c:v>35.01</c:v>
                </c:pt>
                <c:pt idx="1613">
                  <c:v>35.01</c:v>
                </c:pt>
                <c:pt idx="1614">
                  <c:v>35.01</c:v>
                </c:pt>
                <c:pt idx="1615">
                  <c:v>35.01</c:v>
                </c:pt>
                <c:pt idx="1616">
                  <c:v>35.01</c:v>
                </c:pt>
                <c:pt idx="1617">
                  <c:v>35</c:v>
                </c:pt>
                <c:pt idx="1618">
                  <c:v>35</c:v>
                </c:pt>
                <c:pt idx="1619">
                  <c:v>35</c:v>
                </c:pt>
                <c:pt idx="1620">
                  <c:v>35</c:v>
                </c:pt>
                <c:pt idx="1621">
                  <c:v>35</c:v>
                </c:pt>
                <c:pt idx="1622">
                  <c:v>35</c:v>
                </c:pt>
                <c:pt idx="1623">
                  <c:v>34.99</c:v>
                </c:pt>
                <c:pt idx="1624">
                  <c:v>35</c:v>
                </c:pt>
                <c:pt idx="1625">
                  <c:v>35</c:v>
                </c:pt>
                <c:pt idx="1626">
                  <c:v>35</c:v>
                </c:pt>
                <c:pt idx="1627">
                  <c:v>35</c:v>
                </c:pt>
                <c:pt idx="1628">
                  <c:v>35</c:v>
                </c:pt>
                <c:pt idx="1629">
                  <c:v>35</c:v>
                </c:pt>
                <c:pt idx="1630">
                  <c:v>34.99</c:v>
                </c:pt>
                <c:pt idx="1631">
                  <c:v>34.99</c:v>
                </c:pt>
                <c:pt idx="1632">
                  <c:v>34.99</c:v>
                </c:pt>
                <c:pt idx="1633">
                  <c:v>34.99</c:v>
                </c:pt>
                <c:pt idx="1634">
                  <c:v>34.979999999999997</c:v>
                </c:pt>
                <c:pt idx="1635">
                  <c:v>34.979999999999997</c:v>
                </c:pt>
                <c:pt idx="1636">
                  <c:v>34.979999999999997</c:v>
                </c:pt>
                <c:pt idx="1637">
                  <c:v>34.979999999999997</c:v>
                </c:pt>
                <c:pt idx="1638">
                  <c:v>34.979999999999997</c:v>
                </c:pt>
                <c:pt idx="1639">
                  <c:v>34.97</c:v>
                </c:pt>
                <c:pt idx="1640">
                  <c:v>34.97</c:v>
                </c:pt>
                <c:pt idx="1641">
                  <c:v>34.97</c:v>
                </c:pt>
                <c:pt idx="1642">
                  <c:v>34.97</c:v>
                </c:pt>
                <c:pt idx="1643">
                  <c:v>34.97</c:v>
                </c:pt>
                <c:pt idx="1644">
                  <c:v>34.97</c:v>
                </c:pt>
                <c:pt idx="1645">
                  <c:v>34.97</c:v>
                </c:pt>
                <c:pt idx="1646">
                  <c:v>34.97</c:v>
                </c:pt>
                <c:pt idx="1647">
                  <c:v>34.96</c:v>
                </c:pt>
                <c:pt idx="1648">
                  <c:v>34.96</c:v>
                </c:pt>
                <c:pt idx="1649">
                  <c:v>34.96</c:v>
                </c:pt>
                <c:pt idx="1650">
                  <c:v>34.96</c:v>
                </c:pt>
                <c:pt idx="1651">
                  <c:v>34.96</c:v>
                </c:pt>
                <c:pt idx="1652">
                  <c:v>34.96</c:v>
                </c:pt>
                <c:pt idx="1653">
                  <c:v>34.96</c:v>
                </c:pt>
                <c:pt idx="1654">
                  <c:v>34.96</c:v>
                </c:pt>
                <c:pt idx="1655">
                  <c:v>34.96</c:v>
                </c:pt>
                <c:pt idx="1656">
                  <c:v>34.96</c:v>
                </c:pt>
                <c:pt idx="1657">
                  <c:v>34.96</c:v>
                </c:pt>
                <c:pt idx="1658">
                  <c:v>34.96</c:v>
                </c:pt>
                <c:pt idx="1659">
                  <c:v>34.950000000000003</c:v>
                </c:pt>
                <c:pt idx="1660">
                  <c:v>34.950000000000003</c:v>
                </c:pt>
                <c:pt idx="1661">
                  <c:v>34.950000000000003</c:v>
                </c:pt>
                <c:pt idx="1662">
                  <c:v>34.950000000000003</c:v>
                </c:pt>
                <c:pt idx="1663">
                  <c:v>34.950000000000003</c:v>
                </c:pt>
                <c:pt idx="1664">
                  <c:v>34.950000000000003</c:v>
                </c:pt>
                <c:pt idx="1665">
                  <c:v>34.950000000000003</c:v>
                </c:pt>
                <c:pt idx="1666">
                  <c:v>34.950000000000003</c:v>
                </c:pt>
                <c:pt idx="1667">
                  <c:v>34.950000000000003</c:v>
                </c:pt>
                <c:pt idx="1668">
                  <c:v>34.950000000000003</c:v>
                </c:pt>
                <c:pt idx="1669">
                  <c:v>34.950000000000003</c:v>
                </c:pt>
                <c:pt idx="1670">
                  <c:v>34.950000000000003</c:v>
                </c:pt>
                <c:pt idx="1671">
                  <c:v>34.950000000000003</c:v>
                </c:pt>
                <c:pt idx="1672">
                  <c:v>34.950000000000003</c:v>
                </c:pt>
                <c:pt idx="1673">
                  <c:v>34.950000000000003</c:v>
                </c:pt>
                <c:pt idx="1674">
                  <c:v>34.950000000000003</c:v>
                </c:pt>
                <c:pt idx="1675">
                  <c:v>34.950000000000003</c:v>
                </c:pt>
                <c:pt idx="1676">
                  <c:v>34.950000000000003</c:v>
                </c:pt>
                <c:pt idx="1677">
                  <c:v>34.950000000000003</c:v>
                </c:pt>
                <c:pt idx="1678">
                  <c:v>34.950000000000003</c:v>
                </c:pt>
                <c:pt idx="1679">
                  <c:v>34.950000000000003</c:v>
                </c:pt>
                <c:pt idx="1680">
                  <c:v>34.950000000000003</c:v>
                </c:pt>
                <c:pt idx="1681">
                  <c:v>34.950000000000003</c:v>
                </c:pt>
                <c:pt idx="1682">
                  <c:v>34.950000000000003</c:v>
                </c:pt>
                <c:pt idx="1683">
                  <c:v>34.950000000000003</c:v>
                </c:pt>
                <c:pt idx="1684">
                  <c:v>34.950000000000003</c:v>
                </c:pt>
                <c:pt idx="1685">
                  <c:v>34.950000000000003</c:v>
                </c:pt>
                <c:pt idx="1686">
                  <c:v>34.950000000000003</c:v>
                </c:pt>
                <c:pt idx="1687">
                  <c:v>34.950000000000003</c:v>
                </c:pt>
                <c:pt idx="1688">
                  <c:v>34.950000000000003</c:v>
                </c:pt>
                <c:pt idx="1689">
                  <c:v>34.950000000000003</c:v>
                </c:pt>
                <c:pt idx="1690">
                  <c:v>34.950000000000003</c:v>
                </c:pt>
                <c:pt idx="1691">
                  <c:v>34.94</c:v>
                </c:pt>
                <c:pt idx="1692">
                  <c:v>34.94</c:v>
                </c:pt>
                <c:pt idx="1693">
                  <c:v>34.94</c:v>
                </c:pt>
                <c:pt idx="1694">
                  <c:v>34.94</c:v>
                </c:pt>
                <c:pt idx="1695">
                  <c:v>34.94</c:v>
                </c:pt>
                <c:pt idx="1696">
                  <c:v>34.950000000000003</c:v>
                </c:pt>
                <c:pt idx="1697">
                  <c:v>34.950000000000003</c:v>
                </c:pt>
                <c:pt idx="1698">
                  <c:v>34.950000000000003</c:v>
                </c:pt>
                <c:pt idx="1699">
                  <c:v>34.950000000000003</c:v>
                </c:pt>
                <c:pt idx="1700">
                  <c:v>34.950000000000003</c:v>
                </c:pt>
                <c:pt idx="1701">
                  <c:v>34.950000000000003</c:v>
                </c:pt>
                <c:pt idx="1702">
                  <c:v>34.950000000000003</c:v>
                </c:pt>
                <c:pt idx="1703">
                  <c:v>34.950000000000003</c:v>
                </c:pt>
                <c:pt idx="1704">
                  <c:v>34.950000000000003</c:v>
                </c:pt>
                <c:pt idx="1705">
                  <c:v>34.950000000000003</c:v>
                </c:pt>
                <c:pt idx="1706">
                  <c:v>34.950000000000003</c:v>
                </c:pt>
                <c:pt idx="1707">
                  <c:v>34.950000000000003</c:v>
                </c:pt>
                <c:pt idx="1708">
                  <c:v>34.950000000000003</c:v>
                </c:pt>
                <c:pt idx="1709">
                  <c:v>34.950000000000003</c:v>
                </c:pt>
                <c:pt idx="1710">
                  <c:v>34.950000000000003</c:v>
                </c:pt>
                <c:pt idx="1711">
                  <c:v>34.950000000000003</c:v>
                </c:pt>
                <c:pt idx="1712">
                  <c:v>34.950000000000003</c:v>
                </c:pt>
                <c:pt idx="1713">
                  <c:v>34.950000000000003</c:v>
                </c:pt>
                <c:pt idx="1714">
                  <c:v>34.950000000000003</c:v>
                </c:pt>
                <c:pt idx="1715">
                  <c:v>34.950000000000003</c:v>
                </c:pt>
                <c:pt idx="1716">
                  <c:v>34.950000000000003</c:v>
                </c:pt>
                <c:pt idx="1717">
                  <c:v>34.950000000000003</c:v>
                </c:pt>
                <c:pt idx="1718">
                  <c:v>34.950000000000003</c:v>
                </c:pt>
                <c:pt idx="1719">
                  <c:v>34.950000000000003</c:v>
                </c:pt>
                <c:pt idx="1720">
                  <c:v>34.950000000000003</c:v>
                </c:pt>
                <c:pt idx="1721">
                  <c:v>34.950000000000003</c:v>
                </c:pt>
                <c:pt idx="1722">
                  <c:v>34.950000000000003</c:v>
                </c:pt>
                <c:pt idx="1723">
                  <c:v>34.950000000000003</c:v>
                </c:pt>
                <c:pt idx="1724">
                  <c:v>34.950000000000003</c:v>
                </c:pt>
                <c:pt idx="1725">
                  <c:v>34.950000000000003</c:v>
                </c:pt>
                <c:pt idx="1726">
                  <c:v>34.950000000000003</c:v>
                </c:pt>
                <c:pt idx="1727">
                  <c:v>34.950000000000003</c:v>
                </c:pt>
                <c:pt idx="1728">
                  <c:v>34.950000000000003</c:v>
                </c:pt>
                <c:pt idx="1729">
                  <c:v>34.950000000000003</c:v>
                </c:pt>
                <c:pt idx="1730">
                  <c:v>34.950000000000003</c:v>
                </c:pt>
                <c:pt idx="1731">
                  <c:v>34.950000000000003</c:v>
                </c:pt>
                <c:pt idx="1732">
                  <c:v>34.950000000000003</c:v>
                </c:pt>
                <c:pt idx="1733">
                  <c:v>34.950000000000003</c:v>
                </c:pt>
                <c:pt idx="1734">
                  <c:v>34.950000000000003</c:v>
                </c:pt>
                <c:pt idx="1735">
                  <c:v>34.950000000000003</c:v>
                </c:pt>
                <c:pt idx="1736">
                  <c:v>34.950000000000003</c:v>
                </c:pt>
                <c:pt idx="1737">
                  <c:v>34.96</c:v>
                </c:pt>
                <c:pt idx="1738">
                  <c:v>34.96</c:v>
                </c:pt>
                <c:pt idx="1739">
                  <c:v>34.97</c:v>
                </c:pt>
                <c:pt idx="1740">
                  <c:v>34.97</c:v>
                </c:pt>
                <c:pt idx="1741">
                  <c:v>34.97</c:v>
                </c:pt>
                <c:pt idx="1742">
                  <c:v>34.97</c:v>
                </c:pt>
                <c:pt idx="1743">
                  <c:v>34.97</c:v>
                </c:pt>
                <c:pt idx="1744">
                  <c:v>34.97</c:v>
                </c:pt>
                <c:pt idx="1745">
                  <c:v>34.979999999999997</c:v>
                </c:pt>
                <c:pt idx="1746">
                  <c:v>34.979999999999997</c:v>
                </c:pt>
                <c:pt idx="1747">
                  <c:v>34.979999999999997</c:v>
                </c:pt>
                <c:pt idx="1748">
                  <c:v>34.979999999999997</c:v>
                </c:pt>
                <c:pt idx="1749">
                  <c:v>34.979999999999997</c:v>
                </c:pt>
                <c:pt idx="1750">
                  <c:v>34.979999999999997</c:v>
                </c:pt>
                <c:pt idx="1751">
                  <c:v>34.979999999999997</c:v>
                </c:pt>
                <c:pt idx="1752">
                  <c:v>34.99</c:v>
                </c:pt>
                <c:pt idx="1753">
                  <c:v>34.99</c:v>
                </c:pt>
                <c:pt idx="1754">
                  <c:v>34.99</c:v>
                </c:pt>
                <c:pt idx="1755">
                  <c:v>35</c:v>
                </c:pt>
                <c:pt idx="1756">
                  <c:v>35</c:v>
                </c:pt>
                <c:pt idx="1757">
                  <c:v>35.01</c:v>
                </c:pt>
                <c:pt idx="1758">
                  <c:v>35.01</c:v>
                </c:pt>
                <c:pt idx="1759">
                  <c:v>35.020000000000003</c:v>
                </c:pt>
                <c:pt idx="1760">
                  <c:v>35.020000000000003</c:v>
                </c:pt>
                <c:pt idx="1761">
                  <c:v>35.020000000000003</c:v>
                </c:pt>
                <c:pt idx="1762">
                  <c:v>35.020000000000003</c:v>
                </c:pt>
                <c:pt idx="1763">
                  <c:v>35.020000000000003</c:v>
                </c:pt>
                <c:pt idx="1764">
                  <c:v>35.020000000000003</c:v>
                </c:pt>
                <c:pt idx="1765">
                  <c:v>35.020000000000003</c:v>
                </c:pt>
                <c:pt idx="1766">
                  <c:v>35.020000000000003</c:v>
                </c:pt>
                <c:pt idx="1767">
                  <c:v>35.020000000000003</c:v>
                </c:pt>
                <c:pt idx="1768">
                  <c:v>35.020000000000003</c:v>
                </c:pt>
                <c:pt idx="1769">
                  <c:v>35.020000000000003</c:v>
                </c:pt>
                <c:pt idx="1770">
                  <c:v>35.020000000000003</c:v>
                </c:pt>
                <c:pt idx="1771">
                  <c:v>35.020000000000003</c:v>
                </c:pt>
                <c:pt idx="1772">
                  <c:v>35.020000000000003</c:v>
                </c:pt>
                <c:pt idx="1773">
                  <c:v>35.020000000000003</c:v>
                </c:pt>
                <c:pt idx="1774">
                  <c:v>35.03</c:v>
                </c:pt>
                <c:pt idx="1775">
                  <c:v>35.03</c:v>
                </c:pt>
                <c:pt idx="1776">
                  <c:v>35.020000000000003</c:v>
                </c:pt>
                <c:pt idx="1777">
                  <c:v>35.020000000000003</c:v>
                </c:pt>
                <c:pt idx="1778">
                  <c:v>35.020000000000003</c:v>
                </c:pt>
                <c:pt idx="1779">
                  <c:v>35.020000000000003</c:v>
                </c:pt>
                <c:pt idx="1780">
                  <c:v>35.020000000000003</c:v>
                </c:pt>
                <c:pt idx="1781">
                  <c:v>35.020000000000003</c:v>
                </c:pt>
                <c:pt idx="1782">
                  <c:v>35.020000000000003</c:v>
                </c:pt>
                <c:pt idx="1783">
                  <c:v>35.020000000000003</c:v>
                </c:pt>
                <c:pt idx="1784">
                  <c:v>35.020000000000003</c:v>
                </c:pt>
                <c:pt idx="1785">
                  <c:v>35.020000000000003</c:v>
                </c:pt>
                <c:pt idx="1786">
                  <c:v>35.020000000000003</c:v>
                </c:pt>
                <c:pt idx="1787">
                  <c:v>35.020000000000003</c:v>
                </c:pt>
                <c:pt idx="1788">
                  <c:v>35.020000000000003</c:v>
                </c:pt>
                <c:pt idx="1789">
                  <c:v>35.020000000000003</c:v>
                </c:pt>
                <c:pt idx="1790">
                  <c:v>35.020000000000003</c:v>
                </c:pt>
                <c:pt idx="1791">
                  <c:v>35.020000000000003</c:v>
                </c:pt>
                <c:pt idx="1792">
                  <c:v>35.020000000000003</c:v>
                </c:pt>
                <c:pt idx="1793">
                  <c:v>35.020000000000003</c:v>
                </c:pt>
                <c:pt idx="1794">
                  <c:v>35.020000000000003</c:v>
                </c:pt>
                <c:pt idx="1795">
                  <c:v>35.020000000000003</c:v>
                </c:pt>
                <c:pt idx="1796">
                  <c:v>35.01</c:v>
                </c:pt>
                <c:pt idx="1797">
                  <c:v>35.01</c:v>
                </c:pt>
                <c:pt idx="1798">
                  <c:v>35</c:v>
                </c:pt>
                <c:pt idx="1799">
                  <c:v>35</c:v>
                </c:pt>
                <c:pt idx="1800">
                  <c:v>35</c:v>
                </c:pt>
                <c:pt idx="1801">
                  <c:v>35</c:v>
                </c:pt>
                <c:pt idx="1802">
                  <c:v>34.99</c:v>
                </c:pt>
                <c:pt idx="1803">
                  <c:v>34.99</c:v>
                </c:pt>
                <c:pt idx="1804">
                  <c:v>34.99</c:v>
                </c:pt>
                <c:pt idx="1805">
                  <c:v>34.979999999999997</c:v>
                </c:pt>
                <c:pt idx="1806">
                  <c:v>34.979999999999997</c:v>
                </c:pt>
                <c:pt idx="1807">
                  <c:v>34.979999999999997</c:v>
                </c:pt>
                <c:pt idx="1808">
                  <c:v>34.979999999999997</c:v>
                </c:pt>
                <c:pt idx="1809">
                  <c:v>34.979999999999997</c:v>
                </c:pt>
                <c:pt idx="1810">
                  <c:v>34.97</c:v>
                </c:pt>
                <c:pt idx="1811">
                  <c:v>34.97</c:v>
                </c:pt>
                <c:pt idx="1812">
                  <c:v>34.97</c:v>
                </c:pt>
                <c:pt idx="1813">
                  <c:v>34.97</c:v>
                </c:pt>
                <c:pt idx="1814">
                  <c:v>34.97</c:v>
                </c:pt>
                <c:pt idx="1815">
                  <c:v>34.97</c:v>
                </c:pt>
                <c:pt idx="1816">
                  <c:v>34.97</c:v>
                </c:pt>
                <c:pt idx="1817">
                  <c:v>34.97</c:v>
                </c:pt>
                <c:pt idx="1818">
                  <c:v>34.97</c:v>
                </c:pt>
                <c:pt idx="1819">
                  <c:v>34.979999999999997</c:v>
                </c:pt>
                <c:pt idx="1820">
                  <c:v>34.979999999999997</c:v>
                </c:pt>
                <c:pt idx="1821">
                  <c:v>34.97</c:v>
                </c:pt>
                <c:pt idx="1822">
                  <c:v>34.97</c:v>
                </c:pt>
                <c:pt idx="1823">
                  <c:v>34.97</c:v>
                </c:pt>
                <c:pt idx="1824">
                  <c:v>34.97</c:v>
                </c:pt>
                <c:pt idx="1825">
                  <c:v>34.97</c:v>
                </c:pt>
                <c:pt idx="1826">
                  <c:v>34.96</c:v>
                </c:pt>
                <c:pt idx="1827">
                  <c:v>34.96</c:v>
                </c:pt>
                <c:pt idx="1828">
                  <c:v>34.96</c:v>
                </c:pt>
                <c:pt idx="1829">
                  <c:v>34.96</c:v>
                </c:pt>
                <c:pt idx="1830">
                  <c:v>34.96</c:v>
                </c:pt>
                <c:pt idx="1831">
                  <c:v>34.96</c:v>
                </c:pt>
                <c:pt idx="1832">
                  <c:v>34.96</c:v>
                </c:pt>
                <c:pt idx="1833">
                  <c:v>34.96</c:v>
                </c:pt>
                <c:pt idx="1834">
                  <c:v>34.96</c:v>
                </c:pt>
                <c:pt idx="1835">
                  <c:v>34.96</c:v>
                </c:pt>
                <c:pt idx="1836">
                  <c:v>34.96</c:v>
                </c:pt>
                <c:pt idx="1837">
                  <c:v>34.96</c:v>
                </c:pt>
                <c:pt idx="1838">
                  <c:v>34.96</c:v>
                </c:pt>
                <c:pt idx="1839">
                  <c:v>34.950000000000003</c:v>
                </c:pt>
                <c:pt idx="1840">
                  <c:v>34.950000000000003</c:v>
                </c:pt>
                <c:pt idx="1841">
                  <c:v>34.950000000000003</c:v>
                </c:pt>
                <c:pt idx="1842">
                  <c:v>34.950000000000003</c:v>
                </c:pt>
                <c:pt idx="1843">
                  <c:v>34.950000000000003</c:v>
                </c:pt>
                <c:pt idx="1844">
                  <c:v>34.950000000000003</c:v>
                </c:pt>
                <c:pt idx="1845">
                  <c:v>34.950000000000003</c:v>
                </c:pt>
                <c:pt idx="1846">
                  <c:v>34.950000000000003</c:v>
                </c:pt>
                <c:pt idx="1847">
                  <c:v>34.950000000000003</c:v>
                </c:pt>
                <c:pt idx="1848">
                  <c:v>34.950000000000003</c:v>
                </c:pt>
                <c:pt idx="1849">
                  <c:v>34.950000000000003</c:v>
                </c:pt>
                <c:pt idx="1850">
                  <c:v>34.950000000000003</c:v>
                </c:pt>
                <c:pt idx="1851">
                  <c:v>34.950000000000003</c:v>
                </c:pt>
                <c:pt idx="1852">
                  <c:v>34.950000000000003</c:v>
                </c:pt>
                <c:pt idx="1853">
                  <c:v>34.950000000000003</c:v>
                </c:pt>
                <c:pt idx="1854">
                  <c:v>34.950000000000003</c:v>
                </c:pt>
                <c:pt idx="1855">
                  <c:v>34.950000000000003</c:v>
                </c:pt>
                <c:pt idx="1856">
                  <c:v>34.950000000000003</c:v>
                </c:pt>
                <c:pt idx="1857">
                  <c:v>34.94</c:v>
                </c:pt>
                <c:pt idx="1858">
                  <c:v>34.94</c:v>
                </c:pt>
                <c:pt idx="1859">
                  <c:v>34.94</c:v>
                </c:pt>
                <c:pt idx="1860">
                  <c:v>34.94</c:v>
                </c:pt>
                <c:pt idx="1861">
                  <c:v>34.93</c:v>
                </c:pt>
                <c:pt idx="1862">
                  <c:v>34.92</c:v>
                </c:pt>
                <c:pt idx="1863">
                  <c:v>34.909999999999997</c:v>
                </c:pt>
                <c:pt idx="1864">
                  <c:v>34.909999999999997</c:v>
                </c:pt>
                <c:pt idx="1865">
                  <c:v>34.9</c:v>
                </c:pt>
                <c:pt idx="1866">
                  <c:v>34.9</c:v>
                </c:pt>
                <c:pt idx="1867">
                  <c:v>34.89</c:v>
                </c:pt>
                <c:pt idx="1868">
                  <c:v>34.89</c:v>
                </c:pt>
                <c:pt idx="1869">
                  <c:v>34.89</c:v>
                </c:pt>
                <c:pt idx="1870">
                  <c:v>34.880000000000003</c:v>
                </c:pt>
                <c:pt idx="1871">
                  <c:v>34.880000000000003</c:v>
                </c:pt>
                <c:pt idx="1872">
                  <c:v>34.880000000000003</c:v>
                </c:pt>
                <c:pt idx="1873">
                  <c:v>34.869999999999997</c:v>
                </c:pt>
                <c:pt idx="1874">
                  <c:v>34.869999999999997</c:v>
                </c:pt>
                <c:pt idx="1875">
                  <c:v>34.869999999999997</c:v>
                </c:pt>
                <c:pt idx="1876">
                  <c:v>34.869999999999997</c:v>
                </c:pt>
                <c:pt idx="1877">
                  <c:v>34.86</c:v>
                </c:pt>
                <c:pt idx="1878">
                  <c:v>34.86</c:v>
                </c:pt>
                <c:pt idx="1879">
                  <c:v>34.86</c:v>
                </c:pt>
                <c:pt idx="1880">
                  <c:v>34.86</c:v>
                </c:pt>
                <c:pt idx="1881">
                  <c:v>34.86</c:v>
                </c:pt>
                <c:pt idx="1882">
                  <c:v>34.85</c:v>
                </c:pt>
                <c:pt idx="1883">
                  <c:v>34.85</c:v>
                </c:pt>
                <c:pt idx="1884">
                  <c:v>34.85</c:v>
                </c:pt>
                <c:pt idx="1885">
                  <c:v>34.840000000000003</c:v>
                </c:pt>
                <c:pt idx="1886">
                  <c:v>34.840000000000003</c:v>
                </c:pt>
                <c:pt idx="1887">
                  <c:v>34.83</c:v>
                </c:pt>
                <c:pt idx="1888">
                  <c:v>34.83</c:v>
                </c:pt>
                <c:pt idx="1889">
                  <c:v>34.83</c:v>
                </c:pt>
                <c:pt idx="1890">
                  <c:v>34.82</c:v>
                </c:pt>
                <c:pt idx="1891">
                  <c:v>34.82</c:v>
                </c:pt>
                <c:pt idx="1892">
                  <c:v>34.81</c:v>
                </c:pt>
                <c:pt idx="1893">
                  <c:v>34.81</c:v>
                </c:pt>
                <c:pt idx="1894">
                  <c:v>34.799999999999997</c:v>
                </c:pt>
                <c:pt idx="1895">
                  <c:v>34.799999999999997</c:v>
                </c:pt>
                <c:pt idx="1896">
                  <c:v>34.799999999999997</c:v>
                </c:pt>
                <c:pt idx="1897">
                  <c:v>34.799999999999997</c:v>
                </c:pt>
                <c:pt idx="1898">
                  <c:v>34.799999999999997</c:v>
                </c:pt>
                <c:pt idx="1899">
                  <c:v>34.799999999999997</c:v>
                </c:pt>
                <c:pt idx="1900">
                  <c:v>34.799999999999997</c:v>
                </c:pt>
                <c:pt idx="1901">
                  <c:v>34.81</c:v>
                </c:pt>
                <c:pt idx="1902">
                  <c:v>34.81</c:v>
                </c:pt>
                <c:pt idx="1903">
                  <c:v>34.82</c:v>
                </c:pt>
                <c:pt idx="1904">
                  <c:v>34.82</c:v>
                </c:pt>
                <c:pt idx="1905">
                  <c:v>34.83</c:v>
                </c:pt>
                <c:pt idx="1906">
                  <c:v>34.83</c:v>
                </c:pt>
                <c:pt idx="1907">
                  <c:v>34.83</c:v>
                </c:pt>
                <c:pt idx="1908">
                  <c:v>34.840000000000003</c:v>
                </c:pt>
                <c:pt idx="1909">
                  <c:v>34.840000000000003</c:v>
                </c:pt>
                <c:pt idx="1910">
                  <c:v>34.840000000000003</c:v>
                </c:pt>
                <c:pt idx="1911">
                  <c:v>34.85</c:v>
                </c:pt>
                <c:pt idx="1912">
                  <c:v>34.85</c:v>
                </c:pt>
                <c:pt idx="1913">
                  <c:v>34.86</c:v>
                </c:pt>
                <c:pt idx="1914">
                  <c:v>34.86</c:v>
                </c:pt>
                <c:pt idx="1915">
                  <c:v>34.86</c:v>
                </c:pt>
                <c:pt idx="1916">
                  <c:v>34.86</c:v>
                </c:pt>
                <c:pt idx="1917">
                  <c:v>34.86</c:v>
                </c:pt>
                <c:pt idx="1918">
                  <c:v>34.869999999999997</c:v>
                </c:pt>
                <c:pt idx="1919">
                  <c:v>34.869999999999997</c:v>
                </c:pt>
                <c:pt idx="1920">
                  <c:v>34.869999999999997</c:v>
                </c:pt>
                <c:pt idx="1921">
                  <c:v>34.880000000000003</c:v>
                </c:pt>
                <c:pt idx="1922">
                  <c:v>34.880000000000003</c:v>
                </c:pt>
                <c:pt idx="1923">
                  <c:v>34.89</c:v>
                </c:pt>
                <c:pt idx="1924">
                  <c:v>34.9</c:v>
                </c:pt>
                <c:pt idx="1925">
                  <c:v>34.9</c:v>
                </c:pt>
                <c:pt idx="1926">
                  <c:v>34.909999999999997</c:v>
                </c:pt>
                <c:pt idx="1927">
                  <c:v>34.909999999999997</c:v>
                </c:pt>
                <c:pt idx="1928">
                  <c:v>34.92</c:v>
                </c:pt>
                <c:pt idx="1929">
                  <c:v>34.92</c:v>
                </c:pt>
                <c:pt idx="1930">
                  <c:v>34.92</c:v>
                </c:pt>
                <c:pt idx="1931">
                  <c:v>34.93</c:v>
                </c:pt>
                <c:pt idx="1932">
                  <c:v>34.93</c:v>
                </c:pt>
                <c:pt idx="1933">
                  <c:v>34.94</c:v>
                </c:pt>
                <c:pt idx="1934">
                  <c:v>34.94</c:v>
                </c:pt>
                <c:pt idx="1935">
                  <c:v>34.94</c:v>
                </c:pt>
                <c:pt idx="1936">
                  <c:v>34.94</c:v>
                </c:pt>
                <c:pt idx="1937">
                  <c:v>34.950000000000003</c:v>
                </c:pt>
                <c:pt idx="1938">
                  <c:v>34.950000000000003</c:v>
                </c:pt>
                <c:pt idx="1939">
                  <c:v>34.950000000000003</c:v>
                </c:pt>
                <c:pt idx="1940">
                  <c:v>34.950000000000003</c:v>
                </c:pt>
                <c:pt idx="1941">
                  <c:v>34.950000000000003</c:v>
                </c:pt>
                <c:pt idx="1942">
                  <c:v>34.950000000000003</c:v>
                </c:pt>
                <c:pt idx="1943">
                  <c:v>34.950000000000003</c:v>
                </c:pt>
                <c:pt idx="1944">
                  <c:v>34.950000000000003</c:v>
                </c:pt>
                <c:pt idx="1945">
                  <c:v>34.950000000000003</c:v>
                </c:pt>
                <c:pt idx="1946">
                  <c:v>34.950000000000003</c:v>
                </c:pt>
                <c:pt idx="1947">
                  <c:v>34.950000000000003</c:v>
                </c:pt>
                <c:pt idx="1948">
                  <c:v>34.950000000000003</c:v>
                </c:pt>
                <c:pt idx="1949">
                  <c:v>34.950000000000003</c:v>
                </c:pt>
                <c:pt idx="1950">
                  <c:v>34.950000000000003</c:v>
                </c:pt>
                <c:pt idx="1951">
                  <c:v>34.950000000000003</c:v>
                </c:pt>
                <c:pt idx="1952">
                  <c:v>34.950000000000003</c:v>
                </c:pt>
                <c:pt idx="1953">
                  <c:v>34.950000000000003</c:v>
                </c:pt>
                <c:pt idx="1954">
                  <c:v>34.950000000000003</c:v>
                </c:pt>
                <c:pt idx="1955">
                  <c:v>34.950000000000003</c:v>
                </c:pt>
                <c:pt idx="1956">
                  <c:v>34.950000000000003</c:v>
                </c:pt>
                <c:pt idx="1957">
                  <c:v>34.950000000000003</c:v>
                </c:pt>
                <c:pt idx="1958">
                  <c:v>34.950000000000003</c:v>
                </c:pt>
                <c:pt idx="1959">
                  <c:v>34.950000000000003</c:v>
                </c:pt>
                <c:pt idx="1960">
                  <c:v>34.950000000000003</c:v>
                </c:pt>
                <c:pt idx="1961">
                  <c:v>34.950000000000003</c:v>
                </c:pt>
                <c:pt idx="1962">
                  <c:v>34.94</c:v>
                </c:pt>
                <c:pt idx="1963">
                  <c:v>34.94</c:v>
                </c:pt>
                <c:pt idx="1964">
                  <c:v>34.94</c:v>
                </c:pt>
                <c:pt idx="1965">
                  <c:v>34.94</c:v>
                </c:pt>
                <c:pt idx="1966">
                  <c:v>34.94</c:v>
                </c:pt>
                <c:pt idx="1967">
                  <c:v>34.94</c:v>
                </c:pt>
                <c:pt idx="1968">
                  <c:v>34.94</c:v>
                </c:pt>
                <c:pt idx="1969">
                  <c:v>34.93</c:v>
                </c:pt>
                <c:pt idx="1970">
                  <c:v>34.93</c:v>
                </c:pt>
                <c:pt idx="1971">
                  <c:v>34.93</c:v>
                </c:pt>
                <c:pt idx="1972">
                  <c:v>34.92</c:v>
                </c:pt>
                <c:pt idx="1973">
                  <c:v>34.92</c:v>
                </c:pt>
                <c:pt idx="1974">
                  <c:v>34.92</c:v>
                </c:pt>
                <c:pt idx="1975">
                  <c:v>34.909999999999997</c:v>
                </c:pt>
                <c:pt idx="1976">
                  <c:v>34.909999999999997</c:v>
                </c:pt>
                <c:pt idx="1977">
                  <c:v>34.909999999999997</c:v>
                </c:pt>
                <c:pt idx="1978">
                  <c:v>34.909999999999997</c:v>
                </c:pt>
                <c:pt idx="1979">
                  <c:v>34.909999999999997</c:v>
                </c:pt>
                <c:pt idx="1980">
                  <c:v>34.909999999999997</c:v>
                </c:pt>
                <c:pt idx="1981">
                  <c:v>34.909999999999997</c:v>
                </c:pt>
                <c:pt idx="1982">
                  <c:v>34.909999999999997</c:v>
                </c:pt>
                <c:pt idx="1983">
                  <c:v>34.9</c:v>
                </c:pt>
                <c:pt idx="1984">
                  <c:v>34.9</c:v>
                </c:pt>
                <c:pt idx="1985">
                  <c:v>34.9</c:v>
                </c:pt>
                <c:pt idx="1986">
                  <c:v>34.9</c:v>
                </c:pt>
                <c:pt idx="1987">
                  <c:v>34.9</c:v>
                </c:pt>
                <c:pt idx="1988">
                  <c:v>34.9</c:v>
                </c:pt>
                <c:pt idx="1989">
                  <c:v>34.9</c:v>
                </c:pt>
                <c:pt idx="1990">
                  <c:v>34.9</c:v>
                </c:pt>
                <c:pt idx="1991">
                  <c:v>34.9</c:v>
                </c:pt>
                <c:pt idx="1992">
                  <c:v>34.9</c:v>
                </c:pt>
                <c:pt idx="1993">
                  <c:v>34.9</c:v>
                </c:pt>
                <c:pt idx="1994">
                  <c:v>34.909999999999997</c:v>
                </c:pt>
                <c:pt idx="1995">
                  <c:v>34.909999999999997</c:v>
                </c:pt>
                <c:pt idx="1996">
                  <c:v>34.92</c:v>
                </c:pt>
                <c:pt idx="1997">
                  <c:v>34.93</c:v>
                </c:pt>
                <c:pt idx="1998">
                  <c:v>34.94</c:v>
                </c:pt>
                <c:pt idx="1999">
                  <c:v>34.94</c:v>
                </c:pt>
                <c:pt idx="2000">
                  <c:v>34.94</c:v>
                </c:pt>
                <c:pt idx="2001">
                  <c:v>34.950000000000003</c:v>
                </c:pt>
                <c:pt idx="2002">
                  <c:v>34.950000000000003</c:v>
                </c:pt>
                <c:pt idx="2003">
                  <c:v>34.950000000000003</c:v>
                </c:pt>
                <c:pt idx="2004">
                  <c:v>34.950000000000003</c:v>
                </c:pt>
                <c:pt idx="2005">
                  <c:v>34.950000000000003</c:v>
                </c:pt>
                <c:pt idx="2006">
                  <c:v>34.950000000000003</c:v>
                </c:pt>
                <c:pt idx="2007">
                  <c:v>34.950000000000003</c:v>
                </c:pt>
                <c:pt idx="2008">
                  <c:v>34.950000000000003</c:v>
                </c:pt>
                <c:pt idx="2009">
                  <c:v>34.950000000000003</c:v>
                </c:pt>
                <c:pt idx="2010">
                  <c:v>34.950000000000003</c:v>
                </c:pt>
                <c:pt idx="2011">
                  <c:v>34.950000000000003</c:v>
                </c:pt>
                <c:pt idx="2012">
                  <c:v>34.950000000000003</c:v>
                </c:pt>
                <c:pt idx="2013">
                  <c:v>34.950000000000003</c:v>
                </c:pt>
                <c:pt idx="2014">
                  <c:v>34.950000000000003</c:v>
                </c:pt>
                <c:pt idx="2015">
                  <c:v>34.950000000000003</c:v>
                </c:pt>
                <c:pt idx="2016">
                  <c:v>34.950000000000003</c:v>
                </c:pt>
                <c:pt idx="2017">
                  <c:v>34.950000000000003</c:v>
                </c:pt>
                <c:pt idx="2018">
                  <c:v>34.950000000000003</c:v>
                </c:pt>
                <c:pt idx="2019">
                  <c:v>34.950000000000003</c:v>
                </c:pt>
                <c:pt idx="2020">
                  <c:v>34.950000000000003</c:v>
                </c:pt>
                <c:pt idx="2021">
                  <c:v>34.950000000000003</c:v>
                </c:pt>
                <c:pt idx="2022">
                  <c:v>34.950000000000003</c:v>
                </c:pt>
                <c:pt idx="2023">
                  <c:v>34.950000000000003</c:v>
                </c:pt>
                <c:pt idx="2024">
                  <c:v>34.950000000000003</c:v>
                </c:pt>
                <c:pt idx="2025">
                  <c:v>34.950000000000003</c:v>
                </c:pt>
                <c:pt idx="2026">
                  <c:v>34.950000000000003</c:v>
                </c:pt>
                <c:pt idx="2027">
                  <c:v>34.950000000000003</c:v>
                </c:pt>
                <c:pt idx="2028">
                  <c:v>34.950000000000003</c:v>
                </c:pt>
                <c:pt idx="2029">
                  <c:v>34.950000000000003</c:v>
                </c:pt>
                <c:pt idx="2030">
                  <c:v>34.950000000000003</c:v>
                </c:pt>
                <c:pt idx="2031">
                  <c:v>34.96</c:v>
                </c:pt>
                <c:pt idx="2032">
                  <c:v>34.96</c:v>
                </c:pt>
                <c:pt idx="2033">
                  <c:v>34.96</c:v>
                </c:pt>
                <c:pt idx="2034">
                  <c:v>34.96</c:v>
                </c:pt>
                <c:pt idx="2035">
                  <c:v>34.96</c:v>
                </c:pt>
                <c:pt idx="2036">
                  <c:v>34.96</c:v>
                </c:pt>
                <c:pt idx="2037">
                  <c:v>34.96</c:v>
                </c:pt>
                <c:pt idx="2038">
                  <c:v>34.950000000000003</c:v>
                </c:pt>
                <c:pt idx="2039">
                  <c:v>34.950000000000003</c:v>
                </c:pt>
                <c:pt idx="2040">
                  <c:v>34.950000000000003</c:v>
                </c:pt>
                <c:pt idx="2041">
                  <c:v>34.950000000000003</c:v>
                </c:pt>
                <c:pt idx="2042">
                  <c:v>34.950000000000003</c:v>
                </c:pt>
                <c:pt idx="2043">
                  <c:v>34.950000000000003</c:v>
                </c:pt>
                <c:pt idx="2044">
                  <c:v>34.950000000000003</c:v>
                </c:pt>
                <c:pt idx="2045">
                  <c:v>34.950000000000003</c:v>
                </c:pt>
                <c:pt idx="2046">
                  <c:v>34.950000000000003</c:v>
                </c:pt>
                <c:pt idx="2047">
                  <c:v>34.950000000000003</c:v>
                </c:pt>
                <c:pt idx="2048">
                  <c:v>34.950000000000003</c:v>
                </c:pt>
                <c:pt idx="2049">
                  <c:v>34.950000000000003</c:v>
                </c:pt>
                <c:pt idx="2050">
                  <c:v>34.96</c:v>
                </c:pt>
                <c:pt idx="2051">
                  <c:v>34.950000000000003</c:v>
                </c:pt>
                <c:pt idx="2052">
                  <c:v>34.950000000000003</c:v>
                </c:pt>
                <c:pt idx="2053">
                  <c:v>34.950000000000003</c:v>
                </c:pt>
                <c:pt idx="2054">
                  <c:v>34.950000000000003</c:v>
                </c:pt>
                <c:pt idx="2055">
                  <c:v>34.950000000000003</c:v>
                </c:pt>
                <c:pt idx="2056">
                  <c:v>34.950000000000003</c:v>
                </c:pt>
                <c:pt idx="2057">
                  <c:v>34.950000000000003</c:v>
                </c:pt>
                <c:pt idx="2058">
                  <c:v>34.950000000000003</c:v>
                </c:pt>
                <c:pt idx="2059">
                  <c:v>34.950000000000003</c:v>
                </c:pt>
                <c:pt idx="2060">
                  <c:v>34.950000000000003</c:v>
                </c:pt>
                <c:pt idx="2061">
                  <c:v>34.950000000000003</c:v>
                </c:pt>
                <c:pt idx="2062">
                  <c:v>34.950000000000003</c:v>
                </c:pt>
                <c:pt idx="2063">
                  <c:v>34.950000000000003</c:v>
                </c:pt>
                <c:pt idx="2064">
                  <c:v>34.950000000000003</c:v>
                </c:pt>
                <c:pt idx="2065">
                  <c:v>34.950000000000003</c:v>
                </c:pt>
                <c:pt idx="2066">
                  <c:v>34.950000000000003</c:v>
                </c:pt>
                <c:pt idx="2067">
                  <c:v>34.950000000000003</c:v>
                </c:pt>
                <c:pt idx="2068">
                  <c:v>34.950000000000003</c:v>
                </c:pt>
                <c:pt idx="2069">
                  <c:v>34.950000000000003</c:v>
                </c:pt>
                <c:pt idx="2070">
                  <c:v>34.950000000000003</c:v>
                </c:pt>
                <c:pt idx="2071">
                  <c:v>34.950000000000003</c:v>
                </c:pt>
                <c:pt idx="2072">
                  <c:v>34.950000000000003</c:v>
                </c:pt>
                <c:pt idx="2073">
                  <c:v>34.950000000000003</c:v>
                </c:pt>
                <c:pt idx="2074">
                  <c:v>34.950000000000003</c:v>
                </c:pt>
                <c:pt idx="2075">
                  <c:v>34.950000000000003</c:v>
                </c:pt>
                <c:pt idx="2076">
                  <c:v>34.950000000000003</c:v>
                </c:pt>
                <c:pt idx="2077">
                  <c:v>34.94</c:v>
                </c:pt>
                <c:pt idx="2078">
                  <c:v>34.94</c:v>
                </c:pt>
                <c:pt idx="2079">
                  <c:v>34.94</c:v>
                </c:pt>
                <c:pt idx="2080">
                  <c:v>34.94</c:v>
                </c:pt>
                <c:pt idx="2081">
                  <c:v>34.94</c:v>
                </c:pt>
                <c:pt idx="2082">
                  <c:v>34.94</c:v>
                </c:pt>
                <c:pt idx="2083">
                  <c:v>34.94</c:v>
                </c:pt>
                <c:pt idx="2084">
                  <c:v>34.94</c:v>
                </c:pt>
                <c:pt idx="2085">
                  <c:v>34.94</c:v>
                </c:pt>
                <c:pt idx="2086">
                  <c:v>34.94</c:v>
                </c:pt>
                <c:pt idx="2087">
                  <c:v>34.93</c:v>
                </c:pt>
                <c:pt idx="2088">
                  <c:v>34.93</c:v>
                </c:pt>
                <c:pt idx="2089">
                  <c:v>34.93</c:v>
                </c:pt>
                <c:pt idx="2090">
                  <c:v>34.93</c:v>
                </c:pt>
                <c:pt idx="2091">
                  <c:v>34.93</c:v>
                </c:pt>
                <c:pt idx="2092">
                  <c:v>34.93</c:v>
                </c:pt>
                <c:pt idx="2093">
                  <c:v>34.94</c:v>
                </c:pt>
                <c:pt idx="2094">
                  <c:v>34.93</c:v>
                </c:pt>
                <c:pt idx="2095">
                  <c:v>34.93</c:v>
                </c:pt>
                <c:pt idx="2096">
                  <c:v>34.93</c:v>
                </c:pt>
                <c:pt idx="2097">
                  <c:v>34.93</c:v>
                </c:pt>
                <c:pt idx="2098">
                  <c:v>34.93</c:v>
                </c:pt>
                <c:pt idx="2099">
                  <c:v>34.93</c:v>
                </c:pt>
                <c:pt idx="2100">
                  <c:v>34.93</c:v>
                </c:pt>
                <c:pt idx="2101">
                  <c:v>34.93</c:v>
                </c:pt>
                <c:pt idx="2102">
                  <c:v>34.93</c:v>
                </c:pt>
                <c:pt idx="2103">
                  <c:v>34.93</c:v>
                </c:pt>
                <c:pt idx="2104">
                  <c:v>34.93</c:v>
                </c:pt>
                <c:pt idx="2105">
                  <c:v>34.94</c:v>
                </c:pt>
                <c:pt idx="2106">
                  <c:v>34.94</c:v>
                </c:pt>
                <c:pt idx="2107">
                  <c:v>34.94</c:v>
                </c:pt>
                <c:pt idx="2108">
                  <c:v>34.94</c:v>
                </c:pt>
                <c:pt idx="2109">
                  <c:v>34.94</c:v>
                </c:pt>
                <c:pt idx="2110">
                  <c:v>34.94</c:v>
                </c:pt>
                <c:pt idx="2111">
                  <c:v>34.94</c:v>
                </c:pt>
                <c:pt idx="2112">
                  <c:v>34.94</c:v>
                </c:pt>
                <c:pt idx="2113">
                  <c:v>34.94</c:v>
                </c:pt>
                <c:pt idx="2114">
                  <c:v>34.94</c:v>
                </c:pt>
                <c:pt idx="2115">
                  <c:v>34.94</c:v>
                </c:pt>
                <c:pt idx="2116">
                  <c:v>34.94</c:v>
                </c:pt>
                <c:pt idx="2117">
                  <c:v>34.94</c:v>
                </c:pt>
                <c:pt idx="2118">
                  <c:v>34.94</c:v>
                </c:pt>
                <c:pt idx="2119">
                  <c:v>34.94</c:v>
                </c:pt>
                <c:pt idx="2120">
                  <c:v>34.950000000000003</c:v>
                </c:pt>
                <c:pt idx="2121">
                  <c:v>34.950000000000003</c:v>
                </c:pt>
                <c:pt idx="2122">
                  <c:v>34.950000000000003</c:v>
                </c:pt>
                <c:pt idx="2123">
                  <c:v>34.950000000000003</c:v>
                </c:pt>
                <c:pt idx="2124">
                  <c:v>34.950000000000003</c:v>
                </c:pt>
                <c:pt idx="2125">
                  <c:v>34.950000000000003</c:v>
                </c:pt>
                <c:pt idx="2126">
                  <c:v>34.950000000000003</c:v>
                </c:pt>
                <c:pt idx="2127">
                  <c:v>34.950000000000003</c:v>
                </c:pt>
                <c:pt idx="2128">
                  <c:v>34.950000000000003</c:v>
                </c:pt>
                <c:pt idx="2129">
                  <c:v>34.950000000000003</c:v>
                </c:pt>
                <c:pt idx="2130">
                  <c:v>34.950000000000003</c:v>
                </c:pt>
                <c:pt idx="2131">
                  <c:v>34.950000000000003</c:v>
                </c:pt>
                <c:pt idx="2132">
                  <c:v>34.950000000000003</c:v>
                </c:pt>
                <c:pt idx="2133">
                  <c:v>34.950000000000003</c:v>
                </c:pt>
                <c:pt idx="2134">
                  <c:v>34.950000000000003</c:v>
                </c:pt>
                <c:pt idx="2135">
                  <c:v>34.950000000000003</c:v>
                </c:pt>
                <c:pt idx="2136">
                  <c:v>34.950000000000003</c:v>
                </c:pt>
                <c:pt idx="2137">
                  <c:v>34.950000000000003</c:v>
                </c:pt>
                <c:pt idx="2138">
                  <c:v>34.950000000000003</c:v>
                </c:pt>
                <c:pt idx="2139">
                  <c:v>34.950000000000003</c:v>
                </c:pt>
                <c:pt idx="2140">
                  <c:v>34.950000000000003</c:v>
                </c:pt>
                <c:pt idx="2141">
                  <c:v>34.950000000000003</c:v>
                </c:pt>
                <c:pt idx="2142">
                  <c:v>34.950000000000003</c:v>
                </c:pt>
                <c:pt idx="2143">
                  <c:v>34.950000000000003</c:v>
                </c:pt>
                <c:pt idx="2144">
                  <c:v>34.950000000000003</c:v>
                </c:pt>
                <c:pt idx="2145">
                  <c:v>34.950000000000003</c:v>
                </c:pt>
                <c:pt idx="2146">
                  <c:v>34.950000000000003</c:v>
                </c:pt>
                <c:pt idx="2147">
                  <c:v>34.950000000000003</c:v>
                </c:pt>
                <c:pt idx="2148">
                  <c:v>34.950000000000003</c:v>
                </c:pt>
                <c:pt idx="2149">
                  <c:v>34.950000000000003</c:v>
                </c:pt>
                <c:pt idx="2150">
                  <c:v>34.950000000000003</c:v>
                </c:pt>
                <c:pt idx="2151">
                  <c:v>34.950000000000003</c:v>
                </c:pt>
                <c:pt idx="2152">
                  <c:v>34.950000000000003</c:v>
                </c:pt>
                <c:pt idx="2153">
                  <c:v>34.950000000000003</c:v>
                </c:pt>
                <c:pt idx="2154">
                  <c:v>34.950000000000003</c:v>
                </c:pt>
                <c:pt idx="2155">
                  <c:v>34.950000000000003</c:v>
                </c:pt>
                <c:pt idx="2156">
                  <c:v>34.950000000000003</c:v>
                </c:pt>
                <c:pt idx="2157">
                  <c:v>34.950000000000003</c:v>
                </c:pt>
                <c:pt idx="2158">
                  <c:v>34.950000000000003</c:v>
                </c:pt>
                <c:pt idx="2159">
                  <c:v>34.950000000000003</c:v>
                </c:pt>
                <c:pt idx="2160">
                  <c:v>34.950000000000003</c:v>
                </c:pt>
                <c:pt idx="2161">
                  <c:v>34.950000000000003</c:v>
                </c:pt>
                <c:pt idx="2162">
                  <c:v>34.950000000000003</c:v>
                </c:pt>
                <c:pt idx="2163">
                  <c:v>34.950000000000003</c:v>
                </c:pt>
                <c:pt idx="2164">
                  <c:v>34.950000000000003</c:v>
                </c:pt>
                <c:pt idx="2165">
                  <c:v>34.950000000000003</c:v>
                </c:pt>
                <c:pt idx="2166">
                  <c:v>34.950000000000003</c:v>
                </c:pt>
                <c:pt idx="2167">
                  <c:v>34.950000000000003</c:v>
                </c:pt>
                <c:pt idx="2168">
                  <c:v>34.950000000000003</c:v>
                </c:pt>
                <c:pt idx="2169">
                  <c:v>34.950000000000003</c:v>
                </c:pt>
                <c:pt idx="2170">
                  <c:v>34.950000000000003</c:v>
                </c:pt>
                <c:pt idx="2171">
                  <c:v>34.94</c:v>
                </c:pt>
                <c:pt idx="2172">
                  <c:v>34.94</c:v>
                </c:pt>
                <c:pt idx="2173">
                  <c:v>34.94</c:v>
                </c:pt>
                <c:pt idx="2174">
                  <c:v>34.94</c:v>
                </c:pt>
                <c:pt idx="2175">
                  <c:v>34.94</c:v>
                </c:pt>
                <c:pt idx="2176">
                  <c:v>34.94</c:v>
                </c:pt>
                <c:pt idx="2177">
                  <c:v>34.94</c:v>
                </c:pt>
                <c:pt idx="2178">
                  <c:v>34.94</c:v>
                </c:pt>
                <c:pt idx="2179">
                  <c:v>34.94</c:v>
                </c:pt>
                <c:pt idx="2180">
                  <c:v>34.93</c:v>
                </c:pt>
                <c:pt idx="2181">
                  <c:v>34.93</c:v>
                </c:pt>
                <c:pt idx="2182">
                  <c:v>34.93</c:v>
                </c:pt>
                <c:pt idx="2183">
                  <c:v>34.92</c:v>
                </c:pt>
                <c:pt idx="2184">
                  <c:v>34.92</c:v>
                </c:pt>
                <c:pt idx="2185">
                  <c:v>34.92</c:v>
                </c:pt>
                <c:pt idx="2186">
                  <c:v>34.93</c:v>
                </c:pt>
                <c:pt idx="2187">
                  <c:v>34.93</c:v>
                </c:pt>
                <c:pt idx="2188">
                  <c:v>34.92</c:v>
                </c:pt>
                <c:pt idx="2189">
                  <c:v>34.92</c:v>
                </c:pt>
                <c:pt idx="2190">
                  <c:v>34.92</c:v>
                </c:pt>
                <c:pt idx="2191">
                  <c:v>34.92</c:v>
                </c:pt>
                <c:pt idx="2192">
                  <c:v>34.909999999999997</c:v>
                </c:pt>
                <c:pt idx="2193">
                  <c:v>34.909999999999997</c:v>
                </c:pt>
                <c:pt idx="2194">
                  <c:v>34.909999999999997</c:v>
                </c:pt>
                <c:pt idx="2195">
                  <c:v>34.909999999999997</c:v>
                </c:pt>
                <c:pt idx="2196">
                  <c:v>34.92</c:v>
                </c:pt>
                <c:pt idx="2197">
                  <c:v>34.92</c:v>
                </c:pt>
                <c:pt idx="2198">
                  <c:v>34.92</c:v>
                </c:pt>
                <c:pt idx="2199">
                  <c:v>34.92</c:v>
                </c:pt>
                <c:pt idx="2200">
                  <c:v>34.93</c:v>
                </c:pt>
                <c:pt idx="2201">
                  <c:v>34.93</c:v>
                </c:pt>
                <c:pt idx="2202">
                  <c:v>34.93</c:v>
                </c:pt>
                <c:pt idx="2203">
                  <c:v>34.93</c:v>
                </c:pt>
                <c:pt idx="2204">
                  <c:v>34.93</c:v>
                </c:pt>
                <c:pt idx="2205">
                  <c:v>34.94</c:v>
                </c:pt>
                <c:pt idx="2206">
                  <c:v>34.94</c:v>
                </c:pt>
                <c:pt idx="2207">
                  <c:v>34.94</c:v>
                </c:pt>
                <c:pt idx="2208">
                  <c:v>34.94</c:v>
                </c:pt>
                <c:pt idx="2209">
                  <c:v>34.94</c:v>
                </c:pt>
                <c:pt idx="2210">
                  <c:v>34.94</c:v>
                </c:pt>
                <c:pt idx="2211">
                  <c:v>34.94</c:v>
                </c:pt>
                <c:pt idx="2212">
                  <c:v>34.950000000000003</c:v>
                </c:pt>
                <c:pt idx="2213">
                  <c:v>34.950000000000003</c:v>
                </c:pt>
                <c:pt idx="2214">
                  <c:v>34.950000000000003</c:v>
                </c:pt>
                <c:pt idx="2215">
                  <c:v>34.950000000000003</c:v>
                </c:pt>
                <c:pt idx="2216">
                  <c:v>34.950000000000003</c:v>
                </c:pt>
                <c:pt idx="2217">
                  <c:v>34.950000000000003</c:v>
                </c:pt>
                <c:pt idx="2218">
                  <c:v>34.950000000000003</c:v>
                </c:pt>
                <c:pt idx="2219">
                  <c:v>34.950000000000003</c:v>
                </c:pt>
                <c:pt idx="2220">
                  <c:v>34.950000000000003</c:v>
                </c:pt>
                <c:pt idx="2221">
                  <c:v>34.950000000000003</c:v>
                </c:pt>
                <c:pt idx="2222">
                  <c:v>34.950000000000003</c:v>
                </c:pt>
                <c:pt idx="2223">
                  <c:v>34.950000000000003</c:v>
                </c:pt>
                <c:pt idx="2224">
                  <c:v>34.950000000000003</c:v>
                </c:pt>
                <c:pt idx="2225">
                  <c:v>34.950000000000003</c:v>
                </c:pt>
                <c:pt idx="2226">
                  <c:v>34.950000000000003</c:v>
                </c:pt>
                <c:pt idx="2227">
                  <c:v>34.950000000000003</c:v>
                </c:pt>
                <c:pt idx="2228">
                  <c:v>34.950000000000003</c:v>
                </c:pt>
                <c:pt idx="2229">
                  <c:v>34.950000000000003</c:v>
                </c:pt>
                <c:pt idx="2230">
                  <c:v>34.950000000000003</c:v>
                </c:pt>
                <c:pt idx="2231">
                  <c:v>34.950000000000003</c:v>
                </c:pt>
                <c:pt idx="2232">
                  <c:v>34.96</c:v>
                </c:pt>
                <c:pt idx="2233">
                  <c:v>34.96</c:v>
                </c:pt>
                <c:pt idx="2234">
                  <c:v>34.96</c:v>
                </c:pt>
                <c:pt idx="2235">
                  <c:v>34.97</c:v>
                </c:pt>
                <c:pt idx="2236">
                  <c:v>34.97</c:v>
                </c:pt>
                <c:pt idx="2237">
                  <c:v>34.979999999999997</c:v>
                </c:pt>
                <c:pt idx="2238">
                  <c:v>34.979999999999997</c:v>
                </c:pt>
                <c:pt idx="2239">
                  <c:v>34.99</c:v>
                </c:pt>
                <c:pt idx="2240">
                  <c:v>35</c:v>
                </c:pt>
                <c:pt idx="2241">
                  <c:v>35</c:v>
                </c:pt>
                <c:pt idx="2242">
                  <c:v>35.01</c:v>
                </c:pt>
                <c:pt idx="2243">
                  <c:v>35.020000000000003</c:v>
                </c:pt>
                <c:pt idx="2244">
                  <c:v>35.020000000000003</c:v>
                </c:pt>
                <c:pt idx="2245">
                  <c:v>35.020000000000003</c:v>
                </c:pt>
                <c:pt idx="2246">
                  <c:v>35.03</c:v>
                </c:pt>
                <c:pt idx="2247">
                  <c:v>35.03</c:v>
                </c:pt>
                <c:pt idx="2248">
                  <c:v>35.03</c:v>
                </c:pt>
                <c:pt idx="2249">
                  <c:v>35.04</c:v>
                </c:pt>
                <c:pt idx="2250">
                  <c:v>35.04</c:v>
                </c:pt>
                <c:pt idx="2251">
                  <c:v>35.049999999999997</c:v>
                </c:pt>
                <c:pt idx="2252">
                  <c:v>35.049999999999997</c:v>
                </c:pt>
                <c:pt idx="2253">
                  <c:v>35.06</c:v>
                </c:pt>
                <c:pt idx="2254">
                  <c:v>35.06</c:v>
                </c:pt>
                <c:pt idx="2255">
                  <c:v>35.07</c:v>
                </c:pt>
                <c:pt idx="2256">
                  <c:v>35.07</c:v>
                </c:pt>
                <c:pt idx="2257">
                  <c:v>35.08</c:v>
                </c:pt>
                <c:pt idx="2258">
                  <c:v>35.090000000000003</c:v>
                </c:pt>
                <c:pt idx="2259">
                  <c:v>35.090000000000003</c:v>
                </c:pt>
                <c:pt idx="2260">
                  <c:v>35.090000000000003</c:v>
                </c:pt>
                <c:pt idx="2261">
                  <c:v>35.1</c:v>
                </c:pt>
                <c:pt idx="2262">
                  <c:v>35.1</c:v>
                </c:pt>
                <c:pt idx="2263">
                  <c:v>35.1</c:v>
                </c:pt>
                <c:pt idx="2264">
                  <c:v>35.1</c:v>
                </c:pt>
                <c:pt idx="2265">
                  <c:v>35.11</c:v>
                </c:pt>
                <c:pt idx="2266">
                  <c:v>35.11</c:v>
                </c:pt>
                <c:pt idx="2267">
                  <c:v>35.11</c:v>
                </c:pt>
                <c:pt idx="2268">
                  <c:v>35.11</c:v>
                </c:pt>
                <c:pt idx="2269">
                  <c:v>35.11</c:v>
                </c:pt>
                <c:pt idx="2270">
                  <c:v>35.119999999999997</c:v>
                </c:pt>
                <c:pt idx="2271">
                  <c:v>35.119999999999997</c:v>
                </c:pt>
                <c:pt idx="2272">
                  <c:v>35.119999999999997</c:v>
                </c:pt>
                <c:pt idx="2273">
                  <c:v>35.119999999999997</c:v>
                </c:pt>
                <c:pt idx="2274">
                  <c:v>35.119999999999997</c:v>
                </c:pt>
                <c:pt idx="2275">
                  <c:v>35.119999999999997</c:v>
                </c:pt>
                <c:pt idx="2276">
                  <c:v>35.119999999999997</c:v>
                </c:pt>
                <c:pt idx="2277">
                  <c:v>35.119999999999997</c:v>
                </c:pt>
                <c:pt idx="2278">
                  <c:v>35.119999999999997</c:v>
                </c:pt>
                <c:pt idx="2279">
                  <c:v>35.119999999999997</c:v>
                </c:pt>
                <c:pt idx="2280">
                  <c:v>35.119999999999997</c:v>
                </c:pt>
                <c:pt idx="2281">
                  <c:v>35.119999999999997</c:v>
                </c:pt>
                <c:pt idx="2282">
                  <c:v>35.119999999999997</c:v>
                </c:pt>
                <c:pt idx="2283">
                  <c:v>35.119999999999997</c:v>
                </c:pt>
                <c:pt idx="2284">
                  <c:v>35.119999999999997</c:v>
                </c:pt>
                <c:pt idx="2285">
                  <c:v>35.119999999999997</c:v>
                </c:pt>
                <c:pt idx="2286">
                  <c:v>35.119999999999997</c:v>
                </c:pt>
                <c:pt idx="2287">
                  <c:v>35.119999999999997</c:v>
                </c:pt>
                <c:pt idx="2288">
                  <c:v>35.119999999999997</c:v>
                </c:pt>
                <c:pt idx="2289">
                  <c:v>35.119999999999997</c:v>
                </c:pt>
                <c:pt idx="2290">
                  <c:v>35.119999999999997</c:v>
                </c:pt>
                <c:pt idx="2291">
                  <c:v>35.119999999999997</c:v>
                </c:pt>
                <c:pt idx="2292">
                  <c:v>35.119999999999997</c:v>
                </c:pt>
                <c:pt idx="2293">
                  <c:v>35.119999999999997</c:v>
                </c:pt>
                <c:pt idx="2294">
                  <c:v>35.119999999999997</c:v>
                </c:pt>
                <c:pt idx="2295">
                  <c:v>35.11</c:v>
                </c:pt>
                <c:pt idx="2296">
                  <c:v>35.11</c:v>
                </c:pt>
                <c:pt idx="2297">
                  <c:v>35.11</c:v>
                </c:pt>
                <c:pt idx="2298">
                  <c:v>35.1</c:v>
                </c:pt>
                <c:pt idx="2299">
                  <c:v>35.1</c:v>
                </c:pt>
                <c:pt idx="2300">
                  <c:v>35.1</c:v>
                </c:pt>
                <c:pt idx="2301">
                  <c:v>35.1</c:v>
                </c:pt>
                <c:pt idx="2302">
                  <c:v>35.1</c:v>
                </c:pt>
                <c:pt idx="2303">
                  <c:v>35.1</c:v>
                </c:pt>
                <c:pt idx="2304">
                  <c:v>35.1</c:v>
                </c:pt>
                <c:pt idx="2305">
                  <c:v>35.1</c:v>
                </c:pt>
                <c:pt idx="2306">
                  <c:v>35.1</c:v>
                </c:pt>
                <c:pt idx="2307">
                  <c:v>35.1</c:v>
                </c:pt>
                <c:pt idx="2308">
                  <c:v>35.1</c:v>
                </c:pt>
                <c:pt idx="2309">
                  <c:v>35.11</c:v>
                </c:pt>
                <c:pt idx="2310">
                  <c:v>35.11</c:v>
                </c:pt>
                <c:pt idx="2311">
                  <c:v>35.11</c:v>
                </c:pt>
                <c:pt idx="2312">
                  <c:v>35.119999999999997</c:v>
                </c:pt>
                <c:pt idx="2313">
                  <c:v>35.119999999999997</c:v>
                </c:pt>
                <c:pt idx="2314">
                  <c:v>35.119999999999997</c:v>
                </c:pt>
                <c:pt idx="2315">
                  <c:v>35.119999999999997</c:v>
                </c:pt>
                <c:pt idx="2316">
                  <c:v>35.119999999999997</c:v>
                </c:pt>
                <c:pt idx="2317">
                  <c:v>35.119999999999997</c:v>
                </c:pt>
                <c:pt idx="2318">
                  <c:v>35.11</c:v>
                </c:pt>
                <c:pt idx="2319">
                  <c:v>35.11</c:v>
                </c:pt>
                <c:pt idx="2320">
                  <c:v>35.11</c:v>
                </c:pt>
                <c:pt idx="2321">
                  <c:v>35.119999999999997</c:v>
                </c:pt>
                <c:pt idx="2322">
                  <c:v>35.119999999999997</c:v>
                </c:pt>
                <c:pt idx="2323">
                  <c:v>35.119999999999997</c:v>
                </c:pt>
                <c:pt idx="2324">
                  <c:v>35.119999999999997</c:v>
                </c:pt>
                <c:pt idx="2325">
                  <c:v>35.119999999999997</c:v>
                </c:pt>
                <c:pt idx="2326">
                  <c:v>35.119999999999997</c:v>
                </c:pt>
                <c:pt idx="2327">
                  <c:v>35.119999999999997</c:v>
                </c:pt>
                <c:pt idx="2328">
                  <c:v>35.130000000000003</c:v>
                </c:pt>
                <c:pt idx="2329">
                  <c:v>35.130000000000003</c:v>
                </c:pt>
                <c:pt idx="2330">
                  <c:v>35.130000000000003</c:v>
                </c:pt>
                <c:pt idx="2331">
                  <c:v>35.130000000000003</c:v>
                </c:pt>
                <c:pt idx="2332">
                  <c:v>35.14</c:v>
                </c:pt>
                <c:pt idx="2333">
                  <c:v>35.14</c:v>
                </c:pt>
                <c:pt idx="2334">
                  <c:v>35.14</c:v>
                </c:pt>
                <c:pt idx="2335">
                  <c:v>35.14</c:v>
                </c:pt>
                <c:pt idx="2336">
                  <c:v>35.14</c:v>
                </c:pt>
                <c:pt idx="2337">
                  <c:v>35.14</c:v>
                </c:pt>
                <c:pt idx="2338">
                  <c:v>35.14</c:v>
                </c:pt>
                <c:pt idx="2339">
                  <c:v>35.14</c:v>
                </c:pt>
                <c:pt idx="2340">
                  <c:v>35.14</c:v>
                </c:pt>
                <c:pt idx="2341">
                  <c:v>35.14</c:v>
                </c:pt>
                <c:pt idx="2342">
                  <c:v>35.14</c:v>
                </c:pt>
                <c:pt idx="2343">
                  <c:v>35.14</c:v>
                </c:pt>
                <c:pt idx="2344">
                  <c:v>35.14</c:v>
                </c:pt>
                <c:pt idx="2345">
                  <c:v>35.14</c:v>
                </c:pt>
                <c:pt idx="2346">
                  <c:v>35.14</c:v>
                </c:pt>
                <c:pt idx="2347">
                  <c:v>35.14</c:v>
                </c:pt>
                <c:pt idx="2348">
                  <c:v>35.14</c:v>
                </c:pt>
                <c:pt idx="2349">
                  <c:v>35.14</c:v>
                </c:pt>
                <c:pt idx="2350">
                  <c:v>35.14</c:v>
                </c:pt>
                <c:pt idx="2351">
                  <c:v>35.130000000000003</c:v>
                </c:pt>
                <c:pt idx="2352">
                  <c:v>35.130000000000003</c:v>
                </c:pt>
                <c:pt idx="2353">
                  <c:v>35.130000000000003</c:v>
                </c:pt>
                <c:pt idx="2354">
                  <c:v>35.130000000000003</c:v>
                </c:pt>
                <c:pt idx="2355">
                  <c:v>35.130000000000003</c:v>
                </c:pt>
                <c:pt idx="2356">
                  <c:v>35.130000000000003</c:v>
                </c:pt>
                <c:pt idx="2357">
                  <c:v>35.130000000000003</c:v>
                </c:pt>
                <c:pt idx="2358">
                  <c:v>35.130000000000003</c:v>
                </c:pt>
                <c:pt idx="2359">
                  <c:v>35.130000000000003</c:v>
                </c:pt>
                <c:pt idx="2360">
                  <c:v>35.130000000000003</c:v>
                </c:pt>
                <c:pt idx="2361">
                  <c:v>35.130000000000003</c:v>
                </c:pt>
                <c:pt idx="2362">
                  <c:v>35.130000000000003</c:v>
                </c:pt>
                <c:pt idx="2363">
                  <c:v>35.130000000000003</c:v>
                </c:pt>
                <c:pt idx="2364">
                  <c:v>35.130000000000003</c:v>
                </c:pt>
                <c:pt idx="2365">
                  <c:v>35.14</c:v>
                </c:pt>
                <c:pt idx="2366">
                  <c:v>35.14</c:v>
                </c:pt>
                <c:pt idx="2367">
                  <c:v>35.14</c:v>
                </c:pt>
                <c:pt idx="2368">
                  <c:v>35.14</c:v>
                </c:pt>
                <c:pt idx="2369">
                  <c:v>35.14</c:v>
                </c:pt>
                <c:pt idx="2370">
                  <c:v>35.14</c:v>
                </c:pt>
                <c:pt idx="2371">
                  <c:v>35.14</c:v>
                </c:pt>
                <c:pt idx="2372">
                  <c:v>35.14</c:v>
                </c:pt>
                <c:pt idx="2373">
                  <c:v>35.14</c:v>
                </c:pt>
                <c:pt idx="2374">
                  <c:v>35.14</c:v>
                </c:pt>
                <c:pt idx="2375">
                  <c:v>35.14</c:v>
                </c:pt>
                <c:pt idx="2376">
                  <c:v>35.14</c:v>
                </c:pt>
                <c:pt idx="2377">
                  <c:v>35.14</c:v>
                </c:pt>
                <c:pt idx="2378">
                  <c:v>35.14</c:v>
                </c:pt>
                <c:pt idx="2379">
                  <c:v>35.14</c:v>
                </c:pt>
                <c:pt idx="2380">
                  <c:v>35.15</c:v>
                </c:pt>
                <c:pt idx="2381">
                  <c:v>35.15</c:v>
                </c:pt>
                <c:pt idx="2382">
                  <c:v>35.15</c:v>
                </c:pt>
                <c:pt idx="2383">
                  <c:v>35.15</c:v>
                </c:pt>
                <c:pt idx="2384">
                  <c:v>35.159999999999997</c:v>
                </c:pt>
                <c:pt idx="2385">
                  <c:v>35.159999999999997</c:v>
                </c:pt>
                <c:pt idx="2386">
                  <c:v>35.159999999999997</c:v>
                </c:pt>
                <c:pt idx="2387">
                  <c:v>35.159999999999997</c:v>
                </c:pt>
                <c:pt idx="2388">
                  <c:v>35.159999999999997</c:v>
                </c:pt>
                <c:pt idx="2389">
                  <c:v>35.159999999999997</c:v>
                </c:pt>
                <c:pt idx="2390">
                  <c:v>35.159999999999997</c:v>
                </c:pt>
                <c:pt idx="2391">
                  <c:v>35.159999999999997</c:v>
                </c:pt>
                <c:pt idx="2392">
                  <c:v>35.159999999999997</c:v>
                </c:pt>
                <c:pt idx="2393">
                  <c:v>35.159999999999997</c:v>
                </c:pt>
                <c:pt idx="2394">
                  <c:v>35.159999999999997</c:v>
                </c:pt>
                <c:pt idx="2395">
                  <c:v>35.159999999999997</c:v>
                </c:pt>
                <c:pt idx="2396">
                  <c:v>35.159999999999997</c:v>
                </c:pt>
                <c:pt idx="2397">
                  <c:v>35.159999999999997</c:v>
                </c:pt>
                <c:pt idx="2398">
                  <c:v>35.15</c:v>
                </c:pt>
                <c:pt idx="2399">
                  <c:v>35.15</c:v>
                </c:pt>
                <c:pt idx="2400">
                  <c:v>35.15</c:v>
                </c:pt>
                <c:pt idx="2401">
                  <c:v>35.15</c:v>
                </c:pt>
                <c:pt idx="2402">
                  <c:v>35.14</c:v>
                </c:pt>
                <c:pt idx="2403">
                  <c:v>35.14</c:v>
                </c:pt>
                <c:pt idx="2404">
                  <c:v>35.14</c:v>
                </c:pt>
                <c:pt idx="2405">
                  <c:v>35.14</c:v>
                </c:pt>
                <c:pt idx="2406">
                  <c:v>35.14</c:v>
                </c:pt>
                <c:pt idx="2407">
                  <c:v>35.14</c:v>
                </c:pt>
                <c:pt idx="2408">
                  <c:v>35.14</c:v>
                </c:pt>
                <c:pt idx="2409">
                  <c:v>35.14</c:v>
                </c:pt>
                <c:pt idx="2410">
                  <c:v>35.14</c:v>
                </c:pt>
                <c:pt idx="2411">
                  <c:v>35.130000000000003</c:v>
                </c:pt>
                <c:pt idx="2412">
                  <c:v>35.130000000000003</c:v>
                </c:pt>
                <c:pt idx="2413">
                  <c:v>35.130000000000003</c:v>
                </c:pt>
                <c:pt idx="2414">
                  <c:v>35.130000000000003</c:v>
                </c:pt>
                <c:pt idx="2415">
                  <c:v>35.119999999999997</c:v>
                </c:pt>
                <c:pt idx="2416">
                  <c:v>35.119999999999997</c:v>
                </c:pt>
                <c:pt idx="2417">
                  <c:v>35.119999999999997</c:v>
                </c:pt>
                <c:pt idx="2418">
                  <c:v>35.119999999999997</c:v>
                </c:pt>
                <c:pt idx="2419">
                  <c:v>35.119999999999997</c:v>
                </c:pt>
                <c:pt idx="2420">
                  <c:v>35.119999999999997</c:v>
                </c:pt>
                <c:pt idx="2421">
                  <c:v>35.119999999999997</c:v>
                </c:pt>
                <c:pt idx="2422">
                  <c:v>35.119999999999997</c:v>
                </c:pt>
                <c:pt idx="2423">
                  <c:v>35.119999999999997</c:v>
                </c:pt>
                <c:pt idx="2424">
                  <c:v>35.119999999999997</c:v>
                </c:pt>
                <c:pt idx="2425">
                  <c:v>35.11</c:v>
                </c:pt>
                <c:pt idx="2426">
                  <c:v>35.11</c:v>
                </c:pt>
                <c:pt idx="2427">
                  <c:v>35.11</c:v>
                </c:pt>
                <c:pt idx="2428">
                  <c:v>35.11</c:v>
                </c:pt>
                <c:pt idx="2429">
                  <c:v>35.11</c:v>
                </c:pt>
                <c:pt idx="2430">
                  <c:v>35.11</c:v>
                </c:pt>
                <c:pt idx="2431">
                  <c:v>35.11</c:v>
                </c:pt>
                <c:pt idx="2432">
                  <c:v>35.11</c:v>
                </c:pt>
                <c:pt idx="2433">
                  <c:v>35.11</c:v>
                </c:pt>
                <c:pt idx="2434">
                  <c:v>35.119999999999997</c:v>
                </c:pt>
                <c:pt idx="2435">
                  <c:v>35.119999999999997</c:v>
                </c:pt>
                <c:pt idx="2436">
                  <c:v>35.119999999999997</c:v>
                </c:pt>
                <c:pt idx="2437">
                  <c:v>35.119999999999997</c:v>
                </c:pt>
                <c:pt idx="2438">
                  <c:v>35.119999999999997</c:v>
                </c:pt>
                <c:pt idx="2439">
                  <c:v>35.119999999999997</c:v>
                </c:pt>
                <c:pt idx="2440">
                  <c:v>35.119999999999997</c:v>
                </c:pt>
                <c:pt idx="2441">
                  <c:v>35.119999999999997</c:v>
                </c:pt>
                <c:pt idx="2442">
                  <c:v>35.119999999999997</c:v>
                </c:pt>
                <c:pt idx="2443">
                  <c:v>35.119999999999997</c:v>
                </c:pt>
                <c:pt idx="2444">
                  <c:v>35.119999999999997</c:v>
                </c:pt>
                <c:pt idx="2445">
                  <c:v>35.130000000000003</c:v>
                </c:pt>
                <c:pt idx="2446">
                  <c:v>35.130000000000003</c:v>
                </c:pt>
                <c:pt idx="2447">
                  <c:v>35.130000000000003</c:v>
                </c:pt>
                <c:pt idx="2448">
                  <c:v>35.130000000000003</c:v>
                </c:pt>
                <c:pt idx="2449">
                  <c:v>35.14</c:v>
                </c:pt>
                <c:pt idx="2450">
                  <c:v>35.14</c:v>
                </c:pt>
                <c:pt idx="2451">
                  <c:v>35.14</c:v>
                </c:pt>
                <c:pt idx="2452">
                  <c:v>35.14</c:v>
                </c:pt>
                <c:pt idx="2453">
                  <c:v>35.14</c:v>
                </c:pt>
                <c:pt idx="2454">
                  <c:v>35.15</c:v>
                </c:pt>
                <c:pt idx="2455">
                  <c:v>35.15</c:v>
                </c:pt>
                <c:pt idx="2456">
                  <c:v>35.15</c:v>
                </c:pt>
                <c:pt idx="2457">
                  <c:v>35.15</c:v>
                </c:pt>
                <c:pt idx="2458">
                  <c:v>35.15</c:v>
                </c:pt>
                <c:pt idx="2459">
                  <c:v>35.15</c:v>
                </c:pt>
                <c:pt idx="2460">
                  <c:v>35.15</c:v>
                </c:pt>
                <c:pt idx="2461">
                  <c:v>35.159999999999997</c:v>
                </c:pt>
                <c:pt idx="2462">
                  <c:v>35.159999999999997</c:v>
                </c:pt>
                <c:pt idx="2463">
                  <c:v>35.159999999999997</c:v>
                </c:pt>
                <c:pt idx="2464">
                  <c:v>35.159999999999997</c:v>
                </c:pt>
                <c:pt idx="2465">
                  <c:v>35.159999999999997</c:v>
                </c:pt>
                <c:pt idx="2466">
                  <c:v>35.17</c:v>
                </c:pt>
                <c:pt idx="2467">
                  <c:v>35.17</c:v>
                </c:pt>
                <c:pt idx="2468">
                  <c:v>35.18</c:v>
                </c:pt>
                <c:pt idx="2469">
                  <c:v>35.17</c:v>
                </c:pt>
                <c:pt idx="2470">
                  <c:v>35.17</c:v>
                </c:pt>
                <c:pt idx="2471">
                  <c:v>35.17</c:v>
                </c:pt>
                <c:pt idx="2472">
                  <c:v>35.18</c:v>
                </c:pt>
                <c:pt idx="2473">
                  <c:v>35.18</c:v>
                </c:pt>
                <c:pt idx="2474">
                  <c:v>35.18</c:v>
                </c:pt>
                <c:pt idx="2475">
                  <c:v>35.18</c:v>
                </c:pt>
                <c:pt idx="2476">
                  <c:v>35.18</c:v>
                </c:pt>
                <c:pt idx="2477">
                  <c:v>35.18</c:v>
                </c:pt>
                <c:pt idx="2478">
                  <c:v>35.18</c:v>
                </c:pt>
                <c:pt idx="2479">
                  <c:v>35.18</c:v>
                </c:pt>
                <c:pt idx="2480">
                  <c:v>35.19</c:v>
                </c:pt>
                <c:pt idx="2481">
                  <c:v>35.19</c:v>
                </c:pt>
                <c:pt idx="2482">
                  <c:v>35.19</c:v>
                </c:pt>
                <c:pt idx="2483">
                  <c:v>35.19</c:v>
                </c:pt>
                <c:pt idx="2484">
                  <c:v>35.19</c:v>
                </c:pt>
                <c:pt idx="2485">
                  <c:v>35.19</c:v>
                </c:pt>
                <c:pt idx="2486">
                  <c:v>35.19</c:v>
                </c:pt>
                <c:pt idx="2487">
                  <c:v>35.19</c:v>
                </c:pt>
                <c:pt idx="2488">
                  <c:v>35.200000000000003</c:v>
                </c:pt>
                <c:pt idx="2489">
                  <c:v>35.200000000000003</c:v>
                </c:pt>
                <c:pt idx="2490">
                  <c:v>35.200000000000003</c:v>
                </c:pt>
                <c:pt idx="2491">
                  <c:v>35.21</c:v>
                </c:pt>
                <c:pt idx="2492">
                  <c:v>35.21</c:v>
                </c:pt>
                <c:pt idx="2493">
                  <c:v>35.22</c:v>
                </c:pt>
                <c:pt idx="2494">
                  <c:v>35.22</c:v>
                </c:pt>
                <c:pt idx="2495">
                  <c:v>35.22</c:v>
                </c:pt>
                <c:pt idx="2496">
                  <c:v>35.22</c:v>
                </c:pt>
                <c:pt idx="2497">
                  <c:v>35.22</c:v>
                </c:pt>
                <c:pt idx="2498">
                  <c:v>35.229999999999997</c:v>
                </c:pt>
                <c:pt idx="2499">
                  <c:v>35.229999999999997</c:v>
                </c:pt>
                <c:pt idx="2500">
                  <c:v>35.229999999999997</c:v>
                </c:pt>
                <c:pt idx="2501">
                  <c:v>35.229999999999997</c:v>
                </c:pt>
                <c:pt idx="2502">
                  <c:v>35.229999999999997</c:v>
                </c:pt>
                <c:pt idx="2503">
                  <c:v>35.24</c:v>
                </c:pt>
                <c:pt idx="2504">
                  <c:v>35.24</c:v>
                </c:pt>
                <c:pt idx="2505">
                  <c:v>35.229999999999997</c:v>
                </c:pt>
                <c:pt idx="2506">
                  <c:v>35.24</c:v>
                </c:pt>
                <c:pt idx="2507">
                  <c:v>35.24</c:v>
                </c:pt>
                <c:pt idx="2508">
                  <c:v>35.24</c:v>
                </c:pt>
                <c:pt idx="2509">
                  <c:v>35.24</c:v>
                </c:pt>
                <c:pt idx="2510">
                  <c:v>35.24</c:v>
                </c:pt>
                <c:pt idx="2511">
                  <c:v>35.24</c:v>
                </c:pt>
                <c:pt idx="2512">
                  <c:v>35.24</c:v>
                </c:pt>
                <c:pt idx="2513">
                  <c:v>35.24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3591824"/>
        <c:axId val="393592608"/>
      </c:scatterChart>
      <c:valAx>
        <c:axId val="3935918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592608"/>
        <c:crosses val="autoZero"/>
        <c:crossBetween val="midCat"/>
      </c:valAx>
      <c:valAx>
        <c:axId val="393592608"/>
        <c:scaling>
          <c:orientation val="minMax"/>
          <c:min val="3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5918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'2015_11_02-11_58_50'!$B$1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'2015_11_02-11_58_50'!$A$2:$A$2523</c:f>
              <c:numCache>
                <c:formatCode>mm:ss.0</c:formatCode>
                <c:ptCount val="2522"/>
                <c:pt idx="0">
                  <c:v>0.49933196759259263</c:v>
                </c:pt>
                <c:pt idx="1">
                  <c:v>0.49933722222222227</c:v>
                </c:pt>
                <c:pt idx="2">
                  <c:v>0.49934246527777781</c:v>
                </c:pt>
                <c:pt idx="3">
                  <c:v>0.49934697916666665</c:v>
                </c:pt>
                <c:pt idx="4">
                  <c:v>0.49935530092592595</c:v>
                </c:pt>
                <c:pt idx="5">
                  <c:v>0.4993605439814815</c:v>
                </c:pt>
                <c:pt idx="6">
                  <c:v>0.49936578703703699</c:v>
                </c:pt>
                <c:pt idx="7">
                  <c:v>0.49937049768518516</c:v>
                </c:pt>
                <c:pt idx="8">
                  <c:v>0.49937591435185186</c:v>
                </c:pt>
                <c:pt idx="9">
                  <c:v>0.49938134259259259</c:v>
                </c:pt>
                <c:pt idx="10">
                  <c:v>0.49938695601851851</c:v>
                </c:pt>
                <c:pt idx="11">
                  <c:v>0.49939219907407412</c:v>
                </c:pt>
                <c:pt idx="12">
                  <c:v>0.49939744212962967</c:v>
                </c:pt>
                <c:pt idx="13">
                  <c:v>0.49940196759259264</c:v>
                </c:pt>
                <c:pt idx="14">
                  <c:v>0.49940738425925923</c:v>
                </c:pt>
                <c:pt idx="15">
                  <c:v>0.49941262731481478</c:v>
                </c:pt>
                <c:pt idx="16">
                  <c:v>0.49941788194444442</c:v>
                </c:pt>
                <c:pt idx="17">
                  <c:v>0.49942239583333331</c:v>
                </c:pt>
                <c:pt idx="18">
                  <c:v>0.4994278240740741</c:v>
                </c:pt>
                <c:pt idx="19">
                  <c:v>0.49943325231481484</c:v>
                </c:pt>
                <c:pt idx="20">
                  <c:v>0.49943849537037038</c:v>
                </c:pt>
                <c:pt idx="21">
                  <c:v>0.49944392361111106</c:v>
                </c:pt>
                <c:pt idx="22">
                  <c:v>0.49944862268518514</c:v>
                </c:pt>
                <c:pt idx="23">
                  <c:v>0.49945405092592593</c:v>
                </c:pt>
                <c:pt idx="24">
                  <c:v>0.49945983796296295</c:v>
                </c:pt>
                <c:pt idx="25">
                  <c:v>0.49946526620370374</c:v>
                </c:pt>
                <c:pt idx="26">
                  <c:v>0.49947141203703699</c:v>
                </c:pt>
                <c:pt idx="27">
                  <c:v>0.49947774305555553</c:v>
                </c:pt>
                <c:pt idx="28">
                  <c:v>0.49948353009259261</c:v>
                </c:pt>
                <c:pt idx="29">
                  <c:v>0.49948968749999995</c:v>
                </c:pt>
                <c:pt idx="30">
                  <c:v>0.49949510416666665</c:v>
                </c:pt>
                <c:pt idx="31">
                  <c:v>0.4994990856481481</c:v>
                </c:pt>
                <c:pt idx="32">
                  <c:v>0.49950304398148143</c:v>
                </c:pt>
                <c:pt idx="33">
                  <c:v>0.49950589120370376</c:v>
                </c:pt>
                <c:pt idx="34">
                  <c:v>0.49950942129629627</c:v>
                </c:pt>
                <c:pt idx="35">
                  <c:v>0.49951309027777779</c:v>
                </c:pt>
                <c:pt idx="36">
                  <c:v>0.49951651620370369</c:v>
                </c:pt>
                <c:pt idx="37">
                  <c:v>0.49952003472222223</c:v>
                </c:pt>
                <c:pt idx="38">
                  <c:v>0.49952292824074074</c:v>
                </c:pt>
                <c:pt idx="39">
                  <c:v>0.49952635416666663</c:v>
                </c:pt>
                <c:pt idx="40">
                  <c:v>0.49952981481481484</c:v>
                </c:pt>
                <c:pt idx="41">
                  <c:v>0.49953324074074074</c:v>
                </c:pt>
                <c:pt idx="42">
                  <c:v>0.4995367361111111</c:v>
                </c:pt>
                <c:pt idx="43">
                  <c:v>0.4995401157407407</c:v>
                </c:pt>
                <c:pt idx="44">
                  <c:v>0.49954296296296291</c:v>
                </c:pt>
                <c:pt idx="45">
                  <c:v>0.49954644675925924</c:v>
                </c:pt>
                <c:pt idx="46">
                  <c:v>0.49955005787037038</c:v>
                </c:pt>
                <c:pt idx="47">
                  <c:v>0.49955355324074074</c:v>
                </c:pt>
                <c:pt idx="48">
                  <c:v>0.49955695601851852</c:v>
                </c:pt>
                <c:pt idx="49">
                  <c:v>0.49956083333333329</c:v>
                </c:pt>
                <c:pt idx="50">
                  <c:v>0.49956369212962964</c:v>
                </c:pt>
                <c:pt idx="51">
                  <c:v>0.49956718750000001</c:v>
                </c:pt>
                <c:pt idx="52">
                  <c:v>0.49957070601851855</c:v>
                </c:pt>
                <c:pt idx="53">
                  <c:v>0.49957412037037036</c:v>
                </c:pt>
                <c:pt idx="54">
                  <c:v>0.49957765046296299</c:v>
                </c:pt>
                <c:pt idx="55">
                  <c:v>0.49958042824074073</c:v>
                </c:pt>
                <c:pt idx="56">
                  <c:v>0.49958391203703706</c:v>
                </c:pt>
                <c:pt idx="57">
                  <c:v>0.49958670138888889</c:v>
                </c:pt>
                <c:pt idx="58">
                  <c:v>0.49959017361111108</c:v>
                </c:pt>
                <c:pt idx="59">
                  <c:v>0.49959357638888885</c:v>
                </c:pt>
                <c:pt idx="60">
                  <c:v>0.49959708333333336</c:v>
                </c:pt>
                <c:pt idx="61">
                  <c:v>0.49960062500000002</c:v>
                </c:pt>
                <c:pt idx="62">
                  <c:v>0.49960408564814812</c:v>
                </c:pt>
                <c:pt idx="63">
                  <c:v>0.49960703703703707</c:v>
                </c:pt>
                <c:pt idx="64">
                  <c:v>0.49961046296296296</c:v>
                </c:pt>
                <c:pt idx="65">
                  <c:v>0.49961392361111107</c:v>
                </c:pt>
                <c:pt idx="66">
                  <c:v>0.49961736111111116</c:v>
                </c:pt>
                <c:pt idx="67">
                  <c:v>0.49962079861111114</c:v>
                </c:pt>
                <c:pt idx="68">
                  <c:v>0.49962418981481482</c:v>
                </c:pt>
                <c:pt idx="69">
                  <c:v>0.49962703703703704</c:v>
                </c:pt>
                <c:pt idx="70">
                  <c:v>0.49963043981481481</c:v>
                </c:pt>
                <c:pt idx="71">
                  <c:v>0.49963391203703705</c:v>
                </c:pt>
                <c:pt idx="72">
                  <c:v>0.49963736111111112</c:v>
                </c:pt>
                <c:pt idx="73">
                  <c:v>0.49964078703703702</c:v>
                </c:pt>
                <c:pt idx="74">
                  <c:v>0.49964434027777777</c:v>
                </c:pt>
                <c:pt idx="75">
                  <c:v>0.49964728009259263</c:v>
                </c:pt>
                <c:pt idx="76">
                  <c:v>0.49965078703703703</c:v>
                </c:pt>
                <c:pt idx="77">
                  <c:v>0.49965429398148148</c:v>
                </c:pt>
                <c:pt idx="78">
                  <c:v>0.49965784722222223</c:v>
                </c:pt>
                <c:pt idx="79">
                  <c:v>0.49966128472222221</c:v>
                </c:pt>
                <c:pt idx="80">
                  <c:v>0.49966503472222223</c:v>
                </c:pt>
                <c:pt idx="81">
                  <c:v>0.49966798611111113</c:v>
                </c:pt>
                <c:pt idx="82">
                  <c:v>0.49967187499999999</c:v>
                </c:pt>
                <c:pt idx="83">
                  <c:v>0.4996755902777778</c:v>
                </c:pt>
                <c:pt idx="84">
                  <c:v>0.49967892361111116</c:v>
                </c:pt>
                <c:pt idx="85">
                  <c:v>0.49968252314814815</c:v>
                </c:pt>
                <c:pt idx="86">
                  <c:v>0.49968618055555553</c:v>
                </c:pt>
                <c:pt idx="87">
                  <c:v>0.49968957175925927</c:v>
                </c:pt>
                <c:pt idx="88">
                  <c:v>0.49969376157407402</c:v>
                </c:pt>
                <c:pt idx="89">
                  <c:v>0.49969662037037038</c:v>
                </c:pt>
                <c:pt idx="90">
                  <c:v>0.49970054398148145</c:v>
                </c:pt>
                <c:pt idx="91">
                  <c:v>0.49970403935185187</c:v>
                </c:pt>
                <c:pt idx="92">
                  <c:v>0.49970787037037034</c:v>
                </c:pt>
                <c:pt idx="93">
                  <c:v>0.49971133101851856</c:v>
                </c:pt>
                <c:pt idx="94">
                  <c:v>0.49971481481481478</c:v>
                </c:pt>
                <c:pt idx="95">
                  <c:v>0.49971864583333336</c:v>
                </c:pt>
                <c:pt idx="96">
                  <c:v>0.49972211805555555</c:v>
                </c:pt>
                <c:pt idx="97">
                  <c:v>0.49972592592592591</c:v>
                </c:pt>
                <c:pt idx="98">
                  <c:v>0.49972987268518515</c:v>
                </c:pt>
                <c:pt idx="99">
                  <c:v>0.4997336458333333</c:v>
                </c:pt>
                <c:pt idx="100">
                  <c:v>0.49973716435185184</c:v>
                </c:pt>
                <c:pt idx="101">
                  <c:v>0.49974011574074079</c:v>
                </c:pt>
                <c:pt idx="102">
                  <c:v>0.49974399305555556</c:v>
                </c:pt>
                <c:pt idx="103">
                  <c:v>0.49974918981481481</c:v>
                </c:pt>
                <c:pt idx="104">
                  <c:v>0.49975274305555556</c:v>
                </c:pt>
                <c:pt idx="105">
                  <c:v>0.49975674768518519</c:v>
                </c:pt>
                <c:pt idx="106">
                  <c:v>0.49976054398148145</c:v>
                </c:pt>
                <c:pt idx="107">
                  <c:v>0.49976381944444448</c:v>
                </c:pt>
                <c:pt idx="108">
                  <c:v>0.49976767361111113</c:v>
                </c:pt>
                <c:pt idx="109">
                  <c:v>0.49977153935185187</c:v>
                </c:pt>
                <c:pt idx="110">
                  <c:v>0.49977510416666665</c:v>
                </c:pt>
                <c:pt idx="111">
                  <c:v>0.49977914351851854</c:v>
                </c:pt>
                <c:pt idx="112">
                  <c:v>0.4997826851851852</c:v>
                </c:pt>
                <c:pt idx="113">
                  <c:v>0.49978635416666667</c:v>
                </c:pt>
                <c:pt idx="114">
                  <c:v>0.49978929398148148</c:v>
                </c:pt>
                <c:pt idx="115">
                  <c:v>0.49979290509259261</c:v>
                </c:pt>
                <c:pt idx="116">
                  <c:v>0.49979643518518518</c:v>
                </c:pt>
                <c:pt idx="117">
                  <c:v>0.49980038194444448</c:v>
                </c:pt>
                <c:pt idx="118">
                  <c:v>0.49980399305555556</c:v>
                </c:pt>
                <c:pt idx="119">
                  <c:v>0.4998076851851852</c:v>
                </c:pt>
                <c:pt idx="120">
                  <c:v>0.49981156249999997</c:v>
                </c:pt>
                <c:pt idx="121">
                  <c:v>0.49981597222222224</c:v>
                </c:pt>
                <c:pt idx="122">
                  <c:v>0.49981993055555557</c:v>
                </c:pt>
                <c:pt idx="123">
                  <c:v>0.49982420138888889</c:v>
                </c:pt>
                <c:pt idx="124">
                  <c:v>0.49982745370370374</c:v>
                </c:pt>
                <c:pt idx="125">
                  <c:v>0.49983170138888888</c:v>
                </c:pt>
                <c:pt idx="126">
                  <c:v>0.49983526620370372</c:v>
                </c:pt>
                <c:pt idx="127">
                  <c:v>0.49983917824074076</c:v>
                </c:pt>
                <c:pt idx="128">
                  <c:v>0.49984273148148151</c:v>
                </c:pt>
                <c:pt idx="129">
                  <c:v>0.49984664351851849</c:v>
                </c:pt>
                <c:pt idx="130">
                  <c:v>0.4998504861111111</c:v>
                </c:pt>
                <c:pt idx="131">
                  <c:v>0.49985440972222223</c:v>
                </c:pt>
                <c:pt idx="132">
                  <c:v>0.49985796296296298</c:v>
                </c:pt>
                <c:pt idx="133">
                  <c:v>0.49986186342592592</c:v>
                </c:pt>
                <c:pt idx="134">
                  <c:v>0.49986560185185186</c:v>
                </c:pt>
                <c:pt idx="135">
                  <c:v>0.49987031249999997</c:v>
                </c:pt>
                <c:pt idx="136">
                  <c:v>0.49987326388888892</c:v>
                </c:pt>
                <c:pt idx="137">
                  <c:v>0.49987697916666668</c:v>
                </c:pt>
                <c:pt idx="138">
                  <c:v>0.49988078703703703</c:v>
                </c:pt>
                <c:pt idx="139">
                  <c:v>0.49988486111111108</c:v>
                </c:pt>
                <c:pt idx="140">
                  <c:v>0.49988832175925929</c:v>
                </c:pt>
                <c:pt idx="141">
                  <c:v>0.4998924305555556</c:v>
                </c:pt>
                <c:pt idx="142">
                  <c:v>0.49989599537037038</c:v>
                </c:pt>
                <c:pt idx="143">
                  <c:v>0.49989995370370371</c:v>
                </c:pt>
                <c:pt idx="144">
                  <c:v>0.49990368055555551</c:v>
                </c:pt>
                <c:pt idx="145">
                  <c:v>0.49990761574074072</c:v>
                </c:pt>
                <c:pt idx="146">
                  <c:v>0.49991123842592594</c:v>
                </c:pt>
                <c:pt idx="147">
                  <c:v>0.49991480324074072</c:v>
                </c:pt>
                <c:pt idx="148">
                  <c:v>0.49991849537037036</c:v>
                </c:pt>
                <c:pt idx="149">
                  <c:v>0.49992199074074078</c:v>
                </c:pt>
                <c:pt idx="150">
                  <c:v>0.49992554398148153</c:v>
                </c:pt>
                <c:pt idx="151">
                  <c:v>0.4999284722222222</c:v>
                </c:pt>
                <c:pt idx="152">
                  <c:v>0.49993207175925924</c:v>
                </c:pt>
                <c:pt idx="153">
                  <c:v>0.49993556712962967</c:v>
                </c:pt>
                <c:pt idx="154">
                  <c:v>0.49993917824074074</c:v>
                </c:pt>
                <c:pt idx="155">
                  <c:v>0.49994459490740745</c:v>
                </c:pt>
                <c:pt idx="156">
                  <c:v>0.49994930555555556</c:v>
                </c:pt>
                <c:pt idx="157">
                  <c:v>0.49995473379629635</c:v>
                </c:pt>
                <c:pt idx="158">
                  <c:v>0.49995997685185184</c:v>
                </c:pt>
                <c:pt idx="159">
                  <c:v>0.49996540509259257</c:v>
                </c:pt>
                <c:pt idx="160">
                  <c:v>0.49997082175925928</c:v>
                </c:pt>
                <c:pt idx="161">
                  <c:v>0.49997606481481482</c:v>
                </c:pt>
                <c:pt idx="162">
                  <c:v>0.49998149305555556</c:v>
                </c:pt>
                <c:pt idx="163">
                  <c:v>0.49998710648148154</c:v>
                </c:pt>
                <c:pt idx="164">
                  <c:v>0.49999252314814813</c:v>
                </c:pt>
                <c:pt idx="165">
                  <c:v>0.49999795138888886</c:v>
                </c:pt>
                <c:pt idx="166">
                  <c:v>0.5000033796296296</c:v>
                </c:pt>
                <c:pt idx="167">
                  <c:v>0.50000880787037039</c:v>
                </c:pt>
                <c:pt idx="168">
                  <c:v>0.50001422453703703</c:v>
                </c:pt>
                <c:pt idx="169">
                  <c:v>0.50001965277777771</c:v>
                </c:pt>
                <c:pt idx="170">
                  <c:v>0.50002435185185179</c:v>
                </c:pt>
                <c:pt idx="171">
                  <c:v>0.50002978009259258</c:v>
                </c:pt>
                <c:pt idx="172">
                  <c:v>0.50003520833333337</c:v>
                </c:pt>
                <c:pt idx="173">
                  <c:v>0.50004063657407405</c:v>
                </c:pt>
                <c:pt idx="174">
                  <c:v>0.50004606481481484</c:v>
                </c:pt>
                <c:pt idx="175">
                  <c:v>0.50005148148148149</c:v>
                </c:pt>
                <c:pt idx="176">
                  <c:v>0.5000561921296296</c:v>
                </c:pt>
                <c:pt idx="177">
                  <c:v>0.50006160879629624</c:v>
                </c:pt>
                <c:pt idx="178">
                  <c:v>0.50006703703703703</c:v>
                </c:pt>
                <c:pt idx="179">
                  <c:v>0.50007246527777782</c:v>
                </c:pt>
                <c:pt idx="180">
                  <c:v>0.5000778935185185</c:v>
                </c:pt>
                <c:pt idx="181">
                  <c:v>0.50008332175925929</c:v>
                </c:pt>
                <c:pt idx="182">
                  <c:v>0.50008802083333337</c:v>
                </c:pt>
                <c:pt idx="183">
                  <c:v>0.50009343750000002</c:v>
                </c:pt>
                <c:pt idx="184">
                  <c:v>0.50009886574074069</c:v>
                </c:pt>
                <c:pt idx="185">
                  <c:v>0.50010429398148148</c:v>
                </c:pt>
                <c:pt idx="186">
                  <c:v>0.50010972222222227</c:v>
                </c:pt>
                <c:pt idx="187">
                  <c:v>0.50011515046296295</c:v>
                </c:pt>
                <c:pt idx="188">
                  <c:v>0.50011984953703703</c:v>
                </c:pt>
                <c:pt idx="189">
                  <c:v>0.50012527777777771</c:v>
                </c:pt>
                <c:pt idx="190">
                  <c:v>0.50013069444444447</c:v>
                </c:pt>
                <c:pt idx="191">
                  <c:v>0.50013612268518515</c:v>
                </c:pt>
                <c:pt idx="192">
                  <c:v>0.50014155092592594</c:v>
                </c:pt>
                <c:pt idx="193">
                  <c:v>0.50014697916666673</c:v>
                </c:pt>
                <c:pt idx="194">
                  <c:v>0.5001516782407408</c:v>
                </c:pt>
                <c:pt idx="195">
                  <c:v>0.50015728009259253</c:v>
                </c:pt>
                <c:pt idx="196">
                  <c:v>0.50016270833333332</c:v>
                </c:pt>
                <c:pt idx="197">
                  <c:v>0.50016813657407411</c:v>
                </c:pt>
                <c:pt idx="198">
                  <c:v>0.50017356481481479</c:v>
                </c:pt>
                <c:pt idx="199">
                  <c:v>0.50017898148148154</c:v>
                </c:pt>
                <c:pt idx="200">
                  <c:v>0.50018369212962965</c:v>
                </c:pt>
                <c:pt idx="201">
                  <c:v>0.50018893518518526</c:v>
                </c:pt>
                <c:pt idx="202">
                  <c:v>0.50019436342592594</c:v>
                </c:pt>
                <c:pt idx="203">
                  <c:v>0.50019960648148143</c:v>
                </c:pt>
                <c:pt idx="204">
                  <c:v>0.50020503472222222</c:v>
                </c:pt>
                <c:pt idx="205">
                  <c:v>0.5002097337962963</c:v>
                </c:pt>
                <c:pt idx="206">
                  <c:v>0.50021516203703709</c:v>
                </c:pt>
                <c:pt idx="207">
                  <c:v>0.50022059027777777</c:v>
                </c:pt>
                <c:pt idx="208">
                  <c:v>0.50022600694444441</c:v>
                </c:pt>
                <c:pt idx="209">
                  <c:v>0.5002314351851852</c:v>
                </c:pt>
                <c:pt idx="210">
                  <c:v>0.50023686342592588</c:v>
                </c:pt>
                <c:pt idx="211">
                  <c:v>0.50024134259259256</c:v>
                </c:pt>
                <c:pt idx="212">
                  <c:v>0.50024677083333335</c:v>
                </c:pt>
                <c:pt idx="213">
                  <c:v>0.50025219907407414</c:v>
                </c:pt>
                <c:pt idx="214">
                  <c:v>0.50025762731481482</c:v>
                </c:pt>
                <c:pt idx="215">
                  <c:v>0.50026304398148147</c:v>
                </c:pt>
                <c:pt idx="216">
                  <c:v>0.50026847222222226</c:v>
                </c:pt>
                <c:pt idx="217">
                  <c:v>0.50027317129629634</c:v>
                </c:pt>
                <c:pt idx="218">
                  <c:v>0.50027859953703702</c:v>
                </c:pt>
                <c:pt idx="219">
                  <c:v>0.50028402777777781</c:v>
                </c:pt>
                <c:pt idx="220">
                  <c:v>0.50028906249999994</c:v>
                </c:pt>
                <c:pt idx="221">
                  <c:v>0.50029449074074073</c:v>
                </c:pt>
                <c:pt idx="222">
                  <c:v>0.5002991898148148</c:v>
                </c:pt>
                <c:pt idx="223">
                  <c:v>0.50030461805555559</c:v>
                </c:pt>
                <c:pt idx="224">
                  <c:v>0.50031004629629627</c:v>
                </c:pt>
                <c:pt idx="225">
                  <c:v>0.50031547453703706</c:v>
                </c:pt>
                <c:pt idx="226">
                  <c:v>0.50032090277777774</c:v>
                </c:pt>
                <c:pt idx="227">
                  <c:v>0.50032631944444439</c:v>
                </c:pt>
                <c:pt idx="228">
                  <c:v>0.50033103009259261</c:v>
                </c:pt>
                <c:pt idx="229">
                  <c:v>0.50033644675925926</c:v>
                </c:pt>
                <c:pt idx="230">
                  <c:v>0.50034187500000005</c:v>
                </c:pt>
                <c:pt idx="231">
                  <c:v>0.50034730324074073</c:v>
                </c:pt>
                <c:pt idx="232">
                  <c:v>0.50035273148148152</c:v>
                </c:pt>
                <c:pt idx="233">
                  <c:v>0.50035814814814816</c:v>
                </c:pt>
                <c:pt idx="234">
                  <c:v>0.50036285879629627</c:v>
                </c:pt>
                <c:pt idx="235">
                  <c:v>0.50036810185185188</c:v>
                </c:pt>
                <c:pt idx="236">
                  <c:v>0.50037353009259256</c:v>
                </c:pt>
                <c:pt idx="237">
                  <c:v>0.50037877314814816</c:v>
                </c:pt>
                <c:pt idx="238">
                  <c:v>0.50038418981481481</c:v>
                </c:pt>
                <c:pt idx="239">
                  <c:v>0.50038871527777784</c:v>
                </c:pt>
                <c:pt idx="240">
                  <c:v>0.50039395833333333</c:v>
                </c:pt>
                <c:pt idx="241">
                  <c:v>0.50039938657407401</c:v>
                </c:pt>
                <c:pt idx="242">
                  <c:v>0.5004048148148148</c:v>
                </c:pt>
                <c:pt idx="243">
                  <c:v>0.50041024305555559</c:v>
                </c:pt>
                <c:pt idx="244">
                  <c:v>0.50041475694444448</c:v>
                </c:pt>
                <c:pt idx="245">
                  <c:v>0.50042018518518516</c:v>
                </c:pt>
                <c:pt idx="246">
                  <c:v>0.50042542824074077</c:v>
                </c:pt>
                <c:pt idx="247">
                  <c:v>0.50043085648148145</c:v>
                </c:pt>
                <c:pt idx="248">
                  <c:v>0.50043628472222224</c:v>
                </c:pt>
                <c:pt idx="249">
                  <c:v>0.50044079861111113</c:v>
                </c:pt>
                <c:pt idx="250">
                  <c:v>0.50044605324074076</c:v>
                </c:pt>
                <c:pt idx="251">
                  <c:v>0.50045129629629626</c:v>
                </c:pt>
                <c:pt idx="252">
                  <c:v>0.50045653935185186</c:v>
                </c:pt>
                <c:pt idx="253">
                  <c:v>0.50046105324074075</c:v>
                </c:pt>
                <c:pt idx="254">
                  <c:v>0.50046630787037039</c:v>
                </c:pt>
                <c:pt idx="255">
                  <c:v>0.50047155092592599</c:v>
                </c:pt>
                <c:pt idx="256">
                  <c:v>0.50047679398148148</c:v>
                </c:pt>
                <c:pt idx="257">
                  <c:v>0.50048131944444452</c:v>
                </c:pt>
                <c:pt idx="258">
                  <c:v>0.50048656250000001</c:v>
                </c:pt>
                <c:pt idx="259">
                  <c:v>0.5004918055555555</c:v>
                </c:pt>
                <c:pt idx="260">
                  <c:v>0.50049704861111111</c:v>
                </c:pt>
                <c:pt idx="261">
                  <c:v>0.50050157407407403</c:v>
                </c:pt>
                <c:pt idx="262">
                  <c:v>0.50050681712962963</c:v>
                </c:pt>
                <c:pt idx="263">
                  <c:v>0.50051206018518524</c:v>
                </c:pt>
                <c:pt idx="264">
                  <c:v>0.50051730324074073</c:v>
                </c:pt>
                <c:pt idx="265">
                  <c:v>0.50052182870370376</c:v>
                </c:pt>
                <c:pt idx="266">
                  <c:v>0.50052707175925926</c:v>
                </c:pt>
                <c:pt idx="267">
                  <c:v>0.50053231481481475</c:v>
                </c:pt>
                <c:pt idx="268">
                  <c:v>0.50053755787037035</c:v>
                </c:pt>
                <c:pt idx="269">
                  <c:v>0.50054208333333328</c:v>
                </c:pt>
                <c:pt idx="270">
                  <c:v>0.50054732638888888</c:v>
                </c:pt>
                <c:pt idx="271">
                  <c:v>0.50055256944444448</c:v>
                </c:pt>
                <c:pt idx="272">
                  <c:v>0.50055781249999998</c:v>
                </c:pt>
                <c:pt idx="273">
                  <c:v>0.50056233796296301</c:v>
                </c:pt>
                <c:pt idx="274">
                  <c:v>0.5005675810185185</c:v>
                </c:pt>
                <c:pt idx="275">
                  <c:v>0.50057282407407411</c:v>
                </c:pt>
                <c:pt idx="276">
                  <c:v>0.5005780671296296</c:v>
                </c:pt>
                <c:pt idx="277">
                  <c:v>0.50058259259259252</c:v>
                </c:pt>
                <c:pt idx="278">
                  <c:v>0.50058783564814813</c:v>
                </c:pt>
                <c:pt idx="279">
                  <c:v>0.5005928819444444</c:v>
                </c:pt>
                <c:pt idx="280">
                  <c:v>0.500598125</c:v>
                </c:pt>
                <c:pt idx="281">
                  <c:v>0.5006035532407408</c:v>
                </c:pt>
                <c:pt idx="282">
                  <c:v>0.50060898148148147</c:v>
                </c:pt>
                <c:pt idx="283">
                  <c:v>0.50061422453703697</c:v>
                </c:pt>
                <c:pt idx="284">
                  <c:v>0.50061965277777776</c:v>
                </c:pt>
                <c:pt idx="285">
                  <c:v>0.50062489583333336</c:v>
                </c:pt>
                <c:pt idx="286">
                  <c:v>0.50063013888888885</c:v>
                </c:pt>
                <c:pt idx="287">
                  <c:v>0.50063483796296293</c:v>
                </c:pt>
                <c:pt idx="288">
                  <c:v>0.50063969907407413</c:v>
                </c:pt>
                <c:pt idx="289">
                  <c:v>0.50064512731481481</c:v>
                </c:pt>
                <c:pt idx="290">
                  <c:v>0.5006503703703703</c:v>
                </c:pt>
                <c:pt idx="291">
                  <c:v>0.50065506944444438</c:v>
                </c:pt>
                <c:pt idx="292">
                  <c:v>0.50066049768518517</c:v>
                </c:pt>
                <c:pt idx="293">
                  <c:v>0.50066574074074077</c:v>
                </c:pt>
                <c:pt idx="294">
                  <c:v>0.50067098379629627</c:v>
                </c:pt>
                <c:pt idx="295">
                  <c:v>0.50067622685185187</c:v>
                </c:pt>
                <c:pt idx="296">
                  <c:v>0.50068165509259266</c:v>
                </c:pt>
                <c:pt idx="297">
                  <c:v>0.50068708333333334</c:v>
                </c:pt>
                <c:pt idx="298">
                  <c:v>0.5006919675925926</c:v>
                </c:pt>
                <c:pt idx="299">
                  <c:v>0.50069587962962958</c:v>
                </c:pt>
                <c:pt idx="300">
                  <c:v>0.50070009259259263</c:v>
                </c:pt>
                <c:pt idx="301">
                  <c:v>0.50070578703703705</c:v>
                </c:pt>
                <c:pt idx="302">
                  <c:v>0.50071067129629632</c:v>
                </c:pt>
                <c:pt idx="303">
                  <c:v>0.50071627314814815</c:v>
                </c:pt>
                <c:pt idx="304">
                  <c:v>0.50072206018518517</c:v>
                </c:pt>
                <c:pt idx="305">
                  <c:v>0.50072784722222219</c:v>
                </c:pt>
                <c:pt idx="306">
                  <c:v>0.50073363425925932</c:v>
                </c:pt>
                <c:pt idx="307">
                  <c:v>0.50073942129629623</c:v>
                </c:pt>
                <c:pt idx="308">
                  <c:v>0.5007450347222222</c:v>
                </c:pt>
                <c:pt idx="309">
                  <c:v>0.50075063657407404</c:v>
                </c:pt>
                <c:pt idx="310">
                  <c:v>0.50075625000000001</c:v>
                </c:pt>
                <c:pt idx="311">
                  <c:v>0.50076185185185185</c:v>
                </c:pt>
                <c:pt idx="312">
                  <c:v>0.50076745370370368</c:v>
                </c:pt>
                <c:pt idx="313">
                  <c:v>0.50077306712962966</c:v>
                </c:pt>
                <c:pt idx="314">
                  <c:v>0.5007784837962963</c:v>
                </c:pt>
                <c:pt idx="315">
                  <c:v>0.50078391203703709</c:v>
                </c:pt>
                <c:pt idx="316">
                  <c:v>0.50078861111111117</c:v>
                </c:pt>
                <c:pt idx="317">
                  <c:v>0.50079403935185185</c:v>
                </c:pt>
                <c:pt idx="318">
                  <c:v>0.50079946759259253</c:v>
                </c:pt>
                <c:pt idx="319">
                  <c:v>0.50080525462962966</c:v>
                </c:pt>
                <c:pt idx="320">
                  <c:v>0.50081068287037034</c:v>
                </c:pt>
                <c:pt idx="321">
                  <c:v>0.50081611111111113</c:v>
                </c:pt>
                <c:pt idx="322">
                  <c:v>0.50082152777777778</c:v>
                </c:pt>
                <c:pt idx="323">
                  <c:v>0.500826238425926</c:v>
                </c:pt>
                <c:pt idx="324">
                  <c:v>0.50083165509259253</c:v>
                </c:pt>
                <c:pt idx="325">
                  <c:v>0.50083708333333332</c:v>
                </c:pt>
                <c:pt idx="326">
                  <c:v>0.50084251157407411</c:v>
                </c:pt>
                <c:pt idx="327">
                  <c:v>0.50084793981481479</c:v>
                </c:pt>
                <c:pt idx="328">
                  <c:v>0.50085335648148155</c:v>
                </c:pt>
                <c:pt idx="329">
                  <c:v>0.50085805555555563</c:v>
                </c:pt>
                <c:pt idx="330">
                  <c:v>0.50086349537037034</c:v>
                </c:pt>
                <c:pt idx="331">
                  <c:v>0.50086891203703698</c:v>
                </c:pt>
                <c:pt idx="332">
                  <c:v>0.50087434027777777</c:v>
                </c:pt>
                <c:pt idx="333">
                  <c:v>0.50087976851851856</c:v>
                </c:pt>
                <c:pt idx="334">
                  <c:v>0.50088519675925924</c:v>
                </c:pt>
                <c:pt idx="335">
                  <c:v>0.50088989583333332</c:v>
                </c:pt>
                <c:pt idx="336">
                  <c:v>0.50089532407407411</c:v>
                </c:pt>
                <c:pt idx="337">
                  <c:v>0.50090074074074076</c:v>
                </c:pt>
                <c:pt idx="338">
                  <c:v>0.50090616898148144</c:v>
                </c:pt>
                <c:pt idx="339">
                  <c:v>0.50091159722222223</c:v>
                </c:pt>
                <c:pt idx="340">
                  <c:v>0.50091702546296302</c:v>
                </c:pt>
                <c:pt idx="341">
                  <c:v>0.50092172453703709</c:v>
                </c:pt>
                <c:pt idx="342">
                  <c:v>0.50092715277777777</c:v>
                </c:pt>
                <c:pt idx="343">
                  <c:v>0.50093258101851845</c:v>
                </c:pt>
                <c:pt idx="344">
                  <c:v>0.50093799768518521</c:v>
                </c:pt>
                <c:pt idx="345">
                  <c:v>0.50094325231481485</c:v>
                </c:pt>
                <c:pt idx="346">
                  <c:v>0.50094868055555553</c:v>
                </c:pt>
                <c:pt idx="347">
                  <c:v>0.5009533796296296</c:v>
                </c:pt>
                <c:pt idx="348">
                  <c:v>0.50095880787037039</c:v>
                </c:pt>
                <c:pt idx="349">
                  <c:v>0.50096423611111118</c:v>
                </c:pt>
                <c:pt idx="350">
                  <c:v>0.50096965277777772</c:v>
                </c:pt>
                <c:pt idx="351">
                  <c:v>0.50097508101851851</c:v>
                </c:pt>
                <c:pt idx="352">
                  <c:v>0.5009805092592593</c:v>
                </c:pt>
                <c:pt idx="353">
                  <c:v>0.50098520833333338</c:v>
                </c:pt>
                <c:pt idx="354">
                  <c:v>0.50099049768518522</c:v>
                </c:pt>
                <c:pt idx="355">
                  <c:v>0.5009959259259259</c:v>
                </c:pt>
                <c:pt idx="356">
                  <c:v>0.50100135416666669</c:v>
                </c:pt>
                <c:pt idx="357">
                  <c:v>0.50100677083333334</c:v>
                </c:pt>
                <c:pt idx="358">
                  <c:v>0.50101219907407402</c:v>
                </c:pt>
                <c:pt idx="359">
                  <c:v>0.50101690972222224</c:v>
                </c:pt>
                <c:pt idx="360">
                  <c:v>0.50102232638888888</c:v>
                </c:pt>
                <c:pt idx="361">
                  <c:v>0.50102775462962967</c:v>
                </c:pt>
                <c:pt idx="362">
                  <c:v>0.50103318287037035</c:v>
                </c:pt>
                <c:pt idx="363">
                  <c:v>0.50103861111111114</c:v>
                </c:pt>
                <c:pt idx="364">
                  <c:v>0.50104402777777779</c:v>
                </c:pt>
                <c:pt idx="365">
                  <c:v>0.50104891203703705</c:v>
                </c:pt>
                <c:pt idx="366">
                  <c:v>0.50105434027777773</c:v>
                </c:pt>
                <c:pt idx="367">
                  <c:v>0.50105976851851852</c:v>
                </c:pt>
                <c:pt idx="368">
                  <c:v>0.50106519675925931</c:v>
                </c:pt>
                <c:pt idx="369">
                  <c:v>0.50107061342592596</c:v>
                </c:pt>
                <c:pt idx="370">
                  <c:v>0.50107604166666664</c:v>
                </c:pt>
                <c:pt idx="371">
                  <c:v>0.50108074074074072</c:v>
                </c:pt>
                <c:pt idx="372">
                  <c:v>0.50108616898148151</c:v>
                </c:pt>
                <c:pt idx="373">
                  <c:v>0.50109159722222218</c:v>
                </c:pt>
                <c:pt idx="374">
                  <c:v>0.50109701388888894</c:v>
                </c:pt>
                <c:pt idx="375">
                  <c:v>0.50110226851851858</c:v>
                </c:pt>
                <c:pt idx="376">
                  <c:v>0.50110769675925926</c:v>
                </c:pt>
                <c:pt idx="377">
                  <c:v>0.50111239583333334</c:v>
                </c:pt>
                <c:pt idx="378">
                  <c:v>0.50111782407407401</c:v>
                </c:pt>
                <c:pt idx="379">
                  <c:v>0.50112324074074077</c:v>
                </c:pt>
                <c:pt idx="380">
                  <c:v>0.50112866898148145</c:v>
                </c:pt>
                <c:pt idx="381">
                  <c:v>0.50113409722222224</c:v>
                </c:pt>
                <c:pt idx="382">
                  <c:v>0.50113952546296303</c:v>
                </c:pt>
                <c:pt idx="383">
                  <c:v>0.50114422453703711</c:v>
                </c:pt>
                <c:pt idx="384">
                  <c:v>0.5011497222222222</c:v>
                </c:pt>
                <c:pt idx="385">
                  <c:v>0.50115515046296299</c:v>
                </c:pt>
                <c:pt idx="386">
                  <c:v>0.50116057870370367</c:v>
                </c:pt>
                <c:pt idx="387">
                  <c:v>0.50116599537037032</c:v>
                </c:pt>
                <c:pt idx="388">
                  <c:v>0.50117124999999996</c:v>
                </c:pt>
                <c:pt idx="389">
                  <c:v>0.50117594907407403</c:v>
                </c:pt>
                <c:pt idx="390">
                  <c:v>0.50118137731481482</c:v>
                </c:pt>
                <c:pt idx="391">
                  <c:v>0.50118679398148147</c:v>
                </c:pt>
                <c:pt idx="392">
                  <c:v>0.50119222222222215</c:v>
                </c:pt>
                <c:pt idx="393">
                  <c:v>0.50119765046296294</c:v>
                </c:pt>
                <c:pt idx="394">
                  <c:v>0.50120234953703702</c:v>
                </c:pt>
                <c:pt idx="395">
                  <c:v>0.50120777777777781</c:v>
                </c:pt>
                <c:pt idx="396">
                  <c:v>0.50121320601851849</c:v>
                </c:pt>
                <c:pt idx="397">
                  <c:v>0.50121862268518524</c:v>
                </c:pt>
                <c:pt idx="398">
                  <c:v>0.50122405092592592</c:v>
                </c:pt>
                <c:pt idx="399">
                  <c:v>0.5012294791666666</c:v>
                </c:pt>
                <c:pt idx="400">
                  <c:v>0.50123417824074068</c:v>
                </c:pt>
                <c:pt idx="401">
                  <c:v>0.50123942129629628</c:v>
                </c:pt>
                <c:pt idx="402">
                  <c:v>0.50124484953703707</c:v>
                </c:pt>
                <c:pt idx="403">
                  <c:v>0.50125027777777775</c:v>
                </c:pt>
                <c:pt idx="404">
                  <c:v>0.50125570601851854</c:v>
                </c:pt>
                <c:pt idx="405">
                  <c:v>0.50126113425925922</c:v>
                </c:pt>
                <c:pt idx="406">
                  <c:v>0.5012658333333333</c:v>
                </c:pt>
                <c:pt idx="407">
                  <c:v>0.50127126157407409</c:v>
                </c:pt>
                <c:pt idx="408">
                  <c:v>0.50127667824074074</c:v>
                </c:pt>
                <c:pt idx="409">
                  <c:v>0.50128210648148153</c:v>
                </c:pt>
                <c:pt idx="410">
                  <c:v>0.50128753472222221</c:v>
                </c:pt>
                <c:pt idx="411">
                  <c:v>0.50129240740740744</c:v>
                </c:pt>
                <c:pt idx="412">
                  <c:v>0.50129711805555555</c:v>
                </c:pt>
                <c:pt idx="413">
                  <c:v>0.50130253472222219</c:v>
                </c:pt>
                <c:pt idx="414">
                  <c:v>0.50130832175925921</c:v>
                </c:pt>
                <c:pt idx="415">
                  <c:v>0.50131410879629634</c:v>
                </c:pt>
                <c:pt idx="416">
                  <c:v>0.50131989583333336</c:v>
                </c:pt>
                <c:pt idx="417">
                  <c:v>0.50132568287037038</c:v>
                </c:pt>
                <c:pt idx="418">
                  <c:v>0.5013314699074074</c:v>
                </c:pt>
                <c:pt idx="419">
                  <c:v>0.50133725694444442</c:v>
                </c:pt>
                <c:pt idx="420">
                  <c:v>0.50134237268518522</c:v>
                </c:pt>
                <c:pt idx="421">
                  <c:v>0.50134761574074072</c:v>
                </c:pt>
                <c:pt idx="422">
                  <c:v>0.50135285879629632</c:v>
                </c:pt>
                <c:pt idx="423">
                  <c:v>0.50135810185185192</c:v>
                </c:pt>
                <c:pt idx="424">
                  <c:v>0.50136334490740742</c:v>
                </c:pt>
                <c:pt idx="425">
                  <c:v>0.50136859953703705</c:v>
                </c:pt>
                <c:pt idx="426">
                  <c:v>0.50137384259259254</c:v>
                </c:pt>
                <c:pt idx="427">
                  <c:v>0.50137835648148144</c:v>
                </c:pt>
                <c:pt idx="428">
                  <c:v>0.50138359953703704</c:v>
                </c:pt>
                <c:pt idx="429">
                  <c:v>0.50138885416666668</c:v>
                </c:pt>
                <c:pt idx="430">
                  <c:v>0.50139409722222228</c:v>
                </c:pt>
                <c:pt idx="431">
                  <c:v>0.50139879629629636</c:v>
                </c:pt>
                <c:pt idx="432">
                  <c:v>0.50140422453703704</c:v>
                </c:pt>
                <c:pt idx="433">
                  <c:v>0.50140964120370368</c:v>
                </c:pt>
                <c:pt idx="434">
                  <c:v>0.50141506944444447</c:v>
                </c:pt>
                <c:pt idx="435">
                  <c:v>0.50142049768518515</c:v>
                </c:pt>
                <c:pt idx="436">
                  <c:v>0.50142519675925923</c:v>
                </c:pt>
                <c:pt idx="437">
                  <c:v>0.50143062500000002</c:v>
                </c:pt>
                <c:pt idx="438">
                  <c:v>0.50143605324074081</c:v>
                </c:pt>
                <c:pt idx="439">
                  <c:v>0.5014412962962963</c:v>
                </c:pt>
                <c:pt idx="440">
                  <c:v>0.50144672453703698</c:v>
                </c:pt>
                <c:pt idx="441">
                  <c:v>0.50145196759259258</c:v>
                </c:pt>
                <c:pt idx="442">
                  <c:v>0.50145649305555551</c:v>
                </c:pt>
                <c:pt idx="443">
                  <c:v>0.50146190972222227</c:v>
                </c:pt>
                <c:pt idx="444">
                  <c:v>0.5014671643518519</c:v>
                </c:pt>
                <c:pt idx="445">
                  <c:v>0.50147240740740739</c:v>
                </c:pt>
                <c:pt idx="446">
                  <c:v>0.50147692129629629</c:v>
                </c:pt>
                <c:pt idx="447">
                  <c:v>0.50148234953703696</c:v>
                </c:pt>
                <c:pt idx="448">
                  <c:v>0.50148777777777775</c:v>
                </c:pt>
                <c:pt idx="449">
                  <c:v>0.50149320601851854</c:v>
                </c:pt>
                <c:pt idx="450">
                  <c:v>0.50149862268518519</c:v>
                </c:pt>
                <c:pt idx="451">
                  <c:v>0.5015033333333333</c:v>
                </c:pt>
                <c:pt idx="452">
                  <c:v>0.50150875000000006</c:v>
                </c:pt>
                <c:pt idx="453">
                  <c:v>0.50151417824074074</c:v>
                </c:pt>
                <c:pt idx="454">
                  <c:v>0.50151960648148142</c:v>
                </c:pt>
                <c:pt idx="455">
                  <c:v>0.50152503472222221</c:v>
                </c:pt>
                <c:pt idx="456">
                  <c:v>0.50153027777777781</c:v>
                </c:pt>
                <c:pt idx="457">
                  <c:v>0.50153497685185189</c:v>
                </c:pt>
                <c:pt idx="458">
                  <c:v>0.50154040509259257</c:v>
                </c:pt>
                <c:pt idx="459">
                  <c:v>0.50154582175925932</c:v>
                </c:pt>
                <c:pt idx="460">
                  <c:v>0.50155126157407415</c:v>
                </c:pt>
                <c:pt idx="461">
                  <c:v>0.50155667824074068</c:v>
                </c:pt>
                <c:pt idx="462">
                  <c:v>0.50156210648148147</c:v>
                </c:pt>
                <c:pt idx="463">
                  <c:v>0.50156680555555555</c:v>
                </c:pt>
                <c:pt idx="464">
                  <c:v>0.50157223379629634</c:v>
                </c:pt>
                <c:pt idx="465">
                  <c:v>0.50157766203703702</c:v>
                </c:pt>
                <c:pt idx="466">
                  <c:v>0.50158309027777781</c:v>
                </c:pt>
                <c:pt idx="467">
                  <c:v>0.50158850694444446</c:v>
                </c:pt>
                <c:pt idx="468">
                  <c:v>0.50159393518518514</c:v>
                </c:pt>
                <c:pt idx="469">
                  <c:v>0.50159863425925921</c:v>
                </c:pt>
                <c:pt idx="470">
                  <c:v>0.5016040625</c:v>
                </c:pt>
                <c:pt idx="471">
                  <c:v>0.50160949074074079</c:v>
                </c:pt>
                <c:pt idx="472">
                  <c:v>0.50161473379629629</c:v>
                </c:pt>
                <c:pt idx="473">
                  <c:v>0.50162016203703697</c:v>
                </c:pt>
                <c:pt idx="474">
                  <c:v>0.50162486111111104</c:v>
                </c:pt>
                <c:pt idx="475">
                  <c:v>0.50163028935185183</c:v>
                </c:pt>
                <c:pt idx="476">
                  <c:v>0.50163571759259262</c:v>
                </c:pt>
                <c:pt idx="477">
                  <c:v>0.50164096064814812</c:v>
                </c:pt>
                <c:pt idx="478">
                  <c:v>0.50164643518518515</c:v>
                </c:pt>
                <c:pt idx="479">
                  <c:v>0.50165186342592594</c:v>
                </c:pt>
                <c:pt idx="480">
                  <c:v>0.50165656250000001</c:v>
                </c:pt>
                <c:pt idx="481">
                  <c:v>0.5016619907407408</c:v>
                </c:pt>
                <c:pt idx="482">
                  <c:v>0.50166741898148148</c:v>
                </c:pt>
                <c:pt idx="483">
                  <c:v>0.50167284722222216</c:v>
                </c:pt>
                <c:pt idx="484">
                  <c:v>0.50167826388888892</c:v>
                </c:pt>
                <c:pt idx="485">
                  <c:v>0.50168351851851856</c:v>
                </c:pt>
                <c:pt idx="486">
                  <c:v>0.50168803240740745</c:v>
                </c:pt>
                <c:pt idx="487">
                  <c:v>0.50169332175925929</c:v>
                </c:pt>
                <c:pt idx="488">
                  <c:v>0.50169874999999997</c:v>
                </c:pt>
                <c:pt idx="489">
                  <c:v>0.50170416666666673</c:v>
                </c:pt>
                <c:pt idx="490">
                  <c:v>0.50170959490740741</c:v>
                </c:pt>
                <c:pt idx="491">
                  <c:v>0.50171430555555563</c:v>
                </c:pt>
                <c:pt idx="492">
                  <c:v>0.50171972222222216</c:v>
                </c:pt>
                <c:pt idx="493">
                  <c:v>0.50172496527777777</c:v>
                </c:pt>
                <c:pt idx="494">
                  <c:v>0.50173039351851856</c:v>
                </c:pt>
                <c:pt idx="495">
                  <c:v>0.50173563657407405</c:v>
                </c:pt>
                <c:pt idx="496">
                  <c:v>0.50174034722222227</c:v>
                </c:pt>
                <c:pt idx="497">
                  <c:v>0.50174576388888892</c:v>
                </c:pt>
                <c:pt idx="498">
                  <c:v>0.5017511921296296</c:v>
                </c:pt>
                <c:pt idx="499">
                  <c:v>0.50175662037037039</c:v>
                </c:pt>
                <c:pt idx="500">
                  <c:v>0.50176204861111107</c:v>
                </c:pt>
                <c:pt idx="501">
                  <c:v>0.50176729166666667</c:v>
                </c:pt>
                <c:pt idx="502">
                  <c:v>0.50177199074074075</c:v>
                </c:pt>
                <c:pt idx="503">
                  <c:v>0.50177741898148154</c:v>
                </c:pt>
                <c:pt idx="504">
                  <c:v>0.50178266203703703</c:v>
                </c:pt>
                <c:pt idx="505">
                  <c:v>0.50178809027777771</c:v>
                </c:pt>
                <c:pt idx="506">
                  <c:v>0.5017935185185185</c:v>
                </c:pt>
                <c:pt idx="507">
                  <c:v>0.50179821759259258</c:v>
                </c:pt>
                <c:pt idx="508">
                  <c:v>0.50180346064814818</c:v>
                </c:pt>
                <c:pt idx="509">
                  <c:v>0.50180870370370367</c:v>
                </c:pt>
                <c:pt idx="510">
                  <c:v>0.50181394675925928</c:v>
                </c:pt>
                <c:pt idx="511">
                  <c:v>0.50181865740740739</c:v>
                </c:pt>
                <c:pt idx="512">
                  <c:v>0.50182390046296299</c:v>
                </c:pt>
                <c:pt idx="513">
                  <c:v>0.50182931712962964</c:v>
                </c:pt>
                <c:pt idx="514">
                  <c:v>0.50183474537037032</c:v>
                </c:pt>
                <c:pt idx="515">
                  <c:v>0.50184017361111111</c:v>
                </c:pt>
                <c:pt idx="516">
                  <c:v>0.5018456018518519</c:v>
                </c:pt>
                <c:pt idx="517">
                  <c:v>0.50185030092592597</c:v>
                </c:pt>
                <c:pt idx="518">
                  <c:v>0.50185572916666665</c:v>
                </c:pt>
                <c:pt idx="519">
                  <c:v>0.50186115740740744</c:v>
                </c:pt>
                <c:pt idx="520">
                  <c:v>0.50186657407407409</c:v>
                </c:pt>
                <c:pt idx="521">
                  <c:v>0.50187200231481477</c:v>
                </c:pt>
                <c:pt idx="522">
                  <c:v>0.50187743055555556</c:v>
                </c:pt>
                <c:pt idx="523">
                  <c:v>0.50188212962962964</c:v>
                </c:pt>
                <c:pt idx="524">
                  <c:v>0.50188755787037043</c:v>
                </c:pt>
                <c:pt idx="525">
                  <c:v>0.50189298611111111</c:v>
                </c:pt>
                <c:pt idx="526">
                  <c:v>0.50189840277777775</c:v>
                </c:pt>
                <c:pt idx="527">
                  <c:v>0.50190383101851854</c:v>
                </c:pt>
                <c:pt idx="528">
                  <c:v>0.50190925925925922</c:v>
                </c:pt>
                <c:pt idx="529">
                  <c:v>0.5019139583333333</c:v>
                </c:pt>
                <c:pt idx="530">
                  <c:v>0.50191938657407409</c:v>
                </c:pt>
                <c:pt idx="531">
                  <c:v>0.50192481481481488</c:v>
                </c:pt>
                <c:pt idx="532">
                  <c:v>0.50193024305555556</c:v>
                </c:pt>
                <c:pt idx="533">
                  <c:v>0.5019356597222222</c:v>
                </c:pt>
                <c:pt idx="534">
                  <c:v>0.501941087962963</c:v>
                </c:pt>
                <c:pt idx="535">
                  <c:v>0.50194578703703707</c:v>
                </c:pt>
                <c:pt idx="536">
                  <c:v>0.50195121527777775</c:v>
                </c:pt>
                <c:pt idx="537">
                  <c:v>0.50195664351851854</c:v>
                </c:pt>
                <c:pt idx="538">
                  <c:v>0.50196207175925933</c:v>
                </c:pt>
                <c:pt idx="539">
                  <c:v>0.50196750000000001</c:v>
                </c:pt>
                <c:pt idx="540">
                  <c:v>0.50197291666666666</c:v>
                </c:pt>
                <c:pt idx="541">
                  <c:v>0.50197762731481477</c:v>
                </c:pt>
                <c:pt idx="542">
                  <c:v>0.50198304398148152</c:v>
                </c:pt>
                <c:pt idx="543">
                  <c:v>0.5019884722222222</c:v>
                </c:pt>
                <c:pt idx="544">
                  <c:v>0.50199390046296299</c:v>
                </c:pt>
                <c:pt idx="545">
                  <c:v>0.50199936342592599</c:v>
                </c:pt>
                <c:pt idx="546">
                  <c:v>0.50200479166666667</c:v>
                </c:pt>
                <c:pt idx="547">
                  <c:v>0.50200949074074075</c:v>
                </c:pt>
                <c:pt idx="548">
                  <c:v>0.50201491898148143</c:v>
                </c:pt>
                <c:pt idx="549">
                  <c:v>0.50202034722222222</c:v>
                </c:pt>
                <c:pt idx="550">
                  <c:v>0.50202576388888887</c:v>
                </c:pt>
                <c:pt idx="551">
                  <c:v>0.50203119212962966</c:v>
                </c:pt>
                <c:pt idx="552">
                  <c:v>0.50203662037037033</c:v>
                </c:pt>
                <c:pt idx="553">
                  <c:v>0.50204131944444441</c:v>
                </c:pt>
                <c:pt idx="554">
                  <c:v>0.50204660879629637</c:v>
                </c:pt>
                <c:pt idx="555">
                  <c:v>0.50205203703703705</c:v>
                </c:pt>
                <c:pt idx="556">
                  <c:v>0.50205746527777773</c:v>
                </c:pt>
                <c:pt idx="557">
                  <c:v>0.50206288194444448</c:v>
                </c:pt>
                <c:pt idx="558">
                  <c:v>0.50206758101851856</c:v>
                </c:pt>
                <c:pt idx="559">
                  <c:v>0.50207300925925924</c:v>
                </c:pt>
                <c:pt idx="560">
                  <c:v>0.50207843750000003</c:v>
                </c:pt>
                <c:pt idx="561">
                  <c:v>0.50208386574074071</c:v>
                </c:pt>
                <c:pt idx="562">
                  <c:v>0.5020892939814815</c:v>
                </c:pt>
                <c:pt idx="563">
                  <c:v>0.50209471064814815</c:v>
                </c:pt>
                <c:pt idx="564">
                  <c:v>0.50210013888888894</c:v>
                </c:pt>
                <c:pt idx="565">
                  <c:v>0.50210556712962962</c:v>
                </c:pt>
                <c:pt idx="566">
                  <c:v>0.50211099537037041</c:v>
                </c:pt>
                <c:pt idx="567">
                  <c:v>0.50211642361111108</c:v>
                </c:pt>
                <c:pt idx="568">
                  <c:v>0.50212184027777773</c:v>
                </c:pt>
                <c:pt idx="569">
                  <c:v>0.50212726851851852</c:v>
                </c:pt>
                <c:pt idx="570">
                  <c:v>0.50213269675925931</c:v>
                </c:pt>
                <c:pt idx="571">
                  <c:v>0.50213812499999999</c:v>
                </c:pt>
                <c:pt idx="572">
                  <c:v>0.50214354166666664</c:v>
                </c:pt>
                <c:pt idx="573">
                  <c:v>0.50214896990740743</c:v>
                </c:pt>
                <c:pt idx="574">
                  <c:v>0.50215439814814811</c:v>
                </c:pt>
                <c:pt idx="575">
                  <c:v>0.5021598263888889</c:v>
                </c:pt>
                <c:pt idx="576">
                  <c:v>0.50216542824074073</c:v>
                </c:pt>
                <c:pt idx="577">
                  <c:v>0.50217085648148141</c:v>
                </c:pt>
                <c:pt idx="578">
                  <c:v>0.50217627314814817</c:v>
                </c:pt>
                <c:pt idx="579">
                  <c:v>0.50218170138888885</c:v>
                </c:pt>
                <c:pt idx="580">
                  <c:v>0.50218712962962964</c:v>
                </c:pt>
                <c:pt idx="581">
                  <c:v>0.50219255787037043</c:v>
                </c:pt>
                <c:pt idx="582">
                  <c:v>0.50219798611111111</c:v>
                </c:pt>
                <c:pt idx="583">
                  <c:v>0.50220340277777775</c:v>
                </c:pt>
                <c:pt idx="584">
                  <c:v>0.50220883101851854</c:v>
                </c:pt>
                <c:pt idx="585">
                  <c:v>0.50221425925925922</c:v>
                </c:pt>
                <c:pt idx="586">
                  <c:v>0.50221968750000001</c:v>
                </c:pt>
                <c:pt idx="587">
                  <c:v>0.5022251157407408</c:v>
                </c:pt>
                <c:pt idx="588">
                  <c:v>0.50223053240740734</c:v>
                </c:pt>
                <c:pt idx="589">
                  <c:v>0.50223596064814813</c:v>
                </c:pt>
                <c:pt idx="590">
                  <c:v>0.50224138888888892</c:v>
                </c:pt>
                <c:pt idx="591">
                  <c:v>0.5022468171296296</c:v>
                </c:pt>
                <c:pt idx="592">
                  <c:v>0.50225223379629635</c:v>
                </c:pt>
                <c:pt idx="593">
                  <c:v>0.50225766203703703</c:v>
                </c:pt>
                <c:pt idx="594">
                  <c:v>0.50226309027777771</c:v>
                </c:pt>
                <c:pt idx="595">
                  <c:v>0.5022685185185185</c:v>
                </c:pt>
                <c:pt idx="596">
                  <c:v>0.50227394675925929</c:v>
                </c:pt>
                <c:pt idx="597">
                  <c:v>0.50227936342592594</c:v>
                </c:pt>
                <c:pt idx="598">
                  <c:v>0.50228479166666673</c:v>
                </c:pt>
                <c:pt idx="599">
                  <c:v>0.50229021990740741</c:v>
                </c:pt>
                <c:pt idx="600">
                  <c:v>0.50229564814814809</c:v>
                </c:pt>
                <c:pt idx="601">
                  <c:v>0.50230106481481485</c:v>
                </c:pt>
                <c:pt idx="602">
                  <c:v>0.50230649305555553</c:v>
                </c:pt>
                <c:pt idx="603">
                  <c:v>0.50231192129629632</c:v>
                </c:pt>
                <c:pt idx="604">
                  <c:v>0.50231734953703711</c:v>
                </c:pt>
                <c:pt idx="605">
                  <c:v>0.50232276620370364</c:v>
                </c:pt>
                <c:pt idx="606">
                  <c:v>0.50232819444444443</c:v>
                </c:pt>
                <c:pt idx="607">
                  <c:v>0.50233362268518522</c:v>
                </c:pt>
                <c:pt idx="608">
                  <c:v>0.5023390509259259</c:v>
                </c:pt>
                <c:pt idx="609">
                  <c:v>0.50234447916666669</c:v>
                </c:pt>
                <c:pt idx="610">
                  <c:v>0.50234993055555555</c:v>
                </c:pt>
                <c:pt idx="611">
                  <c:v>0.50235534722222219</c:v>
                </c:pt>
                <c:pt idx="612">
                  <c:v>0.50236077546296298</c:v>
                </c:pt>
                <c:pt idx="613">
                  <c:v>0.50236620370370366</c:v>
                </c:pt>
                <c:pt idx="614">
                  <c:v>0.50237163194444445</c:v>
                </c:pt>
                <c:pt idx="615">
                  <c:v>0.5023770486111111</c:v>
                </c:pt>
                <c:pt idx="616">
                  <c:v>0.50238247685185178</c:v>
                </c:pt>
                <c:pt idx="617">
                  <c:v>0.50238790509259257</c:v>
                </c:pt>
                <c:pt idx="618">
                  <c:v>0.50239333333333336</c:v>
                </c:pt>
                <c:pt idx="619">
                  <c:v>0.50239861111111106</c:v>
                </c:pt>
                <c:pt idx="620">
                  <c:v>0.50240403935185185</c:v>
                </c:pt>
                <c:pt idx="621">
                  <c:v>0.50240946759259264</c:v>
                </c:pt>
                <c:pt idx="622">
                  <c:v>0.50241489583333332</c:v>
                </c:pt>
                <c:pt idx="623">
                  <c:v>0.50242032407407411</c:v>
                </c:pt>
                <c:pt idx="624">
                  <c:v>0.50242574074074076</c:v>
                </c:pt>
                <c:pt idx="625">
                  <c:v>0.50243116898148144</c:v>
                </c:pt>
                <c:pt idx="626">
                  <c:v>0.50243659722222223</c:v>
                </c:pt>
                <c:pt idx="627">
                  <c:v>0.50244202546296302</c:v>
                </c:pt>
                <c:pt idx="628">
                  <c:v>0.50244744212962966</c:v>
                </c:pt>
                <c:pt idx="629">
                  <c:v>0.50245287037037034</c:v>
                </c:pt>
                <c:pt idx="630">
                  <c:v>0.50245829861111113</c:v>
                </c:pt>
                <c:pt idx="631">
                  <c:v>0.50246372685185181</c:v>
                </c:pt>
                <c:pt idx="632">
                  <c:v>0.50246914351851857</c:v>
                </c:pt>
                <c:pt idx="633">
                  <c:v>0.50247457175925925</c:v>
                </c:pt>
                <c:pt idx="634">
                  <c:v>0.50247999999999993</c:v>
                </c:pt>
                <c:pt idx="635">
                  <c:v>0.50248542824074072</c:v>
                </c:pt>
                <c:pt idx="636">
                  <c:v>0.50249084490740736</c:v>
                </c:pt>
                <c:pt idx="637">
                  <c:v>0.50249627314814815</c:v>
                </c:pt>
                <c:pt idx="638">
                  <c:v>0.50250170138888894</c:v>
                </c:pt>
                <c:pt idx="639">
                  <c:v>0.50250712962962962</c:v>
                </c:pt>
                <c:pt idx="640">
                  <c:v>0.50251254629629627</c:v>
                </c:pt>
                <c:pt idx="641">
                  <c:v>0.50251797453703706</c:v>
                </c:pt>
                <c:pt idx="642">
                  <c:v>0.50252340277777774</c:v>
                </c:pt>
                <c:pt idx="643">
                  <c:v>0.50252883101851853</c:v>
                </c:pt>
                <c:pt idx="644">
                  <c:v>0.50253425925925932</c:v>
                </c:pt>
                <c:pt idx="645">
                  <c:v>0.5025396875</c:v>
                </c:pt>
                <c:pt idx="646">
                  <c:v>0.50254510416666665</c:v>
                </c:pt>
                <c:pt idx="647">
                  <c:v>0.50255053240740744</c:v>
                </c:pt>
                <c:pt idx="648">
                  <c:v>0.50255596064814811</c:v>
                </c:pt>
                <c:pt idx="649">
                  <c:v>0.5025613888888889</c:v>
                </c:pt>
                <c:pt idx="650">
                  <c:v>0.50256680555555555</c:v>
                </c:pt>
                <c:pt idx="651">
                  <c:v>0.50257223379629623</c:v>
                </c:pt>
                <c:pt idx="652">
                  <c:v>0.50257766203703702</c:v>
                </c:pt>
                <c:pt idx="653">
                  <c:v>0.50258309027777781</c:v>
                </c:pt>
                <c:pt idx="654">
                  <c:v>0.50258850694444446</c:v>
                </c:pt>
                <c:pt idx="655">
                  <c:v>0.50259393518518525</c:v>
                </c:pt>
                <c:pt idx="656">
                  <c:v>0.50259936342592593</c:v>
                </c:pt>
                <c:pt idx="657">
                  <c:v>0.50260479166666661</c:v>
                </c:pt>
                <c:pt idx="658">
                  <c:v>0.5026102199074074</c:v>
                </c:pt>
                <c:pt idx="659">
                  <c:v>0.50261563657407404</c:v>
                </c:pt>
                <c:pt idx="660">
                  <c:v>0.50262106481481483</c:v>
                </c:pt>
                <c:pt idx="661">
                  <c:v>0.50262649305555562</c:v>
                </c:pt>
                <c:pt idx="662">
                  <c:v>0.5026319212962963</c:v>
                </c:pt>
                <c:pt idx="663">
                  <c:v>0.50263733796296295</c:v>
                </c:pt>
                <c:pt idx="664">
                  <c:v>0.50264276620370374</c:v>
                </c:pt>
                <c:pt idx="665">
                  <c:v>0.50264819444444442</c:v>
                </c:pt>
                <c:pt idx="666">
                  <c:v>0.50265362268518521</c:v>
                </c:pt>
                <c:pt idx="667">
                  <c:v>0.50265903935185186</c:v>
                </c:pt>
                <c:pt idx="668">
                  <c:v>0.50266446759259253</c:v>
                </c:pt>
                <c:pt idx="669">
                  <c:v>0.50266989583333332</c:v>
                </c:pt>
                <c:pt idx="670">
                  <c:v>0.50267532407407411</c:v>
                </c:pt>
                <c:pt idx="671">
                  <c:v>0.50268075231481479</c:v>
                </c:pt>
                <c:pt idx="672">
                  <c:v>0.50268616898148155</c:v>
                </c:pt>
                <c:pt idx="673">
                  <c:v>0.50269159722222223</c:v>
                </c:pt>
                <c:pt idx="674">
                  <c:v>0.50269702546296291</c:v>
                </c:pt>
                <c:pt idx="675">
                  <c:v>0.50270246527777773</c:v>
                </c:pt>
                <c:pt idx="676">
                  <c:v>0.50270788194444449</c:v>
                </c:pt>
                <c:pt idx="677">
                  <c:v>0.50271331018518517</c:v>
                </c:pt>
                <c:pt idx="678">
                  <c:v>0.50271873842592596</c:v>
                </c:pt>
                <c:pt idx="679">
                  <c:v>0.50272416666666664</c:v>
                </c:pt>
                <c:pt idx="680">
                  <c:v>0.50272959490740743</c:v>
                </c:pt>
                <c:pt idx="681">
                  <c:v>0.50273501157407408</c:v>
                </c:pt>
                <c:pt idx="682">
                  <c:v>0.50274043981481487</c:v>
                </c:pt>
                <c:pt idx="683">
                  <c:v>0.50274586805555554</c:v>
                </c:pt>
                <c:pt idx="684">
                  <c:v>0.50275115740740739</c:v>
                </c:pt>
                <c:pt idx="685">
                  <c:v>0.50275657407407415</c:v>
                </c:pt>
                <c:pt idx="686">
                  <c:v>0.50276200231481483</c:v>
                </c:pt>
                <c:pt idx="687">
                  <c:v>0.50276743055555551</c:v>
                </c:pt>
                <c:pt idx="688">
                  <c:v>0.5027728587962963</c:v>
                </c:pt>
                <c:pt idx="689">
                  <c:v>0.50277827546296294</c:v>
                </c:pt>
                <c:pt idx="690">
                  <c:v>0.50278370370370373</c:v>
                </c:pt>
                <c:pt idx="691">
                  <c:v>0.50278913194444441</c:v>
                </c:pt>
                <c:pt idx="692">
                  <c:v>0.5027945601851852</c:v>
                </c:pt>
                <c:pt idx="693">
                  <c:v>0.50279997685185185</c:v>
                </c:pt>
                <c:pt idx="694">
                  <c:v>0.50280540509259264</c:v>
                </c:pt>
                <c:pt idx="695">
                  <c:v>0.50281083333333332</c:v>
                </c:pt>
                <c:pt idx="696">
                  <c:v>0.50281626157407411</c:v>
                </c:pt>
                <c:pt idx="697">
                  <c:v>0.50282168981481479</c:v>
                </c:pt>
                <c:pt idx="698">
                  <c:v>0.50282710648148143</c:v>
                </c:pt>
                <c:pt idx="699">
                  <c:v>0.50283253472222222</c:v>
                </c:pt>
                <c:pt idx="700">
                  <c:v>0.50283796296296301</c:v>
                </c:pt>
                <c:pt idx="701">
                  <c:v>0.50284339120370369</c:v>
                </c:pt>
                <c:pt idx="702">
                  <c:v>0.50284880787037034</c:v>
                </c:pt>
                <c:pt idx="703">
                  <c:v>0.50285423611111113</c:v>
                </c:pt>
                <c:pt idx="704">
                  <c:v>0.50285966435185181</c:v>
                </c:pt>
                <c:pt idx="705">
                  <c:v>0.5028650925925926</c:v>
                </c:pt>
                <c:pt idx="706">
                  <c:v>0.50287050925925925</c:v>
                </c:pt>
                <c:pt idx="707">
                  <c:v>0.50287593750000004</c:v>
                </c:pt>
                <c:pt idx="708">
                  <c:v>0.50288136574074072</c:v>
                </c:pt>
                <c:pt idx="709">
                  <c:v>0.50288679398148151</c:v>
                </c:pt>
                <c:pt idx="710">
                  <c:v>0.50289222222222218</c:v>
                </c:pt>
                <c:pt idx="711">
                  <c:v>0.50289763888888894</c:v>
                </c:pt>
                <c:pt idx="712">
                  <c:v>0.50290306712962962</c:v>
                </c:pt>
                <c:pt idx="713">
                  <c:v>0.5029084953703703</c:v>
                </c:pt>
                <c:pt idx="714">
                  <c:v>0.50291392361111109</c:v>
                </c:pt>
                <c:pt idx="715">
                  <c:v>0.50291934027777774</c:v>
                </c:pt>
                <c:pt idx="716">
                  <c:v>0.50292476851851853</c:v>
                </c:pt>
                <c:pt idx="717">
                  <c:v>0.50293019675925932</c:v>
                </c:pt>
                <c:pt idx="718">
                  <c:v>0.502935625</c:v>
                </c:pt>
                <c:pt idx="719">
                  <c:v>0.50294104166666664</c:v>
                </c:pt>
                <c:pt idx="720">
                  <c:v>0.50294646990740743</c:v>
                </c:pt>
                <c:pt idx="721">
                  <c:v>0.50295189814814811</c:v>
                </c:pt>
                <c:pt idx="722">
                  <c:v>0.5029573263888889</c:v>
                </c:pt>
                <c:pt idx="723">
                  <c:v>0.50296292824074074</c:v>
                </c:pt>
                <c:pt idx="724">
                  <c:v>0.5029685416666666</c:v>
                </c:pt>
                <c:pt idx="725">
                  <c:v>0.50297414351851855</c:v>
                </c:pt>
                <c:pt idx="726">
                  <c:v>0.50297993055555557</c:v>
                </c:pt>
                <c:pt idx="727">
                  <c:v>0.50298535879629636</c:v>
                </c:pt>
                <c:pt idx="728">
                  <c:v>0.50299078703703703</c:v>
                </c:pt>
                <c:pt idx="729">
                  <c:v>0.50299620370370368</c:v>
                </c:pt>
                <c:pt idx="730">
                  <c:v>0.50300163194444447</c:v>
                </c:pt>
                <c:pt idx="731">
                  <c:v>0.50300706018518515</c:v>
                </c:pt>
                <c:pt idx="732">
                  <c:v>0.50301248842592594</c:v>
                </c:pt>
                <c:pt idx="733">
                  <c:v>0.50301790509259259</c:v>
                </c:pt>
                <c:pt idx="734">
                  <c:v>0.50302369212962961</c:v>
                </c:pt>
                <c:pt idx="735">
                  <c:v>0.5030291203703704</c:v>
                </c:pt>
                <c:pt idx="736">
                  <c:v>0.50303454861111108</c:v>
                </c:pt>
                <c:pt idx="737">
                  <c:v>0.50303997685185187</c:v>
                </c:pt>
                <c:pt idx="738">
                  <c:v>0.50304540509259266</c:v>
                </c:pt>
                <c:pt idx="739">
                  <c:v>0.50305082175925919</c:v>
                </c:pt>
                <c:pt idx="740">
                  <c:v>0.50305624999999998</c:v>
                </c:pt>
                <c:pt idx="741">
                  <c:v>0.50306166666666663</c:v>
                </c:pt>
                <c:pt idx="742">
                  <c:v>0.50306709490740742</c:v>
                </c:pt>
                <c:pt idx="743">
                  <c:v>0.50307252314814821</c:v>
                </c:pt>
                <c:pt idx="744">
                  <c:v>0.50307795138888889</c:v>
                </c:pt>
                <c:pt idx="745">
                  <c:v>0.50308337962962957</c:v>
                </c:pt>
                <c:pt idx="746">
                  <c:v>0.50308880787037036</c:v>
                </c:pt>
                <c:pt idx="747">
                  <c:v>0.503094224537037</c:v>
                </c:pt>
                <c:pt idx="748">
                  <c:v>0.50309965277777779</c:v>
                </c:pt>
                <c:pt idx="749">
                  <c:v>0.50310494212962964</c:v>
                </c:pt>
                <c:pt idx="750">
                  <c:v>0.50311037037037043</c:v>
                </c:pt>
                <c:pt idx="751">
                  <c:v>0.50311578703703697</c:v>
                </c:pt>
                <c:pt idx="752">
                  <c:v>0.50312121527777776</c:v>
                </c:pt>
                <c:pt idx="753">
                  <c:v>0.50312664351851855</c:v>
                </c:pt>
                <c:pt idx="754">
                  <c:v>0.50313207175925923</c:v>
                </c:pt>
                <c:pt idx="755">
                  <c:v>0.50313748842592598</c:v>
                </c:pt>
                <c:pt idx="756">
                  <c:v>0.50314291666666666</c:v>
                </c:pt>
                <c:pt idx="757">
                  <c:v>0.50314834490740734</c:v>
                </c:pt>
                <c:pt idx="758">
                  <c:v>0.50315377314814813</c:v>
                </c:pt>
                <c:pt idx="759">
                  <c:v>0.50315920138888892</c:v>
                </c:pt>
                <c:pt idx="760">
                  <c:v>0.50316461805555557</c:v>
                </c:pt>
                <c:pt idx="761">
                  <c:v>0.50317004629629636</c:v>
                </c:pt>
                <c:pt idx="762">
                  <c:v>0.50317547453703704</c:v>
                </c:pt>
                <c:pt idx="763">
                  <c:v>0.50318090277777772</c:v>
                </c:pt>
                <c:pt idx="764">
                  <c:v>0.50318631944444447</c:v>
                </c:pt>
                <c:pt idx="765">
                  <c:v>0.50319174768518515</c:v>
                </c:pt>
                <c:pt idx="766">
                  <c:v>0.50319717592592594</c:v>
                </c:pt>
                <c:pt idx="767">
                  <c:v>0.50320260416666673</c:v>
                </c:pt>
                <c:pt idx="768">
                  <c:v>0.50320802083333327</c:v>
                </c:pt>
                <c:pt idx="769">
                  <c:v>0.50321344907407406</c:v>
                </c:pt>
                <c:pt idx="770">
                  <c:v>0.50321887731481485</c:v>
                </c:pt>
                <c:pt idx="771">
                  <c:v>0.50322430555555553</c:v>
                </c:pt>
                <c:pt idx="772">
                  <c:v>0.50322972222222229</c:v>
                </c:pt>
                <c:pt idx="773">
                  <c:v>0.50323515046296297</c:v>
                </c:pt>
                <c:pt idx="774">
                  <c:v>0.50324057870370364</c:v>
                </c:pt>
                <c:pt idx="775">
                  <c:v>0.50324618055555559</c:v>
                </c:pt>
                <c:pt idx="776">
                  <c:v>0.50325160879629627</c:v>
                </c:pt>
                <c:pt idx="777">
                  <c:v>0.50325703703703706</c:v>
                </c:pt>
                <c:pt idx="778">
                  <c:v>0.50326246527777785</c:v>
                </c:pt>
                <c:pt idx="779">
                  <c:v>0.50326788194444438</c:v>
                </c:pt>
                <c:pt idx="780">
                  <c:v>0.50327331018518517</c:v>
                </c:pt>
                <c:pt idx="781">
                  <c:v>0.50327873842592596</c:v>
                </c:pt>
                <c:pt idx="782">
                  <c:v>0.50328416666666664</c:v>
                </c:pt>
                <c:pt idx="783">
                  <c:v>0.50328959490740743</c:v>
                </c:pt>
                <c:pt idx="784">
                  <c:v>0.50329501157407408</c:v>
                </c:pt>
                <c:pt idx="785">
                  <c:v>0.50330043981481476</c:v>
                </c:pt>
                <c:pt idx="786">
                  <c:v>0.5033060416666667</c:v>
                </c:pt>
                <c:pt idx="787">
                  <c:v>0.50331165509259257</c:v>
                </c:pt>
                <c:pt idx="788">
                  <c:v>0.50331725694444451</c:v>
                </c:pt>
                <c:pt idx="789">
                  <c:v>0.50332287037037038</c:v>
                </c:pt>
                <c:pt idx="790">
                  <c:v>0.50332847222222221</c:v>
                </c:pt>
                <c:pt idx="791">
                  <c:v>0.503333900462963</c:v>
                </c:pt>
                <c:pt idx="792">
                  <c:v>0.50333931712962965</c:v>
                </c:pt>
                <c:pt idx="793">
                  <c:v>0.50334474537037044</c:v>
                </c:pt>
                <c:pt idx="794">
                  <c:v>0.50335053240740735</c:v>
                </c:pt>
                <c:pt idx="795">
                  <c:v>0.50335596064814814</c:v>
                </c:pt>
                <c:pt idx="796">
                  <c:v>0.50336156249999997</c:v>
                </c:pt>
                <c:pt idx="797">
                  <c:v>0.50336699074074076</c:v>
                </c:pt>
                <c:pt idx="798">
                  <c:v>0.50337259259259259</c:v>
                </c:pt>
                <c:pt idx="799">
                  <c:v>0.50337820601851846</c:v>
                </c:pt>
                <c:pt idx="800">
                  <c:v>0.50338363425925925</c:v>
                </c:pt>
                <c:pt idx="801">
                  <c:v>0.50338906250000004</c:v>
                </c:pt>
                <c:pt idx="802">
                  <c:v>0.50339466435185187</c:v>
                </c:pt>
                <c:pt idx="803">
                  <c:v>0.50340009259259266</c:v>
                </c:pt>
                <c:pt idx="804">
                  <c:v>0.50340579861111112</c:v>
                </c:pt>
                <c:pt idx="805">
                  <c:v>0.503411099537037</c:v>
                </c:pt>
                <c:pt idx="806">
                  <c:v>0.50341671296296298</c:v>
                </c:pt>
                <c:pt idx="807">
                  <c:v>0.50342267361111104</c:v>
                </c:pt>
                <c:pt idx="808">
                  <c:v>0.50342846064814817</c:v>
                </c:pt>
                <c:pt idx="809">
                  <c:v>0.50343388888888885</c:v>
                </c:pt>
                <c:pt idx="810">
                  <c:v>0.50343931712962964</c:v>
                </c:pt>
                <c:pt idx="811">
                  <c:v>0.50344510416666666</c:v>
                </c:pt>
                <c:pt idx="812">
                  <c:v>0.50345070601851849</c:v>
                </c:pt>
                <c:pt idx="813">
                  <c:v>0.50345557870370372</c:v>
                </c:pt>
                <c:pt idx="814">
                  <c:v>0.50346119212962959</c:v>
                </c:pt>
                <c:pt idx="815">
                  <c:v>0.50346679398148153</c:v>
                </c:pt>
                <c:pt idx="816">
                  <c:v>0.50347239583333336</c:v>
                </c:pt>
                <c:pt idx="817">
                  <c:v>0.50347800925925923</c:v>
                </c:pt>
                <c:pt idx="818">
                  <c:v>0.50348361111111106</c:v>
                </c:pt>
                <c:pt idx="819">
                  <c:v>0.50348922453703704</c:v>
                </c:pt>
                <c:pt idx="820">
                  <c:v>0.50349482638888887</c:v>
                </c:pt>
                <c:pt idx="821">
                  <c:v>0.50350042824074071</c:v>
                </c:pt>
                <c:pt idx="822">
                  <c:v>0.50350604166666668</c:v>
                </c:pt>
                <c:pt idx="823">
                  <c:v>0.50351164351851851</c:v>
                </c:pt>
                <c:pt idx="824">
                  <c:v>0.50351725694444449</c:v>
                </c:pt>
                <c:pt idx="825">
                  <c:v>0.50352285879629632</c:v>
                </c:pt>
                <c:pt idx="826">
                  <c:v>0.50352846064814816</c:v>
                </c:pt>
                <c:pt idx="827">
                  <c:v>0.50353407407407402</c:v>
                </c:pt>
                <c:pt idx="828">
                  <c:v>0.50353967592592597</c:v>
                </c:pt>
                <c:pt idx="829">
                  <c:v>0.50354528935185183</c:v>
                </c:pt>
                <c:pt idx="830">
                  <c:v>0.50355089120370378</c:v>
                </c:pt>
                <c:pt idx="831">
                  <c:v>0.5035564930555555</c:v>
                </c:pt>
                <c:pt idx="832">
                  <c:v>0.50356210648148148</c:v>
                </c:pt>
                <c:pt idx="833">
                  <c:v>0.50356770833333331</c:v>
                </c:pt>
                <c:pt idx="834">
                  <c:v>0.50357349537037044</c:v>
                </c:pt>
                <c:pt idx="835">
                  <c:v>0.5035791087962963</c:v>
                </c:pt>
                <c:pt idx="836">
                  <c:v>0.50358471064814814</c:v>
                </c:pt>
                <c:pt idx="837">
                  <c:v>0.50359031249999997</c:v>
                </c:pt>
                <c:pt idx="838">
                  <c:v>0.50359592592592595</c:v>
                </c:pt>
                <c:pt idx="839">
                  <c:v>0.50360152777777778</c:v>
                </c:pt>
                <c:pt idx="840">
                  <c:v>0.50360714120370365</c:v>
                </c:pt>
                <c:pt idx="841">
                  <c:v>0.50361274305555559</c:v>
                </c:pt>
                <c:pt idx="842">
                  <c:v>0.50361834490740742</c:v>
                </c:pt>
                <c:pt idx="843">
                  <c:v>0.5036239583333334</c:v>
                </c:pt>
                <c:pt idx="844">
                  <c:v>0.50362974537037031</c:v>
                </c:pt>
                <c:pt idx="845">
                  <c:v>0.5036351736111111</c:v>
                </c:pt>
                <c:pt idx="846">
                  <c:v>0.50364077546296293</c:v>
                </c:pt>
                <c:pt idx="847">
                  <c:v>0.50364637731481487</c:v>
                </c:pt>
                <c:pt idx="848">
                  <c:v>0.50365199074074074</c:v>
                </c:pt>
                <c:pt idx="849">
                  <c:v>0.50365759259259257</c:v>
                </c:pt>
                <c:pt idx="850">
                  <c:v>0.50366320601851855</c:v>
                </c:pt>
                <c:pt idx="851">
                  <c:v>0.50366880787037038</c:v>
                </c:pt>
                <c:pt idx="852">
                  <c:v>0.50367440972222222</c:v>
                </c:pt>
                <c:pt idx="853">
                  <c:v>0.50368002314814808</c:v>
                </c:pt>
                <c:pt idx="854">
                  <c:v>0.50368562500000003</c:v>
                </c:pt>
                <c:pt idx="855">
                  <c:v>0.50369123842592589</c:v>
                </c:pt>
                <c:pt idx="856">
                  <c:v>0.50369684027777784</c:v>
                </c:pt>
                <c:pt idx="857">
                  <c:v>0.50370244212962956</c:v>
                </c:pt>
                <c:pt idx="858">
                  <c:v>0.50370822916666669</c:v>
                </c:pt>
                <c:pt idx="859">
                  <c:v>0.50371384259259255</c:v>
                </c:pt>
                <c:pt idx="860">
                  <c:v>0.5037194444444445</c:v>
                </c:pt>
                <c:pt idx="861">
                  <c:v>0.50372505787037036</c:v>
                </c:pt>
                <c:pt idx="862">
                  <c:v>0.5037306597222222</c:v>
                </c:pt>
                <c:pt idx="863">
                  <c:v>0.50373699074074074</c:v>
                </c:pt>
                <c:pt idx="864">
                  <c:v>0.50374259259259258</c:v>
                </c:pt>
                <c:pt idx="865">
                  <c:v>0.50374820601851855</c:v>
                </c:pt>
                <c:pt idx="866">
                  <c:v>0.50375380787037038</c:v>
                </c:pt>
                <c:pt idx="867">
                  <c:v>0.50375953703703702</c:v>
                </c:pt>
                <c:pt idx="868">
                  <c:v>0.50376504629629626</c:v>
                </c:pt>
                <c:pt idx="869">
                  <c:v>0.5037706481481482</c:v>
                </c:pt>
                <c:pt idx="870">
                  <c:v>0.50377625000000004</c:v>
                </c:pt>
                <c:pt idx="871">
                  <c:v>0.5037818634259259</c:v>
                </c:pt>
                <c:pt idx="872">
                  <c:v>0.50378746527777774</c:v>
                </c:pt>
                <c:pt idx="873">
                  <c:v>0.50379307870370371</c:v>
                </c:pt>
                <c:pt idx="874">
                  <c:v>0.50379868055555554</c:v>
                </c:pt>
                <c:pt idx="875">
                  <c:v>0.50380429398148141</c:v>
                </c:pt>
                <c:pt idx="876">
                  <c:v>0.50380940972222221</c:v>
                </c:pt>
                <c:pt idx="877">
                  <c:v>0.50381501157407405</c:v>
                </c:pt>
                <c:pt idx="878">
                  <c:v>0.50382062500000002</c:v>
                </c:pt>
                <c:pt idx="879">
                  <c:v>0.50382622685185185</c:v>
                </c:pt>
                <c:pt idx="880">
                  <c:v>0.50383182870370369</c:v>
                </c:pt>
                <c:pt idx="881">
                  <c:v>0.50383744212962966</c:v>
                </c:pt>
                <c:pt idx="882">
                  <c:v>0.5038430439814815</c:v>
                </c:pt>
                <c:pt idx="883">
                  <c:v>0.50384865740740736</c:v>
                </c:pt>
                <c:pt idx="884">
                  <c:v>0.50385425925925931</c:v>
                </c:pt>
                <c:pt idx="885">
                  <c:v>0.50385986111111114</c:v>
                </c:pt>
                <c:pt idx="886">
                  <c:v>0.50386547453703701</c:v>
                </c:pt>
                <c:pt idx="887">
                  <c:v>0.50387107638888884</c:v>
                </c:pt>
                <c:pt idx="888">
                  <c:v>0.50387668981481482</c:v>
                </c:pt>
                <c:pt idx="889">
                  <c:v>0.50388229166666665</c:v>
                </c:pt>
                <c:pt idx="890">
                  <c:v>0.50388789351851848</c:v>
                </c:pt>
                <c:pt idx="891">
                  <c:v>0.50389350694444446</c:v>
                </c:pt>
                <c:pt idx="892">
                  <c:v>0.50389910879629629</c:v>
                </c:pt>
                <c:pt idx="893">
                  <c:v>0.50390472222222227</c:v>
                </c:pt>
                <c:pt idx="894">
                  <c:v>0.5039103240740741</c:v>
                </c:pt>
                <c:pt idx="895">
                  <c:v>0.50391592592592593</c:v>
                </c:pt>
                <c:pt idx="896">
                  <c:v>0.50392135416666661</c:v>
                </c:pt>
                <c:pt idx="897">
                  <c:v>0.5039267824074074</c:v>
                </c:pt>
                <c:pt idx="898">
                  <c:v>0.50393238425925924</c:v>
                </c:pt>
                <c:pt idx="899">
                  <c:v>0.50393799768518521</c:v>
                </c:pt>
                <c:pt idx="900">
                  <c:v>0.50394359953703705</c:v>
                </c:pt>
                <c:pt idx="901">
                  <c:v>0.50394921296296291</c:v>
                </c:pt>
                <c:pt idx="902">
                  <c:v>0.50395481481481486</c:v>
                </c:pt>
                <c:pt idx="903">
                  <c:v>0.50396041666666669</c:v>
                </c:pt>
                <c:pt idx="904">
                  <c:v>0.50396603009259267</c:v>
                </c:pt>
                <c:pt idx="905">
                  <c:v>0.50397163194444439</c:v>
                </c:pt>
                <c:pt idx="906">
                  <c:v>0.50397723379629633</c:v>
                </c:pt>
                <c:pt idx="907">
                  <c:v>0.5039828472222222</c:v>
                </c:pt>
                <c:pt idx="908">
                  <c:v>0.50398844907407414</c:v>
                </c:pt>
                <c:pt idx="909">
                  <c:v>0.50399387731481482</c:v>
                </c:pt>
                <c:pt idx="910">
                  <c:v>0.50399947916666665</c:v>
                </c:pt>
                <c:pt idx="911">
                  <c:v>0.50400509259259263</c:v>
                </c:pt>
                <c:pt idx="912">
                  <c:v>0.50401069444444446</c:v>
                </c:pt>
                <c:pt idx="913">
                  <c:v>0.50401630787037044</c:v>
                </c:pt>
                <c:pt idx="914">
                  <c:v>0.50402190972222216</c:v>
                </c:pt>
                <c:pt idx="915">
                  <c:v>0.50402751157407411</c:v>
                </c:pt>
                <c:pt idx="916">
                  <c:v>0.50403312499999997</c:v>
                </c:pt>
                <c:pt idx="917">
                  <c:v>0.50403872685185191</c:v>
                </c:pt>
                <c:pt idx="918">
                  <c:v>0.50404434027777778</c:v>
                </c:pt>
                <c:pt idx="919">
                  <c:v>0.50404994212962961</c:v>
                </c:pt>
                <c:pt idx="920">
                  <c:v>0.50405554398148145</c:v>
                </c:pt>
                <c:pt idx="921">
                  <c:v>0.50406115740740742</c:v>
                </c:pt>
                <c:pt idx="922">
                  <c:v>0.50406675925925926</c:v>
                </c:pt>
                <c:pt idx="923">
                  <c:v>0.50407237268518512</c:v>
                </c:pt>
                <c:pt idx="924">
                  <c:v>0.50407797453703707</c:v>
                </c:pt>
                <c:pt idx="925">
                  <c:v>0.5040835763888889</c:v>
                </c:pt>
                <c:pt idx="926">
                  <c:v>0.50408918981481488</c:v>
                </c:pt>
                <c:pt idx="927">
                  <c:v>0.5040947916666666</c:v>
                </c:pt>
                <c:pt idx="928">
                  <c:v>0.50410040509259257</c:v>
                </c:pt>
                <c:pt idx="929">
                  <c:v>0.50410600694444441</c:v>
                </c:pt>
                <c:pt idx="930">
                  <c:v>0.50411160879629635</c:v>
                </c:pt>
                <c:pt idx="931">
                  <c:v>0.50411716435185183</c:v>
                </c:pt>
                <c:pt idx="932">
                  <c:v>0.50412276620370366</c:v>
                </c:pt>
                <c:pt idx="933">
                  <c:v>0.50412836805555561</c:v>
                </c:pt>
                <c:pt idx="934">
                  <c:v>0.50413398148148147</c:v>
                </c:pt>
                <c:pt idx="935">
                  <c:v>0.50413939814814812</c:v>
                </c:pt>
                <c:pt idx="936">
                  <c:v>0.5041450115740741</c:v>
                </c:pt>
                <c:pt idx="937">
                  <c:v>0.50415061342592593</c:v>
                </c:pt>
                <c:pt idx="938">
                  <c:v>0.50415622685185191</c:v>
                </c:pt>
                <c:pt idx="939">
                  <c:v>0.50416387731481482</c:v>
                </c:pt>
                <c:pt idx="940">
                  <c:v>0.50417298611111117</c:v>
                </c:pt>
                <c:pt idx="941">
                  <c:v>0.50418527777777777</c:v>
                </c:pt>
                <c:pt idx="942">
                  <c:v>0.50419798611111111</c:v>
                </c:pt>
                <c:pt idx="943">
                  <c:v>0.50420991898148149</c:v>
                </c:pt>
                <c:pt idx="944">
                  <c:v>0.50422520833333329</c:v>
                </c:pt>
                <c:pt idx="945">
                  <c:v>0.50423732638888896</c:v>
                </c:pt>
                <c:pt idx="946">
                  <c:v>0.50424961805555557</c:v>
                </c:pt>
                <c:pt idx="947">
                  <c:v>0.5042602430555555</c:v>
                </c:pt>
                <c:pt idx="948">
                  <c:v>0.50426892361111109</c:v>
                </c:pt>
                <c:pt idx="949">
                  <c:v>0.50428086805555561</c:v>
                </c:pt>
                <c:pt idx="950">
                  <c:v>0.50429280092592588</c:v>
                </c:pt>
                <c:pt idx="951">
                  <c:v>0.50430726851851848</c:v>
                </c:pt>
                <c:pt idx="952">
                  <c:v>0.50431613425925925</c:v>
                </c:pt>
                <c:pt idx="953">
                  <c:v>0.50432932870370373</c:v>
                </c:pt>
                <c:pt idx="954">
                  <c:v>0.50433729166666663</c:v>
                </c:pt>
                <c:pt idx="955">
                  <c:v>0.50434903935185182</c:v>
                </c:pt>
                <c:pt idx="956">
                  <c:v>0.5043546527777778</c:v>
                </c:pt>
                <c:pt idx="957">
                  <c:v>0.50436025462962963</c:v>
                </c:pt>
                <c:pt idx="958">
                  <c:v>0.5043656134259259</c:v>
                </c:pt>
                <c:pt idx="959">
                  <c:v>0.50437121527777784</c:v>
                </c:pt>
                <c:pt idx="960">
                  <c:v>0.50437681712962956</c:v>
                </c:pt>
                <c:pt idx="961">
                  <c:v>0.50438243055555554</c:v>
                </c:pt>
                <c:pt idx="962">
                  <c:v>0.50438803240740737</c:v>
                </c:pt>
                <c:pt idx="963">
                  <c:v>0.50439364583333335</c:v>
                </c:pt>
                <c:pt idx="964">
                  <c:v>0.50439924768518518</c:v>
                </c:pt>
                <c:pt idx="965">
                  <c:v>0.50440484953703701</c:v>
                </c:pt>
                <c:pt idx="966">
                  <c:v>0.50441046296296299</c:v>
                </c:pt>
                <c:pt idx="967">
                  <c:v>0.50441606481481482</c:v>
                </c:pt>
                <c:pt idx="968">
                  <c:v>0.50442166666666666</c:v>
                </c:pt>
                <c:pt idx="969">
                  <c:v>0.50442728009259252</c:v>
                </c:pt>
                <c:pt idx="970">
                  <c:v>0.50443288194444447</c:v>
                </c:pt>
                <c:pt idx="971">
                  <c:v>0.50443849537037033</c:v>
                </c:pt>
                <c:pt idx="972">
                  <c:v>0.50444409722222228</c:v>
                </c:pt>
                <c:pt idx="973">
                  <c:v>0.50444969907407411</c:v>
                </c:pt>
                <c:pt idx="974">
                  <c:v>0.50445567129629632</c:v>
                </c:pt>
                <c:pt idx="975">
                  <c:v>0.50446128472222218</c:v>
                </c:pt>
                <c:pt idx="976">
                  <c:v>0.50446688657407412</c:v>
                </c:pt>
                <c:pt idx="977">
                  <c:v>0.50447251157407413</c:v>
                </c:pt>
                <c:pt idx="978">
                  <c:v>0.504478125</c:v>
                </c:pt>
                <c:pt idx="979">
                  <c:v>0.50448372685185183</c:v>
                </c:pt>
                <c:pt idx="980">
                  <c:v>0.50448934027777781</c:v>
                </c:pt>
                <c:pt idx="981">
                  <c:v>0.50449494212962964</c:v>
                </c:pt>
                <c:pt idx="982">
                  <c:v>0.50450054398148148</c:v>
                </c:pt>
                <c:pt idx="983">
                  <c:v>0.50450615740740734</c:v>
                </c:pt>
                <c:pt idx="984">
                  <c:v>0.50451175925925928</c:v>
                </c:pt>
                <c:pt idx="985">
                  <c:v>0.50451714120370372</c:v>
                </c:pt>
                <c:pt idx="986">
                  <c:v>0.50452239583333336</c:v>
                </c:pt>
                <c:pt idx="987">
                  <c:v>0.50452799768518519</c:v>
                </c:pt>
                <c:pt idx="988">
                  <c:v>0.50453361111111106</c:v>
                </c:pt>
                <c:pt idx="989">
                  <c:v>0.504539212962963</c:v>
                </c:pt>
                <c:pt idx="990">
                  <c:v>0.50454482638888887</c:v>
                </c:pt>
                <c:pt idx="991">
                  <c:v>0.50455042824074081</c:v>
                </c:pt>
                <c:pt idx="992">
                  <c:v>0.50455603009259253</c:v>
                </c:pt>
                <c:pt idx="993">
                  <c:v>0.50456164351851851</c:v>
                </c:pt>
                <c:pt idx="994">
                  <c:v>0.50456724537037034</c:v>
                </c:pt>
                <c:pt idx="995">
                  <c:v>0.50457285879629632</c:v>
                </c:pt>
                <c:pt idx="996">
                  <c:v>0.50457918981481475</c:v>
                </c:pt>
                <c:pt idx="997">
                  <c:v>0.5045847916666667</c:v>
                </c:pt>
                <c:pt idx="998">
                  <c:v>0.50459039351851853</c:v>
                </c:pt>
                <c:pt idx="999">
                  <c:v>0.50459600694444451</c:v>
                </c:pt>
                <c:pt idx="1000">
                  <c:v>0.50460160879629623</c:v>
                </c:pt>
                <c:pt idx="1001">
                  <c:v>0.50460722222222221</c:v>
                </c:pt>
                <c:pt idx="1002">
                  <c:v>0.50461282407407404</c:v>
                </c:pt>
                <c:pt idx="1003">
                  <c:v>0.50461842592592598</c:v>
                </c:pt>
                <c:pt idx="1004">
                  <c:v>0.50462385416666666</c:v>
                </c:pt>
                <c:pt idx="1005">
                  <c:v>0.50462928240740734</c:v>
                </c:pt>
                <c:pt idx="1006">
                  <c:v>0.50463488425925929</c:v>
                </c:pt>
                <c:pt idx="1007">
                  <c:v>0.50464049768518515</c:v>
                </c:pt>
                <c:pt idx="1008">
                  <c:v>0.5046460995370371</c:v>
                </c:pt>
                <c:pt idx="1009">
                  <c:v>0.50465170138888882</c:v>
                </c:pt>
                <c:pt idx="1010">
                  <c:v>0.50465731481481479</c:v>
                </c:pt>
                <c:pt idx="1011">
                  <c:v>0.50466291666666663</c:v>
                </c:pt>
                <c:pt idx="1012">
                  <c:v>0.5046685300925926</c:v>
                </c:pt>
                <c:pt idx="1013">
                  <c:v>0.50467413194444444</c:v>
                </c:pt>
                <c:pt idx="1014">
                  <c:v>0.50467973379629627</c:v>
                </c:pt>
                <c:pt idx="1015">
                  <c:v>0.50468534722222225</c:v>
                </c:pt>
                <c:pt idx="1016">
                  <c:v>0.50469094907407408</c:v>
                </c:pt>
                <c:pt idx="1017">
                  <c:v>0.50469656250000006</c:v>
                </c:pt>
                <c:pt idx="1018">
                  <c:v>0.50470216435185178</c:v>
                </c:pt>
                <c:pt idx="1019">
                  <c:v>0.50470776620370372</c:v>
                </c:pt>
                <c:pt idx="1020">
                  <c:v>0.50471337962962959</c:v>
                </c:pt>
                <c:pt idx="1021">
                  <c:v>0.50471898148148153</c:v>
                </c:pt>
                <c:pt idx="1022">
                  <c:v>0.5047245949074074</c:v>
                </c:pt>
                <c:pt idx="1023">
                  <c:v>0.50473019675925923</c:v>
                </c:pt>
                <c:pt idx="1024">
                  <c:v>0.50473579861111106</c:v>
                </c:pt>
                <c:pt idx="1025">
                  <c:v>0.50474141203703704</c:v>
                </c:pt>
                <c:pt idx="1026">
                  <c:v>0.50474701388888887</c:v>
                </c:pt>
                <c:pt idx="1027">
                  <c:v>0.50475262731481485</c:v>
                </c:pt>
                <c:pt idx="1028">
                  <c:v>0.50475822916666668</c:v>
                </c:pt>
                <c:pt idx="1029">
                  <c:v>0.50476383101851852</c:v>
                </c:pt>
                <c:pt idx="1030">
                  <c:v>0.50476944444444449</c:v>
                </c:pt>
                <c:pt idx="1031">
                  <c:v>0.50477504629629633</c:v>
                </c:pt>
                <c:pt idx="1032">
                  <c:v>0.50478065972222219</c:v>
                </c:pt>
                <c:pt idx="1033">
                  <c:v>0.50478626157407402</c:v>
                </c:pt>
                <c:pt idx="1034">
                  <c:v>0.50479186342592597</c:v>
                </c:pt>
                <c:pt idx="1035">
                  <c:v>0.50479747685185183</c:v>
                </c:pt>
                <c:pt idx="1036">
                  <c:v>0.50480307870370367</c:v>
                </c:pt>
                <c:pt idx="1037">
                  <c:v>0.50480869212962964</c:v>
                </c:pt>
                <c:pt idx="1038">
                  <c:v>0.50481429398148148</c:v>
                </c:pt>
                <c:pt idx="1039">
                  <c:v>0.50481989583333331</c:v>
                </c:pt>
                <c:pt idx="1040">
                  <c:v>0.50482550925925929</c:v>
                </c:pt>
                <c:pt idx="1041">
                  <c:v>0.50483111111111112</c:v>
                </c:pt>
                <c:pt idx="1042">
                  <c:v>0.50483672453703698</c:v>
                </c:pt>
                <c:pt idx="1043">
                  <c:v>0.50484232638888893</c:v>
                </c:pt>
                <c:pt idx="1044">
                  <c:v>0.50484792824074076</c:v>
                </c:pt>
                <c:pt idx="1045">
                  <c:v>0.50485354166666674</c:v>
                </c:pt>
                <c:pt idx="1046">
                  <c:v>0.50485914351851846</c:v>
                </c:pt>
                <c:pt idx="1047">
                  <c:v>0.50486475694444444</c:v>
                </c:pt>
                <c:pt idx="1048">
                  <c:v>0.50487054398148146</c:v>
                </c:pt>
                <c:pt idx="1049">
                  <c:v>0.5048761458333334</c:v>
                </c:pt>
                <c:pt idx="1050">
                  <c:v>0.50488174768518512</c:v>
                </c:pt>
                <c:pt idx="1051">
                  <c:v>0.5048873611111111</c:v>
                </c:pt>
                <c:pt idx="1052">
                  <c:v>0.50489296296296293</c:v>
                </c:pt>
                <c:pt idx="1053">
                  <c:v>0.50489875000000006</c:v>
                </c:pt>
                <c:pt idx="1054">
                  <c:v>0.50490453703703697</c:v>
                </c:pt>
                <c:pt idx="1055">
                  <c:v>0.50491015046296295</c:v>
                </c:pt>
                <c:pt idx="1056">
                  <c:v>0.50491575231481478</c:v>
                </c:pt>
                <c:pt idx="1057">
                  <c:v>0.50492135416666672</c:v>
                </c:pt>
                <c:pt idx="1058">
                  <c:v>0.50492696759259259</c:v>
                </c:pt>
                <c:pt idx="1059">
                  <c:v>0.50493256944444442</c:v>
                </c:pt>
                <c:pt idx="1060">
                  <c:v>0.5049381828703704</c:v>
                </c:pt>
                <c:pt idx="1061">
                  <c:v>0.50494378472222223</c:v>
                </c:pt>
                <c:pt idx="1062">
                  <c:v>0.50494938657407407</c:v>
                </c:pt>
                <c:pt idx="1063">
                  <c:v>0.50495499999999993</c:v>
                </c:pt>
                <c:pt idx="1064">
                  <c:v>0.50496060185185188</c:v>
                </c:pt>
                <c:pt idx="1065">
                  <c:v>0.50496621527777774</c:v>
                </c:pt>
                <c:pt idx="1066">
                  <c:v>0.50497181712962969</c:v>
                </c:pt>
                <c:pt idx="1067">
                  <c:v>0.50497741898148141</c:v>
                </c:pt>
                <c:pt idx="1068">
                  <c:v>0.50498303240740738</c:v>
                </c:pt>
                <c:pt idx="1069">
                  <c:v>0.50498863425925922</c:v>
                </c:pt>
                <c:pt idx="1070">
                  <c:v>0.50499424768518519</c:v>
                </c:pt>
                <c:pt idx="1071">
                  <c:v>0.50499984953703703</c:v>
                </c:pt>
                <c:pt idx="1072">
                  <c:v>0.50500546296296289</c:v>
                </c:pt>
                <c:pt idx="1073">
                  <c:v>0.50501106481481484</c:v>
                </c:pt>
                <c:pt idx="1074">
                  <c:v>0.50501666666666667</c:v>
                </c:pt>
                <c:pt idx="1075">
                  <c:v>0.50502245370370369</c:v>
                </c:pt>
                <c:pt idx="1076">
                  <c:v>0.50502806712962967</c:v>
                </c:pt>
                <c:pt idx="1077">
                  <c:v>0.5050336689814815</c:v>
                </c:pt>
                <c:pt idx="1078">
                  <c:v>0.50503927083333333</c:v>
                </c:pt>
                <c:pt idx="1079">
                  <c:v>0.50504488425925931</c:v>
                </c:pt>
                <c:pt idx="1080">
                  <c:v>0.50505048611111114</c:v>
                </c:pt>
                <c:pt idx="1081">
                  <c:v>0.50505609953703701</c:v>
                </c:pt>
                <c:pt idx="1082">
                  <c:v>0.50506170138888884</c:v>
                </c:pt>
                <c:pt idx="1083">
                  <c:v>0.50506730324074078</c:v>
                </c:pt>
                <c:pt idx="1084">
                  <c:v>0.50507291666666665</c:v>
                </c:pt>
                <c:pt idx="1085">
                  <c:v>0.50507887731481482</c:v>
                </c:pt>
                <c:pt idx="1086">
                  <c:v>0.50508449074074069</c:v>
                </c:pt>
                <c:pt idx="1087">
                  <c:v>0.50509009259259263</c:v>
                </c:pt>
                <c:pt idx="1088">
                  <c:v>0.5050957060185185</c:v>
                </c:pt>
                <c:pt idx="1089">
                  <c:v>0.50510130787037044</c:v>
                </c:pt>
                <c:pt idx="1090">
                  <c:v>0.50510690972222216</c:v>
                </c:pt>
                <c:pt idx="1091">
                  <c:v>0.50511252314814814</c:v>
                </c:pt>
                <c:pt idx="1092">
                  <c:v>0.50511812499999997</c:v>
                </c:pt>
                <c:pt idx="1093">
                  <c:v>0.50512373842592595</c:v>
                </c:pt>
                <c:pt idx="1094">
                  <c:v>0.50512934027777778</c:v>
                </c:pt>
                <c:pt idx="1095">
                  <c:v>0.50513495370370365</c:v>
                </c:pt>
                <c:pt idx="1096">
                  <c:v>0.50514055555555559</c:v>
                </c:pt>
                <c:pt idx="1097">
                  <c:v>0.50514615740740743</c:v>
                </c:pt>
                <c:pt idx="1098">
                  <c:v>0.5051517708333334</c:v>
                </c:pt>
                <c:pt idx="1099">
                  <c:v>0.50515737268518512</c:v>
                </c:pt>
                <c:pt idx="1100">
                  <c:v>0.50516297453703707</c:v>
                </c:pt>
                <c:pt idx="1101">
                  <c:v>0.50516858796296293</c:v>
                </c:pt>
                <c:pt idx="1102">
                  <c:v>0.50517418981481488</c:v>
                </c:pt>
                <c:pt idx="1103">
                  <c:v>0.5051795717592592</c:v>
                </c:pt>
                <c:pt idx="1104">
                  <c:v>0.50518517361111115</c:v>
                </c:pt>
                <c:pt idx="1105">
                  <c:v>0.50519078703703701</c:v>
                </c:pt>
                <c:pt idx="1106">
                  <c:v>0.50519638888888896</c:v>
                </c:pt>
                <c:pt idx="1107">
                  <c:v>0.50520200231481482</c:v>
                </c:pt>
                <c:pt idx="1108">
                  <c:v>0.50520760416666666</c:v>
                </c:pt>
                <c:pt idx="1109">
                  <c:v>0.50521320601851849</c:v>
                </c:pt>
                <c:pt idx="1110">
                  <c:v>0.50521881944444447</c:v>
                </c:pt>
                <c:pt idx="1111">
                  <c:v>0.5052244212962963</c:v>
                </c:pt>
                <c:pt idx="1112">
                  <c:v>0.50522979166666671</c:v>
                </c:pt>
                <c:pt idx="1113">
                  <c:v>0.50523540509259257</c:v>
                </c:pt>
                <c:pt idx="1114">
                  <c:v>0.50524100694444452</c:v>
                </c:pt>
                <c:pt idx="1115">
                  <c:v>0.50524662037037038</c:v>
                </c:pt>
                <c:pt idx="1116">
                  <c:v>0.50525222222222221</c:v>
                </c:pt>
                <c:pt idx="1117">
                  <c:v>0.50525782407407405</c:v>
                </c:pt>
                <c:pt idx="1118">
                  <c:v>0.50526343750000002</c:v>
                </c:pt>
                <c:pt idx="1119">
                  <c:v>0.50526903935185186</c:v>
                </c:pt>
                <c:pt idx="1120">
                  <c:v>0.50527465277777772</c:v>
                </c:pt>
                <c:pt idx="1121">
                  <c:v>0.50528025462962967</c:v>
                </c:pt>
                <c:pt idx="1122">
                  <c:v>0.5052858564814815</c:v>
                </c:pt>
                <c:pt idx="1123">
                  <c:v>0.50529146990740748</c:v>
                </c:pt>
                <c:pt idx="1124">
                  <c:v>0.5052970717592592</c:v>
                </c:pt>
                <c:pt idx="1125">
                  <c:v>0.50530268518518517</c:v>
                </c:pt>
                <c:pt idx="1126">
                  <c:v>0.50530828703703701</c:v>
                </c:pt>
                <c:pt idx="1127">
                  <c:v>0.50531388888888895</c:v>
                </c:pt>
                <c:pt idx="1128">
                  <c:v>0.50531950231481482</c:v>
                </c:pt>
                <c:pt idx="1129">
                  <c:v>0.50532583333333336</c:v>
                </c:pt>
                <c:pt idx="1130">
                  <c:v>0.50533125000000001</c:v>
                </c:pt>
                <c:pt idx="1131">
                  <c:v>0.50533686342592599</c:v>
                </c:pt>
                <c:pt idx="1132">
                  <c:v>0.50534246527777771</c:v>
                </c:pt>
                <c:pt idx="1133">
                  <c:v>0.50534807870370368</c:v>
                </c:pt>
                <c:pt idx="1134">
                  <c:v>0.5053538657407407</c:v>
                </c:pt>
                <c:pt idx="1135">
                  <c:v>0.50535946759259265</c:v>
                </c:pt>
                <c:pt idx="1136">
                  <c:v>0.50536506944444437</c:v>
                </c:pt>
                <c:pt idx="1137">
                  <c:v>0.50537068287037035</c:v>
                </c:pt>
                <c:pt idx="1138">
                  <c:v>0.50537628472222218</c:v>
                </c:pt>
                <c:pt idx="1139">
                  <c:v>0.50538189814814816</c:v>
                </c:pt>
                <c:pt idx="1140">
                  <c:v>0.50538749999999999</c:v>
                </c:pt>
                <c:pt idx="1141">
                  <c:v>0.50539310185185182</c:v>
                </c:pt>
                <c:pt idx="1142">
                  <c:v>0.50539888888888884</c:v>
                </c:pt>
                <c:pt idx="1143">
                  <c:v>0.50540450231481482</c:v>
                </c:pt>
                <c:pt idx="1144">
                  <c:v>0.50541010416666665</c:v>
                </c:pt>
                <c:pt idx="1145">
                  <c:v>0.50541571759259263</c:v>
                </c:pt>
                <c:pt idx="1146">
                  <c:v>0.50542131944444446</c:v>
                </c:pt>
                <c:pt idx="1147">
                  <c:v>0.50542692129629629</c:v>
                </c:pt>
                <c:pt idx="1148">
                  <c:v>0.50543253472222227</c:v>
                </c:pt>
                <c:pt idx="1149">
                  <c:v>0.5054381365740741</c:v>
                </c:pt>
                <c:pt idx="1150">
                  <c:v>0.50544374999999997</c:v>
                </c:pt>
                <c:pt idx="1151">
                  <c:v>0.5054493518518518</c:v>
                </c:pt>
                <c:pt idx="1152">
                  <c:v>0.50545495370370375</c:v>
                </c:pt>
                <c:pt idx="1153">
                  <c:v>0.50546056712962961</c:v>
                </c:pt>
                <c:pt idx="1154">
                  <c:v>0.50546635416666663</c:v>
                </c:pt>
                <c:pt idx="1155">
                  <c:v>0.50547195601851846</c:v>
                </c:pt>
                <c:pt idx="1156">
                  <c:v>0.50547756944444444</c:v>
                </c:pt>
                <c:pt idx="1157">
                  <c:v>0.50548317129629627</c:v>
                </c:pt>
                <c:pt idx="1158">
                  <c:v>0.50548877314814822</c:v>
                </c:pt>
                <c:pt idx="1159">
                  <c:v>0.50549438657407408</c:v>
                </c:pt>
                <c:pt idx="1160">
                  <c:v>0.50549998842592592</c:v>
                </c:pt>
                <c:pt idx="1161">
                  <c:v>0.50550560185185189</c:v>
                </c:pt>
                <c:pt idx="1162">
                  <c:v>0.50551120370370373</c:v>
                </c:pt>
                <c:pt idx="1163">
                  <c:v>0.50551680555555556</c:v>
                </c:pt>
                <c:pt idx="1164">
                  <c:v>0.50552259259259258</c:v>
                </c:pt>
                <c:pt idx="1165">
                  <c:v>0.50552820601851856</c:v>
                </c:pt>
                <c:pt idx="1166">
                  <c:v>0.50553343750000002</c:v>
                </c:pt>
                <c:pt idx="1167">
                  <c:v>0.50553903935185185</c:v>
                </c:pt>
                <c:pt idx="1168">
                  <c:v>0.50554465277777771</c:v>
                </c:pt>
                <c:pt idx="1169">
                  <c:v>0.50555025462962966</c:v>
                </c:pt>
                <c:pt idx="1170">
                  <c:v>0.50555585648148149</c:v>
                </c:pt>
                <c:pt idx="1171">
                  <c:v>0.50556164351851851</c:v>
                </c:pt>
                <c:pt idx="1172">
                  <c:v>0.50556725694444438</c:v>
                </c:pt>
                <c:pt idx="1173">
                  <c:v>0.50557285879629632</c:v>
                </c:pt>
                <c:pt idx="1174">
                  <c:v>0.50557847222222219</c:v>
                </c:pt>
                <c:pt idx="1175">
                  <c:v>0.50558407407407413</c:v>
                </c:pt>
                <c:pt idx="1176">
                  <c:v>0.50558986111111104</c:v>
                </c:pt>
                <c:pt idx="1177">
                  <c:v>0.50559546296296298</c:v>
                </c:pt>
                <c:pt idx="1178">
                  <c:v>0.50560126157407403</c:v>
                </c:pt>
                <c:pt idx="1179">
                  <c:v>0.50560686342592598</c:v>
                </c:pt>
                <c:pt idx="1180">
                  <c:v>0.50561246527777781</c:v>
                </c:pt>
                <c:pt idx="1181">
                  <c:v>0.50561807870370368</c:v>
                </c:pt>
                <c:pt idx="1182">
                  <c:v>0.50562368055555551</c:v>
                </c:pt>
                <c:pt idx="1183">
                  <c:v>0.50562928240740745</c:v>
                </c:pt>
                <c:pt idx="1184">
                  <c:v>0.50563489583333332</c:v>
                </c:pt>
                <c:pt idx="1185">
                  <c:v>0.50564049768518515</c:v>
                </c:pt>
                <c:pt idx="1186">
                  <c:v>0.50564611111111113</c:v>
                </c:pt>
                <c:pt idx="1187">
                  <c:v>0.50565171296296296</c:v>
                </c:pt>
                <c:pt idx="1188">
                  <c:v>0.5056573148148148</c:v>
                </c:pt>
                <c:pt idx="1189">
                  <c:v>0.50566292824074077</c:v>
                </c:pt>
                <c:pt idx="1190">
                  <c:v>0.50566853009259261</c:v>
                </c:pt>
                <c:pt idx="1191">
                  <c:v>0.50567414351851847</c:v>
                </c:pt>
                <c:pt idx="1192">
                  <c:v>0.50567974537037041</c:v>
                </c:pt>
                <c:pt idx="1193">
                  <c:v>0.50568534722222225</c:v>
                </c:pt>
                <c:pt idx="1194">
                  <c:v>0.50569096064814811</c:v>
                </c:pt>
                <c:pt idx="1195">
                  <c:v>0.50569656249999995</c:v>
                </c:pt>
                <c:pt idx="1196">
                  <c:v>0.50570217592592592</c:v>
                </c:pt>
                <c:pt idx="1197">
                  <c:v>0.50570777777777776</c:v>
                </c:pt>
                <c:pt idx="1198">
                  <c:v>0.50571339120370373</c:v>
                </c:pt>
                <c:pt idx="1199">
                  <c:v>0.50571899305555557</c:v>
                </c:pt>
                <c:pt idx="1200">
                  <c:v>0.5057245949074074</c:v>
                </c:pt>
                <c:pt idx="1201">
                  <c:v>0.50573020833333338</c:v>
                </c:pt>
                <c:pt idx="1202">
                  <c:v>0.50573581018518521</c:v>
                </c:pt>
                <c:pt idx="1203">
                  <c:v>0.50574141203703704</c:v>
                </c:pt>
                <c:pt idx="1204">
                  <c:v>0.50574719907407406</c:v>
                </c:pt>
                <c:pt idx="1205">
                  <c:v>0.50575298611111108</c:v>
                </c:pt>
                <c:pt idx="1206">
                  <c:v>0.50575877314814821</c:v>
                </c:pt>
                <c:pt idx="1207">
                  <c:v>0.50576457175925926</c:v>
                </c:pt>
                <c:pt idx="1208">
                  <c:v>0.5057701736111111</c:v>
                </c:pt>
                <c:pt idx="1209">
                  <c:v>0.50577596064814812</c:v>
                </c:pt>
                <c:pt idx="1210">
                  <c:v>0.50578156250000006</c:v>
                </c:pt>
                <c:pt idx="1211">
                  <c:v>0.50578717592592592</c:v>
                </c:pt>
                <c:pt idx="1212">
                  <c:v>0.50579277777777776</c:v>
                </c:pt>
                <c:pt idx="1213">
                  <c:v>0.50579856481481478</c:v>
                </c:pt>
                <c:pt idx="1214">
                  <c:v>0.50580435185185191</c:v>
                </c:pt>
                <c:pt idx="1215">
                  <c:v>0.50580996527777777</c:v>
                </c:pt>
                <c:pt idx="1216">
                  <c:v>0.50581556712962961</c:v>
                </c:pt>
                <c:pt idx="1217">
                  <c:v>0.50582135416666663</c:v>
                </c:pt>
                <c:pt idx="1218">
                  <c:v>0.50582714120370376</c:v>
                </c:pt>
                <c:pt idx="1219">
                  <c:v>0.50583292824074078</c:v>
                </c:pt>
                <c:pt idx="1220">
                  <c:v>0.5058387152777778</c:v>
                </c:pt>
                <c:pt idx="1221">
                  <c:v>0.50584450231481481</c:v>
                </c:pt>
                <c:pt idx="1222">
                  <c:v>0.50585028935185183</c:v>
                </c:pt>
                <c:pt idx="1223">
                  <c:v>0.50585607638888885</c:v>
                </c:pt>
                <c:pt idx="1224">
                  <c:v>0.50586186342592587</c:v>
                </c:pt>
                <c:pt idx="1225">
                  <c:v>0.505867650462963</c:v>
                </c:pt>
                <c:pt idx="1226">
                  <c:v>0.50587343750000002</c:v>
                </c:pt>
                <c:pt idx="1227">
                  <c:v>0.50587922453703704</c:v>
                </c:pt>
                <c:pt idx="1228">
                  <c:v>0.50588501157407406</c:v>
                </c:pt>
                <c:pt idx="1229">
                  <c:v>0.50589057870370369</c:v>
                </c:pt>
                <c:pt idx="1230">
                  <c:v>0.50589636574074071</c:v>
                </c:pt>
                <c:pt idx="1231">
                  <c:v>0.50590215277777772</c:v>
                </c:pt>
                <c:pt idx="1232">
                  <c:v>0.50590793981481486</c:v>
                </c:pt>
                <c:pt idx="1233">
                  <c:v>0.50591372685185187</c:v>
                </c:pt>
                <c:pt idx="1234">
                  <c:v>0.50591951388888889</c:v>
                </c:pt>
                <c:pt idx="1235">
                  <c:v>0.50592530092592591</c:v>
                </c:pt>
                <c:pt idx="1236">
                  <c:v>0.50593108796296293</c:v>
                </c:pt>
                <c:pt idx="1237">
                  <c:v>0.50593706018518525</c:v>
                </c:pt>
                <c:pt idx="1238">
                  <c:v>0.50594266203703697</c:v>
                </c:pt>
                <c:pt idx="1239">
                  <c:v>0.5059484490740741</c:v>
                </c:pt>
                <c:pt idx="1240">
                  <c:v>0.50595423611111112</c:v>
                </c:pt>
                <c:pt idx="1241">
                  <c:v>0.50596002314814814</c:v>
                </c:pt>
                <c:pt idx="1242">
                  <c:v>0.50596581018518516</c:v>
                </c:pt>
                <c:pt idx="1243">
                  <c:v>0.50597159722222218</c:v>
                </c:pt>
                <c:pt idx="1244">
                  <c:v>0.50597738425925931</c:v>
                </c:pt>
                <c:pt idx="1245">
                  <c:v>0.50598318287037036</c:v>
                </c:pt>
                <c:pt idx="1246">
                  <c:v>0.50598895833333335</c:v>
                </c:pt>
                <c:pt idx="1247">
                  <c:v>0.50599474537037037</c:v>
                </c:pt>
                <c:pt idx="1248">
                  <c:v>0.50600035879629635</c:v>
                </c:pt>
                <c:pt idx="1249">
                  <c:v>0.50600596064814818</c:v>
                </c:pt>
                <c:pt idx="1250">
                  <c:v>0.5060117476851852</c:v>
                </c:pt>
                <c:pt idx="1251">
                  <c:v>0.50601753472222222</c:v>
                </c:pt>
                <c:pt idx="1252">
                  <c:v>0.50602332175925924</c:v>
                </c:pt>
                <c:pt idx="1253">
                  <c:v>0.50602910879629637</c:v>
                </c:pt>
                <c:pt idx="1254">
                  <c:v>0.50603489583333328</c:v>
                </c:pt>
                <c:pt idx="1255">
                  <c:v>0.50604032407407407</c:v>
                </c:pt>
                <c:pt idx="1256">
                  <c:v>0.50604575231481486</c:v>
                </c:pt>
                <c:pt idx="1257">
                  <c:v>0.50605153935185188</c:v>
                </c:pt>
                <c:pt idx="1258">
                  <c:v>0.5060573263888889</c:v>
                </c:pt>
                <c:pt idx="1259">
                  <c:v>0.50606311342592591</c:v>
                </c:pt>
                <c:pt idx="1260">
                  <c:v>0.50606890046296293</c:v>
                </c:pt>
                <c:pt idx="1261">
                  <c:v>0.50607468750000006</c:v>
                </c:pt>
                <c:pt idx="1262">
                  <c:v>0.50608137731481484</c:v>
                </c:pt>
                <c:pt idx="1263">
                  <c:v>0.50608699074074071</c:v>
                </c:pt>
                <c:pt idx="1264">
                  <c:v>0.50609277777777784</c:v>
                </c:pt>
                <c:pt idx="1265">
                  <c:v>0.50609856481481474</c:v>
                </c:pt>
                <c:pt idx="1266">
                  <c:v>0.50610435185185187</c:v>
                </c:pt>
                <c:pt idx="1267">
                  <c:v>0.50611013888888889</c:v>
                </c:pt>
                <c:pt idx="1268">
                  <c:v>0.50611592592592591</c:v>
                </c:pt>
                <c:pt idx="1269">
                  <c:v>0.50612171296296293</c:v>
                </c:pt>
                <c:pt idx="1270">
                  <c:v>0.50612749999999995</c:v>
                </c:pt>
                <c:pt idx="1271">
                  <c:v>0.50613328703703708</c:v>
                </c:pt>
                <c:pt idx="1272">
                  <c:v>0.5061390740740741</c:v>
                </c:pt>
                <c:pt idx="1273">
                  <c:v>0.50614486111111112</c:v>
                </c:pt>
                <c:pt idx="1274">
                  <c:v>0.50615064814814814</c:v>
                </c:pt>
                <c:pt idx="1275">
                  <c:v>0.50615643518518516</c:v>
                </c:pt>
                <c:pt idx="1276">
                  <c:v>0.50616222222222229</c:v>
                </c:pt>
                <c:pt idx="1277">
                  <c:v>0.5061680092592592</c:v>
                </c:pt>
                <c:pt idx="1278">
                  <c:v>0.50617379629629633</c:v>
                </c:pt>
                <c:pt idx="1279">
                  <c:v>0.50617939814814816</c:v>
                </c:pt>
                <c:pt idx="1280">
                  <c:v>0.50618518518518518</c:v>
                </c:pt>
                <c:pt idx="1281">
                  <c:v>0.5061909722222222</c:v>
                </c:pt>
                <c:pt idx="1282">
                  <c:v>0.50619675925925922</c:v>
                </c:pt>
                <c:pt idx="1283">
                  <c:v>0.50620254629629635</c:v>
                </c:pt>
                <c:pt idx="1284">
                  <c:v>0.50620815972222222</c:v>
                </c:pt>
                <c:pt idx="1285">
                  <c:v>0.50621394675925924</c:v>
                </c:pt>
                <c:pt idx="1286">
                  <c:v>0.50621954861111107</c:v>
                </c:pt>
                <c:pt idx="1287">
                  <c:v>0.50622516203703705</c:v>
                </c:pt>
                <c:pt idx="1288">
                  <c:v>0.50623094907407407</c:v>
                </c:pt>
                <c:pt idx="1289">
                  <c:v>0.50623673611111109</c:v>
                </c:pt>
                <c:pt idx="1290">
                  <c:v>0.50624233796296292</c:v>
                </c:pt>
                <c:pt idx="1291">
                  <c:v>0.5062478587962963</c:v>
                </c:pt>
                <c:pt idx="1292">
                  <c:v>0.50625346064814813</c:v>
                </c:pt>
                <c:pt idx="1293">
                  <c:v>0.50625924768518515</c:v>
                </c:pt>
                <c:pt idx="1294">
                  <c:v>0.50626503472222228</c:v>
                </c:pt>
                <c:pt idx="1295">
                  <c:v>0.50627082175925919</c:v>
                </c:pt>
                <c:pt idx="1296">
                  <c:v>0.50627660879629632</c:v>
                </c:pt>
                <c:pt idx="1297">
                  <c:v>0.50628239583333334</c:v>
                </c:pt>
                <c:pt idx="1298">
                  <c:v>0.50628818287037036</c:v>
                </c:pt>
                <c:pt idx="1299">
                  <c:v>0.50629396990740738</c:v>
                </c:pt>
                <c:pt idx="1300">
                  <c:v>0.50629939814814817</c:v>
                </c:pt>
                <c:pt idx="1301">
                  <c:v>0.50630501157407404</c:v>
                </c:pt>
                <c:pt idx="1302">
                  <c:v>0.50631079861111117</c:v>
                </c:pt>
                <c:pt idx="1303">
                  <c:v>0.50631658564814808</c:v>
                </c:pt>
                <c:pt idx="1304">
                  <c:v>0.50632237268518521</c:v>
                </c:pt>
                <c:pt idx="1305">
                  <c:v>0.50632815972222223</c:v>
                </c:pt>
                <c:pt idx="1306">
                  <c:v>0.50633394675925925</c:v>
                </c:pt>
                <c:pt idx="1307">
                  <c:v>0.50633973379629627</c:v>
                </c:pt>
                <c:pt idx="1308">
                  <c:v>0.50634552083333328</c:v>
                </c:pt>
                <c:pt idx="1309">
                  <c:v>0.50635130787037042</c:v>
                </c:pt>
                <c:pt idx="1310">
                  <c:v>0.50635690972222225</c:v>
                </c:pt>
                <c:pt idx="1311">
                  <c:v>0.50636269675925927</c:v>
                </c:pt>
                <c:pt idx="1312">
                  <c:v>0.50636831018518513</c:v>
                </c:pt>
                <c:pt idx="1313">
                  <c:v>0.50637391203703708</c:v>
                </c:pt>
                <c:pt idx="1314">
                  <c:v>0.5063796990740741</c:v>
                </c:pt>
                <c:pt idx="1315">
                  <c:v>0.5063856712962963</c:v>
                </c:pt>
                <c:pt idx="1316">
                  <c:v>0.50639271990740742</c:v>
                </c:pt>
                <c:pt idx="1317">
                  <c:v>0.50640068287037032</c:v>
                </c:pt>
                <c:pt idx="1318">
                  <c:v>0.50640628472222227</c:v>
                </c:pt>
                <c:pt idx="1319">
                  <c:v>0.50641189814814813</c:v>
                </c:pt>
                <c:pt idx="1320">
                  <c:v>0.50641749999999996</c:v>
                </c:pt>
                <c:pt idx="1321">
                  <c:v>0.50642491898148145</c:v>
                </c:pt>
                <c:pt idx="1322">
                  <c:v>0.50643070601851858</c:v>
                </c:pt>
                <c:pt idx="1323">
                  <c:v>0.50643630787037031</c:v>
                </c:pt>
                <c:pt idx="1324">
                  <c:v>0.50644209490740744</c:v>
                </c:pt>
                <c:pt idx="1325">
                  <c:v>0.5064477083333333</c:v>
                </c:pt>
                <c:pt idx="1326">
                  <c:v>0.50645331018518525</c:v>
                </c:pt>
                <c:pt idx="1327">
                  <c:v>0.50645982638888887</c:v>
                </c:pt>
                <c:pt idx="1328">
                  <c:v>0.5064654282407407</c:v>
                </c:pt>
                <c:pt idx="1329">
                  <c:v>0.50647103009259264</c:v>
                </c:pt>
                <c:pt idx="1330">
                  <c:v>0.50647664351851851</c:v>
                </c:pt>
                <c:pt idx="1331">
                  <c:v>0.50648224537037034</c:v>
                </c:pt>
                <c:pt idx="1332">
                  <c:v>0.5064883912037037</c:v>
                </c:pt>
                <c:pt idx="1333">
                  <c:v>0.50649490740740744</c:v>
                </c:pt>
                <c:pt idx="1334">
                  <c:v>0.50650123842592587</c:v>
                </c:pt>
                <c:pt idx="1335">
                  <c:v>0.50650684027777781</c:v>
                </c:pt>
                <c:pt idx="1336">
                  <c:v>0.50651245370370368</c:v>
                </c:pt>
                <c:pt idx="1337">
                  <c:v>0.50651824074074081</c:v>
                </c:pt>
                <c:pt idx="1338">
                  <c:v>0.50652384259259253</c:v>
                </c:pt>
                <c:pt idx="1339">
                  <c:v>0.50652962962962966</c:v>
                </c:pt>
                <c:pt idx="1340">
                  <c:v>0.50653524305555553</c:v>
                </c:pt>
                <c:pt idx="1341">
                  <c:v>0.5065412037037037</c:v>
                </c:pt>
                <c:pt idx="1342">
                  <c:v>0.50654699074074072</c:v>
                </c:pt>
                <c:pt idx="1343">
                  <c:v>0.50655296296296293</c:v>
                </c:pt>
                <c:pt idx="1344">
                  <c:v>0.50656200231481485</c:v>
                </c:pt>
                <c:pt idx="1345">
                  <c:v>0.50656778935185187</c:v>
                </c:pt>
                <c:pt idx="1346">
                  <c:v>0.50657357638888889</c:v>
                </c:pt>
                <c:pt idx="1347">
                  <c:v>0.50657917824074072</c:v>
                </c:pt>
                <c:pt idx="1348">
                  <c:v>0.5065847916666667</c:v>
                </c:pt>
                <c:pt idx="1349">
                  <c:v>0.50659039351851853</c:v>
                </c:pt>
                <c:pt idx="1350">
                  <c:v>0.50659618055555555</c:v>
                </c:pt>
                <c:pt idx="1351">
                  <c:v>0.50660131944444442</c:v>
                </c:pt>
                <c:pt idx="1352">
                  <c:v>0.50660710648148155</c:v>
                </c:pt>
                <c:pt idx="1353">
                  <c:v>0.50661289351851846</c:v>
                </c:pt>
                <c:pt idx="1354">
                  <c:v>0.50661832175925925</c:v>
                </c:pt>
                <c:pt idx="1355">
                  <c:v>0.50662392361111108</c:v>
                </c:pt>
                <c:pt idx="1356">
                  <c:v>0.50662971064814821</c:v>
                </c:pt>
                <c:pt idx="1357">
                  <c:v>0.50663513888888889</c:v>
                </c:pt>
                <c:pt idx="1358">
                  <c:v>0.50664074074074072</c:v>
                </c:pt>
                <c:pt idx="1359">
                  <c:v>0.50664652777777774</c:v>
                </c:pt>
                <c:pt idx="1360">
                  <c:v>0.50665214120370372</c:v>
                </c:pt>
                <c:pt idx="1361">
                  <c:v>0.5066577546296297</c:v>
                </c:pt>
                <c:pt idx="1362">
                  <c:v>0.50666354166666661</c:v>
                </c:pt>
                <c:pt idx="1363">
                  <c:v>0.50666932870370374</c:v>
                </c:pt>
                <c:pt idx="1364">
                  <c:v>0.50667493055555557</c:v>
                </c:pt>
                <c:pt idx="1365">
                  <c:v>0.50668054398148155</c:v>
                </c:pt>
                <c:pt idx="1366">
                  <c:v>0.50668614583333327</c:v>
                </c:pt>
                <c:pt idx="1367">
                  <c:v>0.50669174768518521</c:v>
                </c:pt>
                <c:pt idx="1368">
                  <c:v>0.50669736111111108</c:v>
                </c:pt>
                <c:pt idx="1369">
                  <c:v>0.50670278935185187</c:v>
                </c:pt>
                <c:pt idx="1370">
                  <c:v>0.50670856481481474</c:v>
                </c:pt>
                <c:pt idx="1371">
                  <c:v>0.50671399305555553</c:v>
                </c:pt>
                <c:pt idx="1372">
                  <c:v>0.50671960648148151</c:v>
                </c:pt>
                <c:pt idx="1373">
                  <c:v>0.50672520833333334</c:v>
                </c:pt>
                <c:pt idx="1374">
                  <c:v>0.50673082175925932</c:v>
                </c:pt>
                <c:pt idx="1375">
                  <c:v>0.50673642361111104</c:v>
                </c:pt>
                <c:pt idx="1376">
                  <c:v>0.50674202546296299</c:v>
                </c:pt>
                <c:pt idx="1377">
                  <c:v>0.50674763888888885</c:v>
                </c:pt>
                <c:pt idx="1378">
                  <c:v>0.5067532407407408</c:v>
                </c:pt>
                <c:pt idx="1379">
                  <c:v>0.50675884259259263</c:v>
                </c:pt>
                <c:pt idx="1380">
                  <c:v>0.50676445601851849</c:v>
                </c:pt>
                <c:pt idx="1381">
                  <c:v>0.50677005787037033</c:v>
                </c:pt>
                <c:pt idx="1382">
                  <c:v>0.5067756712962963</c:v>
                </c:pt>
                <c:pt idx="1383">
                  <c:v>0.50678127314814814</c:v>
                </c:pt>
                <c:pt idx="1384">
                  <c:v>0.50678706018518516</c:v>
                </c:pt>
                <c:pt idx="1385">
                  <c:v>0.50679248842592595</c:v>
                </c:pt>
                <c:pt idx="1386">
                  <c:v>0.50679809027777778</c:v>
                </c:pt>
                <c:pt idx="1387">
                  <c:v>0.5068038773148148</c:v>
                </c:pt>
                <c:pt idx="1388">
                  <c:v>0.50680930555555559</c:v>
                </c:pt>
                <c:pt idx="1389">
                  <c:v>0.50681490740740742</c:v>
                </c:pt>
                <c:pt idx="1390">
                  <c:v>0.50682069444444444</c:v>
                </c:pt>
                <c:pt idx="1391">
                  <c:v>0.50682612268518523</c:v>
                </c:pt>
                <c:pt idx="1392">
                  <c:v>0.5068317361111111</c:v>
                </c:pt>
                <c:pt idx="1393">
                  <c:v>0.50683733796296293</c:v>
                </c:pt>
                <c:pt idx="1394">
                  <c:v>0.50684293981481476</c:v>
                </c:pt>
                <c:pt idx="1395">
                  <c:v>0.50684927083333331</c:v>
                </c:pt>
                <c:pt idx="1396">
                  <c:v>0.50685488425925929</c:v>
                </c:pt>
                <c:pt idx="1397">
                  <c:v>0.50686048611111112</c:v>
                </c:pt>
                <c:pt idx="1398">
                  <c:v>0.50686609953703698</c:v>
                </c:pt>
                <c:pt idx="1399">
                  <c:v>0.50687170138888893</c:v>
                </c:pt>
                <c:pt idx="1400">
                  <c:v>0.50687730324074076</c:v>
                </c:pt>
                <c:pt idx="1401">
                  <c:v>0.50688309027777778</c:v>
                </c:pt>
                <c:pt idx="1402">
                  <c:v>0.50688870370370365</c:v>
                </c:pt>
                <c:pt idx="1403">
                  <c:v>0.50689430555555559</c:v>
                </c:pt>
                <c:pt idx="1404">
                  <c:v>0.50689991898148146</c:v>
                </c:pt>
                <c:pt idx="1405">
                  <c:v>0.5069055208333334</c:v>
                </c:pt>
                <c:pt idx="1406">
                  <c:v>0.50691112268518512</c:v>
                </c:pt>
                <c:pt idx="1407">
                  <c:v>0.5069167361111111</c:v>
                </c:pt>
                <c:pt idx="1408">
                  <c:v>0.50692233796296293</c:v>
                </c:pt>
                <c:pt idx="1409">
                  <c:v>0.50692795138888891</c:v>
                </c:pt>
                <c:pt idx="1410">
                  <c:v>0.50693336805555556</c:v>
                </c:pt>
                <c:pt idx="1411">
                  <c:v>0.50693896990740739</c:v>
                </c:pt>
                <c:pt idx="1412">
                  <c:v>0.50694439814814818</c:v>
                </c:pt>
                <c:pt idx="1413">
                  <c:v>0.50695001157407404</c:v>
                </c:pt>
                <c:pt idx="1414">
                  <c:v>0.50695561342592599</c:v>
                </c:pt>
                <c:pt idx="1415">
                  <c:v>0.50696109953703705</c:v>
                </c:pt>
                <c:pt idx="1416">
                  <c:v>0.50696670138888889</c:v>
                </c:pt>
                <c:pt idx="1417">
                  <c:v>0.5069724884259259</c:v>
                </c:pt>
                <c:pt idx="1418">
                  <c:v>0.50697810185185188</c:v>
                </c:pt>
                <c:pt idx="1419">
                  <c:v>0.50698370370370371</c:v>
                </c:pt>
                <c:pt idx="1420">
                  <c:v>0.50698930555555555</c:v>
                </c:pt>
                <c:pt idx="1421">
                  <c:v>0.50699491898148141</c:v>
                </c:pt>
                <c:pt idx="1422">
                  <c:v>0.50700052083333336</c:v>
                </c:pt>
                <c:pt idx="1423">
                  <c:v>0.50700630787037038</c:v>
                </c:pt>
                <c:pt idx="1424">
                  <c:v>0.50701137731481483</c:v>
                </c:pt>
                <c:pt idx="1425">
                  <c:v>0.50701734953703703</c:v>
                </c:pt>
                <c:pt idx="1426">
                  <c:v>0.50702277777777771</c:v>
                </c:pt>
                <c:pt idx="1427">
                  <c:v>0.50702837962962966</c:v>
                </c:pt>
                <c:pt idx="1428">
                  <c:v>0.50703398148148149</c:v>
                </c:pt>
                <c:pt idx="1429">
                  <c:v>0.50703959490740746</c:v>
                </c:pt>
                <c:pt idx="1430">
                  <c:v>0.50704519675925919</c:v>
                </c:pt>
                <c:pt idx="1431">
                  <c:v>0.50705081018518516</c:v>
                </c:pt>
                <c:pt idx="1432">
                  <c:v>0.507056412037037</c:v>
                </c:pt>
                <c:pt idx="1433">
                  <c:v>0.50706201388888894</c:v>
                </c:pt>
                <c:pt idx="1434">
                  <c:v>0.50706762731481481</c:v>
                </c:pt>
                <c:pt idx="1435">
                  <c:v>0.50707322916666664</c:v>
                </c:pt>
                <c:pt idx="1436">
                  <c:v>0.50707884259259262</c:v>
                </c:pt>
                <c:pt idx="1437">
                  <c:v>0.50708444444444445</c:v>
                </c:pt>
                <c:pt idx="1438">
                  <c:v>0.50709004629629628</c:v>
                </c:pt>
                <c:pt idx="1439">
                  <c:v>0.50709565972222226</c:v>
                </c:pt>
                <c:pt idx="1440">
                  <c:v>0.50710126157407409</c:v>
                </c:pt>
                <c:pt idx="1441">
                  <c:v>0.50710687499999996</c:v>
                </c:pt>
                <c:pt idx="1442">
                  <c:v>0.5071124768518519</c:v>
                </c:pt>
                <c:pt idx="1443">
                  <c:v>0.50711826388888892</c:v>
                </c:pt>
                <c:pt idx="1444">
                  <c:v>0.5071236921296296</c:v>
                </c:pt>
                <c:pt idx="1445">
                  <c:v>0.50712947916666662</c:v>
                </c:pt>
                <c:pt idx="1446">
                  <c:v>0.50713508101851856</c:v>
                </c:pt>
                <c:pt idx="1447">
                  <c:v>0.50714069444444443</c:v>
                </c:pt>
                <c:pt idx="1448">
                  <c:v>0.50714646990740742</c:v>
                </c:pt>
                <c:pt idx="1449">
                  <c:v>0.50715189814814809</c:v>
                </c:pt>
                <c:pt idx="1450">
                  <c:v>0.50715751157407407</c:v>
                </c:pt>
                <c:pt idx="1451">
                  <c:v>0.50716329861111109</c:v>
                </c:pt>
                <c:pt idx="1452">
                  <c:v>0.50716872685185188</c:v>
                </c:pt>
                <c:pt idx="1453">
                  <c:v>0.50717432870370371</c:v>
                </c:pt>
                <c:pt idx="1454">
                  <c:v>0.50718011574074073</c:v>
                </c:pt>
                <c:pt idx="1455">
                  <c:v>0.50718571759259257</c:v>
                </c:pt>
                <c:pt idx="1456">
                  <c:v>0.5071915046296297</c:v>
                </c:pt>
                <c:pt idx="1457">
                  <c:v>0.50719711805555556</c:v>
                </c:pt>
                <c:pt idx="1458">
                  <c:v>0.5072027199074074</c:v>
                </c:pt>
                <c:pt idx="1459">
                  <c:v>0.50720833333333337</c:v>
                </c:pt>
                <c:pt idx="1460">
                  <c:v>0.50721412037037039</c:v>
                </c:pt>
                <c:pt idx="1461">
                  <c:v>0.50721990740740741</c:v>
                </c:pt>
                <c:pt idx="1462">
                  <c:v>0.50722532407407406</c:v>
                </c:pt>
                <c:pt idx="1463">
                  <c:v>0.50723111111111108</c:v>
                </c:pt>
                <c:pt idx="1464">
                  <c:v>0.50723653935185187</c:v>
                </c:pt>
                <c:pt idx="1465">
                  <c:v>0.50724215277777784</c:v>
                </c:pt>
                <c:pt idx="1466">
                  <c:v>0.50724775462962957</c:v>
                </c:pt>
                <c:pt idx="1467">
                  <c:v>0.50725335648148151</c:v>
                </c:pt>
                <c:pt idx="1468">
                  <c:v>0.50725896990740738</c:v>
                </c:pt>
                <c:pt idx="1469">
                  <c:v>0.50726475694444451</c:v>
                </c:pt>
                <c:pt idx="1470">
                  <c:v>0.50727018518518519</c:v>
                </c:pt>
                <c:pt idx="1471">
                  <c:v>0.50727578703703702</c:v>
                </c:pt>
                <c:pt idx="1472">
                  <c:v>0.50728138888888885</c:v>
                </c:pt>
                <c:pt idx="1473">
                  <c:v>0.50728700231481483</c:v>
                </c:pt>
                <c:pt idx="1474">
                  <c:v>0.50729260416666666</c:v>
                </c:pt>
                <c:pt idx="1475">
                  <c:v>0.50729839120370368</c:v>
                </c:pt>
                <c:pt idx="1476">
                  <c:v>0.50730381944444447</c:v>
                </c:pt>
                <c:pt idx="1477">
                  <c:v>0.5073094212962963</c:v>
                </c:pt>
                <c:pt idx="1478">
                  <c:v>0.5073148842592593</c:v>
                </c:pt>
                <c:pt idx="1479">
                  <c:v>0.50732049768518517</c:v>
                </c:pt>
                <c:pt idx="1480">
                  <c:v>0.507326099537037</c:v>
                </c:pt>
                <c:pt idx="1481">
                  <c:v>0.50733188657407402</c:v>
                </c:pt>
                <c:pt idx="1482">
                  <c:v>0.50733731481481481</c:v>
                </c:pt>
                <c:pt idx="1483">
                  <c:v>0.50734310185185183</c:v>
                </c:pt>
                <c:pt idx="1484">
                  <c:v>0.50734853009259262</c:v>
                </c:pt>
                <c:pt idx="1485">
                  <c:v>0.50735413194444445</c:v>
                </c:pt>
                <c:pt idx="1486">
                  <c:v>0.50735974537037032</c:v>
                </c:pt>
                <c:pt idx="1487">
                  <c:v>0.50736625000000002</c:v>
                </c:pt>
                <c:pt idx="1488">
                  <c:v>0.50737167824074081</c:v>
                </c:pt>
                <c:pt idx="1489">
                  <c:v>0.50737729166666667</c:v>
                </c:pt>
                <c:pt idx="1490">
                  <c:v>0.50738289351851851</c:v>
                </c:pt>
                <c:pt idx="1491">
                  <c:v>0.50738868055555553</c:v>
                </c:pt>
                <c:pt idx="1492">
                  <c:v>0.50739410879629632</c:v>
                </c:pt>
                <c:pt idx="1493">
                  <c:v>0.50739989583333334</c:v>
                </c:pt>
                <c:pt idx="1494">
                  <c:v>0.50740568287037036</c:v>
                </c:pt>
                <c:pt idx="1495">
                  <c:v>0.50741111111111115</c:v>
                </c:pt>
                <c:pt idx="1496">
                  <c:v>0.50741671296296298</c:v>
                </c:pt>
                <c:pt idx="1497">
                  <c:v>0.5074225</c:v>
                </c:pt>
                <c:pt idx="1498">
                  <c:v>0.50742792824074068</c:v>
                </c:pt>
                <c:pt idx="1499">
                  <c:v>0.50743371527777781</c:v>
                </c:pt>
                <c:pt idx="1500">
                  <c:v>0.50743932870370367</c:v>
                </c:pt>
                <c:pt idx="1501">
                  <c:v>0.50744493055555562</c:v>
                </c:pt>
                <c:pt idx="1502">
                  <c:v>0.50745053240740734</c:v>
                </c:pt>
                <c:pt idx="1503">
                  <c:v>0.50745631944444447</c:v>
                </c:pt>
                <c:pt idx="1504">
                  <c:v>0.50746193287037034</c:v>
                </c:pt>
                <c:pt idx="1505">
                  <c:v>0.50746771990740747</c:v>
                </c:pt>
                <c:pt idx="1506">
                  <c:v>0.507473136574074</c:v>
                </c:pt>
                <c:pt idx="1507">
                  <c:v>0.50747874999999998</c:v>
                </c:pt>
                <c:pt idx="1508">
                  <c:v>0.50748435185185181</c:v>
                </c:pt>
                <c:pt idx="1509">
                  <c:v>0.50748996527777779</c:v>
                </c:pt>
                <c:pt idx="1510">
                  <c:v>0.50749556712962962</c:v>
                </c:pt>
                <c:pt idx="1511">
                  <c:v>0.50750135416666664</c:v>
                </c:pt>
                <c:pt idx="1512">
                  <c:v>0.50750678240740743</c:v>
                </c:pt>
                <c:pt idx="1513">
                  <c:v>0.50751238425925926</c:v>
                </c:pt>
                <c:pt idx="1514">
                  <c:v>0.50751799768518524</c:v>
                </c:pt>
                <c:pt idx="1515">
                  <c:v>0.50752359953703707</c:v>
                </c:pt>
                <c:pt idx="1516">
                  <c:v>0.50752920138888891</c:v>
                </c:pt>
                <c:pt idx="1517">
                  <c:v>0.50753498842592593</c:v>
                </c:pt>
                <c:pt idx="1518">
                  <c:v>0.50754041666666672</c:v>
                </c:pt>
                <c:pt idx="1519">
                  <c:v>0.50754603009259258</c:v>
                </c:pt>
                <c:pt idx="1520">
                  <c:v>0.50755163194444441</c:v>
                </c:pt>
                <c:pt idx="1521">
                  <c:v>0.50755723379629625</c:v>
                </c:pt>
                <c:pt idx="1522">
                  <c:v>0.50756284722222222</c:v>
                </c:pt>
                <c:pt idx="1523">
                  <c:v>0.50756863425925924</c:v>
                </c:pt>
                <c:pt idx="1524">
                  <c:v>0.50757405092592589</c:v>
                </c:pt>
                <c:pt idx="1525">
                  <c:v>0.50757966435185187</c:v>
                </c:pt>
                <c:pt idx="1526">
                  <c:v>0.50758545138888889</c:v>
                </c:pt>
                <c:pt idx="1527">
                  <c:v>0.50759087962962968</c:v>
                </c:pt>
                <c:pt idx="1528">
                  <c:v>0.5075966666666667</c:v>
                </c:pt>
                <c:pt idx="1529">
                  <c:v>0.50760226851851853</c:v>
                </c:pt>
                <c:pt idx="1530">
                  <c:v>0.50760769675925921</c:v>
                </c:pt>
                <c:pt idx="1531">
                  <c:v>0.50761348379629634</c:v>
                </c:pt>
                <c:pt idx="1532">
                  <c:v>0.50761927083333336</c:v>
                </c:pt>
                <c:pt idx="1533">
                  <c:v>0.50762469907407404</c:v>
                </c:pt>
                <c:pt idx="1534">
                  <c:v>0.50763030092592587</c:v>
                </c:pt>
                <c:pt idx="1535">
                  <c:v>0.507636087962963</c:v>
                </c:pt>
                <c:pt idx="1536">
                  <c:v>0.50764187500000002</c:v>
                </c:pt>
                <c:pt idx="1537">
                  <c:v>0.50764766203703704</c:v>
                </c:pt>
                <c:pt idx="1538">
                  <c:v>0.50765449074074076</c:v>
                </c:pt>
                <c:pt idx="1539">
                  <c:v>0.50766027777777778</c:v>
                </c:pt>
                <c:pt idx="1540">
                  <c:v>0.50766570601851846</c:v>
                </c:pt>
                <c:pt idx="1541">
                  <c:v>0.50767135416666664</c:v>
                </c:pt>
                <c:pt idx="1542">
                  <c:v>0.50767716435185184</c:v>
                </c:pt>
                <c:pt idx="1543">
                  <c:v>0.50768259259259263</c:v>
                </c:pt>
                <c:pt idx="1544">
                  <c:v>0.5076882060185185</c:v>
                </c:pt>
                <c:pt idx="1545">
                  <c:v>0.50769380787037044</c:v>
                </c:pt>
                <c:pt idx="1546">
                  <c:v>0.5076994212962963</c:v>
                </c:pt>
                <c:pt idx="1547">
                  <c:v>0.50770519675925929</c:v>
                </c:pt>
                <c:pt idx="1548">
                  <c:v>0.50771062499999997</c:v>
                </c:pt>
                <c:pt idx="1549">
                  <c:v>0.50771623842592595</c:v>
                </c:pt>
                <c:pt idx="1550">
                  <c:v>0.50772184027777778</c:v>
                </c:pt>
                <c:pt idx="1551">
                  <c:v>0.50772690972222223</c:v>
                </c:pt>
                <c:pt idx="1552">
                  <c:v>0.50773269675925925</c:v>
                </c:pt>
                <c:pt idx="1553">
                  <c:v>0.50773829861111108</c:v>
                </c:pt>
                <c:pt idx="1554">
                  <c:v>0.50774445601851859</c:v>
                </c:pt>
                <c:pt idx="1555">
                  <c:v>0.50775005787037031</c:v>
                </c:pt>
                <c:pt idx="1556">
                  <c:v>0.50775584490740744</c:v>
                </c:pt>
                <c:pt idx="1557">
                  <c:v>0.50776127314814812</c:v>
                </c:pt>
                <c:pt idx="1558">
                  <c:v>0.50776687500000006</c:v>
                </c:pt>
                <c:pt idx="1559">
                  <c:v>0.50777248842592593</c:v>
                </c:pt>
                <c:pt idx="1560">
                  <c:v>0.50777827546296295</c:v>
                </c:pt>
                <c:pt idx="1561">
                  <c:v>0.50778387731481478</c:v>
                </c:pt>
                <c:pt idx="1562">
                  <c:v>0.50778930555555557</c:v>
                </c:pt>
                <c:pt idx="1563">
                  <c:v>0.5077949074074074</c:v>
                </c:pt>
                <c:pt idx="1564">
                  <c:v>0.50780052083333327</c:v>
                </c:pt>
                <c:pt idx="1565">
                  <c:v>0.50780612268518521</c:v>
                </c:pt>
                <c:pt idx="1566">
                  <c:v>0.50781190972222223</c:v>
                </c:pt>
                <c:pt idx="1567">
                  <c:v>0.50781733796296302</c:v>
                </c:pt>
                <c:pt idx="1568">
                  <c:v>0.50782293981481474</c:v>
                </c:pt>
                <c:pt idx="1569">
                  <c:v>0.50782872685185187</c:v>
                </c:pt>
                <c:pt idx="1570">
                  <c:v>0.50783415509259255</c:v>
                </c:pt>
                <c:pt idx="1571">
                  <c:v>0.5078397569444445</c:v>
                </c:pt>
                <c:pt idx="1572">
                  <c:v>0.50784554398148152</c:v>
                </c:pt>
                <c:pt idx="1573">
                  <c:v>0.50785133101851854</c:v>
                </c:pt>
                <c:pt idx="1574">
                  <c:v>0.5078569444444444</c:v>
                </c:pt>
                <c:pt idx="1575">
                  <c:v>0.50786237268518519</c:v>
                </c:pt>
                <c:pt idx="1576">
                  <c:v>0.50786814814814818</c:v>
                </c:pt>
                <c:pt idx="1577">
                  <c:v>0.5078739351851852</c:v>
                </c:pt>
                <c:pt idx="1578">
                  <c:v>0.50787954861111106</c:v>
                </c:pt>
                <c:pt idx="1579">
                  <c:v>0.50788497685185185</c:v>
                </c:pt>
                <c:pt idx="1580">
                  <c:v>0.50789057870370369</c:v>
                </c:pt>
                <c:pt idx="1581">
                  <c:v>0.50789619212962966</c:v>
                </c:pt>
                <c:pt idx="1582">
                  <c:v>0.5079017939814815</c:v>
                </c:pt>
                <c:pt idx="1583">
                  <c:v>0.50790739583333333</c:v>
                </c:pt>
                <c:pt idx="1584">
                  <c:v>0.50791318287037035</c:v>
                </c:pt>
                <c:pt idx="1585">
                  <c:v>0.50791861111111114</c:v>
                </c:pt>
                <c:pt idx="1586">
                  <c:v>0.50792421296296297</c:v>
                </c:pt>
                <c:pt idx="1587">
                  <c:v>0.50792982638888884</c:v>
                </c:pt>
                <c:pt idx="1588">
                  <c:v>0.50793542824074078</c:v>
                </c:pt>
                <c:pt idx="1589">
                  <c:v>0.50794104166666665</c:v>
                </c:pt>
                <c:pt idx="1590">
                  <c:v>0.50794682870370367</c:v>
                </c:pt>
                <c:pt idx="1591">
                  <c:v>0.50795224537037031</c:v>
                </c:pt>
                <c:pt idx="1592">
                  <c:v>0.50795785879629629</c:v>
                </c:pt>
                <c:pt idx="1593">
                  <c:v>0.50796346064814812</c:v>
                </c:pt>
                <c:pt idx="1594">
                  <c:v>0.5079690740740741</c:v>
                </c:pt>
                <c:pt idx="1595">
                  <c:v>0.50797467592592593</c:v>
                </c:pt>
                <c:pt idx="1596">
                  <c:v>0.50798046296296295</c:v>
                </c:pt>
                <c:pt idx="1597">
                  <c:v>0.50798589120370374</c:v>
                </c:pt>
                <c:pt idx="1598">
                  <c:v>0.50799149305555558</c:v>
                </c:pt>
                <c:pt idx="1599">
                  <c:v>0.50799710648148155</c:v>
                </c:pt>
                <c:pt idx="1600">
                  <c:v>0.50800289351851846</c:v>
                </c:pt>
                <c:pt idx="1601">
                  <c:v>0.50800849537037041</c:v>
                </c:pt>
                <c:pt idx="1602">
                  <c:v>0.50801409722222224</c:v>
                </c:pt>
                <c:pt idx="1603">
                  <c:v>0.50801952546296303</c:v>
                </c:pt>
                <c:pt idx="1604">
                  <c:v>0.50802531249999994</c:v>
                </c:pt>
                <c:pt idx="1605">
                  <c:v>0.50803075231481476</c:v>
                </c:pt>
                <c:pt idx="1606">
                  <c:v>0.50803653935185189</c:v>
                </c:pt>
                <c:pt idx="1607">
                  <c:v>0.50804232638888891</c:v>
                </c:pt>
                <c:pt idx="1608">
                  <c:v>0.50804829861111112</c:v>
                </c:pt>
                <c:pt idx="1609">
                  <c:v>0.50805390046296295</c:v>
                </c:pt>
                <c:pt idx="1610">
                  <c:v>0.50805968749999997</c:v>
                </c:pt>
                <c:pt idx="1611">
                  <c:v>0.5080654745370371</c:v>
                </c:pt>
                <c:pt idx="1612">
                  <c:v>0.50807126157407401</c:v>
                </c:pt>
                <c:pt idx="1613">
                  <c:v>0.50807704861111114</c:v>
                </c:pt>
                <c:pt idx="1614">
                  <c:v>0.50808302083333334</c:v>
                </c:pt>
                <c:pt idx="1615">
                  <c:v>0.50808844907407413</c:v>
                </c:pt>
                <c:pt idx="1616">
                  <c:v>0.50809422453703701</c:v>
                </c:pt>
                <c:pt idx="1617">
                  <c:v>0.50809966435185183</c:v>
                </c:pt>
                <c:pt idx="1618">
                  <c:v>0.50810545138888885</c:v>
                </c:pt>
                <c:pt idx="1619">
                  <c:v>0.5081110532407408</c:v>
                </c:pt>
                <c:pt idx="1620">
                  <c:v>0.50811755787037038</c:v>
                </c:pt>
                <c:pt idx="1621">
                  <c:v>0.50812317129629625</c:v>
                </c:pt>
                <c:pt idx="1622">
                  <c:v>0.50812895833333338</c:v>
                </c:pt>
                <c:pt idx="1623">
                  <c:v>0.5081347453703704</c:v>
                </c:pt>
                <c:pt idx="1624">
                  <c:v>0.50814053240740742</c:v>
                </c:pt>
                <c:pt idx="1625">
                  <c:v>0.50814631944444444</c:v>
                </c:pt>
                <c:pt idx="1626">
                  <c:v>0.50815210648148146</c:v>
                </c:pt>
                <c:pt idx="1627">
                  <c:v>0.5081577083333334</c:v>
                </c:pt>
                <c:pt idx="1628">
                  <c:v>0.50816349537037031</c:v>
                </c:pt>
                <c:pt idx="1629">
                  <c:v>0.50816928240740744</c:v>
                </c:pt>
                <c:pt idx="1630">
                  <c:v>0.50817506944444446</c:v>
                </c:pt>
                <c:pt idx="1631">
                  <c:v>0.50818068287037044</c:v>
                </c:pt>
                <c:pt idx="1632">
                  <c:v>0.5081866435185185</c:v>
                </c:pt>
                <c:pt idx="1633">
                  <c:v>0.50819225694444448</c:v>
                </c:pt>
                <c:pt idx="1634">
                  <c:v>0.5081980439814815</c:v>
                </c:pt>
                <c:pt idx="1635">
                  <c:v>0.50820383101851851</c:v>
                </c:pt>
                <c:pt idx="1636">
                  <c:v>0.50820961805555553</c:v>
                </c:pt>
                <c:pt idx="1637">
                  <c:v>0.50821521990740737</c:v>
                </c:pt>
                <c:pt idx="1638">
                  <c:v>0.5082210069444445</c:v>
                </c:pt>
                <c:pt idx="1639">
                  <c:v>0.50822643518518518</c:v>
                </c:pt>
                <c:pt idx="1640">
                  <c:v>0.50823204861111104</c:v>
                </c:pt>
                <c:pt idx="1641">
                  <c:v>0.50823782407407403</c:v>
                </c:pt>
                <c:pt idx="1642">
                  <c:v>0.50824325231481482</c:v>
                </c:pt>
                <c:pt idx="1643">
                  <c:v>0.5082488657407408</c:v>
                </c:pt>
                <c:pt idx="1644">
                  <c:v>0.5082546527777777</c:v>
                </c:pt>
                <c:pt idx="1645">
                  <c:v>0.50826008101851849</c:v>
                </c:pt>
                <c:pt idx="1646">
                  <c:v>0.50826568287037033</c:v>
                </c:pt>
                <c:pt idx="1647">
                  <c:v>0.50827128472222227</c:v>
                </c:pt>
                <c:pt idx="1648">
                  <c:v>0.50827689814814814</c:v>
                </c:pt>
                <c:pt idx="1649">
                  <c:v>0.50828267361111112</c:v>
                </c:pt>
                <c:pt idx="1650">
                  <c:v>0.50828828703703699</c:v>
                </c:pt>
                <c:pt idx="1651">
                  <c:v>0.50829371527777778</c:v>
                </c:pt>
                <c:pt idx="1652">
                  <c:v>0.50829931712962961</c:v>
                </c:pt>
                <c:pt idx="1653">
                  <c:v>0.5083047453703704</c:v>
                </c:pt>
                <c:pt idx="1654">
                  <c:v>0.50831034722222224</c:v>
                </c:pt>
                <c:pt idx="1655">
                  <c:v>0.50831577546296292</c:v>
                </c:pt>
                <c:pt idx="1656">
                  <c:v>0.50832156250000005</c:v>
                </c:pt>
                <c:pt idx="1657">
                  <c:v>0.50832699074074073</c:v>
                </c:pt>
                <c:pt idx="1658">
                  <c:v>0.50833259259259256</c:v>
                </c:pt>
                <c:pt idx="1659">
                  <c:v>0.50833837962962958</c:v>
                </c:pt>
                <c:pt idx="1660">
                  <c:v>0.50834399305555555</c:v>
                </c:pt>
                <c:pt idx="1661">
                  <c:v>0.50834959490740739</c:v>
                </c:pt>
                <c:pt idx="1662">
                  <c:v>0.50835538194444452</c:v>
                </c:pt>
                <c:pt idx="1663">
                  <c:v>0.50836116898148143</c:v>
                </c:pt>
                <c:pt idx="1664">
                  <c:v>0.50836659722222222</c:v>
                </c:pt>
                <c:pt idx="1665">
                  <c:v>0.50837238425925924</c:v>
                </c:pt>
                <c:pt idx="1666">
                  <c:v>0.50837798611111118</c:v>
                </c:pt>
                <c:pt idx="1667">
                  <c:v>0.50838359953703705</c:v>
                </c:pt>
                <c:pt idx="1668">
                  <c:v>0.50838938657407406</c:v>
                </c:pt>
                <c:pt idx="1669">
                  <c:v>0.50839481481481485</c:v>
                </c:pt>
                <c:pt idx="1670">
                  <c:v>0.50840041666666669</c:v>
                </c:pt>
                <c:pt idx="1671">
                  <c:v>0.50840620370370371</c:v>
                </c:pt>
                <c:pt idx="1672">
                  <c:v>0.50841163194444439</c:v>
                </c:pt>
                <c:pt idx="1673">
                  <c:v>0.50841724537037036</c:v>
                </c:pt>
                <c:pt idx="1674">
                  <c:v>0.50842302083333335</c:v>
                </c:pt>
                <c:pt idx="1675">
                  <c:v>0.50842844907407414</c:v>
                </c:pt>
                <c:pt idx="1676">
                  <c:v>0.50843405092592586</c:v>
                </c:pt>
                <c:pt idx="1677">
                  <c:v>0.50843966435185184</c:v>
                </c:pt>
                <c:pt idx="1678">
                  <c:v>0.50844532407407406</c:v>
                </c:pt>
                <c:pt idx="1679">
                  <c:v>0.50845109953703704</c:v>
                </c:pt>
                <c:pt idx="1680">
                  <c:v>0.50845671296296302</c:v>
                </c:pt>
                <c:pt idx="1681">
                  <c:v>0.5084621412037037</c:v>
                </c:pt>
                <c:pt idx="1682">
                  <c:v>0.50846774305555553</c:v>
                </c:pt>
                <c:pt idx="1683">
                  <c:v>0.50847353009259255</c:v>
                </c:pt>
                <c:pt idx="1684">
                  <c:v>0.5084791319444445</c:v>
                </c:pt>
                <c:pt idx="1685">
                  <c:v>0.50848474537037036</c:v>
                </c:pt>
                <c:pt idx="1686">
                  <c:v>0.50849034722222219</c:v>
                </c:pt>
                <c:pt idx="1687">
                  <c:v>0.50849667824074074</c:v>
                </c:pt>
                <c:pt idx="1688">
                  <c:v>0.50850228009259257</c:v>
                </c:pt>
                <c:pt idx="1689">
                  <c:v>0.5085077199074074</c:v>
                </c:pt>
                <c:pt idx="1690">
                  <c:v>0.50851349537037038</c:v>
                </c:pt>
                <c:pt idx="1691">
                  <c:v>0.50851892361111106</c:v>
                </c:pt>
                <c:pt idx="1692">
                  <c:v>0.50852471064814819</c:v>
                </c:pt>
                <c:pt idx="1693">
                  <c:v>0.50853032407407406</c:v>
                </c:pt>
                <c:pt idx="1694">
                  <c:v>0.50853592592592589</c:v>
                </c:pt>
                <c:pt idx="1695">
                  <c:v>0.50854152777777772</c:v>
                </c:pt>
                <c:pt idx="1696">
                  <c:v>0.50854695601851851</c:v>
                </c:pt>
                <c:pt idx="1697">
                  <c:v>0.50855256944444449</c:v>
                </c:pt>
                <c:pt idx="1698">
                  <c:v>0.50855817129629632</c:v>
                </c:pt>
                <c:pt idx="1699">
                  <c:v>0.50856395833333334</c:v>
                </c:pt>
                <c:pt idx="1700">
                  <c:v>0.50856974537037036</c:v>
                </c:pt>
                <c:pt idx="1701">
                  <c:v>0.50857517361111115</c:v>
                </c:pt>
                <c:pt idx="1702">
                  <c:v>0.50858077546296299</c:v>
                </c:pt>
                <c:pt idx="1703">
                  <c:v>0.50858638888888885</c:v>
                </c:pt>
                <c:pt idx="1704">
                  <c:v>0.50859217592592587</c:v>
                </c:pt>
                <c:pt idx="1705">
                  <c:v>0.50859777777777782</c:v>
                </c:pt>
                <c:pt idx="1706">
                  <c:v>0.50860320601851849</c:v>
                </c:pt>
                <c:pt idx="1707">
                  <c:v>0.50860880787037044</c:v>
                </c:pt>
                <c:pt idx="1708">
                  <c:v>0.50861459490740735</c:v>
                </c:pt>
                <c:pt idx="1709">
                  <c:v>0.50862002314814814</c:v>
                </c:pt>
                <c:pt idx="1710">
                  <c:v>0.50862563657407411</c:v>
                </c:pt>
                <c:pt idx="1711">
                  <c:v>0.5086314120370371</c:v>
                </c:pt>
                <c:pt idx="1712">
                  <c:v>0.50863702546296297</c:v>
                </c:pt>
                <c:pt idx="1713">
                  <c:v>0.50864245370370365</c:v>
                </c:pt>
                <c:pt idx="1714">
                  <c:v>0.50864822916666663</c:v>
                </c:pt>
                <c:pt idx="1715">
                  <c:v>0.50865384259259261</c:v>
                </c:pt>
                <c:pt idx="1716">
                  <c:v>0.50865944444444444</c:v>
                </c:pt>
                <c:pt idx="1717">
                  <c:v>0.50866505787037031</c:v>
                </c:pt>
                <c:pt idx="1718">
                  <c:v>0.50867065972222225</c:v>
                </c:pt>
                <c:pt idx="1719">
                  <c:v>0.50867608796296293</c:v>
                </c:pt>
                <c:pt idx="1720">
                  <c:v>0.50868187500000006</c:v>
                </c:pt>
                <c:pt idx="1721">
                  <c:v>0.50868730324074074</c:v>
                </c:pt>
                <c:pt idx="1722">
                  <c:v>0.50869309027777776</c:v>
                </c:pt>
                <c:pt idx="1723">
                  <c:v>0.50869869212962959</c:v>
                </c:pt>
                <c:pt idx="1724">
                  <c:v>0.50870429398148154</c:v>
                </c:pt>
                <c:pt idx="1725">
                  <c:v>0.5087099074074074</c:v>
                </c:pt>
                <c:pt idx="1726">
                  <c:v>0.50871533564814808</c:v>
                </c:pt>
                <c:pt idx="1727">
                  <c:v>0.50872112268518521</c:v>
                </c:pt>
                <c:pt idx="1728">
                  <c:v>0.50872672453703704</c:v>
                </c:pt>
                <c:pt idx="1729">
                  <c:v>0.50873251157407406</c:v>
                </c:pt>
                <c:pt idx="1730">
                  <c:v>0.50873829861111108</c:v>
                </c:pt>
                <c:pt idx="1731">
                  <c:v>0.5087440856481481</c:v>
                </c:pt>
                <c:pt idx="1732">
                  <c:v>0.50874981481481485</c:v>
                </c:pt>
                <c:pt idx="1733">
                  <c:v>0.50875560185185187</c:v>
                </c:pt>
                <c:pt idx="1734">
                  <c:v>0.50876138888888889</c:v>
                </c:pt>
                <c:pt idx="1735">
                  <c:v>0.50876699074074072</c:v>
                </c:pt>
                <c:pt idx="1736">
                  <c:v>0.50877277777777774</c:v>
                </c:pt>
                <c:pt idx="1737">
                  <c:v>0.50877821759259256</c:v>
                </c:pt>
                <c:pt idx="1738">
                  <c:v>0.5087838194444444</c:v>
                </c:pt>
                <c:pt idx="1739">
                  <c:v>0.50878960648148153</c:v>
                </c:pt>
                <c:pt idx="1740">
                  <c:v>0.50879520833333336</c:v>
                </c:pt>
                <c:pt idx="1741">
                  <c:v>0.50880085648148154</c:v>
                </c:pt>
                <c:pt idx="1742">
                  <c:v>0.50880646990740741</c:v>
                </c:pt>
                <c:pt idx="1743">
                  <c:v>0.50881189814814809</c:v>
                </c:pt>
                <c:pt idx="1744">
                  <c:v>0.50881750000000003</c:v>
                </c:pt>
                <c:pt idx="1745">
                  <c:v>0.5088231134259259</c:v>
                </c:pt>
                <c:pt idx="1746">
                  <c:v>0.50882871527777784</c:v>
                </c:pt>
                <c:pt idx="1747">
                  <c:v>0.50883450231481475</c:v>
                </c:pt>
                <c:pt idx="1748">
                  <c:v>0.5088401041666667</c:v>
                </c:pt>
                <c:pt idx="1749">
                  <c:v>0.50884571759259256</c:v>
                </c:pt>
                <c:pt idx="1750">
                  <c:v>0.50885131944444451</c:v>
                </c:pt>
                <c:pt idx="1751">
                  <c:v>0.50885674768518518</c:v>
                </c:pt>
                <c:pt idx="1752">
                  <c:v>0.50886234953703702</c:v>
                </c:pt>
                <c:pt idx="1753">
                  <c:v>0.50886886574074075</c:v>
                </c:pt>
                <c:pt idx="1754">
                  <c:v>0.50887446759259258</c:v>
                </c:pt>
                <c:pt idx="1755">
                  <c:v>0.50888008101851845</c:v>
                </c:pt>
                <c:pt idx="1756">
                  <c:v>0.50888568287037039</c:v>
                </c:pt>
                <c:pt idx="1757">
                  <c:v>0.50889128472222223</c:v>
                </c:pt>
                <c:pt idx="1758">
                  <c:v>0.5088968981481482</c:v>
                </c:pt>
                <c:pt idx="1759">
                  <c:v>0.50890250000000004</c:v>
                </c:pt>
                <c:pt idx="1760">
                  <c:v>0.50890810185185187</c:v>
                </c:pt>
                <c:pt idx="1761">
                  <c:v>0.50891371527777773</c:v>
                </c:pt>
                <c:pt idx="1762">
                  <c:v>0.50891931712962968</c:v>
                </c:pt>
                <c:pt idx="1763">
                  <c:v>0.50892474537037036</c:v>
                </c:pt>
                <c:pt idx="1764">
                  <c:v>0.50893053240740738</c:v>
                </c:pt>
                <c:pt idx="1765">
                  <c:v>0.50893614583333335</c:v>
                </c:pt>
                <c:pt idx="1766">
                  <c:v>0.50894174768518519</c:v>
                </c:pt>
                <c:pt idx="1767">
                  <c:v>0.50894734953703702</c:v>
                </c:pt>
                <c:pt idx="1768">
                  <c:v>0.508952962962963</c:v>
                </c:pt>
                <c:pt idx="1769">
                  <c:v>0.50895837962962964</c:v>
                </c:pt>
                <c:pt idx="1770">
                  <c:v>0.50896435185185185</c:v>
                </c:pt>
                <c:pt idx="1771">
                  <c:v>0.50896995370370368</c:v>
                </c:pt>
                <c:pt idx="1772">
                  <c:v>0.50897574074074081</c:v>
                </c:pt>
                <c:pt idx="1773">
                  <c:v>0.50898135416666668</c:v>
                </c:pt>
                <c:pt idx="1774">
                  <c:v>0.5089871412037037</c:v>
                </c:pt>
                <c:pt idx="1775">
                  <c:v>0.50899292824074072</c:v>
                </c:pt>
                <c:pt idx="1776">
                  <c:v>0.50899853009259266</c:v>
                </c:pt>
                <c:pt idx="1777">
                  <c:v>0.50900414351851853</c:v>
                </c:pt>
                <c:pt idx="1778">
                  <c:v>0.50900993055555555</c:v>
                </c:pt>
                <c:pt idx="1779">
                  <c:v>0.50901571759259256</c:v>
                </c:pt>
                <c:pt idx="1780">
                  <c:v>0.50902131944444451</c:v>
                </c:pt>
                <c:pt idx="1781">
                  <c:v>0.50902693287037037</c:v>
                </c:pt>
                <c:pt idx="1782">
                  <c:v>0.50903253472222221</c:v>
                </c:pt>
                <c:pt idx="1783">
                  <c:v>0.50903832175925923</c:v>
                </c:pt>
                <c:pt idx="1784">
                  <c:v>0.50904410879629636</c:v>
                </c:pt>
                <c:pt idx="1785">
                  <c:v>0.50904989583333327</c:v>
                </c:pt>
                <c:pt idx="1786">
                  <c:v>0.50905550925925924</c:v>
                </c:pt>
                <c:pt idx="1787">
                  <c:v>0.50906128472222223</c:v>
                </c:pt>
                <c:pt idx="1788">
                  <c:v>0.50906689814814821</c:v>
                </c:pt>
                <c:pt idx="1789">
                  <c:v>0.50907249999999993</c:v>
                </c:pt>
                <c:pt idx="1790">
                  <c:v>0.5090781134259259</c:v>
                </c:pt>
                <c:pt idx="1791">
                  <c:v>0.50908354166666669</c:v>
                </c:pt>
                <c:pt idx="1792">
                  <c:v>0.50908931712962968</c:v>
                </c:pt>
                <c:pt idx="1793">
                  <c:v>0.50909493055555555</c:v>
                </c:pt>
                <c:pt idx="1794">
                  <c:v>0.50910053240740738</c:v>
                </c:pt>
                <c:pt idx="1795">
                  <c:v>0.50910570601851857</c:v>
                </c:pt>
                <c:pt idx="1796">
                  <c:v>0.5091113078703704</c:v>
                </c:pt>
                <c:pt idx="1797">
                  <c:v>0.50911692129629627</c:v>
                </c:pt>
                <c:pt idx="1798">
                  <c:v>0.5091225231481481</c:v>
                </c:pt>
                <c:pt idx="1799">
                  <c:v>0.50912813657407407</c:v>
                </c:pt>
                <c:pt idx="1800">
                  <c:v>0.50913373842592591</c:v>
                </c:pt>
                <c:pt idx="1801">
                  <c:v>0.50913935185185188</c:v>
                </c:pt>
                <c:pt idx="1802">
                  <c:v>0.50914495370370372</c:v>
                </c:pt>
                <c:pt idx="1803">
                  <c:v>0.50915055555555555</c:v>
                </c:pt>
                <c:pt idx="1804">
                  <c:v>0.50915616898148153</c:v>
                </c:pt>
                <c:pt idx="1805">
                  <c:v>0.5091618171296296</c:v>
                </c:pt>
                <c:pt idx="1806">
                  <c:v>0.50916741898148155</c:v>
                </c:pt>
                <c:pt idx="1807">
                  <c:v>0.50917303240740741</c:v>
                </c:pt>
                <c:pt idx="1808">
                  <c:v>0.50917863425925924</c:v>
                </c:pt>
                <c:pt idx="1809">
                  <c:v>0.50918424768518522</c:v>
                </c:pt>
                <c:pt idx="1810">
                  <c:v>0.50918984953703705</c:v>
                </c:pt>
                <c:pt idx="1811">
                  <c:v>0.50919546296296303</c:v>
                </c:pt>
                <c:pt idx="1812">
                  <c:v>0.50920124999999994</c:v>
                </c:pt>
                <c:pt idx="1813">
                  <c:v>0.50920685185185188</c:v>
                </c:pt>
                <c:pt idx="1814">
                  <c:v>0.5092126388888889</c:v>
                </c:pt>
                <c:pt idx="1815">
                  <c:v>0.50921842592592592</c:v>
                </c:pt>
                <c:pt idx="1816">
                  <c:v>0.50922402777777775</c:v>
                </c:pt>
                <c:pt idx="1817">
                  <c:v>0.50922981481481477</c:v>
                </c:pt>
                <c:pt idx="1818">
                  <c:v>0.5092356018518519</c:v>
                </c:pt>
                <c:pt idx="1819">
                  <c:v>0.50924138888888892</c:v>
                </c:pt>
                <c:pt idx="1820">
                  <c:v>0.50924771990740736</c:v>
                </c:pt>
                <c:pt idx="1821">
                  <c:v>0.50925350694444449</c:v>
                </c:pt>
                <c:pt idx="1822">
                  <c:v>0.50925912037037036</c:v>
                </c:pt>
                <c:pt idx="1823">
                  <c:v>0.50926490740740737</c:v>
                </c:pt>
                <c:pt idx="1824">
                  <c:v>0.50927069444444439</c:v>
                </c:pt>
                <c:pt idx="1825">
                  <c:v>0.50927648148148152</c:v>
                </c:pt>
                <c:pt idx="1826">
                  <c:v>0.50928226851851854</c:v>
                </c:pt>
                <c:pt idx="1827">
                  <c:v>0.50928805555555556</c:v>
                </c:pt>
                <c:pt idx="1828">
                  <c:v>0.50929384259259258</c:v>
                </c:pt>
                <c:pt idx="1829">
                  <c:v>0.5092996296296296</c:v>
                </c:pt>
                <c:pt idx="1830">
                  <c:v>0.50930541666666673</c:v>
                </c:pt>
                <c:pt idx="1831">
                  <c:v>0.50931120370370364</c:v>
                </c:pt>
                <c:pt idx="1832">
                  <c:v>0.50931699074074077</c:v>
                </c:pt>
                <c:pt idx="1833">
                  <c:v>0.50932277777777779</c:v>
                </c:pt>
                <c:pt idx="1834">
                  <c:v>0.50932856481481481</c:v>
                </c:pt>
                <c:pt idx="1835">
                  <c:v>0.50933435185185183</c:v>
                </c:pt>
                <c:pt idx="1836">
                  <c:v>0.50934013888888885</c:v>
                </c:pt>
                <c:pt idx="1837">
                  <c:v>0.50934592592592598</c:v>
                </c:pt>
                <c:pt idx="1838">
                  <c:v>0.509351712962963</c:v>
                </c:pt>
                <c:pt idx="1839">
                  <c:v>0.50935750000000002</c:v>
                </c:pt>
                <c:pt idx="1840">
                  <c:v>0.50936328703703704</c:v>
                </c:pt>
                <c:pt idx="1841">
                  <c:v>0.50936907407407406</c:v>
                </c:pt>
                <c:pt idx="1842">
                  <c:v>0.50937486111111108</c:v>
                </c:pt>
                <c:pt idx="1843">
                  <c:v>0.50938083333333328</c:v>
                </c:pt>
                <c:pt idx="1844">
                  <c:v>0.50938697916666664</c:v>
                </c:pt>
                <c:pt idx="1845">
                  <c:v>0.50939295138888896</c:v>
                </c:pt>
                <c:pt idx="1846">
                  <c:v>0.50939891203703702</c:v>
                </c:pt>
                <c:pt idx="1847">
                  <c:v>0.50940469907407404</c:v>
                </c:pt>
                <c:pt idx="1848">
                  <c:v>0.50941048611111117</c:v>
                </c:pt>
                <c:pt idx="1849">
                  <c:v>0.50941627314814808</c:v>
                </c:pt>
                <c:pt idx="1850">
                  <c:v>0.5094222453703704</c:v>
                </c:pt>
                <c:pt idx="1851">
                  <c:v>0.5094282175925926</c:v>
                </c:pt>
                <c:pt idx="1852">
                  <c:v>0.50943400462962962</c:v>
                </c:pt>
                <c:pt idx="1853">
                  <c:v>0.50943979166666664</c:v>
                </c:pt>
                <c:pt idx="1854">
                  <c:v>0.50944557870370366</c:v>
                </c:pt>
                <c:pt idx="1855">
                  <c:v>0.50945136574074079</c:v>
                </c:pt>
                <c:pt idx="1856">
                  <c:v>0.50945715277777781</c:v>
                </c:pt>
                <c:pt idx="1857">
                  <c:v>0.50946293981481483</c:v>
                </c:pt>
                <c:pt idx="1858">
                  <c:v>0.50946881944444444</c:v>
                </c:pt>
                <c:pt idx="1859">
                  <c:v>0.50947460648148146</c:v>
                </c:pt>
                <c:pt idx="1860">
                  <c:v>0.50948057870370367</c:v>
                </c:pt>
                <c:pt idx="1861">
                  <c:v>0.5094863657407408</c:v>
                </c:pt>
                <c:pt idx="1862">
                  <c:v>0.50949215277777771</c:v>
                </c:pt>
                <c:pt idx="1863">
                  <c:v>0.50949793981481484</c:v>
                </c:pt>
                <c:pt idx="1864">
                  <c:v>0.50950372685185186</c:v>
                </c:pt>
                <c:pt idx="1865">
                  <c:v>0.50950951388888888</c:v>
                </c:pt>
                <c:pt idx="1866">
                  <c:v>0.5095153009259259</c:v>
                </c:pt>
                <c:pt idx="1867">
                  <c:v>0.50952094907407408</c:v>
                </c:pt>
                <c:pt idx="1868">
                  <c:v>0.5095267361111111</c:v>
                </c:pt>
                <c:pt idx="1869">
                  <c:v>0.50953252314814812</c:v>
                </c:pt>
                <c:pt idx="1870">
                  <c:v>0.50953831018518525</c:v>
                </c:pt>
                <c:pt idx="1871">
                  <c:v>0.50954409722222216</c:v>
                </c:pt>
                <c:pt idx="1872">
                  <c:v>0.50954988425925929</c:v>
                </c:pt>
                <c:pt idx="1873">
                  <c:v>0.50955567129629631</c:v>
                </c:pt>
                <c:pt idx="1874">
                  <c:v>0.50956164351851851</c:v>
                </c:pt>
                <c:pt idx="1875">
                  <c:v>0.50956724537037035</c:v>
                </c:pt>
                <c:pt idx="1876">
                  <c:v>0.50957285879629632</c:v>
                </c:pt>
                <c:pt idx="1877">
                  <c:v>0.50957864583333334</c:v>
                </c:pt>
                <c:pt idx="1878">
                  <c:v>0.50958443287037036</c:v>
                </c:pt>
                <c:pt idx="1879">
                  <c:v>0.50959021990740738</c:v>
                </c:pt>
                <c:pt idx="1880">
                  <c:v>0.5095960069444444</c:v>
                </c:pt>
                <c:pt idx="1881">
                  <c:v>0.50960179398148153</c:v>
                </c:pt>
                <c:pt idx="1882">
                  <c:v>0.50960758101851855</c:v>
                </c:pt>
                <c:pt idx="1883">
                  <c:v>0.50961336805555557</c:v>
                </c:pt>
                <c:pt idx="1884">
                  <c:v>0.50961915509259259</c:v>
                </c:pt>
                <c:pt idx="1885">
                  <c:v>0.50962494212962961</c:v>
                </c:pt>
                <c:pt idx="1886">
                  <c:v>0.5096314467592592</c:v>
                </c:pt>
                <c:pt idx="1887">
                  <c:v>0.50963741898148152</c:v>
                </c:pt>
                <c:pt idx="1888">
                  <c:v>0.50964320601851854</c:v>
                </c:pt>
                <c:pt idx="1889">
                  <c:v>0.50964899305555555</c:v>
                </c:pt>
                <c:pt idx="1890">
                  <c:v>0.50965478009259257</c:v>
                </c:pt>
                <c:pt idx="1891">
                  <c:v>0.50966056712962959</c:v>
                </c:pt>
                <c:pt idx="1892">
                  <c:v>0.50966635416666672</c:v>
                </c:pt>
                <c:pt idx="1893">
                  <c:v>0.50967214120370363</c:v>
                </c:pt>
                <c:pt idx="1894">
                  <c:v>0.50967792824074076</c:v>
                </c:pt>
                <c:pt idx="1895">
                  <c:v>0.50968371527777778</c:v>
                </c:pt>
                <c:pt idx="1896">
                  <c:v>0.5096895023148148</c:v>
                </c:pt>
                <c:pt idx="1897">
                  <c:v>0.50969528935185182</c:v>
                </c:pt>
                <c:pt idx="1898">
                  <c:v>0.50970107638888884</c:v>
                </c:pt>
                <c:pt idx="1899">
                  <c:v>0.50970686342592597</c:v>
                </c:pt>
                <c:pt idx="1900">
                  <c:v>0.50971265046296299</c:v>
                </c:pt>
                <c:pt idx="1901">
                  <c:v>0.50971843750000001</c:v>
                </c:pt>
                <c:pt idx="1902">
                  <c:v>0.50972422453703703</c:v>
                </c:pt>
                <c:pt idx="1903">
                  <c:v>0.50973002314814819</c:v>
                </c:pt>
                <c:pt idx="1904">
                  <c:v>0.50973581018518521</c:v>
                </c:pt>
                <c:pt idx="1905">
                  <c:v>0.50974159722222223</c:v>
                </c:pt>
                <c:pt idx="1906">
                  <c:v>0.50974738425925925</c:v>
                </c:pt>
                <c:pt idx="1907">
                  <c:v>0.50975317129629627</c:v>
                </c:pt>
                <c:pt idx="1908">
                  <c:v>0.5097589583333334</c:v>
                </c:pt>
                <c:pt idx="1909">
                  <c:v>0.50976474537037031</c:v>
                </c:pt>
                <c:pt idx="1910">
                  <c:v>0.50977053240740744</c:v>
                </c:pt>
                <c:pt idx="1911">
                  <c:v>0.50977631944444446</c:v>
                </c:pt>
                <c:pt idx="1912">
                  <c:v>0.50978210648148148</c:v>
                </c:pt>
                <c:pt idx="1913">
                  <c:v>0.5097878935185185</c:v>
                </c:pt>
                <c:pt idx="1914">
                  <c:v>0.50979368055555552</c:v>
                </c:pt>
                <c:pt idx="1915">
                  <c:v>0.50979946759259265</c:v>
                </c:pt>
                <c:pt idx="1916">
                  <c:v>0.50980525462962956</c:v>
                </c:pt>
                <c:pt idx="1917">
                  <c:v>0.50981121527777773</c:v>
                </c:pt>
                <c:pt idx="1918">
                  <c:v>0.50981700231481486</c:v>
                </c:pt>
                <c:pt idx="1919">
                  <c:v>0.50982278935185188</c:v>
                </c:pt>
                <c:pt idx="1920">
                  <c:v>0.50982865740740746</c:v>
                </c:pt>
                <c:pt idx="1921">
                  <c:v>0.50983444444444448</c:v>
                </c:pt>
                <c:pt idx="1922">
                  <c:v>0.5098402314814815</c:v>
                </c:pt>
                <c:pt idx="1923">
                  <c:v>0.5098462037037037</c:v>
                </c:pt>
                <c:pt idx="1924">
                  <c:v>0.50985199074074072</c:v>
                </c:pt>
                <c:pt idx="1925">
                  <c:v>0.50985777777777774</c:v>
                </c:pt>
                <c:pt idx="1926">
                  <c:v>0.50986356481481476</c:v>
                </c:pt>
                <c:pt idx="1927">
                  <c:v>0.50986935185185189</c:v>
                </c:pt>
                <c:pt idx="1928">
                  <c:v>0.50987513888888891</c:v>
                </c:pt>
                <c:pt idx="1929">
                  <c:v>0.5098810416666667</c:v>
                </c:pt>
                <c:pt idx="1930">
                  <c:v>0.50988700231481487</c:v>
                </c:pt>
                <c:pt idx="1931">
                  <c:v>0.50989278935185178</c:v>
                </c:pt>
                <c:pt idx="1932">
                  <c:v>0.50990201388888889</c:v>
                </c:pt>
                <c:pt idx="1933">
                  <c:v>0.50991394675925927</c:v>
                </c:pt>
                <c:pt idx="1934">
                  <c:v>0.50992390046296299</c:v>
                </c:pt>
                <c:pt idx="1935">
                  <c:v>0.50993945601851853</c:v>
                </c:pt>
                <c:pt idx="1936">
                  <c:v>0.50995138888888891</c:v>
                </c:pt>
                <c:pt idx="1937">
                  <c:v>0.50996784722222221</c:v>
                </c:pt>
                <c:pt idx="1938">
                  <c:v>0.50998303240740739</c:v>
                </c:pt>
                <c:pt idx="1939">
                  <c:v>0.50999841435185178</c:v>
                </c:pt>
                <c:pt idx="1940">
                  <c:v>0.51001468750000001</c:v>
                </c:pt>
                <c:pt idx="1941">
                  <c:v>0.51002825231481486</c:v>
                </c:pt>
                <c:pt idx="1942">
                  <c:v>0.51004199074074075</c:v>
                </c:pt>
                <c:pt idx="1943">
                  <c:v>0.51005483796296291</c:v>
                </c:pt>
                <c:pt idx="1944">
                  <c:v>0.51006568287037035</c:v>
                </c:pt>
                <c:pt idx="1945">
                  <c:v>0.51007184027777774</c:v>
                </c:pt>
                <c:pt idx="1946">
                  <c:v>0.51007780092592592</c:v>
                </c:pt>
                <c:pt idx="1947">
                  <c:v>0.51008377314814812</c:v>
                </c:pt>
                <c:pt idx="1948">
                  <c:v>0.51008974537037044</c:v>
                </c:pt>
                <c:pt idx="1949">
                  <c:v>0.5100957060185185</c:v>
                </c:pt>
                <c:pt idx="1950">
                  <c:v>0.51010149305555552</c:v>
                </c:pt>
                <c:pt idx="1951">
                  <c:v>0.51010728009259265</c:v>
                </c:pt>
                <c:pt idx="1952">
                  <c:v>0.51011306712962956</c:v>
                </c:pt>
                <c:pt idx="1953">
                  <c:v>0.51011976851851848</c:v>
                </c:pt>
                <c:pt idx="1954">
                  <c:v>0.51012572916666665</c:v>
                </c:pt>
                <c:pt idx="1955">
                  <c:v>0.51013151620370367</c:v>
                </c:pt>
                <c:pt idx="1956">
                  <c:v>0.51013730324074069</c:v>
                </c:pt>
                <c:pt idx="1957">
                  <c:v>0.51014309027777782</c:v>
                </c:pt>
                <c:pt idx="1958">
                  <c:v>0.51014887731481484</c:v>
                </c:pt>
                <c:pt idx="1959">
                  <c:v>0.51015466435185186</c:v>
                </c:pt>
                <c:pt idx="1960">
                  <c:v>0.51016063657407407</c:v>
                </c:pt>
                <c:pt idx="1961">
                  <c:v>0.51016642361111109</c:v>
                </c:pt>
                <c:pt idx="1962">
                  <c:v>0.5101723958333334</c:v>
                </c:pt>
                <c:pt idx="1963">
                  <c:v>0.51017818287037031</c:v>
                </c:pt>
                <c:pt idx="1964">
                  <c:v>0.51018396990740744</c:v>
                </c:pt>
                <c:pt idx="1965">
                  <c:v>0.51018975694444446</c:v>
                </c:pt>
                <c:pt idx="1966">
                  <c:v>0.51019554398148148</c:v>
                </c:pt>
                <c:pt idx="1967">
                  <c:v>0.5102013310185185</c:v>
                </c:pt>
                <c:pt idx="1968">
                  <c:v>0.51020711805555552</c:v>
                </c:pt>
                <c:pt idx="1969">
                  <c:v>0.51021290509259265</c:v>
                </c:pt>
                <c:pt idx="1970">
                  <c:v>0.51021869212962956</c:v>
                </c:pt>
                <c:pt idx="1971">
                  <c:v>0.51022447916666669</c:v>
                </c:pt>
                <c:pt idx="1972">
                  <c:v>0.51023026620370371</c:v>
                </c:pt>
                <c:pt idx="1973">
                  <c:v>0.51023605324074073</c:v>
                </c:pt>
                <c:pt idx="1974">
                  <c:v>0.51024184027777775</c:v>
                </c:pt>
                <c:pt idx="1975">
                  <c:v>0.51024781249999995</c:v>
                </c:pt>
                <c:pt idx="1976">
                  <c:v>0.51025359953703708</c:v>
                </c:pt>
                <c:pt idx="1977">
                  <c:v>0.5102593865740741</c:v>
                </c:pt>
                <c:pt idx="1978">
                  <c:v>0.51026517361111112</c:v>
                </c:pt>
                <c:pt idx="1979">
                  <c:v>0.5102711342592593</c:v>
                </c:pt>
                <c:pt idx="1980">
                  <c:v>0.51027674768518516</c:v>
                </c:pt>
                <c:pt idx="1981">
                  <c:v>0.51028234953703711</c:v>
                </c:pt>
                <c:pt idx="1982">
                  <c:v>0.51028813657407401</c:v>
                </c:pt>
                <c:pt idx="1983">
                  <c:v>0.51029392361111114</c:v>
                </c:pt>
                <c:pt idx="1984">
                  <c:v>0.51029989583333335</c:v>
                </c:pt>
                <c:pt idx="1985">
                  <c:v>0.51030568287037037</c:v>
                </c:pt>
                <c:pt idx="1986">
                  <c:v>0.51031146990740739</c:v>
                </c:pt>
                <c:pt idx="1987">
                  <c:v>0.51031725694444441</c:v>
                </c:pt>
                <c:pt idx="1988">
                  <c:v>0.51032304398148154</c:v>
                </c:pt>
                <c:pt idx="1989">
                  <c:v>0.51032883101851845</c:v>
                </c:pt>
                <c:pt idx="1990">
                  <c:v>0.51033479166666662</c:v>
                </c:pt>
                <c:pt idx="1991">
                  <c:v>0.51034059027777778</c:v>
                </c:pt>
                <c:pt idx="1992">
                  <c:v>0.51034655092592596</c:v>
                </c:pt>
                <c:pt idx="1993">
                  <c:v>0.51035233796296298</c:v>
                </c:pt>
                <c:pt idx="1994">
                  <c:v>0.510358125</c:v>
                </c:pt>
                <c:pt idx="1995">
                  <c:v>0.51036391203703702</c:v>
                </c:pt>
                <c:pt idx="1996">
                  <c:v>0.51036969907407415</c:v>
                </c:pt>
                <c:pt idx="1997">
                  <c:v>0.51037531250000001</c:v>
                </c:pt>
                <c:pt idx="1998">
                  <c:v>0.51038109953703703</c:v>
                </c:pt>
                <c:pt idx="1999">
                  <c:v>0.51038688657407405</c:v>
                </c:pt>
                <c:pt idx="2000">
                  <c:v>0.51039267361111118</c:v>
                </c:pt>
                <c:pt idx="2001">
                  <c:v>0.51039846064814809</c:v>
                </c:pt>
                <c:pt idx="2002">
                  <c:v>0.51040442129629626</c:v>
                </c:pt>
                <c:pt idx="2003">
                  <c:v>0.51041020833333339</c:v>
                </c:pt>
                <c:pt idx="2004">
                  <c:v>0.5104159953703703</c:v>
                </c:pt>
                <c:pt idx="2005">
                  <c:v>0.51042178240740743</c:v>
                </c:pt>
                <c:pt idx="2006">
                  <c:v>0.51042756944444445</c:v>
                </c:pt>
                <c:pt idx="2007">
                  <c:v>0.51043335648148147</c:v>
                </c:pt>
                <c:pt idx="2008">
                  <c:v>0.51043932870370368</c:v>
                </c:pt>
                <c:pt idx="2009">
                  <c:v>0.51044530092592588</c:v>
                </c:pt>
                <c:pt idx="2010">
                  <c:v>0.51045126157407406</c:v>
                </c:pt>
                <c:pt idx="2011">
                  <c:v>0.51045704861111107</c:v>
                </c:pt>
                <c:pt idx="2012">
                  <c:v>0.51046302083333328</c:v>
                </c:pt>
                <c:pt idx="2013">
                  <c:v>0.5104689930555556</c:v>
                </c:pt>
                <c:pt idx="2014">
                  <c:v>0.51047478009259262</c:v>
                </c:pt>
                <c:pt idx="2015">
                  <c:v>0.51048056712962964</c:v>
                </c:pt>
                <c:pt idx="2016">
                  <c:v>0.51048652777777781</c:v>
                </c:pt>
                <c:pt idx="2017">
                  <c:v>0.51049250000000002</c:v>
                </c:pt>
                <c:pt idx="2018">
                  <c:v>0.51049847222222222</c:v>
                </c:pt>
                <c:pt idx="2019">
                  <c:v>0.510505162037037</c:v>
                </c:pt>
                <c:pt idx="2020">
                  <c:v>0.51051130787037036</c:v>
                </c:pt>
                <c:pt idx="2021">
                  <c:v>0.51051728009259256</c:v>
                </c:pt>
                <c:pt idx="2022">
                  <c:v>0.51052324074074074</c:v>
                </c:pt>
                <c:pt idx="2023">
                  <c:v>0.51052921296296294</c:v>
                </c:pt>
                <c:pt idx="2024">
                  <c:v>0.51053518518518526</c:v>
                </c:pt>
                <c:pt idx="2025">
                  <c:v>0.51054114583333332</c:v>
                </c:pt>
                <c:pt idx="2026">
                  <c:v>0.51054703703703697</c:v>
                </c:pt>
                <c:pt idx="2027">
                  <c:v>0.51055299768518514</c:v>
                </c:pt>
                <c:pt idx="2028">
                  <c:v>0.51055878472222227</c:v>
                </c:pt>
                <c:pt idx="2029">
                  <c:v>0.51056457175925929</c:v>
                </c:pt>
                <c:pt idx="2030">
                  <c:v>0.51057037037037034</c:v>
                </c:pt>
                <c:pt idx="2031">
                  <c:v>0.51057614583333333</c:v>
                </c:pt>
                <c:pt idx="2032">
                  <c:v>0.51058194444444449</c:v>
                </c:pt>
                <c:pt idx="2033">
                  <c:v>0.51058773148148151</c:v>
                </c:pt>
                <c:pt idx="2034">
                  <c:v>0.51059351851851853</c:v>
                </c:pt>
                <c:pt idx="2035">
                  <c:v>0.51059893518518518</c:v>
                </c:pt>
                <c:pt idx="2036">
                  <c:v>0.51060489583333335</c:v>
                </c:pt>
                <c:pt idx="2037">
                  <c:v>0.51061086805555556</c:v>
                </c:pt>
                <c:pt idx="2038">
                  <c:v>0.51061684027777776</c:v>
                </c:pt>
                <c:pt idx="2039">
                  <c:v>0.51062262731481478</c:v>
                </c:pt>
                <c:pt idx="2040">
                  <c:v>0.51062841435185191</c:v>
                </c:pt>
                <c:pt idx="2041">
                  <c:v>0.51063420138888882</c:v>
                </c:pt>
                <c:pt idx="2042">
                  <c:v>0.51063998842592595</c:v>
                </c:pt>
                <c:pt idx="2043">
                  <c:v>0.51064577546296297</c:v>
                </c:pt>
                <c:pt idx="2044">
                  <c:v>0.51065173611111114</c:v>
                </c:pt>
                <c:pt idx="2045">
                  <c:v>0.51065752314814816</c:v>
                </c:pt>
                <c:pt idx="2046">
                  <c:v>0.51066332175925921</c:v>
                </c:pt>
                <c:pt idx="2047">
                  <c:v>0.51066910879629634</c:v>
                </c:pt>
                <c:pt idx="2048">
                  <c:v>0.51067489583333336</c:v>
                </c:pt>
                <c:pt idx="2049">
                  <c:v>0.51068068287037038</c:v>
                </c:pt>
                <c:pt idx="2050">
                  <c:v>0.51068664351851856</c:v>
                </c:pt>
                <c:pt idx="2051">
                  <c:v>0.51069243055555558</c:v>
                </c:pt>
                <c:pt idx="2052">
                  <c:v>0.5106982175925926</c:v>
                </c:pt>
                <c:pt idx="2053">
                  <c:v>0.51070437499999999</c:v>
                </c:pt>
                <c:pt idx="2054">
                  <c:v>0.51071033564814816</c:v>
                </c:pt>
                <c:pt idx="2055">
                  <c:v>0.51071630787037037</c:v>
                </c:pt>
                <c:pt idx="2056">
                  <c:v>0.51072226851851854</c:v>
                </c:pt>
                <c:pt idx="2057">
                  <c:v>0.51072842592592593</c:v>
                </c:pt>
                <c:pt idx="2058">
                  <c:v>0.51073457175925929</c:v>
                </c:pt>
                <c:pt idx="2059">
                  <c:v>0.5107405439814815</c:v>
                </c:pt>
                <c:pt idx="2060">
                  <c:v>0.51074668981481486</c:v>
                </c:pt>
                <c:pt idx="2061">
                  <c:v>0.51075266203703706</c:v>
                </c:pt>
                <c:pt idx="2062">
                  <c:v>0.51075862268518513</c:v>
                </c:pt>
                <c:pt idx="2063">
                  <c:v>0.51076459490740744</c:v>
                </c:pt>
                <c:pt idx="2064">
                  <c:v>0.51077056712962965</c:v>
                </c:pt>
                <c:pt idx="2065">
                  <c:v>0.51077652777777771</c:v>
                </c:pt>
                <c:pt idx="2066">
                  <c:v>0.51078231481481484</c:v>
                </c:pt>
                <c:pt idx="2067">
                  <c:v>0.51078810185185186</c:v>
                </c:pt>
                <c:pt idx="2068">
                  <c:v>0.51079407407407407</c:v>
                </c:pt>
                <c:pt idx="2069">
                  <c:v>0.51080004629629627</c:v>
                </c:pt>
                <c:pt idx="2070">
                  <c:v>0.51080600694444445</c:v>
                </c:pt>
                <c:pt idx="2071">
                  <c:v>0.51081179398148147</c:v>
                </c:pt>
                <c:pt idx="2072">
                  <c:v>0.51081758101851849</c:v>
                </c:pt>
                <c:pt idx="2073">
                  <c:v>0.51082355324074069</c:v>
                </c:pt>
                <c:pt idx="2074">
                  <c:v>0.51082952546296301</c:v>
                </c:pt>
                <c:pt idx="2075">
                  <c:v>0.51083548611111118</c:v>
                </c:pt>
                <c:pt idx="2076">
                  <c:v>0.51084127314814809</c:v>
                </c:pt>
                <c:pt idx="2077">
                  <c:v>0.51084706018518522</c:v>
                </c:pt>
                <c:pt idx="2078">
                  <c:v>0.51085284722222224</c:v>
                </c:pt>
                <c:pt idx="2079">
                  <c:v>0.51085863425925926</c:v>
                </c:pt>
                <c:pt idx="2080">
                  <c:v>0.51086460648148146</c:v>
                </c:pt>
                <c:pt idx="2081">
                  <c:v>0.51087039351851848</c:v>
                </c:pt>
                <c:pt idx="2082">
                  <c:v>0.51087618055555561</c:v>
                </c:pt>
                <c:pt idx="2083">
                  <c:v>0.51088196759259252</c:v>
                </c:pt>
                <c:pt idx="2084">
                  <c:v>0.51088775462962965</c:v>
                </c:pt>
                <c:pt idx="2085">
                  <c:v>0.51089354166666667</c:v>
                </c:pt>
                <c:pt idx="2086">
                  <c:v>0.51090005787037041</c:v>
                </c:pt>
                <c:pt idx="2087">
                  <c:v>0.51090575231481483</c:v>
                </c:pt>
                <c:pt idx="2088">
                  <c:v>0.51091171296296289</c:v>
                </c:pt>
                <c:pt idx="2089">
                  <c:v>0.51091750000000002</c:v>
                </c:pt>
                <c:pt idx="2090">
                  <c:v>0.51092347222222223</c:v>
                </c:pt>
                <c:pt idx="2091">
                  <c:v>0.51092925925925925</c:v>
                </c:pt>
                <c:pt idx="2092">
                  <c:v>0.51093523148148146</c:v>
                </c:pt>
                <c:pt idx="2093">
                  <c:v>0.51094119212962963</c:v>
                </c:pt>
                <c:pt idx="2094">
                  <c:v>0.51094697916666665</c:v>
                </c:pt>
                <c:pt idx="2095">
                  <c:v>0.51095276620370367</c:v>
                </c:pt>
                <c:pt idx="2096">
                  <c:v>0.51095844907407406</c:v>
                </c:pt>
                <c:pt idx="2097">
                  <c:v>0.51096424768518511</c:v>
                </c:pt>
                <c:pt idx="2098">
                  <c:v>0.51097021990740743</c:v>
                </c:pt>
                <c:pt idx="2099">
                  <c:v>0.51097600694444445</c:v>
                </c:pt>
                <c:pt idx="2100">
                  <c:v>0.51098160879629628</c:v>
                </c:pt>
                <c:pt idx="2101">
                  <c:v>0.51098722222222215</c:v>
                </c:pt>
                <c:pt idx="2102">
                  <c:v>0.51099300925925928</c:v>
                </c:pt>
                <c:pt idx="2103">
                  <c:v>0.5109987962962963</c:v>
                </c:pt>
                <c:pt idx="2104">
                  <c:v>0.51100458333333332</c:v>
                </c:pt>
                <c:pt idx="2105">
                  <c:v>0.51101037037037034</c:v>
                </c:pt>
                <c:pt idx="2106">
                  <c:v>0.51101615740740736</c:v>
                </c:pt>
                <c:pt idx="2107">
                  <c:v>0.51102194444444449</c:v>
                </c:pt>
                <c:pt idx="2108">
                  <c:v>0.51102773148148151</c:v>
                </c:pt>
                <c:pt idx="2109">
                  <c:v>0.51103351851851853</c:v>
                </c:pt>
                <c:pt idx="2110">
                  <c:v>0.51103949074074073</c:v>
                </c:pt>
                <c:pt idx="2111">
                  <c:v>0.51104527777777775</c:v>
                </c:pt>
                <c:pt idx="2112">
                  <c:v>0.51105106481481488</c:v>
                </c:pt>
                <c:pt idx="2113">
                  <c:v>0.51105685185185179</c:v>
                </c:pt>
                <c:pt idx="2114">
                  <c:v>0.51106263888888892</c:v>
                </c:pt>
                <c:pt idx="2115">
                  <c:v>0.51106824074074075</c:v>
                </c:pt>
                <c:pt idx="2116">
                  <c:v>0.51107421296296296</c:v>
                </c:pt>
                <c:pt idx="2117">
                  <c:v>0.51107999999999998</c:v>
                </c:pt>
                <c:pt idx="2118">
                  <c:v>0.511085787037037</c:v>
                </c:pt>
                <c:pt idx="2119">
                  <c:v>0.51109157407407413</c:v>
                </c:pt>
                <c:pt idx="2120">
                  <c:v>0.51109736111111115</c:v>
                </c:pt>
                <c:pt idx="2121">
                  <c:v>0.51110314814814817</c:v>
                </c:pt>
                <c:pt idx="2122">
                  <c:v>0.51110893518518519</c:v>
                </c:pt>
                <c:pt idx="2123">
                  <c:v>0.51111472222222221</c:v>
                </c:pt>
                <c:pt idx="2124">
                  <c:v>0.51112069444444441</c:v>
                </c:pt>
                <c:pt idx="2125">
                  <c:v>0.51112665509259259</c:v>
                </c:pt>
                <c:pt idx="2126">
                  <c:v>0.51113262731481479</c:v>
                </c:pt>
                <c:pt idx="2127">
                  <c:v>0.51113858796296296</c:v>
                </c:pt>
                <c:pt idx="2128">
                  <c:v>0.51114456018518517</c:v>
                </c:pt>
                <c:pt idx="2129">
                  <c:v>0.51115053240740738</c:v>
                </c:pt>
                <c:pt idx="2130">
                  <c:v>0.51115649305555555</c:v>
                </c:pt>
                <c:pt idx="2131">
                  <c:v>0.51116246527777776</c:v>
                </c:pt>
                <c:pt idx="2132">
                  <c:v>0.51116843749999996</c:v>
                </c:pt>
                <c:pt idx="2133">
                  <c:v>0.51117439814814813</c:v>
                </c:pt>
                <c:pt idx="2134">
                  <c:v>0.51118037037037034</c:v>
                </c:pt>
                <c:pt idx="2135">
                  <c:v>0.51118634259259255</c:v>
                </c:pt>
                <c:pt idx="2136">
                  <c:v>0.51119230324074072</c:v>
                </c:pt>
                <c:pt idx="2137">
                  <c:v>0.51119827546296293</c:v>
                </c:pt>
                <c:pt idx="2138">
                  <c:v>0.51120424768518513</c:v>
                </c:pt>
                <c:pt idx="2139">
                  <c:v>0.5112102083333333</c:v>
                </c:pt>
                <c:pt idx="2140">
                  <c:v>0.51121618055555562</c:v>
                </c:pt>
                <c:pt idx="2141">
                  <c:v>0.51122215277777772</c:v>
                </c:pt>
                <c:pt idx="2142">
                  <c:v>0.51122793981481485</c:v>
                </c:pt>
                <c:pt idx="2143">
                  <c:v>0.51123372685185187</c:v>
                </c:pt>
                <c:pt idx="2144">
                  <c:v>0.51123951388888889</c:v>
                </c:pt>
                <c:pt idx="2145">
                  <c:v>0.51124530092592591</c:v>
                </c:pt>
                <c:pt idx="2146">
                  <c:v>0.51125126157407408</c:v>
                </c:pt>
                <c:pt idx="2147">
                  <c:v>0.5112570486111111</c:v>
                </c:pt>
                <c:pt idx="2148">
                  <c:v>0.51126283564814812</c:v>
                </c:pt>
                <c:pt idx="2149">
                  <c:v>0.5112686111111111</c:v>
                </c:pt>
                <c:pt idx="2150">
                  <c:v>0.51127439814814812</c:v>
                </c:pt>
                <c:pt idx="2151">
                  <c:v>0.5112810879629629</c:v>
                </c:pt>
                <c:pt idx="2152">
                  <c:v>0.51128704861111107</c:v>
                </c:pt>
                <c:pt idx="2153">
                  <c:v>0.51129302083333339</c:v>
                </c:pt>
                <c:pt idx="2154">
                  <c:v>0.5112988078703703</c:v>
                </c:pt>
                <c:pt idx="2155">
                  <c:v>0.51130459490740743</c:v>
                </c:pt>
                <c:pt idx="2156">
                  <c:v>0.51131056712962963</c:v>
                </c:pt>
                <c:pt idx="2157">
                  <c:v>0.51131635416666665</c:v>
                </c:pt>
                <c:pt idx="2158">
                  <c:v>0.51132186342592589</c:v>
                </c:pt>
                <c:pt idx="2159">
                  <c:v>0.51132783564814821</c:v>
                </c:pt>
                <c:pt idx="2160">
                  <c:v>0.51133379629629627</c:v>
                </c:pt>
                <c:pt idx="2161">
                  <c:v>0.51133958333333329</c:v>
                </c:pt>
                <c:pt idx="2162">
                  <c:v>0.51134555555555561</c:v>
                </c:pt>
                <c:pt idx="2163">
                  <c:v>0.51135134259259263</c:v>
                </c:pt>
                <c:pt idx="2164">
                  <c:v>0.51135731481481483</c:v>
                </c:pt>
                <c:pt idx="2165">
                  <c:v>0.51136310185185185</c:v>
                </c:pt>
                <c:pt idx="2166">
                  <c:v>0.51136906250000003</c:v>
                </c:pt>
                <c:pt idx="2167">
                  <c:v>0.51137484953703705</c:v>
                </c:pt>
                <c:pt idx="2168">
                  <c:v>0.51138082175925925</c:v>
                </c:pt>
                <c:pt idx="2169">
                  <c:v>0.51138660879629627</c:v>
                </c:pt>
                <c:pt idx="2170">
                  <c:v>0.5113923958333334</c:v>
                </c:pt>
                <c:pt idx="2171">
                  <c:v>0.5113983680555555</c:v>
                </c:pt>
                <c:pt idx="2172">
                  <c:v>0.51140432870370367</c:v>
                </c:pt>
                <c:pt idx="2173">
                  <c:v>0.5114101157407408</c:v>
                </c:pt>
                <c:pt idx="2174">
                  <c:v>0.51141590277777771</c:v>
                </c:pt>
                <c:pt idx="2175">
                  <c:v>0.51142168981481484</c:v>
                </c:pt>
                <c:pt idx="2176">
                  <c:v>0.51142766203703705</c:v>
                </c:pt>
                <c:pt idx="2177">
                  <c:v>0.51143363425925925</c:v>
                </c:pt>
                <c:pt idx="2178">
                  <c:v>0.51143959490740742</c:v>
                </c:pt>
                <c:pt idx="2179">
                  <c:v>0.51144556712962963</c:v>
                </c:pt>
                <c:pt idx="2180">
                  <c:v>0.51145153935185184</c:v>
                </c:pt>
                <c:pt idx="2181">
                  <c:v>0.51145750000000001</c:v>
                </c:pt>
                <c:pt idx="2182">
                  <c:v>0.51146347222222222</c:v>
                </c:pt>
                <c:pt idx="2183">
                  <c:v>0.51146944444444442</c:v>
                </c:pt>
                <c:pt idx="2184">
                  <c:v>0.51147540509259259</c:v>
                </c:pt>
                <c:pt idx="2185">
                  <c:v>0.5114813773148148</c:v>
                </c:pt>
                <c:pt idx="2186">
                  <c:v>0.51148734953703701</c:v>
                </c:pt>
                <c:pt idx="2187">
                  <c:v>0.51149331018518518</c:v>
                </c:pt>
                <c:pt idx="2188">
                  <c:v>0.51149928240740739</c:v>
                </c:pt>
                <c:pt idx="2189">
                  <c:v>0.51150525462962959</c:v>
                </c:pt>
                <c:pt idx="2190">
                  <c:v>0.51151121527777776</c:v>
                </c:pt>
                <c:pt idx="2191">
                  <c:v>0.51151718749999997</c:v>
                </c:pt>
                <c:pt idx="2192">
                  <c:v>0.51152314814814814</c:v>
                </c:pt>
                <c:pt idx="2193">
                  <c:v>0.51152894675925931</c:v>
                </c:pt>
                <c:pt idx="2194">
                  <c:v>0.51153473379629633</c:v>
                </c:pt>
                <c:pt idx="2195">
                  <c:v>0.5115414236111111</c:v>
                </c:pt>
                <c:pt idx="2196">
                  <c:v>0.51154721064814812</c:v>
                </c:pt>
                <c:pt idx="2197">
                  <c:v>0.51155299768518525</c:v>
                </c:pt>
                <c:pt idx="2198">
                  <c:v>0.51155878472222216</c:v>
                </c:pt>
                <c:pt idx="2199">
                  <c:v>0.51156457175925929</c:v>
                </c:pt>
                <c:pt idx="2200">
                  <c:v>0.51157053240740746</c:v>
                </c:pt>
                <c:pt idx="2201">
                  <c:v>0.51157631944444437</c:v>
                </c:pt>
                <c:pt idx="2202">
                  <c:v>0.51158193287037035</c:v>
                </c:pt>
                <c:pt idx="2203">
                  <c:v>0.51158789351851852</c:v>
                </c:pt>
                <c:pt idx="2204">
                  <c:v>0.51159386574074073</c:v>
                </c:pt>
                <c:pt idx="2205">
                  <c:v>0.51159965277777775</c:v>
                </c:pt>
                <c:pt idx="2206">
                  <c:v>0.51160562499999995</c:v>
                </c:pt>
                <c:pt idx="2207">
                  <c:v>0.5116112268518519</c:v>
                </c:pt>
                <c:pt idx="2208">
                  <c:v>0.5116171990740741</c:v>
                </c:pt>
                <c:pt idx="2209">
                  <c:v>0.51162298611111112</c:v>
                </c:pt>
                <c:pt idx="2210">
                  <c:v>0.51162856481481478</c:v>
                </c:pt>
                <c:pt idx="2211">
                  <c:v>0.51163452546296295</c:v>
                </c:pt>
                <c:pt idx="2212">
                  <c:v>0.51164049768518516</c:v>
                </c:pt>
                <c:pt idx="2213">
                  <c:v>0.51164645833333333</c:v>
                </c:pt>
                <c:pt idx="2214">
                  <c:v>0.51165224537037035</c:v>
                </c:pt>
                <c:pt idx="2215">
                  <c:v>0.51165821759259256</c:v>
                </c:pt>
                <c:pt idx="2216">
                  <c:v>0.51166418981481476</c:v>
                </c:pt>
                <c:pt idx="2217">
                  <c:v>0.51167015046296294</c:v>
                </c:pt>
                <c:pt idx="2218">
                  <c:v>0.51167612268518525</c:v>
                </c:pt>
                <c:pt idx="2219">
                  <c:v>0.51168209490740735</c:v>
                </c:pt>
                <c:pt idx="2220">
                  <c:v>0.51168788194444448</c:v>
                </c:pt>
                <c:pt idx="2221">
                  <c:v>0.5116936689814815</c:v>
                </c:pt>
                <c:pt idx="2222">
                  <c:v>0.51169962962962956</c:v>
                </c:pt>
                <c:pt idx="2223">
                  <c:v>0.51170560185185188</c:v>
                </c:pt>
                <c:pt idx="2224">
                  <c:v>0.51171157407407408</c:v>
                </c:pt>
                <c:pt idx="2225">
                  <c:v>0.51171753472222226</c:v>
                </c:pt>
                <c:pt idx="2226">
                  <c:v>0.51172350694444446</c:v>
                </c:pt>
                <c:pt idx="2227">
                  <c:v>0.51172947916666667</c:v>
                </c:pt>
                <c:pt idx="2228">
                  <c:v>0.51173543981481484</c:v>
                </c:pt>
                <c:pt idx="2229">
                  <c:v>0.51174141203703705</c:v>
                </c:pt>
                <c:pt idx="2230">
                  <c:v>0.51174738425925925</c:v>
                </c:pt>
                <c:pt idx="2231">
                  <c:v>0.51175353009259261</c:v>
                </c:pt>
                <c:pt idx="2232">
                  <c:v>0.51175931712962963</c:v>
                </c:pt>
                <c:pt idx="2233">
                  <c:v>0.51176528935185184</c:v>
                </c:pt>
                <c:pt idx="2234">
                  <c:v>0.51177125000000001</c:v>
                </c:pt>
                <c:pt idx="2235">
                  <c:v>0.51177722222222222</c:v>
                </c:pt>
                <c:pt idx="2236">
                  <c:v>0.51178318287037039</c:v>
                </c:pt>
                <c:pt idx="2237">
                  <c:v>0.5117891550925926</c:v>
                </c:pt>
                <c:pt idx="2238">
                  <c:v>0.5117951273148148</c:v>
                </c:pt>
                <c:pt idx="2239">
                  <c:v>0.51180108796296298</c:v>
                </c:pt>
                <c:pt idx="2240">
                  <c:v>0.51180778935185189</c:v>
                </c:pt>
                <c:pt idx="2241">
                  <c:v>0.51181375000000007</c:v>
                </c:pt>
                <c:pt idx="2242">
                  <c:v>0.51181972222222216</c:v>
                </c:pt>
                <c:pt idx="2243">
                  <c:v>0.51182569444444448</c:v>
                </c:pt>
                <c:pt idx="2244">
                  <c:v>0.51183165509259265</c:v>
                </c:pt>
                <c:pt idx="2245">
                  <c:v>0.51183762731481475</c:v>
                </c:pt>
                <c:pt idx="2246">
                  <c:v>0.51184358796296292</c:v>
                </c:pt>
                <c:pt idx="2247">
                  <c:v>0.51184956018518524</c:v>
                </c:pt>
                <c:pt idx="2248">
                  <c:v>0.51185553240740744</c:v>
                </c:pt>
                <c:pt idx="2249">
                  <c:v>0.51186149305555551</c:v>
                </c:pt>
                <c:pt idx="2250">
                  <c:v>0.51186746527777782</c:v>
                </c:pt>
                <c:pt idx="2251">
                  <c:v>0.51187343750000003</c:v>
                </c:pt>
                <c:pt idx="2252">
                  <c:v>0.51187939814814809</c:v>
                </c:pt>
                <c:pt idx="2253">
                  <c:v>0.51188537037037041</c:v>
                </c:pt>
                <c:pt idx="2254">
                  <c:v>0.51189134259259261</c:v>
                </c:pt>
                <c:pt idx="2255">
                  <c:v>0.51189730324074068</c:v>
                </c:pt>
                <c:pt idx="2256">
                  <c:v>0.51190327546296299</c:v>
                </c:pt>
                <c:pt idx="2257">
                  <c:v>0.5119092476851852</c:v>
                </c:pt>
                <c:pt idx="2258">
                  <c:v>0.51191520833333337</c:v>
                </c:pt>
                <c:pt idx="2259">
                  <c:v>0.51192118055555558</c:v>
                </c:pt>
                <c:pt idx="2260">
                  <c:v>0.51192715277777778</c:v>
                </c:pt>
                <c:pt idx="2261">
                  <c:v>0.51193311342592596</c:v>
                </c:pt>
                <c:pt idx="2262">
                  <c:v>0.51193908564814816</c:v>
                </c:pt>
                <c:pt idx="2263">
                  <c:v>0.51194504629629634</c:v>
                </c:pt>
                <c:pt idx="2264">
                  <c:v>0.51195101851851854</c:v>
                </c:pt>
                <c:pt idx="2265">
                  <c:v>0.51195699074074075</c:v>
                </c:pt>
                <c:pt idx="2266">
                  <c:v>0.51196295138888892</c:v>
                </c:pt>
                <c:pt idx="2267">
                  <c:v>0.51196892361111113</c:v>
                </c:pt>
                <c:pt idx="2268">
                  <c:v>0.51197489583333333</c:v>
                </c:pt>
                <c:pt idx="2269">
                  <c:v>0.51198085648148151</c:v>
                </c:pt>
                <c:pt idx="2270">
                  <c:v>0.51198664351851852</c:v>
                </c:pt>
                <c:pt idx="2271">
                  <c:v>0.5119924768518519</c:v>
                </c:pt>
                <c:pt idx="2272">
                  <c:v>0.51199826388888892</c:v>
                </c:pt>
                <c:pt idx="2273">
                  <c:v>0.51200405092592594</c:v>
                </c:pt>
                <c:pt idx="2274">
                  <c:v>0.51200983796296295</c:v>
                </c:pt>
                <c:pt idx="2275">
                  <c:v>0.51201579861111113</c:v>
                </c:pt>
                <c:pt idx="2276">
                  <c:v>0.51202177083333333</c:v>
                </c:pt>
                <c:pt idx="2277">
                  <c:v>0.51202774305555554</c:v>
                </c:pt>
                <c:pt idx="2278">
                  <c:v>0.51203370370370371</c:v>
                </c:pt>
                <c:pt idx="2279">
                  <c:v>0.51203967592592592</c:v>
                </c:pt>
                <c:pt idx="2280">
                  <c:v>0.51204564814814812</c:v>
                </c:pt>
                <c:pt idx="2281">
                  <c:v>0.5120516087962963</c:v>
                </c:pt>
                <c:pt idx="2282">
                  <c:v>0.5120575810185185</c:v>
                </c:pt>
                <c:pt idx="2283">
                  <c:v>0.51206355324074071</c:v>
                </c:pt>
                <c:pt idx="2284">
                  <c:v>0.51207041666666664</c:v>
                </c:pt>
                <c:pt idx="2285">
                  <c:v>0.51207620370370377</c:v>
                </c:pt>
                <c:pt idx="2286">
                  <c:v>0.51208217592592586</c:v>
                </c:pt>
                <c:pt idx="2287">
                  <c:v>0.51208814814814818</c:v>
                </c:pt>
                <c:pt idx="2288">
                  <c:v>0.51209410879629635</c:v>
                </c:pt>
                <c:pt idx="2289">
                  <c:v>0.51210026620370364</c:v>
                </c:pt>
                <c:pt idx="2290">
                  <c:v>0.51210622685185181</c:v>
                </c:pt>
                <c:pt idx="2291">
                  <c:v>0.51211219907407413</c:v>
                </c:pt>
                <c:pt idx="2292">
                  <c:v>0.51211817129629633</c:v>
                </c:pt>
                <c:pt idx="2293">
                  <c:v>0.51212413194444439</c:v>
                </c:pt>
                <c:pt idx="2294">
                  <c:v>0.51213010416666671</c:v>
                </c:pt>
                <c:pt idx="2295">
                  <c:v>0.51213607638888892</c:v>
                </c:pt>
                <c:pt idx="2296">
                  <c:v>0.51214203703703698</c:v>
                </c:pt>
                <c:pt idx="2297">
                  <c:v>0.5121480092592593</c:v>
                </c:pt>
                <c:pt idx="2298">
                  <c:v>0.51215396990740747</c:v>
                </c:pt>
                <c:pt idx="2299">
                  <c:v>0.51215994212962956</c:v>
                </c:pt>
                <c:pt idx="2300">
                  <c:v>0.51216591435185188</c:v>
                </c:pt>
                <c:pt idx="2301">
                  <c:v>0.51217187500000005</c:v>
                </c:pt>
                <c:pt idx="2302">
                  <c:v>0.51217784722222215</c:v>
                </c:pt>
                <c:pt idx="2303">
                  <c:v>0.51218381944444447</c:v>
                </c:pt>
                <c:pt idx="2304">
                  <c:v>0.51218978009259264</c:v>
                </c:pt>
                <c:pt idx="2305">
                  <c:v>0.51219575231481485</c:v>
                </c:pt>
                <c:pt idx="2306">
                  <c:v>0.51220172453703705</c:v>
                </c:pt>
                <c:pt idx="2307">
                  <c:v>0.51220768518518522</c:v>
                </c:pt>
                <c:pt idx="2308">
                  <c:v>0.51221365740740743</c:v>
                </c:pt>
                <c:pt idx="2309">
                  <c:v>0.51221962962962964</c:v>
                </c:pt>
                <c:pt idx="2310">
                  <c:v>0.51222559027777781</c:v>
                </c:pt>
                <c:pt idx="2311">
                  <c:v>0.51223156250000001</c:v>
                </c:pt>
                <c:pt idx="2312">
                  <c:v>0.51223753472222222</c:v>
                </c:pt>
                <c:pt idx="2313">
                  <c:v>0.51224349537037039</c:v>
                </c:pt>
                <c:pt idx="2314">
                  <c:v>0.5122494675925926</c:v>
                </c:pt>
                <c:pt idx="2315">
                  <c:v>0.51225542824074077</c:v>
                </c:pt>
                <c:pt idx="2316">
                  <c:v>0.51226121527777779</c:v>
                </c:pt>
                <c:pt idx="2317">
                  <c:v>0.51226682870370366</c:v>
                </c:pt>
                <c:pt idx="2318">
                  <c:v>0.51227280092592598</c:v>
                </c:pt>
                <c:pt idx="2319">
                  <c:v>0.51227876157407415</c:v>
                </c:pt>
                <c:pt idx="2320">
                  <c:v>0.51228473379629624</c:v>
                </c:pt>
                <c:pt idx="2321">
                  <c:v>0.51229069444444442</c:v>
                </c:pt>
                <c:pt idx="2322">
                  <c:v>0.51229685185185192</c:v>
                </c:pt>
                <c:pt idx="2323">
                  <c:v>0.51230299768518517</c:v>
                </c:pt>
                <c:pt idx="2324">
                  <c:v>0.51230896990740737</c:v>
                </c:pt>
                <c:pt idx="2325">
                  <c:v>0.51231511574074073</c:v>
                </c:pt>
                <c:pt idx="2326">
                  <c:v>0.51232108796296294</c:v>
                </c:pt>
                <c:pt idx="2327">
                  <c:v>0.51232704861111111</c:v>
                </c:pt>
                <c:pt idx="2328">
                  <c:v>0.51233392361111108</c:v>
                </c:pt>
                <c:pt idx="2329">
                  <c:v>0.51233989583333328</c:v>
                </c:pt>
                <c:pt idx="2330">
                  <c:v>0.51234585648148145</c:v>
                </c:pt>
                <c:pt idx="2331">
                  <c:v>0.51235185185185184</c:v>
                </c:pt>
                <c:pt idx="2332">
                  <c:v>0.51235782407407404</c:v>
                </c:pt>
                <c:pt idx="2333">
                  <c:v>0.51236378472222222</c:v>
                </c:pt>
                <c:pt idx="2334">
                  <c:v>0.51236975694444442</c:v>
                </c:pt>
                <c:pt idx="2335">
                  <c:v>0.51237572916666674</c:v>
                </c:pt>
                <c:pt idx="2336">
                  <c:v>0.5123816898148148</c:v>
                </c:pt>
                <c:pt idx="2337">
                  <c:v>0.51238766203703701</c:v>
                </c:pt>
                <c:pt idx="2338">
                  <c:v>0.51239326388888895</c:v>
                </c:pt>
                <c:pt idx="2339">
                  <c:v>0.51239887731481482</c:v>
                </c:pt>
                <c:pt idx="2340">
                  <c:v>0.51240466435185184</c:v>
                </c:pt>
                <c:pt idx="2341">
                  <c:v>0.51241018518518522</c:v>
                </c:pt>
                <c:pt idx="2342">
                  <c:v>0.51241598379629627</c:v>
                </c:pt>
                <c:pt idx="2343">
                  <c:v>0.51242194444444444</c:v>
                </c:pt>
                <c:pt idx="2344">
                  <c:v>0.51242791666666665</c:v>
                </c:pt>
                <c:pt idx="2345">
                  <c:v>0.51243387731481482</c:v>
                </c:pt>
                <c:pt idx="2346">
                  <c:v>0.51243984953703703</c:v>
                </c:pt>
                <c:pt idx="2347">
                  <c:v>0.51244582175925923</c:v>
                </c:pt>
                <c:pt idx="2348">
                  <c:v>0.51245178240740741</c:v>
                </c:pt>
                <c:pt idx="2349">
                  <c:v>0.51245775462962961</c:v>
                </c:pt>
                <c:pt idx="2350">
                  <c:v>0.51246372685185182</c:v>
                </c:pt>
                <c:pt idx="2351">
                  <c:v>0.51246968749999999</c:v>
                </c:pt>
                <c:pt idx="2352">
                  <c:v>0.51247547453703701</c:v>
                </c:pt>
                <c:pt idx="2353">
                  <c:v>0.51248144675925922</c:v>
                </c:pt>
                <c:pt idx="2354">
                  <c:v>0.51248723379629635</c:v>
                </c:pt>
                <c:pt idx="2355">
                  <c:v>0.51249320601851844</c:v>
                </c:pt>
                <c:pt idx="2356">
                  <c:v>0.51249916666666662</c:v>
                </c:pt>
                <c:pt idx="2357">
                  <c:v>0.51250532407407412</c:v>
                </c:pt>
                <c:pt idx="2358">
                  <c:v>0.51251128472222229</c:v>
                </c:pt>
                <c:pt idx="2359">
                  <c:v>0.51251725694444439</c:v>
                </c:pt>
                <c:pt idx="2360">
                  <c:v>0.51252322916666671</c:v>
                </c:pt>
                <c:pt idx="2361">
                  <c:v>0.51252937500000006</c:v>
                </c:pt>
                <c:pt idx="2362">
                  <c:v>0.51253533564814813</c:v>
                </c:pt>
                <c:pt idx="2363">
                  <c:v>0.51254130787037033</c:v>
                </c:pt>
                <c:pt idx="2364">
                  <c:v>0.51254745370370369</c:v>
                </c:pt>
                <c:pt idx="2365">
                  <c:v>0.5125534259259259</c:v>
                </c:pt>
                <c:pt idx="2366">
                  <c:v>0.51255921296296292</c:v>
                </c:pt>
                <c:pt idx="2367">
                  <c:v>0.51256518518518523</c:v>
                </c:pt>
                <c:pt idx="2368">
                  <c:v>0.5125711458333333</c:v>
                </c:pt>
                <c:pt idx="2369">
                  <c:v>0.5125771180555555</c:v>
                </c:pt>
                <c:pt idx="2370">
                  <c:v>0.51258309027777782</c:v>
                </c:pt>
                <c:pt idx="2371">
                  <c:v>0.51258905092592599</c:v>
                </c:pt>
                <c:pt idx="2372">
                  <c:v>0.51259502314814809</c:v>
                </c:pt>
                <c:pt idx="2373">
                  <c:v>0.51260171296296297</c:v>
                </c:pt>
                <c:pt idx="2374">
                  <c:v>0.51260768518518518</c:v>
                </c:pt>
                <c:pt idx="2375">
                  <c:v>0.51261364583333335</c:v>
                </c:pt>
                <c:pt idx="2376">
                  <c:v>0.51261961805555556</c:v>
                </c:pt>
                <c:pt idx="2377">
                  <c:v>0.51262559027777777</c:v>
                </c:pt>
                <c:pt idx="2378">
                  <c:v>0.51263155092592594</c:v>
                </c:pt>
                <c:pt idx="2379">
                  <c:v>0.5126371643518518</c:v>
                </c:pt>
                <c:pt idx="2380">
                  <c:v>0.51266790509259252</c:v>
                </c:pt>
                <c:pt idx="2381">
                  <c:v>0.51267387731481484</c:v>
                </c:pt>
                <c:pt idx="2382">
                  <c:v>0.51268417824074075</c:v>
                </c:pt>
                <c:pt idx="2383">
                  <c:v>0.51269105324074071</c:v>
                </c:pt>
                <c:pt idx="2384">
                  <c:v>0.51270118055555558</c:v>
                </c:pt>
                <c:pt idx="2385">
                  <c:v>0.51272224537037037</c:v>
                </c:pt>
                <c:pt idx="2386">
                  <c:v>0.51273780092592591</c:v>
                </c:pt>
                <c:pt idx="2387">
                  <c:v>0.51274920138888891</c:v>
                </c:pt>
                <c:pt idx="2388">
                  <c:v>0.51276673611111112</c:v>
                </c:pt>
                <c:pt idx="2389">
                  <c:v>0.51278076388888894</c:v>
                </c:pt>
                <c:pt idx="2390">
                  <c:v>0.51280246527777773</c:v>
                </c:pt>
                <c:pt idx="2391">
                  <c:v>0.51281711805555552</c:v>
                </c:pt>
                <c:pt idx="2392">
                  <c:v>0.51284026620370371</c:v>
                </c:pt>
                <c:pt idx="2393">
                  <c:v>0.51286196759259262</c:v>
                </c:pt>
                <c:pt idx="2394">
                  <c:v>0.51286829861111116</c:v>
                </c:pt>
                <c:pt idx="2395">
                  <c:v>0.51287427083333337</c:v>
                </c:pt>
                <c:pt idx="2396">
                  <c:v>0.51288023148148143</c:v>
                </c:pt>
                <c:pt idx="2397">
                  <c:v>0.51288620370370375</c:v>
                </c:pt>
                <c:pt idx="2398">
                  <c:v>0.51289217592592595</c:v>
                </c:pt>
                <c:pt idx="2399">
                  <c:v>0.51289813657407402</c:v>
                </c:pt>
                <c:pt idx="2400">
                  <c:v>0.51290410879629633</c:v>
                </c:pt>
                <c:pt idx="2401">
                  <c:v>0.51291008101851854</c:v>
                </c:pt>
                <c:pt idx="2402">
                  <c:v>0.5129160416666666</c:v>
                </c:pt>
                <c:pt idx="2403">
                  <c:v>0.51292201388888892</c:v>
                </c:pt>
                <c:pt idx="2404">
                  <c:v>0.51292798611111112</c:v>
                </c:pt>
                <c:pt idx="2405">
                  <c:v>0.5129339467592593</c:v>
                </c:pt>
                <c:pt idx="2406">
                  <c:v>0.51294010416666669</c:v>
                </c:pt>
                <c:pt idx="2407">
                  <c:v>0.51294642361111109</c:v>
                </c:pt>
                <c:pt idx="2408">
                  <c:v>0.51295366898148143</c:v>
                </c:pt>
                <c:pt idx="2409">
                  <c:v>0.51296379629629629</c:v>
                </c:pt>
                <c:pt idx="2410">
                  <c:v>0.51297048611111118</c:v>
                </c:pt>
                <c:pt idx="2411">
                  <c:v>0.51297627314814809</c:v>
                </c:pt>
                <c:pt idx="2412">
                  <c:v>0.51298206018518522</c:v>
                </c:pt>
                <c:pt idx="2413">
                  <c:v>0.51298802083333339</c:v>
                </c:pt>
                <c:pt idx="2414">
                  <c:v>0.51299399305555549</c:v>
                </c:pt>
                <c:pt idx="2415">
                  <c:v>0.5129999652777778</c:v>
                </c:pt>
                <c:pt idx="2416">
                  <c:v>0.51300592592592598</c:v>
                </c:pt>
                <c:pt idx="2417">
                  <c:v>0.51301280092592594</c:v>
                </c:pt>
                <c:pt idx="2418">
                  <c:v>0.5130189467592593</c:v>
                </c:pt>
                <c:pt idx="2419">
                  <c:v>0.51302473379629632</c:v>
                </c:pt>
                <c:pt idx="2420">
                  <c:v>0.51303052083333334</c:v>
                </c:pt>
                <c:pt idx="2421">
                  <c:v>0.51303630787037036</c:v>
                </c:pt>
                <c:pt idx="2422">
                  <c:v>0.51304228009259256</c:v>
                </c:pt>
                <c:pt idx="2423">
                  <c:v>0.51304806712962969</c:v>
                </c:pt>
                <c:pt idx="2424">
                  <c:v>0.51305403935185179</c:v>
                </c:pt>
                <c:pt idx="2425">
                  <c:v>0.51305999999999996</c:v>
                </c:pt>
                <c:pt idx="2426">
                  <c:v>0.51306578703703709</c:v>
                </c:pt>
                <c:pt idx="2427">
                  <c:v>0.51307157407407411</c:v>
                </c:pt>
                <c:pt idx="2428">
                  <c:v>0.5130772569444445</c:v>
                </c:pt>
                <c:pt idx="2429">
                  <c:v>0.5130832291666666</c:v>
                </c:pt>
                <c:pt idx="2430">
                  <c:v>0.51308918981481477</c:v>
                </c:pt>
                <c:pt idx="2431">
                  <c:v>0.51309878472222226</c:v>
                </c:pt>
                <c:pt idx="2432">
                  <c:v>0.51310438657407409</c:v>
                </c:pt>
                <c:pt idx="2433">
                  <c:v>0.5131103587962963</c:v>
                </c:pt>
                <c:pt idx="2434">
                  <c:v>0.51311631944444447</c:v>
                </c:pt>
                <c:pt idx="2435">
                  <c:v>0.51312229166666667</c:v>
                </c:pt>
                <c:pt idx="2436">
                  <c:v>0.51312826388888888</c:v>
                </c:pt>
                <c:pt idx="2437">
                  <c:v>0.51313437500000003</c:v>
                </c:pt>
                <c:pt idx="2438">
                  <c:v>0.51314023148148147</c:v>
                </c:pt>
                <c:pt idx="2439">
                  <c:v>0.51314601851851849</c:v>
                </c:pt>
                <c:pt idx="2440">
                  <c:v>0.51315180555555562</c:v>
                </c:pt>
                <c:pt idx="2441">
                  <c:v>0.51315759259259253</c:v>
                </c:pt>
                <c:pt idx="2442">
                  <c:v>0.51316337962962966</c:v>
                </c:pt>
                <c:pt idx="2443">
                  <c:v>0.51316916666666668</c:v>
                </c:pt>
                <c:pt idx="2444">
                  <c:v>0.5131749537037037</c:v>
                </c:pt>
                <c:pt idx="2445">
                  <c:v>0.51318074074074072</c:v>
                </c:pt>
                <c:pt idx="2446">
                  <c:v>0.51318652777777773</c:v>
                </c:pt>
                <c:pt idx="2447">
                  <c:v>0.51319231481481487</c:v>
                </c:pt>
                <c:pt idx="2448">
                  <c:v>0.51319810185185188</c:v>
                </c:pt>
                <c:pt idx="2449">
                  <c:v>0.5132038888888889</c:v>
                </c:pt>
                <c:pt idx="2450">
                  <c:v>0.51320968749999996</c:v>
                </c:pt>
                <c:pt idx="2451">
                  <c:v>0.51321546296296294</c:v>
                </c:pt>
                <c:pt idx="2452">
                  <c:v>0.51322126157407411</c:v>
                </c:pt>
                <c:pt idx="2453">
                  <c:v>0.51322704861111113</c:v>
                </c:pt>
                <c:pt idx="2454">
                  <c:v>0.5132330092592593</c:v>
                </c:pt>
                <c:pt idx="2455">
                  <c:v>0.51323879629629632</c:v>
                </c:pt>
                <c:pt idx="2456">
                  <c:v>0.51324458333333334</c:v>
                </c:pt>
                <c:pt idx="2457">
                  <c:v>0.51325037037037036</c:v>
                </c:pt>
                <c:pt idx="2458">
                  <c:v>0.51325634259259256</c:v>
                </c:pt>
                <c:pt idx="2459">
                  <c:v>0.51326212962962969</c:v>
                </c:pt>
                <c:pt idx="2460">
                  <c:v>0.5132679166666666</c:v>
                </c:pt>
                <c:pt idx="2461">
                  <c:v>0.5132744212962963</c:v>
                </c:pt>
                <c:pt idx="2462">
                  <c:v>0.51328020833333332</c:v>
                </c:pt>
                <c:pt idx="2463">
                  <c:v>0.51328582175925919</c:v>
                </c:pt>
                <c:pt idx="2464">
                  <c:v>0.51329160879629632</c:v>
                </c:pt>
                <c:pt idx="2465">
                  <c:v>0.51329739583333334</c:v>
                </c:pt>
                <c:pt idx="2466">
                  <c:v>0.51330335648148151</c:v>
                </c:pt>
                <c:pt idx="2467">
                  <c:v>0.51330915509259256</c:v>
                </c:pt>
                <c:pt idx="2468">
                  <c:v>0.51331494212962958</c:v>
                </c:pt>
                <c:pt idx="2469">
                  <c:v>0.51332072916666671</c:v>
                </c:pt>
                <c:pt idx="2470">
                  <c:v>0.51332704861111111</c:v>
                </c:pt>
                <c:pt idx="2471">
                  <c:v>0.51333283564814813</c:v>
                </c:pt>
                <c:pt idx="2472">
                  <c:v>0.51334079861111104</c:v>
                </c:pt>
                <c:pt idx="2473">
                  <c:v>0.51335680555555552</c:v>
                </c:pt>
                <c:pt idx="2474">
                  <c:v>0.51336131944444441</c:v>
                </c:pt>
                <c:pt idx="2475">
                  <c:v>0.51336560185185187</c:v>
                </c:pt>
                <c:pt idx="2476">
                  <c:v>0.51337011574074076</c:v>
                </c:pt>
                <c:pt idx="2477">
                  <c:v>0.51337504629629627</c:v>
                </c:pt>
                <c:pt idx="2478">
                  <c:v>0.51337961805555554</c:v>
                </c:pt>
                <c:pt idx="2479">
                  <c:v>0.51338407407407405</c:v>
                </c:pt>
                <c:pt idx="2480">
                  <c:v>0.51338841435185179</c:v>
                </c:pt>
                <c:pt idx="2481">
                  <c:v>0.51339350694444441</c:v>
                </c:pt>
                <c:pt idx="2482">
                  <c:v>0.51339871527777781</c:v>
                </c:pt>
                <c:pt idx="2483">
                  <c:v>0.51340369212962966</c:v>
                </c:pt>
                <c:pt idx="2484">
                  <c:v>0.51340826388888894</c:v>
                </c:pt>
                <c:pt idx="2485">
                  <c:v>0.5134128356481481</c:v>
                </c:pt>
                <c:pt idx="2486">
                  <c:v>0.51341711805555557</c:v>
                </c:pt>
                <c:pt idx="2487">
                  <c:v>0.51342152777777772</c:v>
                </c:pt>
                <c:pt idx="2488">
                  <c:v>0.5134257523148148</c:v>
                </c:pt>
                <c:pt idx="2489">
                  <c:v>0.51343009259259265</c:v>
                </c:pt>
                <c:pt idx="2490">
                  <c:v>0.51343443287037038</c:v>
                </c:pt>
                <c:pt idx="2491">
                  <c:v>0.51343859953703708</c:v>
                </c:pt>
                <c:pt idx="2492">
                  <c:v>0.51344288194444443</c:v>
                </c:pt>
                <c:pt idx="2493">
                  <c:v>0.51344716435185178</c:v>
                </c:pt>
                <c:pt idx="2494">
                  <c:v>0.51345185185185183</c:v>
                </c:pt>
                <c:pt idx="2495">
                  <c:v>0.51345619212962956</c:v>
                </c:pt>
                <c:pt idx="2496">
                  <c:v>0.5134602430555556</c:v>
                </c:pt>
                <c:pt idx="2497">
                  <c:v>0.51346435185185191</c:v>
                </c:pt>
                <c:pt idx="2498">
                  <c:v>0.51346903935185184</c:v>
                </c:pt>
                <c:pt idx="2499">
                  <c:v>0.51347315972222229</c:v>
                </c:pt>
                <c:pt idx="2500">
                  <c:v>0.51347738425925926</c:v>
                </c:pt>
                <c:pt idx="2501">
                  <c:v>0.51348166666666673</c:v>
                </c:pt>
                <c:pt idx="2502">
                  <c:v>0.51348589120370369</c:v>
                </c:pt>
                <c:pt idx="2503">
                  <c:v>0.51349023148148143</c:v>
                </c:pt>
                <c:pt idx="2504">
                  <c:v>0.51349439814814812</c:v>
                </c:pt>
                <c:pt idx="2505">
                  <c:v>0.51349861111111117</c:v>
                </c:pt>
                <c:pt idx="2506">
                  <c:v>0.5135036458333333</c:v>
                </c:pt>
                <c:pt idx="2507">
                  <c:v>0.51350763888888895</c:v>
                </c:pt>
                <c:pt idx="2508">
                  <c:v>0.51351278935185185</c:v>
                </c:pt>
                <c:pt idx="2509">
                  <c:v>0.51351690972222219</c:v>
                </c:pt>
                <c:pt idx="2510">
                  <c:v>0.51352125000000004</c:v>
                </c:pt>
                <c:pt idx="2511">
                  <c:v>0.51352547453703701</c:v>
                </c:pt>
                <c:pt idx="2512">
                  <c:v>0.5135296412037037</c:v>
                </c:pt>
                <c:pt idx="2513">
                  <c:v>0.51353392361111105</c:v>
                </c:pt>
              </c:numCache>
            </c:numRef>
          </c:xVal>
          <c:yVal>
            <c:numRef>
              <c:f>'2015_11_02-11_58_50'!$B$2:$B$2523</c:f>
              <c:numCache>
                <c:formatCode>General</c:formatCode>
                <c:ptCount val="2522"/>
                <c:pt idx="0">
                  <c:v>28.81</c:v>
                </c:pt>
                <c:pt idx="1">
                  <c:v>28.81</c:v>
                </c:pt>
                <c:pt idx="2">
                  <c:v>28.81</c:v>
                </c:pt>
                <c:pt idx="3">
                  <c:v>28.81</c:v>
                </c:pt>
                <c:pt idx="4">
                  <c:v>28.81</c:v>
                </c:pt>
                <c:pt idx="5">
                  <c:v>28.81</c:v>
                </c:pt>
                <c:pt idx="6">
                  <c:v>28.8</c:v>
                </c:pt>
                <c:pt idx="7">
                  <c:v>28.8</c:v>
                </c:pt>
                <c:pt idx="8">
                  <c:v>28.8</c:v>
                </c:pt>
                <c:pt idx="9">
                  <c:v>28.8</c:v>
                </c:pt>
                <c:pt idx="10">
                  <c:v>28.8</c:v>
                </c:pt>
                <c:pt idx="11">
                  <c:v>28.8</c:v>
                </c:pt>
                <c:pt idx="12">
                  <c:v>28.81</c:v>
                </c:pt>
                <c:pt idx="13">
                  <c:v>28.81</c:v>
                </c:pt>
                <c:pt idx="14">
                  <c:v>28.81</c:v>
                </c:pt>
                <c:pt idx="15">
                  <c:v>28.81</c:v>
                </c:pt>
                <c:pt idx="16">
                  <c:v>28.81</c:v>
                </c:pt>
                <c:pt idx="17">
                  <c:v>28.81</c:v>
                </c:pt>
                <c:pt idx="18">
                  <c:v>28.81</c:v>
                </c:pt>
                <c:pt idx="19">
                  <c:v>28.81</c:v>
                </c:pt>
                <c:pt idx="20">
                  <c:v>28.8</c:v>
                </c:pt>
                <c:pt idx="21">
                  <c:v>28.8</c:v>
                </c:pt>
                <c:pt idx="22">
                  <c:v>28.8</c:v>
                </c:pt>
                <c:pt idx="23">
                  <c:v>28.8</c:v>
                </c:pt>
                <c:pt idx="24">
                  <c:v>28.8</c:v>
                </c:pt>
                <c:pt idx="25">
                  <c:v>28.8</c:v>
                </c:pt>
                <c:pt idx="26">
                  <c:v>28.8</c:v>
                </c:pt>
                <c:pt idx="27">
                  <c:v>28.8</c:v>
                </c:pt>
                <c:pt idx="28">
                  <c:v>28.8</c:v>
                </c:pt>
                <c:pt idx="29">
                  <c:v>28.8</c:v>
                </c:pt>
                <c:pt idx="30">
                  <c:v>28.8</c:v>
                </c:pt>
                <c:pt idx="31">
                  <c:v>28.8</c:v>
                </c:pt>
                <c:pt idx="32">
                  <c:v>28.8</c:v>
                </c:pt>
                <c:pt idx="33">
                  <c:v>28.8</c:v>
                </c:pt>
                <c:pt idx="34">
                  <c:v>28.8</c:v>
                </c:pt>
                <c:pt idx="35">
                  <c:v>28.8</c:v>
                </c:pt>
                <c:pt idx="36">
                  <c:v>28.8</c:v>
                </c:pt>
                <c:pt idx="37">
                  <c:v>28.8</c:v>
                </c:pt>
                <c:pt idx="38">
                  <c:v>28.8</c:v>
                </c:pt>
                <c:pt idx="39">
                  <c:v>28.81</c:v>
                </c:pt>
                <c:pt idx="40">
                  <c:v>28.81</c:v>
                </c:pt>
                <c:pt idx="41">
                  <c:v>28.82</c:v>
                </c:pt>
                <c:pt idx="42">
                  <c:v>28.82</c:v>
                </c:pt>
                <c:pt idx="43">
                  <c:v>28.83</c:v>
                </c:pt>
                <c:pt idx="44">
                  <c:v>28.84</c:v>
                </c:pt>
                <c:pt idx="45">
                  <c:v>28.85</c:v>
                </c:pt>
                <c:pt idx="46">
                  <c:v>28.86</c:v>
                </c:pt>
                <c:pt idx="47">
                  <c:v>28.86</c:v>
                </c:pt>
                <c:pt idx="48">
                  <c:v>28.86</c:v>
                </c:pt>
                <c:pt idx="49">
                  <c:v>28.86</c:v>
                </c:pt>
                <c:pt idx="50">
                  <c:v>28.86</c:v>
                </c:pt>
                <c:pt idx="51">
                  <c:v>28.87</c:v>
                </c:pt>
                <c:pt idx="52">
                  <c:v>28.88</c:v>
                </c:pt>
                <c:pt idx="53">
                  <c:v>28.9</c:v>
                </c:pt>
                <c:pt idx="54">
                  <c:v>28.94</c:v>
                </c:pt>
                <c:pt idx="55">
                  <c:v>28.98</c:v>
                </c:pt>
                <c:pt idx="56">
                  <c:v>29.03</c:v>
                </c:pt>
                <c:pt idx="57">
                  <c:v>29.08</c:v>
                </c:pt>
                <c:pt idx="58">
                  <c:v>29.13</c:v>
                </c:pt>
                <c:pt idx="59">
                  <c:v>29.16</c:v>
                </c:pt>
                <c:pt idx="60">
                  <c:v>29.2</c:v>
                </c:pt>
                <c:pt idx="61">
                  <c:v>29.25</c:v>
                </c:pt>
                <c:pt idx="62">
                  <c:v>29.31</c:v>
                </c:pt>
                <c:pt idx="63">
                  <c:v>29.36</c:v>
                </c:pt>
                <c:pt idx="64">
                  <c:v>29.41</c:v>
                </c:pt>
                <c:pt idx="65">
                  <c:v>29.44</c:v>
                </c:pt>
                <c:pt idx="66">
                  <c:v>29.49</c:v>
                </c:pt>
                <c:pt idx="67">
                  <c:v>29.54</c:v>
                </c:pt>
                <c:pt idx="68">
                  <c:v>29.61</c:v>
                </c:pt>
                <c:pt idx="69">
                  <c:v>29.68</c:v>
                </c:pt>
                <c:pt idx="70">
                  <c:v>29.77</c:v>
                </c:pt>
                <c:pt idx="71">
                  <c:v>29.82</c:v>
                </c:pt>
                <c:pt idx="72">
                  <c:v>29.91</c:v>
                </c:pt>
                <c:pt idx="73">
                  <c:v>29.98</c:v>
                </c:pt>
                <c:pt idx="74">
                  <c:v>30.05</c:v>
                </c:pt>
                <c:pt idx="75">
                  <c:v>30.13</c:v>
                </c:pt>
                <c:pt idx="76">
                  <c:v>30.24</c:v>
                </c:pt>
                <c:pt idx="77">
                  <c:v>30.31</c:v>
                </c:pt>
                <c:pt idx="78">
                  <c:v>30.39</c:v>
                </c:pt>
                <c:pt idx="79">
                  <c:v>30.51</c:v>
                </c:pt>
                <c:pt idx="80">
                  <c:v>30.61</c:v>
                </c:pt>
                <c:pt idx="81">
                  <c:v>30.7</c:v>
                </c:pt>
                <c:pt idx="82">
                  <c:v>30.8</c:v>
                </c:pt>
                <c:pt idx="83">
                  <c:v>30.88</c:v>
                </c:pt>
                <c:pt idx="84">
                  <c:v>30.98</c:v>
                </c:pt>
                <c:pt idx="85">
                  <c:v>31.07</c:v>
                </c:pt>
                <c:pt idx="86">
                  <c:v>31.19</c:v>
                </c:pt>
                <c:pt idx="87">
                  <c:v>31.32</c:v>
                </c:pt>
                <c:pt idx="88">
                  <c:v>31.46</c:v>
                </c:pt>
                <c:pt idx="89">
                  <c:v>31.56</c:v>
                </c:pt>
                <c:pt idx="90">
                  <c:v>31.69</c:v>
                </c:pt>
                <c:pt idx="91">
                  <c:v>31.79</c:v>
                </c:pt>
                <c:pt idx="92">
                  <c:v>31.9</c:v>
                </c:pt>
                <c:pt idx="93">
                  <c:v>32.03</c:v>
                </c:pt>
                <c:pt idx="94">
                  <c:v>32.159999999999997</c:v>
                </c:pt>
                <c:pt idx="95">
                  <c:v>32.270000000000003</c:v>
                </c:pt>
                <c:pt idx="96">
                  <c:v>32.369999999999997</c:v>
                </c:pt>
                <c:pt idx="97">
                  <c:v>32.49</c:v>
                </c:pt>
                <c:pt idx="98">
                  <c:v>32.619999999999997</c:v>
                </c:pt>
                <c:pt idx="99">
                  <c:v>32.74</c:v>
                </c:pt>
                <c:pt idx="100">
                  <c:v>32.880000000000003</c:v>
                </c:pt>
                <c:pt idx="101">
                  <c:v>33.06</c:v>
                </c:pt>
                <c:pt idx="102">
                  <c:v>33.19</c:v>
                </c:pt>
                <c:pt idx="103">
                  <c:v>33.299999999999997</c:v>
                </c:pt>
                <c:pt idx="104">
                  <c:v>33.450000000000003</c:v>
                </c:pt>
                <c:pt idx="105">
                  <c:v>33.6</c:v>
                </c:pt>
                <c:pt idx="106">
                  <c:v>33.74</c:v>
                </c:pt>
                <c:pt idx="107">
                  <c:v>33.89</c:v>
                </c:pt>
                <c:pt idx="108">
                  <c:v>34.07</c:v>
                </c:pt>
                <c:pt idx="109">
                  <c:v>34.19</c:v>
                </c:pt>
                <c:pt idx="110">
                  <c:v>34.33</c:v>
                </c:pt>
                <c:pt idx="111">
                  <c:v>34.479999999999997</c:v>
                </c:pt>
                <c:pt idx="112">
                  <c:v>34.64</c:v>
                </c:pt>
                <c:pt idx="113">
                  <c:v>34.79</c:v>
                </c:pt>
                <c:pt idx="114">
                  <c:v>34.950000000000003</c:v>
                </c:pt>
                <c:pt idx="115">
                  <c:v>35.08</c:v>
                </c:pt>
                <c:pt idx="116">
                  <c:v>35.159999999999997</c:v>
                </c:pt>
                <c:pt idx="117">
                  <c:v>35.299999999999997</c:v>
                </c:pt>
                <c:pt idx="118">
                  <c:v>35.42</c:v>
                </c:pt>
                <c:pt idx="119">
                  <c:v>35.58</c:v>
                </c:pt>
                <c:pt idx="120">
                  <c:v>35.729999999999997</c:v>
                </c:pt>
                <c:pt idx="121">
                  <c:v>35.880000000000003</c:v>
                </c:pt>
                <c:pt idx="122">
                  <c:v>36.049999999999997</c:v>
                </c:pt>
                <c:pt idx="123">
                  <c:v>36.22</c:v>
                </c:pt>
                <c:pt idx="124">
                  <c:v>36.369999999999997</c:v>
                </c:pt>
                <c:pt idx="125">
                  <c:v>36.54</c:v>
                </c:pt>
                <c:pt idx="126">
                  <c:v>36.71</c:v>
                </c:pt>
                <c:pt idx="127">
                  <c:v>36.85</c:v>
                </c:pt>
                <c:pt idx="128">
                  <c:v>37</c:v>
                </c:pt>
                <c:pt idx="129">
                  <c:v>37.159999999999997</c:v>
                </c:pt>
                <c:pt idx="130">
                  <c:v>37.32</c:v>
                </c:pt>
                <c:pt idx="131">
                  <c:v>37.51</c:v>
                </c:pt>
                <c:pt idx="132">
                  <c:v>37.67</c:v>
                </c:pt>
                <c:pt idx="133">
                  <c:v>37.82</c:v>
                </c:pt>
                <c:pt idx="134">
                  <c:v>37.96</c:v>
                </c:pt>
                <c:pt idx="135">
                  <c:v>38.1</c:v>
                </c:pt>
                <c:pt idx="136">
                  <c:v>38.22</c:v>
                </c:pt>
                <c:pt idx="137">
                  <c:v>38.35</c:v>
                </c:pt>
                <c:pt idx="138">
                  <c:v>38.47</c:v>
                </c:pt>
                <c:pt idx="139">
                  <c:v>38.590000000000003</c:v>
                </c:pt>
                <c:pt idx="140">
                  <c:v>38.74</c:v>
                </c:pt>
                <c:pt idx="141">
                  <c:v>38.9</c:v>
                </c:pt>
                <c:pt idx="142">
                  <c:v>39</c:v>
                </c:pt>
                <c:pt idx="143">
                  <c:v>39.159999999999997</c:v>
                </c:pt>
                <c:pt idx="144">
                  <c:v>39.31</c:v>
                </c:pt>
                <c:pt idx="145">
                  <c:v>39.43</c:v>
                </c:pt>
                <c:pt idx="146">
                  <c:v>39.57</c:v>
                </c:pt>
                <c:pt idx="147">
                  <c:v>39.74</c:v>
                </c:pt>
                <c:pt idx="148">
                  <c:v>39.880000000000003</c:v>
                </c:pt>
                <c:pt idx="149">
                  <c:v>39.99</c:v>
                </c:pt>
                <c:pt idx="150">
                  <c:v>40.11</c:v>
                </c:pt>
                <c:pt idx="151">
                  <c:v>40.22</c:v>
                </c:pt>
                <c:pt idx="152">
                  <c:v>40.32</c:v>
                </c:pt>
                <c:pt idx="153">
                  <c:v>40.4</c:v>
                </c:pt>
                <c:pt idx="154">
                  <c:v>40.520000000000003</c:v>
                </c:pt>
                <c:pt idx="155">
                  <c:v>40.64</c:v>
                </c:pt>
                <c:pt idx="156">
                  <c:v>40.75</c:v>
                </c:pt>
                <c:pt idx="157">
                  <c:v>40.840000000000003</c:v>
                </c:pt>
                <c:pt idx="158">
                  <c:v>40.94</c:v>
                </c:pt>
                <c:pt idx="159">
                  <c:v>41.04</c:v>
                </c:pt>
                <c:pt idx="160">
                  <c:v>41.14</c:v>
                </c:pt>
                <c:pt idx="161">
                  <c:v>41.25</c:v>
                </c:pt>
                <c:pt idx="162">
                  <c:v>41.38</c:v>
                </c:pt>
                <c:pt idx="163">
                  <c:v>41.55</c:v>
                </c:pt>
                <c:pt idx="164">
                  <c:v>41.66</c:v>
                </c:pt>
                <c:pt idx="165">
                  <c:v>41.76</c:v>
                </c:pt>
                <c:pt idx="166">
                  <c:v>41.86</c:v>
                </c:pt>
                <c:pt idx="167">
                  <c:v>41.96</c:v>
                </c:pt>
                <c:pt idx="168">
                  <c:v>42.03</c:v>
                </c:pt>
                <c:pt idx="169">
                  <c:v>42.1</c:v>
                </c:pt>
                <c:pt idx="170">
                  <c:v>42.18</c:v>
                </c:pt>
                <c:pt idx="171">
                  <c:v>42.25</c:v>
                </c:pt>
                <c:pt idx="172">
                  <c:v>42.29</c:v>
                </c:pt>
                <c:pt idx="173">
                  <c:v>42.36</c:v>
                </c:pt>
                <c:pt idx="174">
                  <c:v>42.43</c:v>
                </c:pt>
                <c:pt idx="175">
                  <c:v>42.49</c:v>
                </c:pt>
                <c:pt idx="176">
                  <c:v>42.54</c:v>
                </c:pt>
                <c:pt idx="177">
                  <c:v>42.59</c:v>
                </c:pt>
                <c:pt idx="178">
                  <c:v>42.62</c:v>
                </c:pt>
                <c:pt idx="179">
                  <c:v>42.63</c:v>
                </c:pt>
                <c:pt idx="180">
                  <c:v>42.64</c:v>
                </c:pt>
                <c:pt idx="181">
                  <c:v>42.64</c:v>
                </c:pt>
                <c:pt idx="182">
                  <c:v>42.65</c:v>
                </c:pt>
                <c:pt idx="183">
                  <c:v>42.67</c:v>
                </c:pt>
                <c:pt idx="184">
                  <c:v>42.68</c:v>
                </c:pt>
                <c:pt idx="185">
                  <c:v>42.69</c:v>
                </c:pt>
                <c:pt idx="186">
                  <c:v>42.71</c:v>
                </c:pt>
                <c:pt idx="187">
                  <c:v>42.72</c:v>
                </c:pt>
                <c:pt idx="188">
                  <c:v>42.73</c:v>
                </c:pt>
                <c:pt idx="189">
                  <c:v>42.73</c:v>
                </c:pt>
                <c:pt idx="190">
                  <c:v>42.73</c:v>
                </c:pt>
                <c:pt idx="191">
                  <c:v>42.73</c:v>
                </c:pt>
                <c:pt idx="192">
                  <c:v>42.73</c:v>
                </c:pt>
                <c:pt idx="193">
                  <c:v>42.72</c:v>
                </c:pt>
                <c:pt idx="194">
                  <c:v>42.72</c:v>
                </c:pt>
                <c:pt idx="195">
                  <c:v>42.71</c:v>
                </c:pt>
                <c:pt idx="196">
                  <c:v>42.7</c:v>
                </c:pt>
                <c:pt idx="197">
                  <c:v>42.69</c:v>
                </c:pt>
                <c:pt idx="198">
                  <c:v>42.67</c:v>
                </c:pt>
                <c:pt idx="199">
                  <c:v>42.66</c:v>
                </c:pt>
                <c:pt idx="200">
                  <c:v>42.65</c:v>
                </c:pt>
                <c:pt idx="201">
                  <c:v>42.64</c:v>
                </c:pt>
                <c:pt idx="202">
                  <c:v>42.63</c:v>
                </c:pt>
                <c:pt idx="203">
                  <c:v>42.63</c:v>
                </c:pt>
                <c:pt idx="204">
                  <c:v>42.63</c:v>
                </c:pt>
                <c:pt idx="205">
                  <c:v>42.62</c:v>
                </c:pt>
                <c:pt idx="206">
                  <c:v>42.61</c:v>
                </c:pt>
                <c:pt idx="207">
                  <c:v>42.6</c:v>
                </c:pt>
                <c:pt idx="208">
                  <c:v>42.58</c:v>
                </c:pt>
                <c:pt idx="209">
                  <c:v>42.55</c:v>
                </c:pt>
                <c:pt idx="210">
                  <c:v>42.51</c:v>
                </c:pt>
                <c:pt idx="211">
                  <c:v>42.48</c:v>
                </c:pt>
                <c:pt idx="212">
                  <c:v>42.43</c:v>
                </c:pt>
                <c:pt idx="213">
                  <c:v>42.39</c:v>
                </c:pt>
                <c:pt idx="214">
                  <c:v>42.35</c:v>
                </c:pt>
                <c:pt idx="215">
                  <c:v>42.31</c:v>
                </c:pt>
                <c:pt idx="216">
                  <c:v>42.27</c:v>
                </c:pt>
                <c:pt idx="217">
                  <c:v>42.24</c:v>
                </c:pt>
                <c:pt idx="218">
                  <c:v>42.21</c:v>
                </c:pt>
                <c:pt idx="219">
                  <c:v>42.2</c:v>
                </c:pt>
                <c:pt idx="220">
                  <c:v>42.18</c:v>
                </c:pt>
                <c:pt idx="221">
                  <c:v>42.14</c:v>
                </c:pt>
                <c:pt idx="222">
                  <c:v>42.1</c:v>
                </c:pt>
                <c:pt idx="223">
                  <c:v>42.06</c:v>
                </c:pt>
                <c:pt idx="224">
                  <c:v>42.02</c:v>
                </c:pt>
                <c:pt idx="225">
                  <c:v>41.98</c:v>
                </c:pt>
                <c:pt idx="226">
                  <c:v>41.95</c:v>
                </c:pt>
                <c:pt idx="227">
                  <c:v>41.92</c:v>
                </c:pt>
                <c:pt idx="228">
                  <c:v>41.9</c:v>
                </c:pt>
                <c:pt idx="229">
                  <c:v>41.87</c:v>
                </c:pt>
                <c:pt idx="230">
                  <c:v>41.85</c:v>
                </c:pt>
                <c:pt idx="231">
                  <c:v>41.83</c:v>
                </c:pt>
                <c:pt idx="232">
                  <c:v>41.81</c:v>
                </c:pt>
                <c:pt idx="233">
                  <c:v>41.77</c:v>
                </c:pt>
                <c:pt idx="234">
                  <c:v>41.72</c:v>
                </c:pt>
                <c:pt idx="235">
                  <c:v>41.68</c:v>
                </c:pt>
                <c:pt idx="236">
                  <c:v>41.64</c:v>
                </c:pt>
                <c:pt idx="237">
                  <c:v>41.6</c:v>
                </c:pt>
                <c:pt idx="238">
                  <c:v>41.56</c:v>
                </c:pt>
                <c:pt idx="239">
                  <c:v>41.52</c:v>
                </c:pt>
                <c:pt idx="240">
                  <c:v>41.48</c:v>
                </c:pt>
                <c:pt idx="241">
                  <c:v>41.45</c:v>
                </c:pt>
                <c:pt idx="242">
                  <c:v>41.42</c:v>
                </c:pt>
                <c:pt idx="243">
                  <c:v>41.39</c:v>
                </c:pt>
                <c:pt idx="244">
                  <c:v>41.36</c:v>
                </c:pt>
                <c:pt idx="245">
                  <c:v>41.32</c:v>
                </c:pt>
                <c:pt idx="246">
                  <c:v>41.28</c:v>
                </c:pt>
                <c:pt idx="247">
                  <c:v>41.22</c:v>
                </c:pt>
                <c:pt idx="248">
                  <c:v>41.17</c:v>
                </c:pt>
                <c:pt idx="249">
                  <c:v>41.12</c:v>
                </c:pt>
                <c:pt idx="250">
                  <c:v>41.08</c:v>
                </c:pt>
                <c:pt idx="251">
                  <c:v>41.04</c:v>
                </c:pt>
                <c:pt idx="252">
                  <c:v>41.02</c:v>
                </c:pt>
                <c:pt idx="253">
                  <c:v>41</c:v>
                </c:pt>
                <c:pt idx="254">
                  <c:v>40.99</c:v>
                </c:pt>
                <c:pt idx="255">
                  <c:v>40.98</c:v>
                </c:pt>
                <c:pt idx="256">
                  <c:v>40.97</c:v>
                </c:pt>
                <c:pt idx="257">
                  <c:v>40.94</c:v>
                </c:pt>
                <c:pt idx="258">
                  <c:v>40.9</c:v>
                </c:pt>
                <c:pt idx="259">
                  <c:v>40.869999999999997</c:v>
                </c:pt>
                <c:pt idx="260">
                  <c:v>40.82</c:v>
                </c:pt>
                <c:pt idx="261">
                  <c:v>40.78</c:v>
                </c:pt>
                <c:pt idx="262">
                  <c:v>40.74</c:v>
                </c:pt>
                <c:pt idx="263">
                  <c:v>40.71</c:v>
                </c:pt>
                <c:pt idx="264">
                  <c:v>40.659999999999997</c:v>
                </c:pt>
                <c:pt idx="265">
                  <c:v>40.61</c:v>
                </c:pt>
                <c:pt idx="266">
                  <c:v>40.57</c:v>
                </c:pt>
                <c:pt idx="267">
                  <c:v>40.54</c:v>
                </c:pt>
                <c:pt idx="268">
                  <c:v>40.5</c:v>
                </c:pt>
                <c:pt idx="269">
                  <c:v>40.479999999999997</c:v>
                </c:pt>
                <c:pt idx="270">
                  <c:v>40.46</c:v>
                </c:pt>
                <c:pt idx="271">
                  <c:v>40.450000000000003</c:v>
                </c:pt>
                <c:pt idx="272">
                  <c:v>40.42</c:v>
                </c:pt>
                <c:pt idx="273">
                  <c:v>40.39</c:v>
                </c:pt>
                <c:pt idx="274">
                  <c:v>40.35</c:v>
                </c:pt>
                <c:pt idx="275">
                  <c:v>40.32</c:v>
                </c:pt>
                <c:pt idx="276">
                  <c:v>40.28</c:v>
                </c:pt>
                <c:pt idx="277">
                  <c:v>40.25</c:v>
                </c:pt>
                <c:pt idx="278">
                  <c:v>40.22</c:v>
                </c:pt>
                <c:pt idx="279">
                  <c:v>40.200000000000003</c:v>
                </c:pt>
                <c:pt idx="280">
                  <c:v>40.17</c:v>
                </c:pt>
                <c:pt idx="281">
                  <c:v>40.159999999999997</c:v>
                </c:pt>
                <c:pt idx="282">
                  <c:v>40.14</c:v>
                </c:pt>
                <c:pt idx="283">
                  <c:v>40.130000000000003</c:v>
                </c:pt>
                <c:pt idx="284">
                  <c:v>40.11</c:v>
                </c:pt>
                <c:pt idx="285">
                  <c:v>40.090000000000003</c:v>
                </c:pt>
                <c:pt idx="286">
                  <c:v>40.06</c:v>
                </c:pt>
                <c:pt idx="287">
                  <c:v>40.020000000000003</c:v>
                </c:pt>
                <c:pt idx="288">
                  <c:v>39.979999999999997</c:v>
                </c:pt>
                <c:pt idx="289">
                  <c:v>39.96</c:v>
                </c:pt>
                <c:pt idx="290">
                  <c:v>39.93</c:v>
                </c:pt>
                <c:pt idx="291">
                  <c:v>39.909999999999997</c:v>
                </c:pt>
                <c:pt idx="292">
                  <c:v>39.880000000000003</c:v>
                </c:pt>
                <c:pt idx="293">
                  <c:v>39.85</c:v>
                </c:pt>
                <c:pt idx="294">
                  <c:v>39.81</c:v>
                </c:pt>
                <c:pt idx="295">
                  <c:v>39.770000000000003</c:v>
                </c:pt>
                <c:pt idx="296">
                  <c:v>39.75</c:v>
                </c:pt>
                <c:pt idx="297">
                  <c:v>39.729999999999997</c:v>
                </c:pt>
                <c:pt idx="298">
                  <c:v>39.71</c:v>
                </c:pt>
                <c:pt idx="299">
                  <c:v>39.700000000000003</c:v>
                </c:pt>
                <c:pt idx="300">
                  <c:v>39.69</c:v>
                </c:pt>
                <c:pt idx="301">
                  <c:v>39.67</c:v>
                </c:pt>
                <c:pt idx="302">
                  <c:v>39.65</c:v>
                </c:pt>
                <c:pt idx="303">
                  <c:v>39.619999999999997</c:v>
                </c:pt>
                <c:pt idx="304">
                  <c:v>39.590000000000003</c:v>
                </c:pt>
                <c:pt idx="305">
                  <c:v>39.56</c:v>
                </c:pt>
                <c:pt idx="306">
                  <c:v>39.520000000000003</c:v>
                </c:pt>
                <c:pt idx="307">
                  <c:v>39.49</c:v>
                </c:pt>
                <c:pt idx="308">
                  <c:v>39.450000000000003</c:v>
                </c:pt>
                <c:pt idx="309">
                  <c:v>39.4</c:v>
                </c:pt>
                <c:pt idx="310">
                  <c:v>39.369999999999997</c:v>
                </c:pt>
                <c:pt idx="311">
                  <c:v>39.33</c:v>
                </c:pt>
                <c:pt idx="312">
                  <c:v>39.29</c:v>
                </c:pt>
                <c:pt idx="313">
                  <c:v>39.25</c:v>
                </c:pt>
                <c:pt idx="314">
                  <c:v>39.22</c:v>
                </c:pt>
                <c:pt idx="315">
                  <c:v>39.21</c:v>
                </c:pt>
                <c:pt idx="316">
                  <c:v>39.200000000000003</c:v>
                </c:pt>
                <c:pt idx="317">
                  <c:v>39.19</c:v>
                </c:pt>
                <c:pt idx="318">
                  <c:v>39.19</c:v>
                </c:pt>
                <c:pt idx="319">
                  <c:v>39.19</c:v>
                </c:pt>
                <c:pt idx="320">
                  <c:v>39.18</c:v>
                </c:pt>
                <c:pt idx="321">
                  <c:v>39.17</c:v>
                </c:pt>
                <c:pt idx="322">
                  <c:v>39.15</c:v>
                </c:pt>
                <c:pt idx="323">
                  <c:v>39.130000000000003</c:v>
                </c:pt>
                <c:pt idx="324">
                  <c:v>39.11</c:v>
                </c:pt>
                <c:pt idx="325">
                  <c:v>39.090000000000003</c:v>
                </c:pt>
                <c:pt idx="326">
                  <c:v>39.07</c:v>
                </c:pt>
                <c:pt idx="327">
                  <c:v>39.049999999999997</c:v>
                </c:pt>
                <c:pt idx="328">
                  <c:v>39.01</c:v>
                </c:pt>
                <c:pt idx="329">
                  <c:v>38.979999999999997</c:v>
                </c:pt>
                <c:pt idx="330">
                  <c:v>38.950000000000003</c:v>
                </c:pt>
                <c:pt idx="331">
                  <c:v>38.909999999999997</c:v>
                </c:pt>
                <c:pt idx="332">
                  <c:v>38.89</c:v>
                </c:pt>
                <c:pt idx="333">
                  <c:v>38.869999999999997</c:v>
                </c:pt>
                <c:pt idx="334">
                  <c:v>38.85</c:v>
                </c:pt>
                <c:pt idx="335">
                  <c:v>38.83</c:v>
                </c:pt>
                <c:pt idx="336">
                  <c:v>38.81</c:v>
                </c:pt>
                <c:pt idx="337">
                  <c:v>38.79</c:v>
                </c:pt>
                <c:pt idx="338">
                  <c:v>38.79</c:v>
                </c:pt>
                <c:pt idx="339">
                  <c:v>38.79</c:v>
                </c:pt>
                <c:pt idx="340">
                  <c:v>38.770000000000003</c:v>
                </c:pt>
                <c:pt idx="341">
                  <c:v>38.76</c:v>
                </c:pt>
                <c:pt idx="342">
                  <c:v>38.75</c:v>
                </c:pt>
                <c:pt idx="343">
                  <c:v>38.729999999999997</c:v>
                </c:pt>
                <c:pt idx="344">
                  <c:v>38.700000000000003</c:v>
                </c:pt>
                <c:pt idx="345">
                  <c:v>38.68</c:v>
                </c:pt>
                <c:pt idx="346">
                  <c:v>38.659999999999997</c:v>
                </c:pt>
                <c:pt idx="347">
                  <c:v>38.630000000000003</c:v>
                </c:pt>
                <c:pt idx="348">
                  <c:v>38.6</c:v>
                </c:pt>
                <c:pt idx="349">
                  <c:v>38.58</c:v>
                </c:pt>
                <c:pt idx="350">
                  <c:v>38.56</c:v>
                </c:pt>
                <c:pt idx="351">
                  <c:v>38.54</c:v>
                </c:pt>
                <c:pt idx="352">
                  <c:v>38.520000000000003</c:v>
                </c:pt>
                <c:pt idx="353">
                  <c:v>38.5</c:v>
                </c:pt>
                <c:pt idx="354">
                  <c:v>38.47</c:v>
                </c:pt>
                <c:pt idx="355">
                  <c:v>38.450000000000003</c:v>
                </c:pt>
                <c:pt idx="356">
                  <c:v>38.43</c:v>
                </c:pt>
                <c:pt idx="357">
                  <c:v>38.409999999999997</c:v>
                </c:pt>
                <c:pt idx="358">
                  <c:v>38.39</c:v>
                </c:pt>
                <c:pt idx="359">
                  <c:v>38.39</c:v>
                </c:pt>
                <c:pt idx="360">
                  <c:v>38.380000000000003</c:v>
                </c:pt>
                <c:pt idx="361">
                  <c:v>38.380000000000003</c:v>
                </c:pt>
                <c:pt idx="362">
                  <c:v>38.380000000000003</c:v>
                </c:pt>
                <c:pt idx="363">
                  <c:v>38.380000000000003</c:v>
                </c:pt>
                <c:pt idx="364">
                  <c:v>38.369999999999997</c:v>
                </c:pt>
                <c:pt idx="365">
                  <c:v>38.369999999999997</c:v>
                </c:pt>
                <c:pt idx="366">
                  <c:v>38.369999999999997</c:v>
                </c:pt>
                <c:pt idx="367">
                  <c:v>38.369999999999997</c:v>
                </c:pt>
                <c:pt idx="368">
                  <c:v>38.35</c:v>
                </c:pt>
                <c:pt idx="369">
                  <c:v>38.340000000000003</c:v>
                </c:pt>
                <c:pt idx="370">
                  <c:v>38.33</c:v>
                </c:pt>
                <c:pt idx="371">
                  <c:v>38.31</c:v>
                </c:pt>
                <c:pt idx="372">
                  <c:v>38.299999999999997</c:v>
                </c:pt>
                <c:pt idx="373">
                  <c:v>38.29</c:v>
                </c:pt>
                <c:pt idx="374">
                  <c:v>38.28</c:v>
                </c:pt>
                <c:pt idx="375">
                  <c:v>38.26</c:v>
                </c:pt>
                <c:pt idx="376">
                  <c:v>38.24</c:v>
                </c:pt>
                <c:pt idx="377">
                  <c:v>38.22</c:v>
                </c:pt>
                <c:pt idx="378">
                  <c:v>38.200000000000003</c:v>
                </c:pt>
                <c:pt idx="379">
                  <c:v>38.19</c:v>
                </c:pt>
                <c:pt idx="380">
                  <c:v>38.17</c:v>
                </c:pt>
                <c:pt idx="381">
                  <c:v>38.15</c:v>
                </c:pt>
                <c:pt idx="382">
                  <c:v>38.130000000000003</c:v>
                </c:pt>
                <c:pt idx="383">
                  <c:v>38.11</c:v>
                </c:pt>
                <c:pt idx="384">
                  <c:v>38.090000000000003</c:v>
                </c:pt>
                <c:pt idx="385">
                  <c:v>38.090000000000003</c:v>
                </c:pt>
                <c:pt idx="386">
                  <c:v>38.08</c:v>
                </c:pt>
                <c:pt idx="387">
                  <c:v>38.08</c:v>
                </c:pt>
                <c:pt idx="388">
                  <c:v>38.08</c:v>
                </c:pt>
                <c:pt idx="389">
                  <c:v>38.07</c:v>
                </c:pt>
                <c:pt idx="390">
                  <c:v>38.07</c:v>
                </c:pt>
                <c:pt idx="391">
                  <c:v>38.07</c:v>
                </c:pt>
                <c:pt idx="392">
                  <c:v>38.06</c:v>
                </c:pt>
                <c:pt idx="393">
                  <c:v>38.06</c:v>
                </c:pt>
                <c:pt idx="394">
                  <c:v>38.049999999999997</c:v>
                </c:pt>
                <c:pt idx="395">
                  <c:v>38.04</c:v>
                </c:pt>
                <c:pt idx="396">
                  <c:v>38.03</c:v>
                </c:pt>
                <c:pt idx="397">
                  <c:v>38.01</c:v>
                </c:pt>
                <c:pt idx="398">
                  <c:v>38</c:v>
                </c:pt>
                <c:pt idx="399">
                  <c:v>37.979999999999997</c:v>
                </c:pt>
                <c:pt idx="400">
                  <c:v>37.97</c:v>
                </c:pt>
                <c:pt idx="401">
                  <c:v>37.96</c:v>
                </c:pt>
                <c:pt idx="402">
                  <c:v>37.94</c:v>
                </c:pt>
                <c:pt idx="403">
                  <c:v>37.92</c:v>
                </c:pt>
                <c:pt idx="404">
                  <c:v>37.9</c:v>
                </c:pt>
                <c:pt idx="405">
                  <c:v>37.869999999999997</c:v>
                </c:pt>
                <c:pt idx="406">
                  <c:v>37.85</c:v>
                </c:pt>
                <c:pt idx="407">
                  <c:v>37.82</c:v>
                </c:pt>
                <c:pt idx="408">
                  <c:v>37.81</c:v>
                </c:pt>
                <c:pt idx="409">
                  <c:v>37.79</c:v>
                </c:pt>
                <c:pt idx="410">
                  <c:v>37.78</c:v>
                </c:pt>
                <c:pt idx="411">
                  <c:v>37.78</c:v>
                </c:pt>
                <c:pt idx="412">
                  <c:v>37.770000000000003</c:v>
                </c:pt>
                <c:pt idx="413">
                  <c:v>37.76</c:v>
                </c:pt>
                <c:pt idx="414">
                  <c:v>37.76</c:v>
                </c:pt>
                <c:pt idx="415">
                  <c:v>37.75</c:v>
                </c:pt>
                <c:pt idx="416">
                  <c:v>37.74</c:v>
                </c:pt>
                <c:pt idx="417">
                  <c:v>37.729999999999997</c:v>
                </c:pt>
                <c:pt idx="418">
                  <c:v>37.72</c:v>
                </c:pt>
                <c:pt idx="419">
                  <c:v>37.71</c:v>
                </c:pt>
                <c:pt idx="420">
                  <c:v>37.700000000000003</c:v>
                </c:pt>
                <c:pt idx="421">
                  <c:v>37.69</c:v>
                </c:pt>
                <c:pt idx="422">
                  <c:v>37.68</c:v>
                </c:pt>
                <c:pt idx="423">
                  <c:v>37.68</c:v>
                </c:pt>
                <c:pt idx="424">
                  <c:v>37.67</c:v>
                </c:pt>
                <c:pt idx="425">
                  <c:v>37.67</c:v>
                </c:pt>
                <c:pt idx="426">
                  <c:v>37.67</c:v>
                </c:pt>
                <c:pt idx="427">
                  <c:v>37.67</c:v>
                </c:pt>
                <c:pt idx="428">
                  <c:v>37.67</c:v>
                </c:pt>
                <c:pt idx="429">
                  <c:v>37.67</c:v>
                </c:pt>
                <c:pt idx="430">
                  <c:v>37.67</c:v>
                </c:pt>
                <c:pt idx="431">
                  <c:v>37.67</c:v>
                </c:pt>
                <c:pt idx="432">
                  <c:v>37.67</c:v>
                </c:pt>
                <c:pt idx="433">
                  <c:v>37.67</c:v>
                </c:pt>
                <c:pt idx="434">
                  <c:v>37.67</c:v>
                </c:pt>
                <c:pt idx="435">
                  <c:v>37.67</c:v>
                </c:pt>
                <c:pt idx="436">
                  <c:v>37.659999999999997</c:v>
                </c:pt>
                <c:pt idx="437">
                  <c:v>37.64</c:v>
                </c:pt>
                <c:pt idx="438">
                  <c:v>37.619999999999997</c:v>
                </c:pt>
                <c:pt idx="439">
                  <c:v>37.6</c:v>
                </c:pt>
                <c:pt idx="440">
                  <c:v>37.590000000000003</c:v>
                </c:pt>
                <c:pt idx="441">
                  <c:v>37.57</c:v>
                </c:pt>
                <c:pt idx="442">
                  <c:v>37.56</c:v>
                </c:pt>
                <c:pt idx="443">
                  <c:v>37.549999999999997</c:v>
                </c:pt>
                <c:pt idx="444">
                  <c:v>37.54</c:v>
                </c:pt>
                <c:pt idx="445">
                  <c:v>37.520000000000003</c:v>
                </c:pt>
                <c:pt idx="446">
                  <c:v>37.51</c:v>
                </c:pt>
                <c:pt idx="447">
                  <c:v>37.5</c:v>
                </c:pt>
                <c:pt idx="448">
                  <c:v>37.49</c:v>
                </c:pt>
                <c:pt idx="449">
                  <c:v>37.49</c:v>
                </c:pt>
                <c:pt idx="450">
                  <c:v>37.479999999999997</c:v>
                </c:pt>
                <c:pt idx="451">
                  <c:v>37.479999999999997</c:v>
                </c:pt>
                <c:pt idx="452">
                  <c:v>37.47</c:v>
                </c:pt>
                <c:pt idx="453">
                  <c:v>37.46</c:v>
                </c:pt>
                <c:pt idx="454">
                  <c:v>37.450000000000003</c:v>
                </c:pt>
                <c:pt idx="455">
                  <c:v>37.44</c:v>
                </c:pt>
                <c:pt idx="456">
                  <c:v>37.42</c:v>
                </c:pt>
                <c:pt idx="457">
                  <c:v>37.42</c:v>
                </c:pt>
                <c:pt idx="458">
                  <c:v>37.4</c:v>
                </c:pt>
                <c:pt idx="459">
                  <c:v>37.39</c:v>
                </c:pt>
                <c:pt idx="460">
                  <c:v>37.369999999999997</c:v>
                </c:pt>
                <c:pt idx="461">
                  <c:v>37.36</c:v>
                </c:pt>
                <c:pt idx="462">
                  <c:v>37.340000000000003</c:v>
                </c:pt>
                <c:pt idx="463">
                  <c:v>37.32</c:v>
                </c:pt>
                <c:pt idx="464">
                  <c:v>37.299999999999997</c:v>
                </c:pt>
                <c:pt idx="465">
                  <c:v>37.299999999999997</c:v>
                </c:pt>
                <c:pt idx="466">
                  <c:v>37.29</c:v>
                </c:pt>
                <c:pt idx="467">
                  <c:v>37.28</c:v>
                </c:pt>
                <c:pt idx="468">
                  <c:v>37.270000000000003</c:v>
                </c:pt>
                <c:pt idx="469">
                  <c:v>37.270000000000003</c:v>
                </c:pt>
                <c:pt idx="470">
                  <c:v>37.26</c:v>
                </c:pt>
                <c:pt idx="471">
                  <c:v>37.26</c:v>
                </c:pt>
                <c:pt idx="472">
                  <c:v>37.25</c:v>
                </c:pt>
                <c:pt idx="473">
                  <c:v>37.24</c:v>
                </c:pt>
                <c:pt idx="474">
                  <c:v>37.229999999999997</c:v>
                </c:pt>
                <c:pt idx="475">
                  <c:v>37.22</c:v>
                </c:pt>
                <c:pt idx="476">
                  <c:v>37.21</c:v>
                </c:pt>
                <c:pt idx="477">
                  <c:v>37.200000000000003</c:v>
                </c:pt>
                <c:pt idx="478">
                  <c:v>37.19</c:v>
                </c:pt>
                <c:pt idx="479">
                  <c:v>37.18</c:v>
                </c:pt>
                <c:pt idx="480">
                  <c:v>37.18</c:v>
                </c:pt>
                <c:pt idx="481">
                  <c:v>37.17</c:v>
                </c:pt>
                <c:pt idx="482">
                  <c:v>37.17</c:v>
                </c:pt>
                <c:pt idx="483">
                  <c:v>37.17</c:v>
                </c:pt>
                <c:pt idx="484">
                  <c:v>37.17</c:v>
                </c:pt>
                <c:pt idx="485">
                  <c:v>37.17</c:v>
                </c:pt>
                <c:pt idx="486">
                  <c:v>37.17</c:v>
                </c:pt>
                <c:pt idx="487">
                  <c:v>37.17</c:v>
                </c:pt>
                <c:pt idx="488">
                  <c:v>37.17</c:v>
                </c:pt>
                <c:pt idx="489">
                  <c:v>37.17</c:v>
                </c:pt>
                <c:pt idx="490">
                  <c:v>37.17</c:v>
                </c:pt>
                <c:pt idx="491">
                  <c:v>37.159999999999997</c:v>
                </c:pt>
                <c:pt idx="492">
                  <c:v>37.159999999999997</c:v>
                </c:pt>
                <c:pt idx="493">
                  <c:v>37.15</c:v>
                </c:pt>
                <c:pt idx="494">
                  <c:v>37.14</c:v>
                </c:pt>
                <c:pt idx="495">
                  <c:v>37.130000000000003</c:v>
                </c:pt>
                <c:pt idx="496">
                  <c:v>37.119999999999997</c:v>
                </c:pt>
                <c:pt idx="497">
                  <c:v>37.11</c:v>
                </c:pt>
                <c:pt idx="498">
                  <c:v>37.1</c:v>
                </c:pt>
                <c:pt idx="499">
                  <c:v>37.090000000000003</c:v>
                </c:pt>
                <c:pt idx="500">
                  <c:v>37.07</c:v>
                </c:pt>
                <c:pt idx="501">
                  <c:v>37.06</c:v>
                </c:pt>
                <c:pt idx="502">
                  <c:v>37.06</c:v>
                </c:pt>
                <c:pt idx="503">
                  <c:v>37.04</c:v>
                </c:pt>
                <c:pt idx="504">
                  <c:v>37.03</c:v>
                </c:pt>
                <c:pt idx="505">
                  <c:v>37.020000000000003</c:v>
                </c:pt>
                <c:pt idx="506">
                  <c:v>37.01</c:v>
                </c:pt>
                <c:pt idx="507">
                  <c:v>37</c:v>
                </c:pt>
                <c:pt idx="508">
                  <c:v>36.99</c:v>
                </c:pt>
                <c:pt idx="509">
                  <c:v>36.99</c:v>
                </c:pt>
                <c:pt idx="510">
                  <c:v>36.979999999999997</c:v>
                </c:pt>
                <c:pt idx="511">
                  <c:v>36.979999999999997</c:v>
                </c:pt>
                <c:pt idx="512">
                  <c:v>36.97</c:v>
                </c:pt>
                <c:pt idx="513">
                  <c:v>36.97</c:v>
                </c:pt>
                <c:pt idx="514">
                  <c:v>36.97</c:v>
                </c:pt>
                <c:pt idx="515">
                  <c:v>36.96</c:v>
                </c:pt>
                <c:pt idx="516">
                  <c:v>36.950000000000003</c:v>
                </c:pt>
                <c:pt idx="517">
                  <c:v>36.94</c:v>
                </c:pt>
                <c:pt idx="518">
                  <c:v>36.93</c:v>
                </c:pt>
                <c:pt idx="519">
                  <c:v>36.92</c:v>
                </c:pt>
                <c:pt idx="520">
                  <c:v>36.9</c:v>
                </c:pt>
                <c:pt idx="521">
                  <c:v>36.89</c:v>
                </c:pt>
                <c:pt idx="522">
                  <c:v>36.869999999999997</c:v>
                </c:pt>
                <c:pt idx="523">
                  <c:v>36.86</c:v>
                </c:pt>
                <c:pt idx="524">
                  <c:v>36.840000000000003</c:v>
                </c:pt>
                <c:pt idx="525">
                  <c:v>36.83</c:v>
                </c:pt>
                <c:pt idx="526">
                  <c:v>36.82</c:v>
                </c:pt>
                <c:pt idx="527">
                  <c:v>36.81</c:v>
                </c:pt>
                <c:pt idx="528">
                  <c:v>36.799999999999997</c:v>
                </c:pt>
                <c:pt idx="529">
                  <c:v>36.79</c:v>
                </c:pt>
                <c:pt idx="530">
                  <c:v>36.78</c:v>
                </c:pt>
                <c:pt idx="531">
                  <c:v>36.78</c:v>
                </c:pt>
                <c:pt idx="532">
                  <c:v>36.78</c:v>
                </c:pt>
                <c:pt idx="533">
                  <c:v>36.78</c:v>
                </c:pt>
                <c:pt idx="534">
                  <c:v>36.78</c:v>
                </c:pt>
                <c:pt idx="535">
                  <c:v>36.78</c:v>
                </c:pt>
                <c:pt idx="536">
                  <c:v>36.78</c:v>
                </c:pt>
                <c:pt idx="537">
                  <c:v>36.78</c:v>
                </c:pt>
                <c:pt idx="538">
                  <c:v>36.78</c:v>
                </c:pt>
                <c:pt idx="539">
                  <c:v>36.78</c:v>
                </c:pt>
                <c:pt idx="540">
                  <c:v>36.78</c:v>
                </c:pt>
                <c:pt idx="541">
                  <c:v>36.78</c:v>
                </c:pt>
                <c:pt idx="542">
                  <c:v>36.78</c:v>
                </c:pt>
                <c:pt idx="543">
                  <c:v>36.78</c:v>
                </c:pt>
                <c:pt idx="544">
                  <c:v>36.78</c:v>
                </c:pt>
                <c:pt idx="545">
                  <c:v>36.78</c:v>
                </c:pt>
                <c:pt idx="546">
                  <c:v>36.78</c:v>
                </c:pt>
                <c:pt idx="547">
                  <c:v>36.770000000000003</c:v>
                </c:pt>
                <c:pt idx="548">
                  <c:v>36.770000000000003</c:v>
                </c:pt>
                <c:pt idx="549">
                  <c:v>36.770000000000003</c:v>
                </c:pt>
                <c:pt idx="550">
                  <c:v>36.76</c:v>
                </c:pt>
                <c:pt idx="551">
                  <c:v>36.75</c:v>
                </c:pt>
                <c:pt idx="552">
                  <c:v>36.75</c:v>
                </c:pt>
                <c:pt idx="553">
                  <c:v>36.74</c:v>
                </c:pt>
                <c:pt idx="554">
                  <c:v>36.729999999999997</c:v>
                </c:pt>
                <c:pt idx="555">
                  <c:v>36.729999999999997</c:v>
                </c:pt>
                <c:pt idx="556">
                  <c:v>36.72</c:v>
                </c:pt>
                <c:pt idx="557">
                  <c:v>36.71</c:v>
                </c:pt>
                <c:pt idx="558">
                  <c:v>36.71</c:v>
                </c:pt>
                <c:pt idx="559">
                  <c:v>36.700000000000003</c:v>
                </c:pt>
                <c:pt idx="560">
                  <c:v>36.700000000000003</c:v>
                </c:pt>
                <c:pt idx="561">
                  <c:v>36.69</c:v>
                </c:pt>
                <c:pt idx="562">
                  <c:v>36.69</c:v>
                </c:pt>
                <c:pt idx="563">
                  <c:v>36.68</c:v>
                </c:pt>
                <c:pt idx="564">
                  <c:v>36.68</c:v>
                </c:pt>
                <c:pt idx="565">
                  <c:v>36.67</c:v>
                </c:pt>
                <c:pt idx="566">
                  <c:v>36.67</c:v>
                </c:pt>
                <c:pt idx="567">
                  <c:v>36.659999999999997</c:v>
                </c:pt>
                <c:pt idx="568">
                  <c:v>36.65</c:v>
                </c:pt>
                <c:pt idx="569">
                  <c:v>36.630000000000003</c:v>
                </c:pt>
                <c:pt idx="570">
                  <c:v>36.619999999999997</c:v>
                </c:pt>
                <c:pt idx="571">
                  <c:v>36.61</c:v>
                </c:pt>
                <c:pt idx="572">
                  <c:v>36.61</c:v>
                </c:pt>
                <c:pt idx="573">
                  <c:v>36.6</c:v>
                </c:pt>
                <c:pt idx="574">
                  <c:v>36.590000000000003</c:v>
                </c:pt>
                <c:pt idx="575">
                  <c:v>36.590000000000003</c:v>
                </c:pt>
                <c:pt idx="576">
                  <c:v>36.57</c:v>
                </c:pt>
                <c:pt idx="577">
                  <c:v>36.56</c:v>
                </c:pt>
                <c:pt idx="578">
                  <c:v>36.54</c:v>
                </c:pt>
                <c:pt idx="579">
                  <c:v>36.53</c:v>
                </c:pt>
                <c:pt idx="580">
                  <c:v>36.520000000000003</c:v>
                </c:pt>
                <c:pt idx="581">
                  <c:v>36.51</c:v>
                </c:pt>
                <c:pt idx="582">
                  <c:v>36.51</c:v>
                </c:pt>
                <c:pt idx="583">
                  <c:v>36.5</c:v>
                </c:pt>
                <c:pt idx="584">
                  <c:v>36.5</c:v>
                </c:pt>
                <c:pt idx="585">
                  <c:v>36.49</c:v>
                </c:pt>
                <c:pt idx="586">
                  <c:v>36.49</c:v>
                </c:pt>
                <c:pt idx="587">
                  <c:v>36.49</c:v>
                </c:pt>
                <c:pt idx="588">
                  <c:v>36.49</c:v>
                </c:pt>
                <c:pt idx="589">
                  <c:v>36.49</c:v>
                </c:pt>
                <c:pt idx="590">
                  <c:v>36.49</c:v>
                </c:pt>
                <c:pt idx="591">
                  <c:v>36.49</c:v>
                </c:pt>
                <c:pt idx="592">
                  <c:v>36.49</c:v>
                </c:pt>
                <c:pt idx="593">
                  <c:v>36.49</c:v>
                </c:pt>
                <c:pt idx="594">
                  <c:v>36.49</c:v>
                </c:pt>
                <c:pt idx="595">
                  <c:v>36.49</c:v>
                </c:pt>
                <c:pt idx="596">
                  <c:v>36.479999999999997</c:v>
                </c:pt>
                <c:pt idx="597">
                  <c:v>36.479999999999997</c:v>
                </c:pt>
                <c:pt idx="598">
                  <c:v>36.47</c:v>
                </c:pt>
                <c:pt idx="599">
                  <c:v>36.46</c:v>
                </c:pt>
                <c:pt idx="600">
                  <c:v>36.46</c:v>
                </c:pt>
                <c:pt idx="601">
                  <c:v>36.46</c:v>
                </c:pt>
                <c:pt idx="602">
                  <c:v>36.450000000000003</c:v>
                </c:pt>
                <c:pt idx="603">
                  <c:v>36.450000000000003</c:v>
                </c:pt>
                <c:pt idx="604">
                  <c:v>36.44</c:v>
                </c:pt>
                <c:pt idx="605">
                  <c:v>36.43</c:v>
                </c:pt>
                <c:pt idx="606">
                  <c:v>36.42</c:v>
                </c:pt>
                <c:pt idx="607">
                  <c:v>36.409999999999997</c:v>
                </c:pt>
                <c:pt idx="608">
                  <c:v>36.4</c:v>
                </c:pt>
                <c:pt idx="609">
                  <c:v>36.4</c:v>
                </c:pt>
                <c:pt idx="610">
                  <c:v>36.4</c:v>
                </c:pt>
                <c:pt idx="611">
                  <c:v>36.39</c:v>
                </c:pt>
                <c:pt idx="612">
                  <c:v>36.39</c:v>
                </c:pt>
                <c:pt idx="613">
                  <c:v>36.380000000000003</c:v>
                </c:pt>
                <c:pt idx="614">
                  <c:v>36.369999999999997</c:v>
                </c:pt>
                <c:pt idx="615">
                  <c:v>36.36</c:v>
                </c:pt>
                <c:pt idx="616">
                  <c:v>36.35</c:v>
                </c:pt>
                <c:pt idx="617">
                  <c:v>36.340000000000003</c:v>
                </c:pt>
                <c:pt idx="618">
                  <c:v>36.33</c:v>
                </c:pt>
                <c:pt idx="619">
                  <c:v>36.33</c:v>
                </c:pt>
                <c:pt idx="620">
                  <c:v>36.31</c:v>
                </c:pt>
                <c:pt idx="621">
                  <c:v>36.299999999999997</c:v>
                </c:pt>
                <c:pt idx="622">
                  <c:v>36.28</c:v>
                </c:pt>
                <c:pt idx="623">
                  <c:v>36.270000000000003</c:v>
                </c:pt>
                <c:pt idx="624">
                  <c:v>36.25</c:v>
                </c:pt>
                <c:pt idx="625">
                  <c:v>36.24</c:v>
                </c:pt>
                <c:pt idx="626">
                  <c:v>36.24</c:v>
                </c:pt>
                <c:pt idx="627">
                  <c:v>36.229999999999997</c:v>
                </c:pt>
                <c:pt idx="628">
                  <c:v>36.22</c:v>
                </c:pt>
                <c:pt idx="629">
                  <c:v>36.22</c:v>
                </c:pt>
                <c:pt idx="630">
                  <c:v>36.21</c:v>
                </c:pt>
                <c:pt idx="631">
                  <c:v>36.200000000000003</c:v>
                </c:pt>
                <c:pt idx="632">
                  <c:v>36.200000000000003</c:v>
                </c:pt>
                <c:pt idx="633">
                  <c:v>36.200000000000003</c:v>
                </c:pt>
                <c:pt idx="634">
                  <c:v>36.200000000000003</c:v>
                </c:pt>
                <c:pt idx="635">
                  <c:v>36.200000000000003</c:v>
                </c:pt>
                <c:pt idx="636">
                  <c:v>36.200000000000003</c:v>
                </c:pt>
                <c:pt idx="637">
                  <c:v>36.19</c:v>
                </c:pt>
                <c:pt idx="638">
                  <c:v>36.19</c:v>
                </c:pt>
                <c:pt idx="639">
                  <c:v>36.18</c:v>
                </c:pt>
                <c:pt idx="640">
                  <c:v>36.17</c:v>
                </c:pt>
                <c:pt idx="641">
                  <c:v>36.159999999999997</c:v>
                </c:pt>
                <c:pt idx="642">
                  <c:v>36.15</c:v>
                </c:pt>
                <c:pt idx="643">
                  <c:v>36.15</c:v>
                </c:pt>
                <c:pt idx="644">
                  <c:v>36.15</c:v>
                </c:pt>
                <c:pt idx="645">
                  <c:v>36.15</c:v>
                </c:pt>
                <c:pt idx="646">
                  <c:v>36.15</c:v>
                </c:pt>
                <c:pt idx="647">
                  <c:v>36.14</c:v>
                </c:pt>
                <c:pt idx="648">
                  <c:v>36.130000000000003</c:v>
                </c:pt>
                <c:pt idx="649">
                  <c:v>36.119999999999997</c:v>
                </c:pt>
                <c:pt idx="650">
                  <c:v>36.11</c:v>
                </c:pt>
                <c:pt idx="651">
                  <c:v>36.1</c:v>
                </c:pt>
                <c:pt idx="652">
                  <c:v>36.1</c:v>
                </c:pt>
                <c:pt idx="653">
                  <c:v>36.1</c:v>
                </c:pt>
                <c:pt idx="654">
                  <c:v>36.1</c:v>
                </c:pt>
                <c:pt idx="655">
                  <c:v>36.1</c:v>
                </c:pt>
                <c:pt idx="656">
                  <c:v>36.090000000000003</c:v>
                </c:pt>
                <c:pt idx="657">
                  <c:v>36.08</c:v>
                </c:pt>
                <c:pt idx="658">
                  <c:v>36.08</c:v>
                </c:pt>
                <c:pt idx="659">
                  <c:v>36.07</c:v>
                </c:pt>
                <c:pt idx="660">
                  <c:v>36.07</c:v>
                </c:pt>
                <c:pt idx="661">
                  <c:v>36.07</c:v>
                </c:pt>
                <c:pt idx="662">
                  <c:v>36.07</c:v>
                </c:pt>
                <c:pt idx="663">
                  <c:v>36.07</c:v>
                </c:pt>
                <c:pt idx="664">
                  <c:v>36.07</c:v>
                </c:pt>
                <c:pt idx="665">
                  <c:v>36.06</c:v>
                </c:pt>
                <c:pt idx="666">
                  <c:v>36.06</c:v>
                </c:pt>
                <c:pt idx="667">
                  <c:v>36.049999999999997</c:v>
                </c:pt>
                <c:pt idx="668">
                  <c:v>36.049999999999997</c:v>
                </c:pt>
                <c:pt idx="669">
                  <c:v>36.04</c:v>
                </c:pt>
                <c:pt idx="670">
                  <c:v>36.04</c:v>
                </c:pt>
                <c:pt idx="671">
                  <c:v>36.04</c:v>
                </c:pt>
                <c:pt idx="672">
                  <c:v>36.04</c:v>
                </c:pt>
                <c:pt idx="673">
                  <c:v>36.04</c:v>
                </c:pt>
                <c:pt idx="674">
                  <c:v>36.04</c:v>
                </c:pt>
                <c:pt idx="675">
                  <c:v>36.04</c:v>
                </c:pt>
                <c:pt idx="676">
                  <c:v>36.04</c:v>
                </c:pt>
                <c:pt idx="677">
                  <c:v>36.04</c:v>
                </c:pt>
                <c:pt idx="678">
                  <c:v>36.04</c:v>
                </c:pt>
                <c:pt idx="679">
                  <c:v>36.04</c:v>
                </c:pt>
                <c:pt idx="680">
                  <c:v>36.04</c:v>
                </c:pt>
                <c:pt idx="681">
                  <c:v>36.04</c:v>
                </c:pt>
                <c:pt idx="682">
                  <c:v>36.03</c:v>
                </c:pt>
                <c:pt idx="683">
                  <c:v>36.03</c:v>
                </c:pt>
                <c:pt idx="684">
                  <c:v>36.03</c:v>
                </c:pt>
                <c:pt idx="685">
                  <c:v>36.04</c:v>
                </c:pt>
                <c:pt idx="686">
                  <c:v>36.04</c:v>
                </c:pt>
                <c:pt idx="687">
                  <c:v>36.03</c:v>
                </c:pt>
                <c:pt idx="688">
                  <c:v>36.03</c:v>
                </c:pt>
                <c:pt idx="689">
                  <c:v>36.03</c:v>
                </c:pt>
                <c:pt idx="690">
                  <c:v>36.03</c:v>
                </c:pt>
                <c:pt idx="691">
                  <c:v>36.03</c:v>
                </c:pt>
                <c:pt idx="692">
                  <c:v>36.03</c:v>
                </c:pt>
                <c:pt idx="693">
                  <c:v>36.03</c:v>
                </c:pt>
                <c:pt idx="694">
                  <c:v>36.03</c:v>
                </c:pt>
                <c:pt idx="695">
                  <c:v>36.03</c:v>
                </c:pt>
                <c:pt idx="696">
                  <c:v>36.03</c:v>
                </c:pt>
                <c:pt idx="697">
                  <c:v>36.03</c:v>
                </c:pt>
                <c:pt idx="698">
                  <c:v>36.04</c:v>
                </c:pt>
                <c:pt idx="699">
                  <c:v>36.04</c:v>
                </c:pt>
                <c:pt idx="700">
                  <c:v>36.049999999999997</c:v>
                </c:pt>
                <c:pt idx="701">
                  <c:v>36.049999999999997</c:v>
                </c:pt>
                <c:pt idx="702">
                  <c:v>36.06</c:v>
                </c:pt>
                <c:pt idx="703">
                  <c:v>36.06</c:v>
                </c:pt>
                <c:pt idx="704">
                  <c:v>36.07</c:v>
                </c:pt>
                <c:pt idx="705">
                  <c:v>36.07</c:v>
                </c:pt>
                <c:pt idx="706">
                  <c:v>36.08</c:v>
                </c:pt>
                <c:pt idx="707">
                  <c:v>36.08</c:v>
                </c:pt>
                <c:pt idx="708">
                  <c:v>36.08</c:v>
                </c:pt>
                <c:pt idx="709">
                  <c:v>36.08</c:v>
                </c:pt>
                <c:pt idx="710">
                  <c:v>36.08</c:v>
                </c:pt>
                <c:pt idx="711">
                  <c:v>36.090000000000003</c:v>
                </c:pt>
                <c:pt idx="712">
                  <c:v>36.090000000000003</c:v>
                </c:pt>
                <c:pt idx="713">
                  <c:v>36.1</c:v>
                </c:pt>
                <c:pt idx="714">
                  <c:v>36.11</c:v>
                </c:pt>
                <c:pt idx="715">
                  <c:v>36.11</c:v>
                </c:pt>
                <c:pt idx="716">
                  <c:v>36.119999999999997</c:v>
                </c:pt>
                <c:pt idx="717">
                  <c:v>36.119999999999997</c:v>
                </c:pt>
                <c:pt idx="718">
                  <c:v>36.119999999999997</c:v>
                </c:pt>
                <c:pt idx="719">
                  <c:v>36.130000000000003</c:v>
                </c:pt>
                <c:pt idx="720">
                  <c:v>36.130000000000003</c:v>
                </c:pt>
                <c:pt idx="721">
                  <c:v>36.130000000000003</c:v>
                </c:pt>
                <c:pt idx="722">
                  <c:v>36.14</c:v>
                </c:pt>
                <c:pt idx="723">
                  <c:v>36.14</c:v>
                </c:pt>
                <c:pt idx="724">
                  <c:v>36.15</c:v>
                </c:pt>
                <c:pt idx="725">
                  <c:v>36.15</c:v>
                </c:pt>
                <c:pt idx="726">
                  <c:v>36.15</c:v>
                </c:pt>
                <c:pt idx="727">
                  <c:v>36.15</c:v>
                </c:pt>
                <c:pt idx="728">
                  <c:v>36.15</c:v>
                </c:pt>
                <c:pt idx="729">
                  <c:v>36.15</c:v>
                </c:pt>
                <c:pt idx="730">
                  <c:v>36.15</c:v>
                </c:pt>
                <c:pt idx="731">
                  <c:v>36.15</c:v>
                </c:pt>
                <c:pt idx="732">
                  <c:v>36.159999999999997</c:v>
                </c:pt>
                <c:pt idx="733">
                  <c:v>36.159999999999997</c:v>
                </c:pt>
                <c:pt idx="734">
                  <c:v>36.159999999999997</c:v>
                </c:pt>
                <c:pt idx="735">
                  <c:v>36.17</c:v>
                </c:pt>
                <c:pt idx="736">
                  <c:v>36.17</c:v>
                </c:pt>
                <c:pt idx="737">
                  <c:v>36.17</c:v>
                </c:pt>
                <c:pt idx="738">
                  <c:v>36.17</c:v>
                </c:pt>
                <c:pt idx="739">
                  <c:v>36.17</c:v>
                </c:pt>
                <c:pt idx="740">
                  <c:v>36.17</c:v>
                </c:pt>
                <c:pt idx="741">
                  <c:v>36.17</c:v>
                </c:pt>
                <c:pt idx="742">
                  <c:v>36.17</c:v>
                </c:pt>
                <c:pt idx="743">
                  <c:v>36.17</c:v>
                </c:pt>
                <c:pt idx="744">
                  <c:v>36.17</c:v>
                </c:pt>
                <c:pt idx="745">
                  <c:v>36.17</c:v>
                </c:pt>
                <c:pt idx="746">
                  <c:v>36.17</c:v>
                </c:pt>
                <c:pt idx="747">
                  <c:v>36.17</c:v>
                </c:pt>
                <c:pt idx="748">
                  <c:v>36.17</c:v>
                </c:pt>
                <c:pt idx="749">
                  <c:v>36.18</c:v>
                </c:pt>
                <c:pt idx="750">
                  <c:v>36.18</c:v>
                </c:pt>
                <c:pt idx="751">
                  <c:v>36.17</c:v>
                </c:pt>
                <c:pt idx="752">
                  <c:v>36.17</c:v>
                </c:pt>
                <c:pt idx="753">
                  <c:v>36.17</c:v>
                </c:pt>
                <c:pt idx="754">
                  <c:v>36.17</c:v>
                </c:pt>
                <c:pt idx="755">
                  <c:v>36.18</c:v>
                </c:pt>
                <c:pt idx="756">
                  <c:v>36.18</c:v>
                </c:pt>
                <c:pt idx="757">
                  <c:v>36.18</c:v>
                </c:pt>
                <c:pt idx="758">
                  <c:v>36.18</c:v>
                </c:pt>
                <c:pt idx="759">
                  <c:v>36.18</c:v>
                </c:pt>
                <c:pt idx="760">
                  <c:v>36.18</c:v>
                </c:pt>
                <c:pt idx="761">
                  <c:v>36.18</c:v>
                </c:pt>
                <c:pt idx="762">
                  <c:v>36.18</c:v>
                </c:pt>
                <c:pt idx="763">
                  <c:v>36.18</c:v>
                </c:pt>
                <c:pt idx="764">
                  <c:v>36.18</c:v>
                </c:pt>
                <c:pt idx="765">
                  <c:v>36.18</c:v>
                </c:pt>
                <c:pt idx="766">
                  <c:v>36.18</c:v>
                </c:pt>
                <c:pt idx="767">
                  <c:v>36.18</c:v>
                </c:pt>
                <c:pt idx="768">
                  <c:v>36.18</c:v>
                </c:pt>
                <c:pt idx="769">
                  <c:v>36.18</c:v>
                </c:pt>
                <c:pt idx="770">
                  <c:v>36.18</c:v>
                </c:pt>
                <c:pt idx="771">
                  <c:v>36.18</c:v>
                </c:pt>
                <c:pt idx="772">
                  <c:v>36.18</c:v>
                </c:pt>
                <c:pt idx="773">
                  <c:v>36.18</c:v>
                </c:pt>
                <c:pt idx="774">
                  <c:v>36.18</c:v>
                </c:pt>
                <c:pt idx="775">
                  <c:v>36.18</c:v>
                </c:pt>
                <c:pt idx="776">
                  <c:v>36.18</c:v>
                </c:pt>
                <c:pt idx="777">
                  <c:v>36.18</c:v>
                </c:pt>
                <c:pt idx="778">
                  <c:v>36.18</c:v>
                </c:pt>
                <c:pt idx="779">
                  <c:v>36.18</c:v>
                </c:pt>
                <c:pt idx="780">
                  <c:v>36.18</c:v>
                </c:pt>
                <c:pt idx="781">
                  <c:v>36.18</c:v>
                </c:pt>
                <c:pt idx="782">
                  <c:v>36.17</c:v>
                </c:pt>
                <c:pt idx="783">
                  <c:v>36.17</c:v>
                </c:pt>
                <c:pt idx="784">
                  <c:v>36.17</c:v>
                </c:pt>
                <c:pt idx="785">
                  <c:v>36.17</c:v>
                </c:pt>
                <c:pt idx="786">
                  <c:v>36.17</c:v>
                </c:pt>
                <c:pt idx="787">
                  <c:v>36.17</c:v>
                </c:pt>
                <c:pt idx="788">
                  <c:v>36.17</c:v>
                </c:pt>
                <c:pt idx="789">
                  <c:v>36.17</c:v>
                </c:pt>
                <c:pt idx="790">
                  <c:v>36.17</c:v>
                </c:pt>
                <c:pt idx="791">
                  <c:v>36.159999999999997</c:v>
                </c:pt>
                <c:pt idx="792">
                  <c:v>36.159999999999997</c:v>
                </c:pt>
                <c:pt idx="793">
                  <c:v>36.15</c:v>
                </c:pt>
                <c:pt idx="794">
                  <c:v>36.15</c:v>
                </c:pt>
                <c:pt idx="795">
                  <c:v>36.15</c:v>
                </c:pt>
                <c:pt idx="796">
                  <c:v>36.14</c:v>
                </c:pt>
                <c:pt idx="797">
                  <c:v>36.14</c:v>
                </c:pt>
                <c:pt idx="798">
                  <c:v>36.14</c:v>
                </c:pt>
                <c:pt idx="799">
                  <c:v>36.130000000000003</c:v>
                </c:pt>
                <c:pt idx="800">
                  <c:v>36.130000000000003</c:v>
                </c:pt>
                <c:pt idx="801">
                  <c:v>36.119999999999997</c:v>
                </c:pt>
                <c:pt idx="802">
                  <c:v>36.11</c:v>
                </c:pt>
                <c:pt idx="803">
                  <c:v>36.1</c:v>
                </c:pt>
                <c:pt idx="804">
                  <c:v>36.1</c:v>
                </c:pt>
                <c:pt idx="805">
                  <c:v>36.090000000000003</c:v>
                </c:pt>
                <c:pt idx="806">
                  <c:v>36.08</c:v>
                </c:pt>
                <c:pt idx="807">
                  <c:v>36.08</c:v>
                </c:pt>
                <c:pt idx="808">
                  <c:v>36.08</c:v>
                </c:pt>
                <c:pt idx="809">
                  <c:v>36.08</c:v>
                </c:pt>
                <c:pt idx="810">
                  <c:v>36.08</c:v>
                </c:pt>
                <c:pt idx="811">
                  <c:v>36.07</c:v>
                </c:pt>
                <c:pt idx="812">
                  <c:v>36.07</c:v>
                </c:pt>
                <c:pt idx="813">
                  <c:v>36.07</c:v>
                </c:pt>
                <c:pt idx="814">
                  <c:v>36.06</c:v>
                </c:pt>
                <c:pt idx="815">
                  <c:v>36.049999999999997</c:v>
                </c:pt>
                <c:pt idx="816">
                  <c:v>36.04</c:v>
                </c:pt>
                <c:pt idx="817">
                  <c:v>36.04</c:v>
                </c:pt>
                <c:pt idx="818">
                  <c:v>36.03</c:v>
                </c:pt>
                <c:pt idx="819">
                  <c:v>36.03</c:v>
                </c:pt>
                <c:pt idx="820">
                  <c:v>36.020000000000003</c:v>
                </c:pt>
                <c:pt idx="821">
                  <c:v>36.020000000000003</c:v>
                </c:pt>
                <c:pt idx="822">
                  <c:v>36.020000000000003</c:v>
                </c:pt>
                <c:pt idx="823">
                  <c:v>36.01</c:v>
                </c:pt>
                <c:pt idx="824">
                  <c:v>36.01</c:v>
                </c:pt>
                <c:pt idx="825">
                  <c:v>36.01</c:v>
                </c:pt>
                <c:pt idx="826">
                  <c:v>36.01</c:v>
                </c:pt>
                <c:pt idx="827">
                  <c:v>36</c:v>
                </c:pt>
                <c:pt idx="828">
                  <c:v>36</c:v>
                </c:pt>
                <c:pt idx="829">
                  <c:v>36</c:v>
                </c:pt>
                <c:pt idx="830">
                  <c:v>36</c:v>
                </c:pt>
                <c:pt idx="831">
                  <c:v>36</c:v>
                </c:pt>
                <c:pt idx="832">
                  <c:v>36</c:v>
                </c:pt>
                <c:pt idx="833">
                  <c:v>36</c:v>
                </c:pt>
                <c:pt idx="834">
                  <c:v>36</c:v>
                </c:pt>
                <c:pt idx="835">
                  <c:v>36</c:v>
                </c:pt>
                <c:pt idx="836">
                  <c:v>36</c:v>
                </c:pt>
                <c:pt idx="837">
                  <c:v>36</c:v>
                </c:pt>
                <c:pt idx="838">
                  <c:v>36</c:v>
                </c:pt>
                <c:pt idx="839">
                  <c:v>36</c:v>
                </c:pt>
                <c:pt idx="840">
                  <c:v>36</c:v>
                </c:pt>
                <c:pt idx="841">
                  <c:v>36</c:v>
                </c:pt>
                <c:pt idx="842">
                  <c:v>36</c:v>
                </c:pt>
                <c:pt idx="843">
                  <c:v>36</c:v>
                </c:pt>
                <c:pt idx="844">
                  <c:v>36</c:v>
                </c:pt>
                <c:pt idx="845">
                  <c:v>36</c:v>
                </c:pt>
                <c:pt idx="846">
                  <c:v>36</c:v>
                </c:pt>
                <c:pt idx="847">
                  <c:v>36</c:v>
                </c:pt>
                <c:pt idx="848">
                  <c:v>36</c:v>
                </c:pt>
                <c:pt idx="849">
                  <c:v>36</c:v>
                </c:pt>
                <c:pt idx="850">
                  <c:v>36</c:v>
                </c:pt>
                <c:pt idx="851">
                  <c:v>36</c:v>
                </c:pt>
                <c:pt idx="852">
                  <c:v>36</c:v>
                </c:pt>
                <c:pt idx="853">
                  <c:v>36</c:v>
                </c:pt>
                <c:pt idx="854">
                  <c:v>36</c:v>
                </c:pt>
                <c:pt idx="855">
                  <c:v>36</c:v>
                </c:pt>
                <c:pt idx="856">
                  <c:v>35.99</c:v>
                </c:pt>
                <c:pt idx="857">
                  <c:v>35.99</c:v>
                </c:pt>
                <c:pt idx="858">
                  <c:v>35.99</c:v>
                </c:pt>
                <c:pt idx="859">
                  <c:v>35.979999999999997</c:v>
                </c:pt>
                <c:pt idx="860">
                  <c:v>35.979999999999997</c:v>
                </c:pt>
                <c:pt idx="861">
                  <c:v>35.97</c:v>
                </c:pt>
                <c:pt idx="862">
                  <c:v>35.97</c:v>
                </c:pt>
                <c:pt idx="863">
                  <c:v>35.96</c:v>
                </c:pt>
                <c:pt idx="864">
                  <c:v>35.96</c:v>
                </c:pt>
                <c:pt idx="865">
                  <c:v>35.950000000000003</c:v>
                </c:pt>
                <c:pt idx="866">
                  <c:v>35.94</c:v>
                </c:pt>
                <c:pt idx="867">
                  <c:v>35.94</c:v>
                </c:pt>
                <c:pt idx="868">
                  <c:v>35.93</c:v>
                </c:pt>
                <c:pt idx="869">
                  <c:v>35.93</c:v>
                </c:pt>
                <c:pt idx="870">
                  <c:v>35.93</c:v>
                </c:pt>
                <c:pt idx="871">
                  <c:v>35.92</c:v>
                </c:pt>
                <c:pt idx="872">
                  <c:v>35.909999999999997</c:v>
                </c:pt>
                <c:pt idx="873">
                  <c:v>35.909999999999997</c:v>
                </c:pt>
                <c:pt idx="874">
                  <c:v>35.9</c:v>
                </c:pt>
                <c:pt idx="875">
                  <c:v>35.9</c:v>
                </c:pt>
                <c:pt idx="876">
                  <c:v>35.89</c:v>
                </c:pt>
                <c:pt idx="877">
                  <c:v>35.89</c:v>
                </c:pt>
                <c:pt idx="878">
                  <c:v>35.880000000000003</c:v>
                </c:pt>
                <c:pt idx="879">
                  <c:v>35.869999999999997</c:v>
                </c:pt>
                <c:pt idx="880">
                  <c:v>35.869999999999997</c:v>
                </c:pt>
                <c:pt idx="881">
                  <c:v>35.86</c:v>
                </c:pt>
                <c:pt idx="882">
                  <c:v>35.85</c:v>
                </c:pt>
                <c:pt idx="883">
                  <c:v>35.840000000000003</c:v>
                </c:pt>
                <c:pt idx="884">
                  <c:v>35.83</c:v>
                </c:pt>
                <c:pt idx="885">
                  <c:v>35.82</c:v>
                </c:pt>
                <c:pt idx="886">
                  <c:v>35.81</c:v>
                </c:pt>
                <c:pt idx="887">
                  <c:v>35.799999999999997</c:v>
                </c:pt>
                <c:pt idx="888">
                  <c:v>35.79</c:v>
                </c:pt>
                <c:pt idx="889">
                  <c:v>35.78</c:v>
                </c:pt>
                <c:pt idx="890">
                  <c:v>35.770000000000003</c:v>
                </c:pt>
                <c:pt idx="891">
                  <c:v>35.770000000000003</c:v>
                </c:pt>
                <c:pt idx="892">
                  <c:v>35.76</c:v>
                </c:pt>
                <c:pt idx="893">
                  <c:v>35.75</c:v>
                </c:pt>
                <c:pt idx="894">
                  <c:v>35.74</c:v>
                </c:pt>
                <c:pt idx="895">
                  <c:v>35.729999999999997</c:v>
                </c:pt>
                <c:pt idx="896">
                  <c:v>35.72</c:v>
                </c:pt>
                <c:pt idx="897">
                  <c:v>35.72</c:v>
                </c:pt>
                <c:pt idx="898">
                  <c:v>35.71</c:v>
                </c:pt>
                <c:pt idx="899">
                  <c:v>35.71</c:v>
                </c:pt>
                <c:pt idx="900">
                  <c:v>35.71</c:v>
                </c:pt>
                <c:pt idx="901">
                  <c:v>35.700000000000003</c:v>
                </c:pt>
                <c:pt idx="902">
                  <c:v>35.700000000000003</c:v>
                </c:pt>
                <c:pt idx="903">
                  <c:v>35.69</c:v>
                </c:pt>
                <c:pt idx="904">
                  <c:v>35.69</c:v>
                </c:pt>
                <c:pt idx="905">
                  <c:v>35.68</c:v>
                </c:pt>
                <c:pt idx="906">
                  <c:v>35.68</c:v>
                </c:pt>
                <c:pt idx="907">
                  <c:v>35.67</c:v>
                </c:pt>
                <c:pt idx="908">
                  <c:v>35.67</c:v>
                </c:pt>
                <c:pt idx="909">
                  <c:v>35.67</c:v>
                </c:pt>
                <c:pt idx="910">
                  <c:v>35.659999999999997</c:v>
                </c:pt>
                <c:pt idx="911">
                  <c:v>35.65</c:v>
                </c:pt>
                <c:pt idx="912">
                  <c:v>35.65</c:v>
                </c:pt>
                <c:pt idx="913">
                  <c:v>35.64</c:v>
                </c:pt>
                <c:pt idx="914">
                  <c:v>35.64</c:v>
                </c:pt>
                <c:pt idx="915">
                  <c:v>35.630000000000003</c:v>
                </c:pt>
                <c:pt idx="916">
                  <c:v>35.630000000000003</c:v>
                </c:pt>
                <c:pt idx="917">
                  <c:v>35.630000000000003</c:v>
                </c:pt>
                <c:pt idx="918">
                  <c:v>35.619999999999997</c:v>
                </c:pt>
                <c:pt idx="919">
                  <c:v>35.619999999999997</c:v>
                </c:pt>
                <c:pt idx="920">
                  <c:v>35.619999999999997</c:v>
                </c:pt>
                <c:pt idx="921">
                  <c:v>35.619999999999997</c:v>
                </c:pt>
                <c:pt idx="922">
                  <c:v>35.619999999999997</c:v>
                </c:pt>
                <c:pt idx="923">
                  <c:v>35.619999999999997</c:v>
                </c:pt>
                <c:pt idx="924">
                  <c:v>35.619999999999997</c:v>
                </c:pt>
                <c:pt idx="925">
                  <c:v>35.619999999999997</c:v>
                </c:pt>
                <c:pt idx="926">
                  <c:v>35.619999999999997</c:v>
                </c:pt>
                <c:pt idx="927">
                  <c:v>35.619999999999997</c:v>
                </c:pt>
                <c:pt idx="928">
                  <c:v>35.619999999999997</c:v>
                </c:pt>
                <c:pt idx="929">
                  <c:v>35.619999999999997</c:v>
                </c:pt>
                <c:pt idx="930">
                  <c:v>35.619999999999997</c:v>
                </c:pt>
                <c:pt idx="931">
                  <c:v>35.619999999999997</c:v>
                </c:pt>
                <c:pt idx="932">
                  <c:v>35.619999999999997</c:v>
                </c:pt>
                <c:pt idx="933">
                  <c:v>35.619999999999997</c:v>
                </c:pt>
                <c:pt idx="934">
                  <c:v>35.619999999999997</c:v>
                </c:pt>
                <c:pt idx="935">
                  <c:v>35.619999999999997</c:v>
                </c:pt>
                <c:pt idx="936">
                  <c:v>35.619999999999997</c:v>
                </c:pt>
                <c:pt idx="937">
                  <c:v>35.619999999999997</c:v>
                </c:pt>
                <c:pt idx="938">
                  <c:v>35.619999999999997</c:v>
                </c:pt>
                <c:pt idx="939">
                  <c:v>35.619999999999997</c:v>
                </c:pt>
                <c:pt idx="940">
                  <c:v>35.61</c:v>
                </c:pt>
                <c:pt idx="941">
                  <c:v>35.61</c:v>
                </c:pt>
                <c:pt idx="942">
                  <c:v>35.6</c:v>
                </c:pt>
                <c:pt idx="943">
                  <c:v>35.6</c:v>
                </c:pt>
                <c:pt idx="944">
                  <c:v>35.590000000000003</c:v>
                </c:pt>
                <c:pt idx="945">
                  <c:v>35.58</c:v>
                </c:pt>
                <c:pt idx="946">
                  <c:v>35.57</c:v>
                </c:pt>
                <c:pt idx="947">
                  <c:v>35.56</c:v>
                </c:pt>
                <c:pt idx="948">
                  <c:v>35.549999999999997</c:v>
                </c:pt>
                <c:pt idx="949">
                  <c:v>35.54</c:v>
                </c:pt>
                <c:pt idx="950">
                  <c:v>35.53</c:v>
                </c:pt>
                <c:pt idx="951">
                  <c:v>35.520000000000003</c:v>
                </c:pt>
                <c:pt idx="952">
                  <c:v>35.51</c:v>
                </c:pt>
                <c:pt idx="953">
                  <c:v>35.5</c:v>
                </c:pt>
                <c:pt idx="954">
                  <c:v>35.49</c:v>
                </c:pt>
                <c:pt idx="955">
                  <c:v>35.479999999999997</c:v>
                </c:pt>
                <c:pt idx="956">
                  <c:v>35.479999999999997</c:v>
                </c:pt>
                <c:pt idx="957">
                  <c:v>35.47</c:v>
                </c:pt>
                <c:pt idx="958">
                  <c:v>35.46</c:v>
                </c:pt>
                <c:pt idx="959">
                  <c:v>35.450000000000003</c:v>
                </c:pt>
                <c:pt idx="960">
                  <c:v>35.450000000000003</c:v>
                </c:pt>
                <c:pt idx="961">
                  <c:v>35.44</c:v>
                </c:pt>
                <c:pt idx="962">
                  <c:v>35.44</c:v>
                </c:pt>
                <c:pt idx="963">
                  <c:v>35.44</c:v>
                </c:pt>
                <c:pt idx="964">
                  <c:v>35.43</c:v>
                </c:pt>
                <c:pt idx="965">
                  <c:v>35.43</c:v>
                </c:pt>
                <c:pt idx="966">
                  <c:v>35.43</c:v>
                </c:pt>
                <c:pt idx="967">
                  <c:v>35.43</c:v>
                </c:pt>
                <c:pt idx="968">
                  <c:v>35.43</c:v>
                </c:pt>
                <c:pt idx="969">
                  <c:v>35.43</c:v>
                </c:pt>
                <c:pt idx="970">
                  <c:v>35.43</c:v>
                </c:pt>
                <c:pt idx="971">
                  <c:v>35.42</c:v>
                </c:pt>
                <c:pt idx="972">
                  <c:v>35.42</c:v>
                </c:pt>
                <c:pt idx="973">
                  <c:v>35.42</c:v>
                </c:pt>
                <c:pt idx="974">
                  <c:v>35.4</c:v>
                </c:pt>
                <c:pt idx="975">
                  <c:v>35.39</c:v>
                </c:pt>
                <c:pt idx="976">
                  <c:v>35.369999999999997</c:v>
                </c:pt>
                <c:pt idx="977">
                  <c:v>35.36</c:v>
                </c:pt>
                <c:pt idx="978">
                  <c:v>35.35</c:v>
                </c:pt>
                <c:pt idx="979">
                  <c:v>35.340000000000003</c:v>
                </c:pt>
                <c:pt idx="980">
                  <c:v>35.33</c:v>
                </c:pt>
                <c:pt idx="981">
                  <c:v>35.33</c:v>
                </c:pt>
                <c:pt idx="982">
                  <c:v>35.33</c:v>
                </c:pt>
                <c:pt idx="983">
                  <c:v>35.33</c:v>
                </c:pt>
                <c:pt idx="984">
                  <c:v>35.32</c:v>
                </c:pt>
                <c:pt idx="985">
                  <c:v>35.32</c:v>
                </c:pt>
                <c:pt idx="986">
                  <c:v>35.33</c:v>
                </c:pt>
                <c:pt idx="987">
                  <c:v>35.340000000000003</c:v>
                </c:pt>
                <c:pt idx="988">
                  <c:v>35.340000000000003</c:v>
                </c:pt>
                <c:pt idx="989">
                  <c:v>35.35</c:v>
                </c:pt>
                <c:pt idx="990">
                  <c:v>35.36</c:v>
                </c:pt>
                <c:pt idx="991">
                  <c:v>35.36</c:v>
                </c:pt>
                <c:pt idx="992">
                  <c:v>35.36</c:v>
                </c:pt>
                <c:pt idx="993">
                  <c:v>35.36</c:v>
                </c:pt>
                <c:pt idx="994">
                  <c:v>35.369999999999997</c:v>
                </c:pt>
                <c:pt idx="995">
                  <c:v>35.369999999999997</c:v>
                </c:pt>
                <c:pt idx="996">
                  <c:v>35.380000000000003</c:v>
                </c:pt>
                <c:pt idx="997">
                  <c:v>35.380000000000003</c:v>
                </c:pt>
                <c:pt idx="998">
                  <c:v>35.380000000000003</c:v>
                </c:pt>
                <c:pt idx="999">
                  <c:v>35.39</c:v>
                </c:pt>
                <c:pt idx="1000">
                  <c:v>35.39</c:v>
                </c:pt>
                <c:pt idx="1001">
                  <c:v>35.4</c:v>
                </c:pt>
                <c:pt idx="1002">
                  <c:v>35.4</c:v>
                </c:pt>
                <c:pt idx="1003">
                  <c:v>35.409999999999997</c:v>
                </c:pt>
                <c:pt idx="1004">
                  <c:v>35.42</c:v>
                </c:pt>
                <c:pt idx="1005">
                  <c:v>35.42</c:v>
                </c:pt>
                <c:pt idx="1006">
                  <c:v>35.43</c:v>
                </c:pt>
                <c:pt idx="1007">
                  <c:v>35.450000000000003</c:v>
                </c:pt>
                <c:pt idx="1008">
                  <c:v>35.46</c:v>
                </c:pt>
                <c:pt idx="1009">
                  <c:v>35.47</c:v>
                </c:pt>
                <c:pt idx="1010">
                  <c:v>35.479999999999997</c:v>
                </c:pt>
                <c:pt idx="1011">
                  <c:v>35.49</c:v>
                </c:pt>
                <c:pt idx="1012">
                  <c:v>35.5</c:v>
                </c:pt>
                <c:pt idx="1013">
                  <c:v>35.51</c:v>
                </c:pt>
                <c:pt idx="1014">
                  <c:v>35.51</c:v>
                </c:pt>
                <c:pt idx="1015">
                  <c:v>35.520000000000003</c:v>
                </c:pt>
                <c:pt idx="1016">
                  <c:v>35.53</c:v>
                </c:pt>
                <c:pt idx="1017">
                  <c:v>35.53</c:v>
                </c:pt>
                <c:pt idx="1018">
                  <c:v>35.54</c:v>
                </c:pt>
                <c:pt idx="1019">
                  <c:v>35.549999999999997</c:v>
                </c:pt>
                <c:pt idx="1020">
                  <c:v>35.549999999999997</c:v>
                </c:pt>
                <c:pt idx="1021">
                  <c:v>35.57</c:v>
                </c:pt>
                <c:pt idx="1022">
                  <c:v>35.58</c:v>
                </c:pt>
                <c:pt idx="1023">
                  <c:v>35.590000000000003</c:v>
                </c:pt>
                <c:pt idx="1024">
                  <c:v>35.6</c:v>
                </c:pt>
                <c:pt idx="1025">
                  <c:v>35.6</c:v>
                </c:pt>
                <c:pt idx="1026">
                  <c:v>35.61</c:v>
                </c:pt>
                <c:pt idx="1027">
                  <c:v>35.61</c:v>
                </c:pt>
                <c:pt idx="1028">
                  <c:v>35.61</c:v>
                </c:pt>
                <c:pt idx="1029">
                  <c:v>35.619999999999997</c:v>
                </c:pt>
                <c:pt idx="1030">
                  <c:v>35.619999999999997</c:v>
                </c:pt>
                <c:pt idx="1031">
                  <c:v>35.619999999999997</c:v>
                </c:pt>
                <c:pt idx="1032">
                  <c:v>35.619999999999997</c:v>
                </c:pt>
                <c:pt idx="1033">
                  <c:v>35.619999999999997</c:v>
                </c:pt>
                <c:pt idx="1034">
                  <c:v>35.619999999999997</c:v>
                </c:pt>
                <c:pt idx="1035">
                  <c:v>35.619999999999997</c:v>
                </c:pt>
                <c:pt idx="1036">
                  <c:v>35.619999999999997</c:v>
                </c:pt>
                <c:pt idx="1037">
                  <c:v>35.619999999999997</c:v>
                </c:pt>
                <c:pt idx="1038">
                  <c:v>35.619999999999997</c:v>
                </c:pt>
                <c:pt idx="1039">
                  <c:v>35.619999999999997</c:v>
                </c:pt>
                <c:pt idx="1040">
                  <c:v>35.619999999999997</c:v>
                </c:pt>
                <c:pt idx="1041">
                  <c:v>35.619999999999997</c:v>
                </c:pt>
                <c:pt idx="1042">
                  <c:v>35.619999999999997</c:v>
                </c:pt>
                <c:pt idx="1043">
                  <c:v>35.619999999999997</c:v>
                </c:pt>
                <c:pt idx="1044">
                  <c:v>35.619999999999997</c:v>
                </c:pt>
                <c:pt idx="1045">
                  <c:v>35.619999999999997</c:v>
                </c:pt>
                <c:pt idx="1046">
                  <c:v>35.619999999999997</c:v>
                </c:pt>
                <c:pt idx="1047">
                  <c:v>35.619999999999997</c:v>
                </c:pt>
                <c:pt idx="1048">
                  <c:v>35.619999999999997</c:v>
                </c:pt>
                <c:pt idx="1049">
                  <c:v>35.619999999999997</c:v>
                </c:pt>
                <c:pt idx="1050">
                  <c:v>35.619999999999997</c:v>
                </c:pt>
                <c:pt idx="1051">
                  <c:v>35.619999999999997</c:v>
                </c:pt>
                <c:pt idx="1052">
                  <c:v>35.619999999999997</c:v>
                </c:pt>
                <c:pt idx="1053">
                  <c:v>35.619999999999997</c:v>
                </c:pt>
                <c:pt idx="1054">
                  <c:v>35.619999999999997</c:v>
                </c:pt>
                <c:pt idx="1055">
                  <c:v>35.61</c:v>
                </c:pt>
                <c:pt idx="1056">
                  <c:v>35.61</c:v>
                </c:pt>
                <c:pt idx="1057">
                  <c:v>35.61</c:v>
                </c:pt>
                <c:pt idx="1058">
                  <c:v>35.61</c:v>
                </c:pt>
                <c:pt idx="1059">
                  <c:v>35.61</c:v>
                </c:pt>
                <c:pt idx="1060">
                  <c:v>35.61</c:v>
                </c:pt>
                <c:pt idx="1061">
                  <c:v>35.61</c:v>
                </c:pt>
                <c:pt idx="1062">
                  <c:v>35.61</c:v>
                </c:pt>
                <c:pt idx="1063">
                  <c:v>35.61</c:v>
                </c:pt>
                <c:pt idx="1064">
                  <c:v>35.61</c:v>
                </c:pt>
                <c:pt idx="1065">
                  <c:v>35.61</c:v>
                </c:pt>
                <c:pt idx="1066">
                  <c:v>35.61</c:v>
                </c:pt>
                <c:pt idx="1067">
                  <c:v>35.61</c:v>
                </c:pt>
                <c:pt idx="1068">
                  <c:v>35.61</c:v>
                </c:pt>
                <c:pt idx="1069">
                  <c:v>35.6</c:v>
                </c:pt>
                <c:pt idx="1070">
                  <c:v>35.6</c:v>
                </c:pt>
                <c:pt idx="1071">
                  <c:v>35.6</c:v>
                </c:pt>
                <c:pt idx="1072">
                  <c:v>35.590000000000003</c:v>
                </c:pt>
                <c:pt idx="1073">
                  <c:v>35.58</c:v>
                </c:pt>
                <c:pt idx="1074">
                  <c:v>35.57</c:v>
                </c:pt>
                <c:pt idx="1075">
                  <c:v>35.57</c:v>
                </c:pt>
                <c:pt idx="1076">
                  <c:v>35.56</c:v>
                </c:pt>
                <c:pt idx="1077">
                  <c:v>35.549999999999997</c:v>
                </c:pt>
                <c:pt idx="1078">
                  <c:v>35.549999999999997</c:v>
                </c:pt>
                <c:pt idx="1079">
                  <c:v>35.54</c:v>
                </c:pt>
                <c:pt idx="1080">
                  <c:v>35.53</c:v>
                </c:pt>
                <c:pt idx="1081">
                  <c:v>35.53</c:v>
                </c:pt>
                <c:pt idx="1082">
                  <c:v>35.520000000000003</c:v>
                </c:pt>
                <c:pt idx="1083">
                  <c:v>35.520000000000003</c:v>
                </c:pt>
                <c:pt idx="1084">
                  <c:v>35.520000000000003</c:v>
                </c:pt>
                <c:pt idx="1085">
                  <c:v>35.520000000000003</c:v>
                </c:pt>
                <c:pt idx="1086">
                  <c:v>35.51</c:v>
                </c:pt>
                <c:pt idx="1087">
                  <c:v>35.5</c:v>
                </c:pt>
                <c:pt idx="1088">
                  <c:v>35.5</c:v>
                </c:pt>
                <c:pt idx="1089">
                  <c:v>35.49</c:v>
                </c:pt>
                <c:pt idx="1090">
                  <c:v>35.49</c:v>
                </c:pt>
                <c:pt idx="1091">
                  <c:v>35.479999999999997</c:v>
                </c:pt>
                <c:pt idx="1092">
                  <c:v>35.479999999999997</c:v>
                </c:pt>
                <c:pt idx="1093">
                  <c:v>35.479999999999997</c:v>
                </c:pt>
                <c:pt idx="1094">
                  <c:v>35.47</c:v>
                </c:pt>
                <c:pt idx="1095">
                  <c:v>35.46</c:v>
                </c:pt>
                <c:pt idx="1096">
                  <c:v>35.46</c:v>
                </c:pt>
                <c:pt idx="1097">
                  <c:v>35.450000000000003</c:v>
                </c:pt>
                <c:pt idx="1098">
                  <c:v>35.44</c:v>
                </c:pt>
                <c:pt idx="1099">
                  <c:v>35.44</c:v>
                </c:pt>
                <c:pt idx="1100">
                  <c:v>35.44</c:v>
                </c:pt>
                <c:pt idx="1101">
                  <c:v>35.44</c:v>
                </c:pt>
                <c:pt idx="1102">
                  <c:v>35.43</c:v>
                </c:pt>
                <c:pt idx="1103">
                  <c:v>35.43</c:v>
                </c:pt>
                <c:pt idx="1104">
                  <c:v>35.42</c:v>
                </c:pt>
                <c:pt idx="1105">
                  <c:v>35.42</c:v>
                </c:pt>
                <c:pt idx="1106">
                  <c:v>35.409999999999997</c:v>
                </c:pt>
                <c:pt idx="1107">
                  <c:v>35.409999999999997</c:v>
                </c:pt>
                <c:pt idx="1108">
                  <c:v>35.409999999999997</c:v>
                </c:pt>
                <c:pt idx="1109">
                  <c:v>35.409999999999997</c:v>
                </c:pt>
                <c:pt idx="1110">
                  <c:v>35.4</c:v>
                </c:pt>
                <c:pt idx="1111">
                  <c:v>35.4</c:v>
                </c:pt>
                <c:pt idx="1112">
                  <c:v>35.4</c:v>
                </c:pt>
                <c:pt idx="1113">
                  <c:v>35.4</c:v>
                </c:pt>
                <c:pt idx="1114">
                  <c:v>35.4</c:v>
                </c:pt>
                <c:pt idx="1115">
                  <c:v>35.4</c:v>
                </c:pt>
                <c:pt idx="1116">
                  <c:v>35.39</c:v>
                </c:pt>
                <c:pt idx="1117">
                  <c:v>35.380000000000003</c:v>
                </c:pt>
                <c:pt idx="1118">
                  <c:v>35.369999999999997</c:v>
                </c:pt>
                <c:pt idx="1119">
                  <c:v>35.36</c:v>
                </c:pt>
                <c:pt idx="1120">
                  <c:v>35.35</c:v>
                </c:pt>
                <c:pt idx="1121">
                  <c:v>35.340000000000003</c:v>
                </c:pt>
                <c:pt idx="1122">
                  <c:v>35.33</c:v>
                </c:pt>
                <c:pt idx="1123">
                  <c:v>35.32</c:v>
                </c:pt>
                <c:pt idx="1124">
                  <c:v>35.31</c:v>
                </c:pt>
                <c:pt idx="1125">
                  <c:v>35.31</c:v>
                </c:pt>
                <c:pt idx="1126">
                  <c:v>35.31</c:v>
                </c:pt>
                <c:pt idx="1127">
                  <c:v>35.31</c:v>
                </c:pt>
                <c:pt idx="1128">
                  <c:v>35.31</c:v>
                </c:pt>
                <c:pt idx="1129">
                  <c:v>35.31</c:v>
                </c:pt>
                <c:pt idx="1130">
                  <c:v>35.31</c:v>
                </c:pt>
                <c:pt idx="1131">
                  <c:v>35.31</c:v>
                </c:pt>
                <c:pt idx="1132">
                  <c:v>35.32</c:v>
                </c:pt>
                <c:pt idx="1133">
                  <c:v>35.31</c:v>
                </c:pt>
                <c:pt idx="1134">
                  <c:v>35.31</c:v>
                </c:pt>
                <c:pt idx="1135">
                  <c:v>35.32</c:v>
                </c:pt>
                <c:pt idx="1136">
                  <c:v>35.32</c:v>
                </c:pt>
                <c:pt idx="1137">
                  <c:v>35.33</c:v>
                </c:pt>
                <c:pt idx="1138">
                  <c:v>35.32</c:v>
                </c:pt>
                <c:pt idx="1139">
                  <c:v>35.32</c:v>
                </c:pt>
                <c:pt idx="1140">
                  <c:v>35.33</c:v>
                </c:pt>
                <c:pt idx="1141">
                  <c:v>35.340000000000003</c:v>
                </c:pt>
                <c:pt idx="1142">
                  <c:v>35.35</c:v>
                </c:pt>
                <c:pt idx="1143">
                  <c:v>35.36</c:v>
                </c:pt>
                <c:pt idx="1144">
                  <c:v>35.369999999999997</c:v>
                </c:pt>
                <c:pt idx="1145">
                  <c:v>35.39</c:v>
                </c:pt>
                <c:pt idx="1146">
                  <c:v>35.4</c:v>
                </c:pt>
                <c:pt idx="1147">
                  <c:v>35.409999999999997</c:v>
                </c:pt>
                <c:pt idx="1148">
                  <c:v>35.42</c:v>
                </c:pt>
                <c:pt idx="1149">
                  <c:v>35.43</c:v>
                </c:pt>
                <c:pt idx="1150">
                  <c:v>35.43</c:v>
                </c:pt>
                <c:pt idx="1151">
                  <c:v>35.44</c:v>
                </c:pt>
                <c:pt idx="1152">
                  <c:v>35.44</c:v>
                </c:pt>
                <c:pt idx="1153">
                  <c:v>35.450000000000003</c:v>
                </c:pt>
                <c:pt idx="1154">
                  <c:v>35.450000000000003</c:v>
                </c:pt>
                <c:pt idx="1155">
                  <c:v>35.46</c:v>
                </c:pt>
                <c:pt idx="1156">
                  <c:v>35.47</c:v>
                </c:pt>
                <c:pt idx="1157">
                  <c:v>35.479999999999997</c:v>
                </c:pt>
                <c:pt idx="1158">
                  <c:v>35.479999999999997</c:v>
                </c:pt>
                <c:pt idx="1159">
                  <c:v>35.49</c:v>
                </c:pt>
                <c:pt idx="1160">
                  <c:v>35.5</c:v>
                </c:pt>
                <c:pt idx="1161">
                  <c:v>35.5</c:v>
                </c:pt>
                <c:pt idx="1162">
                  <c:v>35.51</c:v>
                </c:pt>
                <c:pt idx="1163">
                  <c:v>35.520000000000003</c:v>
                </c:pt>
                <c:pt idx="1164">
                  <c:v>35.520000000000003</c:v>
                </c:pt>
                <c:pt idx="1165">
                  <c:v>35.53</c:v>
                </c:pt>
                <c:pt idx="1166">
                  <c:v>35.549999999999997</c:v>
                </c:pt>
                <c:pt idx="1167">
                  <c:v>35.56</c:v>
                </c:pt>
                <c:pt idx="1168">
                  <c:v>35.57</c:v>
                </c:pt>
                <c:pt idx="1169">
                  <c:v>35.58</c:v>
                </c:pt>
                <c:pt idx="1170">
                  <c:v>35.590000000000003</c:v>
                </c:pt>
                <c:pt idx="1171">
                  <c:v>35.590000000000003</c:v>
                </c:pt>
                <c:pt idx="1172">
                  <c:v>35.590000000000003</c:v>
                </c:pt>
                <c:pt idx="1173">
                  <c:v>35.6</c:v>
                </c:pt>
                <c:pt idx="1174">
                  <c:v>35.6</c:v>
                </c:pt>
                <c:pt idx="1175">
                  <c:v>35.6</c:v>
                </c:pt>
                <c:pt idx="1176">
                  <c:v>35.6</c:v>
                </c:pt>
                <c:pt idx="1177">
                  <c:v>35.61</c:v>
                </c:pt>
                <c:pt idx="1178">
                  <c:v>35.61</c:v>
                </c:pt>
                <c:pt idx="1179">
                  <c:v>35.61</c:v>
                </c:pt>
                <c:pt idx="1180">
                  <c:v>35.619999999999997</c:v>
                </c:pt>
                <c:pt idx="1181">
                  <c:v>35.619999999999997</c:v>
                </c:pt>
                <c:pt idx="1182">
                  <c:v>35.619999999999997</c:v>
                </c:pt>
                <c:pt idx="1183">
                  <c:v>35.619999999999997</c:v>
                </c:pt>
                <c:pt idx="1184">
                  <c:v>35.619999999999997</c:v>
                </c:pt>
                <c:pt idx="1185">
                  <c:v>35.619999999999997</c:v>
                </c:pt>
                <c:pt idx="1186">
                  <c:v>35.619999999999997</c:v>
                </c:pt>
                <c:pt idx="1187">
                  <c:v>35.619999999999997</c:v>
                </c:pt>
                <c:pt idx="1188">
                  <c:v>35.619999999999997</c:v>
                </c:pt>
                <c:pt idx="1189">
                  <c:v>35.619999999999997</c:v>
                </c:pt>
                <c:pt idx="1190">
                  <c:v>35.619999999999997</c:v>
                </c:pt>
                <c:pt idx="1191">
                  <c:v>35.619999999999997</c:v>
                </c:pt>
                <c:pt idx="1192">
                  <c:v>35.619999999999997</c:v>
                </c:pt>
                <c:pt idx="1193">
                  <c:v>35.619999999999997</c:v>
                </c:pt>
                <c:pt idx="1194">
                  <c:v>35.619999999999997</c:v>
                </c:pt>
                <c:pt idx="1195">
                  <c:v>35.619999999999997</c:v>
                </c:pt>
                <c:pt idx="1196">
                  <c:v>35.619999999999997</c:v>
                </c:pt>
                <c:pt idx="1197">
                  <c:v>35.619999999999997</c:v>
                </c:pt>
                <c:pt idx="1198">
                  <c:v>35.619999999999997</c:v>
                </c:pt>
                <c:pt idx="1199">
                  <c:v>35.619999999999997</c:v>
                </c:pt>
                <c:pt idx="1200">
                  <c:v>35.619999999999997</c:v>
                </c:pt>
                <c:pt idx="1201">
                  <c:v>35.619999999999997</c:v>
                </c:pt>
                <c:pt idx="1202">
                  <c:v>35.619999999999997</c:v>
                </c:pt>
                <c:pt idx="1203">
                  <c:v>35.619999999999997</c:v>
                </c:pt>
                <c:pt idx="1204">
                  <c:v>35.619999999999997</c:v>
                </c:pt>
                <c:pt idx="1205">
                  <c:v>35.619999999999997</c:v>
                </c:pt>
                <c:pt idx="1206">
                  <c:v>35.619999999999997</c:v>
                </c:pt>
                <c:pt idx="1207">
                  <c:v>35.619999999999997</c:v>
                </c:pt>
                <c:pt idx="1208">
                  <c:v>35.619999999999997</c:v>
                </c:pt>
                <c:pt idx="1209">
                  <c:v>35.619999999999997</c:v>
                </c:pt>
                <c:pt idx="1210">
                  <c:v>35.619999999999997</c:v>
                </c:pt>
                <c:pt idx="1211">
                  <c:v>35.619999999999997</c:v>
                </c:pt>
                <c:pt idx="1212">
                  <c:v>35.619999999999997</c:v>
                </c:pt>
                <c:pt idx="1213">
                  <c:v>35.619999999999997</c:v>
                </c:pt>
                <c:pt idx="1214">
                  <c:v>35.619999999999997</c:v>
                </c:pt>
                <c:pt idx="1215">
                  <c:v>35.619999999999997</c:v>
                </c:pt>
                <c:pt idx="1216">
                  <c:v>35.619999999999997</c:v>
                </c:pt>
                <c:pt idx="1217">
                  <c:v>35.619999999999997</c:v>
                </c:pt>
                <c:pt idx="1218">
                  <c:v>35.619999999999997</c:v>
                </c:pt>
                <c:pt idx="1219">
                  <c:v>35.619999999999997</c:v>
                </c:pt>
                <c:pt idx="1220">
                  <c:v>35.619999999999997</c:v>
                </c:pt>
                <c:pt idx="1221">
                  <c:v>35.619999999999997</c:v>
                </c:pt>
                <c:pt idx="1222">
                  <c:v>35.619999999999997</c:v>
                </c:pt>
                <c:pt idx="1223">
                  <c:v>35.619999999999997</c:v>
                </c:pt>
                <c:pt idx="1224">
                  <c:v>35.619999999999997</c:v>
                </c:pt>
                <c:pt idx="1225">
                  <c:v>35.619999999999997</c:v>
                </c:pt>
                <c:pt idx="1226">
                  <c:v>35.619999999999997</c:v>
                </c:pt>
                <c:pt idx="1227">
                  <c:v>35.619999999999997</c:v>
                </c:pt>
                <c:pt idx="1228">
                  <c:v>35.619999999999997</c:v>
                </c:pt>
                <c:pt idx="1229">
                  <c:v>35.619999999999997</c:v>
                </c:pt>
                <c:pt idx="1230">
                  <c:v>35.619999999999997</c:v>
                </c:pt>
                <c:pt idx="1231">
                  <c:v>35.619999999999997</c:v>
                </c:pt>
                <c:pt idx="1232">
                  <c:v>35.619999999999997</c:v>
                </c:pt>
                <c:pt idx="1233">
                  <c:v>35.619999999999997</c:v>
                </c:pt>
                <c:pt idx="1234">
                  <c:v>35.61</c:v>
                </c:pt>
                <c:pt idx="1235">
                  <c:v>35.61</c:v>
                </c:pt>
                <c:pt idx="1236">
                  <c:v>35.6</c:v>
                </c:pt>
                <c:pt idx="1237">
                  <c:v>35.6</c:v>
                </c:pt>
                <c:pt idx="1238">
                  <c:v>35.6</c:v>
                </c:pt>
                <c:pt idx="1239">
                  <c:v>35.590000000000003</c:v>
                </c:pt>
                <c:pt idx="1240">
                  <c:v>35.590000000000003</c:v>
                </c:pt>
                <c:pt idx="1241">
                  <c:v>35.590000000000003</c:v>
                </c:pt>
                <c:pt idx="1242">
                  <c:v>35.590000000000003</c:v>
                </c:pt>
                <c:pt idx="1243">
                  <c:v>35.58</c:v>
                </c:pt>
                <c:pt idx="1244">
                  <c:v>35.57</c:v>
                </c:pt>
                <c:pt idx="1245">
                  <c:v>35.57</c:v>
                </c:pt>
                <c:pt idx="1246">
                  <c:v>35.56</c:v>
                </c:pt>
                <c:pt idx="1247">
                  <c:v>35.549999999999997</c:v>
                </c:pt>
                <c:pt idx="1248">
                  <c:v>35.54</c:v>
                </c:pt>
                <c:pt idx="1249">
                  <c:v>35.53</c:v>
                </c:pt>
                <c:pt idx="1250">
                  <c:v>35.520000000000003</c:v>
                </c:pt>
                <c:pt idx="1251">
                  <c:v>35.520000000000003</c:v>
                </c:pt>
                <c:pt idx="1252">
                  <c:v>35.51</c:v>
                </c:pt>
                <c:pt idx="1253">
                  <c:v>35.51</c:v>
                </c:pt>
                <c:pt idx="1254">
                  <c:v>35.51</c:v>
                </c:pt>
                <c:pt idx="1255">
                  <c:v>35.5</c:v>
                </c:pt>
                <c:pt idx="1256">
                  <c:v>35.49</c:v>
                </c:pt>
                <c:pt idx="1257">
                  <c:v>35.49</c:v>
                </c:pt>
                <c:pt idx="1258">
                  <c:v>35.479999999999997</c:v>
                </c:pt>
                <c:pt idx="1259">
                  <c:v>35.479999999999997</c:v>
                </c:pt>
                <c:pt idx="1260">
                  <c:v>35.47</c:v>
                </c:pt>
                <c:pt idx="1261">
                  <c:v>35.46</c:v>
                </c:pt>
                <c:pt idx="1262">
                  <c:v>35.46</c:v>
                </c:pt>
                <c:pt idx="1263">
                  <c:v>35.46</c:v>
                </c:pt>
                <c:pt idx="1264">
                  <c:v>35.46</c:v>
                </c:pt>
                <c:pt idx="1265">
                  <c:v>35.46</c:v>
                </c:pt>
                <c:pt idx="1266">
                  <c:v>35.450000000000003</c:v>
                </c:pt>
                <c:pt idx="1267">
                  <c:v>35.450000000000003</c:v>
                </c:pt>
                <c:pt idx="1268">
                  <c:v>35.44</c:v>
                </c:pt>
                <c:pt idx="1269">
                  <c:v>35.44</c:v>
                </c:pt>
                <c:pt idx="1270">
                  <c:v>35.43</c:v>
                </c:pt>
                <c:pt idx="1271">
                  <c:v>35.43</c:v>
                </c:pt>
                <c:pt idx="1272">
                  <c:v>35.42</c:v>
                </c:pt>
                <c:pt idx="1273">
                  <c:v>35.42</c:v>
                </c:pt>
                <c:pt idx="1274">
                  <c:v>35.42</c:v>
                </c:pt>
                <c:pt idx="1275">
                  <c:v>35.409999999999997</c:v>
                </c:pt>
                <c:pt idx="1276">
                  <c:v>35.4</c:v>
                </c:pt>
                <c:pt idx="1277">
                  <c:v>35.4</c:v>
                </c:pt>
                <c:pt idx="1278">
                  <c:v>35.39</c:v>
                </c:pt>
                <c:pt idx="1279">
                  <c:v>35.39</c:v>
                </c:pt>
                <c:pt idx="1280">
                  <c:v>35.380000000000003</c:v>
                </c:pt>
                <c:pt idx="1281">
                  <c:v>35.369999999999997</c:v>
                </c:pt>
                <c:pt idx="1282">
                  <c:v>35.369999999999997</c:v>
                </c:pt>
                <c:pt idx="1283">
                  <c:v>35.36</c:v>
                </c:pt>
                <c:pt idx="1284">
                  <c:v>35.340000000000003</c:v>
                </c:pt>
                <c:pt idx="1285">
                  <c:v>35.33</c:v>
                </c:pt>
                <c:pt idx="1286">
                  <c:v>35.32</c:v>
                </c:pt>
                <c:pt idx="1287">
                  <c:v>35.299999999999997</c:v>
                </c:pt>
                <c:pt idx="1288">
                  <c:v>35.29</c:v>
                </c:pt>
                <c:pt idx="1289">
                  <c:v>35.29</c:v>
                </c:pt>
                <c:pt idx="1290">
                  <c:v>35.28</c:v>
                </c:pt>
                <c:pt idx="1291">
                  <c:v>35.270000000000003</c:v>
                </c:pt>
                <c:pt idx="1292">
                  <c:v>35.270000000000003</c:v>
                </c:pt>
                <c:pt idx="1293">
                  <c:v>35.26</c:v>
                </c:pt>
                <c:pt idx="1294">
                  <c:v>35.26</c:v>
                </c:pt>
                <c:pt idx="1295">
                  <c:v>35.26</c:v>
                </c:pt>
                <c:pt idx="1296">
                  <c:v>35.26</c:v>
                </c:pt>
                <c:pt idx="1297">
                  <c:v>35.25</c:v>
                </c:pt>
                <c:pt idx="1298">
                  <c:v>35.25</c:v>
                </c:pt>
                <c:pt idx="1299">
                  <c:v>35.25</c:v>
                </c:pt>
                <c:pt idx="1300">
                  <c:v>35.25</c:v>
                </c:pt>
                <c:pt idx="1301">
                  <c:v>35.24</c:v>
                </c:pt>
                <c:pt idx="1302">
                  <c:v>35.24</c:v>
                </c:pt>
                <c:pt idx="1303">
                  <c:v>35.24</c:v>
                </c:pt>
                <c:pt idx="1304">
                  <c:v>35.24</c:v>
                </c:pt>
                <c:pt idx="1305">
                  <c:v>35.24</c:v>
                </c:pt>
                <c:pt idx="1306">
                  <c:v>35.24</c:v>
                </c:pt>
                <c:pt idx="1307">
                  <c:v>35.24</c:v>
                </c:pt>
                <c:pt idx="1308">
                  <c:v>35.24</c:v>
                </c:pt>
                <c:pt idx="1309">
                  <c:v>35.24</c:v>
                </c:pt>
                <c:pt idx="1310">
                  <c:v>35.24</c:v>
                </c:pt>
                <c:pt idx="1311">
                  <c:v>35.24</c:v>
                </c:pt>
                <c:pt idx="1312">
                  <c:v>35.24</c:v>
                </c:pt>
                <c:pt idx="1313">
                  <c:v>35.24</c:v>
                </c:pt>
                <c:pt idx="1314">
                  <c:v>35.24</c:v>
                </c:pt>
                <c:pt idx="1315">
                  <c:v>35.24</c:v>
                </c:pt>
                <c:pt idx="1316">
                  <c:v>35.24</c:v>
                </c:pt>
                <c:pt idx="1317">
                  <c:v>35.24</c:v>
                </c:pt>
                <c:pt idx="1318">
                  <c:v>35.24</c:v>
                </c:pt>
                <c:pt idx="1319">
                  <c:v>35.24</c:v>
                </c:pt>
                <c:pt idx="1320">
                  <c:v>35.24</c:v>
                </c:pt>
                <c:pt idx="1321">
                  <c:v>35.24</c:v>
                </c:pt>
                <c:pt idx="1322">
                  <c:v>35.24</c:v>
                </c:pt>
                <c:pt idx="1323">
                  <c:v>35.24</c:v>
                </c:pt>
                <c:pt idx="1324">
                  <c:v>35.24</c:v>
                </c:pt>
                <c:pt idx="1325">
                  <c:v>35.24</c:v>
                </c:pt>
                <c:pt idx="1326">
                  <c:v>35.24</c:v>
                </c:pt>
                <c:pt idx="1327">
                  <c:v>35.24</c:v>
                </c:pt>
                <c:pt idx="1328">
                  <c:v>35.24</c:v>
                </c:pt>
                <c:pt idx="1329">
                  <c:v>35.24</c:v>
                </c:pt>
                <c:pt idx="1330">
                  <c:v>35.24</c:v>
                </c:pt>
                <c:pt idx="1331">
                  <c:v>35.24</c:v>
                </c:pt>
                <c:pt idx="1332">
                  <c:v>35.24</c:v>
                </c:pt>
                <c:pt idx="1333">
                  <c:v>35.24</c:v>
                </c:pt>
                <c:pt idx="1334">
                  <c:v>35.24</c:v>
                </c:pt>
                <c:pt idx="1335">
                  <c:v>35.24</c:v>
                </c:pt>
                <c:pt idx="1336">
                  <c:v>35.24</c:v>
                </c:pt>
                <c:pt idx="1337">
                  <c:v>35.24</c:v>
                </c:pt>
                <c:pt idx="1338">
                  <c:v>35.24</c:v>
                </c:pt>
                <c:pt idx="1339">
                  <c:v>35.24</c:v>
                </c:pt>
                <c:pt idx="1340">
                  <c:v>35.24</c:v>
                </c:pt>
                <c:pt idx="1341">
                  <c:v>35.24</c:v>
                </c:pt>
                <c:pt idx="1342">
                  <c:v>35.24</c:v>
                </c:pt>
                <c:pt idx="1343">
                  <c:v>35.24</c:v>
                </c:pt>
                <c:pt idx="1344">
                  <c:v>35.24</c:v>
                </c:pt>
                <c:pt idx="1345">
                  <c:v>35.24</c:v>
                </c:pt>
                <c:pt idx="1346">
                  <c:v>35.24</c:v>
                </c:pt>
                <c:pt idx="1347">
                  <c:v>35.24</c:v>
                </c:pt>
                <c:pt idx="1348">
                  <c:v>35.24</c:v>
                </c:pt>
                <c:pt idx="1349">
                  <c:v>35.24</c:v>
                </c:pt>
                <c:pt idx="1350">
                  <c:v>35.24</c:v>
                </c:pt>
                <c:pt idx="1351">
                  <c:v>35.24</c:v>
                </c:pt>
                <c:pt idx="1352">
                  <c:v>35.24</c:v>
                </c:pt>
                <c:pt idx="1353">
                  <c:v>35.24</c:v>
                </c:pt>
                <c:pt idx="1354">
                  <c:v>35.24</c:v>
                </c:pt>
                <c:pt idx="1355">
                  <c:v>35.24</c:v>
                </c:pt>
                <c:pt idx="1356">
                  <c:v>35.24</c:v>
                </c:pt>
                <c:pt idx="1357">
                  <c:v>35.24</c:v>
                </c:pt>
                <c:pt idx="1358">
                  <c:v>35.24</c:v>
                </c:pt>
                <c:pt idx="1359">
                  <c:v>35.24</c:v>
                </c:pt>
                <c:pt idx="1360">
                  <c:v>35.24</c:v>
                </c:pt>
                <c:pt idx="1361">
                  <c:v>35.24</c:v>
                </c:pt>
                <c:pt idx="1362">
                  <c:v>35.24</c:v>
                </c:pt>
                <c:pt idx="1363">
                  <c:v>35.24</c:v>
                </c:pt>
                <c:pt idx="1364">
                  <c:v>35.24</c:v>
                </c:pt>
                <c:pt idx="1365">
                  <c:v>35.24</c:v>
                </c:pt>
                <c:pt idx="1366">
                  <c:v>35.24</c:v>
                </c:pt>
                <c:pt idx="1367">
                  <c:v>35.24</c:v>
                </c:pt>
                <c:pt idx="1368">
                  <c:v>35.24</c:v>
                </c:pt>
                <c:pt idx="1369">
                  <c:v>35.24</c:v>
                </c:pt>
                <c:pt idx="1370">
                  <c:v>35.24</c:v>
                </c:pt>
                <c:pt idx="1371">
                  <c:v>35.24</c:v>
                </c:pt>
                <c:pt idx="1372">
                  <c:v>35.24</c:v>
                </c:pt>
                <c:pt idx="1373">
                  <c:v>35.24</c:v>
                </c:pt>
                <c:pt idx="1374">
                  <c:v>35.24</c:v>
                </c:pt>
                <c:pt idx="1375">
                  <c:v>35.24</c:v>
                </c:pt>
                <c:pt idx="1376">
                  <c:v>35.24</c:v>
                </c:pt>
                <c:pt idx="1377">
                  <c:v>35.24</c:v>
                </c:pt>
                <c:pt idx="1378">
                  <c:v>35.24</c:v>
                </c:pt>
                <c:pt idx="1379">
                  <c:v>35.24</c:v>
                </c:pt>
                <c:pt idx="1380">
                  <c:v>35.24</c:v>
                </c:pt>
                <c:pt idx="1381">
                  <c:v>35.24</c:v>
                </c:pt>
                <c:pt idx="1382">
                  <c:v>35.24</c:v>
                </c:pt>
                <c:pt idx="1383">
                  <c:v>35.24</c:v>
                </c:pt>
                <c:pt idx="1384">
                  <c:v>35.24</c:v>
                </c:pt>
                <c:pt idx="1385">
                  <c:v>35.24</c:v>
                </c:pt>
                <c:pt idx="1386">
                  <c:v>35.24</c:v>
                </c:pt>
                <c:pt idx="1387">
                  <c:v>35.24</c:v>
                </c:pt>
                <c:pt idx="1388">
                  <c:v>35.24</c:v>
                </c:pt>
                <c:pt idx="1389">
                  <c:v>35.24</c:v>
                </c:pt>
                <c:pt idx="1390">
                  <c:v>35.24</c:v>
                </c:pt>
                <c:pt idx="1391">
                  <c:v>35.24</c:v>
                </c:pt>
                <c:pt idx="1392">
                  <c:v>35.24</c:v>
                </c:pt>
                <c:pt idx="1393">
                  <c:v>35.24</c:v>
                </c:pt>
                <c:pt idx="1394">
                  <c:v>35.24</c:v>
                </c:pt>
                <c:pt idx="1395">
                  <c:v>35.24</c:v>
                </c:pt>
                <c:pt idx="1396">
                  <c:v>35.24</c:v>
                </c:pt>
                <c:pt idx="1397">
                  <c:v>35.24</c:v>
                </c:pt>
                <c:pt idx="1398">
                  <c:v>35.24</c:v>
                </c:pt>
                <c:pt idx="1399">
                  <c:v>35.24</c:v>
                </c:pt>
                <c:pt idx="1400">
                  <c:v>35.24</c:v>
                </c:pt>
                <c:pt idx="1401">
                  <c:v>35.24</c:v>
                </c:pt>
                <c:pt idx="1402">
                  <c:v>35.24</c:v>
                </c:pt>
                <c:pt idx="1403">
                  <c:v>35.24</c:v>
                </c:pt>
                <c:pt idx="1404">
                  <c:v>35.24</c:v>
                </c:pt>
                <c:pt idx="1405">
                  <c:v>35.24</c:v>
                </c:pt>
                <c:pt idx="1406">
                  <c:v>35.24</c:v>
                </c:pt>
                <c:pt idx="1407">
                  <c:v>35.24</c:v>
                </c:pt>
                <c:pt idx="1408">
                  <c:v>35.24</c:v>
                </c:pt>
                <c:pt idx="1409">
                  <c:v>35.24</c:v>
                </c:pt>
                <c:pt idx="1410">
                  <c:v>35.24</c:v>
                </c:pt>
                <c:pt idx="1411">
                  <c:v>35.24</c:v>
                </c:pt>
                <c:pt idx="1412">
                  <c:v>35.24</c:v>
                </c:pt>
                <c:pt idx="1413">
                  <c:v>35.24</c:v>
                </c:pt>
                <c:pt idx="1414">
                  <c:v>35.24</c:v>
                </c:pt>
                <c:pt idx="1415">
                  <c:v>35.24</c:v>
                </c:pt>
                <c:pt idx="1416">
                  <c:v>35.24</c:v>
                </c:pt>
                <c:pt idx="1417">
                  <c:v>35.24</c:v>
                </c:pt>
                <c:pt idx="1418">
                  <c:v>35.24</c:v>
                </c:pt>
                <c:pt idx="1419">
                  <c:v>35.24</c:v>
                </c:pt>
                <c:pt idx="1420">
                  <c:v>35.24</c:v>
                </c:pt>
                <c:pt idx="1421">
                  <c:v>35.24</c:v>
                </c:pt>
                <c:pt idx="1422">
                  <c:v>35.24</c:v>
                </c:pt>
                <c:pt idx="1423">
                  <c:v>35.24</c:v>
                </c:pt>
                <c:pt idx="1424">
                  <c:v>35.24</c:v>
                </c:pt>
                <c:pt idx="1425">
                  <c:v>35.24</c:v>
                </c:pt>
                <c:pt idx="1426">
                  <c:v>35.24</c:v>
                </c:pt>
                <c:pt idx="1427">
                  <c:v>35.24</c:v>
                </c:pt>
                <c:pt idx="1428">
                  <c:v>35.24</c:v>
                </c:pt>
                <c:pt idx="1429">
                  <c:v>35.24</c:v>
                </c:pt>
                <c:pt idx="1430">
                  <c:v>35.24</c:v>
                </c:pt>
                <c:pt idx="1431">
                  <c:v>35.24</c:v>
                </c:pt>
                <c:pt idx="1432">
                  <c:v>35.24</c:v>
                </c:pt>
                <c:pt idx="1433">
                  <c:v>35.24</c:v>
                </c:pt>
                <c:pt idx="1434">
                  <c:v>35.24</c:v>
                </c:pt>
                <c:pt idx="1435">
                  <c:v>35.24</c:v>
                </c:pt>
                <c:pt idx="1436">
                  <c:v>35.24</c:v>
                </c:pt>
                <c:pt idx="1437">
                  <c:v>35.24</c:v>
                </c:pt>
                <c:pt idx="1438">
                  <c:v>35.24</c:v>
                </c:pt>
                <c:pt idx="1439">
                  <c:v>35.24</c:v>
                </c:pt>
                <c:pt idx="1440">
                  <c:v>35.24</c:v>
                </c:pt>
                <c:pt idx="1441">
                  <c:v>35.24</c:v>
                </c:pt>
                <c:pt idx="1442">
                  <c:v>35.24</c:v>
                </c:pt>
                <c:pt idx="1443">
                  <c:v>35.24</c:v>
                </c:pt>
                <c:pt idx="1444">
                  <c:v>35.24</c:v>
                </c:pt>
                <c:pt idx="1445">
                  <c:v>35.24</c:v>
                </c:pt>
                <c:pt idx="1446">
                  <c:v>35.24</c:v>
                </c:pt>
                <c:pt idx="1447">
                  <c:v>35.24</c:v>
                </c:pt>
                <c:pt idx="1448">
                  <c:v>35.24</c:v>
                </c:pt>
                <c:pt idx="1449">
                  <c:v>35.24</c:v>
                </c:pt>
                <c:pt idx="1450">
                  <c:v>35.24</c:v>
                </c:pt>
                <c:pt idx="1451">
                  <c:v>35.24</c:v>
                </c:pt>
                <c:pt idx="1452">
                  <c:v>35.24</c:v>
                </c:pt>
                <c:pt idx="1453">
                  <c:v>35.24</c:v>
                </c:pt>
                <c:pt idx="1454">
                  <c:v>35.24</c:v>
                </c:pt>
                <c:pt idx="1455">
                  <c:v>35.24</c:v>
                </c:pt>
                <c:pt idx="1456">
                  <c:v>35.24</c:v>
                </c:pt>
                <c:pt idx="1457">
                  <c:v>35.24</c:v>
                </c:pt>
                <c:pt idx="1458">
                  <c:v>35.229999999999997</c:v>
                </c:pt>
                <c:pt idx="1459">
                  <c:v>35.229999999999997</c:v>
                </c:pt>
                <c:pt idx="1460">
                  <c:v>35.229999999999997</c:v>
                </c:pt>
                <c:pt idx="1461">
                  <c:v>35.229999999999997</c:v>
                </c:pt>
                <c:pt idx="1462">
                  <c:v>35.229999999999997</c:v>
                </c:pt>
                <c:pt idx="1463">
                  <c:v>35.229999999999997</c:v>
                </c:pt>
                <c:pt idx="1464">
                  <c:v>35.229999999999997</c:v>
                </c:pt>
                <c:pt idx="1465">
                  <c:v>35.229999999999997</c:v>
                </c:pt>
                <c:pt idx="1466">
                  <c:v>35.229999999999997</c:v>
                </c:pt>
                <c:pt idx="1467">
                  <c:v>35.229999999999997</c:v>
                </c:pt>
                <c:pt idx="1468">
                  <c:v>35.229999999999997</c:v>
                </c:pt>
                <c:pt idx="1469">
                  <c:v>35.229999999999997</c:v>
                </c:pt>
                <c:pt idx="1470">
                  <c:v>35.229999999999997</c:v>
                </c:pt>
                <c:pt idx="1471">
                  <c:v>35.229999999999997</c:v>
                </c:pt>
                <c:pt idx="1472">
                  <c:v>35.22</c:v>
                </c:pt>
                <c:pt idx="1473">
                  <c:v>35.22</c:v>
                </c:pt>
                <c:pt idx="1474">
                  <c:v>35.22</c:v>
                </c:pt>
                <c:pt idx="1475">
                  <c:v>35.22</c:v>
                </c:pt>
                <c:pt idx="1476">
                  <c:v>35.22</c:v>
                </c:pt>
                <c:pt idx="1477">
                  <c:v>35.22</c:v>
                </c:pt>
                <c:pt idx="1478">
                  <c:v>35.22</c:v>
                </c:pt>
                <c:pt idx="1479">
                  <c:v>35.21</c:v>
                </c:pt>
                <c:pt idx="1480">
                  <c:v>35.21</c:v>
                </c:pt>
                <c:pt idx="1481">
                  <c:v>35.21</c:v>
                </c:pt>
                <c:pt idx="1482">
                  <c:v>35.21</c:v>
                </c:pt>
                <c:pt idx="1483">
                  <c:v>35.21</c:v>
                </c:pt>
                <c:pt idx="1484">
                  <c:v>35.21</c:v>
                </c:pt>
                <c:pt idx="1485">
                  <c:v>35.200000000000003</c:v>
                </c:pt>
                <c:pt idx="1486">
                  <c:v>35.200000000000003</c:v>
                </c:pt>
                <c:pt idx="1487">
                  <c:v>35.200000000000003</c:v>
                </c:pt>
                <c:pt idx="1488">
                  <c:v>35.200000000000003</c:v>
                </c:pt>
                <c:pt idx="1489">
                  <c:v>35.200000000000003</c:v>
                </c:pt>
                <c:pt idx="1490">
                  <c:v>35.19</c:v>
                </c:pt>
                <c:pt idx="1491">
                  <c:v>35.18</c:v>
                </c:pt>
                <c:pt idx="1492">
                  <c:v>35.18</c:v>
                </c:pt>
                <c:pt idx="1493">
                  <c:v>35.18</c:v>
                </c:pt>
                <c:pt idx="1494">
                  <c:v>35.18</c:v>
                </c:pt>
                <c:pt idx="1495">
                  <c:v>35.18</c:v>
                </c:pt>
                <c:pt idx="1496">
                  <c:v>35.18</c:v>
                </c:pt>
                <c:pt idx="1497">
                  <c:v>35.18</c:v>
                </c:pt>
                <c:pt idx="1498">
                  <c:v>35.18</c:v>
                </c:pt>
                <c:pt idx="1499">
                  <c:v>35.18</c:v>
                </c:pt>
                <c:pt idx="1500">
                  <c:v>35.18</c:v>
                </c:pt>
                <c:pt idx="1501">
                  <c:v>35.18</c:v>
                </c:pt>
                <c:pt idx="1502">
                  <c:v>35.18</c:v>
                </c:pt>
                <c:pt idx="1503">
                  <c:v>35.18</c:v>
                </c:pt>
                <c:pt idx="1504">
                  <c:v>35.17</c:v>
                </c:pt>
                <c:pt idx="1505">
                  <c:v>35.17</c:v>
                </c:pt>
                <c:pt idx="1506">
                  <c:v>35.17</c:v>
                </c:pt>
                <c:pt idx="1507">
                  <c:v>35.17</c:v>
                </c:pt>
                <c:pt idx="1508">
                  <c:v>35.17</c:v>
                </c:pt>
                <c:pt idx="1509">
                  <c:v>35.17</c:v>
                </c:pt>
                <c:pt idx="1510">
                  <c:v>35.17</c:v>
                </c:pt>
                <c:pt idx="1511">
                  <c:v>35.17</c:v>
                </c:pt>
                <c:pt idx="1512">
                  <c:v>35.17</c:v>
                </c:pt>
                <c:pt idx="1513">
                  <c:v>35.17</c:v>
                </c:pt>
                <c:pt idx="1514">
                  <c:v>35.159999999999997</c:v>
                </c:pt>
                <c:pt idx="1515">
                  <c:v>35.159999999999997</c:v>
                </c:pt>
                <c:pt idx="1516">
                  <c:v>35.159999999999997</c:v>
                </c:pt>
                <c:pt idx="1517">
                  <c:v>35.15</c:v>
                </c:pt>
                <c:pt idx="1518">
                  <c:v>35.15</c:v>
                </c:pt>
                <c:pt idx="1519">
                  <c:v>35.15</c:v>
                </c:pt>
                <c:pt idx="1520">
                  <c:v>35.15</c:v>
                </c:pt>
                <c:pt idx="1521">
                  <c:v>35.15</c:v>
                </c:pt>
                <c:pt idx="1522">
                  <c:v>35.15</c:v>
                </c:pt>
                <c:pt idx="1523">
                  <c:v>35.15</c:v>
                </c:pt>
                <c:pt idx="1524">
                  <c:v>35.15</c:v>
                </c:pt>
                <c:pt idx="1525">
                  <c:v>35.15</c:v>
                </c:pt>
                <c:pt idx="1526">
                  <c:v>35.15</c:v>
                </c:pt>
                <c:pt idx="1527">
                  <c:v>35.15</c:v>
                </c:pt>
                <c:pt idx="1528">
                  <c:v>35.15</c:v>
                </c:pt>
                <c:pt idx="1529">
                  <c:v>35.15</c:v>
                </c:pt>
                <c:pt idx="1530">
                  <c:v>35.15</c:v>
                </c:pt>
                <c:pt idx="1531">
                  <c:v>35.15</c:v>
                </c:pt>
                <c:pt idx="1532">
                  <c:v>35.15</c:v>
                </c:pt>
                <c:pt idx="1533">
                  <c:v>35.15</c:v>
                </c:pt>
                <c:pt idx="1534">
                  <c:v>35.15</c:v>
                </c:pt>
                <c:pt idx="1535">
                  <c:v>35.15</c:v>
                </c:pt>
                <c:pt idx="1536">
                  <c:v>35.14</c:v>
                </c:pt>
                <c:pt idx="1537">
                  <c:v>35.14</c:v>
                </c:pt>
                <c:pt idx="1538">
                  <c:v>35.14</c:v>
                </c:pt>
                <c:pt idx="1539">
                  <c:v>35.14</c:v>
                </c:pt>
                <c:pt idx="1540">
                  <c:v>35.14</c:v>
                </c:pt>
                <c:pt idx="1541">
                  <c:v>35.14</c:v>
                </c:pt>
                <c:pt idx="1542">
                  <c:v>35.14</c:v>
                </c:pt>
                <c:pt idx="1543">
                  <c:v>35.14</c:v>
                </c:pt>
                <c:pt idx="1544">
                  <c:v>35.14</c:v>
                </c:pt>
                <c:pt idx="1545">
                  <c:v>35.14</c:v>
                </c:pt>
                <c:pt idx="1546">
                  <c:v>35.14</c:v>
                </c:pt>
                <c:pt idx="1547">
                  <c:v>35.14</c:v>
                </c:pt>
                <c:pt idx="1548">
                  <c:v>35.14</c:v>
                </c:pt>
                <c:pt idx="1549">
                  <c:v>35.130000000000003</c:v>
                </c:pt>
                <c:pt idx="1550">
                  <c:v>35.14</c:v>
                </c:pt>
                <c:pt idx="1551">
                  <c:v>35.14</c:v>
                </c:pt>
                <c:pt idx="1552">
                  <c:v>35.14</c:v>
                </c:pt>
                <c:pt idx="1553">
                  <c:v>35.14</c:v>
                </c:pt>
                <c:pt idx="1554">
                  <c:v>35.14</c:v>
                </c:pt>
                <c:pt idx="1555">
                  <c:v>35.14</c:v>
                </c:pt>
                <c:pt idx="1556">
                  <c:v>35.14</c:v>
                </c:pt>
                <c:pt idx="1557">
                  <c:v>35.14</c:v>
                </c:pt>
                <c:pt idx="1558">
                  <c:v>35.14</c:v>
                </c:pt>
                <c:pt idx="1559">
                  <c:v>35.14</c:v>
                </c:pt>
                <c:pt idx="1560">
                  <c:v>35.14</c:v>
                </c:pt>
                <c:pt idx="1561">
                  <c:v>35.130000000000003</c:v>
                </c:pt>
                <c:pt idx="1562">
                  <c:v>35.130000000000003</c:v>
                </c:pt>
                <c:pt idx="1563">
                  <c:v>35.130000000000003</c:v>
                </c:pt>
                <c:pt idx="1564">
                  <c:v>35.119999999999997</c:v>
                </c:pt>
                <c:pt idx="1565">
                  <c:v>35.119999999999997</c:v>
                </c:pt>
                <c:pt idx="1566">
                  <c:v>35.11</c:v>
                </c:pt>
                <c:pt idx="1567">
                  <c:v>35.11</c:v>
                </c:pt>
                <c:pt idx="1568">
                  <c:v>35.11</c:v>
                </c:pt>
                <c:pt idx="1569">
                  <c:v>35.11</c:v>
                </c:pt>
                <c:pt idx="1570">
                  <c:v>35.11</c:v>
                </c:pt>
                <c:pt idx="1571">
                  <c:v>35.11</c:v>
                </c:pt>
                <c:pt idx="1572">
                  <c:v>35.11</c:v>
                </c:pt>
                <c:pt idx="1573">
                  <c:v>35.11</c:v>
                </c:pt>
                <c:pt idx="1574">
                  <c:v>35.1</c:v>
                </c:pt>
                <c:pt idx="1575">
                  <c:v>35.1</c:v>
                </c:pt>
                <c:pt idx="1576">
                  <c:v>35.090000000000003</c:v>
                </c:pt>
                <c:pt idx="1577">
                  <c:v>35.08</c:v>
                </c:pt>
                <c:pt idx="1578">
                  <c:v>35.07</c:v>
                </c:pt>
                <c:pt idx="1579">
                  <c:v>35.07</c:v>
                </c:pt>
                <c:pt idx="1580">
                  <c:v>35.07</c:v>
                </c:pt>
                <c:pt idx="1581">
                  <c:v>35.07</c:v>
                </c:pt>
                <c:pt idx="1582">
                  <c:v>35.07</c:v>
                </c:pt>
                <c:pt idx="1583">
                  <c:v>35.07</c:v>
                </c:pt>
                <c:pt idx="1584">
                  <c:v>35.07</c:v>
                </c:pt>
                <c:pt idx="1585">
                  <c:v>35.07</c:v>
                </c:pt>
                <c:pt idx="1586">
                  <c:v>35.06</c:v>
                </c:pt>
                <c:pt idx="1587">
                  <c:v>35.06</c:v>
                </c:pt>
                <c:pt idx="1588">
                  <c:v>35.049999999999997</c:v>
                </c:pt>
                <c:pt idx="1589">
                  <c:v>35.04</c:v>
                </c:pt>
                <c:pt idx="1590">
                  <c:v>35.04</c:v>
                </c:pt>
                <c:pt idx="1591">
                  <c:v>35.04</c:v>
                </c:pt>
                <c:pt idx="1592">
                  <c:v>35.03</c:v>
                </c:pt>
                <c:pt idx="1593">
                  <c:v>35.03</c:v>
                </c:pt>
                <c:pt idx="1594">
                  <c:v>35.03</c:v>
                </c:pt>
                <c:pt idx="1595">
                  <c:v>35.03</c:v>
                </c:pt>
                <c:pt idx="1596">
                  <c:v>35.03</c:v>
                </c:pt>
                <c:pt idx="1597">
                  <c:v>35.020000000000003</c:v>
                </c:pt>
                <c:pt idx="1598">
                  <c:v>35.020000000000003</c:v>
                </c:pt>
                <c:pt idx="1599">
                  <c:v>35.020000000000003</c:v>
                </c:pt>
                <c:pt idx="1600">
                  <c:v>35.01</c:v>
                </c:pt>
                <c:pt idx="1601">
                  <c:v>35.020000000000003</c:v>
                </c:pt>
                <c:pt idx="1602">
                  <c:v>35.020000000000003</c:v>
                </c:pt>
                <c:pt idx="1603">
                  <c:v>35.020000000000003</c:v>
                </c:pt>
                <c:pt idx="1604">
                  <c:v>35.01</c:v>
                </c:pt>
                <c:pt idx="1605">
                  <c:v>35.01</c:v>
                </c:pt>
                <c:pt idx="1606">
                  <c:v>35.020000000000003</c:v>
                </c:pt>
                <c:pt idx="1607">
                  <c:v>35.01</c:v>
                </c:pt>
                <c:pt idx="1608">
                  <c:v>35.01</c:v>
                </c:pt>
                <c:pt idx="1609">
                  <c:v>35.01</c:v>
                </c:pt>
                <c:pt idx="1610">
                  <c:v>35.01</c:v>
                </c:pt>
                <c:pt idx="1611">
                  <c:v>35.01</c:v>
                </c:pt>
                <c:pt idx="1612">
                  <c:v>35.01</c:v>
                </c:pt>
                <c:pt idx="1613">
                  <c:v>35.01</c:v>
                </c:pt>
                <c:pt idx="1614">
                  <c:v>35.01</c:v>
                </c:pt>
                <c:pt idx="1615">
                  <c:v>35.01</c:v>
                </c:pt>
                <c:pt idx="1616">
                  <c:v>35.01</c:v>
                </c:pt>
                <c:pt idx="1617">
                  <c:v>35</c:v>
                </c:pt>
                <c:pt idx="1618">
                  <c:v>35</c:v>
                </c:pt>
                <c:pt idx="1619">
                  <c:v>35</c:v>
                </c:pt>
                <c:pt idx="1620">
                  <c:v>35</c:v>
                </c:pt>
                <c:pt idx="1621">
                  <c:v>35</c:v>
                </c:pt>
                <c:pt idx="1622">
                  <c:v>35</c:v>
                </c:pt>
                <c:pt idx="1623">
                  <c:v>34.99</c:v>
                </c:pt>
                <c:pt idx="1624">
                  <c:v>35</c:v>
                </c:pt>
                <c:pt idx="1625">
                  <c:v>35</c:v>
                </c:pt>
                <c:pt idx="1626">
                  <c:v>35</c:v>
                </c:pt>
                <c:pt idx="1627">
                  <c:v>35</c:v>
                </c:pt>
                <c:pt idx="1628">
                  <c:v>35</c:v>
                </c:pt>
                <c:pt idx="1629">
                  <c:v>35</c:v>
                </c:pt>
                <c:pt idx="1630">
                  <c:v>34.99</c:v>
                </c:pt>
                <c:pt idx="1631">
                  <c:v>34.99</c:v>
                </c:pt>
                <c:pt idx="1632">
                  <c:v>34.99</c:v>
                </c:pt>
                <c:pt idx="1633">
                  <c:v>34.99</c:v>
                </c:pt>
                <c:pt idx="1634">
                  <c:v>34.979999999999997</c:v>
                </c:pt>
                <c:pt idx="1635">
                  <c:v>34.979999999999997</c:v>
                </c:pt>
                <c:pt idx="1636">
                  <c:v>34.979999999999997</c:v>
                </c:pt>
                <c:pt idx="1637">
                  <c:v>34.979999999999997</c:v>
                </c:pt>
                <c:pt idx="1638">
                  <c:v>34.979999999999997</c:v>
                </c:pt>
                <c:pt idx="1639">
                  <c:v>34.97</c:v>
                </c:pt>
                <c:pt idx="1640">
                  <c:v>34.97</c:v>
                </c:pt>
                <c:pt idx="1641">
                  <c:v>34.97</c:v>
                </c:pt>
                <c:pt idx="1642">
                  <c:v>34.97</c:v>
                </c:pt>
                <c:pt idx="1643">
                  <c:v>34.97</c:v>
                </c:pt>
                <c:pt idx="1644">
                  <c:v>34.97</c:v>
                </c:pt>
                <c:pt idx="1645">
                  <c:v>34.97</c:v>
                </c:pt>
                <c:pt idx="1646">
                  <c:v>34.97</c:v>
                </c:pt>
                <c:pt idx="1647">
                  <c:v>34.96</c:v>
                </c:pt>
                <c:pt idx="1648">
                  <c:v>34.96</c:v>
                </c:pt>
                <c:pt idx="1649">
                  <c:v>34.96</c:v>
                </c:pt>
                <c:pt idx="1650">
                  <c:v>34.96</c:v>
                </c:pt>
                <c:pt idx="1651">
                  <c:v>34.96</c:v>
                </c:pt>
                <c:pt idx="1652">
                  <c:v>34.96</c:v>
                </c:pt>
                <c:pt idx="1653">
                  <c:v>34.96</c:v>
                </c:pt>
                <c:pt idx="1654">
                  <c:v>34.96</c:v>
                </c:pt>
                <c:pt idx="1655">
                  <c:v>34.96</c:v>
                </c:pt>
                <c:pt idx="1656">
                  <c:v>34.96</c:v>
                </c:pt>
                <c:pt idx="1657">
                  <c:v>34.96</c:v>
                </c:pt>
                <c:pt idx="1658">
                  <c:v>34.96</c:v>
                </c:pt>
                <c:pt idx="1659">
                  <c:v>34.950000000000003</c:v>
                </c:pt>
                <c:pt idx="1660">
                  <c:v>34.950000000000003</c:v>
                </c:pt>
                <c:pt idx="1661">
                  <c:v>34.950000000000003</c:v>
                </c:pt>
                <c:pt idx="1662">
                  <c:v>34.950000000000003</c:v>
                </c:pt>
                <c:pt idx="1663">
                  <c:v>34.950000000000003</c:v>
                </c:pt>
                <c:pt idx="1664">
                  <c:v>34.950000000000003</c:v>
                </c:pt>
                <c:pt idx="1665">
                  <c:v>34.950000000000003</c:v>
                </c:pt>
                <c:pt idx="1666">
                  <c:v>34.950000000000003</c:v>
                </c:pt>
                <c:pt idx="1667">
                  <c:v>34.950000000000003</c:v>
                </c:pt>
                <c:pt idx="1668">
                  <c:v>34.950000000000003</c:v>
                </c:pt>
                <c:pt idx="1669">
                  <c:v>34.950000000000003</c:v>
                </c:pt>
                <c:pt idx="1670">
                  <c:v>34.950000000000003</c:v>
                </c:pt>
                <c:pt idx="1671">
                  <c:v>34.950000000000003</c:v>
                </c:pt>
                <c:pt idx="1672">
                  <c:v>34.950000000000003</c:v>
                </c:pt>
                <c:pt idx="1673">
                  <c:v>34.950000000000003</c:v>
                </c:pt>
                <c:pt idx="1674">
                  <c:v>34.950000000000003</c:v>
                </c:pt>
                <c:pt idx="1675">
                  <c:v>34.950000000000003</c:v>
                </c:pt>
                <c:pt idx="1676">
                  <c:v>34.950000000000003</c:v>
                </c:pt>
                <c:pt idx="1677">
                  <c:v>34.950000000000003</c:v>
                </c:pt>
                <c:pt idx="1678">
                  <c:v>34.950000000000003</c:v>
                </c:pt>
                <c:pt idx="1679">
                  <c:v>34.950000000000003</c:v>
                </c:pt>
                <c:pt idx="1680">
                  <c:v>34.950000000000003</c:v>
                </c:pt>
                <c:pt idx="1681">
                  <c:v>34.950000000000003</c:v>
                </c:pt>
                <c:pt idx="1682">
                  <c:v>34.950000000000003</c:v>
                </c:pt>
                <c:pt idx="1683">
                  <c:v>34.950000000000003</c:v>
                </c:pt>
                <c:pt idx="1684">
                  <c:v>34.950000000000003</c:v>
                </c:pt>
                <c:pt idx="1685">
                  <c:v>34.950000000000003</c:v>
                </c:pt>
                <c:pt idx="1686">
                  <c:v>34.950000000000003</c:v>
                </c:pt>
                <c:pt idx="1687">
                  <c:v>34.950000000000003</c:v>
                </c:pt>
                <c:pt idx="1688">
                  <c:v>34.950000000000003</c:v>
                </c:pt>
                <c:pt idx="1689">
                  <c:v>34.950000000000003</c:v>
                </c:pt>
                <c:pt idx="1690">
                  <c:v>34.950000000000003</c:v>
                </c:pt>
                <c:pt idx="1691">
                  <c:v>34.94</c:v>
                </c:pt>
                <c:pt idx="1692">
                  <c:v>34.94</c:v>
                </c:pt>
                <c:pt idx="1693">
                  <c:v>34.94</c:v>
                </c:pt>
                <c:pt idx="1694">
                  <c:v>34.94</c:v>
                </c:pt>
                <c:pt idx="1695">
                  <c:v>34.94</c:v>
                </c:pt>
                <c:pt idx="1696">
                  <c:v>34.950000000000003</c:v>
                </c:pt>
                <c:pt idx="1697">
                  <c:v>34.950000000000003</c:v>
                </c:pt>
                <c:pt idx="1698">
                  <c:v>34.950000000000003</c:v>
                </c:pt>
                <c:pt idx="1699">
                  <c:v>34.950000000000003</c:v>
                </c:pt>
                <c:pt idx="1700">
                  <c:v>34.950000000000003</c:v>
                </c:pt>
                <c:pt idx="1701">
                  <c:v>34.950000000000003</c:v>
                </c:pt>
                <c:pt idx="1702">
                  <c:v>34.950000000000003</c:v>
                </c:pt>
                <c:pt idx="1703">
                  <c:v>34.950000000000003</c:v>
                </c:pt>
                <c:pt idx="1704">
                  <c:v>34.950000000000003</c:v>
                </c:pt>
                <c:pt idx="1705">
                  <c:v>34.950000000000003</c:v>
                </c:pt>
                <c:pt idx="1706">
                  <c:v>34.950000000000003</c:v>
                </c:pt>
                <c:pt idx="1707">
                  <c:v>34.950000000000003</c:v>
                </c:pt>
                <c:pt idx="1708">
                  <c:v>34.950000000000003</c:v>
                </c:pt>
                <c:pt idx="1709">
                  <c:v>34.950000000000003</c:v>
                </c:pt>
                <c:pt idx="1710">
                  <c:v>34.950000000000003</c:v>
                </c:pt>
                <c:pt idx="1711">
                  <c:v>34.950000000000003</c:v>
                </c:pt>
                <c:pt idx="1712">
                  <c:v>34.950000000000003</c:v>
                </c:pt>
                <c:pt idx="1713">
                  <c:v>34.950000000000003</c:v>
                </c:pt>
                <c:pt idx="1714">
                  <c:v>34.950000000000003</c:v>
                </c:pt>
                <c:pt idx="1715">
                  <c:v>34.950000000000003</c:v>
                </c:pt>
                <c:pt idx="1716">
                  <c:v>34.950000000000003</c:v>
                </c:pt>
                <c:pt idx="1717">
                  <c:v>34.950000000000003</c:v>
                </c:pt>
                <c:pt idx="1718">
                  <c:v>34.950000000000003</c:v>
                </c:pt>
                <c:pt idx="1719">
                  <c:v>34.950000000000003</c:v>
                </c:pt>
                <c:pt idx="1720">
                  <c:v>34.950000000000003</c:v>
                </c:pt>
                <c:pt idx="1721">
                  <c:v>34.950000000000003</c:v>
                </c:pt>
                <c:pt idx="1722">
                  <c:v>34.950000000000003</c:v>
                </c:pt>
                <c:pt idx="1723">
                  <c:v>34.950000000000003</c:v>
                </c:pt>
                <c:pt idx="1724">
                  <c:v>34.950000000000003</c:v>
                </c:pt>
                <c:pt idx="1725">
                  <c:v>34.950000000000003</c:v>
                </c:pt>
                <c:pt idx="1726">
                  <c:v>34.950000000000003</c:v>
                </c:pt>
                <c:pt idx="1727">
                  <c:v>34.950000000000003</c:v>
                </c:pt>
                <c:pt idx="1728">
                  <c:v>34.950000000000003</c:v>
                </c:pt>
                <c:pt idx="1729">
                  <c:v>34.950000000000003</c:v>
                </c:pt>
                <c:pt idx="1730">
                  <c:v>34.950000000000003</c:v>
                </c:pt>
                <c:pt idx="1731">
                  <c:v>34.950000000000003</c:v>
                </c:pt>
                <c:pt idx="1732">
                  <c:v>34.950000000000003</c:v>
                </c:pt>
                <c:pt idx="1733">
                  <c:v>34.950000000000003</c:v>
                </c:pt>
                <c:pt idx="1734">
                  <c:v>34.950000000000003</c:v>
                </c:pt>
                <c:pt idx="1735">
                  <c:v>34.950000000000003</c:v>
                </c:pt>
                <c:pt idx="1736">
                  <c:v>34.950000000000003</c:v>
                </c:pt>
                <c:pt idx="1737">
                  <c:v>34.96</c:v>
                </c:pt>
                <c:pt idx="1738">
                  <c:v>34.96</c:v>
                </c:pt>
                <c:pt idx="1739">
                  <c:v>34.97</c:v>
                </c:pt>
                <c:pt idx="1740">
                  <c:v>34.97</c:v>
                </c:pt>
                <c:pt idx="1741">
                  <c:v>34.97</c:v>
                </c:pt>
                <c:pt idx="1742">
                  <c:v>34.97</c:v>
                </c:pt>
                <c:pt idx="1743">
                  <c:v>34.97</c:v>
                </c:pt>
                <c:pt idx="1744">
                  <c:v>34.97</c:v>
                </c:pt>
                <c:pt idx="1745">
                  <c:v>34.979999999999997</c:v>
                </c:pt>
                <c:pt idx="1746">
                  <c:v>34.979999999999997</c:v>
                </c:pt>
                <c:pt idx="1747">
                  <c:v>34.979999999999997</c:v>
                </c:pt>
                <c:pt idx="1748">
                  <c:v>34.979999999999997</c:v>
                </c:pt>
                <c:pt idx="1749">
                  <c:v>34.979999999999997</c:v>
                </c:pt>
                <c:pt idx="1750">
                  <c:v>34.979999999999997</c:v>
                </c:pt>
                <c:pt idx="1751">
                  <c:v>34.979999999999997</c:v>
                </c:pt>
                <c:pt idx="1752">
                  <c:v>34.99</c:v>
                </c:pt>
                <c:pt idx="1753">
                  <c:v>34.99</c:v>
                </c:pt>
                <c:pt idx="1754">
                  <c:v>34.99</c:v>
                </c:pt>
                <c:pt idx="1755">
                  <c:v>35</c:v>
                </c:pt>
                <c:pt idx="1756">
                  <c:v>35</c:v>
                </c:pt>
                <c:pt idx="1757">
                  <c:v>35.01</c:v>
                </c:pt>
                <c:pt idx="1758">
                  <c:v>35.01</c:v>
                </c:pt>
                <c:pt idx="1759">
                  <c:v>35.020000000000003</c:v>
                </c:pt>
                <c:pt idx="1760">
                  <c:v>35.020000000000003</c:v>
                </c:pt>
                <c:pt idx="1761">
                  <c:v>35.020000000000003</c:v>
                </c:pt>
                <c:pt idx="1762">
                  <c:v>35.020000000000003</c:v>
                </c:pt>
                <c:pt idx="1763">
                  <c:v>35.020000000000003</c:v>
                </c:pt>
                <c:pt idx="1764">
                  <c:v>35.020000000000003</c:v>
                </c:pt>
                <c:pt idx="1765">
                  <c:v>35.020000000000003</c:v>
                </c:pt>
                <c:pt idx="1766">
                  <c:v>35.020000000000003</c:v>
                </c:pt>
                <c:pt idx="1767">
                  <c:v>35.020000000000003</c:v>
                </c:pt>
                <c:pt idx="1768">
                  <c:v>35.020000000000003</c:v>
                </c:pt>
                <c:pt idx="1769">
                  <c:v>35.020000000000003</c:v>
                </c:pt>
                <c:pt idx="1770">
                  <c:v>35.020000000000003</c:v>
                </c:pt>
                <c:pt idx="1771">
                  <c:v>35.020000000000003</c:v>
                </c:pt>
                <c:pt idx="1772">
                  <c:v>35.020000000000003</c:v>
                </c:pt>
                <c:pt idx="1773">
                  <c:v>35.020000000000003</c:v>
                </c:pt>
                <c:pt idx="1774">
                  <c:v>35.03</c:v>
                </c:pt>
                <c:pt idx="1775">
                  <c:v>35.03</c:v>
                </c:pt>
                <c:pt idx="1776">
                  <c:v>35.020000000000003</c:v>
                </c:pt>
                <c:pt idx="1777">
                  <c:v>35.020000000000003</c:v>
                </c:pt>
                <c:pt idx="1778">
                  <c:v>35.020000000000003</c:v>
                </c:pt>
                <c:pt idx="1779">
                  <c:v>35.020000000000003</c:v>
                </c:pt>
                <c:pt idx="1780">
                  <c:v>35.020000000000003</c:v>
                </c:pt>
                <c:pt idx="1781">
                  <c:v>35.020000000000003</c:v>
                </c:pt>
                <c:pt idx="1782">
                  <c:v>35.020000000000003</c:v>
                </c:pt>
                <c:pt idx="1783">
                  <c:v>35.020000000000003</c:v>
                </c:pt>
                <c:pt idx="1784">
                  <c:v>35.020000000000003</c:v>
                </c:pt>
                <c:pt idx="1785">
                  <c:v>35.020000000000003</c:v>
                </c:pt>
                <c:pt idx="1786">
                  <c:v>35.020000000000003</c:v>
                </c:pt>
                <c:pt idx="1787">
                  <c:v>35.020000000000003</c:v>
                </c:pt>
                <c:pt idx="1788">
                  <c:v>35.020000000000003</c:v>
                </c:pt>
                <c:pt idx="1789">
                  <c:v>35.020000000000003</c:v>
                </c:pt>
                <c:pt idx="1790">
                  <c:v>35.020000000000003</c:v>
                </c:pt>
                <c:pt idx="1791">
                  <c:v>35.020000000000003</c:v>
                </c:pt>
                <c:pt idx="1792">
                  <c:v>35.020000000000003</c:v>
                </c:pt>
                <c:pt idx="1793">
                  <c:v>35.020000000000003</c:v>
                </c:pt>
                <c:pt idx="1794">
                  <c:v>35.020000000000003</c:v>
                </c:pt>
                <c:pt idx="1795">
                  <c:v>35.020000000000003</c:v>
                </c:pt>
                <c:pt idx="1796">
                  <c:v>35.01</c:v>
                </c:pt>
                <c:pt idx="1797">
                  <c:v>35.01</c:v>
                </c:pt>
                <c:pt idx="1798">
                  <c:v>35</c:v>
                </c:pt>
                <c:pt idx="1799">
                  <c:v>35</c:v>
                </c:pt>
                <c:pt idx="1800">
                  <c:v>35</c:v>
                </c:pt>
                <c:pt idx="1801">
                  <c:v>35</c:v>
                </c:pt>
                <c:pt idx="1802">
                  <c:v>34.99</c:v>
                </c:pt>
                <c:pt idx="1803">
                  <c:v>34.99</c:v>
                </c:pt>
                <c:pt idx="1804">
                  <c:v>34.99</c:v>
                </c:pt>
                <c:pt idx="1805">
                  <c:v>34.979999999999997</c:v>
                </c:pt>
                <c:pt idx="1806">
                  <c:v>34.979999999999997</c:v>
                </c:pt>
                <c:pt idx="1807">
                  <c:v>34.979999999999997</c:v>
                </c:pt>
                <c:pt idx="1808">
                  <c:v>34.979999999999997</c:v>
                </c:pt>
                <c:pt idx="1809">
                  <c:v>34.979999999999997</c:v>
                </c:pt>
                <c:pt idx="1810">
                  <c:v>34.97</c:v>
                </c:pt>
                <c:pt idx="1811">
                  <c:v>34.97</c:v>
                </c:pt>
                <c:pt idx="1812">
                  <c:v>34.97</c:v>
                </c:pt>
                <c:pt idx="1813">
                  <c:v>34.97</c:v>
                </c:pt>
                <c:pt idx="1814">
                  <c:v>34.97</c:v>
                </c:pt>
                <c:pt idx="1815">
                  <c:v>34.97</c:v>
                </c:pt>
                <c:pt idx="1816">
                  <c:v>34.97</c:v>
                </c:pt>
                <c:pt idx="1817">
                  <c:v>34.97</c:v>
                </c:pt>
                <c:pt idx="1818">
                  <c:v>34.97</c:v>
                </c:pt>
                <c:pt idx="1819">
                  <c:v>34.979999999999997</c:v>
                </c:pt>
                <c:pt idx="1820">
                  <c:v>34.979999999999997</c:v>
                </c:pt>
                <c:pt idx="1821">
                  <c:v>34.97</c:v>
                </c:pt>
                <c:pt idx="1822">
                  <c:v>34.97</c:v>
                </c:pt>
                <c:pt idx="1823">
                  <c:v>34.97</c:v>
                </c:pt>
                <c:pt idx="1824">
                  <c:v>34.97</c:v>
                </c:pt>
                <c:pt idx="1825">
                  <c:v>34.97</c:v>
                </c:pt>
                <c:pt idx="1826">
                  <c:v>34.96</c:v>
                </c:pt>
                <c:pt idx="1827">
                  <c:v>34.96</c:v>
                </c:pt>
                <c:pt idx="1828">
                  <c:v>34.96</c:v>
                </c:pt>
                <c:pt idx="1829">
                  <c:v>34.96</c:v>
                </c:pt>
                <c:pt idx="1830">
                  <c:v>34.96</c:v>
                </c:pt>
                <c:pt idx="1831">
                  <c:v>34.96</c:v>
                </c:pt>
                <c:pt idx="1832">
                  <c:v>34.96</c:v>
                </c:pt>
                <c:pt idx="1833">
                  <c:v>34.96</c:v>
                </c:pt>
                <c:pt idx="1834">
                  <c:v>34.96</c:v>
                </c:pt>
                <c:pt idx="1835">
                  <c:v>34.96</c:v>
                </c:pt>
                <c:pt idx="1836">
                  <c:v>34.96</c:v>
                </c:pt>
                <c:pt idx="1837">
                  <c:v>34.96</c:v>
                </c:pt>
                <c:pt idx="1838">
                  <c:v>34.96</c:v>
                </c:pt>
                <c:pt idx="1839">
                  <c:v>34.950000000000003</c:v>
                </c:pt>
                <c:pt idx="1840">
                  <c:v>34.950000000000003</c:v>
                </c:pt>
                <c:pt idx="1841">
                  <c:v>34.950000000000003</c:v>
                </c:pt>
                <c:pt idx="1842">
                  <c:v>34.950000000000003</c:v>
                </c:pt>
                <c:pt idx="1843">
                  <c:v>34.950000000000003</c:v>
                </c:pt>
                <c:pt idx="1844">
                  <c:v>34.950000000000003</c:v>
                </c:pt>
                <c:pt idx="1845">
                  <c:v>34.950000000000003</c:v>
                </c:pt>
                <c:pt idx="1846">
                  <c:v>34.950000000000003</c:v>
                </c:pt>
                <c:pt idx="1847">
                  <c:v>34.950000000000003</c:v>
                </c:pt>
                <c:pt idx="1848">
                  <c:v>34.950000000000003</c:v>
                </c:pt>
                <c:pt idx="1849">
                  <c:v>34.950000000000003</c:v>
                </c:pt>
                <c:pt idx="1850">
                  <c:v>34.950000000000003</c:v>
                </c:pt>
                <c:pt idx="1851">
                  <c:v>34.950000000000003</c:v>
                </c:pt>
                <c:pt idx="1852">
                  <c:v>34.950000000000003</c:v>
                </c:pt>
                <c:pt idx="1853">
                  <c:v>34.950000000000003</c:v>
                </c:pt>
                <c:pt idx="1854">
                  <c:v>34.950000000000003</c:v>
                </c:pt>
                <c:pt idx="1855">
                  <c:v>34.950000000000003</c:v>
                </c:pt>
                <c:pt idx="1856">
                  <c:v>34.950000000000003</c:v>
                </c:pt>
                <c:pt idx="1857">
                  <c:v>34.94</c:v>
                </c:pt>
                <c:pt idx="1858">
                  <c:v>34.94</c:v>
                </c:pt>
                <c:pt idx="1859">
                  <c:v>34.94</c:v>
                </c:pt>
                <c:pt idx="1860">
                  <c:v>34.94</c:v>
                </c:pt>
                <c:pt idx="1861">
                  <c:v>34.93</c:v>
                </c:pt>
                <c:pt idx="1862">
                  <c:v>34.92</c:v>
                </c:pt>
                <c:pt idx="1863">
                  <c:v>34.909999999999997</c:v>
                </c:pt>
                <c:pt idx="1864">
                  <c:v>34.909999999999997</c:v>
                </c:pt>
                <c:pt idx="1865">
                  <c:v>34.9</c:v>
                </c:pt>
                <c:pt idx="1866">
                  <c:v>34.9</c:v>
                </c:pt>
                <c:pt idx="1867">
                  <c:v>34.89</c:v>
                </c:pt>
                <c:pt idx="1868">
                  <c:v>34.89</c:v>
                </c:pt>
                <c:pt idx="1869">
                  <c:v>34.89</c:v>
                </c:pt>
                <c:pt idx="1870">
                  <c:v>34.880000000000003</c:v>
                </c:pt>
                <c:pt idx="1871">
                  <c:v>34.880000000000003</c:v>
                </c:pt>
                <c:pt idx="1872">
                  <c:v>34.880000000000003</c:v>
                </c:pt>
                <c:pt idx="1873">
                  <c:v>34.869999999999997</c:v>
                </c:pt>
                <c:pt idx="1874">
                  <c:v>34.869999999999997</c:v>
                </c:pt>
                <c:pt idx="1875">
                  <c:v>34.869999999999997</c:v>
                </c:pt>
                <c:pt idx="1876">
                  <c:v>34.869999999999997</c:v>
                </c:pt>
                <c:pt idx="1877">
                  <c:v>34.86</c:v>
                </c:pt>
                <c:pt idx="1878">
                  <c:v>34.86</c:v>
                </c:pt>
                <c:pt idx="1879">
                  <c:v>34.86</c:v>
                </c:pt>
                <c:pt idx="1880">
                  <c:v>34.86</c:v>
                </c:pt>
                <c:pt idx="1881">
                  <c:v>34.86</c:v>
                </c:pt>
                <c:pt idx="1882">
                  <c:v>34.85</c:v>
                </c:pt>
                <c:pt idx="1883">
                  <c:v>34.85</c:v>
                </c:pt>
                <c:pt idx="1884">
                  <c:v>34.85</c:v>
                </c:pt>
                <c:pt idx="1885">
                  <c:v>34.840000000000003</c:v>
                </c:pt>
                <c:pt idx="1886">
                  <c:v>34.840000000000003</c:v>
                </c:pt>
                <c:pt idx="1887">
                  <c:v>34.83</c:v>
                </c:pt>
                <c:pt idx="1888">
                  <c:v>34.83</c:v>
                </c:pt>
                <c:pt idx="1889">
                  <c:v>34.83</c:v>
                </c:pt>
                <c:pt idx="1890">
                  <c:v>34.82</c:v>
                </c:pt>
                <c:pt idx="1891">
                  <c:v>34.82</c:v>
                </c:pt>
                <c:pt idx="1892">
                  <c:v>34.81</c:v>
                </c:pt>
                <c:pt idx="1893">
                  <c:v>34.81</c:v>
                </c:pt>
                <c:pt idx="1894">
                  <c:v>34.799999999999997</c:v>
                </c:pt>
                <c:pt idx="1895">
                  <c:v>34.799999999999997</c:v>
                </c:pt>
                <c:pt idx="1896">
                  <c:v>34.799999999999997</c:v>
                </c:pt>
                <c:pt idx="1897">
                  <c:v>34.799999999999997</c:v>
                </c:pt>
                <c:pt idx="1898">
                  <c:v>34.799999999999997</c:v>
                </c:pt>
                <c:pt idx="1899">
                  <c:v>34.799999999999997</c:v>
                </c:pt>
                <c:pt idx="1900">
                  <c:v>34.799999999999997</c:v>
                </c:pt>
                <c:pt idx="1901">
                  <c:v>34.81</c:v>
                </c:pt>
                <c:pt idx="1902">
                  <c:v>34.81</c:v>
                </c:pt>
                <c:pt idx="1903">
                  <c:v>34.82</c:v>
                </c:pt>
                <c:pt idx="1904">
                  <c:v>34.82</c:v>
                </c:pt>
                <c:pt idx="1905">
                  <c:v>34.83</c:v>
                </c:pt>
                <c:pt idx="1906">
                  <c:v>34.83</c:v>
                </c:pt>
                <c:pt idx="1907">
                  <c:v>34.83</c:v>
                </c:pt>
                <c:pt idx="1908">
                  <c:v>34.840000000000003</c:v>
                </c:pt>
                <c:pt idx="1909">
                  <c:v>34.840000000000003</c:v>
                </c:pt>
                <c:pt idx="1910">
                  <c:v>34.840000000000003</c:v>
                </c:pt>
                <c:pt idx="1911">
                  <c:v>34.85</c:v>
                </c:pt>
                <c:pt idx="1912">
                  <c:v>34.85</c:v>
                </c:pt>
                <c:pt idx="1913">
                  <c:v>34.86</c:v>
                </c:pt>
                <c:pt idx="1914">
                  <c:v>34.86</c:v>
                </c:pt>
                <c:pt idx="1915">
                  <c:v>34.86</c:v>
                </c:pt>
                <c:pt idx="1916">
                  <c:v>34.86</c:v>
                </c:pt>
                <c:pt idx="1917">
                  <c:v>34.86</c:v>
                </c:pt>
                <c:pt idx="1918">
                  <c:v>34.869999999999997</c:v>
                </c:pt>
                <c:pt idx="1919">
                  <c:v>34.869999999999997</c:v>
                </c:pt>
                <c:pt idx="1920">
                  <c:v>34.869999999999997</c:v>
                </c:pt>
                <c:pt idx="1921">
                  <c:v>34.880000000000003</c:v>
                </c:pt>
                <c:pt idx="1922">
                  <c:v>34.880000000000003</c:v>
                </c:pt>
                <c:pt idx="1923">
                  <c:v>34.89</c:v>
                </c:pt>
                <c:pt idx="1924">
                  <c:v>34.9</c:v>
                </c:pt>
                <c:pt idx="1925">
                  <c:v>34.9</c:v>
                </c:pt>
                <c:pt idx="1926">
                  <c:v>34.909999999999997</c:v>
                </c:pt>
                <c:pt idx="1927">
                  <c:v>34.909999999999997</c:v>
                </c:pt>
                <c:pt idx="1928">
                  <c:v>34.92</c:v>
                </c:pt>
                <c:pt idx="1929">
                  <c:v>34.92</c:v>
                </c:pt>
                <c:pt idx="1930">
                  <c:v>34.92</c:v>
                </c:pt>
                <c:pt idx="1931">
                  <c:v>34.93</c:v>
                </c:pt>
                <c:pt idx="1932">
                  <c:v>34.93</c:v>
                </c:pt>
                <c:pt idx="1933">
                  <c:v>34.94</c:v>
                </c:pt>
                <c:pt idx="1934">
                  <c:v>34.94</c:v>
                </c:pt>
                <c:pt idx="1935">
                  <c:v>34.94</c:v>
                </c:pt>
                <c:pt idx="1936">
                  <c:v>34.94</c:v>
                </c:pt>
                <c:pt idx="1937">
                  <c:v>34.950000000000003</c:v>
                </c:pt>
                <c:pt idx="1938">
                  <c:v>34.950000000000003</c:v>
                </c:pt>
                <c:pt idx="1939">
                  <c:v>34.950000000000003</c:v>
                </c:pt>
                <c:pt idx="1940">
                  <c:v>34.950000000000003</c:v>
                </c:pt>
                <c:pt idx="1941">
                  <c:v>34.950000000000003</c:v>
                </c:pt>
                <c:pt idx="1942">
                  <c:v>34.950000000000003</c:v>
                </c:pt>
                <c:pt idx="1943">
                  <c:v>34.950000000000003</c:v>
                </c:pt>
                <c:pt idx="1944">
                  <c:v>34.950000000000003</c:v>
                </c:pt>
                <c:pt idx="1945">
                  <c:v>34.950000000000003</c:v>
                </c:pt>
                <c:pt idx="1946">
                  <c:v>34.950000000000003</c:v>
                </c:pt>
                <c:pt idx="1947">
                  <c:v>34.950000000000003</c:v>
                </c:pt>
                <c:pt idx="1948">
                  <c:v>34.950000000000003</c:v>
                </c:pt>
                <c:pt idx="1949">
                  <c:v>34.950000000000003</c:v>
                </c:pt>
                <c:pt idx="1950">
                  <c:v>34.950000000000003</c:v>
                </c:pt>
                <c:pt idx="1951">
                  <c:v>34.950000000000003</c:v>
                </c:pt>
                <c:pt idx="1952">
                  <c:v>34.950000000000003</c:v>
                </c:pt>
                <c:pt idx="1953">
                  <c:v>34.950000000000003</c:v>
                </c:pt>
                <c:pt idx="1954">
                  <c:v>34.950000000000003</c:v>
                </c:pt>
                <c:pt idx="1955">
                  <c:v>34.950000000000003</c:v>
                </c:pt>
                <c:pt idx="1956">
                  <c:v>34.950000000000003</c:v>
                </c:pt>
                <c:pt idx="1957">
                  <c:v>34.950000000000003</c:v>
                </c:pt>
                <c:pt idx="1958">
                  <c:v>34.950000000000003</c:v>
                </c:pt>
                <c:pt idx="1959">
                  <c:v>34.950000000000003</c:v>
                </c:pt>
                <c:pt idx="1960">
                  <c:v>34.950000000000003</c:v>
                </c:pt>
                <c:pt idx="1961">
                  <c:v>34.950000000000003</c:v>
                </c:pt>
                <c:pt idx="1962">
                  <c:v>34.94</c:v>
                </c:pt>
                <c:pt idx="1963">
                  <c:v>34.94</c:v>
                </c:pt>
                <c:pt idx="1964">
                  <c:v>34.94</c:v>
                </c:pt>
                <c:pt idx="1965">
                  <c:v>34.94</c:v>
                </c:pt>
                <c:pt idx="1966">
                  <c:v>34.94</c:v>
                </c:pt>
                <c:pt idx="1967">
                  <c:v>34.94</c:v>
                </c:pt>
                <c:pt idx="1968">
                  <c:v>34.94</c:v>
                </c:pt>
                <c:pt idx="1969">
                  <c:v>34.93</c:v>
                </c:pt>
                <c:pt idx="1970">
                  <c:v>34.93</c:v>
                </c:pt>
                <c:pt idx="1971">
                  <c:v>34.93</c:v>
                </c:pt>
                <c:pt idx="1972">
                  <c:v>34.92</c:v>
                </c:pt>
                <c:pt idx="1973">
                  <c:v>34.92</c:v>
                </c:pt>
                <c:pt idx="1974">
                  <c:v>34.92</c:v>
                </c:pt>
                <c:pt idx="1975">
                  <c:v>34.909999999999997</c:v>
                </c:pt>
                <c:pt idx="1976">
                  <c:v>34.909999999999997</c:v>
                </c:pt>
                <c:pt idx="1977">
                  <c:v>34.909999999999997</c:v>
                </c:pt>
                <c:pt idx="1978">
                  <c:v>34.909999999999997</c:v>
                </c:pt>
                <c:pt idx="1979">
                  <c:v>34.909999999999997</c:v>
                </c:pt>
                <c:pt idx="1980">
                  <c:v>34.909999999999997</c:v>
                </c:pt>
                <c:pt idx="1981">
                  <c:v>34.909999999999997</c:v>
                </c:pt>
                <c:pt idx="1982">
                  <c:v>34.909999999999997</c:v>
                </c:pt>
                <c:pt idx="1983">
                  <c:v>34.9</c:v>
                </c:pt>
                <c:pt idx="1984">
                  <c:v>34.9</c:v>
                </c:pt>
                <c:pt idx="1985">
                  <c:v>34.9</c:v>
                </c:pt>
                <c:pt idx="1986">
                  <c:v>34.9</c:v>
                </c:pt>
                <c:pt idx="1987">
                  <c:v>34.9</c:v>
                </c:pt>
                <c:pt idx="1988">
                  <c:v>34.9</c:v>
                </c:pt>
                <c:pt idx="1989">
                  <c:v>34.9</c:v>
                </c:pt>
                <c:pt idx="1990">
                  <c:v>34.9</c:v>
                </c:pt>
                <c:pt idx="1991">
                  <c:v>34.9</c:v>
                </c:pt>
                <c:pt idx="1992">
                  <c:v>34.9</c:v>
                </c:pt>
                <c:pt idx="1993">
                  <c:v>34.9</c:v>
                </c:pt>
                <c:pt idx="1994">
                  <c:v>34.909999999999997</c:v>
                </c:pt>
                <c:pt idx="1995">
                  <c:v>34.909999999999997</c:v>
                </c:pt>
                <c:pt idx="1996">
                  <c:v>34.92</c:v>
                </c:pt>
                <c:pt idx="1997">
                  <c:v>34.93</c:v>
                </c:pt>
                <c:pt idx="1998">
                  <c:v>34.94</c:v>
                </c:pt>
                <c:pt idx="1999">
                  <c:v>34.94</c:v>
                </c:pt>
                <c:pt idx="2000">
                  <c:v>34.94</c:v>
                </c:pt>
                <c:pt idx="2001">
                  <c:v>34.950000000000003</c:v>
                </c:pt>
                <c:pt idx="2002">
                  <c:v>34.950000000000003</c:v>
                </c:pt>
                <c:pt idx="2003">
                  <c:v>34.950000000000003</c:v>
                </c:pt>
                <c:pt idx="2004">
                  <c:v>34.950000000000003</c:v>
                </c:pt>
                <c:pt idx="2005">
                  <c:v>34.950000000000003</c:v>
                </c:pt>
                <c:pt idx="2006">
                  <c:v>34.950000000000003</c:v>
                </c:pt>
                <c:pt idx="2007">
                  <c:v>34.950000000000003</c:v>
                </c:pt>
                <c:pt idx="2008">
                  <c:v>34.950000000000003</c:v>
                </c:pt>
                <c:pt idx="2009">
                  <c:v>34.950000000000003</c:v>
                </c:pt>
                <c:pt idx="2010">
                  <c:v>34.950000000000003</c:v>
                </c:pt>
                <c:pt idx="2011">
                  <c:v>34.950000000000003</c:v>
                </c:pt>
                <c:pt idx="2012">
                  <c:v>34.950000000000003</c:v>
                </c:pt>
                <c:pt idx="2013">
                  <c:v>34.950000000000003</c:v>
                </c:pt>
                <c:pt idx="2014">
                  <c:v>34.950000000000003</c:v>
                </c:pt>
                <c:pt idx="2015">
                  <c:v>34.950000000000003</c:v>
                </c:pt>
                <c:pt idx="2016">
                  <c:v>34.950000000000003</c:v>
                </c:pt>
                <c:pt idx="2017">
                  <c:v>34.950000000000003</c:v>
                </c:pt>
                <c:pt idx="2018">
                  <c:v>34.950000000000003</c:v>
                </c:pt>
                <c:pt idx="2019">
                  <c:v>34.950000000000003</c:v>
                </c:pt>
                <c:pt idx="2020">
                  <c:v>34.950000000000003</c:v>
                </c:pt>
                <c:pt idx="2021">
                  <c:v>34.950000000000003</c:v>
                </c:pt>
                <c:pt idx="2022">
                  <c:v>34.950000000000003</c:v>
                </c:pt>
                <c:pt idx="2023">
                  <c:v>34.950000000000003</c:v>
                </c:pt>
                <c:pt idx="2024">
                  <c:v>34.950000000000003</c:v>
                </c:pt>
                <c:pt idx="2025">
                  <c:v>34.950000000000003</c:v>
                </c:pt>
                <c:pt idx="2026">
                  <c:v>34.950000000000003</c:v>
                </c:pt>
                <c:pt idx="2027">
                  <c:v>34.950000000000003</c:v>
                </c:pt>
                <c:pt idx="2028">
                  <c:v>34.950000000000003</c:v>
                </c:pt>
                <c:pt idx="2029">
                  <c:v>34.950000000000003</c:v>
                </c:pt>
                <c:pt idx="2030">
                  <c:v>34.950000000000003</c:v>
                </c:pt>
                <c:pt idx="2031">
                  <c:v>34.96</c:v>
                </c:pt>
                <c:pt idx="2032">
                  <c:v>34.96</c:v>
                </c:pt>
                <c:pt idx="2033">
                  <c:v>34.96</c:v>
                </c:pt>
                <c:pt idx="2034">
                  <c:v>34.96</c:v>
                </c:pt>
                <c:pt idx="2035">
                  <c:v>34.96</c:v>
                </c:pt>
                <c:pt idx="2036">
                  <c:v>34.96</c:v>
                </c:pt>
                <c:pt idx="2037">
                  <c:v>34.96</c:v>
                </c:pt>
                <c:pt idx="2038">
                  <c:v>34.950000000000003</c:v>
                </c:pt>
                <c:pt idx="2039">
                  <c:v>34.950000000000003</c:v>
                </c:pt>
                <c:pt idx="2040">
                  <c:v>34.950000000000003</c:v>
                </c:pt>
                <c:pt idx="2041">
                  <c:v>34.950000000000003</c:v>
                </c:pt>
                <c:pt idx="2042">
                  <c:v>34.950000000000003</c:v>
                </c:pt>
                <c:pt idx="2043">
                  <c:v>34.950000000000003</c:v>
                </c:pt>
                <c:pt idx="2044">
                  <c:v>34.950000000000003</c:v>
                </c:pt>
                <c:pt idx="2045">
                  <c:v>34.950000000000003</c:v>
                </c:pt>
                <c:pt idx="2046">
                  <c:v>34.950000000000003</c:v>
                </c:pt>
                <c:pt idx="2047">
                  <c:v>34.950000000000003</c:v>
                </c:pt>
                <c:pt idx="2048">
                  <c:v>34.950000000000003</c:v>
                </c:pt>
                <c:pt idx="2049">
                  <c:v>34.950000000000003</c:v>
                </c:pt>
                <c:pt idx="2050">
                  <c:v>34.96</c:v>
                </c:pt>
                <c:pt idx="2051">
                  <c:v>34.950000000000003</c:v>
                </c:pt>
                <c:pt idx="2052">
                  <c:v>34.950000000000003</c:v>
                </c:pt>
                <c:pt idx="2053">
                  <c:v>34.950000000000003</c:v>
                </c:pt>
                <c:pt idx="2054">
                  <c:v>34.950000000000003</c:v>
                </c:pt>
                <c:pt idx="2055">
                  <c:v>34.950000000000003</c:v>
                </c:pt>
                <c:pt idx="2056">
                  <c:v>34.950000000000003</c:v>
                </c:pt>
                <c:pt idx="2057">
                  <c:v>34.950000000000003</c:v>
                </c:pt>
                <c:pt idx="2058">
                  <c:v>34.950000000000003</c:v>
                </c:pt>
                <c:pt idx="2059">
                  <c:v>34.950000000000003</c:v>
                </c:pt>
                <c:pt idx="2060">
                  <c:v>34.950000000000003</c:v>
                </c:pt>
                <c:pt idx="2061">
                  <c:v>34.950000000000003</c:v>
                </c:pt>
                <c:pt idx="2062">
                  <c:v>34.950000000000003</c:v>
                </c:pt>
                <c:pt idx="2063">
                  <c:v>34.950000000000003</c:v>
                </c:pt>
                <c:pt idx="2064">
                  <c:v>34.950000000000003</c:v>
                </c:pt>
                <c:pt idx="2065">
                  <c:v>34.950000000000003</c:v>
                </c:pt>
                <c:pt idx="2066">
                  <c:v>34.950000000000003</c:v>
                </c:pt>
                <c:pt idx="2067">
                  <c:v>34.950000000000003</c:v>
                </c:pt>
                <c:pt idx="2068">
                  <c:v>34.950000000000003</c:v>
                </c:pt>
                <c:pt idx="2069">
                  <c:v>34.950000000000003</c:v>
                </c:pt>
                <c:pt idx="2070">
                  <c:v>34.950000000000003</c:v>
                </c:pt>
                <c:pt idx="2071">
                  <c:v>34.950000000000003</c:v>
                </c:pt>
                <c:pt idx="2072">
                  <c:v>34.950000000000003</c:v>
                </c:pt>
                <c:pt idx="2073">
                  <c:v>34.950000000000003</c:v>
                </c:pt>
                <c:pt idx="2074">
                  <c:v>34.950000000000003</c:v>
                </c:pt>
                <c:pt idx="2075">
                  <c:v>34.950000000000003</c:v>
                </c:pt>
                <c:pt idx="2076">
                  <c:v>34.950000000000003</c:v>
                </c:pt>
                <c:pt idx="2077">
                  <c:v>34.94</c:v>
                </c:pt>
                <c:pt idx="2078">
                  <c:v>34.94</c:v>
                </c:pt>
                <c:pt idx="2079">
                  <c:v>34.94</c:v>
                </c:pt>
                <c:pt idx="2080">
                  <c:v>34.94</c:v>
                </c:pt>
                <c:pt idx="2081">
                  <c:v>34.94</c:v>
                </c:pt>
                <c:pt idx="2082">
                  <c:v>34.94</c:v>
                </c:pt>
                <c:pt idx="2083">
                  <c:v>34.94</c:v>
                </c:pt>
                <c:pt idx="2084">
                  <c:v>34.94</c:v>
                </c:pt>
                <c:pt idx="2085">
                  <c:v>34.94</c:v>
                </c:pt>
                <c:pt idx="2086">
                  <c:v>34.94</c:v>
                </c:pt>
                <c:pt idx="2087">
                  <c:v>34.93</c:v>
                </c:pt>
                <c:pt idx="2088">
                  <c:v>34.93</c:v>
                </c:pt>
                <c:pt idx="2089">
                  <c:v>34.93</c:v>
                </c:pt>
                <c:pt idx="2090">
                  <c:v>34.93</c:v>
                </c:pt>
                <c:pt idx="2091">
                  <c:v>34.93</c:v>
                </c:pt>
                <c:pt idx="2092">
                  <c:v>34.93</c:v>
                </c:pt>
                <c:pt idx="2093">
                  <c:v>34.94</c:v>
                </c:pt>
                <c:pt idx="2094">
                  <c:v>34.93</c:v>
                </c:pt>
                <c:pt idx="2095">
                  <c:v>34.93</c:v>
                </c:pt>
                <c:pt idx="2096">
                  <c:v>34.93</c:v>
                </c:pt>
                <c:pt idx="2097">
                  <c:v>34.93</c:v>
                </c:pt>
                <c:pt idx="2098">
                  <c:v>34.93</c:v>
                </c:pt>
                <c:pt idx="2099">
                  <c:v>34.93</c:v>
                </c:pt>
                <c:pt idx="2100">
                  <c:v>34.93</c:v>
                </c:pt>
                <c:pt idx="2101">
                  <c:v>34.93</c:v>
                </c:pt>
                <c:pt idx="2102">
                  <c:v>34.93</c:v>
                </c:pt>
                <c:pt idx="2103">
                  <c:v>34.93</c:v>
                </c:pt>
                <c:pt idx="2104">
                  <c:v>34.93</c:v>
                </c:pt>
                <c:pt idx="2105">
                  <c:v>34.94</c:v>
                </c:pt>
                <c:pt idx="2106">
                  <c:v>34.94</c:v>
                </c:pt>
                <c:pt idx="2107">
                  <c:v>34.94</c:v>
                </c:pt>
                <c:pt idx="2108">
                  <c:v>34.94</c:v>
                </c:pt>
                <c:pt idx="2109">
                  <c:v>34.94</c:v>
                </c:pt>
                <c:pt idx="2110">
                  <c:v>34.94</c:v>
                </c:pt>
                <c:pt idx="2111">
                  <c:v>34.94</c:v>
                </c:pt>
                <c:pt idx="2112">
                  <c:v>34.94</c:v>
                </c:pt>
                <c:pt idx="2113">
                  <c:v>34.94</c:v>
                </c:pt>
                <c:pt idx="2114">
                  <c:v>34.94</c:v>
                </c:pt>
                <c:pt idx="2115">
                  <c:v>34.94</c:v>
                </c:pt>
                <c:pt idx="2116">
                  <c:v>34.94</c:v>
                </c:pt>
                <c:pt idx="2117">
                  <c:v>34.94</c:v>
                </c:pt>
                <c:pt idx="2118">
                  <c:v>34.94</c:v>
                </c:pt>
                <c:pt idx="2119">
                  <c:v>34.94</c:v>
                </c:pt>
                <c:pt idx="2120">
                  <c:v>34.950000000000003</c:v>
                </c:pt>
                <c:pt idx="2121">
                  <c:v>34.950000000000003</c:v>
                </c:pt>
                <c:pt idx="2122">
                  <c:v>34.950000000000003</c:v>
                </c:pt>
                <c:pt idx="2123">
                  <c:v>34.950000000000003</c:v>
                </c:pt>
                <c:pt idx="2124">
                  <c:v>34.950000000000003</c:v>
                </c:pt>
                <c:pt idx="2125">
                  <c:v>34.950000000000003</c:v>
                </c:pt>
                <c:pt idx="2126">
                  <c:v>34.950000000000003</c:v>
                </c:pt>
                <c:pt idx="2127">
                  <c:v>34.950000000000003</c:v>
                </c:pt>
                <c:pt idx="2128">
                  <c:v>34.950000000000003</c:v>
                </c:pt>
                <c:pt idx="2129">
                  <c:v>34.950000000000003</c:v>
                </c:pt>
                <c:pt idx="2130">
                  <c:v>34.950000000000003</c:v>
                </c:pt>
                <c:pt idx="2131">
                  <c:v>34.950000000000003</c:v>
                </c:pt>
                <c:pt idx="2132">
                  <c:v>34.950000000000003</c:v>
                </c:pt>
                <c:pt idx="2133">
                  <c:v>34.950000000000003</c:v>
                </c:pt>
                <c:pt idx="2134">
                  <c:v>34.950000000000003</c:v>
                </c:pt>
                <c:pt idx="2135">
                  <c:v>34.950000000000003</c:v>
                </c:pt>
                <c:pt idx="2136">
                  <c:v>34.950000000000003</c:v>
                </c:pt>
                <c:pt idx="2137">
                  <c:v>34.950000000000003</c:v>
                </c:pt>
                <c:pt idx="2138">
                  <c:v>34.950000000000003</c:v>
                </c:pt>
                <c:pt idx="2139">
                  <c:v>34.950000000000003</c:v>
                </c:pt>
                <c:pt idx="2140">
                  <c:v>34.950000000000003</c:v>
                </c:pt>
                <c:pt idx="2141">
                  <c:v>34.950000000000003</c:v>
                </c:pt>
                <c:pt idx="2142">
                  <c:v>34.950000000000003</c:v>
                </c:pt>
                <c:pt idx="2143">
                  <c:v>34.950000000000003</c:v>
                </c:pt>
                <c:pt idx="2144">
                  <c:v>34.950000000000003</c:v>
                </c:pt>
                <c:pt idx="2145">
                  <c:v>34.950000000000003</c:v>
                </c:pt>
                <c:pt idx="2146">
                  <c:v>34.950000000000003</c:v>
                </c:pt>
                <c:pt idx="2147">
                  <c:v>34.950000000000003</c:v>
                </c:pt>
                <c:pt idx="2148">
                  <c:v>34.950000000000003</c:v>
                </c:pt>
                <c:pt idx="2149">
                  <c:v>34.950000000000003</c:v>
                </c:pt>
                <c:pt idx="2150">
                  <c:v>34.950000000000003</c:v>
                </c:pt>
                <c:pt idx="2151">
                  <c:v>34.950000000000003</c:v>
                </c:pt>
                <c:pt idx="2152">
                  <c:v>34.950000000000003</c:v>
                </c:pt>
                <c:pt idx="2153">
                  <c:v>34.950000000000003</c:v>
                </c:pt>
                <c:pt idx="2154">
                  <c:v>34.950000000000003</c:v>
                </c:pt>
                <c:pt idx="2155">
                  <c:v>34.950000000000003</c:v>
                </c:pt>
                <c:pt idx="2156">
                  <c:v>34.950000000000003</c:v>
                </c:pt>
                <c:pt idx="2157">
                  <c:v>34.950000000000003</c:v>
                </c:pt>
                <c:pt idx="2158">
                  <c:v>34.950000000000003</c:v>
                </c:pt>
                <c:pt idx="2159">
                  <c:v>34.950000000000003</c:v>
                </c:pt>
                <c:pt idx="2160">
                  <c:v>34.950000000000003</c:v>
                </c:pt>
                <c:pt idx="2161">
                  <c:v>34.950000000000003</c:v>
                </c:pt>
                <c:pt idx="2162">
                  <c:v>34.950000000000003</c:v>
                </c:pt>
                <c:pt idx="2163">
                  <c:v>34.950000000000003</c:v>
                </c:pt>
                <c:pt idx="2164">
                  <c:v>34.950000000000003</c:v>
                </c:pt>
                <c:pt idx="2165">
                  <c:v>34.950000000000003</c:v>
                </c:pt>
                <c:pt idx="2166">
                  <c:v>34.950000000000003</c:v>
                </c:pt>
                <c:pt idx="2167">
                  <c:v>34.950000000000003</c:v>
                </c:pt>
                <c:pt idx="2168">
                  <c:v>34.950000000000003</c:v>
                </c:pt>
                <c:pt idx="2169">
                  <c:v>34.950000000000003</c:v>
                </c:pt>
                <c:pt idx="2170">
                  <c:v>34.950000000000003</c:v>
                </c:pt>
                <c:pt idx="2171">
                  <c:v>34.94</c:v>
                </c:pt>
                <c:pt idx="2172">
                  <c:v>34.94</c:v>
                </c:pt>
                <c:pt idx="2173">
                  <c:v>34.94</c:v>
                </c:pt>
                <c:pt idx="2174">
                  <c:v>34.94</c:v>
                </c:pt>
                <c:pt idx="2175">
                  <c:v>34.94</c:v>
                </c:pt>
                <c:pt idx="2176">
                  <c:v>34.94</c:v>
                </c:pt>
                <c:pt idx="2177">
                  <c:v>34.94</c:v>
                </c:pt>
                <c:pt idx="2178">
                  <c:v>34.94</c:v>
                </c:pt>
                <c:pt idx="2179">
                  <c:v>34.94</c:v>
                </c:pt>
                <c:pt idx="2180">
                  <c:v>34.93</c:v>
                </c:pt>
                <c:pt idx="2181">
                  <c:v>34.93</c:v>
                </c:pt>
                <c:pt idx="2182">
                  <c:v>34.93</c:v>
                </c:pt>
                <c:pt idx="2183">
                  <c:v>34.92</c:v>
                </c:pt>
                <c:pt idx="2184">
                  <c:v>34.92</c:v>
                </c:pt>
                <c:pt idx="2185">
                  <c:v>34.92</c:v>
                </c:pt>
                <c:pt idx="2186">
                  <c:v>34.93</c:v>
                </c:pt>
                <c:pt idx="2187">
                  <c:v>34.93</c:v>
                </c:pt>
                <c:pt idx="2188">
                  <c:v>34.92</c:v>
                </c:pt>
                <c:pt idx="2189">
                  <c:v>34.92</c:v>
                </c:pt>
                <c:pt idx="2190">
                  <c:v>34.92</c:v>
                </c:pt>
                <c:pt idx="2191">
                  <c:v>34.92</c:v>
                </c:pt>
                <c:pt idx="2192">
                  <c:v>34.909999999999997</c:v>
                </c:pt>
                <c:pt idx="2193">
                  <c:v>34.909999999999997</c:v>
                </c:pt>
                <c:pt idx="2194">
                  <c:v>34.909999999999997</c:v>
                </c:pt>
                <c:pt idx="2195">
                  <c:v>34.909999999999997</c:v>
                </c:pt>
                <c:pt idx="2196">
                  <c:v>34.92</c:v>
                </c:pt>
                <c:pt idx="2197">
                  <c:v>34.92</c:v>
                </c:pt>
                <c:pt idx="2198">
                  <c:v>34.92</c:v>
                </c:pt>
                <c:pt idx="2199">
                  <c:v>34.92</c:v>
                </c:pt>
                <c:pt idx="2200">
                  <c:v>34.93</c:v>
                </c:pt>
                <c:pt idx="2201">
                  <c:v>34.93</c:v>
                </c:pt>
                <c:pt idx="2202">
                  <c:v>34.93</c:v>
                </c:pt>
                <c:pt idx="2203">
                  <c:v>34.93</c:v>
                </c:pt>
                <c:pt idx="2204">
                  <c:v>34.93</c:v>
                </c:pt>
                <c:pt idx="2205">
                  <c:v>34.94</c:v>
                </c:pt>
                <c:pt idx="2206">
                  <c:v>34.94</c:v>
                </c:pt>
                <c:pt idx="2207">
                  <c:v>34.94</c:v>
                </c:pt>
                <c:pt idx="2208">
                  <c:v>34.94</c:v>
                </c:pt>
                <c:pt idx="2209">
                  <c:v>34.94</c:v>
                </c:pt>
                <c:pt idx="2210">
                  <c:v>34.94</c:v>
                </c:pt>
                <c:pt idx="2211">
                  <c:v>34.94</c:v>
                </c:pt>
                <c:pt idx="2212">
                  <c:v>34.950000000000003</c:v>
                </c:pt>
                <c:pt idx="2213">
                  <c:v>34.950000000000003</c:v>
                </c:pt>
                <c:pt idx="2214">
                  <c:v>34.950000000000003</c:v>
                </c:pt>
                <c:pt idx="2215">
                  <c:v>34.950000000000003</c:v>
                </c:pt>
                <c:pt idx="2216">
                  <c:v>34.950000000000003</c:v>
                </c:pt>
                <c:pt idx="2217">
                  <c:v>34.950000000000003</c:v>
                </c:pt>
                <c:pt idx="2218">
                  <c:v>34.950000000000003</c:v>
                </c:pt>
                <c:pt idx="2219">
                  <c:v>34.950000000000003</c:v>
                </c:pt>
                <c:pt idx="2220">
                  <c:v>34.950000000000003</c:v>
                </c:pt>
                <c:pt idx="2221">
                  <c:v>34.950000000000003</c:v>
                </c:pt>
                <c:pt idx="2222">
                  <c:v>34.950000000000003</c:v>
                </c:pt>
                <c:pt idx="2223">
                  <c:v>34.950000000000003</c:v>
                </c:pt>
                <c:pt idx="2224">
                  <c:v>34.950000000000003</c:v>
                </c:pt>
                <c:pt idx="2225">
                  <c:v>34.950000000000003</c:v>
                </c:pt>
                <c:pt idx="2226">
                  <c:v>34.950000000000003</c:v>
                </c:pt>
                <c:pt idx="2227">
                  <c:v>34.950000000000003</c:v>
                </c:pt>
                <c:pt idx="2228">
                  <c:v>34.950000000000003</c:v>
                </c:pt>
                <c:pt idx="2229">
                  <c:v>34.950000000000003</c:v>
                </c:pt>
                <c:pt idx="2230">
                  <c:v>34.950000000000003</c:v>
                </c:pt>
                <c:pt idx="2231">
                  <c:v>34.950000000000003</c:v>
                </c:pt>
                <c:pt idx="2232">
                  <c:v>34.96</c:v>
                </c:pt>
                <c:pt idx="2233">
                  <c:v>34.96</c:v>
                </c:pt>
                <c:pt idx="2234">
                  <c:v>34.96</c:v>
                </c:pt>
                <c:pt idx="2235">
                  <c:v>34.97</c:v>
                </c:pt>
                <c:pt idx="2236">
                  <c:v>34.97</c:v>
                </c:pt>
                <c:pt idx="2237">
                  <c:v>34.979999999999997</c:v>
                </c:pt>
                <c:pt idx="2238">
                  <c:v>34.979999999999997</c:v>
                </c:pt>
                <c:pt idx="2239">
                  <c:v>34.99</c:v>
                </c:pt>
                <c:pt idx="2240">
                  <c:v>35</c:v>
                </c:pt>
                <c:pt idx="2241">
                  <c:v>35</c:v>
                </c:pt>
                <c:pt idx="2242">
                  <c:v>35.01</c:v>
                </c:pt>
                <c:pt idx="2243">
                  <c:v>35.020000000000003</c:v>
                </c:pt>
                <c:pt idx="2244">
                  <c:v>35.020000000000003</c:v>
                </c:pt>
                <c:pt idx="2245">
                  <c:v>35.020000000000003</c:v>
                </c:pt>
                <c:pt idx="2246">
                  <c:v>35.03</c:v>
                </c:pt>
                <c:pt idx="2247">
                  <c:v>35.03</c:v>
                </c:pt>
                <c:pt idx="2248">
                  <c:v>35.03</c:v>
                </c:pt>
                <c:pt idx="2249">
                  <c:v>35.04</c:v>
                </c:pt>
                <c:pt idx="2250">
                  <c:v>35.04</c:v>
                </c:pt>
                <c:pt idx="2251">
                  <c:v>35.049999999999997</c:v>
                </c:pt>
                <c:pt idx="2252">
                  <c:v>35.049999999999997</c:v>
                </c:pt>
                <c:pt idx="2253">
                  <c:v>35.06</c:v>
                </c:pt>
                <c:pt idx="2254">
                  <c:v>35.06</c:v>
                </c:pt>
                <c:pt idx="2255">
                  <c:v>35.07</c:v>
                </c:pt>
                <c:pt idx="2256">
                  <c:v>35.07</c:v>
                </c:pt>
                <c:pt idx="2257">
                  <c:v>35.08</c:v>
                </c:pt>
                <c:pt idx="2258">
                  <c:v>35.090000000000003</c:v>
                </c:pt>
                <c:pt idx="2259">
                  <c:v>35.090000000000003</c:v>
                </c:pt>
                <c:pt idx="2260">
                  <c:v>35.090000000000003</c:v>
                </c:pt>
                <c:pt idx="2261">
                  <c:v>35.1</c:v>
                </c:pt>
                <c:pt idx="2262">
                  <c:v>35.1</c:v>
                </c:pt>
                <c:pt idx="2263">
                  <c:v>35.1</c:v>
                </c:pt>
                <c:pt idx="2264">
                  <c:v>35.1</c:v>
                </c:pt>
                <c:pt idx="2265">
                  <c:v>35.11</c:v>
                </c:pt>
                <c:pt idx="2266">
                  <c:v>35.11</c:v>
                </c:pt>
                <c:pt idx="2267">
                  <c:v>35.11</c:v>
                </c:pt>
                <c:pt idx="2268">
                  <c:v>35.11</c:v>
                </c:pt>
                <c:pt idx="2269">
                  <c:v>35.11</c:v>
                </c:pt>
                <c:pt idx="2270">
                  <c:v>35.119999999999997</c:v>
                </c:pt>
                <c:pt idx="2271">
                  <c:v>35.119999999999997</c:v>
                </c:pt>
                <c:pt idx="2272">
                  <c:v>35.119999999999997</c:v>
                </c:pt>
                <c:pt idx="2273">
                  <c:v>35.119999999999997</c:v>
                </c:pt>
                <c:pt idx="2274">
                  <c:v>35.119999999999997</c:v>
                </c:pt>
                <c:pt idx="2275">
                  <c:v>35.119999999999997</c:v>
                </c:pt>
                <c:pt idx="2276">
                  <c:v>35.119999999999997</c:v>
                </c:pt>
                <c:pt idx="2277">
                  <c:v>35.119999999999997</c:v>
                </c:pt>
                <c:pt idx="2278">
                  <c:v>35.119999999999997</c:v>
                </c:pt>
                <c:pt idx="2279">
                  <c:v>35.119999999999997</c:v>
                </c:pt>
                <c:pt idx="2280">
                  <c:v>35.119999999999997</c:v>
                </c:pt>
                <c:pt idx="2281">
                  <c:v>35.119999999999997</c:v>
                </c:pt>
                <c:pt idx="2282">
                  <c:v>35.119999999999997</c:v>
                </c:pt>
                <c:pt idx="2283">
                  <c:v>35.119999999999997</c:v>
                </c:pt>
                <c:pt idx="2284">
                  <c:v>35.119999999999997</c:v>
                </c:pt>
                <c:pt idx="2285">
                  <c:v>35.119999999999997</c:v>
                </c:pt>
                <c:pt idx="2286">
                  <c:v>35.119999999999997</c:v>
                </c:pt>
                <c:pt idx="2287">
                  <c:v>35.119999999999997</c:v>
                </c:pt>
                <c:pt idx="2288">
                  <c:v>35.119999999999997</c:v>
                </c:pt>
                <c:pt idx="2289">
                  <c:v>35.119999999999997</c:v>
                </c:pt>
                <c:pt idx="2290">
                  <c:v>35.119999999999997</c:v>
                </c:pt>
                <c:pt idx="2291">
                  <c:v>35.119999999999997</c:v>
                </c:pt>
                <c:pt idx="2292">
                  <c:v>35.119999999999997</c:v>
                </c:pt>
                <c:pt idx="2293">
                  <c:v>35.119999999999997</c:v>
                </c:pt>
                <c:pt idx="2294">
                  <c:v>35.119999999999997</c:v>
                </c:pt>
                <c:pt idx="2295">
                  <c:v>35.11</c:v>
                </c:pt>
                <c:pt idx="2296">
                  <c:v>35.11</c:v>
                </c:pt>
                <c:pt idx="2297">
                  <c:v>35.11</c:v>
                </c:pt>
                <c:pt idx="2298">
                  <c:v>35.1</c:v>
                </c:pt>
                <c:pt idx="2299">
                  <c:v>35.1</c:v>
                </c:pt>
                <c:pt idx="2300">
                  <c:v>35.1</c:v>
                </c:pt>
                <c:pt idx="2301">
                  <c:v>35.1</c:v>
                </c:pt>
                <c:pt idx="2302">
                  <c:v>35.1</c:v>
                </c:pt>
                <c:pt idx="2303">
                  <c:v>35.1</c:v>
                </c:pt>
                <c:pt idx="2304">
                  <c:v>35.1</c:v>
                </c:pt>
                <c:pt idx="2305">
                  <c:v>35.1</c:v>
                </c:pt>
                <c:pt idx="2306">
                  <c:v>35.1</c:v>
                </c:pt>
                <c:pt idx="2307">
                  <c:v>35.1</c:v>
                </c:pt>
                <c:pt idx="2308">
                  <c:v>35.1</c:v>
                </c:pt>
                <c:pt idx="2309">
                  <c:v>35.11</c:v>
                </c:pt>
                <c:pt idx="2310">
                  <c:v>35.11</c:v>
                </c:pt>
                <c:pt idx="2311">
                  <c:v>35.11</c:v>
                </c:pt>
                <c:pt idx="2312">
                  <c:v>35.119999999999997</c:v>
                </c:pt>
                <c:pt idx="2313">
                  <c:v>35.119999999999997</c:v>
                </c:pt>
                <c:pt idx="2314">
                  <c:v>35.119999999999997</c:v>
                </c:pt>
                <c:pt idx="2315">
                  <c:v>35.119999999999997</c:v>
                </c:pt>
                <c:pt idx="2316">
                  <c:v>35.119999999999997</c:v>
                </c:pt>
                <c:pt idx="2317">
                  <c:v>35.119999999999997</c:v>
                </c:pt>
                <c:pt idx="2318">
                  <c:v>35.11</c:v>
                </c:pt>
                <c:pt idx="2319">
                  <c:v>35.11</c:v>
                </c:pt>
                <c:pt idx="2320">
                  <c:v>35.11</c:v>
                </c:pt>
                <c:pt idx="2321">
                  <c:v>35.119999999999997</c:v>
                </c:pt>
                <c:pt idx="2322">
                  <c:v>35.119999999999997</c:v>
                </c:pt>
                <c:pt idx="2323">
                  <c:v>35.119999999999997</c:v>
                </c:pt>
                <c:pt idx="2324">
                  <c:v>35.119999999999997</c:v>
                </c:pt>
                <c:pt idx="2325">
                  <c:v>35.119999999999997</c:v>
                </c:pt>
                <c:pt idx="2326">
                  <c:v>35.119999999999997</c:v>
                </c:pt>
                <c:pt idx="2327">
                  <c:v>35.119999999999997</c:v>
                </c:pt>
                <c:pt idx="2328">
                  <c:v>35.130000000000003</c:v>
                </c:pt>
                <c:pt idx="2329">
                  <c:v>35.130000000000003</c:v>
                </c:pt>
                <c:pt idx="2330">
                  <c:v>35.130000000000003</c:v>
                </c:pt>
                <c:pt idx="2331">
                  <c:v>35.130000000000003</c:v>
                </c:pt>
                <c:pt idx="2332">
                  <c:v>35.14</c:v>
                </c:pt>
                <c:pt idx="2333">
                  <c:v>35.14</c:v>
                </c:pt>
                <c:pt idx="2334">
                  <c:v>35.14</c:v>
                </c:pt>
                <c:pt idx="2335">
                  <c:v>35.14</c:v>
                </c:pt>
                <c:pt idx="2336">
                  <c:v>35.14</c:v>
                </c:pt>
                <c:pt idx="2337">
                  <c:v>35.14</c:v>
                </c:pt>
                <c:pt idx="2338">
                  <c:v>35.14</c:v>
                </c:pt>
                <c:pt idx="2339">
                  <c:v>35.14</c:v>
                </c:pt>
                <c:pt idx="2340">
                  <c:v>35.14</c:v>
                </c:pt>
                <c:pt idx="2341">
                  <c:v>35.14</c:v>
                </c:pt>
                <c:pt idx="2342">
                  <c:v>35.14</c:v>
                </c:pt>
                <c:pt idx="2343">
                  <c:v>35.14</c:v>
                </c:pt>
                <c:pt idx="2344">
                  <c:v>35.14</c:v>
                </c:pt>
                <c:pt idx="2345">
                  <c:v>35.14</c:v>
                </c:pt>
                <c:pt idx="2346">
                  <c:v>35.14</c:v>
                </c:pt>
                <c:pt idx="2347">
                  <c:v>35.14</c:v>
                </c:pt>
                <c:pt idx="2348">
                  <c:v>35.14</c:v>
                </c:pt>
                <c:pt idx="2349">
                  <c:v>35.14</c:v>
                </c:pt>
                <c:pt idx="2350">
                  <c:v>35.14</c:v>
                </c:pt>
                <c:pt idx="2351">
                  <c:v>35.130000000000003</c:v>
                </c:pt>
                <c:pt idx="2352">
                  <c:v>35.130000000000003</c:v>
                </c:pt>
                <c:pt idx="2353">
                  <c:v>35.130000000000003</c:v>
                </c:pt>
                <c:pt idx="2354">
                  <c:v>35.130000000000003</c:v>
                </c:pt>
                <c:pt idx="2355">
                  <c:v>35.130000000000003</c:v>
                </c:pt>
                <c:pt idx="2356">
                  <c:v>35.130000000000003</c:v>
                </c:pt>
                <c:pt idx="2357">
                  <c:v>35.130000000000003</c:v>
                </c:pt>
                <c:pt idx="2358">
                  <c:v>35.130000000000003</c:v>
                </c:pt>
                <c:pt idx="2359">
                  <c:v>35.130000000000003</c:v>
                </c:pt>
                <c:pt idx="2360">
                  <c:v>35.130000000000003</c:v>
                </c:pt>
                <c:pt idx="2361">
                  <c:v>35.130000000000003</c:v>
                </c:pt>
                <c:pt idx="2362">
                  <c:v>35.130000000000003</c:v>
                </c:pt>
                <c:pt idx="2363">
                  <c:v>35.130000000000003</c:v>
                </c:pt>
                <c:pt idx="2364">
                  <c:v>35.130000000000003</c:v>
                </c:pt>
                <c:pt idx="2365">
                  <c:v>35.14</c:v>
                </c:pt>
                <c:pt idx="2366">
                  <c:v>35.14</c:v>
                </c:pt>
                <c:pt idx="2367">
                  <c:v>35.14</c:v>
                </c:pt>
                <c:pt idx="2368">
                  <c:v>35.14</c:v>
                </c:pt>
                <c:pt idx="2369">
                  <c:v>35.14</c:v>
                </c:pt>
                <c:pt idx="2370">
                  <c:v>35.14</c:v>
                </c:pt>
                <c:pt idx="2371">
                  <c:v>35.14</c:v>
                </c:pt>
                <c:pt idx="2372">
                  <c:v>35.14</c:v>
                </c:pt>
                <c:pt idx="2373">
                  <c:v>35.14</c:v>
                </c:pt>
                <c:pt idx="2374">
                  <c:v>35.14</c:v>
                </c:pt>
                <c:pt idx="2375">
                  <c:v>35.14</c:v>
                </c:pt>
                <c:pt idx="2376">
                  <c:v>35.14</c:v>
                </c:pt>
                <c:pt idx="2377">
                  <c:v>35.14</c:v>
                </c:pt>
                <c:pt idx="2378">
                  <c:v>35.14</c:v>
                </c:pt>
                <c:pt idx="2379">
                  <c:v>35.14</c:v>
                </c:pt>
                <c:pt idx="2380">
                  <c:v>35.15</c:v>
                </c:pt>
                <c:pt idx="2381">
                  <c:v>35.15</c:v>
                </c:pt>
                <c:pt idx="2382">
                  <c:v>35.15</c:v>
                </c:pt>
                <c:pt idx="2383">
                  <c:v>35.15</c:v>
                </c:pt>
                <c:pt idx="2384">
                  <c:v>35.159999999999997</c:v>
                </c:pt>
                <c:pt idx="2385">
                  <c:v>35.159999999999997</c:v>
                </c:pt>
                <c:pt idx="2386">
                  <c:v>35.159999999999997</c:v>
                </c:pt>
                <c:pt idx="2387">
                  <c:v>35.159999999999997</c:v>
                </c:pt>
                <c:pt idx="2388">
                  <c:v>35.159999999999997</c:v>
                </c:pt>
                <c:pt idx="2389">
                  <c:v>35.159999999999997</c:v>
                </c:pt>
                <c:pt idx="2390">
                  <c:v>35.159999999999997</c:v>
                </c:pt>
                <c:pt idx="2391">
                  <c:v>35.159999999999997</c:v>
                </c:pt>
                <c:pt idx="2392">
                  <c:v>35.159999999999997</c:v>
                </c:pt>
                <c:pt idx="2393">
                  <c:v>35.159999999999997</c:v>
                </c:pt>
                <c:pt idx="2394">
                  <c:v>35.159999999999997</c:v>
                </c:pt>
                <c:pt idx="2395">
                  <c:v>35.159999999999997</c:v>
                </c:pt>
                <c:pt idx="2396">
                  <c:v>35.159999999999997</c:v>
                </c:pt>
                <c:pt idx="2397">
                  <c:v>35.159999999999997</c:v>
                </c:pt>
                <c:pt idx="2398">
                  <c:v>35.15</c:v>
                </c:pt>
                <c:pt idx="2399">
                  <c:v>35.15</c:v>
                </c:pt>
                <c:pt idx="2400">
                  <c:v>35.15</c:v>
                </c:pt>
                <c:pt idx="2401">
                  <c:v>35.15</c:v>
                </c:pt>
                <c:pt idx="2402">
                  <c:v>35.14</c:v>
                </c:pt>
                <c:pt idx="2403">
                  <c:v>35.14</c:v>
                </c:pt>
                <c:pt idx="2404">
                  <c:v>35.14</c:v>
                </c:pt>
                <c:pt idx="2405">
                  <c:v>35.14</c:v>
                </c:pt>
                <c:pt idx="2406">
                  <c:v>35.14</c:v>
                </c:pt>
                <c:pt idx="2407">
                  <c:v>35.14</c:v>
                </c:pt>
                <c:pt idx="2408">
                  <c:v>35.14</c:v>
                </c:pt>
                <c:pt idx="2409">
                  <c:v>35.14</c:v>
                </c:pt>
                <c:pt idx="2410">
                  <c:v>35.14</c:v>
                </c:pt>
                <c:pt idx="2411">
                  <c:v>35.130000000000003</c:v>
                </c:pt>
                <c:pt idx="2412">
                  <c:v>35.130000000000003</c:v>
                </c:pt>
                <c:pt idx="2413">
                  <c:v>35.130000000000003</c:v>
                </c:pt>
                <c:pt idx="2414">
                  <c:v>35.130000000000003</c:v>
                </c:pt>
                <c:pt idx="2415">
                  <c:v>35.119999999999997</c:v>
                </c:pt>
                <c:pt idx="2416">
                  <c:v>35.119999999999997</c:v>
                </c:pt>
                <c:pt idx="2417">
                  <c:v>35.119999999999997</c:v>
                </c:pt>
                <c:pt idx="2418">
                  <c:v>35.119999999999997</c:v>
                </c:pt>
                <c:pt idx="2419">
                  <c:v>35.119999999999997</c:v>
                </c:pt>
                <c:pt idx="2420">
                  <c:v>35.119999999999997</c:v>
                </c:pt>
                <c:pt idx="2421">
                  <c:v>35.119999999999997</c:v>
                </c:pt>
                <c:pt idx="2422">
                  <c:v>35.119999999999997</c:v>
                </c:pt>
                <c:pt idx="2423">
                  <c:v>35.119999999999997</c:v>
                </c:pt>
                <c:pt idx="2424">
                  <c:v>35.119999999999997</c:v>
                </c:pt>
                <c:pt idx="2425">
                  <c:v>35.11</c:v>
                </c:pt>
                <c:pt idx="2426">
                  <c:v>35.11</c:v>
                </c:pt>
                <c:pt idx="2427">
                  <c:v>35.11</c:v>
                </c:pt>
                <c:pt idx="2428">
                  <c:v>35.11</c:v>
                </c:pt>
                <c:pt idx="2429">
                  <c:v>35.11</c:v>
                </c:pt>
                <c:pt idx="2430">
                  <c:v>35.11</c:v>
                </c:pt>
                <c:pt idx="2431">
                  <c:v>35.11</c:v>
                </c:pt>
                <c:pt idx="2432">
                  <c:v>35.11</c:v>
                </c:pt>
                <c:pt idx="2433">
                  <c:v>35.11</c:v>
                </c:pt>
                <c:pt idx="2434">
                  <c:v>35.119999999999997</c:v>
                </c:pt>
                <c:pt idx="2435">
                  <c:v>35.119999999999997</c:v>
                </c:pt>
                <c:pt idx="2436">
                  <c:v>35.119999999999997</c:v>
                </c:pt>
                <c:pt idx="2437">
                  <c:v>35.119999999999997</c:v>
                </c:pt>
                <c:pt idx="2438">
                  <c:v>35.119999999999997</c:v>
                </c:pt>
                <c:pt idx="2439">
                  <c:v>35.119999999999997</c:v>
                </c:pt>
                <c:pt idx="2440">
                  <c:v>35.119999999999997</c:v>
                </c:pt>
                <c:pt idx="2441">
                  <c:v>35.119999999999997</c:v>
                </c:pt>
                <c:pt idx="2442">
                  <c:v>35.119999999999997</c:v>
                </c:pt>
                <c:pt idx="2443">
                  <c:v>35.119999999999997</c:v>
                </c:pt>
                <c:pt idx="2444">
                  <c:v>35.119999999999997</c:v>
                </c:pt>
                <c:pt idx="2445">
                  <c:v>35.130000000000003</c:v>
                </c:pt>
                <c:pt idx="2446">
                  <c:v>35.130000000000003</c:v>
                </c:pt>
                <c:pt idx="2447">
                  <c:v>35.130000000000003</c:v>
                </c:pt>
                <c:pt idx="2448">
                  <c:v>35.130000000000003</c:v>
                </c:pt>
                <c:pt idx="2449">
                  <c:v>35.14</c:v>
                </c:pt>
                <c:pt idx="2450">
                  <c:v>35.14</c:v>
                </c:pt>
                <c:pt idx="2451">
                  <c:v>35.14</c:v>
                </c:pt>
                <c:pt idx="2452">
                  <c:v>35.14</c:v>
                </c:pt>
                <c:pt idx="2453">
                  <c:v>35.14</c:v>
                </c:pt>
                <c:pt idx="2454">
                  <c:v>35.15</c:v>
                </c:pt>
                <c:pt idx="2455">
                  <c:v>35.15</c:v>
                </c:pt>
                <c:pt idx="2456">
                  <c:v>35.15</c:v>
                </c:pt>
                <c:pt idx="2457">
                  <c:v>35.15</c:v>
                </c:pt>
                <c:pt idx="2458">
                  <c:v>35.15</c:v>
                </c:pt>
                <c:pt idx="2459">
                  <c:v>35.15</c:v>
                </c:pt>
                <c:pt idx="2460">
                  <c:v>35.15</c:v>
                </c:pt>
                <c:pt idx="2461">
                  <c:v>35.159999999999997</c:v>
                </c:pt>
                <c:pt idx="2462">
                  <c:v>35.159999999999997</c:v>
                </c:pt>
                <c:pt idx="2463">
                  <c:v>35.159999999999997</c:v>
                </c:pt>
                <c:pt idx="2464">
                  <c:v>35.159999999999997</c:v>
                </c:pt>
                <c:pt idx="2465">
                  <c:v>35.159999999999997</c:v>
                </c:pt>
                <c:pt idx="2466">
                  <c:v>35.17</c:v>
                </c:pt>
                <c:pt idx="2467">
                  <c:v>35.17</c:v>
                </c:pt>
                <c:pt idx="2468">
                  <c:v>35.18</c:v>
                </c:pt>
                <c:pt idx="2469">
                  <c:v>35.17</c:v>
                </c:pt>
                <c:pt idx="2470">
                  <c:v>35.17</c:v>
                </c:pt>
                <c:pt idx="2471">
                  <c:v>35.17</c:v>
                </c:pt>
                <c:pt idx="2472">
                  <c:v>35.18</c:v>
                </c:pt>
                <c:pt idx="2473">
                  <c:v>35.18</c:v>
                </c:pt>
                <c:pt idx="2474">
                  <c:v>35.18</c:v>
                </c:pt>
                <c:pt idx="2475">
                  <c:v>35.18</c:v>
                </c:pt>
                <c:pt idx="2476">
                  <c:v>35.18</c:v>
                </c:pt>
                <c:pt idx="2477">
                  <c:v>35.18</c:v>
                </c:pt>
                <c:pt idx="2478">
                  <c:v>35.18</c:v>
                </c:pt>
                <c:pt idx="2479">
                  <c:v>35.18</c:v>
                </c:pt>
                <c:pt idx="2480">
                  <c:v>35.19</c:v>
                </c:pt>
                <c:pt idx="2481">
                  <c:v>35.19</c:v>
                </c:pt>
                <c:pt idx="2482">
                  <c:v>35.19</c:v>
                </c:pt>
                <c:pt idx="2483">
                  <c:v>35.19</c:v>
                </c:pt>
                <c:pt idx="2484">
                  <c:v>35.19</c:v>
                </c:pt>
                <c:pt idx="2485">
                  <c:v>35.19</c:v>
                </c:pt>
                <c:pt idx="2486">
                  <c:v>35.19</c:v>
                </c:pt>
                <c:pt idx="2487">
                  <c:v>35.19</c:v>
                </c:pt>
                <c:pt idx="2488">
                  <c:v>35.200000000000003</c:v>
                </c:pt>
                <c:pt idx="2489">
                  <c:v>35.200000000000003</c:v>
                </c:pt>
                <c:pt idx="2490">
                  <c:v>35.200000000000003</c:v>
                </c:pt>
                <c:pt idx="2491">
                  <c:v>35.21</c:v>
                </c:pt>
                <c:pt idx="2492">
                  <c:v>35.21</c:v>
                </c:pt>
                <c:pt idx="2493">
                  <c:v>35.22</c:v>
                </c:pt>
                <c:pt idx="2494">
                  <c:v>35.22</c:v>
                </c:pt>
                <c:pt idx="2495">
                  <c:v>35.22</c:v>
                </c:pt>
                <c:pt idx="2496">
                  <c:v>35.22</c:v>
                </c:pt>
                <c:pt idx="2497">
                  <c:v>35.22</c:v>
                </c:pt>
                <c:pt idx="2498">
                  <c:v>35.229999999999997</c:v>
                </c:pt>
                <c:pt idx="2499">
                  <c:v>35.229999999999997</c:v>
                </c:pt>
                <c:pt idx="2500">
                  <c:v>35.229999999999997</c:v>
                </c:pt>
                <c:pt idx="2501">
                  <c:v>35.229999999999997</c:v>
                </c:pt>
                <c:pt idx="2502">
                  <c:v>35.229999999999997</c:v>
                </c:pt>
                <c:pt idx="2503">
                  <c:v>35.24</c:v>
                </c:pt>
                <c:pt idx="2504">
                  <c:v>35.24</c:v>
                </c:pt>
                <c:pt idx="2505">
                  <c:v>35.229999999999997</c:v>
                </c:pt>
                <c:pt idx="2506">
                  <c:v>35.24</c:v>
                </c:pt>
                <c:pt idx="2507">
                  <c:v>35.24</c:v>
                </c:pt>
                <c:pt idx="2508">
                  <c:v>35.24</c:v>
                </c:pt>
                <c:pt idx="2509">
                  <c:v>35.24</c:v>
                </c:pt>
                <c:pt idx="2510">
                  <c:v>35.24</c:v>
                </c:pt>
                <c:pt idx="2511">
                  <c:v>35.24</c:v>
                </c:pt>
                <c:pt idx="2512">
                  <c:v>35.24</c:v>
                </c:pt>
                <c:pt idx="2513">
                  <c:v>35.24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3594176"/>
        <c:axId val="393603976"/>
      </c:scatterChart>
      <c:valAx>
        <c:axId val="3935941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603976"/>
        <c:crosses val="autoZero"/>
        <c:crossBetween val="midCat"/>
      </c:valAx>
      <c:valAx>
        <c:axId val="393603976"/>
        <c:scaling>
          <c:orientation val="minMax"/>
          <c:max val="37"/>
          <c:min val="3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5941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'2015_11_02-13_42_47'!$B$1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'2015_11_02-13_42_47'!$A$2:$A$2996</c:f>
              <c:numCache>
                <c:formatCode>mm:ss.0</c:formatCode>
                <c:ptCount val="2995"/>
                <c:pt idx="0">
                  <c:v>0.57155739583333331</c:v>
                </c:pt>
                <c:pt idx="1">
                  <c:v>0.57156133101851847</c:v>
                </c:pt>
                <c:pt idx="2">
                  <c:v>0.57156515046296297</c:v>
                </c:pt>
                <c:pt idx="3">
                  <c:v>0.57156896990740746</c:v>
                </c:pt>
                <c:pt idx="4">
                  <c:v>0.571572962962963</c:v>
                </c:pt>
                <c:pt idx="5">
                  <c:v>0.57157672453703701</c:v>
                </c:pt>
                <c:pt idx="6">
                  <c:v>0.57158042824074073</c:v>
                </c:pt>
                <c:pt idx="7">
                  <c:v>0.57158413194444446</c:v>
                </c:pt>
                <c:pt idx="8">
                  <c:v>0.57158870370370374</c:v>
                </c:pt>
                <c:pt idx="9">
                  <c:v>0.57159240740740735</c:v>
                </c:pt>
                <c:pt idx="10">
                  <c:v>0.57159622685185185</c:v>
                </c:pt>
                <c:pt idx="11">
                  <c:v>0.57160039351851855</c:v>
                </c:pt>
                <c:pt idx="12">
                  <c:v>0.57160421296296293</c:v>
                </c:pt>
                <c:pt idx="13">
                  <c:v>0.57160791666666666</c:v>
                </c:pt>
                <c:pt idx="14">
                  <c:v>0.57161214120370374</c:v>
                </c:pt>
                <c:pt idx="15">
                  <c:v>0.57161597222222216</c:v>
                </c:pt>
                <c:pt idx="16">
                  <c:v>0.57161979166666665</c:v>
                </c:pt>
                <c:pt idx="17">
                  <c:v>0.57162349537037038</c:v>
                </c:pt>
                <c:pt idx="18">
                  <c:v>0.57162725694444438</c:v>
                </c:pt>
                <c:pt idx="19">
                  <c:v>0.57163107638888888</c:v>
                </c:pt>
                <c:pt idx="20">
                  <c:v>0.57163506944444442</c:v>
                </c:pt>
                <c:pt idx="21">
                  <c:v>0.57163946759259254</c:v>
                </c:pt>
                <c:pt idx="22">
                  <c:v>0.57164317129629627</c:v>
                </c:pt>
                <c:pt idx="23">
                  <c:v>0.57164675925925923</c:v>
                </c:pt>
                <c:pt idx="24">
                  <c:v>0.57165052083333334</c:v>
                </c:pt>
                <c:pt idx="25">
                  <c:v>0.57165428240740745</c:v>
                </c:pt>
                <c:pt idx="26">
                  <c:v>0.57165787037037041</c:v>
                </c:pt>
                <c:pt idx="27">
                  <c:v>0.5716623842592593</c:v>
                </c:pt>
                <c:pt idx="28">
                  <c:v>0.57166620370370369</c:v>
                </c:pt>
                <c:pt idx="29">
                  <c:v>0.5716699652777778</c:v>
                </c:pt>
                <c:pt idx="30">
                  <c:v>0.57167361111111115</c:v>
                </c:pt>
                <c:pt idx="31">
                  <c:v>0.5716776736111111</c:v>
                </c:pt>
                <c:pt idx="32">
                  <c:v>0.57168149305555549</c:v>
                </c:pt>
                <c:pt idx="33">
                  <c:v>0.5716856018518518</c:v>
                </c:pt>
                <c:pt idx="34">
                  <c:v>0.57168988425925926</c:v>
                </c:pt>
                <c:pt idx="35">
                  <c:v>0.57169364583333337</c:v>
                </c:pt>
                <c:pt idx="36">
                  <c:v>0.57169729166666661</c:v>
                </c:pt>
                <c:pt idx="37">
                  <c:v>0.57170082175925929</c:v>
                </c:pt>
                <c:pt idx="38">
                  <c:v>0.57170440972222225</c:v>
                </c:pt>
                <c:pt idx="39">
                  <c:v>0.57170817129629625</c:v>
                </c:pt>
                <c:pt idx="40">
                  <c:v>0.57171187499999998</c:v>
                </c:pt>
                <c:pt idx="41">
                  <c:v>0.57171586805555552</c:v>
                </c:pt>
                <c:pt idx="42">
                  <c:v>0.57171980324074079</c:v>
                </c:pt>
                <c:pt idx="43">
                  <c:v>0.57172350694444452</c:v>
                </c:pt>
                <c:pt idx="44">
                  <c:v>0.57172728009259266</c:v>
                </c:pt>
                <c:pt idx="45">
                  <c:v>0.57173109953703705</c:v>
                </c:pt>
                <c:pt idx="46">
                  <c:v>0.57173486111111116</c:v>
                </c:pt>
                <c:pt idx="47">
                  <c:v>0.57173879629629631</c:v>
                </c:pt>
                <c:pt idx="48">
                  <c:v>0.5717426157407407</c:v>
                </c:pt>
                <c:pt idx="49">
                  <c:v>0.5717464351851852</c:v>
                </c:pt>
                <c:pt idx="50">
                  <c:v>0.57175008101851854</c:v>
                </c:pt>
                <c:pt idx="51">
                  <c:v>0.5717540162037037</c:v>
                </c:pt>
                <c:pt idx="52">
                  <c:v>0.57175766203703704</c:v>
                </c:pt>
                <c:pt idx="53">
                  <c:v>0.57176153935185192</c:v>
                </c:pt>
                <c:pt idx="54">
                  <c:v>0.57176547453703697</c:v>
                </c:pt>
                <c:pt idx="55">
                  <c:v>0.57176940972222223</c:v>
                </c:pt>
                <c:pt idx="56">
                  <c:v>0.57177335648148142</c:v>
                </c:pt>
                <c:pt idx="57">
                  <c:v>0.57177734953703707</c:v>
                </c:pt>
                <c:pt idx="58">
                  <c:v>0.57178111111111118</c:v>
                </c:pt>
                <c:pt idx="59">
                  <c:v>0.5717848148148148</c:v>
                </c:pt>
                <c:pt idx="60">
                  <c:v>0.57178857638888891</c:v>
                </c:pt>
                <c:pt idx="61">
                  <c:v>0.57179245370370368</c:v>
                </c:pt>
                <c:pt idx="62">
                  <c:v>0.57179609953703703</c:v>
                </c:pt>
                <c:pt idx="63">
                  <c:v>0.57179968749999999</c:v>
                </c:pt>
                <c:pt idx="64">
                  <c:v>0.57180350694444437</c:v>
                </c:pt>
                <c:pt idx="65">
                  <c:v>0.5718072106481481</c:v>
                </c:pt>
                <c:pt idx="66">
                  <c:v>0.57181114583333337</c:v>
                </c:pt>
                <c:pt idx="67">
                  <c:v>0.57181508101851852</c:v>
                </c:pt>
                <c:pt idx="68">
                  <c:v>0.57181890046296291</c:v>
                </c:pt>
                <c:pt idx="69">
                  <c:v>0.57182290509259259</c:v>
                </c:pt>
                <c:pt idx="70">
                  <c:v>0.57182649305555555</c:v>
                </c:pt>
                <c:pt idx="71">
                  <c:v>0.57183025462962966</c:v>
                </c:pt>
                <c:pt idx="72">
                  <c:v>0.57183401620370378</c:v>
                </c:pt>
                <c:pt idx="73">
                  <c:v>0.57183777777777778</c:v>
                </c:pt>
                <c:pt idx="74">
                  <c:v>0.57184153935185178</c:v>
                </c:pt>
                <c:pt idx="75">
                  <c:v>0.57184518518518523</c:v>
                </c:pt>
                <c:pt idx="76">
                  <c:v>0.57184888888888896</c:v>
                </c:pt>
                <c:pt idx="77">
                  <c:v>0.57185270833333335</c:v>
                </c:pt>
                <c:pt idx="78">
                  <c:v>0.57185670138888889</c:v>
                </c:pt>
                <c:pt idx="79">
                  <c:v>0.57186034722222223</c:v>
                </c:pt>
                <c:pt idx="80">
                  <c:v>0.57186416666666673</c:v>
                </c:pt>
                <c:pt idx="81">
                  <c:v>0.57186787037037035</c:v>
                </c:pt>
                <c:pt idx="82">
                  <c:v>0.57187175925925926</c:v>
                </c:pt>
                <c:pt idx="83">
                  <c:v>0.57187557870370365</c:v>
                </c:pt>
                <c:pt idx="84">
                  <c:v>0.57187939814814814</c:v>
                </c:pt>
                <c:pt idx="85">
                  <c:v>0.57188315972222226</c:v>
                </c:pt>
                <c:pt idx="86">
                  <c:v>0.5718871527777778</c:v>
                </c:pt>
                <c:pt idx="87">
                  <c:v>0.57189103009259257</c:v>
                </c:pt>
                <c:pt idx="88">
                  <c:v>0.57189490740740745</c:v>
                </c:pt>
                <c:pt idx="89">
                  <c:v>0.5718988425925926</c:v>
                </c:pt>
                <c:pt idx="90">
                  <c:v>0.57190260416666672</c:v>
                </c:pt>
                <c:pt idx="91">
                  <c:v>0.57190630787037033</c:v>
                </c:pt>
                <c:pt idx="92">
                  <c:v>0.57190995370370368</c:v>
                </c:pt>
                <c:pt idx="93">
                  <c:v>0.57191377314814817</c:v>
                </c:pt>
                <c:pt idx="94">
                  <c:v>0.57191783564814813</c:v>
                </c:pt>
                <c:pt idx="95">
                  <c:v>0.5719217708333334</c:v>
                </c:pt>
                <c:pt idx="96">
                  <c:v>0.57192576388888894</c:v>
                </c:pt>
                <c:pt idx="97">
                  <c:v>0.57193021990740733</c:v>
                </c:pt>
                <c:pt idx="98">
                  <c:v>0.57193456018518518</c:v>
                </c:pt>
                <c:pt idx="99">
                  <c:v>0.57193947916666665</c:v>
                </c:pt>
                <c:pt idx="100">
                  <c:v>0.57194370370370373</c:v>
                </c:pt>
                <c:pt idx="101">
                  <c:v>0.57194792824074081</c:v>
                </c:pt>
                <c:pt idx="102">
                  <c:v>0.57195221064814816</c:v>
                </c:pt>
                <c:pt idx="103">
                  <c:v>0.57195684027777782</c:v>
                </c:pt>
                <c:pt idx="104">
                  <c:v>0.57196100694444441</c:v>
                </c:pt>
                <c:pt idx="105">
                  <c:v>0.57196489583333332</c:v>
                </c:pt>
                <c:pt idx="106">
                  <c:v>0.57196865740740743</c:v>
                </c:pt>
                <c:pt idx="107">
                  <c:v>0.57197247685185182</c:v>
                </c:pt>
                <c:pt idx="108">
                  <c:v>0.57197618055555555</c:v>
                </c:pt>
                <c:pt idx="109">
                  <c:v>0.57198005787037032</c:v>
                </c:pt>
                <c:pt idx="110">
                  <c:v>0.57198381944444443</c:v>
                </c:pt>
                <c:pt idx="111">
                  <c:v>0.57198763888888882</c:v>
                </c:pt>
                <c:pt idx="112">
                  <c:v>0.57199174768518513</c:v>
                </c:pt>
                <c:pt idx="113">
                  <c:v>0.57199538194444444</c:v>
                </c:pt>
                <c:pt idx="114">
                  <c:v>0.57199920138888893</c:v>
                </c:pt>
                <c:pt idx="115">
                  <c:v>0.5720030787037037</c:v>
                </c:pt>
                <c:pt idx="116">
                  <c:v>0.57200701388888886</c:v>
                </c:pt>
                <c:pt idx="117">
                  <c:v>0.57201077546296297</c:v>
                </c:pt>
                <c:pt idx="118">
                  <c:v>0.57201453703703697</c:v>
                </c:pt>
                <c:pt idx="119">
                  <c:v>0.57201847222222224</c:v>
                </c:pt>
                <c:pt idx="120">
                  <c:v>0.57202234953703701</c:v>
                </c:pt>
                <c:pt idx="121">
                  <c:v>0.57202640046296294</c:v>
                </c:pt>
                <c:pt idx="122">
                  <c:v>0.57203010416666666</c:v>
                </c:pt>
                <c:pt idx="123">
                  <c:v>0.57203386574074078</c:v>
                </c:pt>
                <c:pt idx="124">
                  <c:v>0.57203781249999996</c:v>
                </c:pt>
                <c:pt idx="125">
                  <c:v>0.57204157407407408</c:v>
                </c:pt>
                <c:pt idx="126">
                  <c:v>0.57204533564814819</c:v>
                </c:pt>
                <c:pt idx="127">
                  <c:v>0.57204927083333335</c:v>
                </c:pt>
                <c:pt idx="128">
                  <c:v>0.57205332175925927</c:v>
                </c:pt>
                <c:pt idx="129">
                  <c:v>0.57205708333333327</c:v>
                </c:pt>
                <c:pt idx="130">
                  <c:v>0.57206101851851854</c:v>
                </c:pt>
                <c:pt idx="131">
                  <c:v>0.57206479166666668</c:v>
                </c:pt>
                <c:pt idx="132">
                  <c:v>0.57207076388888889</c:v>
                </c:pt>
                <c:pt idx="133">
                  <c:v>0.57207655092592591</c:v>
                </c:pt>
                <c:pt idx="134">
                  <c:v>0.57208329861111118</c:v>
                </c:pt>
                <c:pt idx="135">
                  <c:v>0.57209126157407408</c:v>
                </c:pt>
                <c:pt idx="136">
                  <c:v>0.57209740740740744</c:v>
                </c:pt>
                <c:pt idx="137">
                  <c:v>0.57210302083333331</c:v>
                </c:pt>
                <c:pt idx="138">
                  <c:v>0.5721097106481482</c:v>
                </c:pt>
                <c:pt idx="139">
                  <c:v>0.57211549768518521</c:v>
                </c:pt>
                <c:pt idx="140">
                  <c:v>0.57212109953703705</c:v>
                </c:pt>
                <c:pt idx="141">
                  <c:v>0.57212778935185182</c:v>
                </c:pt>
                <c:pt idx="142">
                  <c:v>0.57213321759259261</c:v>
                </c:pt>
                <c:pt idx="143">
                  <c:v>0.57213900462962963</c:v>
                </c:pt>
                <c:pt idx="144">
                  <c:v>0.57214750000000003</c:v>
                </c:pt>
                <c:pt idx="145">
                  <c:v>0.57215329861111108</c:v>
                </c:pt>
                <c:pt idx="146">
                  <c:v>0.5721590856481481</c:v>
                </c:pt>
                <c:pt idx="147">
                  <c:v>0.57216432870370371</c:v>
                </c:pt>
                <c:pt idx="148">
                  <c:v>0.57217083333333341</c:v>
                </c:pt>
                <c:pt idx="149">
                  <c:v>0.57217789351851855</c:v>
                </c:pt>
                <c:pt idx="150">
                  <c:v>0.5721833101851852</c:v>
                </c:pt>
                <c:pt idx="151">
                  <c:v>0.57218856481481484</c:v>
                </c:pt>
                <c:pt idx="152">
                  <c:v>0.57219398148148148</c:v>
                </c:pt>
                <c:pt idx="153">
                  <c:v>0.57219940972222216</c:v>
                </c:pt>
                <c:pt idx="154">
                  <c:v>0.57220555555555552</c:v>
                </c:pt>
                <c:pt idx="155">
                  <c:v>0.57221098379629631</c:v>
                </c:pt>
                <c:pt idx="156">
                  <c:v>0.57221677083333333</c:v>
                </c:pt>
                <c:pt idx="157">
                  <c:v>0.57222274305555554</c:v>
                </c:pt>
                <c:pt idx="158">
                  <c:v>0.57222870370370371</c:v>
                </c:pt>
                <c:pt idx="159">
                  <c:v>0.57223431712962969</c:v>
                </c:pt>
                <c:pt idx="160">
                  <c:v>0.57223956018518518</c:v>
                </c:pt>
                <c:pt idx="161">
                  <c:v>0.57224498842592586</c:v>
                </c:pt>
                <c:pt idx="162">
                  <c:v>0.57225113425925922</c:v>
                </c:pt>
                <c:pt idx="163">
                  <c:v>0.57225656250000001</c:v>
                </c:pt>
                <c:pt idx="164">
                  <c:v>0.57226180555555561</c:v>
                </c:pt>
                <c:pt idx="165">
                  <c:v>0.57226723379629629</c:v>
                </c:pt>
                <c:pt idx="166">
                  <c:v>0.57227337962962965</c:v>
                </c:pt>
                <c:pt idx="167">
                  <c:v>0.57227898148148149</c:v>
                </c:pt>
                <c:pt idx="168">
                  <c:v>0.57228440972222228</c:v>
                </c:pt>
                <c:pt idx="169">
                  <c:v>0.57228983796296296</c:v>
                </c:pt>
                <c:pt idx="170">
                  <c:v>0.57229508101851845</c:v>
                </c:pt>
                <c:pt idx="171">
                  <c:v>0.57230050925925924</c:v>
                </c:pt>
                <c:pt idx="172">
                  <c:v>0.57230592592592588</c:v>
                </c:pt>
                <c:pt idx="173">
                  <c:v>0.57231135416666667</c:v>
                </c:pt>
                <c:pt idx="174">
                  <c:v>0.57231677083333332</c:v>
                </c:pt>
                <c:pt idx="175">
                  <c:v>0.57232201388888893</c:v>
                </c:pt>
                <c:pt idx="176">
                  <c:v>0.57232726851851845</c:v>
                </c:pt>
                <c:pt idx="177">
                  <c:v>0.57233251157407405</c:v>
                </c:pt>
                <c:pt idx="178">
                  <c:v>0.57233793981481484</c:v>
                </c:pt>
                <c:pt idx="179">
                  <c:v>0.57234318287037034</c:v>
                </c:pt>
                <c:pt idx="180">
                  <c:v>0.57234878472222228</c:v>
                </c:pt>
                <c:pt idx="181">
                  <c:v>0.57235402777777777</c:v>
                </c:pt>
                <c:pt idx="182">
                  <c:v>0.57235928240740741</c:v>
                </c:pt>
                <c:pt idx="183">
                  <c:v>0.5723645254629629</c:v>
                </c:pt>
                <c:pt idx="184">
                  <c:v>0.57236976851851851</c:v>
                </c:pt>
                <c:pt idx="185">
                  <c:v>0.57237501157407411</c:v>
                </c:pt>
                <c:pt idx="186">
                  <c:v>0.5723802546296296</c:v>
                </c:pt>
                <c:pt idx="187">
                  <c:v>0.57238549768518521</c:v>
                </c:pt>
                <c:pt idx="188">
                  <c:v>0.57239075231481484</c:v>
                </c:pt>
                <c:pt idx="189">
                  <c:v>0.57239616898148149</c:v>
                </c:pt>
                <c:pt idx="190">
                  <c:v>0.57240159722222217</c:v>
                </c:pt>
                <c:pt idx="191">
                  <c:v>0.572406724537037</c:v>
                </c:pt>
                <c:pt idx="192">
                  <c:v>0.57241196759259261</c:v>
                </c:pt>
                <c:pt idx="193">
                  <c:v>0.57241722222222224</c:v>
                </c:pt>
                <c:pt idx="194">
                  <c:v>0.57242246527777774</c:v>
                </c:pt>
                <c:pt idx="195">
                  <c:v>0.57242770833333334</c:v>
                </c:pt>
                <c:pt idx="196">
                  <c:v>0.57243295138888894</c:v>
                </c:pt>
                <c:pt idx="197">
                  <c:v>0.57243819444444444</c:v>
                </c:pt>
                <c:pt idx="198">
                  <c:v>0.57244343749999993</c:v>
                </c:pt>
                <c:pt idx="199">
                  <c:v>0.57244886574074072</c:v>
                </c:pt>
                <c:pt idx="200">
                  <c:v>0.57245429398148151</c:v>
                </c:pt>
                <c:pt idx="201">
                  <c:v>0.57245971064814816</c:v>
                </c:pt>
                <c:pt idx="202">
                  <c:v>0.57246532407407413</c:v>
                </c:pt>
                <c:pt idx="203">
                  <c:v>0.57247074074074067</c:v>
                </c:pt>
                <c:pt idx="204">
                  <c:v>0.57247616898148146</c:v>
                </c:pt>
                <c:pt idx="205">
                  <c:v>0.57248141203703706</c:v>
                </c:pt>
                <c:pt idx="206">
                  <c:v>0.57248636574074074</c:v>
                </c:pt>
                <c:pt idx="207">
                  <c:v>0.57249179398148142</c:v>
                </c:pt>
                <c:pt idx="208">
                  <c:v>0.57249703703703703</c:v>
                </c:pt>
                <c:pt idx="209">
                  <c:v>0.57250228009259263</c:v>
                </c:pt>
                <c:pt idx="210">
                  <c:v>0.57250753472222227</c:v>
                </c:pt>
                <c:pt idx="211">
                  <c:v>0.57251277777777776</c:v>
                </c:pt>
                <c:pt idx="212">
                  <c:v>0.57251802083333336</c:v>
                </c:pt>
                <c:pt idx="213">
                  <c:v>0.57252326388888886</c:v>
                </c:pt>
                <c:pt idx="214">
                  <c:v>0.57252850694444446</c:v>
                </c:pt>
                <c:pt idx="215">
                  <c:v>0.57253374999999995</c:v>
                </c:pt>
                <c:pt idx="216">
                  <c:v>0.57253917824074074</c:v>
                </c:pt>
                <c:pt idx="217">
                  <c:v>0.57254442129629635</c:v>
                </c:pt>
                <c:pt idx="218">
                  <c:v>0.57254984953703703</c:v>
                </c:pt>
                <c:pt idx="219">
                  <c:v>0.5725552777777777</c:v>
                </c:pt>
                <c:pt idx="220">
                  <c:v>0.57256070601851849</c:v>
                </c:pt>
                <c:pt idx="221">
                  <c:v>0.5725659490740741</c:v>
                </c:pt>
                <c:pt idx="222">
                  <c:v>0.57257119212962959</c:v>
                </c:pt>
                <c:pt idx="223">
                  <c:v>0.5725764351851852</c:v>
                </c:pt>
                <c:pt idx="224">
                  <c:v>0.5725816782407408</c:v>
                </c:pt>
                <c:pt idx="225">
                  <c:v>0.57258692129629629</c:v>
                </c:pt>
                <c:pt idx="226">
                  <c:v>0.57259216435185178</c:v>
                </c:pt>
                <c:pt idx="227">
                  <c:v>0.57259741898148142</c:v>
                </c:pt>
                <c:pt idx="228">
                  <c:v>0.57260265046296299</c:v>
                </c:pt>
                <c:pt idx="229">
                  <c:v>0.57260809027777781</c:v>
                </c:pt>
                <c:pt idx="230">
                  <c:v>0.57261332175925928</c:v>
                </c:pt>
                <c:pt idx="231">
                  <c:v>0.57261857638888891</c:v>
                </c:pt>
                <c:pt idx="232">
                  <c:v>0.57262381944444452</c:v>
                </c:pt>
                <c:pt idx="233">
                  <c:v>0.57262906250000001</c:v>
                </c:pt>
                <c:pt idx="234">
                  <c:v>0.5726343055555555</c:v>
                </c:pt>
                <c:pt idx="235">
                  <c:v>0.5726395486111111</c:v>
                </c:pt>
                <c:pt idx="236">
                  <c:v>0.57264480324074074</c:v>
                </c:pt>
                <c:pt idx="237">
                  <c:v>0.57265004629629634</c:v>
                </c:pt>
                <c:pt idx="238">
                  <c:v>0.57265528935185184</c:v>
                </c:pt>
                <c:pt idx="239">
                  <c:v>0.57266053240740744</c:v>
                </c:pt>
                <c:pt idx="240">
                  <c:v>0.57266577546296293</c:v>
                </c:pt>
                <c:pt idx="241">
                  <c:v>0.57267120370370372</c:v>
                </c:pt>
                <c:pt idx="242">
                  <c:v>0.57267644675925922</c:v>
                </c:pt>
                <c:pt idx="243">
                  <c:v>0.57268168981481482</c:v>
                </c:pt>
                <c:pt idx="244">
                  <c:v>0.57268693287037042</c:v>
                </c:pt>
                <c:pt idx="245">
                  <c:v>0.57269217592592592</c:v>
                </c:pt>
                <c:pt idx="246">
                  <c:v>0.57269743055555555</c:v>
                </c:pt>
                <c:pt idx="247">
                  <c:v>0.57270267361111105</c:v>
                </c:pt>
                <c:pt idx="248">
                  <c:v>0.57270791666666665</c:v>
                </c:pt>
                <c:pt idx="249">
                  <c:v>0.57271315972222225</c:v>
                </c:pt>
                <c:pt idx="250">
                  <c:v>0.57271840277777775</c:v>
                </c:pt>
                <c:pt idx="251">
                  <c:v>0.57272383101851854</c:v>
                </c:pt>
                <c:pt idx="252">
                  <c:v>0.57272925925925933</c:v>
                </c:pt>
                <c:pt idx="253">
                  <c:v>0.57273468750000001</c:v>
                </c:pt>
                <c:pt idx="254">
                  <c:v>0.57274010416666665</c:v>
                </c:pt>
                <c:pt idx="255">
                  <c:v>0.57274534722222226</c:v>
                </c:pt>
                <c:pt idx="256">
                  <c:v>0.57275060185185189</c:v>
                </c:pt>
                <c:pt idx="257">
                  <c:v>0.57275584490740739</c:v>
                </c:pt>
                <c:pt idx="258">
                  <c:v>0.57276108796296299</c:v>
                </c:pt>
                <c:pt idx="259">
                  <c:v>0.57276633101851848</c:v>
                </c:pt>
                <c:pt idx="260">
                  <c:v>0.57277157407407409</c:v>
                </c:pt>
                <c:pt idx="261">
                  <c:v>0.57277681712962958</c:v>
                </c:pt>
                <c:pt idx="262">
                  <c:v>0.57278206018518518</c:v>
                </c:pt>
                <c:pt idx="263">
                  <c:v>0.57278748842592597</c:v>
                </c:pt>
                <c:pt idx="264">
                  <c:v>0.57279273148148147</c:v>
                </c:pt>
                <c:pt idx="265">
                  <c:v>0.5727979861111111</c:v>
                </c:pt>
                <c:pt idx="266">
                  <c:v>0.57280322916666659</c:v>
                </c:pt>
                <c:pt idx="267">
                  <c:v>0.5728084722222222</c:v>
                </c:pt>
                <c:pt idx="268">
                  <c:v>0.5728137152777778</c:v>
                </c:pt>
                <c:pt idx="269">
                  <c:v>0.57281886574074081</c:v>
                </c:pt>
                <c:pt idx="270">
                  <c:v>0.57282408564814813</c:v>
                </c:pt>
                <c:pt idx="271">
                  <c:v>0.57282932870370373</c:v>
                </c:pt>
                <c:pt idx="272">
                  <c:v>0.57283457175925923</c:v>
                </c:pt>
                <c:pt idx="273">
                  <c:v>0.57284000000000002</c:v>
                </c:pt>
                <c:pt idx="274">
                  <c:v>0.57284524305555562</c:v>
                </c:pt>
                <c:pt idx="275">
                  <c:v>0.5728506712962963</c:v>
                </c:pt>
                <c:pt idx="276">
                  <c:v>0.57285609953703698</c:v>
                </c:pt>
                <c:pt idx="277">
                  <c:v>0.57286152777777777</c:v>
                </c:pt>
                <c:pt idx="278">
                  <c:v>0.57286677083333337</c:v>
                </c:pt>
                <c:pt idx="279">
                  <c:v>0.57287201388888886</c:v>
                </c:pt>
                <c:pt idx="280">
                  <c:v>0.57287725694444447</c:v>
                </c:pt>
                <c:pt idx="281">
                  <c:v>0.57288250000000007</c:v>
                </c:pt>
                <c:pt idx="282">
                  <c:v>0.57288774305555556</c:v>
                </c:pt>
                <c:pt idx="283">
                  <c:v>0.5728929976851852</c:v>
                </c:pt>
                <c:pt idx="284">
                  <c:v>0.57289793981481485</c:v>
                </c:pt>
                <c:pt idx="285">
                  <c:v>0.57290336805555553</c:v>
                </c:pt>
                <c:pt idx="286">
                  <c:v>0.57290861111111113</c:v>
                </c:pt>
                <c:pt idx="287">
                  <c:v>0.57291385416666663</c:v>
                </c:pt>
                <c:pt idx="288">
                  <c:v>0.57291909722222223</c:v>
                </c:pt>
                <c:pt idx="289">
                  <c:v>0.57292435185185187</c:v>
                </c:pt>
                <c:pt idx="290">
                  <c:v>0.57292959490740747</c:v>
                </c:pt>
                <c:pt idx="291">
                  <c:v>0.57293483796296296</c:v>
                </c:pt>
                <c:pt idx="292">
                  <c:v>0.57294008101851845</c:v>
                </c:pt>
                <c:pt idx="293">
                  <c:v>0.57294532407407406</c:v>
                </c:pt>
                <c:pt idx="294">
                  <c:v>0.57295056712962966</c:v>
                </c:pt>
                <c:pt idx="295">
                  <c:v>0.5729558217592593</c:v>
                </c:pt>
                <c:pt idx="296">
                  <c:v>0.57296123842592594</c:v>
                </c:pt>
                <c:pt idx="297">
                  <c:v>0.57296666666666674</c:v>
                </c:pt>
                <c:pt idx="298">
                  <c:v>0.57297209490740741</c:v>
                </c:pt>
                <c:pt idx="299">
                  <c:v>0.57297752314814809</c:v>
                </c:pt>
                <c:pt idx="300">
                  <c:v>0.5729827662037037</c:v>
                </c:pt>
                <c:pt idx="301">
                  <c:v>0.57298818287037034</c:v>
                </c:pt>
                <c:pt idx="302">
                  <c:v>0.57299343749999998</c:v>
                </c:pt>
                <c:pt idx="303">
                  <c:v>0.57299868055555558</c:v>
                </c:pt>
                <c:pt idx="304">
                  <c:v>0.57300392361111108</c:v>
                </c:pt>
                <c:pt idx="305">
                  <c:v>0.57300934027777772</c:v>
                </c:pt>
                <c:pt idx="306">
                  <c:v>0.57301459490740736</c:v>
                </c:pt>
                <c:pt idx="307">
                  <c:v>0.57302002314814815</c:v>
                </c:pt>
                <c:pt idx="308">
                  <c:v>0.57302526620370375</c:v>
                </c:pt>
                <c:pt idx="309">
                  <c:v>0.57303050925925925</c:v>
                </c:pt>
                <c:pt idx="310">
                  <c:v>0.57303593750000004</c:v>
                </c:pt>
                <c:pt idx="311">
                  <c:v>0.57304135416666668</c:v>
                </c:pt>
                <c:pt idx="312">
                  <c:v>0.57304660879629632</c:v>
                </c:pt>
                <c:pt idx="313">
                  <c:v>0.57305185185185181</c:v>
                </c:pt>
                <c:pt idx="314">
                  <c:v>0.57305709490740742</c:v>
                </c:pt>
                <c:pt idx="315">
                  <c:v>0.57306233796296302</c:v>
                </c:pt>
                <c:pt idx="316">
                  <c:v>0.57306758101851851</c:v>
                </c:pt>
                <c:pt idx="317">
                  <c:v>0.57307282407407401</c:v>
                </c:pt>
                <c:pt idx="318">
                  <c:v>0.57307806712962961</c:v>
                </c:pt>
                <c:pt idx="319">
                  <c:v>0.57308331018518521</c:v>
                </c:pt>
                <c:pt idx="320">
                  <c:v>0.57308856481481485</c:v>
                </c:pt>
                <c:pt idx="321">
                  <c:v>0.57309399305555553</c:v>
                </c:pt>
                <c:pt idx="322">
                  <c:v>0.57309940972222229</c:v>
                </c:pt>
                <c:pt idx="323">
                  <c:v>0.57310483796296297</c:v>
                </c:pt>
                <c:pt idx="324">
                  <c:v>0.57311008101851846</c:v>
                </c:pt>
                <c:pt idx="325">
                  <c:v>0.57311532407407406</c:v>
                </c:pt>
                <c:pt idx="326">
                  <c:v>0.5731205787037037</c:v>
                </c:pt>
                <c:pt idx="327">
                  <c:v>0.57312581018518516</c:v>
                </c:pt>
                <c:pt idx="328">
                  <c:v>0.57313106481481479</c:v>
                </c:pt>
                <c:pt idx="329">
                  <c:v>0.5731363078703704</c:v>
                </c:pt>
                <c:pt idx="330">
                  <c:v>0.57314173611111108</c:v>
                </c:pt>
                <c:pt idx="331">
                  <c:v>0.57314715277777772</c:v>
                </c:pt>
                <c:pt idx="332">
                  <c:v>0.57315258101851851</c:v>
                </c:pt>
                <c:pt idx="333">
                  <c:v>0.57315819444444449</c:v>
                </c:pt>
                <c:pt idx="334">
                  <c:v>0.57316379629629632</c:v>
                </c:pt>
                <c:pt idx="335">
                  <c:v>0.573169224537037</c:v>
                </c:pt>
                <c:pt idx="336">
                  <c:v>0.57317465277777779</c:v>
                </c:pt>
                <c:pt idx="337">
                  <c:v>0.57318006944444444</c:v>
                </c:pt>
                <c:pt idx="338">
                  <c:v>0.57318549768518523</c:v>
                </c:pt>
                <c:pt idx="339">
                  <c:v>0.57319074074074072</c:v>
                </c:pt>
                <c:pt idx="340">
                  <c:v>0.57319598379629633</c:v>
                </c:pt>
                <c:pt idx="341">
                  <c:v>0.57320141203703701</c:v>
                </c:pt>
                <c:pt idx="342">
                  <c:v>0.57320665509259261</c:v>
                </c:pt>
                <c:pt idx="343">
                  <c:v>0.57321208333333329</c:v>
                </c:pt>
                <c:pt idx="344">
                  <c:v>0.57321751157407408</c:v>
                </c:pt>
                <c:pt idx="345">
                  <c:v>0.57322293981481487</c:v>
                </c:pt>
                <c:pt idx="346">
                  <c:v>0.57322835648148152</c:v>
                </c:pt>
                <c:pt idx="347">
                  <c:v>0.57323379629629623</c:v>
                </c:pt>
                <c:pt idx="348">
                  <c:v>0.57323921296296299</c:v>
                </c:pt>
                <c:pt idx="349">
                  <c:v>0.57324464120370366</c:v>
                </c:pt>
                <c:pt idx="350">
                  <c:v>0.57325006944444445</c:v>
                </c:pt>
                <c:pt idx="351">
                  <c:v>0.57325549768518524</c:v>
                </c:pt>
                <c:pt idx="352">
                  <c:v>0.57326074074074074</c:v>
                </c:pt>
                <c:pt idx="353">
                  <c:v>0.57326598379629623</c:v>
                </c:pt>
                <c:pt idx="354">
                  <c:v>0.57327122685185183</c:v>
                </c:pt>
                <c:pt idx="355">
                  <c:v>0.57327646990740744</c:v>
                </c:pt>
                <c:pt idx="356">
                  <c:v>0.57328171296296293</c:v>
                </c:pt>
                <c:pt idx="357">
                  <c:v>0.57328695601851853</c:v>
                </c:pt>
                <c:pt idx="358">
                  <c:v>0.57329221064814817</c:v>
                </c:pt>
                <c:pt idx="359">
                  <c:v>0.57329745370370377</c:v>
                </c:pt>
                <c:pt idx="360">
                  <c:v>0.57330288194444445</c:v>
                </c:pt>
                <c:pt idx="361">
                  <c:v>0.5733082986111111</c:v>
                </c:pt>
                <c:pt idx="362">
                  <c:v>0.57331373842592592</c:v>
                </c:pt>
                <c:pt idx="363">
                  <c:v>0.57331916666666671</c:v>
                </c:pt>
                <c:pt idx="364">
                  <c:v>0.57332440972222221</c:v>
                </c:pt>
                <c:pt idx="365">
                  <c:v>0.57332965277777781</c:v>
                </c:pt>
                <c:pt idx="366">
                  <c:v>0.57333490740740733</c:v>
                </c:pt>
                <c:pt idx="367">
                  <c:v>0.57334015046296294</c:v>
                </c:pt>
                <c:pt idx="368">
                  <c:v>0.57334539351851854</c:v>
                </c:pt>
                <c:pt idx="369">
                  <c:v>0.57335063657407404</c:v>
                </c:pt>
                <c:pt idx="370">
                  <c:v>0.57335587962962964</c:v>
                </c:pt>
                <c:pt idx="371">
                  <c:v>0.57336130787037043</c:v>
                </c:pt>
                <c:pt idx="372">
                  <c:v>0.57336673611111111</c:v>
                </c:pt>
                <c:pt idx="373">
                  <c:v>0.57337215277777775</c:v>
                </c:pt>
                <c:pt idx="374">
                  <c:v>0.57337758101851855</c:v>
                </c:pt>
                <c:pt idx="375">
                  <c:v>0.57338300925925922</c:v>
                </c:pt>
                <c:pt idx="376">
                  <c:v>0.57338843750000001</c:v>
                </c:pt>
                <c:pt idx="377">
                  <c:v>0.57339368055555562</c:v>
                </c:pt>
                <c:pt idx="378">
                  <c:v>0.57339892361111111</c:v>
                </c:pt>
                <c:pt idx="379">
                  <c:v>0.57340435185185179</c:v>
                </c:pt>
                <c:pt idx="380">
                  <c:v>0.57340959490740739</c:v>
                </c:pt>
                <c:pt idx="381">
                  <c:v>0.573414837962963</c:v>
                </c:pt>
                <c:pt idx="382">
                  <c:v>0.57342008101851849</c:v>
                </c:pt>
                <c:pt idx="383">
                  <c:v>0.57342550925925928</c:v>
                </c:pt>
                <c:pt idx="384">
                  <c:v>0.57343093750000007</c:v>
                </c:pt>
                <c:pt idx="385">
                  <c:v>0.57343636574074075</c:v>
                </c:pt>
                <c:pt idx="386">
                  <c:v>0.5734417824074074</c:v>
                </c:pt>
                <c:pt idx="387">
                  <c:v>0.57344721064814819</c:v>
                </c:pt>
                <c:pt idx="388">
                  <c:v>0.57345263888888887</c:v>
                </c:pt>
                <c:pt idx="389">
                  <c:v>0.57345806712962966</c:v>
                </c:pt>
                <c:pt idx="390">
                  <c:v>0.57346331018518515</c:v>
                </c:pt>
                <c:pt idx="391">
                  <c:v>0.57346855324074075</c:v>
                </c:pt>
                <c:pt idx="392">
                  <c:v>0.57347379629629625</c:v>
                </c:pt>
                <c:pt idx="393">
                  <c:v>0.57347903935185185</c:v>
                </c:pt>
                <c:pt idx="394">
                  <c:v>0.57348428240740745</c:v>
                </c:pt>
                <c:pt idx="395">
                  <c:v>0.57348971064814813</c:v>
                </c:pt>
                <c:pt idx="396">
                  <c:v>0.57349513888888892</c:v>
                </c:pt>
                <c:pt idx="397">
                  <c:v>0.57350038194444442</c:v>
                </c:pt>
                <c:pt idx="398">
                  <c:v>0.57350562500000002</c:v>
                </c:pt>
                <c:pt idx="399">
                  <c:v>0.5735110532407407</c:v>
                </c:pt>
                <c:pt idx="400">
                  <c:v>0.5735162962962963</c:v>
                </c:pt>
                <c:pt idx="401">
                  <c:v>0.57352172453703709</c:v>
                </c:pt>
                <c:pt idx="402">
                  <c:v>0.57352715277777777</c:v>
                </c:pt>
                <c:pt idx="403">
                  <c:v>0.57353239583333326</c:v>
                </c:pt>
                <c:pt idx="404">
                  <c:v>0.57353763888888887</c:v>
                </c:pt>
                <c:pt idx="405">
                  <c:v>0.57354306712962966</c:v>
                </c:pt>
                <c:pt idx="406">
                  <c:v>0.57354849537037034</c:v>
                </c:pt>
                <c:pt idx="407">
                  <c:v>0.57355391203703709</c:v>
                </c:pt>
                <c:pt idx="408">
                  <c:v>0.57355934027777777</c:v>
                </c:pt>
                <c:pt idx="409">
                  <c:v>0.57356458333333327</c:v>
                </c:pt>
                <c:pt idx="410">
                  <c:v>0.57356982638888887</c:v>
                </c:pt>
                <c:pt idx="411">
                  <c:v>0.57357508101851851</c:v>
                </c:pt>
                <c:pt idx="412">
                  <c:v>0.57358049768518515</c:v>
                </c:pt>
                <c:pt idx="413">
                  <c:v>0.57358574074074076</c:v>
                </c:pt>
                <c:pt idx="414">
                  <c:v>0.57359099537037039</c:v>
                </c:pt>
                <c:pt idx="415">
                  <c:v>0.573596238425926</c:v>
                </c:pt>
                <c:pt idx="416">
                  <c:v>0.57360148148148149</c:v>
                </c:pt>
                <c:pt idx="417">
                  <c:v>0.57360672453703698</c:v>
                </c:pt>
                <c:pt idx="418">
                  <c:v>0.57361196759259259</c:v>
                </c:pt>
                <c:pt idx="419">
                  <c:v>0.57361721064814819</c:v>
                </c:pt>
                <c:pt idx="420">
                  <c:v>0.57362245370370368</c:v>
                </c:pt>
                <c:pt idx="421">
                  <c:v>0.57362788194444447</c:v>
                </c:pt>
                <c:pt idx="422">
                  <c:v>0.57363312499999997</c:v>
                </c:pt>
                <c:pt idx="423">
                  <c:v>0.57363855324074076</c:v>
                </c:pt>
                <c:pt idx="424">
                  <c:v>0.57364379629629625</c:v>
                </c:pt>
                <c:pt idx="425">
                  <c:v>0.57364922453703704</c:v>
                </c:pt>
                <c:pt idx="426">
                  <c:v>0.57365464120370369</c:v>
                </c:pt>
                <c:pt idx="427">
                  <c:v>0.57365989583333332</c:v>
                </c:pt>
                <c:pt idx="428">
                  <c:v>0.57366513888888893</c:v>
                </c:pt>
                <c:pt idx="429">
                  <c:v>0.57367038194444442</c:v>
                </c:pt>
                <c:pt idx="430">
                  <c:v>0.57367562500000002</c:v>
                </c:pt>
                <c:pt idx="431">
                  <c:v>0.57368086805555552</c:v>
                </c:pt>
                <c:pt idx="432">
                  <c:v>0.57368611111111112</c:v>
                </c:pt>
                <c:pt idx="433">
                  <c:v>0.57369153935185191</c:v>
                </c:pt>
                <c:pt idx="434">
                  <c:v>0.57369695601851844</c:v>
                </c:pt>
                <c:pt idx="435">
                  <c:v>0.57370239583333327</c:v>
                </c:pt>
                <c:pt idx="436">
                  <c:v>0.57370781250000003</c:v>
                </c:pt>
                <c:pt idx="437">
                  <c:v>0.5737132407407407</c:v>
                </c:pt>
                <c:pt idx="438">
                  <c:v>0.57371866898148149</c:v>
                </c:pt>
                <c:pt idx="439">
                  <c:v>0.57372392361111113</c:v>
                </c:pt>
                <c:pt idx="440">
                  <c:v>0.57372935185185192</c:v>
                </c:pt>
                <c:pt idx="441">
                  <c:v>0.57373459490740741</c:v>
                </c:pt>
                <c:pt idx="442">
                  <c:v>0.57373983796296291</c:v>
                </c:pt>
                <c:pt idx="443">
                  <c:v>0.5737452662037037</c:v>
                </c:pt>
                <c:pt idx="444">
                  <c:v>0.5737505092592593</c:v>
                </c:pt>
                <c:pt idx="445">
                  <c:v>0.57375593749999998</c:v>
                </c:pt>
                <c:pt idx="446">
                  <c:v>0.57376118055555558</c:v>
                </c:pt>
                <c:pt idx="447">
                  <c:v>0.57376642361111108</c:v>
                </c:pt>
                <c:pt idx="448">
                  <c:v>0.57377185185185187</c:v>
                </c:pt>
                <c:pt idx="449">
                  <c:v>0.57377728009259255</c:v>
                </c:pt>
                <c:pt idx="450">
                  <c:v>0.57378270833333334</c:v>
                </c:pt>
                <c:pt idx="451">
                  <c:v>0.57378812499999998</c:v>
                </c:pt>
                <c:pt idx="452">
                  <c:v>0.57379355324074077</c:v>
                </c:pt>
                <c:pt idx="453">
                  <c:v>0.57379898148148145</c:v>
                </c:pt>
                <c:pt idx="454">
                  <c:v>0.57380440972222224</c:v>
                </c:pt>
                <c:pt idx="455">
                  <c:v>0.57380982638888889</c:v>
                </c:pt>
                <c:pt idx="456">
                  <c:v>0.57381525462962968</c:v>
                </c:pt>
                <c:pt idx="457">
                  <c:v>0.57382068287037036</c:v>
                </c:pt>
                <c:pt idx="458">
                  <c:v>0.57382611111111115</c:v>
                </c:pt>
                <c:pt idx="459">
                  <c:v>0.57383153935185183</c:v>
                </c:pt>
                <c:pt idx="460">
                  <c:v>0.57383695601851847</c:v>
                </c:pt>
                <c:pt idx="461">
                  <c:v>0.57384238425925926</c:v>
                </c:pt>
                <c:pt idx="462">
                  <c:v>0.57384781250000005</c:v>
                </c:pt>
                <c:pt idx="463">
                  <c:v>0.57385324074074073</c:v>
                </c:pt>
                <c:pt idx="464">
                  <c:v>0.57385865740740738</c:v>
                </c:pt>
                <c:pt idx="465">
                  <c:v>0.57386408564814817</c:v>
                </c:pt>
                <c:pt idx="466">
                  <c:v>0.57386951388888885</c:v>
                </c:pt>
                <c:pt idx="467">
                  <c:v>0.57387494212962964</c:v>
                </c:pt>
                <c:pt idx="468">
                  <c:v>0.57388035879629629</c:v>
                </c:pt>
                <c:pt idx="469">
                  <c:v>0.57388578703703697</c:v>
                </c:pt>
                <c:pt idx="470">
                  <c:v>0.57389121527777776</c:v>
                </c:pt>
                <c:pt idx="471">
                  <c:v>0.57389664351851855</c:v>
                </c:pt>
                <c:pt idx="472">
                  <c:v>0.57390207175925922</c:v>
                </c:pt>
                <c:pt idx="473">
                  <c:v>0.57390748842592598</c:v>
                </c:pt>
                <c:pt idx="474">
                  <c:v>0.57391291666666666</c:v>
                </c:pt>
                <c:pt idx="475">
                  <c:v>0.57391834490740734</c:v>
                </c:pt>
                <c:pt idx="476">
                  <c:v>0.57392377314814813</c:v>
                </c:pt>
                <c:pt idx="477">
                  <c:v>0.57392918981481478</c:v>
                </c:pt>
                <c:pt idx="478">
                  <c:v>0.57393461805555557</c:v>
                </c:pt>
                <c:pt idx="479">
                  <c:v>0.57394004629629636</c:v>
                </c:pt>
                <c:pt idx="480">
                  <c:v>0.57394547453703704</c:v>
                </c:pt>
                <c:pt idx="481">
                  <c:v>0.57395107638888887</c:v>
                </c:pt>
                <c:pt idx="482">
                  <c:v>0.57395650462962966</c:v>
                </c:pt>
                <c:pt idx="483">
                  <c:v>0.57396193287037034</c:v>
                </c:pt>
                <c:pt idx="484">
                  <c:v>0.5739673495370371</c:v>
                </c:pt>
                <c:pt idx="485">
                  <c:v>0.57397277777777778</c:v>
                </c:pt>
                <c:pt idx="486">
                  <c:v>0.57397820601851846</c:v>
                </c:pt>
                <c:pt idx="487">
                  <c:v>0.57398363425925925</c:v>
                </c:pt>
                <c:pt idx="488">
                  <c:v>0.57398906250000004</c:v>
                </c:pt>
                <c:pt idx="489">
                  <c:v>0.57399447916666668</c:v>
                </c:pt>
                <c:pt idx="490">
                  <c:v>0.57399990740740747</c:v>
                </c:pt>
                <c:pt idx="491">
                  <c:v>0.57400533564814815</c:v>
                </c:pt>
                <c:pt idx="492">
                  <c:v>0.57401076388888883</c:v>
                </c:pt>
                <c:pt idx="493">
                  <c:v>0.57401618055555559</c:v>
                </c:pt>
                <c:pt idx="494">
                  <c:v>0.57402160879629627</c:v>
                </c:pt>
                <c:pt idx="495">
                  <c:v>0.57402703703703706</c:v>
                </c:pt>
                <c:pt idx="496">
                  <c:v>0.57403246527777785</c:v>
                </c:pt>
                <c:pt idx="497">
                  <c:v>0.57403789351851853</c:v>
                </c:pt>
                <c:pt idx="498">
                  <c:v>0.57404331018518517</c:v>
                </c:pt>
                <c:pt idx="499">
                  <c:v>0.57404873842592596</c:v>
                </c:pt>
                <c:pt idx="500">
                  <c:v>0.57405416666666664</c:v>
                </c:pt>
                <c:pt idx="501">
                  <c:v>0.57405934027777772</c:v>
                </c:pt>
                <c:pt idx="502">
                  <c:v>0.57406476851851851</c:v>
                </c:pt>
                <c:pt idx="503">
                  <c:v>0.5740701967592593</c:v>
                </c:pt>
                <c:pt idx="504">
                  <c:v>0.57407562499999998</c:v>
                </c:pt>
                <c:pt idx="505">
                  <c:v>0.57408104166666674</c:v>
                </c:pt>
                <c:pt idx="506">
                  <c:v>0.57408646990740742</c:v>
                </c:pt>
                <c:pt idx="507">
                  <c:v>0.57409189814814809</c:v>
                </c:pt>
                <c:pt idx="508">
                  <c:v>0.57409732638888888</c:v>
                </c:pt>
                <c:pt idx="509">
                  <c:v>0.57410274305555553</c:v>
                </c:pt>
                <c:pt idx="510">
                  <c:v>0.57410817129629632</c:v>
                </c:pt>
                <c:pt idx="511">
                  <c:v>0.574113599537037</c:v>
                </c:pt>
                <c:pt idx="512">
                  <c:v>0.57411902777777779</c:v>
                </c:pt>
                <c:pt idx="513">
                  <c:v>0.57412445601851847</c:v>
                </c:pt>
                <c:pt idx="514">
                  <c:v>0.57412987268518523</c:v>
                </c:pt>
                <c:pt idx="515">
                  <c:v>0.57413549768518524</c:v>
                </c:pt>
                <c:pt idx="516">
                  <c:v>0.57414092592592592</c:v>
                </c:pt>
                <c:pt idx="517">
                  <c:v>0.57414635416666659</c:v>
                </c:pt>
                <c:pt idx="518">
                  <c:v>0.57415177083333335</c:v>
                </c:pt>
                <c:pt idx="519">
                  <c:v>0.57415719907407403</c:v>
                </c:pt>
                <c:pt idx="520">
                  <c:v>0.57416262731481482</c:v>
                </c:pt>
                <c:pt idx="521">
                  <c:v>0.57416805555555561</c:v>
                </c:pt>
                <c:pt idx="522">
                  <c:v>0.57417347222222226</c:v>
                </c:pt>
                <c:pt idx="523">
                  <c:v>0.57417890046296294</c:v>
                </c:pt>
                <c:pt idx="524">
                  <c:v>0.57418432870370373</c:v>
                </c:pt>
                <c:pt idx="525">
                  <c:v>0.57418975694444441</c:v>
                </c:pt>
                <c:pt idx="526">
                  <c:v>0.57419517361111116</c:v>
                </c:pt>
                <c:pt idx="527">
                  <c:v>0.57420060185185184</c:v>
                </c:pt>
                <c:pt idx="528">
                  <c:v>0.57420584490740734</c:v>
                </c:pt>
                <c:pt idx="529">
                  <c:v>0.57421127314814813</c:v>
                </c:pt>
                <c:pt idx="530">
                  <c:v>0.57421670138888892</c:v>
                </c:pt>
                <c:pt idx="531">
                  <c:v>0.5742221296296296</c:v>
                </c:pt>
                <c:pt idx="532">
                  <c:v>0.57422755787037039</c:v>
                </c:pt>
                <c:pt idx="533">
                  <c:v>0.57423297453703703</c:v>
                </c:pt>
                <c:pt idx="534">
                  <c:v>0.57423840277777771</c:v>
                </c:pt>
                <c:pt idx="535">
                  <c:v>0.5742438310185185</c:v>
                </c:pt>
                <c:pt idx="536">
                  <c:v>0.57424924768518515</c:v>
                </c:pt>
                <c:pt idx="537">
                  <c:v>0.57425467592592594</c:v>
                </c:pt>
                <c:pt idx="538">
                  <c:v>0.57426010416666673</c:v>
                </c:pt>
                <c:pt idx="539">
                  <c:v>0.57426534722222222</c:v>
                </c:pt>
                <c:pt idx="540">
                  <c:v>0.57427059027777771</c:v>
                </c:pt>
                <c:pt idx="541">
                  <c:v>0.57427584490740735</c:v>
                </c:pt>
                <c:pt idx="542">
                  <c:v>0.57428108796296296</c:v>
                </c:pt>
                <c:pt idx="543">
                  <c:v>0.5742865046296296</c:v>
                </c:pt>
                <c:pt idx="544">
                  <c:v>0.57429193287037039</c:v>
                </c:pt>
                <c:pt idx="545">
                  <c:v>0.57429736111111118</c:v>
                </c:pt>
                <c:pt idx="546">
                  <c:v>0.57430278935185186</c:v>
                </c:pt>
                <c:pt idx="547">
                  <c:v>0.57430803240740735</c:v>
                </c:pt>
                <c:pt idx="548">
                  <c:v>0.57431346064814814</c:v>
                </c:pt>
                <c:pt idx="549">
                  <c:v>0.57431887731481479</c:v>
                </c:pt>
                <c:pt idx="550">
                  <c:v>0.57432430555555558</c:v>
                </c:pt>
                <c:pt idx="551">
                  <c:v>0.57432973379629626</c:v>
                </c:pt>
                <c:pt idx="552">
                  <c:v>0.57433516203703705</c:v>
                </c:pt>
                <c:pt idx="553">
                  <c:v>0.57434059027777773</c:v>
                </c:pt>
                <c:pt idx="554">
                  <c:v>0.57434600694444449</c:v>
                </c:pt>
                <c:pt idx="555">
                  <c:v>0.57435143518518517</c:v>
                </c:pt>
                <c:pt idx="556">
                  <c:v>0.57435686342592596</c:v>
                </c:pt>
                <c:pt idx="557">
                  <c:v>0.57436229166666664</c:v>
                </c:pt>
                <c:pt idx="558">
                  <c:v>0.57436770833333328</c:v>
                </c:pt>
                <c:pt idx="559">
                  <c:v>0.57437313657407407</c:v>
                </c:pt>
                <c:pt idx="560">
                  <c:v>0.57437856481481486</c:v>
                </c:pt>
                <c:pt idx="561">
                  <c:v>0.57438398148148151</c:v>
                </c:pt>
                <c:pt idx="562">
                  <c:v>0.57438940972222219</c:v>
                </c:pt>
                <c:pt idx="563">
                  <c:v>0.57439483796296298</c:v>
                </c:pt>
                <c:pt idx="564">
                  <c:v>0.57440026620370366</c:v>
                </c:pt>
                <c:pt idx="565">
                  <c:v>0.57440569444444445</c:v>
                </c:pt>
                <c:pt idx="566">
                  <c:v>0.57441112268518524</c:v>
                </c:pt>
                <c:pt idx="567">
                  <c:v>0.57441653935185188</c:v>
                </c:pt>
                <c:pt idx="568">
                  <c:v>0.57442196759259256</c:v>
                </c:pt>
                <c:pt idx="569">
                  <c:v>0.57442739583333335</c:v>
                </c:pt>
                <c:pt idx="570">
                  <c:v>0.57443282407407403</c:v>
                </c:pt>
                <c:pt idx="571">
                  <c:v>0.57443824074074079</c:v>
                </c:pt>
                <c:pt idx="572">
                  <c:v>0.57444366898148147</c:v>
                </c:pt>
                <c:pt idx="573">
                  <c:v>0.57444909722222215</c:v>
                </c:pt>
                <c:pt idx="574">
                  <c:v>0.57445452546296294</c:v>
                </c:pt>
                <c:pt idx="575">
                  <c:v>0.57445994212962959</c:v>
                </c:pt>
                <c:pt idx="576">
                  <c:v>0.57446537037037038</c:v>
                </c:pt>
                <c:pt idx="577">
                  <c:v>0.57447067129629625</c:v>
                </c:pt>
                <c:pt idx="578">
                  <c:v>0.57447609953703704</c:v>
                </c:pt>
                <c:pt idx="579">
                  <c:v>0.57448152777777783</c:v>
                </c:pt>
                <c:pt idx="580">
                  <c:v>0.57448694444444448</c:v>
                </c:pt>
                <c:pt idx="581">
                  <c:v>0.57449237268518516</c:v>
                </c:pt>
                <c:pt idx="582">
                  <c:v>0.57449780092592595</c:v>
                </c:pt>
                <c:pt idx="583">
                  <c:v>0.57450322916666663</c:v>
                </c:pt>
                <c:pt idx="584">
                  <c:v>0.57450865740740742</c:v>
                </c:pt>
                <c:pt idx="585">
                  <c:v>0.57451407407407407</c:v>
                </c:pt>
                <c:pt idx="586">
                  <c:v>0.57451950231481475</c:v>
                </c:pt>
                <c:pt idx="587">
                  <c:v>0.57452493055555554</c:v>
                </c:pt>
                <c:pt idx="588">
                  <c:v>0.57453035879629633</c:v>
                </c:pt>
                <c:pt idx="589">
                  <c:v>0.57453577546296297</c:v>
                </c:pt>
                <c:pt idx="590">
                  <c:v>0.57454120370370376</c:v>
                </c:pt>
                <c:pt idx="591">
                  <c:v>0.57454663194444444</c:v>
                </c:pt>
                <c:pt idx="592">
                  <c:v>0.57455207175925926</c:v>
                </c:pt>
                <c:pt idx="593">
                  <c:v>0.57455749999999994</c:v>
                </c:pt>
                <c:pt idx="594">
                  <c:v>0.5745629166666667</c:v>
                </c:pt>
                <c:pt idx="595">
                  <c:v>0.57456834490740738</c:v>
                </c:pt>
                <c:pt idx="596">
                  <c:v>0.57457377314814817</c:v>
                </c:pt>
                <c:pt idx="597">
                  <c:v>0.57457920138888896</c:v>
                </c:pt>
                <c:pt idx="598">
                  <c:v>0.57458462962962964</c:v>
                </c:pt>
                <c:pt idx="599">
                  <c:v>0.57459004629629629</c:v>
                </c:pt>
                <c:pt idx="600">
                  <c:v>0.57459547453703708</c:v>
                </c:pt>
                <c:pt idx="601">
                  <c:v>0.57460090277777776</c:v>
                </c:pt>
                <c:pt idx="602">
                  <c:v>0.57460668981481489</c:v>
                </c:pt>
                <c:pt idx="603">
                  <c:v>0.57461211805555557</c:v>
                </c:pt>
                <c:pt idx="604">
                  <c:v>0.57461753472222221</c:v>
                </c:pt>
                <c:pt idx="605">
                  <c:v>0.574622962962963</c:v>
                </c:pt>
                <c:pt idx="606">
                  <c:v>0.57462839120370368</c:v>
                </c:pt>
                <c:pt idx="607">
                  <c:v>0.57463381944444447</c:v>
                </c:pt>
                <c:pt idx="608">
                  <c:v>0.5746394212962963</c:v>
                </c:pt>
                <c:pt idx="609">
                  <c:v>0.57464503472222217</c:v>
                </c:pt>
                <c:pt idx="610">
                  <c:v>0.57465045138888893</c:v>
                </c:pt>
                <c:pt idx="611">
                  <c:v>0.57465587962962961</c:v>
                </c:pt>
                <c:pt idx="612">
                  <c:v>0.5746613078703704</c:v>
                </c:pt>
                <c:pt idx="613">
                  <c:v>0.57466673611111108</c:v>
                </c:pt>
                <c:pt idx="614">
                  <c:v>0.57467215277777772</c:v>
                </c:pt>
                <c:pt idx="615">
                  <c:v>0.57467758101851851</c:v>
                </c:pt>
                <c:pt idx="616">
                  <c:v>0.5746830092592593</c:v>
                </c:pt>
                <c:pt idx="617">
                  <c:v>0.57468843749999998</c:v>
                </c:pt>
                <c:pt idx="618">
                  <c:v>0.57469385416666674</c:v>
                </c:pt>
                <c:pt idx="619">
                  <c:v>0.57469928240740742</c:v>
                </c:pt>
                <c:pt idx="620">
                  <c:v>0.5747047106481481</c:v>
                </c:pt>
                <c:pt idx="621">
                  <c:v>0.57471013888888889</c:v>
                </c:pt>
                <c:pt idx="622">
                  <c:v>0.57471556712962968</c:v>
                </c:pt>
                <c:pt idx="623">
                  <c:v>0.57472098379629633</c:v>
                </c:pt>
                <c:pt idx="624">
                  <c:v>0.574726412037037</c:v>
                </c:pt>
                <c:pt idx="625">
                  <c:v>0.57473184027777779</c:v>
                </c:pt>
                <c:pt idx="626">
                  <c:v>0.57473726851851847</c:v>
                </c:pt>
                <c:pt idx="627">
                  <c:v>0.57474268518518523</c:v>
                </c:pt>
                <c:pt idx="628">
                  <c:v>0.57474811342592591</c:v>
                </c:pt>
                <c:pt idx="629">
                  <c:v>0.5747535416666667</c:v>
                </c:pt>
                <c:pt idx="630">
                  <c:v>0.57475896990740738</c:v>
                </c:pt>
                <c:pt idx="631">
                  <c:v>0.57476438657407403</c:v>
                </c:pt>
                <c:pt idx="632">
                  <c:v>0.57476981481481482</c:v>
                </c:pt>
                <c:pt idx="633">
                  <c:v>0.57477524305555561</c:v>
                </c:pt>
                <c:pt idx="634">
                  <c:v>0.57478067129629629</c:v>
                </c:pt>
                <c:pt idx="635">
                  <c:v>0.57478609953703697</c:v>
                </c:pt>
                <c:pt idx="636">
                  <c:v>0.57479151620370372</c:v>
                </c:pt>
                <c:pt idx="637">
                  <c:v>0.5747969444444444</c:v>
                </c:pt>
                <c:pt idx="638">
                  <c:v>0.57480237268518519</c:v>
                </c:pt>
                <c:pt idx="639">
                  <c:v>0.57480780092592598</c:v>
                </c:pt>
                <c:pt idx="640">
                  <c:v>0.57481321759259263</c:v>
                </c:pt>
                <c:pt idx="641">
                  <c:v>0.57481864583333331</c:v>
                </c:pt>
                <c:pt idx="642">
                  <c:v>0.5748240740740741</c:v>
                </c:pt>
                <c:pt idx="643">
                  <c:v>0.57482950231481478</c:v>
                </c:pt>
                <c:pt idx="644">
                  <c:v>0.57483493055555557</c:v>
                </c:pt>
                <c:pt idx="645">
                  <c:v>0.57484034722222221</c:v>
                </c:pt>
                <c:pt idx="646">
                  <c:v>0.57484596064814808</c:v>
                </c:pt>
                <c:pt idx="647">
                  <c:v>0.57485156250000002</c:v>
                </c:pt>
                <c:pt idx="648">
                  <c:v>0.57485717592592589</c:v>
                </c:pt>
                <c:pt idx="649">
                  <c:v>0.57486277777777783</c:v>
                </c:pt>
                <c:pt idx="650">
                  <c:v>0.57486837962962967</c:v>
                </c:pt>
                <c:pt idx="651">
                  <c:v>0.57487399305555553</c:v>
                </c:pt>
                <c:pt idx="652">
                  <c:v>0.57487959490740737</c:v>
                </c:pt>
                <c:pt idx="653">
                  <c:v>0.57488483796296297</c:v>
                </c:pt>
                <c:pt idx="654">
                  <c:v>0.57489025462962962</c:v>
                </c:pt>
                <c:pt idx="655">
                  <c:v>0.57489568287037041</c:v>
                </c:pt>
                <c:pt idx="656">
                  <c:v>0.57490111111111108</c:v>
                </c:pt>
                <c:pt idx="657">
                  <c:v>0.57490652777777773</c:v>
                </c:pt>
                <c:pt idx="658">
                  <c:v>0.57491196759259255</c:v>
                </c:pt>
                <c:pt idx="659">
                  <c:v>0.57491738425925931</c:v>
                </c:pt>
                <c:pt idx="660">
                  <c:v>0.57492281249999999</c:v>
                </c:pt>
                <c:pt idx="661">
                  <c:v>0.57492824074074067</c:v>
                </c:pt>
                <c:pt idx="662">
                  <c:v>0.57493384259259261</c:v>
                </c:pt>
                <c:pt idx="663">
                  <c:v>0.57493927083333329</c:v>
                </c:pt>
                <c:pt idx="664">
                  <c:v>0.57494469907407408</c:v>
                </c:pt>
                <c:pt idx="665">
                  <c:v>0.57495011574074073</c:v>
                </c:pt>
                <c:pt idx="666">
                  <c:v>0.57495554398148141</c:v>
                </c:pt>
                <c:pt idx="667">
                  <c:v>0.574961099537037</c:v>
                </c:pt>
                <c:pt idx="668">
                  <c:v>0.57496641203703702</c:v>
                </c:pt>
                <c:pt idx="669">
                  <c:v>0.57497184027777781</c:v>
                </c:pt>
                <c:pt idx="670">
                  <c:v>0.57497726851851849</c:v>
                </c:pt>
                <c:pt idx="671">
                  <c:v>0.57498269675925928</c:v>
                </c:pt>
                <c:pt idx="672">
                  <c:v>0.57498865740740734</c:v>
                </c:pt>
                <c:pt idx="673">
                  <c:v>0.57499408564814813</c:v>
                </c:pt>
                <c:pt idx="674">
                  <c:v>0.57499951388888892</c:v>
                </c:pt>
                <c:pt idx="675">
                  <c:v>0.5750049421296296</c:v>
                </c:pt>
                <c:pt idx="676">
                  <c:v>0.57501054398148155</c:v>
                </c:pt>
                <c:pt idx="677">
                  <c:v>0.57501596064814808</c:v>
                </c:pt>
                <c:pt idx="678">
                  <c:v>0.57502157407407406</c:v>
                </c:pt>
                <c:pt idx="679">
                  <c:v>0.57502700231481485</c:v>
                </c:pt>
                <c:pt idx="680">
                  <c:v>0.57503260416666668</c:v>
                </c:pt>
                <c:pt idx="681">
                  <c:v>0.57503803240740747</c:v>
                </c:pt>
                <c:pt idx="682">
                  <c:v>0.57504364583333334</c:v>
                </c:pt>
                <c:pt idx="683">
                  <c:v>0.57504924768518517</c:v>
                </c:pt>
                <c:pt idx="684">
                  <c:v>0.57505484953703701</c:v>
                </c:pt>
                <c:pt idx="685">
                  <c:v>0.5750602777777778</c:v>
                </c:pt>
                <c:pt idx="686">
                  <c:v>0.57506570601851859</c:v>
                </c:pt>
                <c:pt idx="687">
                  <c:v>0.57507113425925926</c:v>
                </c:pt>
                <c:pt idx="688">
                  <c:v>0.57507655092592591</c:v>
                </c:pt>
                <c:pt idx="689">
                  <c:v>0.5750819791666667</c:v>
                </c:pt>
                <c:pt idx="690">
                  <c:v>0.57508740740740738</c:v>
                </c:pt>
                <c:pt idx="691">
                  <c:v>0.57509300925925932</c:v>
                </c:pt>
                <c:pt idx="692">
                  <c:v>0.57509862268518519</c:v>
                </c:pt>
                <c:pt idx="693">
                  <c:v>0.57510422453703702</c:v>
                </c:pt>
                <c:pt idx="694">
                  <c:v>0.575109837962963</c:v>
                </c:pt>
                <c:pt idx="695">
                  <c:v>0.57511543981481483</c:v>
                </c:pt>
                <c:pt idx="696">
                  <c:v>0.57512104166666667</c:v>
                </c:pt>
                <c:pt idx="697">
                  <c:v>0.57512665509259253</c:v>
                </c:pt>
                <c:pt idx="698">
                  <c:v>0.57513225694444448</c:v>
                </c:pt>
                <c:pt idx="699">
                  <c:v>0.57513785879629631</c:v>
                </c:pt>
                <c:pt idx="700">
                  <c:v>0.57514347222222229</c:v>
                </c:pt>
                <c:pt idx="701">
                  <c:v>0.57514907407407401</c:v>
                </c:pt>
                <c:pt idx="702">
                  <c:v>0.57515468749999998</c:v>
                </c:pt>
                <c:pt idx="703">
                  <c:v>0.57516028935185182</c:v>
                </c:pt>
                <c:pt idx="704">
                  <c:v>0.57516590277777779</c:v>
                </c:pt>
                <c:pt idx="705">
                  <c:v>0.57517150462962963</c:v>
                </c:pt>
                <c:pt idx="706">
                  <c:v>0.57517710648148146</c:v>
                </c:pt>
                <c:pt idx="707">
                  <c:v>0.57518271990740744</c:v>
                </c:pt>
                <c:pt idx="708">
                  <c:v>0.57518832175925927</c:v>
                </c:pt>
                <c:pt idx="709">
                  <c:v>0.57519393518518525</c:v>
                </c:pt>
                <c:pt idx="710">
                  <c:v>0.57519953703703697</c:v>
                </c:pt>
                <c:pt idx="711">
                  <c:v>0.57520513888888891</c:v>
                </c:pt>
                <c:pt idx="712">
                  <c:v>0.57521075231481478</c:v>
                </c:pt>
                <c:pt idx="713">
                  <c:v>0.57521635416666672</c:v>
                </c:pt>
                <c:pt idx="714">
                  <c:v>0.57522195601851855</c:v>
                </c:pt>
                <c:pt idx="715">
                  <c:v>0.57522756944444442</c:v>
                </c:pt>
                <c:pt idx="716">
                  <c:v>0.57523298611111107</c:v>
                </c:pt>
                <c:pt idx="717">
                  <c:v>0.57523859953703704</c:v>
                </c:pt>
                <c:pt idx="718">
                  <c:v>0.57524420138888888</c:v>
                </c:pt>
                <c:pt idx="719">
                  <c:v>0.57524981481481474</c:v>
                </c:pt>
                <c:pt idx="720">
                  <c:v>0.57525541666666669</c:v>
                </c:pt>
                <c:pt idx="721">
                  <c:v>0.57526103009259255</c:v>
                </c:pt>
                <c:pt idx="722">
                  <c:v>0.5752666319444445</c:v>
                </c:pt>
                <c:pt idx="723">
                  <c:v>0.57527223379629633</c:v>
                </c:pt>
                <c:pt idx="724">
                  <c:v>0.57527783564814816</c:v>
                </c:pt>
                <c:pt idx="725">
                  <c:v>0.57528363425925921</c:v>
                </c:pt>
                <c:pt idx="726">
                  <c:v>0.57528942129629634</c:v>
                </c:pt>
                <c:pt idx="727">
                  <c:v>0.57529520833333336</c:v>
                </c:pt>
                <c:pt idx="728">
                  <c:v>0.57530086805555558</c:v>
                </c:pt>
                <c:pt idx="729">
                  <c:v>0.5753066550925926</c:v>
                </c:pt>
                <c:pt idx="730">
                  <c:v>0.57531226851851847</c:v>
                </c:pt>
                <c:pt idx="731">
                  <c:v>0.57531787037037041</c:v>
                </c:pt>
                <c:pt idx="732">
                  <c:v>0.57532348379629628</c:v>
                </c:pt>
                <c:pt idx="733">
                  <c:v>0.57532908564814822</c:v>
                </c:pt>
                <c:pt idx="734">
                  <c:v>0.57533468749999994</c:v>
                </c:pt>
                <c:pt idx="735">
                  <c:v>0.57534030092592592</c:v>
                </c:pt>
                <c:pt idx="736">
                  <c:v>0.57534590277777775</c:v>
                </c:pt>
                <c:pt idx="737">
                  <c:v>0.57535151620370373</c:v>
                </c:pt>
                <c:pt idx="738">
                  <c:v>0.57535711805555556</c:v>
                </c:pt>
                <c:pt idx="739">
                  <c:v>0.57536273148148143</c:v>
                </c:pt>
                <c:pt idx="740">
                  <c:v>0.57536833333333337</c:v>
                </c:pt>
                <c:pt idx="741">
                  <c:v>0.57537412037037039</c:v>
                </c:pt>
                <c:pt idx="742">
                  <c:v>0.57537966435185184</c:v>
                </c:pt>
                <c:pt idx="743">
                  <c:v>0.57538526620370367</c:v>
                </c:pt>
                <c:pt idx="744">
                  <c:v>0.57539086805555562</c:v>
                </c:pt>
                <c:pt idx="745">
                  <c:v>0.57539648148148148</c:v>
                </c:pt>
                <c:pt idx="746">
                  <c:v>0.57540208333333331</c:v>
                </c:pt>
                <c:pt idx="747">
                  <c:v>0.57540769675925929</c:v>
                </c:pt>
                <c:pt idx="748">
                  <c:v>0.57541329861111112</c:v>
                </c:pt>
                <c:pt idx="749">
                  <c:v>0.57541908564814814</c:v>
                </c:pt>
                <c:pt idx="750">
                  <c:v>0.57542451388888882</c:v>
                </c:pt>
                <c:pt idx="751">
                  <c:v>0.57543011574074077</c:v>
                </c:pt>
                <c:pt idx="752">
                  <c:v>0.57543572916666663</c:v>
                </c:pt>
                <c:pt idx="753">
                  <c:v>0.57544150462962962</c:v>
                </c:pt>
                <c:pt idx="754">
                  <c:v>0.5754469328703703</c:v>
                </c:pt>
                <c:pt idx="755">
                  <c:v>0.57545254629629627</c:v>
                </c:pt>
                <c:pt idx="756">
                  <c:v>0.57545814814814811</c:v>
                </c:pt>
                <c:pt idx="757">
                  <c:v>0.57546376157407408</c:v>
                </c:pt>
                <c:pt idx="758">
                  <c:v>0.57546936342592592</c:v>
                </c:pt>
                <c:pt idx="759">
                  <c:v>0.57547496527777775</c:v>
                </c:pt>
                <c:pt idx="760">
                  <c:v>0.57548057870370373</c:v>
                </c:pt>
                <c:pt idx="761">
                  <c:v>0.57548618055555556</c:v>
                </c:pt>
                <c:pt idx="762">
                  <c:v>0.57549287037037034</c:v>
                </c:pt>
                <c:pt idx="763">
                  <c:v>0.57549829861111113</c:v>
                </c:pt>
                <c:pt idx="764">
                  <c:v>0.57550391203703699</c:v>
                </c:pt>
                <c:pt idx="765">
                  <c:v>0.57550951388888894</c:v>
                </c:pt>
                <c:pt idx="766">
                  <c:v>0.57551511574074077</c:v>
                </c:pt>
                <c:pt idx="767">
                  <c:v>0.57552072916666663</c:v>
                </c:pt>
                <c:pt idx="768">
                  <c:v>0.57552633101851847</c:v>
                </c:pt>
                <c:pt idx="769">
                  <c:v>0.57553194444444444</c:v>
                </c:pt>
                <c:pt idx="770">
                  <c:v>0.57553754629629628</c:v>
                </c:pt>
                <c:pt idx="771">
                  <c:v>0.57554314814814822</c:v>
                </c:pt>
                <c:pt idx="772">
                  <c:v>0.57554876157407409</c:v>
                </c:pt>
                <c:pt idx="773">
                  <c:v>0.57555436342592592</c:v>
                </c:pt>
                <c:pt idx="774">
                  <c:v>0.57556015046296294</c:v>
                </c:pt>
                <c:pt idx="775">
                  <c:v>0.57556557870370373</c:v>
                </c:pt>
                <c:pt idx="776">
                  <c:v>0.57557118055555556</c:v>
                </c:pt>
                <c:pt idx="777">
                  <c:v>0.57557679398148143</c:v>
                </c:pt>
                <c:pt idx="778">
                  <c:v>0.57558258101851856</c:v>
                </c:pt>
                <c:pt idx="779">
                  <c:v>0.57558836805555558</c:v>
                </c:pt>
                <c:pt idx="780">
                  <c:v>0.57559396990740741</c:v>
                </c:pt>
                <c:pt idx="781">
                  <c:v>0.57559958333333328</c:v>
                </c:pt>
                <c:pt idx="782">
                  <c:v>0.57560537037037041</c:v>
                </c:pt>
                <c:pt idx="783">
                  <c:v>0.57561097222222224</c:v>
                </c:pt>
                <c:pt idx="784">
                  <c:v>0.57561657407407407</c:v>
                </c:pt>
                <c:pt idx="785">
                  <c:v>0.57562236111111109</c:v>
                </c:pt>
                <c:pt idx="786">
                  <c:v>0.57562814814814811</c:v>
                </c:pt>
                <c:pt idx="787">
                  <c:v>0.57563393518518524</c:v>
                </c:pt>
                <c:pt idx="788">
                  <c:v>0.57563972222222215</c:v>
                </c:pt>
                <c:pt idx="789">
                  <c:v>0.57564550925925928</c:v>
                </c:pt>
                <c:pt idx="790">
                  <c:v>0.5756512962962963</c:v>
                </c:pt>
                <c:pt idx="791">
                  <c:v>0.57565708333333332</c:v>
                </c:pt>
                <c:pt idx="792">
                  <c:v>0.57566287037037034</c:v>
                </c:pt>
                <c:pt idx="793">
                  <c:v>0.57566865740740736</c:v>
                </c:pt>
                <c:pt idx="794">
                  <c:v>0.57567444444444449</c:v>
                </c:pt>
                <c:pt idx="795">
                  <c:v>0.57568023148148151</c:v>
                </c:pt>
                <c:pt idx="796">
                  <c:v>0.57568601851851853</c:v>
                </c:pt>
                <c:pt idx="797">
                  <c:v>0.57569199074074073</c:v>
                </c:pt>
                <c:pt idx="798">
                  <c:v>0.57569777777777775</c:v>
                </c:pt>
                <c:pt idx="799">
                  <c:v>0.57570356481481488</c:v>
                </c:pt>
                <c:pt idx="800">
                  <c:v>0.57570935185185179</c:v>
                </c:pt>
                <c:pt idx="801">
                  <c:v>0.57571510416666671</c:v>
                </c:pt>
                <c:pt idx="802">
                  <c:v>0.57572070601851855</c:v>
                </c:pt>
                <c:pt idx="803">
                  <c:v>0.57572649305555557</c:v>
                </c:pt>
                <c:pt idx="804">
                  <c:v>0.57573192129629625</c:v>
                </c:pt>
                <c:pt idx="805">
                  <c:v>0.57573769675925923</c:v>
                </c:pt>
                <c:pt idx="806">
                  <c:v>0.57574348379629636</c:v>
                </c:pt>
                <c:pt idx="807">
                  <c:v>0.57574928240740741</c:v>
                </c:pt>
                <c:pt idx="808">
                  <c:v>0.57575471064814809</c:v>
                </c:pt>
                <c:pt idx="809">
                  <c:v>0.57576049768518522</c:v>
                </c:pt>
                <c:pt idx="810">
                  <c:v>0.57576609953703706</c:v>
                </c:pt>
                <c:pt idx="811">
                  <c:v>0.57577188657407408</c:v>
                </c:pt>
                <c:pt idx="812">
                  <c:v>0.5757776736111111</c:v>
                </c:pt>
                <c:pt idx="813">
                  <c:v>0.57578328703703707</c:v>
                </c:pt>
                <c:pt idx="814">
                  <c:v>0.57578907407407409</c:v>
                </c:pt>
                <c:pt idx="815">
                  <c:v>0.57579460648148151</c:v>
                </c:pt>
                <c:pt idx="816">
                  <c:v>0.57580020833333334</c:v>
                </c:pt>
                <c:pt idx="817">
                  <c:v>0.57580599537037036</c:v>
                </c:pt>
                <c:pt idx="818">
                  <c:v>0.57581178240740738</c:v>
                </c:pt>
                <c:pt idx="819">
                  <c:v>0.5758175694444444</c:v>
                </c:pt>
                <c:pt idx="820">
                  <c:v>0.57582299768518519</c:v>
                </c:pt>
                <c:pt idx="821">
                  <c:v>0.57582861111111117</c:v>
                </c:pt>
                <c:pt idx="822">
                  <c:v>0.575834212962963</c:v>
                </c:pt>
                <c:pt idx="823">
                  <c:v>0.57583964120370368</c:v>
                </c:pt>
                <c:pt idx="824">
                  <c:v>0.57584541666666667</c:v>
                </c:pt>
                <c:pt idx="825">
                  <c:v>0.57585085648148149</c:v>
                </c:pt>
                <c:pt idx="826">
                  <c:v>0.57585645833333332</c:v>
                </c:pt>
                <c:pt idx="827">
                  <c:v>0.57586206018518515</c:v>
                </c:pt>
                <c:pt idx="828">
                  <c:v>0.57586767361111113</c:v>
                </c:pt>
                <c:pt idx="829">
                  <c:v>0.57587327546296296</c:v>
                </c:pt>
                <c:pt idx="830">
                  <c:v>0.5758788773148148</c:v>
                </c:pt>
                <c:pt idx="831">
                  <c:v>0.57588449074074077</c:v>
                </c:pt>
                <c:pt idx="832">
                  <c:v>0.57589009259259261</c:v>
                </c:pt>
                <c:pt idx="833">
                  <c:v>0.57589570601851847</c:v>
                </c:pt>
                <c:pt idx="834">
                  <c:v>0.57590148148148146</c:v>
                </c:pt>
                <c:pt idx="835">
                  <c:v>0.57590690972222225</c:v>
                </c:pt>
                <c:pt idx="836">
                  <c:v>0.57591252314814811</c:v>
                </c:pt>
                <c:pt idx="837">
                  <c:v>0.57591831018518513</c:v>
                </c:pt>
                <c:pt idx="838">
                  <c:v>0.57592373842592592</c:v>
                </c:pt>
                <c:pt idx="839">
                  <c:v>0.57592934027777776</c:v>
                </c:pt>
                <c:pt idx="840">
                  <c:v>0.5759349421296297</c:v>
                </c:pt>
                <c:pt idx="841">
                  <c:v>0.57594055555555557</c:v>
                </c:pt>
                <c:pt idx="842">
                  <c:v>0.57594634259259259</c:v>
                </c:pt>
                <c:pt idx="843">
                  <c:v>0.57595194444444442</c:v>
                </c:pt>
                <c:pt idx="844">
                  <c:v>0.5759575578703704</c:v>
                </c:pt>
                <c:pt idx="845">
                  <c:v>0.57596315972222223</c:v>
                </c:pt>
                <c:pt idx="846">
                  <c:v>0.57596876157407406</c:v>
                </c:pt>
                <c:pt idx="847">
                  <c:v>0.57597437500000004</c:v>
                </c:pt>
                <c:pt idx="848">
                  <c:v>0.57597997685185187</c:v>
                </c:pt>
                <c:pt idx="849">
                  <c:v>0.57598576388888889</c:v>
                </c:pt>
                <c:pt idx="850">
                  <c:v>0.57599155092592591</c:v>
                </c:pt>
                <c:pt idx="851">
                  <c:v>0.57599733796296293</c:v>
                </c:pt>
                <c:pt idx="852">
                  <c:v>0.57600293981481487</c:v>
                </c:pt>
                <c:pt idx="853">
                  <c:v>0.57600873842592593</c:v>
                </c:pt>
                <c:pt idx="854">
                  <c:v>0.5760146990740741</c:v>
                </c:pt>
                <c:pt idx="855">
                  <c:v>0.57602031249999996</c:v>
                </c:pt>
                <c:pt idx="856">
                  <c:v>0.57602591435185191</c:v>
                </c:pt>
                <c:pt idx="857">
                  <c:v>0.57603170138888882</c:v>
                </c:pt>
                <c:pt idx="858">
                  <c:v>0.57603748842592595</c:v>
                </c:pt>
                <c:pt idx="859">
                  <c:v>0.57604310185185181</c:v>
                </c:pt>
                <c:pt idx="860">
                  <c:v>0.57604888888888894</c:v>
                </c:pt>
                <c:pt idx="861">
                  <c:v>0.57605449074074078</c:v>
                </c:pt>
                <c:pt idx="862">
                  <c:v>0.57606009259259261</c:v>
                </c:pt>
                <c:pt idx="863">
                  <c:v>0.57606570601851848</c:v>
                </c:pt>
                <c:pt idx="864">
                  <c:v>0.57607130787037042</c:v>
                </c:pt>
                <c:pt idx="865">
                  <c:v>0.57607692129629628</c:v>
                </c:pt>
                <c:pt idx="866">
                  <c:v>0.57608252314814812</c:v>
                </c:pt>
                <c:pt idx="867">
                  <c:v>0.57608812499999995</c:v>
                </c:pt>
                <c:pt idx="868">
                  <c:v>0.57609373842592593</c:v>
                </c:pt>
                <c:pt idx="869">
                  <c:v>0.57609934027777776</c:v>
                </c:pt>
                <c:pt idx="870">
                  <c:v>0.57610495370370374</c:v>
                </c:pt>
                <c:pt idx="871">
                  <c:v>0.57611055555555557</c:v>
                </c:pt>
                <c:pt idx="872">
                  <c:v>0.5761161574074074</c:v>
                </c:pt>
                <c:pt idx="873">
                  <c:v>0.57612177083333338</c:v>
                </c:pt>
                <c:pt idx="874">
                  <c:v>0.57612697916666666</c:v>
                </c:pt>
                <c:pt idx="875">
                  <c:v>0.57613259259259253</c:v>
                </c:pt>
                <c:pt idx="876">
                  <c:v>0.57613819444444447</c:v>
                </c:pt>
                <c:pt idx="877">
                  <c:v>0.57614379629629631</c:v>
                </c:pt>
                <c:pt idx="878">
                  <c:v>0.57614939814814814</c:v>
                </c:pt>
                <c:pt idx="879">
                  <c:v>0.57615501157407401</c:v>
                </c:pt>
                <c:pt idx="880">
                  <c:v>0.57616098379629632</c:v>
                </c:pt>
                <c:pt idx="881">
                  <c:v>0.57616658564814816</c:v>
                </c:pt>
                <c:pt idx="882">
                  <c:v>0.57617219907407413</c:v>
                </c:pt>
                <c:pt idx="883">
                  <c:v>0.57617780092592585</c:v>
                </c:pt>
                <c:pt idx="884">
                  <c:v>0.5761834027777778</c:v>
                </c:pt>
                <c:pt idx="885">
                  <c:v>0.57618901620370366</c:v>
                </c:pt>
                <c:pt idx="886">
                  <c:v>0.57619461805555561</c:v>
                </c:pt>
                <c:pt idx="887">
                  <c:v>0.57620023148148147</c:v>
                </c:pt>
                <c:pt idx="888">
                  <c:v>0.57620569444444447</c:v>
                </c:pt>
                <c:pt idx="889">
                  <c:v>0.5762112962962963</c:v>
                </c:pt>
                <c:pt idx="890">
                  <c:v>0.57621690972222217</c:v>
                </c:pt>
                <c:pt idx="891">
                  <c:v>0.57622251157407411</c:v>
                </c:pt>
                <c:pt idx="892">
                  <c:v>0.57622811342592595</c:v>
                </c:pt>
                <c:pt idx="893">
                  <c:v>0.57623372685185192</c:v>
                </c:pt>
                <c:pt idx="894">
                  <c:v>0.57623932870370365</c:v>
                </c:pt>
                <c:pt idx="895">
                  <c:v>0.57624494212962962</c:v>
                </c:pt>
                <c:pt idx="896">
                  <c:v>0.57625054398148146</c:v>
                </c:pt>
                <c:pt idx="897">
                  <c:v>0.5762561458333334</c:v>
                </c:pt>
                <c:pt idx="898">
                  <c:v>0.57626193287037031</c:v>
                </c:pt>
                <c:pt idx="899">
                  <c:v>0.5762673611111111</c:v>
                </c:pt>
                <c:pt idx="900">
                  <c:v>0.57627296296296293</c:v>
                </c:pt>
                <c:pt idx="901">
                  <c:v>0.57627857638888891</c:v>
                </c:pt>
                <c:pt idx="902">
                  <c:v>0.57628417824074074</c:v>
                </c:pt>
                <c:pt idx="903">
                  <c:v>0.57628979166666661</c:v>
                </c:pt>
                <c:pt idx="904">
                  <c:v>0.57629539351851855</c:v>
                </c:pt>
                <c:pt idx="905">
                  <c:v>0.57630099537037038</c:v>
                </c:pt>
                <c:pt idx="906">
                  <c:v>0.57630660879629636</c:v>
                </c:pt>
                <c:pt idx="907">
                  <c:v>0.57631221064814808</c:v>
                </c:pt>
                <c:pt idx="908">
                  <c:v>0.57631782407407406</c:v>
                </c:pt>
                <c:pt idx="909">
                  <c:v>0.57632342592592589</c:v>
                </c:pt>
                <c:pt idx="910">
                  <c:v>0.57632902777777784</c:v>
                </c:pt>
                <c:pt idx="911">
                  <c:v>0.5763346412037037</c:v>
                </c:pt>
                <c:pt idx="912">
                  <c:v>0.57634042824074072</c:v>
                </c:pt>
                <c:pt idx="913">
                  <c:v>0.57634585648148151</c:v>
                </c:pt>
                <c:pt idx="914">
                  <c:v>0.5763516319444445</c:v>
                </c:pt>
                <c:pt idx="915">
                  <c:v>0.57635741898148152</c:v>
                </c:pt>
                <c:pt idx="916">
                  <c:v>0.57636321759259257</c:v>
                </c:pt>
                <c:pt idx="917">
                  <c:v>0.5763688194444444</c:v>
                </c:pt>
                <c:pt idx="918">
                  <c:v>0.57637460648148153</c:v>
                </c:pt>
                <c:pt idx="919">
                  <c:v>0.57638111111111112</c:v>
                </c:pt>
                <c:pt idx="920">
                  <c:v>0.57638672453703699</c:v>
                </c:pt>
                <c:pt idx="921">
                  <c:v>0.57639215277777778</c:v>
                </c:pt>
                <c:pt idx="922">
                  <c:v>0.5763979398148148</c:v>
                </c:pt>
                <c:pt idx="923">
                  <c:v>0.57640372685185182</c:v>
                </c:pt>
                <c:pt idx="924">
                  <c:v>0.57640951388888884</c:v>
                </c:pt>
                <c:pt idx="925">
                  <c:v>0.57641511574074078</c:v>
                </c:pt>
                <c:pt idx="926">
                  <c:v>0.57642071759259261</c:v>
                </c:pt>
                <c:pt idx="927">
                  <c:v>0.57642633101851859</c:v>
                </c:pt>
                <c:pt idx="928">
                  <c:v>0.5764321180555555</c:v>
                </c:pt>
                <c:pt idx="929">
                  <c:v>0.57643773148148147</c:v>
                </c:pt>
                <c:pt idx="930">
                  <c:v>0.57644351851851849</c:v>
                </c:pt>
                <c:pt idx="931">
                  <c:v>0.57644930555555562</c:v>
                </c:pt>
                <c:pt idx="932">
                  <c:v>0.57645509259259253</c:v>
                </c:pt>
                <c:pt idx="933">
                  <c:v>0.57646087962962966</c:v>
                </c:pt>
                <c:pt idx="934">
                  <c:v>0.57646665509259265</c:v>
                </c:pt>
                <c:pt idx="935">
                  <c:v>0.57647244212962956</c:v>
                </c:pt>
                <c:pt idx="936">
                  <c:v>0.57647822916666669</c:v>
                </c:pt>
                <c:pt idx="937">
                  <c:v>0.57648402777777774</c:v>
                </c:pt>
                <c:pt idx="938">
                  <c:v>0.57648980324074073</c:v>
                </c:pt>
                <c:pt idx="939">
                  <c:v>0.57649560185185178</c:v>
                </c:pt>
                <c:pt idx="940">
                  <c:v>0.57650138888888891</c:v>
                </c:pt>
                <c:pt idx="941">
                  <c:v>0.57650717592592593</c:v>
                </c:pt>
                <c:pt idx="942">
                  <c:v>0.57651295138888892</c:v>
                </c:pt>
                <c:pt idx="943">
                  <c:v>0.57651874999999997</c:v>
                </c:pt>
                <c:pt idx="944">
                  <c:v>0.57652453703703699</c:v>
                </c:pt>
                <c:pt idx="945">
                  <c:v>0.57653013888888893</c:v>
                </c:pt>
                <c:pt idx="946">
                  <c:v>0.57653592592592595</c:v>
                </c:pt>
                <c:pt idx="947">
                  <c:v>0.57654126157407404</c:v>
                </c:pt>
                <c:pt idx="948">
                  <c:v>0.57654704861111117</c:v>
                </c:pt>
                <c:pt idx="949">
                  <c:v>0.57655283564814808</c:v>
                </c:pt>
                <c:pt idx="950">
                  <c:v>0.57655862268518521</c:v>
                </c:pt>
                <c:pt idx="951">
                  <c:v>0.57656440972222223</c:v>
                </c:pt>
                <c:pt idx="952">
                  <c:v>0.57657019675925925</c:v>
                </c:pt>
                <c:pt idx="953">
                  <c:v>0.57657598379629627</c:v>
                </c:pt>
                <c:pt idx="954">
                  <c:v>0.57658177083333328</c:v>
                </c:pt>
                <c:pt idx="955">
                  <c:v>0.5765877430555556</c:v>
                </c:pt>
                <c:pt idx="956">
                  <c:v>0.57659334490740743</c:v>
                </c:pt>
                <c:pt idx="957">
                  <c:v>0.57659913194444445</c:v>
                </c:pt>
                <c:pt idx="958">
                  <c:v>0.57660474537037032</c:v>
                </c:pt>
                <c:pt idx="959">
                  <c:v>0.57661052083333331</c:v>
                </c:pt>
                <c:pt idx="960">
                  <c:v>0.5766159490740741</c:v>
                </c:pt>
                <c:pt idx="961">
                  <c:v>0.57662156250000007</c:v>
                </c:pt>
                <c:pt idx="962">
                  <c:v>0.5766271643518518</c:v>
                </c:pt>
                <c:pt idx="963">
                  <c:v>0.57663276620370374</c:v>
                </c:pt>
                <c:pt idx="964">
                  <c:v>0.5766383796296296</c:v>
                </c:pt>
                <c:pt idx="965">
                  <c:v>0.57664398148148155</c:v>
                </c:pt>
                <c:pt idx="966">
                  <c:v>0.57664959490740741</c:v>
                </c:pt>
                <c:pt idx="967">
                  <c:v>0.57665538194444443</c:v>
                </c:pt>
                <c:pt idx="968">
                  <c:v>0.57666079861111108</c:v>
                </c:pt>
                <c:pt idx="969">
                  <c:v>0.57666641203703706</c:v>
                </c:pt>
                <c:pt idx="970">
                  <c:v>0.57667219907407408</c:v>
                </c:pt>
                <c:pt idx="971">
                  <c:v>0.57667762731481476</c:v>
                </c:pt>
                <c:pt idx="972">
                  <c:v>0.57668341435185189</c:v>
                </c:pt>
                <c:pt idx="973">
                  <c:v>0.57668901620370372</c:v>
                </c:pt>
                <c:pt idx="974">
                  <c:v>0.5766946296296297</c:v>
                </c:pt>
                <c:pt idx="975">
                  <c:v>0.57670023148148142</c:v>
                </c:pt>
                <c:pt idx="976">
                  <c:v>0.57670583333333336</c:v>
                </c:pt>
                <c:pt idx="977">
                  <c:v>0.57671162037037038</c:v>
                </c:pt>
                <c:pt idx="978">
                  <c:v>0.57671704861111117</c:v>
                </c:pt>
                <c:pt idx="979">
                  <c:v>0.57672283564814808</c:v>
                </c:pt>
                <c:pt idx="980">
                  <c:v>0.57672826388888887</c:v>
                </c:pt>
                <c:pt idx="981">
                  <c:v>0.57673405092592589</c:v>
                </c:pt>
                <c:pt idx="982">
                  <c:v>0.57673965277777783</c:v>
                </c:pt>
                <c:pt idx="983">
                  <c:v>0.5767452662037037</c:v>
                </c:pt>
                <c:pt idx="984">
                  <c:v>0.57675105324074072</c:v>
                </c:pt>
                <c:pt idx="985">
                  <c:v>0.57675701388888889</c:v>
                </c:pt>
                <c:pt idx="986">
                  <c:v>0.57676244212962968</c:v>
                </c:pt>
                <c:pt idx="987">
                  <c:v>0.5767682291666667</c:v>
                </c:pt>
                <c:pt idx="988">
                  <c:v>0.57677401620370372</c:v>
                </c:pt>
                <c:pt idx="989">
                  <c:v>0.57677980324074074</c:v>
                </c:pt>
                <c:pt idx="990">
                  <c:v>0.57678559027777776</c:v>
                </c:pt>
                <c:pt idx="991">
                  <c:v>0.57679137731481478</c:v>
                </c:pt>
                <c:pt idx="992">
                  <c:v>0.5767971643518518</c:v>
                </c:pt>
                <c:pt idx="993">
                  <c:v>0.57680295138888893</c:v>
                </c:pt>
                <c:pt idx="994">
                  <c:v>0.57680873842592595</c:v>
                </c:pt>
                <c:pt idx="995">
                  <c:v>0.57681452546296297</c:v>
                </c:pt>
                <c:pt idx="996">
                  <c:v>0.57682031249999999</c:v>
                </c:pt>
                <c:pt idx="997">
                  <c:v>0.57682609953703701</c:v>
                </c:pt>
                <c:pt idx="998">
                  <c:v>0.57683188657407414</c:v>
                </c:pt>
                <c:pt idx="999">
                  <c:v>0.57683767361111105</c:v>
                </c:pt>
                <c:pt idx="1000">
                  <c:v>0.57684346064814818</c:v>
                </c:pt>
                <c:pt idx="1001">
                  <c:v>0.5768492476851852</c:v>
                </c:pt>
                <c:pt idx="1002">
                  <c:v>0.57685503472222222</c:v>
                </c:pt>
                <c:pt idx="1003">
                  <c:v>0.57686082175925923</c:v>
                </c:pt>
                <c:pt idx="1004">
                  <c:v>0.5768666203703704</c:v>
                </c:pt>
                <c:pt idx="1005">
                  <c:v>0.57687240740740742</c:v>
                </c:pt>
                <c:pt idx="1006">
                  <c:v>0.57687782407407406</c:v>
                </c:pt>
                <c:pt idx="1007">
                  <c:v>0.57688343749999993</c:v>
                </c:pt>
                <c:pt idx="1008">
                  <c:v>0.57688922453703706</c:v>
                </c:pt>
                <c:pt idx="1009">
                  <c:v>0.57689501157407408</c:v>
                </c:pt>
                <c:pt idx="1010">
                  <c:v>0.57690134259259263</c:v>
                </c:pt>
                <c:pt idx="1011">
                  <c:v>0.57690712962962964</c:v>
                </c:pt>
                <c:pt idx="1012">
                  <c:v>0.57691309027777782</c:v>
                </c:pt>
                <c:pt idx="1013">
                  <c:v>0.57691870370370368</c:v>
                </c:pt>
                <c:pt idx="1014">
                  <c:v>0.57692449074074081</c:v>
                </c:pt>
                <c:pt idx="1015">
                  <c:v>0.57693027777777772</c:v>
                </c:pt>
                <c:pt idx="1016">
                  <c:v>0.57693606481481485</c:v>
                </c:pt>
                <c:pt idx="1017">
                  <c:v>0.57694185185185187</c:v>
                </c:pt>
                <c:pt idx="1018">
                  <c:v>0.57694763888888889</c:v>
                </c:pt>
                <c:pt idx="1019">
                  <c:v>0.57695342592592591</c:v>
                </c:pt>
                <c:pt idx="1020">
                  <c:v>0.57695909722222216</c:v>
                </c:pt>
                <c:pt idx="1021">
                  <c:v>0.57696488425925929</c:v>
                </c:pt>
                <c:pt idx="1022">
                  <c:v>0.57697067129629631</c:v>
                </c:pt>
                <c:pt idx="1023">
                  <c:v>0.57697645833333333</c:v>
                </c:pt>
                <c:pt idx="1024">
                  <c:v>0.57698224537037035</c:v>
                </c:pt>
                <c:pt idx="1025">
                  <c:v>0.57698803240740737</c:v>
                </c:pt>
                <c:pt idx="1026">
                  <c:v>0.5769938194444445</c:v>
                </c:pt>
                <c:pt idx="1027">
                  <c:v>0.57699960648148141</c:v>
                </c:pt>
                <c:pt idx="1028">
                  <c:v>0.57700539351851854</c:v>
                </c:pt>
                <c:pt idx="1029">
                  <c:v>0.57701118055555556</c:v>
                </c:pt>
                <c:pt idx="1030">
                  <c:v>0.57701678240740739</c:v>
                </c:pt>
                <c:pt idx="1031">
                  <c:v>0.57702256944444441</c:v>
                </c:pt>
                <c:pt idx="1032">
                  <c:v>0.57702818287037039</c:v>
                </c:pt>
                <c:pt idx="1033">
                  <c:v>0.57703351851851858</c:v>
                </c:pt>
                <c:pt idx="1034">
                  <c:v>0.57703930555555549</c:v>
                </c:pt>
                <c:pt idx="1035">
                  <c:v>0.57704526620370367</c:v>
                </c:pt>
                <c:pt idx="1036">
                  <c:v>0.57705142361111117</c:v>
                </c:pt>
                <c:pt idx="1037">
                  <c:v>0.57705738425925923</c:v>
                </c:pt>
                <c:pt idx="1038">
                  <c:v>0.57706317129629625</c:v>
                </c:pt>
                <c:pt idx="1039">
                  <c:v>0.57706895833333338</c:v>
                </c:pt>
                <c:pt idx="1040">
                  <c:v>0.57707457175925925</c:v>
                </c:pt>
                <c:pt idx="1041">
                  <c:v>0.57708017361111108</c:v>
                </c:pt>
                <c:pt idx="1042">
                  <c:v>0.57708577546296291</c:v>
                </c:pt>
                <c:pt idx="1043">
                  <c:v>0.57709138888888889</c:v>
                </c:pt>
                <c:pt idx="1044">
                  <c:v>0.5770973611111111</c:v>
                </c:pt>
                <c:pt idx="1045">
                  <c:v>0.57710314814814812</c:v>
                </c:pt>
                <c:pt idx="1046">
                  <c:v>0.57710874999999995</c:v>
                </c:pt>
                <c:pt idx="1047">
                  <c:v>0.57711453703703708</c:v>
                </c:pt>
                <c:pt idx="1048">
                  <c:v>0.5771203240740741</c:v>
                </c:pt>
                <c:pt idx="1049">
                  <c:v>0.57712611111111112</c:v>
                </c:pt>
                <c:pt idx="1050">
                  <c:v>0.57713189814814814</c:v>
                </c:pt>
                <c:pt idx="1051">
                  <c:v>0.57713768518518516</c:v>
                </c:pt>
                <c:pt idx="1052">
                  <c:v>0.57714347222222229</c:v>
                </c:pt>
                <c:pt idx="1053">
                  <c:v>0.5771492592592592</c:v>
                </c:pt>
                <c:pt idx="1054">
                  <c:v>0.57715504629629633</c:v>
                </c:pt>
                <c:pt idx="1055">
                  <c:v>0.57716083333333335</c:v>
                </c:pt>
                <c:pt idx="1056">
                  <c:v>0.57716662037037036</c:v>
                </c:pt>
                <c:pt idx="1057">
                  <c:v>0.57717240740740738</c:v>
                </c:pt>
                <c:pt idx="1058">
                  <c:v>0.5771781944444444</c:v>
                </c:pt>
                <c:pt idx="1059">
                  <c:v>0.57718398148148153</c:v>
                </c:pt>
                <c:pt idx="1060">
                  <c:v>0.57718976851851855</c:v>
                </c:pt>
                <c:pt idx="1061">
                  <c:v>0.57719555555555557</c:v>
                </c:pt>
                <c:pt idx="1062">
                  <c:v>0.57720134259259259</c:v>
                </c:pt>
                <c:pt idx="1063">
                  <c:v>0.57720712962962961</c:v>
                </c:pt>
                <c:pt idx="1064">
                  <c:v>0.57721381944444439</c:v>
                </c:pt>
                <c:pt idx="1065">
                  <c:v>0.57721961805555555</c:v>
                </c:pt>
                <c:pt idx="1066">
                  <c:v>0.57722540509259257</c:v>
                </c:pt>
                <c:pt idx="1067">
                  <c:v>0.5772311921296297</c:v>
                </c:pt>
                <c:pt idx="1068">
                  <c:v>0.57723697916666661</c:v>
                </c:pt>
                <c:pt idx="1069">
                  <c:v>0.57724276620370374</c:v>
                </c:pt>
                <c:pt idx="1070">
                  <c:v>0.57724855324074076</c:v>
                </c:pt>
                <c:pt idx="1071">
                  <c:v>0.57725434027777778</c:v>
                </c:pt>
                <c:pt idx="1072">
                  <c:v>0.5772601273148148</c:v>
                </c:pt>
                <c:pt idx="1073">
                  <c:v>0.57726591435185182</c:v>
                </c:pt>
                <c:pt idx="1074">
                  <c:v>0.57727170138888895</c:v>
                </c:pt>
                <c:pt idx="1075">
                  <c:v>0.57727748842592586</c:v>
                </c:pt>
                <c:pt idx="1076">
                  <c:v>0.57728327546296299</c:v>
                </c:pt>
                <c:pt idx="1077">
                  <c:v>0.57728906250000001</c:v>
                </c:pt>
                <c:pt idx="1078">
                  <c:v>0.57729484953703702</c:v>
                </c:pt>
                <c:pt idx="1079">
                  <c:v>0.57730063657407404</c:v>
                </c:pt>
                <c:pt idx="1080">
                  <c:v>0.57730642361111106</c:v>
                </c:pt>
                <c:pt idx="1081">
                  <c:v>0.57731221064814819</c:v>
                </c:pt>
                <c:pt idx="1082">
                  <c:v>0.57731799768518521</c:v>
                </c:pt>
                <c:pt idx="1083">
                  <c:v>0.57732378472222223</c:v>
                </c:pt>
                <c:pt idx="1084">
                  <c:v>0.57732957175925925</c:v>
                </c:pt>
                <c:pt idx="1085">
                  <c:v>0.57733535879629627</c:v>
                </c:pt>
                <c:pt idx="1086">
                  <c:v>0.5773411458333334</c:v>
                </c:pt>
                <c:pt idx="1087">
                  <c:v>0.57734693287037031</c:v>
                </c:pt>
                <c:pt idx="1088">
                  <c:v>0.57735271990740744</c:v>
                </c:pt>
                <c:pt idx="1089">
                  <c:v>0.57735850694444446</c:v>
                </c:pt>
                <c:pt idx="1090">
                  <c:v>0.57736429398148148</c:v>
                </c:pt>
                <c:pt idx="1091">
                  <c:v>0.57737012731481485</c:v>
                </c:pt>
                <c:pt idx="1092">
                  <c:v>0.57737575231481475</c:v>
                </c:pt>
                <c:pt idx="1093">
                  <c:v>0.57738152777777774</c:v>
                </c:pt>
                <c:pt idx="1094">
                  <c:v>0.5773873263888889</c:v>
                </c:pt>
                <c:pt idx="1095">
                  <c:v>0.57739311342592592</c:v>
                </c:pt>
                <c:pt idx="1096">
                  <c:v>0.57739890046296294</c:v>
                </c:pt>
                <c:pt idx="1097">
                  <c:v>0.57740468749999996</c:v>
                </c:pt>
                <c:pt idx="1098">
                  <c:v>0.57741047453703709</c:v>
                </c:pt>
                <c:pt idx="1099">
                  <c:v>0.57741626157407411</c:v>
                </c:pt>
                <c:pt idx="1100">
                  <c:v>0.57742204861111113</c:v>
                </c:pt>
                <c:pt idx="1101">
                  <c:v>0.57742783564814815</c:v>
                </c:pt>
                <c:pt idx="1102">
                  <c:v>0.57743362268518517</c:v>
                </c:pt>
                <c:pt idx="1103">
                  <c:v>0.57743940972222219</c:v>
                </c:pt>
                <c:pt idx="1104">
                  <c:v>0.5774451967592592</c:v>
                </c:pt>
                <c:pt idx="1105">
                  <c:v>0.5774507523148148</c:v>
                </c:pt>
                <c:pt idx="1106">
                  <c:v>0.57745653935185182</c:v>
                </c:pt>
                <c:pt idx="1107">
                  <c:v>0.57746232638888884</c:v>
                </c:pt>
                <c:pt idx="1108">
                  <c:v>0.57746811342592597</c:v>
                </c:pt>
                <c:pt idx="1109">
                  <c:v>0.57747390046296299</c:v>
                </c:pt>
                <c:pt idx="1110">
                  <c:v>0.57747968750000001</c:v>
                </c:pt>
                <c:pt idx="1111">
                  <c:v>0.57748547453703702</c:v>
                </c:pt>
                <c:pt idx="1112">
                  <c:v>0.57749126157407404</c:v>
                </c:pt>
                <c:pt idx="1113">
                  <c:v>0.57749704861111117</c:v>
                </c:pt>
                <c:pt idx="1114">
                  <c:v>0.57750283564814808</c:v>
                </c:pt>
                <c:pt idx="1115">
                  <c:v>0.57750862268518521</c:v>
                </c:pt>
                <c:pt idx="1116">
                  <c:v>0.57751440972222223</c:v>
                </c:pt>
                <c:pt idx="1117">
                  <c:v>0.57752019675925925</c:v>
                </c:pt>
                <c:pt idx="1118">
                  <c:v>0.57752598379629627</c:v>
                </c:pt>
                <c:pt idx="1119">
                  <c:v>0.57753177083333329</c:v>
                </c:pt>
                <c:pt idx="1120">
                  <c:v>0.57753755787037042</c:v>
                </c:pt>
                <c:pt idx="1121">
                  <c:v>0.57754334490740744</c:v>
                </c:pt>
                <c:pt idx="1122">
                  <c:v>0.57754913194444446</c:v>
                </c:pt>
                <c:pt idx="1123">
                  <c:v>0.57755491898148148</c:v>
                </c:pt>
                <c:pt idx="1124">
                  <c:v>0.5775607060185185</c:v>
                </c:pt>
                <c:pt idx="1125">
                  <c:v>0.57756649305555552</c:v>
                </c:pt>
                <c:pt idx="1126">
                  <c:v>0.57757228009259254</c:v>
                </c:pt>
                <c:pt idx="1127">
                  <c:v>0.57757806712962967</c:v>
                </c:pt>
                <c:pt idx="1128">
                  <c:v>0.57758385416666669</c:v>
                </c:pt>
                <c:pt idx="1129">
                  <c:v>0.57758964120370371</c:v>
                </c:pt>
                <c:pt idx="1130">
                  <c:v>0.57759542824074073</c:v>
                </c:pt>
                <c:pt idx="1131">
                  <c:v>0.57760121527777775</c:v>
                </c:pt>
                <c:pt idx="1132">
                  <c:v>0.57760700231481488</c:v>
                </c:pt>
                <c:pt idx="1133">
                  <c:v>0.57761278935185179</c:v>
                </c:pt>
                <c:pt idx="1134">
                  <c:v>0.57761857638888892</c:v>
                </c:pt>
                <c:pt idx="1135">
                  <c:v>0.57762436342592594</c:v>
                </c:pt>
                <c:pt idx="1136">
                  <c:v>0.57763015046296295</c:v>
                </c:pt>
                <c:pt idx="1137">
                  <c:v>0.57763593749999997</c:v>
                </c:pt>
                <c:pt idx="1138">
                  <c:v>0.57764173611111114</c:v>
                </c:pt>
                <c:pt idx="1139">
                  <c:v>0.57764751157407412</c:v>
                </c:pt>
                <c:pt idx="1140">
                  <c:v>0.57765329861111114</c:v>
                </c:pt>
                <c:pt idx="1141">
                  <c:v>0.5776590972222222</c:v>
                </c:pt>
                <c:pt idx="1142">
                  <c:v>0.57766487268518518</c:v>
                </c:pt>
                <c:pt idx="1143">
                  <c:v>0.57767067129629635</c:v>
                </c:pt>
                <c:pt idx="1144">
                  <c:v>0.57767645833333336</c:v>
                </c:pt>
                <c:pt idx="1145">
                  <c:v>0.57768224537037038</c:v>
                </c:pt>
                <c:pt idx="1146">
                  <c:v>0.5776880324074074</c:v>
                </c:pt>
                <c:pt idx="1147">
                  <c:v>0.57769381944444442</c:v>
                </c:pt>
                <c:pt idx="1148">
                  <c:v>0.57769960648148155</c:v>
                </c:pt>
                <c:pt idx="1149">
                  <c:v>0.57770539351851846</c:v>
                </c:pt>
                <c:pt idx="1150">
                  <c:v>0.57771118055555559</c:v>
                </c:pt>
                <c:pt idx="1151">
                  <c:v>0.57771696759259261</c:v>
                </c:pt>
                <c:pt idx="1152">
                  <c:v>0.57772275462962963</c:v>
                </c:pt>
                <c:pt idx="1153">
                  <c:v>0.57772854166666665</c:v>
                </c:pt>
                <c:pt idx="1154">
                  <c:v>0.57773432870370367</c:v>
                </c:pt>
                <c:pt idx="1155">
                  <c:v>0.5777401157407408</c:v>
                </c:pt>
                <c:pt idx="1156">
                  <c:v>0.57774590277777771</c:v>
                </c:pt>
                <c:pt idx="1157">
                  <c:v>0.57775168981481484</c:v>
                </c:pt>
                <c:pt idx="1158">
                  <c:v>0.57775747685185186</c:v>
                </c:pt>
                <c:pt idx="1159">
                  <c:v>0.57776326388888888</c:v>
                </c:pt>
                <c:pt idx="1160">
                  <c:v>0.5777690509259259</c:v>
                </c:pt>
                <c:pt idx="1161">
                  <c:v>0.57777483796296292</c:v>
                </c:pt>
                <c:pt idx="1162">
                  <c:v>0.57778062500000005</c:v>
                </c:pt>
                <c:pt idx="1163">
                  <c:v>0.57778604166666669</c:v>
                </c:pt>
                <c:pt idx="1164">
                  <c:v>0.5777920138888889</c:v>
                </c:pt>
                <c:pt idx="1165">
                  <c:v>0.57779780092592592</c:v>
                </c:pt>
                <c:pt idx="1166">
                  <c:v>0.57780358796296294</c:v>
                </c:pt>
                <c:pt idx="1167">
                  <c:v>0.57780937500000007</c:v>
                </c:pt>
                <c:pt idx="1168">
                  <c:v>0.57781516203703698</c:v>
                </c:pt>
                <c:pt idx="1169">
                  <c:v>0.57782094907407411</c:v>
                </c:pt>
                <c:pt idx="1170">
                  <c:v>0.57782673611111113</c:v>
                </c:pt>
                <c:pt idx="1171">
                  <c:v>0.57783252314814815</c:v>
                </c:pt>
                <c:pt idx="1172">
                  <c:v>0.57783831018518517</c:v>
                </c:pt>
                <c:pt idx="1173">
                  <c:v>0.57784409722222219</c:v>
                </c:pt>
                <c:pt idx="1174">
                  <c:v>0.57784988425925932</c:v>
                </c:pt>
                <c:pt idx="1175">
                  <c:v>0.57785567129629622</c:v>
                </c:pt>
                <c:pt idx="1176">
                  <c:v>0.57786145833333336</c:v>
                </c:pt>
                <c:pt idx="1177">
                  <c:v>0.57786684027777779</c:v>
                </c:pt>
                <c:pt idx="1178">
                  <c:v>0.57787262731481481</c:v>
                </c:pt>
                <c:pt idx="1179">
                  <c:v>0.57787841435185183</c:v>
                </c:pt>
                <c:pt idx="1180">
                  <c:v>0.57788420138888885</c:v>
                </c:pt>
                <c:pt idx="1181">
                  <c:v>0.57788998842592598</c:v>
                </c:pt>
                <c:pt idx="1182">
                  <c:v>0.57789577546296289</c:v>
                </c:pt>
                <c:pt idx="1183">
                  <c:v>0.57790156250000002</c:v>
                </c:pt>
                <c:pt idx="1184">
                  <c:v>0.57790734953703704</c:v>
                </c:pt>
                <c:pt idx="1185">
                  <c:v>0.57791313657407406</c:v>
                </c:pt>
                <c:pt idx="1186">
                  <c:v>0.57791892361111108</c:v>
                </c:pt>
                <c:pt idx="1187">
                  <c:v>0.5779247106481481</c:v>
                </c:pt>
                <c:pt idx="1188">
                  <c:v>0.57793049768518523</c:v>
                </c:pt>
                <c:pt idx="1189">
                  <c:v>0.57793628472222225</c:v>
                </c:pt>
                <c:pt idx="1190">
                  <c:v>0.57794207175925927</c:v>
                </c:pt>
                <c:pt idx="1191">
                  <c:v>0.57794785879629629</c:v>
                </c:pt>
                <c:pt idx="1192">
                  <c:v>0.57795364583333331</c:v>
                </c:pt>
                <c:pt idx="1193">
                  <c:v>0.57795943287037044</c:v>
                </c:pt>
                <c:pt idx="1194">
                  <c:v>0.57796521990740735</c:v>
                </c:pt>
                <c:pt idx="1195">
                  <c:v>0.57797100694444448</c:v>
                </c:pt>
                <c:pt idx="1196">
                  <c:v>0.5779767939814815</c:v>
                </c:pt>
                <c:pt idx="1197">
                  <c:v>0.57798258101851852</c:v>
                </c:pt>
                <c:pt idx="1198">
                  <c:v>0.57798836805555553</c:v>
                </c:pt>
                <c:pt idx="1199">
                  <c:v>0.57799415509259255</c:v>
                </c:pt>
                <c:pt idx="1200">
                  <c:v>0.57799994212962968</c:v>
                </c:pt>
                <c:pt idx="1201">
                  <c:v>0.57800572916666659</c:v>
                </c:pt>
                <c:pt idx="1202">
                  <c:v>0.57801151620370372</c:v>
                </c:pt>
                <c:pt idx="1203">
                  <c:v>0.57801730324074074</c:v>
                </c:pt>
                <c:pt idx="1204">
                  <c:v>0.57802309027777776</c:v>
                </c:pt>
                <c:pt idx="1205">
                  <c:v>0.57802887731481478</c:v>
                </c:pt>
                <c:pt idx="1206">
                  <c:v>0.5780346643518518</c:v>
                </c:pt>
                <c:pt idx="1207">
                  <c:v>0.57804045138888893</c:v>
                </c:pt>
                <c:pt idx="1208">
                  <c:v>0.57804623842592595</c:v>
                </c:pt>
                <c:pt idx="1209">
                  <c:v>0.57805292824074073</c:v>
                </c:pt>
                <c:pt idx="1210">
                  <c:v>0.57805871527777775</c:v>
                </c:pt>
                <c:pt idx="1211">
                  <c:v>0.57806450231481488</c:v>
                </c:pt>
                <c:pt idx="1212">
                  <c:v>0.57807028935185178</c:v>
                </c:pt>
                <c:pt idx="1213">
                  <c:v>0.57807608796296295</c:v>
                </c:pt>
                <c:pt idx="1214">
                  <c:v>0.57808187499999997</c:v>
                </c:pt>
                <c:pt idx="1215">
                  <c:v>0.5780876620370371</c:v>
                </c:pt>
                <c:pt idx="1216">
                  <c:v>0.57809344907407401</c:v>
                </c:pt>
                <c:pt idx="1217">
                  <c:v>0.57809923611111114</c:v>
                </c:pt>
                <c:pt idx="1218">
                  <c:v>0.57810502314814816</c:v>
                </c:pt>
                <c:pt idx="1219">
                  <c:v>0.57811081018518518</c:v>
                </c:pt>
                <c:pt idx="1220">
                  <c:v>0.57811659722222219</c:v>
                </c:pt>
                <c:pt idx="1221">
                  <c:v>0.57812238425925921</c:v>
                </c:pt>
                <c:pt idx="1222">
                  <c:v>0.57812817129629634</c:v>
                </c:pt>
                <c:pt idx="1223">
                  <c:v>0.57813395833333336</c:v>
                </c:pt>
                <c:pt idx="1224">
                  <c:v>0.57813974537037038</c:v>
                </c:pt>
                <c:pt idx="1225">
                  <c:v>0.5781455324074074</c:v>
                </c:pt>
                <c:pt idx="1226">
                  <c:v>0.57815131944444442</c:v>
                </c:pt>
                <c:pt idx="1227">
                  <c:v>0.57815710648148155</c:v>
                </c:pt>
                <c:pt idx="1228">
                  <c:v>0.57816289351851846</c:v>
                </c:pt>
                <c:pt idx="1229">
                  <c:v>0.57816868055555559</c:v>
                </c:pt>
                <c:pt idx="1230">
                  <c:v>0.57817446759259261</c:v>
                </c:pt>
                <c:pt idx="1231">
                  <c:v>0.57818025462962963</c:v>
                </c:pt>
                <c:pt idx="1232">
                  <c:v>0.57818604166666665</c:v>
                </c:pt>
                <c:pt idx="1233">
                  <c:v>0.57819182870370367</c:v>
                </c:pt>
                <c:pt idx="1234">
                  <c:v>0.57819780092592599</c:v>
                </c:pt>
                <c:pt idx="1235">
                  <c:v>0.57820315972222225</c:v>
                </c:pt>
                <c:pt idx="1236">
                  <c:v>0.57820913194444445</c:v>
                </c:pt>
                <c:pt idx="1237">
                  <c:v>0.57821491898148147</c:v>
                </c:pt>
                <c:pt idx="1238">
                  <c:v>0.57822070601851849</c:v>
                </c:pt>
                <c:pt idx="1239">
                  <c:v>0.57822649305555551</c:v>
                </c:pt>
                <c:pt idx="1240">
                  <c:v>0.57823228009259264</c:v>
                </c:pt>
                <c:pt idx="1241">
                  <c:v>0.57823806712962966</c:v>
                </c:pt>
                <c:pt idx="1242">
                  <c:v>0.57824385416666668</c:v>
                </c:pt>
                <c:pt idx="1243">
                  <c:v>0.5782496412037037</c:v>
                </c:pt>
                <c:pt idx="1244">
                  <c:v>0.57825542824074072</c:v>
                </c:pt>
                <c:pt idx="1245">
                  <c:v>0.57826121527777785</c:v>
                </c:pt>
                <c:pt idx="1246">
                  <c:v>0.57826700231481476</c:v>
                </c:pt>
                <c:pt idx="1247">
                  <c:v>0.57827278935185189</c:v>
                </c:pt>
                <c:pt idx="1248">
                  <c:v>0.57827857638888891</c:v>
                </c:pt>
                <c:pt idx="1249">
                  <c:v>0.57828431712962958</c:v>
                </c:pt>
                <c:pt idx="1250">
                  <c:v>0.57829010416666671</c:v>
                </c:pt>
                <c:pt idx="1251">
                  <c:v>0.57829589120370373</c:v>
                </c:pt>
                <c:pt idx="1252">
                  <c:v>0.57830185185185179</c:v>
                </c:pt>
                <c:pt idx="1253">
                  <c:v>0.57830763888888892</c:v>
                </c:pt>
                <c:pt idx="1254">
                  <c:v>0.57831342592592594</c:v>
                </c:pt>
                <c:pt idx="1255">
                  <c:v>0.57831921296296296</c:v>
                </c:pt>
                <c:pt idx="1256">
                  <c:v>0.57832499999999998</c:v>
                </c:pt>
                <c:pt idx="1257">
                  <c:v>0.57833079861111114</c:v>
                </c:pt>
                <c:pt idx="1258">
                  <c:v>0.57833657407407413</c:v>
                </c:pt>
                <c:pt idx="1259">
                  <c:v>0.57834236111111115</c:v>
                </c:pt>
                <c:pt idx="1260">
                  <c:v>0.57834814814814817</c:v>
                </c:pt>
                <c:pt idx="1261">
                  <c:v>0.57835394675925922</c:v>
                </c:pt>
                <c:pt idx="1262">
                  <c:v>0.57835973379629635</c:v>
                </c:pt>
                <c:pt idx="1263">
                  <c:v>0.57836552083333337</c:v>
                </c:pt>
                <c:pt idx="1264">
                  <c:v>0.57837130787037039</c:v>
                </c:pt>
                <c:pt idx="1265">
                  <c:v>0.57837709490740741</c:v>
                </c:pt>
                <c:pt idx="1266">
                  <c:v>0.57838288194444443</c:v>
                </c:pt>
                <c:pt idx="1267">
                  <c:v>0.57838866898148145</c:v>
                </c:pt>
                <c:pt idx="1268">
                  <c:v>0.57839445601851847</c:v>
                </c:pt>
                <c:pt idx="1269">
                  <c:v>0.5784002430555556</c:v>
                </c:pt>
                <c:pt idx="1270">
                  <c:v>0.57840603009259262</c:v>
                </c:pt>
                <c:pt idx="1271">
                  <c:v>0.57841181712962964</c:v>
                </c:pt>
                <c:pt idx="1272">
                  <c:v>0.57841760416666665</c:v>
                </c:pt>
                <c:pt idx="1273">
                  <c:v>0.57842339120370367</c:v>
                </c:pt>
                <c:pt idx="1274">
                  <c:v>0.5784291782407408</c:v>
                </c:pt>
                <c:pt idx="1275">
                  <c:v>0.57843496527777771</c:v>
                </c:pt>
                <c:pt idx="1276">
                  <c:v>0.57844075231481484</c:v>
                </c:pt>
                <c:pt idx="1277">
                  <c:v>0.57844653935185186</c:v>
                </c:pt>
                <c:pt idx="1278">
                  <c:v>0.57845232638888888</c:v>
                </c:pt>
                <c:pt idx="1279">
                  <c:v>0.5784581134259259</c:v>
                </c:pt>
                <c:pt idx="1280">
                  <c:v>0.57846390046296292</c:v>
                </c:pt>
                <c:pt idx="1281">
                  <c:v>0.57846968750000005</c:v>
                </c:pt>
                <c:pt idx="1282">
                  <c:v>0.57847547453703707</c:v>
                </c:pt>
                <c:pt idx="1283">
                  <c:v>0.57848126157407409</c:v>
                </c:pt>
                <c:pt idx="1284">
                  <c:v>0.5784872337962963</c:v>
                </c:pt>
                <c:pt idx="1285">
                  <c:v>0.57849302083333332</c:v>
                </c:pt>
                <c:pt idx="1286">
                  <c:v>0.57849880787037034</c:v>
                </c:pt>
                <c:pt idx="1287">
                  <c:v>0.57850459490740735</c:v>
                </c:pt>
                <c:pt idx="1288">
                  <c:v>0.57851038194444449</c:v>
                </c:pt>
                <c:pt idx="1289">
                  <c:v>0.5785161689814815</c:v>
                </c:pt>
                <c:pt idx="1290">
                  <c:v>0.57852195601851852</c:v>
                </c:pt>
                <c:pt idx="1291">
                  <c:v>0.57852774305555554</c:v>
                </c:pt>
                <c:pt idx="1292">
                  <c:v>0.57853353009259256</c:v>
                </c:pt>
                <c:pt idx="1293">
                  <c:v>0.57853931712962969</c:v>
                </c:pt>
                <c:pt idx="1294">
                  <c:v>0.5785451041666666</c:v>
                </c:pt>
                <c:pt idx="1295">
                  <c:v>0.57855089120370373</c:v>
                </c:pt>
                <c:pt idx="1296">
                  <c:v>0.57855667824074075</c:v>
                </c:pt>
                <c:pt idx="1297">
                  <c:v>0.57856246527777777</c:v>
                </c:pt>
                <c:pt idx="1298">
                  <c:v>0.57856825231481479</c:v>
                </c:pt>
                <c:pt idx="1299">
                  <c:v>0.57857403935185181</c:v>
                </c:pt>
                <c:pt idx="1300">
                  <c:v>0.57857982638888894</c:v>
                </c:pt>
                <c:pt idx="1301">
                  <c:v>0.57858561342592596</c:v>
                </c:pt>
                <c:pt idx="1302">
                  <c:v>0.57859140046296298</c:v>
                </c:pt>
                <c:pt idx="1303">
                  <c:v>0.5785971875</c:v>
                </c:pt>
                <c:pt idx="1304">
                  <c:v>0.57860297453703702</c:v>
                </c:pt>
                <c:pt idx="1305">
                  <c:v>0.57860876157407404</c:v>
                </c:pt>
                <c:pt idx="1306">
                  <c:v>0.57861454861111106</c:v>
                </c:pt>
                <c:pt idx="1307">
                  <c:v>0.57862002314814809</c:v>
                </c:pt>
                <c:pt idx="1308">
                  <c:v>0.57862582175925925</c:v>
                </c:pt>
                <c:pt idx="1309">
                  <c:v>0.57863160879629627</c:v>
                </c:pt>
                <c:pt idx="1310">
                  <c:v>0.5786373958333334</c:v>
                </c:pt>
                <c:pt idx="1311">
                  <c:v>0.57864318287037031</c:v>
                </c:pt>
                <c:pt idx="1312">
                  <c:v>0.57864896990740744</c:v>
                </c:pt>
                <c:pt idx="1313">
                  <c:v>0.57865475694444446</c:v>
                </c:pt>
                <c:pt idx="1314">
                  <c:v>0.57866054398148148</c:v>
                </c:pt>
                <c:pt idx="1315">
                  <c:v>0.5786663310185185</c:v>
                </c:pt>
                <c:pt idx="1316">
                  <c:v>0.57867211805555552</c:v>
                </c:pt>
                <c:pt idx="1317">
                  <c:v>0.57867807870370369</c:v>
                </c:pt>
                <c:pt idx="1318">
                  <c:v>0.57868386574074071</c:v>
                </c:pt>
                <c:pt idx="1319">
                  <c:v>0.57868965277777773</c:v>
                </c:pt>
                <c:pt idx="1320">
                  <c:v>0.57869543981481486</c:v>
                </c:pt>
                <c:pt idx="1321">
                  <c:v>0.57870118055555553</c:v>
                </c:pt>
                <c:pt idx="1322">
                  <c:v>0.57870696759259255</c:v>
                </c:pt>
                <c:pt idx="1323">
                  <c:v>0.57871275462962968</c:v>
                </c:pt>
                <c:pt idx="1324">
                  <c:v>0.5787185416666667</c:v>
                </c:pt>
                <c:pt idx="1325">
                  <c:v>0.57872432870370372</c:v>
                </c:pt>
                <c:pt idx="1326">
                  <c:v>0.57873011574074074</c:v>
                </c:pt>
                <c:pt idx="1327">
                  <c:v>0.57873590277777776</c:v>
                </c:pt>
                <c:pt idx="1328">
                  <c:v>0.57874168981481489</c:v>
                </c:pt>
                <c:pt idx="1329">
                  <c:v>0.57874747685185179</c:v>
                </c:pt>
                <c:pt idx="1330">
                  <c:v>0.57875326388888892</c:v>
                </c:pt>
                <c:pt idx="1331">
                  <c:v>0.57875905092592594</c:v>
                </c:pt>
                <c:pt idx="1332">
                  <c:v>0.57876484953703711</c:v>
                </c:pt>
                <c:pt idx="1333">
                  <c:v>0.57877062499999998</c:v>
                </c:pt>
                <c:pt idx="1334">
                  <c:v>0.578776412037037</c:v>
                </c:pt>
                <c:pt idx="1335">
                  <c:v>0.57878219907407413</c:v>
                </c:pt>
                <c:pt idx="1336">
                  <c:v>0.57878798611111104</c:v>
                </c:pt>
                <c:pt idx="1337">
                  <c:v>0.5787937847222222</c:v>
                </c:pt>
                <c:pt idx="1338">
                  <c:v>0.57879957175925922</c:v>
                </c:pt>
                <c:pt idx="1339">
                  <c:v>0.57880535879629635</c:v>
                </c:pt>
                <c:pt idx="1340">
                  <c:v>0.57881114583333326</c:v>
                </c:pt>
                <c:pt idx="1341">
                  <c:v>0.57881693287037039</c:v>
                </c:pt>
                <c:pt idx="1342">
                  <c:v>0.57882362268518517</c:v>
                </c:pt>
                <c:pt idx="1343">
                  <c:v>0.57882940972222219</c:v>
                </c:pt>
                <c:pt idx="1344">
                  <c:v>0.57883519675925921</c:v>
                </c:pt>
                <c:pt idx="1345">
                  <c:v>0.57884098379629634</c:v>
                </c:pt>
                <c:pt idx="1346">
                  <c:v>0.57884677083333336</c:v>
                </c:pt>
                <c:pt idx="1347">
                  <c:v>0.57885255787037038</c:v>
                </c:pt>
                <c:pt idx="1348">
                  <c:v>0.5788583449074074</c:v>
                </c:pt>
                <c:pt idx="1349">
                  <c:v>0.57886413194444442</c:v>
                </c:pt>
                <c:pt idx="1350">
                  <c:v>0.57886991898148155</c:v>
                </c:pt>
                <c:pt idx="1351">
                  <c:v>0.57887570601851845</c:v>
                </c:pt>
                <c:pt idx="1352">
                  <c:v>0.57888149305555558</c:v>
                </c:pt>
                <c:pt idx="1353">
                  <c:v>0.5788872800925926</c:v>
                </c:pt>
                <c:pt idx="1354">
                  <c:v>0.57889306712962962</c:v>
                </c:pt>
                <c:pt idx="1355">
                  <c:v>0.57889885416666664</c:v>
                </c:pt>
                <c:pt idx="1356">
                  <c:v>0.57890464120370366</c:v>
                </c:pt>
                <c:pt idx="1357">
                  <c:v>0.57891042824074079</c:v>
                </c:pt>
                <c:pt idx="1358">
                  <c:v>0.57891621527777781</c:v>
                </c:pt>
                <c:pt idx="1359">
                  <c:v>0.57892200231481483</c:v>
                </c:pt>
                <c:pt idx="1360">
                  <c:v>0.57892778935185185</c:v>
                </c:pt>
                <c:pt idx="1361">
                  <c:v>0.57893357638888887</c:v>
                </c:pt>
                <c:pt idx="1362">
                  <c:v>0.57893936342592589</c:v>
                </c:pt>
                <c:pt idx="1363">
                  <c:v>0.57894515046296291</c:v>
                </c:pt>
                <c:pt idx="1364">
                  <c:v>0.57895093750000004</c:v>
                </c:pt>
                <c:pt idx="1365">
                  <c:v>0.57895672453703706</c:v>
                </c:pt>
                <c:pt idx="1366">
                  <c:v>0.57896251157407408</c:v>
                </c:pt>
                <c:pt idx="1367">
                  <c:v>0.5789682986111111</c:v>
                </c:pt>
                <c:pt idx="1368">
                  <c:v>0.57897408564814812</c:v>
                </c:pt>
                <c:pt idx="1369">
                  <c:v>0.57897988425925928</c:v>
                </c:pt>
                <c:pt idx="1370">
                  <c:v>0.5789856712962963</c:v>
                </c:pt>
                <c:pt idx="1371">
                  <c:v>0.57899144675925929</c:v>
                </c:pt>
                <c:pt idx="1372">
                  <c:v>0.57899723379629631</c:v>
                </c:pt>
                <c:pt idx="1373">
                  <c:v>0.57900302083333333</c:v>
                </c:pt>
                <c:pt idx="1374">
                  <c:v>0.57900881944444438</c:v>
                </c:pt>
                <c:pt idx="1375">
                  <c:v>0.57901460648148151</c:v>
                </c:pt>
                <c:pt idx="1376">
                  <c:v>0.57902039351851853</c:v>
                </c:pt>
                <c:pt idx="1377">
                  <c:v>0.57902618055555555</c:v>
                </c:pt>
                <c:pt idx="1378">
                  <c:v>0.57903196759259257</c:v>
                </c:pt>
                <c:pt idx="1379">
                  <c:v>0.57904931712962959</c:v>
                </c:pt>
                <c:pt idx="1380">
                  <c:v>0.57905510416666661</c:v>
                </c:pt>
                <c:pt idx="1381">
                  <c:v>0.57906089120370374</c:v>
                </c:pt>
                <c:pt idx="1382">
                  <c:v>0.57906667824074076</c:v>
                </c:pt>
                <c:pt idx="1383">
                  <c:v>0.57907246527777778</c:v>
                </c:pt>
                <c:pt idx="1384">
                  <c:v>0.5790782523148148</c:v>
                </c:pt>
                <c:pt idx="1385">
                  <c:v>0.57908403935185182</c:v>
                </c:pt>
                <c:pt idx="1386">
                  <c:v>0.57908982638888895</c:v>
                </c:pt>
                <c:pt idx="1387">
                  <c:v>0.57909561342592586</c:v>
                </c:pt>
                <c:pt idx="1388">
                  <c:v>0.57910140046296299</c:v>
                </c:pt>
                <c:pt idx="1389">
                  <c:v>0.57910718750000001</c:v>
                </c:pt>
                <c:pt idx="1390">
                  <c:v>0.57911256944444445</c:v>
                </c:pt>
                <c:pt idx="1391">
                  <c:v>0.57911817129629628</c:v>
                </c:pt>
                <c:pt idx="1392">
                  <c:v>0.5791239583333333</c:v>
                </c:pt>
                <c:pt idx="1393">
                  <c:v>0.57912974537037043</c:v>
                </c:pt>
                <c:pt idx="1394">
                  <c:v>0.57913553240740734</c:v>
                </c:pt>
                <c:pt idx="1395">
                  <c:v>0.57914131944444447</c:v>
                </c:pt>
                <c:pt idx="1396">
                  <c:v>0.57914710648148149</c:v>
                </c:pt>
                <c:pt idx="1397">
                  <c:v>0.57915289351851851</c:v>
                </c:pt>
                <c:pt idx="1398">
                  <c:v>0.57915868055555553</c:v>
                </c:pt>
                <c:pt idx="1399">
                  <c:v>0.57916446759259255</c:v>
                </c:pt>
                <c:pt idx="1400">
                  <c:v>0.57917025462962968</c:v>
                </c:pt>
                <c:pt idx="1401">
                  <c:v>0.5791760416666667</c:v>
                </c:pt>
                <c:pt idx="1402">
                  <c:v>0.57918184027777775</c:v>
                </c:pt>
                <c:pt idx="1403">
                  <c:v>0.57918761574074074</c:v>
                </c:pt>
                <c:pt idx="1404">
                  <c:v>0.57919340277777775</c:v>
                </c:pt>
                <c:pt idx="1405">
                  <c:v>0.57919918981481489</c:v>
                </c:pt>
                <c:pt idx="1406">
                  <c:v>0.57920498842592594</c:v>
                </c:pt>
                <c:pt idx="1407">
                  <c:v>0.57921077546296296</c:v>
                </c:pt>
                <c:pt idx="1408">
                  <c:v>0.57921656249999998</c:v>
                </c:pt>
                <c:pt idx="1409">
                  <c:v>0.57922234953703711</c:v>
                </c:pt>
                <c:pt idx="1410">
                  <c:v>0.57922813657407402</c:v>
                </c:pt>
                <c:pt idx="1411">
                  <c:v>0.57923392361111115</c:v>
                </c:pt>
                <c:pt idx="1412">
                  <c:v>0.57923971064814817</c:v>
                </c:pt>
                <c:pt idx="1413">
                  <c:v>0.57924549768518518</c:v>
                </c:pt>
                <c:pt idx="1414">
                  <c:v>0.5792512847222222</c:v>
                </c:pt>
                <c:pt idx="1415">
                  <c:v>0.57925707175925922</c:v>
                </c:pt>
                <c:pt idx="1416">
                  <c:v>0.57926285879629635</c:v>
                </c:pt>
                <c:pt idx="1417">
                  <c:v>0.57926864583333326</c:v>
                </c:pt>
                <c:pt idx="1418">
                  <c:v>0.57927443287037039</c:v>
                </c:pt>
                <c:pt idx="1419">
                  <c:v>0.57928021990740741</c:v>
                </c:pt>
                <c:pt idx="1420">
                  <c:v>0.57928600694444443</c:v>
                </c:pt>
                <c:pt idx="1421">
                  <c:v>0.57929179398148145</c:v>
                </c:pt>
                <c:pt idx="1422">
                  <c:v>0.57929758101851847</c:v>
                </c:pt>
                <c:pt idx="1423">
                  <c:v>0.5793033680555556</c:v>
                </c:pt>
                <c:pt idx="1424">
                  <c:v>0.57930915509259262</c:v>
                </c:pt>
                <c:pt idx="1425">
                  <c:v>0.57931494212962964</c:v>
                </c:pt>
                <c:pt idx="1426">
                  <c:v>0.57932072916666666</c:v>
                </c:pt>
                <c:pt idx="1427">
                  <c:v>0.57932651620370368</c:v>
                </c:pt>
                <c:pt idx="1428">
                  <c:v>0.57933230324074081</c:v>
                </c:pt>
                <c:pt idx="1429">
                  <c:v>0.57933809027777772</c:v>
                </c:pt>
                <c:pt idx="1430">
                  <c:v>0.57934387731481485</c:v>
                </c:pt>
                <c:pt idx="1431">
                  <c:v>0.57934966435185187</c:v>
                </c:pt>
                <c:pt idx="1432">
                  <c:v>0.57935545138888889</c:v>
                </c:pt>
                <c:pt idx="1433">
                  <c:v>0.57936123842592591</c:v>
                </c:pt>
                <c:pt idx="1434">
                  <c:v>0.57936702546296293</c:v>
                </c:pt>
                <c:pt idx="1435">
                  <c:v>0.57937281250000006</c:v>
                </c:pt>
                <c:pt idx="1436">
                  <c:v>0.57937859953703696</c:v>
                </c:pt>
                <c:pt idx="1437">
                  <c:v>0.5793843865740741</c:v>
                </c:pt>
                <c:pt idx="1438">
                  <c:v>0.57939017361111111</c:v>
                </c:pt>
                <c:pt idx="1439">
                  <c:v>0.57939596064814813</c:v>
                </c:pt>
                <c:pt idx="1440">
                  <c:v>0.57940174768518515</c:v>
                </c:pt>
                <c:pt idx="1441">
                  <c:v>0.57940753472222217</c:v>
                </c:pt>
                <c:pt idx="1442">
                  <c:v>0.5794133217592593</c:v>
                </c:pt>
                <c:pt idx="1443">
                  <c:v>0.57941910879629632</c:v>
                </c:pt>
                <c:pt idx="1444">
                  <c:v>0.57942489583333334</c:v>
                </c:pt>
                <c:pt idx="1445">
                  <c:v>0.57943068287037036</c:v>
                </c:pt>
                <c:pt idx="1446">
                  <c:v>0.57943646990740738</c:v>
                </c:pt>
                <c:pt idx="1447">
                  <c:v>0.57944225694444451</c:v>
                </c:pt>
                <c:pt idx="1448">
                  <c:v>0.57944805555555556</c:v>
                </c:pt>
                <c:pt idx="1449">
                  <c:v>0.57945377314814817</c:v>
                </c:pt>
                <c:pt idx="1450">
                  <c:v>0.57945956018518519</c:v>
                </c:pt>
                <c:pt idx="1451">
                  <c:v>0.5794653472222222</c:v>
                </c:pt>
                <c:pt idx="1452">
                  <c:v>0.57947113425925922</c:v>
                </c:pt>
                <c:pt idx="1453">
                  <c:v>0.57947692129629635</c:v>
                </c:pt>
                <c:pt idx="1454">
                  <c:v>0.57948270833333326</c:v>
                </c:pt>
                <c:pt idx="1455">
                  <c:v>0.57948849537037039</c:v>
                </c:pt>
                <c:pt idx="1456">
                  <c:v>0.57949428240740741</c:v>
                </c:pt>
                <c:pt idx="1457">
                  <c:v>0.57950006944444443</c:v>
                </c:pt>
                <c:pt idx="1458">
                  <c:v>0.57950585648148145</c:v>
                </c:pt>
                <c:pt idx="1459">
                  <c:v>0.57951164351851847</c:v>
                </c:pt>
                <c:pt idx="1460">
                  <c:v>0.5795174305555556</c:v>
                </c:pt>
                <c:pt idx="1461">
                  <c:v>0.57952412037037038</c:v>
                </c:pt>
                <c:pt idx="1462">
                  <c:v>0.57952967592592597</c:v>
                </c:pt>
                <c:pt idx="1463">
                  <c:v>0.57953546296296299</c:v>
                </c:pt>
                <c:pt idx="1464">
                  <c:v>0.57954125000000001</c:v>
                </c:pt>
                <c:pt idx="1465">
                  <c:v>0.57954703703703703</c:v>
                </c:pt>
                <c:pt idx="1466">
                  <c:v>0.57955282407407405</c:v>
                </c:pt>
                <c:pt idx="1467">
                  <c:v>0.57955861111111118</c:v>
                </c:pt>
                <c:pt idx="1468">
                  <c:v>0.57956439814814809</c:v>
                </c:pt>
                <c:pt idx="1469">
                  <c:v>0.57957018518518522</c:v>
                </c:pt>
                <c:pt idx="1470">
                  <c:v>0.57957597222222224</c:v>
                </c:pt>
                <c:pt idx="1471">
                  <c:v>0.57958175925925925</c:v>
                </c:pt>
                <c:pt idx="1472">
                  <c:v>0.57958754629629627</c:v>
                </c:pt>
                <c:pt idx="1473">
                  <c:v>0.57959333333333329</c:v>
                </c:pt>
                <c:pt idx="1474">
                  <c:v>0.57959912037037042</c:v>
                </c:pt>
                <c:pt idx="1475">
                  <c:v>0.57960473379629629</c:v>
                </c:pt>
                <c:pt idx="1476">
                  <c:v>0.57961033564814812</c:v>
                </c:pt>
                <c:pt idx="1477">
                  <c:v>0.57961612268518514</c:v>
                </c:pt>
                <c:pt idx="1478">
                  <c:v>0.57962173611111112</c:v>
                </c:pt>
                <c:pt idx="1479">
                  <c:v>0.57962752314814814</c:v>
                </c:pt>
                <c:pt idx="1480">
                  <c:v>0.57963331018518516</c:v>
                </c:pt>
                <c:pt idx="1481">
                  <c:v>0.57963891203703699</c:v>
                </c:pt>
                <c:pt idx="1482">
                  <c:v>0.57964469907407412</c:v>
                </c:pt>
                <c:pt idx="1483">
                  <c:v>0.57965048611111114</c:v>
                </c:pt>
                <c:pt idx="1484">
                  <c:v>0.57965627314814816</c:v>
                </c:pt>
                <c:pt idx="1485">
                  <c:v>0.57966206018518518</c:v>
                </c:pt>
                <c:pt idx="1486">
                  <c:v>0.5796678472222222</c:v>
                </c:pt>
                <c:pt idx="1487">
                  <c:v>0.57967363425925933</c:v>
                </c:pt>
                <c:pt idx="1488">
                  <c:v>0.57967942129629624</c:v>
                </c:pt>
                <c:pt idx="1489">
                  <c:v>0.57968520833333337</c:v>
                </c:pt>
                <c:pt idx="1490">
                  <c:v>0.57969118055555557</c:v>
                </c:pt>
                <c:pt idx="1491">
                  <c:v>0.57969696759259259</c:v>
                </c:pt>
                <c:pt idx="1492">
                  <c:v>0.57970292824074077</c:v>
                </c:pt>
                <c:pt idx="1493">
                  <c:v>0.57970871527777779</c:v>
                </c:pt>
                <c:pt idx="1494">
                  <c:v>0.57971451388888895</c:v>
                </c:pt>
                <c:pt idx="1495">
                  <c:v>0.57972030092592586</c:v>
                </c:pt>
                <c:pt idx="1496">
                  <c:v>0.57972608796296299</c:v>
                </c:pt>
                <c:pt idx="1497">
                  <c:v>0.57973187500000001</c:v>
                </c:pt>
                <c:pt idx="1498">
                  <c:v>0.57973766203703703</c:v>
                </c:pt>
                <c:pt idx="1499">
                  <c:v>0.57974326388888886</c:v>
                </c:pt>
                <c:pt idx="1500">
                  <c:v>0.57974887731481484</c:v>
                </c:pt>
                <c:pt idx="1501">
                  <c:v>0.57975447916666667</c:v>
                </c:pt>
                <c:pt idx="1502">
                  <c:v>0.5797600810185185</c:v>
                </c:pt>
                <c:pt idx="1503">
                  <c:v>0.57976586805555552</c:v>
                </c:pt>
                <c:pt idx="1504">
                  <c:v>0.57977165509259254</c:v>
                </c:pt>
                <c:pt idx="1505">
                  <c:v>0.57977744212962967</c:v>
                </c:pt>
                <c:pt idx="1506">
                  <c:v>0.57978322916666669</c:v>
                </c:pt>
                <c:pt idx="1507">
                  <c:v>0.57978901620370371</c:v>
                </c:pt>
                <c:pt idx="1508">
                  <c:v>0.57979480324074073</c:v>
                </c:pt>
                <c:pt idx="1509">
                  <c:v>0.57980059027777775</c:v>
                </c:pt>
                <c:pt idx="1510">
                  <c:v>0.57980637731481488</c:v>
                </c:pt>
                <c:pt idx="1511">
                  <c:v>0.57981216435185179</c:v>
                </c:pt>
                <c:pt idx="1512">
                  <c:v>0.57981795138888892</c:v>
                </c:pt>
                <c:pt idx="1513">
                  <c:v>0.57982374999999997</c:v>
                </c:pt>
                <c:pt idx="1514">
                  <c:v>0.57982935185185192</c:v>
                </c:pt>
                <c:pt idx="1515">
                  <c:v>0.57983513888888882</c:v>
                </c:pt>
                <c:pt idx="1516">
                  <c:v>0.57984092592592595</c:v>
                </c:pt>
                <c:pt idx="1517">
                  <c:v>0.57984671296296297</c:v>
                </c:pt>
                <c:pt idx="1518">
                  <c:v>0.57985249999999999</c:v>
                </c:pt>
                <c:pt idx="1519">
                  <c:v>0.57985828703703701</c:v>
                </c:pt>
                <c:pt idx="1520">
                  <c:v>0.57986407407407403</c:v>
                </c:pt>
                <c:pt idx="1521">
                  <c:v>0.57986973379629625</c:v>
                </c:pt>
                <c:pt idx="1522">
                  <c:v>0.57987552083333338</c:v>
                </c:pt>
                <c:pt idx="1523">
                  <c:v>0.5798813078703704</c:v>
                </c:pt>
                <c:pt idx="1524">
                  <c:v>0.57988709490740742</c:v>
                </c:pt>
                <c:pt idx="1525">
                  <c:v>0.57989288194444444</c:v>
                </c:pt>
                <c:pt idx="1526">
                  <c:v>0.57989866898148146</c:v>
                </c:pt>
                <c:pt idx="1527">
                  <c:v>0.57990445601851859</c:v>
                </c:pt>
                <c:pt idx="1528">
                  <c:v>0.57991114583333336</c:v>
                </c:pt>
                <c:pt idx="1529">
                  <c:v>0.57991693287037038</c:v>
                </c:pt>
                <c:pt idx="1530">
                  <c:v>0.5799227199074074</c:v>
                </c:pt>
                <c:pt idx="1531">
                  <c:v>0.57992850694444442</c:v>
                </c:pt>
                <c:pt idx="1532">
                  <c:v>0.57993429398148144</c:v>
                </c:pt>
                <c:pt idx="1533">
                  <c:v>0.57994008101851857</c:v>
                </c:pt>
                <c:pt idx="1534">
                  <c:v>0.57994599537037039</c:v>
                </c:pt>
                <c:pt idx="1535">
                  <c:v>0.57995160879629626</c:v>
                </c:pt>
                <c:pt idx="1536">
                  <c:v>0.57995739583333339</c:v>
                </c:pt>
                <c:pt idx="1537">
                  <c:v>0.5799631828703703</c:v>
                </c:pt>
                <c:pt idx="1538">
                  <c:v>0.57996896990740743</c:v>
                </c:pt>
                <c:pt idx="1539">
                  <c:v>0.57997475694444445</c:v>
                </c:pt>
                <c:pt idx="1540">
                  <c:v>0.57998054398148147</c:v>
                </c:pt>
                <c:pt idx="1541">
                  <c:v>0.57998633101851849</c:v>
                </c:pt>
                <c:pt idx="1542">
                  <c:v>0.57999211805555551</c:v>
                </c:pt>
                <c:pt idx="1543">
                  <c:v>0.57999790509259264</c:v>
                </c:pt>
                <c:pt idx="1544">
                  <c:v>0.58000369212962966</c:v>
                </c:pt>
                <c:pt idx="1545">
                  <c:v>0.58000947916666667</c:v>
                </c:pt>
                <c:pt idx="1546">
                  <c:v>0.58001526620370369</c:v>
                </c:pt>
                <c:pt idx="1547">
                  <c:v>0.58002105324074071</c:v>
                </c:pt>
                <c:pt idx="1548">
                  <c:v>0.58002684027777784</c:v>
                </c:pt>
                <c:pt idx="1549">
                  <c:v>0.58003262731481475</c:v>
                </c:pt>
                <c:pt idx="1550">
                  <c:v>0.58003841435185188</c:v>
                </c:pt>
                <c:pt idx="1551">
                  <c:v>0.5800442013888889</c:v>
                </c:pt>
                <c:pt idx="1552">
                  <c:v>0.58004998842592592</c:v>
                </c:pt>
                <c:pt idx="1553">
                  <c:v>0.58005577546296294</c:v>
                </c:pt>
                <c:pt idx="1554">
                  <c:v>0.58006193287037033</c:v>
                </c:pt>
                <c:pt idx="1555">
                  <c:v>0.58006771990740746</c:v>
                </c:pt>
                <c:pt idx="1556">
                  <c:v>0.58007350694444437</c:v>
                </c:pt>
                <c:pt idx="1557">
                  <c:v>0.5800792939814815</c:v>
                </c:pt>
                <c:pt idx="1558">
                  <c:v>0.58009412037037034</c:v>
                </c:pt>
                <c:pt idx="1559">
                  <c:v>0.58010184027777778</c:v>
                </c:pt>
                <c:pt idx="1560">
                  <c:v>0.58012462962962963</c:v>
                </c:pt>
                <c:pt idx="1561">
                  <c:v>0.58013149305555556</c:v>
                </c:pt>
                <c:pt idx="1562">
                  <c:v>0.58013571759259264</c:v>
                </c:pt>
                <c:pt idx="1563">
                  <c:v>0.5801399421296296</c:v>
                </c:pt>
                <c:pt idx="1564">
                  <c:v>0.58015481481481479</c:v>
                </c:pt>
                <c:pt idx="1565">
                  <c:v>0.58015944444444445</c:v>
                </c:pt>
                <c:pt idx="1566">
                  <c:v>0.58016366898148142</c:v>
                </c:pt>
                <c:pt idx="1567">
                  <c:v>0.58016800925925927</c:v>
                </c:pt>
                <c:pt idx="1568">
                  <c:v>0.58017224537037038</c:v>
                </c:pt>
                <c:pt idx="1569">
                  <c:v>0.5801766435185185</c:v>
                </c:pt>
                <c:pt idx="1570">
                  <c:v>0.580181099537037</c:v>
                </c:pt>
                <c:pt idx="1571">
                  <c:v>0.58018532407407408</c:v>
                </c:pt>
                <c:pt idx="1572">
                  <c:v>0.58018966435185182</c:v>
                </c:pt>
                <c:pt idx="1573">
                  <c:v>0.5801938888888889</c:v>
                </c:pt>
                <c:pt idx="1574">
                  <c:v>0.58019840277777779</c:v>
                </c:pt>
                <c:pt idx="1575">
                  <c:v>0.58020262731481476</c:v>
                </c:pt>
                <c:pt idx="1576">
                  <c:v>0.58020673611111107</c:v>
                </c:pt>
                <c:pt idx="1577">
                  <c:v>0.58021084490740737</c:v>
                </c:pt>
                <c:pt idx="1578">
                  <c:v>0.58021553240740742</c:v>
                </c:pt>
                <c:pt idx="1579">
                  <c:v>0.58022086805555551</c:v>
                </c:pt>
                <c:pt idx="1580">
                  <c:v>0.58022543981481478</c:v>
                </c:pt>
                <c:pt idx="1581">
                  <c:v>0.58023001157407406</c:v>
                </c:pt>
                <c:pt idx="1582">
                  <c:v>0.58023429398148141</c:v>
                </c:pt>
                <c:pt idx="1583">
                  <c:v>0.58023875000000003</c:v>
                </c:pt>
                <c:pt idx="1584">
                  <c:v>0.58024285879629633</c:v>
                </c:pt>
                <c:pt idx="1585">
                  <c:v>0.58024725694444446</c:v>
                </c:pt>
                <c:pt idx="1586">
                  <c:v>0.58025159722222219</c:v>
                </c:pt>
                <c:pt idx="1587">
                  <c:v>0.58025587962962966</c:v>
                </c:pt>
                <c:pt idx="1588">
                  <c:v>0.58025998842592597</c:v>
                </c:pt>
                <c:pt idx="1589">
                  <c:v>0.58026421296296293</c:v>
                </c:pt>
                <c:pt idx="1590">
                  <c:v>0.58026873842592586</c:v>
                </c:pt>
                <c:pt idx="1591">
                  <c:v>0.58027302083333332</c:v>
                </c:pt>
                <c:pt idx="1592">
                  <c:v>0.58027730324074078</c:v>
                </c:pt>
                <c:pt idx="1593">
                  <c:v>0.58028181712962967</c:v>
                </c:pt>
                <c:pt idx="1594">
                  <c:v>0.580287199074074</c:v>
                </c:pt>
                <c:pt idx="1595">
                  <c:v>0.58029148148148146</c:v>
                </c:pt>
                <c:pt idx="1596">
                  <c:v>0.5802958217592592</c:v>
                </c:pt>
                <c:pt idx="1597">
                  <c:v>0.58030033564814809</c:v>
                </c:pt>
                <c:pt idx="1598">
                  <c:v>0.58030467592592594</c:v>
                </c:pt>
                <c:pt idx="1599">
                  <c:v>0.58030918981481483</c:v>
                </c:pt>
                <c:pt idx="1600">
                  <c:v>0.58031394675925929</c:v>
                </c:pt>
                <c:pt idx="1601">
                  <c:v>0.58031834490740741</c:v>
                </c:pt>
                <c:pt idx="1602">
                  <c:v>0.58032280092592592</c:v>
                </c:pt>
                <c:pt idx="1603">
                  <c:v>0.58032708333333327</c:v>
                </c:pt>
                <c:pt idx="1604">
                  <c:v>0.58033136574074073</c:v>
                </c:pt>
                <c:pt idx="1605">
                  <c:v>0.5803356481481482</c:v>
                </c:pt>
                <c:pt idx="1606">
                  <c:v>0.58034077546296292</c:v>
                </c:pt>
                <c:pt idx="1607">
                  <c:v>0.58034511574074077</c:v>
                </c:pt>
                <c:pt idx="1608">
                  <c:v>0.58034951388888889</c:v>
                </c:pt>
                <c:pt idx="1609">
                  <c:v>0.58035385416666674</c:v>
                </c:pt>
                <c:pt idx="1610">
                  <c:v>0.58035820601851851</c:v>
                </c:pt>
                <c:pt idx="1611">
                  <c:v>0.58036277777777778</c:v>
                </c:pt>
                <c:pt idx="1612">
                  <c:v>0.58036711805555552</c:v>
                </c:pt>
                <c:pt idx="1613">
                  <c:v>0.5803716898148148</c:v>
                </c:pt>
                <c:pt idx="1614">
                  <c:v>0.58037604166666668</c:v>
                </c:pt>
                <c:pt idx="1615">
                  <c:v>0.58038072916666661</c:v>
                </c:pt>
                <c:pt idx="1616">
                  <c:v>0.58038518518518523</c:v>
                </c:pt>
                <c:pt idx="1617">
                  <c:v>0.58038969907407412</c:v>
                </c:pt>
                <c:pt idx="1618">
                  <c:v>0.58039409722222224</c:v>
                </c:pt>
                <c:pt idx="1619">
                  <c:v>0.58039861111111113</c:v>
                </c:pt>
                <c:pt idx="1620">
                  <c:v>0.58040324074074079</c:v>
                </c:pt>
                <c:pt idx="1621">
                  <c:v>0.58040758101851853</c:v>
                </c:pt>
                <c:pt idx="1622">
                  <c:v>0.58041232638888884</c:v>
                </c:pt>
                <c:pt idx="1623">
                  <c:v>0.58041666666666669</c:v>
                </c:pt>
                <c:pt idx="1624">
                  <c:v>0.58042100694444443</c:v>
                </c:pt>
                <c:pt idx="1625">
                  <c:v>0.58042553240740735</c:v>
                </c:pt>
                <c:pt idx="1626">
                  <c:v>0.5804302199074074</c:v>
                </c:pt>
                <c:pt idx="1627">
                  <c:v>0.58043444444444448</c:v>
                </c:pt>
                <c:pt idx="1628">
                  <c:v>0.58043907407407402</c:v>
                </c:pt>
                <c:pt idx="1629">
                  <c:v>0.58044370370370368</c:v>
                </c:pt>
                <c:pt idx="1630">
                  <c:v>0.58044821759259257</c:v>
                </c:pt>
                <c:pt idx="1631">
                  <c:v>0.58045278935185185</c:v>
                </c:pt>
                <c:pt idx="1632">
                  <c:v>0.58045707175925931</c:v>
                </c:pt>
                <c:pt idx="1633">
                  <c:v>0.58046152777777771</c:v>
                </c:pt>
                <c:pt idx="1634">
                  <c:v>0.58046609953703709</c:v>
                </c:pt>
                <c:pt idx="1635">
                  <c:v>0.58047056712962963</c:v>
                </c:pt>
                <c:pt idx="1636">
                  <c:v>0.58047519675925929</c:v>
                </c:pt>
                <c:pt idx="1637">
                  <c:v>0.58047976851851846</c:v>
                </c:pt>
                <c:pt idx="1638">
                  <c:v>0.58048434027777784</c:v>
                </c:pt>
                <c:pt idx="1639">
                  <c:v>0.58048879629629624</c:v>
                </c:pt>
                <c:pt idx="1640">
                  <c:v>0.58049302083333332</c:v>
                </c:pt>
                <c:pt idx="1641">
                  <c:v>0.58049730324074067</c:v>
                </c:pt>
                <c:pt idx="1642">
                  <c:v>0.58050175925925929</c:v>
                </c:pt>
                <c:pt idx="1643">
                  <c:v>0.58050621527777779</c:v>
                </c:pt>
                <c:pt idx="1644">
                  <c:v>0.58051084490740734</c:v>
                </c:pt>
                <c:pt idx="1645">
                  <c:v>0.58051506944444442</c:v>
                </c:pt>
                <c:pt idx="1646">
                  <c:v>0.58051947916666669</c:v>
                </c:pt>
                <c:pt idx="1647">
                  <c:v>0.58052381944444442</c:v>
                </c:pt>
                <c:pt idx="1648">
                  <c:v>0.58052914351851859</c:v>
                </c:pt>
                <c:pt idx="1649">
                  <c:v>0.58053354166666671</c:v>
                </c:pt>
                <c:pt idx="1650">
                  <c:v>0.58053811342592587</c:v>
                </c:pt>
                <c:pt idx="1651">
                  <c:v>0.58054228009259257</c:v>
                </c:pt>
                <c:pt idx="1652">
                  <c:v>0.58054650462962964</c:v>
                </c:pt>
                <c:pt idx="1653">
                  <c:v>0.58055067129629634</c:v>
                </c:pt>
                <c:pt idx="1654">
                  <c:v>0.5805552430555555</c:v>
                </c:pt>
                <c:pt idx="1655">
                  <c:v>0.58055946759259258</c:v>
                </c:pt>
                <c:pt idx="1656">
                  <c:v>0.58056374999999993</c:v>
                </c:pt>
                <c:pt idx="1657">
                  <c:v>0.58056792824074077</c:v>
                </c:pt>
                <c:pt idx="1658">
                  <c:v>0.58057244212962966</c:v>
                </c:pt>
                <c:pt idx="1659">
                  <c:v>0.58057695601851855</c:v>
                </c:pt>
                <c:pt idx="1660">
                  <c:v>0.58058141203703706</c:v>
                </c:pt>
                <c:pt idx="1661">
                  <c:v>0.58058685185185188</c:v>
                </c:pt>
                <c:pt idx="1662">
                  <c:v>0.58059096064814819</c:v>
                </c:pt>
                <c:pt idx="1663">
                  <c:v>0.58059553240740736</c:v>
                </c:pt>
                <c:pt idx="1664">
                  <c:v>0.58059969907407405</c:v>
                </c:pt>
                <c:pt idx="1665">
                  <c:v>0.58060409722222228</c:v>
                </c:pt>
                <c:pt idx="1666">
                  <c:v>0.58060826388888886</c:v>
                </c:pt>
                <c:pt idx="1667">
                  <c:v>0.58061254629629633</c:v>
                </c:pt>
                <c:pt idx="1668">
                  <c:v>0.58061701388888887</c:v>
                </c:pt>
                <c:pt idx="1669">
                  <c:v>0.5806214120370371</c:v>
                </c:pt>
                <c:pt idx="1670">
                  <c:v>0.58062569444444445</c:v>
                </c:pt>
                <c:pt idx="1671">
                  <c:v>0.58063015046296296</c:v>
                </c:pt>
                <c:pt idx="1672">
                  <c:v>0.58063437500000004</c:v>
                </c:pt>
                <c:pt idx="1673">
                  <c:v>0.58063865740740739</c:v>
                </c:pt>
                <c:pt idx="1674">
                  <c:v>0.58064282407407408</c:v>
                </c:pt>
                <c:pt idx="1675">
                  <c:v>0.58064716435185182</c:v>
                </c:pt>
                <c:pt idx="1676">
                  <c:v>0.58065179398148148</c:v>
                </c:pt>
                <c:pt idx="1677">
                  <c:v>0.58065624999999998</c:v>
                </c:pt>
                <c:pt idx="1678">
                  <c:v>0.58066053240740734</c:v>
                </c:pt>
                <c:pt idx="1679">
                  <c:v>0.58066523148148141</c:v>
                </c:pt>
                <c:pt idx="1680">
                  <c:v>0.5806697453703703</c:v>
                </c:pt>
                <c:pt idx="1681">
                  <c:v>0.5806742592592592</c:v>
                </c:pt>
                <c:pt idx="1682">
                  <c:v>0.58067865740740743</c:v>
                </c:pt>
                <c:pt idx="1683">
                  <c:v>0.58068334490740747</c:v>
                </c:pt>
                <c:pt idx="1684">
                  <c:v>0.58068768518518521</c:v>
                </c:pt>
                <c:pt idx="1685">
                  <c:v>0.5806921990740741</c:v>
                </c:pt>
                <c:pt idx="1686">
                  <c:v>0.58069651620370377</c:v>
                </c:pt>
                <c:pt idx="1687">
                  <c:v>0.58070079861111112</c:v>
                </c:pt>
                <c:pt idx="1688">
                  <c:v>0.58070533564814808</c:v>
                </c:pt>
                <c:pt idx="1689">
                  <c:v>0.58070959490740737</c:v>
                </c:pt>
                <c:pt idx="1690">
                  <c:v>0.58071405092592598</c:v>
                </c:pt>
                <c:pt idx="1691">
                  <c:v>0.58071833333333334</c:v>
                </c:pt>
                <c:pt idx="1692">
                  <c:v>0.58072273148148146</c:v>
                </c:pt>
                <c:pt idx="1693">
                  <c:v>0.58072707175925931</c:v>
                </c:pt>
                <c:pt idx="1694">
                  <c:v>0.58073129629629627</c:v>
                </c:pt>
                <c:pt idx="1695">
                  <c:v>0.5807358217592592</c:v>
                </c:pt>
                <c:pt idx="1696">
                  <c:v>0.58074016203703704</c:v>
                </c:pt>
                <c:pt idx="1697">
                  <c:v>0.58074467592592594</c:v>
                </c:pt>
                <c:pt idx="1698">
                  <c:v>0.58074913194444444</c:v>
                </c:pt>
                <c:pt idx="1699">
                  <c:v>0.58075364583333333</c:v>
                </c:pt>
                <c:pt idx="1700">
                  <c:v>0.58075810185185184</c:v>
                </c:pt>
                <c:pt idx="1701">
                  <c:v>0.58076249999999996</c:v>
                </c:pt>
                <c:pt idx="1702">
                  <c:v>0.58076689814814808</c:v>
                </c:pt>
                <c:pt idx="1703">
                  <c:v>0.58077118055555554</c:v>
                </c:pt>
                <c:pt idx="1704">
                  <c:v>0.58077552083333328</c:v>
                </c:pt>
                <c:pt idx="1705">
                  <c:v>0.58077980324074074</c:v>
                </c:pt>
                <c:pt idx="1706">
                  <c:v>0.58078420138888887</c:v>
                </c:pt>
                <c:pt idx="1707">
                  <c:v>0.58078807870370375</c:v>
                </c:pt>
                <c:pt idx="1708">
                  <c:v>0.58079259259259264</c:v>
                </c:pt>
                <c:pt idx="1709">
                  <c:v>0.58079693287037037</c:v>
                </c:pt>
                <c:pt idx="1710">
                  <c:v>0.58080109953703707</c:v>
                </c:pt>
                <c:pt idx="1711">
                  <c:v>0.58080555555555557</c:v>
                </c:pt>
                <c:pt idx="1712">
                  <c:v>0.5808099537037037</c:v>
                </c:pt>
                <c:pt idx="1713">
                  <c:v>0.58081412037037039</c:v>
                </c:pt>
                <c:pt idx="1714">
                  <c:v>0.58081840277777774</c:v>
                </c:pt>
                <c:pt idx="1715">
                  <c:v>0.58082268518518521</c:v>
                </c:pt>
                <c:pt idx="1716">
                  <c:v>0.58082738425925928</c:v>
                </c:pt>
                <c:pt idx="1717">
                  <c:v>0.58083172453703702</c:v>
                </c:pt>
                <c:pt idx="1718">
                  <c:v>0.5808359490740741</c:v>
                </c:pt>
                <c:pt idx="1719">
                  <c:v>0.58084023148148145</c:v>
                </c:pt>
                <c:pt idx="1720">
                  <c:v>0.58084468750000007</c:v>
                </c:pt>
                <c:pt idx="1721">
                  <c:v>0.58084908564814819</c:v>
                </c:pt>
                <c:pt idx="1722">
                  <c:v>0.5808535416666667</c:v>
                </c:pt>
                <c:pt idx="1723">
                  <c:v>0.58085788194444443</c:v>
                </c:pt>
                <c:pt idx="1724">
                  <c:v>0.58086233796296294</c:v>
                </c:pt>
                <c:pt idx="1725">
                  <c:v>0.58086673611111117</c:v>
                </c:pt>
                <c:pt idx="1726">
                  <c:v>0.58087107638888891</c:v>
                </c:pt>
                <c:pt idx="1727">
                  <c:v>0.58087687500000007</c:v>
                </c:pt>
                <c:pt idx="1728">
                  <c:v>0.58088092592592588</c:v>
                </c:pt>
                <c:pt idx="1729">
                  <c:v>0.58088520833333335</c:v>
                </c:pt>
                <c:pt idx="1730">
                  <c:v>0.58088960648148147</c:v>
                </c:pt>
                <c:pt idx="1731">
                  <c:v>0.5808940046296297</c:v>
                </c:pt>
                <c:pt idx="1732">
                  <c:v>0.58089822916666667</c:v>
                </c:pt>
                <c:pt idx="1733">
                  <c:v>0.58090280092592594</c:v>
                </c:pt>
                <c:pt idx="1734">
                  <c:v>0.5809070833333333</c:v>
                </c:pt>
                <c:pt idx="1735">
                  <c:v>0.58091148148148142</c:v>
                </c:pt>
                <c:pt idx="1736">
                  <c:v>0.58091587962962965</c:v>
                </c:pt>
                <c:pt idx="1737">
                  <c:v>0.58092040509259257</c:v>
                </c:pt>
                <c:pt idx="1738">
                  <c:v>0.58092474537037042</c:v>
                </c:pt>
                <c:pt idx="1739">
                  <c:v>0.58092896990740739</c:v>
                </c:pt>
                <c:pt idx="1740">
                  <c:v>0.58093313657407408</c:v>
                </c:pt>
                <c:pt idx="1741">
                  <c:v>0.58093765046296297</c:v>
                </c:pt>
                <c:pt idx="1742">
                  <c:v>0.58094216435185186</c:v>
                </c:pt>
                <c:pt idx="1743">
                  <c:v>0.58094667824074075</c:v>
                </c:pt>
                <c:pt idx="1744">
                  <c:v>0.58095113425925926</c:v>
                </c:pt>
                <c:pt idx="1745">
                  <c:v>0.58095571759259257</c:v>
                </c:pt>
                <c:pt idx="1746">
                  <c:v>0.58096013888888887</c:v>
                </c:pt>
                <c:pt idx="1747">
                  <c:v>0.58096447916666671</c:v>
                </c:pt>
                <c:pt idx="1748">
                  <c:v>0.58096876157407407</c:v>
                </c:pt>
                <c:pt idx="1749">
                  <c:v>0.58097298611111114</c:v>
                </c:pt>
                <c:pt idx="1750">
                  <c:v>0.58097751157407407</c:v>
                </c:pt>
                <c:pt idx="1751">
                  <c:v>0.58098190972222219</c:v>
                </c:pt>
                <c:pt idx="1752">
                  <c:v>0.5809863657407407</c:v>
                </c:pt>
                <c:pt idx="1753">
                  <c:v>0.58099082175925931</c:v>
                </c:pt>
                <c:pt idx="1754">
                  <c:v>0.58099556712962963</c:v>
                </c:pt>
                <c:pt idx="1755">
                  <c:v>0.58099990740740737</c:v>
                </c:pt>
                <c:pt idx="1756">
                  <c:v>0.58100430555555549</c:v>
                </c:pt>
                <c:pt idx="1757">
                  <c:v>0.58100864583333334</c:v>
                </c:pt>
                <c:pt idx="1758">
                  <c:v>0.58101287037037042</c:v>
                </c:pt>
                <c:pt idx="1759">
                  <c:v>0.58101761574074073</c:v>
                </c:pt>
                <c:pt idx="1760">
                  <c:v>0.58102190972222223</c:v>
                </c:pt>
                <c:pt idx="1761">
                  <c:v>0.58102619212962969</c:v>
                </c:pt>
                <c:pt idx="1762">
                  <c:v>0.58103059027777781</c:v>
                </c:pt>
                <c:pt idx="1763">
                  <c:v>0.58103487268518517</c:v>
                </c:pt>
                <c:pt idx="1764">
                  <c:v>0.58103932870370367</c:v>
                </c:pt>
                <c:pt idx="1765">
                  <c:v>0.58104361111111114</c:v>
                </c:pt>
                <c:pt idx="1766">
                  <c:v>0.58104789351851849</c:v>
                </c:pt>
                <c:pt idx="1767">
                  <c:v>0.58105223379629634</c:v>
                </c:pt>
                <c:pt idx="1768">
                  <c:v>0.5810564583333333</c:v>
                </c:pt>
                <c:pt idx="1769">
                  <c:v>0.58106068287037038</c:v>
                </c:pt>
                <c:pt idx="1770">
                  <c:v>0.5810650810185185</c:v>
                </c:pt>
                <c:pt idx="1771">
                  <c:v>0.58106949074074077</c:v>
                </c:pt>
                <c:pt idx="1772">
                  <c:v>0.58107383101851851</c:v>
                </c:pt>
                <c:pt idx="1773">
                  <c:v>0.5810779976851852</c:v>
                </c:pt>
                <c:pt idx="1774">
                  <c:v>0.58108256944444447</c:v>
                </c:pt>
                <c:pt idx="1775">
                  <c:v>0.5810869675925926</c:v>
                </c:pt>
                <c:pt idx="1776">
                  <c:v>0.58109101851851852</c:v>
                </c:pt>
                <c:pt idx="1777">
                  <c:v>0.5810955902777778</c:v>
                </c:pt>
                <c:pt idx="1778">
                  <c:v>0.58109993055555553</c:v>
                </c:pt>
                <c:pt idx="1779">
                  <c:v>0.58110438657407404</c:v>
                </c:pt>
                <c:pt idx="1780">
                  <c:v>0.58110843749999996</c:v>
                </c:pt>
                <c:pt idx="1781">
                  <c:v>0.58111271990740743</c:v>
                </c:pt>
                <c:pt idx="1782">
                  <c:v>0.58111736111111112</c:v>
                </c:pt>
                <c:pt idx="1783">
                  <c:v>0.58112199074074067</c:v>
                </c:pt>
                <c:pt idx="1784">
                  <c:v>0.58112609953703698</c:v>
                </c:pt>
                <c:pt idx="1785">
                  <c:v>0.58113090277777779</c:v>
                </c:pt>
                <c:pt idx="1786">
                  <c:v>0.58113512731481476</c:v>
                </c:pt>
                <c:pt idx="1787">
                  <c:v>0.58113958333333338</c:v>
                </c:pt>
                <c:pt idx="1788">
                  <c:v>0.58114380787037034</c:v>
                </c:pt>
                <c:pt idx="1789">
                  <c:v>0.58114826388888885</c:v>
                </c:pt>
                <c:pt idx="1790">
                  <c:v>0.58115250000000007</c:v>
                </c:pt>
                <c:pt idx="1791">
                  <c:v>0.58115682870370378</c:v>
                </c:pt>
                <c:pt idx="1792">
                  <c:v>0.58116118055555555</c:v>
                </c:pt>
                <c:pt idx="1793">
                  <c:v>0.58116557870370367</c:v>
                </c:pt>
                <c:pt idx="1794">
                  <c:v>0.58117072916666668</c:v>
                </c:pt>
                <c:pt idx="1795">
                  <c:v>0.58117501157407403</c:v>
                </c:pt>
                <c:pt idx="1796">
                  <c:v>0.58117923611111111</c:v>
                </c:pt>
                <c:pt idx="1797">
                  <c:v>0.58118346064814819</c:v>
                </c:pt>
                <c:pt idx="1798">
                  <c:v>0.581187511574074</c:v>
                </c:pt>
                <c:pt idx="1799">
                  <c:v>0.58119196759259262</c:v>
                </c:pt>
                <c:pt idx="1800">
                  <c:v>0.58119624999999997</c:v>
                </c:pt>
                <c:pt idx="1801">
                  <c:v>0.58120082175925925</c:v>
                </c:pt>
                <c:pt idx="1802">
                  <c:v>0.58120504629629632</c:v>
                </c:pt>
                <c:pt idx="1803">
                  <c:v>0.58120944444444445</c:v>
                </c:pt>
                <c:pt idx="1804">
                  <c:v>0.58121390046296295</c:v>
                </c:pt>
                <c:pt idx="1805">
                  <c:v>0.58121812500000003</c:v>
                </c:pt>
                <c:pt idx="1806">
                  <c:v>0.58122229166666661</c:v>
                </c:pt>
                <c:pt idx="1807">
                  <c:v>0.58122668981481485</c:v>
                </c:pt>
                <c:pt idx="1808">
                  <c:v>0.58123103009259258</c:v>
                </c:pt>
                <c:pt idx="1809">
                  <c:v>0.58123548611111109</c:v>
                </c:pt>
                <c:pt idx="1810">
                  <c:v>0.58123976851851855</c:v>
                </c:pt>
                <c:pt idx="1811">
                  <c:v>0.58124417824074071</c:v>
                </c:pt>
                <c:pt idx="1812">
                  <c:v>0.58124886574074075</c:v>
                </c:pt>
                <c:pt idx="1813">
                  <c:v>0.58125337962962964</c:v>
                </c:pt>
                <c:pt idx="1814">
                  <c:v>0.58125783564814815</c:v>
                </c:pt>
                <c:pt idx="1815">
                  <c:v>0.58126223379629627</c:v>
                </c:pt>
                <c:pt idx="1816">
                  <c:v>0.5812666319444445</c:v>
                </c:pt>
                <c:pt idx="1817">
                  <c:v>0.58127068287037031</c:v>
                </c:pt>
                <c:pt idx="1818">
                  <c:v>0.5812752546296297</c:v>
                </c:pt>
                <c:pt idx="1819">
                  <c:v>0.58127965277777782</c:v>
                </c:pt>
                <c:pt idx="1820">
                  <c:v>0.58128399305555556</c:v>
                </c:pt>
                <c:pt idx="1821">
                  <c:v>0.58128821759259253</c:v>
                </c:pt>
                <c:pt idx="1822">
                  <c:v>0.58129256944444452</c:v>
                </c:pt>
                <c:pt idx="1823">
                  <c:v>0.58129690972222225</c:v>
                </c:pt>
                <c:pt idx="1824">
                  <c:v>0.58130148148148153</c:v>
                </c:pt>
                <c:pt idx="1825">
                  <c:v>0.58130599537037042</c:v>
                </c:pt>
                <c:pt idx="1826">
                  <c:v>0.58131033564814816</c:v>
                </c:pt>
                <c:pt idx="1827">
                  <c:v>0.58131467592592589</c:v>
                </c:pt>
                <c:pt idx="1828">
                  <c:v>0.58131918981481479</c:v>
                </c:pt>
                <c:pt idx="1829">
                  <c:v>0.58132358796296291</c:v>
                </c:pt>
                <c:pt idx="1830">
                  <c:v>0.58132804398148152</c:v>
                </c:pt>
                <c:pt idx="1831">
                  <c:v>0.58133250000000003</c:v>
                </c:pt>
                <c:pt idx="1832">
                  <c:v>0.58133696759259257</c:v>
                </c:pt>
                <c:pt idx="1833">
                  <c:v>0.58134142361111107</c:v>
                </c:pt>
                <c:pt idx="1834">
                  <c:v>0.58134593749999997</c:v>
                </c:pt>
                <c:pt idx="1835">
                  <c:v>0.58135039351851858</c:v>
                </c:pt>
                <c:pt idx="1836">
                  <c:v>0.58135473379629632</c:v>
                </c:pt>
                <c:pt idx="1837">
                  <c:v>0.58135901620370367</c:v>
                </c:pt>
                <c:pt idx="1838">
                  <c:v>0.58136347222222218</c:v>
                </c:pt>
                <c:pt idx="1839">
                  <c:v>0.58136775462962964</c:v>
                </c:pt>
                <c:pt idx="1840">
                  <c:v>0.58137221064814815</c:v>
                </c:pt>
                <c:pt idx="1841">
                  <c:v>0.58137666666666665</c:v>
                </c:pt>
                <c:pt idx="1842">
                  <c:v>0.58138112268518516</c:v>
                </c:pt>
                <c:pt idx="1843">
                  <c:v>0.58138564814814819</c:v>
                </c:pt>
                <c:pt idx="1844">
                  <c:v>0.58138998842592593</c:v>
                </c:pt>
                <c:pt idx="1845">
                  <c:v>0.58139461805555559</c:v>
                </c:pt>
                <c:pt idx="1846">
                  <c:v>0.58139884259259256</c:v>
                </c:pt>
                <c:pt idx="1847">
                  <c:v>0.58140329861111117</c:v>
                </c:pt>
                <c:pt idx="1848">
                  <c:v>0.58140752314814814</c:v>
                </c:pt>
                <c:pt idx="1849">
                  <c:v>0.58141209490740742</c:v>
                </c:pt>
                <c:pt idx="1850">
                  <c:v>0.58141643518518515</c:v>
                </c:pt>
                <c:pt idx="1851">
                  <c:v>0.58142094907407404</c:v>
                </c:pt>
                <c:pt idx="1852">
                  <c:v>0.58142534722222228</c:v>
                </c:pt>
                <c:pt idx="1853">
                  <c:v>0.58142991898148144</c:v>
                </c:pt>
                <c:pt idx="1854">
                  <c:v>0.58143438657407409</c:v>
                </c:pt>
                <c:pt idx="1855">
                  <c:v>0.5814388425925926</c:v>
                </c:pt>
                <c:pt idx="1856">
                  <c:v>0.5814432986111111</c:v>
                </c:pt>
                <c:pt idx="1857">
                  <c:v>0.58144763888888884</c:v>
                </c:pt>
                <c:pt idx="1858">
                  <c:v>0.58145232638888888</c:v>
                </c:pt>
                <c:pt idx="1859">
                  <c:v>0.58145672453703701</c:v>
                </c:pt>
                <c:pt idx="1860">
                  <c:v>0.58146216435185183</c:v>
                </c:pt>
                <c:pt idx="1861">
                  <c:v>0.58146627314814814</c:v>
                </c:pt>
                <c:pt idx="1862">
                  <c:v>0.58147084490740741</c:v>
                </c:pt>
                <c:pt idx="1863">
                  <c:v>0.58147530092592592</c:v>
                </c:pt>
                <c:pt idx="1864">
                  <c:v>0.581479525462963</c:v>
                </c:pt>
                <c:pt idx="1865">
                  <c:v>0.58148399305555554</c:v>
                </c:pt>
                <c:pt idx="1866">
                  <c:v>0.58148833333333327</c:v>
                </c:pt>
                <c:pt idx="1867">
                  <c:v>0.58149273148148151</c:v>
                </c:pt>
                <c:pt idx="1868">
                  <c:v>0.58149730324074078</c:v>
                </c:pt>
                <c:pt idx="1869">
                  <c:v>0.5815017013888889</c:v>
                </c:pt>
                <c:pt idx="1870">
                  <c:v>0.58150604166666664</c:v>
                </c:pt>
                <c:pt idx="1871">
                  <c:v>0.58151072916666668</c:v>
                </c:pt>
                <c:pt idx="1872">
                  <c:v>0.58151524305555558</c:v>
                </c:pt>
                <c:pt idx="1873">
                  <c:v>0.58151969907407408</c:v>
                </c:pt>
                <c:pt idx="1874">
                  <c:v>0.58152398148148154</c:v>
                </c:pt>
                <c:pt idx="1875">
                  <c:v>0.58152844907407408</c:v>
                </c:pt>
                <c:pt idx="1876">
                  <c:v>0.58153307870370374</c:v>
                </c:pt>
                <c:pt idx="1877">
                  <c:v>0.5815373611111111</c:v>
                </c:pt>
                <c:pt idx="1878">
                  <c:v>0.58154192129629634</c:v>
                </c:pt>
                <c:pt idx="1879">
                  <c:v>0.58154637731481484</c:v>
                </c:pt>
                <c:pt idx="1880">
                  <c:v>0.58155094907407412</c:v>
                </c:pt>
                <c:pt idx="1881">
                  <c:v>0.58155534722222224</c:v>
                </c:pt>
                <c:pt idx="1882">
                  <c:v>0.58155962962962959</c:v>
                </c:pt>
                <c:pt idx="1883">
                  <c:v>0.58156420138888887</c:v>
                </c:pt>
                <c:pt idx="1884">
                  <c:v>0.58156900462962968</c:v>
                </c:pt>
                <c:pt idx="1885">
                  <c:v>0.58157351851851857</c:v>
                </c:pt>
                <c:pt idx="1886">
                  <c:v>0.58157774305555554</c:v>
                </c:pt>
                <c:pt idx="1887">
                  <c:v>0.58158226851851846</c:v>
                </c:pt>
                <c:pt idx="1888">
                  <c:v>0.58158649305555554</c:v>
                </c:pt>
                <c:pt idx="1889">
                  <c:v>0.58159106481481482</c:v>
                </c:pt>
                <c:pt idx="1890">
                  <c:v>0.58159552083333332</c:v>
                </c:pt>
                <c:pt idx="1891">
                  <c:v>0.5816000925925926</c:v>
                </c:pt>
                <c:pt idx="1892">
                  <c:v>0.58160425925925929</c:v>
                </c:pt>
                <c:pt idx="1893">
                  <c:v>0.5816087152777778</c:v>
                </c:pt>
                <c:pt idx="1894">
                  <c:v>0.58161317129629631</c:v>
                </c:pt>
                <c:pt idx="1895">
                  <c:v>0.58161751157407404</c:v>
                </c:pt>
                <c:pt idx="1896">
                  <c:v>0.58162185185185178</c:v>
                </c:pt>
                <c:pt idx="1897">
                  <c:v>0.58162642361111117</c:v>
                </c:pt>
                <c:pt idx="1898">
                  <c:v>0.58163105324074071</c:v>
                </c:pt>
                <c:pt idx="1899">
                  <c:v>0.58163539351851845</c:v>
                </c:pt>
                <c:pt idx="1900">
                  <c:v>0.58163979166666668</c:v>
                </c:pt>
                <c:pt idx="1901">
                  <c:v>0.58164401620370365</c:v>
                </c:pt>
                <c:pt idx="1902">
                  <c:v>0.58164847222222227</c:v>
                </c:pt>
                <c:pt idx="1903">
                  <c:v>0.58165298611111116</c:v>
                </c:pt>
                <c:pt idx="1904">
                  <c:v>0.58165751157407408</c:v>
                </c:pt>
                <c:pt idx="1905">
                  <c:v>0.5816619097222222</c:v>
                </c:pt>
                <c:pt idx="1906">
                  <c:v>0.58166630787037044</c:v>
                </c:pt>
                <c:pt idx="1907">
                  <c:v>0.58167093749999998</c:v>
                </c:pt>
                <c:pt idx="1908">
                  <c:v>0.58167539351851849</c:v>
                </c:pt>
                <c:pt idx="1909">
                  <c:v>0.58167979166666661</c:v>
                </c:pt>
                <c:pt idx="1910">
                  <c:v>0.58168418981481484</c:v>
                </c:pt>
                <c:pt idx="1911">
                  <c:v>0.58168858796296297</c:v>
                </c:pt>
                <c:pt idx="1912">
                  <c:v>0.58169287037037043</c:v>
                </c:pt>
                <c:pt idx="1913">
                  <c:v>0.5816970949074074</c:v>
                </c:pt>
                <c:pt idx="1914">
                  <c:v>0.58170160879629629</c:v>
                </c:pt>
                <c:pt idx="1915">
                  <c:v>0.58170624999999998</c:v>
                </c:pt>
                <c:pt idx="1916">
                  <c:v>0.58171070601851849</c:v>
                </c:pt>
                <c:pt idx="1917">
                  <c:v>0.58171510416666672</c:v>
                </c:pt>
                <c:pt idx="1918">
                  <c:v>0.58171950231481484</c:v>
                </c:pt>
                <c:pt idx="1919">
                  <c:v>0.58172390046296296</c:v>
                </c:pt>
                <c:pt idx="1920">
                  <c:v>0.58172847222222224</c:v>
                </c:pt>
                <c:pt idx="1921">
                  <c:v>0.5817327546296297</c:v>
                </c:pt>
                <c:pt idx="1922">
                  <c:v>0.58173703703703705</c:v>
                </c:pt>
                <c:pt idx="1923">
                  <c:v>0.58174155092592594</c:v>
                </c:pt>
                <c:pt idx="1924">
                  <c:v>0.58174607638888887</c:v>
                </c:pt>
                <c:pt idx="1925">
                  <c:v>0.58175046296296296</c:v>
                </c:pt>
                <c:pt idx="1926">
                  <c:v>0.58175452546296291</c:v>
                </c:pt>
                <c:pt idx="1927">
                  <c:v>0.58176025462962966</c:v>
                </c:pt>
                <c:pt idx="1928">
                  <c:v>0.58176471064814816</c:v>
                </c:pt>
                <c:pt idx="1929">
                  <c:v>0.58176916666666667</c:v>
                </c:pt>
                <c:pt idx="1930">
                  <c:v>0.58177344907407413</c:v>
                </c:pt>
                <c:pt idx="1931">
                  <c:v>0.58177778935185187</c:v>
                </c:pt>
                <c:pt idx="1932">
                  <c:v>0.58178218749999999</c:v>
                </c:pt>
                <c:pt idx="1933">
                  <c:v>0.58178652777777773</c:v>
                </c:pt>
                <c:pt idx="1934">
                  <c:v>0.58179075231481481</c:v>
                </c:pt>
                <c:pt idx="1935">
                  <c:v>0.58179515046296293</c:v>
                </c:pt>
                <c:pt idx="1936">
                  <c:v>0.58179973379629624</c:v>
                </c:pt>
                <c:pt idx="1937">
                  <c:v>0.58180418981481485</c:v>
                </c:pt>
                <c:pt idx="1938">
                  <c:v>0.58180847222222221</c:v>
                </c:pt>
                <c:pt idx="1939">
                  <c:v>0.58181287037037033</c:v>
                </c:pt>
                <c:pt idx="1940">
                  <c:v>0.58181749999999999</c:v>
                </c:pt>
                <c:pt idx="1941">
                  <c:v>0.58182195601851849</c:v>
                </c:pt>
                <c:pt idx="1942">
                  <c:v>0.58182623842592596</c:v>
                </c:pt>
                <c:pt idx="1943">
                  <c:v>0.58183086805555562</c:v>
                </c:pt>
                <c:pt idx="1944">
                  <c:v>0.58183543981481478</c:v>
                </c:pt>
                <c:pt idx="1945">
                  <c:v>0.58183972222222224</c:v>
                </c:pt>
                <c:pt idx="1946">
                  <c:v>0.5818440046296296</c:v>
                </c:pt>
                <c:pt idx="1947">
                  <c:v>0.58184847222222225</c:v>
                </c:pt>
                <c:pt idx="1948">
                  <c:v>0.58185281249999998</c:v>
                </c:pt>
                <c:pt idx="1949">
                  <c:v>0.58185715277777772</c:v>
                </c:pt>
                <c:pt idx="1950">
                  <c:v>0.58186149305555557</c:v>
                </c:pt>
                <c:pt idx="1951">
                  <c:v>0.58186600694444446</c:v>
                </c:pt>
                <c:pt idx="1952">
                  <c:v>0.5818703472222222</c:v>
                </c:pt>
                <c:pt idx="1953">
                  <c:v>0.58187468749999993</c:v>
                </c:pt>
                <c:pt idx="1954">
                  <c:v>0.58187920138888882</c:v>
                </c:pt>
                <c:pt idx="1955">
                  <c:v>0.58188359953703706</c:v>
                </c:pt>
                <c:pt idx="1956">
                  <c:v>0.58188788194444452</c:v>
                </c:pt>
                <c:pt idx="1957">
                  <c:v>0.5818923958333333</c:v>
                </c:pt>
                <c:pt idx="1958">
                  <c:v>0.58189674768518518</c:v>
                </c:pt>
                <c:pt idx="1959">
                  <c:v>0.58190131944444445</c:v>
                </c:pt>
                <c:pt idx="1960">
                  <c:v>0.58190554398148142</c:v>
                </c:pt>
                <c:pt idx="1961">
                  <c:v>0.58190982638888888</c:v>
                </c:pt>
                <c:pt idx="1962">
                  <c:v>0.58191428240740739</c:v>
                </c:pt>
                <c:pt idx="1963">
                  <c:v>0.58191868055555551</c:v>
                </c:pt>
                <c:pt idx="1964">
                  <c:v>0.58192307870370363</c:v>
                </c:pt>
                <c:pt idx="1965">
                  <c:v>0.58192747685185187</c:v>
                </c:pt>
                <c:pt idx="1966">
                  <c:v>0.58193193287037037</c:v>
                </c:pt>
                <c:pt idx="1967">
                  <c:v>0.58193633101851849</c:v>
                </c:pt>
                <c:pt idx="1968">
                  <c:v>0.58194067129629634</c:v>
                </c:pt>
                <c:pt idx="1969">
                  <c:v>0.5819450810185185</c:v>
                </c:pt>
                <c:pt idx="1970">
                  <c:v>0.58194965277777777</c:v>
                </c:pt>
                <c:pt idx="1971">
                  <c:v>0.58195393518518512</c:v>
                </c:pt>
                <c:pt idx="1972">
                  <c:v>0.58195846064814816</c:v>
                </c:pt>
                <c:pt idx="1973">
                  <c:v>0.58196297453703705</c:v>
                </c:pt>
                <c:pt idx="1974">
                  <c:v>0.58196737268518517</c:v>
                </c:pt>
                <c:pt idx="1975">
                  <c:v>0.58197171296296302</c:v>
                </c:pt>
                <c:pt idx="1976">
                  <c:v>0.58197616898148141</c:v>
                </c:pt>
                <c:pt idx="1977">
                  <c:v>0.58198050925925926</c:v>
                </c:pt>
                <c:pt idx="1978">
                  <c:v>0.58198513888888892</c:v>
                </c:pt>
                <c:pt idx="1979">
                  <c:v>0.58198953703703704</c:v>
                </c:pt>
                <c:pt idx="1980">
                  <c:v>0.5819941666666667</c:v>
                </c:pt>
                <c:pt idx="1981">
                  <c:v>0.58199898148148155</c:v>
                </c:pt>
                <c:pt idx="1982">
                  <c:v>0.58200343749999994</c:v>
                </c:pt>
                <c:pt idx="1983">
                  <c:v>0.58200795138888883</c:v>
                </c:pt>
                <c:pt idx="1984">
                  <c:v>0.58201240740740745</c:v>
                </c:pt>
                <c:pt idx="1985">
                  <c:v>0.58201680555555557</c:v>
                </c:pt>
                <c:pt idx="1986">
                  <c:v>0.58202108796296292</c:v>
                </c:pt>
                <c:pt idx="1987">
                  <c:v>0.58202571759259258</c:v>
                </c:pt>
                <c:pt idx="1988">
                  <c:v>0.58203011574074071</c:v>
                </c:pt>
                <c:pt idx="1989">
                  <c:v>0.58203468749999998</c:v>
                </c:pt>
                <c:pt idx="1990">
                  <c:v>0.58203924768518511</c:v>
                </c:pt>
                <c:pt idx="1991">
                  <c:v>0.58204353009259258</c:v>
                </c:pt>
                <c:pt idx="1992">
                  <c:v>0.58204804398148147</c:v>
                </c:pt>
                <c:pt idx="1993">
                  <c:v>0.58205336805555552</c:v>
                </c:pt>
                <c:pt idx="1994">
                  <c:v>0.58205782407407403</c:v>
                </c:pt>
                <c:pt idx="1995">
                  <c:v>0.58206251157407407</c:v>
                </c:pt>
                <c:pt idx="1996">
                  <c:v>0.58206686342592595</c:v>
                </c:pt>
                <c:pt idx="1997">
                  <c:v>0.58207160879629627</c:v>
                </c:pt>
                <c:pt idx="1998">
                  <c:v>0.58207577546296296</c:v>
                </c:pt>
                <c:pt idx="1999">
                  <c:v>0.58208052083333339</c:v>
                </c:pt>
                <c:pt idx="2000">
                  <c:v>0.58208480324074074</c:v>
                </c:pt>
                <c:pt idx="2001">
                  <c:v>0.58208954861111117</c:v>
                </c:pt>
                <c:pt idx="2002">
                  <c:v>0.58209400462962957</c:v>
                </c:pt>
                <c:pt idx="2003">
                  <c:v>0.58209846064814819</c:v>
                </c:pt>
                <c:pt idx="2004">
                  <c:v>0.58210262731481477</c:v>
                </c:pt>
                <c:pt idx="2005">
                  <c:v>0.58210702546296289</c:v>
                </c:pt>
                <c:pt idx="2006">
                  <c:v>0.58211171296296293</c:v>
                </c:pt>
                <c:pt idx="2007">
                  <c:v>0.58211618055555558</c:v>
                </c:pt>
                <c:pt idx="2008">
                  <c:v>0.58212063657407409</c:v>
                </c:pt>
                <c:pt idx="2009">
                  <c:v>0.58212497685185183</c:v>
                </c:pt>
                <c:pt idx="2010">
                  <c:v>0.58212960648148149</c:v>
                </c:pt>
                <c:pt idx="2011">
                  <c:v>0.58213394675925922</c:v>
                </c:pt>
                <c:pt idx="2012">
                  <c:v>0.58213857638888888</c:v>
                </c:pt>
                <c:pt idx="2013">
                  <c:v>0.58214303240740739</c:v>
                </c:pt>
                <c:pt idx="2014">
                  <c:v>0.58214737268518524</c:v>
                </c:pt>
                <c:pt idx="2015">
                  <c:v>0.58215182870370363</c:v>
                </c:pt>
                <c:pt idx="2016">
                  <c:v>0.58215622685185187</c:v>
                </c:pt>
                <c:pt idx="2017">
                  <c:v>0.58216085648148141</c:v>
                </c:pt>
                <c:pt idx="2018">
                  <c:v>0.58216520833333341</c:v>
                </c:pt>
                <c:pt idx="2019">
                  <c:v>0.58216954861111114</c:v>
                </c:pt>
                <c:pt idx="2020">
                  <c:v>0.58217406250000003</c:v>
                </c:pt>
                <c:pt idx="2021">
                  <c:v>0.58217886574074074</c:v>
                </c:pt>
                <c:pt idx="2022">
                  <c:v>0.5821830902777777</c:v>
                </c:pt>
                <c:pt idx="2023">
                  <c:v>0.58218777777777775</c:v>
                </c:pt>
                <c:pt idx="2024">
                  <c:v>0.58219234953703702</c:v>
                </c:pt>
                <c:pt idx="2025">
                  <c:v>0.58219663194444438</c:v>
                </c:pt>
                <c:pt idx="2026">
                  <c:v>0.58220085648148145</c:v>
                </c:pt>
                <c:pt idx="2027">
                  <c:v>0.58220542824074073</c:v>
                </c:pt>
                <c:pt idx="2028">
                  <c:v>0.58220995370370365</c:v>
                </c:pt>
                <c:pt idx="2029">
                  <c:v>0.58221446759259254</c:v>
                </c:pt>
                <c:pt idx="2030">
                  <c:v>0.58221886574074078</c:v>
                </c:pt>
                <c:pt idx="2031">
                  <c:v>0.58222314814814813</c:v>
                </c:pt>
                <c:pt idx="2032">
                  <c:v>0.58222754629629636</c:v>
                </c:pt>
                <c:pt idx="2033">
                  <c:v>0.58223182870370371</c:v>
                </c:pt>
                <c:pt idx="2034">
                  <c:v>0.58223616898148145</c:v>
                </c:pt>
                <c:pt idx="2035">
                  <c:v>0.58224050925925919</c:v>
                </c:pt>
                <c:pt idx="2036">
                  <c:v>0.58224508101851857</c:v>
                </c:pt>
                <c:pt idx="2037">
                  <c:v>0.58224942129629631</c:v>
                </c:pt>
                <c:pt idx="2038">
                  <c:v>0.58225353009259262</c:v>
                </c:pt>
                <c:pt idx="2039">
                  <c:v>0.58225799768518516</c:v>
                </c:pt>
                <c:pt idx="2040">
                  <c:v>0.5822626851851852</c:v>
                </c:pt>
                <c:pt idx="2041">
                  <c:v>0.58226708333333332</c:v>
                </c:pt>
                <c:pt idx="2042">
                  <c:v>0.58227153935185183</c:v>
                </c:pt>
                <c:pt idx="2043">
                  <c:v>0.58227582175925929</c:v>
                </c:pt>
                <c:pt idx="2044">
                  <c:v>0.58228033564814818</c:v>
                </c:pt>
                <c:pt idx="2045">
                  <c:v>0.58228479166666669</c:v>
                </c:pt>
                <c:pt idx="2046">
                  <c:v>0.5822892476851852</c:v>
                </c:pt>
                <c:pt idx="2047">
                  <c:v>0.58229387731481486</c:v>
                </c:pt>
                <c:pt idx="2048">
                  <c:v>0.58229850694444452</c:v>
                </c:pt>
                <c:pt idx="2049">
                  <c:v>0.58230290509259264</c:v>
                </c:pt>
                <c:pt idx="2050">
                  <c:v>0.58230731481481479</c:v>
                </c:pt>
                <c:pt idx="2051">
                  <c:v>0.58231188657407407</c:v>
                </c:pt>
                <c:pt idx="2052">
                  <c:v>0.58231622685185191</c:v>
                </c:pt>
                <c:pt idx="2053">
                  <c:v>0.58232079861111108</c:v>
                </c:pt>
                <c:pt idx="2054">
                  <c:v>0.58232548611111112</c:v>
                </c:pt>
                <c:pt idx="2055">
                  <c:v>0.58232994212962963</c:v>
                </c:pt>
                <c:pt idx="2056">
                  <c:v>0.5823345138888889</c:v>
                </c:pt>
                <c:pt idx="2057">
                  <c:v>0.58233879629629637</c:v>
                </c:pt>
                <c:pt idx="2058">
                  <c:v>0.58234336805555553</c:v>
                </c:pt>
                <c:pt idx="2059">
                  <c:v>0.58234793981481481</c:v>
                </c:pt>
                <c:pt idx="2060">
                  <c:v>0.58235326388888886</c:v>
                </c:pt>
                <c:pt idx="2061">
                  <c:v>0.58235767361111113</c:v>
                </c:pt>
                <c:pt idx="2062">
                  <c:v>0.58236189814814809</c:v>
                </c:pt>
                <c:pt idx="2063">
                  <c:v>0.58236641203703698</c:v>
                </c:pt>
                <c:pt idx="2064">
                  <c:v>0.58237081018518522</c:v>
                </c:pt>
                <c:pt idx="2065">
                  <c:v>0.58237526620370372</c:v>
                </c:pt>
                <c:pt idx="2066">
                  <c:v>0.58237944444444445</c:v>
                </c:pt>
                <c:pt idx="2067">
                  <c:v>0.58238390046296296</c:v>
                </c:pt>
                <c:pt idx="2068">
                  <c:v>0.58238835648148146</c:v>
                </c:pt>
                <c:pt idx="2069">
                  <c:v>0.58239292824074074</c:v>
                </c:pt>
                <c:pt idx="2070">
                  <c:v>0.58239732638888886</c:v>
                </c:pt>
                <c:pt idx="2071">
                  <c:v>0.58240185185185178</c:v>
                </c:pt>
                <c:pt idx="2072">
                  <c:v>0.58240642361111117</c:v>
                </c:pt>
                <c:pt idx="2073">
                  <c:v>0.58241087962962956</c:v>
                </c:pt>
                <c:pt idx="2074">
                  <c:v>0.58241521990740741</c:v>
                </c:pt>
                <c:pt idx="2075">
                  <c:v>0.58241950231481476</c:v>
                </c:pt>
                <c:pt idx="2076">
                  <c:v>0.58242407407407404</c:v>
                </c:pt>
                <c:pt idx="2077">
                  <c:v>0.58242864583333331</c:v>
                </c:pt>
                <c:pt idx="2078">
                  <c:v>0.58243310185185182</c:v>
                </c:pt>
                <c:pt idx="2079">
                  <c:v>0.58243755787037033</c:v>
                </c:pt>
                <c:pt idx="2080">
                  <c:v>0.58244201388888894</c:v>
                </c:pt>
                <c:pt idx="2081">
                  <c:v>0.58244635416666668</c:v>
                </c:pt>
                <c:pt idx="2082">
                  <c:v>0.58245082175925933</c:v>
                </c:pt>
                <c:pt idx="2083">
                  <c:v>0.58245549768518512</c:v>
                </c:pt>
                <c:pt idx="2084">
                  <c:v>0.58246012731481478</c:v>
                </c:pt>
                <c:pt idx="2085">
                  <c:v>0.58246464120370367</c:v>
                </c:pt>
                <c:pt idx="2086">
                  <c:v>0.58246898148148152</c:v>
                </c:pt>
                <c:pt idx="2087">
                  <c:v>0.58247361111111118</c:v>
                </c:pt>
                <c:pt idx="2088">
                  <c:v>0.5824780092592593</c:v>
                </c:pt>
                <c:pt idx="2089">
                  <c:v>0.58248270833333338</c:v>
                </c:pt>
                <c:pt idx="2090">
                  <c:v>0.58248693287037034</c:v>
                </c:pt>
                <c:pt idx="2091">
                  <c:v>0.58249138888888885</c:v>
                </c:pt>
                <c:pt idx="2092">
                  <c:v>0.5824957291666667</c:v>
                </c:pt>
                <c:pt idx="2093">
                  <c:v>0.58250030092592586</c:v>
                </c:pt>
                <c:pt idx="2094">
                  <c:v>0.58250475694444448</c:v>
                </c:pt>
                <c:pt idx="2095">
                  <c:v>0.58250921296296299</c:v>
                </c:pt>
                <c:pt idx="2096">
                  <c:v>0.58251361111111111</c:v>
                </c:pt>
                <c:pt idx="2097">
                  <c:v>0.58251795138888884</c:v>
                </c:pt>
                <c:pt idx="2098">
                  <c:v>0.58252240740740746</c:v>
                </c:pt>
                <c:pt idx="2099">
                  <c:v>0.5825267476851852</c:v>
                </c:pt>
                <c:pt idx="2100">
                  <c:v>0.58253127314814812</c:v>
                </c:pt>
                <c:pt idx="2101">
                  <c:v>0.58253543981481481</c:v>
                </c:pt>
                <c:pt idx="2102">
                  <c:v>0.58254018518518513</c:v>
                </c:pt>
                <c:pt idx="2103">
                  <c:v>0.58254458333333337</c:v>
                </c:pt>
                <c:pt idx="2104">
                  <c:v>0.58254903935185187</c:v>
                </c:pt>
                <c:pt idx="2105">
                  <c:v>0.58255326388888895</c:v>
                </c:pt>
                <c:pt idx="2106">
                  <c:v>0.58255783564814811</c:v>
                </c:pt>
                <c:pt idx="2107">
                  <c:v>0.58256229166666673</c:v>
                </c:pt>
                <c:pt idx="2108">
                  <c:v>0.58256668981481485</c:v>
                </c:pt>
                <c:pt idx="2109">
                  <c:v>0.58257126157407402</c:v>
                </c:pt>
                <c:pt idx="2110">
                  <c:v>0.58257554398148148</c:v>
                </c:pt>
                <c:pt idx="2111">
                  <c:v>0.5825800694444444</c:v>
                </c:pt>
                <c:pt idx="2112">
                  <c:v>0.58258429398148148</c:v>
                </c:pt>
                <c:pt idx="2113">
                  <c:v>0.58258892361111114</c:v>
                </c:pt>
                <c:pt idx="2114">
                  <c:v>0.58259366898148146</c:v>
                </c:pt>
                <c:pt idx="2115">
                  <c:v>0.58259818287037035</c:v>
                </c:pt>
                <c:pt idx="2116">
                  <c:v>0.58260269675925924</c:v>
                </c:pt>
                <c:pt idx="2117">
                  <c:v>0.58260726851851852</c:v>
                </c:pt>
                <c:pt idx="2118">
                  <c:v>0.58261155092592587</c:v>
                </c:pt>
                <c:pt idx="2119">
                  <c:v>0.58261606481481476</c:v>
                </c:pt>
                <c:pt idx="2120">
                  <c:v>0.58262040509259261</c:v>
                </c:pt>
                <c:pt idx="2121">
                  <c:v>0.58262481481481487</c:v>
                </c:pt>
                <c:pt idx="2122">
                  <c:v>0.58262909722222223</c:v>
                </c:pt>
                <c:pt idx="2123">
                  <c:v>0.58263361111111112</c:v>
                </c:pt>
                <c:pt idx="2124">
                  <c:v>0.58263789351851847</c:v>
                </c:pt>
                <c:pt idx="2125">
                  <c:v>0.58264240740740736</c:v>
                </c:pt>
                <c:pt idx="2126">
                  <c:v>0.58264778935185191</c:v>
                </c:pt>
                <c:pt idx="2127">
                  <c:v>0.58265236111111107</c:v>
                </c:pt>
                <c:pt idx="2128">
                  <c:v>0.58265681712962969</c:v>
                </c:pt>
                <c:pt idx="2129">
                  <c:v>0.58266121527777781</c:v>
                </c:pt>
                <c:pt idx="2130">
                  <c:v>0.58266578703703698</c:v>
                </c:pt>
                <c:pt idx="2131">
                  <c:v>0.58267012731481482</c:v>
                </c:pt>
                <c:pt idx="2132">
                  <c:v>0.58267459490740736</c:v>
                </c:pt>
                <c:pt idx="2133">
                  <c:v>0.58267916666666664</c:v>
                </c:pt>
                <c:pt idx="2134">
                  <c:v>0.58268350694444437</c:v>
                </c:pt>
                <c:pt idx="2135">
                  <c:v>0.58268802083333326</c:v>
                </c:pt>
                <c:pt idx="2136">
                  <c:v>0.58269224537037034</c:v>
                </c:pt>
                <c:pt idx="2137">
                  <c:v>0.58269675925925923</c:v>
                </c:pt>
                <c:pt idx="2138">
                  <c:v>0.58270133101851851</c:v>
                </c:pt>
                <c:pt idx="2139">
                  <c:v>0.58270572916666663</c:v>
                </c:pt>
                <c:pt idx="2140">
                  <c:v>0.58271018518518514</c:v>
                </c:pt>
                <c:pt idx="2141">
                  <c:v>0.58271452546296298</c:v>
                </c:pt>
                <c:pt idx="2142">
                  <c:v>0.5827192708333333</c:v>
                </c:pt>
                <c:pt idx="2143">
                  <c:v>0.58272396990740738</c:v>
                </c:pt>
                <c:pt idx="2144">
                  <c:v>0.58272831018518512</c:v>
                </c:pt>
                <c:pt idx="2145">
                  <c:v>0.58273282407407401</c:v>
                </c:pt>
                <c:pt idx="2146">
                  <c:v>0.58273745370370367</c:v>
                </c:pt>
                <c:pt idx="2147">
                  <c:v>0.58274202546296294</c:v>
                </c:pt>
                <c:pt idx="2148">
                  <c:v>0.5827466550925926</c:v>
                </c:pt>
                <c:pt idx="2149">
                  <c:v>0.58275122685185188</c:v>
                </c:pt>
                <c:pt idx="2150">
                  <c:v>0.58275574074074077</c:v>
                </c:pt>
                <c:pt idx="2151">
                  <c:v>0.5827604282407407</c:v>
                </c:pt>
                <c:pt idx="2152">
                  <c:v>0.58276476851851855</c:v>
                </c:pt>
                <c:pt idx="2153">
                  <c:v>0.58276935185185186</c:v>
                </c:pt>
                <c:pt idx="2154">
                  <c:v>0.58277380787037036</c:v>
                </c:pt>
                <c:pt idx="2155">
                  <c:v>0.58277832175925925</c:v>
                </c:pt>
                <c:pt idx="2156">
                  <c:v>0.58278283564814815</c:v>
                </c:pt>
                <c:pt idx="2157">
                  <c:v>0.58278723379629627</c:v>
                </c:pt>
                <c:pt idx="2158">
                  <c:v>0.58279168981481477</c:v>
                </c:pt>
                <c:pt idx="2159">
                  <c:v>0.58279611111111118</c:v>
                </c:pt>
                <c:pt idx="2160">
                  <c:v>0.58280068287037035</c:v>
                </c:pt>
                <c:pt idx="2161">
                  <c:v>0.58280519675925924</c:v>
                </c:pt>
                <c:pt idx="2162">
                  <c:v>0.58280971064814813</c:v>
                </c:pt>
                <c:pt idx="2163">
                  <c:v>0.58281457175925933</c:v>
                </c:pt>
                <c:pt idx="2164">
                  <c:v>0.58281898148148148</c:v>
                </c:pt>
                <c:pt idx="2165">
                  <c:v>0.58282349537037037</c:v>
                </c:pt>
                <c:pt idx="2166">
                  <c:v>0.58282783564814811</c:v>
                </c:pt>
                <c:pt idx="2167">
                  <c:v>0.58283240740740738</c:v>
                </c:pt>
                <c:pt idx="2168">
                  <c:v>0.58283674768518512</c:v>
                </c:pt>
                <c:pt idx="2169">
                  <c:v>0.58284131944444451</c:v>
                </c:pt>
                <c:pt idx="2170">
                  <c:v>0.5828457754629629</c:v>
                </c:pt>
                <c:pt idx="2171">
                  <c:v>0.58285034722222229</c:v>
                </c:pt>
                <c:pt idx="2172">
                  <c:v>0.58285451388888887</c:v>
                </c:pt>
                <c:pt idx="2173">
                  <c:v>0.58285914351851853</c:v>
                </c:pt>
                <c:pt idx="2174">
                  <c:v>0.58286348379629627</c:v>
                </c:pt>
                <c:pt idx="2175">
                  <c:v>0.58286795138888892</c:v>
                </c:pt>
                <c:pt idx="2176">
                  <c:v>0.58287246527777781</c:v>
                </c:pt>
                <c:pt idx="2177">
                  <c:v>0.58287685185185178</c:v>
                </c:pt>
                <c:pt idx="2178">
                  <c:v>0.58288229166666661</c:v>
                </c:pt>
                <c:pt idx="2179">
                  <c:v>0.58288686342592599</c:v>
                </c:pt>
                <c:pt idx="2180">
                  <c:v>0.58289137731481488</c:v>
                </c:pt>
                <c:pt idx="2181">
                  <c:v>0.58289589120370378</c:v>
                </c:pt>
                <c:pt idx="2182">
                  <c:v>0.58290018518518516</c:v>
                </c:pt>
                <c:pt idx="2183">
                  <c:v>0.58290481481481482</c:v>
                </c:pt>
                <c:pt idx="2184">
                  <c:v>0.58290921296296294</c:v>
                </c:pt>
                <c:pt idx="2185">
                  <c:v>0.58291361111111117</c:v>
                </c:pt>
                <c:pt idx="2186">
                  <c:v>0.58291789351851853</c:v>
                </c:pt>
                <c:pt idx="2187">
                  <c:v>0.5829224652777778</c:v>
                </c:pt>
                <c:pt idx="2188">
                  <c:v>0.58292697916666669</c:v>
                </c:pt>
                <c:pt idx="2189">
                  <c:v>0.5829314351851852</c:v>
                </c:pt>
                <c:pt idx="2190">
                  <c:v>0.58293600694444447</c:v>
                </c:pt>
                <c:pt idx="2191">
                  <c:v>0.58294028935185183</c:v>
                </c:pt>
                <c:pt idx="2192">
                  <c:v>0.58294469907407409</c:v>
                </c:pt>
                <c:pt idx="2193">
                  <c:v>0.58294903935185183</c:v>
                </c:pt>
                <c:pt idx="2194">
                  <c:v>0.58295337962962968</c:v>
                </c:pt>
                <c:pt idx="2195">
                  <c:v>0.58295795138888884</c:v>
                </c:pt>
                <c:pt idx="2196">
                  <c:v>0.58296240740740746</c:v>
                </c:pt>
                <c:pt idx="2197">
                  <c:v>0.58296680555555558</c:v>
                </c:pt>
                <c:pt idx="2198">
                  <c:v>0.58297131944444447</c:v>
                </c:pt>
                <c:pt idx="2199">
                  <c:v>0.58297594907407413</c:v>
                </c:pt>
                <c:pt idx="2200">
                  <c:v>0.58298046296296302</c:v>
                </c:pt>
                <c:pt idx="2201">
                  <c:v>0.58298497685185191</c:v>
                </c:pt>
                <c:pt idx="2202">
                  <c:v>0.58298931712962965</c:v>
                </c:pt>
                <c:pt idx="2203">
                  <c:v>0.58299349537037037</c:v>
                </c:pt>
                <c:pt idx="2204">
                  <c:v>0.58299800925925926</c:v>
                </c:pt>
                <c:pt idx="2205">
                  <c:v>0.58300240740740739</c:v>
                </c:pt>
                <c:pt idx="2206">
                  <c:v>0.58300686342592589</c:v>
                </c:pt>
                <c:pt idx="2207">
                  <c:v>0.58301131944444451</c:v>
                </c:pt>
                <c:pt idx="2208">
                  <c:v>0.58301589120370367</c:v>
                </c:pt>
                <c:pt idx="2209">
                  <c:v>0.58302052083333333</c:v>
                </c:pt>
                <c:pt idx="2210">
                  <c:v>0.58302503472222222</c:v>
                </c:pt>
                <c:pt idx="2211">
                  <c:v>0.5830292592592593</c:v>
                </c:pt>
                <c:pt idx="2212">
                  <c:v>0.58303348379629627</c:v>
                </c:pt>
                <c:pt idx="2213">
                  <c:v>0.58303805555555555</c:v>
                </c:pt>
                <c:pt idx="2214">
                  <c:v>0.58304258101851858</c:v>
                </c:pt>
                <c:pt idx="2215">
                  <c:v>0.58304709490740747</c:v>
                </c:pt>
                <c:pt idx="2216">
                  <c:v>0.58305172453703702</c:v>
                </c:pt>
                <c:pt idx="2217">
                  <c:v>0.58305612268518525</c:v>
                </c:pt>
                <c:pt idx="2218">
                  <c:v>0.58306057870370365</c:v>
                </c:pt>
                <c:pt idx="2219">
                  <c:v>0.58306503472222226</c:v>
                </c:pt>
                <c:pt idx="2220">
                  <c:v>0.58306949074074077</c:v>
                </c:pt>
                <c:pt idx="2221">
                  <c:v>0.58307388888888889</c:v>
                </c:pt>
                <c:pt idx="2222">
                  <c:v>0.58307961805555553</c:v>
                </c:pt>
                <c:pt idx="2223">
                  <c:v>0.58308442129629634</c:v>
                </c:pt>
                <c:pt idx="2224">
                  <c:v>0.58308883101851849</c:v>
                </c:pt>
                <c:pt idx="2225">
                  <c:v>0.58309363425925931</c:v>
                </c:pt>
                <c:pt idx="2226">
                  <c:v>0.5830981481481482</c:v>
                </c:pt>
                <c:pt idx="2227">
                  <c:v>0.58310271990740736</c:v>
                </c:pt>
                <c:pt idx="2228">
                  <c:v>0.58310723379629625</c:v>
                </c:pt>
                <c:pt idx="2229">
                  <c:v>0.58311163194444438</c:v>
                </c:pt>
                <c:pt idx="2230">
                  <c:v>0.58311631944444442</c:v>
                </c:pt>
                <c:pt idx="2231">
                  <c:v>0.58312042824074073</c:v>
                </c:pt>
                <c:pt idx="2232">
                  <c:v>0.58312511574074077</c:v>
                </c:pt>
                <c:pt idx="2233">
                  <c:v>0.5831295138888889</c:v>
                </c:pt>
                <c:pt idx="2234">
                  <c:v>0.5831336226851852</c:v>
                </c:pt>
                <c:pt idx="2235">
                  <c:v>0.58313797453703697</c:v>
                </c:pt>
                <c:pt idx="2236">
                  <c:v>0.58314260416666663</c:v>
                </c:pt>
                <c:pt idx="2237">
                  <c:v>0.58314711805555552</c:v>
                </c:pt>
                <c:pt idx="2238">
                  <c:v>0.58315140046296299</c:v>
                </c:pt>
                <c:pt idx="2239">
                  <c:v>0.58315585648148149</c:v>
                </c:pt>
                <c:pt idx="2240">
                  <c:v>0.58316037037037038</c:v>
                </c:pt>
                <c:pt idx="2241">
                  <c:v>0.58316488425925928</c:v>
                </c:pt>
                <c:pt idx="2242">
                  <c:v>0.58316945601851855</c:v>
                </c:pt>
                <c:pt idx="2243">
                  <c:v>0.58317385416666667</c:v>
                </c:pt>
                <c:pt idx="2244">
                  <c:v>0.58317842592592595</c:v>
                </c:pt>
                <c:pt idx="2245">
                  <c:v>0.58318299768518511</c:v>
                </c:pt>
                <c:pt idx="2246">
                  <c:v>0.58318781249999996</c:v>
                </c:pt>
                <c:pt idx="2247">
                  <c:v>0.58319221064814808</c:v>
                </c:pt>
                <c:pt idx="2248">
                  <c:v>0.58319655092592593</c:v>
                </c:pt>
                <c:pt idx="2249">
                  <c:v>0.58320100694444443</c:v>
                </c:pt>
                <c:pt idx="2250">
                  <c:v>0.58320557870370371</c:v>
                </c:pt>
                <c:pt idx="2251">
                  <c:v>0.58321015046296298</c:v>
                </c:pt>
                <c:pt idx="2252">
                  <c:v>0.58321460648148149</c:v>
                </c:pt>
                <c:pt idx="2253">
                  <c:v>0.58321898148148155</c:v>
                </c:pt>
                <c:pt idx="2254">
                  <c:v>0.58322355324074071</c:v>
                </c:pt>
                <c:pt idx="2255">
                  <c:v>0.58322800925925933</c:v>
                </c:pt>
                <c:pt idx="2256">
                  <c:v>0.58323247685185187</c:v>
                </c:pt>
                <c:pt idx="2257">
                  <c:v>0.58323693287037037</c:v>
                </c:pt>
                <c:pt idx="2258">
                  <c:v>0.58324133101851849</c:v>
                </c:pt>
                <c:pt idx="2259">
                  <c:v>0.58324590277777777</c:v>
                </c:pt>
                <c:pt idx="2260">
                  <c:v>0.58325030092592589</c:v>
                </c:pt>
                <c:pt idx="2261">
                  <c:v>0.58325475694444451</c:v>
                </c:pt>
                <c:pt idx="2262">
                  <c:v>0.58325915509259263</c:v>
                </c:pt>
                <c:pt idx="2263">
                  <c:v>0.58326355324074075</c:v>
                </c:pt>
                <c:pt idx="2264">
                  <c:v>0.58326795138888887</c:v>
                </c:pt>
                <c:pt idx="2265">
                  <c:v>0.58327246527777776</c:v>
                </c:pt>
                <c:pt idx="2266">
                  <c:v>0.58327807870370374</c:v>
                </c:pt>
                <c:pt idx="2267">
                  <c:v>0.58328260416666666</c:v>
                </c:pt>
                <c:pt idx="2268">
                  <c:v>0.58328711805555555</c:v>
                </c:pt>
                <c:pt idx="2269">
                  <c:v>0.58329157407407406</c:v>
                </c:pt>
                <c:pt idx="2270">
                  <c:v>0.58329613425925919</c:v>
                </c:pt>
                <c:pt idx="2271">
                  <c:v>0.58330053240740742</c:v>
                </c:pt>
                <c:pt idx="2272">
                  <c:v>0.58330504629629631</c:v>
                </c:pt>
                <c:pt idx="2273">
                  <c:v>0.58330950231481482</c:v>
                </c:pt>
                <c:pt idx="2274">
                  <c:v>0.58331402777777774</c:v>
                </c:pt>
                <c:pt idx="2275">
                  <c:v>0.58331842592592598</c:v>
                </c:pt>
                <c:pt idx="2276">
                  <c:v>0.58332270833333333</c:v>
                </c:pt>
                <c:pt idx="2277">
                  <c:v>0.58332733796296299</c:v>
                </c:pt>
                <c:pt idx="2278">
                  <c:v>0.58333190972222215</c:v>
                </c:pt>
                <c:pt idx="2279">
                  <c:v>0.58333642361111104</c:v>
                </c:pt>
                <c:pt idx="2280">
                  <c:v>0.58334099537037043</c:v>
                </c:pt>
                <c:pt idx="2281">
                  <c:v>0.58334533564814817</c:v>
                </c:pt>
                <c:pt idx="2282">
                  <c:v>0.58335100694444442</c:v>
                </c:pt>
                <c:pt idx="2283">
                  <c:v>0.58335546296296303</c:v>
                </c:pt>
                <c:pt idx="2284">
                  <c:v>0.58335998842592596</c:v>
                </c:pt>
                <c:pt idx="2285">
                  <c:v>0.58336438657407408</c:v>
                </c:pt>
                <c:pt idx="2286">
                  <c:v>0.58336872685185182</c:v>
                </c:pt>
                <c:pt idx="2287">
                  <c:v>0.58337318287037043</c:v>
                </c:pt>
                <c:pt idx="2288">
                  <c:v>0.5833777546296296</c:v>
                </c:pt>
                <c:pt idx="2289">
                  <c:v>0.58338238425925926</c:v>
                </c:pt>
                <c:pt idx="2290">
                  <c:v>0.58338701388888892</c:v>
                </c:pt>
                <c:pt idx="2291">
                  <c:v>0.58339158564814808</c:v>
                </c:pt>
                <c:pt idx="2292">
                  <c:v>0.5833960416666667</c:v>
                </c:pt>
                <c:pt idx="2293">
                  <c:v>0.58340062500000001</c:v>
                </c:pt>
                <c:pt idx="2294">
                  <c:v>0.58340524305555552</c:v>
                </c:pt>
                <c:pt idx="2295">
                  <c:v>0.58340988425925933</c:v>
                </c:pt>
                <c:pt idx="2296">
                  <c:v>0.58341439814814822</c:v>
                </c:pt>
                <c:pt idx="2297">
                  <c:v>0.58341914351851853</c:v>
                </c:pt>
                <c:pt idx="2298">
                  <c:v>0.58342359953703704</c:v>
                </c:pt>
                <c:pt idx="2299">
                  <c:v>0.58342817129629632</c:v>
                </c:pt>
                <c:pt idx="2300">
                  <c:v>0.58343256944444444</c:v>
                </c:pt>
                <c:pt idx="2301">
                  <c:v>0.58343725694444448</c:v>
                </c:pt>
                <c:pt idx="2302">
                  <c:v>0.58344177083333337</c:v>
                </c:pt>
                <c:pt idx="2303">
                  <c:v>0.58344628472222226</c:v>
                </c:pt>
                <c:pt idx="2304">
                  <c:v>0.58345091435185192</c:v>
                </c:pt>
                <c:pt idx="2305">
                  <c:v>0.58345549768518523</c:v>
                </c:pt>
                <c:pt idx="2306">
                  <c:v>0.58346047453703698</c:v>
                </c:pt>
                <c:pt idx="2307">
                  <c:v>0.58346498842592587</c:v>
                </c:pt>
                <c:pt idx="2308">
                  <c:v>0.58346950231481476</c:v>
                </c:pt>
                <c:pt idx="2309">
                  <c:v>0.5834741898148148</c:v>
                </c:pt>
                <c:pt idx="2310">
                  <c:v>0.58347899305555562</c:v>
                </c:pt>
                <c:pt idx="2311">
                  <c:v>0.58348449074074071</c:v>
                </c:pt>
                <c:pt idx="2312">
                  <c:v>0.58348894675925933</c:v>
                </c:pt>
                <c:pt idx="2313">
                  <c:v>0.58349351851851849</c:v>
                </c:pt>
                <c:pt idx="2314">
                  <c:v>0.58349803240740739</c:v>
                </c:pt>
                <c:pt idx="2315">
                  <c:v>0.58350254629629628</c:v>
                </c:pt>
                <c:pt idx="2316">
                  <c:v>0.58350701388888893</c:v>
                </c:pt>
                <c:pt idx="2317">
                  <c:v>0.5835115856481482</c:v>
                </c:pt>
                <c:pt idx="2318">
                  <c:v>0.58351598379629632</c:v>
                </c:pt>
                <c:pt idx="2319">
                  <c:v>0.58352090277777779</c:v>
                </c:pt>
                <c:pt idx="2320">
                  <c:v>0.58352524305555553</c:v>
                </c:pt>
                <c:pt idx="2321">
                  <c:v>0.58353004629629635</c:v>
                </c:pt>
                <c:pt idx="2322">
                  <c:v>0.58353444444444447</c:v>
                </c:pt>
                <c:pt idx="2323">
                  <c:v>0.5835387847222222</c:v>
                </c:pt>
                <c:pt idx="2324">
                  <c:v>0.58354324074074071</c:v>
                </c:pt>
                <c:pt idx="2325">
                  <c:v>0.5835477546296296</c:v>
                </c:pt>
                <c:pt idx="2326">
                  <c:v>0.58355228009259263</c:v>
                </c:pt>
                <c:pt idx="2327">
                  <c:v>0.5835568518518518</c:v>
                </c:pt>
                <c:pt idx="2328">
                  <c:v>0.58356125000000003</c:v>
                </c:pt>
                <c:pt idx="2329">
                  <c:v>0.58356593749999996</c:v>
                </c:pt>
                <c:pt idx="2330">
                  <c:v>0.58357062500000001</c:v>
                </c:pt>
                <c:pt idx="2331">
                  <c:v>0.58357531249999994</c:v>
                </c:pt>
                <c:pt idx="2332">
                  <c:v>0.58357999999999999</c:v>
                </c:pt>
                <c:pt idx="2333">
                  <c:v>0.58358451388888888</c:v>
                </c:pt>
                <c:pt idx="2334">
                  <c:v>0.58358954861111112</c:v>
                </c:pt>
                <c:pt idx="2335">
                  <c:v>0.5835941203703704</c:v>
                </c:pt>
                <c:pt idx="2336">
                  <c:v>0.58359876157407409</c:v>
                </c:pt>
                <c:pt idx="2337">
                  <c:v>0.58360327546296298</c:v>
                </c:pt>
                <c:pt idx="2338">
                  <c:v>0.5836080208333333</c:v>
                </c:pt>
                <c:pt idx="2339">
                  <c:v>0.58361241898148142</c:v>
                </c:pt>
                <c:pt idx="2340">
                  <c:v>0.58361716435185185</c:v>
                </c:pt>
                <c:pt idx="2341">
                  <c:v>0.58362150462962969</c:v>
                </c:pt>
                <c:pt idx="2342">
                  <c:v>0.58362619212962963</c:v>
                </c:pt>
                <c:pt idx="2343">
                  <c:v>0.58363082175925929</c:v>
                </c:pt>
                <c:pt idx="2344">
                  <c:v>0.58363532407407404</c:v>
                </c:pt>
                <c:pt idx="2345">
                  <c:v>0.58363983796296293</c:v>
                </c:pt>
                <c:pt idx="2346">
                  <c:v>0.58364452546296297</c:v>
                </c:pt>
                <c:pt idx="2347">
                  <c:v>0.58364910879629628</c:v>
                </c:pt>
                <c:pt idx="2348">
                  <c:v>0.58365373842592594</c:v>
                </c:pt>
                <c:pt idx="2349">
                  <c:v>0.58365813657407406</c:v>
                </c:pt>
                <c:pt idx="2350">
                  <c:v>0.58366276620370372</c:v>
                </c:pt>
                <c:pt idx="2351">
                  <c:v>0.58366745370370376</c:v>
                </c:pt>
                <c:pt idx="2352">
                  <c:v>0.58367196759259266</c:v>
                </c:pt>
                <c:pt idx="2353">
                  <c:v>0.58367613425925924</c:v>
                </c:pt>
                <c:pt idx="2354">
                  <c:v>0.5836807638888889</c:v>
                </c:pt>
                <c:pt idx="2355">
                  <c:v>0.58368643518518515</c:v>
                </c:pt>
                <c:pt idx="2356">
                  <c:v>0.58369100694444442</c:v>
                </c:pt>
                <c:pt idx="2357">
                  <c:v>0.5836952314814815</c:v>
                </c:pt>
                <c:pt idx="2358">
                  <c:v>0.583699525462963</c:v>
                </c:pt>
                <c:pt idx="2359">
                  <c:v>0.58370409722222216</c:v>
                </c:pt>
                <c:pt idx="2360">
                  <c:v>0.58370872685185182</c:v>
                </c:pt>
                <c:pt idx="2361">
                  <c:v>0.58371340277777783</c:v>
                </c:pt>
                <c:pt idx="2362">
                  <c:v>0.58371791666666673</c:v>
                </c:pt>
                <c:pt idx="2363">
                  <c:v>0.58372243055555562</c:v>
                </c:pt>
                <c:pt idx="2364">
                  <c:v>0.58372700231481478</c:v>
                </c:pt>
                <c:pt idx="2365">
                  <c:v>0.58373141203703705</c:v>
                </c:pt>
                <c:pt idx="2366">
                  <c:v>0.58373592592592594</c:v>
                </c:pt>
                <c:pt idx="2367">
                  <c:v>0.58374049768518521</c:v>
                </c:pt>
                <c:pt idx="2368">
                  <c:v>0.58374495370370372</c:v>
                </c:pt>
                <c:pt idx="2369">
                  <c:v>0.58374958333333338</c:v>
                </c:pt>
                <c:pt idx="2370">
                  <c:v>0.58375409722222227</c:v>
                </c:pt>
                <c:pt idx="2371">
                  <c:v>0.58375855324074077</c:v>
                </c:pt>
                <c:pt idx="2372">
                  <c:v>0.58376300925925928</c:v>
                </c:pt>
                <c:pt idx="2373">
                  <c:v>0.58376781249999998</c:v>
                </c:pt>
                <c:pt idx="2374">
                  <c:v>0.58377238425925926</c:v>
                </c:pt>
                <c:pt idx="2375">
                  <c:v>0.58377702546296295</c:v>
                </c:pt>
                <c:pt idx="2376">
                  <c:v>0.58378142361111107</c:v>
                </c:pt>
                <c:pt idx="2377">
                  <c:v>0.58378599537037035</c:v>
                </c:pt>
                <c:pt idx="2378">
                  <c:v>0.58379045138888885</c:v>
                </c:pt>
                <c:pt idx="2379">
                  <c:v>0.58379490740740747</c:v>
                </c:pt>
                <c:pt idx="2380">
                  <c:v>0.58379942129629636</c:v>
                </c:pt>
                <c:pt idx="2381">
                  <c:v>0.58380387731481476</c:v>
                </c:pt>
                <c:pt idx="2382">
                  <c:v>0.5838082175925926</c:v>
                </c:pt>
                <c:pt idx="2383">
                  <c:v>0.58381284722222226</c:v>
                </c:pt>
                <c:pt idx="2384">
                  <c:v>0.58381736111111115</c:v>
                </c:pt>
                <c:pt idx="2385">
                  <c:v>0.58382181712962966</c:v>
                </c:pt>
                <c:pt idx="2386">
                  <c:v>0.58382651620370374</c:v>
                </c:pt>
                <c:pt idx="2387">
                  <c:v>0.58383114583333329</c:v>
                </c:pt>
                <c:pt idx="2388">
                  <c:v>0.58383565972222218</c:v>
                </c:pt>
                <c:pt idx="2389">
                  <c:v>0.58384011574074079</c:v>
                </c:pt>
                <c:pt idx="2390">
                  <c:v>0.58384480324074073</c:v>
                </c:pt>
                <c:pt idx="2391">
                  <c:v>0.58384949074074077</c:v>
                </c:pt>
                <c:pt idx="2392">
                  <c:v>0.58385400462962966</c:v>
                </c:pt>
                <c:pt idx="2393">
                  <c:v>0.58385851851851855</c:v>
                </c:pt>
                <c:pt idx="2394">
                  <c:v>0.58386332175925926</c:v>
                </c:pt>
                <c:pt idx="2395">
                  <c:v>0.58386783564814815</c:v>
                </c:pt>
                <c:pt idx="2396">
                  <c:v>0.5838723032407408</c:v>
                </c:pt>
                <c:pt idx="2397">
                  <c:v>0.58387699074074073</c:v>
                </c:pt>
                <c:pt idx="2398">
                  <c:v>0.58388144675925924</c:v>
                </c:pt>
                <c:pt idx="2399">
                  <c:v>0.58388688657407406</c:v>
                </c:pt>
                <c:pt idx="2400">
                  <c:v>0.5838912268518518</c:v>
                </c:pt>
                <c:pt idx="2401">
                  <c:v>0.58389568287037041</c:v>
                </c:pt>
                <c:pt idx="2402">
                  <c:v>0.58390037037037035</c:v>
                </c:pt>
                <c:pt idx="2403">
                  <c:v>0.5839047106481482</c:v>
                </c:pt>
                <c:pt idx="2404">
                  <c:v>0.5839091666666667</c:v>
                </c:pt>
                <c:pt idx="2405">
                  <c:v>0.58391369212962962</c:v>
                </c:pt>
                <c:pt idx="2406">
                  <c:v>0.58391842592592591</c:v>
                </c:pt>
                <c:pt idx="2407">
                  <c:v>0.58392277777777779</c:v>
                </c:pt>
                <c:pt idx="2408">
                  <c:v>0.58392734953703707</c:v>
                </c:pt>
                <c:pt idx="2409">
                  <c:v>0.58393174768518519</c:v>
                </c:pt>
                <c:pt idx="2410">
                  <c:v>0.58393637731481485</c:v>
                </c:pt>
                <c:pt idx="2411">
                  <c:v>0.58394118055555555</c:v>
                </c:pt>
                <c:pt idx="2412">
                  <c:v>0.58394557870370367</c:v>
                </c:pt>
                <c:pt idx="2413">
                  <c:v>0.58394991898148152</c:v>
                </c:pt>
                <c:pt idx="2414">
                  <c:v>0.58395466435185184</c:v>
                </c:pt>
                <c:pt idx="2415">
                  <c:v>0.58395923611111111</c:v>
                </c:pt>
                <c:pt idx="2416">
                  <c:v>0.58396392361111105</c:v>
                </c:pt>
                <c:pt idx="2417">
                  <c:v>0.5839683912037037</c:v>
                </c:pt>
                <c:pt idx="2418">
                  <c:v>0.58397278935185182</c:v>
                </c:pt>
                <c:pt idx="2419">
                  <c:v>0.5839777083333334</c:v>
                </c:pt>
                <c:pt idx="2420">
                  <c:v>0.58398228009259256</c:v>
                </c:pt>
                <c:pt idx="2421">
                  <c:v>0.58398702546296299</c:v>
                </c:pt>
                <c:pt idx="2422">
                  <c:v>0.58399171296296293</c:v>
                </c:pt>
                <c:pt idx="2423">
                  <c:v>0.5839962847222222</c:v>
                </c:pt>
                <c:pt idx="2424">
                  <c:v>0.58400085648148148</c:v>
                </c:pt>
                <c:pt idx="2425">
                  <c:v>0.58400589120370372</c:v>
                </c:pt>
                <c:pt idx="2426">
                  <c:v>0.58401052083333338</c:v>
                </c:pt>
                <c:pt idx="2427">
                  <c:v>0.58401520833333331</c:v>
                </c:pt>
                <c:pt idx="2428">
                  <c:v>0.58401956018518519</c:v>
                </c:pt>
                <c:pt idx="2429">
                  <c:v>0.58402395833333332</c:v>
                </c:pt>
                <c:pt idx="2430">
                  <c:v>0.58402991898148149</c:v>
                </c:pt>
                <c:pt idx="2431">
                  <c:v>0.58403466435185181</c:v>
                </c:pt>
                <c:pt idx="2432">
                  <c:v>0.58403929398148147</c:v>
                </c:pt>
                <c:pt idx="2433">
                  <c:v>0.58404357638888882</c:v>
                </c:pt>
                <c:pt idx="2434">
                  <c:v>0.58404814814814821</c:v>
                </c:pt>
                <c:pt idx="2435">
                  <c:v>0.5840526620370371</c:v>
                </c:pt>
                <c:pt idx="2436">
                  <c:v>0.58405734953703703</c:v>
                </c:pt>
                <c:pt idx="2437">
                  <c:v>0.5840619212962963</c:v>
                </c:pt>
                <c:pt idx="2438">
                  <c:v>0.58406638888888895</c:v>
                </c:pt>
                <c:pt idx="2439">
                  <c:v>0.58407113425925927</c:v>
                </c:pt>
                <c:pt idx="2440">
                  <c:v>0.58407541666666674</c:v>
                </c:pt>
                <c:pt idx="2441">
                  <c:v>0.5840799884259259</c:v>
                </c:pt>
                <c:pt idx="2442">
                  <c:v>0.58408450231481479</c:v>
                </c:pt>
                <c:pt idx="2443">
                  <c:v>0.58408913194444445</c:v>
                </c:pt>
                <c:pt idx="2444">
                  <c:v>0.58409491898148147</c:v>
                </c:pt>
                <c:pt idx="2445">
                  <c:v>0.58409954861111113</c:v>
                </c:pt>
                <c:pt idx="2446">
                  <c:v>0.58410406250000002</c:v>
                </c:pt>
                <c:pt idx="2447">
                  <c:v>0.58410880787037034</c:v>
                </c:pt>
                <c:pt idx="2448">
                  <c:v>0.58411362268518519</c:v>
                </c:pt>
                <c:pt idx="2449">
                  <c:v>0.58411813657407408</c:v>
                </c:pt>
                <c:pt idx="2450">
                  <c:v>0.58412247685185192</c:v>
                </c:pt>
                <c:pt idx="2451">
                  <c:v>0.58412710648148147</c:v>
                </c:pt>
                <c:pt idx="2452">
                  <c:v>0.58413173611111113</c:v>
                </c:pt>
                <c:pt idx="2453">
                  <c:v>0.58413633101851847</c:v>
                </c:pt>
                <c:pt idx="2454">
                  <c:v>0.58414084490740736</c:v>
                </c:pt>
                <c:pt idx="2455">
                  <c:v>0.58414541666666664</c:v>
                </c:pt>
                <c:pt idx="2456">
                  <c:v>0.58414998842592591</c:v>
                </c:pt>
                <c:pt idx="2457">
                  <c:v>0.58415456018518519</c:v>
                </c:pt>
                <c:pt idx="2458">
                  <c:v>0.58415908564814811</c:v>
                </c:pt>
                <c:pt idx="2459">
                  <c:v>0.58416370370370374</c:v>
                </c:pt>
                <c:pt idx="2460">
                  <c:v>0.58416840277777771</c:v>
                </c:pt>
                <c:pt idx="2461">
                  <c:v>0.58417309027777775</c:v>
                </c:pt>
                <c:pt idx="2462">
                  <c:v>0.58417760416666664</c:v>
                </c:pt>
                <c:pt idx="2463">
                  <c:v>0.58418217592592592</c:v>
                </c:pt>
                <c:pt idx="2464">
                  <c:v>0.58418709490740739</c:v>
                </c:pt>
                <c:pt idx="2465">
                  <c:v>0.5841915509259259</c:v>
                </c:pt>
                <c:pt idx="2466">
                  <c:v>0.58419606481481479</c:v>
                </c:pt>
                <c:pt idx="2467">
                  <c:v>0.58420092592592587</c:v>
                </c:pt>
                <c:pt idx="2468">
                  <c:v>0.58420532407407411</c:v>
                </c:pt>
                <c:pt idx="2469">
                  <c:v>0.584209837962963</c:v>
                </c:pt>
                <c:pt idx="2470">
                  <c:v>0.58421424768518515</c:v>
                </c:pt>
                <c:pt idx="2471">
                  <c:v>0.58421922453703701</c:v>
                </c:pt>
                <c:pt idx="2472">
                  <c:v>0.58422396990740744</c:v>
                </c:pt>
                <c:pt idx="2473">
                  <c:v>0.58422854166666671</c:v>
                </c:pt>
                <c:pt idx="2474">
                  <c:v>0.58423322916666665</c:v>
                </c:pt>
                <c:pt idx="2475">
                  <c:v>0.58423791666666669</c:v>
                </c:pt>
                <c:pt idx="2476">
                  <c:v>0.58424266203703701</c:v>
                </c:pt>
                <c:pt idx="2477">
                  <c:v>0.58424729166666667</c:v>
                </c:pt>
                <c:pt idx="2478">
                  <c:v>0.58425180555555556</c:v>
                </c:pt>
                <c:pt idx="2479">
                  <c:v>0.58425631944444445</c:v>
                </c:pt>
                <c:pt idx="2480">
                  <c:v>0.5842611342592593</c:v>
                </c:pt>
                <c:pt idx="2481">
                  <c:v>0.58426553240740742</c:v>
                </c:pt>
                <c:pt idx="2482">
                  <c:v>0.58427021990740735</c:v>
                </c:pt>
                <c:pt idx="2483">
                  <c:v>0.5842749074074074</c:v>
                </c:pt>
                <c:pt idx="2484">
                  <c:v>0.58427976851851848</c:v>
                </c:pt>
                <c:pt idx="2485">
                  <c:v>0.58428439814814814</c:v>
                </c:pt>
                <c:pt idx="2486">
                  <c:v>0.58428896990740742</c:v>
                </c:pt>
                <c:pt idx="2487">
                  <c:v>0.58429348379629631</c:v>
                </c:pt>
                <c:pt idx="2488">
                  <c:v>0.58429898148148152</c:v>
                </c:pt>
                <c:pt idx="2489">
                  <c:v>0.58430361111111118</c:v>
                </c:pt>
                <c:pt idx="2490">
                  <c:v>0.58430806712962957</c:v>
                </c:pt>
                <c:pt idx="2491">
                  <c:v>0.58431247685185184</c:v>
                </c:pt>
                <c:pt idx="2492">
                  <c:v>0.58431722222222227</c:v>
                </c:pt>
                <c:pt idx="2493">
                  <c:v>0.58432185185185193</c:v>
                </c:pt>
                <c:pt idx="2494">
                  <c:v>0.58432665509259263</c:v>
                </c:pt>
                <c:pt idx="2495">
                  <c:v>0.58433111111111113</c:v>
                </c:pt>
                <c:pt idx="2496">
                  <c:v>0.58433579861111118</c:v>
                </c:pt>
                <c:pt idx="2497">
                  <c:v>0.58434048611111111</c:v>
                </c:pt>
                <c:pt idx="2498">
                  <c:v>0.58434511574074077</c:v>
                </c:pt>
                <c:pt idx="2499">
                  <c:v>0.58434945601851851</c:v>
                </c:pt>
                <c:pt idx="2500">
                  <c:v>0.58435408564814817</c:v>
                </c:pt>
                <c:pt idx="2501">
                  <c:v>0.58435872685185186</c:v>
                </c:pt>
                <c:pt idx="2502">
                  <c:v>0.58436347222222229</c:v>
                </c:pt>
                <c:pt idx="2503">
                  <c:v>0.58436781250000003</c:v>
                </c:pt>
                <c:pt idx="2504">
                  <c:v>0.58437232638888892</c:v>
                </c:pt>
                <c:pt idx="2505">
                  <c:v>0.58437672453703704</c:v>
                </c:pt>
                <c:pt idx="2506">
                  <c:v>0.5843813541666667</c:v>
                </c:pt>
                <c:pt idx="2507">
                  <c:v>0.58438598379629625</c:v>
                </c:pt>
                <c:pt idx="2508">
                  <c:v>0.58439049768518514</c:v>
                </c:pt>
                <c:pt idx="2509">
                  <c:v>0.5843951273148148</c:v>
                </c:pt>
                <c:pt idx="2510">
                  <c:v>0.58439952546296292</c:v>
                </c:pt>
                <c:pt idx="2511">
                  <c:v>0.58440421296296297</c:v>
                </c:pt>
                <c:pt idx="2512">
                  <c:v>0.58440902777777781</c:v>
                </c:pt>
                <c:pt idx="2513">
                  <c:v>0.58441365740740736</c:v>
                </c:pt>
                <c:pt idx="2514">
                  <c:v>0.58441811342592598</c:v>
                </c:pt>
                <c:pt idx="2515">
                  <c:v>0.58442274305555553</c:v>
                </c:pt>
                <c:pt idx="2516">
                  <c:v>0.58442737268518519</c:v>
                </c:pt>
                <c:pt idx="2517">
                  <c:v>0.58443200231481485</c:v>
                </c:pt>
                <c:pt idx="2518">
                  <c:v>0.58443657407407412</c:v>
                </c:pt>
                <c:pt idx="2519">
                  <c:v>0.58444137731481483</c:v>
                </c:pt>
                <c:pt idx="2520">
                  <c:v>0.58444600694444448</c:v>
                </c:pt>
                <c:pt idx="2521">
                  <c:v>0.58445063657407414</c:v>
                </c:pt>
                <c:pt idx="2522">
                  <c:v>0.58445521990740745</c:v>
                </c:pt>
                <c:pt idx="2523">
                  <c:v>0.584459849537037</c:v>
                </c:pt>
                <c:pt idx="2524">
                  <c:v>0.58446453703703705</c:v>
                </c:pt>
                <c:pt idx="2525">
                  <c:v>0.58446899305555555</c:v>
                </c:pt>
                <c:pt idx="2526">
                  <c:v>0.58447356481481483</c:v>
                </c:pt>
                <c:pt idx="2527">
                  <c:v>0.58447811342592593</c:v>
                </c:pt>
                <c:pt idx="2528">
                  <c:v>0.58448258101851847</c:v>
                </c:pt>
                <c:pt idx="2529">
                  <c:v>0.5844869791666667</c:v>
                </c:pt>
                <c:pt idx="2530">
                  <c:v>0.5844914351851852</c:v>
                </c:pt>
                <c:pt idx="2531">
                  <c:v>0.58449594907407409</c:v>
                </c:pt>
                <c:pt idx="2532">
                  <c:v>0.58450156249999996</c:v>
                </c:pt>
                <c:pt idx="2533">
                  <c:v>0.58450619212962962</c:v>
                </c:pt>
                <c:pt idx="2534">
                  <c:v>0.58451059027777774</c:v>
                </c:pt>
                <c:pt idx="2535">
                  <c:v>0.58451510416666663</c:v>
                </c:pt>
                <c:pt idx="2536">
                  <c:v>0.5845200231481481</c:v>
                </c:pt>
                <c:pt idx="2537">
                  <c:v>0.584524537037037</c:v>
                </c:pt>
                <c:pt idx="2538">
                  <c:v>0.58452923611111107</c:v>
                </c:pt>
                <c:pt idx="2539">
                  <c:v>0.58453369212962969</c:v>
                </c:pt>
                <c:pt idx="2540">
                  <c:v>0.58453826388888885</c:v>
                </c:pt>
                <c:pt idx="2541">
                  <c:v>0.58454289351851851</c:v>
                </c:pt>
                <c:pt idx="2542">
                  <c:v>0.58454734953703702</c:v>
                </c:pt>
                <c:pt idx="2543">
                  <c:v>0.58455197916666668</c:v>
                </c:pt>
                <c:pt idx="2544">
                  <c:v>0.58455679398148142</c:v>
                </c:pt>
                <c:pt idx="2545">
                  <c:v>0.58456142361111108</c:v>
                </c:pt>
                <c:pt idx="2546">
                  <c:v>0.5845661689814815</c:v>
                </c:pt>
                <c:pt idx="2547">
                  <c:v>0.58457085648148144</c:v>
                </c:pt>
                <c:pt idx="2548">
                  <c:v>0.58457542824074071</c:v>
                </c:pt>
                <c:pt idx="2549">
                  <c:v>0.58458040509259257</c:v>
                </c:pt>
                <c:pt idx="2550">
                  <c:v>0.584585150462963</c:v>
                </c:pt>
                <c:pt idx="2551">
                  <c:v>0.58458956018518515</c:v>
                </c:pt>
                <c:pt idx="2552">
                  <c:v>0.58459413194444443</c:v>
                </c:pt>
                <c:pt idx="2553">
                  <c:v>0.58459864583333332</c:v>
                </c:pt>
                <c:pt idx="2554">
                  <c:v>0.58460315972222221</c:v>
                </c:pt>
                <c:pt idx="2555">
                  <c:v>0.58460778935185187</c:v>
                </c:pt>
                <c:pt idx="2556">
                  <c:v>0.58461241898148153</c:v>
                </c:pt>
                <c:pt idx="2557">
                  <c:v>0.58461710648148146</c:v>
                </c:pt>
                <c:pt idx="2558">
                  <c:v>0.58462162037037035</c:v>
                </c:pt>
                <c:pt idx="2559">
                  <c:v>0.58462625000000001</c:v>
                </c:pt>
                <c:pt idx="2560">
                  <c:v>0.58463105324074072</c:v>
                </c:pt>
                <c:pt idx="2561">
                  <c:v>0.58463568287037038</c:v>
                </c:pt>
                <c:pt idx="2562">
                  <c:v>0.58464043981481484</c:v>
                </c:pt>
                <c:pt idx="2563">
                  <c:v>0.58464483796296296</c:v>
                </c:pt>
                <c:pt idx="2564">
                  <c:v>0.58464935185185185</c:v>
                </c:pt>
                <c:pt idx="2565">
                  <c:v>0.58465363425925931</c:v>
                </c:pt>
                <c:pt idx="2566">
                  <c:v>0.58465832175925925</c:v>
                </c:pt>
                <c:pt idx="2567">
                  <c:v>0.58466277777777775</c:v>
                </c:pt>
                <c:pt idx="2568">
                  <c:v>0.58466740740740741</c:v>
                </c:pt>
                <c:pt idx="2569">
                  <c:v>0.5846719212962963</c:v>
                </c:pt>
                <c:pt idx="2570">
                  <c:v>0.58467655092592585</c:v>
                </c:pt>
                <c:pt idx="2571">
                  <c:v>0.5846810185185185</c:v>
                </c:pt>
                <c:pt idx="2572">
                  <c:v>0.58468570601851855</c:v>
                </c:pt>
                <c:pt idx="2573">
                  <c:v>0.58469039351851848</c:v>
                </c:pt>
                <c:pt idx="2574">
                  <c:v>0.58469490740740737</c:v>
                </c:pt>
                <c:pt idx="2575">
                  <c:v>0.5846996527777778</c:v>
                </c:pt>
                <c:pt idx="2576">
                  <c:v>0.58470428240740746</c:v>
                </c:pt>
                <c:pt idx="2577">
                  <c:v>0.58470989583333333</c:v>
                </c:pt>
                <c:pt idx="2578">
                  <c:v>0.58471440972222222</c:v>
                </c:pt>
                <c:pt idx="2579">
                  <c:v>0.58471898148148149</c:v>
                </c:pt>
                <c:pt idx="2580">
                  <c:v>0.58472349537037038</c:v>
                </c:pt>
                <c:pt idx="2581">
                  <c:v>0.58472864583333328</c:v>
                </c:pt>
                <c:pt idx="2582">
                  <c:v>0.58473346064814813</c:v>
                </c:pt>
                <c:pt idx="2583">
                  <c:v>0.58473820601851856</c:v>
                </c:pt>
                <c:pt idx="2584">
                  <c:v>0.58474271990740745</c:v>
                </c:pt>
                <c:pt idx="2585">
                  <c:v>0.58474729166666661</c:v>
                </c:pt>
                <c:pt idx="2586">
                  <c:v>0.5847518055555555</c:v>
                </c:pt>
                <c:pt idx="2587">
                  <c:v>0.58475643518518516</c:v>
                </c:pt>
                <c:pt idx="2588">
                  <c:v>0.58476106481481482</c:v>
                </c:pt>
                <c:pt idx="2589">
                  <c:v>0.5847656365740741</c:v>
                </c:pt>
                <c:pt idx="2590">
                  <c:v>0.58477009259259261</c:v>
                </c:pt>
                <c:pt idx="2591">
                  <c:v>0.58477478009259254</c:v>
                </c:pt>
                <c:pt idx="2592">
                  <c:v>0.58477929398148143</c:v>
                </c:pt>
                <c:pt idx="2593">
                  <c:v>0.58478399305555551</c:v>
                </c:pt>
                <c:pt idx="2594">
                  <c:v>0.5847885069444444</c:v>
                </c:pt>
                <c:pt idx="2595">
                  <c:v>0.58479307870370367</c:v>
                </c:pt>
                <c:pt idx="2596">
                  <c:v>0.5847978240740741</c:v>
                </c:pt>
                <c:pt idx="2597">
                  <c:v>0.58480245370370365</c:v>
                </c:pt>
                <c:pt idx="2598">
                  <c:v>0.58480719907407408</c:v>
                </c:pt>
                <c:pt idx="2599">
                  <c:v>0.58481188657407401</c:v>
                </c:pt>
                <c:pt idx="2600">
                  <c:v>0.5848164583333334</c:v>
                </c:pt>
                <c:pt idx="2601">
                  <c:v>0.58482131944444438</c:v>
                </c:pt>
                <c:pt idx="2602">
                  <c:v>0.58482589120370376</c:v>
                </c:pt>
                <c:pt idx="2603">
                  <c:v>0.58483041666666669</c:v>
                </c:pt>
                <c:pt idx="2604">
                  <c:v>0.58483487268518519</c:v>
                </c:pt>
                <c:pt idx="2605">
                  <c:v>0.58483944444444447</c:v>
                </c:pt>
                <c:pt idx="2606">
                  <c:v>0.58484407407407402</c:v>
                </c:pt>
                <c:pt idx="2607">
                  <c:v>0.58484876157407406</c:v>
                </c:pt>
                <c:pt idx="2608">
                  <c:v>0.58485350694444438</c:v>
                </c:pt>
                <c:pt idx="2609">
                  <c:v>0.58485813657407404</c:v>
                </c:pt>
                <c:pt idx="2610">
                  <c:v>0.58486265046296293</c:v>
                </c:pt>
                <c:pt idx="2611">
                  <c:v>0.58486762731481479</c:v>
                </c:pt>
                <c:pt idx="2612">
                  <c:v>0.58487237268518522</c:v>
                </c:pt>
                <c:pt idx="2613">
                  <c:v>0.58487701388888891</c:v>
                </c:pt>
                <c:pt idx="2614">
                  <c:v>0.58488170138888884</c:v>
                </c:pt>
                <c:pt idx="2615">
                  <c:v>0.58488627314814812</c:v>
                </c:pt>
                <c:pt idx="2616">
                  <c:v>0.58489096064814816</c:v>
                </c:pt>
                <c:pt idx="2617">
                  <c:v>0.58489553240740744</c:v>
                </c:pt>
                <c:pt idx="2618">
                  <c:v>0.58490005787037036</c:v>
                </c:pt>
                <c:pt idx="2619">
                  <c:v>0.58490462962962964</c:v>
                </c:pt>
                <c:pt idx="2620">
                  <c:v>0.58490902777777776</c:v>
                </c:pt>
                <c:pt idx="2621">
                  <c:v>0.5849147569444445</c:v>
                </c:pt>
                <c:pt idx="2622">
                  <c:v>0.58491927083333339</c:v>
                </c:pt>
                <c:pt idx="2623">
                  <c:v>0.58492395833333333</c:v>
                </c:pt>
                <c:pt idx="2624">
                  <c:v>0.58492829861111117</c:v>
                </c:pt>
                <c:pt idx="2625">
                  <c:v>0.58493281250000007</c:v>
                </c:pt>
                <c:pt idx="2626">
                  <c:v>0.58493744212962961</c:v>
                </c:pt>
                <c:pt idx="2627">
                  <c:v>0.58494212962962966</c:v>
                </c:pt>
                <c:pt idx="2628">
                  <c:v>0.58494700231481478</c:v>
                </c:pt>
                <c:pt idx="2629">
                  <c:v>0.58495157407407405</c:v>
                </c:pt>
                <c:pt idx="2630">
                  <c:v>0.5849562615740741</c:v>
                </c:pt>
                <c:pt idx="2631">
                  <c:v>0.58496071759259261</c:v>
                </c:pt>
                <c:pt idx="2632">
                  <c:v>0.58496534722222215</c:v>
                </c:pt>
                <c:pt idx="2633">
                  <c:v>0.58497015046296297</c:v>
                </c:pt>
                <c:pt idx="2634">
                  <c:v>0.58497473379629628</c:v>
                </c:pt>
                <c:pt idx="2635">
                  <c:v>0.58497930555555555</c:v>
                </c:pt>
                <c:pt idx="2636">
                  <c:v>0.58498405092592598</c:v>
                </c:pt>
                <c:pt idx="2637">
                  <c:v>0.58498873842592591</c:v>
                </c:pt>
                <c:pt idx="2638">
                  <c:v>0.58499336805555557</c:v>
                </c:pt>
                <c:pt idx="2639">
                  <c:v>0.58499799768518523</c:v>
                </c:pt>
                <c:pt idx="2640">
                  <c:v>0.58500251157407412</c:v>
                </c:pt>
                <c:pt idx="2641">
                  <c:v>0.5850072106481482</c:v>
                </c:pt>
                <c:pt idx="2642">
                  <c:v>0.58501195601851852</c:v>
                </c:pt>
                <c:pt idx="2643">
                  <c:v>0.58501670138888884</c:v>
                </c:pt>
                <c:pt idx="2644">
                  <c:v>0.58502121527777773</c:v>
                </c:pt>
                <c:pt idx="2645">
                  <c:v>0.5850261921296297</c:v>
                </c:pt>
                <c:pt idx="2646">
                  <c:v>0.58503087962962963</c:v>
                </c:pt>
                <c:pt idx="2647">
                  <c:v>0.58503533564814814</c:v>
                </c:pt>
                <c:pt idx="2648">
                  <c:v>0.58504013888888895</c:v>
                </c:pt>
                <c:pt idx="2649">
                  <c:v>0.5850451157407407</c:v>
                </c:pt>
                <c:pt idx="2650">
                  <c:v>0.58504968749999997</c:v>
                </c:pt>
                <c:pt idx="2651">
                  <c:v>0.58505432870370366</c:v>
                </c:pt>
                <c:pt idx="2652">
                  <c:v>0.58505866898148151</c:v>
                </c:pt>
                <c:pt idx="2653">
                  <c:v>0.58506358796296298</c:v>
                </c:pt>
                <c:pt idx="2654">
                  <c:v>0.58506810185185187</c:v>
                </c:pt>
                <c:pt idx="2655">
                  <c:v>0.58507261574074076</c:v>
                </c:pt>
                <c:pt idx="2656">
                  <c:v>0.58507718749999993</c:v>
                </c:pt>
                <c:pt idx="2657">
                  <c:v>0.58508187499999997</c:v>
                </c:pt>
                <c:pt idx="2658">
                  <c:v>0.5850866203703704</c:v>
                </c:pt>
                <c:pt idx="2659">
                  <c:v>0.58509107638888891</c:v>
                </c:pt>
                <c:pt idx="2660">
                  <c:v>0.58509582175925923</c:v>
                </c:pt>
                <c:pt idx="2661">
                  <c:v>0.58510033564814812</c:v>
                </c:pt>
                <c:pt idx="2662">
                  <c:v>0.58510497685185181</c:v>
                </c:pt>
                <c:pt idx="2663">
                  <c:v>0.58510989583333328</c:v>
                </c:pt>
                <c:pt idx="2664">
                  <c:v>0.58511458333333333</c:v>
                </c:pt>
                <c:pt idx="2665">
                  <c:v>0.58512037037037035</c:v>
                </c:pt>
                <c:pt idx="2666">
                  <c:v>0.58512459490740742</c:v>
                </c:pt>
                <c:pt idx="2667">
                  <c:v>0.58512939814814813</c:v>
                </c:pt>
                <c:pt idx="2668">
                  <c:v>0.58513414351851856</c:v>
                </c:pt>
                <c:pt idx="2669">
                  <c:v>0.58513888888888888</c:v>
                </c:pt>
                <c:pt idx="2670">
                  <c:v>0.58514334490740738</c:v>
                </c:pt>
                <c:pt idx="2671">
                  <c:v>0.58514791666666666</c:v>
                </c:pt>
                <c:pt idx="2672">
                  <c:v>0.58515244212962958</c:v>
                </c:pt>
                <c:pt idx="2673">
                  <c:v>0.58515718750000001</c:v>
                </c:pt>
                <c:pt idx="2674">
                  <c:v>0.58516187499999994</c:v>
                </c:pt>
                <c:pt idx="2675">
                  <c:v>0.58516644675925933</c:v>
                </c:pt>
                <c:pt idx="2676">
                  <c:v>0.58517101851851849</c:v>
                </c:pt>
                <c:pt idx="2677">
                  <c:v>0.5851758217592592</c:v>
                </c:pt>
                <c:pt idx="2678">
                  <c:v>0.58518027777777781</c:v>
                </c:pt>
                <c:pt idx="2679">
                  <c:v>0.5851847916666667</c:v>
                </c:pt>
                <c:pt idx="2680">
                  <c:v>0.58518947916666664</c:v>
                </c:pt>
                <c:pt idx="2681">
                  <c:v>0.58519416666666668</c:v>
                </c:pt>
                <c:pt idx="2682">
                  <c:v>0.58519880787037037</c:v>
                </c:pt>
                <c:pt idx="2683">
                  <c:v>0.58520337962962965</c:v>
                </c:pt>
                <c:pt idx="2684">
                  <c:v>0.58520806712962969</c:v>
                </c:pt>
                <c:pt idx="2685">
                  <c:v>0.58521258101851859</c:v>
                </c:pt>
                <c:pt idx="2686">
                  <c:v>0.58521709490740748</c:v>
                </c:pt>
                <c:pt idx="2687">
                  <c:v>0.58522207175925922</c:v>
                </c:pt>
                <c:pt idx="2688">
                  <c:v>0.58522675925925927</c:v>
                </c:pt>
                <c:pt idx="2689">
                  <c:v>0.58523150462962958</c:v>
                </c:pt>
                <c:pt idx="2690">
                  <c:v>0.58523590277777771</c:v>
                </c:pt>
                <c:pt idx="2691">
                  <c:v>0.58524047453703709</c:v>
                </c:pt>
                <c:pt idx="2692">
                  <c:v>0.5852450578703704</c:v>
                </c:pt>
                <c:pt idx="2693">
                  <c:v>0.58524997685185187</c:v>
                </c:pt>
                <c:pt idx="2694">
                  <c:v>0.58525454861111115</c:v>
                </c:pt>
                <c:pt idx="2695">
                  <c:v>0.58525912037037042</c:v>
                </c:pt>
                <c:pt idx="2696">
                  <c:v>0.58526398148148151</c:v>
                </c:pt>
                <c:pt idx="2697">
                  <c:v>0.58526878472222221</c:v>
                </c:pt>
                <c:pt idx="2698">
                  <c:v>0.58527358796296303</c:v>
                </c:pt>
                <c:pt idx="2699">
                  <c:v>0.58527827546296296</c:v>
                </c:pt>
                <c:pt idx="2700">
                  <c:v>0.58528296296296289</c:v>
                </c:pt>
                <c:pt idx="2701">
                  <c:v>0.58528788194444448</c:v>
                </c:pt>
                <c:pt idx="2702">
                  <c:v>0.58529251157407403</c:v>
                </c:pt>
                <c:pt idx="2703">
                  <c:v>0.58529726851851849</c:v>
                </c:pt>
                <c:pt idx="2704">
                  <c:v>0.58530184027777776</c:v>
                </c:pt>
                <c:pt idx="2705">
                  <c:v>0.58530652777777781</c:v>
                </c:pt>
                <c:pt idx="2706">
                  <c:v>0.58531098379629631</c:v>
                </c:pt>
                <c:pt idx="2707">
                  <c:v>0.58531532407407405</c:v>
                </c:pt>
                <c:pt idx="2708">
                  <c:v>0.58531974537037035</c:v>
                </c:pt>
                <c:pt idx="2709">
                  <c:v>0.58532449074074078</c:v>
                </c:pt>
                <c:pt idx="2710">
                  <c:v>0.58533010416666664</c:v>
                </c:pt>
                <c:pt idx="2711">
                  <c:v>0.5853350810185185</c:v>
                </c:pt>
                <c:pt idx="2712">
                  <c:v>0.58533953703703701</c:v>
                </c:pt>
                <c:pt idx="2713">
                  <c:v>0.58534428240740743</c:v>
                </c:pt>
                <c:pt idx="2714">
                  <c:v>0.58534879629629633</c:v>
                </c:pt>
                <c:pt idx="2715">
                  <c:v>0.58535359953703703</c:v>
                </c:pt>
                <c:pt idx="2716">
                  <c:v>0.58535818287037034</c:v>
                </c:pt>
                <c:pt idx="2717">
                  <c:v>0.5853628125</c:v>
                </c:pt>
                <c:pt idx="2718">
                  <c:v>0.5853676157407407</c:v>
                </c:pt>
                <c:pt idx="2719">
                  <c:v>0.58537218749999997</c:v>
                </c:pt>
                <c:pt idx="2720">
                  <c:v>0.5853769328703704</c:v>
                </c:pt>
                <c:pt idx="2721">
                  <c:v>0.58538162037037034</c:v>
                </c:pt>
                <c:pt idx="2722">
                  <c:v>0.58538613425925923</c:v>
                </c:pt>
                <c:pt idx="2723">
                  <c:v>0.58539053240740746</c:v>
                </c:pt>
                <c:pt idx="2724">
                  <c:v>0.58539498842592586</c:v>
                </c:pt>
                <c:pt idx="2725">
                  <c:v>0.58539973379629628</c:v>
                </c:pt>
                <c:pt idx="2726">
                  <c:v>0.58540454861111113</c:v>
                </c:pt>
                <c:pt idx="2727">
                  <c:v>0.58540906250000002</c:v>
                </c:pt>
                <c:pt idx="2728">
                  <c:v>0.58541351851851853</c:v>
                </c:pt>
                <c:pt idx="2729">
                  <c:v>0.58541780092592599</c:v>
                </c:pt>
                <c:pt idx="2730">
                  <c:v>0.58542277777777774</c:v>
                </c:pt>
                <c:pt idx="2731">
                  <c:v>0.58542746527777778</c:v>
                </c:pt>
                <c:pt idx="2732">
                  <c:v>0.58543180555555552</c:v>
                </c:pt>
                <c:pt idx="2733">
                  <c:v>0.58543631944444441</c:v>
                </c:pt>
                <c:pt idx="2734">
                  <c:v>0.58544094907407407</c:v>
                </c:pt>
                <c:pt idx="2735">
                  <c:v>0.58544581018518516</c:v>
                </c:pt>
                <c:pt idx="2736">
                  <c:v>0.58545055555555559</c:v>
                </c:pt>
                <c:pt idx="2737">
                  <c:v>0.58545513888888889</c:v>
                </c:pt>
                <c:pt idx="2738">
                  <c:v>0.58545976851851855</c:v>
                </c:pt>
                <c:pt idx="2739">
                  <c:v>0.58546434027777783</c:v>
                </c:pt>
                <c:pt idx="2740">
                  <c:v>0.58546914351851853</c:v>
                </c:pt>
                <c:pt idx="2741">
                  <c:v>0.58547388888888896</c:v>
                </c:pt>
                <c:pt idx="2742">
                  <c:v>0.58547828703703708</c:v>
                </c:pt>
                <c:pt idx="2743">
                  <c:v>0.5854830324074074</c:v>
                </c:pt>
                <c:pt idx="2744">
                  <c:v>0.58548766203703706</c:v>
                </c:pt>
                <c:pt idx="2745">
                  <c:v>0.58549229166666661</c:v>
                </c:pt>
                <c:pt idx="2746">
                  <c:v>0.58549709490740742</c:v>
                </c:pt>
                <c:pt idx="2747">
                  <c:v>0.58550167824074073</c:v>
                </c:pt>
                <c:pt idx="2748">
                  <c:v>0.58550625000000001</c:v>
                </c:pt>
                <c:pt idx="2749">
                  <c:v>0.58551082175925928</c:v>
                </c:pt>
                <c:pt idx="2750">
                  <c:v>0.58551545138888883</c:v>
                </c:pt>
                <c:pt idx="2751">
                  <c:v>0.58552019675925926</c:v>
                </c:pt>
                <c:pt idx="2752">
                  <c:v>0.58552494212962969</c:v>
                </c:pt>
                <c:pt idx="2753">
                  <c:v>0.58552951388888885</c:v>
                </c:pt>
                <c:pt idx="2754">
                  <c:v>0.58553530092592598</c:v>
                </c:pt>
                <c:pt idx="2755">
                  <c:v>0.58553981481481487</c:v>
                </c:pt>
                <c:pt idx="2756">
                  <c:v>0.58554461805555558</c:v>
                </c:pt>
                <c:pt idx="2757">
                  <c:v>0.5855491435185185</c:v>
                </c:pt>
                <c:pt idx="2758">
                  <c:v>0.58555377314814816</c:v>
                </c:pt>
                <c:pt idx="2759">
                  <c:v>0.58555834490740744</c:v>
                </c:pt>
                <c:pt idx="2760">
                  <c:v>0.5855629745370371</c:v>
                </c:pt>
                <c:pt idx="2761">
                  <c:v>0.58556789351851857</c:v>
                </c:pt>
                <c:pt idx="2762">
                  <c:v>0.58557246527777773</c:v>
                </c:pt>
                <c:pt idx="2763">
                  <c:v>0.58557703703703701</c:v>
                </c:pt>
                <c:pt idx="2764">
                  <c:v>0.58558178240740744</c:v>
                </c:pt>
                <c:pt idx="2765">
                  <c:v>0.58558606481481479</c:v>
                </c:pt>
                <c:pt idx="2766">
                  <c:v>0.58559092592592588</c:v>
                </c:pt>
                <c:pt idx="2767">
                  <c:v>0.58559550925925929</c:v>
                </c:pt>
                <c:pt idx="2768">
                  <c:v>0.58560008101851857</c:v>
                </c:pt>
                <c:pt idx="2769">
                  <c:v>0.58560482638888889</c:v>
                </c:pt>
                <c:pt idx="2770">
                  <c:v>0.58560986111111113</c:v>
                </c:pt>
                <c:pt idx="2771">
                  <c:v>0.58561460648148145</c:v>
                </c:pt>
                <c:pt idx="2772">
                  <c:v>0.58561929398148149</c:v>
                </c:pt>
                <c:pt idx="2773">
                  <c:v>0.58562398148148154</c:v>
                </c:pt>
                <c:pt idx="2774">
                  <c:v>0.58562872685185186</c:v>
                </c:pt>
                <c:pt idx="2775">
                  <c:v>0.58563324074074075</c:v>
                </c:pt>
                <c:pt idx="2776">
                  <c:v>0.58563799768518521</c:v>
                </c:pt>
                <c:pt idx="2777">
                  <c:v>0.58564262731481487</c:v>
                </c:pt>
                <c:pt idx="2778">
                  <c:v>0.5856473148148148</c:v>
                </c:pt>
                <c:pt idx="2779">
                  <c:v>0.58565171296296292</c:v>
                </c:pt>
                <c:pt idx="2780">
                  <c:v>0.58565640046296297</c:v>
                </c:pt>
                <c:pt idx="2781">
                  <c:v>0.58566103009259263</c:v>
                </c:pt>
                <c:pt idx="2782">
                  <c:v>0.58566577546296295</c:v>
                </c:pt>
                <c:pt idx="2783">
                  <c:v>0.58567057870370365</c:v>
                </c:pt>
                <c:pt idx="2784">
                  <c:v>0.58567520833333331</c:v>
                </c:pt>
                <c:pt idx="2785">
                  <c:v>0.58568001157407401</c:v>
                </c:pt>
                <c:pt idx="2786">
                  <c:v>0.58568482638888886</c:v>
                </c:pt>
                <c:pt idx="2787">
                  <c:v>0.5856895138888889</c:v>
                </c:pt>
                <c:pt idx="2788">
                  <c:v>0.58569414351851845</c:v>
                </c:pt>
                <c:pt idx="2789">
                  <c:v>0.58569877314814811</c:v>
                </c:pt>
                <c:pt idx="2790">
                  <c:v>0.58570334490740739</c:v>
                </c:pt>
                <c:pt idx="2791">
                  <c:v>0.58570791666666666</c:v>
                </c:pt>
                <c:pt idx="2792">
                  <c:v>0.58571266203703709</c:v>
                </c:pt>
                <c:pt idx="2793">
                  <c:v>0.5857172453703704</c:v>
                </c:pt>
                <c:pt idx="2794">
                  <c:v>0.58572222222222226</c:v>
                </c:pt>
                <c:pt idx="2795">
                  <c:v>0.5857268518518518</c:v>
                </c:pt>
                <c:pt idx="2796">
                  <c:v>0.58573188657407405</c:v>
                </c:pt>
                <c:pt idx="2797">
                  <c:v>0.58573651620370371</c:v>
                </c:pt>
                <c:pt idx="2798">
                  <c:v>0.58574263888888889</c:v>
                </c:pt>
                <c:pt idx="2799">
                  <c:v>0.58574749999999998</c:v>
                </c:pt>
                <c:pt idx="2800">
                  <c:v>0.58575236111111117</c:v>
                </c:pt>
                <c:pt idx="2801">
                  <c:v>0.58575699074074072</c:v>
                </c:pt>
                <c:pt idx="2802">
                  <c:v>0.5857619097222222</c:v>
                </c:pt>
                <c:pt idx="2803">
                  <c:v>0.58576649305555561</c:v>
                </c:pt>
                <c:pt idx="2804">
                  <c:v>0.58577094907407401</c:v>
                </c:pt>
                <c:pt idx="2805">
                  <c:v>0.58577569444444444</c:v>
                </c:pt>
                <c:pt idx="2806">
                  <c:v>0.5857803240740741</c:v>
                </c:pt>
                <c:pt idx="2807">
                  <c:v>0.58578501157407403</c:v>
                </c:pt>
                <c:pt idx="2808">
                  <c:v>0.58578958333333331</c:v>
                </c:pt>
                <c:pt idx="2809">
                  <c:v>0.58579432870370374</c:v>
                </c:pt>
                <c:pt idx="2810">
                  <c:v>0.58579913194444444</c:v>
                </c:pt>
                <c:pt idx="2811">
                  <c:v>0.5858037615740741</c:v>
                </c:pt>
                <c:pt idx="2812">
                  <c:v>0.58580827546296299</c:v>
                </c:pt>
                <c:pt idx="2813">
                  <c:v>0.5858128587962963</c:v>
                </c:pt>
                <c:pt idx="2814">
                  <c:v>0.58581746527777778</c:v>
                </c:pt>
                <c:pt idx="2815">
                  <c:v>0.58582251157407406</c:v>
                </c:pt>
                <c:pt idx="2816">
                  <c:v>0.58582708333333333</c:v>
                </c:pt>
                <c:pt idx="2817">
                  <c:v>0.58583177083333327</c:v>
                </c:pt>
                <c:pt idx="2818">
                  <c:v>0.58583628472222216</c:v>
                </c:pt>
                <c:pt idx="2819">
                  <c:v>0.58584068287037039</c:v>
                </c:pt>
                <c:pt idx="2820">
                  <c:v>0.58584537037037043</c:v>
                </c:pt>
                <c:pt idx="2821">
                  <c:v>0.5858499421296296</c:v>
                </c:pt>
                <c:pt idx="2822">
                  <c:v>0.58585462962962964</c:v>
                </c:pt>
                <c:pt idx="2823">
                  <c:v>0.58585915509259257</c:v>
                </c:pt>
                <c:pt idx="2824">
                  <c:v>0.58586355324074069</c:v>
                </c:pt>
                <c:pt idx="2825">
                  <c:v>0.58586824074074073</c:v>
                </c:pt>
                <c:pt idx="2826">
                  <c:v>0.58587275462962962</c:v>
                </c:pt>
                <c:pt idx="2827">
                  <c:v>0.58587721064814813</c:v>
                </c:pt>
                <c:pt idx="2828">
                  <c:v>0.58588184027777779</c:v>
                </c:pt>
                <c:pt idx="2829">
                  <c:v>0.58588635416666668</c:v>
                </c:pt>
                <c:pt idx="2830">
                  <c:v>0.58589121527777777</c:v>
                </c:pt>
                <c:pt idx="2831">
                  <c:v>0.58589567129629627</c:v>
                </c:pt>
                <c:pt idx="2832">
                  <c:v>0.58590018518518516</c:v>
                </c:pt>
                <c:pt idx="2833">
                  <c:v>0.58590475694444444</c:v>
                </c:pt>
                <c:pt idx="2834">
                  <c:v>0.58590939814814813</c:v>
                </c:pt>
                <c:pt idx="2835">
                  <c:v>0.58591408564814818</c:v>
                </c:pt>
                <c:pt idx="2836">
                  <c:v>0.58591859953703707</c:v>
                </c:pt>
                <c:pt idx="2837">
                  <c:v>0.58592328703703711</c:v>
                </c:pt>
                <c:pt idx="2838">
                  <c:v>0.58592809027777781</c:v>
                </c:pt>
                <c:pt idx="2839">
                  <c:v>0.58593312500000005</c:v>
                </c:pt>
                <c:pt idx="2840">
                  <c:v>0.5859381597222223</c:v>
                </c:pt>
                <c:pt idx="2841">
                  <c:v>0.58594284722222223</c:v>
                </c:pt>
                <c:pt idx="2842">
                  <c:v>0.58594840277777782</c:v>
                </c:pt>
                <c:pt idx="2843">
                  <c:v>0.58595291666666671</c:v>
                </c:pt>
                <c:pt idx="2844">
                  <c:v>0.58595761574074079</c:v>
                </c:pt>
                <c:pt idx="2845">
                  <c:v>0.58596212962962968</c:v>
                </c:pt>
                <c:pt idx="2846">
                  <c:v>0.585966875</c:v>
                </c:pt>
                <c:pt idx="2847">
                  <c:v>0.58597162037037032</c:v>
                </c:pt>
                <c:pt idx="2848">
                  <c:v>0.5859761921296297</c:v>
                </c:pt>
                <c:pt idx="2849">
                  <c:v>0.58598111111111117</c:v>
                </c:pt>
                <c:pt idx="2850">
                  <c:v>0.58598562500000007</c:v>
                </c:pt>
                <c:pt idx="2851">
                  <c:v>0.5859903125</c:v>
                </c:pt>
                <c:pt idx="2852">
                  <c:v>0.58599494212962966</c:v>
                </c:pt>
                <c:pt idx="2853">
                  <c:v>0.58599974537037036</c:v>
                </c:pt>
                <c:pt idx="2854">
                  <c:v>0.58600432870370367</c:v>
                </c:pt>
                <c:pt idx="2855">
                  <c:v>0.58600895833333333</c:v>
                </c:pt>
                <c:pt idx="2856">
                  <c:v>0.58601364583333326</c:v>
                </c:pt>
                <c:pt idx="2857">
                  <c:v>0.58601833333333331</c:v>
                </c:pt>
                <c:pt idx="2858">
                  <c:v>0.58602302083333335</c:v>
                </c:pt>
                <c:pt idx="2859">
                  <c:v>0.58602793981481482</c:v>
                </c:pt>
                <c:pt idx="2860">
                  <c:v>0.58603268518518525</c:v>
                </c:pt>
                <c:pt idx="2861">
                  <c:v>0.58603725694444442</c:v>
                </c:pt>
                <c:pt idx="2862">
                  <c:v>0.58604194444444446</c:v>
                </c:pt>
                <c:pt idx="2863">
                  <c:v>0.58604674768518517</c:v>
                </c:pt>
                <c:pt idx="2864">
                  <c:v>0.58605138888888886</c:v>
                </c:pt>
                <c:pt idx="2865">
                  <c:v>0.58605636574074071</c:v>
                </c:pt>
                <c:pt idx="2866">
                  <c:v>0.58606082175925922</c:v>
                </c:pt>
                <c:pt idx="2867">
                  <c:v>0.58606527777777784</c:v>
                </c:pt>
                <c:pt idx="2868">
                  <c:v>0.58607013888888893</c:v>
                </c:pt>
                <c:pt idx="2869">
                  <c:v>0.58607453703703705</c:v>
                </c:pt>
                <c:pt idx="2870">
                  <c:v>0.58607922453703709</c:v>
                </c:pt>
                <c:pt idx="2871">
                  <c:v>0.58608391203703702</c:v>
                </c:pt>
                <c:pt idx="2872">
                  <c:v>0.58608859953703707</c:v>
                </c:pt>
                <c:pt idx="2873">
                  <c:v>0.58609334490740739</c:v>
                </c:pt>
                <c:pt idx="2874">
                  <c:v>0.58609833333333328</c:v>
                </c:pt>
                <c:pt idx="2875">
                  <c:v>0.58610296296296294</c:v>
                </c:pt>
                <c:pt idx="2876">
                  <c:v>0.58610776620370364</c:v>
                </c:pt>
                <c:pt idx="2877">
                  <c:v>0.58611384259259258</c:v>
                </c:pt>
                <c:pt idx="2878">
                  <c:v>0.58611841435185186</c:v>
                </c:pt>
                <c:pt idx="2879">
                  <c:v>0.58612321759259256</c:v>
                </c:pt>
                <c:pt idx="2880">
                  <c:v>0.58612784722222222</c:v>
                </c:pt>
                <c:pt idx="2881">
                  <c:v>0.58613259259259254</c:v>
                </c:pt>
                <c:pt idx="2882">
                  <c:v>0.5861372222222222</c:v>
                </c:pt>
                <c:pt idx="2883">
                  <c:v>0.58614185185185186</c:v>
                </c:pt>
                <c:pt idx="2884">
                  <c:v>0.58614678240740747</c:v>
                </c:pt>
                <c:pt idx="2885">
                  <c:v>0.58615129629629636</c:v>
                </c:pt>
                <c:pt idx="2886">
                  <c:v>0.58615604166666668</c:v>
                </c:pt>
                <c:pt idx="2887">
                  <c:v>0.58616061342592596</c:v>
                </c:pt>
                <c:pt idx="2888">
                  <c:v>0.58616530092592589</c:v>
                </c:pt>
                <c:pt idx="2889">
                  <c:v>0.58617004629629632</c:v>
                </c:pt>
                <c:pt idx="2890">
                  <c:v>0.58617502314814818</c:v>
                </c:pt>
                <c:pt idx="2891">
                  <c:v>0.58617965277777773</c:v>
                </c:pt>
                <c:pt idx="2892">
                  <c:v>0.58618440972222219</c:v>
                </c:pt>
                <c:pt idx="2893">
                  <c:v>0.58618915509259262</c:v>
                </c:pt>
                <c:pt idx="2894">
                  <c:v>0.58619378472222217</c:v>
                </c:pt>
                <c:pt idx="2895">
                  <c:v>0.58619864583333336</c:v>
                </c:pt>
                <c:pt idx="2896">
                  <c:v>0.58620327546296302</c:v>
                </c:pt>
                <c:pt idx="2897">
                  <c:v>0.58620784722222219</c:v>
                </c:pt>
                <c:pt idx="2898">
                  <c:v>0.58621270833333339</c:v>
                </c:pt>
                <c:pt idx="2899">
                  <c:v>0.58621745370370371</c:v>
                </c:pt>
                <c:pt idx="2900">
                  <c:v>0.58622214120370375</c:v>
                </c:pt>
                <c:pt idx="2901">
                  <c:v>0.58622707175925926</c:v>
                </c:pt>
                <c:pt idx="2902">
                  <c:v>0.58623181712962957</c:v>
                </c:pt>
                <c:pt idx="2903">
                  <c:v>0.58623627314814819</c:v>
                </c:pt>
                <c:pt idx="2904">
                  <c:v>0.58624084490740735</c:v>
                </c:pt>
                <c:pt idx="2905">
                  <c:v>0.58624552083333337</c:v>
                </c:pt>
                <c:pt idx="2906">
                  <c:v>0.58625032407407407</c:v>
                </c:pt>
                <c:pt idx="2907">
                  <c:v>0.58625495370370373</c:v>
                </c:pt>
                <c:pt idx="2908">
                  <c:v>0.58625940972222224</c:v>
                </c:pt>
                <c:pt idx="2909">
                  <c:v>0.58626421296296294</c:v>
                </c:pt>
                <c:pt idx="2910">
                  <c:v>0.5862688425925926</c:v>
                </c:pt>
                <c:pt idx="2911">
                  <c:v>0.5862746875</c:v>
                </c:pt>
                <c:pt idx="2912">
                  <c:v>0.58627961805555551</c:v>
                </c:pt>
                <c:pt idx="2913">
                  <c:v>0.58628442129629632</c:v>
                </c:pt>
                <c:pt idx="2914">
                  <c:v>0.58628905092592587</c:v>
                </c:pt>
                <c:pt idx="2915">
                  <c:v>0.58629373842592591</c:v>
                </c:pt>
                <c:pt idx="2916">
                  <c:v>0.58629865740740739</c:v>
                </c:pt>
                <c:pt idx="2917">
                  <c:v>0.58630322916666666</c:v>
                </c:pt>
                <c:pt idx="2918">
                  <c:v>0.58630832175925929</c:v>
                </c:pt>
                <c:pt idx="2919">
                  <c:v>0.58631312499999999</c:v>
                </c:pt>
                <c:pt idx="2920">
                  <c:v>0.58631781250000004</c:v>
                </c:pt>
                <c:pt idx="2921">
                  <c:v>0.5863224421296297</c:v>
                </c:pt>
                <c:pt idx="2922">
                  <c:v>0.58632708333333328</c:v>
                </c:pt>
                <c:pt idx="2923">
                  <c:v>0.58633177083333332</c:v>
                </c:pt>
                <c:pt idx="2924">
                  <c:v>0.58633651620370364</c:v>
                </c:pt>
                <c:pt idx="2925">
                  <c:v>0.58634097222222226</c:v>
                </c:pt>
                <c:pt idx="2926">
                  <c:v>0.58634571759259257</c:v>
                </c:pt>
                <c:pt idx="2927">
                  <c:v>0.58635063657407405</c:v>
                </c:pt>
                <c:pt idx="2928">
                  <c:v>0.58635572916666667</c:v>
                </c:pt>
                <c:pt idx="2929">
                  <c:v>0.58636070601851853</c:v>
                </c:pt>
                <c:pt idx="2930">
                  <c:v>0.58636550925925923</c:v>
                </c:pt>
                <c:pt idx="2931">
                  <c:v>0.58637019675925928</c:v>
                </c:pt>
                <c:pt idx="2932">
                  <c:v>0.5863750694444444</c:v>
                </c:pt>
                <c:pt idx="2933">
                  <c:v>0.58637958333333329</c:v>
                </c:pt>
                <c:pt idx="2934">
                  <c:v>0.58638432870370372</c:v>
                </c:pt>
                <c:pt idx="2935">
                  <c:v>0.58638936342592596</c:v>
                </c:pt>
                <c:pt idx="2936">
                  <c:v>0.58639428240740743</c:v>
                </c:pt>
                <c:pt idx="2937">
                  <c:v>0.58639896990740736</c:v>
                </c:pt>
                <c:pt idx="2938">
                  <c:v>0.58640383101851856</c:v>
                </c:pt>
                <c:pt idx="2939">
                  <c:v>0.58640875000000003</c:v>
                </c:pt>
                <c:pt idx="2940">
                  <c:v>0.58641361111111112</c:v>
                </c:pt>
                <c:pt idx="2941">
                  <c:v>0.58641870370370375</c:v>
                </c:pt>
                <c:pt idx="2942">
                  <c:v>0.58642351851851848</c:v>
                </c:pt>
                <c:pt idx="2943">
                  <c:v>0.58642849537037034</c:v>
                </c:pt>
                <c:pt idx="2944">
                  <c:v>0.58643439814814813</c:v>
                </c:pt>
                <c:pt idx="2945">
                  <c:v>0.5864393171296296</c:v>
                </c:pt>
                <c:pt idx="2946">
                  <c:v>0.58644394675925926</c:v>
                </c:pt>
                <c:pt idx="2947">
                  <c:v>0.58644869212962958</c:v>
                </c:pt>
                <c:pt idx="2948">
                  <c:v>0.58645349537037039</c:v>
                </c:pt>
                <c:pt idx="2949">
                  <c:v>0.58645835648148148</c:v>
                </c:pt>
                <c:pt idx="2950">
                  <c:v>0.58646321759259257</c:v>
                </c:pt>
                <c:pt idx="2951">
                  <c:v>0.58646791666666664</c:v>
                </c:pt>
                <c:pt idx="2952">
                  <c:v>0.58647260416666669</c:v>
                </c:pt>
                <c:pt idx="2953">
                  <c:v>0.58647740740740739</c:v>
                </c:pt>
                <c:pt idx="2954">
                  <c:v>0.58648221064814809</c:v>
                </c:pt>
                <c:pt idx="2955">
                  <c:v>0.58648707175925929</c:v>
                </c:pt>
                <c:pt idx="2956">
                  <c:v>0.58649222222222219</c:v>
                </c:pt>
                <c:pt idx="2957">
                  <c:v>0.58649702546296301</c:v>
                </c:pt>
                <c:pt idx="2958">
                  <c:v>0.58650171296296294</c:v>
                </c:pt>
                <c:pt idx="2959">
                  <c:v>0.58650640046296298</c:v>
                </c:pt>
                <c:pt idx="2960">
                  <c:v>0.5865111458333333</c:v>
                </c:pt>
                <c:pt idx="2961">
                  <c:v>0.58651607638888892</c:v>
                </c:pt>
                <c:pt idx="2962">
                  <c:v>0.58652105324074078</c:v>
                </c:pt>
                <c:pt idx="2963">
                  <c:v>0.58652591435185186</c:v>
                </c:pt>
                <c:pt idx="2964">
                  <c:v>0.58653135416666669</c:v>
                </c:pt>
                <c:pt idx="2965">
                  <c:v>0.58653829861111106</c:v>
                </c:pt>
                <c:pt idx="2966">
                  <c:v>0.58654339120370369</c:v>
                </c:pt>
                <c:pt idx="2967">
                  <c:v>0.58654825231481478</c:v>
                </c:pt>
                <c:pt idx="2968">
                  <c:v>0.58655293981481482</c:v>
                </c:pt>
                <c:pt idx="2969">
                  <c:v>0.58655745370370371</c:v>
                </c:pt>
                <c:pt idx="2970">
                  <c:v>0.58656225694444442</c:v>
                </c:pt>
                <c:pt idx="2971">
                  <c:v>0.58657094907407414</c:v>
                </c:pt>
                <c:pt idx="2972">
                  <c:v>0.58657552083333331</c:v>
                </c:pt>
                <c:pt idx="2973">
                  <c:v>0.58658032407407401</c:v>
                </c:pt>
                <c:pt idx="2974">
                  <c:v>0.58658513888888886</c:v>
                </c:pt>
                <c:pt idx="2975">
                  <c:v>0.58658976851851852</c:v>
                </c:pt>
                <c:pt idx="2976">
                  <c:v>0.58659452546296298</c:v>
                </c:pt>
                <c:pt idx="2977">
                  <c:v>0.5866003125</c:v>
                </c:pt>
                <c:pt idx="2978">
                  <c:v>0.5866047685185185</c:v>
                </c:pt>
                <c:pt idx="2979">
                  <c:v>0.58660945601851855</c:v>
                </c:pt>
                <c:pt idx="2980">
                  <c:v>0.58661420138888887</c:v>
                </c:pt>
                <c:pt idx="2981">
                  <c:v>0.5866185995370371</c:v>
                </c:pt>
                <c:pt idx="2982">
                  <c:v>0.5866240972222222</c:v>
                </c:pt>
                <c:pt idx="2983">
                  <c:v>0.58662895833333339</c:v>
                </c:pt>
                <c:pt idx="2984">
                  <c:v>0.58663347222222229</c:v>
                </c:pt>
                <c:pt idx="2985">
                  <c:v>0.5866382175925926</c:v>
                </c:pt>
                <c:pt idx="2986">
                  <c:v>0.58664296296296292</c:v>
                </c:pt>
                <c:pt idx="2987">
                  <c:v>0.58664771990740738</c:v>
                </c:pt>
              </c:numCache>
            </c:numRef>
          </c:xVal>
          <c:yVal>
            <c:numRef>
              <c:f>'2015_11_02-13_42_47'!$B$2:$B$2996</c:f>
              <c:numCache>
                <c:formatCode>General</c:formatCode>
                <c:ptCount val="2995"/>
                <c:pt idx="0">
                  <c:v>41.11</c:v>
                </c:pt>
                <c:pt idx="1">
                  <c:v>41.11</c:v>
                </c:pt>
                <c:pt idx="2">
                  <c:v>41.11</c:v>
                </c:pt>
                <c:pt idx="3">
                  <c:v>41.11</c:v>
                </c:pt>
                <c:pt idx="4">
                  <c:v>41.11</c:v>
                </c:pt>
                <c:pt idx="5">
                  <c:v>41.11</c:v>
                </c:pt>
                <c:pt idx="6">
                  <c:v>41.1</c:v>
                </c:pt>
                <c:pt idx="7">
                  <c:v>41.1</c:v>
                </c:pt>
                <c:pt idx="8">
                  <c:v>41.1</c:v>
                </c:pt>
                <c:pt idx="9">
                  <c:v>41.09</c:v>
                </c:pt>
                <c:pt idx="10">
                  <c:v>41.09</c:v>
                </c:pt>
                <c:pt idx="11">
                  <c:v>41.09</c:v>
                </c:pt>
                <c:pt idx="12">
                  <c:v>41.09</c:v>
                </c:pt>
                <c:pt idx="13">
                  <c:v>41.09</c:v>
                </c:pt>
                <c:pt idx="14">
                  <c:v>41.09</c:v>
                </c:pt>
                <c:pt idx="15">
                  <c:v>41.09</c:v>
                </c:pt>
                <c:pt idx="16">
                  <c:v>41.09</c:v>
                </c:pt>
                <c:pt idx="17">
                  <c:v>41.09</c:v>
                </c:pt>
                <c:pt idx="18">
                  <c:v>41.09</c:v>
                </c:pt>
                <c:pt idx="19">
                  <c:v>41.09</c:v>
                </c:pt>
                <c:pt idx="20">
                  <c:v>41.09</c:v>
                </c:pt>
                <c:pt idx="21">
                  <c:v>41.09</c:v>
                </c:pt>
                <c:pt idx="22">
                  <c:v>41.09</c:v>
                </c:pt>
                <c:pt idx="23">
                  <c:v>41.09</c:v>
                </c:pt>
                <c:pt idx="24">
                  <c:v>41.09</c:v>
                </c:pt>
                <c:pt idx="25">
                  <c:v>41.09</c:v>
                </c:pt>
                <c:pt idx="26">
                  <c:v>41.09</c:v>
                </c:pt>
                <c:pt idx="27">
                  <c:v>41.09</c:v>
                </c:pt>
                <c:pt idx="28">
                  <c:v>41.09</c:v>
                </c:pt>
                <c:pt idx="29">
                  <c:v>41.09</c:v>
                </c:pt>
                <c:pt idx="30">
                  <c:v>41.09</c:v>
                </c:pt>
                <c:pt idx="31">
                  <c:v>41.09</c:v>
                </c:pt>
                <c:pt idx="32">
                  <c:v>41.09</c:v>
                </c:pt>
                <c:pt idx="33">
                  <c:v>41.09</c:v>
                </c:pt>
                <c:pt idx="34">
                  <c:v>41.09</c:v>
                </c:pt>
                <c:pt idx="35">
                  <c:v>41.09</c:v>
                </c:pt>
                <c:pt idx="36">
                  <c:v>41.09</c:v>
                </c:pt>
                <c:pt idx="37">
                  <c:v>41.09</c:v>
                </c:pt>
                <c:pt idx="38">
                  <c:v>41.09</c:v>
                </c:pt>
                <c:pt idx="39">
                  <c:v>41.09</c:v>
                </c:pt>
                <c:pt idx="40">
                  <c:v>41.08</c:v>
                </c:pt>
                <c:pt idx="41">
                  <c:v>41.08</c:v>
                </c:pt>
                <c:pt idx="42">
                  <c:v>41.08</c:v>
                </c:pt>
                <c:pt idx="43">
                  <c:v>41.08</c:v>
                </c:pt>
                <c:pt idx="44">
                  <c:v>41.08</c:v>
                </c:pt>
                <c:pt idx="45">
                  <c:v>41.08</c:v>
                </c:pt>
                <c:pt idx="46">
                  <c:v>41.08</c:v>
                </c:pt>
                <c:pt idx="47">
                  <c:v>41.08</c:v>
                </c:pt>
                <c:pt idx="48">
                  <c:v>41.08</c:v>
                </c:pt>
                <c:pt idx="49">
                  <c:v>41.08</c:v>
                </c:pt>
                <c:pt idx="50">
                  <c:v>41.07</c:v>
                </c:pt>
                <c:pt idx="51">
                  <c:v>41.07</c:v>
                </c:pt>
                <c:pt idx="52">
                  <c:v>41.07</c:v>
                </c:pt>
                <c:pt idx="53">
                  <c:v>41.06</c:v>
                </c:pt>
                <c:pt idx="54">
                  <c:v>41.06</c:v>
                </c:pt>
                <c:pt idx="55">
                  <c:v>41.06</c:v>
                </c:pt>
                <c:pt idx="56">
                  <c:v>41.05</c:v>
                </c:pt>
                <c:pt idx="57">
                  <c:v>41.05</c:v>
                </c:pt>
                <c:pt idx="58">
                  <c:v>41.05</c:v>
                </c:pt>
                <c:pt idx="59">
                  <c:v>41.05</c:v>
                </c:pt>
                <c:pt idx="60">
                  <c:v>41.05</c:v>
                </c:pt>
                <c:pt idx="61">
                  <c:v>41.05</c:v>
                </c:pt>
                <c:pt idx="62">
                  <c:v>41.04</c:v>
                </c:pt>
                <c:pt idx="63">
                  <c:v>41.04</c:v>
                </c:pt>
                <c:pt idx="64">
                  <c:v>41.04</c:v>
                </c:pt>
                <c:pt idx="65">
                  <c:v>41.04</c:v>
                </c:pt>
                <c:pt idx="66">
                  <c:v>41.03</c:v>
                </c:pt>
                <c:pt idx="67">
                  <c:v>41.03</c:v>
                </c:pt>
                <c:pt idx="68">
                  <c:v>41.02</c:v>
                </c:pt>
                <c:pt idx="69">
                  <c:v>41.02</c:v>
                </c:pt>
                <c:pt idx="70">
                  <c:v>41.01</c:v>
                </c:pt>
                <c:pt idx="71">
                  <c:v>41.01</c:v>
                </c:pt>
                <c:pt idx="72">
                  <c:v>41.01</c:v>
                </c:pt>
                <c:pt idx="73">
                  <c:v>41</c:v>
                </c:pt>
                <c:pt idx="74">
                  <c:v>41</c:v>
                </c:pt>
                <c:pt idx="75">
                  <c:v>41</c:v>
                </c:pt>
                <c:pt idx="76">
                  <c:v>41</c:v>
                </c:pt>
                <c:pt idx="77">
                  <c:v>41</c:v>
                </c:pt>
                <c:pt idx="78">
                  <c:v>41</c:v>
                </c:pt>
                <c:pt idx="79">
                  <c:v>41</c:v>
                </c:pt>
                <c:pt idx="80">
                  <c:v>41</c:v>
                </c:pt>
                <c:pt idx="81">
                  <c:v>41</c:v>
                </c:pt>
                <c:pt idx="82">
                  <c:v>41</c:v>
                </c:pt>
                <c:pt idx="83">
                  <c:v>40.99</c:v>
                </c:pt>
                <c:pt idx="84">
                  <c:v>40.99</c:v>
                </c:pt>
                <c:pt idx="85">
                  <c:v>40.99</c:v>
                </c:pt>
                <c:pt idx="86">
                  <c:v>40.99</c:v>
                </c:pt>
                <c:pt idx="87">
                  <c:v>40.99</c:v>
                </c:pt>
                <c:pt idx="88">
                  <c:v>40.99</c:v>
                </c:pt>
                <c:pt idx="89">
                  <c:v>40.99</c:v>
                </c:pt>
                <c:pt idx="90">
                  <c:v>40.99</c:v>
                </c:pt>
                <c:pt idx="91">
                  <c:v>40.99</c:v>
                </c:pt>
                <c:pt idx="92">
                  <c:v>40.99</c:v>
                </c:pt>
                <c:pt idx="93">
                  <c:v>40.99</c:v>
                </c:pt>
                <c:pt idx="94">
                  <c:v>40.99</c:v>
                </c:pt>
                <c:pt idx="95">
                  <c:v>40.99</c:v>
                </c:pt>
                <c:pt idx="96">
                  <c:v>40.99</c:v>
                </c:pt>
                <c:pt idx="97">
                  <c:v>40.99</c:v>
                </c:pt>
                <c:pt idx="98">
                  <c:v>40.99</c:v>
                </c:pt>
                <c:pt idx="99">
                  <c:v>40.99</c:v>
                </c:pt>
                <c:pt idx="100">
                  <c:v>40.99</c:v>
                </c:pt>
                <c:pt idx="101">
                  <c:v>40.99</c:v>
                </c:pt>
                <c:pt idx="102">
                  <c:v>40.99</c:v>
                </c:pt>
                <c:pt idx="103">
                  <c:v>40.99</c:v>
                </c:pt>
                <c:pt idx="104">
                  <c:v>40.99</c:v>
                </c:pt>
                <c:pt idx="105">
                  <c:v>40.99</c:v>
                </c:pt>
                <c:pt idx="106">
                  <c:v>40.99</c:v>
                </c:pt>
                <c:pt idx="107">
                  <c:v>40.99</c:v>
                </c:pt>
                <c:pt idx="108">
                  <c:v>40.99</c:v>
                </c:pt>
                <c:pt idx="109">
                  <c:v>40.99</c:v>
                </c:pt>
                <c:pt idx="110">
                  <c:v>40.99</c:v>
                </c:pt>
                <c:pt idx="111">
                  <c:v>40.99</c:v>
                </c:pt>
                <c:pt idx="112">
                  <c:v>40.99</c:v>
                </c:pt>
                <c:pt idx="113">
                  <c:v>40.99</c:v>
                </c:pt>
                <c:pt idx="114">
                  <c:v>40.99</c:v>
                </c:pt>
                <c:pt idx="115">
                  <c:v>40.99</c:v>
                </c:pt>
                <c:pt idx="116">
                  <c:v>40.99</c:v>
                </c:pt>
                <c:pt idx="117">
                  <c:v>41</c:v>
                </c:pt>
                <c:pt idx="118">
                  <c:v>41.02</c:v>
                </c:pt>
                <c:pt idx="119">
                  <c:v>41.04</c:v>
                </c:pt>
                <c:pt idx="120">
                  <c:v>41.06</c:v>
                </c:pt>
                <c:pt idx="121">
                  <c:v>41.08</c:v>
                </c:pt>
                <c:pt idx="122">
                  <c:v>41.11</c:v>
                </c:pt>
                <c:pt idx="123">
                  <c:v>41.14</c:v>
                </c:pt>
                <c:pt idx="124">
                  <c:v>41.18</c:v>
                </c:pt>
                <c:pt idx="125">
                  <c:v>41.22</c:v>
                </c:pt>
                <c:pt idx="126">
                  <c:v>41.28</c:v>
                </c:pt>
                <c:pt idx="127">
                  <c:v>41.34</c:v>
                </c:pt>
                <c:pt idx="128">
                  <c:v>41.37</c:v>
                </c:pt>
                <c:pt idx="129">
                  <c:v>41.4</c:v>
                </c:pt>
                <c:pt idx="130">
                  <c:v>41.45</c:v>
                </c:pt>
                <c:pt idx="131">
                  <c:v>41.5</c:v>
                </c:pt>
                <c:pt idx="132">
                  <c:v>41.56</c:v>
                </c:pt>
                <c:pt idx="133">
                  <c:v>41.63</c:v>
                </c:pt>
                <c:pt idx="134">
                  <c:v>41.71</c:v>
                </c:pt>
                <c:pt idx="135">
                  <c:v>41.77</c:v>
                </c:pt>
                <c:pt idx="136">
                  <c:v>41.85</c:v>
                </c:pt>
                <c:pt idx="137">
                  <c:v>41.94</c:v>
                </c:pt>
                <c:pt idx="138">
                  <c:v>42.06</c:v>
                </c:pt>
                <c:pt idx="139">
                  <c:v>42.19</c:v>
                </c:pt>
                <c:pt idx="140">
                  <c:v>42.34</c:v>
                </c:pt>
                <c:pt idx="141">
                  <c:v>42.49</c:v>
                </c:pt>
                <c:pt idx="142">
                  <c:v>42.64</c:v>
                </c:pt>
                <c:pt idx="143">
                  <c:v>42.81</c:v>
                </c:pt>
                <c:pt idx="144">
                  <c:v>42.97</c:v>
                </c:pt>
                <c:pt idx="145">
                  <c:v>43.15</c:v>
                </c:pt>
                <c:pt idx="146">
                  <c:v>43.35</c:v>
                </c:pt>
                <c:pt idx="147">
                  <c:v>43.55</c:v>
                </c:pt>
                <c:pt idx="148">
                  <c:v>43.73</c:v>
                </c:pt>
                <c:pt idx="149">
                  <c:v>43.94</c:v>
                </c:pt>
                <c:pt idx="150">
                  <c:v>44.15</c:v>
                </c:pt>
                <c:pt idx="151">
                  <c:v>44.34</c:v>
                </c:pt>
                <c:pt idx="152">
                  <c:v>44.53</c:v>
                </c:pt>
                <c:pt idx="153">
                  <c:v>44.73</c:v>
                </c:pt>
                <c:pt idx="154">
                  <c:v>44.92</c:v>
                </c:pt>
                <c:pt idx="155">
                  <c:v>45.11</c:v>
                </c:pt>
                <c:pt idx="156">
                  <c:v>45.31</c:v>
                </c:pt>
                <c:pt idx="157">
                  <c:v>45.5</c:v>
                </c:pt>
                <c:pt idx="158">
                  <c:v>45.7</c:v>
                </c:pt>
                <c:pt idx="159">
                  <c:v>45.92</c:v>
                </c:pt>
                <c:pt idx="160">
                  <c:v>46.11</c:v>
                </c:pt>
                <c:pt idx="161">
                  <c:v>46.33</c:v>
                </c:pt>
                <c:pt idx="162">
                  <c:v>46.56</c:v>
                </c:pt>
                <c:pt idx="163">
                  <c:v>46.78</c:v>
                </c:pt>
                <c:pt idx="164">
                  <c:v>47</c:v>
                </c:pt>
                <c:pt idx="165">
                  <c:v>47.23</c:v>
                </c:pt>
                <c:pt idx="166">
                  <c:v>47.45</c:v>
                </c:pt>
                <c:pt idx="167">
                  <c:v>47.65</c:v>
                </c:pt>
                <c:pt idx="168">
                  <c:v>47.86</c:v>
                </c:pt>
                <c:pt idx="169">
                  <c:v>48.07</c:v>
                </c:pt>
                <c:pt idx="170">
                  <c:v>48.28</c:v>
                </c:pt>
                <c:pt idx="171">
                  <c:v>48.49</c:v>
                </c:pt>
                <c:pt idx="172">
                  <c:v>48.71</c:v>
                </c:pt>
                <c:pt idx="173">
                  <c:v>48.92</c:v>
                </c:pt>
                <c:pt idx="174">
                  <c:v>49.13</c:v>
                </c:pt>
                <c:pt idx="175">
                  <c:v>49.34</c:v>
                </c:pt>
                <c:pt idx="176">
                  <c:v>49.55</c:v>
                </c:pt>
                <c:pt idx="177">
                  <c:v>49.76</c:v>
                </c:pt>
                <c:pt idx="178">
                  <c:v>49.97</c:v>
                </c:pt>
                <c:pt idx="179">
                  <c:v>50.16</c:v>
                </c:pt>
                <c:pt idx="180">
                  <c:v>50.36</c:v>
                </c:pt>
                <c:pt idx="181">
                  <c:v>50.57</c:v>
                </c:pt>
                <c:pt idx="182">
                  <c:v>50.79</c:v>
                </c:pt>
                <c:pt idx="183">
                  <c:v>51</c:v>
                </c:pt>
                <c:pt idx="184">
                  <c:v>51.22</c:v>
                </c:pt>
                <c:pt idx="185">
                  <c:v>51.41</c:v>
                </c:pt>
                <c:pt idx="186">
                  <c:v>51.6</c:v>
                </c:pt>
                <c:pt idx="187">
                  <c:v>51.8</c:v>
                </c:pt>
                <c:pt idx="188">
                  <c:v>51.99</c:v>
                </c:pt>
                <c:pt idx="189">
                  <c:v>52.19</c:v>
                </c:pt>
                <c:pt idx="190">
                  <c:v>52.43</c:v>
                </c:pt>
                <c:pt idx="191">
                  <c:v>52.63</c:v>
                </c:pt>
                <c:pt idx="192">
                  <c:v>52.81</c:v>
                </c:pt>
                <c:pt idx="193">
                  <c:v>53.03</c:v>
                </c:pt>
                <c:pt idx="194">
                  <c:v>53.2</c:v>
                </c:pt>
                <c:pt idx="195">
                  <c:v>53.39</c:v>
                </c:pt>
                <c:pt idx="196">
                  <c:v>53.59</c:v>
                </c:pt>
                <c:pt idx="197">
                  <c:v>53.77</c:v>
                </c:pt>
                <c:pt idx="198">
                  <c:v>53.94</c:v>
                </c:pt>
                <c:pt idx="199">
                  <c:v>54.12</c:v>
                </c:pt>
                <c:pt idx="200">
                  <c:v>54.28</c:v>
                </c:pt>
                <c:pt idx="201">
                  <c:v>54.43</c:v>
                </c:pt>
                <c:pt idx="202">
                  <c:v>54.61</c:v>
                </c:pt>
                <c:pt idx="203">
                  <c:v>54.79</c:v>
                </c:pt>
                <c:pt idx="204">
                  <c:v>54.95</c:v>
                </c:pt>
                <c:pt idx="205">
                  <c:v>55.08</c:v>
                </c:pt>
                <c:pt idx="206">
                  <c:v>55.25</c:v>
                </c:pt>
                <c:pt idx="207">
                  <c:v>55.41</c:v>
                </c:pt>
                <c:pt idx="208">
                  <c:v>55.57</c:v>
                </c:pt>
                <c:pt idx="209">
                  <c:v>55.73</c:v>
                </c:pt>
                <c:pt idx="210">
                  <c:v>55.9</c:v>
                </c:pt>
                <c:pt idx="211">
                  <c:v>56.06</c:v>
                </c:pt>
                <c:pt idx="212">
                  <c:v>56.21</c:v>
                </c:pt>
                <c:pt idx="213">
                  <c:v>56.33</c:v>
                </c:pt>
                <c:pt idx="214">
                  <c:v>56.46</c:v>
                </c:pt>
                <c:pt idx="215">
                  <c:v>56.57</c:v>
                </c:pt>
                <c:pt idx="216">
                  <c:v>56.67</c:v>
                </c:pt>
                <c:pt idx="217">
                  <c:v>56.77</c:v>
                </c:pt>
                <c:pt idx="218">
                  <c:v>56.87</c:v>
                </c:pt>
                <c:pt idx="219">
                  <c:v>56.97</c:v>
                </c:pt>
                <c:pt idx="220">
                  <c:v>57.07</c:v>
                </c:pt>
                <c:pt idx="221">
                  <c:v>57.15</c:v>
                </c:pt>
                <c:pt idx="222">
                  <c:v>57.24</c:v>
                </c:pt>
                <c:pt idx="223">
                  <c:v>57.3</c:v>
                </c:pt>
                <c:pt idx="224">
                  <c:v>57.38</c:v>
                </c:pt>
                <c:pt idx="225">
                  <c:v>57.47</c:v>
                </c:pt>
                <c:pt idx="226">
                  <c:v>57.55</c:v>
                </c:pt>
                <c:pt idx="227">
                  <c:v>57.63</c:v>
                </c:pt>
                <c:pt idx="228">
                  <c:v>57.7</c:v>
                </c:pt>
                <c:pt idx="229">
                  <c:v>57.76</c:v>
                </c:pt>
                <c:pt idx="230">
                  <c:v>57.8</c:v>
                </c:pt>
                <c:pt idx="231">
                  <c:v>57.86</c:v>
                </c:pt>
                <c:pt idx="232">
                  <c:v>57.92</c:v>
                </c:pt>
                <c:pt idx="233">
                  <c:v>57.97</c:v>
                </c:pt>
                <c:pt idx="234">
                  <c:v>58</c:v>
                </c:pt>
                <c:pt idx="235">
                  <c:v>58.03</c:v>
                </c:pt>
                <c:pt idx="236">
                  <c:v>58.05</c:v>
                </c:pt>
                <c:pt idx="237">
                  <c:v>58.05</c:v>
                </c:pt>
                <c:pt idx="238">
                  <c:v>58.05</c:v>
                </c:pt>
                <c:pt idx="239">
                  <c:v>58.05</c:v>
                </c:pt>
                <c:pt idx="240">
                  <c:v>58.05</c:v>
                </c:pt>
                <c:pt idx="241">
                  <c:v>58.05</c:v>
                </c:pt>
                <c:pt idx="242">
                  <c:v>58.05</c:v>
                </c:pt>
                <c:pt idx="243">
                  <c:v>58.05</c:v>
                </c:pt>
                <c:pt idx="244">
                  <c:v>58.05</c:v>
                </c:pt>
                <c:pt idx="245">
                  <c:v>58.05</c:v>
                </c:pt>
                <c:pt idx="246">
                  <c:v>58.05</c:v>
                </c:pt>
                <c:pt idx="247">
                  <c:v>58.05</c:v>
                </c:pt>
                <c:pt idx="248">
                  <c:v>58.04</c:v>
                </c:pt>
                <c:pt idx="249">
                  <c:v>58.03</c:v>
                </c:pt>
                <c:pt idx="250">
                  <c:v>58</c:v>
                </c:pt>
                <c:pt idx="251">
                  <c:v>57.97</c:v>
                </c:pt>
                <c:pt idx="252">
                  <c:v>57.94</c:v>
                </c:pt>
                <c:pt idx="253">
                  <c:v>57.91</c:v>
                </c:pt>
                <c:pt idx="254">
                  <c:v>57.87</c:v>
                </c:pt>
                <c:pt idx="255">
                  <c:v>57.83</c:v>
                </c:pt>
                <c:pt idx="256">
                  <c:v>57.8</c:v>
                </c:pt>
                <c:pt idx="257">
                  <c:v>57.77</c:v>
                </c:pt>
                <c:pt idx="258">
                  <c:v>57.73</c:v>
                </c:pt>
                <c:pt idx="259">
                  <c:v>57.7</c:v>
                </c:pt>
                <c:pt idx="260">
                  <c:v>57.66</c:v>
                </c:pt>
                <c:pt idx="261">
                  <c:v>57.61</c:v>
                </c:pt>
                <c:pt idx="262">
                  <c:v>57.55</c:v>
                </c:pt>
                <c:pt idx="263">
                  <c:v>57.49</c:v>
                </c:pt>
                <c:pt idx="264">
                  <c:v>57.43</c:v>
                </c:pt>
                <c:pt idx="265">
                  <c:v>57.38</c:v>
                </c:pt>
                <c:pt idx="266">
                  <c:v>57.33</c:v>
                </c:pt>
                <c:pt idx="267">
                  <c:v>57.29</c:v>
                </c:pt>
                <c:pt idx="268">
                  <c:v>57.26</c:v>
                </c:pt>
                <c:pt idx="269">
                  <c:v>57.23</c:v>
                </c:pt>
                <c:pt idx="270">
                  <c:v>57.21</c:v>
                </c:pt>
                <c:pt idx="271">
                  <c:v>57.19</c:v>
                </c:pt>
                <c:pt idx="272">
                  <c:v>57.17</c:v>
                </c:pt>
                <c:pt idx="273">
                  <c:v>57.12</c:v>
                </c:pt>
                <c:pt idx="274">
                  <c:v>57.06</c:v>
                </c:pt>
                <c:pt idx="275">
                  <c:v>57</c:v>
                </c:pt>
                <c:pt idx="276">
                  <c:v>56.94</c:v>
                </c:pt>
                <c:pt idx="277">
                  <c:v>56.89</c:v>
                </c:pt>
                <c:pt idx="278">
                  <c:v>56.84</c:v>
                </c:pt>
                <c:pt idx="279">
                  <c:v>56.81</c:v>
                </c:pt>
                <c:pt idx="280">
                  <c:v>56.77</c:v>
                </c:pt>
                <c:pt idx="281">
                  <c:v>56.74</c:v>
                </c:pt>
                <c:pt idx="282">
                  <c:v>56.71</c:v>
                </c:pt>
                <c:pt idx="283">
                  <c:v>56.68</c:v>
                </c:pt>
                <c:pt idx="284">
                  <c:v>56.65</c:v>
                </c:pt>
                <c:pt idx="285">
                  <c:v>56.61</c:v>
                </c:pt>
                <c:pt idx="286">
                  <c:v>56.55</c:v>
                </c:pt>
                <c:pt idx="287">
                  <c:v>56.5</c:v>
                </c:pt>
                <c:pt idx="288">
                  <c:v>56.45</c:v>
                </c:pt>
                <c:pt idx="289">
                  <c:v>56.41</c:v>
                </c:pt>
                <c:pt idx="290">
                  <c:v>56.36</c:v>
                </c:pt>
                <c:pt idx="291">
                  <c:v>56.32</c:v>
                </c:pt>
                <c:pt idx="292">
                  <c:v>56.26</c:v>
                </c:pt>
                <c:pt idx="293">
                  <c:v>56.19</c:v>
                </c:pt>
                <c:pt idx="294">
                  <c:v>56.14</c:v>
                </c:pt>
                <c:pt idx="295">
                  <c:v>56.1</c:v>
                </c:pt>
                <c:pt idx="296">
                  <c:v>56.07</c:v>
                </c:pt>
                <c:pt idx="297">
                  <c:v>56.04</c:v>
                </c:pt>
                <c:pt idx="298">
                  <c:v>56.01</c:v>
                </c:pt>
                <c:pt idx="299">
                  <c:v>55.98</c:v>
                </c:pt>
                <c:pt idx="300">
                  <c:v>55.94</c:v>
                </c:pt>
                <c:pt idx="301">
                  <c:v>55.88</c:v>
                </c:pt>
                <c:pt idx="302">
                  <c:v>55.81</c:v>
                </c:pt>
                <c:pt idx="303">
                  <c:v>55.74</c:v>
                </c:pt>
                <c:pt idx="304">
                  <c:v>55.68</c:v>
                </c:pt>
                <c:pt idx="305">
                  <c:v>55.62</c:v>
                </c:pt>
                <c:pt idx="306">
                  <c:v>55.56</c:v>
                </c:pt>
                <c:pt idx="307">
                  <c:v>55.51</c:v>
                </c:pt>
                <c:pt idx="308">
                  <c:v>55.45</c:v>
                </c:pt>
                <c:pt idx="309">
                  <c:v>55.39</c:v>
                </c:pt>
                <c:pt idx="310">
                  <c:v>55.33</c:v>
                </c:pt>
                <c:pt idx="311">
                  <c:v>55.29</c:v>
                </c:pt>
                <c:pt idx="312">
                  <c:v>55.26</c:v>
                </c:pt>
                <c:pt idx="313">
                  <c:v>55.26</c:v>
                </c:pt>
                <c:pt idx="314">
                  <c:v>55.26</c:v>
                </c:pt>
                <c:pt idx="315">
                  <c:v>55.25</c:v>
                </c:pt>
                <c:pt idx="316">
                  <c:v>55.22</c:v>
                </c:pt>
                <c:pt idx="317">
                  <c:v>55.19</c:v>
                </c:pt>
                <c:pt idx="318">
                  <c:v>55.15</c:v>
                </c:pt>
                <c:pt idx="319">
                  <c:v>55.11</c:v>
                </c:pt>
                <c:pt idx="320">
                  <c:v>55.07</c:v>
                </c:pt>
                <c:pt idx="321">
                  <c:v>55.01</c:v>
                </c:pt>
                <c:pt idx="322">
                  <c:v>54.94</c:v>
                </c:pt>
                <c:pt idx="323">
                  <c:v>54.89</c:v>
                </c:pt>
                <c:pt idx="324">
                  <c:v>54.83</c:v>
                </c:pt>
                <c:pt idx="325">
                  <c:v>54.77</c:v>
                </c:pt>
                <c:pt idx="326">
                  <c:v>54.73</c:v>
                </c:pt>
                <c:pt idx="327">
                  <c:v>54.7</c:v>
                </c:pt>
                <c:pt idx="328">
                  <c:v>54.67</c:v>
                </c:pt>
                <c:pt idx="329">
                  <c:v>54.64</c:v>
                </c:pt>
                <c:pt idx="330">
                  <c:v>54.63</c:v>
                </c:pt>
                <c:pt idx="331">
                  <c:v>54.61</c:v>
                </c:pt>
                <c:pt idx="332">
                  <c:v>54.58</c:v>
                </c:pt>
                <c:pt idx="333">
                  <c:v>54.54</c:v>
                </c:pt>
                <c:pt idx="334">
                  <c:v>54.48</c:v>
                </c:pt>
                <c:pt idx="335">
                  <c:v>54.42</c:v>
                </c:pt>
                <c:pt idx="336">
                  <c:v>54.38</c:v>
                </c:pt>
                <c:pt idx="337">
                  <c:v>54.33</c:v>
                </c:pt>
                <c:pt idx="338">
                  <c:v>54.29</c:v>
                </c:pt>
                <c:pt idx="339">
                  <c:v>54.24</c:v>
                </c:pt>
                <c:pt idx="340">
                  <c:v>54.18</c:v>
                </c:pt>
                <c:pt idx="341">
                  <c:v>54.12</c:v>
                </c:pt>
                <c:pt idx="342">
                  <c:v>54.07</c:v>
                </c:pt>
                <c:pt idx="343">
                  <c:v>54.03</c:v>
                </c:pt>
                <c:pt idx="344">
                  <c:v>54.02</c:v>
                </c:pt>
                <c:pt idx="345">
                  <c:v>54.02</c:v>
                </c:pt>
                <c:pt idx="346">
                  <c:v>54.02</c:v>
                </c:pt>
                <c:pt idx="347">
                  <c:v>54.02</c:v>
                </c:pt>
                <c:pt idx="348">
                  <c:v>54.01</c:v>
                </c:pt>
                <c:pt idx="349">
                  <c:v>53.98</c:v>
                </c:pt>
                <c:pt idx="350">
                  <c:v>53.95</c:v>
                </c:pt>
                <c:pt idx="351">
                  <c:v>53.92</c:v>
                </c:pt>
                <c:pt idx="352">
                  <c:v>53.88</c:v>
                </c:pt>
                <c:pt idx="353">
                  <c:v>53.85</c:v>
                </c:pt>
                <c:pt idx="354">
                  <c:v>53.82</c:v>
                </c:pt>
                <c:pt idx="355">
                  <c:v>53.78</c:v>
                </c:pt>
                <c:pt idx="356">
                  <c:v>53.74</c:v>
                </c:pt>
                <c:pt idx="357">
                  <c:v>53.69</c:v>
                </c:pt>
                <c:pt idx="358">
                  <c:v>53.64</c:v>
                </c:pt>
                <c:pt idx="359">
                  <c:v>53.61</c:v>
                </c:pt>
                <c:pt idx="360">
                  <c:v>53.58</c:v>
                </c:pt>
                <c:pt idx="361">
                  <c:v>53.57</c:v>
                </c:pt>
                <c:pt idx="362">
                  <c:v>53.56</c:v>
                </c:pt>
                <c:pt idx="363">
                  <c:v>53.55</c:v>
                </c:pt>
                <c:pt idx="364">
                  <c:v>53.54</c:v>
                </c:pt>
                <c:pt idx="365">
                  <c:v>53.51</c:v>
                </c:pt>
                <c:pt idx="366">
                  <c:v>53.48</c:v>
                </c:pt>
                <c:pt idx="367">
                  <c:v>53.46</c:v>
                </c:pt>
                <c:pt idx="368">
                  <c:v>53.43</c:v>
                </c:pt>
                <c:pt idx="369">
                  <c:v>53.39</c:v>
                </c:pt>
                <c:pt idx="370">
                  <c:v>53.35</c:v>
                </c:pt>
                <c:pt idx="371">
                  <c:v>53.3</c:v>
                </c:pt>
                <c:pt idx="372">
                  <c:v>53.24</c:v>
                </c:pt>
                <c:pt idx="373">
                  <c:v>53.19</c:v>
                </c:pt>
                <c:pt idx="374">
                  <c:v>53.16</c:v>
                </c:pt>
                <c:pt idx="375">
                  <c:v>53.13</c:v>
                </c:pt>
                <c:pt idx="376">
                  <c:v>53.11</c:v>
                </c:pt>
                <c:pt idx="377">
                  <c:v>53.09</c:v>
                </c:pt>
                <c:pt idx="378">
                  <c:v>53.06</c:v>
                </c:pt>
                <c:pt idx="379">
                  <c:v>53.03</c:v>
                </c:pt>
                <c:pt idx="380">
                  <c:v>53.01</c:v>
                </c:pt>
                <c:pt idx="381">
                  <c:v>52.99</c:v>
                </c:pt>
                <c:pt idx="382">
                  <c:v>52.97</c:v>
                </c:pt>
                <c:pt idx="383">
                  <c:v>52.97</c:v>
                </c:pt>
                <c:pt idx="384">
                  <c:v>52.97</c:v>
                </c:pt>
                <c:pt idx="385">
                  <c:v>52.97</c:v>
                </c:pt>
                <c:pt idx="386">
                  <c:v>52.97</c:v>
                </c:pt>
                <c:pt idx="387">
                  <c:v>52.95</c:v>
                </c:pt>
                <c:pt idx="388">
                  <c:v>52.93</c:v>
                </c:pt>
                <c:pt idx="389">
                  <c:v>52.9</c:v>
                </c:pt>
                <c:pt idx="390">
                  <c:v>52.87</c:v>
                </c:pt>
                <c:pt idx="391">
                  <c:v>52.83</c:v>
                </c:pt>
                <c:pt idx="392">
                  <c:v>52.8</c:v>
                </c:pt>
                <c:pt idx="393">
                  <c:v>52.76</c:v>
                </c:pt>
                <c:pt idx="394">
                  <c:v>52.74</c:v>
                </c:pt>
                <c:pt idx="395">
                  <c:v>52.71</c:v>
                </c:pt>
                <c:pt idx="396">
                  <c:v>52.69</c:v>
                </c:pt>
                <c:pt idx="397">
                  <c:v>52.68</c:v>
                </c:pt>
                <c:pt idx="398">
                  <c:v>52.67</c:v>
                </c:pt>
                <c:pt idx="399">
                  <c:v>52.65</c:v>
                </c:pt>
                <c:pt idx="400">
                  <c:v>52.62</c:v>
                </c:pt>
                <c:pt idx="401">
                  <c:v>52.57</c:v>
                </c:pt>
                <c:pt idx="402">
                  <c:v>52.52</c:v>
                </c:pt>
                <c:pt idx="403">
                  <c:v>52.47</c:v>
                </c:pt>
                <c:pt idx="404">
                  <c:v>52.43</c:v>
                </c:pt>
                <c:pt idx="405">
                  <c:v>52.4</c:v>
                </c:pt>
                <c:pt idx="406">
                  <c:v>52.38</c:v>
                </c:pt>
                <c:pt idx="407">
                  <c:v>52.36</c:v>
                </c:pt>
                <c:pt idx="408">
                  <c:v>52.34</c:v>
                </c:pt>
                <c:pt idx="409">
                  <c:v>52.32</c:v>
                </c:pt>
                <c:pt idx="410">
                  <c:v>52.29</c:v>
                </c:pt>
                <c:pt idx="411">
                  <c:v>52.27</c:v>
                </c:pt>
                <c:pt idx="412">
                  <c:v>52.25</c:v>
                </c:pt>
                <c:pt idx="413">
                  <c:v>52.24</c:v>
                </c:pt>
                <c:pt idx="414">
                  <c:v>52.24</c:v>
                </c:pt>
                <c:pt idx="415">
                  <c:v>52.24</c:v>
                </c:pt>
                <c:pt idx="416">
                  <c:v>52.24</c:v>
                </c:pt>
                <c:pt idx="417">
                  <c:v>52.24</c:v>
                </c:pt>
                <c:pt idx="418">
                  <c:v>52.23</c:v>
                </c:pt>
                <c:pt idx="419">
                  <c:v>52.21</c:v>
                </c:pt>
                <c:pt idx="420">
                  <c:v>52.19</c:v>
                </c:pt>
                <c:pt idx="421">
                  <c:v>52.15</c:v>
                </c:pt>
                <c:pt idx="422">
                  <c:v>52.11</c:v>
                </c:pt>
                <c:pt idx="423">
                  <c:v>52.08</c:v>
                </c:pt>
                <c:pt idx="424">
                  <c:v>52.05</c:v>
                </c:pt>
                <c:pt idx="425">
                  <c:v>52.02</c:v>
                </c:pt>
                <c:pt idx="426">
                  <c:v>52</c:v>
                </c:pt>
                <c:pt idx="427">
                  <c:v>51.98</c:v>
                </c:pt>
                <c:pt idx="428">
                  <c:v>51.96</c:v>
                </c:pt>
                <c:pt idx="429">
                  <c:v>51.95</c:v>
                </c:pt>
                <c:pt idx="430">
                  <c:v>51.94</c:v>
                </c:pt>
                <c:pt idx="431">
                  <c:v>51.93</c:v>
                </c:pt>
                <c:pt idx="432">
                  <c:v>51.91</c:v>
                </c:pt>
                <c:pt idx="433">
                  <c:v>51.87</c:v>
                </c:pt>
                <c:pt idx="434">
                  <c:v>51.83</c:v>
                </c:pt>
                <c:pt idx="435">
                  <c:v>51.79</c:v>
                </c:pt>
                <c:pt idx="436">
                  <c:v>51.76</c:v>
                </c:pt>
                <c:pt idx="437">
                  <c:v>51.72</c:v>
                </c:pt>
                <c:pt idx="438">
                  <c:v>51.7</c:v>
                </c:pt>
                <c:pt idx="439">
                  <c:v>51.68</c:v>
                </c:pt>
                <c:pt idx="440">
                  <c:v>51.67</c:v>
                </c:pt>
                <c:pt idx="441">
                  <c:v>51.67</c:v>
                </c:pt>
                <c:pt idx="442">
                  <c:v>51.67</c:v>
                </c:pt>
                <c:pt idx="443">
                  <c:v>51.67</c:v>
                </c:pt>
                <c:pt idx="444">
                  <c:v>51.67</c:v>
                </c:pt>
                <c:pt idx="445">
                  <c:v>51.67</c:v>
                </c:pt>
                <c:pt idx="446">
                  <c:v>51.67</c:v>
                </c:pt>
                <c:pt idx="447">
                  <c:v>51.67</c:v>
                </c:pt>
                <c:pt idx="448">
                  <c:v>51.67</c:v>
                </c:pt>
                <c:pt idx="449">
                  <c:v>51.67</c:v>
                </c:pt>
                <c:pt idx="450">
                  <c:v>51.66</c:v>
                </c:pt>
                <c:pt idx="451">
                  <c:v>51.65</c:v>
                </c:pt>
                <c:pt idx="452">
                  <c:v>51.63</c:v>
                </c:pt>
                <c:pt idx="453">
                  <c:v>51.61</c:v>
                </c:pt>
                <c:pt idx="454">
                  <c:v>51.59</c:v>
                </c:pt>
                <c:pt idx="455">
                  <c:v>51.56</c:v>
                </c:pt>
                <c:pt idx="456">
                  <c:v>51.55</c:v>
                </c:pt>
                <c:pt idx="457">
                  <c:v>51.54</c:v>
                </c:pt>
                <c:pt idx="458">
                  <c:v>51.53</c:v>
                </c:pt>
                <c:pt idx="459">
                  <c:v>51.52</c:v>
                </c:pt>
                <c:pt idx="460">
                  <c:v>51.51</c:v>
                </c:pt>
                <c:pt idx="461">
                  <c:v>51.5</c:v>
                </c:pt>
                <c:pt idx="462">
                  <c:v>51.49</c:v>
                </c:pt>
                <c:pt idx="463">
                  <c:v>51.47</c:v>
                </c:pt>
                <c:pt idx="464">
                  <c:v>51.45</c:v>
                </c:pt>
                <c:pt idx="465">
                  <c:v>51.43</c:v>
                </c:pt>
                <c:pt idx="466">
                  <c:v>51.41</c:v>
                </c:pt>
                <c:pt idx="467">
                  <c:v>51.39</c:v>
                </c:pt>
                <c:pt idx="468">
                  <c:v>51.37</c:v>
                </c:pt>
                <c:pt idx="469">
                  <c:v>51.35</c:v>
                </c:pt>
                <c:pt idx="470">
                  <c:v>51.33</c:v>
                </c:pt>
                <c:pt idx="471">
                  <c:v>51.31</c:v>
                </c:pt>
                <c:pt idx="472">
                  <c:v>51.29</c:v>
                </c:pt>
                <c:pt idx="473">
                  <c:v>51.27</c:v>
                </c:pt>
                <c:pt idx="474">
                  <c:v>51.26</c:v>
                </c:pt>
                <c:pt idx="475">
                  <c:v>51.25</c:v>
                </c:pt>
                <c:pt idx="476">
                  <c:v>51.25</c:v>
                </c:pt>
                <c:pt idx="477">
                  <c:v>51.25</c:v>
                </c:pt>
                <c:pt idx="478">
                  <c:v>51.24</c:v>
                </c:pt>
                <c:pt idx="479">
                  <c:v>51.24</c:v>
                </c:pt>
                <c:pt idx="480">
                  <c:v>51.24</c:v>
                </c:pt>
                <c:pt idx="481">
                  <c:v>51.24</c:v>
                </c:pt>
                <c:pt idx="482">
                  <c:v>51.24</c:v>
                </c:pt>
                <c:pt idx="483">
                  <c:v>51.24</c:v>
                </c:pt>
                <c:pt idx="484">
                  <c:v>51.24</c:v>
                </c:pt>
                <c:pt idx="485">
                  <c:v>51.24</c:v>
                </c:pt>
                <c:pt idx="486">
                  <c:v>51.24</c:v>
                </c:pt>
                <c:pt idx="487">
                  <c:v>51.23</c:v>
                </c:pt>
                <c:pt idx="488">
                  <c:v>51.22</c:v>
                </c:pt>
                <c:pt idx="489">
                  <c:v>51.21</c:v>
                </c:pt>
                <c:pt idx="490">
                  <c:v>51.2</c:v>
                </c:pt>
                <c:pt idx="491">
                  <c:v>51.18</c:v>
                </c:pt>
                <c:pt idx="492">
                  <c:v>51.16</c:v>
                </c:pt>
                <c:pt idx="493">
                  <c:v>51.15</c:v>
                </c:pt>
                <c:pt idx="494">
                  <c:v>51.13</c:v>
                </c:pt>
                <c:pt idx="495">
                  <c:v>51.12</c:v>
                </c:pt>
                <c:pt idx="496">
                  <c:v>51.11</c:v>
                </c:pt>
                <c:pt idx="497">
                  <c:v>51.11</c:v>
                </c:pt>
                <c:pt idx="498">
                  <c:v>51.11</c:v>
                </c:pt>
                <c:pt idx="499">
                  <c:v>51.1</c:v>
                </c:pt>
                <c:pt idx="500">
                  <c:v>51.1</c:v>
                </c:pt>
                <c:pt idx="501">
                  <c:v>51.09</c:v>
                </c:pt>
                <c:pt idx="502">
                  <c:v>51.08</c:v>
                </c:pt>
                <c:pt idx="503">
                  <c:v>51.07</c:v>
                </c:pt>
                <c:pt idx="504">
                  <c:v>51.05</c:v>
                </c:pt>
                <c:pt idx="505">
                  <c:v>51.02</c:v>
                </c:pt>
                <c:pt idx="506">
                  <c:v>51</c:v>
                </c:pt>
                <c:pt idx="507">
                  <c:v>50.97</c:v>
                </c:pt>
                <c:pt idx="508">
                  <c:v>50.95</c:v>
                </c:pt>
                <c:pt idx="509">
                  <c:v>50.94</c:v>
                </c:pt>
                <c:pt idx="510">
                  <c:v>50.92</c:v>
                </c:pt>
                <c:pt idx="511">
                  <c:v>50.9</c:v>
                </c:pt>
                <c:pt idx="512">
                  <c:v>50.88</c:v>
                </c:pt>
                <c:pt idx="513">
                  <c:v>50.86</c:v>
                </c:pt>
                <c:pt idx="514">
                  <c:v>50.84</c:v>
                </c:pt>
                <c:pt idx="515">
                  <c:v>50.83</c:v>
                </c:pt>
                <c:pt idx="516">
                  <c:v>50.83</c:v>
                </c:pt>
                <c:pt idx="517">
                  <c:v>50.83</c:v>
                </c:pt>
                <c:pt idx="518">
                  <c:v>50.82</c:v>
                </c:pt>
                <c:pt idx="519">
                  <c:v>50.82</c:v>
                </c:pt>
                <c:pt idx="520">
                  <c:v>50.82</c:v>
                </c:pt>
                <c:pt idx="521">
                  <c:v>50.81</c:v>
                </c:pt>
                <c:pt idx="522">
                  <c:v>50.81</c:v>
                </c:pt>
                <c:pt idx="523">
                  <c:v>50.8</c:v>
                </c:pt>
                <c:pt idx="524">
                  <c:v>50.8</c:v>
                </c:pt>
                <c:pt idx="525">
                  <c:v>50.79</c:v>
                </c:pt>
                <c:pt idx="526">
                  <c:v>50.76</c:v>
                </c:pt>
                <c:pt idx="527">
                  <c:v>50.74</c:v>
                </c:pt>
                <c:pt idx="528">
                  <c:v>50.72</c:v>
                </c:pt>
                <c:pt idx="529">
                  <c:v>50.69</c:v>
                </c:pt>
                <c:pt idx="530">
                  <c:v>50.66</c:v>
                </c:pt>
                <c:pt idx="531">
                  <c:v>50.65</c:v>
                </c:pt>
                <c:pt idx="532">
                  <c:v>50.63</c:v>
                </c:pt>
                <c:pt idx="533">
                  <c:v>50.61</c:v>
                </c:pt>
                <c:pt idx="534">
                  <c:v>50.6</c:v>
                </c:pt>
                <c:pt idx="535">
                  <c:v>50.58</c:v>
                </c:pt>
                <c:pt idx="536">
                  <c:v>50.56</c:v>
                </c:pt>
                <c:pt idx="537">
                  <c:v>50.55</c:v>
                </c:pt>
                <c:pt idx="538">
                  <c:v>50.55</c:v>
                </c:pt>
                <c:pt idx="539">
                  <c:v>50.55</c:v>
                </c:pt>
                <c:pt idx="540">
                  <c:v>50.55</c:v>
                </c:pt>
                <c:pt idx="541">
                  <c:v>50.55</c:v>
                </c:pt>
                <c:pt idx="542">
                  <c:v>50.55</c:v>
                </c:pt>
                <c:pt idx="543">
                  <c:v>50.55</c:v>
                </c:pt>
                <c:pt idx="544">
                  <c:v>50.55</c:v>
                </c:pt>
                <c:pt idx="545">
                  <c:v>50.55</c:v>
                </c:pt>
                <c:pt idx="546">
                  <c:v>50.55</c:v>
                </c:pt>
                <c:pt idx="547">
                  <c:v>50.55</c:v>
                </c:pt>
                <c:pt idx="548">
                  <c:v>50.55</c:v>
                </c:pt>
                <c:pt idx="549">
                  <c:v>50.55</c:v>
                </c:pt>
                <c:pt idx="550">
                  <c:v>50.55</c:v>
                </c:pt>
                <c:pt idx="551">
                  <c:v>50.55</c:v>
                </c:pt>
                <c:pt idx="552">
                  <c:v>50.55</c:v>
                </c:pt>
                <c:pt idx="553">
                  <c:v>50.55</c:v>
                </c:pt>
                <c:pt idx="554">
                  <c:v>50.55</c:v>
                </c:pt>
                <c:pt idx="555">
                  <c:v>50.55</c:v>
                </c:pt>
                <c:pt idx="556">
                  <c:v>50.54</c:v>
                </c:pt>
                <c:pt idx="557">
                  <c:v>50.54</c:v>
                </c:pt>
                <c:pt idx="558">
                  <c:v>50.53</c:v>
                </c:pt>
                <c:pt idx="559">
                  <c:v>50.52</c:v>
                </c:pt>
                <c:pt idx="560">
                  <c:v>50.51</c:v>
                </c:pt>
                <c:pt idx="561">
                  <c:v>50.49</c:v>
                </c:pt>
                <c:pt idx="562">
                  <c:v>50.47</c:v>
                </c:pt>
                <c:pt idx="563">
                  <c:v>50.46</c:v>
                </c:pt>
                <c:pt idx="564">
                  <c:v>50.44</c:v>
                </c:pt>
                <c:pt idx="565">
                  <c:v>50.42</c:v>
                </c:pt>
                <c:pt idx="566">
                  <c:v>50.42</c:v>
                </c:pt>
                <c:pt idx="567">
                  <c:v>50.41</c:v>
                </c:pt>
                <c:pt idx="568">
                  <c:v>50.41</c:v>
                </c:pt>
                <c:pt idx="569">
                  <c:v>50.41</c:v>
                </c:pt>
                <c:pt idx="570">
                  <c:v>50.41</c:v>
                </c:pt>
                <c:pt idx="571">
                  <c:v>50.41</c:v>
                </c:pt>
                <c:pt idx="572">
                  <c:v>50.41</c:v>
                </c:pt>
                <c:pt idx="573">
                  <c:v>50.4</c:v>
                </c:pt>
                <c:pt idx="574">
                  <c:v>50.4</c:v>
                </c:pt>
                <c:pt idx="575">
                  <c:v>50.39</c:v>
                </c:pt>
                <c:pt idx="576">
                  <c:v>50.38</c:v>
                </c:pt>
                <c:pt idx="577">
                  <c:v>50.38</c:v>
                </c:pt>
                <c:pt idx="578">
                  <c:v>50.36</c:v>
                </c:pt>
                <c:pt idx="579">
                  <c:v>50.35</c:v>
                </c:pt>
                <c:pt idx="580">
                  <c:v>50.33</c:v>
                </c:pt>
                <c:pt idx="581">
                  <c:v>50.32</c:v>
                </c:pt>
                <c:pt idx="582">
                  <c:v>50.31</c:v>
                </c:pt>
                <c:pt idx="583">
                  <c:v>50.3</c:v>
                </c:pt>
                <c:pt idx="584">
                  <c:v>50.29</c:v>
                </c:pt>
                <c:pt idx="585">
                  <c:v>50.27</c:v>
                </c:pt>
                <c:pt idx="586">
                  <c:v>50.25</c:v>
                </c:pt>
                <c:pt idx="587">
                  <c:v>50.23</c:v>
                </c:pt>
                <c:pt idx="588">
                  <c:v>50.21</c:v>
                </c:pt>
                <c:pt idx="589">
                  <c:v>50.19</c:v>
                </c:pt>
                <c:pt idx="590">
                  <c:v>50.18</c:v>
                </c:pt>
                <c:pt idx="591">
                  <c:v>50.17</c:v>
                </c:pt>
                <c:pt idx="592">
                  <c:v>50.17</c:v>
                </c:pt>
                <c:pt idx="593">
                  <c:v>50.17</c:v>
                </c:pt>
                <c:pt idx="594">
                  <c:v>50.17</c:v>
                </c:pt>
                <c:pt idx="595">
                  <c:v>50.17</c:v>
                </c:pt>
                <c:pt idx="596">
                  <c:v>50.17</c:v>
                </c:pt>
                <c:pt idx="597">
                  <c:v>50.17</c:v>
                </c:pt>
                <c:pt idx="598">
                  <c:v>50.17</c:v>
                </c:pt>
                <c:pt idx="599">
                  <c:v>50.17</c:v>
                </c:pt>
                <c:pt idx="600">
                  <c:v>50.17</c:v>
                </c:pt>
                <c:pt idx="601">
                  <c:v>50.17</c:v>
                </c:pt>
                <c:pt idx="602">
                  <c:v>50.17</c:v>
                </c:pt>
                <c:pt idx="603">
                  <c:v>50.17</c:v>
                </c:pt>
                <c:pt idx="604">
                  <c:v>50.17</c:v>
                </c:pt>
                <c:pt idx="605">
                  <c:v>50.17</c:v>
                </c:pt>
                <c:pt idx="606">
                  <c:v>50.18</c:v>
                </c:pt>
                <c:pt idx="607">
                  <c:v>50.18</c:v>
                </c:pt>
                <c:pt idx="608">
                  <c:v>50.18</c:v>
                </c:pt>
                <c:pt idx="609">
                  <c:v>50.18</c:v>
                </c:pt>
                <c:pt idx="610">
                  <c:v>50.19</c:v>
                </c:pt>
                <c:pt idx="611">
                  <c:v>50.19</c:v>
                </c:pt>
                <c:pt idx="612">
                  <c:v>50.2</c:v>
                </c:pt>
                <c:pt idx="613">
                  <c:v>50.2</c:v>
                </c:pt>
                <c:pt idx="614">
                  <c:v>50.21</c:v>
                </c:pt>
                <c:pt idx="615">
                  <c:v>50.21</c:v>
                </c:pt>
                <c:pt idx="616">
                  <c:v>50.22</c:v>
                </c:pt>
                <c:pt idx="617">
                  <c:v>50.23</c:v>
                </c:pt>
                <c:pt idx="618">
                  <c:v>50.24</c:v>
                </c:pt>
                <c:pt idx="619">
                  <c:v>50.25</c:v>
                </c:pt>
                <c:pt idx="620">
                  <c:v>50.25</c:v>
                </c:pt>
                <c:pt idx="621">
                  <c:v>50.26</c:v>
                </c:pt>
                <c:pt idx="622">
                  <c:v>50.27</c:v>
                </c:pt>
                <c:pt idx="623">
                  <c:v>50.28</c:v>
                </c:pt>
                <c:pt idx="624">
                  <c:v>50.28</c:v>
                </c:pt>
                <c:pt idx="625">
                  <c:v>50.29</c:v>
                </c:pt>
                <c:pt idx="626">
                  <c:v>50.3</c:v>
                </c:pt>
                <c:pt idx="627">
                  <c:v>50.3</c:v>
                </c:pt>
                <c:pt idx="628">
                  <c:v>50.3</c:v>
                </c:pt>
                <c:pt idx="629">
                  <c:v>50.31</c:v>
                </c:pt>
                <c:pt idx="630">
                  <c:v>50.31</c:v>
                </c:pt>
                <c:pt idx="631">
                  <c:v>50.31</c:v>
                </c:pt>
                <c:pt idx="632">
                  <c:v>50.31</c:v>
                </c:pt>
                <c:pt idx="633">
                  <c:v>50.31</c:v>
                </c:pt>
                <c:pt idx="634">
                  <c:v>50.32</c:v>
                </c:pt>
                <c:pt idx="635">
                  <c:v>50.31</c:v>
                </c:pt>
                <c:pt idx="636">
                  <c:v>50.32</c:v>
                </c:pt>
                <c:pt idx="637">
                  <c:v>50.32</c:v>
                </c:pt>
                <c:pt idx="638">
                  <c:v>50.33</c:v>
                </c:pt>
                <c:pt idx="639">
                  <c:v>50.33</c:v>
                </c:pt>
                <c:pt idx="640">
                  <c:v>50.33</c:v>
                </c:pt>
                <c:pt idx="641">
                  <c:v>50.33</c:v>
                </c:pt>
                <c:pt idx="642">
                  <c:v>50.34</c:v>
                </c:pt>
                <c:pt idx="643">
                  <c:v>50.34</c:v>
                </c:pt>
                <c:pt idx="644">
                  <c:v>50.35</c:v>
                </c:pt>
                <c:pt idx="645">
                  <c:v>50.36</c:v>
                </c:pt>
                <c:pt idx="646">
                  <c:v>50.37</c:v>
                </c:pt>
                <c:pt idx="647">
                  <c:v>50.37</c:v>
                </c:pt>
                <c:pt idx="648">
                  <c:v>50.37</c:v>
                </c:pt>
                <c:pt idx="649">
                  <c:v>50.37</c:v>
                </c:pt>
                <c:pt idx="650">
                  <c:v>50.38</c:v>
                </c:pt>
                <c:pt idx="651">
                  <c:v>50.38</c:v>
                </c:pt>
                <c:pt idx="652">
                  <c:v>50.38</c:v>
                </c:pt>
                <c:pt idx="653">
                  <c:v>50.39</c:v>
                </c:pt>
                <c:pt idx="654">
                  <c:v>50.39</c:v>
                </c:pt>
                <c:pt idx="655">
                  <c:v>50.39</c:v>
                </c:pt>
                <c:pt idx="656">
                  <c:v>50.39</c:v>
                </c:pt>
                <c:pt idx="657">
                  <c:v>50.39</c:v>
                </c:pt>
                <c:pt idx="658">
                  <c:v>50.39</c:v>
                </c:pt>
                <c:pt idx="659">
                  <c:v>50.39</c:v>
                </c:pt>
                <c:pt idx="660">
                  <c:v>50.39</c:v>
                </c:pt>
                <c:pt idx="661">
                  <c:v>50.39</c:v>
                </c:pt>
                <c:pt idx="662">
                  <c:v>50.39</c:v>
                </c:pt>
                <c:pt idx="663">
                  <c:v>50.39</c:v>
                </c:pt>
                <c:pt idx="664">
                  <c:v>50.39</c:v>
                </c:pt>
                <c:pt idx="665">
                  <c:v>50.39</c:v>
                </c:pt>
                <c:pt idx="666">
                  <c:v>50.39</c:v>
                </c:pt>
                <c:pt idx="667">
                  <c:v>50.39</c:v>
                </c:pt>
                <c:pt idx="668">
                  <c:v>50.39</c:v>
                </c:pt>
                <c:pt idx="669">
                  <c:v>50.39</c:v>
                </c:pt>
                <c:pt idx="670">
                  <c:v>50.39</c:v>
                </c:pt>
                <c:pt idx="671">
                  <c:v>50.39</c:v>
                </c:pt>
                <c:pt idx="672">
                  <c:v>50.39</c:v>
                </c:pt>
                <c:pt idx="673">
                  <c:v>50.39</c:v>
                </c:pt>
                <c:pt idx="674">
                  <c:v>50.39</c:v>
                </c:pt>
                <c:pt idx="675">
                  <c:v>50.39</c:v>
                </c:pt>
                <c:pt idx="676">
                  <c:v>50.39</c:v>
                </c:pt>
                <c:pt idx="677">
                  <c:v>50.39</c:v>
                </c:pt>
                <c:pt idx="678">
                  <c:v>50.39</c:v>
                </c:pt>
                <c:pt idx="679">
                  <c:v>50.39</c:v>
                </c:pt>
                <c:pt idx="680">
                  <c:v>50.39</c:v>
                </c:pt>
                <c:pt idx="681">
                  <c:v>50.38</c:v>
                </c:pt>
                <c:pt idx="682">
                  <c:v>50.38</c:v>
                </c:pt>
                <c:pt idx="683">
                  <c:v>50.38</c:v>
                </c:pt>
                <c:pt idx="684">
                  <c:v>50.39</c:v>
                </c:pt>
                <c:pt idx="685">
                  <c:v>50.39</c:v>
                </c:pt>
                <c:pt idx="686">
                  <c:v>50.39</c:v>
                </c:pt>
                <c:pt idx="687">
                  <c:v>50.39</c:v>
                </c:pt>
                <c:pt idx="688">
                  <c:v>50.39</c:v>
                </c:pt>
                <c:pt idx="689">
                  <c:v>50.39</c:v>
                </c:pt>
                <c:pt idx="690">
                  <c:v>50.39</c:v>
                </c:pt>
                <c:pt idx="691">
                  <c:v>50.39</c:v>
                </c:pt>
                <c:pt idx="692">
                  <c:v>50.39</c:v>
                </c:pt>
                <c:pt idx="693">
                  <c:v>50.4</c:v>
                </c:pt>
                <c:pt idx="694">
                  <c:v>50.4</c:v>
                </c:pt>
                <c:pt idx="695">
                  <c:v>50.39</c:v>
                </c:pt>
                <c:pt idx="696">
                  <c:v>50.39</c:v>
                </c:pt>
                <c:pt idx="697">
                  <c:v>50.39</c:v>
                </c:pt>
                <c:pt idx="698">
                  <c:v>50.39</c:v>
                </c:pt>
                <c:pt idx="699">
                  <c:v>50.38</c:v>
                </c:pt>
                <c:pt idx="700">
                  <c:v>50.38</c:v>
                </c:pt>
                <c:pt idx="701">
                  <c:v>50.38</c:v>
                </c:pt>
                <c:pt idx="702">
                  <c:v>50.38</c:v>
                </c:pt>
                <c:pt idx="703">
                  <c:v>50.38</c:v>
                </c:pt>
                <c:pt idx="704">
                  <c:v>50.38</c:v>
                </c:pt>
                <c:pt idx="705">
                  <c:v>50.38</c:v>
                </c:pt>
                <c:pt idx="706">
                  <c:v>50.38</c:v>
                </c:pt>
                <c:pt idx="707">
                  <c:v>50.38</c:v>
                </c:pt>
                <c:pt idx="708">
                  <c:v>50.38</c:v>
                </c:pt>
                <c:pt idx="709">
                  <c:v>50.39</c:v>
                </c:pt>
                <c:pt idx="710">
                  <c:v>50.39</c:v>
                </c:pt>
                <c:pt idx="711">
                  <c:v>50.38</c:v>
                </c:pt>
                <c:pt idx="712">
                  <c:v>50.38</c:v>
                </c:pt>
                <c:pt idx="713">
                  <c:v>50.38</c:v>
                </c:pt>
                <c:pt idx="714">
                  <c:v>50.38</c:v>
                </c:pt>
                <c:pt idx="715">
                  <c:v>50.38</c:v>
                </c:pt>
                <c:pt idx="716">
                  <c:v>50.38</c:v>
                </c:pt>
                <c:pt idx="717">
                  <c:v>50.39</c:v>
                </c:pt>
                <c:pt idx="718">
                  <c:v>50.39</c:v>
                </c:pt>
                <c:pt idx="719">
                  <c:v>50.39</c:v>
                </c:pt>
                <c:pt idx="720">
                  <c:v>50.39</c:v>
                </c:pt>
                <c:pt idx="721">
                  <c:v>50.39</c:v>
                </c:pt>
                <c:pt idx="722">
                  <c:v>50.39</c:v>
                </c:pt>
                <c:pt idx="723">
                  <c:v>50.39</c:v>
                </c:pt>
                <c:pt idx="724">
                  <c:v>50.39</c:v>
                </c:pt>
                <c:pt idx="725">
                  <c:v>50.39</c:v>
                </c:pt>
                <c:pt idx="726">
                  <c:v>50.4</c:v>
                </c:pt>
                <c:pt idx="727">
                  <c:v>50.4</c:v>
                </c:pt>
                <c:pt idx="728">
                  <c:v>50.4</c:v>
                </c:pt>
                <c:pt idx="729">
                  <c:v>50.4</c:v>
                </c:pt>
                <c:pt idx="730">
                  <c:v>50.41</c:v>
                </c:pt>
                <c:pt idx="731">
                  <c:v>50.41</c:v>
                </c:pt>
                <c:pt idx="732">
                  <c:v>50.41</c:v>
                </c:pt>
                <c:pt idx="733">
                  <c:v>50.41</c:v>
                </c:pt>
                <c:pt idx="734">
                  <c:v>50.41</c:v>
                </c:pt>
                <c:pt idx="735">
                  <c:v>50.41</c:v>
                </c:pt>
                <c:pt idx="736">
                  <c:v>50.41</c:v>
                </c:pt>
                <c:pt idx="737">
                  <c:v>50.41</c:v>
                </c:pt>
                <c:pt idx="738">
                  <c:v>50.41</c:v>
                </c:pt>
                <c:pt idx="739">
                  <c:v>50.41</c:v>
                </c:pt>
                <c:pt idx="740">
                  <c:v>50.41</c:v>
                </c:pt>
                <c:pt idx="741">
                  <c:v>50.41</c:v>
                </c:pt>
                <c:pt idx="742">
                  <c:v>50.41</c:v>
                </c:pt>
                <c:pt idx="743">
                  <c:v>50.41</c:v>
                </c:pt>
                <c:pt idx="744">
                  <c:v>50.41</c:v>
                </c:pt>
                <c:pt idx="745">
                  <c:v>50.41</c:v>
                </c:pt>
                <c:pt idx="746">
                  <c:v>50.41</c:v>
                </c:pt>
                <c:pt idx="747">
                  <c:v>50.41</c:v>
                </c:pt>
                <c:pt idx="748">
                  <c:v>50.41</c:v>
                </c:pt>
                <c:pt idx="749">
                  <c:v>50.41</c:v>
                </c:pt>
                <c:pt idx="750">
                  <c:v>50.41</c:v>
                </c:pt>
                <c:pt idx="751">
                  <c:v>50.41</c:v>
                </c:pt>
                <c:pt idx="752">
                  <c:v>50.41</c:v>
                </c:pt>
                <c:pt idx="753">
                  <c:v>50.41</c:v>
                </c:pt>
                <c:pt idx="754">
                  <c:v>50.41</c:v>
                </c:pt>
                <c:pt idx="755">
                  <c:v>50.41</c:v>
                </c:pt>
                <c:pt idx="756">
                  <c:v>50.41</c:v>
                </c:pt>
                <c:pt idx="757">
                  <c:v>50.41</c:v>
                </c:pt>
                <c:pt idx="758">
                  <c:v>50.41</c:v>
                </c:pt>
                <c:pt idx="759">
                  <c:v>50.41</c:v>
                </c:pt>
                <c:pt idx="760">
                  <c:v>50.41</c:v>
                </c:pt>
                <c:pt idx="761">
                  <c:v>50.41</c:v>
                </c:pt>
                <c:pt idx="762">
                  <c:v>50.41</c:v>
                </c:pt>
                <c:pt idx="763">
                  <c:v>50.41</c:v>
                </c:pt>
                <c:pt idx="764">
                  <c:v>50.41</c:v>
                </c:pt>
                <c:pt idx="765">
                  <c:v>50.41</c:v>
                </c:pt>
                <c:pt idx="766">
                  <c:v>50.4</c:v>
                </c:pt>
                <c:pt idx="767">
                  <c:v>50.4</c:v>
                </c:pt>
                <c:pt idx="768">
                  <c:v>50.39</c:v>
                </c:pt>
                <c:pt idx="769">
                  <c:v>50.38</c:v>
                </c:pt>
                <c:pt idx="770">
                  <c:v>50.38</c:v>
                </c:pt>
                <c:pt idx="771">
                  <c:v>50.37</c:v>
                </c:pt>
                <c:pt idx="772">
                  <c:v>50.36</c:v>
                </c:pt>
                <c:pt idx="773">
                  <c:v>50.34</c:v>
                </c:pt>
                <c:pt idx="774">
                  <c:v>50.32</c:v>
                </c:pt>
                <c:pt idx="775">
                  <c:v>50.3</c:v>
                </c:pt>
                <c:pt idx="776">
                  <c:v>50.28</c:v>
                </c:pt>
                <c:pt idx="777">
                  <c:v>50.26</c:v>
                </c:pt>
                <c:pt idx="778">
                  <c:v>50.25</c:v>
                </c:pt>
                <c:pt idx="779">
                  <c:v>50.24</c:v>
                </c:pt>
                <c:pt idx="780">
                  <c:v>50.24</c:v>
                </c:pt>
                <c:pt idx="781">
                  <c:v>50.22</c:v>
                </c:pt>
                <c:pt idx="782">
                  <c:v>50.21</c:v>
                </c:pt>
                <c:pt idx="783">
                  <c:v>50.2</c:v>
                </c:pt>
                <c:pt idx="784">
                  <c:v>50.18</c:v>
                </c:pt>
                <c:pt idx="785">
                  <c:v>50.17</c:v>
                </c:pt>
                <c:pt idx="786">
                  <c:v>50.16</c:v>
                </c:pt>
                <c:pt idx="787">
                  <c:v>50.15</c:v>
                </c:pt>
                <c:pt idx="788">
                  <c:v>50.14</c:v>
                </c:pt>
                <c:pt idx="789">
                  <c:v>50.14</c:v>
                </c:pt>
                <c:pt idx="790">
                  <c:v>50.14</c:v>
                </c:pt>
                <c:pt idx="791">
                  <c:v>50.14</c:v>
                </c:pt>
                <c:pt idx="792">
                  <c:v>50.13</c:v>
                </c:pt>
                <c:pt idx="793">
                  <c:v>50.13</c:v>
                </c:pt>
                <c:pt idx="794">
                  <c:v>50.13</c:v>
                </c:pt>
                <c:pt idx="795">
                  <c:v>50.12</c:v>
                </c:pt>
                <c:pt idx="796">
                  <c:v>50.11</c:v>
                </c:pt>
                <c:pt idx="797">
                  <c:v>50.1</c:v>
                </c:pt>
                <c:pt idx="798">
                  <c:v>50.09</c:v>
                </c:pt>
                <c:pt idx="799">
                  <c:v>50.08</c:v>
                </c:pt>
                <c:pt idx="800">
                  <c:v>50.07</c:v>
                </c:pt>
                <c:pt idx="801">
                  <c:v>50.06</c:v>
                </c:pt>
                <c:pt idx="802">
                  <c:v>50.05</c:v>
                </c:pt>
                <c:pt idx="803">
                  <c:v>50.04</c:v>
                </c:pt>
                <c:pt idx="804">
                  <c:v>50.03</c:v>
                </c:pt>
                <c:pt idx="805">
                  <c:v>50.03</c:v>
                </c:pt>
                <c:pt idx="806">
                  <c:v>50.02</c:v>
                </c:pt>
                <c:pt idx="807">
                  <c:v>50.02</c:v>
                </c:pt>
                <c:pt idx="808">
                  <c:v>50.01</c:v>
                </c:pt>
                <c:pt idx="809">
                  <c:v>50.01</c:v>
                </c:pt>
                <c:pt idx="810">
                  <c:v>50</c:v>
                </c:pt>
                <c:pt idx="811">
                  <c:v>50</c:v>
                </c:pt>
                <c:pt idx="812">
                  <c:v>50</c:v>
                </c:pt>
                <c:pt idx="813">
                  <c:v>50</c:v>
                </c:pt>
                <c:pt idx="814">
                  <c:v>50</c:v>
                </c:pt>
                <c:pt idx="815">
                  <c:v>50</c:v>
                </c:pt>
                <c:pt idx="816">
                  <c:v>50</c:v>
                </c:pt>
                <c:pt idx="817">
                  <c:v>50</c:v>
                </c:pt>
                <c:pt idx="818">
                  <c:v>50</c:v>
                </c:pt>
                <c:pt idx="819">
                  <c:v>50</c:v>
                </c:pt>
                <c:pt idx="820">
                  <c:v>50</c:v>
                </c:pt>
                <c:pt idx="821">
                  <c:v>50</c:v>
                </c:pt>
                <c:pt idx="822">
                  <c:v>50</c:v>
                </c:pt>
                <c:pt idx="823">
                  <c:v>50</c:v>
                </c:pt>
                <c:pt idx="824">
                  <c:v>50</c:v>
                </c:pt>
                <c:pt idx="825">
                  <c:v>50</c:v>
                </c:pt>
                <c:pt idx="826">
                  <c:v>50</c:v>
                </c:pt>
                <c:pt idx="827">
                  <c:v>50</c:v>
                </c:pt>
                <c:pt idx="828">
                  <c:v>49.99</c:v>
                </c:pt>
                <c:pt idx="829">
                  <c:v>49.99</c:v>
                </c:pt>
                <c:pt idx="830">
                  <c:v>49.99</c:v>
                </c:pt>
                <c:pt idx="831">
                  <c:v>49.98</c:v>
                </c:pt>
                <c:pt idx="832">
                  <c:v>49.98</c:v>
                </c:pt>
                <c:pt idx="833">
                  <c:v>49.97</c:v>
                </c:pt>
                <c:pt idx="834">
                  <c:v>49.96</c:v>
                </c:pt>
                <c:pt idx="835">
                  <c:v>49.95</c:v>
                </c:pt>
                <c:pt idx="836">
                  <c:v>49.94</c:v>
                </c:pt>
                <c:pt idx="837">
                  <c:v>49.92</c:v>
                </c:pt>
                <c:pt idx="838">
                  <c:v>49.91</c:v>
                </c:pt>
                <c:pt idx="839">
                  <c:v>49.89</c:v>
                </c:pt>
                <c:pt idx="840">
                  <c:v>49.87</c:v>
                </c:pt>
                <c:pt idx="841">
                  <c:v>49.86</c:v>
                </c:pt>
                <c:pt idx="842">
                  <c:v>49.85</c:v>
                </c:pt>
                <c:pt idx="843">
                  <c:v>49.84</c:v>
                </c:pt>
                <c:pt idx="844">
                  <c:v>49.83</c:v>
                </c:pt>
                <c:pt idx="845">
                  <c:v>49.83</c:v>
                </c:pt>
                <c:pt idx="846">
                  <c:v>49.82</c:v>
                </c:pt>
                <c:pt idx="847">
                  <c:v>49.82</c:v>
                </c:pt>
                <c:pt idx="848">
                  <c:v>49.81</c:v>
                </c:pt>
                <c:pt idx="849">
                  <c:v>49.8</c:v>
                </c:pt>
                <c:pt idx="850">
                  <c:v>49.79</c:v>
                </c:pt>
                <c:pt idx="851">
                  <c:v>49.79</c:v>
                </c:pt>
                <c:pt idx="852">
                  <c:v>49.78</c:v>
                </c:pt>
                <c:pt idx="853">
                  <c:v>49.78</c:v>
                </c:pt>
                <c:pt idx="854">
                  <c:v>49.78</c:v>
                </c:pt>
                <c:pt idx="855">
                  <c:v>49.77</c:v>
                </c:pt>
                <c:pt idx="856">
                  <c:v>49.76</c:v>
                </c:pt>
                <c:pt idx="857">
                  <c:v>49.76</c:v>
                </c:pt>
                <c:pt idx="858">
                  <c:v>49.75</c:v>
                </c:pt>
                <c:pt idx="859">
                  <c:v>49.74</c:v>
                </c:pt>
                <c:pt idx="860">
                  <c:v>49.74</c:v>
                </c:pt>
                <c:pt idx="861">
                  <c:v>49.74</c:v>
                </c:pt>
                <c:pt idx="862">
                  <c:v>49.73</c:v>
                </c:pt>
                <c:pt idx="863">
                  <c:v>49.73</c:v>
                </c:pt>
                <c:pt idx="864">
                  <c:v>49.73</c:v>
                </c:pt>
                <c:pt idx="865">
                  <c:v>49.73</c:v>
                </c:pt>
                <c:pt idx="866">
                  <c:v>49.73</c:v>
                </c:pt>
                <c:pt idx="867">
                  <c:v>49.73</c:v>
                </c:pt>
                <c:pt idx="868">
                  <c:v>49.73</c:v>
                </c:pt>
                <c:pt idx="869">
                  <c:v>49.73</c:v>
                </c:pt>
                <c:pt idx="870">
                  <c:v>49.73</c:v>
                </c:pt>
                <c:pt idx="871">
                  <c:v>49.73</c:v>
                </c:pt>
                <c:pt idx="872">
                  <c:v>49.73</c:v>
                </c:pt>
                <c:pt idx="873">
                  <c:v>49.73</c:v>
                </c:pt>
                <c:pt idx="874">
                  <c:v>49.73</c:v>
                </c:pt>
                <c:pt idx="875">
                  <c:v>49.73</c:v>
                </c:pt>
                <c:pt idx="876">
                  <c:v>49.73</c:v>
                </c:pt>
                <c:pt idx="877">
                  <c:v>49.73</c:v>
                </c:pt>
                <c:pt idx="878">
                  <c:v>49.73</c:v>
                </c:pt>
                <c:pt idx="879">
                  <c:v>49.73</c:v>
                </c:pt>
                <c:pt idx="880">
                  <c:v>49.73</c:v>
                </c:pt>
                <c:pt idx="881">
                  <c:v>49.73</c:v>
                </c:pt>
                <c:pt idx="882">
                  <c:v>49.74</c:v>
                </c:pt>
                <c:pt idx="883">
                  <c:v>49.74</c:v>
                </c:pt>
                <c:pt idx="884">
                  <c:v>49.74</c:v>
                </c:pt>
                <c:pt idx="885">
                  <c:v>49.74</c:v>
                </c:pt>
                <c:pt idx="886">
                  <c:v>49.74</c:v>
                </c:pt>
                <c:pt idx="887">
                  <c:v>49.74</c:v>
                </c:pt>
                <c:pt idx="888">
                  <c:v>49.75</c:v>
                </c:pt>
                <c:pt idx="889">
                  <c:v>49.75</c:v>
                </c:pt>
                <c:pt idx="890">
                  <c:v>49.75</c:v>
                </c:pt>
                <c:pt idx="891">
                  <c:v>49.75</c:v>
                </c:pt>
                <c:pt idx="892">
                  <c:v>49.75</c:v>
                </c:pt>
                <c:pt idx="893">
                  <c:v>49.75</c:v>
                </c:pt>
                <c:pt idx="894">
                  <c:v>49.75</c:v>
                </c:pt>
                <c:pt idx="895">
                  <c:v>49.75</c:v>
                </c:pt>
                <c:pt idx="896">
                  <c:v>49.75</c:v>
                </c:pt>
                <c:pt idx="897">
                  <c:v>49.75</c:v>
                </c:pt>
                <c:pt idx="898">
                  <c:v>49.75</c:v>
                </c:pt>
                <c:pt idx="899">
                  <c:v>49.75</c:v>
                </c:pt>
                <c:pt idx="900">
                  <c:v>49.75</c:v>
                </c:pt>
                <c:pt idx="901">
                  <c:v>49.75</c:v>
                </c:pt>
                <c:pt idx="902">
                  <c:v>49.74</c:v>
                </c:pt>
                <c:pt idx="903">
                  <c:v>49.74</c:v>
                </c:pt>
                <c:pt idx="904">
                  <c:v>49.74</c:v>
                </c:pt>
                <c:pt idx="905">
                  <c:v>49.74</c:v>
                </c:pt>
                <c:pt idx="906">
                  <c:v>49.74</c:v>
                </c:pt>
                <c:pt idx="907">
                  <c:v>49.73</c:v>
                </c:pt>
                <c:pt idx="908">
                  <c:v>49.73</c:v>
                </c:pt>
                <c:pt idx="909">
                  <c:v>49.73</c:v>
                </c:pt>
                <c:pt idx="910">
                  <c:v>49.73</c:v>
                </c:pt>
                <c:pt idx="911">
                  <c:v>49.73</c:v>
                </c:pt>
                <c:pt idx="912">
                  <c:v>49.73</c:v>
                </c:pt>
                <c:pt idx="913">
                  <c:v>49.73</c:v>
                </c:pt>
                <c:pt idx="914">
                  <c:v>49.73</c:v>
                </c:pt>
                <c:pt idx="915">
                  <c:v>49.73</c:v>
                </c:pt>
                <c:pt idx="916">
                  <c:v>49.73</c:v>
                </c:pt>
                <c:pt idx="917">
                  <c:v>49.73</c:v>
                </c:pt>
                <c:pt idx="918">
                  <c:v>49.73</c:v>
                </c:pt>
                <c:pt idx="919">
                  <c:v>49.73</c:v>
                </c:pt>
                <c:pt idx="920">
                  <c:v>49.73</c:v>
                </c:pt>
                <c:pt idx="921">
                  <c:v>49.73</c:v>
                </c:pt>
                <c:pt idx="922">
                  <c:v>49.72</c:v>
                </c:pt>
                <c:pt idx="923">
                  <c:v>49.72</c:v>
                </c:pt>
                <c:pt idx="924">
                  <c:v>49.71</c:v>
                </c:pt>
                <c:pt idx="925">
                  <c:v>49.7</c:v>
                </c:pt>
                <c:pt idx="926">
                  <c:v>49.69</c:v>
                </c:pt>
                <c:pt idx="927">
                  <c:v>49.68</c:v>
                </c:pt>
                <c:pt idx="928">
                  <c:v>49.66</c:v>
                </c:pt>
                <c:pt idx="929">
                  <c:v>49.66</c:v>
                </c:pt>
                <c:pt idx="930">
                  <c:v>49.65</c:v>
                </c:pt>
                <c:pt idx="931">
                  <c:v>49.64</c:v>
                </c:pt>
                <c:pt idx="932">
                  <c:v>49.63</c:v>
                </c:pt>
                <c:pt idx="933">
                  <c:v>49.62</c:v>
                </c:pt>
                <c:pt idx="934">
                  <c:v>49.62</c:v>
                </c:pt>
                <c:pt idx="935">
                  <c:v>49.61</c:v>
                </c:pt>
                <c:pt idx="936">
                  <c:v>49.61</c:v>
                </c:pt>
                <c:pt idx="937">
                  <c:v>49.61</c:v>
                </c:pt>
                <c:pt idx="938">
                  <c:v>49.61</c:v>
                </c:pt>
                <c:pt idx="939">
                  <c:v>49.6</c:v>
                </c:pt>
                <c:pt idx="940">
                  <c:v>49.6</c:v>
                </c:pt>
                <c:pt idx="941">
                  <c:v>49.6</c:v>
                </c:pt>
                <c:pt idx="942">
                  <c:v>49.6</c:v>
                </c:pt>
                <c:pt idx="943">
                  <c:v>49.6</c:v>
                </c:pt>
                <c:pt idx="944">
                  <c:v>49.6</c:v>
                </c:pt>
                <c:pt idx="945">
                  <c:v>49.6</c:v>
                </c:pt>
                <c:pt idx="946">
                  <c:v>49.6</c:v>
                </c:pt>
                <c:pt idx="947">
                  <c:v>49.6</c:v>
                </c:pt>
                <c:pt idx="948">
                  <c:v>49.6</c:v>
                </c:pt>
                <c:pt idx="949">
                  <c:v>49.6</c:v>
                </c:pt>
                <c:pt idx="950">
                  <c:v>49.6</c:v>
                </c:pt>
                <c:pt idx="951">
                  <c:v>49.6</c:v>
                </c:pt>
                <c:pt idx="952">
                  <c:v>49.6</c:v>
                </c:pt>
                <c:pt idx="953">
                  <c:v>49.6</c:v>
                </c:pt>
                <c:pt idx="954">
                  <c:v>49.6</c:v>
                </c:pt>
                <c:pt idx="955">
                  <c:v>49.6</c:v>
                </c:pt>
                <c:pt idx="956">
                  <c:v>49.6</c:v>
                </c:pt>
                <c:pt idx="957">
                  <c:v>49.6</c:v>
                </c:pt>
                <c:pt idx="958">
                  <c:v>49.6</c:v>
                </c:pt>
                <c:pt idx="959">
                  <c:v>49.6</c:v>
                </c:pt>
                <c:pt idx="960">
                  <c:v>49.6</c:v>
                </c:pt>
                <c:pt idx="961">
                  <c:v>49.6</c:v>
                </c:pt>
                <c:pt idx="962">
                  <c:v>49.6</c:v>
                </c:pt>
                <c:pt idx="963">
                  <c:v>49.6</c:v>
                </c:pt>
                <c:pt idx="964">
                  <c:v>49.6</c:v>
                </c:pt>
                <c:pt idx="965">
                  <c:v>49.6</c:v>
                </c:pt>
                <c:pt idx="966">
                  <c:v>49.6</c:v>
                </c:pt>
                <c:pt idx="967">
                  <c:v>49.6</c:v>
                </c:pt>
                <c:pt idx="968">
                  <c:v>49.6</c:v>
                </c:pt>
                <c:pt idx="969">
                  <c:v>49.6</c:v>
                </c:pt>
                <c:pt idx="970">
                  <c:v>49.6</c:v>
                </c:pt>
                <c:pt idx="971">
                  <c:v>49.6</c:v>
                </c:pt>
                <c:pt idx="972">
                  <c:v>49.6</c:v>
                </c:pt>
                <c:pt idx="973">
                  <c:v>49.6</c:v>
                </c:pt>
                <c:pt idx="974">
                  <c:v>49.6</c:v>
                </c:pt>
                <c:pt idx="975">
                  <c:v>49.6</c:v>
                </c:pt>
                <c:pt idx="976">
                  <c:v>49.6</c:v>
                </c:pt>
                <c:pt idx="977">
                  <c:v>49.6</c:v>
                </c:pt>
                <c:pt idx="978">
                  <c:v>49.6</c:v>
                </c:pt>
                <c:pt idx="979">
                  <c:v>49.6</c:v>
                </c:pt>
                <c:pt idx="980">
                  <c:v>49.59</c:v>
                </c:pt>
                <c:pt idx="981">
                  <c:v>49.59</c:v>
                </c:pt>
                <c:pt idx="982">
                  <c:v>49.58</c:v>
                </c:pt>
                <c:pt idx="983">
                  <c:v>49.57</c:v>
                </c:pt>
                <c:pt idx="984">
                  <c:v>49.56</c:v>
                </c:pt>
                <c:pt idx="985">
                  <c:v>49.56</c:v>
                </c:pt>
                <c:pt idx="986">
                  <c:v>49.55</c:v>
                </c:pt>
                <c:pt idx="987">
                  <c:v>49.54</c:v>
                </c:pt>
                <c:pt idx="988">
                  <c:v>49.52</c:v>
                </c:pt>
                <c:pt idx="989">
                  <c:v>49.51</c:v>
                </c:pt>
                <c:pt idx="990">
                  <c:v>49.49</c:v>
                </c:pt>
                <c:pt idx="991">
                  <c:v>49.46</c:v>
                </c:pt>
                <c:pt idx="992">
                  <c:v>49.44</c:v>
                </c:pt>
                <c:pt idx="993">
                  <c:v>49.42</c:v>
                </c:pt>
                <c:pt idx="994">
                  <c:v>49.4</c:v>
                </c:pt>
                <c:pt idx="995">
                  <c:v>49.38</c:v>
                </c:pt>
                <c:pt idx="996">
                  <c:v>49.37</c:v>
                </c:pt>
                <c:pt idx="997">
                  <c:v>49.36</c:v>
                </c:pt>
                <c:pt idx="998">
                  <c:v>49.36</c:v>
                </c:pt>
                <c:pt idx="999">
                  <c:v>49.35</c:v>
                </c:pt>
                <c:pt idx="1000">
                  <c:v>49.34</c:v>
                </c:pt>
                <c:pt idx="1001">
                  <c:v>49.34</c:v>
                </c:pt>
                <c:pt idx="1002">
                  <c:v>49.33</c:v>
                </c:pt>
                <c:pt idx="1003">
                  <c:v>49.33</c:v>
                </c:pt>
                <c:pt idx="1004">
                  <c:v>49.33</c:v>
                </c:pt>
                <c:pt idx="1005">
                  <c:v>49.33</c:v>
                </c:pt>
                <c:pt idx="1006">
                  <c:v>49.33</c:v>
                </c:pt>
                <c:pt idx="1007">
                  <c:v>49.33</c:v>
                </c:pt>
                <c:pt idx="1008">
                  <c:v>49.33</c:v>
                </c:pt>
                <c:pt idx="1009">
                  <c:v>49.33</c:v>
                </c:pt>
                <c:pt idx="1010">
                  <c:v>49.33</c:v>
                </c:pt>
                <c:pt idx="1011">
                  <c:v>49.33</c:v>
                </c:pt>
                <c:pt idx="1012">
                  <c:v>49.32</c:v>
                </c:pt>
                <c:pt idx="1013">
                  <c:v>49.32</c:v>
                </c:pt>
                <c:pt idx="1014">
                  <c:v>49.32</c:v>
                </c:pt>
                <c:pt idx="1015">
                  <c:v>49.31</c:v>
                </c:pt>
                <c:pt idx="1016">
                  <c:v>49.31</c:v>
                </c:pt>
                <c:pt idx="1017">
                  <c:v>49.31</c:v>
                </c:pt>
                <c:pt idx="1018">
                  <c:v>49.31</c:v>
                </c:pt>
                <c:pt idx="1019">
                  <c:v>49.31</c:v>
                </c:pt>
                <c:pt idx="1020">
                  <c:v>49.31</c:v>
                </c:pt>
                <c:pt idx="1021">
                  <c:v>49.31</c:v>
                </c:pt>
                <c:pt idx="1022">
                  <c:v>49.31</c:v>
                </c:pt>
                <c:pt idx="1023">
                  <c:v>49.3</c:v>
                </c:pt>
                <c:pt idx="1024">
                  <c:v>49.3</c:v>
                </c:pt>
                <c:pt idx="1025">
                  <c:v>49.29</c:v>
                </c:pt>
                <c:pt idx="1026">
                  <c:v>49.29</c:v>
                </c:pt>
                <c:pt idx="1027">
                  <c:v>49.29</c:v>
                </c:pt>
                <c:pt idx="1028">
                  <c:v>49.29</c:v>
                </c:pt>
                <c:pt idx="1029">
                  <c:v>49.29</c:v>
                </c:pt>
                <c:pt idx="1030">
                  <c:v>49.29</c:v>
                </c:pt>
                <c:pt idx="1031">
                  <c:v>49.29</c:v>
                </c:pt>
                <c:pt idx="1032">
                  <c:v>49.29</c:v>
                </c:pt>
                <c:pt idx="1033">
                  <c:v>49.29</c:v>
                </c:pt>
                <c:pt idx="1034">
                  <c:v>49.29</c:v>
                </c:pt>
                <c:pt idx="1035">
                  <c:v>49.3</c:v>
                </c:pt>
                <c:pt idx="1036">
                  <c:v>49.3</c:v>
                </c:pt>
                <c:pt idx="1037">
                  <c:v>49.3</c:v>
                </c:pt>
                <c:pt idx="1038">
                  <c:v>49.31</c:v>
                </c:pt>
                <c:pt idx="1039">
                  <c:v>49.31</c:v>
                </c:pt>
                <c:pt idx="1040">
                  <c:v>49.31</c:v>
                </c:pt>
                <c:pt idx="1041">
                  <c:v>49.31</c:v>
                </c:pt>
                <c:pt idx="1042">
                  <c:v>49.31</c:v>
                </c:pt>
                <c:pt idx="1043">
                  <c:v>49.31</c:v>
                </c:pt>
                <c:pt idx="1044">
                  <c:v>49.31</c:v>
                </c:pt>
                <c:pt idx="1045">
                  <c:v>49.31</c:v>
                </c:pt>
                <c:pt idx="1046">
                  <c:v>49.31</c:v>
                </c:pt>
                <c:pt idx="1047">
                  <c:v>49.31</c:v>
                </c:pt>
                <c:pt idx="1048">
                  <c:v>49.31</c:v>
                </c:pt>
                <c:pt idx="1049">
                  <c:v>49.32</c:v>
                </c:pt>
                <c:pt idx="1050">
                  <c:v>49.32</c:v>
                </c:pt>
                <c:pt idx="1051">
                  <c:v>49.32</c:v>
                </c:pt>
                <c:pt idx="1052">
                  <c:v>49.33</c:v>
                </c:pt>
                <c:pt idx="1053">
                  <c:v>49.33</c:v>
                </c:pt>
                <c:pt idx="1054">
                  <c:v>49.33</c:v>
                </c:pt>
                <c:pt idx="1055">
                  <c:v>49.33</c:v>
                </c:pt>
                <c:pt idx="1056">
                  <c:v>49.33</c:v>
                </c:pt>
                <c:pt idx="1057">
                  <c:v>49.33</c:v>
                </c:pt>
                <c:pt idx="1058">
                  <c:v>49.33</c:v>
                </c:pt>
                <c:pt idx="1059">
                  <c:v>49.33</c:v>
                </c:pt>
                <c:pt idx="1060">
                  <c:v>49.34</c:v>
                </c:pt>
                <c:pt idx="1061">
                  <c:v>49.35</c:v>
                </c:pt>
                <c:pt idx="1062">
                  <c:v>49.36</c:v>
                </c:pt>
                <c:pt idx="1063">
                  <c:v>49.37</c:v>
                </c:pt>
                <c:pt idx="1064">
                  <c:v>49.38</c:v>
                </c:pt>
                <c:pt idx="1065">
                  <c:v>49.4</c:v>
                </c:pt>
                <c:pt idx="1066">
                  <c:v>49.42</c:v>
                </c:pt>
                <c:pt idx="1067">
                  <c:v>49.45</c:v>
                </c:pt>
                <c:pt idx="1068">
                  <c:v>49.48</c:v>
                </c:pt>
                <c:pt idx="1069">
                  <c:v>49.52</c:v>
                </c:pt>
                <c:pt idx="1070">
                  <c:v>49.55</c:v>
                </c:pt>
                <c:pt idx="1071">
                  <c:v>49.57</c:v>
                </c:pt>
                <c:pt idx="1072">
                  <c:v>49.58</c:v>
                </c:pt>
                <c:pt idx="1073">
                  <c:v>49.59</c:v>
                </c:pt>
                <c:pt idx="1074">
                  <c:v>49.59</c:v>
                </c:pt>
                <c:pt idx="1075">
                  <c:v>49.59</c:v>
                </c:pt>
                <c:pt idx="1076">
                  <c:v>49.6</c:v>
                </c:pt>
                <c:pt idx="1077">
                  <c:v>49.6</c:v>
                </c:pt>
                <c:pt idx="1078">
                  <c:v>49.6</c:v>
                </c:pt>
                <c:pt idx="1079">
                  <c:v>49.6</c:v>
                </c:pt>
                <c:pt idx="1080">
                  <c:v>49.6</c:v>
                </c:pt>
                <c:pt idx="1081">
                  <c:v>49.6</c:v>
                </c:pt>
                <c:pt idx="1082">
                  <c:v>49.6</c:v>
                </c:pt>
                <c:pt idx="1083">
                  <c:v>49.6</c:v>
                </c:pt>
                <c:pt idx="1084">
                  <c:v>49.6</c:v>
                </c:pt>
                <c:pt idx="1085">
                  <c:v>49.6</c:v>
                </c:pt>
                <c:pt idx="1086">
                  <c:v>49.6</c:v>
                </c:pt>
                <c:pt idx="1087">
                  <c:v>49.6</c:v>
                </c:pt>
                <c:pt idx="1088">
                  <c:v>49.6</c:v>
                </c:pt>
                <c:pt idx="1089">
                  <c:v>49.6</c:v>
                </c:pt>
                <c:pt idx="1090">
                  <c:v>49.6</c:v>
                </c:pt>
                <c:pt idx="1091">
                  <c:v>49.6</c:v>
                </c:pt>
                <c:pt idx="1092">
                  <c:v>49.6</c:v>
                </c:pt>
                <c:pt idx="1093">
                  <c:v>49.6</c:v>
                </c:pt>
                <c:pt idx="1094">
                  <c:v>49.6</c:v>
                </c:pt>
                <c:pt idx="1095">
                  <c:v>49.6</c:v>
                </c:pt>
                <c:pt idx="1096">
                  <c:v>49.6</c:v>
                </c:pt>
                <c:pt idx="1097">
                  <c:v>49.6</c:v>
                </c:pt>
                <c:pt idx="1098">
                  <c:v>49.6</c:v>
                </c:pt>
                <c:pt idx="1099">
                  <c:v>49.6</c:v>
                </c:pt>
                <c:pt idx="1100">
                  <c:v>49.6</c:v>
                </c:pt>
                <c:pt idx="1101">
                  <c:v>49.6</c:v>
                </c:pt>
                <c:pt idx="1102">
                  <c:v>49.6</c:v>
                </c:pt>
                <c:pt idx="1103">
                  <c:v>49.6</c:v>
                </c:pt>
                <c:pt idx="1104">
                  <c:v>49.6</c:v>
                </c:pt>
                <c:pt idx="1105">
                  <c:v>49.6</c:v>
                </c:pt>
                <c:pt idx="1106">
                  <c:v>49.6</c:v>
                </c:pt>
                <c:pt idx="1107">
                  <c:v>49.6</c:v>
                </c:pt>
                <c:pt idx="1108">
                  <c:v>49.6</c:v>
                </c:pt>
                <c:pt idx="1109">
                  <c:v>49.6</c:v>
                </c:pt>
                <c:pt idx="1110">
                  <c:v>49.61</c:v>
                </c:pt>
                <c:pt idx="1111">
                  <c:v>49.61</c:v>
                </c:pt>
                <c:pt idx="1112">
                  <c:v>49.61</c:v>
                </c:pt>
                <c:pt idx="1113">
                  <c:v>49.61</c:v>
                </c:pt>
                <c:pt idx="1114">
                  <c:v>49.61</c:v>
                </c:pt>
                <c:pt idx="1115">
                  <c:v>49.61</c:v>
                </c:pt>
                <c:pt idx="1116">
                  <c:v>49.62</c:v>
                </c:pt>
                <c:pt idx="1117">
                  <c:v>49.62</c:v>
                </c:pt>
                <c:pt idx="1118">
                  <c:v>49.62</c:v>
                </c:pt>
                <c:pt idx="1119">
                  <c:v>49.62</c:v>
                </c:pt>
                <c:pt idx="1120">
                  <c:v>49.62</c:v>
                </c:pt>
                <c:pt idx="1121">
                  <c:v>49.62</c:v>
                </c:pt>
                <c:pt idx="1122">
                  <c:v>49.62</c:v>
                </c:pt>
                <c:pt idx="1123">
                  <c:v>49.62</c:v>
                </c:pt>
                <c:pt idx="1124">
                  <c:v>49.62</c:v>
                </c:pt>
                <c:pt idx="1125">
                  <c:v>49.61</c:v>
                </c:pt>
                <c:pt idx="1126">
                  <c:v>49.61</c:v>
                </c:pt>
                <c:pt idx="1127">
                  <c:v>49.61</c:v>
                </c:pt>
                <c:pt idx="1128">
                  <c:v>49.61</c:v>
                </c:pt>
                <c:pt idx="1129">
                  <c:v>49.61</c:v>
                </c:pt>
                <c:pt idx="1130">
                  <c:v>49.61</c:v>
                </c:pt>
                <c:pt idx="1131">
                  <c:v>49.61</c:v>
                </c:pt>
                <c:pt idx="1132">
                  <c:v>49.61</c:v>
                </c:pt>
                <c:pt idx="1133">
                  <c:v>49.6</c:v>
                </c:pt>
                <c:pt idx="1134">
                  <c:v>49.6</c:v>
                </c:pt>
                <c:pt idx="1135">
                  <c:v>49.6</c:v>
                </c:pt>
                <c:pt idx="1136">
                  <c:v>49.6</c:v>
                </c:pt>
                <c:pt idx="1137">
                  <c:v>49.6</c:v>
                </c:pt>
                <c:pt idx="1138">
                  <c:v>49.6</c:v>
                </c:pt>
                <c:pt idx="1139">
                  <c:v>49.6</c:v>
                </c:pt>
                <c:pt idx="1140">
                  <c:v>49.6</c:v>
                </c:pt>
                <c:pt idx="1141">
                  <c:v>49.6</c:v>
                </c:pt>
                <c:pt idx="1142">
                  <c:v>49.6</c:v>
                </c:pt>
                <c:pt idx="1143">
                  <c:v>49.6</c:v>
                </c:pt>
                <c:pt idx="1144">
                  <c:v>49.6</c:v>
                </c:pt>
                <c:pt idx="1145">
                  <c:v>49.6</c:v>
                </c:pt>
                <c:pt idx="1146">
                  <c:v>49.6</c:v>
                </c:pt>
                <c:pt idx="1147">
                  <c:v>49.6</c:v>
                </c:pt>
                <c:pt idx="1148">
                  <c:v>49.6</c:v>
                </c:pt>
                <c:pt idx="1149">
                  <c:v>49.6</c:v>
                </c:pt>
                <c:pt idx="1150">
                  <c:v>49.6</c:v>
                </c:pt>
                <c:pt idx="1151">
                  <c:v>49.6</c:v>
                </c:pt>
                <c:pt idx="1152">
                  <c:v>49.6</c:v>
                </c:pt>
                <c:pt idx="1153">
                  <c:v>49.6</c:v>
                </c:pt>
                <c:pt idx="1154">
                  <c:v>49.6</c:v>
                </c:pt>
                <c:pt idx="1155">
                  <c:v>49.6</c:v>
                </c:pt>
                <c:pt idx="1156">
                  <c:v>49.6</c:v>
                </c:pt>
                <c:pt idx="1157">
                  <c:v>49.6</c:v>
                </c:pt>
                <c:pt idx="1158">
                  <c:v>49.6</c:v>
                </c:pt>
                <c:pt idx="1159">
                  <c:v>49.6</c:v>
                </c:pt>
                <c:pt idx="1160">
                  <c:v>49.6</c:v>
                </c:pt>
                <c:pt idx="1161">
                  <c:v>49.6</c:v>
                </c:pt>
                <c:pt idx="1162">
                  <c:v>49.6</c:v>
                </c:pt>
                <c:pt idx="1163">
                  <c:v>49.6</c:v>
                </c:pt>
                <c:pt idx="1164">
                  <c:v>49.6</c:v>
                </c:pt>
                <c:pt idx="1165">
                  <c:v>49.6</c:v>
                </c:pt>
                <c:pt idx="1166">
                  <c:v>49.6</c:v>
                </c:pt>
                <c:pt idx="1167">
                  <c:v>49.6</c:v>
                </c:pt>
                <c:pt idx="1168">
                  <c:v>49.6</c:v>
                </c:pt>
                <c:pt idx="1169">
                  <c:v>49.6</c:v>
                </c:pt>
                <c:pt idx="1170">
                  <c:v>49.6</c:v>
                </c:pt>
                <c:pt idx="1171">
                  <c:v>49.6</c:v>
                </c:pt>
                <c:pt idx="1172">
                  <c:v>49.59</c:v>
                </c:pt>
                <c:pt idx="1173">
                  <c:v>49.59</c:v>
                </c:pt>
                <c:pt idx="1174">
                  <c:v>49.59</c:v>
                </c:pt>
                <c:pt idx="1175">
                  <c:v>49.57</c:v>
                </c:pt>
                <c:pt idx="1176">
                  <c:v>49.56</c:v>
                </c:pt>
                <c:pt idx="1177">
                  <c:v>49.54</c:v>
                </c:pt>
                <c:pt idx="1178">
                  <c:v>49.52</c:v>
                </c:pt>
                <c:pt idx="1179">
                  <c:v>49.49</c:v>
                </c:pt>
                <c:pt idx="1180">
                  <c:v>49.48</c:v>
                </c:pt>
                <c:pt idx="1181">
                  <c:v>49.47</c:v>
                </c:pt>
                <c:pt idx="1182">
                  <c:v>49.45</c:v>
                </c:pt>
                <c:pt idx="1183">
                  <c:v>49.44</c:v>
                </c:pt>
                <c:pt idx="1184">
                  <c:v>49.42</c:v>
                </c:pt>
                <c:pt idx="1185">
                  <c:v>49.4</c:v>
                </c:pt>
                <c:pt idx="1186">
                  <c:v>49.39</c:v>
                </c:pt>
                <c:pt idx="1187">
                  <c:v>49.37</c:v>
                </c:pt>
                <c:pt idx="1188">
                  <c:v>49.36</c:v>
                </c:pt>
                <c:pt idx="1189">
                  <c:v>49.35</c:v>
                </c:pt>
                <c:pt idx="1190">
                  <c:v>49.35</c:v>
                </c:pt>
                <c:pt idx="1191">
                  <c:v>49.35</c:v>
                </c:pt>
                <c:pt idx="1192">
                  <c:v>49.35</c:v>
                </c:pt>
                <c:pt idx="1193">
                  <c:v>49.35</c:v>
                </c:pt>
                <c:pt idx="1194">
                  <c:v>49.35</c:v>
                </c:pt>
                <c:pt idx="1195">
                  <c:v>49.35</c:v>
                </c:pt>
                <c:pt idx="1196">
                  <c:v>49.35</c:v>
                </c:pt>
                <c:pt idx="1197">
                  <c:v>49.35</c:v>
                </c:pt>
                <c:pt idx="1198">
                  <c:v>49.35</c:v>
                </c:pt>
                <c:pt idx="1199">
                  <c:v>49.35</c:v>
                </c:pt>
                <c:pt idx="1200">
                  <c:v>49.35</c:v>
                </c:pt>
                <c:pt idx="1201">
                  <c:v>49.35</c:v>
                </c:pt>
                <c:pt idx="1202">
                  <c:v>49.35</c:v>
                </c:pt>
                <c:pt idx="1203">
                  <c:v>49.35</c:v>
                </c:pt>
                <c:pt idx="1204">
                  <c:v>49.36</c:v>
                </c:pt>
                <c:pt idx="1205">
                  <c:v>49.36</c:v>
                </c:pt>
                <c:pt idx="1206">
                  <c:v>49.36</c:v>
                </c:pt>
                <c:pt idx="1207">
                  <c:v>49.36</c:v>
                </c:pt>
                <c:pt idx="1208">
                  <c:v>49.36</c:v>
                </c:pt>
                <c:pt idx="1209">
                  <c:v>49.36</c:v>
                </c:pt>
                <c:pt idx="1210">
                  <c:v>49.37</c:v>
                </c:pt>
                <c:pt idx="1211">
                  <c:v>49.37</c:v>
                </c:pt>
                <c:pt idx="1212">
                  <c:v>49.38</c:v>
                </c:pt>
                <c:pt idx="1213">
                  <c:v>49.39</c:v>
                </c:pt>
                <c:pt idx="1214">
                  <c:v>49.4</c:v>
                </c:pt>
                <c:pt idx="1215">
                  <c:v>49.41</c:v>
                </c:pt>
                <c:pt idx="1216">
                  <c:v>49.42</c:v>
                </c:pt>
                <c:pt idx="1217">
                  <c:v>49.43</c:v>
                </c:pt>
                <c:pt idx="1218">
                  <c:v>49.43</c:v>
                </c:pt>
                <c:pt idx="1219">
                  <c:v>49.44</c:v>
                </c:pt>
                <c:pt idx="1220">
                  <c:v>49.45</c:v>
                </c:pt>
                <c:pt idx="1221">
                  <c:v>49.45</c:v>
                </c:pt>
                <c:pt idx="1222">
                  <c:v>49.45</c:v>
                </c:pt>
                <c:pt idx="1223">
                  <c:v>49.46</c:v>
                </c:pt>
                <c:pt idx="1224">
                  <c:v>49.46</c:v>
                </c:pt>
                <c:pt idx="1225">
                  <c:v>49.47</c:v>
                </c:pt>
                <c:pt idx="1226">
                  <c:v>49.48</c:v>
                </c:pt>
                <c:pt idx="1227">
                  <c:v>49.49</c:v>
                </c:pt>
                <c:pt idx="1228">
                  <c:v>49.49</c:v>
                </c:pt>
                <c:pt idx="1229">
                  <c:v>49.5</c:v>
                </c:pt>
                <c:pt idx="1230">
                  <c:v>49.51</c:v>
                </c:pt>
                <c:pt idx="1231">
                  <c:v>49.52</c:v>
                </c:pt>
                <c:pt idx="1232">
                  <c:v>49.53</c:v>
                </c:pt>
                <c:pt idx="1233">
                  <c:v>49.54</c:v>
                </c:pt>
                <c:pt idx="1234">
                  <c:v>49.55</c:v>
                </c:pt>
                <c:pt idx="1235">
                  <c:v>49.56</c:v>
                </c:pt>
                <c:pt idx="1236">
                  <c:v>49.56</c:v>
                </c:pt>
                <c:pt idx="1237">
                  <c:v>49.57</c:v>
                </c:pt>
                <c:pt idx="1238">
                  <c:v>49.57</c:v>
                </c:pt>
                <c:pt idx="1239">
                  <c:v>49.57</c:v>
                </c:pt>
                <c:pt idx="1240">
                  <c:v>49.57</c:v>
                </c:pt>
                <c:pt idx="1241">
                  <c:v>49.58</c:v>
                </c:pt>
                <c:pt idx="1242">
                  <c:v>49.58</c:v>
                </c:pt>
                <c:pt idx="1243">
                  <c:v>49.58</c:v>
                </c:pt>
                <c:pt idx="1244">
                  <c:v>49.58</c:v>
                </c:pt>
                <c:pt idx="1245">
                  <c:v>49.58</c:v>
                </c:pt>
                <c:pt idx="1246">
                  <c:v>49.59</c:v>
                </c:pt>
                <c:pt idx="1247">
                  <c:v>49.59</c:v>
                </c:pt>
                <c:pt idx="1248">
                  <c:v>49.59</c:v>
                </c:pt>
                <c:pt idx="1249">
                  <c:v>49.6</c:v>
                </c:pt>
                <c:pt idx="1250">
                  <c:v>49.6</c:v>
                </c:pt>
                <c:pt idx="1251">
                  <c:v>49.6</c:v>
                </c:pt>
                <c:pt idx="1252">
                  <c:v>49.6</c:v>
                </c:pt>
                <c:pt idx="1253">
                  <c:v>49.6</c:v>
                </c:pt>
                <c:pt idx="1254">
                  <c:v>49.6</c:v>
                </c:pt>
                <c:pt idx="1255">
                  <c:v>49.6</c:v>
                </c:pt>
                <c:pt idx="1256">
                  <c:v>49.6</c:v>
                </c:pt>
                <c:pt idx="1257">
                  <c:v>49.6</c:v>
                </c:pt>
                <c:pt idx="1258">
                  <c:v>49.6</c:v>
                </c:pt>
                <c:pt idx="1259">
                  <c:v>49.6</c:v>
                </c:pt>
                <c:pt idx="1260">
                  <c:v>49.6</c:v>
                </c:pt>
                <c:pt idx="1261">
                  <c:v>49.6</c:v>
                </c:pt>
                <c:pt idx="1262">
                  <c:v>49.6</c:v>
                </c:pt>
                <c:pt idx="1263">
                  <c:v>49.6</c:v>
                </c:pt>
                <c:pt idx="1264">
                  <c:v>49.6</c:v>
                </c:pt>
                <c:pt idx="1265">
                  <c:v>49.6</c:v>
                </c:pt>
                <c:pt idx="1266">
                  <c:v>49.6</c:v>
                </c:pt>
                <c:pt idx="1267">
                  <c:v>49.6</c:v>
                </c:pt>
                <c:pt idx="1268">
                  <c:v>49.6</c:v>
                </c:pt>
                <c:pt idx="1269">
                  <c:v>49.6</c:v>
                </c:pt>
                <c:pt idx="1270">
                  <c:v>49.6</c:v>
                </c:pt>
                <c:pt idx="1271">
                  <c:v>49.6</c:v>
                </c:pt>
                <c:pt idx="1272">
                  <c:v>49.6</c:v>
                </c:pt>
                <c:pt idx="1273">
                  <c:v>49.6</c:v>
                </c:pt>
                <c:pt idx="1274">
                  <c:v>49.6</c:v>
                </c:pt>
                <c:pt idx="1275">
                  <c:v>49.6</c:v>
                </c:pt>
                <c:pt idx="1276">
                  <c:v>49.6</c:v>
                </c:pt>
                <c:pt idx="1277">
                  <c:v>49.6</c:v>
                </c:pt>
                <c:pt idx="1278">
                  <c:v>49.6</c:v>
                </c:pt>
                <c:pt idx="1279">
                  <c:v>49.6</c:v>
                </c:pt>
                <c:pt idx="1280">
                  <c:v>49.6</c:v>
                </c:pt>
                <c:pt idx="1281">
                  <c:v>49.6</c:v>
                </c:pt>
                <c:pt idx="1282">
                  <c:v>49.6</c:v>
                </c:pt>
                <c:pt idx="1283">
                  <c:v>49.6</c:v>
                </c:pt>
                <c:pt idx="1284">
                  <c:v>49.6</c:v>
                </c:pt>
                <c:pt idx="1285">
                  <c:v>49.6</c:v>
                </c:pt>
                <c:pt idx="1286">
                  <c:v>49.6</c:v>
                </c:pt>
                <c:pt idx="1287">
                  <c:v>49.6</c:v>
                </c:pt>
                <c:pt idx="1288">
                  <c:v>49.6</c:v>
                </c:pt>
                <c:pt idx="1289">
                  <c:v>49.6</c:v>
                </c:pt>
                <c:pt idx="1290">
                  <c:v>49.6</c:v>
                </c:pt>
                <c:pt idx="1291">
                  <c:v>49.6</c:v>
                </c:pt>
                <c:pt idx="1292">
                  <c:v>49.6</c:v>
                </c:pt>
                <c:pt idx="1293">
                  <c:v>49.6</c:v>
                </c:pt>
                <c:pt idx="1294">
                  <c:v>49.6</c:v>
                </c:pt>
                <c:pt idx="1295">
                  <c:v>49.6</c:v>
                </c:pt>
                <c:pt idx="1296">
                  <c:v>49.6</c:v>
                </c:pt>
                <c:pt idx="1297">
                  <c:v>49.6</c:v>
                </c:pt>
                <c:pt idx="1298">
                  <c:v>49.6</c:v>
                </c:pt>
                <c:pt idx="1299">
                  <c:v>49.59</c:v>
                </c:pt>
                <c:pt idx="1300">
                  <c:v>49.59</c:v>
                </c:pt>
                <c:pt idx="1301">
                  <c:v>49.58</c:v>
                </c:pt>
                <c:pt idx="1302">
                  <c:v>49.57</c:v>
                </c:pt>
                <c:pt idx="1303">
                  <c:v>49.56</c:v>
                </c:pt>
                <c:pt idx="1304">
                  <c:v>49.55</c:v>
                </c:pt>
                <c:pt idx="1305">
                  <c:v>49.54</c:v>
                </c:pt>
                <c:pt idx="1306">
                  <c:v>49.52</c:v>
                </c:pt>
                <c:pt idx="1307">
                  <c:v>49.51</c:v>
                </c:pt>
                <c:pt idx="1308">
                  <c:v>49.49</c:v>
                </c:pt>
                <c:pt idx="1309">
                  <c:v>49.47</c:v>
                </c:pt>
                <c:pt idx="1310">
                  <c:v>49.46</c:v>
                </c:pt>
                <c:pt idx="1311">
                  <c:v>49.45</c:v>
                </c:pt>
                <c:pt idx="1312">
                  <c:v>49.44</c:v>
                </c:pt>
                <c:pt idx="1313">
                  <c:v>49.43</c:v>
                </c:pt>
                <c:pt idx="1314">
                  <c:v>49.42</c:v>
                </c:pt>
                <c:pt idx="1315">
                  <c:v>49.4</c:v>
                </c:pt>
                <c:pt idx="1316">
                  <c:v>49.38</c:v>
                </c:pt>
                <c:pt idx="1317">
                  <c:v>49.37</c:v>
                </c:pt>
                <c:pt idx="1318">
                  <c:v>49.36</c:v>
                </c:pt>
                <c:pt idx="1319">
                  <c:v>49.35</c:v>
                </c:pt>
                <c:pt idx="1320">
                  <c:v>49.34</c:v>
                </c:pt>
                <c:pt idx="1321">
                  <c:v>49.34</c:v>
                </c:pt>
                <c:pt idx="1322">
                  <c:v>49.33</c:v>
                </c:pt>
                <c:pt idx="1323">
                  <c:v>49.33</c:v>
                </c:pt>
                <c:pt idx="1324">
                  <c:v>49.33</c:v>
                </c:pt>
                <c:pt idx="1325">
                  <c:v>49.33</c:v>
                </c:pt>
                <c:pt idx="1326">
                  <c:v>49.33</c:v>
                </c:pt>
                <c:pt idx="1327">
                  <c:v>49.33</c:v>
                </c:pt>
                <c:pt idx="1328">
                  <c:v>49.33</c:v>
                </c:pt>
                <c:pt idx="1329">
                  <c:v>49.33</c:v>
                </c:pt>
                <c:pt idx="1330">
                  <c:v>49.33</c:v>
                </c:pt>
                <c:pt idx="1331">
                  <c:v>49.33</c:v>
                </c:pt>
                <c:pt idx="1332">
                  <c:v>49.33</c:v>
                </c:pt>
                <c:pt idx="1333">
                  <c:v>49.33</c:v>
                </c:pt>
                <c:pt idx="1334">
                  <c:v>49.33</c:v>
                </c:pt>
                <c:pt idx="1335">
                  <c:v>49.33</c:v>
                </c:pt>
                <c:pt idx="1336">
                  <c:v>49.33</c:v>
                </c:pt>
                <c:pt idx="1337">
                  <c:v>49.33</c:v>
                </c:pt>
                <c:pt idx="1338">
                  <c:v>49.33</c:v>
                </c:pt>
                <c:pt idx="1339">
                  <c:v>49.33</c:v>
                </c:pt>
                <c:pt idx="1340">
                  <c:v>49.33</c:v>
                </c:pt>
                <c:pt idx="1341">
                  <c:v>49.33</c:v>
                </c:pt>
                <c:pt idx="1342">
                  <c:v>49.33</c:v>
                </c:pt>
                <c:pt idx="1343">
                  <c:v>49.33</c:v>
                </c:pt>
                <c:pt idx="1344">
                  <c:v>49.33</c:v>
                </c:pt>
                <c:pt idx="1345">
                  <c:v>49.33</c:v>
                </c:pt>
                <c:pt idx="1346">
                  <c:v>49.33</c:v>
                </c:pt>
                <c:pt idx="1347">
                  <c:v>49.33</c:v>
                </c:pt>
                <c:pt idx="1348">
                  <c:v>49.33</c:v>
                </c:pt>
                <c:pt idx="1349">
                  <c:v>49.33</c:v>
                </c:pt>
                <c:pt idx="1350">
                  <c:v>49.33</c:v>
                </c:pt>
                <c:pt idx="1351">
                  <c:v>49.32</c:v>
                </c:pt>
                <c:pt idx="1352">
                  <c:v>49.32</c:v>
                </c:pt>
                <c:pt idx="1353">
                  <c:v>49.32</c:v>
                </c:pt>
                <c:pt idx="1354">
                  <c:v>49.32</c:v>
                </c:pt>
                <c:pt idx="1355">
                  <c:v>49.32</c:v>
                </c:pt>
                <c:pt idx="1356">
                  <c:v>49.32</c:v>
                </c:pt>
                <c:pt idx="1357">
                  <c:v>49.31</c:v>
                </c:pt>
                <c:pt idx="1358">
                  <c:v>49.31</c:v>
                </c:pt>
                <c:pt idx="1359">
                  <c:v>49.31</c:v>
                </c:pt>
                <c:pt idx="1360">
                  <c:v>49.31</c:v>
                </c:pt>
                <c:pt idx="1361">
                  <c:v>49.31</c:v>
                </c:pt>
                <c:pt idx="1362">
                  <c:v>49.31</c:v>
                </c:pt>
                <c:pt idx="1363">
                  <c:v>49.31</c:v>
                </c:pt>
                <c:pt idx="1364">
                  <c:v>49.31</c:v>
                </c:pt>
                <c:pt idx="1365">
                  <c:v>49.31</c:v>
                </c:pt>
                <c:pt idx="1366">
                  <c:v>49.31</c:v>
                </c:pt>
                <c:pt idx="1367">
                  <c:v>49.32</c:v>
                </c:pt>
                <c:pt idx="1368">
                  <c:v>49.32</c:v>
                </c:pt>
                <c:pt idx="1369">
                  <c:v>49.32</c:v>
                </c:pt>
                <c:pt idx="1370">
                  <c:v>49.33</c:v>
                </c:pt>
                <c:pt idx="1371">
                  <c:v>49.33</c:v>
                </c:pt>
                <c:pt idx="1372">
                  <c:v>49.33</c:v>
                </c:pt>
                <c:pt idx="1373">
                  <c:v>49.33</c:v>
                </c:pt>
                <c:pt idx="1374">
                  <c:v>49.33</c:v>
                </c:pt>
                <c:pt idx="1375">
                  <c:v>49.33</c:v>
                </c:pt>
                <c:pt idx="1376">
                  <c:v>49.34</c:v>
                </c:pt>
                <c:pt idx="1377">
                  <c:v>49.34</c:v>
                </c:pt>
                <c:pt idx="1378">
                  <c:v>49.35</c:v>
                </c:pt>
                <c:pt idx="1379">
                  <c:v>49.36</c:v>
                </c:pt>
                <c:pt idx="1380">
                  <c:v>49.38</c:v>
                </c:pt>
                <c:pt idx="1381">
                  <c:v>49.4</c:v>
                </c:pt>
                <c:pt idx="1382">
                  <c:v>49.43</c:v>
                </c:pt>
                <c:pt idx="1383">
                  <c:v>49.46</c:v>
                </c:pt>
                <c:pt idx="1384">
                  <c:v>49.49</c:v>
                </c:pt>
                <c:pt idx="1385">
                  <c:v>49.52</c:v>
                </c:pt>
                <c:pt idx="1386">
                  <c:v>49.55</c:v>
                </c:pt>
                <c:pt idx="1387">
                  <c:v>49.56</c:v>
                </c:pt>
                <c:pt idx="1388">
                  <c:v>49.58</c:v>
                </c:pt>
                <c:pt idx="1389">
                  <c:v>49.59</c:v>
                </c:pt>
                <c:pt idx="1390">
                  <c:v>49.59</c:v>
                </c:pt>
                <c:pt idx="1391">
                  <c:v>49.59</c:v>
                </c:pt>
                <c:pt idx="1392">
                  <c:v>49.6</c:v>
                </c:pt>
                <c:pt idx="1393">
                  <c:v>49.6</c:v>
                </c:pt>
                <c:pt idx="1394">
                  <c:v>49.6</c:v>
                </c:pt>
                <c:pt idx="1395">
                  <c:v>49.6</c:v>
                </c:pt>
                <c:pt idx="1396">
                  <c:v>49.6</c:v>
                </c:pt>
                <c:pt idx="1397">
                  <c:v>49.6</c:v>
                </c:pt>
                <c:pt idx="1398">
                  <c:v>49.6</c:v>
                </c:pt>
                <c:pt idx="1399">
                  <c:v>49.6</c:v>
                </c:pt>
                <c:pt idx="1400">
                  <c:v>49.6</c:v>
                </c:pt>
                <c:pt idx="1401">
                  <c:v>49.6</c:v>
                </c:pt>
                <c:pt idx="1402">
                  <c:v>49.6</c:v>
                </c:pt>
                <c:pt idx="1403">
                  <c:v>49.6</c:v>
                </c:pt>
                <c:pt idx="1404">
                  <c:v>49.6</c:v>
                </c:pt>
                <c:pt idx="1405">
                  <c:v>49.6</c:v>
                </c:pt>
                <c:pt idx="1406">
                  <c:v>49.6</c:v>
                </c:pt>
                <c:pt idx="1407">
                  <c:v>49.6</c:v>
                </c:pt>
                <c:pt idx="1408">
                  <c:v>49.6</c:v>
                </c:pt>
                <c:pt idx="1409">
                  <c:v>49.6</c:v>
                </c:pt>
                <c:pt idx="1410">
                  <c:v>49.6</c:v>
                </c:pt>
                <c:pt idx="1411">
                  <c:v>49.6</c:v>
                </c:pt>
                <c:pt idx="1412">
                  <c:v>49.6</c:v>
                </c:pt>
                <c:pt idx="1413">
                  <c:v>49.6</c:v>
                </c:pt>
                <c:pt idx="1414">
                  <c:v>49.6</c:v>
                </c:pt>
                <c:pt idx="1415">
                  <c:v>49.6</c:v>
                </c:pt>
                <c:pt idx="1416">
                  <c:v>49.61</c:v>
                </c:pt>
                <c:pt idx="1417">
                  <c:v>49.61</c:v>
                </c:pt>
                <c:pt idx="1418">
                  <c:v>49.61</c:v>
                </c:pt>
                <c:pt idx="1419">
                  <c:v>49.61</c:v>
                </c:pt>
                <c:pt idx="1420">
                  <c:v>49.61</c:v>
                </c:pt>
                <c:pt idx="1421">
                  <c:v>49.61</c:v>
                </c:pt>
                <c:pt idx="1422">
                  <c:v>49.62</c:v>
                </c:pt>
                <c:pt idx="1423">
                  <c:v>49.62</c:v>
                </c:pt>
                <c:pt idx="1424">
                  <c:v>49.63</c:v>
                </c:pt>
                <c:pt idx="1425">
                  <c:v>49.64</c:v>
                </c:pt>
                <c:pt idx="1426">
                  <c:v>49.65</c:v>
                </c:pt>
                <c:pt idx="1427">
                  <c:v>49.66</c:v>
                </c:pt>
                <c:pt idx="1428">
                  <c:v>49.67</c:v>
                </c:pt>
                <c:pt idx="1429">
                  <c:v>49.68</c:v>
                </c:pt>
                <c:pt idx="1430">
                  <c:v>49.69</c:v>
                </c:pt>
                <c:pt idx="1431">
                  <c:v>49.7</c:v>
                </c:pt>
                <c:pt idx="1432">
                  <c:v>49.71</c:v>
                </c:pt>
                <c:pt idx="1433">
                  <c:v>49.71</c:v>
                </c:pt>
                <c:pt idx="1434">
                  <c:v>49.71</c:v>
                </c:pt>
                <c:pt idx="1435">
                  <c:v>49.72</c:v>
                </c:pt>
                <c:pt idx="1436">
                  <c:v>49.72</c:v>
                </c:pt>
                <c:pt idx="1437">
                  <c:v>49.72</c:v>
                </c:pt>
                <c:pt idx="1438">
                  <c:v>49.73</c:v>
                </c:pt>
                <c:pt idx="1439">
                  <c:v>49.73</c:v>
                </c:pt>
                <c:pt idx="1440">
                  <c:v>49.73</c:v>
                </c:pt>
                <c:pt idx="1441">
                  <c:v>49.73</c:v>
                </c:pt>
                <c:pt idx="1442">
                  <c:v>49.73</c:v>
                </c:pt>
                <c:pt idx="1443">
                  <c:v>49.73</c:v>
                </c:pt>
                <c:pt idx="1444">
                  <c:v>49.73</c:v>
                </c:pt>
                <c:pt idx="1445">
                  <c:v>49.73</c:v>
                </c:pt>
                <c:pt idx="1446">
                  <c:v>49.73</c:v>
                </c:pt>
                <c:pt idx="1447">
                  <c:v>49.73</c:v>
                </c:pt>
                <c:pt idx="1448">
                  <c:v>49.73</c:v>
                </c:pt>
                <c:pt idx="1449">
                  <c:v>49.73</c:v>
                </c:pt>
                <c:pt idx="1450">
                  <c:v>49.73</c:v>
                </c:pt>
                <c:pt idx="1451">
                  <c:v>49.73</c:v>
                </c:pt>
                <c:pt idx="1452">
                  <c:v>49.73</c:v>
                </c:pt>
                <c:pt idx="1453">
                  <c:v>49.73</c:v>
                </c:pt>
                <c:pt idx="1454">
                  <c:v>49.74</c:v>
                </c:pt>
                <c:pt idx="1455">
                  <c:v>49.74</c:v>
                </c:pt>
                <c:pt idx="1456">
                  <c:v>49.74</c:v>
                </c:pt>
                <c:pt idx="1457">
                  <c:v>49.75</c:v>
                </c:pt>
                <c:pt idx="1458">
                  <c:v>49.75</c:v>
                </c:pt>
                <c:pt idx="1459">
                  <c:v>49.75</c:v>
                </c:pt>
                <c:pt idx="1460">
                  <c:v>49.75</c:v>
                </c:pt>
                <c:pt idx="1461">
                  <c:v>49.75</c:v>
                </c:pt>
                <c:pt idx="1462">
                  <c:v>49.75</c:v>
                </c:pt>
                <c:pt idx="1463">
                  <c:v>49.75</c:v>
                </c:pt>
                <c:pt idx="1464">
                  <c:v>49.75</c:v>
                </c:pt>
                <c:pt idx="1465">
                  <c:v>49.74</c:v>
                </c:pt>
                <c:pt idx="1466">
                  <c:v>49.74</c:v>
                </c:pt>
                <c:pt idx="1467">
                  <c:v>49.74</c:v>
                </c:pt>
                <c:pt idx="1468">
                  <c:v>49.74</c:v>
                </c:pt>
                <c:pt idx="1469">
                  <c:v>49.74</c:v>
                </c:pt>
                <c:pt idx="1470">
                  <c:v>49.73</c:v>
                </c:pt>
                <c:pt idx="1471">
                  <c:v>49.73</c:v>
                </c:pt>
                <c:pt idx="1472">
                  <c:v>49.73</c:v>
                </c:pt>
                <c:pt idx="1473">
                  <c:v>49.73</c:v>
                </c:pt>
                <c:pt idx="1474">
                  <c:v>49.73</c:v>
                </c:pt>
                <c:pt idx="1475">
                  <c:v>49.73</c:v>
                </c:pt>
                <c:pt idx="1476">
                  <c:v>49.73</c:v>
                </c:pt>
                <c:pt idx="1477">
                  <c:v>49.73</c:v>
                </c:pt>
                <c:pt idx="1478">
                  <c:v>49.73</c:v>
                </c:pt>
                <c:pt idx="1479">
                  <c:v>49.73</c:v>
                </c:pt>
                <c:pt idx="1480">
                  <c:v>49.73</c:v>
                </c:pt>
                <c:pt idx="1481">
                  <c:v>49.73</c:v>
                </c:pt>
                <c:pt idx="1482">
                  <c:v>49.72</c:v>
                </c:pt>
                <c:pt idx="1483">
                  <c:v>49.72</c:v>
                </c:pt>
                <c:pt idx="1484">
                  <c:v>49.72</c:v>
                </c:pt>
                <c:pt idx="1485">
                  <c:v>49.71</c:v>
                </c:pt>
                <c:pt idx="1486">
                  <c:v>49.7</c:v>
                </c:pt>
                <c:pt idx="1487">
                  <c:v>49.68</c:v>
                </c:pt>
                <c:pt idx="1488">
                  <c:v>49.67</c:v>
                </c:pt>
                <c:pt idx="1489">
                  <c:v>49.66</c:v>
                </c:pt>
                <c:pt idx="1490">
                  <c:v>49.65</c:v>
                </c:pt>
                <c:pt idx="1491">
                  <c:v>49.64</c:v>
                </c:pt>
                <c:pt idx="1492">
                  <c:v>49.63</c:v>
                </c:pt>
                <c:pt idx="1493">
                  <c:v>49.62</c:v>
                </c:pt>
                <c:pt idx="1494">
                  <c:v>49.61</c:v>
                </c:pt>
                <c:pt idx="1495">
                  <c:v>49.6</c:v>
                </c:pt>
                <c:pt idx="1496">
                  <c:v>49.6</c:v>
                </c:pt>
                <c:pt idx="1497">
                  <c:v>49.6</c:v>
                </c:pt>
                <c:pt idx="1498">
                  <c:v>49.6</c:v>
                </c:pt>
                <c:pt idx="1499">
                  <c:v>49.6</c:v>
                </c:pt>
                <c:pt idx="1500">
                  <c:v>49.6</c:v>
                </c:pt>
                <c:pt idx="1501">
                  <c:v>49.6</c:v>
                </c:pt>
                <c:pt idx="1502">
                  <c:v>49.6</c:v>
                </c:pt>
                <c:pt idx="1503">
                  <c:v>49.6</c:v>
                </c:pt>
                <c:pt idx="1504">
                  <c:v>49.6</c:v>
                </c:pt>
                <c:pt idx="1505">
                  <c:v>49.6</c:v>
                </c:pt>
                <c:pt idx="1506">
                  <c:v>49.6</c:v>
                </c:pt>
                <c:pt idx="1507">
                  <c:v>49.6</c:v>
                </c:pt>
                <c:pt idx="1508">
                  <c:v>49.6</c:v>
                </c:pt>
                <c:pt idx="1509">
                  <c:v>49.6</c:v>
                </c:pt>
                <c:pt idx="1510">
                  <c:v>49.6</c:v>
                </c:pt>
                <c:pt idx="1511">
                  <c:v>49.6</c:v>
                </c:pt>
                <c:pt idx="1512">
                  <c:v>49.6</c:v>
                </c:pt>
                <c:pt idx="1513">
                  <c:v>49.6</c:v>
                </c:pt>
                <c:pt idx="1514">
                  <c:v>49.6</c:v>
                </c:pt>
                <c:pt idx="1515">
                  <c:v>49.6</c:v>
                </c:pt>
                <c:pt idx="1516">
                  <c:v>49.6</c:v>
                </c:pt>
                <c:pt idx="1517">
                  <c:v>49.6</c:v>
                </c:pt>
                <c:pt idx="1518">
                  <c:v>49.6</c:v>
                </c:pt>
                <c:pt idx="1519">
                  <c:v>49.6</c:v>
                </c:pt>
                <c:pt idx="1520">
                  <c:v>49.6</c:v>
                </c:pt>
                <c:pt idx="1521">
                  <c:v>49.6</c:v>
                </c:pt>
                <c:pt idx="1522">
                  <c:v>49.6</c:v>
                </c:pt>
                <c:pt idx="1523">
                  <c:v>49.6</c:v>
                </c:pt>
                <c:pt idx="1524">
                  <c:v>49.6</c:v>
                </c:pt>
                <c:pt idx="1525">
                  <c:v>49.59</c:v>
                </c:pt>
                <c:pt idx="1526">
                  <c:v>49.59</c:v>
                </c:pt>
                <c:pt idx="1527">
                  <c:v>49.59</c:v>
                </c:pt>
                <c:pt idx="1528">
                  <c:v>49.58</c:v>
                </c:pt>
                <c:pt idx="1529">
                  <c:v>49.58</c:v>
                </c:pt>
                <c:pt idx="1530">
                  <c:v>49.57</c:v>
                </c:pt>
                <c:pt idx="1531">
                  <c:v>49.55</c:v>
                </c:pt>
                <c:pt idx="1532">
                  <c:v>49.54</c:v>
                </c:pt>
                <c:pt idx="1533">
                  <c:v>49.51</c:v>
                </c:pt>
                <c:pt idx="1534">
                  <c:v>49.5</c:v>
                </c:pt>
                <c:pt idx="1535">
                  <c:v>49.48</c:v>
                </c:pt>
                <c:pt idx="1536">
                  <c:v>49.46</c:v>
                </c:pt>
                <c:pt idx="1537">
                  <c:v>49.44</c:v>
                </c:pt>
                <c:pt idx="1538">
                  <c:v>49.42</c:v>
                </c:pt>
                <c:pt idx="1539">
                  <c:v>49.4</c:v>
                </c:pt>
                <c:pt idx="1540">
                  <c:v>49.39</c:v>
                </c:pt>
                <c:pt idx="1541">
                  <c:v>49.37</c:v>
                </c:pt>
                <c:pt idx="1542">
                  <c:v>49.36</c:v>
                </c:pt>
                <c:pt idx="1543">
                  <c:v>49.36</c:v>
                </c:pt>
                <c:pt idx="1544">
                  <c:v>49.35</c:v>
                </c:pt>
                <c:pt idx="1545">
                  <c:v>49.34</c:v>
                </c:pt>
                <c:pt idx="1546">
                  <c:v>49.34</c:v>
                </c:pt>
                <c:pt idx="1547">
                  <c:v>49.33</c:v>
                </c:pt>
                <c:pt idx="1548">
                  <c:v>49.33</c:v>
                </c:pt>
                <c:pt idx="1549">
                  <c:v>49.33</c:v>
                </c:pt>
                <c:pt idx="1550">
                  <c:v>49.33</c:v>
                </c:pt>
                <c:pt idx="1551">
                  <c:v>49.33</c:v>
                </c:pt>
                <c:pt idx="1552">
                  <c:v>49.33</c:v>
                </c:pt>
                <c:pt idx="1553">
                  <c:v>49.33</c:v>
                </c:pt>
                <c:pt idx="1554">
                  <c:v>49.33</c:v>
                </c:pt>
                <c:pt idx="1555">
                  <c:v>49.33</c:v>
                </c:pt>
                <c:pt idx="1556">
                  <c:v>49.33</c:v>
                </c:pt>
                <c:pt idx="1557">
                  <c:v>49.33</c:v>
                </c:pt>
                <c:pt idx="1558">
                  <c:v>49.33</c:v>
                </c:pt>
                <c:pt idx="1559">
                  <c:v>49.32</c:v>
                </c:pt>
                <c:pt idx="1560">
                  <c:v>49.32</c:v>
                </c:pt>
                <c:pt idx="1561">
                  <c:v>49.31</c:v>
                </c:pt>
                <c:pt idx="1562">
                  <c:v>49.3</c:v>
                </c:pt>
                <c:pt idx="1563">
                  <c:v>49.29</c:v>
                </c:pt>
                <c:pt idx="1564">
                  <c:v>49.28</c:v>
                </c:pt>
                <c:pt idx="1565">
                  <c:v>49.27</c:v>
                </c:pt>
                <c:pt idx="1566">
                  <c:v>49.26</c:v>
                </c:pt>
                <c:pt idx="1567">
                  <c:v>49.26</c:v>
                </c:pt>
                <c:pt idx="1568">
                  <c:v>49.25</c:v>
                </c:pt>
                <c:pt idx="1569">
                  <c:v>49.24</c:v>
                </c:pt>
                <c:pt idx="1570">
                  <c:v>49.23</c:v>
                </c:pt>
                <c:pt idx="1571">
                  <c:v>49.23</c:v>
                </c:pt>
                <c:pt idx="1572">
                  <c:v>49.22</c:v>
                </c:pt>
                <c:pt idx="1573">
                  <c:v>49.22</c:v>
                </c:pt>
                <c:pt idx="1574">
                  <c:v>49.22</c:v>
                </c:pt>
                <c:pt idx="1575">
                  <c:v>49.22</c:v>
                </c:pt>
                <c:pt idx="1576">
                  <c:v>49.21</c:v>
                </c:pt>
                <c:pt idx="1577">
                  <c:v>49.21</c:v>
                </c:pt>
                <c:pt idx="1578">
                  <c:v>49.21</c:v>
                </c:pt>
                <c:pt idx="1579">
                  <c:v>49.21</c:v>
                </c:pt>
                <c:pt idx="1580">
                  <c:v>49.21</c:v>
                </c:pt>
                <c:pt idx="1581">
                  <c:v>49.21</c:v>
                </c:pt>
                <c:pt idx="1582">
                  <c:v>49.21</c:v>
                </c:pt>
                <c:pt idx="1583">
                  <c:v>49.21</c:v>
                </c:pt>
                <c:pt idx="1584">
                  <c:v>49.21</c:v>
                </c:pt>
                <c:pt idx="1585">
                  <c:v>49.21</c:v>
                </c:pt>
                <c:pt idx="1586">
                  <c:v>49.21</c:v>
                </c:pt>
                <c:pt idx="1587">
                  <c:v>49.21</c:v>
                </c:pt>
                <c:pt idx="1588">
                  <c:v>49.21</c:v>
                </c:pt>
                <c:pt idx="1589">
                  <c:v>49.21</c:v>
                </c:pt>
                <c:pt idx="1590">
                  <c:v>49.22</c:v>
                </c:pt>
                <c:pt idx="1591">
                  <c:v>49.23</c:v>
                </c:pt>
                <c:pt idx="1592">
                  <c:v>49.23</c:v>
                </c:pt>
                <c:pt idx="1593">
                  <c:v>49.24</c:v>
                </c:pt>
                <c:pt idx="1594">
                  <c:v>49.25</c:v>
                </c:pt>
                <c:pt idx="1595">
                  <c:v>49.26</c:v>
                </c:pt>
                <c:pt idx="1596">
                  <c:v>49.26</c:v>
                </c:pt>
                <c:pt idx="1597">
                  <c:v>49.27</c:v>
                </c:pt>
                <c:pt idx="1598">
                  <c:v>49.28</c:v>
                </c:pt>
                <c:pt idx="1599">
                  <c:v>49.29</c:v>
                </c:pt>
                <c:pt idx="1600">
                  <c:v>49.3</c:v>
                </c:pt>
                <c:pt idx="1601">
                  <c:v>49.31</c:v>
                </c:pt>
                <c:pt idx="1602">
                  <c:v>49.31</c:v>
                </c:pt>
                <c:pt idx="1603">
                  <c:v>49.31</c:v>
                </c:pt>
                <c:pt idx="1604">
                  <c:v>49.31</c:v>
                </c:pt>
                <c:pt idx="1605">
                  <c:v>49.32</c:v>
                </c:pt>
                <c:pt idx="1606">
                  <c:v>49.32</c:v>
                </c:pt>
                <c:pt idx="1607">
                  <c:v>49.32</c:v>
                </c:pt>
                <c:pt idx="1608">
                  <c:v>49.33</c:v>
                </c:pt>
                <c:pt idx="1609">
                  <c:v>49.33</c:v>
                </c:pt>
                <c:pt idx="1610">
                  <c:v>49.33</c:v>
                </c:pt>
                <c:pt idx="1611">
                  <c:v>49.33</c:v>
                </c:pt>
                <c:pt idx="1612">
                  <c:v>49.33</c:v>
                </c:pt>
                <c:pt idx="1613">
                  <c:v>49.34</c:v>
                </c:pt>
                <c:pt idx="1614">
                  <c:v>49.35</c:v>
                </c:pt>
                <c:pt idx="1615">
                  <c:v>49.37</c:v>
                </c:pt>
                <c:pt idx="1616">
                  <c:v>49.39</c:v>
                </c:pt>
                <c:pt idx="1617">
                  <c:v>49.42</c:v>
                </c:pt>
                <c:pt idx="1618">
                  <c:v>49.45</c:v>
                </c:pt>
                <c:pt idx="1619">
                  <c:v>49.48</c:v>
                </c:pt>
                <c:pt idx="1620">
                  <c:v>49.51</c:v>
                </c:pt>
                <c:pt idx="1621">
                  <c:v>49.54</c:v>
                </c:pt>
                <c:pt idx="1622">
                  <c:v>49.56</c:v>
                </c:pt>
                <c:pt idx="1623">
                  <c:v>49.57</c:v>
                </c:pt>
                <c:pt idx="1624">
                  <c:v>49.58</c:v>
                </c:pt>
                <c:pt idx="1625">
                  <c:v>49.59</c:v>
                </c:pt>
                <c:pt idx="1626">
                  <c:v>49.59</c:v>
                </c:pt>
                <c:pt idx="1627">
                  <c:v>49.6</c:v>
                </c:pt>
                <c:pt idx="1628">
                  <c:v>49.6</c:v>
                </c:pt>
                <c:pt idx="1629">
                  <c:v>49.6</c:v>
                </c:pt>
                <c:pt idx="1630">
                  <c:v>49.6</c:v>
                </c:pt>
                <c:pt idx="1631">
                  <c:v>49.6</c:v>
                </c:pt>
                <c:pt idx="1632">
                  <c:v>49.6</c:v>
                </c:pt>
                <c:pt idx="1633">
                  <c:v>49.6</c:v>
                </c:pt>
                <c:pt idx="1634">
                  <c:v>49.6</c:v>
                </c:pt>
                <c:pt idx="1635">
                  <c:v>49.6</c:v>
                </c:pt>
                <c:pt idx="1636">
                  <c:v>49.6</c:v>
                </c:pt>
                <c:pt idx="1637">
                  <c:v>49.6</c:v>
                </c:pt>
                <c:pt idx="1638">
                  <c:v>49.6</c:v>
                </c:pt>
                <c:pt idx="1639">
                  <c:v>49.6</c:v>
                </c:pt>
                <c:pt idx="1640">
                  <c:v>49.61</c:v>
                </c:pt>
                <c:pt idx="1641">
                  <c:v>49.62</c:v>
                </c:pt>
                <c:pt idx="1642">
                  <c:v>49.63</c:v>
                </c:pt>
                <c:pt idx="1643">
                  <c:v>49.66</c:v>
                </c:pt>
                <c:pt idx="1644">
                  <c:v>49.68</c:v>
                </c:pt>
                <c:pt idx="1645">
                  <c:v>49.7</c:v>
                </c:pt>
                <c:pt idx="1646">
                  <c:v>49.71</c:v>
                </c:pt>
                <c:pt idx="1647">
                  <c:v>49.73</c:v>
                </c:pt>
                <c:pt idx="1648">
                  <c:v>49.73</c:v>
                </c:pt>
                <c:pt idx="1649">
                  <c:v>49.73</c:v>
                </c:pt>
                <c:pt idx="1650">
                  <c:v>49.73</c:v>
                </c:pt>
                <c:pt idx="1651">
                  <c:v>49.73</c:v>
                </c:pt>
                <c:pt idx="1652">
                  <c:v>49.74</c:v>
                </c:pt>
                <c:pt idx="1653">
                  <c:v>49.75</c:v>
                </c:pt>
                <c:pt idx="1654">
                  <c:v>49.76</c:v>
                </c:pt>
                <c:pt idx="1655">
                  <c:v>49.77</c:v>
                </c:pt>
                <c:pt idx="1656">
                  <c:v>49.79</c:v>
                </c:pt>
                <c:pt idx="1657">
                  <c:v>49.8</c:v>
                </c:pt>
                <c:pt idx="1658">
                  <c:v>49.81</c:v>
                </c:pt>
                <c:pt idx="1659">
                  <c:v>49.83</c:v>
                </c:pt>
                <c:pt idx="1660">
                  <c:v>49.84</c:v>
                </c:pt>
                <c:pt idx="1661">
                  <c:v>49.85</c:v>
                </c:pt>
                <c:pt idx="1662">
                  <c:v>49.87</c:v>
                </c:pt>
                <c:pt idx="1663">
                  <c:v>49.89</c:v>
                </c:pt>
                <c:pt idx="1664">
                  <c:v>49.9</c:v>
                </c:pt>
                <c:pt idx="1665">
                  <c:v>49.91</c:v>
                </c:pt>
                <c:pt idx="1666">
                  <c:v>49.93</c:v>
                </c:pt>
                <c:pt idx="1667">
                  <c:v>49.94</c:v>
                </c:pt>
                <c:pt idx="1668">
                  <c:v>49.96</c:v>
                </c:pt>
                <c:pt idx="1669">
                  <c:v>49.97</c:v>
                </c:pt>
                <c:pt idx="1670">
                  <c:v>49.98</c:v>
                </c:pt>
                <c:pt idx="1671">
                  <c:v>49.99</c:v>
                </c:pt>
                <c:pt idx="1672">
                  <c:v>50</c:v>
                </c:pt>
                <c:pt idx="1673">
                  <c:v>50</c:v>
                </c:pt>
                <c:pt idx="1674">
                  <c:v>50</c:v>
                </c:pt>
                <c:pt idx="1675">
                  <c:v>50</c:v>
                </c:pt>
                <c:pt idx="1676">
                  <c:v>50</c:v>
                </c:pt>
                <c:pt idx="1677">
                  <c:v>50</c:v>
                </c:pt>
                <c:pt idx="1678">
                  <c:v>50</c:v>
                </c:pt>
                <c:pt idx="1679">
                  <c:v>50</c:v>
                </c:pt>
                <c:pt idx="1680">
                  <c:v>50</c:v>
                </c:pt>
                <c:pt idx="1681">
                  <c:v>50</c:v>
                </c:pt>
                <c:pt idx="1682">
                  <c:v>50</c:v>
                </c:pt>
                <c:pt idx="1683">
                  <c:v>50</c:v>
                </c:pt>
                <c:pt idx="1684">
                  <c:v>50</c:v>
                </c:pt>
                <c:pt idx="1685">
                  <c:v>50</c:v>
                </c:pt>
                <c:pt idx="1686">
                  <c:v>50</c:v>
                </c:pt>
                <c:pt idx="1687">
                  <c:v>50</c:v>
                </c:pt>
                <c:pt idx="1688">
                  <c:v>50</c:v>
                </c:pt>
                <c:pt idx="1689">
                  <c:v>50</c:v>
                </c:pt>
                <c:pt idx="1690">
                  <c:v>50</c:v>
                </c:pt>
                <c:pt idx="1691">
                  <c:v>50</c:v>
                </c:pt>
                <c:pt idx="1692">
                  <c:v>50</c:v>
                </c:pt>
                <c:pt idx="1693">
                  <c:v>50</c:v>
                </c:pt>
                <c:pt idx="1694">
                  <c:v>50</c:v>
                </c:pt>
                <c:pt idx="1695">
                  <c:v>50</c:v>
                </c:pt>
                <c:pt idx="1696">
                  <c:v>50</c:v>
                </c:pt>
                <c:pt idx="1697">
                  <c:v>50</c:v>
                </c:pt>
                <c:pt idx="1698">
                  <c:v>50</c:v>
                </c:pt>
                <c:pt idx="1699">
                  <c:v>50</c:v>
                </c:pt>
                <c:pt idx="1700">
                  <c:v>50</c:v>
                </c:pt>
                <c:pt idx="1701">
                  <c:v>50</c:v>
                </c:pt>
                <c:pt idx="1702">
                  <c:v>50</c:v>
                </c:pt>
                <c:pt idx="1703">
                  <c:v>50</c:v>
                </c:pt>
                <c:pt idx="1704">
                  <c:v>50</c:v>
                </c:pt>
                <c:pt idx="1705">
                  <c:v>50</c:v>
                </c:pt>
                <c:pt idx="1706">
                  <c:v>50</c:v>
                </c:pt>
                <c:pt idx="1707">
                  <c:v>50</c:v>
                </c:pt>
                <c:pt idx="1708">
                  <c:v>50</c:v>
                </c:pt>
                <c:pt idx="1709">
                  <c:v>50</c:v>
                </c:pt>
                <c:pt idx="1710">
                  <c:v>50</c:v>
                </c:pt>
                <c:pt idx="1711">
                  <c:v>50</c:v>
                </c:pt>
                <c:pt idx="1712">
                  <c:v>50</c:v>
                </c:pt>
                <c:pt idx="1713">
                  <c:v>50</c:v>
                </c:pt>
                <c:pt idx="1714">
                  <c:v>50</c:v>
                </c:pt>
                <c:pt idx="1715">
                  <c:v>50</c:v>
                </c:pt>
                <c:pt idx="1716">
                  <c:v>50</c:v>
                </c:pt>
                <c:pt idx="1717">
                  <c:v>50</c:v>
                </c:pt>
                <c:pt idx="1718">
                  <c:v>50</c:v>
                </c:pt>
                <c:pt idx="1719">
                  <c:v>50</c:v>
                </c:pt>
                <c:pt idx="1720">
                  <c:v>50</c:v>
                </c:pt>
                <c:pt idx="1721">
                  <c:v>50</c:v>
                </c:pt>
                <c:pt idx="1722">
                  <c:v>50</c:v>
                </c:pt>
                <c:pt idx="1723">
                  <c:v>50</c:v>
                </c:pt>
                <c:pt idx="1724">
                  <c:v>50</c:v>
                </c:pt>
                <c:pt idx="1725">
                  <c:v>50</c:v>
                </c:pt>
                <c:pt idx="1726">
                  <c:v>50</c:v>
                </c:pt>
                <c:pt idx="1727">
                  <c:v>50</c:v>
                </c:pt>
                <c:pt idx="1728">
                  <c:v>50</c:v>
                </c:pt>
                <c:pt idx="1729">
                  <c:v>50</c:v>
                </c:pt>
                <c:pt idx="1730">
                  <c:v>50</c:v>
                </c:pt>
                <c:pt idx="1731">
                  <c:v>49.99</c:v>
                </c:pt>
                <c:pt idx="1732">
                  <c:v>49.99</c:v>
                </c:pt>
                <c:pt idx="1733">
                  <c:v>49.98</c:v>
                </c:pt>
                <c:pt idx="1734">
                  <c:v>49.98</c:v>
                </c:pt>
                <c:pt idx="1735">
                  <c:v>49.97</c:v>
                </c:pt>
                <c:pt idx="1736">
                  <c:v>49.97</c:v>
                </c:pt>
                <c:pt idx="1737">
                  <c:v>49.97</c:v>
                </c:pt>
                <c:pt idx="1738">
                  <c:v>49.96</c:v>
                </c:pt>
                <c:pt idx="1739">
                  <c:v>49.95</c:v>
                </c:pt>
                <c:pt idx="1740">
                  <c:v>49.95</c:v>
                </c:pt>
                <c:pt idx="1741">
                  <c:v>49.94</c:v>
                </c:pt>
                <c:pt idx="1742">
                  <c:v>49.93</c:v>
                </c:pt>
                <c:pt idx="1743">
                  <c:v>49.92</c:v>
                </c:pt>
                <c:pt idx="1744">
                  <c:v>49.91</c:v>
                </c:pt>
                <c:pt idx="1745">
                  <c:v>49.89</c:v>
                </c:pt>
                <c:pt idx="1746">
                  <c:v>49.88</c:v>
                </c:pt>
                <c:pt idx="1747">
                  <c:v>49.87</c:v>
                </c:pt>
                <c:pt idx="1748">
                  <c:v>49.86</c:v>
                </c:pt>
                <c:pt idx="1749">
                  <c:v>49.85</c:v>
                </c:pt>
                <c:pt idx="1750">
                  <c:v>49.85</c:v>
                </c:pt>
                <c:pt idx="1751">
                  <c:v>49.84</c:v>
                </c:pt>
                <c:pt idx="1752">
                  <c:v>49.83</c:v>
                </c:pt>
                <c:pt idx="1753">
                  <c:v>49.82</c:v>
                </c:pt>
                <c:pt idx="1754">
                  <c:v>49.8</c:v>
                </c:pt>
                <c:pt idx="1755">
                  <c:v>49.79</c:v>
                </c:pt>
                <c:pt idx="1756">
                  <c:v>49.78</c:v>
                </c:pt>
                <c:pt idx="1757">
                  <c:v>49.77</c:v>
                </c:pt>
                <c:pt idx="1758">
                  <c:v>49.76</c:v>
                </c:pt>
                <c:pt idx="1759">
                  <c:v>49.76</c:v>
                </c:pt>
                <c:pt idx="1760">
                  <c:v>49.75</c:v>
                </c:pt>
                <c:pt idx="1761">
                  <c:v>49.75</c:v>
                </c:pt>
                <c:pt idx="1762">
                  <c:v>49.74</c:v>
                </c:pt>
                <c:pt idx="1763">
                  <c:v>49.74</c:v>
                </c:pt>
                <c:pt idx="1764">
                  <c:v>49.73</c:v>
                </c:pt>
                <c:pt idx="1765">
                  <c:v>49.73</c:v>
                </c:pt>
                <c:pt idx="1766">
                  <c:v>49.73</c:v>
                </c:pt>
                <c:pt idx="1767">
                  <c:v>49.73</c:v>
                </c:pt>
                <c:pt idx="1768">
                  <c:v>49.73</c:v>
                </c:pt>
                <c:pt idx="1769">
                  <c:v>49.73</c:v>
                </c:pt>
                <c:pt idx="1770">
                  <c:v>49.73</c:v>
                </c:pt>
                <c:pt idx="1771">
                  <c:v>49.73</c:v>
                </c:pt>
                <c:pt idx="1772">
                  <c:v>49.73</c:v>
                </c:pt>
                <c:pt idx="1773">
                  <c:v>49.73</c:v>
                </c:pt>
                <c:pt idx="1774">
                  <c:v>49.73</c:v>
                </c:pt>
                <c:pt idx="1775">
                  <c:v>49.73</c:v>
                </c:pt>
                <c:pt idx="1776">
                  <c:v>49.73</c:v>
                </c:pt>
                <c:pt idx="1777">
                  <c:v>49.73</c:v>
                </c:pt>
                <c:pt idx="1778">
                  <c:v>49.73</c:v>
                </c:pt>
                <c:pt idx="1779">
                  <c:v>49.73</c:v>
                </c:pt>
                <c:pt idx="1780">
                  <c:v>49.73</c:v>
                </c:pt>
                <c:pt idx="1781">
                  <c:v>49.73</c:v>
                </c:pt>
                <c:pt idx="1782">
                  <c:v>49.73</c:v>
                </c:pt>
                <c:pt idx="1783">
                  <c:v>49.73</c:v>
                </c:pt>
                <c:pt idx="1784">
                  <c:v>49.73</c:v>
                </c:pt>
                <c:pt idx="1785">
                  <c:v>49.73</c:v>
                </c:pt>
                <c:pt idx="1786">
                  <c:v>49.73</c:v>
                </c:pt>
                <c:pt idx="1787">
                  <c:v>49.73</c:v>
                </c:pt>
                <c:pt idx="1788">
                  <c:v>49.73</c:v>
                </c:pt>
                <c:pt idx="1789">
                  <c:v>49.73</c:v>
                </c:pt>
                <c:pt idx="1790">
                  <c:v>49.73</c:v>
                </c:pt>
                <c:pt idx="1791">
                  <c:v>49.73</c:v>
                </c:pt>
                <c:pt idx="1792">
                  <c:v>49.73</c:v>
                </c:pt>
                <c:pt idx="1793">
                  <c:v>49.73</c:v>
                </c:pt>
                <c:pt idx="1794">
                  <c:v>49.73</c:v>
                </c:pt>
                <c:pt idx="1795">
                  <c:v>49.73</c:v>
                </c:pt>
                <c:pt idx="1796">
                  <c:v>49.73</c:v>
                </c:pt>
                <c:pt idx="1797">
                  <c:v>49.73</c:v>
                </c:pt>
                <c:pt idx="1798">
                  <c:v>49.73</c:v>
                </c:pt>
                <c:pt idx="1799">
                  <c:v>49.73</c:v>
                </c:pt>
                <c:pt idx="1800">
                  <c:v>49.73</c:v>
                </c:pt>
                <c:pt idx="1801">
                  <c:v>49.73</c:v>
                </c:pt>
                <c:pt idx="1802">
                  <c:v>49.73</c:v>
                </c:pt>
                <c:pt idx="1803">
                  <c:v>49.72</c:v>
                </c:pt>
                <c:pt idx="1804">
                  <c:v>49.72</c:v>
                </c:pt>
                <c:pt idx="1805">
                  <c:v>49.72</c:v>
                </c:pt>
                <c:pt idx="1806">
                  <c:v>49.71</c:v>
                </c:pt>
                <c:pt idx="1807">
                  <c:v>49.71</c:v>
                </c:pt>
                <c:pt idx="1808">
                  <c:v>49.71</c:v>
                </c:pt>
                <c:pt idx="1809">
                  <c:v>49.71</c:v>
                </c:pt>
                <c:pt idx="1810">
                  <c:v>49.7</c:v>
                </c:pt>
                <c:pt idx="1811">
                  <c:v>49.7</c:v>
                </c:pt>
                <c:pt idx="1812">
                  <c:v>49.7</c:v>
                </c:pt>
                <c:pt idx="1813">
                  <c:v>49.69</c:v>
                </c:pt>
                <c:pt idx="1814">
                  <c:v>49.68</c:v>
                </c:pt>
                <c:pt idx="1815">
                  <c:v>49.68</c:v>
                </c:pt>
                <c:pt idx="1816">
                  <c:v>49.67</c:v>
                </c:pt>
                <c:pt idx="1817">
                  <c:v>49.66</c:v>
                </c:pt>
                <c:pt idx="1818">
                  <c:v>49.66</c:v>
                </c:pt>
                <c:pt idx="1819">
                  <c:v>49.65</c:v>
                </c:pt>
                <c:pt idx="1820">
                  <c:v>49.65</c:v>
                </c:pt>
                <c:pt idx="1821">
                  <c:v>49.64</c:v>
                </c:pt>
                <c:pt idx="1822">
                  <c:v>49.64</c:v>
                </c:pt>
                <c:pt idx="1823">
                  <c:v>49.64</c:v>
                </c:pt>
                <c:pt idx="1824">
                  <c:v>49.64</c:v>
                </c:pt>
                <c:pt idx="1825">
                  <c:v>49.63</c:v>
                </c:pt>
                <c:pt idx="1826">
                  <c:v>49.63</c:v>
                </c:pt>
                <c:pt idx="1827">
                  <c:v>49.63</c:v>
                </c:pt>
                <c:pt idx="1828">
                  <c:v>49.63</c:v>
                </c:pt>
                <c:pt idx="1829">
                  <c:v>49.63</c:v>
                </c:pt>
                <c:pt idx="1830">
                  <c:v>49.63</c:v>
                </c:pt>
                <c:pt idx="1831">
                  <c:v>49.63</c:v>
                </c:pt>
                <c:pt idx="1832">
                  <c:v>49.63</c:v>
                </c:pt>
                <c:pt idx="1833">
                  <c:v>49.64</c:v>
                </c:pt>
                <c:pt idx="1834">
                  <c:v>49.64</c:v>
                </c:pt>
                <c:pt idx="1835">
                  <c:v>49.64</c:v>
                </c:pt>
                <c:pt idx="1836">
                  <c:v>49.63</c:v>
                </c:pt>
                <c:pt idx="1837">
                  <c:v>49.63</c:v>
                </c:pt>
                <c:pt idx="1838">
                  <c:v>49.63</c:v>
                </c:pt>
                <c:pt idx="1839">
                  <c:v>49.63</c:v>
                </c:pt>
                <c:pt idx="1840">
                  <c:v>49.62</c:v>
                </c:pt>
                <c:pt idx="1841">
                  <c:v>49.62</c:v>
                </c:pt>
                <c:pt idx="1842">
                  <c:v>49.62</c:v>
                </c:pt>
                <c:pt idx="1843">
                  <c:v>49.62</c:v>
                </c:pt>
                <c:pt idx="1844">
                  <c:v>49.61</c:v>
                </c:pt>
                <c:pt idx="1845">
                  <c:v>49.61</c:v>
                </c:pt>
                <c:pt idx="1846">
                  <c:v>49.6</c:v>
                </c:pt>
                <c:pt idx="1847">
                  <c:v>49.6</c:v>
                </c:pt>
                <c:pt idx="1848">
                  <c:v>49.61</c:v>
                </c:pt>
                <c:pt idx="1849">
                  <c:v>49.61</c:v>
                </c:pt>
                <c:pt idx="1850">
                  <c:v>49.6</c:v>
                </c:pt>
                <c:pt idx="1851">
                  <c:v>49.6</c:v>
                </c:pt>
                <c:pt idx="1852">
                  <c:v>49.6</c:v>
                </c:pt>
                <c:pt idx="1853">
                  <c:v>49.6</c:v>
                </c:pt>
                <c:pt idx="1854">
                  <c:v>49.6</c:v>
                </c:pt>
                <c:pt idx="1855">
                  <c:v>49.6</c:v>
                </c:pt>
                <c:pt idx="1856">
                  <c:v>49.6</c:v>
                </c:pt>
                <c:pt idx="1857">
                  <c:v>49.6</c:v>
                </c:pt>
                <c:pt idx="1858">
                  <c:v>49.6</c:v>
                </c:pt>
                <c:pt idx="1859">
                  <c:v>49.6</c:v>
                </c:pt>
                <c:pt idx="1860">
                  <c:v>49.6</c:v>
                </c:pt>
                <c:pt idx="1861">
                  <c:v>49.6</c:v>
                </c:pt>
                <c:pt idx="1862">
                  <c:v>49.6</c:v>
                </c:pt>
                <c:pt idx="1863">
                  <c:v>49.6</c:v>
                </c:pt>
                <c:pt idx="1864">
                  <c:v>49.6</c:v>
                </c:pt>
                <c:pt idx="1865">
                  <c:v>49.6</c:v>
                </c:pt>
                <c:pt idx="1866">
                  <c:v>49.6</c:v>
                </c:pt>
                <c:pt idx="1867">
                  <c:v>49.6</c:v>
                </c:pt>
                <c:pt idx="1868">
                  <c:v>49.6</c:v>
                </c:pt>
                <c:pt idx="1869">
                  <c:v>49.6</c:v>
                </c:pt>
                <c:pt idx="1870">
                  <c:v>49.6</c:v>
                </c:pt>
                <c:pt idx="1871">
                  <c:v>49.6</c:v>
                </c:pt>
                <c:pt idx="1872">
                  <c:v>49.6</c:v>
                </c:pt>
                <c:pt idx="1873">
                  <c:v>49.6</c:v>
                </c:pt>
                <c:pt idx="1874">
                  <c:v>49.6</c:v>
                </c:pt>
                <c:pt idx="1875">
                  <c:v>49.6</c:v>
                </c:pt>
                <c:pt idx="1876">
                  <c:v>49.6</c:v>
                </c:pt>
                <c:pt idx="1877">
                  <c:v>49.6</c:v>
                </c:pt>
                <c:pt idx="1878">
                  <c:v>49.6</c:v>
                </c:pt>
                <c:pt idx="1879">
                  <c:v>49.6</c:v>
                </c:pt>
                <c:pt idx="1880">
                  <c:v>49.6</c:v>
                </c:pt>
                <c:pt idx="1881">
                  <c:v>49.6</c:v>
                </c:pt>
                <c:pt idx="1882">
                  <c:v>49.6</c:v>
                </c:pt>
                <c:pt idx="1883">
                  <c:v>49.6</c:v>
                </c:pt>
                <c:pt idx="1884">
                  <c:v>49.6</c:v>
                </c:pt>
                <c:pt idx="1885">
                  <c:v>49.6</c:v>
                </c:pt>
                <c:pt idx="1886">
                  <c:v>49.6</c:v>
                </c:pt>
                <c:pt idx="1887">
                  <c:v>49.6</c:v>
                </c:pt>
                <c:pt idx="1888">
                  <c:v>49.6</c:v>
                </c:pt>
                <c:pt idx="1889">
                  <c:v>49.6</c:v>
                </c:pt>
                <c:pt idx="1890">
                  <c:v>49.6</c:v>
                </c:pt>
                <c:pt idx="1891">
                  <c:v>49.6</c:v>
                </c:pt>
                <c:pt idx="1892">
                  <c:v>49.6</c:v>
                </c:pt>
                <c:pt idx="1893">
                  <c:v>49.6</c:v>
                </c:pt>
                <c:pt idx="1894">
                  <c:v>49.6</c:v>
                </c:pt>
                <c:pt idx="1895">
                  <c:v>49.6</c:v>
                </c:pt>
                <c:pt idx="1896">
                  <c:v>49.6</c:v>
                </c:pt>
                <c:pt idx="1897">
                  <c:v>49.6</c:v>
                </c:pt>
                <c:pt idx="1898">
                  <c:v>49.6</c:v>
                </c:pt>
                <c:pt idx="1899">
                  <c:v>49.6</c:v>
                </c:pt>
                <c:pt idx="1900">
                  <c:v>49.6</c:v>
                </c:pt>
                <c:pt idx="1901">
                  <c:v>49.6</c:v>
                </c:pt>
                <c:pt idx="1902">
                  <c:v>49.6</c:v>
                </c:pt>
                <c:pt idx="1903">
                  <c:v>49.6</c:v>
                </c:pt>
                <c:pt idx="1904">
                  <c:v>49.6</c:v>
                </c:pt>
                <c:pt idx="1905">
                  <c:v>49.6</c:v>
                </c:pt>
                <c:pt idx="1906">
                  <c:v>49.6</c:v>
                </c:pt>
                <c:pt idx="1907">
                  <c:v>49.6</c:v>
                </c:pt>
                <c:pt idx="1908">
                  <c:v>49.6</c:v>
                </c:pt>
                <c:pt idx="1909">
                  <c:v>49.6</c:v>
                </c:pt>
                <c:pt idx="1910">
                  <c:v>49.6</c:v>
                </c:pt>
                <c:pt idx="1911">
                  <c:v>49.6</c:v>
                </c:pt>
                <c:pt idx="1912">
                  <c:v>49.6</c:v>
                </c:pt>
                <c:pt idx="1913">
                  <c:v>49.6</c:v>
                </c:pt>
                <c:pt idx="1914">
                  <c:v>49.6</c:v>
                </c:pt>
                <c:pt idx="1915">
                  <c:v>49.6</c:v>
                </c:pt>
                <c:pt idx="1916">
                  <c:v>49.6</c:v>
                </c:pt>
                <c:pt idx="1917">
                  <c:v>49.6</c:v>
                </c:pt>
                <c:pt idx="1918">
                  <c:v>49.6</c:v>
                </c:pt>
                <c:pt idx="1919">
                  <c:v>49.6</c:v>
                </c:pt>
                <c:pt idx="1920">
                  <c:v>49.6</c:v>
                </c:pt>
                <c:pt idx="1921">
                  <c:v>49.6</c:v>
                </c:pt>
                <c:pt idx="1922">
                  <c:v>49.6</c:v>
                </c:pt>
                <c:pt idx="1923">
                  <c:v>49.59</c:v>
                </c:pt>
                <c:pt idx="1924">
                  <c:v>49.59</c:v>
                </c:pt>
                <c:pt idx="1925">
                  <c:v>49.59</c:v>
                </c:pt>
                <c:pt idx="1926">
                  <c:v>49.58</c:v>
                </c:pt>
                <c:pt idx="1927">
                  <c:v>49.57</c:v>
                </c:pt>
                <c:pt idx="1928">
                  <c:v>49.57</c:v>
                </c:pt>
                <c:pt idx="1929">
                  <c:v>49.56</c:v>
                </c:pt>
                <c:pt idx="1930">
                  <c:v>49.55</c:v>
                </c:pt>
                <c:pt idx="1931">
                  <c:v>49.53</c:v>
                </c:pt>
                <c:pt idx="1932">
                  <c:v>49.52</c:v>
                </c:pt>
                <c:pt idx="1933">
                  <c:v>49.5</c:v>
                </c:pt>
                <c:pt idx="1934">
                  <c:v>49.49</c:v>
                </c:pt>
                <c:pt idx="1935">
                  <c:v>49.47</c:v>
                </c:pt>
                <c:pt idx="1936">
                  <c:v>49.46</c:v>
                </c:pt>
                <c:pt idx="1937">
                  <c:v>49.45</c:v>
                </c:pt>
                <c:pt idx="1938">
                  <c:v>49.43</c:v>
                </c:pt>
                <c:pt idx="1939">
                  <c:v>49.42</c:v>
                </c:pt>
                <c:pt idx="1940">
                  <c:v>49.4</c:v>
                </c:pt>
                <c:pt idx="1941">
                  <c:v>49.39</c:v>
                </c:pt>
                <c:pt idx="1942">
                  <c:v>49.38</c:v>
                </c:pt>
                <c:pt idx="1943">
                  <c:v>49.36</c:v>
                </c:pt>
                <c:pt idx="1944">
                  <c:v>49.36</c:v>
                </c:pt>
                <c:pt idx="1945">
                  <c:v>49.35</c:v>
                </c:pt>
                <c:pt idx="1946">
                  <c:v>49.35</c:v>
                </c:pt>
                <c:pt idx="1947">
                  <c:v>49.34</c:v>
                </c:pt>
                <c:pt idx="1948">
                  <c:v>49.34</c:v>
                </c:pt>
                <c:pt idx="1949">
                  <c:v>49.34</c:v>
                </c:pt>
                <c:pt idx="1950">
                  <c:v>49.34</c:v>
                </c:pt>
                <c:pt idx="1951">
                  <c:v>49.34</c:v>
                </c:pt>
                <c:pt idx="1952">
                  <c:v>49.34</c:v>
                </c:pt>
                <c:pt idx="1953">
                  <c:v>49.34</c:v>
                </c:pt>
                <c:pt idx="1954">
                  <c:v>49.34</c:v>
                </c:pt>
                <c:pt idx="1955">
                  <c:v>49.34</c:v>
                </c:pt>
                <c:pt idx="1956">
                  <c:v>49.34</c:v>
                </c:pt>
                <c:pt idx="1957">
                  <c:v>49.34</c:v>
                </c:pt>
                <c:pt idx="1958">
                  <c:v>49.34</c:v>
                </c:pt>
                <c:pt idx="1959">
                  <c:v>49.34</c:v>
                </c:pt>
                <c:pt idx="1960">
                  <c:v>49.35</c:v>
                </c:pt>
                <c:pt idx="1961">
                  <c:v>49.35</c:v>
                </c:pt>
                <c:pt idx="1962">
                  <c:v>49.35</c:v>
                </c:pt>
                <c:pt idx="1963">
                  <c:v>49.35</c:v>
                </c:pt>
                <c:pt idx="1964">
                  <c:v>49.35</c:v>
                </c:pt>
                <c:pt idx="1965">
                  <c:v>49.35</c:v>
                </c:pt>
                <c:pt idx="1966">
                  <c:v>49.36</c:v>
                </c:pt>
                <c:pt idx="1967">
                  <c:v>49.37</c:v>
                </c:pt>
                <c:pt idx="1968">
                  <c:v>49.37</c:v>
                </c:pt>
                <c:pt idx="1969">
                  <c:v>49.38</c:v>
                </c:pt>
                <c:pt idx="1970">
                  <c:v>49.38</c:v>
                </c:pt>
                <c:pt idx="1971">
                  <c:v>49.39</c:v>
                </c:pt>
                <c:pt idx="1972">
                  <c:v>49.39</c:v>
                </c:pt>
                <c:pt idx="1973">
                  <c:v>49.4</c:v>
                </c:pt>
                <c:pt idx="1974">
                  <c:v>49.4</c:v>
                </c:pt>
                <c:pt idx="1975">
                  <c:v>49.4</c:v>
                </c:pt>
                <c:pt idx="1976">
                  <c:v>49.42</c:v>
                </c:pt>
                <c:pt idx="1977">
                  <c:v>49.44</c:v>
                </c:pt>
                <c:pt idx="1978">
                  <c:v>49.45</c:v>
                </c:pt>
                <c:pt idx="1979">
                  <c:v>49.47</c:v>
                </c:pt>
                <c:pt idx="1980">
                  <c:v>49.49</c:v>
                </c:pt>
                <c:pt idx="1981">
                  <c:v>49.5</c:v>
                </c:pt>
                <c:pt idx="1982">
                  <c:v>49.51</c:v>
                </c:pt>
                <c:pt idx="1983">
                  <c:v>49.52</c:v>
                </c:pt>
                <c:pt idx="1984">
                  <c:v>49.53</c:v>
                </c:pt>
                <c:pt idx="1985">
                  <c:v>49.54</c:v>
                </c:pt>
                <c:pt idx="1986">
                  <c:v>49.55</c:v>
                </c:pt>
                <c:pt idx="1987">
                  <c:v>49.56</c:v>
                </c:pt>
                <c:pt idx="1988">
                  <c:v>49.57</c:v>
                </c:pt>
                <c:pt idx="1989">
                  <c:v>49.58</c:v>
                </c:pt>
                <c:pt idx="1990">
                  <c:v>49.59</c:v>
                </c:pt>
                <c:pt idx="1991">
                  <c:v>49.59</c:v>
                </c:pt>
                <c:pt idx="1992">
                  <c:v>49.6</c:v>
                </c:pt>
                <c:pt idx="1993">
                  <c:v>49.6</c:v>
                </c:pt>
                <c:pt idx="1994">
                  <c:v>49.6</c:v>
                </c:pt>
                <c:pt idx="1995">
                  <c:v>49.6</c:v>
                </c:pt>
                <c:pt idx="1996">
                  <c:v>49.6</c:v>
                </c:pt>
                <c:pt idx="1997">
                  <c:v>49.6</c:v>
                </c:pt>
                <c:pt idx="1998">
                  <c:v>49.6</c:v>
                </c:pt>
                <c:pt idx="1999">
                  <c:v>49.6</c:v>
                </c:pt>
                <c:pt idx="2000">
                  <c:v>49.6</c:v>
                </c:pt>
                <c:pt idx="2001">
                  <c:v>49.6</c:v>
                </c:pt>
                <c:pt idx="2002">
                  <c:v>49.6</c:v>
                </c:pt>
                <c:pt idx="2003">
                  <c:v>49.6</c:v>
                </c:pt>
                <c:pt idx="2004">
                  <c:v>49.6</c:v>
                </c:pt>
                <c:pt idx="2005">
                  <c:v>49.6</c:v>
                </c:pt>
                <c:pt idx="2006">
                  <c:v>49.6</c:v>
                </c:pt>
                <c:pt idx="2007">
                  <c:v>49.6</c:v>
                </c:pt>
                <c:pt idx="2008">
                  <c:v>49.6</c:v>
                </c:pt>
                <c:pt idx="2009">
                  <c:v>49.6</c:v>
                </c:pt>
                <c:pt idx="2010">
                  <c:v>49.6</c:v>
                </c:pt>
                <c:pt idx="2011">
                  <c:v>49.6</c:v>
                </c:pt>
                <c:pt idx="2012">
                  <c:v>49.6</c:v>
                </c:pt>
                <c:pt idx="2013">
                  <c:v>49.6</c:v>
                </c:pt>
                <c:pt idx="2014">
                  <c:v>49.6</c:v>
                </c:pt>
                <c:pt idx="2015">
                  <c:v>49.6</c:v>
                </c:pt>
                <c:pt idx="2016">
                  <c:v>49.6</c:v>
                </c:pt>
                <c:pt idx="2017">
                  <c:v>49.6</c:v>
                </c:pt>
                <c:pt idx="2018">
                  <c:v>49.6</c:v>
                </c:pt>
                <c:pt idx="2019">
                  <c:v>49.6</c:v>
                </c:pt>
                <c:pt idx="2020">
                  <c:v>49.6</c:v>
                </c:pt>
                <c:pt idx="2021">
                  <c:v>49.6</c:v>
                </c:pt>
                <c:pt idx="2022">
                  <c:v>49.6</c:v>
                </c:pt>
                <c:pt idx="2023">
                  <c:v>49.6</c:v>
                </c:pt>
                <c:pt idx="2024">
                  <c:v>49.6</c:v>
                </c:pt>
                <c:pt idx="2025">
                  <c:v>49.6</c:v>
                </c:pt>
                <c:pt idx="2026">
                  <c:v>49.6</c:v>
                </c:pt>
                <c:pt idx="2027">
                  <c:v>49.6</c:v>
                </c:pt>
                <c:pt idx="2028">
                  <c:v>49.6</c:v>
                </c:pt>
                <c:pt idx="2029">
                  <c:v>49.6</c:v>
                </c:pt>
                <c:pt idx="2030">
                  <c:v>49.6</c:v>
                </c:pt>
                <c:pt idx="2031">
                  <c:v>49.6</c:v>
                </c:pt>
                <c:pt idx="2032">
                  <c:v>49.6</c:v>
                </c:pt>
                <c:pt idx="2033">
                  <c:v>49.6</c:v>
                </c:pt>
                <c:pt idx="2034">
                  <c:v>49.6</c:v>
                </c:pt>
                <c:pt idx="2035">
                  <c:v>49.6</c:v>
                </c:pt>
                <c:pt idx="2036">
                  <c:v>49.6</c:v>
                </c:pt>
                <c:pt idx="2037">
                  <c:v>49.6</c:v>
                </c:pt>
                <c:pt idx="2038">
                  <c:v>49.6</c:v>
                </c:pt>
                <c:pt idx="2039">
                  <c:v>49.6</c:v>
                </c:pt>
                <c:pt idx="2040">
                  <c:v>49.6</c:v>
                </c:pt>
                <c:pt idx="2041">
                  <c:v>49.6</c:v>
                </c:pt>
                <c:pt idx="2042">
                  <c:v>49.6</c:v>
                </c:pt>
                <c:pt idx="2043">
                  <c:v>49.6</c:v>
                </c:pt>
                <c:pt idx="2044">
                  <c:v>49.6</c:v>
                </c:pt>
                <c:pt idx="2045">
                  <c:v>49.6</c:v>
                </c:pt>
                <c:pt idx="2046">
                  <c:v>49.6</c:v>
                </c:pt>
                <c:pt idx="2047">
                  <c:v>49.6</c:v>
                </c:pt>
                <c:pt idx="2048">
                  <c:v>49.6</c:v>
                </c:pt>
                <c:pt idx="2049">
                  <c:v>49.6</c:v>
                </c:pt>
                <c:pt idx="2050">
                  <c:v>49.6</c:v>
                </c:pt>
                <c:pt idx="2051">
                  <c:v>49.6</c:v>
                </c:pt>
                <c:pt idx="2052">
                  <c:v>49.6</c:v>
                </c:pt>
                <c:pt idx="2053">
                  <c:v>49.6</c:v>
                </c:pt>
                <c:pt idx="2054">
                  <c:v>49.6</c:v>
                </c:pt>
                <c:pt idx="2055">
                  <c:v>49.6</c:v>
                </c:pt>
                <c:pt idx="2056">
                  <c:v>49.6</c:v>
                </c:pt>
                <c:pt idx="2057">
                  <c:v>49.6</c:v>
                </c:pt>
                <c:pt idx="2058">
                  <c:v>49.6</c:v>
                </c:pt>
                <c:pt idx="2059">
                  <c:v>49.6</c:v>
                </c:pt>
                <c:pt idx="2060">
                  <c:v>49.6</c:v>
                </c:pt>
                <c:pt idx="2061">
                  <c:v>49.6</c:v>
                </c:pt>
                <c:pt idx="2062">
                  <c:v>49.6</c:v>
                </c:pt>
                <c:pt idx="2063">
                  <c:v>49.6</c:v>
                </c:pt>
                <c:pt idx="2064">
                  <c:v>49.6</c:v>
                </c:pt>
                <c:pt idx="2065">
                  <c:v>49.6</c:v>
                </c:pt>
                <c:pt idx="2066">
                  <c:v>49.6</c:v>
                </c:pt>
                <c:pt idx="2067">
                  <c:v>49.6</c:v>
                </c:pt>
                <c:pt idx="2068">
                  <c:v>49.6</c:v>
                </c:pt>
                <c:pt idx="2069">
                  <c:v>49.6</c:v>
                </c:pt>
                <c:pt idx="2070">
                  <c:v>49.6</c:v>
                </c:pt>
                <c:pt idx="2071">
                  <c:v>49.6</c:v>
                </c:pt>
                <c:pt idx="2072">
                  <c:v>49.6</c:v>
                </c:pt>
                <c:pt idx="2073">
                  <c:v>49.6</c:v>
                </c:pt>
                <c:pt idx="2074">
                  <c:v>49.6</c:v>
                </c:pt>
                <c:pt idx="2075">
                  <c:v>49.6</c:v>
                </c:pt>
                <c:pt idx="2076">
                  <c:v>49.6</c:v>
                </c:pt>
                <c:pt idx="2077">
                  <c:v>49.6</c:v>
                </c:pt>
                <c:pt idx="2078">
                  <c:v>49.6</c:v>
                </c:pt>
                <c:pt idx="2079">
                  <c:v>49.6</c:v>
                </c:pt>
                <c:pt idx="2080">
                  <c:v>49.6</c:v>
                </c:pt>
                <c:pt idx="2081">
                  <c:v>49.6</c:v>
                </c:pt>
                <c:pt idx="2082">
                  <c:v>49.6</c:v>
                </c:pt>
                <c:pt idx="2083">
                  <c:v>49.6</c:v>
                </c:pt>
                <c:pt idx="2084">
                  <c:v>49.59</c:v>
                </c:pt>
                <c:pt idx="2085">
                  <c:v>49.59</c:v>
                </c:pt>
                <c:pt idx="2086">
                  <c:v>49.59</c:v>
                </c:pt>
                <c:pt idx="2087">
                  <c:v>49.58</c:v>
                </c:pt>
                <c:pt idx="2088">
                  <c:v>49.58</c:v>
                </c:pt>
                <c:pt idx="2089">
                  <c:v>49.57</c:v>
                </c:pt>
                <c:pt idx="2090">
                  <c:v>49.57</c:v>
                </c:pt>
                <c:pt idx="2091">
                  <c:v>49.56</c:v>
                </c:pt>
                <c:pt idx="2092">
                  <c:v>49.55</c:v>
                </c:pt>
                <c:pt idx="2093">
                  <c:v>49.54</c:v>
                </c:pt>
                <c:pt idx="2094">
                  <c:v>49.52</c:v>
                </c:pt>
                <c:pt idx="2095">
                  <c:v>49.51</c:v>
                </c:pt>
                <c:pt idx="2096">
                  <c:v>49.5</c:v>
                </c:pt>
                <c:pt idx="2097">
                  <c:v>49.48</c:v>
                </c:pt>
                <c:pt idx="2098">
                  <c:v>49.46</c:v>
                </c:pt>
                <c:pt idx="2099">
                  <c:v>49.45</c:v>
                </c:pt>
                <c:pt idx="2100">
                  <c:v>49.44</c:v>
                </c:pt>
                <c:pt idx="2101">
                  <c:v>49.42</c:v>
                </c:pt>
                <c:pt idx="2102">
                  <c:v>49.41</c:v>
                </c:pt>
                <c:pt idx="2103">
                  <c:v>49.41</c:v>
                </c:pt>
                <c:pt idx="2104">
                  <c:v>49.4</c:v>
                </c:pt>
                <c:pt idx="2105">
                  <c:v>49.4</c:v>
                </c:pt>
                <c:pt idx="2106">
                  <c:v>49.39</c:v>
                </c:pt>
                <c:pt idx="2107">
                  <c:v>49.38</c:v>
                </c:pt>
                <c:pt idx="2108">
                  <c:v>49.38</c:v>
                </c:pt>
                <c:pt idx="2109">
                  <c:v>49.38</c:v>
                </c:pt>
                <c:pt idx="2110">
                  <c:v>49.37</c:v>
                </c:pt>
                <c:pt idx="2111">
                  <c:v>49.37</c:v>
                </c:pt>
                <c:pt idx="2112">
                  <c:v>49.37</c:v>
                </c:pt>
                <c:pt idx="2113">
                  <c:v>49.37</c:v>
                </c:pt>
                <c:pt idx="2114">
                  <c:v>49.37</c:v>
                </c:pt>
                <c:pt idx="2115">
                  <c:v>49.38</c:v>
                </c:pt>
                <c:pt idx="2116">
                  <c:v>49.38</c:v>
                </c:pt>
                <c:pt idx="2117">
                  <c:v>49.38</c:v>
                </c:pt>
                <c:pt idx="2118">
                  <c:v>49.38</c:v>
                </c:pt>
                <c:pt idx="2119">
                  <c:v>49.37</c:v>
                </c:pt>
                <c:pt idx="2120">
                  <c:v>49.37</c:v>
                </c:pt>
                <c:pt idx="2121">
                  <c:v>49.37</c:v>
                </c:pt>
                <c:pt idx="2122">
                  <c:v>49.37</c:v>
                </c:pt>
                <c:pt idx="2123">
                  <c:v>49.37</c:v>
                </c:pt>
                <c:pt idx="2124">
                  <c:v>49.37</c:v>
                </c:pt>
                <c:pt idx="2125">
                  <c:v>49.37</c:v>
                </c:pt>
                <c:pt idx="2126">
                  <c:v>49.37</c:v>
                </c:pt>
                <c:pt idx="2127">
                  <c:v>49.37</c:v>
                </c:pt>
                <c:pt idx="2128">
                  <c:v>49.38</c:v>
                </c:pt>
                <c:pt idx="2129">
                  <c:v>49.38</c:v>
                </c:pt>
                <c:pt idx="2130">
                  <c:v>49.39</c:v>
                </c:pt>
                <c:pt idx="2131">
                  <c:v>49.4</c:v>
                </c:pt>
                <c:pt idx="2132">
                  <c:v>49.41</c:v>
                </c:pt>
                <c:pt idx="2133">
                  <c:v>49.42</c:v>
                </c:pt>
                <c:pt idx="2134">
                  <c:v>49.43</c:v>
                </c:pt>
                <c:pt idx="2135">
                  <c:v>49.44</c:v>
                </c:pt>
                <c:pt idx="2136">
                  <c:v>49.45</c:v>
                </c:pt>
                <c:pt idx="2137">
                  <c:v>49.46</c:v>
                </c:pt>
                <c:pt idx="2138">
                  <c:v>49.47</c:v>
                </c:pt>
                <c:pt idx="2139">
                  <c:v>49.48</c:v>
                </c:pt>
                <c:pt idx="2140">
                  <c:v>49.49</c:v>
                </c:pt>
                <c:pt idx="2141">
                  <c:v>49.5</c:v>
                </c:pt>
                <c:pt idx="2142">
                  <c:v>49.52</c:v>
                </c:pt>
                <c:pt idx="2143">
                  <c:v>49.54</c:v>
                </c:pt>
                <c:pt idx="2144">
                  <c:v>49.55</c:v>
                </c:pt>
                <c:pt idx="2145">
                  <c:v>49.56</c:v>
                </c:pt>
                <c:pt idx="2146">
                  <c:v>49.57</c:v>
                </c:pt>
                <c:pt idx="2147">
                  <c:v>49.57</c:v>
                </c:pt>
                <c:pt idx="2148">
                  <c:v>49.57</c:v>
                </c:pt>
                <c:pt idx="2149">
                  <c:v>49.58</c:v>
                </c:pt>
                <c:pt idx="2150">
                  <c:v>49.59</c:v>
                </c:pt>
                <c:pt idx="2151">
                  <c:v>49.59</c:v>
                </c:pt>
                <c:pt idx="2152">
                  <c:v>49.59</c:v>
                </c:pt>
                <c:pt idx="2153">
                  <c:v>49.6</c:v>
                </c:pt>
                <c:pt idx="2154">
                  <c:v>49.6</c:v>
                </c:pt>
                <c:pt idx="2155">
                  <c:v>49.6</c:v>
                </c:pt>
                <c:pt idx="2156">
                  <c:v>49.6</c:v>
                </c:pt>
                <c:pt idx="2157">
                  <c:v>49.6</c:v>
                </c:pt>
                <c:pt idx="2158">
                  <c:v>49.6</c:v>
                </c:pt>
                <c:pt idx="2159">
                  <c:v>49.6</c:v>
                </c:pt>
                <c:pt idx="2160">
                  <c:v>49.6</c:v>
                </c:pt>
                <c:pt idx="2161">
                  <c:v>49.6</c:v>
                </c:pt>
                <c:pt idx="2162">
                  <c:v>49.6</c:v>
                </c:pt>
                <c:pt idx="2163">
                  <c:v>49.6</c:v>
                </c:pt>
                <c:pt idx="2164">
                  <c:v>49.6</c:v>
                </c:pt>
                <c:pt idx="2165">
                  <c:v>49.6</c:v>
                </c:pt>
                <c:pt idx="2166">
                  <c:v>49.6</c:v>
                </c:pt>
                <c:pt idx="2167">
                  <c:v>49.6</c:v>
                </c:pt>
                <c:pt idx="2168">
                  <c:v>49.6</c:v>
                </c:pt>
                <c:pt idx="2169">
                  <c:v>49.6</c:v>
                </c:pt>
                <c:pt idx="2170">
                  <c:v>49.6</c:v>
                </c:pt>
                <c:pt idx="2171">
                  <c:v>49.6</c:v>
                </c:pt>
                <c:pt idx="2172">
                  <c:v>49.6</c:v>
                </c:pt>
                <c:pt idx="2173">
                  <c:v>49.6</c:v>
                </c:pt>
                <c:pt idx="2174">
                  <c:v>49.6</c:v>
                </c:pt>
                <c:pt idx="2175">
                  <c:v>49.6</c:v>
                </c:pt>
                <c:pt idx="2176">
                  <c:v>49.6</c:v>
                </c:pt>
                <c:pt idx="2177">
                  <c:v>49.6</c:v>
                </c:pt>
                <c:pt idx="2178">
                  <c:v>49.6</c:v>
                </c:pt>
                <c:pt idx="2179">
                  <c:v>49.6</c:v>
                </c:pt>
                <c:pt idx="2180">
                  <c:v>49.6</c:v>
                </c:pt>
                <c:pt idx="2181">
                  <c:v>49.6</c:v>
                </c:pt>
                <c:pt idx="2182">
                  <c:v>49.6</c:v>
                </c:pt>
                <c:pt idx="2183">
                  <c:v>49.6</c:v>
                </c:pt>
                <c:pt idx="2184">
                  <c:v>49.6</c:v>
                </c:pt>
                <c:pt idx="2185">
                  <c:v>49.6</c:v>
                </c:pt>
                <c:pt idx="2186">
                  <c:v>49.6</c:v>
                </c:pt>
                <c:pt idx="2187">
                  <c:v>49.6</c:v>
                </c:pt>
                <c:pt idx="2188">
                  <c:v>49.6</c:v>
                </c:pt>
                <c:pt idx="2189">
                  <c:v>49.6</c:v>
                </c:pt>
                <c:pt idx="2190">
                  <c:v>49.6</c:v>
                </c:pt>
                <c:pt idx="2191">
                  <c:v>49.6</c:v>
                </c:pt>
                <c:pt idx="2192">
                  <c:v>49.6</c:v>
                </c:pt>
                <c:pt idx="2193">
                  <c:v>49.6</c:v>
                </c:pt>
                <c:pt idx="2194">
                  <c:v>49.6</c:v>
                </c:pt>
                <c:pt idx="2195">
                  <c:v>49.6</c:v>
                </c:pt>
                <c:pt idx="2196">
                  <c:v>49.6</c:v>
                </c:pt>
                <c:pt idx="2197">
                  <c:v>49.6</c:v>
                </c:pt>
                <c:pt idx="2198">
                  <c:v>49.6</c:v>
                </c:pt>
                <c:pt idx="2199">
                  <c:v>49.6</c:v>
                </c:pt>
                <c:pt idx="2200">
                  <c:v>49.6</c:v>
                </c:pt>
                <c:pt idx="2201">
                  <c:v>49.6</c:v>
                </c:pt>
                <c:pt idx="2202">
                  <c:v>49.6</c:v>
                </c:pt>
                <c:pt idx="2203">
                  <c:v>49.6</c:v>
                </c:pt>
                <c:pt idx="2204">
                  <c:v>49.6</c:v>
                </c:pt>
                <c:pt idx="2205">
                  <c:v>49.6</c:v>
                </c:pt>
                <c:pt idx="2206">
                  <c:v>49.6</c:v>
                </c:pt>
                <c:pt idx="2207">
                  <c:v>49.6</c:v>
                </c:pt>
                <c:pt idx="2208">
                  <c:v>49.6</c:v>
                </c:pt>
                <c:pt idx="2209">
                  <c:v>49.6</c:v>
                </c:pt>
                <c:pt idx="2210">
                  <c:v>49.6</c:v>
                </c:pt>
                <c:pt idx="2211">
                  <c:v>49.6</c:v>
                </c:pt>
                <c:pt idx="2212">
                  <c:v>49.6</c:v>
                </c:pt>
                <c:pt idx="2213">
                  <c:v>49.6</c:v>
                </c:pt>
                <c:pt idx="2214">
                  <c:v>49.6</c:v>
                </c:pt>
                <c:pt idx="2215">
                  <c:v>49.6</c:v>
                </c:pt>
                <c:pt idx="2216">
                  <c:v>49.6</c:v>
                </c:pt>
                <c:pt idx="2217">
                  <c:v>49.6</c:v>
                </c:pt>
                <c:pt idx="2218">
                  <c:v>49.6</c:v>
                </c:pt>
                <c:pt idx="2219">
                  <c:v>49.6</c:v>
                </c:pt>
                <c:pt idx="2220">
                  <c:v>49.6</c:v>
                </c:pt>
                <c:pt idx="2221">
                  <c:v>49.6</c:v>
                </c:pt>
                <c:pt idx="2222">
                  <c:v>49.6</c:v>
                </c:pt>
                <c:pt idx="2223">
                  <c:v>49.6</c:v>
                </c:pt>
                <c:pt idx="2224">
                  <c:v>49.6</c:v>
                </c:pt>
                <c:pt idx="2225">
                  <c:v>49.6</c:v>
                </c:pt>
                <c:pt idx="2226">
                  <c:v>49.6</c:v>
                </c:pt>
                <c:pt idx="2227">
                  <c:v>49.6</c:v>
                </c:pt>
                <c:pt idx="2228">
                  <c:v>49.6</c:v>
                </c:pt>
                <c:pt idx="2229">
                  <c:v>49.6</c:v>
                </c:pt>
                <c:pt idx="2230">
                  <c:v>49.6</c:v>
                </c:pt>
                <c:pt idx="2231">
                  <c:v>49.6</c:v>
                </c:pt>
                <c:pt idx="2232">
                  <c:v>49.6</c:v>
                </c:pt>
                <c:pt idx="2233">
                  <c:v>49.6</c:v>
                </c:pt>
                <c:pt idx="2234">
                  <c:v>49.6</c:v>
                </c:pt>
                <c:pt idx="2235">
                  <c:v>49.6</c:v>
                </c:pt>
                <c:pt idx="2236">
                  <c:v>49.6</c:v>
                </c:pt>
                <c:pt idx="2237">
                  <c:v>49.6</c:v>
                </c:pt>
                <c:pt idx="2238">
                  <c:v>49.6</c:v>
                </c:pt>
                <c:pt idx="2239">
                  <c:v>49.6</c:v>
                </c:pt>
                <c:pt idx="2240">
                  <c:v>49.6</c:v>
                </c:pt>
                <c:pt idx="2241">
                  <c:v>49.6</c:v>
                </c:pt>
                <c:pt idx="2242">
                  <c:v>49.59</c:v>
                </c:pt>
                <c:pt idx="2243">
                  <c:v>49.59</c:v>
                </c:pt>
                <c:pt idx="2244">
                  <c:v>49.59</c:v>
                </c:pt>
                <c:pt idx="2245">
                  <c:v>49.59</c:v>
                </c:pt>
                <c:pt idx="2246">
                  <c:v>49.58</c:v>
                </c:pt>
                <c:pt idx="2247">
                  <c:v>49.57</c:v>
                </c:pt>
                <c:pt idx="2248">
                  <c:v>49.56</c:v>
                </c:pt>
                <c:pt idx="2249">
                  <c:v>49.55</c:v>
                </c:pt>
                <c:pt idx="2250">
                  <c:v>49.54</c:v>
                </c:pt>
                <c:pt idx="2251">
                  <c:v>49.52</c:v>
                </c:pt>
                <c:pt idx="2252">
                  <c:v>49.52</c:v>
                </c:pt>
                <c:pt idx="2253">
                  <c:v>49.5</c:v>
                </c:pt>
                <c:pt idx="2254">
                  <c:v>49.49</c:v>
                </c:pt>
                <c:pt idx="2255">
                  <c:v>49.48</c:v>
                </c:pt>
                <c:pt idx="2256">
                  <c:v>49.47</c:v>
                </c:pt>
                <c:pt idx="2257">
                  <c:v>49.46</c:v>
                </c:pt>
                <c:pt idx="2258">
                  <c:v>49.45</c:v>
                </c:pt>
                <c:pt idx="2259">
                  <c:v>49.45</c:v>
                </c:pt>
                <c:pt idx="2260">
                  <c:v>49.45</c:v>
                </c:pt>
                <c:pt idx="2261">
                  <c:v>49.45</c:v>
                </c:pt>
                <c:pt idx="2262">
                  <c:v>49.45</c:v>
                </c:pt>
                <c:pt idx="2263">
                  <c:v>49.45</c:v>
                </c:pt>
                <c:pt idx="2264">
                  <c:v>49.45</c:v>
                </c:pt>
                <c:pt idx="2265">
                  <c:v>49.45</c:v>
                </c:pt>
                <c:pt idx="2266">
                  <c:v>49.45</c:v>
                </c:pt>
                <c:pt idx="2267">
                  <c:v>49.45</c:v>
                </c:pt>
                <c:pt idx="2268">
                  <c:v>49.45</c:v>
                </c:pt>
                <c:pt idx="2269">
                  <c:v>49.44</c:v>
                </c:pt>
                <c:pt idx="2270">
                  <c:v>49.45</c:v>
                </c:pt>
                <c:pt idx="2271">
                  <c:v>49.45</c:v>
                </c:pt>
                <c:pt idx="2272">
                  <c:v>49.45</c:v>
                </c:pt>
                <c:pt idx="2273">
                  <c:v>49.45</c:v>
                </c:pt>
                <c:pt idx="2274">
                  <c:v>49.46</c:v>
                </c:pt>
                <c:pt idx="2275">
                  <c:v>49.47</c:v>
                </c:pt>
                <c:pt idx="2276">
                  <c:v>49.47</c:v>
                </c:pt>
                <c:pt idx="2277">
                  <c:v>49.47</c:v>
                </c:pt>
                <c:pt idx="2278">
                  <c:v>49.48</c:v>
                </c:pt>
                <c:pt idx="2279">
                  <c:v>49.48</c:v>
                </c:pt>
                <c:pt idx="2280">
                  <c:v>49.48</c:v>
                </c:pt>
                <c:pt idx="2281">
                  <c:v>49.49</c:v>
                </c:pt>
                <c:pt idx="2282">
                  <c:v>49.49</c:v>
                </c:pt>
                <c:pt idx="2283">
                  <c:v>49.5</c:v>
                </c:pt>
                <c:pt idx="2284">
                  <c:v>49.51</c:v>
                </c:pt>
                <c:pt idx="2285">
                  <c:v>49.52</c:v>
                </c:pt>
                <c:pt idx="2286">
                  <c:v>49.52</c:v>
                </c:pt>
                <c:pt idx="2287">
                  <c:v>49.53</c:v>
                </c:pt>
                <c:pt idx="2288">
                  <c:v>49.54</c:v>
                </c:pt>
                <c:pt idx="2289">
                  <c:v>49.54</c:v>
                </c:pt>
                <c:pt idx="2290">
                  <c:v>49.54</c:v>
                </c:pt>
                <c:pt idx="2291">
                  <c:v>49.55</c:v>
                </c:pt>
                <c:pt idx="2292">
                  <c:v>49.55</c:v>
                </c:pt>
                <c:pt idx="2293">
                  <c:v>49.55</c:v>
                </c:pt>
                <c:pt idx="2294">
                  <c:v>49.56</c:v>
                </c:pt>
                <c:pt idx="2295">
                  <c:v>49.56</c:v>
                </c:pt>
                <c:pt idx="2296">
                  <c:v>49.57</c:v>
                </c:pt>
                <c:pt idx="2297">
                  <c:v>49.57</c:v>
                </c:pt>
                <c:pt idx="2298">
                  <c:v>49.58</c:v>
                </c:pt>
                <c:pt idx="2299">
                  <c:v>49.59</c:v>
                </c:pt>
                <c:pt idx="2300">
                  <c:v>49.59</c:v>
                </c:pt>
                <c:pt idx="2301">
                  <c:v>49.59</c:v>
                </c:pt>
                <c:pt idx="2302">
                  <c:v>49.59</c:v>
                </c:pt>
                <c:pt idx="2303">
                  <c:v>49.59</c:v>
                </c:pt>
                <c:pt idx="2304">
                  <c:v>49.59</c:v>
                </c:pt>
                <c:pt idx="2305">
                  <c:v>49.59</c:v>
                </c:pt>
                <c:pt idx="2306">
                  <c:v>49.6</c:v>
                </c:pt>
                <c:pt idx="2307">
                  <c:v>49.6</c:v>
                </c:pt>
                <c:pt idx="2308">
                  <c:v>49.6</c:v>
                </c:pt>
                <c:pt idx="2309">
                  <c:v>49.6</c:v>
                </c:pt>
                <c:pt idx="2310">
                  <c:v>49.6</c:v>
                </c:pt>
                <c:pt idx="2311">
                  <c:v>49.6</c:v>
                </c:pt>
                <c:pt idx="2312">
                  <c:v>49.6</c:v>
                </c:pt>
                <c:pt idx="2313">
                  <c:v>49.6</c:v>
                </c:pt>
                <c:pt idx="2314">
                  <c:v>49.6</c:v>
                </c:pt>
                <c:pt idx="2315">
                  <c:v>49.6</c:v>
                </c:pt>
                <c:pt idx="2316">
                  <c:v>49.6</c:v>
                </c:pt>
                <c:pt idx="2317">
                  <c:v>49.6</c:v>
                </c:pt>
                <c:pt idx="2318">
                  <c:v>49.6</c:v>
                </c:pt>
                <c:pt idx="2319">
                  <c:v>49.6</c:v>
                </c:pt>
                <c:pt idx="2320">
                  <c:v>49.6</c:v>
                </c:pt>
                <c:pt idx="2321">
                  <c:v>49.6</c:v>
                </c:pt>
                <c:pt idx="2322">
                  <c:v>49.6</c:v>
                </c:pt>
                <c:pt idx="2323">
                  <c:v>49.6</c:v>
                </c:pt>
                <c:pt idx="2324">
                  <c:v>49.6</c:v>
                </c:pt>
                <c:pt idx="2325">
                  <c:v>49.6</c:v>
                </c:pt>
                <c:pt idx="2326">
                  <c:v>49.6</c:v>
                </c:pt>
                <c:pt idx="2327">
                  <c:v>49.6</c:v>
                </c:pt>
                <c:pt idx="2328">
                  <c:v>49.6</c:v>
                </c:pt>
                <c:pt idx="2329">
                  <c:v>49.6</c:v>
                </c:pt>
                <c:pt idx="2330">
                  <c:v>49.6</c:v>
                </c:pt>
                <c:pt idx="2331">
                  <c:v>49.6</c:v>
                </c:pt>
                <c:pt idx="2332">
                  <c:v>49.6</c:v>
                </c:pt>
                <c:pt idx="2333">
                  <c:v>49.6</c:v>
                </c:pt>
                <c:pt idx="2334">
                  <c:v>49.6</c:v>
                </c:pt>
                <c:pt idx="2335">
                  <c:v>49.6</c:v>
                </c:pt>
                <c:pt idx="2336">
                  <c:v>49.6</c:v>
                </c:pt>
                <c:pt idx="2337">
                  <c:v>49.6</c:v>
                </c:pt>
                <c:pt idx="2338">
                  <c:v>49.6</c:v>
                </c:pt>
                <c:pt idx="2339">
                  <c:v>49.6</c:v>
                </c:pt>
                <c:pt idx="2340">
                  <c:v>49.6</c:v>
                </c:pt>
                <c:pt idx="2341">
                  <c:v>49.6</c:v>
                </c:pt>
                <c:pt idx="2342">
                  <c:v>49.6</c:v>
                </c:pt>
                <c:pt idx="2343">
                  <c:v>49.6</c:v>
                </c:pt>
                <c:pt idx="2344">
                  <c:v>49.6</c:v>
                </c:pt>
                <c:pt idx="2345">
                  <c:v>49.6</c:v>
                </c:pt>
                <c:pt idx="2346">
                  <c:v>49.6</c:v>
                </c:pt>
                <c:pt idx="2347">
                  <c:v>49.6</c:v>
                </c:pt>
                <c:pt idx="2348">
                  <c:v>49.6</c:v>
                </c:pt>
                <c:pt idx="2349">
                  <c:v>49.6</c:v>
                </c:pt>
                <c:pt idx="2350">
                  <c:v>49.6</c:v>
                </c:pt>
                <c:pt idx="2351">
                  <c:v>49.6</c:v>
                </c:pt>
                <c:pt idx="2352">
                  <c:v>49.6</c:v>
                </c:pt>
                <c:pt idx="2353">
                  <c:v>49.6</c:v>
                </c:pt>
                <c:pt idx="2354">
                  <c:v>49.6</c:v>
                </c:pt>
                <c:pt idx="2355">
                  <c:v>49.6</c:v>
                </c:pt>
                <c:pt idx="2356">
                  <c:v>49.6</c:v>
                </c:pt>
                <c:pt idx="2357">
                  <c:v>49.6</c:v>
                </c:pt>
                <c:pt idx="2358">
                  <c:v>49.6</c:v>
                </c:pt>
                <c:pt idx="2359">
                  <c:v>49.6</c:v>
                </c:pt>
                <c:pt idx="2360">
                  <c:v>49.6</c:v>
                </c:pt>
                <c:pt idx="2361">
                  <c:v>49.6</c:v>
                </c:pt>
                <c:pt idx="2362">
                  <c:v>49.6</c:v>
                </c:pt>
                <c:pt idx="2363">
                  <c:v>49.6</c:v>
                </c:pt>
                <c:pt idx="2364">
                  <c:v>49.6</c:v>
                </c:pt>
                <c:pt idx="2365">
                  <c:v>49.6</c:v>
                </c:pt>
                <c:pt idx="2366">
                  <c:v>49.6</c:v>
                </c:pt>
                <c:pt idx="2367">
                  <c:v>49.6</c:v>
                </c:pt>
                <c:pt idx="2368">
                  <c:v>49.6</c:v>
                </c:pt>
                <c:pt idx="2369">
                  <c:v>49.6</c:v>
                </c:pt>
                <c:pt idx="2370">
                  <c:v>49.6</c:v>
                </c:pt>
                <c:pt idx="2371">
                  <c:v>49.6</c:v>
                </c:pt>
                <c:pt idx="2372">
                  <c:v>49.59</c:v>
                </c:pt>
                <c:pt idx="2373">
                  <c:v>49.59</c:v>
                </c:pt>
                <c:pt idx="2374">
                  <c:v>49.58</c:v>
                </c:pt>
                <c:pt idx="2375">
                  <c:v>49.57</c:v>
                </c:pt>
                <c:pt idx="2376">
                  <c:v>49.56</c:v>
                </c:pt>
                <c:pt idx="2377">
                  <c:v>49.55</c:v>
                </c:pt>
                <c:pt idx="2378">
                  <c:v>49.55</c:v>
                </c:pt>
                <c:pt idx="2379">
                  <c:v>49.54</c:v>
                </c:pt>
                <c:pt idx="2380">
                  <c:v>49.54</c:v>
                </c:pt>
                <c:pt idx="2381">
                  <c:v>49.53</c:v>
                </c:pt>
                <c:pt idx="2382">
                  <c:v>49.52</c:v>
                </c:pt>
                <c:pt idx="2383">
                  <c:v>49.51</c:v>
                </c:pt>
                <c:pt idx="2384">
                  <c:v>49.5</c:v>
                </c:pt>
                <c:pt idx="2385">
                  <c:v>49.48</c:v>
                </c:pt>
                <c:pt idx="2386">
                  <c:v>49.47</c:v>
                </c:pt>
                <c:pt idx="2387">
                  <c:v>49.47</c:v>
                </c:pt>
                <c:pt idx="2388">
                  <c:v>49.46</c:v>
                </c:pt>
                <c:pt idx="2389">
                  <c:v>49.45</c:v>
                </c:pt>
                <c:pt idx="2390">
                  <c:v>49.45</c:v>
                </c:pt>
                <c:pt idx="2391">
                  <c:v>49.44</c:v>
                </c:pt>
                <c:pt idx="2392">
                  <c:v>49.43</c:v>
                </c:pt>
                <c:pt idx="2393">
                  <c:v>49.41</c:v>
                </c:pt>
                <c:pt idx="2394">
                  <c:v>49.4</c:v>
                </c:pt>
                <c:pt idx="2395">
                  <c:v>49.38</c:v>
                </c:pt>
                <c:pt idx="2396">
                  <c:v>49.38</c:v>
                </c:pt>
                <c:pt idx="2397">
                  <c:v>49.37</c:v>
                </c:pt>
                <c:pt idx="2398">
                  <c:v>49.36</c:v>
                </c:pt>
                <c:pt idx="2399">
                  <c:v>49.36</c:v>
                </c:pt>
                <c:pt idx="2400">
                  <c:v>49.36</c:v>
                </c:pt>
                <c:pt idx="2401">
                  <c:v>49.36</c:v>
                </c:pt>
                <c:pt idx="2402">
                  <c:v>49.35</c:v>
                </c:pt>
                <c:pt idx="2403">
                  <c:v>49.35</c:v>
                </c:pt>
                <c:pt idx="2404">
                  <c:v>49.35</c:v>
                </c:pt>
                <c:pt idx="2405">
                  <c:v>49.34</c:v>
                </c:pt>
                <c:pt idx="2406">
                  <c:v>49.34</c:v>
                </c:pt>
                <c:pt idx="2407">
                  <c:v>49.34</c:v>
                </c:pt>
                <c:pt idx="2408">
                  <c:v>49.34</c:v>
                </c:pt>
                <c:pt idx="2409">
                  <c:v>49.34</c:v>
                </c:pt>
                <c:pt idx="2410">
                  <c:v>49.34</c:v>
                </c:pt>
                <c:pt idx="2411">
                  <c:v>49.34</c:v>
                </c:pt>
                <c:pt idx="2412">
                  <c:v>49.34</c:v>
                </c:pt>
                <c:pt idx="2413">
                  <c:v>49.34</c:v>
                </c:pt>
                <c:pt idx="2414">
                  <c:v>49.33</c:v>
                </c:pt>
                <c:pt idx="2415">
                  <c:v>49.34</c:v>
                </c:pt>
                <c:pt idx="2416">
                  <c:v>49.34</c:v>
                </c:pt>
                <c:pt idx="2417">
                  <c:v>49.34</c:v>
                </c:pt>
                <c:pt idx="2418">
                  <c:v>49.34</c:v>
                </c:pt>
                <c:pt idx="2419">
                  <c:v>49.34</c:v>
                </c:pt>
                <c:pt idx="2420">
                  <c:v>49.35</c:v>
                </c:pt>
                <c:pt idx="2421">
                  <c:v>49.35</c:v>
                </c:pt>
                <c:pt idx="2422">
                  <c:v>49.35</c:v>
                </c:pt>
                <c:pt idx="2423">
                  <c:v>49.35</c:v>
                </c:pt>
                <c:pt idx="2424">
                  <c:v>49.36</c:v>
                </c:pt>
                <c:pt idx="2425">
                  <c:v>49.37</c:v>
                </c:pt>
                <c:pt idx="2426">
                  <c:v>49.38</c:v>
                </c:pt>
                <c:pt idx="2427">
                  <c:v>49.39</c:v>
                </c:pt>
                <c:pt idx="2428">
                  <c:v>49.4</c:v>
                </c:pt>
                <c:pt idx="2429">
                  <c:v>49.4</c:v>
                </c:pt>
                <c:pt idx="2430">
                  <c:v>49.41</c:v>
                </c:pt>
                <c:pt idx="2431">
                  <c:v>49.41</c:v>
                </c:pt>
                <c:pt idx="2432">
                  <c:v>49.42</c:v>
                </c:pt>
                <c:pt idx="2433">
                  <c:v>49.44</c:v>
                </c:pt>
                <c:pt idx="2434">
                  <c:v>49.45</c:v>
                </c:pt>
                <c:pt idx="2435">
                  <c:v>49.46</c:v>
                </c:pt>
                <c:pt idx="2436">
                  <c:v>49.47</c:v>
                </c:pt>
                <c:pt idx="2437">
                  <c:v>49.48</c:v>
                </c:pt>
                <c:pt idx="2438">
                  <c:v>49.48</c:v>
                </c:pt>
                <c:pt idx="2439">
                  <c:v>49.48</c:v>
                </c:pt>
                <c:pt idx="2440">
                  <c:v>49.49</c:v>
                </c:pt>
                <c:pt idx="2441">
                  <c:v>49.49</c:v>
                </c:pt>
                <c:pt idx="2442">
                  <c:v>49.49</c:v>
                </c:pt>
                <c:pt idx="2443">
                  <c:v>49.5</c:v>
                </c:pt>
                <c:pt idx="2444">
                  <c:v>49.51</c:v>
                </c:pt>
                <c:pt idx="2445">
                  <c:v>49.52</c:v>
                </c:pt>
                <c:pt idx="2446">
                  <c:v>49.53</c:v>
                </c:pt>
                <c:pt idx="2447">
                  <c:v>49.54</c:v>
                </c:pt>
                <c:pt idx="2448">
                  <c:v>49.54</c:v>
                </c:pt>
                <c:pt idx="2449">
                  <c:v>49.55</c:v>
                </c:pt>
                <c:pt idx="2450">
                  <c:v>49.55</c:v>
                </c:pt>
                <c:pt idx="2451">
                  <c:v>49.56</c:v>
                </c:pt>
                <c:pt idx="2452">
                  <c:v>49.56</c:v>
                </c:pt>
                <c:pt idx="2453">
                  <c:v>49.57</c:v>
                </c:pt>
                <c:pt idx="2454">
                  <c:v>49.57</c:v>
                </c:pt>
                <c:pt idx="2455">
                  <c:v>49.57</c:v>
                </c:pt>
                <c:pt idx="2456">
                  <c:v>49.58</c:v>
                </c:pt>
                <c:pt idx="2457">
                  <c:v>49.58</c:v>
                </c:pt>
                <c:pt idx="2458">
                  <c:v>49.59</c:v>
                </c:pt>
                <c:pt idx="2459">
                  <c:v>49.59</c:v>
                </c:pt>
                <c:pt idx="2460">
                  <c:v>49.59</c:v>
                </c:pt>
                <c:pt idx="2461">
                  <c:v>49.6</c:v>
                </c:pt>
                <c:pt idx="2462">
                  <c:v>49.6</c:v>
                </c:pt>
                <c:pt idx="2463">
                  <c:v>49.6</c:v>
                </c:pt>
                <c:pt idx="2464">
                  <c:v>49.6</c:v>
                </c:pt>
                <c:pt idx="2465">
                  <c:v>49.6</c:v>
                </c:pt>
                <c:pt idx="2466">
                  <c:v>49.6</c:v>
                </c:pt>
                <c:pt idx="2467">
                  <c:v>49.6</c:v>
                </c:pt>
                <c:pt idx="2468">
                  <c:v>49.6</c:v>
                </c:pt>
                <c:pt idx="2469">
                  <c:v>49.6</c:v>
                </c:pt>
                <c:pt idx="2470">
                  <c:v>49.6</c:v>
                </c:pt>
                <c:pt idx="2471">
                  <c:v>49.6</c:v>
                </c:pt>
                <c:pt idx="2472">
                  <c:v>49.6</c:v>
                </c:pt>
                <c:pt idx="2473">
                  <c:v>49.6</c:v>
                </c:pt>
                <c:pt idx="2474">
                  <c:v>49.6</c:v>
                </c:pt>
                <c:pt idx="2475">
                  <c:v>49.6</c:v>
                </c:pt>
                <c:pt idx="2476">
                  <c:v>49.6</c:v>
                </c:pt>
                <c:pt idx="2477">
                  <c:v>49.6</c:v>
                </c:pt>
                <c:pt idx="2478">
                  <c:v>49.6</c:v>
                </c:pt>
                <c:pt idx="2479">
                  <c:v>49.6</c:v>
                </c:pt>
                <c:pt idx="2480">
                  <c:v>49.6</c:v>
                </c:pt>
                <c:pt idx="2481">
                  <c:v>49.6</c:v>
                </c:pt>
                <c:pt idx="2482">
                  <c:v>49.6</c:v>
                </c:pt>
                <c:pt idx="2483">
                  <c:v>49.6</c:v>
                </c:pt>
                <c:pt idx="2484">
                  <c:v>49.6</c:v>
                </c:pt>
                <c:pt idx="2485">
                  <c:v>49.6</c:v>
                </c:pt>
                <c:pt idx="2486">
                  <c:v>49.6</c:v>
                </c:pt>
                <c:pt idx="2487">
                  <c:v>49.6</c:v>
                </c:pt>
                <c:pt idx="2488">
                  <c:v>49.6</c:v>
                </c:pt>
                <c:pt idx="2489">
                  <c:v>49.6</c:v>
                </c:pt>
                <c:pt idx="2490">
                  <c:v>49.6</c:v>
                </c:pt>
                <c:pt idx="2491">
                  <c:v>49.6</c:v>
                </c:pt>
                <c:pt idx="2492">
                  <c:v>49.6</c:v>
                </c:pt>
                <c:pt idx="2493">
                  <c:v>49.6</c:v>
                </c:pt>
                <c:pt idx="2494">
                  <c:v>49.6</c:v>
                </c:pt>
                <c:pt idx="2495">
                  <c:v>49.6</c:v>
                </c:pt>
                <c:pt idx="2496">
                  <c:v>49.6</c:v>
                </c:pt>
                <c:pt idx="2497">
                  <c:v>49.6</c:v>
                </c:pt>
                <c:pt idx="2498">
                  <c:v>49.6</c:v>
                </c:pt>
                <c:pt idx="2499">
                  <c:v>49.6</c:v>
                </c:pt>
                <c:pt idx="2500">
                  <c:v>49.6</c:v>
                </c:pt>
                <c:pt idx="2501">
                  <c:v>49.6</c:v>
                </c:pt>
                <c:pt idx="2502">
                  <c:v>49.6</c:v>
                </c:pt>
                <c:pt idx="2503">
                  <c:v>49.6</c:v>
                </c:pt>
                <c:pt idx="2504">
                  <c:v>49.6</c:v>
                </c:pt>
                <c:pt idx="2505">
                  <c:v>49.6</c:v>
                </c:pt>
                <c:pt idx="2506">
                  <c:v>49.6</c:v>
                </c:pt>
                <c:pt idx="2507">
                  <c:v>49.6</c:v>
                </c:pt>
                <c:pt idx="2508">
                  <c:v>49.6</c:v>
                </c:pt>
                <c:pt idx="2509">
                  <c:v>49.6</c:v>
                </c:pt>
                <c:pt idx="2510">
                  <c:v>49.6</c:v>
                </c:pt>
                <c:pt idx="2511">
                  <c:v>49.6</c:v>
                </c:pt>
                <c:pt idx="2512">
                  <c:v>49.6</c:v>
                </c:pt>
                <c:pt idx="2513">
                  <c:v>49.6</c:v>
                </c:pt>
                <c:pt idx="2514">
                  <c:v>49.6</c:v>
                </c:pt>
                <c:pt idx="2515">
                  <c:v>49.6</c:v>
                </c:pt>
                <c:pt idx="2516">
                  <c:v>49.6</c:v>
                </c:pt>
                <c:pt idx="2517">
                  <c:v>49.6</c:v>
                </c:pt>
                <c:pt idx="2518">
                  <c:v>49.6</c:v>
                </c:pt>
                <c:pt idx="2519">
                  <c:v>49.6</c:v>
                </c:pt>
                <c:pt idx="2520">
                  <c:v>49.6</c:v>
                </c:pt>
                <c:pt idx="2521">
                  <c:v>49.6</c:v>
                </c:pt>
                <c:pt idx="2522">
                  <c:v>49.6</c:v>
                </c:pt>
                <c:pt idx="2523">
                  <c:v>49.6</c:v>
                </c:pt>
                <c:pt idx="2524">
                  <c:v>49.6</c:v>
                </c:pt>
                <c:pt idx="2525">
                  <c:v>49.6</c:v>
                </c:pt>
                <c:pt idx="2526">
                  <c:v>49.6</c:v>
                </c:pt>
                <c:pt idx="2527">
                  <c:v>49.59</c:v>
                </c:pt>
                <c:pt idx="2528">
                  <c:v>49.59</c:v>
                </c:pt>
                <c:pt idx="2529">
                  <c:v>49.59</c:v>
                </c:pt>
                <c:pt idx="2530">
                  <c:v>49.58</c:v>
                </c:pt>
                <c:pt idx="2531">
                  <c:v>49.57</c:v>
                </c:pt>
                <c:pt idx="2532">
                  <c:v>49.56</c:v>
                </c:pt>
                <c:pt idx="2533">
                  <c:v>49.55</c:v>
                </c:pt>
                <c:pt idx="2534">
                  <c:v>49.54</c:v>
                </c:pt>
                <c:pt idx="2535">
                  <c:v>49.53</c:v>
                </c:pt>
                <c:pt idx="2536">
                  <c:v>49.52</c:v>
                </c:pt>
                <c:pt idx="2537">
                  <c:v>49.51</c:v>
                </c:pt>
                <c:pt idx="2538">
                  <c:v>49.49</c:v>
                </c:pt>
                <c:pt idx="2539">
                  <c:v>49.48</c:v>
                </c:pt>
                <c:pt idx="2540">
                  <c:v>49.47</c:v>
                </c:pt>
                <c:pt idx="2541">
                  <c:v>49.45</c:v>
                </c:pt>
                <c:pt idx="2542">
                  <c:v>49.43</c:v>
                </c:pt>
                <c:pt idx="2543">
                  <c:v>49.42</c:v>
                </c:pt>
                <c:pt idx="2544">
                  <c:v>49.41</c:v>
                </c:pt>
                <c:pt idx="2545">
                  <c:v>49.39</c:v>
                </c:pt>
                <c:pt idx="2546">
                  <c:v>49.38</c:v>
                </c:pt>
                <c:pt idx="2547">
                  <c:v>49.37</c:v>
                </c:pt>
                <c:pt idx="2548">
                  <c:v>49.35</c:v>
                </c:pt>
                <c:pt idx="2549">
                  <c:v>49.34</c:v>
                </c:pt>
                <c:pt idx="2550">
                  <c:v>49.33</c:v>
                </c:pt>
                <c:pt idx="2551">
                  <c:v>49.33</c:v>
                </c:pt>
                <c:pt idx="2552">
                  <c:v>49.33</c:v>
                </c:pt>
                <c:pt idx="2553">
                  <c:v>49.33</c:v>
                </c:pt>
                <c:pt idx="2554">
                  <c:v>49.33</c:v>
                </c:pt>
                <c:pt idx="2555">
                  <c:v>49.33</c:v>
                </c:pt>
                <c:pt idx="2556">
                  <c:v>49.33</c:v>
                </c:pt>
                <c:pt idx="2557">
                  <c:v>49.33</c:v>
                </c:pt>
                <c:pt idx="2558">
                  <c:v>49.33</c:v>
                </c:pt>
                <c:pt idx="2559">
                  <c:v>49.33</c:v>
                </c:pt>
                <c:pt idx="2560">
                  <c:v>49.33</c:v>
                </c:pt>
                <c:pt idx="2561">
                  <c:v>49.33</c:v>
                </c:pt>
                <c:pt idx="2562">
                  <c:v>49.33</c:v>
                </c:pt>
                <c:pt idx="2563">
                  <c:v>49.33</c:v>
                </c:pt>
                <c:pt idx="2564">
                  <c:v>49.33</c:v>
                </c:pt>
                <c:pt idx="2565">
                  <c:v>49.33</c:v>
                </c:pt>
                <c:pt idx="2566">
                  <c:v>49.33</c:v>
                </c:pt>
                <c:pt idx="2567">
                  <c:v>49.33</c:v>
                </c:pt>
                <c:pt idx="2568">
                  <c:v>49.33</c:v>
                </c:pt>
                <c:pt idx="2569">
                  <c:v>49.33</c:v>
                </c:pt>
                <c:pt idx="2570">
                  <c:v>49.33</c:v>
                </c:pt>
                <c:pt idx="2571">
                  <c:v>49.33</c:v>
                </c:pt>
                <c:pt idx="2572">
                  <c:v>49.33</c:v>
                </c:pt>
                <c:pt idx="2573">
                  <c:v>49.33</c:v>
                </c:pt>
                <c:pt idx="2574">
                  <c:v>49.33</c:v>
                </c:pt>
                <c:pt idx="2575">
                  <c:v>49.33</c:v>
                </c:pt>
                <c:pt idx="2576">
                  <c:v>49.33</c:v>
                </c:pt>
                <c:pt idx="2577">
                  <c:v>49.33</c:v>
                </c:pt>
                <c:pt idx="2578">
                  <c:v>49.33</c:v>
                </c:pt>
                <c:pt idx="2579">
                  <c:v>49.33</c:v>
                </c:pt>
                <c:pt idx="2580">
                  <c:v>49.33</c:v>
                </c:pt>
                <c:pt idx="2581">
                  <c:v>49.33</c:v>
                </c:pt>
                <c:pt idx="2582">
                  <c:v>49.33</c:v>
                </c:pt>
                <c:pt idx="2583">
                  <c:v>49.34</c:v>
                </c:pt>
                <c:pt idx="2584">
                  <c:v>49.34</c:v>
                </c:pt>
                <c:pt idx="2585">
                  <c:v>49.34</c:v>
                </c:pt>
                <c:pt idx="2586">
                  <c:v>49.35</c:v>
                </c:pt>
                <c:pt idx="2587">
                  <c:v>49.35</c:v>
                </c:pt>
                <c:pt idx="2588">
                  <c:v>49.36</c:v>
                </c:pt>
                <c:pt idx="2589">
                  <c:v>49.36</c:v>
                </c:pt>
                <c:pt idx="2590">
                  <c:v>49.37</c:v>
                </c:pt>
                <c:pt idx="2591">
                  <c:v>49.38</c:v>
                </c:pt>
                <c:pt idx="2592">
                  <c:v>49.39</c:v>
                </c:pt>
                <c:pt idx="2593">
                  <c:v>49.4</c:v>
                </c:pt>
                <c:pt idx="2594">
                  <c:v>49.41</c:v>
                </c:pt>
                <c:pt idx="2595">
                  <c:v>49.43</c:v>
                </c:pt>
                <c:pt idx="2596">
                  <c:v>49.44</c:v>
                </c:pt>
                <c:pt idx="2597">
                  <c:v>49.45</c:v>
                </c:pt>
                <c:pt idx="2598">
                  <c:v>49.46</c:v>
                </c:pt>
                <c:pt idx="2599">
                  <c:v>49.47</c:v>
                </c:pt>
                <c:pt idx="2600">
                  <c:v>49.48</c:v>
                </c:pt>
                <c:pt idx="2601">
                  <c:v>49.48</c:v>
                </c:pt>
                <c:pt idx="2602">
                  <c:v>49.48</c:v>
                </c:pt>
                <c:pt idx="2603">
                  <c:v>49.49</c:v>
                </c:pt>
                <c:pt idx="2604">
                  <c:v>49.49</c:v>
                </c:pt>
                <c:pt idx="2605">
                  <c:v>49.5</c:v>
                </c:pt>
                <c:pt idx="2606">
                  <c:v>49.51</c:v>
                </c:pt>
                <c:pt idx="2607">
                  <c:v>49.51</c:v>
                </c:pt>
                <c:pt idx="2608">
                  <c:v>49.52</c:v>
                </c:pt>
                <c:pt idx="2609">
                  <c:v>49.54</c:v>
                </c:pt>
                <c:pt idx="2610">
                  <c:v>49.55</c:v>
                </c:pt>
                <c:pt idx="2611">
                  <c:v>49.56</c:v>
                </c:pt>
                <c:pt idx="2612">
                  <c:v>49.56</c:v>
                </c:pt>
                <c:pt idx="2613">
                  <c:v>49.57</c:v>
                </c:pt>
                <c:pt idx="2614">
                  <c:v>49.58</c:v>
                </c:pt>
                <c:pt idx="2615">
                  <c:v>49.58</c:v>
                </c:pt>
                <c:pt idx="2616">
                  <c:v>49.58</c:v>
                </c:pt>
                <c:pt idx="2617">
                  <c:v>49.59</c:v>
                </c:pt>
                <c:pt idx="2618">
                  <c:v>49.59</c:v>
                </c:pt>
                <c:pt idx="2619">
                  <c:v>49.59</c:v>
                </c:pt>
                <c:pt idx="2620">
                  <c:v>49.6</c:v>
                </c:pt>
                <c:pt idx="2621">
                  <c:v>49.6</c:v>
                </c:pt>
                <c:pt idx="2622">
                  <c:v>49.6</c:v>
                </c:pt>
                <c:pt idx="2623">
                  <c:v>49.6</c:v>
                </c:pt>
                <c:pt idx="2624">
                  <c:v>49.6</c:v>
                </c:pt>
                <c:pt idx="2625">
                  <c:v>49.6</c:v>
                </c:pt>
                <c:pt idx="2626">
                  <c:v>49.6</c:v>
                </c:pt>
                <c:pt idx="2627">
                  <c:v>49.6</c:v>
                </c:pt>
                <c:pt idx="2628">
                  <c:v>49.6</c:v>
                </c:pt>
                <c:pt idx="2629">
                  <c:v>49.6</c:v>
                </c:pt>
                <c:pt idx="2630">
                  <c:v>49.6</c:v>
                </c:pt>
                <c:pt idx="2631">
                  <c:v>49.6</c:v>
                </c:pt>
                <c:pt idx="2632">
                  <c:v>49.6</c:v>
                </c:pt>
                <c:pt idx="2633">
                  <c:v>49.6</c:v>
                </c:pt>
                <c:pt idx="2634">
                  <c:v>49.6</c:v>
                </c:pt>
                <c:pt idx="2635">
                  <c:v>49.6</c:v>
                </c:pt>
                <c:pt idx="2636">
                  <c:v>49.6</c:v>
                </c:pt>
                <c:pt idx="2637">
                  <c:v>49.6</c:v>
                </c:pt>
                <c:pt idx="2638">
                  <c:v>49.6</c:v>
                </c:pt>
                <c:pt idx="2639">
                  <c:v>49.6</c:v>
                </c:pt>
                <c:pt idx="2640">
                  <c:v>49.6</c:v>
                </c:pt>
                <c:pt idx="2641">
                  <c:v>49.6</c:v>
                </c:pt>
                <c:pt idx="2642">
                  <c:v>49.6</c:v>
                </c:pt>
                <c:pt idx="2643">
                  <c:v>49.6</c:v>
                </c:pt>
                <c:pt idx="2644">
                  <c:v>49.6</c:v>
                </c:pt>
                <c:pt idx="2645">
                  <c:v>49.6</c:v>
                </c:pt>
                <c:pt idx="2646">
                  <c:v>49.6</c:v>
                </c:pt>
                <c:pt idx="2647">
                  <c:v>49.6</c:v>
                </c:pt>
                <c:pt idx="2648">
                  <c:v>49.6</c:v>
                </c:pt>
                <c:pt idx="2649">
                  <c:v>49.6</c:v>
                </c:pt>
                <c:pt idx="2650">
                  <c:v>49.6</c:v>
                </c:pt>
                <c:pt idx="2651">
                  <c:v>49.6</c:v>
                </c:pt>
                <c:pt idx="2652">
                  <c:v>49.6</c:v>
                </c:pt>
                <c:pt idx="2653">
                  <c:v>49.6</c:v>
                </c:pt>
                <c:pt idx="2654">
                  <c:v>49.6</c:v>
                </c:pt>
                <c:pt idx="2655">
                  <c:v>49.6</c:v>
                </c:pt>
                <c:pt idx="2656">
                  <c:v>49.6</c:v>
                </c:pt>
                <c:pt idx="2657">
                  <c:v>49.6</c:v>
                </c:pt>
                <c:pt idx="2658">
                  <c:v>49.6</c:v>
                </c:pt>
                <c:pt idx="2659">
                  <c:v>49.6</c:v>
                </c:pt>
                <c:pt idx="2660">
                  <c:v>49.6</c:v>
                </c:pt>
                <c:pt idx="2661">
                  <c:v>49.6</c:v>
                </c:pt>
                <c:pt idx="2662">
                  <c:v>49.6</c:v>
                </c:pt>
                <c:pt idx="2663">
                  <c:v>49.6</c:v>
                </c:pt>
                <c:pt idx="2664">
                  <c:v>49.6</c:v>
                </c:pt>
                <c:pt idx="2665">
                  <c:v>49.6</c:v>
                </c:pt>
                <c:pt idx="2666">
                  <c:v>49.6</c:v>
                </c:pt>
                <c:pt idx="2667">
                  <c:v>49.6</c:v>
                </c:pt>
                <c:pt idx="2668">
                  <c:v>49.6</c:v>
                </c:pt>
                <c:pt idx="2669">
                  <c:v>49.6</c:v>
                </c:pt>
                <c:pt idx="2670">
                  <c:v>49.6</c:v>
                </c:pt>
                <c:pt idx="2671">
                  <c:v>49.6</c:v>
                </c:pt>
                <c:pt idx="2672">
                  <c:v>49.6</c:v>
                </c:pt>
                <c:pt idx="2673">
                  <c:v>49.6</c:v>
                </c:pt>
                <c:pt idx="2674">
                  <c:v>49.6</c:v>
                </c:pt>
                <c:pt idx="2675">
                  <c:v>49.6</c:v>
                </c:pt>
                <c:pt idx="2676">
                  <c:v>49.6</c:v>
                </c:pt>
                <c:pt idx="2677">
                  <c:v>49.6</c:v>
                </c:pt>
                <c:pt idx="2678">
                  <c:v>49.6</c:v>
                </c:pt>
                <c:pt idx="2679">
                  <c:v>49.6</c:v>
                </c:pt>
                <c:pt idx="2680">
                  <c:v>49.6</c:v>
                </c:pt>
                <c:pt idx="2681">
                  <c:v>49.6</c:v>
                </c:pt>
                <c:pt idx="2682">
                  <c:v>49.6</c:v>
                </c:pt>
                <c:pt idx="2683">
                  <c:v>49.6</c:v>
                </c:pt>
                <c:pt idx="2684">
                  <c:v>49.6</c:v>
                </c:pt>
                <c:pt idx="2685">
                  <c:v>49.6</c:v>
                </c:pt>
                <c:pt idx="2686">
                  <c:v>49.6</c:v>
                </c:pt>
                <c:pt idx="2687">
                  <c:v>49.6</c:v>
                </c:pt>
                <c:pt idx="2688">
                  <c:v>49.6</c:v>
                </c:pt>
                <c:pt idx="2689">
                  <c:v>49.6</c:v>
                </c:pt>
                <c:pt idx="2690">
                  <c:v>49.6</c:v>
                </c:pt>
                <c:pt idx="2691">
                  <c:v>49.59</c:v>
                </c:pt>
                <c:pt idx="2692">
                  <c:v>49.59</c:v>
                </c:pt>
                <c:pt idx="2693">
                  <c:v>49.59</c:v>
                </c:pt>
                <c:pt idx="2694">
                  <c:v>49.58</c:v>
                </c:pt>
                <c:pt idx="2695">
                  <c:v>49.58</c:v>
                </c:pt>
                <c:pt idx="2696">
                  <c:v>49.57</c:v>
                </c:pt>
                <c:pt idx="2697">
                  <c:v>49.56</c:v>
                </c:pt>
                <c:pt idx="2698">
                  <c:v>49.55</c:v>
                </c:pt>
                <c:pt idx="2699">
                  <c:v>49.54</c:v>
                </c:pt>
                <c:pt idx="2700">
                  <c:v>49.52</c:v>
                </c:pt>
                <c:pt idx="2701">
                  <c:v>49.51</c:v>
                </c:pt>
                <c:pt idx="2702">
                  <c:v>49.49</c:v>
                </c:pt>
                <c:pt idx="2703">
                  <c:v>49.47</c:v>
                </c:pt>
                <c:pt idx="2704">
                  <c:v>49.46</c:v>
                </c:pt>
                <c:pt idx="2705">
                  <c:v>49.44</c:v>
                </c:pt>
                <c:pt idx="2706">
                  <c:v>49.43</c:v>
                </c:pt>
                <c:pt idx="2707">
                  <c:v>49.42</c:v>
                </c:pt>
                <c:pt idx="2708">
                  <c:v>49.41</c:v>
                </c:pt>
                <c:pt idx="2709">
                  <c:v>49.4</c:v>
                </c:pt>
                <c:pt idx="2710">
                  <c:v>49.38</c:v>
                </c:pt>
                <c:pt idx="2711">
                  <c:v>49.37</c:v>
                </c:pt>
                <c:pt idx="2712">
                  <c:v>49.37</c:v>
                </c:pt>
                <c:pt idx="2713">
                  <c:v>49.36</c:v>
                </c:pt>
                <c:pt idx="2714">
                  <c:v>49.36</c:v>
                </c:pt>
                <c:pt idx="2715">
                  <c:v>49.35</c:v>
                </c:pt>
                <c:pt idx="2716">
                  <c:v>49.35</c:v>
                </c:pt>
                <c:pt idx="2717">
                  <c:v>49.35</c:v>
                </c:pt>
                <c:pt idx="2718">
                  <c:v>49.35</c:v>
                </c:pt>
                <c:pt idx="2719">
                  <c:v>49.35</c:v>
                </c:pt>
                <c:pt idx="2720">
                  <c:v>49.35</c:v>
                </c:pt>
                <c:pt idx="2721">
                  <c:v>49.35</c:v>
                </c:pt>
                <c:pt idx="2722">
                  <c:v>49.35</c:v>
                </c:pt>
                <c:pt idx="2723">
                  <c:v>49.35</c:v>
                </c:pt>
                <c:pt idx="2724">
                  <c:v>49.35</c:v>
                </c:pt>
                <c:pt idx="2725">
                  <c:v>49.36</c:v>
                </c:pt>
                <c:pt idx="2726">
                  <c:v>49.36</c:v>
                </c:pt>
                <c:pt idx="2727">
                  <c:v>49.36</c:v>
                </c:pt>
                <c:pt idx="2728">
                  <c:v>49.36</c:v>
                </c:pt>
                <c:pt idx="2729">
                  <c:v>49.36</c:v>
                </c:pt>
                <c:pt idx="2730">
                  <c:v>49.37</c:v>
                </c:pt>
                <c:pt idx="2731">
                  <c:v>49.37</c:v>
                </c:pt>
                <c:pt idx="2732">
                  <c:v>49.37</c:v>
                </c:pt>
                <c:pt idx="2733">
                  <c:v>49.38</c:v>
                </c:pt>
                <c:pt idx="2734">
                  <c:v>49.38</c:v>
                </c:pt>
                <c:pt idx="2735">
                  <c:v>49.38</c:v>
                </c:pt>
                <c:pt idx="2736">
                  <c:v>49.38</c:v>
                </c:pt>
                <c:pt idx="2737">
                  <c:v>49.39</c:v>
                </c:pt>
                <c:pt idx="2738">
                  <c:v>49.4</c:v>
                </c:pt>
                <c:pt idx="2739">
                  <c:v>49.42</c:v>
                </c:pt>
                <c:pt idx="2740">
                  <c:v>49.43</c:v>
                </c:pt>
                <c:pt idx="2741">
                  <c:v>49.44</c:v>
                </c:pt>
                <c:pt idx="2742">
                  <c:v>49.45</c:v>
                </c:pt>
                <c:pt idx="2743">
                  <c:v>49.46</c:v>
                </c:pt>
                <c:pt idx="2744">
                  <c:v>49.46</c:v>
                </c:pt>
                <c:pt idx="2745">
                  <c:v>49.48</c:v>
                </c:pt>
                <c:pt idx="2746">
                  <c:v>49.49</c:v>
                </c:pt>
                <c:pt idx="2747">
                  <c:v>49.5</c:v>
                </c:pt>
                <c:pt idx="2748">
                  <c:v>49.51</c:v>
                </c:pt>
                <c:pt idx="2749">
                  <c:v>49.52</c:v>
                </c:pt>
                <c:pt idx="2750">
                  <c:v>49.52</c:v>
                </c:pt>
                <c:pt idx="2751">
                  <c:v>49.53</c:v>
                </c:pt>
                <c:pt idx="2752">
                  <c:v>49.54</c:v>
                </c:pt>
                <c:pt idx="2753">
                  <c:v>49.54</c:v>
                </c:pt>
                <c:pt idx="2754">
                  <c:v>49.54</c:v>
                </c:pt>
                <c:pt idx="2755">
                  <c:v>49.55</c:v>
                </c:pt>
                <c:pt idx="2756">
                  <c:v>49.56</c:v>
                </c:pt>
                <c:pt idx="2757">
                  <c:v>49.57</c:v>
                </c:pt>
                <c:pt idx="2758">
                  <c:v>49.57</c:v>
                </c:pt>
                <c:pt idx="2759">
                  <c:v>49.58</c:v>
                </c:pt>
                <c:pt idx="2760">
                  <c:v>49.58</c:v>
                </c:pt>
                <c:pt idx="2761">
                  <c:v>49.59</c:v>
                </c:pt>
                <c:pt idx="2762">
                  <c:v>49.59</c:v>
                </c:pt>
                <c:pt idx="2763">
                  <c:v>49.59</c:v>
                </c:pt>
                <c:pt idx="2764">
                  <c:v>49.6</c:v>
                </c:pt>
                <c:pt idx="2765">
                  <c:v>49.6</c:v>
                </c:pt>
                <c:pt idx="2766">
                  <c:v>49.6</c:v>
                </c:pt>
                <c:pt idx="2767">
                  <c:v>49.6</c:v>
                </c:pt>
                <c:pt idx="2768">
                  <c:v>49.6</c:v>
                </c:pt>
                <c:pt idx="2769">
                  <c:v>49.6</c:v>
                </c:pt>
                <c:pt idx="2770">
                  <c:v>49.6</c:v>
                </c:pt>
                <c:pt idx="2771">
                  <c:v>49.6</c:v>
                </c:pt>
                <c:pt idx="2772">
                  <c:v>49.6</c:v>
                </c:pt>
                <c:pt idx="2773">
                  <c:v>49.6</c:v>
                </c:pt>
                <c:pt idx="2774">
                  <c:v>49.6</c:v>
                </c:pt>
                <c:pt idx="2775">
                  <c:v>49.6</c:v>
                </c:pt>
                <c:pt idx="2776">
                  <c:v>49.6</c:v>
                </c:pt>
                <c:pt idx="2777">
                  <c:v>49.6</c:v>
                </c:pt>
                <c:pt idx="2778">
                  <c:v>49.6</c:v>
                </c:pt>
                <c:pt idx="2779">
                  <c:v>49.6</c:v>
                </c:pt>
                <c:pt idx="2780">
                  <c:v>49.6</c:v>
                </c:pt>
                <c:pt idx="2781">
                  <c:v>49.6</c:v>
                </c:pt>
                <c:pt idx="2782">
                  <c:v>49.6</c:v>
                </c:pt>
                <c:pt idx="2783">
                  <c:v>49.6</c:v>
                </c:pt>
                <c:pt idx="2784">
                  <c:v>49.6</c:v>
                </c:pt>
                <c:pt idx="2785">
                  <c:v>49.6</c:v>
                </c:pt>
                <c:pt idx="2786">
                  <c:v>49.6</c:v>
                </c:pt>
                <c:pt idx="2787">
                  <c:v>49.6</c:v>
                </c:pt>
                <c:pt idx="2788">
                  <c:v>49.6</c:v>
                </c:pt>
                <c:pt idx="2789">
                  <c:v>49.6</c:v>
                </c:pt>
                <c:pt idx="2790">
                  <c:v>49.6</c:v>
                </c:pt>
                <c:pt idx="2791">
                  <c:v>49.6</c:v>
                </c:pt>
                <c:pt idx="2792">
                  <c:v>49.6</c:v>
                </c:pt>
                <c:pt idx="2793">
                  <c:v>49.6</c:v>
                </c:pt>
                <c:pt idx="2794">
                  <c:v>49.6</c:v>
                </c:pt>
                <c:pt idx="2795">
                  <c:v>49.6</c:v>
                </c:pt>
                <c:pt idx="2796">
                  <c:v>49.6</c:v>
                </c:pt>
                <c:pt idx="2797">
                  <c:v>49.6</c:v>
                </c:pt>
                <c:pt idx="2798">
                  <c:v>49.6</c:v>
                </c:pt>
                <c:pt idx="2799">
                  <c:v>49.6</c:v>
                </c:pt>
                <c:pt idx="2800">
                  <c:v>49.6</c:v>
                </c:pt>
                <c:pt idx="2801">
                  <c:v>49.6</c:v>
                </c:pt>
                <c:pt idx="2802">
                  <c:v>49.6</c:v>
                </c:pt>
                <c:pt idx="2803">
                  <c:v>49.6</c:v>
                </c:pt>
                <c:pt idx="2804">
                  <c:v>49.6</c:v>
                </c:pt>
                <c:pt idx="2805">
                  <c:v>49.6</c:v>
                </c:pt>
                <c:pt idx="2806">
                  <c:v>49.6</c:v>
                </c:pt>
                <c:pt idx="2807">
                  <c:v>49.6</c:v>
                </c:pt>
                <c:pt idx="2808">
                  <c:v>49.6</c:v>
                </c:pt>
                <c:pt idx="2809">
                  <c:v>49.6</c:v>
                </c:pt>
                <c:pt idx="2810">
                  <c:v>49.6</c:v>
                </c:pt>
                <c:pt idx="2811">
                  <c:v>49.6</c:v>
                </c:pt>
                <c:pt idx="2812">
                  <c:v>49.6</c:v>
                </c:pt>
                <c:pt idx="2813">
                  <c:v>49.6</c:v>
                </c:pt>
                <c:pt idx="2814">
                  <c:v>49.6</c:v>
                </c:pt>
                <c:pt idx="2815">
                  <c:v>49.6</c:v>
                </c:pt>
                <c:pt idx="2816">
                  <c:v>49.6</c:v>
                </c:pt>
                <c:pt idx="2817">
                  <c:v>49.6</c:v>
                </c:pt>
                <c:pt idx="2818">
                  <c:v>49.6</c:v>
                </c:pt>
                <c:pt idx="2819">
                  <c:v>49.6</c:v>
                </c:pt>
                <c:pt idx="2820">
                  <c:v>49.6</c:v>
                </c:pt>
                <c:pt idx="2821">
                  <c:v>49.6</c:v>
                </c:pt>
                <c:pt idx="2822">
                  <c:v>49.6</c:v>
                </c:pt>
                <c:pt idx="2823">
                  <c:v>49.6</c:v>
                </c:pt>
                <c:pt idx="2824">
                  <c:v>49.6</c:v>
                </c:pt>
                <c:pt idx="2825">
                  <c:v>49.6</c:v>
                </c:pt>
                <c:pt idx="2826">
                  <c:v>49.6</c:v>
                </c:pt>
                <c:pt idx="2827">
                  <c:v>49.6</c:v>
                </c:pt>
                <c:pt idx="2828">
                  <c:v>49.6</c:v>
                </c:pt>
                <c:pt idx="2829">
                  <c:v>49.6</c:v>
                </c:pt>
                <c:pt idx="2830">
                  <c:v>49.6</c:v>
                </c:pt>
                <c:pt idx="2831">
                  <c:v>49.6</c:v>
                </c:pt>
                <c:pt idx="2832">
                  <c:v>49.6</c:v>
                </c:pt>
                <c:pt idx="2833">
                  <c:v>49.6</c:v>
                </c:pt>
                <c:pt idx="2834">
                  <c:v>49.59</c:v>
                </c:pt>
                <c:pt idx="2835">
                  <c:v>49.59</c:v>
                </c:pt>
                <c:pt idx="2836">
                  <c:v>49.59</c:v>
                </c:pt>
                <c:pt idx="2837">
                  <c:v>49.58</c:v>
                </c:pt>
                <c:pt idx="2838">
                  <c:v>49.57</c:v>
                </c:pt>
                <c:pt idx="2839">
                  <c:v>49.56</c:v>
                </c:pt>
                <c:pt idx="2840">
                  <c:v>49.55</c:v>
                </c:pt>
                <c:pt idx="2841">
                  <c:v>49.53</c:v>
                </c:pt>
                <c:pt idx="2842">
                  <c:v>49.51</c:v>
                </c:pt>
                <c:pt idx="2843">
                  <c:v>49.5</c:v>
                </c:pt>
                <c:pt idx="2844">
                  <c:v>49.48</c:v>
                </c:pt>
                <c:pt idx="2845">
                  <c:v>49.47</c:v>
                </c:pt>
                <c:pt idx="2846">
                  <c:v>49.46</c:v>
                </c:pt>
                <c:pt idx="2847">
                  <c:v>49.44</c:v>
                </c:pt>
                <c:pt idx="2848">
                  <c:v>49.43</c:v>
                </c:pt>
                <c:pt idx="2849">
                  <c:v>49.41</c:v>
                </c:pt>
                <c:pt idx="2850">
                  <c:v>49.39</c:v>
                </c:pt>
                <c:pt idx="2851">
                  <c:v>49.38</c:v>
                </c:pt>
                <c:pt idx="2852">
                  <c:v>49.36</c:v>
                </c:pt>
                <c:pt idx="2853">
                  <c:v>49.36</c:v>
                </c:pt>
                <c:pt idx="2854">
                  <c:v>49.35</c:v>
                </c:pt>
                <c:pt idx="2855">
                  <c:v>49.35</c:v>
                </c:pt>
                <c:pt idx="2856">
                  <c:v>49.34</c:v>
                </c:pt>
                <c:pt idx="2857">
                  <c:v>49.34</c:v>
                </c:pt>
                <c:pt idx="2858">
                  <c:v>49.33</c:v>
                </c:pt>
                <c:pt idx="2859">
                  <c:v>49.33</c:v>
                </c:pt>
                <c:pt idx="2860">
                  <c:v>49.33</c:v>
                </c:pt>
                <c:pt idx="2861">
                  <c:v>49.33</c:v>
                </c:pt>
                <c:pt idx="2862">
                  <c:v>49.33</c:v>
                </c:pt>
                <c:pt idx="2863">
                  <c:v>49.33</c:v>
                </c:pt>
                <c:pt idx="2864">
                  <c:v>49.33</c:v>
                </c:pt>
                <c:pt idx="2865">
                  <c:v>49.33</c:v>
                </c:pt>
                <c:pt idx="2866">
                  <c:v>49.33</c:v>
                </c:pt>
                <c:pt idx="2867">
                  <c:v>49.33</c:v>
                </c:pt>
                <c:pt idx="2868">
                  <c:v>49.33</c:v>
                </c:pt>
                <c:pt idx="2869">
                  <c:v>49.33</c:v>
                </c:pt>
                <c:pt idx="2870">
                  <c:v>49.33</c:v>
                </c:pt>
                <c:pt idx="2871">
                  <c:v>49.33</c:v>
                </c:pt>
                <c:pt idx="2872">
                  <c:v>49.33</c:v>
                </c:pt>
                <c:pt idx="2873">
                  <c:v>49.33</c:v>
                </c:pt>
                <c:pt idx="2874">
                  <c:v>49.33</c:v>
                </c:pt>
                <c:pt idx="2875">
                  <c:v>49.33</c:v>
                </c:pt>
                <c:pt idx="2876">
                  <c:v>49.33</c:v>
                </c:pt>
                <c:pt idx="2877">
                  <c:v>49.33</c:v>
                </c:pt>
                <c:pt idx="2878">
                  <c:v>49.33</c:v>
                </c:pt>
                <c:pt idx="2879">
                  <c:v>49.33</c:v>
                </c:pt>
                <c:pt idx="2880">
                  <c:v>49.33</c:v>
                </c:pt>
                <c:pt idx="2881">
                  <c:v>49.33</c:v>
                </c:pt>
                <c:pt idx="2882">
                  <c:v>49.33</c:v>
                </c:pt>
                <c:pt idx="2883">
                  <c:v>49.33</c:v>
                </c:pt>
                <c:pt idx="2884">
                  <c:v>49.33</c:v>
                </c:pt>
                <c:pt idx="2885">
                  <c:v>49.33</c:v>
                </c:pt>
                <c:pt idx="2886">
                  <c:v>49.33</c:v>
                </c:pt>
                <c:pt idx="2887">
                  <c:v>49.33</c:v>
                </c:pt>
                <c:pt idx="2888">
                  <c:v>49.33</c:v>
                </c:pt>
                <c:pt idx="2889">
                  <c:v>49.33</c:v>
                </c:pt>
                <c:pt idx="2890">
                  <c:v>49.33</c:v>
                </c:pt>
                <c:pt idx="2891">
                  <c:v>49.33</c:v>
                </c:pt>
                <c:pt idx="2892">
                  <c:v>49.33</c:v>
                </c:pt>
                <c:pt idx="2893">
                  <c:v>49.33</c:v>
                </c:pt>
                <c:pt idx="2894">
                  <c:v>49.33</c:v>
                </c:pt>
                <c:pt idx="2895">
                  <c:v>49.33</c:v>
                </c:pt>
                <c:pt idx="2896">
                  <c:v>49.33</c:v>
                </c:pt>
                <c:pt idx="2897">
                  <c:v>49.33</c:v>
                </c:pt>
                <c:pt idx="2898">
                  <c:v>49.33</c:v>
                </c:pt>
                <c:pt idx="2899">
                  <c:v>49.33</c:v>
                </c:pt>
                <c:pt idx="2900">
                  <c:v>49.33</c:v>
                </c:pt>
                <c:pt idx="2901">
                  <c:v>49.33</c:v>
                </c:pt>
                <c:pt idx="2902">
                  <c:v>49.33</c:v>
                </c:pt>
                <c:pt idx="2903">
                  <c:v>49.33</c:v>
                </c:pt>
                <c:pt idx="2904">
                  <c:v>49.33</c:v>
                </c:pt>
                <c:pt idx="2905">
                  <c:v>49.33</c:v>
                </c:pt>
                <c:pt idx="2906">
                  <c:v>49.33</c:v>
                </c:pt>
                <c:pt idx="2907">
                  <c:v>49.33</c:v>
                </c:pt>
                <c:pt idx="2908">
                  <c:v>49.33</c:v>
                </c:pt>
                <c:pt idx="2909">
                  <c:v>49.33</c:v>
                </c:pt>
                <c:pt idx="2910">
                  <c:v>49.33</c:v>
                </c:pt>
                <c:pt idx="2911">
                  <c:v>49.33</c:v>
                </c:pt>
                <c:pt idx="2912">
                  <c:v>49.33</c:v>
                </c:pt>
                <c:pt idx="2913">
                  <c:v>49.33</c:v>
                </c:pt>
                <c:pt idx="2914">
                  <c:v>49.34</c:v>
                </c:pt>
                <c:pt idx="2915">
                  <c:v>49.34</c:v>
                </c:pt>
                <c:pt idx="2916">
                  <c:v>49.34</c:v>
                </c:pt>
                <c:pt idx="2917">
                  <c:v>49.34</c:v>
                </c:pt>
                <c:pt idx="2918">
                  <c:v>49.34</c:v>
                </c:pt>
                <c:pt idx="2919">
                  <c:v>49.34</c:v>
                </c:pt>
                <c:pt idx="2920">
                  <c:v>49.34</c:v>
                </c:pt>
                <c:pt idx="2921">
                  <c:v>49.34</c:v>
                </c:pt>
                <c:pt idx="2922">
                  <c:v>49.34</c:v>
                </c:pt>
                <c:pt idx="2923">
                  <c:v>49.34</c:v>
                </c:pt>
                <c:pt idx="2924">
                  <c:v>49.34</c:v>
                </c:pt>
                <c:pt idx="2925">
                  <c:v>49.34</c:v>
                </c:pt>
                <c:pt idx="2926">
                  <c:v>49.34</c:v>
                </c:pt>
                <c:pt idx="2927">
                  <c:v>49.34</c:v>
                </c:pt>
                <c:pt idx="2928">
                  <c:v>49.34</c:v>
                </c:pt>
                <c:pt idx="2929">
                  <c:v>49.34</c:v>
                </c:pt>
                <c:pt idx="2930">
                  <c:v>49.34</c:v>
                </c:pt>
                <c:pt idx="2931">
                  <c:v>49.34</c:v>
                </c:pt>
                <c:pt idx="2932">
                  <c:v>49.34</c:v>
                </c:pt>
                <c:pt idx="2933">
                  <c:v>49.34</c:v>
                </c:pt>
                <c:pt idx="2934">
                  <c:v>49.34</c:v>
                </c:pt>
                <c:pt idx="2935">
                  <c:v>49.35</c:v>
                </c:pt>
                <c:pt idx="2936">
                  <c:v>49.35</c:v>
                </c:pt>
                <c:pt idx="2937">
                  <c:v>49.35</c:v>
                </c:pt>
                <c:pt idx="2938">
                  <c:v>49.36</c:v>
                </c:pt>
                <c:pt idx="2939">
                  <c:v>49.36</c:v>
                </c:pt>
                <c:pt idx="2940">
                  <c:v>49.37</c:v>
                </c:pt>
                <c:pt idx="2941">
                  <c:v>49.37</c:v>
                </c:pt>
                <c:pt idx="2942">
                  <c:v>49.38</c:v>
                </c:pt>
                <c:pt idx="2943">
                  <c:v>49.38</c:v>
                </c:pt>
                <c:pt idx="2944">
                  <c:v>49.39</c:v>
                </c:pt>
                <c:pt idx="2945">
                  <c:v>49.39</c:v>
                </c:pt>
                <c:pt idx="2946">
                  <c:v>49.39</c:v>
                </c:pt>
                <c:pt idx="2947">
                  <c:v>49.39</c:v>
                </c:pt>
                <c:pt idx="2948">
                  <c:v>49.39</c:v>
                </c:pt>
                <c:pt idx="2949">
                  <c:v>49.4</c:v>
                </c:pt>
                <c:pt idx="2950">
                  <c:v>49.4</c:v>
                </c:pt>
                <c:pt idx="2951">
                  <c:v>49.4</c:v>
                </c:pt>
                <c:pt idx="2952">
                  <c:v>49.39</c:v>
                </c:pt>
                <c:pt idx="2953">
                  <c:v>49.39</c:v>
                </c:pt>
                <c:pt idx="2954">
                  <c:v>49.4</c:v>
                </c:pt>
                <c:pt idx="2955">
                  <c:v>49.4</c:v>
                </c:pt>
                <c:pt idx="2956">
                  <c:v>49.41</c:v>
                </c:pt>
                <c:pt idx="2957">
                  <c:v>49.42</c:v>
                </c:pt>
                <c:pt idx="2958">
                  <c:v>49.42</c:v>
                </c:pt>
                <c:pt idx="2959">
                  <c:v>49.43</c:v>
                </c:pt>
                <c:pt idx="2960">
                  <c:v>49.45</c:v>
                </c:pt>
                <c:pt idx="2961">
                  <c:v>49.45</c:v>
                </c:pt>
                <c:pt idx="2962">
                  <c:v>49.46</c:v>
                </c:pt>
                <c:pt idx="2963">
                  <c:v>49.47</c:v>
                </c:pt>
                <c:pt idx="2964">
                  <c:v>49.48</c:v>
                </c:pt>
                <c:pt idx="2965">
                  <c:v>49.48</c:v>
                </c:pt>
                <c:pt idx="2966">
                  <c:v>49.49</c:v>
                </c:pt>
                <c:pt idx="2967">
                  <c:v>49.5</c:v>
                </c:pt>
                <c:pt idx="2968">
                  <c:v>49.51</c:v>
                </c:pt>
                <c:pt idx="2969">
                  <c:v>49.52</c:v>
                </c:pt>
                <c:pt idx="2970">
                  <c:v>49.53</c:v>
                </c:pt>
                <c:pt idx="2971">
                  <c:v>49.54</c:v>
                </c:pt>
                <c:pt idx="2972">
                  <c:v>49.55</c:v>
                </c:pt>
                <c:pt idx="2973">
                  <c:v>49.56</c:v>
                </c:pt>
                <c:pt idx="2974">
                  <c:v>49.57</c:v>
                </c:pt>
                <c:pt idx="2975">
                  <c:v>49.57</c:v>
                </c:pt>
                <c:pt idx="2976">
                  <c:v>49.58</c:v>
                </c:pt>
                <c:pt idx="2977">
                  <c:v>49.58</c:v>
                </c:pt>
                <c:pt idx="2978">
                  <c:v>49.59</c:v>
                </c:pt>
                <c:pt idx="2979">
                  <c:v>49.59</c:v>
                </c:pt>
                <c:pt idx="2980">
                  <c:v>49.59</c:v>
                </c:pt>
                <c:pt idx="2981">
                  <c:v>49.6</c:v>
                </c:pt>
                <c:pt idx="2982">
                  <c:v>49.6</c:v>
                </c:pt>
                <c:pt idx="2983">
                  <c:v>49.6</c:v>
                </c:pt>
                <c:pt idx="2984">
                  <c:v>49.6</c:v>
                </c:pt>
                <c:pt idx="2985">
                  <c:v>49.6</c:v>
                </c:pt>
                <c:pt idx="2986">
                  <c:v>49.6</c:v>
                </c:pt>
                <c:pt idx="2987">
                  <c:v>49.6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3600056"/>
        <c:axId val="393589080"/>
      </c:scatterChart>
      <c:valAx>
        <c:axId val="393600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589080"/>
        <c:crosses val="autoZero"/>
        <c:crossBetween val="midCat"/>
      </c:valAx>
      <c:valAx>
        <c:axId val="393589080"/>
        <c:scaling>
          <c:orientation val="minMax"/>
          <c:min val="4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6000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'2015_11_02-13_42_47'!$B$1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'2015_11_02-13_42_47'!$A$2:$A$2996</c:f>
              <c:numCache>
                <c:formatCode>mm:ss.0</c:formatCode>
                <c:ptCount val="2995"/>
                <c:pt idx="0">
                  <c:v>0.57155739583333331</c:v>
                </c:pt>
                <c:pt idx="1">
                  <c:v>0.57156133101851847</c:v>
                </c:pt>
                <c:pt idx="2">
                  <c:v>0.57156515046296297</c:v>
                </c:pt>
                <c:pt idx="3">
                  <c:v>0.57156896990740746</c:v>
                </c:pt>
                <c:pt idx="4">
                  <c:v>0.571572962962963</c:v>
                </c:pt>
                <c:pt idx="5">
                  <c:v>0.57157672453703701</c:v>
                </c:pt>
                <c:pt idx="6">
                  <c:v>0.57158042824074073</c:v>
                </c:pt>
                <c:pt idx="7">
                  <c:v>0.57158413194444446</c:v>
                </c:pt>
                <c:pt idx="8">
                  <c:v>0.57158870370370374</c:v>
                </c:pt>
                <c:pt idx="9">
                  <c:v>0.57159240740740735</c:v>
                </c:pt>
                <c:pt idx="10">
                  <c:v>0.57159622685185185</c:v>
                </c:pt>
                <c:pt idx="11">
                  <c:v>0.57160039351851855</c:v>
                </c:pt>
                <c:pt idx="12">
                  <c:v>0.57160421296296293</c:v>
                </c:pt>
                <c:pt idx="13">
                  <c:v>0.57160791666666666</c:v>
                </c:pt>
                <c:pt idx="14">
                  <c:v>0.57161214120370374</c:v>
                </c:pt>
                <c:pt idx="15">
                  <c:v>0.57161597222222216</c:v>
                </c:pt>
                <c:pt idx="16">
                  <c:v>0.57161979166666665</c:v>
                </c:pt>
                <c:pt idx="17">
                  <c:v>0.57162349537037038</c:v>
                </c:pt>
                <c:pt idx="18">
                  <c:v>0.57162725694444438</c:v>
                </c:pt>
                <c:pt idx="19">
                  <c:v>0.57163107638888888</c:v>
                </c:pt>
                <c:pt idx="20">
                  <c:v>0.57163506944444442</c:v>
                </c:pt>
                <c:pt idx="21">
                  <c:v>0.57163946759259254</c:v>
                </c:pt>
                <c:pt idx="22">
                  <c:v>0.57164317129629627</c:v>
                </c:pt>
                <c:pt idx="23">
                  <c:v>0.57164675925925923</c:v>
                </c:pt>
                <c:pt idx="24">
                  <c:v>0.57165052083333334</c:v>
                </c:pt>
                <c:pt idx="25">
                  <c:v>0.57165428240740745</c:v>
                </c:pt>
                <c:pt idx="26">
                  <c:v>0.57165787037037041</c:v>
                </c:pt>
                <c:pt idx="27">
                  <c:v>0.5716623842592593</c:v>
                </c:pt>
                <c:pt idx="28">
                  <c:v>0.57166620370370369</c:v>
                </c:pt>
                <c:pt idx="29">
                  <c:v>0.5716699652777778</c:v>
                </c:pt>
                <c:pt idx="30">
                  <c:v>0.57167361111111115</c:v>
                </c:pt>
                <c:pt idx="31">
                  <c:v>0.5716776736111111</c:v>
                </c:pt>
                <c:pt idx="32">
                  <c:v>0.57168149305555549</c:v>
                </c:pt>
                <c:pt idx="33">
                  <c:v>0.5716856018518518</c:v>
                </c:pt>
                <c:pt idx="34">
                  <c:v>0.57168988425925926</c:v>
                </c:pt>
                <c:pt idx="35">
                  <c:v>0.57169364583333337</c:v>
                </c:pt>
                <c:pt idx="36">
                  <c:v>0.57169729166666661</c:v>
                </c:pt>
                <c:pt idx="37">
                  <c:v>0.57170082175925929</c:v>
                </c:pt>
                <c:pt idx="38">
                  <c:v>0.57170440972222225</c:v>
                </c:pt>
                <c:pt idx="39">
                  <c:v>0.57170817129629625</c:v>
                </c:pt>
                <c:pt idx="40">
                  <c:v>0.57171187499999998</c:v>
                </c:pt>
                <c:pt idx="41">
                  <c:v>0.57171586805555552</c:v>
                </c:pt>
                <c:pt idx="42">
                  <c:v>0.57171980324074079</c:v>
                </c:pt>
                <c:pt idx="43">
                  <c:v>0.57172350694444452</c:v>
                </c:pt>
                <c:pt idx="44">
                  <c:v>0.57172728009259266</c:v>
                </c:pt>
                <c:pt idx="45">
                  <c:v>0.57173109953703705</c:v>
                </c:pt>
                <c:pt idx="46">
                  <c:v>0.57173486111111116</c:v>
                </c:pt>
                <c:pt idx="47">
                  <c:v>0.57173879629629631</c:v>
                </c:pt>
                <c:pt idx="48">
                  <c:v>0.5717426157407407</c:v>
                </c:pt>
                <c:pt idx="49">
                  <c:v>0.5717464351851852</c:v>
                </c:pt>
                <c:pt idx="50">
                  <c:v>0.57175008101851854</c:v>
                </c:pt>
                <c:pt idx="51">
                  <c:v>0.5717540162037037</c:v>
                </c:pt>
                <c:pt idx="52">
                  <c:v>0.57175766203703704</c:v>
                </c:pt>
                <c:pt idx="53">
                  <c:v>0.57176153935185192</c:v>
                </c:pt>
                <c:pt idx="54">
                  <c:v>0.57176547453703697</c:v>
                </c:pt>
                <c:pt idx="55">
                  <c:v>0.57176940972222223</c:v>
                </c:pt>
                <c:pt idx="56">
                  <c:v>0.57177335648148142</c:v>
                </c:pt>
                <c:pt idx="57">
                  <c:v>0.57177734953703707</c:v>
                </c:pt>
                <c:pt idx="58">
                  <c:v>0.57178111111111118</c:v>
                </c:pt>
                <c:pt idx="59">
                  <c:v>0.5717848148148148</c:v>
                </c:pt>
                <c:pt idx="60">
                  <c:v>0.57178857638888891</c:v>
                </c:pt>
                <c:pt idx="61">
                  <c:v>0.57179245370370368</c:v>
                </c:pt>
                <c:pt idx="62">
                  <c:v>0.57179609953703703</c:v>
                </c:pt>
                <c:pt idx="63">
                  <c:v>0.57179968749999999</c:v>
                </c:pt>
                <c:pt idx="64">
                  <c:v>0.57180350694444437</c:v>
                </c:pt>
                <c:pt idx="65">
                  <c:v>0.5718072106481481</c:v>
                </c:pt>
                <c:pt idx="66">
                  <c:v>0.57181114583333337</c:v>
                </c:pt>
                <c:pt idx="67">
                  <c:v>0.57181508101851852</c:v>
                </c:pt>
                <c:pt idx="68">
                  <c:v>0.57181890046296291</c:v>
                </c:pt>
                <c:pt idx="69">
                  <c:v>0.57182290509259259</c:v>
                </c:pt>
                <c:pt idx="70">
                  <c:v>0.57182649305555555</c:v>
                </c:pt>
                <c:pt idx="71">
                  <c:v>0.57183025462962966</c:v>
                </c:pt>
                <c:pt idx="72">
                  <c:v>0.57183401620370378</c:v>
                </c:pt>
                <c:pt idx="73">
                  <c:v>0.57183777777777778</c:v>
                </c:pt>
                <c:pt idx="74">
                  <c:v>0.57184153935185178</c:v>
                </c:pt>
                <c:pt idx="75">
                  <c:v>0.57184518518518523</c:v>
                </c:pt>
                <c:pt idx="76">
                  <c:v>0.57184888888888896</c:v>
                </c:pt>
                <c:pt idx="77">
                  <c:v>0.57185270833333335</c:v>
                </c:pt>
                <c:pt idx="78">
                  <c:v>0.57185670138888889</c:v>
                </c:pt>
                <c:pt idx="79">
                  <c:v>0.57186034722222223</c:v>
                </c:pt>
                <c:pt idx="80">
                  <c:v>0.57186416666666673</c:v>
                </c:pt>
                <c:pt idx="81">
                  <c:v>0.57186787037037035</c:v>
                </c:pt>
                <c:pt idx="82">
                  <c:v>0.57187175925925926</c:v>
                </c:pt>
                <c:pt idx="83">
                  <c:v>0.57187557870370365</c:v>
                </c:pt>
                <c:pt idx="84">
                  <c:v>0.57187939814814814</c:v>
                </c:pt>
                <c:pt idx="85">
                  <c:v>0.57188315972222226</c:v>
                </c:pt>
                <c:pt idx="86">
                  <c:v>0.5718871527777778</c:v>
                </c:pt>
                <c:pt idx="87">
                  <c:v>0.57189103009259257</c:v>
                </c:pt>
                <c:pt idx="88">
                  <c:v>0.57189490740740745</c:v>
                </c:pt>
                <c:pt idx="89">
                  <c:v>0.5718988425925926</c:v>
                </c:pt>
                <c:pt idx="90">
                  <c:v>0.57190260416666672</c:v>
                </c:pt>
                <c:pt idx="91">
                  <c:v>0.57190630787037033</c:v>
                </c:pt>
                <c:pt idx="92">
                  <c:v>0.57190995370370368</c:v>
                </c:pt>
                <c:pt idx="93">
                  <c:v>0.57191377314814817</c:v>
                </c:pt>
                <c:pt idx="94">
                  <c:v>0.57191783564814813</c:v>
                </c:pt>
                <c:pt idx="95">
                  <c:v>0.5719217708333334</c:v>
                </c:pt>
                <c:pt idx="96">
                  <c:v>0.57192576388888894</c:v>
                </c:pt>
                <c:pt idx="97">
                  <c:v>0.57193021990740733</c:v>
                </c:pt>
                <c:pt idx="98">
                  <c:v>0.57193456018518518</c:v>
                </c:pt>
                <c:pt idx="99">
                  <c:v>0.57193947916666665</c:v>
                </c:pt>
                <c:pt idx="100">
                  <c:v>0.57194370370370373</c:v>
                </c:pt>
                <c:pt idx="101">
                  <c:v>0.57194792824074081</c:v>
                </c:pt>
                <c:pt idx="102">
                  <c:v>0.57195221064814816</c:v>
                </c:pt>
                <c:pt idx="103">
                  <c:v>0.57195684027777782</c:v>
                </c:pt>
                <c:pt idx="104">
                  <c:v>0.57196100694444441</c:v>
                </c:pt>
                <c:pt idx="105">
                  <c:v>0.57196489583333332</c:v>
                </c:pt>
                <c:pt idx="106">
                  <c:v>0.57196865740740743</c:v>
                </c:pt>
                <c:pt idx="107">
                  <c:v>0.57197247685185182</c:v>
                </c:pt>
                <c:pt idx="108">
                  <c:v>0.57197618055555555</c:v>
                </c:pt>
                <c:pt idx="109">
                  <c:v>0.57198005787037032</c:v>
                </c:pt>
                <c:pt idx="110">
                  <c:v>0.57198381944444443</c:v>
                </c:pt>
                <c:pt idx="111">
                  <c:v>0.57198763888888882</c:v>
                </c:pt>
                <c:pt idx="112">
                  <c:v>0.57199174768518513</c:v>
                </c:pt>
                <c:pt idx="113">
                  <c:v>0.57199538194444444</c:v>
                </c:pt>
                <c:pt idx="114">
                  <c:v>0.57199920138888893</c:v>
                </c:pt>
                <c:pt idx="115">
                  <c:v>0.5720030787037037</c:v>
                </c:pt>
                <c:pt idx="116">
                  <c:v>0.57200701388888886</c:v>
                </c:pt>
                <c:pt idx="117">
                  <c:v>0.57201077546296297</c:v>
                </c:pt>
                <c:pt idx="118">
                  <c:v>0.57201453703703697</c:v>
                </c:pt>
                <c:pt idx="119">
                  <c:v>0.57201847222222224</c:v>
                </c:pt>
                <c:pt idx="120">
                  <c:v>0.57202234953703701</c:v>
                </c:pt>
                <c:pt idx="121">
                  <c:v>0.57202640046296294</c:v>
                </c:pt>
                <c:pt idx="122">
                  <c:v>0.57203010416666666</c:v>
                </c:pt>
                <c:pt idx="123">
                  <c:v>0.57203386574074078</c:v>
                </c:pt>
                <c:pt idx="124">
                  <c:v>0.57203781249999996</c:v>
                </c:pt>
                <c:pt idx="125">
                  <c:v>0.57204157407407408</c:v>
                </c:pt>
                <c:pt idx="126">
                  <c:v>0.57204533564814819</c:v>
                </c:pt>
                <c:pt idx="127">
                  <c:v>0.57204927083333335</c:v>
                </c:pt>
                <c:pt idx="128">
                  <c:v>0.57205332175925927</c:v>
                </c:pt>
                <c:pt idx="129">
                  <c:v>0.57205708333333327</c:v>
                </c:pt>
                <c:pt idx="130">
                  <c:v>0.57206101851851854</c:v>
                </c:pt>
                <c:pt idx="131">
                  <c:v>0.57206479166666668</c:v>
                </c:pt>
                <c:pt idx="132">
                  <c:v>0.57207076388888889</c:v>
                </c:pt>
                <c:pt idx="133">
                  <c:v>0.57207655092592591</c:v>
                </c:pt>
                <c:pt idx="134">
                  <c:v>0.57208329861111118</c:v>
                </c:pt>
                <c:pt idx="135">
                  <c:v>0.57209126157407408</c:v>
                </c:pt>
                <c:pt idx="136">
                  <c:v>0.57209740740740744</c:v>
                </c:pt>
                <c:pt idx="137">
                  <c:v>0.57210302083333331</c:v>
                </c:pt>
                <c:pt idx="138">
                  <c:v>0.5721097106481482</c:v>
                </c:pt>
                <c:pt idx="139">
                  <c:v>0.57211549768518521</c:v>
                </c:pt>
                <c:pt idx="140">
                  <c:v>0.57212109953703705</c:v>
                </c:pt>
                <c:pt idx="141">
                  <c:v>0.57212778935185182</c:v>
                </c:pt>
                <c:pt idx="142">
                  <c:v>0.57213321759259261</c:v>
                </c:pt>
                <c:pt idx="143">
                  <c:v>0.57213900462962963</c:v>
                </c:pt>
                <c:pt idx="144">
                  <c:v>0.57214750000000003</c:v>
                </c:pt>
                <c:pt idx="145">
                  <c:v>0.57215329861111108</c:v>
                </c:pt>
                <c:pt idx="146">
                  <c:v>0.5721590856481481</c:v>
                </c:pt>
                <c:pt idx="147">
                  <c:v>0.57216432870370371</c:v>
                </c:pt>
                <c:pt idx="148">
                  <c:v>0.57217083333333341</c:v>
                </c:pt>
                <c:pt idx="149">
                  <c:v>0.57217789351851855</c:v>
                </c:pt>
                <c:pt idx="150">
                  <c:v>0.5721833101851852</c:v>
                </c:pt>
                <c:pt idx="151">
                  <c:v>0.57218856481481484</c:v>
                </c:pt>
                <c:pt idx="152">
                  <c:v>0.57219398148148148</c:v>
                </c:pt>
                <c:pt idx="153">
                  <c:v>0.57219940972222216</c:v>
                </c:pt>
                <c:pt idx="154">
                  <c:v>0.57220555555555552</c:v>
                </c:pt>
                <c:pt idx="155">
                  <c:v>0.57221098379629631</c:v>
                </c:pt>
                <c:pt idx="156">
                  <c:v>0.57221677083333333</c:v>
                </c:pt>
                <c:pt idx="157">
                  <c:v>0.57222274305555554</c:v>
                </c:pt>
                <c:pt idx="158">
                  <c:v>0.57222870370370371</c:v>
                </c:pt>
                <c:pt idx="159">
                  <c:v>0.57223431712962969</c:v>
                </c:pt>
                <c:pt idx="160">
                  <c:v>0.57223956018518518</c:v>
                </c:pt>
                <c:pt idx="161">
                  <c:v>0.57224498842592586</c:v>
                </c:pt>
                <c:pt idx="162">
                  <c:v>0.57225113425925922</c:v>
                </c:pt>
                <c:pt idx="163">
                  <c:v>0.57225656250000001</c:v>
                </c:pt>
                <c:pt idx="164">
                  <c:v>0.57226180555555561</c:v>
                </c:pt>
                <c:pt idx="165">
                  <c:v>0.57226723379629629</c:v>
                </c:pt>
                <c:pt idx="166">
                  <c:v>0.57227337962962965</c:v>
                </c:pt>
                <c:pt idx="167">
                  <c:v>0.57227898148148149</c:v>
                </c:pt>
                <c:pt idx="168">
                  <c:v>0.57228440972222228</c:v>
                </c:pt>
                <c:pt idx="169">
                  <c:v>0.57228983796296296</c:v>
                </c:pt>
                <c:pt idx="170">
                  <c:v>0.57229508101851845</c:v>
                </c:pt>
                <c:pt idx="171">
                  <c:v>0.57230050925925924</c:v>
                </c:pt>
                <c:pt idx="172">
                  <c:v>0.57230592592592588</c:v>
                </c:pt>
                <c:pt idx="173">
                  <c:v>0.57231135416666667</c:v>
                </c:pt>
                <c:pt idx="174">
                  <c:v>0.57231677083333332</c:v>
                </c:pt>
                <c:pt idx="175">
                  <c:v>0.57232201388888893</c:v>
                </c:pt>
                <c:pt idx="176">
                  <c:v>0.57232726851851845</c:v>
                </c:pt>
                <c:pt idx="177">
                  <c:v>0.57233251157407405</c:v>
                </c:pt>
                <c:pt idx="178">
                  <c:v>0.57233793981481484</c:v>
                </c:pt>
                <c:pt idx="179">
                  <c:v>0.57234318287037034</c:v>
                </c:pt>
                <c:pt idx="180">
                  <c:v>0.57234878472222228</c:v>
                </c:pt>
                <c:pt idx="181">
                  <c:v>0.57235402777777777</c:v>
                </c:pt>
                <c:pt idx="182">
                  <c:v>0.57235928240740741</c:v>
                </c:pt>
                <c:pt idx="183">
                  <c:v>0.5723645254629629</c:v>
                </c:pt>
                <c:pt idx="184">
                  <c:v>0.57236976851851851</c:v>
                </c:pt>
                <c:pt idx="185">
                  <c:v>0.57237501157407411</c:v>
                </c:pt>
                <c:pt idx="186">
                  <c:v>0.5723802546296296</c:v>
                </c:pt>
                <c:pt idx="187">
                  <c:v>0.57238549768518521</c:v>
                </c:pt>
                <c:pt idx="188">
                  <c:v>0.57239075231481484</c:v>
                </c:pt>
                <c:pt idx="189">
                  <c:v>0.57239616898148149</c:v>
                </c:pt>
                <c:pt idx="190">
                  <c:v>0.57240159722222217</c:v>
                </c:pt>
                <c:pt idx="191">
                  <c:v>0.572406724537037</c:v>
                </c:pt>
                <c:pt idx="192">
                  <c:v>0.57241196759259261</c:v>
                </c:pt>
                <c:pt idx="193">
                  <c:v>0.57241722222222224</c:v>
                </c:pt>
                <c:pt idx="194">
                  <c:v>0.57242246527777774</c:v>
                </c:pt>
                <c:pt idx="195">
                  <c:v>0.57242770833333334</c:v>
                </c:pt>
                <c:pt idx="196">
                  <c:v>0.57243295138888894</c:v>
                </c:pt>
                <c:pt idx="197">
                  <c:v>0.57243819444444444</c:v>
                </c:pt>
                <c:pt idx="198">
                  <c:v>0.57244343749999993</c:v>
                </c:pt>
                <c:pt idx="199">
                  <c:v>0.57244886574074072</c:v>
                </c:pt>
                <c:pt idx="200">
                  <c:v>0.57245429398148151</c:v>
                </c:pt>
                <c:pt idx="201">
                  <c:v>0.57245971064814816</c:v>
                </c:pt>
                <c:pt idx="202">
                  <c:v>0.57246532407407413</c:v>
                </c:pt>
                <c:pt idx="203">
                  <c:v>0.57247074074074067</c:v>
                </c:pt>
                <c:pt idx="204">
                  <c:v>0.57247616898148146</c:v>
                </c:pt>
                <c:pt idx="205">
                  <c:v>0.57248141203703706</c:v>
                </c:pt>
                <c:pt idx="206">
                  <c:v>0.57248636574074074</c:v>
                </c:pt>
                <c:pt idx="207">
                  <c:v>0.57249179398148142</c:v>
                </c:pt>
                <c:pt idx="208">
                  <c:v>0.57249703703703703</c:v>
                </c:pt>
                <c:pt idx="209">
                  <c:v>0.57250228009259263</c:v>
                </c:pt>
                <c:pt idx="210">
                  <c:v>0.57250753472222227</c:v>
                </c:pt>
                <c:pt idx="211">
                  <c:v>0.57251277777777776</c:v>
                </c:pt>
                <c:pt idx="212">
                  <c:v>0.57251802083333336</c:v>
                </c:pt>
                <c:pt idx="213">
                  <c:v>0.57252326388888886</c:v>
                </c:pt>
                <c:pt idx="214">
                  <c:v>0.57252850694444446</c:v>
                </c:pt>
                <c:pt idx="215">
                  <c:v>0.57253374999999995</c:v>
                </c:pt>
                <c:pt idx="216">
                  <c:v>0.57253917824074074</c:v>
                </c:pt>
                <c:pt idx="217">
                  <c:v>0.57254442129629635</c:v>
                </c:pt>
                <c:pt idx="218">
                  <c:v>0.57254984953703703</c:v>
                </c:pt>
                <c:pt idx="219">
                  <c:v>0.5725552777777777</c:v>
                </c:pt>
                <c:pt idx="220">
                  <c:v>0.57256070601851849</c:v>
                </c:pt>
                <c:pt idx="221">
                  <c:v>0.5725659490740741</c:v>
                </c:pt>
                <c:pt idx="222">
                  <c:v>0.57257119212962959</c:v>
                </c:pt>
                <c:pt idx="223">
                  <c:v>0.5725764351851852</c:v>
                </c:pt>
                <c:pt idx="224">
                  <c:v>0.5725816782407408</c:v>
                </c:pt>
                <c:pt idx="225">
                  <c:v>0.57258692129629629</c:v>
                </c:pt>
                <c:pt idx="226">
                  <c:v>0.57259216435185178</c:v>
                </c:pt>
                <c:pt idx="227">
                  <c:v>0.57259741898148142</c:v>
                </c:pt>
                <c:pt idx="228">
                  <c:v>0.57260265046296299</c:v>
                </c:pt>
                <c:pt idx="229">
                  <c:v>0.57260809027777781</c:v>
                </c:pt>
                <c:pt idx="230">
                  <c:v>0.57261332175925928</c:v>
                </c:pt>
                <c:pt idx="231">
                  <c:v>0.57261857638888891</c:v>
                </c:pt>
                <c:pt idx="232">
                  <c:v>0.57262381944444452</c:v>
                </c:pt>
                <c:pt idx="233">
                  <c:v>0.57262906250000001</c:v>
                </c:pt>
                <c:pt idx="234">
                  <c:v>0.5726343055555555</c:v>
                </c:pt>
                <c:pt idx="235">
                  <c:v>0.5726395486111111</c:v>
                </c:pt>
                <c:pt idx="236">
                  <c:v>0.57264480324074074</c:v>
                </c:pt>
                <c:pt idx="237">
                  <c:v>0.57265004629629634</c:v>
                </c:pt>
                <c:pt idx="238">
                  <c:v>0.57265528935185184</c:v>
                </c:pt>
                <c:pt idx="239">
                  <c:v>0.57266053240740744</c:v>
                </c:pt>
                <c:pt idx="240">
                  <c:v>0.57266577546296293</c:v>
                </c:pt>
                <c:pt idx="241">
                  <c:v>0.57267120370370372</c:v>
                </c:pt>
                <c:pt idx="242">
                  <c:v>0.57267644675925922</c:v>
                </c:pt>
                <c:pt idx="243">
                  <c:v>0.57268168981481482</c:v>
                </c:pt>
                <c:pt idx="244">
                  <c:v>0.57268693287037042</c:v>
                </c:pt>
                <c:pt idx="245">
                  <c:v>0.57269217592592592</c:v>
                </c:pt>
                <c:pt idx="246">
                  <c:v>0.57269743055555555</c:v>
                </c:pt>
                <c:pt idx="247">
                  <c:v>0.57270267361111105</c:v>
                </c:pt>
                <c:pt idx="248">
                  <c:v>0.57270791666666665</c:v>
                </c:pt>
                <c:pt idx="249">
                  <c:v>0.57271315972222225</c:v>
                </c:pt>
                <c:pt idx="250">
                  <c:v>0.57271840277777775</c:v>
                </c:pt>
                <c:pt idx="251">
                  <c:v>0.57272383101851854</c:v>
                </c:pt>
                <c:pt idx="252">
                  <c:v>0.57272925925925933</c:v>
                </c:pt>
                <c:pt idx="253">
                  <c:v>0.57273468750000001</c:v>
                </c:pt>
                <c:pt idx="254">
                  <c:v>0.57274010416666665</c:v>
                </c:pt>
                <c:pt idx="255">
                  <c:v>0.57274534722222226</c:v>
                </c:pt>
                <c:pt idx="256">
                  <c:v>0.57275060185185189</c:v>
                </c:pt>
                <c:pt idx="257">
                  <c:v>0.57275584490740739</c:v>
                </c:pt>
                <c:pt idx="258">
                  <c:v>0.57276108796296299</c:v>
                </c:pt>
                <c:pt idx="259">
                  <c:v>0.57276633101851848</c:v>
                </c:pt>
                <c:pt idx="260">
                  <c:v>0.57277157407407409</c:v>
                </c:pt>
                <c:pt idx="261">
                  <c:v>0.57277681712962958</c:v>
                </c:pt>
                <c:pt idx="262">
                  <c:v>0.57278206018518518</c:v>
                </c:pt>
                <c:pt idx="263">
                  <c:v>0.57278748842592597</c:v>
                </c:pt>
                <c:pt idx="264">
                  <c:v>0.57279273148148147</c:v>
                </c:pt>
                <c:pt idx="265">
                  <c:v>0.5727979861111111</c:v>
                </c:pt>
                <c:pt idx="266">
                  <c:v>0.57280322916666659</c:v>
                </c:pt>
                <c:pt idx="267">
                  <c:v>0.5728084722222222</c:v>
                </c:pt>
                <c:pt idx="268">
                  <c:v>0.5728137152777778</c:v>
                </c:pt>
                <c:pt idx="269">
                  <c:v>0.57281886574074081</c:v>
                </c:pt>
                <c:pt idx="270">
                  <c:v>0.57282408564814813</c:v>
                </c:pt>
                <c:pt idx="271">
                  <c:v>0.57282932870370373</c:v>
                </c:pt>
                <c:pt idx="272">
                  <c:v>0.57283457175925923</c:v>
                </c:pt>
                <c:pt idx="273">
                  <c:v>0.57284000000000002</c:v>
                </c:pt>
                <c:pt idx="274">
                  <c:v>0.57284524305555562</c:v>
                </c:pt>
                <c:pt idx="275">
                  <c:v>0.5728506712962963</c:v>
                </c:pt>
                <c:pt idx="276">
                  <c:v>0.57285609953703698</c:v>
                </c:pt>
                <c:pt idx="277">
                  <c:v>0.57286152777777777</c:v>
                </c:pt>
                <c:pt idx="278">
                  <c:v>0.57286677083333337</c:v>
                </c:pt>
                <c:pt idx="279">
                  <c:v>0.57287201388888886</c:v>
                </c:pt>
                <c:pt idx="280">
                  <c:v>0.57287725694444447</c:v>
                </c:pt>
                <c:pt idx="281">
                  <c:v>0.57288250000000007</c:v>
                </c:pt>
                <c:pt idx="282">
                  <c:v>0.57288774305555556</c:v>
                </c:pt>
                <c:pt idx="283">
                  <c:v>0.5728929976851852</c:v>
                </c:pt>
                <c:pt idx="284">
                  <c:v>0.57289793981481485</c:v>
                </c:pt>
                <c:pt idx="285">
                  <c:v>0.57290336805555553</c:v>
                </c:pt>
                <c:pt idx="286">
                  <c:v>0.57290861111111113</c:v>
                </c:pt>
                <c:pt idx="287">
                  <c:v>0.57291385416666663</c:v>
                </c:pt>
                <c:pt idx="288">
                  <c:v>0.57291909722222223</c:v>
                </c:pt>
                <c:pt idx="289">
                  <c:v>0.57292435185185187</c:v>
                </c:pt>
                <c:pt idx="290">
                  <c:v>0.57292959490740747</c:v>
                </c:pt>
                <c:pt idx="291">
                  <c:v>0.57293483796296296</c:v>
                </c:pt>
                <c:pt idx="292">
                  <c:v>0.57294008101851845</c:v>
                </c:pt>
                <c:pt idx="293">
                  <c:v>0.57294532407407406</c:v>
                </c:pt>
                <c:pt idx="294">
                  <c:v>0.57295056712962966</c:v>
                </c:pt>
                <c:pt idx="295">
                  <c:v>0.5729558217592593</c:v>
                </c:pt>
                <c:pt idx="296">
                  <c:v>0.57296123842592594</c:v>
                </c:pt>
                <c:pt idx="297">
                  <c:v>0.57296666666666674</c:v>
                </c:pt>
                <c:pt idx="298">
                  <c:v>0.57297209490740741</c:v>
                </c:pt>
                <c:pt idx="299">
                  <c:v>0.57297752314814809</c:v>
                </c:pt>
                <c:pt idx="300">
                  <c:v>0.5729827662037037</c:v>
                </c:pt>
                <c:pt idx="301">
                  <c:v>0.57298818287037034</c:v>
                </c:pt>
                <c:pt idx="302">
                  <c:v>0.57299343749999998</c:v>
                </c:pt>
                <c:pt idx="303">
                  <c:v>0.57299868055555558</c:v>
                </c:pt>
                <c:pt idx="304">
                  <c:v>0.57300392361111108</c:v>
                </c:pt>
                <c:pt idx="305">
                  <c:v>0.57300934027777772</c:v>
                </c:pt>
                <c:pt idx="306">
                  <c:v>0.57301459490740736</c:v>
                </c:pt>
                <c:pt idx="307">
                  <c:v>0.57302002314814815</c:v>
                </c:pt>
                <c:pt idx="308">
                  <c:v>0.57302526620370375</c:v>
                </c:pt>
                <c:pt idx="309">
                  <c:v>0.57303050925925925</c:v>
                </c:pt>
                <c:pt idx="310">
                  <c:v>0.57303593750000004</c:v>
                </c:pt>
                <c:pt idx="311">
                  <c:v>0.57304135416666668</c:v>
                </c:pt>
                <c:pt idx="312">
                  <c:v>0.57304660879629632</c:v>
                </c:pt>
                <c:pt idx="313">
                  <c:v>0.57305185185185181</c:v>
                </c:pt>
                <c:pt idx="314">
                  <c:v>0.57305709490740742</c:v>
                </c:pt>
                <c:pt idx="315">
                  <c:v>0.57306233796296302</c:v>
                </c:pt>
                <c:pt idx="316">
                  <c:v>0.57306758101851851</c:v>
                </c:pt>
                <c:pt idx="317">
                  <c:v>0.57307282407407401</c:v>
                </c:pt>
                <c:pt idx="318">
                  <c:v>0.57307806712962961</c:v>
                </c:pt>
                <c:pt idx="319">
                  <c:v>0.57308331018518521</c:v>
                </c:pt>
                <c:pt idx="320">
                  <c:v>0.57308856481481485</c:v>
                </c:pt>
                <c:pt idx="321">
                  <c:v>0.57309399305555553</c:v>
                </c:pt>
                <c:pt idx="322">
                  <c:v>0.57309940972222229</c:v>
                </c:pt>
                <c:pt idx="323">
                  <c:v>0.57310483796296297</c:v>
                </c:pt>
                <c:pt idx="324">
                  <c:v>0.57311008101851846</c:v>
                </c:pt>
                <c:pt idx="325">
                  <c:v>0.57311532407407406</c:v>
                </c:pt>
                <c:pt idx="326">
                  <c:v>0.5731205787037037</c:v>
                </c:pt>
                <c:pt idx="327">
                  <c:v>0.57312581018518516</c:v>
                </c:pt>
                <c:pt idx="328">
                  <c:v>0.57313106481481479</c:v>
                </c:pt>
                <c:pt idx="329">
                  <c:v>0.5731363078703704</c:v>
                </c:pt>
                <c:pt idx="330">
                  <c:v>0.57314173611111108</c:v>
                </c:pt>
                <c:pt idx="331">
                  <c:v>0.57314715277777772</c:v>
                </c:pt>
                <c:pt idx="332">
                  <c:v>0.57315258101851851</c:v>
                </c:pt>
                <c:pt idx="333">
                  <c:v>0.57315819444444449</c:v>
                </c:pt>
                <c:pt idx="334">
                  <c:v>0.57316379629629632</c:v>
                </c:pt>
                <c:pt idx="335">
                  <c:v>0.573169224537037</c:v>
                </c:pt>
                <c:pt idx="336">
                  <c:v>0.57317465277777779</c:v>
                </c:pt>
                <c:pt idx="337">
                  <c:v>0.57318006944444444</c:v>
                </c:pt>
                <c:pt idx="338">
                  <c:v>0.57318549768518523</c:v>
                </c:pt>
                <c:pt idx="339">
                  <c:v>0.57319074074074072</c:v>
                </c:pt>
                <c:pt idx="340">
                  <c:v>0.57319598379629633</c:v>
                </c:pt>
                <c:pt idx="341">
                  <c:v>0.57320141203703701</c:v>
                </c:pt>
                <c:pt idx="342">
                  <c:v>0.57320665509259261</c:v>
                </c:pt>
                <c:pt idx="343">
                  <c:v>0.57321208333333329</c:v>
                </c:pt>
                <c:pt idx="344">
                  <c:v>0.57321751157407408</c:v>
                </c:pt>
                <c:pt idx="345">
                  <c:v>0.57322293981481487</c:v>
                </c:pt>
                <c:pt idx="346">
                  <c:v>0.57322835648148152</c:v>
                </c:pt>
                <c:pt idx="347">
                  <c:v>0.57323379629629623</c:v>
                </c:pt>
                <c:pt idx="348">
                  <c:v>0.57323921296296299</c:v>
                </c:pt>
                <c:pt idx="349">
                  <c:v>0.57324464120370366</c:v>
                </c:pt>
                <c:pt idx="350">
                  <c:v>0.57325006944444445</c:v>
                </c:pt>
                <c:pt idx="351">
                  <c:v>0.57325549768518524</c:v>
                </c:pt>
                <c:pt idx="352">
                  <c:v>0.57326074074074074</c:v>
                </c:pt>
                <c:pt idx="353">
                  <c:v>0.57326598379629623</c:v>
                </c:pt>
                <c:pt idx="354">
                  <c:v>0.57327122685185183</c:v>
                </c:pt>
                <c:pt idx="355">
                  <c:v>0.57327646990740744</c:v>
                </c:pt>
                <c:pt idx="356">
                  <c:v>0.57328171296296293</c:v>
                </c:pt>
                <c:pt idx="357">
                  <c:v>0.57328695601851853</c:v>
                </c:pt>
                <c:pt idx="358">
                  <c:v>0.57329221064814817</c:v>
                </c:pt>
                <c:pt idx="359">
                  <c:v>0.57329745370370377</c:v>
                </c:pt>
                <c:pt idx="360">
                  <c:v>0.57330288194444445</c:v>
                </c:pt>
                <c:pt idx="361">
                  <c:v>0.5733082986111111</c:v>
                </c:pt>
                <c:pt idx="362">
                  <c:v>0.57331373842592592</c:v>
                </c:pt>
                <c:pt idx="363">
                  <c:v>0.57331916666666671</c:v>
                </c:pt>
                <c:pt idx="364">
                  <c:v>0.57332440972222221</c:v>
                </c:pt>
                <c:pt idx="365">
                  <c:v>0.57332965277777781</c:v>
                </c:pt>
                <c:pt idx="366">
                  <c:v>0.57333490740740733</c:v>
                </c:pt>
                <c:pt idx="367">
                  <c:v>0.57334015046296294</c:v>
                </c:pt>
                <c:pt idx="368">
                  <c:v>0.57334539351851854</c:v>
                </c:pt>
                <c:pt idx="369">
                  <c:v>0.57335063657407404</c:v>
                </c:pt>
                <c:pt idx="370">
                  <c:v>0.57335587962962964</c:v>
                </c:pt>
                <c:pt idx="371">
                  <c:v>0.57336130787037043</c:v>
                </c:pt>
                <c:pt idx="372">
                  <c:v>0.57336673611111111</c:v>
                </c:pt>
                <c:pt idx="373">
                  <c:v>0.57337215277777775</c:v>
                </c:pt>
                <c:pt idx="374">
                  <c:v>0.57337758101851855</c:v>
                </c:pt>
                <c:pt idx="375">
                  <c:v>0.57338300925925922</c:v>
                </c:pt>
                <c:pt idx="376">
                  <c:v>0.57338843750000001</c:v>
                </c:pt>
                <c:pt idx="377">
                  <c:v>0.57339368055555562</c:v>
                </c:pt>
                <c:pt idx="378">
                  <c:v>0.57339892361111111</c:v>
                </c:pt>
                <c:pt idx="379">
                  <c:v>0.57340435185185179</c:v>
                </c:pt>
                <c:pt idx="380">
                  <c:v>0.57340959490740739</c:v>
                </c:pt>
                <c:pt idx="381">
                  <c:v>0.573414837962963</c:v>
                </c:pt>
                <c:pt idx="382">
                  <c:v>0.57342008101851849</c:v>
                </c:pt>
                <c:pt idx="383">
                  <c:v>0.57342550925925928</c:v>
                </c:pt>
                <c:pt idx="384">
                  <c:v>0.57343093750000007</c:v>
                </c:pt>
                <c:pt idx="385">
                  <c:v>0.57343636574074075</c:v>
                </c:pt>
                <c:pt idx="386">
                  <c:v>0.5734417824074074</c:v>
                </c:pt>
                <c:pt idx="387">
                  <c:v>0.57344721064814819</c:v>
                </c:pt>
                <c:pt idx="388">
                  <c:v>0.57345263888888887</c:v>
                </c:pt>
                <c:pt idx="389">
                  <c:v>0.57345806712962966</c:v>
                </c:pt>
                <c:pt idx="390">
                  <c:v>0.57346331018518515</c:v>
                </c:pt>
                <c:pt idx="391">
                  <c:v>0.57346855324074075</c:v>
                </c:pt>
                <c:pt idx="392">
                  <c:v>0.57347379629629625</c:v>
                </c:pt>
                <c:pt idx="393">
                  <c:v>0.57347903935185185</c:v>
                </c:pt>
                <c:pt idx="394">
                  <c:v>0.57348428240740745</c:v>
                </c:pt>
                <c:pt idx="395">
                  <c:v>0.57348971064814813</c:v>
                </c:pt>
                <c:pt idx="396">
                  <c:v>0.57349513888888892</c:v>
                </c:pt>
                <c:pt idx="397">
                  <c:v>0.57350038194444442</c:v>
                </c:pt>
                <c:pt idx="398">
                  <c:v>0.57350562500000002</c:v>
                </c:pt>
                <c:pt idx="399">
                  <c:v>0.5735110532407407</c:v>
                </c:pt>
                <c:pt idx="400">
                  <c:v>0.5735162962962963</c:v>
                </c:pt>
                <c:pt idx="401">
                  <c:v>0.57352172453703709</c:v>
                </c:pt>
                <c:pt idx="402">
                  <c:v>0.57352715277777777</c:v>
                </c:pt>
                <c:pt idx="403">
                  <c:v>0.57353239583333326</c:v>
                </c:pt>
                <c:pt idx="404">
                  <c:v>0.57353763888888887</c:v>
                </c:pt>
                <c:pt idx="405">
                  <c:v>0.57354306712962966</c:v>
                </c:pt>
                <c:pt idx="406">
                  <c:v>0.57354849537037034</c:v>
                </c:pt>
                <c:pt idx="407">
                  <c:v>0.57355391203703709</c:v>
                </c:pt>
                <c:pt idx="408">
                  <c:v>0.57355934027777777</c:v>
                </c:pt>
                <c:pt idx="409">
                  <c:v>0.57356458333333327</c:v>
                </c:pt>
                <c:pt idx="410">
                  <c:v>0.57356982638888887</c:v>
                </c:pt>
                <c:pt idx="411">
                  <c:v>0.57357508101851851</c:v>
                </c:pt>
                <c:pt idx="412">
                  <c:v>0.57358049768518515</c:v>
                </c:pt>
                <c:pt idx="413">
                  <c:v>0.57358574074074076</c:v>
                </c:pt>
                <c:pt idx="414">
                  <c:v>0.57359099537037039</c:v>
                </c:pt>
                <c:pt idx="415">
                  <c:v>0.573596238425926</c:v>
                </c:pt>
                <c:pt idx="416">
                  <c:v>0.57360148148148149</c:v>
                </c:pt>
                <c:pt idx="417">
                  <c:v>0.57360672453703698</c:v>
                </c:pt>
                <c:pt idx="418">
                  <c:v>0.57361196759259259</c:v>
                </c:pt>
                <c:pt idx="419">
                  <c:v>0.57361721064814819</c:v>
                </c:pt>
                <c:pt idx="420">
                  <c:v>0.57362245370370368</c:v>
                </c:pt>
                <c:pt idx="421">
                  <c:v>0.57362788194444447</c:v>
                </c:pt>
                <c:pt idx="422">
                  <c:v>0.57363312499999997</c:v>
                </c:pt>
                <c:pt idx="423">
                  <c:v>0.57363855324074076</c:v>
                </c:pt>
                <c:pt idx="424">
                  <c:v>0.57364379629629625</c:v>
                </c:pt>
                <c:pt idx="425">
                  <c:v>0.57364922453703704</c:v>
                </c:pt>
                <c:pt idx="426">
                  <c:v>0.57365464120370369</c:v>
                </c:pt>
                <c:pt idx="427">
                  <c:v>0.57365989583333332</c:v>
                </c:pt>
                <c:pt idx="428">
                  <c:v>0.57366513888888893</c:v>
                </c:pt>
                <c:pt idx="429">
                  <c:v>0.57367038194444442</c:v>
                </c:pt>
                <c:pt idx="430">
                  <c:v>0.57367562500000002</c:v>
                </c:pt>
                <c:pt idx="431">
                  <c:v>0.57368086805555552</c:v>
                </c:pt>
                <c:pt idx="432">
                  <c:v>0.57368611111111112</c:v>
                </c:pt>
                <c:pt idx="433">
                  <c:v>0.57369153935185191</c:v>
                </c:pt>
                <c:pt idx="434">
                  <c:v>0.57369695601851844</c:v>
                </c:pt>
                <c:pt idx="435">
                  <c:v>0.57370239583333327</c:v>
                </c:pt>
                <c:pt idx="436">
                  <c:v>0.57370781250000003</c:v>
                </c:pt>
                <c:pt idx="437">
                  <c:v>0.5737132407407407</c:v>
                </c:pt>
                <c:pt idx="438">
                  <c:v>0.57371866898148149</c:v>
                </c:pt>
                <c:pt idx="439">
                  <c:v>0.57372392361111113</c:v>
                </c:pt>
                <c:pt idx="440">
                  <c:v>0.57372935185185192</c:v>
                </c:pt>
                <c:pt idx="441">
                  <c:v>0.57373459490740741</c:v>
                </c:pt>
                <c:pt idx="442">
                  <c:v>0.57373983796296291</c:v>
                </c:pt>
                <c:pt idx="443">
                  <c:v>0.5737452662037037</c:v>
                </c:pt>
                <c:pt idx="444">
                  <c:v>0.5737505092592593</c:v>
                </c:pt>
                <c:pt idx="445">
                  <c:v>0.57375593749999998</c:v>
                </c:pt>
                <c:pt idx="446">
                  <c:v>0.57376118055555558</c:v>
                </c:pt>
                <c:pt idx="447">
                  <c:v>0.57376642361111108</c:v>
                </c:pt>
                <c:pt idx="448">
                  <c:v>0.57377185185185187</c:v>
                </c:pt>
                <c:pt idx="449">
                  <c:v>0.57377728009259255</c:v>
                </c:pt>
                <c:pt idx="450">
                  <c:v>0.57378270833333334</c:v>
                </c:pt>
                <c:pt idx="451">
                  <c:v>0.57378812499999998</c:v>
                </c:pt>
                <c:pt idx="452">
                  <c:v>0.57379355324074077</c:v>
                </c:pt>
                <c:pt idx="453">
                  <c:v>0.57379898148148145</c:v>
                </c:pt>
                <c:pt idx="454">
                  <c:v>0.57380440972222224</c:v>
                </c:pt>
                <c:pt idx="455">
                  <c:v>0.57380982638888889</c:v>
                </c:pt>
                <c:pt idx="456">
                  <c:v>0.57381525462962968</c:v>
                </c:pt>
                <c:pt idx="457">
                  <c:v>0.57382068287037036</c:v>
                </c:pt>
                <c:pt idx="458">
                  <c:v>0.57382611111111115</c:v>
                </c:pt>
                <c:pt idx="459">
                  <c:v>0.57383153935185183</c:v>
                </c:pt>
                <c:pt idx="460">
                  <c:v>0.57383695601851847</c:v>
                </c:pt>
                <c:pt idx="461">
                  <c:v>0.57384238425925926</c:v>
                </c:pt>
                <c:pt idx="462">
                  <c:v>0.57384781250000005</c:v>
                </c:pt>
                <c:pt idx="463">
                  <c:v>0.57385324074074073</c:v>
                </c:pt>
                <c:pt idx="464">
                  <c:v>0.57385865740740738</c:v>
                </c:pt>
                <c:pt idx="465">
                  <c:v>0.57386408564814817</c:v>
                </c:pt>
                <c:pt idx="466">
                  <c:v>0.57386951388888885</c:v>
                </c:pt>
                <c:pt idx="467">
                  <c:v>0.57387494212962964</c:v>
                </c:pt>
                <c:pt idx="468">
                  <c:v>0.57388035879629629</c:v>
                </c:pt>
                <c:pt idx="469">
                  <c:v>0.57388578703703697</c:v>
                </c:pt>
                <c:pt idx="470">
                  <c:v>0.57389121527777776</c:v>
                </c:pt>
                <c:pt idx="471">
                  <c:v>0.57389664351851855</c:v>
                </c:pt>
                <c:pt idx="472">
                  <c:v>0.57390207175925922</c:v>
                </c:pt>
                <c:pt idx="473">
                  <c:v>0.57390748842592598</c:v>
                </c:pt>
                <c:pt idx="474">
                  <c:v>0.57391291666666666</c:v>
                </c:pt>
                <c:pt idx="475">
                  <c:v>0.57391834490740734</c:v>
                </c:pt>
                <c:pt idx="476">
                  <c:v>0.57392377314814813</c:v>
                </c:pt>
                <c:pt idx="477">
                  <c:v>0.57392918981481478</c:v>
                </c:pt>
                <c:pt idx="478">
                  <c:v>0.57393461805555557</c:v>
                </c:pt>
                <c:pt idx="479">
                  <c:v>0.57394004629629636</c:v>
                </c:pt>
                <c:pt idx="480">
                  <c:v>0.57394547453703704</c:v>
                </c:pt>
                <c:pt idx="481">
                  <c:v>0.57395107638888887</c:v>
                </c:pt>
                <c:pt idx="482">
                  <c:v>0.57395650462962966</c:v>
                </c:pt>
                <c:pt idx="483">
                  <c:v>0.57396193287037034</c:v>
                </c:pt>
                <c:pt idx="484">
                  <c:v>0.5739673495370371</c:v>
                </c:pt>
                <c:pt idx="485">
                  <c:v>0.57397277777777778</c:v>
                </c:pt>
                <c:pt idx="486">
                  <c:v>0.57397820601851846</c:v>
                </c:pt>
                <c:pt idx="487">
                  <c:v>0.57398363425925925</c:v>
                </c:pt>
                <c:pt idx="488">
                  <c:v>0.57398906250000004</c:v>
                </c:pt>
                <c:pt idx="489">
                  <c:v>0.57399447916666668</c:v>
                </c:pt>
                <c:pt idx="490">
                  <c:v>0.57399990740740747</c:v>
                </c:pt>
                <c:pt idx="491">
                  <c:v>0.57400533564814815</c:v>
                </c:pt>
                <c:pt idx="492">
                  <c:v>0.57401076388888883</c:v>
                </c:pt>
                <c:pt idx="493">
                  <c:v>0.57401618055555559</c:v>
                </c:pt>
                <c:pt idx="494">
                  <c:v>0.57402160879629627</c:v>
                </c:pt>
                <c:pt idx="495">
                  <c:v>0.57402703703703706</c:v>
                </c:pt>
                <c:pt idx="496">
                  <c:v>0.57403246527777785</c:v>
                </c:pt>
                <c:pt idx="497">
                  <c:v>0.57403789351851853</c:v>
                </c:pt>
                <c:pt idx="498">
                  <c:v>0.57404331018518517</c:v>
                </c:pt>
                <c:pt idx="499">
                  <c:v>0.57404873842592596</c:v>
                </c:pt>
                <c:pt idx="500">
                  <c:v>0.57405416666666664</c:v>
                </c:pt>
                <c:pt idx="501">
                  <c:v>0.57405934027777772</c:v>
                </c:pt>
                <c:pt idx="502">
                  <c:v>0.57406476851851851</c:v>
                </c:pt>
                <c:pt idx="503">
                  <c:v>0.5740701967592593</c:v>
                </c:pt>
                <c:pt idx="504">
                  <c:v>0.57407562499999998</c:v>
                </c:pt>
                <c:pt idx="505">
                  <c:v>0.57408104166666674</c:v>
                </c:pt>
                <c:pt idx="506">
                  <c:v>0.57408646990740742</c:v>
                </c:pt>
                <c:pt idx="507">
                  <c:v>0.57409189814814809</c:v>
                </c:pt>
                <c:pt idx="508">
                  <c:v>0.57409732638888888</c:v>
                </c:pt>
                <c:pt idx="509">
                  <c:v>0.57410274305555553</c:v>
                </c:pt>
                <c:pt idx="510">
                  <c:v>0.57410817129629632</c:v>
                </c:pt>
                <c:pt idx="511">
                  <c:v>0.574113599537037</c:v>
                </c:pt>
                <c:pt idx="512">
                  <c:v>0.57411902777777779</c:v>
                </c:pt>
                <c:pt idx="513">
                  <c:v>0.57412445601851847</c:v>
                </c:pt>
                <c:pt idx="514">
                  <c:v>0.57412987268518523</c:v>
                </c:pt>
                <c:pt idx="515">
                  <c:v>0.57413549768518524</c:v>
                </c:pt>
                <c:pt idx="516">
                  <c:v>0.57414092592592592</c:v>
                </c:pt>
                <c:pt idx="517">
                  <c:v>0.57414635416666659</c:v>
                </c:pt>
                <c:pt idx="518">
                  <c:v>0.57415177083333335</c:v>
                </c:pt>
                <c:pt idx="519">
                  <c:v>0.57415719907407403</c:v>
                </c:pt>
                <c:pt idx="520">
                  <c:v>0.57416262731481482</c:v>
                </c:pt>
                <c:pt idx="521">
                  <c:v>0.57416805555555561</c:v>
                </c:pt>
                <c:pt idx="522">
                  <c:v>0.57417347222222226</c:v>
                </c:pt>
                <c:pt idx="523">
                  <c:v>0.57417890046296294</c:v>
                </c:pt>
                <c:pt idx="524">
                  <c:v>0.57418432870370373</c:v>
                </c:pt>
                <c:pt idx="525">
                  <c:v>0.57418975694444441</c:v>
                </c:pt>
                <c:pt idx="526">
                  <c:v>0.57419517361111116</c:v>
                </c:pt>
                <c:pt idx="527">
                  <c:v>0.57420060185185184</c:v>
                </c:pt>
                <c:pt idx="528">
                  <c:v>0.57420584490740734</c:v>
                </c:pt>
                <c:pt idx="529">
                  <c:v>0.57421127314814813</c:v>
                </c:pt>
                <c:pt idx="530">
                  <c:v>0.57421670138888892</c:v>
                </c:pt>
                <c:pt idx="531">
                  <c:v>0.5742221296296296</c:v>
                </c:pt>
                <c:pt idx="532">
                  <c:v>0.57422755787037039</c:v>
                </c:pt>
                <c:pt idx="533">
                  <c:v>0.57423297453703703</c:v>
                </c:pt>
                <c:pt idx="534">
                  <c:v>0.57423840277777771</c:v>
                </c:pt>
                <c:pt idx="535">
                  <c:v>0.5742438310185185</c:v>
                </c:pt>
                <c:pt idx="536">
                  <c:v>0.57424924768518515</c:v>
                </c:pt>
                <c:pt idx="537">
                  <c:v>0.57425467592592594</c:v>
                </c:pt>
                <c:pt idx="538">
                  <c:v>0.57426010416666673</c:v>
                </c:pt>
                <c:pt idx="539">
                  <c:v>0.57426534722222222</c:v>
                </c:pt>
                <c:pt idx="540">
                  <c:v>0.57427059027777771</c:v>
                </c:pt>
                <c:pt idx="541">
                  <c:v>0.57427584490740735</c:v>
                </c:pt>
                <c:pt idx="542">
                  <c:v>0.57428108796296296</c:v>
                </c:pt>
                <c:pt idx="543">
                  <c:v>0.5742865046296296</c:v>
                </c:pt>
                <c:pt idx="544">
                  <c:v>0.57429193287037039</c:v>
                </c:pt>
                <c:pt idx="545">
                  <c:v>0.57429736111111118</c:v>
                </c:pt>
                <c:pt idx="546">
                  <c:v>0.57430278935185186</c:v>
                </c:pt>
                <c:pt idx="547">
                  <c:v>0.57430803240740735</c:v>
                </c:pt>
                <c:pt idx="548">
                  <c:v>0.57431346064814814</c:v>
                </c:pt>
                <c:pt idx="549">
                  <c:v>0.57431887731481479</c:v>
                </c:pt>
                <c:pt idx="550">
                  <c:v>0.57432430555555558</c:v>
                </c:pt>
                <c:pt idx="551">
                  <c:v>0.57432973379629626</c:v>
                </c:pt>
                <c:pt idx="552">
                  <c:v>0.57433516203703705</c:v>
                </c:pt>
                <c:pt idx="553">
                  <c:v>0.57434059027777773</c:v>
                </c:pt>
                <c:pt idx="554">
                  <c:v>0.57434600694444449</c:v>
                </c:pt>
                <c:pt idx="555">
                  <c:v>0.57435143518518517</c:v>
                </c:pt>
                <c:pt idx="556">
                  <c:v>0.57435686342592596</c:v>
                </c:pt>
                <c:pt idx="557">
                  <c:v>0.57436229166666664</c:v>
                </c:pt>
                <c:pt idx="558">
                  <c:v>0.57436770833333328</c:v>
                </c:pt>
                <c:pt idx="559">
                  <c:v>0.57437313657407407</c:v>
                </c:pt>
                <c:pt idx="560">
                  <c:v>0.57437856481481486</c:v>
                </c:pt>
                <c:pt idx="561">
                  <c:v>0.57438398148148151</c:v>
                </c:pt>
                <c:pt idx="562">
                  <c:v>0.57438940972222219</c:v>
                </c:pt>
                <c:pt idx="563">
                  <c:v>0.57439483796296298</c:v>
                </c:pt>
                <c:pt idx="564">
                  <c:v>0.57440026620370366</c:v>
                </c:pt>
                <c:pt idx="565">
                  <c:v>0.57440569444444445</c:v>
                </c:pt>
                <c:pt idx="566">
                  <c:v>0.57441112268518524</c:v>
                </c:pt>
                <c:pt idx="567">
                  <c:v>0.57441653935185188</c:v>
                </c:pt>
                <c:pt idx="568">
                  <c:v>0.57442196759259256</c:v>
                </c:pt>
                <c:pt idx="569">
                  <c:v>0.57442739583333335</c:v>
                </c:pt>
                <c:pt idx="570">
                  <c:v>0.57443282407407403</c:v>
                </c:pt>
                <c:pt idx="571">
                  <c:v>0.57443824074074079</c:v>
                </c:pt>
                <c:pt idx="572">
                  <c:v>0.57444366898148147</c:v>
                </c:pt>
                <c:pt idx="573">
                  <c:v>0.57444909722222215</c:v>
                </c:pt>
                <c:pt idx="574">
                  <c:v>0.57445452546296294</c:v>
                </c:pt>
                <c:pt idx="575">
                  <c:v>0.57445994212962959</c:v>
                </c:pt>
                <c:pt idx="576">
                  <c:v>0.57446537037037038</c:v>
                </c:pt>
                <c:pt idx="577">
                  <c:v>0.57447067129629625</c:v>
                </c:pt>
                <c:pt idx="578">
                  <c:v>0.57447609953703704</c:v>
                </c:pt>
                <c:pt idx="579">
                  <c:v>0.57448152777777783</c:v>
                </c:pt>
                <c:pt idx="580">
                  <c:v>0.57448694444444448</c:v>
                </c:pt>
                <c:pt idx="581">
                  <c:v>0.57449237268518516</c:v>
                </c:pt>
                <c:pt idx="582">
                  <c:v>0.57449780092592595</c:v>
                </c:pt>
                <c:pt idx="583">
                  <c:v>0.57450322916666663</c:v>
                </c:pt>
                <c:pt idx="584">
                  <c:v>0.57450865740740742</c:v>
                </c:pt>
                <c:pt idx="585">
                  <c:v>0.57451407407407407</c:v>
                </c:pt>
                <c:pt idx="586">
                  <c:v>0.57451950231481475</c:v>
                </c:pt>
                <c:pt idx="587">
                  <c:v>0.57452493055555554</c:v>
                </c:pt>
                <c:pt idx="588">
                  <c:v>0.57453035879629633</c:v>
                </c:pt>
                <c:pt idx="589">
                  <c:v>0.57453577546296297</c:v>
                </c:pt>
                <c:pt idx="590">
                  <c:v>0.57454120370370376</c:v>
                </c:pt>
                <c:pt idx="591">
                  <c:v>0.57454663194444444</c:v>
                </c:pt>
                <c:pt idx="592">
                  <c:v>0.57455207175925926</c:v>
                </c:pt>
                <c:pt idx="593">
                  <c:v>0.57455749999999994</c:v>
                </c:pt>
                <c:pt idx="594">
                  <c:v>0.5745629166666667</c:v>
                </c:pt>
                <c:pt idx="595">
                  <c:v>0.57456834490740738</c:v>
                </c:pt>
                <c:pt idx="596">
                  <c:v>0.57457377314814817</c:v>
                </c:pt>
                <c:pt idx="597">
                  <c:v>0.57457920138888896</c:v>
                </c:pt>
                <c:pt idx="598">
                  <c:v>0.57458462962962964</c:v>
                </c:pt>
                <c:pt idx="599">
                  <c:v>0.57459004629629629</c:v>
                </c:pt>
                <c:pt idx="600">
                  <c:v>0.57459547453703708</c:v>
                </c:pt>
                <c:pt idx="601">
                  <c:v>0.57460090277777776</c:v>
                </c:pt>
                <c:pt idx="602">
                  <c:v>0.57460668981481489</c:v>
                </c:pt>
                <c:pt idx="603">
                  <c:v>0.57461211805555557</c:v>
                </c:pt>
                <c:pt idx="604">
                  <c:v>0.57461753472222221</c:v>
                </c:pt>
                <c:pt idx="605">
                  <c:v>0.574622962962963</c:v>
                </c:pt>
                <c:pt idx="606">
                  <c:v>0.57462839120370368</c:v>
                </c:pt>
                <c:pt idx="607">
                  <c:v>0.57463381944444447</c:v>
                </c:pt>
                <c:pt idx="608">
                  <c:v>0.5746394212962963</c:v>
                </c:pt>
                <c:pt idx="609">
                  <c:v>0.57464503472222217</c:v>
                </c:pt>
                <c:pt idx="610">
                  <c:v>0.57465045138888893</c:v>
                </c:pt>
                <c:pt idx="611">
                  <c:v>0.57465587962962961</c:v>
                </c:pt>
                <c:pt idx="612">
                  <c:v>0.5746613078703704</c:v>
                </c:pt>
                <c:pt idx="613">
                  <c:v>0.57466673611111108</c:v>
                </c:pt>
                <c:pt idx="614">
                  <c:v>0.57467215277777772</c:v>
                </c:pt>
                <c:pt idx="615">
                  <c:v>0.57467758101851851</c:v>
                </c:pt>
                <c:pt idx="616">
                  <c:v>0.5746830092592593</c:v>
                </c:pt>
                <c:pt idx="617">
                  <c:v>0.57468843749999998</c:v>
                </c:pt>
                <c:pt idx="618">
                  <c:v>0.57469385416666674</c:v>
                </c:pt>
                <c:pt idx="619">
                  <c:v>0.57469928240740742</c:v>
                </c:pt>
                <c:pt idx="620">
                  <c:v>0.5747047106481481</c:v>
                </c:pt>
                <c:pt idx="621">
                  <c:v>0.57471013888888889</c:v>
                </c:pt>
                <c:pt idx="622">
                  <c:v>0.57471556712962968</c:v>
                </c:pt>
                <c:pt idx="623">
                  <c:v>0.57472098379629633</c:v>
                </c:pt>
                <c:pt idx="624">
                  <c:v>0.574726412037037</c:v>
                </c:pt>
                <c:pt idx="625">
                  <c:v>0.57473184027777779</c:v>
                </c:pt>
                <c:pt idx="626">
                  <c:v>0.57473726851851847</c:v>
                </c:pt>
                <c:pt idx="627">
                  <c:v>0.57474268518518523</c:v>
                </c:pt>
                <c:pt idx="628">
                  <c:v>0.57474811342592591</c:v>
                </c:pt>
                <c:pt idx="629">
                  <c:v>0.5747535416666667</c:v>
                </c:pt>
                <c:pt idx="630">
                  <c:v>0.57475896990740738</c:v>
                </c:pt>
                <c:pt idx="631">
                  <c:v>0.57476438657407403</c:v>
                </c:pt>
                <c:pt idx="632">
                  <c:v>0.57476981481481482</c:v>
                </c:pt>
                <c:pt idx="633">
                  <c:v>0.57477524305555561</c:v>
                </c:pt>
                <c:pt idx="634">
                  <c:v>0.57478067129629629</c:v>
                </c:pt>
                <c:pt idx="635">
                  <c:v>0.57478609953703697</c:v>
                </c:pt>
                <c:pt idx="636">
                  <c:v>0.57479151620370372</c:v>
                </c:pt>
                <c:pt idx="637">
                  <c:v>0.5747969444444444</c:v>
                </c:pt>
                <c:pt idx="638">
                  <c:v>0.57480237268518519</c:v>
                </c:pt>
                <c:pt idx="639">
                  <c:v>0.57480780092592598</c:v>
                </c:pt>
                <c:pt idx="640">
                  <c:v>0.57481321759259263</c:v>
                </c:pt>
                <c:pt idx="641">
                  <c:v>0.57481864583333331</c:v>
                </c:pt>
                <c:pt idx="642">
                  <c:v>0.5748240740740741</c:v>
                </c:pt>
                <c:pt idx="643">
                  <c:v>0.57482950231481478</c:v>
                </c:pt>
                <c:pt idx="644">
                  <c:v>0.57483493055555557</c:v>
                </c:pt>
                <c:pt idx="645">
                  <c:v>0.57484034722222221</c:v>
                </c:pt>
                <c:pt idx="646">
                  <c:v>0.57484596064814808</c:v>
                </c:pt>
                <c:pt idx="647">
                  <c:v>0.57485156250000002</c:v>
                </c:pt>
                <c:pt idx="648">
                  <c:v>0.57485717592592589</c:v>
                </c:pt>
                <c:pt idx="649">
                  <c:v>0.57486277777777783</c:v>
                </c:pt>
                <c:pt idx="650">
                  <c:v>0.57486837962962967</c:v>
                </c:pt>
                <c:pt idx="651">
                  <c:v>0.57487399305555553</c:v>
                </c:pt>
                <c:pt idx="652">
                  <c:v>0.57487959490740737</c:v>
                </c:pt>
                <c:pt idx="653">
                  <c:v>0.57488483796296297</c:v>
                </c:pt>
                <c:pt idx="654">
                  <c:v>0.57489025462962962</c:v>
                </c:pt>
                <c:pt idx="655">
                  <c:v>0.57489568287037041</c:v>
                </c:pt>
                <c:pt idx="656">
                  <c:v>0.57490111111111108</c:v>
                </c:pt>
                <c:pt idx="657">
                  <c:v>0.57490652777777773</c:v>
                </c:pt>
                <c:pt idx="658">
                  <c:v>0.57491196759259255</c:v>
                </c:pt>
                <c:pt idx="659">
                  <c:v>0.57491738425925931</c:v>
                </c:pt>
                <c:pt idx="660">
                  <c:v>0.57492281249999999</c:v>
                </c:pt>
                <c:pt idx="661">
                  <c:v>0.57492824074074067</c:v>
                </c:pt>
                <c:pt idx="662">
                  <c:v>0.57493384259259261</c:v>
                </c:pt>
                <c:pt idx="663">
                  <c:v>0.57493927083333329</c:v>
                </c:pt>
                <c:pt idx="664">
                  <c:v>0.57494469907407408</c:v>
                </c:pt>
                <c:pt idx="665">
                  <c:v>0.57495011574074073</c:v>
                </c:pt>
                <c:pt idx="666">
                  <c:v>0.57495554398148141</c:v>
                </c:pt>
                <c:pt idx="667">
                  <c:v>0.574961099537037</c:v>
                </c:pt>
                <c:pt idx="668">
                  <c:v>0.57496641203703702</c:v>
                </c:pt>
                <c:pt idx="669">
                  <c:v>0.57497184027777781</c:v>
                </c:pt>
                <c:pt idx="670">
                  <c:v>0.57497726851851849</c:v>
                </c:pt>
                <c:pt idx="671">
                  <c:v>0.57498269675925928</c:v>
                </c:pt>
                <c:pt idx="672">
                  <c:v>0.57498865740740734</c:v>
                </c:pt>
                <c:pt idx="673">
                  <c:v>0.57499408564814813</c:v>
                </c:pt>
                <c:pt idx="674">
                  <c:v>0.57499951388888892</c:v>
                </c:pt>
                <c:pt idx="675">
                  <c:v>0.5750049421296296</c:v>
                </c:pt>
                <c:pt idx="676">
                  <c:v>0.57501054398148155</c:v>
                </c:pt>
                <c:pt idx="677">
                  <c:v>0.57501596064814808</c:v>
                </c:pt>
                <c:pt idx="678">
                  <c:v>0.57502157407407406</c:v>
                </c:pt>
                <c:pt idx="679">
                  <c:v>0.57502700231481485</c:v>
                </c:pt>
                <c:pt idx="680">
                  <c:v>0.57503260416666668</c:v>
                </c:pt>
                <c:pt idx="681">
                  <c:v>0.57503803240740747</c:v>
                </c:pt>
                <c:pt idx="682">
                  <c:v>0.57504364583333334</c:v>
                </c:pt>
                <c:pt idx="683">
                  <c:v>0.57504924768518517</c:v>
                </c:pt>
                <c:pt idx="684">
                  <c:v>0.57505484953703701</c:v>
                </c:pt>
                <c:pt idx="685">
                  <c:v>0.5750602777777778</c:v>
                </c:pt>
                <c:pt idx="686">
                  <c:v>0.57506570601851859</c:v>
                </c:pt>
                <c:pt idx="687">
                  <c:v>0.57507113425925926</c:v>
                </c:pt>
                <c:pt idx="688">
                  <c:v>0.57507655092592591</c:v>
                </c:pt>
                <c:pt idx="689">
                  <c:v>0.5750819791666667</c:v>
                </c:pt>
                <c:pt idx="690">
                  <c:v>0.57508740740740738</c:v>
                </c:pt>
                <c:pt idx="691">
                  <c:v>0.57509300925925932</c:v>
                </c:pt>
                <c:pt idx="692">
                  <c:v>0.57509862268518519</c:v>
                </c:pt>
                <c:pt idx="693">
                  <c:v>0.57510422453703702</c:v>
                </c:pt>
                <c:pt idx="694">
                  <c:v>0.575109837962963</c:v>
                </c:pt>
                <c:pt idx="695">
                  <c:v>0.57511543981481483</c:v>
                </c:pt>
                <c:pt idx="696">
                  <c:v>0.57512104166666667</c:v>
                </c:pt>
                <c:pt idx="697">
                  <c:v>0.57512665509259253</c:v>
                </c:pt>
                <c:pt idx="698">
                  <c:v>0.57513225694444448</c:v>
                </c:pt>
                <c:pt idx="699">
                  <c:v>0.57513785879629631</c:v>
                </c:pt>
                <c:pt idx="700">
                  <c:v>0.57514347222222229</c:v>
                </c:pt>
                <c:pt idx="701">
                  <c:v>0.57514907407407401</c:v>
                </c:pt>
                <c:pt idx="702">
                  <c:v>0.57515468749999998</c:v>
                </c:pt>
                <c:pt idx="703">
                  <c:v>0.57516028935185182</c:v>
                </c:pt>
                <c:pt idx="704">
                  <c:v>0.57516590277777779</c:v>
                </c:pt>
                <c:pt idx="705">
                  <c:v>0.57517150462962963</c:v>
                </c:pt>
                <c:pt idx="706">
                  <c:v>0.57517710648148146</c:v>
                </c:pt>
                <c:pt idx="707">
                  <c:v>0.57518271990740744</c:v>
                </c:pt>
                <c:pt idx="708">
                  <c:v>0.57518832175925927</c:v>
                </c:pt>
                <c:pt idx="709">
                  <c:v>0.57519393518518525</c:v>
                </c:pt>
                <c:pt idx="710">
                  <c:v>0.57519953703703697</c:v>
                </c:pt>
                <c:pt idx="711">
                  <c:v>0.57520513888888891</c:v>
                </c:pt>
                <c:pt idx="712">
                  <c:v>0.57521075231481478</c:v>
                </c:pt>
                <c:pt idx="713">
                  <c:v>0.57521635416666672</c:v>
                </c:pt>
                <c:pt idx="714">
                  <c:v>0.57522195601851855</c:v>
                </c:pt>
                <c:pt idx="715">
                  <c:v>0.57522756944444442</c:v>
                </c:pt>
                <c:pt idx="716">
                  <c:v>0.57523298611111107</c:v>
                </c:pt>
                <c:pt idx="717">
                  <c:v>0.57523859953703704</c:v>
                </c:pt>
                <c:pt idx="718">
                  <c:v>0.57524420138888888</c:v>
                </c:pt>
                <c:pt idx="719">
                  <c:v>0.57524981481481474</c:v>
                </c:pt>
                <c:pt idx="720">
                  <c:v>0.57525541666666669</c:v>
                </c:pt>
                <c:pt idx="721">
                  <c:v>0.57526103009259255</c:v>
                </c:pt>
                <c:pt idx="722">
                  <c:v>0.5752666319444445</c:v>
                </c:pt>
                <c:pt idx="723">
                  <c:v>0.57527223379629633</c:v>
                </c:pt>
                <c:pt idx="724">
                  <c:v>0.57527783564814816</c:v>
                </c:pt>
                <c:pt idx="725">
                  <c:v>0.57528363425925921</c:v>
                </c:pt>
                <c:pt idx="726">
                  <c:v>0.57528942129629634</c:v>
                </c:pt>
                <c:pt idx="727">
                  <c:v>0.57529520833333336</c:v>
                </c:pt>
                <c:pt idx="728">
                  <c:v>0.57530086805555558</c:v>
                </c:pt>
                <c:pt idx="729">
                  <c:v>0.5753066550925926</c:v>
                </c:pt>
                <c:pt idx="730">
                  <c:v>0.57531226851851847</c:v>
                </c:pt>
                <c:pt idx="731">
                  <c:v>0.57531787037037041</c:v>
                </c:pt>
                <c:pt idx="732">
                  <c:v>0.57532348379629628</c:v>
                </c:pt>
                <c:pt idx="733">
                  <c:v>0.57532908564814822</c:v>
                </c:pt>
                <c:pt idx="734">
                  <c:v>0.57533468749999994</c:v>
                </c:pt>
                <c:pt idx="735">
                  <c:v>0.57534030092592592</c:v>
                </c:pt>
                <c:pt idx="736">
                  <c:v>0.57534590277777775</c:v>
                </c:pt>
                <c:pt idx="737">
                  <c:v>0.57535151620370373</c:v>
                </c:pt>
                <c:pt idx="738">
                  <c:v>0.57535711805555556</c:v>
                </c:pt>
                <c:pt idx="739">
                  <c:v>0.57536273148148143</c:v>
                </c:pt>
                <c:pt idx="740">
                  <c:v>0.57536833333333337</c:v>
                </c:pt>
                <c:pt idx="741">
                  <c:v>0.57537412037037039</c:v>
                </c:pt>
                <c:pt idx="742">
                  <c:v>0.57537966435185184</c:v>
                </c:pt>
                <c:pt idx="743">
                  <c:v>0.57538526620370367</c:v>
                </c:pt>
                <c:pt idx="744">
                  <c:v>0.57539086805555562</c:v>
                </c:pt>
                <c:pt idx="745">
                  <c:v>0.57539648148148148</c:v>
                </c:pt>
                <c:pt idx="746">
                  <c:v>0.57540208333333331</c:v>
                </c:pt>
                <c:pt idx="747">
                  <c:v>0.57540769675925929</c:v>
                </c:pt>
                <c:pt idx="748">
                  <c:v>0.57541329861111112</c:v>
                </c:pt>
                <c:pt idx="749">
                  <c:v>0.57541908564814814</c:v>
                </c:pt>
                <c:pt idx="750">
                  <c:v>0.57542451388888882</c:v>
                </c:pt>
                <c:pt idx="751">
                  <c:v>0.57543011574074077</c:v>
                </c:pt>
                <c:pt idx="752">
                  <c:v>0.57543572916666663</c:v>
                </c:pt>
                <c:pt idx="753">
                  <c:v>0.57544150462962962</c:v>
                </c:pt>
                <c:pt idx="754">
                  <c:v>0.5754469328703703</c:v>
                </c:pt>
                <c:pt idx="755">
                  <c:v>0.57545254629629627</c:v>
                </c:pt>
                <c:pt idx="756">
                  <c:v>0.57545814814814811</c:v>
                </c:pt>
                <c:pt idx="757">
                  <c:v>0.57546376157407408</c:v>
                </c:pt>
                <c:pt idx="758">
                  <c:v>0.57546936342592592</c:v>
                </c:pt>
                <c:pt idx="759">
                  <c:v>0.57547496527777775</c:v>
                </c:pt>
                <c:pt idx="760">
                  <c:v>0.57548057870370373</c:v>
                </c:pt>
                <c:pt idx="761">
                  <c:v>0.57548618055555556</c:v>
                </c:pt>
                <c:pt idx="762">
                  <c:v>0.57549287037037034</c:v>
                </c:pt>
                <c:pt idx="763">
                  <c:v>0.57549829861111113</c:v>
                </c:pt>
                <c:pt idx="764">
                  <c:v>0.57550391203703699</c:v>
                </c:pt>
                <c:pt idx="765">
                  <c:v>0.57550951388888894</c:v>
                </c:pt>
                <c:pt idx="766">
                  <c:v>0.57551511574074077</c:v>
                </c:pt>
                <c:pt idx="767">
                  <c:v>0.57552072916666663</c:v>
                </c:pt>
                <c:pt idx="768">
                  <c:v>0.57552633101851847</c:v>
                </c:pt>
                <c:pt idx="769">
                  <c:v>0.57553194444444444</c:v>
                </c:pt>
                <c:pt idx="770">
                  <c:v>0.57553754629629628</c:v>
                </c:pt>
                <c:pt idx="771">
                  <c:v>0.57554314814814822</c:v>
                </c:pt>
                <c:pt idx="772">
                  <c:v>0.57554876157407409</c:v>
                </c:pt>
                <c:pt idx="773">
                  <c:v>0.57555436342592592</c:v>
                </c:pt>
                <c:pt idx="774">
                  <c:v>0.57556015046296294</c:v>
                </c:pt>
                <c:pt idx="775">
                  <c:v>0.57556557870370373</c:v>
                </c:pt>
                <c:pt idx="776">
                  <c:v>0.57557118055555556</c:v>
                </c:pt>
                <c:pt idx="777">
                  <c:v>0.57557679398148143</c:v>
                </c:pt>
                <c:pt idx="778">
                  <c:v>0.57558258101851856</c:v>
                </c:pt>
                <c:pt idx="779">
                  <c:v>0.57558836805555558</c:v>
                </c:pt>
                <c:pt idx="780">
                  <c:v>0.57559396990740741</c:v>
                </c:pt>
                <c:pt idx="781">
                  <c:v>0.57559958333333328</c:v>
                </c:pt>
                <c:pt idx="782">
                  <c:v>0.57560537037037041</c:v>
                </c:pt>
                <c:pt idx="783">
                  <c:v>0.57561097222222224</c:v>
                </c:pt>
                <c:pt idx="784">
                  <c:v>0.57561657407407407</c:v>
                </c:pt>
                <c:pt idx="785">
                  <c:v>0.57562236111111109</c:v>
                </c:pt>
                <c:pt idx="786">
                  <c:v>0.57562814814814811</c:v>
                </c:pt>
                <c:pt idx="787">
                  <c:v>0.57563393518518524</c:v>
                </c:pt>
                <c:pt idx="788">
                  <c:v>0.57563972222222215</c:v>
                </c:pt>
                <c:pt idx="789">
                  <c:v>0.57564550925925928</c:v>
                </c:pt>
                <c:pt idx="790">
                  <c:v>0.5756512962962963</c:v>
                </c:pt>
                <c:pt idx="791">
                  <c:v>0.57565708333333332</c:v>
                </c:pt>
                <c:pt idx="792">
                  <c:v>0.57566287037037034</c:v>
                </c:pt>
                <c:pt idx="793">
                  <c:v>0.57566865740740736</c:v>
                </c:pt>
                <c:pt idx="794">
                  <c:v>0.57567444444444449</c:v>
                </c:pt>
                <c:pt idx="795">
                  <c:v>0.57568023148148151</c:v>
                </c:pt>
                <c:pt idx="796">
                  <c:v>0.57568601851851853</c:v>
                </c:pt>
                <c:pt idx="797">
                  <c:v>0.57569199074074073</c:v>
                </c:pt>
                <c:pt idx="798">
                  <c:v>0.57569777777777775</c:v>
                </c:pt>
                <c:pt idx="799">
                  <c:v>0.57570356481481488</c:v>
                </c:pt>
                <c:pt idx="800">
                  <c:v>0.57570935185185179</c:v>
                </c:pt>
                <c:pt idx="801">
                  <c:v>0.57571510416666671</c:v>
                </c:pt>
                <c:pt idx="802">
                  <c:v>0.57572070601851855</c:v>
                </c:pt>
                <c:pt idx="803">
                  <c:v>0.57572649305555557</c:v>
                </c:pt>
                <c:pt idx="804">
                  <c:v>0.57573192129629625</c:v>
                </c:pt>
                <c:pt idx="805">
                  <c:v>0.57573769675925923</c:v>
                </c:pt>
                <c:pt idx="806">
                  <c:v>0.57574348379629636</c:v>
                </c:pt>
                <c:pt idx="807">
                  <c:v>0.57574928240740741</c:v>
                </c:pt>
                <c:pt idx="808">
                  <c:v>0.57575471064814809</c:v>
                </c:pt>
                <c:pt idx="809">
                  <c:v>0.57576049768518522</c:v>
                </c:pt>
                <c:pt idx="810">
                  <c:v>0.57576609953703706</c:v>
                </c:pt>
                <c:pt idx="811">
                  <c:v>0.57577188657407408</c:v>
                </c:pt>
                <c:pt idx="812">
                  <c:v>0.5757776736111111</c:v>
                </c:pt>
                <c:pt idx="813">
                  <c:v>0.57578328703703707</c:v>
                </c:pt>
                <c:pt idx="814">
                  <c:v>0.57578907407407409</c:v>
                </c:pt>
                <c:pt idx="815">
                  <c:v>0.57579460648148151</c:v>
                </c:pt>
                <c:pt idx="816">
                  <c:v>0.57580020833333334</c:v>
                </c:pt>
                <c:pt idx="817">
                  <c:v>0.57580599537037036</c:v>
                </c:pt>
                <c:pt idx="818">
                  <c:v>0.57581178240740738</c:v>
                </c:pt>
                <c:pt idx="819">
                  <c:v>0.5758175694444444</c:v>
                </c:pt>
                <c:pt idx="820">
                  <c:v>0.57582299768518519</c:v>
                </c:pt>
                <c:pt idx="821">
                  <c:v>0.57582861111111117</c:v>
                </c:pt>
                <c:pt idx="822">
                  <c:v>0.575834212962963</c:v>
                </c:pt>
                <c:pt idx="823">
                  <c:v>0.57583964120370368</c:v>
                </c:pt>
                <c:pt idx="824">
                  <c:v>0.57584541666666667</c:v>
                </c:pt>
                <c:pt idx="825">
                  <c:v>0.57585085648148149</c:v>
                </c:pt>
                <c:pt idx="826">
                  <c:v>0.57585645833333332</c:v>
                </c:pt>
                <c:pt idx="827">
                  <c:v>0.57586206018518515</c:v>
                </c:pt>
                <c:pt idx="828">
                  <c:v>0.57586767361111113</c:v>
                </c:pt>
                <c:pt idx="829">
                  <c:v>0.57587327546296296</c:v>
                </c:pt>
                <c:pt idx="830">
                  <c:v>0.5758788773148148</c:v>
                </c:pt>
                <c:pt idx="831">
                  <c:v>0.57588449074074077</c:v>
                </c:pt>
                <c:pt idx="832">
                  <c:v>0.57589009259259261</c:v>
                </c:pt>
                <c:pt idx="833">
                  <c:v>0.57589570601851847</c:v>
                </c:pt>
                <c:pt idx="834">
                  <c:v>0.57590148148148146</c:v>
                </c:pt>
                <c:pt idx="835">
                  <c:v>0.57590690972222225</c:v>
                </c:pt>
                <c:pt idx="836">
                  <c:v>0.57591252314814811</c:v>
                </c:pt>
                <c:pt idx="837">
                  <c:v>0.57591831018518513</c:v>
                </c:pt>
                <c:pt idx="838">
                  <c:v>0.57592373842592592</c:v>
                </c:pt>
                <c:pt idx="839">
                  <c:v>0.57592934027777776</c:v>
                </c:pt>
                <c:pt idx="840">
                  <c:v>0.5759349421296297</c:v>
                </c:pt>
                <c:pt idx="841">
                  <c:v>0.57594055555555557</c:v>
                </c:pt>
                <c:pt idx="842">
                  <c:v>0.57594634259259259</c:v>
                </c:pt>
                <c:pt idx="843">
                  <c:v>0.57595194444444442</c:v>
                </c:pt>
                <c:pt idx="844">
                  <c:v>0.5759575578703704</c:v>
                </c:pt>
                <c:pt idx="845">
                  <c:v>0.57596315972222223</c:v>
                </c:pt>
                <c:pt idx="846">
                  <c:v>0.57596876157407406</c:v>
                </c:pt>
                <c:pt idx="847">
                  <c:v>0.57597437500000004</c:v>
                </c:pt>
                <c:pt idx="848">
                  <c:v>0.57597997685185187</c:v>
                </c:pt>
                <c:pt idx="849">
                  <c:v>0.57598576388888889</c:v>
                </c:pt>
                <c:pt idx="850">
                  <c:v>0.57599155092592591</c:v>
                </c:pt>
                <c:pt idx="851">
                  <c:v>0.57599733796296293</c:v>
                </c:pt>
                <c:pt idx="852">
                  <c:v>0.57600293981481487</c:v>
                </c:pt>
                <c:pt idx="853">
                  <c:v>0.57600873842592593</c:v>
                </c:pt>
                <c:pt idx="854">
                  <c:v>0.5760146990740741</c:v>
                </c:pt>
                <c:pt idx="855">
                  <c:v>0.57602031249999996</c:v>
                </c:pt>
                <c:pt idx="856">
                  <c:v>0.57602591435185191</c:v>
                </c:pt>
                <c:pt idx="857">
                  <c:v>0.57603170138888882</c:v>
                </c:pt>
                <c:pt idx="858">
                  <c:v>0.57603748842592595</c:v>
                </c:pt>
                <c:pt idx="859">
                  <c:v>0.57604310185185181</c:v>
                </c:pt>
                <c:pt idx="860">
                  <c:v>0.57604888888888894</c:v>
                </c:pt>
                <c:pt idx="861">
                  <c:v>0.57605449074074078</c:v>
                </c:pt>
                <c:pt idx="862">
                  <c:v>0.57606009259259261</c:v>
                </c:pt>
                <c:pt idx="863">
                  <c:v>0.57606570601851848</c:v>
                </c:pt>
                <c:pt idx="864">
                  <c:v>0.57607130787037042</c:v>
                </c:pt>
                <c:pt idx="865">
                  <c:v>0.57607692129629628</c:v>
                </c:pt>
                <c:pt idx="866">
                  <c:v>0.57608252314814812</c:v>
                </c:pt>
                <c:pt idx="867">
                  <c:v>0.57608812499999995</c:v>
                </c:pt>
                <c:pt idx="868">
                  <c:v>0.57609373842592593</c:v>
                </c:pt>
                <c:pt idx="869">
                  <c:v>0.57609934027777776</c:v>
                </c:pt>
                <c:pt idx="870">
                  <c:v>0.57610495370370374</c:v>
                </c:pt>
                <c:pt idx="871">
                  <c:v>0.57611055555555557</c:v>
                </c:pt>
                <c:pt idx="872">
                  <c:v>0.5761161574074074</c:v>
                </c:pt>
                <c:pt idx="873">
                  <c:v>0.57612177083333338</c:v>
                </c:pt>
                <c:pt idx="874">
                  <c:v>0.57612697916666666</c:v>
                </c:pt>
                <c:pt idx="875">
                  <c:v>0.57613259259259253</c:v>
                </c:pt>
                <c:pt idx="876">
                  <c:v>0.57613819444444447</c:v>
                </c:pt>
                <c:pt idx="877">
                  <c:v>0.57614379629629631</c:v>
                </c:pt>
                <c:pt idx="878">
                  <c:v>0.57614939814814814</c:v>
                </c:pt>
                <c:pt idx="879">
                  <c:v>0.57615501157407401</c:v>
                </c:pt>
                <c:pt idx="880">
                  <c:v>0.57616098379629632</c:v>
                </c:pt>
                <c:pt idx="881">
                  <c:v>0.57616658564814816</c:v>
                </c:pt>
                <c:pt idx="882">
                  <c:v>0.57617219907407413</c:v>
                </c:pt>
                <c:pt idx="883">
                  <c:v>0.57617780092592585</c:v>
                </c:pt>
                <c:pt idx="884">
                  <c:v>0.5761834027777778</c:v>
                </c:pt>
                <c:pt idx="885">
                  <c:v>0.57618901620370366</c:v>
                </c:pt>
                <c:pt idx="886">
                  <c:v>0.57619461805555561</c:v>
                </c:pt>
                <c:pt idx="887">
                  <c:v>0.57620023148148147</c:v>
                </c:pt>
                <c:pt idx="888">
                  <c:v>0.57620569444444447</c:v>
                </c:pt>
                <c:pt idx="889">
                  <c:v>0.5762112962962963</c:v>
                </c:pt>
                <c:pt idx="890">
                  <c:v>0.57621690972222217</c:v>
                </c:pt>
                <c:pt idx="891">
                  <c:v>0.57622251157407411</c:v>
                </c:pt>
                <c:pt idx="892">
                  <c:v>0.57622811342592595</c:v>
                </c:pt>
                <c:pt idx="893">
                  <c:v>0.57623372685185192</c:v>
                </c:pt>
                <c:pt idx="894">
                  <c:v>0.57623932870370365</c:v>
                </c:pt>
                <c:pt idx="895">
                  <c:v>0.57624494212962962</c:v>
                </c:pt>
                <c:pt idx="896">
                  <c:v>0.57625054398148146</c:v>
                </c:pt>
                <c:pt idx="897">
                  <c:v>0.5762561458333334</c:v>
                </c:pt>
                <c:pt idx="898">
                  <c:v>0.57626193287037031</c:v>
                </c:pt>
                <c:pt idx="899">
                  <c:v>0.5762673611111111</c:v>
                </c:pt>
                <c:pt idx="900">
                  <c:v>0.57627296296296293</c:v>
                </c:pt>
                <c:pt idx="901">
                  <c:v>0.57627857638888891</c:v>
                </c:pt>
                <c:pt idx="902">
                  <c:v>0.57628417824074074</c:v>
                </c:pt>
                <c:pt idx="903">
                  <c:v>0.57628979166666661</c:v>
                </c:pt>
                <c:pt idx="904">
                  <c:v>0.57629539351851855</c:v>
                </c:pt>
                <c:pt idx="905">
                  <c:v>0.57630099537037038</c:v>
                </c:pt>
                <c:pt idx="906">
                  <c:v>0.57630660879629636</c:v>
                </c:pt>
                <c:pt idx="907">
                  <c:v>0.57631221064814808</c:v>
                </c:pt>
                <c:pt idx="908">
                  <c:v>0.57631782407407406</c:v>
                </c:pt>
                <c:pt idx="909">
                  <c:v>0.57632342592592589</c:v>
                </c:pt>
                <c:pt idx="910">
                  <c:v>0.57632902777777784</c:v>
                </c:pt>
                <c:pt idx="911">
                  <c:v>0.5763346412037037</c:v>
                </c:pt>
                <c:pt idx="912">
                  <c:v>0.57634042824074072</c:v>
                </c:pt>
                <c:pt idx="913">
                  <c:v>0.57634585648148151</c:v>
                </c:pt>
                <c:pt idx="914">
                  <c:v>0.5763516319444445</c:v>
                </c:pt>
                <c:pt idx="915">
                  <c:v>0.57635741898148152</c:v>
                </c:pt>
                <c:pt idx="916">
                  <c:v>0.57636321759259257</c:v>
                </c:pt>
                <c:pt idx="917">
                  <c:v>0.5763688194444444</c:v>
                </c:pt>
                <c:pt idx="918">
                  <c:v>0.57637460648148153</c:v>
                </c:pt>
                <c:pt idx="919">
                  <c:v>0.57638111111111112</c:v>
                </c:pt>
                <c:pt idx="920">
                  <c:v>0.57638672453703699</c:v>
                </c:pt>
                <c:pt idx="921">
                  <c:v>0.57639215277777778</c:v>
                </c:pt>
                <c:pt idx="922">
                  <c:v>0.5763979398148148</c:v>
                </c:pt>
                <c:pt idx="923">
                  <c:v>0.57640372685185182</c:v>
                </c:pt>
                <c:pt idx="924">
                  <c:v>0.57640951388888884</c:v>
                </c:pt>
                <c:pt idx="925">
                  <c:v>0.57641511574074078</c:v>
                </c:pt>
                <c:pt idx="926">
                  <c:v>0.57642071759259261</c:v>
                </c:pt>
                <c:pt idx="927">
                  <c:v>0.57642633101851859</c:v>
                </c:pt>
                <c:pt idx="928">
                  <c:v>0.5764321180555555</c:v>
                </c:pt>
                <c:pt idx="929">
                  <c:v>0.57643773148148147</c:v>
                </c:pt>
                <c:pt idx="930">
                  <c:v>0.57644351851851849</c:v>
                </c:pt>
                <c:pt idx="931">
                  <c:v>0.57644930555555562</c:v>
                </c:pt>
                <c:pt idx="932">
                  <c:v>0.57645509259259253</c:v>
                </c:pt>
                <c:pt idx="933">
                  <c:v>0.57646087962962966</c:v>
                </c:pt>
                <c:pt idx="934">
                  <c:v>0.57646665509259265</c:v>
                </c:pt>
                <c:pt idx="935">
                  <c:v>0.57647244212962956</c:v>
                </c:pt>
                <c:pt idx="936">
                  <c:v>0.57647822916666669</c:v>
                </c:pt>
                <c:pt idx="937">
                  <c:v>0.57648402777777774</c:v>
                </c:pt>
                <c:pt idx="938">
                  <c:v>0.57648980324074073</c:v>
                </c:pt>
                <c:pt idx="939">
                  <c:v>0.57649560185185178</c:v>
                </c:pt>
                <c:pt idx="940">
                  <c:v>0.57650138888888891</c:v>
                </c:pt>
                <c:pt idx="941">
                  <c:v>0.57650717592592593</c:v>
                </c:pt>
                <c:pt idx="942">
                  <c:v>0.57651295138888892</c:v>
                </c:pt>
                <c:pt idx="943">
                  <c:v>0.57651874999999997</c:v>
                </c:pt>
                <c:pt idx="944">
                  <c:v>0.57652453703703699</c:v>
                </c:pt>
                <c:pt idx="945">
                  <c:v>0.57653013888888893</c:v>
                </c:pt>
                <c:pt idx="946">
                  <c:v>0.57653592592592595</c:v>
                </c:pt>
                <c:pt idx="947">
                  <c:v>0.57654126157407404</c:v>
                </c:pt>
                <c:pt idx="948">
                  <c:v>0.57654704861111117</c:v>
                </c:pt>
                <c:pt idx="949">
                  <c:v>0.57655283564814808</c:v>
                </c:pt>
                <c:pt idx="950">
                  <c:v>0.57655862268518521</c:v>
                </c:pt>
                <c:pt idx="951">
                  <c:v>0.57656440972222223</c:v>
                </c:pt>
                <c:pt idx="952">
                  <c:v>0.57657019675925925</c:v>
                </c:pt>
                <c:pt idx="953">
                  <c:v>0.57657598379629627</c:v>
                </c:pt>
                <c:pt idx="954">
                  <c:v>0.57658177083333328</c:v>
                </c:pt>
                <c:pt idx="955">
                  <c:v>0.5765877430555556</c:v>
                </c:pt>
                <c:pt idx="956">
                  <c:v>0.57659334490740743</c:v>
                </c:pt>
                <c:pt idx="957">
                  <c:v>0.57659913194444445</c:v>
                </c:pt>
                <c:pt idx="958">
                  <c:v>0.57660474537037032</c:v>
                </c:pt>
                <c:pt idx="959">
                  <c:v>0.57661052083333331</c:v>
                </c:pt>
                <c:pt idx="960">
                  <c:v>0.5766159490740741</c:v>
                </c:pt>
                <c:pt idx="961">
                  <c:v>0.57662156250000007</c:v>
                </c:pt>
                <c:pt idx="962">
                  <c:v>0.5766271643518518</c:v>
                </c:pt>
                <c:pt idx="963">
                  <c:v>0.57663276620370374</c:v>
                </c:pt>
                <c:pt idx="964">
                  <c:v>0.5766383796296296</c:v>
                </c:pt>
                <c:pt idx="965">
                  <c:v>0.57664398148148155</c:v>
                </c:pt>
                <c:pt idx="966">
                  <c:v>0.57664959490740741</c:v>
                </c:pt>
                <c:pt idx="967">
                  <c:v>0.57665538194444443</c:v>
                </c:pt>
                <c:pt idx="968">
                  <c:v>0.57666079861111108</c:v>
                </c:pt>
                <c:pt idx="969">
                  <c:v>0.57666641203703706</c:v>
                </c:pt>
                <c:pt idx="970">
                  <c:v>0.57667219907407408</c:v>
                </c:pt>
                <c:pt idx="971">
                  <c:v>0.57667762731481476</c:v>
                </c:pt>
                <c:pt idx="972">
                  <c:v>0.57668341435185189</c:v>
                </c:pt>
                <c:pt idx="973">
                  <c:v>0.57668901620370372</c:v>
                </c:pt>
                <c:pt idx="974">
                  <c:v>0.5766946296296297</c:v>
                </c:pt>
                <c:pt idx="975">
                  <c:v>0.57670023148148142</c:v>
                </c:pt>
                <c:pt idx="976">
                  <c:v>0.57670583333333336</c:v>
                </c:pt>
                <c:pt idx="977">
                  <c:v>0.57671162037037038</c:v>
                </c:pt>
                <c:pt idx="978">
                  <c:v>0.57671704861111117</c:v>
                </c:pt>
                <c:pt idx="979">
                  <c:v>0.57672283564814808</c:v>
                </c:pt>
                <c:pt idx="980">
                  <c:v>0.57672826388888887</c:v>
                </c:pt>
                <c:pt idx="981">
                  <c:v>0.57673405092592589</c:v>
                </c:pt>
                <c:pt idx="982">
                  <c:v>0.57673965277777783</c:v>
                </c:pt>
                <c:pt idx="983">
                  <c:v>0.5767452662037037</c:v>
                </c:pt>
                <c:pt idx="984">
                  <c:v>0.57675105324074072</c:v>
                </c:pt>
                <c:pt idx="985">
                  <c:v>0.57675701388888889</c:v>
                </c:pt>
                <c:pt idx="986">
                  <c:v>0.57676244212962968</c:v>
                </c:pt>
                <c:pt idx="987">
                  <c:v>0.5767682291666667</c:v>
                </c:pt>
                <c:pt idx="988">
                  <c:v>0.57677401620370372</c:v>
                </c:pt>
                <c:pt idx="989">
                  <c:v>0.57677980324074074</c:v>
                </c:pt>
                <c:pt idx="990">
                  <c:v>0.57678559027777776</c:v>
                </c:pt>
                <c:pt idx="991">
                  <c:v>0.57679137731481478</c:v>
                </c:pt>
                <c:pt idx="992">
                  <c:v>0.5767971643518518</c:v>
                </c:pt>
                <c:pt idx="993">
                  <c:v>0.57680295138888893</c:v>
                </c:pt>
                <c:pt idx="994">
                  <c:v>0.57680873842592595</c:v>
                </c:pt>
                <c:pt idx="995">
                  <c:v>0.57681452546296297</c:v>
                </c:pt>
                <c:pt idx="996">
                  <c:v>0.57682031249999999</c:v>
                </c:pt>
                <c:pt idx="997">
                  <c:v>0.57682609953703701</c:v>
                </c:pt>
                <c:pt idx="998">
                  <c:v>0.57683188657407414</c:v>
                </c:pt>
                <c:pt idx="999">
                  <c:v>0.57683767361111105</c:v>
                </c:pt>
                <c:pt idx="1000">
                  <c:v>0.57684346064814818</c:v>
                </c:pt>
                <c:pt idx="1001">
                  <c:v>0.5768492476851852</c:v>
                </c:pt>
                <c:pt idx="1002">
                  <c:v>0.57685503472222222</c:v>
                </c:pt>
                <c:pt idx="1003">
                  <c:v>0.57686082175925923</c:v>
                </c:pt>
                <c:pt idx="1004">
                  <c:v>0.5768666203703704</c:v>
                </c:pt>
                <c:pt idx="1005">
                  <c:v>0.57687240740740742</c:v>
                </c:pt>
                <c:pt idx="1006">
                  <c:v>0.57687782407407406</c:v>
                </c:pt>
                <c:pt idx="1007">
                  <c:v>0.57688343749999993</c:v>
                </c:pt>
                <c:pt idx="1008">
                  <c:v>0.57688922453703706</c:v>
                </c:pt>
                <c:pt idx="1009">
                  <c:v>0.57689501157407408</c:v>
                </c:pt>
                <c:pt idx="1010">
                  <c:v>0.57690134259259263</c:v>
                </c:pt>
                <c:pt idx="1011">
                  <c:v>0.57690712962962964</c:v>
                </c:pt>
                <c:pt idx="1012">
                  <c:v>0.57691309027777782</c:v>
                </c:pt>
                <c:pt idx="1013">
                  <c:v>0.57691870370370368</c:v>
                </c:pt>
                <c:pt idx="1014">
                  <c:v>0.57692449074074081</c:v>
                </c:pt>
                <c:pt idx="1015">
                  <c:v>0.57693027777777772</c:v>
                </c:pt>
                <c:pt idx="1016">
                  <c:v>0.57693606481481485</c:v>
                </c:pt>
                <c:pt idx="1017">
                  <c:v>0.57694185185185187</c:v>
                </c:pt>
                <c:pt idx="1018">
                  <c:v>0.57694763888888889</c:v>
                </c:pt>
                <c:pt idx="1019">
                  <c:v>0.57695342592592591</c:v>
                </c:pt>
                <c:pt idx="1020">
                  <c:v>0.57695909722222216</c:v>
                </c:pt>
                <c:pt idx="1021">
                  <c:v>0.57696488425925929</c:v>
                </c:pt>
                <c:pt idx="1022">
                  <c:v>0.57697067129629631</c:v>
                </c:pt>
                <c:pt idx="1023">
                  <c:v>0.57697645833333333</c:v>
                </c:pt>
                <c:pt idx="1024">
                  <c:v>0.57698224537037035</c:v>
                </c:pt>
                <c:pt idx="1025">
                  <c:v>0.57698803240740737</c:v>
                </c:pt>
                <c:pt idx="1026">
                  <c:v>0.5769938194444445</c:v>
                </c:pt>
                <c:pt idx="1027">
                  <c:v>0.57699960648148141</c:v>
                </c:pt>
                <c:pt idx="1028">
                  <c:v>0.57700539351851854</c:v>
                </c:pt>
                <c:pt idx="1029">
                  <c:v>0.57701118055555556</c:v>
                </c:pt>
                <c:pt idx="1030">
                  <c:v>0.57701678240740739</c:v>
                </c:pt>
                <c:pt idx="1031">
                  <c:v>0.57702256944444441</c:v>
                </c:pt>
                <c:pt idx="1032">
                  <c:v>0.57702818287037039</c:v>
                </c:pt>
                <c:pt idx="1033">
                  <c:v>0.57703351851851858</c:v>
                </c:pt>
                <c:pt idx="1034">
                  <c:v>0.57703930555555549</c:v>
                </c:pt>
                <c:pt idx="1035">
                  <c:v>0.57704526620370367</c:v>
                </c:pt>
                <c:pt idx="1036">
                  <c:v>0.57705142361111117</c:v>
                </c:pt>
                <c:pt idx="1037">
                  <c:v>0.57705738425925923</c:v>
                </c:pt>
                <c:pt idx="1038">
                  <c:v>0.57706317129629625</c:v>
                </c:pt>
                <c:pt idx="1039">
                  <c:v>0.57706895833333338</c:v>
                </c:pt>
                <c:pt idx="1040">
                  <c:v>0.57707457175925925</c:v>
                </c:pt>
                <c:pt idx="1041">
                  <c:v>0.57708017361111108</c:v>
                </c:pt>
                <c:pt idx="1042">
                  <c:v>0.57708577546296291</c:v>
                </c:pt>
                <c:pt idx="1043">
                  <c:v>0.57709138888888889</c:v>
                </c:pt>
                <c:pt idx="1044">
                  <c:v>0.5770973611111111</c:v>
                </c:pt>
                <c:pt idx="1045">
                  <c:v>0.57710314814814812</c:v>
                </c:pt>
                <c:pt idx="1046">
                  <c:v>0.57710874999999995</c:v>
                </c:pt>
                <c:pt idx="1047">
                  <c:v>0.57711453703703708</c:v>
                </c:pt>
                <c:pt idx="1048">
                  <c:v>0.5771203240740741</c:v>
                </c:pt>
                <c:pt idx="1049">
                  <c:v>0.57712611111111112</c:v>
                </c:pt>
                <c:pt idx="1050">
                  <c:v>0.57713189814814814</c:v>
                </c:pt>
                <c:pt idx="1051">
                  <c:v>0.57713768518518516</c:v>
                </c:pt>
                <c:pt idx="1052">
                  <c:v>0.57714347222222229</c:v>
                </c:pt>
                <c:pt idx="1053">
                  <c:v>0.5771492592592592</c:v>
                </c:pt>
                <c:pt idx="1054">
                  <c:v>0.57715504629629633</c:v>
                </c:pt>
                <c:pt idx="1055">
                  <c:v>0.57716083333333335</c:v>
                </c:pt>
                <c:pt idx="1056">
                  <c:v>0.57716662037037036</c:v>
                </c:pt>
                <c:pt idx="1057">
                  <c:v>0.57717240740740738</c:v>
                </c:pt>
                <c:pt idx="1058">
                  <c:v>0.5771781944444444</c:v>
                </c:pt>
                <c:pt idx="1059">
                  <c:v>0.57718398148148153</c:v>
                </c:pt>
                <c:pt idx="1060">
                  <c:v>0.57718976851851855</c:v>
                </c:pt>
                <c:pt idx="1061">
                  <c:v>0.57719555555555557</c:v>
                </c:pt>
                <c:pt idx="1062">
                  <c:v>0.57720134259259259</c:v>
                </c:pt>
                <c:pt idx="1063">
                  <c:v>0.57720712962962961</c:v>
                </c:pt>
                <c:pt idx="1064">
                  <c:v>0.57721381944444439</c:v>
                </c:pt>
                <c:pt idx="1065">
                  <c:v>0.57721961805555555</c:v>
                </c:pt>
                <c:pt idx="1066">
                  <c:v>0.57722540509259257</c:v>
                </c:pt>
                <c:pt idx="1067">
                  <c:v>0.5772311921296297</c:v>
                </c:pt>
                <c:pt idx="1068">
                  <c:v>0.57723697916666661</c:v>
                </c:pt>
                <c:pt idx="1069">
                  <c:v>0.57724276620370374</c:v>
                </c:pt>
                <c:pt idx="1070">
                  <c:v>0.57724855324074076</c:v>
                </c:pt>
                <c:pt idx="1071">
                  <c:v>0.57725434027777778</c:v>
                </c:pt>
                <c:pt idx="1072">
                  <c:v>0.5772601273148148</c:v>
                </c:pt>
                <c:pt idx="1073">
                  <c:v>0.57726591435185182</c:v>
                </c:pt>
                <c:pt idx="1074">
                  <c:v>0.57727170138888895</c:v>
                </c:pt>
                <c:pt idx="1075">
                  <c:v>0.57727748842592586</c:v>
                </c:pt>
                <c:pt idx="1076">
                  <c:v>0.57728327546296299</c:v>
                </c:pt>
                <c:pt idx="1077">
                  <c:v>0.57728906250000001</c:v>
                </c:pt>
                <c:pt idx="1078">
                  <c:v>0.57729484953703702</c:v>
                </c:pt>
                <c:pt idx="1079">
                  <c:v>0.57730063657407404</c:v>
                </c:pt>
                <c:pt idx="1080">
                  <c:v>0.57730642361111106</c:v>
                </c:pt>
                <c:pt idx="1081">
                  <c:v>0.57731221064814819</c:v>
                </c:pt>
                <c:pt idx="1082">
                  <c:v>0.57731799768518521</c:v>
                </c:pt>
                <c:pt idx="1083">
                  <c:v>0.57732378472222223</c:v>
                </c:pt>
                <c:pt idx="1084">
                  <c:v>0.57732957175925925</c:v>
                </c:pt>
                <c:pt idx="1085">
                  <c:v>0.57733535879629627</c:v>
                </c:pt>
                <c:pt idx="1086">
                  <c:v>0.5773411458333334</c:v>
                </c:pt>
                <c:pt idx="1087">
                  <c:v>0.57734693287037031</c:v>
                </c:pt>
                <c:pt idx="1088">
                  <c:v>0.57735271990740744</c:v>
                </c:pt>
                <c:pt idx="1089">
                  <c:v>0.57735850694444446</c:v>
                </c:pt>
                <c:pt idx="1090">
                  <c:v>0.57736429398148148</c:v>
                </c:pt>
                <c:pt idx="1091">
                  <c:v>0.57737012731481485</c:v>
                </c:pt>
                <c:pt idx="1092">
                  <c:v>0.57737575231481475</c:v>
                </c:pt>
                <c:pt idx="1093">
                  <c:v>0.57738152777777774</c:v>
                </c:pt>
                <c:pt idx="1094">
                  <c:v>0.5773873263888889</c:v>
                </c:pt>
                <c:pt idx="1095">
                  <c:v>0.57739311342592592</c:v>
                </c:pt>
                <c:pt idx="1096">
                  <c:v>0.57739890046296294</c:v>
                </c:pt>
                <c:pt idx="1097">
                  <c:v>0.57740468749999996</c:v>
                </c:pt>
                <c:pt idx="1098">
                  <c:v>0.57741047453703709</c:v>
                </c:pt>
                <c:pt idx="1099">
                  <c:v>0.57741626157407411</c:v>
                </c:pt>
                <c:pt idx="1100">
                  <c:v>0.57742204861111113</c:v>
                </c:pt>
                <c:pt idx="1101">
                  <c:v>0.57742783564814815</c:v>
                </c:pt>
                <c:pt idx="1102">
                  <c:v>0.57743362268518517</c:v>
                </c:pt>
                <c:pt idx="1103">
                  <c:v>0.57743940972222219</c:v>
                </c:pt>
                <c:pt idx="1104">
                  <c:v>0.5774451967592592</c:v>
                </c:pt>
                <c:pt idx="1105">
                  <c:v>0.5774507523148148</c:v>
                </c:pt>
                <c:pt idx="1106">
                  <c:v>0.57745653935185182</c:v>
                </c:pt>
                <c:pt idx="1107">
                  <c:v>0.57746232638888884</c:v>
                </c:pt>
                <c:pt idx="1108">
                  <c:v>0.57746811342592597</c:v>
                </c:pt>
                <c:pt idx="1109">
                  <c:v>0.57747390046296299</c:v>
                </c:pt>
                <c:pt idx="1110">
                  <c:v>0.57747968750000001</c:v>
                </c:pt>
                <c:pt idx="1111">
                  <c:v>0.57748547453703702</c:v>
                </c:pt>
                <c:pt idx="1112">
                  <c:v>0.57749126157407404</c:v>
                </c:pt>
                <c:pt idx="1113">
                  <c:v>0.57749704861111117</c:v>
                </c:pt>
                <c:pt idx="1114">
                  <c:v>0.57750283564814808</c:v>
                </c:pt>
                <c:pt idx="1115">
                  <c:v>0.57750862268518521</c:v>
                </c:pt>
                <c:pt idx="1116">
                  <c:v>0.57751440972222223</c:v>
                </c:pt>
                <c:pt idx="1117">
                  <c:v>0.57752019675925925</c:v>
                </c:pt>
                <c:pt idx="1118">
                  <c:v>0.57752598379629627</c:v>
                </c:pt>
                <c:pt idx="1119">
                  <c:v>0.57753177083333329</c:v>
                </c:pt>
                <c:pt idx="1120">
                  <c:v>0.57753755787037042</c:v>
                </c:pt>
                <c:pt idx="1121">
                  <c:v>0.57754334490740744</c:v>
                </c:pt>
                <c:pt idx="1122">
                  <c:v>0.57754913194444446</c:v>
                </c:pt>
                <c:pt idx="1123">
                  <c:v>0.57755491898148148</c:v>
                </c:pt>
                <c:pt idx="1124">
                  <c:v>0.5775607060185185</c:v>
                </c:pt>
                <c:pt idx="1125">
                  <c:v>0.57756649305555552</c:v>
                </c:pt>
                <c:pt idx="1126">
                  <c:v>0.57757228009259254</c:v>
                </c:pt>
                <c:pt idx="1127">
                  <c:v>0.57757806712962967</c:v>
                </c:pt>
                <c:pt idx="1128">
                  <c:v>0.57758385416666669</c:v>
                </c:pt>
                <c:pt idx="1129">
                  <c:v>0.57758964120370371</c:v>
                </c:pt>
                <c:pt idx="1130">
                  <c:v>0.57759542824074073</c:v>
                </c:pt>
                <c:pt idx="1131">
                  <c:v>0.57760121527777775</c:v>
                </c:pt>
                <c:pt idx="1132">
                  <c:v>0.57760700231481488</c:v>
                </c:pt>
                <c:pt idx="1133">
                  <c:v>0.57761278935185179</c:v>
                </c:pt>
                <c:pt idx="1134">
                  <c:v>0.57761857638888892</c:v>
                </c:pt>
                <c:pt idx="1135">
                  <c:v>0.57762436342592594</c:v>
                </c:pt>
                <c:pt idx="1136">
                  <c:v>0.57763015046296295</c:v>
                </c:pt>
                <c:pt idx="1137">
                  <c:v>0.57763593749999997</c:v>
                </c:pt>
                <c:pt idx="1138">
                  <c:v>0.57764173611111114</c:v>
                </c:pt>
                <c:pt idx="1139">
                  <c:v>0.57764751157407412</c:v>
                </c:pt>
                <c:pt idx="1140">
                  <c:v>0.57765329861111114</c:v>
                </c:pt>
                <c:pt idx="1141">
                  <c:v>0.5776590972222222</c:v>
                </c:pt>
                <c:pt idx="1142">
                  <c:v>0.57766487268518518</c:v>
                </c:pt>
                <c:pt idx="1143">
                  <c:v>0.57767067129629635</c:v>
                </c:pt>
                <c:pt idx="1144">
                  <c:v>0.57767645833333336</c:v>
                </c:pt>
                <c:pt idx="1145">
                  <c:v>0.57768224537037038</c:v>
                </c:pt>
                <c:pt idx="1146">
                  <c:v>0.5776880324074074</c:v>
                </c:pt>
                <c:pt idx="1147">
                  <c:v>0.57769381944444442</c:v>
                </c:pt>
                <c:pt idx="1148">
                  <c:v>0.57769960648148155</c:v>
                </c:pt>
                <c:pt idx="1149">
                  <c:v>0.57770539351851846</c:v>
                </c:pt>
                <c:pt idx="1150">
                  <c:v>0.57771118055555559</c:v>
                </c:pt>
                <c:pt idx="1151">
                  <c:v>0.57771696759259261</c:v>
                </c:pt>
                <c:pt idx="1152">
                  <c:v>0.57772275462962963</c:v>
                </c:pt>
                <c:pt idx="1153">
                  <c:v>0.57772854166666665</c:v>
                </c:pt>
                <c:pt idx="1154">
                  <c:v>0.57773432870370367</c:v>
                </c:pt>
                <c:pt idx="1155">
                  <c:v>0.5777401157407408</c:v>
                </c:pt>
                <c:pt idx="1156">
                  <c:v>0.57774590277777771</c:v>
                </c:pt>
                <c:pt idx="1157">
                  <c:v>0.57775168981481484</c:v>
                </c:pt>
                <c:pt idx="1158">
                  <c:v>0.57775747685185186</c:v>
                </c:pt>
                <c:pt idx="1159">
                  <c:v>0.57776326388888888</c:v>
                </c:pt>
                <c:pt idx="1160">
                  <c:v>0.5777690509259259</c:v>
                </c:pt>
                <c:pt idx="1161">
                  <c:v>0.57777483796296292</c:v>
                </c:pt>
                <c:pt idx="1162">
                  <c:v>0.57778062500000005</c:v>
                </c:pt>
                <c:pt idx="1163">
                  <c:v>0.57778604166666669</c:v>
                </c:pt>
                <c:pt idx="1164">
                  <c:v>0.5777920138888889</c:v>
                </c:pt>
                <c:pt idx="1165">
                  <c:v>0.57779780092592592</c:v>
                </c:pt>
                <c:pt idx="1166">
                  <c:v>0.57780358796296294</c:v>
                </c:pt>
                <c:pt idx="1167">
                  <c:v>0.57780937500000007</c:v>
                </c:pt>
                <c:pt idx="1168">
                  <c:v>0.57781516203703698</c:v>
                </c:pt>
                <c:pt idx="1169">
                  <c:v>0.57782094907407411</c:v>
                </c:pt>
                <c:pt idx="1170">
                  <c:v>0.57782673611111113</c:v>
                </c:pt>
                <c:pt idx="1171">
                  <c:v>0.57783252314814815</c:v>
                </c:pt>
                <c:pt idx="1172">
                  <c:v>0.57783831018518517</c:v>
                </c:pt>
                <c:pt idx="1173">
                  <c:v>0.57784409722222219</c:v>
                </c:pt>
                <c:pt idx="1174">
                  <c:v>0.57784988425925932</c:v>
                </c:pt>
                <c:pt idx="1175">
                  <c:v>0.57785567129629622</c:v>
                </c:pt>
                <c:pt idx="1176">
                  <c:v>0.57786145833333336</c:v>
                </c:pt>
                <c:pt idx="1177">
                  <c:v>0.57786684027777779</c:v>
                </c:pt>
                <c:pt idx="1178">
                  <c:v>0.57787262731481481</c:v>
                </c:pt>
                <c:pt idx="1179">
                  <c:v>0.57787841435185183</c:v>
                </c:pt>
                <c:pt idx="1180">
                  <c:v>0.57788420138888885</c:v>
                </c:pt>
                <c:pt idx="1181">
                  <c:v>0.57788998842592598</c:v>
                </c:pt>
                <c:pt idx="1182">
                  <c:v>0.57789577546296289</c:v>
                </c:pt>
                <c:pt idx="1183">
                  <c:v>0.57790156250000002</c:v>
                </c:pt>
                <c:pt idx="1184">
                  <c:v>0.57790734953703704</c:v>
                </c:pt>
                <c:pt idx="1185">
                  <c:v>0.57791313657407406</c:v>
                </c:pt>
                <c:pt idx="1186">
                  <c:v>0.57791892361111108</c:v>
                </c:pt>
                <c:pt idx="1187">
                  <c:v>0.5779247106481481</c:v>
                </c:pt>
                <c:pt idx="1188">
                  <c:v>0.57793049768518523</c:v>
                </c:pt>
                <c:pt idx="1189">
                  <c:v>0.57793628472222225</c:v>
                </c:pt>
                <c:pt idx="1190">
                  <c:v>0.57794207175925927</c:v>
                </c:pt>
                <c:pt idx="1191">
                  <c:v>0.57794785879629629</c:v>
                </c:pt>
                <c:pt idx="1192">
                  <c:v>0.57795364583333331</c:v>
                </c:pt>
                <c:pt idx="1193">
                  <c:v>0.57795943287037044</c:v>
                </c:pt>
                <c:pt idx="1194">
                  <c:v>0.57796521990740735</c:v>
                </c:pt>
                <c:pt idx="1195">
                  <c:v>0.57797100694444448</c:v>
                </c:pt>
                <c:pt idx="1196">
                  <c:v>0.5779767939814815</c:v>
                </c:pt>
                <c:pt idx="1197">
                  <c:v>0.57798258101851852</c:v>
                </c:pt>
                <c:pt idx="1198">
                  <c:v>0.57798836805555553</c:v>
                </c:pt>
                <c:pt idx="1199">
                  <c:v>0.57799415509259255</c:v>
                </c:pt>
                <c:pt idx="1200">
                  <c:v>0.57799994212962968</c:v>
                </c:pt>
                <c:pt idx="1201">
                  <c:v>0.57800572916666659</c:v>
                </c:pt>
                <c:pt idx="1202">
                  <c:v>0.57801151620370372</c:v>
                </c:pt>
                <c:pt idx="1203">
                  <c:v>0.57801730324074074</c:v>
                </c:pt>
                <c:pt idx="1204">
                  <c:v>0.57802309027777776</c:v>
                </c:pt>
                <c:pt idx="1205">
                  <c:v>0.57802887731481478</c:v>
                </c:pt>
                <c:pt idx="1206">
                  <c:v>0.5780346643518518</c:v>
                </c:pt>
                <c:pt idx="1207">
                  <c:v>0.57804045138888893</c:v>
                </c:pt>
                <c:pt idx="1208">
                  <c:v>0.57804623842592595</c:v>
                </c:pt>
                <c:pt idx="1209">
                  <c:v>0.57805292824074073</c:v>
                </c:pt>
                <c:pt idx="1210">
                  <c:v>0.57805871527777775</c:v>
                </c:pt>
                <c:pt idx="1211">
                  <c:v>0.57806450231481488</c:v>
                </c:pt>
                <c:pt idx="1212">
                  <c:v>0.57807028935185178</c:v>
                </c:pt>
                <c:pt idx="1213">
                  <c:v>0.57807608796296295</c:v>
                </c:pt>
                <c:pt idx="1214">
                  <c:v>0.57808187499999997</c:v>
                </c:pt>
                <c:pt idx="1215">
                  <c:v>0.5780876620370371</c:v>
                </c:pt>
                <c:pt idx="1216">
                  <c:v>0.57809344907407401</c:v>
                </c:pt>
                <c:pt idx="1217">
                  <c:v>0.57809923611111114</c:v>
                </c:pt>
                <c:pt idx="1218">
                  <c:v>0.57810502314814816</c:v>
                </c:pt>
                <c:pt idx="1219">
                  <c:v>0.57811081018518518</c:v>
                </c:pt>
                <c:pt idx="1220">
                  <c:v>0.57811659722222219</c:v>
                </c:pt>
                <c:pt idx="1221">
                  <c:v>0.57812238425925921</c:v>
                </c:pt>
                <c:pt idx="1222">
                  <c:v>0.57812817129629634</c:v>
                </c:pt>
                <c:pt idx="1223">
                  <c:v>0.57813395833333336</c:v>
                </c:pt>
                <c:pt idx="1224">
                  <c:v>0.57813974537037038</c:v>
                </c:pt>
                <c:pt idx="1225">
                  <c:v>0.5781455324074074</c:v>
                </c:pt>
                <c:pt idx="1226">
                  <c:v>0.57815131944444442</c:v>
                </c:pt>
                <c:pt idx="1227">
                  <c:v>0.57815710648148155</c:v>
                </c:pt>
                <c:pt idx="1228">
                  <c:v>0.57816289351851846</c:v>
                </c:pt>
                <c:pt idx="1229">
                  <c:v>0.57816868055555559</c:v>
                </c:pt>
                <c:pt idx="1230">
                  <c:v>0.57817446759259261</c:v>
                </c:pt>
                <c:pt idx="1231">
                  <c:v>0.57818025462962963</c:v>
                </c:pt>
                <c:pt idx="1232">
                  <c:v>0.57818604166666665</c:v>
                </c:pt>
                <c:pt idx="1233">
                  <c:v>0.57819182870370367</c:v>
                </c:pt>
                <c:pt idx="1234">
                  <c:v>0.57819780092592599</c:v>
                </c:pt>
                <c:pt idx="1235">
                  <c:v>0.57820315972222225</c:v>
                </c:pt>
                <c:pt idx="1236">
                  <c:v>0.57820913194444445</c:v>
                </c:pt>
                <c:pt idx="1237">
                  <c:v>0.57821491898148147</c:v>
                </c:pt>
                <c:pt idx="1238">
                  <c:v>0.57822070601851849</c:v>
                </c:pt>
                <c:pt idx="1239">
                  <c:v>0.57822649305555551</c:v>
                </c:pt>
                <c:pt idx="1240">
                  <c:v>0.57823228009259264</c:v>
                </c:pt>
                <c:pt idx="1241">
                  <c:v>0.57823806712962966</c:v>
                </c:pt>
                <c:pt idx="1242">
                  <c:v>0.57824385416666668</c:v>
                </c:pt>
                <c:pt idx="1243">
                  <c:v>0.5782496412037037</c:v>
                </c:pt>
                <c:pt idx="1244">
                  <c:v>0.57825542824074072</c:v>
                </c:pt>
                <c:pt idx="1245">
                  <c:v>0.57826121527777785</c:v>
                </c:pt>
                <c:pt idx="1246">
                  <c:v>0.57826700231481476</c:v>
                </c:pt>
                <c:pt idx="1247">
                  <c:v>0.57827278935185189</c:v>
                </c:pt>
                <c:pt idx="1248">
                  <c:v>0.57827857638888891</c:v>
                </c:pt>
                <c:pt idx="1249">
                  <c:v>0.57828431712962958</c:v>
                </c:pt>
                <c:pt idx="1250">
                  <c:v>0.57829010416666671</c:v>
                </c:pt>
                <c:pt idx="1251">
                  <c:v>0.57829589120370373</c:v>
                </c:pt>
                <c:pt idx="1252">
                  <c:v>0.57830185185185179</c:v>
                </c:pt>
                <c:pt idx="1253">
                  <c:v>0.57830763888888892</c:v>
                </c:pt>
                <c:pt idx="1254">
                  <c:v>0.57831342592592594</c:v>
                </c:pt>
                <c:pt idx="1255">
                  <c:v>0.57831921296296296</c:v>
                </c:pt>
                <c:pt idx="1256">
                  <c:v>0.57832499999999998</c:v>
                </c:pt>
                <c:pt idx="1257">
                  <c:v>0.57833079861111114</c:v>
                </c:pt>
                <c:pt idx="1258">
                  <c:v>0.57833657407407413</c:v>
                </c:pt>
                <c:pt idx="1259">
                  <c:v>0.57834236111111115</c:v>
                </c:pt>
                <c:pt idx="1260">
                  <c:v>0.57834814814814817</c:v>
                </c:pt>
                <c:pt idx="1261">
                  <c:v>0.57835394675925922</c:v>
                </c:pt>
                <c:pt idx="1262">
                  <c:v>0.57835973379629635</c:v>
                </c:pt>
                <c:pt idx="1263">
                  <c:v>0.57836552083333337</c:v>
                </c:pt>
                <c:pt idx="1264">
                  <c:v>0.57837130787037039</c:v>
                </c:pt>
                <c:pt idx="1265">
                  <c:v>0.57837709490740741</c:v>
                </c:pt>
                <c:pt idx="1266">
                  <c:v>0.57838288194444443</c:v>
                </c:pt>
                <c:pt idx="1267">
                  <c:v>0.57838866898148145</c:v>
                </c:pt>
                <c:pt idx="1268">
                  <c:v>0.57839445601851847</c:v>
                </c:pt>
                <c:pt idx="1269">
                  <c:v>0.5784002430555556</c:v>
                </c:pt>
                <c:pt idx="1270">
                  <c:v>0.57840603009259262</c:v>
                </c:pt>
                <c:pt idx="1271">
                  <c:v>0.57841181712962964</c:v>
                </c:pt>
                <c:pt idx="1272">
                  <c:v>0.57841760416666665</c:v>
                </c:pt>
                <c:pt idx="1273">
                  <c:v>0.57842339120370367</c:v>
                </c:pt>
                <c:pt idx="1274">
                  <c:v>0.5784291782407408</c:v>
                </c:pt>
                <c:pt idx="1275">
                  <c:v>0.57843496527777771</c:v>
                </c:pt>
                <c:pt idx="1276">
                  <c:v>0.57844075231481484</c:v>
                </c:pt>
                <c:pt idx="1277">
                  <c:v>0.57844653935185186</c:v>
                </c:pt>
                <c:pt idx="1278">
                  <c:v>0.57845232638888888</c:v>
                </c:pt>
                <c:pt idx="1279">
                  <c:v>0.5784581134259259</c:v>
                </c:pt>
                <c:pt idx="1280">
                  <c:v>0.57846390046296292</c:v>
                </c:pt>
                <c:pt idx="1281">
                  <c:v>0.57846968750000005</c:v>
                </c:pt>
                <c:pt idx="1282">
                  <c:v>0.57847547453703707</c:v>
                </c:pt>
                <c:pt idx="1283">
                  <c:v>0.57848126157407409</c:v>
                </c:pt>
                <c:pt idx="1284">
                  <c:v>0.5784872337962963</c:v>
                </c:pt>
                <c:pt idx="1285">
                  <c:v>0.57849302083333332</c:v>
                </c:pt>
                <c:pt idx="1286">
                  <c:v>0.57849880787037034</c:v>
                </c:pt>
                <c:pt idx="1287">
                  <c:v>0.57850459490740735</c:v>
                </c:pt>
                <c:pt idx="1288">
                  <c:v>0.57851038194444449</c:v>
                </c:pt>
                <c:pt idx="1289">
                  <c:v>0.5785161689814815</c:v>
                </c:pt>
                <c:pt idx="1290">
                  <c:v>0.57852195601851852</c:v>
                </c:pt>
                <c:pt idx="1291">
                  <c:v>0.57852774305555554</c:v>
                </c:pt>
                <c:pt idx="1292">
                  <c:v>0.57853353009259256</c:v>
                </c:pt>
                <c:pt idx="1293">
                  <c:v>0.57853931712962969</c:v>
                </c:pt>
                <c:pt idx="1294">
                  <c:v>0.5785451041666666</c:v>
                </c:pt>
                <c:pt idx="1295">
                  <c:v>0.57855089120370373</c:v>
                </c:pt>
                <c:pt idx="1296">
                  <c:v>0.57855667824074075</c:v>
                </c:pt>
                <c:pt idx="1297">
                  <c:v>0.57856246527777777</c:v>
                </c:pt>
                <c:pt idx="1298">
                  <c:v>0.57856825231481479</c:v>
                </c:pt>
                <c:pt idx="1299">
                  <c:v>0.57857403935185181</c:v>
                </c:pt>
                <c:pt idx="1300">
                  <c:v>0.57857982638888894</c:v>
                </c:pt>
                <c:pt idx="1301">
                  <c:v>0.57858561342592596</c:v>
                </c:pt>
                <c:pt idx="1302">
                  <c:v>0.57859140046296298</c:v>
                </c:pt>
                <c:pt idx="1303">
                  <c:v>0.5785971875</c:v>
                </c:pt>
                <c:pt idx="1304">
                  <c:v>0.57860297453703702</c:v>
                </c:pt>
                <c:pt idx="1305">
                  <c:v>0.57860876157407404</c:v>
                </c:pt>
                <c:pt idx="1306">
                  <c:v>0.57861454861111106</c:v>
                </c:pt>
                <c:pt idx="1307">
                  <c:v>0.57862002314814809</c:v>
                </c:pt>
                <c:pt idx="1308">
                  <c:v>0.57862582175925925</c:v>
                </c:pt>
                <c:pt idx="1309">
                  <c:v>0.57863160879629627</c:v>
                </c:pt>
                <c:pt idx="1310">
                  <c:v>0.5786373958333334</c:v>
                </c:pt>
                <c:pt idx="1311">
                  <c:v>0.57864318287037031</c:v>
                </c:pt>
                <c:pt idx="1312">
                  <c:v>0.57864896990740744</c:v>
                </c:pt>
                <c:pt idx="1313">
                  <c:v>0.57865475694444446</c:v>
                </c:pt>
                <c:pt idx="1314">
                  <c:v>0.57866054398148148</c:v>
                </c:pt>
                <c:pt idx="1315">
                  <c:v>0.5786663310185185</c:v>
                </c:pt>
                <c:pt idx="1316">
                  <c:v>0.57867211805555552</c:v>
                </c:pt>
                <c:pt idx="1317">
                  <c:v>0.57867807870370369</c:v>
                </c:pt>
                <c:pt idx="1318">
                  <c:v>0.57868386574074071</c:v>
                </c:pt>
                <c:pt idx="1319">
                  <c:v>0.57868965277777773</c:v>
                </c:pt>
                <c:pt idx="1320">
                  <c:v>0.57869543981481486</c:v>
                </c:pt>
                <c:pt idx="1321">
                  <c:v>0.57870118055555553</c:v>
                </c:pt>
                <c:pt idx="1322">
                  <c:v>0.57870696759259255</c:v>
                </c:pt>
                <c:pt idx="1323">
                  <c:v>0.57871275462962968</c:v>
                </c:pt>
                <c:pt idx="1324">
                  <c:v>0.5787185416666667</c:v>
                </c:pt>
                <c:pt idx="1325">
                  <c:v>0.57872432870370372</c:v>
                </c:pt>
                <c:pt idx="1326">
                  <c:v>0.57873011574074074</c:v>
                </c:pt>
                <c:pt idx="1327">
                  <c:v>0.57873590277777776</c:v>
                </c:pt>
                <c:pt idx="1328">
                  <c:v>0.57874168981481489</c:v>
                </c:pt>
                <c:pt idx="1329">
                  <c:v>0.57874747685185179</c:v>
                </c:pt>
                <c:pt idx="1330">
                  <c:v>0.57875326388888892</c:v>
                </c:pt>
                <c:pt idx="1331">
                  <c:v>0.57875905092592594</c:v>
                </c:pt>
                <c:pt idx="1332">
                  <c:v>0.57876484953703711</c:v>
                </c:pt>
                <c:pt idx="1333">
                  <c:v>0.57877062499999998</c:v>
                </c:pt>
                <c:pt idx="1334">
                  <c:v>0.578776412037037</c:v>
                </c:pt>
                <c:pt idx="1335">
                  <c:v>0.57878219907407413</c:v>
                </c:pt>
                <c:pt idx="1336">
                  <c:v>0.57878798611111104</c:v>
                </c:pt>
                <c:pt idx="1337">
                  <c:v>0.5787937847222222</c:v>
                </c:pt>
                <c:pt idx="1338">
                  <c:v>0.57879957175925922</c:v>
                </c:pt>
                <c:pt idx="1339">
                  <c:v>0.57880535879629635</c:v>
                </c:pt>
                <c:pt idx="1340">
                  <c:v>0.57881114583333326</c:v>
                </c:pt>
                <c:pt idx="1341">
                  <c:v>0.57881693287037039</c:v>
                </c:pt>
                <c:pt idx="1342">
                  <c:v>0.57882362268518517</c:v>
                </c:pt>
                <c:pt idx="1343">
                  <c:v>0.57882940972222219</c:v>
                </c:pt>
                <c:pt idx="1344">
                  <c:v>0.57883519675925921</c:v>
                </c:pt>
                <c:pt idx="1345">
                  <c:v>0.57884098379629634</c:v>
                </c:pt>
                <c:pt idx="1346">
                  <c:v>0.57884677083333336</c:v>
                </c:pt>
                <c:pt idx="1347">
                  <c:v>0.57885255787037038</c:v>
                </c:pt>
                <c:pt idx="1348">
                  <c:v>0.5788583449074074</c:v>
                </c:pt>
                <c:pt idx="1349">
                  <c:v>0.57886413194444442</c:v>
                </c:pt>
                <c:pt idx="1350">
                  <c:v>0.57886991898148155</c:v>
                </c:pt>
                <c:pt idx="1351">
                  <c:v>0.57887570601851845</c:v>
                </c:pt>
                <c:pt idx="1352">
                  <c:v>0.57888149305555558</c:v>
                </c:pt>
                <c:pt idx="1353">
                  <c:v>0.5788872800925926</c:v>
                </c:pt>
                <c:pt idx="1354">
                  <c:v>0.57889306712962962</c:v>
                </c:pt>
                <c:pt idx="1355">
                  <c:v>0.57889885416666664</c:v>
                </c:pt>
                <c:pt idx="1356">
                  <c:v>0.57890464120370366</c:v>
                </c:pt>
                <c:pt idx="1357">
                  <c:v>0.57891042824074079</c:v>
                </c:pt>
                <c:pt idx="1358">
                  <c:v>0.57891621527777781</c:v>
                </c:pt>
                <c:pt idx="1359">
                  <c:v>0.57892200231481483</c:v>
                </c:pt>
                <c:pt idx="1360">
                  <c:v>0.57892778935185185</c:v>
                </c:pt>
                <c:pt idx="1361">
                  <c:v>0.57893357638888887</c:v>
                </c:pt>
                <c:pt idx="1362">
                  <c:v>0.57893936342592589</c:v>
                </c:pt>
                <c:pt idx="1363">
                  <c:v>0.57894515046296291</c:v>
                </c:pt>
                <c:pt idx="1364">
                  <c:v>0.57895093750000004</c:v>
                </c:pt>
                <c:pt idx="1365">
                  <c:v>0.57895672453703706</c:v>
                </c:pt>
                <c:pt idx="1366">
                  <c:v>0.57896251157407408</c:v>
                </c:pt>
                <c:pt idx="1367">
                  <c:v>0.5789682986111111</c:v>
                </c:pt>
                <c:pt idx="1368">
                  <c:v>0.57897408564814812</c:v>
                </c:pt>
                <c:pt idx="1369">
                  <c:v>0.57897988425925928</c:v>
                </c:pt>
                <c:pt idx="1370">
                  <c:v>0.5789856712962963</c:v>
                </c:pt>
                <c:pt idx="1371">
                  <c:v>0.57899144675925929</c:v>
                </c:pt>
                <c:pt idx="1372">
                  <c:v>0.57899723379629631</c:v>
                </c:pt>
                <c:pt idx="1373">
                  <c:v>0.57900302083333333</c:v>
                </c:pt>
                <c:pt idx="1374">
                  <c:v>0.57900881944444438</c:v>
                </c:pt>
                <c:pt idx="1375">
                  <c:v>0.57901460648148151</c:v>
                </c:pt>
                <c:pt idx="1376">
                  <c:v>0.57902039351851853</c:v>
                </c:pt>
                <c:pt idx="1377">
                  <c:v>0.57902618055555555</c:v>
                </c:pt>
                <c:pt idx="1378">
                  <c:v>0.57903196759259257</c:v>
                </c:pt>
                <c:pt idx="1379">
                  <c:v>0.57904931712962959</c:v>
                </c:pt>
                <c:pt idx="1380">
                  <c:v>0.57905510416666661</c:v>
                </c:pt>
                <c:pt idx="1381">
                  <c:v>0.57906089120370374</c:v>
                </c:pt>
                <c:pt idx="1382">
                  <c:v>0.57906667824074076</c:v>
                </c:pt>
                <c:pt idx="1383">
                  <c:v>0.57907246527777778</c:v>
                </c:pt>
                <c:pt idx="1384">
                  <c:v>0.5790782523148148</c:v>
                </c:pt>
                <c:pt idx="1385">
                  <c:v>0.57908403935185182</c:v>
                </c:pt>
                <c:pt idx="1386">
                  <c:v>0.57908982638888895</c:v>
                </c:pt>
                <c:pt idx="1387">
                  <c:v>0.57909561342592586</c:v>
                </c:pt>
                <c:pt idx="1388">
                  <c:v>0.57910140046296299</c:v>
                </c:pt>
                <c:pt idx="1389">
                  <c:v>0.57910718750000001</c:v>
                </c:pt>
                <c:pt idx="1390">
                  <c:v>0.57911256944444445</c:v>
                </c:pt>
                <c:pt idx="1391">
                  <c:v>0.57911817129629628</c:v>
                </c:pt>
                <c:pt idx="1392">
                  <c:v>0.5791239583333333</c:v>
                </c:pt>
                <c:pt idx="1393">
                  <c:v>0.57912974537037043</c:v>
                </c:pt>
                <c:pt idx="1394">
                  <c:v>0.57913553240740734</c:v>
                </c:pt>
                <c:pt idx="1395">
                  <c:v>0.57914131944444447</c:v>
                </c:pt>
                <c:pt idx="1396">
                  <c:v>0.57914710648148149</c:v>
                </c:pt>
                <c:pt idx="1397">
                  <c:v>0.57915289351851851</c:v>
                </c:pt>
                <c:pt idx="1398">
                  <c:v>0.57915868055555553</c:v>
                </c:pt>
                <c:pt idx="1399">
                  <c:v>0.57916446759259255</c:v>
                </c:pt>
                <c:pt idx="1400">
                  <c:v>0.57917025462962968</c:v>
                </c:pt>
                <c:pt idx="1401">
                  <c:v>0.5791760416666667</c:v>
                </c:pt>
                <c:pt idx="1402">
                  <c:v>0.57918184027777775</c:v>
                </c:pt>
                <c:pt idx="1403">
                  <c:v>0.57918761574074074</c:v>
                </c:pt>
                <c:pt idx="1404">
                  <c:v>0.57919340277777775</c:v>
                </c:pt>
                <c:pt idx="1405">
                  <c:v>0.57919918981481489</c:v>
                </c:pt>
                <c:pt idx="1406">
                  <c:v>0.57920498842592594</c:v>
                </c:pt>
                <c:pt idx="1407">
                  <c:v>0.57921077546296296</c:v>
                </c:pt>
                <c:pt idx="1408">
                  <c:v>0.57921656249999998</c:v>
                </c:pt>
                <c:pt idx="1409">
                  <c:v>0.57922234953703711</c:v>
                </c:pt>
                <c:pt idx="1410">
                  <c:v>0.57922813657407402</c:v>
                </c:pt>
                <c:pt idx="1411">
                  <c:v>0.57923392361111115</c:v>
                </c:pt>
                <c:pt idx="1412">
                  <c:v>0.57923971064814817</c:v>
                </c:pt>
                <c:pt idx="1413">
                  <c:v>0.57924549768518518</c:v>
                </c:pt>
                <c:pt idx="1414">
                  <c:v>0.5792512847222222</c:v>
                </c:pt>
                <c:pt idx="1415">
                  <c:v>0.57925707175925922</c:v>
                </c:pt>
                <c:pt idx="1416">
                  <c:v>0.57926285879629635</c:v>
                </c:pt>
                <c:pt idx="1417">
                  <c:v>0.57926864583333326</c:v>
                </c:pt>
                <c:pt idx="1418">
                  <c:v>0.57927443287037039</c:v>
                </c:pt>
                <c:pt idx="1419">
                  <c:v>0.57928021990740741</c:v>
                </c:pt>
                <c:pt idx="1420">
                  <c:v>0.57928600694444443</c:v>
                </c:pt>
                <c:pt idx="1421">
                  <c:v>0.57929179398148145</c:v>
                </c:pt>
                <c:pt idx="1422">
                  <c:v>0.57929758101851847</c:v>
                </c:pt>
                <c:pt idx="1423">
                  <c:v>0.5793033680555556</c:v>
                </c:pt>
                <c:pt idx="1424">
                  <c:v>0.57930915509259262</c:v>
                </c:pt>
                <c:pt idx="1425">
                  <c:v>0.57931494212962964</c:v>
                </c:pt>
                <c:pt idx="1426">
                  <c:v>0.57932072916666666</c:v>
                </c:pt>
                <c:pt idx="1427">
                  <c:v>0.57932651620370368</c:v>
                </c:pt>
                <c:pt idx="1428">
                  <c:v>0.57933230324074081</c:v>
                </c:pt>
                <c:pt idx="1429">
                  <c:v>0.57933809027777772</c:v>
                </c:pt>
                <c:pt idx="1430">
                  <c:v>0.57934387731481485</c:v>
                </c:pt>
                <c:pt idx="1431">
                  <c:v>0.57934966435185187</c:v>
                </c:pt>
                <c:pt idx="1432">
                  <c:v>0.57935545138888889</c:v>
                </c:pt>
                <c:pt idx="1433">
                  <c:v>0.57936123842592591</c:v>
                </c:pt>
                <c:pt idx="1434">
                  <c:v>0.57936702546296293</c:v>
                </c:pt>
                <c:pt idx="1435">
                  <c:v>0.57937281250000006</c:v>
                </c:pt>
                <c:pt idx="1436">
                  <c:v>0.57937859953703696</c:v>
                </c:pt>
                <c:pt idx="1437">
                  <c:v>0.5793843865740741</c:v>
                </c:pt>
                <c:pt idx="1438">
                  <c:v>0.57939017361111111</c:v>
                </c:pt>
                <c:pt idx="1439">
                  <c:v>0.57939596064814813</c:v>
                </c:pt>
                <c:pt idx="1440">
                  <c:v>0.57940174768518515</c:v>
                </c:pt>
                <c:pt idx="1441">
                  <c:v>0.57940753472222217</c:v>
                </c:pt>
                <c:pt idx="1442">
                  <c:v>0.5794133217592593</c:v>
                </c:pt>
                <c:pt idx="1443">
                  <c:v>0.57941910879629632</c:v>
                </c:pt>
                <c:pt idx="1444">
                  <c:v>0.57942489583333334</c:v>
                </c:pt>
                <c:pt idx="1445">
                  <c:v>0.57943068287037036</c:v>
                </c:pt>
                <c:pt idx="1446">
                  <c:v>0.57943646990740738</c:v>
                </c:pt>
                <c:pt idx="1447">
                  <c:v>0.57944225694444451</c:v>
                </c:pt>
                <c:pt idx="1448">
                  <c:v>0.57944805555555556</c:v>
                </c:pt>
                <c:pt idx="1449">
                  <c:v>0.57945377314814817</c:v>
                </c:pt>
                <c:pt idx="1450">
                  <c:v>0.57945956018518519</c:v>
                </c:pt>
                <c:pt idx="1451">
                  <c:v>0.5794653472222222</c:v>
                </c:pt>
                <c:pt idx="1452">
                  <c:v>0.57947113425925922</c:v>
                </c:pt>
                <c:pt idx="1453">
                  <c:v>0.57947692129629635</c:v>
                </c:pt>
                <c:pt idx="1454">
                  <c:v>0.57948270833333326</c:v>
                </c:pt>
                <c:pt idx="1455">
                  <c:v>0.57948849537037039</c:v>
                </c:pt>
                <c:pt idx="1456">
                  <c:v>0.57949428240740741</c:v>
                </c:pt>
                <c:pt idx="1457">
                  <c:v>0.57950006944444443</c:v>
                </c:pt>
                <c:pt idx="1458">
                  <c:v>0.57950585648148145</c:v>
                </c:pt>
                <c:pt idx="1459">
                  <c:v>0.57951164351851847</c:v>
                </c:pt>
                <c:pt idx="1460">
                  <c:v>0.5795174305555556</c:v>
                </c:pt>
                <c:pt idx="1461">
                  <c:v>0.57952412037037038</c:v>
                </c:pt>
                <c:pt idx="1462">
                  <c:v>0.57952967592592597</c:v>
                </c:pt>
                <c:pt idx="1463">
                  <c:v>0.57953546296296299</c:v>
                </c:pt>
                <c:pt idx="1464">
                  <c:v>0.57954125000000001</c:v>
                </c:pt>
                <c:pt idx="1465">
                  <c:v>0.57954703703703703</c:v>
                </c:pt>
                <c:pt idx="1466">
                  <c:v>0.57955282407407405</c:v>
                </c:pt>
                <c:pt idx="1467">
                  <c:v>0.57955861111111118</c:v>
                </c:pt>
                <c:pt idx="1468">
                  <c:v>0.57956439814814809</c:v>
                </c:pt>
                <c:pt idx="1469">
                  <c:v>0.57957018518518522</c:v>
                </c:pt>
                <c:pt idx="1470">
                  <c:v>0.57957597222222224</c:v>
                </c:pt>
                <c:pt idx="1471">
                  <c:v>0.57958175925925925</c:v>
                </c:pt>
                <c:pt idx="1472">
                  <c:v>0.57958754629629627</c:v>
                </c:pt>
                <c:pt idx="1473">
                  <c:v>0.57959333333333329</c:v>
                </c:pt>
                <c:pt idx="1474">
                  <c:v>0.57959912037037042</c:v>
                </c:pt>
                <c:pt idx="1475">
                  <c:v>0.57960473379629629</c:v>
                </c:pt>
                <c:pt idx="1476">
                  <c:v>0.57961033564814812</c:v>
                </c:pt>
                <c:pt idx="1477">
                  <c:v>0.57961612268518514</c:v>
                </c:pt>
                <c:pt idx="1478">
                  <c:v>0.57962173611111112</c:v>
                </c:pt>
                <c:pt idx="1479">
                  <c:v>0.57962752314814814</c:v>
                </c:pt>
                <c:pt idx="1480">
                  <c:v>0.57963331018518516</c:v>
                </c:pt>
                <c:pt idx="1481">
                  <c:v>0.57963891203703699</c:v>
                </c:pt>
                <c:pt idx="1482">
                  <c:v>0.57964469907407412</c:v>
                </c:pt>
                <c:pt idx="1483">
                  <c:v>0.57965048611111114</c:v>
                </c:pt>
                <c:pt idx="1484">
                  <c:v>0.57965627314814816</c:v>
                </c:pt>
                <c:pt idx="1485">
                  <c:v>0.57966206018518518</c:v>
                </c:pt>
                <c:pt idx="1486">
                  <c:v>0.5796678472222222</c:v>
                </c:pt>
                <c:pt idx="1487">
                  <c:v>0.57967363425925933</c:v>
                </c:pt>
                <c:pt idx="1488">
                  <c:v>0.57967942129629624</c:v>
                </c:pt>
                <c:pt idx="1489">
                  <c:v>0.57968520833333337</c:v>
                </c:pt>
                <c:pt idx="1490">
                  <c:v>0.57969118055555557</c:v>
                </c:pt>
                <c:pt idx="1491">
                  <c:v>0.57969696759259259</c:v>
                </c:pt>
                <c:pt idx="1492">
                  <c:v>0.57970292824074077</c:v>
                </c:pt>
                <c:pt idx="1493">
                  <c:v>0.57970871527777779</c:v>
                </c:pt>
                <c:pt idx="1494">
                  <c:v>0.57971451388888895</c:v>
                </c:pt>
                <c:pt idx="1495">
                  <c:v>0.57972030092592586</c:v>
                </c:pt>
                <c:pt idx="1496">
                  <c:v>0.57972608796296299</c:v>
                </c:pt>
                <c:pt idx="1497">
                  <c:v>0.57973187500000001</c:v>
                </c:pt>
                <c:pt idx="1498">
                  <c:v>0.57973766203703703</c:v>
                </c:pt>
                <c:pt idx="1499">
                  <c:v>0.57974326388888886</c:v>
                </c:pt>
                <c:pt idx="1500">
                  <c:v>0.57974887731481484</c:v>
                </c:pt>
                <c:pt idx="1501">
                  <c:v>0.57975447916666667</c:v>
                </c:pt>
                <c:pt idx="1502">
                  <c:v>0.5797600810185185</c:v>
                </c:pt>
                <c:pt idx="1503">
                  <c:v>0.57976586805555552</c:v>
                </c:pt>
                <c:pt idx="1504">
                  <c:v>0.57977165509259254</c:v>
                </c:pt>
                <c:pt idx="1505">
                  <c:v>0.57977744212962967</c:v>
                </c:pt>
                <c:pt idx="1506">
                  <c:v>0.57978322916666669</c:v>
                </c:pt>
                <c:pt idx="1507">
                  <c:v>0.57978901620370371</c:v>
                </c:pt>
                <c:pt idx="1508">
                  <c:v>0.57979480324074073</c:v>
                </c:pt>
                <c:pt idx="1509">
                  <c:v>0.57980059027777775</c:v>
                </c:pt>
                <c:pt idx="1510">
                  <c:v>0.57980637731481488</c:v>
                </c:pt>
                <c:pt idx="1511">
                  <c:v>0.57981216435185179</c:v>
                </c:pt>
                <c:pt idx="1512">
                  <c:v>0.57981795138888892</c:v>
                </c:pt>
                <c:pt idx="1513">
                  <c:v>0.57982374999999997</c:v>
                </c:pt>
                <c:pt idx="1514">
                  <c:v>0.57982935185185192</c:v>
                </c:pt>
                <c:pt idx="1515">
                  <c:v>0.57983513888888882</c:v>
                </c:pt>
                <c:pt idx="1516">
                  <c:v>0.57984092592592595</c:v>
                </c:pt>
                <c:pt idx="1517">
                  <c:v>0.57984671296296297</c:v>
                </c:pt>
                <c:pt idx="1518">
                  <c:v>0.57985249999999999</c:v>
                </c:pt>
                <c:pt idx="1519">
                  <c:v>0.57985828703703701</c:v>
                </c:pt>
                <c:pt idx="1520">
                  <c:v>0.57986407407407403</c:v>
                </c:pt>
                <c:pt idx="1521">
                  <c:v>0.57986973379629625</c:v>
                </c:pt>
                <c:pt idx="1522">
                  <c:v>0.57987552083333338</c:v>
                </c:pt>
                <c:pt idx="1523">
                  <c:v>0.5798813078703704</c:v>
                </c:pt>
                <c:pt idx="1524">
                  <c:v>0.57988709490740742</c:v>
                </c:pt>
                <c:pt idx="1525">
                  <c:v>0.57989288194444444</c:v>
                </c:pt>
                <c:pt idx="1526">
                  <c:v>0.57989866898148146</c:v>
                </c:pt>
                <c:pt idx="1527">
                  <c:v>0.57990445601851859</c:v>
                </c:pt>
                <c:pt idx="1528">
                  <c:v>0.57991114583333336</c:v>
                </c:pt>
                <c:pt idx="1529">
                  <c:v>0.57991693287037038</c:v>
                </c:pt>
                <c:pt idx="1530">
                  <c:v>0.5799227199074074</c:v>
                </c:pt>
                <c:pt idx="1531">
                  <c:v>0.57992850694444442</c:v>
                </c:pt>
                <c:pt idx="1532">
                  <c:v>0.57993429398148144</c:v>
                </c:pt>
                <c:pt idx="1533">
                  <c:v>0.57994008101851857</c:v>
                </c:pt>
                <c:pt idx="1534">
                  <c:v>0.57994599537037039</c:v>
                </c:pt>
                <c:pt idx="1535">
                  <c:v>0.57995160879629626</c:v>
                </c:pt>
                <c:pt idx="1536">
                  <c:v>0.57995739583333339</c:v>
                </c:pt>
                <c:pt idx="1537">
                  <c:v>0.5799631828703703</c:v>
                </c:pt>
                <c:pt idx="1538">
                  <c:v>0.57996896990740743</c:v>
                </c:pt>
                <c:pt idx="1539">
                  <c:v>0.57997475694444445</c:v>
                </c:pt>
                <c:pt idx="1540">
                  <c:v>0.57998054398148147</c:v>
                </c:pt>
                <c:pt idx="1541">
                  <c:v>0.57998633101851849</c:v>
                </c:pt>
                <c:pt idx="1542">
                  <c:v>0.57999211805555551</c:v>
                </c:pt>
                <c:pt idx="1543">
                  <c:v>0.57999790509259264</c:v>
                </c:pt>
                <c:pt idx="1544">
                  <c:v>0.58000369212962966</c:v>
                </c:pt>
                <c:pt idx="1545">
                  <c:v>0.58000947916666667</c:v>
                </c:pt>
                <c:pt idx="1546">
                  <c:v>0.58001526620370369</c:v>
                </c:pt>
                <c:pt idx="1547">
                  <c:v>0.58002105324074071</c:v>
                </c:pt>
                <c:pt idx="1548">
                  <c:v>0.58002684027777784</c:v>
                </c:pt>
                <c:pt idx="1549">
                  <c:v>0.58003262731481475</c:v>
                </c:pt>
                <c:pt idx="1550">
                  <c:v>0.58003841435185188</c:v>
                </c:pt>
                <c:pt idx="1551">
                  <c:v>0.5800442013888889</c:v>
                </c:pt>
                <c:pt idx="1552">
                  <c:v>0.58004998842592592</c:v>
                </c:pt>
                <c:pt idx="1553">
                  <c:v>0.58005577546296294</c:v>
                </c:pt>
                <c:pt idx="1554">
                  <c:v>0.58006193287037033</c:v>
                </c:pt>
                <c:pt idx="1555">
                  <c:v>0.58006771990740746</c:v>
                </c:pt>
                <c:pt idx="1556">
                  <c:v>0.58007350694444437</c:v>
                </c:pt>
                <c:pt idx="1557">
                  <c:v>0.5800792939814815</c:v>
                </c:pt>
                <c:pt idx="1558">
                  <c:v>0.58009412037037034</c:v>
                </c:pt>
                <c:pt idx="1559">
                  <c:v>0.58010184027777778</c:v>
                </c:pt>
                <c:pt idx="1560">
                  <c:v>0.58012462962962963</c:v>
                </c:pt>
                <c:pt idx="1561">
                  <c:v>0.58013149305555556</c:v>
                </c:pt>
                <c:pt idx="1562">
                  <c:v>0.58013571759259264</c:v>
                </c:pt>
                <c:pt idx="1563">
                  <c:v>0.5801399421296296</c:v>
                </c:pt>
                <c:pt idx="1564">
                  <c:v>0.58015481481481479</c:v>
                </c:pt>
                <c:pt idx="1565">
                  <c:v>0.58015944444444445</c:v>
                </c:pt>
                <c:pt idx="1566">
                  <c:v>0.58016366898148142</c:v>
                </c:pt>
                <c:pt idx="1567">
                  <c:v>0.58016800925925927</c:v>
                </c:pt>
                <c:pt idx="1568">
                  <c:v>0.58017224537037038</c:v>
                </c:pt>
                <c:pt idx="1569">
                  <c:v>0.5801766435185185</c:v>
                </c:pt>
                <c:pt idx="1570">
                  <c:v>0.580181099537037</c:v>
                </c:pt>
                <c:pt idx="1571">
                  <c:v>0.58018532407407408</c:v>
                </c:pt>
                <c:pt idx="1572">
                  <c:v>0.58018966435185182</c:v>
                </c:pt>
                <c:pt idx="1573">
                  <c:v>0.5801938888888889</c:v>
                </c:pt>
                <c:pt idx="1574">
                  <c:v>0.58019840277777779</c:v>
                </c:pt>
                <c:pt idx="1575">
                  <c:v>0.58020262731481476</c:v>
                </c:pt>
                <c:pt idx="1576">
                  <c:v>0.58020673611111107</c:v>
                </c:pt>
                <c:pt idx="1577">
                  <c:v>0.58021084490740737</c:v>
                </c:pt>
                <c:pt idx="1578">
                  <c:v>0.58021553240740742</c:v>
                </c:pt>
                <c:pt idx="1579">
                  <c:v>0.58022086805555551</c:v>
                </c:pt>
                <c:pt idx="1580">
                  <c:v>0.58022543981481478</c:v>
                </c:pt>
                <c:pt idx="1581">
                  <c:v>0.58023001157407406</c:v>
                </c:pt>
                <c:pt idx="1582">
                  <c:v>0.58023429398148141</c:v>
                </c:pt>
                <c:pt idx="1583">
                  <c:v>0.58023875000000003</c:v>
                </c:pt>
                <c:pt idx="1584">
                  <c:v>0.58024285879629633</c:v>
                </c:pt>
                <c:pt idx="1585">
                  <c:v>0.58024725694444446</c:v>
                </c:pt>
                <c:pt idx="1586">
                  <c:v>0.58025159722222219</c:v>
                </c:pt>
                <c:pt idx="1587">
                  <c:v>0.58025587962962966</c:v>
                </c:pt>
                <c:pt idx="1588">
                  <c:v>0.58025998842592597</c:v>
                </c:pt>
                <c:pt idx="1589">
                  <c:v>0.58026421296296293</c:v>
                </c:pt>
                <c:pt idx="1590">
                  <c:v>0.58026873842592586</c:v>
                </c:pt>
                <c:pt idx="1591">
                  <c:v>0.58027302083333332</c:v>
                </c:pt>
                <c:pt idx="1592">
                  <c:v>0.58027730324074078</c:v>
                </c:pt>
                <c:pt idx="1593">
                  <c:v>0.58028181712962967</c:v>
                </c:pt>
                <c:pt idx="1594">
                  <c:v>0.580287199074074</c:v>
                </c:pt>
                <c:pt idx="1595">
                  <c:v>0.58029148148148146</c:v>
                </c:pt>
                <c:pt idx="1596">
                  <c:v>0.5802958217592592</c:v>
                </c:pt>
                <c:pt idx="1597">
                  <c:v>0.58030033564814809</c:v>
                </c:pt>
                <c:pt idx="1598">
                  <c:v>0.58030467592592594</c:v>
                </c:pt>
                <c:pt idx="1599">
                  <c:v>0.58030918981481483</c:v>
                </c:pt>
                <c:pt idx="1600">
                  <c:v>0.58031394675925929</c:v>
                </c:pt>
                <c:pt idx="1601">
                  <c:v>0.58031834490740741</c:v>
                </c:pt>
                <c:pt idx="1602">
                  <c:v>0.58032280092592592</c:v>
                </c:pt>
                <c:pt idx="1603">
                  <c:v>0.58032708333333327</c:v>
                </c:pt>
                <c:pt idx="1604">
                  <c:v>0.58033136574074073</c:v>
                </c:pt>
                <c:pt idx="1605">
                  <c:v>0.5803356481481482</c:v>
                </c:pt>
                <c:pt idx="1606">
                  <c:v>0.58034077546296292</c:v>
                </c:pt>
                <c:pt idx="1607">
                  <c:v>0.58034511574074077</c:v>
                </c:pt>
                <c:pt idx="1608">
                  <c:v>0.58034951388888889</c:v>
                </c:pt>
                <c:pt idx="1609">
                  <c:v>0.58035385416666674</c:v>
                </c:pt>
                <c:pt idx="1610">
                  <c:v>0.58035820601851851</c:v>
                </c:pt>
                <c:pt idx="1611">
                  <c:v>0.58036277777777778</c:v>
                </c:pt>
                <c:pt idx="1612">
                  <c:v>0.58036711805555552</c:v>
                </c:pt>
                <c:pt idx="1613">
                  <c:v>0.5803716898148148</c:v>
                </c:pt>
                <c:pt idx="1614">
                  <c:v>0.58037604166666668</c:v>
                </c:pt>
                <c:pt idx="1615">
                  <c:v>0.58038072916666661</c:v>
                </c:pt>
                <c:pt idx="1616">
                  <c:v>0.58038518518518523</c:v>
                </c:pt>
                <c:pt idx="1617">
                  <c:v>0.58038969907407412</c:v>
                </c:pt>
                <c:pt idx="1618">
                  <c:v>0.58039409722222224</c:v>
                </c:pt>
                <c:pt idx="1619">
                  <c:v>0.58039861111111113</c:v>
                </c:pt>
                <c:pt idx="1620">
                  <c:v>0.58040324074074079</c:v>
                </c:pt>
                <c:pt idx="1621">
                  <c:v>0.58040758101851853</c:v>
                </c:pt>
                <c:pt idx="1622">
                  <c:v>0.58041232638888884</c:v>
                </c:pt>
                <c:pt idx="1623">
                  <c:v>0.58041666666666669</c:v>
                </c:pt>
                <c:pt idx="1624">
                  <c:v>0.58042100694444443</c:v>
                </c:pt>
                <c:pt idx="1625">
                  <c:v>0.58042553240740735</c:v>
                </c:pt>
                <c:pt idx="1626">
                  <c:v>0.5804302199074074</c:v>
                </c:pt>
                <c:pt idx="1627">
                  <c:v>0.58043444444444448</c:v>
                </c:pt>
                <c:pt idx="1628">
                  <c:v>0.58043907407407402</c:v>
                </c:pt>
                <c:pt idx="1629">
                  <c:v>0.58044370370370368</c:v>
                </c:pt>
                <c:pt idx="1630">
                  <c:v>0.58044821759259257</c:v>
                </c:pt>
                <c:pt idx="1631">
                  <c:v>0.58045278935185185</c:v>
                </c:pt>
                <c:pt idx="1632">
                  <c:v>0.58045707175925931</c:v>
                </c:pt>
                <c:pt idx="1633">
                  <c:v>0.58046152777777771</c:v>
                </c:pt>
                <c:pt idx="1634">
                  <c:v>0.58046609953703709</c:v>
                </c:pt>
                <c:pt idx="1635">
                  <c:v>0.58047056712962963</c:v>
                </c:pt>
                <c:pt idx="1636">
                  <c:v>0.58047519675925929</c:v>
                </c:pt>
                <c:pt idx="1637">
                  <c:v>0.58047976851851846</c:v>
                </c:pt>
                <c:pt idx="1638">
                  <c:v>0.58048434027777784</c:v>
                </c:pt>
                <c:pt idx="1639">
                  <c:v>0.58048879629629624</c:v>
                </c:pt>
                <c:pt idx="1640">
                  <c:v>0.58049302083333332</c:v>
                </c:pt>
                <c:pt idx="1641">
                  <c:v>0.58049730324074067</c:v>
                </c:pt>
                <c:pt idx="1642">
                  <c:v>0.58050175925925929</c:v>
                </c:pt>
                <c:pt idx="1643">
                  <c:v>0.58050621527777779</c:v>
                </c:pt>
                <c:pt idx="1644">
                  <c:v>0.58051084490740734</c:v>
                </c:pt>
                <c:pt idx="1645">
                  <c:v>0.58051506944444442</c:v>
                </c:pt>
                <c:pt idx="1646">
                  <c:v>0.58051947916666669</c:v>
                </c:pt>
                <c:pt idx="1647">
                  <c:v>0.58052381944444442</c:v>
                </c:pt>
                <c:pt idx="1648">
                  <c:v>0.58052914351851859</c:v>
                </c:pt>
                <c:pt idx="1649">
                  <c:v>0.58053354166666671</c:v>
                </c:pt>
                <c:pt idx="1650">
                  <c:v>0.58053811342592587</c:v>
                </c:pt>
                <c:pt idx="1651">
                  <c:v>0.58054228009259257</c:v>
                </c:pt>
                <c:pt idx="1652">
                  <c:v>0.58054650462962964</c:v>
                </c:pt>
                <c:pt idx="1653">
                  <c:v>0.58055067129629634</c:v>
                </c:pt>
                <c:pt idx="1654">
                  <c:v>0.5805552430555555</c:v>
                </c:pt>
                <c:pt idx="1655">
                  <c:v>0.58055946759259258</c:v>
                </c:pt>
                <c:pt idx="1656">
                  <c:v>0.58056374999999993</c:v>
                </c:pt>
                <c:pt idx="1657">
                  <c:v>0.58056792824074077</c:v>
                </c:pt>
                <c:pt idx="1658">
                  <c:v>0.58057244212962966</c:v>
                </c:pt>
                <c:pt idx="1659">
                  <c:v>0.58057695601851855</c:v>
                </c:pt>
                <c:pt idx="1660">
                  <c:v>0.58058141203703706</c:v>
                </c:pt>
                <c:pt idx="1661">
                  <c:v>0.58058685185185188</c:v>
                </c:pt>
                <c:pt idx="1662">
                  <c:v>0.58059096064814819</c:v>
                </c:pt>
                <c:pt idx="1663">
                  <c:v>0.58059553240740736</c:v>
                </c:pt>
                <c:pt idx="1664">
                  <c:v>0.58059969907407405</c:v>
                </c:pt>
                <c:pt idx="1665">
                  <c:v>0.58060409722222228</c:v>
                </c:pt>
                <c:pt idx="1666">
                  <c:v>0.58060826388888886</c:v>
                </c:pt>
                <c:pt idx="1667">
                  <c:v>0.58061254629629633</c:v>
                </c:pt>
                <c:pt idx="1668">
                  <c:v>0.58061701388888887</c:v>
                </c:pt>
                <c:pt idx="1669">
                  <c:v>0.5806214120370371</c:v>
                </c:pt>
                <c:pt idx="1670">
                  <c:v>0.58062569444444445</c:v>
                </c:pt>
                <c:pt idx="1671">
                  <c:v>0.58063015046296296</c:v>
                </c:pt>
                <c:pt idx="1672">
                  <c:v>0.58063437500000004</c:v>
                </c:pt>
                <c:pt idx="1673">
                  <c:v>0.58063865740740739</c:v>
                </c:pt>
                <c:pt idx="1674">
                  <c:v>0.58064282407407408</c:v>
                </c:pt>
                <c:pt idx="1675">
                  <c:v>0.58064716435185182</c:v>
                </c:pt>
                <c:pt idx="1676">
                  <c:v>0.58065179398148148</c:v>
                </c:pt>
                <c:pt idx="1677">
                  <c:v>0.58065624999999998</c:v>
                </c:pt>
                <c:pt idx="1678">
                  <c:v>0.58066053240740734</c:v>
                </c:pt>
                <c:pt idx="1679">
                  <c:v>0.58066523148148141</c:v>
                </c:pt>
                <c:pt idx="1680">
                  <c:v>0.5806697453703703</c:v>
                </c:pt>
                <c:pt idx="1681">
                  <c:v>0.5806742592592592</c:v>
                </c:pt>
                <c:pt idx="1682">
                  <c:v>0.58067865740740743</c:v>
                </c:pt>
                <c:pt idx="1683">
                  <c:v>0.58068334490740747</c:v>
                </c:pt>
                <c:pt idx="1684">
                  <c:v>0.58068768518518521</c:v>
                </c:pt>
                <c:pt idx="1685">
                  <c:v>0.5806921990740741</c:v>
                </c:pt>
                <c:pt idx="1686">
                  <c:v>0.58069651620370377</c:v>
                </c:pt>
                <c:pt idx="1687">
                  <c:v>0.58070079861111112</c:v>
                </c:pt>
                <c:pt idx="1688">
                  <c:v>0.58070533564814808</c:v>
                </c:pt>
                <c:pt idx="1689">
                  <c:v>0.58070959490740737</c:v>
                </c:pt>
                <c:pt idx="1690">
                  <c:v>0.58071405092592598</c:v>
                </c:pt>
                <c:pt idx="1691">
                  <c:v>0.58071833333333334</c:v>
                </c:pt>
                <c:pt idx="1692">
                  <c:v>0.58072273148148146</c:v>
                </c:pt>
                <c:pt idx="1693">
                  <c:v>0.58072707175925931</c:v>
                </c:pt>
                <c:pt idx="1694">
                  <c:v>0.58073129629629627</c:v>
                </c:pt>
                <c:pt idx="1695">
                  <c:v>0.5807358217592592</c:v>
                </c:pt>
                <c:pt idx="1696">
                  <c:v>0.58074016203703704</c:v>
                </c:pt>
                <c:pt idx="1697">
                  <c:v>0.58074467592592594</c:v>
                </c:pt>
                <c:pt idx="1698">
                  <c:v>0.58074913194444444</c:v>
                </c:pt>
                <c:pt idx="1699">
                  <c:v>0.58075364583333333</c:v>
                </c:pt>
                <c:pt idx="1700">
                  <c:v>0.58075810185185184</c:v>
                </c:pt>
                <c:pt idx="1701">
                  <c:v>0.58076249999999996</c:v>
                </c:pt>
                <c:pt idx="1702">
                  <c:v>0.58076689814814808</c:v>
                </c:pt>
                <c:pt idx="1703">
                  <c:v>0.58077118055555554</c:v>
                </c:pt>
                <c:pt idx="1704">
                  <c:v>0.58077552083333328</c:v>
                </c:pt>
                <c:pt idx="1705">
                  <c:v>0.58077980324074074</c:v>
                </c:pt>
                <c:pt idx="1706">
                  <c:v>0.58078420138888887</c:v>
                </c:pt>
                <c:pt idx="1707">
                  <c:v>0.58078807870370375</c:v>
                </c:pt>
                <c:pt idx="1708">
                  <c:v>0.58079259259259264</c:v>
                </c:pt>
                <c:pt idx="1709">
                  <c:v>0.58079693287037037</c:v>
                </c:pt>
                <c:pt idx="1710">
                  <c:v>0.58080109953703707</c:v>
                </c:pt>
                <c:pt idx="1711">
                  <c:v>0.58080555555555557</c:v>
                </c:pt>
                <c:pt idx="1712">
                  <c:v>0.5808099537037037</c:v>
                </c:pt>
                <c:pt idx="1713">
                  <c:v>0.58081412037037039</c:v>
                </c:pt>
                <c:pt idx="1714">
                  <c:v>0.58081840277777774</c:v>
                </c:pt>
                <c:pt idx="1715">
                  <c:v>0.58082268518518521</c:v>
                </c:pt>
                <c:pt idx="1716">
                  <c:v>0.58082738425925928</c:v>
                </c:pt>
                <c:pt idx="1717">
                  <c:v>0.58083172453703702</c:v>
                </c:pt>
                <c:pt idx="1718">
                  <c:v>0.5808359490740741</c:v>
                </c:pt>
                <c:pt idx="1719">
                  <c:v>0.58084023148148145</c:v>
                </c:pt>
                <c:pt idx="1720">
                  <c:v>0.58084468750000007</c:v>
                </c:pt>
                <c:pt idx="1721">
                  <c:v>0.58084908564814819</c:v>
                </c:pt>
                <c:pt idx="1722">
                  <c:v>0.5808535416666667</c:v>
                </c:pt>
                <c:pt idx="1723">
                  <c:v>0.58085788194444443</c:v>
                </c:pt>
                <c:pt idx="1724">
                  <c:v>0.58086233796296294</c:v>
                </c:pt>
                <c:pt idx="1725">
                  <c:v>0.58086673611111117</c:v>
                </c:pt>
                <c:pt idx="1726">
                  <c:v>0.58087107638888891</c:v>
                </c:pt>
                <c:pt idx="1727">
                  <c:v>0.58087687500000007</c:v>
                </c:pt>
                <c:pt idx="1728">
                  <c:v>0.58088092592592588</c:v>
                </c:pt>
                <c:pt idx="1729">
                  <c:v>0.58088520833333335</c:v>
                </c:pt>
                <c:pt idx="1730">
                  <c:v>0.58088960648148147</c:v>
                </c:pt>
                <c:pt idx="1731">
                  <c:v>0.5808940046296297</c:v>
                </c:pt>
                <c:pt idx="1732">
                  <c:v>0.58089822916666667</c:v>
                </c:pt>
                <c:pt idx="1733">
                  <c:v>0.58090280092592594</c:v>
                </c:pt>
                <c:pt idx="1734">
                  <c:v>0.5809070833333333</c:v>
                </c:pt>
                <c:pt idx="1735">
                  <c:v>0.58091148148148142</c:v>
                </c:pt>
                <c:pt idx="1736">
                  <c:v>0.58091587962962965</c:v>
                </c:pt>
                <c:pt idx="1737">
                  <c:v>0.58092040509259257</c:v>
                </c:pt>
                <c:pt idx="1738">
                  <c:v>0.58092474537037042</c:v>
                </c:pt>
                <c:pt idx="1739">
                  <c:v>0.58092896990740739</c:v>
                </c:pt>
                <c:pt idx="1740">
                  <c:v>0.58093313657407408</c:v>
                </c:pt>
                <c:pt idx="1741">
                  <c:v>0.58093765046296297</c:v>
                </c:pt>
                <c:pt idx="1742">
                  <c:v>0.58094216435185186</c:v>
                </c:pt>
                <c:pt idx="1743">
                  <c:v>0.58094667824074075</c:v>
                </c:pt>
                <c:pt idx="1744">
                  <c:v>0.58095113425925926</c:v>
                </c:pt>
                <c:pt idx="1745">
                  <c:v>0.58095571759259257</c:v>
                </c:pt>
                <c:pt idx="1746">
                  <c:v>0.58096013888888887</c:v>
                </c:pt>
                <c:pt idx="1747">
                  <c:v>0.58096447916666671</c:v>
                </c:pt>
                <c:pt idx="1748">
                  <c:v>0.58096876157407407</c:v>
                </c:pt>
                <c:pt idx="1749">
                  <c:v>0.58097298611111114</c:v>
                </c:pt>
                <c:pt idx="1750">
                  <c:v>0.58097751157407407</c:v>
                </c:pt>
                <c:pt idx="1751">
                  <c:v>0.58098190972222219</c:v>
                </c:pt>
                <c:pt idx="1752">
                  <c:v>0.5809863657407407</c:v>
                </c:pt>
                <c:pt idx="1753">
                  <c:v>0.58099082175925931</c:v>
                </c:pt>
                <c:pt idx="1754">
                  <c:v>0.58099556712962963</c:v>
                </c:pt>
                <c:pt idx="1755">
                  <c:v>0.58099990740740737</c:v>
                </c:pt>
                <c:pt idx="1756">
                  <c:v>0.58100430555555549</c:v>
                </c:pt>
                <c:pt idx="1757">
                  <c:v>0.58100864583333334</c:v>
                </c:pt>
                <c:pt idx="1758">
                  <c:v>0.58101287037037042</c:v>
                </c:pt>
                <c:pt idx="1759">
                  <c:v>0.58101761574074073</c:v>
                </c:pt>
                <c:pt idx="1760">
                  <c:v>0.58102190972222223</c:v>
                </c:pt>
                <c:pt idx="1761">
                  <c:v>0.58102619212962969</c:v>
                </c:pt>
                <c:pt idx="1762">
                  <c:v>0.58103059027777781</c:v>
                </c:pt>
                <c:pt idx="1763">
                  <c:v>0.58103487268518517</c:v>
                </c:pt>
                <c:pt idx="1764">
                  <c:v>0.58103932870370367</c:v>
                </c:pt>
                <c:pt idx="1765">
                  <c:v>0.58104361111111114</c:v>
                </c:pt>
                <c:pt idx="1766">
                  <c:v>0.58104789351851849</c:v>
                </c:pt>
                <c:pt idx="1767">
                  <c:v>0.58105223379629634</c:v>
                </c:pt>
                <c:pt idx="1768">
                  <c:v>0.5810564583333333</c:v>
                </c:pt>
                <c:pt idx="1769">
                  <c:v>0.58106068287037038</c:v>
                </c:pt>
                <c:pt idx="1770">
                  <c:v>0.5810650810185185</c:v>
                </c:pt>
                <c:pt idx="1771">
                  <c:v>0.58106949074074077</c:v>
                </c:pt>
                <c:pt idx="1772">
                  <c:v>0.58107383101851851</c:v>
                </c:pt>
                <c:pt idx="1773">
                  <c:v>0.5810779976851852</c:v>
                </c:pt>
                <c:pt idx="1774">
                  <c:v>0.58108256944444447</c:v>
                </c:pt>
                <c:pt idx="1775">
                  <c:v>0.5810869675925926</c:v>
                </c:pt>
                <c:pt idx="1776">
                  <c:v>0.58109101851851852</c:v>
                </c:pt>
                <c:pt idx="1777">
                  <c:v>0.5810955902777778</c:v>
                </c:pt>
                <c:pt idx="1778">
                  <c:v>0.58109993055555553</c:v>
                </c:pt>
                <c:pt idx="1779">
                  <c:v>0.58110438657407404</c:v>
                </c:pt>
                <c:pt idx="1780">
                  <c:v>0.58110843749999996</c:v>
                </c:pt>
                <c:pt idx="1781">
                  <c:v>0.58111271990740743</c:v>
                </c:pt>
                <c:pt idx="1782">
                  <c:v>0.58111736111111112</c:v>
                </c:pt>
                <c:pt idx="1783">
                  <c:v>0.58112199074074067</c:v>
                </c:pt>
                <c:pt idx="1784">
                  <c:v>0.58112609953703698</c:v>
                </c:pt>
                <c:pt idx="1785">
                  <c:v>0.58113090277777779</c:v>
                </c:pt>
                <c:pt idx="1786">
                  <c:v>0.58113512731481476</c:v>
                </c:pt>
                <c:pt idx="1787">
                  <c:v>0.58113958333333338</c:v>
                </c:pt>
                <c:pt idx="1788">
                  <c:v>0.58114380787037034</c:v>
                </c:pt>
                <c:pt idx="1789">
                  <c:v>0.58114826388888885</c:v>
                </c:pt>
                <c:pt idx="1790">
                  <c:v>0.58115250000000007</c:v>
                </c:pt>
                <c:pt idx="1791">
                  <c:v>0.58115682870370378</c:v>
                </c:pt>
                <c:pt idx="1792">
                  <c:v>0.58116118055555555</c:v>
                </c:pt>
                <c:pt idx="1793">
                  <c:v>0.58116557870370367</c:v>
                </c:pt>
                <c:pt idx="1794">
                  <c:v>0.58117072916666668</c:v>
                </c:pt>
                <c:pt idx="1795">
                  <c:v>0.58117501157407403</c:v>
                </c:pt>
                <c:pt idx="1796">
                  <c:v>0.58117923611111111</c:v>
                </c:pt>
                <c:pt idx="1797">
                  <c:v>0.58118346064814819</c:v>
                </c:pt>
                <c:pt idx="1798">
                  <c:v>0.581187511574074</c:v>
                </c:pt>
                <c:pt idx="1799">
                  <c:v>0.58119196759259262</c:v>
                </c:pt>
                <c:pt idx="1800">
                  <c:v>0.58119624999999997</c:v>
                </c:pt>
                <c:pt idx="1801">
                  <c:v>0.58120082175925925</c:v>
                </c:pt>
                <c:pt idx="1802">
                  <c:v>0.58120504629629632</c:v>
                </c:pt>
                <c:pt idx="1803">
                  <c:v>0.58120944444444445</c:v>
                </c:pt>
                <c:pt idx="1804">
                  <c:v>0.58121390046296295</c:v>
                </c:pt>
                <c:pt idx="1805">
                  <c:v>0.58121812500000003</c:v>
                </c:pt>
                <c:pt idx="1806">
                  <c:v>0.58122229166666661</c:v>
                </c:pt>
                <c:pt idx="1807">
                  <c:v>0.58122668981481485</c:v>
                </c:pt>
                <c:pt idx="1808">
                  <c:v>0.58123103009259258</c:v>
                </c:pt>
                <c:pt idx="1809">
                  <c:v>0.58123548611111109</c:v>
                </c:pt>
                <c:pt idx="1810">
                  <c:v>0.58123976851851855</c:v>
                </c:pt>
                <c:pt idx="1811">
                  <c:v>0.58124417824074071</c:v>
                </c:pt>
                <c:pt idx="1812">
                  <c:v>0.58124886574074075</c:v>
                </c:pt>
                <c:pt idx="1813">
                  <c:v>0.58125337962962964</c:v>
                </c:pt>
                <c:pt idx="1814">
                  <c:v>0.58125783564814815</c:v>
                </c:pt>
                <c:pt idx="1815">
                  <c:v>0.58126223379629627</c:v>
                </c:pt>
                <c:pt idx="1816">
                  <c:v>0.5812666319444445</c:v>
                </c:pt>
                <c:pt idx="1817">
                  <c:v>0.58127068287037031</c:v>
                </c:pt>
                <c:pt idx="1818">
                  <c:v>0.5812752546296297</c:v>
                </c:pt>
                <c:pt idx="1819">
                  <c:v>0.58127965277777782</c:v>
                </c:pt>
                <c:pt idx="1820">
                  <c:v>0.58128399305555556</c:v>
                </c:pt>
                <c:pt idx="1821">
                  <c:v>0.58128821759259253</c:v>
                </c:pt>
                <c:pt idx="1822">
                  <c:v>0.58129256944444452</c:v>
                </c:pt>
                <c:pt idx="1823">
                  <c:v>0.58129690972222225</c:v>
                </c:pt>
                <c:pt idx="1824">
                  <c:v>0.58130148148148153</c:v>
                </c:pt>
                <c:pt idx="1825">
                  <c:v>0.58130599537037042</c:v>
                </c:pt>
                <c:pt idx="1826">
                  <c:v>0.58131033564814816</c:v>
                </c:pt>
                <c:pt idx="1827">
                  <c:v>0.58131467592592589</c:v>
                </c:pt>
                <c:pt idx="1828">
                  <c:v>0.58131918981481479</c:v>
                </c:pt>
                <c:pt idx="1829">
                  <c:v>0.58132358796296291</c:v>
                </c:pt>
                <c:pt idx="1830">
                  <c:v>0.58132804398148152</c:v>
                </c:pt>
                <c:pt idx="1831">
                  <c:v>0.58133250000000003</c:v>
                </c:pt>
                <c:pt idx="1832">
                  <c:v>0.58133696759259257</c:v>
                </c:pt>
                <c:pt idx="1833">
                  <c:v>0.58134142361111107</c:v>
                </c:pt>
                <c:pt idx="1834">
                  <c:v>0.58134593749999997</c:v>
                </c:pt>
                <c:pt idx="1835">
                  <c:v>0.58135039351851858</c:v>
                </c:pt>
                <c:pt idx="1836">
                  <c:v>0.58135473379629632</c:v>
                </c:pt>
                <c:pt idx="1837">
                  <c:v>0.58135901620370367</c:v>
                </c:pt>
                <c:pt idx="1838">
                  <c:v>0.58136347222222218</c:v>
                </c:pt>
                <c:pt idx="1839">
                  <c:v>0.58136775462962964</c:v>
                </c:pt>
                <c:pt idx="1840">
                  <c:v>0.58137221064814815</c:v>
                </c:pt>
                <c:pt idx="1841">
                  <c:v>0.58137666666666665</c:v>
                </c:pt>
                <c:pt idx="1842">
                  <c:v>0.58138112268518516</c:v>
                </c:pt>
                <c:pt idx="1843">
                  <c:v>0.58138564814814819</c:v>
                </c:pt>
                <c:pt idx="1844">
                  <c:v>0.58138998842592593</c:v>
                </c:pt>
                <c:pt idx="1845">
                  <c:v>0.58139461805555559</c:v>
                </c:pt>
                <c:pt idx="1846">
                  <c:v>0.58139884259259256</c:v>
                </c:pt>
                <c:pt idx="1847">
                  <c:v>0.58140329861111117</c:v>
                </c:pt>
                <c:pt idx="1848">
                  <c:v>0.58140752314814814</c:v>
                </c:pt>
                <c:pt idx="1849">
                  <c:v>0.58141209490740742</c:v>
                </c:pt>
                <c:pt idx="1850">
                  <c:v>0.58141643518518515</c:v>
                </c:pt>
                <c:pt idx="1851">
                  <c:v>0.58142094907407404</c:v>
                </c:pt>
                <c:pt idx="1852">
                  <c:v>0.58142534722222228</c:v>
                </c:pt>
                <c:pt idx="1853">
                  <c:v>0.58142991898148144</c:v>
                </c:pt>
                <c:pt idx="1854">
                  <c:v>0.58143438657407409</c:v>
                </c:pt>
                <c:pt idx="1855">
                  <c:v>0.5814388425925926</c:v>
                </c:pt>
                <c:pt idx="1856">
                  <c:v>0.5814432986111111</c:v>
                </c:pt>
                <c:pt idx="1857">
                  <c:v>0.58144763888888884</c:v>
                </c:pt>
                <c:pt idx="1858">
                  <c:v>0.58145232638888888</c:v>
                </c:pt>
                <c:pt idx="1859">
                  <c:v>0.58145672453703701</c:v>
                </c:pt>
                <c:pt idx="1860">
                  <c:v>0.58146216435185183</c:v>
                </c:pt>
                <c:pt idx="1861">
                  <c:v>0.58146627314814814</c:v>
                </c:pt>
                <c:pt idx="1862">
                  <c:v>0.58147084490740741</c:v>
                </c:pt>
                <c:pt idx="1863">
                  <c:v>0.58147530092592592</c:v>
                </c:pt>
                <c:pt idx="1864">
                  <c:v>0.581479525462963</c:v>
                </c:pt>
                <c:pt idx="1865">
                  <c:v>0.58148399305555554</c:v>
                </c:pt>
                <c:pt idx="1866">
                  <c:v>0.58148833333333327</c:v>
                </c:pt>
                <c:pt idx="1867">
                  <c:v>0.58149273148148151</c:v>
                </c:pt>
                <c:pt idx="1868">
                  <c:v>0.58149730324074078</c:v>
                </c:pt>
                <c:pt idx="1869">
                  <c:v>0.5815017013888889</c:v>
                </c:pt>
                <c:pt idx="1870">
                  <c:v>0.58150604166666664</c:v>
                </c:pt>
                <c:pt idx="1871">
                  <c:v>0.58151072916666668</c:v>
                </c:pt>
                <c:pt idx="1872">
                  <c:v>0.58151524305555558</c:v>
                </c:pt>
                <c:pt idx="1873">
                  <c:v>0.58151969907407408</c:v>
                </c:pt>
                <c:pt idx="1874">
                  <c:v>0.58152398148148154</c:v>
                </c:pt>
                <c:pt idx="1875">
                  <c:v>0.58152844907407408</c:v>
                </c:pt>
                <c:pt idx="1876">
                  <c:v>0.58153307870370374</c:v>
                </c:pt>
                <c:pt idx="1877">
                  <c:v>0.5815373611111111</c:v>
                </c:pt>
                <c:pt idx="1878">
                  <c:v>0.58154192129629634</c:v>
                </c:pt>
                <c:pt idx="1879">
                  <c:v>0.58154637731481484</c:v>
                </c:pt>
                <c:pt idx="1880">
                  <c:v>0.58155094907407412</c:v>
                </c:pt>
                <c:pt idx="1881">
                  <c:v>0.58155534722222224</c:v>
                </c:pt>
                <c:pt idx="1882">
                  <c:v>0.58155962962962959</c:v>
                </c:pt>
                <c:pt idx="1883">
                  <c:v>0.58156420138888887</c:v>
                </c:pt>
                <c:pt idx="1884">
                  <c:v>0.58156900462962968</c:v>
                </c:pt>
                <c:pt idx="1885">
                  <c:v>0.58157351851851857</c:v>
                </c:pt>
                <c:pt idx="1886">
                  <c:v>0.58157774305555554</c:v>
                </c:pt>
                <c:pt idx="1887">
                  <c:v>0.58158226851851846</c:v>
                </c:pt>
                <c:pt idx="1888">
                  <c:v>0.58158649305555554</c:v>
                </c:pt>
                <c:pt idx="1889">
                  <c:v>0.58159106481481482</c:v>
                </c:pt>
                <c:pt idx="1890">
                  <c:v>0.58159552083333332</c:v>
                </c:pt>
                <c:pt idx="1891">
                  <c:v>0.5816000925925926</c:v>
                </c:pt>
                <c:pt idx="1892">
                  <c:v>0.58160425925925929</c:v>
                </c:pt>
                <c:pt idx="1893">
                  <c:v>0.5816087152777778</c:v>
                </c:pt>
                <c:pt idx="1894">
                  <c:v>0.58161317129629631</c:v>
                </c:pt>
                <c:pt idx="1895">
                  <c:v>0.58161751157407404</c:v>
                </c:pt>
                <c:pt idx="1896">
                  <c:v>0.58162185185185178</c:v>
                </c:pt>
                <c:pt idx="1897">
                  <c:v>0.58162642361111117</c:v>
                </c:pt>
                <c:pt idx="1898">
                  <c:v>0.58163105324074071</c:v>
                </c:pt>
                <c:pt idx="1899">
                  <c:v>0.58163539351851845</c:v>
                </c:pt>
                <c:pt idx="1900">
                  <c:v>0.58163979166666668</c:v>
                </c:pt>
                <c:pt idx="1901">
                  <c:v>0.58164401620370365</c:v>
                </c:pt>
                <c:pt idx="1902">
                  <c:v>0.58164847222222227</c:v>
                </c:pt>
                <c:pt idx="1903">
                  <c:v>0.58165298611111116</c:v>
                </c:pt>
                <c:pt idx="1904">
                  <c:v>0.58165751157407408</c:v>
                </c:pt>
                <c:pt idx="1905">
                  <c:v>0.5816619097222222</c:v>
                </c:pt>
                <c:pt idx="1906">
                  <c:v>0.58166630787037044</c:v>
                </c:pt>
                <c:pt idx="1907">
                  <c:v>0.58167093749999998</c:v>
                </c:pt>
                <c:pt idx="1908">
                  <c:v>0.58167539351851849</c:v>
                </c:pt>
                <c:pt idx="1909">
                  <c:v>0.58167979166666661</c:v>
                </c:pt>
                <c:pt idx="1910">
                  <c:v>0.58168418981481484</c:v>
                </c:pt>
                <c:pt idx="1911">
                  <c:v>0.58168858796296297</c:v>
                </c:pt>
                <c:pt idx="1912">
                  <c:v>0.58169287037037043</c:v>
                </c:pt>
                <c:pt idx="1913">
                  <c:v>0.5816970949074074</c:v>
                </c:pt>
                <c:pt idx="1914">
                  <c:v>0.58170160879629629</c:v>
                </c:pt>
                <c:pt idx="1915">
                  <c:v>0.58170624999999998</c:v>
                </c:pt>
                <c:pt idx="1916">
                  <c:v>0.58171070601851849</c:v>
                </c:pt>
                <c:pt idx="1917">
                  <c:v>0.58171510416666672</c:v>
                </c:pt>
                <c:pt idx="1918">
                  <c:v>0.58171950231481484</c:v>
                </c:pt>
                <c:pt idx="1919">
                  <c:v>0.58172390046296296</c:v>
                </c:pt>
                <c:pt idx="1920">
                  <c:v>0.58172847222222224</c:v>
                </c:pt>
                <c:pt idx="1921">
                  <c:v>0.5817327546296297</c:v>
                </c:pt>
                <c:pt idx="1922">
                  <c:v>0.58173703703703705</c:v>
                </c:pt>
                <c:pt idx="1923">
                  <c:v>0.58174155092592594</c:v>
                </c:pt>
                <c:pt idx="1924">
                  <c:v>0.58174607638888887</c:v>
                </c:pt>
                <c:pt idx="1925">
                  <c:v>0.58175046296296296</c:v>
                </c:pt>
                <c:pt idx="1926">
                  <c:v>0.58175452546296291</c:v>
                </c:pt>
                <c:pt idx="1927">
                  <c:v>0.58176025462962966</c:v>
                </c:pt>
                <c:pt idx="1928">
                  <c:v>0.58176471064814816</c:v>
                </c:pt>
                <c:pt idx="1929">
                  <c:v>0.58176916666666667</c:v>
                </c:pt>
                <c:pt idx="1930">
                  <c:v>0.58177344907407413</c:v>
                </c:pt>
                <c:pt idx="1931">
                  <c:v>0.58177778935185187</c:v>
                </c:pt>
                <c:pt idx="1932">
                  <c:v>0.58178218749999999</c:v>
                </c:pt>
                <c:pt idx="1933">
                  <c:v>0.58178652777777773</c:v>
                </c:pt>
                <c:pt idx="1934">
                  <c:v>0.58179075231481481</c:v>
                </c:pt>
                <c:pt idx="1935">
                  <c:v>0.58179515046296293</c:v>
                </c:pt>
                <c:pt idx="1936">
                  <c:v>0.58179973379629624</c:v>
                </c:pt>
                <c:pt idx="1937">
                  <c:v>0.58180418981481485</c:v>
                </c:pt>
                <c:pt idx="1938">
                  <c:v>0.58180847222222221</c:v>
                </c:pt>
                <c:pt idx="1939">
                  <c:v>0.58181287037037033</c:v>
                </c:pt>
                <c:pt idx="1940">
                  <c:v>0.58181749999999999</c:v>
                </c:pt>
                <c:pt idx="1941">
                  <c:v>0.58182195601851849</c:v>
                </c:pt>
                <c:pt idx="1942">
                  <c:v>0.58182623842592596</c:v>
                </c:pt>
                <c:pt idx="1943">
                  <c:v>0.58183086805555562</c:v>
                </c:pt>
                <c:pt idx="1944">
                  <c:v>0.58183543981481478</c:v>
                </c:pt>
                <c:pt idx="1945">
                  <c:v>0.58183972222222224</c:v>
                </c:pt>
                <c:pt idx="1946">
                  <c:v>0.5818440046296296</c:v>
                </c:pt>
                <c:pt idx="1947">
                  <c:v>0.58184847222222225</c:v>
                </c:pt>
                <c:pt idx="1948">
                  <c:v>0.58185281249999998</c:v>
                </c:pt>
                <c:pt idx="1949">
                  <c:v>0.58185715277777772</c:v>
                </c:pt>
                <c:pt idx="1950">
                  <c:v>0.58186149305555557</c:v>
                </c:pt>
                <c:pt idx="1951">
                  <c:v>0.58186600694444446</c:v>
                </c:pt>
                <c:pt idx="1952">
                  <c:v>0.5818703472222222</c:v>
                </c:pt>
                <c:pt idx="1953">
                  <c:v>0.58187468749999993</c:v>
                </c:pt>
                <c:pt idx="1954">
                  <c:v>0.58187920138888882</c:v>
                </c:pt>
                <c:pt idx="1955">
                  <c:v>0.58188359953703706</c:v>
                </c:pt>
                <c:pt idx="1956">
                  <c:v>0.58188788194444452</c:v>
                </c:pt>
                <c:pt idx="1957">
                  <c:v>0.5818923958333333</c:v>
                </c:pt>
                <c:pt idx="1958">
                  <c:v>0.58189674768518518</c:v>
                </c:pt>
                <c:pt idx="1959">
                  <c:v>0.58190131944444445</c:v>
                </c:pt>
                <c:pt idx="1960">
                  <c:v>0.58190554398148142</c:v>
                </c:pt>
                <c:pt idx="1961">
                  <c:v>0.58190982638888888</c:v>
                </c:pt>
                <c:pt idx="1962">
                  <c:v>0.58191428240740739</c:v>
                </c:pt>
                <c:pt idx="1963">
                  <c:v>0.58191868055555551</c:v>
                </c:pt>
                <c:pt idx="1964">
                  <c:v>0.58192307870370363</c:v>
                </c:pt>
                <c:pt idx="1965">
                  <c:v>0.58192747685185187</c:v>
                </c:pt>
                <c:pt idx="1966">
                  <c:v>0.58193193287037037</c:v>
                </c:pt>
                <c:pt idx="1967">
                  <c:v>0.58193633101851849</c:v>
                </c:pt>
                <c:pt idx="1968">
                  <c:v>0.58194067129629634</c:v>
                </c:pt>
                <c:pt idx="1969">
                  <c:v>0.5819450810185185</c:v>
                </c:pt>
                <c:pt idx="1970">
                  <c:v>0.58194965277777777</c:v>
                </c:pt>
                <c:pt idx="1971">
                  <c:v>0.58195393518518512</c:v>
                </c:pt>
                <c:pt idx="1972">
                  <c:v>0.58195846064814816</c:v>
                </c:pt>
                <c:pt idx="1973">
                  <c:v>0.58196297453703705</c:v>
                </c:pt>
                <c:pt idx="1974">
                  <c:v>0.58196737268518517</c:v>
                </c:pt>
                <c:pt idx="1975">
                  <c:v>0.58197171296296302</c:v>
                </c:pt>
                <c:pt idx="1976">
                  <c:v>0.58197616898148141</c:v>
                </c:pt>
                <c:pt idx="1977">
                  <c:v>0.58198050925925926</c:v>
                </c:pt>
                <c:pt idx="1978">
                  <c:v>0.58198513888888892</c:v>
                </c:pt>
                <c:pt idx="1979">
                  <c:v>0.58198953703703704</c:v>
                </c:pt>
                <c:pt idx="1980">
                  <c:v>0.5819941666666667</c:v>
                </c:pt>
                <c:pt idx="1981">
                  <c:v>0.58199898148148155</c:v>
                </c:pt>
                <c:pt idx="1982">
                  <c:v>0.58200343749999994</c:v>
                </c:pt>
                <c:pt idx="1983">
                  <c:v>0.58200795138888883</c:v>
                </c:pt>
                <c:pt idx="1984">
                  <c:v>0.58201240740740745</c:v>
                </c:pt>
                <c:pt idx="1985">
                  <c:v>0.58201680555555557</c:v>
                </c:pt>
                <c:pt idx="1986">
                  <c:v>0.58202108796296292</c:v>
                </c:pt>
                <c:pt idx="1987">
                  <c:v>0.58202571759259258</c:v>
                </c:pt>
                <c:pt idx="1988">
                  <c:v>0.58203011574074071</c:v>
                </c:pt>
                <c:pt idx="1989">
                  <c:v>0.58203468749999998</c:v>
                </c:pt>
                <c:pt idx="1990">
                  <c:v>0.58203924768518511</c:v>
                </c:pt>
                <c:pt idx="1991">
                  <c:v>0.58204353009259258</c:v>
                </c:pt>
                <c:pt idx="1992">
                  <c:v>0.58204804398148147</c:v>
                </c:pt>
                <c:pt idx="1993">
                  <c:v>0.58205336805555552</c:v>
                </c:pt>
                <c:pt idx="1994">
                  <c:v>0.58205782407407403</c:v>
                </c:pt>
                <c:pt idx="1995">
                  <c:v>0.58206251157407407</c:v>
                </c:pt>
                <c:pt idx="1996">
                  <c:v>0.58206686342592595</c:v>
                </c:pt>
                <c:pt idx="1997">
                  <c:v>0.58207160879629627</c:v>
                </c:pt>
                <c:pt idx="1998">
                  <c:v>0.58207577546296296</c:v>
                </c:pt>
                <c:pt idx="1999">
                  <c:v>0.58208052083333339</c:v>
                </c:pt>
                <c:pt idx="2000">
                  <c:v>0.58208480324074074</c:v>
                </c:pt>
                <c:pt idx="2001">
                  <c:v>0.58208954861111117</c:v>
                </c:pt>
                <c:pt idx="2002">
                  <c:v>0.58209400462962957</c:v>
                </c:pt>
                <c:pt idx="2003">
                  <c:v>0.58209846064814819</c:v>
                </c:pt>
                <c:pt idx="2004">
                  <c:v>0.58210262731481477</c:v>
                </c:pt>
                <c:pt idx="2005">
                  <c:v>0.58210702546296289</c:v>
                </c:pt>
                <c:pt idx="2006">
                  <c:v>0.58211171296296293</c:v>
                </c:pt>
                <c:pt idx="2007">
                  <c:v>0.58211618055555558</c:v>
                </c:pt>
                <c:pt idx="2008">
                  <c:v>0.58212063657407409</c:v>
                </c:pt>
                <c:pt idx="2009">
                  <c:v>0.58212497685185183</c:v>
                </c:pt>
                <c:pt idx="2010">
                  <c:v>0.58212960648148149</c:v>
                </c:pt>
                <c:pt idx="2011">
                  <c:v>0.58213394675925922</c:v>
                </c:pt>
                <c:pt idx="2012">
                  <c:v>0.58213857638888888</c:v>
                </c:pt>
                <c:pt idx="2013">
                  <c:v>0.58214303240740739</c:v>
                </c:pt>
                <c:pt idx="2014">
                  <c:v>0.58214737268518524</c:v>
                </c:pt>
                <c:pt idx="2015">
                  <c:v>0.58215182870370363</c:v>
                </c:pt>
                <c:pt idx="2016">
                  <c:v>0.58215622685185187</c:v>
                </c:pt>
                <c:pt idx="2017">
                  <c:v>0.58216085648148141</c:v>
                </c:pt>
                <c:pt idx="2018">
                  <c:v>0.58216520833333341</c:v>
                </c:pt>
                <c:pt idx="2019">
                  <c:v>0.58216954861111114</c:v>
                </c:pt>
                <c:pt idx="2020">
                  <c:v>0.58217406250000003</c:v>
                </c:pt>
                <c:pt idx="2021">
                  <c:v>0.58217886574074074</c:v>
                </c:pt>
                <c:pt idx="2022">
                  <c:v>0.5821830902777777</c:v>
                </c:pt>
                <c:pt idx="2023">
                  <c:v>0.58218777777777775</c:v>
                </c:pt>
                <c:pt idx="2024">
                  <c:v>0.58219234953703702</c:v>
                </c:pt>
                <c:pt idx="2025">
                  <c:v>0.58219663194444438</c:v>
                </c:pt>
                <c:pt idx="2026">
                  <c:v>0.58220085648148145</c:v>
                </c:pt>
                <c:pt idx="2027">
                  <c:v>0.58220542824074073</c:v>
                </c:pt>
                <c:pt idx="2028">
                  <c:v>0.58220995370370365</c:v>
                </c:pt>
                <c:pt idx="2029">
                  <c:v>0.58221446759259254</c:v>
                </c:pt>
                <c:pt idx="2030">
                  <c:v>0.58221886574074078</c:v>
                </c:pt>
                <c:pt idx="2031">
                  <c:v>0.58222314814814813</c:v>
                </c:pt>
                <c:pt idx="2032">
                  <c:v>0.58222754629629636</c:v>
                </c:pt>
                <c:pt idx="2033">
                  <c:v>0.58223182870370371</c:v>
                </c:pt>
                <c:pt idx="2034">
                  <c:v>0.58223616898148145</c:v>
                </c:pt>
                <c:pt idx="2035">
                  <c:v>0.58224050925925919</c:v>
                </c:pt>
                <c:pt idx="2036">
                  <c:v>0.58224508101851857</c:v>
                </c:pt>
                <c:pt idx="2037">
                  <c:v>0.58224942129629631</c:v>
                </c:pt>
                <c:pt idx="2038">
                  <c:v>0.58225353009259262</c:v>
                </c:pt>
                <c:pt idx="2039">
                  <c:v>0.58225799768518516</c:v>
                </c:pt>
                <c:pt idx="2040">
                  <c:v>0.5822626851851852</c:v>
                </c:pt>
                <c:pt idx="2041">
                  <c:v>0.58226708333333332</c:v>
                </c:pt>
                <c:pt idx="2042">
                  <c:v>0.58227153935185183</c:v>
                </c:pt>
                <c:pt idx="2043">
                  <c:v>0.58227582175925929</c:v>
                </c:pt>
                <c:pt idx="2044">
                  <c:v>0.58228033564814818</c:v>
                </c:pt>
                <c:pt idx="2045">
                  <c:v>0.58228479166666669</c:v>
                </c:pt>
                <c:pt idx="2046">
                  <c:v>0.5822892476851852</c:v>
                </c:pt>
                <c:pt idx="2047">
                  <c:v>0.58229387731481486</c:v>
                </c:pt>
                <c:pt idx="2048">
                  <c:v>0.58229850694444452</c:v>
                </c:pt>
                <c:pt idx="2049">
                  <c:v>0.58230290509259264</c:v>
                </c:pt>
                <c:pt idx="2050">
                  <c:v>0.58230731481481479</c:v>
                </c:pt>
                <c:pt idx="2051">
                  <c:v>0.58231188657407407</c:v>
                </c:pt>
                <c:pt idx="2052">
                  <c:v>0.58231622685185191</c:v>
                </c:pt>
                <c:pt idx="2053">
                  <c:v>0.58232079861111108</c:v>
                </c:pt>
                <c:pt idx="2054">
                  <c:v>0.58232548611111112</c:v>
                </c:pt>
                <c:pt idx="2055">
                  <c:v>0.58232994212962963</c:v>
                </c:pt>
                <c:pt idx="2056">
                  <c:v>0.5823345138888889</c:v>
                </c:pt>
                <c:pt idx="2057">
                  <c:v>0.58233879629629637</c:v>
                </c:pt>
                <c:pt idx="2058">
                  <c:v>0.58234336805555553</c:v>
                </c:pt>
                <c:pt idx="2059">
                  <c:v>0.58234793981481481</c:v>
                </c:pt>
                <c:pt idx="2060">
                  <c:v>0.58235326388888886</c:v>
                </c:pt>
                <c:pt idx="2061">
                  <c:v>0.58235767361111113</c:v>
                </c:pt>
                <c:pt idx="2062">
                  <c:v>0.58236189814814809</c:v>
                </c:pt>
                <c:pt idx="2063">
                  <c:v>0.58236641203703698</c:v>
                </c:pt>
                <c:pt idx="2064">
                  <c:v>0.58237081018518522</c:v>
                </c:pt>
                <c:pt idx="2065">
                  <c:v>0.58237526620370372</c:v>
                </c:pt>
                <c:pt idx="2066">
                  <c:v>0.58237944444444445</c:v>
                </c:pt>
                <c:pt idx="2067">
                  <c:v>0.58238390046296296</c:v>
                </c:pt>
                <c:pt idx="2068">
                  <c:v>0.58238835648148146</c:v>
                </c:pt>
                <c:pt idx="2069">
                  <c:v>0.58239292824074074</c:v>
                </c:pt>
                <c:pt idx="2070">
                  <c:v>0.58239732638888886</c:v>
                </c:pt>
                <c:pt idx="2071">
                  <c:v>0.58240185185185178</c:v>
                </c:pt>
                <c:pt idx="2072">
                  <c:v>0.58240642361111117</c:v>
                </c:pt>
                <c:pt idx="2073">
                  <c:v>0.58241087962962956</c:v>
                </c:pt>
                <c:pt idx="2074">
                  <c:v>0.58241521990740741</c:v>
                </c:pt>
                <c:pt idx="2075">
                  <c:v>0.58241950231481476</c:v>
                </c:pt>
                <c:pt idx="2076">
                  <c:v>0.58242407407407404</c:v>
                </c:pt>
                <c:pt idx="2077">
                  <c:v>0.58242864583333331</c:v>
                </c:pt>
                <c:pt idx="2078">
                  <c:v>0.58243310185185182</c:v>
                </c:pt>
                <c:pt idx="2079">
                  <c:v>0.58243755787037033</c:v>
                </c:pt>
                <c:pt idx="2080">
                  <c:v>0.58244201388888894</c:v>
                </c:pt>
                <c:pt idx="2081">
                  <c:v>0.58244635416666668</c:v>
                </c:pt>
                <c:pt idx="2082">
                  <c:v>0.58245082175925933</c:v>
                </c:pt>
                <c:pt idx="2083">
                  <c:v>0.58245549768518512</c:v>
                </c:pt>
                <c:pt idx="2084">
                  <c:v>0.58246012731481478</c:v>
                </c:pt>
                <c:pt idx="2085">
                  <c:v>0.58246464120370367</c:v>
                </c:pt>
                <c:pt idx="2086">
                  <c:v>0.58246898148148152</c:v>
                </c:pt>
                <c:pt idx="2087">
                  <c:v>0.58247361111111118</c:v>
                </c:pt>
                <c:pt idx="2088">
                  <c:v>0.5824780092592593</c:v>
                </c:pt>
                <c:pt idx="2089">
                  <c:v>0.58248270833333338</c:v>
                </c:pt>
                <c:pt idx="2090">
                  <c:v>0.58248693287037034</c:v>
                </c:pt>
                <c:pt idx="2091">
                  <c:v>0.58249138888888885</c:v>
                </c:pt>
                <c:pt idx="2092">
                  <c:v>0.5824957291666667</c:v>
                </c:pt>
                <c:pt idx="2093">
                  <c:v>0.58250030092592586</c:v>
                </c:pt>
                <c:pt idx="2094">
                  <c:v>0.58250475694444448</c:v>
                </c:pt>
                <c:pt idx="2095">
                  <c:v>0.58250921296296299</c:v>
                </c:pt>
                <c:pt idx="2096">
                  <c:v>0.58251361111111111</c:v>
                </c:pt>
                <c:pt idx="2097">
                  <c:v>0.58251795138888884</c:v>
                </c:pt>
                <c:pt idx="2098">
                  <c:v>0.58252240740740746</c:v>
                </c:pt>
                <c:pt idx="2099">
                  <c:v>0.5825267476851852</c:v>
                </c:pt>
                <c:pt idx="2100">
                  <c:v>0.58253127314814812</c:v>
                </c:pt>
                <c:pt idx="2101">
                  <c:v>0.58253543981481481</c:v>
                </c:pt>
                <c:pt idx="2102">
                  <c:v>0.58254018518518513</c:v>
                </c:pt>
                <c:pt idx="2103">
                  <c:v>0.58254458333333337</c:v>
                </c:pt>
                <c:pt idx="2104">
                  <c:v>0.58254903935185187</c:v>
                </c:pt>
                <c:pt idx="2105">
                  <c:v>0.58255326388888895</c:v>
                </c:pt>
                <c:pt idx="2106">
                  <c:v>0.58255783564814811</c:v>
                </c:pt>
                <c:pt idx="2107">
                  <c:v>0.58256229166666673</c:v>
                </c:pt>
                <c:pt idx="2108">
                  <c:v>0.58256668981481485</c:v>
                </c:pt>
                <c:pt idx="2109">
                  <c:v>0.58257126157407402</c:v>
                </c:pt>
                <c:pt idx="2110">
                  <c:v>0.58257554398148148</c:v>
                </c:pt>
                <c:pt idx="2111">
                  <c:v>0.5825800694444444</c:v>
                </c:pt>
                <c:pt idx="2112">
                  <c:v>0.58258429398148148</c:v>
                </c:pt>
                <c:pt idx="2113">
                  <c:v>0.58258892361111114</c:v>
                </c:pt>
                <c:pt idx="2114">
                  <c:v>0.58259366898148146</c:v>
                </c:pt>
                <c:pt idx="2115">
                  <c:v>0.58259818287037035</c:v>
                </c:pt>
                <c:pt idx="2116">
                  <c:v>0.58260269675925924</c:v>
                </c:pt>
                <c:pt idx="2117">
                  <c:v>0.58260726851851852</c:v>
                </c:pt>
                <c:pt idx="2118">
                  <c:v>0.58261155092592587</c:v>
                </c:pt>
                <c:pt idx="2119">
                  <c:v>0.58261606481481476</c:v>
                </c:pt>
                <c:pt idx="2120">
                  <c:v>0.58262040509259261</c:v>
                </c:pt>
                <c:pt idx="2121">
                  <c:v>0.58262481481481487</c:v>
                </c:pt>
                <c:pt idx="2122">
                  <c:v>0.58262909722222223</c:v>
                </c:pt>
                <c:pt idx="2123">
                  <c:v>0.58263361111111112</c:v>
                </c:pt>
                <c:pt idx="2124">
                  <c:v>0.58263789351851847</c:v>
                </c:pt>
                <c:pt idx="2125">
                  <c:v>0.58264240740740736</c:v>
                </c:pt>
                <c:pt idx="2126">
                  <c:v>0.58264778935185191</c:v>
                </c:pt>
                <c:pt idx="2127">
                  <c:v>0.58265236111111107</c:v>
                </c:pt>
                <c:pt idx="2128">
                  <c:v>0.58265681712962969</c:v>
                </c:pt>
                <c:pt idx="2129">
                  <c:v>0.58266121527777781</c:v>
                </c:pt>
                <c:pt idx="2130">
                  <c:v>0.58266578703703698</c:v>
                </c:pt>
                <c:pt idx="2131">
                  <c:v>0.58267012731481482</c:v>
                </c:pt>
                <c:pt idx="2132">
                  <c:v>0.58267459490740736</c:v>
                </c:pt>
                <c:pt idx="2133">
                  <c:v>0.58267916666666664</c:v>
                </c:pt>
                <c:pt idx="2134">
                  <c:v>0.58268350694444437</c:v>
                </c:pt>
                <c:pt idx="2135">
                  <c:v>0.58268802083333326</c:v>
                </c:pt>
                <c:pt idx="2136">
                  <c:v>0.58269224537037034</c:v>
                </c:pt>
                <c:pt idx="2137">
                  <c:v>0.58269675925925923</c:v>
                </c:pt>
                <c:pt idx="2138">
                  <c:v>0.58270133101851851</c:v>
                </c:pt>
                <c:pt idx="2139">
                  <c:v>0.58270572916666663</c:v>
                </c:pt>
                <c:pt idx="2140">
                  <c:v>0.58271018518518514</c:v>
                </c:pt>
                <c:pt idx="2141">
                  <c:v>0.58271452546296298</c:v>
                </c:pt>
                <c:pt idx="2142">
                  <c:v>0.5827192708333333</c:v>
                </c:pt>
                <c:pt idx="2143">
                  <c:v>0.58272396990740738</c:v>
                </c:pt>
                <c:pt idx="2144">
                  <c:v>0.58272831018518512</c:v>
                </c:pt>
                <c:pt idx="2145">
                  <c:v>0.58273282407407401</c:v>
                </c:pt>
                <c:pt idx="2146">
                  <c:v>0.58273745370370367</c:v>
                </c:pt>
                <c:pt idx="2147">
                  <c:v>0.58274202546296294</c:v>
                </c:pt>
                <c:pt idx="2148">
                  <c:v>0.5827466550925926</c:v>
                </c:pt>
                <c:pt idx="2149">
                  <c:v>0.58275122685185188</c:v>
                </c:pt>
                <c:pt idx="2150">
                  <c:v>0.58275574074074077</c:v>
                </c:pt>
                <c:pt idx="2151">
                  <c:v>0.5827604282407407</c:v>
                </c:pt>
                <c:pt idx="2152">
                  <c:v>0.58276476851851855</c:v>
                </c:pt>
                <c:pt idx="2153">
                  <c:v>0.58276935185185186</c:v>
                </c:pt>
                <c:pt idx="2154">
                  <c:v>0.58277380787037036</c:v>
                </c:pt>
                <c:pt idx="2155">
                  <c:v>0.58277832175925925</c:v>
                </c:pt>
                <c:pt idx="2156">
                  <c:v>0.58278283564814815</c:v>
                </c:pt>
                <c:pt idx="2157">
                  <c:v>0.58278723379629627</c:v>
                </c:pt>
                <c:pt idx="2158">
                  <c:v>0.58279168981481477</c:v>
                </c:pt>
                <c:pt idx="2159">
                  <c:v>0.58279611111111118</c:v>
                </c:pt>
                <c:pt idx="2160">
                  <c:v>0.58280068287037035</c:v>
                </c:pt>
                <c:pt idx="2161">
                  <c:v>0.58280519675925924</c:v>
                </c:pt>
                <c:pt idx="2162">
                  <c:v>0.58280971064814813</c:v>
                </c:pt>
                <c:pt idx="2163">
                  <c:v>0.58281457175925933</c:v>
                </c:pt>
                <c:pt idx="2164">
                  <c:v>0.58281898148148148</c:v>
                </c:pt>
                <c:pt idx="2165">
                  <c:v>0.58282349537037037</c:v>
                </c:pt>
                <c:pt idx="2166">
                  <c:v>0.58282783564814811</c:v>
                </c:pt>
                <c:pt idx="2167">
                  <c:v>0.58283240740740738</c:v>
                </c:pt>
                <c:pt idx="2168">
                  <c:v>0.58283674768518512</c:v>
                </c:pt>
                <c:pt idx="2169">
                  <c:v>0.58284131944444451</c:v>
                </c:pt>
                <c:pt idx="2170">
                  <c:v>0.5828457754629629</c:v>
                </c:pt>
                <c:pt idx="2171">
                  <c:v>0.58285034722222229</c:v>
                </c:pt>
                <c:pt idx="2172">
                  <c:v>0.58285451388888887</c:v>
                </c:pt>
                <c:pt idx="2173">
                  <c:v>0.58285914351851853</c:v>
                </c:pt>
                <c:pt idx="2174">
                  <c:v>0.58286348379629627</c:v>
                </c:pt>
                <c:pt idx="2175">
                  <c:v>0.58286795138888892</c:v>
                </c:pt>
                <c:pt idx="2176">
                  <c:v>0.58287246527777781</c:v>
                </c:pt>
                <c:pt idx="2177">
                  <c:v>0.58287685185185178</c:v>
                </c:pt>
                <c:pt idx="2178">
                  <c:v>0.58288229166666661</c:v>
                </c:pt>
                <c:pt idx="2179">
                  <c:v>0.58288686342592599</c:v>
                </c:pt>
                <c:pt idx="2180">
                  <c:v>0.58289137731481488</c:v>
                </c:pt>
                <c:pt idx="2181">
                  <c:v>0.58289589120370378</c:v>
                </c:pt>
                <c:pt idx="2182">
                  <c:v>0.58290018518518516</c:v>
                </c:pt>
                <c:pt idx="2183">
                  <c:v>0.58290481481481482</c:v>
                </c:pt>
                <c:pt idx="2184">
                  <c:v>0.58290921296296294</c:v>
                </c:pt>
                <c:pt idx="2185">
                  <c:v>0.58291361111111117</c:v>
                </c:pt>
                <c:pt idx="2186">
                  <c:v>0.58291789351851853</c:v>
                </c:pt>
                <c:pt idx="2187">
                  <c:v>0.5829224652777778</c:v>
                </c:pt>
                <c:pt idx="2188">
                  <c:v>0.58292697916666669</c:v>
                </c:pt>
                <c:pt idx="2189">
                  <c:v>0.5829314351851852</c:v>
                </c:pt>
                <c:pt idx="2190">
                  <c:v>0.58293600694444447</c:v>
                </c:pt>
                <c:pt idx="2191">
                  <c:v>0.58294028935185183</c:v>
                </c:pt>
                <c:pt idx="2192">
                  <c:v>0.58294469907407409</c:v>
                </c:pt>
                <c:pt idx="2193">
                  <c:v>0.58294903935185183</c:v>
                </c:pt>
                <c:pt idx="2194">
                  <c:v>0.58295337962962968</c:v>
                </c:pt>
                <c:pt idx="2195">
                  <c:v>0.58295795138888884</c:v>
                </c:pt>
                <c:pt idx="2196">
                  <c:v>0.58296240740740746</c:v>
                </c:pt>
                <c:pt idx="2197">
                  <c:v>0.58296680555555558</c:v>
                </c:pt>
                <c:pt idx="2198">
                  <c:v>0.58297131944444447</c:v>
                </c:pt>
                <c:pt idx="2199">
                  <c:v>0.58297594907407413</c:v>
                </c:pt>
                <c:pt idx="2200">
                  <c:v>0.58298046296296302</c:v>
                </c:pt>
                <c:pt idx="2201">
                  <c:v>0.58298497685185191</c:v>
                </c:pt>
                <c:pt idx="2202">
                  <c:v>0.58298931712962965</c:v>
                </c:pt>
                <c:pt idx="2203">
                  <c:v>0.58299349537037037</c:v>
                </c:pt>
                <c:pt idx="2204">
                  <c:v>0.58299800925925926</c:v>
                </c:pt>
                <c:pt idx="2205">
                  <c:v>0.58300240740740739</c:v>
                </c:pt>
                <c:pt idx="2206">
                  <c:v>0.58300686342592589</c:v>
                </c:pt>
                <c:pt idx="2207">
                  <c:v>0.58301131944444451</c:v>
                </c:pt>
                <c:pt idx="2208">
                  <c:v>0.58301589120370367</c:v>
                </c:pt>
                <c:pt idx="2209">
                  <c:v>0.58302052083333333</c:v>
                </c:pt>
                <c:pt idx="2210">
                  <c:v>0.58302503472222222</c:v>
                </c:pt>
                <c:pt idx="2211">
                  <c:v>0.5830292592592593</c:v>
                </c:pt>
                <c:pt idx="2212">
                  <c:v>0.58303348379629627</c:v>
                </c:pt>
                <c:pt idx="2213">
                  <c:v>0.58303805555555555</c:v>
                </c:pt>
                <c:pt idx="2214">
                  <c:v>0.58304258101851858</c:v>
                </c:pt>
                <c:pt idx="2215">
                  <c:v>0.58304709490740747</c:v>
                </c:pt>
                <c:pt idx="2216">
                  <c:v>0.58305172453703702</c:v>
                </c:pt>
                <c:pt idx="2217">
                  <c:v>0.58305612268518525</c:v>
                </c:pt>
                <c:pt idx="2218">
                  <c:v>0.58306057870370365</c:v>
                </c:pt>
                <c:pt idx="2219">
                  <c:v>0.58306503472222226</c:v>
                </c:pt>
                <c:pt idx="2220">
                  <c:v>0.58306949074074077</c:v>
                </c:pt>
                <c:pt idx="2221">
                  <c:v>0.58307388888888889</c:v>
                </c:pt>
                <c:pt idx="2222">
                  <c:v>0.58307961805555553</c:v>
                </c:pt>
                <c:pt idx="2223">
                  <c:v>0.58308442129629634</c:v>
                </c:pt>
                <c:pt idx="2224">
                  <c:v>0.58308883101851849</c:v>
                </c:pt>
                <c:pt idx="2225">
                  <c:v>0.58309363425925931</c:v>
                </c:pt>
                <c:pt idx="2226">
                  <c:v>0.5830981481481482</c:v>
                </c:pt>
                <c:pt idx="2227">
                  <c:v>0.58310271990740736</c:v>
                </c:pt>
                <c:pt idx="2228">
                  <c:v>0.58310723379629625</c:v>
                </c:pt>
                <c:pt idx="2229">
                  <c:v>0.58311163194444438</c:v>
                </c:pt>
                <c:pt idx="2230">
                  <c:v>0.58311631944444442</c:v>
                </c:pt>
                <c:pt idx="2231">
                  <c:v>0.58312042824074073</c:v>
                </c:pt>
                <c:pt idx="2232">
                  <c:v>0.58312511574074077</c:v>
                </c:pt>
                <c:pt idx="2233">
                  <c:v>0.5831295138888889</c:v>
                </c:pt>
                <c:pt idx="2234">
                  <c:v>0.5831336226851852</c:v>
                </c:pt>
                <c:pt idx="2235">
                  <c:v>0.58313797453703697</c:v>
                </c:pt>
                <c:pt idx="2236">
                  <c:v>0.58314260416666663</c:v>
                </c:pt>
                <c:pt idx="2237">
                  <c:v>0.58314711805555552</c:v>
                </c:pt>
                <c:pt idx="2238">
                  <c:v>0.58315140046296299</c:v>
                </c:pt>
                <c:pt idx="2239">
                  <c:v>0.58315585648148149</c:v>
                </c:pt>
                <c:pt idx="2240">
                  <c:v>0.58316037037037038</c:v>
                </c:pt>
                <c:pt idx="2241">
                  <c:v>0.58316488425925928</c:v>
                </c:pt>
                <c:pt idx="2242">
                  <c:v>0.58316945601851855</c:v>
                </c:pt>
                <c:pt idx="2243">
                  <c:v>0.58317385416666667</c:v>
                </c:pt>
                <c:pt idx="2244">
                  <c:v>0.58317842592592595</c:v>
                </c:pt>
                <c:pt idx="2245">
                  <c:v>0.58318299768518511</c:v>
                </c:pt>
                <c:pt idx="2246">
                  <c:v>0.58318781249999996</c:v>
                </c:pt>
                <c:pt idx="2247">
                  <c:v>0.58319221064814808</c:v>
                </c:pt>
                <c:pt idx="2248">
                  <c:v>0.58319655092592593</c:v>
                </c:pt>
                <c:pt idx="2249">
                  <c:v>0.58320100694444443</c:v>
                </c:pt>
                <c:pt idx="2250">
                  <c:v>0.58320557870370371</c:v>
                </c:pt>
                <c:pt idx="2251">
                  <c:v>0.58321015046296298</c:v>
                </c:pt>
                <c:pt idx="2252">
                  <c:v>0.58321460648148149</c:v>
                </c:pt>
                <c:pt idx="2253">
                  <c:v>0.58321898148148155</c:v>
                </c:pt>
                <c:pt idx="2254">
                  <c:v>0.58322355324074071</c:v>
                </c:pt>
                <c:pt idx="2255">
                  <c:v>0.58322800925925933</c:v>
                </c:pt>
                <c:pt idx="2256">
                  <c:v>0.58323247685185187</c:v>
                </c:pt>
                <c:pt idx="2257">
                  <c:v>0.58323693287037037</c:v>
                </c:pt>
                <c:pt idx="2258">
                  <c:v>0.58324133101851849</c:v>
                </c:pt>
                <c:pt idx="2259">
                  <c:v>0.58324590277777777</c:v>
                </c:pt>
                <c:pt idx="2260">
                  <c:v>0.58325030092592589</c:v>
                </c:pt>
                <c:pt idx="2261">
                  <c:v>0.58325475694444451</c:v>
                </c:pt>
                <c:pt idx="2262">
                  <c:v>0.58325915509259263</c:v>
                </c:pt>
                <c:pt idx="2263">
                  <c:v>0.58326355324074075</c:v>
                </c:pt>
                <c:pt idx="2264">
                  <c:v>0.58326795138888887</c:v>
                </c:pt>
                <c:pt idx="2265">
                  <c:v>0.58327246527777776</c:v>
                </c:pt>
                <c:pt idx="2266">
                  <c:v>0.58327807870370374</c:v>
                </c:pt>
                <c:pt idx="2267">
                  <c:v>0.58328260416666666</c:v>
                </c:pt>
                <c:pt idx="2268">
                  <c:v>0.58328711805555555</c:v>
                </c:pt>
                <c:pt idx="2269">
                  <c:v>0.58329157407407406</c:v>
                </c:pt>
                <c:pt idx="2270">
                  <c:v>0.58329613425925919</c:v>
                </c:pt>
                <c:pt idx="2271">
                  <c:v>0.58330053240740742</c:v>
                </c:pt>
                <c:pt idx="2272">
                  <c:v>0.58330504629629631</c:v>
                </c:pt>
                <c:pt idx="2273">
                  <c:v>0.58330950231481482</c:v>
                </c:pt>
                <c:pt idx="2274">
                  <c:v>0.58331402777777774</c:v>
                </c:pt>
                <c:pt idx="2275">
                  <c:v>0.58331842592592598</c:v>
                </c:pt>
                <c:pt idx="2276">
                  <c:v>0.58332270833333333</c:v>
                </c:pt>
                <c:pt idx="2277">
                  <c:v>0.58332733796296299</c:v>
                </c:pt>
                <c:pt idx="2278">
                  <c:v>0.58333190972222215</c:v>
                </c:pt>
                <c:pt idx="2279">
                  <c:v>0.58333642361111104</c:v>
                </c:pt>
                <c:pt idx="2280">
                  <c:v>0.58334099537037043</c:v>
                </c:pt>
                <c:pt idx="2281">
                  <c:v>0.58334533564814817</c:v>
                </c:pt>
                <c:pt idx="2282">
                  <c:v>0.58335100694444442</c:v>
                </c:pt>
                <c:pt idx="2283">
                  <c:v>0.58335546296296303</c:v>
                </c:pt>
                <c:pt idx="2284">
                  <c:v>0.58335998842592596</c:v>
                </c:pt>
                <c:pt idx="2285">
                  <c:v>0.58336438657407408</c:v>
                </c:pt>
                <c:pt idx="2286">
                  <c:v>0.58336872685185182</c:v>
                </c:pt>
                <c:pt idx="2287">
                  <c:v>0.58337318287037043</c:v>
                </c:pt>
                <c:pt idx="2288">
                  <c:v>0.5833777546296296</c:v>
                </c:pt>
                <c:pt idx="2289">
                  <c:v>0.58338238425925926</c:v>
                </c:pt>
                <c:pt idx="2290">
                  <c:v>0.58338701388888892</c:v>
                </c:pt>
                <c:pt idx="2291">
                  <c:v>0.58339158564814808</c:v>
                </c:pt>
                <c:pt idx="2292">
                  <c:v>0.5833960416666667</c:v>
                </c:pt>
                <c:pt idx="2293">
                  <c:v>0.58340062500000001</c:v>
                </c:pt>
                <c:pt idx="2294">
                  <c:v>0.58340524305555552</c:v>
                </c:pt>
                <c:pt idx="2295">
                  <c:v>0.58340988425925933</c:v>
                </c:pt>
                <c:pt idx="2296">
                  <c:v>0.58341439814814822</c:v>
                </c:pt>
                <c:pt idx="2297">
                  <c:v>0.58341914351851853</c:v>
                </c:pt>
                <c:pt idx="2298">
                  <c:v>0.58342359953703704</c:v>
                </c:pt>
                <c:pt idx="2299">
                  <c:v>0.58342817129629632</c:v>
                </c:pt>
                <c:pt idx="2300">
                  <c:v>0.58343256944444444</c:v>
                </c:pt>
                <c:pt idx="2301">
                  <c:v>0.58343725694444448</c:v>
                </c:pt>
                <c:pt idx="2302">
                  <c:v>0.58344177083333337</c:v>
                </c:pt>
                <c:pt idx="2303">
                  <c:v>0.58344628472222226</c:v>
                </c:pt>
                <c:pt idx="2304">
                  <c:v>0.58345091435185192</c:v>
                </c:pt>
                <c:pt idx="2305">
                  <c:v>0.58345549768518523</c:v>
                </c:pt>
                <c:pt idx="2306">
                  <c:v>0.58346047453703698</c:v>
                </c:pt>
                <c:pt idx="2307">
                  <c:v>0.58346498842592587</c:v>
                </c:pt>
                <c:pt idx="2308">
                  <c:v>0.58346950231481476</c:v>
                </c:pt>
                <c:pt idx="2309">
                  <c:v>0.5834741898148148</c:v>
                </c:pt>
                <c:pt idx="2310">
                  <c:v>0.58347899305555562</c:v>
                </c:pt>
                <c:pt idx="2311">
                  <c:v>0.58348449074074071</c:v>
                </c:pt>
                <c:pt idx="2312">
                  <c:v>0.58348894675925933</c:v>
                </c:pt>
                <c:pt idx="2313">
                  <c:v>0.58349351851851849</c:v>
                </c:pt>
                <c:pt idx="2314">
                  <c:v>0.58349803240740739</c:v>
                </c:pt>
                <c:pt idx="2315">
                  <c:v>0.58350254629629628</c:v>
                </c:pt>
                <c:pt idx="2316">
                  <c:v>0.58350701388888893</c:v>
                </c:pt>
                <c:pt idx="2317">
                  <c:v>0.5835115856481482</c:v>
                </c:pt>
                <c:pt idx="2318">
                  <c:v>0.58351598379629632</c:v>
                </c:pt>
                <c:pt idx="2319">
                  <c:v>0.58352090277777779</c:v>
                </c:pt>
                <c:pt idx="2320">
                  <c:v>0.58352524305555553</c:v>
                </c:pt>
                <c:pt idx="2321">
                  <c:v>0.58353004629629635</c:v>
                </c:pt>
                <c:pt idx="2322">
                  <c:v>0.58353444444444447</c:v>
                </c:pt>
                <c:pt idx="2323">
                  <c:v>0.5835387847222222</c:v>
                </c:pt>
                <c:pt idx="2324">
                  <c:v>0.58354324074074071</c:v>
                </c:pt>
                <c:pt idx="2325">
                  <c:v>0.5835477546296296</c:v>
                </c:pt>
                <c:pt idx="2326">
                  <c:v>0.58355228009259263</c:v>
                </c:pt>
                <c:pt idx="2327">
                  <c:v>0.5835568518518518</c:v>
                </c:pt>
                <c:pt idx="2328">
                  <c:v>0.58356125000000003</c:v>
                </c:pt>
                <c:pt idx="2329">
                  <c:v>0.58356593749999996</c:v>
                </c:pt>
                <c:pt idx="2330">
                  <c:v>0.58357062500000001</c:v>
                </c:pt>
                <c:pt idx="2331">
                  <c:v>0.58357531249999994</c:v>
                </c:pt>
                <c:pt idx="2332">
                  <c:v>0.58357999999999999</c:v>
                </c:pt>
                <c:pt idx="2333">
                  <c:v>0.58358451388888888</c:v>
                </c:pt>
                <c:pt idx="2334">
                  <c:v>0.58358954861111112</c:v>
                </c:pt>
                <c:pt idx="2335">
                  <c:v>0.5835941203703704</c:v>
                </c:pt>
                <c:pt idx="2336">
                  <c:v>0.58359876157407409</c:v>
                </c:pt>
                <c:pt idx="2337">
                  <c:v>0.58360327546296298</c:v>
                </c:pt>
                <c:pt idx="2338">
                  <c:v>0.5836080208333333</c:v>
                </c:pt>
                <c:pt idx="2339">
                  <c:v>0.58361241898148142</c:v>
                </c:pt>
                <c:pt idx="2340">
                  <c:v>0.58361716435185185</c:v>
                </c:pt>
                <c:pt idx="2341">
                  <c:v>0.58362150462962969</c:v>
                </c:pt>
                <c:pt idx="2342">
                  <c:v>0.58362619212962963</c:v>
                </c:pt>
                <c:pt idx="2343">
                  <c:v>0.58363082175925929</c:v>
                </c:pt>
                <c:pt idx="2344">
                  <c:v>0.58363532407407404</c:v>
                </c:pt>
                <c:pt idx="2345">
                  <c:v>0.58363983796296293</c:v>
                </c:pt>
                <c:pt idx="2346">
                  <c:v>0.58364452546296297</c:v>
                </c:pt>
                <c:pt idx="2347">
                  <c:v>0.58364910879629628</c:v>
                </c:pt>
                <c:pt idx="2348">
                  <c:v>0.58365373842592594</c:v>
                </c:pt>
                <c:pt idx="2349">
                  <c:v>0.58365813657407406</c:v>
                </c:pt>
                <c:pt idx="2350">
                  <c:v>0.58366276620370372</c:v>
                </c:pt>
                <c:pt idx="2351">
                  <c:v>0.58366745370370376</c:v>
                </c:pt>
                <c:pt idx="2352">
                  <c:v>0.58367196759259266</c:v>
                </c:pt>
                <c:pt idx="2353">
                  <c:v>0.58367613425925924</c:v>
                </c:pt>
                <c:pt idx="2354">
                  <c:v>0.5836807638888889</c:v>
                </c:pt>
                <c:pt idx="2355">
                  <c:v>0.58368643518518515</c:v>
                </c:pt>
                <c:pt idx="2356">
                  <c:v>0.58369100694444442</c:v>
                </c:pt>
                <c:pt idx="2357">
                  <c:v>0.5836952314814815</c:v>
                </c:pt>
                <c:pt idx="2358">
                  <c:v>0.583699525462963</c:v>
                </c:pt>
                <c:pt idx="2359">
                  <c:v>0.58370409722222216</c:v>
                </c:pt>
                <c:pt idx="2360">
                  <c:v>0.58370872685185182</c:v>
                </c:pt>
                <c:pt idx="2361">
                  <c:v>0.58371340277777783</c:v>
                </c:pt>
                <c:pt idx="2362">
                  <c:v>0.58371791666666673</c:v>
                </c:pt>
                <c:pt idx="2363">
                  <c:v>0.58372243055555562</c:v>
                </c:pt>
                <c:pt idx="2364">
                  <c:v>0.58372700231481478</c:v>
                </c:pt>
                <c:pt idx="2365">
                  <c:v>0.58373141203703705</c:v>
                </c:pt>
                <c:pt idx="2366">
                  <c:v>0.58373592592592594</c:v>
                </c:pt>
                <c:pt idx="2367">
                  <c:v>0.58374049768518521</c:v>
                </c:pt>
                <c:pt idx="2368">
                  <c:v>0.58374495370370372</c:v>
                </c:pt>
                <c:pt idx="2369">
                  <c:v>0.58374958333333338</c:v>
                </c:pt>
                <c:pt idx="2370">
                  <c:v>0.58375409722222227</c:v>
                </c:pt>
                <c:pt idx="2371">
                  <c:v>0.58375855324074077</c:v>
                </c:pt>
                <c:pt idx="2372">
                  <c:v>0.58376300925925928</c:v>
                </c:pt>
                <c:pt idx="2373">
                  <c:v>0.58376781249999998</c:v>
                </c:pt>
                <c:pt idx="2374">
                  <c:v>0.58377238425925926</c:v>
                </c:pt>
                <c:pt idx="2375">
                  <c:v>0.58377702546296295</c:v>
                </c:pt>
                <c:pt idx="2376">
                  <c:v>0.58378142361111107</c:v>
                </c:pt>
                <c:pt idx="2377">
                  <c:v>0.58378599537037035</c:v>
                </c:pt>
                <c:pt idx="2378">
                  <c:v>0.58379045138888885</c:v>
                </c:pt>
                <c:pt idx="2379">
                  <c:v>0.58379490740740747</c:v>
                </c:pt>
                <c:pt idx="2380">
                  <c:v>0.58379942129629636</c:v>
                </c:pt>
                <c:pt idx="2381">
                  <c:v>0.58380387731481476</c:v>
                </c:pt>
                <c:pt idx="2382">
                  <c:v>0.5838082175925926</c:v>
                </c:pt>
                <c:pt idx="2383">
                  <c:v>0.58381284722222226</c:v>
                </c:pt>
                <c:pt idx="2384">
                  <c:v>0.58381736111111115</c:v>
                </c:pt>
                <c:pt idx="2385">
                  <c:v>0.58382181712962966</c:v>
                </c:pt>
                <c:pt idx="2386">
                  <c:v>0.58382651620370374</c:v>
                </c:pt>
                <c:pt idx="2387">
                  <c:v>0.58383114583333329</c:v>
                </c:pt>
                <c:pt idx="2388">
                  <c:v>0.58383565972222218</c:v>
                </c:pt>
                <c:pt idx="2389">
                  <c:v>0.58384011574074079</c:v>
                </c:pt>
                <c:pt idx="2390">
                  <c:v>0.58384480324074073</c:v>
                </c:pt>
                <c:pt idx="2391">
                  <c:v>0.58384949074074077</c:v>
                </c:pt>
                <c:pt idx="2392">
                  <c:v>0.58385400462962966</c:v>
                </c:pt>
                <c:pt idx="2393">
                  <c:v>0.58385851851851855</c:v>
                </c:pt>
                <c:pt idx="2394">
                  <c:v>0.58386332175925926</c:v>
                </c:pt>
                <c:pt idx="2395">
                  <c:v>0.58386783564814815</c:v>
                </c:pt>
                <c:pt idx="2396">
                  <c:v>0.5838723032407408</c:v>
                </c:pt>
                <c:pt idx="2397">
                  <c:v>0.58387699074074073</c:v>
                </c:pt>
                <c:pt idx="2398">
                  <c:v>0.58388144675925924</c:v>
                </c:pt>
                <c:pt idx="2399">
                  <c:v>0.58388688657407406</c:v>
                </c:pt>
                <c:pt idx="2400">
                  <c:v>0.5838912268518518</c:v>
                </c:pt>
                <c:pt idx="2401">
                  <c:v>0.58389568287037041</c:v>
                </c:pt>
                <c:pt idx="2402">
                  <c:v>0.58390037037037035</c:v>
                </c:pt>
                <c:pt idx="2403">
                  <c:v>0.5839047106481482</c:v>
                </c:pt>
                <c:pt idx="2404">
                  <c:v>0.5839091666666667</c:v>
                </c:pt>
                <c:pt idx="2405">
                  <c:v>0.58391369212962962</c:v>
                </c:pt>
                <c:pt idx="2406">
                  <c:v>0.58391842592592591</c:v>
                </c:pt>
                <c:pt idx="2407">
                  <c:v>0.58392277777777779</c:v>
                </c:pt>
                <c:pt idx="2408">
                  <c:v>0.58392734953703707</c:v>
                </c:pt>
                <c:pt idx="2409">
                  <c:v>0.58393174768518519</c:v>
                </c:pt>
                <c:pt idx="2410">
                  <c:v>0.58393637731481485</c:v>
                </c:pt>
                <c:pt idx="2411">
                  <c:v>0.58394118055555555</c:v>
                </c:pt>
                <c:pt idx="2412">
                  <c:v>0.58394557870370367</c:v>
                </c:pt>
                <c:pt idx="2413">
                  <c:v>0.58394991898148152</c:v>
                </c:pt>
                <c:pt idx="2414">
                  <c:v>0.58395466435185184</c:v>
                </c:pt>
                <c:pt idx="2415">
                  <c:v>0.58395923611111111</c:v>
                </c:pt>
                <c:pt idx="2416">
                  <c:v>0.58396392361111105</c:v>
                </c:pt>
                <c:pt idx="2417">
                  <c:v>0.5839683912037037</c:v>
                </c:pt>
                <c:pt idx="2418">
                  <c:v>0.58397278935185182</c:v>
                </c:pt>
                <c:pt idx="2419">
                  <c:v>0.5839777083333334</c:v>
                </c:pt>
                <c:pt idx="2420">
                  <c:v>0.58398228009259256</c:v>
                </c:pt>
                <c:pt idx="2421">
                  <c:v>0.58398702546296299</c:v>
                </c:pt>
                <c:pt idx="2422">
                  <c:v>0.58399171296296293</c:v>
                </c:pt>
                <c:pt idx="2423">
                  <c:v>0.5839962847222222</c:v>
                </c:pt>
                <c:pt idx="2424">
                  <c:v>0.58400085648148148</c:v>
                </c:pt>
                <c:pt idx="2425">
                  <c:v>0.58400589120370372</c:v>
                </c:pt>
                <c:pt idx="2426">
                  <c:v>0.58401052083333338</c:v>
                </c:pt>
                <c:pt idx="2427">
                  <c:v>0.58401520833333331</c:v>
                </c:pt>
                <c:pt idx="2428">
                  <c:v>0.58401956018518519</c:v>
                </c:pt>
                <c:pt idx="2429">
                  <c:v>0.58402395833333332</c:v>
                </c:pt>
                <c:pt idx="2430">
                  <c:v>0.58402991898148149</c:v>
                </c:pt>
                <c:pt idx="2431">
                  <c:v>0.58403466435185181</c:v>
                </c:pt>
                <c:pt idx="2432">
                  <c:v>0.58403929398148147</c:v>
                </c:pt>
                <c:pt idx="2433">
                  <c:v>0.58404357638888882</c:v>
                </c:pt>
                <c:pt idx="2434">
                  <c:v>0.58404814814814821</c:v>
                </c:pt>
                <c:pt idx="2435">
                  <c:v>0.5840526620370371</c:v>
                </c:pt>
                <c:pt idx="2436">
                  <c:v>0.58405734953703703</c:v>
                </c:pt>
                <c:pt idx="2437">
                  <c:v>0.5840619212962963</c:v>
                </c:pt>
                <c:pt idx="2438">
                  <c:v>0.58406638888888895</c:v>
                </c:pt>
                <c:pt idx="2439">
                  <c:v>0.58407113425925927</c:v>
                </c:pt>
                <c:pt idx="2440">
                  <c:v>0.58407541666666674</c:v>
                </c:pt>
                <c:pt idx="2441">
                  <c:v>0.5840799884259259</c:v>
                </c:pt>
                <c:pt idx="2442">
                  <c:v>0.58408450231481479</c:v>
                </c:pt>
                <c:pt idx="2443">
                  <c:v>0.58408913194444445</c:v>
                </c:pt>
                <c:pt idx="2444">
                  <c:v>0.58409491898148147</c:v>
                </c:pt>
                <c:pt idx="2445">
                  <c:v>0.58409954861111113</c:v>
                </c:pt>
                <c:pt idx="2446">
                  <c:v>0.58410406250000002</c:v>
                </c:pt>
                <c:pt idx="2447">
                  <c:v>0.58410880787037034</c:v>
                </c:pt>
                <c:pt idx="2448">
                  <c:v>0.58411362268518519</c:v>
                </c:pt>
                <c:pt idx="2449">
                  <c:v>0.58411813657407408</c:v>
                </c:pt>
                <c:pt idx="2450">
                  <c:v>0.58412247685185192</c:v>
                </c:pt>
                <c:pt idx="2451">
                  <c:v>0.58412710648148147</c:v>
                </c:pt>
                <c:pt idx="2452">
                  <c:v>0.58413173611111113</c:v>
                </c:pt>
                <c:pt idx="2453">
                  <c:v>0.58413633101851847</c:v>
                </c:pt>
                <c:pt idx="2454">
                  <c:v>0.58414084490740736</c:v>
                </c:pt>
                <c:pt idx="2455">
                  <c:v>0.58414541666666664</c:v>
                </c:pt>
                <c:pt idx="2456">
                  <c:v>0.58414998842592591</c:v>
                </c:pt>
                <c:pt idx="2457">
                  <c:v>0.58415456018518519</c:v>
                </c:pt>
                <c:pt idx="2458">
                  <c:v>0.58415908564814811</c:v>
                </c:pt>
                <c:pt idx="2459">
                  <c:v>0.58416370370370374</c:v>
                </c:pt>
                <c:pt idx="2460">
                  <c:v>0.58416840277777771</c:v>
                </c:pt>
                <c:pt idx="2461">
                  <c:v>0.58417309027777775</c:v>
                </c:pt>
                <c:pt idx="2462">
                  <c:v>0.58417760416666664</c:v>
                </c:pt>
                <c:pt idx="2463">
                  <c:v>0.58418217592592592</c:v>
                </c:pt>
                <c:pt idx="2464">
                  <c:v>0.58418709490740739</c:v>
                </c:pt>
                <c:pt idx="2465">
                  <c:v>0.5841915509259259</c:v>
                </c:pt>
                <c:pt idx="2466">
                  <c:v>0.58419606481481479</c:v>
                </c:pt>
                <c:pt idx="2467">
                  <c:v>0.58420092592592587</c:v>
                </c:pt>
                <c:pt idx="2468">
                  <c:v>0.58420532407407411</c:v>
                </c:pt>
                <c:pt idx="2469">
                  <c:v>0.584209837962963</c:v>
                </c:pt>
                <c:pt idx="2470">
                  <c:v>0.58421424768518515</c:v>
                </c:pt>
                <c:pt idx="2471">
                  <c:v>0.58421922453703701</c:v>
                </c:pt>
                <c:pt idx="2472">
                  <c:v>0.58422396990740744</c:v>
                </c:pt>
                <c:pt idx="2473">
                  <c:v>0.58422854166666671</c:v>
                </c:pt>
                <c:pt idx="2474">
                  <c:v>0.58423322916666665</c:v>
                </c:pt>
                <c:pt idx="2475">
                  <c:v>0.58423791666666669</c:v>
                </c:pt>
                <c:pt idx="2476">
                  <c:v>0.58424266203703701</c:v>
                </c:pt>
                <c:pt idx="2477">
                  <c:v>0.58424729166666667</c:v>
                </c:pt>
                <c:pt idx="2478">
                  <c:v>0.58425180555555556</c:v>
                </c:pt>
                <c:pt idx="2479">
                  <c:v>0.58425631944444445</c:v>
                </c:pt>
                <c:pt idx="2480">
                  <c:v>0.5842611342592593</c:v>
                </c:pt>
                <c:pt idx="2481">
                  <c:v>0.58426553240740742</c:v>
                </c:pt>
                <c:pt idx="2482">
                  <c:v>0.58427021990740735</c:v>
                </c:pt>
                <c:pt idx="2483">
                  <c:v>0.5842749074074074</c:v>
                </c:pt>
                <c:pt idx="2484">
                  <c:v>0.58427976851851848</c:v>
                </c:pt>
                <c:pt idx="2485">
                  <c:v>0.58428439814814814</c:v>
                </c:pt>
                <c:pt idx="2486">
                  <c:v>0.58428896990740742</c:v>
                </c:pt>
                <c:pt idx="2487">
                  <c:v>0.58429348379629631</c:v>
                </c:pt>
                <c:pt idx="2488">
                  <c:v>0.58429898148148152</c:v>
                </c:pt>
                <c:pt idx="2489">
                  <c:v>0.58430361111111118</c:v>
                </c:pt>
                <c:pt idx="2490">
                  <c:v>0.58430806712962957</c:v>
                </c:pt>
                <c:pt idx="2491">
                  <c:v>0.58431247685185184</c:v>
                </c:pt>
                <c:pt idx="2492">
                  <c:v>0.58431722222222227</c:v>
                </c:pt>
                <c:pt idx="2493">
                  <c:v>0.58432185185185193</c:v>
                </c:pt>
                <c:pt idx="2494">
                  <c:v>0.58432665509259263</c:v>
                </c:pt>
                <c:pt idx="2495">
                  <c:v>0.58433111111111113</c:v>
                </c:pt>
                <c:pt idx="2496">
                  <c:v>0.58433579861111118</c:v>
                </c:pt>
                <c:pt idx="2497">
                  <c:v>0.58434048611111111</c:v>
                </c:pt>
                <c:pt idx="2498">
                  <c:v>0.58434511574074077</c:v>
                </c:pt>
                <c:pt idx="2499">
                  <c:v>0.58434945601851851</c:v>
                </c:pt>
                <c:pt idx="2500">
                  <c:v>0.58435408564814817</c:v>
                </c:pt>
                <c:pt idx="2501">
                  <c:v>0.58435872685185186</c:v>
                </c:pt>
                <c:pt idx="2502">
                  <c:v>0.58436347222222229</c:v>
                </c:pt>
                <c:pt idx="2503">
                  <c:v>0.58436781250000003</c:v>
                </c:pt>
                <c:pt idx="2504">
                  <c:v>0.58437232638888892</c:v>
                </c:pt>
                <c:pt idx="2505">
                  <c:v>0.58437672453703704</c:v>
                </c:pt>
                <c:pt idx="2506">
                  <c:v>0.5843813541666667</c:v>
                </c:pt>
                <c:pt idx="2507">
                  <c:v>0.58438598379629625</c:v>
                </c:pt>
                <c:pt idx="2508">
                  <c:v>0.58439049768518514</c:v>
                </c:pt>
                <c:pt idx="2509">
                  <c:v>0.5843951273148148</c:v>
                </c:pt>
                <c:pt idx="2510">
                  <c:v>0.58439952546296292</c:v>
                </c:pt>
                <c:pt idx="2511">
                  <c:v>0.58440421296296297</c:v>
                </c:pt>
                <c:pt idx="2512">
                  <c:v>0.58440902777777781</c:v>
                </c:pt>
                <c:pt idx="2513">
                  <c:v>0.58441365740740736</c:v>
                </c:pt>
                <c:pt idx="2514">
                  <c:v>0.58441811342592598</c:v>
                </c:pt>
                <c:pt idx="2515">
                  <c:v>0.58442274305555553</c:v>
                </c:pt>
                <c:pt idx="2516">
                  <c:v>0.58442737268518519</c:v>
                </c:pt>
                <c:pt idx="2517">
                  <c:v>0.58443200231481485</c:v>
                </c:pt>
                <c:pt idx="2518">
                  <c:v>0.58443657407407412</c:v>
                </c:pt>
                <c:pt idx="2519">
                  <c:v>0.58444137731481483</c:v>
                </c:pt>
                <c:pt idx="2520">
                  <c:v>0.58444600694444448</c:v>
                </c:pt>
                <c:pt idx="2521">
                  <c:v>0.58445063657407414</c:v>
                </c:pt>
                <c:pt idx="2522">
                  <c:v>0.58445521990740745</c:v>
                </c:pt>
                <c:pt idx="2523">
                  <c:v>0.584459849537037</c:v>
                </c:pt>
                <c:pt idx="2524">
                  <c:v>0.58446453703703705</c:v>
                </c:pt>
                <c:pt idx="2525">
                  <c:v>0.58446899305555555</c:v>
                </c:pt>
                <c:pt idx="2526">
                  <c:v>0.58447356481481483</c:v>
                </c:pt>
                <c:pt idx="2527">
                  <c:v>0.58447811342592593</c:v>
                </c:pt>
                <c:pt idx="2528">
                  <c:v>0.58448258101851847</c:v>
                </c:pt>
                <c:pt idx="2529">
                  <c:v>0.5844869791666667</c:v>
                </c:pt>
                <c:pt idx="2530">
                  <c:v>0.5844914351851852</c:v>
                </c:pt>
                <c:pt idx="2531">
                  <c:v>0.58449594907407409</c:v>
                </c:pt>
                <c:pt idx="2532">
                  <c:v>0.58450156249999996</c:v>
                </c:pt>
                <c:pt idx="2533">
                  <c:v>0.58450619212962962</c:v>
                </c:pt>
                <c:pt idx="2534">
                  <c:v>0.58451059027777774</c:v>
                </c:pt>
                <c:pt idx="2535">
                  <c:v>0.58451510416666663</c:v>
                </c:pt>
                <c:pt idx="2536">
                  <c:v>0.5845200231481481</c:v>
                </c:pt>
                <c:pt idx="2537">
                  <c:v>0.584524537037037</c:v>
                </c:pt>
                <c:pt idx="2538">
                  <c:v>0.58452923611111107</c:v>
                </c:pt>
                <c:pt idx="2539">
                  <c:v>0.58453369212962969</c:v>
                </c:pt>
                <c:pt idx="2540">
                  <c:v>0.58453826388888885</c:v>
                </c:pt>
                <c:pt idx="2541">
                  <c:v>0.58454289351851851</c:v>
                </c:pt>
                <c:pt idx="2542">
                  <c:v>0.58454734953703702</c:v>
                </c:pt>
                <c:pt idx="2543">
                  <c:v>0.58455197916666668</c:v>
                </c:pt>
                <c:pt idx="2544">
                  <c:v>0.58455679398148142</c:v>
                </c:pt>
                <c:pt idx="2545">
                  <c:v>0.58456142361111108</c:v>
                </c:pt>
                <c:pt idx="2546">
                  <c:v>0.5845661689814815</c:v>
                </c:pt>
                <c:pt idx="2547">
                  <c:v>0.58457085648148144</c:v>
                </c:pt>
                <c:pt idx="2548">
                  <c:v>0.58457542824074071</c:v>
                </c:pt>
                <c:pt idx="2549">
                  <c:v>0.58458040509259257</c:v>
                </c:pt>
                <c:pt idx="2550">
                  <c:v>0.584585150462963</c:v>
                </c:pt>
                <c:pt idx="2551">
                  <c:v>0.58458956018518515</c:v>
                </c:pt>
                <c:pt idx="2552">
                  <c:v>0.58459413194444443</c:v>
                </c:pt>
                <c:pt idx="2553">
                  <c:v>0.58459864583333332</c:v>
                </c:pt>
                <c:pt idx="2554">
                  <c:v>0.58460315972222221</c:v>
                </c:pt>
                <c:pt idx="2555">
                  <c:v>0.58460778935185187</c:v>
                </c:pt>
                <c:pt idx="2556">
                  <c:v>0.58461241898148153</c:v>
                </c:pt>
                <c:pt idx="2557">
                  <c:v>0.58461710648148146</c:v>
                </c:pt>
                <c:pt idx="2558">
                  <c:v>0.58462162037037035</c:v>
                </c:pt>
                <c:pt idx="2559">
                  <c:v>0.58462625000000001</c:v>
                </c:pt>
                <c:pt idx="2560">
                  <c:v>0.58463105324074072</c:v>
                </c:pt>
                <c:pt idx="2561">
                  <c:v>0.58463568287037038</c:v>
                </c:pt>
                <c:pt idx="2562">
                  <c:v>0.58464043981481484</c:v>
                </c:pt>
                <c:pt idx="2563">
                  <c:v>0.58464483796296296</c:v>
                </c:pt>
                <c:pt idx="2564">
                  <c:v>0.58464935185185185</c:v>
                </c:pt>
                <c:pt idx="2565">
                  <c:v>0.58465363425925931</c:v>
                </c:pt>
                <c:pt idx="2566">
                  <c:v>0.58465832175925925</c:v>
                </c:pt>
                <c:pt idx="2567">
                  <c:v>0.58466277777777775</c:v>
                </c:pt>
                <c:pt idx="2568">
                  <c:v>0.58466740740740741</c:v>
                </c:pt>
                <c:pt idx="2569">
                  <c:v>0.5846719212962963</c:v>
                </c:pt>
                <c:pt idx="2570">
                  <c:v>0.58467655092592585</c:v>
                </c:pt>
                <c:pt idx="2571">
                  <c:v>0.5846810185185185</c:v>
                </c:pt>
                <c:pt idx="2572">
                  <c:v>0.58468570601851855</c:v>
                </c:pt>
                <c:pt idx="2573">
                  <c:v>0.58469039351851848</c:v>
                </c:pt>
                <c:pt idx="2574">
                  <c:v>0.58469490740740737</c:v>
                </c:pt>
                <c:pt idx="2575">
                  <c:v>0.5846996527777778</c:v>
                </c:pt>
                <c:pt idx="2576">
                  <c:v>0.58470428240740746</c:v>
                </c:pt>
                <c:pt idx="2577">
                  <c:v>0.58470989583333333</c:v>
                </c:pt>
                <c:pt idx="2578">
                  <c:v>0.58471440972222222</c:v>
                </c:pt>
                <c:pt idx="2579">
                  <c:v>0.58471898148148149</c:v>
                </c:pt>
                <c:pt idx="2580">
                  <c:v>0.58472349537037038</c:v>
                </c:pt>
                <c:pt idx="2581">
                  <c:v>0.58472864583333328</c:v>
                </c:pt>
                <c:pt idx="2582">
                  <c:v>0.58473346064814813</c:v>
                </c:pt>
                <c:pt idx="2583">
                  <c:v>0.58473820601851856</c:v>
                </c:pt>
                <c:pt idx="2584">
                  <c:v>0.58474271990740745</c:v>
                </c:pt>
                <c:pt idx="2585">
                  <c:v>0.58474729166666661</c:v>
                </c:pt>
                <c:pt idx="2586">
                  <c:v>0.5847518055555555</c:v>
                </c:pt>
                <c:pt idx="2587">
                  <c:v>0.58475643518518516</c:v>
                </c:pt>
                <c:pt idx="2588">
                  <c:v>0.58476106481481482</c:v>
                </c:pt>
                <c:pt idx="2589">
                  <c:v>0.5847656365740741</c:v>
                </c:pt>
                <c:pt idx="2590">
                  <c:v>0.58477009259259261</c:v>
                </c:pt>
                <c:pt idx="2591">
                  <c:v>0.58477478009259254</c:v>
                </c:pt>
                <c:pt idx="2592">
                  <c:v>0.58477929398148143</c:v>
                </c:pt>
                <c:pt idx="2593">
                  <c:v>0.58478399305555551</c:v>
                </c:pt>
                <c:pt idx="2594">
                  <c:v>0.5847885069444444</c:v>
                </c:pt>
                <c:pt idx="2595">
                  <c:v>0.58479307870370367</c:v>
                </c:pt>
                <c:pt idx="2596">
                  <c:v>0.5847978240740741</c:v>
                </c:pt>
                <c:pt idx="2597">
                  <c:v>0.58480245370370365</c:v>
                </c:pt>
                <c:pt idx="2598">
                  <c:v>0.58480719907407408</c:v>
                </c:pt>
                <c:pt idx="2599">
                  <c:v>0.58481188657407401</c:v>
                </c:pt>
                <c:pt idx="2600">
                  <c:v>0.5848164583333334</c:v>
                </c:pt>
                <c:pt idx="2601">
                  <c:v>0.58482131944444438</c:v>
                </c:pt>
                <c:pt idx="2602">
                  <c:v>0.58482589120370376</c:v>
                </c:pt>
                <c:pt idx="2603">
                  <c:v>0.58483041666666669</c:v>
                </c:pt>
                <c:pt idx="2604">
                  <c:v>0.58483487268518519</c:v>
                </c:pt>
                <c:pt idx="2605">
                  <c:v>0.58483944444444447</c:v>
                </c:pt>
                <c:pt idx="2606">
                  <c:v>0.58484407407407402</c:v>
                </c:pt>
                <c:pt idx="2607">
                  <c:v>0.58484876157407406</c:v>
                </c:pt>
                <c:pt idx="2608">
                  <c:v>0.58485350694444438</c:v>
                </c:pt>
                <c:pt idx="2609">
                  <c:v>0.58485813657407404</c:v>
                </c:pt>
                <c:pt idx="2610">
                  <c:v>0.58486265046296293</c:v>
                </c:pt>
                <c:pt idx="2611">
                  <c:v>0.58486762731481479</c:v>
                </c:pt>
                <c:pt idx="2612">
                  <c:v>0.58487237268518522</c:v>
                </c:pt>
                <c:pt idx="2613">
                  <c:v>0.58487701388888891</c:v>
                </c:pt>
                <c:pt idx="2614">
                  <c:v>0.58488170138888884</c:v>
                </c:pt>
                <c:pt idx="2615">
                  <c:v>0.58488627314814812</c:v>
                </c:pt>
                <c:pt idx="2616">
                  <c:v>0.58489096064814816</c:v>
                </c:pt>
                <c:pt idx="2617">
                  <c:v>0.58489553240740744</c:v>
                </c:pt>
                <c:pt idx="2618">
                  <c:v>0.58490005787037036</c:v>
                </c:pt>
                <c:pt idx="2619">
                  <c:v>0.58490462962962964</c:v>
                </c:pt>
                <c:pt idx="2620">
                  <c:v>0.58490902777777776</c:v>
                </c:pt>
                <c:pt idx="2621">
                  <c:v>0.5849147569444445</c:v>
                </c:pt>
                <c:pt idx="2622">
                  <c:v>0.58491927083333339</c:v>
                </c:pt>
                <c:pt idx="2623">
                  <c:v>0.58492395833333333</c:v>
                </c:pt>
                <c:pt idx="2624">
                  <c:v>0.58492829861111117</c:v>
                </c:pt>
                <c:pt idx="2625">
                  <c:v>0.58493281250000007</c:v>
                </c:pt>
                <c:pt idx="2626">
                  <c:v>0.58493744212962961</c:v>
                </c:pt>
                <c:pt idx="2627">
                  <c:v>0.58494212962962966</c:v>
                </c:pt>
                <c:pt idx="2628">
                  <c:v>0.58494700231481478</c:v>
                </c:pt>
                <c:pt idx="2629">
                  <c:v>0.58495157407407405</c:v>
                </c:pt>
                <c:pt idx="2630">
                  <c:v>0.5849562615740741</c:v>
                </c:pt>
                <c:pt idx="2631">
                  <c:v>0.58496071759259261</c:v>
                </c:pt>
                <c:pt idx="2632">
                  <c:v>0.58496534722222215</c:v>
                </c:pt>
                <c:pt idx="2633">
                  <c:v>0.58497015046296297</c:v>
                </c:pt>
                <c:pt idx="2634">
                  <c:v>0.58497473379629628</c:v>
                </c:pt>
                <c:pt idx="2635">
                  <c:v>0.58497930555555555</c:v>
                </c:pt>
                <c:pt idx="2636">
                  <c:v>0.58498405092592598</c:v>
                </c:pt>
                <c:pt idx="2637">
                  <c:v>0.58498873842592591</c:v>
                </c:pt>
                <c:pt idx="2638">
                  <c:v>0.58499336805555557</c:v>
                </c:pt>
                <c:pt idx="2639">
                  <c:v>0.58499799768518523</c:v>
                </c:pt>
                <c:pt idx="2640">
                  <c:v>0.58500251157407412</c:v>
                </c:pt>
                <c:pt idx="2641">
                  <c:v>0.5850072106481482</c:v>
                </c:pt>
                <c:pt idx="2642">
                  <c:v>0.58501195601851852</c:v>
                </c:pt>
                <c:pt idx="2643">
                  <c:v>0.58501670138888884</c:v>
                </c:pt>
                <c:pt idx="2644">
                  <c:v>0.58502121527777773</c:v>
                </c:pt>
                <c:pt idx="2645">
                  <c:v>0.5850261921296297</c:v>
                </c:pt>
                <c:pt idx="2646">
                  <c:v>0.58503087962962963</c:v>
                </c:pt>
                <c:pt idx="2647">
                  <c:v>0.58503533564814814</c:v>
                </c:pt>
                <c:pt idx="2648">
                  <c:v>0.58504013888888895</c:v>
                </c:pt>
                <c:pt idx="2649">
                  <c:v>0.5850451157407407</c:v>
                </c:pt>
                <c:pt idx="2650">
                  <c:v>0.58504968749999997</c:v>
                </c:pt>
                <c:pt idx="2651">
                  <c:v>0.58505432870370366</c:v>
                </c:pt>
                <c:pt idx="2652">
                  <c:v>0.58505866898148151</c:v>
                </c:pt>
                <c:pt idx="2653">
                  <c:v>0.58506358796296298</c:v>
                </c:pt>
                <c:pt idx="2654">
                  <c:v>0.58506810185185187</c:v>
                </c:pt>
                <c:pt idx="2655">
                  <c:v>0.58507261574074076</c:v>
                </c:pt>
                <c:pt idx="2656">
                  <c:v>0.58507718749999993</c:v>
                </c:pt>
                <c:pt idx="2657">
                  <c:v>0.58508187499999997</c:v>
                </c:pt>
                <c:pt idx="2658">
                  <c:v>0.5850866203703704</c:v>
                </c:pt>
                <c:pt idx="2659">
                  <c:v>0.58509107638888891</c:v>
                </c:pt>
                <c:pt idx="2660">
                  <c:v>0.58509582175925923</c:v>
                </c:pt>
                <c:pt idx="2661">
                  <c:v>0.58510033564814812</c:v>
                </c:pt>
                <c:pt idx="2662">
                  <c:v>0.58510497685185181</c:v>
                </c:pt>
                <c:pt idx="2663">
                  <c:v>0.58510989583333328</c:v>
                </c:pt>
                <c:pt idx="2664">
                  <c:v>0.58511458333333333</c:v>
                </c:pt>
                <c:pt idx="2665">
                  <c:v>0.58512037037037035</c:v>
                </c:pt>
                <c:pt idx="2666">
                  <c:v>0.58512459490740742</c:v>
                </c:pt>
                <c:pt idx="2667">
                  <c:v>0.58512939814814813</c:v>
                </c:pt>
                <c:pt idx="2668">
                  <c:v>0.58513414351851856</c:v>
                </c:pt>
                <c:pt idx="2669">
                  <c:v>0.58513888888888888</c:v>
                </c:pt>
                <c:pt idx="2670">
                  <c:v>0.58514334490740738</c:v>
                </c:pt>
                <c:pt idx="2671">
                  <c:v>0.58514791666666666</c:v>
                </c:pt>
                <c:pt idx="2672">
                  <c:v>0.58515244212962958</c:v>
                </c:pt>
                <c:pt idx="2673">
                  <c:v>0.58515718750000001</c:v>
                </c:pt>
                <c:pt idx="2674">
                  <c:v>0.58516187499999994</c:v>
                </c:pt>
                <c:pt idx="2675">
                  <c:v>0.58516644675925933</c:v>
                </c:pt>
                <c:pt idx="2676">
                  <c:v>0.58517101851851849</c:v>
                </c:pt>
                <c:pt idx="2677">
                  <c:v>0.5851758217592592</c:v>
                </c:pt>
                <c:pt idx="2678">
                  <c:v>0.58518027777777781</c:v>
                </c:pt>
                <c:pt idx="2679">
                  <c:v>0.5851847916666667</c:v>
                </c:pt>
                <c:pt idx="2680">
                  <c:v>0.58518947916666664</c:v>
                </c:pt>
                <c:pt idx="2681">
                  <c:v>0.58519416666666668</c:v>
                </c:pt>
                <c:pt idx="2682">
                  <c:v>0.58519880787037037</c:v>
                </c:pt>
                <c:pt idx="2683">
                  <c:v>0.58520337962962965</c:v>
                </c:pt>
                <c:pt idx="2684">
                  <c:v>0.58520806712962969</c:v>
                </c:pt>
                <c:pt idx="2685">
                  <c:v>0.58521258101851859</c:v>
                </c:pt>
                <c:pt idx="2686">
                  <c:v>0.58521709490740748</c:v>
                </c:pt>
                <c:pt idx="2687">
                  <c:v>0.58522207175925922</c:v>
                </c:pt>
                <c:pt idx="2688">
                  <c:v>0.58522675925925927</c:v>
                </c:pt>
                <c:pt idx="2689">
                  <c:v>0.58523150462962958</c:v>
                </c:pt>
                <c:pt idx="2690">
                  <c:v>0.58523590277777771</c:v>
                </c:pt>
                <c:pt idx="2691">
                  <c:v>0.58524047453703709</c:v>
                </c:pt>
                <c:pt idx="2692">
                  <c:v>0.5852450578703704</c:v>
                </c:pt>
                <c:pt idx="2693">
                  <c:v>0.58524997685185187</c:v>
                </c:pt>
                <c:pt idx="2694">
                  <c:v>0.58525454861111115</c:v>
                </c:pt>
                <c:pt idx="2695">
                  <c:v>0.58525912037037042</c:v>
                </c:pt>
                <c:pt idx="2696">
                  <c:v>0.58526398148148151</c:v>
                </c:pt>
                <c:pt idx="2697">
                  <c:v>0.58526878472222221</c:v>
                </c:pt>
                <c:pt idx="2698">
                  <c:v>0.58527358796296303</c:v>
                </c:pt>
                <c:pt idx="2699">
                  <c:v>0.58527827546296296</c:v>
                </c:pt>
                <c:pt idx="2700">
                  <c:v>0.58528296296296289</c:v>
                </c:pt>
                <c:pt idx="2701">
                  <c:v>0.58528788194444448</c:v>
                </c:pt>
                <c:pt idx="2702">
                  <c:v>0.58529251157407403</c:v>
                </c:pt>
                <c:pt idx="2703">
                  <c:v>0.58529726851851849</c:v>
                </c:pt>
                <c:pt idx="2704">
                  <c:v>0.58530184027777776</c:v>
                </c:pt>
                <c:pt idx="2705">
                  <c:v>0.58530652777777781</c:v>
                </c:pt>
                <c:pt idx="2706">
                  <c:v>0.58531098379629631</c:v>
                </c:pt>
                <c:pt idx="2707">
                  <c:v>0.58531532407407405</c:v>
                </c:pt>
                <c:pt idx="2708">
                  <c:v>0.58531974537037035</c:v>
                </c:pt>
                <c:pt idx="2709">
                  <c:v>0.58532449074074078</c:v>
                </c:pt>
                <c:pt idx="2710">
                  <c:v>0.58533010416666664</c:v>
                </c:pt>
                <c:pt idx="2711">
                  <c:v>0.5853350810185185</c:v>
                </c:pt>
                <c:pt idx="2712">
                  <c:v>0.58533953703703701</c:v>
                </c:pt>
                <c:pt idx="2713">
                  <c:v>0.58534428240740743</c:v>
                </c:pt>
                <c:pt idx="2714">
                  <c:v>0.58534879629629633</c:v>
                </c:pt>
                <c:pt idx="2715">
                  <c:v>0.58535359953703703</c:v>
                </c:pt>
                <c:pt idx="2716">
                  <c:v>0.58535818287037034</c:v>
                </c:pt>
                <c:pt idx="2717">
                  <c:v>0.5853628125</c:v>
                </c:pt>
                <c:pt idx="2718">
                  <c:v>0.5853676157407407</c:v>
                </c:pt>
                <c:pt idx="2719">
                  <c:v>0.58537218749999997</c:v>
                </c:pt>
                <c:pt idx="2720">
                  <c:v>0.5853769328703704</c:v>
                </c:pt>
                <c:pt idx="2721">
                  <c:v>0.58538162037037034</c:v>
                </c:pt>
                <c:pt idx="2722">
                  <c:v>0.58538613425925923</c:v>
                </c:pt>
                <c:pt idx="2723">
                  <c:v>0.58539053240740746</c:v>
                </c:pt>
                <c:pt idx="2724">
                  <c:v>0.58539498842592586</c:v>
                </c:pt>
                <c:pt idx="2725">
                  <c:v>0.58539973379629628</c:v>
                </c:pt>
                <c:pt idx="2726">
                  <c:v>0.58540454861111113</c:v>
                </c:pt>
                <c:pt idx="2727">
                  <c:v>0.58540906250000002</c:v>
                </c:pt>
                <c:pt idx="2728">
                  <c:v>0.58541351851851853</c:v>
                </c:pt>
                <c:pt idx="2729">
                  <c:v>0.58541780092592599</c:v>
                </c:pt>
                <c:pt idx="2730">
                  <c:v>0.58542277777777774</c:v>
                </c:pt>
                <c:pt idx="2731">
                  <c:v>0.58542746527777778</c:v>
                </c:pt>
                <c:pt idx="2732">
                  <c:v>0.58543180555555552</c:v>
                </c:pt>
                <c:pt idx="2733">
                  <c:v>0.58543631944444441</c:v>
                </c:pt>
                <c:pt idx="2734">
                  <c:v>0.58544094907407407</c:v>
                </c:pt>
                <c:pt idx="2735">
                  <c:v>0.58544581018518516</c:v>
                </c:pt>
                <c:pt idx="2736">
                  <c:v>0.58545055555555559</c:v>
                </c:pt>
                <c:pt idx="2737">
                  <c:v>0.58545513888888889</c:v>
                </c:pt>
                <c:pt idx="2738">
                  <c:v>0.58545976851851855</c:v>
                </c:pt>
                <c:pt idx="2739">
                  <c:v>0.58546434027777783</c:v>
                </c:pt>
                <c:pt idx="2740">
                  <c:v>0.58546914351851853</c:v>
                </c:pt>
                <c:pt idx="2741">
                  <c:v>0.58547388888888896</c:v>
                </c:pt>
                <c:pt idx="2742">
                  <c:v>0.58547828703703708</c:v>
                </c:pt>
                <c:pt idx="2743">
                  <c:v>0.5854830324074074</c:v>
                </c:pt>
                <c:pt idx="2744">
                  <c:v>0.58548766203703706</c:v>
                </c:pt>
                <c:pt idx="2745">
                  <c:v>0.58549229166666661</c:v>
                </c:pt>
                <c:pt idx="2746">
                  <c:v>0.58549709490740742</c:v>
                </c:pt>
                <c:pt idx="2747">
                  <c:v>0.58550167824074073</c:v>
                </c:pt>
                <c:pt idx="2748">
                  <c:v>0.58550625000000001</c:v>
                </c:pt>
                <c:pt idx="2749">
                  <c:v>0.58551082175925928</c:v>
                </c:pt>
                <c:pt idx="2750">
                  <c:v>0.58551545138888883</c:v>
                </c:pt>
                <c:pt idx="2751">
                  <c:v>0.58552019675925926</c:v>
                </c:pt>
                <c:pt idx="2752">
                  <c:v>0.58552494212962969</c:v>
                </c:pt>
                <c:pt idx="2753">
                  <c:v>0.58552951388888885</c:v>
                </c:pt>
                <c:pt idx="2754">
                  <c:v>0.58553530092592598</c:v>
                </c:pt>
                <c:pt idx="2755">
                  <c:v>0.58553981481481487</c:v>
                </c:pt>
                <c:pt idx="2756">
                  <c:v>0.58554461805555558</c:v>
                </c:pt>
                <c:pt idx="2757">
                  <c:v>0.5855491435185185</c:v>
                </c:pt>
                <c:pt idx="2758">
                  <c:v>0.58555377314814816</c:v>
                </c:pt>
                <c:pt idx="2759">
                  <c:v>0.58555834490740744</c:v>
                </c:pt>
                <c:pt idx="2760">
                  <c:v>0.5855629745370371</c:v>
                </c:pt>
                <c:pt idx="2761">
                  <c:v>0.58556789351851857</c:v>
                </c:pt>
                <c:pt idx="2762">
                  <c:v>0.58557246527777773</c:v>
                </c:pt>
                <c:pt idx="2763">
                  <c:v>0.58557703703703701</c:v>
                </c:pt>
                <c:pt idx="2764">
                  <c:v>0.58558178240740744</c:v>
                </c:pt>
                <c:pt idx="2765">
                  <c:v>0.58558606481481479</c:v>
                </c:pt>
                <c:pt idx="2766">
                  <c:v>0.58559092592592588</c:v>
                </c:pt>
                <c:pt idx="2767">
                  <c:v>0.58559550925925929</c:v>
                </c:pt>
                <c:pt idx="2768">
                  <c:v>0.58560008101851857</c:v>
                </c:pt>
                <c:pt idx="2769">
                  <c:v>0.58560482638888889</c:v>
                </c:pt>
                <c:pt idx="2770">
                  <c:v>0.58560986111111113</c:v>
                </c:pt>
                <c:pt idx="2771">
                  <c:v>0.58561460648148145</c:v>
                </c:pt>
                <c:pt idx="2772">
                  <c:v>0.58561929398148149</c:v>
                </c:pt>
                <c:pt idx="2773">
                  <c:v>0.58562398148148154</c:v>
                </c:pt>
                <c:pt idx="2774">
                  <c:v>0.58562872685185186</c:v>
                </c:pt>
                <c:pt idx="2775">
                  <c:v>0.58563324074074075</c:v>
                </c:pt>
                <c:pt idx="2776">
                  <c:v>0.58563799768518521</c:v>
                </c:pt>
                <c:pt idx="2777">
                  <c:v>0.58564262731481487</c:v>
                </c:pt>
                <c:pt idx="2778">
                  <c:v>0.5856473148148148</c:v>
                </c:pt>
                <c:pt idx="2779">
                  <c:v>0.58565171296296292</c:v>
                </c:pt>
                <c:pt idx="2780">
                  <c:v>0.58565640046296297</c:v>
                </c:pt>
                <c:pt idx="2781">
                  <c:v>0.58566103009259263</c:v>
                </c:pt>
                <c:pt idx="2782">
                  <c:v>0.58566577546296295</c:v>
                </c:pt>
                <c:pt idx="2783">
                  <c:v>0.58567057870370365</c:v>
                </c:pt>
                <c:pt idx="2784">
                  <c:v>0.58567520833333331</c:v>
                </c:pt>
                <c:pt idx="2785">
                  <c:v>0.58568001157407401</c:v>
                </c:pt>
                <c:pt idx="2786">
                  <c:v>0.58568482638888886</c:v>
                </c:pt>
                <c:pt idx="2787">
                  <c:v>0.5856895138888889</c:v>
                </c:pt>
                <c:pt idx="2788">
                  <c:v>0.58569414351851845</c:v>
                </c:pt>
                <c:pt idx="2789">
                  <c:v>0.58569877314814811</c:v>
                </c:pt>
                <c:pt idx="2790">
                  <c:v>0.58570334490740739</c:v>
                </c:pt>
                <c:pt idx="2791">
                  <c:v>0.58570791666666666</c:v>
                </c:pt>
                <c:pt idx="2792">
                  <c:v>0.58571266203703709</c:v>
                </c:pt>
                <c:pt idx="2793">
                  <c:v>0.5857172453703704</c:v>
                </c:pt>
                <c:pt idx="2794">
                  <c:v>0.58572222222222226</c:v>
                </c:pt>
                <c:pt idx="2795">
                  <c:v>0.5857268518518518</c:v>
                </c:pt>
                <c:pt idx="2796">
                  <c:v>0.58573188657407405</c:v>
                </c:pt>
                <c:pt idx="2797">
                  <c:v>0.58573651620370371</c:v>
                </c:pt>
                <c:pt idx="2798">
                  <c:v>0.58574263888888889</c:v>
                </c:pt>
                <c:pt idx="2799">
                  <c:v>0.58574749999999998</c:v>
                </c:pt>
                <c:pt idx="2800">
                  <c:v>0.58575236111111117</c:v>
                </c:pt>
                <c:pt idx="2801">
                  <c:v>0.58575699074074072</c:v>
                </c:pt>
                <c:pt idx="2802">
                  <c:v>0.5857619097222222</c:v>
                </c:pt>
                <c:pt idx="2803">
                  <c:v>0.58576649305555561</c:v>
                </c:pt>
                <c:pt idx="2804">
                  <c:v>0.58577094907407401</c:v>
                </c:pt>
                <c:pt idx="2805">
                  <c:v>0.58577569444444444</c:v>
                </c:pt>
                <c:pt idx="2806">
                  <c:v>0.5857803240740741</c:v>
                </c:pt>
                <c:pt idx="2807">
                  <c:v>0.58578501157407403</c:v>
                </c:pt>
                <c:pt idx="2808">
                  <c:v>0.58578958333333331</c:v>
                </c:pt>
                <c:pt idx="2809">
                  <c:v>0.58579432870370374</c:v>
                </c:pt>
                <c:pt idx="2810">
                  <c:v>0.58579913194444444</c:v>
                </c:pt>
                <c:pt idx="2811">
                  <c:v>0.5858037615740741</c:v>
                </c:pt>
                <c:pt idx="2812">
                  <c:v>0.58580827546296299</c:v>
                </c:pt>
                <c:pt idx="2813">
                  <c:v>0.5858128587962963</c:v>
                </c:pt>
                <c:pt idx="2814">
                  <c:v>0.58581746527777778</c:v>
                </c:pt>
                <c:pt idx="2815">
                  <c:v>0.58582251157407406</c:v>
                </c:pt>
                <c:pt idx="2816">
                  <c:v>0.58582708333333333</c:v>
                </c:pt>
                <c:pt idx="2817">
                  <c:v>0.58583177083333327</c:v>
                </c:pt>
                <c:pt idx="2818">
                  <c:v>0.58583628472222216</c:v>
                </c:pt>
                <c:pt idx="2819">
                  <c:v>0.58584068287037039</c:v>
                </c:pt>
                <c:pt idx="2820">
                  <c:v>0.58584537037037043</c:v>
                </c:pt>
                <c:pt idx="2821">
                  <c:v>0.5858499421296296</c:v>
                </c:pt>
                <c:pt idx="2822">
                  <c:v>0.58585462962962964</c:v>
                </c:pt>
                <c:pt idx="2823">
                  <c:v>0.58585915509259257</c:v>
                </c:pt>
                <c:pt idx="2824">
                  <c:v>0.58586355324074069</c:v>
                </c:pt>
                <c:pt idx="2825">
                  <c:v>0.58586824074074073</c:v>
                </c:pt>
                <c:pt idx="2826">
                  <c:v>0.58587275462962962</c:v>
                </c:pt>
                <c:pt idx="2827">
                  <c:v>0.58587721064814813</c:v>
                </c:pt>
                <c:pt idx="2828">
                  <c:v>0.58588184027777779</c:v>
                </c:pt>
                <c:pt idx="2829">
                  <c:v>0.58588635416666668</c:v>
                </c:pt>
                <c:pt idx="2830">
                  <c:v>0.58589121527777777</c:v>
                </c:pt>
                <c:pt idx="2831">
                  <c:v>0.58589567129629627</c:v>
                </c:pt>
                <c:pt idx="2832">
                  <c:v>0.58590018518518516</c:v>
                </c:pt>
                <c:pt idx="2833">
                  <c:v>0.58590475694444444</c:v>
                </c:pt>
                <c:pt idx="2834">
                  <c:v>0.58590939814814813</c:v>
                </c:pt>
                <c:pt idx="2835">
                  <c:v>0.58591408564814818</c:v>
                </c:pt>
                <c:pt idx="2836">
                  <c:v>0.58591859953703707</c:v>
                </c:pt>
                <c:pt idx="2837">
                  <c:v>0.58592328703703711</c:v>
                </c:pt>
                <c:pt idx="2838">
                  <c:v>0.58592809027777781</c:v>
                </c:pt>
                <c:pt idx="2839">
                  <c:v>0.58593312500000005</c:v>
                </c:pt>
                <c:pt idx="2840">
                  <c:v>0.5859381597222223</c:v>
                </c:pt>
                <c:pt idx="2841">
                  <c:v>0.58594284722222223</c:v>
                </c:pt>
                <c:pt idx="2842">
                  <c:v>0.58594840277777782</c:v>
                </c:pt>
                <c:pt idx="2843">
                  <c:v>0.58595291666666671</c:v>
                </c:pt>
                <c:pt idx="2844">
                  <c:v>0.58595761574074079</c:v>
                </c:pt>
                <c:pt idx="2845">
                  <c:v>0.58596212962962968</c:v>
                </c:pt>
                <c:pt idx="2846">
                  <c:v>0.585966875</c:v>
                </c:pt>
                <c:pt idx="2847">
                  <c:v>0.58597162037037032</c:v>
                </c:pt>
                <c:pt idx="2848">
                  <c:v>0.5859761921296297</c:v>
                </c:pt>
                <c:pt idx="2849">
                  <c:v>0.58598111111111117</c:v>
                </c:pt>
                <c:pt idx="2850">
                  <c:v>0.58598562500000007</c:v>
                </c:pt>
                <c:pt idx="2851">
                  <c:v>0.5859903125</c:v>
                </c:pt>
                <c:pt idx="2852">
                  <c:v>0.58599494212962966</c:v>
                </c:pt>
                <c:pt idx="2853">
                  <c:v>0.58599974537037036</c:v>
                </c:pt>
                <c:pt idx="2854">
                  <c:v>0.58600432870370367</c:v>
                </c:pt>
                <c:pt idx="2855">
                  <c:v>0.58600895833333333</c:v>
                </c:pt>
                <c:pt idx="2856">
                  <c:v>0.58601364583333326</c:v>
                </c:pt>
                <c:pt idx="2857">
                  <c:v>0.58601833333333331</c:v>
                </c:pt>
                <c:pt idx="2858">
                  <c:v>0.58602302083333335</c:v>
                </c:pt>
                <c:pt idx="2859">
                  <c:v>0.58602793981481482</c:v>
                </c:pt>
                <c:pt idx="2860">
                  <c:v>0.58603268518518525</c:v>
                </c:pt>
                <c:pt idx="2861">
                  <c:v>0.58603725694444442</c:v>
                </c:pt>
                <c:pt idx="2862">
                  <c:v>0.58604194444444446</c:v>
                </c:pt>
                <c:pt idx="2863">
                  <c:v>0.58604674768518517</c:v>
                </c:pt>
                <c:pt idx="2864">
                  <c:v>0.58605138888888886</c:v>
                </c:pt>
                <c:pt idx="2865">
                  <c:v>0.58605636574074071</c:v>
                </c:pt>
                <c:pt idx="2866">
                  <c:v>0.58606082175925922</c:v>
                </c:pt>
                <c:pt idx="2867">
                  <c:v>0.58606527777777784</c:v>
                </c:pt>
                <c:pt idx="2868">
                  <c:v>0.58607013888888893</c:v>
                </c:pt>
                <c:pt idx="2869">
                  <c:v>0.58607453703703705</c:v>
                </c:pt>
                <c:pt idx="2870">
                  <c:v>0.58607922453703709</c:v>
                </c:pt>
                <c:pt idx="2871">
                  <c:v>0.58608391203703702</c:v>
                </c:pt>
                <c:pt idx="2872">
                  <c:v>0.58608859953703707</c:v>
                </c:pt>
                <c:pt idx="2873">
                  <c:v>0.58609334490740739</c:v>
                </c:pt>
                <c:pt idx="2874">
                  <c:v>0.58609833333333328</c:v>
                </c:pt>
                <c:pt idx="2875">
                  <c:v>0.58610296296296294</c:v>
                </c:pt>
                <c:pt idx="2876">
                  <c:v>0.58610776620370364</c:v>
                </c:pt>
                <c:pt idx="2877">
                  <c:v>0.58611384259259258</c:v>
                </c:pt>
                <c:pt idx="2878">
                  <c:v>0.58611841435185186</c:v>
                </c:pt>
                <c:pt idx="2879">
                  <c:v>0.58612321759259256</c:v>
                </c:pt>
                <c:pt idx="2880">
                  <c:v>0.58612784722222222</c:v>
                </c:pt>
                <c:pt idx="2881">
                  <c:v>0.58613259259259254</c:v>
                </c:pt>
                <c:pt idx="2882">
                  <c:v>0.5861372222222222</c:v>
                </c:pt>
                <c:pt idx="2883">
                  <c:v>0.58614185185185186</c:v>
                </c:pt>
                <c:pt idx="2884">
                  <c:v>0.58614678240740747</c:v>
                </c:pt>
                <c:pt idx="2885">
                  <c:v>0.58615129629629636</c:v>
                </c:pt>
                <c:pt idx="2886">
                  <c:v>0.58615604166666668</c:v>
                </c:pt>
                <c:pt idx="2887">
                  <c:v>0.58616061342592596</c:v>
                </c:pt>
                <c:pt idx="2888">
                  <c:v>0.58616530092592589</c:v>
                </c:pt>
                <c:pt idx="2889">
                  <c:v>0.58617004629629632</c:v>
                </c:pt>
                <c:pt idx="2890">
                  <c:v>0.58617502314814818</c:v>
                </c:pt>
                <c:pt idx="2891">
                  <c:v>0.58617965277777773</c:v>
                </c:pt>
                <c:pt idx="2892">
                  <c:v>0.58618440972222219</c:v>
                </c:pt>
                <c:pt idx="2893">
                  <c:v>0.58618915509259262</c:v>
                </c:pt>
                <c:pt idx="2894">
                  <c:v>0.58619378472222217</c:v>
                </c:pt>
                <c:pt idx="2895">
                  <c:v>0.58619864583333336</c:v>
                </c:pt>
                <c:pt idx="2896">
                  <c:v>0.58620327546296302</c:v>
                </c:pt>
                <c:pt idx="2897">
                  <c:v>0.58620784722222219</c:v>
                </c:pt>
                <c:pt idx="2898">
                  <c:v>0.58621270833333339</c:v>
                </c:pt>
                <c:pt idx="2899">
                  <c:v>0.58621745370370371</c:v>
                </c:pt>
                <c:pt idx="2900">
                  <c:v>0.58622214120370375</c:v>
                </c:pt>
                <c:pt idx="2901">
                  <c:v>0.58622707175925926</c:v>
                </c:pt>
                <c:pt idx="2902">
                  <c:v>0.58623181712962957</c:v>
                </c:pt>
                <c:pt idx="2903">
                  <c:v>0.58623627314814819</c:v>
                </c:pt>
                <c:pt idx="2904">
                  <c:v>0.58624084490740735</c:v>
                </c:pt>
                <c:pt idx="2905">
                  <c:v>0.58624552083333337</c:v>
                </c:pt>
                <c:pt idx="2906">
                  <c:v>0.58625032407407407</c:v>
                </c:pt>
                <c:pt idx="2907">
                  <c:v>0.58625495370370373</c:v>
                </c:pt>
                <c:pt idx="2908">
                  <c:v>0.58625940972222224</c:v>
                </c:pt>
                <c:pt idx="2909">
                  <c:v>0.58626421296296294</c:v>
                </c:pt>
                <c:pt idx="2910">
                  <c:v>0.5862688425925926</c:v>
                </c:pt>
                <c:pt idx="2911">
                  <c:v>0.5862746875</c:v>
                </c:pt>
                <c:pt idx="2912">
                  <c:v>0.58627961805555551</c:v>
                </c:pt>
                <c:pt idx="2913">
                  <c:v>0.58628442129629632</c:v>
                </c:pt>
                <c:pt idx="2914">
                  <c:v>0.58628905092592587</c:v>
                </c:pt>
                <c:pt idx="2915">
                  <c:v>0.58629373842592591</c:v>
                </c:pt>
                <c:pt idx="2916">
                  <c:v>0.58629865740740739</c:v>
                </c:pt>
                <c:pt idx="2917">
                  <c:v>0.58630322916666666</c:v>
                </c:pt>
                <c:pt idx="2918">
                  <c:v>0.58630832175925929</c:v>
                </c:pt>
                <c:pt idx="2919">
                  <c:v>0.58631312499999999</c:v>
                </c:pt>
                <c:pt idx="2920">
                  <c:v>0.58631781250000004</c:v>
                </c:pt>
                <c:pt idx="2921">
                  <c:v>0.5863224421296297</c:v>
                </c:pt>
                <c:pt idx="2922">
                  <c:v>0.58632708333333328</c:v>
                </c:pt>
                <c:pt idx="2923">
                  <c:v>0.58633177083333332</c:v>
                </c:pt>
                <c:pt idx="2924">
                  <c:v>0.58633651620370364</c:v>
                </c:pt>
                <c:pt idx="2925">
                  <c:v>0.58634097222222226</c:v>
                </c:pt>
                <c:pt idx="2926">
                  <c:v>0.58634571759259257</c:v>
                </c:pt>
                <c:pt idx="2927">
                  <c:v>0.58635063657407405</c:v>
                </c:pt>
                <c:pt idx="2928">
                  <c:v>0.58635572916666667</c:v>
                </c:pt>
                <c:pt idx="2929">
                  <c:v>0.58636070601851853</c:v>
                </c:pt>
                <c:pt idx="2930">
                  <c:v>0.58636550925925923</c:v>
                </c:pt>
                <c:pt idx="2931">
                  <c:v>0.58637019675925928</c:v>
                </c:pt>
                <c:pt idx="2932">
                  <c:v>0.5863750694444444</c:v>
                </c:pt>
                <c:pt idx="2933">
                  <c:v>0.58637958333333329</c:v>
                </c:pt>
                <c:pt idx="2934">
                  <c:v>0.58638432870370372</c:v>
                </c:pt>
                <c:pt idx="2935">
                  <c:v>0.58638936342592596</c:v>
                </c:pt>
                <c:pt idx="2936">
                  <c:v>0.58639428240740743</c:v>
                </c:pt>
                <c:pt idx="2937">
                  <c:v>0.58639896990740736</c:v>
                </c:pt>
                <c:pt idx="2938">
                  <c:v>0.58640383101851856</c:v>
                </c:pt>
                <c:pt idx="2939">
                  <c:v>0.58640875000000003</c:v>
                </c:pt>
                <c:pt idx="2940">
                  <c:v>0.58641361111111112</c:v>
                </c:pt>
                <c:pt idx="2941">
                  <c:v>0.58641870370370375</c:v>
                </c:pt>
                <c:pt idx="2942">
                  <c:v>0.58642351851851848</c:v>
                </c:pt>
                <c:pt idx="2943">
                  <c:v>0.58642849537037034</c:v>
                </c:pt>
                <c:pt idx="2944">
                  <c:v>0.58643439814814813</c:v>
                </c:pt>
                <c:pt idx="2945">
                  <c:v>0.5864393171296296</c:v>
                </c:pt>
                <c:pt idx="2946">
                  <c:v>0.58644394675925926</c:v>
                </c:pt>
                <c:pt idx="2947">
                  <c:v>0.58644869212962958</c:v>
                </c:pt>
                <c:pt idx="2948">
                  <c:v>0.58645349537037039</c:v>
                </c:pt>
                <c:pt idx="2949">
                  <c:v>0.58645835648148148</c:v>
                </c:pt>
                <c:pt idx="2950">
                  <c:v>0.58646321759259257</c:v>
                </c:pt>
                <c:pt idx="2951">
                  <c:v>0.58646791666666664</c:v>
                </c:pt>
                <c:pt idx="2952">
                  <c:v>0.58647260416666669</c:v>
                </c:pt>
                <c:pt idx="2953">
                  <c:v>0.58647740740740739</c:v>
                </c:pt>
                <c:pt idx="2954">
                  <c:v>0.58648221064814809</c:v>
                </c:pt>
                <c:pt idx="2955">
                  <c:v>0.58648707175925929</c:v>
                </c:pt>
                <c:pt idx="2956">
                  <c:v>0.58649222222222219</c:v>
                </c:pt>
                <c:pt idx="2957">
                  <c:v>0.58649702546296301</c:v>
                </c:pt>
                <c:pt idx="2958">
                  <c:v>0.58650171296296294</c:v>
                </c:pt>
                <c:pt idx="2959">
                  <c:v>0.58650640046296298</c:v>
                </c:pt>
                <c:pt idx="2960">
                  <c:v>0.5865111458333333</c:v>
                </c:pt>
                <c:pt idx="2961">
                  <c:v>0.58651607638888892</c:v>
                </c:pt>
                <c:pt idx="2962">
                  <c:v>0.58652105324074078</c:v>
                </c:pt>
                <c:pt idx="2963">
                  <c:v>0.58652591435185186</c:v>
                </c:pt>
                <c:pt idx="2964">
                  <c:v>0.58653135416666669</c:v>
                </c:pt>
                <c:pt idx="2965">
                  <c:v>0.58653829861111106</c:v>
                </c:pt>
                <c:pt idx="2966">
                  <c:v>0.58654339120370369</c:v>
                </c:pt>
                <c:pt idx="2967">
                  <c:v>0.58654825231481478</c:v>
                </c:pt>
                <c:pt idx="2968">
                  <c:v>0.58655293981481482</c:v>
                </c:pt>
                <c:pt idx="2969">
                  <c:v>0.58655745370370371</c:v>
                </c:pt>
                <c:pt idx="2970">
                  <c:v>0.58656225694444442</c:v>
                </c:pt>
                <c:pt idx="2971">
                  <c:v>0.58657094907407414</c:v>
                </c:pt>
                <c:pt idx="2972">
                  <c:v>0.58657552083333331</c:v>
                </c:pt>
                <c:pt idx="2973">
                  <c:v>0.58658032407407401</c:v>
                </c:pt>
                <c:pt idx="2974">
                  <c:v>0.58658513888888886</c:v>
                </c:pt>
                <c:pt idx="2975">
                  <c:v>0.58658976851851852</c:v>
                </c:pt>
                <c:pt idx="2976">
                  <c:v>0.58659452546296298</c:v>
                </c:pt>
                <c:pt idx="2977">
                  <c:v>0.5866003125</c:v>
                </c:pt>
                <c:pt idx="2978">
                  <c:v>0.5866047685185185</c:v>
                </c:pt>
                <c:pt idx="2979">
                  <c:v>0.58660945601851855</c:v>
                </c:pt>
                <c:pt idx="2980">
                  <c:v>0.58661420138888887</c:v>
                </c:pt>
                <c:pt idx="2981">
                  <c:v>0.5866185995370371</c:v>
                </c:pt>
                <c:pt idx="2982">
                  <c:v>0.5866240972222222</c:v>
                </c:pt>
                <c:pt idx="2983">
                  <c:v>0.58662895833333339</c:v>
                </c:pt>
                <c:pt idx="2984">
                  <c:v>0.58663347222222229</c:v>
                </c:pt>
                <c:pt idx="2985">
                  <c:v>0.5866382175925926</c:v>
                </c:pt>
                <c:pt idx="2986">
                  <c:v>0.58664296296296292</c:v>
                </c:pt>
                <c:pt idx="2987">
                  <c:v>0.58664771990740738</c:v>
                </c:pt>
              </c:numCache>
            </c:numRef>
          </c:xVal>
          <c:yVal>
            <c:numRef>
              <c:f>'2015_11_02-13_42_47'!$B$2:$B$2996</c:f>
              <c:numCache>
                <c:formatCode>General</c:formatCode>
                <c:ptCount val="2995"/>
                <c:pt idx="0">
                  <c:v>41.11</c:v>
                </c:pt>
                <c:pt idx="1">
                  <c:v>41.11</c:v>
                </c:pt>
                <c:pt idx="2">
                  <c:v>41.11</c:v>
                </c:pt>
                <c:pt idx="3">
                  <c:v>41.11</c:v>
                </c:pt>
                <c:pt idx="4">
                  <c:v>41.11</c:v>
                </c:pt>
                <c:pt idx="5">
                  <c:v>41.11</c:v>
                </c:pt>
                <c:pt idx="6">
                  <c:v>41.1</c:v>
                </c:pt>
                <c:pt idx="7">
                  <c:v>41.1</c:v>
                </c:pt>
                <c:pt idx="8">
                  <c:v>41.1</c:v>
                </c:pt>
                <c:pt idx="9">
                  <c:v>41.09</c:v>
                </c:pt>
                <c:pt idx="10">
                  <c:v>41.09</c:v>
                </c:pt>
                <c:pt idx="11">
                  <c:v>41.09</c:v>
                </c:pt>
                <c:pt idx="12">
                  <c:v>41.09</c:v>
                </c:pt>
                <c:pt idx="13">
                  <c:v>41.09</c:v>
                </c:pt>
                <c:pt idx="14">
                  <c:v>41.09</c:v>
                </c:pt>
                <c:pt idx="15">
                  <c:v>41.09</c:v>
                </c:pt>
                <c:pt idx="16">
                  <c:v>41.09</c:v>
                </c:pt>
                <c:pt idx="17">
                  <c:v>41.09</c:v>
                </c:pt>
                <c:pt idx="18">
                  <c:v>41.09</c:v>
                </c:pt>
                <c:pt idx="19">
                  <c:v>41.09</c:v>
                </c:pt>
                <c:pt idx="20">
                  <c:v>41.09</c:v>
                </c:pt>
                <c:pt idx="21">
                  <c:v>41.09</c:v>
                </c:pt>
                <c:pt idx="22">
                  <c:v>41.09</c:v>
                </c:pt>
                <c:pt idx="23">
                  <c:v>41.09</c:v>
                </c:pt>
                <c:pt idx="24">
                  <c:v>41.09</c:v>
                </c:pt>
                <c:pt idx="25">
                  <c:v>41.09</c:v>
                </c:pt>
                <c:pt idx="26">
                  <c:v>41.09</c:v>
                </c:pt>
                <c:pt idx="27">
                  <c:v>41.09</c:v>
                </c:pt>
                <c:pt idx="28">
                  <c:v>41.09</c:v>
                </c:pt>
                <c:pt idx="29">
                  <c:v>41.09</c:v>
                </c:pt>
                <c:pt idx="30">
                  <c:v>41.09</c:v>
                </c:pt>
                <c:pt idx="31">
                  <c:v>41.09</c:v>
                </c:pt>
                <c:pt idx="32">
                  <c:v>41.09</c:v>
                </c:pt>
                <c:pt idx="33">
                  <c:v>41.09</c:v>
                </c:pt>
                <c:pt idx="34">
                  <c:v>41.09</c:v>
                </c:pt>
                <c:pt idx="35">
                  <c:v>41.09</c:v>
                </c:pt>
                <c:pt idx="36">
                  <c:v>41.09</c:v>
                </c:pt>
                <c:pt idx="37">
                  <c:v>41.09</c:v>
                </c:pt>
                <c:pt idx="38">
                  <c:v>41.09</c:v>
                </c:pt>
                <c:pt idx="39">
                  <c:v>41.09</c:v>
                </c:pt>
                <c:pt idx="40">
                  <c:v>41.08</c:v>
                </c:pt>
                <c:pt idx="41">
                  <c:v>41.08</c:v>
                </c:pt>
                <c:pt idx="42">
                  <c:v>41.08</c:v>
                </c:pt>
                <c:pt idx="43">
                  <c:v>41.08</c:v>
                </c:pt>
                <c:pt idx="44">
                  <c:v>41.08</c:v>
                </c:pt>
                <c:pt idx="45">
                  <c:v>41.08</c:v>
                </c:pt>
                <c:pt idx="46">
                  <c:v>41.08</c:v>
                </c:pt>
                <c:pt idx="47">
                  <c:v>41.08</c:v>
                </c:pt>
                <c:pt idx="48">
                  <c:v>41.08</c:v>
                </c:pt>
                <c:pt idx="49">
                  <c:v>41.08</c:v>
                </c:pt>
                <c:pt idx="50">
                  <c:v>41.07</c:v>
                </c:pt>
                <c:pt idx="51">
                  <c:v>41.07</c:v>
                </c:pt>
                <c:pt idx="52">
                  <c:v>41.07</c:v>
                </c:pt>
                <c:pt idx="53">
                  <c:v>41.06</c:v>
                </c:pt>
                <c:pt idx="54">
                  <c:v>41.06</c:v>
                </c:pt>
                <c:pt idx="55">
                  <c:v>41.06</c:v>
                </c:pt>
                <c:pt idx="56">
                  <c:v>41.05</c:v>
                </c:pt>
                <c:pt idx="57">
                  <c:v>41.05</c:v>
                </c:pt>
                <c:pt idx="58">
                  <c:v>41.05</c:v>
                </c:pt>
                <c:pt idx="59">
                  <c:v>41.05</c:v>
                </c:pt>
                <c:pt idx="60">
                  <c:v>41.05</c:v>
                </c:pt>
                <c:pt idx="61">
                  <c:v>41.05</c:v>
                </c:pt>
                <c:pt idx="62">
                  <c:v>41.04</c:v>
                </c:pt>
                <c:pt idx="63">
                  <c:v>41.04</c:v>
                </c:pt>
                <c:pt idx="64">
                  <c:v>41.04</c:v>
                </c:pt>
                <c:pt idx="65">
                  <c:v>41.04</c:v>
                </c:pt>
                <c:pt idx="66">
                  <c:v>41.03</c:v>
                </c:pt>
                <c:pt idx="67">
                  <c:v>41.03</c:v>
                </c:pt>
                <c:pt idx="68">
                  <c:v>41.02</c:v>
                </c:pt>
                <c:pt idx="69">
                  <c:v>41.02</c:v>
                </c:pt>
                <c:pt idx="70">
                  <c:v>41.01</c:v>
                </c:pt>
                <c:pt idx="71">
                  <c:v>41.01</c:v>
                </c:pt>
                <c:pt idx="72">
                  <c:v>41.01</c:v>
                </c:pt>
                <c:pt idx="73">
                  <c:v>41</c:v>
                </c:pt>
                <c:pt idx="74">
                  <c:v>41</c:v>
                </c:pt>
                <c:pt idx="75">
                  <c:v>41</c:v>
                </c:pt>
                <c:pt idx="76">
                  <c:v>41</c:v>
                </c:pt>
                <c:pt idx="77">
                  <c:v>41</c:v>
                </c:pt>
                <c:pt idx="78">
                  <c:v>41</c:v>
                </c:pt>
                <c:pt idx="79">
                  <c:v>41</c:v>
                </c:pt>
                <c:pt idx="80">
                  <c:v>41</c:v>
                </c:pt>
                <c:pt idx="81">
                  <c:v>41</c:v>
                </c:pt>
                <c:pt idx="82">
                  <c:v>41</c:v>
                </c:pt>
                <c:pt idx="83">
                  <c:v>40.99</c:v>
                </c:pt>
                <c:pt idx="84">
                  <c:v>40.99</c:v>
                </c:pt>
                <c:pt idx="85">
                  <c:v>40.99</c:v>
                </c:pt>
                <c:pt idx="86">
                  <c:v>40.99</c:v>
                </c:pt>
                <c:pt idx="87">
                  <c:v>40.99</c:v>
                </c:pt>
                <c:pt idx="88">
                  <c:v>40.99</c:v>
                </c:pt>
                <c:pt idx="89">
                  <c:v>40.99</c:v>
                </c:pt>
                <c:pt idx="90">
                  <c:v>40.99</c:v>
                </c:pt>
                <c:pt idx="91">
                  <c:v>40.99</c:v>
                </c:pt>
                <c:pt idx="92">
                  <c:v>40.99</c:v>
                </c:pt>
                <c:pt idx="93">
                  <c:v>40.99</c:v>
                </c:pt>
                <c:pt idx="94">
                  <c:v>40.99</c:v>
                </c:pt>
                <c:pt idx="95">
                  <c:v>40.99</c:v>
                </c:pt>
                <c:pt idx="96">
                  <c:v>40.99</c:v>
                </c:pt>
                <c:pt idx="97">
                  <c:v>40.99</c:v>
                </c:pt>
                <c:pt idx="98">
                  <c:v>40.99</c:v>
                </c:pt>
                <c:pt idx="99">
                  <c:v>40.99</c:v>
                </c:pt>
                <c:pt idx="100">
                  <c:v>40.99</c:v>
                </c:pt>
                <c:pt idx="101">
                  <c:v>40.99</c:v>
                </c:pt>
                <c:pt idx="102">
                  <c:v>40.99</c:v>
                </c:pt>
                <c:pt idx="103">
                  <c:v>40.99</c:v>
                </c:pt>
                <c:pt idx="104">
                  <c:v>40.99</c:v>
                </c:pt>
                <c:pt idx="105">
                  <c:v>40.99</c:v>
                </c:pt>
                <c:pt idx="106">
                  <c:v>40.99</c:v>
                </c:pt>
                <c:pt idx="107">
                  <c:v>40.99</c:v>
                </c:pt>
                <c:pt idx="108">
                  <c:v>40.99</c:v>
                </c:pt>
                <c:pt idx="109">
                  <c:v>40.99</c:v>
                </c:pt>
                <c:pt idx="110">
                  <c:v>40.99</c:v>
                </c:pt>
                <c:pt idx="111">
                  <c:v>40.99</c:v>
                </c:pt>
                <c:pt idx="112">
                  <c:v>40.99</c:v>
                </c:pt>
                <c:pt idx="113">
                  <c:v>40.99</c:v>
                </c:pt>
                <c:pt idx="114">
                  <c:v>40.99</c:v>
                </c:pt>
                <c:pt idx="115">
                  <c:v>40.99</c:v>
                </c:pt>
                <c:pt idx="116">
                  <c:v>40.99</c:v>
                </c:pt>
                <c:pt idx="117">
                  <c:v>41</c:v>
                </c:pt>
                <c:pt idx="118">
                  <c:v>41.02</c:v>
                </c:pt>
                <c:pt idx="119">
                  <c:v>41.04</c:v>
                </c:pt>
                <c:pt idx="120">
                  <c:v>41.06</c:v>
                </c:pt>
                <c:pt idx="121">
                  <c:v>41.08</c:v>
                </c:pt>
                <c:pt idx="122">
                  <c:v>41.11</c:v>
                </c:pt>
                <c:pt idx="123">
                  <c:v>41.14</c:v>
                </c:pt>
                <c:pt idx="124">
                  <c:v>41.18</c:v>
                </c:pt>
                <c:pt idx="125">
                  <c:v>41.22</c:v>
                </c:pt>
                <c:pt idx="126">
                  <c:v>41.28</c:v>
                </c:pt>
                <c:pt idx="127">
                  <c:v>41.34</c:v>
                </c:pt>
                <c:pt idx="128">
                  <c:v>41.37</c:v>
                </c:pt>
                <c:pt idx="129">
                  <c:v>41.4</c:v>
                </c:pt>
                <c:pt idx="130">
                  <c:v>41.45</c:v>
                </c:pt>
                <c:pt idx="131">
                  <c:v>41.5</c:v>
                </c:pt>
                <c:pt idx="132">
                  <c:v>41.56</c:v>
                </c:pt>
                <c:pt idx="133">
                  <c:v>41.63</c:v>
                </c:pt>
                <c:pt idx="134">
                  <c:v>41.71</c:v>
                </c:pt>
                <c:pt idx="135">
                  <c:v>41.77</c:v>
                </c:pt>
                <c:pt idx="136">
                  <c:v>41.85</c:v>
                </c:pt>
                <c:pt idx="137">
                  <c:v>41.94</c:v>
                </c:pt>
                <c:pt idx="138">
                  <c:v>42.06</c:v>
                </c:pt>
                <c:pt idx="139">
                  <c:v>42.19</c:v>
                </c:pt>
                <c:pt idx="140">
                  <c:v>42.34</c:v>
                </c:pt>
                <c:pt idx="141">
                  <c:v>42.49</c:v>
                </c:pt>
                <c:pt idx="142">
                  <c:v>42.64</c:v>
                </c:pt>
                <c:pt idx="143">
                  <c:v>42.81</c:v>
                </c:pt>
                <c:pt idx="144">
                  <c:v>42.97</c:v>
                </c:pt>
                <c:pt idx="145">
                  <c:v>43.15</c:v>
                </c:pt>
                <c:pt idx="146">
                  <c:v>43.35</c:v>
                </c:pt>
                <c:pt idx="147">
                  <c:v>43.55</c:v>
                </c:pt>
                <c:pt idx="148">
                  <c:v>43.73</c:v>
                </c:pt>
                <c:pt idx="149">
                  <c:v>43.94</c:v>
                </c:pt>
                <c:pt idx="150">
                  <c:v>44.15</c:v>
                </c:pt>
                <c:pt idx="151">
                  <c:v>44.34</c:v>
                </c:pt>
                <c:pt idx="152">
                  <c:v>44.53</c:v>
                </c:pt>
                <c:pt idx="153">
                  <c:v>44.73</c:v>
                </c:pt>
                <c:pt idx="154">
                  <c:v>44.92</c:v>
                </c:pt>
                <c:pt idx="155">
                  <c:v>45.11</c:v>
                </c:pt>
                <c:pt idx="156">
                  <c:v>45.31</c:v>
                </c:pt>
                <c:pt idx="157">
                  <c:v>45.5</c:v>
                </c:pt>
                <c:pt idx="158">
                  <c:v>45.7</c:v>
                </c:pt>
                <c:pt idx="159">
                  <c:v>45.92</c:v>
                </c:pt>
                <c:pt idx="160">
                  <c:v>46.11</c:v>
                </c:pt>
                <c:pt idx="161">
                  <c:v>46.33</c:v>
                </c:pt>
                <c:pt idx="162">
                  <c:v>46.56</c:v>
                </c:pt>
                <c:pt idx="163">
                  <c:v>46.78</c:v>
                </c:pt>
                <c:pt idx="164">
                  <c:v>47</c:v>
                </c:pt>
                <c:pt idx="165">
                  <c:v>47.23</c:v>
                </c:pt>
                <c:pt idx="166">
                  <c:v>47.45</c:v>
                </c:pt>
                <c:pt idx="167">
                  <c:v>47.65</c:v>
                </c:pt>
                <c:pt idx="168">
                  <c:v>47.86</c:v>
                </c:pt>
                <c:pt idx="169">
                  <c:v>48.07</c:v>
                </c:pt>
                <c:pt idx="170">
                  <c:v>48.28</c:v>
                </c:pt>
                <c:pt idx="171">
                  <c:v>48.49</c:v>
                </c:pt>
                <c:pt idx="172">
                  <c:v>48.71</c:v>
                </c:pt>
                <c:pt idx="173">
                  <c:v>48.92</c:v>
                </c:pt>
                <c:pt idx="174">
                  <c:v>49.13</c:v>
                </c:pt>
                <c:pt idx="175">
                  <c:v>49.34</c:v>
                </c:pt>
                <c:pt idx="176">
                  <c:v>49.55</c:v>
                </c:pt>
                <c:pt idx="177">
                  <c:v>49.76</c:v>
                </c:pt>
                <c:pt idx="178">
                  <c:v>49.97</c:v>
                </c:pt>
                <c:pt idx="179">
                  <c:v>50.16</c:v>
                </c:pt>
                <c:pt idx="180">
                  <c:v>50.36</c:v>
                </c:pt>
                <c:pt idx="181">
                  <c:v>50.57</c:v>
                </c:pt>
                <c:pt idx="182">
                  <c:v>50.79</c:v>
                </c:pt>
                <c:pt idx="183">
                  <c:v>51</c:v>
                </c:pt>
                <c:pt idx="184">
                  <c:v>51.22</c:v>
                </c:pt>
                <c:pt idx="185">
                  <c:v>51.41</c:v>
                </c:pt>
                <c:pt idx="186">
                  <c:v>51.6</c:v>
                </c:pt>
                <c:pt idx="187">
                  <c:v>51.8</c:v>
                </c:pt>
                <c:pt idx="188">
                  <c:v>51.99</c:v>
                </c:pt>
                <c:pt idx="189">
                  <c:v>52.19</c:v>
                </c:pt>
                <c:pt idx="190">
                  <c:v>52.43</c:v>
                </c:pt>
                <c:pt idx="191">
                  <c:v>52.63</c:v>
                </c:pt>
                <c:pt idx="192">
                  <c:v>52.81</c:v>
                </c:pt>
                <c:pt idx="193">
                  <c:v>53.03</c:v>
                </c:pt>
                <c:pt idx="194">
                  <c:v>53.2</c:v>
                </c:pt>
                <c:pt idx="195">
                  <c:v>53.39</c:v>
                </c:pt>
                <c:pt idx="196">
                  <c:v>53.59</c:v>
                </c:pt>
                <c:pt idx="197">
                  <c:v>53.77</c:v>
                </c:pt>
                <c:pt idx="198">
                  <c:v>53.94</c:v>
                </c:pt>
                <c:pt idx="199">
                  <c:v>54.12</c:v>
                </c:pt>
                <c:pt idx="200">
                  <c:v>54.28</c:v>
                </c:pt>
                <c:pt idx="201">
                  <c:v>54.43</c:v>
                </c:pt>
                <c:pt idx="202">
                  <c:v>54.61</c:v>
                </c:pt>
                <c:pt idx="203">
                  <c:v>54.79</c:v>
                </c:pt>
                <c:pt idx="204">
                  <c:v>54.95</c:v>
                </c:pt>
                <c:pt idx="205">
                  <c:v>55.08</c:v>
                </c:pt>
                <c:pt idx="206">
                  <c:v>55.25</c:v>
                </c:pt>
                <c:pt idx="207">
                  <c:v>55.41</c:v>
                </c:pt>
                <c:pt idx="208">
                  <c:v>55.57</c:v>
                </c:pt>
                <c:pt idx="209">
                  <c:v>55.73</c:v>
                </c:pt>
                <c:pt idx="210">
                  <c:v>55.9</c:v>
                </c:pt>
                <c:pt idx="211">
                  <c:v>56.06</c:v>
                </c:pt>
                <c:pt idx="212">
                  <c:v>56.21</c:v>
                </c:pt>
                <c:pt idx="213">
                  <c:v>56.33</c:v>
                </c:pt>
                <c:pt idx="214">
                  <c:v>56.46</c:v>
                </c:pt>
                <c:pt idx="215">
                  <c:v>56.57</c:v>
                </c:pt>
                <c:pt idx="216">
                  <c:v>56.67</c:v>
                </c:pt>
                <c:pt idx="217">
                  <c:v>56.77</c:v>
                </c:pt>
                <c:pt idx="218">
                  <c:v>56.87</c:v>
                </c:pt>
                <c:pt idx="219">
                  <c:v>56.97</c:v>
                </c:pt>
                <c:pt idx="220">
                  <c:v>57.07</c:v>
                </c:pt>
                <c:pt idx="221">
                  <c:v>57.15</c:v>
                </c:pt>
                <c:pt idx="222">
                  <c:v>57.24</c:v>
                </c:pt>
                <c:pt idx="223">
                  <c:v>57.3</c:v>
                </c:pt>
                <c:pt idx="224">
                  <c:v>57.38</c:v>
                </c:pt>
                <c:pt idx="225">
                  <c:v>57.47</c:v>
                </c:pt>
                <c:pt idx="226">
                  <c:v>57.55</c:v>
                </c:pt>
                <c:pt idx="227">
                  <c:v>57.63</c:v>
                </c:pt>
                <c:pt idx="228">
                  <c:v>57.7</c:v>
                </c:pt>
                <c:pt idx="229">
                  <c:v>57.76</c:v>
                </c:pt>
                <c:pt idx="230">
                  <c:v>57.8</c:v>
                </c:pt>
                <c:pt idx="231">
                  <c:v>57.86</c:v>
                </c:pt>
                <c:pt idx="232">
                  <c:v>57.92</c:v>
                </c:pt>
                <c:pt idx="233">
                  <c:v>57.97</c:v>
                </c:pt>
                <c:pt idx="234">
                  <c:v>58</c:v>
                </c:pt>
                <c:pt idx="235">
                  <c:v>58.03</c:v>
                </c:pt>
                <c:pt idx="236">
                  <c:v>58.05</c:v>
                </c:pt>
                <c:pt idx="237">
                  <c:v>58.05</c:v>
                </c:pt>
                <c:pt idx="238">
                  <c:v>58.05</c:v>
                </c:pt>
                <c:pt idx="239">
                  <c:v>58.05</c:v>
                </c:pt>
                <c:pt idx="240">
                  <c:v>58.05</c:v>
                </c:pt>
                <c:pt idx="241">
                  <c:v>58.05</c:v>
                </c:pt>
                <c:pt idx="242">
                  <c:v>58.05</c:v>
                </c:pt>
                <c:pt idx="243">
                  <c:v>58.05</c:v>
                </c:pt>
                <c:pt idx="244">
                  <c:v>58.05</c:v>
                </c:pt>
                <c:pt idx="245">
                  <c:v>58.05</c:v>
                </c:pt>
                <c:pt idx="246">
                  <c:v>58.05</c:v>
                </c:pt>
                <c:pt idx="247">
                  <c:v>58.05</c:v>
                </c:pt>
                <c:pt idx="248">
                  <c:v>58.04</c:v>
                </c:pt>
                <c:pt idx="249">
                  <c:v>58.03</c:v>
                </c:pt>
                <c:pt idx="250">
                  <c:v>58</c:v>
                </c:pt>
                <c:pt idx="251">
                  <c:v>57.97</c:v>
                </c:pt>
                <c:pt idx="252">
                  <c:v>57.94</c:v>
                </c:pt>
                <c:pt idx="253">
                  <c:v>57.91</c:v>
                </c:pt>
                <c:pt idx="254">
                  <c:v>57.87</c:v>
                </c:pt>
                <c:pt idx="255">
                  <c:v>57.83</c:v>
                </c:pt>
                <c:pt idx="256">
                  <c:v>57.8</c:v>
                </c:pt>
                <c:pt idx="257">
                  <c:v>57.77</c:v>
                </c:pt>
                <c:pt idx="258">
                  <c:v>57.73</c:v>
                </c:pt>
                <c:pt idx="259">
                  <c:v>57.7</c:v>
                </c:pt>
                <c:pt idx="260">
                  <c:v>57.66</c:v>
                </c:pt>
                <c:pt idx="261">
                  <c:v>57.61</c:v>
                </c:pt>
                <c:pt idx="262">
                  <c:v>57.55</c:v>
                </c:pt>
                <c:pt idx="263">
                  <c:v>57.49</c:v>
                </c:pt>
                <c:pt idx="264">
                  <c:v>57.43</c:v>
                </c:pt>
                <c:pt idx="265">
                  <c:v>57.38</c:v>
                </c:pt>
                <c:pt idx="266">
                  <c:v>57.33</c:v>
                </c:pt>
                <c:pt idx="267">
                  <c:v>57.29</c:v>
                </c:pt>
                <c:pt idx="268">
                  <c:v>57.26</c:v>
                </c:pt>
                <c:pt idx="269">
                  <c:v>57.23</c:v>
                </c:pt>
                <c:pt idx="270">
                  <c:v>57.21</c:v>
                </c:pt>
                <c:pt idx="271">
                  <c:v>57.19</c:v>
                </c:pt>
                <c:pt idx="272">
                  <c:v>57.17</c:v>
                </c:pt>
                <c:pt idx="273">
                  <c:v>57.12</c:v>
                </c:pt>
                <c:pt idx="274">
                  <c:v>57.06</c:v>
                </c:pt>
                <c:pt idx="275">
                  <c:v>57</c:v>
                </c:pt>
                <c:pt idx="276">
                  <c:v>56.94</c:v>
                </c:pt>
                <c:pt idx="277">
                  <c:v>56.89</c:v>
                </c:pt>
                <c:pt idx="278">
                  <c:v>56.84</c:v>
                </c:pt>
                <c:pt idx="279">
                  <c:v>56.81</c:v>
                </c:pt>
                <c:pt idx="280">
                  <c:v>56.77</c:v>
                </c:pt>
                <c:pt idx="281">
                  <c:v>56.74</c:v>
                </c:pt>
                <c:pt idx="282">
                  <c:v>56.71</c:v>
                </c:pt>
                <c:pt idx="283">
                  <c:v>56.68</c:v>
                </c:pt>
                <c:pt idx="284">
                  <c:v>56.65</c:v>
                </c:pt>
                <c:pt idx="285">
                  <c:v>56.61</c:v>
                </c:pt>
                <c:pt idx="286">
                  <c:v>56.55</c:v>
                </c:pt>
                <c:pt idx="287">
                  <c:v>56.5</c:v>
                </c:pt>
                <c:pt idx="288">
                  <c:v>56.45</c:v>
                </c:pt>
                <c:pt idx="289">
                  <c:v>56.41</c:v>
                </c:pt>
                <c:pt idx="290">
                  <c:v>56.36</c:v>
                </c:pt>
                <c:pt idx="291">
                  <c:v>56.32</c:v>
                </c:pt>
                <c:pt idx="292">
                  <c:v>56.26</c:v>
                </c:pt>
                <c:pt idx="293">
                  <c:v>56.19</c:v>
                </c:pt>
                <c:pt idx="294">
                  <c:v>56.14</c:v>
                </c:pt>
                <c:pt idx="295">
                  <c:v>56.1</c:v>
                </c:pt>
                <c:pt idx="296">
                  <c:v>56.07</c:v>
                </c:pt>
                <c:pt idx="297">
                  <c:v>56.04</c:v>
                </c:pt>
                <c:pt idx="298">
                  <c:v>56.01</c:v>
                </c:pt>
                <c:pt idx="299">
                  <c:v>55.98</c:v>
                </c:pt>
                <c:pt idx="300">
                  <c:v>55.94</c:v>
                </c:pt>
                <c:pt idx="301">
                  <c:v>55.88</c:v>
                </c:pt>
                <c:pt idx="302">
                  <c:v>55.81</c:v>
                </c:pt>
                <c:pt idx="303">
                  <c:v>55.74</c:v>
                </c:pt>
                <c:pt idx="304">
                  <c:v>55.68</c:v>
                </c:pt>
                <c:pt idx="305">
                  <c:v>55.62</c:v>
                </c:pt>
                <c:pt idx="306">
                  <c:v>55.56</c:v>
                </c:pt>
                <c:pt idx="307">
                  <c:v>55.51</c:v>
                </c:pt>
                <c:pt idx="308">
                  <c:v>55.45</c:v>
                </c:pt>
                <c:pt idx="309">
                  <c:v>55.39</c:v>
                </c:pt>
                <c:pt idx="310">
                  <c:v>55.33</c:v>
                </c:pt>
                <c:pt idx="311">
                  <c:v>55.29</c:v>
                </c:pt>
                <c:pt idx="312">
                  <c:v>55.26</c:v>
                </c:pt>
                <c:pt idx="313">
                  <c:v>55.26</c:v>
                </c:pt>
                <c:pt idx="314">
                  <c:v>55.26</c:v>
                </c:pt>
                <c:pt idx="315">
                  <c:v>55.25</c:v>
                </c:pt>
                <c:pt idx="316">
                  <c:v>55.22</c:v>
                </c:pt>
                <c:pt idx="317">
                  <c:v>55.19</c:v>
                </c:pt>
                <c:pt idx="318">
                  <c:v>55.15</c:v>
                </c:pt>
                <c:pt idx="319">
                  <c:v>55.11</c:v>
                </c:pt>
                <c:pt idx="320">
                  <c:v>55.07</c:v>
                </c:pt>
                <c:pt idx="321">
                  <c:v>55.01</c:v>
                </c:pt>
                <c:pt idx="322">
                  <c:v>54.94</c:v>
                </c:pt>
                <c:pt idx="323">
                  <c:v>54.89</c:v>
                </c:pt>
                <c:pt idx="324">
                  <c:v>54.83</c:v>
                </c:pt>
                <c:pt idx="325">
                  <c:v>54.77</c:v>
                </c:pt>
                <c:pt idx="326">
                  <c:v>54.73</c:v>
                </c:pt>
                <c:pt idx="327">
                  <c:v>54.7</c:v>
                </c:pt>
                <c:pt idx="328">
                  <c:v>54.67</c:v>
                </c:pt>
                <c:pt idx="329">
                  <c:v>54.64</c:v>
                </c:pt>
                <c:pt idx="330">
                  <c:v>54.63</c:v>
                </c:pt>
                <c:pt idx="331">
                  <c:v>54.61</c:v>
                </c:pt>
                <c:pt idx="332">
                  <c:v>54.58</c:v>
                </c:pt>
                <c:pt idx="333">
                  <c:v>54.54</c:v>
                </c:pt>
                <c:pt idx="334">
                  <c:v>54.48</c:v>
                </c:pt>
                <c:pt idx="335">
                  <c:v>54.42</c:v>
                </c:pt>
                <c:pt idx="336">
                  <c:v>54.38</c:v>
                </c:pt>
                <c:pt idx="337">
                  <c:v>54.33</c:v>
                </c:pt>
                <c:pt idx="338">
                  <c:v>54.29</c:v>
                </c:pt>
                <c:pt idx="339">
                  <c:v>54.24</c:v>
                </c:pt>
                <c:pt idx="340">
                  <c:v>54.18</c:v>
                </c:pt>
                <c:pt idx="341">
                  <c:v>54.12</c:v>
                </c:pt>
                <c:pt idx="342">
                  <c:v>54.07</c:v>
                </c:pt>
                <c:pt idx="343">
                  <c:v>54.03</c:v>
                </c:pt>
                <c:pt idx="344">
                  <c:v>54.02</c:v>
                </c:pt>
                <c:pt idx="345">
                  <c:v>54.02</c:v>
                </c:pt>
                <c:pt idx="346">
                  <c:v>54.02</c:v>
                </c:pt>
                <c:pt idx="347">
                  <c:v>54.02</c:v>
                </c:pt>
                <c:pt idx="348">
                  <c:v>54.01</c:v>
                </c:pt>
                <c:pt idx="349">
                  <c:v>53.98</c:v>
                </c:pt>
                <c:pt idx="350">
                  <c:v>53.95</c:v>
                </c:pt>
                <c:pt idx="351">
                  <c:v>53.92</c:v>
                </c:pt>
                <c:pt idx="352">
                  <c:v>53.88</c:v>
                </c:pt>
                <c:pt idx="353">
                  <c:v>53.85</c:v>
                </c:pt>
                <c:pt idx="354">
                  <c:v>53.82</c:v>
                </c:pt>
                <c:pt idx="355">
                  <c:v>53.78</c:v>
                </c:pt>
                <c:pt idx="356">
                  <c:v>53.74</c:v>
                </c:pt>
                <c:pt idx="357">
                  <c:v>53.69</c:v>
                </c:pt>
                <c:pt idx="358">
                  <c:v>53.64</c:v>
                </c:pt>
                <c:pt idx="359">
                  <c:v>53.61</c:v>
                </c:pt>
                <c:pt idx="360">
                  <c:v>53.58</c:v>
                </c:pt>
                <c:pt idx="361">
                  <c:v>53.57</c:v>
                </c:pt>
                <c:pt idx="362">
                  <c:v>53.56</c:v>
                </c:pt>
                <c:pt idx="363">
                  <c:v>53.55</c:v>
                </c:pt>
                <c:pt idx="364">
                  <c:v>53.54</c:v>
                </c:pt>
                <c:pt idx="365">
                  <c:v>53.51</c:v>
                </c:pt>
                <c:pt idx="366">
                  <c:v>53.48</c:v>
                </c:pt>
                <c:pt idx="367">
                  <c:v>53.46</c:v>
                </c:pt>
                <c:pt idx="368">
                  <c:v>53.43</c:v>
                </c:pt>
                <c:pt idx="369">
                  <c:v>53.39</c:v>
                </c:pt>
                <c:pt idx="370">
                  <c:v>53.35</c:v>
                </c:pt>
                <c:pt idx="371">
                  <c:v>53.3</c:v>
                </c:pt>
                <c:pt idx="372">
                  <c:v>53.24</c:v>
                </c:pt>
                <c:pt idx="373">
                  <c:v>53.19</c:v>
                </c:pt>
                <c:pt idx="374">
                  <c:v>53.16</c:v>
                </c:pt>
                <c:pt idx="375">
                  <c:v>53.13</c:v>
                </c:pt>
                <c:pt idx="376">
                  <c:v>53.11</c:v>
                </c:pt>
                <c:pt idx="377">
                  <c:v>53.09</c:v>
                </c:pt>
                <c:pt idx="378">
                  <c:v>53.06</c:v>
                </c:pt>
                <c:pt idx="379">
                  <c:v>53.03</c:v>
                </c:pt>
                <c:pt idx="380">
                  <c:v>53.01</c:v>
                </c:pt>
                <c:pt idx="381">
                  <c:v>52.99</c:v>
                </c:pt>
                <c:pt idx="382">
                  <c:v>52.97</c:v>
                </c:pt>
                <c:pt idx="383">
                  <c:v>52.97</c:v>
                </c:pt>
                <c:pt idx="384">
                  <c:v>52.97</c:v>
                </c:pt>
                <c:pt idx="385">
                  <c:v>52.97</c:v>
                </c:pt>
                <c:pt idx="386">
                  <c:v>52.97</c:v>
                </c:pt>
                <c:pt idx="387">
                  <c:v>52.95</c:v>
                </c:pt>
                <c:pt idx="388">
                  <c:v>52.93</c:v>
                </c:pt>
                <c:pt idx="389">
                  <c:v>52.9</c:v>
                </c:pt>
                <c:pt idx="390">
                  <c:v>52.87</c:v>
                </c:pt>
                <c:pt idx="391">
                  <c:v>52.83</c:v>
                </c:pt>
                <c:pt idx="392">
                  <c:v>52.8</c:v>
                </c:pt>
                <c:pt idx="393">
                  <c:v>52.76</c:v>
                </c:pt>
                <c:pt idx="394">
                  <c:v>52.74</c:v>
                </c:pt>
                <c:pt idx="395">
                  <c:v>52.71</c:v>
                </c:pt>
                <c:pt idx="396">
                  <c:v>52.69</c:v>
                </c:pt>
                <c:pt idx="397">
                  <c:v>52.68</c:v>
                </c:pt>
                <c:pt idx="398">
                  <c:v>52.67</c:v>
                </c:pt>
                <c:pt idx="399">
                  <c:v>52.65</c:v>
                </c:pt>
                <c:pt idx="400">
                  <c:v>52.62</c:v>
                </c:pt>
                <c:pt idx="401">
                  <c:v>52.57</c:v>
                </c:pt>
                <c:pt idx="402">
                  <c:v>52.52</c:v>
                </c:pt>
                <c:pt idx="403">
                  <c:v>52.47</c:v>
                </c:pt>
                <c:pt idx="404">
                  <c:v>52.43</c:v>
                </c:pt>
                <c:pt idx="405">
                  <c:v>52.4</c:v>
                </c:pt>
                <c:pt idx="406">
                  <c:v>52.38</c:v>
                </c:pt>
                <c:pt idx="407">
                  <c:v>52.36</c:v>
                </c:pt>
                <c:pt idx="408">
                  <c:v>52.34</c:v>
                </c:pt>
                <c:pt idx="409">
                  <c:v>52.32</c:v>
                </c:pt>
                <c:pt idx="410">
                  <c:v>52.29</c:v>
                </c:pt>
                <c:pt idx="411">
                  <c:v>52.27</c:v>
                </c:pt>
                <c:pt idx="412">
                  <c:v>52.25</c:v>
                </c:pt>
                <c:pt idx="413">
                  <c:v>52.24</c:v>
                </c:pt>
                <c:pt idx="414">
                  <c:v>52.24</c:v>
                </c:pt>
                <c:pt idx="415">
                  <c:v>52.24</c:v>
                </c:pt>
                <c:pt idx="416">
                  <c:v>52.24</c:v>
                </c:pt>
                <c:pt idx="417">
                  <c:v>52.24</c:v>
                </c:pt>
                <c:pt idx="418">
                  <c:v>52.23</c:v>
                </c:pt>
                <c:pt idx="419">
                  <c:v>52.21</c:v>
                </c:pt>
                <c:pt idx="420">
                  <c:v>52.19</c:v>
                </c:pt>
                <c:pt idx="421">
                  <c:v>52.15</c:v>
                </c:pt>
                <c:pt idx="422">
                  <c:v>52.11</c:v>
                </c:pt>
                <c:pt idx="423">
                  <c:v>52.08</c:v>
                </c:pt>
                <c:pt idx="424">
                  <c:v>52.05</c:v>
                </c:pt>
                <c:pt idx="425">
                  <c:v>52.02</c:v>
                </c:pt>
                <c:pt idx="426">
                  <c:v>52</c:v>
                </c:pt>
                <c:pt idx="427">
                  <c:v>51.98</c:v>
                </c:pt>
                <c:pt idx="428">
                  <c:v>51.96</c:v>
                </c:pt>
                <c:pt idx="429">
                  <c:v>51.95</c:v>
                </c:pt>
                <c:pt idx="430">
                  <c:v>51.94</c:v>
                </c:pt>
                <c:pt idx="431">
                  <c:v>51.93</c:v>
                </c:pt>
                <c:pt idx="432">
                  <c:v>51.91</c:v>
                </c:pt>
                <c:pt idx="433">
                  <c:v>51.87</c:v>
                </c:pt>
                <c:pt idx="434">
                  <c:v>51.83</c:v>
                </c:pt>
                <c:pt idx="435">
                  <c:v>51.79</c:v>
                </c:pt>
                <c:pt idx="436">
                  <c:v>51.76</c:v>
                </c:pt>
                <c:pt idx="437">
                  <c:v>51.72</c:v>
                </c:pt>
                <c:pt idx="438">
                  <c:v>51.7</c:v>
                </c:pt>
                <c:pt idx="439">
                  <c:v>51.68</c:v>
                </c:pt>
                <c:pt idx="440">
                  <c:v>51.67</c:v>
                </c:pt>
                <c:pt idx="441">
                  <c:v>51.67</c:v>
                </c:pt>
                <c:pt idx="442">
                  <c:v>51.67</c:v>
                </c:pt>
                <c:pt idx="443">
                  <c:v>51.67</c:v>
                </c:pt>
                <c:pt idx="444">
                  <c:v>51.67</c:v>
                </c:pt>
                <c:pt idx="445">
                  <c:v>51.67</c:v>
                </c:pt>
                <c:pt idx="446">
                  <c:v>51.67</c:v>
                </c:pt>
                <c:pt idx="447">
                  <c:v>51.67</c:v>
                </c:pt>
                <c:pt idx="448">
                  <c:v>51.67</c:v>
                </c:pt>
                <c:pt idx="449">
                  <c:v>51.67</c:v>
                </c:pt>
                <c:pt idx="450">
                  <c:v>51.66</c:v>
                </c:pt>
                <c:pt idx="451">
                  <c:v>51.65</c:v>
                </c:pt>
                <c:pt idx="452">
                  <c:v>51.63</c:v>
                </c:pt>
                <c:pt idx="453">
                  <c:v>51.61</c:v>
                </c:pt>
                <c:pt idx="454">
                  <c:v>51.59</c:v>
                </c:pt>
                <c:pt idx="455">
                  <c:v>51.56</c:v>
                </c:pt>
                <c:pt idx="456">
                  <c:v>51.55</c:v>
                </c:pt>
                <c:pt idx="457">
                  <c:v>51.54</c:v>
                </c:pt>
                <c:pt idx="458">
                  <c:v>51.53</c:v>
                </c:pt>
                <c:pt idx="459">
                  <c:v>51.52</c:v>
                </c:pt>
                <c:pt idx="460">
                  <c:v>51.51</c:v>
                </c:pt>
                <c:pt idx="461">
                  <c:v>51.5</c:v>
                </c:pt>
                <c:pt idx="462">
                  <c:v>51.49</c:v>
                </c:pt>
                <c:pt idx="463">
                  <c:v>51.47</c:v>
                </c:pt>
                <c:pt idx="464">
                  <c:v>51.45</c:v>
                </c:pt>
                <c:pt idx="465">
                  <c:v>51.43</c:v>
                </c:pt>
                <c:pt idx="466">
                  <c:v>51.41</c:v>
                </c:pt>
                <c:pt idx="467">
                  <c:v>51.39</c:v>
                </c:pt>
                <c:pt idx="468">
                  <c:v>51.37</c:v>
                </c:pt>
                <c:pt idx="469">
                  <c:v>51.35</c:v>
                </c:pt>
                <c:pt idx="470">
                  <c:v>51.33</c:v>
                </c:pt>
                <c:pt idx="471">
                  <c:v>51.31</c:v>
                </c:pt>
                <c:pt idx="472">
                  <c:v>51.29</c:v>
                </c:pt>
                <c:pt idx="473">
                  <c:v>51.27</c:v>
                </c:pt>
                <c:pt idx="474">
                  <c:v>51.26</c:v>
                </c:pt>
                <c:pt idx="475">
                  <c:v>51.25</c:v>
                </c:pt>
                <c:pt idx="476">
                  <c:v>51.25</c:v>
                </c:pt>
                <c:pt idx="477">
                  <c:v>51.25</c:v>
                </c:pt>
                <c:pt idx="478">
                  <c:v>51.24</c:v>
                </c:pt>
                <c:pt idx="479">
                  <c:v>51.24</c:v>
                </c:pt>
                <c:pt idx="480">
                  <c:v>51.24</c:v>
                </c:pt>
                <c:pt idx="481">
                  <c:v>51.24</c:v>
                </c:pt>
                <c:pt idx="482">
                  <c:v>51.24</c:v>
                </c:pt>
                <c:pt idx="483">
                  <c:v>51.24</c:v>
                </c:pt>
                <c:pt idx="484">
                  <c:v>51.24</c:v>
                </c:pt>
                <c:pt idx="485">
                  <c:v>51.24</c:v>
                </c:pt>
                <c:pt idx="486">
                  <c:v>51.24</c:v>
                </c:pt>
                <c:pt idx="487">
                  <c:v>51.23</c:v>
                </c:pt>
                <c:pt idx="488">
                  <c:v>51.22</c:v>
                </c:pt>
                <c:pt idx="489">
                  <c:v>51.21</c:v>
                </c:pt>
                <c:pt idx="490">
                  <c:v>51.2</c:v>
                </c:pt>
                <c:pt idx="491">
                  <c:v>51.18</c:v>
                </c:pt>
                <c:pt idx="492">
                  <c:v>51.16</c:v>
                </c:pt>
                <c:pt idx="493">
                  <c:v>51.15</c:v>
                </c:pt>
                <c:pt idx="494">
                  <c:v>51.13</c:v>
                </c:pt>
                <c:pt idx="495">
                  <c:v>51.12</c:v>
                </c:pt>
                <c:pt idx="496">
                  <c:v>51.11</c:v>
                </c:pt>
                <c:pt idx="497">
                  <c:v>51.11</c:v>
                </c:pt>
                <c:pt idx="498">
                  <c:v>51.11</c:v>
                </c:pt>
                <c:pt idx="499">
                  <c:v>51.1</c:v>
                </c:pt>
                <c:pt idx="500">
                  <c:v>51.1</c:v>
                </c:pt>
                <c:pt idx="501">
                  <c:v>51.09</c:v>
                </c:pt>
                <c:pt idx="502">
                  <c:v>51.08</c:v>
                </c:pt>
                <c:pt idx="503">
                  <c:v>51.07</c:v>
                </c:pt>
                <c:pt idx="504">
                  <c:v>51.05</c:v>
                </c:pt>
                <c:pt idx="505">
                  <c:v>51.02</c:v>
                </c:pt>
                <c:pt idx="506">
                  <c:v>51</c:v>
                </c:pt>
                <c:pt idx="507">
                  <c:v>50.97</c:v>
                </c:pt>
                <c:pt idx="508">
                  <c:v>50.95</c:v>
                </c:pt>
                <c:pt idx="509">
                  <c:v>50.94</c:v>
                </c:pt>
                <c:pt idx="510">
                  <c:v>50.92</c:v>
                </c:pt>
                <c:pt idx="511">
                  <c:v>50.9</c:v>
                </c:pt>
                <c:pt idx="512">
                  <c:v>50.88</c:v>
                </c:pt>
                <c:pt idx="513">
                  <c:v>50.86</c:v>
                </c:pt>
                <c:pt idx="514">
                  <c:v>50.84</c:v>
                </c:pt>
                <c:pt idx="515">
                  <c:v>50.83</c:v>
                </c:pt>
                <c:pt idx="516">
                  <c:v>50.83</c:v>
                </c:pt>
                <c:pt idx="517">
                  <c:v>50.83</c:v>
                </c:pt>
                <c:pt idx="518">
                  <c:v>50.82</c:v>
                </c:pt>
                <c:pt idx="519">
                  <c:v>50.82</c:v>
                </c:pt>
                <c:pt idx="520">
                  <c:v>50.82</c:v>
                </c:pt>
                <c:pt idx="521">
                  <c:v>50.81</c:v>
                </c:pt>
                <c:pt idx="522">
                  <c:v>50.81</c:v>
                </c:pt>
                <c:pt idx="523">
                  <c:v>50.8</c:v>
                </c:pt>
                <c:pt idx="524">
                  <c:v>50.8</c:v>
                </c:pt>
                <c:pt idx="525">
                  <c:v>50.79</c:v>
                </c:pt>
                <c:pt idx="526">
                  <c:v>50.76</c:v>
                </c:pt>
                <c:pt idx="527">
                  <c:v>50.74</c:v>
                </c:pt>
                <c:pt idx="528">
                  <c:v>50.72</c:v>
                </c:pt>
                <c:pt idx="529">
                  <c:v>50.69</c:v>
                </c:pt>
                <c:pt idx="530">
                  <c:v>50.66</c:v>
                </c:pt>
                <c:pt idx="531">
                  <c:v>50.65</c:v>
                </c:pt>
                <c:pt idx="532">
                  <c:v>50.63</c:v>
                </c:pt>
                <c:pt idx="533">
                  <c:v>50.61</c:v>
                </c:pt>
                <c:pt idx="534">
                  <c:v>50.6</c:v>
                </c:pt>
                <c:pt idx="535">
                  <c:v>50.58</c:v>
                </c:pt>
                <c:pt idx="536">
                  <c:v>50.56</c:v>
                </c:pt>
                <c:pt idx="537">
                  <c:v>50.55</c:v>
                </c:pt>
                <c:pt idx="538">
                  <c:v>50.55</c:v>
                </c:pt>
                <c:pt idx="539">
                  <c:v>50.55</c:v>
                </c:pt>
                <c:pt idx="540">
                  <c:v>50.55</c:v>
                </c:pt>
                <c:pt idx="541">
                  <c:v>50.55</c:v>
                </c:pt>
                <c:pt idx="542">
                  <c:v>50.55</c:v>
                </c:pt>
                <c:pt idx="543">
                  <c:v>50.55</c:v>
                </c:pt>
                <c:pt idx="544">
                  <c:v>50.55</c:v>
                </c:pt>
                <c:pt idx="545">
                  <c:v>50.55</c:v>
                </c:pt>
                <c:pt idx="546">
                  <c:v>50.55</c:v>
                </c:pt>
                <c:pt idx="547">
                  <c:v>50.55</c:v>
                </c:pt>
                <c:pt idx="548">
                  <c:v>50.55</c:v>
                </c:pt>
                <c:pt idx="549">
                  <c:v>50.55</c:v>
                </c:pt>
                <c:pt idx="550">
                  <c:v>50.55</c:v>
                </c:pt>
                <c:pt idx="551">
                  <c:v>50.55</c:v>
                </c:pt>
                <c:pt idx="552">
                  <c:v>50.55</c:v>
                </c:pt>
                <c:pt idx="553">
                  <c:v>50.55</c:v>
                </c:pt>
                <c:pt idx="554">
                  <c:v>50.55</c:v>
                </c:pt>
                <c:pt idx="555">
                  <c:v>50.55</c:v>
                </c:pt>
                <c:pt idx="556">
                  <c:v>50.54</c:v>
                </c:pt>
                <c:pt idx="557">
                  <c:v>50.54</c:v>
                </c:pt>
                <c:pt idx="558">
                  <c:v>50.53</c:v>
                </c:pt>
                <c:pt idx="559">
                  <c:v>50.52</c:v>
                </c:pt>
                <c:pt idx="560">
                  <c:v>50.51</c:v>
                </c:pt>
                <c:pt idx="561">
                  <c:v>50.49</c:v>
                </c:pt>
                <c:pt idx="562">
                  <c:v>50.47</c:v>
                </c:pt>
                <c:pt idx="563">
                  <c:v>50.46</c:v>
                </c:pt>
                <c:pt idx="564">
                  <c:v>50.44</c:v>
                </c:pt>
                <c:pt idx="565">
                  <c:v>50.42</c:v>
                </c:pt>
                <c:pt idx="566">
                  <c:v>50.42</c:v>
                </c:pt>
                <c:pt idx="567">
                  <c:v>50.41</c:v>
                </c:pt>
                <c:pt idx="568">
                  <c:v>50.41</c:v>
                </c:pt>
                <c:pt idx="569">
                  <c:v>50.41</c:v>
                </c:pt>
                <c:pt idx="570">
                  <c:v>50.41</c:v>
                </c:pt>
                <c:pt idx="571">
                  <c:v>50.41</c:v>
                </c:pt>
                <c:pt idx="572">
                  <c:v>50.41</c:v>
                </c:pt>
                <c:pt idx="573">
                  <c:v>50.4</c:v>
                </c:pt>
                <c:pt idx="574">
                  <c:v>50.4</c:v>
                </c:pt>
                <c:pt idx="575">
                  <c:v>50.39</c:v>
                </c:pt>
                <c:pt idx="576">
                  <c:v>50.38</c:v>
                </c:pt>
                <c:pt idx="577">
                  <c:v>50.38</c:v>
                </c:pt>
                <c:pt idx="578">
                  <c:v>50.36</c:v>
                </c:pt>
                <c:pt idx="579">
                  <c:v>50.35</c:v>
                </c:pt>
                <c:pt idx="580">
                  <c:v>50.33</c:v>
                </c:pt>
                <c:pt idx="581">
                  <c:v>50.32</c:v>
                </c:pt>
                <c:pt idx="582">
                  <c:v>50.31</c:v>
                </c:pt>
                <c:pt idx="583">
                  <c:v>50.3</c:v>
                </c:pt>
                <c:pt idx="584">
                  <c:v>50.29</c:v>
                </c:pt>
                <c:pt idx="585">
                  <c:v>50.27</c:v>
                </c:pt>
                <c:pt idx="586">
                  <c:v>50.25</c:v>
                </c:pt>
                <c:pt idx="587">
                  <c:v>50.23</c:v>
                </c:pt>
                <c:pt idx="588">
                  <c:v>50.21</c:v>
                </c:pt>
                <c:pt idx="589">
                  <c:v>50.19</c:v>
                </c:pt>
                <c:pt idx="590">
                  <c:v>50.18</c:v>
                </c:pt>
                <c:pt idx="591">
                  <c:v>50.17</c:v>
                </c:pt>
                <c:pt idx="592">
                  <c:v>50.17</c:v>
                </c:pt>
                <c:pt idx="593">
                  <c:v>50.17</c:v>
                </c:pt>
                <c:pt idx="594">
                  <c:v>50.17</c:v>
                </c:pt>
                <c:pt idx="595">
                  <c:v>50.17</c:v>
                </c:pt>
                <c:pt idx="596">
                  <c:v>50.17</c:v>
                </c:pt>
                <c:pt idx="597">
                  <c:v>50.17</c:v>
                </c:pt>
                <c:pt idx="598">
                  <c:v>50.17</c:v>
                </c:pt>
                <c:pt idx="599">
                  <c:v>50.17</c:v>
                </c:pt>
                <c:pt idx="600">
                  <c:v>50.17</c:v>
                </c:pt>
                <c:pt idx="601">
                  <c:v>50.17</c:v>
                </c:pt>
                <c:pt idx="602">
                  <c:v>50.17</c:v>
                </c:pt>
                <c:pt idx="603">
                  <c:v>50.17</c:v>
                </c:pt>
                <c:pt idx="604">
                  <c:v>50.17</c:v>
                </c:pt>
                <c:pt idx="605">
                  <c:v>50.17</c:v>
                </c:pt>
                <c:pt idx="606">
                  <c:v>50.18</c:v>
                </c:pt>
                <c:pt idx="607">
                  <c:v>50.18</c:v>
                </c:pt>
                <c:pt idx="608">
                  <c:v>50.18</c:v>
                </c:pt>
                <c:pt idx="609">
                  <c:v>50.18</c:v>
                </c:pt>
                <c:pt idx="610">
                  <c:v>50.19</c:v>
                </c:pt>
                <c:pt idx="611">
                  <c:v>50.19</c:v>
                </c:pt>
                <c:pt idx="612">
                  <c:v>50.2</c:v>
                </c:pt>
                <c:pt idx="613">
                  <c:v>50.2</c:v>
                </c:pt>
                <c:pt idx="614">
                  <c:v>50.21</c:v>
                </c:pt>
                <c:pt idx="615">
                  <c:v>50.21</c:v>
                </c:pt>
                <c:pt idx="616">
                  <c:v>50.22</c:v>
                </c:pt>
                <c:pt idx="617">
                  <c:v>50.23</c:v>
                </c:pt>
                <c:pt idx="618">
                  <c:v>50.24</c:v>
                </c:pt>
                <c:pt idx="619">
                  <c:v>50.25</c:v>
                </c:pt>
                <c:pt idx="620">
                  <c:v>50.25</c:v>
                </c:pt>
                <c:pt idx="621">
                  <c:v>50.26</c:v>
                </c:pt>
                <c:pt idx="622">
                  <c:v>50.27</c:v>
                </c:pt>
                <c:pt idx="623">
                  <c:v>50.28</c:v>
                </c:pt>
                <c:pt idx="624">
                  <c:v>50.28</c:v>
                </c:pt>
                <c:pt idx="625">
                  <c:v>50.29</c:v>
                </c:pt>
                <c:pt idx="626">
                  <c:v>50.3</c:v>
                </c:pt>
                <c:pt idx="627">
                  <c:v>50.3</c:v>
                </c:pt>
                <c:pt idx="628">
                  <c:v>50.3</c:v>
                </c:pt>
                <c:pt idx="629">
                  <c:v>50.31</c:v>
                </c:pt>
                <c:pt idx="630">
                  <c:v>50.31</c:v>
                </c:pt>
                <c:pt idx="631">
                  <c:v>50.31</c:v>
                </c:pt>
                <c:pt idx="632">
                  <c:v>50.31</c:v>
                </c:pt>
                <c:pt idx="633">
                  <c:v>50.31</c:v>
                </c:pt>
                <c:pt idx="634">
                  <c:v>50.32</c:v>
                </c:pt>
                <c:pt idx="635">
                  <c:v>50.31</c:v>
                </c:pt>
                <c:pt idx="636">
                  <c:v>50.32</c:v>
                </c:pt>
                <c:pt idx="637">
                  <c:v>50.32</c:v>
                </c:pt>
                <c:pt idx="638">
                  <c:v>50.33</c:v>
                </c:pt>
                <c:pt idx="639">
                  <c:v>50.33</c:v>
                </c:pt>
                <c:pt idx="640">
                  <c:v>50.33</c:v>
                </c:pt>
                <c:pt idx="641">
                  <c:v>50.33</c:v>
                </c:pt>
                <c:pt idx="642">
                  <c:v>50.34</c:v>
                </c:pt>
                <c:pt idx="643">
                  <c:v>50.34</c:v>
                </c:pt>
                <c:pt idx="644">
                  <c:v>50.35</c:v>
                </c:pt>
                <c:pt idx="645">
                  <c:v>50.36</c:v>
                </c:pt>
                <c:pt idx="646">
                  <c:v>50.37</c:v>
                </c:pt>
                <c:pt idx="647">
                  <c:v>50.37</c:v>
                </c:pt>
                <c:pt idx="648">
                  <c:v>50.37</c:v>
                </c:pt>
                <c:pt idx="649">
                  <c:v>50.37</c:v>
                </c:pt>
                <c:pt idx="650">
                  <c:v>50.38</c:v>
                </c:pt>
                <c:pt idx="651">
                  <c:v>50.38</c:v>
                </c:pt>
                <c:pt idx="652">
                  <c:v>50.38</c:v>
                </c:pt>
                <c:pt idx="653">
                  <c:v>50.39</c:v>
                </c:pt>
                <c:pt idx="654">
                  <c:v>50.39</c:v>
                </c:pt>
                <c:pt idx="655">
                  <c:v>50.39</c:v>
                </c:pt>
                <c:pt idx="656">
                  <c:v>50.39</c:v>
                </c:pt>
                <c:pt idx="657">
                  <c:v>50.39</c:v>
                </c:pt>
                <c:pt idx="658">
                  <c:v>50.39</c:v>
                </c:pt>
                <c:pt idx="659">
                  <c:v>50.39</c:v>
                </c:pt>
                <c:pt idx="660">
                  <c:v>50.39</c:v>
                </c:pt>
                <c:pt idx="661">
                  <c:v>50.39</c:v>
                </c:pt>
                <c:pt idx="662">
                  <c:v>50.39</c:v>
                </c:pt>
                <c:pt idx="663">
                  <c:v>50.39</c:v>
                </c:pt>
                <c:pt idx="664">
                  <c:v>50.39</c:v>
                </c:pt>
                <c:pt idx="665">
                  <c:v>50.39</c:v>
                </c:pt>
                <c:pt idx="666">
                  <c:v>50.39</c:v>
                </c:pt>
                <c:pt idx="667">
                  <c:v>50.39</c:v>
                </c:pt>
                <c:pt idx="668">
                  <c:v>50.39</c:v>
                </c:pt>
                <c:pt idx="669">
                  <c:v>50.39</c:v>
                </c:pt>
                <c:pt idx="670">
                  <c:v>50.39</c:v>
                </c:pt>
                <c:pt idx="671">
                  <c:v>50.39</c:v>
                </c:pt>
                <c:pt idx="672">
                  <c:v>50.39</c:v>
                </c:pt>
                <c:pt idx="673">
                  <c:v>50.39</c:v>
                </c:pt>
                <c:pt idx="674">
                  <c:v>50.39</c:v>
                </c:pt>
                <c:pt idx="675">
                  <c:v>50.39</c:v>
                </c:pt>
                <c:pt idx="676">
                  <c:v>50.39</c:v>
                </c:pt>
                <c:pt idx="677">
                  <c:v>50.39</c:v>
                </c:pt>
                <c:pt idx="678">
                  <c:v>50.39</c:v>
                </c:pt>
                <c:pt idx="679">
                  <c:v>50.39</c:v>
                </c:pt>
                <c:pt idx="680">
                  <c:v>50.39</c:v>
                </c:pt>
                <c:pt idx="681">
                  <c:v>50.38</c:v>
                </c:pt>
                <c:pt idx="682">
                  <c:v>50.38</c:v>
                </c:pt>
                <c:pt idx="683">
                  <c:v>50.38</c:v>
                </c:pt>
                <c:pt idx="684">
                  <c:v>50.39</c:v>
                </c:pt>
                <c:pt idx="685">
                  <c:v>50.39</c:v>
                </c:pt>
                <c:pt idx="686">
                  <c:v>50.39</c:v>
                </c:pt>
                <c:pt idx="687">
                  <c:v>50.39</c:v>
                </c:pt>
                <c:pt idx="688">
                  <c:v>50.39</c:v>
                </c:pt>
                <c:pt idx="689">
                  <c:v>50.39</c:v>
                </c:pt>
                <c:pt idx="690">
                  <c:v>50.39</c:v>
                </c:pt>
                <c:pt idx="691">
                  <c:v>50.39</c:v>
                </c:pt>
                <c:pt idx="692">
                  <c:v>50.39</c:v>
                </c:pt>
                <c:pt idx="693">
                  <c:v>50.4</c:v>
                </c:pt>
                <c:pt idx="694">
                  <c:v>50.4</c:v>
                </c:pt>
                <c:pt idx="695">
                  <c:v>50.39</c:v>
                </c:pt>
                <c:pt idx="696">
                  <c:v>50.39</c:v>
                </c:pt>
                <c:pt idx="697">
                  <c:v>50.39</c:v>
                </c:pt>
                <c:pt idx="698">
                  <c:v>50.39</c:v>
                </c:pt>
                <c:pt idx="699">
                  <c:v>50.38</c:v>
                </c:pt>
                <c:pt idx="700">
                  <c:v>50.38</c:v>
                </c:pt>
                <c:pt idx="701">
                  <c:v>50.38</c:v>
                </c:pt>
                <c:pt idx="702">
                  <c:v>50.38</c:v>
                </c:pt>
                <c:pt idx="703">
                  <c:v>50.38</c:v>
                </c:pt>
                <c:pt idx="704">
                  <c:v>50.38</c:v>
                </c:pt>
                <c:pt idx="705">
                  <c:v>50.38</c:v>
                </c:pt>
                <c:pt idx="706">
                  <c:v>50.38</c:v>
                </c:pt>
                <c:pt idx="707">
                  <c:v>50.38</c:v>
                </c:pt>
                <c:pt idx="708">
                  <c:v>50.38</c:v>
                </c:pt>
                <c:pt idx="709">
                  <c:v>50.39</c:v>
                </c:pt>
                <c:pt idx="710">
                  <c:v>50.39</c:v>
                </c:pt>
                <c:pt idx="711">
                  <c:v>50.38</c:v>
                </c:pt>
                <c:pt idx="712">
                  <c:v>50.38</c:v>
                </c:pt>
                <c:pt idx="713">
                  <c:v>50.38</c:v>
                </c:pt>
                <c:pt idx="714">
                  <c:v>50.38</c:v>
                </c:pt>
                <c:pt idx="715">
                  <c:v>50.38</c:v>
                </c:pt>
                <c:pt idx="716">
                  <c:v>50.38</c:v>
                </c:pt>
                <c:pt idx="717">
                  <c:v>50.39</c:v>
                </c:pt>
                <c:pt idx="718">
                  <c:v>50.39</c:v>
                </c:pt>
                <c:pt idx="719">
                  <c:v>50.39</c:v>
                </c:pt>
                <c:pt idx="720">
                  <c:v>50.39</c:v>
                </c:pt>
                <c:pt idx="721">
                  <c:v>50.39</c:v>
                </c:pt>
                <c:pt idx="722">
                  <c:v>50.39</c:v>
                </c:pt>
                <c:pt idx="723">
                  <c:v>50.39</c:v>
                </c:pt>
                <c:pt idx="724">
                  <c:v>50.39</c:v>
                </c:pt>
                <c:pt idx="725">
                  <c:v>50.39</c:v>
                </c:pt>
                <c:pt idx="726">
                  <c:v>50.4</c:v>
                </c:pt>
                <c:pt idx="727">
                  <c:v>50.4</c:v>
                </c:pt>
                <c:pt idx="728">
                  <c:v>50.4</c:v>
                </c:pt>
                <c:pt idx="729">
                  <c:v>50.4</c:v>
                </c:pt>
                <c:pt idx="730">
                  <c:v>50.41</c:v>
                </c:pt>
                <c:pt idx="731">
                  <c:v>50.41</c:v>
                </c:pt>
                <c:pt idx="732">
                  <c:v>50.41</c:v>
                </c:pt>
                <c:pt idx="733">
                  <c:v>50.41</c:v>
                </c:pt>
                <c:pt idx="734">
                  <c:v>50.41</c:v>
                </c:pt>
                <c:pt idx="735">
                  <c:v>50.41</c:v>
                </c:pt>
                <c:pt idx="736">
                  <c:v>50.41</c:v>
                </c:pt>
                <c:pt idx="737">
                  <c:v>50.41</c:v>
                </c:pt>
                <c:pt idx="738">
                  <c:v>50.41</c:v>
                </c:pt>
                <c:pt idx="739">
                  <c:v>50.41</c:v>
                </c:pt>
                <c:pt idx="740">
                  <c:v>50.41</c:v>
                </c:pt>
                <c:pt idx="741">
                  <c:v>50.41</c:v>
                </c:pt>
                <c:pt idx="742">
                  <c:v>50.41</c:v>
                </c:pt>
                <c:pt idx="743">
                  <c:v>50.41</c:v>
                </c:pt>
                <c:pt idx="744">
                  <c:v>50.41</c:v>
                </c:pt>
                <c:pt idx="745">
                  <c:v>50.41</c:v>
                </c:pt>
                <c:pt idx="746">
                  <c:v>50.41</c:v>
                </c:pt>
                <c:pt idx="747">
                  <c:v>50.41</c:v>
                </c:pt>
                <c:pt idx="748">
                  <c:v>50.41</c:v>
                </c:pt>
                <c:pt idx="749">
                  <c:v>50.41</c:v>
                </c:pt>
                <c:pt idx="750">
                  <c:v>50.41</c:v>
                </c:pt>
                <c:pt idx="751">
                  <c:v>50.41</c:v>
                </c:pt>
                <c:pt idx="752">
                  <c:v>50.41</c:v>
                </c:pt>
                <c:pt idx="753">
                  <c:v>50.41</c:v>
                </c:pt>
                <c:pt idx="754">
                  <c:v>50.41</c:v>
                </c:pt>
                <c:pt idx="755">
                  <c:v>50.41</c:v>
                </c:pt>
                <c:pt idx="756">
                  <c:v>50.41</c:v>
                </c:pt>
                <c:pt idx="757">
                  <c:v>50.41</c:v>
                </c:pt>
                <c:pt idx="758">
                  <c:v>50.41</c:v>
                </c:pt>
                <c:pt idx="759">
                  <c:v>50.41</c:v>
                </c:pt>
                <c:pt idx="760">
                  <c:v>50.41</c:v>
                </c:pt>
                <c:pt idx="761">
                  <c:v>50.41</c:v>
                </c:pt>
                <c:pt idx="762">
                  <c:v>50.41</c:v>
                </c:pt>
                <c:pt idx="763">
                  <c:v>50.41</c:v>
                </c:pt>
                <c:pt idx="764">
                  <c:v>50.41</c:v>
                </c:pt>
                <c:pt idx="765">
                  <c:v>50.41</c:v>
                </c:pt>
                <c:pt idx="766">
                  <c:v>50.4</c:v>
                </c:pt>
                <c:pt idx="767">
                  <c:v>50.4</c:v>
                </c:pt>
                <c:pt idx="768">
                  <c:v>50.39</c:v>
                </c:pt>
                <c:pt idx="769">
                  <c:v>50.38</c:v>
                </c:pt>
                <c:pt idx="770">
                  <c:v>50.38</c:v>
                </c:pt>
                <c:pt idx="771">
                  <c:v>50.37</c:v>
                </c:pt>
                <c:pt idx="772">
                  <c:v>50.36</c:v>
                </c:pt>
                <c:pt idx="773">
                  <c:v>50.34</c:v>
                </c:pt>
                <c:pt idx="774">
                  <c:v>50.32</c:v>
                </c:pt>
                <c:pt idx="775">
                  <c:v>50.3</c:v>
                </c:pt>
                <c:pt idx="776">
                  <c:v>50.28</c:v>
                </c:pt>
                <c:pt idx="777">
                  <c:v>50.26</c:v>
                </c:pt>
                <c:pt idx="778">
                  <c:v>50.25</c:v>
                </c:pt>
                <c:pt idx="779">
                  <c:v>50.24</c:v>
                </c:pt>
                <c:pt idx="780">
                  <c:v>50.24</c:v>
                </c:pt>
                <c:pt idx="781">
                  <c:v>50.22</c:v>
                </c:pt>
                <c:pt idx="782">
                  <c:v>50.21</c:v>
                </c:pt>
                <c:pt idx="783">
                  <c:v>50.2</c:v>
                </c:pt>
                <c:pt idx="784">
                  <c:v>50.18</c:v>
                </c:pt>
                <c:pt idx="785">
                  <c:v>50.17</c:v>
                </c:pt>
                <c:pt idx="786">
                  <c:v>50.16</c:v>
                </c:pt>
                <c:pt idx="787">
                  <c:v>50.15</c:v>
                </c:pt>
                <c:pt idx="788">
                  <c:v>50.14</c:v>
                </c:pt>
                <c:pt idx="789">
                  <c:v>50.14</c:v>
                </c:pt>
                <c:pt idx="790">
                  <c:v>50.14</c:v>
                </c:pt>
                <c:pt idx="791">
                  <c:v>50.14</c:v>
                </c:pt>
                <c:pt idx="792">
                  <c:v>50.13</c:v>
                </c:pt>
                <c:pt idx="793">
                  <c:v>50.13</c:v>
                </c:pt>
                <c:pt idx="794">
                  <c:v>50.13</c:v>
                </c:pt>
                <c:pt idx="795">
                  <c:v>50.12</c:v>
                </c:pt>
                <c:pt idx="796">
                  <c:v>50.11</c:v>
                </c:pt>
                <c:pt idx="797">
                  <c:v>50.1</c:v>
                </c:pt>
                <c:pt idx="798">
                  <c:v>50.09</c:v>
                </c:pt>
                <c:pt idx="799">
                  <c:v>50.08</c:v>
                </c:pt>
                <c:pt idx="800">
                  <c:v>50.07</c:v>
                </c:pt>
                <c:pt idx="801">
                  <c:v>50.06</c:v>
                </c:pt>
                <c:pt idx="802">
                  <c:v>50.05</c:v>
                </c:pt>
                <c:pt idx="803">
                  <c:v>50.04</c:v>
                </c:pt>
                <c:pt idx="804">
                  <c:v>50.03</c:v>
                </c:pt>
                <c:pt idx="805">
                  <c:v>50.03</c:v>
                </c:pt>
                <c:pt idx="806">
                  <c:v>50.02</c:v>
                </c:pt>
                <c:pt idx="807">
                  <c:v>50.02</c:v>
                </c:pt>
                <c:pt idx="808">
                  <c:v>50.01</c:v>
                </c:pt>
                <c:pt idx="809">
                  <c:v>50.01</c:v>
                </c:pt>
                <c:pt idx="810">
                  <c:v>50</c:v>
                </c:pt>
                <c:pt idx="811">
                  <c:v>50</c:v>
                </c:pt>
                <c:pt idx="812">
                  <c:v>50</c:v>
                </c:pt>
                <c:pt idx="813">
                  <c:v>50</c:v>
                </c:pt>
                <c:pt idx="814">
                  <c:v>50</c:v>
                </c:pt>
                <c:pt idx="815">
                  <c:v>50</c:v>
                </c:pt>
                <c:pt idx="816">
                  <c:v>50</c:v>
                </c:pt>
                <c:pt idx="817">
                  <c:v>50</c:v>
                </c:pt>
                <c:pt idx="818">
                  <c:v>50</c:v>
                </c:pt>
                <c:pt idx="819">
                  <c:v>50</c:v>
                </c:pt>
                <c:pt idx="820">
                  <c:v>50</c:v>
                </c:pt>
                <c:pt idx="821">
                  <c:v>50</c:v>
                </c:pt>
                <c:pt idx="822">
                  <c:v>50</c:v>
                </c:pt>
                <c:pt idx="823">
                  <c:v>50</c:v>
                </c:pt>
                <c:pt idx="824">
                  <c:v>50</c:v>
                </c:pt>
                <c:pt idx="825">
                  <c:v>50</c:v>
                </c:pt>
                <c:pt idx="826">
                  <c:v>50</c:v>
                </c:pt>
                <c:pt idx="827">
                  <c:v>50</c:v>
                </c:pt>
                <c:pt idx="828">
                  <c:v>49.99</c:v>
                </c:pt>
                <c:pt idx="829">
                  <c:v>49.99</c:v>
                </c:pt>
                <c:pt idx="830">
                  <c:v>49.99</c:v>
                </c:pt>
                <c:pt idx="831">
                  <c:v>49.98</c:v>
                </c:pt>
                <c:pt idx="832">
                  <c:v>49.98</c:v>
                </c:pt>
                <c:pt idx="833">
                  <c:v>49.97</c:v>
                </c:pt>
                <c:pt idx="834">
                  <c:v>49.96</c:v>
                </c:pt>
                <c:pt idx="835">
                  <c:v>49.95</c:v>
                </c:pt>
                <c:pt idx="836">
                  <c:v>49.94</c:v>
                </c:pt>
                <c:pt idx="837">
                  <c:v>49.92</c:v>
                </c:pt>
                <c:pt idx="838">
                  <c:v>49.91</c:v>
                </c:pt>
                <c:pt idx="839">
                  <c:v>49.89</c:v>
                </c:pt>
                <c:pt idx="840">
                  <c:v>49.87</c:v>
                </c:pt>
                <c:pt idx="841">
                  <c:v>49.86</c:v>
                </c:pt>
                <c:pt idx="842">
                  <c:v>49.85</c:v>
                </c:pt>
                <c:pt idx="843">
                  <c:v>49.84</c:v>
                </c:pt>
                <c:pt idx="844">
                  <c:v>49.83</c:v>
                </c:pt>
                <c:pt idx="845">
                  <c:v>49.83</c:v>
                </c:pt>
                <c:pt idx="846">
                  <c:v>49.82</c:v>
                </c:pt>
                <c:pt idx="847">
                  <c:v>49.82</c:v>
                </c:pt>
                <c:pt idx="848">
                  <c:v>49.81</c:v>
                </c:pt>
                <c:pt idx="849">
                  <c:v>49.8</c:v>
                </c:pt>
                <c:pt idx="850">
                  <c:v>49.79</c:v>
                </c:pt>
                <c:pt idx="851">
                  <c:v>49.79</c:v>
                </c:pt>
                <c:pt idx="852">
                  <c:v>49.78</c:v>
                </c:pt>
                <c:pt idx="853">
                  <c:v>49.78</c:v>
                </c:pt>
                <c:pt idx="854">
                  <c:v>49.78</c:v>
                </c:pt>
                <c:pt idx="855">
                  <c:v>49.77</c:v>
                </c:pt>
                <c:pt idx="856">
                  <c:v>49.76</c:v>
                </c:pt>
                <c:pt idx="857">
                  <c:v>49.76</c:v>
                </c:pt>
                <c:pt idx="858">
                  <c:v>49.75</c:v>
                </c:pt>
                <c:pt idx="859">
                  <c:v>49.74</c:v>
                </c:pt>
                <c:pt idx="860">
                  <c:v>49.74</c:v>
                </c:pt>
                <c:pt idx="861">
                  <c:v>49.74</c:v>
                </c:pt>
                <c:pt idx="862">
                  <c:v>49.73</c:v>
                </c:pt>
                <c:pt idx="863">
                  <c:v>49.73</c:v>
                </c:pt>
                <c:pt idx="864">
                  <c:v>49.73</c:v>
                </c:pt>
                <c:pt idx="865">
                  <c:v>49.73</c:v>
                </c:pt>
                <c:pt idx="866">
                  <c:v>49.73</c:v>
                </c:pt>
                <c:pt idx="867">
                  <c:v>49.73</c:v>
                </c:pt>
                <c:pt idx="868">
                  <c:v>49.73</c:v>
                </c:pt>
                <c:pt idx="869">
                  <c:v>49.73</c:v>
                </c:pt>
                <c:pt idx="870">
                  <c:v>49.73</c:v>
                </c:pt>
                <c:pt idx="871">
                  <c:v>49.73</c:v>
                </c:pt>
                <c:pt idx="872">
                  <c:v>49.73</c:v>
                </c:pt>
                <c:pt idx="873">
                  <c:v>49.73</c:v>
                </c:pt>
                <c:pt idx="874">
                  <c:v>49.73</c:v>
                </c:pt>
                <c:pt idx="875">
                  <c:v>49.73</c:v>
                </c:pt>
                <c:pt idx="876">
                  <c:v>49.73</c:v>
                </c:pt>
                <c:pt idx="877">
                  <c:v>49.73</c:v>
                </c:pt>
                <c:pt idx="878">
                  <c:v>49.73</c:v>
                </c:pt>
                <c:pt idx="879">
                  <c:v>49.73</c:v>
                </c:pt>
                <c:pt idx="880">
                  <c:v>49.73</c:v>
                </c:pt>
                <c:pt idx="881">
                  <c:v>49.73</c:v>
                </c:pt>
                <c:pt idx="882">
                  <c:v>49.74</c:v>
                </c:pt>
                <c:pt idx="883">
                  <c:v>49.74</c:v>
                </c:pt>
                <c:pt idx="884">
                  <c:v>49.74</c:v>
                </c:pt>
                <c:pt idx="885">
                  <c:v>49.74</c:v>
                </c:pt>
                <c:pt idx="886">
                  <c:v>49.74</c:v>
                </c:pt>
                <c:pt idx="887">
                  <c:v>49.74</c:v>
                </c:pt>
                <c:pt idx="888">
                  <c:v>49.75</c:v>
                </c:pt>
                <c:pt idx="889">
                  <c:v>49.75</c:v>
                </c:pt>
                <c:pt idx="890">
                  <c:v>49.75</c:v>
                </c:pt>
                <c:pt idx="891">
                  <c:v>49.75</c:v>
                </c:pt>
                <c:pt idx="892">
                  <c:v>49.75</c:v>
                </c:pt>
                <c:pt idx="893">
                  <c:v>49.75</c:v>
                </c:pt>
                <c:pt idx="894">
                  <c:v>49.75</c:v>
                </c:pt>
                <c:pt idx="895">
                  <c:v>49.75</c:v>
                </c:pt>
                <c:pt idx="896">
                  <c:v>49.75</c:v>
                </c:pt>
                <c:pt idx="897">
                  <c:v>49.75</c:v>
                </c:pt>
                <c:pt idx="898">
                  <c:v>49.75</c:v>
                </c:pt>
                <c:pt idx="899">
                  <c:v>49.75</c:v>
                </c:pt>
                <c:pt idx="900">
                  <c:v>49.75</c:v>
                </c:pt>
                <c:pt idx="901">
                  <c:v>49.75</c:v>
                </c:pt>
                <c:pt idx="902">
                  <c:v>49.74</c:v>
                </c:pt>
                <c:pt idx="903">
                  <c:v>49.74</c:v>
                </c:pt>
                <c:pt idx="904">
                  <c:v>49.74</c:v>
                </c:pt>
                <c:pt idx="905">
                  <c:v>49.74</c:v>
                </c:pt>
                <c:pt idx="906">
                  <c:v>49.74</c:v>
                </c:pt>
                <c:pt idx="907">
                  <c:v>49.73</c:v>
                </c:pt>
                <c:pt idx="908">
                  <c:v>49.73</c:v>
                </c:pt>
                <c:pt idx="909">
                  <c:v>49.73</c:v>
                </c:pt>
                <c:pt idx="910">
                  <c:v>49.73</c:v>
                </c:pt>
                <c:pt idx="911">
                  <c:v>49.73</c:v>
                </c:pt>
                <c:pt idx="912">
                  <c:v>49.73</c:v>
                </c:pt>
                <c:pt idx="913">
                  <c:v>49.73</c:v>
                </c:pt>
                <c:pt idx="914">
                  <c:v>49.73</c:v>
                </c:pt>
                <c:pt idx="915">
                  <c:v>49.73</c:v>
                </c:pt>
                <c:pt idx="916">
                  <c:v>49.73</c:v>
                </c:pt>
                <c:pt idx="917">
                  <c:v>49.73</c:v>
                </c:pt>
                <c:pt idx="918">
                  <c:v>49.73</c:v>
                </c:pt>
                <c:pt idx="919">
                  <c:v>49.73</c:v>
                </c:pt>
                <c:pt idx="920">
                  <c:v>49.73</c:v>
                </c:pt>
                <c:pt idx="921">
                  <c:v>49.73</c:v>
                </c:pt>
                <c:pt idx="922">
                  <c:v>49.72</c:v>
                </c:pt>
                <c:pt idx="923">
                  <c:v>49.72</c:v>
                </c:pt>
                <c:pt idx="924">
                  <c:v>49.71</c:v>
                </c:pt>
                <c:pt idx="925">
                  <c:v>49.7</c:v>
                </c:pt>
                <c:pt idx="926">
                  <c:v>49.69</c:v>
                </c:pt>
                <c:pt idx="927">
                  <c:v>49.68</c:v>
                </c:pt>
                <c:pt idx="928">
                  <c:v>49.66</c:v>
                </c:pt>
                <c:pt idx="929">
                  <c:v>49.66</c:v>
                </c:pt>
                <c:pt idx="930">
                  <c:v>49.65</c:v>
                </c:pt>
                <c:pt idx="931">
                  <c:v>49.64</c:v>
                </c:pt>
                <c:pt idx="932">
                  <c:v>49.63</c:v>
                </c:pt>
                <c:pt idx="933">
                  <c:v>49.62</c:v>
                </c:pt>
                <c:pt idx="934">
                  <c:v>49.62</c:v>
                </c:pt>
                <c:pt idx="935">
                  <c:v>49.61</c:v>
                </c:pt>
                <c:pt idx="936">
                  <c:v>49.61</c:v>
                </c:pt>
                <c:pt idx="937">
                  <c:v>49.61</c:v>
                </c:pt>
                <c:pt idx="938">
                  <c:v>49.61</c:v>
                </c:pt>
                <c:pt idx="939">
                  <c:v>49.6</c:v>
                </c:pt>
                <c:pt idx="940">
                  <c:v>49.6</c:v>
                </c:pt>
                <c:pt idx="941">
                  <c:v>49.6</c:v>
                </c:pt>
                <c:pt idx="942">
                  <c:v>49.6</c:v>
                </c:pt>
                <c:pt idx="943">
                  <c:v>49.6</c:v>
                </c:pt>
                <c:pt idx="944">
                  <c:v>49.6</c:v>
                </c:pt>
                <c:pt idx="945">
                  <c:v>49.6</c:v>
                </c:pt>
                <c:pt idx="946">
                  <c:v>49.6</c:v>
                </c:pt>
                <c:pt idx="947">
                  <c:v>49.6</c:v>
                </c:pt>
                <c:pt idx="948">
                  <c:v>49.6</c:v>
                </c:pt>
                <c:pt idx="949">
                  <c:v>49.6</c:v>
                </c:pt>
                <c:pt idx="950">
                  <c:v>49.6</c:v>
                </c:pt>
                <c:pt idx="951">
                  <c:v>49.6</c:v>
                </c:pt>
                <c:pt idx="952">
                  <c:v>49.6</c:v>
                </c:pt>
                <c:pt idx="953">
                  <c:v>49.6</c:v>
                </c:pt>
                <c:pt idx="954">
                  <c:v>49.6</c:v>
                </c:pt>
                <c:pt idx="955">
                  <c:v>49.6</c:v>
                </c:pt>
                <c:pt idx="956">
                  <c:v>49.6</c:v>
                </c:pt>
                <c:pt idx="957">
                  <c:v>49.6</c:v>
                </c:pt>
                <c:pt idx="958">
                  <c:v>49.6</c:v>
                </c:pt>
                <c:pt idx="959">
                  <c:v>49.6</c:v>
                </c:pt>
                <c:pt idx="960">
                  <c:v>49.6</c:v>
                </c:pt>
                <c:pt idx="961">
                  <c:v>49.6</c:v>
                </c:pt>
                <c:pt idx="962">
                  <c:v>49.6</c:v>
                </c:pt>
                <c:pt idx="963">
                  <c:v>49.6</c:v>
                </c:pt>
                <c:pt idx="964">
                  <c:v>49.6</c:v>
                </c:pt>
                <c:pt idx="965">
                  <c:v>49.6</c:v>
                </c:pt>
                <c:pt idx="966">
                  <c:v>49.6</c:v>
                </c:pt>
                <c:pt idx="967">
                  <c:v>49.6</c:v>
                </c:pt>
                <c:pt idx="968">
                  <c:v>49.6</c:v>
                </c:pt>
                <c:pt idx="969">
                  <c:v>49.6</c:v>
                </c:pt>
                <c:pt idx="970">
                  <c:v>49.6</c:v>
                </c:pt>
                <c:pt idx="971">
                  <c:v>49.6</c:v>
                </c:pt>
                <c:pt idx="972">
                  <c:v>49.6</c:v>
                </c:pt>
                <c:pt idx="973">
                  <c:v>49.6</c:v>
                </c:pt>
                <c:pt idx="974">
                  <c:v>49.6</c:v>
                </c:pt>
                <c:pt idx="975">
                  <c:v>49.6</c:v>
                </c:pt>
                <c:pt idx="976">
                  <c:v>49.6</c:v>
                </c:pt>
                <c:pt idx="977">
                  <c:v>49.6</c:v>
                </c:pt>
                <c:pt idx="978">
                  <c:v>49.6</c:v>
                </c:pt>
                <c:pt idx="979">
                  <c:v>49.6</c:v>
                </c:pt>
                <c:pt idx="980">
                  <c:v>49.59</c:v>
                </c:pt>
                <c:pt idx="981">
                  <c:v>49.59</c:v>
                </c:pt>
                <c:pt idx="982">
                  <c:v>49.58</c:v>
                </c:pt>
                <c:pt idx="983">
                  <c:v>49.57</c:v>
                </c:pt>
                <c:pt idx="984">
                  <c:v>49.56</c:v>
                </c:pt>
                <c:pt idx="985">
                  <c:v>49.56</c:v>
                </c:pt>
                <c:pt idx="986">
                  <c:v>49.55</c:v>
                </c:pt>
                <c:pt idx="987">
                  <c:v>49.54</c:v>
                </c:pt>
                <c:pt idx="988">
                  <c:v>49.52</c:v>
                </c:pt>
                <c:pt idx="989">
                  <c:v>49.51</c:v>
                </c:pt>
                <c:pt idx="990">
                  <c:v>49.49</c:v>
                </c:pt>
                <c:pt idx="991">
                  <c:v>49.46</c:v>
                </c:pt>
                <c:pt idx="992">
                  <c:v>49.44</c:v>
                </c:pt>
                <c:pt idx="993">
                  <c:v>49.42</c:v>
                </c:pt>
                <c:pt idx="994">
                  <c:v>49.4</c:v>
                </c:pt>
                <c:pt idx="995">
                  <c:v>49.38</c:v>
                </c:pt>
                <c:pt idx="996">
                  <c:v>49.37</c:v>
                </c:pt>
                <c:pt idx="997">
                  <c:v>49.36</c:v>
                </c:pt>
                <c:pt idx="998">
                  <c:v>49.36</c:v>
                </c:pt>
                <c:pt idx="999">
                  <c:v>49.35</c:v>
                </c:pt>
                <c:pt idx="1000">
                  <c:v>49.34</c:v>
                </c:pt>
                <c:pt idx="1001">
                  <c:v>49.34</c:v>
                </c:pt>
                <c:pt idx="1002">
                  <c:v>49.33</c:v>
                </c:pt>
                <c:pt idx="1003">
                  <c:v>49.33</c:v>
                </c:pt>
                <c:pt idx="1004">
                  <c:v>49.33</c:v>
                </c:pt>
                <c:pt idx="1005">
                  <c:v>49.33</c:v>
                </c:pt>
                <c:pt idx="1006">
                  <c:v>49.33</c:v>
                </c:pt>
                <c:pt idx="1007">
                  <c:v>49.33</c:v>
                </c:pt>
                <c:pt idx="1008">
                  <c:v>49.33</c:v>
                </c:pt>
                <c:pt idx="1009">
                  <c:v>49.33</c:v>
                </c:pt>
                <c:pt idx="1010">
                  <c:v>49.33</c:v>
                </c:pt>
                <c:pt idx="1011">
                  <c:v>49.33</c:v>
                </c:pt>
                <c:pt idx="1012">
                  <c:v>49.32</c:v>
                </c:pt>
                <c:pt idx="1013">
                  <c:v>49.32</c:v>
                </c:pt>
                <c:pt idx="1014">
                  <c:v>49.32</c:v>
                </c:pt>
                <c:pt idx="1015">
                  <c:v>49.31</c:v>
                </c:pt>
                <c:pt idx="1016">
                  <c:v>49.31</c:v>
                </c:pt>
                <c:pt idx="1017">
                  <c:v>49.31</c:v>
                </c:pt>
                <c:pt idx="1018">
                  <c:v>49.31</c:v>
                </c:pt>
                <c:pt idx="1019">
                  <c:v>49.31</c:v>
                </c:pt>
                <c:pt idx="1020">
                  <c:v>49.31</c:v>
                </c:pt>
                <c:pt idx="1021">
                  <c:v>49.31</c:v>
                </c:pt>
                <c:pt idx="1022">
                  <c:v>49.31</c:v>
                </c:pt>
                <c:pt idx="1023">
                  <c:v>49.3</c:v>
                </c:pt>
                <c:pt idx="1024">
                  <c:v>49.3</c:v>
                </c:pt>
                <c:pt idx="1025">
                  <c:v>49.29</c:v>
                </c:pt>
                <c:pt idx="1026">
                  <c:v>49.29</c:v>
                </c:pt>
                <c:pt idx="1027">
                  <c:v>49.29</c:v>
                </c:pt>
                <c:pt idx="1028">
                  <c:v>49.29</c:v>
                </c:pt>
                <c:pt idx="1029">
                  <c:v>49.29</c:v>
                </c:pt>
                <c:pt idx="1030">
                  <c:v>49.29</c:v>
                </c:pt>
                <c:pt idx="1031">
                  <c:v>49.29</c:v>
                </c:pt>
                <c:pt idx="1032">
                  <c:v>49.29</c:v>
                </c:pt>
                <c:pt idx="1033">
                  <c:v>49.29</c:v>
                </c:pt>
                <c:pt idx="1034">
                  <c:v>49.29</c:v>
                </c:pt>
                <c:pt idx="1035">
                  <c:v>49.3</c:v>
                </c:pt>
                <c:pt idx="1036">
                  <c:v>49.3</c:v>
                </c:pt>
                <c:pt idx="1037">
                  <c:v>49.3</c:v>
                </c:pt>
                <c:pt idx="1038">
                  <c:v>49.31</c:v>
                </c:pt>
                <c:pt idx="1039">
                  <c:v>49.31</c:v>
                </c:pt>
                <c:pt idx="1040">
                  <c:v>49.31</c:v>
                </c:pt>
                <c:pt idx="1041">
                  <c:v>49.31</c:v>
                </c:pt>
                <c:pt idx="1042">
                  <c:v>49.31</c:v>
                </c:pt>
                <c:pt idx="1043">
                  <c:v>49.31</c:v>
                </c:pt>
                <c:pt idx="1044">
                  <c:v>49.31</c:v>
                </c:pt>
                <c:pt idx="1045">
                  <c:v>49.31</c:v>
                </c:pt>
                <c:pt idx="1046">
                  <c:v>49.31</c:v>
                </c:pt>
                <c:pt idx="1047">
                  <c:v>49.31</c:v>
                </c:pt>
                <c:pt idx="1048">
                  <c:v>49.31</c:v>
                </c:pt>
                <c:pt idx="1049">
                  <c:v>49.32</c:v>
                </c:pt>
                <c:pt idx="1050">
                  <c:v>49.32</c:v>
                </c:pt>
                <c:pt idx="1051">
                  <c:v>49.32</c:v>
                </c:pt>
                <c:pt idx="1052">
                  <c:v>49.33</c:v>
                </c:pt>
                <c:pt idx="1053">
                  <c:v>49.33</c:v>
                </c:pt>
                <c:pt idx="1054">
                  <c:v>49.33</c:v>
                </c:pt>
                <c:pt idx="1055">
                  <c:v>49.33</c:v>
                </c:pt>
                <c:pt idx="1056">
                  <c:v>49.33</c:v>
                </c:pt>
                <c:pt idx="1057">
                  <c:v>49.33</c:v>
                </c:pt>
                <c:pt idx="1058">
                  <c:v>49.33</c:v>
                </c:pt>
                <c:pt idx="1059">
                  <c:v>49.33</c:v>
                </c:pt>
                <c:pt idx="1060">
                  <c:v>49.34</c:v>
                </c:pt>
                <c:pt idx="1061">
                  <c:v>49.35</c:v>
                </c:pt>
                <c:pt idx="1062">
                  <c:v>49.36</c:v>
                </c:pt>
                <c:pt idx="1063">
                  <c:v>49.37</c:v>
                </c:pt>
                <c:pt idx="1064">
                  <c:v>49.38</c:v>
                </c:pt>
                <c:pt idx="1065">
                  <c:v>49.4</c:v>
                </c:pt>
                <c:pt idx="1066">
                  <c:v>49.42</c:v>
                </c:pt>
                <c:pt idx="1067">
                  <c:v>49.45</c:v>
                </c:pt>
                <c:pt idx="1068">
                  <c:v>49.48</c:v>
                </c:pt>
                <c:pt idx="1069">
                  <c:v>49.52</c:v>
                </c:pt>
                <c:pt idx="1070">
                  <c:v>49.55</c:v>
                </c:pt>
                <c:pt idx="1071">
                  <c:v>49.57</c:v>
                </c:pt>
                <c:pt idx="1072">
                  <c:v>49.58</c:v>
                </c:pt>
                <c:pt idx="1073">
                  <c:v>49.59</c:v>
                </c:pt>
                <c:pt idx="1074">
                  <c:v>49.59</c:v>
                </c:pt>
                <c:pt idx="1075">
                  <c:v>49.59</c:v>
                </c:pt>
                <c:pt idx="1076">
                  <c:v>49.6</c:v>
                </c:pt>
                <c:pt idx="1077">
                  <c:v>49.6</c:v>
                </c:pt>
                <c:pt idx="1078">
                  <c:v>49.6</c:v>
                </c:pt>
                <c:pt idx="1079">
                  <c:v>49.6</c:v>
                </c:pt>
                <c:pt idx="1080">
                  <c:v>49.6</c:v>
                </c:pt>
                <c:pt idx="1081">
                  <c:v>49.6</c:v>
                </c:pt>
                <c:pt idx="1082">
                  <c:v>49.6</c:v>
                </c:pt>
                <c:pt idx="1083">
                  <c:v>49.6</c:v>
                </c:pt>
                <c:pt idx="1084">
                  <c:v>49.6</c:v>
                </c:pt>
                <c:pt idx="1085">
                  <c:v>49.6</c:v>
                </c:pt>
                <c:pt idx="1086">
                  <c:v>49.6</c:v>
                </c:pt>
                <c:pt idx="1087">
                  <c:v>49.6</c:v>
                </c:pt>
                <c:pt idx="1088">
                  <c:v>49.6</c:v>
                </c:pt>
                <c:pt idx="1089">
                  <c:v>49.6</c:v>
                </c:pt>
                <c:pt idx="1090">
                  <c:v>49.6</c:v>
                </c:pt>
                <c:pt idx="1091">
                  <c:v>49.6</c:v>
                </c:pt>
                <c:pt idx="1092">
                  <c:v>49.6</c:v>
                </c:pt>
                <c:pt idx="1093">
                  <c:v>49.6</c:v>
                </c:pt>
                <c:pt idx="1094">
                  <c:v>49.6</c:v>
                </c:pt>
                <c:pt idx="1095">
                  <c:v>49.6</c:v>
                </c:pt>
                <c:pt idx="1096">
                  <c:v>49.6</c:v>
                </c:pt>
                <c:pt idx="1097">
                  <c:v>49.6</c:v>
                </c:pt>
                <c:pt idx="1098">
                  <c:v>49.6</c:v>
                </c:pt>
                <c:pt idx="1099">
                  <c:v>49.6</c:v>
                </c:pt>
                <c:pt idx="1100">
                  <c:v>49.6</c:v>
                </c:pt>
                <c:pt idx="1101">
                  <c:v>49.6</c:v>
                </c:pt>
                <c:pt idx="1102">
                  <c:v>49.6</c:v>
                </c:pt>
                <c:pt idx="1103">
                  <c:v>49.6</c:v>
                </c:pt>
                <c:pt idx="1104">
                  <c:v>49.6</c:v>
                </c:pt>
                <c:pt idx="1105">
                  <c:v>49.6</c:v>
                </c:pt>
                <c:pt idx="1106">
                  <c:v>49.6</c:v>
                </c:pt>
                <c:pt idx="1107">
                  <c:v>49.6</c:v>
                </c:pt>
                <c:pt idx="1108">
                  <c:v>49.6</c:v>
                </c:pt>
                <c:pt idx="1109">
                  <c:v>49.6</c:v>
                </c:pt>
                <c:pt idx="1110">
                  <c:v>49.61</c:v>
                </c:pt>
                <c:pt idx="1111">
                  <c:v>49.61</c:v>
                </c:pt>
                <c:pt idx="1112">
                  <c:v>49.61</c:v>
                </c:pt>
                <c:pt idx="1113">
                  <c:v>49.61</c:v>
                </c:pt>
                <c:pt idx="1114">
                  <c:v>49.61</c:v>
                </c:pt>
                <c:pt idx="1115">
                  <c:v>49.61</c:v>
                </c:pt>
                <c:pt idx="1116">
                  <c:v>49.62</c:v>
                </c:pt>
                <c:pt idx="1117">
                  <c:v>49.62</c:v>
                </c:pt>
                <c:pt idx="1118">
                  <c:v>49.62</c:v>
                </c:pt>
                <c:pt idx="1119">
                  <c:v>49.62</c:v>
                </c:pt>
                <c:pt idx="1120">
                  <c:v>49.62</c:v>
                </c:pt>
                <c:pt idx="1121">
                  <c:v>49.62</c:v>
                </c:pt>
                <c:pt idx="1122">
                  <c:v>49.62</c:v>
                </c:pt>
                <c:pt idx="1123">
                  <c:v>49.62</c:v>
                </c:pt>
                <c:pt idx="1124">
                  <c:v>49.62</c:v>
                </c:pt>
                <c:pt idx="1125">
                  <c:v>49.61</c:v>
                </c:pt>
                <c:pt idx="1126">
                  <c:v>49.61</c:v>
                </c:pt>
                <c:pt idx="1127">
                  <c:v>49.61</c:v>
                </c:pt>
                <c:pt idx="1128">
                  <c:v>49.61</c:v>
                </c:pt>
                <c:pt idx="1129">
                  <c:v>49.61</c:v>
                </c:pt>
                <c:pt idx="1130">
                  <c:v>49.61</c:v>
                </c:pt>
                <c:pt idx="1131">
                  <c:v>49.61</c:v>
                </c:pt>
                <c:pt idx="1132">
                  <c:v>49.61</c:v>
                </c:pt>
                <c:pt idx="1133">
                  <c:v>49.6</c:v>
                </c:pt>
                <c:pt idx="1134">
                  <c:v>49.6</c:v>
                </c:pt>
                <c:pt idx="1135">
                  <c:v>49.6</c:v>
                </c:pt>
                <c:pt idx="1136">
                  <c:v>49.6</c:v>
                </c:pt>
                <c:pt idx="1137">
                  <c:v>49.6</c:v>
                </c:pt>
                <c:pt idx="1138">
                  <c:v>49.6</c:v>
                </c:pt>
                <c:pt idx="1139">
                  <c:v>49.6</c:v>
                </c:pt>
                <c:pt idx="1140">
                  <c:v>49.6</c:v>
                </c:pt>
                <c:pt idx="1141">
                  <c:v>49.6</c:v>
                </c:pt>
                <c:pt idx="1142">
                  <c:v>49.6</c:v>
                </c:pt>
                <c:pt idx="1143">
                  <c:v>49.6</c:v>
                </c:pt>
                <c:pt idx="1144">
                  <c:v>49.6</c:v>
                </c:pt>
                <c:pt idx="1145">
                  <c:v>49.6</c:v>
                </c:pt>
                <c:pt idx="1146">
                  <c:v>49.6</c:v>
                </c:pt>
                <c:pt idx="1147">
                  <c:v>49.6</c:v>
                </c:pt>
                <c:pt idx="1148">
                  <c:v>49.6</c:v>
                </c:pt>
                <c:pt idx="1149">
                  <c:v>49.6</c:v>
                </c:pt>
                <c:pt idx="1150">
                  <c:v>49.6</c:v>
                </c:pt>
                <c:pt idx="1151">
                  <c:v>49.6</c:v>
                </c:pt>
                <c:pt idx="1152">
                  <c:v>49.6</c:v>
                </c:pt>
                <c:pt idx="1153">
                  <c:v>49.6</c:v>
                </c:pt>
                <c:pt idx="1154">
                  <c:v>49.6</c:v>
                </c:pt>
                <c:pt idx="1155">
                  <c:v>49.6</c:v>
                </c:pt>
                <c:pt idx="1156">
                  <c:v>49.6</c:v>
                </c:pt>
                <c:pt idx="1157">
                  <c:v>49.6</c:v>
                </c:pt>
                <c:pt idx="1158">
                  <c:v>49.6</c:v>
                </c:pt>
                <c:pt idx="1159">
                  <c:v>49.6</c:v>
                </c:pt>
                <c:pt idx="1160">
                  <c:v>49.6</c:v>
                </c:pt>
                <c:pt idx="1161">
                  <c:v>49.6</c:v>
                </c:pt>
                <c:pt idx="1162">
                  <c:v>49.6</c:v>
                </c:pt>
                <c:pt idx="1163">
                  <c:v>49.6</c:v>
                </c:pt>
                <c:pt idx="1164">
                  <c:v>49.6</c:v>
                </c:pt>
                <c:pt idx="1165">
                  <c:v>49.6</c:v>
                </c:pt>
                <c:pt idx="1166">
                  <c:v>49.6</c:v>
                </c:pt>
                <c:pt idx="1167">
                  <c:v>49.6</c:v>
                </c:pt>
                <c:pt idx="1168">
                  <c:v>49.6</c:v>
                </c:pt>
                <c:pt idx="1169">
                  <c:v>49.6</c:v>
                </c:pt>
                <c:pt idx="1170">
                  <c:v>49.6</c:v>
                </c:pt>
                <c:pt idx="1171">
                  <c:v>49.6</c:v>
                </c:pt>
                <c:pt idx="1172">
                  <c:v>49.59</c:v>
                </c:pt>
                <c:pt idx="1173">
                  <c:v>49.59</c:v>
                </c:pt>
                <c:pt idx="1174">
                  <c:v>49.59</c:v>
                </c:pt>
                <c:pt idx="1175">
                  <c:v>49.57</c:v>
                </c:pt>
                <c:pt idx="1176">
                  <c:v>49.56</c:v>
                </c:pt>
                <c:pt idx="1177">
                  <c:v>49.54</c:v>
                </c:pt>
                <c:pt idx="1178">
                  <c:v>49.52</c:v>
                </c:pt>
                <c:pt idx="1179">
                  <c:v>49.49</c:v>
                </c:pt>
                <c:pt idx="1180">
                  <c:v>49.48</c:v>
                </c:pt>
                <c:pt idx="1181">
                  <c:v>49.47</c:v>
                </c:pt>
                <c:pt idx="1182">
                  <c:v>49.45</c:v>
                </c:pt>
                <c:pt idx="1183">
                  <c:v>49.44</c:v>
                </c:pt>
                <c:pt idx="1184">
                  <c:v>49.42</c:v>
                </c:pt>
                <c:pt idx="1185">
                  <c:v>49.4</c:v>
                </c:pt>
                <c:pt idx="1186">
                  <c:v>49.39</c:v>
                </c:pt>
                <c:pt idx="1187">
                  <c:v>49.37</c:v>
                </c:pt>
                <c:pt idx="1188">
                  <c:v>49.36</c:v>
                </c:pt>
                <c:pt idx="1189">
                  <c:v>49.35</c:v>
                </c:pt>
                <c:pt idx="1190">
                  <c:v>49.35</c:v>
                </c:pt>
                <c:pt idx="1191">
                  <c:v>49.35</c:v>
                </c:pt>
                <c:pt idx="1192">
                  <c:v>49.35</c:v>
                </c:pt>
                <c:pt idx="1193">
                  <c:v>49.35</c:v>
                </c:pt>
                <c:pt idx="1194">
                  <c:v>49.35</c:v>
                </c:pt>
                <c:pt idx="1195">
                  <c:v>49.35</c:v>
                </c:pt>
                <c:pt idx="1196">
                  <c:v>49.35</c:v>
                </c:pt>
                <c:pt idx="1197">
                  <c:v>49.35</c:v>
                </c:pt>
                <c:pt idx="1198">
                  <c:v>49.35</c:v>
                </c:pt>
                <c:pt idx="1199">
                  <c:v>49.35</c:v>
                </c:pt>
                <c:pt idx="1200">
                  <c:v>49.35</c:v>
                </c:pt>
                <c:pt idx="1201">
                  <c:v>49.35</c:v>
                </c:pt>
                <c:pt idx="1202">
                  <c:v>49.35</c:v>
                </c:pt>
                <c:pt idx="1203">
                  <c:v>49.35</c:v>
                </c:pt>
                <c:pt idx="1204">
                  <c:v>49.36</c:v>
                </c:pt>
                <c:pt idx="1205">
                  <c:v>49.36</c:v>
                </c:pt>
                <c:pt idx="1206">
                  <c:v>49.36</c:v>
                </c:pt>
                <c:pt idx="1207">
                  <c:v>49.36</c:v>
                </c:pt>
                <c:pt idx="1208">
                  <c:v>49.36</c:v>
                </c:pt>
                <c:pt idx="1209">
                  <c:v>49.36</c:v>
                </c:pt>
                <c:pt idx="1210">
                  <c:v>49.37</c:v>
                </c:pt>
                <c:pt idx="1211">
                  <c:v>49.37</c:v>
                </c:pt>
                <c:pt idx="1212">
                  <c:v>49.38</c:v>
                </c:pt>
                <c:pt idx="1213">
                  <c:v>49.39</c:v>
                </c:pt>
                <c:pt idx="1214">
                  <c:v>49.4</c:v>
                </c:pt>
                <c:pt idx="1215">
                  <c:v>49.41</c:v>
                </c:pt>
                <c:pt idx="1216">
                  <c:v>49.42</c:v>
                </c:pt>
                <c:pt idx="1217">
                  <c:v>49.43</c:v>
                </c:pt>
                <c:pt idx="1218">
                  <c:v>49.43</c:v>
                </c:pt>
                <c:pt idx="1219">
                  <c:v>49.44</c:v>
                </c:pt>
                <c:pt idx="1220">
                  <c:v>49.45</c:v>
                </c:pt>
                <c:pt idx="1221">
                  <c:v>49.45</c:v>
                </c:pt>
                <c:pt idx="1222">
                  <c:v>49.45</c:v>
                </c:pt>
                <c:pt idx="1223">
                  <c:v>49.46</c:v>
                </c:pt>
                <c:pt idx="1224">
                  <c:v>49.46</c:v>
                </c:pt>
                <c:pt idx="1225">
                  <c:v>49.47</c:v>
                </c:pt>
                <c:pt idx="1226">
                  <c:v>49.48</c:v>
                </c:pt>
                <c:pt idx="1227">
                  <c:v>49.49</c:v>
                </c:pt>
                <c:pt idx="1228">
                  <c:v>49.49</c:v>
                </c:pt>
                <c:pt idx="1229">
                  <c:v>49.5</c:v>
                </c:pt>
                <c:pt idx="1230">
                  <c:v>49.51</c:v>
                </c:pt>
                <c:pt idx="1231">
                  <c:v>49.52</c:v>
                </c:pt>
                <c:pt idx="1232">
                  <c:v>49.53</c:v>
                </c:pt>
                <c:pt idx="1233">
                  <c:v>49.54</c:v>
                </c:pt>
                <c:pt idx="1234">
                  <c:v>49.55</c:v>
                </c:pt>
                <c:pt idx="1235">
                  <c:v>49.56</c:v>
                </c:pt>
                <c:pt idx="1236">
                  <c:v>49.56</c:v>
                </c:pt>
                <c:pt idx="1237">
                  <c:v>49.57</c:v>
                </c:pt>
                <c:pt idx="1238">
                  <c:v>49.57</c:v>
                </c:pt>
                <c:pt idx="1239">
                  <c:v>49.57</c:v>
                </c:pt>
                <c:pt idx="1240">
                  <c:v>49.57</c:v>
                </c:pt>
                <c:pt idx="1241">
                  <c:v>49.58</c:v>
                </c:pt>
                <c:pt idx="1242">
                  <c:v>49.58</c:v>
                </c:pt>
                <c:pt idx="1243">
                  <c:v>49.58</c:v>
                </c:pt>
                <c:pt idx="1244">
                  <c:v>49.58</c:v>
                </c:pt>
                <c:pt idx="1245">
                  <c:v>49.58</c:v>
                </c:pt>
                <c:pt idx="1246">
                  <c:v>49.59</c:v>
                </c:pt>
                <c:pt idx="1247">
                  <c:v>49.59</c:v>
                </c:pt>
                <c:pt idx="1248">
                  <c:v>49.59</c:v>
                </c:pt>
                <c:pt idx="1249">
                  <c:v>49.6</c:v>
                </c:pt>
                <c:pt idx="1250">
                  <c:v>49.6</c:v>
                </c:pt>
                <c:pt idx="1251">
                  <c:v>49.6</c:v>
                </c:pt>
                <c:pt idx="1252">
                  <c:v>49.6</c:v>
                </c:pt>
                <c:pt idx="1253">
                  <c:v>49.6</c:v>
                </c:pt>
                <c:pt idx="1254">
                  <c:v>49.6</c:v>
                </c:pt>
                <c:pt idx="1255">
                  <c:v>49.6</c:v>
                </c:pt>
                <c:pt idx="1256">
                  <c:v>49.6</c:v>
                </c:pt>
                <c:pt idx="1257">
                  <c:v>49.6</c:v>
                </c:pt>
                <c:pt idx="1258">
                  <c:v>49.6</c:v>
                </c:pt>
                <c:pt idx="1259">
                  <c:v>49.6</c:v>
                </c:pt>
                <c:pt idx="1260">
                  <c:v>49.6</c:v>
                </c:pt>
                <c:pt idx="1261">
                  <c:v>49.6</c:v>
                </c:pt>
                <c:pt idx="1262">
                  <c:v>49.6</c:v>
                </c:pt>
                <c:pt idx="1263">
                  <c:v>49.6</c:v>
                </c:pt>
                <c:pt idx="1264">
                  <c:v>49.6</c:v>
                </c:pt>
                <c:pt idx="1265">
                  <c:v>49.6</c:v>
                </c:pt>
                <c:pt idx="1266">
                  <c:v>49.6</c:v>
                </c:pt>
                <c:pt idx="1267">
                  <c:v>49.6</c:v>
                </c:pt>
                <c:pt idx="1268">
                  <c:v>49.6</c:v>
                </c:pt>
                <c:pt idx="1269">
                  <c:v>49.6</c:v>
                </c:pt>
                <c:pt idx="1270">
                  <c:v>49.6</c:v>
                </c:pt>
                <c:pt idx="1271">
                  <c:v>49.6</c:v>
                </c:pt>
                <c:pt idx="1272">
                  <c:v>49.6</c:v>
                </c:pt>
                <c:pt idx="1273">
                  <c:v>49.6</c:v>
                </c:pt>
                <c:pt idx="1274">
                  <c:v>49.6</c:v>
                </c:pt>
                <c:pt idx="1275">
                  <c:v>49.6</c:v>
                </c:pt>
                <c:pt idx="1276">
                  <c:v>49.6</c:v>
                </c:pt>
                <c:pt idx="1277">
                  <c:v>49.6</c:v>
                </c:pt>
                <c:pt idx="1278">
                  <c:v>49.6</c:v>
                </c:pt>
                <c:pt idx="1279">
                  <c:v>49.6</c:v>
                </c:pt>
                <c:pt idx="1280">
                  <c:v>49.6</c:v>
                </c:pt>
                <c:pt idx="1281">
                  <c:v>49.6</c:v>
                </c:pt>
                <c:pt idx="1282">
                  <c:v>49.6</c:v>
                </c:pt>
                <c:pt idx="1283">
                  <c:v>49.6</c:v>
                </c:pt>
                <c:pt idx="1284">
                  <c:v>49.6</c:v>
                </c:pt>
                <c:pt idx="1285">
                  <c:v>49.6</c:v>
                </c:pt>
                <c:pt idx="1286">
                  <c:v>49.6</c:v>
                </c:pt>
                <c:pt idx="1287">
                  <c:v>49.6</c:v>
                </c:pt>
                <c:pt idx="1288">
                  <c:v>49.6</c:v>
                </c:pt>
                <c:pt idx="1289">
                  <c:v>49.6</c:v>
                </c:pt>
                <c:pt idx="1290">
                  <c:v>49.6</c:v>
                </c:pt>
                <c:pt idx="1291">
                  <c:v>49.6</c:v>
                </c:pt>
                <c:pt idx="1292">
                  <c:v>49.6</c:v>
                </c:pt>
                <c:pt idx="1293">
                  <c:v>49.6</c:v>
                </c:pt>
                <c:pt idx="1294">
                  <c:v>49.6</c:v>
                </c:pt>
                <c:pt idx="1295">
                  <c:v>49.6</c:v>
                </c:pt>
                <c:pt idx="1296">
                  <c:v>49.6</c:v>
                </c:pt>
                <c:pt idx="1297">
                  <c:v>49.6</c:v>
                </c:pt>
                <c:pt idx="1298">
                  <c:v>49.6</c:v>
                </c:pt>
                <c:pt idx="1299">
                  <c:v>49.59</c:v>
                </c:pt>
                <c:pt idx="1300">
                  <c:v>49.59</c:v>
                </c:pt>
                <c:pt idx="1301">
                  <c:v>49.58</c:v>
                </c:pt>
                <c:pt idx="1302">
                  <c:v>49.57</c:v>
                </c:pt>
                <c:pt idx="1303">
                  <c:v>49.56</c:v>
                </c:pt>
                <c:pt idx="1304">
                  <c:v>49.55</c:v>
                </c:pt>
                <c:pt idx="1305">
                  <c:v>49.54</c:v>
                </c:pt>
                <c:pt idx="1306">
                  <c:v>49.52</c:v>
                </c:pt>
                <c:pt idx="1307">
                  <c:v>49.51</c:v>
                </c:pt>
                <c:pt idx="1308">
                  <c:v>49.49</c:v>
                </c:pt>
                <c:pt idx="1309">
                  <c:v>49.47</c:v>
                </c:pt>
                <c:pt idx="1310">
                  <c:v>49.46</c:v>
                </c:pt>
                <c:pt idx="1311">
                  <c:v>49.45</c:v>
                </c:pt>
                <c:pt idx="1312">
                  <c:v>49.44</c:v>
                </c:pt>
                <c:pt idx="1313">
                  <c:v>49.43</c:v>
                </c:pt>
                <c:pt idx="1314">
                  <c:v>49.42</c:v>
                </c:pt>
                <c:pt idx="1315">
                  <c:v>49.4</c:v>
                </c:pt>
                <c:pt idx="1316">
                  <c:v>49.38</c:v>
                </c:pt>
                <c:pt idx="1317">
                  <c:v>49.37</c:v>
                </c:pt>
                <c:pt idx="1318">
                  <c:v>49.36</c:v>
                </c:pt>
                <c:pt idx="1319">
                  <c:v>49.35</c:v>
                </c:pt>
                <c:pt idx="1320">
                  <c:v>49.34</c:v>
                </c:pt>
                <c:pt idx="1321">
                  <c:v>49.34</c:v>
                </c:pt>
                <c:pt idx="1322">
                  <c:v>49.33</c:v>
                </c:pt>
                <c:pt idx="1323">
                  <c:v>49.33</c:v>
                </c:pt>
                <c:pt idx="1324">
                  <c:v>49.33</c:v>
                </c:pt>
                <c:pt idx="1325">
                  <c:v>49.33</c:v>
                </c:pt>
                <c:pt idx="1326">
                  <c:v>49.33</c:v>
                </c:pt>
                <c:pt idx="1327">
                  <c:v>49.33</c:v>
                </c:pt>
                <c:pt idx="1328">
                  <c:v>49.33</c:v>
                </c:pt>
                <c:pt idx="1329">
                  <c:v>49.33</c:v>
                </c:pt>
                <c:pt idx="1330">
                  <c:v>49.33</c:v>
                </c:pt>
                <c:pt idx="1331">
                  <c:v>49.33</c:v>
                </c:pt>
                <c:pt idx="1332">
                  <c:v>49.33</c:v>
                </c:pt>
                <c:pt idx="1333">
                  <c:v>49.33</c:v>
                </c:pt>
                <c:pt idx="1334">
                  <c:v>49.33</c:v>
                </c:pt>
                <c:pt idx="1335">
                  <c:v>49.33</c:v>
                </c:pt>
                <c:pt idx="1336">
                  <c:v>49.33</c:v>
                </c:pt>
                <c:pt idx="1337">
                  <c:v>49.33</c:v>
                </c:pt>
                <c:pt idx="1338">
                  <c:v>49.33</c:v>
                </c:pt>
                <c:pt idx="1339">
                  <c:v>49.33</c:v>
                </c:pt>
                <c:pt idx="1340">
                  <c:v>49.33</c:v>
                </c:pt>
                <c:pt idx="1341">
                  <c:v>49.33</c:v>
                </c:pt>
                <c:pt idx="1342">
                  <c:v>49.33</c:v>
                </c:pt>
                <c:pt idx="1343">
                  <c:v>49.33</c:v>
                </c:pt>
                <c:pt idx="1344">
                  <c:v>49.33</c:v>
                </c:pt>
                <c:pt idx="1345">
                  <c:v>49.33</c:v>
                </c:pt>
                <c:pt idx="1346">
                  <c:v>49.33</c:v>
                </c:pt>
                <c:pt idx="1347">
                  <c:v>49.33</c:v>
                </c:pt>
                <c:pt idx="1348">
                  <c:v>49.33</c:v>
                </c:pt>
                <c:pt idx="1349">
                  <c:v>49.33</c:v>
                </c:pt>
                <c:pt idx="1350">
                  <c:v>49.33</c:v>
                </c:pt>
                <c:pt idx="1351">
                  <c:v>49.32</c:v>
                </c:pt>
                <c:pt idx="1352">
                  <c:v>49.32</c:v>
                </c:pt>
                <c:pt idx="1353">
                  <c:v>49.32</c:v>
                </c:pt>
                <c:pt idx="1354">
                  <c:v>49.32</c:v>
                </c:pt>
                <c:pt idx="1355">
                  <c:v>49.32</c:v>
                </c:pt>
                <c:pt idx="1356">
                  <c:v>49.32</c:v>
                </c:pt>
                <c:pt idx="1357">
                  <c:v>49.31</c:v>
                </c:pt>
                <c:pt idx="1358">
                  <c:v>49.31</c:v>
                </c:pt>
                <c:pt idx="1359">
                  <c:v>49.31</c:v>
                </c:pt>
                <c:pt idx="1360">
                  <c:v>49.31</c:v>
                </c:pt>
                <c:pt idx="1361">
                  <c:v>49.31</c:v>
                </c:pt>
                <c:pt idx="1362">
                  <c:v>49.31</c:v>
                </c:pt>
                <c:pt idx="1363">
                  <c:v>49.31</c:v>
                </c:pt>
                <c:pt idx="1364">
                  <c:v>49.31</c:v>
                </c:pt>
                <c:pt idx="1365">
                  <c:v>49.31</c:v>
                </c:pt>
                <c:pt idx="1366">
                  <c:v>49.31</c:v>
                </c:pt>
                <c:pt idx="1367">
                  <c:v>49.32</c:v>
                </c:pt>
                <c:pt idx="1368">
                  <c:v>49.32</c:v>
                </c:pt>
                <c:pt idx="1369">
                  <c:v>49.32</c:v>
                </c:pt>
                <c:pt idx="1370">
                  <c:v>49.33</c:v>
                </c:pt>
                <c:pt idx="1371">
                  <c:v>49.33</c:v>
                </c:pt>
                <c:pt idx="1372">
                  <c:v>49.33</c:v>
                </c:pt>
                <c:pt idx="1373">
                  <c:v>49.33</c:v>
                </c:pt>
                <c:pt idx="1374">
                  <c:v>49.33</c:v>
                </c:pt>
                <c:pt idx="1375">
                  <c:v>49.33</c:v>
                </c:pt>
                <c:pt idx="1376">
                  <c:v>49.34</c:v>
                </c:pt>
                <c:pt idx="1377">
                  <c:v>49.34</c:v>
                </c:pt>
                <c:pt idx="1378">
                  <c:v>49.35</c:v>
                </c:pt>
                <c:pt idx="1379">
                  <c:v>49.36</c:v>
                </c:pt>
                <c:pt idx="1380">
                  <c:v>49.38</c:v>
                </c:pt>
                <c:pt idx="1381">
                  <c:v>49.4</c:v>
                </c:pt>
                <c:pt idx="1382">
                  <c:v>49.43</c:v>
                </c:pt>
                <c:pt idx="1383">
                  <c:v>49.46</c:v>
                </c:pt>
                <c:pt idx="1384">
                  <c:v>49.49</c:v>
                </c:pt>
                <c:pt idx="1385">
                  <c:v>49.52</c:v>
                </c:pt>
                <c:pt idx="1386">
                  <c:v>49.55</c:v>
                </c:pt>
                <c:pt idx="1387">
                  <c:v>49.56</c:v>
                </c:pt>
                <c:pt idx="1388">
                  <c:v>49.58</c:v>
                </c:pt>
                <c:pt idx="1389">
                  <c:v>49.59</c:v>
                </c:pt>
                <c:pt idx="1390">
                  <c:v>49.59</c:v>
                </c:pt>
                <c:pt idx="1391">
                  <c:v>49.59</c:v>
                </c:pt>
                <c:pt idx="1392">
                  <c:v>49.6</c:v>
                </c:pt>
                <c:pt idx="1393">
                  <c:v>49.6</c:v>
                </c:pt>
                <c:pt idx="1394">
                  <c:v>49.6</c:v>
                </c:pt>
                <c:pt idx="1395">
                  <c:v>49.6</c:v>
                </c:pt>
                <c:pt idx="1396">
                  <c:v>49.6</c:v>
                </c:pt>
                <c:pt idx="1397">
                  <c:v>49.6</c:v>
                </c:pt>
                <c:pt idx="1398">
                  <c:v>49.6</c:v>
                </c:pt>
                <c:pt idx="1399">
                  <c:v>49.6</c:v>
                </c:pt>
                <c:pt idx="1400">
                  <c:v>49.6</c:v>
                </c:pt>
                <c:pt idx="1401">
                  <c:v>49.6</c:v>
                </c:pt>
                <c:pt idx="1402">
                  <c:v>49.6</c:v>
                </c:pt>
                <c:pt idx="1403">
                  <c:v>49.6</c:v>
                </c:pt>
                <c:pt idx="1404">
                  <c:v>49.6</c:v>
                </c:pt>
                <c:pt idx="1405">
                  <c:v>49.6</c:v>
                </c:pt>
                <c:pt idx="1406">
                  <c:v>49.6</c:v>
                </c:pt>
                <c:pt idx="1407">
                  <c:v>49.6</c:v>
                </c:pt>
                <c:pt idx="1408">
                  <c:v>49.6</c:v>
                </c:pt>
                <c:pt idx="1409">
                  <c:v>49.6</c:v>
                </c:pt>
                <c:pt idx="1410">
                  <c:v>49.6</c:v>
                </c:pt>
                <c:pt idx="1411">
                  <c:v>49.6</c:v>
                </c:pt>
                <c:pt idx="1412">
                  <c:v>49.6</c:v>
                </c:pt>
                <c:pt idx="1413">
                  <c:v>49.6</c:v>
                </c:pt>
                <c:pt idx="1414">
                  <c:v>49.6</c:v>
                </c:pt>
                <c:pt idx="1415">
                  <c:v>49.6</c:v>
                </c:pt>
                <c:pt idx="1416">
                  <c:v>49.61</c:v>
                </c:pt>
                <c:pt idx="1417">
                  <c:v>49.61</c:v>
                </c:pt>
                <c:pt idx="1418">
                  <c:v>49.61</c:v>
                </c:pt>
                <c:pt idx="1419">
                  <c:v>49.61</c:v>
                </c:pt>
                <c:pt idx="1420">
                  <c:v>49.61</c:v>
                </c:pt>
                <c:pt idx="1421">
                  <c:v>49.61</c:v>
                </c:pt>
                <c:pt idx="1422">
                  <c:v>49.62</c:v>
                </c:pt>
                <c:pt idx="1423">
                  <c:v>49.62</c:v>
                </c:pt>
                <c:pt idx="1424">
                  <c:v>49.63</c:v>
                </c:pt>
                <c:pt idx="1425">
                  <c:v>49.64</c:v>
                </c:pt>
                <c:pt idx="1426">
                  <c:v>49.65</c:v>
                </c:pt>
                <c:pt idx="1427">
                  <c:v>49.66</c:v>
                </c:pt>
                <c:pt idx="1428">
                  <c:v>49.67</c:v>
                </c:pt>
                <c:pt idx="1429">
                  <c:v>49.68</c:v>
                </c:pt>
                <c:pt idx="1430">
                  <c:v>49.69</c:v>
                </c:pt>
                <c:pt idx="1431">
                  <c:v>49.7</c:v>
                </c:pt>
                <c:pt idx="1432">
                  <c:v>49.71</c:v>
                </c:pt>
                <c:pt idx="1433">
                  <c:v>49.71</c:v>
                </c:pt>
                <c:pt idx="1434">
                  <c:v>49.71</c:v>
                </c:pt>
                <c:pt idx="1435">
                  <c:v>49.72</c:v>
                </c:pt>
                <c:pt idx="1436">
                  <c:v>49.72</c:v>
                </c:pt>
                <c:pt idx="1437">
                  <c:v>49.72</c:v>
                </c:pt>
                <c:pt idx="1438">
                  <c:v>49.73</c:v>
                </c:pt>
                <c:pt idx="1439">
                  <c:v>49.73</c:v>
                </c:pt>
                <c:pt idx="1440">
                  <c:v>49.73</c:v>
                </c:pt>
                <c:pt idx="1441">
                  <c:v>49.73</c:v>
                </c:pt>
                <c:pt idx="1442">
                  <c:v>49.73</c:v>
                </c:pt>
                <c:pt idx="1443">
                  <c:v>49.73</c:v>
                </c:pt>
                <c:pt idx="1444">
                  <c:v>49.73</c:v>
                </c:pt>
                <c:pt idx="1445">
                  <c:v>49.73</c:v>
                </c:pt>
                <c:pt idx="1446">
                  <c:v>49.73</c:v>
                </c:pt>
                <c:pt idx="1447">
                  <c:v>49.73</c:v>
                </c:pt>
                <c:pt idx="1448">
                  <c:v>49.73</c:v>
                </c:pt>
                <c:pt idx="1449">
                  <c:v>49.73</c:v>
                </c:pt>
                <c:pt idx="1450">
                  <c:v>49.73</c:v>
                </c:pt>
                <c:pt idx="1451">
                  <c:v>49.73</c:v>
                </c:pt>
                <c:pt idx="1452">
                  <c:v>49.73</c:v>
                </c:pt>
                <c:pt idx="1453">
                  <c:v>49.73</c:v>
                </c:pt>
                <c:pt idx="1454">
                  <c:v>49.74</c:v>
                </c:pt>
                <c:pt idx="1455">
                  <c:v>49.74</c:v>
                </c:pt>
                <c:pt idx="1456">
                  <c:v>49.74</c:v>
                </c:pt>
                <c:pt idx="1457">
                  <c:v>49.75</c:v>
                </c:pt>
                <c:pt idx="1458">
                  <c:v>49.75</c:v>
                </c:pt>
                <c:pt idx="1459">
                  <c:v>49.75</c:v>
                </c:pt>
                <c:pt idx="1460">
                  <c:v>49.75</c:v>
                </c:pt>
                <c:pt idx="1461">
                  <c:v>49.75</c:v>
                </c:pt>
                <c:pt idx="1462">
                  <c:v>49.75</c:v>
                </c:pt>
                <c:pt idx="1463">
                  <c:v>49.75</c:v>
                </c:pt>
                <c:pt idx="1464">
                  <c:v>49.75</c:v>
                </c:pt>
                <c:pt idx="1465">
                  <c:v>49.74</c:v>
                </c:pt>
                <c:pt idx="1466">
                  <c:v>49.74</c:v>
                </c:pt>
                <c:pt idx="1467">
                  <c:v>49.74</c:v>
                </c:pt>
                <c:pt idx="1468">
                  <c:v>49.74</c:v>
                </c:pt>
                <c:pt idx="1469">
                  <c:v>49.74</c:v>
                </c:pt>
                <c:pt idx="1470">
                  <c:v>49.73</c:v>
                </c:pt>
                <c:pt idx="1471">
                  <c:v>49.73</c:v>
                </c:pt>
                <c:pt idx="1472">
                  <c:v>49.73</c:v>
                </c:pt>
                <c:pt idx="1473">
                  <c:v>49.73</c:v>
                </c:pt>
                <c:pt idx="1474">
                  <c:v>49.73</c:v>
                </c:pt>
                <c:pt idx="1475">
                  <c:v>49.73</c:v>
                </c:pt>
                <c:pt idx="1476">
                  <c:v>49.73</c:v>
                </c:pt>
                <c:pt idx="1477">
                  <c:v>49.73</c:v>
                </c:pt>
                <c:pt idx="1478">
                  <c:v>49.73</c:v>
                </c:pt>
                <c:pt idx="1479">
                  <c:v>49.73</c:v>
                </c:pt>
                <c:pt idx="1480">
                  <c:v>49.73</c:v>
                </c:pt>
                <c:pt idx="1481">
                  <c:v>49.73</c:v>
                </c:pt>
                <c:pt idx="1482">
                  <c:v>49.72</c:v>
                </c:pt>
                <c:pt idx="1483">
                  <c:v>49.72</c:v>
                </c:pt>
                <c:pt idx="1484">
                  <c:v>49.72</c:v>
                </c:pt>
                <c:pt idx="1485">
                  <c:v>49.71</c:v>
                </c:pt>
                <c:pt idx="1486">
                  <c:v>49.7</c:v>
                </c:pt>
                <c:pt idx="1487">
                  <c:v>49.68</c:v>
                </c:pt>
                <c:pt idx="1488">
                  <c:v>49.67</c:v>
                </c:pt>
                <c:pt idx="1489">
                  <c:v>49.66</c:v>
                </c:pt>
                <c:pt idx="1490">
                  <c:v>49.65</c:v>
                </c:pt>
                <c:pt idx="1491">
                  <c:v>49.64</c:v>
                </c:pt>
                <c:pt idx="1492">
                  <c:v>49.63</c:v>
                </c:pt>
                <c:pt idx="1493">
                  <c:v>49.62</c:v>
                </c:pt>
                <c:pt idx="1494">
                  <c:v>49.61</c:v>
                </c:pt>
                <c:pt idx="1495">
                  <c:v>49.6</c:v>
                </c:pt>
                <c:pt idx="1496">
                  <c:v>49.6</c:v>
                </c:pt>
                <c:pt idx="1497">
                  <c:v>49.6</c:v>
                </c:pt>
                <c:pt idx="1498">
                  <c:v>49.6</c:v>
                </c:pt>
                <c:pt idx="1499">
                  <c:v>49.6</c:v>
                </c:pt>
                <c:pt idx="1500">
                  <c:v>49.6</c:v>
                </c:pt>
                <c:pt idx="1501">
                  <c:v>49.6</c:v>
                </c:pt>
                <c:pt idx="1502">
                  <c:v>49.6</c:v>
                </c:pt>
                <c:pt idx="1503">
                  <c:v>49.6</c:v>
                </c:pt>
                <c:pt idx="1504">
                  <c:v>49.6</c:v>
                </c:pt>
                <c:pt idx="1505">
                  <c:v>49.6</c:v>
                </c:pt>
                <c:pt idx="1506">
                  <c:v>49.6</c:v>
                </c:pt>
                <c:pt idx="1507">
                  <c:v>49.6</c:v>
                </c:pt>
                <c:pt idx="1508">
                  <c:v>49.6</c:v>
                </c:pt>
                <c:pt idx="1509">
                  <c:v>49.6</c:v>
                </c:pt>
                <c:pt idx="1510">
                  <c:v>49.6</c:v>
                </c:pt>
                <c:pt idx="1511">
                  <c:v>49.6</c:v>
                </c:pt>
                <c:pt idx="1512">
                  <c:v>49.6</c:v>
                </c:pt>
                <c:pt idx="1513">
                  <c:v>49.6</c:v>
                </c:pt>
                <c:pt idx="1514">
                  <c:v>49.6</c:v>
                </c:pt>
                <c:pt idx="1515">
                  <c:v>49.6</c:v>
                </c:pt>
                <c:pt idx="1516">
                  <c:v>49.6</c:v>
                </c:pt>
                <c:pt idx="1517">
                  <c:v>49.6</c:v>
                </c:pt>
                <c:pt idx="1518">
                  <c:v>49.6</c:v>
                </c:pt>
                <c:pt idx="1519">
                  <c:v>49.6</c:v>
                </c:pt>
                <c:pt idx="1520">
                  <c:v>49.6</c:v>
                </c:pt>
                <c:pt idx="1521">
                  <c:v>49.6</c:v>
                </c:pt>
                <c:pt idx="1522">
                  <c:v>49.6</c:v>
                </c:pt>
                <c:pt idx="1523">
                  <c:v>49.6</c:v>
                </c:pt>
                <c:pt idx="1524">
                  <c:v>49.6</c:v>
                </c:pt>
                <c:pt idx="1525">
                  <c:v>49.59</c:v>
                </c:pt>
                <c:pt idx="1526">
                  <c:v>49.59</c:v>
                </c:pt>
                <c:pt idx="1527">
                  <c:v>49.59</c:v>
                </c:pt>
                <c:pt idx="1528">
                  <c:v>49.58</c:v>
                </c:pt>
                <c:pt idx="1529">
                  <c:v>49.58</c:v>
                </c:pt>
                <c:pt idx="1530">
                  <c:v>49.57</c:v>
                </c:pt>
                <c:pt idx="1531">
                  <c:v>49.55</c:v>
                </c:pt>
                <c:pt idx="1532">
                  <c:v>49.54</c:v>
                </c:pt>
                <c:pt idx="1533">
                  <c:v>49.51</c:v>
                </c:pt>
                <c:pt idx="1534">
                  <c:v>49.5</c:v>
                </c:pt>
                <c:pt idx="1535">
                  <c:v>49.48</c:v>
                </c:pt>
                <c:pt idx="1536">
                  <c:v>49.46</c:v>
                </c:pt>
                <c:pt idx="1537">
                  <c:v>49.44</c:v>
                </c:pt>
                <c:pt idx="1538">
                  <c:v>49.42</c:v>
                </c:pt>
                <c:pt idx="1539">
                  <c:v>49.4</c:v>
                </c:pt>
                <c:pt idx="1540">
                  <c:v>49.39</c:v>
                </c:pt>
                <c:pt idx="1541">
                  <c:v>49.37</c:v>
                </c:pt>
                <c:pt idx="1542">
                  <c:v>49.36</c:v>
                </c:pt>
                <c:pt idx="1543">
                  <c:v>49.36</c:v>
                </c:pt>
                <c:pt idx="1544">
                  <c:v>49.35</c:v>
                </c:pt>
                <c:pt idx="1545">
                  <c:v>49.34</c:v>
                </c:pt>
                <c:pt idx="1546">
                  <c:v>49.34</c:v>
                </c:pt>
                <c:pt idx="1547">
                  <c:v>49.33</c:v>
                </c:pt>
                <c:pt idx="1548">
                  <c:v>49.33</c:v>
                </c:pt>
                <c:pt idx="1549">
                  <c:v>49.33</c:v>
                </c:pt>
                <c:pt idx="1550">
                  <c:v>49.33</c:v>
                </c:pt>
                <c:pt idx="1551">
                  <c:v>49.33</c:v>
                </c:pt>
                <c:pt idx="1552">
                  <c:v>49.33</c:v>
                </c:pt>
                <c:pt idx="1553">
                  <c:v>49.33</c:v>
                </c:pt>
                <c:pt idx="1554">
                  <c:v>49.33</c:v>
                </c:pt>
                <c:pt idx="1555">
                  <c:v>49.33</c:v>
                </c:pt>
                <c:pt idx="1556">
                  <c:v>49.33</c:v>
                </c:pt>
                <c:pt idx="1557">
                  <c:v>49.33</c:v>
                </c:pt>
                <c:pt idx="1558">
                  <c:v>49.33</c:v>
                </c:pt>
                <c:pt idx="1559">
                  <c:v>49.32</c:v>
                </c:pt>
                <c:pt idx="1560">
                  <c:v>49.32</c:v>
                </c:pt>
                <c:pt idx="1561">
                  <c:v>49.31</c:v>
                </c:pt>
                <c:pt idx="1562">
                  <c:v>49.3</c:v>
                </c:pt>
                <c:pt idx="1563">
                  <c:v>49.29</c:v>
                </c:pt>
                <c:pt idx="1564">
                  <c:v>49.28</c:v>
                </c:pt>
                <c:pt idx="1565">
                  <c:v>49.27</c:v>
                </c:pt>
                <c:pt idx="1566">
                  <c:v>49.26</c:v>
                </c:pt>
                <c:pt idx="1567">
                  <c:v>49.26</c:v>
                </c:pt>
                <c:pt idx="1568">
                  <c:v>49.25</c:v>
                </c:pt>
                <c:pt idx="1569">
                  <c:v>49.24</c:v>
                </c:pt>
                <c:pt idx="1570">
                  <c:v>49.23</c:v>
                </c:pt>
                <c:pt idx="1571">
                  <c:v>49.23</c:v>
                </c:pt>
                <c:pt idx="1572">
                  <c:v>49.22</c:v>
                </c:pt>
                <c:pt idx="1573">
                  <c:v>49.22</c:v>
                </c:pt>
                <c:pt idx="1574">
                  <c:v>49.22</c:v>
                </c:pt>
                <c:pt idx="1575">
                  <c:v>49.22</c:v>
                </c:pt>
                <c:pt idx="1576">
                  <c:v>49.21</c:v>
                </c:pt>
                <c:pt idx="1577">
                  <c:v>49.21</c:v>
                </c:pt>
                <c:pt idx="1578">
                  <c:v>49.21</c:v>
                </c:pt>
                <c:pt idx="1579">
                  <c:v>49.21</c:v>
                </c:pt>
                <c:pt idx="1580">
                  <c:v>49.21</c:v>
                </c:pt>
                <c:pt idx="1581">
                  <c:v>49.21</c:v>
                </c:pt>
                <c:pt idx="1582">
                  <c:v>49.21</c:v>
                </c:pt>
                <c:pt idx="1583">
                  <c:v>49.21</c:v>
                </c:pt>
                <c:pt idx="1584">
                  <c:v>49.21</c:v>
                </c:pt>
                <c:pt idx="1585">
                  <c:v>49.21</c:v>
                </c:pt>
                <c:pt idx="1586">
                  <c:v>49.21</c:v>
                </c:pt>
                <c:pt idx="1587">
                  <c:v>49.21</c:v>
                </c:pt>
                <c:pt idx="1588">
                  <c:v>49.21</c:v>
                </c:pt>
                <c:pt idx="1589">
                  <c:v>49.21</c:v>
                </c:pt>
                <c:pt idx="1590">
                  <c:v>49.22</c:v>
                </c:pt>
                <c:pt idx="1591">
                  <c:v>49.23</c:v>
                </c:pt>
                <c:pt idx="1592">
                  <c:v>49.23</c:v>
                </c:pt>
                <c:pt idx="1593">
                  <c:v>49.24</c:v>
                </c:pt>
                <c:pt idx="1594">
                  <c:v>49.25</c:v>
                </c:pt>
                <c:pt idx="1595">
                  <c:v>49.26</c:v>
                </c:pt>
                <c:pt idx="1596">
                  <c:v>49.26</c:v>
                </c:pt>
                <c:pt idx="1597">
                  <c:v>49.27</c:v>
                </c:pt>
                <c:pt idx="1598">
                  <c:v>49.28</c:v>
                </c:pt>
                <c:pt idx="1599">
                  <c:v>49.29</c:v>
                </c:pt>
                <c:pt idx="1600">
                  <c:v>49.3</c:v>
                </c:pt>
                <c:pt idx="1601">
                  <c:v>49.31</c:v>
                </c:pt>
                <c:pt idx="1602">
                  <c:v>49.31</c:v>
                </c:pt>
                <c:pt idx="1603">
                  <c:v>49.31</c:v>
                </c:pt>
                <c:pt idx="1604">
                  <c:v>49.31</c:v>
                </c:pt>
                <c:pt idx="1605">
                  <c:v>49.32</c:v>
                </c:pt>
                <c:pt idx="1606">
                  <c:v>49.32</c:v>
                </c:pt>
                <c:pt idx="1607">
                  <c:v>49.32</c:v>
                </c:pt>
                <c:pt idx="1608">
                  <c:v>49.33</c:v>
                </c:pt>
                <c:pt idx="1609">
                  <c:v>49.33</c:v>
                </c:pt>
                <c:pt idx="1610">
                  <c:v>49.33</c:v>
                </c:pt>
                <c:pt idx="1611">
                  <c:v>49.33</c:v>
                </c:pt>
                <c:pt idx="1612">
                  <c:v>49.33</c:v>
                </c:pt>
                <c:pt idx="1613">
                  <c:v>49.34</c:v>
                </c:pt>
                <c:pt idx="1614">
                  <c:v>49.35</c:v>
                </c:pt>
                <c:pt idx="1615">
                  <c:v>49.37</c:v>
                </c:pt>
                <c:pt idx="1616">
                  <c:v>49.39</c:v>
                </c:pt>
                <c:pt idx="1617">
                  <c:v>49.42</c:v>
                </c:pt>
                <c:pt idx="1618">
                  <c:v>49.45</c:v>
                </c:pt>
                <c:pt idx="1619">
                  <c:v>49.48</c:v>
                </c:pt>
                <c:pt idx="1620">
                  <c:v>49.51</c:v>
                </c:pt>
                <c:pt idx="1621">
                  <c:v>49.54</c:v>
                </c:pt>
                <c:pt idx="1622">
                  <c:v>49.56</c:v>
                </c:pt>
                <c:pt idx="1623">
                  <c:v>49.57</c:v>
                </c:pt>
                <c:pt idx="1624">
                  <c:v>49.58</c:v>
                </c:pt>
                <c:pt idx="1625">
                  <c:v>49.59</c:v>
                </c:pt>
                <c:pt idx="1626">
                  <c:v>49.59</c:v>
                </c:pt>
                <c:pt idx="1627">
                  <c:v>49.6</c:v>
                </c:pt>
                <c:pt idx="1628">
                  <c:v>49.6</c:v>
                </c:pt>
                <c:pt idx="1629">
                  <c:v>49.6</c:v>
                </c:pt>
                <c:pt idx="1630">
                  <c:v>49.6</c:v>
                </c:pt>
                <c:pt idx="1631">
                  <c:v>49.6</c:v>
                </c:pt>
                <c:pt idx="1632">
                  <c:v>49.6</c:v>
                </c:pt>
                <c:pt idx="1633">
                  <c:v>49.6</c:v>
                </c:pt>
                <c:pt idx="1634">
                  <c:v>49.6</c:v>
                </c:pt>
                <c:pt idx="1635">
                  <c:v>49.6</c:v>
                </c:pt>
                <c:pt idx="1636">
                  <c:v>49.6</c:v>
                </c:pt>
                <c:pt idx="1637">
                  <c:v>49.6</c:v>
                </c:pt>
                <c:pt idx="1638">
                  <c:v>49.6</c:v>
                </c:pt>
                <c:pt idx="1639">
                  <c:v>49.6</c:v>
                </c:pt>
                <c:pt idx="1640">
                  <c:v>49.61</c:v>
                </c:pt>
                <c:pt idx="1641">
                  <c:v>49.62</c:v>
                </c:pt>
                <c:pt idx="1642">
                  <c:v>49.63</c:v>
                </c:pt>
                <c:pt idx="1643">
                  <c:v>49.66</c:v>
                </c:pt>
                <c:pt idx="1644">
                  <c:v>49.68</c:v>
                </c:pt>
                <c:pt idx="1645">
                  <c:v>49.7</c:v>
                </c:pt>
                <c:pt idx="1646">
                  <c:v>49.71</c:v>
                </c:pt>
                <c:pt idx="1647">
                  <c:v>49.73</c:v>
                </c:pt>
                <c:pt idx="1648">
                  <c:v>49.73</c:v>
                </c:pt>
                <c:pt idx="1649">
                  <c:v>49.73</c:v>
                </c:pt>
                <c:pt idx="1650">
                  <c:v>49.73</c:v>
                </c:pt>
                <c:pt idx="1651">
                  <c:v>49.73</c:v>
                </c:pt>
                <c:pt idx="1652">
                  <c:v>49.74</c:v>
                </c:pt>
                <c:pt idx="1653">
                  <c:v>49.75</c:v>
                </c:pt>
                <c:pt idx="1654">
                  <c:v>49.76</c:v>
                </c:pt>
                <c:pt idx="1655">
                  <c:v>49.77</c:v>
                </c:pt>
                <c:pt idx="1656">
                  <c:v>49.79</c:v>
                </c:pt>
                <c:pt idx="1657">
                  <c:v>49.8</c:v>
                </c:pt>
                <c:pt idx="1658">
                  <c:v>49.81</c:v>
                </c:pt>
                <c:pt idx="1659">
                  <c:v>49.83</c:v>
                </c:pt>
                <c:pt idx="1660">
                  <c:v>49.84</c:v>
                </c:pt>
                <c:pt idx="1661">
                  <c:v>49.85</c:v>
                </c:pt>
                <c:pt idx="1662">
                  <c:v>49.87</c:v>
                </c:pt>
                <c:pt idx="1663">
                  <c:v>49.89</c:v>
                </c:pt>
                <c:pt idx="1664">
                  <c:v>49.9</c:v>
                </c:pt>
                <c:pt idx="1665">
                  <c:v>49.91</c:v>
                </c:pt>
                <c:pt idx="1666">
                  <c:v>49.93</c:v>
                </c:pt>
                <c:pt idx="1667">
                  <c:v>49.94</c:v>
                </c:pt>
                <c:pt idx="1668">
                  <c:v>49.96</c:v>
                </c:pt>
                <c:pt idx="1669">
                  <c:v>49.97</c:v>
                </c:pt>
                <c:pt idx="1670">
                  <c:v>49.98</c:v>
                </c:pt>
                <c:pt idx="1671">
                  <c:v>49.99</c:v>
                </c:pt>
                <c:pt idx="1672">
                  <c:v>50</c:v>
                </c:pt>
                <c:pt idx="1673">
                  <c:v>50</c:v>
                </c:pt>
                <c:pt idx="1674">
                  <c:v>50</c:v>
                </c:pt>
                <c:pt idx="1675">
                  <c:v>50</c:v>
                </c:pt>
                <c:pt idx="1676">
                  <c:v>50</c:v>
                </c:pt>
                <c:pt idx="1677">
                  <c:v>50</c:v>
                </c:pt>
                <c:pt idx="1678">
                  <c:v>50</c:v>
                </c:pt>
                <c:pt idx="1679">
                  <c:v>50</c:v>
                </c:pt>
                <c:pt idx="1680">
                  <c:v>50</c:v>
                </c:pt>
                <c:pt idx="1681">
                  <c:v>50</c:v>
                </c:pt>
                <c:pt idx="1682">
                  <c:v>50</c:v>
                </c:pt>
                <c:pt idx="1683">
                  <c:v>50</c:v>
                </c:pt>
                <c:pt idx="1684">
                  <c:v>50</c:v>
                </c:pt>
                <c:pt idx="1685">
                  <c:v>50</c:v>
                </c:pt>
                <c:pt idx="1686">
                  <c:v>50</c:v>
                </c:pt>
                <c:pt idx="1687">
                  <c:v>50</c:v>
                </c:pt>
                <c:pt idx="1688">
                  <c:v>50</c:v>
                </c:pt>
                <c:pt idx="1689">
                  <c:v>50</c:v>
                </c:pt>
                <c:pt idx="1690">
                  <c:v>50</c:v>
                </c:pt>
                <c:pt idx="1691">
                  <c:v>50</c:v>
                </c:pt>
                <c:pt idx="1692">
                  <c:v>50</c:v>
                </c:pt>
                <c:pt idx="1693">
                  <c:v>50</c:v>
                </c:pt>
                <c:pt idx="1694">
                  <c:v>50</c:v>
                </c:pt>
                <c:pt idx="1695">
                  <c:v>50</c:v>
                </c:pt>
                <c:pt idx="1696">
                  <c:v>50</c:v>
                </c:pt>
                <c:pt idx="1697">
                  <c:v>50</c:v>
                </c:pt>
                <c:pt idx="1698">
                  <c:v>50</c:v>
                </c:pt>
                <c:pt idx="1699">
                  <c:v>50</c:v>
                </c:pt>
                <c:pt idx="1700">
                  <c:v>50</c:v>
                </c:pt>
                <c:pt idx="1701">
                  <c:v>50</c:v>
                </c:pt>
                <c:pt idx="1702">
                  <c:v>50</c:v>
                </c:pt>
                <c:pt idx="1703">
                  <c:v>50</c:v>
                </c:pt>
                <c:pt idx="1704">
                  <c:v>50</c:v>
                </c:pt>
                <c:pt idx="1705">
                  <c:v>50</c:v>
                </c:pt>
                <c:pt idx="1706">
                  <c:v>50</c:v>
                </c:pt>
                <c:pt idx="1707">
                  <c:v>50</c:v>
                </c:pt>
                <c:pt idx="1708">
                  <c:v>50</c:v>
                </c:pt>
                <c:pt idx="1709">
                  <c:v>50</c:v>
                </c:pt>
                <c:pt idx="1710">
                  <c:v>50</c:v>
                </c:pt>
                <c:pt idx="1711">
                  <c:v>50</c:v>
                </c:pt>
                <c:pt idx="1712">
                  <c:v>50</c:v>
                </c:pt>
                <c:pt idx="1713">
                  <c:v>50</c:v>
                </c:pt>
                <c:pt idx="1714">
                  <c:v>50</c:v>
                </c:pt>
                <c:pt idx="1715">
                  <c:v>50</c:v>
                </c:pt>
                <c:pt idx="1716">
                  <c:v>50</c:v>
                </c:pt>
                <c:pt idx="1717">
                  <c:v>50</c:v>
                </c:pt>
                <c:pt idx="1718">
                  <c:v>50</c:v>
                </c:pt>
                <c:pt idx="1719">
                  <c:v>50</c:v>
                </c:pt>
                <c:pt idx="1720">
                  <c:v>50</c:v>
                </c:pt>
                <c:pt idx="1721">
                  <c:v>50</c:v>
                </c:pt>
                <c:pt idx="1722">
                  <c:v>50</c:v>
                </c:pt>
                <c:pt idx="1723">
                  <c:v>50</c:v>
                </c:pt>
                <c:pt idx="1724">
                  <c:v>50</c:v>
                </c:pt>
                <c:pt idx="1725">
                  <c:v>50</c:v>
                </c:pt>
                <c:pt idx="1726">
                  <c:v>50</c:v>
                </c:pt>
                <c:pt idx="1727">
                  <c:v>50</c:v>
                </c:pt>
                <c:pt idx="1728">
                  <c:v>50</c:v>
                </c:pt>
                <c:pt idx="1729">
                  <c:v>50</c:v>
                </c:pt>
                <c:pt idx="1730">
                  <c:v>50</c:v>
                </c:pt>
                <c:pt idx="1731">
                  <c:v>49.99</c:v>
                </c:pt>
                <c:pt idx="1732">
                  <c:v>49.99</c:v>
                </c:pt>
                <c:pt idx="1733">
                  <c:v>49.98</c:v>
                </c:pt>
                <c:pt idx="1734">
                  <c:v>49.98</c:v>
                </c:pt>
                <c:pt idx="1735">
                  <c:v>49.97</c:v>
                </c:pt>
                <c:pt idx="1736">
                  <c:v>49.97</c:v>
                </c:pt>
                <c:pt idx="1737">
                  <c:v>49.97</c:v>
                </c:pt>
                <c:pt idx="1738">
                  <c:v>49.96</c:v>
                </c:pt>
                <c:pt idx="1739">
                  <c:v>49.95</c:v>
                </c:pt>
                <c:pt idx="1740">
                  <c:v>49.95</c:v>
                </c:pt>
                <c:pt idx="1741">
                  <c:v>49.94</c:v>
                </c:pt>
                <c:pt idx="1742">
                  <c:v>49.93</c:v>
                </c:pt>
                <c:pt idx="1743">
                  <c:v>49.92</c:v>
                </c:pt>
                <c:pt idx="1744">
                  <c:v>49.91</c:v>
                </c:pt>
                <c:pt idx="1745">
                  <c:v>49.89</c:v>
                </c:pt>
                <c:pt idx="1746">
                  <c:v>49.88</c:v>
                </c:pt>
                <c:pt idx="1747">
                  <c:v>49.87</c:v>
                </c:pt>
                <c:pt idx="1748">
                  <c:v>49.86</c:v>
                </c:pt>
                <c:pt idx="1749">
                  <c:v>49.85</c:v>
                </c:pt>
                <c:pt idx="1750">
                  <c:v>49.85</c:v>
                </c:pt>
                <c:pt idx="1751">
                  <c:v>49.84</c:v>
                </c:pt>
                <c:pt idx="1752">
                  <c:v>49.83</c:v>
                </c:pt>
                <c:pt idx="1753">
                  <c:v>49.82</c:v>
                </c:pt>
                <c:pt idx="1754">
                  <c:v>49.8</c:v>
                </c:pt>
                <c:pt idx="1755">
                  <c:v>49.79</c:v>
                </c:pt>
                <c:pt idx="1756">
                  <c:v>49.78</c:v>
                </c:pt>
                <c:pt idx="1757">
                  <c:v>49.77</c:v>
                </c:pt>
                <c:pt idx="1758">
                  <c:v>49.76</c:v>
                </c:pt>
                <c:pt idx="1759">
                  <c:v>49.76</c:v>
                </c:pt>
                <c:pt idx="1760">
                  <c:v>49.75</c:v>
                </c:pt>
                <c:pt idx="1761">
                  <c:v>49.75</c:v>
                </c:pt>
                <c:pt idx="1762">
                  <c:v>49.74</c:v>
                </c:pt>
                <c:pt idx="1763">
                  <c:v>49.74</c:v>
                </c:pt>
                <c:pt idx="1764">
                  <c:v>49.73</c:v>
                </c:pt>
                <c:pt idx="1765">
                  <c:v>49.73</c:v>
                </c:pt>
                <c:pt idx="1766">
                  <c:v>49.73</c:v>
                </c:pt>
                <c:pt idx="1767">
                  <c:v>49.73</c:v>
                </c:pt>
                <c:pt idx="1768">
                  <c:v>49.73</c:v>
                </c:pt>
                <c:pt idx="1769">
                  <c:v>49.73</c:v>
                </c:pt>
                <c:pt idx="1770">
                  <c:v>49.73</c:v>
                </c:pt>
                <c:pt idx="1771">
                  <c:v>49.73</c:v>
                </c:pt>
                <c:pt idx="1772">
                  <c:v>49.73</c:v>
                </c:pt>
                <c:pt idx="1773">
                  <c:v>49.73</c:v>
                </c:pt>
                <c:pt idx="1774">
                  <c:v>49.73</c:v>
                </c:pt>
                <c:pt idx="1775">
                  <c:v>49.73</c:v>
                </c:pt>
                <c:pt idx="1776">
                  <c:v>49.73</c:v>
                </c:pt>
                <c:pt idx="1777">
                  <c:v>49.73</c:v>
                </c:pt>
                <c:pt idx="1778">
                  <c:v>49.73</c:v>
                </c:pt>
                <c:pt idx="1779">
                  <c:v>49.73</c:v>
                </c:pt>
                <c:pt idx="1780">
                  <c:v>49.73</c:v>
                </c:pt>
                <c:pt idx="1781">
                  <c:v>49.73</c:v>
                </c:pt>
                <c:pt idx="1782">
                  <c:v>49.73</c:v>
                </c:pt>
                <c:pt idx="1783">
                  <c:v>49.73</c:v>
                </c:pt>
                <c:pt idx="1784">
                  <c:v>49.73</c:v>
                </c:pt>
                <c:pt idx="1785">
                  <c:v>49.73</c:v>
                </c:pt>
                <c:pt idx="1786">
                  <c:v>49.73</c:v>
                </c:pt>
                <c:pt idx="1787">
                  <c:v>49.73</c:v>
                </c:pt>
                <c:pt idx="1788">
                  <c:v>49.73</c:v>
                </c:pt>
                <c:pt idx="1789">
                  <c:v>49.73</c:v>
                </c:pt>
                <c:pt idx="1790">
                  <c:v>49.73</c:v>
                </c:pt>
                <c:pt idx="1791">
                  <c:v>49.73</c:v>
                </c:pt>
                <c:pt idx="1792">
                  <c:v>49.73</c:v>
                </c:pt>
                <c:pt idx="1793">
                  <c:v>49.73</c:v>
                </c:pt>
                <c:pt idx="1794">
                  <c:v>49.73</c:v>
                </c:pt>
                <c:pt idx="1795">
                  <c:v>49.73</c:v>
                </c:pt>
                <c:pt idx="1796">
                  <c:v>49.73</c:v>
                </c:pt>
                <c:pt idx="1797">
                  <c:v>49.73</c:v>
                </c:pt>
                <c:pt idx="1798">
                  <c:v>49.73</c:v>
                </c:pt>
                <c:pt idx="1799">
                  <c:v>49.73</c:v>
                </c:pt>
                <c:pt idx="1800">
                  <c:v>49.73</c:v>
                </c:pt>
                <c:pt idx="1801">
                  <c:v>49.73</c:v>
                </c:pt>
                <c:pt idx="1802">
                  <c:v>49.73</c:v>
                </c:pt>
                <c:pt idx="1803">
                  <c:v>49.72</c:v>
                </c:pt>
                <c:pt idx="1804">
                  <c:v>49.72</c:v>
                </c:pt>
                <c:pt idx="1805">
                  <c:v>49.72</c:v>
                </c:pt>
                <c:pt idx="1806">
                  <c:v>49.71</c:v>
                </c:pt>
                <c:pt idx="1807">
                  <c:v>49.71</c:v>
                </c:pt>
                <c:pt idx="1808">
                  <c:v>49.71</c:v>
                </c:pt>
                <c:pt idx="1809">
                  <c:v>49.71</c:v>
                </c:pt>
                <c:pt idx="1810">
                  <c:v>49.7</c:v>
                </c:pt>
                <c:pt idx="1811">
                  <c:v>49.7</c:v>
                </c:pt>
                <c:pt idx="1812">
                  <c:v>49.7</c:v>
                </c:pt>
                <c:pt idx="1813">
                  <c:v>49.69</c:v>
                </c:pt>
                <c:pt idx="1814">
                  <c:v>49.68</c:v>
                </c:pt>
                <c:pt idx="1815">
                  <c:v>49.68</c:v>
                </c:pt>
                <c:pt idx="1816">
                  <c:v>49.67</c:v>
                </c:pt>
                <c:pt idx="1817">
                  <c:v>49.66</c:v>
                </c:pt>
                <c:pt idx="1818">
                  <c:v>49.66</c:v>
                </c:pt>
                <c:pt idx="1819">
                  <c:v>49.65</c:v>
                </c:pt>
                <c:pt idx="1820">
                  <c:v>49.65</c:v>
                </c:pt>
                <c:pt idx="1821">
                  <c:v>49.64</c:v>
                </c:pt>
                <c:pt idx="1822">
                  <c:v>49.64</c:v>
                </c:pt>
                <c:pt idx="1823">
                  <c:v>49.64</c:v>
                </c:pt>
                <c:pt idx="1824">
                  <c:v>49.64</c:v>
                </c:pt>
                <c:pt idx="1825">
                  <c:v>49.63</c:v>
                </c:pt>
                <c:pt idx="1826">
                  <c:v>49.63</c:v>
                </c:pt>
                <c:pt idx="1827">
                  <c:v>49.63</c:v>
                </c:pt>
                <c:pt idx="1828">
                  <c:v>49.63</c:v>
                </c:pt>
                <c:pt idx="1829">
                  <c:v>49.63</c:v>
                </c:pt>
                <c:pt idx="1830">
                  <c:v>49.63</c:v>
                </c:pt>
                <c:pt idx="1831">
                  <c:v>49.63</c:v>
                </c:pt>
                <c:pt idx="1832">
                  <c:v>49.63</c:v>
                </c:pt>
                <c:pt idx="1833">
                  <c:v>49.64</c:v>
                </c:pt>
                <c:pt idx="1834">
                  <c:v>49.64</c:v>
                </c:pt>
                <c:pt idx="1835">
                  <c:v>49.64</c:v>
                </c:pt>
                <c:pt idx="1836">
                  <c:v>49.63</c:v>
                </c:pt>
                <c:pt idx="1837">
                  <c:v>49.63</c:v>
                </c:pt>
                <c:pt idx="1838">
                  <c:v>49.63</c:v>
                </c:pt>
                <c:pt idx="1839">
                  <c:v>49.63</c:v>
                </c:pt>
                <c:pt idx="1840">
                  <c:v>49.62</c:v>
                </c:pt>
                <c:pt idx="1841">
                  <c:v>49.62</c:v>
                </c:pt>
                <c:pt idx="1842">
                  <c:v>49.62</c:v>
                </c:pt>
                <c:pt idx="1843">
                  <c:v>49.62</c:v>
                </c:pt>
                <c:pt idx="1844">
                  <c:v>49.61</c:v>
                </c:pt>
                <c:pt idx="1845">
                  <c:v>49.61</c:v>
                </c:pt>
                <c:pt idx="1846">
                  <c:v>49.6</c:v>
                </c:pt>
                <c:pt idx="1847">
                  <c:v>49.6</c:v>
                </c:pt>
                <c:pt idx="1848">
                  <c:v>49.61</c:v>
                </c:pt>
                <c:pt idx="1849">
                  <c:v>49.61</c:v>
                </c:pt>
                <c:pt idx="1850">
                  <c:v>49.6</c:v>
                </c:pt>
                <c:pt idx="1851">
                  <c:v>49.6</c:v>
                </c:pt>
                <c:pt idx="1852">
                  <c:v>49.6</c:v>
                </c:pt>
                <c:pt idx="1853">
                  <c:v>49.6</c:v>
                </c:pt>
                <c:pt idx="1854">
                  <c:v>49.6</c:v>
                </c:pt>
                <c:pt idx="1855">
                  <c:v>49.6</c:v>
                </c:pt>
                <c:pt idx="1856">
                  <c:v>49.6</c:v>
                </c:pt>
                <c:pt idx="1857">
                  <c:v>49.6</c:v>
                </c:pt>
                <c:pt idx="1858">
                  <c:v>49.6</c:v>
                </c:pt>
                <c:pt idx="1859">
                  <c:v>49.6</c:v>
                </c:pt>
                <c:pt idx="1860">
                  <c:v>49.6</c:v>
                </c:pt>
                <c:pt idx="1861">
                  <c:v>49.6</c:v>
                </c:pt>
                <c:pt idx="1862">
                  <c:v>49.6</c:v>
                </c:pt>
                <c:pt idx="1863">
                  <c:v>49.6</c:v>
                </c:pt>
                <c:pt idx="1864">
                  <c:v>49.6</c:v>
                </c:pt>
                <c:pt idx="1865">
                  <c:v>49.6</c:v>
                </c:pt>
                <c:pt idx="1866">
                  <c:v>49.6</c:v>
                </c:pt>
                <c:pt idx="1867">
                  <c:v>49.6</c:v>
                </c:pt>
                <c:pt idx="1868">
                  <c:v>49.6</c:v>
                </c:pt>
                <c:pt idx="1869">
                  <c:v>49.6</c:v>
                </c:pt>
                <c:pt idx="1870">
                  <c:v>49.6</c:v>
                </c:pt>
                <c:pt idx="1871">
                  <c:v>49.6</c:v>
                </c:pt>
                <c:pt idx="1872">
                  <c:v>49.6</c:v>
                </c:pt>
                <c:pt idx="1873">
                  <c:v>49.6</c:v>
                </c:pt>
                <c:pt idx="1874">
                  <c:v>49.6</c:v>
                </c:pt>
                <c:pt idx="1875">
                  <c:v>49.6</c:v>
                </c:pt>
                <c:pt idx="1876">
                  <c:v>49.6</c:v>
                </c:pt>
                <c:pt idx="1877">
                  <c:v>49.6</c:v>
                </c:pt>
                <c:pt idx="1878">
                  <c:v>49.6</c:v>
                </c:pt>
                <c:pt idx="1879">
                  <c:v>49.6</c:v>
                </c:pt>
                <c:pt idx="1880">
                  <c:v>49.6</c:v>
                </c:pt>
                <c:pt idx="1881">
                  <c:v>49.6</c:v>
                </c:pt>
                <c:pt idx="1882">
                  <c:v>49.6</c:v>
                </c:pt>
                <c:pt idx="1883">
                  <c:v>49.6</c:v>
                </c:pt>
                <c:pt idx="1884">
                  <c:v>49.6</c:v>
                </c:pt>
                <c:pt idx="1885">
                  <c:v>49.6</c:v>
                </c:pt>
                <c:pt idx="1886">
                  <c:v>49.6</c:v>
                </c:pt>
                <c:pt idx="1887">
                  <c:v>49.6</c:v>
                </c:pt>
                <c:pt idx="1888">
                  <c:v>49.6</c:v>
                </c:pt>
                <c:pt idx="1889">
                  <c:v>49.6</c:v>
                </c:pt>
                <c:pt idx="1890">
                  <c:v>49.6</c:v>
                </c:pt>
                <c:pt idx="1891">
                  <c:v>49.6</c:v>
                </c:pt>
                <c:pt idx="1892">
                  <c:v>49.6</c:v>
                </c:pt>
                <c:pt idx="1893">
                  <c:v>49.6</c:v>
                </c:pt>
                <c:pt idx="1894">
                  <c:v>49.6</c:v>
                </c:pt>
                <c:pt idx="1895">
                  <c:v>49.6</c:v>
                </c:pt>
                <c:pt idx="1896">
                  <c:v>49.6</c:v>
                </c:pt>
                <c:pt idx="1897">
                  <c:v>49.6</c:v>
                </c:pt>
                <c:pt idx="1898">
                  <c:v>49.6</c:v>
                </c:pt>
                <c:pt idx="1899">
                  <c:v>49.6</c:v>
                </c:pt>
                <c:pt idx="1900">
                  <c:v>49.6</c:v>
                </c:pt>
                <c:pt idx="1901">
                  <c:v>49.6</c:v>
                </c:pt>
                <c:pt idx="1902">
                  <c:v>49.6</c:v>
                </c:pt>
                <c:pt idx="1903">
                  <c:v>49.6</c:v>
                </c:pt>
                <c:pt idx="1904">
                  <c:v>49.6</c:v>
                </c:pt>
                <c:pt idx="1905">
                  <c:v>49.6</c:v>
                </c:pt>
                <c:pt idx="1906">
                  <c:v>49.6</c:v>
                </c:pt>
                <c:pt idx="1907">
                  <c:v>49.6</c:v>
                </c:pt>
                <c:pt idx="1908">
                  <c:v>49.6</c:v>
                </c:pt>
                <c:pt idx="1909">
                  <c:v>49.6</c:v>
                </c:pt>
                <c:pt idx="1910">
                  <c:v>49.6</c:v>
                </c:pt>
                <c:pt idx="1911">
                  <c:v>49.6</c:v>
                </c:pt>
                <c:pt idx="1912">
                  <c:v>49.6</c:v>
                </c:pt>
                <c:pt idx="1913">
                  <c:v>49.6</c:v>
                </c:pt>
                <c:pt idx="1914">
                  <c:v>49.6</c:v>
                </c:pt>
                <c:pt idx="1915">
                  <c:v>49.6</c:v>
                </c:pt>
                <c:pt idx="1916">
                  <c:v>49.6</c:v>
                </c:pt>
                <c:pt idx="1917">
                  <c:v>49.6</c:v>
                </c:pt>
                <c:pt idx="1918">
                  <c:v>49.6</c:v>
                </c:pt>
                <c:pt idx="1919">
                  <c:v>49.6</c:v>
                </c:pt>
                <c:pt idx="1920">
                  <c:v>49.6</c:v>
                </c:pt>
                <c:pt idx="1921">
                  <c:v>49.6</c:v>
                </c:pt>
                <c:pt idx="1922">
                  <c:v>49.6</c:v>
                </c:pt>
                <c:pt idx="1923">
                  <c:v>49.59</c:v>
                </c:pt>
                <c:pt idx="1924">
                  <c:v>49.59</c:v>
                </c:pt>
                <c:pt idx="1925">
                  <c:v>49.59</c:v>
                </c:pt>
                <c:pt idx="1926">
                  <c:v>49.58</c:v>
                </c:pt>
                <c:pt idx="1927">
                  <c:v>49.57</c:v>
                </c:pt>
                <c:pt idx="1928">
                  <c:v>49.57</c:v>
                </c:pt>
                <c:pt idx="1929">
                  <c:v>49.56</c:v>
                </c:pt>
                <c:pt idx="1930">
                  <c:v>49.55</c:v>
                </c:pt>
                <c:pt idx="1931">
                  <c:v>49.53</c:v>
                </c:pt>
                <c:pt idx="1932">
                  <c:v>49.52</c:v>
                </c:pt>
                <c:pt idx="1933">
                  <c:v>49.5</c:v>
                </c:pt>
                <c:pt idx="1934">
                  <c:v>49.49</c:v>
                </c:pt>
                <c:pt idx="1935">
                  <c:v>49.47</c:v>
                </c:pt>
                <c:pt idx="1936">
                  <c:v>49.46</c:v>
                </c:pt>
                <c:pt idx="1937">
                  <c:v>49.45</c:v>
                </c:pt>
                <c:pt idx="1938">
                  <c:v>49.43</c:v>
                </c:pt>
                <c:pt idx="1939">
                  <c:v>49.42</c:v>
                </c:pt>
                <c:pt idx="1940">
                  <c:v>49.4</c:v>
                </c:pt>
                <c:pt idx="1941">
                  <c:v>49.39</c:v>
                </c:pt>
                <c:pt idx="1942">
                  <c:v>49.38</c:v>
                </c:pt>
                <c:pt idx="1943">
                  <c:v>49.36</c:v>
                </c:pt>
                <c:pt idx="1944">
                  <c:v>49.36</c:v>
                </c:pt>
                <c:pt idx="1945">
                  <c:v>49.35</c:v>
                </c:pt>
                <c:pt idx="1946">
                  <c:v>49.35</c:v>
                </c:pt>
                <c:pt idx="1947">
                  <c:v>49.34</c:v>
                </c:pt>
                <c:pt idx="1948">
                  <c:v>49.34</c:v>
                </c:pt>
                <c:pt idx="1949">
                  <c:v>49.34</c:v>
                </c:pt>
                <c:pt idx="1950">
                  <c:v>49.34</c:v>
                </c:pt>
                <c:pt idx="1951">
                  <c:v>49.34</c:v>
                </c:pt>
                <c:pt idx="1952">
                  <c:v>49.34</c:v>
                </c:pt>
                <c:pt idx="1953">
                  <c:v>49.34</c:v>
                </c:pt>
                <c:pt idx="1954">
                  <c:v>49.34</c:v>
                </c:pt>
                <c:pt idx="1955">
                  <c:v>49.34</c:v>
                </c:pt>
                <c:pt idx="1956">
                  <c:v>49.34</c:v>
                </c:pt>
                <c:pt idx="1957">
                  <c:v>49.34</c:v>
                </c:pt>
                <c:pt idx="1958">
                  <c:v>49.34</c:v>
                </c:pt>
                <c:pt idx="1959">
                  <c:v>49.34</c:v>
                </c:pt>
                <c:pt idx="1960">
                  <c:v>49.35</c:v>
                </c:pt>
                <c:pt idx="1961">
                  <c:v>49.35</c:v>
                </c:pt>
                <c:pt idx="1962">
                  <c:v>49.35</c:v>
                </c:pt>
                <c:pt idx="1963">
                  <c:v>49.35</c:v>
                </c:pt>
                <c:pt idx="1964">
                  <c:v>49.35</c:v>
                </c:pt>
                <c:pt idx="1965">
                  <c:v>49.35</c:v>
                </c:pt>
                <c:pt idx="1966">
                  <c:v>49.36</c:v>
                </c:pt>
                <c:pt idx="1967">
                  <c:v>49.37</c:v>
                </c:pt>
                <c:pt idx="1968">
                  <c:v>49.37</c:v>
                </c:pt>
                <c:pt idx="1969">
                  <c:v>49.38</c:v>
                </c:pt>
                <c:pt idx="1970">
                  <c:v>49.38</c:v>
                </c:pt>
                <c:pt idx="1971">
                  <c:v>49.39</c:v>
                </c:pt>
                <c:pt idx="1972">
                  <c:v>49.39</c:v>
                </c:pt>
                <c:pt idx="1973">
                  <c:v>49.4</c:v>
                </c:pt>
                <c:pt idx="1974">
                  <c:v>49.4</c:v>
                </c:pt>
                <c:pt idx="1975">
                  <c:v>49.4</c:v>
                </c:pt>
                <c:pt idx="1976">
                  <c:v>49.42</c:v>
                </c:pt>
                <c:pt idx="1977">
                  <c:v>49.44</c:v>
                </c:pt>
                <c:pt idx="1978">
                  <c:v>49.45</c:v>
                </c:pt>
                <c:pt idx="1979">
                  <c:v>49.47</c:v>
                </c:pt>
                <c:pt idx="1980">
                  <c:v>49.49</c:v>
                </c:pt>
                <c:pt idx="1981">
                  <c:v>49.5</c:v>
                </c:pt>
                <c:pt idx="1982">
                  <c:v>49.51</c:v>
                </c:pt>
                <c:pt idx="1983">
                  <c:v>49.52</c:v>
                </c:pt>
                <c:pt idx="1984">
                  <c:v>49.53</c:v>
                </c:pt>
                <c:pt idx="1985">
                  <c:v>49.54</c:v>
                </c:pt>
                <c:pt idx="1986">
                  <c:v>49.55</c:v>
                </c:pt>
                <c:pt idx="1987">
                  <c:v>49.56</c:v>
                </c:pt>
                <c:pt idx="1988">
                  <c:v>49.57</c:v>
                </c:pt>
                <c:pt idx="1989">
                  <c:v>49.58</c:v>
                </c:pt>
                <c:pt idx="1990">
                  <c:v>49.59</c:v>
                </c:pt>
                <c:pt idx="1991">
                  <c:v>49.59</c:v>
                </c:pt>
                <c:pt idx="1992">
                  <c:v>49.6</c:v>
                </c:pt>
                <c:pt idx="1993">
                  <c:v>49.6</c:v>
                </c:pt>
                <c:pt idx="1994">
                  <c:v>49.6</c:v>
                </c:pt>
                <c:pt idx="1995">
                  <c:v>49.6</c:v>
                </c:pt>
                <c:pt idx="1996">
                  <c:v>49.6</c:v>
                </c:pt>
                <c:pt idx="1997">
                  <c:v>49.6</c:v>
                </c:pt>
                <c:pt idx="1998">
                  <c:v>49.6</c:v>
                </c:pt>
                <c:pt idx="1999">
                  <c:v>49.6</c:v>
                </c:pt>
                <c:pt idx="2000">
                  <c:v>49.6</c:v>
                </c:pt>
                <c:pt idx="2001">
                  <c:v>49.6</c:v>
                </c:pt>
                <c:pt idx="2002">
                  <c:v>49.6</c:v>
                </c:pt>
                <c:pt idx="2003">
                  <c:v>49.6</c:v>
                </c:pt>
                <c:pt idx="2004">
                  <c:v>49.6</c:v>
                </c:pt>
                <c:pt idx="2005">
                  <c:v>49.6</c:v>
                </c:pt>
                <c:pt idx="2006">
                  <c:v>49.6</c:v>
                </c:pt>
                <c:pt idx="2007">
                  <c:v>49.6</c:v>
                </c:pt>
                <c:pt idx="2008">
                  <c:v>49.6</c:v>
                </c:pt>
                <c:pt idx="2009">
                  <c:v>49.6</c:v>
                </c:pt>
                <c:pt idx="2010">
                  <c:v>49.6</c:v>
                </c:pt>
                <c:pt idx="2011">
                  <c:v>49.6</c:v>
                </c:pt>
                <c:pt idx="2012">
                  <c:v>49.6</c:v>
                </c:pt>
                <c:pt idx="2013">
                  <c:v>49.6</c:v>
                </c:pt>
                <c:pt idx="2014">
                  <c:v>49.6</c:v>
                </c:pt>
                <c:pt idx="2015">
                  <c:v>49.6</c:v>
                </c:pt>
                <c:pt idx="2016">
                  <c:v>49.6</c:v>
                </c:pt>
                <c:pt idx="2017">
                  <c:v>49.6</c:v>
                </c:pt>
                <c:pt idx="2018">
                  <c:v>49.6</c:v>
                </c:pt>
                <c:pt idx="2019">
                  <c:v>49.6</c:v>
                </c:pt>
                <c:pt idx="2020">
                  <c:v>49.6</c:v>
                </c:pt>
                <c:pt idx="2021">
                  <c:v>49.6</c:v>
                </c:pt>
                <c:pt idx="2022">
                  <c:v>49.6</c:v>
                </c:pt>
                <c:pt idx="2023">
                  <c:v>49.6</c:v>
                </c:pt>
                <c:pt idx="2024">
                  <c:v>49.6</c:v>
                </c:pt>
                <c:pt idx="2025">
                  <c:v>49.6</c:v>
                </c:pt>
                <c:pt idx="2026">
                  <c:v>49.6</c:v>
                </c:pt>
                <c:pt idx="2027">
                  <c:v>49.6</c:v>
                </c:pt>
                <c:pt idx="2028">
                  <c:v>49.6</c:v>
                </c:pt>
                <c:pt idx="2029">
                  <c:v>49.6</c:v>
                </c:pt>
                <c:pt idx="2030">
                  <c:v>49.6</c:v>
                </c:pt>
                <c:pt idx="2031">
                  <c:v>49.6</c:v>
                </c:pt>
                <c:pt idx="2032">
                  <c:v>49.6</c:v>
                </c:pt>
                <c:pt idx="2033">
                  <c:v>49.6</c:v>
                </c:pt>
                <c:pt idx="2034">
                  <c:v>49.6</c:v>
                </c:pt>
                <c:pt idx="2035">
                  <c:v>49.6</c:v>
                </c:pt>
                <c:pt idx="2036">
                  <c:v>49.6</c:v>
                </c:pt>
                <c:pt idx="2037">
                  <c:v>49.6</c:v>
                </c:pt>
                <c:pt idx="2038">
                  <c:v>49.6</c:v>
                </c:pt>
                <c:pt idx="2039">
                  <c:v>49.6</c:v>
                </c:pt>
                <c:pt idx="2040">
                  <c:v>49.6</c:v>
                </c:pt>
                <c:pt idx="2041">
                  <c:v>49.6</c:v>
                </c:pt>
                <c:pt idx="2042">
                  <c:v>49.6</c:v>
                </c:pt>
                <c:pt idx="2043">
                  <c:v>49.6</c:v>
                </c:pt>
                <c:pt idx="2044">
                  <c:v>49.6</c:v>
                </c:pt>
                <c:pt idx="2045">
                  <c:v>49.6</c:v>
                </c:pt>
                <c:pt idx="2046">
                  <c:v>49.6</c:v>
                </c:pt>
                <c:pt idx="2047">
                  <c:v>49.6</c:v>
                </c:pt>
                <c:pt idx="2048">
                  <c:v>49.6</c:v>
                </c:pt>
                <c:pt idx="2049">
                  <c:v>49.6</c:v>
                </c:pt>
                <c:pt idx="2050">
                  <c:v>49.6</c:v>
                </c:pt>
                <c:pt idx="2051">
                  <c:v>49.6</c:v>
                </c:pt>
                <c:pt idx="2052">
                  <c:v>49.6</c:v>
                </c:pt>
                <c:pt idx="2053">
                  <c:v>49.6</c:v>
                </c:pt>
                <c:pt idx="2054">
                  <c:v>49.6</c:v>
                </c:pt>
                <c:pt idx="2055">
                  <c:v>49.6</c:v>
                </c:pt>
                <c:pt idx="2056">
                  <c:v>49.6</c:v>
                </c:pt>
                <c:pt idx="2057">
                  <c:v>49.6</c:v>
                </c:pt>
                <c:pt idx="2058">
                  <c:v>49.6</c:v>
                </c:pt>
                <c:pt idx="2059">
                  <c:v>49.6</c:v>
                </c:pt>
                <c:pt idx="2060">
                  <c:v>49.6</c:v>
                </c:pt>
                <c:pt idx="2061">
                  <c:v>49.6</c:v>
                </c:pt>
                <c:pt idx="2062">
                  <c:v>49.6</c:v>
                </c:pt>
                <c:pt idx="2063">
                  <c:v>49.6</c:v>
                </c:pt>
                <c:pt idx="2064">
                  <c:v>49.6</c:v>
                </c:pt>
                <c:pt idx="2065">
                  <c:v>49.6</c:v>
                </c:pt>
                <c:pt idx="2066">
                  <c:v>49.6</c:v>
                </c:pt>
                <c:pt idx="2067">
                  <c:v>49.6</c:v>
                </c:pt>
                <c:pt idx="2068">
                  <c:v>49.6</c:v>
                </c:pt>
                <c:pt idx="2069">
                  <c:v>49.6</c:v>
                </c:pt>
                <c:pt idx="2070">
                  <c:v>49.6</c:v>
                </c:pt>
                <c:pt idx="2071">
                  <c:v>49.6</c:v>
                </c:pt>
                <c:pt idx="2072">
                  <c:v>49.6</c:v>
                </c:pt>
                <c:pt idx="2073">
                  <c:v>49.6</c:v>
                </c:pt>
                <c:pt idx="2074">
                  <c:v>49.6</c:v>
                </c:pt>
                <c:pt idx="2075">
                  <c:v>49.6</c:v>
                </c:pt>
                <c:pt idx="2076">
                  <c:v>49.6</c:v>
                </c:pt>
                <c:pt idx="2077">
                  <c:v>49.6</c:v>
                </c:pt>
                <c:pt idx="2078">
                  <c:v>49.6</c:v>
                </c:pt>
                <c:pt idx="2079">
                  <c:v>49.6</c:v>
                </c:pt>
                <c:pt idx="2080">
                  <c:v>49.6</c:v>
                </c:pt>
                <c:pt idx="2081">
                  <c:v>49.6</c:v>
                </c:pt>
                <c:pt idx="2082">
                  <c:v>49.6</c:v>
                </c:pt>
                <c:pt idx="2083">
                  <c:v>49.6</c:v>
                </c:pt>
                <c:pt idx="2084">
                  <c:v>49.59</c:v>
                </c:pt>
                <c:pt idx="2085">
                  <c:v>49.59</c:v>
                </c:pt>
                <c:pt idx="2086">
                  <c:v>49.59</c:v>
                </c:pt>
                <c:pt idx="2087">
                  <c:v>49.58</c:v>
                </c:pt>
                <c:pt idx="2088">
                  <c:v>49.58</c:v>
                </c:pt>
                <c:pt idx="2089">
                  <c:v>49.57</c:v>
                </c:pt>
                <c:pt idx="2090">
                  <c:v>49.57</c:v>
                </c:pt>
                <c:pt idx="2091">
                  <c:v>49.56</c:v>
                </c:pt>
                <c:pt idx="2092">
                  <c:v>49.55</c:v>
                </c:pt>
                <c:pt idx="2093">
                  <c:v>49.54</c:v>
                </c:pt>
                <c:pt idx="2094">
                  <c:v>49.52</c:v>
                </c:pt>
                <c:pt idx="2095">
                  <c:v>49.51</c:v>
                </c:pt>
                <c:pt idx="2096">
                  <c:v>49.5</c:v>
                </c:pt>
                <c:pt idx="2097">
                  <c:v>49.48</c:v>
                </c:pt>
                <c:pt idx="2098">
                  <c:v>49.46</c:v>
                </c:pt>
                <c:pt idx="2099">
                  <c:v>49.45</c:v>
                </c:pt>
                <c:pt idx="2100">
                  <c:v>49.44</c:v>
                </c:pt>
                <c:pt idx="2101">
                  <c:v>49.42</c:v>
                </c:pt>
                <c:pt idx="2102">
                  <c:v>49.41</c:v>
                </c:pt>
                <c:pt idx="2103">
                  <c:v>49.41</c:v>
                </c:pt>
                <c:pt idx="2104">
                  <c:v>49.4</c:v>
                </c:pt>
                <c:pt idx="2105">
                  <c:v>49.4</c:v>
                </c:pt>
                <c:pt idx="2106">
                  <c:v>49.39</c:v>
                </c:pt>
                <c:pt idx="2107">
                  <c:v>49.38</c:v>
                </c:pt>
                <c:pt idx="2108">
                  <c:v>49.38</c:v>
                </c:pt>
                <c:pt idx="2109">
                  <c:v>49.38</c:v>
                </c:pt>
                <c:pt idx="2110">
                  <c:v>49.37</c:v>
                </c:pt>
                <c:pt idx="2111">
                  <c:v>49.37</c:v>
                </c:pt>
                <c:pt idx="2112">
                  <c:v>49.37</c:v>
                </c:pt>
                <c:pt idx="2113">
                  <c:v>49.37</c:v>
                </c:pt>
                <c:pt idx="2114">
                  <c:v>49.37</c:v>
                </c:pt>
                <c:pt idx="2115">
                  <c:v>49.38</c:v>
                </c:pt>
                <c:pt idx="2116">
                  <c:v>49.38</c:v>
                </c:pt>
                <c:pt idx="2117">
                  <c:v>49.38</c:v>
                </c:pt>
                <c:pt idx="2118">
                  <c:v>49.38</c:v>
                </c:pt>
                <c:pt idx="2119">
                  <c:v>49.37</c:v>
                </c:pt>
                <c:pt idx="2120">
                  <c:v>49.37</c:v>
                </c:pt>
                <c:pt idx="2121">
                  <c:v>49.37</c:v>
                </c:pt>
                <c:pt idx="2122">
                  <c:v>49.37</c:v>
                </c:pt>
                <c:pt idx="2123">
                  <c:v>49.37</c:v>
                </c:pt>
                <c:pt idx="2124">
                  <c:v>49.37</c:v>
                </c:pt>
                <c:pt idx="2125">
                  <c:v>49.37</c:v>
                </c:pt>
                <c:pt idx="2126">
                  <c:v>49.37</c:v>
                </c:pt>
                <c:pt idx="2127">
                  <c:v>49.37</c:v>
                </c:pt>
                <c:pt idx="2128">
                  <c:v>49.38</c:v>
                </c:pt>
                <c:pt idx="2129">
                  <c:v>49.38</c:v>
                </c:pt>
                <c:pt idx="2130">
                  <c:v>49.39</c:v>
                </c:pt>
                <c:pt idx="2131">
                  <c:v>49.4</c:v>
                </c:pt>
                <c:pt idx="2132">
                  <c:v>49.41</c:v>
                </c:pt>
                <c:pt idx="2133">
                  <c:v>49.42</c:v>
                </c:pt>
                <c:pt idx="2134">
                  <c:v>49.43</c:v>
                </c:pt>
                <c:pt idx="2135">
                  <c:v>49.44</c:v>
                </c:pt>
                <c:pt idx="2136">
                  <c:v>49.45</c:v>
                </c:pt>
                <c:pt idx="2137">
                  <c:v>49.46</c:v>
                </c:pt>
                <c:pt idx="2138">
                  <c:v>49.47</c:v>
                </c:pt>
                <c:pt idx="2139">
                  <c:v>49.48</c:v>
                </c:pt>
                <c:pt idx="2140">
                  <c:v>49.49</c:v>
                </c:pt>
                <c:pt idx="2141">
                  <c:v>49.5</c:v>
                </c:pt>
                <c:pt idx="2142">
                  <c:v>49.52</c:v>
                </c:pt>
                <c:pt idx="2143">
                  <c:v>49.54</c:v>
                </c:pt>
                <c:pt idx="2144">
                  <c:v>49.55</c:v>
                </c:pt>
                <c:pt idx="2145">
                  <c:v>49.56</c:v>
                </c:pt>
                <c:pt idx="2146">
                  <c:v>49.57</c:v>
                </c:pt>
                <c:pt idx="2147">
                  <c:v>49.57</c:v>
                </c:pt>
                <c:pt idx="2148">
                  <c:v>49.57</c:v>
                </c:pt>
                <c:pt idx="2149">
                  <c:v>49.58</c:v>
                </c:pt>
                <c:pt idx="2150">
                  <c:v>49.59</c:v>
                </c:pt>
                <c:pt idx="2151">
                  <c:v>49.59</c:v>
                </c:pt>
                <c:pt idx="2152">
                  <c:v>49.59</c:v>
                </c:pt>
                <c:pt idx="2153">
                  <c:v>49.6</c:v>
                </c:pt>
                <c:pt idx="2154">
                  <c:v>49.6</c:v>
                </c:pt>
                <c:pt idx="2155">
                  <c:v>49.6</c:v>
                </c:pt>
                <c:pt idx="2156">
                  <c:v>49.6</c:v>
                </c:pt>
                <c:pt idx="2157">
                  <c:v>49.6</c:v>
                </c:pt>
                <c:pt idx="2158">
                  <c:v>49.6</c:v>
                </c:pt>
                <c:pt idx="2159">
                  <c:v>49.6</c:v>
                </c:pt>
                <c:pt idx="2160">
                  <c:v>49.6</c:v>
                </c:pt>
                <c:pt idx="2161">
                  <c:v>49.6</c:v>
                </c:pt>
                <c:pt idx="2162">
                  <c:v>49.6</c:v>
                </c:pt>
                <c:pt idx="2163">
                  <c:v>49.6</c:v>
                </c:pt>
                <c:pt idx="2164">
                  <c:v>49.6</c:v>
                </c:pt>
                <c:pt idx="2165">
                  <c:v>49.6</c:v>
                </c:pt>
                <c:pt idx="2166">
                  <c:v>49.6</c:v>
                </c:pt>
                <c:pt idx="2167">
                  <c:v>49.6</c:v>
                </c:pt>
                <c:pt idx="2168">
                  <c:v>49.6</c:v>
                </c:pt>
                <c:pt idx="2169">
                  <c:v>49.6</c:v>
                </c:pt>
                <c:pt idx="2170">
                  <c:v>49.6</c:v>
                </c:pt>
                <c:pt idx="2171">
                  <c:v>49.6</c:v>
                </c:pt>
                <c:pt idx="2172">
                  <c:v>49.6</c:v>
                </c:pt>
                <c:pt idx="2173">
                  <c:v>49.6</c:v>
                </c:pt>
                <c:pt idx="2174">
                  <c:v>49.6</c:v>
                </c:pt>
                <c:pt idx="2175">
                  <c:v>49.6</c:v>
                </c:pt>
                <c:pt idx="2176">
                  <c:v>49.6</c:v>
                </c:pt>
                <c:pt idx="2177">
                  <c:v>49.6</c:v>
                </c:pt>
                <c:pt idx="2178">
                  <c:v>49.6</c:v>
                </c:pt>
                <c:pt idx="2179">
                  <c:v>49.6</c:v>
                </c:pt>
                <c:pt idx="2180">
                  <c:v>49.6</c:v>
                </c:pt>
                <c:pt idx="2181">
                  <c:v>49.6</c:v>
                </c:pt>
                <c:pt idx="2182">
                  <c:v>49.6</c:v>
                </c:pt>
                <c:pt idx="2183">
                  <c:v>49.6</c:v>
                </c:pt>
                <c:pt idx="2184">
                  <c:v>49.6</c:v>
                </c:pt>
                <c:pt idx="2185">
                  <c:v>49.6</c:v>
                </c:pt>
                <c:pt idx="2186">
                  <c:v>49.6</c:v>
                </c:pt>
                <c:pt idx="2187">
                  <c:v>49.6</c:v>
                </c:pt>
                <c:pt idx="2188">
                  <c:v>49.6</c:v>
                </c:pt>
                <c:pt idx="2189">
                  <c:v>49.6</c:v>
                </c:pt>
                <c:pt idx="2190">
                  <c:v>49.6</c:v>
                </c:pt>
                <c:pt idx="2191">
                  <c:v>49.6</c:v>
                </c:pt>
                <c:pt idx="2192">
                  <c:v>49.6</c:v>
                </c:pt>
                <c:pt idx="2193">
                  <c:v>49.6</c:v>
                </c:pt>
                <c:pt idx="2194">
                  <c:v>49.6</c:v>
                </c:pt>
                <c:pt idx="2195">
                  <c:v>49.6</c:v>
                </c:pt>
                <c:pt idx="2196">
                  <c:v>49.6</c:v>
                </c:pt>
                <c:pt idx="2197">
                  <c:v>49.6</c:v>
                </c:pt>
                <c:pt idx="2198">
                  <c:v>49.6</c:v>
                </c:pt>
                <c:pt idx="2199">
                  <c:v>49.6</c:v>
                </c:pt>
                <c:pt idx="2200">
                  <c:v>49.6</c:v>
                </c:pt>
                <c:pt idx="2201">
                  <c:v>49.6</c:v>
                </c:pt>
                <c:pt idx="2202">
                  <c:v>49.6</c:v>
                </c:pt>
                <c:pt idx="2203">
                  <c:v>49.6</c:v>
                </c:pt>
                <c:pt idx="2204">
                  <c:v>49.6</c:v>
                </c:pt>
                <c:pt idx="2205">
                  <c:v>49.6</c:v>
                </c:pt>
                <c:pt idx="2206">
                  <c:v>49.6</c:v>
                </c:pt>
                <c:pt idx="2207">
                  <c:v>49.6</c:v>
                </c:pt>
                <c:pt idx="2208">
                  <c:v>49.6</c:v>
                </c:pt>
                <c:pt idx="2209">
                  <c:v>49.6</c:v>
                </c:pt>
                <c:pt idx="2210">
                  <c:v>49.6</c:v>
                </c:pt>
                <c:pt idx="2211">
                  <c:v>49.6</c:v>
                </c:pt>
                <c:pt idx="2212">
                  <c:v>49.6</c:v>
                </c:pt>
                <c:pt idx="2213">
                  <c:v>49.6</c:v>
                </c:pt>
                <c:pt idx="2214">
                  <c:v>49.6</c:v>
                </c:pt>
                <c:pt idx="2215">
                  <c:v>49.6</c:v>
                </c:pt>
                <c:pt idx="2216">
                  <c:v>49.6</c:v>
                </c:pt>
                <c:pt idx="2217">
                  <c:v>49.6</c:v>
                </c:pt>
                <c:pt idx="2218">
                  <c:v>49.6</c:v>
                </c:pt>
                <c:pt idx="2219">
                  <c:v>49.6</c:v>
                </c:pt>
                <c:pt idx="2220">
                  <c:v>49.6</c:v>
                </c:pt>
                <c:pt idx="2221">
                  <c:v>49.6</c:v>
                </c:pt>
                <c:pt idx="2222">
                  <c:v>49.6</c:v>
                </c:pt>
                <c:pt idx="2223">
                  <c:v>49.6</c:v>
                </c:pt>
                <c:pt idx="2224">
                  <c:v>49.6</c:v>
                </c:pt>
                <c:pt idx="2225">
                  <c:v>49.6</c:v>
                </c:pt>
                <c:pt idx="2226">
                  <c:v>49.6</c:v>
                </c:pt>
                <c:pt idx="2227">
                  <c:v>49.6</c:v>
                </c:pt>
                <c:pt idx="2228">
                  <c:v>49.6</c:v>
                </c:pt>
                <c:pt idx="2229">
                  <c:v>49.6</c:v>
                </c:pt>
                <c:pt idx="2230">
                  <c:v>49.6</c:v>
                </c:pt>
                <c:pt idx="2231">
                  <c:v>49.6</c:v>
                </c:pt>
                <c:pt idx="2232">
                  <c:v>49.6</c:v>
                </c:pt>
                <c:pt idx="2233">
                  <c:v>49.6</c:v>
                </c:pt>
                <c:pt idx="2234">
                  <c:v>49.6</c:v>
                </c:pt>
                <c:pt idx="2235">
                  <c:v>49.6</c:v>
                </c:pt>
                <c:pt idx="2236">
                  <c:v>49.6</c:v>
                </c:pt>
                <c:pt idx="2237">
                  <c:v>49.6</c:v>
                </c:pt>
                <c:pt idx="2238">
                  <c:v>49.6</c:v>
                </c:pt>
                <c:pt idx="2239">
                  <c:v>49.6</c:v>
                </c:pt>
                <c:pt idx="2240">
                  <c:v>49.6</c:v>
                </c:pt>
                <c:pt idx="2241">
                  <c:v>49.6</c:v>
                </c:pt>
                <c:pt idx="2242">
                  <c:v>49.59</c:v>
                </c:pt>
                <c:pt idx="2243">
                  <c:v>49.59</c:v>
                </c:pt>
                <c:pt idx="2244">
                  <c:v>49.59</c:v>
                </c:pt>
                <c:pt idx="2245">
                  <c:v>49.59</c:v>
                </c:pt>
                <c:pt idx="2246">
                  <c:v>49.58</c:v>
                </c:pt>
                <c:pt idx="2247">
                  <c:v>49.57</c:v>
                </c:pt>
                <c:pt idx="2248">
                  <c:v>49.56</c:v>
                </c:pt>
                <c:pt idx="2249">
                  <c:v>49.55</c:v>
                </c:pt>
                <c:pt idx="2250">
                  <c:v>49.54</c:v>
                </c:pt>
                <c:pt idx="2251">
                  <c:v>49.52</c:v>
                </c:pt>
                <c:pt idx="2252">
                  <c:v>49.52</c:v>
                </c:pt>
                <c:pt idx="2253">
                  <c:v>49.5</c:v>
                </c:pt>
                <c:pt idx="2254">
                  <c:v>49.49</c:v>
                </c:pt>
                <c:pt idx="2255">
                  <c:v>49.48</c:v>
                </c:pt>
                <c:pt idx="2256">
                  <c:v>49.47</c:v>
                </c:pt>
                <c:pt idx="2257">
                  <c:v>49.46</c:v>
                </c:pt>
                <c:pt idx="2258">
                  <c:v>49.45</c:v>
                </c:pt>
                <c:pt idx="2259">
                  <c:v>49.45</c:v>
                </c:pt>
                <c:pt idx="2260">
                  <c:v>49.45</c:v>
                </c:pt>
                <c:pt idx="2261">
                  <c:v>49.45</c:v>
                </c:pt>
                <c:pt idx="2262">
                  <c:v>49.45</c:v>
                </c:pt>
                <c:pt idx="2263">
                  <c:v>49.45</c:v>
                </c:pt>
                <c:pt idx="2264">
                  <c:v>49.45</c:v>
                </c:pt>
                <c:pt idx="2265">
                  <c:v>49.45</c:v>
                </c:pt>
                <c:pt idx="2266">
                  <c:v>49.45</c:v>
                </c:pt>
                <c:pt idx="2267">
                  <c:v>49.45</c:v>
                </c:pt>
                <c:pt idx="2268">
                  <c:v>49.45</c:v>
                </c:pt>
                <c:pt idx="2269">
                  <c:v>49.44</c:v>
                </c:pt>
                <c:pt idx="2270">
                  <c:v>49.45</c:v>
                </c:pt>
                <c:pt idx="2271">
                  <c:v>49.45</c:v>
                </c:pt>
                <c:pt idx="2272">
                  <c:v>49.45</c:v>
                </c:pt>
                <c:pt idx="2273">
                  <c:v>49.45</c:v>
                </c:pt>
                <c:pt idx="2274">
                  <c:v>49.46</c:v>
                </c:pt>
                <c:pt idx="2275">
                  <c:v>49.47</c:v>
                </c:pt>
                <c:pt idx="2276">
                  <c:v>49.47</c:v>
                </c:pt>
                <c:pt idx="2277">
                  <c:v>49.47</c:v>
                </c:pt>
                <c:pt idx="2278">
                  <c:v>49.48</c:v>
                </c:pt>
                <c:pt idx="2279">
                  <c:v>49.48</c:v>
                </c:pt>
                <c:pt idx="2280">
                  <c:v>49.48</c:v>
                </c:pt>
                <c:pt idx="2281">
                  <c:v>49.49</c:v>
                </c:pt>
                <c:pt idx="2282">
                  <c:v>49.49</c:v>
                </c:pt>
                <c:pt idx="2283">
                  <c:v>49.5</c:v>
                </c:pt>
                <c:pt idx="2284">
                  <c:v>49.51</c:v>
                </c:pt>
                <c:pt idx="2285">
                  <c:v>49.52</c:v>
                </c:pt>
                <c:pt idx="2286">
                  <c:v>49.52</c:v>
                </c:pt>
                <c:pt idx="2287">
                  <c:v>49.53</c:v>
                </c:pt>
                <c:pt idx="2288">
                  <c:v>49.54</c:v>
                </c:pt>
                <c:pt idx="2289">
                  <c:v>49.54</c:v>
                </c:pt>
                <c:pt idx="2290">
                  <c:v>49.54</c:v>
                </c:pt>
                <c:pt idx="2291">
                  <c:v>49.55</c:v>
                </c:pt>
                <c:pt idx="2292">
                  <c:v>49.55</c:v>
                </c:pt>
                <c:pt idx="2293">
                  <c:v>49.55</c:v>
                </c:pt>
                <c:pt idx="2294">
                  <c:v>49.56</c:v>
                </c:pt>
                <c:pt idx="2295">
                  <c:v>49.56</c:v>
                </c:pt>
                <c:pt idx="2296">
                  <c:v>49.57</c:v>
                </c:pt>
                <c:pt idx="2297">
                  <c:v>49.57</c:v>
                </c:pt>
                <c:pt idx="2298">
                  <c:v>49.58</c:v>
                </c:pt>
                <c:pt idx="2299">
                  <c:v>49.59</c:v>
                </c:pt>
                <c:pt idx="2300">
                  <c:v>49.59</c:v>
                </c:pt>
                <c:pt idx="2301">
                  <c:v>49.59</c:v>
                </c:pt>
                <c:pt idx="2302">
                  <c:v>49.59</c:v>
                </c:pt>
                <c:pt idx="2303">
                  <c:v>49.59</c:v>
                </c:pt>
                <c:pt idx="2304">
                  <c:v>49.59</c:v>
                </c:pt>
                <c:pt idx="2305">
                  <c:v>49.59</c:v>
                </c:pt>
                <c:pt idx="2306">
                  <c:v>49.6</c:v>
                </c:pt>
                <c:pt idx="2307">
                  <c:v>49.6</c:v>
                </c:pt>
                <c:pt idx="2308">
                  <c:v>49.6</c:v>
                </c:pt>
                <c:pt idx="2309">
                  <c:v>49.6</c:v>
                </c:pt>
                <c:pt idx="2310">
                  <c:v>49.6</c:v>
                </c:pt>
                <c:pt idx="2311">
                  <c:v>49.6</c:v>
                </c:pt>
                <c:pt idx="2312">
                  <c:v>49.6</c:v>
                </c:pt>
                <c:pt idx="2313">
                  <c:v>49.6</c:v>
                </c:pt>
                <c:pt idx="2314">
                  <c:v>49.6</c:v>
                </c:pt>
                <c:pt idx="2315">
                  <c:v>49.6</c:v>
                </c:pt>
                <c:pt idx="2316">
                  <c:v>49.6</c:v>
                </c:pt>
                <c:pt idx="2317">
                  <c:v>49.6</c:v>
                </c:pt>
                <c:pt idx="2318">
                  <c:v>49.6</c:v>
                </c:pt>
                <c:pt idx="2319">
                  <c:v>49.6</c:v>
                </c:pt>
                <c:pt idx="2320">
                  <c:v>49.6</c:v>
                </c:pt>
                <c:pt idx="2321">
                  <c:v>49.6</c:v>
                </c:pt>
                <c:pt idx="2322">
                  <c:v>49.6</c:v>
                </c:pt>
                <c:pt idx="2323">
                  <c:v>49.6</c:v>
                </c:pt>
                <c:pt idx="2324">
                  <c:v>49.6</c:v>
                </c:pt>
                <c:pt idx="2325">
                  <c:v>49.6</c:v>
                </c:pt>
                <c:pt idx="2326">
                  <c:v>49.6</c:v>
                </c:pt>
                <c:pt idx="2327">
                  <c:v>49.6</c:v>
                </c:pt>
                <c:pt idx="2328">
                  <c:v>49.6</c:v>
                </c:pt>
                <c:pt idx="2329">
                  <c:v>49.6</c:v>
                </c:pt>
                <c:pt idx="2330">
                  <c:v>49.6</c:v>
                </c:pt>
                <c:pt idx="2331">
                  <c:v>49.6</c:v>
                </c:pt>
                <c:pt idx="2332">
                  <c:v>49.6</c:v>
                </c:pt>
                <c:pt idx="2333">
                  <c:v>49.6</c:v>
                </c:pt>
                <c:pt idx="2334">
                  <c:v>49.6</c:v>
                </c:pt>
                <c:pt idx="2335">
                  <c:v>49.6</c:v>
                </c:pt>
                <c:pt idx="2336">
                  <c:v>49.6</c:v>
                </c:pt>
                <c:pt idx="2337">
                  <c:v>49.6</c:v>
                </c:pt>
                <c:pt idx="2338">
                  <c:v>49.6</c:v>
                </c:pt>
                <c:pt idx="2339">
                  <c:v>49.6</c:v>
                </c:pt>
                <c:pt idx="2340">
                  <c:v>49.6</c:v>
                </c:pt>
                <c:pt idx="2341">
                  <c:v>49.6</c:v>
                </c:pt>
                <c:pt idx="2342">
                  <c:v>49.6</c:v>
                </c:pt>
                <c:pt idx="2343">
                  <c:v>49.6</c:v>
                </c:pt>
                <c:pt idx="2344">
                  <c:v>49.6</c:v>
                </c:pt>
                <c:pt idx="2345">
                  <c:v>49.6</c:v>
                </c:pt>
                <c:pt idx="2346">
                  <c:v>49.6</c:v>
                </c:pt>
                <c:pt idx="2347">
                  <c:v>49.6</c:v>
                </c:pt>
                <c:pt idx="2348">
                  <c:v>49.6</c:v>
                </c:pt>
                <c:pt idx="2349">
                  <c:v>49.6</c:v>
                </c:pt>
                <c:pt idx="2350">
                  <c:v>49.6</c:v>
                </c:pt>
                <c:pt idx="2351">
                  <c:v>49.6</c:v>
                </c:pt>
                <c:pt idx="2352">
                  <c:v>49.6</c:v>
                </c:pt>
                <c:pt idx="2353">
                  <c:v>49.6</c:v>
                </c:pt>
                <c:pt idx="2354">
                  <c:v>49.6</c:v>
                </c:pt>
                <c:pt idx="2355">
                  <c:v>49.6</c:v>
                </c:pt>
                <c:pt idx="2356">
                  <c:v>49.6</c:v>
                </c:pt>
                <c:pt idx="2357">
                  <c:v>49.6</c:v>
                </c:pt>
                <c:pt idx="2358">
                  <c:v>49.6</c:v>
                </c:pt>
                <c:pt idx="2359">
                  <c:v>49.6</c:v>
                </c:pt>
                <c:pt idx="2360">
                  <c:v>49.6</c:v>
                </c:pt>
                <c:pt idx="2361">
                  <c:v>49.6</c:v>
                </c:pt>
                <c:pt idx="2362">
                  <c:v>49.6</c:v>
                </c:pt>
                <c:pt idx="2363">
                  <c:v>49.6</c:v>
                </c:pt>
                <c:pt idx="2364">
                  <c:v>49.6</c:v>
                </c:pt>
                <c:pt idx="2365">
                  <c:v>49.6</c:v>
                </c:pt>
                <c:pt idx="2366">
                  <c:v>49.6</c:v>
                </c:pt>
                <c:pt idx="2367">
                  <c:v>49.6</c:v>
                </c:pt>
                <c:pt idx="2368">
                  <c:v>49.6</c:v>
                </c:pt>
                <c:pt idx="2369">
                  <c:v>49.6</c:v>
                </c:pt>
                <c:pt idx="2370">
                  <c:v>49.6</c:v>
                </c:pt>
                <c:pt idx="2371">
                  <c:v>49.6</c:v>
                </c:pt>
                <c:pt idx="2372">
                  <c:v>49.59</c:v>
                </c:pt>
                <c:pt idx="2373">
                  <c:v>49.59</c:v>
                </c:pt>
                <c:pt idx="2374">
                  <c:v>49.58</c:v>
                </c:pt>
                <c:pt idx="2375">
                  <c:v>49.57</c:v>
                </c:pt>
                <c:pt idx="2376">
                  <c:v>49.56</c:v>
                </c:pt>
                <c:pt idx="2377">
                  <c:v>49.55</c:v>
                </c:pt>
                <c:pt idx="2378">
                  <c:v>49.55</c:v>
                </c:pt>
                <c:pt idx="2379">
                  <c:v>49.54</c:v>
                </c:pt>
                <c:pt idx="2380">
                  <c:v>49.54</c:v>
                </c:pt>
                <c:pt idx="2381">
                  <c:v>49.53</c:v>
                </c:pt>
                <c:pt idx="2382">
                  <c:v>49.52</c:v>
                </c:pt>
                <c:pt idx="2383">
                  <c:v>49.51</c:v>
                </c:pt>
                <c:pt idx="2384">
                  <c:v>49.5</c:v>
                </c:pt>
                <c:pt idx="2385">
                  <c:v>49.48</c:v>
                </c:pt>
                <c:pt idx="2386">
                  <c:v>49.47</c:v>
                </c:pt>
                <c:pt idx="2387">
                  <c:v>49.47</c:v>
                </c:pt>
                <c:pt idx="2388">
                  <c:v>49.46</c:v>
                </c:pt>
                <c:pt idx="2389">
                  <c:v>49.45</c:v>
                </c:pt>
                <c:pt idx="2390">
                  <c:v>49.45</c:v>
                </c:pt>
                <c:pt idx="2391">
                  <c:v>49.44</c:v>
                </c:pt>
                <c:pt idx="2392">
                  <c:v>49.43</c:v>
                </c:pt>
                <c:pt idx="2393">
                  <c:v>49.41</c:v>
                </c:pt>
                <c:pt idx="2394">
                  <c:v>49.4</c:v>
                </c:pt>
                <c:pt idx="2395">
                  <c:v>49.38</c:v>
                </c:pt>
                <c:pt idx="2396">
                  <c:v>49.38</c:v>
                </c:pt>
                <c:pt idx="2397">
                  <c:v>49.37</c:v>
                </c:pt>
                <c:pt idx="2398">
                  <c:v>49.36</c:v>
                </c:pt>
                <c:pt idx="2399">
                  <c:v>49.36</c:v>
                </c:pt>
                <c:pt idx="2400">
                  <c:v>49.36</c:v>
                </c:pt>
                <c:pt idx="2401">
                  <c:v>49.36</c:v>
                </c:pt>
                <c:pt idx="2402">
                  <c:v>49.35</c:v>
                </c:pt>
                <c:pt idx="2403">
                  <c:v>49.35</c:v>
                </c:pt>
                <c:pt idx="2404">
                  <c:v>49.35</c:v>
                </c:pt>
                <c:pt idx="2405">
                  <c:v>49.34</c:v>
                </c:pt>
                <c:pt idx="2406">
                  <c:v>49.34</c:v>
                </c:pt>
                <c:pt idx="2407">
                  <c:v>49.34</c:v>
                </c:pt>
                <c:pt idx="2408">
                  <c:v>49.34</c:v>
                </c:pt>
                <c:pt idx="2409">
                  <c:v>49.34</c:v>
                </c:pt>
                <c:pt idx="2410">
                  <c:v>49.34</c:v>
                </c:pt>
                <c:pt idx="2411">
                  <c:v>49.34</c:v>
                </c:pt>
                <c:pt idx="2412">
                  <c:v>49.34</c:v>
                </c:pt>
                <c:pt idx="2413">
                  <c:v>49.34</c:v>
                </c:pt>
                <c:pt idx="2414">
                  <c:v>49.33</c:v>
                </c:pt>
                <c:pt idx="2415">
                  <c:v>49.34</c:v>
                </c:pt>
                <c:pt idx="2416">
                  <c:v>49.34</c:v>
                </c:pt>
                <c:pt idx="2417">
                  <c:v>49.34</c:v>
                </c:pt>
                <c:pt idx="2418">
                  <c:v>49.34</c:v>
                </c:pt>
                <c:pt idx="2419">
                  <c:v>49.34</c:v>
                </c:pt>
                <c:pt idx="2420">
                  <c:v>49.35</c:v>
                </c:pt>
                <c:pt idx="2421">
                  <c:v>49.35</c:v>
                </c:pt>
                <c:pt idx="2422">
                  <c:v>49.35</c:v>
                </c:pt>
                <c:pt idx="2423">
                  <c:v>49.35</c:v>
                </c:pt>
                <c:pt idx="2424">
                  <c:v>49.36</c:v>
                </c:pt>
                <c:pt idx="2425">
                  <c:v>49.37</c:v>
                </c:pt>
                <c:pt idx="2426">
                  <c:v>49.38</c:v>
                </c:pt>
                <c:pt idx="2427">
                  <c:v>49.39</c:v>
                </c:pt>
                <c:pt idx="2428">
                  <c:v>49.4</c:v>
                </c:pt>
                <c:pt idx="2429">
                  <c:v>49.4</c:v>
                </c:pt>
                <c:pt idx="2430">
                  <c:v>49.41</c:v>
                </c:pt>
                <c:pt idx="2431">
                  <c:v>49.41</c:v>
                </c:pt>
                <c:pt idx="2432">
                  <c:v>49.42</c:v>
                </c:pt>
                <c:pt idx="2433">
                  <c:v>49.44</c:v>
                </c:pt>
                <c:pt idx="2434">
                  <c:v>49.45</c:v>
                </c:pt>
                <c:pt idx="2435">
                  <c:v>49.46</c:v>
                </c:pt>
                <c:pt idx="2436">
                  <c:v>49.47</c:v>
                </c:pt>
                <c:pt idx="2437">
                  <c:v>49.48</c:v>
                </c:pt>
                <c:pt idx="2438">
                  <c:v>49.48</c:v>
                </c:pt>
                <c:pt idx="2439">
                  <c:v>49.48</c:v>
                </c:pt>
                <c:pt idx="2440">
                  <c:v>49.49</c:v>
                </c:pt>
                <c:pt idx="2441">
                  <c:v>49.49</c:v>
                </c:pt>
                <c:pt idx="2442">
                  <c:v>49.49</c:v>
                </c:pt>
                <c:pt idx="2443">
                  <c:v>49.5</c:v>
                </c:pt>
                <c:pt idx="2444">
                  <c:v>49.51</c:v>
                </c:pt>
                <c:pt idx="2445">
                  <c:v>49.52</c:v>
                </c:pt>
                <c:pt idx="2446">
                  <c:v>49.53</c:v>
                </c:pt>
                <c:pt idx="2447">
                  <c:v>49.54</c:v>
                </c:pt>
                <c:pt idx="2448">
                  <c:v>49.54</c:v>
                </c:pt>
                <c:pt idx="2449">
                  <c:v>49.55</c:v>
                </c:pt>
                <c:pt idx="2450">
                  <c:v>49.55</c:v>
                </c:pt>
                <c:pt idx="2451">
                  <c:v>49.56</c:v>
                </c:pt>
                <c:pt idx="2452">
                  <c:v>49.56</c:v>
                </c:pt>
                <c:pt idx="2453">
                  <c:v>49.57</c:v>
                </c:pt>
                <c:pt idx="2454">
                  <c:v>49.57</c:v>
                </c:pt>
                <c:pt idx="2455">
                  <c:v>49.57</c:v>
                </c:pt>
                <c:pt idx="2456">
                  <c:v>49.58</c:v>
                </c:pt>
                <c:pt idx="2457">
                  <c:v>49.58</c:v>
                </c:pt>
                <c:pt idx="2458">
                  <c:v>49.59</c:v>
                </c:pt>
                <c:pt idx="2459">
                  <c:v>49.59</c:v>
                </c:pt>
                <c:pt idx="2460">
                  <c:v>49.59</c:v>
                </c:pt>
                <c:pt idx="2461">
                  <c:v>49.6</c:v>
                </c:pt>
                <c:pt idx="2462">
                  <c:v>49.6</c:v>
                </c:pt>
                <c:pt idx="2463">
                  <c:v>49.6</c:v>
                </c:pt>
                <c:pt idx="2464">
                  <c:v>49.6</c:v>
                </c:pt>
                <c:pt idx="2465">
                  <c:v>49.6</c:v>
                </c:pt>
                <c:pt idx="2466">
                  <c:v>49.6</c:v>
                </c:pt>
                <c:pt idx="2467">
                  <c:v>49.6</c:v>
                </c:pt>
                <c:pt idx="2468">
                  <c:v>49.6</c:v>
                </c:pt>
                <c:pt idx="2469">
                  <c:v>49.6</c:v>
                </c:pt>
                <c:pt idx="2470">
                  <c:v>49.6</c:v>
                </c:pt>
                <c:pt idx="2471">
                  <c:v>49.6</c:v>
                </c:pt>
                <c:pt idx="2472">
                  <c:v>49.6</c:v>
                </c:pt>
                <c:pt idx="2473">
                  <c:v>49.6</c:v>
                </c:pt>
                <c:pt idx="2474">
                  <c:v>49.6</c:v>
                </c:pt>
                <c:pt idx="2475">
                  <c:v>49.6</c:v>
                </c:pt>
                <c:pt idx="2476">
                  <c:v>49.6</c:v>
                </c:pt>
                <c:pt idx="2477">
                  <c:v>49.6</c:v>
                </c:pt>
                <c:pt idx="2478">
                  <c:v>49.6</c:v>
                </c:pt>
                <c:pt idx="2479">
                  <c:v>49.6</c:v>
                </c:pt>
                <c:pt idx="2480">
                  <c:v>49.6</c:v>
                </c:pt>
                <c:pt idx="2481">
                  <c:v>49.6</c:v>
                </c:pt>
                <c:pt idx="2482">
                  <c:v>49.6</c:v>
                </c:pt>
                <c:pt idx="2483">
                  <c:v>49.6</c:v>
                </c:pt>
                <c:pt idx="2484">
                  <c:v>49.6</c:v>
                </c:pt>
                <c:pt idx="2485">
                  <c:v>49.6</c:v>
                </c:pt>
                <c:pt idx="2486">
                  <c:v>49.6</c:v>
                </c:pt>
                <c:pt idx="2487">
                  <c:v>49.6</c:v>
                </c:pt>
                <c:pt idx="2488">
                  <c:v>49.6</c:v>
                </c:pt>
                <c:pt idx="2489">
                  <c:v>49.6</c:v>
                </c:pt>
                <c:pt idx="2490">
                  <c:v>49.6</c:v>
                </c:pt>
                <c:pt idx="2491">
                  <c:v>49.6</c:v>
                </c:pt>
                <c:pt idx="2492">
                  <c:v>49.6</c:v>
                </c:pt>
                <c:pt idx="2493">
                  <c:v>49.6</c:v>
                </c:pt>
                <c:pt idx="2494">
                  <c:v>49.6</c:v>
                </c:pt>
                <c:pt idx="2495">
                  <c:v>49.6</c:v>
                </c:pt>
                <c:pt idx="2496">
                  <c:v>49.6</c:v>
                </c:pt>
                <c:pt idx="2497">
                  <c:v>49.6</c:v>
                </c:pt>
                <c:pt idx="2498">
                  <c:v>49.6</c:v>
                </c:pt>
                <c:pt idx="2499">
                  <c:v>49.6</c:v>
                </c:pt>
                <c:pt idx="2500">
                  <c:v>49.6</c:v>
                </c:pt>
                <c:pt idx="2501">
                  <c:v>49.6</c:v>
                </c:pt>
                <c:pt idx="2502">
                  <c:v>49.6</c:v>
                </c:pt>
                <c:pt idx="2503">
                  <c:v>49.6</c:v>
                </c:pt>
                <c:pt idx="2504">
                  <c:v>49.6</c:v>
                </c:pt>
                <c:pt idx="2505">
                  <c:v>49.6</c:v>
                </c:pt>
                <c:pt idx="2506">
                  <c:v>49.6</c:v>
                </c:pt>
                <c:pt idx="2507">
                  <c:v>49.6</c:v>
                </c:pt>
                <c:pt idx="2508">
                  <c:v>49.6</c:v>
                </c:pt>
                <c:pt idx="2509">
                  <c:v>49.6</c:v>
                </c:pt>
                <c:pt idx="2510">
                  <c:v>49.6</c:v>
                </c:pt>
                <c:pt idx="2511">
                  <c:v>49.6</c:v>
                </c:pt>
                <c:pt idx="2512">
                  <c:v>49.6</c:v>
                </c:pt>
                <c:pt idx="2513">
                  <c:v>49.6</c:v>
                </c:pt>
                <c:pt idx="2514">
                  <c:v>49.6</c:v>
                </c:pt>
                <c:pt idx="2515">
                  <c:v>49.6</c:v>
                </c:pt>
                <c:pt idx="2516">
                  <c:v>49.6</c:v>
                </c:pt>
                <c:pt idx="2517">
                  <c:v>49.6</c:v>
                </c:pt>
                <c:pt idx="2518">
                  <c:v>49.6</c:v>
                </c:pt>
                <c:pt idx="2519">
                  <c:v>49.6</c:v>
                </c:pt>
                <c:pt idx="2520">
                  <c:v>49.6</c:v>
                </c:pt>
                <c:pt idx="2521">
                  <c:v>49.6</c:v>
                </c:pt>
                <c:pt idx="2522">
                  <c:v>49.6</c:v>
                </c:pt>
                <c:pt idx="2523">
                  <c:v>49.6</c:v>
                </c:pt>
                <c:pt idx="2524">
                  <c:v>49.6</c:v>
                </c:pt>
                <c:pt idx="2525">
                  <c:v>49.6</c:v>
                </c:pt>
                <c:pt idx="2526">
                  <c:v>49.6</c:v>
                </c:pt>
                <c:pt idx="2527">
                  <c:v>49.59</c:v>
                </c:pt>
                <c:pt idx="2528">
                  <c:v>49.59</c:v>
                </c:pt>
                <c:pt idx="2529">
                  <c:v>49.59</c:v>
                </c:pt>
                <c:pt idx="2530">
                  <c:v>49.58</c:v>
                </c:pt>
                <c:pt idx="2531">
                  <c:v>49.57</c:v>
                </c:pt>
                <c:pt idx="2532">
                  <c:v>49.56</c:v>
                </c:pt>
                <c:pt idx="2533">
                  <c:v>49.55</c:v>
                </c:pt>
                <c:pt idx="2534">
                  <c:v>49.54</c:v>
                </c:pt>
                <c:pt idx="2535">
                  <c:v>49.53</c:v>
                </c:pt>
                <c:pt idx="2536">
                  <c:v>49.52</c:v>
                </c:pt>
                <c:pt idx="2537">
                  <c:v>49.51</c:v>
                </c:pt>
                <c:pt idx="2538">
                  <c:v>49.49</c:v>
                </c:pt>
                <c:pt idx="2539">
                  <c:v>49.48</c:v>
                </c:pt>
                <c:pt idx="2540">
                  <c:v>49.47</c:v>
                </c:pt>
                <c:pt idx="2541">
                  <c:v>49.45</c:v>
                </c:pt>
                <c:pt idx="2542">
                  <c:v>49.43</c:v>
                </c:pt>
                <c:pt idx="2543">
                  <c:v>49.42</c:v>
                </c:pt>
                <c:pt idx="2544">
                  <c:v>49.41</c:v>
                </c:pt>
                <c:pt idx="2545">
                  <c:v>49.39</c:v>
                </c:pt>
                <c:pt idx="2546">
                  <c:v>49.38</c:v>
                </c:pt>
                <c:pt idx="2547">
                  <c:v>49.37</c:v>
                </c:pt>
                <c:pt idx="2548">
                  <c:v>49.35</c:v>
                </c:pt>
                <c:pt idx="2549">
                  <c:v>49.34</c:v>
                </c:pt>
                <c:pt idx="2550">
                  <c:v>49.33</c:v>
                </c:pt>
                <c:pt idx="2551">
                  <c:v>49.33</c:v>
                </c:pt>
                <c:pt idx="2552">
                  <c:v>49.33</c:v>
                </c:pt>
                <c:pt idx="2553">
                  <c:v>49.33</c:v>
                </c:pt>
                <c:pt idx="2554">
                  <c:v>49.33</c:v>
                </c:pt>
                <c:pt idx="2555">
                  <c:v>49.33</c:v>
                </c:pt>
                <c:pt idx="2556">
                  <c:v>49.33</c:v>
                </c:pt>
                <c:pt idx="2557">
                  <c:v>49.33</c:v>
                </c:pt>
                <c:pt idx="2558">
                  <c:v>49.33</c:v>
                </c:pt>
                <c:pt idx="2559">
                  <c:v>49.33</c:v>
                </c:pt>
                <c:pt idx="2560">
                  <c:v>49.33</c:v>
                </c:pt>
                <c:pt idx="2561">
                  <c:v>49.33</c:v>
                </c:pt>
                <c:pt idx="2562">
                  <c:v>49.33</c:v>
                </c:pt>
                <c:pt idx="2563">
                  <c:v>49.33</c:v>
                </c:pt>
                <c:pt idx="2564">
                  <c:v>49.33</c:v>
                </c:pt>
                <c:pt idx="2565">
                  <c:v>49.33</c:v>
                </c:pt>
                <c:pt idx="2566">
                  <c:v>49.33</c:v>
                </c:pt>
                <c:pt idx="2567">
                  <c:v>49.33</c:v>
                </c:pt>
                <c:pt idx="2568">
                  <c:v>49.33</c:v>
                </c:pt>
                <c:pt idx="2569">
                  <c:v>49.33</c:v>
                </c:pt>
                <c:pt idx="2570">
                  <c:v>49.33</c:v>
                </c:pt>
                <c:pt idx="2571">
                  <c:v>49.33</c:v>
                </c:pt>
                <c:pt idx="2572">
                  <c:v>49.33</c:v>
                </c:pt>
                <c:pt idx="2573">
                  <c:v>49.33</c:v>
                </c:pt>
                <c:pt idx="2574">
                  <c:v>49.33</c:v>
                </c:pt>
                <c:pt idx="2575">
                  <c:v>49.33</c:v>
                </c:pt>
                <c:pt idx="2576">
                  <c:v>49.33</c:v>
                </c:pt>
                <c:pt idx="2577">
                  <c:v>49.33</c:v>
                </c:pt>
                <c:pt idx="2578">
                  <c:v>49.33</c:v>
                </c:pt>
                <c:pt idx="2579">
                  <c:v>49.33</c:v>
                </c:pt>
                <c:pt idx="2580">
                  <c:v>49.33</c:v>
                </c:pt>
                <c:pt idx="2581">
                  <c:v>49.33</c:v>
                </c:pt>
                <c:pt idx="2582">
                  <c:v>49.33</c:v>
                </c:pt>
                <c:pt idx="2583">
                  <c:v>49.34</c:v>
                </c:pt>
                <c:pt idx="2584">
                  <c:v>49.34</c:v>
                </c:pt>
                <c:pt idx="2585">
                  <c:v>49.34</c:v>
                </c:pt>
                <c:pt idx="2586">
                  <c:v>49.35</c:v>
                </c:pt>
                <c:pt idx="2587">
                  <c:v>49.35</c:v>
                </c:pt>
                <c:pt idx="2588">
                  <c:v>49.36</c:v>
                </c:pt>
                <c:pt idx="2589">
                  <c:v>49.36</c:v>
                </c:pt>
                <c:pt idx="2590">
                  <c:v>49.37</c:v>
                </c:pt>
                <c:pt idx="2591">
                  <c:v>49.38</c:v>
                </c:pt>
                <c:pt idx="2592">
                  <c:v>49.39</c:v>
                </c:pt>
                <c:pt idx="2593">
                  <c:v>49.4</c:v>
                </c:pt>
                <c:pt idx="2594">
                  <c:v>49.41</c:v>
                </c:pt>
                <c:pt idx="2595">
                  <c:v>49.43</c:v>
                </c:pt>
                <c:pt idx="2596">
                  <c:v>49.44</c:v>
                </c:pt>
                <c:pt idx="2597">
                  <c:v>49.45</c:v>
                </c:pt>
                <c:pt idx="2598">
                  <c:v>49.46</c:v>
                </c:pt>
                <c:pt idx="2599">
                  <c:v>49.47</c:v>
                </c:pt>
                <c:pt idx="2600">
                  <c:v>49.48</c:v>
                </c:pt>
                <c:pt idx="2601">
                  <c:v>49.48</c:v>
                </c:pt>
                <c:pt idx="2602">
                  <c:v>49.48</c:v>
                </c:pt>
                <c:pt idx="2603">
                  <c:v>49.49</c:v>
                </c:pt>
                <c:pt idx="2604">
                  <c:v>49.49</c:v>
                </c:pt>
                <c:pt idx="2605">
                  <c:v>49.5</c:v>
                </c:pt>
                <c:pt idx="2606">
                  <c:v>49.51</c:v>
                </c:pt>
                <c:pt idx="2607">
                  <c:v>49.51</c:v>
                </c:pt>
                <c:pt idx="2608">
                  <c:v>49.52</c:v>
                </c:pt>
                <c:pt idx="2609">
                  <c:v>49.54</c:v>
                </c:pt>
                <c:pt idx="2610">
                  <c:v>49.55</c:v>
                </c:pt>
                <c:pt idx="2611">
                  <c:v>49.56</c:v>
                </c:pt>
                <c:pt idx="2612">
                  <c:v>49.56</c:v>
                </c:pt>
                <c:pt idx="2613">
                  <c:v>49.57</c:v>
                </c:pt>
                <c:pt idx="2614">
                  <c:v>49.58</c:v>
                </c:pt>
                <c:pt idx="2615">
                  <c:v>49.58</c:v>
                </c:pt>
                <c:pt idx="2616">
                  <c:v>49.58</c:v>
                </c:pt>
                <c:pt idx="2617">
                  <c:v>49.59</c:v>
                </c:pt>
                <c:pt idx="2618">
                  <c:v>49.59</c:v>
                </c:pt>
                <c:pt idx="2619">
                  <c:v>49.59</c:v>
                </c:pt>
                <c:pt idx="2620">
                  <c:v>49.6</c:v>
                </c:pt>
                <c:pt idx="2621">
                  <c:v>49.6</c:v>
                </c:pt>
                <c:pt idx="2622">
                  <c:v>49.6</c:v>
                </c:pt>
                <c:pt idx="2623">
                  <c:v>49.6</c:v>
                </c:pt>
                <c:pt idx="2624">
                  <c:v>49.6</c:v>
                </c:pt>
                <c:pt idx="2625">
                  <c:v>49.6</c:v>
                </c:pt>
                <c:pt idx="2626">
                  <c:v>49.6</c:v>
                </c:pt>
                <c:pt idx="2627">
                  <c:v>49.6</c:v>
                </c:pt>
                <c:pt idx="2628">
                  <c:v>49.6</c:v>
                </c:pt>
                <c:pt idx="2629">
                  <c:v>49.6</c:v>
                </c:pt>
                <c:pt idx="2630">
                  <c:v>49.6</c:v>
                </c:pt>
                <c:pt idx="2631">
                  <c:v>49.6</c:v>
                </c:pt>
                <c:pt idx="2632">
                  <c:v>49.6</c:v>
                </c:pt>
                <c:pt idx="2633">
                  <c:v>49.6</c:v>
                </c:pt>
                <c:pt idx="2634">
                  <c:v>49.6</c:v>
                </c:pt>
                <c:pt idx="2635">
                  <c:v>49.6</c:v>
                </c:pt>
                <c:pt idx="2636">
                  <c:v>49.6</c:v>
                </c:pt>
                <c:pt idx="2637">
                  <c:v>49.6</c:v>
                </c:pt>
                <c:pt idx="2638">
                  <c:v>49.6</c:v>
                </c:pt>
                <c:pt idx="2639">
                  <c:v>49.6</c:v>
                </c:pt>
                <c:pt idx="2640">
                  <c:v>49.6</c:v>
                </c:pt>
                <c:pt idx="2641">
                  <c:v>49.6</c:v>
                </c:pt>
                <c:pt idx="2642">
                  <c:v>49.6</c:v>
                </c:pt>
                <c:pt idx="2643">
                  <c:v>49.6</c:v>
                </c:pt>
                <c:pt idx="2644">
                  <c:v>49.6</c:v>
                </c:pt>
                <c:pt idx="2645">
                  <c:v>49.6</c:v>
                </c:pt>
                <c:pt idx="2646">
                  <c:v>49.6</c:v>
                </c:pt>
                <c:pt idx="2647">
                  <c:v>49.6</c:v>
                </c:pt>
                <c:pt idx="2648">
                  <c:v>49.6</c:v>
                </c:pt>
                <c:pt idx="2649">
                  <c:v>49.6</c:v>
                </c:pt>
                <c:pt idx="2650">
                  <c:v>49.6</c:v>
                </c:pt>
                <c:pt idx="2651">
                  <c:v>49.6</c:v>
                </c:pt>
                <c:pt idx="2652">
                  <c:v>49.6</c:v>
                </c:pt>
                <c:pt idx="2653">
                  <c:v>49.6</c:v>
                </c:pt>
                <c:pt idx="2654">
                  <c:v>49.6</c:v>
                </c:pt>
                <c:pt idx="2655">
                  <c:v>49.6</c:v>
                </c:pt>
                <c:pt idx="2656">
                  <c:v>49.6</c:v>
                </c:pt>
                <c:pt idx="2657">
                  <c:v>49.6</c:v>
                </c:pt>
                <c:pt idx="2658">
                  <c:v>49.6</c:v>
                </c:pt>
                <c:pt idx="2659">
                  <c:v>49.6</c:v>
                </c:pt>
                <c:pt idx="2660">
                  <c:v>49.6</c:v>
                </c:pt>
                <c:pt idx="2661">
                  <c:v>49.6</c:v>
                </c:pt>
                <c:pt idx="2662">
                  <c:v>49.6</c:v>
                </c:pt>
                <c:pt idx="2663">
                  <c:v>49.6</c:v>
                </c:pt>
                <c:pt idx="2664">
                  <c:v>49.6</c:v>
                </c:pt>
                <c:pt idx="2665">
                  <c:v>49.6</c:v>
                </c:pt>
                <c:pt idx="2666">
                  <c:v>49.6</c:v>
                </c:pt>
                <c:pt idx="2667">
                  <c:v>49.6</c:v>
                </c:pt>
                <c:pt idx="2668">
                  <c:v>49.6</c:v>
                </c:pt>
                <c:pt idx="2669">
                  <c:v>49.6</c:v>
                </c:pt>
                <c:pt idx="2670">
                  <c:v>49.6</c:v>
                </c:pt>
                <c:pt idx="2671">
                  <c:v>49.6</c:v>
                </c:pt>
                <c:pt idx="2672">
                  <c:v>49.6</c:v>
                </c:pt>
                <c:pt idx="2673">
                  <c:v>49.6</c:v>
                </c:pt>
                <c:pt idx="2674">
                  <c:v>49.6</c:v>
                </c:pt>
                <c:pt idx="2675">
                  <c:v>49.6</c:v>
                </c:pt>
                <c:pt idx="2676">
                  <c:v>49.6</c:v>
                </c:pt>
                <c:pt idx="2677">
                  <c:v>49.6</c:v>
                </c:pt>
                <c:pt idx="2678">
                  <c:v>49.6</c:v>
                </c:pt>
                <c:pt idx="2679">
                  <c:v>49.6</c:v>
                </c:pt>
                <c:pt idx="2680">
                  <c:v>49.6</c:v>
                </c:pt>
                <c:pt idx="2681">
                  <c:v>49.6</c:v>
                </c:pt>
                <c:pt idx="2682">
                  <c:v>49.6</c:v>
                </c:pt>
                <c:pt idx="2683">
                  <c:v>49.6</c:v>
                </c:pt>
                <c:pt idx="2684">
                  <c:v>49.6</c:v>
                </c:pt>
                <c:pt idx="2685">
                  <c:v>49.6</c:v>
                </c:pt>
                <c:pt idx="2686">
                  <c:v>49.6</c:v>
                </c:pt>
                <c:pt idx="2687">
                  <c:v>49.6</c:v>
                </c:pt>
                <c:pt idx="2688">
                  <c:v>49.6</c:v>
                </c:pt>
                <c:pt idx="2689">
                  <c:v>49.6</c:v>
                </c:pt>
                <c:pt idx="2690">
                  <c:v>49.6</c:v>
                </c:pt>
                <c:pt idx="2691">
                  <c:v>49.59</c:v>
                </c:pt>
                <c:pt idx="2692">
                  <c:v>49.59</c:v>
                </c:pt>
                <c:pt idx="2693">
                  <c:v>49.59</c:v>
                </c:pt>
                <c:pt idx="2694">
                  <c:v>49.58</c:v>
                </c:pt>
                <c:pt idx="2695">
                  <c:v>49.58</c:v>
                </c:pt>
                <c:pt idx="2696">
                  <c:v>49.57</c:v>
                </c:pt>
                <c:pt idx="2697">
                  <c:v>49.56</c:v>
                </c:pt>
                <c:pt idx="2698">
                  <c:v>49.55</c:v>
                </c:pt>
                <c:pt idx="2699">
                  <c:v>49.54</c:v>
                </c:pt>
                <c:pt idx="2700">
                  <c:v>49.52</c:v>
                </c:pt>
                <c:pt idx="2701">
                  <c:v>49.51</c:v>
                </c:pt>
                <c:pt idx="2702">
                  <c:v>49.49</c:v>
                </c:pt>
                <c:pt idx="2703">
                  <c:v>49.47</c:v>
                </c:pt>
                <c:pt idx="2704">
                  <c:v>49.46</c:v>
                </c:pt>
                <c:pt idx="2705">
                  <c:v>49.44</c:v>
                </c:pt>
                <c:pt idx="2706">
                  <c:v>49.43</c:v>
                </c:pt>
                <c:pt idx="2707">
                  <c:v>49.42</c:v>
                </c:pt>
                <c:pt idx="2708">
                  <c:v>49.41</c:v>
                </c:pt>
                <c:pt idx="2709">
                  <c:v>49.4</c:v>
                </c:pt>
                <c:pt idx="2710">
                  <c:v>49.38</c:v>
                </c:pt>
                <c:pt idx="2711">
                  <c:v>49.37</c:v>
                </c:pt>
                <c:pt idx="2712">
                  <c:v>49.37</c:v>
                </c:pt>
                <c:pt idx="2713">
                  <c:v>49.36</c:v>
                </c:pt>
                <c:pt idx="2714">
                  <c:v>49.36</c:v>
                </c:pt>
                <c:pt idx="2715">
                  <c:v>49.35</c:v>
                </c:pt>
                <c:pt idx="2716">
                  <c:v>49.35</c:v>
                </c:pt>
                <c:pt idx="2717">
                  <c:v>49.35</c:v>
                </c:pt>
                <c:pt idx="2718">
                  <c:v>49.35</c:v>
                </c:pt>
                <c:pt idx="2719">
                  <c:v>49.35</c:v>
                </c:pt>
                <c:pt idx="2720">
                  <c:v>49.35</c:v>
                </c:pt>
                <c:pt idx="2721">
                  <c:v>49.35</c:v>
                </c:pt>
                <c:pt idx="2722">
                  <c:v>49.35</c:v>
                </c:pt>
                <c:pt idx="2723">
                  <c:v>49.35</c:v>
                </c:pt>
                <c:pt idx="2724">
                  <c:v>49.35</c:v>
                </c:pt>
                <c:pt idx="2725">
                  <c:v>49.36</c:v>
                </c:pt>
                <c:pt idx="2726">
                  <c:v>49.36</c:v>
                </c:pt>
                <c:pt idx="2727">
                  <c:v>49.36</c:v>
                </c:pt>
                <c:pt idx="2728">
                  <c:v>49.36</c:v>
                </c:pt>
                <c:pt idx="2729">
                  <c:v>49.36</c:v>
                </c:pt>
                <c:pt idx="2730">
                  <c:v>49.37</c:v>
                </c:pt>
                <c:pt idx="2731">
                  <c:v>49.37</c:v>
                </c:pt>
                <c:pt idx="2732">
                  <c:v>49.37</c:v>
                </c:pt>
                <c:pt idx="2733">
                  <c:v>49.38</c:v>
                </c:pt>
                <c:pt idx="2734">
                  <c:v>49.38</c:v>
                </c:pt>
                <c:pt idx="2735">
                  <c:v>49.38</c:v>
                </c:pt>
                <c:pt idx="2736">
                  <c:v>49.38</c:v>
                </c:pt>
                <c:pt idx="2737">
                  <c:v>49.39</c:v>
                </c:pt>
                <c:pt idx="2738">
                  <c:v>49.4</c:v>
                </c:pt>
                <c:pt idx="2739">
                  <c:v>49.42</c:v>
                </c:pt>
                <c:pt idx="2740">
                  <c:v>49.43</c:v>
                </c:pt>
                <c:pt idx="2741">
                  <c:v>49.44</c:v>
                </c:pt>
                <c:pt idx="2742">
                  <c:v>49.45</c:v>
                </c:pt>
                <c:pt idx="2743">
                  <c:v>49.46</c:v>
                </c:pt>
                <c:pt idx="2744">
                  <c:v>49.46</c:v>
                </c:pt>
                <c:pt idx="2745">
                  <c:v>49.48</c:v>
                </c:pt>
                <c:pt idx="2746">
                  <c:v>49.49</c:v>
                </c:pt>
                <c:pt idx="2747">
                  <c:v>49.5</c:v>
                </c:pt>
                <c:pt idx="2748">
                  <c:v>49.51</c:v>
                </c:pt>
                <c:pt idx="2749">
                  <c:v>49.52</c:v>
                </c:pt>
                <c:pt idx="2750">
                  <c:v>49.52</c:v>
                </c:pt>
                <c:pt idx="2751">
                  <c:v>49.53</c:v>
                </c:pt>
                <c:pt idx="2752">
                  <c:v>49.54</c:v>
                </c:pt>
                <c:pt idx="2753">
                  <c:v>49.54</c:v>
                </c:pt>
                <c:pt idx="2754">
                  <c:v>49.54</c:v>
                </c:pt>
                <c:pt idx="2755">
                  <c:v>49.55</c:v>
                </c:pt>
                <c:pt idx="2756">
                  <c:v>49.56</c:v>
                </c:pt>
                <c:pt idx="2757">
                  <c:v>49.57</c:v>
                </c:pt>
                <c:pt idx="2758">
                  <c:v>49.57</c:v>
                </c:pt>
                <c:pt idx="2759">
                  <c:v>49.58</c:v>
                </c:pt>
                <c:pt idx="2760">
                  <c:v>49.58</c:v>
                </c:pt>
                <c:pt idx="2761">
                  <c:v>49.59</c:v>
                </c:pt>
                <c:pt idx="2762">
                  <c:v>49.59</c:v>
                </c:pt>
                <c:pt idx="2763">
                  <c:v>49.59</c:v>
                </c:pt>
                <c:pt idx="2764">
                  <c:v>49.6</c:v>
                </c:pt>
                <c:pt idx="2765">
                  <c:v>49.6</c:v>
                </c:pt>
                <c:pt idx="2766">
                  <c:v>49.6</c:v>
                </c:pt>
                <c:pt idx="2767">
                  <c:v>49.6</c:v>
                </c:pt>
                <c:pt idx="2768">
                  <c:v>49.6</c:v>
                </c:pt>
                <c:pt idx="2769">
                  <c:v>49.6</c:v>
                </c:pt>
                <c:pt idx="2770">
                  <c:v>49.6</c:v>
                </c:pt>
                <c:pt idx="2771">
                  <c:v>49.6</c:v>
                </c:pt>
                <c:pt idx="2772">
                  <c:v>49.6</c:v>
                </c:pt>
                <c:pt idx="2773">
                  <c:v>49.6</c:v>
                </c:pt>
                <c:pt idx="2774">
                  <c:v>49.6</c:v>
                </c:pt>
                <c:pt idx="2775">
                  <c:v>49.6</c:v>
                </c:pt>
                <c:pt idx="2776">
                  <c:v>49.6</c:v>
                </c:pt>
                <c:pt idx="2777">
                  <c:v>49.6</c:v>
                </c:pt>
                <c:pt idx="2778">
                  <c:v>49.6</c:v>
                </c:pt>
                <c:pt idx="2779">
                  <c:v>49.6</c:v>
                </c:pt>
                <c:pt idx="2780">
                  <c:v>49.6</c:v>
                </c:pt>
                <c:pt idx="2781">
                  <c:v>49.6</c:v>
                </c:pt>
                <c:pt idx="2782">
                  <c:v>49.6</c:v>
                </c:pt>
                <c:pt idx="2783">
                  <c:v>49.6</c:v>
                </c:pt>
                <c:pt idx="2784">
                  <c:v>49.6</c:v>
                </c:pt>
                <c:pt idx="2785">
                  <c:v>49.6</c:v>
                </c:pt>
                <c:pt idx="2786">
                  <c:v>49.6</c:v>
                </c:pt>
                <c:pt idx="2787">
                  <c:v>49.6</c:v>
                </c:pt>
                <c:pt idx="2788">
                  <c:v>49.6</c:v>
                </c:pt>
                <c:pt idx="2789">
                  <c:v>49.6</c:v>
                </c:pt>
                <c:pt idx="2790">
                  <c:v>49.6</c:v>
                </c:pt>
                <c:pt idx="2791">
                  <c:v>49.6</c:v>
                </c:pt>
                <c:pt idx="2792">
                  <c:v>49.6</c:v>
                </c:pt>
                <c:pt idx="2793">
                  <c:v>49.6</c:v>
                </c:pt>
                <c:pt idx="2794">
                  <c:v>49.6</c:v>
                </c:pt>
                <c:pt idx="2795">
                  <c:v>49.6</c:v>
                </c:pt>
                <c:pt idx="2796">
                  <c:v>49.6</c:v>
                </c:pt>
                <c:pt idx="2797">
                  <c:v>49.6</c:v>
                </c:pt>
                <c:pt idx="2798">
                  <c:v>49.6</c:v>
                </c:pt>
                <c:pt idx="2799">
                  <c:v>49.6</c:v>
                </c:pt>
                <c:pt idx="2800">
                  <c:v>49.6</c:v>
                </c:pt>
                <c:pt idx="2801">
                  <c:v>49.6</c:v>
                </c:pt>
                <c:pt idx="2802">
                  <c:v>49.6</c:v>
                </c:pt>
                <c:pt idx="2803">
                  <c:v>49.6</c:v>
                </c:pt>
                <c:pt idx="2804">
                  <c:v>49.6</c:v>
                </c:pt>
                <c:pt idx="2805">
                  <c:v>49.6</c:v>
                </c:pt>
                <c:pt idx="2806">
                  <c:v>49.6</c:v>
                </c:pt>
                <c:pt idx="2807">
                  <c:v>49.6</c:v>
                </c:pt>
                <c:pt idx="2808">
                  <c:v>49.6</c:v>
                </c:pt>
                <c:pt idx="2809">
                  <c:v>49.6</c:v>
                </c:pt>
                <c:pt idx="2810">
                  <c:v>49.6</c:v>
                </c:pt>
                <c:pt idx="2811">
                  <c:v>49.6</c:v>
                </c:pt>
                <c:pt idx="2812">
                  <c:v>49.6</c:v>
                </c:pt>
                <c:pt idx="2813">
                  <c:v>49.6</c:v>
                </c:pt>
                <c:pt idx="2814">
                  <c:v>49.6</c:v>
                </c:pt>
                <c:pt idx="2815">
                  <c:v>49.6</c:v>
                </c:pt>
                <c:pt idx="2816">
                  <c:v>49.6</c:v>
                </c:pt>
                <c:pt idx="2817">
                  <c:v>49.6</c:v>
                </c:pt>
                <c:pt idx="2818">
                  <c:v>49.6</c:v>
                </c:pt>
                <c:pt idx="2819">
                  <c:v>49.6</c:v>
                </c:pt>
                <c:pt idx="2820">
                  <c:v>49.6</c:v>
                </c:pt>
                <c:pt idx="2821">
                  <c:v>49.6</c:v>
                </c:pt>
                <c:pt idx="2822">
                  <c:v>49.6</c:v>
                </c:pt>
                <c:pt idx="2823">
                  <c:v>49.6</c:v>
                </c:pt>
                <c:pt idx="2824">
                  <c:v>49.6</c:v>
                </c:pt>
                <c:pt idx="2825">
                  <c:v>49.6</c:v>
                </c:pt>
                <c:pt idx="2826">
                  <c:v>49.6</c:v>
                </c:pt>
                <c:pt idx="2827">
                  <c:v>49.6</c:v>
                </c:pt>
                <c:pt idx="2828">
                  <c:v>49.6</c:v>
                </c:pt>
                <c:pt idx="2829">
                  <c:v>49.6</c:v>
                </c:pt>
                <c:pt idx="2830">
                  <c:v>49.6</c:v>
                </c:pt>
                <c:pt idx="2831">
                  <c:v>49.6</c:v>
                </c:pt>
                <c:pt idx="2832">
                  <c:v>49.6</c:v>
                </c:pt>
                <c:pt idx="2833">
                  <c:v>49.6</c:v>
                </c:pt>
                <c:pt idx="2834">
                  <c:v>49.59</c:v>
                </c:pt>
                <c:pt idx="2835">
                  <c:v>49.59</c:v>
                </c:pt>
                <c:pt idx="2836">
                  <c:v>49.59</c:v>
                </c:pt>
                <c:pt idx="2837">
                  <c:v>49.58</c:v>
                </c:pt>
                <c:pt idx="2838">
                  <c:v>49.57</c:v>
                </c:pt>
                <c:pt idx="2839">
                  <c:v>49.56</c:v>
                </c:pt>
                <c:pt idx="2840">
                  <c:v>49.55</c:v>
                </c:pt>
                <c:pt idx="2841">
                  <c:v>49.53</c:v>
                </c:pt>
                <c:pt idx="2842">
                  <c:v>49.51</c:v>
                </c:pt>
                <c:pt idx="2843">
                  <c:v>49.5</c:v>
                </c:pt>
                <c:pt idx="2844">
                  <c:v>49.48</c:v>
                </c:pt>
                <c:pt idx="2845">
                  <c:v>49.47</c:v>
                </c:pt>
                <c:pt idx="2846">
                  <c:v>49.46</c:v>
                </c:pt>
                <c:pt idx="2847">
                  <c:v>49.44</c:v>
                </c:pt>
                <c:pt idx="2848">
                  <c:v>49.43</c:v>
                </c:pt>
                <c:pt idx="2849">
                  <c:v>49.41</c:v>
                </c:pt>
                <c:pt idx="2850">
                  <c:v>49.39</c:v>
                </c:pt>
                <c:pt idx="2851">
                  <c:v>49.38</c:v>
                </c:pt>
                <c:pt idx="2852">
                  <c:v>49.36</c:v>
                </c:pt>
                <c:pt idx="2853">
                  <c:v>49.36</c:v>
                </c:pt>
                <c:pt idx="2854">
                  <c:v>49.35</c:v>
                </c:pt>
                <c:pt idx="2855">
                  <c:v>49.35</c:v>
                </c:pt>
                <c:pt idx="2856">
                  <c:v>49.34</c:v>
                </c:pt>
                <c:pt idx="2857">
                  <c:v>49.34</c:v>
                </c:pt>
                <c:pt idx="2858">
                  <c:v>49.33</c:v>
                </c:pt>
                <c:pt idx="2859">
                  <c:v>49.33</c:v>
                </c:pt>
                <c:pt idx="2860">
                  <c:v>49.33</c:v>
                </c:pt>
                <c:pt idx="2861">
                  <c:v>49.33</c:v>
                </c:pt>
                <c:pt idx="2862">
                  <c:v>49.33</c:v>
                </c:pt>
                <c:pt idx="2863">
                  <c:v>49.33</c:v>
                </c:pt>
                <c:pt idx="2864">
                  <c:v>49.33</c:v>
                </c:pt>
                <c:pt idx="2865">
                  <c:v>49.33</c:v>
                </c:pt>
                <c:pt idx="2866">
                  <c:v>49.33</c:v>
                </c:pt>
                <c:pt idx="2867">
                  <c:v>49.33</c:v>
                </c:pt>
                <c:pt idx="2868">
                  <c:v>49.33</c:v>
                </c:pt>
                <c:pt idx="2869">
                  <c:v>49.33</c:v>
                </c:pt>
                <c:pt idx="2870">
                  <c:v>49.33</c:v>
                </c:pt>
                <c:pt idx="2871">
                  <c:v>49.33</c:v>
                </c:pt>
                <c:pt idx="2872">
                  <c:v>49.33</c:v>
                </c:pt>
                <c:pt idx="2873">
                  <c:v>49.33</c:v>
                </c:pt>
                <c:pt idx="2874">
                  <c:v>49.33</c:v>
                </c:pt>
                <c:pt idx="2875">
                  <c:v>49.33</c:v>
                </c:pt>
                <c:pt idx="2876">
                  <c:v>49.33</c:v>
                </c:pt>
                <c:pt idx="2877">
                  <c:v>49.33</c:v>
                </c:pt>
                <c:pt idx="2878">
                  <c:v>49.33</c:v>
                </c:pt>
                <c:pt idx="2879">
                  <c:v>49.33</c:v>
                </c:pt>
                <c:pt idx="2880">
                  <c:v>49.33</c:v>
                </c:pt>
                <c:pt idx="2881">
                  <c:v>49.33</c:v>
                </c:pt>
                <c:pt idx="2882">
                  <c:v>49.33</c:v>
                </c:pt>
                <c:pt idx="2883">
                  <c:v>49.33</c:v>
                </c:pt>
                <c:pt idx="2884">
                  <c:v>49.33</c:v>
                </c:pt>
                <c:pt idx="2885">
                  <c:v>49.33</c:v>
                </c:pt>
                <c:pt idx="2886">
                  <c:v>49.33</c:v>
                </c:pt>
                <c:pt idx="2887">
                  <c:v>49.33</c:v>
                </c:pt>
                <c:pt idx="2888">
                  <c:v>49.33</c:v>
                </c:pt>
                <c:pt idx="2889">
                  <c:v>49.33</c:v>
                </c:pt>
                <c:pt idx="2890">
                  <c:v>49.33</c:v>
                </c:pt>
                <c:pt idx="2891">
                  <c:v>49.33</c:v>
                </c:pt>
                <c:pt idx="2892">
                  <c:v>49.33</c:v>
                </c:pt>
                <c:pt idx="2893">
                  <c:v>49.33</c:v>
                </c:pt>
                <c:pt idx="2894">
                  <c:v>49.33</c:v>
                </c:pt>
                <c:pt idx="2895">
                  <c:v>49.33</c:v>
                </c:pt>
                <c:pt idx="2896">
                  <c:v>49.33</c:v>
                </c:pt>
                <c:pt idx="2897">
                  <c:v>49.33</c:v>
                </c:pt>
                <c:pt idx="2898">
                  <c:v>49.33</c:v>
                </c:pt>
                <c:pt idx="2899">
                  <c:v>49.33</c:v>
                </c:pt>
                <c:pt idx="2900">
                  <c:v>49.33</c:v>
                </c:pt>
                <c:pt idx="2901">
                  <c:v>49.33</c:v>
                </c:pt>
                <c:pt idx="2902">
                  <c:v>49.33</c:v>
                </c:pt>
                <c:pt idx="2903">
                  <c:v>49.33</c:v>
                </c:pt>
                <c:pt idx="2904">
                  <c:v>49.33</c:v>
                </c:pt>
                <c:pt idx="2905">
                  <c:v>49.33</c:v>
                </c:pt>
                <c:pt idx="2906">
                  <c:v>49.33</c:v>
                </c:pt>
                <c:pt idx="2907">
                  <c:v>49.33</c:v>
                </c:pt>
                <c:pt idx="2908">
                  <c:v>49.33</c:v>
                </c:pt>
                <c:pt idx="2909">
                  <c:v>49.33</c:v>
                </c:pt>
                <c:pt idx="2910">
                  <c:v>49.33</c:v>
                </c:pt>
                <c:pt idx="2911">
                  <c:v>49.33</c:v>
                </c:pt>
                <c:pt idx="2912">
                  <c:v>49.33</c:v>
                </c:pt>
                <c:pt idx="2913">
                  <c:v>49.33</c:v>
                </c:pt>
                <c:pt idx="2914">
                  <c:v>49.34</c:v>
                </c:pt>
                <c:pt idx="2915">
                  <c:v>49.34</c:v>
                </c:pt>
                <c:pt idx="2916">
                  <c:v>49.34</c:v>
                </c:pt>
                <c:pt idx="2917">
                  <c:v>49.34</c:v>
                </c:pt>
                <c:pt idx="2918">
                  <c:v>49.34</c:v>
                </c:pt>
                <c:pt idx="2919">
                  <c:v>49.34</c:v>
                </c:pt>
                <c:pt idx="2920">
                  <c:v>49.34</c:v>
                </c:pt>
                <c:pt idx="2921">
                  <c:v>49.34</c:v>
                </c:pt>
                <c:pt idx="2922">
                  <c:v>49.34</c:v>
                </c:pt>
                <c:pt idx="2923">
                  <c:v>49.34</c:v>
                </c:pt>
                <c:pt idx="2924">
                  <c:v>49.34</c:v>
                </c:pt>
                <c:pt idx="2925">
                  <c:v>49.34</c:v>
                </c:pt>
                <c:pt idx="2926">
                  <c:v>49.34</c:v>
                </c:pt>
                <c:pt idx="2927">
                  <c:v>49.34</c:v>
                </c:pt>
                <c:pt idx="2928">
                  <c:v>49.34</c:v>
                </c:pt>
                <c:pt idx="2929">
                  <c:v>49.34</c:v>
                </c:pt>
                <c:pt idx="2930">
                  <c:v>49.34</c:v>
                </c:pt>
                <c:pt idx="2931">
                  <c:v>49.34</c:v>
                </c:pt>
                <c:pt idx="2932">
                  <c:v>49.34</c:v>
                </c:pt>
                <c:pt idx="2933">
                  <c:v>49.34</c:v>
                </c:pt>
                <c:pt idx="2934">
                  <c:v>49.34</c:v>
                </c:pt>
                <c:pt idx="2935">
                  <c:v>49.35</c:v>
                </c:pt>
                <c:pt idx="2936">
                  <c:v>49.35</c:v>
                </c:pt>
                <c:pt idx="2937">
                  <c:v>49.35</c:v>
                </c:pt>
                <c:pt idx="2938">
                  <c:v>49.36</c:v>
                </c:pt>
                <c:pt idx="2939">
                  <c:v>49.36</c:v>
                </c:pt>
                <c:pt idx="2940">
                  <c:v>49.37</c:v>
                </c:pt>
                <c:pt idx="2941">
                  <c:v>49.37</c:v>
                </c:pt>
                <c:pt idx="2942">
                  <c:v>49.38</c:v>
                </c:pt>
                <c:pt idx="2943">
                  <c:v>49.38</c:v>
                </c:pt>
                <c:pt idx="2944">
                  <c:v>49.39</c:v>
                </c:pt>
                <c:pt idx="2945">
                  <c:v>49.39</c:v>
                </c:pt>
                <c:pt idx="2946">
                  <c:v>49.39</c:v>
                </c:pt>
                <c:pt idx="2947">
                  <c:v>49.39</c:v>
                </c:pt>
                <c:pt idx="2948">
                  <c:v>49.39</c:v>
                </c:pt>
                <c:pt idx="2949">
                  <c:v>49.4</c:v>
                </c:pt>
                <c:pt idx="2950">
                  <c:v>49.4</c:v>
                </c:pt>
                <c:pt idx="2951">
                  <c:v>49.4</c:v>
                </c:pt>
                <c:pt idx="2952">
                  <c:v>49.39</c:v>
                </c:pt>
                <c:pt idx="2953">
                  <c:v>49.39</c:v>
                </c:pt>
                <c:pt idx="2954">
                  <c:v>49.4</c:v>
                </c:pt>
                <c:pt idx="2955">
                  <c:v>49.4</c:v>
                </c:pt>
                <c:pt idx="2956">
                  <c:v>49.41</c:v>
                </c:pt>
                <c:pt idx="2957">
                  <c:v>49.42</c:v>
                </c:pt>
                <c:pt idx="2958">
                  <c:v>49.42</c:v>
                </c:pt>
                <c:pt idx="2959">
                  <c:v>49.43</c:v>
                </c:pt>
                <c:pt idx="2960">
                  <c:v>49.45</c:v>
                </c:pt>
                <c:pt idx="2961">
                  <c:v>49.45</c:v>
                </c:pt>
                <c:pt idx="2962">
                  <c:v>49.46</c:v>
                </c:pt>
                <c:pt idx="2963">
                  <c:v>49.47</c:v>
                </c:pt>
                <c:pt idx="2964">
                  <c:v>49.48</c:v>
                </c:pt>
                <c:pt idx="2965">
                  <c:v>49.48</c:v>
                </c:pt>
                <c:pt idx="2966">
                  <c:v>49.49</c:v>
                </c:pt>
                <c:pt idx="2967">
                  <c:v>49.5</c:v>
                </c:pt>
                <c:pt idx="2968">
                  <c:v>49.51</c:v>
                </c:pt>
                <c:pt idx="2969">
                  <c:v>49.52</c:v>
                </c:pt>
                <c:pt idx="2970">
                  <c:v>49.53</c:v>
                </c:pt>
                <c:pt idx="2971">
                  <c:v>49.54</c:v>
                </c:pt>
                <c:pt idx="2972">
                  <c:v>49.55</c:v>
                </c:pt>
                <c:pt idx="2973">
                  <c:v>49.56</c:v>
                </c:pt>
                <c:pt idx="2974">
                  <c:v>49.57</c:v>
                </c:pt>
                <c:pt idx="2975">
                  <c:v>49.57</c:v>
                </c:pt>
                <c:pt idx="2976">
                  <c:v>49.58</c:v>
                </c:pt>
                <c:pt idx="2977">
                  <c:v>49.58</c:v>
                </c:pt>
                <c:pt idx="2978">
                  <c:v>49.59</c:v>
                </c:pt>
                <c:pt idx="2979">
                  <c:v>49.59</c:v>
                </c:pt>
                <c:pt idx="2980">
                  <c:v>49.59</c:v>
                </c:pt>
                <c:pt idx="2981">
                  <c:v>49.6</c:v>
                </c:pt>
                <c:pt idx="2982">
                  <c:v>49.6</c:v>
                </c:pt>
                <c:pt idx="2983">
                  <c:v>49.6</c:v>
                </c:pt>
                <c:pt idx="2984">
                  <c:v>49.6</c:v>
                </c:pt>
                <c:pt idx="2985">
                  <c:v>49.6</c:v>
                </c:pt>
                <c:pt idx="2986">
                  <c:v>49.6</c:v>
                </c:pt>
                <c:pt idx="2987">
                  <c:v>49.6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93593392"/>
        <c:axId val="393602800"/>
      </c:scatterChart>
      <c:valAx>
        <c:axId val="3935933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602800"/>
        <c:crosses val="autoZero"/>
        <c:crossBetween val="midCat"/>
      </c:valAx>
      <c:valAx>
        <c:axId val="393602800"/>
        <c:scaling>
          <c:orientation val="minMax"/>
          <c:max val="51"/>
          <c:min val="4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9359339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'2015_10_27-10_21_44'!$B$1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'2015_10_27-10_21_44'!$A$2:$A$13000</c:f>
              <c:numCache>
                <c:formatCode>mm:ss.0</c:formatCode>
                <c:ptCount val="12999"/>
                <c:pt idx="0">
                  <c:v>0.4318886111111111</c:v>
                </c:pt>
                <c:pt idx="1">
                  <c:v>0.43189385416666665</c:v>
                </c:pt>
                <c:pt idx="2">
                  <c:v>0.43189928240740744</c:v>
                </c:pt>
                <c:pt idx="3">
                  <c:v>0.43190452546296298</c:v>
                </c:pt>
                <c:pt idx="4">
                  <c:v>0.43190978009259262</c:v>
                </c:pt>
                <c:pt idx="5">
                  <c:v>0.43191519675925921</c:v>
                </c:pt>
                <c:pt idx="6">
                  <c:v>0.43192043981481482</c:v>
                </c:pt>
                <c:pt idx="7">
                  <c:v>0.43192586805555555</c:v>
                </c:pt>
                <c:pt idx="8">
                  <c:v>0.43193129629629629</c:v>
                </c:pt>
                <c:pt idx="9">
                  <c:v>0.43193672453703708</c:v>
                </c:pt>
                <c:pt idx="10">
                  <c:v>0.43194196759259262</c:v>
                </c:pt>
                <c:pt idx="11">
                  <c:v>0.43194667824074079</c:v>
                </c:pt>
                <c:pt idx="12">
                  <c:v>0.43195190972222219</c:v>
                </c:pt>
                <c:pt idx="13">
                  <c:v>0.43195715277777774</c:v>
                </c:pt>
                <c:pt idx="14">
                  <c:v>0.43196240740740738</c:v>
                </c:pt>
                <c:pt idx="15">
                  <c:v>0.43196758101851856</c:v>
                </c:pt>
                <c:pt idx="16">
                  <c:v>0.43197318287037034</c:v>
                </c:pt>
                <c:pt idx="17">
                  <c:v>0.43197842592592589</c:v>
                </c:pt>
                <c:pt idx="18">
                  <c:v>0.43198368055555553</c:v>
                </c:pt>
                <c:pt idx="19">
                  <c:v>0.43198928240740742</c:v>
                </c:pt>
                <c:pt idx="20">
                  <c:v>0.43199506944444449</c:v>
                </c:pt>
                <c:pt idx="21">
                  <c:v>0.43200085648148145</c:v>
                </c:pt>
                <c:pt idx="22">
                  <c:v>0.43200652777777782</c:v>
                </c:pt>
                <c:pt idx="23">
                  <c:v>0.43201231481481478</c:v>
                </c:pt>
                <c:pt idx="24">
                  <c:v>0.43201810185185185</c:v>
                </c:pt>
                <c:pt idx="25">
                  <c:v>0.43202388888888893</c:v>
                </c:pt>
                <c:pt idx="26">
                  <c:v>0.43202931712962966</c:v>
                </c:pt>
                <c:pt idx="27">
                  <c:v>0.43203456018518516</c:v>
                </c:pt>
                <c:pt idx="28">
                  <c:v>0.43203907407407405</c:v>
                </c:pt>
                <c:pt idx="29">
                  <c:v>0.4320443171296296</c:v>
                </c:pt>
                <c:pt idx="30">
                  <c:v>0.43204957175925923</c:v>
                </c:pt>
                <c:pt idx="31">
                  <c:v>0.43205481481481484</c:v>
                </c:pt>
                <c:pt idx="32">
                  <c:v>0.43205932870370373</c:v>
                </c:pt>
                <c:pt idx="33">
                  <c:v>0.43206475694444446</c:v>
                </c:pt>
                <c:pt idx="34">
                  <c:v>0.43207000000000001</c:v>
                </c:pt>
                <c:pt idx="35">
                  <c:v>0.4320752430555555</c:v>
                </c:pt>
                <c:pt idx="36">
                  <c:v>0.43208049768518514</c:v>
                </c:pt>
                <c:pt idx="37">
                  <c:v>0.43208574074074074</c:v>
                </c:pt>
                <c:pt idx="38">
                  <c:v>0.43209098379629629</c:v>
                </c:pt>
                <c:pt idx="39">
                  <c:v>0.43209622685185184</c:v>
                </c:pt>
                <c:pt idx="40">
                  <c:v>0.43210146990740744</c:v>
                </c:pt>
                <c:pt idx="41">
                  <c:v>0.43210671296296299</c:v>
                </c:pt>
                <c:pt idx="42">
                  <c:v>0.43211195601851848</c:v>
                </c:pt>
                <c:pt idx="43">
                  <c:v>0.43211719907407403</c:v>
                </c:pt>
                <c:pt idx="44">
                  <c:v>0.43212262731481482</c:v>
                </c:pt>
                <c:pt idx="45">
                  <c:v>0.43212805555555556</c:v>
                </c:pt>
                <c:pt idx="46">
                  <c:v>0.43213341435185182</c:v>
                </c:pt>
                <c:pt idx="47">
                  <c:v>0.43213865740740737</c:v>
                </c:pt>
                <c:pt idx="48">
                  <c:v>0.43214318287037035</c:v>
                </c:pt>
                <c:pt idx="49">
                  <c:v>0.43214842592592589</c:v>
                </c:pt>
                <c:pt idx="50">
                  <c:v>0.4321536689814815</c:v>
                </c:pt>
                <c:pt idx="51">
                  <c:v>0.43215891203703705</c:v>
                </c:pt>
                <c:pt idx="52">
                  <c:v>0.43216334490740738</c:v>
                </c:pt>
                <c:pt idx="53">
                  <c:v>0.43216858796296292</c:v>
                </c:pt>
                <c:pt idx="54">
                  <c:v>0.43217383101851853</c:v>
                </c:pt>
                <c:pt idx="55">
                  <c:v>0.43217907407407408</c:v>
                </c:pt>
                <c:pt idx="56">
                  <c:v>0.43218431712962962</c:v>
                </c:pt>
                <c:pt idx="57">
                  <c:v>0.43218956018518523</c:v>
                </c:pt>
                <c:pt idx="58">
                  <c:v>0.43219481481481486</c:v>
                </c:pt>
                <c:pt idx="59">
                  <c:v>0.43220004629629627</c:v>
                </c:pt>
                <c:pt idx="60">
                  <c:v>0.432205474537037</c:v>
                </c:pt>
                <c:pt idx="61">
                  <c:v>0.43221079861111106</c:v>
                </c:pt>
                <c:pt idx="62">
                  <c:v>0.43221604166666666</c:v>
                </c:pt>
                <c:pt idx="63">
                  <c:v>0.43222128472222221</c:v>
                </c:pt>
                <c:pt idx="64">
                  <c:v>0.43222652777777776</c:v>
                </c:pt>
                <c:pt idx="65">
                  <c:v>0.43223177083333336</c:v>
                </c:pt>
                <c:pt idx="66">
                  <c:v>0.43223701388888891</c:v>
                </c:pt>
                <c:pt idx="67">
                  <c:v>0.43224225694444446</c:v>
                </c:pt>
                <c:pt idx="68">
                  <c:v>0.43224751157407404</c:v>
                </c:pt>
                <c:pt idx="69">
                  <c:v>0.43225275462962959</c:v>
                </c:pt>
                <c:pt idx="70">
                  <c:v>0.43225799768518519</c:v>
                </c:pt>
                <c:pt idx="71">
                  <c:v>0.43226324074074074</c:v>
                </c:pt>
                <c:pt idx="72">
                  <c:v>0.43226776620370372</c:v>
                </c:pt>
                <c:pt idx="73">
                  <c:v>0.43227318287037036</c:v>
                </c:pt>
                <c:pt idx="74">
                  <c:v>0.4322784375</c:v>
                </c:pt>
                <c:pt idx="75">
                  <c:v>0.43228368055555561</c:v>
                </c:pt>
                <c:pt idx="76">
                  <c:v>0.4322889236111111</c:v>
                </c:pt>
                <c:pt idx="77">
                  <c:v>0.43229416666666665</c:v>
                </c:pt>
                <c:pt idx="78">
                  <c:v>0.43229940972222219</c:v>
                </c:pt>
                <c:pt idx="79">
                  <c:v>0.4323046527777778</c:v>
                </c:pt>
                <c:pt idx="80">
                  <c:v>0.43230989583333335</c:v>
                </c:pt>
                <c:pt idx="81">
                  <c:v>0.43231515046296298</c:v>
                </c:pt>
                <c:pt idx="82">
                  <c:v>0.43232039351851853</c:v>
                </c:pt>
                <c:pt idx="83">
                  <c:v>0.43232581018518518</c:v>
                </c:pt>
                <c:pt idx="84">
                  <c:v>0.4323314236111111</c:v>
                </c:pt>
                <c:pt idx="85">
                  <c:v>0.43233666666666665</c:v>
                </c:pt>
                <c:pt idx="86">
                  <c:v>0.43234190972222225</c:v>
                </c:pt>
                <c:pt idx="87">
                  <c:v>0.4323471527777778</c:v>
                </c:pt>
                <c:pt idx="88">
                  <c:v>0.43235167824074078</c:v>
                </c:pt>
                <c:pt idx="89">
                  <c:v>0.43235692129629633</c:v>
                </c:pt>
                <c:pt idx="90">
                  <c:v>0.43236216435185182</c:v>
                </c:pt>
                <c:pt idx="91">
                  <c:v>0.43236740740740737</c:v>
                </c:pt>
                <c:pt idx="92">
                  <c:v>0.43237187500000002</c:v>
                </c:pt>
                <c:pt idx="93">
                  <c:v>0.43237711805555556</c:v>
                </c:pt>
                <c:pt idx="94">
                  <c:v>0.4323823726851852</c:v>
                </c:pt>
                <c:pt idx="95">
                  <c:v>0.43238761574074075</c:v>
                </c:pt>
                <c:pt idx="96">
                  <c:v>0.43239207175925926</c:v>
                </c:pt>
                <c:pt idx="97">
                  <c:v>0.4323973148148148</c:v>
                </c:pt>
                <c:pt idx="98">
                  <c:v>0.43240255787037035</c:v>
                </c:pt>
                <c:pt idx="99">
                  <c:v>0.43240780092592596</c:v>
                </c:pt>
                <c:pt idx="100">
                  <c:v>0.43241232638888888</c:v>
                </c:pt>
                <c:pt idx="101">
                  <c:v>0.43241756944444448</c:v>
                </c:pt>
                <c:pt idx="102">
                  <c:v>0.43242281250000003</c:v>
                </c:pt>
                <c:pt idx="103">
                  <c:v>0.43242805555555552</c:v>
                </c:pt>
                <c:pt idx="104">
                  <c:v>0.4324325810185185</c:v>
                </c:pt>
                <c:pt idx="105">
                  <c:v>0.43243782407407405</c:v>
                </c:pt>
                <c:pt idx="106">
                  <c:v>0.4324430671296296</c:v>
                </c:pt>
                <c:pt idx="107">
                  <c:v>0.4324483101851852</c:v>
                </c:pt>
                <c:pt idx="108">
                  <c:v>0.43245283564814813</c:v>
                </c:pt>
                <c:pt idx="109">
                  <c:v>0.43245807870370373</c:v>
                </c:pt>
                <c:pt idx="110">
                  <c:v>0.43246333333333337</c:v>
                </c:pt>
                <c:pt idx="111">
                  <c:v>0.43246857638888891</c:v>
                </c:pt>
                <c:pt idx="112">
                  <c:v>0.43247309027777781</c:v>
                </c:pt>
                <c:pt idx="113">
                  <c:v>0.43247834490740744</c:v>
                </c:pt>
                <c:pt idx="114">
                  <c:v>0.43248358796296293</c:v>
                </c:pt>
                <c:pt idx="115">
                  <c:v>0.43248881944444445</c:v>
                </c:pt>
                <c:pt idx="116">
                  <c:v>0.43249334490740737</c:v>
                </c:pt>
                <c:pt idx="117">
                  <c:v>0.43249859953703701</c:v>
                </c:pt>
                <c:pt idx="118">
                  <c:v>0.43250384259259261</c:v>
                </c:pt>
                <c:pt idx="119">
                  <c:v>0.43250908564814816</c:v>
                </c:pt>
                <c:pt idx="120">
                  <c:v>0.43251359953703705</c:v>
                </c:pt>
                <c:pt idx="121">
                  <c:v>0.43251855324074073</c:v>
                </c:pt>
                <c:pt idx="122">
                  <c:v>0.43252358796296297</c:v>
                </c:pt>
                <c:pt idx="123">
                  <c:v>0.43252883101851852</c:v>
                </c:pt>
                <c:pt idx="124">
                  <c:v>0.43253425925925931</c:v>
                </c:pt>
                <c:pt idx="125">
                  <c:v>0.43253968749999999</c:v>
                </c:pt>
                <c:pt idx="126">
                  <c:v>0.43254511574074073</c:v>
                </c:pt>
                <c:pt idx="127">
                  <c:v>0.43255035879629627</c:v>
                </c:pt>
                <c:pt idx="128">
                  <c:v>0.43255555555555558</c:v>
                </c:pt>
                <c:pt idx="129">
                  <c:v>0.43256079861111107</c:v>
                </c:pt>
                <c:pt idx="130">
                  <c:v>0.43256605324074071</c:v>
                </c:pt>
                <c:pt idx="131">
                  <c:v>0.43257129629629626</c:v>
                </c:pt>
                <c:pt idx="132">
                  <c:v>0.43257653935185186</c:v>
                </c:pt>
                <c:pt idx="133">
                  <c:v>0.43258178240740741</c:v>
                </c:pt>
                <c:pt idx="134">
                  <c:v>0.43258702546296296</c:v>
                </c:pt>
                <c:pt idx="135">
                  <c:v>0.43259245370370375</c:v>
                </c:pt>
                <c:pt idx="136">
                  <c:v>0.43259788194444443</c:v>
                </c:pt>
                <c:pt idx="137">
                  <c:v>0.43260329861111108</c:v>
                </c:pt>
                <c:pt idx="138">
                  <c:v>0.43260872685185187</c:v>
                </c:pt>
                <c:pt idx="139">
                  <c:v>0.43261396990740741</c:v>
                </c:pt>
                <c:pt idx="140">
                  <c:v>0.43261921296296296</c:v>
                </c:pt>
                <c:pt idx="141">
                  <c:v>0.4326244675925926</c:v>
                </c:pt>
                <c:pt idx="142">
                  <c:v>0.4326297106481482</c:v>
                </c:pt>
                <c:pt idx="143">
                  <c:v>0.4326349537037037</c:v>
                </c:pt>
                <c:pt idx="144">
                  <c:v>0.43264019675925924</c:v>
                </c:pt>
                <c:pt idx="145">
                  <c:v>0.43264562499999998</c:v>
                </c:pt>
                <c:pt idx="146">
                  <c:v>0.43265104166666668</c:v>
                </c:pt>
                <c:pt idx="147">
                  <c:v>0.43265646990740741</c:v>
                </c:pt>
                <c:pt idx="148">
                  <c:v>0.43266189814814809</c:v>
                </c:pt>
                <c:pt idx="149">
                  <c:v>0.43266732638888888</c:v>
                </c:pt>
                <c:pt idx="150">
                  <c:v>0.4326727314814815</c:v>
                </c:pt>
                <c:pt idx="151">
                  <c:v>0.43267815972222223</c:v>
                </c:pt>
                <c:pt idx="152">
                  <c:v>0.43268358796296297</c:v>
                </c:pt>
                <c:pt idx="153">
                  <c:v>0.43268901620370376</c:v>
                </c:pt>
                <c:pt idx="154">
                  <c:v>0.43269444444444444</c:v>
                </c:pt>
                <c:pt idx="155">
                  <c:v>0.43269986111111108</c:v>
                </c:pt>
                <c:pt idx="156">
                  <c:v>0.43270528935185187</c:v>
                </c:pt>
                <c:pt idx="157">
                  <c:v>0.43271071759259261</c:v>
                </c:pt>
                <c:pt idx="158">
                  <c:v>0.43271582175925927</c:v>
                </c:pt>
                <c:pt idx="159">
                  <c:v>0.43272126157407409</c:v>
                </c:pt>
                <c:pt idx="160">
                  <c:v>0.43272667824074079</c:v>
                </c:pt>
                <c:pt idx="161">
                  <c:v>0.43273210648148147</c:v>
                </c:pt>
                <c:pt idx="162">
                  <c:v>0.43273753472222221</c:v>
                </c:pt>
                <c:pt idx="163">
                  <c:v>0.43274296296296294</c:v>
                </c:pt>
                <c:pt idx="164">
                  <c:v>0.43274837962962964</c:v>
                </c:pt>
                <c:pt idx="165">
                  <c:v>0.43275380787037038</c:v>
                </c:pt>
                <c:pt idx="166">
                  <c:v>0.43275923611111117</c:v>
                </c:pt>
                <c:pt idx="167">
                  <c:v>0.43276465277777776</c:v>
                </c:pt>
                <c:pt idx="168">
                  <c:v>0.43277006944444446</c:v>
                </c:pt>
                <c:pt idx="169">
                  <c:v>0.4327754976851852</c:v>
                </c:pt>
                <c:pt idx="170">
                  <c:v>0.43278092592592593</c:v>
                </c:pt>
                <c:pt idx="171">
                  <c:v>0.43278635416666672</c:v>
                </c:pt>
                <c:pt idx="172">
                  <c:v>0.43279177083333331</c:v>
                </c:pt>
                <c:pt idx="173">
                  <c:v>0.43279719907407405</c:v>
                </c:pt>
                <c:pt idx="174">
                  <c:v>0.43280262731481484</c:v>
                </c:pt>
                <c:pt idx="175">
                  <c:v>0.43280805555555557</c:v>
                </c:pt>
                <c:pt idx="176">
                  <c:v>0.43281347222222227</c:v>
                </c:pt>
                <c:pt idx="177">
                  <c:v>0.43281890046296295</c:v>
                </c:pt>
                <c:pt idx="178">
                  <c:v>0.43282432870370369</c:v>
                </c:pt>
                <c:pt idx="179">
                  <c:v>0.43282975694444442</c:v>
                </c:pt>
                <c:pt idx="180">
                  <c:v>0.43283518518518521</c:v>
                </c:pt>
                <c:pt idx="181">
                  <c:v>0.43284059027777783</c:v>
                </c:pt>
                <c:pt idx="182">
                  <c:v>0.4328460185185185</c:v>
                </c:pt>
                <c:pt idx="183">
                  <c:v>0.43285144675925924</c:v>
                </c:pt>
                <c:pt idx="184">
                  <c:v>0.43285686342592594</c:v>
                </c:pt>
                <c:pt idx="185">
                  <c:v>0.43286230324074076</c:v>
                </c:pt>
                <c:pt idx="186">
                  <c:v>0.43286771990740741</c:v>
                </c:pt>
                <c:pt idx="187">
                  <c:v>0.4328731481481482</c:v>
                </c:pt>
                <c:pt idx="188">
                  <c:v>0.43287857638888888</c:v>
                </c:pt>
                <c:pt idx="189">
                  <c:v>0.43288400462962962</c:v>
                </c:pt>
                <c:pt idx="190">
                  <c:v>0.43288942129629632</c:v>
                </c:pt>
                <c:pt idx="191">
                  <c:v>0.43289484953703705</c:v>
                </c:pt>
                <c:pt idx="192">
                  <c:v>0.43290027777777779</c:v>
                </c:pt>
                <c:pt idx="193">
                  <c:v>0.43290569444444443</c:v>
                </c:pt>
                <c:pt idx="194">
                  <c:v>0.43291113425925926</c:v>
                </c:pt>
                <c:pt idx="195">
                  <c:v>0.43291656249999999</c:v>
                </c:pt>
                <c:pt idx="196">
                  <c:v>0.43292199074074073</c:v>
                </c:pt>
                <c:pt idx="197">
                  <c:v>0.43292741898148152</c:v>
                </c:pt>
                <c:pt idx="198">
                  <c:v>0.43293302083333335</c:v>
                </c:pt>
                <c:pt idx="199">
                  <c:v>0.43293844907407403</c:v>
                </c:pt>
                <c:pt idx="200">
                  <c:v>0.43294387731481482</c:v>
                </c:pt>
                <c:pt idx="201">
                  <c:v>0.43294929398148146</c:v>
                </c:pt>
                <c:pt idx="202">
                  <c:v>0.43295472222222225</c:v>
                </c:pt>
                <c:pt idx="203">
                  <c:v>0.43295942129629633</c:v>
                </c:pt>
                <c:pt idx="204">
                  <c:v>0.43296484953703707</c:v>
                </c:pt>
                <c:pt idx="205">
                  <c:v>0.43297027777777775</c:v>
                </c:pt>
                <c:pt idx="206">
                  <c:v>0.43297570601851848</c:v>
                </c:pt>
                <c:pt idx="207">
                  <c:v>0.43298112268518518</c:v>
                </c:pt>
                <c:pt idx="208">
                  <c:v>0.43298655092592592</c:v>
                </c:pt>
                <c:pt idx="209">
                  <c:v>0.43299126157407408</c:v>
                </c:pt>
                <c:pt idx="210">
                  <c:v>0.43299667824074078</c:v>
                </c:pt>
                <c:pt idx="211">
                  <c:v>0.43300210648148152</c:v>
                </c:pt>
                <c:pt idx="212">
                  <c:v>0.4330075347222222</c:v>
                </c:pt>
                <c:pt idx="213">
                  <c:v>0.43301296296296293</c:v>
                </c:pt>
                <c:pt idx="214">
                  <c:v>0.43301837962962964</c:v>
                </c:pt>
                <c:pt idx="215">
                  <c:v>0.43302291666666665</c:v>
                </c:pt>
                <c:pt idx="216">
                  <c:v>0.43302834490740744</c:v>
                </c:pt>
                <c:pt idx="217">
                  <c:v>0.43303377314814817</c:v>
                </c:pt>
                <c:pt idx="218">
                  <c:v>0.43303890046296295</c:v>
                </c:pt>
                <c:pt idx="219">
                  <c:v>0.43304415509259259</c:v>
                </c:pt>
                <c:pt idx="220">
                  <c:v>0.43304957175925929</c:v>
                </c:pt>
                <c:pt idx="221">
                  <c:v>0.43305499999999997</c:v>
                </c:pt>
                <c:pt idx="222">
                  <c:v>0.4330604282407407</c:v>
                </c:pt>
                <c:pt idx="223">
                  <c:v>0.43306603009259259</c:v>
                </c:pt>
                <c:pt idx="224">
                  <c:v>0.43307137731481476</c:v>
                </c:pt>
                <c:pt idx="225">
                  <c:v>0.43307679398148147</c:v>
                </c:pt>
                <c:pt idx="226">
                  <c:v>0.4330822222222222</c:v>
                </c:pt>
                <c:pt idx="227">
                  <c:v>0.43308765046296299</c:v>
                </c:pt>
                <c:pt idx="228">
                  <c:v>0.43309307870370373</c:v>
                </c:pt>
                <c:pt idx="229">
                  <c:v>0.43309849537037032</c:v>
                </c:pt>
                <c:pt idx="230">
                  <c:v>0.43310392361111111</c:v>
                </c:pt>
                <c:pt idx="231">
                  <c:v>0.43310929398148151</c:v>
                </c:pt>
                <c:pt idx="232">
                  <c:v>0.43311472222222225</c:v>
                </c:pt>
                <c:pt idx="233">
                  <c:v>0.43312013888888884</c:v>
                </c:pt>
                <c:pt idx="234">
                  <c:v>0.43312556712962963</c:v>
                </c:pt>
                <c:pt idx="235">
                  <c:v>0.43313099537037036</c:v>
                </c:pt>
                <c:pt idx="236">
                  <c:v>0.43313659722222225</c:v>
                </c:pt>
                <c:pt idx="237">
                  <c:v>0.43314202546296299</c:v>
                </c:pt>
                <c:pt idx="238">
                  <c:v>0.43314745370370372</c:v>
                </c:pt>
                <c:pt idx="239">
                  <c:v>0.4331528819444444</c:v>
                </c:pt>
                <c:pt idx="240">
                  <c:v>0.4331582986111111</c:v>
                </c:pt>
                <c:pt idx="241">
                  <c:v>0.43316372685185184</c:v>
                </c:pt>
                <c:pt idx="242">
                  <c:v>0.43316914351851854</c:v>
                </c:pt>
                <c:pt idx="243">
                  <c:v>0.43317457175925927</c:v>
                </c:pt>
                <c:pt idx="244">
                  <c:v>0.43317928240740744</c:v>
                </c:pt>
                <c:pt idx="245">
                  <c:v>0.43318469907407403</c:v>
                </c:pt>
                <c:pt idx="246">
                  <c:v>0.43319012731481482</c:v>
                </c:pt>
                <c:pt idx="247">
                  <c:v>0.43319555555555556</c:v>
                </c:pt>
                <c:pt idx="248">
                  <c:v>0.43320097222222226</c:v>
                </c:pt>
                <c:pt idx="249">
                  <c:v>0.43320641203703708</c:v>
                </c:pt>
                <c:pt idx="250">
                  <c:v>0.43321111111111116</c:v>
                </c:pt>
                <c:pt idx="251">
                  <c:v>0.43321653935185184</c:v>
                </c:pt>
                <c:pt idx="252">
                  <c:v>0.43322195601851848</c:v>
                </c:pt>
                <c:pt idx="253">
                  <c:v>0.43322738425925927</c:v>
                </c:pt>
                <c:pt idx="254">
                  <c:v>0.43323281250000001</c:v>
                </c:pt>
                <c:pt idx="255">
                  <c:v>0.43323822916666671</c:v>
                </c:pt>
                <c:pt idx="256">
                  <c:v>0.43324275462962963</c:v>
                </c:pt>
                <c:pt idx="257">
                  <c:v>0.43324818287037042</c:v>
                </c:pt>
                <c:pt idx="258">
                  <c:v>0.4332536111111111</c:v>
                </c:pt>
                <c:pt idx="259">
                  <c:v>0.43325902777777775</c:v>
                </c:pt>
                <c:pt idx="260">
                  <c:v>0.43326445601851854</c:v>
                </c:pt>
                <c:pt idx="261">
                  <c:v>0.43326979166666663</c:v>
                </c:pt>
                <c:pt idx="262">
                  <c:v>0.43327512731481482</c:v>
                </c:pt>
                <c:pt idx="263">
                  <c:v>0.43328054398148147</c:v>
                </c:pt>
                <c:pt idx="264">
                  <c:v>0.4332859722222222</c:v>
                </c:pt>
                <c:pt idx="265">
                  <c:v>0.43329140046296294</c:v>
                </c:pt>
                <c:pt idx="266">
                  <c:v>0.43329681712962964</c:v>
                </c:pt>
                <c:pt idx="267">
                  <c:v>0.43330207175925928</c:v>
                </c:pt>
                <c:pt idx="268">
                  <c:v>0.43330750000000001</c:v>
                </c:pt>
                <c:pt idx="269">
                  <c:v>0.43331291666666666</c:v>
                </c:pt>
                <c:pt idx="270">
                  <c:v>0.43331834490740739</c:v>
                </c:pt>
                <c:pt idx="271">
                  <c:v>0.43332377314814813</c:v>
                </c:pt>
                <c:pt idx="272">
                  <c:v>0.43332920138888892</c:v>
                </c:pt>
                <c:pt idx="273">
                  <c:v>0.43333474537037037</c:v>
                </c:pt>
                <c:pt idx="274">
                  <c:v>0.43334016203703701</c:v>
                </c:pt>
                <c:pt idx="275">
                  <c:v>0.4333455902777778</c:v>
                </c:pt>
                <c:pt idx="276">
                  <c:v>0.43335101851851854</c:v>
                </c:pt>
                <c:pt idx="277">
                  <c:v>0.43335644675925927</c:v>
                </c:pt>
                <c:pt idx="278">
                  <c:v>0.43336187499999995</c:v>
                </c:pt>
                <c:pt idx="279">
                  <c:v>0.43336747685185184</c:v>
                </c:pt>
                <c:pt idx="280">
                  <c:v>0.43337290509259258</c:v>
                </c:pt>
                <c:pt idx="281">
                  <c:v>0.43337833333333337</c:v>
                </c:pt>
                <c:pt idx="282">
                  <c:v>0.43338375000000001</c:v>
                </c:pt>
                <c:pt idx="283">
                  <c:v>0.43338917824074069</c:v>
                </c:pt>
                <c:pt idx="284">
                  <c:v>0.43339466435185187</c:v>
                </c:pt>
                <c:pt idx="285">
                  <c:v>0.43340009259259255</c:v>
                </c:pt>
                <c:pt idx="286">
                  <c:v>0.43340552083333334</c:v>
                </c:pt>
                <c:pt idx="287">
                  <c:v>0.43341094907407407</c:v>
                </c:pt>
                <c:pt idx="288">
                  <c:v>0.43341636574074077</c:v>
                </c:pt>
                <c:pt idx="289">
                  <c:v>0.43342179398148151</c:v>
                </c:pt>
                <c:pt idx="290">
                  <c:v>0.43342701388888888</c:v>
                </c:pt>
                <c:pt idx="291">
                  <c:v>0.43343244212962961</c:v>
                </c:pt>
                <c:pt idx="292">
                  <c:v>0.43343785879629632</c:v>
                </c:pt>
                <c:pt idx="293">
                  <c:v>0.43344274305555558</c:v>
                </c:pt>
                <c:pt idx="294">
                  <c:v>0.43344817129629631</c:v>
                </c:pt>
                <c:pt idx="295">
                  <c:v>0.43345377314814809</c:v>
                </c:pt>
                <c:pt idx="296">
                  <c:v>0.43345938657407407</c:v>
                </c:pt>
                <c:pt idx="297">
                  <c:v>0.4334648148148148</c:v>
                </c:pt>
                <c:pt idx="298">
                  <c:v>0.43347004629629632</c:v>
                </c:pt>
                <c:pt idx="299">
                  <c:v>0.43347565972222224</c:v>
                </c:pt>
                <c:pt idx="300">
                  <c:v>0.43348090277777779</c:v>
                </c:pt>
                <c:pt idx="301">
                  <c:v>0.43348633101851847</c:v>
                </c:pt>
                <c:pt idx="302">
                  <c:v>0.43349175925925926</c:v>
                </c:pt>
                <c:pt idx="303">
                  <c:v>0.4334971759259259</c:v>
                </c:pt>
                <c:pt idx="304">
                  <c:v>0.43350260416666669</c:v>
                </c:pt>
                <c:pt idx="305">
                  <c:v>0.43350803240740743</c:v>
                </c:pt>
                <c:pt idx="306">
                  <c:v>0.43351346064814816</c:v>
                </c:pt>
                <c:pt idx="307">
                  <c:v>0.43351887731481481</c:v>
                </c:pt>
                <c:pt idx="308">
                  <c:v>0.43352376157407407</c:v>
                </c:pt>
                <c:pt idx="309">
                  <c:v>0.43352937499999999</c:v>
                </c:pt>
                <c:pt idx="310">
                  <c:v>0.43353497685185188</c:v>
                </c:pt>
                <c:pt idx="311">
                  <c:v>0.43354040509259262</c:v>
                </c:pt>
                <c:pt idx="312">
                  <c:v>0.43354583333333335</c:v>
                </c:pt>
                <c:pt idx="313">
                  <c:v>0.43355125</c:v>
                </c:pt>
                <c:pt idx="314">
                  <c:v>0.43355663194444444</c:v>
                </c:pt>
                <c:pt idx="315">
                  <c:v>0.43356206018518523</c:v>
                </c:pt>
                <c:pt idx="316">
                  <c:v>0.43356748842592596</c:v>
                </c:pt>
                <c:pt idx="317">
                  <c:v>0.43357290509259255</c:v>
                </c:pt>
                <c:pt idx="318">
                  <c:v>0.43357833333333334</c:v>
                </c:pt>
                <c:pt idx="319">
                  <c:v>0.43358376157407408</c:v>
                </c:pt>
                <c:pt idx="320">
                  <c:v>0.43358918981481481</c:v>
                </c:pt>
                <c:pt idx="321">
                  <c:v>0.43359460648148151</c:v>
                </c:pt>
                <c:pt idx="322">
                  <c:v>0.43360003472222219</c:v>
                </c:pt>
                <c:pt idx="323">
                  <c:v>0.43360474537037036</c:v>
                </c:pt>
                <c:pt idx="324">
                  <c:v>0.43361034722222219</c:v>
                </c:pt>
                <c:pt idx="325">
                  <c:v>0.43361577546296298</c:v>
                </c:pt>
                <c:pt idx="326">
                  <c:v>0.43362119212962963</c:v>
                </c:pt>
                <c:pt idx="327">
                  <c:v>0.43362660879629633</c:v>
                </c:pt>
                <c:pt idx="328">
                  <c:v>0.43363203703703701</c:v>
                </c:pt>
                <c:pt idx="329">
                  <c:v>0.43363746527777774</c:v>
                </c:pt>
                <c:pt idx="330">
                  <c:v>0.43364288194444445</c:v>
                </c:pt>
                <c:pt idx="331">
                  <c:v>0.43364831018518518</c:v>
                </c:pt>
                <c:pt idx="332">
                  <c:v>0.43365373842592597</c:v>
                </c:pt>
                <c:pt idx="333">
                  <c:v>0.43365916666666665</c:v>
                </c:pt>
                <c:pt idx="334">
                  <c:v>0.43366452546296297</c:v>
                </c:pt>
                <c:pt idx="335">
                  <c:v>0.4336699537037037</c:v>
                </c:pt>
                <c:pt idx="336">
                  <c:v>0.43367537037037041</c:v>
                </c:pt>
                <c:pt idx="337">
                  <c:v>0.43368079861111108</c:v>
                </c:pt>
                <c:pt idx="338">
                  <c:v>0.43368640046296297</c:v>
                </c:pt>
                <c:pt idx="339">
                  <c:v>0.43369201388888889</c:v>
                </c:pt>
                <c:pt idx="340">
                  <c:v>0.43369761574074078</c:v>
                </c:pt>
                <c:pt idx="341">
                  <c:v>0.43370322916666665</c:v>
                </c:pt>
                <c:pt idx="342">
                  <c:v>0.43370883101851848</c:v>
                </c:pt>
                <c:pt idx="343">
                  <c:v>0.43371443287037037</c:v>
                </c:pt>
                <c:pt idx="344">
                  <c:v>0.4337198611111111</c:v>
                </c:pt>
                <c:pt idx="345">
                  <c:v>0.4337253240740741</c:v>
                </c:pt>
                <c:pt idx="346">
                  <c:v>0.43373075231481484</c:v>
                </c:pt>
                <c:pt idx="347">
                  <c:v>0.43373616898148143</c:v>
                </c:pt>
                <c:pt idx="348">
                  <c:v>0.43374159722222222</c:v>
                </c:pt>
                <c:pt idx="349">
                  <c:v>0.43374702546296295</c:v>
                </c:pt>
                <c:pt idx="350">
                  <c:v>0.43375245370370369</c:v>
                </c:pt>
                <c:pt idx="351">
                  <c:v>0.43375787037037039</c:v>
                </c:pt>
                <c:pt idx="352">
                  <c:v>0.43376329861111113</c:v>
                </c:pt>
                <c:pt idx="353">
                  <c:v>0.4337687268518518</c:v>
                </c:pt>
                <c:pt idx="354">
                  <c:v>0.4337740625</c:v>
                </c:pt>
                <c:pt idx="355">
                  <c:v>0.43377956018518521</c:v>
                </c:pt>
                <c:pt idx="356">
                  <c:v>0.43378425925925929</c:v>
                </c:pt>
                <c:pt idx="357">
                  <c:v>0.43378968750000002</c:v>
                </c:pt>
                <c:pt idx="358">
                  <c:v>0.43379511574074076</c:v>
                </c:pt>
                <c:pt idx="359">
                  <c:v>0.43380054398148143</c:v>
                </c:pt>
                <c:pt idx="360">
                  <c:v>0.43380596064814814</c:v>
                </c:pt>
                <c:pt idx="361">
                  <c:v>0.43381138888888887</c:v>
                </c:pt>
                <c:pt idx="362">
                  <c:v>0.43381681712962966</c:v>
                </c:pt>
                <c:pt idx="363">
                  <c:v>0.43382223379629631</c:v>
                </c:pt>
                <c:pt idx="364">
                  <c:v>0.43382752314814815</c:v>
                </c:pt>
                <c:pt idx="365">
                  <c:v>0.43383313657407402</c:v>
                </c:pt>
                <c:pt idx="366">
                  <c:v>0.43383856481481481</c:v>
                </c:pt>
                <c:pt idx="367">
                  <c:v>0.43384398148148146</c:v>
                </c:pt>
                <c:pt idx="368">
                  <c:v>0.43384959490740743</c:v>
                </c:pt>
                <c:pt idx="369">
                  <c:v>0.43385502314814817</c:v>
                </c:pt>
                <c:pt idx="370">
                  <c:v>0.4338604976851852</c:v>
                </c:pt>
                <c:pt idx="371">
                  <c:v>0.43386519675925928</c:v>
                </c:pt>
                <c:pt idx="372">
                  <c:v>0.43387062500000001</c:v>
                </c:pt>
                <c:pt idx="373">
                  <c:v>0.43387605324074069</c:v>
                </c:pt>
                <c:pt idx="374">
                  <c:v>0.43388148148148148</c:v>
                </c:pt>
                <c:pt idx="375">
                  <c:v>0.43388689814814813</c:v>
                </c:pt>
                <c:pt idx="376">
                  <c:v>0.43389232638888892</c:v>
                </c:pt>
                <c:pt idx="377">
                  <c:v>0.43389775462962965</c:v>
                </c:pt>
                <c:pt idx="378">
                  <c:v>0.43390318287037039</c:v>
                </c:pt>
                <c:pt idx="379">
                  <c:v>0.43390861111111106</c:v>
                </c:pt>
                <c:pt idx="380">
                  <c:v>0.43391402777777777</c:v>
                </c:pt>
                <c:pt idx="381">
                  <c:v>0.4339194560185185</c:v>
                </c:pt>
                <c:pt idx="382">
                  <c:v>0.43392488425925929</c:v>
                </c:pt>
                <c:pt idx="383">
                  <c:v>0.43393031250000003</c:v>
                </c:pt>
                <c:pt idx="384">
                  <c:v>0.43393572916666662</c:v>
                </c:pt>
                <c:pt idx="385">
                  <c:v>0.43394115740740741</c:v>
                </c:pt>
                <c:pt idx="386">
                  <c:v>0.43394666666666665</c:v>
                </c:pt>
                <c:pt idx="387">
                  <c:v>0.43395199074074076</c:v>
                </c:pt>
                <c:pt idx="388">
                  <c:v>0.43395741898148149</c:v>
                </c:pt>
                <c:pt idx="389">
                  <c:v>0.43396266203703698</c:v>
                </c:pt>
                <c:pt idx="390">
                  <c:v>0.43396790509259259</c:v>
                </c:pt>
                <c:pt idx="391">
                  <c:v>0.43397314814814814</c:v>
                </c:pt>
                <c:pt idx="392">
                  <c:v>0.43397767361111111</c:v>
                </c:pt>
                <c:pt idx="393">
                  <c:v>0.43398291666666666</c:v>
                </c:pt>
                <c:pt idx="394">
                  <c:v>0.4339883449074074</c:v>
                </c:pt>
                <c:pt idx="395">
                  <c:v>0.4339937615740741</c:v>
                </c:pt>
                <c:pt idx="396">
                  <c:v>0.43399918981481483</c:v>
                </c:pt>
                <c:pt idx="397">
                  <c:v>0.43400388888888886</c:v>
                </c:pt>
                <c:pt idx="398">
                  <c:v>0.43400932870370368</c:v>
                </c:pt>
                <c:pt idx="399">
                  <c:v>0.43401474537037038</c:v>
                </c:pt>
                <c:pt idx="400">
                  <c:v>0.43401998842592593</c:v>
                </c:pt>
                <c:pt idx="401">
                  <c:v>0.43402520833333336</c:v>
                </c:pt>
                <c:pt idx="402">
                  <c:v>0.43402972222222225</c:v>
                </c:pt>
                <c:pt idx="403">
                  <c:v>0.43403515046296298</c:v>
                </c:pt>
                <c:pt idx="404">
                  <c:v>0.43404057870370366</c:v>
                </c:pt>
                <c:pt idx="405">
                  <c:v>0.43404600694444445</c:v>
                </c:pt>
                <c:pt idx="406">
                  <c:v>0.4340514236111111</c:v>
                </c:pt>
                <c:pt idx="407">
                  <c:v>0.43405613425925926</c:v>
                </c:pt>
                <c:pt idx="408">
                  <c:v>0.4340615625</c:v>
                </c:pt>
                <c:pt idx="409">
                  <c:v>0.4340669791666667</c:v>
                </c:pt>
                <c:pt idx="410">
                  <c:v>0.43407240740740738</c:v>
                </c:pt>
                <c:pt idx="411">
                  <c:v>0.43407785879629629</c:v>
                </c:pt>
                <c:pt idx="412">
                  <c:v>0.43408328703703702</c:v>
                </c:pt>
                <c:pt idx="413">
                  <c:v>0.4340879861111111</c:v>
                </c:pt>
                <c:pt idx="414">
                  <c:v>0.43409341435185184</c:v>
                </c:pt>
                <c:pt idx="415">
                  <c:v>0.43409892361111108</c:v>
                </c:pt>
                <c:pt idx="416">
                  <c:v>0.43410422453703701</c:v>
                </c:pt>
                <c:pt idx="417">
                  <c:v>0.43410965277777774</c:v>
                </c:pt>
                <c:pt idx="418">
                  <c:v>0.43411435185185182</c:v>
                </c:pt>
                <c:pt idx="419">
                  <c:v>0.43411978009259261</c:v>
                </c:pt>
                <c:pt idx="420">
                  <c:v>0.43412520833333335</c:v>
                </c:pt>
                <c:pt idx="421">
                  <c:v>0.43413063657407408</c:v>
                </c:pt>
                <c:pt idx="422">
                  <c:v>0.43413605324074073</c:v>
                </c:pt>
                <c:pt idx="423">
                  <c:v>0.43414148148148146</c:v>
                </c:pt>
                <c:pt idx="424">
                  <c:v>0.43414618055555554</c:v>
                </c:pt>
                <c:pt idx="425">
                  <c:v>0.43415160879629627</c:v>
                </c:pt>
                <c:pt idx="426">
                  <c:v>0.43415703703703706</c:v>
                </c:pt>
                <c:pt idx="427">
                  <c:v>0.4341624652777778</c:v>
                </c:pt>
                <c:pt idx="428">
                  <c:v>0.43416788194444439</c:v>
                </c:pt>
                <c:pt idx="429">
                  <c:v>0.43417331018518518</c:v>
                </c:pt>
                <c:pt idx="430">
                  <c:v>0.43417809027777782</c:v>
                </c:pt>
                <c:pt idx="431">
                  <c:v>0.43418351851851855</c:v>
                </c:pt>
                <c:pt idx="432">
                  <c:v>0.43418894675925923</c:v>
                </c:pt>
                <c:pt idx="433">
                  <c:v>0.43419436342592593</c:v>
                </c:pt>
                <c:pt idx="434">
                  <c:v>0.43419980324074076</c:v>
                </c:pt>
                <c:pt idx="435">
                  <c:v>0.4342052199074074</c:v>
                </c:pt>
                <c:pt idx="436">
                  <c:v>0.43421064814814819</c:v>
                </c:pt>
                <c:pt idx="437">
                  <c:v>0.43421527777777774</c:v>
                </c:pt>
                <c:pt idx="438">
                  <c:v>0.43422070601851853</c:v>
                </c:pt>
                <c:pt idx="439">
                  <c:v>0.43422613425925927</c:v>
                </c:pt>
                <c:pt idx="440">
                  <c:v>0.4342315625</c:v>
                </c:pt>
                <c:pt idx="441">
                  <c:v>0.43423699074074079</c:v>
                </c:pt>
                <c:pt idx="442">
                  <c:v>0.43424168981481487</c:v>
                </c:pt>
                <c:pt idx="443">
                  <c:v>0.43424711805555555</c:v>
                </c:pt>
                <c:pt idx="444">
                  <c:v>0.43425253472222219</c:v>
                </c:pt>
                <c:pt idx="445">
                  <c:v>0.43425796296296298</c:v>
                </c:pt>
                <c:pt idx="446">
                  <c:v>0.43426339120370372</c:v>
                </c:pt>
                <c:pt idx="447">
                  <c:v>0.43426881944444445</c:v>
                </c:pt>
                <c:pt idx="448">
                  <c:v>0.43427351851851853</c:v>
                </c:pt>
                <c:pt idx="449">
                  <c:v>0.43427894675925921</c:v>
                </c:pt>
                <c:pt idx="450">
                  <c:v>0.43428436342592591</c:v>
                </c:pt>
                <c:pt idx="451">
                  <c:v>0.43428979166666665</c:v>
                </c:pt>
                <c:pt idx="452">
                  <c:v>0.43429521990740744</c:v>
                </c:pt>
                <c:pt idx="453">
                  <c:v>0.43430064814814817</c:v>
                </c:pt>
                <c:pt idx="454">
                  <c:v>0.43430534722222225</c:v>
                </c:pt>
                <c:pt idx="455">
                  <c:v>0.43431077546296293</c:v>
                </c:pt>
                <c:pt idx="456">
                  <c:v>0.43431620370370366</c:v>
                </c:pt>
                <c:pt idx="457">
                  <c:v>0.43432162037037036</c:v>
                </c:pt>
                <c:pt idx="458">
                  <c:v>0.4343270486111111</c:v>
                </c:pt>
                <c:pt idx="459">
                  <c:v>0.43433232638888891</c:v>
                </c:pt>
                <c:pt idx="460">
                  <c:v>0.43433702546296299</c:v>
                </c:pt>
                <c:pt idx="461">
                  <c:v>0.43434245370370372</c:v>
                </c:pt>
                <c:pt idx="462">
                  <c:v>0.43434788194444446</c:v>
                </c:pt>
                <c:pt idx="463">
                  <c:v>0.43435331018518514</c:v>
                </c:pt>
                <c:pt idx="464">
                  <c:v>0.43435873842592593</c:v>
                </c:pt>
                <c:pt idx="465">
                  <c:v>0.43436416666666666</c:v>
                </c:pt>
                <c:pt idx="466">
                  <c:v>0.43436886574074074</c:v>
                </c:pt>
                <c:pt idx="467">
                  <c:v>0.43437429398148147</c:v>
                </c:pt>
                <c:pt idx="468">
                  <c:v>0.4343798148148148</c:v>
                </c:pt>
                <c:pt idx="469">
                  <c:v>0.4343852314814815</c:v>
                </c:pt>
                <c:pt idx="470">
                  <c:v>0.43439065972222224</c:v>
                </c:pt>
                <c:pt idx="471">
                  <c:v>0.43439608796296297</c:v>
                </c:pt>
                <c:pt idx="472">
                  <c:v>0.43440078703703705</c:v>
                </c:pt>
                <c:pt idx="473">
                  <c:v>0.43440621527777773</c:v>
                </c:pt>
                <c:pt idx="474">
                  <c:v>0.43441164351851852</c:v>
                </c:pt>
                <c:pt idx="475">
                  <c:v>0.43441707175925925</c:v>
                </c:pt>
                <c:pt idx="476">
                  <c:v>0.43442248842592596</c:v>
                </c:pt>
                <c:pt idx="477">
                  <c:v>0.43442789351851857</c:v>
                </c:pt>
                <c:pt idx="478">
                  <c:v>0.43443259259259265</c:v>
                </c:pt>
                <c:pt idx="479">
                  <c:v>0.43443802083333333</c:v>
                </c:pt>
                <c:pt idx="480">
                  <c:v>0.43444343749999997</c:v>
                </c:pt>
                <c:pt idx="481">
                  <c:v>0.43444886574074076</c:v>
                </c:pt>
                <c:pt idx="482">
                  <c:v>0.4344542939814815</c:v>
                </c:pt>
                <c:pt idx="483">
                  <c:v>0.43445972222222223</c:v>
                </c:pt>
                <c:pt idx="484">
                  <c:v>0.43446442129629631</c:v>
                </c:pt>
                <c:pt idx="485">
                  <c:v>0.43446980324074075</c:v>
                </c:pt>
                <c:pt idx="486">
                  <c:v>0.43447523148148148</c:v>
                </c:pt>
                <c:pt idx="487">
                  <c:v>0.43448072916666663</c:v>
                </c:pt>
                <c:pt idx="488">
                  <c:v>0.43448615740740743</c:v>
                </c:pt>
                <c:pt idx="489">
                  <c:v>0.43449157407407407</c:v>
                </c:pt>
                <c:pt idx="490">
                  <c:v>0.43449628472222224</c:v>
                </c:pt>
                <c:pt idx="491">
                  <c:v>0.43450171296296297</c:v>
                </c:pt>
                <c:pt idx="492">
                  <c:v>0.43450712962962962</c:v>
                </c:pt>
                <c:pt idx="493">
                  <c:v>0.43451255787037035</c:v>
                </c:pt>
                <c:pt idx="494">
                  <c:v>0.43451798611111109</c:v>
                </c:pt>
                <c:pt idx="495">
                  <c:v>0.43452341435185188</c:v>
                </c:pt>
                <c:pt idx="496">
                  <c:v>0.43452811342592595</c:v>
                </c:pt>
                <c:pt idx="497">
                  <c:v>0.43453354166666669</c:v>
                </c:pt>
                <c:pt idx="498">
                  <c:v>0.43453895833333328</c:v>
                </c:pt>
                <c:pt idx="499">
                  <c:v>0.43454438657407407</c:v>
                </c:pt>
                <c:pt idx="500">
                  <c:v>0.43454981481481481</c:v>
                </c:pt>
                <c:pt idx="501">
                  <c:v>0.43455524305555554</c:v>
                </c:pt>
                <c:pt idx="502">
                  <c:v>0.43455994212962962</c:v>
                </c:pt>
                <c:pt idx="503">
                  <c:v>0.43456540509259262</c:v>
                </c:pt>
                <c:pt idx="504">
                  <c:v>0.43457083333333335</c:v>
                </c:pt>
                <c:pt idx="505">
                  <c:v>0.43457625000000005</c:v>
                </c:pt>
                <c:pt idx="506">
                  <c:v>0.43458167824074073</c:v>
                </c:pt>
                <c:pt idx="507">
                  <c:v>0.43458710648148147</c:v>
                </c:pt>
                <c:pt idx="508">
                  <c:v>0.43459180555555554</c:v>
                </c:pt>
                <c:pt idx="509">
                  <c:v>0.43459715277777783</c:v>
                </c:pt>
                <c:pt idx="510">
                  <c:v>0.43460258101851851</c:v>
                </c:pt>
                <c:pt idx="511">
                  <c:v>0.43460800925925924</c:v>
                </c:pt>
                <c:pt idx="512">
                  <c:v>0.43461343749999998</c:v>
                </c:pt>
                <c:pt idx="513">
                  <c:v>0.43461886574074077</c:v>
                </c:pt>
                <c:pt idx="514">
                  <c:v>0.43462356481481484</c:v>
                </c:pt>
                <c:pt idx="515">
                  <c:v>0.43462899305555558</c:v>
                </c:pt>
                <c:pt idx="516">
                  <c:v>0.43463440972222217</c:v>
                </c:pt>
                <c:pt idx="517">
                  <c:v>0.43463983796296296</c:v>
                </c:pt>
                <c:pt idx="518">
                  <c:v>0.43464508101851851</c:v>
                </c:pt>
                <c:pt idx="519">
                  <c:v>0.43465050925925924</c:v>
                </c:pt>
                <c:pt idx="520">
                  <c:v>0.43465486111111112</c:v>
                </c:pt>
                <c:pt idx="521">
                  <c:v>0.43466027777777777</c:v>
                </c:pt>
                <c:pt idx="522">
                  <c:v>0.43466570601851856</c:v>
                </c:pt>
                <c:pt idx="523">
                  <c:v>0.43467113425925924</c:v>
                </c:pt>
                <c:pt idx="524">
                  <c:v>0.43467656249999997</c:v>
                </c:pt>
                <c:pt idx="525">
                  <c:v>0.43468126157407405</c:v>
                </c:pt>
                <c:pt idx="526">
                  <c:v>0.43468668981481479</c:v>
                </c:pt>
                <c:pt idx="527">
                  <c:v>0.43469193287037039</c:v>
                </c:pt>
                <c:pt idx="528">
                  <c:v>0.43469736111111112</c:v>
                </c:pt>
                <c:pt idx="529">
                  <c:v>0.43470260416666667</c:v>
                </c:pt>
                <c:pt idx="530">
                  <c:v>0.43470711805555556</c:v>
                </c:pt>
                <c:pt idx="531">
                  <c:v>0.43471254629629624</c:v>
                </c:pt>
                <c:pt idx="532">
                  <c:v>0.43471797453703703</c:v>
                </c:pt>
                <c:pt idx="533">
                  <c:v>0.43472340277777777</c:v>
                </c:pt>
                <c:pt idx="534">
                  <c:v>0.4347288310185185</c:v>
                </c:pt>
                <c:pt idx="535">
                  <c:v>0.43473354166666667</c:v>
                </c:pt>
                <c:pt idx="536">
                  <c:v>0.43473895833333337</c:v>
                </c:pt>
                <c:pt idx="537">
                  <c:v>0.4347443865740741</c:v>
                </c:pt>
                <c:pt idx="538">
                  <c:v>0.43474981481481478</c:v>
                </c:pt>
                <c:pt idx="539">
                  <c:v>0.43475524305555552</c:v>
                </c:pt>
                <c:pt idx="540">
                  <c:v>0.43476067129629631</c:v>
                </c:pt>
                <c:pt idx="541">
                  <c:v>0.43476537037037039</c:v>
                </c:pt>
                <c:pt idx="542">
                  <c:v>0.43477061342592593</c:v>
                </c:pt>
                <c:pt idx="543">
                  <c:v>0.43477604166666667</c:v>
                </c:pt>
                <c:pt idx="544">
                  <c:v>0.43478145833333331</c:v>
                </c:pt>
                <c:pt idx="545">
                  <c:v>0.43478688657407405</c:v>
                </c:pt>
                <c:pt idx="546">
                  <c:v>0.43479231481481478</c:v>
                </c:pt>
                <c:pt idx="547">
                  <c:v>0.43479701388888886</c:v>
                </c:pt>
                <c:pt idx="548">
                  <c:v>0.43480244212962965</c:v>
                </c:pt>
                <c:pt idx="549">
                  <c:v>0.43480787037037039</c:v>
                </c:pt>
                <c:pt idx="550">
                  <c:v>0.43481329861111112</c:v>
                </c:pt>
                <c:pt idx="551">
                  <c:v>0.4348187268518518</c:v>
                </c:pt>
                <c:pt idx="552">
                  <c:v>0.4348241435185185</c:v>
                </c:pt>
                <c:pt idx="553">
                  <c:v>0.43482885416666667</c:v>
                </c:pt>
                <c:pt idx="554">
                  <c:v>0.43483427083333331</c:v>
                </c:pt>
                <c:pt idx="555">
                  <c:v>0.43483988425925929</c:v>
                </c:pt>
                <c:pt idx="556">
                  <c:v>0.43484530092592594</c:v>
                </c:pt>
                <c:pt idx="557">
                  <c:v>0.43485072916666662</c:v>
                </c:pt>
                <c:pt idx="558">
                  <c:v>0.43485634259259259</c:v>
                </c:pt>
                <c:pt idx="559">
                  <c:v>0.43486194444444443</c:v>
                </c:pt>
                <c:pt idx="560">
                  <c:v>0.43486682870370369</c:v>
                </c:pt>
                <c:pt idx="561">
                  <c:v>0.43487243055555558</c:v>
                </c:pt>
                <c:pt idx="562">
                  <c:v>0.43487804398148144</c:v>
                </c:pt>
                <c:pt idx="563">
                  <c:v>0.43488347222222218</c:v>
                </c:pt>
                <c:pt idx="564">
                  <c:v>0.43488877314814811</c:v>
                </c:pt>
                <c:pt idx="565">
                  <c:v>0.434894375</c:v>
                </c:pt>
                <c:pt idx="566">
                  <c:v>0.43489980324074073</c:v>
                </c:pt>
                <c:pt idx="567">
                  <c:v>0.43490523148148147</c:v>
                </c:pt>
                <c:pt idx="568">
                  <c:v>0.43490993055555555</c:v>
                </c:pt>
                <c:pt idx="569">
                  <c:v>0.43491553240740743</c:v>
                </c:pt>
                <c:pt idx="570">
                  <c:v>0.4349211458333333</c:v>
                </c:pt>
                <c:pt idx="571">
                  <c:v>0.4349265625</c:v>
                </c:pt>
                <c:pt idx="572">
                  <c:v>0.43493217592592592</c:v>
                </c:pt>
                <c:pt idx="573">
                  <c:v>0.43493777777777781</c:v>
                </c:pt>
                <c:pt idx="574">
                  <c:v>0.43494337962962965</c:v>
                </c:pt>
                <c:pt idx="575">
                  <c:v>0.43494880787037032</c:v>
                </c:pt>
                <c:pt idx="576">
                  <c:v>0.4349544212962963</c:v>
                </c:pt>
                <c:pt idx="577">
                  <c:v>0.43495930555555556</c:v>
                </c:pt>
                <c:pt idx="578">
                  <c:v>0.4349649074074074</c:v>
                </c:pt>
                <c:pt idx="579">
                  <c:v>0.43497052083333337</c:v>
                </c:pt>
                <c:pt idx="580">
                  <c:v>0.43497594907407411</c:v>
                </c:pt>
                <c:pt idx="581">
                  <c:v>0.4349813657407407</c:v>
                </c:pt>
                <c:pt idx="582">
                  <c:v>0.43498688657407408</c:v>
                </c:pt>
                <c:pt idx="583">
                  <c:v>0.43499218750000002</c:v>
                </c:pt>
                <c:pt idx="584">
                  <c:v>0.43499689814814818</c:v>
                </c:pt>
                <c:pt idx="585">
                  <c:v>0.43500231481481483</c:v>
                </c:pt>
                <c:pt idx="586">
                  <c:v>0.43500774305555551</c:v>
                </c:pt>
                <c:pt idx="587">
                  <c:v>0.4350131712962963</c:v>
                </c:pt>
                <c:pt idx="588">
                  <c:v>0.43501859953703703</c:v>
                </c:pt>
                <c:pt idx="589">
                  <c:v>0.43502401620370373</c:v>
                </c:pt>
                <c:pt idx="590">
                  <c:v>0.43502872685185184</c:v>
                </c:pt>
                <c:pt idx="591">
                  <c:v>0.43503415509259263</c:v>
                </c:pt>
                <c:pt idx="592">
                  <c:v>0.43503957175925922</c:v>
                </c:pt>
                <c:pt idx="593">
                  <c:v>0.43504499999999996</c:v>
                </c:pt>
                <c:pt idx="594">
                  <c:v>0.43505042824074075</c:v>
                </c:pt>
                <c:pt idx="595">
                  <c:v>0.43505585648148148</c:v>
                </c:pt>
                <c:pt idx="596">
                  <c:v>0.43506055555555556</c:v>
                </c:pt>
                <c:pt idx="597">
                  <c:v>0.4350659837962963</c:v>
                </c:pt>
                <c:pt idx="598">
                  <c:v>0.435071400462963</c:v>
                </c:pt>
                <c:pt idx="599">
                  <c:v>0.43507682870370368</c:v>
                </c:pt>
                <c:pt idx="600">
                  <c:v>0.43508225694444441</c:v>
                </c:pt>
                <c:pt idx="601">
                  <c:v>0.4350876851851852</c:v>
                </c:pt>
                <c:pt idx="602">
                  <c:v>0.43509256944444447</c:v>
                </c:pt>
                <c:pt idx="603">
                  <c:v>0.4350981712962963</c:v>
                </c:pt>
                <c:pt idx="604">
                  <c:v>0.43510359953703709</c:v>
                </c:pt>
                <c:pt idx="605">
                  <c:v>0.43510902777777777</c:v>
                </c:pt>
                <c:pt idx="606">
                  <c:v>0.43511456018518518</c:v>
                </c:pt>
                <c:pt idx="607">
                  <c:v>0.43511998842592597</c:v>
                </c:pt>
                <c:pt idx="608">
                  <c:v>0.43512541666666665</c:v>
                </c:pt>
                <c:pt idx="609">
                  <c:v>0.43513081018518518</c:v>
                </c:pt>
                <c:pt idx="610">
                  <c:v>0.43513550925925926</c:v>
                </c:pt>
                <c:pt idx="611">
                  <c:v>0.43514093749999999</c:v>
                </c:pt>
                <c:pt idx="612">
                  <c:v>0.43514636574074078</c:v>
                </c:pt>
                <c:pt idx="613">
                  <c:v>0.43515178240740737</c:v>
                </c:pt>
                <c:pt idx="614">
                  <c:v>0.43515721064814811</c:v>
                </c:pt>
                <c:pt idx="615">
                  <c:v>0.43516282407407408</c:v>
                </c:pt>
                <c:pt idx="616">
                  <c:v>0.43516770833333335</c:v>
                </c:pt>
                <c:pt idx="617">
                  <c:v>0.43517331018518518</c:v>
                </c:pt>
                <c:pt idx="618">
                  <c:v>0.43517893518518519</c:v>
                </c:pt>
                <c:pt idx="619">
                  <c:v>0.43518436342592598</c:v>
                </c:pt>
                <c:pt idx="620">
                  <c:v>0.43518978009259257</c:v>
                </c:pt>
                <c:pt idx="621">
                  <c:v>0.43519520833333331</c:v>
                </c:pt>
                <c:pt idx="622">
                  <c:v>0.4352006365740741</c:v>
                </c:pt>
                <c:pt idx="623">
                  <c:v>0.43520606481481483</c:v>
                </c:pt>
                <c:pt idx="624">
                  <c:v>0.43521076388888891</c:v>
                </c:pt>
                <c:pt idx="625">
                  <c:v>0.43521619212962964</c:v>
                </c:pt>
                <c:pt idx="626">
                  <c:v>0.43522162037037032</c:v>
                </c:pt>
                <c:pt idx="627">
                  <c:v>0.43522722222222221</c:v>
                </c:pt>
                <c:pt idx="628">
                  <c:v>0.43523265046296294</c:v>
                </c:pt>
                <c:pt idx="629">
                  <c:v>0.43523806712962965</c:v>
                </c:pt>
                <c:pt idx="630">
                  <c:v>0.43524277777777781</c:v>
                </c:pt>
                <c:pt idx="631">
                  <c:v>0.43524837962962964</c:v>
                </c:pt>
                <c:pt idx="632">
                  <c:v>0.43525380787037032</c:v>
                </c:pt>
                <c:pt idx="633">
                  <c:v>0.43525923611111111</c:v>
                </c:pt>
                <c:pt idx="634">
                  <c:v>0.43526451388888887</c:v>
                </c:pt>
                <c:pt idx="635">
                  <c:v>0.43526994212962961</c:v>
                </c:pt>
                <c:pt idx="636">
                  <c:v>0.43527464120370368</c:v>
                </c:pt>
                <c:pt idx="637">
                  <c:v>0.43528006944444447</c:v>
                </c:pt>
                <c:pt idx="638">
                  <c:v>0.43528518518518516</c:v>
                </c:pt>
                <c:pt idx="639">
                  <c:v>0.43529061342592595</c:v>
                </c:pt>
                <c:pt idx="640">
                  <c:v>0.43529622685185188</c:v>
                </c:pt>
                <c:pt idx="641">
                  <c:v>0.43530182870370365</c:v>
                </c:pt>
                <c:pt idx="642">
                  <c:v>0.43530671296296292</c:v>
                </c:pt>
                <c:pt idx="643">
                  <c:v>0.4353123148148148</c:v>
                </c:pt>
                <c:pt idx="644">
                  <c:v>0.43531792824074073</c:v>
                </c:pt>
                <c:pt idx="645">
                  <c:v>0.43532347222222217</c:v>
                </c:pt>
                <c:pt idx="646">
                  <c:v>0.43532888888888888</c:v>
                </c:pt>
                <c:pt idx="647">
                  <c:v>0.43533431712962961</c:v>
                </c:pt>
                <c:pt idx="648">
                  <c:v>0.4353397453703704</c:v>
                </c:pt>
                <c:pt idx="649">
                  <c:v>0.43534516203703705</c:v>
                </c:pt>
                <c:pt idx="650">
                  <c:v>0.43534987268518521</c:v>
                </c:pt>
                <c:pt idx="651">
                  <c:v>0.43535530092592589</c:v>
                </c:pt>
                <c:pt idx="652">
                  <c:v>0.43536071759259259</c:v>
                </c:pt>
                <c:pt idx="653">
                  <c:v>0.43536611111111112</c:v>
                </c:pt>
                <c:pt idx="654">
                  <c:v>0.43537153935185186</c:v>
                </c:pt>
                <c:pt idx="655">
                  <c:v>0.43537696759259265</c:v>
                </c:pt>
                <c:pt idx="656">
                  <c:v>0.4353818518518518</c:v>
                </c:pt>
                <c:pt idx="657">
                  <c:v>0.43538745370370369</c:v>
                </c:pt>
                <c:pt idx="658">
                  <c:v>0.43539288194444442</c:v>
                </c:pt>
                <c:pt idx="659">
                  <c:v>0.43539831018518521</c:v>
                </c:pt>
                <c:pt idx="660">
                  <c:v>0.43540373842592595</c:v>
                </c:pt>
                <c:pt idx="661">
                  <c:v>0.43540915509259265</c:v>
                </c:pt>
                <c:pt idx="662">
                  <c:v>0.43541458333333333</c:v>
                </c:pt>
                <c:pt idx="663">
                  <c:v>0.4354192824074074</c:v>
                </c:pt>
                <c:pt idx="664">
                  <c:v>0.43542489583333333</c:v>
                </c:pt>
                <c:pt idx="665">
                  <c:v>0.43543032407407406</c:v>
                </c:pt>
                <c:pt idx="666">
                  <c:v>0.43543592592592595</c:v>
                </c:pt>
                <c:pt idx="667">
                  <c:v>0.43544145833333331</c:v>
                </c:pt>
                <c:pt idx="668">
                  <c:v>0.4354468865740741</c:v>
                </c:pt>
                <c:pt idx="669">
                  <c:v>0.43545248842592593</c:v>
                </c:pt>
                <c:pt idx="670">
                  <c:v>0.4354581018518518</c:v>
                </c:pt>
                <c:pt idx="671">
                  <c:v>0.43546298611111106</c:v>
                </c:pt>
                <c:pt idx="672">
                  <c:v>0.43546858796296295</c:v>
                </c:pt>
                <c:pt idx="673">
                  <c:v>0.43547437500000002</c:v>
                </c:pt>
                <c:pt idx="674">
                  <c:v>0.43548016203703704</c:v>
                </c:pt>
                <c:pt idx="675">
                  <c:v>0.43548594907407406</c:v>
                </c:pt>
                <c:pt idx="676">
                  <c:v>0.43549158564814811</c:v>
                </c:pt>
                <c:pt idx="677">
                  <c:v>0.43549737268518518</c:v>
                </c:pt>
                <c:pt idx="678">
                  <c:v>0.43550315972222226</c:v>
                </c:pt>
                <c:pt idx="679">
                  <c:v>0.43550903935185187</c:v>
                </c:pt>
                <c:pt idx="680">
                  <c:v>0.4355146412037037</c:v>
                </c:pt>
                <c:pt idx="681">
                  <c:v>0.43552025462962968</c:v>
                </c:pt>
                <c:pt idx="682">
                  <c:v>0.43552585648148145</c:v>
                </c:pt>
                <c:pt idx="683">
                  <c:v>0.43553128472222219</c:v>
                </c:pt>
                <c:pt idx="684">
                  <c:v>0.43553671296296298</c:v>
                </c:pt>
                <c:pt idx="685">
                  <c:v>0.43554212962962963</c:v>
                </c:pt>
                <c:pt idx="686">
                  <c:v>0.43554684027777779</c:v>
                </c:pt>
                <c:pt idx="687">
                  <c:v>0.43555225694444449</c:v>
                </c:pt>
                <c:pt idx="688">
                  <c:v>0.43555768518518517</c:v>
                </c:pt>
                <c:pt idx="689">
                  <c:v>0.43556329861111109</c:v>
                </c:pt>
                <c:pt idx="690">
                  <c:v>0.43556890046296298</c:v>
                </c:pt>
                <c:pt idx="691">
                  <c:v>0.43557432870370372</c:v>
                </c:pt>
                <c:pt idx="692">
                  <c:v>0.43557993055555561</c:v>
                </c:pt>
                <c:pt idx="693">
                  <c:v>0.43558554398148147</c:v>
                </c:pt>
                <c:pt idx="694">
                  <c:v>0.43559041666666665</c:v>
                </c:pt>
                <c:pt idx="695">
                  <c:v>0.43559657407407409</c:v>
                </c:pt>
                <c:pt idx="696">
                  <c:v>0.43560145833333336</c:v>
                </c:pt>
                <c:pt idx="697">
                  <c:v>0.43560706018518519</c:v>
                </c:pt>
                <c:pt idx="698">
                  <c:v>0.43561248842592598</c:v>
                </c:pt>
                <c:pt idx="699">
                  <c:v>0.43561791666666666</c:v>
                </c:pt>
                <c:pt idx="700">
                  <c:v>0.43562333333333331</c:v>
                </c:pt>
                <c:pt idx="701">
                  <c:v>0.4356287615740741</c:v>
                </c:pt>
                <c:pt idx="702">
                  <c:v>0.43563344907407409</c:v>
                </c:pt>
                <c:pt idx="703">
                  <c:v>0.43563886574074079</c:v>
                </c:pt>
                <c:pt idx="704">
                  <c:v>0.43564429398148147</c:v>
                </c:pt>
                <c:pt idx="705">
                  <c:v>0.4356497222222222</c:v>
                </c:pt>
                <c:pt idx="706">
                  <c:v>0.43565515046296294</c:v>
                </c:pt>
                <c:pt idx="707">
                  <c:v>0.43566056712962964</c:v>
                </c:pt>
                <c:pt idx="708">
                  <c:v>0.4356654513888889</c:v>
                </c:pt>
                <c:pt idx="709">
                  <c:v>0.43567106481481482</c:v>
                </c:pt>
                <c:pt idx="710">
                  <c:v>0.43567648148148147</c:v>
                </c:pt>
                <c:pt idx="711">
                  <c:v>0.4356819097222222</c:v>
                </c:pt>
                <c:pt idx="712">
                  <c:v>0.43568733796296294</c:v>
                </c:pt>
                <c:pt idx="713">
                  <c:v>0.43569276620370373</c:v>
                </c:pt>
                <c:pt idx="714">
                  <c:v>0.43569819444444446</c:v>
                </c:pt>
                <c:pt idx="715">
                  <c:v>0.43570289351851854</c:v>
                </c:pt>
                <c:pt idx="716">
                  <c:v>0.43570831018518513</c:v>
                </c:pt>
                <c:pt idx="717">
                  <c:v>0.43571373842592592</c:v>
                </c:pt>
                <c:pt idx="718">
                  <c:v>0.43571916666666666</c:v>
                </c:pt>
                <c:pt idx="719">
                  <c:v>0.43572478009259258</c:v>
                </c:pt>
                <c:pt idx="720">
                  <c:v>0.43573038194444447</c:v>
                </c:pt>
                <c:pt idx="721">
                  <c:v>0.4357358101851852</c:v>
                </c:pt>
                <c:pt idx="722">
                  <c:v>0.43574069444444441</c:v>
                </c:pt>
                <c:pt idx="723">
                  <c:v>0.43574611111111111</c:v>
                </c:pt>
                <c:pt idx="724">
                  <c:v>0.43575153935185185</c:v>
                </c:pt>
                <c:pt idx="725">
                  <c:v>0.43575696759259258</c:v>
                </c:pt>
                <c:pt idx="726">
                  <c:v>0.43576239583333337</c:v>
                </c:pt>
                <c:pt idx="727">
                  <c:v>0.43576781249999996</c:v>
                </c:pt>
                <c:pt idx="728">
                  <c:v>0.43577251157407404</c:v>
                </c:pt>
                <c:pt idx="729">
                  <c:v>0.43577795138888886</c:v>
                </c:pt>
                <c:pt idx="730">
                  <c:v>0.43578336805555556</c:v>
                </c:pt>
                <c:pt idx="731">
                  <c:v>0.4357887962962963</c:v>
                </c:pt>
                <c:pt idx="732">
                  <c:v>0.43579422453703703</c:v>
                </c:pt>
                <c:pt idx="733">
                  <c:v>0.43579965277777782</c:v>
                </c:pt>
                <c:pt idx="734">
                  <c:v>0.435804525462963</c:v>
                </c:pt>
                <c:pt idx="735">
                  <c:v>0.43581013888888886</c:v>
                </c:pt>
                <c:pt idx="736">
                  <c:v>0.4358155671296296</c:v>
                </c:pt>
                <c:pt idx="737">
                  <c:v>0.4358209837962963</c:v>
                </c:pt>
                <c:pt idx="738">
                  <c:v>0.43582641203703704</c:v>
                </c:pt>
                <c:pt idx="739">
                  <c:v>0.43583173611111109</c:v>
                </c:pt>
                <c:pt idx="740">
                  <c:v>0.43583716435185188</c:v>
                </c:pt>
                <c:pt idx="741">
                  <c:v>0.43584244212962964</c:v>
                </c:pt>
                <c:pt idx="742">
                  <c:v>0.43584787037037037</c:v>
                </c:pt>
                <c:pt idx="743">
                  <c:v>0.43585328703703707</c:v>
                </c:pt>
                <c:pt idx="744">
                  <c:v>0.43585871527777775</c:v>
                </c:pt>
                <c:pt idx="745">
                  <c:v>0.43586414351851849</c:v>
                </c:pt>
                <c:pt idx="746">
                  <c:v>0.43586957175925928</c:v>
                </c:pt>
                <c:pt idx="747">
                  <c:v>0.43587517361111111</c:v>
                </c:pt>
                <c:pt idx="748">
                  <c:v>0.43588075231481477</c:v>
                </c:pt>
                <c:pt idx="749">
                  <c:v>0.43588616898148147</c:v>
                </c:pt>
                <c:pt idx="750">
                  <c:v>0.43589105324074073</c:v>
                </c:pt>
                <c:pt idx="751">
                  <c:v>0.43589665509259262</c:v>
                </c:pt>
                <c:pt idx="752">
                  <c:v>0.43590190972222226</c:v>
                </c:pt>
                <c:pt idx="753">
                  <c:v>0.43590733796296299</c:v>
                </c:pt>
                <c:pt idx="754">
                  <c:v>0.43591275462962958</c:v>
                </c:pt>
                <c:pt idx="755">
                  <c:v>0.43591800925925922</c:v>
                </c:pt>
                <c:pt idx="756">
                  <c:v>0.4359227083333333</c:v>
                </c:pt>
                <c:pt idx="757">
                  <c:v>0.43592813657407409</c:v>
                </c:pt>
                <c:pt idx="758">
                  <c:v>0.43593373842592592</c:v>
                </c:pt>
                <c:pt idx="759">
                  <c:v>0.43593916666666671</c:v>
                </c:pt>
                <c:pt idx="760">
                  <c:v>0.43594478009259258</c:v>
                </c:pt>
                <c:pt idx="761">
                  <c:v>0.43595038194444441</c:v>
                </c:pt>
                <c:pt idx="762">
                  <c:v>0.43595599537037039</c:v>
                </c:pt>
                <c:pt idx="763">
                  <c:v>0.43596159722222222</c:v>
                </c:pt>
                <c:pt idx="764">
                  <c:v>0.43596651620370369</c:v>
                </c:pt>
                <c:pt idx="765">
                  <c:v>0.43597211805555558</c:v>
                </c:pt>
                <c:pt idx="766">
                  <c:v>0.43597754629629631</c:v>
                </c:pt>
                <c:pt idx="767">
                  <c:v>0.43598296296296296</c:v>
                </c:pt>
                <c:pt idx="768">
                  <c:v>0.4359883912037037</c:v>
                </c:pt>
                <c:pt idx="769">
                  <c:v>0.43599383101851852</c:v>
                </c:pt>
                <c:pt idx="770">
                  <c:v>0.43599908564814815</c:v>
                </c:pt>
                <c:pt idx="771">
                  <c:v>0.43600378472222223</c:v>
                </c:pt>
                <c:pt idx="772">
                  <c:v>0.43600921296296297</c:v>
                </c:pt>
                <c:pt idx="773">
                  <c:v>0.43601464120370376</c:v>
                </c:pt>
                <c:pt idx="774">
                  <c:v>0.43602006944444444</c:v>
                </c:pt>
                <c:pt idx="775">
                  <c:v>0.43602549768518517</c:v>
                </c:pt>
                <c:pt idx="776">
                  <c:v>0.4360311921296296</c:v>
                </c:pt>
                <c:pt idx="777">
                  <c:v>0.43603589120370367</c:v>
                </c:pt>
                <c:pt idx="778">
                  <c:v>0.43604131944444441</c:v>
                </c:pt>
                <c:pt idx="779">
                  <c:v>0.43604655092592592</c:v>
                </c:pt>
                <c:pt idx="780">
                  <c:v>0.43605197916666666</c:v>
                </c:pt>
                <c:pt idx="781">
                  <c:v>0.43605740740740745</c:v>
                </c:pt>
                <c:pt idx="782">
                  <c:v>0.43606282407407404</c:v>
                </c:pt>
                <c:pt idx="783">
                  <c:v>0.43606753472222221</c:v>
                </c:pt>
                <c:pt idx="784">
                  <c:v>0.43607295138888885</c:v>
                </c:pt>
                <c:pt idx="785">
                  <c:v>0.43607837962962964</c:v>
                </c:pt>
                <c:pt idx="786">
                  <c:v>0.43608380787037038</c:v>
                </c:pt>
                <c:pt idx="787">
                  <c:v>0.43608923611111111</c:v>
                </c:pt>
                <c:pt idx="788">
                  <c:v>0.43609465277777781</c:v>
                </c:pt>
                <c:pt idx="789">
                  <c:v>0.43609936342592598</c:v>
                </c:pt>
                <c:pt idx="790">
                  <c:v>0.43610478009259257</c:v>
                </c:pt>
                <c:pt idx="791">
                  <c:v>0.4361102083333333</c:v>
                </c:pt>
                <c:pt idx="792">
                  <c:v>0.43611563657407409</c:v>
                </c:pt>
                <c:pt idx="793">
                  <c:v>0.43612106481481483</c:v>
                </c:pt>
                <c:pt idx="794">
                  <c:v>0.43612649305555556</c:v>
                </c:pt>
                <c:pt idx="795">
                  <c:v>0.43613119212962964</c:v>
                </c:pt>
                <c:pt idx="796">
                  <c:v>0.43613662037037032</c:v>
                </c:pt>
                <c:pt idx="797">
                  <c:v>0.43614203703703702</c:v>
                </c:pt>
                <c:pt idx="798">
                  <c:v>0.43614746527777776</c:v>
                </c:pt>
                <c:pt idx="799">
                  <c:v>0.43615292824074076</c:v>
                </c:pt>
                <c:pt idx="800">
                  <c:v>0.43615854166666668</c:v>
                </c:pt>
                <c:pt idx="801">
                  <c:v>0.43616414351851857</c:v>
                </c:pt>
                <c:pt idx="802">
                  <c:v>0.43616902777777783</c:v>
                </c:pt>
                <c:pt idx="803">
                  <c:v>0.43617445601851851</c:v>
                </c:pt>
                <c:pt idx="804">
                  <c:v>0.43617987268518515</c:v>
                </c:pt>
                <c:pt idx="805">
                  <c:v>0.43618530092592595</c:v>
                </c:pt>
                <c:pt idx="806">
                  <c:v>0.43619072916666668</c:v>
                </c:pt>
                <c:pt idx="807">
                  <c:v>0.43619615740740741</c:v>
                </c:pt>
                <c:pt idx="808">
                  <c:v>0.43620157407407406</c:v>
                </c:pt>
                <c:pt idx="809">
                  <c:v>0.43620628472222217</c:v>
                </c:pt>
                <c:pt idx="810">
                  <c:v>0.43621171296296296</c:v>
                </c:pt>
                <c:pt idx="811">
                  <c:v>0.43621712962962961</c:v>
                </c:pt>
                <c:pt idx="812">
                  <c:v>0.4362225578703704</c:v>
                </c:pt>
                <c:pt idx="813">
                  <c:v>0.43623015046296293</c:v>
                </c:pt>
                <c:pt idx="814">
                  <c:v>0.43623557870370372</c:v>
                </c:pt>
                <c:pt idx="815">
                  <c:v>0.43624100694444445</c:v>
                </c:pt>
                <c:pt idx="816">
                  <c:v>0.43624643518518519</c:v>
                </c:pt>
                <c:pt idx="817">
                  <c:v>0.43625185185185184</c:v>
                </c:pt>
                <c:pt idx="818">
                  <c:v>0.43625728009259257</c:v>
                </c:pt>
                <c:pt idx="819">
                  <c:v>0.43626289351851849</c:v>
                </c:pt>
                <c:pt idx="820">
                  <c:v>0.43626849537037038</c:v>
                </c:pt>
                <c:pt idx="821">
                  <c:v>0.43627409722222227</c:v>
                </c:pt>
                <c:pt idx="822">
                  <c:v>0.43627898148148153</c:v>
                </c:pt>
                <c:pt idx="823">
                  <c:v>0.4362845949074074</c:v>
                </c:pt>
                <c:pt idx="824">
                  <c:v>0.43629001157407404</c:v>
                </c:pt>
                <c:pt idx="825">
                  <c:v>0.43629543981481483</c:v>
                </c:pt>
                <c:pt idx="826">
                  <c:v>0.43630086805555557</c:v>
                </c:pt>
                <c:pt idx="827">
                  <c:v>0.43630646990740746</c:v>
                </c:pt>
                <c:pt idx="828">
                  <c:v>0.43631189814814814</c:v>
                </c:pt>
                <c:pt idx="829">
                  <c:v>0.43631732638888887</c:v>
                </c:pt>
                <c:pt idx="830">
                  <c:v>0.43632221064814813</c:v>
                </c:pt>
                <c:pt idx="831">
                  <c:v>0.43632763888888887</c:v>
                </c:pt>
                <c:pt idx="832">
                  <c:v>0.43633305555555557</c:v>
                </c:pt>
                <c:pt idx="833">
                  <c:v>0.43633848379629631</c:v>
                </c:pt>
                <c:pt idx="834">
                  <c:v>0.43634391203703699</c:v>
                </c:pt>
                <c:pt idx="835">
                  <c:v>0.43634951388888887</c:v>
                </c:pt>
                <c:pt idx="836">
                  <c:v>0.43635512731481479</c:v>
                </c:pt>
                <c:pt idx="837">
                  <c:v>0.43636001157407406</c:v>
                </c:pt>
                <c:pt idx="838">
                  <c:v>0.43636561342592595</c:v>
                </c:pt>
                <c:pt idx="839">
                  <c:v>0.43637104166666668</c:v>
                </c:pt>
                <c:pt idx="840">
                  <c:v>0.43637646990740736</c:v>
                </c:pt>
                <c:pt idx="841">
                  <c:v>0.43638188657407406</c:v>
                </c:pt>
                <c:pt idx="842">
                  <c:v>0.4363873148148148</c:v>
                </c:pt>
                <c:pt idx="843">
                  <c:v>0.43639267361111106</c:v>
                </c:pt>
                <c:pt idx="844">
                  <c:v>0.43639737268518514</c:v>
                </c:pt>
                <c:pt idx="845">
                  <c:v>0.43640280092592593</c:v>
                </c:pt>
                <c:pt idx="846">
                  <c:v>0.43640822916666666</c:v>
                </c:pt>
                <c:pt idx="847">
                  <c:v>0.43641364583333336</c:v>
                </c:pt>
                <c:pt idx="848">
                  <c:v>0.4364190740740741</c:v>
                </c:pt>
                <c:pt idx="849">
                  <c:v>0.43642468750000002</c:v>
                </c:pt>
                <c:pt idx="850">
                  <c:v>0.43643040509259262</c:v>
                </c:pt>
                <c:pt idx="851">
                  <c:v>0.43643528935185188</c:v>
                </c:pt>
                <c:pt idx="852">
                  <c:v>0.43644071759259262</c:v>
                </c:pt>
                <c:pt idx="853">
                  <c:v>0.43644613425925921</c:v>
                </c:pt>
                <c:pt idx="854">
                  <c:v>0.43645174768518519</c:v>
                </c:pt>
                <c:pt idx="855">
                  <c:v>0.43645717592592592</c:v>
                </c:pt>
                <c:pt idx="856">
                  <c:v>0.43646260416666666</c:v>
                </c:pt>
                <c:pt idx="857">
                  <c:v>0.43646802083333336</c:v>
                </c:pt>
                <c:pt idx="858">
                  <c:v>0.43647290509259262</c:v>
                </c:pt>
                <c:pt idx="859">
                  <c:v>0.4364783333333333</c:v>
                </c:pt>
                <c:pt idx="860">
                  <c:v>0.43648376157407404</c:v>
                </c:pt>
                <c:pt idx="861">
                  <c:v>0.43648918981481483</c:v>
                </c:pt>
                <c:pt idx="862">
                  <c:v>0.43649460648148147</c:v>
                </c:pt>
                <c:pt idx="863">
                  <c:v>0.43650021990740745</c:v>
                </c:pt>
                <c:pt idx="864">
                  <c:v>0.43650582175925923</c:v>
                </c:pt>
                <c:pt idx="865">
                  <c:v>0.4365116087962963</c:v>
                </c:pt>
                <c:pt idx="866">
                  <c:v>0.43651630787037038</c:v>
                </c:pt>
                <c:pt idx="867">
                  <c:v>0.43652173611111111</c:v>
                </c:pt>
                <c:pt idx="868">
                  <c:v>0.436527337962963</c:v>
                </c:pt>
                <c:pt idx="869">
                  <c:v>0.43653283564814815</c:v>
                </c:pt>
                <c:pt idx="870">
                  <c:v>0.43653826388888889</c:v>
                </c:pt>
                <c:pt idx="871">
                  <c:v>0.43654369212962968</c:v>
                </c:pt>
                <c:pt idx="872">
                  <c:v>0.43654879629629634</c:v>
                </c:pt>
                <c:pt idx="873">
                  <c:v>0.4365544097222222</c:v>
                </c:pt>
                <c:pt idx="874">
                  <c:v>0.43655910879629628</c:v>
                </c:pt>
                <c:pt idx="875">
                  <c:v>0.43656453703703701</c:v>
                </c:pt>
                <c:pt idx="876">
                  <c:v>0.43656996527777775</c:v>
                </c:pt>
                <c:pt idx="877">
                  <c:v>0.43657539351851854</c:v>
                </c:pt>
                <c:pt idx="878">
                  <c:v>0.43658099537037037</c:v>
                </c:pt>
                <c:pt idx="879">
                  <c:v>0.43658653935185182</c:v>
                </c:pt>
                <c:pt idx="880">
                  <c:v>0.43659142361111108</c:v>
                </c:pt>
                <c:pt idx="881">
                  <c:v>0.43659684027777779</c:v>
                </c:pt>
                <c:pt idx="882">
                  <c:v>0.43660210648148151</c:v>
                </c:pt>
                <c:pt idx="883">
                  <c:v>0.43660753472222225</c:v>
                </c:pt>
                <c:pt idx="884">
                  <c:v>0.43661296296296292</c:v>
                </c:pt>
                <c:pt idx="885">
                  <c:v>0.43661856481481481</c:v>
                </c:pt>
                <c:pt idx="886">
                  <c:v>0.43662399305555555</c:v>
                </c:pt>
                <c:pt idx="887">
                  <c:v>0.43662879629629631</c:v>
                </c:pt>
                <c:pt idx="888">
                  <c:v>0.43663421296296295</c:v>
                </c:pt>
                <c:pt idx="889">
                  <c:v>0.43663964120370369</c:v>
                </c:pt>
                <c:pt idx="890">
                  <c:v>0.43664525462962961</c:v>
                </c:pt>
                <c:pt idx="891">
                  <c:v>0.4366508564814815</c:v>
                </c:pt>
                <c:pt idx="892">
                  <c:v>0.43665645833333339</c:v>
                </c:pt>
                <c:pt idx="893">
                  <c:v>0.43666207175925925</c:v>
                </c:pt>
                <c:pt idx="894">
                  <c:v>0.43666777777777782</c:v>
                </c:pt>
                <c:pt idx="895">
                  <c:v>0.43667266203703708</c:v>
                </c:pt>
                <c:pt idx="896">
                  <c:v>0.43667809027777776</c:v>
                </c:pt>
                <c:pt idx="897">
                  <c:v>0.4366835185185185</c:v>
                </c:pt>
                <c:pt idx="898">
                  <c:v>0.4366889351851852</c:v>
                </c:pt>
                <c:pt idx="899">
                  <c:v>0.43669436342592594</c:v>
                </c:pt>
                <c:pt idx="900">
                  <c:v>0.43669979166666667</c:v>
                </c:pt>
                <c:pt idx="901">
                  <c:v>0.43670521990740746</c:v>
                </c:pt>
                <c:pt idx="902">
                  <c:v>0.43670991898148143</c:v>
                </c:pt>
                <c:pt idx="903">
                  <c:v>0.43671534722222222</c:v>
                </c:pt>
                <c:pt idx="904">
                  <c:v>0.43672076388888886</c:v>
                </c:pt>
                <c:pt idx="905">
                  <c:v>0.43672637731481484</c:v>
                </c:pt>
                <c:pt idx="906">
                  <c:v>0.43673180555555557</c:v>
                </c:pt>
                <c:pt idx="907">
                  <c:v>0.43673740740740746</c:v>
                </c:pt>
                <c:pt idx="908">
                  <c:v>0.43674300925925924</c:v>
                </c:pt>
                <c:pt idx="909">
                  <c:v>0.43674862268518516</c:v>
                </c:pt>
                <c:pt idx="910">
                  <c:v>0.43675350694444443</c:v>
                </c:pt>
                <c:pt idx="911">
                  <c:v>0.43675893518518522</c:v>
                </c:pt>
                <c:pt idx="912">
                  <c:v>0.43676435185185186</c:v>
                </c:pt>
                <c:pt idx="913">
                  <c:v>0.43676978009259254</c:v>
                </c:pt>
                <c:pt idx="914">
                  <c:v>0.43677520833333333</c:v>
                </c:pt>
                <c:pt idx="915">
                  <c:v>0.43678063657407407</c:v>
                </c:pt>
                <c:pt idx="916">
                  <c:v>0.43678605324074077</c:v>
                </c:pt>
                <c:pt idx="917">
                  <c:v>0.43679075231481485</c:v>
                </c:pt>
                <c:pt idx="918">
                  <c:v>0.43679618055555558</c:v>
                </c:pt>
                <c:pt idx="919">
                  <c:v>0.43680160879629631</c:v>
                </c:pt>
                <c:pt idx="920">
                  <c:v>0.43680722222222218</c:v>
                </c:pt>
                <c:pt idx="921">
                  <c:v>0.43681282407407407</c:v>
                </c:pt>
                <c:pt idx="922">
                  <c:v>0.43681842592592596</c:v>
                </c:pt>
                <c:pt idx="923">
                  <c:v>0.43682402777777779</c:v>
                </c:pt>
                <c:pt idx="924">
                  <c:v>0.43682964120370366</c:v>
                </c:pt>
                <c:pt idx="925">
                  <c:v>0.43683452546296292</c:v>
                </c:pt>
                <c:pt idx="926">
                  <c:v>0.43683995370370371</c:v>
                </c:pt>
                <c:pt idx="927">
                  <c:v>0.43684537037037036</c:v>
                </c:pt>
                <c:pt idx="928">
                  <c:v>0.43685079861111115</c:v>
                </c:pt>
                <c:pt idx="929">
                  <c:v>0.43685622685185188</c:v>
                </c:pt>
                <c:pt idx="930">
                  <c:v>0.43686182870370366</c:v>
                </c:pt>
                <c:pt idx="931">
                  <c:v>0.43686725694444445</c:v>
                </c:pt>
                <c:pt idx="932">
                  <c:v>0.43687196759259256</c:v>
                </c:pt>
                <c:pt idx="933">
                  <c:v>0.43687738425925926</c:v>
                </c:pt>
                <c:pt idx="934">
                  <c:v>0.43688299768518518</c:v>
                </c:pt>
                <c:pt idx="935">
                  <c:v>0.43688841435185188</c:v>
                </c:pt>
                <c:pt idx="936">
                  <c:v>0.43689402777777775</c:v>
                </c:pt>
                <c:pt idx="937">
                  <c:v>0.43689962962962964</c:v>
                </c:pt>
                <c:pt idx="938">
                  <c:v>0.43690524305555556</c:v>
                </c:pt>
                <c:pt idx="939">
                  <c:v>0.43691084490740745</c:v>
                </c:pt>
                <c:pt idx="940">
                  <c:v>0.43691644675925922</c:v>
                </c:pt>
                <c:pt idx="941">
                  <c:v>0.43692133101851849</c:v>
                </c:pt>
                <c:pt idx="942">
                  <c:v>0.43692675925925922</c:v>
                </c:pt>
                <c:pt idx="943">
                  <c:v>0.43693218750000001</c:v>
                </c:pt>
                <c:pt idx="944">
                  <c:v>0.43693761574074075</c:v>
                </c:pt>
                <c:pt idx="945">
                  <c:v>0.43694303240740745</c:v>
                </c:pt>
                <c:pt idx="946">
                  <c:v>0.43694839120370371</c:v>
                </c:pt>
                <c:pt idx="947">
                  <c:v>0.43695381944444445</c:v>
                </c:pt>
                <c:pt idx="948">
                  <c:v>0.43695851851851852</c:v>
                </c:pt>
                <c:pt idx="949">
                  <c:v>0.43696394675925926</c:v>
                </c:pt>
                <c:pt idx="950">
                  <c:v>0.43696954861111115</c:v>
                </c:pt>
                <c:pt idx="951">
                  <c:v>0.43697515046296292</c:v>
                </c:pt>
                <c:pt idx="952">
                  <c:v>0.4369807638888889</c:v>
                </c:pt>
                <c:pt idx="953">
                  <c:v>0.43698612268518522</c:v>
                </c:pt>
                <c:pt idx="954">
                  <c:v>0.436991724537037</c:v>
                </c:pt>
                <c:pt idx="955">
                  <c:v>0.43699660879629626</c:v>
                </c:pt>
                <c:pt idx="956">
                  <c:v>0.43700203703703705</c:v>
                </c:pt>
                <c:pt idx="957">
                  <c:v>0.43700746527777778</c:v>
                </c:pt>
                <c:pt idx="958">
                  <c:v>0.43701306712962967</c:v>
                </c:pt>
                <c:pt idx="959">
                  <c:v>0.43701849537037035</c:v>
                </c:pt>
                <c:pt idx="960">
                  <c:v>0.43702392361111109</c:v>
                </c:pt>
                <c:pt idx="961">
                  <c:v>0.43702935185185182</c:v>
                </c:pt>
                <c:pt idx="962">
                  <c:v>0.4370340509259259</c:v>
                </c:pt>
                <c:pt idx="963">
                  <c:v>0.43703947916666669</c:v>
                </c:pt>
                <c:pt idx="964">
                  <c:v>0.43704489583333334</c:v>
                </c:pt>
                <c:pt idx="965">
                  <c:v>0.43705050925925931</c:v>
                </c:pt>
                <c:pt idx="966">
                  <c:v>0.43705611111111109</c:v>
                </c:pt>
                <c:pt idx="967">
                  <c:v>0.43706172453703701</c:v>
                </c:pt>
                <c:pt idx="968">
                  <c:v>0.4370673263888889</c:v>
                </c:pt>
                <c:pt idx="969">
                  <c:v>0.43707278935185184</c:v>
                </c:pt>
                <c:pt idx="970">
                  <c:v>0.43707840277777782</c:v>
                </c:pt>
                <c:pt idx="971">
                  <c:v>0.43708328703703708</c:v>
                </c:pt>
                <c:pt idx="972">
                  <c:v>0.43708870370370367</c:v>
                </c:pt>
                <c:pt idx="973">
                  <c:v>0.43709413194444441</c:v>
                </c:pt>
                <c:pt idx="974">
                  <c:v>0.4370995601851852</c:v>
                </c:pt>
                <c:pt idx="975">
                  <c:v>0.43710498842592593</c:v>
                </c:pt>
                <c:pt idx="976">
                  <c:v>0.43711033564814811</c:v>
                </c:pt>
                <c:pt idx="977">
                  <c:v>0.43711520833333334</c:v>
                </c:pt>
                <c:pt idx="978">
                  <c:v>0.43712063657407407</c:v>
                </c:pt>
                <c:pt idx="979">
                  <c:v>0.43712606481481481</c:v>
                </c:pt>
                <c:pt idx="980">
                  <c:v>0.4371314930555556</c:v>
                </c:pt>
                <c:pt idx="981">
                  <c:v>0.43713709490740738</c:v>
                </c:pt>
                <c:pt idx="982">
                  <c:v>0.43714269675925926</c:v>
                </c:pt>
                <c:pt idx="983">
                  <c:v>0.43714831018518518</c:v>
                </c:pt>
                <c:pt idx="984">
                  <c:v>0.43715391203703707</c:v>
                </c:pt>
                <c:pt idx="985">
                  <c:v>0.43715952546296299</c:v>
                </c:pt>
                <c:pt idx="986">
                  <c:v>0.4371644097222222</c:v>
                </c:pt>
                <c:pt idx="987">
                  <c:v>0.43717001157407404</c:v>
                </c:pt>
                <c:pt idx="988">
                  <c:v>0.43717543981481483</c:v>
                </c:pt>
                <c:pt idx="989">
                  <c:v>0.43718068287037037</c:v>
                </c:pt>
                <c:pt idx="990">
                  <c:v>0.43718609953703708</c:v>
                </c:pt>
                <c:pt idx="991">
                  <c:v>0.43719136574074074</c:v>
                </c:pt>
                <c:pt idx="992">
                  <c:v>0.43719606481481482</c:v>
                </c:pt>
                <c:pt idx="993">
                  <c:v>0.43720149305555561</c:v>
                </c:pt>
                <c:pt idx="994">
                  <c:v>0.43720710648148148</c:v>
                </c:pt>
                <c:pt idx="995">
                  <c:v>0.43721270833333331</c:v>
                </c:pt>
                <c:pt idx="996">
                  <c:v>0.4372183101851852</c:v>
                </c:pt>
                <c:pt idx="997">
                  <c:v>0.43722392361111112</c:v>
                </c:pt>
                <c:pt idx="998">
                  <c:v>0.43722952546296295</c:v>
                </c:pt>
                <c:pt idx="999">
                  <c:v>0.4372351967592592</c:v>
                </c:pt>
                <c:pt idx="1000">
                  <c:v>0.43724079861111109</c:v>
                </c:pt>
                <c:pt idx="1001">
                  <c:v>0.43724640046296298</c:v>
                </c:pt>
                <c:pt idx="1002">
                  <c:v>0.43725129629629628</c:v>
                </c:pt>
                <c:pt idx="1003">
                  <c:v>0.43725671296296298</c:v>
                </c:pt>
                <c:pt idx="1004">
                  <c:v>0.4372623263888889</c:v>
                </c:pt>
                <c:pt idx="1005">
                  <c:v>0.43726792824074073</c:v>
                </c:pt>
                <c:pt idx="1006">
                  <c:v>0.43727335648148147</c:v>
                </c:pt>
                <c:pt idx="1007">
                  <c:v>0.4372787847222222</c:v>
                </c:pt>
                <c:pt idx="1008">
                  <c:v>0.4372842013888889</c:v>
                </c:pt>
                <c:pt idx="1009">
                  <c:v>0.43728978009259256</c:v>
                </c:pt>
                <c:pt idx="1010">
                  <c:v>0.43729449074074073</c:v>
                </c:pt>
                <c:pt idx="1011">
                  <c:v>0.43730009259259256</c:v>
                </c:pt>
                <c:pt idx="1012">
                  <c:v>0.43730569444444445</c:v>
                </c:pt>
                <c:pt idx="1013">
                  <c:v>0.43731129629629634</c:v>
                </c:pt>
                <c:pt idx="1014">
                  <c:v>0.43731690972222226</c:v>
                </c:pt>
                <c:pt idx="1015">
                  <c:v>0.43732252314814812</c:v>
                </c:pt>
                <c:pt idx="1016">
                  <c:v>0.43732812500000001</c:v>
                </c:pt>
                <c:pt idx="1017">
                  <c:v>0.43733372685185185</c:v>
                </c:pt>
                <c:pt idx="1018">
                  <c:v>0.43733934027777782</c:v>
                </c:pt>
                <c:pt idx="1019">
                  <c:v>0.4373449421296296</c:v>
                </c:pt>
                <c:pt idx="1020">
                  <c:v>0.43735055555555552</c:v>
                </c:pt>
                <c:pt idx="1021">
                  <c:v>0.43735542824074075</c:v>
                </c:pt>
                <c:pt idx="1022">
                  <c:v>0.43736104166666667</c:v>
                </c:pt>
                <c:pt idx="1023">
                  <c:v>0.43736664351851856</c:v>
                </c:pt>
                <c:pt idx="1024">
                  <c:v>0.4373721064814815</c:v>
                </c:pt>
                <c:pt idx="1025">
                  <c:v>0.43737771990740743</c:v>
                </c:pt>
                <c:pt idx="1026">
                  <c:v>0.43738313657407407</c:v>
                </c:pt>
                <c:pt idx="1027">
                  <c:v>0.43738856481481481</c:v>
                </c:pt>
                <c:pt idx="1028">
                  <c:v>0.43739399305555554</c:v>
                </c:pt>
                <c:pt idx="1029">
                  <c:v>0.43739869212962962</c:v>
                </c:pt>
                <c:pt idx="1030">
                  <c:v>0.43740429398148151</c:v>
                </c:pt>
                <c:pt idx="1031">
                  <c:v>0.43740972222222219</c:v>
                </c:pt>
                <c:pt idx="1032">
                  <c:v>0.43741515046296292</c:v>
                </c:pt>
                <c:pt idx="1033">
                  <c:v>0.43742075231481481</c:v>
                </c:pt>
                <c:pt idx="1034">
                  <c:v>0.43742636574074073</c:v>
                </c:pt>
                <c:pt idx="1035">
                  <c:v>0.43743196759259262</c:v>
                </c:pt>
                <c:pt idx="1036">
                  <c:v>0.43743758101851848</c:v>
                </c:pt>
                <c:pt idx="1037">
                  <c:v>0.43744318287037037</c:v>
                </c:pt>
                <c:pt idx="1038">
                  <c:v>0.43744806712962964</c:v>
                </c:pt>
                <c:pt idx="1039">
                  <c:v>0.43745349537037037</c:v>
                </c:pt>
                <c:pt idx="1040">
                  <c:v>0.43745891203703707</c:v>
                </c:pt>
                <c:pt idx="1041">
                  <c:v>0.43746434027777781</c:v>
                </c:pt>
                <c:pt idx="1042">
                  <c:v>0.43747157407407405</c:v>
                </c:pt>
                <c:pt idx="1043">
                  <c:v>0.43747700231481484</c:v>
                </c:pt>
                <c:pt idx="1044">
                  <c:v>0.43748243055555558</c:v>
                </c:pt>
                <c:pt idx="1045">
                  <c:v>0.43748785879629626</c:v>
                </c:pt>
                <c:pt idx="1046">
                  <c:v>0.43749327546296296</c:v>
                </c:pt>
                <c:pt idx="1047">
                  <c:v>0.4374987037037037</c:v>
                </c:pt>
                <c:pt idx="1048">
                  <c:v>0.43750373842592594</c:v>
                </c:pt>
                <c:pt idx="1049">
                  <c:v>0.43750935185185186</c:v>
                </c:pt>
                <c:pt idx="1050">
                  <c:v>0.43751405092592593</c:v>
                </c:pt>
                <c:pt idx="1051">
                  <c:v>0.43751965277777777</c:v>
                </c:pt>
                <c:pt idx="1052">
                  <c:v>0.43752526620370369</c:v>
                </c:pt>
                <c:pt idx="1053">
                  <c:v>0.43753086805555558</c:v>
                </c:pt>
                <c:pt idx="1054">
                  <c:v>0.4375366550925926</c:v>
                </c:pt>
                <c:pt idx="1055">
                  <c:v>0.43754207175925924</c:v>
                </c:pt>
                <c:pt idx="1056">
                  <c:v>0.43754767361111108</c:v>
                </c:pt>
                <c:pt idx="1057">
                  <c:v>0.43755346064814815</c:v>
                </c:pt>
                <c:pt idx="1058">
                  <c:v>0.43755907407407407</c:v>
                </c:pt>
                <c:pt idx="1059">
                  <c:v>0.43756467592592596</c:v>
                </c:pt>
                <c:pt idx="1060">
                  <c:v>0.43756956018518517</c:v>
                </c:pt>
                <c:pt idx="1061">
                  <c:v>0.4375749884259259</c:v>
                </c:pt>
                <c:pt idx="1062">
                  <c:v>0.43758040509259261</c:v>
                </c:pt>
                <c:pt idx="1063">
                  <c:v>0.43758601851851853</c:v>
                </c:pt>
                <c:pt idx="1064">
                  <c:v>0.43759160879629633</c:v>
                </c:pt>
                <c:pt idx="1065">
                  <c:v>0.43759694444444447</c:v>
                </c:pt>
                <c:pt idx="1066">
                  <c:v>0.4376025462962963</c:v>
                </c:pt>
                <c:pt idx="1067">
                  <c:v>0.43760797453703698</c:v>
                </c:pt>
                <c:pt idx="1068">
                  <c:v>0.43761285879629624</c:v>
                </c:pt>
                <c:pt idx="1069">
                  <c:v>0.43761846064814813</c:v>
                </c:pt>
                <c:pt idx="1070">
                  <c:v>0.43762406250000002</c:v>
                </c:pt>
                <c:pt idx="1071">
                  <c:v>0.43762967592592594</c:v>
                </c:pt>
                <c:pt idx="1072">
                  <c:v>0.43763528935185186</c:v>
                </c:pt>
                <c:pt idx="1073">
                  <c:v>0.43764091435185182</c:v>
                </c:pt>
                <c:pt idx="1074">
                  <c:v>0.43764651620370371</c:v>
                </c:pt>
                <c:pt idx="1075">
                  <c:v>0.43765212962962963</c:v>
                </c:pt>
                <c:pt idx="1076">
                  <c:v>0.43765773148148152</c:v>
                </c:pt>
                <c:pt idx="1077">
                  <c:v>0.43766304398148148</c:v>
                </c:pt>
                <c:pt idx="1078">
                  <c:v>0.43766864583333337</c:v>
                </c:pt>
                <c:pt idx="1079">
                  <c:v>0.43767353009259263</c:v>
                </c:pt>
                <c:pt idx="1080">
                  <c:v>0.43767895833333337</c:v>
                </c:pt>
                <c:pt idx="1081">
                  <c:v>0.43768438657407405</c:v>
                </c:pt>
                <c:pt idx="1082">
                  <c:v>0.43768998842592594</c:v>
                </c:pt>
                <c:pt idx="1083">
                  <c:v>0.43769560185185186</c:v>
                </c:pt>
                <c:pt idx="1084">
                  <c:v>0.43770120370370375</c:v>
                </c:pt>
                <c:pt idx="1085">
                  <c:v>0.43770651620370371</c:v>
                </c:pt>
                <c:pt idx="1086">
                  <c:v>0.43771173611111114</c:v>
                </c:pt>
                <c:pt idx="1087">
                  <c:v>0.43771643518518522</c:v>
                </c:pt>
                <c:pt idx="1088">
                  <c:v>0.43772203703703699</c:v>
                </c:pt>
                <c:pt idx="1089">
                  <c:v>0.43772765046296297</c:v>
                </c:pt>
                <c:pt idx="1090">
                  <c:v>0.43773343749999999</c:v>
                </c:pt>
                <c:pt idx="1091">
                  <c:v>0.43773886574074078</c:v>
                </c:pt>
                <c:pt idx="1092">
                  <c:v>0.43774446759259256</c:v>
                </c:pt>
                <c:pt idx="1093">
                  <c:v>0.43775006944444445</c:v>
                </c:pt>
                <c:pt idx="1094">
                  <c:v>0.43775568287037037</c:v>
                </c:pt>
                <c:pt idx="1095">
                  <c:v>0.43776056712962963</c:v>
                </c:pt>
                <c:pt idx="1096">
                  <c:v>0.43776616898148152</c:v>
                </c:pt>
                <c:pt idx="1097">
                  <c:v>0.43777159722222225</c:v>
                </c:pt>
                <c:pt idx="1098">
                  <c:v>0.43777719907407403</c:v>
                </c:pt>
                <c:pt idx="1099">
                  <c:v>0.43778281250000001</c:v>
                </c:pt>
                <c:pt idx="1100">
                  <c:v>0.43778841435185184</c:v>
                </c:pt>
                <c:pt idx="1101">
                  <c:v>0.43779402777777782</c:v>
                </c:pt>
                <c:pt idx="1102">
                  <c:v>0.43779980324074069</c:v>
                </c:pt>
                <c:pt idx="1103">
                  <c:v>0.43780523148148148</c:v>
                </c:pt>
                <c:pt idx="1104">
                  <c:v>0.4378108449074074</c:v>
                </c:pt>
                <c:pt idx="1105">
                  <c:v>0.43781650462962962</c:v>
                </c:pt>
                <c:pt idx="1106">
                  <c:v>0.43782210648148151</c:v>
                </c:pt>
                <c:pt idx="1107">
                  <c:v>0.43782699074074077</c:v>
                </c:pt>
                <c:pt idx="1108">
                  <c:v>0.43783259259259261</c:v>
                </c:pt>
                <c:pt idx="1109">
                  <c:v>0.43783820601851847</c:v>
                </c:pt>
                <c:pt idx="1110">
                  <c:v>0.43784399305555555</c:v>
                </c:pt>
                <c:pt idx="1111">
                  <c:v>0.43784940972222225</c:v>
                </c:pt>
                <c:pt idx="1112">
                  <c:v>0.43785502314814817</c:v>
                </c:pt>
                <c:pt idx="1113">
                  <c:v>0.43786062499999995</c:v>
                </c:pt>
                <c:pt idx="1114">
                  <c:v>0.43786641203703702</c:v>
                </c:pt>
                <c:pt idx="1115">
                  <c:v>0.43787184027777776</c:v>
                </c:pt>
                <c:pt idx="1116">
                  <c:v>0.43787745370370373</c:v>
                </c:pt>
                <c:pt idx="1117">
                  <c:v>0.43788324074074075</c:v>
                </c:pt>
                <c:pt idx="1118">
                  <c:v>0.43788884259259259</c:v>
                </c:pt>
                <c:pt idx="1119">
                  <c:v>0.4378944212962963</c:v>
                </c:pt>
                <c:pt idx="1120">
                  <c:v>0.43789930555555556</c:v>
                </c:pt>
                <c:pt idx="1121">
                  <c:v>0.43790491898148148</c:v>
                </c:pt>
                <c:pt idx="1122">
                  <c:v>0.43791052083333332</c:v>
                </c:pt>
                <c:pt idx="1123">
                  <c:v>0.43791594907407405</c:v>
                </c:pt>
                <c:pt idx="1124">
                  <c:v>0.43792155092592594</c:v>
                </c:pt>
                <c:pt idx="1125">
                  <c:v>0.43792715277777777</c:v>
                </c:pt>
                <c:pt idx="1126">
                  <c:v>0.43793276620370375</c:v>
                </c:pt>
                <c:pt idx="1127">
                  <c:v>0.43793827546296299</c:v>
                </c:pt>
                <c:pt idx="1128">
                  <c:v>0.43794387731481482</c:v>
                </c:pt>
                <c:pt idx="1129">
                  <c:v>0.43794949074074069</c:v>
                </c:pt>
                <c:pt idx="1130">
                  <c:v>0.43795437499999995</c:v>
                </c:pt>
                <c:pt idx="1131">
                  <c:v>0.43795997685185184</c:v>
                </c:pt>
                <c:pt idx="1132">
                  <c:v>0.43796557870370373</c:v>
                </c:pt>
                <c:pt idx="1133">
                  <c:v>0.43797118055555556</c:v>
                </c:pt>
                <c:pt idx="1134">
                  <c:v>0.43797679398148154</c:v>
                </c:pt>
                <c:pt idx="1135">
                  <c:v>0.4379824074074074</c:v>
                </c:pt>
                <c:pt idx="1136">
                  <c:v>0.43798795138888891</c:v>
                </c:pt>
                <c:pt idx="1137">
                  <c:v>0.43799356481481483</c:v>
                </c:pt>
                <c:pt idx="1138">
                  <c:v>0.43799917824074069</c:v>
                </c:pt>
                <c:pt idx="1139">
                  <c:v>0.43800478009259258</c:v>
                </c:pt>
                <c:pt idx="1140">
                  <c:v>0.43801038194444447</c:v>
                </c:pt>
                <c:pt idx="1141">
                  <c:v>0.43801599537037039</c:v>
                </c:pt>
                <c:pt idx="1142">
                  <c:v>0.43802087962962966</c:v>
                </c:pt>
                <c:pt idx="1143">
                  <c:v>0.43802648148148143</c:v>
                </c:pt>
                <c:pt idx="1144">
                  <c:v>0.43803208333333332</c:v>
                </c:pt>
                <c:pt idx="1145">
                  <c:v>0.43803769675925924</c:v>
                </c:pt>
                <c:pt idx="1146">
                  <c:v>0.43804329861111113</c:v>
                </c:pt>
                <c:pt idx="1147">
                  <c:v>0.43804891203703705</c:v>
                </c:pt>
                <c:pt idx="1148">
                  <c:v>0.43805451388888889</c:v>
                </c:pt>
                <c:pt idx="1149">
                  <c:v>0.43806010416666669</c:v>
                </c:pt>
                <c:pt idx="1150">
                  <c:v>0.43806570601851852</c:v>
                </c:pt>
                <c:pt idx="1151">
                  <c:v>0.4380713194444445</c:v>
                </c:pt>
                <c:pt idx="1152">
                  <c:v>0.43807679398148153</c:v>
                </c:pt>
                <c:pt idx="1153">
                  <c:v>0.43808167824074079</c:v>
                </c:pt>
                <c:pt idx="1154">
                  <c:v>0.43808728009259257</c:v>
                </c:pt>
                <c:pt idx="1155">
                  <c:v>0.43809288194444446</c:v>
                </c:pt>
                <c:pt idx="1156">
                  <c:v>0.43809846064814817</c:v>
                </c:pt>
                <c:pt idx="1157">
                  <c:v>0.43810443287037032</c:v>
                </c:pt>
                <c:pt idx="1158">
                  <c:v>0.43810986111111111</c:v>
                </c:pt>
                <c:pt idx="1159">
                  <c:v>0.43811501157407412</c:v>
                </c:pt>
                <c:pt idx="1160">
                  <c:v>0.4381206134259259</c:v>
                </c:pt>
                <c:pt idx="1161">
                  <c:v>0.43812621527777779</c:v>
                </c:pt>
                <c:pt idx="1162">
                  <c:v>0.43813182870370371</c:v>
                </c:pt>
                <c:pt idx="1163">
                  <c:v>0.43813688657407407</c:v>
                </c:pt>
                <c:pt idx="1164">
                  <c:v>0.43814231481481486</c:v>
                </c:pt>
                <c:pt idx="1165">
                  <c:v>0.43814774305555554</c:v>
                </c:pt>
                <c:pt idx="1166">
                  <c:v>0.43815317129629627</c:v>
                </c:pt>
                <c:pt idx="1167">
                  <c:v>0.43815858796296298</c:v>
                </c:pt>
                <c:pt idx="1168">
                  <c:v>0.43816401620370371</c:v>
                </c:pt>
                <c:pt idx="1169">
                  <c:v>0.43816944444444444</c:v>
                </c:pt>
                <c:pt idx="1170">
                  <c:v>0.43817414351851852</c:v>
                </c:pt>
                <c:pt idx="1171">
                  <c:v>0.43817974537037035</c:v>
                </c:pt>
                <c:pt idx="1172">
                  <c:v>0.43818517361111109</c:v>
                </c:pt>
                <c:pt idx="1173">
                  <c:v>0.43819078703703701</c:v>
                </c:pt>
                <c:pt idx="1174">
                  <c:v>0.43819657407407409</c:v>
                </c:pt>
                <c:pt idx="1175">
                  <c:v>0.43820217592592597</c:v>
                </c:pt>
                <c:pt idx="1176">
                  <c:v>0.43820777777777775</c:v>
                </c:pt>
                <c:pt idx="1177">
                  <c:v>0.43821339120370367</c:v>
                </c:pt>
                <c:pt idx="1178">
                  <c:v>0.43821869212962961</c:v>
                </c:pt>
                <c:pt idx="1179">
                  <c:v>0.43822430555555553</c:v>
                </c:pt>
                <c:pt idx="1180">
                  <c:v>0.43822917824074076</c:v>
                </c:pt>
                <c:pt idx="1181">
                  <c:v>0.43823479166666668</c:v>
                </c:pt>
                <c:pt idx="1182">
                  <c:v>0.43824039351851857</c:v>
                </c:pt>
                <c:pt idx="1183">
                  <c:v>0.43824600694444443</c:v>
                </c:pt>
                <c:pt idx="1184">
                  <c:v>0.43825160879629627</c:v>
                </c:pt>
                <c:pt idx="1185">
                  <c:v>0.43825722222222224</c:v>
                </c:pt>
                <c:pt idx="1186">
                  <c:v>0.43826299768518523</c:v>
                </c:pt>
                <c:pt idx="1187">
                  <c:v>0.43826850694444447</c:v>
                </c:pt>
                <c:pt idx="1188">
                  <c:v>0.4382741087962963</c:v>
                </c:pt>
                <c:pt idx="1189">
                  <c:v>0.43827972222222228</c:v>
                </c:pt>
                <c:pt idx="1190">
                  <c:v>0.43828532407407406</c:v>
                </c:pt>
                <c:pt idx="1191">
                  <c:v>0.43829093749999998</c:v>
                </c:pt>
                <c:pt idx="1192">
                  <c:v>0.43829581018518521</c:v>
                </c:pt>
                <c:pt idx="1193">
                  <c:v>0.43830142361111113</c:v>
                </c:pt>
                <c:pt idx="1194">
                  <c:v>0.43830702546296302</c:v>
                </c:pt>
                <c:pt idx="1195">
                  <c:v>0.43831281249999998</c:v>
                </c:pt>
                <c:pt idx="1196">
                  <c:v>0.4383184259259259</c:v>
                </c:pt>
                <c:pt idx="1197">
                  <c:v>0.43832385416666669</c:v>
                </c:pt>
                <c:pt idx="1198">
                  <c:v>0.43832962962962968</c:v>
                </c:pt>
                <c:pt idx="1199">
                  <c:v>0.43833524305555555</c:v>
                </c:pt>
                <c:pt idx="1200">
                  <c:v>0.43834084490740738</c:v>
                </c:pt>
                <c:pt idx="1201">
                  <c:v>0.43834645833333336</c:v>
                </c:pt>
                <c:pt idx="1202">
                  <c:v>0.43835206018518519</c:v>
                </c:pt>
                <c:pt idx="1203">
                  <c:v>0.43835784722222221</c:v>
                </c:pt>
                <c:pt idx="1204">
                  <c:v>0.43836327546296294</c:v>
                </c:pt>
                <c:pt idx="1205">
                  <c:v>0.43836815972222221</c:v>
                </c:pt>
                <c:pt idx="1206">
                  <c:v>0.43837376157407409</c:v>
                </c:pt>
                <c:pt idx="1207">
                  <c:v>0.43837937500000002</c:v>
                </c:pt>
                <c:pt idx="1208">
                  <c:v>0.4383849768518519</c:v>
                </c:pt>
                <c:pt idx="1209">
                  <c:v>0.43839057870370368</c:v>
                </c:pt>
                <c:pt idx="1210">
                  <c:v>0.43839636574074076</c:v>
                </c:pt>
                <c:pt idx="1211">
                  <c:v>0.43840179398148149</c:v>
                </c:pt>
                <c:pt idx="1212">
                  <c:v>0.43840740740740741</c:v>
                </c:pt>
                <c:pt idx="1213">
                  <c:v>0.43841300925925925</c:v>
                </c:pt>
                <c:pt idx="1214">
                  <c:v>0.43841862268518517</c:v>
                </c:pt>
                <c:pt idx="1215">
                  <c:v>0.43842422453703705</c:v>
                </c:pt>
                <c:pt idx="1216">
                  <c:v>0.43842982638888889</c:v>
                </c:pt>
                <c:pt idx="1217">
                  <c:v>0.43843471064814815</c:v>
                </c:pt>
                <c:pt idx="1218">
                  <c:v>0.43844032407407413</c:v>
                </c:pt>
                <c:pt idx="1219">
                  <c:v>0.43844592592592591</c:v>
                </c:pt>
                <c:pt idx="1220">
                  <c:v>0.43845171296296298</c:v>
                </c:pt>
                <c:pt idx="1221">
                  <c:v>0.43845731481481481</c:v>
                </c:pt>
                <c:pt idx="1222">
                  <c:v>0.4384629166666667</c:v>
                </c:pt>
                <c:pt idx="1223">
                  <c:v>0.43846853009259257</c:v>
                </c:pt>
                <c:pt idx="1224">
                  <c:v>0.43847431712962964</c:v>
                </c:pt>
                <c:pt idx="1225">
                  <c:v>0.43847974537037038</c:v>
                </c:pt>
                <c:pt idx="1226">
                  <c:v>0.43848553240740745</c:v>
                </c:pt>
                <c:pt idx="1227">
                  <c:v>0.43849113425925923</c:v>
                </c:pt>
                <c:pt idx="1228">
                  <c:v>0.43849674768518515</c:v>
                </c:pt>
                <c:pt idx="1229">
                  <c:v>0.43850234953703704</c:v>
                </c:pt>
                <c:pt idx="1230">
                  <c:v>0.4385083217592593</c:v>
                </c:pt>
                <c:pt idx="1231">
                  <c:v>0.43851375000000004</c:v>
                </c:pt>
                <c:pt idx="1232">
                  <c:v>0.43851863425925924</c:v>
                </c:pt>
                <c:pt idx="1233">
                  <c:v>0.43852418981481484</c:v>
                </c:pt>
                <c:pt idx="1234">
                  <c:v>0.43852997685185185</c:v>
                </c:pt>
                <c:pt idx="1235">
                  <c:v>0.43853540509259265</c:v>
                </c:pt>
                <c:pt idx="1236">
                  <c:v>0.43854100694444442</c:v>
                </c:pt>
                <c:pt idx="1237">
                  <c:v>0.43854662037037034</c:v>
                </c:pt>
                <c:pt idx="1238">
                  <c:v>0.43855239583333333</c:v>
                </c:pt>
                <c:pt idx="1239">
                  <c:v>0.43855783564814815</c:v>
                </c:pt>
                <c:pt idx="1240">
                  <c:v>0.43856343749999999</c:v>
                </c:pt>
                <c:pt idx="1241">
                  <c:v>0.43856903935185182</c:v>
                </c:pt>
                <c:pt idx="1242">
                  <c:v>0.43857482638888889</c:v>
                </c:pt>
                <c:pt idx="1243">
                  <c:v>0.43858025462962963</c:v>
                </c:pt>
                <c:pt idx="1244">
                  <c:v>0.43858531250000005</c:v>
                </c:pt>
                <c:pt idx="1245">
                  <c:v>0.43859092592592591</c:v>
                </c:pt>
                <c:pt idx="1246">
                  <c:v>0.43859652777777774</c:v>
                </c:pt>
                <c:pt idx="1247">
                  <c:v>0.43860394675925929</c:v>
                </c:pt>
                <c:pt idx="1248">
                  <c:v>0.43860954861111107</c:v>
                </c:pt>
                <c:pt idx="1249">
                  <c:v>0.43861488425925926</c:v>
                </c:pt>
                <c:pt idx="1250">
                  <c:v>0.43861976851851853</c:v>
                </c:pt>
                <c:pt idx="1251">
                  <c:v>0.43862537037037036</c:v>
                </c:pt>
                <c:pt idx="1252">
                  <c:v>0.43863098379629628</c:v>
                </c:pt>
                <c:pt idx="1253">
                  <c:v>0.4386363888888889</c:v>
                </c:pt>
                <c:pt idx="1254">
                  <c:v>0.43864217592592597</c:v>
                </c:pt>
                <c:pt idx="1255">
                  <c:v>0.43864796296296293</c:v>
                </c:pt>
                <c:pt idx="1256">
                  <c:v>0.43865342592592588</c:v>
                </c:pt>
                <c:pt idx="1257">
                  <c:v>0.43865903935185185</c:v>
                </c:pt>
                <c:pt idx="1258">
                  <c:v>0.43866464120370369</c:v>
                </c:pt>
                <c:pt idx="1259">
                  <c:v>0.43867025462962966</c:v>
                </c:pt>
                <c:pt idx="1260">
                  <c:v>0.4386758564814815</c:v>
                </c:pt>
                <c:pt idx="1261">
                  <c:v>0.43868145833333333</c:v>
                </c:pt>
                <c:pt idx="1262">
                  <c:v>0.43868634259259259</c:v>
                </c:pt>
                <c:pt idx="1263">
                  <c:v>0.43869173611111112</c:v>
                </c:pt>
                <c:pt idx="1264">
                  <c:v>0.43869733796296301</c:v>
                </c:pt>
                <c:pt idx="1265">
                  <c:v>0.43870295138888887</c:v>
                </c:pt>
                <c:pt idx="1266">
                  <c:v>0.43870855324074071</c:v>
                </c:pt>
                <c:pt idx="1267">
                  <c:v>0.43871416666666668</c:v>
                </c:pt>
                <c:pt idx="1268">
                  <c:v>0.43871976851851852</c:v>
                </c:pt>
                <c:pt idx="1269">
                  <c:v>0.4387253703703704</c:v>
                </c:pt>
                <c:pt idx="1270">
                  <c:v>0.43873098379629627</c:v>
                </c:pt>
                <c:pt idx="1271">
                  <c:v>0.43873677083333334</c:v>
                </c:pt>
                <c:pt idx="1272">
                  <c:v>0.43874146990740742</c:v>
                </c:pt>
                <c:pt idx="1273">
                  <c:v>0.43874678240740739</c:v>
                </c:pt>
                <c:pt idx="1274">
                  <c:v>0.43875238425925928</c:v>
                </c:pt>
                <c:pt idx="1275">
                  <c:v>0.4387581712962963</c:v>
                </c:pt>
                <c:pt idx="1276">
                  <c:v>0.43876359953703709</c:v>
                </c:pt>
                <c:pt idx="1277">
                  <c:v>0.43876921296296295</c:v>
                </c:pt>
                <c:pt idx="1278">
                  <c:v>0.43877496527777776</c:v>
                </c:pt>
                <c:pt idx="1279">
                  <c:v>0.43878056712962965</c:v>
                </c:pt>
                <c:pt idx="1280">
                  <c:v>0.43878618055555557</c:v>
                </c:pt>
                <c:pt idx="1281">
                  <c:v>0.4387917824074074</c:v>
                </c:pt>
                <c:pt idx="1282">
                  <c:v>0.43879738425925924</c:v>
                </c:pt>
                <c:pt idx="1283">
                  <c:v>0.4388033564814815</c:v>
                </c:pt>
                <c:pt idx="1284">
                  <c:v>0.43880878472222223</c:v>
                </c:pt>
                <c:pt idx="1285">
                  <c:v>0.43881384259259254</c:v>
                </c:pt>
                <c:pt idx="1286">
                  <c:v>0.43881945601851852</c:v>
                </c:pt>
                <c:pt idx="1287">
                  <c:v>0.43882495370370367</c:v>
                </c:pt>
                <c:pt idx="1288">
                  <c:v>0.43883056712962959</c:v>
                </c:pt>
                <c:pt idx="1289">
                  <c:v>0.43883616898148148</c:v>
                </c:pt>
                <c:pt idx="1290">
                  <c:v>0.43884177083333337</c:v>
                </c:pt>
                <c:pt idx="1291">
                  <c:v>0.43884738425925929</c:v>
                </c:pt>
                <c:pt idx="1292">
                  <c:v>0.43885298611111107</c:v>
                </c:pt>
                <c:pt idx="1293">
                  <c:v>0.43885859953703704</c:v>
                </c:pt>
                <c:pt idx="1294">
                  <c:v>0.43886420138888887</c:v>
                </c:pt>
                <c:pt idx="1295">
                  <c:v>0.43886998842592595</c:v>
                </c:pt>
                <c:pt idx="1296">
                  <c:v>0.43887541666666668</c:v>
                </c:pt>
                <c:pt idx="1297">
                  <c:v>0.4388802893518518</c:v>
                </c:pt>
                <c:pt idx="1298">
                  <c:v>0.43888590277777778</c:v>
                </c:pt>
                <c:pt idx="1299">
                  <c:v>0.43889150462962961</c:v>
                </c:pt>
                <c:pt idx="1300">
                  <c:v>0.43889729166666669</c:v>
                </c:pt>
                <c:pt idx="1301">
                  <c:v>0.43890271990740742</c:v>
                </c:pt>
                <c:pt idx="1302">
                  <c:v>0.43890850694444444</c:v>
                </c:pt>
                <c:pt idx="1303">
                  <c:v>0.43891412037037036</c:v>
                </c:pt>
                <c:pt idx="1304">
                  <c:v>0.43891972222222225</c:v>
                </c:pt>
                <c:pt idx="1305">
                  <c:v>0.43892533564814817</c:v>
                </c:pt>
                <c:pt idx="1306">
                  <c:v>0.43893112268518514</c:v>
                </c:pt>
                <c:pt idx="1307">
                  <c:v>0.43893672453703703</c:v>
                </c:pt>
                <c:pt idx="1308">
                  <c:v>0.4389425115740741</c:v>
                </c:pt>
                <c:pt idx="1309">
                  <c:v>0.43894811342592593</c:v>
                </c:pt>
                <c:pt idx="1310">
                  <c:v>0.4389537268518518</c:v>
                </c:pt>
                <c:pt idx="1311">
                  <c:v>0.43895932870370369</c:v>
                </c:pt>
                <c:pt idx="1312">
                  <c:v>0.43896421296296295</c:v>
                </c:pt>
                <c:pt idx="1313">
                  <c:v>0.43896981481481484</c:v>
                </c:pt>
                <c:pt idx="1314">
                  <c:v>0.43897542824074076</c:v>
                </c:pt>
                <c:pt idx="1315">
                  <c:v>0.43898103009259254</c:v>
                </c:pt>
                <c:pt idx="1316">
                  <c:v>0.43898664351851852</c:v>
                </c:pt>
                <c:pt idx="1317">
                  <c:v>0.43899224537037035</c:v>
                </c:pt>
                <c:pt idx="1318">
                  <c:v>0.43899784722222224</c:v>
                </c:pt>
                <c:pt idx="1319">
                  <c:v>0.43900363425925931</c:v>
                </c:pt>
                <c:pt idx="1320">
                  <c:v>0.43900906249999999</c:v>
                </c:pt>
                <c:pt idx="1321">
                  <c:v>0.43901467592592591</c:v>
                </c:pt>
                <c:pt idx="1322">
                  <c:v>0.4390204513888889</c:v>
                </c:pt>
                <c:pt idx="1323">
                  <c:v>0.43903620370370372</c:v>
                </c:pt>
                <c:pt idx="1324">
                  <c:v>0.43904108796296293</c:v>
                </c:pt>
                <c:pt idx="1325">
                  <c:v>0.439046875</c:v>
                </c:pt>
                <c:pt idx="1326">
                  <c:v>0.43905247685185184</c:v>
                </c:pt>
                <c:pt idx="1327">
                  <c:v>0.43905790509259263</c:v>
                </c:pt>
                <c:pt idx="1328">
                  <c:v>0.43906369212962965</c:v>
                </c:pt>
                <c:pt idx="1329">
                  <c:v>0.43906947916666667</c:v>
                </c:pt>
                <c:pt idx="1330">
                  <c:v>0.4390749074074074</c:v>
                </c:pt>
                <c:pt idx="1331">
                  <c:v>0.43908034722222222</c:v>
                </c:pt>
                <c:pt idx="1332">
                  <c:v>0.43908578703703705</c:v>
                </c:pt>
                <c:pt idx="1333">
                  <c:v>0.43909138888888893</c:v>
                </c:pt>
                <c:pt idx="1334">
                  <c:v>0.43909699074074071</c:v>
                </c:pt>
                <c:pt idx="1335">
                  <c:v>0.43910277777777779</c:v>
                </c:pt>
                <c:pt idx="1336">
                  <c:v>0.43910820601851852</c:v>
                </c:pt>
                <c:pt idx="1337">
                  <c:v>0.4391139930555556</c:v>
                </c:pt>
                <c:pt idx="1338">
                  <c:v>0.43911942129629633</c:v>
                </c:pt>
                <c:pt idx="1339">
                  <c:v>0.43912520833333329</c:v>
                </c:pt>
                <c:pt idx="1340">
                  <c:v>0.43913081018518518</c:v>
                </c:pt>
                <c:pt idx="1341">
                  <c:v>0.43913623842592592</c:v>
                </c:pt>
                <c:pt idx="1342">
                  <c:v>0.43914184027777781</c:v>
                </c:pt>
                <c:pt idx="1343">
                  <c:v>0.43914762731481477</c:v>
                </c:pt>
                <c:pt idx="1344">
                  <c:v>0.43915324074074075</c:v>
                </c:pt>
                <c:pt idx="1345">
                  <c:v>0.4391585648148148</c:v>
                </c:pt>
                <c:pt idx="1346">
                  <c:v>0.43916434027777779</c:v>
                </c:pt>
                <c:pt idx="1347">
                  <c:v>0.43916995370370371</c:v>
                </c:pt>
                <c:pt idx="1348">
                  <c:v>0.4391755555555556</c:v>
                </c:pt>
                <c:pt idx="1349">
                  <c:v>0.43918116898148152</c:v>
                </c:pt>
                <c:pt idx="1350">
                  <c:v>0.4391867708333333</c:v>
                </c:pt>
                <c:pt idx="1351">
                  <c:v>0.43919238425925927</c:v>
                </c:pt>
                <c:pt idx="1352">
                  <c:v>0.43919780092592592</c:v>
                </c:pt>
                <c:pt idx="1353">
                  <c:v>0.43920358796296299</c:v>
                </c:pt>
                <c:pt idx="1354">
                  <c:v>0.43920916666666665</c:v>
                </c:pt>
                <c:pt idx="1355">
                  <c:v>0.43921476851851854</c:v>
                </c:pt>
                <c:pt idx="1356">
                  <c:v>0.43922038194444446</c:v>
                </c:pt>
                <c:pt idx="1357">
                  <c:v>0.43922598379629635</c:v>
                </c:pt>
                <c:pt idx="1358">
                  <c:v>0.43923158564814813</c:v>
                </c:pt>
                <c:pt idx="1359">
                  <c:v>0.4392373726851852</c:v>
                </c:pt>
                <c:pt idx="1360">
                  <c:v>0.43924280092592594</c:v>
                </c:pt>
                <c:pt idx="1361">
                  <c:v>0.43924841435185186</c:v>
                </c:pt>
                <c:pt idx="1362">
                  <c:v>0.43925402777777772</c:v>
                </c:pt>
                <c:pt idx="1363">
                  <c:v>0.43925982638888889</c:v>
                </c:pt>
                <c:pt idx="1364">
                  <c:v>0.43926555555555558</c:v>
                </c:pt>
                <c:pt idx="1365">
                  <c:v>0.4392711689814815</c:v>
                </c:pt>
                <c:pt idx="1366">
                  <c:v>0.43927677083333333</c:v>
                </c:pt>
                <c:pt idx="1367">
                  <c:v>0.43928255787037035</c:v>
                </c:pt>
                <c:pt idx="1368">
                  <c:v>0.43928815972222224</c:v>
                </c:pt>
                <c:pt idx="1369">
                  <c:v>0.43929358796296297</c:v>
                </c:pt>
                <c:pt idx="1370">
                  <c:v>0.43929920138888884</c:v>
                </c:pt>
                <c:pt idx="1371">
                  <c:v>0.43930480324074073</c:v>
                </c:pt>
                <c:pt idx="1372">
                  <c:v>0.4393105902777778</c:v>
                </c:pt>
                <c:pt idx="1373">
                  <c:v>0.43931601851851854</c:v>
                </c:pt>
                <c:pt idx="1374">
                  <c:v>0.43932162037037042</c:v>
                </c:pt>
                <c:pt idx="1375">
                  <c:v>0.43932723379629629</c:v>
                </c:pt>
                <c:pt idx="1376">
                  <c:v>0.43933282407407409</c:v>
                </c:pt>
                <c:pt idx="1377">
                  <c:v>0.43933842592592592</c:v>
                </c:pt>
                <c:pt idx="1378">
                  <c:v>0.43934401620370367</c:v>
                </c:pt>
                <c:pt idx="1379">
                  <c:v>0.43934979166666666</c:v>
                </c:pt>
                <c:pt idx="1380">
                  <c:v>0.43935540509259258</c:v>
                </c:pt>
                <c:pt idx="1381">
                  <c:v>0.43936083333333337</c:v>
                </c:pt>
                <c:pt idx="1382">
                  <c:v>0.4393664351851852</c:v>
                </c:pt>
                <c:pt idx="1383">
                  <c:v>0.43937204861111107</c:v>
                </c:pt>
                <c:pt idx="1384">
                  <c:v>0.43937765046296295</c:v>
                </c:pt>
                <c:pt idx="1385">
                  <c:v>0.43938325231481484</c:v>
                </c:pt>
                <c:pt idx="1386">
                  <c:v>0.43938885416666668</c:v>
                </c:pt>
                <c:pt idx="1387">
                  <c:v>0.43939423611111111</c:v>
                </c:pt>
                <c:pt idx="1388">
                  <c:v>0.43940002314814813</c:v>
                </c:pt>
                <c:pt idx="1389">
                  <c:v>0.43940545138888892</c:v>
                </c:pt>
                <c:pt idx="1390">
                  <c:v>0.43941105324074076</c:v>
                </c:pt>
                <c:pt idx="1391">
                  <c:v>0.43941702546296296</c:v>
                </c:pt>
                <c:pt idx="1392">
                  <c:v>0.4394226273148148</c:v>
                </c:pt>
                <c:pt idx="1393">
                  <c:v>0.43942841435185187</c:v>
                </c:pt>
                <c:pt idx="1394">
                  <c:v>0.43943384259259261</c:v>
                </c:pt>
                <c:pt idx="1395">
                  <c:v>0.43943945601851847</c:v>
                </c:pt>
                <c:pt idx="1396">
                  <c:v>0.43944524305555555</c:v>
                </c:pt>
                <c:pt idx="1397">
                  <c:v>0.43945084490740743</c:v>
                </c:pt>
                <c:pt idx="1398">
                  <c:v>0.43945663194444445</c:v>
                </c:pt>
                <c:pt idx="1399">
                  <c:v>0.43946241898148147</c:v>
                </c:pt>
                <c:pt idx="1400">
                  <c:v>0.43946784722222221</c:v>
                </c:pt>
                <c:pt idx="1401">
                  <c:v>0.4394734490740741</c:v>
                </c:pt>
                <c:pt idx="1402">
                  <c:v>0.43947909722222223</c:v>
                </c:pt>
                <c:pt idx="1403">
                  <c:v>0.43948487268518521</c:v>
                </c:pt>
                <c:pt idx="1404">
                  <c:v>0.43949031250000004</c:v>
                </c:pt>
                <c:pt idx="1405">
                  <c:v>0.43949591435185181</c:v>
                </c:pt>
                <c:pt idx="1406">
                  <c:v>0.4395015162037037</c:v>
                </c:pt>
                <c:pt idx="1407">
                  <c:v>0.43950730324074078</c:v>
                </c:pt>
                <c:pt idx="1408">
                  <c:v>0.43951290509259261</c:v>
                </c:pt>
                <c:pt idx="1409">
                  <c:v>0.43951851851851848</c:v>
                </c:pt>
                <c:pt idx="1410">
                  <c:v>0.43952394675925927</c:v>
                </c:pt>
                <c:pt idx="1411">
                  <c:v>0.43952973379629628</c:v>
                </c:pt>
                <c:pt idx="1412">
                  <c:v>0.43953516203703707</c:v>
                </c:pt>
                <c:pt idx="1413">
                  <c:v>0.43954076388888885</c:v>
                </c:pt>
                <c:pt idx="1414">
                  <c:v>0.43954636574074074</c:v>
                </c:pt>
                <c:pt idx="1415">
                  <c:v>0.43955215277777776</c:v>
                </c:pt>
                <c:pt idx="1416">
                  <c:v>0.43955758101851855</c:v>
                </c:pt>
                <c:pt idx="1417">
                  <c:v>0.43956319444444447</c:v>
                </c:pt>
                <c:pt idx="1418">
                  <c:v>0.4395689699074074</c:v>
                </c:pt>
                <c:pt idx="1419">
                  <c:v>0.43957439814814814</c:v>
                </c:pt>
                <c:pt idx="1420">
                  <c:v>0.43958001157407406</c:v>
                </c:pt>
                <c:pt idx="1421">
                  <c:v>0.43958561342592595</c:v>
                </c:pt>
                <c:pt idx="1422">
                  <c:v>0.43959140046296291</c:v>
                </c:pt>
                <c:pt idx="1423">
                  <c:v>0.4395968287037037</c:v>
                </c:pt>
                <c:pt idx="1424">
                  <c:v>0.43960243055555553</c:v>
                </c:pt>
                <c:pt idx="1425">
                  <c:v>0.43960821759259261</c:v>
                </c:pt>
                <c:pt idx="1426">
                  <c:v>0.43961400462962968</c:v>
                </c:pt>
                <c:pt idx="1427">
                  <c:v>0.43961943287037036</c:v>
                </c:pt>
                <c:pt idx="1428">
                  <c:v>0.43962521990740738</c:v>
                </c:pt>
                <c:pt idx="1429">
                  <c:v>0.43963064814814817</c:v>
                </c:pt>
                <c:pt idx="1430">
                  <c:v>0.43963643518518519</c:v>
                </c:pt>
                <c:pt idx="1431">
                  <c:v>0.43964222222222221</c:v>
                </c:pt>
                <c:pt idx="1432">
                  <c:v>0.43964800925925923</c:v>
                </c:pt>
                <c:pt idx="1433">
                  <c:v>0.4396539699074074</c:v>
                </c:pt>
                <c:pt idx="1434">
                  <c:v>0.43965976851851857</c:v>
                </c:pt>
                <c:pt idx="1435">
                  <c:v>0.43966537037037035</c:v>
                </c:pt>
                <c:pt idx="1436">
                  <c:v>0.43967134259259261</c:v>
                </c:pt>
                <c:pt idx="1437">
                  <c:v>0.43967712962962963</c:v>
                </c:pt>
                <c:pt idx="1438">
                  <c:v>0.43968259259259262</c:v>
                </c:pt>
                <c:pt idx="1439">
                  <c:v>0.43968982638888887</c:v>
                </c:pt>
                <c:pt idx="1440">
                  <c:v>0.43969561342592595</c:v>
                </c:pt>
                <c:pt idx="1441">
                  <c:v>0.43970122685185187</c:v>
                </c:pt>
                <c:pt idx="1442">
                  <c:v>0.43970682870370376</c:v>
                </c:pt>
                <c:pt idx="1443">
                  <c:v>0.43971280092592591</c:v>
                </c:pt>
                <c:pt idx="1444">
                  <c:v>0.43971840277777779</c:v>
                </c:pt>
                <c:pt idx="1445">
                  <c:v>0.4397240277777778</c:v>
                </c:pt>
                <c:pt idx="1446">
                  <c:v>0.43972967592592593</c:v>
                </c:pt>
                <c:pt idx="1447">
                  <c:v>0.43973527777777782</c:v>
                </c:pt>
                <c:pt idx="1448">
                  <c:v>0.43974106481481479</c:v>
                </c:pt>
                <c:pt idx="1449">
                  <c:v>0.43974667824074071</c:v>
                </c:pt>
                <c:pt idx="1450">
                  <c:v>0.43975246527777778</c:v>
                </c:pt>
                <c:pt idx="1451">
                  <c:v>0.43975825231481486</c:v>
                </c:pt>
                <c:pt idx="1452">
                  <c:v>0.43976386574074072</c:v>
                </c:pt>
                <c:pt idx="1453">
                  <c:v>0.43976965277777774</c:v>
                </c:pt>
                <c:pt idx="1454">
                  <c:v>0.43977543981481482</c:v>
                </c:pt>
                <c:pt idx="1455">
                  <c:v>0.43978122685185189</c:v>
                </c:pt>
                <c:pt idx="1456">
                  <c:v>0.43978729166666669</c:v>
                </c:pt>
                <c:pt idx="1457">
                  <c:v>0.43979289351851852</c:v>
                </c:pt>
                <c:pt idx="1458">
                  <c:v>0.43979868055555554</c:v>
                </c:pt>
                <c:pt idx="1459">
                  <c:v>0.43980446759259256</c:v>
                </c:pt>
                <c:pt idx="1460">
                  <c:v>0.43981025462962964</c:v>
                </c:pt>
                <c:pt idx="1461">
                  <c:v>0.43981604166666671</c:v>
                </c:pt>
                <c:pt idx="1462">
                  <c:v>0.43982201388888886</c:v>
                </c:pt>
                <c:pt idx="1463">
                  <c:v>0.43982761574074075</c:v>
                </c:pt>
                <c:pt idx="1464">
                  <c:v>0.43983340277777777</c:v>
                </c:pt>
                <c:pt idx="1465">
                  <c:v>0.43983918981481485</c:v>
                </c:pt>
                <c:pt idx="1466">
                  <c:v>0.43984497685185181</c:v>
                </c:pt>
                <c:pt idx="1467">
                  <c:v>0.43985076388888888</c:v>
                </c:pt>
                <c:pt idx="1468">
                  <c:v>0.43985673611111115</c:v>
                </c:pt>
                <c:pt idx="1469">
                  <c:v>0.43986234953703707</c:v>
                </c:pt>
                <c:pt idx="1470">
                  <c:v>0.43986813657407403</c:v>
                </c:pt>
                <c:pt idx="1471">
                  <c:v>0.43987392361111111</c:v>
                </c:pt>
                <c:pt idx="1472">
                  <c:v>0.43987971064814818</c:v>
                </c:pt>
                <c:pt idx="1473">
                  <c:v>0.4398854976851852</c:v>
                </c:pt>
                <c:pt idx="1474">
                  <c:v>0.43989129629629625</c:v>
                </c:pt>
                <c:pt idx="1475">
                  <c:v>0.43989708333333333</c:v>
                </c:pt>
                <c:pt idx="1476">
                  <c:v>0.4399028703703704</c:v>
                </c:pt>
                <c:pt idx="1477">
                  <c:v>0.43990901620370365</c:v>
                </c:pt>
                <c:pt idx="1478">
                  <c:v>0.43991462962962963</c:v>
                </c:pt>
                <c:pt idx="1479">
                  <c:v>0.4399205902777778</c:v>
                </c:pt>
                <c:pt idx="1480">
                  <c:v>0.43992637731481482</c:v>
                </c:pt>
                <c:pt idx="1481">
                  <c:v>0.43993199074074069</c:v>
                </c:pt>
                <c:pt idx="1482">
                  <c:v>0.43993795138888886</c:v>
                </c:pt>
                <c:pt idx="1483">
                  <c:v>0.43994377314814814</c:v>
                </c:pt>
                <c:pt idx="1484">
                  <c:v>0.43994957175925925</c:v>
                </c:pt>
                <c:pt idx="1485">
                  <c:v>0.43995535879629633</c:v>
                </c:pt>
                <c:pt idx="1486">
                  <c:v>0.43996114583333329</c:v>
                </c:pt>
                <c:pt idx="1487">
                  <c:v>0.43996710648148146</c:v>
                </c:pt>
                <c:pt idx="1488">
                  <c:v>0.43997307870370372</c:v>
                </c:pt>
                <c:pt idx="1489">
                  <c:v>0.43997886574074069</c:v>
                </c:pt>
                <c:pt idx="1490">
                  <c:v>0.43998465277777776</c:v>
                </c:pt>
                <c:pt idx="1491">
                  <c:v>0.43999043981481484</c:v>
                </c:pt>
                <c:pt idx="1492">
                  <c:v>0.43999622685185186</c:v>
                </c:pt>
                <c:pt idx="1493">
                  <c:v>0.44000201388888888</c:v>
                </c:pt>
                <c:pt idx="1494">
                  <c:v>0.4400078009259259</c:v>
                </c:pt>
                <c:pt idx="1495">
                  <c:v>0.44001341435185187</c:v>
                </c:pt>
                <c:pt idx="1496">
                  <c:v>0.44001920138888889</c:v>
                </c:pt>
                <c:pt idx="1497">
                  <c:v>0.44002498842592591</c:v>
                </c:pt>
                <c:pt idx="1498">
                  <c:v>0.44003094907407408</c:v>
                </c:pt>
                <c:pt idx="1499">
                  <c:v>0.4400367361111111</c:v>
                </c:pt>
                <c:pt idx="1500">
                  <c:v>0.44004270833333337</c:v>
                </c:pt>
                <c:pt idx="1501">
                  <c:v>0.44004868055555552</c:v>
                </c:pt>
                <c:pt idx="1502">
                  <c:v>0.44005464120370369</c:v>
                </c:pt>
                <c:pt idx="1503">
                  <c:v>0.44006097222222224</c:v>
                </c:pt>
                <c:pt idx="1504">
                  <c:v>0.44006711805555554</c:v>
                </c:pt>
                <c:pt idx="1505">
                  <c:v>0.4400730902777778</c:v>
                </c:pt>
                <c:pt idx="1506">
                  <c:v>0.44007923611111116</c:v>
                </c:pt>
                <c:pt idx="1507">
                  <c:v>0.4400853935185185</c:v>
                </c:pt>
                <c:pt idx="1508">
                  <c:v>0.44009153935185186</c:v>
                </c:pt>
                <c:pt idx="1509">
                  <c:v>0.44009763888888886</c:v>
                </c:pt>
                <c:pt idx="1510">
                  <c:v>0.44010395833333332</c:v>
                </c:pt>
                <c:pt idx="1511">
                  <c:v>0.44010993055555558</c:v>
                </c:pt>
                <c:pt idx="1512">
                  <c:v>0.44011608796296292</c:v>
                </c:pt>
                <c:pt idx="1513">
                  <c:v>0.44012223379629628</c:v>
                </c:pt>
                <c:pt idx="1514">
                  <c:v>0.44012837962962964</c:v>
                </c:pt>
                <c:pt idx="1515">
                  <c:v>0.44013453703703703</c:v>
                </c:pt>
                <c:pt idx="1516">
                  <c:v>0.44014085648148149</c:v>
                </c:pt>
                <c:pt idx="1517">
                  <c:v>0.44014700231481485</c:v>
                </c:pt>
                <c:pt idx="1518">
                  <c:v>0.44015315972222219</c:v>
                </c:pt>
                <c:pt idx="1519">
                  <c:v>0.44015930555555555</c:v>
                </c:pt>
                <c:pt idx="1520">
                  <c:v>0.44016546296296299</c:v>
                </c:pt>
                <c:pt idx="1521">
                  <c:v>0.4401716087962963</c:v>
                </c:pt>
                <c:pt idx="1522">
                  <c:v>0.44017756944444447</c:v>
                </c:pt>
                <c:pt idx="1523">
                  <c:v>0.4401852083333333</c:v>
                </c:pt>
                <c:pt idx="1524">
                  <c:v>0.44019099537037037</c:v>
                </c:pt>
                <c:pt idx="1525">
                  <c:v>0.44019678240740739</c:v>
                </c:pt>
                <c:pt idx="1526">
                  <c:v>0.44020253472222221</c:v>
                </c:pt>
                <c:pt idx="1527">
                  <c:v>0.44020814814814813</c:v>
                </c:pt>
                <c:pt idx="1528">
                  <c:v>0.4402139351851852</c:v>
                </c:pt>
                <c:pt idx="1529">
                  <c:v>0.44021989583333337</c:v>
                </c:pt>
                <c:pt idx="1530">
                  <c:v>0.4402255092592593</c:v>
                </c:pt>
                <c:pt idx="1531">
                  <c:v>0.44023129629629626</c:v>
                </c:pt>
                <c:pt idx="1532">
                  <c:v>0.44023708333333333</c:v>
                </c:pt>
                <c:pt idx="1533">
                  <c:v>0.44024287037037041</c:v>
                </c:pt>
                <c:pt idx="1534">
                  <c:v>0.44024865740740737</c:v>
                </c:pt>
                <c:pt idx="1535">
                  <c:v>0.44025461805555555</c:v>
                </c:pt>
                <c:pt idx="1536">
                  <c:v>0.44026023148148147</c:v>
                </c:pt>
                <c:pt idx="1537">
                  <c:v>0.44026601851851854</c:v>
                </c:pt>
                <c:pt idx="1538">
                  <c:v>0.44027180555555551</c:v>
                </c:pt>
                <c:pt idx="1539">
                  <c:v>0.44027759259259258</c:v>
                </c:pt>
                <c:pt idx="1540">
                  <c:v>0.44028372685185185</c:v>
                </c:pt>
                <c:pt idx="1541">
                  <c:v>0.44029004629629626</c:v>
                </c:pt>
                <c:pt idx="1542">
                  <c:v>0.44029656249999999</c:v>
                </c:pt>
                <c:pt idx="1543">
                  <c:v>0.44030343749999995</c:v>
                </c:pt>
                <c:pt idx="1544">
                  <c:v>0.4403097685185185</c:v>
                </c:pt>
                <c:pt idx="1545">
                  <c:v>0.4403170023148148</c:v>
                </c:pt>
                <c:pt idx="1546">
                  <c:v>0.44032333333333334</c:v>
                </c:pt>
                <c:pt idx="1547">
                  <c:v>0.44033038194444446</c:v>
                </c:pt>
                <c:pt idx="1548">
                  <c:v>0.44033744212962961</c:v>
                </c:pt>
                <c:pt idx="1549">
                  <c:v>0.44034322916666668</c:v>
                </c:pt>
                <c:pt idx="1550">
                  <c:v>0.44034900462962961</c:v>
                </c:pt>
                <c:pt idx="1551">
                  <c:v>0.44035480324074072</c:v>
                </c:pt>
                <c:pt idx="1552">
                  <c:v>0.4403605902777778</c:v>
                </c:pt>
                <c:pt idx="1553">
                  <c:v>0.44036655092592597</c:v>
                </c:pt>
                <c:pt idx="1554">
                  <c:v>0.44037216435185184</c:v>
                </c:pt>
                <c:pt idx="1555">
                  <c:v>0.44037795138888886</c:v>
                </c:pt>
                <c:pt idx="1556">
                  <c:v>0.44038373842592593</c:v>
                </c:pt>
                <c:pt idx="1557">
                  <c:v>0.44038952546296301</c:v>
                </c:pt>
                <c:pt idx="1558">
                  <c:v>0.44039531249999997</c:v>
                </c:pt>
                <c:pt idx="1559">
                  <c:v>0.44040091435185186</c:v>
                </c:pt>
                <c:pt idx="1560">
                  <c:v>0.44040651620370369</c:v>
                </c:pt>
                <c:pt idx="1561">
                  <c:v>0.44041212962962967</c:v>
                </c:pt>
                <c:pt idx="1562">
                  <c:v>0.44041773148148144</c:v>
                </c:pt>
                <c:pt idx="1563">
                  <c:v>0.44042306712962964</c:v>
                </c:pt>
                <c:pt idx="1564">
                  <c:v>0.44042866898148153</c:v>
                </c:pt>
                <c:pt idx="1565">
                  <c:v>0.4404342824074074</c:v>
                </c:pt>
                <c:pt idx="1566">
                  <c:v>0.44043988425925923</c:v>
                </c:pt>
                <c:pt idx="1567">
                  <c:v>0.440445462962963</c:v>
                </c:pt>
                <c:pt idx="1568">
                  <c:v>0.44045107638888892</c:v>
                </c:pt>
                <c:pt idx="1569">
                  <c:v>0.4404566782407407</c:v>
                </c:pt>
                <c:pt idx="1570">
                  <c:v>0.44046210648148149</c:v>
                </c:pt>
                <c:pt idx="1571">
                  <c:v>0.44046789351851851</c:v>
                </c:pt>
                <c:pt idx="1572">
                  <c:v>0.44047349537037039</c:v>
                </c:pt>
                <c:pt idx="1573">
                  <c:v>0.44047910879629631</c:v>
                </c:pt>
                <c:pt idx="1574">
                  <c:v>0.44048471064814815</c:v>
                </c:pt>
                <c:pt idx="1575">
                  <c:v>0.44049031249999998</c:v>
                </c:pt>
                <c:pt idx="1576">
                  <c:v>0.44049582175925922</c:v>
                </c:pt>
                <c:pt idx="1577">
                  <c:v>0.4405016087962963</c:v>
                </c:pt>
                <c:pt idx="1578">
                  <c:v>0.44050721064814818</c:v>
                </c:pt>
                <c:pt idx="1579">
                  <c:v>0.44051282407407411</c:v>
                </c:pt>
                <c:pt idx="1580">
                  <c:v>0.44051842592592588</c:v>
                </c:pt>
                <c:pt idx="1581">
                  <c:v>0.44052403935185186</c:v>
                </c:pt>
                <c:pt idx="1582">
                  <c:v>0.44052964120370369</c:v>
                </c:pt>
                <c:pt idx="1583">
                  <c:v>0.44053524305555558</c:v>
                </c:pt>
                <c:pt idx="1584">
                  <c:v>0.44054085648148145</c:v>
                </c:pt>
                <c:pt idx="1585">
                  <c:v>0.44054645833333334</c:v>
                </c:pt>
                <c:pt idx="1586">
                  <c:v>0.44055207175925926</c:v>
                </c:pt>
                <c:pt idx="1587">
                  <c:v>0.44055767361111114</c:v>
                </c:pt>
                <c:pt idx="1588">
                  <c:v>0.44056328703703707</c:v>
                </c:pt>
                <c:pt idx="1589">
                  <c:v>0.44056888888888884</c:v>
                </c:pt>
                <c:pt idx="1590">
                  <c:v>0.44057449074074073</c:v>
                </c:pt>
                <c:pt idx="1591">
                  <c:v>0.44058010416666665</c:v>
                </c:pt>
                <c:pt idx="1592">
                  <c:v>0.44058570601851854</c:v>
                </c:pt>
                <c:pt idx="1593">
                  <c:v>0.44059130787037032</c:v>
                </c:pt>
                <c:pt idx="1594">
                  <c:v>0.44059673611111111</c:v>
                </c:pt>
                <c:pt idx="1595">
                  <c:v>0.44060252314814813</c:v>
                </c:pt>
                <c:pt idx="1596">
                  <c:v>0.44060795138888892</c:v>
                </c:pt>
                <c:pt idx="1597">
                  <c:v>0.44061356481481484</c:v>
                </c:pt>
                <c:pt idx="1598">
                  <c:v>0.4406193518518518</c:v>
                </c:pt>
                <c:pt idx="1599">
                  <c:v>0.44062495370370369</c:v>
                </c:pt>
                <c:pt idx="1600">
                  <c:v>0.44063055555555558</c:v>
                </c:pt>
                <c:pt idx="1601">
                  <c:v>0.4406361689814815</c:v>
                </c:pt>
                <c:pt idx="1602">
                  <c:v>0.44064177083333328</c:v>
                </c:pt>
                <c:pt idx="1603">
                  <c:v>0.44064719907407407</c:v>
                </c:pt>
                <c:pt idx="1604">
                  <c:v>0.44065298611111109</c:v>
                </c:pt>
                <c:pt idx="1605">
                  <c:v>0.44065841435185188</c:v>
                </c:pt>
                <c:pt idx="1606">
                  <c:v>0.44066401620370371</c:v>
                </c:pt>
                <c:pt idx="1607">
                  <c:v>0.44066980324074073</c:v>
                </c:pt>
                <c:pt idx="1608">
                  <c:v>0.44067523148148147</c:v>
                </c:pt>
                <c:pt idx="1609">
                  <c:v>0.44068083333333335</c:v>
                </c:pt>
                <c:pt idx="1610">
                  <c:v>0.44068644675925928</c:v>
                </c:pt>
                <c:pt idx="1611">
                  <c:v>0.44069204861111116</c:v>
                </c:pt>
                <c:pt idx="1612">
                  <c:v>0.44069766203703703</c:v>
                </c:pt>
                <c:pt idx="1613">
                  <c:v>0.44070525462962967</c:v>
                </c:pt>
                <c:pt idx="1614">
                  <c:v>0.44071085648148145</c:v>
                </c:pt>
                <c:pt idx="1615">
                  <c:v>0.44071645833333334</c:v>
                </c:pt>
                <c:pt idx="1616">
                  <c:v>0.44072188657407407</c:v>
                </c:pt>
                <c:pt idx="1617">
                  <c:v>0.44072760416666662</c:v>
                </c:pt>
                <c:pt idx="1618">
                  <c:v>0.44073320601851851</c:v>
                </c:pt>
                <c:pt idx="1619">
                  <c:v>0.44073881944444443</c:v>
                </c:pt>
                <c:pt idx="1620">
                  <c:v>0.44074442129629632</c:v>
                </c:pt>
                <c:pt idx="1621">
                  <c:v>0.44075003472222224</c:v>
                </c:pt>
                <c:pt idx="1622">
                  <c:v>0.44075581018518517</c:v>
                </c:pt>
                <c:pt idx="1623">
                  <c:v>0.44076142361111109</c:v>
                </c:pt>
                <c:pt idx="1624">
                  <c:v>0.44076685185185188</c:v>
                </c:pt>
                <c:pt idx="1625">
                  <c:v>0.4407726388888889</c:v>
                </c:pt>
                <c:pt idx="1626">
                  <c:v>0.44077806712962958</c:v>
                </c:pt>
                <c:pt idx="1627">
                  <c:v>0.44078366898148147</c:v>
                </c:pt>
                <c:pt idx="1628">
                  <c:v>0.44078928240740739</c:v>
                </c:pt>
                <c:pt idx="1629">
                  <c:v>0.44079488425925928</c:v>
                </c:pt>
                <c:pt idx="1630">
                  <c:v>0.44080030092592598</c:v>
                </c:pt>
                <c:pt idx="1631">
                  <c:v>0.44080591435185185</c:v>
                </c:pt>
                <c:pt idx="1632">
                  <c:v>0.44081151620370368</c:v>
                </c:pt>
                <c:pt idx="1633">
                  <c:v>0.44081711805555557</c:v>
                </c:pt>
                <c:pt idx="1634">
                  <c:v>0.4408225462962963</c:v>
                </c:pt>
                <c:pt idx="1635">
                  <c:v>0.44082832175925923</c:v>
                </c:pt>
                <c:pt idx="1636">
                  <c:v>0.44083393518518516</c:v>
                </c:pt>
                <c:pt idx="1637">
                  <c:v>0.44083958333333334</c:v>
                </c:pt>
                <c:pt idx="1638">
                  <c:v>0.44084519675925926</c:v>
                </c:pt>
                <c:pt idx="1639">
                  <c:v>0.440850625</c:v>
                </c:pt>
                <c:pt idx="1640">
                  <c:v>0.44085641203703707</c:v>
                </c:pt>
                <c:pt idx="1641">
                  <c:v>0.44086182870370366</c:v>
                </c:pt>
                <c:pt idx="1642">
                  <c:v>0.44086744212962964</c:v>
                </c:pt>
                <c:pt idx="1643">
                  <c:v>0.44087322916666666</c:v>
                </c:pt>
                <c:pt idx="1644">
                  <c:v>0.44087865740740745</c:v>
                </c:pt>
                <c:pt idx="1645">
                  <c:v>0.4408844560185185</c:v>
                </c:pt>
                <c:pt idx="1646">
                  <c:v>0.44088986111111111</c:v>
                </c:pt>
                <c:pt idx="1647">
                  <c:v>0.4408956365740741</c:v>
                </c:pt>
                <c:pt idx="1648">
                  <c:v>0.44090125000000002</c:v>
                </c:pt>
                <c:pt idx="1649">
                  <c:v>0.4409068518518518</c:v>
                </c:pt>
                <c:pt idx="1650">
                  <c:v>0.44091246527777778</c:v>
                </c:pt>
                <c:pt idx="1651">
                  <c:v>0.4409182523148148</c:v>
                </c:pt>
                <c:pt idx="1652">
                  <c:v>0.44092368055555559</c:v>
                </c:pt>
                <c:pt idx="1653">
                  <c:v>0.44092945601851857</c:v>
                </c:pt>
                <c:pt idx="1654">
                  <c:v>0.44093506944444444</c:v>
                </c:pt>
                <c:pt idx="1655">
                  <c:v>0.44094067129629627</c:v>
                </c:pt>
                <c:pt idx="1656">
                  <c:v>0.44094628472222225</c:v>
                </c:pt>
                <c:pt idx="1657">
                  <c:v>0.44095188657407408</c:v>
                </c:pt>
                <c:pt idx="1658">
                  <c:v>0.44095748842592591</c:v>
                </c:pt>
                <c:pt idx="1659">
                  <c:v>0.44096310185185184</c:v>
                </c:pt>
                <c:pt idx="1660">
                  <c:v>0.44096870370370372</c:v>
                </c:pt>
                <c:pt idx="1661">
                  <c:v>0.44097413194444446</c:v>
                </c:pt>
                <c:pt idx="1662">
                  <c:v>0.4409795949074074</c:v>
                </c:pt>
                <c:pt idx="1663">
                  <c:v>0.44098520833333338</c:v>
                </c:pt>
                <c:pt idx="1664">
                  <c:v>0.44099081018518516</c:v>
                </c:pt>
                <c:pt idx="1665">
                  <c:v>0.44099641203703704</c:v>
                </c:pt>
                <c:pt idx="1666">
                  <c:v>0.44100202546296297</c:v>
                </c:pt>
                <c:pt idx="1667">
                  <c:v>0.44100763888888889</c:v>
                </c:pt>
                <c:pt idx="1668">
                  <c:v>0.44101324074074078</c:v>
                </c:pt>
                <c:pt idx="1669">
                  <c:v>0.44101885416666664</c:v>
                </c:pt>
                <c:pt idx="1670">
                  <c:v>0.44102445601851853</c:v>
                </c:pt>
                <c:pt idx="1671">
                  <c:v>0.44103006944444445</c:v>
                </c:pt>
                <c:pt idx="1672">
                  <c:v>0.44103567129629634</c:v>
                </c:pt>
                <c:pt idx="1673">
                  <c:v>0.44104127314814812</c:v>
                </c:pt>
                <c:pt idx="1674">
                  <c:v>0.44104688657407404</c:v>
                </c:pt>
                <c:pt idx="1675">
                  <c:v>0.4410524305555556</c:v>
                </c:pt>
                <c:pt idx="1676">
                  <c:v>0.44105803240740737</c:v>
                </c:pt>
                <c:pt idx="1677">
                  <c:v>0.44106346064814811</c:v>
                </c:pt>
                <c:pt idx="1678">
                  <c:v>0.44106924768518518</c:v>
                </c:pt>
                <c:pt idx="1679">
                  <c:v>0.44107484953703707</c:v>
                </c:pt>
                <c:pt idx="1680">
                  <c:v>0.44108046296296299</c:v>
                </c:pt>
                <c:pt idx="1681">
                  <c:v>0.44108606481481477</c:v>
                </c:pt>
                <c:pt idx="1682">
                  <c:v>0.44109166666666666</c:v>
                </c:pt>
                <c:pt idx="1683">
                  <c:v>0.44109728009259258</c:v>
                </c:pt>
                <c:pt idx="1684">
                  <c:v>0.44110288194444447</c:v>
                </c:pt>
                <c:pt idx="1685">
                  <c:v>0.44110848379629625</c:v>
                </c:pt>
                <c:pt idx="1686">
                  <c:v>0.44111572916666669</c:v>
                </c:pt>
                <c:pt idx="1687">
                  <c:v>0.44112133101851853</c:v>
                </c:pt>
                <c:pt idx="1688">
                  <c:v>0.44112693287037036</c:v>
                </c:pt>
                <c:pt idx="1689">
                  <c:v>0.44113254629629628</c:v>
                </c:pt>
                <c:pt idx="1690">
                  <c:v>0.44113814814814817</c:v>
                </c:pt>
                <c:pt idx="1691">
                  <c:v>0.44114375</c:v>
                </c:pt>
                <c:pt idx="1692">
                  <c:v>0.44114936342592598</c:v>
                </c:pt>
                <c:pt idx="1693">
                  <c:v>0.44115496527777776</c:v>
                </c:pt>
                <c:pt idx="1694">
                  <c:v>0.44116057870370368</c:v>
                </c:pt>
                <c:pt idx="1695">
                  <c:v>0.44116618055555556</c:v>
                </c:pt>
                <c:pt idx="1696">
                  <c:v>0.44117178240740745</c:v>
                </c:pt>
                <c:pt idx="1697">
                  <c:v>0.44117739583333332</c:v>
                </c:pt>
                <c:pt idx="1698">
                  <c:v>0.44118299768518515</c:v>
                </c:pt>
                <c:pt idx="1699">
                  <c:v>0.44118861111111113</c:v>
                </c:pt>
                <c:pt idx="1700">
                  <c:v>0.44119421296296296</c:v>
                </c:pt>
                <c:pt idx="1701">
                  <c:v>0.44119981481481485</c:v>
                </c:pt>
                <c:pt idx="1702">
                  <c:v>0.44120542824074072</c:v>
                </c:pt>
                <c:pt idx="1703">
                  <c:v>0.4412110300925926</c:v>
                </c:pt>
                <c:pt idx="1704">
                  <c:v>0.44121664351851853</c:v>
                </c:pt>
                <c:pt idx="1705">
                  <c:v>0.44122224537037041</c:v>
                </c:pt>
                <c:pt idx="1706">
                  <c:v>0.44122784722222219</c:v>
                </c:pt>
                <c:pt idx="1707">
                  <c:v>0.44123346064814811</c:v>
                </c:pt>
                <c:pt idx="1708">
                  <c:v>0.4412390625</c:v>
                </c:pt>
                <c:pt idx="1709">
                  <c:v>0.44124467592592592</c:v>
                </c:pt>
                <c:pt idx="1710">
                  <c:v>0.44125019675925925</c:v>
                </c:pt>
                <c:pt idx="1711">
                  <c:v>0.44125579861111114</c:v>
                </c:pt>
                <c:pt idx="1712">
                  <c:v>0.44126141203703706</c:v>
                </c:pt>
                <c:pt idx="1713">
                  <c:v>0.44126719907407402</c:v>
                </c:pt>
                <c:pt idx="1714">
                  <c:v>0.44127280092592591</c:v>
                </c:pt>
                <c:pt idx="1715">
                  <c:v>0.44127841435185183</c:v>
                </c:pt>
                <c:pt idx="1716">
                  <c:v>0.44128401620370372</c:v>
                </c:pt>
                <c:pt idx="1717">
                  <c:v>0.44128962962962964</c:v>
                </c:pt>
                <c:pt idx="1718">
                  <c:v>0.44129523148148148</c:v>
                </c:pt>
                <c:pt idx="1719">
                  <c:v>0.44130083333333331</c:v>
                </c:pt>
                <c:pt idx="1720">
                  <c:v>0.44130644675925929</c:v>
                </c:pt>
                <c:pt idx="1721">
                  <c:v>0.44131204861111112</c:v>
                </c:pt>
                <c:pt idx="1722">
                  <c:v>0.44131765046296295</c:v>
                </c:pt>
                <c:pt idx="1723">
                  <c:v>0.44132326388888887</c:v>
                </c:pt>
                <c:pt idx="1724">
                  <c:v>0.44132886574074076</c:v>
                </c:pt>
                <c:pt idx="1725">
                  <c:v>0.44133447916666668</c:v>
                </c:pt>
                <c:pt idx="1726">
                  <c:v>0.44134008101851857</c:v>
                </c:pt>
                <c:pt idx="1727">
                  <c:v>0.44134568287037035</c:v>
                </c:pt>
                <c:pt idx="1728">
                  <c:v>0.44135129629629627</c:v>
                </c:pt>
                <c:pt idx="1729">
                  <c:v>0.44135689814814816</c:v>
                </c:pt>
                <c:pt idx="1730">
                  <c:v>0.44136251157407408</c:v>
                </c:pt>
                <c:pt idx="1731">
                  <c:v>0.44136811342592591</c:v>
                </c:pt>
                <c:pt idx="1732">
                  <c:v>0.44137371527777775</c:v>
                </c:pt>
                <c:pt idx="1733">
                  <c:v>0.44137932870370372</c:v>
                </c:pt>
                <c:pt idx="1734">
                  <c:v>0.44138493055555555</c:v>
                </c:pt>
                <c:pt idx="1735">
                  <c:v>0.44139054398148153</c:v>
                </c:pt>
                <c:pt idx="1736">
                  <c:v>0.44139604166666668</c:v>
                </c:pt>
                <c:pt idx="1737">
                  <c:v>0.44140181712962961</c:v>
                </c:pt>
                <c:pt idx="1738">
                  <c:v>0.44140743055555554</c:v>
                </c:pt>
                <c:pt idx="1739">
                  <c:v>0.44141285879629627</c:v>
                </c:pt>
                <c:pt idx="1740">
                  <c:v>0.44141864583333335</c:v>
                </c:pt>
                <c:pt idx="1741">
                  <c:v>0.44142424768518523</c:v>
                </c:pt>
                <c:pt idx="1742">
                  <c:v>0.44142984953703701</c:v>
                </c:pt>
                <c:pt idx="1743">
                  <c:v>0.44143546296296293</c:v>
                </c:pt>
                <c:pt idx="1744">
                  <c:v>0.44144106481481482</c:v>
                </c:pt>
                <c:pt idx="1745">
                  <c:v>0.44144667824074074</c:v>
                </c:pt>
                <c:pt idx="1746">
                  <c:v>0.44145238425925926</c:v>
                </c:pt>
                <c:pt idx="1747">
                  <c:v>0.44145798611111114</c:v>
                </c:pt>
                <c:pt idx="1748">
                  <c:v>0.44146359953703707</c:v>
                </c:pt>
                <c:pt idx="1749">
                  <c:v>0.44146920138888884</c:v>
                </c:pt>
                <c:pt idx="1750">
                  <c:v>0.44147481481481482</c:v>
                </c:pt>
                <c:pt idx="1751">
                  <c:v>0.44148041666666665</c:v>
                </c:pt>
                <c:pt idx="1752">
                  <c:v>0.44148601851851854</c:v>
                </c:pt>
                <c:pt idx="1753">
                  <c:v>0.44149180555555551</c:v>
                </c:pt>
                <c:pt idx="1754">
                  <c:v>0.44149741898148148</c:v>
                </c:pt>
                <c:pt idx="1755">
                  <c:v>0.44150302083333332</c:v>
                </c:pt>
                <c:pt idx="1756">
                  <c:v>0.44150857638888891</c:v>
                </c:pt>
                <c:pt idx="1757">
                  <c:v>0.44151417824074074</c:v>
                </c:pt>
                <c:pt idx="1758">
                  <c:v>0.44151979166666666</c:v>
                </c:pt>
                <c:pt idx="1759">
                  <c:v>0.44152539351851855</c:v>
                </c:pt>
                <c:pt idx="1760">
                  <c:v>0.44153099537037038</c:v>
                </c:pt>
                <c:pt idx="1761">
                  <c:v>0.44153660879629625</c:v>
                </c:pt>
                <c:pt idx="1762">
                  <c:v>0.44154221064814814</c:v>
                </c:pt>
                <c:pt idx="1763">
                  <c:v>0.44154782407407406</c:v>
                </c:pt>
                <c:pt idx="1764">
                  <c:v>0.44155342592592595</c:v>
                </c:pt>
                <c:pt idx="1765">
                  <c:v>0.44155902777777772</c:v>
                </c:pt>
                <c:pt idx="1766">
                  <c:v>0.44156460648148149</c:v>
                </c:pt>
                <c:pt idx="1767">
                  <c:v>0.44157020833333332</c:v>
                </c:pt>
                <c:pt idx="1768">
                  <c:v>0.44157581018518521</c:v>
                </c:pt>
                <c:pt idx="1769">
                  <c:v>0.44158142361111108</c:v>
                </c:pt>
                <c:pt idx="1770">
                  <c:v>0.44158871527777777</c:v>
                </c:pt>
                <c:pt idx="1771">
                  <c:v>0.44159432870370369</c:v>
                </c:pt>
                <c:pt idx="1772">
                  <c:v>0.44159993055555558</c:v>
                </c:pt>
                <c:pt idx="1773">
                  <c:v>0.44160553240740735</c:v>
                </c:pt>
                <c:pt idx="1774">
                  <c:v>0.44161085648148152</c:v>
                </c:pt>
                <c:pt idx="1775">
                  <c:v>0.44161649305555556</c:v>
                </c:pt>
                <c:pt idx="1776">
                  <c:v>0.44162209490740739</c:v>
                </c:pt>
                <c:pt idx="1777">
                  <c:v>0.44162769675925923</c:v>
                </c:pt>
                <c:pt idx="1778">
                  <c:v>0.4416333101851852</c:v>
                </c:pt>
                <c:pt idx="1779">
                  <c:v>0.44163891203703703</c:v>
                </c:pt>
                <c:pt idx="1780">
                  <c:v>0.44164452546296301</c:v>
                </c:pt>
                <c:pt idx="1781">
                  <c:v>0.44165012731481479</c:v>
                </c:pt>
                <c:pt idx="1782">
                  <c:v>0.44165572916666668</c:v>
                </c:pt>
                <c:pt idx="1783">
                  <c:v>0.4416613425925926</c:v>
                </c:pt>
                <c:pt idx="1784">
                  <c:v>0.44166694444444449</c:v>
                </c:pt>
                <c:pt idx="1785">
                  <c:v>0.44167255787037035</c:v>
                </c:pt>
                <c:pt idx="1786">
                  <c:v>0.44167815972222219</c:v>
                </c:pt>
                <c:pt idx="1787">
                  <c:v>0.44168376157407407</c:v>
                </c:pt>
                <c:pt idx="1788">
                  <c:v>0.44168932870370375</c:v>
                </c:pt>
                <c:pt idx="1789">
                  <c:v>0.44169511574074072</c:v>
                </c:pt>
                <c:pt idx="1790">
                  <c:v>0.44170071759259261</c:v>
                </c:pt>
                <c:pt idx="1791">
                  <c:v>0.44170631944444444</c:v>
                </c:pt>
                <c:pt idx="1792">
                  <c:v>0.44171193287037042</c:v>
                </c:pt>
                <c:pt idx="1793">
                  <c:v>0.44171753472222219</c:v>
                </c:pt>
                <c:pt idx="1794">
                  <c:v>0.44172314814814811</c:v>
                </c:pt>
                <c:pt idx="1795">
                  <c:v>0.44172875</c:v>
                </c:pt>
                <c:pt idx="1796">
                  <c:v>0.44173435185185189</c:v>
                </c:pt>
                <c:pt idx="1797">
                  <c:v>0.44173996527777781</c:v>
                </c:pt>
                <c:pt idx="1798">
                  <c:v>0.44174556712962959</c:v>
                </c:pt>
                <c:pt idx="1799">
                  <c:v>0.44175116898148148</c:v>
                </c:pt>
                <c:pt idx="1800">
                  <c:v>0.4417567824074074</c:v>
                </c:pt>
                <c:pt idx="1801">
                  <c:v>0.44176238425925929</c:v>
                </c:pt>
                <c:pt idx="1802">
                  <c:v>0.44176799768518515</c:v>
                </c:pt>
                <c:pt idx="1803">
                  <c:v>0.44177357638888887</c:v>
                </c:pt>
                <c:pt idx="1804">
                  <c:v>0.44177917824074076</c:v>
                </c:pt>
                <c:pt idx="1805">
                  <c:v>0.44178479166666668</c:v>
                </c:pt>
                <c:pt idx="1806">
                  <c:v>0.44179039351851851</c:v>
                </c:pt>
                <c:pt idx="1807">
                  <c:v>0.44179600694444443</c:v>
                </c:pt>
                <c:pt idx="1808">
                  <c:v>0.44180160879629632</c:v>
                </c:pt>
                <c:pt idx="1809">
                  <c:v>0.44180721064814815</c:v>
                </c:pt>
                <c:pt idx="1810">
                  <c:v>0.44181282407407413</c:v>
                </c:pt>
                <c:pt idx="1811">
                  <c:v>0.44181842592592591</c:v>
                </c:pt>
                <c:pt idx="1812">
                  <c:v>0.44182403935185183</c:v>
                </c:pt>
                <c:pt idx="1813">
                  <c:v>0.44182964120370372</c:v>
                </c:pt>
                <c:pt idx="1814">
                  <c:v>0.4418352430555556</c:v>
                </c:pt>
                <c:pt idx="1815">
                  <c:v>0.44184085648148147</c:v>
                </c:pt>
                <c:pt idx="1816">
                  <c:v>0.4418464583333333</c:v>
                </c:pt>
                <c:pt idx="1817">
                  <c:v>0.44185207175925928</c:v>
                </c:pt>
                <c:pt idx="1818">
                  <c:v>0.44185767361111111</c:v>
                </c:pt>
                <c:pt idx="1819">
                  <c:v>0.44186346064814813</c:v>
                </c:pt>
                <c:pt idx="1820">
                  <c:v>0.44186906249999996</c:v>
                </c:pt>
                <c:pt idx="1821">
                  <c:v>0.44187458333333335</c:v>
                </c:pt>
                <c:pt idx="1822">
                  <c:v>0.44188018518518518</c:v>
                </c:pt>
                <c:pt idx="1823">
                  <c:v>0.44188578703703701</c:v>
                </c:pt>
                <c:pt idx="1824">
                  <c:v>0.44189140046296299</c:v>
                </c:pt>
                <c:pt idx="1825">
                  <c:v>0.44189718750000001</c:v>
                </c:pt>
                <c:pt idx="1826">
                  <c:v>0.44190278935185184</c:v>
                </c:pt>
                <c:pt idx="1827">
                  <c:v>0.44190839120370368</c:v>
                </c:pt>
                <c:pt idx="1828">
                  <c:v>0.44191400462962965</c:v>
                </c:pt>
                <c:pt idx="1829">
                  <c:v>0.44191960648148149</c:v>
                </c:pt>
                <c:pt idx="1830">
                  <c:v>0.44192521990740746</c:v>
                </c:pt>
                <c:pt idx="1831">
                  <c:v>0.44193100694444443</c:v>
                </c:pt>
                <c:pt idx="1832">
                  <c:v>0.44193660879629632</c:v>
                </c:pt>
                <c:pt idx="1833">
                  <c:v>0.44194221064814815</c:v>
                </c:pt>
                <c:pt idx="1834">
                  <c:v>0.44194782407407412</c:v>
                </c:pt>
                <c:pt idx="1835">
                  <c:v>0.4419534259259259</c:v>
                </c:pt>
                <c:pt idx="1836">
                  <c:v>0.44195902777777779</c:v>
                </c:pt>
                <c:pt idx="1837">
                  <c:v>0.44196626157407404</c:v>
                </c:pt>
                <c:pt idx="1838">
                  <c:v>0.44197187499999996</c:v>
                </c:pt>
                <c:pt idx="1839">
                  <c:v>0.44197747685185185</c:v>
                </c:pt>
                <c:pt idx="1840">
                  <c:v>0.44198309027777777</c:v>
                </c:pt>
                <c:pt idx="1841">
                  <c:v>0.44198869212962966</c:v>
                </c:pt>
                <c:pt idx="1842">
                  <c:v>0.44199408564814813</c:v>
                </c:pt>
                <c:pt idx="1843">
                  <c:v>0.44199969907407405</c:v>
                </c:pt>
                <c:pt idx="1844">
                  <c:v>0.44200530092592594</c:v>
                </c:pt>
                <c:pt idx="1845">
                  <c:v>0.44201091435185186</c:v>
                </c:pt>
                <c:pt idx="1846">
                  <c:v>0.44201651620370369</c:v>
                </c:pt>
                <c:pt idx="1847">
                  <c:v>0.44202211805555552</c:v>
                </c:pt>
                <c:pt idx="1848">
                  <c:v>0.4420277314814815</c:v>
                </c:pt>
                <c:pt idx="1849">
                  <c:v>0.44203333333333333</c:v>
                </c:pt>
                <c:pt idx="1850">
                  <c:v>0.44203894675925931</c:v>
                </c:pt>
                <c:pt idx="1851">
                  <c:v>0.44204454861111109</c:v>
                </c:pt>
                <c:pt idx="1852">
                  <c:v>0.44205015046296298</c:v>
                </c:pt>
                <c:pt idx="1853">
                  <c:v>0.4420557638888889</c:v>
                </c:pt>
                <c:pt idx="1854">
                  <c:v>0.44206136574074079</c:v>
                </c:pt>
                <c:pt idx="1855">
                  <c:v>0.44206697916666665</c:v>
                </c:pt>
                <c:pt idx="1856">
                  <c:v>0.44207258101851848</c:v>
                </c:pt>
                <c:pt idx="1857">
                  <c:v>0.44207818287037037</c:v>
                </c:pt>
                <c:pt idx="1858">
                  <c:v>0.44208379629629629</c:v>
                </c:pt>
                <c:pt idx="1859">
                  <c:v>0.44208939814814818</c:v>
                </c:pt>
                <c:pt idx="1860">
                  <c:v>0.44209501157407405</c:v>
                </c:pt>
                <c:pt idx="1861">
                  <c:v>0.44210061342592594</c:v>
                </c:pt>
                <c:pt idx="1862">
                  <c:v>0.44210640046296296</c:v>
                </c:pt>
                <c:pt idx="1863">
                  <c:v>0.44211201388888893</c:v>
                </c:pt>
                <c:pt idx="1864">
                  <c:v>0.44211744212962961</c:v>
                </c:pt>
                <c:pt idx="1865">
                  <c:v>0.44212305555555553</c:v>
                </c:pt>
                <c:pt idx="1866">
                  <c:v>0.44212865740740742</c:v>
                </c:pt>
                <c:pt idx="1867">
                  <c:v>0.44213427083333334</c:v>
                </c:pt>
                <c:pt idx="1868">
                  <c:v>0.44213987268518523</c:v>
                </c:pt>
                <c:pt idx="1869">
                  <c:v>0.44214547453703701</c:v>
                </c:pt>
                <c:pt idx="1870">
                  <c:v>0.44215108796296293</c:v>
                </c:pt>
                <c:pt idx="1871">
                  <c:v>0.44215667824074073</c:v>
                </c:pt>
                <c:pt idx="1872">
                  <c:v>0.44216228009259262</c:v>
                </c:pt>
                <c:pt idx="1873">
                  <c:v>0.44216774305555556</c:v>
                </c:pt>
                <c:pt idx="1874">
                  <c:v>0.44217335648148143</c:v>
                </c:pt>
                <c:pt idx="1875">
                  <c:v>0.44217895833333332</c:v>
                </c:pt>
                <c:pt idx="1876">
                  <c:v>0.4421845601851852</c:v>
                </c:pt>
                <c:pt idx="1877">
                  <c:v>0.44219017361111113</c:v>
                </c:pt>
                <c:pt idx="1878">
                  <c:v>0.44219577546296301</c:v>
                </c:pt>
                <c:pt idx="1879">
                  <c:v>0.44220137731481479</c:v>
                </c:pt>
                <c:pt idx="1880">
                  <c:v>0.44220699074074071</c:v>
                </c:pt>
                <c:pt idx="1881">
                  <c:v>0.44221248842592592</c:v>
                </c:pt>
                <c:pt idx="1882">
                  <c:v>0.44221810185185184</c:v>
                </c:pt>
                <c:pt idx="1883">
                  <c:v>0.44222370370370373</c:v>
                </c:pt>
                <c:pt idx="1884">
                  <c:v>0.44222931712962965</c:v>
                </c:pt>
                <c:pt idx="1885">
                  <c:v>0.44223491898148143</c:v>
                </c:pt>
                <c:pt idx="1886">
                  <c:v>0.44224052083333332</c:v>
                </c:pt>
                <c:pt idx="1887">
                  <c:v>0.44224630787037039</c:v>
                </c:pt>
                <c:pt idx="1888">
                  <c:v>0.44225192129629631</c:v>
                </c:pt>
                <c:pt idx="1889">
                  <c:v>0.4422575231481482</c:v>
                </c:pt>
                <c:pt idx="1890">
                  <c:v>0.44226313657407407</c:v>
                </c:pt>
                <c:pt idx="1891">
                  <c:v>0.4422687384259259</c:v>
                </c:pt>
                <c:pt idx="1892">
                  <c:v>0.44227434027777779</c:v>
                </c:pt>
                <c:pt idx="1893">
                  <c:v>0.44227995370370371</c:v>
                </c:pt>
                <c:pt idx="1894">
                  <c:v>0.44228555555555554</c:v>
                </c:pt>
                <c:pt idx="1895">
                  <c:v>0.44229116898148146</c:v>
                </c:pt>
                <c:pt idx="1896">
                  <c:v>0.44229629629629624</c:v>
                </c:pt>
                <c:pt idx="1897">
                  <c:v>0.44230189814814813</c:v>
                </c:pt>
                <c:pt idx="1898">
                  <c:v>0.44230751157407405</c:v>
                </c:pt>
                <c:pt idx="1899">
                  <c:v>0.44231311342592594</c:v>
                </c:pt>
                <c:pt idx="1900">
                  <c:v>0.44231872685185186</c:v>
                </c:pt>
                <c:pt idx="1901">
                  <c:v>0.44232424768518519</c:v>
                </c:pt>
                <c:pt idx="1902">
                  <c:v>0.44232984953703708</c:v>
                </c:pt>
                <c:pt idx="1903">
                  <c:v>0.442335462962963</c:v>
                </c:pt>
                <c:pt idx="1904">
                  <c:v>0.44234106481481478</c:v>
                </c:pt>
                <c:pt idx="1905">
                  <c:v>0.44234667824074075</c:v>
                </c:pt>
                <c:pt idx="1906">
                  <c:v>0.44235228009259259</c:v>
                </c:pt>
                <c:pt idx="1907">
                  <c:v>0.44235770833333338</c:v>
                </c:pt>
                <c:pt idx="1908">
                  <c:v>0.44236331018518515</c:v>
                </c:pt>
                <c:pt idx="1909">
                  <c:v>0.44236892361111108</c:v>
                </c:pt>
                <c:pt idx="1910">
                  <c:v>0.44237452546296296</c:v>
                </c:pt>
                <c:pt idx="1911">
                  <c:v>0.44238012731481485</c:v>
                </c:pt>
                <c:pt idx="1912">
                  <c:v>0.44238574074074077</c:v>
                </c:pt>
                <c:pt idx="1913">
                  <c:v>0.44239134259259255</c:v>
                </c:pt>
                <c:pt idx="1914">
                  <c:v>0.44239697916666665</c:v>
                </c:pt>
                <c:pt idx="1915">
                  <c:v>0.44240258101851854</c:v>
                </c:pt>
                <c:pt idx="1916">
                  <c:v>0.44240819444444446</c:v>
                </c:pt>
                <c:pt idx="1917">
                  <c:v>0.44241379629629635</c:v>
                </c:pt>
                <c:pt idx="1918">
                  <c:v>0.44241958333333331</c:v>
                </c:pt>
                <c:pt idx="1919">
                  <c:v>0.44242519675925923</c:v>
                </c:pt>
                <c:pt idx="1920">
                  <c:v>0.44243079861111112</c:v>
                </c:pt>
                <c:pt idx="1921">
                  <c:v>0.44243839120370371</c:v>
                </c:pt>
                <c:pt idx="1922">
                  <c:v>0.44244400462962963</c:v>
                </c:pt>
                <c:pt idx="1923">
                  <c:v>0.44244960648148152</c:v>
                </c:pt>
                <c:pt idx="1924">
                  <c:v>0.44245521990740744</c:v>
                </c:pt>
                <c:pt idx="1925">
                  <c:v>0.44246082175925922</c:v>
                </c:pt>
                <c:pt idx="1926">
                  <c:v>0.4424664236111111</c:v>
                </c:pt>
                <c:pt idx="1927">
                  <c:v>0.44247203703703702</c:v>
                </c:pt>
                <c:pt idx="1928">
                  <c:v>0.44247763888888891</c:v>
                </c:pt>
                <c:pt idx="1929">
                  <c:v>0.44248325231481478</c:v>
                </c:pt>
                <c:pt idx="1930">
                  <c:v>0.44248885416666667</c:v>
                </c:pt>
                <c:pt idx="1931">
                  <c:v>0.4424944560185185</c:v>
                </c:pt>
                <c:pt idx="1932">
                  <c:v>0.44250006944444448</c:v>
                </c:pt>
                <c:pt idx="1933">
                  <c:v>0.44250567129629631</c:v>
                </c:pt>
                <c:pt idx="1934">
                  <c:v>0.44251145833333333</c:v>
                </c:pt>
                <c:pt idx="1935">
                  <c:v>0.44251707175925925</c:v>
                </c:pt>
                <c:pt idx="1936">
                  <c:v>0.44252267361111114</c:v>
                </c:pt>
                <c:pt idx="1937">
                  <c:v>0.44252827546296297</c:v>
                </c:pt>
                <c:pt idx="1938">
                  <c:v>0.44253388888888884</c:v>
                </c:pt>
                <c:pt idx="1939">
                  <c:v>0.44253949074074073</c:v>
                </c:pt>
                <c:pt idx="1940">
                  <c:v>0.44254510416666665</c:v>
                </c:pt>
                <c:pt idx="1941">
                  <c:v>0.44255062499999998</c:v>
                </c:pt>
                <c:pt idx="1942">
                  <c:v>0.44255622685185186</c:v>
                </c:pt>
                <c:pt idx="1943">
                  <c:v>0.4425618287037037</c:v>
                </c:pt>
                <c:pt idx="1944">
                  <c:v>0.44256744212962967</c:v>
                </c:pt>
                <c:pt idx="1945">
                  <c:v>0.44257304398148145</c:v>
                </c:pt>
                <c:pt idx="1946">
                  <c:v>0.44257865740740737</c:v>
                </c:pt>
                <c:pt idx="1947">
                  <c:v>0.44258425925925926</c:v>
                </c:pt>
                <c:pt idx="1948">
                  <c:v>0.44258986111111115</c:v>
                </c:pt>
                <c:pt idx="1949">
                  <c:v>0.44259547453703707</c:v>
                </c:pt>
                <c:pt idx="1950">
                  <c:v>0.44260107638888885</c:v>
                </c:pt>
                <c:pt idx="1951">
                  <c:v>0.44260668981481482</c:v>
                </c:pt>
                <c:pt idx="1952">
                  <c:v>0.44261229166666666</c:v>
                </c:pt>
                <c:pt idx="1953">
                  <c:v>0.44261789351851855</c:v>
                </c:pt>
                <c:pt idx="1954">
                  <c:v>0.44262350694444441</c:v>
                </c:pt>
                <c:pt idx="1955">
                  <c:v>0.4426291087962963</c:v>
                </c:pt>
                <c:pt idx="1956">
                  <c:v>0.44263472222222222</c:v>
                </c:pt>
                <c:pt idx="1957">
                  <c:v>0.44264032407407411</c:v>
                </c:pt>
                <c:pt idx="1958">
                  <c:v>0.44264592592592594</c:v>
                </c:pt>
                <c:pt idx="1959">
                  <c:v>0.44265153935185181</c:v>
                </c:pt>
                <c:pt idx="1960">
                  <c:v>0.4426571412037037</c:v>
                </c:pt>
                <c:pt idx="1961">
                  <c:v>0.44266275462962962</c:v>
                </c:pt>
                <c:pt idx="1962">
                  <c:v>0.44266835648148151</c:v>
                </c:pt>
                <c:pt idx="1963">
                  <c:v>0.44267395833333328</c:v>
                </c:pt>
                <c:pt idx="1964">
                  <c:v>0.44267974537037036</c:v>
                </c:pt>
                <c:pt idx="1965">
                  <c:v>0.44268535879629628</c:v>
                </c:pt>
                <c:pt idx="1966">
                  <c:v>0.44269114583333335</c:v>
                </c:pt>
                <c:pt idx="1967">
                  <c:v>0.44269674768518513</c:v>
                </c:pt>
                <c:pt idx="1968">
                  <c:v>0.44270236111111111</c:v>
                </c:pt>
                <c:pt idx="1969">
                  <c:v>0.44270796296296294</c:v>
                </c:pt>
                <c:pt idx="1970">
                  <c:v>0.44271356481481483</c:v>
                </c:pt>
                <c:pt idx="1971">
                  <c:v>0.44271917824074075</c:v>
                </c:pt>
                <c:pt idx="1972">
                  <c:v>0.44272478009259258</c:v>
                </c:pt>
                <c:pt idx="1973">
                  <c:v>0.44273042824074071</c:v>
                </c:pt>
                <c:pt idx="1974">
                  <c:v>0.44273604166666664</c:v>
                </c:pt>
                <c:pt idx="1975">
                  <c:v>0.44274164351851852</c:v>
                </c:pt>
                <c:pt idx="1976">
                  <c:v>0.44274725694444445</c:v>
                </c:pt>
                <c:pt idx="1977">
                  <c:v>0.44275285879629628</c:v>
                </c:pt>
                <c:pt idx="1978">
                  <c:v>0.4427584722222222</c:v>
                </c:pt>
                <c:pt idx="1979">
                  <c:v>0.44276407407407409</c:v>
                </c:pt>
                <c:pt idx="1980">
                  <c:v>0.44276967592592592</c:v>
                </c:pt>
                <c:pt idx="1981">
                  <c:v>0.4427752893518519</c:v>
                </c:pt>
                <c:pt idx="1982">
                  <c:v>0.44278089120370367</c:v>
                </c:pt>
                <c:pt idx="1983">
                  <c:v>0.44278649305555556</c:v>
                </c:pt>
                <c:pt idx="1984">
                  <c:v>0.44279210648148148</c:v>
                </c:pt>
                <c:pt idx="1985">
                  <c:v>0.44279770833333337</c:v>
                </c:pt>
                <c:pt idx="1986">
                  <c:v>0.44280332175925929</c:v>
                </c:pt>
                <c:pt idx="1987">
                  <c:v>0.44280892361111107</c:v>
                </c:pt>
                <c:pt idx="1988">
                  <c:v>0.44281615740740743</c:v>
                </c:pt>
                <c:pt idx="1989">
                  <c:v>0.44282160879629634</c:v>
                </c:pt>
                <c:pt idx="1990">
                  <c:v>0.44282722222222221</c:v>
                </c:pt>
                <c:pt idx="1991">
                  <c:v>0.44283282407407404</c:v>
                </c:pt>
                <c:pt idx="1992">
                  <c:v>0.44283842592592593</c:v>
                </c:pt>
                <c:pt idx="1993">
                  <c:v>0.44284403935185185</c:v>
                </c:pt>
                <c:pt idx="1994">
                  <c:v>0.44284964120370374</c:v>
                </c:pt>
                <c:pt idx="1995">
                  <c:v>0.44285524305555551</c:v>
                </c:pt>
                <c:pt idx="1996">
                  <c:v>0.44286078703703707</c:v>
                </c:pt>
                <c:pt idx="1997">
                  <c:v>0.44286640046296299</c:v>
                </c:pt>
                <c:pt idx="1998">
                  <c:v>0.44287200231481477</c:v>
                </c:pt>
                <c:pt idx="1999">
                  <c:v>0.44287760416666666</c:v>
                </c:pt>
                <c:pt idx="2000">
                  <c:v>0.44288314814814816</c:v>
                </c:pt>
                <c:pt idx="2001">
                  <c:v>0.44288876157407403</c:v>
                </c:pt>
                <c:pt idx="2002">
                  <c:v>0.44289436342592592</c:v>
                </c:pt>
                <c:pt idx="2003">
                  <c:v>0.44289996527777781</c:v>
                </c:pt>
                <c:pt idx="2004">
                  <c:v>0.44290557870370373</c:v>
                </c:pt>
                <c:pt idx="2005">
                  <c:v>0.44291118055555551</c:v>
                </c:pt>
                <c:pt idx="2006">
                  <c:v>0.4429167361111111</c:v>
                </c:pt>
                <c:pt idx="2007">
                  <c:v>0.44292233796296299</c:v>
                </c:pt>
                <c:pt idx="2008">
                  <c:v>0.44292795138888885</c:v>
                </c:pt>
                <c:pt idx="2009">
                  <c:v>0.44293355324074074</c:v>
                </c:pt>
                <c:pt idx="2010">
                  <c:v>0.44293915509259257</c:v>
                </c:pt>
                <c:pt idx="2011">
                  <c:v>0.44294476851851855</c:v>
                </c:pt>
                <c:pt idx="2012">
                  <c:v>0.44295037037037038</c:v>
                </c:pt>
                <c:pt idx="2013">
                  <c:v>0.44295575231481482</c:v>
                </c:pt>
                <c:pt idx="2014">
                  <c:v>0.44296135416666665</c:v>
                </c:pt>
                <c:pt idx="2015">
                  <c:v>0.44296696759259263</c:v>
                </c:pt>
                <c:pt idx="2016">
                  <c:v>0.44297256944444441</c:v>
                </c:pt>
                <c:pt idx="2017">
                  <c:v>0.44297818287037033</c:v>
                </c:pt>
                <c:pt idx="2018">
                  <c:v>0.44298378472222222</c:v>
                </c:pt>
                <c:pt idx="2019">
                  <c:v>0.44298938657407411</c:v>
                </c:pt>
                <c:pt idx="2020">
                  <c:v>0.44299500000000003</c:v>
                </c:pt>
                <c:pt idx="2021">
                  <c:v>0.44300064814814816</c:v>
                </c:pt>
                <c:pt idx="2022">
                  <c:v>0.44300626157407402</c:v>
                </c:pt>
                <c:pt idx="2023">
                  <c:v>0.44301186342592591</c:v>
                </c:pt>
                <c:pt idx="2024">
                  <c:v>0.4430174652777778</c:v>
                </c:pt>
                <c:pt idx="2025">
                  <c:v>0.44302307870370372</c:v>
                </c:pt>
                <c:pt idx="2026">
                  <c:v>0.44302868055555561</c:v>
                </c:pt>
                <c:pt idx="2027">
                  <c:v>0.44303429398148148</c:v>
                </c:pt>
                <c:pt idx="2028">
                  <c:v>0.44303989583333331</c:v>
                </c:pt>
                <c:pt idx="2029">
                  <c:v>0.4430454976851852</c:v>
                </c:pt>
                <c:pt idx="2030">
                  <c:v>0.44305111111111112</c:v>
                </c:pt>
                <c:pt idx="2031">
                  <c:v>0.44305671296296295</c:v>
                </c:pt>
                <c:pt idx="2032">
                  <c:v>0.44306231481481478</c:v>
                </c:pt>
                <c:pt idx="2033">
                  <c:v>0.44306799768518518</c:v>
                </c:pt>
                <c:pt idx="2034">
                  <c:v>0.4430736111111111</c:v>
                </c:pt>
                <c:pt idx="2035">
                  <c:v>0.44307921296296299</c:v>
                </c:pt>
                <c:pt idx="2036">
                  <c:v>0.44308482638888891</c:v>
                </c:pt>
                <c:pt idx="2037">
                  <c:v>0.44309042824074069</c:v>
                </c:pt>
                <c:pt idx="2038">
                  <c:v>0.44309603009259257</c:v>
                </c:pt>
                <c:pt idx="2039">
                  <c:v>0.4431016435185185</c:v>
                </c:pt>
                <c:pt idx="2040">
                  <c:v>0.44310700231481487</c:v>
                </c:pt>
                <c:pt idx="2041">
                  <c:v>0.44311261574074073</c:v>
                </c:pt>
                <c:pt idx="2042">
                  <c:v>0.44311821759259257</c:v>
                </c:pt>
                <c:pt idx="2043">
                  <c:v>0.44312381944444446</c:v>
                </c:pt>
                <c:pt idx="2044">
                  <c:v>0.44312943287037038</c:v>
                </c:pt>
                <c:pt idx="2045">
                  <c:v>0.44313503472222221</c:v>
                </c:pt>
                <c:pt idx="2046">
                  <c:v>0.44314064814814813</c:v>
                </c:pt>
                <c:pt idx="2047">
                  <c:v>0.44314625000000002</c:v>
                </c:pt>
                <c:pt idx="2048">
                  <c:v>0.44315185185185185</c:v>
                </c:pt>
                <c:pt idx="2049">
                  <c:v>0.44315746527777783</c:v>
                </c:pt>
                <c:pt idx="2050">
                  <c:v>0.44316306712962961</c:v>
                </c:pt>
                <c:pt idx="2051">
                  <c:v>0.44316868055555553</c:v>
                </c:pt>
                <c:pt idx="2052">
                  <c:v>0.44317428240740742</c:v>
                </c:pt>
                <c:pt idx="2053">
                  <c:v>0.4431798842592593</c:v>
                </c:pt>
                <c:pt idx="2054">
                  <c:v>0.44318549768518517</c:v>
                </c:pt>
                <c:pt idx="2055">
                  <c:v>0.443191099537037</c:v>
                </c:pt>
                <c:pt idx="2056">
                  <c:v>0.44319671296296298</c:v>
                </c:pt>
                <c:pt idx="2057">
                  <c:v>0.44320231481481481</c:v>
                </c:pt>
                <c:pt idx="2058">
                  <c:v>0.4432079166666667</c:v>
                </c:pt>
                <c:pt idx="2059">
                  <c:v>0.44321353009259257</c:v>
                </c:pt>
                <c:pt idx="2060">
                  <c:v>0.44321913194444446</c:v>
                </c:pt>
                <c:pt idx="2061">
                  <c:v>0.44322473379629629</c:v>
                </c:pt>
                <c:pt idx="2062">
                  <c:v>0.44323034722222227</c:v>
                </c:pt>
                <c:pt idx="2063">
                  <c:v>0.4432360300925926</c:v>
                </c:pt>
                <c:pt idx="2064">
                  <c:v>0.44324163194444449</c:v>
                </c:pt>
                <c:pt idx="2065">
                  <c:v>0.44324723379629627</c:v>
                </c:pt>
                <c:pt idx="2066">
                  <c:v>0.44325465277777781</c:v>
                </c:pt>
                <c:pt idx="2067">
                  <c:v>0.44326025462962965</c:v>
                </c:pt>
                <c:pt idx="2068">
                  <c:v>0.44326586805555551</c:v>
                </c:pt>
                <c:pt idx="2069">
                  <c:v>0.4432714699074074</c:v>
                </c:pt>
                <c:pt idx="2070">
                  <c:v>0.44327708333333332</c:v>
                </c:pt>
                <c:pt idx="2071">
                  <c:v>0.44328268518518521</c:v>
                </c:pt>
                <c:pt idx="2072">
                  <c:v>0.44328828703703699</c:v>
                </c:pt>
                <c:pt idx="2073">
                  <c:v>0.44329390046296296</c:v>
                </c:pt>
                <c:pt idx="2074">
                  <c:v>0.4432995023148148</c:v>
                </c:pt>
                <c:pt idx="2075">
                  <c:v>0.44330511574074077</c:v>
                </c:pt>
                <c:pt idx="2076">
                  <c:v>0.44331071759259261</c:v>
                </c:pt>
                <c:pt idx="2077">
                  <c:v>0.44331633101851847</c:v>
                </c:pt>
                <c:pt idx="2078">
                  <c:v>0.44332210648148146</c:v>
                </c:pt>
                <c:pt idx="2079">
                  <c:v>0.44332771990740744</c:v>
                </c:pt>
                <c:pt idx="2080">
                  <c:v>0.44333332175925927</c:v>
                </c:pt>
                <c:pt idx="2081">
                  <c:v>0.44333893518518513</c:v>
                </c:pt>
                <c:pt idx="2082">
                  <c:v>0.44334462962962967</c:v>
                </c:pt>
                <c:pt idx="2083">
                  <c:v>0.44335041666666664</c:v>
                </c:pt>
                <c:pt idx="2084">
                  <c:v>0.44335603009259256</c:v>
                </c:pt>
                <c:pt idx="2085">
                  <c:v>0.44336181712962963</c:v>
                </c:pt>
                <c:pt idx="2086">
                  <c:v>0.44336741898148152</c:v>
                </c:pt>
                <c:pt idx="2087">
                  <c:v>0.44337303240740744</c:v>
                </c:pt>
                <c:pt idx="2088">
                  <c:v>0.44337863425925922</c:v>
                </c:pt>
                <c:pt idx="2089">
                  <c:v>0.44338423611111111</c:v>
                </c:pt>
                <c:pt idx="2090">
                  <c:v>0.44338984953703703</c:v>
                </c:pt>
                <c:pt idx="2091">
                  <c:v>0.44339545138888892</c:v>
                </c:pt>
                <c:pt idx="2092">
                  <c:v>0.44340106481481478</c:v>
                </c:pt>
                <c:pt idx="2093">
                  <c:v>0.44340666666666667</c:v>
                </c:pt>
                <c:pt idx="2094">
                  <c:v>0.4434122685185185</c:v>
                </c:pt>
                <c:pt idx="2095">
                  <c:v>0.44341788194444448</c:v>
                </c:pt>
                <c:pt idx="2096">
                  <c:v>0.44342348379629631</c:v>
                </c:pt>
                <c:pt idx="2097">
                  <c:v>0.44342909722222218</c:v>
                </c:pt>
                <c:pt idx="2098">
                  <c:v>0.44343469907407407</c:v>
                </c:pt>
                <c:pt idx="2099">
                  <c:v>0.44344016203703701</c:v>
                </c:pt>
                <c:pt idx="2100">
                  <c:v>0.44344577546296299</c:v>
                </c:pt>
                <c:pt idx="2101">
                  <c:v>0.44345137731481482</c:v>
                </c:pt>
                <c:pt idx="2102">
                  <c:v>0.44345697916666665</c:v>
                </c:pt>
                <c:pt idx="2103">
                  <c:v>0.44346259259259257</c:v>
                </c:pt>
                <c:pt idx="2104">
                  <c:v>0.44346819444444446</c:v>
                </c:pt>
                <c:pt idx="2105">
                  <c:v>0.44347380787037038</c:v>
                </c:pt>
                <c:pt idx="2106">
                  <c:v>0.44347940972222227</c:v>
                </c:pt>
                <c:pt idx="2107">
                  <c:v>0.44348501157407405</c:v>
                </c:pt>
                <c:pt idx="2108">
                  <c:v>0.44349062499999997</c:v>
                </c:pt>
                <c:pt idx="2109">
                  <c:v>0.44349622685185186</c:v>
                </c:pt>
                <c:pt idx="2110">
                  <c:v>0.44350184027777778</c:v>
                </c:pt>
                <c:pt idx="2111">
                  <c:v>0.44350744212962961</c:v>
                </c:pt>
                <c:pt idx="2112">
                  <c:v>0.44351309027777774</c:v>
                </c:pt>
                <c:pt idx="2113">
                  <c:v>0.44351878472222223</c:v>
                </c:pt>
                <c:pt idx="2114">
                  <c:v>0.44352438657407406</c:v>
                </c:pt>
                <c:pt idx="2115">
                  <c:v>0.44352998842592589</c:v>
                </c:pt>
                <c:pt idx="2116">
                  <c:v>0.44353560185185187</c:v>
                </c:pt>
                <c:pt idx="2117">
                  <c:v>0.4435412037037037</c:v>
                </c:pt>
                <c:pt idx="2118">
                  <c:v>0.44354680555555559</c:v>
                </c:pt>
                <c:pt idx="2119">
                  <c:v>0.44355241898148146</c:v>
                </c:pt>
                <c:pt idx="2120">
                  <c:v>0.44355820601851853</c:v>
                </c:pt>
                <c:pt idx="2121">
                  <c:v>0.44356380787037036</c:v>
                </c:pt>
                <c:pt idx="2122">
                  <c:v>0.44356940972222225</c:v>
                </c:pt>
                <c:pt idx="2123">
                  <c:v>0.44357501157407403</c:v>
                </c:pt>
                <c:pt idx="2124">
                  <c:v>0.44358062500000001</c:v>
                </c:pt>
                <c:pt idx="2125">
                  <c:v>0.44358622685185184</c:v>
                </c:pt>
                <c:pt idx="2126">
                  <c:v>0.44359160879629633</c:v>
                </c:pt>
                <c:pt idx="2127">
                  <c:v>0.4435972222222222</c:v>
                </c:pt>
                <c:pt idx="2128">
                  <c:v>0.44360282407407409</c:v>
                </c:pt>
                <c:pt idx="2129">
                  <c:v>0.44360842592592592</c:v>
                </c:pt>
                <c:pt idx="2130">
                  <c:v>0.4436140393518519</c:v>
                </c:pt>
                <c:pt idx="2131">
                  <c:v>0.44361959490740738</c:v>
                </c:pt>
                <c:pt idx="2132">
                  <c:v>0.44362515046296297</c:v>
                </c:pt>
                <c:pt idx="2133">
                  <c:v>0.4436307523148148</c:v>
                </c:pt>
                <c:pt idx="2134">
                  <c:v>0.44363636574074072</c:v>
                </c:pt>
                <c:pt idx="2135">
                  <c:v>0.4436421527777778</c:v>
                </c:pt>
                <c:pt idx="2136">
                  <c:v>0.44364775462962963</c:v>
                </c:pt>
                <c:pt idx="2137">
                  <c:v>0.44365336805555561</c:v>
                </c:pt>
                <c:pt idx="2138">
                  <c:v>0.44365896990740739</c:v>
                </c:pt>
                <c:pt idx="2139">
                  <c:v>0.4436643287037037</c:v>
                </c:pt>
                <c:pt idx="2140">
                  <c:v>0.44366994212962968</c:v>
                </c:pt>
                <c:pt idx="2141">
                  <c:v>0.44367554398148146</c:v>
                </c:pt>
                <c:pt idx="2142">
                  <c:v>0.44368114583333335</c:v>
                </c:pt>
                <c:pt idx="2143">
                  <c:v>0.44368675925925927</c:v>
                </c:pt>
                <c:pt idx="2144">
                  <c:v>0.44369435185185185</c:v>
                </c:pt>
                <c:pt idx="2145">
                  <c:v>0.44369996527777777</c:v>
                </c:pt>
                <c:pt idx="2146">
                  <c:v>0.44370559027777778</c:v>
                </c:pt>
                <c:pt idx="2147">
                  <c:v>0.44371119212962967</c:v>
                </c:pt>
                <c:pt idx="2148">
                  <c:v>0.44371679398148145</c:v>
                </c:pt>
                <c:pt idx="2149">
                  <c:v>0.44372240740740737</c:v>
                </c:pt>
                <c:pt idx="2150">
                  <c:v>0.44372800925925926</c:v>
                </c:pt>
                <c:pt idx="2151">
                  <c:v>0.44373361111111115</c:v>
                </c:pt>
                <c:pt idx="2152">
                  <c:v>0.44373922453703707</c:v>
                </c:pt>
                <c:pt idx="2153">
                  <c:v>0.44374482638888885</c:v>
                </c:pt>
                <c:pt idx="2154">
                  <c:v>0.44375043981481482</c:v>
                </c:pt>
                <c:pt idx="2155">
                  <c:v>0.44375622685185184</c:v>
                </c:pt>
                <c:pt idx="2156">
                  <c:v>0.44376182870370373</c:v>
                </c:pt>
                <c:pt idx="2157">
                  <c:v>0.44376743055555551</c:v>
                </c:pt>
                <c:pt idx="2158">
                  <c:v>0.44377304398148149</c:v>
                </c:pt>
                <c:pt idx="2159">
                  <c:v>0.4437788310185185</c:v>
                </c:pt>
                <c:pt idx="2160">
                  <c:v>0.44378443287037039</c:v>
                </c:pt>
                <c:pt idx="2161">
                  <c:v>0.44379021990740736</c:v>
                </c:pt>
                <c:pt idx="2162">
                  <c:v>0.44379585648148145</c:v>
                </c:pt>
                <c:pt idx="2163">
                  <c:v>0.44380164351851853</c:v>
                </c:pt>
                <c:pt idx="2164">
                  <c:v>0.44380743055555555</c:v>
                </c:pt>
                <c:pt idx="2165">
                  <c:v>0.44381304398148153</c:v>
                </c:pt>
                <c:pt idx="2166">
                  <c:v>0.4438186458333333</c:v>
                </c:pt>
                <c:pt idx="2167">
                  <c:v>0.44382424768518519</c:v>
                </c:pt>
                <c:pt idx="2168">
                  <c:v>0.44382986111111111</c:v>
                </c:pt>
                <c:pt idx="2169">
                  <c:v>0.443835462962963</c:v>
                </c:pt>
                <c:pt idx="2170">
                  <c:v>0.44384107638888892</c:v>
                </c:pt>
                <c:pt idx="2171">
                  <c:v>0.44384672453703705</c:v>
                </c:pt>
                <c:pt idx="2172">
                  <c:v>0.44385232638888888</c:v>
                </c:pt>
                <c:pt idx="2173">
                  <c:v>0.44385793981481481</c:v>
                </c:pt>
                <c:pt idx="2174">
                  <c:v>0.44386354166666669</c:v>
                </c:pt>
                <c:pt idx="2175">
                  <c:v>0.44386899305555555</c:v>
                </c:pt>
                <c:pt idx="2176">
                  <c:v>0.44387459490740744</c:v>
                </c:pt>
                <c:pt idx="2177">
                  <c:v>0.44388019675925922</c:v>
                </c:pt>
                <c:pt idx="2178">
                  <c:v>0.44388581018518519</c:v>
                </c:pt>
                <c:pt idx="2179">
                  <c:v>0.44389141203703703</c:v>
                </c:pt>
                <c:pt idx="2180">
                  <c:v>0.443897025462963</c:v>
                </c:pt>
                <c:pt idx="2181">
                  <c:v>0.44390262731481478</c:v>
                </c:pt>
                <c:pt idx="2182">
                  <c:v>0.44390822916666667</c:v>
                </c:pt>
                <c:pt idx="2183">
                  <c:v>0.44391384259259259</c:v>
                </c:pt>
                <c:pt idx="2184">
                  <c:v>0.44391944444444448</c:v>
                </c:pt>
                <c:pt idx="2185">
                  <c:v>0.44392504629629631</c:v>
                </c:pt>
                <c:pt idx="2186">
                  <c:v>0.44393065972222218</c:v>
                </c:pt>
                <c:pt idx="2187">
                  <c:v>0.44393644675925925</c:v>
                </c:pt>
                <c:pt idx="2188">
                  <c:v>0.44394204861111114</c:v>
                </c:pt>
                <c:pt idx="2189">
                  <c:v>0.44394783564814816</c:v>
                </c:pt>
                <c:pt idx="2190">
                  <c:v>0.44395344907407402</c:v>
                </c:pt>
                <c:pt idx="2191">
                  <c:v>0.44396084490740745</c:v>
                </c:pt>
                <c:pt idx="2192">
                  <c:v>0.44396644675925923</c:v>
                </c:pt>
                <c:pt idx="2193">
                  <c:v>0.44397206018518515</c:v>
                </c:pt>
                <c:pt idx="2194">
                  <c:v>0.44397766203703704</c:v>
                </c:pt>
                <c:pt idx="2195">
                  <c:v>0.44398327546296296</c:v>
                </c:pt>
                <c:pt idx="2196">
                  <c:v>0.44398906250000003</c:v>
                </c:pt>
                <c:pt idx="2197">
                  <c:v>0.44399466435185181</c:v>
                </c:pt>
                <c:pt idx="2198">
                  <c:v>0.4440002662037037</c:v>
                </c:pt>
                <c:pt idx="2199">
                  <c:v>0.44400587962962962</c:v>
                </c:pt>
                <c:pt idx="2200">
                  <c:v>0.44401166666666669</c:v>
                </c:pt>
                <c:pt idx="2201">
                  <c:v>0.44401726851851847</c:v>
                </c:pt>
                <c:pt idx="2202">
                  <c:v>0.44402288194444445</c:v>
                </c:pt>
                <c:pt idx="2203">
                  <c:v>0.44402848379629628</c:v>
                </c:pt>
                <c:pt idx="2204">
                  <c:v>0.44403427083333336</c:v>
                </c:pt>
                <c:pt idx="2205">
                  <c:v>0.44403988425925928</c:v>
                </c:pt>
                <c:pt idx="2206">
                  <c:v>0.44404565972222221</c:v>
                </c:pt>
                <c:pt idx="2207">
                  <c:v>0.44405127314814813</c:v>
                </c:pt>
                <c:pt idx="2208">
                  <c:v>0.4440570601851852</c:v>
                </c:pt>
                <c:pt idx="2209">
                  <c:v>0.44406266203703709</c:v>
                </c:pt>
                <c:pt idx="2210">
                  <c:v>0.44406827546296296</c:v>
                </c:pt>
                <c:pt idx="2211">
                  <c:v>0.44407387731481479</c:v>
                </c:pt>
                <c:pt idx="2212">
                  <c:v>0.44407966435185187</c:v>
                </c:pt>
                <c:pt idx="2213">
                  <c:v>0.44408526620370375</c:v>
                </c:pt>
                <c:pt idx="2214">
                  <c:v>0.44409087962962962</c:v>
                </c:pt>
                <c:pt idx="2215">
                  <c:v>0.44409648148148145</c:v>
                </c:pt>
                <c:pt idx="2216">
                  <c:v>0.44410209490740743</c:v>
                </c:pt>
                <c:pt idx="2217">
                  <c:v>0.44410769675925926</c:v>
                </c:pt>
                <c:pt idx="2218">
                  <c:v>0.4441132986111111</c:v>
                </c:pt>
                <c:pt idx="2219">
                  <c:v>0.44411891203703702</c:v>
                </c:pt>
                <c:pt idx="2220">
                  <c:v>0.44412451388888891</c:v>
                </c:pt>
                <c:pt idx="2221">
                  <c:v>0.44413012731481483</c:v>
                </c:pt>
                <c:pt idx="2222">
                  <c:v>0.44413572916666672</c:v>
                </c:pt>
                <c:pt idx="2223">
                  <c:v>0.44414133101851849</c:v>
                </c:pt>
                <c:pt idx="2224">
                  <c:v>0.44414694444444441</c:v>
                </c:pt>
                <c:pt idx="2225">
                  <c:v>0.4441525462962963</c:v>
                </c:pt>
                <c:pt idx="2226">
                  <c:v>0.44415815972222222</c:v>
                </c:pt>
                <c:pt idx="2227">
                  <c:v>0.44416376157407406</c:v>
                </c:pt>
                <c:pt idx="2228">
                  <c:v>0.44416954861111108</c:v>
                </c:pt>
                <c:pt idx="2229">
                  <c:v>0.44417515046296296</c:v>
                </c:pt>
                <c:pt idx="2230">
                  <c:v>0.44418053240740746</c:v>
                </c:pt>
                <c:pt idx="2231">
                  <c:v>0.44418614583333332</c:v>
                </c:pt>
                <c:pt idx="2232">
                  <c:v>0.44419174768518516</c:v>
                </c:pt>
                <c:pt idx="2233">
                  <c:v>0.44419734953703705</c:v>
                </c:pt>
                <c:pt idx="2234">
                  <c:v>0.44420296296296297</c:v>
                </c:pt>
                <c:pt idx="2235">
                  <c:v>0.44420874999999999</c:v>
                </c:pt>
                <c:pt idx="2236">
                  <c:v>0.44421435185185182</c:v>
                </c:pt>
                <c:pt idx="2237">
                  <c:v>0.44421995370370371</c:v>
                </c:pt>
                <c:pt idx="2238">
                  <c:v>0.44422550925925924</c:v>
                </c:pt>
                <c:pt idx="2239">
                  <c:v>0.4442329166666667</c:v>
                </c:pt>
                <c:pt idx="2240">
                  <c:v>0.44423853009259262</c:v>
                </c:pt>
                <c:pt idx="2241">
                  <c:v>0.4442441319444444</c:v>
                </c:pt>
                <c:pt idx="2242">
                  <c:v>0.44424974537037037</c:v>
                </c:pt>
                <c:pt idx="2243">
                  <c:v>0.44425534722222221</c:v>
                </c:pt>
                <c:pt idx="2244">
                  <c:v>0.4442609490740741</c:v>
                </c:pt>
                <c:pt idx="2245">
                  <c:v>0.44426681712962962</c:v>
                </c:pt>
                <c:pt idx="2246">
                  <c:v>0.44427241898148151</c:v>
                </c:pt>
                <c:pt idx="2247">
                  <c:v>0.44427802083333329</c:v>
                </c:pt>
                <c:pt idx="2248">
                  <c:v>0.44428380787037036</c:v>
                </c:pt>
                <c:pt idx="2249">
                  <c:v>0.44428942129629628</c:v>
                </c:pt>
                <c:pt idx="2250">
                  <c:v>0.44429502314814817</c:v>
                </c:pt>
                <c:pt idx="2251">
                  <c:v>0.44430063657407409</c:v>
                </c:pt>
                <c:pt idx="2252">
                  <c:v>0.44430642361111111</c:v>
                </c:pt>
                <c:pt idx="2253">
                  <c:v>0.44431202546296295</c:v>
                </c:pt>
                <c:pt idx="2254">
                  <c:v>0.44431762731481483</c:v>
                </c:pt>
                <c:pt idx="2255">
                  <c:v>0.44432331018518517</c:v>
                </c:pt>
                <c:pt idx="2256">
                  <c:v>0.44432909722222225</c:v>
                </c:pt>
                <c:pt idx="2257">
                  <c:v>0.44433469907407402</c:v>
                </c:pt>
                <c:pt idx="2258">
                  <c:v>0.4443403125</c:v>
                </c:pt>
                <c:pt idx="2259">
                  <c:v>0.44434609953703702</c:v>
                </c:pt>
                <c:pt idx="2260">
                  <c:v>0.44435157407407405</c:v>
                </c:pt>
                <c:pt idx="2261">
                  <c:v>0.44435717592592594</c:v>
                </c:pt>
                <c:pt idx="2262">
                  <c:v>0.44436278935185186</c:v>
                </c:pt>
                <c:pt idx="2263">
                  <c:v>0.44436839120370369</c:v>
                </c:pt>
                <c:pt idx="2264">
                  <c:v>0.44437400462962962</c:v>
                </c:pt>
                <c:pt idx="2265">
                  <c:v>0.4443796064814815</c:v>
                </c:pt>
                <c:pt idx="2266">
                  <c:v>0.44438520833333334</c:v>
                </c:pt>
                <c:pt idx="2267">
                  <c:v>0.44439082175925931</c:v>
                </c:pt>
                <c:pt idx="2268">
                  <c:v>0.44439648148148153</c:v>
                </c:pt>
                <c:pt idx="2269">
                  <c:v>0.44440193287037039</c:v>
                </c:pt>
                <c:pt idx="2270">
                  <c:v>0.44440750000000001</c:v>
                </c:pt>
                <c:pt idx="2271">
                  <c:v>0.44441310185185184</c:v>
                </c:pt>
                <c:pt idx="2272">
                  <c:v>0.44441871527777782</c:v>
                </c:pt>
                <c:pt idx="2273">
                  <c:v>0.4444243171296296</c:v>
                </c:pt>
                <c:pt idx="2274">
                  <c:v>0.44442991898148149</c:v>
                </c:pt>
                <c:pt idx="2275">
                  <c:v>0.44443553240740741</c:v>
                </c:pt>
                <c:pt idx="2276">
                  <c:v>0.4444411342592593</c:v>
                </c:pt>
                <c:pt idx="2277">
                  <c:v>0.44444674768518522</c:v>
                </c:pt>
                <c:pt idx="2278">
                  <c:v>0.44445234953703699</c:v>
                </c:pt>
                <c:pt idx="2279">
                  <c:v>0.44445795138888888</c:v>
                </c:pt>
                <c:pt idx="2280">
                  <c:v>0.4444635648148148</c:v>
                </c:pt>
                <c:pt idx="2281">
                  <c:v>0.44446916666666669</c:v>
                </c:pt>
                <c:pt idx="2282">
                  <c:v>0.44447478009259256</c:v>
                </c:pt>
                <c:pt idx="2283">
                  <c:v>0.44448223379629631</c:v>
                </c:pt>
                <c:pt idx="2284">
                  <c:v>0.44448783564814814</c:v>
                </c:pt>
                <c:pt idx="2285">
                  <c:v>0.44449343750000003</c:v>
                </c:pt>
                <c:pt idx="2286">
                  <c:v>0.4444990509259259</c:v>
                </c:pt>
                <c:pt idx="2287">
                  <c:v>0.44450465277777779</c:v>
                </c:pt>
                <c:pt idx="2288">
                  <c:v>0.44451026620370371</c:v>
                </c:pt>
                <c:pt idx="2289">
                  <c:v>0.4445158680555556</c:v>
                </c:pt>
                <c:pt idx="2290">
                  <c:v>0.44452146990740737</c:v>
                </c:pt>
                <c:pt idx="2291">
                  <c:v>0.44452708333333329</c:v>
                </c:pt>
                <c:pt idx="2292">
                  <c:v>0.44453268518518518</c:v>
                </c:pt>
                <c:pt idx="2293">
                  <c:v>0.4445382986111111</c:v>
                </c:pt>
                <c:pt idx="2294">
                  <c:v>0.44454390046296299</c:v>
                </c:pt>
                <c:pt idx="2295">
                  <c:v>0.44454950231481477</c:v>
                </c:pt>
                <c:pt idx="2296">
                  <c:v>0.44455528935185185</c:v>
                </c:pt>
                <c:pt idx="2297">
                  <c:v>0.44456090277777777</c:v>
                </c:pt>
                <c:pt idx="2298">
                  <c:v>0.44456650462962966</c:v>
                </c:pt>
                <c:pt idx="2299">
                  <c:v>0.44457211805555552</c:v>
                </c:pt>
                <c:pt idx="2300">
                  <c:v>0.4445779050925926</c:v>
                </c:pt>
                <c:pt idx="2301">
                  <c:v>0.44458369212962962</c:v>
                </c:pt>
                <c:pt idx="2302">
                  <c:v>0.44458947916666669</c:v>
                </c:pt>
                <c:pt idx="2303">
                  <c:v>0.44459508101851847</c:v>
                </c:pt>
                <c:pt idx="2304">
                  <c:v>0.44460086805555554</c:v>
                </c:pt>
                <c:pt idx="2305">
                  <c:v>0.44460648148148146</c:v>
                </c:pt>
                <c:pt idx="2306">
                  <c:v>0.44461208333333335</c:v>
                </c:pt>
                <c:pt idx="2307">
                  <c:v>0.44461768518518513</c:v>
                </c:pt>
                <c:pt idx="2308">
                  <c:v>0.44462329861111111</c:v>
                </c:pt>
                <c:pt idx="2309">
                  <c:v>0.44462890046296294</c:v>
                </c:pt>
                <c:pt idx="2310">
                  <c:v>0.44463451388888892</c:v>
                </c:pt>
                <c:pt idx="2311">
                  <c:v>0.44464011574074075</c:v>
                </c:pt>
                <c:pt idx="2312">
                  <c:v>0.44464571759259258</c:v>
                </c:pt>
                <c:pt idx="2313">
                  <c:v>0.4446513310185185</c:v>
                </c:pt>
                <c:pt idx="2314">
                  <c:v>0.44465693287037039</c:v>
                </c:pt>
                <c:pt idx="2315">
                  <c:v>0.44466253472222222</c:v>
                </c:pt>
                <c:pt idx="2316">
                  <c:v>0.44466833333333339</c:v>
                </c:pt>
                <c:pt idx="2317">
                  <c:v>0.44467393518518517</c:v>
                </c:pt>
                <c:pt idx="2318">
                  <c:v>0.44467953703703705</c:v>
                </c:pt>
                <c:pt idx="2319">
                  <c:v>0.44468515046296297</c:v>
                </c:pt>
                <c:pt idx="2320">
                  <c:v>0.44469075231481486</c:v>
                </c:pt>
                <c:pt idx="2321">
                  <c:v>0.44469636574074073</c:v>
                </c:pt>
                <c:pt idx="2322">
                  <c:v>0.44470196759259256</c:v>
                </c:pt>
                <c:pt idx="2323">
                  <c:v>0.44470756944444445</c:v>
                </c:pt>
                <c:pt idx="2324">
                  <c:v>0.44471318287037037</c:v>
                </c:pt>
                <c:pt idx="2325">
                  <c:v>0.4447187847222222</c:v>
                </c:pt>
                <c:pt idx="2326">
                  <c:v>0.44472438657407404</c:v>
                </c:pt>
                <c:pt idx="2327">
                  <c:v>0.44473000000000001</c:v>
                </c:pt>
                <c:pt idx="2328">
                  <c:v>0.44473739583333333</c:v>
                </c:pt>
                <c:pt idx="2329">
                  <c:v>0.44474299768518516</c:v>
                </c:pt>
                <c:pt idx="2330">
                  <c:v>0.44474861111111114</c:v>
                </c:pt>
                <c:pt idx="2331">
                  <c:v>0.44475421296296297</c:v>
                </c:pt>
                <c:pt idx="2332">
                  <c:v>0.44475982638888883</c:v>
                </c:pt>
                <c:pt idx="2333">
                  <c:v>0.44476542824074072</c:v>
                </c:pt>
                <c:pt idx="2334">
                  <c:v>0.44477103009259261</c:v>
                </c:pt>
                <c:pt idx="2335">
                  <c:v>0.44477664351851853</c:v>
                </c:pt>
                <c:pt idx="2336">
                  <c:v>0.44478214120370368</c:v>
                </c:pt>
                <c:pt idx="2337">
                  <c:v>0.44478775462962966</c:v>
                </c:pt>
                <c:pt idx="2338">
                  <c:v>0.44479335648148149</c:v>
                </c:pt>
                <c:pt idx="2339">
                  <c:v>0.44479896990740736</c:v>
                </c:pt>
                <c:pt idx="2340">
                  <c:v>0.44480457175925925</c:v>
                </c:pt>
                <c:pt idx="2341">
                  <c:v>0.44481035879629632</c:v>
                </c:pt>
                <c:pt idx="2342">
                  <c:v>0.44481596064814816</c:v>
                </c:pt>
                <c:pt idx="2343">
                  <c:v>0.44482157407407402</c:v>
                </c:pt>
                <c:pt idx="2344">
                  <c:v>0.44482717592592591</c:v>
                </c:pt>
                <c:pt idx="2345">
                  <c:v>0.44483296296296299</c:v>
                </c:pt>
                <c:pt idx="2346">
                  <c:v>0.44483857638888891</c:v>
                </c:pt>
                <c:pt idx="2347">
                  <c:v>0.4448441782407408</c:v>
                </c:pt>
                <c:pt idx="2348">
                  <c:v>0.44484978009259257</c:v>
                </c:pt>
                <c:pt idx="2349">
                  <c:v>0.44485556712962965</c:v>
                </c:pt>
                <c:pt idx="2350">
                  <c:v>0.44486121527777778</c:v>
                </c:pt>
                <c:pt idx="2351">
                  <c:v>0.4448668287037037</c:v>
                </c:pt>
                <c:pt idx="2352">
                  <c:v>0.44487243055555559</c:v>
                </c:pt>
                <c:pt idx="2353">
                  <c:v>0.44487821759259255</c:v>
                </c:pt>
                <c:pt idx="2354">
                  <c:v>0.44488381944444444</c:v>
                </c:pt>
                <c:pt idx="2355">
                  <c:v>0.44488943287037036</c:v>
                </c:pt>
                <c:pt idx="2356">
                  <c:v>0.44489503472222225</c:v>
                </c:pt>
                <c:pt idx="2357">
                  <c:v>0.44490063657407403</c:v>
                </c:pt>
                <c:pt idx="2358">
                  <c:v>0.44490625</c:v>
                </c:pt>
                <c:pt idx="2359">
                  <c:v>0.44491185185185184</c:v>
                </c:pt>
                <c:pt idx="2360">
                  <c:v>0.44491733796296296</c:v>
                </c:pt>
                <c:pt idx="2361">
                  <c:v>0.44492293981481484</c:v>
                </c:pt>
                <c:pt idx="2362">
                  <c:v>0.44492855324074077</c:v>
                </c:pt>
                <c:pt idx="2363">
                  <c:v>0.44493415509259254</c:v>
                </c:pt>
                <c:pt idx="2364">
                  <c:v>0.44493976851851852</c:v>
                </c:pt>
                <c:pt idx="2365">
                  <c:v>0.44494537037037035</c:v>
                </c:pt>
                <c:pt idx="2366">
                  <c:v>0.44495097222222224</c:v>
                </c:pt>
                <c:pt idx="2367">
                  <c:v>0.44495658564814816</c:v>
                </c:pt>
                <c:pt idx="2368">
                  <c:v>0.44496224537037038</c:v>
                </c:pt>
                <c:pt idx="2369">
                  <c:v>0.44496807870370375</c:v>
                </c:pt>
                <c:pt idx="2370">
                  <c:v>0.44497361111111111</c:v>
                </c:pt>
                <c:pt idx="2371">
                  <c:v>0.44497922453703703</c:v>
                </c:pt>
                <c:pt idx="2372">
                  <c:v>0.44498482638888892</c:v>
                </c:pt>
                <c:pt idx="2373">
                  <c:v>0.4449904282407407</c:v>
                </c:pt>
                <c:pt idx="2374">
                  <c:v>0.44499604166666668</c:v>
                </c:pt>
                <c:pt idx="2375">
                  <c:v>0.44500164351851851</c:v>
                </c:pt>
                <c:pt idx="2376">
                  <c:v>0.44500873842592598</c:v>
                </c:pt>
                <c:pt idx="2377">
                  <c:v>0.44501435185185184</c:v>
                </c:pt>
                <c:pt idx="2378">
                  <c:v>0.44501995370370367</c:v>
                </c:pt>
                <c:pt idx="2379">
                  <c:v>0.4450253935185185</c:v>
                </c:pt>
                <c:pt idx="2380">
                  <c:v>0.44503099537037039</c:v>
                </c:pt>
                <c:pt idx="2381">
                  <c:v>0.44503678240740746</c:v>
                </c:pt>
                <c:pt idx="2382">
                  <c:v>0.44504239583333333</c:v>
                </c:pt>
                <c:pt idx="2383">
                  <c:v>0.44504799768518516</c:v>
                </c:pt>
                <c:pt idx="2384">
                  <c:v>0.44505359953703705</c:v>
                </c:pt>
                <c:pt idx="2385">
                  <c:v>0.44505938657407412</c:v>
                </c:pt>
                <c:pt idx="2386">
                  <c:v>0.44506499999999999</c:v>
                </c:pt>
                <c:pt idx="2387">
                  <c:v>0.44507078703703701</c:v>
                </c:pt>
                <c:pt idx="2388">
                  <c:v>0.44507657407407408</c:v>
                </c:pt>
                <c:pt idx="2389">
                  <c:v>0.44508236111111116</c:v>
                </c:pt>
                <c:pt idx="2390">
                  <c:v>0.44508814814814812</c:v>
                </c:pt>
                <c:pt idx="2391">
                  <c:v>0.4450939351851852</c:v>
                </c:pt>
                <c:pt idx="2392">
                  <c:v>0.44509972222222222</c:v>
                </c:pt>
                <c:pt idx="2393">
                  <c:v>0.44510550925925929</c:v>
                </c:pt>
                <c:pt idx="2394">
                  <c:v>0.44511103009259262</c:v>
                </c:pt>
                <c:pt idx="2395">
                  <c:v>0.44511663194444445</c:v>
                </c:pt>
                <c:pt idx="2396">
                  <c:v>0.44512224537037032</c:v>
                </c:pt>
                <c:pt idx="2397">
                  <c:v>0.44512803240740739</c:v>
                </c:pt>
                <c:pt idx="2398">
                  <c:v>0.44513363425925928</c:v>
                </c:pt>
                <c:pt idx="2399">
                  <c:v>0.44513923611111111</c:v>
                </c:pt>
                <c:pt idx="2400">
                  <c:v>0.44514520833333332</c:v>
                </c:pt>
                <c:pt idx="2401">
                  <c:v>0.44515099537037034</c:v>
                </c:pt>
                <c:pt idx="2402">
                  <c:v>0.44515678240740741</c:v>
                </c:pt>
                <c:pt idx="2403">
                  <c:v>0.44516239583333334</c:v>
                </c:pt>
                <c:pt idx="2404">
                  <c:v>0.44516799768518517</c:v>
                </c:pt>
                <c:pt idx="2405">
                  <c:v>0.44517378472222219</c:v>
                </c:pt>
                <c:pt idx="2406">
                  <c:v>0.44517957175925926</c:v>
                </c:pt>
                <c:pt idx="2407">
                  <c:v>0.44518535879629634</c:v>
                </c:pt>
                <c:pt idx="2408">
                  <c:v>0.4451911458333333</c:v>
                </c:pt>
                <c:pt idx="2409">
                  <c:v>0.44519693287037038</c:v>
                </c:pt>
                <c:pt idx="2410">
                  <c:v>0.4452027199074074</c:v>
                </c:pt>
                <c:pt idx="2411">
                  <c:v>0.44520850694444447</c:v>
                </c:pt>
                <c:pt idx="2412">
                  <c:v>0.44521429398148143</c:v>
                </c:pt>
                <c:pt idx="2413">
                  <c:v>0.44522008101851851</c:v>
                </c:pt>
                <c:pt idx="2414">
                  <c:v>0.44522586805555558</c:v>
                </c:pt>
                <c:pt idx="2415">
                  <c:v>0.4452316550925926</c:v>
                </c:pt>
                <c:pt idx="2416">
                  <c:v>0.44523744212962962</c:v>
                </c:pt>
                <c:pt idx="2417">
                  <c:v>0.44524322916666664</c:v>
                </c:pt>
                <c:pt idx="2418">
                  <c:v>0.44524901620370372</c:v>
                </c:pt>
                <c:pt idx="2419">
                  <c:v>0.44525480324074079</c:v>
                </c:pt>
                <c:pt idx="2420">
                  <c:v>0.44526240740740741</c:v>
                </c:pt>
                <c:pt idx="2421">
                  <c:v>0.4452680092592593</c:v>
                </c:pt>
                <c:pt idx="2422">
                  <c:v>0.44527361111111108</c:v>
                </c:pt>
                <c:pt idx="2423">
                  <c:v>0.445279224537037</c:v>
                </c:pt>
                <c:pt idx="2424">
                  <c:v>0.44528482638888889</c:v>
                </c:pt>
                <c:pt idx="2425">
                  <c:v>0.44529061342592596</c:v>
                </c:pt>
                <c:pt idx="2426">
                  <c:v>0.4452962962962963</c:v>
                </c:pt>
                <c:pt idx="2427">
                  <c:v>0.44530208333333338</c:v>
                </c:pt>
                <c:pt idx="2428">
                  <c:v>0.44530804398148144</c:v>
                </c:pt>
                <c:pt idx="2429">
                  <c:v>0.44531365740740741</c:v>
                </c:pt>
                <c:pt idx="2430">
                  <c:v>0.44531944444444443</c:v>
                </c:pt>
                <c:pt idx="2431">
                  <c:v>0.44532523148148151</c:v>
                </c:pt>
                <c:pt idx="2432">
                  <c:v>0.44533101851851847</c:v>
                </c:pt>
                <c:pt idx="2433">
                  <c:v>0.44533697916666665</c:v>
                </c:pt>
                <c:pt idx="2434">
                  <c:v>0.44534276620370372</c:v>
                </c:pt>
                <c:pt idx="2435">
                  <c:v>0.44534855324074069</c:v>
                </c:pt>
                <c:pt idx="2436">
                  <c:v>0.44535435185185185</c:v>
                </c:pt>
                <c:pt idx="2437">
                  <c:v>0.44536013888888887</c:v>
                </c:pt>
                <c:pt idx="2438">
                  <c:v>0.44536574074074076</c:v>
                </c:pt>
                <c:pt idx="2439">
                  <c:v>0.44537138888888889</c:v>
                </c:pt>
                <c:pt idx="2440">
                  <c:v>0.44537700231481486</c:v>
                </c:pt>
                <c:pt idx="2441">
                  <c:v>0.44538278935185183</c:v>
                </c:pt>
                <c:pt idx="2442">
                  <c:v>0.44538839120370372</c:v>
                </c:pt>
                <c:pt idx="2443">
                  <c:v>0.44539399305555555</c:v>
                </c:pt>
                <c:pt idx="2444">
                  <c:v>0.44539979166666671</c:v>
                </c:pt>
                <c:pt idx="2445">
                  <c:v>0.44540556712962959</c:v>
                </c:pt>
                <c:pt idx="2446">
                  <c:v>0.44541118055555556</c:v>
                </c:pt>
                <c:pt idx="2447">
                  <c:v>0.44541658564814818</c:v>
                </c:pt>
                <c:pt idx="2448">
                  <c:v>0.4454223726851852</c:v>
                </c:pt>
                <c:pt idx="2449">
                  <c:v>0.44542798611111106</c:v>
                </c:pt>
                <c:pt idx="2450">
                  <c:v>0.44543358796296295</c:v>
                </c:pt>
                <c:pt idx="2451">
                  <c:v>0.44543920138888887</c:v>
                </c:pt>
                <c:pt idx="2452">
                  <c:v>0.44544458333333337</c:v>
                </c:pt>
                <c:pt idx="2453">
                  <c:v>0.44545019675925923</c:v>
                </c:pt>
                <c:pt idx="2454">
                  <c:v>0.44545579861111112</c:v>
                </c:pt>
                <c:pt idx="2455">
                  <c:v>0.44546141203703704</c:v>
                </c:pt>
                <c:pt idx="2456">
                  <c:v>0.44546710648148147</c:v>
                </c:pt>
                <c:pt idx="2457">
                  <c:v>0.44547270833333336</c:v>
                </c:pt>
                <c:pt idx="2458">
                  <c:v>0.44547831018518519</c:v>
                </c:pt>
                <c:pt idx="2459">
                  <c:v>0.44548392361111117</c:v>
                </c:pt>
                <c:pt idx="2460">
                  <c:v>0.44548952546296294</c:v>
                </c:pt>
                <c:pt idx="2461">
                  <c:v>0.44549531250000002</c:v>
                </c:pt>
                <c:pt idx="2462">
                  <c:v>0.44550092592592594</c:v>
                </c:pt>
                <c:pt idx="2463">
                  <c:v>0.44550652777777783</c:v>
                </c:pt>
                <c:pt idx="2464">
                  <c:v>0.44551214120370369</c:v>
                </c:pt>
                <c:pt idx="2465">
                  <c:v>0.44551971064814816</c:v>
                </c:pt>
                <c:pt idx="2466">
                  <c:v>0.44552531249999999</c:v>
                </c:pt>
                <c:pt idx="2467">
                  <c:v>0.44553079861111106</c:v>
                </c:pt>
                <c:pt idx="2468">
                  <c:v>0.44553640046296294</c:v>
                </c:pt>
                <c:pt idx="2469">
                  <c:v>0.44554200231481483</c:v>
                </c:pt>
                <c:pt idx="2470">
                  <c:v>0.44554761574074075</c:v>
                </c:pt>
                <c:pt idx="2471">
                  <c:v>0.44555321759259264</c:v>
                </c:pt>
                <c:pt idx="2472">
                  <c:v>0.44555883101851851</c:v>
                </c:pt>
                <c:pt idx="2473">
                  <c:v>0.44556443287037034</c:v>
                </c:pt>
                <c:pt idx="2474">
                  <c:v>0.44557021990740742</c:v>
                </c:pt>
                <c:pt idx="2475">
                  <c:v>0.44557583333333334</c:v>
                </c:pt>
                <c:pt idx="2476">
                  <c:v>0.44558143518518517</c:v>
                </c:pt>
                <c:pt idx="2477">
                  <c:v>0.445587037037037</c:v>
                </c:pt>
                <c:pt idx="2478">
                  <c:v>0.44559265046296298</c:v>
                </c:pt>
                <c:pt idx="2479">
                  <c:v>0.44559825231481481</c:v>
                </c:pt>
                <c:pt idx="2480">
                  <c:v>0.4456038541666667</c:v>
                </c:pt>
                <c:pt idx="2481">
                  <c:v>0.44560946759259257</c:v>
                </c:pt>
                <c:pt idx="2482">
                  <c:v>0.44561525462962964</c:v>
                </c:pt>
                <c:pt idx="2483">
                  <c:v>0.44562104166666666</c:v>
                </c:pt>
                <c:pt idx="2484">
                  <c:v>0.44562682870370374</c:v>
                </c:pt>
                <c:pt idx="2485">
                  <c:v>0.44563243055555551</c:v>
                </c:pt>
                <c:pt idx="2486">
                  <c:v>0.44563821759259259</c:v>
                </c:pt>
                <c:pt idx="2487">
                  <c:v>0.44564400462962966</c:v>
                </c:pt>
                <c:pt idx="2488">
                  <c:v>0.44564979166666668</c:v>
                </c:pt>
                <c:pt idx="2489">
                  <c:v>0.4456555787037037</c:v>
                </c:pt>
                <c:pt idx="2490">
                  <c:v>0.44566136574074072</c:v>
                </c:pt>
                <c:pt idx="2491">
                  <c:v>0.4456671527777778</c:v>
                </c:pt>
                <c:pt idx="2492">
                  <c:v>0.44567298611111111</c:v>
                </c:pt>
                <c:pt idx="2493">
                  <c:v>0.44567877314814813</c:v>
                </c:pt>
                <c:pt idx="2494">
                  <c:v>0.44568456018518515</c:v>
                </c:pt>
                <c:pt idx="2495">
                  <c:v>0.44569034722222223</c:v>
                </c:pt>
                <c:pt idx="2496">
                  <c:v>0.4456961342592593</c:v>
                </c:pt>
                <c:pt idx="2497">
                  <c:v>0.44570192129629627</c:v>
                </c:pt>
                <c:pt idx="2498">
                  <c:v>0.44570770833333334</c:v>
                </c:pt>
                <c:pt idx="2499">
                  <c:v>0.44571332175925926</c:v>
                </c:pt>
                <c:pt idx="2500">
                  <c:v>0.44571910879629634</c:v>
                </c:pt>
                <c:pt idx="2501">
                  <c:v>0.4457248958333333</c:v>
                </c:pt>
                <c:pt idx="2502">
                  <c:v>0.44573071759259258</c:v>
                </c:pt>
                <c:pt idx="2503">
                  <c:v>0.4457365046296296</c:v>
                </c:pt>
                <c:pt idx="2504">
                  <c:v>0.44574229166666668</c:v>
                </c:pt>
                <c:pt idx="2505">
                  <c:v>0.44574807870370375</c:v>
                </c:pt>
                <c:pt idx="2506">
                  <c:v>0.44575386574074072</c:v>
                </c:pt>
                <c:pt idx="2507">
                  <c:v>0.44575947916666664</c:v>
                </c:pt>
                <c:pt idx="2508">
                  <c:v>0.44576526620370371</c:v>
                </c:pt>
                <c:pt idx="2509">
                  <c:v>0.4457728587962963</c:v>
                </c:pt>
                <c:pt idx="2510">
                  <c:v>0.44577864583333332</c:v>
                </c:pt>
                <c:pt idx="2511">
                  <c:v>0.4457842592592593</c:v>
                </c:pt>
                <c:pt idx="2512">
                  <c:v>0.44578986111111107</c:v>
                </c:pt>
                <c:pt idx="2513">
                  <c:v>0.44579546296296296</c:v>
                </c:pt>
                <c:pt idx="2514">
                  <c:v>0.44580107638888888</c:v>
                </c:pt>
                <c:pt idx="2515">
                  <c:v>0.44580667824074077</c:v>
                </c:pt>
                <c:pt idx="2516">
                  <c:v>0.44581228009259261</c:v>
                </c:pt>
                <c:pt idx="2517">
                  <c:v>0.44581802083333333</c:v>
                </c:pt>
                <c:pt idx="2518">
                  <c:v>0.4458238078703704</c:v>
                </c:pt>
                <c:pt idx="2519">
                  <c:v>0.44582942129629632</c:v>
                </c:pt>
                <c:pt idx="2520">
                  <c:v>0.4458350231481481</c:v>
                </c:pt>
                <c:pt idx="2521">
                  <c:v>0.44584081018518518</c:v>
                </c:pt>
                <c:pt idx="2522">
                  <c:v>0.44584659722222225</c:v>
                </c:pt>
                <c:pt idx="2523">
                  <c:v>0.44585246527777778</c:v>
                </c:pt>
                <c:pt idx="2524">
                  <c:v>0.44585809027777779</c:v>
                </c:pt>
                <c:pt idx="2525">
                  <c:v>0.44586387731481486</c:v>
                </c:pt>
                <c:pt idx="2526">
                  <c:v>0.44586966435185182</c:v>
                </c:pt>
                <c:pt idx="2527">
                  <c:v>0.4458754513888889</c:v>
                </c:pt>
                <c:pt idx="2528">
                  <c:v>0.44588123842592592</c:v>
                </c:pt>
                <c:pt idx="2529">
                  <c:v>0.44588702546296299</c:v>
                </c:pt>
                <c:pt idx="2530">
                  <c:v>0.44589281249999996</c:v>
                </c:pt>
                <c:pt idx="2531">
                  <c:v>0.44589862268518515</c:v>
                </c:pt>
                <c:pt idx="2532">
                  <c:v>0.44590440972222223</c:v>
                </c:pt>
                <c:pt idx="2533">
                  <c:v>0.44591038194444449</c:v>
                </c:pt>
                <c:pt idx="2534">
                  <c:v>0.44591616898148145</c:v>
                </c:pt>
                <c:pt idx="2535">
                  <c:v>0.44592195601851853</c:v>
                </c:pt>
                <c:pt idx="2536">
                  <c:v>0.44592774305555555</c:v>
                </c:pt>
                <c:pt idx="2537">
                  <c:v>0.44593334490740744</c:v>
                </c:pt>
                <c:pt idx="2538">
                  <c:v>0.4459391319444444</c:v>
                </c:pt>
                <c:pt idx="2539">
                  <c:v>0.44594474537037038</c:v>
                </c:pt>
                <c:pt idx="2540">
                  <c:v>0.4459505324074074</c:v>
                </c:pt>
                <c:pt idx="2541">
                  <c:v>0.44595631944444447</c:v>
                </c:pt>
                <c:pt idx="2542">
                  <c:v>0.44596210648148144</c:v>
                </c:pt>
                <c:pt idx="2543">
                  <c:v>0.44596774305555553</c:v>
                </c:pt>
                <c:pt idx="2544">
                  <c:v>0.44597353009259261</c:v>
                </c:pt>
                <c:pt idx="2545">
                  <c:v>0.44597931712962963</c:v>
                </c:pt>
                <c:pt idx="2546">
                  <c:v>0.4459851041666667</c:v>
                </c:pt>
                <c:pt idx="2547">
                  <c:v>0.44599089120370367</c:v>
                </c:pt>
                <c:pt idx="2548">
                  <c:v>0.44599667824074074</c:v>
                </c:pt>
                <c:pt idx="2549">
                  <c:v>0.44600229166666666</c:v>
                </c:pt>
                <c:pt idx="2550">
                  <c:v>0.44600807870370374</c:v>
                </c:pt>
                <c:pt idx="2551">
                  <c:v>0.4460138657407407</c:v>
                </c:pt>
                <c:pt idx="2552">
                  <c:v>0.44601965277777778</c:v>
                </c:pt>
                <c:pt idx="2553">
                  <c:v>0.44602715277777777</c:v>
                </c:pt>
                <c:pt idx="2554">
                  <c:v>0.44603293981481484</c:v>
                </c:pt>
                <c:pt idx="2555">
                  <c:v>0.44603855324074071</c:v>
                </c:pt>
                <c:pt idx="2556">
                  <c:v>0.4460441550925926</c:v>
                </c:pt>
                <c:pt idx="2557">
                  <c:v>0.44604976851851852</c:v>
                </c:pt>
                <c:pt idx="2558">
                  <c:v>0.44605543981481482</c:v>
                </c:pt>
                <c:pt idx="2559">
                  <c:v>0.44606104166666666</c:v>
                </c:pt>
                <c:pt idx="2560">
                  <c:v>0.44606682870370373</c:v>
                </c:pt>
                <c:pt idx="2561">
                  <c:v>0.4460724421296296</c:v>
                </c:pt>
                <c:pt idx="2562">
                  <c:v>0.446078287037037</c:v>
                </c:pt>
                <c:pt idx="2563">
                  <c:v>0.44608390046296292</c:v>
                </c:pt>
                <c:pt idx="2564">
                  <c:v>0.4460896875</c:v>
                </c:pt>
                <c:pt idx="2565">
                  <c:v>0.44609547453703707</c:v>
                </c:pt>
                <c:pt idx="2566">
                  <c:v>0.44610126157407404</c:v>
                </c:pt>
                <c:pt idx="2567">
                  <c:v>0.44610704861111111</c:v>
                </c:pt>
                <c:pt idx="2568">
                  <c:v>0.44611283564814813</c:v>
                </c:pt>
                <c:pt idx="2569">
                  <c:v>0.44611862268518521</c:v>
                </c:pt>
                <c:pt idx="2570">
                  <c:v>0.44612440972222217</c:v>
                </c:pt>
                <c:pt idx="2571">
                  <c:v>0.44613033564814814</c:v>
                </c:pt>
                <c:pt idx="2572">
                  <c:v>0.44613612268518521</c:v>
                </c:pt>
                <c:pt idx="2573">
                  <c:v>0.44614190972222217</c:v>
                </c:pt>
                <c:pt idx="2574">
                  <c:v>0.44614769675925925</c:v>
                </c:pt>
                <c:pt idx="2575">
                  <c:v>0.44615348379629632</c:v>
                </c:pt>
                <c:pt idx="2576">
                  <c:v>0.44615927083333334</c:v>
                </c:pt>
                <c:pt idx="2577">
                  <c:v>0.44616505787037036</c:v>
                </c:pt>
                <c:pt idx="2578">
                  <c:v>0.44617084490740738</c:v>
                </c:pt>
                <c:pt idx="2579">
                  <c:v>0.44617663194444446</c:v>
                </c:pt>
                <c:pt idx="2580">
                  <c:v>0.44618241898148153</c:v>
                </c:pt>
                <c:pt idx="2581">
                  <c:v>0.4461880324074074</c:v>
                </c:pt>
                <c:pt idx="2582">
                  <c:v>0.44619381944444442</c:v>
                </c:pt>
                <c:pt idx="2583">
                  <c:v>0.44619960648148149</c:v>
                </c:pt>
                <c:pt idx="2584">
                  <c:v>0.44620539351851857</c:v>
                </c:pt>
                <c:pt idx="2585">
                  <c:v>0.44621118055555553</c:v>
                </c:pt>
                <c:pt idx="2586">
                  <c:v>0.44621696759259261</c:v>
                </c:pt>
                <c:pt idx="2587">
                  <c:v>0.44622275462962963</c:v>
                </c:pt>
                <c:pt idx="2588">
                  <c:v>0.4462285416666667</c:v>
                </c:pt>
                <c:pt idx="2589">
                  <c:v>0.44623432870370366</c:v>
                </c:pt>
                <c:pt idx="2590">
                  <c:v>0.44624011574074074</c:v>
                </c:pt>
                <c:pt idx="2591">
                  <c:v>0.44624590277777781</c:v>
                </c:pt>
                <c:pt idx="2592">
                  <c:v>0.44625168981481478</c:v>
                </c:pt>
                <c:pt idx="2593">
                  <c:v>0.44625747685185185</c:v>
                </c:pt>
                <c:pt idx="2594">
                  <c:v>0.44626326388888887</c:v>
                </c:pt>
                <c:pt idx="2595">
                  <c:v>0.44626905092592595</c:v>
                </c:pt>
                <c:pt idx="2596">
                  <c:v>0.44627483796296291</c:v>
                </c:pt>
                <c:pt idx="2597">
                  <c:v>0.44628062499999999</c:v>
                </c:pt>
                <c:pt idx="2598">
                  <c:v>0.44628821759259263</c:v>
                </c:pt>
                <c:pt idx="2599">
                  <c:v>0.44629400462962959</c:v>
                </c:pt>
                <c:pt idx="2600">
                  <c:v>0.44629961805555557</c:v>
                </c:pt>
                <c:pt idx="2601">
                  <c:v>0.4463052199074074</c:v>
                </c:pt>
                <c:pt idx="2602">
                  <c:v>0.44631082175925929</c:v>
                </c:pt>
                <c:pt idx="2603">
                  <c:v>0.44631643518518516</c:v>
                </c:pt>
                <c:pt idx="2604">
                  <c:v>0.44632203703703704</c:v>
                </c:pt>
                <c:pt idx="2605">
                  <c:v>0.44632765046296297</c:v>
                </c:pt>
                <c:pt idx="2606">
                  <c:v>0.44633325231481485</c:v>
                </c:pt>
                <c:pt idx="2607">
                  <c:v>0.44633903935185182</c:v>
                </c:pt>
                <c:pt idx="2608">
                  <c:v>0.44634482638888889</c:v>
                </c:pt>
                <c:pt idx="2609">
                  <c:v>0.44635061342592591</c:v>
                </c:pt>
                <c:pt idx="2610">
                  <c:v>0.44635640046296299</c:v>
                </c:pt>
                <c:pt idx="2611">
                  <c:v>0.44636218749999995</c:v>
                </c:pt>
                <c:pt idx="2612">
                  <c:v>0.44636797453703703</c:v>
                </c:pt>
                <c:pt idx="2613">
                  <c:v>0.4463737615740741</c:v>
                </c:pt>
                <c:pt idx="2614">
                  <c:v>0.44637959490740742</c:v>
                </c:pt>
                <c:pt idx="2615">
                  <c:v>0.44638538194444449</c:v>
                </c:pt>
                <c:pt idx="2616">
                  <c:v>0.44639116898148146</c:v>
                </c:pt>
                <c:pt idx="2617">
                  <c:v>0.44639695601851853</c:v>
                </c:pt>
                <c:pt idx="2618">
                  <c:v>0.44640274305555555</c:v>
                </c:pt>
                <c:pt idx="2619">
                  <c:v>0.44640853009259263</c:v>
                </c:pt>
                <c:pt idx="2620">
                  <c:v>0.44641418981481484</c:v>
                </c:pt>
                <c:pt idx="2621">
                  <c:v>0.44641997685185181</c:v>
                </c:pt>
                <c:pt idx="2622">
                  <c:v>0.44642576388888888</c:v>
                </c:pt>
                <c:pt idx="2623">
                  <c:v>0.44643155092592596</c:v>
                </c:pt>
                <c:pt idx="2624">
                  <c:v>0.4464373148148148</c:v>
                </c:pt>
                <c:pt idx="2625">
                  <c:v>0.44644310185185182</c:v>
                </c:pt>
                <c:pt idx="2626">
                  <c:v>0.4464488888888889</c:v>
                </c:pt>
                <c:pt idx="2627">
                  <c:v>0.44645452546296299</c:v>
                </c:pt>
                <c:pt idx="2628">
                  <c:v>0.44646031250000001</c:v>
                </c:pt>
                <c:pt idx="2629">
                  <c:v>0.44646609953703703</c:v>
                </c:pt>
                <c:pt idx="2630">
                  <c:v>0.44647188657407405</c:v>
                </c:pt>
                <c:pt idx="2631">
                  <c:v>0.44647767361111113</c:v>
                </c:pt>
                <c:pt idx="2632">
                  <c:v>0.4464834606481482</c:v>
                </c:pt>
                <c:pt idx="2633">
                  <c:v>0.44648924768518516</c:v>
                </c:pt>
                <c:pt idx="2634">
                  <c:v>0.44649494212962965</c:v>
                </c:pt>
                <c:pt idx="2635">
                  <c:v>0.44650072916666667</c:v>
                </c:pt>
                <c:pt idx="2636">
                  <c:v>0.44650651620370368</c:v>
                </c:pt>
                <c:pt idx="2637">
                  <c:v>0.44651230324074076</c:v>
                </c:pt>
                <c:pt idx="2638">
                  <c:v>0.44651809027777772</c:v>
                </c:pt>
                <c:pt idx="2639">
                  <c:v>0.44652390046296292</c:v>
                </c:pt>
                <c:pt idx="2640">
                  <c:v>0.44652968749999999</c:v>
                </c:pt>
                <c:pt idx="2641">
                  <c:v>0.44653547453703707</c:v>
                </c:pt>
                <c:pt idx="2642">
                  <c:v>0.4465430671296296</c:v>
                </c:pt>
                <c:pt idx="2643">
                  <c:v>0.44654885416666668</c:v>
                </c:pt>
                <c:pt idx="2644">
                  <c:v>0.4465544675925926</c:v>
                </c:pt>
                <c:pt idx="2645">
                  <c:v>0.44656006944444443</c:v>
                </c:pt>
                <c:pt idx="2646">
                  <c:v>0.44656567129629626</c:v>
                </c:pt>
                <c:pt idx="2647">
                  <c:v>0.44657145833333334</c:v>
                </c:pt>
                <c:pt idx="2648">
                  <c:v>0.44657707175925926</c:v>
                </c:pt>
                <c:pt idx="2649">
                  <c:v>0.44658268518518524</c:v>
                </c:pt>
                <c:pt idx="2650">
                  <c:v>0.44658844907407408</c:v>
                </c:pt>
                <c:pt idx="2651">
                  <c:v>0.4465940625</c:v>
                </c:pt>
                <c:pt idx="2652">
                  <c:v>0.44659966435185189</c:v>
                </c:pt>
                <c:pt idx="2653">
                  <c:v>0.44660545138888885</c:v>
                </c:pt>
                <c:pt idx="2654">
                  <c:v>0.44661123842592593</c:v>
                </c:pt>
                <c:pt idx="2655">
                  <c:v>0.44661702546296295</c:v>
                </c:pt>
                <c:pt idx="2656">
                  <c:v>0.44662281250000002</c:v>
                </c:pt>
                <c:pt idx="2657">
                  <c:v>0.44662859953703699</c:v>
                </c:pt>
                <c:pt idx="2658">
                  <c:v>0.44663438657407406</c:v>
                </c:pt>
                <c:pt idx="2659">
                  <c:v>0.44663998842592595</c:v>
                </c:pt>
                <c:pt idx="2660">
                  <c:v>0.44664578703703706</c:v>
                </c:pt>
                <c:pt idx="2661">
                  <c:v>0.44665156249999999</c:v>
                </c:pt>
                <c:pt idx="2662">
                  <c:v>0.44665734953703701</c:v>
                </c:pt>
                <c:pt idx="2663">
                  <c:v>0.44666314814814817</c:v>
                </c:pt>
                <c:pt idx="2664">
                  <c:v>0.44666893518518519</c:v>
                </c:pt>
                <c:pt idx="2665">
                  <c:v>0.44667472222222221</c:v>
                </c:pt>
                <c:pt idx="2666">
                  <c:v>0.44668050925925923</c:v>
                </c:pt>
                <c:pt idx="2667">
                  <c:v>0.44668607638888891</c:v>
                </c:pt>
                <c:pt idx="2668">
                  <c:v>0.44669186342592587</c:v>
                </c:pt>
                <c:pt idx="2669">
                  <c:v>0.44669765046296295</c:v>
                </c:pt>
                <c:pt idx="2670">
                  <c:v>0.44670343750000002</c:v>
                </c:pt>
                <c:pt idx="2671">
                  <c:v>0.44670922453703704</c:v>
                </c:pt>
                <c:pt idx="2672">
                  <c:v>0.44671518518518516</c:v>
                </c:pt>
                <c:pt idx="2673">
                  <c:v>0.44672097222222223</c:v>
                </c:pt>
                <c:pt idx="2674">
                  <c:v>0.44672675925925925</c:v>
                </c:pt>
                <c:pt idx="2675">
                  <c:v>0.44673254629629633</c:v>
                </c:pt>
                <c:pt idx="2676">
                  <c:v>0.44673833333333329</c:v>
                </c:pt>
                <c:pt idx="2677">
                  <c:v>0.44674412037037037</c:v>
                </c:pt>
                <c:pt idx="2678">
                  <c:v>0.44674991898148148</c:v>
                </c:pt>
                <c:pt idx="2679">
                  <c:v>0.44675569444444446</c:v>
                </c:pt>
                <c:pt idx="2680">
                  <c:v>0.44676148148148148</c:v>
                </c:pt>
                <c:pt idx="2681">
                  <c:v>0.44676717592592591</c:v>
                </c:pt>
                <c:pt idx="2682">
                  <c:v>0.44677296296296293</c:v>
                </c:pt>
                <c:pt idx="2683">
                  <c:v>0.44677875</c:v>
                </c:pt>
                <c:pt idx="2684">
                  <c:v>0.44678453703703708</c:v>
                </c:pt>
                <c:pt idx="2685">
                  <c:v>0.44679033564814818</c:v>
                </c:pt>
                <c:pt idx="2686">
                  <c:v>0.44679810185185187</c:v>
                </c:pt>
                <c:pt idx="2687">
                  <c:v>0.44680371527777779</c:v>
                </c:pt>
                <c:pt idx="2688">
                  <c:v>0.44680931712962962</c:v>
                </c:pt>
                <c:pt idx="2689">
                  <c:v>0.44681493055555555</c:v>
                </c:pt>
                <c:pt idx="2690">
                  <c:v>0.44682053240740743</c:v>
                </c:pt>
                <c:pt idx="2691">
                  <c:v>0.44682631944444445</c:v>
                </c:pt>
                <c:pt idx="2692">
                  <c:v>0.44683192129629629</c:v>
                </c:pt>
                <c:pt idx="2693">
                  <c:v>0.44683770833333331</c:v>
                </c:pt>
                <c:pt idx="2694">
                  <c:v>0.44684349537037038</c:v>
                </c:pt>
                <c:pt idx="2695">
                  <c:v>0.4468491087962963</c:v>
                </c:pt>
                <c:pt idx="2696">
                  <c:v>0.44685489583333332</c:v>
                </c:pt>
                <c:pt idx="2697">
                  <c:v>0.44686068287037034</c:v>
                </c:pt>
                <c:pt idx="2698">
                  <c:v>0.44686664351851851</c:v>
                </c:pt>
                <c:pt idx="2699">
                  <c:v>0.44687225694444449</c:v>
                </c:pt>
                <c:pt idx="2700">
                  <c:v>0.44687785879629627</c:v>
                </c:pt>
                <c:pt idx="2701">
                  <c:v>0.44688347222222219</c:v>
                </c:pt>
                <c:pt idx="2702">
                  <c:v>0.44688907407407408</c:v>
                </c:pt>
                <c:pt idx="2703">
                  <c:v>0.44689486111111115</c:v>
                </c:pt>
                <c:pt idx="2704">
                  <c:v>0.44690064814814812</c:v>
                </c:pt>
                <c:pt idx="2705">
                  <c:v>0.44690643518518519</c:v>
                </c:pt>
                <c:pt idx="2706">
                  <c:v>0.44691222222222221</c:v>
                </c:pt>
                <c:pt idx="2707">
                  <c:v>0.44691800925925929</c:v>
                </c:pt>
                <c:pt idx="2708">
                  <c:v>0.44692379629629625</c:v>
                </c:pt>
                <c:pt idx="2709">
                  <c:v>0.44692958333333332</c:v>
                </c:pt>
                <c:pt idx="2710">
                  <c:v>0.4469353703703704</c:v>
                </c:pt>
                <c:pt idx="2711">
                  <c:v>0.44694115740740742</c:v>
                </c:pt>
                <c:pt idx="2712">
                  <c:v>0.44694694444444444</c:v>
                </c:pt>
                <c:pt idx="2713">
                  <c:v>0.44695273148148146</c:v>
                </c:pt>
                <c:pt idx="2714">
                  <c:v>0.44695851851851853</c:v>
                </c:pt>
                <c:pt idx="2715">
                  <c:v>0.44696430555555561</c:v>
                </c:pt>
                <c:pt idx="2716">
                  <c:v>0.44696994212962959</c:v>
                </c:pt>
                <c:pt idx="2717">
                  <c:v>0.44697572916666667</c:v>
                </c:pt>
                <c:pt idx="2718">
                  <c:v>0.44698151620370369</c:v>
                </c:pt>
                <c:pt idx="2719">
                  <c:v>0.44698730324074076</c:v>
                </c:pt>
                <c:pt idx="2720">
                  <c:v>0.44699310185185182</c:v>
                </c:pt>
                <c:pt idx="2721">
                  <c:v>0.4469988773148148</c:v>
                </c:pt>
                <c:pt idx="2722">
                  <c:v>0.44700466435185188</c:v>
                </c:pt>
                <c:pt idx="2723">
                  <c:v>0.4470104513888889</c:v>
                </c:pt>
                <c:pt idx="2724">
                  <c:v>0.44701623842592592</c:v>
                </c:pt>
                <c:pt idx="2725">
                  <c:v>0.44702184027777775</c:v>
                </c:pt>
                <c:pt idx="2726">
                  <c:v>0.44702704861111114</c:v>
                </c:pt>
                <c:pt idx="2727">
                  <c:v>0.44703273148148148</c:v>
                </c:pt>
                <c:pt idx="2728">
                  <c:v>0.44703851851851856</c:v>
                </c:pt>
                <c:pt idx="2729">
                  <c:v>0.44704430555555552</c:v>
                </c:pt>
                <c:pt idx="2730">
                  <c:v>0.44705027777777778</c:v>
                </c:pt>
                <c:pt idx="2731">
                  <c:v>0.4470580555555555</c:v>
                </c:pt>
                <c:pt idx="2732">
                  <c:v>0.44706365740740739</c:v>
                </c:pt>
                <c:pt idx="2733">
                  <c:v>0.44706927083333331</c:v>
                </c:pt>
                <c:pt idx="2734">
                  <c:v>0.44707505787037038</c:v>
                </c:pt>
                <c:pt idx="2735">
                  <c:v>0.44708065972222227</c:v>
                </c:pt>
                <c:pt idx="2736">
                  <c:v>0.44708636574074073</c:v>
                </c:pt>
                <c:pt idx="2737">
                  <c:v>0.44709215277777781</c:v>
                </c:pt>
                <c:pt idx="2738">
                  <c:v>0.44709776620370367</c:v>
                </c:pt>
                <c:pt idx="2739">
                  <c:v>0.44710365740740743</c:v>
                </c:pt>
                <c:pt idx="2740">
                  <c:v>0.44710944444444439</c:v>
                </c:pt>
                <c:pt idx="2741">
                  <c:v>0.44711523148148147</c:v>
                </c:pt>
                <c:pt idx="2742">
                  <c:v>0.44712101851851854</c:v>
                </c:pt>
                <c:pt idx="2743">
                  <c:v>0.44712680555555556</c:v>
                </c:pt>
                <c:pt idx="2744">
                  <c:v>0.44713259259259258</c:v>
                </c:pt>
                <c:pt idx="2745">
                  <c:v>0.4471383796296296</c:v>
                </c:pt>
                <c:pt idx="2746">
                  <c:v>0.44714408564814812</c:v>
                </c:pt>
                <c:pt idx="2747">
                  <c:v>0.44714996527777778</c:v>
                </c:pt>
                <c:pt idx="2748">
                  <c:v>0.4471557523148148</c:v>
                </c:pt>
                <c:pt idx="2749">
                  <c:v>0.44716153935185182</c:v>
                </c:pt>
                <c:pt idx="2750">
                  <c:v>0.44716751157407408</c:v>
                </c:pt>
                <c:pt idx="2751">
                  <c:v>0.44717311342592597</c:v>
                </c:pt>
                <c:pt idx="2752">
                  <c:v>0.44717890046296294</c:v>
                </c:pt>
                <c:pt idx="2753">
                  <c:v>0.44718468750000001</c:v>
                </c:pt>
                <c:pt idx="2754">
                  <c:v>0.44719065972222222</c:v>
                </c:pt>
                <c:pt idx="2755">
                  <c:v>0.44719627314814819</c:v>
                </c:pt>
                <c:pt idx="2756">
                  <c:v>0.44720190972222224</c:v>
                </c:pt>
                <c:pt idx="2757">
                  <c:v>0.44720769675925925</c:v>
                </c:pt>
                <c:pt idx="2758">
                  <c:v>0.44721366898148146</c:v>
                </c:pt>
                <c:pt idx="2759">
                  <c:v>0.44721927083333335</c:v>
                </c:pt>
                <c:pt idx="2760">
                  <c:v>0.44722468750000005</c:v>
                </c:pt>
                <c:pt idx="2761">
                  <c:v>0.4472304861111111</c:v>
                </c:pt>
                <c:pt idx="2762">
                  <c:v>0.44723627314814812</c:v>
                </c:pt>
                <c:pt idx="2763">
                  <c:v>0.4472420601851852</c:v>
                </c:pt>
                <c:pt idx="2764">
                  <c:v>0.44724784722222227</c:v>
                </c:pt>
                <c:pt idx="2765">
                  <c:v>0.44725363425925924</c:v>
                </c:pt>
                <c:pt idx="2766">
                  <c:v>0.44725942129629631</c:v>
                </c:pt>
                <c:pt idx="2767">
                  <c:v>0.44726520833333333</c:v>
                </c:pt>
                <c:pt idx="2768">
                  <c:v>0.44727099537037041</c:v>
                </c:pt>
                <c:pt idx="2769">
                  <c:v>0.44727678240740737</c:v>
                </c:pt>
                <c:pt idx="2770">
                  <c:v>0.44728256944444444</c:v>
                </c:pt>
                <c:pt idx="2771">
                  <c:v>0.44728835648148152</c:v>
                </c:pt>
                <c:pt idx="2772">
                  <c:v>0.44729414351851848</c:v>
                </c:pt>
                <c:pt idx="2773">
                  <c:v>0.44729993055555556</c:v>
                </c:pt>
                <c:pt idx="2774">
                  <c:v>0.44730571759259258</c:v>
                </c:pt>
                <c:pt idx="2775">
                  <c:v>0.44731331018518516</c:v>
                </c:pt>
                <c:pt idx="2776">
                  <c:v>0.44731892361111109</c:v>
                </c:pt>
                <c:pt idx="2777">
                  <c:v>0.44732436342592591</c:v>
                </c:pt>
                <c:pt idx="2778">
                  <c:v>0.4473299652777778</c:v>
                </c:pt>
                <c:pt idx="2779">
                  <c:v>0.44733575231481476</c:v>
                </c:pt>
                <c:pt idx="2780">
                  <c:v>0.44734136574074074</c:v>
                </c:pt>
                <c:pt idx="2781">
                  <c:v>0.44734696759259257</c:v>
                </c:pt>
                <c:pt idx="2782">
                  <c:v>0.44735275462962965</c:v>
                </c:pt>
                <c:pt idx="2783">
                  <c:v>0.44735835648148153</c:v>
                </c:pt>
                <c:pt idx="2784">
                  <c:v>0.44736415509259259</c:v>
                </c:pt>
                <c:pt idx="2785">
                  <c:v>0.44736994212962961</c:v>
                </c:pt>
                <c:pt idx="2786">
                  <c:v>0.44737572916666668</c:v>
                </c:pt>
                <c:pt idx="2787">
                  <c:v>0.44738151620370376</c:v>
                </c:pt>
                <c:pt idx="2788">
                  <c:v>0.44738730324074072</c:v>
                </c:pt>
                <c:pt idx="2789">
                  <c:v>0.44739309027777779</c:v>
                </c:pt>
                <c:pt idx="2790">
                  <c:v>0.44739879629629625</c:v>
                </c:pt>
                <c:pt idx="2791">
                  <c:v>0.44740458333333333</c:v>
                </c:pt>
                <c:pt idx="2792">
                  <c:v>0.4474103703703704</c:v>
                </c:pt>
                <c:pt idx="2793">
                  <c:v>0.44741615740740742</c:v>
                </c:pt>
                <c:pt idx="2794">
                  <c:v>0.44742194444444444</c:v>
                </c:pt>
                <c:pt idx="2795">
                  <c:v>0.44742773148148146</c:v>
                </c:pt>
                <c:pt idx="2796">
                  <c:v>0.44743351851851854</c:v>
                </c:pt>
                <c:pt idx="2797">
                  <c:v>0.44743930555555561</c:v>
                </c:pt>
                <c:pt idx="2798">
                  <c:v>0.44744509259259257</c:v>
                </c:pt>
                <c:pt idx="2799">
                  <c:v>0.44745090277777777</c:v>
                </c:pt>
                <c:pt idx="2800">
                  <c:v>0.44745650462962966</c:v>
                </c:pt>
                <c:pt idx="2801">
                  <c:v>0.44746229166666668</c:v>
                </c:pt>
                <c:pt idx="2802">
                  <c:v>0.4474680787037037</c:v>
                </c:pt>
                <c:pt idx="2803">
                  <c:v>0.44747386574074072</c:v>
                </c:pt>
                <c:pt idx="2804">
                  <c:v>0.44747965277777779</c:v>
                </c:pt>
                <c:pt idx="2805">
                  <c:v>0.44748543981481487</c:v>
                </c:pt>
                <c:pt idx="2806">
                  <c:v>0.44749141203703702</c:v>
                </c:pt>
                <c:pt idx="2807">
                  <c:v>0.44749701388888891</c:v>
                </c:pt>
                <c:pt idx="2808">
                  <c:v>0.44750280092592593</c:v>
                </c:pt>
                <c:pt idx="2809">
                  <c:v>0.44750858796296294</c:v>
                </c:pt>
                <c:pt idx="2810">
                  <c:v>0.44751456018518515</c:v>
                </c:pt>
                <c:pt idx="2811">
                  <c:v>0.44752016203703704</c:v>
                </c:pt>
                <c:pt idx="2812">
                  <c:v>0.44752594907407411</c:v>
                </c:pt>
                <c:pt idx="2813">
                  <c:v>0.44753170138888887</c:v>
                </c:pt>
                <c:pt idx="2814">
                  <c:v>0.44753748842592594</c:v>
                </c:pt>
                <c:pt idx="2815">
                  <c:v>0.44754327546296296</c:v>
                </c:pt>
                <c:pt idx="2816">
                  <c:v>0.44754896990740739</c:v>
                </c:pt>
                <c:pt idx="2817">
                  <c:v>0.44755475694444447</c:v>
                </c:pt>
                <c:pt idx="2818">
                  <c:v>0.44756054398148143</c:v>
                </c:pt>
                <c:pt idx="2819">
                  <c:v>0.44756814814814816</c:v>
                </c:pt>
                <c:pt idx="2820">
                  <c:v>0.4475736574074074</c:v>
                </c:pt>
                <c:pt idx="2821">
                  <c:v>0.44757927083333332</c:v>
                </c:pt>
                <c:pt idx="2822">
                  <c:v>0.44758487268518521</c:v>
                </c:pt>
                <c:pt idx="2823">
                  <c:v>0.44759065972222217</c:v>
                </c:pt>
                <c:pt idx="2824">
                  <c:v>0.44759627314814815</c:v>
                </c:pt>
                <c:pt idx="2825">
                  <c:v>0.44760187499999998</c:v>
                </c:pt>
                <c:pt idx="2826">
                  <c:v>0.44760747685185187</c:v>
                </c:pt>
                <c:pt idx="2827">
                  <c:v>0.44761326388888883</c:v>
                </c:pt>
                <c:pt idx="2828">
                  <c:v>0.44761905092592591</c:v>
                </c:pt>
                <c:pt idx="2829">
                  <c:v>0.44762468750000001</c:v>
                </c:pt>
                <c:pt idx="2830">
                  <c:v>0.44763065972222221</c:v>
                </c:pt>
                <c:pt idx="2831">
                  <c:v>0.4476362615740741</c:v>
                </c:pt>
                <c:pt idx="2832">
                  <c:v>0.44764204861111107</c:v>
                </c:pt>
                <c:pt idx="2833">
                  <c:v>0.44764783564814814</c:v>
                </c:pt>
                <c:pt idx="2834">
                  <c:v>0.4476538078703704</c:v>
                </c:pt>
                <c:pt idx="2835">
                  <c:v>0.44765940972222223</c:v>
                </c:pt>
                <c:pt idx="2836">
                  <c:v>0.4476650231481481</c:v>
                </c:pt>
                <c:pt idx="2837">
                  <c:v>0.44767062499999999</c:v>
                </c:pt>
                <c:pt idx="2838">
                  <c:v>0.44767659722222225</c:v>
                </c:pt>
                <c:pt idx="2839">
                  <c:v>0.44768219907407408</c:v>
                </c:pt>
                <c:pt idx="2840">
                  <c:v>0.4476879861111111</c:v>
                </c:pt>
                <c:pt idx="2841">
                  <c:v>0.44769377314814812</c:v>
                </c:pt>
                <c:pt idx="2842">
                  <c:v>0.44769974537037038</c:v>
                </c:pt>
                <c:pt idx="2843">
                  <c:v>0.44770519675925929</c:v>
                </c:pt>
                <c:pt idx="2844">
                  <c:v>0.44771092592592593</c:v>
                </c:pt>
                <c:pt idx="2845">
                  <c:v>0.44771671296296295</c:v>
                </c:pt>
                <c:pt idx="2846">
                  <c:v>0.44772268518518521</c:v>
                </c:pt>
                <c:pt idx="2847">
                  <c:v>0.44772828703703699</c:v>
                </c:pt>
                <c:pt idx="2848">
                  <c:v>0.44773407407407406</c:v>
                </c:pt>
                <c:pt idx="2849">
                  <c:v>0.44773987268518517</c:v>
                </c:pt>
                <c:pt idx="2850">
                  <c:v>0.44774583333333334</c:v>
                </c:pt>
                <c:pt idx="2851">
                  <c:v>0.44775162037037036</c:v>
                </c:pt>
                <c:pt idx="2852">
                  <c:v>0.44775750000000003</c:v>
                </c:pt>
                <c:pt idx="2853">
                  <c:v>0.44776313657407413</c:v>
                </c:pt>
                <c:pt idx="2854">
                  <c:v>0.44776892361111109</c:v>
                </c:pt>
                <c:pt idx="2855">
                  <c:v>0.44777471064814817</c:v>
                </c:pt>
                <c:pt idx="2856">
                  <c:v>0.44778049768518519</c:v>
                </c:pt>
                <c:pt idx="2857">
                  <c:v>0.4477864583333333</c:v>
                </c:pt>
                <c:pt idx="2858">
                  <c:v>0.44779206018518519</c:v>
                </c:pt>
                <c:pt idx="2859">
                  <c:v>0.44779784722222221</c:v>
                </c:pt>
                <c:pt idx="2860">
                  <c:v>0.44780562499999998</c:v>
                </c:pt>
                <c:pt idx="2861">
                  <c:v>0.44781122685185187</c:v>
                </c:pt>
                <c:pt idx="2862">
                  <c:v>0.44781684027777779</c:v>
                </c:pt>
                <c:pt idx="2863">
                  <c:v>0.44782244212962968</c:v>
                </c:pt>
                <c:pt idx="2864">
                  <c:v>0.44782822916666665</c:v>
                </c:pt>
                <c:pt idx="2865">
                  <c:v>0.44783384259259257</c:v>
                </c:pt>
                <c:pt idx="2866">
                  <c:v>0.44783944444444446</c:v>
                </c:pt>
                <c:pt idx="2867">
                  <c:v>0.44784505787037038</c:v>
                </c:pt>
                <c:pt idx="2868">
                  <c:v>0.44785065972222221</c:v>
                </c:pt>
                <c:pt idx="2869">
                  <c:v>0.44785644675925923</c:v>
                </c:pt>
                <c:pt idx="2870">
                  <c:v>0.44786206018518521</c:v>
                </c:pt>
                <c:pt idx="2871">
                  <c:v>0.44786784722222223</c:v>
                </c:pt>
                <c:pt idx="2872">
                  <c:v>0.44787363425925925</c:v>
                </c:pt>
                <c:pt idx="2873">
                  <c:v>0.44787923611111108</c:v>
                </c:pt>
                <c:pt idx="2874">
                  <c:v>0.44788502314814815</c:v>
                </c:pt>
                <c:pt idx="2875">
                  <c:v>0.44789099537037041</c:v>
                </c:pt>
                <c:pt idx="2876">
                  <c:v>0.44789659722222219</c:v>
                </c:pt>
                <c:pt idx="2877">
                  <c:v>0.44790238425925927</c:v>
                </c:pt>
                <c:pt idx="2878">
                  <c:v>0.44790799768518519</c:v>
                </c:pt>
                <c:pt idx="2879">
                  <c:v>0.44791378472222226</c:v>
                </c:pt>
                <c:pt idx="2880">
                  <c:v>0.44791938657407404</c:v>
                </c:pt>
                <c:pt idx="2881">
                  <c:v>0.4479253587962963</c:v>
                </c:pt>
                <c:pt idx="2882">
                  <c:v>0.44793090277777781</c:v>
                </c:pt>
                <c:pt idx="2883">
                  <c:v>0.44793668981481477</c:v>
                </c:pt>
                <c:pt idx="2884">
                  <c:v>0.44794266203703703</c:v>
                </c:pt>
                <c:pt idx="2885">
                  <c:v>0.44794827546296295</c:v>
                </c:pt>
                <c:pt idx="2886">
                  <c:v>0.44795405092592594</c:v>
                </c:pt>
                <c:pt idx="2887">
                  <c:v>0.44795995370370373</c:v>
                </c:pt>
                <c:pt idx="2888">
                  <c:v>0.44796556712962965</c:v>
                </c:pt>
                <c:pt idx="2889">
                  <c:v>0.44797135416666661</c:v>
                </c:pt>
                <c:pt idx="2890">
                  <c:v>0.44797732638888887</c:v>
                </c:pt>
                <c:pt idx="2891">
                  <c:v>0.44798292824074076</c:v>
                </c:pt>
                <c:pt idx="2892">
                  <c:v>0.44798871527777778</c:v>
                </c:pt>
                <c:pt idx="2893">
                  <c:v>0.44799649305555556</c:v>
                </c:pt>
                <c:pt idx="2894">
                  <c:v>0.44800228009259263</c:v>
                </c:pt>
                <c:pt idx="2895">
                  <c:v>0.44800788194444441</c:v>
                </c:pt>
                <c:pt idx="2896">
                  <c:v>0.44801366898148148</c:v>
                </c:pt>
                <c:pt idx="2897">
                  <c:v>0.4480192824074074</c:v>
                </c:pt>
                <c:pt idx="2898">
                  <c:v>0.44802488425925929</c:v>
                </c:pt>
                <c:pt idx="2899">
                  <c:v>0.44803067129629631</c:v>
                </c:pt>
                <c:pt idx="2900">
                  <c:v>0.44803638888888891</c:v>
                </c:pt>
                <c:pt idx="2901">
                  <c:v>0.44804200231481484</c:v>
                </c:pt>
                <c:pt idx="2902">
                  <c:v>0.4480477893518518</c:v>
                </c:pt>
                <c:pt idx="2903">
                  <c:v>0.44805339120370369</c:v>
                </c:pt>
                <c:pt idx="2904">
                  <c:v>0.44805917824074076</c:v>
                </c:pt>
                <c:pt idx="2905">
                  <c:v>0.44806496527777778</c:v>
                </c:pt>
                <c:pt idx="2906">
                  <c:v>0.44807057870370376</c:v>
                </c:pt>
                <c:pt idx="2907">
                  <c:v>0.44807618055555554</c:v>
                </c:pt>
                <c:pt idx="2908">
                  <c:v>0.44808196759259261</c:v>
                </c:pt>
                <c:pt idx="2909">
                  <c:v>0.44808753472222224</c:v>
                </c:pt>
                <c:pt idx="2910">
                  <c:v>0.44809315972222219</c:v>
                </c:pt>
                <c:pt idx="2911">
                  <c:v>0.44809894675925926</c:v>
                </c:pt>
                <c:pt idx="2912">
                  <c:v>0.44810474537037037</c:v>
                </c:pt>
                <c:pt idx="2913">
                  <c:v>0.44811053240740745</c:v>
                </c:pt>
                <c:pt idx="2914">
                  <c:v>0.44811630787037032</c:v>
                </c:pt>
                <c:pt idx="2915">
                  <c:v>0.44812210648148149</c:v>
                </c:pt>
                <c:pt idx="2916">
                  <c:v>0.44812789351851851</c:v>
                </c:pt>
                <c:pt idx="2917">
                  <c:v>0.4481338310185185</c:v>
                </c:pt>
                <c:pt idx="2918">
                  <c:v>0.44813944444444442</c:v>
                </c:pt>
                <c:pt idx="2919">
                  <c:v>0.4481452314814815</c:v>
                </c:pt>
                <c:pt idx="2920">
                  <c:v>0.44815121527777779</c:v>
                </c:pt>
                <c:pt idx="2921">
                  <c:v>0.44815681712962968</c:v>
                </c:pt>
                <c:pt idx="2922">
                  <c:v>0.44816260416666664</c:v>
                </c:pt>
                <c:pt idx="2923">
                  <c:v>0.44816839120370372</c:v>
                </c:pt>
                <c:pt idx="2924">
                  <c:v>0.44817399305555555</c:v>
                </c:pt>
                <c:pt idx="2925">
                  <c:v>0.44817978009259263</c:v>
                </c:pt>
                <c:pt idx="2926">
                  <c:v>0.44818575231481478</c:v>
                </c:pt>
                <c:pt idx="2927">
                  <c:v>0.44819317129629632</c:v>
                </c:pt>
                <c:pt idx="2928">
                  <c:v>0.4481987731481481</c:v>
                </c:pt>
                <c:pt idx="2929">
                  <c:v>0.44820438657407408</c:v>
                </c:pt>
                <c:pt idx="2930">
                  <c:v>0.44820998842592591</c:v>
                </c:pt>
                <c:pt idx="2931">
                  <c:v>0.44821577546296298</c:v>
                </c:pt>
                <c:pt idx="2932">
                  <c:v>0.44822138888888891</c:v>
                </c:pt>
                <c:pt idx="2933">
                  <c:v>0.44822699074074074</c:v>
                </c:pt>
                <c:pt idx="2934">
                  <c:v>0.44823277777777776</c:v>
                </c:pt>
                <c:pt idx="2935">
                  <c:v>0.44823837962962965</c:v>
                </c:pt>
                <c:pt idx="2936">
                  <c:v>0.44824399305555557</c:v>
                </c:pt>
                <c:pt idx="2937">
                  <c:v>0.44824978009259259</c:v>
                </c:pt>
                <c:pt idx="2938">
                  <c:v>0.44825538194444442</c:v>
                </c:pt>
                <c:pt idx="2939">
                  <c:v>0.44826116898148149</c:v>
                </c:pt>
                <c:pt idx="2940">
                  <c:v>0.4482667939814815</c:v>
                </c:pt>
                <c:pt idx="2941">
                  <c:v>0.44827239583333328</c:v>
                </c:pt>
                <c:pt idx="2942">
                  <c:v>0.44827818287037036</c:v>
                </c:pt>
                <c:pt idx="2943">
                  <c:v>0.44828396990740743</c:v>
                </c:pt>
                <c:pt idx="2944">
                  <c:v>0.44828975694444445</c:v>
                </c:pt>
                <c:pt idx="2945">
                  <c:v>0.44829554398148147</c:v>
                </c:pt>
                <c:pt idx="2946">
                  <c:v>0.44830133101851849</c:v>
                </c:pt>
                <c:pt idx="2947">
                  <c:v>0.44830711805555556</c:v>
                </c:pt>
                <c:pt idx="2948">
                  <c:v>0.44831290509259264</c:v>
                </c:pt>
                <c:pt idx="2949">
                  <c:v>0.44831880787037037</c:v>
                </c:pt>
                <c:pt idx="2950">
                  <c:v>0.44832459490740745</c:v>
                </c:pt>
                <c:pt idx="2951">
                  <c:v>0.44833038194444441</c:v>
                </c:pt>
                <c:pt idx="2952">
                  <c:v>0.44833616898148149</c:v>
                </c:pt>
                <c:pt idx="2953">
                  <c:v>0.44834195601851851</c:v>
                </c:pt>
                <c:pt idx="2954">
                  <c:v>0.44834774305555558</c:v>
                </c:pt>
                <c:pt idx="2955">
                  <c:v>0.44835353009259254</c:v>
                </c:pt>
                <c:pt idx="2956">
                  <c:v>0.44835931712962962</c:v>
                </c:pt>
                <c:pt idx="2957">
                  <c:v>0.44836510416666669</c:v>
                </c:pt>
                <c:pt idx="2958">
                  <c:v>0.44837089120370371</c:v>
                </c:pt>
                <c:pt idx="2959">
                  <c:v>0.44837667824074073</c:v>
                </c:pt>
                <c:pt idx="2960">
                  <c:v>0.44838427083333338</c:v>
                </c:pt>
                <c:pt idx="2961">
                  <c:v>0.44839005787037034</c:v>
                </c:pt>
                <c:pt idx="2962">
                  <c:v>0.44839567129629626</c:v>
                </c:pt>
                <c:pt idx="2963">
                  <c:v>0.44840127314814815</c:v>
                </c:pt>
                <c:pt idx="2964">
                  <c:v>0.44840706018518522</c:v>
                </c:pt>
                <c:pt idx="2965">
                  <c:v>0.44841267361111115</c:v>
                </c:pt>
                <c:pt idx="2966">
                  <c:v>0.44841827546296292</c:v>
                </c:pt>
                <c:pt idx="2967">
                  <c:v>0.4484240625</c:v>
                </c:pt>
                <c:pt idx="2968">
                  <c:v>0.44842966435185189</c:v>
                </c:pt>
                <c:pt idx="2969">
                  <c:v>0.44843527777777781</c:v>
                </c:pt>
                <c:pt idx="2970">
                  <c:v>0.44844106481481477</c:v>
                </c:pt>
                <c:pt idx="2971">
                  <c:v>0.44844685185185185</c:v>
                </c:pt>
                <c:pt idx="2972">
                  <c:v>0.44845263888888892</c:v>
                </c:pt>
                <c:pt idx="2973">
                  <c:v>0.44845824074074075</c:v>
                </c:pt>
                <c:pt idx="2974">
                  <c:v>0.44846385416666662</c:v>
                </c:pt>
                <c:pt idx="2975">
                  <c:v>0.44846981481481479</c:v>
                </c:pt>
                <c:pt idx="2976">
                  <c:v>0.44847542824074077</c:v>
                </c:pt>
                <c:pt idx="2977">
                  <c:v>0.44848121527777779</c:v>
                </c:pt>
                <c:pt idx="2978">
                  <c:v>0.44848717592592591</c:v>
                </c:pt>
                <c:pt idx="2979">
                  <c:v>0.44849285879629625</c:v>
                </c:pt>
                <c:pt idx="2980">
                  <c:v>0.44849864583333332</c:v>
                </c:pt>
                <c:pt idx="2981">
                  <c:v>0.44850460648148149</c:v>
                </c:pt>
                <c:pt idx="2982">
                  <c:v>0.44851039351851857</c:v>
                </c:pt>
                <c:pt idx="2983">
                  <c:v>0.44851600694444443</c:v>
                </c:pt>
                <c:pt idx="2984">
                  <c:v>0.44852179398148145</c:v>
                </c:pt>
                <c:pt idx="2985">
                  <c:v>0.44852739583333334</c:v>
                </c:pt>
                <c:pt idx="2986">
                  <c:v>0.44853318287037042</c:v>
                </c:pt>
                <c:pt idx="2987">
                  <c:v>0.44853915509259257</c:v>
                </c:pt>
                <c:pt idx="2988">
                  <c:v>0.44854475694444446</c:v>
                </c:pt>
                <c:pt idx="2989">
                  <c:v>0.44855035879629629</c:v>
                </c:pt>
                <c:pt idx="2990">
                  <c:v>0.44855614583333336</c:v>
                </c:pt>
                <c:pt idx="2991">
                  <c:v>0.44856193287037033</c:v>
                </c:pt>
                <c:pt idx="2992">
                  <c:v>0.4485677199074074</c:v>
                </c:pt>
                <c:pt idx="2993">
                  <c:v>0.44857549768518518</c:v>
                </c:pt>
                <c:pt idx="2994">
                  <c:v>0.44858109953703701</c:v>
                </c:pt>
                <c:pt idx="2995">
                  <c:v>0.44858671296296299</c:v>
                </c:pt>
                <c:pt idx="2996">
                  <c:v>0.44859248842592597</c:v>
                </c:pt>
                <c:pt idx="2997">
                  <c:v>0.44859819444444443</c:v>
                </c:pt>
                <c:pt idx="2998">
                  <c:v>0.44860380787037041</c:v>
                </c:pt>
                <c:pt idx="2999">
                  <c:v>0.44860940972222219</c:v>
                </c:pt>
                <c:pt idx="3000">
                  <c:v>0.44861519675925926</c:v>
                </c:pt>
                <c:pt idx="3001">
                  <c:v>0.44862098379629628</c:v>
                </c:pt>
                <c:pt idx="3002">
                  <c:v>0.44862677083333335</c:v>
                </c:pt>
                <c:pt idx="3003">
                  <c:v>0.44863255787037032</c:v>
                </c:pt>
                <c:pt idx="3004">
                  <c:v>0.44863819444444442</c:v>
                </c:pt>
                <c:pt idx="3005">
                  <c:v>0.44864398148148149</c:v>
                </c:pt>
                <c:pt idx="3006">
                  <c:v>0.4486495601851852</c:v>
                </c:pt>
                <c:pt idx="3007">
                  <c:v>0.44865517361111112</c:v>
                </c:pt>
                <c:pt idx="3008">
                  <c:v>0.44866094907407406</c:v>
                </c:pt>
                <c:pt idx="3009">
                  <c:v>0.44866656249999998</c:v>
                </c:pt>
                <c:pt idx="3010">
                  <c:v>0.44867237268518517</c:v>
                </c:pt>
                <c:pt idx="3011">
                  <c:v>0.44867833333333335</c:v>
                </c:pt>
                <c:pt idx="3012">
                  <c:v>0.44868394675925921</c:v>
                </c:pt>
                <c:pt idx="3013">
                  <c:v>0.44868986111111114</c:v>
                </c:pt>
                <c:pt idx="3014">
                  <c:v>0.44869567129629634</c:v>
                </c:pt>
                <c:pt idx="3015">
                  <c:v>0.4487012847222222</c:v>
                </c:pt>
                <c:pt idx="3016">
                  <c:v>0.44870707175925922</c:v>
                </c:pt>
                <c:pt idx="3017">
                  <c:v>0.4487130324074074</c:v>
                </c:pt>
                <c:pt idx="3018">
                  <c:v>0.44871864583333337</c:v>
                </c:pt>
                <c:pt idx="3019">
                  <c:v>0.44872443287037034</c:v>
                </c:pt>
                <c:pt idx="3020">
                  <c:v>0.44873039351851851</c:v>
                </c:pt>
                <c:pt idx="3021">
                  <c:v>0.44873600694444443</c:v>
                </c:pt>
                <c:pt idx="3022">
                  <c:v>0.44874179398148151</c:v>
                </c:pt>
                <c:pt idx="3023">
                  <c:v>0.44874775462962962</c:v>
                </c:pt>
                <c:pt idx="3024">
                  <c:v>0.44875336805555555</c:v>
                </c:pt>
                <c:pt idx="3025">
                  <c:v>0.44875915509259262</c:v>
                </c:pt>
                <c:pt idx="3026">
                  <c:v>0.44876693287037034</c:v>
                </c:pt>
                <c:pt idx="3027">
                  <c:v>0.44877253472222223</c:v>
                </c:pt>
                <c:pt idx="3028">
                  <c:v>0.44877814814814815</c:v>
                </c:pt>
                <c:pt idx="3029">
                  <c:v>0.44878392361111108</c:v>
                </c:pt>
                <c:pt idx="3030">
                  <c:v>0.448789537037037</c:v>
                </c:pt>
                <c:pt idx="3031">
                  <c:v>0.44879513888888889</c:v>
                </c:pt>
                <c:pt idx="3032">
                  <c:v>0.44880092592592596</c:v>
                </c:pt>
                <c:pt idx="3033">
                  <c:v>0.44880653935185189</c:v>
                </c:pt>
                <c:pt idx="3034">
                  <c:v>0.44881214120370366</c:v>
                </c:pt>
                <c:pt idx="3035">
                  <c:v>0.44881792824074074</c:v>
                </c:pt>
                <c:pt idx="3036">
                  <c:v>0.44882353009259263</c:v>
                </c:pt>
                <c:pt idx="3037">
                  <c:v>0.44882914351851855</c:v>
                </c:pt>
                <c:pt idx="3038">
                  <c:v>0.44883474537037032</c:v>
                </c:pt>
                <c:pt idx="3039">
                  <c:v>0.4488405324074074</c:v>
                </c:pt>
                <c:pt idx="3040">
                  <c:v>0.44884631944444447</c:v>
                </c:pt>
                <c:pt idx="3041">
                  <c:v>0.44885229166666668</c:v>
                </c:pt>
                <c:pt idx="3042">
                  <c:v>0.44885789351851851</c:v>
                </c:pt>
                <c:pt idx="3043">
                  <c:v>0.44886350694444443</c:v>
                </c:pt>
                <c:pt idx="3044">
                  <c:v>0.4488694791666667</c:v>
                </c:pt>
                <c:pt idx="3045">
                  <c:v>0.44887508101851853</c:v>
                </c:pt>
                <c:pt idx="3046">
                  <c:v>0.44888083333333334</c:v>
                </c:pt>
                <c:pt idx="3047">
                  <c:v>0.44888680555555555</c:v>
                </c:pt>
                <c:pt idx="3048">
                  <c:v>0.44889240740740743</c:v>
                </c:pt>
                <c:pt idx="3049">
                  <c:v>0.44889820601851849</c:v>
                </c:pt>
                <c:pt idx="3050">
                  <c:v>0.44890416666666666</c:v>
                </c:pt>
                <c:pt idx="3051">
                  <c:v>0.44891013888888892</c:v>
                </c:pt>
                <c:pt idx="3052">
                  <c:v>0.44891592592592594</c:v>
                </c:pt>
                <c:pt idx="3053">
                  <c:v>0.44892171296296296</c:v>
                </c:pt>
                <c:pt idx="3054">
                  <c:v>0.44892731481481479</c:v>
                </c:pt>
                <c:pt idx="3055">
                  <c:v>0.44893310185185187</c:v>
                </c:pt>
                <c:pt idx="3056">
                  <c:v>0.44893907407407413</c:v>
                </c:pt>
                <c:pt idx="3057">
                  <c:v>0.44894467592592591</c:v>
                </c:pt>
                <c:pt idx="3058">
                  <c:v>0.44895046296296298</c:v>
                </c:pt>
                <c:pt idx="3059">
                  <c:v>0.44895643518518519</c:v>
                </c:pt>
                <c:pt idx="3060">
                  <c:v>0.44896385416666668</c:v>
                </c:pt>
                <c:pt idx="3061">
                  <c:v>0.4489696412037037</c:v>
                </c:pt>
                <c:pt idx="3062">
                  <c:v>0.44897524305555558</c:v>
                </c:pt>
                <c:pt idx="3063">
                  <c:v>0.44898084490740736</c:v>
                </c:pt>
                <c:pt idx="3064">
                  <c:v>0.44898663194444444</c:v>
                </c:pt>
                <c:pt idx="3065">
                  <c:v>0.44899224537037036</c:v>
                </c:pt>
                <c:pt idx="3066">
                  <c:v>0.44899784722222225</c:v>
                </c:pt>
                <c:pt idx="3067">
                  <c:v>0.44900363425925921</c:v>
                </c:pt>
                <c:pt idx="3068">
                  <c:v>0.44900960648148147</c:v>
                </c:pt>
                <c:pt idx="3069">
                  <c:v>0.44901539351851855</c:v>
                </c:pt>
                <c:pt idx="3070">
                  <c:v>0.44902118055555557</c:v>
                </c:pt>
                <c:pt idx="3071">
                  <c:v>0.44902715277777777</c:v>
                </c:pt>
                <c:pt idx="3072">
                  <c:v>0.44903293981481479</c:v>
                </c:pt>
                <c:pt idx="3073">
                  <c:v>0.44903872685185187</c:v>
                </c:pt>
                <c:pt idx="3074">
                  <c:v>0.44904432870370375</c:v>
                </c:pt>
                <c:pt idx="3075">
                  <c:v>0.44904994212962962</c:v>
                </c:pt>
                <c:pt idx="3076">
                  <c:v>0.44905571759259261</c:v>
                </c:pt>
                <c:pt idx="3077">
                  <c:v>0.44906133101851853</c:v>
                </c:pt>
                <c:pt idx="3078">
                  <c:v>0.44906693287037042</c:v>
                </c:pt>
                <c:pt idx="3079">
                  <c:v>0.44907271990740738</c:v>
                </c:pt>
                <c:pt idx="3080">
                  <c:v>0.4490783333333333</c:v>
                </c:pt>
                <c:pt idx="3081">
                  <c:v>0.44908412037037038</c:v>
                </c:pt>
                <c:pt idx="3082">
                  <c:v>0.44908972222222227</c:v>
                </c:pt>
                <c:pt idx="3083">
                  <c:v>0.44909550925925923</c:v>
                </c:pt>
                <c:pt idx="3084">
                  <c:v>0.4491012962962963</c:v>
                </c:pt>
                <c:pt idx="3085">
                  <c:v>0.44910708333333332</c:v>
                </c:pt>
                <c:pt idx="3086">
                  <c:v>0.4491128703703704</c:v>
                </c:pt>
                <c:pt idx="3087">
                  <c:v>0.44911848379629626</c:v>
                </c:pt>
                <c:pt idx="3088">
                  <c:v>0.44912427083333334</c:v>
                </c:pt>
                <c:pt idx="3089">
                  <c:v>0.44913004629629633</c:v>
                </c:pt>
                <c:pt idx="3090">
                  <c:v>0.4491360069444445</c:v>
                </c:pt>
                <c:pt idx="3091">
                  <c:v>0.44914162037037036</c:v>
                </c:pt>
                <c:pt idx="3092">
                  <c:v>0.44914740740740738</c:v>
                </c:pt>
                <c:pt idx="3093">
                  <c:v>0.44915535879629626</c:v>
                </c:pt>
                <c:pt idx="3094">
                  <c:v>0.44916097222222223</c:v>
                </c:pt>
                <c:pt idx="3095">
                  <c:v>0.44916657407407407</c:v>
                </c:pt>
                <c:pt idx="3096">
                  <c:v>0.44917217592592595</c:v>
                </c:pt>
                <c:pt idx="3097">
                  <c:v>0.44917796296296292</c:v>
                </c:pt>
                <c:pt idx="3098">
                  <c:v>0.44918357638888889</c:v>
                </c:pt>
                <c:pt idx="3099">
                  <c:v>0.44918917824074073</c:v>
                </c:pt>
                <c:pt idx="3100">
                  <c:v>0.4491949652777778</c:v>
                </c:pt>
                <c:pt idx="3101">
                  <c:v>0.44920064814814814</c:v>
                </c:pt>
                <c:pt idx="3102">
                  <c:v>0.44920637731481478</c:v>
                </c:pt>
                <c:pt idx="3103">
                  <c:v>0.44921197916666666</c:v>
                </c:pt>
                <c:pt idx="3104">
                  <c:v>0.44921776620370374</c:v>
                </c:pt>
                <c:pt idx="3105">
                  <c:v>0.44922337962962966</c:v>
                </c:pt>
                <c:pt idx="3106">
                  <c:v>0.44922920138888894</c:v>
                </c:pt>
                <c:pt idx="3107">
                  <c:v>0.44923481481481481</c:v>
                </c:pt>
                <c:pt idx="3108">
                  <c:v>0.44924077546296298</c:v>
                </c:pt>
                <c:pt idx="3109">
                  <c:v>0.4492463888888889</c:v>
                </c:pt>
                <c:pt idx="3110">
                  <c:v>0.44925230324074072</c:v>
                </c:pt>
                <c:pt idx="3111">
                  <c:v>0.44925800925925929</c:v>
                </c:pt>
                <c:pt idx="3112">
                  <c:v>0.44926379629629626</c:v>
                </c:pt>
                <c:pt idx="3113">
                  <c:v>0.44926958333333333</c:v>
                </c:pt>
                <c:pt idx="3114">
                  <c:v>0.44927537037037041</c:v>
                </c:pt>
                <c:pt idx="3115">
                  <c:v>0.44928097222222219</c:v>
                </c:pt>
                <c:pt idx="3116">
                  <c:v>0.44928675925925926</c:v>
                </c:pt>
                <c:pt idx="3117">
                  <c:v>0.44929236111111109</c:v>
                </c:pt>
                <c:pt idx="3118">
                  <c:v>0.44929814814814817</c:v>
                </c:pt>
                <c:pt idx="3119">
                  <c:v>0.44930393518518513</c:v>
                </c:pt>
                <c:pt idx="3120">
                  <c:v>0.44930983796296298</c:v>
                </c:pt>
                <c:pt idx="3121">
                  <c:v>0.44931543981481487</c:v>
                </c:pt>
                <c:pt idx="3122">
                  <c:v>0.44932122685185183</c:v>
                </c:pt>
                <c:pt idx="3123">
                  <c:v>0.44932719907407409</c:v>
                </c:pt>
                <c:pt idx="3124">
                  <c:v>0.44933280092592592</c:v>
                </c:pt>
                <c:pt idx="3125">
                  <c:v>0.449338587962963</c:v>
                </c:pt>
                <c:pt idx="3126">
                  <c:v>0.44934638888888889</c:v>
                </c:pt>
                <c:pt idx="3127">
                  <c:v>0.44935199074074078</c:v>
                </c:pt>
                <c:pt idx="3128">
                  <c:v>0.44935777777777774</c:v>
                </c:pt>
                <c:pt idx="3129">
                  <c:v>0.44936375000000001</c:v>
                </c:pt>
                <c:pt idx="3130">
                  <c:v>0.44936935185185184</c:v>
                </c:pt>
                <c:pt idx="3131">
                  <c:v>0.44937513888888891</c:v>
                </c:pt>
                <c:pt idx="3132">
                  <c:v>0.44938111111111106</c:v>
                </c:pt>
                <c:pt idx="3133">
                  <c:v>0.44938682870370372</c:v>
                </c:pt>
                <c:pt idx="3134">
                  <c:v>0.44939261574074069</c:v>
                </c:pt>
                <c:pt idx="3135">
                  <c:v>0.44939841435185185</c:v>
                </c:pt>
                <c:pt idx="3136">
                  <c:v>0.44940401620370368</c:v>
                </c:pt>
                <c:pt idx="3137">
                  <c:v>0.44940980324074076</c:v>
                </c:pt>
                <c:pt idx="3138">
                  <c:v>0.44941559027777783</c:v>
                </c:pt>
                <c:pt idx="3139">
                  <c:v>0.44942119212962961</c:v>
                </c:pt>
                <c:pt idx="3140">
                  <c:v>0.44942680555555553</c:v>
                </c:pt>
                <c:pt idx="3141">
                  <c:v>0.44943240740740742</c:v>
                </c:pt>
                <c:pt idx="3142">
                  <c:v>0.44943819444444449</c:v>
                </c:pt>
                <c:pt idx="3143">
                  <c:v>0.44944381944444439</c:v>
                </c:pt>
                <c:pt idx="3144">
                  <c:v>0.44944942129629628</c:v>
                </c:pt>
                <c:pt idx="3145">
                  <c:v>0.44945520833333336</c:v>
                </c:pt>
                <c:pt idx="3146">
                  <c:v>0.44946081018518519</c:v>
                </c:pt>
                <c:pt idx="3147">
                  <c:v>0.44946642361111117</c:v>
                </c:pt>
                <c:pt idx="3148">
                  <c:v>0.44947221064814813</c:v>
                </c:pt>
                <c:pt idx="3149">
                  <c:v>0.44947781250000002</c:v>
                </c:pt>
                <c:pt idx="3150">
                  <c:v>0.44948378472222222</c:v>
                </c:pt>
                <c:pt idx="3151">
                  <c:v>0.44948938657407406</c:v>
                </c:pt>
                <c:pt idx="3152">
                  <c:v>0.44949517361111108</c:v>
                </c:pt>
                <c:pt idx="3153">
                  <c:v>0.44950114583333334</c:v>
                </c:pt>
                <c:pt idx="3154">
                  <c:v>0.44950674768518523</c:v>
                </c:pt>
                <c:pt idx="3155">
                  <c:v>0.44951253472222219</c:v>
                </c:pt>
                <c:pt idx="3156">
                  <c:v>0.44951850694444445</c:v>
                </c:pt>
                <c:pt idx="3157">
                  <c:v>0.44952410879629628</c:v>
                </c:pt>
                <c:pt idx="3158">
                  <c:v>0.44952989583333336</c:v>
                </c:pt>
                <c:pt idx="3159">
                  <c:v>0.44953767361111113</c:v>
                </c:pt>
                <c:pt idx="3160">
                  <c:v>0.44954328703703705</c:v>
                </c:pt>
                <c:pt idx="3161">
                  <c:v>0.44954888888888894</c:v>
                </c:pt>
                <c:pt idx="3162">
                  <c:v>0.44955486111111109</c:v>
                </c:pt>
                <c:pt idx="3163">
                  <c:v>0.44956027777777779</c:v>
                </c:pt>
                <c:pt idx="3164">
                  <c:v>0.44956589120370372</c:v>
                </c:pt>
                <c:pt idx="3165">
                  <c:v>0.44957167824074079</c:v>
                </c:pt>
                <c:pt idx="3166">
                  <c:v>0.44957728009259257</c:v>
                </c:pt>
                <c:pt idx="3167">
                  <c:v>0.44958288194444446</c:v>
                </c:pt>
                <c:pt idx="3168">
                  <c:v>0.44958868055555556</c:v>
                </c:pt>
                <c:pt idx="3169">
                  <c:v>0.44959428240740745</c:v>
                </c:pt>
                <c:pt idx="3170">
                  <c:v>0.44959988425925923</c:v>
                </c:pt>
                <c:pt idx="3171">
                  <c:v>0.44960567129629631</c:v>
                </c:pt>
                <c:pt idx="3172">
                  <c:v>0.44961128472222223</c:v>
                </c:pt>
                <c:pt idx="3173">
                  <c:v>0.4496170717592593</c:v>
                </c:pt>
                <c:pt idx="3174">
                  <c:v>0.44962303240740736</c:v>
                </c:pt>
                <c:pt idx="3175">
                  <c:v>0.44962864583333334</c:v>
                </c:pt>
                <c:pt idx="3176">
                  <c:v>0.44963443287037036</c:v>
                </c:pt>
                <c:pt idx="3177">
                  <c:v>0.44964039351851853</c:v>
                </c:pt>
                <c:pt idx="3178">
                  <c:v>0.4496460069444444</c:v>
                </c:pt>
                <c:pt idx="3179">
                  <c:v>0.44965171296296297</c:v>
                </c:pt>
                <c:pt idx="3180">
                  <c:v>0.44965743055555557</c:v>
                </c:pt>
                <c:pt idx="3181">
                  <c:v>0.4496630324074074</c:v>
                </c:pt>
                <c:pt idx="3182">
                  <c:v>0.44966864583333338</c:v>
                </c:pt>
                <c:pt idx="3183">
                  <c:v>0.44967461805555553</c:v>
                </c:pt>
                <c:pt idx="3184">
                  <c:v>0.44968021990740742</c:v>
                </c:pt>
                <c:pt idx="3185">
                  <c:v>0.44968600694444444</c:v>
                </c:pt>
                <c:pt idx="3186">
                  <c:v>0.44969196759259256</c:v>
                </c:pt>
                <c:pt idx="3187">
                  <c:v>0.44969758101851848</c:v>
                </c:pt>
                <c:pt idx="3188">
                  <c:v>0.44970355324074074</c:v>
                </c:pt>
                <c:pt idx="3189">
                  <c:v>0.44970934027777781</c:v>
                </c:pt>
                <c:pt idx="3190">
                  <c:v>0.44971494212962965</c:v>
                </c:pt>
                <c:pt idx="3191">
                  <c:v>0.44972072916666667</c:v>
                </c:pt>
                <c:pt idx="3192">
                  <c:v>0.44972663194444445</c:v>
                </c:pt>
                <c:pt idx="3193">
                  <c:v>0.44973405092592594</c:v>
                </c:pt>
                <c:pt idx="3194">
                  <c:v>0.44973983796296296</c:v>
                </c:pt>
                <c:pt idx="3195">
                  <c:v>0.44974543981481485</c:v>
                </c:pt>
                <c:pt idx="3196">
                  <c:v>0.44975122685185182</c:v>
                </c:pt>
                <c:pt idx="3197">
                  <c:v>0.44975701388888889</c:v>
                </c:pt>
                <c:pt idx="3198">
                  <c:v>0.44976262731481481</c:v>
                </c:pt>
                <c:pt idx="3199">
                  <c:v>0.44976811342592593</c:v>
                </c:pt>
                <c:pt idx="3200">
                  <c:v>0.44977390046296301</c:v>
                </c:pt>
                <c:pt idx="3201">
                  <c:v>0.44977950231481478</c:v>
                </c:pt>
                <c:pt idx="3202">
                  <c:v>0.44978528935185186</c:v>
                </c:pt>
                <c:pt idx="3203">
                  <c:v>0.44979090277777778</c:v>
                </c:pt>
                <c:pt idx="3204">
                  <c:v>0.44979650462962967</c:v>
                </c:pt>
                <c:pt idx="3205">
                  <c:v>0.44980229166666663</c:v>
                </c:pt>
                <c:pt idx="3206">
                  <c:v>0.44980807870370371</c:v>
                </c:pt>
                <c:pt idx="3207">
                  <c:v>0.44981385416666669</c:v>
                </c:pt>
                <c:pt idx="3208">
                  <c:v>0.4498196527777778</c:v>
                </c:pt>
                <c:pt idx="3209">
                  <c:v>0.44982543981481476</c:v>
                </c:pt>
                <c:pt idx="3210">
                  <c:v>0.44983122685185184</c:v>
                </c:pt>
                <c:pt idx="3211">
                  <c:v>0.44983701388888891</c:v>
                </c:pt>
                <c:pt idx="3212">
                  <c:v>0.44984280092592593</c:v>
                </c:pt>
                <c:pt idx="3213">
                  <c:v>0.44984858796296295</c:v>
                </c:pt>
                <c:pt idx="3214">
                  <c:v>0.44985437499999997</c:v>
                </c:pt>
                <c:pt idx="3215">
                  <c:v>0.44986016203703705</c:v>
                </c:pt>
                <c:pt idx="3216">
                  <c:v>0.44986593750000003</c:v>
                </c:pt>
                <c:pt idx="3217">
                  <c:v>0.44987171296296297</c:v>
                </c:pt>
                <c:pt idx="3218">
                  <c:v>0.44987751157407407</c:v>
                </c:pt>
                <c:pt idx="3219">
                  <c:v>0.44988329861111115</c:v>
                </c:pt>
                <c:pt idx="3220">
                  <c:v>0.44988890046296293</c:v>
                </c:pt>
                <c:pt idx="3221">
                  <c:v>0.44989487268518519</c:v>
                </c:pt>
                <c:pt idx="3222">
                  <c:v>0.44990065972222221</c:v>
                </c:pt>
                <c:pt idx="3223">
                  <c:v>0.44990636574074072</c:v>
                </c:pt>
                <c:pt idx="3224">
                  <c:v>0.4499121527777778</c:v>
                </c:pt>
                <c:pt idx="3225">
                  <c:v>0.44991792824074078</c:v>
                </c:pt>
                <c:pt idx="3226">
                  <c:v>0.4499255324074074</c:v>
                </c:pt>
                <c:pt idx="3227">
                  <c:v>0.44993131944444448</c:v>
                </c:pt>
                <c:pt idx="3228">
                  <c:v>0.4499371064814815</c:v>
                </c:pt>
                <c:pt idx="3229">
                  <c:v>0.44994296296296299</c:v>
                </c:pt>
                <c:pt idx="3230">
                  <c:v>0.44994854166666665</c:v>
                </c:pt>
                <c:pt idx="3231">
                  <c:v>0.44995432870370372</c:v>
                </c:pt>
                <c:pt idx="3232">
                  <c:v>0.44996021990740737</c:v>
                </c:pt>
                <c:pt idx="3233">
                  <c:v>0.44996582175925925</c:v>
                </c:pt>
                <c:pt idx="3234">
                  <c:v>0.44997160879629633</c:v>
                </c:pt>
                <c:pt idx="3235">
                  <c:v>0.44997758101851854</c:v>
                </c:pt>
                <c:pt idx="3236">
                  <c:v>0.44998318287037037</c:v>
                </c:pt>
                <c:pt idx="3237">
                  <c:v>0.44998896990740739</c:v>
                </c:pt>
                <c:pt idx="3238">
                  <c:v>0.44999494212962965</c:v>
                </c:pt>
                <c:pt idx="3239">
                  <c:v>0.45000032407407403</c:v>
                </c:pt>
                <c:pt idx="3240">
                  <c:v>0.45000611111111111</c:v>
                </c:pt>
                <c:pt idx="3241">
                  <c:v>0.45001189814814818</c:v>
                </c:pt>
                <c:pt idx="3242">
                  <c:v>0.45001750000000001</c:v>
                </c:pt>
                <c:pt idx="3243">
                  <c:v>0.45002311342592588</c:v>
                </c:pt>
                <c:pt idx="3244">
                  <c:v>0.45002890046296296</c:v>
                </c:pt>
                <c:pt idx="3245">
                  <c:v>0.45003450231481484</c:v>
                </c:pt>
                <c:pt idx="3246">
                  <c:v>0.45004028935185186</c:v>
                </c:pt>
                <c:pt idx="3247">
                  <c:v>0.4500458912037037</c:v>
                </c:pt>
                <c:pt idx="3248">
                  <c:v>0.45005167824074072</c:v>
                </c:pt>
                <c:pt idx="3249">
                  <c:v>0.4500572800925926</c:v>
                </c:pt>
                <c:pt idx="3250">
                  <c:v>0.45006306712962968</c:v>
                </c:pt>
                <c:pt idx="3251">
                  <c:v>0.45006868055555554</c:v>
                </c:pt>
                <c:pt idx="3252">
                  <c:v>0.45007446759259256</c:v>
                </c:pt>
                <c:pt idx="3253">
                  <c:v>0.45008042824074074</c:v>
                </c:pt>
                <c:pt idx="3254">
                  <c:v>0.45008604166666671</c:v>
                </c:pt>
                <c:pt idx="3255">
                  <c:v>0.45009182870370368</c:v>
                </c:pt>
                <c:pt idx="3256">
                  <c:v>0.45009778935185185</c:v>
                </c:pt>
                <c:pt idx="3257">
                  <c:v>0.45010340277777777</c:v>
                </c:pt>
                <c:pt idx="3258">
                  <c:v>0.45010900462962966</c:v>
                </c:pt>
                <c:pt idx="3259">
                  <c:v>0.45011659722222225</c:v>
                </c:pt>
                <c:pt idx="3260">
                  <c:v>0.45012221064814817</c:v>
                </c:pt>
                <c:pt idx="3261">
                  <c:v>0.45012781249999995</c:v>
                </c:pt>
                <c:pt idx="3262">
                  <c:v>0.45013378472222221</c:v>
                </c:pt>
                <c:pt idx="3263">
                  <c:v>0.4501393865740741</c:v>
                </c:pt>
                <c:pt idx="3264">
                  <c:v>0.45014517361111112</c:v>
                </c:pt>
                <c:pt idx="3265">
                  <c:v>0.45015114583333332</c:v>
                </c:pt>
                <c:pt idx="3266">
                  <c:v>0.45015674768518515</c:v>
                </c:pt>
                <c:pt idx="3267">
                  <c:v>0.45016236111111113</c:v>
                </c:pt>
                <c:pt idx="3268">
                  <c:v>0.4501683217592593</c:v>
                </c:pt>
                <c:pt idx="3269">
                  <c:v>0.45017393518518517</c:v>
                </c:pt>
                <c:pt idx="3270">
                  <c:v>0.45017964120370374</c:v>
                </c:pt>
                <c:pt idx="3271">
                  <c:v>0.4501856018518518</c:v>
                </c:pt>
                <c:pt idx="3272">
                  <c:v>0.45019121527777778</c:v>
                </c:pt>
                <c:pt idx="3273">
                  <c:v>0.4501970023148148</c:v>
                </c:pt>
                <c:pt idx="3274">
                  <c:v>0.45020296296296297</c:v>
                </c:pt>
                <c:pt idx="3275">
                  <c:v>0.45020857638888884</c:v>
                </c:pt>
                <c:pt idx="3276">
                  <c:v>0.45021417824074073</c:v>
                </c:pt>
                <c:pt idx="3277">
                  <c:v>0.45022015046296299</c:v>
                </c:pt>
                <c:pt idx="3278">
                  <c:v>0.45022575231481482</c:v>
                </c:pt>
                <c:pt idx="3279">
                  <c:v>0.45023153935185184</c:v>
                </c:pt>
                <c:pt idx="3280">
                  <c:v>0.45023732638888886</c:v>
                </c:pt>
                <c:pt idx="3281">
                  <c:v>0.45024293981481484</c:v>
                </c:pt>
                <c:pt idx="3282">
                  <c:v>0.45024827546296292</c:v>
                </c:pt>
                <c:pt idx="3283">
                  <c:v>0.4502540625</c:v>
                </c:pt>
                <c:pt idx="3284">
                  <c:v>0.45025966435185188</c:v>
                </c:pt>
                <c:pt idx="3285">
                  <c:v>0.4502654513888889</c:v>
                </c:pt>
                <c:pt idx="3286">
                  <c:v>0.45027142361111111</c:v>
                </c:pt>
                <c:pt idx="3287">
                  <c:v>0.45027702546296294</c:v>
                </c:pt>
                <c:pt idx="3288">
                  <c:v>0.45028263888888892</c:v>
                </c:pt>
                <c:pt idx="3289">
                  <c:v>0.45028859953703698</c:v>
                </c:pt>
                <c:pt idx="3290">
                  <c:v>0.45029421296296296</c:v>
                </c:pt>
                <c:pt idx="3291">
                  <c:v>0.45029999999999998</c:v>
                </c:pt>
                <c:pt idx="3292">
                  <c:v>0.45030777777777775</c:v>
                </c:pt>
                <c:pt idx="3293">
                  <c:v>0.45031337962962964</c:v>
                </c:pt>
                <c:pt idx="3294">
                  <c:v>0.45031916666666666</c:v>
                </c:pt>
                <c:pt idx="3295">
                  <c:v>0.45032513888888892</c:v>
                </c:pt>
                <c:pt idx="3296">
                  <c:v>0.45033078703703705</c:v>
                </c:pt>
                <c:pt idx="3297">
                  <c:v>0.45033638888888888</c:v>
                </c:pt>
                <c:pt idx="3298">
                  <c:v>0.45034218749999999</c:v>
                </c:pt>
                <c:pt idx="3299">
                  <c:v>0.45034778935185188</c:v>
                </c:pt>
                <c:pt idx="3300">
                  <c:v>0.4503535763888889</c:v>
                </c:pt>
                <c:pt idx="3301">
                  <c:v>0.45035936342592592</c:v>
                </c:pt>
                <c:pt idx="3302">
                  <c:v>0.45036496527777775</c:v>
                </c:pt>
                <c:pt idx="3303">
                  <c:v>0.45037075231481483</c:v>
                </c:pt>
                <c:pt idx="3304">
                  <c:v>0.4503765393518519</c:v>
                </c:pt>
                <c:pt idx="3305">
                  <c:v>0.45038214120370368</c:v>
                </c:pt>
                <c:pt idx="3306">
                  <c:v>0.45038792824074075</c:v>
                </c:pt>
                <c:pt idx="3307">
                  <c:v>0.45039390046296296</c:v>
                </c:pt>
                <c:pt idx="3308">
                  <c:v>0.45039951388888894</c:v>
                </c:pt>
                <c:pt idx="3309">
                  <c:v>0.45040528935185181</c:v>
                </c:pt>
                <c:pt idx="3310">
                  <c:v>0.45041126157407407</c:v>
                </c:pt>
                <c:pt idx="3311">
                  <c:v>0.45041686342592596</c:v>
                </c:pt>
                <c:pt idx="3312">
                  <c:v>0.45042265046296298</c:v>
                </c:pt>
                <c:pt idx="3313">
                  <c:v>0.45042862268518519</c:v>
                </c:pt>
                <c:pt idx="3314">
                  <c:v>0.45043423611111111</c:v>
                </c:pt>
                <c:pt idx="3315">
                  <c:v>0.45044002314814818</c:v>
                </c:pt>
                <c:pt idx="3316">
                  <c:v>0.45044598379629625</c:v>
                </c:pt>
                <c:pt idx="3317">
                  <c:v>0.45045159722222222</c:v>
                </c:pt>
                <c:pt idx="3318">
                  <c:v>0.45045738425925924</c:v>
                </c:pt>
                <c:pt idx="3319">
                  <c:v>0.45046334490740741</c:v>
                </c:pt>
                <c:pt idx="3320">
                  <c:v>0.45046895833333328</c:v>
                </c:pt>
                <c:pt idx="3321">
                  <c:v>0.45047474537037036</c:v>
                </c:pt>
                <c:pt idx="3322">
                  <c:v>0.45048070601851853</c:v>
                </c:pt>
                <c:pt idx="3323">
                  <c:v>0.45048631944444445</c:v>
                </c:pt>
                <c:pt idx="3324">
                  <c:v>0.45049210648148147</c:v>
                </c:pt>
                <c:pt idx="3325">
                  <c:v>0.45049807870370367</c:v>
                </c:pt>
                <c:pt idx="3326">
                  <c:v>0.45050556712962964</c:v>
                </c:pt>
                <c:pt idx="3327">
                  <c:v>0.45051137731481483</c:v>
                </c:pt>
                <c:pt idx="3328">
                  <c:v>0.45051716435185191</c:v>
                </c:pt>
                <c:pt idx="3329">
                  <c:v>0.45052295138888887</c:v>
                </c:pt>
                <c:pt idx="3330">
                  <c:v>0.45052873842592595</c:v>
                </c:pt>
                <c:pt idx="3331">
                  <c:v>0.45053452546296296</c:v>
                </c:pt>
                <c:pt idx="3332">
                  <c:v>0.45054031249999998</c:v>
                </c:pt>
                <c:pt idx="3333">
                  <c:v>0.450546099537037</c:v>
                </c:pt>
                <c:pt idx="3334">
                  <c:v>0.45055188657407408</c:v>
                </c:pt>
                <c:pt idx="3335">
                  <c:v>0.45055767361111115</c:v>
                </c:pt>
                <c:pt idx="3336">
                  <c:v>0.45056355324074077</c:v>
                </c:pt>
                <c:pt idx="3337">
                  <c:v>0.45056935185185187</c:v>
                </c:pt>
                <c:pt idx="3338">
                  <c:v>0.45057513888888884</c:v>
                </c:pt>
                <c:pt idx="3339">
                  <c:v>0.45058103009259259</c:v>
                </c:pt>
                <c:pt idx="3340">
                  <c:v>0.45058699074074071</c:v>
                </c:pt>
                <c:pt idx="3341">
                  <c:v>0.45059260416666663</c:v>
                </c:pt>
                <c:pt idx="3342">
                  <c:v>0.45059839120370371</c:v>
                </c:pt>
                <c:pt idx="3343">
                  <c:v>0.45060417824074078</c:v>
                </c:pt>
                <c:pt idx="3344">
                  <c:v>0.45061020833333337</c:v>
                </c:pt>
                <c:pt idx="3345">
                  <c:v>0.45061581018518515</c:v>
                </c:pt>
                <c:pt idx="3346">
                  <c:v>0.45062159722222223</c:v>
                </c:pt>
                <c:pt idx="3347">
                  <c:v>0.45062738425925924</c:v>
                </c:pt>
                <c:pt idx="3348">
                  <c:v>0.45063317129629632</c:v>
                </c:pt>
                <c:pt idx="3349">
                  <c:v>0.45063895833333328</c:v>
                </c:pt>
                <c:pt idx="3350">
                  <c:v>0.45064493055555555</c:v>
                </c:pt>
                <c:pt idx="3351">
                  <c:v>0.45065053240740743</c:v>
                </c:pt>
                <c:pt idx="3352">
                  <c:v>0.45065631944444445</c:v>
                </c:pt>
                <c:pt idx="3353">
                  <c:v>0.45066210648148147</c:v>
                </c:pt>
                <c:pt idx="3354">
                  <c:v>0.4506676736111111</c:v>
                </c:pt>
                <c:pt idx="3355">
                  <c:v>0.45067346064814817</c:v>
                </c:pt>
                <c:pt idx="3356">
                  <c:v>0.45067924768518514</c:v>
                </c:pt>
                <c:pt idx="3357">
                  <c:v>0.45068503472222221</c:v>
                </c:pt>
                <c:pt idx="3358">
                  <c:v>0.45069082175925929</c:v>
                </c:pt>
                <c:pt idx="3359">
                  <c:v>0.450698599537037</c:v>
                </c:pt>
                <c:pt idx="3360">
                  <c:v>0.45070420138888889</c:v>
                </c:pt>
                <c:pt idx="3361">
                  <c:v>0.45070986111111111</c:v>
                </c:pt>
                <c:pt idx="3362">
                  <c:v>0.45071583333333337</c:v>
                </c:pt>
                <c:pt idx="3363">
                  <c:v>0.45072143518518515</c:v>
                </c:pt>
                <c:pt idx="3364">
                  <c:v>0.45072722222222222</c:v>
                </c:pt>
                <c:pt idx="3365">
                  <c:v>0.45073319444444443</c:v>
                </c:pt>
                <c:pt idx="3366">
                  <c:v>0.45073879629629632</c:v>
                </c:pt>
                <c:pt idx="3367">
                  <c:v>0.45074458333333328</c:v>
                </c:pt>
                <c:pt idx="3368">
                  <c:v>0.45075055555555554</c:v>
                </c:pt>
                <c:pt idx="3369">
                  <c:v>0.45075622685185185</c:v>
                </c:pt>
                <c:pt idx="3370">
                  <c:v>0.45076202546296296</c:v>
                </c:pt>
                <c:pt idx="3371">
                  <c:v>0.45076798611111113</c:v>
                </c:pt>
                <c:pt idx="3372">
                  <c:v>0.4507732986111111</c:v>
                </c:pt>
                <c:pt idx="3373">
                  <c:v>0.45077908564814817</c:v>
                </c:pt>
                <c:pt idx="3374">
                  <c:v>0.45078505787037032</c:v>
                </c:pt>
                <c:pt idx="3375">
                  <c:v>0.45079065972222221</c:v>
                </c:pt>
                <c:pt idx="3376">
                  <c:v>0.45079644675925928</c:v>
                </c:pt>
                <c:pt idx="3377">
                  <c:v>0.45080241898148149</c:v>
                </c:pt>
                <c:pt idx="3378">
                  <c:v>0.45080802083333332</c:v>
                </c:pt>
                <c:pt idx="3379">
                  <c:v>0.45081380787037034</c:v>
                </c:pt>
                <c:pt idx="3380">
                  <c:v>0.4508197800925926</c:v>
                </c:pt>
                <c:pt idx="3381">
                  <c:v>0.45082538194444449</c:v>
                </c:pt>
                <c:pt idx="3382">
                  <c:v>0.45083116898148146</c:v>
                </c:pt>
                <c:pt idx="3383">
                  <c:v>0.45083714120370372</c:v>
                </c:pt>
                <c:pt idx="3384">
                  <c:v>0.45084274305555555</c:v>
                </c:pt>
                <c:pt idx="3385">
                  <c:v>0.45084853009259263</c:v>
                </c:pt>
                <c:pt idx="3386">
                  <c:v>0.45085450231481478</c:v>
                </c:pt>
                <c:pt idx="3387">
                  <c:v>0.45086010416666666</c:v>
                </c:pt>
                <c:pt idx="3388">
                  <c:v>0.45086589120370374</c:v>
                </c:pt>
                <c:pt idx="3389">
                  <c:v>0.45087186342592589</c:v>
                </c:pt>
                <c:pt idx="3390">
                  <c:v>0.45087746527777778</c:v>
                </c:pt>
                <c:pt idx="3391">
                  <c:v>0.4508832523148148</c:v>
                </c:pt>
                <c:pt idx="3392">
                  <c:v>0.45089098379629627</c:v>
                </c:pt>
                <c:pt idx="3393">
                  <c:v>0.45089658564814816</c:v>
                </c:pt>
                <c:pt idx="3394">
                  <c:v>0.45090237268518524</c:v>
                </c:pt>
                <c:pt idx="3395">
                  <c:v>0.45090834490740739</c:v>
                </c:pt>
                <c:pt idx="3396">
                  <c:v>0.45091394675925928</c:v>
                </c:pt>
                <c:pt idx="3397">
                  <c:v>0.4509197337962963</c:v>
                </c:pt>
                <c:pt idx="3398">
                  <c:v>0.4509257060185185</c:v>
                </c:pt>
                <c:pt idx="3399">
                  <c:v>0.45093112268518515</c:v>
                </c:pt>
                <c:pt idx="3400">
                  <c:v>0.45093690972222222</c:v>
                </c:pt>
                <c:pt idx="3401">
                  <c:v>0.4509428703703704</c:v>
                </c:pt>
                <c:pt idx="3402">
                  <c:v>0.45094848379629626</c:v>
                </c:pt>
                <c:pt idx="3403">
                  <c:v>0.45095427083333334</c:v>
                </c:pt>
                <c:pt idx="3404">
                  <c:v>0.45096023148148151</c:v>
                </c:pt>
                <c:pt idx="3405">
                  <c:v>0.45096584490740743</c:v>
                </c:pt>
                <c:pt idx="3406">
                  <c:v>0.4509716319444444</c:v>
                </c:pt>
                <c:pt idx="3407">
                  <c:v>0.45097759259259257</c:v>
                </c:pt>
                <c:pt idx="3408">
                  <c:v>0.45098320601851855</c:v>
                </c:pt>
                <c:pt idx="3409">
                  <c:v>0.45098899305555556</c:v>
                </c:pt>
                <c:pt idx="3410">
                  <c:v>0.45099496527777777</c:v>
                </c:pt>
                <c:pt idx="3411">
                  <c:v>0.4510005671296296</c:v>
                </c:pt>
                <c:pt idx="3412">
                  <c:v>0.45100635416666668</c:v>
                </c:pt>
                <c:pt idx="3413">
                  <c:v>0.45101232638888894</c:v>
                </c:pt>
                <c:pt idx="3414">
                  <c:v>0.45101792824074072</c:v>
                </c:pt>
                <c:pt idx="3415">
                  <c:v>0.45102371527777779</c:v>
                </c:pt>
                <c:pt idx="3416">
                  <c:v>0.4510296875</c:v>
                </c:pt>
                <c:pt idx="3417">
                  <c:v>0.45103528935185189</c:v>
                </c:pt>
                <c:pt idx="3418">
                  <c:v>0.45104107638888885</c:v>
                </c:pt>
                <c:pt idx="3419">
                  <c:v>0.45104704861111111</c:v>
                </c:pt>
                <c:pt idx="3420">
                  <c:v>0.451052650462963</c:v>
                </c:pt>
                <c:pt idx="3421">
                  <c:v>0.45105843749999996</c:v>
                </c:pt>
                <c:pt idx="3422">
                  <c:v>0.45106440972222223</c:v>
                </c:pt>
                <c:pt idx="3423">
                  <c:v>0.45107010416666665</c:v>
                </c:pt>
                <c:pt idx="3424">
                  <c:v>0.45107589120370367</c:v>
                </c:pt>
                <c:pt idx="3425">
                  <c:v>0.45108366898148144</c:v>
                </c:pt>
                <c:pt idx="3426">
                  <c:v>0.45108927083333333</c:v>
                </c:pt>
                <c:pt idx="3427">
                  <c:v>0.45109505787037035</c:v>
                </c:pt>
                <c:pt idx="3428">
                  <c:v>0.45110103009259261</c:v>
                </c:pt>
                <c:pt idx="3429">
                  <c:v>0.45110663194444439</c:v>
                </c:pt>
                <c:pt idx="3430">
                  <c:v>0.45111241898148147</c:v>
                </c:pt>
                <c:pt idx="3431">
                  <c:v>0.45111839120370373</c:v>
                </c:pt>
                <c:pt idx="3432">
                  <c:v>0.45112394675925921</c:v>
                </c:pt>
                <c:pt idx="3433">
                  <c:v>0.45112973379629628</c:v>
                </c:pt>
                <c:pt idx="3434">
                  <c:v>0.45113563657407413</c:v>
                </c:pt>
                <c:pt idx="3435">
                  <c:v>0.45114142361111109</c:v>
                </c:pt>
                <c:pt idx="3436">
                  <c:v>0.45114721064814817</c:v>
                </c:pt>
                <c:pt idx="3437">
                  <c:v>0.45115318287037037</c:v>
                </c:pt>
                <c:pt idx="3438">
                  <c:v>0.45115878472222221</c:v>
                </c:pt>
                <c:pt idx="3439">
                  <c:v>0.45116457175925923</c:v>
                </c:pt>
                <c:pt idx="3440">
                  <c:v>0.45117054398148149</c:v>
                </c:pt>
                <c:pt idx="3441">
                  <c:v>0.45117614583333338</c:v>
                </c:pt>
                <c:pt idx="3442">
                  <c:v>0.45118193287037034</c:v>
                </c:pt>
                <c:pt idx="3443">
                  <c:v>0.4511879050925926</c:v>
                </c:pt>
                <c:pt idx="3444">
                  <c:v>0.45119350694444443</c:v>
                </c:pt>
                <c:pt idx="3445">
                  <c:v>0.45119929398148151</c:v>
                </c:pt>
                <c:pt idx="3446">
                  <c:v>0.45120526620370366</c:v>
                </c:pt>
                <c:pt idx="3447">
                  <c:v>0.45121086805555555</c:v>
                </c:pt>
                <c:pt idx="3448">
                  <c:v>0.45121671296296295</c:v>
                </c:pt>
                <c:pt idx="3449">
                  <c:v>0.45122268518518521</c:v>
                </c:pt>
                <c:pt idx="3450">
                  <c:v>0.45122828703703705</c:v>
                </c:pt>
                <c:pt idx="3451">
                  <c:v>0.45123407407407407</c:v>
                </c:pt>
                <c:pt idx="3452">
                  <c:v>0.45123996527777782</c:v>
                </c:pt>
                <c:pt idx="3453">
                  <c:v>0.45124557870370369</c:v>
                </c:pt>
                <c:pt idx="3454">
                  <c:v>0.45125136574074071</c:v>
                </c:pt>
                <c:pt idx="3455">
                  <c:v>0.45125732638888888</c:v>
                </c:pt>
                <c:pt idx="3456">
                  <c:v>0.45126293981481486</c:v>
                </c:pt>
                <c:pt idx="3457">
                  <c:v>0.45126872685185182</c:v>
                </c:pt>
                <c:pt idx="3458">
                  <c:v>0.45127650462962965</c:v>
                </c:pt>
                <c:pt idx="3459">
                  <c:v>0.45128210648148143</c:v>
                </c:pt>
                <c:pt idx="3460">
                  <c:v>0.4512878935185185</c:v>
                </c:pt>
                <c:pt idx="3461">
                  <c:v>0.45129386574074076</c:v>
                </c:pt>
                <c:pt idx="3462">
                  <c:v>0.4512992939814815</c:v>
                </c:pt>
                <c:pt idx="3463">
                  <c:v>0.45130508101851857</c:v>
                </c:pt>
                <c:pt idx="3464">
                  <c:v>0.45131104166666663</c:v>
                </c:pt>
                <c:pt idx="3465">
                  <c:v>0.45131657407407411</c:v>
                </c:pt>
                <c:pt idx="3466">
                  <c:v>0.45132236111111107</c:v>
                </c:pt>
                <c:pt idx="3467">
                  <c:v>0.45132833333333333</c:v>
                </c:pt>
                <c:pt idx="3468">
                  <c:v>0.45133394675925925</c:v>
                </c:pt>
                <c:pt idx="3469">
                  <c:v>0.45133972222222224</c:v>
                </c:pt>
                <c:pt idx="3470">
                  <c:v>0.45134569444444445</c:v>
                </c:pt>
                <c:pt idx="3471">
                  <c:v>0.45135130787037037</c:v>
                </c:pt>
                <c:pt idx="3472">
                  <c:v>0.45135709490740744</c:v>
                </c:pt>
                <c:pt idx="3473">
                  <c:v>0.4513630555555555</c:v>
                </c:pt>
                <c:pt idx="3474">
                  <c:v>0.45136866898148148</c:v>
                </c:pt>
                <c:pt idx="3475">
                  <c:v>0.45137421296296298</c:v>
                </c:pt>
                <c:pt idx="3476">
                  <c:v>0.45138018518518513</c:v>
                </c:pt>
                <c:pt idx="3477">
                  <c:v>0.45138578703703702</c:v>
                </c:pt>
                <c:pt idx="3478">
                  <c:v>0.4513915740740741</c:v>
                </c:pt>
                <c:pt idx="3479">
                  <c:v>0.4513975462962963</c:v>
                </c:pt>
                <c:pt idx="3480">
                  <c:v>0.45140314814814814</c:v>
                </c:pt>
                <c:pt idx="3481">
                  <c:v>0.45140912037037034</c:v>
                </c:pt>
                <c:pt idx="3482">
                  <c:v>0.45141508101851852</c:v>
                </c:pt>
                <c:pt idx="3483">
                  <c:v>0.45142086805555559</c:v>
                </c:pt>
                <c:pt idx="3484">
                  <c:v>0.45142665509259255</c:v>
                </c:pt>
                <c:pt idx="3485">
                  <c:v>0.45143262731481482</c:v>
                </c:pt>
                <c:pt idx="3486">
                  <c:v>0.4514382291666667</c:v>
                </c:pt>
                <c:pt idx="3487">
                  <c:v>0.45144402777777781</c:v>
                </c:pt>
                <c:pt idx="3488">
                  <c:v>0.45144994212962963</c:v>
                </c:pt>
                <c:pt idx="3489">
                  <c:v>0.45145554398148152</c:v>
                </c:pt>
                <c:pt idx="3490">
                  <c:v>0.4514613194444444</c:v>
                </c:pt>
                <c:pt idx="3491">
                  <c:v>0.45146909722222223</c:v>
                </c:pt>
                <c:pt idx="3492">
                  <c:v>0.4514747106481482</c:v>
                </c:pt>
                <c:pt idx="3493">
                  <c:v>0.45148049768518517</c:v>
                </c:pt>
                <c:pt idx="3494">
                  <c:v>0.45148645833333334</c:v>
                </c:pt>
                <c:pt idx="3495">
                  <c:v>0.45149207175925926</c:v>
                </c:pt>
                <c:pt idx="3496">
                  <c:v>0.45149785879629628</c:v>
                </c:pt>
                <c:pt idx="3497">
                  <c:v>0.45150381944444445</c:v>
                </c:pt>
                <c:pt idx="3498">
                  <c:v>0.45150943287037038</c:v>
                </c:pt>
                <c:pt idx="3499">
                  <c:v>0.45151521990740745</c:v>
                </c:pt>
                <c:pt idx="3500">
                  <c:v>0.45152118055555551</c:v>
                </c:pt>
                <c:pt idx="3501">
                  <c:v>0.45152679398148149</c:v>
                </c:pt>
                <c:pt idx="3502">
                  <c:v>0.45153275462962966</c:v>
                </c:pt>
                <c:pt idx="3503">
                  <c:v>0.45153872685185187</c:v>
                </c:pt>
                <c:pt idx="3504">
                  <c:v>0.4515443287037037</c:v>
                </c:pt>
                <c:pt idx="3505">
                  <c:v>0.45155012731481481</c:v>
                </c:pt>
                <c:pt idx="3506">
                  <c:v>0.45155608796296298</c:v>
                </c:pt>
                <c:pt idx="3507">
                  <c:v>0.45156168981481476</c:v>
                </c:pt>
                <c:pt idx="3508">
                  <c:v>0.45156748842592592</c:v>
                </c:pt>
                <c:pt idx="3509">
                  <c:v>0.4515734490740741</c:v>
                </c:pt>
                <c:pt idx="3510">
                  <c:v>0.45157906250000002</c:v>
                </c:pt>
                <c:pt idx="3511">
                  <c:v>0.45158484953703709</c:v>
                </c:pt>
                <c:pt idx="3512">
                  <c:v>0.45159081018518515</c:v>
                </c:pt>
                <c:pt idx="3513">
                  <c:v>0.45159678240740742</c:v>
                </c:pt>
                <c:pt idx="3514">
                  <c:v>0.4516023842592593</c:v>
                </c:pt>
                <c:pt idx="3515">
                  <c:v>0.45160835648148145</c:v>
                </c:pt>
                <c:pt idx="3516">
                  <c:v>0.45161395833333334</c:v>
                </c:pt>
                <c:pt idx="3517">
                  <c:v>0.45161974537037036</c:v>
                </c:pt>
                <c:pt idx="3518">
                  <c:v>0.45162571759259262</c:v>
                </c:pt>
                <c:pt idx="3519">
                  <c:v>0.45163138888888893</c:v>
                </c:pt>
                <c:pt idx="3520">
                  <c:v>0.45163717592592589</c:v>
                </c:pt>
                <c:pt idx="3521">
                  <c:v>0.45164314814814815</c:v>
                </c:pt>
                <c:pt idx="3522">
                  <c:v>0.45164893518518517</c:v>
                </c:pt>
                <c:pt idx="3523">
                  <c:v>0.45165472222222225</c:v>
                </c:pt>
                <c:pt idx="3524">
                  <c:v>0.45166250000000002</c:v>
                </c:pt>
                <c:pt idx="3525">
                  <c:v>0.45166828703703704</c:v>
                </c:pt>
                <c:pt idx="3526">
                  <c:v>0.45167407407407406</c:v>
                </c:pt>
                <c:pt idx="3527">
                  <c:v>0.45168003472222223</c:v>
                </c:pt>
                <c:pt idx="3528">
                  <c:v>0.45168563657407407</c:v>
                </c:pt>
                <c:pt idx="3529">
                  <c:v>0.45169142361111114</c:v>
                </c:pt>
                <c:pt idx="3530">
                  <c:v>0.45169739583333329</c:v>
                </c:pt>
                <c:pt idx="3531">
                  <c:v>0.45170299768518518</c:v>
                </c:pt>
                <c:pt idx="3532">
                  <c:v>0.45170878472222226</c:v>
                </c:pt>
                <c:pt idx="3533">
                  <c:v>0.45171475694444446</c:v>
                </c:pt>
                <c:pt idx="3534">
                  <c:v>0.4517203587962963</c:v>
                </c:pt>
                <c:pt idx="3535">
                  <c:v>0.45172614583333331</c:v>
                </c:pt>
                <c:pt idx="3536">
                  <c:v>0.45173211805555558</c:v>
                </c:pt>
                <c:pt idx="3537">
                  <c:v>0.45173771990740735</c:v>
                </c:pt>
                <c:pt idx="3538">
                  <c:v>0.45174350694444443</c:v>
                </c:pt>
                <c:pt idx="3539">
                  <c:v>0.45174947916666669</c:v>
                </c:pt>
                <c:pt idx="3540">
                  <c:v>0.45175508101851852</c:v>
                </c:pt>
                <c:pt idx="3541">
                  <c:v>0.45176086805555554</c:v>
                </c:pt>
                <c:pt idx="3542">
                  <c:v>0.45176670138888886</c:v>
                </c:pt>
                <c:pt idx="3543">
                  <c:v>0.45177240740740743</c:v>
                </c:pt>
                <c:pt idx="3544">
                  <c:v>0.45177819444444439</c:v>
                </c:pt>
                <c:pt idx="3545">
                  <c:v>0.45178416666666665</c:v>
                </c:pt>
                <c:pt idx="3546">
                  <c:v>0.45178976851851854</c:v>
                </c:pt>
                <c:pt idx="3547">
                  <c:v>0.45179555555555556</c:v>
                </c:pt>
                <c:pt idx="3548">
                  <c:v>0.45180152777777777</c:v>
                </c:pt>
                <c:pt idx="3549">
                  <c:v>0.4518071296296296</c:v>
                </c:pt>
                <c:pt idx="3550">
                  <c:v>0.45181291666666668</c:v>
                </c:pt>
                <c:pt idx="3551">
                  <c:v>0.45181888888888894</c:v>
                </c:pt>
                <c:pt idx="3552">
                  <c:v>0.45182449074074071</c:v>
                </c:pt>
                <c:pt idx="3553">
                  <c:v>0.45183046296296298</c:v>
                </c:pt>
                <c:pt idx="3554">
                  <c:v>0.45183643518518518</c:v>
                </c:pt>
                <c:pt idx="3555">
                  <c:v>0.45184203703703707</c:v>
                </c:pt>
                <c:pt idx="3556">
                  <c:v>0.45184800925925922</c:v>
                </c:pt>
                <c:pt idx="3557">
                  <c:v>0.45185531249999999</c:v>
                </c:pt>
                <c:pt idx="3558">
                  <c:v>0.45186109953703707</c:v>
                </c:pt>
                <c:pt idx="3559">
                  <c:v>0.45186707175925928</c:v>
                </c:pt>
                <c:pt idx="3560">
                  <c:v>0.45187267361111111</c:v>
                </c:pt>
                <c:pt idx="3561">
                  <c:v>0.45187864583333331</c:v>
                </c:pt>
                <c:pt idx="3562">
                  <c:v>0.4518842476851852</c:v>
                </c:pt>
                <c:pt idx="3563">
                  <c:v>0.45189003472222217</c:v>
                </c:pt>
                <c:pt idx="3564">
                  <c:v>0.45189600694444443</c:v>
                </c:pt>
                <c:pt idx="3565">
                  <c:v>0.45190160879629632</c:v>
                </c:pt>
                <c:pt idx="3566">
                  <c:v>0.45190758101851852</c:v>
                </c:pt>
                <c:pt idx="3567">
                  <c:v>0.45191336805555554</c:v>
                </c:pt>
                <c:pt idx="3568">
                  <c:v>0.45191915509259256</c:v>
                </c:pt>
                <c:pt idx="3569">
                  <c:v>0.45192512731481482</c:v>
                </c:pt>
                <c:pt idx="3570">
                  <c:v>0.45193072916666671</c:v>
                </c:pt>
                <c:pt idx="3571">
                  <c:v>0.45193670138888886</c:v>
                </c:pt>
                <c:pt idx="3572">
                  <c:v>0.45194230324074075</c:v>
                </c:pt>
                <c:pt idx="3573">
                  <c:v>0.45194827546296296</c:v>
                </c:pt>
                <c:pt idx="3574">
                  <c:v>0.45195387731481484</c:v>
                </c:pt>
                <c:pt idx="3575">
                  <c:v>0.45195966435185181</c:v>
                </c:pt>
                <c:pt idx="3576">
                  <c:v>0.45196563657407407</c:v>
                </c:pt>
                <c:pt idx="3577">
                  <c:v>0.45197123842592596</c:v>
                </c:pt>
                <c:pt idx="3578">
                  <c:v>0.45197721064814816</c:v>
                </c:pt>
                <c:pt idx="3579">
                  <c:v>0.4519828125</c:v>
                </c:pt>
                <c:pt idx="3580">
                  <c:v>0.45198859953703702</c:v>
                </c:pt>
                <c:pt idx="3581">
                  <c:v>0.45199457175925928</c:v>
                </c:pt>
                <c:pt idx="3582">
                  <c:v>0.45200017361111106</c:v>
                </c:pt>
                <c:pt idx="3583">
                  <c:v>0.45200803240740739</c:v>
                </c:pt>
                <c:pt idx="3584">
                  <c:v>0.45201363425925928</c:v>
                </c:pt>
                <c:pt idx="3585">
                  <c:v>0.45201987268518518</c:v>
                </c:pt>
                <c:pt idx="3586">
                  <c:v>0.45202583333333335</c:v>
                </c:pt>
                <c:pt idx="3587">
                  <c:v>0.45203144675925927</c:v>
                </c:pt>
                <c:pt idx="3588">
                  <c:v>0.45203741898148148</c:v>
                </c:pt>
                <c:pt idx="3589">
                  <c:v>0.45204319444444446</c:v>
                </c:pt>
                <c:pt idx="3590">
                  <c:v>0.45204916666666667</c:v>
                </c:pt>
                <c:pt idx="3591">
                  <c:v>0.45205486111111109</c:v>
                </c:pt>
                <c:pt idx="3592">
                  <c:v>0.45206064814814817</c:v>
                </c:pt>
                <c:pt idx="3593">
                  <c:v>0.45206662037037032</c:v>
                </c:pt>
                <c:pt idx="3594">
                  <c:v>0.45207222222222221</c:v>
                </c:pt>
                <c:pt idx="3595">
                  <c:v>0.4520782060185185</c:v>
                </c:pt>
                <c:pt idx="3596">
                  <c:v>0.45208381944444448</c:v>
                </c:pt>
                <c:pt idx="3597">
                  <c:v>0.4520896064814815</c:v>
                </c:pt>
                <c:pt idx="3598">
                  <c:v>0.4520955787037037</c:v>
                </c:pt>
                <c:pt idx="3599">
                  <c:v>0.45210118055555554</c:v>
                </c:pt>
                <c:pt idx="3600">
                  <c:v>0.4521071527777778</c:v>
                </c:pt>
                <c:pt idx="3601">
                  <c:v>0.45211275462962958</c:v>
                </c:pt>
                <c:pt idx="3602">
                  <c:v>0.45211872685185184</c:v>
                </c:pt>
                <c:pt idx="3603">
                  <c:v>0.45212432870370373</c:v>
                </c:pt>
                <c:pt idx="3604">
                  <c:v>0.45213011574074075</c:v>
                </c:pt>
                <c:pt idx="3605">
                  <c:v>0.45213608796296295</c:v>
                </c:pt>
                <c:pt idx="3606">
                  <c:v>0.45214168981481478</c:v>
                </c:pt>
                <c:pt idx="3607">
                  <c:v>0.45214766203703705</c:v>
                </c:pt>
                <c:pt idx="3608">
                  <c:v>0.45215326388888893</c:v>
                </c:pt>
                <c:pt idx="3609">
                  <c:v>0.4521590509259259</c:v>
                </c:pt>
                <c:pt idx="3610">
                  <c:v>0.45216677083333329</c:v>
                </c:pt>
                <c:pt idx="3611">
                  <c:v>0.45217255787037036</c:v>
                </c:pt>
                <c:pt idx="3612">
                  <c:v>0.45217853009259262</c:v>
                </c:pt>
                <c:pt idx="3613">
                  <c:v>0.45218413194444446</c:v>
                </c:pt>
                <c:pt idx="3614">
                  <c:v>0.45218991898148148</c:v>
                </c:pt>
                <c:pt idx="3615">
                  <c:v>0.452195787037037</c:v>
                </c:pt>
                <c:pt idx="3616">
                  <c:v>0.45220138888888889</c:v>
                </c:pt>
                <c:pt idx="3617">
                  <c:v>0.45220736111111109</c:v>
                </c:pt>
                <c:pt idx="3618">
                  <c:v>0.45221297453703707</c:v>
                </c:pt>
                <c:pt idx="3619">
                  <c:v>0.45221893518518513</c:v>
                </c:pt>
                <c:pt idx="3620">
                  <c:v>0.45222454861111111</c:v>
                </c:pt>
                <c:pt idx="3621">
                  <c:v>0.45223033564814813</c:v>
                </c:pt>
                <c:pt idx="3622">
                  <c:v>0.4522362962962963</c:v>
                </c:pt>
                <c:pt idx="3623">
                  <c:v>0.45224190972222217</c:v>
                </c:pt>
                <c:pt idx="3624">
                  <c:v>0.45224771990740736</c:v>
                </c:pt>
                <c:pt idx="3625">
                  <c:v>0.45225333333333334</c:v>
                </c:pt>
                <c:pt idx="3626">
                  <c:v>0.45225912037037036</c:v>
                </c:pt>
                <c:pt idx="3627">
                  <c:v>0.45226508101851853</c:v>
                </c:pt>
                <c:pt idx="3628">
                  <c:v>0.4522706944444444</c:v>
                </c:pt>
                <c:pt idx="3629">
                  <c:v>0.45227665509259257</c:v>
                </c:pt>
                <c:pt idx="3630">
                  <c:v>0.45228226851851855</c:v>
                </c:pt>
                <c:pt idx="3631">
                  <c:v>0.45228822916666672</c:v>
                </c:pt>
                <c:pt idx="3632">
                  <c:v>0.45229422453703699</c:v>
                </c:pt>
                <c:pt idx="3633">
                  <c:v>0.45230001157407407</c:v>
                </c:pt>
                <c:pt idx="3634">
                  <c:v>0.45230597222222224</c:v>
                </c:pt>
                <c:pt idx="3635">
                  <c:v>0.45231158564814816</c:v>
                </c:pt>
                <c:pt idx="3636">
                  <c:v>0.45231935185185185</c:v>
                </c:pt>
                <c:pt idx="3637">
                  <c:v>0.45232496527777782</c:v>
                </c:pt>
                <c:pt idx="3638">
                  <c:v>0.45233075231481479</c:v>
                </c:pt>
                <c:pt idx="3639">
                  <c:v>0.45233672453703705</c:v>
                </c:pt>
                <c:pt idx="3640">
                  <c:v>0.45234251157407407</c:v>
                </c:pt>
                <c:pt idx="3641">
                  <c:v>0.45234847222222219</c:v>
                </c:pt>
                <c:pt idx="3642">
                  <c:v>0.45235396990740745</c:v>
                </c:pt>
                <c:pt idx="3643">
                  <c:v>0.45235957175925923</c:v>
                </c:pt>
                <c:pt idx="3644">
                  <c:v>0.45236554398148149</c:v>
                </c:pt>
                <c:pt idx="3645">
                  <c:v>0.45237115740740741</c:v>
                </c:pt>
                <c:pt idx="3646">
                  <c:v>0.45237711805555558</c:v>
                </c:pt>
                <c:pt idx="3647">
                  <c:v>0.45238273148148145</c:v>
                </c:pt>
                <c:pt idx="3648">
                  <c:v>0.45238869212962962</c:v>
                </c:pt>
                <c:pt idx="3649">
                  <c:v>0.45239430555555554</c:v>
                </c:pt>
                <c:pt idx="3650">
                  <c:v>0.45240009259259262</c:v>
                </c:pt>
                <c:pt idx="3651">
                  <c:v>0.45240605324074074</c:v>
                </c:pt>
                <c:pt idx="3652">
                  <c:v>0.45241173611111113</c:v>
                </c:pt>
                <c:pt idx="3653">
                  <c:v>0.45241769675925925</c:v>
                </c:pt>
                <c:pt idx="3654">
                  <c:v>0.45242331018518517</c:v>
                </c:pt>
                <c:pt idx="3655">
                  <c:v>0.45242909722222224</c:v>
                </c:pt>
                <c:pt idx="3656">
                  <c:v>0.45243505787037036</c:v>
                </c:pt>
                <c:pt idx="3657">
                  <c:v>0.45244067129629628</c:v>
                </c:pt>
                <c:pt idx="3658">
                  <c:v>0.45244663194444446</c:v>
                </c:pt>
                <c:pt idx="3659">
                  <c:v>0.45245224537037038</c:v>
                </c:pt>
                <c:pt idx="3660">
                  <c:v>0.45245820601851849</c:v>
                </c:pt>
                <c:pt idx="3661">
                  <c:v>0.45246381944444442</c:v>
                </c:pt>
                <c:pt idx="3662">
                  <c:v>0.45246978009259259</c:v>
                </c:pt>
                <c:pt idx="3663">
                  <c:v>0.45247792824074073</c:v>
                </c:pt>
                <c:pt idx="3664">
                  <c:v>0.45248371527777781</c:v>
                </c:pt>
                <c:pt idx="3665">
                  <c:v>0.45248976851851852</c:v>
                </c:pt>
                <c:pt idx="3666">
                  <c:v>0.45249538194444444</c:v>
                </c:pt>
                <c:pt idx="3667">
                  <c:v>0.45250134259259256</c:v>
                </c:pt>
                <c:pt idx="3668">
                  <c:v>0.45250731481481482</c:v>
                </c:pt>
                <c:pt idx="3669">
                  <c:v>0.45251291666666665</c:v>
                </c:pt>
                <c:pt idx="3670">
                  <c:v>0.45251888888888891</c:v>
                </c:pt>
                <c:pt idx="3671">
                  <c:v>0.45252450231481478</c:v>
                </c:pt>
                <c:pt idx="3672">
                  <c:v>0.45253027777777777</c:v>
                </c:pt>
                <c:pt idx="3673">
                  <c:v>0.45253625000000003</c:v>
                </c:pt>
                <c:pt idx="3674">
                  <c:v>0.45254185185185186</c:v>
                </c:pt>
                <c:pt idx="3675">
                  <c:v>0.45254782407407407</c:v>
                </c:pt>
                <c:pt idx="3676">
                  <c:v>0.45255343749999999</c:v>
                </c:pt>
                <c:pt idx="3677">
                  <c:v>0.45255939814814816</c:v>
                </c:pt>
                <c:pt idx="3678">
                  <c:v>0.45256501157407408</c:v>
                </c:pt>
                <c:pt idx="3679">
                  <c:v>0.45257086805555558</c:v>
                </c:pt>
                <c:pt idx="3680">
                  <c:v>0.45257684027777773</c:v>
                </c:pt>
                <c:pt idx="3681">
                  <c:v>0.4525824537037037</c:v>
                </c:pt>
                <c:pt idx="3682">
                  <c:v>0.45258841435185188</c:v>
                </c:pt>
                <c:pt idx="3683">
                  <c:v>0.4525940277777778</c:v>
                </c:pt>
                <c:pt idx="3684">
                  <c:v>0.45259981481481476</c:v>
                </c:pt>
                <c:pt idx="3685">
                  <c:v>0.45260577546296293</c:v>
                </c:pt>
                <c:pt idx="3686">
                  <c:v>0.45261119212962964</c:v>
                </c:pt>
                <c:pt idx="3687">
                  <c:v>0.45261715277777781</c:v>
                </c:pt>
                <c:pt idx="3688">
                  <c:v>0.45262293981481477</c:v>
                </c:pt>
                <c:pt idx="3689">
                  <c:v>0.45262872685185185</c:v>
                </c:pt>
                <c:pt idx="3690">
                  <c:v>0.45263614583333328</c:v>
                </c:pt>
                <c:pt idx="3691">
                  <c:v>0.45264193287037036</c:v>
                </c:pt>
                <c:pt idx="3692">
                  <c:v>0.45264790509259262</c:v>
                </c:pt>
                <c:pt idx="3693">
                  <c:v>0.45265350694444445</c:v>
                </c:pt>
                <c:pt idx="3694">
                  <c:v>0.45265947916666666</c:v>
                </c:pt>
                <c:pt idx="3695">
                  <c:v>0.45266508101851849</c:v>
                </c:pt>
                <c:pt idx="3696">
                  <c:v>0.45267086805555556</c:v>
                </c:pt>
                <c:pt idx="3697">
                  <c:v>0.45267684027777783</c:v>
                </c:pt>
                <c:pt idx="3698">
                  <c:v>0.4526824421296296</c:v>
                </c:pt>
                <c:pt idx="3699">
                  <c:v>0.45268841435185186</c:v>
                </c:pt>
                <c:pt idx="3700">
                  <c:v>0.4526940162037037</c:v>
                </c:pt>
                <c:pt idx="3701">
                  <c:v>0.45269980324074077</c:v>
                </c:pt>
                <c:pt idx="3702">
                  <c:v>0.45270577546296292</c:v>
                </c:pt>
                <c:pt idx="3703">
                  <c:v>0.45271137731481481</c:v>
                </c:pt>
                <c:pt idx="3704">
                  <c:v>0.45271734953703707</c:v>
                </c:pt>
                <c:pt idx="3705">
                  <c:v>0.45272295138888891</c:v>
                </c:pt>
                <c:pt idx="3706">
                  <c:v>0.45272892361111111</c:v>
                </c:pt>
                <c:pt idx="3707">
                  <c:v>0.45273452546296294</c:v>
                </c:pt>
                <c:pt idx="3708">
                  <c:v>0.45274031250000002</c:v>
                </c:pt>
                <c:pt idx="3709">
                  <c:v>0.45274628472222217</c:v>
                </c:pt>
                <c:pt idx="3710">
                  <c:v>0.45275188657407406</c:v>
                </c:pt>
                <c:pt idx="3711">
                  <c:v>0.45275787037037035</c:v>
                </c:pt>
                <c:pt idx="3712">
                  <c:v>0.45276348379629633</c:v>
                </c:pt>
                <c:pt idx="3713">
                  <c:v>0.45276927083333335</c:v>
                </c:pt>
                <c:pt idx="3714">
                  <c:v>0.45277523148148147</c:v>
                </c:pt>
                <c:pt idx="3715">
                  <c:v>0.45278084490740739</c:v>
                </c:pt>
                <c:pt idx="3716">
                  <c:v>0.45278871527777781</c:v>
                </c:pt>
                <c:pt idx="3717">
                  <c:v>0.45279450231481483</c:v>
                </c:pt>
                <c:pt idx="3718">
                  <c:v>0.45280028935185185</c:v>
                </c:pt>
                <c:pt idx="3719">
                  <c:v>0.45280626157407405</c:v>
                </c:pt>
                <c:pt idx="3720">
                  <c:v>0.45281219907407411</c:v>
                </c:pt>
                <c:pt idx="3721">
                  <c:v>0.45281817129629626</c:v>
                </c:pt>
                <c:pt idx="3722">
                  <c:v>0.45282385416666665</c:v>
                </c:pt>
                <c:pt idx="3723">
                  <c:v>0.45282982638888886</c:v>
                </c:pt>
                <c:pt idx="3724">
                  <c:v>0.45283561342592593</c:v>
                </c:pt>
                <c:pt idx="3725">
                  <c:v>0.45284140046296301</c:v>
                </c:pt>
                <c:pt idx="3726">
                  <c:v>0.45284737268518516</c:v>
                </c:pt>
                <c:pt idx="3727">
                  <c:v>0.45285315972222223</c:v>
                </c:pt>
                <c:pt idx="3728">
                  <c:v>0.4528591203703704</c:v>
                </c:pt>
                <c:pt idx="3729">
                  <c:v>0.45286490740740742</c:v>
                </c:pt>
                <c:pt idx="3730">
                  <c:v>0.45287076388888892</c:v>
                </c:pt>
                <c:pt idx="3731">
                  <c:v>0.45287673611111107</c:v>
                </c:pt>
                <c:pt idx="3732">
                  <c:v>0.45288250000000002</c:v>
                </c:pt>
                <c:pt idx="3733">
                  <c:v>0.45288847222222223</c:v>
                </c:pt>
                <c:pt idx="3734">
                  <c:v>0.45289425925925925</c:v>
                </c:pt>
                <c:pt idx="3735">
                  <c:v>0.45290021990740742</c:v>
                </c:pt>
                <c:pt idx="3736">
                  <c:v>0.45290600694444444</c:v>
                </c:pt>
                <c:pt idx="3737">
                  <c:v>0.45291179398148151</c:v>
                </c:pt>
                <c:pt idx="3738">
                  <c:v>0.45291776620370366</c:v>
                </c:pt>
                <c:pt idx="3739">
                  <c:v>0.45292355324074074</c:v>
                </c:pt>
                <c:pt idx="3740">
                  <c:v>0.452929525462963</c:v>
                </c:pt>
                <c:pt idx="3741">
                  <c:v>0.45293531249999996</c:v>
                </c:pt>
                <c:pt idx="3742">
                  <c:v>0.45294109953703704</c:v>
                </c:pt>
                <c:pt idx="3743">
                  <c:v>0.45294887731481487</c:v>
                </c:pt>
                <c:pt idx="3744">
                  <c:v>0.45295447916666665</c:v>
                </c:pt>
                <c:pt idx="3745">
                  <c:v>0.45296045138888891</c:v>
                </c:pt>
                <c:pt idx="3746">
                  <c:v>0.45296605324074074</c:v>
                </c:pt>
                <c:pt idx="3747">
                  <c:v>0.45297184027777776</c:v>
                </c:pt>
                <c:pt idx="3748">
                  <c:v>0.45297781249999997</c:v>
                </c:pt>
                <c:pt idx="3749">
                  <c:v>0.45298341435185185</c:v>
                </c:pt>
                <c:pt idx="3750">
                  <c:v>0.45298938657407412</c:v>
                </c:pt>
                <c:pt idx="3751">
                  <c:v>0.45299498842592589</c:v>
                </c:pt>
                <c:pt idx="3752">
                  <c:v>0.45300096064814815</c:v>
                </c:pt>
                <c:pt idx="3753">
                  <c:v>0.45300656249999999</c:v>
                </c:pt>
                <c:pt idx="3754">
                  <c:v>0.45301234953703706</c:v>
                </c:pt>
                <c:pt idx="3755">
                  <c:v>0.45301832175925921</c:v>
                </c:pt>
                <c:pt idx="3756">
                  <c:v>0.4530239236111111</c:v>
                </c:pt>
                <c:pt idx="3757">
                  <c:v>0.45302989583333336</c:v>
                </c:pt>
                <c:pt idx="3758">
                  <c:v>0.4530354976851852</c:v>
                </c:pt>
                <c:pt idx="3759">
                  <c:v>0.45304128472222222</c:v>
                </c:pt>
                <c:pt idx="3760">
                  <c:v>0.45304709490740741</c:v>
                </c:pt>
                <c:pt idx="3761">
                  <c:v>0.45305269675925924</c:v>
                </c:pt>
                <c:pt idx="3762">
                  <c:v>0.4530588425925926</c:v>
                </c:pt>
                <c:pt idx="3763">
                  <c:v>0.45306445601851847</c:v>
                </c:pt>
                <c:pt idx="3764">
                  <c:v>0.45307042824074073</c:v>
                </c:pt>
                <c:pt idx="3765">
                  <c:v>0.45307621527777781</c:v>
                </c:pt>
                <c:pt idx="3766">
                  <c:v>0.45308200231481482</c:v>
                </c:pt>
                <c:pt idx="3767">
                  <c:v>0.45308796296296294</c:v>
                </c:pt>
                <c:pt idx="3768">
                  <c:v>0.45309357638888886</c:v>
                </c:pt>
                <c:pt idx="3769">
                  <c:v>0.45310134259259255</c:v>
                </c:pt>
                <c:pt idx="3770">
                  <c:v>0.45310712962962962</c:v>
                </c:pt>
                <c:pt idx="3771">
                  <c:v>0.4531129166666667</c:v>
                </c:pt>
                <c:pt idx="3772">
                  <c:v>0.4531188888888889</c:v>
                </c:pt>
                <c:pt idx="3773">
                  <c:v>0.45312424768518517</c:v>
                </c:pt>
                <c:pt idx="3774">
                  <c:v>0.45313031249999997</c:v>
                </c:pt>
                <c:pt idx="3775">
                  <c:v>0.45313591435185185</c:v>
                </c:pt>
                <c:pt idx="3776">
                  <c:v>0.45314170138888893</c:v>
                </c:pt>
                <c:pt idx="3777">
                  <c:v>0.45314767361111108</c:v>
                </c:pt>
                <c:pt idx="3778">
                  <c:v>0.45315327546296297</c:v>
                </c:pt>
                <c:pt idx="3779">
                  <c:v>0.45315924768518517</c:v>
                </c:pt>
                <c:pt idx="3780">
                  <c:v>0.45316486111111115</c:v>
                </c:pt>
                <c:pt idx="3781">
                  <c:v>0.45317082175925921</c:v>
                </c:pt>
                <c:pt idx="3782">
                  <c:v>0.4531765972222222</c:v>
                </c:pt>
                <c:pt idx="3783">
                  <c:v>0.45318238425925927</c:v>
                </c:pt>
                <c:pt idx="3784">
                  <c:v>0.45318834490740739</c:v>
                </c:pt>
                <c:pt idx="3785">
                  <c:v>0.45319395833333331</c:v>
                </c:pt>
                <c:pt idx="3786">
                  <c:v>0.45319991898148149</c:v>
                </c:pt>
                <c:pt idx="3787">
                  <c:v>0.45320553240740741</c:v>
                </c:pt>
                <c:pt idx="3788">
                  <c:v>0.45321131944444443</c:v>
                </c:pt>
                <c:pt idx="3789">
                  <c:v>0.45321729166666663</c:v>
                </c:pt>
                <c:pt idx="3790">
                  <c:v>0.45322289351851852</c:v>
                </c:pt>
                <c:pt idx="3791">
                  <c:v>0.45322886574074078</c:v>
                </c:pt>
                <c:pt idx="3792">
                  <c:v>0.45323446759259256</c:v>
                </c:pt>
                <c:pt idx="3793">
                  <c:v>0.45324043981481482</c:v>
                </c:pt>
                <c:pt idx="3794">
                  <c:v>0.45324622685185184</c:v>
                </c:pt>
                <c:pt idx="3795">
                  <c:v>0.45325201388888892</c:v>
                </c:pt>
                <c:pt idx="3796">
                  <c:v>0.45325979166666669</c:v>
                </c:pt>
                <c:pt idx="3797">
                  <c:v>0.45326575231481486</c:v>
                </c:pt>
                <c:pt idx="3798">
                  <c:v>0.45327153935185183</c:v>
                </c:pt>
                <c:pt idx="3799">
                  <c:v>0.4532773263888889</c:v>
                </c:pt>
                <c:pt idx="3800">
                  <c:v>0.45328311342592592</c:v>
                </c:pt>
                <c:pt idx="3801">
                  <c:v>0.45328908564814818</c:v>
                </c:pt>
                <c:pt idx="3802">
                  <c:v>0.45329468749999996</c:v>
                </c:pt>
                <c:pt idx="3803">
                  <c:v>0.45330065972222222</c:v>
                </c:pt>
                <c:pt idx="3804">
                  <c:v>0.45330626157407411</c:v>
                </c:pt>
                <c:pt idx="3805">
                  <c:v>0.45331206018518522</c:v>
                </c:pt>
                <c:pt idx="3806">
                  <c:v>0.45331783564814815</c:v>
                </c:pt>
                <c:pt idx="3807">
                  <c:v>0.45332362268518517</c:v>
                </c:pt>
                <c:pt idx="3808">
                  <c:v>0.45332958333333334</c:v>
                </c:pt>
                <c:pt idx="3809">
                  <c:v>0.45333537037037036</c:v>
                </c:pt>
                <c:pt idx="3810">
                  <c:v>0.45334152777777775</c:v>
                </c:pt>
                <c:pt idx="3811">
                  <c:v>0.45334731481481483</c:v>
                </c:pt>
                <c:pt idx="3812">
                  <c:v>0.4533531018518519</c:v>
                </c:pt>
                <c:pt idx="3813">
                  <c:v>0.45335907407407405</c:v>
                </c:pt>
                <c:pt idx="3814">
                  <c:v>0.45336486111111113</c:v>
                </c:pt>
                <c:pt idx="3815">
                  <c:v>0.45337056712962959</c:v>
                </c:pt>
                <c:pt idx="3816">
                  <c:v>0.45337616898148148</c:v>
                </c:pt>
                <c:pt idx="3817">
                  <c:v>0.45338195601851855</c:v>
                </c:pt>
                <c:pt idx="3818">
                  <c:v>0.45338792824074076</c:v>
                </c:pt>
                <c:pt idx="3819">
                  <c:v>0.45339354166666662</c:v>
                </c:pt>
                <c:pt idx="3820">
                  <c:v>0.4533995023148148</c:v>
                </c:pt>
                <c:pt idx="3821">
                  <c:v>0.4534051273148148</c:v>
                </c:pt>
                <c:pt idx="3822">
                  <c:v>0.45341108796296298</c:v>
                </c:pt>
                <c:pt idx="3823">
                  <c:v>0.45341869212962965</c:v>
                </c:pt>
                <c:pt idx="3824">
                  <c:v>0.45342447916666667</c:v>
                </c:pt>
                <c:pt idx="3825">
                  <c:v>0.45343043981481479</c:v>
                </c:pt>
                <c:pt idx="3826">
                  <c:v>0.45343622685185186</c:v>
                </c:pt>
                <c:pt idx="3827">
                  <c:v>0.45344219907407407</c:v>
                </c:pt>
                <c:pt idx="3828">
                  <c:v>0.45344780092592596</c:v>
                </c:pt>
                <c:pt idx="3829">
                  <c:v>0.45345358796296292</c:v>
                </c:pt>
                <c:pt idx="3830">
                  <c:v>0.45345956018518518</c:v>
                </c:pt>
                <c:pt idx="3831">
                  <c:v>0.45346516203703707</c:v>
                </c:pt>
                <c:pt idx="3832">
                  <c:v>0.45347113425925922</c:v>
                </c:pt>
                <c:pt idx="3833">
                  <c:v>0.45347673611111111</c:v>
                </c:pt>
                <c:pt idx="3834">
                  <c:v>0.45348252314814813</c:v>
                </c:pt>
                <c:pt idx="3835">
                  <c:v>0.45348849537037039</c:v>
                </c:pt>
                <c:pt idx="3836">
                  <c:v>0.45349396990740742</c:v>
                </c:pt>
                <c:pt idx="3837">
                  <c:v>0.45349993055555554</c:v>
                </c:pt>
                <c:pt idx="3838">
                  <c:v>0.45350554398148146</c:v>
                </c:pt>
                <c:pt idx="3839">
                  <c:v>0.45351150462962964</c:v>
                </c:pt>
                <c:pt idx="3840">
                  <c:v>0.45351711805555556</c:v>
                </c:pt>
                <c:pt idx="3841">
                  <c:v>0.45352290509259258</c:v>
                </c:pt>
                <c:pt idx="3842">
                  <c:v>0.45352886574074075</c:v>
                </c:pt>
                <c:pt idx="3843">
                  <c:v>0.45353447916666667</c:v>
                </c:pt>
                <c:pt idx="3844">
                  <c:v>0.45354045138888893</c:v>
                </c:pt>
                <c:pt idx="3845">
                  <c:v>0.45354605324074071</c:v>
                </c:pt>
                <c:pt idx="3846">
                  <c:v>0.45355184027777778</c:v>
                </c:pt>
                <c:pt idx="3847">
                  <c:v>0.45355781249999999</c:v>
                </c:pt>
                <c:pt idx="3848">
                  <c:v>0.45356341435185188</c:v>
                </c:pt>
                <c:pt idx="3849">
                  <c:v>0.45357119212962965</c:v>
                </c:pt>
                <c:pt idx="3850">
                  <c:v>0.45357692129629629</c:v>
                </c:pt>
                <c:pt idx="3851">
                  <c:v>0.45358270833333331</c:v>
                </c:pt>
                <c:pt idx="3852">
                  <c:v>0.45358868055555557</c:v>
                </c:pt>
                <c:pt idx="3853">
                  <c:v>0.45359428240740746</c:v>
                </c:pt>
                <c:pt idx="3854">
                  <c:v>0.45360025462962961</c:v>
                </c:pt>
                <c:pt idx="3855">
                  <c:v>0.45360586805555553</c:v>
                </c:pt>
                <c:pt idx="3856">
                  <c:v>0.4536118287037037</c:v>
                </c:pt>
                <c:pt idx="3857">
                  <c:v>0.45361743055555559</c:v>
                </c:pt>
                <c:pt idx="3858">
                  <c:v>0.45362321759259255</c:v>
                </c:pt>
                <c:pt idx="3859">
                  <c:v>0.45362918981481481</c:v>
                </c:pt>
                <c:pt idx="3860">
                  <c:v>0.4536347916666667</c:v>
                </c:pt>
                <c:pt idx="3861">
                  <c:v>0.45364076388888885</c:v>
                </c:pt>
                <c:pt idx="3862">
                  <c:v>0.45364637731481477</c:v>
                </c:pt>
                <c:pt idx="3863">
                  <c:v>0.45365216435185185</c:v>
                </c:pt>
                <c:pt idx="3864">
                  <c:v>0.45365812500000002</c:v>
                </c:pt>
                <c:pt idx="3865">
                  <c:v>0.45366373842592594</c:v>
                </c:pt>
                <c:pt idx="3866">
                  <c:v>0.45366969907407406</c:v>
                </c:pt>
                <c:pt idx="3867">
                  <c:v>0.45367531249999998</c:v>
                </c:pt>
                <c:pt idx="3868">
                  <c:v>0.45368127314814816</c:v>
                </c:pt>
                <c:pt idx="3869">
                  <c:v>0.45368699074074076</c:v>
                </c:pt>
                <c:pt idx="3870">
                  <c:v>0.45369285879629628</c:v>
                </c:pt>
                <c:pt idx="3871">
                  <c:v>0.45369864583333336</c:v>
                </c:pt>
                <c:pt idx="3872">
                  <c:v>0.45370425925925928</c:v>
                </c:pt>
                <c:pt idx="3873">
                  <c:v>0.45371023148148143</c:v>
                </c:pt>
                <c:pt idx="3874">
                  <c:v>0.45371583333333332</c:v>
                </c:pt>
                <c:pt idx="3875">
                  <c:v>0.45372162037037039</c:v>
                </c:pt>
                <c:pt idx="3876">
                  <c:v>0.45372939814814811</c:v>
                </c:pt>
                <c:pt idx="3877">
                  <c:v>0.45373516203703707</c:v>
                </c:pt>
                <c:pt idx="3878">
                  <c:v>0.45374113425925927</c:v>
                </c:pt>
                <c:pt idx="3879">
                  <c:v>0.45374692129629629</c:v>
                </c:pt>
                <c:pt idx="3880">
                  <c:v>0.45375270833333331</c:v>
                </c:pt>
                <c:pt idx="3881">
                  <c:v>0.45375868055555557</c:v>
                </c:pt>
                <c:pt idx="3882">
                  <c:v>0.45376434027777779</c:v>
                </c:pt>
                <c:pt idx="3883">
                  <c:v>0.45377030092592596</c:v>
                </c:pt>
                <c:pt idx="3884">
                  <c:v>0.45377609953703701</c:v>
                </c:pt>
                <c:pt idx="3885">
                  <c:v>0.45378206018518519</c:v>
                </c:pt>
                <c:pt idx="3886">
                  <c:v>0.45378784722222226</c:v>
                </c:pt>
                <c:pt idx="3887">
                  <c:v>0.45379363425925923</c:v>
                </c:pt>
                <c:pt idx="3888">
                  <c:v>0.45379960648148149</c:v>
                </c:pt>
                <c:pt idx="3889">
                  <c:v>0.45380520833333332</c:v>
                </c:pt>
                <c:pt idx="3890">
                  <c:v>0.45381118055555558</c:v>
                </c:pt>
                <c:pt idx="3891">
                  <c:v>0.45381696759259255</c:v>
                </c:pt>
                <c:pt idx="3892">
                  <c:v>0.45382275462962962</c:v>
                </c:pt>
                <c:pt idx="3893">
                  <c:v>0.45382871527777779</c:v>
                </c:pt>
                <c:pt idx="3894">
                  <c:v>0.45383432870370372</c:v>
                </c:pt>
                <c:pt idx="3895">
                  <c:v>0.45384028935185183</c:v>
                </c:pt>
                <c:pt idx="3896">
                  <c:v>0.45384590277777775</c:v>
                </c:pt>
                <c:pt idx="3897">
                  <c:v>0.45385187500000002</c:v>
                </c:pt>
                <c:pt idx="3898">
                  <c:v>0.45385766203703709</c:v>
                </c:pt>
                <c:pt idx="3899">
                  <c:v>0.45386344907407405</c:v>
                </c:pt>
                <c:pt idx="3900">
                  <c:v>0.45386940972222223</c:v>
                </c:pt>
                <c:pt idx="3901">
                  <c:v>0.45387502314814815</c:v>
                </c:pt>
                <c:pt idx="3902">
                  <c:v>0.45388289351851857</c:v>
                </c:pt>
                <c:pt idx="3903">
                  <c:v>0.45388868055555553</c:v>
                </c:pt>
                <c:pt idx="3904">
                  <c:v>0.45389446759259261</c:v>
                </c:pt>
                <c:pt idx="3905">
                  <c:v>0.45390042824074078</c:v>
                </c:pt>
                <c:pt idx="3906">
                  <c:v>0.45390604166666665</c:v>
                </c:pt>
                <c:pt idx="3907">
                  <c:v>0.45391200231481482</c:v>
                </c:pt>
                <c:pt idx="3908">
                  <c:v>0.45391761574074074</c:v>
                </c:pt>
                <c:pt idx="3909">
                  <c:v>0.45392340277777782</c:v>
                </c:pt>
                <c:pt idx="3910">
                  <c:v>0.45392937499999997</c:v>
                </c:pt>
                <c:pt idx="3911">
                  <c:v>0.4539345949074074</c:v>
                </c:pt>
                <c:pt idx="3912">
                  <c:v>0.45394055555555557</c:v>
                </c:pt>
                <c:pt idx="3913">
                  <c:v>0.45394634259259264</c:v>
                </c:pt>
                <c:pt idx="3914">
                  <c:v>0.45395231481481479</c:v>
                </c:pt>
                <c:pt idx="3915">
                  <c:v>0.45395810185185187</c:v>
                </c:pt>
                <c:pt idx="3916">
                  <c:v>0.45396388888888889</c:v>
                </c:pt>
                <c:pt idx="3917">
                  <c:v>0.45396986111111109</c:v>
                </c:pt>
                <c:pt idx="3918">
                  <c:v>0.45397546296296293</c:v>
                </c:pt>
                <c:pt idx="3919">
                  <c:v>0.45398143518518519</c:v>
                </c:pt>
                <c:pt idx="3920">
                  <c:v>0.45398703703703708</c:v>
                </c:pt>
                <c:pt idx="3921">
                  <c:v>0.45399282407407404</c:v>
                </c:pt>
                <c:pt idx="3922">
                  <c:v>0.4539987962962963</c:v>
                </c:pt>
                <c:pt idx="3923">
                  <c:v>0.45400439814814814</c:v>
                </c:pt>
                <c:pt idx="3924">
                  <c:v>0.4540103703703704</c:v>
                </c:pt>
                <c:pt idx="3925">
                  <c:v>0.45401597222222217</c:v>
                </c:pt>
                <c:pt idx="3926">
                  <c:v>0.45402194444444444</c:v>
                </c:pt>
                <c:pt idx="3927">
                  <c:v>0.45402773148148151</c:v>
                </c:pt>
                <c:pt idx="3928">
                  <c:v>0.45403369212962968</c:v>
                </c:pt>
                <c:pt idx="3929">
                  <c:v>0.4540414699074074</c:v>
                </c:pt>
                <c:pt idx="3930">
                  <c:v>0.45404725694444448</c:v>
                </c:pt>
                <c:pt idx="3931">
                  <c:v>0.45405322916666663</c:v>
                </c:pt>
                <c:pt idx="3932">
                  <c:v>0.4540590162037037</c:v>
                </c:pt>
                <c:pt idx="3933">
                  <c:v>0.45406480324074078</c:v>
                </c:pt>
                <c:pt idx="3934">
                  <c:v>0.45407077546296293</c:v>
                </c:pt>
                <c:pt idx="3935">
                  <c:v>0.4540765625</c:v>
                </c:pt>
                <c:pt idx="3936">
                  <c:v>0.45408252314814818</c:v>
                </c:pt>
                <c:pt idx="3937">
                  <c:v>0.4540883101851852</c:v>
                </c:pt>
                <c:pt idx="3938">
                  <c:v>0.45409409722222221</c:v>
                </c:pt>
                <c:pt idx="3939">
                  <c:v>0.45410006944444442</c:v>
                </c:pt>
                <c:pt idx="3940">
                  <c:v>0.45410567129629631</c:v>
                </c:pt>
                <c:pt idx="3941">
                  <c:v>0.45411164351851857</c:v>
                </c:pt>
                <c:pt idx="3942">
                  <c:v>0.45411743055555553</c:v>
                </c:pt>
                <c:pt idx="3943">
                  <c:v>0.4541234027777778</c:v>
                </c:pt>
                <c:pt idx="3944">
                  <c:v>0.45412918981481482</c:v>
                </c:pt>
                <c:pt idx="3945">
                  <c:v>0.45413497685185183</c:v>
                </c:pt>
                <c:pt idx="3946">
                  <c:v>0.45414093750000001</c:v>
                </c:pt>
                <c:pt idx="3947">
                  <c:v>0.45414673611111112</c:v>
                </c:pt>
                <c:pt idx="3948">
                  <c:v>0.45415269675925929</c:v>
                </c:pt>
                <c:pt idx="3949">
                  <c:v>0.45415848379629625</c:v>
                </c:pt>
                <c:pt idx="3950">
                  <c:v>0.45416427083333333</c:v>
                </c:pt>
                <c:pt idx="3951">
                  <c:v>0.45417024305555559</c:v>
                </c:pt>
                <c:pt idx="3952">
                  <c:v>0.45417603009259261</c:v>
                </c:pt>
                <c:pt idx="3953">
                  <c:v>0.45418199074074073</c:v>
                </c:pt>
                <c:pt idx="3954">
                  <c:v>0.45418796296296299</c:v>
                </c:pt>
                <c:pt idx="3955">
                  <c:v>0.45419375000000001</c:v>
                </c:pt>
                <c:pt idx="3956">
                  <c:v>0.4542013773148148</c:v>
                </c:pt>
                <c:pt idx="3957">
                  <c:v>0.45420716435185188</c:v>
                </c:pt>
                <c:pt idx="3958">
                  <c:v>0.45421313657407408</c:v>
                </c:pt>
                <c:pt idx="3959">
                  <c:v>0.45421873842592592</c:v>
                </c:pt>
                <c:pt idx="3960">
                  <c:v>0.45422471064814812</c:v>
                </c:pt>
                <c:pt idx="3961">
                  <c:v>0.4542304976851852</c:v>
                </c:pt>
                <c:pt idx="3962">
                  <c:v>0.45423628472222227</c:v>
                </c:pt>
                <c:pt idx="3963">
                  <c:v>0.45424225694444442</c:v>
                </c:pt>
                <c:pt idx="3964">
                  <c:v>0.45424785879629631</c:v>
                </c:pt>
                <c:pt idx="3965">
                  <c:v>0.45425364583333333</c:v>
                </c:pt>
                <c:pt idx="3966">
                  <c:v>0.45425924768518522</c:v>
                </c:pt>
                <c:pt idx="3967">
                  <c:v>0.45426504629629627</c:v>
                </c:pt>
                <c:pt idx="3968">
                  <c:v>0.45427100694444444</c:v>
                </c:pt>
                <c:pt idx="3969">
                  <c:v>0.45427662037037037</c:v>
                </c:pt>
                <c:pt idx="3970">
                  <c:v>0.45428265046296296</c:v>
                </c:pt>
                <c:pt idx="3971">
                  <c:v>0.45428832175925926</c:v>
                </c:pt>
                <c:pt idx="3972">
                  <c:v>0.45429428240740743</c:v>
                </c:pt>
                <c:pt idx="3973">
                  <c:v>0.45429993055555556</c:v>
                </c:pt>
                <c:pt idx="3974">
                  <c:v>0.45430571759259258</c:v>
                </c:pt>
                <c:pt idx="3975">
                  <c:v>0.45431168981481479</c:v>
                </c:pt>
                <c:pt idx="3976">
                  <c:v>0.45431729166666668</c:v>
                </c:pt>
                <c:pt idx="3977">
                  <c:v>0.45432328703703706</c:v>
                </c:pt>
                <c:pt idx="3978">
                  <c:v>0.45432907407407402</c:v>
                </c:pt>
                <c:pt idx="3979">
                  <c:v>0.4543348611111111</c:v>
                </c:pt>
                <c:pt idx="3980">
                  <c:v>0.45434082175925927</c:v>
                </c:pt>
                <c:pt idx="3981">
                  <c:v>0.45434643518518519</c:v>
                </c:pt>
                <c:pt idx="3982">
                  <c:v>0.45435421296296297</c:v>
                </c:pt>
                <c:pt idx="3983">
                  <c:v>0.45436000000000004</c:v>
                </c:pt>
                <c:pt idx="3984">
                  <c:v>0.45436578703703701</c:v>
                </c:pt>
                <c:pt idx="3985">
                  <c:v>0.45437174768518518</c:v>
                </c:pt>
                <c:pt idx="3986">
                  <c:v>0.4543773611111111</c:v>
                </c:pt>
                <c:pt idx="3987">
                  <c:v>0.45438332175925927</c:v>
                </c:pt>
                <c:pt idx="3988">
                  <c:v>0.45438910879629629</c:v>
                </c:pt>
                <c:pt idx="3989">
                  <c:v>0.4543950810185185</c:v>
                </c:pt>
                <c:pt idx="3990">
                  <c:v>0.45440064814814818</c:v>
                </c:pt>
                <c:pt idx="3991">
                  <c:v>0.45440614583333333</c:v>
                </c:pt>
                <c:pt idx="3992">
                  <c:v>0.45441211805555559</c:v>
                </c:pt>
                <c:pt idx="3993">
                  <c:v>0.45441771990740737</c:v>
                </c:pt>
                <c:pt idx="3994">
                  <c:v>0.45442369212962963</c:v>
                </c:pt>
                <c:pt idx="3995">
                  <c:v>0.45442947916666671</c:v>
                </c:pt>
                <c:pt idx="3996">
                  <c:v>0.45443526620370367</c:v>
                </c:pt>
                <c:pt idx="3997">
                  <c:v>0.45444111111111113</c:v>
                </c:pt>
                <c:pt idx="3998">
                  <c:v>0.45444672453703699</c:v>
                </c:pt>
                <c:pt idx="3999">
                  <c:v>0.45445268518518517</c:v>
                </c:pt>
                <c:pt idx="4000">
                  <c:v>0.45445829861111114</c:v>
                </c:pt>
                <c:pt idx="4001">
                  <c:v>0.45446430555555556</c:v>
                </c:pt>
                <c:pt idx="4002">
                  <c:v>0.45447009259259258</c:v>
                </c:pt>
                <c:pt idx="4003">
                  <c:v>0.4544758796296296</c:v>
                </c:pt>
                <c:pt idx="4004">
                  <c:v>0.45448185185185186</c:v>
                </c:pt>
                <c:pt idx="4005">
                  <c:v>0.45448763888888893</c:v>
                </c:pt>
                <c:pt idx="4006">
                  <c:v>0.454493599537037</c:v>
                </c:pt>
                <c:pt idx="4007">
                  <c:v>0.45449936342592595</c:v>
                </c:pt>
                <c:pt idx="4008">
                  <c:v>0.45450515046296297</c:v>
                </c:pt>
                <c:pt idx="4009">
                  <c:v>0.45451292824074074</c:v>
                </c:pt>
                <c:pt idx="4010">
                  <c:v>0.454518900462963</c:v>
                </c:pt>
                <c:pt idx="4011">
                  <c:v>0.45452468749999997</c:v>
                </c:pt>
                <c:pt idx="4012">
                  <c:v>0.45453047453703704</c:v>
                </c:pt>
                <c:pt idx="4013">
                  <c:v>0.45453626157407406</c:v>
                </c:pt>
                <c:pt idx="4014">
                  <c:v>0.45454222222222224</c:v>
                </c:pt>
                <c:pt idx="4015">
                  <c:v>0.45454800925925926</c:v>
                </c:pt>
                <c:pt idx="4016">
                  <c:v>0.45455380787037036</c:v>
                </c:pt>
                <c:pt idx="4017">
                  <c:v>0.45455958333333335</c:v>
                </c:pt>
                <c:pt idx="4018">
                  <c:v>0.4545655555555555</c:v>
                </c:pt>
                <c:pt idx="4019">
                  <c:v>0.45457134259259258</c:v>
                </c:pt>
                <c:pt idx="4020">
                  <c:v>0.45457712962962965</c:v>
                </c:pt>
                <c:pt idx="4021">
                  <c:v>0.45458310185185186</c:v>
                </c:pt>
                <c:pt idx="4022">
                  <c:v>0.45458888888888888</c:v>
                </c:pt>
                <c:pt idx="4023">
                  <c:v>0.45459486111111108</c:v>
                </c:pt>
                <c:pt idx="4024">
                  <c:v>0.45460064814814816</c:v>
                </c:pt>
                <c:pt idx="4025">
                  <c:v>0.45460643518518523</c:v>
                </c:pt>
                <c:pt idx="4026">
                  <c:v>0.45461239583333329</c:v>
                </c:pt>
                <c:pt idx="4027">
                  <c:v>0.45461800925925927</c:v>
                </c:pt>
                <c:pt idx="4028">
                  <c:v>0.45462396990740744</c:v>
                </c:pt>
                <c:pt idx="4029">
                  <c:v>0.45462975694444441</c:v>
                </c:pt>
                <c:pt idx="4030">
                  <c:v>0.45463572916666667</c:v>
                </c:pt>
                <c:pt idx="4031">
                  <c:v>0.45464151620370369</c:v>
                </c:pt>
                <c:pt idx="4032">
                  <c:v>0.45464730324074076</c:v>
                </c:pt>
                <c:pt idx="4033">
                  <c:v>0.45465327546296291</c:v>
                </c:pt>
                <c:pt idx="4034">
                  <c:v>0.4546588773148148</c:v>
                </c:pt>
                <c:pt idx="4035">
                  <c:v>0.45466665509259258</c:v>
                </c:pt>
                <c:pt idx="4036">
                  <c:v>0.45467244212962959</c:v>
                </c:pt>
                <c:pt idx="4037">
                  <c:v>0.45467840277777777</c:v>
                </c:pt>
                <c:pt idx="4038">
                  <c:v>0.45468420138888893</c:v>
                </c:pt>
                <c:pt idx="4039">
                  <c:v>0.4546899884259259</c:v>
                </c:pt>
                <c:pt idx="4040">
                  <c:v>0.45469594907407407</c:v>
                </c:pt>
                <c:pt idx="4041">
                  <c:v>0.45470173611111114</c:v>
                </c:pt>
                <c:pt idx="4042">
                  <c:v>0.45470752314814816</c:v>
                </c:pt>
                <c:pt idx="4043">
                  <c:v>0.45471349537037037</c:v>
                </c:pt>
                <c:pt idx="4044">
                  <c:v>0.45471946759259257</c:v>
                </c:pt>
                <c:pt idx="4045">
                  <c:v>0.45472525462962965</c:v>
                </c:pt>
                <c:pt idx="4046">
                  <c:v>0.45473104166666661</c:v>
                </c:pt>
                <c:pt idx="4047">
                  <c:v>0.45473718749999997</c:v>
                </c:pt>
                <c:pt idx="4048">
                  <c:v>0.45474297453703705</c:v>
                </c:pt>
                <c:pt idx="4049">
                  <c:v>0.45474876157407412</c:v>
                </c:pt>
                <c:pt idx="4050">
                  <c:v>0.45475473379629627</c:v>
                </c:pt>
                <c:pt idx="4051">
                  <c:v>0.45476052083333335</c:v>
                </c:pt>
                <c:pt idx="4052">
                  <c:v>0.45476648148148152</c:v>
                </c:pt>
                <c:pt idx="4053">
                  <c:v>0.45477226851851849</c:v>
                </c:pt>
                <c:pt idx="4054">
                  <c:v>0.45477805555555556</c:v>
                </c:pt>
                <c:pt idx="4055">
                  <c:v>0.45478402777777777</c:v>
                </c:pt>
                <c:pt idx="4056">
                  <c:v>0.45478981481481484</c:v>
                </c:pt>
                <c:pt idx="4057">
                  <c:v>0.45479578703703699</c:v>
                </c:pt>
                <c:pt idx="4058">
                  <c:v>0.45480157407407407</c:v>
                </c:pt>
                <c:pt idx="4059">
                  <c:v>0.45480753472222224</c:v>
                </c:pt>
                <c:pt idx="4060">
                  <c:v>0.45481332175925931</c:v>
                </c:pt>
                <c:pt idx="4061">
                  <c:v>0.45481922453703705</c:v>
                </c:pt>
                <c:pt idx="4062">
                  <c:v>0.45482717592592592</c:v>
                </c:pt>
                <c:pt idx="4063">
                  <c:v>0.45483296296296299</c:v>
                </c:pt>
                <c:pt idx="4064">
                  <c:v>0.4548389351851852</c:v>
                </c:pt>
                <c:pt idx="4065">
                  <c:v>0.45484474537037034</c:v>
                </c:pt>
                <c:pt idx="4066">
                  <c:v>0.45485053240740742</c:v>
                </c:pt>
                <c:pt idx="4067">
                  <c:v>0.45485650462962962</c:v>
                </c:pt>
                <c:pt idx="4068">
                  <c:v>0.45486219907407405</c:v>
                </c:pt>
                <c:pt idx="4069">
                  <c:v>0.45486815972222222</c:v>
                </c:pt>
                <c:pt idx="4070">
                  <c:v>0.4548739467592593</c:v>
                </c:pt>
                <c:pt idx="4071">
                  <c:v>0.45487973379629626</c:v>
                </c:pt>
                <c:pt idx="4072">
                  <c:v>0.45488570601851852</c:v>
                </c:pt>
                <c:pt idx="4073">
                  <c:v>0.45489130787037041</c:v>
                </c:pt>
                <c:pt idx="4074">
                  <c:v>0.45489728009259256</c:v>
                </c:pt>
                <c:pt idx="4075">
                  <c:v>0.45490306712962963</c:v>
                </c:pt>
                <c:pt idx="4076">
                  <c:v>0.45490896990740742</c:v>
                </c:pt>
                <c:pt idx="4077">
                  <c:v>0.45491475694444444</c:v>
                </c:pt>
                <c:pt idx="4078">
                  <c:v>0.45492054398148146</c:v>
                </c:pt>
                <c:pt idx="4079">
                  <c:v>0.45492650462962964</c:v>
                </c:pt>
                <c:pt idx="4080">
                  <c:v>0.45493230324074069</c:v>
                </c:pt>
                <c:pt idx="4081">
                  <c:v>0.45493826388888886</c:v>
                </c:pt>
                <c:pt idx="4082">
                  <c:v>0.45494405092592594</c:v>
                </c:pt>
                <c:pt idx="4083">
                  <c:v>0.45494982638888892</c:v>
                </c:pt>
                <c:pt idx="4084">
                  <c:v>0.45495579861111107</c:v>
                </c:pt>
                <c:pt idx="4085">
                  <c:v>0.45496158564814815</c:v>
                </c:pt>
                <c:pt idx="4086">
                  <c:v>0.45496755787037041</c:v>
                </c:pt>
                <c:pt idx="4087">
                  <c:v>0.45497334490740737</c:v>
                </c:pt>
                <c:pt idx="4088">
                  <c:v>0.45497930555555555</c:v>
                </c:pt>
                <c:pt idx="4089">
                  <c:v>0.4549869328703704</c:v>
                </c:pt>
                <c:pt idx="4090">
                  <c:v>0.45499283564814813</c:v>
                </c:pt>
                <c:pt idx="4091">
                  <c:v>0.4549987962962963</c:v>
                </c:pt>
                <c:pt idx="4092">
                  <c:v>0.45500462962962968</c:v>
                </c:pt>
                <c:pt idx="4093">
                  <c:v>0.45501059027777774</c:v>
                </c:pt>
                <c:pt idx="4094">
                  <c:v>0.45501637731481481</c:v>
                </c:pt>
                <c:pt idx="4095">
                  <c:v>0.45502216435185189</c:v>
                </c:pt>
                <c:pt idx="4096">
                  <c:v>0.45502832175925922</c:v>
                </c:pt>
                <c:pt idx="4097">
                  <c:v>0.4550341087962963</c:v>
                </c:pt>
                <c:pt idx="4098">
                  <c:v>0.45504028935185187</c:v>
                </c:pt>
                <c:pt idx="4099">
                  <c:v>0.45504607638888889</c:v>
                </c:pt>
                <c:pt idx="4100">
                  <c:v>0.45505186342592596</c:v>
                </c:pt>
                <c:pt idx="4101">
                  <c:v>0.4550578472222222</c:v>
                </c:pt>
                <c:pt idx="4102">
                  <c:v>0.45506363425925928</c:v>
                </c:pt>
                <c:pt idx="4103">
                  <c:v>0.45506978009259264</c:v>
                </c:pt>
                <c:pt idx="4104">
                  <c:v>0.4550755671296296</c:v>
                </c:pt>
                <c:pt idx="4105">
                  <c:v>0.45508153935185186</c:v>
                </c:pt>
                <c:pt idx="4106">
                  <c:v>0.45508732638888888</c:v>
                </c:pt>
                <c:pt idx="4107">
                  <c:v>0.45509311342592595</c:v>
                </c:pt>
                <c:pt idx="4108">
                  <c:v>0.45509908564814811</c:v>
                </c:pt>
                <c:pt idx="4109">
                  <c:v>0.45510487268518518</c:v>
                </c:pt>
                <c:pt idx="4110">
                  <c:v>0.45511083333333335</c:v>
                </c:pt>
                <c:pt idx="4111">
                  <c:v>0.4551168055555555</c:v>
                </c:pt>
                <c:pt idx="4112">
                  <c:v>0.45512241898148148</c:v>
                </c:pt>
                <c:pt idx="4113">
                  <c:v>0.45512837962962965</c:v>
                </c:pt>
                <c:pt idx="4114">
                  <c:v>0.45513416666666667</c:v>
                </c:pt>
                <c:pt idx="4115">
                  <c:v>0.45514177083333335</c:v>
                </c:pt>
                <c:pt idx="4116">
                  <c:v>0.45514754629629633</c:v>
                </c:pt>
                <c:pt idx="4117">
                  <c:v>0.4551533333333333</c:v>
                </c:pt>
                <c:pt idx="4118">
                  <c:v>0.45515930555555556</c:v>
                </c:pt>
                <c:pt idx="4119">
                  <c:v>0.45516491898148148</c:v>
                </c:pt>
                <c:pt idx="4120">
                  <c:v>0.45517087962962965</c:v>
                </c:pt>
                <c:pt idx="4121">
                  <c:v>0.45517666666666662</c:v>
                </c:pt>
                <c:pt idx="4122">
                  <c:v>0.45518281249999998</c:v>
                </c:pt>
                <c:pt idx="4123">
                  <c:v>0.45518859953703705</c:v>
                </c:pt>
                <c:pt idx="4124">
                  <c:v>0.45519457175925931</c:v>
                </c:pt>
                <c:pt idx="4125">
                  <c:v>0.45520035879629628</c:v>
                </c:pt>
                <c:pt idx="4126">
                  <c:v>0.45520614583333335</c:v>
                </c:pt>
                <c:pt idx="4127">
                  <c:v>0.45521211805555556</c:v>
                </c:pt>
                <c:pt idx="4128">
                  <c:v>0.45521790509259258</c:v>
                </c:pt>
                <c:pt idx="4129">
                  <c:v>0.4552236921296296</c:v>
                </c:pt>
                <c:pt idx="4130">
                  <c:v>0.45522966435185186</c:v>
                </c:pt>
                <c:pt idx="4131">
                  <c:v>0.45523526620370375</c:v>
                </c:pt>
                <c:pt idx="4132">
                  <c:v>0.4552412384259259</c:v>
                </c:pt>
                <c:pt idx="4133">
                  <c:v>0.45524702546296297</c:v>
                </c:pt>
                <c:pt idx="4134">
                  <c:v>0.45525298611111115</c:v>
                </c:pt>
                <c:pt idx="4135">
                  <c:v>0.45525877314814817</c:v>
                </c:pt>
                <c:pt idx="4136">
                  <c:v>0.45526456018518519</c:v>
                </c:pt>
                <c:pt idx="4137">
                  <c:v>0.45527053240740739</c:v>
                </c:pt>
                <c:pt idx="4138">
                  <c:v>0.45527631944444447</c:v>
                </c:pt>
                <c:pt idx="4139">
                  <c:v>0.45528229166666662</c:v>
                </c:pt>
                <c:pt idx="4140">
                  <c:v>0.45528825231481479</c:v>
                </c:pt>
                <c:pt idx="4141">
                  <c:v>0.45529422453703705</c:v>
                </c:pt>
                <c:pt idx="4142">
                  <c:v>0.45530200231481482</c:v>
                </c:pt>
                <c:pt idx="4143">
                  <c:v>0.45530778935185184</c:v>
                </c:pt>
                <c:pt idx="4144">
                  <c:v>0.45531375000000002</c:v>
                </c:pt>
                <c:pt idx="4145">
                  <c:v>0.45531972222222222</c:v>
                </c:pt>
                <c:pt idx="4146">
                  <c:v>0.45532550925925924</c:v>
                </c:pt>
                <c:pt idx="4147">
                  <c:v>0.4553314814814815</c:v>
                </c:pt>
                <c:pt idx="4148">
                  <c:v>0.45533708333333328</c:v>
                </c:pt>
                <c:pt idx="4149">
                  <c:v>0.45534305555555554</c:v>
                </c:pt>
                <c:pt idx="4150">
                  <c:v>0.45534884259259262</c:v>
                </c:pt>
                <c:pt idx="4151">
                  <c:v>0.45535480324074079</c:v>
                </c:pt>
                <c:pt idx="4152">
                  <c:v>0.45536060185185184</c:v>
                </c:pt>
                <c:pt idx="4153">
                  <c:v>0.45536638888888886</c:v>
                </c:pt>
                <c:pt idx="4154">
                  <c:v>0.45537234953703704</c:v>
                </c:pt>
                <c:pt idx="4155">
                  <c:v>0.45537791666666666</c:v>
                </c:pt>
                <c:pt idx="4156">
                  <c:v>0.45538387731481483</c:v>
                </c:pt>
                <c:pt idx="4157">
                  <c:v>0.45538966435185185</c:v>
                </c:pt>
                <c:pt idx="4158">
                  <c:v>0.45539563657407406</c:v>
                </c:pt>
                <c:pt idx="4159">
                  <c:v>0.45540142361111108</c:v>
                </c:pt>
                <c:pt idx="4160">
                  <c:v>0.45540721064814815</c:v>
                </c:pt>
                <c:pt idx="4161">
                  <c:v>0.45541318287037041</c:v>
                </c:pt>
                <c:pt idx="4162">
                  <c:v>0.45541890046296296</c:v>
                </c:pt>
                <c:pt idx="4163">
                  <c:v>0.45542486111111113</c:v>
                </c:pt>
                <c:pt idx="4164">
                  <c:v>0.4554306481481481</c:v>
                </c:pt>
                <c:pt idx="4165">
                  <c:v>0.45543643518518517</c:v>
                </c:pt>
                <c:pt idx="4166">
                  <c:v>0.45544240740740743</c:v>
                </c:pt>
                <c:pt idx="4167">
                  <c:v>0.45544800925925927</c:v>
                </c:pt>
                <c:pt idx="4168">
                  <c:v>0.45545578703703704</c:v>
                </c:pt>
                <c:pt idx="4169">
                  <c:v>0.45546157407407412</c:v>
                </c:pt>
                <c:pt idx="4170">
                  <c:v>0.45546734953703699</c:v>
                </c:pt>
                <c:pt idx="4171">
                  <c:v>0.45547313657407407</c:v>
                </c:pt>
                <c:pt idx="4172">
                  <c:v>0.45547892361111114</c:v>
                </c:pt>
                <c:pt idx="4173">
                  <c:v>0.4554848842592592</c:v>
                </c:pt>
                <c:pt idx="4174">
                  <c:v>0.45549067129629628</c:v>
                </c:pt>
                <c:pt idx="4175">
                  <c:v>0.45549664351851854</c:v>
                </c:pt>
                <c:pt idx="4176">
                  <c:v>0.45550243055555556</c:v>
                </c:pt>
                <c:pt idx="4177">
                  <c:v>0.45550821759259258</c:v>
                </c:pt>
                <c:pt idx="4178">
                  <c:v>0.45551414351851854</c:v>
                </c:pt>
                <c:pt idx="4179">
                  <c:v>0.45551993055555556</c:v>
                </c:pt>
                <c:pt idx="4180">
                  <c:v>0.45552590277777777</c:v>
                </c:pt>
                <c:pt idx="4181">
                  <c:v>0.45553168981481479</c:v>
                </c:pt>
                <c:pt idx="4182">
                  <c:v>0.45553766203703705</c:v>
                </c:pt>
                <c:pt idx="4183">
                  <c:v>0.45554344907407412</c:v>
                </c:pt>
                <c:pt idx="4184">
                  <c:v>0.45554923611111109</c:v>
                </c:pt>
                <c:pt idx="4185">
                  <c:v>0.45555524305555556</c:v>
                </c:pt>
                <c:pt idx="4186">
                  <c:v>0.45556103009259258</c:v>
                </c:pt>
                <c:pt idx="4187">
                  <c:v>0.45556709490740738</c:v>
                </c:pt>
                <c:pt idx="4188">
                  <c:v>0.45557288194444445</c:v>
                </c:pt>
                <c:pt idx="4189">
                  <c:v>0.45557902777777781</c:v>
                </c:pt>
                <c:pt idx="4190">
                  <c:v>0.45558499999999996</c:v>
                </c:pt>
                <c:pt idx="4191">
                  <c:v>0.45559078703703704</c:v>
                </c:pt>
                <c:pt idx="4192">
                  <c:v>0.4555970138888889</c:v>
                </c:pt>
                <c:pt idx="4193">
                  <c:v>0.45560297453703708</c:v>
                </c:pt>
                <c:pt idx="4194">
                  <c:v>0.45560894675925923</c:v>
                </c:pt>
                <c:pt idx="4195">
                  <c:v>0.45561655092592596</c:v>
                </c:pt>
                <c:pt idx="4196">
                  <c:v>0.45562199074074078</c:v>
                </c:pt>
                <c:pt idx="4197">
                  <c:v>0.45562795138888884</c:v>
                </c:pt>
                <c:pt idx="4198">
                  <c:v>0.45563355324074073</c:v>
                </c:pt>
                <c:pt idx="4199">
                  <c:v>0.45563952546296299</c:v>
                </c:pt>
                <c:pt idx="4200">
                  <c:v>0.45564531250000001</c:v>
                </c:pt>
                <c:pt idx="4201">
                  <c:v>0.45565109953703703</c:v>
                </c:pt>
                <c:pt idx="4202">
                  <c:v>0.45565707175925924</c:v>
                </c:pt>
                <c:pt idx="4203">
                  <c:v>0.45566285879629631</c:v>
                </c:pt>
                <c:pt idx="4204">
                  <c:v>0.45566881944444443</c:v>
                </c:pt>
                <c:pt idx="4205">
                  <c:v>0.45567446759259256</c:v>
                </c:pt>
                <c:pt idx="4206">
                  <c:v>0.45568042824074073</c:v>
                </c:pt>
                <c:pt idx="4207">
                  <c:v>0.45568621527777781</c:v>
                </c:pt>
                <c:pt idx="4208">
                  <c:v>0.45569200231481483</c:v>
                </c:pt>
                <c:pt idx="4209">
                  <c:v>0.45569805555555559</c:v>
                </c:pt>
                <c:pt idx="4210">
                  <c:v>0.45570384259259256</c:v>
                </c:pt>
                <c:pt idx="4211">
                  <c:v>0.45570981481481482</c:v>
                </c:pt>
                <c:pt idx="4212">
                  <c:v>0.45571578703703702</c:v>
                </c:pt>
                <c:pt idx="4213">
                  <c:v>0.4557215740740741</c:v>
                </c:pt>
                <c:pt idx="4214">
                  <c:v>0.4557277199074074</c:v>
                </c:pt>
                <c:pt idx="4215">
                  <c:v>0.45573332175925924</c:v>
                </c:pt>
                <c:pt idx="4216">
                  <c:v>0.4557392939814815</c:v>
                </c:pt>
                <c:pt idx="4217">
                  <c:v>0.45574508101851857</c:v>
                </c:pt>
                <c:pt idx="4218">
                  <c:v>0.45575105324074072</c:v>
                </c:pt>
                <c:pt idx="4219">
                  <c:v>0.4557568402777778</c:v>
                </c:pt>
                <c:pt idx="4220">
                  <c:v>0.45576262731481482</c:v>
                </c:pt>
                <c:pt idx="4221">
                  <c:v>0.45577040509259259</c:v>
                </c:pt>
                <c:pt idx="4222">
                  <c:v>0.45577619212962966</c:v>
                </c:pt>
                <c:pt idx="4223">
                  <c:v>0.45578215277777773</c:v>
                </c:pt>
                <c:pt idx="4224">
                  <c:v>0.4557879398148148</c:v>
                </c:pt>
                <c:pt idx="4225">
                  <c:v>0.45579372685185188</c:v>
                </c:pt>
                <c:pt idx="4226">
                  <c:v>0.45579988425925927</c:v>
                </c:pt>
                <c:pt idx="4227">
                  <c:v>0.45580567129629629</c:v>
                </c:pt>
                <c:pt idx="4228">
                  <c:v>0.45581181712962965</c:v>
                </c:pt>
                <c:pt idx="4229">
                  <c:v>0.45581760416666667</c:v>
                </c:pt>
                <c:pt idx="4230">
                  <c:v>0.45582374999999997</c:v>
                </c:pt>
                <c:pt idx="4231">
                  <c:v>0.45582953703703705</c:v>
                </c:pt>
                <c:pt idx="4232">
                  <c:v>0.45583569444444444</c:v>
                </c:pt>
                <c:pt idx="4233">
                  <c:v>0.45584165509259256</c:v>
                </c:pt>
                <c:pt idx="4234">
                  <c:v>0.45584780092592592</c:v>
                </c:pt>
                <c:pt idx="4235">
                  <c:v>0.45585358796296299</c:v>
                </c:pt>
                <c:pt idx="4236">
                  <c:v>0.4558595601851852</c:v>
                </c:pt>
                <c:pt idx="4237">
                  <c:v>0.45586534722222222</c:v>
                </c:pt>
                <c:pt idx="4238">
                  <c:v>0.45587131944444442</c:v>
                </c:pt>
                <c:pt idx="4239">
                  <c:v>0.45587692129629631</c:v>
                </c:pt>
                <c:pt idx="4240">
                  <c:v>0.45588289351851857</c:v>
                </c:pt>
                <c:pt idx="4241">
                  <c:v>0.45588868055555554</c:v>
                </c:pt>
                <c:pt idx="4242">
                  <c:v>0.4558946527777778</c:v>
                </c:pt>
                <c:pt idx="4243">
                  <c:v>0.45590061342592597</c:v>
                </c:pt>
                <c:pt idx="4244">
                  <c:v>0.45590640046296294</c:v>
                </c:pt>
                <c:pt idx="4245">
                  <c:v>0.45591218750000001</c:v>
                </c:pt>
                <c:pt idx="4246">
                  <c:v>0.45591797453703703</c:v>
                </c:pt>
                <c:pt idx="4247">
                  <c:v>0.45592593749999999</c:v>
                </c:pt>
                <c:pt idx="4248">
                  <c:v>0.45593172453703706</c:v>
                </c:pt>
                <c:pt idx="4249">
                  <c:v>0.4559373263888889</c:v>
                </c:pt>
                <c:pt idx="4250">
                  <c:v>0.45594333333333337</c:v>
                </c:pt>
                <c:pt idx="4251">
                  <c:v>0.45594893518518514</c:v>
                </c:pt>
                <c:pt idx="4252">
                  <c:v>0.45595490740740741</c:v>
                </c:pt>
                <c:pt idx="4253">
                  <c:v>0.45596086805555558</c:v>
                </c:pt>
                <c:pt idx="4254">
                  <c:v>0.45596666666666663</c:v>
                </c:pt>
                <c:pt idx="4255">
                  <c:v>0.4559726273148148</c:v>
                </c:pt>
                <c:pt idx="4256">
                  <c:v>0.45597841435185188</c:v>
                </c:pt>
                <c:pt idx="4257">
                  <c:v>0.45598438657407409</c:v>
                </c:pt>
                <c:pt idx="4258">
                  <c:v>0.4559901736111111</c:v>
                </c:pt>
                <c:pt idx="4259">
                  <c:v>0.4559959375</c:v>
                </c:pt>
                <c:pt idx="4260">
                  <c:v>0.45600190972222227</c:v>
                </c:pt>
                <c:pt idx="4261">
                  <c:v>0.45600769675925923</c:v>
                </c:pt>
                <c:pt idx="4262">
                  <c:v>0.45601366898148149</c:v>
                </c:pt>
                <c:pt idx="4263">
                  <c:v>0.45601945601851851</c:v>
                </c:pt>
                <c:pt idx="4264">
                  <c:v>0.45602541666666668</c:v>
                </c:pt>
                <c:pt idx="4265">
                  <c:v>0.45603138888888889</c:v>
                </c:pt>
                <c:pt idx="4266">
                  <c:v>0.45603753472222225</c:v>
                </c:pt>
                <c:pt idx="4267">
                  <c:v>0.45604341435185186</c:v>
                </c:pt>
                <c:pt idx="4268">
                  <c:v>0.45604956018518522</c:v>
                </c:pt>
                <c:pt idx="4269">
                  <c:v>0.45605534722222224</c:v>
                </c:pt>
                <c:pt idx="4270">
                  <c:v>0.45606150462962963</c:v>
                </c:pt>
                <c:pt idx="4271">
                  <c:v>0.45606928240740746</c:v>
                </c:pt>
                <c:pt idx="4272">
                  <c:v>0.45607524305555552</c:v>
                </c:pt>
                <c:pt idx="4273">
                  <c:v>0.4560810300925926</c:v>
                </c:pt>
                <c:pt idx="4274">
                  <c:v>0.45608681712962967</c:v>
                </c:pt>
                <c:pt idx="4275">
                  <c:v>0.45609297453703701</c:v>
                </c:pt>
                <c:pt idx="4276">
                  <c:v>0.45609875</c:v>
                </c:pt>
                <c:pt idx="4277">
                  <c:v>0.45610472222222226</c:v>
                </c:pt>
                <c:pt idx="4278">
                  <c:v>0.45611069444444441</c:v>
                </c:pt>
                <c:pt idx="4279">
                  <c:v>0.45611648148148148</c:v>
                </c:pt>
                <c:pt idx="4280">
                  <c:v>0.4561222685185185</c:v>
                </c:pt>
                <c:pt idx="4281">
                  <c:v>0.45612797453703702</c:v>
                </c:pt>
                <c:pt idx="4282">
                  <c:v>0.45613393518518519</c:v>
                </c:pt>
                <c:pt idx="4283">
                  <c:v>0.45613972222222227</c:v>
                </c:pt>
                <c:pt idx="4284">
                  <c:v>0.45614569444444442</c:v>
                </c:pt>
                <c:pt idx="4285">
                  <c:v>0.45615148148148149</c:v>
                </c:pt>
                <c:pt idx="4286">
                  <c:v>0.45615726851851851</c:v>
                </c:pt>
                <c:pt idx="4287">
                  <c:v>0.45616324074074077</c:v>
                </c:pt>
                <c:pt idx="4288">
                  <c:v>0.45616884259259255</c:v>
                </c:pt>
                <c:pt idx="4289">
                  <c:v>0.45617480324074072</c:v>
                </c:pt>
                <c:pt idx="4290">
                  <c:v>0.4561805902777778</c:v>
                </c:pt>
                <c:pt idx="4291">
                  <c:v>0.45618641203703708</c:v>
                </c:pt>
                <c:pt idx="4292">
                  <c:v>0.45619201388888886</c:v>
                </c:pt>
                <c:pt idx="4293">
                  <c:v>0.45619979166666669</c:v>
                </c:pt>
                <c:pt idx="4294">
                  <c:v>0.45620557870370365</c:v>
                </c:pt>
                <c:pt idx="4295">
                  <c:v>0.45621155092592591</c:v>
                </c:pt>
                <c:pt idx="4296">
                  <c:v>0.45621733796296299</c:v>
                </c:pt>
                <c:pt idx="4297">
                  <c:v>0.45622331018518519</c:v>
                </c:pt>
                <c:pt idx="4298">
                  <c:v>0.45622909722222221</c:v>
                </c:pt>
                <c:pt idx="4299">
                  <c:v>0.45623534722222225</c:v>
                </c:pt>
                <c:pt idx="4300">
                  <c:v>0.45624113425925922</c:v>
                </c:pt>
                <c:pt idx="4301">
                  <c:v>0.45624728009259258</c:v>
                </c:pt>
                <c:pt idx="4302">
                  <c:v>0.45625306712962965</c:v>
                </c:pt>
                <c:pt idx="4303">
                  <c:v>0.45625902777777777</c:v>
                </c:pt>
                <c:pt idx="4304">
                  <c:v>0.45626517361111113</c:v>
                </c:pt>
                <c:pt idx="4305">
                  <c:v>0.45627114583333334</c:v>
                </c:pt>
                <c:pt idx="4306">
                  <c:v>0.45627711805555554</c:v>
                </c:pt>
                <c:pt idx="4307">
                  <c:v>0.45628307870370372</c:v>
                </c:pt>
                <c:pt idx="4308">
                  <c:v>0.45628905092592592</c:v>
                </c:pt>
                <c:pt idx="4309">
                  <c:v>0.456294837962963</c:v>
                </c:pt>
                <c:pt idx="4310">
                  <c:v>0.45630062499999996</c:v>
                </c:pt>
                <c:pt idx="4311">
                  <c:v>0.45630659722222222</c:v>
                </c:pt>
                <c:pt idx="4312">
                  <c:v>0.45631234953703709</c:v>
                </c:pt>
                <c:pt idx="4313">
                  <c:v>0.45631832175925924</c:v>
                </c:pt>
                <c:pt idx="4314">
                  <c:v>0.45632412037037035</c:v>
                </c:pt>
                <c:pt idx="4315">
                  <c:v>0.4563322569444444</c:v>
                </c:pt>
                <c:pt idx="4316">
                  <c:v>0.45633841435185185</c:v>
                </c:pt>
                <c:pt idx="4317">
                  <c:v>0.45634437500000002</c:v>
                </c:pt>
                <c:pt idx="4318">
                  <c:v>0.45635016203703699</c:v>
                </c:pt>
                <c:pt idx="4319">
                  <c:v>0.45635630787037035</c:v>
                </c:pt>
                <c:pt idx="4320">
                  <c:v>0.45636210648148151</c:v>
                </c:pt>
                <c:pt idx="4321">
                  <c:v>0.45636806712962968</c:v>
                </c:pt>
                <c:pt idx="4322">
                  <c:v>0.45637385416666665</c:v>
                </c:pt>
                <c:pt idx="4323">
                  <c:v>0.4563800115740741</c:v>
                </c:pt>
                <c:pt idx="4324">
                  <c:v>0.45638579861111112</c:v>
                </c:pt>
                <c:pt idx="4325">
                  <c:v>0.45639194444444442</c:v>
                </c:pt>
                <c:pt idx="4326">
                  <c:v>0.45639773148148149</c:v>
                </c:pt>
                <c:pt idx="4327">
                  <c:v>0.45640377314814812</c:v>
                </c:pt>
                <c:pt idx="4328">
                  <c:v>0.45640961805555552</c:v>
                </c:pt>
                <c:pt idx="4329">
                  <c:v>0.45641576388888888</c:v>
                </c:pt>
                <c:pt idx="4330">
                  <c:v>0.45642172453703705</c:v>
                </c:pt>
                <c:pt idx="4331">
                  <c:v>0.45642769675925926</c:v>
                </c:pt>
                <c:pt idx="4332">
                  <c:v>0.45643348379629628</c:v>
                </c:pt>
                <c:pt idx="4333">
                  <c:v>0.45643964120370373</c:v>
                </c:pt>
                <c:pt idx="4334">
                  <c:v>0.45644560185185185</c:v>
                </c:pt>
                <c:pt idx="4335">
                  <c:v>0.45645138888888886</c:v>
                </c:pt>
                <c:pt idx="4336">
                  <c:v>0.45645717592592594</c:v>
                </c:pt>
                <c:pt idx="4337">
                  <c:v>0.45646495370370371</c:v>
                </c:pt>
                <c:pt idx="4338">
                  <c:v>0.45647074074074073</c:v>
                </c:pt>
                <c:pt idx="4339">
                  <c:v>0.45647671296296299</c:v>
                </c:pt>
                <c:pt idx="4340">
                  <c:v>0.45648249999999996</c:v>
                </c:pt>
                <c:pt idx="4341">
                  <c:v>0.45648846064814813</c:v>
                </c:pt>
                <c:pt idx="4342">
                  <c:v>0.45649443287037039</c:v>
                </c:pt>
                <c:pt idx="4343">
                  <c:v>0.45650028935185188</c:v>
                </c:pt>
                <c:pt idx="4344">
                  <c:v>0.45650590277777781</c:v>
                </c:pt>
                <c:pt idx="4345">
                  <c:v>0.45651186342592592</c:v>
                </c:pt>
                <c:pt idx="4346">
                  <c:v>0.45651765046296294</c:v>
                </c:pt>
                <c:pt idx="4347">
                  <c:v>0.4565236226851852</c:v>
                </c:pt>
                <c:pt idx="4348">
                  <c:v>0.45652929398148151</c:v>
                </c:pt>
                <c:pt idx="4349">
                  <c:v>0.45653525462962968</c:v>
                </c:pt>
                <c:pt idx="4350">
                  <c:v>0.45654104166666665</c:v>
                </c:pt>
                <c:pt idx="4351">
                  <c:v>0.45654695601851852</c:v>
                </c:pt>
                <c:pt idx="4352">
                  <c:v>0.45655291666666664</c:v>
                </c:pt>
                <c:pt idx="4353">
                  <c:v>0.45655870370370372</c:v>
                </c:pt>
                <c:pt idx="4354">
                  <c:v>0.45656449074074074</c:v>
                </c:pt>
                <c:pt idx="4355">
                  <c:v>0.45657056712962962</c:v>
                </c:pt>
                <c:pt idx="4356">
                  <c:v>0.45657618055555554</c:v>
                </c:pt>
                <c:pt idx="4357">
                  <c:v>0.45658214120370372</c:v>
                </c:pt>
                <c:pt idx="4358">
                  <c:v>0.45658792824074074</c:v>
                </c:pt>
                <c:pt idx="4359">
                  <c:v>0.45659589120370375</c:v>
                </c:pt>
                <c:pt idx="4360">
                  <c:v>0.45660167824074072</c:v>
                </c:pt>
                <c:pt idx="4361">
                  <c:v>0.45660782407407408</c:v>
                </c:pt>
                <c:pt idx="4362">
                  <c:v>0.45661342592592596</c:v>
                </c:pt>
                <c:pt idx="4363">
                  <c:v>0.45661939814814811</c:v>
                </c:pt>
                <c:pt idx="4364">
                  <c:v>0.45662537037037038</c:v>
                </c:pt>
                <c:pt idx="4365">
                  <c:v>0.4566311574074074</c:v>
                </c:pt>
                <c:pt idx="4366">
                  <c:v>0.45663711805555557</c:v>
                </c:pt>
                <c:pt idx="4367">
                  <c:v>0.45664290509259259</c:v>
                </c:pt>
                <c:pt idx="4368">
                  <c:v>0.4566487037037037</c:v>
                </c:pt>
                <c:pt idx="4369">
                  <c:v>0.45665466435185187</c:v>
                </c:pt>
                <c:pt idx="4370">
                  <c:v>0.45666045138888894</c:v>
                </c:pt>
                <c:pt idx="4371">
                  <c:v>0.45666642361111109</c:v>
                </c:pt>
                <c:pt idx="4372">
                  <c:v>0.45667221064814817</c:v>
                </c:pt>
                <c:pt idx="4373">
                  <c:v>0.45667817129629634</c:v>
                </c:pt>
                <c:pt idx="4374">
                  <c:v>0.45668396990740739</c:v>
                </c:pt>
                <c:pt idx="4375">
                  <c:v>0.45668993055555557</c:v>
                </c:pt>
                <c:pt idx="4376">
                  <c:v>0.45669593749999998</c:v>
                </c:pt>
                <c:pt idx="4377">
                  <c:v>0.45670172453703706</c:v>
                </c:pt>
                <c:pt idx="4378">
                  <c:v>0.45670768518518517</c:v>
                </c:pt>
                <c:pt idx="4379">
                  <c:v>0.45671348379629628</c:v>
                </c:pt>
                <c:pt idx="4380">
                  <c:v>0.45671927083333336</c:v>
                </c:pt>
                <c:pt idx="4381">
                  <c:v>0.45672722222222223</c:v>
                </c:pt>
                <c:pt idx="4382">
                  <c:v>0.45673282407407406</c:v>
                </c:pt>
                <c:pt idx="4383">
                  <c:v>0.45673879629629632</c:v>
                </c:pt>
                <c:pt idx="4384">
                  <c:v>0.45674458333333329</c:v>
                </c:pt>
                <c:pt idx="4385">
                  <c:v>0.45675062499999997</c:v>
                </c:pt>
                <c:pt idx="4386">
                  <c:v>0.45675658564814814</c:v>
                </c:pt>
                <c:pt idx="4387">
                  <c:v>0.4567625578703704</c:v>
                </c:pt>
                <c:pt idx="4388">
                  <c:v>0.45676853009259261</c:v>
                </c:pt>
                <c:pt idx="4389">
                  <c:v>0.45677467592592591</c:v>
                </c:pt>
                <c:pt idx="4390">
                  <c:v>0.45678046296296299</c:v>
                </c:pt>
                <c:pt idx="4391">
                  <c:v>0.45678660879629635</c:v>
                </c:pt>
                <c:pt idx="4392">
                  <c:v>0.4567925810185185</c:v>
                </c:pt>
                <c:pt idx="4393">
                  <c:v>0.45679854166666667</c:v>
                </c:pt>
                <c:pt idx="4394">
                  <c:v>0.45680451388888893</c:v>
                </c:pt>
                <c:pt idx="4395">
                  <c:v>0.45681048611111108</c:v>
                </c:pt>
                <c:pt idx="4396">
                  <c:v>0.45681627314814816</c:v>
                </c:pt>
                <c:pt idx="4397">
                  <c:v>0.45682224537037036</c:v>
                </c:pt>
                <c:pt idx="4398">
                  <c:v>0.45682802083333335</c:v>
                </c:pt>
                <c:pt idx="4399">
                  <c:v>0.45683399305555555</c:v>
                </c:pt>
                <c:pt idx="4400">
                  <c:v>0.45683996527777776</c:v>
                </c:pt>
                <c:pt idx="4401">
                  <c:v>0.45684575231481483</c:v>
                </c:pt>
                <c:pt idx="4402">
                  <c:v>0.45685189814814814</c:v>
                </c:pt>
                <c:pt idx="4403">
                  <c:v>0.45685787037037034</c:v>
                </c:pt>
                <c:pt idx="4404">
                  <c:v>0.45686582175925922</c:v>
                </c:pt>
                <c:pt idx="4405">
                  <c:v>0.45687151620370375</c:v>
                </c:pt>
                <c:pt idx="4406">
                  <c:v>0.45687767361111109</c:v>
                </c:pt>
                <c:pt idx="4407">
                  <c:v>0.45688363425925926</c:v>
                </c:pt>
                <c:pt idx="4408">
                  <c:v>0.45688996527777781</c:v>
                </c:pt>
                <c:pt idx="4409">
                  <c:v>0.45689612268518515</c:v>
                </c:pt>
                <c:pt idx="4410">
                  <c:v>0.45690226851851851</c:v>
                </c:pt>
                <c:pt idx="4411">
                  <c:v>0.45690841435185187</c:v>
                </c:pt>
                <c:pt idx="4412">
                  <c:v>0.45691438657407407</c:v>
                </c:pt>
                <c:pt idx="4413">
                  <c:v>0.45692034722222225</c:v>
                </c:pt>
                <c:pt idx="4414">
                  <c:v>0.45692650462962964</c:v>
                </c:pt>
                <c:pt idx="4415">
                  <c:v>0.45693246527777776</c:v>
                </c:pt>
                <c:pt idx="4416">
                  <c:v>0.4569386226851852</c:v>
                </c:pt>
                <c:pt idx="4417">
                  <c:v>0.45694440972222222</c:v>
                </c:pt>
                <c:pt idx="4418">
                  <c:v>0.45695035879629625</c:v>
                </c:pt>
                <c:pt idx="4419">
                  <c:v>0.45695631944444443</c:v>
                </c:pt>
                <c:pt idx="4420">
                  <c:v>0.45696246527777779</c:v>
                </c:pt>
                <c:pt idx="4421">
                  <c:v>0.45696853009259258</c:v>
                </c:pt>
                <c:pt idx="4422">
                  <c:v>0.45697467592592594</c:v>
                </c:pt>
                <c:pt idx="4423">
                  <c:v>0.45698064814814815</c:v>
                </c:pt>
                <c:pt idx="4424">
                  <c:v>0.45698679398148151</c:v>
                </c:pt>
                <c:pt idx="4425">
                  <c:v>0.45699276620370372</c:v>
                </c:pt>
                <c:pt idx="4426">
                  <c:v>0.45700072916666667</c:v>
                </c:pt>
                <c:pt idx="4427">
                  <c:v>0.45700668981481485</c:v>
                </c:pt>
                <c:pt idx="4428">
                  <c:v>0.45701283564814815</c:v>
                </c:pt>
                <c:pt idx="4429">
                  <c:v>0.45701880787037036</c:v>
                </c:pt>
                <c:pt idx="4430">
                  <c:v>0.45702495370370372</c:v>
                </c:pt>
                <c:pt idx="4431">
                  <c:v>0.45703111111111111</c:v>
                </c:pt>
                <c:pt idx="4432">
                  <c:v>0.45703744212962966</c:v>
                </c:pt>
                <c:pt idx="4433">
                  <c:v>0.45704376157407406</c:v>
                </c:pt>
                <c:pt idx="4434">
                  <c:v>0.45704991898148145</c:v>
                </c:pt>
                <c:pt idx="4435">
                  <c:v>0.4570558217592593</c:v>
                </c:pt>
                <c:pt idx="4436">
                  <c:v>0.45706215277777779</c:v>
                </c:pt>
                <c:pt idx="4437">
                  <c:v>0.45706813657407408</c:v>
                </c:pt>
                <c:pt idx="4438">
                  <c:v>0.45707428240740744</c:v>
                </c:pt>
                <c:pt idx="4439">
                  <c:v>0.45708025462962959</c:v>
                </c:pt>
                <c:pt idx="4440">
                  <c:v>0.45708641203703704</c:v>
                </c:pt>
                <c:pt idx="4441">
                  <c:v>0.45709237268518521</c:v>
                </c:pt>
                <c:pt idx="4442">
                  <c:v>0.45709851851851852</c:v>
                </c:pt>
                <c:pt idx="4443">
                  <c:v>0.45710465277777779</c:v>
                </c:pt>
                <c:pt idx="4444">
                  <c:v>0.45711063657407408</c:v>
                </c:pt>
                <c:pt idx="4445">
                  <c:v>0.45711645833333336</c:v>
                </c:pt>
                <c:pt idx="4446">
                  <c:v>0.45712260416666667</c:v>
                </c:pt>
                <c:pt idx="4447">
                  <c:v>0.45712857638888887</c:v>
                </c:pt>
                <c:pt idx="4448">
                  <c:v>0.45713689814814812</c:v>
                </c:pt>
                <c:pt idx="4449">
                  <c:v>0.45714285879629629</c:v>
                </c:pt>
                <c:pt idx="4450">
                  <c:v>0.4571490046296296</c:v>
                </c:pt>
                <c:pt idx="4451">
                  <c:v>0.45715497685185186</c:v>
                </c:pt>
                <c:pt idx="4452">
                  <c:v>0.45716112268518522</c:v>
                </c:pt>
                <c:pt idx="4453">
                  <c:v>0.45716709490740742</c:v>
                </c:pt>
                <c:pt idx="4454">
                  <c:v>0.45717324074074073</c:v>
                </c:pt>
                <c:pt idx="4455">
                  <c:v>0.45717921296296299</c:v>
                </c:pt>
                <c:pt idx="4456">
                  <c:v>0.45718535879629635</c:v>
                </c:pt>
                <c:pt idx="4457">
                  <c:v>0.4571913310185185</c:v>
                </c:pt>
                <c:pt idx="4458">
                  <c:v>0.45719747685185186</c:v>
                </c:pt>
                <c:pt idx="4459">
                  <c:v>0.45720344907407412</c:v>
                </c:pt>
                <c:pt idx="4460">
                  <c:v>0.45720959490740737</c:v>
                </c:pt>
                <c:pt idx="4461">
                  <c:v>0.45721574074074073</c:v>
                </c:pt>
                <c:pt idx="4462">
                  <c:v>0.45722188657407409</c:v>
                </c:pt>
                <c:pt idx="4463">
                  <c:v>0.45722804398148148</c:v>
                </c:pt>
                <c:pt idx="4464">
                  <c:v>0.45723418981481484</c:v>
                </c:pt>
                <c:pt idx="4465">
                  <c:v>0.4572403356481482</c:v>
                </c:pt>
                <c:pt idx="4466">
                  <c:v>0.45724649305555554</c:v>
                </c:pt>
                <c:pt idx="4467">
                  <c:v>0.45725245370370371</c:v>
                </c:pt>
                <c:pt idx="4468">
                  <c:v>0.45725851851851851</c:v>
                </c:pt>
                <c:pt idx="4469">
                  <c:v>0.45726466435185187</c:v>
                </c:pt>
                <c:pt idx="4470">
                  <c:v>0.45727262731481483</c:v>
                </c:pt>
                <c:pt idx="4471">
                  <c:v>0.457278587962963</c:v>
                </c:pt>
                <c:pt idx="4472">
                  <c:v>0.45728456018518515</c:v>
                </c:pt>
                <c:pt idx="4473">
                  <c:v>0.45729052083333332</c:v>
                </c:pt>
                <c:pt idx="4474">
                  <c:v>0.45729667824074077</c:v>
                </c:pt>
                <c:pt idx="4475">
                  <c:v>0.45730263888888883</c:v>
                </c:pt>
                <c:pt idx="4476">
                  <c:v>0.45730879629629628</c:v>
                </c:pt>
                <c:pt idx="4477">
                  <c:v>0.45731509259259262</c:v>
                </c:pt>
                <c:pt idx="4478">
                  <c:v>0.45732123842592592</c:v>
                </c:pt>
                <c:pt idx="4479">
                  <c:v>0.45732739583333332</c:v>
                </c:pt>
                <c:pt idx="4480">
                  <c:v>0.45733354166666668</c:v>
                </c:pt>
                <c:pt idx="4481">
                  <c:v>0.45733968749999998</c:v>
                </c:pt>
                <c:pt idx="4482">
                  <c:v>0.45734565972222224</c:v>
                </c:pt>
                <c:pt idx="4483">
                  <c:v>0.4573518055555556</c:v>
                </c:pt>
                <c:pt idx="4484">
                  <c:v>0.45735777777777775</c:v>
                </c:pt>
                <c:pt idx="4485">
                  <c:v>0.45736392361111111</c:v>
                </c:pt>
                <c:pt idx="4486">
                  <c:v>0.45736989583333337</c:v>
                </c:pt>
                <c:pt idx="4487">
                  <c:v>0.45737604166666662</c:v>
                </c:pt>
                <c:pt idx="4488">
                  <c:v>0.45738201388888888</c:v>
                </c:pt>
                <c:pt idx="4489">
                  <c:v>0.45738815972222224</c:v>
                </c:pt>
                <c:pt idx="4490">
                  <c:v>0.45739413194444439</c:v>
                </c:pt>
                <c:pt idx="4491">
                  <c:v>0.45740027777777775</c:v>
                </c:pt>
                <c:pt idx="4492">
                  <c:v>0.45740822916666662</c:v>
                </c:pt>
                <c:pt idx="4493">
                  <c:v>0.45741420138888889</c:v>
                </c:pt>
                <c:pt idx="4494">
                  <c:v>0.45742017361111115</c:v>
                </c:pt>
                <c:pt idx="4495">
                  <c:v>0.4574263194444444</c:v>
                </c:pt>
                <c:pt idx="4496">
                  <c:v>0.45743265046296294</c:v>
                </c:pt>
                <c:pt idx="4497">
                  <c:v>0.45743915509259264</c:v>
                </c:pt>
                <c:pt idx="4498">
                  <c:v>0.45744548611111108</c:v>
                </c:pt>
                <c:pt idx="4499">
                  <c:v>0.45745164351851852</c:v>
                </c:pt>
                <c:pt idx="4500">
                  <c:v>0.4574576041666667</c:v>
                </c:pt>
                <c:pt idx="4501">
                  <c:v>0.45746375</c:v>
                </c:pt>
                <c:pt idx="4502">
                  <c:v>0.45746972222222221</c:v>
                </c:pt>
                <c:pt idx="4503">
                  <c:v>0.45747586805555557</c:v>
                </c:pt>
                <c:pt idx="4504">
                  <c:v>0.45748184027777777</c:v>
                </c:pt>
                <c:pt idx="4505">
                  <c:v>0.45748798611111113</c:v>
                </c:pt>
                <c:pt idx="4506">
                  <c:v>0.45749414351851853</c:v>
                </c:pt>
                <c:pt idx="4507">
                  <c:v>0.45750010416666664</c:v>
                </c:pt>
                <c:pt idx="4508">
                  <c:v>0.45750625</c:v>
                </c:pt>
                <c:pt idx="4509">
                  <c:v>0.4575122337962963</c:v>
                </c:pt>
                <c:pt idx="4510">
                  <c:v>0.45751839120370369</c:v>
                </c:pt>
                <c:pt idx="4511">
                  <c:v>0.45752453703703705</c:v>
                </c:pt>
                <c:pt idx="4512">
                  <c:v>0.45753050925925925</c:v>
                </c:pt>
                <c:pt idx="4513">
                  <c:v>0.45753646990740737</c:v>
                </c:pt>
                <c:pt idx="4514">
                  <c:v>0.45754460648148149</c:v>
                </c:pt>
                <c:pt idx="4515">
                  <c:v>0.45755057870370369</c:v>
                </c:pt>
                <c:pt idx="4516">
                  <c:v>0.45755672453703705</c:v>
                </c:pt>
                <c:pt idx="4517">
                  <c:v>0.45756269675925926</c:v>
                </c:pt>
                <c:pt idx="4518">
                  <c:v>0.45756884259259256</c:v>
                </c:pt>
                <c:pt idx="4519">
                  <c:v>0.45757500000000001</c:v>
                </c:pt>
                <c:pt idx="4520">
                  <c:v>0.45758114583333337</c:v>
                </c:pt>
                <c:pt idx="4521">
                  <c:v>0.45758692129629625</c:v>
                </c:pt>
                <c:pt idx="4522">
                  <c:v>0.4575930671296296</c:v>
                </c:pt>
                <c:pt idx="4523">
                  <c:v>0.45759922453703705</c:v>
                </c:pt>
                <c:pt idx="4524">
                  <c:v>0.45760519675925931</c:v>
                </c:pt>
                <c:pt idx="4525">
                  <c:v>0.45761115740740738</c:v>
                </c:pt>
                <c:pt idx="4526">
                  <c:v>0.45761730324074074</c:v>
                </c:pt>
                <c:pt idx="4527">
                  <c:v>0.457623275462963</c:v>
                </c:pt>
                <c:pt idx="4528">
                  <c:v>0.457629375</c:v>
                </c:pt>
                <c:pt idx="4529">
                  <c:v>0.45763552083333336</c:v>
                </c:pt>
                <c:pt idx="4530">
                  <c:v>0.45764166666666667</c:v>
                </c:pt>
                <c:pt idx="4531">
                  <c:v>0.45764799768518521</c:v>
                </c:pt>
                <c:pt idx="4532">
                  <c:v>0.45765415509259261</c:v>
                </c:pt>
                <c:pt idx="4533">
                  <c:v>0.45766011574074072</c:v>
                </c:pt>
                <c:pt idx="4534">
                  <c:v>0.45766627314814817</c:v>
                </c:pt>
                <c:pt idx="4535">
                  <c:v>0.45767230324074076</c:v>
                </c:pt>
                <c:pt idx="4536">
                  <c:v>0.45767844907407412</c:v>
                </c:pt>
                <c:pt idx="4537">
                  <c:v>0.45768641203703703</c:v>
                </c:pt>
                <c:pt idx="4538">
                  <c:v>0.4576921990740741</c:v>
                </c:pt>
                <c:pt idx="4539">
                  <c:v>0.45769834490740741</c:v>
                </c:pt>
                <c:pt idx="4540">
                  <c:v>0.45770431712962961</c:v>
                </c:pt>
                <c:pt idx="4541">
                  <c:v>0.45771064814814816</c:v>
                </c:pt>
                <c:pt idx="4542">
                  <c:v>0.45771679398148146</c:v>
                </c:pt>
                <c:pt idx="4543">
                  <c:v>0.45772312500000001</c:v>
                </c:pt>
                <c:pt idx="4544">
                  <c:v>0.45772927083333337</c:v>
                </c:pt>
                <c:pt idx="4545">
                  <c:v>0.45773528935185182</c:v>
                </c:pt>
                <c:pt idx="4546">
                  <c:v>0.45774126157407408</c:v>
                </c:pt>
                <c:pt idx="4547">
                  <c:v>0.45774759259259262</c:v>
                </c:pt>
                <c:pt idx="4548">
                  <c:v>0.45775373842592587</c:v>
                </c:pt>
                <c:pt idx="4549">
                  <c:v>0.45775971064814813</c:v>
                </c:pt>
                <c:pt idx="4550">
                  <c:v>0.45776585648148149</c:v>
                </c:pt>
                <c:pt idx="4551">
                  <c:v>0.45777182870370375</c:v>
                </c:pt>
                <c:pt idx="4552">
                  <c:v>0.45777778935185182</c:v>
                </c:pt>
                <c:pt idx="4553">
                  <c:v>0.45778394675925926</c:v>
                </c:pt>
                <c:pt idx="4554">
                  <c:v>0.45779009259259262</c:v>
                </c:pt>
                <c:pt idx="4555">
                  <c:v>0.45779606481481477</c:v>
                </c:pt>
                <c:pt idx="4556">
                  <c:v>0.45780221064814813</c:v>
                </c:pt>
                <c:pt idx="4557">
                  <c:v>0.45780817129629631</c:v>
                </c:pt>
                <c:pt idx="4558">
                  <c:v>0.4578143287037037</c:v>
                </c:pt>
                <c:pt idx="4559">
                  <c:v>0.45782202546296297</c:v>
                </c:pt>
                <c:pt idx="4560">
                  <c:v>0.45782799768518517</c:v>
                </c:pt>
                <c:pt idx="4561">
                  <c:v>0.45783414351851853</c:v>
                </c:pt>
                <c:pt idx="4562">
                  <c:v>0.45784028935185184</c:v>
                </c:pt>
                <c:pt idx="4563">
                  <c:v>0.4578462615740741</c:v>
                </c:pt>
                <c:pt idx="4564">
                  <c:v>0.45785240740740746</c:v>
                </c:pt>
                <c:pt idx="4565">
                  <c:v>0.45785837962962961</c:v>
                </c:pt>
                <c:pt idx="4566">
                  <c:v>0.45786452546296297</c:v>
                </c:pt>
                <c:pt idx="4567">
                  <c:v>0.45787049768518523</c:v>
                </c:pt>
                <c:pt idx="4568">
                  <c:v>0.45787648148148147</c:v>
                </c:pt>
                <c:pt idx="4569">
                  <c:v>0.45788245370370367</c:v>
                </c:pt>
                <c:pt idx="4570">
                  <c:v>0.45788859953703703</c:v>
                </c:pt>
                <c:pt idx="4571">
                  <c:v>0.45789457175925929</c:v>
                </c:pt>
                <c:pt idx="4572">
                  <c:v>0.4579007175925926</c:v>
                </c:pt>
                <c:pt idx="4573">
                  <c:v>0.4579066898148148</c:v>
                </c:pt>
                <c:pt idx="4574">
                  <c:v>0.45791283564814816</c:v>
                </c:pt>
                <c:pt idx="4575">
                  <c:v>0.45791880787037037</c:v>
                </c:pt>
                <c:pt idx="4576">
                  <c:v>0.45792495370370373</c:v>
                </c:pt>
                <c:pt idx="4577">
                  <c:v>0.45793092592592594</c:v>
                </c:pt>
                <c:pt idx="4578">
                  <c:v>0.45793707175925924</c:v>
                </c:pt>
                <c:pt idx="4579">
                  <c:v>0.4579430439814815</c:v>
                </c:pt>
                <c:pt idx="4580">
                  <c:v>0.45794900462962967</c:v>
                </c:pt>
                <c:pt idx="4581">
                  <c:v>0.45795696759259258</c:v>
                </c:pt>
                <c:pt idx="4582">
                  <c:v>0.45796292824074075</c:v>
                </c:pt>
                <c:pt idx="4583">
                  <c:v>0.45796871527777777</c:v>
                </c:pt>
                <c:pt idx="4584">
                  <c:v>0.45797468749999998</c:v>
                </c:pt>
                <c:pt idx="4585">
                  <c:v>0.45798047453703705</c:v>
                </c:pt>
                <c:pt idx="4586">
                  <c:v>0.45798644675925931</c:v>
                </c:pt>
                <c:pt idx="4587">
                  <c:v>0.45799241898148146</c:v>
                </c:pt>
                <c:pt idx="4588">
                  <c:v>0.45799837962962964</c:v>
                </c:pt>
                <c:pt idx="4589">
                  <c:v>0.4580043518518519</c:v>
                </c:pt>
                <c:pt idx="4590">
                  <c:v>0.45801031249999996</c:v>
                </c:pt>
                <c:pt idx="4591">
                  <c:v>0.45801609953703704</c:v>
                </c:pt>
                <c:pt idx="4592">
                  <c:v>0.4580220717592593</c:v>
                </c:pt>
                <c:pt idx="4593">
                  <c:v>0.45802804398148145</c:v>
                </c:pt>
                <c:pt idx="4594">
                  <c:v>0.45803400462962962</c:v>
                </c:pt>
                <c:pt idx="4595">
                  <c:v>0.4580397916666667</c:v>
                </c:pt>
                <c:pt idx="4596">
                  <c:v>0.4580457638888889</c:v>
                </c:pt>
                <c:pt idx="4597">
                  <c:v>0.45805173611111111</c:v>
                </c:pt>
                <c:pt idx="4598">
                  <c:v>0.45805769675925928</c:v>
                </c:pt>
                <c:pt idx="4599">
                  <c:v>0.45806366898148149</c:v>
                </c:pt>
                <c:pt idx="4600">
                  <c:v>0.45806981481481479</c:v>
                </c:pt>
                <c:pt idx="4601">
                  <c:v>0.45807578703703705</c:v>
                </c:pt>
                <c:pt idx="4602">
                  <c:v>0.45808175925925926</c:v>
                </c:pt>
                <c:pt idx="4603">
                  <c:v>0.45808971064814813</c:v>
                </c:pt>
                <c:pt idx="4604">
                  <c:v>0.4580954976851852</c:v>
                </c:pt>
                <c:pt idx="4605">
                  <c:v>0.45810146990740735</c:v>
                </c:pt>
                <c:pt idx="4606">
                  <c:v>0.45810743055555553</c:v>
                </c:pt>
                <c:pt idx="4607">
                  <c:v>0.4581132175925926</c:v>
                </c:pt>
                <c:pt idx="4608">
                  <c:v>0.45811896990740736</c:v>
                </c:pt>
                <c:pt idx="4609">
                  <c:v>0.45812494212962962</c:v>
                </c:pt>
                <c:pt idx="4610">
                  <c:v>0.45813090277777779</c:v>
                </c:pt>
                <c:pt idx="4611">
                  <c:v>0.45813668981481487</c:v>
                </c:pt>
                <c:pt idx="4612">
                  <c:v>0.45814266203703702</c:v>
                </c:pt>
                <c:pt idx="4613">
                  <c:v>0.45814826388888891</c:v>
                </c:pt>
                <c:pt idx="4614">
                  <c:v>0.45815423611111111</c:v>
                </c:pt>
                <c:pt idx="4615">
                  <c:v>0.45815994212962963</c:v>
                </c:pt>
                <c:pt idx="4616">
                  <c:v>0.4581657291666667</c:v>
                </c:pt>
                <c:pt idx="4617">
                  <c:v>0.45817187499999995</c:v>
                </c:pt>
                <c:pt idx="4618">
                  <c:v>0.45817784722222221</c:v>
                </c:pt>
                <c:pt idx="4619">
                  <c:v>0.45818363425925929</c:v>
                </c:pt>
                <c:pt idx="4620">
                  <c:v>0.45818967592592591</c:v>
                </c:pt>
                <c:pt idx="4621">
                  <c:v>0.45819546296296298</c:v>
                </c:pt>
                <c:pt idx="4622">
                  <c:v>0.4582014236111111</c:v>
                </c:pt>
                <c:pt idx="4623">
                  <c:v>0.45820722222222221</c:v>
                </c:pt>
                <c:pt idx="4624">
                  <c:v>0.45821318287037038</c:v>
                </c:pt>
                <c:pt idx="4625">
                  <c:v>0.45822114583333334</c:v>
                </c:pt>
                <c:pt idx="4626">
                  <c:v>0.45822694444444445</c:v>
                </c:pt>
                <c:pt idx="4627">
                  <c:v>0.45823270833333335</c:v>
                </c:pt>
                <c:pt idx="4628">
                  <c:v>0.45823868055555556</c:v>
                </c:pt>
                <c:pt idx="4629">
                  <c:v>0.45824465277777776</c:v>
                </c:pt>
                <c:pt idx="4630">
                  <c:v>0.45825079861111112</c:v>
                </c:pt>
                <c:pt idx="4631">
                  <c:v>0.45825677083333333</c:v>
                </c:pt>
                <c:pt idx="4632">
                  <c:v>0.45826291666666669</c:v>
                </c:pt>
                <c:pt idx="4633">
                  <c:v>0.45826888888888889</c:v>
                </c:pt>
                <c:pt idx="4634">
                  <c:v>0.4582750347222222</c:v>
                </c:pt>
                <c:pt idx="4635">
                  <c:v>0.45828099537037037</c:v>
                </c:pt>
                <c:pt idx="4636">
                  <c:v>0.45828715277777782</c:v>
                </c:pt>
                <c:pt idx="4637">
                  <c:v>0.45829311342592588</c:v>
                </c:pt>
                <c:pt idx="4638">
                  <c:v>0.45829908564814814</c:v>
                </c:pt>
                <c:pt idx="4639">
                  <c:v>0.4583050578703704</c:v>
                </c:pt>
                <c:pt idx="4640">
                  <c:v>0.45831101851851846</c:v>
                </c:pt>
                <c:pt idx="4641">
                  <c:v>0.45831699074074073</c:v>
                </c:pt>
                <c:pt idx="4642">
                  <c:v>0.45832296296296299</c:v>
                </c:pt>
                <c:pt idx="4643">
                  <c:v>0.45832875000000001</c:v>
                </c:pt>
                <c:pt idx="4644">
                  <c:v>0.45833471064814812</c:v>
                </c:pt>
                <c:pt idx="4645">
                  <c:v>0.45834068287037039</c:v>
                </c:pt>
                <c:pt idx="4646">
                  <c:v>0.45834665509259259</c:v>
                </c:pt>
                <c:pt idx="4647">
                  <c:v>0.45835460648148146</c:v>
                </c:pt>
                <c:pt idx="4648">
                  <c:v>0.45836057870370372</c:v>
                </c:pt>
                <c:pt idx="4649">
                  <c:v>0.45836655092592588</c:v>
                </c:pt>
                <c:pt idx="4650">
                  <c:v>0.45837269675925923</c:v>
                </c:pt>
                <c:pt idx="4651">
                  <c:v>0.45837865740740741</c:v>
                </c:pt>
                <c:pt idx="4652">
                  <c:v>0.4583845138888889</c:v>
                </c:pt>
                <c:pt idx="4653">
                  <c:v>0.45839048611111116</c:v>
                </c:pt>
                <c:pt idx="4654">
                  <c:v>0.45839663194444441</c:v>
                </c:pt>
                <c:pt idx="4655">
                  <c:v>0.45840260416666667</c:v>
                </c:pt>
                <c:pt idx="4656">
                  <c:v>0.45840875000000003</c:v>
                </c:pt>
                <c:pt idx="4657">
                  <c:v>0.45841489583333334</c:v>
                </c:pt>
                <c:pt idx="4658">
                  <c:v>0.45842086805555554</c:v>
                </c:pt>
                <c:pt idx="4659">
                  <c:v>0.4584268402777778</c:v>
                </c:pt>
                <c:pt idx="4660">
                  <c:v>0.45843281249999995</c:v>
                </c:pt>
                <c:pt idx="4661">
                  <c:v>0.45843875000000001</c:v>
                </c:pt>
                <c:pt idx="4662">
                  <c:v>0.45844465277777774</c:v>
                </c:pt>
                <c:pt idx="4663">
                  <c:v>0.45845043981481481</c:v>
                </c:pt>
                <c:pt idx="4664">
                  <c:v>0.45845641203703708</c:v>
                </c:pt>
                <c:pt idx="4665">
                  <c:v>0.45846237268518514</c:v>
                </c:pt>
                <c:pt idx="4666">
                  <c:v>0.4584683449074074</c:v>
                </c:pt>
                <c:pt idx="4667">
                  <c:v>0.45847431712962966</c:v>
                </c:pt>
                <c:pt idx="4668">
                  <c:v>0.45848027777777772</c:v>
                </c:pt>
                <c:pt idx="4669">
                  <c:v>0.45848624999999998</c:v>
                </c:pt>
                <c:pt idx="4670">
                  <c:v>0.45849402777777781</c:v>
                </c:pt>
                <c:pt idx="4671">
                  <c:v>0.45849999999999996</c:v>
                </c:pt>
                <c:pt idx="4672">
                  <c:v>0.45850596064814814</c:v>
                </c:pt>
                <c:pt idx="4673">
                  <c:v>0.4585119328703704</c:v>
                </c:pt>
                <c:pt idx="4674">
                  <c:v>0.45851789351851852</c:v>
                </c:pt>
                <c:pt idx="4675">
                  <c:v>0.45852386574074072</c:v>
                </c:pt>
                <c:pt idx="4676">
                  <c:v>0.45852994212962961</c:v>
                </c:pt>
                <c:pt idx="4677">
                  <c:v>0.45853590277777778</c:v>
                </c:pt>
                <c:pt idx="4678">
                  <c:v>0.45854187500000004</c:v>
                </c:pt>
                <c:pt idx="4679">
                  <c:v>0.45854784722222219</c:v>
                </c:pt>
                <c:pt idx="4680">
                  <c:v>0.45855380787037037</c:v>
                </c:pt>
                <c:pt idx="4681">
                  <c:v>0.45855978009259263</c:v>
                </c:pt>
                <c:pt idx="4682">
                  <c:v>0.45856572916666666</c:v>
                </c:pt>
                <c:pt idx="4683">
                  <c:v>0.45857170138888886</c:v>
                </c:pt>
                <c:pt idx="4684">
                  <c:v>0.45857767361111113</c:v>
                </c:pt>
                <c:pt idx="4685">
                  <c:v>0.45858364583333339</c:v>
                </c:pt>
                <c:pt idx="4686">
                  <c:v>0.45858960648148145</c:v>
                </c:pt>
                <c:pt idx="4687">
                  <c:v>0.45859557870370371</c:v>
                </c:pt>
                <c:pt idx="4688">
                  <c:v>0.45860153935185188</c:v>
                </c:pt>
                <c:pt idx="4689">
                  <c:v>0.45860751157407403</c:v>
                </c:pt>
                <c:pt idx="4690">
                  <c:v>0.4586134837962963</c:v>
                </c:pt>
                <c:pt idx="4691">
                  <c:v>0.45861944444444447</c:v>
                </c:pt>
                <c:pt idx="4692">
                  <c:v>0.45862740740740743</c:v>
                </c:pt>
                <c:pt idx="4693">
                  <c:v>0.45863337962962963</c:v>
                </c:pt>
                <c:pt idx="4694">
                  <c:v>0.45863934027777775</c:v>
                </c:pt>
                <c:pt idx="4695">
                  <c:v>0.4586454976851852</c:v>
                </c:pt>
                <c:pt idx="4696">
                  <c:v>0.4586514351851852</c:v>
                </c:pt>
                <c:pt idx="4697">
                  <c:v>0.4586575810185185</c:v>
                </c:pt>
                <c:pt idx="4698">
                  <c:v>0.45866355324074076</c:v>
                </c:pt>
                <c:pt idx="4699">
                  <c:v>0.45866969907407412</c:v>
                </c:pt>
                <c:pt idx="4700">
                  <c:v>0.45867567129629627</c:v>
                </c:pt>
                <c:pt idx="4701">
                  <c:v>0.45868164351851853</c:v>
                </c:pt>
                <c:pt idx="4702">
                  <c:v>0.45868747685185185</c:v>
                </c:pt>
                <c:pt idx="4703">
                  <c:v>0.45869344907407411</c:v>
                </c:pt>
                <c:pt idx="4704">
                  <c:v>0.45869940972222217</c:v>
                </c:pt>
                <c:pt idx="4705">
                  <c:v>0.45870538194444443</c:v>
                </c:pt>
                <c:pt idx="4706">
                  <c:v>0.4587113541666667</c:v>
                </c:pt>
                <c:pt idx="4707">
                  <c:v>0.45871731481481487</c:v>
                </c:pt>
                <c:pt idx="4708">
                  <c:v>0.45872328703703702</c:v>
                </c:pt>
                <c:pt idx="4709">
                  <c:v>0.45872925925925928</c:v>
                </c:pt>
                <c:pt idx="4710">
                  <c:v>0.45873521990740745</c:v>
                </c:pt>
                <c:pt idx="4711">
                  <c:v>0.4587411921296296</c:v>
                </c:pt>
                <c:pt idx="4712">
                  <c:v>0.45874716435185187</c:v>
                </c:pt>
                <c:pt idx="4713">
                  <c:v>0.45875293981481485</c:v>
                </c:pt>
                <c:pt idx="4714">
                  <c:v>0.45876089120370372</c:v>
                </c:pt>
                <c:pt idx="4715">
                  <c:v>0.45876686342592593</c:v>
                </c:pt>
                <c:pt idx="4716">
                  <c:v>0.45877283564814814</c:v>
                </c:pt>
                <c:pt idx="4717">
                  <c:v>0.4587789814814815</c:v>
                </c:pt>
                <c:pt idx="4718">
                  <c:v>0.4587849537037037</c:v>
                </c:pt>
                <c:pt idx="4719">
                  <c:v>0.45879100694444447</c:v>
                </c:pt>
                <c:pt idx="4720">
                  <c:v>0.45879706018518518</c:v>
                </c:pt>
                <c:pt idx="4721">
                  <c:v>0.45880321759259263</c:v>
                </c:pt>
                <c:pt idx="4722">
                  <c:v>0.45880917824074069</c:v>
                </c:pt>
                <c:pt idx="4723">
                  <c:v>0.45881515046296295</c:v>
                </c:pt>
                <c:pt idx="4724">
                  <c:v>0.45882129629629631</c:v>
                </c:pt>
                <c:pt idx="4725">
                  <c:v>0.45882708333333339</c:v>
                </c:pt>
                <c:pt idx="4726">
                  <c:v>0.45883305555555554</c:v>
                </c:pt>
                <c:pt idx="4727">
                  <c:v>0.4588390277777778</c:v>
                </c:pt>
                <c:pt idx="4728">
                  <c:v>0.45884498842592597</c:v>
                </c:pt>
                <c:pt idx="4729">
                  <c:v>0.45885096064814812</c:v>
                </c:pt>
                <c:pt idx="4730">
                  <c:v>0.45885692129629629</c:v>
                </c:pt>
                <c:pt idx="4731">
                  <c:v>0.45886289351851856</c:v>
                </c:pt>
                <c:pt idx="4732">
                  <c:v>0.45886915509259257</c:v>
                </c:pt>
                <c:pt idx="4733">
                  <c:v>0.45887531250000002</c:v>
                </c:pt>
                <c:pt idx="4734">
                  <c:v>0.45888127314814814</c:v>
                </c:pt>
                <c:pt idx="4735">
                  <c:v>0.4588874189814815</c:v>
                </c:pt>
                <c:pt idx="4736">
                  <c:v>0.4588953819444444</c:v>
                </c:pt>
                <c:pt idx="4737">
                  <c:v>0.45890135416666666</c:v>
                </c:pt>
                <c:pt idx="4738">
                  <c:v>0.45890731481481484</c:v>
                </c:pt>
                <c:pt idx="4739">
                  <c:v>0.45891347222222217</c:v>
                </c:pt>
                <c:pt idx="4740">
                  <c:v>0.45891943287037035</c:v>
                </c:pt>
                <c:pt idx="4741">
                  <c:v>0.45892557870370371</c:v>
                </c:pt>
                <c:pt idx="4742">
                  <c:v>0.45893155092592591</c:v>
                </c:pt>
                <c:pt idx="4743">
                  <c:v>0.45893769675925927</c:v>
                </c:pt>
                <c:pt idx="4744">
                  <c:v>0.45894366898148148</c:v>
                </c:pt>
                <c:pt idx="4745">
                  <c:v>0.45894993055555555</c:v>
                </c:pt>
                <c:pt idx="4746">
                  <c:v>0.45895590277777781</c:v>
                </c:pt>
                <c:pt idx="4747">
                  <c:v>0.45896186342592588</c:v>
                </c:pt>
                <c:pt idx="4748">
                  <c:v>0.45896783564814814</c:v>
                </c:pt>
                <c:pt idx="4749">
                  <c:v>0.4589738078703704</c:v>
                </c:pt>
                <c:pt idx="4750">
                  <c:v>0.45897976851851857</c:v>
                </c:pt>
                <c:pt idx="4751">
                  <c:v>0.45898574074074072</c:v>
                </c:pt>
                <c:pt idx="4752">
                  <c:v>0.4589917013888889</c:v>
                </c:pt>
                <c:pt idx="4753">
                  <c:v>0.45899767361111116</c:v>
                </c:pt>
                <c:pt idx="4754">
                  <c:v>0.45900355324074077</c:v>
                </c:pt>
                <c:pt idx="4755">
                  <c:v>0.45900951388888894</c:v>
                </c:pt>
                <c:pt idx="4756">
                  <c:v>0.45901548611111109</c:v>
                </c:pt>
                <c:pt idx="4757">
                  <c:v>0.45902145833333335</c:v>
                </c:pt>
                <c:pt idx="4758">
                  <c:v>0.45902940972222223</c:v>
                </c:pt>
                <c:pt idx="4759">
                  <c:v>0.45903538194444443</c:v>
                </c:pt>
                <c:pt idx="4760">
                  <c:v>0.4590413425925926</c:v>
                </c:pt>
                <c:pt idx="4761">
                  <c:v>0.4590475</c:v>
                </c:pt>
                <c:pt idx="4762">
                  <c:v>0.45905346064814817</c:v>
                </c:pt>
                <c:pt idx="4763">
                  <c:v>0.45905961805555556</c:v>
                </c:pt>
                <c:pt idx="4764">
                  <c:v>0.45906557870370368</c:v>
                </c:pt>
                <c:pt idx="4765">
                  <c:v>0.45907173611111113</c:v>
                </c:pt>
                <c:pt idx="4766">
                  <c:v>0.4590776967592593</c:v>
                </c:pt>
                <c:pt idx="4767">
                  <c:v>0.45908384259259255</c:v>
                </c:pt>
                <c:pt idx="4768">
                  <c:v>0.4590896064814815</c:v>
                </c:pt>
                <c:pt idx="4769">
                  <c:v>0.45909575231481486</c:v>
                </c:pt>
                <c:pt idx="4770">
                  <c:v>0.45910171296296293</c:v>
                </c:pt>
                <c:pt idx="4771">
                  <c:v>0.45910787037037037</c:v>
                </c:pt>
                <c:pt idx="4772">
                  <c:v>0.45911384259259264</c:v>
                </c:pt>
                <c:pt idx="4773">
                  <c:v>0.4591198032407407</c:v>
                </c:pt>
                <c:pt idx="4774">
                  <c:v>0.45912577546296296</c:v>
                </c:pt>
                <c:pt idx="4775">
                  <c:v>0.45913173611111113</c:v>
                </c:pt>
                <c:pt idx="4776">
                  <c:v>0.45913770833333328</c:v>
                </c:pt>
                <c:pt idx="4777">
                  <c:v>0.45914368055555554</c:v>
                </c:pt>
                <c:pt idx="4778">
                  <c:v>0.45914966435185184</c:v>
                </c:pt>
                <c:pt idx="4779">
                  <c:v>0.4591556365740741</c:v>
                </c:pt>
                <c:pt idx="4780">
                  <c:v>0.45916358796296297</c:v>
                </c:pt>
                <c:pt idx="4781">
                  <c:v>0.45916956018518523</c:v>
                </c:pt>
                <c:pt idx="4782">
                  <c:v>0.45917553240740738</c:v>
                </c:pt>
                <c:pt idx="4783">
                  <c:v>0.45918178240740742</c:v>
                </c:pt>
                <c:pt idx="4784">
                  <c:v>0.45918775462962963</c:v>
                </c:pt>
                <c:pt idx="4785">
                  <c:v>0.45919390046296299</c:v>
                </c:pt>
                <c:pt idx="4786">
                  <c:v>0.4591998726851852</c:v>
                </c:pt>
                <c:pt idx="4787">
                  <c:v>0.4592060185185185</c:v>
                </c:pt>
                <c:pt idx="4788">
                  <c:v>0.45921216435185186</c:v>
                </c:pt>
                <c:pt idx="4789">
                  <c:v>0.45921813657407412</c:v>
                </c:pt>
                <c:pt idx="4790">
                  <c:v>0.45922429398148146</c:v>
                </c:pt>
                <c:pt idx="4791">
                  <c:v>0.45923026620370372</c:v>
                </c:pt>
                <c:pt idx="4792">
                  <c:v>0.4592362152777778</c:v>
                </c:pt>
                <c:pt idx="4793">
                  <c:v>0.45924218749999995</c:v>
                </c:pt>
                <c:pt idx="4794">
                  <c:v>0.45924814814814813</c:v>
                </c:pt>
                <c:pt idx="4795">
                  <c:v>0.45925412037037039</c:v>
                </c:pt>
                <c:pt idx="4796">
                  <c:v>0.45926009259259254</c:v>
                </c:pt>
                <c:pt idx="4797">
                  <c:v>0.4592662384259259</c:v>
                </c:pt>
                <c:pt idx="4798">
                  <c:v>0.45927221064814816</c:v>
                </c:pt>
                <c:pt idx="4799">
                  <c:v>0.45927817129629628</c:v>
                </c:pt>
                <c:pt idx="4800">
                  <c:v>0.45928414351851848</c:v>
                </c:pt>
                <c:pt idx="4801">
                  <c:v>0.45929011574074075</c:v>
                </c:pt>
                <c:pt idx="4802">
                  <c:v>0.45929607638888892</c:v>
                </c:pt>
                <c:pt idx="4803">
                  <c:v>0.45930385416666669</c:v>
                </c:pt>
                <c:pt idx="4804">
                  <c:v>0.4593098263888889</c:v>
                </c:pt>
                <c:pt idx="4805">
                  <c:v>0.45931587962962966</c:v>
                </c:pt>
                <c:pt idx="4806">
                  <c:v>0.45932185185185187</c:v>
                </c:pt>
                <c:pt idx="4807">
                  <c:v>0.45932781249999999</c:v>
                </c:pt>
                <c:pt idx="4808">
                  <c:v>0.45933396990740744</c:v>
                </c:pt>
                <c:pt idx="4809">
                  <c:v>0.45933993055555561</c:v>
                </c:pt>
                <c:pt idx="4810">
                  <c:v>0.45934608796296295</c:v>
                </c:pt>
                <c:pt idx="4811">
                  <c:v>0.45935204861111112</c:v>
                </c:pt>
                <c:pt idx="4812">
                  <c:v>0.45935802083333338</c:v>
                </c:pt>
                <c:pt idx="4813">
                  <c:v>0.45936398148148144</c:v>
                </c:pt>
                <c:pt idx="4814">
                  <c:v>0.4593699537037037</c:v>
                </c:pt>
                <c:pt idx="4815">
                  <c:v>0.45937592592592597</c:v>
                </c:pt>
                <c:pt idx="4816">
                  <c:v>0.45938188657407403</c:v>
                </c:pt>
                <c:pt idx="4817">
                  <c:v>0.45938785879629629</c:v>
                </c:pt>
                <c:pt idx="4818">
                  <c:v>0.45939383101851855</c:v>
                </c:pt>
                <c:pt idx="4819">
                  <c:v>0.45939979166666661</c:v>
                </c:pt>
                <c:pt idx="4820">
                  <c:v>0.45940576388888887</c:v>
                </c:pt>
                <c:pt idx="4821">
                  <c:v>0.45941172453703705</c:v>
                </c:pt>
                <c:pt idx="4822">
                  <c:v>0.45941769675925931</c:v>
                </c:pt>
                <c:pt idx="4823">
                  <c:v>0.45942366898148146</c:v>
                </c:pt>
                <c:pt idx="4824">
                  <c:v>0.45942959490740742</c:v>
                </c:pt>
                <c:pt idx="4825">
                  <c:v>0.4594373726851852</c:v>
                </c:pt>
                <c:pt idx="4826">
                  <c:v>0.4594433449074074</c:v>
                </c:pt>
                <c:pt idx="4827">
                  <c:v>0.45944930555555552</c:v>
                </c:pt>
                <c:pt idx="4828">
                  <c:v>0.45945527777777778</c:v>
                </c:pt>
                <c:pt idx="4829">
                  <c:v>0.45946142361111114</c:v>
                </c:pt>
                <c:pt idx="4830">
                  <c:v>0.45946739583333335</c:v>
                </c:pt>
                <c:pt idx="4831">
                  <c:v>0.45947336805555555</c:v>
                </c:pt>
                <c:pt idx="4832">
                  <c:v>0.45947951388888891</c:v>
                </c:pt>
                <c:pt idx="4833">
                  <c:v>0.45948548611111112</c:v>
                </c:pt>
                <c:pt idx="4834">
                  <c:v>0.45949163194444442</c:v>
                </c:pt>
                <c:pt idx="4835">
                  <c:v>0.45949760416666668</c:v>
                </c:pt>
                <c:pt idx="4836">
                  <c:v>0.45950356481481486</c:v>
                </c:pt>
                <c:pt idx="4837">
                  <c:v>0.45950957175925927</c:v>
                </c:pt>
                <c:pt idx="4838">
                  <c:v>0.45951557870370369</c:v>
                </c:pt>
                <c:pt idx="4839">
                  <c:v>0.45952155092592589</c:v>
                </c:pt>
                <c:pt idx="4840">
                  <c:v>0.45952752314814815</c:v>
                </c:pt>
                <c:pt idx="4841">
                  <c:v>0.45953348379629633</c:v>
                </c:pt>
                <c:pt idx="4842">
                  <c:v>0.45953945601851848</c:v>
                </c:pt>
                <c:pt idx="4843">
                  <c:v>0.45954542824074074</c:v>
                </c:pt>
                <c:pt idx="4844">
                  <c:v>0.45955138888888891</c:v>
                </c:pt>
                <c:pt idx="4845">
                  <c:v>0.45955736111111106</c:v>
                </c:pt>
                <c:pt idx="4846">
                  <c:v>0.45956332175925924</c:v>
                </c:pt>
                <c:pt idx="4847">
                  <c:v>0.45957103009259259</c:v>
                </c:pt>
                <c:pt idx="4848">
                  <c:v>0.45957699074074077</c:v>
                </c:pt>
                <c:pt idx="4849">
                  <c:v>0.45958296296296292</c:v>
                </c:pt>
                <c:pt idx="4850">
                  <c:v>0.45958893518518518</c:v>
                </c:pt>
                <c:pt idx="4851">
                  <c:v>0.45959489583333335</c:v>
                </c:pt>
                <c:pt idx="4852">
                  <c:v>0.45960105324074069</c:v>
                </c:pt>
                <c:pt idx="4853">
                  <c:v>0.45960701388888886</c:v>
                </c:pt>
                <c:pt idx="4854">
                  <c:v>0.45961298611111112</c:v>
                </c:pt>
                <c:pt idx="4855">
                  <c:v>0.45961895833333338</c:v>
                </c:pt>
                <c:pt idx="4856">
                  <c:v>0.45962491898148145</c:v>
                </c:pt>
                <c:pt idx="4857">
                  <c:v>0.45963089120370371</c:v>
                </c:pt>
                <c:pt idx="4858">
                  <c:v>0.45963685185185188</c:v>
                </c:pt>
                <c:pt idx="4859">
                  <c:v>0.45964282407407403</c:v>
                </c:pt>
                <c:pt idx="4860">
                  <c:v>0.45964879629629629</c:v>
                </c:pt>
                <c:pt idx="4861">
                  <c:v>0.45965475694444446</c:v>
                </c:pt>
                <c:pt idx="4862">
                  <c:v>0.45966072916666662</c:v>
                </c:pt>
                <c:pt idx="4863">
                  <c:v>0.45966670138888888</c:v>
                </c:pt>
                <c:pt idx="4864">
                  <c:v>0.45967266203703705</c:v>
                </c:pt>
                <c:pt idx="4865">
                  <c:v>0.45967863425925931</c:v>
                </c:pt>
                <c:pt idx="4866">
                  <c:v>0.45968460648148146</c:v>
                </c:pt>
                <c:pt idx="4867">
                  <c:v>0.45969056712962963</c:v>
                </c:pt>
                <c:pt idx="4868">
                  <c:v>0.4596965393518519</c:v>
                </c:pt>
                <c:pt idx="4869">
                  <c:v>0.45970431712962961</c:v>
                </c:pt>
                <c:pt idx="4870">
                  <c:v>0.45971030092592596</c:v>
                </c:pt>
                <c:pt idx="4871">
                  <c:v>0.4597161574074074</c:v>
                </c:pt>
                <c:pt idx="4872">
                  <c:v>0.45972212962962966</c:v>
                </c:pt>
                <c:pt idx="4873">
                  <c:v>0.45972810185185181</c:v>
                </c:pt>
                <c:pt idx="4874">
                  <c:v>0.45973424768518517</c:v>
                </c:pt>
                <c:pt idx="4875">
                  <c:v>0.45974039351851853</c:v>
                </c:pt>
                <c:pt idx="4876">
                  <c:v>0.45974650462962963</c:v>
                </c:pt>
                <c:pt idx="4877">
                  <c:v>0.45975247685185189</c:v>
                </c:pt>
                <c:pt idx="4878">
                  <c:v>0.45975862268518514</c:v>
                </c:pt>
                <c:pt idx="4879">
                  <c:v>0.4597645949074074</c:v>
                </c:pt>
                <c:pt idx="4880">
                  <c:v>0.45977074074074076</c:v>
                </c:pt>
                <c:pt idx="4881">
                  <c:v>0.45977671296296291</c:v>
                </c:pt>
                <c:pt idx="4882">
                  <c:v>0.45978267361111108</c:v>
                </c:pt>
                <c:pt idx="4883">
                  <c:v>0.45978864583333334</c:v>
                </c:pt>
                <c:pt idx="4884">
                  <c:v>0.45979444444444445</c:v>
                </c:pt>
                <c:pt idx="4885">
                  <c:v>0.45980040509259257</c:v>
                </c:pt>
                <c:pt idx="4886">
                  <c:v>0.45980637731481483</c:v>
                </c:pt>
                <c:pt idx="4887">
                  <c:v>0.45981234953703704</c:v>
                </c:pt>
                <c:pt idx="4888">
                  <c:v>0.45981831018518515</c:v>
                </c:pt>
                <c:pt idx="4889">
                  <c:v>0.45982428240740741</c:v>
                </c:pt>
                <c:pt idx="4890">
                  <c:v>0.45983025462962962</c:v>
                </c:pt>
                <c:pt idx="4891">
                  <c:v>0.45983802083333331</c:v>
                </c:pt>
                <c:pt idx="4892">
                  <c:v>0.45984399305555557</c:v>
                </c:pt>
                <c:pt idx="4893">
                  <c:v>0.45984996527777783</c:v>
                </c:pt>
                <c:pt idx="4894">
                  <c:v>0.45985592592592589</c:v>
                </c:pt>
                <c:pt idx="4895">
                  <c:v>0.45986202546296301</c:v>
                </c:pt>
                <c:pt idx="4896">
                  <c:v>0.45986799768518516</c:v>
                </c:pt>
                <c:pt idx="4897">
                  <c:v>0.45987396990740742</c:v>
                </c:pt>
                <c:pt idx="4898">
                  <c:v>0.45987994212962963</c:v>
                </c:pt>
                <c:pt idx="4899">
                  <c:v>0.45988591435185189</c:v>
                </c:pt>
                <c:pt idx="4900">
                  <c:v>0.45989206018518519</c:v>
                </c:pt>
                <c:pt idx="4901">
                  <c:v>0.45989821759259258</c:v>
                </c:pt>
                <c:pt idx="4902">
                  <c:v>0.45990417824074076</c:v>
                </c:pt>
                <c:pt idx="4903">
                  <c:v>0.45991015046296296</c:v>
                </c:pt>
                <c:pt idx="4904">
                  <c:v>0.45991629629629632</c:v>
                </c:pt>
                <c:pt idx="4905">
                  <c:v>0.4599222569444445</c:v>
                </c:pt>
                <c:pt idx="4906">
                  <c:v>0.45992822916666665</c:v>
                </c:pt>
                <c:pt idx="4907">
                  <c:v>0.45993420138888891</c:v>
                </c:pt>
                <c:pt idx="4908">
                  <c:v>0.45994017361111111</c:v>
                </c:pt>
                <c:pt idx="4909">
                  <c:v>0.45994609953703702</c:v>
                </c:pt>
                <c:pt idx="4910">
                  <c:v>0.45995207175925928</c:v>
                </c:pt>
                <c:pt idx="4911">
                  <c:v>0.45995804398148149</c:v>
                </c:pt>
                <c:pt idx="4912">
                  <c:v>0.45996400462962961</c:v>
                </c:pt>
                <c:pt idx="4913">
                  <c:v>0.45997178240740744</c:v>
                </c:pt>
                <c:pt idx="4914">
                  <c:v>0.45997775462962959</c:v>
                </c:pt>
                <c:pt idx="4915">
                  <c:v>0.45998372685185185</c:v>
                </c:pt>
                <c:pt idx="4916">
                  <c:v>0.45998968750000002</c:v>
                </c:pt>
                <c:pt idx="4917">
                  <c:v>0.45999565972222217</c:v>
                </c:pt>
                <c:pt idx="4918">
                  <c:v>0.46000180555555553</c:v>
                </c:pt>
                <c:pt idx="4919">
                  <c:v>0.46000777777777779</c:v>
                </c:pt>
                <c:pt idx="4920">
                  <c:v>0.4600139236111111</c:v>
                </c:pt>
                <c:pt idx="4921">
                  <c:v>0.46002006944444446</c:v>
                </c:pt>
                <c:pt idx="4922">
                  <c:v>0.46002622685185185</c:v>
                </c:pt>
                <c:pt idx="4923">
                  <c:v>0.46003218749999997</c:v>
                </c:pt>
                <c:pt idx="4924">
                  <c:v>0.46003815972222223</c:v>
                </c:pt>
                <c:pt idx="4925">
                  <c:v>0.46004413194444443</c:v>
                </c:pt>
                <c:pt idx="4926">
                  <c:v>0.46005009259259261</c:v>
                </c:pt>
                <c:pt idx="4927">
                  <c:v>0.46005606481481481</c:v>
                </c:pt>
                <c:pt idx="4928">
                  <c:v>0.46006203703703702</c:v>
                </c:pt>
                <c:pt idx="4929">
                  <c:v>0.4600680324074074</c:v>
                </c:pt>
                <c:pt idx="4930">
                  <c:v>0.46007399305555552</c:v>
                </c:pt>
                <c:pt idx="4931">
                  <c:v>0.4600799884259259</c:v>
                </c:pt>
                <c:pt idx="4932">
                  <c:v>0.46008594907407407</c:v>
                </c:pt>
                <c:pt idx="4933">
                  <c:v>0.46009192129629634</c:v>
                </c:pt>
                <c:pt idx="4934">
                  <c:v>0.46009789351851849</c:v>
                </c:pt>
                <c:pt idx="4935">
                  <c:v>0.46010567129629631</c:v>
                </c:pt>
                <c:pt idx="4936">
                  <c:v>0.46011163194444443</c:v>
                </c:pt>
                <c:pt idx="4937">
                  <c:v>0.46011760416666664</c:v>
                </c:pt>
                <c:pt idx="4938">
                  <c:v>0.46012375</c:v>
                </c:pt>
                <c:pt idx="4939">
                  <c:v>0.46012990740740739</c:v>
                </c:pt>
                <c:pt idx="4940">
                  <c:v>0.46013600694444445</c:v>
                </c:pt>
                <c:pt idx="4941">
                  <c:v>0.46014197916666671</c:v>
                </c:pt>
                <c:pt idx="4942">
                  <c:v>0.46014802083333334</c:v>
                </c:pt>
                <c:pt idx="4943">
                  <c:v>0.46015398148148146</c:v>
                </c:pt>
                <c:pt idx="4944">
                  <c:v>0.4601601388888889</c:v>
                </c:pt>
                <c:pt idx="4945">
                  <c:v>0.46016609953703708</c:v>
                </c:pt>
                <c:pt idx="4946">
                  <c:v>0.46017207175925923</c:v>
                </c:pt>
                <c:pt idx="4947">
                  <c:v>0.46017804398148149</c:v>
                </c:pt>
                <c:pt idx="4948">
                  <c:v>0.46018400462962966</c:v>
                </c:pt>
                <c:pt idx="4949">
                  <c:v>0.46018997685185187</c:v>
                </c:pt>
                <c:pt idx="4950">
                  <c:v>0.46019594907407407</c:v>
                </c:pt>
                <c:pt idx="4951">
                  <c:v>0.46020190972222225</c:v>
                </c:pt>
                <c:pt idx="4952">
                  <c:v>0.46020788194444445</c:v>
                </c:pt>
                <c:pt idx="4953">
                  <c:v>0.46021385416666666</c:v>
                </c:pt>
                <c:pt idx="4954">
                  <c:v>0.46021981481481483</c:v>
                </c:pt>
                <c:pt idx="4955">
                  <c:v>0.46022578703703704</c:v>
                </c:pt>
                <c:pt idx="4956">
                  <c:v>0.46023193287037034</c:v>
                </c:pt>
                <c:pt idx="4957">
                  <c:v>0.46023971064814817</c:v>
                </c:pt>
                <c:pt idx="4958">
                  <c:v>0.46024553240740745</c:v>
                </c:pt>
                <c:pt idx="4959">
                  <c:v>0.46025149305555552</c:v>
                </c:pt>
                <c:pt idx="4960">
                  <c:v>0.46025746527777778</c:v>
                </c:pt>
                <c:pt idx="4961">
                  <c:v>0.46026361111111114</c:v>
                </c:pt>
                <c:pt idx="4962">
                  <c:v>0.46026958333333329</c:v>
                </c:pt>
                <c:pt idx="4963">
                  <c:v>0.46027583333333338</c:v>
                </c:pt>
                <c:pt idx="4964">
                  <c:v>0.46028197916666663</c:v>
                </c:pt>
                <c:pt idx="4965">
                  <c:v>0.46028795138888889</c:v>
                </c:pt>
                <c:pt idx="4966">
                  <c:v>0.46029409722222225</c:v>
                </c:pt>
                <c:pt idx="4967">
                  <c:v>0.46030024305555556</c:v>
                </c:pt>
                <c:pt idx="4968">
                  <c:v>0.46030621527777776</c:v>
                </c:pt>
                <c:pt idx="4969">
                  <c:v>0.46031217592592594</c:v>
                </c:pt>
                <c:pt idx="4970">
                  <c:v>0.46031814814814814</c:v>
                </c:pt>
                <c:pt idx="4971">
                  <c:v>0.46032412037037035</c:v>
                </c:pt>
                <c:pt idx="4972">
                  <c:v>0.46033008101851852</c:v>
                </c:pt>
                <c:pt idx="4973">
                  <c:v>0.46033605324074073</c:v>
                </c:pt>
                <c:pt idx="4974">
                  <c:v>0.46034202546296293</c:v>
                </c:pt>
                <c:pt idx="4975">
                  <c:v>0.46034798611111111</c:v>
                </c:pt>
                <c:pt idx="4976">
                  <c:v>0.46035576388888888</c:v>
                </c:pt>
                <c:pt idx="4977">
                  <c:v>0.46036173611111114</c:v>
                </c:pt>
                <c:pt idx="4978">
                  <c:v>0.4603676967592592</c:v>
                </c:pt>
                <c:pt idx="4979">
                  <c:v>0.46037366898148147</c:v>
                </c:pt>
                <c:pt idx="4980">
                  <c:v>0.46037981481481483</c:v>
                </c:pt>
                <c:pt idx="4981">
                  <c:v>0.46038578703703709</c:v>
                </c:pt>
                <c:pt idx="4982">
                  <c:v>0.46039193287037034</c:v>
                </c:pt>
                <c:pt idx="4983">
                  <c:v>0.46039809027777778</c:v>
                </c:pt>
                <c:pt idx="4984">
                  <c:v>0.46040405092592596</c:v>
                </c:pt>
                <c:pt idx="4985">
                  <c:v>0.46041020833333329</c:v>
                </c:pt>
                <c:pt idx="4986">
                  <c:v>0.46041635416666665</c:v>
                </c:pt>
                <c:pt idx="4987">
                  <c:v>0.46042231481481483</c:v>
                </c:pt>
                <c:pt idx="4988">
                  <c:v>0.46042828703703703</c:v>
                </c:pt>
                <c:pt idx="4989">
                  <c:v>0.46043425925925924</c:v>
                </c:pt>
                <c:pt idx="4990">
                  <c:v>0.4604404050925926</c:v>
                </c:pt>
                <c:pt idx="4991">
                  <c:v>0.46044622685185188</c:v>
                </c:pt>
                <c:pt idx="4992">
                  <c:v>0.46045237268518519</c:v>
                </c:pt>
                <c:pt idx="4993">
                  <c:v>0.46045833333333336</c:v>
                </c:pt>
                <c:pt idx="4994">
                  <c:v>0.46046430555555556</c:v>
                </c:pt>
                <c:pt idx="4995">
                  <c:v>0.46047226851851852</c:v>
                </c:pt>
                <c:pt idx="4996">
                  <c:v>0.4604782291666667</c:v>
                </c:pt>
                <c:pt idx="4997">
                  <c:v>0.46048438657407403</c:v>
                </c:pt>
                <c:pt idx="4998">
                  <c:v>0.46049021990740741</c:v>
                </c:pt>
                <c:pt idx="4999">
                  <c:v>0.4604963773148148</c:v>
                </c:pt>
                <c:pt idx="5000">
                  <c:v>0.46050234953703706</c:v>
                </c:pt>
                <c:pt idx="5001">
                  <c:v>0.46050849537037036</c:v>
                </c:pt>
                <c:pt idx="5002">
                  <c:v>0.46051464120370372</c:v>
                </c:pt>
                <c:pt idx="5003">
                  <c:v>0.46052061342592593</c:v>
                </c:pt>
                <c:pt idx="5004">
                  <c:v>0.46052675925925923</c:v>
                </c:pt>
                <c:pt idx="5005">
                  <c:v>0.46053291666666668</c:v>
                </c:pt>
                <c:pt idx="5006">
                  <c:v>0.46053887731481485</c:v>
                </c:pt>
                <c:pt idx="5007">
                  <c:v>0.460544849537037</c:v>
                </c:pt>
                <c:pt idx="5008">
                  <c:v>0.46055082175925927</c:v>
                </c:pt>
                <c:pt idx="5009">
                  <c:v>0.46055696759259263</c:v>
                </c:pt>
                <c:pt idx="5010">
                  <c:v>0.46056292824074069</c:v>
                </c:pt>
                <c:pt idx="5011">
                  <c:v>0.46056901620370372</c:v>
                </c:pt>
                <c:pt idx="5012">
                  <c:v>0.46057498842592598</c:v>
                </c:pt>
                <c:pt idx="5013">
                  <c:v>0.46058096064814813</c:v>
                </c:pt>
                <c:pt idx="5014">
                  <c:v>0.46058872685185182</c:v>
                </c:pt>
                <c:pt idx="5015">
                  <c:v>0.46059469907407408</c:v>
                </c:pt>
                <c:pt idx="5016">
                  <c:v>0.46060067129629628</c:v>
                </c:pt>
                <c:pt idx="5017">
                  <c:v>0.46060663194444446</c:v>
                </c:pt>
                <c:pt idx="5018">
                  <c:v>0.46061278935185185</c:v>
                </c:pt>
                <c:pt idx="5019">
                  <c:v>0.46061876157407405</c:v>
                </c:pt>
                <c:pt idx="5020">
                  <c:v>0.46062490740740741</c:v>
                </c:pt>
                <c:pt idx="5021">
                  <c:v>0.46063105324074072</c:v>
                </c:pt>
                <c:pt idx="5022">
                  <c:v>0.46063719907407408</c:v>
                </c:pt>
                <c:pt idx="5023">
                  <c:v>0.46064298611111115</c:v>
                </c:pt>
                <c:pt idx="5024">
                  <c:v>0.4606491319444444</c:v>
                </c:pt>
                <c:pt idx="5025">
                  <c:v>0.46065508101851854</c:v>
                </c:pt>
                <c:pt idx="5026">
                  <c:v>0.46066105324074075</c:v>
                </c:pt>
                <c:pt idx="5027">
                  <c:v>0.46066701388888887</c:v>
                </c:pt>
                <c:pt idx="5028">
                  <c:v>0.46067317129629631</c:v>
                </c:pt>
                <c:pt idx="5029">
                  <c:v>0.46067913194444449</c:v>
                </c:pt>
                <c:pt idx="5030">
                  <c:v>0.46068510416666664</c:v>
                </c:pt>
                <c:pt idx="5031">
                  <c:v>0.4606910763888889</c:v>
                </c:pt>
                <c:pt idx="5032">
                  <c:v>0.46069703703703707</c:v>
                </c:pt>
                <c:pt idx="5033">
                  <c:v>0.460704849537037</c:v>
                </c:pt>
                <c:pt idx="5034">
                  <c:v>0.46071081018518517</c:v>
                </c:pt>
                <c:pt idx="5035">
                  <c:v>0.46071678240740743</c:v>
                </c:pt>
                <c:pt idx="5036">
                  <c:v>0.46072274305555555</c:v>
                </c:pt>
                <c:pt idx="5037">
                  <c:v>0.46072890046296294</c:v>
                </c:pt>
                <c:pt idx="5038">
                  <c:v>0.46073486111111112</c:v>
                </c:pt>
                <c:pt idx="5039">
                  <c:v>0.46074101851851851</c:v>
                </c:pt>
                <c:pt idx="5040">
                  <c:v>0.46074716435185187</c:v>
                </c:pt>
                <c:pt idx="5041">
                  <c:v>0.46075331018518523</c:v>
                </c:pt>
                <c:pt idx="5042">
                  <c:v>0.46075928240740738</c:v>
                </c:pt>
                <c:pt idx="5043">
                  <c:v>0.46076542824074074</c:v>
                </c:pt>
                <c:pt idx="5044">
                  <c:v>0.460771400462963</c:v>
                </c:pt>
                <c:pt idx="5045">
                  <c:v>0.46077747685185183</c:v>
                </c:pt>
                <c:pt idx="5046">
                  <c:v>0.46078358796296293</c:v>
                </c:pt>
                <c:pt idx="5047">
                  <c:v>0.4607895486111111</c:v>
                </c:pt>
                <c:pt idx="5048">
                  <c:v>0.46079552083333336</c:v>
                </c:pt>
                <c:pt idx="5049">
                  <c:v>0.46080166666666672</c:v>
                </c:pt>
                <c:pt idx="5050">
                  <c:v>0.46080773148148152</c:v>
                </c:pt>
                <c:pt idx="5051">
                  <c:v>0.46081369212962958</c:v>
                </c:pt>
                <c:pt idx="5052">
                  <c:v>0.46082146990740741</c:v>
                </c:pt>
                <c:pt idx="5053">
                  <c:v>0.46082744212962962</c:v>
                </c:pt>
                <c:pt idx="5054">
                  <c:v>0.46083341435185182</c:v>
                </c:pt>
                <c:pt idx="5055">
                  <c:v>0.460839375</c:v>
                </c:pt>
                <c:pt idx="5056">
                  <c:v>0.46084534722222226</c:v>
                </c:pt>
                <c:pt idx="5057">
                  <c:v>0.46085131944444441</c:v>
                </c:pt>
                <c:pt idx="5058">
                  <c:v>0.46085746527777777</c:v>
                </c:pt>
                <c:pt idx="5059">
                  <c:v>0.46086361111111113</c:v>
                </c:pt>
                <c:pt idx="5060">
                  <c:v>0.46086958333333333</c:v>
                </c:pt>
                <c:pt idx="5061">
                  <c:v>0.46087572916666669</c:v>
                </c:pt>
                <c:pt idx="5062">
                  <c:v>0.46088187500000005</c:v>
                </c:pt>
                <c:pt idx="5063">
                  <c:v>0.4608878472222222</c:v>
                </c:pt>
                <c:pt idx="5064">
                  <c:v>0.46089381944444446</c:v>
                </c:pt>
                <c:pt idx="5065">
                  <c:v>0.46089996527777782</c:v>
                </c:pt>
                <c:pt idx="5066">
                  <c:v>0.46090593749999997</c:v>
                </c:pt>
                <c:pt idx="5067">
                  <c:v>0.46091189814814815</c:v>
                </c:pt>
                <c:pt idx="5068">
                  <c:v>0.46091787037037041</c:v>
                </c:pt>
                <c:pt idx="5069">
                  <c:v>0.46092383101851847</c:v>
                </c:pt>
                <c:pt idx="5070">
                  <c:v>0.46092980324074073</c:v>
                </c:pt>
                <c:pt idx="5071">
                  <c:v>0.46093758101851851</c:v>
                </c:pt>
                <c:pt idx="5072">
                  <c:v>0.46094355324074071</c:v>
                </c:pt>
                <c:pt idx="5073">
                  <c:v>0.46094969907407407</c:v>
                </c:pt>
                <c:pt idx="5074">
                  <c:v>0.46095567129629633</c:v>
                </c:pt>
                <c:pt idx="5075">
                  <c:v>0.46096181712962964</c:v>
                </c:pt>
                <c:pt idx="5076">
                  <c:v>0.46096777777777781</c:v>
                </c:pt>
                <c:pt idx="5077">
                  <c:v>0.4609739351851852</c:v>
                </c:pt>
                <c:pt idx="5078">
                  <c:v>0.46098008101851851</c:v>
                </c:pt>
                <c:pt idx="5079">
                  <c:v>0.46098622685185187</c:v>
                </c:pt>
                <c:pt idx="5080">
                  <c:v>0.46099219907407413</c:v>
                </c:pt>
                <c:pt idx="5081">
                  <c:v>0.46099817129629628</c:v>
                </c:pt>
                <c:pt idx="5082">
                  <c:v>0.46100413194444445</c:v>
                </c:pt>
                <c:pt idx="5083">
                  <c:v>0.46101018518518516</c:v>
                </c:pt>
                <c:pt idx="5084">
                  <c:v>0.46101615740740742</c:v>
                </c:pt>
                <c:pt idx="5085">
                  <c:v>0.46102212962962968</c:v>
                </c:pt>
                <c:pt idx="5086">
                  <c:v>0.46102809027777775</c:v>
                </c:pt>
                <c:pt idx="5087">
                  <c:v>0.46103423611111111</c:v>
                </c:pt>
                <c:pt idx="5088">
                  <c:v>0.46104020833333337</c:v>
                </c:pt>
                <c:pt idx="5089">
                  <c:v>0.46104618055555552</c:v>
                </c:pt>
                <c:pt idx="5090">
                  <c:v>0.46105400462962964</c:v>
                </c:pt>
                <c:pt idx="5091">
                  <c:v>0.4610599768518519</c:v>
                </c:pt>
                <c:pt idx="5092">
                  <c:v>0.46106594907407406</c:v>
                </c:pt>
                <c:pt idx="5093">
                  <c:v>0.46107190972222223</c:v>
                </c:pt>
                <c:pt idx="5094">
                  <c:v>0.46107805555555559</c:v>
                </c:pt>
                <c:pt idx="5095">
                  <c:v>0.46108402777777774</c:v>
                </c:pt>
                <c:pt idx="5096">
                  <c:v>0.4610901736111111</c:v>
                </c:pt>
                <c:pt idx="5097">
                  <c:v>0.46109633101851855</c:v>
                </c:pt>
                <c:pt idx="5098">
                  <c:v>0.46110247685185185</c:v>
                </c:pt>
                <c:pt idx="5099">
                  <c:v>0.46110844907407406</c:v>
                </c:pt>
                <c:pt idx="5100">
                  <c:v>0.46111459490740742</c:v>
                </c:pt>
                <c:pt idx="5101">
                  <c:v>0.46112056712962962</c:v>
                </c:pt>
                <c:pt idx="5102">
                  <c:v>0.46112652777777779</c:v>
                </c:pt>
                <c:pt idx="5103">
                  <c:v>0.4611325</c:v>
                </c:pt>
                <c:pt idx="5104">
                  <c:v>0.4611386458333333</c:v>
                </c:pt>
                <c:pt idx="5105">
                  <c:v>0.46114456018518518</c:v>
                </c:pt>
                <c:pt idx="5106">
                  <c:v>0.46115070601851849</c:v>
                </c:pt>
                <c:pt idx="5107">
                  <c:v>0.46115667824074075</c:v>
                </c:pt>
                <c:pt idx="5108">
                  <c:v>0.46116282407407411</c:v>
                </c:pt>
                <c:pt idx="5109">
                  <c:v>0.46117078703703701</c:v>
                </c:pt>
                <c:pt idx="5110">
                  <c:v>0.46117674768518518</c:v>
                </c:pt>
                <c:pt idx="5111">
                  <c:v>0.46118290509259258</c:v>
                </c:pt>
                <c:pt idx="5112">
                  <c:v>0.46118905092592594</c:v>
                </c:pt>
                <c:pt idx="5113">
                  <c:v>0.4611951967592593</c:v>
                </c:pt>
                <c:pt idx="5114">
                  <c:v>0.46120116898148145</c:v>
                </c:pt>
                <c:pt idx="5115">
                  <c:v>0.4612071064814815</c:v>
                </c:pt>
                <c:pt idx="5116">
                  <c:v>0.46121332175925928</c:v>
                </c:pt>
                <c:pt idx="5117">
                  <c:v>0.46121946759259264</c:v>
                </c:pt>
                <c:pt idx="5118">
                  <c:v>0.46122543981481479</c:v>
                </c:pt>
                <c:pt idx="5119">
                  <c:v>0.46123141203703705</c:v>
                </c:pt>
                <c:pt idx="5120">
                  <c:v>0.46123737268518522</c:v>
                </c:pt>
                <c:pt idx="5121">
                  <c:v>0.46124334490740737</c:v>
                </c:pt>
                <c:pt idx="5122">
                  <c:v>0.46124931712962963</c:v>
                </c:pt>
                <c:pt idx="5123">
                  <c:v>0.46125527777777781</c:v>
                </c:pt>
                <c:pt idx="5124">
                  <c:v>0.46126125000000001</c:v>
                </c:pt>
                <c:pt idx="5125">
                  <c:v>0.46126736111111111</c:v>
                </c:pt>
                <c:pt idx="5126">
                  <c:v>0.46127333333333337</c:v>
                </c:pt>
                <c:pt idx="5127">
                  <c:v>0.46127943287037038</c:v>
                </c:pt>
                <c:pt idx="5128">
                  <c:v>0.46128739583333328</c:v>
                </c:pt>
                <c:pt idx="5129">
                  <c:v>0.46129335648148145</c:v>
                </c:pt>
                <c:pt idx="5130">
                  <c:v>0.46129932870370371</c:v>
                </c:pt>
                <c:pt idx="5131">
                  <c:v>0.46130530092592598</c:v>
                </c:pt>
                <c:pt idx="5132">
                  <c:v>0.46131145833333331</c:v>
                </c:pt>
                <c:pt idx="5133">
                  <c:v>0.46131760416666667</c:v>
                </c:pt>
                <c:pt idx="5134">
                  <c:v>0.46132375000000003</c:v>
                </c:pt>
                <c:pt idx="5135">
                  <c:v>0.46132990740740737</c:v>
                </c:pt>
                <c:pt idx="5136">
                  <c:v>0.46133587962962963</c:v>
                </c:pt>
                <c:pt idx="5137">
                  <c:v>0.46134178240740736</c:v>
                </c:pt>
                <c:pt idx="5138">
                  <c:v>0.46134792824074072</c:v>
                </c:pt>
                <c:pt idx="5139">
                  <c:v>0.46135390046296298</c:v>
                </c:pt>
                <c:pt idx="5140">
                  <c:v>0.46135989583333337</c:v>
                </c:pt>
                <c:pt idx="5141">
                  <c:v>0.46136622685185186</c:v>
                </c:pt>
                <c:pt idx="5142">
                  <c:v>0.46137219907407406</c:v>
                </c:pt>
                <c:pt idx="5143">
                  <c:v>0.46137815972222224</c:v>
                </c:pt>
                <c:pt idx="5144">
                  <c:v>0.46138413194444444</c:v>
                </c:pt>
                <c:pt idx="5145">
                  <c:v>0.46139010416666665</c:v>
                </c:pt>
                <c:pt idx="5146">
                  <c:v>0.46139625000000001</c:v>
                </c:pt>
                <c:pt idx="5147">
                  <c:v>0.46140406249999999</c:v>
                </c:pt>
                <c:pt idx="5148">
                  <c:v>0.46141003472222225</c:v>
                </c:pt>
                <c:pt idx="5149">
                  <c:v>0.46141618055555561</c:v>
                </c:pt>
                <c:pt idx="5150">
                  <c:v>0.46142171296296297</c:v>
                </c:pt>
                <c:pt idx="5151">
                  <c:v>0.46142784722222219</c:v>
                </c:pt>
                <c:pt idx="5152">
                  <c:v>0.46143381944444445</c:v>
                </c:pt>
                <c:pt idx="5153">
                  <c:v>0.46144015046296299</c:v>
                </c:pt>
                <c:pt idx="5154">
                  <c:v>0.46144611111111106</c:v>
                </c:pt>
                <c:pt idx="5155">
                  <c:v>0.46145208333333332</c:v>
                </c:pt>
                <c:pt idx="5156">
                  <c:v>0.46145822916666668</c:v>
                </c:pt>
                <c:pt idx="5157">
                  <c:v>0.46146437499999998</c:v>
                </c:pt>
                <c:pt idx="5158">
                  <c:v>0.46147034722222219</c:v>
                </c:pt>
                <c:pt idx="5159">
                  <c:v>0.46147649305555555</c:v>
                </c:pt>
                <c:pt idx="5160">
                  <c:v>0.46148246527777781</c:v>
                </c:pt>
                <c:pt idx="5161">
                  <c:v>0.46148843749999996</c:v>
                </c:pt>
                <c:pt idx="5162">
                  <c:v>0.46149439814814813</c:v>
                </c:pt>
                <c:pt idx="5163">
                  <c:v>0.46150055555555558</c:v>
                </c:pt>
                <c:pt idx="5164">
                  <c:v>0.4615065162037037</c:v>
                </c:pt>
                <c:pt idx="5165">
                  <c:v>0.46151284722222224</c:v>
                </c:pt>
                <c:pt idx="5166">
                  <c:v>0.46152043981481478</c:v>
                </c:pt>
                <c:pt idx="5167">
                  <c:v>0.46152641203703704</c:v>
                </c:pt>
                <c:pt idx="5168">
                  <c:v>0.4615325578703704</c:v>
                </c:pt>
                <c:pt idx="5169">
                  <c:v>0.46153871527777773</c:v>
                </c:pt>
                <c:pt idx="5170">
                  <c:v>0.46154486111111109</c:v>
                </c:pt>
                <c:pt idx="5171">
                  <c:v>0.46155100694444445</c:v>
                </c:pt>
                <c:pt idx="5172">
                  <c:v>0.46155733796296294</c:v>
                </c:pt>
                <c:pt idx="5173">
                  <c:v>0.4615633101851852</c:v>
                </c:pt>
                <c:pt idx="5174">
                  <c:v>0.46156945601851856</c:v>
                </c:pt>
                <c:pt idx="5175">
                  <c:v>0.46157545138888884</c:v>
                </c:pt>
                <c:pt idx="5176">
                  <c:v>0.4615814236111111</c:v>
                </c:pt>
                <c:pt idx="5177">
                  <c:v>0.46158756944444446</c:v>
                </c:pt>
                <c:pt idx="5178">
                  <c:v>0.46159354166666672</c:v>
                </c:pt>
                <c:pt idx="5179">
                  <c:v>0.46159968749999997</c:v>
                </c:pt>
                <c:pt idx="5180">
                  <c:v>0.46160565972222223</c:v>
                </c:pt>
                <c:pt idx="5181">
                  <c:v>0.4616116203703704</c:v>
                </c:pt>
                <c:pt idx="5182">
                  <c:v>0.46161765046296299</c:v>
                </c:pt>
                <c:pt idx="5183">
                  <c:v>0.46162362268518514</c:v>
                </c:pt>
                <c:pt idx="5184">
                  <c:v>0.46162995370370369</c:v>
                </c:pt>
                <c:pt idx="5185">
                  <c:v>0.46163771990740737</c:v>
                </c:pt>
                <c:pt idx="5186">
                  <c:v>0.46164387731481482</c:v>
                </c:pt>
                <c:pt idx="5187">
                  <c:v>0.46164983796296299</c:v>
                </c:pt>
                <c:pt idx="5188">
                  <c:v>0.46165616898148149</c:v>
                </c:pt>
                <c:pt idx="5189">
                  <c:v>0.46166250000000003</c:v>
                </c:pt>
                <c:pt idx="5190">
                  <c:v>0.46166883101851847</c:v>
                </c:pt>
                <c:pt idx="5191">
                  <c:v>0.46167497685185183</c:v>
                </c:pt>
                <c:pt idx="5192">
                  <c:v>0.46168094907407409</c:v>
                </c:pt>
                <c:pt idx="5193">
                  <c:v>0.46168692129629635</c:v>
                </c:pt>
                <c:pt idx="5194">
                  <c:v>0.4616930671296296</c:v>
                </c:pt>
                <c:pt idx="5195">
                  <c:v>0.46169903935185186</c:v>
                </c:pt>
                <c:pt idx="5196">
                  <c:v>0.46170500000000003</c:v>
                </c:pt>
                <c:pt idx="5197">
                  <c:v>0.46171097222222218</c:v>
                </c:pt>
                <c:pt idx="5198">
                  <c:v>0.46171694444444444</c:v>
                </c:pt>
                <c:pt idx="5199">
                  <c:v>0.4617230902777778</c:v>
                </c:pt>
                <c:pt idx="5200">
                  <c:v>0.46172906249999995</c:v>
                </c:pt>
                <c:pt idx="5201">
                  <c:v>0.46173502314814813</c:v>
                </c:pt>
                <c:pt idx="5202">
                  <c:v>0.46174099537037039</c:v>
                </c:pt>
                <c:pt idx="5203">
                  <c:v>0.46174695601851851</c:v>
                </c:pt>
                <c:pt idx="5204">
                  <c:v>0.46175491898148152</c:v>
                </c:pt>
                <c:pt idx="5205">
                  <c:v>0.46176089120370367</c:v>
                </c:pt>
                <c:pt idx="5206">
                  <c:v>0.46176685185185185</c:v>
                </c:pt>
                <c:pt idx="5207">
                  <c:v>0.46177270833333334</c:v>
                </c:pt>
                <c:pt idx="5208">
                  <c:v>0.46177886574074073</c:v>
                </c:pt>
                <c:pt idx="5209">
                  <c:v>0.46178501157407409</c:v>
                </c:pt>
                <c:pt idx="5210">
                  <c:v>0.46179115740740739</c:v>
                </c:pt>
                <c:pt idx="5211">
                  <c:v>0.46179731481481484</c:v>
                </c:pt>
                <c:pt idx="5212">
                  <c:v>0.4618034606481482</c:v>
                </c:pt>
                <c:pt idx="5213">
                  <c:v>0.46180942129629626</c:v>
                </c:pt>
                <c:pt idx="5214">
                  <c:v>0.46181539351851852</c:v>
                </c:pt>
                <c:pt idx="5215">
                  <c:v>0.46182153935185188</c:v>
                </c:pt>
                <c:pt idx="5216">
                  <c:v>0.46182751157407403</c:v>
                </c:pt>
                <c:pt idx="5217">
                  <c:v>0.4618337384259259</c:v>
                </c:pt>
                <c:pt idx="5218">
                  <c:v>0.46183952546296297</c:v>
                </c:pt>
                <c:pt idx="5219">
                  <c:v>0.46184549768518518</c:v>
                </c:pt>
                <c:pt idx="5220">
                  <c:v>0.46185164351851848</c:v>
                </c:pt>
                <c:pt idx="5221">
                  <c:v>0.46185760416666666</c:v>
                </c:pt>
                <c:pt idx="5222">
                  <c:v>0.46186376157407411</c:v>
                </c:pt>
                <c:pt idx="5223">
                  <c:v>0.4618716898148148</c:v>
                </c:pt>
                <c:pt idx="5224">
                  <c:v>0.46187765046296297</c:v>
                </c:pt>
                <c:pt idx="5225">
                  <c:v>0.46188380787037037</c:v>
                </c:pt>
                <c:pt idx="5226">
                  <c:v>0.46188976851851854</c:v>
                </c:pt>
                <c:pt idx="5227">
                  <c:v>0.4618959143518519</c:v>
                </c:pt>
                <c:pt idx="5228">
                  <c:v>0.46190188657407405</c:v>
                </c:pt>
                <c:pt idx="5229">
                  <c:v>0.4619082175925926</c:v>
                </c:pt>
                <c:pt idx="5230">
                  <c:v>0.46191418981481486</c:v>
                </c:pt>
                <c:pt idx="5231">
                  <c:v>0.4619201273148148</c:v>
                </c:pt>
                <c:pt idx="5232">
                  <c:v>0.46192609953703706</c:v>
                </c:pt>
                <c:pt idx="5233">
                  <c:v>0.46193224537037042</c:v>
                </c:pt>
                <c:pt idx="5234">
                  <c:v>0.46193821759259257</c:v>
                </c:pt>
                <c:pt idx="5235">
                  <c:v>0.46194417824074074</c:v>
                </c:pt>
                <c:pt idx="5236">
                  <c:v>0.4619503240740741</c:v>
                </c:pt>
                <c:pt idx="5237">
                  <c:v>0.46195611111111107</c:v>
                </c:pt>
                <c:pt idx="5238">
                  <c:v>0.46196208333333333</c:v>
                </c:pt>
                <c:pt idx="5239">
                  <c:v>0.46196805555555559</c:v>
                </c:pt>
                <c:pt idx="5240">
                  <c:v>0.46197401620370365</c:v>
                </c:pt>
                <c:pt idx="5241">
                  <c:v>0.4619801736111111</c:v>
                </c:pt>
                <c:pt idx="5242">
                  <c:v>0.46198767361111109</c:v>
                </c:pt>
                <c:pt idx="5243">
                  <c:v>0.46199364583333336</c:v>
                </c:pt>
                <c:pt idx="5244">
                  <c:v>0.46199960648148147</c:v>
                </c:pt>
                <c:pt idx="5245">
                  <c:v>0.46200593750000002</c:v>
                </c:pt>
                <c:pt idx="5246">
                  <c:v>0.46201209490740741</c:v>
                </c:pt>
                <c:pt idx="5247">
                  <c:v>0.46201824074074072</c:v>
                </c:pt>
                <c:pt idx="5248">
                  <c:v>0.46202457175925926</c:v>
                </c:pt>
                <c:pt idx="5249">
                  <c:v>0.46203053240740743</c:v>
                </c:pt>
                <c:pt idx="5250">
                  <c:v>0.46203668981481477</c:v>
                </c:pt>
                <c:pt idx="5251">
                  <c:v>0.46204265046296294</c:v>
                </c:pt>
                <c:pt idx="5252">
                  <c:v>0.46204862268518521</c:v>
                </c:pt>
                <c:pt idx="5253">
                  <c:v>0.46205476851851851</c:v>
                </c:pt>
                <c:pt idx="5254">
                  <c:v>0.46206074074074072</c:v>
                </c:pt>
                <c:pt idx="5255">
                  <c:v>0.46206706018518523</c:v>
                </c:pt>
                <c:pt idx="5256">
                  <c:v>0.46207302083333329</c:v>
                </c:pt>
                <c:pt idx="5257">
                  <c:v>0.46207898148148147</c:v>
                </c:pt>
                <c:pt idx="5258">
                  <c:v>0.46208513888888891</c:v>
                </c:pt>
                <c:pt idx="5259">
                  <c:v>0.46209109953703703</c:v>
                </c:pt>
                <c:pt idx="5260">
                  <c:v>0.46209743055555558</c:v>
                </c:pt>
                <c:pt idx="5261">
                  <c:v>0.46210520833333329</c:v>
                </c:pt>
                <c:pt idx="5262">
                  <c:v>0.46211135416666665</c:v>
                </c:pt>
                <c:pt idx="5263">
                  <c:v>0.46211732638888892</c:v>
                </c:pt>
                <c:pt idx="5264">
                  <c:v>0.46212347222222222</c:v>
                </c:pt>
                <c:pt idx="5265">
                  <c:v>0.46212944444444443</c:v>
                </c:pt>
                <c:pt idx="5266">
                  <c:v>0.46213541666666669</c:v>
                </c:pt>
                <c:pt idx="5267">
                  <c:v>0.462141724537037</c:v>
                </c:pt>
                <c:pt idx="5268">
                  <c:v>0.46214769675925926</c:v>
                </c:pt>
                <c:pt idx="5269">
                  <c:v>0.46215384259259262</c:v>
                </c:pt>
                <c:pt idx="5270">
                  <c:v>0.46215981481481477</c:v>
                </c:pt>
                <c:pt idx="5271">
                  <c:v>0.46216650462962966</c:v>
                </c:pt>
                <c:pt idx="5272">
                  <c:v>0.46217247685185187</c:v>
                </c:pt>
                <c:pt idx="5273">
                  <c:v>0.46217862268518517</c:v>
                </c:pt>
                <c:pt idx="5274">
                  <c:v>0.46218476851851853</c:v>
                </c:pt>
                <c:pt idx="5275">
                  <c:v>0.4621907291666667</c:v>
                </c:pt>
                <c:pt idx="5276">
                  <c:v>0.46219670138888885</c:v>
                </c:pt>
                <c:pt idx="5277">
                  <c:v>0.46220284722222221</c:v>
                </c:pt>
                <c:pt idx="5278">
                  <c:v>0.46220881944444447</c:v>
                </c:pt>
                <c:pt idx="5279">
                  <c:v>0.46221496527777778</c:v>
                </c:pt>
                <c:pt idx="5280">
                  <c:v>0.46222274305555561</c:v>
                </c:pt>
                <c:pt idx="5281">
                  <c:v>0.46222890046296294</c:v>
                </c:pt>
                <c:pt idx="5282">
                  <c:v>0.46223486111111112</c:v>
                </c:pt>
                <c:pt idx="5283">
                  <c:v>0.46224100694444448</c:v>
                </c:pt>
                <c:pt idx="5284">
                  <c:v>0.46224716435185181</c:v>
                </c:pt>
                <c:pt idx="5285">
                  <c:v>0.46225312499999999</c:v>
                </c:pt>
                <c:pt idx="5286">
                  <c:v>0.46225945601851853</c:v>
                </c:pt>
                <c:pt idx="5287">
                  <c:v>0.46226542824074074</c:v>
                </c:pt>
                <c:pt idx="5288">
                  <c:v>0.4622715740740741</c:v>
                </c:pt>
                <c:pt idx="5289">
                  <c:v>0.4622775462962963</c:v>
                </c:pt>
                <c:pt idx="5290">
                  <c:v>0.46228369212962961</c:v>
                </c:pt>
                <c:pt idx="5291">
                  <c:v>0.46228983796296297</c:v>
                </c:pt>
                <c:pt idx="5292">
                  <c:v>0.46229581018518523</c:v>
                </c:pt>
                <c:pt idx="5293">
                  <c:v>0.46230195601851848</c:v>
                </c:pt>
                <c:pt idx="5294">
                  <c:v>0.46230811342592593</c:v>
                </c:pt>
                <c:pt idx="5295">
                  <c:v>0.4623140740740741</c:v>
                </c:pt>
                <c:pt idx="5296">
                  <c:v>0.46232023148148144</c:v>
                </c:pt>
                <c:pt idx="5297">
                  <c:v>0.46232619212962961</c:v>
                </c:pt>
                <c:pt idx="5298">
                  <c:v>0.46233252314814816</c:v>
                </c:pt>
                <c:pt idx="5299">
                  <c:v>0.46233998842592589</c:v>
                </c:pt>
                <c:pt idx="5300">
                  <c:v>0.46234631944444443</c:v>
                </c:pt>
                <c:pt idx="5301">
                  <c:v>0.4623522800925926</c:v>
                </c:pt>
                <c:pt idx="5302">
                  <c:v>0.4623586111111111</c:v>
                </c:pt>
                <c:pt idx="5303">
                  <c:v>0.46236476851851854</c:v>
                </c:pt>
                <c:pt idx="5304">
                  <c:v>0.46237072916666672</c:v>
                </c:pt>
                <c:pt idx="5305">
                  <c:v>0.46237706018518515</c:v>
                </c:pt>
                <c:pt idx="5306">
                  <c:v>0.46238303240740741</c:v>
                </c:pt>
                <c:pt idx="5307">
                  <c:v>0.46238917824074077</c:v>
                </c:pt>
                <c:pt idx="5308">
                  <c:v>0.46239525462962966</c:v>
                </c:pt>
                <c:pt idx="5309">
                  <c:v>0.46240120370370369</c:v>
                </c:pt>
                <c:pt idx="5310">
                  <c:v>0.46240736111111108</c:v>
                </c:pt>
                <c:pt idx="5311">
                  <c:v>0.46241332175925925</c:v>
                </c:pt>
                <c:pt idx="5312">
                  <c:v>0.4624194791666667</c:v>
                </c:pt>
                <c:pt idx="5313">
                  <c:v>0.46242543981481482</c:v>
                </c:pt>
                <c:pt idx="5314">
                  <c:v>0.46243158564814818</c:v>
                </c:pt>
                <c:pt idx="5315">
                  <c:v>0.46243755787037039</c:v>
                </c:pt>
                <c:pt idx="5316">
                  <c:v>0.46244353009259259</c:v>
                </c:pt>
                <c:pt idx="5317">
                  <c:v>0.46244967592592595</c:v>
                </c:pt>
                <c:pt idx="5318">
                  <c:v>0.46245745370370367</c:v>
                </c:pt>
                <c:pt idx="5319">
                  <c:v>0.46246342592592593</c:v>
                </c:pt>
                <c:pt idx="5320">
                  <c:v>0.46246957175925929</c:v>
                </c:pt>
                <c:pt idx="5321">
                  <c:v>0.46247553240740741</c:v>
                </c:pt>
                <c:pt idx="5322">
                  <c:v>0.4624816898148148</c:v>
                </c:pt>
                <c:pt idx="5323">
                  <c:v>0.46248765046296297</c:v>
                </c:pt>
                <c:pt idx="5324">
                  <c:v>0.46249398148148146</c:v>
                </c:pt>
                <c:pt idx="5325">
                  <c:v>0.46249995370370373</c:v>
                </c:pt>
                <c:pt idx="5326">
                  <c:v>0.46250609953703709</c:v>
                </c:pt>
                <c:pt idx="5327">
                  <c:v>0.46251207175925924</c:v>
                </c:pt>
                <c:pt idx="5328">
                  <c:v>0.4625182175925926</c:v>
                </c:pt>
                <c:pt idx="5329">
                  <c:v>0.46252418981481486</c:v>
                </c:pt>
                <c:pt idx="5330">
                  <c:v>0.46253015046296292</c:v>
                </c:pt>
                <c:pt idx="5331">
                  <c:v>0.46253648148148147</c:v>
                </c:pt>
                <c:pt idx="5332">
                  <c:v>0.46254245370370373</c:v>
                </c:pt>
                <c:pt idx="5333">
                  <c:v>0.46254859953703703</c:v>
                </c:pt>
                <c:pt idx="5334">
                  <c:v>0.46255457175925924</c:v>
                </c:pt>
                <c:pt idx="5335">
                  <c:v>0.4625605439814815</c:v>
                </c:pt>
                <c:pt idx="5336">
                  <c:v>0.4625668634259259</c:v>
                </c:pt>
                <c:pt idx="5337">
                  <c:v>0.46257464120370373</c:v>
                </c:pt>
                <c:pt idx="5338">
                  <c:v>0.46258097222222222</c:v>
                </c:pt>
                <c:pt idx="5339">
                  <c:v>0.46258694444444443</c:v>
                </c:pt>
                <c:pt idx="5340">
                  <c:v>0.46259327546296297</c:v>
                </c:pt>
                <c:pt idx="5341">
                  <c:v>0.46259924768518518</c:v>
                </c:pt>
                <c:pt idx="5342">
                  <c:v>0.46260520833333335</c:v>
                </c:pt>
                <c:pt idx="5343">
                  <c:v>0.4626115393518519</c:v>
                </c:pt>
                <c:pt idx="5344">
                  <c:v>0.46261751157407405</c:v>
                </c:pt>
                <c:pt idx="5345">
                  <c:v>0.46262363425925929</c:v>
                </c:pt>
                <c:pt idx="5346">
                  <c:v>0.46262945601851851</c:v>
                </c:pt>
                <c:pt idx="5347">
                  <c:v>0.46263560185185182</c:v>
                </c:pt>
                <c:pt idx="5348">
                  <c:v>0.46264157407407408</c:v>
                </c:pt>
                <c:pt idx="5349">
                  <c:v>0.46264754629629629</c:v>
                </c:pt>
                <c:pt idx="5350">
                  <c:v>0.46265369212962965</c:v>
                </c:pt>
                <c:pt idx="5351">
                  <c:v>0.46265966435185185</c:v>
                </c:pt>
                <c:pt idx="5352">
                  <c:v>0.46266581018518521</c:v>
                </c:pt>
                <c:pt idx="5353">
                  <c:v>0.46267178240740742</c:v>
                </c:pt>
                <c:pt idx="5354">
                  <c:v>0.46267774305555553</c:v>
                </c:pt>
                <c:pt idx="5355">
                  <c:v>0.46268388888888889</c:v>
                </c:pt>
                <c:pt idx="5356">
                  <c:v>0.46269174768518523</c:v>
                </c:pt>
                <c:pt idx="5357">
                  <c:v>0.46269789351851848</c:v>
                </c:pt>
                <c:pt idx="5358">
                  <c:v>0.46270357638888887</c:v>
                </c:pt>
                <c:pt idx="5359">
                  <c:v>0.46270991898148145</c:v>
                </c:pt>
                <c:pt idx="5360">
                  <c:v>0.46271587962962962</c:v>
                </c:pt>
                <c:pt idx="5361">
                  <c:v>0.46272202546296293</c:v>
                </c:pt>
                <c:pt idx="5362">
                  <c:v>0.46272818287037037</c:v>
                </c:pt>
                <c:pt idx="5363">
                  <c:v>0.46273414351851855</c:v>
                </c:pt>
                <c:pt idx="5364">
                  <c:v>0.46274030092592594</c:v>
                </c:pt>
                <c:pt idx="5365">
                  <c:v>0.46274596064814816</c:v>
                </c:pt>
                <c:pt idx="5366">
                  <c:v>0.46275210648148146</c:v>
                </c:pt>
                <c:pt idx="5367">
                  <c:v>0.46275807870370372</c:v>
                </c:pt>
                <c:pt idx="5368">
                  <c:v>0.46276405092592593</c:v>
                </c:pt>
                <c:pt idx="5369">
                  <c:v>0.46277019675925923</c:v>
                </c:pt>
                <c:pt idx="5370">
                  <c:v>0.46277616898148149</c:v>
                </c:pt>
                <c:pt idx="5371">
                  <c:v>0.46278233796296298</c:v>
                </c:pt>
                <c:pt idx="5372">
                  <c:v>0.46278831018518524</c:v>
                </c:pt>
                <c:pt idx="5373">
                  <c:v>0.46279428240740739</c:v>
                </c:pt>
                <c:pt idx="5374">
                  <c:v>0.46280060185185184</c:v>
                </c:pt>
                <c:pt idx="5375">
                  <c:v>0.46280837962962962</c:v>
                </c:pt>
                <c:pt idx="5376">
                  <c:v>0.46281453703703707</c:v>
                </c:pt>
                <c:pt idx="5377">
                  <c:v>0.46282049768518524</c:v>
                </c:pt>
                <c:pt idx="5378">
                  <c:v>0.46282682870370367</c:v>
                </c:pt>
                <c:pt idx="5379">
                  <c:v>0.46283280092592594</c:v>
                </c:pt>
                <c:pt idx="5380">
                  <c:v>0.4628387731481482</c:v>
                </c:pt>
                <c:pt idx="5381">
                  <c:v>0.4628450925925926</c:v>
                </c:pt>
                <c:pt idx="5382">
                  <c:v>0.46285106481481481</c:v>
                </c:pt>
                <c:pt idx="5383">
                  <c:v>0.46285721064814817</c:v>
                </c:pt>
                <c:pt idx="5384">
                  <c:v>0.46286318287037037</c:v>
                </c:pt>
                <c:pt idx="5385">
                  <c:v>0.46286932870370373</c:v>
                </c:pt>
                <c:pt idx="5386">
                  <c:v>0.46287530092592594</c:v>
                </c:pt>
                <c:pt idx="5387">
                  <c:v>0.46288126157407405</c:v>
                </c:pt>
                <c:pt idx="5388">
                  <c:v>0.4628874189814815</c:v>
                </c:pt>
                <c:pt idx="5389">
                  <c:v>0.46289337962962968</c:v>
                </c:pt>
                <c:pt idx="5390">
                  <c:v>0.46289953703703701</c:v>
                </c:pt>
                <c:pt idx="5391">
                  <c:v>0.4629054861111111</c:v>
                </c:pt>
                <c:pt idx="5392">
                  <c:v>0.46291163194444446</c:v>
                </c:pt>
                <c:pt idx="5393">
                  <c:v>0.46291777777777776</c:v>
                </c:pt>
                <c:pt idx="5394">
                  <c:v>0.46292555555555559</c:v>
                </c:pt>
                <c:pt idx="5395">
                  <c:v>0.46293193287037032</c:v>
                </c:pt>
                <c:pt idx="5396">
                  <c:v>0.4629378935185185</c:v>
                </c:pt>
                <c:pt idx="5397">
                  <c:v>0.46294405092592594</c:v>
                </c:pt>
                <c:pt idx="5398">
                  <c:v>0.46295019675925925</c:v>
                </c:pt>
                <c:pt idx="5399">
                  <c:v>0.46295615740740742</c:v>
                </c:pt>
                <c:pt idx="5400">
                  <c:v>0.46296243055555553</c:v>
                </c:pt>
                <c:pt idx="5401">
                  <c:v>0.4629683912037037</c:v>
                </c:pt>
                <c:pt idx="5402">
                  <c:v>0.46297454861111115</c:v>
                </c:pt>
                <c:pt idx="5403">
                  <c:v>0.46298050925925921</c:v>
                </c:pt>
                <c:pt idx="5404">
                  <c:v>0.46298648148148147</c:v>
                </c:pt>
                <c:pt idx="5405">
                  <c:v>0.46299262731481483</c:v>
                </c:pt>
                <c:pt idx="5406">
                  <c:v>0.46299859953703709</c:v>
                </c:pt>
                <c:pt idx="5407">
                  <c:v>0.46300474537037034</c:v>
                </c:pt>
                <c:pt idx="5408">
                  <c:v>0.4630107175925926</c:v>
                </c:pt>
                <c:pt idx="5409">
                  <c:v>0.46301686342592596</c:v>
                </c:pt>
                <c:pt idx="5410">
                  <c:v>0.46302283564814811</c:v>
                </c:pt>
                <c:pt idx="5411">
                  <c:v>0.46302879629629629</c:v>
                </c:pt>
                <c:pt idx="5412">
                  <c:v>0.46303512731481483</c:v>
                </c:pt>
                <c:pt idx="5413">
                  <c:v>0.4630429050925926</c:v>
                </c:pt>
                <c:pt idx="5414">
                  <c:v>0.46304905092592591</c:v>
                </c:pt>
                <c:pt idx="5415">
                  <c:v>0.46305502314814811</c:v>
                </c:pt>
                <c:pt idx="5416">
                  <c:v>0.46306135416666666</c:v>
                </c:pt>
                <c:pt idx="5417">
                  <c:v>0.46306732638888892</c:v>
                </c:pt>
                <c:pt idx="5418">
                  <c:v>0.46307347222222223</c:v>
                </c:pt>
                <c:pt idx="5419">
                  <c:v>0.46307961805555559</c:v>
                </c:pt>
                <c:pt idx="5420">
                  <c:v>0.46308559027777779</c:v>
                </c:pt>
                <c:pt idx="5421">
                  <c:v>0.4630917361111111</c:v>
                </c:pt>
                <c:pt idx="5422">
                  <c:v>0.46309770833333336</c:v>
                </c:pt>
                <c:pt idx="5423">
                  <c:v>0.46310385416666672</c:v>
                </c:pt>
                <c:pt idx="5424">
                  <c:v>0.46310982638888887</c:v>
                </c:pt>
                <c:pt idx="5425">
                  <c:v>0.46311578703703704</c:v>
                </c:pt>
                <c:pt idx="5426">
                  <c:v>0.46312194444444449</c:v>
                </c:pt>
                <c:pt idx="5427">
                  <c:v>0.46312790509259255</c:v>
                </c:pt>
                <c:pt idx="5428">
                  <c:v>0.4631340625</c:v>
                </c:pt>
                <c:pt idx="5429">
                  <c:v>0.46314002314814817</c:v>
                </c:pt>
                <c:pt idx="5430">
                  <c:v>0.46314599537037032</c:v>
                </c:pt>
                <c:pt idx="5431">
                  <c:v>0.46315214120370368</c:v>
                </c:pt>
                <c:pt idx="5432">
                  <c:v>0.46315991898148146</c:v>
                </c:pt>
                <c:pt idx="5433">
                  <c:v>0.46316606481481482</c:v>
                </c:pt>
                <c:pt idx="5434">
                  <c:v>0.46317203703703708</c:v>
                </c:pt>
                <c:pt idx="5435">
                  <c:v>0.46317836805555551</c:v>
                </c:pt>
                <c:pt idx="5436">
                  <c:v>0.46318451388888887</c:v>
                </c:pt>
                <c:pt idx="5437">
                  <c:v>0.46319065972222223</c:v>
                </c:pt>
                <c:pt idx="5438">
                  <c:v>0.46319699074074072</c:v>
                </c:pt>
                <c:pt idx="5439">
                  <c:v>0.46320296296296298</c:v>
                </c:pt>
                <c:pt idx="5440">
                  <c:v>0.46320910879629634</c:v>
                </c:pt>
                <c:pt idx="5441">
                  <c:v>0.46321508101851849</c:v>
                </c:pt>
                <c:pt idx="5442">
                  <c:v>0.46322122685185185</c:v>
                </c:pt>
                <c:pt idx="5443">
                  <c:v>0.46322719907407411</c:v>
                </c:pt>
                <c:pt idx="5444">
                  <c:v>0.46323315972222218</c:v>
                </c:pt>
                <c:pt idx="5445">
                  <c:v>0.46323949074074072</c:v>
                </c:pt>
                <c:pt idx="5446">
                  <c:v>0.46324546296296298</c:v>
                </c:pt>
                <c:pt idx="5447">
                  <c:v>0.46325160879629629</c:v>
                </c:pt>
                <c:pt idx="5448">
                  <c:v>0.46325758101851849</c:v>
                </c:pt>
                <c:pt idx="5449">
                  <c:v>0.46326340277777778</c:v>
                </c:pt>
                <c:pt idx="5450">
                  <c:v>0.46326974537037041</c:v>
                </c:pt>
                <c:pt idx="5451">
                  <c:v>0.46327752314814813</c:v>
                </c:pt>
                <c:pt idx="5452">
                  <c:v>0.46328385416666668</c:v>
                </c:pt>
                <c:pt idx="5453">
                  <c:v>0.46328982638888888</c:v>
                </c:pt>
                <c:pt idx="5454">
                  <c:v>0.46329615740740743</c:v>
                </c:pt>
                <c:pt idx="5455">
                  <c:v>0.4633021180555556</c:v>
                </c:pt>
                <c:pt idx="5456">
                  <c:v>0.46330844907407404</c:v>
                </c:pt>
                <c:pt idx="5457">
                  <c:v>0.4633145949074074</c:v>
                </c:pt>
                <c:pt idx="5458">
                  <c:v>0.46332056712962966</c:v>
                </c:pt>
                <c:pt idx="5459">
                  <c:v>0.46332672453703699</c:v>
                </c:pt>
                <c:pt idx="5460">
                  <c:v>0.46333268518518517</c:v>
                </c:pt>
                <c:pt idx="5461">
                  <c:v>0.46333878472222217</c:v>
                </c:pt>
                <c:pt idx="5462">
                  <c:v>0.46334464120370367</c:v>
                </c:pt>
                <c:pt idx="5463">
                  <c:v>0.46335060185185184</c:v>
                </c:pt>
                <c:pt idx="5464">
                  <c:v>0.46335675925925929</c:v>
                </c:pt>
                <c:pt idx="5465">
                  <c:v>0.46336271990740746</c:v>
                </c:pt>
                <c:pt idx="5466">
                  <c:v>0.4633688773148148</c:v>
                </c:pt>
                <c:pt idx="5467">
                  <c:v>0.46337483796296297</c:v>
                </c:pt>
                <c:pt idx="5468">
                  <c:v>0.46338081018518523</c:v>
                </c:pt>
                <c:pt idx="5469">
                  <c:v>0.46338714120370367</c:v>
                </c:pt>
                <c:pt idx="5470">
                  <c:v>0.4633949189814815</c:v>
                </c:pt>
                <c:pt idx="5471">
                  <c:v>0.46340105324074071</c:v>
                </c:pt>
                <c:pt idx="5472">
                  <c:v>0.46340721064814816</c:v>
                </c:pt>
                <c:pt idx="5473">
                  <c:v>0.46341354166666665</c:v>
                </c:pt>
                <c:pt idx="5474">
                  <c:v>0.46341950231481482</c:v>
                </c:pt>
                <c:pt idx="5475">
                  <c:v>0.46342583333333337</c:v>
                </c:pt>
                <c:pt idx="5476">
                  <c:v>0.46343197916666662</c:v>
                </c:pt>
                <c:pt idx="5477">
                  <c:v>0.46343805555555556</c:v>
                </c:pt>
                <c:pt idx="5478">
                  <c:v>0.46344420138888887</c:v>
                </c:pt>
                <c:pt idx="5479">
                  <c:v>0.46345016203703704</c:v>
                </c:pt>
                <c:pt idx="5480">
                  <c:v>0.46345631944444449</c:v>
                </c:pt>
                <c:pt idx="5481">
                  <c:v>0.46346209490740736</c:v>
                </c:pt>
                <c:pt idx="5482">
                  <c:v>0.46346813657407404</c:v>
                </c:pt>
                <c:pt idx="5483">
                  <c:v>0.46347446759259259</c:v>
                </c:pt>
                <c:pt idx="5484">
                  <c:v>0.46348043981481485</c:v>
                </c:pt>
                <c:pt idx="5485">
                  <c:v>0.46348640046296291</c:v>
                </c:pt>
                <c:pt idx="5486">
                  <c:v>0.46349237268518517</c:v>
                </c:pt>
                <c:pt idx="5487">
                  <c:v>0.46349834490740743</c:v>
                </c:pt>
                <c:pt idx="5488">
                  <c:v>0.46350467592592598</c:v>
                </c:pt>
                <c:pt idx="5489">
                  <c:v>0.46351262731481485</c:v>
                </c:pt>
                <c:pt idx="5490">
                  <c:v>0.46351878472222219</c:v>
                </c:pt>
                <c:pt idx="5491">
                  <c:v>0.46352474537037036</c:v>
                </c:pt>
                <c:pt idx="5492">
                  <c:v>0.463531087962963</c:v>
                </c:pt>
                <c:pt idx="5493">
                  <c:v>0.46353704861111106</c:v>
                </c:pt>
                <c:pt idx="5494">
                  <c:v>0.46354341435185181</c:v>
                </c:pt>
                <c:pt idx="5495">
                  <c:v>0.46354956018518517</c:v>
                </c:pt>
                <c:pt idx="5496">
                  <c:v>0.46355553240740743</c:v>
                </c:pt>
                <c:pt idx="5497">
                  <c:v>0.46356186342592592</c:v>
                </c:pt>
                <c:pt idx="5498">
                  <c:v>0.4635678240740741</c:v>
                </c:pt>
                <c:pt idx="5499">
                  <c:v>0.46357396990740746</c:v>
                </c:pt>
                <c:pt idx="5500">
                  <c:v>0.46357994212962961</c:v>
                </c:pt>
                <c:pt idx="5501">
                  <c:v>0.46358591435185187</c:v>
                </c:pt>
                <c:pt idx="5502">
                  <c:v>0.46359206018518523</c:v>
                </c:pt>
                <c:pt idx="5503">
                  <c:v>0.46359803240740738</c:v>
                </c:pt>
                <c:pt idx="5504">
                  <c:v>0.46360417824074074</c:v>
                </c:pt>
                <c:pt idx="5505">
                  <c:v>0.463610150462963</c:v>
                </c:pt>
                <c:pt idx="5506">
                  <c:v>0.46361611111111106</c:v>
                </c:pt>
                <c:pt idx="5507">
                  <c:v>0.46362244212962961</c:v>
                </c:pt>
                <c:pt idx="5508">
                  <c:v>0.46363021990740738</c:v>
                </c:pt>
                <c:pt idx="5509">
                  <c:v>0.46363636574074074</c:v>
                </c:pt>
                <c:pt idx="5510">
                  <c:v>0.463642337962963</c:v>
                </c:pt>
                <c:pt idx="5511">
                  <c:v>0.46364866898148144</c:v>
                </c:pt>
                <c:pt idx="5512">
                  <c:v>0.4636546412037037</c:v>
                </c:pt>
                <c:pt idx="5513">
                  <c:v>0.46366060185185187</c:v>
                </c:pt>
                <c:pt idx="5514">
                  <c:v>0.46366693287037036</c:v>
                </c:pt>
                <c:pt idx="5515">
                  <c:v>0.46367290509259257</c:v>
                </c:pt>
                <c:pt idx="5516">
                  <c:v>0.46367959490740746</c:v>
                </c:pt>
                <c:pt idx="5517">
                  <c:v>0.46368592592592589</c:v>
                </c:pt>
                <c:pt idx="5518">
                  <c:v>0.46369207175925925</c:v>
                </c:pt>
                <c:pt idx="5519">
                  <c:v>0.46369804398148151</c:v>
                </c:pt>
                <c:pt idx="5520">
                  <c:v>0.46370400462962963</c:v>
                </c:pt>
                <c:pt idx="5521">
                  <c:v>0.46371016203703702</c:v>
                </c:pt>
                <c:pt idx="5522">
                  <c:v>0.46371612268518519</c:v>
                </c:pt>
                <c:pt idx="5523">
                  <c:v>0.46372228009259259</c:v>
                </c:pt>
                <c:pt idx="5524">
                  <c:v>0.46372824074074076</c:v>
                </c:pt>
                <c:pt idx="5525">
                  <c:v>0.46373421296296297</c:v>
                </c:pt>
                <c:pt idx="5526">
                  <c:v>0.46374054398148146</c:v>
                </c:pt>
                <c:pt idx="5527">
                  <c:v>0.46374832175925929</c:v>
                </c:pt>
                <c:pt idx="5528">
                  <c:v>0.46375465277777778</c:v>
                </c:pt>
                <c:pt idx="5529">
                  <c:v>0.46376061342592595</c:v>
                </c:pt>
                <c:pt idx="5530">
                  <c:v>0.46376677083333334</c:v>
                </c:pt>
                <c:pt idx="5531">
                  <c:v>0.46377273148148146</c:v>
                </c:pt>
                <c:pt idx="5532">
                  <c:v>0.46377870370370372</c:v>
                </c:pt>
                <c:pt idx="5533">
                  <c:v>0.46378484953703708</c:v>
                </c:pt>
                <c:pt idx="5534">
                  <c:v>0.46379082175925923</c:v>
                </c:pt>
                <c:pt idx="5535">
                  <c:v>0.46379696759259259</c:v>
                </c:pt>
                <c:pt idx="5536">
                  <c:v>0.46380293981481485</c:v>
                </c:pt>
                <c:pt idx="5537">
                  <c:v>0.4638090856481481</c:v>
                </c:pt>
                <c:pt idx="5538">
                  <c:v>0.46381523148148146</c:v>
                </c:pt>
                <c:pt idx="5539">
                  <c:v>0.46382120370370372</c:v>
                </c:pt>
                <c:pt idx="5540">
                  <c:v>0.46382734953703703</c:v>
                </c:pt>
                <c:pt idx="5541">
                  <c:v>0.46383299768518516</c:v>
                </c:pt>
                <c:pt idx="5542">
                  <c:v>0.4638391550925926</c:v>
                </c:pt>
                <c:pt idx="5543">
                  <c:v>0.46384511574074078</c:v>
                </c:pt>
                <c:pt idx="5544">
                  <c:v>0.46385127314814811</c:v>
                </c:pt>
                <c:pt idx="5545">
                  <c:v>0.46385958333333338</c:v>
                </c:pt>
                <c:pt idx="5546">
                  <c:v>0.46386555555555553</c:v>
                </c:pt>
                <c:pt idx="5547">
                  <c:v>0.46387170138888889</c:v>
                </c:pt>
                <c:pt idx="5548">
                  <c:v>0.46387748842592597</c:v>
                </c:pt>
                <c:pt idx="5549">
                  <c:v>0.4638836458333333</c:v>
                </c:pt>
                <c:pt idx="5550">
                  <c:v>0.46388979166666666</c:v>
                </c:pt>
                <c:pt idx="5551">
                  <c:v>0.46389576388888892</c:v>
                </c:pt>
                <c:pt idx="5552">
                  <c:v>0.46390156250000003</c:v>
                </c:pt>
                <c:pt idx="5553">
                  <c:v>0.46390771990740737</c:v>
                </c:pt>
                <c:pt idx="5554">
                  <c:v>0.46391386574074073</c:v>
                </c:pt>
                <c:pt idx="5555">
                  <c:v>0.46391983796296299</c:v>
                </c:pt>
                <c:pt idx="5556">
                  <c:v>0.46392579861111111</c:v>
                </c:pt>
                <c:pt idx="5557">
                  <c:v>0.46393212962962965</c:v>
                </c:pt>
                <c:pt idx="5558">
                  <c:v>0.46393827546296301</c:v>
                </c:pt>
                <c:pt idx="5559">
                  <c:v>0.46394460648148145</c:v>
                </c:pt>
                <c:pt idx="5560">
                  <c:v>0.46395057870370371</c:v>
                </c:pt>
                <c:pt idx="5561">
                  <c:v>0.46395690972222225</c:v>
                </c:pt>
                <c:pt idx="5562">
                  <c:v>0.46396305555555556</c:v>
                </c:pt>
                <c:pt idx="5563">
                  <c:v>0.46396902777777776</c:v>
                </c:pt>
                <c:pt idx="5564">
                  <c:v>0.46397717592592591</c:v>
                </c:pt>
                <c:pt idx="5565">
                  <c:v>0.46398317129629629</c:v>
                </c:pt>
                <c:pt idx="5566">
                  <c:v>0.46398932870370374</c:v>
                </c:pt>
                <c:pt idx="5567">
                  <c:v>0.46399520833333335</c:v>
                </c:pt>
                <c:pt idx="5568">
                  <c:v>0.46400116898148153</c:v>
                </c:pt>
                <c:pt idx="5569">
                  <c:v>0.46400749999999996</c:v>
                </c:pt>
                <c:pt idx="5570">
                  <c:v>0.46401347222222222</c:v>
                </c:pt>
                <c:pt idx="5571">
                  <c:v>0.46401961805555558</c:v>
                </c:pt>
                <c:pt idx="5572">
                  <c:v>0.46402576388888889</c:v>
                </c:pt>
                <c:pt idx="5573">
                  <c:v>0.46403209490740743</c:v>
                </c:pt>
                <c:pt idx="5574">
                  <c:v>0.46403824074074079</c:v>
                </c:pt>
                <c:pt idx="5575">
                  <c:v>0.4640442939814815</c:v>
                </c:pt>
                <c:pt idx="5576">
                  <c:v>0.46405045138888884</c:v>
                </c:pt>
                <c:pt idx="5577">
                  <c:v>0.4640564236111111</c:v>
                </c:pt>
                <c:pt idx="5578">
                  <c:v>0.46406256944444446</c:v>
                </c:pt>
                <c:pt idx="5579">
                  <c:v>0.46406853009259258</c:v>
                </c:pt>
                <c:pt idx="5580">
                  <c:v>0.46407450231481479</c:v>
                </c:pt>
                <c:pt idx="5581">
                  <c:v>0.46408083333333333</c:v>
                </c:pt>
                <c:pt idx="5582">
                  <c:v>0.46408680555555559</c:v>
                </c:pt>
                <c:pt idx="5583">
                  <c:v>0.46409471064814811</c:v>
                </c:pt>
                <c:pt idx="5584">
                  <c:v>0.46410068287037037</c:v>
                </c:pt>
                <c:pt idx="5585">
                  <c:v>0.46410682870370373</c:v>
                </c:pt>
                <c:pt idx="5586">
                  <c:v>0.46411306712962963</c:v>
                </c:pt>
                <c:pt idx="5587">
                  <c:v>0.46411922453703708</c:v>
                </c:pt>
                <c:pt idx="5588">
                  <c:v>0.46412537037037033</c:v>
                </c:pt>
                <c:pt idx="5589">
                  <c:v>0.46413151620370369</c:v>
                </c:pt>
                <c:pt idx="5590">
                  <c:v>0.46413767361111113</c:v>
                </c:pt>
                <c:pt idx="5591">
                  <c:v>0.46414363425925925</c:v>
                </c:pt>
                <c:pt idx="5592">
                  <c:v>0.46414978009259261</c:v>
                </c:pt>
                <c:pt idx="5593">
                  <c:v>0.4641559375</c:v>
                </c:pt>
                <c:pt idx="5594">
                  <c:v>0.46416189814814812</c:v>
                </c:pt>
                <c:pt idx="5595">
                  <c:v>0.46416805555555557</c:v>
                </c:pt>
                <c:pt idx="5596">
                  <c:v>0.46417401620370374</c:v>
                </c:pt>
                <c:pt idx="5597">
                  <c:v>0.46418017361111108</c:v>
                </c:pt>
                <c:pt idx="5598">
                  <c:v>0.46418631944444444</c:v>
                </c:pt>
                <c:pt idx="5599">
                  <c:v>0.46419228009259261</c:v>
                </c:pt>
                <c:pt idx="5600">
                  <c:v>0.46419859953703702</c:v>
                </c:pt>
                <c:pt idx="5601">
                  <c:v>0.46420457175925928</c:v>
                </c:pt>
                <c:pt idx="5602">
                  <c:v>0.46421252314814815</c:v>
                </c:pt>
                <c:pt idx="5603">
                  <c:v>0.46421868055555554</c:v>
                </c:pt>
                <c:pt idx="5604">
                  <c:v>0.46422464120370371</c:v>
                </c:pt>
                <c:pt idx="5605">
                  <c:v>0.4642309722222222</c:v>
                </c:pt>
                <c:pt idx="5606">
                  <c:v>0.46423711805555556</c:v>
                </c:pt>
                <c:pt idx="5607">
                  <c:v>0.46424344907407411</c:v>
                </c:pt>
                <c:pt idx="5608">
                  <c:v>0.46424942129629626</c:v>
                </c:pt>
                <c:pt idx="5609">
                  <c:v>0.46425556712962962</c:v>
                </c:pt>
                <c:pt idx="5610">
                  <c:v>0.46426172453703707</c:v>
                </c:pt>
                <c:pt idx="5611">
                  <c:v>0.46426768518518519</c:v>
                </c:pt>
                <c:pt idx="5612">
                  <c:v>0.46427383101851855</c:v>
                </c:pt>
                <c:pt idx="5613">
                  <c:v>0.46427980324074075</c:v>
                </c:pt>
                <c:pt idx="5614">
                  <c:v>0.46428594907407406</c:v>
                </c:pt>
                <c:pt idx="5615">
                  <c:v>0.46429192129629632</c:v>
                </c:pt>
                <c:pt idx="5616">
                  <c:v>0.46429789351851852</c:v>
                </c:pt>
                <c:pt idx="5617">
                  <c:v>0.46430422453703701</c:v>
                </c:pt>
                <c:pt idx="5618">
                  <c:v>0.46431018518518519</c:v>
                </c:pt>
                <c:pt idx="5619">
                  <c:v>0.46431634259259263</c:v>
                </c:pt>
                <c:pt idx="5620">
                  <c:v>0.4643223032407407</c:v>
                </c:pt>
                <c:pt idx="5621">
                  <c:v>0.46433026620370371</c:v>
                </c:pt>
                <c:pt idx="5622">
                  <c:v>0.46433641203703702</c:v>
                </c:pt>
                <c:pt idx="5623">
                  <c:v>0.46434238425925928</c:v>
                </c:pt>
                <c:pt idx="5624">
                  <c:v>0.46434870370370374</c:v>
                </c:pt>
                <c:pt idx="5625">
                  <c:v>0.46435467592592589</c:v>
                </c:pt>
                <c:pt idx="5626">
                  <c:v>0.46436100694444443</c:v>
                </c:pt>
                <c:pt idx="5627">
                  <c:v>0.46436697916666669</c:v>
                </c:pt>
                <c:pt idx="5628">
                  <c:v>0.46437331018518518</c:v>
                </c:pt>
                <c:pt idx="5629">
                  <c:v>0.46437945601851854</c:v>
                </c:pt>
                <c:pt idx="5630">
                  <c:v>0.46438542824074075</c:v>
                </c:pt>
                <c:pt idx="5631">
                  <c:v>0.46439157407407405</c:v>
                </c:pt>
                <c:pt idx="5632">
                  <c:v>0.46439738425925925</c:v>
                </c:pt>
                <c:pt idx="5633">
                  <c:v>0.46440353009259261</c:v>
                </c:pt>
                <c:pt idx="5634">
                  <c:v>0.46440967592592591</c:v>
                </c:pt>
                <c:pt idx="5635">
                  <c:v>0.46441564814814812</c:v>
                </c:pt>
                <c:pt idx="5636">
                  <c:v>0.46442179398148148</c:v>
                </c:pt>
                <c:pt idx="5637">
                  <c:v>0.46442776620370374</c:v>
                </c:pt>
                <c:pt idx="5638">
                  <c:v>0.46443391203703704</c:v>
                </c:pt>
                <c:pt idx="5639">
                  <c:v>0.46443988425925925</c:v>
                </c:pt>
                <c:pt idx="5640">
                  <c:v>0.46444784722222221</c:v>
                </c:pt>
                <c:pt idx="5641">
                  <c:v>0.46445435185185185</c:v>
                </c:pt>
                <c:pt idx="5642">
                  <c:v>0.46446032407407406</c:v>
                </c:pt>
                <c:pt idx="5643">
                  <c:v>0.46446664351851852</c:v>
                </c:pt>
                <c:pt idx="5644">
                  <c:v>0.46447261574074078</c:v>
                </c:pt>
                <c:pt idx="5645">
                  <c:v>0.46447894675925921</c:v>
                </c:pt>
                <c:pt idx="5646">
                  <c:v>0.46448509259259257</c:v>
                </c:pt>
                <c:pt idx="5647">
                  <c:v>0.46449106481481484</c:v>
                </c:pt>
                <c:pt idx="5648">
                  <c:v>0.46449721064814814</c:v>
                </c:pt>
                <c:pt idx="5649">
                  <c:v>0.46450318287037035</c:v>
                </c:pt>
                <c:pt idx="5650">
                  <c:v>0.4645092939814815</c:v>
                </c:pt>
                <c:pt idx="5651">
                  <c:v>0.46451525462962961</c:v>
                </c:pt>
                <c:pt idx="5652">
                  <c:v>0.46452122685185188</c:v>
                </c:pt>
                <c:pt idx="5653">
                  <c:v>0.46452746527777777</c:v>
                </c:pt>
                <c:pt idx="5654">
                  <c:v>0.46453343750000003</c:v>
                </c:pt>
                <c:pt idx="5655">
                  <c:v>0.46453958333333328</c:v>
                </c:pt>
                <c:pt idx="5656">
                  <c:v>0.46454553240740742</c:v>
                </c:pt>
                <c:pt idx="5657">
                  <c:v>0.46455167824074078</c:v>
                </c:pt>
                <c:pt idx="5658">
                  <c:v>0.46455981481481484</c:v>
                </c:pt>
                <c:pt idx="5659">
                  <c:v>0.46456578703703705</c:v>
                </c:pt>
                <c:pt idx="5660">
                  <c:v>0.46457194444444444</c:v>
                </c:pt>
                <c:pt idx="5661">
                  <c:v>0.4645782638888889</c:v>
                </c:pt>
                <c:pt idx="5662">
                  <c:v>0.46458442129629635</c:v>
                </c:pt>
                <c:pt idx="5663">
                  <c:v>0.46459074074074075</c:v>
                </c:pt>
                <c:pt idx="5664">
                  <c:v>0.46459689814814814</c:v>
                </c:pt>
                <c:pt idx="5665">
                  <c:v>0.46460295138888891</c:v>
                </c:pt>
                <c:pt idx="5666">
                  <c:v>0.4646091087962963</c:v>
                </c:pt>
                <c:pt idx="5667">
                  <c:v>0.4646152546296296</c:v>
                </c:pt>
                <c:pt idx="5668">
                  <c:v>0.46462121527777778</c:v>
                </c:pt>
                <c:pt idx="5669">
                  <c:v>0.46462733796296302</c:v>
                </c:pt>
                <c:pt idx="5670">
                  <c:v>0.46463348379629626</c:v>
                </c:pt>
                <c:pt idx="5671">
                  <c:v>0.46463945601851853</c:v>
                </c:pt>
                <c:pt idx="5672">
                  <c:v>0.46464560185185189</c:v>
                </c:pt>
                <c:pt idx="5673">
                  <c:v>0.46465175925925922</c:v>
                </c:pt>
                <c:pt idx="5674">
                  <c:v>0.4646577199074074</c:v>
                </c:pt>
                <c:pt idx="5675">
                  <c:v>0.46466579861111112</c:v>
                </c:pt>
                <c:pt idx="5676">
                  <c:v>0.46467212962962962</c:v>
                </c:pt>
                <c:pt idx="5677">
                  <c:v>0.46467810185185182</c:v>
                </c:pt>
                <c:pt idx="5678">
                  <c:v>0.46468442129629633</c:v>
                </c:pt>
                <c:pt idx="5679">
                  <c:v>0.46469057870370367</c:v>
                </c:pt>
                <c:pt idx="5680">
                  <c:v>0.46469653935185185</c:v>
                </c:pt>
                <c:pt idx="5681">
                  <c:v>0.46470287037037039</c:v>
                </c:pt>
                <c:pt idx="5682">
                  <c:v>0.46470902777777773</c:v>
                </c:pt>
                <c:pt idx="5683">
                  <c:v>0.4647149884259259</c:v>
                </c:pt>
                <c:pt idx="5684">
                  <c:v>0.46472114583333335</c:v>
                </c:pt>
                <c:pt idx="5685">
                  <c:v>0.46472729166666665</c:v>
                </c:pt>
                <c:pt idx="5686">
                  <c:v>0.46473325231481483</c:v>
                </c:pt>
                <c:pt idx="5687">
                  <c:v>0.46473940972222222</c:v>
                </c:pt>
                <c:pt idx="5688">
                  <c:v>0.46474555555555552</c:v>
                </c:pt>
                <c:pt idx="5689">
                  <c:v>0.46475152777777778</c:v>
                </c:pt>
                <c:pt idx="5690">
                  <c:v>0.46475780092592589</c:v>
                </c:pt>
                <c:pt idx="5691">
                  <c:v>0.46476394675925925</c:v>
                </c:pt>
                <c:pt idx="5692">
                  <c:v>0.46477172453703702</c:v>
                </c:pt>
                <c:pt idx="5693">
                  <c:v>0.46477805555555557</c:v>
                </c:pt>
                <c:pt idx="5694">
                  <c:v>0.46478401620370374</c:v>
                </c:pt>
                <c:pt idx="5695">
                  <c:v>0.46479034722222218</c:v>
                </c:pt>
                <c:pt idx="5696">
                  <c:v>0.46479649305555554</c:v>
                </c:pt>
                <c:pt idx="5697">
                  <c:v>0.46480265046296299</c:v>
                </c:pt>
                <c:pt idx="5698">
                  <c:v>0.46480898148148148</c:v>
                </c:pt>
                <c:pt idx="5699">
                  <c:v>0.46481512731481484</c:v>
                </c:pt>
                <c:pt idx="5700">
                  <c:v>0.46482092592592594</c:v>
                </c:pt>
                <c:pt idx="5701">
                  <c:v>0.46482688657407406</c:v>
                </c:pt>
                <c:pt idx="5702">
                  <c:v>0.46483321759259261</c:v>
                </c:pt>
                <c:pt idx="5703">
                  <c:v>0.46483918981481481</c:v>
                </c:pt>
                <c:pt idx="5704">
                  <c:v>0.46484515046296293</c:v>
                </c:pt>
                <c:pt idx="5705">
                  <c:v>0.46485148148148148</c:v>
                </c:pt>
                <c:pt idx="5706">
                  <c:v>0.46485745370370374</c:v>
                </c:pt>
                <c:pt idx="5707">
                  <c:v>0.46486342592592589</c:v>
                </c:pt>
                <c:pt idx="5708">
                  <c:v>0.46487173611111116</c:v>
                </c:pt>
                <c:pt idx="5709">
                  <c:v>0.46487770833333331</c:v>
                </c:pt>
                <c:pt idx="5710">
                  <c:v>0.46488385416666667</c:v>
                </c:pt>
                <c:pt idx="5711">
                  <c:v>0.46489001157407411</c:v>
                </c:pt>
                <c:pt idx="5712">
                  <c:v>0.46489597222222218</c:v>
                </c:pt>
                <c:pt idx="5713">
                  <c:v>0.46490230324074072</c:v>
                </c:pt>
                <c:pt idx="5714">
                  <c:v>0.46490843750000005</c:v>
                </c:pt>
                <c:pt idx="5715">
                  <c:v>0.4649144097222222</c:v>
                </c:pt>
                <c:pt idx="5716">
                  <c:v>0.46492055555555556</c:v>
                </c:pt>
                <c:pt idx="5717">
                  <c:v>0.46492670138888892</c:v>
                </c:pt>
                <c:pt idx="5718">
                  <c:v>0.46493267361111107</c:v>
                </c:pt>
                <c:pt idx="5719">
                  <c:v>0.46493881944444443</c:v>
                </c:pt>
                <c:pt idx="5720">
                  <c:v>0.46494496527777779</c:v>
                </c:pt>
                <c:pt idx="5721">
                  <c:v>0.46495093749999999</c:v>
                </c:pt>
                <c:pt idx="5722">
                  <c:v>0.46495708333333335</c:v>
                </c:pt>
                <c:pt idx="5723">
                  <c:v>0.46496288194444446</c:v>
                </c:pt>
                <c:pt idx="5724">
                  <c:v>0.4649690393518518</c:v>
                </c:pt>
                <c:pt idx="5725">
                  <c:v>0.46497699074074078</c:v>
                </c:pt>
                <c:pt idx="5726">
                  <c:v>0.46498313657407403</c:v>
                </c:pt>
                <c:pt idx="5727">
                  <c:v>0.46498910879629629</c:v>
                </c:pt>
                <c:pt idx="5728">
                  <c:v>0.46499543981481484</c:v>
                </c:pt>
                <c:pt idx="5729">
                  <c:v>0.46500158564814814</c:v>
                </c:pt>
                <c:pt idx="5730">
                  <c:v>0.46500737268518516</c:v>
                </c:pt>
                <c:pt idx="5731">
                  <c:v>0.46501370370370371</c:v>
                </c:pt>
                <c:pt idx="5732">
                  <c:v>0.46501984953703701</c:v>
                </c:pt>
                <c:pt idx="5733">
                  <c:v>0.46502582175925927</c:v>
                </c:pt>
                <c:pt idx="5734">
                  <c:v>0.46503196759259263</c:v>
                </c:pt>
                <c:pt idx="5735">
                  <c:v>0.46503802083333334</c:v>
                </c:pt>
                <c:pt idx="5736">
                  <c:v>0.4650441666666667</c:v>
                </c:pt>
                <c:pt idx="5737">
                  <c:v>0.46505032407407404</c:v>
                </c:pt>
                <c:pt idx="5738">
                  <c:v>0.46505633101851851</c:v>
                </c:pt>
                <c:pt idx="5739">
                  <c:v>0.46506230324074077</c:v>
                </c:pt>
                <c:pt idx="5740">
                  <c:v>0.46506844907407402</c:v>
                </c:pt>
                <c:pt idx="5741">
                  <c:v>0.46507659722222222</c:v>
                </c:pt>
                <c:pt idx="5742">
                  <c:v>0.46508255787037034</c:v>
                </c:pt>
                <c:pt idx="5743">
                  <c:v>0.4650887037037037</c:v>
                </c:pt>
                <c:pt idx="5744">
                  <c:v>0.46509486111111115</c:v>
                </c:pt>
                <c:pt idx="5745">
                  <c:v>0.46510119212962958</c:v>
                </c:pt>
                <c:pt idx="5746">
                  <c:v>0.46510752314814813</c:v>
                </c:pt>
                <c:pt idx="5747">
                  <c:v>0.46511366898148149</c:v>
                </c:pt>
                <c:pt idx="5748">
                  <c:v>0.46511962962962961</c:v>
                </c:pt>
                <c:pt idx="5749">
                  <c:v>0.46512597222222224</c:v>
                </c:pt>
                <c:pt idx="5750">
                  <c:v>0.4651321180555556</c:v>
                </c:pt>
                <c:pt idx="5751">
                  <c:v>0.46513807870370366</c:v>
                </c:pt>
                <c:pt idx="5752">
                  <c:v>0.46514423611111111</c:v>
                </c:pt>
                <c:pt idx="5753">
                  <c:v>0.46515038194444447</c:v>
                </c:pt>
                <c:pt idx="5754">
                  <c:v>0.46515634259259259</c:v>
                </c:pt>
                <c:pt idx="5755">
                  <c:v>0.46516249999999998</c:v>
                </c:pt>
                <c:pt idx="5756">
                  <c:v>0.46516861111111113</c:v>
                </c:pt>
                <c:pt idx="5757">
                  <c:v>0.46517458333333334</c:v>
                </c:pt>
                <c:pt idx="5758">
                  <c:v>0.46518263888888889</c:v>
                </c:pt>
                <c:pt idx="5759">
                  <c:v>0.46518861111111115</c:v>
                </c:pt>
                <c:pt idx="5760">
                  <c:v>0.46519457175925921</c:v>
                </c:pt>
                <c:pt idx="5761">
                  <c:v>0.46520090277777776</c:v>
                </c:pt>
                <c:pt idx="5762">
                  <c:v>0.46520706018518521</c:v>
                </c:pt>
                <c:pt idx="5763">
                  <c:v>0.4652133912037037</c:v>
                </c:pt>
                <c:pt idx="5764">
                  <c:v>0.46521953703703706</c:v>
                </c:pt>
                <c:pt idx="5765">
                  <c:v>0.46522562499999998</c:v>
                </c:pt>
                <c:pt idx="5766">
                  <c:v>0.46523167824074069</c:v>
                </c:pt>
                <c:pt idx="5767">
                  <c:v>0.46523782407407405</c:v>
                </c:pt>
                <c:pt idx="5768">
                  <c:v>0.46524379629629631</c:v>
                </c:pt>
                <c:pt idx="5769">
                  <c:v>0.46524975694444448</c:v>
                </c:pt>
                <c:pt idx="5770">
                  <c:v>0.46525608796296297</c:v>
                </c:pt>
                <c:pt idx="5771">
                  <c:v>0.46526206018518518</c:v>
                </c:pt>
                <c:pt idx="5772">
                  <c:v>0.46526807870370374</c:v>
                </c:pt>
                <c:pt idx="5773">
                  <c:v>0.46527440972222217</c:v>
                </c:pt>
                <c:pt idx="5774">
                  <c:v>0.46528038194444443</c:v>
                </c:pt>
                <c:pt idx="5775">
                  <c:v>0.4652883333333333</c:v>
                </c:pt>
                <c:pt idx="5776">
                  <c:v>0.46529449074074075</c:v>
                </c:pt>
                <c:pt idx="5777">
                  <c:v>0.46530045138888892</c:v>
                </c:pt>
                <c:pt idx="5778">
                  <c:v>0.46530678240740736</c:v>
                </c:pt>
                <c:pt idx="5779">
                  <c:v>0.46531292824074072</c:v>
                </c:pt>
                <c:pt idx="5780">
                  <c:v>0.46531908564814817</c:v>
                </c:pt>
                <c:pt idx="5781">
                  <c:v>0.46532540509259257</c:v>
                </c:pt>
                <c:pt idx="5782">
                  <c:v>0.46533156250000002</c:v>
                </c:pt>
                <c:pt idx="5783">
                  <c:v>0.46533770833333338</c:v>
                </c:pt>
                <c:pt idx="5784">
                  <c:v>0.46534385416666663</c:v>
                </c:pt>
                <c:pt idx="5785">
                  <c:v>0.46535001157407407</c:v>
                </c:pt>
                <c:pt idx="5786">
                  <c:v>0.46535597222222225</c:v>
                </c:pt>
                <c:pt idx="5787">
                  <c:v>0.46536211805555555</c:v>
                </c:pt>
                <c:pt idx="5788">
                  <c:v>0.46536827546296294</c:v>
                </c:pt>
                <c:pt idx="5789">
                  <c:v>0.46537423611111112</c:v>
                </c:pt>
                <c:pt idx="5790">
                  <c:v>0.46538039351851851</c:v>
                </c:pt>
                <c:pt idx="5791">
                  <c:v>0.46538853009259262</c:v>
                </c:pt>
                <c:pt idx="5792">
                  <c:v>0.46539449074074074</c:v>
                </c:pt>
                <c:pt idx="5793">
                  <c:v>0.46540064814814813</c:v>
                </c:pt>
                <c:pt idx="5794">
                  <c:v>0.46540697916666668</c:v>
                </c:pt>
                <c:pt idx="5795">
                  <c:v>0.4654129398148148</c:v>
                </c:pt>
                <c:pt idx="5796">
                  <c:v>0.46541927083333334</c:v>
                </c:pt>
                <c:pt idx="5797">
                  <c:v>0.46542542824074079</c:v>
                </c:pt>
                <c:pt idx="5798">
                  <c:v>0.46543138888888885</c:v>
                </c:pt>
                <c:pt idx="5799">
                  <c:v>0.46543753472222221</c:v>
                </c:pt>
                <c:pt idx="5800">
                  <c:v>0.46544369212962966</c:v>
                </c:pt>
                <c:pt idx="5801">
                  <c:v>0.46544965277777778</c:v>
                </c:pt>
                <c:pt idx="5802">
                  <c:v>0.46545581018518517</c:v>
                </c:pt>
                <c:pt idx="5803">
                  <c:v>0.46546195601851853</c:v>
                </c:pt>
                <c:pt idx="5804">
                  <c:v>0.46546782407407411</c:v>
                </c:pt>
                <c:pt idx="5805">
                  <c:v>0.46547396990740736</c:v>
                </c:pt>
                <c:pt idx="5806">
                  <c:v>0.46548011574074072</c:v>
                </c:pt>
                <c:pt idx="5807">
                  <c:v>0.46548608796296298</c:v>
                </c:pt>
                <c:pt idx="5808">
                  <c:v>0.46549403935185185</c:v>
                </c:pt>
                <c:pt idx="5809">
                  <c:v>0.4655003703703704</c:v>
                </c:pt>
                <c:pt idx="5810">
                  <c:v>0.46550634259259255</c:v>
                </c:pt>
                <c:pt idx="5811">
                  <c:v>0.46551267361111109</c:v>
                </c:pt>
                <c:pt idx="5812">
                  <c:v>0.46551881944444445</c:v>
                </c:pt>
                <c:pt idx="5813">
                  <c:v>0.46552479166666666</c:v>
                </c:pt>
                <c:pt idx="5814">
                  <c:v>0.46553056712962965</c:v>
                </c:pt>
                <c:pt idx="5815">
                  <c:v>0.46553672453703704</c:v>
                </c:pt>
                <c:pt idx="5816">
                  <c:v>0.46554268518518516</c:v>
                </c:pt>
                <c:pt idx="5817">
                  <c:v>0.4655488425925926</c:v>
                </c:pt>
                <c:pt idx="5818">
                  <c:v>0.46555498842592596</c:v>
                </c:pt>
                <c:pt idx="5819">
                  <c:v>0.46556094907407403</c:v>
                </c:pt>
                <c:pt idx="5820">
                  <c:v>0.46556710648148147</c:v>
                </c:pt>
                <c:pt idx="5821">
                  <c:v>0.46557295138888888</c:v>
                </c:pt>
                <c:pt idx="5822">
                  <c:v>0.46557892361111114</c:v>
                </c:pt>
                <c:pt idx="5823">
                  <c:v>0.4655850694444445</c:v>
                </c:pt>
                <c:pt idx="5824">
                  <c:v>0.46559141203703702</c:v>
                </c:pt>
                <c:pt idx="5825">
                  <c:v>0.46559936342592589</c:v>
                </c:pt>
                <c:pt idx="5826">
                  <c:v>0.46560550925925925</c:v>
                </c:pt>
                <c:pt idx="5827">
                  <c:v>0.46561148148148152</c:v>
                </c:pt>
                <c:pt idx="5828">
                  <c:v>0.46561754629629631</c:v>
                </c:pt>
                <c:pt idx="5829">
                  <c:v>0.46562387731481486</c:v>
                </c:pt>
                <c:pt idx="5830">
                  <c:v>0.46562983796296292</c:v>
                </c:pt>
                <c:pt idx="5831">
                  <c:v>0.46563616898148147</c:v>
                </c:pt>
                <c:pt idx="5832">
                  <c:v>0.46564232638888892</c:v>
                </c:pt>
                <c:pt idx="5833">
                  <c:v>0.46564828703703703</c:v>
                </c:pt>
                <c:pt idx="5834">
                  <c:v>0.46565444444444443</c:v>
                </c:pt>
                <c:pt idx="5835">
                  <c:v>0.4656604050925926</c:v>
                </c:pt>
                <c:pt idx="5836">
                  <c:v>0.46566619212962962</c:v>
                </c:pt>
                <c:pt idx="5837">
                  <c:v>0.46567234953703701</c:v>
                </c:pt>
                <c:pt idx="5838">
                  <c:v>0.46567831018518518</c:v>
                </c:pt>
                <c:pt idx="5839">
                  <c:v>0.46568409722222226</c:v>
                </c:pt>
                <c:pt idx="5840">
                  <c:v>0.46569006944444441</c:v>
                </c:pt>
                <c:pt idx="5841">
                  <c:v>0.46569820601851847</c:v>
                </c:pt>
                <c:pt idx="5842">
                  <c:v>0.46570399305555554</c:v>
                </c:pt>
                <c:pt idx="5843">
                  <c:v>0.4657101388888889</c:v>
                </c:pt>
                <c:pt idx="5844">
                  <c:v>0.46571611111111116</c:v>
                </c:pt>
                <c:pt idx="5845">
                  <c:v>0.46572208333333331</c:v>
                </c:pt>
                <c:pt idx="5846">
                  <c:v>0.46572822916666667</c:v>
                </c:pt>
                <c:pt idx="5847">
                  <c:v>0.46573431712962959</c:v>
                </c:pt>
                <c:pt idx="5848">
                  <c:v>0.46574027777777777</c:v>
                </c:pt>
                <c:pt idx="5849">
                  <c:v>0.46574642361111113</c:v>
                </c:pt>
                <c:pt idx="5850">
                  <c:v>0.46575239583333333</c:v>
                </c:pt>
                <c:pt idx="5851">
                  <c:v>0.46575818287037035</c:v>
                </c:pt>
                <c:pt idx="5852">
                  <c:v>0.46576432870370371</c:v>
                </c:pt>
                <c:pt idx="5853">
                  <c:v>0.46577030092592592</c:v>
                </c:pt>
                <c:pt idx="5854">
                  <c:v>0.46577608796296294</c:v>
                </c:pt>
                <c:pt idx="5855">
                  <c:v>0.4657822337962963</c:v>
                </c:pt>
                <c:pt idx="5856">
                  <c:v>0.4657882060185185</c:v>
                </c:pt>
                <c:pt idx="5857">
                  <c:v>0.4657937152777778</c:v>
                </c:pt>
                <c:pt idx="5858">
                  <c:v>0.46580166666666667</c:v>
                </c:pt>
                <c:pt idx="5859">
                  <c:v>0.46580782407407412</c:v>
                </c:pt>
                <c:pt idx="5860">
                  <c:v>0.46581361111111108</c:v>
                </c:pt>
                <c:pt idx="5861">
                  <c:v>0.46581975694444444</c:v>
                </c:pt>
                <c:pt idx="5862">
                  <c:v>0.46582555555555555</c:v>
                </c:pt>
                <c:pt idx="5863">
                  <c:v>0.46583134259259262</c:v>
                </c:pt>
                <c:pt idx="5864">
                  <c:v>0.46583748842592593</c:v>
                </c:pt>
                <c:pt idx="5865">
                  <c:v>0.46584363425925929</c:v>
                </c:pt>
                <c:pt idx="5866">
                  <c:v>0.46584960648148149</c:v>
                </c:pt>
                <c:pt idx="5867">
                  <c:v>0.4658557523148148</c:v>
                </c:pt>
                <c:pt idx="5868">
                  <c:v>0.46586172453703706</c:v>
                </c:pt>
                <c:pt idx="5869">
                  <c:v>0.46586769675925926</c:v>
                </c:pt>
                <c:pt idx="5870">
                  <c:v>0.46587384259259257</c:v>
                </c:pt>
                <c:pt idx="5871">
                  <c:v>0.46587998842592593</c:v>
                </c:pt>
                <c:pt idx="5872">
                  <c:v>0.46588596064814819</c:v>
                </c:pt>
                <c:pt idx="5873">
                  <c:v>0.46589210648148144</c:v>
                </c:pt>
                <c:pt idx="5874">
                  <c:v>0.46590006944444445</c:v>
                </c:pt>
                <c:pt idx="5875">
                  <c:v>0.46590594907407407</c:v>
                </c:pt>
                <c:pt idx="5876">
                  <c:v>0.46591192129629633</c:v>
                </c:pt>
                <c:pt idx="5877">
                  <c:v>0.46591788194444445</c:v>
                </c:pt>
                <c:pt idx="5878">
                  <c:v>0.46592366898148146</c:v>
                </c:pt>
                <c:pt idx="5879">
                  <c:v>0.46592981481481482</c:v>
                </c:pt>
                <c:pt idx="5880">
                  <c:v>0.46593578703703703</c:v>
                </c:pt>
                <c:pt idx="5881">
                  <c:v>0.46594157407407405</c:v>
                </c:pt>
                <c:pt idx="5882">
                  <c:v>0.46594771990740741</c:v>
                </c:pt>
                <c:pt idx="5883">
                  <c:v>0.4659538773148148</c:v>
                </c:pt>
                <c:pt idx="5884">
                  <c:v>0.46595983796296297</c:v>
                </c:pt>
                <c:pt idx="5885">
                  <c:v>0.46596599537037037</c:v>
                </c:pt>
                <c:pt idx="5886">
                  <c:v>0.46597214120370367</c:v>
                </c:pt>
                <c:pt idx="5887">
                  <c:v>0.46597811342592593</c:v>
                </c:pt>
                <c:pt idx="5888">
                  <c:v>0.46598425925925929</c:v>
                </c:pt>
                <c:pt idx="5889">
                  <c:v>0.46599040509259254</c:v>
                </c:pt>
                <c:pt idx="5890">
                  <c:v>0.4659963773148148</c:v>
                </c:pt>
                <c:pt idx="5891">
                  <c:v>0.46600451388888886</c:v>
                </c:pt>
                <c:pt idx="5892">
                  <c:v>0.46601030092592594</c:v>
                </c:pt>
                <c:pt idx="5893">
                  <c:v>0.4660164467592593</c:v>
                </c:pt>
                <c:pt idx="5894">
                  <c:v>0.46602241898148145</c:v>
                </c:pt>
                <c:pt idx="5895">
                  <c:v>0.46602837962962962</c:v>
                </c:pt>
                <c:pt idx="5896">
                  <c:v>0.46603453703703707</c:v>
                </c:pt>
                <c:pt idx="5897">
                  <c:v>0.46604068287037032</c:v>
                </c:pt>
                <c:pt idx="5898">
                  <c:v>0.46604665509259258</c:v>
                </c:pt>
                <c:pt idx="5899">
                  <c:v>0.46605280092592594</c:v>
                </c:pt>
                <c:pt idx="5900">
                  <c:v>0.4660589467592593</c:v>
                </c:pt>
                <c:pt idx="5901">
                  <c:v>0.46606491898148145</c:v>
                </c:pt>
                <c:pt idx="5902">
                  <c:v>0.46607106481481481</c:v>
                </c:pt>
                <c:pt idx="5903">
                  <c:v>0.46607703703703707</c:v>
                </c:pt>
                <c:pt idx="5904">
                  <c:v>0.46608299768518519</c:v>
                </c:pt>
                <c:pt idx="5905">
                  <c:v>0.46608915509259258</c:v>
                </c:pt>
                <c:pt idx="5906">
                  <c:v>0.46609491898148153</c:v>
                </c:pt>
                <c:pt idx="5907">
                  <c:v>0.46610087962962959</c:v>
                </c:pt>
                <c:pt idx="5908">
                  <c:v>0.46610866898148151</c:v>
                </c:pt>
                <c:pt idx="5909">
                  <c:v>0.46611462962962963</c:v>
                </c:pt>
                <c:pt idx="5910">
                  <c:v>0.46612019675925925</c:v>
                </c:pt>
                <c:pt idx="5911">
                  <c:v>0.4661263541666667</c:v>
                </c:pt>
                <c:pt idx="5912">
                  <c:v>0.46613231481481482</c:v>
                </c:pt>
                <c:pt idx="5913">
                  <c:v>0.46613795138888886</c:v>
                </c:pt>
                <c:pt idx="5914">
                  <c:v>0.46614392361111112</c:v>
                </c:pt>
                <c:pt idx="5915">
                  <c:v>0.46615008101851857</c:v>
                </c:pt>
                <c:pt idx="5916">
                  <c:v>0.46615586805555553</c:v>
                </c:pt>
                <c:pt idx="5917">
                  <c:v>0.46616201388888889</c:v>
                </c:pt>
                <c:pt idx="5918">
                  <c:v>0.46616815972222225</c:v>
                </c:pt>
                <c:pt idx="5919">
                  <c:v>0.46617403935185187</c:v>
                </c:pt>
                <c:pt idx="5920">
                  <c:v>0.46618018518518517</c:v>
                </c:pt>
                <c:pt idx="5921">
                  <c:v>0.46618634259259256</c:v>
                </c:pt>
                <c:pt idx="5922">
                  <c:v>0.46619230324074074</c:v>
                </c:pt>
                <c:pt idx="5923">
                  <c:v>0.46619846064814818</c:v>
                </c:pt>
                <c:pt idx="5924">
                  <c:v>0.46620641203703705</c:v>
                </c:pt>
                <c:pt idx="5925">
                  <c:v>0.46621219907407402</c:v>
                </c:pt>
                <c:pt idx="5926">
                  <c:v>0.46621835648148147</c:v>
                </c:pt>
                <c:pt idx="5927">
                  <c:v>0.46622431712962964</c:v>
                </c:pt>
                <c:pt idx="5928">
                  <c:v>0.46623010416666671</c:v>
                </c:pt>
                <c:pt idx="5929">
                  <c:v>0.46623624999999996</c:v>
                </c:pt>
                <c:pt idx="5930">
                  <c:v>0.4662421990740741</c:v>
                </c:pt>
                <c:pt idx="5931">
                  <c:v>0.46624798611111112</c:v>
                </c:pt>
                <c:pt idx="5932">
                  <c:v>0.46625395833333333</c:v>
                </c:pt>
                <c:pt idx="5933">
                  <c:v>0.46625993055555554</c:v>
                </c:pt>
                <c:pt idx="5934">
                  <c:v>0.46626571759259261</c:v>
                </c:pt>
                <c:pt idx="5935">
                  <c:v>0.46627186342592591</c:v>
                </c:pt>
                <c:pt idx="5936">
                  <c:v>0.46627800925925927</c:v>
                </c:pt>
                <c:pt idx="5937">
                  <c:v>0.46628398148148148</c:v>
                </c:pt>
                <c:pt idx="5938">
                  <c:v>0.46629012731481478</c:v>
                </c:pt>
                <c:pt idx="5939">
                  <c:v>0.46629627314814814</c:v>
                </c:pt>
                <c:pt idx="5940">
                  <c:v>0.46630203703703704</c:v>
                </c:pt>
                <c:pt idx="5941">
                  <c:v>0.4663101736111111</c:v>
                </c:pt>
                <c:pt idx="5942">
                  <c:v>0.46631614583333336</c:v>
                </c:pt>
                <c:pt idx="5943">
                  <c:v>0.46632193287037033</c:v>
                </c:pt>
                <c:pt idx="5944">
                  <c:v>0.46632809027777777</c:v>
                </c:pt>
                <c:pt idx="5945">
                  <c:v>0.46633406250000004</c:v>
                </c:pt>
                <c:pt idx="5946">
                  <c:v>0.46633984953703705</c:v>
                </c:pt>
                <c:pt idx="5947">
                  <c:v>0.46634599537037036</c:v>
                </c:pt>
                <c:pt idx="5948">
                  <c:v>0.46635196759259262</c:v>
                </c:pt>
                <c:pt idx="5949">
                  <c:v>0.46635775462962964</c:v>
                </c:pt>
                <c:pt idx="5950">
                  <c:v>0.46636370370370367</c:v>
                </c:pt>
                <c:pt idx="5951">
                  <c:v>0.46636966435185184</c:v>
                </c:pt>
                <c:pt idx="5952">
                  <c:v>0.46637545138888892</c:v>
                </c:pt>
                <c:pt idx="5953">
                  <c:v>0.46638159722222222</c:v>
                </c:pt>
                <c:pt idx="5954">
                  <c:v>0.46638756944444443</c:v>
                </c:pt>
                <c:pt idx="5955">
                  <c:v>0.4663933564814815</c:v>
                </c:pt>
                <c:pt idx="5956">
                  <c:v>0.46639968749999999</c:v>
                </c:pt>
                <c:pt idx="5957">
                  <c:v>0.46640583333333335</c:v>
                </c:pt>
                <c:pt idx="5958">
                  <c:v>0.46641379629629626</c:v>
                </c:pt>
                <c:pt idx="5959">
                  <c:v>0.46641975694444443</c:v>
                </c:pt>
                <c:pt idx="5960">
                  <c:v>0.46642554398148151</c:v>
                </c:pt>
                <c:pt idx="5961">
                  <c:v>0.46643170138888884</c:v>
                </c:pt>
                <c:pt idx="5962">
                  <c:v>0.46643766203703702</c:v>
                </c:pt>
                <c:pt idx="5963">
                  <c:v>0.46644344907407409</c:v>
                </c:pt>
                <c:pt idx="5964">
                  <c:v>0.46644960648148143</c:v>
                </c:pt>
                <c:pt idx="5965">
                  <c:v>0.46645557870370369</c:v>
                </c:pt>
                <c:pt idx="5966">
                  <c:v>0.46646135416666668</c:v>
                </c:pt>
                <c:pt idx="5967">
                  <c:v>0.46646758101851854</c:v>
                </c:pt>
                <c:pt idx="5968">
                  <c:v>0.46647354166666671</c:v>
                </c:pt>
                <c:pt idx="5969">
                  <c:v>0.46647932870370368</c:v>
                </c:pt>
                <c:pt idx="5970">
                  <c:v>0.46648530092592594</c:v>
                </c:pt>
                <c:pt idx="5971">
                  <c:v>0.4664914467592593</c:v>
                </c:pt>
                <c:pt idx="5972">
                  <c:v>0.46649723379629626</c:v>
                </c:pt>
                <c:pt idx="5973">
                  <c:v>0.46650339120370371</c:v>
                </c:pt>
                <c:pt idx="5974">
                  <c:v>0.46651134259259258</c:v>
                </c:pt>
                <c:pt idx="5975">
                  <c:v>0.46651731481481479</c:v>
                </c:pt>
                <c:pt idx="5976">
                  <c:v>0.46652346064814815</c:v>
                </c:pt>
                <c:pt idx="5977">
                  <c:v>0.46652943287037035</c:v>
                </c:pt>
                <c:pt idx="5978">
                  <c:v>0.46653521990740737</c:v>
                </c:pt>
                <c:pt idx="5979">
                  <c:v>0.46654136574074073</c:v>
                </c:pt>
                <c:pt idx="5980">
                  <c:v>0.46654726851851852</c:v>
                </c:pt>
                <c:pt idx="5981">
                  <c:v>0.46655305555555554</c:v>
                </c:pt>
                <c:pt idx="5982">
                  <c:v>0.4665592013888889</c:v>
                </c:pt>
                <c:pt idx="5983">
                  <c:v>0.46656517361111111</c:v>
                </c:pt>
                <c:pt idx="5984">
                  <c:v>0.46657096064814813</c:v>
                </c:pt>
                <c:pt idx="5985">
                  <c:v>0.46657710648148149</c:v>
                </c:pt>
                <c:pt idx="5986">
                  <c:v>0.46658307870370369</c:v>
                </c:pt>
                <c:pt idx="5987">
                  <c:v>0.46658886574074071</c:v>
                </c:pt>
                <c:pt idx="5988">
                  <c:v>0.46659501157407407</c:v>
                </c:pt>
                <c:pt idx="5989">
                  <c:v>0.46660098379629633</c:v>
                </c:pt>
                <c:pt idx="5990">
                  <c:v>0.4666067708333333</c:v>
                </c:pt>
                <c:pt idx="5991">
                  <c:v>0.46661472222222217</c:v>
                </c:pt>
                <c:pt idx="5992">
                  <c:v>0.46662086805555553</c:v>
                </c:pt>
                <c:pt idx="5993">
                  <c:v>0.46662684027777779</c:v>
                </c:pt>
                <c:pt idx="5994">
                  <c:v>0.46663298611111115</c:v>
                </c:pt>
                <c:pt idx="5995">
                  <c:v>0.46663914351851848</c:v>
                </c:pt>
                <c:pt idx="5996">
                  <c:v>0.46664523148148151</c:v>
                </c:pt>
                <c:pt idx="5997">
                  <c:v>0.46665127314814819</c:v>
                </c:pt>
                <c:pt idx="5998">
                  <c:v>0.46665741898148144</c:v>
                </c:pt>
                <c:pt idx="5999">
                  <c:v>0.46666325231481481</c:v>
                </c:pt>
                <c:pt idx="6000">
                  <c:v>0.46666939814814817</c:v>
                </c:pt>
                <c:pt idx="6001">
                  <c:v>0.46667554398148153</c:v>
                </c:pt>
                <c:pt idx="6002">
                  <c:v>0.46668151620370368</c:v>
                </c:pt>
                <c:pt idx="6003">
                  <c:v>0.46668766203703704</c:v>
                </c:pt>
                <c:pt idx="6004">
                  <c:v>0.4666936342592593</c:v>
                </c:pt>
                <c:pt idx="6005">
                  <c:v>0.46669959490740737</c:v>
                </c:pt>
                <c:pt idx="6006">
                  <c:v>0.46670556712962963</c:v>
                </c:pt>
                <c:pt idx="6007">
                  <c:v>0.46671370370370369</c:v>
                </c:pt>
                <c:pt idx="6008">
                  <c:v>0.46671967592592595</c:v>
                </c:pt>
                <c:pt idx="6009">
                  <c:v>0.46672582175925931</c:v>
                </c:pt>
                <c:pt idx="6010">
                  <c:v>0.46673196759259256</c:v>
                </c:pt>
                <c:pt idx="6011">
                  <c:v>0.46673793981481482</c:v>
                </c:pt>
                <c:pt idx="6012">
                  <c:v>0.46674408564814818</c:v>
                </c:pt>
                <c:pt idx="6013">
                  <c:v>0.46675023148148148</c:v>
                </c:pt>
                <c:pt idx="6014">
                  <c:v>0.46675620370370369</c:v>
                </c:pt>
                <c:pt idx="6015">
                  <c:v>0.46676271990740742</c:v>
                </c:pt>
                <c:pt idx="6016">
                  <c:v>0.46676886574074072</c:v>
                </c:pt>
                <c:pt idx="6017">
                  <c:v>0.4667746527777778</c:v>
                </c:pt>
                <c:pt idx="6018">
                  <c:v>0.46678079861111116</c:v>
                </c:pt>
                <c:pt idx="6019">
                  <c:v>0.46678677083333331</c:v>
                </c:pt>
                <c:pt idx="6020">
                  <c:v>0.46679255787037038</c:v>
                </c:pt>
                <c:pt idx="6021">
                  <c:v>0.46679870370370374</c:v>
                </c:pt>
                <c:pt idx="6022">
                  <c:v>0.46680467592592589</c:v>
                </c:pt>
                <c:pt idx="6023">
                  <c:v>0.46681046296296297</c:v>
                </c:pt>
                <c:pt idx="6024">
                  <c:v>0.46681859953703703</c:v>
                </c:pt>
                <c:pt idx="6025">
                  <c:v>0.46682438657407405</c:v>
                </c:pt>
                <c:pt idx="6026">
                  <c:v>0.46683053240740741</c:v>
                </c:pt>
                <c:pt idx="6027">
                  <c:v>0.4668366898148148</c:v>
                </c:pt>
                <c:pt idx="6028">
                  <c:v>0.46684265046296297</c:v>
                </c:pt>
                <c:pt idx="6029">
                  <c:v>0.46684898148148152</c:v>
                </c:pt>
                <c:pt idx="6030">
                  <c:v>0.46685512731481477</c:v>
                </c:pt>
                <c:pt idx="6031">
                  <c:v>0.46686109953703703</c:v>
                </c:pt>
                <c:pt idx="6032">
                  <c:v>0.4668673148148148</c:v>
                </c:pt>
                <c:pt idx="6033">
                  <c:v>0.46687324074074077</c:v>
                </c:pt>
                <c:pt idx="6034">
                  <c:v>0.46687921296296292</c:v>
                </c:pt>
                <c:pt idx="6035">
                  <c:v>0.46688531250000004</c:v>
                </c:pt>
                <c:pt idx="6036">
                  <c:v>0.46689128472222219</c:v>
                </c:pt>
                <c:pt idx="6037">
                  <c:v>0.46689707175925926</c:v>
                </c:pt>
                <c:pt idx="6038">
                  <c:v>0.46690321759259262</c:v>
                </c:pt>
                <c:pt idx="6039">
                  <c:v>0.46690918981481483</c:v>
                </c:pt>
                <c:pt idx="6040">
                  <c:v>0.46691497685185185</c:v>
                </c:pt>
                <c:pt idx="6041">
                  <c:v>0.46692293981481486</c:v>
                </c:pt>
                <c:pt idx="6042">
                  <c:v>0.46692915509259264</c:v>
                </c:pt>
                <c:pt idx="6043">
                  <c:v>0.4669349421296296</c:v>
                </c:pt>
                <c:pt idx="6044">
                  <c:v>0.46694108796296296</c:v>
                </c:pt>
                <c:pt idx="6045">
                  <c:v>0.46694723379629632</c:v>
                </c:pt>
                <c:pt idx="6046">
                  <c:v>0.46695320601851847</c:v>
                </c:pt>
                <c:pt idx="6047">
                  <c:v>0.46695935185185183</c:v>
                </c:pt>
                <c:pt idx="6048">
                  <c:v>0.46696549768518519</c:v>
                </c:pt>
                <c:pt idx="6049">
                  <c:v>0.4669714699074074</c:v>
                </c:pt>
                <c:pt idx="6050">
                  <c:v>0.46697780092592595</c:v>
                </c:pt>
                <c:pt idx="6051">
                  <c:v>0.46698394675925931</c:v>
                </c:pt>
                <c:pt idx="6052">
                  <c:v>0.46698991898148146</c:v>
                </c:pt>
                <c:pt idx="6053">
                  <c:v>0.46699606481481482</c:v>
                </c:pt>
                <c:pt idx="6054">
                  <c:v>0.46700203703703708</c:v>
                </c:pt>
                <c:pt idx="6055">
                  <c:v>0.46700800925925923</c:v>
                </c:pt>
                <c:pt idx="6056">
                  <c:v>0.46701415509259259</c:v>
                </c:pt>
                <c:pt idx="6057">
                  <c:v>0.46702210648148146</c:v>
                </c:pt>
                <c:pt idx="6058">
                  <c:v>0.46702789351851853</c:v>
                </c:pt>
                <c:pt idx="6059">
                  <c:v>0.46703393518518516</c:v>
                </c:pt>
                <c:pt idx="6060">
                  <c:v>0.46703989583333333</c:v>
                </c:pt>
                <c:pt idx="6061">
                  <c:v>0.4670456828703704</c:v>
                </c:pt>
                <c:pt idx="6062">
                  <c:v>0.46705182870370371</c:v>
                </c:pt>
                <c:pt idx="6063">
                  <c:v>0.4670579861111111</c:v>
                </c:pt>
                <c:pt idx="6064">
                  <c:v>0.46706394675925927</c:v>
                </c:pt>
                <c:pt idx="6065">
                  <c:v>0.46707010416666667</c:v>
                </c:pt>
                <c:pt idx="6066">
                  <c:v>0.46707625000000003</c:v>
                </c:pt>
                <c:pt idx="6067">
                  <c:v>0.46708222222222223</c:v>
                </c:pt>
                <c:pt idx="6068">
                  <c:v>0.46708836805555554</c:v>
                </c:pt>
                <c:pt idx="6069">
                  <c:v>0.4670945138888889</c:v>
                </c:pt>
                <c:pt idx="6070">
                  <c:v>0.46710030092592597</c:v>
                </c:pt>
                <c:pt idx="6071">
                  <c:v>0.46710636574074077</c:v>
                </c:pt>
                <c:pt idx="6072">
                  <c:v>0.46711232638888894</c:v>
                </c:pt>
                <c:pt idx="6073">
                  <c:v>0.46711811342592591</c:v>
                </c:pt>
                <c:pt idx="6074">
                  <c:v>0.46712626157407411</c:v>
                </c:pt>
                <c:pt idx="6075">
                  <c:v>0.46713222222222223</c:v>
                </c:pt>
                <c:pt idx="6076">
                  <c:v>0.46713800925925925</c:v>
                </c:pt>
                <c:pt idx="6077">
                  <c:v>0.46714415509259261</c:v>
                </c:pt>
                <c:pt idx="6078">
                  <c:v>0.46715012731481481</c:v>
                </c:pt>
                <c:pt idx="6079">
                  <c:v>0.46715591435185183</c:v>
                </c:pt>
                <c:pt idx="6080">
                  <c:v>0.46716206018518519</c:v>
                </c:pt>
                <c:pt idx="6081">
                  <c:v>0.4671680324074074</c:v>
                </c:pt>
                <c:pt idx="6082">
                  <c:v>0.4671740046296296</c:v>
                </c:pt>
                <c:pt idx="6083">
                  <c:v>0.46718013888888893</c:v>
                </c:pt>
                <c:pt idx="6084">
                  <c:v>0.4671856597222222</c:v>
                </c:pt>
                <c:pt idx="6085">
                  <c:v>0.46719149305555557</c:v>
                </c:pt>
                <c:pt idx="6086">
                  <c:v>0.46719782407407412</c:v>
                </c:pt>
                <c:pt idx="6087">
                  <c:v>0.46720396990740737</c:v>
                </c:pt>
                <c:pt idx="6088">
                  <c:v>0.46720994212962963</c:v>
                </c:pt>
                <c:pt idx="6089">
                  <c:v>0.46721608796296299</c:v>
                </c:pt>
                <c:pt idx="6090">
                  <c:v>0.46722223379629629</c:v>
                </c:pt>
                <c:pt idx="6091">
                  <c:v>0.46723017361111108</c:v>
                </c:pt>
                <c:pt idx="6092">
                  <c:v>0.46723631944444444</c:v>
                </c:pt>
                <c:pt idx="6093">
                  <c:v>0.46724210648148151</c:v>
                </c:pt>
                <c:pt idx="6094">
                  <c:v>0.46724825231481476</c:v>
                </c:pt>
                <c:pt idx="6095">
                  <c:v>0.46725422453703702</c:v>
                </c:pt>
                <c:pt idx="6096">
                  <c:v>0.4672600115740741</c:v>
                </c:pt>
                <c:pt idx="6097">
                  <c:v>0.46726615740740746</c:v>
                </c:pt>
                <c:pt idx="6098">
                  <c:v>0.46727212962962961</c:v>
                </c:pt>
                <c:pt idx="6099">
                  <c:v>0.46727791666666668</c:v>
                </c:pt>
                <c:pt idx="6100">
                  <c:v>0.46728406250000004</c:v>
                </c:pt>
                <c:pt idx="6101">
                  <c:v>0.46729003472222219</c:v>
                </c:pt>
                <c:pt idx="6102">
                  <c:v>0.46729600694444445</c:v>
                </c:pt>
                <c:pt idx="6103">
                  <c:v>0.46730215277777781</c:v>
                </c:pt>
                <c:pt idx="6104">
                  <c:v>0.46730829861111106</c:v>
                </c:pt>
                <c:pt idx="6105">
                  <c:v>0.46731427083333332</c:v>
                </c:pt>
                <c:pt idx="6106">
                  <c:v>0.46732041666666668</c:v>
                </c:pt>
                <c:pt idx="6107">
                  <c:v>0.46732837962962964</c:v>
                </c:pt>
                <c:pt idx="6108">
                  <c:v>0.46733434027777782</c:v>
                </c:pt>
                <c:pt idx="6109">
                  <c:v>0.46734048611111106</c:v>
                </c:pt>
                <c:pt idx="6110">
                  <c:v>0.46734645833333333</c:v>
                </c:pt>
                <c:pt idx="6111">
                  <c:v>0.46735243055555559</c:v>
                </c:pt>
                <c:pt idx="6112">
                  <c:v>0.46735857638888884</c:v>
                </c:pt>
                <c:pt idx="6113">
                  <c:v>0.4673645486111111</c:v>
                </c:pt>
                <c:pt idx="6114">
                  <c:v>0.46737050925925927</c:v>
                </c:pt>
                <c:pt idx="6115">
                  <c:v>0.46737666666666672</c:v>
                </c:pt>
                <c:pt idx="6116">
                  <c:v>0.46738281249999997</c:v>
                </c:pt>
                <c:pt idx="6117">
                  <c:v>0.46738878472222223</c:v>
                </c:pt>
                <c:pt idx="6118">
                  <c:v>0.46739493055555559</c:v>
                </c:pt>
                <c:pt idx="6119">
                  <c:v>0.46740107638888889</c:v>
                </c:pt>
                <c:pt idx="6120">
                  <c:v>0.4674070486111111</c:v>
                </c:pt>
                <c:pt idx="6121">
                  <c:v>0.46741319444444446</c:v>
                </c:pt>
                <c:pt idx="6122">
                  <c:v>0.46741934027777776</c:v>
                </c:pt>
                <c:pt idx="6123">
                  <c:v>0.46742531250000002</c:v>
                </c:pt>
                <c:pt idx="6124">
                  <c:v>0.46743344907407408</c:v>
                </c:pt>
                <c:pt idx="6125">
                  <c:v>0.46743942129629629</c:v>
                </c:pt>
                <c:pt idx="6126">
                  <c:v>0.46744538194444446</c:v>
                </c:pt>
                <c:pt idx="6127">
                  <c:v>0.46745153935185185</c:v>
                </c:pt>
                <c:pt idx="6128">
                  <c:v>0.46745750000000003</c:v>
                </c:pt>
                <c:pt idx="6129">
                  <c:v>0.46746328703703705</c:v>
                </c:pt>
                <c:pt idx="6130">
                  <c:v>0.46746944444444444</c:v>
                </c:pt>
                <c:pt idx="6131">
                  <c:v>0.46747540509259261</c:v>
                </c:pt>
                <c:pt idx="6132">
                  <c:v>0.46748119212962963</c:v>
                </c:pt>
                <c:pt idx="6133">
                  <c:v>0.46748733796296293</c:v>
                </c:pt>
                <c:pt idx="6134">
                  <c:v>0.46749349537037038</c:v>
                </c:pt>
                <c:pt idx="6135">
                  <c:v>0.46749945601851856</c:v>
                </c:pt>
                <c:pt idx="6136">
                  <c:v>0.46750561342592589</c:v>
                </c:pt>
                <c:pt idx="6137">
                  <c:v>0.46751175925925925</c:v>
                </c:pt>
                <c:pt idx="6138">
                  <c:v>0.46751773148148151</c:v>
                </c:pt>
                <c:pt idx="6139">
                  <c:v>0.46752387731481476</c:v>
                </c:pt>
                <c:pt idx="6140">
                  <c:v>0.46753201388888893</c:v>
                </c:pt>
                <c:pt idx="6141">
                  <c:v>0.46753780092592589</c:v>
                </c:pt>
                <c:pt idx="6142">
                  <c:v>0.46754394675925925</c:v>
                </c:pt>
                <c:pt idx="6143">
                  <c:v>0.4675501041666667</c:v>
                </c:pt>
                <c:pt idx="6144">
                  <c:v>0.46755589120370367</c:v>
                </c:pt>
                <c:pt idx="6145">
                  <c:v>0.46756203703703703</c:v>
                </c:pt>
                <c:pt idx="6146">
                  <c:v>0.4675679976851852</c:v>
                </c:pt>
                <c:pt idx="6147">
                  <c:v>0.46757379629629631</c:v>
                </c:pt>
                <c:pt idx="6148">
                  <c:v>0.46757994212962961</c:v>
                </c:pt>
                <c:pt idx="6149">
                  <c:v>0.46758608796296297</c:v>
                </c:pt>
                <c:pt idx="6150">
                  <c:v>0.46759206018518523</c:v>
                </c:pt>
                <c:pt idx="6151">
                  <c:v>0.46759821759259257</c:v>
                </c:pt>
                <c:pt idx="6152">
                  <c:v>0.46760436342592593</c:v>
                </c:pt>
                <c:pt idx="6153">
                  <c:v>0.46761033564814819</c:v>
                </c:pt>
                <c:pt idx="6154">
                  <c:v>0.46761648148148144</c:v>
                </c:pt>
                <c:pt idx="6155">
                  <c:v>0.4676226273148148</c:v>
                </c:pt>
                <c:pt idx="6156">
                  <c:v>0.46762841435185187</c:v>
                </c:pt>
                <c:pt idx="6157">
                  <c:v>0.46763655092592593</c:v>
                </c:pt>
                <c:pt idx="6158">
                  <c:v>0.46764233796296301</c:v>
                </c:pt>
                <c:pt idx="6159">
                  <c:v>0.46764849537037034</c:v>
                </c:pt>
                <c:pt idx="6160">
                  <c:v>0.46765445601851852</c:v>
                </c:pt>
                <c:pt idx="6161">
                  <c:v>0.46766008101851853</c:v>
                </c:pt>
                <c:pt idx="6162">
                  <c:v>0.46766623842592597</c:v>
                </c:pt>
                <c:pt idx="6163">
                  <c:v>0.46767219907407404</c:v>
                </c:pt>
                <c:pt idx="6164">
                  <c:v>0.46767798611111111</c:v>
                </c:pt>
                <c:pt idx="6165">
                  <c:v>0.46768414351851856</c:v>
                </c:pt>
                <c:pt idx="6166">
                  <c:v>0.46769010416666662</c:v>
                </c:pt>
                <c:pt idx="6167">
                  <c:v>0.46769607638888888</c:v>
                </c:pt>
                <c:pt idx="6168">
                  <c:v>0.46770222222222224</c:v>
                </c:pt>
                <c:pt idx="6169">
                  <c:v>0.46770836805555555</c:v>
                </c:pt>
                <c:pt idx="6170">
                  <c:v>0.46771437499999996</c:v>
                </c:pt>
                <c:pt idx="6171">
                  <c:v>0.46772039351851852</c:v>
                </c:pt>
                <c:pt idx="6172">
                  <c:v>0.46772657407407409</c:v>
                </c:pt>
                <c:pt idx="6173">
                  <c:v>0.46773241898148149</c:v>
                </c:pt>
                <c:pt idx="6174">
                  <c:v>0.46774031249999998</c:v>
                </c:pt>
                <c:pt idx="6175">
                  <c:v>0.46774645833333334</c:v>
                </c:pt>
                <c:pt idx="6176">
                  <c:v>0.46775243055555554</c:v>
                </c:pt>
                <c:pt idx="6177">
                  <c:v>0.4677585763888889</c:v>
                </c:pt>
                <c:pt idx="6178">
                  <c:v>0.46776472222222226</c:v>
                </c:pt>
                <c:pt idx="6179">
                  <c:v>0.46777069444444441</c:v>
                </c:pt>
                <c:pt idx="6180">
                  <c:v>0.46777684027777777</c:v>
                </c:pt>
                <c:pt idx="6181">
                  <c:v>0.46778281250000003</c:v>
                </c:pt>
                <c:pt idx="6182">
                  <c:v>0.4677887731481481</c:v>
                </c:pt>
                <c:pt idx="6183">
                  <c:v>0.46779460648148147</c:v>
                </c:pt>
                <c:pt idx="6184">
                  <c:v>0.46780075231481483</c:v>
                </c:pt>
                <c:pt idx="6185">
                  <c:v>0.46780672453703703</c:v>
                </c:pt>
                <c:pt idx="6186">
                  <c:v>0.46781287037037034</c:v>
                </c:pt>
                <c:pt idx="6187">
                  <c:v>0.4678190162037037</c:v>
                </c:pt>
                <c:pt idx="6188">
                  <c:v>0.46782498842592596</c:v>
                </c:pt>
                <c:pt idx="6189">
                  <c:v>0.46783121527777777</c:v>
                </c:pt>
                <c:pt idx="6190">
                  <c:v>0.46783930555555558</c:v>
                </c:pt>
                <c:pt idx="6191">
                  <c:v>0.46784526620370376</c:v>
                </c:pt>
                <c:pt idx="6192">
                  <c:v>0.46785142361111109</c:v>
                </c:pt>
                <c:pt idx="6193">
                  <c:v>0.46785756944444445</c:v>
                </c:pt>
                <c:pt idx="6194">
                  <c:v>0.46786335648148153</c:v>
                </c:pt>
                <c:pt idx="6195">
                  <c:v>0.46786950231481478</c:v>
                </c:pt>
                <c:pt idx="6196">
                  <c:v>0.46787564814814814</c:v>
                </c:pt>
                <c:pt idx="6197">
                  <c:v>0.4678816203703704</c:v>
                </c:pt>
                <c:pt idx="6198">
                  <c:v>0.4678877662037037</c:v>
                </c:pt>
                <c:pt idx="6199">
                  <c:v>0.46789409722222225</c:v>
                </c:pt>
                <c:pt idx="6200">
                  <c:v>0.46790006944444446</c:v>
                </c:pt>
                <c:pt idx="6201">
                  <c:v>0.46790621527777776</c:v>
                </c:pt>
                <c:pt idx="6202">
                  <c:v>0.46791236111111112</c:v>
                </c:pt>
                <c:pt idx="6203">
                  <c:v>0.46791833333333338</c:v>
                </c:pt>
                <c:pt idx="6204">
                  <c:v>0.46792447916666663</c:v>
                </c:pt>
                <c:pt idx="6205">
                  <c:v>0.46793063657407408</c:v>
                </c:pt>
                <c:pt idx="6206">
                  <c:v>0.46793659722222225</c:v>
                </c:pt>
                <c:pt idx="6207">
                  <c:v>0.4679447453703704</c:v>
                </c:pt>
                <c:pt idx="6208">
                  <c:v>0.46795070601851857</c:v>
                </c:pt>
                <c:pt idx="6209">
                  <c:v>0.46795667824074072</c:v>
                </c:pt>
                <c:pt idx="6210">
                  <c:v>0.46796282407407408</c:v>
                </c:pt>
                <c:pt idx="6211">
                  <c:v>0.46796896990740744</c:v>
                </c:pt>
                <c:pt idx="6212">
                  <c:v>0.46797494212962959</c:v>
                </c:pt>
                <c:pt idx="6213">
                  <c:v>0.46798108796296295</c:v>
                </c:pt>
                <c:pt idx="6214">
                  <c:v>0.46798723379629631</c:v>
                </c:pt>
                <c:pt idx="6215">
                  <c:v>0.46799320601851851</c:v>
                </c:pt>
                <c:pt idx="6216">
                  <c:v>0.46799935185185187</c:v>
                </c:pt>
                <c:pt idx="6217">
                  <c:v>0.46800545138888888</c:v>
                </c:pt>
                <c:pt idx="6218">
                  <c:v>0.46801142361111109</c:v>
                </c:pt>
                <c:pt idx="6219">
                  <c:v>0.46801756944444445</c:v>
                </c:pt>
                <c:pt idx="6220">
                  <c:v>0.46802371527777775</c:v>
                </c:pt>
                <c:pt idx="6221">
                  <c:v>0.46802968750000001</c:v>
                </c:pt>
                <c:pt idx="6222">
                  <c:v>0.46803583333333337</c:v>
                </c:pt>
                <c:pt idx="6223">
                  <c:v>0.46804199074074071</c:v>
                </c:pt>
                <c:pt idx="6224">
                  <c:v>0.46804994212962964</c:v>
                </c:pt>
                <c:pt idx="6225">
                  <c:v>0.46805591435185184</c:v>
                </c:pt>
                <c:pt idx="6226">
                  <c:v>0.4680620601851852</c:v>
                </c:pt>
                <c:pt idx="6227">
                  <c:v>0.46806803240740741</c:v>
                </c:pt>
                <c:pt idx="6228">
                  <c:v>0.46807435185185181</c:v>
                </c:pt>
                <c:pt idx="6229">
                  <c:v>0.46808050925925926</c:v>
                </c:pt>
                <c:pt idx="6230">
                  <c:v>0.46808646990740743</c:v>
                </c:pt>
                <c:pt idx="6231">
                  <c:v>0.46809262731481477</c:v>
                </c:pt>
                <c:pt idx="6232">
                  <c:v>0.46809877314814813</c:v>
                </c:pt>
                <c:pt idx="6233">
                  <c:v>0.46810474537037039</c:v>
                </c:pt>
                <c:pt idx="6234">
                  <c:v>0.46811089120370369</c:v>
                </c:pt>
                <c:pt idx="6235">
                  <c:v>0.46811703703703705</c:v>
                </c:pt>
                <c:pt idx="6236">
                  <c:v>0.46812300925925926</c:v>
                </c:pt>
                <c:pt idx="6237">
                  <c:v>0.46812915509259256</c:v>
                </c:pt>
                <c:pt idx="6238">
                  <c:v>0.46813530092592592</c:v>
                </c:pt>
                <c:pt idx="6239">
                  <c:v>0.46814127314814818</c:v>
                </c:pt>
                <c:pt idx="6240">
                  <c:v>0.46814940972222224</c:v>
                </c:pt>
                <c:pt idx="6241">
                  <c:v>0.4681555555555556</c:v>
                </c:pt>
                <c:pt idx="6242">
                  <c:v>0.46816152777777775</c:v>
                </c:pt>
                <c:pt idx="6243">
                  <c:v>0.46816767361111111</c:v>
                </c:pt>
                <c:pt idx="6244">
                  <c:v>0.46817383101851856</c:v>
                </c:pt>
                <c:pt idx="6245">
                  <c:v>0.46817979166666662</c:v>
                </c:pt>
                <c:pt idx="6246">
                  <c:v>0.46818594907407407</c:v>
                </c:pt>
                <c:pt idx="6247">
                  <c:v>0.46819209490740743</c:v>
                </c:pt>
                <c:pt idx="6248">
                  <c:v>0.46819806712962958</c:v>
                </c:pt>
                <c:pt idx="6249">
                  <c:v>0.46820421296296294</c:v>
                </c:pt>
                <c:pt idx="6250">
                  <c:v>0.4682103587962963</c:v>
                </c:pt>
                <c:pt idx="6251">
                  <c:v>0.46821633101851851</c:v>
                </c:pt>
                <c:pt idx="6252">
                  <c:v>0.46822247685185187</c:v>
                </c:pt>
                <c:pt idx="6253">
                  <c:v>0.46822862268518523</c:v>
                </c:pt>
                <c:pt idx="6254">
                  <c:v>0.46823459490740738</c:v>
                </c:pt>
                <c:pt idx="6255">
                  <c:v>0.46824074074074074</c:v>
                </c:pt>
                <c:pt idx="6256">
                  <c:v>0.4682466666666667</c:v>
                </c:pt>
                <c:pt idx="6257">
                  <c:v>0.46825444444444447</c:v>
                </c:pt>
                <c:pt idx="6258">
                  <c:v>0.46826059027777783</c:v>
                </c:pt>
                <c:pt idx="6259">
                  <c:v>0.46826674768518517</c:v>
                </c:pt>
                <c:pt idx="6260">
                  <c:v>0.46827270833333334</c:v>
                </c:pt>
                <c:pt idx="6261">
                  <c:v>0.46827886574074079</c:v>
                </c:pt>
                <c:pt idx="6262">
                  <c:v>0.46828501157407404</c:v>
                </c:pt>
                <c:pt idx="6263">
                  <c:v>0.4682909837962963</c:v>
                </c:pt>
                <c:pt idx="6264">
                  <c:v>0.46829712962962966</c:v>
                </c:pt>
                <c:pt idx="6265">
                  <c:v>0.46830333333333335</c:v>
                </c:pt>
                <c:pt idx="6266">
                  <c:v>0.46830930555555556</c:v>
                </c:pt>
                <c:pt idx="6267">
                  <c:v>0.46831545138888891</c:v>
                </c:pt>
                <c:pt idx="6268">
                  <c:v>0.46832159722222227</c:v>
                </c:pt>
                <c:pt idx="6269">
                  <c:v>0.46832756944444442</c:v>
                </c:pt>
                <c:pt idx="6270">
                  <c:v>0.46833371527777778</c:v>
                </c:pt>
                <c:pt idx="6271">
                  <c:v>0.46833986111111114</c:v>
                </c:pt>
                <c:pt idx="6272">
                  <c:v>0.46834583333333329</c:v>
                </c:pt>
                <c:pt idx="6273">
                  <c:v>0.46835396990740735</c:v>
                </c:pt>
                <c:pt idx="6274">
                  <c:v>0.46836011574074071</c:v>
                </c:pt>
                <c:pt idx="6275">
                  <c:v>0.46836613425925927</c:v>
                </c:pt>
                <c:pt idx="6276">
                  <c:v>0.46837223379629628</c:v>
                </c:pt>
                <c:pt idx="6277">
                  <c:v>0.46837839120370367</c:v>
                </c:pt>
                <c:pt idx="6278">
                  <c:v>0.46838435185185184</c:v>
                </c:pt>
                <c:pt idx="6279">
                  <c:v>0.4683905902777778</c:v>
                </c:pt>
                <c:pt idx="6280">
                  <c:v>0.46839673611111116</c:v>
                </c:pt>
                <c:pt idx="6281">
                  <c:v>0.46840270833333331</c:v>
                </c:pt>
                <c:pt idx="6282">
                  <c:v>0.46840883101851855</c:v>
                </c:pt>
                <c:pt idx="6283">
                  <c:v>0.46841480324074075</c:v>
                </c:pt>
                <c:pt idx="6284">
                  <c:v>0.46842077546296296</c:v>
                </c:pt>
                <c:pt idx="6285">
                  <c:v>0.46842700231481477</c:v>
                </c:pt>
                <c:pt idx="6286">
                  <c:v>0.46843341435185182</c:v>
                </c:pt>
                <c:pt idx="6287">
                  <c:v>0.46843944444444441</c:v>
                </c:pt>
                <c:pt idx="6288">
                  <c:v>0.46844559027777777</c:v>
                </c:pt>
                <c:pt idx="6289">
                  <c:v>0.46845192129629631</c:v>
                </c:pt>
                <c:pt idx="6290">
                  <c:v>0.46845974537037033</c:v>
                </c:pt>
                <c:pt idx="6291">
                  <c:v>0.46846589120370369</c:v>
                </c:pt>
                <c:pt idx="6292">
                  <c:v>0.46847204861111114</c:v>
                </c:pt>
                <c:pt idx="6293">
                  <c:v>0.46847837962962963</c:v>
                </c:pt>
                <c:pt idx="6294">
                  <c:v>0.46848452546296299</c:v>
                </c:pt>
                <c:pt idx="6295">
                  <c:v>0.46849067129629635</c:v>
                </c:pt>
                <c:pt idx="6296">
                  <c:v>0.4684966435185185</c:v>
                </c:pt>
                <c:pt idx="6297">
                  <c:v>0.46850278935185186</c:v>
                </c:pt>
                <c:pt idx="6298">
                  <c:v>0.4685089467592593</c:v>
                </c:pt>
                <c:pt idx="6299">
                  <c:v>0.46851509259259255</c:v>
                </c:pt>
                <c:pt idx="6300">
                  <c:v>0.46852123842592591</c:v>
                </c:pt>
                <c:pt idx="6301">
                  <c:v>0.46852738425925927</c:v>
                </c:pt>
                <c:pt idx="6302">
                  <c:v>0.46853335648148148</c:v>
                </c:pt>
                <c:pt idx="6303">
                  <c:v>0.46853950231481484</c:v>
                </c:pt>
                <c:pt idx="6304">
                  <c:v>0.46854565972222223</c:v>
                </c:pt>
                <c:pt idx="6305">
                  <c:v>0.46855162037037035</c:v>
                </c:pt>
                <c:pt idx="6306">
                  <c:v>0.46855975694444446</c:v>
                </c:pt>
                <c:pt idx="6307">
                  <c:v>0.46856591435185185</c:v>
                </c:pt>
                <c:pt idx="6308">
                  <c:v>0.46857170138888887</c:v>
                </c:pt>
                <c:pt idx="6309">
                  <c:v>0.46857785879629632</c:v>
                </c:pt>
                <c:pt idx="6310">
                  <c:v>0.46858400462962962</c:v>
                </c:pt>
                <c:pt idx="6311">
                  <c:v>0.46858997685185183</c:v>
                </c:pt>
                <c:pt idx="6312">
                  <c:v>0.46859612268518519</c:v>
                </c:pt>
                <c:pt idx="6313">
                  <c:v>0.46860226851851849</c:v>
                </c:pt>
                <c:pt idx="6314">
                  <c:v>0.46860824074074076</c:v>
                </c:pt>
                <c:pt idx="6315">
                  <c:v>0.46861438657407412</c:v>
                </c:pt>
                <c:pt idx="6316">
                  <c:v>0.46862053240740736</c:v>
                </c:pt>
                <c:pt idx="6317">
                  <c:v>0.46862650462962963</c:v>
                </c:pt>
                <c:pt idx="6318">
                  <c:v>0.46863247685185189</c:v>
                </c:pt>
                <c:pt idx="6319">
                  <c:v>0.46863863425925922</c:v>
                </c:pt>
                <c:pt idx="6320">
                  <c:v>0.4686445949074074</c:v>
                </c:pt>
                <c:pt idx="6321">
                  <c:v>0.46865075231481484</c:v>
                </c:pt>
                <c:pt idx="6322">
                  <c:v>0.46865671296296291</c:v>
                </c:pt>
                <c:pt idx="6323">
                  <c:v>0.46866467592592592</c:v>
                </c:pt>
                <c:pt idx="6324">
                  <c:v>0.46867063657407404</c:v>
                </c:pt>
                <c:pt idx="6325">
                  <c:v>0.46867679398148149</c:v>
                </c:pt>
                <c:pt idx="6326">
                  <c:v>0.46868275462962966</c:v>
                </c:pt>
                <c:pt idx="6327">
                  <c:v>0.46868891203703705</c:v>
                </c:pt>
                <c:pt idx="6328">
                  <c:v>0.46869505787037036</c:v>
                </c:pt>
                <c:pt idx="6329">
                  <c:v>0.46870101851851853</c:v>
                </c:pt>
                <c:pt idx="6330">
                  <c:v>0.46870717592592598</c:v>
                </c:pt>
                <c:pt idx="6331">
                  <c:v>0.46871332175925923</c:v>
                </c:pt>
                <c:pt idx="6332">
                  <c:v>0.46871929398148149</c:v>
                </c:pt>
                <c:pt idx="6333">
                  <c:v>0.46872543981481485</c:v>
                </c:pt>
                <c:pt idx="6334">
                  <c:v>0.46873158564814815</c:v>
                </c:pt>
                <c:pt idx="6335">
                  <c:v>0.46873755787037036</c:v>
                </c:pt>
                <c:pt idx="6336">
                  <c:v>0.46874370370370372</c:v>
                </c:pt>
                <c:pt idx="6337">
                  <c:v>0.46874984953703702</c:v>
                </c:pt>
                <c:pt idx="6338">
                  <c:v>0.46875582175925928</c:v>
                </c:pt>
                <c:pt idx="6339">
                  <c:v>0.46876395833333334</c:v>
                </c:pt>
                <c:pt idx="6340">
                  <c:v>0.4687701041666667</c:v>
                </c:pt>
                <c:pt idx="6341">
                  <c:v>0.46877607638888891</c:v>
                </c:pt>
                <c:pt idx="6342">
                  <c:v>0.46878225694444442</c:v>
                </c:pt>
                <c:pt idx="6343">
                  <c:v>0.46878836805555557</c:v>
                </c:pt>
                <c:pt idx="6344">
                  <c:v>0.46879434027777783</c:v>
                </c:pt>
                <c:pt idx="6345">
                  <c:v>0.46880067129629627</c:v>
                </c:pt>
                <c:pt idx="6346">
                  <c:v>0.46880681712962963</c:v>
                </c:pt>
                <c:pt idx="6347">
                  <c:v>0.46881297453703702</c:v>
                </c:pt>
                <c:pt idx="6348">
                  <c:v>0.46881893518518519</c:v>
                </c:pt>
                <c:pt idx="6349">
                  <c:v>0.46882508101851855</c:v>
                </c:pt>
                <c:pt idx="6350">
                  <c:v>0.46883105324074076</c:v>
                </c:pt>
                <c:pt idx="6351">
                  <c:v>0.46883721064814815</c:v>
                </c:pt>
                <c:pt idx="6352">
                  <c:v>0.46884335648148151</c:v>
                </c:pt>
                <c:pt idx="6353">
                  <c:v>0.46884931712962968</c:v>
                </c:pt>
                <c:pt idx="6354">
                  <c:v>0.46885547453703702</c:v>
                </c:pt>
                <c:pt idx="6355">
                  <c:v>0.46886361111111108</c:v>
                </c:pt>
                <c:pt idx="6356">
                  <c:v>0.46886957175925925</c:v>
                </c:pt>
                <c:pt idx="6357">
                  <c:v>0.4688757291666667</c:v>
                </c:pt>
                <c:pt idx="6358">
                  <c:v>0.46888187499999995</c:v>
                </c:pt>
                <c:pt idx="6359">
                  <c:v>0.46888784722222221</c:v>
                </c:pt>
                <c:pt idx="6360">
                  <c:v>0.46889399305555557</c:v>
                </c:pt>
                <c:pt idx="6361">
                  <c:v>0.46890013888888887</c:v>
                </c:pt>
                <c:pt idx="6362">
                  <c:v>0.46890628472222223</c:v>
                </c:pt>
                <c:pt idx="6363">
                  <c:v>0.46891225694444444</c:v>
                </c:pt>
                <c:pt idx="6364">
                  <c:v>0.46891840277777774</c:v>
                </c:pt>
                <c:pt idx="6365">
                  <c:v>0.46892456018518519</c:v>
                </c:pt>
                <c:pt idx="6366">
                  <c:v>0.46893047453703707</c:v>
                </c:pt>
                <c:pt idx="6367">
                  <c:v>0.46893643518518519</c:v>
                </c:pt>
                <c:pt idx="6368">
                  <c:v>0.46894259259259258</c:v>
                </c:pt>
                <c:pt idx="6369">
                  <c:v>0.46894873842592594</c:v>
                </c:pt>
                <c:pt idx="6370">
                  <c:v>0.468956875</c:v>
                </c:pt>
                <c:pt idx="6371">
                  <c:v>0.46896284722222226</c:v>
                </c:pt>
                <c:pt idx="6372">
                  <c:v>0.46896899305555556</c:v>
                </c:pt>
                <c:pt idx="6373">
                  <c:v>0.46897515046296295</c:v>
                </c:pt>
                <c:pt idx="6374">
                  <c:v>0.46898124999999996</c:v>
                </c:pt>
                <c:pt idx="6375">
                  <c:v>0.46898722222222222</c:v>
                </c:pt>
                <c:pt idx="6376">
                  <c:v>0.46899336805555558</c:v>
                </c:pt>
                <c:pt idx="6377">
                  <c:v>0.46899951388888889</c:v>
                </c:pt>
                <c:pt idx="6378">
                  <c:v>0.46900563657407407</c:v>
                </c:pt>
                <c:pt idx="6379">
                  <c:v>0.46901151620370368</c:v>
                </c:pt>
                <c:pt idx="6380">
                  <c:v>0.46901766203703704</c:v>
                </c:pt>
                <c:pt idx="6381">
                  <c:v>0.46902381944444443</c:v>
                </c:pt>
                <c:pt idx="6382">
                  <c:v>0.46902996527777779</c:v>
                </c:pt>
                <c:pt idx="6383">
                  <c:v>0.4690359375</c:v>
                </c:pt>
                <c:pt idx="6384">
                  <c:v>0.4690420833333333</c:v>
                </c:pt>
                <c:pt idx="6385">
                  <c:v>0.46905004629629632</c:v>
                </c:pt>
                <c:pt idx="6386">
                  <c:v>0.46905619212962962</c:v>
                </c:pt>
                <c:pt idx="6387">
                  <c:v>0.4690621527777778</c:v>
                </c:pt>
                <c:pt idx="6388">
                  <c:v>0.46906848379629634</c:v>
                </c:pt>
                <c:pt idx="6389">
                  <c:v>0.46907464120370368</c:v>
                </c:pt>
                <c:pt idx="6390">
                  <c:v>0.4690799074074074</c:v>
                </c:pt>
                <c:pt idx="6391">
                  <c:v>0.46908587962962961</c:v>
                </c:pt>
                <c:pt idx="6392">
                  <c:v>0.46909202546296297</c:v>
                </c:pt>
                <c:pt idx="6393">
                  <c:v>0.46909818287037036</c:v>
                </c:pt>
                <c:pt idx="6394">
                  <c:v>0.46910432870370372</c:v>
                </c:pt>
                <c:pt idx="6395">
                  <c:v>0.46911030092592593</c:v>
                </c:pt>
                <c:pt idx="6396">
                  <c:v>0.46911650462962967</c:v>
                </c:pt>
                <c:pt idx="6397">
                  <c:v>0.46912265046296292</c:v>
                </c:pt>
                <c:pt idx="6398">
                  <c:v>0.46912879629629628</c:v>
                </c:pt>
                <c:pt idx="6399">
                  <c:v>0.46913476851851854</c:v>
                </c:pt>
                <c:pt idx="6400">
                  <c:v>0.46914270833333332</c:v>
                </c:pt>
                <c:pt idx="6401">
                  <c:v>0.4691486689814815</c:v>
                </c:pt>
                <c:pt idx="6402">
                  <c:v>0.4691546412037037</c:v>
                </c:pt>
                <c:pt idx="6403">
                  <c:v>0.46916078703703706</c:v>
                </c:pt>
                <c:pt idx="6404">
                  <c:v>0.46916701388888887</c:v>
                </c:pt>
                <c:pt idx="6405">
                  <c:v>0.46917315972222223</c:v>
                </c:pt>
                <c:pt idx="6406">
                  <c:v>0.46917912037037035</c:v>
                </c:pt>
                <c:pt idx="6407">
                  <c:v>0.4691852777777778</c:v>
                </c:pt>
                <c:pt idx="6408">
                  <c:v>0.46919142361111116</c:v>
                </c:pt>
                <c:pt idx="6409">
                  <c:v>0.46919756944444441</c:v>
                </c:pt>
                <c:pt idx="6410">
                  <c:v>0.46920351851851855</c:v>
                </c:pt>
                <c:pt idx="6411">
                  <c:v>0.4692096643518518</c:v>
                </c:pt>
                <c:pt idx="6412">
                  <c:v>0.46921563657407406</c:v>
                </c:pt>
                <c:pt idx="6413">
                  <c:v>0.46922159722222223</c:v>
                </c:pt>
                <c:pt idx="6414">
                  <c:v>0.46922756944444449</c:v>
                </c:pt>
                <c:pt idx="6415">
                  <c:v>0.46923570601851855</c:v>
                </c:pt>
                <c:pt idx="6416">
                  <c:v>0.46924167824074076</c:v>
                </c:pt>
                <c:pt idx="6417">
                  <c:v>0.46924763888888887</c:v>
                </c:pt>
                <c:pt idx="6418">
                  <c:v>0.46925361111111114</c:v>
                </c:pt>
                <c:pt idx="6419">
                  <c:v>0.46925994212962968</c:v>
                </c:pt>
                <c:pt idx="6420">
                  <c:v>0.46926608796296293</c:v>
                </c:pt>
                <c:pt idx="6421">
                  <c:v>0.46927224537037038</c:v>
                </c:pt>
                <c:pt idx="6422">
                  <c:v>0.46927820601851855</c:v>
                </c:pt>
                <c:pt idx="6423">
                  <c:v>0.46928435185185186</c:v>
                </c:pt>
                <c:pt idx="6424">
                  <c:v>0.4692906828703704</c:v>
                </c:pt>
                <c:pt idx="6425">
                  <c:v>0.46929684027777779</c:v>
                </c:pt>
                <c:pt idx="6426">
                  <c:v>0.46930280092592591</c:v>
                </c:pt>
                <c:pt idx="6427">
                  <c:v>0.46930895833333336</c:v>
                </c:pt>
                <c:pt idx="6428">
                  <c:v>0.46931491898148153</c:v>
                </c:pt>
                <c:pt idx="6429">
                  <c:v>0.46932307870370371</c:v>
                </c:pt>
                <c:pt idx="6430">
                  <c:v>0.46932903935185188</c:v>
                </c:pt>
                <c:pt idx="6431">
                  <c:v>0.46933519675925922</c:v>
                </c:pt>
                <c:pt idx="6432">
                  <c:v>0.46934152777777777</c:v>
                </c:pt>
                <c:pt idx="6433">
                  <c:v>0.46934767361111113</c:v>
                </c:pt>
                <c:pt idx="6434">
                  <c:v>0.46935417824074072</c:v>
                </c:pt>
                <c:pt idx="6435">
                  <c:v>0.46936050925925926</c:v>
                </c:pt>
                <c:pt idx="6436">
                  <c:v>0.46936665509259257</c:v>
                </c:pt>
                <c:pt idx="6437">
                  <c:v>0.46937262731481483</c:v>
                </c:pt>
                <c:pt idx="6438">
                  <c:v>0.46937859953703703</c:v>
                </c:pt>
                <c:pt idx="6439">
                  <c:v>0.46938474537037034</c:v>
                </c:pt>
                <c:pt idx="6440">
                  <c:v>0.4693908912037037</c:v>
                </c:pt>
                <c:pt idx="6441">
                  <c:v>0.46939704861111115</c:v>
                </c:pt>
                <c:pt idx="6442">
                  <c:v>0.46940300925925921</c:v>
                </c:pt>
                <c:pt idx="6443">
                  <c:v>0.46940915509259257</c:v>
                </c:pt>
                <c:pt idx="6444">
                  <c:v>0.46941730324074071</c:v>
                </c:pt>
                <c:pt idx="6445">
                  <c:v>0.46942326388888889</c:v>
                </c:pt>
                <c:pt idx="6446">
                  <c:v>0.46942942129629633</c:v>
                </c:pt>
                <c:pt idx="6447">
                  <c:v>0.46943556712962958</c:v>
                </c:pt>
                <c:pt idx="6448">
                  <c:v>0.46944171296296294</c:v>
                </c:pt>
                <c:pt idx="6449">
                  <c:v>0.4694476851851852</c:v>
                </c:pt>
                <c:pt idx="6450">
                  <c:v>0.46945383101851851</c:v>
                </c:pt>
                <c:pt idx="6451">
                  <c:v>0.46945997685185187</c:v>
                </c:pt>
                <c:pt idx="6452">
                  <c:v>0.46946613425925926</c:v>
                </c:pt>
                <c:pt idx="6453">
                  <c:v>0.46947209490740738</c:v>
                </c:pt>
                <c:pt idx="6454">
                  <c:v>0.46947825231481483</c:v>
                </c:pt>
                <c:pt idx="6455">
                  <c:v>0.46948439814814819</c:v>
                </c:pt>
                <c:pt idx="6456">
                  <c:v>0.46949054398148143</c:v>
                </c:pt>
                <c:pt idx="6457">
                  <c:v>0.4694964699074074</c:v>
                </c:pt>
                <c:pt idx="6458">
                  <c:v>0.46950261574074076</c:v>
                </c:pt>
                <c:pt idx="6459">
                  <c:v>0.46951075231481482</c:v>
                </c:pt>
                <c:pt idx="6460">
                  <c:v>0.46951690972222221</c:v>
                </c:pt>
                <c:pt idx="6461">
                  <c:v>0.46952287037037038</c:v>
                </c:pt>
                <c:pt idx="6462">
                  <c:v>0.46952920138888893</c:v>
                </c:pt>
                <c:pt idx="6463">
                  <c:v>0.46953534722222218</c:v>
                </c:pt>
                <c:pt idx="6464">
                  <c:v>0.46954151620370371</c:v>
                </c:pt>
                <c:pt idx="6465">
                  <c:v>0.46954747685185189</c:v>
                </c:pt>
                <c:pt idx="6466">
                  <c:v>0.46955380787037032</c:v>
                </c:pt>
                <c:pt idx="6467">
                  <c:v>0.46955996527777777</c:v>
                </c:pt>
                <c:pt idx="6468">
                  <c:v>0.46956611111111113</c:v>
                </c:pt>
                <c:pt idx="6469">
                  <c:v>0.46957207175925925</c:v>
                </c:pt>
                <c:pt idx="6470">
                  <c:v>0.46957822916666664</c:v>
                </c:pt>
                <c:pt idx="6471">
                  <c:v>0.469584375</c:v>
                </c:pt>
                <c:pt idx="6472">
                  <c:v>0.4695905208333333</c:v>
                </c:pt>
                <c:pt idx="6473">
                  <c:v>0.46959649305555556</c:v>
                </c:pt>
                <c:pt idx="6474">
                  <c:v>0.46960462962962962</c:v>
                </c:pt>
                <c:pt idx="6475">
                  <c:v>0.46961077546296298</c:v>
                </c:pt>
                <c:pt idx="6476">
                  <c:v>0.46961693287037037</c:v>
                </c:pt>
                <c:pt idx="6477">
                  <c:v>0.46962289351851849</c:v>
                </c:pt>
                <c:pt idx="6478">
                  <c:v>0.46962922453703704</c:v>
                </c:pt>
                <c:pt idx="6479">
                  <c:v>0.4696353703703704</c:v>
                </c:pt>
                <c:pt idx="6480">
                  <c:v>0.46964170138888889</c:v>
                </c:pt>
                <c:pt idx="6481">
                  <c:v>0.46964767361111109</c:v>
                </c:pt>
                <c:pt idx="6482">
                  <c:v>0.46965381944444445</c:v>
                </c:pt>
                <c:pt idx="6483">
                  <c:v>0.46965997685185185</c:v>
                </c:pt>
                <c:pt idx="6484">
                  <c:v>0.46966612268518521</c:v>
                </c:pt>
                <c:pt idx="6485">
                  <c:v>0.46967208333333338</c:v>
                </c:pt>
                <c:pt idx="6486">
                  <c:v>0.46967832175925928</c:v>
                </c:pt>
                <c:pt idx="6487">
                  <c:v>0.46968446759259258</c:v>
                </c:pt>
                <c:pt idx="6488">
                  <c:v>0.46969061342592594</c:v>
                </c:pt>
                <c:pt idx="6489">
                  <c:v>0.46969912037037037</c:v>
                </c:pt>
                <c:pt idx="6490">
                  <c:v>0.46970545138888892</c:v>
                </c:pt>
                <c:pt idx="6491">
                  <c:v>0.46971177083333332</c:v>
                </c:pt>
                <c:pt idx="6492">
                  <c:v>0.46971810185185187</c:v>
                </c:pt>
                <c:pt idx="6493">
                  <c:v>0.46972438657407406</c:v>
                </c:pt>
                <c:pt idx="6494">
                  <c:v>0.46973054398148145</c:v>
                </c:pt>
                <c:pt idx="6495">
                  <c:v>0.46973668981481481</c:v>
                </c:pt>
                <c:pt idx="6496">
                  <c:v>0.46974265046296293</c:v>
                </c:pt>
                <c:pt idx="6497">
                  <c:v>0.46974880787037038</c:v>
                </c:pt>
                <c:pt idx="6498">
                  <c:v>0.46975499999999998</c:v>
                </c:pt>
                <c:pt idx="6499">
                  <c:v>0.46976097222222224</c:v>
                </c:pt>
                <c:pt idx="6500">
                  <c:v>0.4697669444444445</c:v>
                </c:pt>
                <c:pt idx="6501">
                  <c:v>0.46977296296296295</c:v>
                </c:pt>
                <c:pt idx="6502">
                  <c:v>0.46977893518518515</c:v>
                </c:pt>
                <c:pt idx="6503">
                  <c:v>0.46978707175925921</c:v>
                </c:pt>
                <c:pt idx="6504">
                  <c:v>0.46979304398148147</c:v>
                </c:pt>
                <c:pt idx="6505">
                  <c:v>0.46979918981481483</c:v>
                </c:pt>
                <c:pt idx="6506">
                  <c:v>0.46980533564814814</c:v>
                </c:pt>
                <c:pt idx="6507">
                  <c:v>0.4698114814814815</c:v>
                </c:pt>
                <c:pt idx="6508">
                  <c:v>0.4698174537037037</c:v>
                </c:pt>
                <c:pt idx="6509">
                  <c:v>0.46982359953703701</c:v>
                </c:pt>
                <c:pt idx="6510">
                  <c:v>0.46982974537037037</c:v>
                </c:pt>
                <c:pt idx="6511">
                  <c:v>0.46983590277777781</c:v>
                </c:pt>
                <c:pt idx="6512">
                  <c:v>0.46984187499999996</c:v>
                </c:pt>
                <c:pt idx="6513">
                  <c:v>0.46984802083333332</c:v>
                </c:pt>
                <c:pt idx="6514">
                  <c:v>0.46985363425925925</c:v>
                </c:pt>
                <c:pt idx="6515">
                  <c:v>0.46985979166666669</c:v>
                </c:pt>
                <c:pt idx="6516">
                  <c:v>0.46986575231481481</c:v>
                </c:pt>
                <c:pt idx="6517">
                  <c:v>0.4698719097222222</c:v>
                </c:pt>
                <c:pt idx="6518">
                  <c:v>0.46988005787037035</c:v>
                </c:pt>
                <c:pt idx="6519">
                  <c:v>0.46988620370370371</c:v>
                </c:pt>
                <c:pt idx="6520">
                  <c:v>0.46989216435185188</c:v>
                </c:pt>
                <c:pt idx="6521">
                  <c:v>0.46989849537037037</c:v>
                </c:pt>
                <c:pt idx="6522">
                  <c:v>0.46990464120370373</c:v>
                </c:pt>
                <c:pt idx="6523">
                  <c:v>0.46991079861111112</c:v>
                </c:pt>
                <c:pt idx="6524">
                  <c:v>0.46991675925925924</c:v>
                </c:pt>
                <c:pt idx="6525">
                  <c:v>0.46992291666666669</c:v>
                </c:pt>
                <c:pt idx="6526">
                  <c:v>0.46992906250000005</c:v>
                </c:pt>
                <c:pt idx="6527">
                  <c:v>0.4699352083333333</c:v>
                </c:pt>
                <c:pt idx="6528">
                  <c:v>0.46994118055555556</c:v>
                </c:pt>
                <c:pt idx="6529">
                  <c:v>0.46994732638888892</c:v>
                </c:pt>
                <c:pt idx="6530">
                  <c:v>0.46995348379629626</c:v>
                </c:pt>
                <c:pt idx="6531">
                  <c:v>0.46995962962962962</c:v>
                </c:pt>
                <c:pt idx="6532">
                  <c:v>0.46996559027777779</c:v>
                </c:pt>
                <c:pt idx="6533">
                  <c:v>0.46997373842592594</c:v>
                </c:pt>
                <c:pt idx="6534">
                  <c:v>0.46997969907407411</c:v>
                </c:pt>
                <c:pt idx="6535">
                  <c:v>0.46998567129629626</c:v>
                </c:pt>
                <c:pt idx="6536">
                  <c:v>0.46999200231481481</c:v>
                </c:pt>
                <c:pt idx="6537">
                  <c:v>0.46999814814814816</c:v>
                </c:pt>
                <c:pt idx="6538">
                  <c:v>0.47000429398148147</c:v>
                </c:pt>
                <c:pt idx="6539">
                  <c:v>0.47001026620370373</c:v>
                </c:pt>
                <c:pt idx="6540">
                  <c:v>0.47001659722222228</c:v>
                </c:pt>
                <c:pt idx="6541">
                  <c:v>0.47002274305555553</c:v>
                </c:pt>
                <c:pt idx="6542">
                  <c:v>0.47002888888888888</c:v>
                </c:pt>
                <c:pt idx="6543">
                  <c:v>0.47003486111111115</c:v>
                </c:pt>
                <c:pt idx="6544">
                  <c:v>0.47004100694444445</c:v>
                </c:pt>
                <c:pt idx="6545">
                  <c:v>0.47004697916666666</c:v>
                </c:pt>
                <c:pt idx="6546">
                  <c:v>0.47005312500000002</c:v>
                </c:pt>
                <c:pt idx="6547">
                  <c:v>0.47005909722222222</c:v>
                </c:pt>
                <c:pt idx="6548">
                  <c:v>0.47006702546296292</c:v>
                </c:pt>
                <c:pt idx="6549">
                  <c:v>0.47007299768518518</c:v>
                </c:pt>
                <c:pt idx="6550">
                  <c:v>0.47007914351851854</c:v>
                </c:pt>
                <c:pt idx="6551">
                  <c:v>0.47008510416666666</c:v>
                </c:pt>
                <c:pt idx="6552">
                  <c:v>0.47009126157407405</c:v>
                </c:pt>
                <c:pt idx="6553">
                  <c:v>0.47009740740740741</c:v>
                </c:pt>
                <c:pt idx="6554">
                  <c:v>0.47010355324074071</c:v>
                </c:pt>
                <c:pt idx="6555">
                  <c:v>0.47010953703703701</c:v>
                </c:pt>
                <c:pt idx="6556">
                  <c:v>0.47011568287037037</c:v>
                </c:pt>
                <c:pt idx="6557">
                  <c:v>0.47012184027777781</c:v>
                </c:pt>
                <c:pt idx="6558">
                  <c:v>0.47012798611111112</c:v>
                </c:pt>
                <c:pt idx="6559">
                  <c:v>0.47013394675925929</c:v>
                </c:pt>
                <c:pt idx="6560">
                  <c:v>0.47014010416666668</c:v>
                </c:pt>
                <c:pt idx="6561">
                  <c:v>0.47014624999999999</c:v>
                </c:pt>
                <c:pt idx="6562">
                  <c:v>0.47015438657407405</c:v>
                </c:pt>
                <c:pt idx="6563">
                  <c:v>0.47016035879629631</c:v>
                </c:pt>
                <c:pt idx="6564">
                  <c:v>0.47016650462962967</c:v>
                </c:pt>
                <c:pt idx="6565">
                  <c:v>0.4701728356481481</c:v>
                </c:pt>
                <c:pt idx="6566">
                  <c:v>0.47017898148148146</c:v>
                </c:pt>
                <c:pt idx="6567">
                  <c:v>0.47018495370370372</c:v>
                </c:pt>
                <c:pt idx="6568">
                  <c:v>0.47019109953703703</c:v>
                </c:pt>
                <c:pt idx="6569">
                  <c:v>0.47019724537037039</c:v>
                </c:pt>
                <c:pt idx="6570">
                  <c:v>0.47020340277777778</c:v>
                </c:pt>
                <c:pt idx="6571">
                  <c:v>0.47020937499999998</c:v>
                </c:pt>
                <c:pt idx="6572">
                  <c:v>0.47021552083333334</c:v>
                </c:pt>
                <c:pt idx="6573">
                  <c:v>0.4702216666666667</c:v>
                </c:pt>
                <c:pt idx="6574">
                  <c:v>0.47022781249999995</c:v>
                </c:pt>
                <c:pt idx="6575">
                  <c:v>0.47023378472222221</c:v>
                </c:pt>
                <c:pt idx="6576">
                  <c:v>0.47023993055555557</c:v>
                </c:pt>
                <c:pt idx="6577">
                  <c:v>0.47024806712962963</c:v>
                </c:pt>
                <c:pt idx="6578">
                  <c:v>0.47025403935185189</c:v>
                </c:pt>
                <c:pt idx="6579">
                  <c:v>0.47026018518518514</c:v>
                </c:pt>
                <c:pt idx="6580">
                  <c:v>0.4702663310185185</c:v>
                </c:pt>
                <c:pt idx="6581">
                  <c:v>0.47027248842592595</c:v>
                </c:pt>
                <c:pt idx="6582">
                  <c:v>0.47027822916666667</c:v>
                </c:pt>
                <c:pt idx="6583">
                  <c:v>0.47028437500000003</c:v>
                </c:pt>
                <c:pt idx="6584">
                  <c:v>0.47029052083333328</c:v>
                </c:pt>
                <c:pt idx="6585">
                  <c:v>0.47029666666666664</c:v>
                </c:pt>
                <c:pt idx="6586">
                  <c:v>0.4703026388888889</c:v>
                </c:pt>
                <c:pt idx="6587">
                  <c:v>0.47030878472222221</c:v>
                </c:pt>
                <c:pt idx="6588">
                  <c:v>0.4703149421296296</c:v>
                </c:pt>
                <c:pt idx="6589">
                  <c:v>0.47032108796296296</c:v>
                </c:pt>
                <c:pt idx="6590">
                  <c:v>0.47032706018518522</c:v>
                </c:pt>
                <c:pt idx="6591">
                  <c:v>0.47033320601851852</c:v>
                </c:pt>
                <c:pt idx="6592">
                  <c:v>0.47034136574074076</c:v>
                </c:pt>
                <c:pt idx="6593">
                  <c:v>0.47034751157407406</c:v>
                </c:pt>
                <c:pt idx="6594">
                  <c:v>0.47035348379629632</c:v>
                </c:pt>
                <c:pt idx="6595">
                  <c:v>0.47035962962962968</c:v>
                </c:pt>
                <c:pt idx="6596">
                  <c:v>0.47036596064814812</c:v>
                </c:pt>
                <c:pt idx="6597">
                  <c:v>0.47037210648148148</c:v>
                </c:pt>
                <c:pt idx="6598">
                  <c:v>0.47037807870370374</c:v>
                </c:pt>
                <c:pt idx="6599">
                  <c:v>0.47038422453703704</c:v>
                </c:pt>
                <c:pt idx="6600">
                  <c:v>0.47039028935185184</c:v>
                </c:pt>
                <c:pt idx="6601">
                  <c:v>0.47039644675925923</c:v>
                </c:pt>
                <c:pt idx="6602">
                  <c:v>0.47040238425925929</c:v>
                </c:pt>
                <c:pt idx="6603">
                  <c:v>0.47040853009259259</c:v>
                </c:pt>
                <c:pt idx="6604">
                  <c:v>0.47041467592592595</c:v>
                </c:pt>
                <c:pt idx="6605">
                  <c:v>0.47042083333333334</c:v>
                </c:pt>
                <c:pt idx="6606">
                  <c:v>0.47042679398148146</c:v>
                </c:pt>
                <c:pt idx="6607">
                  <c:v>0.47043472222222221</c:v>
                </c:pt>
                <c:pt idx="6608">
                  <c:v>0.47044069444444442</c:v>
                </c:pt>
                <c:pt idx="6609">
                  <c:v>0.47044684027777778</c:v>
                </c:pt>
                <c:pt idx="6610">
                  <c:v>0.47045299768518517</c:v>
                </c:pt>
                <c:pt idx="6611">
                  <c:v>0.47045931712962963</c:v>
                </c:pt>
                <c:pt idx="6612">
                  <c:v>0.47046583333333336</c:v>
                </c:pt>
                <c:pt idx="6613">
                  <c:v>0.47047197916666667</c:v>
                </c:pt>
                <c:pt idx="6614">
                  <c:v>0.47047795138888887</c:v>
                </c:pt>
                <c:pt idx="6615">
                  <c:v>0.47048409722222223</c:v>
                </c:pt>
                <c:pt idx="6616">
                  <c:v>0.47049024305555553</c:v>
                </c:pt>
                <c:pt idx="6617">
                  <c:v>0.47049640046296298</c:v>
                </c:pt>
                <c:pt idx="6618">
                  <c:v>0.47050188657407405</c:v>
                </c:pt>
                <c:pt idx="6619">
                  <c:v>0.47050804398148149</c:v>
                </c:pt>
                <c:pt idx="6620">
                  <c:v>0.4705141898148148</c:v>
                </c:pt>
                <c:pt idx="6621">
                  <c:v>0.47052033564814816</c:v>
                </c:pt>
                <c:pt idx="6622">
                  <c:v>0.47052829861111106</c:v>
                </c:pt>
                <c:pt idx="6623">
                  <c:v>0.47053444444444442</c:v>
                </c:pt>
                <c:pt idx="6624">
                  <c:v>0.47054059027777778</c:v>
                </c:pt>
                <c:pt idx="6625">
                  <c:v>0.47054656249999999</c:v>
                </c:pt>
                <c:pt idx="6626">
                  <c:v>0.47055289351851853</c:v>
                </c:pt>
                <c:pt idx="6627">
                  <c:v>0.47055903935185189</c:v>
                </c:pt>
                <c:pt idx="6628">
                  <c:v>0.47056537037037033</c:v>
                </c:pt>
                <c:pt idx="6629">
                  <c:v>0.47057134259259259</c:v>
                </c:pt>
                <c:pt idx="6630">
                  <c:v>0.47057730324074076</c:v>
                </c:pt>
                <c:pt idx="6631">
                  <c:v>0.4705834606481481</c:v>
                </c:pt>
                <c:pt idx="6632">
                  <c:v>0.47058946759259257</c:v>
                </c:pt>
                <c:pt idx="6633">
                  <c:v>0.47059543981481483</c:v>
                </c:pt>
                <c:pt idx="6634">
                  <c:v>0.47060158564814819</c:v>
                </c:pt>
                <c:pt idx="6635">
                  <c:v>0.47060773148148144</c:v>
                </c:pt>
                <c:pt idx="6636">
                  <c:v>0.47061586805555561</c:v>
                </c:pt>
                <c:pt idx="6637">
                  <c:v>0.47062184027777776</c:v>
                </c:pt>
                <c:pt idx="6638">
                  <c:v>0.47062798611111112</c:v>
                </c:pt>
                <c:pt idx="6639">
                  <c:v>0.47063381944444443</c:v>
                </c:pt>
                <c:pt idx="6640">
                  <c:v>0.47063996527777779</c:v>
                </c:pt>
                <c:pt idx="6641">
                  <c:v>0.47064612268518519</c:v>
                </c:pt>
                <c:pt idx="6642">
                  <c:v>0.47065226851851855</c:v>
                </c:pt>
                <c:pt idx="6643">
                  <c:v>0.47065841435185191</c:v>
                </c:pt>
                <c:pt idx="6644">
                  <c:v>0.47066456018518515</c:v>
                </c:pt>
                <c:pt idx="6645">
                  <c:v>0.4706707175925926</c:v>
                </c:pt>
                <c:pt idx="6646">
                  <c:v>0.47067651620370371</c:v>
                </c:pt>
                <c:pt idx="6647">
                  <c:v>0.47068266203703701</c:v>
                </c:pt>
                <c:pt idx="6648">
                  <c:v>0.47068881944444446</c:v>
                </c:pt>
                <c:pt idx="6649">
                  <c:v>0.47069478009259264</c:v>
                </c:pt>
                <c:pt idx="6650">
                  <c:v>0.47070093749999997</c:v>
                </c:pt>
                <c:pt idx="6651">
                  <c:v>0.47070907407407409</c:v>
                </c:pt>
                <c:pt idx="6652">
                  <c:v>0.47071521990740739</c:v>
                </c:pt>
                <c:pt idx="6653">
                  <c:v>0.47072118055555556</c:v>
                </c:pt>
                <c:pt idx="6654">
                  <c:v>0.47072751157407411</c:v>
                </c:pt>
                <c:pt idx="6655">
                  <c:v>0.47073366898148145</c:v>
                </c:pt>
                <c:pt idx="6656">
                  <c:v>0.47073981481481481</c:v>
                </c:pt>
                <c:pt idx="6657">
                  <c:v>0.47074578703703707</c:v>
                </c:pt>
                <c:pt idx="6658">
                  <c:v>0.47075193287037037</c:v>
                </c:pt>
                <c:pt idx="6659">
                  <c:v>0.47075807870370373</c:v>
                </c:pt>
                <c:pt idx="6660">
                  <c:v>0.47076422453703709</c:v>
                </c:pt>
                <c:pt idx="6661">
                  <c:v>0.47077019675925924</c:v>
                </c:pt>
                <c:pt idx="6662">
                  <c:v>0.4707763425925926</c:v>
                </c:pt>
                <c:pt idx="6663">
                  <c:v>0.47078250000000005</c:v>
                </c:pt>
                <c:pt idx="6664">
                  <c:v>0.4707886458333333</c:v>
                </c:pt>
                <c:pt idx="6665">
                  <c:v>0.47079461805555556</c:v>
                </c:pt>
                <c:pt idx="6666">
                  <c:v>0.47080275462962962</c:v>
                </c:pt>
                <c:pt idx="6667">
                  <c:v>0.47080890046296298</c:v>
                </c:pt>
                <c:pt idx="6668">
                  <c:v>0.47081487268518524</c:v>
                </c:pt>
                <c:pt idx="6669">
                  <c:v>0.47082101851851849</c:v>
                </c:pt>
                <c:pt idx="6670">
                  <c:v>0.47082716435185185</c:v>
                </c:pt>
                <c:pt idx="6671">
                  <c:v>0.47083331018518515</c:v>
                </c:pt>
                <c:pt idx="6672">
                  <c:v>0.47083982638888888</c:v>
                </c:pt>
                <c:pt idx="6673">
                  <c:v>0.47084608796296296</c:v>
                </c:pt>
                <c:pt idx="6674">
                  <c:v>0.47085223379629632</c:v>
                </c:pt>
                <c:pt idx="6675">
                  <c:v>0.47085837962962968</c:v>
                </c:pt>
                <c:pt idx="6676">
                  <c:v>0.47086452546296292</c:v>
                </c:pt>
                <c:pt idx="6677">
                  <c:v>0.47087049768518519</c:v>
                </c:pt>
                <c:pt idx="6678">
                  <c:v>0.47087664351851855</c:v>
                </c:pt>
                <c:pt idx="6679">
                  <c:v>0.47088280092592588</c:v>
                </c:pt>
                <c:pt idx="6680">
                  <c:v>0.47088876157407406</c:v>
                </c:pt>
                <c:pt idx="6681">
                  <c:v>0.47089689814814811</c:v>
                </c:pt>
                <c:pt idx="6682">
                  <c:v>0.47090305555555556</c:v>
                </c:pt>
                <c:pt idx="6683">
                  <c:v>0.47090908564814815</c:v>
                </c:pt>
                <c:pt idx="6684">
                  <c:v>0.47091504629629632</c:v>
                </c:pt>
                <c:pt idx="6685">
                  <c:v>0.47092115740740742</c:v>
                </c:pt>
                <c:pt idx="6686">
                  <c:v>0.47092717592592592</c:v>
                </c:pt>
                <c:pt idx="6687">
                  <c:v>0.47093333333333337</c:v>
                </c:pt>
                <c:pt idx="6688">
                  <c:v>0.47093965277777777</c:v>
                </c:pt>
                <c:pt idx="6689">
                  <c:v>0.47094562499999998</c:v>
                </c:pt>
                <c:pt idx="6690">
                  <c:v>0.47095177083333334</c:v>
                </c:pt>
                <c:pt idx="6691">
                  <c:v>0.47095792824074073</c:v>
                </c:pt>
                <c:pt idx="6692">
                  <c:v>0.4709638078703704</c:v>
                </c:pt>
                <c:pt idx="6693">
                  <c:v>0.4709699537037037</c:v>
                </c:pt>
                <c:pt idx="6694">
                  <c:v>0.4709761111111111</c:v>
                </c:pt>
                <c:pt idx="6695">
                  <c:v>0.47098424768518515</c:v>
                </c:pt>
                <c:pt idx="6696">
                  <c:v>0.47099020833333333</c:v>
                </c:pt>
                <c:pt idx="6697">
                  <c:v>0.47099636574074077</c:v>
                </c:pt>
                <c:pt idx="6698">
                  <c:v>0.47100251157407408</c:v>
                </c:pt>
                <c:pt idx="6699">
                  <c:v>0.47100865740740744</c:v>
                </c:pt>
                <c:pt idx="6700">
                  <c:v>0.47101462962962964</c:v>
                </c:pt>
                <c:pt idx="6701">
                  <c:v>0.47102096064814813</c:v>
                </c:pt>
                <c:pt idx="6702">
                  <c:v>0.47102710648148149</c:v>
                </c:pt>
                <c:pt idx="6703">
                  <c:v>0.4710332523148148</c:v>
                </c:pt>
                <c:pt idx="6704">
                  <c:v>0.471039224537037</c:v>
                </c:pt>
                <c:pt idx="6705">
                  <c:v>0.47104543981481478</c:v>
                </c:pt>
                <c:pt idx="6706">
                  <c:v>0.47105158564814814</c:v>
                </c:pt>
                <c:pt idx="6707">
                  <c:v>0.4710577314814815</c:v>
                </c:pt>
                <c:pt idx="6708">
                  <c:v>0.47106370370370371</c:v>
                </c:pt>
                <c:pt idx="6709">
                  <c:v>0.47106984953703707</c:v>
                </c:pt>
                <c:pt idx="6710">
                  <c:v>0.47107798611111112</c:v>
                </c:pt>
                <c:pt idx="6711">
                  <c:v>0.47108395833333333</c:v>
                </c:pt>
                <c:pt idx="6712">
                  <c:v>0.47109010416666663</c:v>
                </c:pt>
                <c:pt idx="6713">
                  <c:v>0.47109626157407408</c:v>
                </c:pt>
                <c:pt idx="6714">
                  <c:v>0.47110240740740744</c:v>
                </c:pt>
                <c:pt idx="6715">
                  <c:v>0.47110837962962959</c:v>
                </c:pt>
                <c:pt idx="6716">
                  <c:v>0.47111452546296295</c:v>
                </c:pt>
                <c:pt idx="6717">
                  <c:v>0.47112067129629631</c:v>
                </c:pt>
                <c:pt idx="6718">
                  <c:v>0.47112681712962962</c:v>
                </c:pt>
                <c:pt idx="6719">
                  <c:v>0.47113278935185182</c:v>
                </c:pt>
                <c:pt idx="6720">
                  <c:v>0.47113893518518518</c:v>
                </c:pt>
                <c:pt idx="6721">
                  <c:v>0.47114487268518518</c:v>
                </c:pt>
                <c:pt idx="6722">
                  <c:v>0.47115101851851854</c:v>
                </c:pt>
                <c:pt idx="6723">
                  <c:v>0.47115699074074074</c:v>
                </c:pt>
                <c:pt idx="6724">
                  <c:v>0.47116314814814814</c:v>
                </c:pt>
                <c:pt idx="6725">
                  <c:v>0.47117128472222225</c:v>
                </c:pt>
                <c:pt idx="6726">
                  <c:v>0.47117743055555555</c:v>
                </c:pt>
                <c:pt idx="6727">
                  <c:v>0.47118339120370373</c:v>
                </c:pt>
                <c:pt idx="6728">
                  <c:v>0.47118972222222227</c:v>
                </c:pt>
                <c:pt idx="6729">
                  <c:v>0.47119587962962961</c:v>
                </c:pt>
                <c:pt idx="6730">
                  <c:v>0.47120210648148148</c:v>
                </c:pt>
                <c:pt idx="6731">
                  <c:v>0.47120825231481483</c:v>
                </c:pt>
                <c:pt idx="6732">
                  <c:v>0.47121422453703704</c:v>
                </c:pt>
                <c:pt idx="6733">
                  <c:v>0.47122037037037035</c:v>
                </c:pt>
                <c:pt idx="6734">
                  <c:v>0.4712265162037037</c:v>
                </c:pt>
                <c:pt idx="6735">
                  <c:v>0.47123248842592597</c:v>
                </c:pt>
                <c:pt idx="6736">
                  <c:v>0.47123863425925921</c:v>
                </c:pt>
                <c:pt idx="6737">
                  <c:v>0.47124461805555556</c:v>
                </c:pt>
                <c:pt idx="6738">
                  <c:v>0.47125076388888892</c:v>
                </c:pt>
                <c:pt idx="6739">
                  <c:v>0.47125673611111107</c:v>
                </c:pt>
                <c:pt idx="6740">
                  <c:v>0.47126487268518519</c:v>
                </c:pt>
                <c:pt idx="6741">
                  <c:v>0.47127103009259258</c:v>
                </c:pt>
                <c:pt idx="6742">
                  <c:v>0.47127717592592594</c:v>
                </c:pt>
                <c:pt idx="6743">
                  <c:v>0.4712833217592593</c:v>
                </c:pt>
                <c:pt idx="6744">
                  <c:v>0.47128946759259255</c:v>
                </c:pt>
                <c:pt idx="6745">
                  <c:v>0.471295625</c:v>
                </c:pt>
                <c:pt idx="6746">
                  <c:v>0.47130177083333336</c:v>
                </c:pt>
                <c:pt idx="6747">
                  <c:v>0.47130774305555551</c:v>
                </c:pt>
                <c:pt idx="6748">
                  <c:v>0.47131388888888887</c:v>
                </c:pt>
                <c:pt idx="6749">
                  <c:v>0.47132003472222223</c:v>
                </c:pt>
                <c:pt idx="6750">
                  <c:v>0.47132619212962962</c:v>
                </c:pt>
                <c:pt idx="6751">
                  <c:v>0.47133215277777779</c:v>
                </c:pt>
                <c:pt idx="6752">
                  <c:v>0.47133831018518518</c:v>
                </c:pt>
                <c:pt idx="6753">
                  <c:v>0.47134445601851849</c:v>
                </c:pt>
                <c:pt idx="6754">
                  <c:v>0.47135060185185185</c:v>
                </c:pt>
                <c:pt idx="6755">
                  <c:v>0.47135856481481481</c:v>
                </c:pt>
                <c:pt idx="6756">
                  <c:v>0.47136471064814817</c:v>
                </c:pt>
                <c:pt idx="6757">
                  <c:v>0.47137085648148153</c:v>
                </c:pt>
                <c:pt idx="6758">
                  <c:v>0.47137682870370368</c:v>
                </c:pt>
                <c:pt idx="6759">
                  <c:v>0.47138297453703704</c:v>
                </c:pt>
                <c:pt idx="6760">
                  <c:v>0.4713891203703704</c:v>
                </c:pt>
                <c:pt idx="6761">
                  <c:v>0.47139527777777773</c:v>
                </c:pt>
                <c:pt idx="6762">
                  <c:v>0.47140142361111109</c:v>
                </c:pt>
                <c:pt idx="6763">
                  <c:v>0.47140756944444445</c:v>
                </c:pt>
                <c:pt idx="6764">
                  <c:v>0.47141371527777776</c:v>
                </c:pt>
                <c:pt idx="6765">
                  <c:v>0.4714198726851852</c:v>
                </c:pt>
                <c:pt idx="6766">
                  <c:v>0.47142583333333338</c:v>
                </c:pt>
                <c:pt idx="6767">
                  <c:v>0.47143199074074071</c:v>
                </c:pt>
                <c:pt idx="6768">
                  <c:v>0.47143813657407407</c:v>
                </c:pt>
                <c:pt idx="6769">
                  <c:v>0.47144627314814813</c:v>
                </c:pt>
                <c:pt idx="6770">
                  <c:v>0.47145224537037039</c:v>
                </c:pt>
                <c:pt idx="6771">
                  <c:v>0.47145822916666669</c:v>
                </c:pt>
                <c:pt idx="6772">
                  <c:v>0.47146429398148149</c:v>
                </c:pt>
                <c:pt idx="6773">
                  <c:v>0.47147045138888893</c:v>
                </c:pt>
                <c:pt idx="6774">
                  <c:v>0.4714759375</c:v>
                </c:pt>
                <c:pt idx="6775">
                  <c:v>0.47148226851851849</c:v>
                </c:pt>
                <c:pt idx="6776">
                  <c:v>0.47148841435185185</c:v>
                </c:pt>
                <c:pt idx="6777">
                  <c:v>0.47149456018518521</c:v>
                </c:pt>
                <c:pt idx="6778">
                  <c:v>0.47150053240740736</c:v>
                </c:pt>
                <c:pt idx="6779">
                  <c:v>0.4715068634259259</c:v>
                </c:pt>
                <c:pt idx="6780">
                  <c:v>0.47151300925925926</c:v>
                </c:pt>
                <c:pt idx="6781">
                  <c:v>0.47151915509259257</c:v>
                </c:pt>
                <c:pt idx="6782">
                  <c:v>0.47152512731481483</c:v>
                </c:pt>
                <c:pt idx="6783">
                  <c:v>0.47153127314814819</c:v>
                </c:pt>
                <c:pt idx="6784">
                  <c:v>0.47153940972222225</c:v>
                </c:pt>
                <c:pt idx="6785">
                  <c:v>0.47154555555555561</c:v>
                </c:pt>
                <c:pt idx="6786">
                  <c:v>0.47155152777777776</c:v>
                </c:pt>
                <c:pt idx="6787">
                  <c:v>0.4715578587962963</c:v>
                </c:pt>
                <c:pt idx="6788">
                  <c:v>0.47156418981481485</c:v>
                </c:pt>
                <c:pt idx="6789">
                  <c:v>0.47157033564814815</c:v>
                </c:pt>
                <c:pt idx="6790">
                  <c:v>0.47157649305555555</c:v>
                </c:pt>
                <c:pt idx="6791">
                  <c:v>0.47158263888888891</c:v>
                </c:pt>
                <c:pt idx="6792">
                  <c:v>0.47158878472222221</c:v>
                </c:pt>
                <c:pt idx="6793">
                  <c:v>0.47159493055555557</c:v>
                </c:pt>
                <c:pt idx="6794">
                  <c:v>0.47160090277777783</c:v>
                </c:pt>
                <c:pt idx="6795">
                  <c:v>0.47160715277777782</c:v>
                </c:pt>
                <c:pt idx="6796">
                  <c:v>0.47161331018518515</c:v>
                </c:pt>
                <c:pt idx="6797">
                  <c:v>0.47161945601851851</c:v>
                </c:pt>
                <c:pt idx="6798">
                  <c:v>0.47162541666666669</c:v>
                </c:pt>
                <c:pt idx="6799">
                  <c:v>0.47163356481481483</c:v>
                </c:pt>
                <c:pt idx="6800">
                  <c:v>0.47163971064814819</c:v>
                </c:pt>
                <c:pt idx="6801">
                  <c:v>0.47164568287037034</c:v>
                </c:pt>
                <c:pt idx="6802">
                  <c:v>0.4716520023148148</c:v>
                </c:pt>
                <c:pt idx="6803">
                  <c:v>0.47165815972222225</c:v>
                </c:pt>
                <c:pt idx="6804">
                  <c:v>0.47166430555555555</c:v>
                </c:pt>
                <c:pt idx="6805">
                  <c:v>0.4716706365740741</c:v>
                </c:pt>
                <c:pt idx="6806">
                  <c:v>0.4716766087962963</c:v>
                </c:pt>
                <c:pt idx="6807">
                  <c:v>0.4716827199074074</c:v>
                </c:pt>
                <c:pt idx="6808">
                  <c:v>0.47168886574074076</c:v>
                </c:pt>
                <c:pt idx="6809">
                  <c:v>0.47169483796296291</c:v>
                </c:pt>
                <c:pt idx="6810">
                  <c:v>0.47170098379629627</c:v>
                </c:pt>
                <c:pt idx="6811">
                  <c:v>0.47170714120370372</c:v>
                </c:pt>
                <c:pt idx="6812">
                  <c:v>0.47171328703703702</c:v>
                </c:pt>
                <c:pt idx="6813">
                  <c:v>0.47171924768518519</c:v>
                </c:pt>
                <c:pt idx="6814">
                  <c:v>0.47172739583333329</c:v>
                </c:pt>
                <c:pt idx="6815">
                  <c:v>0.47173372685185183</c:v>
                </c:pt>
                <c:pt idx="6816">
                  <c:v>0.47173987268518519</c:v>
                </c:pt>
                <c:pt idx="6817">
                  <c:v>0.47174583333333331</c:v>
                </c:pt>
                <c:pt idx="6818">
                  <c:v>0.47175216435185185</c:v>
                </c:pt>
                <c:pt idx="6819">
                  <c:v>0.4717583217592593</c:v>
                </c:pt>
                <c:pt idx="6820">
                  <c:v>0.47176446759259255</c:v>
                </c:pt>
                <c:pt idx="6821">
                  <c:v>0.47177042824074072</c:v>
                </c:pt>
                <c:pt idx="6822">
                  <c:v>0.47177657407407408</c:v>
                </c:pt>
                <c:pt idx="6823">
                  <c:v>0.47178271990740739</c:v>
                </c:pt>
                <c:pt idx="6824">
                  <c:v>0.47178887731481484</c:v>
                </c:pt>
                <c:pt idx="6825">
                  <c:v>0.47179483796296301</c:v>
                </c:pt>
                <c:pt idx="6826">
                  <c:v>0.47180099537037035</c:v>
                </c:pt>
                <c:pt idx="6827">
                  <c:v>0.47180714120370371</c:v>
                </c:pt>
                <c:pt idx="6828">
                  <c:v>0.4718151157407407</c:v>
                </c:pt>
                <c:pt idx="6829">
                  <c:v>0.47182107638888887</c:v>
                </c:pt>
                <c:pt idx="6830">
                  <c:v>0.47182723379629632</c:v>
                </c:pt>
                <c:pt idx="6831">
                  <c:v>0.47183337962962962</c:v>
                </c:pt>
                <c:pt idx="6832">
                  <c:v>0.47183952546296298</c:v>
                </c:pt>
                <c:pt idx="6833">
                  <c:v>0.47184549768518519</c:v>
                </c:pt>
                <c:pt idx="6834">
                  <c:v>0.47185182870370368</c:v>
                </c:pt>
                <c:pt idx="6835">
                  <c:v>0.47185790509259262</c:v>
                </c:pt>
                <c:pt idx="6836">
                  <c:v>0.47186406249999996</c:v>
                </c:pt>
                <c:pt idx="6837">
                  <c:v>0.47187002314814813</c:v>
                </c:pt>
                <c:pt idx="6838">
                  <c:v>0.47187618055555558</c:v>
                </c:pt>
                <c:pt idx="6839">
                  <c:v>0.47188232638888888</c:v>
                </c:pt>
                <c:pt idx="6840">
                  <c:v>0.47188847222222224</c:v>
                </c:pt>
                <c:pt idx="6841">
                  <c:v>0.47189444444444445</c:v>
                </c:pt>
                <c:pt idx="6842">
                  <c:v>0.47190059027777775</c:v>
                </c:pt>
                <c:pt idx="6843">
                  <c:v>0.47190872685185187</c:v>
                </c:pt>
                <c:pt idx="6844">
                  <c:v>0.47191469907407407</c:v>
                </c:pt>
                <c:pt idx="6845">
                  <c:v>0.47192084490740743</c:v>
                </c:pt>
                <c:pt idx="6846">
                  <c:v>0.4719269791666667</c:v>
                </c:pt>
                <c:pt idx="6847">
                  <c:v>0.47193312500000001</c:v>
                </c:pt>
                <c:pt idx="6848">
                  <c:v>0.47193909722222221</c:v>
                </c:pt>
                <c:pt idx="6849">
                  <c:v>0.47194542824074071</c:v>
                </c:pt>
                <c:pt idx="6850">
                  <c:v>0.47195157407407407</c:v>
                </c:pt>
                <c:pt idx="6851">
                  <c:v>0.47195771990740742</c:v>
                </c:pt>
                <c:pt idx="6852">
                  <c:v>0.47196369212962958</c:v>
                </c:pt>
                <c:pt idx="6853">
                  <c:v>0.47196983796296293</c:v>
                </c:pt>
                <c:pt idx="6854">
                  <c:v>0.47197599537037038</c:v>
                </c:pt>
                <c:pt idx="6855">
                  <c:v>0.47198214120370369</c:v>
                </c:pt>
                <c:pt idx="6856">
                  <c:v>0.47198806712962965</c:v>
                </c:pt>
                <c:pt idx="6857">
                  <c:v>0.47199408564814815</c:v>
                </c:pt>
                <c:pt idx="6858">
                  <c:v>0.47200200231481482</c:v>
                </c:pt>
                <c:pt idx="6859">
                  <c:v>0.47200791666666664</c:v>
                </c:pt>
                <c:pt idx="6860">
                  <c:v>0.4720138888888889</c:v>
                </c:pt>
                <c:pt idx="6861">
                  <c:v>0.47202003472222226</c:v>
                </c:pt>
                <c:pt idx="6862">
                  <c:v>0.4720261921296296</c:v>
                </c:pt>
                <c:pt idx="6863">
                  <c:v>0.47203233796296296</c:v>
                </c:pt>
                <c:pt idx="6864">
                  <c:v>0.47203848379629632</c:v>
                </c:pt>
                <c:pt idx="6865">
                  <c:v>0.47204464120370365</c:v>
                </c:pt>
                <c:pt idx="6866">
                  <c:v>0.47205078703703701</c:v>
                </c:pt>
                <c:pt idx="6867">
                  <c:v>0.47205711805555556</c:v>
                </c:pt>
                <c:pt idx="6868">
                  <c:v>0.47206309027777776</c:v>
                </c:pt>
                <c:pt idx="6869">
                  <c:v>0.47206923611111112</c:v>
                </c:pt>
                <c:pt idx="6870">
                  <c:v>0.47207538194444448</c:v>
                </c:pt>
                <c:pt idx="6871">
                  <c:v>0.47208153935185182</c:v>
                </c:pt>
                <c:pt idx="6872">
                  <c:v>0.47208749999999999</c:v>
                </c:pt>
                <c:pt idx="6873">
                  <c:v>0.47209563657407405</c:v>
                </c:pt>
                <c:pt idx="6874">
                  <c:v>0.4721017939814815</c:v>
                </c:pt>
                <c:pt idx="6875">
                  <c:v>0.47210793981481486</c:v>
                </c:pt>
                <c:pt idx="6876">
                  <c:v>0.47211390046296292</c:v>
                </c:pt>
                <c:pt idx="6877">
                  <c:v>0.47212023148148147</c:v>
                </c:pt>
                <c:pt idx="6878">
                  <c:v>0.47212638888888891</c:v>
                </c:pt>
                <c:pt idx="6879">
                  <c:v>0.47213253472222222</c:v>
                </c:pt>
                <c:pt idx="6880">
                  <c:v>0.47213850694444442</c:v>
                </c:pt>
                <c:pt idx="6881">
                  <c:v>0.47214465277777778</c:v>
                </c:pt>
                <c:pt idx="6882">
                  <c:v>0.47215079861111109</c:v>
                </c:pt>
                <c:pt idx="6883">
                  <c:v>0.47215694444444445</c:v>
                </c:pt>
                <c:pt idx="6884">
                  <c:v>0.47216291666666671</c:v>
                </c:pt>
                <c:pt idx="6885">
                  <c:v>0.47216906249999996</c:v>
                </c:pt>
                <c:pt idx="6886">
                  <c:v>0.47217521990740741</c:v>
                </c:pt>
                <c:pt idx="6887">
                  <c:v>0.47218136574074077</c:v>
                </c:pt>
                <c:pt idx="6888">
                  <c:v>0.47218932870370373</c:v>
                </c:pt>
                <c:pt idx="6889">
                  <c:v>0.47219547453703709</c:v>
                </c:pt>
                <c:pt idx="6890">
                  <c:v>0.47220162037037033</c:v>
                </c:pt>
                <c:pt idx="6891">
                  <c:v>0.47220776620370369</c:v>
                </c:pt>
                <c:pt idx="6892">
                  <c:v>0.47221409722222224</c:v>
                </c:pt>
                <c:pt idx="6893">
                  <c:v>0.47222025462962963</c:v>
                </c:pt>
                <c:pt idx="6894">
                  <c:v>0.47222640046296299</c:v>
                </c:pt>
                <c:pt idx="6895">
                  <c:v>0.47223254629629635</c:v>
                </c:pt>
                <c:pt idx="6896">
                  <c:v>0.4722386921296296</c:v>
                </c:pt>
                <c:pt idx="6897">
                  <c:v>0.47224484953703705</c:v>
                </c:pt>
                <c:pt idx="6898">
                  <c:v>0.47225116898148145</c:v>
                </c:pt>
                <c:pt idx="6899">
                  <c:v>0.47225714120370371</c:v>
                </c:pt>
                <c:pt idx="6900">
                  <c:v>0.47226328703703707</c:v>
                </c:pt>
                <c:pt idx="6901">
                  <c:v>0.47226944444444446</c:v>
                </c:pt>
                <c:pt idx="6902">
                  <c:v>0.47227775462962968</c:v>
                </c:pt>
                <c:pt idx="6903">
                  <c:v>0.47228372685185183</c:v>
                </c:pt>
                <c:pt idx="6904">
                  <c:v>0.47228987268518519</c:v>
                </c:pt>
                <c:pt idx="6905">
                  <c:v>0.47229620370370373</c:v>
                </c:pt>
                <c:pt idx="6906">
                  <c:v>0.47230253472222222</c:v>
                </c:pt>
                <c:pt idx="6907">
                  <c:v>0.47230886574074077</c:v>
                </c:pt>
                <c:pt idx="6908">
                  <c:v>0.47231501157407402</c:v>
                </c:pt>
                <c:pt idx="6909">
                  <c:v>0.47232115740740738</c:v>
                </c:pt>
                <c:pt idx="6910">
                  <c:v>0.4723272569444445</c:v>
                </c:pt>
                <c:pt idx="6911">
                  <c:v>0.47233321759259256</c:v>
                </c:pt>
                <c:pt idx="6912">
                  <c:v>0.47233932870370371</c:v>
                </c:pt>
                <c:pt idx="6913">
                  <c:v>0.4723454861111111</c:v>
                </c:pt>
                <c:pt idx="6914">
                  <c:v>0.47235163194444446</c:v>
                </c:pt>
                <c:pt idx="6915">
                  <c:v>0.47235759259259263</c:v>
                </c:pt>
                <c:pt idx="6916">
                  <c:v>0.47236374999999997</c:v>
                </c:pt>
                <c:pt idx="6917">
                  <c:v>0.47237188657407408</c:v>
                </c:pt>
                <c:pt idx="6918">
                  <c:v>0.47237803240740739</c:v>
                </c:pt>
                <c:pt idx="6919">
                  <c:v>0.47238401620370368</c:v>
                </c:pt>
                <c:pt idx="6920">
                  <c:v>0.47239034722222223</c:v>
                </c:pt>
                <c:pt idx="6921">
                  <c:v>0.47239667824074072</c:v>
                </c:pt>
                <c:pt idx="6922">
                  <c:v>0.47240282407407408</c:v>
                </c:pt>
                <c:pt idx="6923">
                  <c:v>0.47240896990740744</c:v>
                </c:pt>
                <c:pt idx="6924">
                  <c:v>0.47241512731481478</c:v>
                </c:pt>
                <c:pt idx="6925">
                  <c:v>0.47242127314814814</c:v>
                </c:pt>
                <c:pt idx="6926">
                  <c:v>0.4724274189814815</c:v>
                </c:pt>
                <c:pt idx="6927">
                  <c:v>0.4724335648148148</c:v>
                </c:pt>
                <c:pt idx="6928">
                  <c:v>0.47243972222222225</c:v>
                </c:pt>
                <c:pt idx="6929">
                  <c:v>0.47244586805555561</c:v>
                </c:pt>
                <c:pt idx="6930">
                  <c:v>0.47245201388888886</c:v>
                </c:pt>
                <c:pt idx="6931">
                  <c:v>0.47245798611111112</c:v>
                </c:pt>
                <c:pt idx="6932">
                  <c:v>0.47246612268518517</c:v>
                </c:pt>
                <c:pt idx="6933">
                  <c:v>0.47247226851851853</c:v>
                </c:pt>
                <c:pt idx="6934">
                  <c:v>0.47247842592592598</c:v>
                </c:pt>
                <c:pt idx="6935">
                  <c:v>0.47248438657407404</c:v>
                </c:pt>
                <c:pt idx="6936">
                  <c:v>0.47249071759259259</c:v>
                </c:pt>
                <c:pt idx="6937">
                  <c:v>0.47249686342592589</c:v>
                </c:pt>
                <c:pt idx="6938">
                  <c:v>0.47250302083333334</c:v>
                </c:pt>
                <c:pt idx="6939">
                  <c:v>0.4725091666666667</c:v>
                </c:pt>
                <c:pt idx="6940">
                  <c:v>0.47251531249999995</c:v>
                </c:pt>
                <c:pt idx="6941">
                  <c:v>0.47252145833333331</c:v>
                </c:pt>
                <c:pt idx="6942">
                  <c:v>0.47252746527777778</c:v>
                </c:pt>
                <c:pt idx="6943">
                  <c:v>0.47253343750000004</c:v>
                </c:pt>
                <c:pt idx="6944">
                  <c:v>0.47253958333333329</c:v>
                </c:pt>
                <c:pt idx="6945">
                  <c:v>0.47254574074074074</c:v>
                </c:pt>
                <c:pt idx="6946">
                  <c:v>0.4725518865740741</c:v>
                </c:pt>
                <c:pt idx="6947">
                  <c:v>0.47255983796296297</c:v>
                </c:pt>
                <c:pt idx="6948">
                  <c:v>0.47256587962962965</c:v>
                </c:pt>
                <c:pt idx="6949">
                  <c:v>0.47257202546296301</c:v>
                </c:pt>
                <c:pt idx="6950">
                  <c:v>0.47257817129629626</c:v>
                </c:pt>
                <c:pt idx="6951">
                  <c:v>0.47258431712962962</c:v>
                </c:pt>
                <c:pt idx="6952">
                  <c:v>0.47259064814814816</c:v>
                </c:pt>
                <c:pt idx="6953">
                  <c:v>0.47259680555555555</c:v>
                </c:pt>
                <c:pt idx="6954">
                  <c:v>0.47260295138888891</c:v>
                </c:pt>
                <c:pt idx="6955">
                  <c:v>0.47260891203703709</c:v>
                </c:pt>
                <c:pt idx="6956">
                  <c:v>0.4726150115740741</c:v>
                </c:pt>
                <c:pt idx="6957">
                  <c:v>0.47262115740740746</c:v>
                </c:pt>
                <c:pt idx="6958">
                  <c:v>0.4726273032407407</c:v>
                </c:pt>
                <c:pt idx="6959">
                  <c:v>0.47263327546296297</c:v>
                </c:pt>
                <c:pt idx="6960">
                  <c:v>0.47263944444444445</c:v>
                </c:pt>
                <c:pt idx="6961">
                  <c:v>0.47264759259259259</c:v>
                </c:pt>
                <c:pt idx="6962">
                  <c:v>0.47265373842592595</c:v>
                </c:pt>
                <c:pt idx="6963">
                  <c:v>0.4726597106481481</c:v>
                </c:pt>
                <c:pt idx="6964">
                  <c:v>0.47266603009259262</c:v>
                </c:pt>
                <c:pt idx="6965">
                  <c:v>0.47267218750000001</c:v>
                </c:pt>
                <c:pt idx="6966">
                  <c:v>0.47267833333333331</c:v>
                </c:pt>
                <c:pt idx="6967">
                  <c:v>0.47268447916666667</c:v>
                </c:pt>
                <c:pt idx="6968">
                  <c:v>0.47269063657407412</c:v>
                </c:pt>
                <c:pt idx="6969">
                  <c:v>0.47269678240740737</c:v>
                </c:pt>
                <c:pt idx="6970">
                  <c:v>0.47270292824074073</c:v>
                </c:pt>
                <c:pt idx="6971">
                  <c:v>0.47270890046296299</c:v>
                </c:pt>
                <c:pt idx="6972">
                  <c:v>0.47271504629629629</c:v>
                </c:pt>
                <c:pt idx="6973">
                  <c:v>0.47272129629629633</c:v>
                </c:pt>
                <c:pt idx="6974">
                  <c:v>0.47272744212962964</c:v>
                </c:pt>
                <c:pt idx="6975">
                  <c:v>0.47273341435185184</c:v>
                </c:pt>
                <c:pt idx="6976">
                  <c:v>0.47274173611111109</c:v>
                </c:pt>
                <c:pt idx="6977">
                  <c:v>0.47274788194444445</c:v>
                </c:pt>
                <c:pt idx="6978">
                  <c:v>0.47275402777777775</c:v>
                </c:pt>
                <c:pt idx="6979">
                  <c:v>0.47276000000000001</c:v>
                </c:pt>
                <c:pt idx="6980">
                  <c:v>0.47276633101851856</c:v>
                </c:pt>
                <c:pt idx="6981">
                  <c:v>0.47277247685185181</c:v>
                </c:pt>
                <c:pt idx="6982">
                  <c:v>0.47277862268518517</c:v>
                </c:pt>
                <c:pt idx="6983">
                  <c:v>0.47278478009259262</c:v>
                </c:pt>
                <c:pt idx="6984">
                  <c:v>0.47279092592592592</c:v>
                </c:pt>
                <c:pt idx="6985">
                  <c:v>0.47279707175925928</c:v>
                </c:pt>
                <c:pt idx="6986">
                  <c:v>0.47280321759259264</c:v>
                </c:pt>
                <c:pt idx="6987">
                  <c:v>0.47280918981481479</c:v>
                </c:pt>
                <c:pt idx="6988">
                  <c:v>0.47281533564814815</c:v>
                </c:pt>
                <c:pt idx="6989">
                  <c:v>0.4728214930555556</c:v>
                </c:pt>
                <c:pt idx="6990">
                  <c:v>0.47282763888888885</c:v>
                </c:pt>
                <c:pt idx="6991">
                  <c:v>0.47283559027777783</c:v>
                </c:pt>
                <c:pt idx="6992">
                  <c:v>0.47284174768518517</c:v>
                </c:pt>
                <c:pt idx="6993">
                  <c:v>0.47284789351851853</c:v>
                </c:pt>
                <c:pt idx="6994">
                  <c:v>0.47285403935185188</c:v>
                </c:pt>
                <c:pt idx="6995">
                  <c:v>0.47286001157407404</c:v>
                </c:pt>
                <c:pt idx="6996">
                  <c:v>0.47286634259259258</c:v>
                </c:pt>
                <c:pt idx="6997">
                  <c:v>0.47287267361111113</c:v>
                </c:pt>
                <c:pt idx="6998">
                  <c:v>0.47287881944444443</c:v>
                </c:pt>
                <c:pt idx="6999">
                  <c:v>0.47288496527777779</c:v>
                </c:pt>
                <c:pt idx="7000">
                  <c:v>0.47289112268518524</c:v>
                </c:pt>
                <c:pt idx="7001">
                  <c:v>0.47289726851851849</c:v>
                </c:pt>
                <c:pt idx="7002">
                  <c:v>0.47290341435185185</c:v>
                </c:pt>
                <c:pt idx="7003">
                  <c:v>0.47290936342592588</c:v>
                </c:pt>
                <c:pt idx="7004">
                  <c:v>0.47291550925925924</c:v>
                </c:pt>
                <c:pt idx="7005">
                  <c:v>0.47292364583333329</c:v>
                </c:pt>
                <c:pt idx="7006">
                  <c:v>0.47292997685185184</c:v>
                </c:pt>
                <c:pt idx="7007">
                  <c:v>0.4729359490740741</c:v>
                </c:pt>
                <c:pt idx="7008">
                  <c:v>0.47294228009259259</c:v>
                </c:pt>
                <c:pt idx="7009">
                  <c:v>0.47294862268518517</c:v>
                </c:pt>
                <c:pt idx="7010">
                  <c:v>0.47295476851851853</c:v>
                </c:pt>
                <c:pt idx="7011">
                  <c:v>0.47296091435185184</c:v>
                </c:pt>
                <c:pt idx="7012">
                  <c:v>0.47296707175925928</c:v>
                </c:pt>
                <c:pt idx="7013">
                  <c:v>0.47297325231481485</c:v>
                </c:pt>
                <c:pt idx="7014">
                  <c:v>0.4729793981481481</c:v>
                </c:pt>
                <c:pt idx="7015">
                  <c:v>0.47298537037037036</c:v>
                </c:pt>
                <c:pt idx="7016">
                  <c:v>0.47299151620370372</c:v>
                </c:pt>
                <c:pt idx="7017">
                  <c:v>0.47299766203703703</c:v>
                </c:pt>
                <c:pt idx="7018">
                  <c:v>0.47300381944444442</c:v>
                </c:pt>
                <c:pt idx="7019">
                  <c:v>0.47300978009259259</c:v>
                </c:pt>
                <c:pt idx="7020">
                  <c:v>0.47301792824074074</c:v>
                </c:pt>
                <c:pt idx="7021">
                  <c:v>0.4730240740740741</c:v>
                </c:pt>
                <c:pt idx="7022">
                  <c:v>0.4730302199074074</c:v>
                </c:pt>
                <c:pt idx="7023">
                  <c:v>0.47303619212962961</c:v>
                </c:pt>
                <c:pt idx="7024">
                  <c:v>0.47304252314814815</c:v>
                </c:pt>
                <c:pt idx="7025">
                  <c:v>0.47304866898148146</c:v>
                </c:pt>
                <c:pt idx="7026">
                  <c:v>0.47305481481481482</c:v>
                </c:pt>
                <c:pt idx="7027">
                  <c:v>0.47306099537037039</c:v>
                </c:pt>
                <c:pt idx="7028">
                  <c:v>0.47306703703703706</c:v>
                </c:pt>
                <c:pt idx="7029">
                  <c:v>0.47307324074074075</c:v>
                </c:pt>
                <c:pt idx="7030">
                  <c:v>0.47307938657407406</c:v>
                </c:pt>
                <c:pt idx="7031">
                  <c:v>0.47308535879629626</c:v>
                </c:pt>
                <c:pt idx="7032">
                  <c:v>0.47309150462962962</c:v>
                </c:pt>
                <c:pt idx="7033">
                  <c:v>0.47309765046296298</c:v>
                </c:pt>
                <c:pt idx="7034">
                  <c:v>0.47310380787037037</c:v>
                </c:pt>
                <c:pt idx="7035">
                  <c:v>0.47311175925925925</c:v>
                </c:pt>
                <c:pt idx="7036">
                  <c:v>0.47311791666666664</c:v>
                </c:pt>
                <c:pt idx="7037">
                  <c:v>0.47312423611111115</c:v>
                </c:pt>
                <c:pt idx="7038">
                  <c:v>0.47313056712962959</c:v>
                </c:pt>
                <c:pt idx="7039">
                  <c:v>0.47313689814814813</c:v>
                </c:pt>
                <c:pt idx="7040">
                  <c:v>0.47314322916666668</c:v>
                </c:pt>
                <c:pt idx="7041">
                  <c:v>0.47314920138888888</c:v>
                </c:pt>
                <c:pt idx="7042">
                  <c:v>0.47315534722222224</c:v>
                </c:pt>
                <c:pt idx="7043">
                  <c:v>0.47316131944444445</c:v>
                </c:pt>
                <c:pt idx="7044">
                  <c:v>0.47316746527777775</c:v>
                </c:pt>
                <c:pt idx="7045">
                  <c:v>0.47317361111111111</c:v>
                </c:pt>
                <c:pt idx="7046">
                  <c:v>0.47317976851851856</c:v>
                </c:pt>
                <c:pt idx="7047">
                  <c:v>0.47318541666666669</c:v>
                </c:pt>
                <c:pt idx="7048">
                  <c:v>0.4731915625</c:v>
                </c:pt>
                <c:pt idx="7049">
                  <c:v>0.4731997106481482</c:v>
                </c:pt>
                <c:pt idx="7050">
                  <c:v>0.47320585648148145</c:v>
                </c:pt>
                <c:pt idx="7051">
                  <c:v>0.47321182870370371</c:v>
                </c:pt>
                <c:pt idx="7052">
                  <c:v>0.47321814814814811</c:v>
                </c:pt>
                <c:pt idx="7053">
                  <c:v>0.47322430555555556</c:v>
                </c:pt>
                <c:pt idx="7054">
                  <c:v>0.4732306365740741</c:v>
                </c:pt>
                <c:pt idx="7055">
                  <c:v>0.47323678240740746</c:v>
                </c:pt>
                <c:pt idx="7056">
                  <c:v>0.47324292824074071</c:v>
                </c:pt>
                <c:pt idx="7057">
                  <c:v>0.47324907407407407</c:v>
                </c:pt>
                <c:pt idx="7058">
                  <c:v>0.47325523148148146</c:v>
                </c:pt>
                <c:pt idx="7059">
                  <c:v>0.47326119212962964</c:v>
                </c:pt>
                <c:pt idx="7060">
                  <c:v>0.47326734953703703</c:v>
                </c:pt>
                <c:pt idx="7061">
                  <c:v>0.47327349537037033</c:v>
                </c:pt>
                <c:pt idx="7062">
                  <c:v>0.47327961805555557</c:v>
                </c:pt>
                <c:pt idx="7063">
                  <c:v>0.47328775462962963</c:v>
                </c:pt>
                <c:pt idx="7064">
                  <c:v>0.47329372685185184</c:v>
                </c:pt>
                <c:pt idx="7065">
                  <c:v>0.4732998726851852</c:v>
                </c:pt>
                <c:pt idx="7066">
                  <c:v>0.4733060185185185</c:v>
                </c:pt>
                <c:pt idx="7067">
                  <c:v>0.47331217592592595</c:v>
                </c:pt>
                <c:pt idx="7068">
                  <c:v>0.47331832175925931</c:v>
                </c:pt>
                <c:pt idx="7069">
                  <c:v>0.47332446759259256</c:v>
                </c:pt>
                <c:pt idx="7070">
                  <c:v>0.47333061342592592</c:v>
                </c:pt>
                <c:pt idx="7071">
                  <c:v>0.47333677083333336</c:v>
                </c:pt>
                <c:pt idx="7072">
                  <c:v>0.47334291666666667</c:v>
                </c:pt>
                <c:pt idx="7073">
                  <c:v>0.47334920138888892</c:v>
                </c:pt>
                <c:pt idx="7074">
                  <c:v>0.47335534722222222</c:v>
                </c:pt>
                <c:pt idx="7075">
                  <c:v>0.47336149305555558</c:v>
                </c:pt>
                <c:pt idx="7076">
                  <c:v>0.47336746527777779</c:v>
                </c:pt>
                <c:pt idx="7077">
                  <c:v>0.47337560185185185</c:v>
                </c:pt>
                <c:pt idx="7078">
                  <c:v>0.47338175925925929</c:v>
                </c:pt>
                <c:pt idx="7079">
                  <c:v>0.4733879050925926</c:v>
                </c:pt>
                <c:pt idx="7080">
                  <c:v>0.47339405092592596</c:v>
                </c:pt>
                <c:pt idx="7081">
                  <c:v>0.47340038194444439</c:v>
                </c:pt>
                <c:pt idx="7082">
                  <c:v>0.47340652777777775</c:v>
                </c:pt>
                <c:pt idx="7083">
                  <c:v>0.4734126851851852</c:v>
                </c:pt>
                <c:pt idx="7084">
                  <c:v>0.4734188310185185</c:v>
                </c:pt>
                <c:pt idx="7085">
                  <c:v>0.47342497685185186</c:v>
                </c:pt>
                <c:pt idx="7086">
                  <c:v>0.47343104166666666</c:v>
                </c:pt>
                <c:pt idx="7087">
                  <c:v>0.47343719907407406</c:v>
                </c:pt>
                <c:pt idx="7088">
                  <c:v>0.47344315972222223</c:v>
                </c:pt>
                <c:pt idx="7089">
                  <c:v>0.47344931712962962</c:v>
                </c:pt>
                <c:pt idx="7090">
                  <c:v>0.47345745370370373</c:v>
                </c:pt>
                <c:pt idx="7091">
                  <c:v>0.47346359953703704</c:v>
                </c:pt>
                <c:pt idx="7092">
                  <c:v>0.4734697453703704</c:v>
                </c:pt>
                <c:pt idx="7093">
                  <c:v>0.47347562500000001</c:v>
                </c:pt>
                <c:pt idx="7094">
                  <c:v>0.47348195601851856</c:v>
                </c:pt>
                <c:pt idx="7095">
                  <c:v>0.47348828703703699</c:v>
                </c:pt>
                <c:pt idx="7096">
                  <c:v>0.47349443287037035</c:v>
                </c:pt>
                <c:pt idx="7097">
                  <c:v>0.4735005902777778</c:v>
                </c:pt>
                <c:pt idx="7098">
                  <c:v>0.4735067361111111</c:v>
                </c:pt>
                <c:pt idx="7099">
                  <c:v>0.47351270833333331</c:v>
                </c:pt>
                <c:pt idx="7100">
                  <c:v>0.47351869212962966</c:v>
                </c:pt>
                <c:pt idx="7101">
                  <c:v>0.47352483796296302</c:v>
                </c:pt>
                <c:pt idx="7102">
                  <c:v>0.47353098379629627</c:v>
                </c:pt>
                <c:pt idx="7103">
                  <c:v>0.47353902777777779</c:v>
                </c:pt>
                <c:pt idx="7104">
                  <c:v>0.47354518518518524</c:v>
                </c:pt>
                <c:pt idx="7105">
                  <c:v>0.4735511458333333</c:v>
                </c:pt>
                <c:pt idx="7106">
                  <c:v>0.47355747685185184</c:v>
                </c:pt>
                <c:pt idx="7107">
                  <c:v>0.47356416666666662</c:v>
                </c:pt>
                <c:pt idx="7108">
                  <c:v>0.47357032407407407</c:v>
                </c:pt>
                <c:pt idx="7109">
                  <c:v>0.47357646990740743</c:v>
                </c:pt>
                <c:pt idx="7110">
                  <c:v>0.47358261574074073</c:v>
                </c:pt>
                <c:pt idx="7111">
                  <c:v>0.47358858796296294</c:v>
                </c:pt>
                <c:pt idx="7112">
                  <c:v>0.4735947337962963</c:v>
                </c:pt>
                <c:pt idx="7113">
                  <c:v>0.4736008796296296</c:v>
                </c:pt>
                <c:pt idx="7114">
                  <c:v>0.47360703703703705</c:v>
                </c:pt>
                <c:pt idx="7115">
                  <c:v>0.47361292824074069</c:v>
                </c:pt>
                <c:pt idx="7116">
                  <c:v>0.47361908564814814</c:v>
                </c:pt>
                <c:pt idx="7117">
                  <c:v>0.47362703703703701</c:v>
                </c:pt>
                <c:pt idx="7118">
                  <c:v>0.47363319444444446</c:v>
                </c:pt>
                <c:pt idx="7119">
                  <c:v>0.47363934027777782</c:v>
                </c:pt>
                <c:pt idx="7120">
                  <c:v>0.47364567129629626</c:v>
                </c:pt>
                <c:pt idx="7121">
                  <c:v>0.4736520023148148</c:v>
                </c:pt>
                <c:pt idx="7122">
                  <c:v>0.47365814814814816</c:v>
                </c:pt>
                <c:pt idx="7123">
                  <c:v>0.47366429398148147</c:v>
                </c:pt>
                <c:pt idx="7124">
                  <c:v>0.47367043981481483</c:v>
                </c:pt>
                <c:pt idx="7125">
                  <c:v>0.47367659722222227</c:v>
                </c:pt>
                <c:pt idx="7126">
                  <c:v>0.47368274305555552</c:v>
                </c:pt>
                <c:pt idx="7127">
                  <c:v>0.47368888888888888</c:v>
                </c:pt>
                <c:pt idx="7128">
                  <c:v>0.47369497685185186</c:v>
                </c:pt>
                <c:pt idx="7129">
                  <c:v>0.4737013078703704</c:v>
                </c:pt>
                <c:pt idx="7130">
                  <c:v>0.47370944444444446</c:v>
                </c:pt>
                <c:pt idx="7131">
                  <c:v>0.47371559027777782</c:v>
                </c:pt>
                <c:pt idx="7132">
                  <c:v>0.47372173611111107</c:v>
                </c:pt>
                <c:pt idx="7133">
                  <c:v>0.47372806712962962</c:v>
                </c:pt>
                <c:pt idx="7134">
                  <c:v>0.47373421296296298</c:v>
                </c:pt>
                <c:pt idx="7135">
                  <c:v>0.47374054398148147</c:v>
                </c:pt>
                <c:pt idx="7136">
                  <c:v>0.47374670138888891</c:v>
                </c:pt>
                <c:pt idx="7137">
                  <c:v>0.47375284722222227</c:v>
                </c:pt>
                <c:pt idx="7138">
                  <c:v>0.47375912037037038</c:v>
                </c:pt>
                <c:pt idx="7139">
                  <c:v>0.47376526620370374</c:v>
                </c:pt>
                <c:pt idx="7140">
                  <c:v>0.47377123842592589</c:v>
                </c:pt>
                <c:pt idx="7141">
                  <c:v>0.47377738425925925</c:v>
                </c:pt>
                <c:pt idx="7142">
                  <c:v>0.47378353009259261</c:v>
                </c:pt>
                <c:pt idx="7143">
                  <c:v>0.47379167824074075</c:v>
                </c:pt>
                <c:pt idx="7144">
                  <c:v>0.47379782407407406</c:v>
                </c:pt>
                <c:pt idx="7145">
                  <c:v>0.47380378472222223</c:v>
                </c:pt>
                <c:pt idx="7146">
                  <c:v>0.47381011574074078</c:v>
                </c:pt>
                <c:pt idx="7147">
                  <c:v>0.47381644675925921</c:v>
                </c:pt>
                <c:pt idx="7148">
                  <c:v>0.47382259259259257</c:v>
                </c:pt>
                <c:pt idx="7149">
                  <c:v>0.47382892361111112</c:v>
                </c:pt>
                <c:pt idx="7150">
                  <c:v>0.47383508101851851</c:v>
                </c:pt>
                <c:pt idx="7151">
                  <c:v>0.47384104166666668</c:v>
                </c:pt>
                <c:pt idx="7152">
                  <c:v>0.47384718750000004</c:v>
                </c:pt>
                <c:pt idx="7153">
                  <c:v>0.47385334490740738</c:v>
                </c:pt>
                <c:pt idx="7154">
                  <c:v>0.47385949074074074</c:v>
                </c:pt>
                <c:pt idx="7155">
                  <c:v>0.4738656365740741</c:v>
                </c:pt>
                <c:pt idx="7156">
                  <c:v>0.47387378472222225</c:v>
                </c:pt>
                <c:pt idx="7157">
                  <c:v>0.47387974537037042</c:v>
                </c:pt>
                <c:pt idx="7158">
                  <c:v>0.47388589120370367</c:v>
                </c:pt>
                <c:pt idx="7159">
                  <c:v>0.47389222222222221</c:v>
                </c:pt>
                <c:pt idx="7160">
                  <c:v>0.47389855324074071</c:v>
                </c:pt>
                <c:pt idx="7161">
                  <c:v>0.47390471064814815</c:v>
                </c:pt>
                <c:pt idx="7162">
                  <c:v>0.47391085648148151</c:v>
                </c:pt>
                <c:pt idx="7163">
                  <c:v>0.47391700231481476</c:v>
                </c:pt>
                <c:pt idx="7164">
                  <c:v>0.47392314814814812</c:v>
                </c:pt>
                <c:pt idx="7165">
                  <c:v>0.47392930555555557</c:v>
                </c:pt>
                <c:pt idx="7166">
                  <c:v>0.47393545138888887</c:v>
                </c:pt>
                <c:pt idx="7167">
                  <c:v>0.47394159722222223</c:v>
                </c:pt>
                <c:pt idx="7168">
                  <c:v>0.47394774305555559</c:v>
                </c:pt>
                <c:pt idx="7169">
                  <c:v>0.47395371527777774</c:v>
                </c:pt>
                <c:pt idx="7170">
                  <c:v>0.47396185185185186</c:v>
                </c:pt>
                <c:pt idx="7171">
                  <c:v>0.47396799768518516</c:v>
                </c:pt>
                <c:pt idx="7172">
                  <c:v>0.47397415509259261</c:v>
                </c:pt>
                <c:pt idx="7173">
                  <c:v>0.47398030092592597</c:v>
                </c:pt>
                <c:pt idx="7174">
                  <c:v>0.47398629629629635</c:v>
                </c:pt>
                <c:pt idx="7175">
                  <c:v>0.47399262731481479</c:v>
                </c:pt>
                <c:pt idx="7176">
                  <c:v>0.47399878472222223</c:v>
                </c:pt>
                <c:pt idx="7177">
                  <c:v>0.47400493055555559</c:v>
                </c:pt>
                <c:pt idx="7178">
                  <c:v>0.4740110763888889</c:v>
                </c:pt>
                <c:pt idx="7179">
                  <c:v>0.47401723379629629</c:v>
                </c:pt>
                <c:pt idx="7180">
                  <c:v>0.47402319444444441</c:v>
                </c:pt>
                <c:pt idx="7181">
                  <c:v>0.47402934027777777</c:v>
                </c:pt>
                <c:pt idx="7182">
                  <c:v>0.47403549768518521</c:v>
                </c:pt>
                <c:pt idx="7183">
                  <c:v>0.47404375000000004</c:v>
                </c:pt>
                <c:pt idx="7184">
                  <c:v>0.47404972222222219</c:v>
                </c:pt>
                <c:pt idx="7185">
                  <c:v>0.47405586805555555</c:v>
                </c:pt>
                <c:pt idx="7186">
                  <c:v>0.47406192129629626</c:v>
                </c:pt>
                <c:pt idx="7187">
                  <c:v>0.47406842592592596</c:v>
                </c:pt>
                <c:pt idx="7188">
                  <c:v>0.47407457175925921</c:v>
                </c:pt>
                <c:pt idx="7189">
                  <c:v>0.47408072916666666</c:v>
                </c:pt>
                <c:pt idx="7190">
                  <c:v>0.47408699074074073</c:v>
                </c:pt>
                <c:pt idx="7191">
                  <c:v>0.47409313657407409</c:v>
                </c:pt>
                <c:pt idx="7192">
                  <c:v>0.47409909722222227</c:v>
                </c:pt>
                <c:pt idx="7193">
                  <c:v>0.4741052546296296</c:v>
                </c:pt>
                <c:pt idx="7194">
                  <c:v>0.47411140046296296</c:v>
                </c:pt>
                <c:pt idx="7195">
                  <c:v>0.47411754629629632</c:v>
                </c:pt>
                <c:pt idx="7196">
                  <c:v>0.47412586805555557</c:v>
                </c:pt>
                <c:pt idx="7197">
                  <c:v>0.47413165509259264</c:v>
                </c:pt>
                <c:pt idx="7198">
                  <c:v>0.47413784722222224</c:v>
                </c:pt>
                <c:pt idx="7199">
                  <c:v>0.47414422453703703</c:v>
                </c:pt>
                <c:pt idx="7200">
                  <c:v>0.4741502777777778</c:v>
                </c:pt>
                <c:pt idx="7201">
                  <c:v>0.47415660879629629</c:v>
                </c:pt>
                <c:pt idx="7202">
                  <c:v>0.47416276620370373</c:v>
                </c:pt>
                <c:pt idx="7203">
                  <c:v>0.47416872685185191</c:v>
                </c:pt>
                <c:pt idx="7204">
                  <c:v>0.47417505787037034</c:v>
                </c:pt>
                <c:pt idx="7205">
                  <c:v>0.47418126157407409</c:v>
                </c:pt>
                <c:pt idx="7206">
                  <c:v>0.47418740740740745</c:v>
                </c:pt>
                <c:pt idx="7207">
                  <c:v>0.47419356481481478</c:v>
                </c:pt>
                <c:pt idx="7208">
                  <c:v>0.47419971064814814</c:v>
                </c:pt>
                <c:pt idx="7209">
                  <c:v>0.4742056828703704</c:v>
                </c:pt>
                <c:pt idx="7210">
                  <c:v>0.47421381944444446</c:v>
                </c:pt>
                <c:pt idx="7211">
                  <c:v>0.47421996527777782</c:v>
                </c:pt>
                <c:pt idx="7212">
                  <c:v>0.47422611111111107</c:v>
                </c:pt>
                <c:pt idx="7213">
                  <c:v>0.47423226851851852</c:v>
                </c:pt>
                <c:pt idx="7214">
                  <c:v>0.47423859953703706</c:v>
                </c:pt>
                <c:pt idx="7215">
                  <c:v>0.47424456018518518</c:v>
                </c:pt>
                <c:pt idx="7216">
                  <c:v>0.47425107638888891</c:v>
                </c:pt>
                <c:pt idx="7217">
                  <c:v>0.47425733796296293</c:v>
                </c:pt>
                <c:pt idx="7218">
                  <c:v>0.47426348379629629</c:v>
                </c:pt>
                <c:pt idx="7219">
                  <c:v>0.47426957175925927</c:v>
                </c:pt>
                <c:pt idx="7220">
                  <c:v>0.47427572916666666</c:v>
                </c:pt>
                <c:pt idx="7221">
                  <c:v>0.47428168981481483</c:v>
                </c:pt>
                <c:pt idx="7222">
                  <c:v>0.47428784722222223</c:v>
                </c:pt>
                <c:pt idx="7223">
                  <c:v>0.47429598379629628</c:v>
                </c:pt>
                <c:pt idx="7224">
                  <c:v>0.47430212962962964</c:v>
                </c:pt>
                <c:pt idx="7225">
                  <c:v>0.474308275462963</c:v>
                </c:pt>
                <c:pt idx="7226">
                  <c:v>0.47431443287037034</c:v>
                </c:pt>
                <c:pt idx="7227">
                  <c:v>0.47432076388888889</c:v>
                </c:pt>
                <c:pt idx="7228">
                  <c:v>0.47432688657407412</c:v>
                </c:pt>
                <c:pt idx="7229">
                  <c:v>0.47433303240740737</c:v>
                </c:pt>
                <c:pt idx="7230">
                  <c:v>0.47433918981481482</c:v>
                </c:pt>
                <c:pt idx="7231">
                  <c:v>0.47434552083333337</c:v>
                </c:pt>
                <c:pt idx="7232">
                  <c:v>0.47435148148148149</c:v>
                </c:pt>
                <c:pt idx="7233">
                  <c:v>0.47435762731481484</c:v>
                </c:pt>
                <c:pt idx="7234">
                  <c:v>0.47436378472222224</c:v>
                </c:pt>
                <c:pt idx="7235">
                  <c:v>0.47436993055555554</c:v>
                </c:pt>
                <c:pt idx="7236">
                  <c:v>0.4743780671296296</c:v>
                </c:pt>
                <c:pt idx="7237">
                  <c:v>0.47438439814814815</c:v>
                </c:pt>
                <c:pt idx="7238">
                  <c:v>0.47439037037037041</c:v>
                </c:pt>
                <c:pt idx="7239">
                  <c:v>0.47439670138888884</c:v>
                </c:pt>
                <c:pt idx="7240">
                  <c:v>0.47440303240740739</c:v>
                </c:pt>
                <c:pt idx="7241">
                  <c:v>0.4744093518518519</c:v>
                </c:pt>
                <c:pt idx="7242">
                  <c:v>0.47441586805555552</c:v>
                </c:pt>
                <c:pt idx="7243">
                  <c:v>0.47442201388888888</c:v>
                </c:pt>
                <c:pt idx="7244">
                  <c:v>0.47442815972222219</c:v>
                </c:pt>
                <c:pt idx="7245">
                  <c:v>0.47443431712962963</c:v>
                </c:pt>
                <c:pt idx="7246">
                  <c:v>0.47444046296296299</c:v>
                </c:pt>
                <c:pt idx="7247">
                  <c:v>0.47444660879629624</c:v>
                </c:pt>
                <c:pt idx="7248">
                  <c:v>0.47445276620370369</c:v>
                </c:pt>
                <c:pt idx="7249">
                  <c:v>0.47445891203703705</c:v>
                </c:pt>
                <c:pt idx="7250">
                  <c:v>0.47446686342592592</c:v>
                </c:pt>
                <c:pt idx="7251">
                  <c:v>0.47447302083333337</c:v>
                </c:pt>
                <c:pt idx="7252">
                  <c:v>0.47447916666666662</c:v>
                </c:pt>
                <c:pt idx="7253">
                  <c:v>0.47448549768518516</c:v>
                </c:pt>
                <c:pt idx="7254">
                  <c:v>0.47449164351851852</c:v>
                </c:pt>
                <c:pt idx="7255">
                  <c:v>0.47449761574074073</c:v>
                </c:pt>
                <c:pt idx="7256">
                  <c:v>0.47450394675925928</c:v>
                </c:pt>
                <c:pt idx="7257">
                  <c:v>0.47451063657407411</c:v>
                </c:pt>
                <c:pt idx="7258">
                  <c:v>0.47451678240740741</c:v>
                </c:pt>
                <c:pt idx="7259">
                  <c:v>0.47452292824074077</c:v>
                </c:pt>
                <c:pt idx="7260">
                  <c:v>0.47452908564814816</c:v>
                </c:pt>
                <c:pt idx="7261">
                  <c:v>0.47453504629629628</c:v>
                </c:pt>
                <c:pt idx="7262">
                  <c:v>0.47454119212962964</c:v>
                </c:pt>
                <c:pt idx="7263">
                  <c:v>0.47454934027777779</c:v>
                </c:pt>
                <c:pt idx="7264">
                  <c:v>0.47455548611111115</c:v>
                </c:pt>
                <c:pt idx="7265">
                  <c:v>0.4745616319444444</c:v>
                </c:pt>
                <c:pt idx="7266">
                  <c:v>0.47456778935185184</c:v>
                </c:pt>
                <c:pt idx="7267">
                  <c:v>0.4745739351851852</c:v>
                </c:pt>
                <c:pt idx="7268">
                  <c:v>0.47458026620370369</c:v>
                </c:pt>
                <c:pt idx="7269">
                  <c:v>0.47458641203703705</c:v>
                </c:pt>
                <c:pt idx="7270">
                  <c:v>0.4745927430555556</c:v>
                </c:pt>
                <c:pt idx="7271">
                  <c:v>0.47459871527777775</c:v>
                </c:pt>
                <c:pt idx="7272">
                  <c:v>0.47460486111111111</c:v>
                </c:pt>
                <c:pt idx="7273">
                  <c:v>0.47461082175925928</c:v>
                </c:pt>
                <c:pt idx="7274">
                  <c:v>0.47461696759259259</c:v>
                </c:pt>
                <c:pt idx="7275">
                  <c:v>0.47462311342592595</c:v>
                </c:pt>
                <c:pt idx="7276">
                  <c:v>0.47463143518518519</c:v>
                </c:pt>
                <c:pt idx="7277">
                  <c:v>0.47463758101851855</c:v>
                </c:pt>
                <c:pt idx="7278">
                  <c:v>0.47464373842592594</c:v>
                </c:pt>
                <c:pt idx="7279">
                  <c:v>0.47464988425925925</c:v>
                </c:pt>
                <c:pt idx="7280">
                  <c:v>0.47465619212962967</c:v>
                </c:pt>
                <c:pt idx="7281">
                  <c:v>0.47466252314814811</c:v>
                </c:pt>
                <c:pt idx="7282">
                  <c:v>0.47466871527777776</c:v>
                </c:pt>
                <c:pt idx="7283">
                  <c:v>0.47467487268518521</c:v>
                </c:pt>
                <c:pt idx="7284">
                  <c:v>0.47468101851851857</c:v>
                </c:pt>
                <c:pt idx="7285">
                  <c:v>0.47468697916666663</c:v>
                </c:pt>
                <c:pt idx="7286">
                  <c:v>0.47469312499999999</c:v>
                </c:pt>
                <c:pt idx="7287">
                  <c:v>0.47469931712962965</c:v>
                </c:pt>
                <c:pt idx="7288">
                  <c:v>0.47470546296296295</c:v>
                </c:pt>
                <c:pt idx="7289">
                  <c:v>0.47471378472222225</c:v>
                </c:pt>
                <c:pt idx="7290">
                  <c:v>0.47471957175925922</c:v>
                </c:pt>
                <c:pt idx="7291">
                  <c:v>0.47472572916666667</c:v>
                </c:pt>
                <c:pt idx="7292">
                  <c:v>0.47473204861111112</c:v>
                </c:pt>
                <c:pt idx="7293">
                  <c:v>0.47473837962962961</c:v>
                </c:pt>
                <c:pt idx="7294">
                  <c:v>0.47474471064814816</c:v>
                </c:pt>
                <c:pt idx="7295">
                  <c:v>0.47475104166666665</c:v>
                </c:pt>
                <c:pt idx="7296">
                  <c:v>0.47475701388888886</c:v>
                </c:pt>
                <c:pt idx="7297">
                  <c:v>0.47476315972222222</c:v>
                </c:pt>
                <c:pt idx="7298">
                  <c:v>0.47476912037037033</c:v>
                </c:pt>
                <c:pt idx="7299">
                  <c:v>0.47477526620370369</c:v>
                </c:pt>
                <c:pt idx="7300">
                  <c:v>0.47478141203703705</c:v>
                </c:pt>
                <c:pt idx="7301">
                  <c:v>0.47478756944444439</c:v>
                </c:pt>
                <c:pt idx="7302">
                  <c:v>0.47479371527777775</c:v>
                </c:pt>
                <c:pt idx="7303">
                  <c:v>0.47480167824074071</c:v>
                </c:pt>
                <c:pt idx="7304">
                  <c:v>0.47480782407407407</c:v>
                </c:pt>
                <c:pt idx="7305">
                  <c:v>0.47481396990740743</c:v>
                </c:pt>
                <c:pt idx="7306">
                  <c:v>0.47482043981481481</c:v>
                </c:pt>
                <c:pt idx="7307">
                  <c:v>0.47482659722222226</c:v>
                </c:pt>
                <c:pt idx="7308">
                  <c:v>0.47483274305555551</c:v>
                </c:pt>
                <c:pt idx="7309">
                  <c:v>0.47483896990740737</c:v>
                </c:pt>
                <c:pt idx="7310">
                  <c:v>0.47484512731481482</c:v>
                </c:pt>
                <c:pt idx="7311">
                  <c:v>0.47485127314814818</c:v>
                </c:pt>
                <c:pt idx="7312">
                  <c:v>0.47485758101851849</c:v>
                </c:pt>
                <c:pt idx="7313">
                  <c:v>0.47486355324074075</c:v>
                </c:pt>
                <c:pt idx="7314">
                  <c:v>0.47486969907407411</c:v>
                </c:pt>
                <c:pt idx="7315">
                  <c:v>0.47487584490740736</c:v>
                </c:pt>
                <c:pt idx="7316">
                  <c:v>0.47488398148148153</c:v>
                </c:pt>
                <c:pt idx="7317">
                  <c:v>0.47489012731481478</c:v>
                </c:pt>
                <c:pt idx="7318">
                  <c:v>0.47489614583333334</c:v>
                </c:pt>
                <c:pt idx="7319">
                  <c:v>0.47490211805555554</c:v>
                </c:pt>
                <c:pt idx="7320">
                  <c:v>0.47490844907407409</c:v>
                </c:pt>
                <c:pt idx="7321">
                  <c:v>0.47491459490740739</c:v>
                </c:pt>
                <c:pt idx="7322">
                  <c:v>0.47492145833333338</c:v>
                </c:pt>
                <c:pt idx="7323">
                  <c:v>0.47492761574074072</c:v>
                </c:pt>
                <c:pt idx="7324">
                  <c:v>0.47493376157407408</c:v>
                </c:pt>
                <c:pt idx="7325">
                  <c:v>0.47493990740740744</c:v>
                </c:pt>
                <c:pt idx="7326">
                  <c:v>0.47494587962962959</c:v>
                </c:pt>
                <c:pt idx="7327">
                  <c:v>0.47495202546296295</c:v>
                </c:pt>
                <c:pt idx="7328">
                  <c:v>0.47495817129629631</c:v>
                </c:pt>
                <c:pt idx="7329">
                  <c:v>0.47496649305555555</c:v>
                </c:pt>
                <c:pt idx="7330">
                  <c:v>0.474972650462963</c:v>
                </c:pt>
                <c:pt idx="7331">
                  <c:v>0.47497861111111112</c:v>
                </c:pt>
                <c:pt idx="7332">
                  <c:v>0.47498494212962966</c:v>
                </c:pt>
                <c:pt idx="7333">
                  <c:v>0.4749912731481481</c:v>
                </c:pt>
                <c:pt idx="7334">
                  <c:v>0.47499741898148146</c:v>
                </c:pt>
                <c:pt idx="7335">
                  <c:v>0.4750035763888889</c:v>
                </c:pt>
                <c:pt idx="7336">
                  <c:v>0.47500972222222221</c:v>
                </c:pt>
                <c:pt idx="7337">
                  <c:v>0.47501605324074075</c:v>
                </c:pt>
                <c:pt idx="7338">
                  <c:v>0.47502219907407411</c:v>
                </c:pt>
                <c:pt idx="7339">
                  <c:v>0.47502834490740736</c:v>
                </c:pt>
                <c:pt idx="7340">
                  <c:v>0.47503450231481481</c:v>
                </c:pt>
                <c:pt idx="7341">
                  <c:v>0.47504064814814817</c:v>
                </c:pt>
                <c:pt idx="7342">
                  <c:v>0.47504660879629629</c:v>
                </c:pt>
                <c:pt idx="7343">
                  <c:v>0.47505493055555559</c:v>
                </c:pt>
                <c:pt idx="7344">
                  <c:v>0.47506108796296292</c:v>
                </c:pt>
                <c:pt idx="7345">
                  <c:v>0.47506723379629628</c:v>
                </c:pt>
                <c:pt idx="7346">
                  <c:v>0.47507356481481483</c:v>
                </c:pt>
                <c:pt idx="7347">
                  <c:v>0.47507989583333332</c:v>
                </c:pt>
                <c:pt idx="7348">
                  <c:v>0.47508621527777778</c:v>
                </c:pt>
                <c:pt idx="7349">
                  <c:v>0.47509237268518517</c:v>
                </c:pt>
                <c:pt idx="7350">
                  <c:v>0.47509870370370372</c:v>
                </c:pt>
                <c:pt idx="7351">
                  <c:v>0.47510484953703708</c:v>
                </c:pt>
                <c:pt idx="7352">
                  <c:v>0.47511099537037033</c:v>
                </c:pt>
                <c:pt idx="7353">
                  <c:v>0.47511715277777777</c:v>
                </c:pt>
                <c:pt idx="7354">
                  <c:v>0.47512311342592595</c:v>
                </c:pt>
                <c:pt idx="7355">
                  <c:v>0.47512925925925925</c:v>
                </c:pt>
                <c:pt idx="7356">
                  <c:v>0.47513740740740745</c:v>
                </c:pt>
                <c:pt idx="7357">
                  <c:v>0.4751435532407407</c:v>
                </c:pt>
                <c:pt idx="7358">
                  <c:v>0.47514969907407406</c:v>
                </c:pt>
                <c:pt idx="7359">
                  <c:v>0.47515584490740742</c:v>
                </c:pt>
                <c:pt idx="7360">
                  <c:v>0.47516217592592591</c:v>
                </c:pt>
                <c:pt idx="7361">
                  <c:v>0.47516850694444446</c:v>
                </c:pt>
                <c:pt idx="7362">
                  <c:v>0.47517502314814813</c:v>
                </c:pt>
                <c:pt idx="7363">
                  <c:v>0.47518098379629631</c:v>
                </c:pt>
                <c:pt idx="7364">
                  <c:v>0.47518715277777779</c:v>
                </c:pt>
                <c:pt idx="7365">
                  <c:v>0.47519312500000005</c:v>
                </c:pt>
                <c:pt idx="7366">
                  <c:v>0.4751992708333333</c:v>
                </c:pt>
                <c:pt idx="7367">
                  <c:v>0.47520546296296295</c:v>
                </c:pt>
                <c:pt idx="7368">
                  <c:v>0.47521160879629631</c:v>
                </c:pt>
                <c:pt idx="7369">
                  <c:v>0.47521993055555556</c:v>
                </c:pt>
                <c:pt idx="7370">
                  <c:v>0.47522600694444445</c:v>
                </c:pt>
                <c:pt idx="7371">
                  <c:v>0.47523179398148147</c:v>
                </c:pt>
                <c:pt idx="7372">
                  <c:v>0.47523795138888891</c:v>
                </c:pt>
                <c:pt idx="7373">
                  <c:v>0.47524427083333332</c:v>
                </c:pt>
                <c:pt idx="7374">
                  <c:v>0.47525060185185186</c:v>
                </c:pt>
                <c:pt idx="7375">
                  <c:v>0.47525693287037035</c:v>
                </c:pt>
                <c:pt idx="7376">
                  <c:v>0.4752632638888889</c:v>
                </c:pt>
                <c:pt idx="7377">
                  <c:v>0.4752692361111111</c:v>
                </c:pt>
                <c:pt idx="7378">
                  <c:v>0.47527538194444441</c:v>
                </c:pt>
                <c:pt idx="7379">
                  <c:v>0.47528152777777777</c:v>
                </c:pt>
                <c:pt idx="7380">
                  <c:v>0.47528768518518522</c:v>
                </c:pt>
                <c:pt idx="7381">
                  <c:v>0.47529383101851846</c:v>
                </c:pt>
                <c:pt idx="7382">
                  <c:v>0.47530010416666668</c:v>
                </c:pt>
                <c:pt idx="7383">
                  <c:v>0.47530806712962964</c:v>
                </c:pt>
                <c:pt idx="7384">
                  <c:v>0.475314212962963</c:v>
                </c:pt>
                <c:pt idx="7385">
                  <c:v>0.47532035879629625</c:v>
                </c:pt>
                <c:pt idx="7386">
                  <c:v>0.4753266898148148</c:v>
                </c:pt>
                <c:pt idx="7387">
                  <c:v>0.47533283564814816</c:v>
                </c:pt>
                <c:pt idx="7388">
                  <c:v>0.47533899305555555</c:v>
                </c:pt>
                <c:pt idx="7389">
                  <c:v>0.47534513888888891</c:v>
                </c:pt>
                <c:pt idx="7390">
                  <c:v>0.47535146990740745</c:v>
                </c:pt>
                <c:pt idx="7391">
                  <c:v>0.4753574421296296</c:v>
                </c:pt>
                <c:pt idx="7392">
                  <c:v>0.47536358796296296</c:v>
                </c:pt>
                <c:pt idx="7393">
                  <c:v>0.47536973379629632</c:v>
                </c:pt>
                <c:pt idx="7394">
                  <c:v>0.47537570601851847</c:v>
                </c:pt>
                <c:pt idx="7395">
                  <c:v>0.47538185185185183</c:v>
                </c:pt>
                <c:pt idx="7396">
                  <c:v>0.47538998842592589</c:v>
                </c:pt>
                <c:pt idx="7397">
                  <c:v>0.47539614583333334</c:v>
                </c:pt>
                <c:pt idx="7398">
                  <c:v>0.4754022916666667</c:v>
                </c:pt>
                <c:pt idx="7399">
                  <c:v>0.47540870370370375</c:v>
                </c:pt>
                <c:pt idx="7400">
                  <c:v>0.475414849537037</c:v>
                </c:pt>
                <c:pt idx="7401">
                  <c:v>0.47542118055555554</c:v>
                </c:pt>
                <c:pt idx="7402">
                  <c:v>0.47542751157407409</c:v>
                </c:pt>
                <c:pt idx="7403">
                  <c:v>0.47543347222222221</c:v>
                </c:pt>
                <c:pt idx="7404">
                  <c:v>0.47543962962962966</c:v>
                </c:pt>
                <c:pt idx="7405">
                  <c:v>0.47544577546296302</c:v>
                </c:pt>
                <c:pt idx="7406">
                  <c:v>0.47545192129629626</c:v>
                </c:pt>
                <c:pt idx="7407">
                  <c:v>0.47545806712962962</c:v>
                </c:pt>
                <c:pt idx="7408">
                  <c:v>0.47546413194444442</c:v>
                </c:pt>
                <c:pt idx="7409">
                  <c:v>0.47547248842592588</c:v>
                </c:pt>
                <c:pt idx="7410">
                  <c:v>0.47547846064814814</c:v>
                </c:pt>
                <c:pt idx="7411">
                  <c:v>0.47548464120370371</c:v>
                </c:pt>
                <c:pt idx="7412">
                  <c:v>0.47549078703703707</c:v>
                </c:pt>
                <c:pt idx="7413">
                  <c:v>0.47549711805555556</c:v>
                </c:pt>
                <c:pt idx="7414">
                  <c:v>0.4755034490740741</c:v>
                </c:pt>
                <c:pt idx="7415">
                  <c:v>0.47550995370370369</c:v>
                </c:pt>
                <c:pt idx="7416">
                  <c:v>0.47551628472222224</c:v>
                </c:pt>
                <c:pt idx="7417">
                  <c:v>0.4755224305555556</c:v>
                </c:pt>
                <c:pt idx="7418">
                  <c:v>0.47552858796296293</c:v>
                </c:pt>
                <c:pt idx="7419">
                  <c:v>0.47553473379629629</c:v>
                </c:pt>
                <c:pt idx="7420">
                  <c:v>0.47554087962962965</c:v>
                </c:pt>
                <c:pt idx="7421">
                  <c:v>0.47554690972222224</c:v>
                </c:pt>
                <c:pt idx="7422">
                  <c:v>0.47555523148148149</c:v>
                </c:pt>
                <c:pt idx="7423">
                  <c:v>0.47556137731481485</c:v>
                </c:pt>
                <c:pt idx="7424">
                  <c:v>0.47556748842592594</c:v>
                </c:pt>
                <c:pt idx="7425">
                  <c:v>0.47557381944444449</c:v>
                </c:pt>
                <c:pt idx="7426">
                  <c:v>0.47558015046296293</c:v>
                </c:pt>
                <c:pt idx="7427">
                  <c:v>0.47558629629629628</c:v>
                </c:pt>
                <c:pt idx="7428">
                  <c:v>0.47559244212962964</c:v>
                </c:pt>
                <c:pt idx="7429">
                  <c:v>0.47559841435185185</c:v>
                </c:pt>
                <c:pt idx="7430">
                  <c:v>0.47560456018518521</c:v>
                </c:pt>
                <c:pt idx="7431">
                  <c:v>0.47561070601851857</c:v>
                </c:pt>
                <c:pt idx="7432">
                  <c:v>0.47561686342592591</c:v>
                </c:pt>
                <c:pt idx="7433">
                  <c:v>0.47562300925925927</c:v>
                </c:pt>
                <c:pt idx="7434">
                  <c:v>0.47562915509259263</c:v>
                </c:pt>
                <c:pt idx="7435">
                  <c:v>0.47563531249999996</c:v>
                </c:pt>
                <c:pt idx="7436">
                  <c:v>0.47564326388888895</c:v>
                </c:pt>
                <c:pt idx="7437">
                  <c:v>0.47564940972222219</c:v>
                </c:pt>
                <c:pt idx="7438">
                  <c:v>0.47565556712962964</c:v>
                </c:pt>
                <c:pt idx="7439">
                  <c:v>0.47566189814814813</c:v>
                </c:pt>
                <c:pt idx="7440">
                  <c:v>0.47566821759259259</c:v>
                </c:pt>
                <c:pt idx="7441">
                  <c:v>0.47567437500000004</c:v>
                </c:pt>
                <c:pt idx="7442">
                  <c:v>0.47568052083333329</c:v>
                </c:pt>
                <c:pt idx="7443">
                  <c:v>0.47568666666666665</c:v>
                </c:pt>
                <c:pt idx="7444">
                  <c:v>0.47569282407407409</c:v>
                </c:pt>
                <c:pt idx="7445">
                  <c:v>0.4756989699074074</c:v>
                </c:pt>
                <c:pt idx="7446">
                  <c:v>0.47570511574074076</c:v>
                </c:pt>
                <c:pt idx="7447">
                  <c:v>0.4757114467592593</c:v>
                </c:pt>
                <c:pt idx="7448">
                  <c:v>0.47571759259259255</c:v>
                </c:pt>
                <c:pt idx="7449">
                  <c:v>0.47572591435185191</c:v>
                </c:pt>
                <c:pt idx="7450">
                  <c:v>0.47573206018518516</c:v>
                </c:pt>
                <c:pt idx="7451">
                  <c:v>0.4757382175925926</c:v>
                </c:pt>
                <c:pt idx="7452">
                  <c:v>0.47574438657407409</c:v>
                </c:pt>
                <c:pt idx="7453">
                  <c:v>0.47575053240740739</c:v>
                </c:pt>
                <c:pt idx="7454">
                  <c:v>0.47575682870370373</c:v>
                </c:pt>
                <c:pt idx="7455">
                  <c:v>0.47576324074074078</c:v>
                </c:pt>
                <c:pt idx="7456">
                  <c:v>0.47576938657407403</c:v>
                </c:pt>
                <c:pt idx="7457">
                  <c:v>0.47577553240740739</c:v>
                </c:pt>
                <c:pt idx="7458">
                  <c:v>0.47578187500000002</c:v>
                </c:pt>
                <c:pt idx="7459">
                  <c:v>0.47578802083333332</c:v>
                </c:pt>
                <c:pt idx="7460">
                  <c:v>0.47579435185185187</c:v>
                </c:pt>
                <c:pt idx="7461">
                  <c:v>0.47580057870370368</c:v>
                </c:pt>
                <c:pt idx="7462">
                  <c:v>0.47580890046296292</c:v>
                </c:pt>
                <c:pt idx="7463">
                  <c:v>0.47581504629629628</c:v>
                </c:pt>
                <c:pt idx="7464">
                  <c:v>0.47582119212962964</c:v>
                </c:pt>
                <c:pt idx="7465">
                  <c:v>0.47582733796296295</c:v>
                </c:pt>
                <c:pt idx="7466">
                  <c:v>0.47583366898148149</c:v>
                </c:pt>
                <c:pt idx="7467">
                  <c:v>0.4758398148148148</c:v>
                </c:pt>
                <c:pt idx="7468">
                  <c:v>0.47584633101851853</c:v>
                </c:pt>
                <c:pt idx="7469">
                  <c:v>0.47585230324074074</c:v>
                </c:pt>
                <c:pt idx="7470">
                  <c:v>0.47585844907407404</c:v>
                </c:pt>
                <c:pt idx="7471">
                  <c:v>0.47586478009259259</c:v>
                </c:pt>
                <c:pt idx="7472">
                  <c:v>0.47587092592592595</c:v>
                </c:pt>
                <c:pt idx="7473">
                  <c:v>0.47587708333333328</c:v>
                </c:pt>
                <c:pt idx="7474">
                  <c:v>0.4758834027777778</c:v>
                </c:pt>
                <c:pt idx="7475">
                  <c:v>0.475889375</c:v>
                </c:pt>
                <c:pt idx="7476">
                  <c:v>0.47589751157407406</c:v>
                </c:pt>
                <c:pt idx="7477">
                  <c:v>0.47590365740740742</c:v>
                </c:pt>
                <c:pt idx="7478">
                  <c:v>0.47590981481481481</c:v>
                </c:pt>
                <c:pt idx="7479">
                  <c:v>0.47591614583333336</c:v>
                </c:pt>
                <c:pt idx="7480">
                  <c:v>0.47592246527777776</c:v>
                </c:pt>
                <c:pt idx="7481">
                  <c:v>0.47592879629629631</c:v>
                </c:pt>
                <c:pt idx="7482">
                  <c:v>0.4759349537037037</c:v>
                </c:pt>
                <c:pt idx="7483">
                  <c:v>0.475941099537037</c:v>
                </c:pt>
                <c:pt idx="7484">
                  <c:v>0.47594724537037036</c:v>
                </c:pt>
                <c:pt idx="7485">
                  <c:v>0.47595357638888891</c:v>
                </c:pt>
                <c:pt idx="7486">
                  <c:v>0.47596009259259259</c:v>
                </c:pt>
                <c:pt idx="7487">
                  <c:v>0.47596641203703705</c:v>
                </c:pt>
                <c:pt idx="7488">
                  <c:v>0.47597238425925931</c:v>
                </c:pt>
                <c:pt idx="7489">
                  <c:v>0.47598060185185181</c:v>
                </c:pt>
                <c:pt idx="7490">
                  <c:v>0.47598674768518517</c:v>
                </c:pt>
                <c:pt idx="7491">
                  <c:v>0.47599289351851853</c:v>
                </c:pt>
                <c:pt idx="7492">
                  <c:v>0.47599922453703702</c:v>
                </c:pt>
                <c:pt idx="7493">
                  <c:v>0.47600537037037038</c:v>
                </c:pt>
                <c:pt idx="7494">
                  <c:v>0.47601170138888887</c:v>
                </c:pt>
                <c:pt idx="7495">
                  <c:v>0.47601803240740742</c:v>
                </c:pt>
                <c:pt idx="7496">
                  <c:v>0.47602417824074078</c:v>
                </c:pt>
                <c:pt idx="7497">
                  <c:v>0.47603033564814812</c:v>
                </c:pt>
                <c:pt idx="7498">
                  <c:v>0.47603649305555557</c:v>
                </c:pt>
                <c:pt idx="7499">
                  <c:v>0.47604254629629628</c:v>
                </c:pt>
                <c:pt idx="7500">
                  <c:v>0.47604870370370372</c:v>
                </c:pt>
                <c:pt idx="7501">
                  <c:v>0.47605484953703708</c:v>
                </c:pt>
                <c:pt idx="7502">
                  <c:v>0.47606317129629633</c:v>
                </c:pt>
                <c:pt idx="7503">
                  <c:v>0.47606913194444439</c:v>
                </c:pt>
                <c:pt idx="7504">
                  <c:v>0.47607528935185184</c:v>
                </c:pt>
                <c:pt idx="7505">
                  <c:v>0.4760814351851852</c:v>
                </c:pt>
                <c:pt idx="7506">
                  <c:v>0.47608776620370369</c:v>
                </c:pt>
                <c:pt idx="7507">
                  <c:v>0.47609409722222223</c:v>
                </c:pt>
                <c:pt idx="7508">
                  <c:v>0.47610060185185188</c:v>
                </c:pt>
                <c:pt idx="7509">
                  <c:v>0.47610675925925922</c:v>
                </c:pt>
                <c:pt idx="7510">
                  <c:v>0.47611283564814816</c:v>
                </c:pt>
                <c:pt idx="7511">
                  <c:v>0.47611898148148146</c:v>
                </c:pt>
                <c:pt idx="7512">
                  <c:v>0.47612512731481482</c:v>
                </c:pt>
                <c:pt idx="7513">
                  <c:v>0.47613127314814818</c:v>
                </c:pt>
                <c:pt idx="7514">
                  <c:v>0.47613743055555552</c:v>
                </c:pt>
                <c:pt idx="7515">
                  <c:v>0.47614357638888888</c:v>
                </c:pt>
                <c:pt idx="7516">
                  <c:v>0.47615153935185184</c:v>
                </c:pt>
                <c:pt idx="7517">
                  <c:v>0.4761576851851852</c:v>
                </c:pt>
                <c:pt idx="7518">
                  <c:v>0.4761638310185185</c:v>
                </c:pt>
                <c:pt idx="7519">
                  <c:v>0.47617016203703705</c:v>
                </c:pt>
                <c:pt idx="7520">
                  <c:v>0.47617649305555559</c:v>
                </c:pt>
                <c:pt idx="7521">
                  <c:v>0.47618282407407403</c:v>
                </c:pt>
                <c:pt idx="7522">
                  <c:v>0.47618881944444441</c:v>
                </c:pt>
                <c:pt idx="7523">
                  <c:v>0.47619508101851848</c:v>
                </c:pt>
                <c:pt idx="7524">
                  <c:v>0.47620122685185184</c:v>
                </c:pt>
                <c:pt idx="7525">
                  <c:v>0.4762073726851852</c:v>
                </c:pt>
                <c:pt idx="7526">
                  <c:v>0.47621370370370369</c:v>
                </c:pt>
                <c:pt idx="7527">
                  <c:v>0.47621986111111109</c:v>
                </c:pt>
                <c:pt idx="7528">
                  <c:v>0.47622600694444445</c:v>
                </c:pt>
                <c:pt idx="7529">
                  <c:v>0.47623432870370369</c:v>
                </c:pt>
                <c:pt idx="7530">
                  <c:v>0.47624028935185186</c:v>
                </c:pt>
                <c:pt idx="7531">
                  <c:v>0.47624644675925926</c:v>
                </c:pt>
                <c:pt idx="7532">
                  <c:v>0.4762527777777778</c:v>
                </c:pt>
                <c:pt idx="7533">
                  <c:v>0.47625909722222221</c:v>
                </c:pt>
                <c:pt idx="7534">
                  <c:v>0.47626542824074075</c:v>
                </c:pt>
                <c:pt idx="7535">
                  <c:v>0.4762717592592593</c:v>
                </c:pt>
                <c:pt idx="7536">
                  <c:v>0.47627775462962968</c:v>
                </c:pt>
                <c:pt idx="7537">
                  <c:v>0.47628390046296293</c:v>
                </c:pt>
                <c:pt idx="7538">
                  <c:v>0.47629005787037038</c:v>
                </c:pt>
                <c:pt idx="7539">
                  <c:v>0.47629620370370374</c:v>
                </c:pt>
                <c:pt idx="7540">
                  <c:v>0.47630225694444445</c:v>
                </c:pt>
                <c:pt idx="7541">
                  <c:v>0.47630841435185184</c:v>
                </c:pt>
                <c:pt idx="7542">
                  <c:v>0.47631672453703705</c:v>
                </c:pt>
                <c:pt idx="7543">
                  <c:v>0.47632293981481483</c:v>
                </c:pt>
                <c:pt idx="7544">
                  <c:v>0.47632908564814813</c:v>
                </c:pt>
                <c:pt idx="7545">
                  <c:v>0.47633523148148149</c:v>
                </c:pt>
                <c:pt idx="7546">
                  <c:v>0.47634156250000004</c:v>
                </c:pt>
                <c:pt idx="7547">
                  <c:v>0.47634770833333334</c:v>
                </c:pt>
                <c:pt idx="7548">
                  <c:v>0.47635403935185189</c:v>
                </c:pt>
                <c:pt idx="7549">
                  <c:v>0.47636019675925922</c:v>
                </c:pt>
                <c:pt idx="7550">
                  <c:v>0.47636613425925928</c:v>
                </c:pt>
                <c:pt idx="7551">
                  <c:v>0.47637246527777782</c:v>
                </c:pt>
                <c:pt idx="7552">
                  <c:v>0.47637861111111107</c:v>
                </c:pt>
                <c:pt idx="7553">
                  <c:v>0.47638476851851852</c:v>
                </c:pt>
                <c:pt idx="7554">
                  <c:v>0.47639091435185188</c:v>
                </c:pt>
                <c:pt idx="7555">
                  <c:v>0.47639940972222222</c:v>
                </c:pt>
                <c:pt idx="7556">
                  <c:v>0.47640556712962961</c:v>
                </c:pt>
                <c:pt idx="7557">
                  <c:v>0.47641171296296297</c:v>
                </c:pt>
                <c:pt idx="7558">
                  <c:v>0.47641804398148152</c:v>
                </c:pt>
                <c:pt idx="7559">
                  <c:v>0.47642437499999996</c:v>
                </c:pt>
                <c:pt idx="7560">
                  <c:v>0.47643069444444447</c:v>
                </c:pt>
                <c:pt idx="7561">
                  <c:v>0.47643703703703705</c:v>
                </c:pt>
                <c:pt idx="7562">
                  <c:v>0.47644335648148145</c:v>
                </c:pt>
                <c:pt idx="7563">
                  <c:v>0.4764495138888889</c:v>
                </c:pt>
                <c:pt idx="7564">
                  <c:v>0.47645584490740739</c:v>
                </c:pt>
                <c:pt idx="7565">
                  <c:v>0.47646199074074075</c:v>
                </c:pt>
                <c:pt idx="7566">
                  <c:v>0.47646832175925929</c:v>
                </c:pt>
                <c:pt idx="7567">
                  <c:v>0.47647446759259254</c:v>
                </c:pt>
                <c:pt idx="7568">
                  <c:v>0.4764806134259259</c:v>
                </c:pt>
                <c:pt idx="7569">
                  <c:v>0.47648874999999996</c:v>
                </c:pt>
                <c:pt idx="7570">
                  <c:v>0.47649508101851851</c:v>
                </c:pt>
                <c:pt idx="7571">
                  <c:v>0.47650122685185187</c:v>
                </c:pt>
                <c:pt idx="7572">
                  <c:v>0.47650755787037036</c:v>
                </c:pt>
                <c:pt idx="7573">
                  <c:v>0.47651371527777781</c:v>
                </c:pt>
                <c:pt idx="7574">
                  <c:v>0.47651986111111116</c:v>
                </c:pt>
                <c:pt idx="7575">
                  <c:v>0.47652600694444441</c:v>
                </c:pt>
                <c:pt idx="7576">
                  <c:v>0.47653216435185186</c:v>
                </c:pt>
                <c:pt idx="7577">
                  <c:v>0.47653831018518522</c:v>
                </c:pt>
                <c:pt idx="7578">
                  <c:v>0.47654445601851853</c:v>
                </c:pt>
                <c:pt idx="7579">
                  <c:v>0.47655065972222221</c:v>
                </c:pt>
                <c:pt idx="7580">
                  <c:v>0.47655680555555557</c:v>
                </c:pt>
                <c:pt idx="7581">
                  <c:v>0.47656313657407406</c:v>
                </c:pt>
                <c:pt idx="7582">
                  <c:v>0.47657163194444446</c:v>
                </c:pt>
                <c:pt idx="7583">
                  <c:v>0.47657777777777777</c:v>
                </c:pt>
                <c:pt idx="7584">
                  <c:v>0.47658393518518521</c:v>
                </c:pt>
                <c:pt idx="7585">
                  <c:v>0.47659008101851857</c:v>
                </c:pt>
                <c:pt idx="7586">
                  <c:v>0.47659622685185182</c:v>
                </c:pt>
                <c:pt idx="7587">
                  <c:v>0.47660238425925927</c:v>
                </c:pt>
                <c:pt idx="7588">
                  <c:v>0.47660831018518518</c:v>
                </c:pt>
                <c:pt idx="7589">
                  <c:v>0.47661464120370373</c:v>
                </c:pt>
                <c:pt idx="7590">
                  <c:v>0.47662096064814818</c:v>
                </c:pt>
                <c:pt idx="7591">
                  <c:v>0.47662729166666667</c:v>
                </c:pt>
                <c:pt idx="7592">
                  <c:v>0.47663362268518522</c:v>
                </c:pt>
                <c:pt idx="7593">
                  <c:v>0.47663959490740737</c:v>
                </c:pt>
                <c:pt idx="7594">
                  <c:v>0.47664609953703702</c:v>
                </c:pt>
                <c:pt idx="7595">
                  <c:v>0.47665442129629626</c:v>
                </c:pt>
                <c:pt idx="7596">
                  <c:v>0.47666056712962962</c:v>
                </c:pt>
                <c:pt idx="7597">
                  <c:v>0.47666672453703707</c:v>
                </c:pt>
                <c:pt idx="7598">
                  <c:v>0.47667287037037037</c:v>
                </c:pt>
                <c:pt idx="7599">
                  <c:v>0.47667920138888892</c:v>
                </c:pt>
                <c:pt idx="7600">
                  <c:v>0.47668570601851851</c:v>
                </c:pt>
                <c:pt idx="7601">
                  <c:v>0.4766918634259259</c:v>
                </c:pt>
                <c:pt idx="7602">
                  <c:v>0.47669800925925926</c:v>
                </c:pt>
                <c:pt idx="7603">
                  <c:v>0.47670415509259256</c:v>
                </c:pt>
                <c:pt idx="7604">
                  <c:v>0.47671031250000001</c:v>
                </c:pt>
                <c:pt idx="7605">
                  <c:v>0.47671645833333337</c:v>
                </c:pt>
                <c:pt idx="7606">
                  <c:v>0.47672260416666662</c:v>
                </c:pt>
                <c:pt idx="7607">
                  <c:v>0.47672874999999998</c:v>
                </c:pt>
                <c:pt idx="7608">
                  <c:v>0.47673489583333334</c:v>
                </c:pt>
                <c:pt idx="7609">
                  <c:v>0.47674304398148148</c:v>
                </c:pt>
                <c:pt idx="7610">
                  <c:v>0.47674918981481484</c:v>
                </c:pt>
                <c:pt idx="7611">
                  <c:v>0.47675528935185185</c:v>
                </c:pt>
                <c:pt idx="7612">
                  <c:v>0.4767616203703704</c:v>
                </c:pt>
                <c:pt idx="7613">
                  <c:v>0.47676813657407408</c:v>
                </c:pt>
                <c:pt idx="7614">
                  <c:v>0.47677428240740743</c:v>
                </c:pt>
                <c:pt idx="7615">
                  <c:v>0.47678061342592598</c:v>
                </c:pt>
                <c:pt idx="7616">
                  <c:v>0.47678675925925923</c:v>
                </c:pt>
                <c:pt idx="7617">
                  <c:v>0.47679290509259259</c:v>
                </c:pt>
                <c:pt idx="7618">
                  <c:v>0.47679906250000004</c:v>
                </c:pt>
                <c:pt idx="7619">
                  <c:v>0.47680520833333334</c:v>
                </c:pt>
                <c:pt idx="7620">
                  <c:v>0.4768113541666667</c:v>
                </c:pt>
                <c:pt idx="7621">
                  <c:v>0.47681751157407409</c:v>
                </c:pt>
                <c:pt idx="7622">
                  <c:v>0.47682582175925931</c:v>
                </c:pt>
                <c:pt idx="7623">
                  <c:v>0.47683194444444443</c:v>
                </c:pt>
                <c:pt idx="7624">
                  <c:v>0.47683811342592591</c:v>
                </c:pt>
                <c:pt idx="7625">
                  <c:v>0.4768444097222222</c:v>
                </c:pt>
                <c:pt idx="7626">
                  <c:v>0.47685055555555556</c:v>
                </c:pt>
                <c:pt idx="7627">
                  <c:v>0.47685707175925929</c:v>
                </c:pt>
                <c:pt idx="7628">
                  <c:v>0.47686321759259259</c:v>
                </c:pt>
                <c:pt idx="7629">
                  <c:v>0.47686936342592595</c:v>
                </c:pt>
                <c:pt idx="7630">
                  <c:v>0.47687550925925931</c:v>
                </c:pt>
                <c:pt idx="7631">
                  <c:v>0.47688166666666665</c:v>
                </c:pt>
                <c:pt idx="7632">
                  <c:v>0.47688762731481482</c:v>
                </c:pt>
                <c:pt idx="7633">
                  <c:v>0.47689359953703708</c:v>
                </c:pt>
                <c:pt idx="7634">
                  <c:v>0.47689975694444442</c:v>
                </c:pt>
                <c:pt idx="7635">
                  <c:v>0.47690787037037036</c:v>
                </c:pt>
                <c:pt idx="7636">
                  <c:v>0.4769142013888889</c:v>
                </c:pt>
                <c:pt idx="7637">
                  <c:v>0.47692053240740745</c:v>
                </c:pt>
                <c:pt idx="7638">
                  <c:v>0.4769266782407407</c:v>
                </c:pt>
                <c:pt idx="7639">
                  <c:v>0.47693282407407406</c:v>
                </c:pt>
                <c:pt idx="7640">
                  <c:v>0.47693932870370376</c:v>
                </c:pt>
                <c:pt idx="7641">
                  <c:v>0.47694565972222219</c:v>
                </c:pt>
                <c:pt idx="7642">
                  <c:v>0.47695180555555555</c:v>
                </c:pt>
                <c:pt idx="7643">
                  <c:v>0.47695796296296294</c:v>
                </c:pt>
                <c:pt idx="7644">
                  <c:v>0.4769641087962963</c:v>
                </c:pt>
                <c:pt idx="7645">
                  <c:v>0.47697025462962966</c:v>
                </c:pt>
                <c:pt idx="7646">
                  <c:v>0.47697655092592589</c:v>
                </c:pt>
                <c:pt idx="7647">
                  <c:v>0.47698258101851848</c:v>
                </c:pt>
                <c:pt idx="7648">
                  <c:v>0.47699090277777773</c:v>
                </c:pt>
                <c:pt idx="7649">
                  <c:v>0.47699704861111109</c:v>
                </c:pt>
                <c:pt idx="7650">
                  <c:v>0.47700302083333335</c:v>
                </c:pt>
                <c:pt idx="7651">
                  <c:v>0.47700935185185184</c:v>
                </c:pt>
                <c:pt idx="7652">
                  <c:v>0.47701568287037038</c:v>
                </c:pt>
                <c:pt idx="7653">
                  <c:v>0.47702218750000003</c:v>
                </c:pt>
                <c:pt idx="7654">
                  <c:v>0.47702833333333333</c:v>
                </c:pt>
                <c:pt idx="7655">
                  <c:v>0.47703449074074072</c:v>
                </c:pt>
                <c:pt idx="7656">
                  <c:v>0.47704063657407408</c:v>
                </c:pt>
                <c:pt idx="7657">
                  <c:v>0.47704678240740739</c:v>
                </c:pt>
                <c:pt idx="7658">
                  <c:v>0.47705293981481484</c:v>
                </c:pt>
                <c:pt idx="7659">
                  <c:v>0.4770590856481482</c:v>
                </c:pt>
                <c:pt idx="7660">
                  <c:v>0.47706523148148144</c:v>
                </c:pt>
                <c:pt idx="7661">
                  <c:v>0.4770713773148148</c:v>
                </c:pt>
                <c:pt idx="7662">
                  <c:v>0.47707934027777776</c:v>
                </c:pt>
                <c:pt idx="7663">
                  <c:v>0.47708548611111112</c:v>
                </c:pt>
                <c:pt idx="7664">
                  <c:v>0.47709181712962961</c:v>
                </c:pt>
                <c:pt idx="7665">
                  <c:v>0.47709833333333335</c:v>
                </c:pt>
                <c:pt idx="7666">
                  <c:v>0.47710447916666671</c:v>
                </c:pt>
                <c:pt idx="7667">
                  <c:v>0.47711081018518514</c:v>
                </c:pt>
                <c:pt idx="7668">
                  <c:v>0.4771169560185185</c:v>
                </c:pt>
                <c:pt idx="7669">
                  <c:v>0.47712310185185186</c:v>
                </c:pt>
                <c:pt idx="7670">
                  <c:v>0.47712924768518516</c:v>
                </c:pt>
                <c:pt idx="7671">
                  <c:v>0.47713540509259261</c:v>
                </c:pt>
                <c:pt idx="7672">
                  <c:v>0.47714155092592597</c:v>
                </c:pt>
                <c:pt idx="7673">
                  <c:v>0.47714769675925922</c:v>
                </c:pt>
                <c:pt idx="7674">
                  <c:v>0.47715385416666667</c:v>
                </c:pt>
                <c:pt idx="7675">
                  <c:v>0.47716216435185183</c:v>
                </c:pt>
                <c:pt idx="7676">
                  <c:v>0.47716832175925927</c:v>
                </c:pt>
                <c:pt idx="7677">
                  <c:v>0.47717464120370368</c:v>
                </c:pt>
                <c:pt idx="7678">
                  <c:v>0.47718097222222222</c:v>
                </c:pt>
                <c:pt idx="7679">
                  <c:v>0.47718748842592595</c:v>
                </c:pt>
                <c:pt idx="7680">
                  <c:v>0.47719380787037036</c:v>
                </c:pt>
                <c:pt idx="7681">
                  <c:v>0.4771999652777778</c:v>
                </c:pt>
                <c:pt idx="7682">
                  <c:v>0.47720611111111116</c:v>
                </c:pt>
                <c:pt idx="7683">
                  <c:v>0.4772124421296296</c:v>
                </c:pt>
                <c:pt idx="7684">
                  <c:v>0.47721877314814815</c:v>
                </c:pt>
                <c:pt idx="7685">
                  <c:v>0.47722510416666664</c:v>
                </c:pt>
                <c:pt idx="7686">
                  <c:v>0.47723125</c:v>
                </c:pt>
                <c:pt idx="7687">
                  <c:v>0.47723739583333336</c:v>
                </c:pt>
                <c:pt idx="7688">
                  <c:v>0.4772457175925926</c:v>
                </c:pt>
                <c:pt idx="7689">
                  <c:v>0.47725204861111115</c:v>
                </c:pt>
                <c:pt idx="7690">
                  <c:v>0.47725819444444445</c:v>
                </c:pt>
                <c:pt idx="7691">
                  <c:v>0.47726434027777781</c:v>
                </c:pt>
                <c:pt idx="7692">
                  <c:v>0.4772704976851852</c:v>
                </c:pt>
                <c:pt idx="7693">
                  <c:v>0.47727664351851851</c:v>
                </c:pt>
                <c:pt idx="7694">
                  <c:v>0.47728278935185187</c:v>
                </c:pt>
                <c:pt idx="7695">
                  <c:v>0.47728894675925931</c:v>
                </c:pt>
                <c:pt idx="7696">
                  <c:v>0.47729509259259256</c:v>
                </c:pt>
                <c:pt idx="7697">
                  <c:v>0.47730123842592592</c:v>
                </c:pt>
                <c:pt idx="7698">
                  <c:v>0.47730738425925923</c:v>
                </c:pt>
                <c:pt idx="7699">
                  <c:v>0.47731354166666667</c:v>
                </c:pt>
                <c:pt idx="7700">
                  <c:v>0.47731968750000003</c:v>
                </c:pt>
                <c:pt idx="7701">
                  <c:v>0.47732818287037038</c:v>
                </c:pt>
                <c:pt idx="7702">
                  <c:v>0.47733434027777782</c:v>
                </c:pt>
                <c:pt idx="7703">
                  <c:v>0.47734048611111107</c:v>
                </c:pt>
                <c:pt idx="7704">
                  <c:v>0.47734644675925925</c:v>
                </c:pt>
                <c:pt idx="7705">
                  <c:v>0.47735278935185188</c:v>
                </c:pt>
                <c:pt idx="7706">
                  <c:v>0.47735893518518518</c:v>
                </c:pt>
                <c:pt idx="7707">
                  <c:v>0.47736508101851854</c:v>
                </c:pt>
                <c:pt idx="7708">
                  <c:v>0.47737123842592594</c:v>
                </c:pt>
                <c:pt idx="7709">
                  <c:v>0.47737738425925924</c:v>
                </c:pt>
                <c:pt idx="7710">
                  <c:v>0.4773835300925926</c:v>
                </c:pt>
                <c:pt idx="7711">
                  <c:v>0.47738986111111115</c:v>
                </c:pt>
                <c:pt idx="7712">
                  <c:v>0.47739619212962964</c:v>
                </c:pt>
                <c:pt idx="7713">
                  <c:v>0.47740269675925928</c:v>
                </c:pt>
                <c:pt idx="7714">
                  <c:v>0.47741101851851853</c:v>
                </c:pt>
                <c:pt idx="7715">
                  <c:v>0.47741716435185189</c:v>
                </c:pt>
                <c:pt idx="7716">
                  <c:v>0.47742331018518519</c:v>
                </c:pt>
                <c:pt idx="7717">
                  <c:v>0.47742964120370374</c:v>
                </c:pt>
                <c:pt idx="7718">
                  <c:v>0.47743578703703698</c:v>
                </c:pt>
                <c:pt idx="7719">
                  <c:v>0.47744212962962962</c:v>
                </c:pt>
                <c:pt idx="7720">
                  <c:v>0.47744863425925926</c:v>
                </c:pt>
                <c:pt idx="7721">
                  <c:v>0.47745478009259257</c:v>
                </c:pt>
                <c:pt idx="7722">
                  <c:v>0.47746092592592593</c:v>
                </c:pt>
                <c:pt idx="7723">
                  <c:v>0.47746701388888885</c:v>
                </c:pt>
                <c:pt idx="7724">
                  <c:v>0.47747315972222221</c:v>
                </c:pt>
                <c:pt idx="7725">
                  <c:v>0.47747957175925926</c:v>
                </c:pt>
                <c:pt idx="7726">
                  <c:v>0.47748572916666671</c:v>
                </c:pt>
                <c:pt idx="7727">
                  <c:v>0.47749187499999995</c:v>
                </c:pt>
                <c:pt idx="7728">
                  <c:v>0.47750001157407412</c:v>
                </c:pt>
                <c:pt idx="7729">
                  <c:v>0.47750615740740737</c:v>
                </c:pt>
                <c:pt idx="7730">
                  <c:v>0.47751238425925924</c:v>
                </c:pt>
                <c:pt idx="7731">
                  <c:v>0.47751871527777778</c:v>
                </c:pt>
                <c:pt idx="7732">
                  <c:v>0.47752523148148152</c:v>
                </c:pt>
                <c:pt idx="7733">
                  <c:v>0.47753137731481482</c:v>
                </c:pt>
                <c:pt idx="7734">
                  <c:v>0.47753752314814818</c:v>
                </c:pt>
                <c:pt idx="7735">
                  <c:v>0.47754366898148143</c:v>
                </c:pt>
                <c:pt idx="7736">
                  <c:v>0.47754999999999997</c:v>
                </c:pt>
                <c:pt idx="7737">
                  <c:v>0.47755615740740742</c:v>
                </c:pt>
                <c:pt idx="7738">
                  <c:v>0.47756211805555554</c:v>
                </c:pt>
                <c:pt idx="7739">
                  <c:v>0.47756827546296293</c:v>
                </c:pt>
                <c:pt idx="7740">
                  <c:v>0.47757442129629629</c:v>
                </c:pt>
                <c:pt idx="7741">
                  <c:v>0.47758274305555554</c:v>
                </c:pt>
                <c:pt idx="7742">
                  <c:v>0.47758870370370371</c:v>
                </c:pt>
                <c:pt idx="7743">
                  <c:v>0.47759484953703701</c:v>
                </c:pt>
                <c:pt idx="7744">
                  <c:v>0.47760136574074075</c:v>
                </c:pt>
                <c:pt idx="7745">
                  <c:v>0.47760751157407411</c:v>
                </c:pt>
                <c:pt idx="7746">
                  <c:v>0.47761366898148144</c:v>
                </c:pt>
                <c:pt idx="7747">
                  <c:v>0.47761993055555557</c:v>
                </c:pt>
                <c:pt idx="7748">
                  <c:v>0.47762607638888888</c:v>
                </c:pt>
                <c:pt idx="7749">
                  <c:v>0.47763222222222224</c:v>
                </c:pt>
                <c:pt idx="7750">
                  <c:v>0.47763855324074073</c:v>
                </c:pt>
                <c:pt idx="7751">
                  <c:v>0.47764488425925927</c:v>
                </c:pt>
                <c:pt idx="7752">
                  <c:v>0.47765104166666666</c:v>
                </c:pt>
                <c:pt idx="7753">
                  <c:v>0.47765718749999997</c:v>
                </c:pt>
                <c:pt idx="7754">
                  <c:v>0.47766549768518524</c:v>
                </c:pt>
                <c:pt idx="7755">
                  <c:v>0.47767165509259257</c:v>
                </c:pt>
                <c:pt idx="7756">
                  <c:v>0.47767780092592593</c:v>
                </c:pt>
                <c:pt idx="7757">
                  <c:v>0.47768413194444448</c:v>
                </c:pt>
                <c:pt idx="7758">
                  <c:v>0.47769034722222226</c:v>
                </c:pt>
                <c:pt idx="7759">
                  <c:v>0.47769685185185184</c:v>
                </c:pt>
                <c:pt idx="7760">
                  <c:v>0.477702962962963</c:v>
                </c:pt>
                <c:pt idx="7761">
                  <c:v>0.4777091087962963</c:v>
                </c:pt>
                <c:pt idx="7762">
                  <c:v>0.47771525462962966</c:v>
                </c:pt>
                <c:pt idx="7763">
                  <c:v>0.47772141203703705</c:v>
                </c:pt>
                <c:pt idx="7764">
                  <c:v>0.47772755787037036</c:v>
                </c:pt>
                <c:pt idx="7765">
                  <c:v>0.4777338888888889</c:v>
                </c:pt>
                <c:pt idx="7766">
                  <c:v>0.47774003472222221</c:v>
                </c:pt>
                <c:pt idx="7767">
                  <c:v>0.47774817129629632</c:v>
                </c:pt>
                <c:pt idx="7768">
                  <c:v>0.47775403935185184</c:v>
                </c:pt>
                <c:pt idx="7769">
                  <c:v>0.4777601851851852</c:v>
                </c:pt>
                <c:pt idx="7770">
                  <c:v>0.47776651620370369</c:v>
                </c:pt>
                <c:pt idx="7771">
                  <c:v>0.47777284722222224</c:v>
                </c:pt>
                <c:pt idx="7772">
                  <c:v>0.47777936342592592</c:v>
                </c:pt>
                <c:pt idx="7773">
                  <c:v>0.47778550925925928</c:v>
                </c:pt>
                <c:pt idx="7774">
                  <c:v>0.47779184027777782</c:v>
                </c:pt>
                <c:pt idx="7775">
                  <c:v>0.47779798611111107</c:v>
                </c:pt>
                <c:pt idx="7776">
                  <c:v>0.47780431712962962</c:v>
                </c:pt>
                <c:pt idx="7777">
                  <c:v>0.47781064814814816</c:v>
                </c:pt>
                <c:pt idx="7778">
                  <c:v>0.47781679398148147</c:v>
                </c:pt>
                <c:pt idx="7779">
                  <c:v>0.47782493055555553</c:v>
                </c:pt>
                <c:pt idx="7780">
                  <c:v>0.47783108796296297</c:v>
                </c:pt>
                <c:pt idx="7781">
                  <c:v>0.47783741898148152</c:v>
                </c:pt>
                <c:pt idx="7782">
                  <c:v>0.47784392361111111</c:v>
                </c:pt>
                <c:pt idx="7783">
                  <c:v>0.47785006944444447</c:v>
                </c:pt>
                <c:pt idx="7784">
                  <c:v>0.4778565856481482</c:v>
                </c:pt>
                <c:pt idx="7785">
                  <c:v>0.47786273148148145</c:v>
                </c:pt>
                <c:pt idx="7786">
                  <c:v>0.4778690625</c:v>
                </c:pt>
                <c:pt idx="7787">
                  <c:v>0.4778752083333333</c:v>
                </c:pt>
                <c:pt idx="7788">
                  <c:v>0.47788153935185185</c:v>
                </c:pt>
                <c:pt idx="7789">
                  <c:v>0.47788787037037039</c:v>
                </c:pt>
                <c:pt idx="7790">
                  <c:v>0.47789390046296298</c:v>
                </c:pt>
                <c:pt idx="7791">
                  <c:v>0.47790203703703704</c:v>
                </c:pt>
                <c:pt idx="7792">
                  <c:v>0.47790836805555559</c:v>
                </c:pt>
                <c:pt idx="7793">
                  <c:v>0.47791469907407408</c:v>
                </c:pt>
                <c:pt idx="7794">
                  <c:v>0.47792070601851849</c:v>
                </c:pt>
                <c:pt idx="7795">
                  <c:v>0.47792703703703704</c:v>
                </c:pt>
                <c:pt idx="7796">
                  <c:v>0.47793355324074072</c:v>
                </c:pt>
                <c:pt idx="7797">
                  <c:v>0.47793969907407408</c:v>
                </c:pt>
                <c:pt idx="7798">
                  <c:v>0.47794584490740744</c:v>
                </c:pt>
                <c:pt idx="7799">
                  <c:v>0.47795199074074074</c:v>
                </c:pt>
                <c:pt idx="7800">
                  <c:v>0.47795832175925929</c:v>
                </c:pt>
                <c:pt idx="7801">
                  <c:v>0.47796447916666668</c:v>
                </c:pt>
                <c:pt idx="7802">
                  <c:v>0.47797062499999998</c:v>
                </c:pt>
                <c:pt idx="7803">
                  <c:v>0.47797912037037033</c:v>
                </c:pt>
                <c:pt idx="7804">
                  <c:v>0.47798527777777777</c:v>
                </c:pt>
                <c:pt idx="7805">
                  <c:v>0.47799142361111113</c:v>
                </c:pt>
                <c:pt idx="7806">
                  <c:v>0.47799775462962962</c:v>
                </c:pt>
                <c:pt idx="7807">
                  <c:v>0.47800408564814817</c:v>
                </c:pt>
                <c:pt idx="7808">
                  <c:v>0.47801059027777776</c:v>
                </c:pt>
                <c:pt idx="7809">
                  <c:v>0.47801674768518515</c:v>
                </c:pt>
                <c:pt idx="7810">
                  <c:v>0.47802289351851851</c:v>
                </c:pt>
                <c:pt idx="7811">
                  <c:v>0.47802903935185181</c:v>
                </c:pt>
                <c:pt idx="7812">
                  <c:v>0.4780348611111111</c:v>
                </c:pt>
                <c:pt idx="7813">
                  <c:v>0.47804100694444446</c:v>
                </c:pt>
                <c:pt idx="7814">
                  <c:v>0.47804716435185185</c:v>
                </c:pt>
                <c:pt idx="7815">
                  <c:v>0.47805548611111109</c:v>
                </c:pt>
                <c:pt idx="7816">
                  <c:v>0.47806163194444445</c:v>
                </c:pt>
                <c:pt idx="7817">
                  <c:v>0.47806777777777776</c:v>
                </c:pt>
                <c:pt idx="7818">
                  <c:v>0.4780741087962963</c:v>
                </c:pt>
                <c:pt idx="7819">
                  <c:v>0.47808059027777777</c:v>
                </c:pt>
                <c:pt idx="7820">
                  <c:v>0.47808692129629632</c:v>
                </c:pt>
                <c:pt idx="7821">
                  <c:v>0.47809307870370371</c:v>
                </c:pt>
                <c:pt idx="7822">
                  <c:v>0.47809922453703702</c:v>
                </c:pt>
                <c:pt idx="7823">
                  <c:v>0.47810537037037037</c:v>
                </c:pt>
                <c:pt idx="7824">
                  <c:v>0.47811170138888892</c:v>
                </c:pt>
                <c:pt idx="7825">
                  <c:v>0.47811784722222223</c:v>
                </c:pt>
                <c:pt idx="7826">
                  <c:v>0.47812408564814812</c:v>
                </c:pt>
                <c:pt idx="7827">
                  <c:v>0.47813239583333328</c:v>
                </c:pt>
                <c:pt idx="7828">
                  <c:v>0.47813855324074073</c:v>
                </c:pt>
                <c:pt idx="7829">
                  <c:v>0.47814469907407409</c:v>
                </c:pt>
                <c:pt idx="7830">
                  <c:v>0.47815103009259258</c:v>
                </c:pt>
                <c:pt idx="7831">
                  <c:v>0.47815753472222222</c:v>
                </c:pt>
                <c:pt idx="7832">
                  <c:v>0.47816386574074077</c:v>
                </c:pt>
                <c:pt idx="7833">
                  <c:v>0.4781700231481481</c:v>
                </c:pt>
                <c:pt idx="7834">
                  <c:v>0.47817618055555555</c:v>
                </c:pt>
                <c:pt idx="7835">
                  <c:v>0.478182337962963</c:v>
                </c:pt>
                <c:pt idx="7836">
                  <c:v>0.47818848379629625</c:v>
                </c:pt>
                <c:pt idx="7837">
                  <c:v>0.47819462962962961</c:v>
                </c:pt>
                <c:pt idx="7838">
                  <c:v>0.47820077546296297</c:v>
                </c:pt>
                <c:pt idx="7839">
                  <c:v>0.47820909722222221</c:v>
                </c:pt>
                <c:pt idx="7840">
                  <c:v>0.47821525462962966</c:v>
                </c:pt>
                <c:pt idx="7841">
                  <c:v>0.47822140046296296</c:v>
                </c:pt>
                <c:pt idx="7842">
                  <c:v>0.47822773148148151</c:v>
                </c:pt>
                <c:pt idx="7843">
                  <c:v>0.47823406250000006</c:v>
                </c:pt>
                <c:pt idx="7844">
                  <c:v>0.47824039351851849</c:v>
                </c:pt>
                <c:pt idx="7845">
                  <c:v>0.47824653935185185</c:v>
                </c:pt>
                <c:pt idx="7846">
                  <c:v>0.47825268518518516</c:v>
                </c:pt>
                <c:pt idx="7847">
                  <c:v>0.47825880787037039</c:v>
                </c:pt>
                <c:pt idx="7848">
                  <c:v>0.47826496527777779</c:v>
                </c:pt>
                <c:pt idx="7849">
                  <c:v>0.47827111111111109</c:v>
                </c:pt>
                <c:pt idx="7850">
                  <c:v>0.47827725694444445</c:v>
                </c:pt>
                <c:pt idx="7851">
                  <c:v>0.4782855787037037</c:v>
                </c:pt>
                <c:pt idx="7852">
                  <c:v>0.47829172453703706</c:v>
                </c:pt>
                <c:pt idx="7853">
                  <c:v>0.47829788194444439</c:v>
                </c:pt>
                <c:pt idx="7854">
                  <c:v>0.47830421296296294</c:v>
                </c:pt>
                <c:pt idx="7855">
                  <c:v>0.47831053240740745</c:v>
                </c:pt>
                <c:pt idx="7856">
                  <c:v>0.47831686342592589</c:v>
                </c:pt>
                <c:pt idx="7857">
                  <c:v>0.47832298611111113</c:v>
                </c:pt>
                <c:pt idx="7858">
                  <c:v>0.47832914351851857</c:v>
                </c:pt>
                <c:pt idx="7859">
                  <c:v>0.47833541666666668</c:v>
                </c:pt>
                <c:pt idx="7860">
                  <c:v>0.47834156249999998</c:v>
                </c:pt>
                <c:pt idx="7861">
                  <c:v>0.47834770833333334</c:v>
                </c:pt>
                <c:pt idx="7862">
                  <c:v>0.47835386574074074</c:v>
                </c:pt>
                <c:pt idx="7863">
                  <c:v>0.47836217592592595</c:v>
                </c:pt>
                <c:pt idx="7864">
                  <c:v>0.47836833333333334</c:v>
                </c:pt>
                <c:pt idx="7865">
                  <c:v>0.47837447916666664</c:v>
                </c:pt>
                <c:pt idx="7866">
                  <c:v>0.47838081018518519</c:v>
                </c:pt>
                <c:pt idx="7867">
                  <c:v>0.47838695601851855</c:v>
                </c:pt>
                <c:pt idx="7868">
                  <c:v>0.47839347222222223</c:v>
                </c:pt>
                <c:pt idx="7869">
                  <c:v>0.47839961805555559</c:v>
                </c:pt>
                <c:pt idx="7870">
                  <c:v>0.47840576388888884</c:v>
                </c:pt>
                <c:pt idx="7871">
                  <c:v>0.47841192129629628</c:v>
                </c:pt>
                <c:pt idx="7872">
                  <c:v>0.47841809027777776</c:v>
                </c:pt>
                <c:pt idx="7873">
                  <c:v>0.47842423611111112</c:v>
                </c:pt>
                <c:pt idx="7874">
                  <c:v>0.47843020833333333</c:v>
                </c:pt>
                <c:pt idx="7875">
                  <c:v>0.47843853009259263</c:v>
                </c:pt>
                <c:pt idx="7876">
                  <c:v>0.47844468749999997</c:v>
                </c:pt>
                <c:pt idx="7877">
                  <c:v>0.47845083333333333</c:v>
                </c:pt>
                <c:pt idx="7878">
                  <c:v>0.47845697916666668</c:v>
                </c:pt>
                <c:pt idx="7879">
                  <c:v>0.4784633680555555</c:v>
                </c:pt>
                <c:pt idx="7880">
                  <c:v>0.4784698726851852</c:v>
                </c:pt>
                <c:pt idx="7881">
                  <c:v>0.4784760300925926</c:v>
                </c:pt>
                <c:pt idx="7882">
                  <c:v>0.47848236111111109</c:v>
                </c:pt>
                <c:pt idx="7883">
                  <c:v>0.47848850694444445</c:v>
                </c:pt>
                <c:pt idx="7884">
                  <c:v>0.47849483796296299</c:v>
                </c:pt>
                <c:pt idx="7885">
                  <c:v>0.47850116898148148</c:v>
                </c:pt>
                <c:pt idx="7886">
                  <c:v>0.47850750000000003</c:v>
                </c:pt>
                <c:pt idx="7887">
                  <c:v>0.47851599537037037</c:v>
                </c:pt>
                <c:pt idx="7888">
                  <c:v>0.47852214120370373</c:v>
                </c:pt>
                <c:pt idx="7889">
                  <c:v>0.47852829861111107</c:v>
                </c:pt>
                <c:pt idx="7890">
                  <c:v>0.47853462962962962</c:v>
                </c:pt>
                <c:pt idx="7891">
                  <c:v>0.47854094907407402</c:v>
                </c:pt>
                <c:pt idx="7892">
                  <c:v>0.47854746527777775</c:v>
                </c:pt>
                <c:pt idx="7893">
                  <c:v>0.4785537962962963</c:v>
                </c:pt>
                <c:pt idx="7894">
                  <c:v>0.4785599421296296</c:v>
                </c:pt>
                <c:pt idx="7895">
                  <c:v>0.47856627314814815</c:v>
                </c:pt>
                <c:pt idx="7896">
                  <c:v>0.47857260416666669</c:v>
                </c:pt>
                <c:pt idx="7897">
                  <c:v>0.47857893518518518</c:v>
                </c:pt>
                <c:pt idx="7898">
                  <c:v>0.47858508101851854</c:v>
                </c:pt>
                <c:pt idx="7899">
                  <c:v>0.47859141203703709</c:v>
                </c:pt>
                <c:pt idx="7900">
                  <c:v>0.47859973379629633</c:v>
                </c:pt>
                <c:pt idx="7901">
                  <c:v>0.47860582175925925</c:v>
                </c:pt>
                <c:pt idx="7902">
                  <c:v>0.47861233796296299</c:v>
                </c:pt>
                <c:pt idx="7903">
                  <c:v>0.47861848379629629</c:v>
                </c:pt>
                <c:pt idx="7904">
                  <c:v>0.47862462962962965</c:v>
                </c:pt>
                <c:pt idx="7905">
                  <c:v>0.47863078703703704</c:v>
                </c:pt>
                <c:pt idx="7906">
                  <c:v>0.47863693287037035</c:v>
                </c:pt>
                <c:pt idx="7907">
                  <c:v>0.47864307870370371</c:v>
                </c:pt>
                <c:pt idx="7908">
                  <c:v>0.47864920138888883</c:v>
                </c:pt>
                <c:pt idx="7909">
                  <c:v>0.47865553240740738</c:v>
                </c:pt>
                <c:pt idx="7910">
                  <c:v>0.47866168981481483</c:v>
                </c:pt>
                <c:pt idx="7911">
                  <c:v>0.47866800925925923</c:v>
                </c:pt>
                <c:pt idx="7912">
                  <c:v>0.47867633101851853</c:v>
                </c:pt>
                <c:pt idx="7913">
                  <c:v>0.47868248842592592</c:v>
                </c:pt>
                <c:pt idx="7914">
                  <c:v>0.47868876157407408</c:v>
                </c:pt>
                <c:pt idx="7915">
                  <c:v>0.47869509259259257</c:v>
                </c:pt>
                <c:pt idx="7916">
                  <c:v>0.47870123842592593</c:v>
                </c:pt>
                <c:pt idx="7917">
                  <c:v>0.47870756944444448</c:v>
                </c:pt>
                <c:pt idx="7918">
                  <c:v>0.47871371527777778</c:v>
                </c:pt>
                <c:pt idx="7919">
                  <c:v>0.47871987268518518</c:v>
                </c:pt>
                <c:pt idx="7920">
                  <c:v>0.47872601851851854</c:v>
                </c:pt>
                <c:pt idx="7921">
                  <c:v>0.47873234953703703</c:v>
                </c:pt>
                <c:pt idx="7922">
                  <c:v>0.47873868055555557</c:v>
                </c:pt>
                <c:pt idx="7923">
                  <c:v>0.47874501157407406</c:v>
                </c:pt>
                <c:pt idx="7924">
                  <c:v>0.47875332175925928</c:v>
                </c:pt>
                <c:pt idx="7925">
                  <c:v>0.47875947916666667</c:v>
                </c:pt>
                <c:pt idx="7926">
                  <c:v>0.47876569444444445</c:v>
                </c:pt>
                <c:pt idx="7927">
                  <c:v>0.4787718402777778</c:v>
                </c:pt>
                <c:pt idx="7928">
                  <c:v>0.4787779976851852</c:v>
                </c:pt>
                <c:pt idx="7929">
                  <c:v>0.4787841435185185</c:v>
                </c:pt>
                <c:pt idx="7930">
                  <c:v>0.47879047453703705</c:v>
                </c:pt>
                <c:pt idx="7931">
                  <c:v>0.47879680555555559</c:v>
                </c:pt>
                <c:pt idx="7932">
                  <c:v>0.47880331018518518</c:v>
                </c:pt>
                <c:pt idx="7933">
                  <c:v>0.47880946759259263</c:v>
                </c:pt>
                <c:pt idx="7934">
                  <c:v>0.47881561342592588</c:v>
                </c:pt>
                <c:pt idx="7935">
                  <c:v>0.47882175925925924</c:v>
                </c:pt>
                <c:pt idx="7936">
                  <c:v>0.47883008101851848</c:v>
                </c:pt>
                <c:pt idx="7937">
                  <c:v>0.47883606481481483</c:v>
                </c:pt>
                <c:pt idx="7938">
                  <c:v>0.47884222222222222</c:v>
                </c:pt>
                <c:pt idx="7939">
                  <c:v>0.47884855324074072</c:v>
                </c:pt>
                <c:pt idx="7940">
                  <c:v>0.47885505787037036</c:v>
                </c:pt>
                <c:pt idx="7941">
                  <c:v>0.47886138888888891</c:v>
                </c:pt>
                <c:pt idx="7942">
                  <c:v>0.47886753472222221</c:v>
                </c:pt>
                <c:pt idx="7943">
                  <c:v>0.47887369212962966</c:v>
                </c:pt>
                <c:pt idx="7944">
                  <c:v>0.47888001157407406</c:v>
                </c:pt>
                <c:pt idx="7945">
                  <c:v>0.47888634259259261</c:v>
                </c:pt>
                <c:pt idx="7946">
                  <c:v>0.47889285879629634</c:v>
                </c:pt>
                <c:pt idx="7947">
                  <c:v>0.47889902777777776</c:v>
                </c:pt>
                <c:pt idx="7948">
                  <c:v>0.47890734953703706</c:v>
                </c:pt>
                <c:pt idx="7949">
                  <c:v>0.47891349537037037</c:v>
                </c:pt>
                <c:pt idx="7950">
                  <c:v>0.47891964120370373</c:v>
                </c:pt>
                <c:pt idx="7951">
                  <c:v>0.47892597222222227</c:v>
                </c:pt>
                <c:pt idx="7952">
                  <c:v>0.4789324884259259</c:v>
                </c:pt>
                <c:pt idx="7953">
                  <c:v>0.47893881944444444</c:v>
                </c:pt>
                <c:pt idx="7954">
                  <c:v>0.47894515046296293</c:v>
                </c:pt>
                <c:pt idx="7955">
                  <c:v>0.47895129629629629</c:v>
                </c:pt>
                <c:pt idx="7956">
                  <c:v>0.47895744212962965</c:v>
                </c:pt>
                <c:pt idx="7957">
                  <c:v>0.47896358796296296</c:v>
                </c:pt>
                <c:pt idx="7958">
                  <c:v>0.47896960648148146</c:v>
                </c:pt>
                <c:pt idx="7959">
                  <c:v>0.47897575231481482</c:v>
                </c:pt>
                <c:pt idx="7960">
                  <c:v>0.47898425925925925</c:v>
                </c:pt>
                <c:pt idx="7961">
                  <c:v>0.47899040509259261</c:v>
                </c:pt>
                <c:pt idx="7962">
                  <c:v>0.4789967361111111</c:v>
                </c:pt>
                <c:pt idx="7963">
                  <c:v>0.47900300925925926</c:v>
                </c:pt>
                <c:pt idx="7964">
                  <c:v>0.47900951388888885</c:v>
                </c:pt>
                <c:pt idx="7965">
                  <c:v>0.4790158449074074</c:v>
                </c:pt>
                <c:pt idx="7966">
                  <c:v>0.47902200231481484</c:v>
                </c:pt>
                <c:pt idx="7967">
                  <c:v>0.47902814814814815</c:v>
                </c:pt>
                <c:pt idx="7968">
                  <c:v>0.47903429398148151</c:v>
                </c:pt>
                <c:pt idx="7969">
                  <c:v>0.4790404513888889</c:v>
                </c:pt>
                <c:pt idx="7970">
                  <c:v>0.47904655092592591</c:v>
                </c:pt>
                <c:pt idx="7971">
                  <c:v>0.47905288194444445</c:v>
                </c:pt>
                <c:pt idx="7972">
                  <c:v>0.4790612037037037</c:v>
                </c:pt>
                <c:pt idx="7973">
                  <c:v>0.479067349537037</c:v>
                </c:pt>
                <c:pt idx="7974">
                  <c:v>0.47907368055555555</c:v>
                </c:pt>
                <c:pt idx="7975">
                  <c:v>0.47907982638888891</c:v>
                </c:pt>
                <c:pt idx="7976">
                  <c:v>0.47908634259259258</c:v>
                </c:pt>
                <c:pt idx="7977">
                  <c:v>0.47909248842592594</c:v>
                </c:pt>
                <c:pt idx="7978">
                  <c:v>0.47909864583333334</c:v>
                </c:pt>
                <c:pt idx="7979">
                  <c:v>0.47910479166666664</c:v>
                </c:pt>
                <c:pt idx="7980">
                  <c:v>0.4791109375</c:v>
                </c:pt>
                <c:pt idx="7981">
                  <c:v>0.47911726851851855</c:v>
                </c:pt>
                <c:pt idx="7982">
                  <c:v>0.47912359953703704</c:v>
                </c:pt>
                <c:pt idx="7983">
                  <c:v>0.47912959490740742</c:v>
                </c:pt>
                <c:pt idx="7984">
                  <c:v>0.47913791666666666</c:v>
                </c:pt>
                <c:pt idx="7985">
                  <c:v>0.47914406250000002</c:v>
                </c:pt>
                <c:pt idx="7986">
                  <c:v>0.47915020833333338</c:v>
                </c:pt>
                <c:pt idx="7987">
                  <c:v>0.47915653935185182</c:v>
                </c:pt>
                <c:pt idx="7988">
                  <c:v>0.47916305555555555</c:v>
                </c:pt>
                <c:pt idx="7989">
                  <c:v>0.47916937499999995</c:v>
                </c:pt>
                <c:pt idx="7990">
                  <c:v>0.4791755324074074</c:v>
                </c:pt>
                <c:pt idx="7991">
                  <c:v>0.47918188657407407</c:v>
                </c:pt>
                <c:pt idx="7992">
                  <c:v>0.47918821759259256</c:v>
                </c:pt>
                <c:pt idx="7993">
                  <c:v>0.47919437500000001</c:v>
                </c:pt>
                <c:pt idx="7994">
                  <c:v>0.47920069444444446</c:v>
                </c:pt>
                <c:pt idx="7995">
                  <c:v>0.47920702546296295</c:v>
                </c:pt>
                <c:pt idx="7996">
                  <c:v>0.47921553240740744</c:v>
                </c:pt>
                <c:pt idx="7997">
                  <c:v>0.47922146990740738</c:v>
                </c:pt>
                <c:pt idx="7998">
                  <c:v>0.47922780092592593</c:v>
                </c:pt>
                <c:pt idx="7999">
                  <c:v>0.47923413194444442</c:v>
                </c:pt>
                <c:pt idx="8000">
                  <c:v>0.47924046296296297</c:v>
                </c:pt>
                <c:pt idx="8001">
                  <c:v>0.47924679398148151</c:v>
                </c:pt>
                <c:pt idx="8002">
                  <c:v>0.47925331018518519</c:v>
                </c:pt>
                <c:pt idx="8003">
                  <c:v>0.47925962962962965</c:v>
                </c:pt>
                <c:pt idx="8004">
                  <c:v>0.47926578703703698</c:v>
                </c:pt>
                <c:pt idx="8005">
                  <c:v>0.4792721064814815</c:v>
                </c:pt>
                <c:pt idx="8006">
                  <c:v>0.47927843750000004</c:v>
                </c:pt>
                <c:pt idx="8007">
                  <c:v>0.47928476851851848</c:v>
                </c:pt>
                <c:pt idx="8008">
                  <c:v>0.47929327546296291</c:v>
                </c:pt>
                <c:pt idx="8009">
                  <c:v>0.47929942129629627</c:v>
                </c:pt>
                <c:pt idx="8010">
                  <c:v>0.47930575231481481</c:v>
                </c:pt>
                <c:pt idx="8011">
                  <c:v>0.47931189814814812</c:v>
                </c:pt>
                <c:pt idx="8012">
                  <c:v>0.47931841435185185</c:v>
                </c:pt>
                <c:pt idx="8013">
                  <c:v>0.4793247453703704</c:v>
                </c:pt>
                <c:pt idx="8014">
                  <c:v>0.4793308101851852</c:v>
                </c:pt>
                <c:pt idx="8015">
                  <c:v>0.47933695601851856</c:v>
                </c:pt>
                <c:pt idx="8016">
                  <c:v>0.47934311342592589</c:v>
                </c:pt>
                <c:pt idx="8017">
                  <c:v>0.47934944444444444</c:v>
                </c:pt>
                <c:pt idx="8018">
                  <c:v>0.47935576388888884</c:v>
                </c:pt>
                <c:pt idx="8019">
                  <c:v>0.47936228009259257</c:v>
                </c:pt>
                <c:pt idx="8020">
                  <c:v>0.47937060185185182</c:v>
                </c:pt>
                <c:pt idx="8021">
                  <c:v>0.47937693287037036</c:v>
                </c:pt>
                <c:pt idx="8022">
                  <c:v>0.47938307870370367</c:v>
                </c:pt>
                <c:pt idx="8023">
                  <c:v>0.47938940972222222</c:v>
                </c:pt>
                <c:pt idx="8024">
                  <c:v>0.47939591435185186</c:v>
                </c:pt>
                <c:pt idx="8025">
                  <c:v>0.47940224537037035</c:v>
                </c:pt>
                <c:pt idx="8026">
                  <c:v>0.4794083101851852</c:v>
                </c:pt>
                <c:pt idx="8027">
                  <c:v>0.47941456018518519</c:v>
                </c:pt>
                <c:pt idx="8028">
                  <c:v>0.47942086805555556</c:v>
                </c:pt>
                <c:pt idx="8029">
                  <c:v>0.47942701388888892</c:v>
                </c:pt>
                <c:pt idx="8030">
                  <c:v>0.47943334490740735</c:v>
                </c:pt>
                <c:pt idx="8031">
                  <c:v>0.47943940972222227</c:v>
                </c:pt>
                <c:pt idx="8032">
                  <c:v>0.47944555555555551</c:v>
                </c:pt>
                <c:pt idx="8033">
                  <c:v>0.47945369212962968</c:v>
                </c:pt>
                <c:pt idx="8034">
                  <c:v>0.47945983796296293</c:v>
                </c:pt>
                <c:pt idx="8035">
                  <c:v>0.47946599537037038</c:v>
                </c:pt>
                <c:pt idx="8036">
                  <c:v>0.47947232638888887</c:v>
                </c:pt>
                <c:pt idx="8037">
                  <c:v>0.47947883101851851</c:v>
                </c:pt>
                <c:pt idx="8038">
                  <c:v>0.47948516203703706</c:v>
                </c:pt>
                <c:pt idx="8039">
                  <c:v>0.47949130787037036</c:v>
                </c:pt>
                <c:pt idx="8040">
                  <c:v>0.4794978240740741</c:v>
                </c:pt>
                <c:pt idx="8041">
                  <c:v>0.47950416666666668</c:v>
                </c:pt>
                <c:pt idx="8042">
                  <c:v>0.47951017361111115</c:v>
                </c:pt>
                <c:pt idx="8043">
                  <c:v>0.47951650462962964</c:v>
                </c:pt>
                <c:pt idx="8044">
                  <c:v>0.479522650462963</c:v>
                </c:pt>
                <c:pt idx="8045">
                  <c:v>0.47953078703703705</c:v>
                </c:pt>
                <c:pt idx="8046">
                  <c:v>0.47953693287037041</c:v>
                </c:pt>
                <c:pt idx="8047">
                  <c:v>0.47954324074074073</c:v>
                </c:pt>
                <c:pt idx="8048">
                  <c:v>0.47954957175925927</c:v>
                </c:pt>
                <c:pt idx="8049">
                  <c:v>0.47955590277777776</c:v>
                </c:pt>
                <c:pt idx="8050">
                  <c:v>0.47956240740740741</c:v>
                </c:pt>
                <c:pt idx="8051">
                  <c:v>0.47956873842592596</c:v>
                </c:pt>
                <c:pt idx="8052">
                  <c:v>0.47957506944444445</c:v>
                </c:pt>
                <c:pt idx="8053">
                  <c:v>0.47958121527777781</c:v>
                </c:pt>
                <c:pt idx="8054">
                  <c:v>0.47958754629629635</c:v>
                </c:pt>
                <c:pt idx="8055">
                  <c:v>0.4795936921296296</c:v>
                </c:pt>
                <c:pt idx="8056">
                  <c:v>0.47959983796296296</c:v>
                </c:pt>
                <c:pt idx="8057">
                  <c:v>0.4796081597222222</c:v>
                </c:pt>
                <c:pt idx="8058">
                  <c:v>0.47961431712962965</c:v>
                </c:pt>
                <c:pt idx="8059">
                  <c:v>0.47962063657407406</c:v>
                </c:pt>
                <c:pt idx="8060">
                  <c:v>0.4796269675925926</c:v>
                </c:pt>
                <c:pt idx="8061">
                  <c:v>0.47963348379629628</c:v>
                </c:pt>
                <c:pt idx="8062">
                  <c:v>0.47963981481481482</c:v>
                </c:pt>
                <c:pt idx="8063">
                  <c:v>0.47964596064814818</c:v>
                </c:pt>
                <c:pt idx="8064">
                  <c:v>0.47965210648148143</c:v>
                </c:pt>
                <c:pt idx="8065">
                  <c:v>0.47965826388888888</c:v>
                </c:pt>
                <c:pt idx="8066">
                  <c:v>0.47966440972222224</c:v>
                </c:pt>
                <c:pt idx="8067">
                  <c:v>0.47967055555555554</c:v>
                </c:pt>
                <c:pt idx="8068">
                  <c:v>0.4796767013888889</c:v>
                </c:pt>
                <c:pt idx="8069">
                  <c:v>0.47968510416666671</c:v>
                </c:pt>
                <c:pt idx="8070">
                  <c:v>0.47969124999999996</c:v>
                </c:pt>
                <c:pt idx="8071">
                  <c:v>0.47969739583333332</c:v>
                </c:pt>
                <c:pt idx="8072">
                  <c:v>0.4797040856481482</c:v>
                </c:pt>
                <c:pt idx="8073">
                  <c:v>0.47971041666666664</c:v>
                </c:pt>
                <c:pt idx="8074">
                  <c:v>0.47971674768518519</c:v>
                </c:pt>
                <c:pt idx="8075">
                  <c:v>0.47972289351851849</c:v>
                </c:pt>
                <c:pt idx="8076">
                  <c:v>0.47972922453703704</c:v>
                </c:pt>
                <c:pt idx="8077">
                  <c:v>0.4797353703703704</c:v>
                </c:pt>
                <c:pt idx="8078">
                  <c:v>0.47974152777777773</c:v>
                </c:pt>
                <c:pt idx="8079">
                  <c:v>0.47974787037037037</c:v>
                </c:pt>
                <c:pt idx="8080">
                  <c:v>0.47975401620370373</c:v>
                </c:pt>
                <c:pt idx="8081">
                  <c:v>0.47976238425925927</c:v>
                </c:pt>
                <c:pt idx="8082">
                  <c:v>0.47976854166666666</c:v>
                </c:pt>
                <c:pt idx="8083">
                  <c:v>0.47977468749999996</c:v>
                </c:pt>
                <c:pt idx="8084">
                  <c:v>0.47978101851851851</c:v>
                </c:pt>
                <c:pt idx="8085">
                  <c:v>0.47978752314814815</c:v>
                </c:pt>
                <c:pt idx="8086">
                  <c:v>0.47979377314814814</c:v>
                </c:pt>
                <c:pt idx="8087">
                  <c:v>0.47979993055555559</c:v>
                </c:pt>
                <c:pt idx="8088">
                  <c:v>0.47980626157407408</c:v>
                </c:pt>
                <c:pt idx="8089">
                  <c:v>0.47981240740740744</c:v>
                </c:pt>
                <c:pt idx="8090">
                  <c:v>0.47981873842592587</c:v>
                </c:pt>
                <c:pt idx="8091">
                  <c:v>0.47982488425925923</c:v>
                </c:pt>
                <c:pt idx="8092">
                  <c:v>0.47983103009259259</c:v>
                </c:pt>
                <c:pt idx="8093">
                  <c:v>0.47983945601851846</c:v>
                </c:pt>
                <c:pt idx="8094">
                  <c:v>0.47984561342592591</c:v>
                </c:pt>
                <c:pt idx="8095">
                  <c:v>0.47985193287037037</c:v>
                </c:pt>
                <c:pt idx="8096">
                  <c:v>0.47985826388888886</c:v>
                </c:pt>
                <c:pt idx="8097">
                  <c:v>0.47986478009259259</c:v>
                </c:pt>
                <c:pt idx="8098">
                  <c:v>0.47987111111111114</c:v>
                </c:pt>
                <c:pt idx="8099">
                  <c:v>0.47987725694444444</c:v>
                </c:pt>
                <c:pt idx="8100">
                  <c:v>0.4798834027777778</c:v>
                </c:pt>
                <c:pt idx="8101">
                  <c:v>0.47988973379629635</c:v>
                </c:pt>
                <c:pt idx="8102">
                  <c:v>0.47989606481481478</c:v>
                </c:pt>
                <c:pt idx="8103">
                  <c:v>0.47990239583333333</c:v>
                </c:pt>
                <c:pt idx="8104">
                  <c:v>0.47990872685185182</c:v>
                </c:pt>
                <c:pt idx="8105">
                  <c:v>0.47991722222222227</c:v>
                </c:pt>
                <c:pt idx="8106">
                  <c:v>0.47992337962962961</c:v>
                </c:pt>
                <c:pt idx="8107">
                  <c:v>0.47992988425925925</c:v>
                </c:pt>
                <c:pt idx="8108">
                  <c:v>0.47993603009259256</c:v>
                </c:pt>
                <c:pt idx="8109">
                  <c:v>0.47994254629629629</c:v>
                </c:pt>
                <c:pt idx="8110">
                  <c:v>0.47994869212962965</c:v>
                </c:pt>
                <c:pt idx="8111">
                  <c:v>0.47995502314814814</c:v>
                </c:pt>
                <c:pt idx="8112">
                  <c:v>0.4799611689814815</c:v>
                </c:pt>
                <c:pt idx="8113">
                  <c:v>0.47996750000000005</c:v>
                </c:pt>
                <c:pt idx="8114">
                  <c:v>0.47997383101851848</c:v>
                </c:pt>
                <c:pt idx="8115">
                  <c:v>0.47998004629629626</c:v>
                </c:pt>
                <c:pt idx="8116">
                  <c:v>0.47998656249999999</c:v>
                </c:pt>
                <c:pt idx="8117">
                  <c:v>0.47999488425925924</c:v>
                </c:pt>
                <c:pt idx="8118">
                  <c:v>0.48000120370370375</c:v>
                </c:pt>
                <c:pt idx="8119">
                  <c:v>0.48000753472222218</c:v>
                </c:pt>
                <c:pt idx="8120">
                  <c:v>0.48001369212962963</c:v>
                </c:pt>
                <c:pt idx="8121">
                  <c:v>0.48002002314814818</c:v>
                </c:pt>
                <c:pt idx="8122">
                  <c:v>0.48002635416666667</c:v>
                </c:pt>
                <c:pt idx="8123">
                  <c:v>0.48003267361111113</c:v>
                </c:pt>
                <c:pt idx="8124">
                  <c:v>0.48003900462962962</c:v>
                </c:pt>
                <c:pt idx="8125">
                  <c:v>0.48004516203703701</c:v>
                </c:pt>
                <c:pt idx="8126">
                  <c:v>0.48005130787037037</c:v>
                </c:pt>
                <c:pt idx="8127">
                  <c:v>0.48005730324074075</c:v>
                </c:pt>
                <c:pt idx="8128">
                  <c:v>0.48006344907407406</c:v>
                </c:pt>
                <c:pt idx="8129">
                  <c:v>0.4800719444444444</c:v>
                </c:pt>
                <c:pt idx="8130">
                  <c:v>0.48007810185185185</c:v>
                </c:pt>
                <c:pt idx="8131">
                  <c:v>0.48008459490740746</c:v>
                </c:pt>
                <c:pt idx="8132">
                  <c:v>0.48009075231481479</c:v>
                </c:pt>
                <c:pt idx="8133">
                  <c:v>0.48009708333333334</c:v>
                </c:pt>
                <c:pt idx="8134">
                  <c:v>0.48010341435185189</c:v>
                </c:pt>
                <c:pt idx="8135">
                  <c:v>0.48010956018518519</c:v>
                </c:pt>
                <c:pt idx="8136">
                  <c:v>0.48011589120370374</c:v>
                </c:pt>
                <c:pt idx="8137">
                  <c:v>0.48012203703703699</c:v>
                </c:pt>
                <c:pt idx="8138">
                  <c:v>0.48012854166666669</c:v>
                </c:pt>
                <c:pt idx="8139">
                  <c:v>0.48013469907407408</c:v>
                </c:pt>
                <c:pt idx="8140">
                  <c:v>0.48014103009259257</c:v>
                </c:pt>
                <c:pt idx="8141">
                  <c:v>0.48014934027777773</c:v>
                </c:pt>
                <c:pt idx="8142">
                  <c:v>0.48015549768518517</c:v>
                </c:pt>
                <c:pt idx="8143">
                  <c:v>0.48016164351851853</c:v>
                </c:pt>
                <c:pt idx="8144">
                  <c:v>0.48016778935185184</c:v>
                </c:pt>
                <c:pt idx="8145">
                  <c:v>0.48017430555555557</c:v>
                </c:pt>
                <c:pt idx="8146">
                  <c:v>0.48018063657407412</c:v>
                </c:pt>
                <c:pt idx="8147">
                  <c:v>0.48018678240740736</c:v>
                </c:pt>
                <c:pt idx="8148">
                  <c:v>0.48019328703703706</c:v>
                </c:pt>
                <c:pt idx="8149">
                  <c:v>0.48019944444444446</c:v>
                </c:pt>
                <c:pt idx="8150">
                  <c:v>0.48020594907407405</c:v>
                </c:pt>
                <c:pt idx="8151">
                  <c:v>0.48021228009259259</c:v>
                </c:pt>
                <c:pt idx="8152">
                  <c:v>0.48021861111111108</c:v>
                </c:pt>
                <c:pt idx="8153">
                  <c:v>0.4802267476851852</c:v>
                </c:pt>
                <c:pt idx="8154">
                  <c:v>0.48023290509259259</c:v>
                </c:pt>
                <c:pt idx="8155">
                  <c:v>0.48023905092592595</c:v>
                </c:pt>
                <c:pt idx="8156">
                  <c:v>0.48024556712962968</c:v>
                </c:pt>
                <c:pt idx="8157">
                  <c:v>0.48025188657407408</c:v>
                </c:pt>
                <c:pt idx="8158">
                  <c:v>0.48025821759259263</c:v>
                </c:pt>
                <c:pt idx="8159">
                  <c:v>0.48026454861111106</c:v>
                </c:pt>
                <c:pt idx="8160">
                  <c:v>0.48027087962962961</c:v>
                </c:pt>
                <c:pt idx="8161">
                  <c:v>0.48027721064814816</c:v>
                </c:pt>
                <c:pt idx="8162">
                  <c:v>0.48028335648148146</c:v>
                </c:pt>
                <c:pt idx="8163">
                  <c:v>0.48028968750000001</c:v>
                </c:pt>
                <c:pt idx="8164">
                  <c:v>0.48029620370370374</c:v>
                </c:pt>
                <c:pt idx="8165">
                  <c:v>0.48030252314814814</c:v>
                </c:pt>
                <c:pt idx="8166">
                  <c:v>0.48031067129629629</c:v>
                </c:pt>
                <c:pt idx="8167">
                  <c:v>0.48031700231481483</c:v>
                </c:pt>
                <c:pt idx="8168">
                  <c:v>0.48032328703703703</c:v>
                </c:pt>
                <c:pt idx="8169">
                  <c:v>0.48032943287037039</c:v>
                </c:pt>
                <c:pt idx="8170">
                  <c:v>0.48033557870370375</c:v>
                </c:pt>
                <c:pt idx="8171">
                  <c:v>0.48034190972222218</c:v>
                </c:pt>
                <c:pt idx="8172">
                  <c:v>0.48034805555555554</c:v>
                </c:pt>
                <c:pt idx="8173">
                  <c:v>0.48035457175925927</c:v>
                </c:pt>
                <c:pt idx="8174">
                  <c:v>0.48036071759259258</c:v>
                </c:pt>
                <c:pt idx="8175">
                  <c:v>0.4803672453703704</c:v>
                </c:pt>
                <c:pt idx="8176">
                  <c:v>0.48037357638888895</c:v>
                </c:pt>
                <c:pt idx="8177">
                  <c:v>0.48037972222222219</c:v>
                </c:pt>
                <c:pt idx="8178">
                  <c:v>0.48038821759259259</c:v>
                </c:pt>
                <c:pt idx="8179">
                  <c:v>0.48039442129629628</c:v>
                </c:pt>
                <c:pt idx="8180">
                  <c:v>0.48040075231481483</c:v>
                </c:pt>
                <c:pt idx="8181">
                  <c:v>0.48040708333333332</c:v>
                </c:pt>
                <c:pt idx="8182">
                  <c:v>0.48041341435185186</c:v>
                </c:pt>
                <c:pt idx="8183">
                  <c:v>0.48041974537037041</c:v>
                </c:pt>
                <c:pt idx="8184">
                  <c:v>0.48042626157407403</c:v>
                </c:pt>
                <c:pt idx="8185">
                  <c:v>0.48043258101851855</c:v>
                </c:pt>
                <c:pt idx="8186">
                  <c:v>0.48043892361111112</c:v>
                </c:pt>
                <c:pt idx="8187">
                  <c:v>0.48044524305555553</c:v>
                </c:pt>
                <c:pt idx="8188">
                  <c:v>0.48045140046296297</c:v>
                </c:pt>
                <c:pt idx="8189">
                  <c:v>0.48045754629629628</c:v>
                </c:pt>
                <c:pt idx="8190">
                  <c:v>0.48046604166666668</c:v>
                </c:pt>
                <c:pt idx="8191">
                  <c:v>0.48047224537037042</c:v>
                </c:pt>
                <c:pt idx="8192">
                  <c:v>0.48047857638888886</c:v>
                </c:pt>
                <c:pt idx="8193">
                  <c:v>0.48048509259259259</c:v>
                </c:pt>
                <c:pt idx="8194">
                  <c:v>0.48049142361111108</c:v>
                </c:pt>
                <c:pt idx="8195">
                  <c:v>0.48049774305555554</c:v>
                </c:pt>
                <c:pt idx="8196">
                  <c:v>0.48050390046296299</c:v>
                </c:pt>
                <c:pt idx="8197">
                  <c:v>0.48051040509259257</c:v>
                </c:pt>
                <c:pt idx="8198">
                  <c:v>0.48051656250000002</c:v>
                </c:pt>
                <c:pt idx="8199">
                  <c:v>0.48052289351851857</c:v>
                </c:pt>
                <c:pt idx="8200">
                  <c:v>0.48052903935185182</c:v>
                </c:pt>
                <c:pt idx="8201">
                  <c:v>0.48053537037037036</c:v>
                </c:pt>
                <c:pt idx="8202">
                  <c:v>0.48054368055555557</c:v>
                </c:pt>
                <c:pt idx="8203">
                  <c:v>0.48054976851851849</c:v>
                </c:pt>
                <c:pt idx="8204">
                  <c:v>0.48055619212962958</c:v>
                </c:pt>
                <c:pt idx="8205">
                  <c:v>0.48056252314814812</c:v>
                </c:pt>
                <c:pt idx="8206">
                  <c:v>0.48056866898148148</c:v>
                </c:pt>
                <c:pt idx="8207">
                  <c:v>0.48057518518518516</c:v>
                </c:pt>
                <c:pt idx="8208">
                  <c:v>0.48058040509259259</c:v>
                </c:pt>
                <c:pt idx="8209">
                  <c:v>0.48058671296296301</c:v>
                </c:pt>
                <c:pt idx="8210">
                  <c:v>0.48059285879629626</c:v>
                </c:pt>
                <c:pt idx="8211">
                  <c:v>0.48059901620370371</c:v>
                </c:pt>
                <c:pt idx="8212">
                  <c:v>0.48060533564814811</c:v>
                </c:pt>
                <c:pt idx="8213">
                  <c:v>0.48061166666666666</c:v>
                </c:pt>
                <c:pt idx="8214">
                  <c:v>0.48062023148148153</c:v>
                </c:pt>
                <c:pt idx="8215">
                  <c:v>0.48062657407407405</c:v>
                </c:pt>
                <c:pt idx="8216">
                  <c:v>0.48063309027777779</c:v>
                </c:pt>
                <c:pt idx="8217">
                  <c:v>0.48063923611111115</c:v>
                </c:pt>
                <c:pt idx="8218">
                  <c:v>0.48064556712962964</c:v>
                </c:pt>
                <c:pt idx="8219">
                  <c:v>0.48065207175925928</c:v>
                </c:pt>
                <c:pt idx="8220">
                  <c:v>0.48065822916666662</c:v>
                </c:pt>
                <c:pt idx="8221">
                  <c:v>0.48066454861111113</c:v>
                </c:pt>
                <c:pt idx="8222">
                  <c:v>0.48067106481481486</c:v>
                </c:pt>
                <c:pt idx="8223">
                  <c:v>0.4806773958333333</c:v>
                </c:pt>
                <c:pt idx="8224">
                  <c:v>0.48068354166666666</c:v>
                </c:pt>
                <c:pt idx="8225">
                  <c:v>0.48068987268518515</c:v>
                </c:pt>
                <c:pt idx="8226">
                  <c:v>0.4806983680555556</c:v>
                </c:pt>
                <c:pt idx="8227">
                  <c:v>0.48070457175925929</c:v>
                </c:pt>
                <c:pt idx="8228">
                  <c:v>0.48071090277777778</c:v>
                </c:pt>
                <c:pt idx="8229">
                  <c:v>0.48071723379629633</c:v>
                </c:pt>
                <c:pt idx="8230">
                  <c:v>0.48072356481481476</c:v>
                </c:pt>
                <c:pt idx="8231">
                  <c:v>0.48072989583333331</c:v>
                </c:pt>
                <c:pt idx="8232">
                  <c:v>0.48073604166666667</c:v>
                </c:pt>
                <c:pt idx="8233">
                  <c:v>0.48074218749999997</c:v>
                </c:pt>
                <c:pt idx="8234">
                  <c:v>0.48074851851851852</c:v>
                </c:pt>
                <c:pt idx="8235">
                  <c:v>0.48075484953703707</c:v>
                </c:pt>
                <c:pt idx="8236">
                  <c:v>0.48076135416666665</c:v>
                </c:pt>
                <c:pt idx="8237">
                  <c:v>0.4807675115740741</c:v>
                </c:pt>
                <c:pt idx="8238">
                  <c:v>0.48077600694444445</c:v>
                </c:pt>
                <c:pt idx="8239">
                  <c:v>0.48078233796296299</c:v>
                </c:pt>
                <c:pt idx="8240">
                  <c:v>0.48078866898148148</c:v>
                </c:pt>
                <c:pt idx="8241">
                  <c:v>0.48079500000000003</c:v>
                </c:pt>
                <c:pt idx="8242">
                  <c:v>0.48080133101851846</c:v>
                </c:pt>
                <c:pt idx="8243">
                  <c:v>0.48080747685185182</c:v>
                </c:pt>
                <c:pt idx="8244">
                  <c:v>0.48081362268518518</c:v>
                </c:pt>
                <c:pt idx="8245">
                  <c:v>0.48082013888888886</c:v>
                </c:pt>
                <c:pt idx="8246">
                  <c:v>0.48082646990740741</c:v>
                </c:pt>
                <c:pt idx="8247">
                  <c:v>0.48083280092592595</c:v>
                </c:pt>
                <c:pt idx="8248">
                  <c:v>0.48083912037037035</c:v>
                </c:pt>
                <c:pt idx="8249">
                  <c:v>0.4808454513888889</c:v>
                </c:pt>
                <c:pt idx="8250">
                  <c:v>0.48085377314814814</c:v>
                </c:pt>
                <c:pt idx="8251">
                  <c:v>0.48086010416666669</c:v>
                </c:pt>
                <c:pt idx="8252">
                  <c:v>0.48086643518518518</c:v>
                </c:pt>
                <c:pt idx="8253">
                  <c:v>0.48087293981481483</c:v>
                </c:pt>
                <c:pt idx="8254">
                  <c:v>0.48087927083333332</c:v>
                </c:pt>
                <c:pt idx="8255">
                  <c:v>0.48088560185185186</c:v>
                </c:pt>
                <c:pt idx="8256">
                  <c:v>0.48089168981481478</c:v>
                </c:pt>
                <c:pt idx="8257">
                  <c:v>0.48089820601851851</c:v>
                </c:pt>
                <c:pt idx="8258">
                  <c:v>0.48090435185185187</c:v>
                </c:pt>
                <c:pt idx="8259">
                  <c:v>0.48091085648148146</c:v>
                </c:pt>
                <c:pt idx="8260">
                  <c:v>0.48091718750000001</c:v>
                </c:pt>
                <c:pt idx="8261">
                  <c:v>0.4809235185185185</c:v>
                </c:pt>
                <c:pt idx="8262">
                  <c:v>0.4809318402777778</c:v>
                </c:pt>
                <c:pt idx="8263">
                  <c:v>0.48093818287037032</c:v>
                </c:pt>
                <c:pt idx="8264">
                  <c:v>0.48094451388888887</c:v>
                </c:pt>
                <c:pt idx="8265">
                  <c:v>0.48095065972222223</c:v>
                </c:pt>
                <c:pt idx="8266">
                  <c:v>0.48095680555555553</c:v>
                </c:pt>
                <c:pt idx="8267">
                  <c:v>0.48096313657407408</c:v>
                </c:pt>
                <c:pt idx="8268">
                  <c:v>0.48096946759259263</c:v>
                </c:pt>
                <c:pt idx="8269">
                  <c:v>0.48097561342592593</c:v>
                </c:pt>
                <c:pt idx="8270">
                  <c:v>0.48098212962962966</c:v>
                </c:pt>
                <c:pt idx="8271">
                  <c:v>0.48098827546296291</c:v>
                </c:pt>
                <c:pt idx="8272">
                  <c:v>0.48099479166666664</c:v>
                </c:pt>
                <c:pt idx="8273">
                  <c:v>0.48100111111111116</c:v>
                </c:pt>
                <c:pt idx="8274">
                  <c:v>0.48100961805555559</c:v>
                </c:pt>
                <c:pt idx="8275">
                  <c:v>0.48101594907407402</c:v>
                </c:pt>
                <c:pt idx="8276">
                  <c:v>0.48102209490740738</c:v>
                </c:pt>
                <c:pt idx="8277">
                  <c:v>0.48102824074074074</c:v>
                </c:pt>
                <c:pt idx="8278">
                  <c:v>0.48103457175925923</c:v>
                </c:pt>
                <c:pt idx="8279">
                  <c:v>0.48104090277777778</c:v>
                </c:pt>
                <c:pt idx="8280">
                  <c:v>0.48104741898148151</c:v>
                </c:pt>
                <c:pt idx="8281">
                  <c:v>0.48105373842592591</c:v>
                </c:pt>
                <c:pt idx="8282">
                  <c:v>0.48106006944444446</c:v>
                </c:pt>
                <c:pt idx="8283">
                  <c:v>0.48106640046296295</c:v>
                </c:pt>
                <c:pt idx="8284">
                  <c:v>0.48107255787037034</c:v>
                </c:pt>
                <c:pt idx="8285">
                  <c:v>0.48107906250000004</c:v>
                </c:pt>
                <c:pt idx="8286">
                  <c:v>0.48108738425925929</c:v>
                </c:pt>
                <c:pt idx="8287">
                  <c:v>0.48109353009259265</c:v>
                </c:pt>
                <c:pt idx="8288">
                  <c:v>0.48109986111111108</c:v>
                </c:pt>
                <c:pt idx="8289">
                  <c:v>0.48110636574074078</c:v>
                </c:pt>
                <c:pt idx="8290">
                  <c:v>0.48111270833333331</c:v>
                </c:pt>
                <c:pt idx="8291">
                  <c:v>0.48111902777777776</c:v>
                </c:pt>
                <c:pt idx="8292">
                  <c:v>0.48112556712962967</c:v>
                </c:pt>
                <c:pt idx="8293">
                  <c:v>0.48113189814814811</c:v>
                </c:pt>
                <c:pt idx="8294">
                  <c:v>0.48113822916666665</c:v>
                </c:pt>
                <c:pt idx="8295">
                  <c:v>0.4811445601851852</c:v>
                </c:pt>
                <c:pt idx="8296">
                  <c:v>0.48115071759259259</c:v>
                </c:pt>
                <c:pt idx="8297">
                  <c:v>0.48115722222222224</c:v>
                </c:pt>
                <c:pt idx="8298">
                  <c:v>0.48116333333333333</c:v>
                </c:pt>
                <c:pt idx="8299">
                  <c:v>0.48117164351851849</c:v>
                </c:pt>
                <c:pt idx="8300">
                  <c:v>0.48117780092592594</c:v>
                </c:pt>
                <c:pt idx="8301">
                  <c:v>0.48118391203703709</c:v>
                </c:pt>
                <c:pt idx="8302">
                  <c:v>0.4811901388888889</c:v>
                </c:pt>
                <c:pt idx="8303">
                  <c:v>0.48119664351851849</c:v>
                </c:pt>
                <c:pt idx="8304">
                  <c:v>0.48120297453703703</c:v>
                </c:pt>
                <c:pt idx="8305">
                  <c:v>0.48120930555555552</c:v>
                </c:pt>
                <c:pt idx="8306">
                  <c:v>0.48121545138888888</c:v>
                </c:pt>
                <c:pt idx="8307">
                  <c:v>0.48122178240740743</c:v>
                </c:pt>
                <c:pt idx="8308">
                  <c:v>0.48122811342592592</c:v>
                </c:pt>
                <c:pt idx="8309">
                  <c:v>0.48123444444444446</c:v>
                </c:pt>
                <c:pt idx="8310">
                  <c:v>0.48124059027777782</c:v>
                </c:pt>
                <c:pt idx="8311">
                  <c:v>0.48124891203703707</c:v>
                </c:pt>
                <c:pt idx="8312">
                  <c:v>0.48125505787037032</c:v>
                </c:pt>
                <c:pt idx="8313">
                  <c:v>0.48126157407407405</c:v>
                </c:pt>
                <c:pt idx="8314">
                  <c:v>0.48126769675925929</c:v>
                </c:pt>
                <c:pt idx="8315">
                  <c:v>0.48127384259259259</c:v>
                </c:pt>
                <c:pt idx="8316">
                  <c:v>0.48128035879629633</c:v>
                </c:pt>
                <c:pt idx="8317">
                  <c:v>0.48128668981481476</c:v>
                </c:pt>
                <c:pt idx="8318">
                  <c:v>0.48129302083333331</c:v>
                </c:pt>
                <c:pt idx="8319">
                  <c:v>0.48129935185185185</c:v>
                </c:pt>
                <c:pt idx="8320">
                  <c:v>0.48130549768518516</c:v>
                </c:pt>
                <c:pt idx="8321">
                  <c:v>0.4813118287037037</c:v>
                </c:pt>
                <c:pt idx="8322">
                  <c:v>0.48131815972222225</c:v>
                </c:pt>
                <c:pt idx="8323">
                  <c:v>0.48132646990740741</c:v>
                </c:pt>
                <c:pt idx="8324">
                  <c:v>0.4813328009259259</c:v>
                </c:pt>
                <c:pt idx="8325">
                  <c:v>0.48133913194444444</c:v>
                </c:pt>
                <c:pt idx="8326">
                  <c:v>0.48134564814814818</c:v>
                </c:pt>
                <c:pt idx="8327">
                  <c:v>0.48135203703703705</c:v>
                </c:pt>
                <c:pt idx="8328">
                  <c:v>0.48135836805555554</c:v>
                </c:pt>
                <c:pt idx="8329">
                  <c:v>0.48136469907407409</c:v>
                </c:pt>
                <c:pt idx="8330">
                  <c:v>0.48137103009259258</c:v>
                </c:pt>
                <c:pt idx="8331">
                  <c:v>0.48137736111111112</c:v>
                </c:pt>
                <c:pt idx="8332">
                  <c:v>0.48138350694444448</c:v>
                </c:pt>
                <c:pt idx="8333">
                  <c:v>0.48138983796296292</c:v>
                </c:pt>
                <c:pt idx="8334">
                  <c:v>0.48139616898148146</c:v>
                </c:pt>
                <c:pt idx="8335">
                  <c:v>0.48140449074074071</c:v>
                </c:pt>
                <c:pt idx="8336">
                  <c:v>0.48141082175925926</c:v>
                </c:pt>
                <c:pt idx="8337">
                  <c:v>0.48141715277777775</c:v>
                </c:pt>
                <c:pt idx="8338">
                  <c:v>0.48142348379629629</c:v>
                </c:pt>
                <c:pt idx="8339">
                  <c:v>0.48142980324074075</c:v>
                </c:pt>
                <c:pt idx="8340">
                  <c:v>0.48143613425925924</c:v>
                </c:pt>
                <c:pt idx="8341">
                  <c:v>0.48144246527777779</c:v>
                </c:pt>
                <c:pt idx="8342">
                  <c:v>0.48144898148148146</c:v>
                </c:pt>
                <c:pt idx="8343">
                  <c:v>0.48145531250000001</c:v>
                </c:pt>
                <c:pt idx="8344">
                  <c:v>0.48146145833333337</c:v>
                </c:pt>
                <c:pt idx="8345">
                  <c:v>0.48146790509259257</c:v>
                </c:pt>
                <c:pt idx="8346">
                  <c:v>0.48147423611111112</c:v>
                </c:pt>
                <c:pt idx="8347">
                  <c:v>0.48148255787037036</c:v>
                </c:pt>
                <c:pt idx="8348">
                  <c:v>0.48148888888888886</c:v>
                </c:pt>
                <c:pt idx="8349">
                  <c:v>0.48149503472222221</c:v>
                </c:pt>
                <c:pt idx="8350">
                  <c:v>0.48150155092592595</c:v>
                </c:pt>
                <c:pt idx="8351">
                  <c:v>0.48150770833333328</c:v>
                </c:pt>
                <c:pt idx="8352">
                  <c:v>0.48151403935185183</c:v>
                </c:pt>
                <c:pt idx="8353">
                  <c:v>0.48152037037037038</c:v>
                </c:pt>
                <c:pt idx="8354">
                  <c:v>0.48152670138888887</c:v>
                </c:pt>
                <c:pt idx="8355">
                  <c:v>0.48153303240740741</c:v>
                </c:pt>
                <c:pt idx="8356">
                  <c:v>0.48153917824074077</c:v>
                </c:pt>
                <c:pt idx="8357">
                  <c:v>0.48154550925925926</c:v>
                </c:pt>
                <c:pt idx="8358">
                  <c:v>0.48155184027777781</c:v>
                </c:pt>
                <c:pt idx="8359">
                  <c:v>0.48156016203703705</c:v>
                </c:pt>
                <c:pt idx="8360">
                  <c:v>0.48156648148148151</c:v>
                </c:pt>
                <c:pt idx="8361">
                  <c:v>0.48157263888888885</c:v>
                </c:pt>
                <c:pt idx="8362">
                  <c:v>0.48157914351851855</c:v>
                </c:pt>
                <c:pt idx="8363">
                  <c:v>0.48158547453703698</c:v>
                </c:pt>
                <c:pt idx="8364">
                  <c:v>0.48159180555555553</c:v>
                </c:pt>
                <c:pt idx="8365">
                  <c:v>0.48159813657407408</c:v>
                </c:pt>
                <c:pt idx="8366">
                  <c:v>0.48160446759259257</c:v>
                </c:pt>
                <c:pt idx="8367">
                  <c:v>0.48161079861111111</c:v>
                </c:pt>
                <c:pt idx="8368">
                  <c:v>0.48161694444444447</c:v>
                </c:pt>
                <c:pt idx="8369">
                  <c:v>0.48162327546296296</c:v>
                </c:pt>
                <c:pt idx="8370">
                  <c:v>0.48162960648148151</c:v>
                </c:pt>
                <c:pt idx="8371">
                  <c:v>0.48163791666666667</c:v>
                </c:pt>
                <c:pt idx="8372">
                  <c:v>0.48164424768518521</c:v>
                </c:pt>
                <c:pt idx="8373">
                  <c:v>0.4816505787037037</c:v>
                </c:pt>
                <c:pt idx="8374">
                  <c:v>0.48165690972222225</c:v>
                </c:pt>
                <c:pt idx="8375">
                  <c:v>0.48166309027777782</c:v>
                </c:pt>
                <c:pt idx="8376">
                  <c:v>0.48166942129629625</c:v>
                </c:pt>
                <c:pt idx="8377">
                  <c:v>0.4816757523148148</c:v>
                </c:pt>
                <c:pt idx="8378">
                  <c:v>0.48168208333333334</c:v>
                </c:pt>
                <c:pt idx="8379">
                  <c:v>0.48168841435185183</c:v>
                </c:pt>
                <c:pt idx="8380">
                  <c:v>0.48169456018518519</c:v>
                </c:pt>
                <c:pt idx="8381">
                  <c:v>0.48170086805555551</c:v>
                </c:pt>
                <c:pt idx="8382">
                  <c:v>0.48170718750000002</c:v>
                </c:pt>
                <c:pt idx="8383">
                  <c:v>0.48171550925925927</c:v>
                </c:pt>
                <c:pt idx="8384">
                  <c:v>0.48172184027777781</c:v>
                </c:pt>
                <c:pt idx="8385">
                  <c:v>0.48172817129629625</c:v>
                </c:pt>
                <c:pt idx="8386">
                  <c:v>0.48173431712962961</c:v>
                </c:pt>
                <c:pt idx="8387">
                  <c:v>0.48174083333333334</c:v>
                </c:pt>
                <c:pt idx="8388">
                  <c:v>0.48174716435185183</c:v>
                </c:pt>
                <c:pt idx="8389">
                  <c:v>0.48175349537037038</c:v>
                </c:pt>
                <c:pt idx="8390">
                  <c:v>0.48175931712962966</c:v>
                </c:pt>
                <c:pt idx="8391">
                  <c:v>0.48176582175925925</c:v>
                </c:pt>
                <c:pt idx="8392">
                  <c:v>0.48177196759259261</c:v>
                </c:pt>
                <c:pt idx="8393">
                  <c:v>0.481778125</c:v>
                </c:pt>
                <c:pt idx="8394">
                  <c:v>0.48178462962962959</c:v>
                </c:pt>
                <c:pt idx="8395">
                  <c:v>0.48179313657407402</c:v>
                </c:pt>
                <c:pt idx="8396">
                  <c:v>0.48179946759259257</c:v>
                </c:pt>
                <c:pt idx="8397">
                  <c:v>0.48180561342592593</c:v>
                </c:pt>
                <c:pt idx="8398">
                  <c:v>0.4818121296296296</c:v>
                </c:pt>
                <c:pt idx="8399">
                  <c:v>0.48181844907407406</c:v>
                </c:pt>
                <c:pt idx="8400">
                  <c:v>0.48182481481481482</c:v>
                </c:pt>
                <c:pt idx="8401">
                  <c:v>0.48183114583333331</c:v>
                </c:pt>
                <c:pt idx="8402">
                  <c:v>0.48183747685185185</c:v>
                </c:pt>
                <c:pt idx="8403">
                  <c:v>0.4818438078703704</c:v>
                </c:pt>
                <c:pt idx="8404">
                  <c:v>0.4818499537037037</c:v>
                </c:pt>
                <c:pt idx="8405">
                  <c:v>0.4818561111111111</c:v>
                </c:pt>
                <c:pt idx="8406">
                  <c:v>0.4818626157407408</c:v>
                </c:pt>
                <c:pt idx="8407">
                  <c:v>0.48187093750000004</c:v>
                </c:pt>
                <c:pt idx="8408">
                  <c:v>0.48187726851851848</c:v>
                </c:pt>
                <c:pt idx="8409">
                  <c:v>0.48188359953703702</c:v>
                </c:pt>
                <c:pt idx="8410">
                  <c:v>0.48188974537037038</c:v>
                </c:pt>
                <c:pt idx="8411">
                  <c:v>0.48189609953703699</c:v>
                </c:pt>
                <c:pt idx="8412">
                  <c:v>0.48190243055555554</c:v>
                </c:pt>
                <c:pt idx="8413">
                  <c:v>0.48190876157407408</c:v>
                </c:pt>
                <c:pt idx="8414">
                  <c:v>0.48191498842592595</c:v>
                </c:pt>
                <c:pt idx="8415">
                  <c:v>0.48192131944444444</c:v>
                </c:pt>
                <c:pt idx="8416">
                  <c:v>0.4819274652777778</c:v>
                </c:pt>
                <c:pt idx="8417">
                  <c:v>0.48193362268518519</c:v>
                </c:pt>
                <c:pt idx="8418">
                  <c:v>0.48194012731481478</c:v>
                </c:pt>
                <c:pt idx="8419">
                  <c:v>0.48194844907407403</c:v>
                </c:pt>
                <c:pt idx="8420">
                  <c:v>0.48195478009259257</c:v>
                </c:pt>
                <c:pt idx="8421">
                  <c:v>0.48196111111111112</c:v>
                </c:pt>
                <c:pt idx="8422">
                  <c:v>0.48196761574074071</c:v>
                </c:pt>
                <c:pt idx="8423">
                  <c:v>0.48197413194444444</c:v>
                </c:pt>
                <c:pt idx="8424">
                  <c:v>0.48198023148148145</c:v>
                </c:pt>
                <c:pt idx="8425">
                  <c:v>0.48198656249999999</c:v>
                </c:pt>
                <c:pt idx="8426">
                  <c:v>0.48199283564814815</c:v>
                </c:pt>
                <c:pt idx="8427">
                  <c:v>0.4819991666666667</c:v>
                </c:pt>
                <c:pt idx="8428">
                  <c:v>0.48200531249999995</c:v>
                </c:pt>
                <c:pt idx="8429">
                  <c:v>0.48201145833333331</c:v>
                </c:pt>
                <c:pt idx="8430">
                  <c:v>0.48201797453703704</c:v>
                </c:pt>
                <c:pt idx="8431">
                  <c:v>0.48202629629629629</c:v>
                </c:pt>
                <c:pt idx="8432">
                  <c:v>0.48203262731481483</c:v>
                </c:pt>
                <c:pt idx="8433">
                  <c:v>0.48203873842592593</c:v>
                </c:pt>
                <c:pt idx="8434">
                  <c:v>0.48204506944444447</c:v>
                </c:pt>
                <c:pt idx="8435">
                  <c:v>0.48205140046296296</c:v>
                </c:pt>
                <c:pt idx="8436">
                  <c:v>0.48205773148148151</c:v>
                </c:pt>
                <c:pt idx="8437">
                  <c:v>0.48206406249999995</c:v>
                </c:pt>
                <c:pt idx="8438">
                  <c:v>0.48207039351851849</c:v>
                </c:pt>
                <c:pt idx="8439">
                  <c:v>0.48207672453703704</c:v>
                </c:pt>
                <c:pt idx="8440">
                  <c:v>0.48208288194444443</c:v>
                </c:pt>
                <c:pt idx="8441">
                  <c:v>0.48208921296296298</c:v>
                </c:pt>
                <c:pt idx="8442">
                  <c:v>0.48209554398148152</c:v>
                </c:pt>
                <c:pt idx="8443">
                  <c:v>0.48210386574074077</c:v>
                </c:pt>
                <c:pt idx="8444">
                  <c:v>0.48211019675925931</c:v>
                </c:pt>
                <c:pt idx="8445">
                  <c:v>0.48211651620370372</c:v>
                </c:pt>
                <c:pt idx="8446">
                  <c:v>0.48212303240740745</c:v>
                </c:pt>
                <c:pt idx="8447">
                  <c:v>0.48212936342592588</c:v>
                </c:pt>
                <c:pt idx="8448">
                  <c:v>0.48213569444444443</c:v>
                </c:pt>
                <c:pt idx="8449">
                  <c:v>0.48214202546296298</c:v>
                </c:pt>
                <c:pt idx="8450">
                  <c:v>0.48214835648148147</c:v>
                </c:pt>
                <c:pt idx="8451">
                  <c:v>0.48215468750000001</c:v>
                </c:pt>
                <c:pt idx="8452">
                  <c:v>0.48216083333333332</c:v>
                </c:pt>
                <c:pt idx="8453">
                  <c:v>0.48216716435185186</c:v>
                </c:pt>
                <c:pt idx="8454">
                  <c:v>0.48217348379629632</c:v>
                </c:pt>
                <c:pt idx="8455">
                  <c:v>0.48218180555555556</c:v>
                </c:pt>
                <c:pt idx="8456">
                  <c:v>0.48218813657407411</c:v>
                </c:pt>
                <c:pt idx="8457">
                  <c:v>0.4821944675925926</c:v>
                </c:pt>
                <c:pt idx="8458">
                  <c:v>0.48220063657407408</c:v>
                </c:pt>
                <c:pt idx="8459">
                  <c:v>0.48220696759259263</c:v>
                </c:pt>
                <c:pt idx="8460">
                  <c:v>0.48221329861111112</c:v>
                </c:pt>
                <c:pt idx="8461">
                  <c:v>0.48221962962962966</c:v>
                </c:pt>
                <c:pt idx="8462">
                  <c:v>0.4822259606481481</c:v>
                </c:pt>
                <c:pt idx="8463">
                  <c:v>0.48223229166666665</c:v>
                </c:pt>
                <c:pt idx="8464">
                  <c:v>0.48223862268518519</c:v>
                </c:pt>
                <c:pt idx="8465">
                  <c:v>0.48224468749999999</c:v>
                </c:pt>
                <c:pt idx="8466">
                  <c:v>0.48225300925925924</c:v>
                </c:pt>
                <c:pt idx="8467">
                  <c:v>0.48225934027777778</c:v>
                </c:pt>
                <c:pt idx="8468">
                  <c:v>0.48226567129629627</c:v>
                </c:pt>
                <c:pt idx="8469">
                  <c:v>0.48227203703703703</c:v>
                </c:pt>
                <c:pt idx="8470">
                  <c:v>0.48227836805555557</c:v>
                </c:pt>
                <c:pt idx="8471">
                  <c:v>0.48228469907407406</c:v>
                </c:pt>
                <c:pt idx="8472">
                  <c:v>0.48229103009259261</c:v>
                </c:pt>
                <c:pt idx="8473">
                  <c:v>0.48229734953703707</c:v>
                </c:pt>
                <c:pt idx="8474">
                  <c:v>0.4823035069444444</c:v>
                </c:pt>
                <c:pt idx="8475">
                  <c:v>0.4823100115740741</c:v>
                </c:pt>
                <c:pt idx="8476">
                  <c:v>0.4823161689814815</c:v>
                </c:pt>
                <c:pt idx="8477">
                  <c:v>0.4823246643518519</c:v>
                </c:pt>
                <c:pt idx="8478">
                  <c:v>0.48233081018518514</c:v>
                </c:pt>
                <c:pt idx="8479">
                  <c:v>0.48233721064814811</c:v>
                </c:pt>
                <c:pt idx="8480">
                  <c:v>0.48234372685185184</c:v>
                </c:pt>
                <c:pt idx="8481">
                  <c:v>0.48235005787037039</c:v>
                </c:pt>
                <c:pt idx="8482">
                  <c:v>0.48235638888888888</c:v>
                </c:pt>
                <c:pt idx="8483">
                  <c:v>0.48236271990740742</c:v>
                </c:pt>
                <c:pt idx="8484">
                  <c:v>0.48236905092592591</c:v>
                </c:pt>
                <c:pt idx="8485">
                  <c:v>0.48237519675925927</c:v>
                </c:pt>
                <c:pt idx="8486">
                  <c:v>0.48238152777777782</c:v>
                </c:pt>
                <c:pt idx="8487">
                  <c:v>0.48238785879629625</c:v>
                </c:pt>
                <c:pt idx="8488">
                  <c:v>0.48239635416666665</c:v>
                </c:pt>
                <c:pt idx="8489">
                  <c:v>0.48240287037037038</c:v>
                </c:pt>
                <c:pt idx="8490">
                  <c:v>0.48240901620370374</c:v>
                </c:pt>
                <c:pt idx="8491">
                  <c:v>0.48241552083333333</c:v>
                </c:pt>
                <c:pt idx="8492">
                  <c:v>0.48242185185185188</c:v>
                </c:pt>
                <c:pt idx="8493">
                  <c:v>0.48242818287037043</c:v>
                </c:pt>
                <c:pt idx="8494">
                  <c:v>0.48243451388888886</c:v>
                </c:pt>
                <c:pt idx="8495">
                  <c:v>0.48244065972222222</c:v>
                </c:pt>
                <c:pt idx="8496">
                  <c:v>0.4824471759259259</c:v>
                </c:pt>
                <c:pt idx="8497">
                  <c:v>0.48245350694444444</c:v>
                </c:pt>
                <c:pt idx="8498">
                  <c:v>0.48245983796296299</c:v>
                </c:pt>
                <c:pt idx="8499">
                  <c:v>0.48246616898148148</c:v>
                </c:pt>
                <c:pt idx="8500">
                  <c:v>0.48247430555555554</c:v>
                </c:pt>
                <c:pt idx="8501">
                  <c:v>0.48248063657407408</c:v>
                </c:pt>
                <c:pt idx="8502">
                  <c:v>0.48248678240740744</c:v>
                </c:pt>
                <c:pt idx="8503">
                  <c:v>0.48249311342592588</c:v>
                </c:pt>
                <c:pt idx="8504">
                  <c:v>0.48249944444444443</c:v>
                </c:pt>
                <c:pt idx="8505">
                  <c:v>0.48250577546296297</c:v>
                </c:pt>
                <c:pt idx="8506">
                  <c:v>0.48251209490740737</c:v>
                </c:pt>
                <c:pt idx="8507">
                  <c:v>0.48251842592592592</c:v>
                </c:pt>
                <c:pt idx="8508">
                  <c:v>0.48252475694444441</c:v>
                </c:pt>
                <c:pt idx="8509">
                  <c:v>0.48253127314814814</c:v>
                </c:pt>
                <c:pt idx="8510">
                  <c:v>0.48253738425925929</c:v>
                </c:pt>
                <c:pt idx="8511">
                  <c:v>0.48254587962962964</c:v>
                </c:pt>
                <c:pt idx="8512">
                  <c:v>0.48255203703703703</c:v>
                </c:pt>
                <c:pt idx="8513">
                  <c:v>0.48255849537037038</c:v>
                </c:pt>
                <c:pt idx="8514">
                  <c:v>0.48256465277777777</c:v>
                </c:pt>
                <c:pt idx="8515">
                  <c:v>0.48257097222222223</c:v>
                </c:pt>
                <c:pt idx="8516">
                  <c:v>0.48257730324074077</c:v>
                </c:pt>
                <c:pt idx="8517">
                  <c:v>0.48258363425925926</c:v>
                </c:pt>
                <c:pt idx="8518">
                  <c:v>0.482590150462963</c:v>
                </c:pt>
                <c:pt idx="8519">
                  <c:v>0.4825964699074074</c:v>
                </c:pt>
                <c:pt idx="8520">
                  <c:v>0.48260280092592595</c:v>
                </c:pt>
                <c:pt idx="8521">
                  <c:v>0.48260891203703699</c:v>
                </c:pt>
                <c:pt idx="8522">
                  <c:v>0.48261715277777778</c:v>
                </c:pt>
                <c:pt idx="8523">
                  <c:v>0.48262329861111114</c:v>
                </c:pt>
                <c:pt idx="8524">
                  <c:v>0.48262981481481476</c:v>
                </c:pt>
                <c:pt idx="8525">
                  <c:v>0.48263614583333331</c:v>
                </c:pt>
                <c:pt idx="8526">
                  <c:v>0.48264250000000003</c:v>
                </c:pt>
                <c:pt idx="8527">
                  <c:v>0.48264883101851846</c:v>
                </c:pt>
                <c:pt idx="8528">
                  <c:v>0.48265502314814812</c:v>
                </c:pt>
                <c:pt idx="8529">
                  <c:v>0.48266135416666667</c:v>
                </c:pt>
                <c:pt idx="8530">
                  <c:v>0.48266750000000003</c:v>
                </c:pt>
                <c:pt idx="8531">
                  <c:v>0.4826740162037037</c:v>
                </c:pt>
                <c:pt idx="8532">
                  <c:v>0.48268016203703706</c:v>
                </c:pt>
                <c:pt idx="8533">
                  <c:v>0.48268865740740741</c:v>
                </c:pt>
                <c:pt idx="8534">
                  <c:v>0.48269478009259265</c:v>
                </c:pt>
                <c:pt idx="8535">
                  <c:v>0.48270129629629627</c:v>
                </c:pt>
                <c:pt idx="8536">
                  <c:v>0.48270744212962963</c:v>
                </c:pt>
                <c:pt idx="8537">
                  <c:v>0.48271377314814812</c:v>
                </c:pt>
                <c:pt idx="8538">
                  <c:v>0.48272028935185185</c:v>
                </c:pt>
                <c:pt idx="8539">
                  <c:v>0.4827266203703704</c:v>
                </c:pt>
                <c:pt idx="8540">
                  <c:v>0.4827329398148148</c:v>
                </c:pt>
                <c:pt idx="8541">
                  <c:v>0.4827389583333333</c:v>
                </c:pt>
                <c:pt idx="8542">
                  <c:v>0.48274547453703703</c:v>
                </c:pt>
                <c:pt idx="8543">
                  <c:v>0.48275179398148144</c:v>
                </c:pt>
                <c:pt idx="8544">
                  <c:v>0.48276011574074079</c:v>
                </c:pt>
                <c:pt idx="8545">
                  <c:v>0.48276644675925923</c:v>
                </c:pt>
                <c:pt idx="8546">
                  <c:v>0.48277277777777777</c:v>
                </c:pt>
                <c:pt idx="8547">
                  <c:v>0.48277929398148145</c:v>
                </c:pt>
                <c:pt idx="8548">
                  <c:v>0.48278559027777779</c:v>
                </c:pt>
                <c:pt idx="8549">
                  <c:v>0.48279190972222219</c:v>
                </c:pt>
                <c:pt idx="8550">
                  <c:v>0.48279824074074074</c:v>
                </c:pt>
                <c:pt idx="8551">
                  <c:v>0.48280457175925928</c:v>
                </c:pt>
                <c:pt idx="8552">
                  <c:v>0.48281090277777777</c:v>
                </c:pt>
                <c:pt idx="8553">
                  <c:v>0.48281723379629632</c:v>
                </c:pt>
                <c:pt idx="8554">
                  <c:v>0.48282356481481487</c:v>
                </c:pt>
                <c:pt idx="8555">
                  <c:v>0.48283188657407411</c:v>
                </c:pt>
                <c:pt idx="8556">
                  <c:v>0.48283821759259254</c:v>
                </c:pt>
                <c:pt idx="8557">
                  <c:v>0.48284451388888888</c:v>
                </c:pt>
                <c:pt idx="8558">
                  <c:v>0.48285084490740737</c:v>
                </c:pt>
                <c:pt idx="8559">
                  <c:v>0.48285717592592592</c:v>
                </c:pt>
                <c:pt idx="8560">
                  <c:v>0.48286350694444446</c:v>
                </c:pt>
                <c:pt idx="8561">
                  <c:v>0.48286982638888887</c:v>
                </c:pt>
                <c:pt idx="8562">
                  <c:v>0.48287615740740741</c:v>
                </c:pt>
                <c:pt idx="8563">
                  <c:v>0.48288248842592596</c:v>
                </c:pt>
                <c:pt idx="8564">
                  <c:v>0.48288881944444445</c:v>
                </c:pt>
                <c:pt idx="8565">
                  <c:v>0.482895150462963</c:v>
                </c:pt>
                <c:pt idx="8566">
                  <c:v>0.48290347222222224</c:v>
                </c:pt>
                <c:pt idx="8567">
                  <c:v>0.48290990740740741</c:v>
                </c:pt>
                <c:pt idx="8568">
                  <c:v>0.48291623842592596</c:v>
                </c:pt>
                <c:pt idx="8569">
                  <c:v>0.48292256944444439</c:v>
                </c:pt>
                <c:pt idx="8570">
                  <c:v>0.48292890046296294</c:v>
                </c:pt>
                <c:pt idx="8571">
                  <c:v>0.48293523148148149</c:v>
                </c:pt>
                <c:pt idx="8572">
                  <c:v>0.48294156249999998</c:v>
                </c:pt>
                <c:pt idx="8573">
                  <c:v>0.48294789351851852</c:v>
                </c:pt>
                <c:pt idx="8574">
                  <c:v>0.48295422453703707</c:v>
                </c:pt>
                <c:pt idx="8575">
                  <c:v>0.48296055555555556</c:v>
                </c:pt>
                <c:pt idx="8576">
                  <c:v>0.48296687500000002</c:v>
                </c:pt>
                <c:pt idx="8577">
                  <c:v>0.48297519675925926</c:v>
                </c:pt>
                <c:pt idx="8578">
                  <c:v>0.48298152777777781</c:v>
                </c:pt>
                <c:pt idx="8579">
                  <c:v>0.4829878587962963</c:v>
                </c:pt>
                <c:pt idx="8580">
                  <c:v>0.48299418981481484</c:v>
                </c:pt>
                <c:pt idx="8581">
                  <c:v>0.48300052083333328</c:v>
                </c:pt>
                <c:pt idx="8582">
                  <c:v>0.48300685185185183</c:v>
                </c:pt>
                <c:pt idx="8583">
                  <c:v>0.48301318287037037</c:v>
                </c:pt>
                <c:pt idx="8584">
                  <c:v>0.48301951388888886</c:v>
                </c:pt>
                <c:pt idx="8585">
                  <c:v>0.48302584490740741</c:v>
                </c:pt>
                <c:pt idx="8586">
                  <c:v>0.48303217592592596</c:v>
                </c:pt>
                <c:pt idx="8587">
                  <c:v>0.48303849537037036</c:v>
                </c:pt>
                <c:pt idx="8588">
                  <c:v>0.48304700231481479</c:v>
                </c:pt>
                <c:pt idx="8589">
                  <c:v>0.48305333333333333</c:v>
                </c:pt>
                <c:pt idx="8590">
                  <c:v>0.48305966435185188</c:v>
                </c:pt>
                <c:pt idx="8591">
                  <c:v>0.48306598379629628</c:v>
                </c:pt>
                <c:pt idx="8592">
                  <c:v>0.48307231481481483</c:v>
                </c:pt>
                <c:pt idx="8593">
                  <c:v>0.48307864583333332</c:v>
                </c:pt>
                <c:pt idx="8594">
                  <c:v>0.48308497685185187</c:v>
                </c:pt>
                <c:pt idx="8595">
                  <c:v>0.48309130787037041</c:v>
                </c:pt>
                <c:pt idx="8596">
                  <c:v>0.48309763888888885</c:v>
                </c:pt>
                <c:pt idx="8597">
                  <c:v>0.48310396990740739</c:v>
                </c:pt>
                <c:pt idx="8598">
                  <c:v>0.48311030092592594</c:v>
                </c:pt>
                <c:pt idx="8599">
                  <c:v>0.48311861111111115</c:v>
                </c:pt>
                <c:pt idx="8600">
                  <c:v>0.48312494212962959</c:v>
                </c:pt>
                <c:pt idx="8601">
                  <c:v>0.48313127314814813</c:v>
                </c:pt>
                <c:pt idx="8602">
                  <c:v>0.48313760416666668</c:v>
                </c:pt>
                <c:pt idx="8603">
                  <c:v>0.48314393518518517</c:v>
                </c:pt>
                <c:pt idx="8604">
                  <c:v>0.48315026620370372</c:v>
                </c:pt>
                <c:pt idx="8605">
                  <c:v>0.48315659722222221</c:v>
                </c:pt>
                <c:pt idx="8606">
                  <c:v>0.48316292824074075</c:v>
                </c:pt>
                <c:pt idx="8607">
                  <c:v>0.4831692592592593</c:v>
                </c:pt>
                <c:pt idx="8608">
                  <c:v>0.4831755787037037</c:v>
                </c:pt>
                <c:pt idx="8609">
                  <c:v>0.4831818171296296</c:v>
                </c:pt>
                <c:pt idx="8610">
                  <c:v>0.48319031250000005</c:v>
                </c:pt>
                <c:pt idx="8611">
                  <c:v>0.48319664351851849</c:v>
                </c:pt>
                <c:pt idx="8612">
                  <c:v>0.48320297453703703</c:v>
                </c:pt>
                <c:pt idx="8613">
                  <c:v>0.48320943287037038</c:v>
                </c:pt>
                <c:pt idx="8614">
                  <c:v>0.48321576388888893</c:v>
                </c:pt>
                <c:pt idx="8615">
                  <c:v>0.48322209490740736</c:v>
                </c:pt>
                <c:pt idx="8616">
                  <c:v>0.48322847222222221</c:v>
                </c:pt>
                <c:pt idx="8617">
                  <c:v>0.48323479166666666</c:v>
                </c:pt>
                <c:pt idx="8618">
                  <c:v>0.48324112268518515</c:v>
                </c:pt>
                <c:pt idx="8619">
                  <c:v>0.4832474074074074</c:v>
                </c:pt>
                <c:pt idx="8620">
                  <c:v>0.48325373842592589</c:v>
                </c:pt>
                <c:pt idx="8621">
                  <c:v>0.48326206018518519</c:v>
                </c:pt>
                <c:pt idx="8622">
                  <c:v>0.48326856481481478</c:v>
                </c:pt>
                <c:pt idx="8623">
                  <c:v>0.48327489583333333</c:v>
                </c:pt>
                <c:pt idx="8624">
                  <c:v>0.48328130787037038</c:v>
                </c:pt>
                <c:pt idx="8625">
                  <c:v>0.48328767361111113</c:v>
                </c:pt>
                <c:pt idx="8626">
                  <c:v>0.48329400462962963</c:v>
                </c:pt>
                <c:pt idx="8627">
                  <c:v>0.48330033564814817</c:v>
                </c:pt>
                <c:pt idx="8628">
                  <c:v>0.48330666666666672</c:v>
                </c:pt>
                <c:pt idx="8629">
                  <c:v>0.48331298611111112</c:v>
                </c:pt>
                <c:pt idx="8630">
                  <c:v>0.48331931712962967</c:v>
                </c:pt>
                <c:pt idx="8631">
                  <c:v>0.48332562499999998</c:v>
                </c:pt>
                <c:pt idx="8632">
                  <c:v>0.48333195601851853</c:v>
                </c:pt>
                <c:pt idx="8633">
                  <c:v>0.48334009259259259</c:v>
                </c:pt>
                <c:pt idx="8634">
                  <c:v>0.48334660879629632</c:v>
                </c:pt>
                <c:pt idx="8635">
                  <c:v>0.48335293981481481</c:v>
                </c:pt>
                <c:pt idx="8636">
                  <c:v>0.48335925925925927</c:v>
                </c:pt>
                <c:pt idx="8637">
                  <c:v>0.48336559027777781</c:v>
                </c:pt>
                <c:pt idx="8638">
                  <c:v>0.48337174768518515</c:v>
                </c:pt>
                <c:pt idx="8639">
                  <c:v>0.48337825231481485</c:v>
                </c:pt>
                <c:pt idx="8640">
                  <c:v>0.4833843981481481</c:v>
                </c:pt>
                <c:pt idx="8641">
                  <c:v>0.48339108796296298</c:v>
                </c:pt>
                <c:pt idx="8642">
                  <c:v>0.48339741898148153</c:v>
                </c:pt>
                <c:pt idx="8643">
                  <c:v>0.48340374999999997</c:v>
                </c:pt>
                <c:pt idx="8644">
                  <c:v>0.48341201388888888</c:v>
                </c:pt>
                <c:pt idx="8645">
                  <c:v>0.48341828703703699</c:v>
                </c:pt>
                <c:pt idx="8646">
                  <c:v>0.48342461805555553</c:v>
                </c:pt>
                <c:pt idx="8647">
                  <c:v>0.48343094907407408</c:v>
                </c:pt>
                <c:pt idx="8648">
                  <c:v>0.48343728009259257</c:v>
                </c:pt>
                <c:pt idx="8649">
                  <c:v>0.4834437962962963</c:v>
                </c:pt>
                <c:pt idx="8650">
                  <c:v>0.48345012731481485</c:v>
                </c:pt>
                <c:pt idx="8651">
                  <c:v>0.48345645833333334</c:v>
                </c:pt>
                <c:pt idx="8652">
                  <c:v>0.4834627777777778</c:v>
                </c:pt>
                <c:pt idx="8653">
                  <c:v>0.48346910879629629</c:v>
                </c:pt>
                <c:pt idx="8654">
                  <c:v>0.48347543981481483</c:v>
                </c:pt>
                <c:pt idx="8655">
                  <c:v>0.48348355324074072</c:v>
                </c:pt>
                <c:pt idx="8656">
                  <c:v>0.48348988425925926</c:v>
                </c:pt>
                <c:pt idx="8657">
                  <c:v>0.48349621527777775</c:v>
                </c:pt>
                <c:pt idx="8658">
                  <c:v>0.4835027199074074</c:v>
                </c:pt>
                <c:pt idx="8659">
                  <c:v>0.48350923611111113</c:v>
                </c:pt>
                <c:pt idx="8660">
                  <c:v>0.48351556712962962</c:v>
                </c:pt>
                <c:pt idx="8661">
                  <c:v>0.48352188657407408</c:v>
                </c:pt>
                <c:pt idx="8662">
                  <c:v>0.48352821759259257</c:v>
                </c:pt>
                <c:pt idx="8663">
                  <c:v>0.48353454861111111</c:v>
                </c:pt>
                <c:pt idx="8664">
                  <c:v>0.48354087962962966</c:v>
                </c:pt>
                <c:pt idx="8665">
                  <c:v>0.48354721064814815</c:v>
                </c:pt>
                <c:pt idx="8666">
                  <c:v>0.4835555324074074</c:v>
                </c:pt>
                <c:pt idx="8667">
                  <c:v>0.48356186342592594</c:v>
                </c:pt>
                <c:pt idx="8668">
                  <c:v>0.48356819444444449</c:v>
                </c:pt>
                <c:pt idx="8669">
                  <c:v>0.48357452546296292</c:v>
                </c:pt>
                <c:pt idx="8670">
                  <c:v>0.48358084490740744</c:v>
                </c:pt>
                <c:pt idx="8671">
                  <c:v>0.48358717592592587</c:v>
                </c:pt>
                <c:pt idx="8672">
                  <c:v>0.48359350694444442</c:v>
                </c:pt>
                <c:pt idx="8673">
                  <c:v>0.48359983796296296</c:v>
                </c:pt>
                <c:pt idx="8674">
                  <c:v>0.48360616898148145</c:v>
                </c:pt>
                <c:pt idx="8675">
                  <c:v>0.4836125</c:v>
                </c:pt>
                <c:pt idx="8676">
                  <c:v>0.48361883101851855</c:v>
                </c:pt>
                <c:pt idx="8677">
                  <c:v>0.48362715277777779</c:v>
                </c:pt>
                <c:pt idx="8678">
                  <c:v>0.48363347222222219</c:v>
                </c:pt>
                <c:pt idx="8679">
                  <c:v>0.48363980324074074</c:v>
                </c:pt>
                <c:pt idx="8680">
                  <c:v>0.48364613425925929</c:v>
                </c:pt>
                <c:pt idx="8681">
                  <c:v>0.48365246527777778</c:v>
                </c:pt>
                <c:pt idx="8682">
                  <c:v>0.48365879629629632</c:v>
                </c:pt>
                <c:pt idx="8683">
                  <c:v>0.48366512731481487</c:v>
                </c:pt>
                <c:pt idx="8684">
                  <c:v>0.4836714583333333</c:v>
                </c:pt>
                <c:pt idx="8685">
                  <c:v>0.48367778935185185</c:v>
                </c:pt>
                <c:pt idx="8686">
                  <c:v>0.48368412037037034</c:v>
                </c:pt>
                <c:pt idx="8687">
                  <c:v>0.48369045138888889</c:v>
                </c:pt>
                <c:pt idx="8688">
                  <c:v>0.48369877314814813</c:v>
                </c:pt>
                <c:pt idx="8689">
                  <c:v>0.48370509259259259</c:v>
                </c:pt>
                <c:pt idx="8690">
                  <c:v>0.48371142361111108</c:v>
                </c:pt>
                <c:pt idx="8691">
                  <c:v>0.48371793981481481</c:v>
                </c:pt>
                <c:pt idx="8692">
                  <c:v>0.48372427083333336</c:v>
                </c:pt>
                <c:pt idx="8693">
                  <c:v>0.48373060185185185</c:v>
                </c:pt>
                <c:pt idx="8694">
                  <c:v>0.4837369328703704</c:v>
                </c:pt>
                <c:pt idx="8695">
                  <c:v>0.4837432523148148</c:v>
                </c:pt>
                <c:pt idx="8696">
                  <c:v>0.48374958333333334</c:v>
                </c:pt>
                <c:pt idx="8697">
                  <c:v>0.48375583333333333</c:v>
                </c:pt>
                <c:pt idx="8698">
                  <c:v>0.48376216435185188</c:v>
                </c:pt>
                <c:pt idx="8699">
                  <c:v>0.48377048611111112</c:v>
                </c:pt>
                <c:pt idx="8700">
                  <c:v>0.48377681712962967</c:v>
                </c:pt>
                <c:pt idx="8701">
                  <c:v>0.4837831481481481</c:v>
                </c:pt>
                <c:pt idx="8702">
                  <c:v>0.48378947916666665</c:v>
                </c:pt>
                <c:pt idx="8703">
                  <c:v>0.48379581018518519</c:v>
                </c:pt>
                <c:pt idx="8704">
                  <c:v>0.4838021296296296</c:v>
                </c:pt>
                <c:pt idx="8705">
                  <c:v>0.48380846064814814</c:v>
                </c:pt>
                <c:pt idx="8706">
                  <c:v>0.48381479166666663</c:v>
                </c:pt>
                <c:pt idx="8707">
                  <c:v>0.48382081018518514</c:v>
                </c:pt>
                <c:pt idx="8708">
                  <c:v>0.48382714120370368</c:v>
                </c:pt>
                <c:pt idx="8709">
                  <c:v>0.48383347222222223</c:v>
                </c:pt>
                <c:pt idx="8710">
                  <c:v>0.48384179398148147</c:v>
                </c:pt>
                <c:pt idx="8711">
                  <c:v>0.48384812500000002</c:v>
                </c:pt>
                <c:pt idx="8712">
                  <c:v>0.4838544212962963</c:v>
                </c:pt>
                <c:pt idx="8713">
                  <c:v>0.48386075231481485</c:v>
                </c:pt>
                <c:pt idx="8714">
                  <c:v>0.4838671643518519</c:v>
                </c:pt>
                <c:pt idx="8715">
                  <c:v>0.48387366898148149</c:v>
                </c:pt>
                <c:pt idx="8716">
                  <c:v>0.48388000000000003</c:v>
                </c:pt>
                <c:pt idx="8717">
                  <c:v>0.48388633101851847</c:v>
                </c:pt>
                <c:pt idx="8718">
                  <c:v>0.48389266203703701</c:v>
                </c:pt>
                <c:pt idx="8719">
                  <c:v>0.48389899305555556</c:v>
                </c:pt>
                <c:pt idx="8720">
                  <c:v>0.48390532407407405</c:v>
                </c:pt>
                <c:pt idx="8721">
                  <c:v>0.48391364583333335</c:v>
                </c:pt>
                <c:pt idx="8722">
                  <c:v>0.48392015046296294</c:v>
                </c:pt>
                <c:pt idx="8723">
                  <c:v>0.48392648148148149</c:v>
                </c:pt>
                <c:pt idx="8724">
                  <c:v>0.48393303240740737</c:v>
                </c:pt>
                <c:pt idx="8725">
                  <c:v>0.48393936342592592</c:v>
                </c:pt>
                <c:pt idx="8726">
                  <c:v>0.48394569444444446</c:v>
                </c:pt>
                <c:pt idx="8727">
                  <c:v>0.48395202546296295</c:v>
                </c:pt>
                <c:pt idx="8728">
                  <c:v>0.4839583564814815</c:v>
                </c:pt>
                <c:pt idx="8729">
                  <c:v>0.48396466435185187</c:v>
                </c:pt>
                <c:pt idx="8730">
                  <c:v>0.48397098379629627</c:v>
                </c:pt>
                <c:pt idx="8731">
                  <c:v>0.48397731481481482</c:v>
                </c:pt>
                <c:pt idx="8732">
                  <c:v>0.48398563657407406</c:v>
                </c:pt>
                <c:pt idx="8733">
                  <c:v>0.48399193287037034</c:v>
                </c:pt>
                <c:pt idx="8734">
                  <c:v>0.48399826388888889</c:v>
                </c:pt>
                <c:pt idx="8735">
                  <c:v>0.48400459490740744</c:v>
                </c:pt>
                <c:pt idx="8736">
                  <c:v>0.48401092592592593</c:v>
                </c:pt>
                <c:pt idx="8737">
                  <c:v>0.48401725694444447</c:v>
                </c:pt>
                <c:pt idx="8738">
                  <c:v>0.48402357638888888</c:v>
                </c:pt>
                <c:pt idx="8739">
                  <c:v>0.48402990740740742</c:v>
                </c:pt>
                <c:pt idx="8740">
                  <c:v>0.48403623842592597</c:v>
                </c:pt>
                <c:pt idx="8741">
                  <c:v>0.4840425694444444</c:v>
                </c:pt>
                <c:pt idx="8742">
                  <c:v>0.48404908564814814</c:v>
                </c:pt>
                <c:pt idx="8743">
                  <c:v>0.48405759259259257</c:v>
                </c:pt>
                <c:pt idx="8744">
                  <c:v>0.48406392361111111</c:v>
                </c:pt>
                <c:pt idx="8745">
                  <c:v>0.4840702546296296</c:v>
                </c:pt>
                <c:pt idx="8746">
                  <c:v>0.48407658564814815</c:v>
                </c:pt>
                <c:pt idx="8747">
                  <c:v>0.48408290509259261</c:v>
                </c:pt>
                <c:pt idx="8748">
                  <c:v>0.4840892361111111</c:v>
                </c:pt>
                <c:pt idx="8749">
                  <c:v>0.48409575231481483</c:v>
                </c:pt>
                <c:pt idx="8750">
                  <c:v>0.48410208333333332</c:v>
                </c:pt>
                <c:pt idx="8751">
                  <c:v>0.48410841435185187</c:v>
                </c:pt>
                <c:pt idx="8752">
                  <c:v>0.48411474537037041</c:v>
                </c:pt>
                <c:pt idx="8753">
                  <c:v>0.48412106481481482</c:v>
                </c:pt>
                <c:pt idx="8754">
                  <c:v>0.48412938657407406</c:v>
                </c:pt>
                <c:pt idx="8755">
                  <c:v>0.48413590277777779</c:v>
                </c:pt>
                <c:pt idx="8756">
                  <c:v>0.48414223379629634</c:v>
                </c:pt>
                <c:pt idx="8757">
                  <c:v>0.48414873842592593</c:v>
                </c:pt>
                <c:pt idx="8758">
                  <c:v>0.48415506944444447</c:v>
                </c:pt>
                <c:pt idx="8759">
                  <c:v>0.48416140046296291</c:v>
                </c:pt>
                <c:pt idx="8760">
                  <c:v>0.48416827546296298</c:v>
                </c:pt>
                <c:pt idx="8761">
                  <c:v>0.48417460648148153</c:v>
                </c:pt>
                <c:pt idx="8762">
                  <c:v>0.48418093749999996</c:v>
                </c:pt>
                <c:pt idx="8763">
                  <c:v>0.48418726851851851</c:v>
                </c:pt>
                <c:pt idx="8764">
                  <c:v>0.484193599537037</c:v>
                </c:pt>
                <c:pt idx="8765">
                  <c:v>0.48419991898148146</c:v>
                </c:pt>
                <c:pt idx="8766">
                  <c:v>0.48420805555555552</c:v>
                </c:pt>
                <c:pt idx="8767">
                  <c:v>0.48421438657407406</c:v>
                </c:pt>
                <c:pt idx="8768">
                  <c:v>0.48422071759259261</c:v>
                </c:pt>
                <c:pt idx="8769">
                  <c:v>0.4842270486111111</c:v>
                </c:pt>
                <c:pt idx="8770">
                  <c:v>0.48423337962962965</c:v>
                </c:pt>
                <c:pt idx="8771">
                  <c:v>0.48423989583333332</c:v>
                </c:pt>
                <c:pt idx="8772">
                  <c:v>0.48424621527777778</c:v>
                </c:pt>
                <c:pt idx="8773">
                  <c:v>0.48425255787037041</c:v>
                </c:pt>
                <c:pt idx="8774">
                  <c:v>0.48425887731481482</c:v>
                </c:pt>
                <c:pt idx="8775">
                  <c:v>0.48426520833333336</c:v>
                </c:pt>
                <c:pt idx="8776">
                  <c:v>0.48427172453703698</c:v>
                </c:pt>
                <c:pt idx="8777">
                  <c:v>0.48428003472222225</c:v>
                </c:pt>
                <c:pt idx="8778">
                  <c:v>0.48428655092592593</c:v>
                </c:pt>
                <c:pt idx="8779">
                  <c:v>0.48429288194444448</c:v>
                </c:pt>
                <c:pt idx="8780">
                  <c:v>0.48429921296296291</c:v>
                </c:pt>
                <c:pt idx="8781">
                  <c:v>0.48430554398148146</c:v>
                </c:pt>
                <c:pt idx="8782">
                  <c:v>0.48431204861111116</c:v>
                </c:pt>
                <c:pt idx="8783">
                  <c:v>0.48431837962962959</c:v>
                </c:pt>
                <c:pt idx="8784">
                  <c:v>0.48432471064814814</c:v>
                </c:pt>
                <c:pt idx="8785">
                  <c:v>0.4843309837962963</c:v>
                </c:pt>
                <c:pt idx="8786">
                  <c:v>0.48433731481481485</c:v>
                </c:pt>
                <c:pt idx="8787">
                  <c:v>0.48434364583333328</c:v>
                </c:pt>
                <c:pt idx="8788">
                  <c:v>0.48435196759259264</c:v>
                </c:pt>
                <c:pt idx="8789">
                  <c:v>0.48435832175925925</c:v>
                </c:pt>
                <c:pt idx="8790">
                  <c:v>0.48436471064814812</c:v>
                </c:pt>
                <c:pt idx="8791">
                  <c:v>0.48437113425925921</c:v>
                </c:pt>
                <c:pt idx="8792">
                  <c:v>0.48437746527777775</c:v>
                </c:pt>
                <c:pt idx="8793">
                  <c:v>0.48438378472222227</c:v>
                </c:pt>
                <c:pt idx="8794">
                  <c:v>0.48439012731481479</c:v>
                </c:pt>
                <c:pt idx="8795">
                  <c:v>0.48439644675925925</c:v>
                </c:pt>
                <c:pt idx="8796">
                  <c:v>0.48440277777777779</c:v>
                </c:pt>
                <c:pt idx="8797">
                  <c:v>0.48440912037037037</c:v>
                </c:pt>
                <c:pt idx="8798">
                  <c:v>0.48441545138888892</c:v>
                </c:pt>
                <c:pt idx="8799">
                  <c:v>0.48442377314814816</c:v>
                </c:pt>
                <c:pt idx="8800">
                  <c:v>0.48443009259259262</c:v>
                </c:pt>
                <c:pt idx="8801">
                  <c:v>0.48443643518518514</c:v>
                </c:pt>
                <c:pt idx="8802">
                  <c:v>0.48444293981481484</c:v>
                </c:pt>
                <c:pt idx="8803">
                  <c:v>0.48444927083333328</c:v>
                </c:pt>
                <c:pt idx="8804">
                  <c:v>0.48445560185185182</c:v>
                </c:pt>
                <c:pt idx="8805">
                  <c:v>0.48446193287037037</c:v>
                </c:pt>
                <c:pt idx="8806">
                  <c:v>0.48446825231481477</c:v>
                </c:pt>
                <c:pt idx="8807">
                  <c:v>0.48447458333333332</c:v>
                </c:pt>
                <c:pt idx="8808">
                  <c:v>0.48448091435185187</c:v>
                </c:pt>
                <c:pt idx="8809">
                  <c:v>0.48448724537037036</c:v>
                </c:pt>
                <c:pt idx="8810">
                  <c:v>0.4844955671296296</c:v>
                </c:pt>
                <c:pt idx="8811">
                  <c:v>0.48450197916666665</c:v>
                </c:pt>
                <c:pt idx="8812">
                  <c:v>0.48450829861111111</c:v>
                </c:pt>
                <c:pt idx="8813">
                  <c:v>0.48451462962962966</c:v>
                </c:pt>
                <c:pt idx="8814">
                  <c:v>0.48452114583333333</c:v>
                </c:pt>
                <c:pt idx="8815">
                  <c:v>0.48452747685185188</c:v>
                </c:pt>
                <c:pt idx="8816">
                  <c:v>0.48453379629629628</c:v>
                </c:pt>
                <c:pt idx="8817">
                  <c:v>0.48454013888888886</c:v>
                </c:pt>
                <c:pt idx="8818">
                  <c:v>0.48454645833333337</c:v>
                </c:pt>
                <c:pt idx="8819">
                  <c:v>0.48455278935185181</c:v>
                </c:pt>
                <c:pt idx="8820">
                  <c:v>0.48455912037037036</c:v>
                </c:pt>
                <c:pt idx="8821">
                  <c:v>0.48456723379629629</c:v>
                </c:pt>
                <c:pt idx="8822">
                  <c:v>0.48457356481481484</c:v>
                </c:pt>
                <c:pt idx="8823">
                  <c:v>0.48457967592592593</c:v>
                </c:pt>
                <c:pt idx="8824">
                  <c:v>0.48458600694444448</c:v>
                </c:pt>
                <c:pt idx="8825">
                  <c:v>0.48459233796296292</c:v>
                </c:pt>
                <c:pt idx="8826">
                  <c:v>0.48459885416666665</c:v>
                </c:pt>
                <c:pt idx="8827">
                  <c:v>0.48460518518518519</c:v>
                </c:pt>
                <c:pt idx="8828">
                  <c:v>0.48461151620370368</c:v>
                </c:pt>
                <c:pt idx="8829">
                  <c:v>0.48461783564814814</c:v>
                </c:pt>
                <c:pt idx="8830">
                  <c:v>0.48462416666666663</c:v>
                </c:pt>
                <c:pt idx="8831">
                  <c:v>0.48463028935185187</c:v>
                </c:pt>
                <c:pt idx="8832">
                  <c:v>0.48463859953703703</c:v>
                </c:pt>
                <c:pt idx="8833">
                  <c:v>0.48464511574074076</c:v>
                </c:pt>
                <c:pt idx="8834">
                  <c:v>0.48465144675925925</c:v>
                </c:pt>
                <c:pt idx="8835">
                  <c:v>0.4846579513888889</c:v>
                </c:pt>
                <c:pt idx="8836">
                  <c:v>0.48466428240740744</c:v>
                </c:pt>
                <c:pt idx="8837">
                  <c:v>0.48467061342592593</c:v>
                </c:pt>
                <c:pt idx="8838">
                  <c:v>0.48467684027777774</c:v>
                </c:pt>
                <c:pt idx="8839">
                  <c:v>0.48468317129629629</c:v>
                </c:pt>
                <c:pt idx="8840">
                  <c:v>0.48468950231481478</c:v>
                </c:pt>
                <c:pt idx="8841">
                  <c:v>0.48469583333333333</c:v>
                </c:pt>
                <c:pt idx="8842">
                  <c:v>0.48470216435185187</c:v>
                </c:pt>
                <c:pt idx="8843">
                  <c:v>0.48471048611111112</c:v>
                </c:pt>
                <c:pt idx="8844">
                  <c:v>0.48471680555555552</c:v>
                </c:pt>
                <c:pt idx="8845">
                  <c:v>0.48472313657407406</c:v>
                </c:pt>
                <c:pt idx="8846">
                  <c:v>0.48472946759259261</c:v>
                </c:pt>
                <c:pt idx="8847">
                  <c:v>0.4847357986111111</c:v>
                </c:pt>
                <c:pt idx="8848">
                  <c:v>0.48474212962962965</c:v>
                </c:pt>
                <c:pt idx="8849">
                  <c:v>0.48474846064814819</c:v>
                </c:pt>
                <c:pt idx="8850">
                  <c:v>0.48475476851851851</c:v>
                </c:pt>
                <c:pt idx="8851">
                  <c:v>0.48476109953703705</c:v>
                </c:pt>
                <c:pt idx="8852">
                  <c:v>0.48476760416666664</c:v>
                </c:pt>
                <c:pt idx="8853">
                  <c:v>0.48477412037037038</c:v>
                </c:pt>
                <c:pt idx="8854">
                  <c:v>0.48478243055555553</c:v>
                </c:pt>
                <c:pt idx="8855">
                  <c:v>0.48478894675925926</c:v>
                </c:pt>
                <c:pt idx="8856">
                  <c:v>0.48479527777777776</c:v>
                </c:pt>
                <c:pt idx="8857">
                  <c:v>0.4848016087962963</c:v>
                </c:pt>
                <c:pt idx="8858">
                  <c:v>0.48480811342592589</c:v>
                </c:pt>
                <c:pt idx="8859">
                  <c:v>0.48481462962962962</c:v>
                </c:pt>
                <c:pt idx="8860">
                  <c:v>0.48482096064814817</c:v>
                </c:pt>
                <c:pt idx="8861">
                  <c:v>0.48482729166666666</c:v>
                </c:pt>
                <c:pt idx="8862">
                  <c:v>0.48483361111111112</c:v>
                </c:pt>
                <c:pt idx="8863">
                  <c:v>0.48483969907407404</c:v>
                </c:pt>
                <c:pt idx="8864">
                  <c:v>0.48484603009259258</c:v>
                </c:pt>
                <c:pt idx="8865">
                  <c:v>0.48485471064814817</c:v>
                </c:pt>
                <c:pt idx="8866">
                  <c:v>0.48486104166666671</c:v>
                </c:pt>
                <c:pt idx="8867">
                  <c:v>0.48486737268518515</c:v>
                </c:pt>
                <c:pt idx="8868">
                  <c:v>0.48487388888888888</c:v>
                </c:pt>
                <c:pt idx="8869">
                  <c:v>0.48488039351851847</c:v>
                </c:pt>
                <c:pt idx="8870">
                  <c:v>0.48488672453703702</c:v>
                </c:pt>
                <c:pt idx="8871">
                  <c:v>0.48489305555555556</c:v>
                </c:pt>
                <c:pt idx="8872">
                  <c:v>0.48489943287037041</c:v>
                </c:pt>
                <c:pt idx="8873">
                  <c:v>0.48490582175925923</c:v>
                </c:pt>
                <c:pt idx="8874">
                  <c:v>0.48491214120370368</c:v>
                </c:pt>
                <c:pt idx="8875">
                  <c:v>0.48491847222222223</c:v>
                </c:pt>
                <c:pt idx="8876">
                  <c:v>0.48492697916666666</c:v>
                </c:pt>
                <c:pt idx="8877">
                  <c:v>0.48493331018518515</c:v>
                </c:pt>
                <c:pt idx="8878">
                  <c:v>0.4849398148148148</c:v>
                </c:pt>
                <c:pt idx="8879">
                  <c:v>0.48494613425925931</c:v>
                </c:pt>
                <c:pt idx="8880">
                  <c:v>0.48495256944444448</c:v>
                </c:pt>
                <c:pt idx="8881">
                  <c:v>0.48495890046296292</c:v>
                </c:pt>
                <c:pt idx="8882">
                  <c:v>0.48496523148148146</c:v>
                </c:pt>
                <c:pt idx="8883">
                  <c:v>0.48497155092592598</c:v>
                </c:pt>
                <c:pt idx="8884">
                  <c:v>0.48497788194444441</c:v>
                </c:pt>
                <c:pt idx="8885">
                  <c:v>0.48498421296296296</c:v>
                </c:pt>
                <c:pt idx="8886">
                  <c:v>0.48499054398148145</c:v>
                </c:pt>
                <c:pt idx="8887">
                  <c:v>0.48499905092592593</c:v>
                </c:pt>
                <c:pt idx="8888">
                  <c:v>0.48500538194444442</c:v>
                </c:pt>
                <c:pt idx="8889">
                  <c:v>0.48501170138888888</c:v>
                </c:pt>
                <c:pt idx="8890">
                  <c:v>0.48501803240740737</c:v>
                </c:pt>
                <c:pt idx="8891">
                  <c:v>0.48502436342592592</c:v>
                </c:pt>
                <c:pt idx="8892">
                  <c:v>0.48503069444444447</c:v>
                </c:pt>
                <c:pt idx="8893">
                  <c:v>0.48503721064814814</c:v>
                </c:pt>
                <c:pt idx="8894">
                  <c:v>0.4850435300925926</c:v>
                </c:pt>
                <c:pt idx="8895">
                  <c:v>0.48504986111111115</c:v>
                </c:pt>
                <c:pt idx="8896">
                  <c:v>0.48505619212962964</c:v>
                </c:pt>
                <c:pt idx="8897">
                  <c:v>0.48506252314814818</c:v>
                </c:pt>
                <c:pt idx="8898">
                  <c:v>0.48506885416666662</c:v>
                </c:pt>
                <c:pt idx="8899">
                  <c:v>0.48507699074074079</c:v>
                </c:pt>
                <c:pt idx="8900">
                  <c:v>0.48508332175925922</c:v>
                </c:pt>
                <c:pt idx="8901">
                  <c:v>0.48508965277777777</c:v>
                </c:pt>
                <c:pt idx="8902">
                  <c:v>0.48509598379629626</c:v>
                </c:pt>
                <c:pt idx="8903">
                  <c:v>0.48510231481481481</c:v>
                </c:pt>
                <c:pt idx="8904">
                  <c:v>0.48510864583333335</c:v>
                </c:pt>
                <c:pt idx="8905">
                  <c:v>0.48511497685185184</c:v>
                </c:pt>
                <c:pt idx="8906">
                  <c:v>0.48512130787037039</c:v>
                </c:pt>
                <c:pt idx="8907">
                  <c:v>0.48512763888888893</c:v>
                </c:pt>
                <c:pt idx="8908">
                  <c:v>0.48513395833333334</c:v>
                </c:pt>
                <c:pt idx="8909">
                  <c:v>0.48514004629629631</c:v>
                </c:pt>
                <c:pt idx="8910">
                  <c:v>0.48514825231481479</c:v>
                </c:pt>
                <c:pt idx="8911">
                  <c:v>0.48515458333333333</c:v>
                </c:pt>
                <c:pt idx="8912">
                  <c:v>0.48516091435185182</c:v>
                </c:pt>
                <c:pt idx="8913">
                  <c:v>0.48516743055555556</c:v>
                </c:pt>
                <c:pt idx="8914">
                  <c:v>0.4851739351851852</c:v>
                </c:pt>
                <c:pt idx="8915">
                  <c:v>0.48518026620370369</c:v>
                </c:pt>
                <c:pt idx="8916">
                  <c:v>0.48518659722222224</c:v>
                </c:pt>
                <c:pt idx="8917">
                  <c:v>0.48519292824074073</c:v>
                </c:pt>
                <c:pt idx="8918">
                  <c:v>0.48519925925925927</c:v>
                </c:pt>
                <c:pt idx="8919">
                  <c:v>0.48520548611111108</c:v>
                </c:pt>
                <c:pt idx="8920">
                  <c:v>0.48521181712962963</c:v>
                </c:pt>
                <c:pt idx="8921">
                  <c:v>0.48522013888888887</c:v>
                </c:pt>
                <c:pt idx="8922">
                  <c:v>0.48522651620370372</c:v>
                </c:pt>
                <c:pt idx="8923">
                  <c:v>0.48523284722222221</c:v>
                </c:pt>
                <c:pt idx="8924">
                  <c:v>0.48523917824074075</c:v>
                </c:pt>
                <c:pt idx="8925">
                  <c:v>0.48524569444444449</c:v>
                </c:pt>
                <c:pt idx="8926">
                  <c:v>0.48525202546296292</c:v>
                </c:pt>
                <c:pt idx="8927">
                  <c:v>0.48525943287037038</c:v>
                </c:pt>
                <c:pt idx="8928">
                  <c:v>0.48526576388888887</c:v>
                </c:pt>
                <c:pt idx="8929">
                  <c:v>0.48527209490740741</c:v>
                </c:pt>
                <c:pt idx="8930">
                  <c:v>0.48527842592592596</c:v>
                </c:pt>
                <c:pt idx="8931">
                  <c:v>0.48528475694444445</c:v>
                </c:pt>
                <c:pt idx="8932">
                  <c:v>0.48529325231481479</c:v>
                </c:pt>
                <c:pt idx="8933">
                  <c:v>0.48529958333333334</c:v>
                </c:pt>
                <c:pt idx="8934">
                  <c:v>0.48530591435185189</c:v>
                </c:pt>
                <c:pt idx="8935">
                  <c:v>0.48531224537037038</c:v>
                </c:pt>
                <c:pt idx="8936">
                  <c:v>0.48531857638888892</c:v>
                </c:pt>
                <c:pt idx="8937">
                  <c:v>0.48532490740740736</c:v>
                </c:pt>
                <c:pt idx="8938">
                  <c:v>0.4853312384259259</c:v>
                </c:pt>
                <c:pt idx="8939">
                  <c:v>0.48533756944444445</c:v>
                </c:pt>
                <c:pt idx="8940">
                  <c:v>0.48534407407407404</c:v>
                </c:pt>
                <c:pt idx="8941">
                  <c:v>0.48535040509259259</c:v>
                </c:pt>
                <c:pt idx="8942">
                  <c:v>0.48535673611111108</c:v>
                </c:pt>
                <c:pt idx="8943">
                  <c:v>0.48536505787037038</c:v>
                </c:pt>
                <c:pt idx="8944">
                  <c:v>0.48537156249999996</c:v>
                </c:pt>
                <c:pt idx="8945">
                  <c:v>0.48537789351851851</c:v>
                </c:pt>
                <c:pt idx="8946">
                  <c:v>0.485384224537037</c:v>
                </c:pt>
                <c:pt idx="8947">
                  <c:v>0.48539082175925929</c:v>
                </c:pt>
                <c:pt idx="8948">
                  <c:v>0.48539715277777779</c:v>
                </c:pt>
                <c:pt idx="8949">
                  <c:v>0.48540348379629633</c:v>
                </c:pt>
                <c:pt idx="8950">
                  <c:v>0.48540981481481477</c:v>
                </c:pt>
                <c:pt idx="8951">
                  <c:v>0.48541614583333331</c:v>
                </c:pt>
                <c:pt idx="8952">
                  <c:v>0.48542247685185186</c:v>
                </c:pt>
                <c:pt idx="8953">
                  <c:v>0.48542880787037035</c:v>
                </c:pt>
                <c:pt idx="8954">
                  <c:v>0.48543711805555551</c:v>
                </c:pt>
                <c:pt idx="8955">
                  <c:v>0.48544342592592593</c:v>
                </c:pt>
                <c:pt idx="8956">
                  <c:v>0.48544975694444448</c:v>
                </c:pt>
                <c:pt idx="8957">
                  <c:v>0.48545627314814815</c:v>
                </c:pt>
                <c:pt idx="8958">
                  <c:v>0.4854627777777778</c:v>
                </c:pt>
                <c:pt idx="8959">
                  <c:v>0.4854690972222222</c:v>
                </c:pt>
                <c:pt idx="8960">
                  <c:v>0.48547543981481484</c:v>
                </c:pt>
                <c:pt idx="8961">
                  <c:v>0.48548177083333338</c:v>
                </c:pt>
                <c:pt idx="8962">
                  <c:v>0.48548810185185182</c:v>
                </c:pt>
                <c:pt idx="8963">
                  <c:v>0.48549443287037036</c:v>
                </c:pt>
                <c:pt idx="8964">
                  <c:v>0.48550076388888885</c:v>
                </c:pt>
                <c:pt idx="8965">
                  <c:v>0.48550908564814815</c:v>
                </c:pt>
                <c:pt idx="8966">
                  <c:v>0.48551560185185183</c:v>
                </c:pt>
                <c:pt idx="8967">
                  <c:v>0.48552190972222226</c:v>
                </c:pt>
                <c:pt idx="8968">
                  <c:v>0.48552842592592588</c:v>
                </c:pt>
                <c:pt idx="8969">
                  <c:v>0.48553493055555558</c:v>
                </c:pt>
                <c:pt idx="8970">
                  <c:v>0.48554126157407412</c:v>
                </c:pt>
                <c:pt idx="8971">
                  <c:v>0.48554759259259256</c:v>
                </c:pt>
                <c:pt idx="8972">
                  <c:v>0.48555402777777773</c:v>
                </c:pt>
                <c:pt idx="8973">
                  <c:v>0.48556035879629628</c:v>
                </c:pt>
                <c:pt idx="8974">
                  <c:v>0.48556668981481482</c:v>
                </c:pt>
                <c:pt idx="8975">
                  <c:v>0.48557302083333331</c:v>
                </c:pt>
                <c:pt idx="8976">
                  <c:v>0.48558134259259256</c:v>
                </c:pt>
                <c:pt idx="8977">
                  <c:v>0.4855878472222222</c:v>
                </c:pt>
                <c:pt idx="8978">
                  <c:v>0.48559436342592593</c:v>
                </c:pt>
                <c:pt idx="8979">
                  <c:v>0.48560069444444443</c:v>
                </c:pt>
                <c:pt idx="8980">
                  <c:v>0.48560702546296297</c:v>
                </c:pt>
                <c:pt idx="8981">
                  <c:v>0.48561335648148152</c:v>
                </c:pt>
                <c:pt idx="8982">
                  <c:v>0.48561968750000001</c:v>
                </c:pt>
                <c:pt idx="8983">
                  <c:v>0.48562600694444447</c:v>
                </c:pt>
                <c:pt idx="8984">
                  <c:v>0.48563233796296296</c:v>
                </c:pt>
                <c:pt idx="8985">
                  <c:v>0.4856386689814815</c:v>
                </c:pt>
                <c:pt idx="8986">
                  <c:v>0.48564518518518524</c:v>
                </c:pt>
                <c:pt idx="8987">
                  <c:v>0.48565368055555558</c:v>
                </c:pt>
                <c:pt idx="8988">
                  <c:v>0.48566001157407407</c:v>
                </c:pt>
                <c:pt idx="8989">
                  <c:v>0.48566634259259261</c:v>
                </c:pt>
                <c:pt idx="8990">
                  <c:v>0.48567267361111116</c:v>
                </c:pt>
                <c:pt idx="8991">
                  <c:v>0.4856790046296296</c:v>
                </c:pt>
                <c:pt idx="8992">
                  <c:v>0.4856855092592593</c:v>
                </c:pt>
                <c:pt idx="8993">
                  <c:v>0.48569202546296292</c:v>
                </c:pt>
                <c:pt idx="8994">
                  <c:v>0.48569835648148146</c:v>
                </c:pt>
                <c:pt idx="8995">
                  <c:v>0.48570486111111116</c:v>
                </c:pt>
                <c:pt idx="8996">
                  <c:v>0.4857111921296296</c:v>
                </c:pt>
                <c:pt idx="8997">
                  <c:v>0.48571760416666665</c:v>
                </c:pt>
                <c:pt idx="8998">
                  <c:v>0.48572611111111108</c:v>
                </c:pt>
                <c:pt idx="8999">
                  <c:v>0.48573244212962963</c:v>
                </c:pt>
                <c:pt idx="9000">
                  <c:v>0.48573876157407408</c:v>
                </c:pt>
                <c:pt idx="9001">
                  <c:v>0.48574527777777776</c:v>
                </c:pt>
                <c:pt idx="9002">
                  <c:v>0.48575160879629631</c:v>
                </c:pt>
                <c:pt idx="9003">
                  <c:v>0.4857579398148148</c:v>
                </c:pt>
                <c:pt idx="9004">
                  <c:v>0.48576427083333334</c:v>
                </c:pt>
                <c:pt idx="9005">
                  <c:v>0.48577060185185189</c:v>
                </c:pt>
                <c:pt idx="9006">
                  <c:v>0.48577693287037033</c:v>
                </c:pt>
                <c:pt idx="9007">
                  <c:v>0.48578326388888887</c:v>
                </c:pt>
                <c:pt idx="9008">
                  <c:v>0.48578959490740742</c:v>
                </c:pt>
                <c:pt idx="9009">
                  <c:v>0.48579817129629627</c:v>
                </c:pt>
                <c:pt idx="9010">
                  <c:v>0.48580450231481481</c:v>
                </c:pt>
                <c:pt idx="9011">
                  <c:v>0.4858108333333333</c:v>
                </c:pt>
                <c:pt idx="9012">
                  <c:v>0.48581733796296295</c:v>
                </c:pt>
                <c:pt idx="9013">
                  <c:v>0.48582385416666668</c:v>
                </c:pt>
                <c:pt idx="9014">
                  <c:v>0.48583035879629627</c:v>
                </c:pt>
                <c:pt idx="9015">
                  <c:v>0.48583668981481481</c:v>
                </c:pt>
                <c:pt idx="9016">
                  <c:v>0.48584302083333331</c:v>
                </c:pt>
                <c:pt idx="9017">
                  <c:v>0.48584935185185185</c:v>
                </c:pt>
                <c:pt idx="9018">
                  <c:v>0.4858556828703704</c:v>
                </c:pt>
                <c:pt idx="9019">
                  <c:v>0.48586201388888889</c:v>
                </c:pt>
                <c:pt idx="9020">
                  <c:v>0.48587050925925923</c:v>
                </c:pt>
                <c:pt idx="9021">
                  <c:v>0.48587681712962966</c:v>
                </c:pt>
                <c:pt idx="9022">
                  <c:v>0.4858831481481482</c:v>
                </c:pt>
                <c:pt idx="9023">
                  <c:v>0.48588946759259261</c:v>
                </c:pt>
                <c:pt idx="9024">
                  <c:v>0.48589581018518518</c:v>
                </c:pt>
                <c:pt idx="9025">
                  <c:v>0.48590212962962959</c:v>
                </c:pt>
                <c:pt idx="9026">
                  <c:v>0.48590846064814813</c:v>
                </c:pt>
                <c:pt idx="9027">
                  <c:v>0.48591479166666668</c:v>
                </c:pt>
                <c:pt idx="9028">
                  <c:v>0.48592112268518517</c:v>
                </c:pt>
                <c:pt idx="9029">
                  <c:v>0.48592762731481481</c:v>
                </c:pt>
                <c:pt idx="9030">
                  <c:v>0.48593432870370368</c:v>
                </c:pt>
                <c:pt idx="9031">
                  <c:v>0.48594083333333332</c:v>
                </c:pt>
                <c:pt idx="9032">
                  <c:v>0.48594951388888891</c:v>
                </c:pt>
                <c:pt idx="9033">
                  <c:v>0.48595603009259264</c:v>
                </c:pt>
                <c:pt idx="9034">
                  <c:v>0.48596253472222223</c:v>
                </c:pt>
                <c:pt idx="9035">
                  <c:v>0.48596905092592596</c:v>
                </c:pt>
                <c:pt idx="9036">
                  <c:v>0.48597555555555555</c:v>
                </c:pt>
                <c:pt idx="9037">
                  <c:v>0.48598168981481482</c:v>
                </c:pt>
                <c:pt idx="9038">
                  <c:v>0.48598802083333337</c:v>
                </c:pt>
                <c:pt idx="9039">
                  <c:v>0.48599435185185186</c:v>
                </c:pt>
                <c:pt idx="9040">
                  <c:v>0.4860006828703704</c:v>
                </c:pt>
                <c:pt idx="9041">
                  <c:v>0.48600701388888884</c:v>
                </c:pt>
                <c:pt idx="9042">
                  <c:v>0.48601333333333335</c:v>
                </c:pt>
                <c:pt idx="9043">
                  <c:v>0.48602148148148144</c:v>
                </c:pt>
                <c:pt idx="9044">
                  <c:v>0.48602798611111114</c:v>
                </c:pt>
                <c:pt idx="9045">
                  <c:v>0.48603450231481476</c:v>
                </c:pt>
                <c:pt idx="9046">
                  <c:v>0.48604069444444442</c:v>
                </c:pt>
                <c:pt idx="9047">
                  <c:v>0.48604702546296297</c:v>
                </c:pt>
                <c:pt idx="9048">
                  <c:v>0.48605341435185184</c:v>
                </c:pt>
                <c:pt idx="9049">
                  <c:v>0.48605974537037039</c:v>
                </c:pt>
                <c:pt idx="9050">
                  <c:v>0.48606607638888888</c:v>
                </c:pt>
                <c:pt idx="9051">
                  <c:v>0.48607240740740743</c:v>
                </c:pt>
                <c:pt idx="9052">
                  <c:v>0.4860789236111111</c:v>
                </c:pt>
                <c:pt idx="9053">
                  <c:v>0.48608542824074075</c:v>
                </c:pt>
                <c:pt idx="9054">
                  <c:v>0.48609337962962962</c:v>
                </c:pt>
                <c:pt idx="9055">
                  <c:v>0.48609989583333335</c:v>
                </c:pt>
                <c:pt idx="9056">
                  <c:v>0.48610642361111106</c:v>
                </c:pt>
                <c:pt idx="9057">
                  <c:v>0.48611275462962961</c:v>
                </c:pt>
                <c:pt idx="9058">
                  <c:v>0.48611908564814815</c:v>
                </c:pt>
                <c:pt idx="9059">
                  <c:v>0.48612560185185183</c:v>
                </c:pt>
                <c:pt idx="9060">
                  <c:v>0.48613210648148147</c:v>
                </c:pt>
                <c:pt idx="9061">
                  <c:v>0.48613862268518515</c:v>
                </c:pt>
                <c:pt idx="9062">
                  <c:v>0.4861451273148148</c:v>
                </c:pt>
                <c:pt idx="9063">
                  <c:v>0.48615145833333334</c:v>
                </c:pt>
                <c:pt idx="9064">
                  <c:v>0.48615778935185183</c:v>
                </c:pt>
                <c:pt idx="9065">
                  <c:v>0.48616592592592589</c:v>
                </c:pt>
                <c:pt idx="9066">
                  <c:v>0.48617244212962962</c:v>
                </c:pt>
                <c:pt idx="9067">
                  <c:v>0.48617894675925927</c:v>
                </c:pt>
                <c:pt idx="9068">
                  <c:v>0.48618538194444444</c:v>
                </c:pt>
                <c:pt idx="9069">
                  <c:v>0.48619189814814812</c:v>
                </c:pt>
                <c:pt idx="9070">
                  <c:v>0.48619840277777776</c:v>
                </c:pt>
                <c:pt idx="9071">
                  <c:v>0.48620473379629631</c:v>
                </c:pt>
                <c:pt idx="9072">
                  <c:v>0.4862110648148148</c:v>
                </c:pt>
                <c:pt idx="9073">
                  <c:v>0.48621739583333334</c:v>
                </c:pt>
                <c:pt idx="9074">
                  <c:v>0.48622372685185183</c:v>
                </c:pt>
                <c:pt idx="9075">
                  <c:v>0.48623005787037038</c:v>
                </c:pt>
                <c:pt idx="9076">
                  <c:v>0.48623819444444444</c:v>
                </c:pt>
                <c:pt idx="9077">
                  <c:v>0.48624469907407408</c:v>
                </c:pt>
                <c:pt idx="9078">
                  <c:v>0.48625121527777776</c:v>
                </c:pt>
                <c:pt idx="9079">
                  <c:v>0.48625754629629631</c:v>
                </c:pt>
                <c:pt idx="9080">
                  <c:v>0.48626387731481485</c:v>
                </c:pt>
                <c:pt idx="9081">
                  <c:v>0.48627016203703705</c:v>
                </c:pt>
                <c:pt idx="9082">
                  <c:v>0.48627649305555559</c:v>
                </c:pt>
                <c:pt idx="9083">
                  <c:v>0.48628282407407403</c:v>
                </c:pt>
                <c:pt idx="9084">
                  <c:v>0.48628923611111108</c:v>
                </c:pt>
                <c:pt idx="9085">
                  <c:v>0.48629574074074072</c:v>
                </c:pt>
                <c:pt idx="9086">
                  <c:v>0.48630207175925927</c:v>
                </c:pt>
                <c:pt idx="9087">
                  <c:v>0.48631020833333333</c:v>
                </c:pt>
                <c:pt idx="9088">
                  <c:v>0.486316724537037</c:v>
                </c:pt>
                <c:pt idx="9089">
                  <c:v>0.48632324074074074</c:v>
                </c:pt>
                <c:pt idx="9090">
                  <c:v>0.48632956018518519</c:v>
                </c:pt>
                <c:pt idx="9091">
                  <c:v>0.48633607638888887</c:v>
                </c:pt>
                <c:pt idx="9092">
                  <c:v>0.48634258101851852</c:v>
                </c:pt>
                <c:pt idx="9093">
                  <c:v>0.48634909722222219</c:v>
                </c:pt>
                <c:pt idx="9094">
                  <c:v>0.48635546296296295</c:v>
                </c:pt>
                <c:pt idx="9095">
                  <c:v>0.48636179398148149</c:v>
                </c:pt>
                <c:pt idx="9096">
                  <c:v>0.48636812499999998</c:v>
                </c:pt>
                <c:pt idx="9097">
                  <c:v>0.48637445601851853</c:v>
                </c:pt>
                <c:pt idx="9098">
                  <c:v>0.48638259259259259</c:v>
                </c:pt>
                <c:pt idx="9099">
                  <c:v>0.48638910879629632</c:v>
                </c:pt>
                <c:pt idx="9100">
                  <c:v>0.48639561342592591</c:v>
                </c:pt>
                <c:pt idx="9101">
                  <c:v>0.48640212962962964</c:v>
                </c:pt>
                <c:pt idx="9102">
                  <c:v>0.48640846064814819</c:v>
                </c:pt>
                <c:pt idx="9103">
                  <c:v>0.48641479166666662</c:v>
                </c:pt>
                <c:pt idx="9104">
                  <c:v>0.48642112268518517</c:v>
                </c:pt>
                <c:pt idx="9105">
                  <c:v>0.48642744212962968</c:v>
                </c:pt>
                <c:pt idx="9106">
                  <c:v>0.48643377314814812</c:v>
                </c:pt>
                <c:pt idx="9107">
                  <c:v>0.48644015046296296</c:v>
                </c:pt>
                <c:pt idx="9108">
                  <c:v>0.48644648148148151</c:v>
                </c:pt>
                <c:pt idx="9109">
                  <c:v>0.48645461805555557</c:v>
                </c:pt>
                <c:pt idx="9110">
                  <c:v>0.48646112268518515</c:v>
                </c:pt>
                <c:pt idx="9111">
                  <c:v>0.48646763888888889</c:v>
                </c:pt>
                <c:pt idx="9112">
                  <c:v>0.48647396990740743</c:v>
                </c:pt>
                <c:pt idx="9113">
                  <c:v>0.48648030092592592</c:v>
                </c:pt>
                <c:pt idx="9114">
                  <c:v>0.48648662037037038</c:v>
                </c:pt>
                <c:pt idx="9115">
                  <c:v>0.48649295138888887</c:v>
                </c:pt>
                <c:pt idx="9116">
                  <c:v>0.48649928240740742</c:v>
                </c:pt>
                <c:pt idx="9117">
                  <c:v>0.48650561342592596</c:v>
                </c:pt>
                <c:pt idx="9118">
                  <c:v>0.4865119444444444</c:v>
                </c:pt>
                <c:pt idx="9119">
                  <c:v>0.48651846064814813</c:v>
                </c:pt>
                <c:pt idx="9120">
                  <c:v>0.48652687500000003</c:v>
                </c:pt>
                <c:pt idx="9121">
                  <c:v>0.48653337962962961</c:v>
                </c:pt>
                <c:pt idx="9122">
                  <c:v>0.48653989583333335</c:v>
                </c:pt>
                <c:pt idx="9123">
                  <c:v>0.48654622685185184</c:v>
                </c:pt>
                <c:pt idx="9124">
                  <c:v>0.48655255787037038</c:v>
                </c:pt>
                <c:pt idx="9125">
                  <c:v>0.48655906250000003</c:v>
                </c:pt>
                <c:pt idx="9126">
                  <c:v>0.48656539351851852</c:v>
                </c:pt>
                <c:pt idx="9127">
                  <c:v>0.48657172453703706</c:v>
                </c:pt>
                <c:pt idx="9128">
                  <c:v>0.48657805555555561</c:v>
                </c:pt>
                <c:pt idx="9129">
                  <c:v>0.48658429398148151</c:v>
                </c:pt>
                <c:pt idx="9130">
                  <c:v>0.486590625</c:v>
                </c:pt>
                <c:pt idx="9131">
                  <c:v>0.48659876157407406</c:v>
                </c:pt>
                <c:pt idx="9132">
                  <c:v>0.48660527777777779</c:v>
                </c:pt>
                <c:pt idx="9133">
                  <c:v>0.48661178240740743</c:v>
                </c:pt>
                <c:pt idx="9134">
                  <c:v>0.48661811342592592</c:v>
                </c:pt>
                <c:pt idx="9135">
                  <c:v>0.48662474537037032</c:v>
                </c:pt>
                <c:pt idx="9136">
                  <c:v>0.48663126157407405</c:v>
                </c:pt>
                <c:pt idx="9137">
                  <c:v>0.48663758101851856</c:v>
                </c:pt>
                <c:pt idx="9138">
                  <c:v>0.486643912037037</c:v>
                </c:pt>
                <c:pt idx="9139">
                  <c:v>0.48665024305555554</c:v>
                </c:pt>
                <c:pt idx="9140">
                  <c:v>0.48665657407407409</c:v>
                </c:pt>
                <c:pt idx="9141">
                  <c:v>0.48666290509259258</c:v>
                </c:pt>
                <c:pt idx="9142">
                  <c:v>0.48667121527777774</c:v>
                </c:pt>
                <c:pt idx="9143">
                  <c:v>0.48667754629629628</c:v>
                </c:pt>
                <c:pt idx="9144">
                  <c:v>0.48668406250000001</c:v>
                </c:pt>
                <c:pt idx="9145">
                  <c:v>0.4866903935185185</c:v>
                </c:pt>
                <c:pt idx="9146">
                  <c:v>0.48669672453703705</c:v>
                </c:pt>
                <c:pt idx="9147">
                  <c:v>0.48670304398148145</c:v>
                </c:pt>
                <c:pt idx="9148">
                  <c:v>0.486709375</c:v>
                </c:pt>
                <c:pt idx="9149">
                  <c:v>0.48671570601851855</c:v>
                </c:pt>
                <c:pt idx="9150">
                  <c:v>0.48672222222222222</c:v>
                </c:pt>
                <c:pt idx="9151">
                  <c:v>0.48672872685185187</c:v>
                </c:pt>
                <c:pt idx="9152">
                  <c:v>0.48673505787037036</c:v>
                </c:pt>
                <c:pt idx="9153">
                  <c:v>0.48674337962962966</c:v>
                </c:pt>
                <c:pt idx="9154">
                  <c:v>0.48674988425925925</c:v>
                </c:pt>
                <c:pt idx="9155">
                  <c:v>0.48675640046296298</c:v>
                </c:pt>
                <c:pt idx="9156">
                  <c:v>0.48676273148148147</c:v>
                </c:pt>
                <c:pt idx="9157">
                  <c:v>0.48676923611111111</c:v>
                </c:pt>
                <c:pt idx="9158">
                  <c:v>0.48677556712962966</c:v>
                </c:pt>
                <c:pt idx="9159">
                  <c:v>0.48678208333333334</c:v>
                </c:pt>
                <c:pt idx="9160">
                  <c:v>0.48678841435185188</c:v>
                </c:pt>
                <c:pt idx="9161">
                  <c:v>0.48679474537037032</c:v>
                </c:pt>
                <c:pt idx="9162">
                  <c:v>0.48680106481481483</c:v>
                </c:pt>
                <c:pt idx="9163">
                  <c:v>0.48680957175925926</c:v>
                </c:pt>
                <c:pt idx="9164">
                  <c:v>0.48681590277777781</c:v>
                </c:pt>
                <c:pt idx="9165">
                  <c:v>0.48682219907407404</c:v>
                </c:pt>
                <c:pt idx="9166">
                  <c:v>0.48682871527777777</c:v>
                </c:pt>
                <c:pt idx="9167">
                  <c:v>0.48683521990740736</c:v>
                </c:pt>
                <c:pt idx="9168">
                  <c:v>0.48684173611111109</c:v>
                </c:pt>
                <c:pt idx="9169">
                  <c:v>0.48684806712962964</c:v>
                </c:pt>
                <c:pt idx="9170">
                  <c:v>0.48685439814814813</c:v>
                </c:pt>
                <c:pt idx="9171">
                  <c:v>0.48686072916666667</c:v>
                </c:pt>
                <c:pt idx="9172">
                  <c:v>0.48686704861111108</c:v>
                </c:pt>
                <c:pt idx="9173">
                  <c:v>0.48687337962962962</c:v>
                </c:pt>
                <c:pt idx="9174">
                  <c:v>0.48688170138888887</c:v>
                </c:pt>
                <c:pt idx="9175">
                  <c:v>0.48688820601851851</c:v>
                </c:pt>
                <c:pt idx="9176">
                  <c:v>0.48689462962962965</c:v>
                </c:pt>
                <c:pt idx="9177">
                  <c:v>0.48690114583333338</c:v>
                </c:pt>
                <c:pt idx="9178">
                  <c:v>0.48690765046296297</c:v>
                </c:pt>
                <c:pt idx="9179">
                  <c:v>0.4869141666666667</c:v>
                </c:pt>
                <c:pt idx="9180">
                  <c:v>0.48692049768518514</c:v>
                </c:pt>
                <c:pt idx="9181">
                  <c:v>0.48692680555555556</c:v>
                </c:pt>
                <c:pt idx="9182">
                  <c:v>0.48693313657407411</c:v>
                </c:pt>
                <c:pt idx="9183">
                  <c:v>0.4869394675925926</c:v>
                </c:pt>
                <c:pt idx="9184">
                  <c:v>0.48694778935185185</c:v>
                </c:pt>
                <c:pt idx="9185">
                  <c:v>0.48695429398148149</c:v>
                </c:pt>
                <c:pt idx="9186">
                  <c:v>0.48696062500000004</c:v>
                </c:pt>
                <c:pt idx="9187">
                  <c:v>0.48696714120370371</c:v>
                </c:pt>
                <c:pt idx="9188">
                  <c:v>0.48697383101851854</c:v>
                </c:pt>
                <c:pt idx="9189">
                  <c:v>0.48698016203703703</c:v>
                </c:pt>
                <c:pt idx="9190">
                  <c:v>0.4869864699074074</c:v>
                </c:pt>
                <c:pt idx="9191">
                  <c:v>0.48699280092592589</c:v>
                </c:pt>
                <c:pt idx="9192">
                  <c:v>0.48699913194444444</c:v>
                </c:pt>
                <c:pt idx="9193">
                  <c:v>0.48700546296296299</c:v>
                </c:pt>
                <c:pt idx="9194">
                  <c:v>0.48701395833333333</c:v>
                </c:pt>
                <c:pt idx="9195">
                  <c:v>0.48702028935185182</c:v>
                </c:pt>
                <c:pt idx="9196">
                  <c:v>0.48702662037037037</c:v>
                </c:pt>
                <c:pt idx="9197">
                  <c:v>0.48703312500000001</c:v>
                </c:pt>
                <c:pt idx="9198">
                  <c:v>0.48703964120370369</c:v>
                </c:pt>
                <c:pt idx="9199">
                  <c:v>0.48704597222222223</c:v>
                </c:pt>
                <c:pt idx="9200">
                  <c:v>0.48705230324074072</c:v>
                </c:pt>
                <c:pt idx="9201">
                  <c:v>0.48705863425925927</c:v>
                </c:pt>
                <c:pt idx="9202">
                  <c:v>0.48706505787037035</c:v>
                </c:pt>
                <c:pt idx="9203">
                  <c:v>0.4870713888888889</c:v>
                </c:pt>
                <c:pt idx="9204">
                  <c:v>0.48707989583333333</c:v>
                </c:pt>
                <c:pt idx="9205">
                  <c:v>0.48708629629629629</c:v>
                </c:pt>
                <c:pt idx="9206">
                  <c:v>0.48709262731481484</c:v>
                </c:pt>
                <c:pt idx="9207">
                  <c:v>0.48709914351851852</c:v>
                </c:pt>
                <c:pt idx="9208">
                  <c:v>0.48710546296296298</c:v>
                </c:pt>
                <c:pt idx="9209">
                  <c:v>0.48711197916666665</c:v>
                </c:pt>
                <c:pt idx="9210">
                  <c:v>0.4871183101851852</c:v>
                </c:pt>
                <c:pt idx="9211">
                  <c:v>0.4871243287037037</c:v>
                </c:pt>
                <c:pt idx="9212">
                  <c:v>0.48713065972222225</c:v>
                </c:pt>
                <c:pt idx="9213">
                  <c:v>0.48713699074074074</c:v>
                </c:pt>
                <c:pt idx="9214">
                  <c:v>0.48714332175925928</c:v>
                </c:pt>
                <c:pt idx="9215">
                  <c:v>0.48715181712962963</c:v>
                </c:pt>
                <c:pt idx="9216">
                  <c:v>0.48715833333333336</c:v>
                </c:pt>
                <c:pt idx="9217">
                  <c:v>0.48716466435185185</c:v>
                </c:pt>
                <c:pt idx="9218">
                  <c:v>0.48717129629629624</c:v>
                </c:pt>
                <c:pt idx="9219">
                  <c:v>0.48717781249999997</c:v>
                </c:pt>
                <c:pt idx="9220">
                  <c:v>0.48718414351851852</c:v>
                </c:pt>
                <c:pt idx="9221">
                  <c:v>0.48719047453703701</c:v>
                </c:pt>
                <c:pt idx="9222">
                  <c:v>0.48719665509259258</c:v>
                </c:pt>
                <c:pt idx="9223">
                  <c:v>0.48720298611111112</c:v>
                </c:pt>
                <c:pt idx="9224">
                  <c:v>0.48720931712962962</c:v>
                </c:pt>
                <c:pt idx="9225">
                  <c:v>0.48721763888888892</c:v>
                </c:pt>
                <c:pt idx="9226">
                  <c:v>0.4872241435185185</c:v>
                </c:pt>
                <c:pt idx="9227">
                  <c:v>0.48723047453703705</c:v>
                </c:pt>
                <c:pt idx="9228">
                  <c:v>0.48723697916666664</c:v>
                </c:pt>
                <c:pt idx="9229">
                  <c:v>0.48724369212962965</c:v>
                </c:pt>
                <c:pt idx="9230">
                  <c:v>0.48725020833333338</c:v>
                </c:pt>
                <c:pt idx="9231">
                  <c:v>0.48725652777777778</c:v>
                </c:pt>
                <c:pt idx="9232">
                  <c:v>0.48726285879629633</c:v>
                </c:pt>
                <c:pt idx="9233">
                  <c:v>0.48726918981481476</c:v>
                </c:pt>
                <c:pt idx="9234">
                  <c:v>0.48727552083333331</c:v>
                </c:pt>
                <c:pt idx="9235">
                  <c:v>0.48728384259259255</c:v>
                </c:pt>
                <c:pt idx="9236">
                  <c:v>0.48729035879629629</c:v>
                </c:pt>
                <c:pt idx="9237">
                  <c:v>0.48729667824074069</c:v>
                </c:pt>
                <c:pt idx="9238">
                  <c:v>0.48730319444444442</c:v>
                </c:pt>
                <c:pt idx="9239">
                  <c:v>0.48730952546296297</c:v>
                </c:pt>
                <c:pt idx="9240">
                  <c:v>0.48731603009259256</c:v>
                </c:pt>
                <c:pt idx="9241">
                  <c:v>0.4873223611111111</c:v>
                </c:pt>
                <c:pt idx="9242">
                  <c:v>0.48732887731481478</c:v>
                </c:pt>
                <c:pt idx="9243">
                  <c:v>0.48733520833333333</c:v>
                </c:pt>
                <c:pt idx="9244">
                  <c:v>0.48734152777777778</c:v>
                </c:pt>
                <c:pt idx="9245">
                  <c:v>0.48735003472222221</c:v>
                </c:pt>
                <c:pt idx="9246">
                  <c:v>0.4873563657407407</c:v>
                </c:pt>
                <c:pt idx="9247">
                  <c:v>0.48736269675925925</c:v>
                </c:pt>
                <c:pt idx="9248">
                  <c:v>0.4873692013888889</c:v>
                </c:pt>
                <c:pt idx="9249">
                  <c:v>0.48737571759259257</c:v>
                </c:pt>
                <c:pt idx="9250">
                  <c:v>0.48738204861111112</c:v>
                </c:pt>
                <c:pt idx="9251">
                  <c:v>0.48738837962962966</c:v>
                </c:pt>
                <c:pt idx="9252">
                  <c:v>0.48739471064814816</c:v>
                </c:pt>
                <c:pt idx="9253">
                  <c:v>0.48740103009259261</c:v>
                </c:pt>
                <c:pt idx="9254">
                  <c:v>0.4874073611111111</c:v>
                </c:pt>
                <c:pt idx="9255">
                  <c:v>0.48741604166666663</c:v>
                </c:pt>
                <c:pt idx="9256">
                  <c:v>0.48742237268518518</c:v>
                </c:pt>
                <c:pt idx="9257">
                  <c:v>0.48742870370370373</c:v>
                </c:pt>
                <c:pt idx="9258">
                  <c:v>0.48743503472222222</c:v>
                </c:pt>
                <c:pt idx="9259">
                  <c:v>0.4874414583333333</c:v>
                </c:pt>
                <c:pt idx="9260">
                  <c:v>0.48744778935185185</c:v>
                </c:pt>
                <c:pt idx="9261">
                  <c:v>0.48745430555555558</c:v>
                </c:pt>
                <c:pt idx="9262">
                  <c:v>0.48746063657407407</c:v>
                </c:pt>
                <c:pt idx="9263">
                  <c:v>0.48746696759259261</c:v>
                </c:pt>
                <c:pt idx="9264">
                  <c:v>0.48747329861111116</c:v>
                </c:pt>
                <c:pt idx="9265">
                  <c:v>0.48747961805555556</c:v>
                </c:pt>
                <c:pt idx="9266">
                  <c:v>0.48748793981481481</c:v>
                </c:pt>
                <c:pt idx="9267">
                  <c:v>0.48749427083333335</c:v>
                </c:pt>
                <c:pt idx="9268">
                  <c:v>0.4875006018518519</c:v>
                </c:pt>
                <c:pt idx="9269">
                  <c:v>0.48750723379629629</c:v>
                </c:pt>
                <c:pt idx="9270">
                  <c:v>0.48751373842592588</c:v>
                </c:pt>
                <c:pt idx="9271">
                  <c:v>0.48752025462962961</c:v>
                </c:pt>
                <c:pt idx="9272">
                  <c:v>0.48752658564814816</c:v>
                </c:pt>
                <c:pt idx="9273">
                  <c:v>0.48753273148148146</c:v>
                </c:pt>
                <c:pt idx="9274">
                  <c:v>0.48753923611111111</c:v>
                </c:pt>
                <c:pt idx="9275">
                  <c:v>0.48754575231481478</c:v>
                </c:pt>
                <c:pt idx="9276">
                  <c:v>0.48755443287037042</c:v>
                </c:pt>
                <c:pt idx="9277">
                  <c:v>0.48756093750000001</c:v>
                </c:pt>
                <c:pt idx="9278">
                  <c:v>0.48756745370370375</c:v>
                </c:pt>
                <c:pt idx="9279">
                  <c:v>0.48757378472222218</c:v>
                </c:pt>
                <c:pt idx="9280">
                  <c:v>0.48758011574074073</c:v>
                </c:pt>
                <c:pt idx="9281">
                  <c:v>0.48758644675925927</c:v>
                </c:pt>
                <c:pt idx="9282">
                  <c:v>0.48759295138888886</c:v>
                </c:pt>
                <c:pt idx="9283">
                  <c:v>0.48759945601851856</c:v>
                </c:pt>
                <c:pt idx="9284">
                  <c:v>0.48760583333333335</c:v>
                </c:pt>
                <c:pt idx="9285">
                  <c:v>0.48761274305555552</c:v>
                </c:pt>
                <c:pt idx="9286">
                  <c:v>0.4876214236111111</c:v>
                </c:pt>
                <c:pt idx="9287">
                  <c:v>0.48762775462962965</c:v>
                </c:pt>
                <c:pt idx="9288">
                  <c:v>0.4876340856481482</c:v>
                </c:pt>
                <c:pt idx="9289">
                  <c:v>0.48764059027777779</c:v>
                </c:pt>
                <c:pt idx="9290">
                  <c:v>0.48764710648148152</c:v>
                </c:pt>
                <c:pt idx="9291">
                  <c:v>0.48765361111111111</c:v>
                </c:pt>
                <c:pt idx="9292">
                  <c:v>0.48765994212962965</c:v>
                </c:pt>
                <c:pt idx="9293">
                  <c:v>0.4876662731481482</c:v>
                </c:pt>
                <c:pt idx="9294">
                  <c:v>0.48767273148148149</c:v>
                </c:pt>
                <c:pt idx="9295">
                  <c:v>0.48767942129629627</c:v>
                </c:pt>
                <c:pt idx="9296">
                  <c:v>0.48768792824074075</c:v>
                </c:pt>
                <c:pt idx="9297">
                  <c:v>0.48769424768518516</c:v>
                </c:pt>
                <c:pt idx="9298">
                  <c:v>0.48770059027777779</c:v>
                </c:pt>
                <c:pt idx="9299">
                  <c:v>0.48770710648148147</c:v>
                </c:pt>
                <c:pt idx="9300">
                  <c:v>0.48771361111111111</c:v>
                </c:pt>
                <c:pt idx="9301">
                  <c:v>0.48772012731481484</c:v>
                </c:pt>
                <c:pt idx="9302">
                  <c:v>0.48772664351851852</c:v>
                </c:pt>
                <c:pt idx="9303">
                  <c:v>0.48773282407407409</c:v>
                </c:pt>
                <c:pt idx="9304">
                  <c:v>0.48773915509259264</c:v>
                </c:pt>
                <c:pt idx="9305">
                  <c:v>0.48774548611111107</c:v>
                </c:pt>
                <c:pt idx="9306">
                  <c:v>0.48775181712962962</c:v>
                </c:pt>
                <c:pt idx="9307">
                  <c:v>0.48776013888888886</c:v>
                </c:pt>
                <c:pt idx="9308">
                  <c:v>0.48776682870370375</c:v>
                </c:pt>
                <c:pt idx="9309">
                  <c:v>0.48777293981481479</c:v>
                </c:pt>
                <c:pt idx="9310">
                  <c:v>0.48777927083333333</c:v>
                </c:pt>
                <c:pt idx="9311">
                  <c:v>0.48778560185185182</c:v>
                </c:pt>
                <c:pt idx="9312">
                  <c:v>0.48779193287037037</c:v>
                </c:pt>
                <c:pt idx="9313">
                  <c:v>0.48779826388888892</c:v>
                </c:pt>
                <c:pt idx="9314">
                  <c:v>0.48780459490740741</c:v>
                </c:pt>
                <c:pt idx="9315">
                  <c:v>0.48781092592592595</c:v>
                </c:pt>
                <c:pt idx="9316">
                  <c:v>0.48781747685185189</c:v>
                </c:pt>
                <c:pt idx="9317">
                  <c:v>0.48782634259259261</c:v>
                </c:pt>
                <c:pt idx="9318">
                  <c:v>0.4878326736111111</c:v>
                </c:pt>
                <c:pt idx="9319">
                  <c:v>0.48783900462962965</c:v>
                </c:pt>
                <c:pt idx="9320">
                  <c:v>0.48784533564814819</c:v>
                </c:pt>
                <c:pt idx="9321">
                  <c:v>0.48785184027777778</c:v>
                </c:pt>
                <c:pt idx="9322">
                  <c:v>0.48785835648148151</c:v>
                </c:pt>
                <c:pt idx="9323">
                  <c:v>0.4878648611111111</c:v>
                </c:pt>
                <c:pt idx="9324">
                  <c:v>0.48787137731481484</c:v>
                </c:pt>
                <c:pt idx="9325">
                  <c:v>0.48787770833333338</c:v>
                </c:pt>
                <c:pt idx="9326">
                  <c:v>0.48788403935185182</c:v>
                </c:pt>
                <c:pt idx="9327">
                  <c:v>0.48789253472222222</c:v>
                </c:pt>
                <c:pt idx="9328">
                  <c:v>0.48789886574074076</c:v>
                </c:pt>
                <c:pt idx="9329">
                  <c:v>0.48790519675925931</c:v>
                </c:pt>
                <c:pt idx="9330">
                  <c:v>0.4879117013888889</c:v>
                </c:pt>
                <c:pt idx="9331">
                  <c:v>0.48791821759259263</c:v>
                </c:pt>
                <c:pt idx="9332">
                  <c:v>0.48792454861111106</c:v>
                </c:pt>
                <c:pt idx="9333">
                  <c:v>0.48793087962962961</c:v>
                </c:pt>
                <c:pt idx="9334">
                  <c:v>0.48793721064814816</c:v>
                </c:pt>
                <c:pt idx="9335">
                  <c:v>0.48794371527777775</c:v>
                </c:pt>
                <c:pt idx="9336">
                  <c:v>0.48795004629629629</c:v>
                </c:pt>
                <c:pt idx="9337">
                  <c:v>0.48795854166666669</c:v>
                </c:pt>
                <c:pt idx="9338">
                  <c:v>0.48796487268518524</c:v>
                </c:pt>
                <c:pt idx="9339">
                  <c:v>0.48797120370370367</c:v>
                </c:pt>
                <c:pt idx="9340">
                  <c:v>0.4879777199074074</c:v>
                </c:pt>
                <c:pt idx="9341">
                  <c:v>0.48798405092592589</c:v>
                </c:pt>
                <c:pt idx="9342">
                  <c:v>0.48799055555555554</c:v>
                </c:pt>
                <c:pt idx="9343">
                  <c:v>0.48799688657407408</c:v>
                </c:pt>
                <c:pt idx="9344">
                  <c:v>0.48800321759259258</c:v>
                </c:pt>
                <c:pt idx="9345">
                  <c:v>0.48800954861111112</c:v>
                </c:pt>
                <c:pt idx="9346">
                  <c:v>0.48801574074074078</c:v>
                </c:pt>
                <c:pt idx="9347">
                  <c:v>0.48802207175925921</c:v>
                </c:pt>
                <c:pt idx="9348">
                  <c:v>0.4880307523148148</c:v>
                </c:pt>
                <c:pt idx="9349">
                  <c:v>0.48803708333333334</c:v>
                </c:pt>
                <c:pt idx="9350">
                  <c:v>0.4880434027777778</c:v>
                </c:pt>
                <c:pt idx="9351">
                  <c:v>0.48804973379629629</c:v>
                </c:pt>
                <c:pt idx="9352">
                  <c:v>0.48805606481481484</c:v>
                </c:pt>
                <c:pt idx="9353">
                  <c:v>0.48806239583333338</c:v>
                </c:pt>
                <c:pt idx="9354">
                  <c:v>0.48806872685185182</c:v>
                </c:pt>
                <c:pt idx="9355">
                  <c:v>0.48807505787037037</c:v>
                </c:pt>
                <c:pt idx="9356">
                  <c:v>0.48808118055555555</c:v>
                </c:pt>
                <c:pt idx="9357">
                  <c:v>0.48808769675925928</c:v>
                </c:pt>
                <c:pt idx="9358">
                  <c:v>0.48809637731481481</c:v>
                </c:pt>
                <c:pt idx="9359">
                  <c:v>0.48810270833333336</c:v>
                </c:pt>
                <c:pt idx="9360">
                  <c:v>0.48810903935185185</c:v>
                </c:pt>
                <c:pt idx="9361">
                  <c:v>0.48811537037037039</c:v>
                </c:pt>
                <c:pt idx="9362">
                  <c:v>0.48812187499999998</c:v>
                </c:pt>
                <c:pt idx="9363">
                  <c:v>0.48812820601851853</c:v>
                </c:pt>
                <c:pt idx="9364">
                  <c:v>0.48813472222222226</c:v>
                </c:pt>
                <c:pt idx="9365">
                  <c:v>0.48814122685185185</c:v>
                </c:pt>
                <c:pt idx="9366">
                  <c:v>0.48814737268518521</c:v>
                </c:pt>
                <c:pt idx="9367">
                  <c:v>0.48815370370370376</c:v>
                </c:pt>
                <c:pt idx="9368">
                  <c:v>0.4881621990740741</c:v>
                </c:pt>
                <c:pt idx="9369">
                  <c:v>0.48816853009259259</c:v>
                </c:pt>
                <c:pt idx="9370">
                  <c:v>0.48817486111111114</c:v>
                </c:pt>
                <c:pt idx="9371">
                  <c:v>0.48818136574074072</c:v>
                </c:pt>
                <c:pt idx="9372">
                  <c:v>0.48818788194444446</c:v>
                </c:pt>
                <c:pt idx="9373">
                  <c:v>0.488194212962963</c:v>
                </c:pt>
                <c:pt idx="9374">
                  <c:v>0.48820054398148144</c:v>
                </c:pt>
                <c:pt idx="9375">
                  <c:v>0.48820704861111114</c:v>
                </c:pt>
                <c:pt idx="9376">
                  <c:v>0.48821307870370373</c:v>
                </c:pt>
                <c:pt idx="9377">
                  <c:v>0.48821959490740746</c:v>
                </c:pt>
                <c:pt idx="9378">
                  <c:v>0.4882280902777778</c:v>
                </c:pt>
                <c:pt idx="9379">
                  <c:v>0.48823460648148148</c:v>
                </c:pt>
                <c:pt idx="9380">
                  <c:v>0.48824092592592594</c:v>
                </c:pt>
                <c:pt idx="9381">
                  <c:v>0.48824722222222222</c:v>
                </c:pt>
                <c:pt idx="9382">
                  <c:v>0.48825373842592595</c:v>
                </c:pt>
                <c:pt idx="9383">
                  <c:v>0.48826024305555554</c:v>
                </c:pt>
                <c:pt idx="9384">
                  <c:v>0.48826657407407409</c:v>
                </c:pt>
                <c:pt idx="9385">
                  <c:v>0.48827290509259264</c:v>
                </c:pt>
                <c:pt idx="9386">
                  <c:v>0.48827923611111107</c:v>
                </c:pt>
                <c:pt idx="9387">
                  <c:v>0.48828556712962962</c:v>
                </c:pt>
                <c:pt idx="9388">
                  <c:v>0.4882942476851852</c:v>
                </c:pt>
                <c:pt idx="9389">
                  <c:v>0.48830075231481485</c:v>
                </c:pt>
                <c:pt idx="9390">
                  <c:v>0.48830708333333334</c:v>
                </c:pt>
                <c:pt idx="9391">
                  <c:v>0.48831359953703707</c:v>
                </c:pt>
                <c:pt idx="9392">
                  <c:v>0.48832010416666666</c:v>
                </c:pt>
                <c:pt idx="9393">
                  <c:v>0.48832667824074072</c:v>
                </c:pt>
                <c:pt idx="9394">
                  <c:v>0.48833300925925927</c:v>
                </c:pt>
                <c:pt idx="9395">
                  <c:v>0.48833934027777781</c:v>
                </c:pt>
                <c:pt idx="9396">
                  <c:v>0.48834547453703703</c:v>
                </c:pt>
                <c:pt idx="9397">
                  <c:v>0.48835197916666667</c:v>
                </c:pt>
                <c:pt idx="9398">
                  <c:v>0.48835849537037035</c:v>
                </c:pt>
                <c:pt idx="9399">
                  <c:v>0.48836681712962959</c:v>
                </c:pt>
                <c:pt idx="9400">
                  <c:v>0.48837332175925924</c:v>
                </c:pt>
                <c:pt idx="9401">
                  <c:v>0.48837990740740739</c:v>
                </c:pt>
                <c:pt idx="9402">
                  <c:v>0.48838642361111112</c:v>
                </c:pt>
                <c:pt idx="9403">
                  <c:v>0.48839269675925928</c:v>
                </c:pt>
                <c:pt idx="9404">
                  <c:v>0.48839902777777783</c:v>
                </c:pt>
                <c:pt idx="9405">
                  <c:v>0.48840535879629626</c:v>
                </c:pt>
                <c:pt idx="9406">
                  <c:v>0.48841164351851857</c:v>
                </c:pt>
                <c:pt idx="9407">
                  <c:v>0.48841814814814816</c:v>
                </c:pt>
                <c:pt idx="9408">
                  <c:v>0.48842466435185189</c:v>
                </c:pt>
                <c:pt idx="9409">
                  <c:v>0.48843315972222223</c:v>
                </c:pt>
                <c:pt idx="9410">
                  <c:v>0.48843949074074072</c:v>
                </c:pt>
                <c:pt idx="9411">
                  <c:v>0.48844582175925927</c:v>
                </c:pt>
                <c:pt idx="9412">
                  <c:v>0.488452337962963</c:v>
                </c:pt>
                <c:pt idx="9413">
                  <c:v>0.48845884259259259</c:v>
                </c:pt>
                <c:pt idx="9414">
                  <c:v>0.48846530092592594</c:v>
                </c:pt>
                <c:pt idx="9415">
                  <c:v>0.48847163194444443</c:v>
                </c:pt>
                <c:pt idx="9416">
                  <c:v>0.48847796296296297</c:v>
                </c:pt>
                <c:pt idx="9417">
                  <c:v>0.48848447916666665</c:v>
                </c:pt>
                <c:pt idx="9418">
                  <c:v>0.4884908101851852</c:v>
                </c:pt>
                <c:pt idx="9419">
                  <c:v>0.48849949074074073</c:v>
                </c:pt>
                <c:pt idx="9420">
                  <c:v>0.48850582175925927</c:v>
                </c:pt>
                <c:pt idx="9421">
                  <c:v>0.48851215277777776</c:v>
                </c:pt>
                <c:pt idx="9422">
                  <c:v>0.48851865740740741</c:v>
                </c:pt>
                <c:pt idx="9423">
                  <c:v>0.48852516203703705</c:v>
                </c:pt>
                <c:pt idx="9424">
                  <c:v>0.48853167824074073</c:v>
                </c:pt>
                <c:pt idx="9425">
                  <c:v>0.48853800925925928</c:v>
                </c:pt>
                <c:pt idx="9426">
                  <c:v>0.48854434027777777</c:v>
                </c:pt>
                <c:pt idx="9427">
                  <c:v>0.48855084490740741</c:v>
                </c:pt>
                <c:pt idx="9428">
                  <c:v>0.48855717592592596</c:v>
                </c:pt>
                <c:pt idx="9429">
                  <c:v>0.48856568287037039</c:v>
                </c:pt>
                <c:pt idx="9430">
                  <c:v>0.48857200231481479</c:v>
                </c:pt>
                <c:pt idx="9431">
                  <c:v>0.48857833333333334</c:v>
                </c:pt>
                <c:pt idx="9432">
                  <c:v>0.48858484953703707</c:v>
                </c:pt>
                <c:pt idx="9433">
                  <c:v>0.48859131944444445</c:v>
                </c:pt>
                <c:pt idx="9434">
                  <c:v>0.48859782407407404</c:v>
                </c:pt>
                <c:pt idx="9435">
                  <c:v>0.48860415509259258</c:v>
                </c:pt>
                <c:pt idx="9436">
                  <c:v>0.48861067129629632</c:v>
                </c:pt>
                <c:pt idx="9437">
                  <c:v>0.48861701388888884</c:v>
                </c:pt>
                <c:pt idx="9438">
                  <c:v>0.48862334490740739</c:v>
                </c:pt>
                <c:pt idx="9439">
                  <c:v>0.48862967592592593</c:v>
                </c:pt>
                <c:pt idx="9440">
                  <c:v>0.48863799768518518</c:v>
                </c:pt>
                <c:pt idx="9441">
                  <c:v>0.48864450231481477</c:v>
                </c:pt>
                <c:pt idx="9442">
                  <c:v>0.4886510185185185</c:v>
                </c:pt>
                <c:pt idx="9443">
                  <c:v>0.48865734953703704</c:v>
                </c:pt>
                <c:pt idx="9444">
                  <c:v>0.48866368055555554</c:v>
                </c:pt>
                <c:pt idx="9445">
                  <c:v>0.48866999999999999</c:v>
                </c:pt>
                <c:pt idx="9446">
                  <c:v>0.48867633101851848</c:v>
                </c:pt>
                <c:pt idx="9447">
                  <c:v>0.48868266203703703</c:v>
                </c:pt>
                <c:pt idx="9448">
                  <c:v>0.48868895833333337</c:v>
                </c:pt>
                <c:pt idx="9449">
                  <c:v>0.48869546296296296</c:v>
                </c:pt>
                <c:pt idx="9450">
                  <c:v>0.48870396990740739</c:v>
                </c:pt>
                <c:pt idx="9451">
                  <c:v>0.48871030092592593</c:v>
                </c:pt>
                <c:pt idx="9452">
                  <c:v>0.48871663194444448</c:v>
                </c:pt>
                <c:pt idx="9453">
                  <c:v>0.48872295138888888</c:v>
                </c:pt>
                <c:pt idx="9454">
                  <c:v>0.4887296527777778</c:v>
                </c:pt>
                <c:pt idx="9455">
                  <c:v>0.48873598379629629</c:v>
                </c:pt>
                <c:pt idx="9456">
                  <c:v>0.48874248842592594</c:v>
                </c:pt>
                <c:pt idx="9457">
                  <c:v>0.48874900462962961</c:v>
                </c:pt>
                <c:pt idx="9458">
                  <c:v>0.48875561342592594</c:v>
                </c:pt>
                <c:pt idx="9459">
                  <c:v>0.48876194444444443</c:v>
                </c:pt>
                <c:pt idx="9460">
                  <c:v>0.48877043981481477</c:v>
                </c:pt>
                <c:pt idx="9461">
                  <c:v>0.48877677083333332</c:v>
                </c:pt>
                <c:pt idx="9462">
                  <c:v>0.48878310185185186</c:v>
                </c:pt>
                <c:pt idx="9463">
                  <c:v>0.48878961805555554</c:v>
                </c:pt>
                <c:pt idx="9464">
                  <c:v>0.48879612268518519</c:v>
                </c:pt>
                <c:pt idx="9465">
                  <c:v>0.48880263888888886</c:v>
                </c:pt>
                <c:pt idx="9466">
                  <c:v>0.48880896990740741</c:v>
                </c:pt>
                <c:pt idx="9467">
                  <c:v>0.48881530092592596</c:v>
                </c:pt>
                <c:pt idx="9468">
                  <c:v>0.48882180555555554</c:v>
                </c:pt>
                <c:pt idx="9469">
                  <c:v>0.48882813657407409</c:v>
                </c:pt>
                <c:pt idx="9470">
                  <c:v>0.48883663194444443</c:v>
                </c:pt>
                <c:pt idx="9471">
                  <c:v>0.48884296296296298</c:v>
                </c:pt>
                <c:pt idx="9472">
                  <c:v>0.48884929398148147</c:v>
                </c:pt>
                <c:pt idx="9473">
                  <c:v>0.4888558101851852</c:v>
                </c:pt>
                <c:pt idx="9474">
                  <c:v>0.48886231481481479</c:v>
                </c:pt>
                <c:pt idx="9475">
                  <c:v>0.48886883101851852</c:v>
                </c:pt>
                <c:pt idx="9476">
                  <c:v>0.48887516203703707</c:v>
                </c:pt>
                <c:pt idx="9477">
                  <c:v>0.48888149305555556</c:v>
                </c:pt>
                <c:pt idx="9478">
                  <c:v>0.48888782407407411</c:v>
                </c:pt>
                <c:pt idx="9479">
                  <c:v>0.48889414351851851</c:v>
                </c:pt>
                <c:pt idx="9480">
                  <c:v>0.48890065972222224</c:v>
                </c:pt>
                <c:pt idx="9481">
                  <c:v>0.48890898148148149</c:v>
                </c:pt>
                <c:pt idx="9482">
                  <c:v>0.48891559027777776</c:v>
                </c:pt>
                <c:pt idx="9483">
                  <c:v>0.48892202546296293</c:v>
                </c:pt>
                <c:pt idx="9484">
                  <c:v>0.48892835648148147</c:v>
                </c:pt>
                <c:pt idx="9485">
                  <c:v>0.48893486111111112</c:v>
                </c:pt>
                <c:pt idx="9486">
                  <c:v>0.48894136574074071</c:v>
                </c:pt>
                <c:pt idx="9487">
                  <c:v>0.48894770833333334</c:v>
                </c:pt>
                <c:pt idx="9488">
                  <c:v>0.48895402777777774</c:v>
                </c:pt>
                <c:pt idx="9489">
                  <c:v>0.48896054398148148</c:v>
                </c:pt>
                <c:pt idx="9490">
                  <c:v>0.4889670717592593</c:v>
                </c:pt>
                <c:pt idx="9491">
                  <c:v>0.48897575231481483</c:v>
                </c:pt>
                <c:pt idx="9492">
                  <c:v>0.48898225694444442</c:v>
                </c:pt>
                <c:pt idx="9493">
                  <c:v>0.48898877314814815</c:v>
                </c:pt>
                <c:pt idx="9494">
                  <c:v>0.48899528935185188</c:v>
                </c:pt>
                <c:pt idx="9495">
                  <c:v>0.48900179398148147</c:v>
                </c:pt>
                <c:pt idx="9496">
                  <c:v>0.4890083101851852</c:v>
                </c:pt>
                <c:pt idx="9497">
                  <c:v>0.48901481481481479</c:v>
                </c:pt>
                <c:pt idx="9498">
                  <c:v>0.48902114583333334</c:v>
                </c:pt>
                <c:pt idx="9499">
                  <c:v>0.48902773148148149</c:v>
                </c:pt>
                <c:pt idx="9500">
                  <c:v>0.48903406250000003</c:v>
                </c:pt>
                <c:pt idx="9501">
                  <c:v>0.48904241898148149</c:v>
                </c:pt>
                <c:pt idx="9502">
                  <c:v>0.48904893518518522</c:v>
                </c:pt>
                <c:pt idx="9503">
                  <c:v>0.48905526620370371</c:v>
                </c:pt>
                <c:pt idx="9504">
                  <c:v>0.48906177083333335</c:v>
                </c:pt>
                <c:pt idx="9505">
                  <c:v>0.48906828703703703</c:v>
                </c:pt>
                <c:pt idx="9506">
                  <c:v>0.48907497685185186</c:v>
                </c:pt>
                <c:pt idx="9507">
                  <c:v>0.48908166666666664</c:v>
                </c:pt>
                <c:pt idx="9508">
                  <c:v>0.48908799768518518</c:v>
                </c:pt>
                <c:pt idx="9509">
                  <c:v>0.48909432870370373</c:v>
                </c:pt>
                <c:pt idx="9510">
                  <c:v>0.48910065972222222</c:v>
                </c:pt>
                <c:pt idx="9511">
                  <c:v>0.48910915509259256</c:v>
                </c:pt>
                <c:pt idx="9512">
                  <c:v>0.48911568287037038</c:v>
                </c:pt>
                <c:pt idx="9513">
                  <c:v>0.48912200231481484</c:v>
                </c:pt>
                <c:pt idx="9514">
                  <c:v>0.48912828703703704</c:v>
                </c:pt>
                <c:pt idx="9515">
                  <c:v>0.48913461805555558</c:v>
                </c:pt>
                <c:pt idx="9516">
                  <c:v>0.48914094907407407</c:v>
                </c:pt>
                <c:pt idx="9517">
                  <c:v>0.48914728009259262</c:v>
                </c:pt>
                <c:pt idx="9518">
                  <c:v>0.48915359953703702</c:v>
                </c:pt>
                <c:pt idx="9519">
                  <c:v>0.48915993055555557</c:v>
                </c:pt>
                <c:pt idx="9520">
                  <c:v>0.48916657407407405</c:v>
                </c:pt>
                <c:pt idx="9521">
                  <c:v>0.4891750694444445</c:v>
                </c:pt>
                <c:pt idx="9522">
                  <c:v>0.48918158564814812</c:v>
                </c:pt>
                <c:pt idx="9523">
                  <c:v>0.48918791666666667</c:v>
                </c:pt>
                <c:pt idx="9524">
                  <c:v>0.48919424768518516</c:v>
                </c:pt>
                <c:pt idx="9525">
                  <c:v>0.4892005787037037</c:v>
                </c:pt>
                <c:pt idx="9526">
                  <c:v>0.48920708333333335</c:v>
                </c:pt>
                <c:pt idx="9527">
                  <c:v>0.48921359953703702</c:v>
                </c:pt>
                <c:pt idx="9528">
                  <c:v>0.48922010416666667</c:v>
                </c:pt>
                <c:pt idx="9529">
                  <c:v>0.48922643518518516</c:v>
                </c:pt>
                <c:pt idx="9530">
                  <c:v>0.48923276620370371</c:v>
                </c:pt>
                <c:pt idx="9531">
                  <c:v>0.48923909722222225</c:v>
                </c:pt>
                <c:pt idx="9532">
                  <c:v>0.4892474189814815</c:v>
                </c:pt>
                <c:pt idx="9533">
                  <c:v>0.48925393518518517</c:v>
                </c:pt>
                <c:pt idx="9534">
                  <c:v>0.48926026620370372</c:v>
                </c:pt>
                <c:pt idx="9535">
                  <c:v>0.48926677083333336</c:v>
                </c:pt>
                <c:pt idx="9536">
                  <c:v>0.48927328703703704</c:v>
                </c:pt>
                <c:pt idx="9537">
                  <c:v>0.48927979166666669</c:v>
                </c:pt>
                <c:pt idx="9538">
                  <c:v>0.48928612268518518</c:v>
                </c:pt>
                <c:pt idx="9539">
                  <c:v>0.48929245370370372</c:v>
                </c:pt>
                <c:pt idx="9540">
                  <c:v>0.48929873842592592</c:v>
                </c:pt>
                <c:pt idx="9541">
                  <c:v>0.48930525462962965</c:v>
                </c:pt>
                <c:pt idx="9542">
                  <c:v>0.48931393518518518</c:v>
                </c:pt>
                <c:pt idx="9543">
                  <c:v>0.48932026620370372</c:v>
                </c:pt>
                <c:pt idx="9544">
                  <c:v>0.48932659722222221</c:v>
                </c:pt>
                <c:pt idx="9545">
                  <c:v>0.48933292824074076</c:v>
                </c:pt>
                <c:pt idx="9546">
                  <c:v>0.48933924768518522</c:v>
                </c:pt>
                <c:pt idx="9547">
                  <c:v>0.48934557870370371</c:v>
                </c:pt>
                <c:pt idx="9548">
                  <c:v>0.48935209490740744</c:v>
                </c:pt>
                <c:pt idx="9549">
                  <c:v>0.48935859953703703</c:v>
                </c:pt>
                <c:pt idx="9550">
                  <c:v>0.48936511574074076</c:v>
                </c:pt>
                <c:pt idx="9551">
                  <c:v>0.48937162037037035</c:v>
                </c:pt>
                <c:pt idx="9552">
                  <c:v>0.48938031250000003</c:v>
                </c:pt>
                <c:pt idx="9553">
                  <c:v>0.48938663194444443</c:v>
                </c:pt>
                <c:pt idx="9554">
                  <c:v>0.48939296296296297</c:v>
                </c:pt>
                <c:pt idx="9555">
                  <c:v>0.48939929398148146</c:v>
                </c:pt>
                <c:pt idx="9556">
                  <c:v>0.48940562500000001</c:v>
                </c:pt>
                <c:pt idx="9557">
                  <c:v>0.48941214120370374</c:v>
                </c:pt>
                <c:pt idx="9558">
                  <c:v>0.48941864583333333</c:v>
                </c:pt>
                <c:pt idx="9559">
                  <c:v>0.48942533564814816</c:v>
                </c:pt>
                <c:pt idx="9560">
                  <c:v>0.48943166666666665</c:v>
                </c:pt>
                <c:pt idx="9561">
                  <c:v>0.48943818287037039</c:v>
                </c:pt>
                <c:pt idx="9562">
                  <c:v>0.48944667824074073</c:v>
                </c:pt>
                <c:pt idx="9563">
                  <c:v>0.48945319444444446</c:v>
                </c:pt>
                <c:pt idx="9564">
                  <c:v>0.48945969907407405</c:v>
                </c:pt>
                <c:pt idx="9565">
                  <c:v>0.48946621527777778</c:v>
                </c:pt>
                <c:pt idx="9566">
                  <c:v>0.48947271990740737</c:v>
                </c:pt>
                <c:pt idx="9567">
                  <c:v>0.48947905092592592</c:v>
                </c:pt>
                <c:pt idx="9568">
                  <c:v>0.48948556712962965</c:v>
                </c:pt>
                <c:pt idx="9569">
                  <c:v>0.48949189814814814</c:v>
                </c:pt>
                <c:pt idx="9570">
                  <c:v>0.48949824074074072</c:v>
                </c:pt>
                <c:pt idx="9571">
                  <c:v>0.48950457175925927</c:v>
                </c:pt>
                <c:pt idx="9572">
                  <c:v>0.48951090277777776</c:v>
                </c:pt>
                <c:pt idx="9573">
                  <c:v>0.48951940972222219</c:v>
                </c:pt>
                <c:pt idx="9574">
                  <c:v>0.48952591435185183</c:v>
                </c:pt>
                <c:pt idx="9575">
                  <c:v>0.48953224537037038</c:v>
                </c:pt>
                <c:pt idx="9576">
                  <c:v>0.48953877314814814</c:v>
                </c:pt>
                <c:pt idx="9577">
                  <c:v>0.48954510416666669</c:v>
                </c:pt>
                <c:pt idx="9578">
                  <c:v>0.48955143518518524</c:v>
                </c:pt>
                <c:pt idx="9579">
                  <c:v>0.48955793981481482</c:v>
                </c:pt>
                <c:pt idx="9580">
                  <c:v>0.48956445601851856</c:v>
                </c:pt>
                <c:pt idx="9581">
                  <c:v>0.48957096064814815</c:v>
                </c:pt>
                <c:pt idx="9582">
                  <c:v>0.48957747685185188</c:v>
                </c:pt>
                <c:pt idx="9583">
                  <c:v>0.48958598379629631</c:v>
                </c:pt>
                <c:pt idx="9584">
                  <c:v>0.48959230324074077</c:v>
                </c:pt>
                <c:pt idx="9585">
                  <c:v>0.48959881944444444</c:v>
                </c:pt>
                <c:pt idx="9586">
                  <c:v>0.48960532407407409</c:v>
                </c:pt>
                <c:pt idx="9587">
                  <c:v>0.48961201388888886</c:v>
                </c:pt>
                <c:pt idx="9588">
                  <c:v>0.48961834490740741</c:v>
                </c:pt>
                <c:pt idx="9589">
                  <c:v>0.48962467592592596</c:v>
                </c:pt>
                <c:pt idx="9590">
                  <c:v>0.48963119212962963</c:v>
                </c:pt>
                <c:pt idx="9591">
                  <c:v>0.48963752314814818</c:v>
                </c:pt>
                <c:pt idx="9592">
                  <c:v>0.48964402777777777</c:v>
                </c:pt>
                <c:pt idx="9593">
                  <c:v>0.4896527083333333</c:v>
                </c:pt>
                <c:pt idx="9594">
                  <c:v>0.48965903935185184</c:v>
                </c:pt>
                <c:pt idx="9595">
                  <c:v>0.48966555555555558</c:v>
                </c:pt>
                <c:pt idx="9596">
                  <c:v>0.48967188657407407</c:v>
                </c:pt>
                <c:pt idx="9597">
                  <c:v>0.48967825231481482</c:v>
                </c:pt>
                <c:pt idx="9598">
                  <c:v>0.48968476851851855</c:v>
                </c:pt>
                <c:pt idx="9599">
                  <c:v>0.48969127314814814</c:v>
                </c:pt>
                <c:pt idx="9600">
                  <c:v>0.48969778935185188</c:v>
                </c:pt>
                <c:pt idx="9601">
                  <c:v>0.48970447916666665</c:v>
                </c:pt>
                <c:pt idx="9602">
                  <c:v>0.4897109837962963</c:v>
                </c:pt>
                <c:pt idx="9603">
                  <c:v>0.48971966435185182</c:v>
                </c:pt>
                <c:pt idx="9604">
                  <c:v>0.48972618055555556</c:v>
                </c:pt>
                <c:pt idx="9605">
                  <c:v>0.48973268518518515</c:v>
                </c:pt>
                <c:pt idx="9606">
                  <c:v>0.48973952546296301</c:v>
                </c:pt>
                <c:pt idx="9607">
                  <c:v>0.48974592592592597</c:v>
                </c:pt>
                <c:pt idx="9608">
                  <c:v>0.48975244212962959</c:v>
                </c:pt>
                <c:pt idx="9609">
                  <c:v>0.48975883101851853</c:v>
                </c:pt>
                <c:pt idx="9610">
                  <c:v>0.48976534722222226</c:v>
                </c:pt>
                <c:pt idx="9611">
                  <c:v>0.48977185185185185</c:v>
                </c:pt>
                <c:pt idx="9612">
                  <c:v>0.48977825231481481</c:v>
                </c:pt>
                <c:pt idx="9613">
                  <c:v>0.48978495370370373</c:v>
                </c:pt>
                <c:pt idx="9614">
                  <c:v>0.48979326388888889</c:v>
                </c:pt>
                <c:pt idx="9615">
                  <c:v>0.48979978009259262</c:v>
                </c:pt>
                <c:pt idx="9616">
                  <c:v>0.48980635416666668</c:v>
                </c:pt>
                <c:pt idx="9617">
                  <c:v>0.48981267361111108</c:v>
                </c:pt>
                <c:pt idx="9618">
                  <c:v>0.48981918981481481</c:v>
                </c:pt>
                <c:pt idx="9619">
                  <c:v>0.48982552083333331</c:v>
                </c:pt>
                <c:pt idx="9620">
                  <c:v>0.48983202546296295</c:v>
                </c:pt>
                <c:pt idx="9621">
                  <c:v>0.48983854166666668</c:v>
                </c:pt>
                <c:pt idx="9622">
                  <c:v>0.4898444560185185</c:v>
                </c:pt>
                <c:pt idx="9623">
                  <c:v>0.48985096064814809</c:v>
                </c:pt>
                <c:pt idx="9624">
                  <c:v>0.48985950231481484</c:v>
                </c:pt>
                <c:pt idx="9625">
                  <c:v>0.48986583333333328</c:v>
                </c:pt>
                <c:pt idx="9626">
                  <c:v>0.48987233796296298</c:v>
                </c:pt>
                <c:pt idx="9627">
                  <c:v>0.48987902777777781</c:v>
                </c:pt>
                <c:pt idx="9628">
                  <c:v>0.4898853587962963</c:v>
                </c:pt>
                <c:pt idx="9629">
                  <c:v>0.48989187500000003</c:v>
                </c:pt>
                <c:pt idx="9630">
                  <c:v>0.48989837962962962</c:v>
                </c:pt>
                <c:pt idx="9631">
                  <c:v>0.48990471064814817</c:v>
                </c:pt>
                <c:pt idx="9632">
                  <c:v>0.4899112268518519</c:v>
                </c:pt>
                <c:pt idx="9633">
                  <c:v>0.48991755787037033</c:v>
                </c:pt>
                <c:pt idx="9634">
                  <c:v>0.48992623842592592</c:v>
                </c:pt>
                <c:pt idx="9635">
                  <c:v>0.48993256944444447</c:v>
                </c:pt>
                <c:pt idx="9636">
                  <c:v>0.48993890046296301</c:v>
                </c:pt>
                <c:pt idx="9637">
                  <c:v>0.4899454050925926</c:v>
                </c:pt>
                <c:pt idx="9638">
                  <c:v>0.48995173611111115</c:v>
                </c:pt>
                <c:pt idx="9639">
                  <c:v>0.48995806712962958</c:v>
                </c:pt>
                <c:pt idx="9640">
                  <c:v>0.48996439814814813</c:v>
                </c:pt>
                <c:pt idx="9641">
                  <c:v>0.48997090277777783</c:v>
                </c:pt>
                <c:pt idx="9642">
                  <c:v>0.48997741898148145</c:v>
                </c:pt>
                <c:pt idx="9643">
                  <c:v>0.48998392361111115</c:v>
                </c:pt>
                <c:pt idx="9644">
                  <c:v>0.48999260416666668</c:v>
                </c:pt>
                <c:pt idx="9645">
                  <c:v>0.48999912037037036</c:v>
                </c:pt>
                <c:pt idx="9646">
                  <c:v>0.4900054513888889</c:v>
                </c:pt>
                <c:pt idx="9647">
                  <c:v>0.49001178240740745</c:v>
                </c:pt>
                <c:pt idx="9648">
                  <c:v>0.49001828703703704</c:v>
                </c:pt>
                <c:pt idx="9649">
                  <c:v>0.49002480324074077</c:v>
                </c:pt>
                <c:pt idx="9650">
                  <c:v>0.49003130787037036</c:v>
                </c:pt>
                <c:pt idx="9651">
                  <c:v>0.4900376388888889</c:v>
                </c:pt>
                <c:pt idx="9652">
                  <c:v>0.49004415509259264</c:v>
                </c:pt>
                <c:pt idx="9653">
                  <c:v>0.49005065972222223</c:v>
                </c:pt>
                <c:pt idx="9654">
                  <c:v>0.49005915509259257</c:v>
                </c:pt>
                <c:pt idx="9655">
                  <c:v>0.4900656712962963</c:v>
                </c:pt>
                <c:pt idx="9656">
                  <c:v>0.49007197916666662</c:v>
                </c:pt>
                <c:pt idx="9657">
                  <c:v>0.49007848379629632</c:v>
                </c:pt>
                <c:pt idx="9658">
                  <c:v>0.49008518518518523</c:v>
                </c:pt>
                <c:pt idx="9659">
                  <c:v>0.49009151620370367</c:v>
                </c:pt>
                <c:pt idx="9660">
                  <c:v>0.49009783564814818</c:v>
                </c:pt>
                <c:pt idx="9661">
                  <c:v>0.49010416666666662</c:v>
                </c:pt>
                <c:pt idx="9662">
                  <c:v>0.49011049768518516</c:v>
                </c:pt>
                <c:pt idx="9663">
                  <c:v>0.49011702546296299</c:v>
                </c:pt>
                <c:pt idx="9664">
                  <c:v>0.49012371527777776</c:v>
                </c:pt>
                <c:pt idx="9665">
                  <c:v>0.49013222222222219</c:v>
                </c:pt>
                <c:pt idx="9666">
                  <c:v>0.49013855324074074</c:v>
                </c:pt>
                <c:pt idx="9667">
                  <c:v>0.49014488425925928</c:v>
                </c:pt>
                <c:pt idx="9668">
                  <c:v>0.49015138888888887</c:v>
                </c:pt>
                <c:pt idx="9669">
                  <c:v>0.49015771990740742</c:v>
                </c:pt>
                <c:pt idx="9670">
                  <c:v>0.49016405092592591</c:v>
                </c:pt>
                <c:pt idx="9671">
                  <c:v>0.49017038194444446</c:v>
                </c:pt>
                <c:pt idx="9672">
                  <c:v>0.4901768865740741</c:v>
                </c:pt>
                <c:pt idx="9673">
                  <c:v>0.49018340277777778</c:v>
                </c:pt>
                <c:pt idx="9674">
                  <c:v>0.49018990740740742</c:v>
                </c:pt>
                <c:pt idx="9675">
                  <c:v>0.49019841435185185</c:v>
                </c:pt>
                <c:pt idx="9676">
                  <c:v>0.4902047453703704</c:v>
                </c:pt>
                <c:pt idx="9677">
                  <c:v>0.49021107638888889</c:v>
                </c:pt>
                <c:pt idx="9678">
                  <c:v>0.49021758101851853</c:v>
                </c:pt>
                <c:pt idx="9679">
                  <c:v>0.49022409722222221</c:v>
                </c:pt>
                <c:pt idx="9680">
                  <c:v>0.49023078703703704</c:v>
                </c:pt>
                <c:pt idx="9681">
                  <c:v>0.49023711805555559</c:v>
                </c:pt>
                <c:pt idx="9682">
                  <c:v>0.49024362268518518</c:v>
                </c:pt>
                <c:pt idx="9683">
                  <c:v>0.49025013888888891</c:v>
                </c:pt>
                <c:pt idx="9684">
                  <c:v>0.4902564699074074</c:v>
                </c:pt>
                <c:pt idx="9685">
                  <c:v>0.49026496527777774</c:v>
                </c:pt>
                <c:pt idx="9686">
                  <c:v>0.49027129629629629</c:v>
                </c:pt>
                <c:pt idx="9687">
                  <c:v>0.49027762731481483</c:v>
                </c:pt>
                <c:pt idx="9688">
                  <c:v>0.49028413194444442</c:v>
                </c:pt>
                <c:pt idx="9689">
                  <c:v>0.49029064814814816</c:v>
                </c:pt>
                <c:pt idx="9690">
                  <c:v>0.49029715277777774</c:v>
                </c:pt>
                <c:pt idx="9691">
                  <c:v>0.49030366898148148</c:v>
                </c:pt>
                <c:pt idx="9692">
                  <c:v>0.49031017361111112</c:v>
                </c:pt>
                <c:pt idx="9693">
                  <c:v>0.49031656250000005</c:v>
                </c:pt>
                <c:pt idx="9694">
                  <c:v>0.49032306712962964</c:v>
                </c:pt>
                <c:pt idx="9695">
                  <c:v>0.49033175925925926</c:v>
                </c:pt>
                <c:pt idx="9696">
                  <c:v>0.4903382638888889</c:v>
                </c:pt>
                <c:pt idx="9697">
                  <c:v>0.49034478009259258</c:v>
                </c:pt>
                <c:pt idx="9698">
                  <c:v>0.49035129629629631</c:v>
                </c:pt>
                <c:pt idx="9699">
                  <c:v>0.49035780092592596</c:v>
                </c:pt>
                <c:pt idx="9700">
                  <c:v>0.49036431712962963</c:v>
                </c:pt>
                <c:pt idx="9701">
                  <c:v>0.49037082175925928</c:v>
                </c:pt>
                <c:pt idx="9702">
                  <c:v>0.49037732638888887</c:v>
                </c:pt>
                <c:pt idx="9703">
                  <c:v>0.49038371527777774</c:v>
                </c:pt>
                <c:pt idx="9704">
                  <c:v>0.49039003472222226</c:v>
                </c:pt>
                <c:pt idx="9705">
                  <c:v>0.49039652777777776</c:v>
                </c:pt>
                <c:pt idx="9706">
                  <c:v>0.49040520833333329</c:v>
                </c:pt>
                <c:pt idx="9707">
                  <c:v>0.49041177083333332</c:v>
                </c:pt>
                <c:pt idx="9708">
                  <c:v>0.49041810185185186</c:v>
                </c:pt>
                <c:pt idx="9709">
                  <c:v>0.49042460648148145</c:v>
                </c:pt>
                <c:pt idx="9710">
                  <c:v>0.49043112268518518</c:v>
                </c:pt>
                <c:pt idx="9711">
                  <c:v>0.49043762731481483</c:v>
                </c:pt>
                <c:pt idx="9712">
                  <c:v>0.4904441435185185</c:v>
                </c:pt>
                <c:pt idx="9713">
                  <c:v>0.49045083333333334</c:v>
                </c:pt>
                <c:pt idx="9714">
                  <c:v>0.49045716435185183</c:v>
                </c:pt>
                <c:pt idx="9715">
                  <c:v>0.49046368055555556</c:v>
                </c:pt>
                <c:pt idx="9716">
                  <c:v>0.49047225694444446</c:v>
                </c:pt>
                <c:pt idx="9717">
                  <c:v>0.49047876157407405</c:v>
                </c:pt>
                <c:pt idx="9718">
                  <c:v>0.49048527777777778</c:v>
                </c:pt>
                <c:pt idx="9719">
                  <c:v>0.49049178240740737</c:v>
                </c:pt>
                <c:pt idx="9720">
                  <c:v>0.49049848379629629</c:v>
                </c:pt>
                <c:pt idx="9721">
                  <c:v>0.49050480324074069</c:v>
                </c:pt>
                <c:pt idx="9722">
                  <c:v>0.49051131944444443</c:v>
                </c:pt>
                <c:pt idx="9723">
                  <c:v>0.49051782407407413</c:v>
                </c:pt>
                <c:pt idx="9724">
                  <c:v>0.49052415509259256</c:v>
                </c:pt>
                <c:pt idx="9725">
                  <c:v>0.49053048611111111</c:v>
                </c:pt>
                <c:pt idx="9726">
                  <c:v>0.49053916666666669</c:v>
                </c:pt>
                <c:pt idx="9727">
                  <c:v>0.49054549768518524</c:v>
                </c:pt>
                <c:pt idx="9728">
                  <c:v>0.49055182870370367</c:v>
                </c:pt>
                <c:pt idx="9729">
                  <c:v>0.49055811342592598</c:v>
                </c:pt>
                <c:pt idx="9730">
                  <c:v>0.49056444444444441</c:v>
                </c:pt>
                <c:pt idx="9731">
                  <c:v>0.49057077546296296</c:v>
                </c:pt>
                <c:pt idx="9732">
                  <c:v>0.49057710648148145</c:v>
                </c:pt>
                <c:pt idx="9733">
                  <c:v>0.49058362268518518</c:v>
                </c:pt>
                <c:pt idx="9734">
                  <c:v>0.49058994212962964</c:v>
                </c:pt>
                <c:pt idx="9735">
                  <c:v>0.49059645833333332</c:v>
                </c:pt>
                <c:pt idx="9736">
                  <c:v>0.49060513888888885</c:v>
                </c:pt>
                <c:pt idx="9737">
                  <c:v>0.49061165509259258</c:v>
                </c:pt>
                <c:pt idx="9738">
                  <c:v>0.49061797453703698</c:v>
                </c:pt>
                <c:pt idx="9739">
                  <c:v>0.49062449074074072</c:v>
                </c:pt>
                <c:pt idx="9740">
                  <c:v>0.49063099537037042</c:v>
                </c:pt>
                <c:pt idx="9741">
                  <c:v>0.49063768518518519</c:v>
                </c:pt>
                <c:pt idx="9742">
                  <c:v>0.49064401620370374</c:v>
                </c:pt>
                <c:pt idx="9743">
                  <c:v>0.49065045138888891</c:v>
                </c:pt>
                <c:pt idx="9744">
                  <c:v>0.49065678240740745</c:v>
                </c:pt>
                <c:pt idx="9745">
                  <c:v>0.49066328703703704</c:v>
                </c:pt>
                <c:pt idx="9746">
                  <c:v>0.49067179398148147</c:v>
                </c:pt>
                <c:pt idx="9747">
                  <c:v>0.49067829861111112</c:v>
                </c:pt>
                <c:pt idx="9748">
                  <c:v>0.49068481481481485</c:v>
                </c:pt>
                <c:pt idx="9749">
                  <c:v>0.49069115740740737</c:v>
                </c:pt>
                <c:pt idx="9750">
                  <c:v>0.49069767361111111</c:v>
                </c:pt>
                <c:pt idx="9751">
                  <c:v>0.4907041782407407</c:v>
                </c:pt>
                <c:pt idx="9752">
                  <c:v>0.49071069444444443</c:v>
                </c:pt>
                <c:pt idx="9753">
                  <c:v>0.49071702546296297</c:v>
                </c:pt>
                <c:pt idx="9754">
                  <c:v>0.49072353009259256</c:v>
                </c:pt>
                <c:pt idx="9755">
                  <c:v>0.49072986111111111</c:v>
                </c:pt>
                <c:pt idx="9756">
                  <c:v>0.49073637731481479</c:v>
                </c:pt>
                <c:pt idx="9757">
                  <c:v>0.49074487268518524</c:v>
                </c:pt>
                <c:pt idx="9758">
                  <c:v>0.49075138888888886</c:v>
                </c:pt>
                <c:pt idx="9759">
                  <c:v>0.49075771990740741</c:v>
                </c:pt>
                <c:pt idx="9760">
                  <c:v>0.4907640509259259</c:v>
                </c:pt>
                <c:pt idx="9761">
                  <c:v>0.49077037037037036</c:v>
                </c:pt>
                <c:pt idx="9762">
                  <c:v>0.4907767013888889</c:v>
                </c:pt>
                <c:pt idx="9763">
                  <c:v>0.49078303240740739</c:v>
                </c:pt>
                <c:pt idx="9764">
                  <c:v>0.49078954861111113</c:v>
                </c:pt>
                <c:pt idx="9765">
                  <c:v>0.49079605324074072</c:v>
                </c:pt>
                <c:pt idx="9766">
                  <c:v>0.49080256944444445</c:v>
                </c:pt>
                <c:pt idx="9767">
                  <c:v>0.49081106481481479</c:v>
                </c:pt>
                <c:pt idx="9768">
                  <c:v>0.49081739583333334</c:v>
                </c:pt>
                <c:pt idx="9769">
                  <c:v>0.49082408564814811</c:v>
                </c:pt>
                <c:pt idx="9770">
                  <c:v>0.49083041666666666</c:v>
                </c:pt>
                <c:pt idx="9771">
                  <c:v>0.49083693287037033</c:v>
                </c:pt>
                <c:pt idx="9772">
                  <c:v>0.49084343749999998</c:v>
                </c:pt>
                <c:pt idx="9773">
                  <c:v>0.49084976851851853</c:v>
                </c:pt>
                <c:pt idx="9774">
                  <c:v>0.49085609953703702</c:v>
                </c:pt>
                <c:pt idx="9775">
                  <c:v>0.49086261574074075</c:v>
                </c:pt>
                <c:pt idx="9776">
                  <c:v>0.49086894675925929</c:v>
                </c:pt>
                <c:pt idx="9777">
                  <c:v>0.49087745370370373</c:v>
                </c:pt>
                <c:pt idx="9778">
                  <c:v>0.49088378472222222</c:v>
                </c:pt>
                <c:pt idx="9779">
                  <c:v>0.49089010416666667</c:v>
                </c:pt>
                <c:pt idx="9780">
                  <c:v>0.49089663194444449</c:v>
                </c:pt>
                <c:pt idx="9781">
                  <c:v>0.49090332175925927</c:v>
                </c:pt>
                <c:pt idx="9782">
                  <c:v>0.49090965277777782</c:v>
                </c:pt>
                <c:pt idx="9783">
                  <c:v>0.49091616898148144</c:v>
                </c:pt>
                <c:pt idx="9784">
                  <c:v>0.49092249999999998</c:v>
                </c:pt>
                <c:pt idx="9785">
                  <c:v>0.49092900462962968</c:v>
                </c:pt>
                <c:pt idx="9786">
                  <c:v>0.49093512731481481</c:v>
                </c:pt>
                <c:pt idx="9787">
                  <c:v>0.49094362268518515</c:v>
                </c:pt>
                <c:pt idx="9788">
                  <c:v>0.4909499537037037</c:v>
                </c:pt>
                <c:pt idx="9789">
                  <c:v>0.49095645833333329</c:v>
                </c:pt>
                <c:pt idx="9790">
                  <c:v>0.49096292824074078</c:v>
                </c:pt>
                <c:pt idx="9791">
                  <c:v>0.49096943287037037</c:v>
                </c:pt>
                <c:pt idx="9792">
                  <c:v>0.49097600694444443</c:v>
                </c:pt>
                <c:pt idx="9793">
                  <c:v>0.49098270833333335</c:v>
                </c:pt>
                <c:pt idx="9794">
                  <c:v>0.49098903935185184</c:v>
                </c:pt>
                <c:pt idx="9795">
                  <c:v>0.49099554398148149</c:v>
                </c:pt>
                <c:pt idx="9796">
                  <c:v>0.49100206018518522</c:v>
                </c:pt>
                <c:pt idx="9797">
                  <c:v>0.49101074074074075</c:v>
                </c:pt>
                <c:pt idx="9798">
                  <c:v>0.49101724537037034</c:v>
                </c:pt>
                <c:pt idx="9799">
                  <c:v>0.49102376157407407</c:v>
                </c:pt>
                <c:pt idx="9800">
                  <c:v>0.49103026620370366</c:v>
                </c:pt>
                <c:pt idx="9801">
                  <c:v>0.49103678240740739</c:v>
                </c:pt>
                <c:pt idx="9802">
                  <c:v>0.49104328703703709</c:v>
                </c:pt>
                <c:pt idx="9803">
                  <c:v>0.49104980324074071</c:v>
                </c:pt>
                <c:pt idx="9804">
                  <c:v>0.49105640046296295</c:v>
                </c:pt>
                <c:pt idx="9805">
                  <c:v>0.49106309027777778</c:v>
                </c:pt>
                <c:pt idx="9806">
                  <c:v>0.49106960648148146</c:v>
                </c:pt>
                <c:pt idx="9807">
                  <c:v>0.49107828703703699</c:v>
                </c:pt>
                <c:pt idx="9808">
                  <c:v>0.49108479166666669</c:v>
                </c:pt>
                <c:pt idx="9809">
                  <c:v>0.49109130787037042</c:v>
                </c:pt>
                <c:pt idx="9810">
                  <c:v>0.49109781250000001</c:v>
                </c:pt>
                <c:pt idx="9811">
                  <c:v>0.49110432870370374</c:v>
                </c:pt>
                <c:pt idx="9812">
                  <c:v>0.49111081018518515</c:v>
                </c:pt>
                <c:pt idx="9813">
                  <c:v>0.49111732638888889</c:v>
                </c:pt>
                <c:pt idx="9814">
                  <c:v>0.49112383101851848</c:v>
                </c:pt>
                <c:pt idx="9815">
                  <c:v>0.49113034722222221</c:v>
                </c:pt>
                <c:pt idx="9816">
                  <c:v>0.4911368518518518</c:v>
                </c:pt>
                <c:pt idx="9817">
                  <c:v>0.49114355324074072</c:v>
                </c:pt>
                <c:pt idx="9818">
                  <c:v>0.4911522337962963</c:v>
                </c:pt>
                <c:pt idx="9819">
                  <c:v>0.49115855324074076</c:v>
                </c:pt>
                <c:pt idx="9820">
                  <c:v>0.49116506944444444</c:v>
                </c:pt>
                <c:pt idx="9821">
                  <c:v>0.49117175925925927</c:v>
                </c:pt>
                <c:pt idx="9822">
                  <c:v>0.491178275462963</c:v>
                </c:pt>
                <c:pt idx="9823">
                  <c:v>0.49118478009259259</c:v>
                </c:pt>
                <c:pt idx="9824">
                  <c:v>0.49119129629629632</c:v>
                </c:pt>
                <c:pt idx="9825">
                  <c:v>0.49119780092592591</c:v>
                </c:pt>
                <c:pt idx="9826">
                  <c:v>0.49120431712962964</c:v>
                </c:pt>
                <c:pt idx="9827">
                  <c:v>0.49121082175925923</c:v>
                </c:pt>
                <c:pt idx="9828">
                  <c:v>0.49121950231481476</c:v>
                </c:pt>
                <c:pt idx="9829">
                  <c:v>0.49122589120370369</c:v>
                </c:pt>
                <c:pt idx="9830">
                  <c:v>0.49123222222222224</c:v>
                </c:pt>
                <c:pt idx="9831">
                  <c:v>0.49123872685185188</c:v>
                </c:pt>
                <c:pt idx="9832">
                  <c:v>0.49124524305555556</c:v>
                </c:pt>
                <c:pt idx="9833">
                  <c:v>0.4912517476851852</c:v>
                </c:pt>
                <c:pt idx="9834">
                  <c:v>0.49125826388888888</c:v>
                </c:pt>
                <c:pt idx="9835">
                  <c:v>0.49126476851851852</c:v>
                </c:pt>
                <c:pt idx="9836">
                  <c:v>0.49127112268518519</c:v>
                </c:pt>
                <c:pt idx="9837">
                  <c:v>0.49127762731481478</c:v>
                </c:pt>
                <c:pt idx="9838">
                  <c:v>0.4912863194444444</c:v>
                </c:pt>
                <c:pt idx="9839">
                  <c:v>0.49129263888888891</c:v>
                </c:pt>
                <c:pt idx="9840">
                  <c:v>0.49129896990740746</c:v>
                </c:pt>
                <c:pt idx="9841">
                  <c:v>0.49130548611111108</c:v>
                </c:pt>
                <c:pt idx="9842">
                  <c:v>0.49131181712962962</c:v>
                </c:pt>
                <c:pt idx="9843">
                  <c:v>0.49131832175925921</c:v>
                </c:pt>
                <c:pt idx="9844">
                  <c:v>0.49132465277777776</c:v>
                </c:pt>
                <c:pt idx="9845">
                  <c:v>0.49133116898148149</c:v>
                </c:pt>
                <c:pt idx="9846">
                  <c:v>0.49133767361111108</c:v>
                </c:pt>
                <c:pt idx="9847">
                  <c:v>0.49134428240740741</c:v>
                </c:pt>
                <c:pt idx="9848">
                  <c:v>0.49135296296296294</c:v>
                </c:pt>
                <c:pt idx="9849">
                  <c:v>0.49135929398148148</c:v>
                </c:pt>
                <c:pt idx="9850">
                  <c:v>0.49136562500000003</c:v>
                </c:pt>
                <c:pt idx="9851">
                  <c:v>0.49137195601851852</c:v>
                </c:pt>
                <c:pt idx="9852">
                  <c:v>0.49137846064814816</c:v>
                </c:pt>
                <c:pt idx="9853">
                  <c:v>0.49138516203703703</c:v>
                </c:pt>
                <c:pt idx="9854">
                  <c:v>0.49139149305555557</c:v>
                </c:pt>
                <c:pt idx="9855">
                  <c:v>0.49139799768518522</c:v>
                </c:pt>
                <c:pt idx="9856">
                  <c:v>0.49140428240740741</c:v>
                </c:pt>
                <c:pt idx="9857">
                  <c:v>0.491410787037037</c:v>
                </c:pt>
                <c:pt idx="9858">
                  <c:v>0.49141946759259264</c:v>
                </c:pt>
                <c:pt idx="9859">
                  <c:v>0.49142579861111108</c:v>
                </c:pt>
                <c:pt idx="9860">
                  <c:v>0.49143231481481481</c:v>
                </c:pt>
                <c:pt idx="9861">
                  <c:v>0.4914388194444444</c:v>
                </c:pt>
                <c:pt idx="9862">
                  <c:v>0.49144533564814813</c:v>
                </c:pt>
                <c:pt idx="9863">
                  <c:v>0.49145185185185186</c:v>
                </c:pt>
                <c:pt idx="9864">
                  <c:v>0.49145835648148145</c:v>
                </c:pt>
                <c:pt idx="9865">
                  <c:v>0.4914646875</c:v>
                </c:pt>
                <c:pt idx="9866">
                  <c:v>0.49147114583333334</c:v>
                </c:pt>
                <c:pt idx="9867">
                  <c:v>0.49147747685185189</c:v>
                </c:pt>
                <c:pt idx="9868">
                  <c:v>0.49148605324074074</c:v>
                </c:pt>
                <c:pt idx="9869">
                  <c:v>0.49149238425925929</c:v>
                </c:pt>
                <c:pt idx="9870">
                  <c:v>0.49149888888888887</c:v>
                </c:pt>
                <c:pt idx="9871">
                  <c:v>0.49150540509259261</c:v>
                </c:pt>
                <c:pt idx="9872">
                  <c:v>0.49151190972222225</c:v>
                </c:pt>
                <c:pt idx="9873">
                  <c:v>0.49151842592592593</c:v>
                </c:pt>
                <c:pt idx="9874">
                  <c:v>0.49152475694444447</c:v>
                </c:pt>
                <c:pt idx="9875">
                  <c:v>0.49153126157407406</c:v>
                </c:pt>
                <c:pt idx="9876">
                  <c:v>0.49153783564814812</c:v>
                </c:pt>
                <c:pt idx="9877">
                  <c:v>0.49154634259259261</c:v>
                </c:pt>
                <c:pt idx="9878">
                  <c:v>0.4915528472222222</c:v>
                </c:pt>
                <c:pt idx="9879">
                  <c:v>0.49155917824074075</c:v>
                </c:pt>
                <c:pt idx="9880">
                  <c:v>0.49156569444444442</c:v>
                </c:pt>
                <c:pt idx="9881">
                  <c:v>0.49157219907407407</c:v>
                </c:pt>
                <c:pt idx="9882">
                  <c:v>0.49157871527777774</c:v>
                </c:pt>
                <c:pt idx="9883">
                  <c:v>0.49158521990740739</c:v>
                </c:pt>
                <c:pt idx="9884">
                  <c:v>0.49159155092592594</c:v>
                </c:pt>
                <c:pt idx="9885">
                  <c:v>0.49159788194444443</c:v>
                </c:pt>
                <c:pt idx="9886">
                  <c:v>0.49160421296296297</c:v>
                </c:pt>
                <c:pt idx="9887">
                  <c:v>0.49161270833333331</c:v>
                </c:pt>
                <c:pt idx="9888">
                  <c:v>0.49161903935185186</c:v>
                </c:pt>
                <c:pt idx="9889">
                  <c:v>0.49162570601851852</c:v>
                </c:pt>
                <c:pt idx="9890">
                  <c:v>0.49163203703703706</c:v>
                </c:pt>
                <c:pt idx="9891">
                  <c:v>0.49163855324074074</c:v>
                </c:pt>
                <c:pt idx="9892">
                  <c:v>0.49164506944444447</c:v>
                </c:pt>
                <c:pt idx="9893">
                  <c:v>0.49165138888888887</c:v>
                </c:pt>
                <c:pt idx="9894">
                  <c:v>0.49165771990740742</c:v>
                </c:pt>
                <c:pt idx="9895">
                  <c:v>0.49166423611111115</c:v>
                </c:pt>
                <c:pt idx="9896">
                  <c:v>0.4916727314814815</c:v>
                </c:pt>
                <c:pt idx="9897">
                  <c:v>0.49167924768518517</c:v>
                </c:pt>
                <c:pt idx="9898">
                  <c:v>0.49168575231481482</c:v>
                </c:pt>
                <c:pt idx="9899">
                  <c:v>0.49169226851851855</c:v>
                </c:pt>
                <c:pt idx="9900">
                  <c:v>0.49169877314814814</c:v>
                </c:pt>
                <c:pt idx="9901">
                  <c:v>0.49170526620370375</c:v>
                </c:pt>
                <c:pt idx="9902">
                  <c:v>0.49171195601851853</c:v>
                </c:pt>
                <c:pt idx="9903">
                  <c:v>0.49171828703703707</c:v>
                </c:pt>
                <c:pt idx="9904">
                  <c:v>0.49172479166666666</c:v>
                </c:pt>
                <c:pt idx="9905">
                  <c:v>0.49173130787037039</c:v>
                </c:pt>
                <c:pt idx="9906">
                  <c:v>0.49173998842592592</c:v>
                </c:pt>
                <c:pt idx="9907">
                  <c:v>0.49174631944444447</c:v>
                </c:pt>
                <c:pt idx="9908">
                  <c:v>0.49175300925925924</c:v>
                </c:pt>
                <c:pt idx="9909">
                  <c:v>0.49175934027777779</c:v>
                </c:pt>
                <c:pt idx="9910">
                  <c:v>0.49176584490740738</c:v>
                </c:pt>
                <c:pt idx="9911">
                  <c:v>0.49177236111111111</c:v>
                </c:pt>
                <c:pt idx="9912">
                  <c:v>0.49177886574074076</c:v>
                </c:pt>
                <c:pt idx="9913">
                  <c:v>0.49178538194444443</c:v>
                </c:pt>
                <c:pt idx="9914">
                  <c:v>0.49179207175925926</c:v>
                </c:pt>
                <c:pt idx="9915">
                  <c:v>0.49180064814814811</c:v>
                </c:pt>
                <c:pt idx="9916">
                  <c:v>0.49180715277777781</c:v>
                </c:pt>
                <c:pt idx="9917">
                  <c:v>0.49181366898148143</c:v>
                </c:pt>
                <c:pt idx="9918">
                  <c:v>0.49182017361111113</c:v>
                </c:pt>
                <c:pt idx="9919">
                  <c:v>0.49182653935185189</c:v>
                </c:pt>
                <c:pt idx="9920">
                  <c:v>0.49183305555555551</c:v>
                </c:pt>
                <c:pt idx="9921">
                  <c:v>0.4918397453703704</c:v>
                </c:pt>
                <c:pt idx="9922">
                  <c:v>0.4918460648148148</c:v>
                </c:pt>
                <c:pt idx="9923">
                  <c:v>0.49185256944444444</c:v>
                </c:pt>
                <c:pt idx="9924">
                  <c:v>0.49185908564814818</c:v>
                </c:pt>
                <c:pt idx="9925">
                  <c:v>0.4918677662037037</c:v>
                </c:pt>
                <c:pt idx="9926">
                  <c:v>0.49187427083333329</c:v>
                </c:pt>
                <c:pt idx="9927">
                  <c:v>0.49188096064814818</c:v>
                </c:pt>
                <c:pt idx="9928">
                  <c:v>0.49188729166666662</c:v>
                </c:pt>
                <c:pt idx="9929">
                  <c:v>0.49189380787037035</c:v>
                </c:pt>
                <c:pt idx="9930">
                  <c:v>0.49190031250000005</c:v>
                </c:pt>
                <c:pt idx="9931">
                  <c:v>0.49190682870370367</c:v>
                </c:pt>
                <c:pt idx="9932">
                  <c:v>0.49191333333333337</c:v>
                </c:pt>
                <c:pt idx="9933">
                  <c:v>0.49192003472222218</c:v>
                </c:pt>
                <c:pt idx="9934">
                  <c:v>0.49192853009259258</c:v>
                </c:pt>
                <c:pt idx="9935">
                  <c:v>0.49193503472222222</c:v>
                </c:pt>
                <c:pt idx="9936">
                  <c:v>0.49194136574074077</c:v>
                </c:pt>
                <c:pt idx="9937">
                  <c:v>0.49194780092592594</c:v>
                </c:pt>
                <c:pt idx="9938">
                  <c:v>0.49195431712962961</c:v>
                </c:pt>
                <c:pt idx="9939">
                  <c:v>0.49196082175925926</c:v>
                </c:pt>
                <c:pt idx="9940">
                  <c:v>0.49196751157407409</c:v>
                </c:pt>
                <c:pt idx="9941">
                  <c:v>0.49197384259259258</c:v>
                </c:pt>
                <c:pt idx="9942">
                  <c:v>0.49198035879629631</c:v>
                </c:pt>
                <c:pt idx="9943">
                  <c:v>0.4919868634259259</c:v>
                </c:pt>
                <c:pt idx="9944">
                  <c:v>0.49199552083333331</c:v>
                </c:pt>
                <c:pt idx="9945">
                  <c:v>0.49200184027777777</c:v>
                </c:pt>
                <c:pt idx="9946">
                  <c:v>0.49200835648148145</c:v>
                </c:pt>
                <c:pt idx="9947">
                  <c:v>0.49201486111111109</c:v>
                </c:pt>
                <c:pt idx="9948">
                  <c:v>0.49202137731481482</c:v>
                </c:pt>
                <c:pt idx="9949">
                  <c:v>0.49202802083333336</c:v>
                </c:pt>
                <c:pt idx="9950">
                  <c:v>0.4920343518518519</c:v>
                </c:pt>
                <c:pt idx="9951">
                  <c:v>0.49204016203703699</c:v>
                </c:pt>
                <c:pt idx="9952">
                  <c:v>0.49204659722222227</c:v>
                </c:pt>
                <c:pt idx="9953">
                  <c:v>0.4920552777777778</c:v>
                </c:pt>
                <c:pt idx="9954">
                  <c:v>0.49206178240740739</c:v>
                </c:pt>
                <c:pt idx="9955">
                  <c:v>0.49206811342592593</c:v>
                </c:pt>
                <c:pt idx="9956">
                  <c:v>0.49207462962962961</c:v>
                </c:pt>
                <c:pt idx="9957">
                  <c:v>0.49208113425925926</c:v>
                </c:pt>
                <c:pt idx="9958">
                  <c:v>0.49208765046296299</c:v>
                </c:pt>
                <c:pt idx="9959">
                  <c:v>0.49209415509259258</c:v>
                </c:pt>
                <c:pt idx="9960">
                  <c:v>0.49210048611111112</c:v>
                </c:pt>
                <c:pt idx="9961">
                  <c:v>0.4921070023148148</c:v>
                </c:pt>
                <c:pt idx="9962">
                  <c:v>0.49211350694444445</c:v>
                </c:pt>
                <c:pt idx="9963">
                  <c:v>0.49212218749999997</c:v>
                </c:pt>
                <c:pt idx="9964">
                  <c:v>0.49212851851851852</c:v>
                </c:pt>
                <c:pt idx="9965">
                  <c:v>0.4921350347222222</c:v>
                </c:pt>
                <c:pt idx="9966">
                  <c:v>0.49214136574074074</c:v>
                </c:pt>
                <c:pt idx="9967">
                  <c:v>0.49214787037037039</c:v>
                </c:pt>
                <c:pt idx="9968">
                  <c:v>0.49215438657407407</c:v>
                </c:pt>
                <c:pt idx="9969">
                  <c:v>0.49216070601851852</c:v>
                </c:pt>
                <c:pt idx="9970">
                  <c:v>0.49216703703703701</c:v>
                </c:pt>
                <c:pt idx="9971">
                  <c:v>0.49217373842592593</c:v>
                </c:pt>
                <c:pt idx="9972">
                  <c:v>0.49218259259259262</c:v>
                </c:pt>
                <c:pt idx="9973">
                  <c:v>0.49218892361111116</c:v>
                </c:pt>
                <c:pt idx="9974">
                  <c:v>0.4921952546296296</c:v>
                </c:pt>
                <c:pt idx="9975">
                  <c:v>0.49220158564814814</c:v>
                </c:pt>
                <c:pt idx="9976">
                  <c:v>0.49220809027777773</c:v>
                </c:pt>
                <c:pt idx="9977">
                  <c:v>0.49221460648148146</c:v>
                </c:pt>
                <c:pt idx="9978">
                  <c:v>0.49222129629629635</c:v>
                </c:pt>
                <c:pt idx="9979">
                  <c:v>0.49222762731481479</c:v>
                </c:pt>
                <c:pt idx="9980">
                  <c:v>0.49223395833333333</c:v>
                </c:pt>
                <c:pt idx="9981">
                  <c:v>0.49224046296296292</c:v>
                </c:pt>
                <c:pt idx="9982">
                  <c:v>0.49224896990740735</c:v>
                </c:pt>
                <c:pt idx="9983">
                  <c:v>0.4922553009259259</c:v>
                </c:pt>
                <c:pt idx="9984">
                  <c:v>0.4922618055555556</c:v>
                </c:pt>
                <c:pt idx="9985">
                  <c:v>0.49226832175925922</c:v>
                </c:pt>
                <c:pt idx="9986">
                  <c:v>0.49227488425925925</c:v>
                </c:pt>
                <c:pt idx="9987">
                  <c:v>0.49228138888888889</c:v>
                </c:pt>
                <c:pt idx="9988">
                  <c:v>0.49228790509259257</c:v>
                </c:pt>
                <c:pt idx="9989">
                  <c:v>0.49229423611111112</c:v>
                </c:pt>
                <c:pt idx="9990">
                  <c:v>0.49230074074074071</c:v>
                </c:pt>
                <c:pt idx="9991">
                  <c:v>0.49230924768518519</c:v>
                </c:pt>
                <c:pt idx="9992">
                  <c:v>0.49231575231481478</c:v>
                </c:pt>
                <c:pt idx="9993">
                  <c:v>0.49232226851851851</c:v>
                </c:pt>
                <c:pt idx="9994">
                  <c:v>0.4923287731481481</c:v>
                </c:pt>
                <c:pt idx="9995">
                  <c:v>0.49233528935185183</c:v>
                </c:pt>
                <c:pt idx="9996">
                  <c:v>0.49234179398148153</c:v>
                </c:pt>
                <c:pt idx="9997">
                  <c:v>0.49234848379629631</c:v>
                </c:pt>
                <c:pt idx="9998">
                  <c:v>0.49235481481481486</c:v>
                </c:pt>
                <c:pt idx="9999">
                  <c:v>0.49236131944444445</c:v>
                </c:pt>
                <c:pt idx="10000">
                  <c:v>0.49236819444444446</c:v>
                </c:pt>
                <c:pt idx="10001">
                  <c:v>0.49237670138888889</c:v>
                </c:pt>
                <c:pt idx="10002">
                  <c:v>0.49238321759259263</c:v>
                </c:pt>
                <c:pt idx="10003">
                  <c:v>0.4923899074074074</c:v>
                </c:pt>
                <c:pt idx="10004">
                  <c:v>0.49239641203703705</c:v>
                </c:pt>
                <c:pt idx="10005">
                  <c:v>0.49240292824074072</c:v>
                </c:pt>
                <c:pt idx="10006">
                  <c:v>0.49240943287037037</c:v>
                </c:pt>
                <c:pt idx="10007">
                  <c:v>0.49241594907407404</c:v>
                </c:pt>
                <c:pt idx="10008">
                  <c:v>0.49242247685185186</c:v>
                </c:pt>
                <c:pt idx="10009">
                  <c:v>0.4924291666666667</c:v>
                </c:pt>
                <c:pt idx="10010">
                  <c:v>0.49243767361111113</c:v>
                </c:pt>
                <c:pt idx="10011">
                  <c:v>0.49244417824074072</c:v>
                </c:pt>
                <c:pt idx="10012">
                  <c:v>0.49245069444444445</c:v>
                </c:pt>
                <c:pt idx="10013">
                  <c:v>0.49245721064814818</c:v>
                </c:pt>
                <c:pt idx="10014">
                  <c:v>0.49246371527777777</c:v>
                </c:pt>
                <c:pt idx="10015">
                  <c:v>0.4924702314814815</c:v>
                </c:pt>
                <c:pt idx="10016">
                  <c:v>0.49247692129629628</c:v>
                </c:pt>
                <c:pt idx="10017">
                  <c:v>0.49248342592592592</c:v>
                </c:pt>
                <c:pt idx="10018">
                  <c:v>0.4924899421296296</c:v>
                </c:pt>
                <c:pt idx="10019">
                  <c:v>0.49249643518518521</c:v>
                </c:pt>
                <c:pt idx="10020">
                  <c:v>0.49250530092592593</c:v>
                </c:pt>
                <c:pt idx="10021">
                  <c:v>0.49251162037037038</c:v>
                </c:pt>
                <c:pt idx="10022">
                  <c:v>0.49251832175925925</c:v>
                </c:pt>
                <c:pt idx="10023">
                  <c:v>0.49252482638888889</c:v>
                </c:pt>
                <c:pt idx="10024">
                  <c:v>0.49253134259259257</c:v>
                </c:pt>
                <c:pt idx="10025">
                  <c:v>0.49253791666666663</c:v>
                </c:pt>
                <c:pt idx="10026">
                  <c:v>0.49254424768518518</c:v>
                </c:pt>
                <c:pt idx="10027">
                  <c:v>0.49255076388888885</c:v>
                </c:pt>
                <c:pt idx="10028">
                  <c:v>0.49255745370370368</c:v>
                </c:pt>
                <c:pt idx="10029">
                  <c:v>0.49256613425925927</c:v>
                </c:pt>
                <c:pt idx="10030">
                  <c:v>0.49257271990740742</c:v>
                </c:pt>
                <c:pt idx="10031">
                  <c:v>0.49257923611111115</c:v>
                </c:pt>
                <c:pt idx="10032">
                  <c:v>0.49258574074074074</c:v>
                </c:pt>
                <c:pt idx="10033">
                  <c:v>0.49259224537037039</c:v>
                </c:pt>
                <c:pt idx="10034">
                  <c:v>0.49259876157407406</c:v>
                </c:pt>
                <c:pt idx="10035">
                  <c:v>0.49260545138888889</c:v>
                </c:pt>
                <c:pt idx="10036">
                  <c:v>0.49261178240740744</c:v>
                </c:pt>
                <c:pt idx="10037">
                  <c:v>0.49261836805555559</c:v>
                </c:pt>
                <c:pt idx="10038">
                  <c:v>0.49262461805555557</c:v>
                </c:pt>
                <c:pt idx="10039">
                  <c:v>0.4926332986111111</c:v>
                </c:pt>
                <c:pt idx="10040">
                  <c:v>0.49263964120370374</c:v>
                </c:pt>
                <c:pt idx="10041">
                  <c:v>0.49264614583333333</c:v>
                </c:pt>
                <c:pt idx="10042">
                  <c:v>0.49265265046296297</c:v>
                </c:pt>
                <c:pt idx="10043">
                  <c:v>0.49265916666666665</c:v>
                </c:pt>
                <c:pt idx="10044">
                  <c:v>0.49266568287037038</c:v>
                </c:pt>
                <c:pt idx="10045">
                  <c:v>0.49267218749999997</c:v>
                </c:pt>
                <c:pt idx="10046">
                  <c:v>0.4926787037037037</c:v>
                </c:pt>
                <c:pt idx="10047">
                  <c:v>0.49268539351851853</c:v>
                </c:pt>
                <c:pt idx="10048">
                  <c:v>0.49269373842592595</c:v>
                </c:pt>
                <c:pt idx="10049">
                  <c:v>0.49270025462962957</c:v>
                </c:pt>
                <c:pt idx="10050">
                  <c:v>0.49270688657407408</c:v>
                </c:pt>
                <c:pt idx="10051">
                  <c:v>0.49271339120370367</c:v>
                </c:pt>
                <c:pt idx="10052">
                  <c:v>0.4927199074074074</c:v>
                </c:pt>
                <c:pt idx="10053">
                  <c:v>0.49272641203703699</c:v>
                </c:pt>
                <c:pt idx="10054">
                  <c:v>0.49273310185185187</c:v>
                </c:pt>
                <c:pt idx="10055">
                  <c:v>0.49273943287037042</c:v>
                </c:pt>
                <c:pt idx="10056">
                  <c:v>0.49274594907407404</c:v>
                </c:pt>
                <c:pt idx="10057">
                  <c:v>0.49275245370370374</c:v>
                </c:pt>
                <c:pt idx="10058">
                  <c:v>0.49276113425925927</c:v>
                </c:pt>
                <c:pt idx="10059">
                  <c:v>0.49276765046296295</c:v>
                </c:pt>
                <c:pt idx="10060">
                  <c:v>0.49277434027777778</c:v>
                </c:pt>
                <c:pt idx="10061">
                  <c:v>0.49278067129629632</c:v>
                </c:pt>
                <c:pt idx="10062">
                  <c:v>0.49278717592592591</c:v>
                </c:pt>
                <c:pt idx="10063">
                  <c:v>0.49279369212962965</c:v>
                </c:pt>
                <c:pt idx="10064">
                  <c:v>0.49280019675925923</c:v>
                </c:pt>
                <c:pt idx="10065">
                  <c:v>0.49280671296296297</c:v>
                </c:pt>
                <c:pt idx="10066">
                  <c:v>0.49281340277777774</c:v>
                </c:pt>
                <c:pt idx="10067">
                  <c:v>0.49282190972222223</c:v>
                </c:pt>
                <c:pt idx="10068">
                  <c:v>0.49282841435185182</c:v>
                </c:pt>
                <c:pt idx="10069">
                  <c:v>0.49283493055555555</c:v>
                </c:pt>
                <c:pt idx="10070">
                  <c:v>0.49284143518518514</c:v>
                </c:pt>
                <c:pt idx="10071">
                  <c:v>0.49284795138888887</c:v>
                </c:pt>
                <c:pt idx="10072">
                  <c:v>0.49285445601851857</c:v>
                </c:pt>
                <c:pt idx="10073">
                  <c:v>0.49286114583333335</c:v>
                </c:pt>
                <c:pt idx="10074">
                  <c:v>0.49286747685185189</c:v>
                </c:pt>
                <c:pt idx="10075">
                  <c:v>0.49287399305555551</c:v>
                </c:pt>
                <c:pt idx="10076">
                  <c:v>0.49288049768518521</c:v>
                </c:pt>
                <c:pt idx="10077">
                  <c:v>0.49288917824074074</c:v>
                </c:pt>
                <c:pt idx="10078">
                  <c:v>0.49289569444444448</c:v>
                </c:pt>
                <c:pt idx="10079">
                  <c:v>0.49290238425925925</c:v>
                </c:pt>
                <c:pt idx="10080">
                  <c:v>0.4929088888888889</c:v>
                </c:pt>
                <c:pt idx="10081">
                  <c:v>0.49291540509259257</c:v>
                </c:pt>
                <c:pt idx="10082">
                  <c:v>0.49292189814814819</c:v>
                </c:pt>
                <c:pt idx="10083">
                  <c:v>0.49292840277777777</c:v>
                </c:pt>
                <c:pt idx="10084">
                  <c:v>0.49293491898148151</c:v>
                </c:pt>
                <c:pt idx="10085">
                  <c:v>0.49294160879629628</c:v>
                </c:pt>
                <c:pt idx="10086">
                  <c:v>0.49295011574074077</c:v>
                </c:pt>
                <c:pt idx="10087">
                  <c:v>0.49295659722222224</c:v>
                </c:pt>
                <c:pt idx="10088">
                  <c:v>0.49296310185185188</c:v>
                </c:pt>
                <c:pt idx="10089">
                  <c:v>0.49296961805555556</c:v>
                </c:pt>
                <c:pt idx="10090">
                  <c:v>0.4929761226851852</c:v>
                </c:pt>
                <c:pt idx="10091">
                  <c:v>0.49298263888888888</c:v>
                </c:pt>
                <c:pt idx="10092">
                  <c:v>0.49298932870370371</c:v>
                </c:pt>
                <c:pt idx="10093">
                  <c:v>0.49299550925925928</c:v>
                </c:pt>
                <c:pt idx="10094">
                  <c:v>0.49300201388888887</c:v>
                </c:pt>
                <c:pt idx="10095">
                  <c:v>0.49300854166666669</c:v>
                </c:pt>
                <c:pt idx="10096">
                  <c:v>0.49301722222222222</c:v>
                </c:pt>
                <c:pt idx="10097">
                  <c:v>0.49302354166666668</c:v>
                </c:pt>
                <c:pt idx="10098">
                  <c:v>0.49303023148148145</c:v>
                </c:pt>
                <c:pt idx="10099">
                  <c:v>0.4930364351851852</c:v>
                </c:pt>
                <c:pt idx="10100">
                  <c:v>0.49304295138888893</c:v>
                </c:pt>
                <c:pt idx="10101">
                  <c:v>0.49304945601851852</c:v>
                </c:pt>
                <c:pt idx="10102">
                  <c:v>0.49305597222222225</c:v>
                </c:pt>
                <c:pt idx="10103">
                  <c:v>0.49306247685185184</c:v>
                </c:pt>
                <c:pt idx="10104">
                  <c:v>0.49306916666666667</c:v>
                </c:pt>
                <c:pt idx="10105">
                  <c:v>0.49307803240740739</c:v>
                </c:pt>
                <c:pt idx="10106">
                  <c:v>0.49308436342592593</c:v>
                </c:pt>
                <c:pt idx="10107">
                  <c:v>0.49309087962962961</c:v>
                </c:pt>
                <c:pt idx="10108">
                  <c:v>0.49309738425925925</c:v>
                </c:pt>
                <c:pt idx="10109">
                  <c:v>0.49310390046296293</c:v>
                </c:pt>
                <c:pt idx="10110">
                  <c:v>0.49311040509259257</c:v>
                </c:pt>
                <c:pt idx="10111">
                  <c:v>0.49311710648148149</c:v>
                </c:pt>
                <c:pt idx="10112">
                  <c:v>0.49312343749999998</c:v>
                </c:pt>
                <c:pt idx="10113">
                  <c:v>0.49312994212962963</c:v>
                </c:pt>
                <c:pt idx="10114">
                  <c:v>0.49313645833333331</c:v>
                </c:pt>
                <c:pt idx="10115">
                  <c:v>0.49314513888888883</c:v>
                </c:pt>
                <c:pt idx="10116">
                  <c:v>0.49315165509259257</c:v>
                </c:pt>
                <c:pt idx="10117">
                  <c:v>0.49315834490740745</c:v>
                </c:pt>
                <c:pt idx="10118">
                  <c:v>0.49316503472222223</c:v>
                </c:pt>
                <c:pt idx="10119">
                  <c:v>0.49317136574074077</c:v>
                </c:pt>
                <c:pt idx="10120">
                  <c:v>0.49317805555555555</c:v>
                </c:pt>
                <c:pt idx="10121">
                  <c:v>0.4931843865740741</c:v>
                </c:pt>
                <c:pt idx="10122">
                  <c:v>0.49319089120370374</c:v>
                </c:pt>
                <c:pt idx="10123">
                  <c:v>0.49319758101851852</c:v>
                </c:pt>
                <c:pt idx="10124">
                  <c:v>0.49320593749999997</c:v>
                </c:pt>
                <c:pt idx="10125">
                  <c:v>0.4932124537037037</c:v>
                </c:pt>
                <c:pt idx="10126">
                  <c:v>0.49321895833333335</c:v>
                </c:pt>
                <c:pt idx="10127">
                  <c:v>0.49322547453703702</c:v>
                </c:pt>
                <c:pt idx="10128">
                  <c:v>0.49323197916666667</c:v>
                </c:pt>
                <c:pt idx="10129">
                  <c:v>0.49323849537037034</c:v>
                </c:pt>
                <c:pt idx="10130">
                  <c:v>0.49324518518518518</c:v>
                </c:pt>
                <c:pt idx="10131">
                  <c:v>0.49325170138888885</c:v>
                </c:pt>
                <c:pt idx="10132">
                  <c:v>0.49325833333333335</c:v>
                </c:pt>
                <c:pt idx="10133">
                  <c:v>0.49326502314814813</c:v>
                </c:pt>
                <c:pt idx="10134">
                  <c:v>0.49327365740740742</c:v>
                </c:pt>
                <c:pt idx="10135">
                  <c:v>0.49328016203703706</c:v>
                </c:pt>
                <c:pt idx="10136">
                  <c:v>0.49328685185185184</c:v>
                </c:pt>
                <c:pt idx="10137">
                  <c:v>0.49329354166666667</c:v>
                </c:pt>
                <c:pt idx="10138">
                  <c:v>0.49329987268518516</c:v>
                </c:pt>
                <c:pt idx="10139">
                  <c:v>0.49330638888888889</c:v>
                </c:pt>
                <c:pt idx="10140">
                  <c:v>0.49331289351851854</c:v>
                </c:pt>
                <c:pt idx="10141">
                  <c:v>0.49331940972222221</c:v>
                </c:pt>
                <c:pt idx="10142">
                  <c:v>0.49332609953703704</c:v>
                </c:pt>
                <c:pt idx="10143">
                  <c:v>0.49333460648148147</c:v>
                </c:pt>
                <c:pt idx="10144">
                  <c:v>0.49334112268518515</c:v>
                </c:pt>
                <c:pt idx="10145">
                  <c:v>0.4933476273148148</c:v>
                </c:pt>
                <c:pt idx="10146">
                  <c:v>0.49335414351851853</c:v>
                </c:pt>
                <c:pt idx="10147">
                  <c:v>0.49336065972222221</c:v>
                </c:pt>
                <c:pt idx="10148">
                  <c:v>0.49336716435185185</c:v>
                </c:pt>
                <c:pt idx="10149">
                  <c:v>0.49337385416666663</c:v>
                </c:pt>
                <c:pt idx="10150">
                  <c:v>0.49338018518518517</c:v>
                </c:pt>
                <c:pt idx="10151">
                  <c:v>0.4933867013888889</c:v>
                </c:pt>
                <c:pt idx="10152">
                  <c:v>0.49339320601851849</c:v>
                </c:pt>
                <c:pt idx="10153">
                  <c:v>0.49340188657407408</c:v>
                </c:pt>
                <c:pt idx="10154">
                  <c:v>0.49340840277777781</c:v>
                </c:pt>
                <c:pt idx="10155">
                  <c:v>0.49341509259259259</c:v>
                </c:pt>
                <c:pt idx="10156">
                  <c:v>0.49342167824074074</c:v>
                </c:pt>
                <c:pt idx="10157">
                  <c:v>0.49342819444444447</c:v>
                </c:pt>
                <c:pt idx="10158">
                  <c:v>0.49343469907407406</c:v>
                </c:pt>
                <c:pt idx="10159">
                  <c:v>0.49344121527777779</c:v>
                </c:pt>
                <c:pt idx="10160">
                  <c:v>0.49344771990740743</c:v>
                </c:pt>
                <c:pt idx="10161">
                  <c:v>0.49345440972222221</c:v>
                </c:pt>
                <c:pt idx="10162">
                  <c:v>0.49346291666666664</c:v>
                </c:pt>
                <c:pt idx="10163">
                  <c:v>0.49346942129629628</c:v>
                </c:pt>
                <c:pt idx="10164">
                  <c:v>0.49347593750000002</c:v>
                </c:pt>
                <c:pt idx="10165">
                  <c:v>0.49348244212962961</c:v>
                </c:pt>
                <c:pt idx="10166">
                  <c:v>0.49348895833333334</c:v>
                </c:pt>
                <c:pt idx="10167">
                  <c:v>0.49349546296296293</c:v>
                </c:pt>
                <c:pt idx="10168">
                  <c:v>0.49350216435185185</c:v>
                </c:pt>
                <c:pt idx="10169">
                  <c:v>0.49350848379629625</c:v>
                </c:pt>
                <c:pt idx="10170">
                  <c:v>0.49351518518518517</c:v>
                </c:pt>
                <c:pt idx="10171">
                  <c:v>0.49352150462962968</c:v>
                </c:pt>
                <c:pt idx="10172">
                  <c:v>0.49353002314814814</c:v>
                </c:pt>
                <c:pt idx="10173">
                  <c:v>0.49353635416666664</c:v>
                </c:pt>
                <c:pt idx="10174">
                  <c:v>0.49354304398148147</c:v>
                </c:pt>
                <c:pt idx="10175">
                  <c:v>0.49354937500000001</c:v>
                </c:pt>
                <c:pt idx="10176">
                  <c:v>0.4935558796296296</c:v>
                </c:pt>
                <c:pt idx="10177">
                  <c:v>0.49356239583333333</c:v>
                </c:pt>
                <c:pt idx="10178">
                  <c:v>0.49356874999999995</c:v>
                </c:pt>
                <c:pt idx="10179">
                  <c:v>0.49357530092592589</c:v>
                </c:pt>
                <c:pt idx="10180">
                  <c:v>0.4935820949074074</c:v>
                </c:pt>
                <c:pt idx="10181">
                  <c:v>0.49359060185185188</c:v>
                </c:pt>
                <c:pt idx="10182">
                  <c:v>0.49359710648148147</c:v>
                </c:pt>
                <c:pt idx="10183">
                  <c:v>0.49360362268518521</c:v>
                </c:pt>
                <c:pt idx="10184">
                  <c:v>0.49361012731481479</c:v>
                </c:pt>
                <c:pt idx="10185">
                  <c:v>0.49361664351851853</c:v>
                </c:pt>
                <c:pt idx="10186">
                  <c:v>0.49362314814814812</c:v>
                </c:pt>
                <c:pt idx="10187">
                  <c:v>0.49362983796296295</c:v>
                </c:pt>
                <c:pt idx="10188">
                  <c:v>0.49363616898148149</c:v>
                </c:pt>
                <c:pt idx="10189">
                  <c:v>0.49364268518518517</c:v>
                </c:pt>
                <c:pt idx="10190">
                  <c:v>0.49364918981481481</c:v>
                </c:pt>
                <c:pt idx="10191">
                  <c:v>0.49365792824074073</c:v>
                </c:pt>
                <c:pt idx="10192">
                  <c:v>0.49366425925925927</c:v>
                </c:pt>
                <c:pt idx="10193">
                  <c:v>0.49367094907407405</c:v>
                </c:pt>
                <c:pt idx="10194">
                  <c:v>0.4936772800925926</c:v>
                </c:pt>
                <c:pt idx="10195">
                  <c:v>0.49368378472222219</c:v>
                </c:pt>
                <c:pt idx="10196">
                  <c:v>0.49369030092592592</c:v>
                </c:pt>
                <c:pt idx="10197">
                  <c:v>0.49369680555555556</c:v>
                </c:pt>
                <c:pt idx="10198">
                  <c:v>0.49370332175925924</c:v>
                </c:pt>
                <c:pt idx="10199">
                  <c:v>0.49371001157407407</c:v>
                </c:pt>
                <c:pt idx="10200">
                  <c:v>0.49371869212962965</c:v>
                </c:pt>
                <c:pt idx="10201">
                  <c:v>0.49372520833333339</c:v>
                </c:pt>
                <c:pt idx="10202">
                  <c:v>0.49373171296296298</c:v>
                </c:pt>
                <c:pt idx="10203">
                  <c:v>0.49373822916666671</c:v>
                </c:pt>
                <c:pt idx="10204">
                  <c:v>0.4937447337962963</c:v>
                </c:pt>
                <c:pt idx="10205">
                  <c:v>0.49375125000000003</c:v>
                </c:pt>
                <c:pt idx="10206">
                  <c:v>0.49375812499999999</c:v>
                </c:pt>
                <c:pt idx="10207">
                  <c:v>0.49376444444444445</c:v>
                </c:pt>
                <c:pt idx="10208">
                  <c:v>0.49377096064814818</c:v>
                </c:pt>
                <c:pt idx="10209">
                  <c:v>0.49377746527777777</c:v>
                </c:pt>
                <c:pt idx="10210">
                  <c:v>0.49378621527777783</c:v>
                </c:pt>
                <c:pt idx="10211">
                  <c:v>0.49379271990740742</c:v>
                </c:pt>
                <c:pt idx="10212">
                  <c:v>0.49379942129629634</c:v>
                </c:pt>
                <c:pt idx="10213">
                  <c:v>0.49380592592592593</c:v>
                </c:pt>
                <c:pt idx="10214">
                  <c:v>0.49381261574074076</c:v>
                </c:pt>
                <c:pt idx="10215">
                  <c:v>0.49381894675925925</c:v>
                </c:pt>
                <c:pt idx="10216">
                  <c:v>0.49382546296296298</c:v>
                </c:pt>
                <c:pt idx="10217">
                  <c:v>0.49383196759259262</c:v>
                </c:pt>
                <c:pt idx="10218">
                  <c:v>0.4938386574074074</c:v>
                </c:pt>
                <c:pt idx="10219">
                  <c:v>0.4938474537037037</c:v>
                </c:pt>
                <c:pt idx="10220">
                  <c:v>0.49385395833333329</c:v>
                </c:pt>
                <c:pt idx="10221">
                  <c:v>0.49386047453703702</c:v>
                </c:pt>
                <c:pt idx="10222">
                  <c:v>0.49386716435185191</c:v>
                </c:pt>
                <c:pt idx="10223">
                  <c:v>0.49387385416666668</c:v>
                </c:pt>
                <c:pt idx="10224">
                  <c:v>0.49388018518518523</c:v>
                </c:pt>
                <c:pt idx="10225">
                  <c:v>0.493886875</c:v>
                </c:pt>
                <c:pt idx="10226">
                  <c:v>0.49389339120370374</c:v>
                </c:pt>
                <c:pt idx="10227">
                  <c:v>0.49389989583333332</c:v>
                </c:pt>
                <c:pt idx="10228">
                  <c:v>0.49390641203703706</c:v>
                </c:pt>
                <c:pt idx="10229">
                  <c:v>0.49391527777777777</c:v>
                </c:pt>
                <c:pt idx="10230">
                  <c:v>0.49392178240740742</c:v>
                </c:pt>
                <c:pt idx="10231">
                  <c:v>0.49392847222222219</c:v>
                </c:pt>
                <c:pt idx="10232">
                  <c:v>0.49393480324074074</c:v>
                </c:pt>
                <c:pt idx="10233">
                  <c:v>0.49394130787037033</c:v>
                </c:pt>
                <c:pt idx="10234">
                  <c:v>0.49394782407407406</c:v>
                </c:pt>
                <c:pt idx="10235">
                  <c:v>0.49395451388888884</c:v>
                </c:pt>
                <c:pt idx="10236">
                  <c:v>0.49396120370370372</c:v>
                </c:pt>
                <c:pt idx="10237">
                  <c:v>0.49396789351851855</c:v>
                </c:pt>
                <c:pt idx="10238">
                  <c:v>0.49397657407407408</c:v>
                </c:pt>
                <c:pt idx="10239">
                  <c:v>0.49398307870370367</c:v>
                </c:pt>
                <c:pt idx="10240">
                  <c:v>0.4939895949074074</c:v>
                </c:pt>
                <c:pt idx="10241">
                  <c:v>0.49399611111111108</c:v>
                </c:pt>
                <c:pt idx="10242">
                  <c:v>0.49400261574074072</c:v>
                </c:pt>
                <c:pt idx="10243">
                  <c:v>0.49400912037037042</c:v>
                </c:pt>
                <c:pt idx="10244">
                  <c:v>0.49401582175925923</c:v>
                </c:pt>
                <c:pt idx="10245">
                  <c:v>0.49402215277777778</c:v>
                </c:pt>
                <c:pt idx="10246">
                  <c:v>0.49402865740740737</c:v>
                </c:pt>
                <c:pt idx="10247">
                  <c:v>0.4940351736111111</c:v>
                </c:pt>
                <c:pt idx="10248">
                  <c:v>0.49404385416666668</c:v>
                </c:pt>
                <c:pt idx="10249">
                  <c:v>0.49405035879629633</c:v>
                </c:pt>
                <c:pt idx="10250">
                  <c:v>0.49405699074074078</c:v>
                </c:pt>
                <c:pt idx="10251">
                  <c:v>0.49406332175925921</c:v>
                </c:pt>
                <c:pt idx="10252">
                  <c:v>0.49406983796296294</c:v>
                </c:pt>
                <c:pt idx="10253">
                  <c:v>0.49407634259259264</c:v>
                </c:pt>
                <c:pt idx="10254">
                  <c:v>0.49408285879629626</c:v>
                </c:pt>
                <c:pt idx="10255">
                  <c:v>0.49408936342592596</c:v>
                </c:pt>
                <c:pt idx="10256">
                  <c:v>0.49409605324074074</c:v>
                </c:pt>
                <c:pt idx="10257">
                  <c:v>0.49410493055555554</c:v>
                </c:pt>
                <c:pt idx="10258">
                  <c:v>0.49411126157407409</c:v>
                </c:pt>
                <c:pt idx="10259">
                  <c:v>0.49411776620370373</c:v>
                </c:pt>
                <c:pt idx="10260">
                  <c:v>0.494124375</c:v>
                </c:pt>
                <c:pt idx="10261">
                  <c:v>0.49413087962962959</c:v>
                </c:pt>
                <c:pt idx="10262">
                  <c:v>0.49413737268518521</c:v>
                </c:pt>
                <c:pt idx="10263">
                  <c:v>0.49414406249999998</c:v>
                </c:pt>
                <c:pt idx="10264">
                  <c:v>0.49415020833333334</c:v>
                </c:pt>
                <c:pt idx="10265">
                  <c:v>0.49415671296296293</c:v>
                </c:pt>
                <c:pt idx="10266">
                  <c:v>0.49416322916666666</c:v>
                </c:pt>
                <c:pt idx="10267">
                  <c:v>0.49417190972222219</c:v>
                </c:pt>
                <c:pt idx="10268">
                  <c:v>0.49417841435185189</c:v>
                </c:pt>
                <c:pt idx="10269">
                  <c:v>0.4941851157407407</c:v>
                </c:pt>
                <c:pt idx="10270">
                  <c:v>0.4941916203703704</c:v>
                </c:pt>
                <c:pt idx="10271">
                  <c:v>0.49419813657407402</c:v>
                </c:pt>
                <c:pt idx="10272">
                  <c:v>0.49420464120370372</c:v>
                </c:pt>
                <c:pt idx="10273">
                  <c:v>0.49421109953703701</c:v>
                </c:pt>
                <c:pt idx="10274">
                  <c:v>0.49421760416666666</c:v>
                </c:pt>
                <c:pt idx="10275">
                  <c:v>0.49422429398148143</c:v>
                </c:pt>
                <c:pt idx="10276">
                  <c:v>0.49423297453703707</c:v>
                </c:pt>
                <c:pt idx="10277">
                  <c:v>0.49423930555555556</c:v>
                </c:pt>
                <c:pt idx="10278">
                  <c:v>0.4942458217592593</c:v>
                </c:pt>
                <c:pt idx="10279">
                  <c:v>0.49425232638888889</c:v>
                </c:pt>
                <c:pt idx="10280">
                  <c:v>0.49425901620370372</c:v>
                </c:pt>
                <c:pt idx="10281">
                  <c:v>0.49426534722222221</c:v>
                </c:pt>
                <c:pt idx="10282">
                  <c:v>0.49427204861111113</c:v>
                </c:pt>
                <c:pt idx="10283">
                  <c:v>0.49427836805555558</c:v>
                </c:pt>
                <c:pt idx="10284">
                  <c:v>0.49428488425925926</c:v>
                </c:pt>
                <c:pt idx="10285">
                  <c:v>0.49429138888888891</c:v>
                </c:pt>
                <c:pt idx="10286">
                  <c:v>0.49430025462962962</c:v>
                </c:pt>
                <c:pt idx="10287">
                  <c:v>0.49430663194444446</c:v>
                </c:pt>
                <c:pt idx="10288">
                  <c:v>0.49431332175925924</c:v>
                </c:pt>
                <c:pt idx="10289">
                  <c:v>0.4943196412037037</c:v>
                </c:pt>
                <c:pt idx="10290">
                  <c:v>0.49432615740740737</c:v>
                </c:pt>
                <c:pt idx="10291">
                  <c:v>0.49433267361111111</c:v>
                </c:pt>
                <c:pt idx="10292">
                  <c:v>0.49433917824074075</c:v>
                </c:pt>
                <c:pt idx="10293">
                  <c:v>0.49434586805555553</c:v>
                </c:pt>
                <c:pt idx="10294">
                  <c:v>0.49435238425925926</c:v>
                </c:pt>
                <c:pt idx="10295">
                  <c:v>0.49436128472222224</c:v>
                </c:pt>
                <c:pt idx="10296">
                  <c:v>0.4943676041666667</c:v>
                </c:pt>
                <c:pt idx="10297">
                  <c:v>0.49437412037037037</c:v>
                </c:pt>
                <c:pt idx="10298">
                  <c:v>0.4943808101851852</c:v>
                </c:pt>
                <c:pt idx="10299">
                  <c:v>0.49438714120370369</c:v>
                </c:pt>
                <c:pt idx="10300">
                  <c:v>0.49439364583333334</c:v>
                </c:pt>
                <c:pt idx="10301">
                  <c:v>0.49440034722222226</c:v>
                </c:pt>
                <c:pt idx="10302">
                  <c:v>0.49440666666666666</c:v>
                </c:pt>
                <c:pt idx="10303">
                  <c:v>0.49441318287037039</c:v>
                </c:pt>
                <c:pt idx="10304">
                  <c:v>0.49441969907407407</c:v>
                </c:pt>
                <c:pt idx="10305">
                  <c:v>0.4944281597222222</c:v>
                </c:pt>
                <c:pt idx="10306">
                  <c:v>0.49443467592592594</c:v>
                </c:pt>
                <c:pt idx="10307">
                  <c:v>0.49444136574074071</c:v>
                </c:pt>
                <c:pt idx="10308">
                  <c:v>0.49444788194444445</c:v>
                </c:pt>
                <c:pt idx="10309">
                  <c:v>0.49445438657407409</c:v>
                </c:pt>
                <c:pt idx="10310">
                  <c:v>0.49446089120370368</c:v>
                </c:pt>
                <c:pt idx="10311">
                  <c:v>0.49446740740740741</c:v>
                </c:pt>
                <c:pt idx="10312">
                  <c:v>0.49447409722222219</c:v>
                </c:pt>
                <c:pt idx="10313">
                  <c:v>0.49448078703703707</c:v>
                </c:pt>
                <c:pt idx="10314">
                  <c:v>0.49448965277777779</c:v>
                </c:pt>
                <c:pt idx="10315">
                  <c:v>0.49449598379629628</c:v>
                </c:pt>
                <c:pt idx="10316">
                  <c:v>0.49450250000000001</c:v>
                </c:pt>
                <c:pt idx="10317">
                  <c:v>0.49450918981481484</c:v>
                </c:pt>
                <c:pt idx="10318">
                  <c:v>0.49451587962962962</c:v>
                </c:pt>
                <c:pt idx="10319">
                  <c:v>0.49452238425925926</c:v>
                </c:pt>
                <c:pt idx="10320">
                  <c:v>0.49452907407407404</c:v>
                </c:pt>
                <c:pt idx="10321">
                  <c:v>0.49453559027777777</c:v>
                </c:pt>
                <c:pt idx="10322">
                  <c:v>0.49454209490740736</c:v>
                </c:pt>
                <c:pt idx="10323">
                  <c:v>0.49454861111111109</c:v>
                </c:pt>
                <c:pt idx="10324">
                  <c:v>0.49455747685185186</c:v>
                </c:pt>
                <c:pt idx="10325">
                  <c:v>0.49456380787037041</c:v>
                </c:pt>
                <c:pt idx="10326">
                  <c:v>0.49457049768518518</c:v>
                </c:pt>
                <c:pt idx="10327">
                  <c:v>0.49457700231481483</c:v>
                </c:pt>
                <c:pt idx="10328">
                  <c:v>0.49458351851851851</c:v>
                </c:pt>
                <c:pt idx="10329">
                  <c:v>0.49459002314814815</c:v>
                </c:pt>
                <c:pt idx="10330">
                  <c:v>0.49459671296296298</c:v>
                </c:pt>
                <c:pt idx="10331">
                  <c:v>0.49460341435185184</c:v>
                </c:pt>
                <c:pt idx="10332">
                  <c:v>0.49460991898148149</c:v>
                </c:pt>
                <c:pt idx="10333">
                  <c:v>0.49461878472222226</c:v>
                </c:pt>
                <c:pt idx="10334">
                  <c:v>0.4946251157407407</c:v>
                </c:pt>
                <c:pt idx="10335">
                  <c:v>0.4946316203703704</c:v>
                </c:pt>
                <c:pt idx="10336">
                  <c:v>0.49463831018518517</c:v>
                </c:pt>
                <c:pt idx="10337">
                  <c:v>0.494645</c:v>
                </c:pt>
                <c:pt idx="10338">
                  <c:v>0.49465151620370373</c:v>
                </c:pt>
                <c:pt idx="10339">
                  <c:v>0.49465820601851851</c:v>
                </c:pt>
                <c:pt idx="10340">
                  <c:v>0.49466472222222224</c:v>
                </c:pt>
                <c:pt idx="10341">
                  <c:v>0.49467104166666664</c:v>
                </c:pt>
                <c:pt idx="10342">
                  <c:v>0.49467755787037038</c:v>
                </c:pt>
                <c:pt idx="10343">
                  <c:v>0.49468612268518514</c:v>
                </c:pt>
                <c:pt idx="10344">
                  <c:v>0.49469245370370368</c:v>
                </c:pt>
                <c:pt idx="10345">
                  <c:v>0.49469914351851857</c:v>
                </c:pt>
                <c:pt idx="10346">
                  <c:v>0.49470564814814816</c:v>
                </c:pt>
                <c:pt idx="10347">
                  <c:v>0.49471216435185189</c:v>
                </c:pt>
                <c:pt idx="10348">
                  <c:v>0.49471866898148148</c:v>
                </c:pt>
                <c:pt idx="10349">
                  <c:v>0.494725150462963</c:v>
                </c:pt>
                <c:pt idx="10350">
                  <c:v>0.49473166666666663</c:v>
                </c:pt>
                <c:pt idx="10351">
                  <c:v>0.49473835648148151</c:v>
                </c:pt>
                <c:pt idx="10352">
                  <c:v>0.49474722222222223</c:v>
                </c:pt>
                <c:pt idx="10353">
                  <c:v>0.49475355324074077</c:v>
                </c:pt>
                <c:pt idx="10354">
                  <c:v>0.49476005787037036</c:v>
                </c:pt>
                <c:pt idx="10355">
                  <c:v>0.49476657407407409</c:v>
                </c:pt>
                <c:pt idx="10356">
                  <c:v>0.49477321759259257</c:v>
                </c:pt>
                <c:pt idx="10357">
                  <c:v>0.49477990740740746</c:v>
                </c:pt>
                <c:pt idx="10358">
                  <c:v>0.49478659722222224</c:v>
                </c:pt>
                <c:pt idx="10359">
                  <c:v>0.49479292824074078</c:v>
                </c:pt>
                <c:pt idx="10360">
                  <c:v>0.4947994444444444</c:v>
                </c:pt>
                <c:pt idx="10361">
                  <c:v>0.4948059490740741</c:v>
                </c:pt>
                <c:pt idx="10362">
                  <c:v>0.49481462962962963</c:v>
                </c:pt>
                <c:pt idx="10363">
                  <c:v>0.49482114583333336</c:v>
                </c:pt>
                <c:pt idx="10364">
                  <c:v>0.49482783564814814</c:v>
                </c:pt>
                <c:pt idx="10365">
                  <c:v>0.49483434027777778</c:v>
                </c:pt>
                <c:pt idx="10366">
                  <c:v>0.49484067129629628</c:v>
                </c:pt>
                <c:pt idx="10367">
                  <c:v>0.49484718750000001</c:v>
                </c:pt>
                <c:pt idx="10368">
                  <c:v>0.49485370370370374</c:v>
                </c:pt>
                <c:pt idx="10369">
                  <c:v>0.49486020833333333</c:v>
                </c:pt>
                <c:pt idx="10370">
                  <c:v>0.49486684027777778</c:v>
                </c:pt>
                <c:pt idx="10371">
                  <c:v>0.49487570601851849</c:v>
                </c:pt>
                <c:pt idx="10372">
                  <c:v>0.49488202546296295</c:v>
                </c:pt>
                <c:pt idx="10373">
                  <c:v>0.49488854166666668</c:v>
                </c:pt>
                <c:pt idx="10374">
                  <c:v>0.49489505787037036</c:v>
                </c:pt>
                <c:pt idx="10375">
                  <c:v>0.4949015625</c:v>
                </c:pt>
                <c:pt idx="10376">
                  <c:v>0.49490807870370368</c:v>
                </c:pt>
                <c:pt idx="10377">
                  <c:v>0.49491476851851851</c:v>
                </c:pt>
                <c:pt idx="10378">
                  <c:v>0.494921099537037</c:v>
                </c:pt>
                <c:pt idx="10379">
                  <c:v>0.49492760416666665</c:v>
                </c:pt>
                <c:pt idx="10380">
                  <c:v>0.49493421296296297</c:v>
                </c:pt>
                <c:pt idx="10381">
                  <c:v>0.49494270833333331</c:v>
                </c:pt>
                <c:pt idx="10382">
                  <c:v>0.49494922453703705</c:v>
                </c:pt>
                <c:pt idx="10383">
                  <c:v>0.49495587962962961</c:v>
                </c:pt>
                <c:pt idx="10384">
                  <c:v>0.49496219907407407</c:v>
                </c:pt>
                <c:pt idx="10385">
                  <c:v>0.49496871527777775</c:v>
                </c:pt>
                <c:pt idx="10386">
                  <c:v>0.49497523148148148</c:v>
                </c:pt>
                <c:pt idx="10387">
                  <c:v>0.49498192129629631</c:v>
                </c:pt>
                <c:pt idx="10388">
                  <c:v>0.49498861111111109</c:v>
                </c:pt>
                <c:pt idx="10389">
                  <c:v>0.49499511574074079</c:v>
                </c:pt>
                <c:pt idx="10390">
                  <c:v>0.49500424768518519</c:v>
                </c:pt>
                <c:pt idx="10391">
                  <c:v>0.49501057870370374</c:v>
                </c:pt>
                <c:pt idx="10392">
                  <c:v>0.49501709490740736</c:v>
                </c:pt>
                <c:pt idx="10393">
                  <c:v>0.49502378472222225</c:v>
                </c:pt>
                <c:pt idx="10394">
                  <c:v>0.49503028935185184</c:v>
                </c:pt>
                <c:pt idx="10395">
                  <c:v>0.49503662037037038</c:v>
                </c:pt>
                <c:pt idx="10396">
                  <c:v>0.49504331018518521</c:v>
                </c:pt>
                <c:pt idx="10397">
                  <c:v>0.49504964120370371</c:v>
                </c:pt>
                <c:pt idx="10398">
                  <c:v>0.49505615740740744</c:v>
                </c:pt>
                <c:pt idx="10399">
                  <c:v>0.49506266203703703</c:v>
                </c:pt>
                <c:pt idx="10400">
                  <c:v>0.49507134259259256</c:v>
                </c:pt>
                <c:pt idx="10401">
                  <c:v>0.49507785879629629</c:v>
                </c:pt>
                <c:pt idx="10402">
                  <c:v>0.49508454861111112</c:v>
                </c:pt>
                <c:pt idx="10403">
                  <c:v>0.49509087962962961</c:v>
                </c:pt>
                <c:pt idx="10404">
                  <c:v>0.49509738425925925</c:v>
                </c:pt>
                <c:pt idx="10405">
                  <c:v>0.49510390046296293</c:v>
                </c:pt>
                <c:pt idx="10406">
                  <c:v>0.49511041666666666</c:v>
                </c:pt>
                <c:pt idx="10407">
                  <c:v>0.49511692129629631</c:v>
                </c:pt>
                <c:pt idx="10408">
                  <c:v>0.49512361111111108</c:v>
                </c:pt>
                <c:pt idx="10409">
                  <c:v>0.49513247685185185</c:v>
                </c:pt>
                <c:pt idx="10410">
                  <c:v>0.4951388078703704</c:v>
                </c:pt>
                <c:pt idx="10411">
                  <c:v>0.49514531249999999</c:v>
                </c:pt>
                <c:pt idx="10412">
                  <c:v>0.49515218750000001</c:v>
                </c:pt>
                <c:pt idx="10413">
                  <c:v>0.4951586921296296</c:v>
                </c:pt>
                <c:pt idx="10414">
                  <c:v>0.49516520833333333</c:v>
                </c:pt>
                <c:pt idx="10415">
                  <c:v>0.49517189814814816</c:v>
                </c:pt>
                <c:pt idx="10416">
                  <c:v>0.49517841435185184</c:v>
                </c:pt>
                <c:pt idx="10417">
                  <c:v>0.49518491898148148</c:v>
                </c:pt>
                <c:pt idx="10418">
                  <c:v>0.49519143518518516</c:v>
                </c:pt>
                <c:pt idx="10419">
                  <c:v>0.49520028935185184</c:v>
                </c:pt>
                <c:pt idx="10420">
                  <c:v>0.49520662037037039</c:v>
                </c:pt>
                <c:pt idx="10421">
                  <c:v>0.49521324074074075</c:v>
                </c:pt>
                <c:pt idx="10422">
                  <c:v>0.49521974537037039</c:v>
                </c:pt>
                <c:pt idx="10423">
                  <c:v>0.49522626157407407</c:v>
                </c:pt>
                <c:pt idx="10424">
                  <c:v>0.4952327777777778</c:v>
                </c:pt>
                <c:pt idx="10425">
                  <c:v>0.49523946759259257</c:v>
                </c:pt>
                <c:pt idx="10426">
                  <c:v>0.49524615740740741</c:v>
                </c:pt>
                <c:pt idx="10427">
                  <c:v>0.49525266203703705</c:v>
                </c:pt>
                <c:pt idx="10428">
                  <c:v>0.49526137731481484</c:v>
                </c:pt>
                <c:pt idx="10429">
                  <c:v>0.49526770833333328</c:v>
                </c:pt>
                <c:pt idx="10430">
                  <c:v>0.49527422453703701</c:v>
                </c:pt>
                <c:pt idx="10431">
                  <c:v>0.495281087962963</c:v>
                </c:pt>
                <c:pt idx="10432">
                  <c:v>0.49528741898148149</c:v>
                </c:pt>
                <c:pt idx="10433">
                  <c:v>0.49529393518518522</c:v>
                </c:pt>
                <c:pt idx="10434">
                  <c:v>0.49530052083333337</c:v>
                </c:pt>
                <c:pt idx="10435">
                  <c:v>0.49530701388888887</c:v>
                </c:pt>
                <c:pt idx="10436">
                  <c:v>0.4953135300925926</c:v>
                </c:pt>
                <c:pt idx="10437">
                  <c:v>0.49532003472222219</c:v>
                </c:pt>
                <c:pt idx="10438">
                  <c:v>0.49532890046296302</c:v>
                </c:pt>
                <c:pt idx="10439">
                  <c:v>0.49533540509259261</c:v>
                </c:pt>
                <c:pt idx="10440">
                  <c:v>0.49534209490740744</c:v>
                </c:pt>
                <c:pt idx="10441">
                  <c:v>0.49534861111111111</c:v>
                </c:pt>
                <c:pt idx="10442">
                  <c:v>0.49535512731481485</c:v>
                </c:pt>
                <c:pt idx="10443">
                  <c:v>0.49536163194444444</c:v>
                </c:pt>
                <c:pt idx="10444">
                  <c:v>0.49536832175925927</c:v>
                </c:pt>
                <c:pt idx="10445">
                  <c:v>0.49537501157407404</c:v>
                </c:pt>
                <c:pt idx="10446">
                  <c:v>0.49538152777777777</c:v>
                </c:pt>
                <c:pt idx="10447">
                  <c:v>0.4953902083333333</c:v>
                </c:pt>
                <c:pt idx="10448">
                  <c:v>0.49539653935185185</c:v>
                </c:pt>
                <c:pt idx="10449">
                  <c:v>0.49540307870370376</c:v>
                </c:pt>
                <c:pt idx="10450">
                  <c:v>0.49540959490740738</c:v>
                </c:pt>
                <c:pt idx="10451">
                  <c:v>0.49541628472222227</c:v>
                </c:pt>
                <c:pt idx="10452">
                  <c:v>0.49542280092592589</c:v>
                </c:pt>
                <c:pt idx="10453">
                  <c:v>0.49542930555555559</c:v>
                </c:pt>
                <c:pt idx="10454">
                  <c:v>0.49543582175925921</c:v>
                </c:pt>
                <c:pt idx="10455">
                  <c:v>0.49544232638888891</c:v>
                </c:pt>
                <c:pt idx="10456">
                  <c:v>0.49544884259259264</c:v>
                </c:pt>
                <c:pt idx="10457">
                  <c:v>0.49545752314814817</c:v>
                </c:pt>
                <c:pt idx="10458">
                  <c:v>0.49546421296296295</c:v>
                </c:pt>
                <c:pt idx="10459">
                  <c:v>0.49547054398148149</c:v>
                </c:pt>
                <c:pt idx="10460">
                  <c:v>0.49547704861111108</c:v>
                </c:pt>
                <c:pt idx="10461">
                  <c:v>0.49548356481481481</c:v>
                </c:pt>
                <c:pt idx="10462">
                  <c:v>0.49548997685185187</c:v>
                </c:pt>
                <c:pt idx="10463">
                  <c:v>0.4954964930555556</c:v>
                </c:pt>
                <c:pt idx="10464">
                  <c:v>0.49550318287037037</c:v>
                </c:pt>
                <c:pt idx="10465">
                  <c:v>0.4955098726851852</c:v>
                </c:pt>
                <c:pt idx="10466">
                  <c:v>0.49551843749999996</c:v>
                </c:pt>
                <c:pt idx="10467">
                  <c:v>0.4955249537037037</c:v>
                </c:pt>
                <c:pt idx="10468">
                  <c:v>0.49553145833333329</c:v>
                </c:pt>
                <c:pt idx="10469">
                  <c:v>0.49553797453703702</c:v>
                </c:pt>
                <c:pt idx="10470">
                  <c:v>0.49554484953703709</c:v>
                </c:pt>
                <c:pt idx="10471">
                  <c:v>0.49555135416666668</c:v>
                </c:pt>
                <c:pt idx="10472">
                  <c:v>0.49555858796296293</c:v>
                </c:pt>
                <c:pt idx="10473">
                  <c:v>0.49556510416666666</c:v>
                </c:pt>
                <c:pt idx="10474">
                  <c:v>0.49557135416666664</c:v>
                </c:pt>
                <c:pt idx="10475">
                  <c:v>0.49557787037037038</c:v>
                </c:pt>
                <c:pt idx="10476">
                  <c:v>0.49558666666666668</c:v>
                </c:pt>
                <c:pt idx="10477">
                  <c:v>0.49559299768518517</c:v>
                </c:pt>
                <c:pt idx="10478">
                  <c:v>0.4955995138888889</c:v>
                </c:pt>
                <c:pt idx="10479">
                  <c:v>0.49560604166666672</c:v>
                </c:pt>
                <c:pt idx="10480">
                  <c:v>0.49561255787037034</c:v>
                </c:pt>
                <c:pt idx="10481">
                  <c:v>0.49561906250000004</c:v>
                </c:pt>
                <c:pt idx="10482">
                  <c:v>0.49562575231481482</c:v>
                </c:pt>
                <c:pt idx="10483">
                  <c:v>0.49563208333333336</c:v>
                </c:pt>
                <c:pt idx="10484">
                  <c:v>0.49563895833333332</c:v>
                </c:pt>
                <c:pt idx="10485">
                  <c:v>0.49564746527777781</c:v>
                </c:pt>
                <c:pt idx="10486">
                  <c:v>0.4956539699074074</c:v>
                </c:pt>
                <c:pt idx="10487">
                  <c:v>0.49566048611111113</c:v>
                </c:pt>
                <c:pt idx="10488">
                  <c:v>0.49566717592592591</c:v>
                </c:pt>
                <c:pt idx="10489">
                  <c:v>0.49567386574074074</c:v>
                </c:pt>
                <c:pt idx="10490">
                  <c:v>0.49568037037037033</c:v>
                </c:pt>
                <c:pt idx="10491">
                  <c:v>0.49568670138888887</c:v>
                </c:pt>
                <c:pt idx="10492">
                  <c:v>0.49569321759259261</c:v>
                </c:pt>
                <c:pt idx="10493">
                  <c:v>0.49569990740740738</c:v>
                </c:pt>
                <c:pt idx="10494">
                  <c:v>0.49570877314814815</c:v>
                </c:pt>
                <c:pt idx="10495">
                  <c:v>0.4957152777777778</c:v>
                </c:pt>
                <c:pt idx="10496">
                  <c:v>0.49572179398148147</c:v>
                </c:pt>
                <c:pt idx="10497">
                  <c:v>0.4957286574074074</c:v>
                </c:pt>
                <c:pt idx="10498">
                  <c:v>0.49573498842592589</c:v>
                </c:pt>
                <c:pt idx="10499">
                  <c:v>0.49574150462962963</c:v>
                </c:pt>
                <c:pt idx="10500">
                  <c:v>0.49574819444444446</c:v>
                </c:pt>
                <c:pt idx="10501">
                  <c:v>0.49575471064814813</c:v>
                </c:pt>
                <c:pt idx="10502">
                  <c:v>0.49576108796296298</c:v>
                </c:pt>
                <c:pt idx="10503">
                  <c:v>0.49576760416666671</c:v>
                </c:pt>
                <c:pt idx="10504">
                  <c:v>0.49577645833333334</c:v>
                </c:pt>
                <c:pt idx="10505">
                  <c:v>0.49578278935185183</c:v>
                </c:pt>
                <c:pt idx="10506">
                  <c:v>0.49578947916666666</c:v>
                </c:pt>
                <c:pt idx="10507">
                  <c:v>0.49579582175925929</c:v>
                </c:pt>
                <c:pt idx="10508">
                  <c:v>0.49580232638888888</c:v>
                </c:pt>
                <c:pt idx="10509">
                  <c:v>0.49580883101851853</c:v>
                </c:pt>
                <c:pt idx="10510">
                  <c:v>0.49581553240740739</c:v>
                </c:pt>
                <c:pt idx="10511">
                  <c:v>0.49582222222222222</c:v>
                </c:pt>
                <c:pt idx="10512">
                  <c:v>0.495828912037037</c:v>
                </c:pt>
                <c:pt idx="10513">
                  <c:v>0.49583748842592595</c:v>
                </c:pt>
                <c:pt idx="10514">
                  <c:v>0.49584400462962958</c:v>
                </c:pt>
                <c:pt idx="10515">
                  <c:v>0.49585040509259254</c:v>
                </c:pt>
                <c:pt idx="10516">
                  <c:v>0.49585692129629627</c:v>
                </c:pt>
                <c:pt idx="10517">
                  <c:v>0.49586361111111116</c:v>
                </c:pt>
                <c:pt idx="10518">
                  <c:v>0.49587011574074075</c:v>
                </c:pt>
                <c:pt idx="10519">
                  <c:v>0.49587663194444448</c:v>
                </c:pt>
                <c:pt idx="10520">
                  <c:v>0.49588295138888888</c:v>
                </c:pt>
                <c:pt idx="10521">
                  <c:v>0.49588945601851853</c:v>
                </c:pt>
                <c:pt idx="10522">
                  <c:v>0.49589597222222226</c:v>
                </c:pt>
                <c:pt idx="10523">
                  <c:v>0.49590465277777779</c:v>
                </c:pt>
                <c:pt idx="10524">
                  <c:v>0.49591134259259256</c:v>
                </c:pt>
                <c:pt idx="10525">
                  <c:v>0.49591784722222226</c:v>
                </c:pt>
                <c:pt idx="10526">
                  <c:v>0.49592436342592588</c:v>
                </c:pt>
                <c:pt idx="10527">
                  <c:v>0.49593086805555558</c:v>
                </c:pt>
                <c:pt idx="10528">
                  <c:v>0.49593756944444439</c:v>
                </c:pt>
                <c:pt idx="10529">
                  <c:v>0.49594407407407409</c:v>
                </c:pt>
                <c:pt idx="10530">
                  <c:v>0.49595094907407411</c:v>
                </c:pt>
                <c:pt idx="10531">
                  <c:v>0.49595763888888889</c:v>
                </c:pt>
                <c:pt idx="10532">
                  <c:v>0.49596631944444441</c:v>
                </c:pt>
                <c:pt idx="10533">
                  <c:v>0.49597265046296296</c:v>
                </c:pt>
                <c:pt idx="10534">
                  <c:v>0.49597916666666664</c:v>
                </c:pt>
                <c:pt idx="10535">
                  <c:v>0.49598603009259262</c:v>
                </c:pt>
                <c:pt idx="10536">
                  <c:v>0.4959927199074074</c:v>
                </c:pt>
                <c:pt idx="10537">
                  <c:v>0.49599923611111113</c:v>
                </c:pt>
                <c:pt idx="10538">
                  <c:v>0.49600574074074077</c:v>
                </c:pt>
                <c:pt idx="10539">
                  <c:v>0.49601225694444445</c:v>
                </c:pt>
                <c:pt idx="10540">
                  <c:v>0.4960187615740741</c:v>
                </c:pt>
                <c:pt idx="10541">
                  <c:v>0.49602527777777777</c:v>
                </c:pt>
                <c:pt idx="10542">
                  <c:v>0.49603414351851849</c:v>
                </c:pt>
                <c:pt idx="10543">
                  <c:v>0.49604064814814813</c:v>
                </c:pt>
                <c:pt idx="10544">
                  <c:v>0.49604716435185187</c:v>
                </c:pt>
                <c:pt idx="10545">
                  <c:v>0.49605385416666664</c:v>
                </c:pt>
                <c:pt idx="10546">
                  <c:v>0.49606035879629634</c:v>
                </c:pt>
                <c:pt idx="10547">
                  <c:v>0.49606687499999996</c:v>
                </c:pt>
                <c:pt idx="10548">
                  <c:v>0.49607356481481485</c:v>
                </c:pt>
                <c:pt idx="10549">
                  <c:v>0.49608025462962962</c:v>
                </c:pt>
                <c:pt idx="10550">
                  <c:v>0.49608658564814817</c:v>
                </c:pt>
                <c:pt idx="10551">
                  <c:v>0.49609520833333337</c:v>
                </c:pt>
                <c:pt idx="10552">
                  <c:v>0.49610172453703699</c:v>
                </c:pt>
                <c:pt idx="10553">
                  <c:v>0.49610822916666669</c:v>
                </c:pt>
                <c:pt idx="10554">
                  <c:v>0.49611510416666665</c:v>
                </c:pt>
                <c:pt idx="10555">
                  <c:v>0.49612148148148144</c:v>
                </c:pt>
                <c:pt idx="10556">
                  <c:v>0.49612798611111114</c:v>
                </c:pt>
                <c:pt idx="10557">
                  <c:v>0.49613450231481476</c:v>
                </c:pt>
                <c:pt idx="10558">
                  <c:v>0.4961410185185185</c:v>
                </c:pt>
                <c:pt idx="10559">
                  <c:v>0.4961475231481482</c:v>
                </c:pt>
                <c:pt idx="10560">
                  <c:v>0.49615638888888891</c:v>
                </c:pt>
                <c:pt idx="10561">
                  <c:v>0.49616297453703706</c:v>
                </c:pt>
                <c:pt idx="10562">
                  <c:v>0.49616932870370367</c:v>
                </c:pt>
                <c:pt idx="10563">
                  <c:v>0.4961758449074074</c:v>
                </c:pt>
                <c:pt idx="10564">
                  <c:v>0.49618234953703705</c:v>
                </c:pt>
                <c:pt idx="10565">
                  <c:v>0.49618905092592591</c:v>
                </c:pt>
                <c:pt idx="10566">
                  <c:v>0.49619574074074074</c:v>
                </c:pt>
                <c:pt idx="10567">
                  <c:v>0.49620203703703702</c:v>
                </c:pt>
                <c:pt idx="10568">
                  <c:v>0.49620872685185186</c:v>
                </c:pt>
                <c:pt idx="10569">
                  <c:v>0.49621740740740744</c:v>
                </c:pt>
                <c:pt idx="10570">
                  <c:v>0.49622391203703703</c:v>
                </c:pt>
                <c:pt idx="10571">
                  <c:v>0.49623042824074076</c:v>
                </c:pt>
                <c:pt idx="10572">
                  <c:v>0.49623693287037041</c:v>
                </c:pt>
                <c:pt idx="10573">
                  <c:v>0.49624362268518518</c:v>
                </c:pt>
                <c:pt idx="10574">
                  <c:v>0.49625013888888891</c:v>
                </c:pt>
                <c:pt idx="10575">
                  <c:v>0.49625659722222221</c:v>
                </c:pt>
                <c:pt idx="10576">
                  <c:v>0.49626310185185191</c:v>
                </c:pt>
                <c:pt idx="10577">
                  <c:v>0.49626979166666668</c:v>
                </c:pt>
                <c:pt idx="10578">
                  <c:v>0.4962786574074074</c:v>
                </c:pt>
                <c:pt idx="10579">
                  <c:v>0.49628498842592594</c:v>
                </c:pt>
                <c:pt idx="10580">
                  <c:v>0.49629136574074079</c:v>
                </c:pt>
                <c:pt idx="10581">
                  <c:v>0.49629787037037038</c:v>
                </c:pt>
                <c:pt idx="10582">
                  <c:v>0.49630465277777774</c:v>
                </c:pt>
                <c:pt idx="10583">
                  <c:v>0.49631098379629629</c:v>
                </c:pt>
                <c:pt idx="10584">
                  <c:v>0.49631749999999997</c:v>
                </c:pt>
                <c:pt idx="10585">
                  <c:v>0.49632400462962961</c:v>
                </c:pt>
                <c:pt idx="10586">
                  <c:v>0.49633070601851853</c:v>
                </c:pt>
                <c:pt idx="10587">
                  <c:v>0.49633956018518521</c:v>
                </c:pt>
                <c:pt idx="10588">
                  <c:v>0.49634607638888889</c:v>
                </c:pt>
                <c:pt idx="10589">
                  <c:v>0.49635240740740744</c:v>
                </c:pt>
                <c:pt idx="10590">
                  <c:v>0.49635909722222221</c:v>
                </c:pt>
                <c:pt idx="10591">
                  <c:v>0.49636578703703704</c:v>
                </c:pt>
                <c:pt idx="10592">
                  <c:v>0.49637211805555559</c:v>
                </c:pt>
                <c:pt idx="10593">
                  <c:v>0.49637862268518518</c:v>
                </c:pt>
                <c:pt idx="10594">
                  <c:v>0.49638531250000001</c:v>
                </c:pt>
                <c:pt idx="10595">
                  <c:v>0.49639201388888887</c:v>
                </c:pt>
                <c:pt idx="10596">
                  <c:v>0.4964005208333333</c:v>
                </c:pt>
                <c:pt idx="10597">
                  <c:v>0.49640685185185185</c:v>
                </c:pt>
                <c:pt idx="10598">
                  <c:v>0.49641354166666668</c:v>
                </c:pt>
                <c:pt idx="10599">
                  <c:v>0.49641997685185185</c:v>
                </c:pt>
                <c:pt idx="10600">
                  <c:v>0.49642648148148144</c:v>
                </c:pt>
                <c:pt idx="10601">
                  <c:v>0.49643299768518517</c:v>
                </c:pt>
                <c:pt idx="10602">
                  <c:v>0.49643968749999995</c:v>
                </c:pt>
                <c:pt idx="10603">
                  <c:v>0.49644619212962965</c:v>
                </c:pt>
                <c:pt idx="10604">
                  <c:v>0.49645306712962967</c:v>
                </c:pt>
                <c:pt idx="10605">
                  <c:v>0.49646163194444443</c:v>
                </c:pt>
                <c:pt idx="10606">
                  <c:v>0.49646813657407413</c:v>
                </c:pt>
                <c:pt idx="10607">
                  <c:v>0.49647483796296293</c:v>
                </c:pt>
                <c:pt idx="10608">
                  <c:v>0.49648134259259263</c:v>
                </c:pt>
                <c:pt idx="10609">
                  <c:v>0.49648803240740741</c:v>
                </c:pt>
                <c:pt idx="10610">
                  <c:v>0.49649454861111114</c:v>
                </c:pt>
                <c:pt idx="10611">
                  <c:v>0.49650105324074073</c:v>
                </c:pt>
                <c:pt idx="10612">
                  <c:v>0.49650756944444446</c:v>
                </c:pt>
                <c:pt idx="10613">
                  <c:v>0.49651407407407411</c:v>
                </c:pt>
                <c:pt idx="10614">
                  <c:v>0.49652275462962964</c:v>
                </c:pt>
                <c:pt idx="10615">
                  <c:v>0.4965294560185185</c:v>
                </c:pt>
                <c:pt idx="10616">
                  <c:v>0.49653614583333333</c:v>
                </c:pt>
                <c:pt idx="10617">
                  <c:v>0.49654283564814811</c:v>
                </c:pt>
                <c:pt idx="10618">
                  <c:v>0.49654934027777781</c:v>
                </c:pt>
                <c:pt idx="10619">
                  <c:v>0.49655603009259258</c:v>
                </c:pt>
                <c:pt idx="10620">
                  <c:v>0.49656254629629631</c:v>
                </c:pt>
                <c:pt idx="10621">
                  <c:v>0.49656906250000005</c:v>
                </c:pt>
                <c:pt idx="10622">
                  <c:v>0.49657556712962964</c:v>
                </c:pt>
                <c:pt idx="10623">
                  <c:v>0.49658443287037035</c:v>
                </c:pt>
                <c:pt idx="10624">
                  <c:v>0.4965909375</c:v>
                </c:pt>
                <c:pt idx="10625">
                  <c:v>0.49659745370370367</c:v>
                </c:pt>
                <c:pt idx="10626">
                  <c:v>0.49660395833333332</c:v>
                </c:pt>
                <c:pt idx="10627">
                  <c:v>0.49661064814814809</c:v>
                </c:pt>
                <c:pt idx="10628">
                  <c:v>0.49661716435185183</c:v>
                </c:pt>
                <c:pt idx="10629">
                  <c:v>0.4966240393518519</c:v>
                </c:pt>
                <c:pt idx="10630">
                  <c:v>0.49663054398148149</c:v>
                </c:pt>
                <c:pt idx="10631">
                  <c:v>0.49663723379629632</c:v>
                </c:pt>
                <c:pt idx="10632">
                  <c:v>0.49664592592592594</c:v>
                </c:pt>
                <c:pt idx="10633">
                  <c:v>0.49665243055555552</c:v>
                </c:pt>
                <c:pt idx="10634">
                  <c:v>0.49665893518518517</c:v>
                </c:pt>
                <c:pt idx="10635">
                  <c:v>0.49666581018518513</c:v>
                </c:pt>
                <c:pt idx="10636">
                  <c:v>0.4966726041666667</c:v>
                </c:pt>
                <c:pt idx="10637">
                  <c:v>0.49667910879629629</c:v>
                </c:pt>
                <c:pt idx="10638">
                  <c:v>0.49668562500000002</c:v>
                </c:pt>
                <c:pt idx="10639">
                  <c:v>0.4966921412037037</c:v>
                </c:pt>
                <c:pt idx="10640">
                  <c:v>0.49670135416666666</c:v>
                </c:pt>
                <c:pt idx="10641">
                  <c:v>0.4967078703703704</c:v>
                </c:pt>
                <c:pt idx="10642">
                  <c:v>0.49671437499999999</c:v>
                </c:pt>
                <c:pt idx="10643">
                  <c:v>0.49672089120370372</c:v>
                </c:pt>
                <c:pt idx="10644">
                  <c:v>0.49672758101851855</c:v>
                </c:pt>
                <c:pt idx="10645">
                  <c:v>0.49673409722222223</c:v>
                </c:pt>
                <c:pt idx="10646">
                  <c:v>0.49674059027777778</c:v>
                </c:pt>
                <c:pt idx="10647">
                  <c:v>0.49674746527777774</c:v>
                </c:pt>
                <c:pt idx="10648">
                  <c:v>0.49675396990740744</c:v>
                </c:pt>
                <c:pt idx="10649">
                  <c:v>0.49676283564814816</c:v>
                </c:pt>
                <c:pt idx="10650">
                  <c:v>0.49676916666666665</c:v>
                </c:pt>
                <c:pt idx="10651">
                  <c:v>0.4967756712962963</c:v>
                </c:pt>
                <c:pt idx="10652">
                  <c:v>0.49678254629629631</c:v>
                </c:pt>
                <c:pt idx="10653">
                  <c:v>0.49678906249999999</c:v>
                </c:pt>
                <c:pt idx="10654">
                  <c:v>0.49679556712962963</c:v>
                </c:pt>
                <c:pt idx="10655">
                  <c:v>0.49680208333333331</c:v>
                </c:pt>
                <c:pt idx="10656">
                  <c:v>0.49680877314814814</c:v>
                </c:pt>
                <c:pt idx="10657">
                  <c:v>0.49681527777777773</c:v>
                </c:pt>
                <c:pt idx="10658">
                  <c:v>0.49682422453703706</c:v>
                </c:pt>
                <c:pt idx="10659">
                  <c:v>0.49683055555555561</c:v>
                </c:pt>
                <c:pt idx="10660">
                  <c:v>0.49683697916666669</c:v>
                </c:pt>
                <c:pt idx="10661">
                  <c:v>0.49684366898148147</c:v>
                </c:pt>
                <c:pt idx="10662">
                  <c:v>0.49685008101851852</c:v>
                </c:pt>
                <c:pt idx="10663">
                  <c:v>0.49685658564814816</c:v>
                </c:pt>
                <c:pt idx="10664">
                  <c:v>0.49686310185185184</c:v>
                </c:pt>
                <c:pt idx="10665">
                  <c:v>0.49686979166666667</c:v>
                </c:pt>
                <c:pt idx="10666">
                  <c:v>0.49687648148148145</c:v>
                </c:pt>
                <c:pt idx="10667">
                  <c:v>0.4968849768518519</c:v>
                </c:pt>
                <c:pt idx="10668">
                  <c:v>0.49689149305555552</c:v>
                </c:pt>
                <c:pt idx="10669">
                  <c:v>0.49689818287037041</c:v>
                </c:pt>
                <c:pt idx="10670">
                  <c:v>0.49690444444444443</c:v>
                </c:pt>
                <c:pt idx="10671">
                  <c:v>0.49691113425925931</c:v>
                </c:pt>
                <c:pt idx="10672">
                  <c:v>0.49691746527777775</c:v>
                </c:pt>
                <c:pt idx="10673">
                  <c:v>0.49692420138888888</c:v>
                </c:pt>
                <c:pt idx="10674">
                  <c:v>0.49693053240740742</c:v>
                </c:pt>
                <c:pt idx="10675">
                  <c:v>0.49693703703703701</c:v>
                </c:pt>
                <c:pt idx="10676">
                  <c:v>0.49694581018518519</c:v>
                </c:pt>
                <c:pt idx="10677">
                  <c:v>0.49695232638888887</c:v>
                </c:pt>
                <c:pt idx="10678">
                  <c:v>0.49695883101851851</c:v>
                </c:pt>
                <c:pt idx="10679">
                  <c:v>0.49696552083333329</c:v>
                </c:pt>
                <c:pt idx="10680">
                  <c:v>0.49697185185185183</c:v>
                </c:pt>
                <c:pt idx="10681">
                  <c:v>0.49697855324074075</c:v>
                </c:pt>
                <c:pt idx="10682">
                  <c:v>0.49698505787037034</c:v>
                </c:pt>
                <c:pt idx="10683">
                  <c:v>0.49699179398148147</c:v>
                </c:pt>
                <c:pt idx="10684">
                  <c:v>0.49699814814814819</c:v>
                </c:pt>
                <c:pt idx="10685">
                  <c:v>0.49700684027777781</c:v>
                </c:pt>
                <c:pt idx="10686">
                  <c:v>0.49701354166666661</c:v>
                </c:pt>
                <c:pt idx="10687">
                  <c:v>0.4970202314814815</c:v>
                </c:pt>
                <c:pt idx="10688">
                  <c:v>0.49702673611111114</c:v>
                </c:pt>
                <c:pt idx="10689">
                  <c:v>0.49703306712962964</c:v>
                </c:pt>
                <c:pt idx="10690">
                  <c:v>0.49703962962962961</c:v>
                </c:pt>
                <c:pt idx="10691">
                  <c:v>0.49704596064814816</c:v>
                </c:pt>
                <c:pt idx="10692">
                  <c:v>0.49705246527777774</c:v>
                </c:pt>
                <c:pt idx="10693">
                  <c:v>0.49705898148148148</c:v>
                </c:pt>
                <c:pt idx="10694">
                  <c:v>0.49706783564814816</c:v>
                </c:pt>
                <c:pt idx="10695">
                  <c:v>0.49707416666666665</c:v>
                </c:pt>
                <c:pt idx="10696">
                  <c:v>0.49708086805555557</c:v>
                </c:pt>
                <c:pt idx="10697">
                  <c:v>0.49708719907407412</c:v>
                </c:pt>
                <c:pt idx="10698">
                  <c:v>0.4970938773148148</c:v>
                </c:pt>
                <c:pt idx="10699">
                  <c:v>0.49710039351851854</c:v>
                </c:pt>
                <c:pt idx="10700">
                  <c:v>0.49710690972222221</c:v>
                </c:pt>
                <c:pt idx="10701">
                  <c:v>0.49711359953703704</c:v>
                </c:pt>
                <c:pt idx="10702">
                  <c:v>0.49712245370370373</c:v>
                </c:pt>
                <c:pt idx="10703">
                  <c:v>0.49712896990740746</c:v>
                </c:pt>
                <c:pt idx="10704">
                  <c:v>0.49713547453703705</c:v>
                </c:pt>
                <c:pt idx="10705">
                  <c:v>0.49714199074074078</c:v>
                </c:pt>
                <c:pt idx="10706">
                  <c:v>0.49714868055555556</c:v>
                </c:pt>
                <c:pt idx="10707">
                  <c:v>0.49715519675925929</c:v>
                </c:pt>
                <c:pt idx="10708">
                  <c:v>0.49716170138888888</c:v>
                </c:pt>
                <c:pt idx="10709">
                  <c:v>0.49716821759259261</c:v>
                </c:pt>
                <c:pt idx="10710">
                  <c:v>0.49717490740740744</c:v>
                </c:pt>
                <c:pt idx="10711">
                  <c:v>0.49718394675925931</c:v>
                </c:pt>
                <c:pt idx="10712">
                  <c:v>0.49719046296296293</c:v>
                </c:pt>
                <c:pt idx="10713">
                  <c:v>0.49719696759259263</c:v>
                </c:pt>
                <c:pt idx="10714">
                  <c:v>0.49720384259259259</c:v>
                </c:pt>
                <c:pt idx="10715">
                  <c:v>0.49721053240740742</c:v>
                </c:pt>
                <c:pt idx="10716">
                  <c:v>0.4972172222222222</c:v>
                </c:pt>
                <c:pt idx="10717">
                  <c:v>0.49722355324074075</c:v>
                </c:pt>
                <c:pt idx="10718">
                  <c:v>0.49723006944444448</c:v>
                </c:pt>
                <c:pt idx="10719">
                  <c:v>0.49723675925925925</c:v>
                </c:pt>
                <c:pt idx="10720">
                  <c:v>0.49724562499999997</c:v>
                </c:pt>
                <c:pt idx="10721">
                  <c:v>0.49725184027777775</c:v>
                </c:pt>
                <c:pt idx="10722">
                  <c:v>0.49725835648148148</c:v>
                </c:pt>
                <c:pt idx="10723">
                  <c:v>0.49726504629629625</c:v>
                </c:pt>
                <c:pt idx="10724">
                  <c:v>0.49727155092592595</c:v>
                </c:pt>
                <c:pt idx="10725">
                  <c:v>0.49727806712962958</c:v>
                </c:pt>
                <c:pt idx="10726">
                  <c:v>0.49728457175925928</c:v>
                </c:pt>
                <c:pt idx="10727">
                  <c:v>0.49729144675925929</c:v>
                </c:pt>
                <c:pt idx="10728">
                  <c:v>0.49729796296296297</c:v>
                </c:pt>
                <c:pt idx="10729">
                  <c:v>0.4973066435185185</c:v>
                </c:pt>
                <c:pt idx="10730">
                  <c:v>0.49731314814814814</c:v>
                </c:pt>
                <c:pt idx="10731">
                  <c:v>0.49731987268518524</c:v>
                </c:pt>
                <c:pt idx="10732">
                  <c:v>0.49732656250000001</c:v>
                </c:pt>
                <c:pt idx="10733">
                  <c:v>0.49733325231481484</c:v>
                </c:pt>
                <c:pt idx="10734">
                  <c:v>0.49733975694444443</c:v>
                </c:pt>
                <c:pt idx="10735">
                  <c:v>0.49734644675925926</c:v>
                </c:pt>
                <c:pt idx="10736">
                  <c:v>0.49735296296296294</c:v>
                </c:pt>
                <c:pt idx="10737">
                  <c:v>0.49735946759259259</c:v>
                </c:pt>
                <c:pt idx="10738">
                  <c:v>0.49736833333333336</c:v>
                </c:pt>
                <c:pt idx="10739">
                  <c:v>0.49737484953703709</c:v>
                </c:pt>
                <c:pt idx="10740">
                  <c:v>0.49738153935185186</c:v>
                </c:pt>
                <c:pt idx="10741">
                  <c:v>0.49738804398148151</c:v>
                </c:pt>
                <c:pt idx="10742">
                  <c:v>0.49739464120370375</c:v>
                </c:pt>
                <c:pt idx="10743">
                  <c:v>0.49740115740740737</c:v>
                </c:pt>
                <c:pt idx="10744">
                  <c:v>0.49740803240740744</c:v>
                </c:pt>
                <c:pt idx="10745">
                  <c:v>0.49741472222222222</c:v>
                </c:pt>
                <c:pt idx="10746">
                  <c:v>0.49742122685185186</c:v>
                </c:pt>
                <c:pt idx="10747">
                  <c:v>0.49742991898148148</c:v>
                </c:pt>
                <c:pt idx="10748">
                  <c:v>0.49743660879629631</c:v>
                </c:pt>
                <c:pt idx="10749">
                  <c:v>0.49744329861111108</c:v>
                </c:pt>
                <c:pt idx="10750">
                  <c:v>0.49745034722222226</c:v>
                </c:pt>
                <c:pt idx="10751">
                  <c:v>0.49745686342592593</c:v>
                </c:pt>
                <c:pt idx="10752">
                  <c:v>0.49746355324074076</c:v>
                </c:pt>
                <c:pt idx="10753">
                  <c:v>0.49746990740740737</c:v>
                </c:pt>
                <c:pt idx="10754">
                  <c:v>0.49747641203703702</c:v>
                </c:pt>
                <c:pt idx="10755">
                  <c:v>0.49748292824074075</c:v>
                </c:pt>
                <c:pt idx="10756">
                  <c:v>0.49749178240740743</c:v>
                </c:pt>
                <c:pt idx="10757">
                  <c:v>0.49749829861111111</c:v>
                </c:pt>
                <c:pt idx="10758">
                  <c:v>0.49750487268518517</c:v>
                </c:pt>
                <c:pt idx="10759">
                  <c:v>0.49751137731481482</c:v>
                </c:pt>
                <c:pt idx="10760">
                  <c:v>0.49751806712962959</c:v>
                </c:pt>
                <c:pt idx="10761">
                  <c:v>0.49752447916666664</c:v>
                </c:pt>
                <c:pt idx="10762">
                  <c:v>0.49753134259259263</c:v>
                </c:pt>
                <c:pt idx="10763">
                  <c:v>0.49753767361111106</c:v>
                </c:pt>
                <c:pt idx="10764">
                  <c:v>0.49754437499999998</c:v>
                </c:pt>
                <c:pt idx="10765">
                  <c:v>0.49755300925925927</c:v>
                </c:pt>
                <c:pt idx="10766">
                  <c:v>0.49755951388888886</c:v>
                </c:pt>
                <c:pt idx="10767">
                  <c:v>0.49756620370370369</c:v>
                </c:pt>
                <c:pt idx="10768">
                  <c:v>0.49757256944444445</c:v>
                </c:pt>
                <c:pt idx="10769">
                  <c:v>0.49757925925925922</c:v>
                </c:pt>
                <c:pt idx="10770">
                  <c:v>0.49758577546296295</c:v>
                </c:pt>
                <c:pt idx="10771">
                  <c:v>0.49759228009259254</c:v>
                </c:pt>
                <c:pt idx="10772">
                  <c:v>0.49759879629629628</c:v>
                </c:pt>
                <c:pt idx="10773">
                  <c:v>0.49760783564814814</c:v>
                </c:pt>
                <c:pt idx="10774">
                  <c:v>0.49761423611111111</c:v>
                </c:pt>
                <c:pt idx="10775">
                  <c:v>0.49762074074074075</c:v>
                </c:pt>
                <c:pt idx="10776">
                  <c:v>0.49762761574074071</c:v>
                </c:pt>
                <c:pt idx="10777">
                  <c:v>0.49763412037037041</c:v>
                </c:pt>
                <c:pt idx="10778">
                  <c:v>0.49764060185185183</c:v>
                </c:pt>
                <c:pt idx="10779">
                  <c:v>0.49764710648148153</c:v>
                </c:pt>
                <c:pt idx="10780">
                  <c:v>0.49765362268518515</c:v>
                </c:pt>
                <c:pt idx="10781">
                  <c:v>0.49766031250000003</c:v>
                </c:pt>
                <c:pt idx="10782">
                  <c:v>0.49766917824074075</c:v>
                </c:pt>
                <c:pt idx="10783">
                  <c:v>0.49767568287037034</c:v>
                </c:pt>
                <c:pt idx="10784">
                  <c:v>0.49768218749999998</c:v>
                </c:pt>
                <c:pt idx="10785">
                  <c:v>0.4976888888888889</c:v>
                </c:pt>
                <c:pt idx="10786">
                  <c:v>0.49769539351851849</c:v>
                </c:pt>
                <c:pt idx="10787">
                  <c:v>0.49770190972222222</c:v>
                </c:pt>
                <c:pt idx="10788">
                  <c:v>0.49770841435185181</c:v>
                </c:pt>
                <c:pt idx="10789">
                  <c:v>0.49771528935185189</c:v>
                </c:pt>
                <c:pt idx="10790">
                  <c:v>0.49772195601851849</c:v>
                </c:pt>
                <c:pt idx="10791">
                  <c:v>0.49773081018518517</c:v>
                </c:pt>
                <c:pt idx="10792">
                  <c:v>0.4977373263888889</c:v>
                </c:pt>
                <c:pt idx="10793">
                  <c:v>0.49774401620370368</c:v>
                </c:pt>
                <c:pt idx="10794">
                  <c:v>0.49775070601851851</c:v>
                </c:pt>
                <c:pt idx="10795">
                  <c:v>0.49775722222222224</c:v>
                </c:pt>
                <c:pt idx="10796">
                  <c:v>0.49776373842592592</c:v>
                </c:pt>
                <c:pt idx="10797">
                  <c:v>0.49777024305555556</c:v>
                </c:pt>
                <c:pt idx="10798">
                  <c:v>0.49777693287037034</c:v>
                </c:pt>
                <c:pt idx="10799">
                  <c:v>0.49778344907407407</c:v>
                </c:pt>
                <c:pt idx="10800">
                  <c:v>0.49779230324074075</c:v>
                </c:pt>
                <c:pt idx="10801">
                  <c:v>0.49779863425925924</c:v>
                </c:pt>
                <c:pt idx="10802">
                  <c:v>0.49780532407407407</c:v>
                </c:pt>
                <c:pt idx="10803">
                  <c:v>0.49781184027777781</c:v>
                </c:pt>
                <c:pt idx="10804">
                  <c:v>0.4978183449074074</c:v>
                </c:pt>
                <c:pt idx="10805">
                  <c:v>0.49782486111111113</c:v>
                </c:pt>
                <c:pt idx="10806">
                  <c:v>0.49783148148148149</c:v>
                </c:pt>
                <c:pt idx="10807">
                  <c:v>0.49783835648148145</c:v>
                </c:pt>
                <c:pt idx="10808">
                  <c:v>0.49784486111111109</c:v>
                </c:pt>
                <c:pt idx="10809">
                  <c:v>0.49785336805555552</c:v>
                </c:pt>
                <c:pt idx="10810">
                  <c:v>0.49786005787037041</c:v>
                </c:pt>
                <c:pt idx="10811">
                  <c:v>0.49786674768518518</c:v>
                </c:pt>
                <c:pt idx="10812">
                  <c:v>0.49787343750000002</c:v>
                </c:pt>
                <c:pt idx="10813">
                  <c:v>0.49787995370370369</c:v>
                </c:pt>
                <c:pt idx="10814">
                  <c:v>0.49788645833333334</c:v>
                </c:pt>
                <c:pt idx="10815">
                  <c:v>0.49789297453703707</c:v>
                </c:pt>
                <c:pt idx="10816">
                  <c:v>0.49789936342592589</c:v>
                </c:pt>
                <c:pt idx="10817">
                  <c:v>0.49790587962962962</c:v>
                </c:pt>
                <c:pt idx="10818">
                  <c:v>0.49791456018518515</c:v>
                </c:pt>
                <c:pt idx="10819">
                  <c:v>0.49792125000000004</c:v>
                </c:pt>
                <c:pt idx="10820">
                  <c:v>0.49792793981481481</c:v>
                </c:pt>
                <c:pt idx="10821">
                  <c:v>0.49793445601851855</c:v>
                </c:pt>
                <c:pt idx="10822">
                  <c:v>0.4979410763888889</c:v>
                </c:pt>
                <c:pt idx="10823">
                  <c:v>0.49794776620370373</c:v>
                </c:pt>
                <c:pt idx="10824">
                  <c:v>0.49795428240740741</c:v>
                </c:pt>
                <c:pt idx="10825">
                  <c:v>0.49796097222222224</c:v>
                </c:pt>
                <c:pt idx="10826">
                  <c:v>0.49796747685185183</c:v>
                </c:pt>
                <c:pt idx="10827">
                  <c:v>0.49797634259259255</c:v>
                </c:pt>
                <c:pt idx="10828">
                  <c:v>0.49798284722222225</c:v>
                </c:pt>
                <c:pt idx="10829">
                  <c:v>0.49798936342592598</c:v>
                </c:pt>
                <c:pt idx="10830">
                  <c:v>0.49799623842592594</c:v>
                </c:pt>
                <c:pt idx="10831">
                  <c:v>0.49800292824074077</c:v>
                </c:pt>
                <c:pt idx="10832">
                  <c:v>0.49800943287037036</c:v>
                </c:pt>
                <c:pt idx="10833">
                  <c:v>0.49801594907407409</c:v>
                </c:pt>
                <c:pt idx="10834">
                  <c:v>0.49802263888888887</c:v>
                </c:pt>
                <c:pt idx="10835">
                  <c:v>0.49803186342592592</c:v>
                </c:pt>
                <c:pt idx="10836">
                  <c:v>0.49803877314814815</c:v>
                </c:pt>
                <c:pt idx="10837">
                  <c:v>0.49804538194444442</c:v>
                </c:pt>
                <c:pt idx="10838">
                  <c:v>0.49805207175925931</c:v>
                </c:pt>
                <c:pt idx="10839">
                  <c:v>0.49805876157407408</c:v>
                </c:pt>
                <c:pt idx="10840">
                  <c:v>0.49806527777777782</c:v>
                </c:pt>
                <c:pt idx="10841">
                  <c:v>0.49807215277777778</c:v>
                </c:pt>
                <c:pt idx="10842">
                  <c:v>0.49807865740740742</c:v>
                </c:pt>
                <c:pt idx="10843">
                  <c:v>0.4980853472222222</c:v>
                </c:pt>
                <c:pt idx="10844">
                  <c:v>0.49809421296296291</c:v>
                </c:pt>
                <c:pt idx="10845">
                  <c:v>0.49810071759259261</c:v>
                </c:pt>
                <c:pt idx="10846">
                  <c:v>0.49810723379629634</c:v>
                </c:pt>
                <c:pt idx="10847">
                  <c:v>0.49811410879629631</c:v>
                </c:pt>
                <c:pt idx="10848">
                  <c:v>0.49812065972222225</c:v>
                </c:pt>
                <c:pt idx="10849">
                  <c:v>0.49812717592592598</c:v>
                </c:pt>
                <c:pt idx="10850">
                  <c:v>0.49813368055555557</c:v>
                </c:pt>
                <c:pt idx="10851">
                  <c:v>0.4981401967592593</c:v>
                </c:pt>
                <c:pt idx="10852">
                  <c:v>0.49814688657407408</c:v>
                </c:pt>
                <c:pt idx="10853">
                  <c:v>0.49815571759259258</c:v>
                </c:pt>
                <c:pt idx="10854">
                  <c:v>0.49816222222222223</c:v>
                </c:pt>
                <c:pt idx="10855">
                  <c:v>0.49816873842592591</c:v>
                </c:pt>
                <c:pt idx="10856">
                  <c:v>0.49817542824074074</c:v>
                </c:pt>
                <c:pt idx="10857">
                  <c:v>0.49818193287037033</c:v>
                </c:pt>
                <c:pt idx="10858">
                  <c:v>0.49818844907407406</c:v>
                </c:pt>
                <c:pt idx="10859">
                  <c:v>0.49819538194444446</c:v>
                </c:pt>
                <c:pt idx="10860">
                  <c:v>0.49820189814814814</c:v>
                </c:pt>
                <c:pt idx="10861">
                  <c:v>0.49820833333333336</c:v>
                </c:pt>
                <c:pt idx="10862">
                  <c:v>0.49821719907407408</c:v>
                </c:pt>
                <c:pt idx="10863">
                  <c:v>0.49822351851851848</c:v>
                </c:pt>
                <c:pt idx="10864">
                  <c:v>0.49823020833333337</c:v>
                </c:pt>
                <c:pt idx="10865">
                  <c:v>0.49823708333333333</c:v>
                </c:pt>
                <c:pt idx="10866">
                  <c:v>0.49824359953703706</c:v>
                </c:pt>
                <c:pt idx="10867">
                  <c:v>0.49825010416666665</c:v>
                </c:pt>
                <c:pt idx="10868">
                  <c:v>0.49825679398148148</c:v>
                </c:pt>
                <c:pt idx="10869">
                  <c:v>0.49826331018518522</c:v>
                </c:pt>
                <c:pt idx="10870">
                  <c:v>0.49826993055555557</c:v>
                </c:pt>
                <c:pt idx="10871">
                  <c:v>0.49827879629629629</c:v>
                </c:pt>
                <c:pt idx="10872">
                  <c:v>0.49828530092592588</c:v>
                </c:pt>
                <c:pt idx="10873">
                  <c:v>0.49829199074074076</c:v>
                </c:pt>
                <c:pt idx="10874">
                  <c:v>0.4982985069444445</c:v>
                </c:pt>
                <c:pt idx="10875">
                  <c:v>0.49830502314814812</c:v>
                </c:pt>
                <c:pt idx="10876">
                  <c:v>0.49831152777777782</c:v>
                </c:pt>
                <c:pt idx="10877">
                  <c:v>0.49831840277777778</c:v>
                </c:pt>
                <c:pt idx="10878">
                  <c:v>0.49832509259259261</c:v>
                </c:pt>
                <c:pt idx="10879">
                  <c:v>0.4983314236111111</c:v>
                </c:pt>
                <c:pt idx="10880">
                  <c:v>0.49834027777777773</c:v>
                </c:pt>
                <c:pt idx="10881">
                  <c:v>0.49834679398148146</c:v>
                </c:pt>
                <c:pt idx="10882">
                  <c:v>0.4983533449074074</c:v>
                </c:pt>
                <c:pt idx="10883">
                  <c:v>0.49836021990740736</c:v>
                </c:pt>
                <c:pt idx="10884">
                  <c:v>0.49836690972222225</c:v>
                </c:pt>
                <c:pt idx="10885">
                  <c:v>0.49837342592592587</c:v>
                </c:pt>
                <c:pt idx="10886">
                  <c:v>0.49838011574074076</c:v>
                </c:pt>
                <c:pt idx="10887">
                  <c:v>0.49838663194444449</c:v>
                </c:pt>
                <c:pt idx="10888">
                  <c:v>0.49839295138888889</c:v>
                </c:pt>
                <c:pt idx="10889">
                  <c:v>0.49840181712962961</c:v>
                </c:pt>
                <c:pt idx="10890">
                  <c:v>0.49840827546296301</c:v>
                </c:pt>
                <c:pt idx="10891">
                  <c:v>0.4984147800925926</c:v>
                </c:pt>
                <c:pt idx="10892">
                  <c:v>0.49842129629629633</c:v>
                </c:pt>
                <c:pt idx="10893">
                  <c:v>0.49842798611111111</c:v>
                </c:pt>
                <c:pt idx="10894">
                  <c:v>0.49843467592592594</c:v>
                </c:pt>
                <c:pt idx="10895">
                  <c:v>0.49844085648148151</c:v>
                </c:pt>
                <c:pt idx="10896">
                  <c:v>0.49844773148148147</c:v>
                </c:pt>
                <c:pt idx="10897">
                  <c:v>0.4984544212962963</c:v>
                </c:pt>
                <c:pt idx="10898">
                  <c:v>0.49846310185185189</c:v>
                </c:pt>
                <c:pt idx="10899">
                  <c:v>0.49846960648148148</c:v>
                </c:pt>
                <c:pt idx="10900">
                  <c:v>0.49847619212962962</c:v>
                </c:pt>
                <c:pt idx="10901">
                  <c:v>0.49848288194444446</c:v>
                </c:pt>
                <c:pt idx="10902">
                  <c:v>0.49848936342592592</c:v>
                </c:pt>
                <c:pt idx="10903">
                  <c:v>0.49849605324074076</c:v>
                </c:pt>
                <c:pt idx="10904">
                  <c:v>0.49850256944444443</c:v>
                </c:pt>
                <c:pt idx="10905">
                  <c:v>0.49850890046296298</c:v>
                </c:pt>
                <c:pt idx="10906">
                  <c:v>0.49851793981481479</c:v>
                </c:pt>
                <c:pt idx="10907">
                  <c:v>0.49852427083333334</c:v>
                </c:pt>
                <c:pt idx="10908">
                  <c:v>0.49853077546296293</c:v>
                </c:pt>
                <c:pt idx="10909">
                  <c:v>0.498537650462963</c:v>
                </c:pt>
                <c:pt idx="10910">
                  <c:v>0.49854434027777778</c:v>
                </c:pt>
                <c:pt idx="10911">
                  <c:v>0.49855085648148151</c:v>
                </c:pt>
                <c:pt idx="10912">
                  <c:v>0.4985573611111111</c:v>
                </c:pt>
                <c:pt idx="10913">
                  <c:v>0.49856405092592593</c:v>
                </c:pt>
                <c:pt idx="10914">
                  <c:v>0.49857056712962966</c:v>
                </c:pt>
                <c:pt idx="10915">
                  <c:v>0.49857943287037038</c:v>
                </c:pt>
                <c:pt idx="10916">
                  <c:v>0.49858575231481478</c:v>
                </c:pt>
                <c:pt idx="10917">
                  <c:v>0.49859226851851851</c:v>
                </c:pt>
                <c:pt idx="10918">
                  <c:v>0.49859895833333329</c:v>
                </c:pt>
                <c:pt idx="10919">
                  <c:v>0.49860564814814817</c:v>
                </c:pt>
                <c:pt idx="10920">
                  <c:v>0.49861215277777776</c:v>
                </c:pt>
                <c:pt idx="10921">
                  <c:v>0.49861866898148149</c:v>
                </c:pt>
                <c:pt idx="10922">
                  <c:v>0.49862554398148151</c:v>
                </c:pt>
                <c:pt idx="10923">
                  <c:v>0.4986320486111111</c:v>
                </c:pt>
                <c:pt idx="10924">
                  <c:v>0.49864091435185182</c:v>
                </c:pt>
                <c:pt idx="10925">
                  <c:v>0.49864743055555555</c:v>
                </c:pt>
                <c:pt idx="10926">
                  <c:v>0.49865412037037032</c:v>
                </c:pt>
                <c:pt idx="10927">
                  <c:v>0.49866081018518521</c:v>
                </c:pt>
                <c:pt idx="10928">
                  <c:v>0.4986673148148148</c:v>
                </c:pt>
                <c:pt idx="10929">
                  <c:v>0.49867400462962963</c:v>
                </c:pt>
                <c:pt idx="10930">
                  <c:v>0.49868052083333336</c:v>
                </c:pt>
                <c:pt idx="10931">
                  <c:v>0.49868721064814814</c:v>
                </c:pt>
                <c:pt idx="10932">
                  <c:v>0.49869372685185187</c:v>
                </c:pt>
                <c:pt idx="10933">
                  <c:v>0.49870258101851855</c:v>
                </c:pt>
                <c:pt idx="10934">
                  <c:v>0.49870909722222218</c:v>
                </c:pt>
                <c:pt idx="10935">
                  <c:v>0.49871578703703706</c:v>
                </c:pt>
                <c:pt idx="10936">
                  <c:v>0.49872247685185184</c:v>
                </c:pt>
                <c:pt idx="10937">
                  <c:v>0.49872876157407409</c:v>
                </c:pt>
                <c:pt idx="10938">
                  <c:v>0.49873545138888886</c:v>
                </c:pt>
                <c:pt idx="10939">
                  <c:v>0.49874215277777778</c:v>
                </c:pt>
                <c:pt idx="10940">
                  <c:v>0.49874884259259256</c:v>
                </c:pt>
                <c:pt idx="10941">
                  <c:v>0.4987551736111111</c:v>
                </c:pt>
                <c:pt idx="10942">
                  <c:v>0.49876402777777779</c:v>
                </c:pt>
                <c:pt idx="10943">
                  <c:v>0.49877035879629633</c:v>
                </c:pt>
                <c:pt idx="10944">
                  <c:v>0.49877711805555558</c:v>
                </c:pt>
                <c:pt idx="10945">
                  <c:v>0.49878380787037035</c:v>
                </c:pt>
                <c:pt idx="10946">
                  <c:v>0.49879068287037037</c:v>
                </c:pt>
                <c:pt idx="10947">
                  <c:v>0.49879718749999996</c:v>
                </c:pt>
                <c:pt idx="10948">
                  <c:v>0.49880388888888888</c:v>
                </c:pt>
                <c:pt idx="10949">
                  <c:v>0.49881039351851847</c:v>
                </c:pt>
                <c:pt idx="10950">
                  <c:v>0.49881708333333336</c:v>
                </c:pt>
                <c:pt idx="10951">
                  <c:v>0.49882576388888888</c:v>
                </c:pt>
                <c:pt idx="10952">
                  <c:v>0.4988324652777778</c:v>
                </c:pt>
                <c:pt idx="10953">
                  <c:v>0.49883896990740739</c:v>
                </c:pt>
                <c:pt idx="10954">
                  <c:v>0.49884565972222222</c:v>
                </c:pt>
                <c:pt idx="10955">
                  <c:v>0.4988521759259259</c:v>
                </c:pt>
                <c:pt idx="10956">
                  <c:v>0.49885894675925924</c:v>
                </c:pt>
                <c:pt idx="10957">
                  <c:v>0.49886582175925925</c:v>
                </c:pt>
                <c:pt idx="10958">
                  <c:v>0.49887251157407403</c:v>
                </c:pt>
                <c:pt idx="10959">
                  <c:v>0.49887883101851854</c:v>
                </c:pt>
                <c:pt idx="10960">
                  <c:v>0.49888769675925926</c:v>
                </c:pt>
                <c:pt idx="10961">
                  <c:v>0.49889421296296299</c:v>
                </c:pt>
                <c:pt idx="10962">
                  <c:v>0.49890090277777777</c:v>
                </c:pt>
                <c:pt idx="10963">
                  <c:v>0.4989075925925926</c:v>
                </c:pt>
                <c:pt idx="10964">
                  <c:v>0.49891428240740737</c:v>
                </c:pt>
                <c:pt idx="10965">
                  <c:v>0.49892097222222226</c:v>
                </c:pt>
                <c:pt idx="10966">
                  <c:v>0.49892748842592588</c:v>
                </c:pt>
                <c:pt idx="10967">
                  <c:v>0.49893381944444443</c:v>
                </c:pt>
                <c:pt idx="10968">
                  <c:v>0.4989428587962963</c:v>
                </c:pt>
                <c:pt idx="10969">
                  <c:v>0.49894936342592594</c:v>
                </c:pt>
                <c:pt idx="10970">
                  <c:v>0.4989560648148148</c:v>
                </c:pt>
                <c:pt idx="10971">
                  <c:v>0.49896275462962963</c:v>
                </c:pt>
                <c:pt idx="10972">
                  <c:v>0.49896925925925922</c:v>
                </c:pt>
                <c:pt idx="10973">
                  <c:v>0.49897577546296296</c:v>
                </c:pt>
                <c:pt idx="10974">
                  <c:v>0.49898246527777773</c:v>
                </c:pt>
                <c:pt idx="10975">
                  <c:v>0.4989884722222222</c:v>
                </c:pt>
                <c:pt idx="10976">
                  <c:v>0.49899517361111112</c:v>
                </c:pt>
                <c:pt idx="10977">
                  <c:v>0.4990040277777778</c:v>
                </c:pt>
                <c:pt idx="10978">
                  <c:v>0.49901054398148154</c:v>
                </c:pt>
                <c:pt idx="10979">
                  <c:v>0.49901723379629631</c:v>
                </c:pt>
                <c:pt idx="10980">
                  <c:v>0.49902375000000004</c:v>
                </c:pt>
                <c:pt idx="10981">
                  <c:v>0.49903025462962963</c:v>
                </c:pt>
                <c:pt idx="10982">
                  <c:v>0.49903697916666667</c:v>
                </c:pt>
                <c:pt idx="10983">
                  <c:v>0.49904348379629626</c:v>
                </c:pt>
                <c:pt idx="10984">
                  <c:v>0.49905017361111109</c:v>
                </c:pt>
                <c:pt idx="10985">
                  <c:v>0.49905685185185183</c:v>
                </c:pt>
                <c:pt idx="10986">
                  <c:v>0.49906571759259261</c:v>
                </c:pt>
                <c:pt idx="10987">
                  <c:v>0.49907206018518518</c:v>
                </c:pt>
                <c:pt idx="10988">
                  <c:v>0.49907875000000002</c:v>
                </c:pt>
                <c:pt idx="10989">
                  <c:v>0.49908545138888888</c:v>
                </c:pt>
                <c:pt idx="10990">
                  <c:v>0.49909214120370371</c:v>
                </c:pt>
                <c:pt idx="10991">
                  <c:v>0.4990986458333333</c:v>
                </c:pt>
                <c:pt idx="10992">
                  <c:v>0.49910516203703703</c:v>
                </c:pt>
                <c:pt idx="10993">
                  <c:v>0.49911166666666668</c:v>
                </c:pt>
                <c:pt idx="10994">
                  <c:v>0.49911835648148145</c:v>
                </c:pt>
                <c:pt idx="10995">
                  <c:v>0.49912703703703704</c:v>
                </c:pt>
                <c:pt idx="10996">
                  <c:v>0.49913373842592595</c:v>
                </c:pt>
                <c:pt idx="10997">
                  <c:v>0.4991402893518519</c:v>
                </c:pt>
                <c:pt idx="10998">
                  <c:v>0.49914697916666667</c:v>
                </c:pt>
                <c:pt idx="10999">
                  <c:v>0.49915331018518522</c:v>
                </c:pt>
                <c:pt idx="11000">
                  <c:v>0.49916011574074076</c:v>
                </c:pt>
                <c:pt idx="11001">
                  <c:v>0.49916662037037041</c:v>
                </c:pt>
                <c:pt idx="11002">
                  <c:v>0.49917331018518518</c:v>
                </c:pt>
                <c:pt idx="11003">
                  <c:v>0.49918000000000001</c:v>
                </c:pt>
                <c:pt idx="11004">
                  <c:v>0.49918869212962963</c:v>
                </c:pt>
                <c:pt idx="11005">
                  <c:v>0.49919519675925922</c:v>
                </c:pt>
                <c:pt idx="11006">
                  <c:v>0.49920188657407411</c:v>
                </c:pt>
                <c:pt idx="11007">
                  <c:v>0.49920857638888888</c:v>
                </c:pt>
                <c:pt idx="11008">
                  <c:v>0.49921509259259261</c:v>
                </c:pt>
                <c:pt idx="11009">
                  <c:v>0.49922178240740744</c:v>
                </c:pt>
                <c:pt idx="11010">
                  <c:v>0.49922847222222222</c:v>
                </c:pt>
                <c:pt idx="11011">
                  <c:v>0.49923498842592595</c:v>
                </c:pt>
                <c:pt idx="11012">
                  <c:v>0.49924167824074073</c:v>
                </c:pt>
                <c:pt idx="11013">
                  <c:v>0.49925017361111107</c:v>
                </c:pt>
                <c:pt idx="11014">
                  <c:v>0.49925686342592596</c:v>
                </c:pt>
                <c:pt idx="11015">
                  <c:v>0.49926337962962958</c:v>
                </c:pt>
                <c:pt idx="11016">
                  <c:v>0.49927006944444446</c:v>
                </c:pt>
                <c:pt idx="11017">
                  <c:v>0.49927640046296301</c:v>
                </c:pt>
                <c:pt idx="11018">
                  <c:v>0.49928309027777779</c:v>
                </c:pt>
                <c:pt idx="11019">
                  <c:v>0.49928960648148152</c:v>
                </c:pt>
                <c:pt idx="11020">
                  <c:v>0.49929646990740739</c:v>
                </c:pt>
                <c:pt idx="11021">
                  <c:v>0.49930298611111112</c:v>
                </c:pt>
                <c:pt idx="11022">
                  <c:v>0.4993118055555556</c:v>
                </c:pt>
                <c:pt idx="11023">
                  <c:v>0.49931831018518519</c:v>
                </c:pt>
                <c:pt idx="11024">
                  <c:v>0.49932500000000002</c:v>
                </c:pt>
                <c:pt idx="11025">
                  <c:v>0.49933168981481479</c:v>
                </c:pt>
                <c:pt idx="11026">
                  <c:v>0.49933839120370371</c:v>
                </c:pt>
                <c:pt idx="11027">
                  <c:v>0.49934508101851849</c:v>
                </c:pt>
                <c:pt idx="11028">
                  <c:v>0.49935146990740736</c:v>
                </c:pt>
                <c:pt idx="11029">
                  <c:v>0.49935780092592591</c:v>
                </c:pt>
                <c:pt idx="11030">
                  <c:v>0.4993644907407408</c:v>
                </c:pt>
                <c:pt idx="11031">
                  <c:v>0.49937317129629633</c:v>
                </c:pt>
                <c:pt idx="11032">
                  <c:v>0.49937987268518519</c:v>
                </c:pt>
                <c:pt idx="11033">
                  <c:v>0.49938620370370373</c:v>
                </c:pt>
                <c:pt idx="11034">
                  <c:v>0.49939270833333332</c:v>
                </c:pt>
                <c:pt idx="11035">
                  <c:v>0.49939939814814815</c:v>
                </c:pt>
                <c:pt idx="11036">
                  <c:v>0.49940608796296293</c:v>
                </c:pt>
                <c:pt idx="11037">
                  <c:v>0.49941260416666666</c:v>
                </c:pt>
                <c:pt idx="11038">
                  <c:v>0.49941947916666668</c:v>
                </c:pt>
                <c:pt idx="11039">
                  <c:v>0.49942851851851855</c:v>
                </c:pt>
                <c:pt idx="11040">
                  <c:v>0.49943502314814814</c:v>
                </c:pt>
                <c:pt idx="11041">
                  <c:v>0.49944172453703706</c:v>
                </c:pt>
                <c:pt idx="11042">
                  <c:v>0.49944841435185183</c:v>
                </c:pt>
                <c:pt idx="11043">
                  <c:v>0.49945510416666666</c:v>
                </c:pt>
                <c:pt idx="11044">
                  <c:v>0.49946179398148144</c:v>
                </c:pt>
                <c:pt idx="11045">
                  <c:v>0.49946812499999999</c:v>
                </c:pt>
                <c:pt idx="11046">
                  <c:v>0.49947481481481476</c:v>
                </c:pt>
                <c:pt idx="11047">
                  <c:v>0.49948150462962965</c:v>
                </c:pt>
                <c:pt idx="11048">
                  <c:v>0.49949055555555555</c:v>
                </c:pt>
                <c:pt idx="11049">
                  <c:v>0.49949706018518519</c:v>
                </c:pt>
                <c:pt idx="11050">
                  <c:v>0.49950374999999997</c:v>
                </c:pt>
                <c:pt idx="11051">
                  <c:v>0.49951047453703706</c:v>
                </c:pt>
                <c:pt idx="11052">
                  <c:v>0.49951716435185184</c:v>
                </c:pt>
                <c:pt idx="11053">
                  <c:v>0.49952385416666667</c:v>
                </c:pt>
                <c:pt idx="11054">
                  <c:v>0.49953055555555559</c:v>
                </c:pt>
                <c:pt idx="11055">
                  <c:v>0.49953706018518518</c:v>
                </c:pt>
                <c:pt idx="11056">
                  <c:v>0.49954375000000001</c:v>
                </c:pt>
                <c:pt idx="11057">
                  <c:v>0.49955243055555559</c:v>
                </c:pt>
                <c:pt idx="11058">
                  <c:v>0.49955912037037037</c:v>
                </c:pt>
                <c:pt idx="11059">
                  <c:v>0.49956561342592593</c:v>
                </c:pt>
                <c:pt idx="11060">
                  <c:v>0.4995723032407407</c:v>
                </c:pt>
                <c:pt idx="11061">
                  <c:v>0.49957900462962962</c:v>
                </c:pt>
                <c:pt idx="11062">
                  <c:v>0.49958554398148153</c:v>
                </c:pt>
                <c:pt idx="11063">
                  <c:v>0.49959187499999996</c:v>
                </c:pt>
                <c:pt idx="11064">
                  <c:v>0.49959856481481485</c:v>
                </c:pt>
                <c:pt idx="11065">
                  <c:v>0.49960508101851847</c:v>
                </c:pt>
                <c:pt idx="11066">
                  <c:v>0.49961393518518515</c:v>
                </c:pt>
                <c:pt idx="11067">
                  <c:v>0.49962062499999998</c:v>
                </c:pt>
                <c:pt idx="11068">
                  <c:v>0.49962714120370372</c:v>
                </c:pt>
                <c:pt idx="11069">
                  <c:v>0.49963383101851849</c:v>
                </c:pt>
                <c:pt idx="11070">
                  <c:v>0.4996404976851852</c:v>
                </c:pt>
                <c:pt idx="11071">
                  <c:v>0.49964701388888888</c:v>
                </c:pt>
                <c:pt idx="11072">
                  <c:v>0.49965351851851852</c:v>
                </c:pt>
                <c:pt idx="11073">
                  <c:v>0.49966039351851849</c:v>
                </c:pt>
                <c:pt idx="11074">
                  <c:v>0.49966708333333337</c:v>
                </c:pt>
                <c:pt idx="11075">
                  <c:v>0.4996757638888889</c:v>
                </c:pt>
                <c:pt idx="11076">
                  <c:v>0.49968228009259258</c:v>
                </c:pt>
                <c:pt idx="11077">
                  <c:v>0.49968890046296299</c:v>
                </c:pt>
                <c:pt idx="11078">
                  <c:v>0.49969559027777777</c:v>
                </c:pt>
                <c:pt idx="11079">
                  <c:v>0.4997021064814815</c:v>
                </c:pt>
                <c:pt idx="11080">
                  <c:v>0.49970883101851848</c:v>
                </c:pt>
                <c:pt idx="11081">
                  <c:v>0.49971552083333332</c:v>
                </c:pt>
                <c:pt idx="11082">
                  <c:v>0.4997222106481482</c:v>
                </c:pt>
                <c:pt idx="11083">
                  <c:v>0.49972872685185182</c:v>
                </c:pt>
                <c:pt idx="11084">
                  <c:v>0.49973740740740741</c:v>
                </c:pt>
                <c:pt idx="11085">
                  <c:v>0.49974409722222224</c:v>
                </c:pt>
                <c:pt idx="11086">
                  <c:v>0.49975078703703701</c:v>
                </c:pt>
                <c:pt idx="11087">
                  <c:v>0.49975729166666666</c:v>
                </c:pt>
                <c:pt idx="11088">
                  <c:v>0.49976380787037034</c:v>
                </c:pt>
                <c:pt idx="11089">
                  <c:v>0.49977032407407407</c:v>
                </c:pt>
                <c:pt idx="11090">
                  <c:v>0.49977718750000005</c:v>
                </c:pt>
                <c:pt idx="11091">
                  <c:v>0.49978387731481483</c:v>
                </c:pt>
                <c:pt idx="11092">
                  <c:v>0.49979040509259259</c:v>
                </c:pt>
                <c:pt idx="11093">
                  <c:v>0.49979908564814818</c:v>
                </c:pt>
                <c:pt idx="11094">
                  <c:v>0.49980577546296295</c:v>
                </c:pt>
                <c:pt idx="11095">
                  <c:v>0.49981247685185187</c:v>
                </c:pt>
                <c:pt idx="11096">
                  <c:v>0.4998191666666667</c:v>
                </c:pt>
                <c:pt idx="11097">
                  <c:v>0.49982585648148148</c:v>
                </c:pt>
                <c:pt idx="11098">
                  <c:v>0.49983254629629631</c:v>
                </c:pt>
                <c:pt idx="11099">
                  <c:v>0.49983942129629627</c:v>
                </c:pt>
                <c:pt idx="11100">
                  <c:v>0.49984575231481482</c:v>
                </c:pt>
                <c:pt idx="11101">
                  <c:v>0.49985479166666669</c:v>
                </c:pt>
                <c:pt idx="11102">
                  <c:v>0.49986130787037036</c:v>
                </c:pt>
                <c:pt idx="11103">
                  <c:v>0.49986781250000001</c:v>
                </c:pt>
                <c:pt idx="11104">
                  <c:v>0.49987434027777783</c:v>
                </c:pt>
                <c:pt idx="11105">
                  <c:v>0.49988081018518521</c:v>
                </c:pt>
                <c:pt idx="11106">
                  <c:v>0.49988746527777778</c:v>
                </c:pt>
                <c:pt idx="11107">
                  <c:v>0.49989396990740742</c:v>
                </c:pt>
                <c:pt idx="11108">
                  <c:v>0.49990067129629628</c:v>
                </c:pt>
                <c:pt idx="11109">
                  <c:v>0.49990736111111111</c:v>
                </c:pt>
                <c:pt idx="11110">
                  <c:v>0.4999162152777778</c:v>
                </c:pt>
                <c:pt idx="11111">
                  <c:v>0.49992273148148153</c:v>
                </c:pt>
                <c:pt idx="11112">
                  <c:v>0.49992930555555559</c:v>
                </c:pt>
                <c:pt idx="11113">
                  <c:v>0.49993599537037037</c:v>
                </c:pt>
                <c:pt idx="11114">
                  <c:v>0.4999426851851852</c:v>
                </c:pt>
                <c:pt idx="11115">
                  <c:v>0.49994938657407406</c:v>
                </c:pt>
                <c:pt idx="11116">
                  <c:v>0.49995589120370371</c:v>
                </c:pt>
                <c:pt idx="11117">
                  <c:v>0.49996240740740738</c:v>
                </c:pt>
                <c:pt idx="11118">
                  <c:v>0.49996891203703703</c:v>
                </c:pt>
                <c:pt idx="11119">
                  <c:v>0.4999777777777778</c:v>
                </c:pt>
                <c:pt idx="11120">
                  <c:v>0.49998446759259257</c:v>
                </c:pt>
                <c:pt idx="11121">
                  <c:v>0.49999079861111112</c:v>
                </c:pt>
                <c:pt idx="11122">
                  <c:v>0.49999748842592595</c:v>
                </c:pt>
                <c:pt idx="11123">
                  <c:v>0.50000417824074073</c:v>
                </c:pt>
                <c:pt idx="11124">
                  <c:v>0.50001086805555561</c:v>
                </c:pt>
                <c:pt idx="11125">
                  <c:v>0.50001774305555557</c:v>
                </c:pt>
                <c:pt idx="11126">
                  <c:v>0.50002443287037035</c:v>
                </c:pt>
                <c:pt idx="11127">
                  <c:v>0.50003112268518513</c:v>
                </c:pt>
                <c:pt idx="11128">
                  <c:v>0.5000399884259259</c:v>
                </c:pt>
                <c:pt idx="11129">
                  <c:v>0.50004667824074078</c:v>
                </c:pt>
                <c:pt idx="11130">
                  <c:v>0.50005336805555556</c:v>
                </c:pt>
                <c:pt idx="11131">
                  <c:v>0.50006024305555552</c:v>
                </c:pt>
                <c:pt idx="11132">
                  <c:v>0.50006693287037041</c:v>
                </c:pt>
                <c:pt idx="11133">
                  <c:v>0.5000734375</c:v>
                </c:pt>
                <c:pt idx="11134">
                  <c:v>0.50008012731481488</c:v>
                </c:pt>
                <c:pt idx="11135">
                  <c:v>0.50008681712962966</c:v>
                </c:pt>
                <c:pt idx="11136">
                  <c:v>0.50009332175925925</c:v>
                </c:pt>
                <c:pt idx="11137">
                  <c:v>0.50010218750000002</c:v>
                </c:pt>
                <c:pt idx="11138">
                  <c:v>0.50010887731481479</c:v>
                </c:pt>
                <c:pt idx="11139">
                  <c:v>0.50011539351851853</c:v>
                </c:pt>
                <c:pt idx="11140">
                  <c:v>0.5001220833333333</c:v>
                </c:pt>
                <c:pt idx="11141">
                  <c:v>0.50012855324074079</c:v>
                </c:pt>
                <c:pt idx="11142">
                  <c:v>0.50013542824074075</c:v>
                </c:pt>
                <c:pt idx="11143">
                  <c:v>0.50014230324074072</c:v>
                </c:pt>
                <c:pt idx="11144">
                  <c:v>0.500149212962963</c:v>
                </c:pt>
                <c:pt idx="11145">
                  <c:v>0.50015590277777777</c:v>
                </c:pt>
                <c:pt idx="11146">
                  <c:v>0.50016473379629633</c:v>
                </c:pt>
                <c:pt idx="11147">
                  <c:v>0.50017125000000007</c:v>
                </c:pt>
                <c:pt idx="11148">
                  <c:v>0.50017793981481484</c:v>
                </c:pt>
                <c:pt idx="11149">
                  <c:v>0.50018462962962962</c:v>
                </c:pt>
                <c:pt idx="11150">
                  <c:v>0.50019131944444439</c:v>
                </c:pt>
                <c:pt idx="11151">
                  <c:v>0.50019800925925928</c:v>
                </c:pt>
                <c:pt idx="11152">
                  <c:v>0.50020469907407406</c:v>
                </c:pt>
                <c:pt idx="11153">
                  <c:v>0.50021140046296297</c:v>
                </c:pt>
                <c:pt idx="11154">
                  <c:v>0.50021780092592594</c:v>
                </c:pt>
                <c:pt idx="11155">
                  <c:v>0.50022666666666671</c:v>
                </c:pt>
                <c:pt idx="11156">
                  <c:v>0.50023335648148148</c:v>
                </c:pt>
                <c:pt idx="11157">
                  <c:v>0.50023973379629627</c:v>
                </c:pt>
                <c:pt idx="11158">
                  <c:v>0.50024642361111116</c:v>
                </c:pt>
                <c:pt idx="11159">
                  <c:v>0.50025311342592593</c:v>
                </c:pt>
                <c:pt idx="11160">
                  <c:v>0.50025980324074071</c:v>
                </c:pt>
                <c:pt idx="11161">
                  <c:v>0.50026650462962963</c:v>
                </c:pt>
                <c:pt idx="11162">
                  <c:v>0.5002731944444444</c:v>
                </c:pt>
                <c:pt idx="11163">
                  <c:v>0.50028204861111114</c:v>
                </c:pt>
                <c:pt idx="11164">
                  <c:v>0.50028871527777785</c:v>
                </c:pt>
                <c:pt idx="11165">
                  <c:v>0.50029521990740744</c:v>
                </c:pt>
                <c:pt idx="11166">
                  <c:v>0.50030190972222222</c:v>
                </c:pt>
                <c:pt idx="11167">
                  <c:v>0.50030861111111113</c:v>
                </c:pt>
                <c:pt idx="11168">
                  <c:v>0.50031511574074072</c:v>
                </c:pt>
                <c:pt idx="11169">
                  <c:v>0.50032163194444446</c:v>
                </c:pt>
                <c:pt idx="11170">
                  <c:v>0.50032813657407404</c:v>
                </c:pt>
                <c:pt idx="11171">
                  <c:v>0.50033482638888882</c:v>
                </c:pt>
                <c:pt idx="11172">
                  <c:v>0.50034351851851855</c:v>
                </c:pt>
                <c:pt idx="11173">
                  <c:v>0.50035020833333332</c:v>
                </c:pt>
                <c:pt idx="11174">
                  <c:v>0.50035671296296302</c:v>
                </c:pt>
                <c:pt idx="11175">
                  <c:v>0.5003634027777778</c:v>
                </c:pt>
                <c:pt idx="11176">
                  <c:v>0.50036991898148153</c:v>
                </c:pt>
                <c:pt idx="11177">
                  <c:v>0.50037642361111112</c:v>
                </c:pt>
                <c:pt idx="11178">
                  <c:v>0.50038312500000004</c:v>
                </c:pt>
                <c:pt idx="11179">
                  <c:v>0.50038998842592586</c:v>
                </c:pt>
                <c:pt idx="11180">
                  <c:v>0.50039667824074074</c:v>
                </c:pt>
                <c:pt idx="11181">
                  <c:v>0.50040537037037036</c:v>
                </c:pt>
                <c:pt idx="11182">
                  <c:v>0.5004120486111111</c:v>
                </c:pt>
                <c:pt idx="11183">
                  <c:v>0.50041875000000002</c:v>
                </c:pt>
                <c:pt idx="11184">
                  <c:v>0.5004251851851852</c:v>
                </c:pt>
                <c:pt idx="11185">
                  <c:v>0.50043188657407411</c:v>
                </c:pt>
                <c:pt idx="11186">
                  <c:v>0.5004383912037037</c:v>
                </c:pt>
                <c:pt idx="11187">
                  <c:v>0.50044508101851848</c:v>
                </c:pt>
                <c:pt idx="11188">
                  <c:v>0.50045159722222221</c:v>
                </c:pt>
                <c:pt idx="11189">
                  <c:v>0.50045828703703699</c:v>
                </c:pt>
                <c:pt idx="11190">
                  <c:v>0.50046696759259257</c:v>
                </c:pt>
                <c:pt idx="11191">
                  <c:v>0.50047347222222227</c:v>
                </c:pt>
                <c:pt idx="11192">
                  <c:v>0.50048016203703705</c:v>
                </c:pt>
                <c:pt idx="11193">
                  <c:v>0.50048667824074078</c:v>
                </c:pt>
                <c:pt idx="11194">
                  <c:v>0.50049318287037037</c:v>
                </c:pt>
                <c:pt idx="11195">
                  <c:v>0.50049987268518514</c:v>
                </c:pt>
                <c:pt idx="11196">
                  <c:v>0.50050663194444445</c:v>
                </c:pt>
                <c:pt idx="11197">
                  <c:v>0.50051332175925933</c:v>
                </c:pt>
                <c:pt idx="11198">
                  <c:v>0.50052002314814814</c:v>
                </c:pt>
                <c:pt idx="11199">
                  <c:v>0.50052870370370373</c:v>
                </c:pt>
                <c:pt idx="11200">
                  <c:v>0.50053556712962965</c:v>
                </c:pt>
                <c:pt idx="11201">
                  <c:v>0.50054208333333328</c:v>
                </c:pt>
                <c:pt idx="11202">
                  <c:v>0.50054877314814816</c:v>
                </c:pt>
                <c:pt idx="11203">
                  <c:v>0.50055546296296294</c:v>
                </c:pt>
                <c:pt idx="11204">
                  <c:v>0.50056197916666667</c:v>
                </c:pt>
                <c:pt idx="11205">
                  <c:v>0.50056866898148145</c:v>
                </c:pt>
                <c:pt idx="11206">
                  <c:v>0.50057518518518518</c:v>
                </c:pt>
                <c:pt idx="11207">
                  <c:v>0.50058403935185181</c:v>
                </c:pt>
                <c:pt idx="11208">
                  <c:v>0.50059072916666669</c:v>
                </c:pt>
                <c:pt idx="11209">
                  <c:v>0.50059733796296302</c:v>
                </c:pt>
                <c:pt idx="11210">
                  <c:v>0.50060384259259261</c:v>
                </c:pt>
                <c:pt idx="11211">
                  <c:v>0.50061053240740738</c:v>
                </c:pt>
                <c:pt idx="11212">
                  <c:v>0.50061704861111112</c:v>
                </c:pt>
                <c:pt idx="11213">
                  <c:v>0.50062356481481485</c:v>
                </c:pt>
                <c:pt idx="11214">
                  <c:v>0.50063042824074078</c:v>
                </c:pt>
                <c:pt idx="11215">
                  <c:v>0.5006369444444444</c:v>
                </c:pt>
                <c:pt idx="11216">
                  <c:v>0.50064562499999998</c:v>
                </c:pt>
                <c:pt idx="11217">
                  <c:v>0.50065231481481487</c:v>
                </c:pt>
                <c:pt idx="11218">
                  <c:v>0.50065883101851849</c:v>
                </c:pt>
                <c:pt idx="11219">
                  <c:v>0.50066552083333338</c:v>
                </c:pt>
                <c:pt idx="11220">
                  <c:v>0.50067221064814815</c:v>
                </c:pt>
                <c:pt idx="11221">
                  <c:v>0.50067868055555553</c:v>
                </c:pt>
                <c:pt idx="11222">
                  <c:v>0.50068518518518512</c:v>
                </c:pt>
                <c:pt idx="11223">
                  <c:v>0.50069187500000001</c:v>
                </c:pt>
                <c:pt idx="11224">
                  <c:v>0.50069839120370363</c:v>
                </c:pt>
                <c:pt idx="11225">
                  <c:v>0.50070725694444451</c:v>
                </c:pt>
                <c:pt idx="11226">
                  <c:v>0.50071394675925929</c:v>
                </c:pt>
                <c:pt idx="11227">
                  <c:v>0.50072045138888888</c:v>
                </c:pt>
                <c:pt idx="11228">
                  <c:v>0.5007270601851852</c:v>
                </c:pt>
                <c:pt idx="11229">
                  <c:v>0.50073356481481479</c:v>
                </c:pt>
                <c:pt idx="11230">
                  <c:v>0.50074025462962968</c:v>
                </c:pt>
                <c:pt idx="11231">
                  <c:v>0.50074695601851849</c:v>
                </c:pt>
                <c:pt idx="11232">
                  <c:v>0.50075364583333337</c:v>
                </c:pt>
                <c:pt idx="11233">
                  <c:v>0.50076033564814815</c:v>
                </c:pt>
                <c:pt idx="11234">
                  <c:v>0.50076920138888892</c:v>
                </c:pt>
                <c:pt idx="11235">
                  <c:v>0.50077589120370369</c:v>
                </c:pt>
                <c:pt idx="11236">
                  <c:v>0.50078258101851858</c:v>
                </c:pt>
                <c:pt idx="11237">
                  <c:v>0.50078935185185192</c:v>
                </c:pt>
                <c:pt idx="11238">
                  <c:v>0.50079616898148149</c:v>
                </c:pt>
                <c:pt idx="11239">
                  <c:v>0.50080274305555561</c:v>
                </c:pt>
                <c:pt idx="11240">
                  <c:v>0.50080942129629624</c:v>
                </c:pt>
                <c:pt idx="11241">
                  <c:v>0.50081612268518516</c:v>
                </c:pt>
                <c:pt idx="11242">
                  <c:v>0.50082281249999994</c:v>
                </c:pt>
                <c:pt idx="11243">
                  <c:v>0.50083166666666667</c:v>
                </c:pt>
                <c:pt idx="11244">
                  <c:v>0.50083818287037041</c:v>
                </c:pt>
                <c:pt idx="11245">
                  <c:v>0.50084451388888895</c:v>
                </c:pt>
                <c:pt idx="11246">
                  <c:v>0.50085120370370373</c:v>
                </c:pt>
                <c:pt idx="11247">
                  <c:v>0.5008578935185185</c:v>
                </c:pt>
                <c:pt idx="11248">
                  <c:v>0.50086458333333328</c:v>
                </c:pt>
                <c:pt idx="11249">
                  <c:v>0.50087127314814817</c:v>
                </c:pt>
                <c:pt idx="11250">
                  <c:v>0.50087797453703697</c:v>
                </c:pt>
                <c:pt idx="11251">
                  <c:v>0.5008870138888889</c:v>
                </c:pt>
                <c:pt idx="11252">
                  <c:v>0.50089388888888886</c:v>
                </c:pt>
                <c:pt idx="11253">
                  <c:v>0.50090039351851845</c:v>
                </c:pt>
                <c:pt idx="11254">
                  <c:v>0.50090726851851852</c:v>
                </c:pt>
                <c:pt idx="11255">
                  <c:v>0.5009139583333333</c:v>
                </c:pt>
                <c:pt idx="11256">
                  <c:v>0.50092064814814818</c:v>
                </c:pt>
                <c:pt idx="11257">
                  <c:v>0.50092733796296296</c:v>
                </c:pt>
                <c:pt idx="11258">
                  <c:v>0.50093402777777774</c:v>
                </c:pt>
                <c:pt idx="11259">
                  <c:v>0.50094072916666665</c:v>
                </c:pt>
                <c:pt idx="11260">
                  <c:v>0.50094958333333339</c:v>
                </c:pt>
                <c:pt idx="11261">
                  <c:v>0.5009562847222222</c:v>
                </c:pt>
                <c:pt idx="11262">
                  <c:v>0.5009627893518519</c:v>
                </c:pt>
                <c:pt idx="11263">
                  <c:v>0.50096947916666668</c:v>
                </c:pt>
                <c:pt idx="11264">
                  <c:v>0.50097599537037041</c:v>
                </c:pt>
                <c:pt idx="11265">
                  <c:v>0.5009825</c:v>
                </c:pt>
                <c:pt idx="11266">
                  <c:v>0.50098918981481477</c:v>
                </c:pt>
                <c:pt idx="11267">
                  <c:v>0.50099587962962966</c:v>
                </c:pt>
                <c:pt idx="11268">
                  <c:v>0.50100239583333328</c:v>
                </c:pt>
                <c:pt idx="11269">
                  <c:v>0.50101107638888887</c:v>
                </c:pt>
                <c:pt idx="11270">
                  <c:v>0.50101776620370375</c:v>
                </c:pt>
                <c:pt idx="11271">
                  <c:v>0.50102428240740737</c:v>
                </c:pt>
                <c:pt idx="11272">
                  <c:v>0.50103097222222226</c:v>
                </c:pt>
                <c:pt idx="11273">
                  <c:v>0.50103766203703703</c:v>
                </c:pt>
                <c:pt idx="11274">
                  <c:v>0.50104415509259259</c:v>
                </c:pt>
                <c:pt idx="11275">
                  <c:v>0.50105084490740748</c:v>
                </c:pt>
                <c:pt idx="11276">
                  <c:v>0.50105753472222225</c:v>
                </c:pt>
                <c:pt idx="11277">
                  <c:v>0.50106621527777773</c:v>
                </c:pt>
                <c:pt idx="11278">
                  <c:v>0.50107290509259261</c:v>
                </c:pt>
                <c:pt idx="11279">
                  <c:v>0.50107959490740739</c:v>
                </c:pt>
                <c:pt idx="11280">
                  <c:v>0.50108628472222227</c:v>
                </c:pt>
                <c:pt idx="11281">
                  <c:v>0.50109285879629628</c:v>
                </c:pt>
                <c:pt idx="11282">
                  <c:v>0.5010995601851852</c:v>
                </c:pt>
                <c:pt idx="11283">
                  <c:v>0.50110606481481479</c:v>
                </c:pt>
                <c:pt idx="11284">
                  <c:v>0.50111258101851852</c:v>
                </c:pt>
                <c:pt idx="11285">
                  <c:v>0.50112143518518515</c:v>
                </c:pt>
                <c:pt idx="11286">
                  <c:v>0.50112795138888888</c:v>
                </c:pt>
                <c:pt idx="11287">
                  <c:v>0.50113464120370377</c:v>
                </c:pt>
                <c:pt idx="11288">
                  <c:v>0.50114136574074075</c:v>
                </c:pt>
                <c:pt idx="11289">
                  <c:v>0.50114805555555553</c:v>
                </c:pt>
                <c:pt idx="11290">
                  <c:v>0.50115457175925926</c:v>
                </c:pt>
                <c:pt idx="11291">
                  <c:v>0.50116126157407404</c:v>
                </c:pt>
                <c:pt idx="11292">
                  <c:v>0.50116795138888892</c:v>
                </c:pt>
                <c:pt idx="11293">
                  <c:v>0.50117445601851851</c:v>
                </c:pt>
                <c:pt idx="11294">
                  <c:v>0.50118314814814813</c:v>
                </c:pt>
                <c:pt idx="11295">
                  <c:v>0.50118983796296301</c:v>
                </c:pt>
                <c:pt idx="11296">
                  <c:v>0.5011963425925926</c:v>
                </c:pt>
                <c:pt idx="11297">
                  <c:v>0.50120303240740738</c:v>
                </c:pt>
                <c:pt idx="11298">
                  <c:v>0.5012097337962963</c:v>
                </c:pt>
                <c:pt idx="11299">
                  <c:v>0.50121623842592589</c:v>
                </c:pt>
                <c:pt idx="11300">
                  <c:v>0.50122269675925923</c:v>
                </c:pt>
                <c:pt idx="11301">
                  <c:v>0.50122939814814815</c:v>
                </c:pt>
                <c:pt idx="11302">
                  <c:v>0.50123826388888892</c:v>
                </c:pt>
                <c:pt idx="11303">
                  <c:v>0.50124476851851851</c:v>
                </c:pt>
                <c:pt idx="11304">
                  <c:v>0.50125146990740743</c:v>
                </c:pt>
                <c:pt idx="11305">
                  <c:v>0.50125815972222221</c:v>
                </c:pt>
                <c:pt idx="11306">
                  <c:v>0.50126484953703698</c:v>
                </c:pt>
                <c:pt idx="11307">
                  <c:v>0.50127153935185187</c:v>
                </c:pt>
                <c:pt idx="11308">
                  <c:v>0.50127822916666664</c:v>
                </c:pt>
                <c:pt idx="11309">
                  <c:v>0.50128474537037038</c:v>
                </c:pt>
                <c:pt idx="11310">
                  <c:v>0.501293599537037</c:v>
                </c:pt>
                <c:pt idx="11311">
                  <c:v>0.50130011574074074</c:v>
                </c:pt>
                <c:pt idx="11312">
                  <c:v>0.50130674768518524</c:v>
                </c:pt>
                <c:pt idx="11313">
                  <c:v>0.50131331018518521</c:v>
                </c:pt>
                <c:pt idx="11314">
                  <c:v>0.50131999999999999</c:v>
                </c:pt>
                <c:pt idx="11315">
                  <c:v>0.50132651620370372</c:v>
                </c:pt>
                <c:pt idx="11316">
                  <c:v>0.5013332060185185</c:v>
                </c:pt>
                <c:pt idx="11317">
                  <c:v>0.50133986111111117</c:v>
                </c:pt>
                <c:pt idx="11318">
                  <c:v>0.50134656249999998</c:v>
                </c:pt>
                <c:pt idx="11319">
                  <c:v>0.50135523148148142</c:v>
                </c:pt>
                <c:pt idx="11320">
                  <c:v>0.50136174768518516</c:v>
                </c:pt>
                <c:pt idx="11321">
                  <c:v>0.50136843749999993</c:v>
                </c:pt>
                <c:pt idx="11322">
                  <c:v>0.50137491898148145</c:v>
                </c:pt>
                <c:pt idx="11323">
                  <c:v>0.50138174768518518</c:v>
                </c:pt>
                <c:pt idx="11324">
                  <c:v>0.50138843750000006</c:v>
                </c:pt>
                <c:pt idx="11325">
                  <c:v>0.50139512731481484</c:v>
                </c:pt>
                <c:pt idx="11326">
                  <c:v>0.50140182870370376</c:v>
                </c:pt>
                <c:pt idx="11327">
                  <c:v>0.50141050925925923</c:v>
                </c:pt>
                <c:pt idx="11328">
                  <c:v>0.501417199074074</c:v>
                </c:pt>
                <c:pt idx="11329">
                  <c:v>0.50142388888888889</c:v>
                </c:pt>
                <c:pt idx="11330">
                  <c:v>0.50143057870370367</c:v>
                </c:pt>
                <c:pt idx="11331">
                  <c:v>0.50143726851851855</c:v>
                </c:pt>
                <c:pt idx="11332">
                  <c:v>0.50144395833333333</c:v>
                </c:pt>
                <c:pt idx="11333">
                  <c:v>0.50145065972222225</c:v>
                </c:pt>
                <c:pt idx="11334">
                  <c:v>0.50145734953703702</c:v>
                </c:pt>
                <c:pt idx="11335">
                  <c:v>0.50146625</c:v>
                </c:pt>
                <c:pt idx="11336">
                  <c:v>0.50147293981481489</c:v>
                </c:pt>
                <c:pt idx="11337">
                  <c:v>0.50147945601851851</c:v>
                </c:pt>
                <c:pt idx="11338">
                  <c:v>0.5014861458333334</c:v>
                </c:pt>
                <c:pt idx="11339">
                  <c:v>0.50149247685185183</c:v>
                </c:pt>
                <c:pt idx="11340">
                  <c:v>0.5014993518518519</c:v>
                </c:pt>
                <c:pt idx="11341">
                  <c:v>0.50150604166666668</c:v>
                </c:pt>
                <c:pt idx="11342">
                  <c:v>0.50151273148148146</c:v>
                </c:pt>
                <c:pt idx="11343">
                  <c:v>0.50152177083333338</c:v>
                </c:pt>
                <c:pt idx="11344">
                  <c:v>0.50152846064814816</c:v>
                </c:pt>
                <c:pt idx="11345">
                  <c:v>0.50153515046296293</c:v>
                </c:pt>
                <c:pt idx="11346">
                  <c:v>0.50154185185185185</c:v>
                </c:pt>
                <c:pt idx="11347">
                  <c:v>0.50154854166666663</c:v>
                </c:pt>
                <c:pt idx="11348">
                  <c:v>0.50155523148148151</c:v>
                </c:pt>
                <c:pt idx="11349">
                  <c:v>0.50156192129629629</c:v>
                </c:pt>
                <c:pt idx="11350">
                  <c:v>0.50156861111111117</c:v>
                </c:pt>
                <c:pt idx="11351">
                  <c:v>0.50157512731481479</c:v>
                </c:pt>
                <c:pt idx="11352">
                  <c:v>0.50158398148148142</c:v>
                </c:pt>
                <c:pt idx="11353">
                  <c:v>0.50159068287037034</c:v>
                </c:pt>
                <c:pt idx="11354">
                  <c:v>0.50159737268518512</c:v>
                </c:pt>
                <c:pt idx="11355">
                  <c:v>0.50160387731481482</c:v>
                </c:pt>
                <c:pt idx="11356">
                  <c:v>0.50161075231481478</c:v>
                </c:pt>
                <c:pt idx="11357">
                  <c:v>0.50161744212962966</c:v>
                </c:pt>
                <c:pt idx="11358">
                  <c:v>0.50162413194444444</c:v>
                </c:pt>
                <c:pt idx="11359">
                  <c:v>0.50163083333333336</c:v>
                </c:pt>
                <c:pt idx="11360">
                  <c:v>0.50163968749999999</c:v>
                </c:pt>
                <c:pt idx="11361">
                  <c:v>0.50164637731481487</c:v>
                </c:pt>
                <c:pt idx="11362">
                  <c:v>0.50165307870370368</c:v>
                </c:pt>
                <c:pt idx="11363">
                  <c:v>0.50165994212962961</c:v>
                </c:pt>
                <c:pt idx="11364">
                  <c:v>0.50166663194444439</c:v>
                </c:pt>
                <c:pt idx="11365">
                  <c:v>0.50167317129629629</c:v>
                </c:pt>
                <c:pt idx="11366">
                  <c:v>0.50167986111111118</c:v>
                </c:pt>
                <c:pt idx="11367">
                  <c:v>0.50168636574074077</c:v>
                </c:pt>
                <c:pt idx="11368">
                  <c:v>0.50169523148148143</c:v>
                </c:pt>
                <c:pt idx="11369">
                  <c:v>0.50170192129629632</c:v>
                </c:pt>
                <c:pt idx="11370">
                  <c:v>0.5017084259259259</c:v>
                </c:pt>
                <c:pt idx="11371">
                  <c:v>0.50171494212962964</c:v>
                </c:pt>
                <c:pt idx="11372">
                  <c:v>0.50172163194444441</c:v>
                </c:pt>
                <c:pt idx="11373">
                  <c:v>0.5017283217592593</c:v>
                </c:pt>
                <c:pt idx="11374">
                  <c:v>0.50173519675925926</c:v>
                </c:pt>
                <c:pt idx="11375">
                  <c:v>0.50174207175925922</c:v>
                </c:pt>
                <c:pt idx="11376">
                  <c:v>0.50174876157407411</c:v>
                </c:pt>
                <c:pt idx="11377">
                  <c:v>0.50175744212962969</c:v>
                </c:pt>
                <c:pt idx="11378">
                  <c:v>0.50176413194444447</c:v>
                </c:pt>
                <c:pt idx="11379">
                  <c:v>0.50177038194444445</c:v>
                </c:pt>
                <c:pt idx="11380">
                  <c:v>0.50177743055555557</c:v>
                </c:pt>
                <c:pt idx="11381">
                  <c:v>0.50178413194444438</c:v>
                </c:pt>
                <c:pt idx="11382">
                  <c:v>0.50179063657407408</c:v>
                </c:pt>
                <c:pt idx="11383">
                  <c:v>0.50179715277777781</c:v>
                </c:pt>
                <c:pt idx="11384">
                  <c:v>0.50180384259259259</c:v>
                </c:pt>
                <c:pt idx="11385">
                  <c:v>0.50181252314814817</c:v>
                </c:pt>
                <c:pt idx="11386">
                  <c:v>0.50181921296296295</c:v>
                </c:pt>
                <c:pt idx="11387">
                  <c:v>0.50182572916666668</c:v>
                </c:pt>
                <c:pt idx="11388">
                  <c:v>0.50183259259259261</c:v>
                </c:pt>
                <c:pt idx="11389">
                  <c:v>0.50183929398148142</c:v>
                </c:pt>
                <c:pt idx="11390">
                  <c:v>0.5018459837962963</c:v>
                </c:pt>
                <c:pt idx="11391">
                  <c:v>0.50185267361111108</c:v>
                </c:pt>
                <c:pt idx="11392">
                  <c:v>0.50185879629629626</c:v>
                </c:pt>
                <c:pt idx="11393">
                  <c:v>0.50186783564814819</c:v>
                </c:pt>
                <c:pt idx="11394">
                  <c:v>0.50187453703703711</c:v>
                </c:pt>
                <c:pt idx="11395">
                  <c:v>0.50188104166666669</c:v>
                </c:pt>
                <c:pt idx="11396">
                  <c:v>0.50188775462962965</c:v>
                </c:pt>
                <c:pt idx="11397">
                  <c:v>0.50189444444444442</c:v>
                </c:pt>
                <c:pt idx="11398">
                  <c:v>0.50190113425925931</c:v>
                </c:pt>
                <c:pt idx="11399">
                  <c:v>0.50190765046296293</c:v>
                </c:pt>
                <c:pt idx="11400">
                  <c:v>0.50191434027777782</c:v>
                </c:pt>
                <c:pt idx="11401">
                  <c:v>0.5019208449074074</c:v>
                </c:pt>
                <c:pt idx="11402">
                  <c:v>0.50192971064814818</c:v>
                </c:pt>
                <c:pt idx="11403">
                  <c:v>0.50193640046296295</c:v>
                </c:pt>
                <c:pt idx="11404">
                  <c:v>0.50194309027777784</c:v>
                </c:pt>
                <c:pt idx="11405">
                  <c:v>0.5019497106481482</c:v>
                </c:pt>
                <c:pt idx="11406">
                  <c:v>0.501956412037037</c:v>
                </c:pt>
                <c:pt idx="11407">
                  <c:v>0.50196297453703698</c:v>
                </c:pt>
                <c:pt idx="11408">
                  <c:v>0.50196966435185186</c:v>
                </c:pt>
                <c:pt idx="11409">
                  <c:v>0.50197652777777779</c:v>
                </c:pt>
                <c:pt idx="11410">
                  <c:v>0.50198520833333327</c:v>
                </c:pt>
                <c:pt idx="11411">
                  <c:v>0.50199190972222218</c:v>
                </c:pt>
                <c:pt idx="11412">
                  <c:v>0.50199859953703707</c:v>
                </c:pt>
                <c:pt idx="11413">
                  <c:v>0.50200528935185185</c:v>
                </c:pt>
                <c:pt idx="11414">
                  <c:v>0.50201197916666673</c:v>
                </c:pt>
                <c:pt idx="11415">
                  <c:v>0.50201866898148151</c:v>
                </c:pt>
                <c:pt idx="11416">
                  <c:v>0.50202519675925927</c:v>
                </c:pt>
                <c:pt idx="11417">
                  <c:v>0.50203181712962963</c:v>
                </c:pt>
                <c:pt idx="11418">
                  <c:v>0.5020406828703704</c:v>
                </c:pt>
                <c:pt idx="11419">
                  <c:v>0.50204737268518518</c:v>
                </c:pt>
                <c:pt idx="11420">
                  <c:v>0.50205406249999995</c:v>
                </c:pt>
                <c:pt idx="11421">
                  <c:v>0.50206057870370369</c:v>
                </c:pt>
                <c:pt idx="11422">
                  <c:v>0.50206726851851846</c:v>
                </c:pt>
                <c:pt idx="11423">
                  <c:v>0.50207377314814816</c:v>
                </c:pt>
                <c:pt idx="11424">
                  <c:v>0.50208028935185178</c:v>
                </c:pt>
                <c:pt idx="11425">
                  <c:v>0.50208697916666667</c:v>
                </c:pt>
                <c:pt idx="11426">
                  <c:v>0.50209366898148144</c:v>
                </c:pt>
                <c:pt idx="11427">
                  <c:v>0.50210253472222222</c:v>
                </c:pt>
                <c:pt idx="11428">
                  <c:v>0.50210922453703699</c:v>
                </c:pt>
                <c:pt idx="11429">
                  <c:v>0.50211585648148149</c:v>
                </c:pt>
                <c:pt idx="11430">
                  <c:v>0.50212254629629627</c:v>
                </c:pt>
                <c:pt idx="11431">
                  <c:v>0.50212923611111104</c:v>
                </c:pt>
                <c:pt idx="11432">
                  <c:v>0.50213593749999996</c:v>
                </c:pt>
                <c:pt idx="11433">
                  <c:v>0.50214262731481485</c:v>
                </c:pt>
                <c:pt idx="11434">
                  <c:v>0.50214931712962962</c:v>
                </c:pt>
                <c:pt idx="11435">
                  <c:v>0.5021581828703704</c:v>
                </c:pt>
                <c:pt idx="11436">
                  <c:v>0.50216487268518517</c:v>
                </c:pt>
                <c:pt idx="11437">
                  <c:v>0.50217156249999995</c:v>
                </c:pt>
                <c:pt idx="11438">
                  <c:v>0.50217825231481483</c:v>
                </c:pt>
                <c:pt idx="11439">
                  <c:v>0.50218494212962961</c:v>
                </c:pt>
                <c:pt idx="11440">
                  <c:v>0.50219163194444449</c:v>
                </c:pt>
                <c:pt idx="11441">
                  <c:v>0.50219832175925927</c:v>
                </c:pt>
                <c:pt idx="11442">
                  <c:v>0.50220509259259261</c:v>
                </c:pt>
                <c:pt idx="11443">
                  <c:v>0.50221395833333327</c:v>
                </c:pt>
                <c:pt idx="11444">
                  <c:v>0.50222064814814815</c:v>
                </c:pt>
                <c:pt idx="11445">
                  <c:v>0.50222733796296293</c:v>
                </c:pt>
                <c:pt idx="11446">
                  <c:v>0.502234212962963</c:v>
                </c:pt>
                <c:pt idx="11447">
                  <c:v>0.50224090277777778</c:v>
                </c:pt>
                <c:pt idx="11448">
                  <c:v>0.50224771990740746</c:v>
                </c:pt>
                <c:pt idx="11449">
                  <c:v>0.50225440972222224</c:v>
                </c:pt>
                <c:pt idx="11450">
                  <c:v>0.50226109953703701</c:v>
                </c:pt>
                <c:pt idx="11451">
                  <c:v>0.50226761574074075</c:v>
                </c:pt>
                <c:pt idx="11452">
                  <c:v>0.50227665509259256</c:v>
                </c:pt>
                <c:pt idx="11453">
                  <c:v>0.50228334490740745</c:v>
                </c:pt>
                <c:pt idx="11454">
                  <c:v>0.50229003472222222</c:v>
                </c:pt>
                <c:pt idx="11455">
                  <c:v>0.502296724537037</c:v>
                </c:pt>
                <c:pt idx="11456">
                  <c:v>0.50230341435185188</c:v>
                </c:pt>
                <c:pt idx="11457">
                  <c:v>0.50231011574074069</c:v>
                </c:pt>
                <c:pt idx="11458">
                  <c:v>0.50231680555555558</c:v>
                </c:pt>
                <c:pt idx="11459">
                  <c:v>0.5023235416666666</c:v>
                </c:pt>
                <c:pt idx="11460">
                  <c:v>0.50233240740740748</c:v>
                </c:pt>
                <c:pt idx="11461">
                  <c:v>0.50233909722222225</c:v>
                </c:pt>
                <c:pt idx="11462">
                  <c:v>0.50234578703703703</c:v>
                </c:pt>
                <c:pt idx="11463">
                  <c:v>0.50235248842592595</c:v>
                </c:pt>
                <c:pt idx="11464">
                  <c:v>0.50235917824074072</c:v>
                </c:pt>
                <c:pt idx="11465">
                  <c:v>0.5023658680555555</c:v>
                </c:pt>
                <c:pt idx="11466">
                  <c:v>0.5023723726851852</c:v>
                </c:pt>
                <c:pt idx="11467">
                  <c:v>0.50237888888888882</c:v>
                </c:pt>
                <c:pt idx="11468">
                  <c:v>0.5023877546296297</c:v>
                </c:pt>
                <c:pt idx="11469">
                  <c:v>0.50239444444444448</c:v>
                </c:pt>
                <c:pt idx="11470">
                  <c:v>0.50240113425925925</c:v>
                </c:pt>
                <c:pt idx="11471">
                  <c:v>0.50240782407407403</c:v>
                </c:pt>
                <c:pt idx="11472">
                  <c:v>0.50241451388888891</c:v>
                </c:pt>
                <c:pt idx="11473">
                  <c:v>0.50242103009259254</c:v>
                </c:pt>
                <c:pt idx="11474">
                  <c:v>0.50242771990740742</c:v>
                </c:pt>
                <c:pt idx="11475">
                  <c:v>0.50243450231481479</c:v>
                </c:pt>
                <c:pt idx="11476">
                  <c:v>0.50244355324074075</c:v>
                </c:pt>
                <c:pt idx="11477">
                  <c:v>0.50245024305555552</c:v>
                </c:pt>
                <c:pt idx="11478">
                  <c:v>0.50245674768518522</c:v>
                </c:pt>
                <c:pt idx="11479">
                  <c:v>0.50246326388888896</c:v>
                </c:pt>
                <c:pt idx="11480">
                  <c:v>0.50247005787037036</c:v>
                </c:pt>
                <c:pt idx="11481">
                  <c:v>0.50247674768518513</c:v>
                </c:pt>
                <c:pt idx="11482">
                  <c:v>0.50248325231481483</c:v>
                </c:pt>
                <c:pt idx="11483">
                  <c:v>0.50248995370370364</c:v>
                </c:pt>
                <c:pt idx="11484">
                  <c:v>0.50249664351851853</c:v>
                </c:pt>
                <c:pt idx="11485">
                  <c:v>0.50250532407407411</c:v>
                </c:pt>
                <c:pt idx="11486">
                  <c:v>0.5025118287037037</c:v>
                </c:pt>
                <c:pt idx="11487">
                  <c:v>0.50251851851851848</c:v>
                </c:pt>
                <c:pt idx="11488">
                  <c:v>0.50252531249999999</c:v>
                </c:pt>
                <c:pt idx="11489">
                  <c:v>0.50253181712962969</c:v>
                </c:pt>
                <c:pt idx="11490">
                  <c:v>0.50253850694444446</c:v>
                </c:pt>
                <c:pt idx="11491">
                  <c:v>0.50254512731481482</c:v>
                </c:pt>
                <c:pt idx="11492">
                  <c:v>0.50255200231481478</c:v>
                </c:pt>
                <c:pt idx="11493">
                  <c:v>0.50256086805555555</c:v>
                </c:pt>
                <c:pt idx="11494">
                  <c:v>0.50256755787037044</c:v>
                </c:pt>
                <c:pt idx="11495">
                  <c:v>0.50257407407407406</c:v>
                </c:pt>
                <c:pt idx="11496">
                  <c:v>0.50258074074074077</c:v>
                </c:pt>
                <c:pt idx="11497">
                  <c:v>0.50258743055555555</c:v>
                </c:pt>
                <c:pt idx="11498">
                  <c:v>0.50259413194444447</c:v>
                </c:pt>
                <c:pt idx="11499">
                  <c:v>0.50260082175925924</c:v>
                </c:pt>
                <c:pt idx="11500">
                  <c:v>0.50260732638888894</c:v>
                </c:pt>
                <c:pt idx="11501">
                  <c:v>0.5026161921296296</c:v>
                </c:pt>
                <c:pt idx="11502">
                  <c:v>0.50262288194444438</c:v>
                </c:pt>
                <c:pt idx="11503">
                  <c:v>0.50262957175925926</c:v>
                </c:pt>
                <c:pt idx="11504">
                  <c:v>0.50263644675925923</c:v>
                </c:pt>
                <c:pt idx="11505">
                  <c:v>0.50264296296296296</c:v>
                </c:pt>
                <c:pt idx="11506">
                  <c:v>0.50264965277777784</c:v>
                </c:pt>
                <c:pt idx="11507">
                  <c:v>0.50265615740740743</c:v>
                </c:pt>
                <c:pt idx="11508">
                  <c:v>0.50266297453703701</c:v>
                </c:pt>
                <c:pt idx="11509">
                  <c:v>0.5026696643518519</c:v>
                </c:pt>
                <c:pt idx="11510">
                  <c:v>0.50267844907407411</c:v>
                </c:pt>
                <c:pt idx="11511">
                  <c:v>0.50268515046296292</c:v>
                </c:pt>
                <c:pt idx="11512">
                  <c:v>0.50269165509259262</c:v>
                </c:pt>
                <c:pt idx="11513">
                  <c:v>0.50269834490740739</c:v>
                </c:pt>
                <c:pt idx="11514">
                  <c:v>0.50270503472222228</c:v>
                </c:pt>
                <c:pt idx="11515">
                  <c:v>0.50271173611111108</c:v>
                </c:pt>
                <c:pt idx="11516">
                  <c:v>0.50271842592592597</c:v>
                </c:pt>
                <c:pt idx="11517">
                  <c:v>0.50272511574074075</c:v>
                </c:pt>
                <c:pt idx="11518">
                  <c:v>0.50273398148148152</c:v>
                </c:pt>
                <c:pt idx="11519">
                  <c:v>0.50274067129629629</c:v>
                </c:pt>
                <c:pt idx="11520">
                  <c:v>0.50274717592592599</c:v>
                </c:pt>
                <c:pt idx="11521">
                  <c:v>0.50275393518518519</c:v>
                </c:pt>
                <c:pt idx="11522">
                  <c:v>0.50276062499999996</c:v>
                </c:pt>
                <c:pt idx="11523">
                  <c:v>0.5027669212962963</c:v>
                </c:pt>
                <c:pt idx="11524">
                  <c:v>0.50277362268518522</c:v>
                </c:pt>
                <c:pt idx="11525">
                  <c:v>0.50278031249999999</c:v>
                </c:pt>
                <c:pt idx="11526">
                  <c:v>0.50278928240740739</c:v>
                </c:pt>
                <c:pt idx="11527">
                  <c:v>0.50279597222222228</c:v>
                </c:pt>
                <c:pt idx="11528">
                  <c:v>0.50280266203703705</c:v>
                </c:pt>
                <c:pt idx="11529">
                  <c:v>0.50280935185185183</c:v>
                </c:pt>
                <c:pt idx="11530">
                  <c:v>0.50281605324074075</c:v>
                </c:pt>
                <c:pt idx="11531">
                  <c:v>0.50282274305555552</c:v>
                </c:pt>
                <c:pt idx="11532">
                  <c:v>0.50282936342592588</c:v>
                </c:pt>
                <c:pt idx="11533">
                  <c:v>0.50283623842592595</c:v>
                </c:pt>
                <c:pt idx="11534">
                  <c:v>0.50284292824074073</c:v>
                </c:pt>
                <c:pt idx="11535">
                  <c:v>0.5028517939814815</c:v>
                </c:pt>
                <c:pt idx="11536">
                  <c:v>0.50285848379629627</c:v>
                </c:pt>
                <c:pt idx="11537">
                  <c:v>0.50286517361111105</c:v>
                </c:pt>
                <c:pt idx="11538">
                  <c:v>0.50287210648148151</c:v>
                </c:pt>
                <c:pt idx="11539">
                  <c:v>0.50287879629629628</c:v>
                </c:pt>
                <c:pt idx="11540">
                  <c:v>0.5028854976851852</c:v>
                </c:pt>
                <c:pt idx="11541">
                  <c:v>0.50289218749999998</c:v>
                </c:pt>
                <c:pt idx="11542">
                  <c:v>0.50289887731481475</c:v>
                </c:pt>
                <c:pt idx="11543">
                  <c:v>0.50290773148148149</c:v>
                </c:pt>
                <c:pt idx="11544">
                  <c:v>0.50291443287037041</c:v>
                </c:pt>
                <c:pt idx="11545">
                  <c:v>0.50292112268518518</c:v>
                </c:pt>
                <c:pt idx="11546">
                  <c:v>0.50292781249999996</c:v>
                </c:pt>
                <c:pt idx="11547">
                  <c:v>0.50293450231481485</c:v>
                </c:pt>
                <c:pt idx="11548">
                  <c:v>0.50294119212962962</c:v>
                </c:pt>
                <c:pt idx="11549">
                  <c:v>0.50294788194444451</c:v>
                </c:pt>
                <c:pt idx="11550">
                  <c:v>0.50295458333333332</c:v>
                </c:pt>
                <c:pt idx="11551">
                  <c:v>0.50296343749999994</c:v>
                </c:pt>
                <c:pt idx="11552">
                  <c:v>0.50297012731481483</c:v>
                </c:pt>
                <c:pt idx="11553">
                  <c:v>0.50297681712962961</c:v>
                </c:pt>
                <c:pt idx="11554">
                  <c:v>0.50298350694444449</c:v>
                </c:pt>
                <c:pt idx="11555">
                  <c:v>0.5029902083333333</c:v>
                </c:pt>
                <c:pt idx="11556">
                  <c:v>0.50299689814814819</c:v>
                </c:pt>
                <c:pt idx="11557">
                  <c:v>0.50300358796296296</c:v>
                </c:pt>
                <c:pt idx="11558">
                  <c:v>0.50301027777777774</c:v>
                </c:pt>
                <c:pt idx="11559">
                  <c:v>0.50301696759259262</c:v>
                </c:pt>
                <c:pt idx="11560">
                  <c:v>0.50302583333333339</c:v>
                </c:pt>
                <c:pt idx="11561">
                  <c:v>0.50303252314814817</c:v>
                </c:pt>
                <c:pt idx="11562">
                  <c:v>0.50303921296296294</c:v>
                </c:pt>
                <c:pt idx="11563">
                  <c:v>0.50304590277777772</c:v>
                </c:pt>
                <c:pt idx="11564">
                  <c:v>0.50305239583333339</c:v>
                </c:pt>
                <c:pt idx="11565">
                  <c:v>0.5030590972222222</c:v>
                </c:pt>
                <c:pt idx="11566">
                  <c:v>0.50306578703703708</c:v>
                </c:pt>
                <c:pt idx="11567">
                  <c:v>0.50307247685185186</c:v>
                </c:pt>
                <c:pt idx="11568">
                  <c:v>0.50308115740740744</c:v>
                </c:pt>
                <c:pt idx="11569">
                  <c:v>0.50308784722222222</c:v>
                </c:pt>
                <c:pt idx="11570">
                  <c:v>0.5030945370370371</c:v>
                </c:pt>
                <c:pt idx="11571">
                  <c:v>0.50310122685185188</c:v>
                </c:pt>
                <c:pt idx="11572">
                  <c:v>0.50310791666666665</c:v>
                </c:pt>
                <c:pt idx="11573">
                  <c:v>0.50311460648148143</c:v>
                </c:pt>
                <c:pt idx="11574">
                  <c:v>0.50312100694444439</c:v>
                </c:pt>
                <c:pt idx="11575">
                  <c:v>0.50312769675925928</c:v>
                </c:pt>
                <c:pt idx="11576">
                  <c:v>0.50313656250000005</c:v>
                </c:pt>
                <c:pt idx="11577">
                  <c:v>0.50314325231481483</c:v>
                </c:pt>
                <c:pt idx="11578">
                  <c:v>0.50314975694444442</c:v>
                </c:pt>
                <c:pt idx="11579">
                  <c:v>0.50315644675925919</c:v>
                </c:pt>
                <c:pt idx="11580">
                  <c:v>0.50316296296296292</c:v>
                </c:pt>
                <c:pt idx="11581">
                  <c:v>0.50316965277777781</c:v>
                </c:pt>
                <c:pt idx="11582">
                  <c:v>0.50317652777777777</c:v>
                </c:pt>
                <c:pt idx="11583">
                  <c:v>0.50318321759259266</c:v>
                </c:pt>
                <c:pt idx="11584">
                  <c:v>0.50318990740740743</c:v>
                </c:pt>
                <c:pt idx="11585">
                  <c:v>0.50319858796296291</c:v>
                </c:pt>
                <c:pt idx="11586">
                  <c:v>0.50320527777777779</c:v>
                </c:pt>
                <c:pt idx="11587">
                  <c:v>0.50321179398148141</c:v>
                </c:pt>
                <c:pt idx="11588">
                  <c:v>0.50321866898148149</c:v>
                </c:pt>
                <c:pt idx="11589">
                  <c:v>0.50322517361111108</c:v>
                </c:pt>
                <c:pt idx="11590">
                  <c:v>0.50323186342592596</c:v>
                </c:pt>
                <c:pt idx="11591">
                  <c:v>0.5032383796296297</c:v>
                </c:pt>
                <c:pt idx="11592">
                  <c:v>0.50324561342592589</c:v>
                </c:pt>
                <c:pt idx="11593">
                  <c:v>0.50325446759259262</c:v>
                </c:pt>
                <c:pt idx="11594">
                  <c:v>0.50326116898148154</c:v>
                </c:pt>
                <c:pt idx="11595">
                  <c:v>0.50326785879629632</c:v>
                </c:pt>
                <c:pt idx="11596">
                  <c:v>0.50327436342592591</c:v>
                </c:pt>
                <c:pt idx="11597">
                  <c:v>0.50328087962962964</c:v>
                </c:pt>
                <c:pt idx="11598">
                  <c:v>0.50328756944444442</c:v>
                </c:pt>
                <c:pt idx="11599">
                  <c:v>0.50329425925925919</c:v>
                </c:pt>
                <c:pt idx="11600">
                  <c:v>0.50330094907407408</c:v>
                </c:pt>
                <c:pt idx="11601">
                  <c:v>0.50330981481481485</c:v>
                </c:pt>
                <c:pt idx="11602">
                  <c:v>0.50331650462962962</c:v>
                </c:pt>
                <c:pt idx="11603">
                  <c:v>0.5033231944444444</c:v>
                </c:pt>
                <c:pt idx="11604">
                  <c:v>0.50332988425925929</c:v>
                </c:pt>
                <c:pt idx="11605">
                  <c:v>0.50333657407407406</c:v>
                </c:pt>
                <c:pt idx="11606">
                  <c:v>0.50334326388888895</c:v>
                </c:pt>
                <c:pt idx="11607">
                  <c:v>0.50334995370370372</c:v>
                </c:pt>
                <c:pt idx="11608">
                  <c:v>0.50335665509259264</c:v>
                </c:pt>
                <c:pt idx="11609">
                  <c:v>0.50336571759259263</c:v>
                </c:pt>
                <c:pt idx="11610">
                  <c:v>0.50337240740740741</c:v>
                </c:pt>
                <c:pt idx="11611">
                  <c:v>0.50337892361111114</c:v>
                </c:pt>
                <c:pt idx="11612">
                  <c:v>0.5033857986111111</c:v>
                </c:pt>
                <c:pt idx="11613">
                  <c:v>0.50339248842592588</c:v>
                </c:pt>
                <c:pt idx="11614">
                  <c:v>0.50339917824074076</c:v>
                </c:pt>
                <c:pt idx="11615">
                  <c:v>0.50340586805555554</c:v>
                </c:pt>
                <c:pt idx="11616">
                  <c:v>0.50341269675925926</c:v>
                </c:pt>
                <c:pt idx="11617">
                  <c:v>0.50341945601851845</c:v>
                </c:pt>
                <c:pt idx="11618">
                  <c:v>0.50342832175925922</c:v>
                </c:pt>
                <c:pt idx="11619">
                  <c:v>0.50343501157407411</c:v>
                </c:pt>
                <c:pt idx="11620">
                  <c:v>0.50344170138888888</c:v>
                </c:pt>
                <c:pt idx="11621">
                  <c:v>0.50344839120370366</c:v>
                </c:pt>
                <c:pt idx="11622">
                  <c:v>0.50345508101851855</c:v>
                </c:pt>
                <c:pt idx="11623">
                  <c:v>0.50346195601851851</c:v>
                </c:pt>
                <c:pt idx="11624">
                  <c:v>0.50346844907407406</c:v>
                </c:pt>
                <c:pt idx="11625">
                  <c:v>0.50347513888888884</c:v>
                </c:pt>
                <c:pt idx="11626">
                  <c:v>0.50348399305555558</c:v>
                </c:pt>
                <c:pt idx="11627">
                  <c:v>0.50349068287037035</c:v>
                </c:pt>
                <c:pt idx="11628">
                  <c:v>0.50349754629629628</c:v>
                </c:pt>
                <c:pt idx="11629">
                  <c:v>0.5035042476851852</c:v>
                </c:pt>
                <c:pt idx="11630">
                  <c:v>0.50351093749999998</c:v>
                </c:pt>
                <c:pt idx="11631">
                  <c:v>0.50351762731481486</c:v>
                </c:pt>
                <c:pt idx="11632">
                  <c:v>0.50352431712962964</c:v>
                </c:pt>
                <c:pt idx="11633">
                  <c:v>0.50353101851851856</c:v>
                </c:pt>
                <c:pt idx="11634">
                  <c:v>0.50354009259259258</c:v>
                </c:pt>
                <c:pt idx="11635">
                  <c:v>0.50354678240740747</c:v>
                </c:pt>
                <c:pt idx="11636">
                  <c:v>0.50355347222222224</c:v>
                </c:pt>
                <c:pt idx="11637">
                  <c:v>0.50356016203703702</c:v>
                </c:pt>
                <c:pt idx="11638">
                  <c:v>0.50356685185185179</c:v>
                </c:pt>
                <c:pt idx="11639">
                  <c:v>0.50357354166666668</c:v>
                </c:pt>
                <c:pt idx="11640">
                  <c:v>0.50358041666666664</c:v>
                </c:pt>
                <c:pt idx="11641">
                  <c:v>0.50358710648148153</c:v>
                </c:pt>
                <c:pt idx="11642">
                  <c:v>0.50359380787037034</c:v>
                </c:pt>
                <c:pt idx="11643">
                  <c:v>0.50360266203703707</c:v>
                </c:pt>
                <c:pt idx="11644">
                  <c:v>0.50360935185185185</c:v>
                </c:pt>
                <c:pt idx="11645">
                  <c:v>0.50361605324074077</c:v>
                </c:pt>
                <c:pt idx="11646">
                  <c:v>0.50362274305555554</c:v>
                </c:pt>
                <c:pt idx="11647">
                  <c:v>0.50362960648148147</c:v>
                </c:pt>
                <c:pt idx="11648">
                  <c:v>0.50363622685185183</c:v>
                </c:pt>
                <c:pt idx="11649">
                  <c:v>0.50364291666666661</c:v>
                </c:pt>
                <c:pt idx="11650">
                  <c:v>0.50364960648148149</c:v>
                </c:pt>
                <c:pt idx="11651">
                  <c:v>0.50365847222222226</c:v>
                </c:pt>
                <c:pt idx="11652">
                  <c:v>0.50366516203703704</c:v>
                </c:pt>
                <c:pt idx="11653">
                  <c:v>0.503672037037037</c:v>
                </c:pt>
                <c:pt idx="11654">
                  <c:v>0.50367891203703696</c:v>
                </c:pt>
                <c:pt idx="11655">
                  <c:v>0.50368560185185185</c:v>
                </c:pt>
                <c:pt idx="11656">
                  <c:v>0.50369229166666674</c:v>
                </c:pt>
                <c:pt idx="11657">
                  <c:v>0.50369898148148151</c:v>
                </c:pt>
                <c:pt idx="11658">
                  <c:v>0.50370567129629629</c:v>
                </c:pt>
                <c:pt idx="11659">
                  <c:v>0.50371472222222224</c:v>
                </c:pt>
                <c:pt idx="11660">
                  <c:v>0.50372141203703702</c:v>
                </c:pt>
                <c:pt idx="11661">
                  <c:v>0.50372810185185191</c:v>
                </c:pt>
                <c:pt idx="11662">
                  <c:v>0.50373479166666668</c:v>
                </c:pt>
                <c:pt idx="11663">
                  <c:v>0.50374148148148146</c:v>
                </c:pt>
                <c:pt idx="11664">
                  <c:v>0.50374817129629623</c:v>
                </c:pt>
                <c:pt idx="11665">
                  <c:v>0.5037550462962963</c:v>
                </c:pt>
                <c:pt idx="11666">
                  <c:v>0.50376156249999993</c:v>
                </c:pt>
                <c:pt idx="11667">
                  <c:v>0.50376825231481481</c:v>
                </c:pt>
                <c:pt idx="11668">
                  <c:v>0.50377711805555558</c:v>
                </c:pt>
                <c:pt idx="11669">
                  <c:v>0.50378380787037036</c:v>
                </c:pt>
                <c:pt idx="11670">
                  <c:v>0.50379049768518513</c:v>
                </c:pt>
                <c:pt idx="11671">
                  <c:v>0.50379737268518521</c:v>
                </c:pt>
                <c:pt idx="11672">
                  <c:v>0.50380406249999998</c:v>
                </c:pt>
                <c:pt idx="11673">
                  <c:v>0.50381075231481487</c:v>
                </c:pt>
                <c:pt idx="11674">
                  <c:v>0.50381725694444446</c:v>
                </c:pt>
                <c:pt idx="11675">
                  <c:v>0.50382395833333338</c:v>
                </c:pt>
                <c:pt idx="11676">
                  <c:v>0.5038328125</c:v>
                </c:pt>
                <c:pt idx="11677">
                  <c:v>0.50383950231481478</c:v>
                </c:pt>
                <c:pt idx="11678">
                  <c:v>0.50384619212962967</c:v>
                </c:pt>
                <c:pt idx="11679">
                  <c:v>0.50385289351851859</c:v>
                </c:pt>
                <c:pt idx="11680">
                  <c:v>0.50385939814814817</c:v>
                </c:pt>
                <c:pt idx="11681">
                  <c:v>0.50386608796296295</c:v>
                </c:pt>
                <c:pt idx="11682">
                  <c:v>0.50387278935185187</c:v>
                </c:pt>
                <c:pt idx="11683">
                  <c:v>0.50387947916666664</c:v>
                </c:pt>
                <c:pt idx="11684">
                  <c:v>0.50388833333333338</c:v>
                </c:pt>
                <c:pt idx="11685">
                  <c:v>0.50389502314814816</c:v>
                </c:pt>
                <c:pt idx="11686">
                  <c:v>0.50390172453703708</c:v>
                </c:pt>
                <c:pt idx="11687">
                  <c:v>0.5039085879629629</c:v>
                </c:pt>
                <c:pt idx="11688">
                  <c:v>0.50391510416666663</c:v>
                </c:pt>
                <c:pt idx="11689">
                  <c:v>0.50392179398148151</c:v>
                </c:pt>
                <c:pt idx="11690">
                  <c:v>0.50392848379629629</c:v>
                </c:pt>
                <c:pt idx="11691">
                  <c:v>0.50393517361111118</c:v>
                </c:pt>
                <c:pt idx="11692">
                  <c:v>0.50394187499999998</c:v>
                </c:pt>
                <c:pt idx="11693">
                  <c:v>0.50395087962962959</c:v>
                </c:pt>
                <c:pt idx="11694">
                  <c:v>0.50395756944444448</c:v>
                </c:pt>
                <c:pt idx="11695">
                  <c:v>0.50396403935185186</c:v>
                </c:pt>
                <c:pt idx="11696">
                  <c:v>0.50397072916666663</c:v>
                </c:pt>
                <c:pt idx="11697">
                  <c:v>0.50397741898148152</c:v>
                </c:pt>
                <c:pt idx="11698">
                  <c:v>0.50398403935185188</c:v>
                </c:pt>
                <c:pt idx="11699">
                  <c:v>0.50399097222222222</c:v>
                </c:pt>
                <c:pt idx="11700">
                  <c:v>0.50399748842592595</c:v>
                </c:pt>
                <c:pt idx="11701">
                  <c:v>0.50400635416666673</c:v>
                </c:pt>
                <c:pt idx="11702">
                  <c:v>0.50401309027777774</c:v>
                </c:pt>
                <c:pt idx="11703">
                  <c:v>0.50401978009259263</c:v>
                </c:pt>
                <c:pt idx="11704">
                  <c:v>0.50402682870370363</c:v>
                </c:pt>
                <c:pt idx="11705">
                  <c:v>0.50403351851851852</c:v>
                </c:pt>
                <c:pt idx="11706">
                  <c:v>0.50404039351851848</c:v>
                </c:pt>
                <c:pt idx="11707">
                  <c:v>0.50404708333333337</c:v>
                </c:pt>
                <c:pt idx="11708">
                  <c:v>0.50405377314814814</c:v>
                </c:pt>
                <c:pt idx="11709">
                  <c:v>0.5040628240740741</c:v>
                </c:pt>
                <c:pt idx="11710">
                  <c:v>0.50406929398148148</c:v>
                </c:pt>
                <c:pt idx="11711">
                  <c:v>0.50407598379629637</c:v>
                </c:pt>
                <c:pt idx="11712">
                  <c:v>0.50408267361111114</c:v>
                </c:pt>
                <c:pt idx="11713">
                  <c:v>0.50408928240740736</c:v>
                </c:pt>
                <c:pt idx="11714">
                  <c:v>0.50409615740740743</c:v>
                </c:pt>
                <c:pt idx="11715">
                  <c:v>0.50410265046296299</c:v>
                </c:pt>
                <c:pt idx="11716">
                  <c:v>0.50410934027777776</c:v>
                </c:pt>
                <c:pt idx="11717">
                  <c:v>0.50411585648148149</c:v>
                </c:pt>
                <c:pt idx="11718">
                  <c:v>0.50412472222222215</c:v>
                </c:pt>
                <c:pt idx="11719">
                  <c:v>0.50413141203703704</c:v>
                </c:pt>
                <c:pt idx="11720">
                  <c:v>0.50413810185185182</c:v>
                </c:pt>
                <c:pt idx="11721">
                  <c:v>0.50414497685185189</c:v>
                </c:pt>
                <c:pt idx="11722">
                  <c:v>0.50415148148148148</c:v>
                </c:pt>
                <c:pt idx="11723">
                  <c:v>0.50415817129629625</c:v>
                </c:pt>
                <c:pt idx="11724">
                  <c:v>0.50416468749999999</c:v>
                </c:pt>
                <c:pt idx="11725">
                  <c:v>0.50417137731481476</c:v>
                </c:pt>
                <c:pt idx="11726">
                  <c:v>0.50418024305555553</c:v>
                </c:pt>
                <c:pt idx="11727">
                  <c:v>0.50418674768518523</c:v>
                </c:pt>
                <c:pt idx="11728">
                  <c:v>0.50419343750000001</c:v>
                </c:pt>
                <c:pt idx="11729">
                  <c:v>0.50420012731481478</c:v>
                </c:pt>
                <c:pt idx="11730">
                  <c:v>0.50420681712962956</c:v>
                </c:pt>
                <c:pt idx="11731">
                  <c:v>0.50421358796296289</c:v>
                </c:pt>
                <c:pt idx="11732">
                  <c:v>0.50422027777777778</c:v>
                </c:pt>
                <c:pt idx="11733">
                  <c:v>0.50422715277777774</c:v>
                </c:pt>
                <c:pt idx="11734">
                  <c:v>0.50423600694444437</c:v>
                </c:pt>
                <c:pt idx="11735">
                  <c:v>0.50424270833333329</c:v>
                </c:pt>
                <c:pt idx="11736">
                  <c:v>0.50424939814814818</c:v>
                </c:pt>
                <c:pt idx="11737">
                  <c:v>0.5042562615740741</c:v>
                </c:pt>
                <c:pt idx="11738">
                  <c:v>0.50426296296296302</c:v>
                </c:pt>
                <c:pt idx="11739">
                  <c:v>0.5042696527777778</c:v>
                </c:pt>
                <c:pt idx="11740">
                  <c:v>0.50427634259259257</c:v>
                </c:pt>
                <c:pt idx="11741">
                  <c:v>0.50428303240740735</c:v>
                </c:pt>
                <c:pt idx="11742">
                  <c:v>0.50429194444444447</c:v>
                </c:pt>
                <c:pt idx="11743">
                  <c:v>0.50429864583333328</c:v>
                </c:pt>
                <c:pt idx="11744">
                  <c:v>0.50430533564814817</c:v>
                </c:pt>
                <c:pt idx="11745">
                  <c:v>0.50431202546296294</c:v>
                </c:pt>
                <c:pt idx="11746">
                  <c:v>0.50431871527777783</c:v>
                </c:pt>
                <c:pt idx="11747">
                  <c:v>0.5043254050925926</c:v>
                </c:pt>
                <c:pt idx="11748">
                  <c:v>0.50433228009259257</c:v>
                </c:pt>
                <c:pt idx="11749">
                  <c:v>0.50433896990740734</c:v>
                </c:pt>
                <c:pt idx="11750">
                  <c:v>0.50434565972222223</c:v>
                </c:pt>
                <c:pt idx="11751">
                  <c:v>0.504354525462963</c:v>
                </c:pt>
                <c:pt idx="11752">
                  <c:v>0.50436121527777777</c:v>
                </c:pt>
                <c:pt idx="11753">
                  <c:v>0.50436790509259255</c:v>
                </c:pt>
                <c:pt idx="11754">
                  <c:v>0.50437496527777781</c:v>
                </c:pt>
                <c:pt idx="11755">
                  <c:v>0.50438165509259258</c:v>
                </c:pt>
                <c:pt idx="11756">
                  <c:v>0.50438834490740747</c:v>
                </c:pt>
                <c:pt idx="11757">
                  <c:v>0.50439503472222225</c:v>
                </c:pt>
                <c:pt idx="11758">
                  <c:v>0.50440172453703702</c:v>
                </c:pt>
                <c:pt idx="11759">
                  <c:v>0.50441059027777779</c:v>
                </c:pt>
                <c:pt idx="11760">
                  <c:v>0.50441728009259257</c:v>
                </c:pt>
                <c:pt idx="11761">
                  <c:v>0.50442396990740745</c:v>
                </c:pt>
                <c:pt idx="11762">
                  <c:v>0.50443084490740742</c:v>
                </c:pt>
                <c:pt idx="11763">
                  <c:v>0.50443753472222219</c:v>
                </c:pt>
                <c:pt idx="11764">
                  <c:v>0.50444422453703697</c:v>
                </c:pt>
                <c:pt idx="11765">
                  <c:v>0.50445091435185185</c:v>
                </c:pt>
                <c:pt idx="11766">
                  <c:v>0.50445761574074077</c:v>
                </c:pt>
                <c:pt idx="11767">
                  <c:v>0.50446665509259259</c:v>
                </c:pt>
                <c:pt idx="11768">
                  <c:v>0.50447334490740736</c:v>
                </c:pt>
                <c:pt idx="11769">
                  <c:v>0.50448003472222225</c:v>
                </c:pt>
                <c:pt idx="11770">
                  <c:v>0.50448690972222221</c:v>
                </c:pt>
                <c:pt idx="11771">
                  <c:v>0.5044935995370371</c:v>
                </c:pt>
                <c:pt idx="11772">
                  <c:v>0.50450028935185187</c:v>
                </c:pt>
                <c:pt idx="11773">
                  <c:v>0.50450697916666665</c:v>
                </c:pt>
                <c:pt idx="11774">
                  <c:v>0.50451342592592596</c:v>
                </c:pt>
                <c:pt idx="11775">
                  <c:v>0.50452011574074074</c:v>
                </c:pt>
                <c:pt idx="11776">
                  <c:v>0.50452902777777775</c:v>
                </c:pt>
                <c:pt idx="11777">
                  <c:v>0.50453553240740734</c:v>
                </c:pt>
                <c:pt idx="11778">
                  <c:v>0.50454222222222223</c:v>
                </c:pt>
                <c:pt idx="11779">
                  <c:v>0.504548912037037</c:v>
                </c:pt>
                <c:pt idx="11780">
                  <c:v>0.50455561342592592</c:v>
                </c:pt>
                <c:pt idx="11781">
                  <c:v>0.50456230324074081</c:v>
                </c:pt>
                <c:pt idx="11782">
                  <c:v>0.50456916666666662</c:v>
                </c:pt>
                <c:pt idx="11783">
                  <c:v>0.50457581018518516</c:v>
                </c:pt>
                <c:pt idx="11784">
                  <c:v>0.50458467592592593</c:v>
                </c:pt>
                <c:pt idx="11785">
                  <c:v>0.5045913657407407</c:v>
                </c:pt>
                <c:pt idx="11786">
                  <c:v>0.50459805555555559</c:v>
                </c:pt>
                <c:pt idx="11787">
                  <c:v>0.50460493055555555</c:v>
                </c:pt>
                <c:pt idx="11788">
                  <c:v>0.50461162037037044</c:v>
                </c:pt>
                <c:pt idx="11789">
                  <c:v>0.50461831018518521</c:v>
                </c:pt>
                <c:pt idx="11790">
                  <c:v>0.50462501157407413</c:v>
                </c:pt>
                <c:pt idx="11791">
                  <c:v>0.50463170138888891</c:v>
                </c:pt>
                <c:pt idx="11792">
                  <c:v>0.50463907407407405</c:v>
                </c:pt>
                <c:pt idx="11793">
                  <c:v>0.50464576388888893</c:v>
                </c:pt>
                <c:pt idx="11794">
                  <c:v>0.50465245370370371</c:v>
                </c:pt>
                <c:pt idx="11795">
                  <c:v>0.50465914351851848</c:v>
                </c:pt>
                <c:pt idx="11796">
                  <c:v>0.50466583333333337</c:v>
                </c:pt>
                <c:pt idx="11797">
                  <c:v>0.50467253472222218</c:v>
                </c:pt>
                <c:pt idx="11798">
                  <c:v>0.50467922453703706</c:v>
                </c:pt>
                <c:pt idx="11799">
                  <c:v>0.50468591435185184</c:v>
                </c:pt>
                <c:pt idx="11800">
                  <c:v>0.50469260416666673</c:v>
                </c:pt>
                <c:pt idx="11801">
                  <c:v>0.50470146990740739</c:v>
                </c:pt>
                <c:pt idx="11802">
                  <c:v>0.50470815972222216</c:v>
                </c:pt>
                <c:pt idx="11803">
                  <c:v>0.50471484953703705</c:v>
                </c:pt>
                <c:pt idx="11804">
                  <c:v>0.50472167824074077</c:v>
                </c:pt>
                <c:pt idx="11805">
                  <c:v>0.50472836805555554</c:v>
                </c:pt>
                <c:pt idx="11806">
                  <c:v>0.50473501157407408</c:v>
                </c:pt>
                <c:pt idx="11807">
                  <c:v>0.50474170138888885</c:v>
                </c:pt>
                <c:pt idx="11808">
                  <c:v>0.50474839120370374</c:v>
                </c:pt>
                <c:pt idx="11809">
                  <c:v>0.5047572569444444</c:v>
                </c:pt>
                <c:pt idx="11810">
                  <c:v>0.50476394675925929</c:v>
                </c:pt>
                <c:pt idx="11811">
                  <c:v>0.50477063657407406</c:v>
                </c:pt>
                <c:pt idx="11812">
                  <c:v>0.50477732638888895</c:v>
                </c:pt>
                <c:pt idx="11813">
                  <c:v>0.50478401620370372</c:v>
                </c:pt>
                <c:pt idx="11814">
                  <c:v>0.50479071759259264</c:v>
                </c:pt>
                <c:pt idx="11815">
                  <c:v>0.50479750000000001</c:v>
                </c:pt>
                <c:pt idx="11816">
                  <c:v>0.50480418981481479</c:v>
                </c:pt>
                <c:pt idx="11817">
                  <c:v>0.5048132291666666</c:v>
                </c:pt>
                <c:pt idx="11818">
                  <c:v>0.5048198611111111</c:v>
                </c:pt>
                <c:pt idx="11819">
                  <c:v>0.50482655092592588</c:v>
                </c:pt>
                <c:pt idx="11820">
                  <c:v>0.50483342592592595</c:v>
                </c:pt>
                <c:pt idx="11821">
                  <c:v>0.50484010416666669</c:v>
                </c:pt>
                <c:pt idx="11822">
                  <c:v>0.50484680555555561</c:v>
                </c:pt>
                <c:pt idx="11823">
                  <c:v>0.50485349537037039</c:v>
                </c:pt>
                <c:pt idx="11824">
                  <c:v>0.50486037037037035</c:v>
                </c:pt>
                <c:pt idx="11825">
                  <c:v>0.50486685185185187</c:v>
                </c:pt>
                <c:pt idx="11826">
                  <c:v>0.50487571759259253</c:v>
                </c:pt>
                <c:pt idx="11827">
                  <c:v>0.50488258101851857</c:v>
                </c:pt>
                <c:pt idx="11828">
                  <c:v>0.50488928240740738</c:v>
                </c:pt>
                <c:pt idx="11829">
                  <c:v>0.50489597222222227</c:v>
                </c:pt>
                <c:pt idx="11830">
                  <c:v>0.50490266203703704</c:v>
                </c:pt>
                <c:pt idx="11831">
                  <c:v>0.504909537037037</c:v>
                </c:pt>
                <c:pt idx="11832">
                  <c:v>0.50491622685185178</c:v>
                </c:pt>
                <c:pt idx="11833">
                  <c:v>0.50492291666666667</c:v>
                </c:pt>
                <c:pt idx="11834">
                  <c:v>0.50493178240740744</c:v>
                </c:pt>
                <c:pt idx="11835">
                  <c:v>0.50493847222222221</c:v>
                </c:pt>
                <c:pt idx="11836">
                  <c:v>0.50494516203703699</c:v>
                </c:pt>
                <c:pt idx="11837">
                  <c:v>0.50495258101851859</c:v>
                </c:pt>
                <c:pt idx="11838">
                  <c:v>0.50495927083333336</c:v>
                </c:pt>
                <c:pt idx="11839">
                  <c:v>0.50496596064814814</c:v>
                </c:pt>
                <c:pt idx="11840">
                  <c:v>0.50497265046296291</c:v>
                </c:pt>
                <c:pt idx="11841">
                  <c:v>0.5049793402777778</c:v>
                </c:pt>
                <c:pt idx="11842">
                  <c:v>0.50498839120370376</c:v>
                </c:pt>
                <c:pt idx="11843">
                  <c:v>0.50499508101851853</c:v>
                </c:pt>
                <c:pt idx="11844">
                  <c:v>0.50500177083333331</c:v>
                </c:pt>
                <c:pt idx="11845">
                  <c:v>0.50500846064814808</c:v>
                </c:pt>
                <c:pt idx="11846">
                  <c:v>0.50501515046296297</c:v>
                </c:pt>
                <c:pt idx="11847">
                  <c:v>0.50502221064814812</c:v>
                </c:pt>
                <c:pt idx="11848">
                  <c:v>0.505028900462963</c:v>
                </c:pt>
                <c:pt idx="11849">
                  <c:v>0.50503559027777778</c:v>
                </c:pt>
                <c:pt idx="11850">
                  <c:v>0.50504462962962959</c:v>
                </c:pt>
                <c:pt idx="11851">
                  <c:v>0.50505131944444448</c:v>
                </c:pt>
                <c:pt idx="11852">
                  <c:v>0.50505800925925926</c:v>
                </c:pt>
                <c:pt idx="11853">
                  <c:v>0.50506484953703701</c:v>
                </c:pt>
                <c:pt idx="11854">
                  <c:v>0.50507153935185178</c:v>
                </c:pt>
                <c:pt idx="11855">
                  <c:v>0.5050782407407407</c:v>
                </c:pt>
                <c:pt idx="11856">
                  <c:v>0.50508493055555559</c:v>
                </c:pt>
                <c:pt idx="11857">
                  <c:v>0.50509162037037036</c:v>
                </c:pt>
                <c:pt idx="11858">
                  <c:v>0.50509831018518525</c:v>
                </c:pt>
                <c:pt idx="11859">
                  <c:v>0.50510738425925927</c:v>
                </c:pt>
                <c:pt idx="11860">
                  <c:v>0.50511407407407405</c:v>
                </c:pt>
                <c:pt idx="11861">
                  <c:v>0.50512077546296297</c:v>
                </c:pt>
                <c:pt idx="11862">
                  <c:v>0.50512746527777774</c:v>
                </c:pt>
                <c:pt idx="11863">
                  <c:v>0.50513415509259263</c:v>
                </c:pt>
                <c:pt idx="11864">
                  <c:v>0.5051408449074074</c:v>
                </c:pt>
                <c:pt idx="11865">
                  <c:v>0.50514753472222218</c:v>
                </c:pt>
                <c:pt idx="11866">
                  <c:v>0.5051543634259259</c:v>
                </c:pt>
                <c:pt idx="11867">
                  <c:v>0.50516321759259253</c:v>
                </c:pt>
                <c:pt idx="11868">
                  <c:v>0.50516991898148145</c:v>
                </c:pt>
                <c:pt idx="11869">
                  <c:v>0.50517660879629622</c:v>
                </c:pt>
                <c:pt idx="11870">
                  <c:v>0.50518329861111111</c:v>
                </c:pt>
                <c:pt idx="11871">
                  <c:v>0.50519001157407406</c:v>
                </c:pt>
                <c:pt idx="11872">
                  <c:v>0.50519670138888884</c:v>
                </c:pt>
                <c:pt idx="11873">
                  <c:v>0.50520340277777775</c:v>
                </c:pt>
                <c:pt idx="11874">
                  <c:v>0.50521009259259253</c:v>
                </c:pt>
                <c:pt idx="11875">
                  <c:v>0.50521894675925927</c:v>
                </c:pt>
                <c:pt idx="11876">
                  <c:v>0.50522564814814819</c:v>
                </c:pt>
                <c:pt idx="11877">
                  <c:v>0.50523233796296296</c:v>
                </c:pt>
                <c:pt idx="11878">
                  <c:v>0.50523902777777774</c:v>
                </c:pt>
                <c:pt idx="11879">
                  <c:v>0.50524571759259262</c:v>
                </c:pt>
                <c:pt idx="11880">
                  <c:v>0.5052524074074074</c:v>
                </c:pt>
                <c:pt idx="11881">
                  <c:v>0.50525909722222229</c:v>
                </c:pt>
                <c:pt idx="11882">
                  <c:v>0.50526578703703706</c:v>
                </c:pt>
                <c:pt idx="11883">
                  <c:v>0.50527483796296291</c:v>
                </c:pt>
                <c:pt idx="11884">
                  <c:v>0.50528152777777779</c:v>
                </c:pt>
                <c:pt idx="11885">
                  <c:v>0.50528821759259257</c:v>
                </c:pt>
                <c:pt idx="11886">
                  <c:v>0.50529509259259264</c:v>
                </c:pt>
                <c:pt idx="11887">
                  <c:v>0.50530178240740742</c:v>
                </c:pt>
                <c:pt idx="11888">
                  <c:v>0.50530847222222219</c:v>
                </c:pt>
                <c:pt idx="11889">
                  <c:v>0.50531516203703697</c:v>
                </c:pt>
                <c:pt idx="11890">
                  <c:v>0.50532185185185186</c:v>
                </c:pt>
                <c:pt idx="11891">
                  <c:v>0.50532855324074077</c:v>
                </c:pt>
                <c:pt idx="11892">
                  <c:v>0.50533759259259259</c:v>
                </c:pt>
                <c:pt idx="11893">
                  <c:v>0.50534428240740736</c:v>
                </c:pt>
                <c:pt idx="11894">
                  <c:v>0.50535097222222225</c:v>
                </c:pt>
                <c:pt idx="11895">
                  <c:v>0.50535766203703703</c:v>
                </c:pt>
                <c:pt idx="11896">
                  <c:v>0.50536435185185191</c:v>
                </c:pt>
                <c:pt idx="11897">
                  <c:v>0.50537105324074072</c:v>
                </c:pt>
                <c:pt idx="11898">
                  <c:v>0.50537746527777772</c:v>
                </c:pt>
                <c:pt idx="11899">
                  <c:v>0.5053841550925926</c:v>
                </c:pt>
                <c:pt idx="11900">
                  <c:v>0.50539302083333337</c:v>
                </c:pt>
                <c:pt idx="11901">
                  <c:v>0.50539971064814815</c:v>
                </c:pt>
                <c:pt idx="11902">
                  <c:v>0.50540640046296292</c:v>
                </c:pt>
                <c:pt idx="11903">
                  <c:v>0.50541309027777781</c:v>
                </c:pt>
                <c:pt idx="11904">
                  <c:v>0.50541978009259259</c:v>
                </c:pt>
                <c:pt idx="11905">
                  <c:v>0.50542646990740747</c:v>
                </c:pt>
                <c:pt idx="11906">
                  <c:v>0.50543315972222225</c:v>
                </c:pt>
                <c:pt idx="11907">
                  <c:v>0.50544003472222221</c:v>
                </c:pt>
                <c:pt idx="11908">
                  <c:v>0.50544890046296298</c:v>
                </c:pt>
                <c:pt idx="11909">
                  <c:v>0.50545548611111113</c:v>
                </c:pt>
                <c:pt idx="11910">
                  <c:v>0.50546217592592591</c:v>
                </c:pt>
                <c:pt idx="11911">
                  <c:v>0.50546886574074079</c:v>
                </c:pt>
                <c:pt idx="11912">
                  <c:v>0.50547555555555557</c:v>
                </c:pt>
                <c:pt idx="11913">
                  <c:v>0.50548224537037034</c:v>
                </c:pt>
                <c:pt idx="11914">
                  <c:v>0.50548894675925926</c:v>
                </c:pt>
                <c:pt idx="11915">
                  <c:v>0.50549563657407404</c:v>
                </c:pt>
                <c:pt idx="11916">
                  <c:v>0.50550467592592596</c:v>
                </c:pt>
                <c:pt idx="11917">
                  <c:v>0.50551136574074074</c:v>
                </c:pt>
                <c:pt idx="11918">
                  <c:v>0.50551805555555551</c:v>
                </c:pt>
                <c:pt idx="11919">
                  <c:v>0.50552493055555558</c:v>
                </c:pt>
                <c:pt idx="11920">
                  <c:v>0.50553162037037036</c:v>
                </c:pt>
                <c:pt idx="11921">
                  <c:v>0.50553833333333331</c:v>
                </c:pt>
                <c:pt idx="11922">
                  <c:v>0.50554502314814809</c:v>
                </c:pt>
                <c:pt idx="11923">
                  <c:v>0.50555171296296297</c:v>
                </c:pt>
                <c:pt idx="11924">
                  <c:v>0.50555840277777775</c:v>
                </c:pt>
                <c:pt idx="11925">
                  <c:v>0.50556744212962956</c:v>
                </c:pt>
                <c:pt idx="11926">
                  <c:v>0.50557413194444445</c:v>
                </c:pt>
                <c:pt idx="11927">
                  <c:v>0.50558083333333337</c:v>
                </c:pt>
                <c:pt idx="11928">
                  <c:v>0.50558752314814814</c:v>
                </c:pt>
                <c:pt idx="11929">
                  <c:v>0.50559439814814822</c:v>
                </c:pt>
                <c:pt idx="11930">
                  <c:v>0.50560108796296299</c:v>
                </c:pt>
                <c:pt idx="11931">
                  <c:v>0.50560777777777777</c:v>
                </c:pt>
                <c:pt idx="11932">
                  <c:v>0.50561452546296293</c:v>
                </c:pt>
                <c:pt idx="11933">
                  <c:v>0.50562334490740735</c:v>
                </c:pt>
                <c:pt idx="11934">
                  <c:v>0.50563020833333339</c:v>
                </c:pt>
                <c:pt idx="11935">
                  <c:v>0.50563708333333335</c:v>
                </c:pt>
                <c:pt idx="11936">
                  <c:v>0.50564377314814812</c:v>
                </c:pt>
                <c:pt idx="11937">
                  <c:v>0.50565047453703704</c:v>
                </c:pt>
                <c:pt idx="11938">
                  <c:v>0.50565733796296297</c:v>
                </c:pt>
                <c:pt idx="11939">
                  <c:v>0.50566402777777775</c:v>
                </c:pt>
                <c:pt idx="11940">
                  <c:v>0.50567072916666667</c:v>
                </c:pt>
                <c:pt idx="11941">
                  <c:v>0.50567995370370367</c:v>
                </c:pt>
                <c:pt idx="11942">
                  <c:v>0.50568664351851855</c:v>
                </c:pt>
                <c:pt idx="11943">
                  <c:v>0.50569340277777775</c:v>
                </c:pt>
                <c:pt idx="11944">
                  <c:v>0.50570009259259263</c:v>
                </c:pt>
                <c:pt idx="11945">
                  <c:v>0.50570678240740741</c:v>
                </c:pt>
                <c:pt idx="11946">
                  <c:v>0.50571364583333334</c:v>
                </c:pt>
                <c:pt idx="11947">
                  <c:v>0.50572034722222226</c:v>
                </c:pt>
                <c:pt idx="11948">
                  <c:v>0.50572703703703703</c:v>
                </c:pt>
                <c:pt idx="11949">
                  <c:v>0.50573583333333338</c:v>
                </c:pt>
                <c:pt idx="11950">
                  <c:v>0.50574261574074075</c:v>
                </c:pt>
                <c:pt idx="11951">
                  <c:v>0.50574930555555553</c:v>
                </c:pt>
                <c:pt idx="11952">
                  <c:v>0.5057561805555556</c:v>
                </c:pt>
                <c:pt idx="11953">
                  <c:v>0.50576287037037038</c:v>
                </c:pt>
                <c:pt idx="11954">
                  <c:v>0.50576974537037034</c:v>
                </c:pt>
                <c:pt idx="11955">
                  <c:v>0.50577643518518511</c:v>
                </c:pt>
                <c:pt idx="11956">
                  <c:v>0.50578331018518519</c:v>
                </c:pt>
                <c:pt idx="11957">
                  <c:v>0.50579000000000007</c:v>
                </c:pt>
                <c:pt idx="11958">
                  <c:v>0.50579903935185189</c:v>
                </c:pt>
                <c:pt idx="11959">
                  <c:v>0.50580574074074069</c:v>
                </c:pt>
                <c:pt idx="11960">
                  <c:v>0.50581243055555558</c:v>
                </c:pt>
                <c:pt idx="11961">
                  <c:v>0.50581930555555554</c:v>
                </c:pt>
                <c:pt idx="11962">
                  <c:v>0.50582599537037043</c:v>
                </c:pt>
                <c:pt idx="11963">
                  <c:v>0.50583285879629625</c:v>
                </c:pt>
                <c:pt idx="11964">
                  <c:v>0.50583956018518517</c:v>
                </c:pt>
                <c:pt idx="11965">
                  <c:v>0.50584624999999994</c:v>
                </c:pt>
                <c:pt idx="11966">
                  <c:v>0.50585510416666668</c:v>
                </c:pt>
                <c:pt idx="11967">
                  <c:v>0.5058618055555556</c:v>
                </c:pt>
                <c:pt idx="11968">
                  <c:v>0.50586849537037037</c:v>
                </c:pt>
                <c:pt idx="11969">
                  <c:v>0.5058753587962963</c:v>
                </c:pt>
                <c:pt idx="11970">
                  <c:v>0.50588187500000004</c:v>
                </c:pt>
                <c:pt idx="11971">
                  <c:v>0.50588856481481481</c:v>
                </c:pt>
                <c:pt idx="11972">
                  <c:v>0.5058952546296297</c:v>
                </c:pt>
                <c:pt idx="11973">
                  <c:v>0.50590195601851851</c:v>
                </c:pt>
                <c:pt idx="11974">
                  <c:v>0.50591099537037032</c:v>
                </c:pt>
                <c:pt idx="11975">
                  <c:v>0.50591750000000002</c:v>
                </c:pt>
                <c:pt idx="11976">
                  <c:v>0.5059241898148148</c:v>
                </c:pt>
                <c:pt idx="11977">
                  <c:v>0.50593089120370371</c:v>
                </c:pt>
                <c:pt idx="11978">
                  <c:v>0.50593758101851849</c:v>
                </c:pt>
                <c:pt idx="11979">
                  <c:v>0.50594365740740743</c:v>
                </c:pt>
                <c:pt idx="11980">
                  <c:v>0.50595053240740739</c:v>
                </c:pt>
                <c:pt idx="11981">
                  <c:v>0.50595722222222228</c:v>
                </c:pt>
                <c:pt idx="11982">
                  <c:v>0.50596608796296294</c:v>
                </c:pt>
                <c:pt idx="11983">
                  <c:v>0.50597259259259253</c:v>
                </c:pt>
                <c:pt idx="11984">
                  <c:v>0.50597928240740742</c:v>
                </c:pt>
                <c:pt idx="11985">
                  <c:v>0.50598615740740738</c:v>
                </c:pt>
                <c:pt idx="11986">
                  <c:v>0.50599284722222226</c:v>
                </c:pt>
                <c:pt idx="11987">
                  <c:v>0.50599954861111118</c:v>
                </c:pt>
                <c:pt idx="11988">
                  <c:v>0.50600623842592596</c:v>
                </c:pt>
                <c:pt idx="11989">
                  <c:v>0.50601527777777777</c:v>
                </c:pt>
                <c:pt idx="11990">
                  <c:v>0.50602196759259266</c:v>
                </c:pt>
                <c:pt idx="11991">
                  <c:v>0.50602865740740743</c:v>
                </c:pt>
                <c:pt idx="11992">
                  <c:v>0.50603538194444442</c:v>
                </c:pt>
                <c:pt idx="11993">
                  <c:v>0.50604207175925919</c:v>
                </c:pt>
                <c:pt idx="11994">
                  <c:v>0.50604876157407408</c:v>
                </c:pt>
                <c:pt idx="11995">
                  <c:v>0.506055462962963</c:v>
                </c:pt>
                <c:pt idx="11996">
                  <c:v>0.50606215277777777</c:v>
                </c:pt>
                <c:pt idx="11997">
                  <c:v>0.50607119212962959</c:v>
                </c:pt>
                <c:pt idx="11998">
                  <c:v>0.50607788194444447</c:v>
                </c:pt>
                <c:pt idx="11999">
                  <c:v>0.50608457175925925</c:v>
                </c:pt>
                <c:pt idx="12000">
                  <c:v>0.50609126157407414</c:v>
                </c:pt>
                <c:pt idx="12001">
                  <c:v>0.50609796296296294</c:v>
                </c:pt>
                <c:pt idx="12002">
                  <c:v>0.50610465277777783</c:v>
                </c:pt>
                <c:pt idx="12003">
                  <c:v>0.50611134259259261</c:v>
                </c:pt>
                <c:pt idx="12004">
                  <c:v>0.50611821759259257</c:v>
                </c:pt>
                <c:pt idx="12005">
                  <c:v>0.50612689814814815</c:v>
                </c:pt>
                <c:pt idx="12006">
                  <c:v>0.50613376157407408</c:v>
                </c:pt>
                <c:pt idx="12007">
                  <c:v>0.506140462962963</c:v>
                </c:pt>
                <c:pt idx="12008">
                  <c:v>0.50614715277777778</c:v>
                </c:pt>
                <c:pt idx="12009">
                  <c:v>0.50615384259259255</c:v>
                </c:pt>
                <c:pt idx="12010">
                  <c:v>0.50616025462962966</c:v>
                </c:pt>
                <c:pt idx="12011">
                  <c:v>0.50616695601851858</c:v>
                </c:pt>
                <c:pt idx="12012">
                  <c:v>0.506173599537037</c:v>
                </c:pt>
                <c:pt idx="12013">
                  <c:v>0.50618245370370374</c:v>
                </c:pt>
                <c:pt idx="12014">
                  <c:v>0.50618914351851851</c:v>
                </c:pt>
                <c:pt idx="12015">
                  <c:v>0.50619583333333329</c:v>
                </c:pt>
                <c:pt idx="12016">
                  <c:v>0.50620253472222221</c:v>
                </c:pt>
                <c:pt idx="12017">
                  <c:v>0.50620922453703698</c:v>
                </c:pt>
                <c:pt idx="12018">
                  <c:v>0.50621609953703706</c:v>
                </c:pt>
                <c:pt idx="12019">
                  <c:v>0.50622278935185183</c:v>
                </c:pt>
                <c:pt idx="12020">
                  <c:v>0.50622947916666672</c:v>
                </c:pt>
                <c:pt idx="12021">
                  <c:v>0.50623834490740738</c:v>
                </c:pt>
                <c:pt idx="12022">
                  <c:v>0.50624503472222215</c:v>
                </c:pt>
                <c:pt idx="12023">
                  <c:v>0.50625172453703704</c:v>
                </c:pt>
                <c:pt idx="12024">
                  <c:v>0.506258599537037</c:v>
                </c:pt>
                <c:pt idx="12025">
                  <c:v>0.50626528935185189</c:v>
                </c:pt>
                <c:pt idx="12026">
                  <c:v>0.50627184027777783</c:v>
                </c:pt>
                <c:pt idx="12027">
                  <c:v>0.50627854166666664</c:v>
                </c:pt>
                <c:pt idx="12028">
                  <c:v>0.50628758101851845</c:v>
                </c:pt>
                <c:pt idx="12029">
                  <c:v>0.50629437499999996</c:v>
                </c:pt>
                <c:pt idx="12030">
                  <c:v>0.50630106481481485</c:v>
                </c:pt>
                <c:pt idx="12031">
                  <c:v>0.50630811342592585</c:v>
                </c:pt>
                <c:pt idx="12032">
                  <c:v>0.50631464120370373</c:v>
                </c:pt>
                <c:pt idx="12033">
                  <c:v>0.50632133101851851</c:v>
                </c:pt>
                <c:pt idx="12034">
                  <c:v>0.50632820601851847</c:v>
                </c:pt>
                <c:pt idx="12035">
                  <c:v>0.50633489583333335</c:v>
                </c:pt>
                <c:pt idx="12036">
                  <c:v>0.50634396990740738</c:v>
                </c:pt>
                <c:pt idx="12037">
                  <c:v>0.50635065972222215</c:v>
                </c:pt>
                <c:pt idx="12038">
                  <c:v>0.50635734953703704</c:v>
                </c:pt>
                <c:pt idx="12039">
                  <c:v>0.506364224537037</c:v>
                </c:pt>
                <c:pt idx="12040">
                  <c:v>0.50637091435185189</c:v>
                </c:pt>
                <c:pt idx="12041">
                  <c:v>0.50637778935185185</c:v>
                </c:pt>
                <c:pt idx="12042">
                  <c:v>0.50638447916666662</c:v>
                </c:pt>
                <c:pt idx="12043">
                  <c:v>0.50639116898148151</c:v>
                </c:pt>
                <c:pt idx="12044">
                  <c:v>0.50640021990740747</c:v>
                </c:pt>
                <c:pt idx="12045">
                  <c:v>0.50640690972222224</c:v>
                </c:pt>
                <c:pt idx="12046">
                  <c:v>0.50641359953703702</c:v>
                </c:pt>
                <c:pt idx="12047">
                  <c:v>0.50642047453703698</c:v>
                </c:pt>
                <c:pt idx="12048">
                  <c:v>0.50642716435185187</c:v>
                </c:pt>
                <c:pt idx="12049">
                  <c:v>0.50643403935185183</c:v>
                </c:pt>
                <c:pt idx="12050">
                  <c:v>0.50644072916666671</c:v>
                </c:pt>
                <c:pt idx="12051">
                  <c:v>0.50644741898148149</c:v>
                </c:pt>
                <c:pt idx="12052">
                  <c:v>0.5064564583333333</c:v>
                </c:pt>
                <c:pt idx="12053">
                  <c:v>0.50646333333333338</c:v>
                </c:pt>
                <c:pt idx="12054">
                  <c:v>0.50647020833333334</c:v>
                </c:pt>
                <c:pt idx="12055">
                  <c:v>0.50647689814814811</c:v>
                </c:pt>
                <c:pt idx="12056">
                  <c:v>0.50648377314814808</c:v>
                </c:pt>
                <c:pt idx="12057">
                  <c:v>0.50649046296296296</c:v>
                </c:pt>
                <c:pt idx="12058">
                  <c:v>0.50649715277777785</c:v>
                </c:pt>
                <c:pt idx="12059">
                  <c:v>0.50650402777777781</c:v>
                </c:pt>
                <c:pt idx="12060">
                  <c:v>0.50651306712962962</c:v>
                </c:pt>
                <c:pt idx="12061">
                  <c:v>0.50651975694444451</c:v>
                </c:pt>
                <c:pt idx="12062">
                  <c:v>0.50652644675925929</c:v>
                </c:pt>
                <c:pt idx="12063">
                  <c:v>0.50653332175925925</c:v>
                </c:pt>
                <c:pt idx="12064">
                  <c:v>0.5065400347222222</c:v>
                </c:pt>
                <c:pt idx="12065">
                  <c:v>0.50654672453703709</c:v>
                </c:pt>
                <c:pt idx="12066">
                  <c:v>0.50655341435185186</c:v>
                </c:pt>
                <c:pt idx="12067">
                  <c:v>0.50656010416666664</c:v>
                </c:pt>
                <c:pt idx="12068">
                  <c:v>0.50656896990740741</c:v>
                </c:pt>
                <c:pt idx="12069">
                  <c:v>0.50657565972222229</c:v>
                </c:pt>
                <c:pt idx="12070">
                  <c:v>0.50658253472222226</c:v>
                </c:pt>
                <c:pt idx="12071">
                  <c:v>0.50658922453703703</c:v>
                </c:pt>
                <c:pt idx="12072">
                  <c:v>0.50659591435185181</c:v>
                </c:pt>
                <c:pt idx="12073">
                  <c:v>0.50660260416666669</c:v>
                </c:pt>
                <c:pt idx="12074">
                  <c:v>0.50660947916666665</c:v>
                </c:pt>
                <c:pt idx="12075">
                  <c:v>0.50661835648148146</c:v>
                </c:pt>
                <c:pt idx="12076">
                  <c:v>0.50662505787037038</c:v>
                </c:pt>
                <c:pt idx="12077">
                  <c:v>0.50663174768518515</c:v>
                </c:pt>
                <c:pt idx="12078">
                  <c:v>0.50663861111111108</c:v>
                </c:pt>
                <c:pt idx="12079">
                  <c:v>0.50664512731481481</c:v>
                </c:pt>
                <c:pt idx="12080">
                  <c:v>0.50665181712962959</c:v>
                </c:pt>
                <c:pt idx="12081">
                  <c:v>0.50665850694444448</c:v>
                </c:pt>
                <c:pt idx="12082">
                  <c:v>0.50666519675925925</c:v>
                </c:pt>
                <c:pt idx="12083">
                  <c:v>0.50667424768518521</c:v>
                </c:pt>
                <c:pt idx="12084">
                  <c:v>0.5066807523148148</c:v>
                </c:pt>
                <c:pt idx="12085">
                  <c:v>0.50668741898148151</c:v>
                </c:pt>
                <c:pt idx="12086">
                  <c:v>0.50669410879629628</c:v>
                </c:pt>
                <c:pt idx="12087">
                  <c:v>0.50670079861111106</c:v>
                </c:pt>
                <c:pt idx="12088">
                  <c:v>0.50670767361111113</c:v>
                </c:pt>
                <c:pt idx="12089">
                  <c:v>0.50671437499999994</c:v>
                </c:pt>
                <c:pt idx="12090">
                  <c:v>0.50672123842592598</c:v>
                </c:pt>
                <c:pt idx="12091">
                  <c:v>0.50673010416666664</c:v>
                </c:pt>
                <c:pt idx="12092">
                  <c:v>0.50673679398148141</c:v>
                </c:pt>
                <c:pt idx="12093">
                  <c:v>0.5067434837962963</c:v>
                </c:pt>
                <c:pt idx="12094">
                  <c:v>0.50675018518518522</c:v>
                </c:pt>
                <c:pt idx="12095">
                  <c:v>0.506756875</c:v>
                </c:pt>
                <c:pt idx="12096">
                  <c:v>0.50676356481481488</c:v>
                </c:pt>
                <c:pt idx="12097">
                  <c:v>0.50677043981481484</c:v>
                </c:pt>
                <c:pt idx="12098">
                  <c:v>0.50677712962962962</c:v>
                </c:pt>
                <c:pt idx="12099">
                  <c:v>0.50678599537037039</c:v>
                </c:pt>
                <c:pt idx="12100">
                  <c:v>0.50679268518518517</c:v>
                </c:pt>
                <c:pt idx="12101">
                  <c:v>0.50679937500000005</c:v>
                </c:pt>
                <c:pt idx="12102">
                  <c:v>0.50680606481481483</c:v>
                </c:pt>
                <c:pt idx="12103">
                  <c:v>0.5068127546296296</c:v>
                </c:pt>
                <c:pt idx="12104">
                  <c:v>0.50681944444444438</c:v>
                </c:pt>
                <c:pt idx="12105">
                  <c:v>0.50682631944444445</c:v>
                </c:pt>
                <c:pt idx="12106">
                  <c:v>0.50683300925925923</c:v>
                </c:pt>
                <c:pt idx="12107">
                  <c:v>0.50684201388888883</c:v>
                </c:pt>
                <c:pt idx="12108">
                  <c:v>0.50684870370370372</c:v>
                </c:pt>
                <c:pt idx="12109">
                  <c:v>0.50685520833333331</c:v>
                </c:pt>
                <c:pt idx="12110">
                  <c:v>0.50686208333333338</c:v>
                </c:pt>
                <c:pt idx="12111">
                  <c:v>0.50686877314814816</c:v>
                </c:pt>
                <c:pt idx="12112">
                  <c:v>0.50687564814814812</c:v>
                </c:pt>
                <c:pt idx="12113">
                  <c:v>0.50688233796296289</c:v>
                </c:pt>
                <c:pt idx="12114">
                  <c:v>0.50688916666666672</c:v>
                </c:pt>
                <c:pt idx="12115">
                  <c:v>0.50689788194444441</c:v>
                </c:pt>
                <c:pt idx="12116">
                  <c:v>0.50690439814814814</c:v>
                </c:pt>
                <c:pt idx="12117">
                  <c:v>0.50691108796296291</c:v>
                </c:pt>
                <c:pt idx="12118">
                  <c:v>0.5069177777777778</c:v>
                </c:pt>
                <c:pt idx="12119">
                  <c:v>0.50692446759259258</c:v>
                </c:pt>
                <c:pt idx="12120">
                  <c:v>0.50693115740740746</c:v>
                </c:pt>
                <c:pt idx="12121">
                  <c:v>0.50693784722222224</c:v>
                </c:pt>
                <c:pt idx="12122">
                  <c:v>0.50694689814814808</c:v>
                </c:pt>
                <c:pt idx="12123">
                  <c:v>0.50695377314814816</c:v>
                </c:pt>
                <c:pt idx="12124">
                  <c:v>0.50696046296296293</c:v>
                </c:pt>
                <c:pt idx="12125">
                  <c:v>0.50696733796296301</c:v>
                </c:pt>
                <c:pt idx="12126">
                  <c:v>0.50697402777777778</c:v>
                </c:pt>
                <c:pt idx="12127">
                  <c:v>0.50698068287037035</c:v>
                </c:pt>
                <c:pt idx="12128">
                  <c:v>0.50698738425925927</c:v>
                </c:pt>
                <c:pt idx="12129">
                  <c:v>0.50699407407407404</c:v>
                </c:pt>
                <c:pt idx="12130">
                  <c:v>0.50700311342592597</c:v>
                </c:pt>
                <c:pt idx="12131">
                  <c:v>0.50700998842592593</c:v>
                </c:pt>
                <c:pt idx="12132">
                  <c:v>0.5070166782407407</c:v>
                </c:pt>
                <c:pt idx="12133">
                  <c:v>0.50702355324074078</c:v>
                </c:pt>
                <c:pt idx="12134">
                  <c:v>0.50703024305555555</c:v>
                </c:pt>
                <c:pt idx="12135">
                  <c:v>0.50703711805555562</c:v>
                </c:pt>
                <c:pt idx="12136">
                  <c:v>0.5070438078703704</c:v>
                </c:pt>
                <c:pt idx="12137">
                  <c:v>0.50705049768518518</c:v>
                </c:pt>
                <c:pt idx="12138">
                  <c:v>0.50705972222222229</c:v>
                </c:pt>
                <c:pt idx="12139">
                  <c:v>0.50706640046296292</c:v>
                </c:pt>
                <c:pt idx="12140">
                  <c:v>0.50707327546296299</c:v>
                </c:pt>
                <c:pt idx="12141">
                  <c:v>0.50707996527777777</c:v>
                </c:pt>
                <c:pt idx="12142">
                  <c:v>0.50708665509259265</c:v>
                </c:pt>
                <c:pt idx="12143">
                  <c:v>0.50709353009259261</c:v>
                </c:pt>
                <c:pt idx="12144">
                  <c:v>0.50710040509259258</c:v>
                </c:pt>
                <c:pt idx="12145">
                  <c:v>0.50710728009259254</c:v>
                </c:pt>
                <c:pt idx="12146">
                  <c:v>0.50711613425925928</c:v>
                </c:pt>
                <c:pt idx="12147">
                  <c:v>0.5071228356481482</c:v>
                </c:pt>
                <c:pt idx="12148">
                  <c:v>0.50712969907407401</c:v>
                </c:pt>
                <c:pt idx="12149">
                  <c:v>0.50713675925925927</c:v>
                </c:pt>
                <c:pt idx="12150">
                  <c:v>0.50714344907407405</c:v>
                </c:pt>
                <c:pt idx="12151">
                  <c:v>0.50715013888888894</c:v>
                </c:pt>
                <c:pt idx="12152">
                  <c:v>0.5071570138888889</c:v>
                </c:pt>
                <c:pt idx="12153">
                  <c:v>0.50716370370370367</c:v>
                </c:pt>
                <c:pt idx="12154">
                  <c:v>0.5071727430555556</c:v>
                </c:pt>
                <c:pt idx="12155">
                  <c:v>0.50717943287037037</c:v>
                </c:pt>
                <c:pt idx="12156">
                  <c:v>0.50718613425925929</c:v>
                </c:pt>
                <c:pt idx="12157">
                  <c:v>0.50719299768518522</c:v>
                </c:pt>
                <c:pt idx="12158">
                  <c:v>0.50719975694444441</c:v>
                </c:pt>
                <c:pt idx="12159">
                  <c:v>0.50720662037037034</c:v>
                </c:pt>
                <c:pt idx="12160">
                  <c:v>0.50721331018518512</c:v>
                </c:pt>
                <c:pt idx="12161">
                  <c:v>0.50722236111111108</c:v>
                </c:pt>
                <c:pt idx="12162">
                  <c:v>0.50722905092592596</c:v>
                </c:pt>
                <c:pt idx="12163">
                  <c:v>0.50723574074074074</c:v>
                </c:pt>
                <c:pt idx="12164">
                  <c:v>0.5072426157407407</c:v>
                </c:pt>
                <c:pt idx="12165">
                  <c:v>0.50724930555555559</c:v>
                </c:pt>
                <c:pt idx="12166">
                  <c:v>0.50725599537037036</c:v>
                </c:pt>
                <c:pt idx="12167">
                  <c:v>0.50726274305555552</c:v>
                </c:pt>
                <c:pt idx="12168">
                  <c:v>0.5072694328703703</c:v>
                </c:pt>
                <c:pt idx="12169">
                  <c:v>0.50727847222222222</c:v>
                </c:pt>
                <c:pt idx="12170">
                  <c:v>0.50728517361111114</c:v>
                </c:pt>
                <c:pt idx="12171">
                  <c:v>0.50729186342592592</c:v>
                </c:pt>
                <c:pt idx="12172">
                  <c:v>0.50729855324074069</c:v>
                </c:pt>
                <c:pt idx="12173">
                  <c:v>0.50730524305555558</c:v>
                </c:pt>
                <c:pt idx="12174">
                  <c:v>0.50731211805555554</c:v>
                </c:pt>
                <c:pt idx="12175">
                  <c:v>0.50731880787037043</c:v>
                </c:pt>
                <c:pt idx="12176">
                  <c:v>0.5073254976851852</c:v>
                </c:pt>
                <c:pt idx="12177">
                  <c:v>0.50733454861111105</c:v>
                </c:pt>
                <c:pt idx="12178">
                  <c:v>0.5073411342592592</c:v>
                </c:pt>
                <c:pt idx="12179">
                  <c:v>0.50734782407407408</c:v>
                </c:pt>
                <c:pt idx="12180">
                  <c:v>0.50735468750000001</c:v>
                </c:pt>
                <c:pt idx="12181">
                  <c:v>0.50736138888888893</c:v>
                </c:pt>
                <c:pt idx="12182">
                  <c:v>0.50736807870370371</c:v>
                </c:pt>
                <c:pt idx="12183">
                  <c:v>0.50737476851851848</c:v>
                </c:pt>
                <c:pt idx="12184">
                  <c:v>0.50738145833333337</c:v>
                </c:pt>
                <c:pt idx="12185">
                  <c:v>0.50739032407407414</c:v>
                </c:pt>
                <c:pt idx="12186">
                  <c:v>0.50739711805555554</c:v>
                </c:pt>
                <c:pt idx="12187">
                  <c:v>0.5074039930555555</c:v>
                </c:pt>
                <c:pt idx="12188">
                  <c:v>0.50741068287037039</c:v>
                </c:pt>
                <c:pt idx="12189">
                  <c:v>0.50741737268518516</c:v>
                </c:pt>
                <c:pt idx="12190">
                  <c:v>0.50742406250000005</c:v>
                </c:pt>
                <c:pt idx="12191">
                  <c:v>0.50743093750000001</c:v>
                </c:pt>
                <c:pt idx="12192">
                  <c:v>0.50743770833333335</c:v>
                </c:pt>
                <c:pt idx="12193">
                  <c:v>0.50744674768518516</c:v>
                </c:pt>
                <c:pt idx="12194">
                  <c:v>0.50745343750000005</c:v>
                </c:pt>
                <c:pt idx="12195">
                  <c:v>0.50746012731481482</c:v>
                </c:pt>
                <c:pt idx="12196">
                  <c:v>0.50746736111111113</c:v>
                </c:pt>
                <c:pt idx="12197">
                  <c:v>0.50747406249999993</c:v>
                </c:pt>
                <c:pt idx="12198">
                  <c:v>0.50748056712962963</c:v>
                </c:pt>
                <c:pt idx="12199">
                  <c:v>0.50748725694444441</c:v>
                </c:pt>
                <c:pt idx="12200">
                  <c:v>0.5074939467592593</c:v>
                </c:pt>
                <c:pt idx="12201">
                  <c:v>0.50750281249999996</c:v>
                </c:pt>
                <c:pt idx="12202">
                  <c:v>0.50750950231481484</c:v>
                </c:pt>
                <c:pt idx="12203">
                  <c:v>0.5075163773148148</c:v>
                </c:pt>
                <c:pt idx="12204">
                  <c:v>0.50752306712962969</c:v>
                </c:pt>
                <c:pt idx="12205">
                  <c:v>0.50752975694444447</c:v>
                </c:pt>
                <c:pt idx="12206">
                  <c:v>0.50753644675925924</c:v>
                </c:pt>
                <c:pt idx="12207">
                  <c:v>0.5075433217592592</c:v>
                </c:pt>
                <c:pt idx="12208">
                  <c:v>0.50755236111111113</c:v>
                </c:pt>
                <c:pt idx="12209">
                  <c:v>0.5075590509259259</c:v>
                </c:pt>
                <c:pt idx="12210">
                  <c:v>0.50756574074074068</c:v>
                </c:pt>
                <c:pt idx="12211">
                  <c:v>0.50757261574074075</c:v>
                </c:pt>
                <c:pt idx="12212">
                  <c:v>0.50757930555555553</c:v>
                </c:pt>
                <c:pt idx="12213">
                  <c:v>0.5075861805555556</c:v>
                </c:pt>
                <c:pt idx="12214">
                  <c:v>0.50759287037037037</c:v>
                </c:pt>
                <c:pt idx="12215">
                  <c:v>0.50759957175925929</c:v>
                </c:pt>
                <c:pt idx="12216">
                  <c:v>0.50760853009259266</c:v>
                </c:pt>
                <c:pt idx="12217">
                  <c:v>0.50761521990740743</c:v>
                </c:pt>
                <c:pt idx="12218">
                  <c:v>0.50762190972222221</c:v>
                </c:pt>
                <c:pt idx="12219">
                  <c:v>0.50762861111111113</c:v>
                </c:pt>
                <c:pt idx="12220">
                  <c:v>0.5076353009259259</c:v>
                </c:pt>
                <c:pt idx="12221">
                  <c:v>0.50764217592592586</c:v>
                </c:pt>
                <c:pt idx="12222">
                  <c:v>0.50764905092592594</c:v>
                </c:pt>
                <c:pt idx="12223">
                  <c:v>0.50765574074074071</c:v>
                </c:pt>
                <c:pt idx="12224">
                  <c:v>0.50766478009259253</c:v>
                </c:pt>
                <c:pt idx="12225">
                  <c:v>0.50767146990740741</c:v>
                </c:pt>
                <c:pt idx="12226">
                  <c:v>0.50767834490740738</c:v>
                </c:pt>
                <c:pt idx="12227">
                  <c:v>0.50768503472222226</c:v>
                </c:pt>
                <c:pt idx="12228">
                  <c:v>0.50769172453703704</c:v>
                </c:pt>
                <c:pt idx="12229">
                  <c:v>0.50769841435185181</c:v>
                </c:pt>
                <c:pt idx="12230">
                  <c:v>0.5077051041666667</c:v>
                </c:pt>
                <c:pt idx="12231">
                  <c:v>0.50771200231481484</c:v>
                </c:pt>
                <c:pt idx="12232">
                  <c:v>0.50772085648148146</c:v>
                </c:pt>
                <c:pt idx="12233">
                  <c:v>0.50772773148148154</c:v>
                </c:pt>
                <c:pt idx="12234">
                  <c:v>0.5077346064814815</c:v>
                </c:pt>
                <c:pt idx="12235">
                  <c:v>0.50774129629629627</c:v>
                </c:pt>
                <c:pt idx="12236">
                  <c:v>0.50774817129629624</c:v>
                </c:pt>
                <c:pt idx="12237">
                  <c:v>0.50775486111111112</c:v>
                </c:pt>
                <c:pt idx="12238">
                  <c:v>0.50776173611111108</c:v>
                </c:pt>
                <c:pt idx="12239">
                  <c:v>0.50776842592592597</c:v>
                </c:pt>
                <c:pt idx="12240">
                  <c:v>0.50777746527777778</c:v>
                </c:pt>
                <c:pt idx="12241">
                  <c:v>0.50778413194444438</c:v>
                </c:pt>
                <c:pt idx="12242">
                  <c:v>0.50779082175925927</c:v>
                </c:pt>
                <c:pt idx="12243">
                  <c:v>0.50779787037037039</c:v>
                </c:pt>
                <c:pt idx="12244">
                  <c:v>0.5078045717592593</c:v>
                </c:pt>
                <c:pt idx="12245">
                  <c:v>0.50781116898148149</c:v>
                </c:pt>
                <c:pt idx="12246">
                  <c:v>0.50781785879629626</c:v>
                </c:pt>
                <c:pt idx="12247">
                  <c:v>0.50782456018518518</c:v>
                </c:pt>
                <c:pt idx="12248">
                  <c:v>0.50783359953703699</c:v>
                </c:pt>
                <c:pt idx="12249">
                  <c:v>0.50784028935185188</c:v>
                </c:pt>
                <c:pt idx="12250">
                  <c:v>0.50784716435185184</c:v>
                </c:pt>
                <c:pt idx="12251">
                  <c:v>0.50785385416666673</c:v>
                </c:pt>
                <c:pt idx="12252">
                  <c:v>0.5078605439814815</c:v>
                </c:pt>
                <c:pt idx="12253">
                  <c:v>0.50786741898148147</c:v>
                </c:pt>
                <c:pt idx="12254">
                  <c:v>0.50787429398148143</c:v>
                </c:pt>
                <c:pt idx="12255">
                  <c:v>0.50788333333333335</c:v>
                </c:pt>
                <c:pt idx="12256">
                  <c:v>0.50789020833333332</c:v>
                </c:pt>
                <c:pt idx="12257">
                  <c:v>0.50789707175925924</c:v>
                </c:pt>
                <c:pt idx="12258">
                  <c:v>0.50790347222222221</c:v>
                </c:pt>
                <c:pt idx="12259">
                  <c:v>0.50791023148148151</c:v>
                </c:pt>
                <c:pt idx="12260">
                  <c:v>0.50791710648148147</c:v>
                </c:pt>
                <c:pt idx="12261">
                  <c:v>0.50792379629629625</c:v>
                </c:pt>
                <c:pt idx="12262">
                  <c:v>0.50793048611111113</c:v>
                </c:pt>
                <c:pt idx="12263">
                  <c:v>0.50793971064814813</c:v>
                </c:pt>
                <c:pt idx="12264">
                  <c:v>0.50794630787037043</c:v>
                </c:pt>
                <c:pt idx="12265">
                  <c:v>0.50795300925925924</c:v>
                </c:pt>
                <c:pt idx="12266">
                  <c:v>0.50795969907407412</c:v>
                </c:pt>
                <c:pt idx="12267">
                  <c:v>0.50796656249999994</c:v>
                </c:pt>
                <c:pt idx="12268">
                  <c:v>0.50797325231481483</c:v>
                </c:pt>
                <c:pt idx="12269">
                  <c:v>0.50797995370370363</c:v>
                </c:pt>
                <c:pt idx="12270">
                  <c:v>0.50798664351851852</c:v>
                </c:pt>
                <c:pt idx="12271">
                  <c:v>0.50799557870370371</c:v>
                </c:pt>
                <c:pt idx="12272">
                  <c:v>0.50800226851851848</c:v>
                </c:pt>
                <c:pt idx="12273">
                  <c:v>0.50800895833333326</c:v>
                </c:pt>
                <c:pt idx="12274">
                  <c:v>0.5080157291666666</c:v>
                </c:pt>
                <c:pt idx="12275">
                  <c:v>0.50802241898148148</c:v>
                </c:pt>
                <c:pt idx="12276">
                  <c:v>0.50802910879629637</c:v>
                </c:pt>
                <c:pt idx="12277">
                  <c:v>0.50803598379629633</c:v>
                </c:pt>
                <c:pt idx="12278">
                  <c:v>0.50804248842592592</c:v>
                </c:pt>
                <c:pt idx="12279">
                  <c:v>0.50805135416666669</c:v>
                </c:pt>
                <c:pt idx="12280">
                  <c:v>0.50805804398148147</c:v>
                </c:pt>
                <c:pt idx="12281">
                  <c:v>0.50806473379629635</c:v>
                </c:pt>
                <c:pt idx="12282">
                  <c:v>0.50807159722222217</c:v>
                </c:pt>
                <c:pt idx="12283">
                  <c:v>0.50807829861111109</c:v>
                </c:pt>
                <c:pt idx="12284">
                  <c:v>0.50808516203703702</c:v>
                </c:pt>
                <c:pt idx="12285">
                  <c:v>0.50809203703703709</c:v>
                </c:pt>
                <c:pt idx="12286">
                  <c:v>0.50809891203703705</c:v>
                </c:pt>
                <c:pt idx="12287">
                  <c:v>0.50810795138888887</c:v>
                </c:pt>
                <c:pt idx="12288">
                  <c:v>0.50811464120370375</c:v>
                </c:pt>
                <c:pt idx="12289">
                  <c:v>0.50812151620370372</c:v>
                </c:pt>
                <c:pt idx="12290">
                  <c:v>0.50812820601851849</c:v>
                </c:pt>
                <c:pt idx="12291">
                  <c:v>0.50813489583333327</c:v>
                </c:pt>
                <c:pt idx="12292">
                  <c:v>0.50814159722222219</c:v>
                </c:pt>
                <c:pt idx="12293">
                  <c:v>0.50814828703703707</c:v>
                </c:pt>
                <c:pt idx="12294">
                  <c:v>0.50815732638888889</c:v>
                </c:pt>
                <c:pt idx="12295">
                  <c:v>0.50816438657407403</c:v>
                </c:pt>
                <c:pt idx="12296">
                  <c:v>0.50817107638888892</c:v>
                </c:pt>
                <c:pt idx="12297">
                  <c:v>0.50817793981481485</c:v>
                </c:pt>
                <c:pt idx="12298">
                  <c:v>0.50818462962962963</c:v>
                </c:pt>
                <c:pt idx="12299">
                  <c:v>0.50819133101851854</c:v>
                </c:pt>
                <c:pt idx="12300">
                  <c:v>0.50819802083333332</c:v>
                </c:pt>
                <c:pt idx="12301">
                  <c:v>0.50820471064814809</c:v>
                </c:pt>
                <c:pt idx="12302">
                  <c:v>0.50821375000000002</c:v>
                </c:pt>
                <c:pt idx="12303">
                  <c:v>0.5082204398148148</c:v>
                </c:pt>
                <c:pt idx="12304">
                  <c:v>0.50822714120370371</c:v>
                </c:pt>
                <c:pt idx="12305">
                  <c:v>0.50823400462962964</c:v>
                </c:pt>
                <c:pt idx="12306">
                  <c:v>0.50824069444444442</c:v>
                </c:pt>
                <c:pt idx="12307">
                  <c:v>0.50824739583333334</c:v>
                </c:pt>
                <c:pt idx="12308">
                  <c:v>0.50825425925925927</c:v>
                </c:pt>
                <c:pt idx="12309">
                  <c:v>0.50826113425925923</c:v>
                </c:pt>
                <c:pt idx="12310">
                  <c:v>0.50827017361111115</c:v>
                </c:pt>
                <c:pt idx="12311">
                  <c:v>0.50827668981481489</c:v>
                </c:pt>
                <c:pt idx="12312">
                  <c:v>0.50828337962962966</c:v>
                </c:pt>
                <c:pt idx="12313">
                  <c:v>0.50829035879629625</c:v>
                </c:pt>
                <c:pt idx="12314">
                  <c:v>0.50829722222222229</c:v>
                </c:pt>
                <c:pt idx="12315">
                  <c:v>0.50830373842592591</c:v>
                </c:pt>
                <c:pt idx="12316">
                  <c:v>0.5083104282407408</c:v>
                </c:pt>
                <c:pt idx="12317">
                  <c:v>0.50831711805555557</c:v>
                </c:pt>
                <c:pt idx="12318">
                  <c:v>0.50832615740740739</c:v>
                </c:pt>
                <c:pt idx="12319">
                  <c:v>0.50833277777777774</c:v>
                </c:pt>
                <c:pt idx="12320">
                  <c:v>0.50833964120370367</c:v>
                </c:pt>
                <c:pt idx="12321">
                  <c:v>0.50834651620370364</c:v>
                </c:pt>
                <c:pt idx="12322">
                  <c:v>0.50835320601851852</c:v>
                </c:pt>
                <c:pt idx="12323">
                  <c:v>0.50836018518518522</c:v>
                </c:pt>
                <c:pt idx="12324">
                  <c:v>0.50836699074074077</c:v>
                </c:pt>
                <c:pt idx="12325">
                  <c:v>0.50837368055555554</c:v>
                </c:pt>
                <c:pt idx="12326">
                  <c:v>0.50838271990740747</c:v>
                </c:pt>
                <c:pt idx="12327">
                  <c:v>0.50838942129629627</c:v>
                </c:pt>
                <c:pt idx="12328">
                  <c:v>0.50839611111111116</c:v>
                </c:pt>
                <c:pt idx="12329">
                  <c:v>0.50840298611111112</c:v>
                </c:pt>
                <c:pt idx="12330">
                  <c:v>0.5084096759259259</c:v>
                </c:pt>
                <c:pt idx="12331">
                  <c:v>0.50841649305555559</c:v>
                </c:pt>
                <c:pt idx="12332">
                  <c:v>0.50842318287037036</c:v>
                </c:pt>
                <c:pt idx="12333">
                  <c:v>0.50842987268518514</c:v>
                </c:pt>
                <c:pt idx="12334">
                  <c:v>0.50843873842592591</c:v>
                </c:pt>
                <c:pt idx="12335">
                  <c:v>0.50844560185185184</c:v>
                </c:pt>
                <c:pt idx="12336">
                  <c:v>0.5084524768518518</c:v>
                </c:pt>
                <c:pt idx="12337">
                  <c:v>0.50845935185185187</c:v>
                </c:pt>
                <c:pt idx="12338">
                  <c:v>0.50846622685185183</c:v>
                </c:pt>
                <c:pt idx="12339">
                  <c:v>0.50847309027777776</c:v>
                </c:pt>
                <c:pt idx="12340">
                  <c:v>0.50847996527777772</c:v>
                </c:pt>
                <c:pt idx="12341">
                  <c:v>0.50848918981481483</c:v>
                </c:pt>
                <c:pt idx="12342">
                  <c:v>0.50849587962962961</c:v>
                </c:pt>
                <c:pt idx="12343">
                  <c:v>0.50850265046296295</c:v>
                </c:pt>
                <c:pt idx="12344">
                  <c:v>0.5085097453703703</c:v>
                </c:pt>
                <c:pt idx="12345">
                  <c:v>0.50851644675925922</c:v>
                </c:pt>
                <c:pt idx="12346">
                  <c:v>0.50852349537037034</c:v>
                </c:pt>
                <c:pt idx="12347">
                  <c:v>0.50853037037037041</c:v>
                </c:pt>
                <c:pt idx="12348">
                  <c:v>0.50853723379629623</c:v>
                </c:pt>
                <c:pt idx="12349">
                  <c:v>0.50854628472222219</c:v>
                </c:pt>
                <c:pt idx="12350">
                  <c:v>0.50855297453703707</c:v>
                </c:pt>
                <c:pt idx="12351">
                  <c:v>0.50855984953703703</c:v>
                </c:pt>
                <c:pt idx="12352">
                  <c:v>0.50856653935185181</c:v>
                </c:pt>
                <c:pt idx="12353">
                  <c:v>0.50857341435185188</c:v>
                </c:pt>
                <c:pt idx="12354">
                  <c:v>0.50858010416666666</c:v>
                </c:pt>
                <c:pt idx="12355">
                  <c:v>0.50858679398148154</c:v>
                </c:pt>
                <c:pt idx="12356">
                  <c:v>0.50859366898148151</c:v>
                </c:pt>
                <c:pt idx="12357">
                  <c:v>0.50860282407407409</c:v>
                </c:pt>
                <c:pt idx="12358">
                  <c:v>0.50860969907407405</c:v>
                </c:pt>
                <c:pt idx="12359">
                  <c:v>0.50861638888888894</c:v>
                </c:pt>
                <c:pt idx="12360">
                  <c:v>0.50862307870370371</c:v>
                </c:pt>
                <c:pt idx="12361">
                  <c:v>0.50862976851851849</c:v>
                </c:pt>
                <c:pt idx="12362">
                  <c:v>0.50863664351851845</c:v>
                </c:pt>
                <c:pt idx="12363">
                  <c:v>0.50864317129629633</c:v>
                </c:pt>
                <c:pt idx="12364">
                  <c:v>0.5086498611111111</c:v>
                </c:pt>
                <c:pt idx="12365">
                  <c:v>0.50865891203703706</c:v>
                </c:pt>
                <c:pt idx="12366">
                  <c:v>0.50866577546296299</c:v>
                </c:pt>
                <c:pt idx="12367">
                  <c:v>0.50867246527777776</c:v>
                </c:pt>
                <c:pt idx="12368">
                  <c:v>0.50867934027777773</c:v>
                </c:pt>
                <c:pt idx="12369">
                  <c:v>0.5086862152777778</c:v>
                </c:pt>
                <c:pt idx="12370">
                  <c:v>0.50869290509259257</c:v>
                </c:pt>
                <c:pt idx="12371">
                  <c:v>0.50869978009259265</c:v>
                </c:pt>
                <c:pt idx="12372">
                  <c:v>0.50870646990740742</c:v>
                </c:pt>
                <c:pt idx="12373">
                  <c:v>0.50871552083333327</c:v>
                </c:pt>
                <c:pt idx="12374">
                  <c:v>0.50872221064814815</c:v>
                </c:pt>
                <c:pt idx="12375">
                  <c:v>0.50872890046296293</c:v>
                </c:pt>
                <c:pt idx="12376">
                  <c:v>0.50873594907407405</c:v>
                </c:pt>
                <c:pt idx="12377">
                  <c:v>0.50874263888888882</c:v>
                </c:pt>
                <c:pt idx="12378">
                  <c:v>0.50874951388888889</c:v>
                </c:pt>
                <c:pt idx="12379">
                  <c:v>0.50875620370370367</c:v>
                </c:pt>
                <c:pt idx="12380">
                  <c:v>0.50876307870370374</c:v>
                </c:pt>
                <c:pt idx="12381">
                  <c:v>0.5087719444444444</c:v>
                </c:pt>
                <c:pt idx="12382">
                  <c:v>0.50877863425925929</c:v>
                </c:pt>
                <c:pt idx="12383">
                  <c:v>0.50878550925925925</c:v>
                </c:pt>
                <c:pt idx="12384">
                  <c:v>0.50879219907407414</c:v>
                </c:pt>
                <c:pt idx="12385">
                  <c:v>0.50879906249999995</c:v>
                </c:pt>
                <c:pt idx="12386">
                  <c:v>0.50880576388888887</c:v>
                </c:pt>
                <c:pt idx="12387">
                  <c:v>0.50881245370370365</c:v>
                </c:pt>
                <c:pt idx="12388">
                  <c:v>0.50882149305555557</c:v>
                </c:pt>
                <c:pt idx="12389">
                  <c:v>0.50882818287037035</c:v>
                </c:pt>
                <c:pt idx="12390">
                  <c:v>0.50883505787037031</c:v>
                </c:pt>
                <c:pt idx="12391">
                  <c:v>0.5088417476851852</c:v>
                </c:pt>
                <c:pt idx="12392">
                  <c:v>0.50884843749999997</c:v>
                </c:pt>
                <c:pt idx="12393">
                  <c:v>0.50885531250000005</c:v>
                </c:pt>
                <c:pt idx="12394">
                  <c:v>0.50886218750000001</c:v>
                </c:pt>
                <c:pt idx="12395">
                  <c:v>0.50886906249999997</c:v>
                </c:pt>
                <c:pt idx="12396">
                  <c:v>0.50887814814814814</c:v>
                </c:pt>
                <c:pt idx="12397">
                  <c:v>0.50888483796296302</c:v>
                </c:pt>
                <c:pt idx="12398">
                  <c:v>0.50889171296296298</c:v>
                </c:pt>
                <c:pt idx="12399">
                  <c:v>0.50889840277777776</c:v>
                </c:pt>
                <c:pt idx="12400">
                  <c:v>0.50890527777777772</c:v>
                </c:pt>
                <c:pt idx="12401">
                  <c:v>0.50891196759259261</c:v>
                </c:pt>
                <c:pt idx="12402">
                  <c:v>0.50891865740740738</c:v>
                </c:pt>
                <c:pt idx="12403">
                  <c:v>0.50892553240740745</c:v>
                </c:pt>
                <c:pt idx="12404">
                  <c:v>0.50893457175925927</c:v>
                </c:pt>
                <c:pt idx="12405">
                  <c:v>0.50894127314814808</c:v>
                </c:pt>
                <c:pt idx="12406">
                  <c:v>0.50894795138888893</c:v>
                </c:pt>
                <c:pt idx="12407">
                  <c:v>0.50895464120370371</c:v>
                </c:pt>
                <c:pt idx="12408">
                  <c:v>0.50896151620370367</c:v>
                </c:pt>
                <c:pt idx="12409">
                  <c:v>0.50896820601851855</c:v>
                </c:pt>
                <c:pt idx="12410">
                  <c:v>0.50897508101851852</c:v>
                </c:pt>
                <c:pt idx="12411">
                  <c:v>0.5089817708333334</c:v>
                </c:pt>
                <c:pt idx="12412">
                  <c:v>0.50899081018518522</c:v>
                </c:pt>
                <c:pt idx="12413">
                  <c:v>0.50899751157407402</c:v>
                </c:pt>
                <c:pt idx="12414">
                  <c:v>0.50900420138888891</c:v>
                </c:pt>
                <c:pt idx="12415">
                  <c:v>0.50901089120370369</c:v>
                </c:pt>
                <c:pt idx="12416">
                  <c:v>0.50901758101851857</c:v>
                </c:pt>
                <c:pt idx="12417">
                  <c:v>0.50902462962962958</c:v>
                </c:pt>
                <c:pt idx="12418">
                  <c:v>0.5090313310185185</c:v>
                </c:pt>
                <c:pt idx="12419">
                  <c:v>0.50903802083333327</c:v>
                </c:pt>
                <c:pt idx="12420">
                  <c:v>0.5090470601851852</c:v>
                </c:pt>
                <c:pt idx="12421">
                  <c:v>0.50905370370370373</c:v>
                </c:pt>
                <c:pt idx="12422">
                  <c:v>0.50906057870370369</c:v>
                </c:pt>
                <c:pt idx="12423">
                  <c:v>0.50906726851851858</c:v>
                </c:pt>
                <c:pt idx="12424">
                  <c:v>0.50907395833333335</c:v>
                </c:pt>
                <c:pt idx="12425">
                  <c:v>0.50908065972222227</c:v>
                </c:pt>
                <c:pt idx="12426">
                  <c:v>0.50908752314814809</c:v>
                </c:pt>
                <c:pt idx="12427">
                  <c:v>0.5090967476851852</c:v>
                </c:pt>
                <c:pt idx="12428">
                  <c:v>0.50910343749999998</c:v>
                </c:pt>
                <c:pt idx="12429">
                  <c:v>0.5091101388888889</c:v>
                </c:pt>
                <c:pt idx="12430">
                  <c:v>0.50911700231481483</c:v>
                </c:pt>
                <c:pt idx="12431">
                  <c:v>0.5091236921296296</c:v>
                </c:pt>
                <c:pt idx="12432">
                  <c:v>0.50913056712962967</c:v>
                </c:pt>
                <c:pt idx="12433">
                  <c:v>0.50913726851851848</c:v>
                </c:pt>
                <c:pt idx="12434">
                  <c:v>0.50914395833333337</c:v>
                </c:pt>
                <c:pt idx="12435">
                  <c:v>0.50915300925925921</c:v>
                </c:pt>
                <c:pt idx="12436">
                  <c:v>0.50915987268518526</c:v>
                </c:pt>
                <c:pt idx="12437">
                  <c:v>0.50916674768518522</c:v>
                </c:pt>
                <c:pt idx="12438">
                  <c:v>0.50917343749999999</c:v>
                </c:pt>
                <c:pt idx="12439">
                  <c:v>0.50918031249999995</c:v>
                </c:pt>
                <c:pt idx="12440">
                  <c:v>0.50918724537037041</c:v>
                </c:pt>
                <c:pt idx="12441">
                  <c:v>0.50919393518518519</c:v>
                </c:pt>
                <c:pt idx="12442">
                  <c:v>0.50920081018518515</c:v>
                </c:pt>
                <c:pt idx="12443">
                  <c:v>0.50920984953703707</c:v>
                </c:pt>
                <c:pt idx="12444">
                  <c:v>0.50921662037037041</c:v>
                </c:pt>
                <c:pt idx="12445">
                  <c:v>0.50922331018518519</c:v>
                </c:pt>
                <c:pt idx="12446">
                  <c:v>0.50923017361111111</c:v>
                </c:pt>
                <c:pt idx="12447">
                  <c:v>0.50923704861111108</c:v>
                </c:pt>
                <c:pt idx="12448">
                  <c:v>0.50924373842592596</c:v>
                </c:pt>
                <c:pt idx="12449">
                  <c:v>0.50925079861111111</c:v>
                </c:pt>
                <c:pt idx="12450">
                  <c:v>0.50925748842592589</c:v>
                </c:pt>
                <c:pt idx="12451">
                  <c:v>0.50926634259259262</c:v>
                </c:pt>
                <c:pt idx="12452">
                  <c:v>0.50927340277777777</c:v>
                </c:pt>
                <c:pt idx="12453">
                  <c:v>0.50928009259259255</c:v>
                </c:pt>
                <c:pt idx="12454">
                  <c:v>0.50928714120370377</c:v>
                </c:pt>
                <c:pt idx="12455">
                  <c:v>0.50929384259259258</c:v>
                </c:pt>
                <c:pt idx="12456">
                  <c:v>0.50930037037037035</c:v>
                </c:pt>
                <c:pt idx="12457">
                  <c:v>0.50930724537037031</c:v>
                </c:pt>
                <c:pt idx="12458">
                  <c:v>0.5093139351851852</c:v>
                </c:pt>
                <c:pt idx="12459">
                  <c:v>0.50932297453703701</c:v>
                </c:pt>
                <c:pt idx="12460">
                  <c:v>0.50932966435185179</c:v>
                </c:pt>
                <c:pt idx="12461">
                  <c:v>0.50933635416666667</c:v>
                </c:pt>
                <c:pt idx="12462">
                  <c:v>0.50934322916666663</c:v>
                </c:pt>
                <c:pt idx="12463">
                  <c:v>0.50934991898148152</c:v>
                </c:pt>
                <c:pt idx="12464">
                  <c:v>0.50935697916666667</c:v>
                </c:pt>
                <c:pt idx="12465">
                  <c:v>0.50936366898148144</c:v>
                </c:pt>
                <c:pt idx="12466">
                  <c:v>0.50937035879629633</c:v>
                </c:pt>
                <c:pt idx="12467">
                  <c:v>0.50937939814814814</c:v>
                </c:pt>
                <c:pt idx="12468">
                  <c:v>0.50938591435185188</c:v>
                </c:pt>
                <c:pt idx="12469">
                  <c:v>0.50939278935185184</c:v>
                </c:pt>
                <c:pt idx="12470">
                  <c:v>0.50939947916666661</c:v>
                </c:pt>
                <c:pt idx="12471">
                  <c:v>0.5094061689814815</c:v>
                </c:pt>
                <c:pt idx="12472">
                  <c:v>0.50941285879629628</c:v>
                </c:pt>
                <c:pt idx="12473">
                  <c:v>0.50941954861111116</c:v>
                </c:pt>
                <c:pt idx="12474">
                  <c:v>0.50942877314814816</c:v>
                </c:pt>
                <c:pt idx="12475">
                  <c:v>0.50943546296296294</c:v>
                </c:pt>
                <c:pt idx="12476">
                  <c:v>0.50944215277777782</c:v>
                </c:pt>
                <c:pt idx="12477">
                  <c:v>0.50944902777777779</c:v>
                </c:pt>
                <c:pt idx="12478">
                  <c:v>0.50945568287037035</c:v>
                </c:pt>
                <c:pt idx="12479">
                  <c:v>0.50946253472222225</c:v>
                </c:pt>
                <c:pt idx="12480">
                  <c:v>0.50946922453703702</c:v>
                </c:pt>
                <c:pt idx="12481">
                  <c:v>0.50947609953703699</c:v>
                </c:pt>
                <c:pt idx="12482">
                  <c:v>0.50948513888888891</c:v>
                </c:pt>
                <c:pt idx="12483">
                  <c:v>0.50949184027777783</c:v>
                </c:pt>
                <c:pt idx="12484">
                  <c:v>0.50949870370370365</c:v>
                </c:pt>
                <c:pt idx="12485">
                  <c:v>0.50950539351851853</c:v>
                </c:pt>
                <c:pt idx="12486">
                  <c:v>0.5095122685185185</c:v>
                </c:pt>
                <c:pt idx="12487">
                  <c:v>0.50951896990740742</c:v>
                </c:pt>
                <c:pt idx="12488">
                  <c:v>0.50952565972222219</c:v>
                </c:pt>
                <c:pt idx="12489">
                  <c:v>0.50953221064814813</c:v>
                </c:pt>
                <c:pt idx="12490">
                  <c:v>0.50954124999999995</c:v>
                </c:pt>
                <c:pt idx="12491">
                  <c:v>0.50954812500000002</c:v>
                </c:pt>
                <c:pt idx="12492">
                  <c:v>0.50955481481481479</c:v>
                </c:pt>
                <c:pt idx="12493">
                  <c:v>0.50956168981481487</c:v>
                </c:pt>
                <c:pt idx="12494">
                  <c:v>0.50956856481481483</c:v>
                </c:pt>
                <c:pt idx="12495">
                  <c:v>0.5095752546296296</c:v>
                </c:pt>
                <c:pt idx="12496">
                  <c:v>0.50958212962962957</c:v>
                </c:pt>
                <c:pt idx="12497">
                  <c:v>0.50958881944444445</c:v>
                </c:pt>
                <c:pt idx="12498">
                  <c:v>0.50959785879629627</c:v>
                </c:pt>
                <c:pt idx="12499">
                  <c:v>0.50960452546296298</c:v>
                </c:pt>
                <c:pt idx="12500">
                  <c:v>0.50961121527777775</c:v>
                </c:pt>
                <c:pt idx="12501">
                  <c:v>0.50961809027777771</c:v>
                </c:pt>
                <c:pt idx="12502">
                  <c:v>0.5096247800925926</c:v>
                </c:pt>
                <c:pt idx="12503">
                  <c:v>0.50963146990740738</c:v>
                </c:pt>
                <c:pt idx="12504">
                  <c:v>0.50963834490740745</c:v>
                </c:pt>
                <c:pt idx="12505">
                  <c:v>0.50964503472222222</c:v>
                </c:pt>
                <c:pt idx="12506">
                  <c:v>0.50965407407407415</c:v>
                </c:pt>
                <c:pt idx="12507">
                  <c:v>0.50966076388888892</c:v>
                </c:pt>
                <c:pt idx="12508">
                  <c:v>0.5096674537037037</c:v>
                </c:pt>
                <c:pt idx="12509">
                  <c:v>0.50967432870370366</c:v>
                </c:pt>
                <c:pt idx="12510">
                  <c:v>0.50968101851851855</c:v>
                </c:pt>
                <c:pt idx="12511">
                  <c:v>0.50968789351851851</c:v>
                </c:pt>
                <c:pt idx="12512">
                  <c:v>0.5096945833333334</c:v>
                </c:pt>
                <c:pt idx="12513">
                  <c:v>0.50970145833333336</c:v>
                </c:pt>
                <c:pt idx="12514">
                  <c:v>0.50971049768518517</c:v>
                </c:pt>
                <c:pt idx="12515">
                  <c:v>0.50971719907407409</c:v>
                </c:pt>
                <c:pt idx="12516">
                  <c:v>0.50972406250000002</c:v>
                </c:pt>
                <c:pt idx="12517">
                  <c:v>0.50973075231481479</c:v>
                </c:pt>
                <c:pt idx="12518">
                  <c:v>0.50973762731481476</c:v>
                </c:pt>
                <c:pt idx="12519">
                  <c:v>0.50974431712962964</c:v>
                </c:pt>
                <c:pt idx="12520">
                  <c:v>0.5097511921296296</c:v>
                </c:pt>
                <c:pt idx="12521">
                  <c:v>0.50976023148148142</c:v>
                </c:pt>
                <c:pt idx="12522">
                  <c:v>0.50976718749999994</c:v>
                </c:pt>
                <c:pt idx="12523">
                  <c:v>0.50977416666666664</c:v>
                </c:pt>
                <c:pt idx="12524">
                  <c:v>0.50978085648148153</c:v>
                </c:pt>
                <c:pt idx="12525">
                  <c:v>0.50978773148148149</c:v>
                </c:pt>
                <c:pt idx="12526">
                  <c:v>0.50979460648148145</c:v>
                </c:pt>
                <c:pt idx="12527">
                  <c:v>0.50980129629629622</c:v>
                </c:pt>
                <c:pt idx="12528">
                  <c:v>0.50980788194444437</c:v>
                </c:pt>
                <c:pt idx="12529">
                  <c:v>0.50981710648148149</c:v>
                </c:pt>
                <c:pt idx="12530">
                  <c:v>0.50982379629629626</c:v>
                </c:pt>
                <c:pt idx="12531">
                  <c:v>0.50983067129629633</c:v>
                </c:pt>
                <c:pt idx="12532">
                  <c:v>0.50983736111111111</c:v>
                </c:pt>
                <c:pt idx="12533">
                  <c:v>0.50984423611111118</c:v>
                </c:pt>
                <c:pt idx="12534">
                  <c:v>0.50985092592592596</c:v>
                </c:pt>
                <c:pt idx="12535">
                  <c:v>0.50985758101851852</c:v>
                </c:pt>
                <c:pt idx="12536">
                  <c:v>0.50986462962962964</c:v>
                </c:pt>
                <c:pt idx="12537">
                  <c:v>0.50987364583333339</c:v>
                </c:pt>
                <c:pt idx="12538">
                  <c:v>0.50988052083333335</c:v>
                </c:pt>
                <c:pt idx="12539">
                  <c:v>0.50988721064814813</c:v>
                </c:pt>
                <c:pt idx="12540">
                  <c:v>0.50989427083333327</c:v>
                </c:pt>
                <c:pt idx="12541">
                  <c:v>0.50990096064814816</c:v>
                </c:pt>
                <c:pt idx="12542">
                  <c:v>0.50990783564814812</c:v>
                </c:pt>
                <c:pt idx="12543">
                  <c:v>0.50991469907407405</c:v>
                </c:pt>
                <c:pt idx="12544">
                  <c:v>0.50992140046296297</c:v>
                </c:pt>
                <c:pt idx="12545">
                  <c:v>0.50993043981481478</c:v>
                </c:pt>
                <c:pt idx="12546">
                  <c:v>0.50993712962962967</c:v>
                </c:pt>
                <c:pt idx="12547">
                  <c:v>0.50994381944444445</c:v>
                </c:pt>
                <c:pt idx="12548">
                  <c:v>0.50995070601851855</c:v>
                </c:pt>
                <c:pt idx="12549">
                  <c:v>0.50995739583333333</c:v>
                </c:pt>
                <c:pt idx="12550">
                  <c:v>0.50996427083333329</c:v>
                </c:pt>
                <c:pt idx="12551">
                  <c:v>0.50997096064814817</c:v>
                </c:pt>
                <c:pt idx="12552">
                  <c:v>0.50997783564814814</c:v>
                </c:pt>
                <c:pt idx="12553">
                  <c:v>0.50998670138888891</c:v>
                </c:pt>
                <c:pt idx="12554">
                  <c:v>0.50999339120370368</c:v>
                </c:pt>
                <c:pt idx="12555">
                  <c:v>0.51000026620370364</c:v>
                </c:pt>
                <c:pt idx="12556">
                  <c:v>0.51000712962962969</c:v>
                </c:pt>
                <c:pt idx="12557">
                  <c:v>0.510014050925926</c:v>
                </c:pt>
                <c:pt idx="12558">
                  <c:v>0.51002075231481481</c:v>
                </c:pt>
                <c:pt idx="12559">
                  <c:v>0.51002744212962969</c:v>
                </c:pt>
                <c:pt idx="12560">
                  <c:v>0.51003648148148151</c:v>
                </c:pt>
                <c:pt idx="12561">
                  <c:v>0.51004300925925927</c:v>
                </c:pt>
                <c:pt idx="12562">
                  <c:v>0.51004988425925923</c:v>
                </c:pt>
                <c:pt idx="12563">
                  <c:v>0.51005657407407401</c:v>
                </c:pt>
                <c:pt idx="12564">
                  <c:v>0.51006344907407408</c:v>
                </c:pt>
                <c:pt idx="12565">
                  <c:v>0.51007013888888886</c:v>
                </c:pt>
                <c:pt idx="12566">
                  <c:v>0.51007701388888893</c:v>
                </c:pt>
                <c:pt idx="12567">
                  <c:v>0.51008388888888889</c:v>
                </c:pt>
                <c:pt idx="12568">
                  <c:v>0.51009292824074071</c:v>
                </c:pt>
                <c:pt idx="12569">
                  <c:v>0.51009980324074078</c:v>
                </c:pt>
                <c:pt idx="12570">
                  <c:v>0.51010649305555555</c:v>
                </c:pt>
                <c:pt idx="12571">
                  <c:v>0.51011325231481475</c:v>
                </c:pt>
                <c:pt idx="12572">
                  <c:v>0.51012012731481482</c:v>
                </c:pt>
                <c:pt idx="12573">
                  <c:v>0.5101268171296296</c:v>
                </c:pt>
                <c:pt idx="12574">
                  <c:v>0.51013387731481485</c:v>
                </c:pt>
                <c:pt idx="12575">
                  <c:v>0.51014109953703701</c:v>
                </c:pt>
                <c:pt idx="12576">
                  <c:v>0.51015086805555554</c:v>
                </c:pt>
                <c:pt idx="12577">
                  <c:v>0.51015789351851859</c:v>
                </c:pt>
                <c:pt idx="12578">
                  <c:v>0.51016458333333337</c:v>
                </c:pt>
                <c:pt idx="12579">
                  <c:v>0.51017145833333333</c:v>
                </c:pt>
                <c:pt idx="12580">
                  <c:v>0.5101781481481481</c:v>
                </c:pt>
                <c:pt idx="12581">
                  <c:v>0.51018520833333336</c:v>
                </c:pt>
                <c:pt idx="12582">
                  <c:v>0.51019189814814814</c:v>
                </c:pt>
                <c:pt idx="12583">
                  <c:v>0.51019858796296302</c:v>
                </c:pt>
                <c:pt idx="12584">
                  <c:v>0.51020763888888887</c:v>
                </c:pt>
                <c:pt idx="12585">
                  <c:v>0.51021432870370365</c:v>
                </c:pt>
                <c:pt idx="12586">
                  <c:v>0.51022120370370372</c:v>
                </c:pt>
                <c:pt idx="12587">
                  <c:v>0.51022789351851849</c:v>
                </c:pt>
                <c:pt idx="12588">
                  <c:v>0.51023475694444442</c:v>
                </c:pt>
                <c:pt idx="12589">
                  <c:v>0.51024145833333334</c:v>
                </c:pt>
                <c:pt idx="12590">
                  <c:v>0.51024814814814812</c:v>
                </c:pt>
                <c:pt idx="12591">
                  <c:v>0.51025754629629627</c:v>
                </c:pt>
                <c:pt idx="12592">
                  <c:v>0.51026423611111105</c:v>
                </c:pt>
                <c:pt idx="12593">
                  <c:v>0.51027111111111112</c:v>
                </c:pt>
                <c:pt idx="12594">
                  <c:v>0.51027817129629627</c:v>
                </c:pt>
                <c:pt idx="12595">
                  <c:v>0.5102850347222222</c:v>
                </c:pt>
                <c:pt idx="12596">
                  <c:v>0.51029173611111112</c:v>
                </c:pt>
                <c:pt idx="12597">
                  <c:v>0.51029859953703705</c:v>
                </c:pt>
                <c:pt idx="12598">
                  <c:v>0.51030547453703701</c:v>
                </c:pt>
                <c:pt idx="12599">
                  <c:v>0.51031451388888882</c:v>
                </c:pt>
                <c:pt idx="12600">
                  <c:v>0.51032138888888889</c:v>
                </c:pt>
                <c:pt idx="12601">
                  <c:v>0.51032807870370367</c:v>
                </c:pt>
                <c:pt idx="12602">
                  <c:v>0.51033478009259259</c:v>
                </c:pt>
                <c:pt idx="12603">
                  <c:v>0.51034164351851852</c:v>
                </c:pt>
                <c:pt idx="12604">
                  <c:v>0.51034843750000003</c:v>
                </c:pt>
                <c:pt idx="12605">
                  <c:v>0.51035531249999999</c:v>
                </c:pt>
                <c:pt idx="12606">
                  <c:v>0.51036200231481488</c:v>
                </c:pt>
                <c:pt idx="12607">
                  <c:v>0.51037104166666669</c:v>
                </c:pt>
                <c:pt idx="12608">
                  <c:v>0.51037846064814818</c:v>
                </c:pt>
                <c:pt idx="12609">
                  <c:v>0.51038515046296296</c:v>
                </c:pt>
                <c:pt idx="12610">
                  <c:v>0.51039202546296292</c:v>
                </c:pt>
                <c:pt idx="12611">
                  <c:v>0.5103987152777778</c:v>
                </c:pt>
                <c:pt idx="12612">
                  <c:v>0.51040559027777777</c:v>
                </c:pt>
                <c:pt idx="12613">
                  <c:v>0.51041228009259265</c:v>
                </c:pt>
                <c:pt idx="12614">
                  <c:v>0.51041896990740743</c:v>
                </c:pt>
                <c:pt idx="12615">
                  <c:v>0.51042800925925924</c:v>
                </c:pt>
                <c:pt idx="12616">
                  <c:v>0.51043488425925931</c:v>
                </c:pt>
                <c:pt idx="12617">
                  <c:v>0.51044175925925928</c:v>
                </c:pt>
                <c:pt idx="12618">
                  <c:v>0.51044844907407405</c:v>
                </c:pt>
                <c:pt idx="12619">
                  <c:v>0.51045513888888883</c:v>
                </c:pt>
                <c:pt idx="12620">
                  <c:v>0.51046218750000005</c:v>
                </c:pt>
                <c:pt idx="12621">
                  <c:v>0.51046888888888886</c:v>
                </c:pt>
                <c:pt idx="12622">
                  <c:v>0.51047811342592586</c:v>
                </c:pt>
                <c:pt idx="12623">
                  <c:v>0.51048480324074075</c:v>
                </c:pt>
                <c:pt idx="12624">
                  <c:v>0.5104915162037037</c:v>
                </c:pt>
                <c:pt idx="12625">
                  <c:v>0.51049820601851847</c:v>
                </c:pt>
                <c:pt idx="12626">
                  <c:v>0.51050508101851855</c:v>
                </c:pt>
                <c:pt idx="12627">
                  <c:v>0.51051212962962966</c:v>
                </c:pt>
                <c:pt idx="12628">
                  <c:v>0.51051881944444444</c:v>
                </c:pt>
                <c:pt idx="12629">
                  <c:v>0.51052579861111114</c:v>
                </c:pt>
                <c:pt idx="12630">
                  <c:v>0.51053483796296295</c:v>
                </c:pt>
                <c:pt idx="12631">
                  <c:v>0.51054152777777773</c:v>
                </c:pt>
                <c:pt idx="12632">
                  <c:v>0.51054822916666665</c:v>
                </c:pt>
                <c:pt idx="12633">
                  <c:v>0.51055509259259257</c:v>
                </c:pt>
                <c:pt idx="12634">
                  <c:v>0.51056215277777783</c:v>
                </c:pt>
                <c:pt idx="12635">
                  <c:v>0.51056888888888896</c:v>
                </c:pt>
                <c:pt idx="12636">
                  <c:v>0.51057575231481478</c:v>
                </c:pt>
                <c:pt idx="12637">
                  <c:v>0.51058251157407408</c:v>
                </c:pt>
                <c:pt idx="12638">
                  <c:v>0.5105915509259259</c:v>
                </c:pt>
                <c:pt idx="12639">
                  <c:v>0.51059842592592586</c:v>
                </c:pt>
                <c:pt idx="12640">
                  <c:v>0.51060521990740737</c:v>
                </c:pt>
                <c:pt idx="12641">
                  <c:v>0.51061209490740744</c:v>
                </c:pt>
                <c:pt idx="12642">
                  <c:v>0.51061896990740741</c:v>
                </c:pt>
                <c:pt idx="12643">
                  <c:v>0.51062549768518517</c:v>
                </c:pt>
                <c:pt idx="12644">
                  <c:v>0.51063255787037043</c:v>
                </c:pt>
                <c:pt idx="12645">
                  <c:v>0.5106392476851852</c:v>
                </c:pt>
                <c:pt idx="12646">
                  <c:v>0.51064828703703702</c:v>
                </c:pt>
                <c:pt idx="12647">
                  <c:v>0.51065497685185191</c:v>
                </c:pt>
                <c:pt idx="12648">
                  <c:v>0.51066185185185187</c:v>
                </c:pt>
                <c:pt idx="12649">
                  <c:v>0.51066846064814808</c:v>
                </c:pt>
                <c:pt idx="12650">
                  <c:v>0.51067515046296297</c:v>
                </c:pt>
                <c:pt idx="12651">
                  <c:v>0.51068221064814812</c:v>
                </c:pt>
                <c:pt idx="12652">
                  <c:v>0.510688900462963</c:v>
                </c:pt>
                <c:pt idx="12653">
                  <c:v>0.51069813657407404</c:v>
                </c:pt>
                <c:pt idx="12654">
                  <c:v>0.51070482638888892</c:v>
                </c:pt>
                <c:pt idx="12655">
                  <c:v>0.51071150462962966</c:v>
                </c:pt>
                <c:pt idx="12656">
                  <c:v>0.51071855324074067</c:v>
                </c:pt>
                <c:pt idx="12657">
                  <c:v>0.51072524305555556</c:v>
                </c:pt>
                <c:pt idx="12658">
                  <c:v>0.51073211805555563</c:v>
                </c:pt>
                <c:pt idx="12659">
                  <c:v>0.5107388078703704</c:v>
                </c:pt>
                <c:pt idx="12660">
                  <c:v>0.51074568287037037</c:v>
                </c:pt>
                <c:pt idx="12661">
                  <c:v>0.51075473379629632</c:v>
                </c:pt>
                <c:pt idx="12662">
                  <c:v>0.51076159722222225</c:v>
                </c:pt>
                <c:pt idx="12663">
                  <c:v>0.5107686574074074</c:v>
                </c:pt>
                <c:pt idx="12664">
                  <c:v>0.51077534722222218</c:v>
                </c:pt>
                <c:pt idx="12665">
                  <c:v>0.51078222222222225</c:v>
                </c:pt>
                <c:pt idx="12666">
                  <c:v>0.51078909722222221</c:v>
                </c:pt>
                <c:pt idx="12667">
                  <c:v>0.51079596064814814</c:v>
                </c:pt>
                <c:pt idx="12668">
                  <c:v>0.51080265046296291</c:v>
                </c:pt>
                <c:pt idx="12669">
                  <c:v>0.51081170138888887</c:v>
                </c:pt>
                <c:pt idx="12670">
                  <c:v>0.51081857638888895</c:v>
                </c:pt>
                <c:pt idx="12671">
                  <c:v>0.51082526620370372</c:v>
                </c:pt>
                <c:pt idx="12672">
                  <c:v>0.51083212962962965</c:v>
                </c:pt>
                <c:pt idx="12673">
                  <c:v>0.51083883101851846</c:v>
                </c:pt>
                <c:pt idx="12674">
                  <c:v>0.5108456944444445</c:v>
                </c:pt>
                <c:pt idx="12675">
                  <c:v>0.51085239583333331</c:v>
                </c:pt>
                <c:pt idx="12676">
                  <c:v>0.51086143518518512</c:v>
                </c:pt>
                <c:pt idx="12677">
                  <c:v>0.51086812500000001</c:v>
                </c:pt>
                <c:pt idx="12678">
                  <c:v>0.51087499999999997</c:v>
                </c:pt>
                <c:pt idx="12679">
                  <c:v>0.51088168981481485</c:v>
                </c:pt>
                <c:pt idx="12680">
                  <c:v>0.51088856481481482</c:v>
                </c:pt>
                <c:pt idx="12681">
                  <c:v>0.51089525462962959</c:v>
                </c:pt>
                <c:pt idx="12682">
                  <c:v>0.51090212962962966</c:v>
                </c:pt>
                <c:pt idx="12683">
                  <c:v>0.51090881944444444</c:v>
                </c:pt>
                <c:pt idx="12684">
                  <c:v>0.51091785879629625</c:v>
                </c:pt>
                <c:pt idx="12685">
                  <c:v>0.51092454861111114</c:v>
                </c:pt>
                <c:pt idx="12686">
                  <c:v>0.51093135416666668</c:v>
                </c:pt>
                <c:pt idx="12687">
                  <c:v>0.51093805555555549</c:v>
                </c:pt>
                <c:pt idx="12688">
                  <c:v>0.51094491898148153</c:v>
                </c:pt>
                <c:pt idx="12689">
                  <c:v>0.51095160879629631</c:v>
                </c:pt>
                <c:pt idx="12690">
                  <c:v>0.51095831018518523</c:v>
                </c:pt>
                <c:pt idx="12691">
                  <c:v>0.51096734953703704</c:v>
                </c:pt>
                <c:pt idx="12692">
                  <c:v>0.51097421296296297</c:v>
                </c:pt>
                <c:pt idx="12693">
                  <c:v>0.51098090277777775</c:v>
                </c:pt>
                <c:pt idx="12694">
                  <c:v>0.51098777777777771</c:v>
                </c:pt>
                <c:pt idx="12695">
                  <c:v>0.51099446759259259</c:v>
                </c:pt>
                <c:pt idx="12696">
                  <c:v>0.51100152777777774</c:v>
                </c:pt>
                <c:pt idx="12697">
                  <c:v>0.51100821759259263</c:v>
                </c:pt>
                <c:pt idx="12698">
                  <c:v>0.5110174305555556</c:v>
                </c:pt>
                <c:pt idx="12699">
                  <c:v>0.51102413194444452</c:v>
                </c:pt>
                <c:pt idx="12700">
                  <c:v>0.51103099537037033</c:v>
                </c:pt>
                <c:pt idx="12701">
                  <c:v>0.51103769675925925</c:v>
                </c:pt>
                <c:pt idx="12702">
                  <c:v>0.51104456018518518</c:v>
                </c:pt>
                <c:pt idx="12703">
                  <c:v>0.5110512615740741</c:v>
                </c:pt>
                <c:pt idx="12704">
                  <c:v>0.51105812500000003</c:v>
                </c:pt>
                <c:pt idx="12705">
                  <c:v>0.51106482638888895</c:v>
                </c:pt>
                <c:pt idx="12706">
                  <c:v>0.51107386574074076</c:v>
                </c:pt>
                <c:pt idx="12707">
                  <c:v>0.51108072916666669</c:v>
                </c:pt>
                <c:pt idx="12708">
                  <c:v>0.51108760416666665</c:v>
                </c:pt>
                <c:pt idx="12709">
                  <c:v>0.51109429398148143</c:v>
                </c:pt>
                <c:pt idx="12710">
                  <c:v>0.5111011689814815</c:v>
                </c:pt>
                <c:pt idx="12711">
                  <c:v>0.51110785879629628</c:v>
                </c:pt>
                <c:pt idx="12712">
                  <c:v>0.51111473379629635</c:v>
                </c:pt>
                <c:pt idx="12713">
                  <c:v>0.51112376157407413</c:v>
                </c:pt>
                <c:pt idx="12714">
                  <c:v>0.51113045138888891</c:v>
                </c:pt>
                <c:pt idx="12715">
                  <c:v>0.51113732638888887</c:v>
                </c:pt>
                <c:pt idx="12716">
                  <c:v>0.51114401620370364</c:v>
                </c:pt>
                <c:pt idx="12717">
                  <c:v>0.51115106481481487</c:v>
                </c:pt>
                <c:pt idx="12718">
                  <c:v>0.51115776620370368</c:v>
                </c:pt>
                <c:pt idx="12719">
                  <c:v>0.51116445601851856</c:v>
                </c:pt>
                <c:pt idx="12720">
                  <c:v>0.51117131944444438</c:v>
                </c:pt>
                <c:pt idx="12721">
                  <c:v>0.51118031249999996</c:v>
                </c:pt>
                <c:pt idx="12722">
                  <c:v>0.51118700231481484</c:v>
                </c:pt>
                <c:pt idx="12723">
                  <c:v>0.5111938773148148</c:v>
                </c:pt>
                <c:pt idx="12724">
                  <c:v>0.51120056712962969</c:v>
                </c:pt>
                <c:pt idx="12725">
                  <c:v>0.51120733796296303</c:v>
                </c:pt>
                <c:pt idx="12726">
                  <c:v>0.51121428240740741</c:v>
                </c:pt>
                <c:pt idx="12727">
                  <c:v>0.51122133101851852</c:v>
                </c:pt>
                <c:pt idx="12728">
                  <c:v>0.51123037037037034</c:v>
                </c:pt>
                <c:pt idx="12729">
                  <c:v>0.5112372453703703</c:v>
                </c:pt>
                <c:pt idx="12730">
                  <c:v>0.51124393518518518</c:v>
                </c:pt>
                <c:pt idx="12731">
                  <c:v>0.51125099537037044</c:v>
                </c:pt>
                <c:pt idx="12732">
                  <c:v>0.51125768518518522</c:v>
                </c:pt>
                <c:pt idx="12733">
                  <c:v>0.51126424768518519</c:v>
                </c:pt>
                <c:pt idx="12734">
                  <c:v>0.51127093749999997</c:v>
                </c:pt>
                <c:pt idx="12735">
                  <c:v>0.51128016203703697</c:v>
                </c:pt>
                <c:pt idx="12736">
                  <c:v>0.51128685185185185</c:v>
                </c:pt>
                <c:pt idx="12737">
                  <c:v>0.51129372685185182</c:v>
                </c:pt>
                <c:pt idx="12738">
                  <c:v>0.51130019675925931</c:v>
                </c:pt>
                <c:pt idx="12739">
                  <c:v>0.51130707175925927</c:v>
                </c:pt>
                <c:pt idx="12740">
                  <c:v>0.51131376157407404</c:v>
                </c:pt>
                <c:pt idx="12741">
                  <c:v>0.51132081018518516</c:v>
                </c:pt>
                <c:pt idx="12742">
                  <c:v>0.51132750000000005</c:v>
                </c:pt>
                <c:pt idx="12743">
                  <c:v>0.51133653935185186</c:v>
                </c:pt>
                <c:pt idx="12744">
                  <c:v>0.51134324074074078</c:v>
                </c:pt>
                <c:pt idx="12745">
                  <c:v>0.51135011574074074</c:v>
                </c:pt>
                <c:pt idx="12746">
                  <c:v>0.51135680555555563</c:v>
                </c:pt>
                <c:pt idx="12747">
                  <c:v>0.51136385416666663</c:v>
                </c:pt>
                <c:pt idx="12748">
                  <c:v>0.51137054398148152</c:v>
                </c:pt>
                <c:pt idx="12749">
                  <c:v>0.51137741898148148</c:v>
                </c:pt>
                <c:pt idx="12750">
                  <c:v>0.51138651620370368</c:v>
                </c:pt>
                <c:pt idx="12751">
                  <c:v>0.51139339120370375</c:v>
                </c:pt>
                <c:pt idx="12752">
                  <c:v>0.51140008101851853</c:v>
                </c:pt>
                <c:pt idx="12753">
                  <c:v>0.51140695601851849</c:v>
                </c:pt>
                <c:pt idx="12754">
                  <c:v>0.51141364583333326</c:v>
                </c:pt>
                <c:pt idx="12755">
                  <c:v>0.5114205092592593</c:v>
                </c:pt>
                <c:pt idx="12756">
                  <c:v>0.51142721064814811</c:v>
                </c:pt>
                <c:pt idx="12757">
                  <c:v>0.51143425925925923</c:v>
                </c:pt>
                <c:pt idx="12758">
                  <c:v>0.511443125</c:v>
                </c:pt>
                <c:pt idx="12759">
                  <c:v>0.51144981481481488</c:v>
                </c:pt>
                <c:pt idx="12760">
                  <c:v>0.51145668981481485</c:v>
                </c:pt>
                <c:pt idx="12761">
                  <c:v>0.51146337962962962</c:v>
                </c:pt>
                <c:pt idx="12762">
                  <c:v>0.51147024305555555</c:v>
                </c:pt>
                <c:pt idx="12763">
                  <c:v>0.51147694444444447</c:v>
                </c:pt>
                <c:pt idx="12764">
                  <c:v>0.51148381944444443</c:v>
                </c:pt>
                <c:pt idx="12765">
                  <c:v>0.51149285879629625</c:v>
                </c:pt>
                <c:pt idx="12766">
                  <c:v>0.51149972222222229</c:v>
                </c:pt>
                <c:pt idx="12767">
                  <c:v>0.51150642361111109</c:v>
                </c:pt>
                <c:pt idx="12768">
                  <c:v>0.51151340277777779</c:v>
                </c:pt>
                <c:pt idx="12769">
                  <c:v>0.51152010416666671</c:v>
                </c:pt>
                <c:pt idx="12770">
                  <c:v>0.51152696759259253</c:v>
                </c:pt>
                <c:pt idx="12771">
                  <c:v>0.51153366898148145</c:v>
                </c:pt>
                <c:pt idx="12772">
                  <c:v>0.51154289351851856</c:v>
                </c:pt>
                <c:pt idx="12773">
                  <c:v>0.51154958333333334</c:v>
                </c:pt>
                <c:pt idx="12774">
                  <c:v>0.5115564583333333</c:v>
                </c:pt>
                <c:pt idx="12775">
                  <c:v>0.51156313657407404</c:v>
                </c:pt>
                <c:pt idx="12776">
                  <c:v>0.51157001157407411</c:v>
                </c:pt>
                <c:pt idx="12777">
                  <c:v>0.51157670138888889</c:v>
                </c:pt>
                <c:pt idx="12778">
                  <c:v>0.51158375</c:v>
                </c:pt>
                <c:pt idx="12779">
                  <c:v>0.51159043981481478</c:v>
                </c:pt>
                <c:pt idx="12780">
                  <c:v>0.5115994791666667</c:v>
                </c:pt>
                <c:pt idx="12781">
                  <c:v>0.51160618055555551</c:v>
                </c:pt>
                <c:pt idx="12782">
                  <c:v>0.51161305555555558</c:v>
                </c:pt>
                <c:pt idx="12783">
                  <c:v>0.51161974537037036</c:v>
                </c:pt>
                <c:pt idx="12784">
                  <c:v>0.51162660879629629</c:v>
                </c:pt>
                <c:pt idx="12785">
                  <c:v>0.51163331018518521</c:v>
                </c:pt>
                <c:pt idx="12786">
                  <c:v>0.51164017361111114</c:v>
                </c:pt>
                <c:pt idx="12787">
                  <c:v>0.51164939814814814</c:v>
                </c:pt>
                <c:pt idx="12788">
                  <c:v>0.5116562731481481</c:v>
                </c:pt>
                <c:pt idx="12789">
                  <c:v>0.51166296296296299</c:v>
                </c:pt>
                <c:pt idx="12790">
                  <c:v>0.51166982638888892</c:v>
                </c:pt>
                <c:pt idx="12791">
                  <c:v>0.51167651620370369</c:v>
                </c:pt>
                <c:pt idx="12792">
                  <c:v>0.51168339120370365</c:v>
                </c:pt>
                <c:pt idx="12793">
                  <c:v>0.51169008101851854</c:v>
                </c:pt>
                <c:pt idx="12794">
                  <c:v>0.51169930555555554</c:v>
                </c:pt>
                <c:pt idx="12795">
                  <c:v>0.51170599537037031</c:v>
                </c:pt>
                <c:pt idx="12796">
                  <c:v>0.51171287037037039</c:v>
                </c:pt>
                <c:pt idx="12797">
                  <c:v>0.51171974537037035</c:v>
                </c:pt>
                <c:pt idx="12798">
                  <c:v>0.51172660879629628</c:v>
                </c:pt>
                <c:pt idx="12799">
                  <c:v>0.5117333101851852</c:v>
                </c:pt>
                <c:pt idx="12800">
                  <c:v>0.51174035879629631</c:v>
                </c:pt>
                <c:pt idx="12801">
                  <c:v>0.51174704861111109</c:v>
                </c:pt>
                <c:pt idx="12802">
                  <c:v>0.5117560879629629</c:v>
                </c:pt>
                <c:pt idx="12803">
                  <c:v>0.51176296296296298</c:v>
                </c:pt>
                <c:pt idx="12804">
                  <c:v>0.51176965277777775</c:v>
                </c:pt>
                <c:pt idx="12805">
                  <c:v>0.51177671296296301</c:v>
                </c:pt>
                <c:pt idx="12806">
                  <c:v>0.51178340277777778</c:v>
                </c:pt>
                <c:pt idx="12807">
                  <c:v>0.51179027777777775</c:v>
                </c:pt>
                <c:pt idx="12808">
                  <c:v>0.51179696759259252</c:v>
                </c:pt>
                <c:pt idx="12809">
                  <c:v>0.51180600694444445</c:v>
                </c:pt>
                <c:pt idx="12810">
                  <c:v>0.51181287037037038</c:v>
                </c:pt>
                <c:pt idx="12811">
                  <c:v>0.51181975694444448</c:v>
                </c:pt>
                <c:pt idx="12812">
                  <c:v>0.51182645833333329</c:v>
                </c:pt>
                <c:pt idx="12813">
                  <c:v>0.51183340277777778</c:v>
                </c:pt>
                <c:pt idx="12814">
                  <c:v>0.51184009259259255</c:v>
                </c:pt>
                <c:pt idx="12815">
                  <c:v>0.51184714120370367</c:v>
                </c:pt>
                <c:pt idx="12816">
                  <c:v>0.51185383101851845</c:v>
                </c:pt>
                <c:pt idx="12817">
                  <c:v>0.51186288194444451</c:v>
                </c:pt>
                <c:pt idx="12818">
                  <c:v>0.51186945601851852</c:v>
                </c:pt>
                <c:pt idx="12819">
                  <c:v>0.51187633101851848</c:v>
                </c:pt>
                <c:pt idx="12820">
                  <c:v>0.5118830324074074</c:v>
                </c:pt>
                <c:pt idx="12821">
                  <c:v>0.51189008101851852</c:v>
                </c:pt>
                <c:pt idx="12822">
                  <c:v>0.5118967708333334</c:v>
                </c:pt>
                <c:pt idx="12823">
                  <c:v>0.51190364583333337</c:v>
                </c:pt>
                <c:pt idx="12824">
                  <c:v>0.51191268518518518</c:v>
                </c:pt>
                <c:pt idx="12825">
                  <c:v>0.51191954861111111</c:v>
                </c:pt>
                <c:pt idx="12826">
                  <c:v>0.51192623842592588</c:v>
                </c:pt>
                <c:pt idx="12827">
                  <c:v>0.51193305555555557</c:v>
                </c:pt>
                <c:pt idx="12828">
                  <c:v>0.51193974537037035</c:v>
                </c:pt>
                <c:pt idx="12829">
                  <c:v>0.51194662037037031</c:v>
                </c:pt>
                <c:pt idx="12830">
                  <c:v>0.5119533101851852</c:v>
                </c:pt>
                <c:pt idx="12831">
                  <c:v>0.51196271990740738</c:v>
                </c:pt>
                <c:pt idx="12832">
                  <c:v>0.51196940972222216</c:v>
                </c:pt>
                <c:pt idx="12833">
                  <c:v>0.51197628472222223</c:v>
                </c:pt>
                <c:pt idx="12834">
                  <c:v>0.51198314814814816</c:v>
                </c:pt>
                <c:pt idx="12835">
                  <c:v>0.51199020833333331</c:v>
                </c:pt>
                <c:pt idx="12836">
                  <c:v>0.51199689814814808</c:v>
                </c:pt>
                <c:pt idx="12837">
                  <c:v>0.51200394675925931</c:v>
                </c:pt>
                <c:pt idx="12838">
                  <c:v>0.51201064814814812</c:v>
                </c:pt>
                <c:pt idx="12839">
                  <c:v>0.51201987268518512</c:v>
                </c:pt>
                <c:pt idx="12840">
                  <c:v>0.51202673611111116</c:v>
                </c:pt>
                <c:pt idx="12841">
                  <c:v>0.51203361111111112</c:v>
                </c:pt>
                <c:pt idx="12842">
                  <c:v>0.5120403009259259</c:v>
                </c:pt>
                <c:pt idx="12843">
                  <c:v>0.51204717592592586</c:v>
                </c:pt>
                <c:pt idx="12844">
                  <c:v>0.51205405092592593</c:v>
                </c:pt>
                <c:pt idx="12845">
                  <c:v>0.51206091435185186</c:v>
                </c:pt>
                <c:pt idx="12846">
                  <c:v>0.51206996527777771</c:v>
                </c:pt>
                <c:pt idx="12847">
                  <c:v>0.51207684027777778</c:v>
                </c:pt>
                <c:pt idx="12848">
                  <c:v>0.51208370370370371</c:v>
                </c:pt>
                <c:pt idx="12849">
                  <c:v>0.51209040509259263</c:v>
                </c:pt>
                <c:pt idx="12850">
                  <c:v>0.51209730324074076</c:v>
                </c:pt>
                <c:pt idx="12851">
                  <c:v>0.51210417824074073</c:v>
                </c:pt>
                <c:pt idx="12852">
                  <c:v>0.51211106481481483</c:v>
                </c:pt>
                <c:pt idx="12853">
                  <c:v>0.51211775462962961</c:v>
                </c:pt>
                <c:pt idx="12854">
                  <c:v>0.51212680555555556</c:v>
                </c:pt>
                <c:pt idx="12855">
                  <c:v>0.51213366898148149</c:v>
                </c:pt>
                <c:pt idx="12856">
                  <c:v>0.51214052083333328</c:v>
                </c:pt>
                <c:pt idx="12857">
                  <c:v>0.5121472222222222</c:v>
                </c:pt>
                <c:pt idx="12858">
                  <c:v>0.51215408564814813</c:v>
                </c:pt>
                <c:pt idx="12859">
                  <c:v>0.51216077546296301</c:v>
                </c:pt>
                <c:pt idx="12860">
                  <c:v>0.51216783564814816</c:v>
                </c:pt>
                <c:pt idx="12861">
                  <c:v>0.51217706018518516</c:v>
                </c:pt>
                <c:pt idx="12862">
                  <c:v>0.51218393518518524</c:v>
                </c:pt>
                <c:pt idx="12863">
                  <c:v>0.51219062500000001</c:v>
                </c:pt>
                <c:pt idx="12864">
                  <c:v>0.51219748842592594</c:v>
                </c:pt>
                <c:pt idx="12865">
                  <c:v>0.51220418981481475</c:v>
                </c:pt>
                <c:pt idx="12866">
                  <c:v>0.51221106481481482</c:v>
                </c:pt>
                <c:pt idx="12867">
                  <c:v>0.5122177546296296</c:v>
                </c:pt>
                <c:pt idx="12868">
                  <c:v>0.5122269791666666</c:v>
                </c:pt>
                <c:pt idx="12869">
                  <c:v>0.51223366898148148</c:v>
                </c:pt>
                <c:pt idx="12870">
                  <c:v>0.51224054398148144</c:v>
                </c:pt>
                <c:pt idx="12871">
                  <c:v>0.51224723379629633</c:v>
                </c:pt>
                <c:pt idx="12872">
                  <c:v>0.51225409722222226</c:v>
                </c:pt>
                <c:pt idx="12873">
                  <c:v>0.51226079861111107</c:v>
                </c:pt>
                <c:pt idx="12874">
                  <c:v>0.51226784722222229</c:v>
                </c:pt>
                <c:pt idx="12875">
                  <c:v>0.51227453703703707</c:v>
                </c:pt>
                <c:pt idx="12876">
                  <c:v>0.51228357638888888</c:v>
                </c:pt>
                <c:pt idx="12877">
                  <c:v>0.5122902777777778</c:v>
                </c:pt>
                <c:pt idx="12878">
                  <c:v>0.51229714120370373</c:v>
                </c:pt>
                <c:pt idx="12879">
                  <c:v>0.51230384259259265</c:v>
                </c:pt>
                <c:pt idx="12880">
                  <c:v>0.51231089120370366</c:v>
                </c:pt>
                <c:pt idx="12881">
                  <c:v>0.51231758101851854</c:v>
                </c:pt>
                <c:pt idx="12882">
                  <c:v>0.5123244560185185</c:v>
                </c:pt>
                <c:pt idx="12883">
                  <c:v>0.51233349537037032</c:v>
                </c:pt>
                <c:pt idx="12884">
                  <c:v>0.51234037037037039</c:v>
                </c:pt>
                <c:pt idx="12885">
                  <c:v>0.51234706018518517</c:v>
                </c:pt>
                <c:pt idx="12886">
                  <c:v>0.51235393518518524</c:v>
                </c:pt>
                <c:pt idx="12887">
                  <c:v>0.51236062500000001</c:v>
                </c:pt>
                <c:pt idx="12888">
                  <c:v>0.51236749999999998</c:v>
                </c:pt>
                <c:pt idx="12889">
                  <c:v>0.51237418981481475</c:v>
                </c:pt>
                <c:pt idx="12890">
                  <c:v>0.51238101851851858</c:v>
                </c:pt>
                <c:pt idx="12891">
                  <c:v>0.51238987268518521</c:v>
                </c:pt>
                <c:pt idx="12892">
                  <c:v>0.51239657407407402</c:v>
                </c:pt>
                <c:pt idx="12893">
                  <c:v>0.51240343750000006</c:v>
                </c:pt>
                <c:pt idx="12894">
                  <c:v>0.51241012731481483</c:v>
                </c:pt>
                <c:pt idx="12895">
                  <c:v>0.5124170023148148</c:v>
                </c:pt>
                <c:pt idx="12896">
                  <c:v>0.51242369212962957</c:v>
                </c:pt>
                <c:pt idx="12897">
                  <c:v>0.51243056712962964</c:v>
                </c:pt>
                <c:pt idx="12898">
                  <c:v>0.51243960648148146</c:v>
                </c:pt>
                <c:pt idx="12899">
                  <c:v>0.51244648148148142</c:v>
                </c:pt>
                <c:pt idx="12900">
                  <c:v>0.5124530092592593</c:v>
                </c:pt>
                <c:pt idx="12901">
                  <c:v>0.51245988425925926</c:v>
                </c:pt>
                <c:pt idx="12902">
                  <c:v>0.51246657407407403</c:v>
                </c:pt>
                <c:pt idx="12903">
                  <c:v>0.51247344907407411</c:v>
                </c:pt>
                <c:pt idx="12904">
                  <c:v>0.51248013888888888</c:v>
                </c:pt>
                <c:pt idx="12905">
                  <c:v>0.51248957175925924</c:v>
                </c:pt>
                <c:pt idx="12906">
                  <c:v>0.51249626157407413</c:v>
                </c:pt>
                <c:pt idx="12907">
                  <c:v>0.51250385416666666</c:v>
                </c:pt>
                <c:pt idx="12908">
                  <c:v>0.51251072916666673</c:v>
                </c:pt>
                <c:pt idx="12909">
                  <c:v>0.5125176041666667</c:v>
                </c:pt>
                <c:pt idx="12910">
                  <c:v>0.51252429398148147</c:v>
                </c:pt>
                <c:pt idx="12911">
                  <c:v>0.51253116898148143</c:v>
                </c:pt>
                <c:pt idx="12912">
                  <c:v>0.51253785879629632</c:v>
                </c:pt>
                <c:pt idx="12913">
                  <c:v>0.51254708333333332</c:v>
                </c:pt>
                <c:pt idx="12914">
                  <c:v>0.5125537731481481</c:v>
                </c:pt>
                <c:pt idx="12915">
                  <c:v>0.51256082175925932</c:v>
                </c:pt>
                <c:pt idx="12916">
                  <c:v>0.51256752314814813</c:v>
                </c:pt>
                <c:pt idx="12917">
                  <c:v>0.51257519675925922</c:v>
                </c:pt>
                <c:pt idx="12918">
                  <c:v>0.51258188657407411</c:v>
                </c:pt>
                <c:pt idx="12919">
                  <c:v>0.51258876157407407</c:v>
                </c:pt>
                <c:pt idx="12920">
                  <c:v>0.51259780092592588</c:v>
                </c:pt>
                <c:pt idx="12921">
                  <c:v>0.51260467592592596</c:v>
                </c:pt>
                <c:pt idx="12922">
                  <c:v>0.51261136574074073</c:v>
                </c:pt>
                <c:pt idx="12923">
                  <c:v>0.51261842592592599</c:v>
                </c:pt>
                <c:pt idx="12924">
                  <c:v>0.51262511574074077</c:v>
                </c:pt>
                <c:pt idx="12925">
                  <c:v>0.51263216435185188</c:v>
                </c:pt>
                <c:pt idx="12926">
                  <c:v>0.51263885416666666</c:v>
                </c:pt>
                <c:pt idx="12927">
                  <c:v>0.51264826388888884</c:v>
                </c:pt>
                <c:pt idx="12928">
                  <c:v>0.51265508101851853</c:v>
                </c:pt>
                <c:pt idx="12929">
                  <c:v>0.51266214120370368</c:v>
                </c:pt>
                <c:pt idx="12930">
                  <c:v>0.51266900462962961</c:v>
                </c:pt>
                <c:pt idx="12931">
                  <c:v>0.51267587962962968</c:v>
                </c:pt>
                <c:pt idx="12932">
                  <c:v>0.51268251157407407</c:v>
                </c:pt>
                <c:pt idx="12933">
                  <c:v>0.51268956018518519</c:v>
                </c:pt>
                <c:pt idx="12934">
                  <c:v>0.51269624999999996</c:v>
                </c:pt>
                <c:pt idx="12935">
                  <c:v>0.51270547453703708</c:v>
                </c:pt>
                <c:pt idx="12936">
                  <c:v>0.51271234953703704</c:v>
                </c:pt>
                <c:pt idx="12937">
                  <c:v>0.51271903935185181</c:v>
                </c:pt>
                <c:pt idx="12938">
                  <c:v>0.51272590277777774</c:v>
                </c:pt>
                <c:pt idx="12939">
                  <c:v>0.51273260416666666</c:v>
                </c:pt>
                <c:pt idx="12940">
                  <c:v>0.51273965277777778</c:v>
                </c:pt>
                <c:pt idx="12941">
                  <c:v>0.51274652777777774</c:v>
                </c:pt>
                <c:pt idx="12942">
                  <c:v>0.51275575231481485</c:v>
                </c:pt>
                <c:pt idx="12943">
                  <c:v>0.51276244212962963</c:v>
                </c:pt>
                <c:pt idx="12944">
                  <c:v>0.51276949074074074</c:v>
                </c:pt>
                <c:pt idx="12945">
                  <c:v>0.51277603009259265</c:v>
                </c:pt>
                <c:pt idx="12946">
                  <c:v>0.5127830902777778</c:v>
                </c:pt>
                <c:pt idx="12947">
                  <c:v>0.51278978009259257</c:v>
                </c:pt>
                <c:pt idx="12948">
                  <c:v>0.51279665509259253</c:v>
                </c:pt>
                <c:pt idx="12949">
                  <c:v>0.51280334490740742</c:v>
                </c:pt>
                <c:pt idx="12950">
                  <c:v>0.51281256944444442</c:v>
                </c:pt>
                <c:pt idx="12951">
                  <c:v>0.51281943287037035</c:v>
                </c:pt>
                <c:pt idx="12952">
                  <c:v>0.51282630787037042</c:v>
                </c:pt>
                <c:pt idx="12953">
                  <c:v>0.51283307870370376</c:v>
                </c:pt>
                <c:pt idx="12954">
                  <c:v>0.51283995370370372</c:v>
                </c:pt>
                <c:pt idx="12955">
                  <c:v>0.51284681712962965</c:v>
                </c:pt>
                <c:pt idx="12956">
                  <c:v>0.5128538773148148</c:v>
                </c:pt>
                <c:pt idx="12957">
                  <c:v>0.51286291666666661</c:v>
                </c:pt>
                <c:pt idx="12958">
                  <c:v>0.51286979166666669</c:v>
                </c:pt>
                <c:pt idx="12959">
                  <c:v>0.51287648148148146</c:v>
                </c:pt>
                <c:pt idx="12960">
                  <c:v>0.51288335648148153</c:v>
                </c:pt>
                <c:pt idx="12961">
                  <c:v>0.51289004629629631</c:v>
                </c:pt>
                <c:pt idx="12962">
                  <c:v>0.51289692129629627</c:v>
                </c:pt>
                <c:pt idx="12963">
                  <c:v>0.5129037847222222</c:v>
                </c:pt>
                <c:pt idx="12964">
                  <c:v>0.5129130092592592</c:v>
                </c:pt>
                <c:pt idx="12965">
                  <c:v>0.51291971064814812</c:v>
                </c:pt>
                <c:pt idx="12966">
                  <c:v>0.51292668981481482</c:v>
                </c:pt>
                <c:pt idx="12967">
                  <c:v>0.5129333796296297</c:v>
                </c:pt>
                <c:pt idx="12968">
                  <c:v>0.51294024305555552</c:v>
                </c:pt>
                <c:pt idx="12969">
                  <c:v>0.51294694444444444</c:v>
                </c:pt>
                <c:pt idx="12970">
                  <c:v>0.51295399305555556</c:v>
                </c:pt>
                <c:pt idx="12971">
                  <c:v>0.51296068287037044</c:v>
                </c:pt>
                <c:pt idx="12972">
                  <c:v>0.51296981481481485</c:v>
                </c:pt>
                <c:pt idx="12973">
                  <c:v>0.51297667824074067</c:v>
                </c:pt>
                <c:pt idx="12974">
                  <c:v>0.51298355324074074</c:v>
                </c:pt>
                <c:pt idx="12975">
                  <c:v>0.51299042824074081</c:v>
                </c:pt>
                <c:pt idx="12976">
                  <c:v>0.51299747685185182</c:v>
                </c:pt>
                <c:pt idx="12977">
                  <c:v>0.51300416666666659</c:v>
                </c:pt>
                <c:pt idx="12978">
                  <c:v>0.51301104166666667</c:v>
                </c:pt>
                <c:pt idx="12979">
                  <c:v>0.51302008101851848</c:v>
                </c:pt>
                <c:pt idx="12980">
                  <c:v>0.5130267824074074</c:v>
                </c:pt>
                <c:pt idx="12981">
                  <c:v>0.51303383101851852</c:v>
                </c:pt>
                <c:pt idx="12982">
                  <c:v>0.51304039351851849</c:v>
                </c:pt>
                <c:pt idx="12983">
                  <c:v>0.51304726851851845</c:v>
                </c:pt>
                <c:pt idx="12984">
                  <c:v>0.51305395833333334</c:v>
                </c:pt>
                <c:pt idx="12985">
                  <c:v>0.51306101851851849</c:v>
                </c:pt>
                <c:pt idx="12986">
                  <c:v>0.51306770833333337</c:v>
                </c:pt>
                <c:pt idx="12987">
                  <c:v>0.51307674768518519</c:v>
                </c:pt>
                <c:pt idx="12988">
                  <c:v>0.51308343750000007</c:v>
                </c:pt>
                <c:pt idx="12989">
                  <c:v>0.51309031250000003</c:v>
                </c:pt>
                <c:pt idx="12990">
                  <c:v>0.51309700231481481</c:v>
                </c:pt>
                <c:pt idx="12991">
                  <c:v>0.51310387731481477</c:v>
                </c:pt>
                <c:pt idx="12992">
                  <c:v>0.51311056712962966</c:v>
                </c:pt>
                <c:pt idx="12993">
                  <c:v>0.51311744212962962</c:v>
                </c:pt>
                <c:pt idx="12994">
                  <c:v>0.51312648148148143</c:v>
                </c:pt>
                <c:pt idx="12995">
                  <c:v>0.51313335648148151</c:v>
                </c:pt>
                <c:pt idx="12996">
                  <c:v>0.51314015046296302</c:v>
                </c:pt>
                <c:pt idx="12997">
                  <c:v>0.51314702546296298</c:v>
                </c:pt>
                <c:pt idx="12998">
                  <c:v>0.51315371527777776</c:v>
                </c:pt>
              </c:numCache>
            </c:numRef>
          </c:xVal>
          <c:yVal>
            <c:numRef>
              <c:f>'2015_10_27-10_21_44'!$B$2:$B$13000</c:f>
              <c:numCache>
                <c:formatCode>General</c:formatCode>
                <c:ptCount val="12999"/>
                <c:pt idx="0">
                  <c:v>44.96</c:v>
                </c:pt>
                <c:pt idx="1">
                  <c:v>51.19</c:v>
                </c:pt>
                <c:pt idx="2">
                  <c:v>51.19</c:v>
                </c:pt>
                <c:pt idx="3">
                  <c:v>51.19</c:v>
                </c:pt>
                <c:pt idx="4">
                  <c:v>51.18</c:v>
                </c:pt>
                <c:pt idx="5">
                  <c:v>51.17</c:v>
                </c:pt>
                <c:pt idx="6">
                  <c:v>51.16</c:v>
                </c:pt>
                <c:pt idx="7">
                  <c:v>51.15</c:v>
                </c:pt>
                <c:pt idx="8">
                  <c:v>51.14</c:v>
                </c:pt>
                <c:pt idx="9">
                  <c:v>51.14</c:v>
                </c:pt>
                <c:pt idx="10">
                  <c:v>51.13</c:v>
                </c:pt>
                <c:pt idx="11">
                  <c:v>51.12</c:v>
                </c:pt>
                <c:pt idx="12">
                  <c:v>51.11</c:v>
                </c:pt>
                <c:pt idx="13">
                  <c:v>51.11</c:v>
                </c:pt>
                <c:pt idx="14">
                  <c:v>51.11</c:v>
                </c:pt>
                <c:pt idx="15">
                  <c:v>51.1</c:v>
                </c:pt>
                <c:pt idx="16">
                  <c:v>51.1</c:v>
                </c:pt>
                <c:pt idx="17">
                  <c:v>51.09</c:v>
                </c:pt>
                <c:pt idx="18">
                  <c:v>51.09</c:v>
                </c:pt>
                <c:pt idx="19">
                  <c:v>51.07</c:v>
                </c:pt>
                <c:pt idx="20">
                  <c:v>51.06</c:v>
                </c:pt>
                <c:pt idx="21">
                  <c:v>51.05</c:v>
                </c:pt>
                <c:pt idx="22">
                  <c:v>51.04</c:v>
                </c:pt>
                <c:pt idx="23">
                  <c:v>51.02</c:v>
                </c:pt>
                <c:pt idx="24">
                  <c:v>51.01</c:v>
                </c:pt>
                <c:pt idx="25">
                  <c:v>50.99</c:v>
                </c:pt>
                <c:pt idx="26">
                  <c:v>50.98</c:v>
                </c:pt>
                <c:pt idx="27">
                  <c:v>50.98</c:v>
                </c:pt>
                <c:pt idx="28">
                  <c:v>50.97</c:v>
                </c:pt>
                <c:pt idx="29">
                  <c:v>50.97</c:v>
                </c:pt>
                <c:pt idx="30">
                  <c:v>50.97</c:v>
                </c:pt>
                <c:pt idx="31">
                  <c:v>50.97</c:v>
                </c:pt>
                <c:pt idx="32">
                  <c:v>50.97</c:v>
                </c:pt>
                <c:pt idx="33">
                  <c:v>50.97</c:v>
                </c:pt>
                <c:pt idx="34">
                  <c:v>50.97</c:v>
                </c:pt>
                <c:pt idx="35">
                  <c:v>50.98</c:v>
                </c:pt>
                <c:pt idx="36">
                  <c:v>51</c:v>
                </c:pt>
                <c:pt idx="37">
                  <c:v>51.03</c:v>
                </c:pt>
                <c:pt idx="38">
                  <c:v>51.06</c:v>
                </c:pt>
                <c:pt idx="39">
                  <c:v>51.1</c:v>
                </c:pt>
                <c:pt idx="40">
                  <c:v>51.14</c:v>
                </c:pt>
                <c:pt idx="41">
                  <c:v>51.18</c:v>
                </c:pt>
                <c:pt idx="42">
                  <c:v>51.21</c:v>
                </c:pt>
                <c:pt idx="43">
                  <c:v>51.25</c:v>
                </c:pt>
                <c:pt idx="44">
                  <c:v>51.31</c:v>
                </c:pt>
                <c:pt idx="45">
                  <c:v>51.37</c:v>
                </c:pt>
                <c:pt idx="46">
                  <c:v>51.44</c:v>
                </c:pt>
                <c:pt idx="47">
                  <c:v>51.52</c:v>
                </c:pt>
                <c:pt idx="48">
                  <c:v>51.58</c:v>
                </c:pt>
                <c:pt idx="49">
                  <c:v>51.66</c:v>
                </c:pt>
                <c:pt idx="50">
                  <c:v>51.72</c:v>
                </c:pt>
                <c:pt idx="51">
                  <c:v>51.81</c:v>
                </c:pt>
                <c:pt idx="52">
                  <c:v>51.92</c:v>
                </c:pt>
                <c:pt idx="53">
                  <c:v>52.05</c:v>
                </c:pt>
                <c:pt idx="54">
                  <c:v>52.14</c:v>
                </c:pt>
                <c:pt idx="55">
                  <c:v>52.29</c:v>
                </c:pt>
                <c:pt idx="56">
                  <c:v>52.43</c:v>
                </c:pt>
                <c:pt idx="57">
                  <c:v>52.57</c:v>
                </c:pt>
                <c:pt idx="58">
                  <c:v>52.71</c:v>
                </c:pt>
                <c:pt idx="59">
                  <c:v>52.88</c:v>
                </c:pt>
                <c:pt idx="60">
                  <c:v>53.02</c:v>
                </c:pt>
                <c:pt idx="61">
                  <c:v>53.17</c:v>
                </c:pt>
                <c:pt idx="62">
                  <c:v>53.31</c:v>
                </c:pt>
                <c:pt idx="63">
                  <c:v>53.48</c:v>
                </c:pt>
                <c:pt idx="64">
                  <c:v>53.66</c:v>
                </c:pt>
                <c:pt idx="65">
                  <c:v>53.81</c:v>
                </c:pt>
                <c:pt idx="66">
                  <c:v>53.96</c:v>
                </c:pt>
                <c:pt idx="67">
                  <c:v>54.15</c:v>
                </c:pt>
                <c:pt idx="68">
                  <c:v>54.32</c:v>
                </c:pt>
                <c:pt idx="69">
                  <c:v>54.49</c:v>
                </c:pt>
                <c:pt idx="70">
                  <c:v>54.71</c:v>
                </c:pt>
                <c:pt idx="71">
                  <c:v>54.9</c:v>
                </c:pt>
                <c:pt idx="72">
                  <c:v>55.06</c:v>
                </c:pt>
                <c:pt idx="73">
                  <c:v>55.26</c:v>
                </c:pt>
                <c:pt idx="74">
                  <c:v>55.41</c:v>
                </c:pt>
                <c:pt idx="75">
                  <c:v>55.6</c:v>
                </c:pt>
                <c:pt idx="76">
                  <c:v>55.8</c:v>
                </c:pt>
                <c:pt idx="77">
                  <c:v>56.03</c:v>
                </c:pt>
                <c:pt idx="78">
                  <c:v>56.24</c:v>
                </c:pt>
                <c:pt idx="79">
                  <c:v>56.5</c:v>
                </c:pt>
                <c:pt idx="80">
                  <c:v>56.71</c:v>
                </c:pt>
                <c:pt idx="81">
                  <c:v>56.91</c:v>
                </c:pt>
                <c:pt idx="82">
                  <c:v>57.12</c:v>
                </c:pt>
                <c:pt idx="83">
                  <c:v>57.33</c:v>
                </c:pt>
                <c:pt idx="84">
                  <c:v>57.56</c:v>
                </c:pt>
                <c:pt idx="85">
                  <c:v>57.75</c:v>
                </c:pt>
                <c:pt idx="86">
                  <c:v>57.99</c:v>
                </c:pt>
                <c:pt idx="87">
                  <c:v>58.22</c:v>
                </c:pt>
                <c:pt idx="88">
                  <c:v>58.43</c:v>
                </c:pt>
                <c:pt idx="89">
                  <c:v>58.65</c:v>
                </c:pt>
                <c:pt idx="90">
                  <c:v>58.85</c:v>
                </c:pt>
                <c:pt idx="91">
                  <c:v>59.04</c:v>
                </c:pt>
                <c:pt idx="92">
                  <c:v>59.23</c:v>
                </c:pt>
                <c:pt idx="93">
                  <c:v>59.45</c:v>
                </c:pt>
                <c:pt idx="94">
                  <c:v>59.61</c:v>
                </c:pt>
                <c:pt idx="95">
                  <c:v>59.84</c:v>
                </c:pt>
                <c:pt idx="96">
                  <c:v>60.09</c:v>
                </c:pt>
                <c:pt idx="97">
                  <c:v>60.31</c:v>
                </c:pt>
                <c:pt idx="98">
                  <c:v>60.47</c:v>
                </c:pt>
                <c:pt idx="99">
                  <c:v>60.7</c:v>
                </c:pt>
                <c:pt idx="100">
                  <c:v>60.92</c:v>
                </c:pt>
                <c:pt idx="101">
                  <c:v>61.13</c:v>
                </c:pt>
                <c:pt idx="102">
                  <c:v>61.31</c:v>
                </c:pt>
                <c:pt idx="103">
                  <c:v>61.57</c:v>
                </c:pt>
                <c:pt idx="104">
                  <c:v>61.79</c:v>
                </c:pt>
                <c:pt idx="105">
                  <c:v>61.96</c:v>
                </c:pt>
                <c:pt idx="106">
                  <c:v>62.1</c:v>
                </c:pt>
                <c:pt idx="107">
                  <c:v>62.36</c:v>
                </c:pt>
                <c:pt idx="108">
                  <c:v>62.56</c:v>
                </c:pt>
                <c:pt idx="109">
                  <c:v>62.77</c:v>
                </c:pt>
                <c:pt idx="110">
                  <c:v>62.95</c:v>
                </c:pt>
                <c:pt idx="111">
                  <c:v>63.24</c:v>
                </c:pt>
                <c:pt idx="112">
                  <c:v>63.46</c:v>
                </c:pt>
                <c:pt idx="113">
                  <c:v>63.66</c:v>
                </c:pt>
                <c:pt idx="114">
                  <c:v>63.83</c:v>
                </c:pt>
                <c:pt idx="115">
                  <c:v>64.069999999999993</c:v>
                </c:pt>
                <c:pt idx="116">
                  <c:v>64.260000000000005</c:v>
                </c:pt>
                <c:pt idx="117">
                  <c:v>64.430000000000007</c:v>
                </c:pt>
                <c:pt idx="118">
                  <c:v>64.59</c:v>
                </c:pt>
                <c:pt idx="119">
                  <c:v>64.81</c:v>
                </c:pt>
                <c:pt idx="120">
                  <c:v>65</c:v>
                </c:pt>
                <c:pt idx="121">
                  <c:v>65.180000000000007</c:v>
                </c:pt>
                <c:pt idx="122">
                  <c:v>65.34</c:v>
                </c:pt>
                <c:pt idx="123">
                  <c:v>65.53</c:v>
                </c:pt>
                <c:pt idx="124">
                  <c:v>65.680000000000007</c:v>
                </c:pt>
                <c:pt idx="125">
                  <c:v>65.83</c:v>
                </c:pt>
                <c:pt idx="126">
                  <c:v>65.959999999999994</c:v>
                </c:pt>
                <c:pt idx="127">
                  <c:v>66.13</c:v>
                </c:pt>
                <c:pt idx="128">
                  <c:v>66.28</c:v>
                </c:pt>
                <c:pt idx="129">
                  <c:v>66.430000000000007</c:v>
                </c:pt>
                <c:pt idx="130">
                  <c:v>66.56</c:v>
                </c:pt>
                <c:pt idx="131">
                  <c:v>66.72</c:v>
                </c:pt>
                <c:pt idx="132">
                  <c:v>66.86</c:v>
                </c:pt>
                <c:pt idx="133">
                  <c:v>67</c:v>
                </c:pt>
                <c:pt idx="134">
                  <c:v>67.12</c:v>
                </c:pt>
                <c:pt idx="135">
                  <c:v>67.23</c:v>
                </c:pt>
                <c:pt idx="136">
                  <c:v>67.3</c:v>
                </c:pt>
                <c:pt idx="137">
                  <c:v>67.38</c:v>
                </c:pt>
                <c:pt idx="138">
                  <c:v>67.45</c:v>
                </c:pt>
                <c:pt idx="139">
                  <c:v>67.55</c:v>
                </c:pt>
                <c:pt idx="140">
                  <c:v>67.66</c:v>
                </c:pt>
                <c:pt idx="141">
                  <c:v>67.760000000000005</c:v>
                </c:pt>
                <c:pt idx="142">
                  <c:v>67.86</c:v>
                </c:pt>
                <c:pt idx="143">
                  <c:v>67.959999999999994</c:v>
                </c:pt>
                <c:pt idx="144">
                  <c:v>68.040000000000006</c:v>
                </c:pt>
                <c:pt idx="145">
                  <c:v>68.11</c:v>
                </c:pt>
                <c:pt idx="146">
                  <c:v>68.19</c:v>
                </c:pt>
                <c:pt idx="147">
                  <c:v>68.25</c:v>
                </c:pt>
                <c:pt idx="148">
                  <c:v>68.31</c:v>
                </c:pt>
                <c:pt idx="149">
                  <c:v>68.349999999999994</c:v>
                </c:pt>
                <c:pt idx="150">
                  <c:v>68.38</c:v>
                </c:pt>
                <c:pt idx="151">
                  <c:v>68.41</c:v>
                </c:pt>
                <c:pt idx="152">
                  <c:v>68.430000000000007</c:v>
                </c:pt>
                <c:pt idx="153">
                  <c:v>68.44</c:v>
                </c:pt>
                <c:pt idx="154">
                  <c:v>68.45</c:v>
                </c:pt>
                <c:pt idx="155">
                  <c:v>68.459999999999994</c:v>
                </c:pt>
                <c:pt idx="156">
                  <c:v>68.47</c:v>
                </c:pt>
                <c:pt idx="157">
                  <c:v>68.48</c:v>
                </c:pt>
                <c:pt idx="158">
                  <c:v>68.48</c:v>
                </c:pt>
                <c:pt idx="159">
                  <c:v>68.48</c:v>
                </c:pt>
                <c:pt idx="160">
                  <c:v>68.48</c:v>
                </c:pt>
                <c:pt idx="161">
                  <c:v>68.48</c:v>
                </c:pt>
                <c:pt idx="162">
                  <c:v>68.48</c:v>
                </c:pt>
                <c:pt idx="163">
                  <c:v>68.47</c:v>
                </c:pt>
                <c:pt idx="164">
                  <c:v>68.47</c:v>
                </c:pt>
                <c:pt idx="165">
                  <c:v>68.459999999999994</c:v>
                </c:pt>
                <c:pt idx="166">
                  <c:v>68.45</c:v>
                </c:pt>
                <c:pt idx="167">
                  <c:v>68.44</c:v>
                </c:pt>
                <c:pt idx="168">
                  <c:v>68.430000000000007</c:v>
                </c:pt>
                <c:pt idx="169">
                  <c:v>68.41</c:v>
                </c:pt>
                <c:pt idx="170">
                  <c:v>68.400000000000006</c:v>
                </c:pt>
                <c:pt idx="171">
                  <c:v>68.38</c:v>
                </c:pt>
                <c:pt idx="172">
                  <c:v>68.349999999999994</c:v>
                </c:pt>
                <c:pt idx="173">
                  <c:v>68.33</c:v>
                </c:pt>
                <c:pt idx="174">
                  <c:v>68.3</c:v>
                </c:pt>
                <c:pt idx="175">
                  <c:v>68.25</c:v>
                </c:pt>
                <c:pt idx="176">
                  <c:v>68.209999999999994</c:v>
                </c:pt>
                <c:pt idx="177">
                  <c:v>68.16</c:v>
                </c:pt>
                <c:pt idx="178">
                  <c:v>68.11</c:v>
                </c:pt>
                <c:pt idx="179">
                  <c:v>68.05</c:v>
                </c:pt>
                <c:pt idx="180">
                  <c:v>68</c:v>
                </c:pt>
                <c:pt idx="181">
                  <c:v>67.95</c:v>
                </c:pt>
                <c:pt idx="182">
                  <c:v>67.900000000000006</c:v>
                </c:pt>
                <c:pt idx="183">
                  <c:v>67.84</c:v>
                </c:pt>
                <c:pt idx="184">
                  <c:v>67.790000000000006</c:v>
                </c:pt>
                <c:pt idx="185">
                  <c:v>67.73</c:v>
                </c:pt>
                <c:pt idx="186">
                  <c:v>67.67</c:v>
                </c:pt>
                <c:pt idx="187">
                  <c:v>67.599999999999994</c:v>
                </c:pt>
                <c:pt idx="188">
                  <c:v>67.55</c:v>
                </c:pt>
                <c:pt idx="189">
                  <c:v>67.489999999999995</c:v>
                </c:pt>
                <c:pt idx="190">
                  <c:v>67.430000000000007</c:v>
                </c:pt>
                <c:pt idx="191">
                  <c:v>67.39</c:v>
                </c:pt>
                <c:pt idx="192">
                  <c:v>67.349999999999994</c:v>
                </c:pt>
                <c:pt idx="193">
                  <c:v>67.319999999999993</c:v>
                </c:pt>
                <c:pt idx="194">
                  <c:v>67.31</c:v>
                </c:pt>
                <c:pt idx="195">
                  <c:v>67.28</c:v>
                </c:pt>
                <c:pt idx="196">
                  <c:v>67.260000000000005</c:v>
                </c:pt>
                <c:pt idx="197">
                  <c:v>67.23</c:v>
                </c:pt>
                <c:pt idx="198">
                  <c:v>67.2</c:v>
                </c:pt>
                <c:pt idx="199">
                  <c:v>67.16</c:v>
                </c:pt>
                <c:pt idx="200">
                  <c:v>67.13</c:v>
                </c:pt>
                <c:pt idx="201">
                  <c:v>67.08</c:v>
                </c:pt>
                <c:pt idx="202">
                  <c:v>67.02</c:v>
                </c:pt>
                <c:pt idx="203">
                  <c:v>66.94</c:v>
                </c:pt>
                <c:pt idx="204">
                  <c:v>66.849999999999994</c:v>
                </c:pt>
                <c:pt idx="205">
                  <c:v>66.78</c:v>
                </c:pt>
                <c:pt idx="206">
                  <c:v>66.7</c:v>
                </c:pt>
                <c:pt idx="207">
                  <c:v>66.64</c:v>
                </c:pt>
                <c:pt idx="208">
                  <c:v>66.58</c:v>
                </c:pt>
                <c:pt idx="209">
                  <c:v>66.540000000000006</c:v>
                </c:pt>
                <c:pt idx="210">
                  <c:v>66.5</c:v>
                </c:pt>
                <c:pt idx="211">
                  <c:v>66.459999999999994</c:v>
                </c:pt>
                <c:pt idx="212">
                  <c:v>66.430000000000007</c:v>
                </c:pt>
                <c:pt idx="213">
                  <c:v>66.400000000000006</c:v>
                </c:pt>
                <c:pt idx="214">
                  <c:v>66.349999999999994</c:v>
                </c:pt>
                <c:pt idx="215">
                  <c:v>66.290000000000006</c:v>
                </c:pt>
                <c:pt idx="216">
                  <c:v>66.22</c:v>
                </c:pt>
                <c:pt idx="217">
                  <c:v>66.150000000000006</c:v>
                </c:pt>
                <c:pt idx="218">
                  <c:v>66.09</c:v>
                </c:pt>
                <c:pt idx="219">
                  <c:v>66.03</c:v>
                </c:pt>
                <c:pt idx="220">
                  <c:v>65.989999999999995</c:v>
                </c:pt>
                <c:pt idx="221">
                  <c:v>65.94</c:v>
                </c:pt>
                <c:pt idx="222">
                  <c:v>65.89</c:v>
                </c:pt>
                <c:pt idx="223">
                  <c:v>65.84</c:v>
                </c:pt>
                <c:pt idx="224">
                  <c:v>65.81</c:v>
                </c:pt>
                <c:pt idx="225">
                  <c:v>65.77</c:v>
                </c:pt>
                <c:pt idx="226">
                  <c:v>65.739999999999995</c:v>
                </c:pt>
                <c:pt idx="227">
                  <c:v>65.7</c:v>
                </c:pt>
                <c:pt idx="228">
                  <c:v>65.66</c:v>
                </c:pt>
                <c:pt idx="229">
                  <c:v>65.599999999999994</c:v>
                </c:pt>
                <c:pt idx="230">
                  <c:v>65.55</c:v>
                </c:pt>
                <c:pt idx="231">
                  <c:v>65.48</c:v>
                </c:pt>
                <c:pt idx="232">
                  <c:v>65.42</c:v>
                </c:pt>
                <c:pt idx="233">
                  <c:v>65.36</c:v>
                </c:pt>
                <c:pt idx="234">
                  <c:v>65.3</c:v>
                </c:pt>
                <c:pt idx="235">
                  <c:v>65.260000000000005</c:v>
                </c:pt>
                <c:pt idx="236">
                  <c:v>65.2</c:v>
                </c:pt>
                <c:pt idx="237">
                  <c:v>65.14</c:v>
                </c:pt>
                <c:pt idx="238">
                  <c:v>65.09</c:v>
                </c:pt>
                <c:pt idx="239">
                  <c:v>65.03</c:v>
                </c:pt>
                <c:pt idx="240">
                  <c:v>64.97</c:v>
                </c:pt>
                <c:pt idx="241">
                  <c:v>64.930000000000007</c:v>
                </c:pt>
                <c:pt idx="242">
                  <c:v>64.88</c:v>
                </c:pt>
                <c:pt idx="243">
                  <c:v>64.849999999999994</c:v>
                </c:pt>
                <c:pt idx="244">
                  <c:v>64.8</c:v>
                </c:pt>
                <c:pt idx="245">
                  <c:v>64.760000000000005</c:v>
                </c:pt>
                <c:pt idx="246">
                  <c:v>64.73</c:v>
                </c:pt>
                <c:pt idx="247">
                  <c:v>64.67</c:v>
                </c:pt>
                <c:pt idx="248">
                  <c:v>64.61</c:v>
                </c:pt>
                <c:pt idx="249">
                  <c:v>64.55</c:v>
                </c:pt>
                <c:pt idx="250">
                  <c:v>64.489999999999995</c:v>
                </c:pt>
                <c:pt idx="251">
                  <c:v>64.41</c:v>
                </c:pt>
                <c:pt idx="252">
                  <c:v>64.37</c:v>
                </c:pt>
                <c:pt idx="253">
                  <c:v>64.31</c:v>
                </c:pt>
                <c:pt idx="254">
                  <c:v>64.260000000000005</c:v>
                </c:pt>
                <c:pt idx="255">
                  <c:v>64.22</c:v>
                </c:pt>
                <c:pt idx="256">
                  <c:v>64.180000000000007</c:v>
                </c:pt>
                <c:pt idx="257">
                  <c:v>64.13</c:v>
                </c:pt>
                <c:pt idx="258">
                  <c:v>64.099999999999994</c:v>
                </c:pt>
                <c:pt idx="259">
                  <c:v>64.08</c:v>
                </c:pt>
                <c:pt idx="260">
                  <c:v>64.05</c:v>
                </c:pt>
                <c:pt idx="261">
                  <c:v>64.02</c:v>
                </c:pt>
                <c:pt idx="262">
                  <c:v>64</c:v>
                </c:pt>
                <c:pt idx="263">
                  <c:v>63.97</c:v>
                </c:pt>
                <c:pt idx="264">
                  <c:v>63.93</c:v>
                </c:pt>
                <c:pt idx="265">
                  <c:v>63.88</c:v>
                </c:pt>
                <c:pt idx="266">
                  <c:v>63.82</c:v>
                </c:pt>
                <c:pt idx="267">
                  <c:v>63.76</c:v>
                </c:pt>
                <c:pt idx="268">
                  <c:v>63.71</c:v>
                </c:pt>
                <c:pt idx="269">
                  <c:v>63.66</c:v>
                </c:pt>
                <c:pt idx="270">
                  <c:v>63.61</c:v>
                </c:pt>
                <c:pt idx="271">
                  <c:v>63.57</c:v>
                </c:pt>
                <c:pt idx="272">
                  <c:v>63.53</c:v>
                </c:pt>
                <c:pt idx="273">
                  <c:v>63.47</c:v>
                </c:pt>
                <c:pt idx="274">
                  <c:v>63.42</c:v>
                </c:pt>
                <c:pt idx="275">
                  <c:v>63.36</c:v>
                </c:pt>
                <c:pt idx="276">
                  <c:v>63.3</c:v>
                </c:pt>
                <c:pt idx="277">
                  <c:v>63.24</c:v>
                </c:pt>
                <c:pt idx="278">
                  <c:v>63.19</c:v>
                </c:pt>
                <c:pt idx="279">
                  <c:v>63.15</c:v>
                </c:pt>
                <c:pt idx="280">
                  <c:v>63.12</c:v>
                </c:pt>
                <c:pt idx="281">
                  <c:v>63.09</c:v>
                </c:pt>
                <c:pt idx="282">
                  <c:v>63.06</c:v>
                </c:pt>
                <c:pt idx="283">
                  <c:v>63.04</c:v>
                </c:pt>
                <c:pt idx="284">
                  <c:v>63.01</c:v>
                </c:pt>
                <c:pt idx="285">
                  <c:v>62.98</c:v>
                </c:pt>
                <c:pt idx="286">
                  <c:v>62.94</c:v>
                </c:pt>
                <c:pt idx="287">
                  <c:v>62.89</c:v>
                </c:pt>
                <c:pt idx="288">
                  <c:v>62.84</c:v>
                </c:pt>
                <c:pt idx="289">
                  <c:v>62.8</c:v>
                </c:pt>
                <c:pt idx="290">
                  <c:v>62.74</c:v>
                </c:pt>
                <c:pt idx="291">
                  <c:v>62.69</c:v>
                </c:pt>
                <c:pt idx="292">
                  <c:v>62.65</c:v>
                </c:pt>
                <c:pt idx="293">
                  <c:v>62.6</c:v>
                </c:pt>
                <c:pt idx="294">
                  <c:v>62.55</c:v>
                </c:pt>
                <c:pt idx="295">
                  <c:v>62.53</c:v>
                </c:pt>
                <c:pt idx="296">
                  <c:v>62.48</c:v>
                </c:pt>
                <c:pt idx="297">
                  <c:v>62.43</c:v>
                </c:pt>
                <c:pt idx="298">
                  <c:v>62.39</c:v>
                </c:pt>
                <c:pt idx="299">
                  <c:v>62.34</c:v>
                </c:pt>
                <c:pt idx="300">
                  <c:v>62.29</c:v>
                </c:pt>
                <c:pt idx="301">
                  <c:v>62.27</c:v>
                </c:pt>
                <c:pt idx="302">
                  <c:v>62.25</c:v>
                </c:pt>
                <c:pt idx="303">
                  <c:v>62.25</c:v>
                </c:pt>
                <c:pt idx="304">
                  <c:v>62.24</c:v>
                </c:pt>
                <c:pt idx="305">
                  <c:v>62.23</c:v>
                </c:pt>
                <c:pt idx="306">
                  <c:v>62.22</c:v>
                </c:pt>
                <c:pt idx="307">
                  <c:v>62.2</c:v>
                </c:pt>
                <c:pt idx="308">
                  <c:v>62.17</c:v>
                </c:pt>
                <c:pt idx="309">
                  <c:v>62.13</c:v>
                </c:pt>
                <c:pt idx="310">
                  <c:v>62.1</c:v>
                </c:pt>
                <c:pt idx="311">
                  <c:v>62.06</c:v>
                </c:pt>
                <c:pt idx="312">
                  <c:v>62.03</c:v>
                </c:pt>
                <c:pt idx="313">
                  <c:v>61.99</c:v>
                </c:pt>
                <c:pt idx="314">
                  <c:v>61.96</c:v>
                </c:pt>
                <c:pt idx="315">
                  <c:v>61.91</c:v>
                </c:pt>
                <c:pt idx="316">
                  <c:v>61.87</c:v>
                </c:pt>
                <c:pt idx="317">
                  <c:v>61.83</c:v>
                </c:pt>
                <c:pt idx="318">
                  <c:v>61.79</c:v>
                </c:pt>
                <c:pt idx="319">
                  <c:v>61.76</c:v>
                </c:pt>
                <c:pt idx="320">
                  <c:v>61.73</c:v>
                </c:pt>
                <c:pt idx="321">
                  <c:v>61.7</c:v>
                </c:pt>
                <c:pt idx="322">
                  <c:v>61.68</c:v>
                </c:pt>
                <c:pt idx="323">
                  <c:v>61.66</c:v>
                </c:pt>
                <c:pt idx="324">
                  <c:v>61.65</c:v>
                </c:pt>
                <c:pt idx="325">
                  <c:v>61.63</c:v>
                </c:pt>
                <c:pt idx="326">
                  <c:v>61.61</c:v>
                </c:pt>
                <c:pt idx="327">
                  <c:v>61.58</c:v>
                </c:pt>
                <c:pt idx="328">
                  <c:v>61.55</c:v>
                </c:pt>
                <c:pt idx="329">
                  <c:v>61.5</c:v>
                </c:pt>
                <c:pt idx="330">
                  <c:v>61.46</c:v>
                </c:pt>
                <c:pt idx="331">
                  <c:v>61.41</c:v>
                </c:pt>
                <c:pt idx="332">
                  <c:v>61.37</c:v>
                </c:pt>
                <c:pt idx="333">
                  <c:v>61.33</c:v>
                </c:pt>
                <c:pt idx="334">
                  <c:v>61.29</c:v>
                </c:pt>
                <c:pt idx="335">
                  <c:v>61.26</c:v>
                </c:pt>
                <c:pt idx="336">
                  <c:v>61.22</c:v>
                </c:pt>
                <c:pt idx="337">
                  <c:v>61.19</c:v>
                </c:pt>
                <c:pt idx="338">
                  <c:v>61.15</c:v>
                </c:pt>
                <c:pt idx="339">
                  <c:v>61.11</c:v>
                </c:pt>
                <c:pt idx="340">
                  <c:v>61.07</c:v>
                </c:pt>
                <c:pt idx="341">
                  <c:v>61.04</c:v>
                </c:pt>
                <c:pt idx="342">
                  <c:v>61.01</c:v>
                </c:pt>
                <c:pt idx="343">
                  <c:v>60.97</c:v>
                </c:pt>
                <c:pt idx="344">
                  <c:v>60.94</c:v>
                </c:pt>
                <c:pt idx="345">
                  <c:v>60.9</c:v>
                </c:pt>
                <c:pt idx="346">
                  <c:v>60.87</c:v>
                </c:pt>
                <c:pt idx="347">
                  <c:v>60.83</c:v>
                </c:pt>
                <c:pt idx="348">
                  <c:v>60.8</c:v>
                </c:pt>
                <c:pt idx="349">
                  <c:v>60.77</c:v>
                </c:pt>
                <c:pt idx="350">
                  <c:v>60.75</c:v>
                </c:pt>
                <c:pt idx="351">
                  <c:v>60.74</c:v>
                </c:pt>
                <c:pt idx="352">
                  <c:v>60.73</c:v>
                </c:pt>
                <c:pt idx="353">
                  <c:v>60.73</c:v>
                </c:pt>
                <c:pt idx="354">
                  <c:v>60.73</c:v>
                </c:pt>
                <c:pt idx="355">
                  <c:v>60.72</c:v>
                </c:pt>
                <c:pt idx="356">
                  <c:v>60.72</c:v>
                </c:pt>
                <c:pt idx="357">
                  <c:v>60.7</c:v>
                </c:pt>
                <c:pt idx="358">
                  <c:v>60.69</c:v>
                </c:pt>
                <c:pt idx="359">
                  <c:v>60.68</c:v>
                </c:pt>
                <c:pt idx="360">
                  <c:v>60.66</c:v>
                </c:pt>
                <c:pt idx="361">
                  <c:v>60.64</c:v>
                </c:pt>
                <c:pt idx="362">
                  <c:v>60.62</c:v>
                </c:pt>
                <c:pt idx="363">
                  <c:v>60.59</c:v>
                </c:pt>
                <c:pt idx="364">
                  <c:v>60.56</c:v>
                </c:pt>
                <c:pt idx="365">
                  <c:v>60.52</c:v>
                </c:pt>
                <c:pt idx="366">
                  <c:v>60.49</c:v>
                </c:pt>
                <c:pt idx="367">
                  <c:v>60.46</c:v>
                </c:pt>
                <c:pt idx="368">
                  <c:v>60.44</c:v>
                </c:pt>
                <c:pt idx="369">
                  <c:v>60.41</c:v>
                </c:pt>
                <c:pt idx="370">
                  <c:v>60.38</c:v>
                </c:pt>
                <c:pt idx="371">
                  <c:v>60.35</c:v>
                </c:pt>
                <c:pt idx="372">
                  <c:v>60.32</c:v>
                </c:pt>
                <c:pt idx="373">
                  <c:v>60.29</c:v>
                </c:pt>
                <c:pt idx="374">
                  <c:v>60.26</c:v>
                </c:pt>
                <c:pt idx="375">
                  <c:v>60.22</c:v>
                </c:pt>
                <c:pt idx="376">
                  <c:v>60.19</c:v>
                </c:pt>
                <c:pt idx="377">
                  <c:v>60.16</c:v>
                </c:pt>
                <c:pt idx="378">
                  <c:v>60.12</c:v>
                </c:pt>
                <c:pt idx="379">
                  <c:v>60.11</c:v>
                </c:pt>
                <c:pt idx="380">
                  <c:v>60.09</c:v>
                </c:pt>
                <c:pt idx="381">
                  <c:v>60.07</c:v>
                </c:pt>
                <c:pt idx="382">
                  <c:v>60.06</c:v>
                </c:pt>
                <c:pt idx="383">
                  <c:v>60.04</c:v>
                </c:pt>
                <c:pt idx="384">
                  <c:v>60.02</c:v>
                </c:pt>
                <c:pt idx="385">
                  <c:v>60.01</c:v>
                </c:pt>
                <c:pt idx="386">
                  <c:v>60</c:v>
                </c:pt>
                <c:pt idx="387">
                  <c:v>59.98</c:v>
                </c:pt>
                <c:pt idx="388">
                  <c:v>59.97</c:v>
                </c:pt>
                <c:pt idx="389">
                  <c:v>59.95</c:v>
                </c:pt>
                <c:pt idx="390">
                  <c:v>59.93</c:v>
                </c:pt>
                <c:pt idx="391">
                  <c:v>59.9</c:v>
                </c:pt>
                <c:pt idx="392">
                  <c:v>59.88</c:v>
                </c:pt>
                <c:pt idx="393">
                  <c:v>59.85</c:v>
                </c:pt>
                <c:pt idx="394">
                  <c:v>59.82</c:v>
                </c:pt>
                <c:pt idx="395">
                  <c:v>59.8</c:v>
                </c:pt>
                <c:pt idx="396">
                  <c:v>59.79</c:v>
                </c:pt>
                <c:pt idx="397">
                  <c:v>59.77</c:v>
                </c:pt>
                <c:pt idx="398">
                  <c:v>59.74</c:v>
                </c:pt>
                <c:pt idx="399">
                  <c:v>59.71</c:v>
                </c:pt>
                <c:pt idx="400">
                  <c:v>59.69</c:v>
                </c:pt>
                <c:pt idx="401">
                  <c:v>59.66</c:v>
                </c:pt>
                <c:pt idx="402">
                  <c:v>59.63</c:v>
                </c:pt>
                <c:pt idx="403">
                  <c:v>59.6</c:v>
                </c:pt>
                <c:pt idx="404">
                  <c:v>59.58</c:v>
                </c:pt>
                <c:pt idx="405">
                  <c:v>59.55</c:v>
                </c:pt>
                <c:pt idx="406">
                  <c:v>59.52</c:v>
                </c:pt>
                <c:pt idx="407">
                  <c:v>59.49</c:v>
                </c:pt>
                <c:pt idx="408">
                  <c:v>59.47</c:v>
                </c:pt>
                <c:pt idx="409">
                  <c:v>59.46</c:v>
                </c:pt>
                <c:pt idx="410">
                  <c:v>59.43</c:v>
                </c:pt>
                <c:pt idx="411">
                  <c:v>59.4</c:v>
                </c:pt>
                <c:pt idx="412">
                  <c:v>59.37</c:v>
                </c:pt>
                <c:pt idx="413">
                  <c:v>59.34</c:v>
                </c:pt>
                <c:pt idx="414">
                  <c:v>59.32</c:v>
                </c:pt>
                <c:pt idx="415">
                  <c:v>59.3</c:v>
                </c:pt>
                <c:pt idx="416">
                  <c:v>59.29</c:v>
                </c:pt>
                <c:pt idx="417">
                  <c:v>59.29</c:v>
                </c:pt>
                <c:pt idx="418">
                  <c:v>59.28</c:v>
                </c:pt>
                <c:pt idx="419">
                  <c:v>59.28</c:v>
                </c:pt>
                <c:pt idx="420">
                  <c:v>59.27</c:v>
                </c:pt>
                <c:pt idx="421">
                  <c:v>59.27</c:v>
                </c:pt>
                <c:pt idx="422">
                  <c:v>59.26</c:v>
                </c:pt>
                <c:pt idx="423">
                  <c:v>59.26</c:v>
                </c:pt>
                <c:pt idx="424">
                  <c:v>59.26</c:v>
                </c:pt>
                <c:pt idx="425">
                  <c:v>59.25</c:v>
                </c:pt>
                <c:pt idx="426">
                  <c:v>59.24</c:v>
                </c:pt>
                <c:pt idx="427">
                  <c:v>59.24</c:v>
                </c:pt>
                <c:pt idx="428">
                  <c:v>59.22</c:v>
                </c:pt>
                <c:pt idx="429">
                  <c:v>59.21</c:v>
                </c:pt>
                <c:pt idx="430">
                  <c:v>59.2</c:v>
                </c:pt>
                <c:pt idx="431">
                  <c:v>59.19</c:v>
                </c:pt>
                <c:pt idx="432">
                  <c:v>59.18</c:v>
                </c:pt>
                <c:pt idx="433">
                  <c:v>59.18</c:v>
                </c:pt>
                <c:pt idx="434">
                  <c:v>59.18</c:v>
                </c:pt>
                <c:pt idx="435">
                  <c:v>59.16</c:v>
                </c:pt>
                <c:pt idx="436">
                  <c:v>59.14</c:v>
                </c:pt>
                <c:pt idx="437">
                  <c:v>59.11</c:v>
                </c:pt>
                <c:pt idx="438">
                  <c:v>59.08</c:v>
                </c:pt>
                <c:pt idx="439">
                  <c:v>59.06</c:v>
                </c:pt>
                <c:pt idx="440">
                  <c:v>59.04</c:v>
                </c:pt>
                <c:pt idx="441">
                  <c:v>59.03</c:v>
                </c:pt>
                <c:pt idx="442">
                  <c:v>59.02</c:v>
                </c:pt>
                <c:pt idx="443">
                  <c:v>59.01</c:v>
                </c:pt>
                <c:pt idx="444">
                  <c:v>59</c:v>
                </c:pt>
                <c:pt idx="445">
                  <c:v>58.99</c:v>
                </c:pt>
                <c:pt idx="446">
                  <c:v>58.97</c:v>
                </c:pt>
                <c:pt idx="447">
                  <c:v>58.96</c:v>
                </c:pt>
                <c:pt idx="448">
                  <c:v>58.96</c:v>
                </c:pt>
                <c:pt idx="449">
                  <c:v>58.95</c:v>
                </c:pt>
                <c:pt idx="450">
                  <c:v>58.94</c:v>
                </c:pt>
                <c:pt idx="451">
                  <c:v>58.93</c:v>
                </c:pt>
                <c:pt idx="452">
                  <c:v>58.92</c:v>
                </c:pt>
                <c:pt idx="453">
                  <c:v>58.92</c:v>
                </c:pt>
                <c:pt idx="454">
                  <c:v>58.91</c:v>
                </c:pt>
                <c:pt idx="455">
                  <c:v>58.89</c:v>
                </c:pt>
                <c:pt idx="456">
                  <c:v>58.88</c:v>
                </c:pt>
                <c:pt idx="457">
                  <c:v>58.87</c:v>
                </c:pt>
                <c:pt idx="458">
                  <c:v>58.87</c:v>
                </c:pt>
                <c:pt idx="459">
                  <c:v>58.86</c:v>
                </c:pt>
                <c:pt idx="460">
                  <c:v>58.85</c:v>
                </c:pt>
                <c:pt idx="461">
                  <c:v>58.85</c:v>
                </c:pt>
                <c:pt idx="462">
                  <c:v>58.85</c:v>
                </c:pt>
                <c:pt idx="463">
                  <c:v>58.85</c:v>
                </c:pt>
                <c:pt idx="464">
                  <c:v>58.85</c:v>
                </c:pt>
                <c:pt idx="465">
                  <c:v>58.85</c:v>
                </c:pt>
                <c:pt idx="466">
                  <c:v>58.85</c:v>
                </c:pt>
                <c:pt idx="467">
                  <c:v>58.85</c:v>
                </c:pt>
                <c:pt idx="468">
                  <c:v>58.85</c:v>
                </c:pt>
                <c:pt idx="469">
                  <c:v>58.85</c:v>
                </c:pt>
                <c:pt idx="470">
                  <c:v>58.85</c:v>
                </c:pt>
                <c:pt idx="471">
                  <c:v>58.85</c:v>
                </c:pt>
                <c:pt idx="472">
                  <c:v>58.85</c:v>
                </c:pt>
                <c:pt idx="473">
                  <c:v>58.85</c:v>
                </c:pt>
                <c:pt idx="474">
                  <c:v>58.86</c:v>
                </c:pt>
                <c:pt idx="475">
                  <c:v>58.87</c:v>
                </c:pt>
                <c:pt idx="476">
                  <c:v>58.88</c:v>
                </c:pt>
                <c:pt idx="477">
                  <c:v>58.91</c:v>
                </c:pt>
                <c:pt idx="478">
                  <c:v>58.92</c:v>
                </c:pt>
                <c:pt idx="479">
                  <c:v>58.94</c:v>
                </c:pt>
                <c:pt idx="480">
                  <c:v>58.96</c:v>
                </c:pt>
                <c:pt idx="481">
                  <c:v>58.99</c:v>
                </c:pt>
                <c:pt idx="482">
                  <c:v>59.01</c:v>
                </c:pt>
                <c:pt idx="483">
                  <c:v>59.03</c:v>
                </c:pt>
                <c:pt idx="484">
                  <c:v>59.06</c:v>
                </c:pt>
                <c:pt idx="485">
                  <c:v>59.09</c:v>
                </c:pt>
                <c:pt idx="486">
                  <c:v>59.1</c:v>
                </c:pt>
                <c:pt idx="487">
                  <c:v>59.11</c:v>
                </c:pt>
                <c:pt idx="488">
                  <c:v>59.13</c:v>
                </c:pt>
                <c:pt idx="489">
                  <c:v>59.14</c:v>
                </c:pt>
                <c:pt idx="490">
                  <c:v>59.16</c:v>
                </c:pt>
                <c:pt idx="491">
                  <c:v>59.18</c:v>
                </c:pt>
                <c:pt idx="492">
                  <c:v>59.19</c:v>
                </c:pt>
                <c:pt idx="493">
                  <c:v>59.21</c:v>
                </c:pt>
                <c:pt idx="494">
                  <c:v>59.23</c:v>
                </c:pt>
                <c:pt idx="495">
                  <c:v>59.25</c:v>
                </c:pt>
                <c:pt idx="496">
                  <c:v>59.26</c:v>
                </c:pt>
                <c:pt idx="497">
                  <c:v>59.27</c:v>
                </c:pt>
                <c:pt idx="498">
                  <c:v>59.27</c:v>
                </c:pt>
                <c:pt idx="499">
                  <c:v>59.28</c:v>
                </c:pt>
                <c:pt idx="500">
                  <c:v>59.3</c:v>
                </c:pt>
                <c:pt idx="501">
                  <c:v>59.33</c:v>
                </c:pt>
                <c:pt idx="502">
                  <c:v>59.36</c:v>
                </c:pt>
                <c:pt idx="503">
                  <c:v>59.4</c:v>
                </c:pt>
                <c:pt idx="504">
                  <c:v>59.44</c:v>
                </c:pt>
                <c:pt idx="505">
                  <c:v>59.47</c:v>
                </c:pt>
                <c:pt idx="506">
                  <c:v>59.51</c:v>
                </c:pt>
                <c:pt idx="507">
                  <c:v>59.55</c:v>
                </c:pt>
                <c:pt idx="508">
                  <c:v>59.59</c:v>
                </c:pt>
                <c:pt idx="509">
                  <c:v>59.65</c:v>
                </c:pt>
                <c:pt idx="510">
                  <c:v>59.69</c:v>
                </c:pt>
                <c:pt idx="511">
                  <c:v>59.73</c:v>
                </c:pt>
                <c:pt idx="512">
                  <c:v>59.77</c:v>
                </c:pt>
                <c:pt idx="513">
                  <c:v>59.81</c:v>
                </c:pt>
                <c:pt idx="514">
                  <c:v>59.85</c:v>
                </c:pt>
                <c:pt idx="515">
                  <c:v>59.88</c:v>
                </c:pt>
                <c:pt idx="516">
                  <c:v>59.92</c:v>
                </c:pt>
                <c:pt idx="517">
                  <c:v>59.95</c:v>
                </c:pt>
                <c:pt idx="518">
                  <c:v>59.97</c:v>
                </c:pt>
                <c:pt idx="519">
                  <c:v>60</c:v>
                </c:pt>
                <c:pt idx="520">
                  <c:v>60.02</c:v>
                </c:pt>
                <c:pt idx="521">
                  <c:v>60.06</c:v>
                </c:pt>
                <c:pt idx="522">
                  <c:v>60.07</c:v>
                </c:pt>
                <c:pt idx="523">
                  <c:v>60.11</c:v>
                </c:pt>
                <c:pt idx="524">
                  <c:v>60.14</c:v>
                </c:pt>
                <c:pt idx="525">
                  <c:v>60.17</c:v>
                </c:pt>
                <c:pt idx="526">
                  <c:v>60.22</c:v>
                </c:pt>
                <c:pt idx="527">
                  <c:v>60.27</c:v>
                </c:pt>
                <c:pt idx="528">
                  <c:v>60.32</c:v>
                </c:pt>
                <c:pt idx="529">
                  <c:v>60.38</c:v>
                </c:pt>
                <c:pt idx="530">
                  <c:v>60.44</c:v>
                </c:pt>
                <c:pt idx="531">
                  <c:v>60.49</c:v>
                </c:pt>
                <c:pt idx="532">
                  <c:v>60.54</c:v>
                </c:pt>
                <c:pt idx="533">
                  <c:v>60.57</c:v>
                </c:pt>
                <c:pt idx="534">
                  <c:v>60.6</c:v>
                </c:pt>
                <c:pt idx="535">
                  <c:v>60.63</c:v>
                </c:pt>
                <c:pt idx="536">
                  <c:v>60.64</c:v>
                </c:pt>
                <c:pt idx="537">
                  <c:v>60.66</c:v>
                </c:pt>
                <c:pt idx="538">
                  <c:v>60.68</c:v>
                </c:pt>
                <c:pt idx="539">
                  <c:v>60.69</c:v>
                </c:pt>
                <c:pt idx="540">
                  <c:v>60.7</c:v>
                </c:pt>
                <c:pt idx="541">
                  <c:v>60.71</c:v>
                </c:pt>
                <c:pt idx="542">
                  <c:v>60.72</c:v>
                </c:pt>
                <c:pt idx="543">
                  <c:v>60.72</c:v>
                </c:pt>
                <c:pt idx="544">
                  <c:v>60.73</c:v>
                </c:pt>
                <c:pt idx="545">
                  <c:v>60.74</c:v>
                </c:pt>
                <c:pt idx="546">
                  <c:v>60.75</c:v>
                </c:pt>
                <c:pt idx="547">
                  <c:v>60.76</c:v>
                </c:pt>
                <c:pt idx="548">
                  <c:v>60.78</c:v>
                </c:pt>
                <c:pt idx="549">
                  <c:v>60.79</c:v>
                </c:pt>
                <c:pt idx="550">
                  <c:v>60.81</c:v>
                </c:pt>
                <c:pt idx="551">
                  <c:v>60.83</c:v>
                </c:pt>
                <c:pt idx="552">
                  <c:v>60.84</c:v>
                </c:pt>
                <c:pt idx="553">
                  <c:v>60.86</c:v>
                </c:pt>
                <c:pt idx="554">
                  <c:v>60.88</c:v>
                </c:pt>
                <c:pt idx="555">
                  <c:v>60.9</c:v>
                </c:pt>
                <c:pt idx="556">
                  <c:v>60.92</c:v>
                </c:pt>
                <c:pt idx="557">
                  <c:v>60.93</c:v>
                </c:pt>
                <c:pt idx="558">
                  <c:v>60.95</c:v>
                </c:pt>
                <c:pt idx="559">
                  <c:v>60.96</c:v>
                </c:pt>
                <c:pt idx="560">
                  <c:v>60.98</c:v>
                </c:pt>
                <c:pt idx="561">
                  <c:v>60.99</c:v>
                </c:pt>
                <c:pt idx="562">
                  <c:v>61</c:v>
                </c:pt>
                <c:pt idx="563">
                  <c:v>61</c:v>
                </c:pt>
                <c:pt idx="564">
                  <c:v>61</c:v>
                </c:pt>
                <c:pt idx="565">
                  <c:v>61</c:v>
                </c:pt>
                <c:pt idx="566">
                  <c:v>61.01</c:v>
                </c:pt>
                <c:pt idx="567">
                  <c:v>61.02</c:v>
                </c:pt>
                <c:pt idx="568">
                  <c:v>61.02</c:v>
                </c:pt>
                <c:pt idx="569">
                  <c:v>61.02</c:v>
                </c:pt>
                <c:pt idx="570">
                  <c:v>61.03</c:v>
                </c:pt>
                <c:pt idx="571">
                  <c:v>61.02</c:v>
                </c:pt>
                <c:pt idx="572">
                  <c:v>61.02</c:v>
                </c:pt>
                <c:pt idx="573">
                  <c:v>61.02</c:v>
                </c:pt>
                <c:pt idx="574">
                  <c:v>61.01</c:v>
                </c:pt>
                <c:pt idx="575">
                  <c:v>61.01</c:v>
                </c:pt>
                <c:pt idx="576">
                  <c:v>61</c:v>
                </c:pt>
                <c:pt idx="577">
                  <c:v>60.98</c:v>
                </c:pt>
                <c:pt idx="578">
                  <c:v>60.96</c:v>
                </c:pt>
                <c:pt idx="579">
                  <c:v>60.94</c:v>
                </c:pt>
                <c:pt idx="580">
                  <c:v>60.91</c:v>
                </c:pt>
                <c:pt idx="581">
                  <c:v>60.89</c:v>
                </c:pt>
                <c:pt idx="582">
                  <c:v>60.88</c:v>
                </c:pt>
                <c:pt idx="583">
                  <c:v>60.87</c:v>
                </c:pt>
                <c:pt idx="584">
                  <c:v>60.85</c:v>
                </c:pt>
                <c:pt idx="585">
                  <c:v>60.84</c:v>
                </c:pt>
                <c:pt idx="586">
                  <c:v>60.83</c:v>
                </c:pt>
                <c:pt idx="587">
                  <c:v>60.83</c:v>
                </c:pt>
                <c:pt idx="588">
                  <c:v>60.81</c:v>
                </c:pt>
                <c:pt idx="589">
                  <c:v>60.8</c:v>
                </c:pt>
                <c:pt idx="590">
                  <c:v>60.78</c:v>
                </c:pt>
                <c:pt idx="591">
                  <c:v>60.77</c:v>
                </c:pt>
                <c:pt idx="592">
                  <c:v>60.76</c:v>
                </c:pt>
                <c:pt idx="593">
                  <c:v>60.75</c:v>
                </c:pt>
                <c:pt idx="594">
                  <c:v>60.75</c:v>
                </c:pt>
                <c:pt idx="595">
                  <c:v>60.74</c:v>
                </c:pt>
                <c:pt idx="596">
                  <c:v>60.74</c:v>
                </c:pt>
                <c:pt idx="597">
                  <c:v>60.73</c:v>
                </c:pt>
                <c:pt idx="598">
                  <c:v>60.73</c:v>
                </c:pt>
                <c:pt idx="599">
                  <c:v>60.73</c:v>
                </c:pt>
                <c:pt idx="600">
                  <c:v>60.73</c:v>
                </c:pt>
                <c:pt idx="601">
                  <c:v>60.72</c:v>
                </c:pt>
                <c:pt idx="602">
                  <c:v>60.72</c:v>
                </c:pt>
                <c:pt idx="603">
                  <c:v>60.71</c:v>
                </c:pt>
                <c:pt idx="604">
                  <c:v>60.7</c:v>
                </c:pt>
                <c:pt idx="605">
                  <c:v>60.69</c:v>
                </c:pt>
                <c:pt idx="606">
                  <c:v>60.68</c:v>
                </c:pt>
                <c:pt idx="607">
                  <c:v>60.67</c:v>
                </c:pt>
                <c:pt idx="608">
                  <c:v>60.66</c:v>
                </c:pt>
                <c:pt idx="609">
                  <c:v>60.64</c:v>
                </c:pt>
                <c:pt idx="610">
                  <c:v>60.63</c:v>
                </c:pt>
                <c:pt idx="611">
                  <c:v>60.62</c:v>
                </c:pt>
                <c:pt idx="612">
                  <c:v>60.6</c:v>
                </c:pt>
                <c:pt idx="613">
                  <c:v>60.57</c:v>
                </c:pt>
                <c:pt idx="614">
                  <c:v>60.55</c:v>
                </c:pt>
                <c:pt idx="615">
                  <c:v>60.52</c:v>
                </c:pt>
                <c:pt idx="616">
                  <c:v>60.5</c:v>
                </c:pt>
                <c:pt idx="617">
                  <c:v>60.47</c:v>
                </c:pt>
                <c:pt idx="618">
                  <c:v>60.46</c:v>
                </c:pt>
                <c:pt idx="619">
                  <c:v>60.44</c:v>
                </c:pt>
                <c:pt idx="620">
                  <c:v>60.41</c:v>
                </c:pt>
                <c:pt idx="621">
                  <c:v>60.38</c:v>
                </c:pt>
                <c:pt idx="622">
                  <c:v>60.35</c:v>
                </c:pt>
                <c:pt idx="623">
                  <c:v>60.31</c:v>
                </c:pt>
                <c:pt idx="624">
                  <c:v>60.28</c:v>
                </c:pt>
                <c:pt idx="625">
                  <c:v>60.25</c:v>
                </c:pt>
                <c:pt idx="626">
                  <c:v>60.22</c:v>
                </c:pt>
                <c:pt idx="627">
                  <c:v>60.2</c:v>
                </c:pt>
                <c:pt idx="628">
                  <c:v>60.18</c:v>
                </c:pt>
                <c:pt idx="629">
                  <c:v>60.16</c:v>
                </c:pt>
                <c:pt idx="630">
                  <c:v>60.14</c:v>
                </c:pt>
                <c:pt idx="631">
                  <c:v>60.12</c:v>
                </c:pt>
                <c:pt idx="632">
                  <c:v>60.1</c:v>
                </c:pt>
                <c:pt idx="633">
                  <c:v>60.08</c:v>
                </c:pt>
                <c:pt idx="634">
                  <c:v>60.07</c:v>
                </c:pt>
                <c:pt idx="635">
                  <c:v>60.05</c:v>
                </c:pt>
                <c:pt idx="636">
                  <c:v>60.03</c:v>
                </c:pt>
                <c:pt idx="637">
                  <c:v>60.02</c:v>
                </c:pt>
                <c:pt idx="638">
                  <c:v>60.02</c:v>
                </c:pt>
                <c:pt idx="639">
                  <c:v>60.01</c:v>
                </c:pt>
                <c:pt idx="640">
                  <c:v>60</c:v>
                </c:pt>
                <c:pt idx="641">
                  <c:v>59.99</c:v>
                </c:pt>
                <c:pt idx="642">
                  <c:v>59.97</c:v>
                </c:pt>
                <c:pt idx="643">
                  <c:v>59.95</c:v>
                </c:pt>
                <c:pt idx="644">
                  <c:v>59.93</c:v>
                </c:pt>
                <c:pt idx="645">
                  <c:v>59.92</c:v>
                </c:pt>
                <c:pt idx="646">
                  <c:v>59.9</c:v>
                </c:pt>
                <c:pt idx="647">
                  <c:v>59.88</c:v>
                </c:pt>
                <c:pt idx="648">
                  <c:v>59.87</c:v>
                </c:pt>
                <c:pt idx="649">
                  <c:v>59.84</c:v>
                </c:pt>
                <c:pt idx="650">
                  <c:v>59.81</c:v>
                </c:pt>
                <c:pt idx="651">
                  <c:v>59.78</c:v>
                </c:pt>
                <c:pt idx="652">
                  <c:v>59.74</c:v>
                </c:pt>
                <c:pt idx="653">
                  <c:v>59.72</c:v>
                </c:pt>
                <c:pt idx="654">
                  <c:v>59.7</c:v>
                </c:pt>
                <c:pt idx="655">
                  <c:v>59.67</c:v>
                </c:pt>
                <c:pt idx="656">
                  <c:v>59.65</c:v>
                </c:pt>
                <c:pt idx="657">
                  <c:v>59.62</c:v>
                </c:pt>
                <c:pt idx="658">
                  <c:v>59.59</c:v>
                </c:pt>
                <c:pt idx="659">
                  <c:v>59.56</c:v>
                </c:pt>
                <c:pt idx="660">
                  <c:v>59.53</c:v>
                </c:pt>
                <c:pt idx="661">
                  <c:v>59.5</c:v>
                </c:pt>
                <c:pt idx="662">
                  <c:v>59.48</c:v>
                </c:pt>
                <c:pt idx="663">
                  <c:v>59.46</c:v>
                </c:pt>
                <c:pt idx="664">
                  <c:v>59.42</c:v>
                </c:pt>
                <c:pt idx="665">
                  <c:v>59.41</c:v>
                </c:pt>
                <c:pt idx="666">
                  <c:v>59.4</c:v>
                </c:pt>
                <c:pt idx="667">
                  <c:v>59.37</c:v>
                </c:pt>
                <c:pt idx="668">
                  <c:v>59.34</c:v>
                </c:pt>
                <c:pt idx="669">
                  <c:v>59.33</c:v>
                </c:pt>
                <c:pt idx="670">
                  <c:v>59.3</c:v>
                </c:pt>
                <c:pt idx="671">
                  <c:v>59.29</c:v>
                </c:pt>
                <c:pt idx="672">
                  <c:v>59.28</c:v>
                </c:pt>
                <c:pt idx="673">
                  <c:v>59.28</c:v>
                </c:pt>
                <c:pt idx="674">
                  <c:v>59.27</c:v>
                </c:pt>
                <c:pt idx="675">
                  <c:v>59.27</c:v>
                </c:pt>
                <c:pt idx="676">
                  <c:v>59.27</c:v>
                </c:pt>
                <c:pt idx="677">
                  <c:v>59.27</c:v>
                </c:pt>
                <c:pt idx="678">
                  <c:v>59.27</c:v>
                </c:pt>
                <c:pt idx="679">
                  <c:v>59.26</c:v>
                </c:pt>
                <c:pt idx="680">
                  <c:v>59.25</c:v>
                </c:pt>
                <c:pt idx="681">
                  <c:v>59.24</c:v>
                </c:pt>
                <c:pt idx="682">
                  <c:v>59.23</c:v>
                </c:pt>
                <c:pt idx="683">
                  <c:v>59.22</c:v>
                </c:pt>
                <c:pt idx="684">
                  <c:v>59.21</c:v>
                </c:pt>
                <c:pt idx="685">
                  <c:v>59.2</c:v>
                </c:pt>
                <c:pt idx="686">
                  <c:v>59.19</c:v>
                </c:pt>
                <c:pt idx="687">
                  <c:v>59.18</c:v>
                </c:pt>
                <c:pt idx="688">
                  <c:v>59.16</c:v>
                </c:pt>
                <c:pt idx="689">
                  <c:v>59.15</c:v>
                </c:pt>
                <c:pt idx="690">
                  <c:v>59.14</c:v>
                </c:pt>
                <c:pt idx="691">
                  <c:v>59.13</c:v>
                </c:pt>
                <c:pt idx="692">
                  <c:v>59.11</c:v>
                </c:pt>
                <c:pt idx="693">
                  <c:v>59.11</c:v>
                </c:pt>
                <c:pt idx="694">
                  <c:v>59.11</c:v>
                </c:pt>
                <c:pt idx="695">
                  <c:v>59.09</c:v>
                </c:pt>
                <c:pt idx="696">
                  <c:v>59.08</c:v>
                </c:pt>
                <c:pt idx="697">
                  <c:v>59.07</c:v>
                </c:pt>
                <c:pt idx="698">
                  <c:v>59.06</c:v>
                </c:pt>
                <c:pt idx="699">
                  <c:v>59.04</c:v>
                </c:pt>
                <c:pt idx="700">
                  <c:v>59.03</c:v>
                </c:pt>
                <c:pt idx="701">
                  <c:v>59.01</c:v>
                </c:pt>
                <c:pt idx="702">
                  <c:v>58.99</c:v>
                </c:pt>
                <c:pt idx="703">
                  <c:v>58.97</c:v>
                </c:pt>
                <c:pt idx="704">
                  <c:v>58.96</c:v>
                </c:pt>
                <c:pt idx="705">
                  <c:v>58.96</c:v>
                </c:pt>
                <c:pt idx="706">
                  <c:v>58.94</c:v>
                </c:pt>
                <c:pt idx="707">
                  <c:v>58.93</c:v>
                </c:pt>
                <c:pt idx="708">
                  <c:v>58.93</c:v>
                </c:pt>
                <c:pt idx="709">
                  <c:v>58.93</c:v>
                </c:pt>
                <c:pt idx="710">
                  <c:v>58.92</c:v>
                </c:pt>
                <c:pt idx="711">
                  <c:v>58.92</c:v>
                </c:pt>
                <c:pt idx="712">
                  <c:v>58.92</c:v>
                </c:pt>
                <c:pt idx="713">
                  <c:v>58.92</c:v>
                </c:pt>
                <c:pt idx="714">
                  <c:v>58.92</c:v>
                </c:pt>
                <c:pt idx="715">
                  <c:v>58.92</c:v>
                </c:pt>
                <c:pt idx="716">
                  <c:v>58.92</c:v>
                </c:pt>
                <c:pt idx="717">
                  <c:v>58.91</c:v>
                </c:pt>
                <c:pt idx="718">
                  <c:v>58.91</c:v>
                </c:pt>
                <c:pt idx="719">
                  <c:v>58.91</c:v>
                </c:pt>
                <c:pt idx="720">
                  <c:v>58.92</c:v>
                </c:pt>
                <c:pt idx="721">
                  <c:v>58.92</c:v>
                </c:pt>
                <c:pt idx="722">
                  <c:v>58.93</c:v>
                </c:pt>
                <c:pt idx="723">
                  <c:v>58.93</c:v>
                </c:pt>
                <c:pt idx="724">
                  <c:v>58.93</c:v>
                </c:pt>
                <c:pt idx="725">
                  <c:v>58.94</c:v>
                </c:pt>
                <c:pt idx="726">
                  <c:v>58.94</c:v>
                </c:pt>
                <c:pt idx="727">
                  <c:v>58.95</c:v>
                </c:pt>
                <c:pt idx="728">
                  <c:v>58.95</c:v>
                </c:pt>
                <c:pt idx="729">
                  <c:v>58.96</c:v>
                </c:pt>
                <c:pt idx="730">
                  <c:v>58.96</c:v>
                </c:pt>
                <c:pt idx="731">
                  <c:v>58.97</c:v>
                </c:pt>
                <c:pt idx="732">
                  <c:v>58.98</c:v>
                </c:pt>
                <c:pt idx="733">
                  <c:v>59</c:v>
                </c:pt>
                <c:pt idx="734">
                  <c:v>59.03</c:v>
                </c:pt>
                <c:pt idx="735">
                  <c:v>59.05</c:v>
                </c:pt>
                <c:pt idx="736">
                  <c:v>59.07</c:v>
                </c:pt>
                <c:pt idx="737">
                  <c:v>59.1</c:v>
                </c:pt>
                <c:pt idx="738">
                  <c:v>59.13</c:v>
                </c:pt>
                <c:pt idx="739">
                  <c:v>59.14</c:v>
                </c:pt>
                <c:pt idx="740">
                  <c:v>59.17</c:v>
                </c:pt>
                <c:pt idx="741">
                  <c:v>59.19</c:v>
                </c:pt>
                <c:pt idx="742">
                  <c:v>59.2</c:v>
                </c:pt>
                <c:pt idx="743">
                  <c:v>59.22</c:v>
                </c:pt>
                <c:pt idx="744">
                  <c:v>59.23</c:v>
                </c:pt>
                <c:pt idx="745">
                  <c:v>59.24</c:v>
                </c:pt>
                <c:pt idx="746">
                  <c:v>59.25</c:v>
                </c:pt>
                <c:pt idx="747">
                  <c:v>59.26</c:v>
                </c:pt>
                <c:pt idx="748">
                  <c:v>59.26</c:v>
                </c:pt>
                <c:pt idx="749">
                  <c:v>59.26</c:v>
                </c:pt>
                <c:pt idx="750">
                  <c:v>59.27</c:v>
                </c:pt>
                <c:pt idx="751">
                  <c:v>59.28</c:v>
                </c:pt>
                <c:pt idx="752">
                  <c:v>59.28</c:v>
                </c:pt>
                <c:pt idx="753">
                  <c:v>59.3</c:v>
                </c:pt>
                <c:pt idx="754">
                  <c:v>59.31</c:v>
                </c:pt>
                <c:pt idx="755">
                  <c:v>59.34</c:v>
                </c:pt>
                <c:pt idx="756">
                  <c:v>59.39</c:v>
                </c:pt>
                <c:pt idx="757">
                  <c:v>59.44</c:v>
                </c:pt>
                <c:pt idx="758">
                  <c:v>59.49</c:v>
                </c:pt>
                <c:pt idx="759">
                  <c:v>59.54</c:v>
                </c:pt>
                <c:pt idx="760">
                  <c:v>59.59</c:v>
                </c:pt>
                <c:pt idx="761">
                  <c:v>59.62</c:v>
                </c:pt>
                <c:pt idx="762">
                  <c:v>59.65</c:v>
                </c:pt>
                <c:pt idx="763">
                  <c:v>59.69</c:v>
                </c:pt>
                <c:pt idx="764">
                  <c:v>59.73</c:v>
                </c:pt>
                <c:pt idx="765">
                  <c:v>59.78</c:v>
                </c:pt>
                <c:pt idx="766">
                  <c:v>59.82</c:v>
                </c:pt>
                <c:pt idx="767">
                  <c:v>59.86</c:v>
                </c:pt>
                <c:pt idx="768">
                  <c:v>59.9</c:v>
                </c:pt>
                <c:pt idx="769">
                  <c:v>59.93</c:v>
                </c:pt>
                <c:pt idx="770">
                  <c:v>59.96</c:v>
                </c:pt>
                <c:pt idx="771">
                  <c:v>59.98</c:v>
                </c:pt>
                <c:pt idx="772">
                  <c:v>60.01</c:v>
                </c:pt>
                <c:pt idx="773">
                  <c:v>60.02</c:v>
                </c:pt>
                <c:pt idx="774">
                  <c:v>60.04</c:v>
                </c:pt>
                <c:pt idx="775">
                  <c:v>60.07</c:v>
                </c:pt>
                <c:pt idx="776">
                  <c:v>60.09</c:v>
                </c:pt>
                <c:pt idx="777">
                  <c:v>60.12</c:v>
                </c:pt>
                <c:pt idx="778">
                  <c:v>60.17</c:v>
                </c:pt>
                <c:pt idx="779">
                  <c:v>60.21</c:v>
                </c:pt>
                <c:pt idx="780">
                  <c:v>60.25</c:v>
                </c:pt>
                <c:pt idx="781">
                  <c:v>60.31</c:v>
                </c:pt>
                <c:pt idx="782">
                  <c:v>60.35</c:v>
                </c:pt>
                <c:pt idx="783">
                  <c:v>60.39</c:v>
                </c:pt>
                <c:pt idx="784">
                  <c:v>60.44</c:v>
                </c:pt>
                <c:pt idx="785">
                  <c:v>60.49</c:v>
                </c:pt>
                <c:pt idx="786">
                  <c:v>60.52</c:v>
                </c:pt>
                <c:pt idx="787">
                  <c:v>60.56</c:v>
                </c:pt>
                <c:pt idx="788">
                  <c:v>60.59</c:v>
                </c:pt>
                <c:pt idx="789">
                  <c:v>60.61</c:v>
                </c:pt>
                <c:pt idx="790">
                  <c:v>60.64</c:v>
                </c:pt>
                <c:pt idx="791">
                  <c:v>60.66</c:v>
                </c:pt>
                <c:pt idx="792">
                  <c:v>60.67</c:v>
                </c:pt>
                <c:pt idx="793">
                  <c:v>60.69</c:v>
                </c:pt>
                <c:pt idx="794">
                  <c:v>60.7</c:v>
                </c:pt>
                <c:pt idx="795">
                  <c:v>60.71</c:v>
                </c:pt>
                <c:pt idx="796">
                  <c:v>60.72</c:v>
                </c:pt>
                <c:pt idx="797">
                  <c:v>60.72</c:v>
                </c:pt>
                <c:pt idx="798">
                  <c:v>60.73</c:v>
                </c:pt>
                <c:pt idx="799">
                  <c:v>60.73</c:v>
                </c:pt>
                <c:pt idx="800">
                  <c:v>60.73</c:v>
                </c:pt>
                <c:pt idx="801">
                  <c:v>60.73</c:v>
                </c:pt>
                <c:pt idx="802">
                  <c:v>60.74</c:v>
                </c:pt>
                <c:pt idx="803">
                  <c:v>60.74</c:v>
                </c:pt>
                <c:pt idx="804">
                  <c:v>60.75</c:v>
                </c:pt>
                <c:pt idx="805">
                  <c:v>60.76</c:v>
                </c:pt>
                <c:pt idx="806">
                  <c:v>60.76</c:v>
                </c:pt>
                <c:pt idx="807">
                  <c:v>60.76</c:v>
                </c:pt>
                <c:pt idx="808">
                  <c:v>60.77</c:v>
                </c:pt>
                <c:pt idx="809">
                  <c:v>60.77</c:v>
                </c:pt>
                <c:pt idx="810">
                  <c:v>60.77</c:v>
                </c:pt>
                <c:pt idx="811">
                  <c:v>60.77</c:v>
                </c:pt>
                <c:pt idx="812">
                  <c:v>60.78</c:v>
                </c:pt>
                <c:pt idx="813">
                  <c:v>60.79</c:v>
                </c:pt>
                <c:pt idx="814">
                  <c:v>60.79</c:v>
                </c:pt>
                <c:pt idx="815">
                  <c:v>60.79</c:v>
                </c:pt>
                <c:pt idx="816">
                  <c:v>60.79</c:v>
                </c:pt>
                <c:pt idx="817">
                  <c:v>60.79</c:v>
                </c:pt>
                <c:pt idx="818">
                  <c:v>60.8</c:v>
                </c:pt>
                <c:pt idx="819">
                  <c:v>60.8</c:v>
                </c:pt>
                <c:pt idx="820">
                  <c:v>60.79</c:v>
                </c:pt>
                <c:pt idx="821">
                  <c:v>60.79</c:v>
                </c:pt>
                <c:pt idx="822">
                  <c:v>60.79</c:v>
                </c:pt>
                <c:pt idx="823">
                  <c:v>60.79</c:v>
                </c:pt>
                <c:pt idx="824">
                  <c:v>60.79</c:v>
                </c:pt>
                <c:pt idx="825">
                  <c:v>60.78</c:v>
                </c:pt>
                <c:pt idx="826">
                  <c:v>60.77</c:v>
                </c:pt>
                <c:pt idx="827">
                  <c:v>60.76</c:v>
                </c:pt>
                <c:pt idx="828">
                  <c:v>60.76</c:v>
                </c:pt>
                <c:pt idx="829">
                  <c:v>60.76</c:v>
                </c:pt>
                <c:pt idx="830">
                  <c:v>60.75</c:v>
                </c:pt>
                <c:pt idx="831">
                  <c:v>60.75</c:v>
                </c:pt>
                <c:pt idx="832">
                  <c:v>60.75</c:v>
                </c:pt>
                <c:pt idx="833">
                  <c:v>60.75</c:v>
                </c:pt>
                <c:pt idx="834">
                  <c:v>60.74</c:v>
                </c:pt>
                <c:pt idx="835">
                  <c:v>60.74</c:v>
                </c:pt>
                <c:pt idx="836">
                  <c:v>60.73</c:v>
                </c:pt>
                <c:pt idx="837">
                  <c:v>60.73</c:v>
                </c:pt>
                <c:pt idx="838">
                  <c:v>60.73</c:v>
                </c:pt>
                <c:pt idx="839">
                  <c:v>60.73</c:v>
                </c:pt>
                <c:pt idx="840">
                  <c:v>60.73</c:v>
                </c:pt>
                <c:pt idx="841">
                  <c:v>60.73</c:v>
                </c:pt>
                <c:pt idx="842">
                  <c:v>60.72</c:v>
                </c:pt>
                <c:pt idx="843">
                  <c:v>60.72</c:v>
                </c:pt>
                <c:pt idx="844">
                  <c:v>60.71</c:v>
                </c:pt>
                <c:pt idx="845">
                  <c:v>60.7</c:v>
                </c:pt>
                <c:pt idx="846">
                  <c:v>60.69</c:v>
                </c:pt>
                <c:pt idx="847">
                  <c:v>60.69</c:v>
                </c:pt>
                <c:pt idx="848">
                  <c:v>60.69</c:v>
                </c:pt>
                <c:pt idx="849">
                  <c:v>60.67</c:v>
                </c:pt>
                <c:pt idx="850">
                  <c:v>60.66</c:v>
                </c:pt>
                <c:pt idx="851">
                  <c:v>60.65</c:v>
                </c:pt>
                <c:pt idx="852">
                  <c:v>60.64</c:v>
                </c:pt>
                <c:pt idx="853">
                  <c:v>60.63</c:v>
                </c:pt>
                <c:pt idx="854">
                  <c:v>60.62</c:v>
                </c:pt>
                <c:pt idx="855">
                  <c:v>60.6</c:v>
                </c:pt>
                <c:pt idx="856">
                  <c:v>60.57</c:v>
                </c:pt>
                <c:pt idx="857">
                  <c:v>60.55</c:v>
                </c:pt>
                <c:pt idx="858">
                  <c:v>60.52</c:v>
                </c:pt>
                <c:pt idx="859">
                  <c:v>60.5</c:v>
                </c:pt>
                <c:pt idx="860">
                  <c:v>60.48</c:v>
                </c:pt>
                <c:pt idx="861">
                  <c:v>60.46</c:v>
                </c:pt>
                <c:pt idx="862">
                  <c:v>60.43</c:v>
                </c:pt>
                <c:pt idx="863">
                  <c:v>60.41</c:v>
                </c:pt>
                <c:pt idx="864">
                  <c:v>60.39</c:v>
                </c:pt>
                <c:pt idx="865">
                  <c:v>60.37</c:v>
                </c:pt>
                <c:pt idx="866">
                  <c:v>60.34</c:v>
                </c:pt>
                <c:pt idx="867">
                  <c:v>60.32</c:v>
                </c:pt>
                <c:pt idx="868">
                  <c:v>60.29</c:v>
                </c:pt>
                <c:pt idx="869">
                  <c:v>60.26</c:v>
                </c:pt>
                <c:pt idx="870">
                  <c:v>60.23</c:v>
                </c:pt>
                <c:pt idx="871">
                  <c:v>60.21</c:v>
                </c:pt>
                <c:pt idx="872">
                  <c:v>60.19</c:v>
                </c:pt>
                <c:pt idx="873">
                  <c:v>60.17</c:v>
                </c:pt>
                <c:pt idx="874">
                  <c:v>60.13</c:v>
                </c:pt>
                <c:pt idx="875">
                  <c:v>60.11</c:v>
                </c:pt>
                <c:pt idx="876">
                  <c:v>60.08</c:v>
                </c:pt>
                <c:pt idx="877">
                  <c:v>60.06</c:v>
                </c:pt>
                <c:pt idx="878">
                  <c:v>60.05</c:v>
                </c:pt>
                <c:pt idx="879">
                  <c:v>60.04</c:v>
                </c:pt>
                <c:pt idx="880">
                  <c:v>60.03</c:v>
                </c:pt>
                <c:pt idx="881">
                  <c:v>60.02</c:v>
                </c:pt>
                <c:pt idx="882">
                  <c:v>60.02</c:v>
                </c:pt>
                <c:pt idx="883">
                  <c:v>60.01</c:v>
                </c:pt>
                <c:pt idx="884">
                  <c:v>59.99</c:v>
                </c:pt>
                <c:pt idx="885">
                  <c:v>59.98</c:v>
                </c:pt>
                <c:pt idx="886">
                  <c:v>59.98</c:v>
                </c:pt>
                <c:pt idx="887">
                  <c:v>59.96</c:v>
                </c:pt>
                <c:pt idx="888">
                  <c:v>59.94</c:v>
                </c:pt>
                <c:pt idx="889">
                  <c:v>59.92</c:v>
                </c:pt>
                <c:pt idx="890">
                  <c:v>59.89</c:v>
                </c:pt>
                <c:pt idx="891">
                  <c:v>59.87</c:v>
                </c:pt>
                <c:pt idx="892">
                  <c:v>59.85</c:v>
                </c:pt>
                <c:pt idx="893">
                  <c:v>59.83</c:v>
                </c:pt>
                <c:pt idx="894">
                  <c:v>59.82</c:v>
                </c:pt>
                <c:pt idx="895">
                  <c:v>59.81</c:v>
                </c:pt>
                <c:pt idx="896">
                  <c:v>59.78</c:v>
                </c:pt>
                <c:pt idx="897">
                  <c:v>59.77</c:v>
                </c:pt>
                <c:pt idx="898">
                  <c:v>59.73</c:v>
                </c:pt>
                <c:pt idx="899">
                  <c:v>59.7</c:v>
                </c:pt>
                <c:pt idx="900">
                  <c:v>59.68</c:v>
                </c:pt>
                <c:pt idx="901">
                  <c:v>59.66</c:v>
                </c:pt>
                <c:pt idx="902">
                  <c:v>59.63</c:v>
                </c:pt>
                <c:pt idx="903">
                  <c:v>59.61</c:v>
                </c:pt>
                <c:pt idx="904">
                  <c:v>59.59</c:v>
                </c:pt>
                <c:pt idx="905">
                  <c:v>59.56</c:v>
                </c:pt>
                <c:pt idx="906">
                  <c:v>59.55</c:v>
                </c:pt>
                <c:pt idx="907">
                  <c:v>59.52</c:v>
                </c:pt>
                <c:pt idx="908">
                  <c:v>59.5</c:v>
                </c:pt>
                <c:pt idx="909">
                  <c:v>59.47</c:v>
                </c:pt>
                <c:pt idx="910">
                  <c:v>59.43</c:v>
                </c:pt>
                <c:pt idx="911">
                  <c:v>59.39</c:v>
                </c:pt>
                <c:pt idx="912">
                  <c:v>59.37</c:v>
                </c:pt>
                <c:pt idx="913">
                  <c:v>59.34</c:v>
                </c:pt>
                <c:pt idx="914">
                  <c:v>59.33</c:v>
                </c:pt>
                <c:pt idx="915">
                  <c:v>59.31</c:v>
                </c:pt>
                <c:pt idx="916">
                  <c:v>59.3</c:v>
                </c:pt>
                <c:pt idx="917">
                  <c:v>59.29</c:v>
                </c:pt>
                <c:pt idx="918">
                  <c:v>59.28</c:v>
                </c:pt>
                <c:pt idx="919">
                  <c:v>59.28</c:v>
                </c:pt>
                <c:pt idx="920">
                  <c:v>59.27</c:v>
                </c:pt>
                <c:pt idx="921">
                  <c:v>59.27</c:v>
                </c:pt>
                <c:pt idx="922">
                  <c:v>59.27</c:v>
                </c:pt>
                <c:pt idx="923">
                  <c:v>59.27</c:v>
                </c:pt>
                <c:pt idx="924">
                  <c:v>59.27</c:v>
                </c:pt>
                <c:pt idx="925">
                  <c:v>59.27</c:v>
                </c:pt>
                <c:pt idx="926">
                  <c:v>59.26</c:v>
                </c:pt>
                <c:pt idx="927">
                  <c:v>59.26</c:v>
                </c:pt>
                <c:pt idx="928">
                  <c:v>59.25</c:v>
                </c:pt>
                <c:pt idx="929">
                  <c:v>59.24</c:v>
                </c:pt>
                <c:pt idx="930">
                  <c:v>59.23</c:v>
                </c:pt>
                <c:pt idx="931">
                  <c:v>59.22</c:v>
                </c:pt>
                <c:pt idx="932">
                  <c:v>59.2</c:v>
                </c:pt>
                <c:pt idx="933">
                  <c:v>59.18</c:v>
                </c:pt>
                <c:pt idx="934">
                  <c:v>59.17</c:v>
                </c:pt>
                <c:pt idx="935">
                  <c:v>59.16</c:v>
                </c:pt>
                <c:pt idx="936">
                  <c:v>59.14</c:v>
                </c:pt>
                <c:pt idx="937">
                  <c:v>59.12</c:v>
                </c:pt>
                <c:pt idx="938">
                  <c:v>59.11</c:v>
                </c:pt>
                <c:pt idx="939">
                  <c:v>59.1</c:v>
                </c:pt>
                <c:pt idx="940">
                  <c:v>59.08</c:v>
                </c:pt>
                <c:pt idx="941">
                  <c:v>59.07</c:v>
                </c:pt>
                <c:pt idx="942">
                  <c:v>59.07</c:v>
                </c:pt>
                <c:pt idx="943">
                  <c:v>59.05</c:v>
                </c:pt>
                <c:pt idx="944">
                  <c:v>59.04</c:v>
                </c:pt>
                <c:pt idx="945">
                  <c:v>59.03</c:v>
                </c:pt>
                <c:pt idx="946">
                  <c:v>59.01</c:v>
                </c:pt>
                <c:pt idx="947">
                  <c:v>59</c:v>
                </c:pt>
                <c:pt idx="948">
                  <c:v>59</c:v>
                </c:pt>
                <c:pt idx="949">
                  <c:v>58.99</c:v>
                </c:pt>
                <c:pt idx="950">
                  <c:v>58.99</c:v>
                </c:pt>
                <c:pt idx="951">
                  <c:v>58.99</c:v>
                </c:pt>
                <c:pt idx="952">
                  <c:v>58.99</c:v>
                </c:pt>
                <c:pt idx="953">
                  <c:v>58.98</c:v>
                </c:pt>
                <c:pt idx="954">
                  <c:v>58.98</c:v>
                </c:pt>
                <c:pt idx="955">
                  <c:v>58.97</c:v>
                </c:pt>
                <c:pt idx="956">
                  <c:v>58.96</c:v>
                </c:pt>
                <c:pt idx="957">
                  <c:v>58.95</c:v>
                </c:pt>
                <c:pt idx="958">
                  <c:v>58.94</c:v>
                </c:pt>
                <c:pt idx="959">
                  <c:v>58.93</c:v>
                </c:pt>
                <c:pt idx="960">
                  <c:v>58.93</c:v>
                </c:pt>
                <c:pt idx="961">
                  <c:v>58.93</c:v>
                </c:pt>
                <c:pt idx="962">
                  <c:v>58.93</c:v>
                </c:pt>
                <c:pt idx="963">
                  <c:v>58.94</c:v>
                </c:pt>
                <c:pt idx="964">
                  <c:v>58.95</c:v>
                </c:pt>
                <c:pt idx="965">
                  <c:v>58.95</c:v>
                </c:pt>
                <c:pt idx="966">
                  <c:v>58.96</c:v>
                </c:pt>
                <c:pt idx="967">
                  <c:v>58.96</c:v>
                </c:pt>
                <c:pt idx="968">
                  <c:v>58.98</c:v>
                </c:pt>
                <c:pt idx="969">
                  <c:v>58.99</c:v>
                </c:pt>
                <c:pt idx="970">
                  <c:v>59</c:v>
                </c:pt>
                <c:pt idx="971">
                  <c:v>59.01</c:v>
                </c:pt>
                <c:pt idx="972">
                  <c:v>59.03</c:v>
                </c:pt>
                <c:pt idx="973">
                  <c:v>59.03</c:v>
                </c:pt>
                <c:pt idx="974">
                  <c:v>59.05</c:v>
                </c:pt>
                <c:pt idx="975">
                  <c:v>59.07</c:v>
                </c:pt>
                <c:pt idx="976">
                  <c:v>59.09</c:v>
                </c:pt>
                <c:pt idx="977">
                  <c:v>59.11</c:v>
                </c:pt>
                <c:pt idx="978">
                  <c:v>59.12</c:v>
                </c:pt>
                <c:pt idx="979">
                  <c:v>59.13</c:v>
                </c:pt>
                <c:pt idx="980">
                  <c:v>59.14</c:v>
                </c:pt>
                <c:pt idx="981">
                  <c:v>59.15</c:v>
                </c:pt>
                <c:pt idx="982">
                  <c:v>59.15</c:v>
                </c:pt>
                <c:pt idx="983">
                  <c:v>59.16</c:v>
                </c:pt>
                <c:pt idx="984">
                  <c:v>59.18</c:v>
                </c:pt>
                <c:pt idx="985">
                  <c:v>59.19</c:v>
                </c:pt>
                <c:pt idx="986">
                  <c:v>59.21</c:v>
                </c:pt>
                <c:pt idx="987">
                  <c:v>59.23</c:v>
                </c:pt>
                <c:pt idx="988">
                  <c:v>59.24</c:v>
                </c:pt>
                <c:pt idx="989">
                  <c:v>59.25</c:v>
                </c:pt>
                <c:pt idx="990">
                  <c:v>59.26</c:v>
                </c:pt>
                <c:pt idx="991">
                  <c:v>59.26</c:v>
                </c:pt>
                <c:pt idx="992">
                  <c:v>59.27</c:v>
                </c:pt>
                <c:pt idx="993">
                  <c:v>59.28</c:v>
                </c:pt>
                <c:pt idx="994">
                  <c:v>59.28</c:v>
                </c:pt>
                <c:pt idx="995">
                  <c:v>59.3</c:v>
                </c:pt>
                <c:pt idx="996">
                  <c:v>59.32</c:v>
                </c:pt>
                <c:pt idx="997">
                  <c:v>59.35</c:v>
                </c:pt>
                <c:pt idx="998">
                  <c:v>59.39</c:v>
                </c:pt>
                <c:pt idx="999">
                  <c:v>59.43</c:v>
                </c:pt>
                <c:pt idx="1000">
                  <c:v>59.47</c:v>
                </c:pt>
                <c:pt idx="1001">
                  <c:v>59.51</c:v>
                </c:pt>
                <c:pt idx="1002">
                  <c:v>59.55</c:v>
                </c:pt>
                <c:pt idx="1003">
                  <c:v>59.6</c:v>
                </c:pt>
                <c:pt idx="1004">
                  <c:v>59.63</c:v>
                </c:pt>
                <c:pt idx="1005">
                  <c:v>59.67</c:v>
                </c:pt>
                <c:pt idx="1006">
                  <c:v>59.71</c:v>
                </c:pt>
                <c:pt idx="1007">
                  <c:v>59.75</c:v>
                </c:pt>
                <c:pt idx="1008">
                  <c:v>59.79</c:v>
                </c:pt>
                <c:pt idx="1009">
                  <c:v>59.84</c:v>
                </c:pt>
                <c:pt idx="1010">
                  <c:v>59.88</c:v>
                </c:pt>
                <c:pt idx="1011">
                  <c:v>59.92</c:v>
                </c:pt>
                <c:pt idx="1012">
                  <c:v>59.93</c:v>
                </c:pt>
                <c:pt idx="1013">
                  <c:v>59.96</c:v>
                </c:pt>
                <c:pt idx="1014">
                  <c:v>59.98</c:v>
                </c:pt>
                <c:pt idx="1015">
                  <c:v>60.01</c:v>
                </c:pt>
                <c:pt idx="1016">
                  <c:v>60.04</c:v>
                </c:pt>
                <c:pt idx="1017">
                  <c:v>60.08</c:v>
                </c:pt>
                <c:pt idx="1018">
                  <c:v>60.12</c:v>
                </c:pt>
                <c:pt idx="1019">
                  <c:v>60.16</c:v>
                </c:pt>
                <c:pt idx="1020">
                  <c:v>60.2</c:v>
                </c:pt>
                <c:pt idx="1021">
                  <c:v>60.24</c:v>
                </c:pt>
                <c:pt idx="1022">
                  <c:v>60.28</c:v>
                </c:pt>
                <c:pt idx="1023">
                  <c:v>60.32</c:v>
                </c:pt>
                <c:pt idx="1024">
                  <c:v>60.36</c:v>
                </c:pt>
                <c:pt idx="1025">
                  <c:v>60.4</c:v>
                </c:pt>
                <c:pt idx="1026">
                  <c:v>60.44</c:v>
                </c:pt>
                <c:pt idx="1027">
                  <c:v>60.48</c:v>
                </c:pt>
                <c:pt idx="1028">
                  <c:v>60.52</c:v>
                </c:pt>
                <c:pt idx="1029">
                  <c:v>60.55</c:v>
                </c:pt>
                <c:pt idx="1030">
                  <c:v>60.58</c:v>
                </c:pt>
                <c:pt idx="1031">
                  <c:v>60.62</c:v>
                </c:pt>
                <c:pt idx="1032">
                  <c:v>60.63</c:v>
                </c:pt>
                <c:pt idx="1033">
                  <c:v>60.65</c:v>
                </c:pt>
                <c:pt idx="1034">
                  <c:v>60.67</c:v>
                </c:pt>
                <c:pt idx="1035">
                  <c:v>60.68</c:v>
                </c:pt>
                <c:pt idx="1036">
                  <c:v>60.69</c:v>
                </c:pt>
                <c:pt idx="1037">
                  <c:v>60.7</c:v>
                </c:pt>
                <c:pt idx="1038">
                  <c:v>60.72</c:v>
                </c:pt>
                <c:pt idx="1039">
                  <c:v>60.72</c:v>
                </c:pt>
                <c:pt idx="1040">
                  <c:v>60.73</c:v>
                </c:pt>
                <c:pt idx="1041">
                  <c:v>60.73</c:v>
                </c:pt>
                <c:pt idx="1042">
                  <c:v>60.74</c:v>
                </c:pt>
                <c:pt idx="1043">
                  <c:v>60.74</c:v>
                </c:pt>
                <c:pt idx="1044">
                  <c:v>60.75</c:v>
                </c:pt>
                <c:pt idx="1045">
                  <c:v>60.76</c:v>
                </c:pt>
                <c:pt idx="1046">
                  <c:v>60.77</c:v>
                </c:pt>
                <c:pt idx="1047">
                  <c:v>60.78</c:v>
                </c:pt>
                <c:pt idx="1048">
                  <c:v>60.79</c:v>
                </c:pt>
                <c:pt idx="1049">
                  <c:v>60.8</c:v>
                </c:pt>
                <c:pt idx="1050">
                  <c:v>60.81</c:v>
                </c:pt>
                <c:pt idx="1051">
                  <c:v>60.81</c:v>
                </c:pt>
                <c:pt idx="1052">
                  <c:v>60.82</c:v>
                </c:pt>
                <c:pt idx="1053">
                  <c:v>60.83</c:v>
                </c:pt>
                <c:pt idx="1054">
                  <c:v>60.83</c:v>
                </c:pt>
                <c:pt idx="1055">
                  <c:v>60.83</c:v>
                </c:pt>
                <c:pt idx="1056">
                  <c:v>60.84</c:v>
                </c:pt>
                <c:pt idx="1057">
                  <c:v>60.84</c:v>
                </c:pt>
                <c:pt idx="1058">
                  <c:v>60.85</c:v>
                </c:pt>
                <c:pt idx="1059">
                  <c:v>60.85</c:v>
                </c:pt>
                <c:pt idx="1060">
                  <c:v>60.85</c:v>
                </c:pt>
                <c:pt idx="1061">
                  <c:v>60.85</c:v>
                </c:pt>
                <c:pt idx="1062">
                  <c:v>60.84</c:v>
                </c:pt>
                <c:pt idx="1063">
                  <c:v>60.84</c:v>
                </c:pt>
                <c:pt idx="1064">
                  <c:v>60.84</c:v>
                </c:pt>
                <c:pt idx="1065">
                  <c:v>60.84</c:v>
                </c:pt>
                <c:pt idx="1066">
                  <c:v>60.83</c:v>
                </c:pt>
                <c:pt idx="1067">
                  <c:v>60.83</c:v>
                </c:pt>
                <c:pt idx="1068">
                  <c:v>60.82</c:v>
                </c:pt>
                <c:pt idx="1069">
                  <c:v>60.81</c:v>
                </c:pt>
                <c:pt idx="1070">
                  <c:v>60.8</c:v>
                </c:pt>
                <c:pt idx="1071">
                  <c:v>60.79</c:v>
                </c:pt>
                <c:pt idx="1072">
                  <c:v>60.78</c:v>
                </c:pt>
                <c:pt idx="1073">
                  <c:v>60.77</c:v>
                </c:pt>
                <c:pt idx="1074">
                  <c:v>60.76</c:v>
                </c:pt>
                <c:pt idx="1075">
                  <c:v>60.76</c:v>
                </c:pt>
                <c:pt idx="1076">
                  <c:v>60.76</c:v>
                </c:pt>
                <c:pt idx="1077">
                  <c:v>60.75</c:v>
                </c:pt>
                <c:pt idx="1078">
                  <c:v>60.75</c:v>
                </c:pt>
                <c:pt idx="1079">
                  <c:v>60.75</c:v>
                </c:pt>
                <c:pt idx="1080">
                  <c:v>60.75</c:v>
                </c:pt>
                <c:pt idx="1081">
                  <c:v>60.74</c:v>
                </c:pt>
                <c:pt idx="1082">
                  <c:v>60.74</c:v>
                </c:pt>
                <c:pt idx="1083">
                  <c:v>60.73</c:v>
                </c:pt>
                <c:pt idx="1084">
                  <c:v>60.73</c:v>
                </c:pt>
                <c:pt idx="1085">
                  <c:v>60.73</c:v>
                </c:pt>
                <c:pt idx="1086">
                  <c:v>60.73</c:v>
                </c:pt>
                <c:pt idx="1087">
                  <c:v>60.72</c:v>
                </c:pt>
                <c:pt idx="1088">
                  <c:v>60.72</c:v>
                </c:pt>
                <c:pt idx="1089">
                  <c:v>60.71</c:v>
                </c:pt>
                <c:pt idx="1090">
                  <c:v>60.7</c:v>
                </c:pt>
                <c:pt idx="1091">
                  <c:v>60.69</c:v>
                </c:pt>
                <c:pt idx="1092">
                  <c:v>60.68</c:v>
                </c:pt>
                <c:pt idx="1093">
                  <c:v>60.67</c:v>
                </c:pt>
                <c:pt idx="1094">
                  <c:v>60.67</c:v>
                </c:pt>
                <c:pt idx="1095">
                  <c:v>60.66</c:v>
                </c:pt>
                <c:pt idx="1096">
                  <c:v>60.66</c:v>
                </c:pt>
                <c:pt idx="1097">
                  <c:v>60.65</c:v>
                </c:pt>
                <c:pt idx="1098">
                  <c:v>60.63</c:v>
                </c:pt>
                <c:pt idx="1099">
                  <c:v>60.61</c:v>
                </c:pt>
                <c:pt idx="1100">
                  <c:v>60.58</c:v>
                </c:pt>
                <c:pt idx="1101">
                  <c:v>60.56</c:v>
                </c:pt>
                <c:pt idx="1102">
                  <c:v>60.55</c:v>
                </c:pt>
                <c:pt idx="1103">
                  <c:v>60.54</c:v>
                </c:pt>
                <c:pt idx="1104">
                  <c:v>60.52</c:v>
                </c:pt>
                <c:pt idx="1105">
                  <c:v>60.5</c:v>
                </c:pt>
                <c:pt idx="1106">
                  <c:v>60.46</c:v>
                </c:pt>
                <c:pt idx="1107">
                  <c:v>60.43</c:v>
                </c:pt>
                <c:pt idx="1108">
                  <c:v>60.39</c:v>
                </c:pt>
                <c:pt idx="1109">
                  <c:v>60.37</c:v>
                </c:pt>
                <c:pt idx="1110">
                  <c:v>60.34</c:v>
                </c:pt>
                <c:pt idx="1111">
                  <c:v>60.32</c:v>
                </c:pt>
                <c:pt idx="1112">
                  <c:v>60.29</c:v>
                </c:pt>
                <c:pt idx="1113">
                  <c:v>60.26</c:v>
                </c:pt>
                <c:pt idx="1114">
                  <c:v>60.23</c:v>
                </c:pt>
                <c:pt idx="1115">
                  <c:v>60.21</c:v>
                </c:pt>
                <c:pt idx="1116">
                  <c:v>60.19</c:v>
                </c:pt>
                <c:pt idx="1117">
                  <c:v>60.17</c:v>
                </c:pt>
                <c:pt idx="1118">
                  <c:v>60.16</c:v>
                </c:pt>
                <c:pt idx="1119">
                  <c:v>60.14</c:v>
                </c:pt>
                <c:pt idx="1120">
                  <c:v>60.12</c:v>
                </c:pt>
                <c:pt idx="1121">
                  <c:v>60.1</c:v>
                </c:pt>
                <c:pt idx="1122">
                  <c:v>60.08</c:v>
                </c:pt>
                <c:pt idx="1123">
                  <c:v>60.07</c:v>
                </c:pt>
                <c:pt idx="1124">
                  <c:v>60.06</c:v>
                </c:pt>
                <c:pt idx="1125">
                  <c:v>60.05</c:v>
                </c:pt>
                <c:pt idx="1126">
                  <c:v>60.04</c:v>
                </c:pt>
                <c:pt idx="1127">
                  <c:v>60.02</c:v>
                </c:pt>
                <c:pt idx="1128">
                  <c:v>60.01</c:v>
                </c:pt>
                <c:pt idx="1129">
                  <c:v>60</c:v>
                </c:pt>
                <c:pt idx="1130">
                  <c:v>59.99</c:v>
                </c:pt>
                <c:pt idx="1131">
                  <c:v>59.97</c:v>
                </c:pt>
                <c:pt idx="1132">
                  <c:v>59.97</c:v>
                </c:pt>
                <c:pt idx="1133">
                  <c:v>59.95</c:v>
                </c:pt>
                <c:pt idx="1134">
                  <c:v>59.92</c:v>
                </c:pt>
                <c:pt idx="1135">
                  <c:v>59.9</c:v>
                </c:pt>
                <c:pt idx="1136">
                  <c:v>59.87</c:v>
                </c:pt>
                <c:pt idx="1137">
                  <c:v>59.84</c:v>
                </c:pt>
                <c:pt idx="1138">
                  <c:v>59.82</c:v>
                </c:pt>
                <c:pt idx="1139">
                  <c:v>59.79</c:v>
                </c:pt>
                <c:pt idx="1140">
                  <c:v>59.78</c:v>
                </c:pt>
                <c:pt idx="1141">
                  <c:v>59.75</c:v>
                </c:pt>
                <c:pt idx="1142">
                  <c:v>59.73</c:v>
                </c:pt>
                <c:pt idx="1143">
                  <c:v>59.7</c:v>
                </c:pt>
                <c:pt idx="1144">
                  <c:v>59.68</c:v>
                </c:pt>
                <c:pt idx="1145">
                  <c:v>59.65</c:v>
                </c:pt>
                <c:pt idx="1146">
                  <c:v>59.64</c:v>
                </c:pt>
                <c:pt idx="1147">
                  <c:v>59.61</c:v>
                </c:pt>
                <c:pt idx="1148">
                  <c:v>59.59</c:v>
                </c:pt>
                <c:pt idx="1149">
                  <c:v>59.56</c:v>
                </c:pt>
                <c:pt idx="1150">
                  <c:v>59.54</c:v>
                </c:pt>
                <c:pt idx="1151">
                  <c:v>59.51</c:v>
                </c:pt>
                <c:pt idx="1152">
                  <c:v>59.48</c:v>
                </c:pt>
                <c:pt idx="1153">
                  <c:v>59.45</c:v>
                </c:pt>
                <c:pt idx="1154">
                  <c:v>59.42</c:v>
                </c:pt>
                <c:pt idx="1155">
                  <c:v>59.4</c:v>
                </c:pt>
                <c:pt idx="1156">
                  <c:v>59.38</c:v>
                </c:pt>
                <c:pt idx="1157">
                  <c:v>59.36</c:v>
                </c:pt>
                <c:pt idx="1158">
                  <c:v>59.34</c:v>
                </c:pt>
                <c:pt idx="1159">
                  <c:v>59.33</c:v>
                </c:pt>
                <c:pt idx="1160">
                  <c:v>59.3</c:v>
                </c:pt>
                <c:pt idx="1161">
                  <c:v>59.29</c:v>
                </c:pt>
                <c:pt idx="1162">
                  <c:v>59.29</c:v>
                </c:pt>
                <c:pt idx="1163">
                  <c:v>59.29</c:v>
                </c:pt>
                <c:pt idx="1164">
                  <c:v>59.28</c:v>
                </c:pt>
                <c:pt idx="1165">
                  <c:v>59.28</c:v>
                </c:pt>
                <c:pt idx="1166">
                  <c:v>59.27</c:v>
                </c:pt>
                <c:pt idx="1167">
                  <c:v>59.27</c:v>
                </c:pt>
                <c:pt idx="1168">
                  <c:v>59.27</c:v>
                </c:pt>
                <c:pt idx="1169">
                  <c:v>59.27</c:v>
                </c:pt>
                <c:pt idx="1170">
                  <c:v>59.26</c:v>
                </c:pt>
                <c:pt idx="1171">
                  <c:v>59.25</c:v>
                </c:pt>
                <c:pt idx="1172">
                  <c:v>59.23</c:v>
                </c:pt>
                <c:pt idx="1173">
                  <c:v>59.22</c:v>
                </c:pt>
                <c:pt idx="1174">
                  <c:v>59.21</c:v>
                </c:pt>
                <c:pt idx="1175">
                  <c:v>59.21</c:v>
                </c:pt>
                <c:pt idx="1176">
                  <c:v>59.2</c:v>
                </c:pt>
                <c:pt idx="1177">
                  <c:v>59.2</c:v>
                </c:pt>
                <c:pt idx="1178">
                  <c:v>59.19</c:v>
                </c:pt>
                <c:pt idx="1179">
                  <c:v>59.18</c:v>
                </c:pt>
                <c:pt idx="1180">
                  <c:v>59.17</c:v>
                </c:pt>
                <c:pt idx="1181">
                  <c:v>59.15</c:v>
                </c:pt>
                <c:pt idx="1182">
                  <c:v>59.14</c:v>
                </c:pt>
                <c:pt idx="1183">
                  <c:v>59.13</c:v>
                </c:pt>
                <c:pt idx="1184">
                  <c:v>59.11</c:v>
                </c:pt>
                <c:pt idx="1185">
                  <c:v>59.11</c:v>
                </c:pt>
                <c:pt idx="1186">
                  <c:v>59.1</c:v>
                </c:pt>
                <c:pt idx="1187">
                  <c:v>59.08</c:v>
                </c:pt>
                <c:pt idx="1188">
                  <c:v>59.07</c:v>
                </c:pt>
                <c:pt idx="1189">
                  <c:v>59.06</c:v>
                </c:pt>
                <c:pt idx="1190">
                  <c:v>59.04</c:v>
                </c:pt>
                <c:pt idx="1191">
                  <c:v>59.03</c:v>
                </c:pt>
                <c:pt idx="1192">
                  <c:v>59.02</c:v>
                </c:pt>
                <c:pt idx="1193">
                  <c:v>59</c:v>
                </c:pt>
                <c:pt idx="1194">
                  <c:v>58.99</c:v>
                </c:pt>
                <c:pt idx="1195">
                  <c:v>58.98</c:v>
                </c:pt>
                <c:pt idx="1196">
                  <c:v>58.97</c:v>
                </c:pt>
                <c:pt idx="1197">
                  <c:v>58.97</c:v>
                </c:pt>
                <c:pt idx="1198">
                  <c:v>58.96</c:v>
                </c:pt>
                <c:pt idx="1199">
                  <c:v>58.96</c:v>
                </c:pt>
                <c:pt idx="1200">
                  <c:v>58.96</c:v>
                </c:pt>
                <c:pt idx="1201">
                  <c:v>58.95</c:v>
                </c:pt>
                <c:pt idx="1202">
                  <c:v>58.96</c:v>
                </c:pt>
                <c:pt idx="1203">
                  <c:v>58.95</c:v>
                </c:pt>
                <c:pt idx="1204">
                  <c:v>58.96</c:v>
                </c:pt>
                <c:pt idx="1205">
                  <c:v>58.96</c:v>
                </c:pt>
                <c:pt idx="1206">
                  <c:v>58.95</c:v>
                </c:pt>
                <c:pt idx="1207">
                  <c:v>58.95</c:v>
                </c:pt>
                <c:pt idx="1208">
                  <c:v>58.96</c:v>
                </c:pt>
                <c:pt idx="1209">
                  <c:v>58.95</c:v>
                </c:pt>
                <c:pt idx="1210">
                  <c:v>58.96</c:v>
                </c:pt>
                <c:pt idx="1211">
                  <c:v>58.96</c:v>
                </c:pt>
                <c:pt idx="1212">
                  <c:v>58.97</c:v>
                </c:pt>
                <c:pt idx="1213">
                  <c:v>58.97</c:v>
                </c:pt>
                <c:pt idx="1214">
                  <c:v>58.97</c:v>
                </c:pt>
                <c:pt idx="1215">
                  <c:v>58.98</c:v>
                </c:pt>
                <c:pt idx="1216">
                  <c:v>58.99</c:v>
                </c:pt>
                <c:pt idx="1217">
                  <c:v>59</c:v>
                </c:pt>
                <c:pt idx="1218">
                  <c:v>59.01</c:v>
                </c:pt>
                <c:pt idx="1219">
                  <c:v>59.02</c:v>
                </c:pt>
                <c:pt idx="1220">
                  <c:v>59.03</c:v>
                </c:pt>
                <c:pt idx="1221">
                  <c:v>59.03</c:v>
                </c:pt>
                <c:pt idx="1222">
                  <c:v>59.03</c:v>
                </c:pt>
                <c:pt idx="1223">
                  <c:v>59.04</c:v>
                </c:pt>
                <c:pt idx="1224">
                  <c:v>59.07</c:v>
                </c:pt>
                <c:pt idx="1225">
                  <c:v>59.09</c:v>
                </c:pt>
                <c:pt idx="1226">
                  <c:v>59.11</c:v>
                </c:pt>
                <c:pt idx="1227">
                  <c:v>59.14</c:v>
                </c:pt>
                <c:pt idx="1228">
                  <c:v>59.16</c:v>
                </c:pt>
                <c:pt idx="1229">
                  <c:v>59.18</c:v>
                </c:pt>
                <c:pt idx="1230">
                  <c:v>59.2</c:v>
                </c:pt>
                <c:pt idx="1231">
                  <c:v>59.22</c:v>
                </c:pt>
                <c:pt idx="1232">
                  <c:v>59.22</c:v>
                </c:pt>
                <c:pt idx="1233">
                  <c:v>59.23</c:v>
                </c:pt>
                <c:pt idx="1234">
                  <c:v>59.24</c:v>
                </c:pt>
                <c:pt idx="1235">
                  <c:v>59.25</c:v>
                </c:pt>
                <c:pt idx="1236">
                  <c:v>59.25</c:v>
                </c:pt>
                <c:pt idx="1237">
                  <c:v>59.26</c:v>
                </c:pt>
                <c:pt idx="1238">
                  <c:v>59.26</c:v>
                </c:pt>
                <c:pt idx="1239">
                  <c:v>59.26</c:v>
                </c:pt>
                <c:pt idx="1240">
                  <c:v>59.27</c:v>
                </c:pt>
                <c:pt idx="1241">
                  <c:v>59.28</c:v>
                </c:pt>
                <c:pt idx="1242">
                  <c:v>59.29</c:v>
                </c:pt>
                <c:pt idx="1243">
                  <c:v>59.3</c:v>
                </c:pt>
                <c:pt idx="1244">
                  <c:v>59.33</c:v>
                </c:pt>
                <c:pt idx="1245">
                  <c:v>59.35</c:v>
                </c:pt>
                <c:pt idx="1246">
                  <c:v>59.38</c:v>
                </c:pt>
                <c:pt idx="1247">
                  <c:v>59.43</c:v>
                </c:pt>
                <c:pt idx="1248">
                  <c:v>59.48</c:v>
                </c:pt>
                <c:pt idx="1249">
                  <c:v>59.53</c:v>
                </c:pt>
                <c:pt idx="1250">
                  <c:v>59.58</c:v>
                </c:pt>
                <c:pt idx="1251">
                  <c:v>59.64</c:v>
                </c:pt>
                <c:pt idx="1252">
                  <c:v>59.67</c:v>
                </c:pt>
                <c:pt idx="1253">
                  <c:v>59.71</c:v>
                </c:pt>
                <c:pt idx="1254">
                  <c:v>59.75</c:v>
                </c:pt>
                <c:pt idx="1255">
                  <c:v>59.8</c:v>
                </c:pt>
                <c:pt idx="1256">
                  <c:v>59.84</c:v>
                </c:pt>
                <c:pt idx="1257">
                  <c:v>59.88</c:v>
                </c:pt>
                <c:pt idx="1258">
                  <c:v>59.92</c:v>
                </c:pt>
                <c:pt idx="1259">
                  <c:v>59.95</c:v>
                </c:pt>
                <c:pt idx="1260">
                  <c:v>59.97</c:v>
                </c:pt>
                <c:pt idx="1261">
                  <c:v>59.99</c:v>
                </c:pt>
                <c:pt idx="1262">
                  <c:v>60.01</c:v>
                </c:pt>
                <c:pt idx="1263">
                  <c:v>60.03</c:v>
                </c:pt>
                <c:pt idx="1264">
                  <c:v>60.05</c:v>
                </c:pt>
                <c:pt idx="1265">
                  <c:v>60.08</c:v>
                </c:pt>
                <c:pt idx="1266">
                  <c:v>60.11</c:v>
                </c:pt>
                <c:pt idx="1267">
                  <c:v>60.15</c:v>
                </c:pt>
                <c:pt idx="1268">
                  <c:v>60.2</c:v>
                </c:pt>
                <c:pt idx="1269">
                  <c:v>60.25</c:v>
                </c:pt>
                <c:pt idx="1270">
                  <c:v>60.29</c:v>
                </c:pt>
                <c:pt idx="1271">
                  <c:v>60.34</c:v>
                </c:pt>
                <c:pt idx="1272">
                  <c:v>60.38</c:v>
                </c:pt>
                <c:pt idx="1273">
                  <c:v>60.42</c:v>
                </c:pt>
                <c:pt idx="1274">
                  <c:v>60.45</c:v>
                </c:pt>
                <c:pt idx="1275">
                  <c:v>60.48</c:v>
                </c:pt>
                <c:pt idx="1276">
                  <c:v>60.51</c:v>
                </c:pt>
                <c:pt idx="1277">
                  <c:v>60.55</c:v>
                </c:pt>
                <c:pt idx="1278">
                  <c:v>60.57</c:v>
                </c:pt>
                <c:pt idx="1279">
                  <c:v>60.6</c:v>
                </c:pt>
                <c:pt idx="1280">
                  <c:v>60.62</c:v>
                </c:pt>
                <c:pt idx="1281">
                  <c:v>60.64</c:v>
                </c:pt>
                <c:pt idx="1282">
                  <c:v>60.66</c:v>
                </c:pt>
                <c:pt idx="1283">
                  <c:v>60.68</c:v>
                </c:pt>
                <c:pt idx="1284">
                  <c:v>60.69</c:v>
                </c:pt>
                <c:pt idx="1285">
                  <c:v>60.71</c:v>
                </c:pt>
                <c:pt idx="1286">
                  <c:v>60.72</c:v>
                </c:pt>
                <c:pt idx="1287">
                  <c:v>60.72</c:v>
                </c:pt>
                <c:pt idx="1288">
                  <c:v>60.73</c:v>
                </c:pt>
                <c:pt idx="1289">
                  <c:v>60.73</c:v>
                </c:pt>
                <c:pt idx="1290">
                  <c:v>60.74</c:v>
                </c:pt>
                <c:pt idx="1291">
                  <c:v>60.74</c:v>
                </c:pt>
                <c:pt idx="1292">
                  <c:v>60.75</c:v>
                </c:pt>
                <c:pt idx="1293">
                  <c:v>60.75</c:v>
                </c:pt>
                <c:pt idx="1294">
                  <c:v>60.75</c:v>
                </c:pt>
                <c:pt idx="1295">
                  <c:v>60.75</c:v>
                </c:pt>
                <c:pt idx="1296">
                  <c:v>60.76</c:v>
                </c:pt>
                <c:pt idx="1297">
                  <c:v>60.76</c:v>
                </c:pt>
                <c:pt idx="1298">
                  <c:v>60.77</c:v>
                </c:pt>
                <c:pt idx="1299">
                  <c:v>60.78</c:v>
                </c:pt>
                <c:pt idx="1300">
                  <c:v>60.79</c:v>
                </c:pt>
                <c:pt idx="1301">
                  <c:v>60.8</c:v>
                </c:pt>
                <c:pt idx="1302">
                  <c:v>60.81</c:v>
                </c:pt>
                <c:pt idx="1303">
                  <c:v>60.82</c:v>
                </c:pt>
                <c:pt idx="1304">
                  <c:v>60.83</c:v>
                </c:pt>
                <c:pt idx="1305">
                  <c:v>60.84</c:v>
                </c:pt>
                <c:pt idx="1306">
                  <c:v>60.84</c:v>
                </c:pt>
                <c:pt idx="1307">
                  <c:v>60.85</c:v>
                </c:pt>
                <c:pt idx="1308">
                  <c:v>60.85</c:v>
                </c:pt>
                <c:pt idx="1309">
                  <c:v>60.85</c:v>
                </c:pt>
                <c:pt idx="1310">
                  <c:v>60.85</c:v>
                </c:pt>
                <c:pt idx="1311">
                  <c:v>60.85</c:v>
                </c:pt>
                <c:pt idx="1312">
                  <c:v>60.85</c:v>
                </c:pt>
                <c:pt idx="1313">
                  <c:v>60.85</c:v>
                </c:pt>
                <c:pt idx="1314">
                  <c:v>60.84</c:v>
                </c:pt>
                <c:pt idx="1315">
                  <c:v>60.84</c:v>
                </c:pt>
                <c:pt idx="1316">
                  <c:v>60.83</c:v>
                </c:pt>
                <c:pt idx="1317">
                  <c:v>60.82</c:v>
                </c:pt>
                <c:pt idx="1318">
                  <c:v>60.8</c:v>
                </c:pt>
                <c:pt idx="1319">
                  <c:v>60.79</c:v>
                </c:pt>
                <c:pt idx="1320">
                  <c:v>60.78</c:v>
                </c:pt>
                <c:pt idx="1321">
                  <c:v>60.78</c:v>
                </c:pt>
                <c:pt idx="1322">
                  <c:v>60.77</c:v>
                </c:pt>
                <c:pt idx="1323">
                  <c:v>60.77</c:v>
                </c:pt>
                <c:pt idx="1324">
                  <c:v>60.76</c:v>
                </c:pt>
                <c:pt idx="1325">
                  <c:v>60.76</c:v>
                </c:pt>
                <c:pt idx="1326">
                  <c:v>60.75</c:v>
                </c:pt>
                <c:pt idx="1327">
                  <c:v>60.74</c:v>
                </c:pt>
                <c:pt idx="1328">
                  <c:v>60.73</c:v>
                </c:pt>
                <c:pt idx="1329">
                  <c:v>60.73</c:v>
                </c:pt>
                <c:pt idx="1330">
                  <c:v>60.73</c:v>
                </c:pt>
                <c:pt idx="1331">
                  <c:v>60.73</c:v>
                </c:pt>
                <c:pt idx="1332">
                  <c:v>60.73</c:v>
                </c:pt>
                <c:pt idx="1333">
                  <c:v>60.72</c:v>
                </c:pt>
                <c:pt idx="1334">
                  <c:v>60.72</c:v>
                </c:pt>
                <c:pt idx="1335">
                  <c:v>60.71</c:v>
                </c:pt>
                <c:pt idx="1336">
                  <c:v>60.7</c:v>
                </c:pt>
                <c:pt idx="1337">
                  <c:v>60.69</c:v>
                </c:pt>
                <c:pt idx="1338">
                  <c:v>60.69</c:v>
                </c:pt>
                <c:pt idx="1339">
                  <c:v>60.69</c:v>
                </c:pt>
                <c:pt idx="1340">
                  <c:v>60.67</c:v>
                </c:pt>
                <c:pt idx="1341">
                  <c:v>60.66</c:v>
                </c:pt>
                <c:pt idx="1342">
                  <c:v>60.64</c:v>
                </c:pt>
                <c:pt idx="1343">
                  <c:v>60.63</c:v>
                </c:pt>
                <c:pt idx="1344">
                  <c:v>60.61</c:v>
                </c:pt>
                <c:pt idx="1345">
                  <c:v>60.6</c:v>
                </c:pt>
                <c:pt idx="1346">
                  <c:v>60.59</c:v>
                </c:pt>
                <c:pt idx="1347">
                  <c:v>60.58</c:v>
                </c:pt>
                <c:pt idx="1348">
                  <c:v>60.57</c:v>
                </c:pt>
                <c:pt idx="1349">
                  <c:v>60.55</c:v>
                </c:pt>
                <c:pt idx="1350">
                  <c:v>60.53</c:v>
                </c:pt>
                <c:pt idx="1351">
                  <c:v>60.51</c:v>
                </c:pt>
                <c:pt idx="1352">
                  <c:v>60.49</c:v>
                </c:pt>
                <c:pt idx="1353">
                  <c:v>60.47</c:v>
                </c:pt>
                <c:pt idx="1354">
                  <c:v>60.45</c:v>
                </c:pt>
                <c:pt idx="1355">
                  <c:v>60.43</c:v>
                </c:pt>
                <c:pt idx="1356">
                  <c:v>60.39</c:v>
                </c:pt>
                <c:pt idx="1357">
                  <c:v>60.37</c:v>
                </c:pt>
                <c:pt idx="1358">
                  <c:v>60.34</c:v>
                </c:pt>
                <c:pt idx="1359">
                  <c:v>60.32</c:v>
                </c:pt>
                <c:pt idx="1360">
                  <c:v>60.28</c:v>
                </c:pt>
                <c:pt idx="1361">
                  <c:v>60.26</c:v>
                </c:pt>
                <c:pt idx="1362">
                  <c:v>60.23</c:v>
                </c:pt>
                <c:pt idx="1363">
                  <c:v>60.2</c:v>
                </c:pt>
                <c:pt idx="1364">
                  <c:v>60.18</c:v>
                </c:pt>
                <c:pt idx="1365">
                  <c:v>60.16</c:v>
                </c:pt>
                <c:pt idx="1366">
                  <c:v>60.14</c:v>
                </c:pt>
                <c:pt idx="1367">
                  <c:v>60.12</c:v>
                </c:pt>
                <c:pt idx="1368">
                  <c:v>60.1</c:v>
                </c:pt>
                <c:pt idx="1369">
                  <c:v>60.08</c:v>
                </c:pt>
                <c:pt idx="1370">
                  <c:v>60.07</c:v>
                </c:pt>
                <c:pt idx="1371">
                  <c:v>60.05</c:v>
                </c:pt>
                <c:pt idx="1372">
                  <c:v>60.03</c:v>
                </c:pt>
                <c:pt idx="1373">
                  <c:v>60.02</c:v>
                </c:pt>
                <c:pt idx="1374">
                  <c:v>60.01</c:v>
                </c:pt>
                <c:pt idx="1375">
                  <c:v>60</c:v>
                </c:pt>
                <c:pt idx="1376">
                  <c:v>59.99</c:v>
                </c:pt>
                <c:pt idx="1377">
                  <c:v>59.98</c:v>
                </c:pt>
                <c:pt idx="1378">
                  <c:v>59.98</c:v>
                </c:pt>
                <c:pt idx="1379">
                  <c:v>59.97</c:v>
                </c:pt>
                <c:pt idx="1380">
                  <c:v>59.96</c:v>
                </c:pt>
                <c:pt idx="1381">
                  <c:v>59.95</c:v>
                </c:pt>
                <c:pt idx="1382">
                  <c:v>59.93</c:v>
                </c:pt>
                <c:pt idx="1383">
                  <c:v>59.9</c:v>
                </c:pt>
                <c:pt idx="1384">
                  <c:v>59.87</c:v>
                </c:pt>
                <c:pt idx="1385">
                  <c:v>59.85</c:v>
                </c:pt>
                <c:pt idx="1386">
                  <c:v>59.82</c:v>
                </c:pt>
                <c:pt idx="1387">
                  <c:v>59.8</c:v>
                </c:pt>
                <c:pt idx="1388">
                  <c:v>59.78</c:v>
                </c:pt>
                <c:pt idx="1389">
                  <c:v>59.76</c:v>
                </c:pt>
                <c:pt idx="1390">
                  <c:v>59.73</c:v>
                </c:pt>
                <c:pt idx="1391">
                  <c:v>59.71</c:v>
                </c:pt>
                <c:pt idx="1392">
                  <c:v>59.68</c:v>
                </c:pt>
                <c:pt idx="1393">
                  <c:v>59.65</c:v>
                </c:pt>
                <c:pt idx="1394">
                  <c:v>59.63</c:v>
                </c:pt>
                <c:pt idx="1395">
                  <c:v>59.6</c:v>
                </c:pt>
                <c:pt idx="1396">
                  <c:v>59.57</c:v>
                </c:pt>
                <c:pt idx="1397">
                  <c:v>59.55</c:v>
                </c:pt>
                <c:pt idx="1398">
                  <c:v>59.53</c:v>
                </c:pt>
                <c:pt idx="1399">
                  <c:v>59.5</c:v>
                </c:pt>
                <c:pt idx="1400">
                  <c:v>59.48</c:v>
                </c:pt>
                <c:pt idx="1401">
                  <c:v>59.46</c:v>
                </c:pt>
                <c:pt idx="1402">
                  <c:v>59.43</c:v>
                </c:pt>
                <c:pt idx="1403">
                  <c:v>59.4</c:v>
                </c:pt>
                <c:pt idx="1404">
                  <c:v>59.38</c:v>
                </c:pt>
                <c:pt idx="1405">
                  <c:v>59.36</c:v>
                </c:pt>
                <c:pt idx="1406">
                  <c:v>59.34</c:v>
                </c:pt>
                <c:pt idx="1407">
                  <c:v>59.32</c:v>
                </c:pt>
                <c:pt idx="1408">
                  <c:v>59.31</c:v>
                </c:pt>
                <c:pt idx="1409">
                  <c:v>59.3</c:v>
                </c:pt>
                <c:pt idx="1410">
                  <c:v>59.29</c:v>
                </c:pt>
                <c:pt idx="1411">
                  <c:v>59.28</c:v>
                </c:pt>
                <c:pt idx="1412">
                  <c:v>59.28</c:v>
                </c:pt>
                <c:pt idx="1413">
                  <c:v>59.27</c:v>
                </c:pt>
                <c:pt idx="1414">
                  <c:v>59.27</c:v>
                </c:pt>
                <c:pt idx="1415">
                  <c:v>59.27</c:v>
                </c:pt>
                <c:pt idx="1416">
                  <c:v>59.27</c:v>
                </c:pt>
                <c:pt idx="1417">
                  <c:v>59.26</c:v>
                </c:pt>
                <c:pt idx="1418">
                  <c:v>59.26</c:v>
                </c:pt>
                <c:pt idx="1419">
                  <c:v>59.25</c:v>
                </c:pt>
                <c:pt idx="1420">
                  <c:v>59.24</c:v>
                </c:pt>
                <c:pt idx="1421">
                  <c:v>59.24</c:v>
                </c:pt>
                <c:pt idx="1422">
                  <c:v>59.23</c:v>
                </c:pt>
                <c:pt idx="1423">
                  <c:v>59.22</c:v>
                </c:pt>
                <c:pt idx="1424">
                  <c:v>59.22</c:v>
                </c:pt>
                <c:pt idx="1425">
                  <c:v>59.21</c:v>
                </c:pt>
                <c:pt idx="1426">
                  <c:v>59.2</c:v>
                </c:pt>
                <c:pt idx="1427">
                  <c:v>59.19</c:v>
                </c:pt>
                <c:pt idx="1428">
                  <c:v>59.18</c:v>
                </c:pt>
                <c:pt idx="1429">
                  <c:v>59.17</c:v>
                </c:pt>
                <c:pt idx="1430">
                  <c:v>59.16</c:v>
                </c:pt>
                <c:pt idx="1431">
                  <c:v>59.14</c:v>
                </c:pt>
                <c:pt idx="1432">
                  <c:v>59.14</c:v>
                </c:pt>
                <c:pt idx="1433">
                  <c:v>59.12</c:v>
                </c:pt>
                <c:pt idx="1434">
                  <c:v>59.11</c:v>
                </c:pt>
                <c:pt idx="1435">
                  <c:v>59.1</c:v>
                </c:pt>
                <c:pt idx="1436">
                  <c:v>59.08</c:v>
                </c:pt>
                <c:pt idx="1437">
                  <c:v>59.07</c:v>
                </c:pt>
                <c:pt idx="1438">
                  <c:v>59.06</c:v>
                </c:pt>
                <c:pt idx="1439">
                  <c:v>59.05</c:v>
                </c:pt>
                <c:pt idx="1440">
                  <c:v>59.05</c:v>
                </c:pt>
                <c:pt idx="1441">
                  <c:v>59.05</c:v>
                </c:pt>
                <c:pt idx="1442">
                  <c:v>59.04</c:v>
                </c:pt>
                <c:pt idx="1443">
                  <c:v>59.04</c:v>
                </c:pt>
                <c:pt idx="1444">
                  <c:v>59.03</c:v>
                </c:pt>
                <c:pt idx="1445">
                  <c:v>59.02</c:v>
                </c:pt>
                <c:pt idx="1446">
                  <c:v>59.02</c:v>
                </c:pt>
                <c:pt idx="1447">
                  <c:v>59.01</c:v>
                </c:pt>
                <c:pt idx="1448">
                  <c:v>59.01</c:v>
                </c:pt>
                <c:pt idx="1449">
                  <c:v>59.01</c:v>
                </c:pt>
                <c:pt idx="1450">
                  <c:v>59.02</c:v>
                </c:pt>
                <c:pt idx="1451">
                  <c:v>59.02</c:v>
                </c:pt>
                <c:pt idx="1452">
                  <c:v>59.02</c:v>
                </c:pt>
                <c:pt idx="1453">
                  <c:v>59.02</c:v>
                </c:pt>
                <c:pt idx="1454">
                  <c:v>59.03</c:v>
                </c:pt>
                <c:pt idx="1455">
                  <c:v>59.03</c:v>
                </c:pt>
                <c:pt idx="1456">
                  <c:v>59.03</c:v>
                </c:pt>
                <c:pt idx="1457">
                  <c:v>59.03</c:v>
                </c:pt>
                <c:pt idx="1458">
                  <c:v>59.03</c:v>
                </c:pt>
                <c:pt idx="1459">
                  <c:v>59.03</c:v>
                </c:pt>
                <c:pt idx="1460">
                  <c:v>59.03</c:v>
                </c:pt>
                <c:pt idx="1461">
                  <c:v>59.03</c:v>
                </c:pt>
                <c:pt idx="1462">
                  <c:v>59.03</c:v>
                </c:pt>
                <c:pt idx="1463">
                  <c:v>59.03</c:v>
                </c:pt>
                <c:pt idx="1464">
                  <c:v>59.05</c:v>
                </c:pt>
                <c:pt idx="1465">
                  <c:v>59.06</c:v>
                </c:pt>
                <c:pt idx="1466">
                  <c:v>59.08</c:v>
                </c:pt>
                <c:pt idx="1467">
                  <c:v>59.1</c:v>
                </c:pt>
                <c:pt idx="1468">
                  <c:v>59.11</c:v>
                </c:pt>
                <c:pt idx="1469">
                  <c:v>59.13</c:v>
                </c:pt>
                <c:pt idx="1470">
                  <c:v>59.14</c:v>
                </c:pt>
                <c:pt idx="1471">
                  <c:v>59.16</c:v>
                </c:pt>
                <c:pt idx="1472">
                  <c:v>59.18</c:v>
                </c:pt>
                <c:pt idx="1473">
                  <c:v>59.2</c:v>
                </c:pt>
                <c:pt idx="1474">
                  <c:v>59.22</c:v>
                </c:pt>
                <c:pt idx="1475">
                  <c:v>59.23</c:v>
                </c:pt>
                <c:pt idx="1476">
                  <c:v>59.24</c:v>
                </c:pt>
                <c:pt idx="1477">
                  <c:v>59.25</c:v>
                </c:pt>
                <c:pt idx="1478">
                  <c:v>59.26</c:v>
                </c:pt>
                <c:pt idx="1479">
                  <c:v>59.26</c:v>
                </c:pt>
                <c:pt idx="1480">
                  <c:v>59.26</c:v>
                </c:pt>
                <c:pt idx="1481">
                  <c:v>59.27</c:v>
                </c:pt>
                <c:pt idx="1482">
                  <c:v>59.27</c:v>
                </c:pt>
                <c:pt idx="1483">
                  <c:v>59.28</c:v>
                </c:pt>
                <c:pt idx="1484">
                  <c:v>59.28</c:v>
                </c:pt>
                <c:pt idx="1485">
                  <c:v>59.29</c:v>
                </c:pt>
                <c:pt idx="1486">
                  <c:v>59.3</c:v>
                </c:pt>
                <c:pt idx="1487">
                  <c:v>59.32</c:v>
                </c:pt>
                <c:pt idx="1488">
                  <c:v>59.35</c:v>
                </c:pt>
                <c:pt idx="1489">
                  <c:v>59.39</c:v>
                </c:pt>
                <c:pt idx="1490">
                  <c:v>59.43</c:v>
                </c:pt>
                <c:pt idx="1491">
                  <c:v>59.48</c:v>
                </c:pt>
                <c:pt idx="1492">
                  <c:v>59.53</c:v>
                </c:pt>
                <c:pt idx="1493">
                  <c:v>59.57</c:v>
                </c:pt>
                <c:pt idx="1494">
                  <c:v>59.61</c:v>
                </c:pt>
                <c:pt idx="1495">
                  <c:v>59.65</c:v>
                </c:pt>
                <c:pt idx="1496">
                  <c:v>59.69</c:v>
                </c:pt>
                <c:pt idx="1497">
                  <c:v>59.72</c:v>
                </c:pt>
                <c:pt idx="1498">
                  <c:v>59.76</c:v>
                </c:pt>
                <c:pt idx="1499">
                  <c:v>59.79</c:v>
                </c:pt>
                <c:pt idx="1500">
                  <c:v>59.82</c:v>
                </c:pt>
                <c:pt idx="1501">
                  <c:v>59.87</c:v>
                </c:pt>
                <c:pt idx="1502">
                  <c:v>59.9</c:v>
                </c:pt>
                <c:pt idx="1503">
                  <c:v>59.93</c:v>
                </c:pt>
                <c:pt idx="1504">
                  <c:v>59.96</c:v>
                </c:pt>
                <c:pt idx="1505">
                  <c:v>59.99</c:v>
                </c:pt>
                <c:pt idx="1506">
                  <c:v>60.01</c:v>
                </c:pt>
                <c:pt idx="1507">
                  <c:v>60.03</c:v>
                </c:pt>
                <c:pt idx="1508">
                  <c:v>60.05</c:v>
                </c:pt>
                <c:pt idx="1509">
                  <c:v>60.07</c:v>
                </c:pt>
                <c:pt idx="1510">
                  <c:v>60.1</c:v>
                </c:pt>
                <c:pt idx="1511">
                  <c:v>60.13</c:v>
                </c:pt>
                <c:pt idx="1512">
                  <c:v>60.17</c:v>
                </c:pt>
                <c:pt idx="1513">
                  <c:v>60.22</c:v>
                </c:pt>
                <c:pt idx="1514">
                  <c:v>60.26</c:v>
                </c:pt>
                <c:pt idx="1515">
                  <c:v>60.31</c:v>
                </c:pt>
                <c:pt idx="1516">
                  <c:v>60.35</c:v>
                </c:pt>
                <c:pt idx="1517">
                  <c:v>60.4</c:v>
                </c:pt>
                <c:pt idx="1518">
                  <c:v>60.44</c:v>
                </c:pt>
                <c:pt idx="1519">
                  <c:v>60.48</c:v>
                </c:pt>
                <c:pt idx="1520">
                  <c:v>60.51</c:v>
                </c:pt>
                <c:pt idx="1521">
                  <c:v>60.54</c:v>
                </c:pt>
                <c:pt idx="1522">
                  <c:v>60.57</c:v>
                </c:pt>
                <c:pt idx="1523">
                  <c:v>60.59</c:v>
                </c:pt>
                <c:pt idx="1524">
                  <c:v>60.61</c:v>
                </c:pt>
                <c:pt idx="1525">
                  <c:v>60.63</c:v>
                </c:pt>
                <c:pt idx="1526">
                  <c:v>60.64</c:v>
                </c:pt>
                <c:pt idx="1527">
                  <c:v>60.66</c:v>
                </c:pt>
                <c:pt idx="1528">
                  <c:v>60.67</c:v>
                </c:pt>
                <c:pt idx="1529">
                  <c:v>60.69</c:v>
                </c:pt>
                <c:pt idx="1530">
                  <c:v>60.69</c:v>
                </c:pt>
                <c:pt idx="1531">
                  <c:v>60.7</c:v>
                </c:pt>
                <c:pt idx="1532">
                  <c:v>60.71</c:v>
                </c:pt>
                <c:pt idx="1533">
                  <c:v>60.71</c:v>
                </c:pt>
                <c:pt idx="1534">
                  <c:v>60.72</c:v>
                </c:pt>
                <c:pt idx="1535">
                  <c:v>60.72</c:v>
                </c:pt>
                <c:pt idx="1536">
                  <c:v>60.73</c:v>
                </c:pt>
                <c:pt idx="1537">
                  <c:v>60.73</c:v>
                </c:pt>
                <c:pt idx="1538">
                  <c:v>60.73</c:v>
                </c:pt>
                <c:pt idx="1539">
                  <c:v>60.73</c:v>
                </c:pt>
                <c:pt idx="1540">
                  <c:v>60.73</c:v>
                </c:pt>
                <c:pt idx="1541">
                  <c:v>60.73</c:v>
                </c:pt>
                <c:pt idx="1542">
                  <c:v>60.73</c:v>
                </c:pt>
                <c:pt idx="1543">
                  <c:v>60.73</c:v>
                </c:pt>
                <c:pt idx="1544">
                  <c:v>60.73</c:v>
                </c:pt>
                <c:pt idx="1545">
                  <c:v>60.73</c:v>
                </c:pt>
                <c:pt idx="1546">
                  <c:v>60.73</c:v>
                </c:pt>
                <c:pt idx="1547">
                  <c:v>60.73</c:v>
                </c:pt>
                <c:pt idx="1548">
                  <c:v>60.73</c:v>
                </c:pt>
                <c:pt idx="1549">
                  <c:v>60.73</c:v>
                </c:pt>
                <c:pt idx="1550">
                  <c:v>60.73</c:v>
                </c:pt>
                <c:pt idx="1551">
                  <c:v>60.73</c:v>
                </c:pt>
                <c:pt idx="1552">
                  <c:v>60.73</c:v>
                </c:pt>
                <c:pt idx="1553">
                  <c:v>60.73</c:v>
                </c:pt>
                <c:pt idx="1554">
                  <c:v>60.73</c:v>
                </c:pt>
                <c:pt idx="1555">
                  <c:v>60.73</c:v>
                </c:pt>
                <c:pt idx="1556">
                  <c:v>60.73</c:v>
                </c:pt>
                <c:pt idx="1557">
                  <c:v>60.73</c:v>
                </c:pt>
                <c:pt idx="1558">
                  <c:v>60.73</c:v>
                </c:pt>
                <c:pt idx="1559">
                  <c:v>60.73</c:v>
                </c:pt>
                <c:pt idx="1560">
                  <c:v>60.72</c:v>
                </c:pt>
                <c:pt idx="1561">
                  <c:v>60.71</c:v>
                </c:pt>
                <c:pt idx="1562">
                  <c:v>60.7</c:v>
                </c:pt>
                <c:pt idx="1563">
                  <c:v>60.69</c:v>
                </c:pt>
                <c:pt idx="1564">
                  <c:v>60.69</c:v>
                </c:pt>
                <c:pt idx="1565">
                  <c:v>60.68</c:v>
                </c:pt>
                <c:pt idx="1566">
                  <c:v>60.68</c:v>
                </c:pt>
                <c:pt idx="1567">
                  <c:v>60.67</c:v>
                </c:pt>
                <c:pt idx="1568">
                  <c:v>60.67</c:v>
                </c:pt>
                <c:pt idx="1569">
                  <c:v>60.66</c:v>
                </c:pt>
                <c:pt idx="1570">
                  <c:v>60.65</c:v>
                </c:pt>
                <c:pt idx="1571">
                  <c:v>60.64</c:v>
                </c:pt>
                <c:pt idx="1572">
                  <c:v>60.63</c:v>
                </c:pt>
                <c:pt idx="1573">
                  <c:v>60.61</c:v>
                </c:pt>
                <c:pt idx="1574">
                  <c:v>60.6</c:v>
                </c:pt>
                <c:pt idx="1575">
                  <c:v>60.58</c:v>
                </c:pt>
                <c:pt idx="1576">
                  <c:v>60.57</c:v>
                </c:pt>
                <c:pt idx="1577">
                  <c:v>60.56</c:v>
                </c:pt>
                <c:pt idx="1578">
                  <c:v>60.53</c:v>
                </c:pt>
                <c:pt idx="1579">
                  <c:v>60.51</c:v>
                </c:pt>
                <c:pt idx="1580">
                  <c:v>60.49</c:v>
                </c:pt>
                <c:pt idx="1581">
                  <c:v>60.46</c:v>
                </c:pt>
                <c:pt idx="1582">
                  <c:v>60.44</c:v>
                </c:pt>
                <c:pt idx="1583">
                  <c:v>60.43</c:v>
                </c:pt>
                <c:pt idx="1584">
                  <c:v>60.41</c:v>
                </c:pt>
                <c:pt idx="1585">
                  <c:v>60.39</c:v>
                </c:pt>
                <c:pt idx="1586">
                  <c:v>60.38</c:v>
                </c:pt>
                <c:pt idx="1587">
                  <c:v>60.36</c:v>
                </c:pt>
                <c:pt idx="1588">
                  <c:v>60.33</c:v>
                </c:pt>
                <c:pt idx="1589">
                  <c:v>60.3</c:v>
                </c:pt>
                <c:pt idx="1590">
                  <c:v>60.27</c:v>
                </c:pt>
                <c:pt idx="1591">
                  <c:v>60.25</c:v>
                </c:pt>
                <c:pt idx="1592">
                  <c:v>60.23</c:v>
                </c:pt>
                <c:pt idx="1593">
                  <c:v>60.21</c:v>
                </c:pt>
                <c:pt idx="1594">
                  <c:v>60.19</c:v>
                </c:pt>
                <c:pt idx="1595">
                  <c:v>60.17</c:v>
                </c:pt>
                <c:pt idx="1596">
                  <c:v>60.14</c:v>
                </c:pt>
                <c:pt idx="1597">
                  <c:v>60.12</c:v>
                </c:pt>
                <c:pt idx="1598">
                  <c:v>60.1</c:v>
                </c:pt>
                <c:pt idx="1599">
                  <c:v>60.09</c:v>
                </c:pt>
                <c:pt idx="1600">
                  <c:v>60.07</c:v>
                </c:pt>
                <c:pt idx="1601">
                  <c:v>60.06</c:v>
                </c:pt>
                <c:pt idx="1602">
                  <c:v>60.05</c:v>
                </c:pt>
                <c:pt idx="1603">
                  <c:v>60.04</c:v>
                </c:pt>
                <c:pt idx="1604">
                  <c:v>60.03</c:v>
                </c:pt>
                <c:pt idx="1605">
                  <c:v>60.02</c:v>
                </c:pt>
                <c:pt idx="1606">
                  <c:v>60.01</c:v>
                </c:pt>
                <c:pt idx="1607">
                  <c:v>60</c:v>
                </c:pt>
                <c:pt idx="1608">
                  <c:v>59.99</c:v>
                </c:pt>
                <c:pt idx="1609">
                  <c:v>59.97</c:v>
                </c:pt>
                <c:pt idx="1610">
                  <c:v>59.96</c:v>
                </c:pt>
                <c:pt idx="1611">
                  <c:v>59.95</c:v>
                </c:pt>
                <c:pt idx="1612">
                  <c:v>59.93</c:v>
                </c:pt>
                <c:pt idx="1613">
                  <c:v>59.92</c:v>
                </c:pt>
                <c:pt idx="1614">
                  <c:v>59.9</c:v>
                </c:pt>
                <c:pt idx="1615">
                  <c:v>59.88</c:v>
                </c:pt>
                <c:pt idx="1616">
                  <c:v>59.87</c:v>
                </c:pt>
                <c:pt idx="1617">
                  <c:v>59.84</c:v>
                </c:pt>
                <c:pt idx="1618">
                  <c:v>59.81</c:v>
                </c:pt>
                <c:pt idx="1619">
                  <c:v>59.79</c:v>
                </c:pt>
                <c:pt idx="1620">
                  <c:v>59.77</c:v>
                </c:pt>
                <c:pt idx="1621">
                  <c:v>59.73</c:v>
                </c:pt>
                <c:pt idx="1622">
                  <c:v>59.72</c:v>
                </c:pt>
                <c:pt idx="1623">
                  <c:v>59.69</c:v>
                </c:pt>
                <c:pt idx="1624">
                  <c:v>59.66</c:v>
                </c:pt>
                <c:pt idx="1625">
                  <c:v>59.64</c:v>
                </c:pt>
                <c:pt idx="1626">
                  <c:v>59.61</c:v>
                </c:pt>
                <c:pt idx="1627">
                  <c:v>59.59</c:v>
                </c:pt>
                <c:pt idx="1628">
                  <c:v>59.57</c:v>
                </c:pt>
                <c:pt idx="1629">
                  <c:v>59.55</c:v>
                </c:pt>
                <c:pt idx="1630">
                  <c:v>59.52</c:v>
                </c:pt>
                <c:pt idx="1631">
                  <c:v>59.5</c:v>
                </c:pt>
                <c:pt idx="1632">
                  <c:v>59.47</c:v>
                </c:pt>
                <c:pt idx="1633">
                  <c:v>59.45</c:v>
                </c:pt>
                <c:pt idx="1634">
                  <c:v>59.43</c:v>
                </c:pt>
                <c:pt idx="1635">
                  <c:v>59.41</c:v>
                </c:pt>
                <c:pt idx="1636">
                  <c:v>59.39</c:v>
                </c:pt>
                <c:pt idx="1637">
                  <c:v>59.37</c:v>
                </c:pt>
                <c:pt idx="1638">
                  <c:v>59.35</c:v>
                </c:pt>
                <c:pt idx="1639">
                  <c:v>59.34</c:v>
                </c:pt>
                <c:pt idx="1640">
                  <c:v>59.32</c:v>
                </c:pt>
                <c:pt idx="1641">
                  <c:v>59.3</c:v>
                </c:pt>
                <c:pt idx="1642">
                  <c:v>59.29</c:v>
                </c:pt>
                <c:pt idx="1643">
                  <c:v>59.28</c:v>
                </c:pt>
                <c:pt idx="1644">
                  <c:v>59.27</c:v>
                </c:pt>
                <c:pt idx="1645">
                  <c:v>59.27</c:v>
                </c:pt>
                <c:pt idx="1646">
                  <c:v>59.27</c:v>
                </c:pt>
                <c:pt idx="1647">
                  <c:v>59.27</c:v>
                </c:pt>
                <c:pt idx="1648">
                  <c:v>59.27</c:v>
                </c:pt>
                <c:pt idx="1649">
                  <c:v>59.27</c:v>
                </c:pt>
                <c:pt idx="1650">
                  <c:v>59.27</c:v>
                </c:pt>
                <c:pt idx="1651">
                  <c:v>59.26</c:v>
                </c:pt>
                <c:pt idx="1652">
                  <c:v>59.26</c:v>
                </c:pt>
                <c:pt idx="1653">
                  <c:v>59.25</c:v>
                </c:pt>
                <c:pt idx="1654">
                  <c:v>59.24</c:v>
                </c:pt>
                <c:pt idx="1655">
                  <c:v>59.23</c:v>
                </c:pt>
                <c:pt idx="1656">
                  <c:v>59.23</c:v>
                </c:pt>
                <c:pt idx="1657">
                  <c:v>59.22</c:v>
                </c:pt>
                <c:pt idx="1658">
                  <c:v>59.21</c:v>
                </c:pt>
                <c:pt idx="1659">
                  <c:v>59.2</c:v>
                </c:pt>
                <c:pt idx="1660">
                  <c:v>59.18</c:v>
                </c:pt>
                <c:pt idx="1661">
                  <c:v>59.18</c:v>
                </c:pt>
                <c:pt idx="1662">
                  <c:v>59.16</c:v>
                </c:pt>
                <c:pt idx="1663">
                  <c:v>59.15</c:v>
                </c:pt>
                <c:pt idx="1664">
                  <c:v>59.14</c:v>
                </c:pt>
                <c:pt idx="1665">
                  <c:v>59.13</c:v>
                </c:pt>
                <c:pt idx="1666">
                  <c:v>59.11</c:v>
                </c:pt>
                <c:pt idx="1667">
                  <c:v>59.1</c:v>
                </c:pt>
                <c:pt idx="1668">
                  <c:v>59.09</c:v>
                </c:pt>
                <c:pt idx="1669">
                  <c:v>59.08</c:v>
                </c:pt>
                <c:pt idx="1670">
                  <c:v>59.07</c:v>
                </c:pt>
                <c:pt idx="1671">
                  <c:v>59.07</c:v>
                </c:pt>
                <c:pt idx="1672">
                  <c:v>59.06</c:v>
                </c:pt>
                <c:pt idx="1673">
                  <c:v>59.05</c:v>
                </c:pt>
                <c:pt idx="1674">
                  <c:v>59.04</c:v>
                </c:pt>
                <c:pt idx="1675">
                  <c:v>59.03</c:v>
                </c:pt>
                <c:pt idx="1676">
                  <c:v>59.03</c:v>
                </c:pt>
                <c:pt idx="1677">
                  <c:v>59.02</c:v>
                </c:pt>
                <c:pt idx="1678">
                  <c:v>59.01</c:v>
                </c:pt>
                <c:pt idx="1679">
                  <c:v>59</c:v>
                </c:pt>
                <c:pt idx="1680">
                  <c:v>58.99</c:v>
                </c:pt>
                <c:pt idx="1681">
                  <c:v>58.98</c:v>
                </c:pt>
                <c:pt idx="1682">
                  <c:v>58.97</c:v>
                </c:pt>
                <c:pt idx="1683">
                  <c:v>58.97</c:v>
                </c:pt>
                <c:pt idx="1684">
                  <c:v>58.96</c:v>
                </c:pt>
                <c:pt idx="1685">
                  <c:v>58.97</c:v>
                </c:pt>
                <c:pt idx="1686">
                  <c:v>58.97</c:v>
                </c:pt>
                <c:pt idx="1687">
                  <c:v>58.97</c:v>
                </c:pt>
                <c:pt idx="1688">
                  <c:v>58.98</c:v>
                </c:pt>
                <c:pt idx="1689">
                  <c:v>58.99</c:v>
                </c:pt>
                <c:pt idx="1690">
                  <c:v>59</c:v>
                </c:pt>
                <c:pt idx="1691">
                  <c:v>59.01</c:v>
                </c:pt>
                <c:pt idx="1692">
                  <c:v>59.02</c:v>
                </c:pt>
                <c:pt idx="1693">
                  <c:v>59.03</c:v>
                </c:pt>
                <c:pt idx="1694">
                  <c:v>59.04</c:v>
                </c:pt>
                <c:pt idx="1695">
                  <c:v>59.05</c:v>
                </c:pt>
                <c:pt idx="1696">
                  <c:v>59.06</c:v>
                </c:pt>
                <c:pt idx="1697">
                  <c:v>59.06</c:v>
                </c:pt>
                <c:pt idx="1698">
                  <c:v>59.06</c:v>
                </c:pt>
                <c:pt idx="1699">
                  <c:v>59.07</c:v>
                </c:pt>
                <c:pt idx="1700">
                  <c:v>59.07</c:v>
                </c:pt>
                <c:pt idx="1701">
                  <c:v>59.08</c:v>
                </c:pt>
                <c:pt idx="1702">
                  <c:v>59.1</c:v>
                </c:pt>
                <c:pt idx="1703">
                  <c:v>59.11</c:v>
                </c:pt>
                <c:pt idx="1704">
                  <c:v>59.13</c:v>
                </c:pt>
                <c:pt idx="1705">
                  <c:v>59.15</c:v>
                </c:pt>
                <c:pt idx="1706">
                  <c:v>59.17</c:v>
                </c:pt>
                <c:pt idx="1707">
                  <c:v>59.18</c:v>
                </c:pt>
                <c:pt idx="1708">
                  <c:v>59.2</c:v>
                </c:pt>
                <c:pt idx="1709">
                  <c:v>59.22</c:v>
                </c:pt>
                <c:pt idx="1710">
                  <c:v>59.23</c:v>
                </c:pt>
                <c:pt idx="1711">
                  <c:v>59.25</c:v>
                </c:pt>
                <c:pt idx="1712">
                  <c:v>59.26</c:v>
                </c:pt>
                <c:pt idx="1713">
                  <c:v>59.26</c:v>
                </c:pt>
                <c:pt idx="1714">
                  <c:v>59.27</c:v>
                </c:pt>
                <c:pt idx="1715">
                  <c:v>59.27</c:v>
                </c:pt>
                <c:pt idx="1716">
                  <c:v>59.27</c:v>
                </c:pt>
                <c:pt idx="1717">
                  <c:v>59.28</c:v>
                </c:pt>
                <c:pt idx="1718">
                  <c:v>59.29</c:v>
                </c:pt>
                <c:pt idx="1719">
                  <c:v>59.3</c:v>
                </c:pt>
                <c:pt idx="1720">
                  <c:v>59.31</c:v>
                </c:pt>
                <c:pt idx="1721">
                  <c:v>59.34</c:v>
                </c:pt>
                <c:pt idx="1722">
                  <c:v>59.37</c:v>
                </c:pt>
                <c:pt idx="1723">
                  <c:v>59.41</c:v>
                </c:pt>
                <c:pt idx="1724">
                  <c:v>59.45</c:v>
                </c:pt>
                <c:pt idx="1725">
                  <c:v>59.49</c:v>
                </c:pt>
                <c:pt idx="1726">
                  <c:v>59.53</c:v>
                </c:pt>
                <c:pt idx="1727">
                  <c:v>59.56</c:v>
                </c:pt>
                <c:pt idx="1728">
                  <c:v>59.59</c:v>
                </c:pt>
                <c:pt idx="1729">
                  <c:v>59.63</c:v>
                </c:pt>
                <c:pt idx="1730">
                  <c:v>59.68</c:v>
                </c:pt>
                <c:pt idx="1731">
                  <c:v>59.72</c:v>
                </c:pt>
                <c:pt idx="1732">
                  <c:v>59.77</c:v>
                </c:pt>
                <c:pt idx="1733">
                  <c:v>59.81</c:v>
                </c:pt>
                <c:pt idx="1734">
                  <c:v>59.86</c:v>
                </c:pt>
                <c:pt idx="1735">
                  <c:v>59.89</c:v>
                </c:pt>
                <c:pt idx="1736">
                  <c:v>59.93</c:v>
                </c:pt>
                <c:pt idx="1737">
                  <c:v>59.96</c:v>
                </c:pt>
                <c:pt idx="1738">
                  <c:v>59.98</c:v>
                </c:pt>
                <c:pt idx="1739">
                  <c:v>60</c:v>
                </c:pt>
                <c:pt idx="1740">
                  <c:v>60.01</c:v>
                </c:pt>
                <c:pt idx="1741">
                  <c:v>60.03</c:v>
                </c:pt>
                <c:pt idx="1742">
                  <c:v>60.05</c:v>
                </c:pt>
                <c:pt idx="1743">
                  <c:v>60.07</c:v>
                </c:pt>
                <c:pt idx="1744">
                  <c:v>60.1</c:v>
                </c:pt>
                <c:pt idx="1745">
                  <c:v>60.13</c:v>
                </c:pt>
                <c:pt idx="1746">
                  <c:v>60.17</c:v>
                </c:pt>
                <c:pt idx="1747">
                  <c:v>60.21</c:v>
                </c:pt>
                <c:pt idx="1748">
                  <c:v>60.25</c:v>
                </c:pt>
                <c:pt idx="1749">
                  <c:v>60.29</c:v>
                </c:pt>
                <c:pt idx="1750">
                  <c:v>60.33</c:v>
                </c:pt>
                <c:pt idx="1751">
                  <c:v>60.35</c:v>
                </c:pt>
                <c:pt idx="1752">
                  <c:v>60.39</c:v>
                </c:pt>
                <c:pt idx="1753">
                  <c:v>60.42</c:v>
                </c:pt>
                <c:pt idx="1754">
                  <c:v>60.45</c:v>
                </c:pt>
                <c:pt idx="1755">
                  <c:v>60.47</c:v>
                </c:pt>
                <c:pt idx="1756">
                  <c:v>60.5</c:v>
                </c:pt>
                <c:pt idx="1757">
                  <c:v>60.52</c:v>
                </c:pt>
                <c:pt idx="1758">
                  <c:v>60.55</c:v>
                </c:pt>
                <c:pt idx="1759">
                  <c:v>60.58</c:v>
                </c:pt>
                <c:pt idx="1760">
                  <c:v>60.6</c:v>
                </c:pt>
                <c:pt idx="1761">
                  <c:v>60.62</c:v>
                </c:pt>
                <c:pt idx="1762">
                  <c:v>60.63</c:v>
                </c:pt>
                <c:pt idx="1763">
                  <c:v>60.64</c:v>
                </c:pt>
                <c:pt idx="1764">
                  <c:v>60.65</c:v>
                </c:pt>
                <c:pt idx="1765">
                  <c:v>60.66</c:v>
                </c:pt>
                <c:pt idx="1766">
                  <c:v>60.68</c:v>
                </c:pt>
                <c:pt idx="1767">
                  <c:v>60.69</c:v>
                </c:pt>
                <c:pt idx="1768">
                  <c:v>60.69</c:v>
                </c:pt>
                <c:pt idx="1769">
                  <c:v>60.7</c:v>
                </c:pt>
                <c:pt idx="1770">
                  <c:v>60.7</c:v>
                </c:pt>
                <c:pt idx="1771">
                  <c:v>60.71</c:v>
                </c:pt>
                <c:pt idx="1772">
                  <c:v>60.71</c:v>
                </c:pt>
                <c:pt idx="1773">
                  <c:v>60.72</c:v>
                </c:pt>
                <c:pt idx="1774">
                  <c:v>60.72</c:v>
                </c:pt>
                <c:pt idx="1775">
                  <c:v>60.72</c:v>
                </c:pt>
                <c:pt idx="1776">
                  <c:v>60.72</c:v>
                </c:pt>
                <c:pt idx="1777">
                  <c:v>60.72</c:v>
                </c:pt>
                <c:pt idx="1778">
                  <c:v>60.72</c:v>
                </c:pt>
                <c:pt idx="1779">
                  <c:v>60.73</c:v>
                </c:pt>
                <c:pt idx="1780">
                  <c:v>60.72</c:v>
                </c:pt>
                <c:pt idx="1781">
                  <c:v>60.72</c:v>
                </c:pt>
                <c:pt idx="1782">
                  <c:v>60.71</c:v>
                </c:pt>
                <c:pt idx="1783">
                  <c:v>60.71</c:v>
                </c:pt>
                <c:pt idx="1784">
                  <c:v>60.71</c:v>
                </c:pt>
                <c:pt idx="1785">
                  <c:v>60.71</c:v>
                </c:pt>
                <c:pt idx="1786">
                  <c:v>60.71</c:v>
                </c:pt>
                <c:pt idx="1787">
                  <c:v>60.7</c:v>
                </c:pt>
                <c:pt idx="1788">
                  <c:v>60.7</c:v>
                </c:pt>
                <c:pt idx="1789">
                  <c:v>60.7</c:v>
                </c:pt>
                <c:pt idx="1790">
                  <c:v>60.7</c:v>
                </c:pt>
                <c:pt idx="1791">
                  <c:v>60.69</c:v>
                </c:pt>
                <c:pt idx="1792">
                  <c:v>60.69</c:v>
                </c:pt>
                <c:pt idx="1793">
                  <c:v>60.69</c:v>
                </c:pt>
                <c:pt idx="1794">
                  <c:v>60.68</c:v>
                </c:pt>
                <c:pt idx="1795">
                  <c:v>60.68</c:v>
                </c:pt>
                <c:pt idx="1796">
                  <c:v>60.67</c:v>
                </c:pt>
                <c:pt idx="1797">
                  <c:v>60.66</c:v>
                </c:pt>
                <c:pt idx="1798">
                  <c:v>60.65</c:v>
                </c:pt>
                <c:pt idx="1799">
                  <c:v>60.64</c:v>
                </c:pt>
                <c:pt idx="1800">
                  <c:v>60.64</c:v>
                </c:pt>
                <c:pt idx="1801">
                  <c:v>60.63</c:v>
                </c:pt>
                <c:pt idx="1802">
                  <c:v>60.63</c:v>
                </c:pt>
                <c:pt idx="1803">
                  <c:v>60.62</c:v>
                </c:pt>
                <c:pt idx="1804">
                  <c:v>60.6</c:v>
                </c:pt>
                <c:pt idx="1805">
                  <c:v>60.59</c:v>
                </c:pt>
                <c:pt idx="1806">
                  <c:v>60.57</c:v>
                </c:pt>
                <c:pt idx="1807">
                  <c:v>60.56</c:v>
                </c:pt>
                <c:pt idx="1808">
                  <c:v>60.54</c:v>
                </c:pt>
                <c:pt idx="1809">
                  <c:v>60.53</c:v>
                </c:pt>
                <c:pt idx="1810">
                  <c:v>60.51</c:v>
                </c:pt>
                <c:pt idx="1811">
                  <c:v>60.49</c:v>
                </c:pt>
                <c:pt idx="1812">
                  <c:v>60.48</c:v>
                </c:pt>
                <c:pt idx="1813">
                  <c:v>60.46</c:v>
                </c:pt>
                <c:pt idx="1814">
                  <c:v>60.44</c:v>
                </c:pt>
                <c:pt idx="1815">
                  <c:v>60.42</c:v>
                </c:pt>
                <c:pt idx="1816">
                  <c:v>60.4</c:v>
                </c:pt>
                <c:pt idx="1817">
                  <c:v>60.38</c:v>
                </c:pt>
                <c:pt idx="1818">
                  <c:v>60.36</c:v>
                </c:pt>
                <c:pt idx="1819">
                  <c:v>60.34</c:v>
                </c:pt>
                <c:pt idx="1820">
                  <c:v>60.33</c:v>
                </c:pt>
                <c:pt idx="1821">
                  <c:v>60.3</c:v>
                </c:pt>
                <c:pt idx="1822">
                  <c:v>60.28</c:v>
                </c:pt>
                <c:pt idx="1823">
                  <c:v>60.26</c:v>
                </c:pt>
                <c:pt idx="1824">
                  <c:v>60.24</c:v>
                </c:pt>
                <c:pt idx="1825">
                  <c:v>60.21</c:v>
                </c:pt>
                <c:pt idx="1826">
                  <c:v>60.19</c:v>
                </c:pt>
                <c:pt idx="1827">
                  <c:v>60.16</c:v>
                </c:pt>
                <c:pt idx="1828">
                  <c:v>60.13</c:v>
                </c:pt>
                <c:pt idx="1829">
                  <c:v>60.11</c:v>
                </c:pt>
                <c:pt idx="1830">
                  <c:v>60.09</c:v>
                </c:pt>
                <c:pt idx="1831">
                  <c:v>60.07</c:v>
                </c:pt>
                <c:pt idx="1832">
                  <c:v>60.07</c:v>
                </c:pt>
                <c:pt idx="1833">
                  <c:v>60.06</c:v>
                </c:pt>
                <c:pt idx="1834">
                  <c:v>60.05</c:v>
                </c:pt>
                <c:pt idx="1835">
                  <c:v>60.04</c:v>
                </c:pt>
                <c:pt idx="1836">
                  <c:v>60.03</c:v>
                </c:pt>
                <c:pt idx="1837">
                  <c:v>60.02</c:v>
                </c:pt>
                <c:pt idx="1838">
                  <c:v>60.01</c:v>
                </c:pt>
                <c:pt idx="1839">
                  <c:v>60</c:v>
                </c:pt>
                <c:pt idx="1840">
                  <c:v>59.99</c:v>
                </c:pt>
                <c:pt idx="1841">
                  <c:v>59.97</c:v>
                </c:pt>
                <c:pt idx="1842">
                  <c:v>59.96</c:v>
                </c:pt>
                <c:pt idx="1843">
                  <c:v>59.95</c:v>
                </c:pt>
                <c:pt idx="1844">
                  <c:v>59.93</c:v>
                </c:pt>
                <c:pt idx="1845">
                  <c:v>59.92</c:v>
                </c:pt>
                <c:pt idx="1846">
                  <c:v>59.92</c:v>
                </c:pt>
                <c:pt idx="1847">
                  <c:v>59.91</c:v>
                </c:pt>
                <c:pt idx="1848">
                  <c:v>59.88</c:v>
                </c:pt>
                <c:pt idx="1849">
                  <c:v>59.86</c:v>
                </c:pt>
                <c:pt idx="1850">
                  <c:v>59.83</c:v>
                </c:pt>
                <c:pt idx="1851">
                  <c:v>59.8</c:v>
                </c:pt>
                <c:pt idx="1852">
                  <c:v>59.78</c:v>
                </c:pt>
                <c:pt idx="1853">
                  <c:v>59.76</c:v>
                </c:pt>
                <c:pt idx="1854">
                  <c:v>59.73</c:v>
                </c:pt>
                <c:pt idx="1855">
                  <c:v>59.7</c:v>
                </c:pt>
                <c:pt idx="1856">
                  <c:v>59.67</c:v>
                </c:pt>
                <c:pt idx="1857">
                  <c:v>59.64</c:v>
                </c:pt>
                <c:pt idx="1858">
                  <c:v>59.63</c:v>
                </c:pt>
                <c:pt idx="1859">
                  <c:v>59.61</c:v>
                </c:pt>
                <c:pt idx="1860">
                  <c:v>59.6</c:v>
                </c:pt>
                <c:pt idx="1861">
                  <c:v>59.59</c:v>
                </c:pt>
                <c:pt idx="1862">
                  <c:v>59.57</c:v>
                </c:pt>
                <c:pt idx="1863">
                  <c:v>59.55</c:v>
                </c:pt>
                <c:pt idx="1864">
                  <c:v>59.53</c:v>
                </c:pt>
                <c:pt idx="1865">
                  <c:v>59.51</c:v>
                </c:pt>
                <c:pt idx="1866">
                  <c:v>59.48</c:v>
                </c:pt>
                <c:pt idx="1867">
                  <c:v>59.45</c:v>
                </c:pt>
                <c:pt idx="1868">
                  <c:v>59.42</c:v>
                </c:pt>
                <c:pt idx="1869">
                  <c:v>59.4</c:v>
                </c:pt>
                <c:pt idx="1870">
                  <c:v>59.37</c:v>
                </c:pt>
                <c:pt idx="1871">
                  <c:v>59.34</c:v>
                </c:pt>
                <c:pt idx="1872">
                  <c:v>59.33</c:v>
                </c:pt>
                <c:pt idx="1873">
                  <c:v>59.31</c:v>
                </c:pt>
                <c:pt idx="1874">
                  <c:v>59.3</c:v>
                </c:pt>
                <c:pt idx="1875">
                  <c:v>59.29</c:v>
                </c:pt>
                <c:pt idx="1876">
                  <c:v>59.28</c:v>
                </c:pt>
                <c:pt idx="1877">
                  <c:v>59.28</c:v>
                </c:pt>
                <c:pt idx="1878">
                  <c:v>59.27</c:v>
                </c:pt>
                <c:pt idx="1879">
                  <c:v>59.27</c:v>
                </c:pt>
                <c:pt idx="1880">
                  <c:v>59.27</c:v>
                </c:pt>
                <c:pt idx="1881">
                  <c:v>59.27</c:v>
                </c:pt>
                <c:pt idx="1882">
                  <c:v>59.27</c:v>
                </c:pt>
                <c:pt idx="1883">
                  <c:v>59.27</c:v>
                </c:pt>
                <c:pt idx="1884">
                  <c:v>59.26</c:v>
                </c:pt>
                <c:pt idx="1885">
                  <c:v>59.26</c:v>
                </c:pt>
                <c:pt idx="1886">
                  <c:v>59.24</c:v>
                </c:pt>
                <c:pt idx="1887">
                  <c:v>59.23</c:v>
                </c:pt>
                <c:pt idx="1888">
                  <c:v>59.22</c:v>
                </c:pt>
                <c:pt idx="1889">
                  <c:v>59.2</c:v>
                </c:pt>
                <c:pt idx="1890">
                  <c:v>59.19</c:v>
                </c:pt>
                <c:pt idx="1891">
                  <c:v>59.18</c:v>
                </c:pt>
                <c:pt idx="1892">
                  <c:v>59.17</c:v>
                </c:pt>
                <c:pt idx="1893">
                  <c:v>59.16</c:v>
                </c:pt>
                <c:pt idx="1894">
                  <c:v>59.15</c:v>
                </c:pt>
                <c:pt idx="1895">
                  <c:v>59.14</c:v>
                </c:pt>
                <c:pt idx="1896">
                  <c:v>59.14</c:v>
                </c:pt>
                <c:pt idx="1897">
                  <c:v>59.13</c:v>
                </c:pt>
                <c:pt idx="1898">
                  <c:v>59.13</c:v>
                </c:pt>
                <c:pt idx="1899">
                  <c:v>59.13</c:v>
                </c:pt>
                <c:pt idx="1900">
                  <c:v>59.12</c:v>
                </c:pt>
                <c:pt idx="1901">
                  <c:v>59.11</c:v>
                </c:pt>
                <c:pt idx="1902">
                  <c:v>59.1</c:v>
                </c:pt>
                <c:pt idx="1903">
                  <c:v>59.09</c:v>
                </c:pt>
                <c:pt idx="1904">
                  <c:v>59.07</c:v>
                </c:pt>
                <c:pt idx="1905">
                  <c:v>59.07</c:v>
                </c:pt>
                <c:pt idx="1906">
                  <c:v>59.06</c:v>
                </c:pt>
                <c:pt idx="1907">
                  <c:v>59.05</c:v>
                </c:pt>
                <c:pt idx="1908">
                  <c:v>59.04</c:v>
                </c:pt>
                <c:pt idx="1909">
                  <c:v>59.03</c:v>
                </c:pt>
                <c:pt idx="1910">
                  <c:v>59.03</c:v>
                </c:pt>
                <c:pt idx="1911">
                  <c:v>59.02</c:v>
                </c:pt>
                <c:pt idx="1912">
                  <c:v>59.02</c:v>
                </c:pt>
                <c:pt idx="1913">
                  <c:v>59.01</c:v>
                </c:pt>
                <c:pt idx="1914">
                  <c:v>59.01</c:v>
                </c:pt>
                <c:pt idx="1915">
                  <c:v>59.02</c:v>
                </c:pt>
                <c:pt idx="1916">
                  <c:v>59.01</c:v>
                </c:pt>
                <c:pt idx="1917">
                  <c:v>59.02</c:v>
                </c:pt>
                <c:pt idx="1918">
                  <c:v>59.02</c:v>
                </c:pt>
                <c:pt idx="1919">
                  <c:v>59.03</c:v>
                </c:pt>
                <c:pt idx="1920">
                  <c:v>59.03</c:v>
                </c:pt>
                <c:pt idx="1921">
                  <c:v>59.03</c:v>
                </c:pt>
                <c:pt idx="1922">
                  <c:v>59.04</c:v>
                </c:pt>
                <c:pt idx="1923">
                  <c:v>59.05</c:v>
                </c:pt>
                <c:pt idx="1924">
                  <c:v>59.04</c:v>
                </c:pt>
                <c:pt idx="1925">
                  <c:v>59.05</c:v>
                </c:pt>
                <c:pt idx="1926">
                  <c:v>59.05</c:v>
                </c:pt>
                <c:pt idx="1927">
                  <c:v>59.06</c:v>
                </c:pt>
                <c:pt idx="1928">
                  <c:v>59.06</c:v>
                </c:pt>
                <c:pt idx="1929">
                  <c:v>59.07</c:v>
                </c:pt>
                <c:pt idx="1930">
                  <c:v>59.07</c:v>
                </c:pt>
                <c:pt idx="1931">
                  <c:v>59.09</c:v>
                </c:pt>
                <c:pt idx="1932">
                  <c:v>59.1</c:v>
                </c:pt>
                <c:pt idx="1933">
                  <c:v>59.11</c:v>
                </c:pt>
                <c:pt idx="1934">
                  <c:v>59.13</c:v>
                </c:pt>
                <c:pt idx="1935">
                  <c:v>59.14</c:v>
                </c:pt>
                <c:pt idx="1936">
                  <c:v>59.15</c:v>
                </c:pt>
                <c:pt idx="1937">
                  <c:v>59.17</c:v>
                </c:pt>
                <c:pt idx="1938">
                  <c:v>59.18</c:v>
                </c:pt>
                <c:pt idx="1939">
                  <c:v>59.2</c:v>
                </c:pt>
                <c:pt idx="1940">
                  <c:v>59.22</c:v>
                </c:pt>
                <c:pt idx="1941">
                  <c:v>59.23</c:v>
                </c:pt>
                <c:pt idx="1942">
                  <c:v>59.24</c:v>
                </c:pt>
                <c:pt idx="1943">
                  <c:v>59.25</c:v>
                </c:pt>
                <c:pt idx="1944">
                  <c:v>59.26</c:v>
                </c:pt>
                <c:pt idx="1945">
                  <c:v>59.26</c:v>
                </c:pt>
                <c:pt idx="1946">
                  <c:v>59.27</c:v>
                </c:pt>
                <c:pt idx="1947">
                  <c:v>59.27</c:v>
                </c:pt>
                <c:pt idx="1948">
                  <c:v>59.27</c:v>
                </c:pt>
                <c:pt idx="1949">
                  <c:v>59.28</c:v>
                </c:pt>
                <c:pt idx="1950">
                  <c:v>59.28</c:v>
                </c:pt>
                <c:pt idx="1951">
                  <c:v>59.29</c:v>
                </c:pt>
                <c:pt idx="1952">
                  <c:v>59.3</c:v>
                </c:pt>
                <c:pt idx="1953">
                  <c:v>59.32</c:v>
                </c:pt>
                <c:pt idx="1954">
                  <c:v>59.34</c:v>
                </c:pt>
                <c:pt idx="1955">
                  <c:v>59.36</c:v>
                </c:pt>
                <c:pt idx="1956">
                  <c:v>59.39</c:v>
                </c:pt>
                <c:pt idx="1957">
                  <c:v>59.43</c:v>
                </c:pt>
                <c:pt idx="1958">
                  <c:v>59.47</c:v>
                </c:pt>
                <c:pt idx="1959">
                  <c:v>59.51</c:v>
                </c:pt>
                <c:pt idx="1960">
                  <c:v>59.57</c:v>
                </c:pt>
                <c:pt idx="1961">
                  <c:v>59.61</c:v>
                </c:pt>
                <c:pt idx="1962">
                  <c:v>59.64</c:v>
                </c:pt>
                <c:pt idx="1963">
                  <c:v>59.67</c:v>
                </c:pt>
                <c:pt idx="1964">
                  <c:v>59.72</c:v>
                </c:pt>
                <c:pt idx="1965">
                  <c:v>59.75</c:v>
                </c:pt>
                <c:pt idx="1966">
                  <c:v>59.78</c:v>
                </c:pt>
                <c:pt idx="1967">
                  <c:v>59.82</c:v>
                </c:pt>
                <c:pt idx="1968">
                  <c:v>59.85</c:v>
                </c:pt>
                <c:pt idx="1969">
                  <c:v>59.87</c:v>
                </c:pt>
                <c:pt idx="1970">
                  <c:v>59.89</c:v>
                </c:pt>
                <c:pt idx="1971">
                  <c:v>59.91</c:v>
                </c:pt>
                <c:pt idx="1972">
                  <c:v>59.93</c:v>
                </c:pt>
                <c:pt idx="1973">
                  <c:v>59.96</c:v>
                </c:pt>
                <c:pt idx="1974">
                  <c:v>59.98</c:v>
                </c:pt>
                <c:pt idx="1975">
                  <c:v>60</c:v>
                </c:pt>
                <c:pt idx="1976">
                  <c:v>60.02</c:v>
                </c:pt>
                <c:pt idx="1977">
                  <c:v>60.04</c:v>
                </c:pt>
                <c:pt idx="1978">
                  <c:v>60.07</c:v>
                </c:pt>
                <c:pt idx="1979">
                  <c:v>60.1</c:v>
                </c:pt>
                <c:pt idx="1980">
                  <c:v>60.13</c:v>
                </c:pt>
                <c:pt idx="1981">
                  <c:v>60.16</c:v>
                </c:pt>
                <c:pt idx="1982">
                  <c:v>60.18</c:v>
                </c:pt>
                <c:pt idx="1983">
                  <c:v>60.21</c:v>
                </c:pt>
                <c:pt idx="1984">
                  <c:v>60.25</c:v>
                </c:pt>
                <c:pt idx="1985">
                  <c:v>60.28</c:v>
                </c:pt>
                <c:pt idx="1986">
                  <c:v>60.33</c:v>
                </c:pt>
                <c:pt idx="1987">
                  <c:v>60.36</c:v>
                </c:pt>
                <c:pt idx="1988">
                  <c:v>60.4</c:v>
                </c:pt>
                <c:pt idx="1989">
                  <c:v>60.43</c:v>
                </c:pt>
                <c:pt idx="1990">
                  <c:v>60.45</c:v>
                </c:pt>
                <c:pt idx="1991">
                  <c:v>60.48</c:v>
                </c:pt>
                <c:pt idx="1992">
                  <c:v>60.51</c:v>
                </c:pt>
                <c:pt idx="1993">
                  <c:v>60.53</c:v>
                </c:pt>
                <c:pt idx="1994">
                  <c:v>60.56</c:v>
                </c:pt>
                <c:pt idx="1995">
                  <c:v>60.57</c:v>
                </c:pt>
                <c:pt idx="1996">
                  <c:v>60.59</c:v>
                </c:pt>
                <c:pt idx="1997">
                  <c:v>60.6</c:v>
                </c:pt>
                <c:pt idx="1998">
                  <c:v>60.62</c:v>
                </c:pt>
                <c:pt idx="1999">
                  <c:v>60.63</c:v>
                </c:pt>
                <c:pt idx="2000">
                  <c:v>60.64</c:v>
                </c:pt>
                <c:pt idx="2001">
                  <c:v>60.66</c:v>
                </c:pt>
                <c:pt idx="2002">
                  <c:v>60.67</c:v>
                </c:pt>
                <c:pt idx="2003">
                  <c:v>60.68</c:v>
                </c:pt>
                <c:pt idx="2004">
                  <c:v>60.69</c:v>
                </c:pt>
                <c:pt idx="2005">
                  <c:v>60.69</c:v>
                </c:pt>
                <c:pt idx="2006">
                  <c:v>60.69</c:v>
                </c:pt>
                <c:pt idx="2007">
                  <c:v>60.7</c:v>
                </c:pt>
                <c:pt idx="2008">
                  <c:v>60.7</c:v>
                </c:pt>
                <c:pt idx="2009">
                  <c:v>60.7</c:v>
                </c:pt>
                <c:pt idx="2010">
                  <c:v>60.7</c:v>
                </c:pt>
                <c:pt idx="2011">
                  <c:v>60.7</c:v>
                </c:pt>
                <c:pt idx="2012">
                  <c:v>60.7</c:v>
                </c:pt>
                <c:pt idx="2013">
                  <c:v>60.7</c:v>
                </c:pt>
                <c:pt idx="2014">
                  <c:v>60.7</c:v>
                </c:pt>
                <c:pt idx="2015">
                  <c:v>60.7</c:v>
                </c:pt>
                <c:pt idx="2016">
                  <c:v>60.7</c:v>
                </c:pt>
                <c:pt idx="2017">
                  <c:v>60.7</c:v>
                </c:pt>
                <c:pt idx="2018">
                  <c:v>60.7</c:v>
                </c:pt>
                <c:pt idx="2019">
                  <c:v>60.7</c:v>
                </c:pt>
                <c:pt idx="2020">
                  <c:v>60.7</c:v>
                </c:pt>
                <c:pt idx="2021">
                  <c:v>60.7</c:v>
                </c:pt>
                <c:pt idx="2022">
                  <c:v>60.7</c:v>
                </c:pt>
                <c:pt idx="2023">
                  <c:v>60.7</c:v>
                </c:pt>
                <c:pt idx="2024">
                  <c:v>60.7</c:v>
                </c:pt>
                <c:pt idx="2025">
                  <c:v>60.7</c:v>
                </c:pt>
                <c:pt idx="2026">
                  <c:v>60.69</c:v>
                </c:pt>
                <c:pt idx="2027">
                  <c:v>60.69</c:v>
                </c:pt>
                <c:pt idx="2028">
                  <c:v>60.69</c:v>
                </c:pt>
                <c:pt idx="2029">
                  <c:v>60.69</c:v>
                </c:pt>
                <c:pt idx="2030">
                  <c:v>60.68</c:v>
                </c:pt>
                <c:pt idx="2031">
                  <c:v>60.67</c:v>
                </c:pt>
                <c:pt idx="2032">
                  <c:v>60.66</c:v>
                </c:pt>
                <c:pt idx="2033">
                  <c:v>60.66</c:v>
                </c:pt>
                <c:pt idx="2034">
                  <c:v>60.65</c:v>
                </c:pt>
                <c:pt idx="2035">
                  <c:v>60.64</c:v>
                </c:pt>
                <c:pt idx="2036">
                  <c:v>60.63</c:v>
                </c:pt>
                <c:pt idx="2037">
                  <c:v>60.63</c:v>
                </c:pt>
                <c:pt idx="2038">
                  <c:v>60.61</c:v>
                </c:pt>
                <c:pt idx="2039">
                  <c:v>60.6</c:v>
                </c:pt>
                <c:pt idx="2040">
                  <c:v>60.59</c:v>
                </c:pt>
                <c:pt idx="2041">
                  <c:v>60.57</c:v>
                </c:pt>
                <c:pt idx="2042">
                  <c:v>60.56</c:v>
                </c:pt>
                <c:pt idx="2043">
                  <c:v>60.54</c:v>
                </c:pt>
                <c:pt idx="2044">
                  <c:v>60.53</c:v>
                </c:pt>
                <c:pt idx="2045">
                  <c:v>60.51</c:v>
                </c:pt>
                <c:pt idx="2046">
                  <c:v>60.49</c:v>
                </c:pt>
                <c:pt idx="2047">
                  <c:v>60.47</c:v>
                </c:pt>
                <c:pt idx="2048">
                  <c:v>60.45</c:v>
                </c:pt>
                <c:pt idx="2049">
                  <c:v>60.43</c:v>
                </c:pt>
                <c:pt idx="2050">
                  <c:v>60.41</c:v>
                </c:pt>
                <c:pt idx="2051">
                  <c:v>60.41</c:v>
                </c:pt>
                <c:pt idx="2052">
                  <c:v>60.4</c:v>
                </c:pt>
                <c:pt idx="2053">
                  <c:v>60.39</c:v>
                </c:pt>
                <c:pt idx="2054">
                  <c:v>60.37</c:v>
                </c:pt>
                <c:pt idx="2055">
                  <c:v>60.35</c:v>
                </c:pt>
                <c:pt idx="2056">
                  <c:v>60.33</c:v>
                </c:pt>
                <c:pt idx="2057">
                  <c:v>60.3</c:v>
                </c:pt>
                <c:pt idx="2058">
                  <c:v>60.28</c:v>
                </c:pt>
                <c:pt idx="2059">
                  <c:v>60.25</c:v>
                </c:pt>
                <c:pt idx="2060">
                  <c:v>60.22</c:v>
                </c:pt>
                <c:pt idx="2061">
                  <c:v>60.18</c:v>
                </c:pt>
                <c:pt idx="2062">
                  <c:v>60.16</c:v>
                </c:pt>
                <c:pt idx="2063">
                  <c:v>60.14</c:v>
                </c:pt>
                <c:pt idx="2064">
                  <c:v>60.12</c:v>
                </c:pt>
                <c:pt idx="2065">
                  <c:v>60.12</c:v>
                </c:pt>
                <c:pt idx="2066">
                  <c:v>60.11</c:v>
                </c:pt>
                <c:pt idx="2067">
                  <c:v>60.09</c:v>
                </c:pt>
                <c:pt idx="2068">
                  <c:v>60.08</c:v>
                </c:pt>
                <c:pt idx="2069">
                  <c:v>60.07</c:v>
                </c:pt>
                <c:pt idx="2070">
                  <c:v>60.05</c:v>
                </c:pt>
                <c:pt idx="2071">
                  <c:v>60.04</c:v>
                </c:pt>
                <c:pt idx="2072">
                  <c:v>60.02</c:v>
                </c:pt>
                <c:pt idx="2073">
                  <c:v>60.02</c:v>
                </c:pt>
                <c:pt idx="2074">
                  <c:v>60.01</c:v>
                </c:pt>
                <c:pt idx="2075">
                  <c:v>59.99</c:v>
                </c:pt>
                <c:pt idx="2076">
                  <c:v>59.98</c:v>
                </c:pt>
                <c:pt idx="2077">
                  <c:v>59.97</c:v>
                </c:pt>
                <c:pt idx="2078">
                  <c:v>59.97</c:v>
                </c:pt>
                <c:pt idx="2079">
                  <c:v>59.95</c:v>
                </c:pt>
                <c:pt idx="2080">
                  <c:v>59.94</c:v>
                </c:pt>
                <c:pt idx="2081">
                  <c:v>59.93</c:v>
                </c:pt>
                <c:pt idx="2082">
                  <c:v>59.92</c:v>
                </c:pt>
                <c:pt idx="2083">
                  <c:v>59.9</c:v>
                </c:pt>
                <c:pt idx="2084">
                  <c:v>59.88</c:v>
                </c:pt>
                <c:pt idx="2085">
                  <c:v>59.87</c:v>
                </c:pt>
                <c:pt idx="2086">
                  <c:v>59.84</c:v>
                </c:pt>
                <c:pt idx="2087">
                  <c:v>59.82</c:v>
                </c:pt>
                <c:pt idx="2088">
                  <c:v>59.8</c:v>
                </c:pt>
                <c:pt idx="2089">
                  <c:v>59.78</c:v>
                </c:pt>
                <c:pt idx="2090">
                  <c:v>59.74</c:v>
                </c:pt>
                <c:pt idx="2091">
                  <c:v>59.72</c:v>
                </c:pt>
                <c:pt idx="2092">
                  <c:v>59.7</c:v>
                </c:pt>
                <c:pt idx="2093">
                  <c:v>59.68</c:v>
                </c:pt>
                <c:pt idx="2094">
                  <c:v>59.65</c:v>
                </c:pt>
                <c:pt idx="2095">
                  <c:v>59.63</c:v>
                </c:pt>
                <c:pt idx="2096">
                  <c:v>59.6</c:v>
                </c:pt>
                <c:pt idx="2097">
                  <c:v>59.59</c:v>
                </c:pt>
                <c:pt idx="2098">
                  <c:v>59.56</c:v>
                </c:pt>
                <c:pt idx="2099">
                  <c:v>59.54</c:v>
                </c:pt>
                <c:pt idx="2100">
                  <c:v>59.53</c:v>
                </c:pt>
                <c:pt idx="2101">
                  <c:v>59.51</c:v>
                </c:pt>
                <c:pt idx="2102">
                  <c:v>59.48</c:v>
                </c:pt>
                <c:pt idx="2103">
                  <c:v>59.45</c:v>
                </c:pt>
                <c:pt idx="2104">
                  <c:v>59.42</c:v>
                </c:pt>
                <c:pt idx="2105">
                  <c:v>59.38</c:v>
                </c:pt>
                <c:pt idx="2106">
                  <c:v>59.35</c:v>
                </c:pt>
                <c:pt idx="2107">
                  <c:v>59.34</c:v>
                </c:pt>
                <c:pt idx="2108">
                  <c:v>59.32</c:v>
                </c:pt>
                <c:pt idx="2109">
                  <c:v>59.31</c:v>
                </c:pt>
                <c:pt idx="2110">
                  <c:v>59.3</c:v>
                </c:pt>
                <c:pt idx="2111">
                  <c:v>59.3</c:v>
                </c:pt>
                <c:pt idx="2112">
                  <c:v>59.29</c:v>
                </c:pt>
                <c:pt idx="2113">
                  <c:v>59.29</c:v>
                </c:pt>
                <c:pt idx="2114">
                  <c:v>59.28</c:v>
                </c:pt>
                <c:pt idx="2115">
                  <c:v>59.28</c:v>
                </c:pt>
                <c:pt idx="2116">
                  <c:v>59.27</c:v>
                </c:pt>
                <c:pt idx="2117">
                  <c:v>59.27</c:v>
                </c:pt>
                <c:pt idx="2118">
                  <c:v>59.27</c:v>
                </c:pt>
                <c:pt idx="2119">
                  <c:v>59.26</c:v>
                </c:pt>
                <c:pt idx="2120">
                  <c:v>59.26</c:v>
                </c:pt>
                <c:pt idx="2121">
                  <c:v>59.26</c:v>
                </c:pt>
                <c:pt idx="2122">
                  <c:v>59.25</c:v>
                </c:pt>
                <c:pt idx="2123">
                  <c:v>59.25</c:v>
                </c:pt>
                <c:pt idx="2124">
                  <c:v>59.24</c:v>
                </c:pt>
                <c:pt idx="2125">
                  <c:v>59.24</c:v>
                </c:pt>
                <c:pt idx="2126">
                  <c:v>59.23</c:v>
                </c:pt>
                <c:pt idx="2127">
                  <c:v>59.22</c:v>
                </c:pt>
                <c:pt idx="2128">
                  <c:v>59.21</c:v>
                </c:pt>
                <c:pt idx="2129">
                  <c:v>59.2</c:v>
                </c:pt>
                <c:pt idx="2130">
                  <c:v>59.18</c:v>
                </c:pt>
                <c:pt idx="2131">
                  <c:v>59.17</c:v>
                </c:pt>
                <c:pt idx="2132">
                  <c:v>59.17</c:v>
                </c:pt>
                <c:pt idx="2133">
                  <c:v>59.16</c:v>
                </c:pt>
                <c:pt idx="2134">
                  <c:v>59.16</c:v>
                </c:pt>
                <c:pt idx="2135">
                  <c:v>59.15</c:v>
                </c:pt>
                <c:pt idx="2136">
                  <c:v>59.14</c:v>
                </c:pt>
                <c:pt idx="2137">
                  <c:v>59.14</c:v>
                </c:pt>
                <c:pt idx="2138">
                  <c:v>59.12</c:v>
                </c:pt>
                <c:pt idx="2139">
                  <c:v>59.11</c:v>
                </c:pt>
                <c:pt idx="2140">
                  <c:v>59.1</c:v>
                </c:pt>
                <c:pt idx="2141">
                  <c:v>59.09</c:v>
                </c:pt>
                <c:pt idx="2142">
                  <c:v>59.08</c:v>
                </c:pt>
                <c:pt idx="2143">
                  <c:v>59.08</c:v>
                </c:pt>
                <c:pt idx="2144">
                  <c:v>59.08</c:v>
                </c:pt>
                <c:pt idx="2145">
                  <c:v>59.08</c:v>
                </c:pt>
                <c:pt idx="2146">
                  <c:v>59.08</c:v>
                </c:pt>
                <c:pt idx="2147">
                  <c:v>59.08</c:v>
                </c:pt>
                <c:pt idx="2148">
                  <c:v>59.07</c:v>
                </c:pt>
                <c:pt idx="2149">
                  <c:v>59.07</c:v>
                </c:pt>
                <c:pt idx="2150">
                  <c:v>59.06</c:v>
                </c:pt>
                <c:pt idx="2151">
                  <c:v>59.05</c:v>
                </c:pt>
                <c:pt idx="2152">
                  <c:v>59.05</c:v>
                </c:pt>
                <c:pt idx="2153">
                  <c:v>59.04</c:v>
                </c:pt>
                <c:pt idx="2154">
                  <c:v>59.04</c:v>
                </c:pt>
                <c:pt idx="2155">
                  <c:v>59.04</c:v>
                </c:pt>
                <c:pt idx="2156">
                  <c:v>59.04</c:v>
                </c:pt>
                <c:pt idx="2157">
                  <c:v>59.05</c:v>
                </c:pt>
                <c:pt idx="2158">
                  <c:v>59.06</c:v>
                </c:pt>
                <c:pt idx="2159">
                  <c:v>59.06</c:v>
                </c:pt>
                <c:pt idx="2160">
                  <c:v>59.07</c:v>
                </c:pt>
                <c:pt idx="2161">
                  <c:v>59.07</c:v>
                </c:pt>
                <c:pt idx="2162">
                  <c:v>59.07</c:v>
                </c:pt>
                <c:pt idx="2163">
                  <c:v>59.08</c:v>
                </c:pt>
                <c:pt idx="2164">
                  <c:v>59.09</c:v>
                </c:pt>
                <c:pt idx="2165">
                  <c:v>59.1</c:v>
                </c:pt>
                <c:pt idx="2166">
                  <c:v>59.11</c:v>
                </c:pt>
                <c:pt idx="2167">
                  <c:v>59.12</c:v>
                </c:pt>
                <c:pt idx="2168">
                  <c:v>59.14</c:v>
                </c:pt>
                <c:pt idx="2169">
                  <c:v>59.14</c:v>
                </c:pt>
                <c:pt idx="2170">
                  <c:v>59.15</c:v>
                </c:pt>
                <c:pt idx="2171">
                  <c:v>59.16</c:v>
                </c:pt>
                <c:pt idx="2172">
                  <c:v>59.18</c:v>
                </c:pt>
                <c:pt idx="2173">
                  <c:v>59.18</c:v>
                </c:pt>
                <c:pt idx="2174">
                  <c:v>59.2</c:v>
                </c:pt>
                <c:pt idx="2175">
                  <c:v>59.21</c:v>
                </c:pt>
                <c:pt idx="2176">
                  <c:v>59.22</c:v>
                </c:pt>
                <c:pt idx="2177">
                  <c:v>59.22</c:v>
                </c:pt>
                <c:pt idx="2178">
                  <c:v>59.23</c:v>
                </c:pt>
                <c:pt idx="2179">
                  <c:v>59.24</c:v>
                </c:pt>
                <c:pt idx="2180">
                  <c:v>59.25</c:v>
                </c:pt>
                <c:pt idx="2181">
                  <c:v>59.26</c:v>
                </c:pt>
                <c:pt idx="2182">
                  <c:v>59.26</c:v>
                </c:pt>
                <c:pt idx="2183">
                  <c:v>59.27</c:v>
                </c:pt>
                <c:pt idx="2184">
                  <c:v>59.27</c:v>
                </c:pt>
                <c:pt idx="2185">
                  <c:v>59.28</c:v>
                </c:pt>
                <c:pt idx="2186">
                  <c:v>59.29</c:v>
                </c:pt>
                <c:pt idx="2187">
                  <c:v>59.3</c:v>
                </c:pt>
                <c:pt idx="2188">
                  <c:v>59.33</c:v>
                </c:pt>
                <c:pt idx="2189">
                  <c:v>59.35</c:v>
                </c:pt>
                <c:pt idx="2190">
                  <c:v>59.37</c:v>
                </c:pt>
                <c:pt idx="2191">
                  <c:v>59.41</c:v>
                </c:pt>
                <c:pt idx="2192">
                  <c:v>59.44</c:v>
                </c:pt>
                <c:pt idx="2193">
                  <c:v>59.48</c:v>
                </c:pt>
                <c:pt idx="2194">
                  <c:v>59.52</c:v>
                </c:pt>
                <c:pt idx="2195">
                  <c:v>59.56</c:v>
                </c:pt>
                <c:pt idx="2196">
                  <c:v>59.59</c:v>
                </c:pt>
                <c:pt idx="2197">
                  <c:v>59.63</c:v>
                </c:pt>
                <c:pt idx="2198">
                  <c:v>59.66</c:v>
                </c:pt>
                <c:pt idx="2199">
                  <c:v>59.69</c:v>
                </c:pt>
                <c:pt idx="2200">
                  <c:v>59.73</c:v>
                </c:pt>
                <c:pt idx="2201">
                  <c:v>59.77</c:v>
                </c:pt>
                <c:pt idx="2202">
                  <c:v>59.81</c:v>
                </c:pt>
                <c:pt idx="2203">
                  <c:v>59.85</c:v>
                </c:pt>
                <c:pt idx="2204">
                  <c:v>59.89</c:v>
                </c:pt>
                <c:pt idx="2205">
                  <c:v>59.93</c:v>
                </c:pt>
                <c:pt idx="2206">
                  <c:v>59.96</c:v>
                </c:pt>
                <c:pt idx="2207">
                  <c:v>59.99</c:v>
                </c:pt>
                <c:pt idx="2208">
                  <c:v>60.01</c:v>
                </c:pt>
                <c:pt idx="2209">
                  <c:v>60.03</c:v>
                </c:pt>
                <c:pt idx="2210">
                  <c:v>60.05</c:v>
                </c:pt>
                <c:pt idx="2211">
                  <c:v>60.08</c:v>
                </c:pt>
                <c:pt idx="2212">
                  <c:v>60.1</c:v>
                </c:pt>
                <c:pt idx="2213">
                  <c:v>60.12</c:v>
                </c:pt>
                <c:pt idx="2214">
                  <c:v>60.15</c:v>
                </c:pt>
                <c:pt idx="2215">
                  <c:v>60.17</c:v>
                </c:pt>
                <c:pt idx="2216">
                  <c:v>60.2</c:v>
                </c:pt>
                <c:pt idx="2217">
                  <c:v>60.23</c:v>
                </c:pt>
                <c:pt idx="2218">
                  <c:v>60.28</c:v>
                </c:pt>
                <c:pt idx="2219">
                  <c:v>60.32</c:v>
                </c:pt>
                <c:pt idx="2220">
                  <c:v>60.36</c:v>
                </c:pt>
                <c:pt idx="2221">
                  <c:v>60.4</c:v>
                </c:pt>
                <c:pt idx="2222">
                  <c:v>60.44</c:v>
                </c:pt>
                <c:pt idx="2223">
                  <c:v>60.47</c:v>
                </c:pt>
                <c:pt idx="2224">
                  <c:v>60.5</c:v>
                </c:pt>
                <c:pt idx="2225">
                  <c:v>60.51</c:v>
                </c:pt>
                <c:pt idx="2226">
                  <c:v>60.54</c:v>
                </c:pt>
                <c:pt idx="2227">
                  <c:v>60.56</c:v>
                </c:pt>
                <c:pt idx="2228">
                  <c:v>60.58</c:v>
                </c:pt>
                <c:pt idx="2229">
                  <c:v>60.6</c:v>
                </c:pt>
                <c:pt idx="2230">
                  <c:v>60.63</c:v>
                </c:pt>
                <c:pt idx="2231">
                  <c:v>60.64</c:v>
                </c:pt>
                <c:pt idx="2232">
                  <c:v>60.65</c:v>
                </c:pt>
                <c:pt idx="2233">
                  <c:v>60.66</c:v>
                </c:pt>
                <c:pt idx="2234">
                  <c:v>60.67</c:v>
                </c:pt>
                <c:pt idx="2235">
                  <c:v>60.68</c:v>
                </c:pt>
                <c:pt idx="2236">
                  <c:v>60.69</c:v>
                </c:pt>
                <c:pt idx="2237">
                  <c:v>60.69</c:v>
                </c:pt>
                <c:pt idx="2238">
                  <c:v>60.7</c:v>
                </c:pt>
                <c:pt idx="2239">
                  <c:v>60.71</c:v>
                </c:pt>
                <c:pt idx="2240">
                  <c:v>60.71</c:v>
                </c:pt>
                <c:pt idx="2241">
                  <c:v>60.72</c:v>
                </c:pt>
                <c:pt idx="2242">
                  <c:v>60.72</c:v>
                </c:pt>
                <c:pt idx="2243">
                  <c:v>60.73</c:v>
                </c:pt>
                <c:pt idx="2244">
                  <c:v>60.73</c:v>
                </c:pt>
                <c:pt idx="2245">
                  <c:v>60.73</c:v>
                </c:pt>
                <c:pt idx="2246">
                  <c:v>60.73</c:v>
                </c:pt>
                <c:pt idx="2247">
                  <c:v>60.73</c:v>
                </c:pt>
                <c:pt idx="2248">
                  <c:v>60.73</c:v>
                </c:pt>
                <c:pt idx="2249">
                  <c:v>60.73</c:v>
                </c:pt>
                <c:pt idx="2250">
                  <c:v>60.73</c:v>
                </c:pt>
                <c:pt idx="2251">
                  <c:v>60.73</c:v>
                </c:pt>
                <c:pt idx="2252">
                  <c:v>60.73</c:v>
                </c:pt>
                <c:pt idx="2253">
                  <c:v>60.73</c:v>
                </c:pt>
                <c:pt idx="2254">
                  <c:v>60.73</c:v>
                </c:pt>
                <c:pt idx="2255">
                  <c:v>60.73</c:v>
                </c:pt>
                <c:pt idx="2256">
                  <c:v>60.72</c:v>
                </c:pt>
                <c:pt idx="2257">
                  <c:v>60.72</c:v>
                </c:pt>
                <c:pt idx="2258">
                  <c:v>60.71</c:v>
                </c:pt>
                <c:pt idx="2259">
                  <c:v>60.71</c:v>
                </c:pt>
                <c:pt idx="2260">
                  <c:v>60.71</c:v>
                </c:pt>
                <c:pt idx="2261">
                  <c:v>60.7</c:v>
                </c:pt>
                <c:pt idx="2262">
                  <c:v>60.7</c:v>
                </c:pt>
                <c:pt idx="2263">
                  <c:v>60.7</c:v>
                </c:pt>
                <c:pt idx="2264">
                  <c:v>60.7</c:v>
                </c:pt>
                <c:pt idx="2265">
                  <c:v>60.69</c:v>
                </c:pt>
                <c:pt idx="2266">
                  <c:v>60.69</c:v>
                </c:pt>
                <c:pt idx="2267">
                  <c:v>60.68</c:v>
                </c:pt>
                <c:pt idx="2268">
                  <c:v>60.67</c:v>
                </c:pt>
                <c:pt idx="2269">
                  <c:v>60.66</c:v>
                </c:pt>
                <c:pt idx="2270">
                  <c:v>60.66</c:v>
                </c:pt>
                <c:pt idx="2271">
                  <c:v>60.65</c:v>
                </c:pt>
                <c:pt idx="2272">
                  <c:v>60.64</c:v>
                </c:pt>
                <c:pt idx="2273">
                  <c:v>60.63</c:v>
                </c:pt>
                <c:pt idx="2274">
                  <c:v>60.62</c:v>
                </c:pt>
                <c:pt idx="2275">
                  <c:v>60.61</c:v>
                </c:pt>
                <c:pt idx="2276">
                  <c:v>60.59</c:v>
                </c:pt>
                <c:pt idx="2277">
                  <c:v>60.58</c:v>
                </c:pt>
                <c:pt idx="2278">
                  <c:v>60.57</c:v>
                </c:pt>
                <c:pt idx="2279">
                  <c:v>60.55</c:v>
                </c:pt>
                <c:pt idx="2280">
                  <c:v>60.53</c:v>
                </c:pt>
                <c:pt idx="2281">
                  <c:v>60.51</c:v>
                </c:pt>
                <c:pt idx="2282">
                  <c:v>60.5</c:v>
                </c:pt>
                <c:pt idx="2283">
                  <c:v>60.48</c:v>
                </c:pt>
                <c:pt idx="2284">
                  <c:v>60.47</c:v>
                </c:pt>
                <c:pt idx="2285">
                  <c:v>60.45</c:v>
                </c:pt>
                <c:pt idx="2286">
                  <c:v>60.44</c:v>
                </c:pt>
                <c:pt idx="2287">
                  <c:v>60.41</c:v>
                </c:pt>
                <c:pt idx="2288">
                  <c:v>60.39</c:v>
                </c:pt>
                <c:pt idx="2289">
                  <c:v>60.36</c:v>
                </c:pt>
                <c:pt idx="2290">
                  <c:v>60.33</c:v>
                </c:pt>
                <c:pt idx="2291">
                  <c:v>60.31</c:v>
                </c:pt>
                <c:pt idx="2292">
                  <c:v>60.28</c:v>
                </c:pt>
                <c:pt idx="2293">
                  <c:v>60.27</c:v>
                </c:pt>
                <c:pt idx="2294">
                  <c:v>60.25</c:v>
                </c:pt>
                <c:pt idx="2295">
                  <c:v>60.22</c:v>
                </c:pt>
                <c:pt idx="2296">
                  <c:v>60.2</c:v>
                </c:pt>
                <c:pt idx="2297">
                  <c:v>60.17</c:v>
                </c:pt>
                <c:pt idx="2298">
                  <c:v>60.15</c:v>
                </c:pt>
                <c:pt idx="2299">
                  <c:v>60.12</c:v>
                </c:pt>
                <c:pt idx="2300">
                  <c:v>60.11</c:v>
                </c:pt>
                <c:pt idx="2301">
                  <c:v>60.1</c:v>
                </c:pt>
                <c:pt idx="2302">
                  <c:v>60.08</c:v>
                </c:pt>
                <c:pt idx="2303">
                  <c:v>60.07</c:v>
                </c:pt>
                <c:pt idx="2304">
                  <c:v>60.05</c:v>
                </c:pt>
                <c:pt idx="2305">
                  <c:v>60.04</c:v>
                </c:pt>
                <c:pt idx="2306">
                  <c:v>60.02</c:v>
                </c:pt>
                <c:pt idx="2307">
                  <c:v>60.02</c:v>
                </c:pt>
                <c:pt idx="2308">
                  <c:v>60.01</c:v>
                </c:pt>
                <c:pt idx="2309">
                  <c:v>60.01</c:v>
                </c:pt>
                <c:pt idx="2310">
                  <c:v>60</c:v>
                </c:pt>
                <c:pt idx="2311">
                  <c:v>59.99</c:v>
                </c:pt>
                <c:pt idx="2312">
                  <c:v>59.98</c:v>
                </c:pt>
                <c:pt idx="2313">
                  <c:v>59.97</c:v>
                </c:pt>
                <c:pt idx="2314">
                  <c:v>59.96</c:v>
                </c:pt>
                <c:pt idx="2315">
                  <c:v>59.94</c:v>
                </c:pt>
                <c:pt idx="2316">
                  <c:v>59.93</c:v>
                </c:pt>
                <c:pt idx="2317">
                  <c:v>59.91</c:v>
                </c:pt>
                <c:pt idx="2318">
                  <c:v>59.89</c:v>
                </c:pt>
                <c:pt idx="2319">
                  <c:v>59.87</c:v>
                </c:pt>
                <c:pt idx="2320">
                  <c:v>59.85</c:v>
                </c:pt>
                <c:pt idx="2321">
                  <c:v>59.83</c:v>
                </c:pt>
                <c:pt idx="2322">
                  <c:v>59.81</c:v>
                </c:pt>
                <c:pt idx="2323">
                  <c:v>59.79</c:v>
                </c:pt>
                <c:pt idx="2324">
                  <c:v>59.77</c:v>
                </c:pt>
                <c:pt idx="2325">
                  <c:v>59.75</c:v>
                </c:pt>
                <c:pt idx="2326">
                  <c:v>59.73</c:v>
                </c:pt>
                <c:pt idx="2327">
                  <c:v>59.7</c:v>
                </c:pt>
                <c:pt idx="2328">
                  <c:v>59.68</c:v>
                </c:pt>
                <c:pt idx="2329">
                  <c:v>59.65</c:v>
                </c:pt>
                <c:pt idx="2330">
                  <c:v>59.63</c:v>
                </c:pt>
                <c:pt idx="2331">
                  <c:v>59.6</c:v>
                </c:pt>
                <c:pt idx="2332">
                  <c:v>59.58</c:v>
                </c:pt>
                <c:pt idx="2333">
                  <c:v>59.55</c:v>
                </c:pt>
                <c:pt idx="2334">
                  <c:v>59.53</c:v>
                </c:pt>
                <c:pt idx="2335">
                  <c:v>59.51</c:v>
                </c:pt>
                <c:pt idx="2336">
                  <c:v>59.48</c:v>
                </c:pt>
                <c:pt idx="2337">
                  <c:v>59.47</c:v>
                </c:pt>
                <c:pt idx="2338">
                  <c:v>59.45</c:v>
                </c:pt>
                <c:pt idx="2339">
                  <c:v>59.43</c:v>
                </c:pt>
                <c:pt idx="2340">
                  <c:v>59.4</c:v>
                </c:pt>
                <c:pt idx="2341">
                  <c:v>59.38</c:v>
                </c:pt>
                <c:pt idx="2342">
                  <c:v>59.36</c:v>
                </c:pt>
                <c:pt idx="2343">
                  <c:v>59.34</c:v>
                </c:pt>
                <c:pt idx="2344">
                  <c:v>59.31</c:v>
                </c:pt>
                <c:pt idx="2345">
                  <c:v>59.3</c:v>
                </c:pt>
                <c:pt idx="2346">
                  <c:v>59.29</c:v>
                </c:pt>
                <c:pt idx="2347">
                  <c:v>59.28</c:v>
                </c:pt>
                <c:pt idx="2348">
                  <c:v>59.27</c:v>
                </c:pt>
                <c:pt idx="2349">
                  <c:v>59.27</c:v>
                </c:pt>
                <c:pt idx="2350">
                  <c:v>59.27</c:v>
                </c:pt>
                <c:pt idx="2351">
                  <c:v>59.27</c:v>
                </c:pt>
                <c:pt idx="2352">
                  <c:v>59.27</c:v>
                </c:pt>
                <c:pt idx="2353">
                  <c:v>59.27</c:v>
                </c:pt>
                <c:pt idx="2354">
                  <c:v>59.27</c:v>
                </c:pt>
                <c:pt idx="2355">
                  <c:v>59.26</c:v>
                </c:pt>
                <c:pt idx="2356">
                  <c:v>59.26</c:v>
                </c:pt>
                <c:pt idx="2357">
                  <c:v>59.26</c:v>
                </c:pt>
                <c:pt idx="2358">
                  <c:v>59.25</c:v>
                </c:pt>
                <c:pt idx="2359">
                  <c:v>59.25</c:v>
                </c:pt>
                <c:pt idx="2360">
                  <c:v>59.24</c:v>
                </c:pt>
                <c:pt idx="2361">
                  <c:v>59.24</c:v>
                </c:pt>
                <c:pt idx="2362">
                  <c:v>59.23</c:v>
                </c:pt>
                <c:pt idx="2363">
                  <c:v>59.22</c:v>
                </c:pt>
                <c:pt idx="2364">
                  <c:v>59.21</c:v>
                </c:pt>
                <c:pt idx="2365">
                  <c:v>59.2</c:v>
                </c:pt>
                <c:pt idx="2366">
                  <c:v>59.18</c:v>
                </c:pt>
                <c:pt idx="2367">
                  <c:v>59.18</c:v>
                </c:pt>
                <c:pt idx="2368">
                  <c:v>59.17</c:v>
                </c:pt>
                <c:pt idx="2369">
                  <c:v>59.16</c:v>
                </c:pt>
                <c:pt idx="2370">
                  <c:v>59.15</c:v>
                </c:pt>
                <c:pt idx="2371">
                  <c:v>59.14</c:v>
                </c:pt>
                <c:pt idx="2372">
                  <c:v>59.12</c:v>
                </c:pt>
                <c:pt idx="2373">
                  <c:v>59.11</c:v>
                </c:pt>
                <c:pt idx="2374">
                  <c:v>59.09</c:v>
                </c:pt>
                <c:pt idx="2375">
                  <c:v>59.07</c:v>
                </c:pt>
                <c:pt idx="2376">
                  <c:v>59.06</c:v>
                </c:pt>
                <c:pt idx="2377">
                  <c:v>59.06</c:v>
                </c:pt>
                <c:pt idx="2378">
                  <c:v>59.05</c:v>
                </c:pt>
                <c:pt idx="2379">
                  <c:v>59.05</c:v>
                </c:pt>
                <c:pt idx="2380">
                  <c:v>59.04</c:v>
                </c:pt>
                <c:pt idx="2381">
                  <c:v>59.03</c:v>
                </c:pt>
                <c:pt idx="2382">
                  <c:v>59.03</c:v>
                </c:pt>
                <c:pt idx="2383">
                  <c:v>59.03</c:v>
                </c:pt>
                <c:pt idx="2384">
                  <c:v>59.03</c:v>
                </c:pt>
                <c:pt idx="2385">
                  <c:v>59.03</c:v>
                </c:pt>
                <c:pt idx="2386">
                  <c:v>59.02</c:v>
                </c:pt>
                <c:pt idx="2387">
                  <c:v>59.03</c:v>
                </c:pt>
                <c:pt idx="2388">
                  <c:v>59.03</c:v>
                </c:pt>
                <c:pt idx="2389">
                  <c:v>59.04</c:v>
                </c:pt>
                <c:pt idx="2390">
                  <c:v>59.04</c:v>
                </c:pt>
                <c:pt idx="2391">
                  <c:v>59.04</c:v>
                </c:pt>
                <c:pt idx="2392">
                  <c:v>59.04</c:v>
                </c:pt>
                <c:pt idx="2393">
                  <c:v>59.05</c:v>
                </c:pt>
                <c:pt idx="2394">
                  <c:v>59.05</c:v>
                </c:pt>
                <c:pt idx="2395">
                  <c:v>59.05</c:v>
                </c:pt>
                <c:pt idx="2396">
                  <c:v>59.06</c:v>
                </c:pt>
                <c:pt idx="2397">
                  <c:v>59.06</c:v>
                </c:pt>
                <c:pt idx="2398">
                  <c:v>59.07</c:v>
                </c:pt>
                <c:pt idx="2399">
                  <c:v>59.07</c:v>
                </c:pt>
                <c:pt idx="2400">
                  <c:v>59.08</c:v>
                </c:pt>
                <c:pt idx="2401">
                  <c:v>59.09</c:v>
                </c:pt>
                <c:pt idx="2402">
                  <c:v>59.1</c:v>
                </c:pt>
                <c:pt idx="2403">
                  <c:v>59.1</c:v>
                </c:pt>
                <c:pt idx="2404">
                  <c:v>59.11</c:v>
                </c:pt>
                <c:pt idx="2405">
                  <c:v>59.12</c:v>
                </c:pt>
                <c:pt idx="2406">
                  <c:v>59.13</c:v>
                </c:pt>
                <c:pt idx="2407">
                  <c:v>59.15</c:v>
                </c:pt>
                <c:pt idx="2408">
                  <c:v>59.17</c:v>
                </c:pt>
                <c:pt idx="2409">
                  <c:v>59.18</c:v>
                </c:pt>
                <c:pt idx="2410">
                  <c:v>59.2</c:v>
                </c:pt>
                <c:pt idx="2411">
                  <c:v>59.22</c:v>
                </c:pt>
                <c:pt idx="2412">
                  <c:v>59.22</c:v>
                </c:pt>
                <c:pt idx="2413">
                  <c:v>59.23</c:v>
                </c:pt>
                <c:pt idx="2414">
                  <c:v>59.24</c:v>
                </c:pt>
                <c:pt idx="2415">
                  <c:v>59.25</c:v>
                </c:pt>
                <c:pt idx="2416">
                  <c:v>59.26</c:v>
                </c:pt>
                <c:pt idx="2417">
                  <c:v>59.26</c:v>
                </c:pt>
                <c:pt idx="2418">
                  <c:v>59.27</c:v>
                </c:pt>
                <c:pt idx="2419">
                  <c:v>59.27</c:v>
                </c:pt>
                <c:pt idx="2420">
                  <c:v>59.28</c:v>
                </c:pt>
                <c:pt idx="2421">
                  <c:v>59.28</c:v>
                </c:pt>
                <c:pt idx="2422">
                  <c:v>59.29</c:v>
                </c:pt>
                <c:pt idx="2423">
                  <c:v>59.3</c:v>
                </c:pt>
                <c:pt idx="2424">
                  <c:v>59.32</c:v>
                </c:pt>
                <c:pt idx="2425">
                  <c:v>59.35</c:v>
                </c:pt>
                <c:pt idx="2426">
                  <c:v>59.38</c:v>
                </c:pt>
                <c:pt idx="2427">
                  <c:v>59.43</c:v>
                </c:pt>
                <c:pt idx="2428">
                  <c:v>59.46</c:v>
                </c:pt>
                <c:pt idx="2429">
                  <c:v>59.5</c:v>
                </c:pt>
                <c:pt idx="2430">
                  <c:v>59.53</c:v>
                </c:pt>
                <c:pt idx="2431">
                  <c:v>59.58</c:v>
                </c:pt>
                <c:pt idx="2432">
                  <c:v>59.62</c:v>
                </c:pt>
                <c:pt idx="2433">
                  <c:v>59.66</c:v>
                </c:pt>
                <c:pt idx="2434">
                  <c:v>59.71</c:v>
                </c:pt>
                <c:pt idx="2435">
                  <c:v>59.74</c:v>
                </c:pt>
                <c:pt idx="2436">
                  <c:v>59.78</c:v>
                </c:pt>
                <c:pt idx="2437">
                  <c:v>59.81</c:v>
                </c:pt>
                <c:pt idx="2438">
                  <c:v>59.84</c:v>
                </c:pt>
                <c:pt idx="2439">
                  <c:v>59.87</c:v>
                </c:pt>
                <c:pt idx="2440">
                  <c:v>59.9</c:v>
                </c:pt>
                <c:pt idx="2441">
                  <c:v>59.92</c:v>
                </c:pt>
                <c:pt idx="2442">
                  <c:v>59.94</c:v>
                </c:pt>
                <c:pt idx="2443">
                  <c:v>59.97</c:v>
                </c:pt>
                <c:pt idx="2444">
                  <c:v>59.99</c:v>
                </c:pt>
                <c:pt idx="2445">
                  <c:v>60.02</c:v>
                </c:pt>
                <c:pt idx="2446">
                  <c:v>60.04</c:v>
                </c:pt>
                <c:pt idx="2447">
                  <c:v>60.06</c:v>
                </c:pt>
                <c:pt idx="2448">
                  <c:v>60.07</c:v>
                </c:pt>
                <c:pt idx="2449">
                  <c:v>60.1</c:v>
                </c:pt>
                <c:pt idx="2450">
                  <c:v>60.12</c:v>
                </c:pt>
                <c:pt idx="2451">
                  <c:v>60.14</c:v>
                </c:pt>
                <c:pt idx="2452">
                  <c:v>60.18</c:v>
                </c:pt>
                <c:pt idx="2453">
                  <c:v>60.22</c:v>
                </c:pt>
                <c:pt idx="2454">
                  <c:v>60.27</c:v>
                </c:pt>
                <c:pt idx="2455">
                  <c:v>60.31</c:v>
                </c:pt>
                <c:pt idx="2456">
                  <c:v>60.35</c:v>
                </c:pt>
                <c:pt idx="2457">
                  <c:v>60.39</c:v>
                </c:pt>
                <c:pt idx="2458">
                  <c:v>60.41</c:v>
                </c:pt>
                <c:pt idx="2459">
                  <c:v>60.44</c:v>
                </c:pt>
                <c:pt idx="2460">
                  <c:v>60.47</c:v>
                </c:pt>
                <c:pt idx="2461">
                  <c:v>60.51</c:v>
                </c:pt>
                <c:pt idx="2462">
                  <c:v>60.53</c:v>
                </c:pt>
                <c:pt idx="2463">
                  <c:v>60.56</c:v>
                </c:pt>
                <c:pt idx="2464">
                  <c:v>60.57</c:v>
                </c:pt>
                <c:pt idx="2465">
                  <c:v>60.59</c:v>
                </c:pt>
                <c:pt idx="2466">
                  <c:v>60.6</c:v>
                </c:pt>
                <c:pt idx="2467">
                  <c:v>60.62</c:v>
                </c:pt>
                <c:pt idx="2468">
                  <c:v>60.63</c:v>
                </c:pt>
                <c:pt idx="2469">
                  <c:v>60.64</c:v>
                </c:pt>
                <c:pt idx="2470">
                  <c:v>60.66</c:v>
                </c:pt>
                <c:pt idx="2471">
                  <c:v>60.67</c:v>
                </c:pt>
                <c:pt idx="2472">
                  <c:v>60.67</c:v>
                </c:pt>
                <c:pt idx="2473">
                  <c:v>60.68</c:v>
                </c:pt>
                <c:pt idx="2474">
                  <c:v>60.68</c:v>
                </c:pt>
                <c:pt idx="2475">
                  <c:v>60.69</c:v>
                </c:pt>
                <c:pt idx="2476">
                  <c:v>60.69</c:v>
                </c:pt>
                <c:pt idx="2477">
                  <c:v>60.69</c:v>
                </c:pt>
                <c:pt idx="2478">
                  <c:v>60.7</c:v>
                </c:pt>
                <c:pt idx="2479">
                  <c:v>60.7</c:v>
                </c:pt>
                <c:pt idx="2480">
                  <c:v>60.7</c:v>
                </c:pt>
                <c:pt idx="2481">
                  <c:v>60.7</c:v>
                </c:pt>
                <c:pt idx="2482">
                  <c:v>60.7</c:v>
                </c:pt>
                <c:pt idx="2483">
                  <c:v>60.7</c:v>
                </c:pt>
                <c:pt idx="2484">
                  <c:v>60.7</c:v>
                </c:pt>
                <c:pt idx="2485">
                  <c:v>60.71</c:v>
                </c:pt>
                <c:pt idx="2486">
                  <c:v>60.71</c:v>
                </c:pt>
                <c:pt idx="2487">
                  <c:v>60.7</c:v>
                </c:pt>
                <c:pt idx="2488">
                  <c:v>60.7</c:v>
                </c:pt>
                <c:pt idx="2489">
                  <c:v>60.7</c:v>
                </c:pt>
                <c:pt idx="2490">
                  <c:v>60.7</c:v>
                </c:pt>
                <c:pt idx="2491">
                  <c:v>60.7</c:v>
                </c:pt>
                <c:pt idx="2492">
                  <c:v>60.7</c:v>
                </c:pt>
                <c:pt idx="2493">
                  <c:v>60.7</c:v>
                </c:pt>
                <c:pt idx="2494">
                  <c:v>60.69</c:v>
                </c:pt>
                <c:pt idx="2495">
                  <c:v>60.69</c:v>
                </c:pt>
                <c:pt idx="2496">
                  <c:v>60.69</c:v>
                </c:pt>
                <c:pt idx="2497">
                  <c:v>60.69</c:v>
                </c:pt>
                <c:pt idx="2498">
                  <c:v>60.68</c:v>
                </c:pt>
                <c:pt idx="2499">
                  <c:v>60.68</c:v>
                </c:pt>
                <c:pt idx="2500">
                  <c:v>60.68</c:v>
                </c:pt>
                <c:pt idx="2501">
                  <c:v>60.68</c:v>
                </c:pt>
                <c:pt idx="2502">
                  <c:v>60.67</c:v>
                </c:pt>
                <c:pt idx="2503">
                  <c:v>60.67</c:v>
                </c:pt>
                <c:pt idx="2504">
                  <c:v>60.66</c:v>
                </c:pt>
                <c:pt idx="2505">
                  <c:v>60.65</c:v>
                </c:pt>
                <c:pt idx="2506">
                  <c:v>60.64</c:v>
                </c:pt>
                <c:pt idx="2507">
                  <c:v>60.63</c:v>
                </c:pt>
                <c:pt idx="2508">
                  <c:v>60.62</c:v>
                </c:pt>
                <c:pt idx="2509">
                  <c:v>60.61</c:v>
                </c:pt>
                <c:pt idx="2510">
                  <c:v>60.6</c:v>
                </c:pt>
                <c:pt idx="2511">
                  <c:v>60.58</c:v>
                </c:pt>
                <c:pt idx="2512">
                  <c:v>60.56</c:v>
                </c:pt>
                <c:pt idx="2513">
                  <c:v>60.54</c:v>
                </c:pt>
                <c:pt idx="2514">
                  <c:v>60.52</c:v>
                </c:pt>
                <c:pt idx="2515">
                  <c:v>60.51</c:v>
                </c:pt>
                <c:pt idx="2516">
                  <c:v>60.49</c:v>
                </c:pt>
                <c:pt idx="2517">
                  <c:v>60.47</c:v>
                </c:pt>
                <c:pt idx="2518">
                  <c:v>60.46</c:v>
                </c:pt>
                <c:pt idx="2519">
                  <c:v>60.45</c:v>
                </c:pt>
                <c:pt idx="2520">
                  <c:v>60.43</c:v>
                </c:pt>
                <c:pt idx="2521">
                  <c:v>60.42</c:v>
                </c:pt>
                <c:pt idx="2522">
                  <c:v>60.39</c:v>
                </c:pt>
                <c:pt idx="2523">
                  <c:v>60.37</c:v>
                </c:pt>
                <c:pt idx="2524">
                  <c:v>60.34</c:v>
                </c:pt>
                <c:pt idx="2525">
                  <c:v>60.32</c:v>
                </c:pt>
                <c:pt idx="2526">
                  <c:v>60.3</c:v>
                </c:pt>
                <c:pt idx="2527">
                  <c:v>60.28</c:v>
                </c:pt>
                <c:pt idx="2528">
                  <c:v>60.26</c:v>
                </c:pt>
                <c:pt idx="2529">
                  <c:v>60.24</c:v>
                </c:pt>
                <c:pt idx="2530">
                  <c:v>60.22</c:v>
                </c:pt>
                <c:pt idx="2531">
                  <c:v>60.18</c:v>
                </c:pt>
                <c:pt idx="2532">
                  <c:v>60.17</c:v>
                </c:pt>
                <c:pt idx="2533">
                  <c:v>60.14</c:v>
                </c:pt>
                <c:pt idx="2534">
                  <c:v>60.12</c:v>
                </c:pt>
                <c:pt idx="2535">
                  <c:v>60.11</c:v>
                </c:pt>
                <c:pt idx="2536">
                  <c:v>60.1</c:v>
                </c:pt>
                <c:pt idx="2537">
                  <c:v>60.08</c:v>
                </c:pt>
                <c:pt idx="2538">
                  <c:v>60.07</c:v>
                </c:pt>
                <c:pt idx="2539">
                  <c:v>60.06</c:v>
                </c:pt>
                <c:pt idx="2540">
                  <c:v>60.04</c:v>
                </c:pt>
                <c:pt idx="2541">
                  <c:v>60.02</c:v>
                </c:pt>
                <c:pt idx="2542">
                  <c:v>60.02</c:v>
                </c:pt>
                <c:pt idx="2543">
                  <c:v>60.01</c:v>
                </c:pt>
                <c:pt idx="2544">
                  <c:v>60</c:v>
                </c:pt>
                <c:pt idx="2545">
                  <c:v>59.99</c:v>
                </c:pt>
                <c:pt idx="2546">
                  <c:v>59.98</c:v>
                </c:pt>
                <c:pt idx="2547">
                  <c:v>59.97</c:v>
                </c:pt>
                <c:pt idx="2548">
                  <c:v>59.97</c:v>
                </c:pt>
                <c:pt idx="2549">
                  <c:v>59.95</c:v>
                </c:pt>
                <c:pt idx="2550">
                  <c:v>59.94</c:v>
                </c:pt>
                <c:pt idx="2551">
                  <c:v>59.93</c:v>
                </c:pt>
                <c:pt idx="2552">
                  <c:v>59.92</c:v>
                </c:pt>
                <c:pt idx="2553">
                  <c:v>59.9</c:v>
                </c:pt>
                <c:pt idx="2554">
                  <c:v>59.88</c:v>
                </c:pt>
                <c:pt idx="2555">
                  <c:v>59.87</c:v>
                </c:pt>
                <c:pt idx="2556">
                  <c:v>59.85</c:v>
                </c:pt>
                <c:pt idx="2557">
                  <c:v>59.82</c:v>
                </c:pt>
                <c:pt idx="2558">
                  <c:v>59.79</c:v>
                </c:pt>
                <c:pt idx="2559">
                  <c:v>59.76</c:v>
                </c:pt>
                <c:pt idx="2560">
                  <c:v>59.73</c:v>
                </c:pt>
                <c:pt idx="2561">
                  <c:v>59.7</c:v>
                </c:pt>
                <c:pt idx="2562">
                  <c:v>59.68</c:v>
                </c:pt>
                <c:pt idx="2563">
                  <c:v>59.66</c:v>
                </c:pt>
                <c:pt idx="2564">
                  <c:v>59.64</c:v>
                </c:pt>
                <c:pt idx="2565">
                  <c:v>59.63</c:v>
                </c:pt>
                <c:pt idx="2566">
                  <c:v>59.61</c:v>
                </c:pt>
                <c:pt idx="2567">
                  <c:v>59.59</c:v>
                </c:pt>
                <c:pt idx="2568">
                  <c:v>59.58</c:v>
                </c:pt>
                <c:pt idx="2569">
                  <c:v>59.56</c:v>
                </c:pt>
                <c:pt idx="2570">
                  <c:v>59.54</c:v>
                </c:pt>
                <c:pt idx="2571">
                  <c:v>59.51</c:v>
                </c:pt>
                <c:pt idx="2572">
                  <c:v>59.5</c:v>
                </c:pt>
                <c:pt idx="2573">
                  <c:v>59.47</c:v>
                </c:pt>
                <c:pt idx="2574">
                  <c:v>59.46</c:v>
                </c:pt>
                <c:pt idx="2575">
                  <c:v>59.43</c:v>
                </c:pt>
                <c:pt idx="2576">
                  <c:v>59.4</c:v>
                </c:pt>
                <c:pt idx="2577">
                  <c:v>59.38</c:v>
                </c:pt>
                <c:pt idx="2578">
                  <c:v>59.35</c:v>
                </c:pt>
                <c:pt idx="2579">
                  <c:v>59.32</c:v>
                </c:pt>
                <c:pt idx="2580">
                  <c:v>59.31</c:v>
                </c:pt>
                <c:pt idx="2581">
                  <c:v>59.3</c:v>
                </c:pt>
                <c:pt idx="2582">
                  <c:v>59.29</c:v>
                </c:pt>
                <c:pt idx="2583">
                  <c:v>59.28</c:v>
                </c:pt>
                <c:pt idx="2584">
                  <c:v>59.28</c:v>
                </c:pt>
                <c:pt idx="2585">
                  <c:v>59.27</c:v>
                </c:pt>
                <c:pt idx="2586">
                  <c:v>59.27</c:v>
                </c:pt>
                <c:pt idx="2587">
                  <c:v>59.27</c:v>
                </c:pt>
                <c:pt idx="2588">
                  <c:v>59.26</c:v>
                </c:pt>
                <c:pt idx="2589">
                  <c:v>59.26</c:v>
                </c:pt>
                <c:pt idx="2590">
                  <c:v>59.26</c:v>
                </c:pt>
                <c:pt idx="2591">
                  <c:v>59.25</c:v>
                </c:pt>
                <c:pt idx="2592">
                  <c:v>59.24</c:v>
                </c:pt>
                <c:pt idx="2593">
                  <c:v>59.24</c:v>
                </c:pt>
                <c:pt idx="2594">
                  <c:v>59.23</c:v>
                </c:pt>
                <c:pt idx="2595">
                  <c:v>59.23</c:v>
                </c:pt>
                <c:pt idx="2596">
                  <c:v>59.22</c:v>
                </c:pt>
                <c:pt idx="2597">
                  <c:v>59.22</c:v>
                </c:pt>
                <c:pt idx="2598">
                  <c:v>59.21</c:v>
                </c:pt>
                <c:pt idx="2599">
                  <c:v>59.2</c:v>
                </c:pt>
                <c:pt idx="2600">
                  <c:v>59.18</c:v>
                </c:pt>
                <c:pt idx="2601">
                  <c:v>59.16</c:v>
                </c:pt>
                <c:pt idx="2602">
                  <c:v>59.15</c:v>
                </c:pt>
                <c:pt idx="2603">
                  <c:v>59.13</c:v>
                </c:pt>
                <c:pt idx="2604">
                  <c:v>59.11</c:v>
                </c:pt>
                <c:pt idx="2605">
                  <c:v>59.1</c:v>
                </c:pt>
                <c:pt idx="2606">
                  <c:v>59.09</c:v>
                </c:pt>
                <c:pt idx="2607">
                  <c:v>59.08</c:v>
                </c:pt>
                <c:pt idx="2608">
                  <c:v>59.07</c:v>
                </c:pt>
                <c:pt idx="2609">
                  <c:v>59.06</c:v>
                </c:pt>
                <c:pt idx="2610">
                  <c:v>59.06</c:v>
                </c:pt>
                <c:pt idx="2611">
                  <c:v>59.05</c:v>
                </c:pt>
                <c:pt idx="2612">
                  <c:v>59.04</c:v>
                </c:pt>
                <c:pt idx="2613">
                  <c:v>59.04</c:v>
                </c:pt>
                <c:pt idx="2614">
                  <c:v>59.03</c:v>
                </c:pt>
                <c:pt idx="2615">
                  <c:v>59.03</c:v>
                </c:pt>
                <c:pt idx="2616">
                  <c:v>59.02</c:v>
                </c:pt>
                <c:pt idx="2617">
                  <c:v>59.02</c:v>
                </c:pt>
                <c:pt idx="2618">
                  <c:v>59.01</c:v>
                </c:pt>
                <c:pt idx="2619">
                  <c:v>59</c:v>
                </c:pt>
                <c:pt idx="2620">
                  <c:v>58.99</c:v>
                </c:pt>
                <c:pt idx="2621">
                  <c:v>58.99</c:v>
                </c:pt>
                <c:pt idx="2622">
                  <c:v>58.98</c:v>
                </c:pt>
                <c:pt idx="2623">
                  <c:v>58.97</c:v>
                </c:pt>
                <c:pt idx="2624">
                  <c:v>58.97</c:v>
                </c:pt>
                <c:pt idx="2625">
                  <c:v>58.97</c:v>
                </c:pt>
                <c:pt idx="2626">
                  <c:v>58.97</c:v>
                </c:pt>
                <c:pt idx="2627">
                  <c:v>58.97</c:v>
                </c:pt>
                <c:pt idx="2628">
                  <c:v>58.97</c:v>
                </c:pt>
                <c:pt idx="2629">
                  <c:v>58.98</c:v>
                </c:pt>
                <c:pt idx="2630">
                  <c:v>58.99</c:v>
                </c:pt>
                <c:pt idx="2631">
                  <c:v>58.99</c:v>
                </c:pt>
                <c:pt idx="2632">
                  <c:v>59</c:v>
                </c:pt>
                <c:pt idx="2633">
                  <c:v>59.01</c:v>
                </c:pt>
                <c:pt idx="2634">
                  <c:v>59.02</c:v>
                </c:pt>
                <c:pt idx="2635">
                  <c:v>59.03</c:v>
                </c:pt>
                <c:pt idx="2636">
                  <c:v>59.04</c:v>
                </c:pt>
                <c:pt idx="2637">
                  <c:v>59.05</c:v>
                </c:pt>
                <c:pt idx="2638">
                  <c:v>59.06</c:v>
                </c:pt>
                <c:pt idx="2639">
                  <c:v>59.07</c:v>
                </c:pt>
                <c:pt idx="2640">
                  <c:v>59.08</c:v>
                </c:pt>
                <c:pt idx="2641">
                  <c:v>59.1</c:v>
                </c:pt>
                <c:pt idx="2642">
                  <c:v>59.11</c:v>
                </c:pt>
                <c:pt idx="2643">
                  <c:v>59.13</c:v>
                </c:pt>
                <c:pt idx="2644">
                  <c:v>59.14</c:v>
                </c:pt>
                <c:pt idx="2645">
                  <c:v>59.16</c:v>
                </c:pt>
                <c:pt idx="2646">
                  <c:v>59.18</c:v>
                </c:pt>
                <c:pt idx="2647">
                  <c:v>59.2</c:v>
                </c:pt>
                <c:pt idx="2648">
                  <c:v>59.22</c:v>
                </c:pt>
                <c:pt idx="2649">
                  <c:v>59.23</c:v>
                </c:pt>
                <c:pt idx="2650">
                  <c:v>59.24</c:v>
                </c:pt>
                <c:pt idx="2651">
                  <c:v>59.26</c:v>
                </c:pt>
                <c:pt idx="2652">
                  <c:v>59.26</c:v>
                </c:pt>
                <c:pt idx="2653">
                  <c:v>59.27</c:v>
                </c:pt>
                <c:pt idx="2654">
                  <c:v>59.27</c:v>
                </c:pt>
                <c:pt idx="2655">
                  <c:v>59.28</c:v>
                </c:pt>
                <c:pt idx="2656">
                  <c:v>59.28</c:v>
                </c:pt>
                <c:pt idx="2657">
                  <c:v>59.3</c:v>
                </c:pt>
                <c:pt idx="2658">
                  <c:v>59.31</c:v>
                </c:pt>
                <c:pt idx="2659">
                  <c:v>59.33</c:v>
                </c:pt>
                <c:pt idx="2660">
                  <c:v>59.35</c:v>
                </c:pt>
                <c:pt idx="2661">
                  <c:v>59.39</c:v>
                </c:pt>
                <c:pt idx="2662">
                  <c:v>59.42</c:v>
                </c:pt>
                <c:pt idx="2663">
                  <c:v>59.47</c:v>
                </c:pt>
                <c:pt idx="2664">
                  <c:v>59.51</c:v>
                </c:pt>
                <c:pt idx="2665">
                  <c:v>59.55</c:v>
                </c:pt>
                <c:pt idx="2666">
                  <c:v>59.59</c:v>
                </c:pt>
                <c:pt idx="2667">
                  <c:v>59.64</c:v>
                </c:pt>
                <c:pt idx="2668">
                  <c:v>59.68</c:v>
                </c:pt>
                <c:pt idx="2669">
                  <c:v>59.71</c:v>
                </c:pt>
                <c:pt idx="2670">
                  <c:v>59.77</c:v>
                </c:pt>
                <c:pt idx="2671">
                  <c:v>59.81</c:v>
                </c:pt>
                <c:pt idx="2672">
                  <c:v>59.85</c:v>
                </c:pt>
                <c:pt idx="2673">
                  <c:v>59.89</c:v>
                </c:pt>
                <c:pt idx="2674">
                  <c:v>59.93</c:v>
                </c:pt>
                <c:pt idx="2675">
                  <c:v>59.96</c:v>
                </c:pt>
                <c:pt idx="2676">
                  <c:v>59.99</c:v>
                </c:pt>
                <c:pt idx="2677">
                  <c:v>60.02</c:v>
                </c:pt>
                <c:pt idx="2678">
                  <c:v>60.03</c:v>
                </c:pt>
                <c:pt idx="2679">
                  <c:v>60.05</c:v>
                </c:pt>
                <c:pt idx="2680">
                  <c:v>60.07</c:v>
                </c:pt>
                <c:pt idx="2681">
                  <c:v>60.09</c:v>
                </c:pt>
                <c:pt idx="2682">
                  <c:v>60.11</c:v>
                </c:pt>
                <c:pt idx="2683">
                  <c:v>60.14</c:v>
                </c:pt>
                <c:pt idx="2684">
                  <c:v>60.18</c:v>
                </c:pt>
                <c:pt idx="2685">
                  <c:v>60.22</c:v>
                </c:pt>
                <c:pt idx="2686">
                  <c:v>60.27</c:v>
                </c:pt>
                <c:pt idx="2687">
                  <c:v>60.31</c:v>
                </c:pt>
                <c:pt idx="2688">
                  <c:v>60.36</c:v>
                </c:pt>
                <c:pt idx="2689">
                  <c:v>60.4</c:v>
                </c:pt>
                <c:pt idx="2690">
                  <c:v>60.45</c:v>
                </c:pt>
                <c:pt idx="2691">
                  <c:v>60.5</c:v>
                </c:pt>
                <c:pt idx="2692">
                  <c:v>60.54</c:v>
                </c:pt>
                <c:pt idx="2693">
                  <c:v>60.57</c:v>
                </c:pt>
                <c:pt idx="2694">
                  <c:v>60.59</c:v>
                </c:pt>
                <c:pt idx="2695">
                  <c:v>60.62</c:v>
                </c:pt>
                <c:pt idx="2696">
                  <c:v>60.64</c:v>
                </c:pt>
                <c:pt idx="2697">
                  <c:v>60.66</c:v>
                </c:pt>
                <c:pt idx="2698">
                  <c:v>60.68</c:v>
                </c:pt>
                <c:pt idx="2699">
                  <c:v>60.69</c:v>
                </c:pt>
                <c:pt idx="2700">
                  <c:v>60.69</c:v>
                </c:pt>
                <c:pt idx="2701">
                  <c:v>60.7</c:v>
                </c:pt>
                <c:pt idx="2702">
                  <c:v>60.7</c:v>
                </c:pt>
                <c:pt idx="2703">
                  <c:v>60.71</c:v>
                </c:pt>
                <c:pt idx="2704">
                  <c:v>60.71</c:v>
                </c:pt>
                <c:pt idx="2705">
                  <c:v>60.72</c:v>
                </c:pt>
                <c:pt idx="2706">
                  <c:v>60.72</c:v>
                </c:pt>
                <c:pt idx="2707">
                  <c:v>60.73</c:v>
                </c:pt>
                <c:pt idx="2708">
                  <c:v>60.73</c:v>
                </c:pt>
                <c:pt idx="2709">
                  <c:v>60.73</c:v>
                </c:pt>
                <c:pt idx="2710">
                  <c:v>60.73</c:v>
                </c:pt>
                <c:pt idx="2711">
                  <c:v>60.73</c:v>
                </c:pt>
                <c:pt idx="2712">
                  <c:v>60.73</c:v>
                </c:pt>
                <c:pt idx="2713">
                  <c:v>60.73</c:v>
                </c:pt>
                <c:pt idx="2714">
                  <c:v>60.74</c:v>
                </c:pt>
                <c:pt idx="2715">
                  <c:v>60.74</c:v>
                </c:pt>
                <c:pt idx="2716">
                  <c:v>60.74</c:v>
                </c:pt>
                <c:pt idx="2717">
                  <c:v>60.74</c:v>
                </c:pt>
                <c:pt idx="2718">
                  <c:v>60.74</c:v>
                </c:pt>
                <c:pt idx="2719">
                  <c:v>60.74</c:v>
                </c:pt>
                <c:pt idx="2720">
                  <c:v>60.74</c:v>
                </c:pt>
                <c:pt idx="2721">
                  <c:v>60.75</c:v>
                </c:pt>
                <c:pt idx="2722">
                  <c:v>60.74</c:v>
                </c:pt>
                <c:pt idx="2723">
                  <c:v>60.74</c:v>
                </c:pt>
                <c:pt idx="2724">
                  <c:v>60.73</c:v>
                </c:pt>
                <c:pt idx="2725">
                  <c:v>60.73</c:v>
                </c:pt>
                <c:pt idx="2726">
                  <c:v>60.73</c:v>
                </c:pt>
                <c:pt idx="2727">
                  <c:v>60.73</c:v>
                </c:pt>
                <c:pt idx="2728">
                  <c:v>60.73</c:v>
                </c:pt>
                <c:pt idx="2729">
                  <c:v>60.73</c:v>
                </c:pt>
                <c:pt idx="2730">
                  <c:v>60.73</c:v>
                </c:pt>
                <c:pt idx="2731">
                  <c:v>60.73</c:v>
                </c:pt>
                <c:pt idx="2732">
                  <c:v>60.73</c:v>
                </c:pt>
                <c:pt idx="2733">
                  <c:v>60.73</c:v>
                </c:pt>
                <c:pt idx="2734">
                  <c:v>60.73</c:v>
                </c:pt>
                <c:pt idx="2735">
                  <c:v>60.73</c:v>
                </c:pt>
                <c:pt idx="2736">
                  <c:v>60.72</c:v>
                </c:pt>
                <c:pt idx="2737">
                  <c:v>60.72</c:v>
                </c:pt>
                <c:pt idx="2738">
                  <c:v>60.71</c:v>
                </c:pt>
                <c:pt idx="2739">
                  <c:v>60.7</c:v>
                </c:pt>
                <c:pt idx="2740">
                  <c:v>60.7</c:v>
                </c:pt>
                <c:pt idx="2741">
                  <c:v>60.69</c:v>
                </c:pt>
                <c:pt idx="2742">
                  <c:v>60.69</c:v>
                </c:pt>
                <c:pt idx="2743">
                  <c:v>60.69</c:v>
                </c:pt>
                <c:pt idx="2744">
                  <c:v>60.68</c:v>
                </c:pt>
                <c:pt idx="2745">
                  <c:v>60.67</c:v>
                </c:pt>
                <c:pt idx="2746">
                  <c:v>60.67</c:v>
                </c:pt>
                <c:pt idx="2747">
                  <c:v>60.66</c:v>
                </c:pt>
                <c:pt idx="2748">
                  <c:v>60.65</c:v>
                </c:pt>
                <c:pt idx="2749">
                  <c:v>60.63</c:v>
                </c:pt>
                <c:pt idx="2750">
                  <c:v>60.62</c:v>
                </c:pt>
                <c:pt idx="2751">
                  <c:v>60.61</c:v>
                </c:pt>
                <c:pt idx="2752">
                  <c:v>60.59</c:v>
                </c:pt>
                <c:pt idx="2753">
                  <c:v>60.58</c:v>
                </c:pt>
                <c:pt idx="2754">
                  <c:v>60.56</c:v>
                </c:pt>
                <c:pt idx="2755">
                  <c:v>60.55</c:v>
                </c:pt>
                <c:pt idx="2756">
                  <c:v>60.53</c:v>
                </c:pt>
                <c:pt idx="2757">
                  <c:v>60.51</c:v>
                </c:pt>
                <c:pt idx="2758">
                  <c:v>60.49</c:v>
                </c:pt>
                <c:pt idx="2759">
                  <c:v>60.47</c:v>
                </c:pt>
                <c:pt idx="2760">
                  <c:v>60.45</c:v>
                </c:pt>
                <c:pt idx="2761">
                  <c:v>60.44</c:v>
                </c:pt>
                <c:pt idx="2762">
                  <c:v>60.41</c:v>
                </c:pt>
                <c:pt idx="2763">
                  <c:v>60.39</c:v>
                </c:pt>
                <c:pt idx="2764">
                  <c:v>60.37</c:v>
                </c:pt>
                <c:pt idx="2765">
                  <c:v>60.34</c:v>
                </c:pt>
                <c:pt idx="2766">
                  <c:v>60.32</c:v>
                </c:pt>
                <c:pt idx="2767">
                  <c:v>60.3</c:v>
                </c:pt>
                <c:pt idx="2768">
                  <c:v>60.27</c:v>
                </c:pt>
                <c:pt idx="2769">
                  <c:v>60.25</c:v>
                </c:pt>
                <c:pt idx="2770">
                  <c:v>60.22</c:v>
                </c:pt>
                <c:pt idx="2771">
                  <c:v>60.2</c:v>
                </c:pt>
                <c:pt idx="2772">
                  <c:v>60.18</c:v>
                </c:pt>
                <c:pt idx="2773">
                  <c:v>60.16</c:v>
                </c:pt>
                <c:pt idx="2774">
                  <c:v>60.14</c:v>
                </c:pt>
                <c:pt idx="2775">
                  <c:v>60.13</c:v>
                </c:pt>
                <c:pt idx="2776">
                  <c:v>60.12</c:v>
                </c:pt>
                <c:pt idx="2777">
                  <c:v>60.1</c:v>
                </c:pt>
                <c:pt idx="2778">
                  <c:v>60.08</c:v>
                </c:pt>
                <c:pt idx="2779">
                  <c:v>60.07</c:v>
                </c:pt>
                <c:pt idx="2780">
                  <c:v>60.05</c:v>
                </c:pt>
                <c:pt idx="2781">
                  <c:v>60.04</c:v>
                </c:pt>
                <c:pt idx="2782">
                  <c:v>60.03</c:v>
                </c:pt>
                <c:pt idx="2783">
                  <c:v>60.02</c:v>
                </c:pt>
                <c:pt idx="2784">
                  <c:v>60.01</c:v>
                </c:pt>
                <c:pt idx="2785">
                  <c:v>60</c:v>
                </c:pt>
                <c:pt idx="2786">
                  <c:v>59.99</c:v>
                </c:pt>
                <c:pt idx="2787">
                  <c:v>59.97</c:v>
                </c:pt>
                <c:pt idx="2788">
                  <c:v>59.96</c:v>
                </c:pt>
                <c:pt idx="2789">
                  <c:v>59.95</c:v>
                </c:pt>
                <c:pt idx="2790">
                  <c:v>59.93</c:v>
                </c:pt>
                <c:pt idx="2791">
                  <c:v>59.92</c:v>
                </c:pt>
                <c:pt idx="2792">
                  <c:v>59.9</c:v>
                </c:pt>
                <c:pt idx="2793">
                  <c:v>59.88</c:v>
                </c:pt>
                <c:pt idx="2794">
                  <c:v>59.87</c:v>
                </c:pt>
                <c:pt idx="2795">
                  <c:v>59.85</c:v>
                </c:pt>
                <c:pt idx="2796">
                  <c:v>59.83</c:v>
                </c:pt>
                <c:pt idx="2797">
                  <c:v>59.81</c:v>
                </c:pt>
                <c:pt idx="2798">
                  <c:v>59.79</c:v>
                </c:pt>
                <c:pt idx="2799">
                  <c:v>59.76</c:v>
                </c:pt>
                <c:pt idx="2800">
                  <c:v>59.73</c:v>
                </c:pt>
                <c:pt idx="2801">
                  <c:v>59.71</c:v>
                </c:pt>
                <c:pt idx="2802">
                  <c:v>59.7</c:v>
                </c:pt>
                <c:pt idx="2803">
                  <c:v>59.68</c:v>
                </c:pt>
                <c:pt idx="2804">
                  <c:v>59.66</c:v>
                </c:pt>
                <c:pt idx="2805">
                  <c:v>59.64</c:v>
                </c:pt>
                <c:pt idx="2806">
                  <c:v>59.62</c:v>
                </c:pt>
                <c:pt idx="2807">
                  <c:v>59.6</c:v>
                </c:pt>
                <c:pt idx="2808">
                  <c:v>59.57</c:v>
                </c:pt>
                <c:pt idx="2809">
                  <c:v>59.55</c:v>
                </c:pt>
                <c:pt idx="2810">
                  <c:v>59.52</c:v>
                </c:pt>
                <c:pt idx="2811">
                  <c:v>59.51</c:v>
                </c:pt>
                <c:pt idx="2812">
                  <c:v>59.49</c:v>
                </c:pt>
                <c:pt idx="2813">
                  <c:v>59.46</c:v>
                </c:pt>
                <c:pt idx="2814">
                  <c:v>59.43</c:v>
                </c:pt>
                <c:pt idx="2815">
                  <c:v>59.41</c:v>
                </c:pt>
                <c:pt idx="2816">
                  <c:v>59.39</c:v>
                </c:pt>
                <c:pt idx="2817">
                  <c:v>59.38</c:v>
                </c:pt>
                <c:pt idx="2818">
                  <c:v>59.36</c:v>
                </c:pt>
                <c:pt idx="2819">
                  <c:v>59.34</c:v>
                </c:pt>
                <c:pt idx="2820">
                  <c:v>59.32</c:v>
                </c:pt>
                <c:pt idx="2821">
                  <c:v>59.3</c:v>
                </c:pt>
                <c:pt idx="2822">
                  <c:v>59.29</c:v>
                </c:pt>
                <c:pt idx="2823">
                  <c:v>59.28</c:v>
                </c:pt>
                <c:pt idx="2824">
                  <c:v>59.27</c:v>
                </c:pt>
                <c:pt idx="2825">
                  <c:v>59.27</c:v>
                </c:pt>
                <c:pt idx="2826">
                  <c:v>59.27</c:v>
                </c:pt>
                <c:pt idx="2827">
                  <c:v>59.27</c:v>
                </c:pt>
                <c:pt idx="2828">
                  <c:v>59.27</c:v>
                </c:pt>
                <c:pt idx="2829">
                  <c:v>59.27</c:v>
                </c:pt>
                <c:pt idx="2830">
                  <c:v>59.27</c:v>
                </c:pt>
                <c:pt idx="2831">
                  <c:v>59.27</c:v>
                </c:pt>
                <c:pt idx="2832">
                  <c:v>59.26</c:v>
                </c:pt>
                <c:pt idx="2833">
                  <c:v>59.26</c:v>
                </c:pt>
                <c:pt idx="2834">
                  <c:v>59.26</c:v>
                </c:pt>
                <c:pt idx="2835">
                  <c:v>59.25</c:v>
                </c:pt>
                <c:pt idx="2836">
                  <c:v>59.24</c:v>
                </c:pt>
                <c:pt idx="2837">
                  <c:v>59.23</c:v>
                </c:pt>
                <c:pt idx="2838">
                  <c:v>59.22</c:v>
                </c:pt>
                <c:pt idx="2839">
                  <c:v>59.21</c:v>
                </c:pt>
                <c:pt idx="2840">
                  <c:v>59.2</c:v>
                </c:pt>
                <c:pt idx="2841">
                  <c:v>59.19</c:v>
                </c:pt>
                <c:pt idx="2842">
                  <c:v>59.18</c:v>
                </c:pt>
                <c:pt idx="2843">
                  <c:v>59.18</c:v>
                </c:pt>
                <c:pt idx="2844">
                  <c:v>59.18</c:v>
                </c:pt>
                <c:pt idx="2845">
                  <c:v>59.17</c:v>
                </c:pt>
                <c:pt idx="2846">
                  <c:v>59.17</c:v>
                </c:pt>
                <c:pt idx="2847">
                  <c:v>59.16</c:v>
                </c:pt>
                <c:pt idx="2848">
                  <c:v>59.15</c:v>
                </c:pt>
                <c:pt idx="2849">
                  <c:v>59.14</c:v>
                </c:pt>
                <c:pt idx="2850">
                  <c:v>59.13</c:v>
                </c:pt>
                <c:pt idx="2851">
                  <c:v>59.12</c:v>
                </c:pt>
                <c:pt idx="2852">
                  <c:v>59.12</c:v>
                </c:pt>
                <c:pt idx="2853">
                  <c:v>59.11</c:v>
                </c:pt>
                <c:pt idx="2854">
                  <c:v>59.11</c:v>
                </c:pt>
                <c:pt idx="2855">
                  <c:v>59.1</c:v>
                </c:pt>
                <c:pt idx="2856">
                  <c:v>59.09</c:v>
                </c:pt>
                <c:pt idx="2857">
                  <c:v>59.08</c:v>
                </c:pt>
                <c:pt idx="2858">
                  <c:v>59.07</c:v>
                </c:pt>
                <c:pt idx="2859">
                  <c:v>59.06</c:v>
                </c:pt>
                <c:pt idx="2860">
                  <c:v>59.05</c:v>
                </c:pt>
                <c:pt idx="2861">
                  <c:v>59.05</c:v>
                </c:pt>
                <c:pt idx="2862">
                  <c:v>59.05</c:v>
                </c:pt>
                <c:pt idx="2863">
                  <c:v>59.05</c:v>
                </c:pt>
                <c:pt idx="2864">
                  <c:v>59.05</c:v>
                </c:pt>
                <c:pt idx="2865">
                  <c:v>59.05</c:v>
                </c:pt>
                <c:pt idx="2866">
                  <c:v>59.06</c:v>
                </c:pt>
                <c:pt idx="2867">
                  <c:v>59.06</c:v>
                </c:pt>
                <c:pt idx="2868">
                  <c:v>59.07</c:v>
                </c:pt>
                <c:pt idx="2869">
                  <c:v>59.07</c:v>
                </c:pt>
                <c:pt idx="2870">
                  <c:v>59.07</c:v>
                </c:pt>
                <c:pt idx="2871">
                  <c:v>59.08</c:v>
                </c:pt>
                <c:pt idx="2872">
                  <c:v>59.08</c:v>
                </c:pt>
                <c:pt idx="2873">
                  <c:v>59.09</c:v>
                </c:pt>
                <c:pt idx="2874">
                  <c:v>59.1</c:v>
                </c:pt>
                <c:pt idx="2875">
                  <c:v>59.11</c:v>
                </c:pt>
                <c:pt idx="2876">
                  <c:v>59.11</c:v>
                </c:pt>
                <c:pt idx="2877">
                  <c:v>59.11</c:v>
                </c:pt>
                <c:pt idx="2878">
                  <c:v>59.12</c:v>
                </c:pt>
                <c:pt idx="2879">
                  <c:v>59.13</c:v>
                </c:pt>
                <c:pt idx="2880">
                  <c:v>59.14</c:v>
                </c:pt>
                <c:pt idx="2881">
                  <c:v>59.15</c:v>
                </c:pt>
                <c:pt idx="2882">
                  <c:v>59.16</c:v>
                </c:pt>
                <c:pt idx="2883">
                  <c:v>59.18</c:v>
                </c:pt>
                <c:pt idx="2884">
                  <c:v>59.19</c:v>
                </c:pt>
                <c:pt idx="2885">
                  <c:v>59.2</c:v>
                </c:pt>
                <c:pt idx="2886">
                  <c:v>59.22</c:v>
                </c:pt>
                <c:pt idx="2887">
                  <c:v>59.23</c:v>
                </c:pt>
                <c:pt idx="2888">
                  <c:v>59.24</c:v>
                </c:pt>
                <c:pt idx="2889">
                  <c:v>59.25</c:v>
                </c:pt>
                <c:pt idx="2890">
                  <c:v>59.26</c:v>
                </c:pt>
                <c:pt idx="2891">
                  <c:v>59.26</c:v>
                </c:pt>
                <c:pt idx="2892">
                  <c:v>59.26</c:v>
                </c:pt>
                <c:pt idx="2893">
                  <c:v>59.27</c:v>
                </c:pt>
                <c:pt idx="2894">
                  <c:v>59.28</c:v>
                </c:pt>
                <c:pt idx="2895">
                  <c:v>59.29</c:v>
                </c:pt>
                <c:pt idx="2896">
                  <c:v>59.3</c:v>
                </c:pt>
                <c:pt idx="2897">
                  <c:v>59.3</c:v>
                </c:pt>
                <c:pt idx="2898">
                  <c:v>59.32</c:v>
                </c:pt>
                <c:pt idx="2899">
                  <c:v>59.34</c:v>
                </c:pt>
                <c:pt idx="2900">
                  <c:v>59.38</c:v>
                </c:pt>
                <c:pt idx="2901">
                  <c:v>59.42</c:v>
                </c:pt>
                <c:pt idx="2902">
                  <c:v>59.46</c:v>
                </c:pt>
                <c:pt idx="2903">
                  <c:v>59.5</c:v>
                </c:pt>
                <c:pt idx="2904">
                  <c:v>59.53</c:v>
                </c:pt>
                <c:pt idx="2905">
                  <c:v>59.56</c:v>
                </c:pt>
                <c:pt idx="2906">
                  <c:v>59.6</c:v>
                </c:pt>
                <c:pt idx="2907">
                  <c:v>59.65</c:v>
                </c:pt>
                <c:pt idx="2908">
                  <c:v>59.7</c:v>
                </c:pt>
                <c:pt idx="2909">
                  <c:v>59.75</c:v>
                </c:pt>
                <c:pt idx="2910">
                  <c:v>59.79</c:v>
                </c:pt>
                <c:pt idx="2911">
                  <c:v>59.82</c:v>
                </c:pt>
                <c:pt idx="2912">
                  <c:v>59.86</c:v>
                </c:pt>
                <c:pt idx="2913">
                  <c:v>59.89</c:v>
                </c:pt>
                <c:pt idx="2914">
                  <c:v>59.92</c:v>
                </c:pt>
                <c:pt idx="2915">
                  <c:v>59.94</c:v>
                </c:pt>
                <c:pt idx="2916">
                  <c:v>59.97</c:v>
                </c:pt>
                <c:pt idx="2917">
                  <c:v>59.98</c:v>
                </c:pt>
                <c:pt idx="2918">
                  <c:v>60</c:v>
                </c:pt>
                <c:pt idx="2919">
                  <c:v>60.02</c:v>
                </c:pt>
                <c:pt idx="2920">
                  <c:v>60.04</c:v>
                </c:pt>
                <c:pt idx="2921">
                  <c:v>60.06</c:v>
                </c:pt>
                <c:pt idx="2922">
                  <c:v>60.08</c:v>
                </c:pt>
                <c:pt idx="2923">
                  <c:v>60.11</c:v>
                </c:pt>
                <c:pt idx="2924">
                  <c:v>60.13</c:v>
                </c:pt>
                <c:pt idx="2925">
                  <c:v>60.17</c:v>
                </c:pt>
                <c:pt idx="2926">
                  <c:v>60.21</c:v>
                </c:pt>
                <c:pt idx="2927">
                  <c:v>60.25</c:v>
                </c:pt>
                <c:pt idx="2928">
                  <c:v>60.28</c:v>
                </c:pt>
                <c:pt idx="2929">
                  <c:v>60.33</c:v>
                </c:pt>
                <c:pt idx="2930">
                  <c:v>60.36</c:v>
                </c:pt>
                <c:pt idx="2931">
                  <c:v>60.39</c:v>
                </c:pt>
                <c:pt idx="2932">
                  <c:v>60.43</c:v>
                </c:pt>
                <c:pt idx="2933">
                  <c:v>60.47</c:v>
                </c:pt>
                <c:pt idx="2934">
                  <c:v>60.5</c:v>
                </c:pt>
                <c:pt idx="2935">
                  <c:v>60.54</c:v>
                </c:pt>
                <c:pt idx="2936">
                  <c:v>60.56</c:v>
                </c:pt>
                <c:pt idx="2937">
                  <c:v>60.58</c:v>
                </c:pt>
                <c:pt idx="2938">
                  <c:v>60.6</c:v>
                </c:pt>
                <c:pt idx="2939">
                  <c:v>60.62</c:v>
                </c:pt>
                <c:pt idx="2940">
                  <c:v>60.63</c:v>
                </c:pt>
                <c:pt idx="2941">
                  <c:v>60.64</c:v>
                </c:pt>
                <c:pt idx="2942">
                  <c:v>60.65</c:v>
                </c:pt>
                <c:pt idx="2943">
                  <c:v>60.66</c:v>
                </c:pt>
                <c:pt idx="2944">
                  <c:v>60.67</c:v>
                </c:pt>
                <c:pt idx="2945">
                  <c:v>60.67</c:v>
                </c:pt>
                <c:pt idx="2946">
                  <c:v>60.68</c:v>
                </c:pt>
                <c:pt idx="2947">
                  <c:v>60.68</c:v>
                </c:pt>
                <c:pt idx="2948">
                  <c:v>60.69</c:v>
                </c:pt>
                <c:pt idx="2949">
                  <c:v>60.69</c:v>
                </c:pt>
                <c:pt idx="2950">
                  <c:v>60.69</c:v>
                </c:pt>
                <c:pt idx="2951">
                  <c:v>60.7</c:v>
                </c:pt>
                <c:pt idx="2952">
                  <c:v>60.7</c:v>
                </c:pt>
                <c:pt idx="2953">
                  <c:v>60.7</c:v>
                </c:pt>
                <c:pt idx="2954">
                  <c:v>60.7</c:v>
                </c:pt>
                <c:pt idx="2955">
                  <c:v>60.7</c:v>
                </c:pt>
                <c:pt idx="2956">
                  <c:v>60.7</c:v>
                </c:pt>
                <c:pt idx="2957">
                  <c:v>60.71</c:v>
                </c:pt>
                <c:pt idx="2958">
                  <c:v>60.71</c:v>
                </c:pt>
                <c:pt idx="2959">
                  <c:v>60.71</c:v>
                </c:pt>
                <c:pt idx="2960">
                  <c:v>60.72</c:v>
                </c:pt>
                <c:pt idx="2961">
                  <c:v>60.72</c:v>
                </c:pt>
                <c:pt idx="2962">
                  <c:v>60.72</c:v>
                </c:pt>
                <c:pt idx="2963">
                  <c:v>60.71</c:v>
                </c:pt>
                <c:pt idx="2964">
                  <c:v>60.71</c:v>
                </c:pt>
                <c:pt idx="2965">
                  <c:v>60.7</c:v>
                </c:pt>
                <c:pt idx="2966">
                  <c:v>60.69</c:v>
                </c:pt>
                <c:pt idx="2967">
                  <c:v>60.69</c:v>
                </c:pt>
                <c:pt idx="2968">
                  <c:v>60.68</c:v>
                </c:pt>
                <c:pt idx="2969">
                  <c:v>60.67</c:v>
                </c:pt>
                <c:pt idx="2970">
                  <c:v>60.67</c:v>
                </c:pt>
                <c:pt idx="2971">
                  <c:v>60.66</c:v>
                </c:pt>
                <c:pt idx="2972">
                  <c:v>60.65</c:v>
                </c:pt>
                <c:pt idx="2973">
                  <c:v>60.65</c:v>
                </c:pt>
                <c:pt idx="2974">
                  <c:v>60.65</c:v>
                </c:pt>
                <c:pt idx="2975">
                  <c:v>60.64</c:v>
                </c:pt>
                <c:pt idx="2976">
                  <c:v>60.63</c:v>
                </c:pt>
                <c:pt idx="2977">
                  <c:v>60.62</c:v>
                </c:pt>
                <c:pt idx="2978">
                  <c:v>60.61</c:v>
                </c:pt>
                <c:pt idx="2979">
                  <c:v>60.6</c:v>
                </c:pt>
                <c:pt idx="2980">
                  <c:v>60.59</c:v>
                </c:pt>
                <c:pt idx="2981">
                  <c:v>60.57</c:v>
                </c:pt>
                <c:pt idx="2982">
                  <c:v>60.57</c:v>
                </c:pt>
                <c:pt idx="2983">
                  <c:v>60.55</c:v>
                </c:pt>
                <c:pt idx="2984">
                  <c:v>60.54</c:v>
                </c:pt>
                <c:pt idx="2985">
                  <c:v>60.52</c:v>
                </c:pt>
                <c:pt idx="2986">
                  <c:v>60.51</c:v>
                </c:pt>
                <c:pt idx="2987">
                  <c:v>60.49</c:v>
                </c:pt>
                <c:pt idx="2988">
                  <c:v>60.47</c:v>
                </c:pt>
                <c:pt idx="2989">
                  <c:v>60.45</c:v>
                </c:pt>
                <c:pt idx="2990">
                  <c:v>60.44</c:v>
                </c:pt>
                <c:pt idx="2991">
                  <c:v>60.42</c:v>
                </c:pt>
                <c:pt idx="2992">
                  <c:v>60.4</c:v>
                </c:pt>
                <c:pt idx="2993">
                  <c:v>60.39</c:v>
                </c:pt>
                <c:pt idx="2994">
                  <c:v>60.36</c:v>
                </c:pt>
                <c:pt idx="2995">
                  <c:v>60.33</c:v>
                </c:pt>
                <c:pt idx="2996">
                  <c:v>60.31</c:v>
                </c:pt>
                <c:pt idx="2997">
                  <c:v>60.28</c:v>
                </c:pt>
                <c:pt idx="2998">
                  <c:v>60.26</c:v>
                </c:pt>
                <c:pt idx="2999">
                  <c:v>60.24</c:v>
                </c:pt>
                <c:pt idx="3000">
                  <c:v>60.22</c:v>
                </c:pt>
                <c:pt idx="3001">
                  <c:v>60.19</c:v>
                </c:pt>
                <c:pt idx="3002">
                  <c:v>60.17</c:v>
                </c:pt>
                <c:pt idx="3003">
                  <c:v>60.16</c:v>
                </c:pt>
                <c:pt idx="3004">
                  <c:v>60.14</c:v>
                </c:pt>
                <c:pt idx="3005">
                  <c:v>60.12</c:v>
                </c:pt>
                <c:pt idx="3006">
                  <c:v>60.11</c:v>
                </c:pt>
                <c:pt idx="3007">
                  <c:v>60.1</c:v>
                </c:pt>
                <c:pt idx="3008">
                  <c:v>60.09</c:v>
                </c:pt>
                <c:pt idx="3009">
                  <c:v>60.07</c:v>
                </c:pt>
                <c:pt idx="3010">
                  <c:v>60.07</c:v>
                </c:pt>
                <c:pt idx="3011">
                  <c:v>60.05</c:v>
                </c:pt>
                <c:pt idx="3012">
                  <c:v>60.04</c:v>
                </c:pt>
                <c:pt idx="3013">
                  <c:v>60.02</c:v>
                </c:pt>
                <c:pt idx="3014">
                  <c:v>60.02</c:v>
                </c:pt>
                <c:pt idx="3015">
                  <c:v>60.01</c:v>
                </c:pt>
                <c:pt idx="3016">
                  <c:v>60</c:v>
                </c:pt>
                <c:pt idx="3017">
                  <c:v>59.99</c:v>
                </c:pt>
                <c:pt idx="3018">
                  <c:v>59.97</c:v>
                </c:pt>
                <c:pt idx="3019">
                  <c:v>59.97</c:v>
                </c:pt>
                <c:pt idx="3020">
                  <c:v>59.95</c:v>
                </c:pt>
                <c:pt idx="3021">
                  <c:v>59.94</c:v>
                </c:pt>
                <c:pt idx="3022">
                  <c:v>59.92</c:v>
                </c:pt>
                <c:pt idx="3023">
                  <c:v>59.9</c:v>
                </c:pt>
                <c:pt idx="3024">
                  <c:v>59.88</c:v>
                </c:pt>
                <c:pt idx="3025">
                  <c:v>59.86</c:v>
                </c:pt>
                <c:pt idx="3026">
                  <c:v>59.83</c:v>
                </c:pt>
                <c:pt idx="3027">
                  <c:v>59.81</c:v>
                </c:pt>
                <c:pt idx="3028">
                  <c:v>59.79</c:v>
                </c:pt>
                <c:pt idx="3029">
                  <c:v>59.78</c:v>
                </c:pt>
                <c:pt idx="3030">
                  <c:v>59.75</c:v>
                </c:pt>
                <c:pt idx="3031">
                  <c:v>59.73</c:v>
                </c:pt>
                <c:pt idx="3032">
                  <c:v>59.71</c:v>
                </c:pt>
                <c:pt idx="3033">
                  <c:v>59.68</c:v>
                </c:pt>
                <c:pt idx="3034">
                  <c:v>59.65</c:v>
                </c:pt>
                <c:pt idx="3035">
                  <c:v>59.64</c:v>
                </c:pt>
                <c:pt idx="3036">
                  <c:v>59.61</c:v>
                </c:pt>
                <c:pt idx="3037">
                  <c:v>59.59</c:v>
                </c:pt>
                <c:pt idx="3038">
                  <c:v>59.58</c:v>
                </c:pt>
                <c:pt idx="3039">
                  <c:v>59.57</c:v>
                </c:pt>
                <c:pt idx="3040">
                  <c:v>59.55</c:v>
                </c:pt>
                <c:pt idx="3041">
                  <c:v>59.55</c:v>
                </c:pt>
                <c:pt idx="3042">
                  <c:v>59.53</c:v>
                </c:pt>
                <c:pt idx="3043">
                  <c:v>59.51</c:v>
                </c:pt>
                <c:pt idx="3044">
                  <c:v>59.49</c:v>
                </c:pt>
                <c:pt idx="3045">
                  <c:v>59.46</c:v>
                </c:pt>
                <c:pt idx="3046">
                  <c:v>59.43</c:v>
                </c:pt>
                <c:pt idx="3047">
                  <c:v>59.41</c:v>
                </c:pt>
                <c:pt idx="3048">
                  <c:v>59.39</c:v>
                </c:pt>
                <c:pt idx="3049">
                  <c:v>59.36</c:v>
                </c:pt>
                <c:pt idx="3050">
                  <c:v>59.34</c:v>
                </c:pt>
                <c:pt idx="3051">
                  <c:v>59.33</c:v>
                </c:pt>
                <c:pt idx="3052">
                  <c:v>59.31</c:v>
                </c:pt>
                <c:pt idx="3053">
                  <c:v>59.3</c:v>
                </c:pt>
                <c:pt idx="3054">
                  <c:v>59.29</c:v>
                </c:pt>
                <c:pt idx="3055">
                  <c:v>59.28</c:v>
                </c:pt>
                <c:pt idx="3056">
                  <c:v>59.28</c:v>
                </c:pt>
                <c:pt idx="3057">
                  <c:v>59.27</c:v>
                </c:pt>
                <c:pt idx="3058">
                  <c:v>59.27</c:v>
                </c:pt>
                <c:pt idx="3059">
                  <c:v>59.27</c:v>
                </c:pt>
                <c:pt idx="3060">
                  <c:v>59.27</c:v>
                </c:pt>
                <c:pt idx="3061">
                  <c:v>59.27</c:v>
                </c:pt>
                <c:pt idx="3062">
                  <c:v>59.26</c:v>
                </c:pt>
                <c:pt idx="3063">
                  <c:v>59.26</c:v>
                </c:pt>
                <c:pt idx="3064">
                  <c:v>59.25</c:v>
                </c:pt>
                <c:pt idx="3065">
                  <c:v>59.24</c:v>
                </c:pt>
                <c:pt idx="3066">
                  <c:v>59.24</c:v>
                </c:pt>
                <c:pt idx="3067">
                  <c:v>59.23</c:v>
                </c:pt>
                <c:pt idx="3068">
                  <c:v>59.22</c:v>
                </c:pt>
                <c:pt idx="3069">
                  <c:v>59.22</c:v>
                </c:pt>
                <c:pt idx="3070">
                  <c:v>59.22</c:v>
                </c:pt>
                <c:pt idx="3071">
                  <c:v>59.21</c:v>
                </c:pt>
                <c:pt idx="3072">
                  <c:v>59.2</c:v>
                </c:pt>
                <c:pt idx="3073">
                  <c:v>59.2</c:v>
                </c:pt>
                <c:pt idx="3074">
                  <c:v>59.19</c:v>
                </c:pt>
                <c:pt idx="3075">
                  <c:v>59.18</c:v>
                </c:pt>
                <c:pt idx="3076">
                  <c:v>59.18</c:v>
                </c:pt>
                <c:pt idx="3077">
                  <c:v>59.17</c:v>
                </c:pt>
                <c:pt idx="3078">
                  <c:v>59.16</c:v>
                </c:pt>
                <c:pt idx="3079">
                  <c:v>59.14</c:v>
                </c:pt>
                <c:pt idx="3080">
                  <c:v>59.14</c:v>
                </c:pt>
                <c:pt idx="3081">
                  <c:v>59.12</c:v>
                </c:pt>
                <c:pt idx="3082">
                  <c:v>59.11</c:v>
                </c:pt>
                <c:pt idx="3083">
                  <c:v>59.11</c:v>
                </c:pt>
                <c:pt idx="3084">
                  <c:v>59.1</c:v>
                </c:pt>
                <c:pt idx="3085">
                  <c:v>59.09</c:v>
                </c:pt>
                <c:pt idx="3086">
                  <c:v>59.09</c:v>
                </c:pt>
                <c:pt idx="3087">
                  <c:v>59.09</c:v>
                </c:pt>
                <c:pt idx="3088">
                  <c:v>59.09</c:v>
                </c:pt>
                <c:pt idx="3089">
                  <c:v>59.08</c:v>
                </c:pt>
                <c:pt idx="3090">
                  <c:v>59.08</c:v>
                </c:pt>
                <c:pt idx="3091">
                  <c:v>59.08</c:v>
                </c:pt>
                <c:pt idx="3092">
                  <c:v>59.08</c:v>
                </c:pt>
                <c:pt idx="3093">
                  <c:v>59.08</c:v>
                </c:pt>
                <c:pt idx="3094">
                  <c:v>59.08</c:v>
                </c:pt>
                <c:pt idx="3095">
                  <c:v>59.08</c:v>
                </c:pt>
                <c:pt idx="3096">
                  <c:v>59.09</c:v>
                </c:pt>
                <c:pt idx="3097">
                  <c:v>59.09</c:v>
                </c:pt>
                <c:pt idx="3098">
                  <c:v>59.09</c:v>
                </c:pt>
                <c:pt idx="3099">
                  <c:v>59.09</c:v>
                </c:pt>
                <c:pt idx="3100">
                  <c:v>59.09</c:v>
                </c:pt>
                <c:pt idx="3101">
                  <c:v>59.09</c:v>
                </c:pt>
                <c:pt idx="3102">
                  <c:v>59.1</c:v>
                </c:pt>
                <c:pt idx="3103">
                  <c:v>59.11</c:v>
                </c:pt>
                <c:pt idx="3104">
                  <c:v>59.11</c:v>
                </c:pt>
                <c:pt idx="3105">
                  <c:v>59.12</c:v>
                </c:pt>
                <c:pt idx="3106">
                  <c:v>59.13</c:v>
                </c:pt>
                <c:pt idx="3107">
                  <c:v>59.14</c:v>
                </c:pt>
                <c:pt idx="3108">
                  <c:v>59.16</c:v>
                </c:pt>
                <c:pt idx="3109">
                  <c:v>59.18</c:v>
                </c:pt>
                <c:pt idx="3110">
                  <c:v>59.2</c:v>
                </c:pt>
                <c:pt idx="3111">
                  <c:v>59.21</c:v>
                </c:pt>
                <c:pt idx="3112">
                  <c:v>59.22</c:v>
                </c:pt>
                <c:pt idx="3113">
                  <c:v>59.23</c:v>
                </c:pt>
                <c:pt idx="3114">
                  <c:v>59.23</c:v>
                </c:pt>
                <c:pt idx="3115">
                  <c:v>59.24</c:v>
                </c:pt>
                <c:pt idx="3116">
                  <c:v>59.24</c:v>
                </c:pt>
                <c:pt idx="3117">
                  <c:v>59.25</c:v>
                </c:pt>
                <c:pt idx="3118">
                  <c:v>59.26</c:v>
                </c:pt>
                <c:pt idx="3119">
                  <c:v>59.26</c:v>
                </c:pt>
                <c:pt idx="3120">
                  <c:v>59.27</c:v>
                </c:pt>
                <c:pt idx="3121">
                  <c:v>59.27</c:v>
                </c:pt>
                <c:pt idx="3122">
                  <c:v>59.27</c:v>
                </c:pt>
                <c:pt idx="3123">
                  <c:v>59.27</c:v>
                </c:pt>
                <c:pt idx="3124">
                  <c:v>59.27</c:v>
                </c:pt>
                <c:pt idx="3125">
                  <c:v>59.28</c:v>
                </c:pt>
                <c:pt idx="3126">
                  <c:v>59.28</c:v>
                </c:pt>
                <c:pt idx="3127">
                  <c:v>59.3</c:v>
                </c:pt>
                <c:pt idx="3128">
                  <c:v>59.32</c:v>
                </c:pt>
                <c:pt idx="3129">
                  <c:v>59.36</c:v>
                </c:pt>
                <c:pt idx="3130">
                  <c:v>59.39</c:v>
                </c:pt>
                <c:pt idx="3131">
                  <c:v>59.43</c:v>
                </c:pt>
                <c:pt idx="3132">
                  <c:v>59.48</c:v>
                </c:pt>
                <c:pt idx="3133">
                  <c:v>59.52</c:v>
                </c:pt>
                <c:pt idx="3134">
                  <c:v>59.56</c:v>
                </c:pt>
                <c:pt idx="3135">
                  <c:v>59.6</c:v>
                </c:pt>
                <c:pt idx="3136">
                  <c:v>59.64</c:v>
                </c:pt>
                <c:pt idx="3137">
                  <c:v>59.65</c:v>
                </c:pt>
                <c:pt idx="3138">
                  <c:v>59.67</c:v>
                </c:pt>
                <c:pt idx="3139">
                  <c:v>59.69</c:v>
                </c:pt>
                <c:pt idx="3140">
                  <c:v>59.73</c:v>
                </c:pt>
                <c:pt idx="3141">
                  <c:v>59.76</c:v>
                </c:pt>
                <c:pt idx="3142">
                  <c:v>59.79</c:v>
                </c:pt>
                <c:pt idx="3143">
                  <c:v>59.83</c:v>
                </c:pt>
                <c:pt idx="3144">
                  <c:v>59.87</c:v>
                </c:pt>
                <c:pt idx="3145">
                  <c:v>59.89</c:v>
                </c:pt>
                <c:pt idx="3146">
                  <c:v>59.92</c:v>
                </c:pt>
                <c:pt idx="3147">
                  <c:v>59.95</c:v>
                </c:pt>
                <c:pt idx="3148">
                  <c:v>59.97</c:v>
                </c:pt>
                <c:pt idx="3149">
                  <c:v>59.98</c:v>
                </c:pt>
                <c:pt idx="3150">
                  <c:v>59.99</c:v>
                </c:pt>
                <c:pt idx="3151">
                  <c:v>60.01</c:v>
                </c:pt>
                <c:pt idx="3152">
                  <c:v>60.02</c:v>
                </c:pt>
                <c:pt idx="3153">
                  <c:v>60.04</c:v>
                </c:pt>
                <c:pt idx="3154">
                  <c:v>60.06</c:v>
                </c:pt>
                <c:pt idx="3155">
                  <c:v>60.07</c:v>
                </c:pt>
                <c:pt idx="3156">
                  <c:v>60.09</c:v>
                </c:pt>
                <c:pt idx="3157">
                  <c:v>60.11</c:v>
                </c:pt>
                <c:pt idx="3158">
                  <c:v>60.14</c:v>
                </c:pt>
                <c:pt idx="3159">
                  <c:v>60.17</c:v>
                </c:pt>
                <c:pt idx="3160">
                  <c:v>60.2</c:v>
                </c:pt>
                <c:pt idx="3161">
                  <c:v>60.23</c:v>
                </c:pt>
                <c:pt idx="3162">
                  <c:v>60.28</c:v>
                </c:pt>
                <c:pt idx="3163">
                  <c:v>60.3</c:v>
                </c:pt>
                <c:pt idx="3164">
                  <c:v>60.33</c:v>
                </c:pt>
                <c:pt idx="3165">
                  <c:v>60.36</c:v>
                </c:pt>
                <c:pt idx="3166">
                  <c:v>60.39</c:v>
                </c:pt>
                <c:pt idx="3167">
                  <c:v>60.41</c:v>
                </c:pt>
                <c:pt idx="3168">
                  <c:v>60.43</c:v>
                </c:pt>
                <c:pt idx="3169">
                  <c:v>60.45</c:v>
                </c:pt>
                <c:pt idx="3170">
                  <c:v>60.47</c:v>
                </c:pt>
                <c:pt idx="3171">
                  <c:v>60.49</c:v>
                </c:pt>
                <c:pt idx="3172">
                  <c:v>60.5</c:v>
                </c:pt>
                <c:pt idx="3173">
                  <c:v>60.51</c:v>
                </c:pt>
                <c:pt idx="3174">
                  <c:v>60.52</c:v>
                </c:pt>
                <c:pt idx="3175">
                  <c:v>60.53</c:v>
                </c:pt>
                <c:pt idx="3176">
                  <c:v>60.54</c:v>
                </c:pt>
                <c:pt idx="3177">
                  <c:v>60.55</c:v>
                </c:pt>
                <c:pt idx="3178">
                  <c:v>60.57</c:v>
                </c:pt>
                <c:pt idx="3179">
                  <c:v>60.57</c:v>
                </c:pt>
                <c:pt idx="3180">
                  <c:v>60.58</c:v>
                </c:pt>
                <c:pt idx="3181">
                  <c:v>60.58</c:v>
                </c:pt>
                <c:pt idx="3182">
                  <c:v>60.59</c:v>
                </c:pt>
                <c:pt idx="3183">
                  <c:v>60.59</c:v>
                </c:pt>
                <c:pt idx="3184">
                  <c:v>60.6</c:v>
                </c:pt>
                <c:pt idx="3185">
                  <c:v>60.6</c:v>
                </c:pt>
                <c:pt idx="3186">
                  <c:v>60.6</c:v>
                </c:pt>
                <c:pt idx="3187">
                  <c:v>60.6</c:v>
                </c:pt>
                <c:pt idx="3188">
                  <c:v>60.6</c:v>
                </c:pt>
                <c:pt idx="3189">
                  <c:v>60.6</c:v>
                </c:pt>
                <c:pt idx="3190">
                  <c:v>60.6</c:v>
                </c:pt>
                <c:pt idx="3191">
                  <c:v>60.6</c:v>
                </c:pt>
                <c:pt idx="3192">
                  <c:v>60.6</c:v>
                </c:pt>
                <c:pt idx="3193">
                  <c:v>60.6</c:v>
                </c:pt>
                <c:pt idx="3194">
                  <c:v>60.6</c:v>
                </c:pt>
                <c:pt idx="3195">
                  <c:v>60.59</c:v>
                </c:pt>
                <c:pt idx="3196">
                  <c:v>60.59</c:v>
                </c:pt>
                <c:pt idx="3197">
                  <c:v>60.58</c:v>
                </c:pt>
                <c:pt idx="3198">
                  <c:v>60.58</c:v>
                </c:pt>
                <c:pt idx="3199">
                  <c:v>60.57</c:v>
                </c:pt>
                <c:pt idx="3200">
                  <c:v>60.56</c:v>
                </c:pt>
                <c:pt idx="3201">
                  <c:v>60.56</c:v>
                </c:pt>
                <c:pt idx="3202">
                  <c:v>60.55</c:v>
                </c:pt>
                <c:pt idx="3203">
                  <c:v>60.54</c:v>
                </c:pt>
                <c:pt idx="3204">
                  <c:v>60.53</c:v>
                </c:pt>
                <c:pt idx="3205">
                  <c:v>60.52</c:v>
                </c:pt>
                <c:pt idx="3206">
                  <c:v>60.51</c:v>
                </c:pt>
                <c:pt idx="3207">
                  <c:v>60.49</c:v>
                </c:pt>
                <c:pt idx="3208">
                  <c:v>60.47</c:v>
                </c:pt>
                <c:pt idx="3209">
                  <c:v>60.46</c:v>
                </c:pt>
                <c:pt idx="3210">
                  <c:v>60.46</c:v>
                </c:pt>
                <c:pt idx="3211">
                  <c:v>60.45</c:v>
                </c:pt>
                <c:pt idx="3212">
                  <c:v>60.44</c:v>
                </c:pt>
                <c:pt idx="3213">
                  <c:v>60.43</c:v>
                </c:pt>
                <c:pt idx="3214">
                  <c:v>60.41</c:v>
                </c:pt>
                <c:pt idx="3215">
                  <c:v>60.39</c:v>
                </c:pt>
                <c:pt idx="3216">
                  <c:v>60.37</c:v>
                </c:pt>
                <c:pt idx="3217">
                  <c:v>60.35</c:v>
                </c:pt>
                <c:pt idx="3218">
                  <c:v>60.33</c:v>
                </c:pt>
                <c:pt idx="3219">
                  <c:v>60.32</c:v>
                </c:pt>
                <c:pt idx="3220">
                  <c:v>60.29</c:v>
                </c:pt>
                <c:pt idx="3221">
                  <c:v>60.28</c:v>
                </c:pt>
                <c:pt idx="3222">
                  <c:v>60.26</c:v>
                </c:pt>
                <c:pt idx="3223">
                  <c:v>60.24</c:v>
                </c:pt>
                <c:pt idx="3224">
                  <c:v>60.22</c:v>
                </c:pt>
                <c:pt idx="3225">
                  <c:v>60.2</c:v>
                </c:pt>
                <c:pt idx="3226">
                  <c:v>60.17</c:v>
                </c:pt>
                <c:pt idx="3227">
                  <c:v>60.14</c:v>
                </c:pt>
                <c:pt idx="3228">
                  <c:v>60.12</c:v>
                </c:pt>
                <c:pt idx="3229">
                  <c:v>60.1</c:v>
                </c:pt>
                <c:pt idx="3230">
                  <c:v>60.09</c:v>
                </c:pt>
                <c:pt idx="3231">
                  <c:v>60.08</c:v>
                </c:pt>
                <c:pt idx="3232">
                  <c:v>60.07</c:v>
                </c:pt>
                <c:pt idx="3233">
                  <c:v>60.06</c:v>
                </c:pt>
                <c:pt idx="3234">
                  <c:v>60.05</c:v>
                </c:pt>
                <c:pt idx="3235">
                  <c:v>60.04</c:v>
                </c:pt>
                <c:pt idx="3236">
                  <c:v>60.03</c:v>
                </c:pt>
                <c:pt idx="3237">
                  <c:v>60.02</c:v>
                </c:pt>
                <c:pt idx="3238">
                  <c:v>60.01</c:v>
                </c:pt>
                <c:pt idx="3239">
                  <c:v>60</c:v>
                </c:pt>
                <c:pt idx="3240">
                  <c:v>59.99</c:v>
                </c:pt>
                <c:pt idx="3241">
                  <c:v>59.98</c:v>
                </c:pt>
                <c:pt idx="3242">
                  <c:v>59.98</c:v>
                </c:pt>
                <c:pt idx="3243">
                  <c:v>59.97</c:v>
                </c:pt>
                <c:pt idx="3244">
                  <c:v>59.96</c:v>
                </c:pt>
                <c:pt idx="3245">
                  <c:v>59.94</c:v>
                </c:pt>
                <c:pt idx="3246">
                  <c:v>59.93</c:v>
                </c:pt>
                <c:pt idx="3247">
                  <c:v>59.91</c:v>
                </c:pt>
                <c:pt idx="3248">
                  <c:v>59.9</c:v>
                </c:pt>
                <c:pt idx="3249">
                  <c:v>59.88</c:v>
                </c:pt>
                <c:pt idx="3250">
                  <c:v>59.87</c:v>
                </c:pt>
                <c:pt idx="3251">
                  <c:v>59.86</c:v>
                </c:pt>
                <c:pt idx="3252">
                  <c:v>59.83</c:v>
                </c:pt>
                <c:pt idx="3253">
                  <c:v>59.81</c:v>
                </c:pt>
                <c:pt idx="3254">
                  <c:v>59.78</c:v>
                </c:pt>
                <c:pt idx="3255">
                  <c:v>59.75</c:v>
                </c:pt>
                <c:pt idx="3256">
                  <c:v>59.73</c:v>
                </c:pt>
                <c:pt idx="3257">
                  <c:v>59.71</c:v>
                </c:pt>
                <c:pt idx="3258">
                  <c:v>59.69</c:v>
                </c:pt>
                <c:pt idx="3259">
                  <c:v>59.67</c:v>
                </c:pt>
                <c:pt idx="3260">
                  <c:v>59.66</c:v>
                </c:pt>
                <c:pt idx="3261">
                  <c:v>59.64</c:v>
                </c:pt>
                <c:pt idx="3262">
                  <c:v>59.61</c:v>
                </c:pt>
                <c:pt idx="3263">
                  <c:v>59.6</c:v>
                </c:pt>
                <c:pt idx="3264">
                  <c:v>59.58</c:v>
                </c:pt>
                <c:pt idx="3265">
                  <c:v>59.55</c:v>
                </c:pt>
                <c:pt idx="3266">
                  <c:v>59.53</c:v>
                </c:pt>
                <c:pt idx="3267">
                  <c:v>59.51</c:v>
                </c:pt>
                <c:pt idx="3268">
                  <c:v>59.49</c:v>
                </c:pt>
                <c:pt idx="3269">
                  <c:v>59.47</c:v>
                </c:pt>
                <c:pt idx="3270">
                  <c:v>59.46</c:v>
                </c:pt>
                <c:pt idx="3271">
                  <c:v>59.43</c:v>
                </c:pt>
                <c:pt idx="3272">
                  <c:v>59.41</c:v>
                </c:pt>
                <c:pt idx="3273">
                  <c:v>59.38</c:v>
                </c:pt>
                <c:pt idx="3274">
                  <c:v>59.37</c:v>
                </c:pt>
                <c:pt idx="3275">
                  <c:v>59.34</c:v>
                </c:pt>
                <c:pt idx="3276">
                  <c:v>59.33</c:v>
                </c:pt>
                <c:pt idx="3277">
                  <c:v>59.32</c:v>
                </c:pt>
                <c:pt idx="3278">
                  <c:v>59.31</c:v>
                </c:pt>
                <c:pt idx="3279">
                  <c:v>59.3</c:v>
                </c:pt>
                <c:pt idx="3280">
                  <c:v>59.29</c:v>
                </c:pt>
                <c:pt idx="3281">
                  <c:v>59.28</c:v>
                </c:pt>
                <c:pt idx="3282">
                  <c:v>59.28</c:v>
                </c:pt>
                <c:pt idx="3283">
                  <c:v>59.27</c:v>
                </c:pt>
                <c:pt idx="3284">
                  <c:v>59.27</c:v>
                </c:pt>
                <c:pt idx="3285">
                  <c:v>59.27</c:v>
                </c:pt>
                <c:pt idx="3286">
                  <c:v>59.27</c:v>
                </c:pt>
                <c:pt idx="3287">
                  <c:v>59.27</c:v>
                </c:pt>
                <c:pt idx="3288">
                  <c:v>59.27</c:v>
                </c:pt>
                <c:pt idx="3289">
                  <c:v>59.27</c:v>
                </c:pt>
                <c:pt idx="3290">
                  <c:v>59.26</c:v>
                </c:pt>
                <c:pt idx="3291">
                  <c:v>59.26</c:v>
                </c:pt>
                <c:pt idx="3292">
                  <c:v>59.26</c:v>
                </c:pt>
                <c:pt idx="3293">
                  <c:v>59.25</c:v>
                </c:pt>
                <c:pt idx="3294">
                  <c:v>59.24</c:v>
                </c:pt>
                <c:pt idx="3295">
                  <c:v>59.24</c:v>
                </c:pt>
                <c:pt idx="3296">
                  <c:v>59.24</c:v>
                </c:pt>
                <c:pt idx="3297">
                  <c:v>59.23</c:v>
                </c:pt>
                <c:pt idx="3298">
                  <c:v>59.22</c:v>
                </c:pt>
                <c:pt idx="3299">
                  <c:v>59.21</c:v>
                </c:pt>
                <c:pt idx="3300">
                  <c:v>59.2</c:v>
                </c:pt>
                <c:pt idx="3301">
                  <c:v>59.19</c:v>
                </c:pt>
                <c:pt idx="3302">
                  <c:v>59.18</c:v>
                </c:pt>
                <c:pt idx="3303">
                  <c:v>59.18</c:v>
                </c:pt>
                <c:pt idx="3304">
                  <c:v>59.17</c:v>
                </c:pt>
                <c:pt idx="3305">
                  <c:v>59.17</c:v>
                </c:pt>
                <c:pt idx="3306">
                  <c:v>59.16</c:v>
                </c:pt>
                <c:pt idx="3307">
                  <c:v>59.15</c:v>
                </c:pt>
                <c:pt idx="3308">
                  <c:v>59.15</c:v>
                </c:pt>
                <c:pt idx="3309">
                  <c:v>59.15</c:v>
                </c:pt>
                <c:pt idx="3310">
                  <c:v>59.14</c:v>
                </c:pt>
                <c:pt idx="3311">
                  <c:v>59.14</c:v>
                </c:pt>
                <c:pt idx="3312">
                  <c:v>59.13</c:v>
                </c:pt>
                <c:pt idx="3313">
                  <c:v>59.13</c:v>
                </c:pt>
                <c:pt idx="3314">
                  <c:v>59.12</c:v>
                </c:pt>
                <c:pt idx="3315">
                  <c:v>59.12</c:v>
                </c:pt>
                <c:pt idx="3316">
                  <c:v>59.11</c:v>
                </c:pt>
                <c:pt idx="3317">
                  <c:v>59.11</c:v>
                </c:pt>
                <c:pt idx="3318">
                  <c:v>59.11</c:v>
                </c:pt>
                <c:pt idx="3319">
                  <c:v>59.11</c:v>
                </c:pt>
                <c:pt idx="3320">
                  <c:v>59.1</c:v>
                </c:pt>
                <c:pt idx="3321">
                  <c:v>59.11</c:v>
                </c:pt>
                <c:pt idx="3322">
                  <c:v>59.11</c:v>
                </c:pt>
                <c:pt idx="3323">
                  <c:v>59.11</c:v>
                </c:pt>
                <c:pt idx="3324">
                  <c:v>59.11</c:v>
                </c:pt>
                <c:pt idx="3325">
                  <c:v>59.12</c:v>
                </c:pt>
                <c:pt idx="3326">
                  <c:v>59.12</c:v>
                </c:pt>
                <c:pt idx="3327">
                  <c:v>59.13</c:v>
                </c:pt>
                <c:pt idx="3328">
                  <c:v>59.14</c:v>
                </c:pt>
                <c:pt idx="3329">
                  <c:v>59.16</c:v>
                </c:pt>
                <c:pt idx="3330">
                  <c:v>59.17</c:v>
                </c:pt>
                <c:pt idx="3331">
                  <c:v>59.18</c:v>
                </c:pt>
                <c:pt idx="3332">
                  <c:v>59.19</c:v>
                </c:pt>
                <c:pt idx="3333">
                  <c:v>59.19</c:v>
                </c:pt>
                <c:pt idx="3334">
                  <c:v>59.19</c:v>
                </c:pt>
                <c:pt idx="3335">
                  <c:v>59.2</c:v>
                </c:pt>
                <c:pt idx="3336">
                  <c:v>59.2</c:v>
                </c:pt>
                <c:pt idx="3337">
                  <c:v>59.21</c:v>
                </c:pt>
                <c:pt idx="3338">
                  <c:v>59.22</c:v>
                </c:pt>
                <c:pt idx="3339">
                  <c:v>59.22</c:v>
                </c:pt>
                <c:pt idx="3340">
                  <c:v>59.23</c:v>
                </c:pt>
                <c:pt idx="3341">
                  <c:v>59.23</c:v>
                </c:pt>
                <c:pt idx="3342">
                  <c:v>59.25</c:v>
                </c:pt>
                <c:pt idx="3343">
                  <c:v>59.26</c:v>
                </c:pt>
                <c:pt idx="3344">
                  <c:v>59.26</c:v>
                </c:pt>
                <c:pt idx="3345">
                  <c:v>59.27</c:v>
                </c:pt>
                <c:pt idx="3346">
                  <c:v>59.27</c:v>
                </c:pt>
                <c:pt idx="3347">
                  <c:v>59.27</c:v>
                </c:pt>
                <c:pt idx="3348">
                  <c:v>59.27</c:v>
                </c:pt>
                <c:pt idx="3349">
                  <c:v>59.28</c:v>
                </c:pt>
                <c:pt idx="3350">
                  <c:v>59.29</c:v>
                </c:pt>
                <c:pt idx="3351">
                  <c:v>59.3</c:v>
                </c:pt>
                <c:pt idx="3352">
                  <c:v>59.32</c:v>
                </c:pt>
                <c:pt idx="3353">
                  <c:v>59.34</c:v>
                </c:pt>
                <c:pt idx="3354">
                  <c:v>59.37</c:v>
                </c:pt>
                <c:pt idx="3355">
                  <c:v>59.39</c:v>
                </c:pt>
                <c:pt idx="3356">
                  <c:v>59.41</c:v>
                </c:pt>
                <c:pt idx="3357">
                  <c:v>59.44</c:v>
                </c:pt>
                <c:pt idx="3358">
                  <c:v>59.47</c:v>
                </c:pt>
                <c:pt idx="3359">
                  <c:v>59.5</c:v>
                </c:pt>
                <c:pt idx="3360">
                  <c:v>59.52</c:v>
                </c:pt>
                <c:pt idx="3361">
                  <c:v>59.55</c:v>
                </c:pt>
                <c:pt idx="3362">
                  <c:v>59.58</c:v>
                </c:pt>
                <c:pt idx="3363">
                  <c:v>59.62</c:v>
                </c:pt>
                <c:pt idx="3364">
                  <c:v>59.65</c:v>
                </c:pt>
                <c:pt idx="3365">
                  <c:v>59.69</c:v>
                </c:pt>
                <c:pt idx="3366">
                  <c:v>59.73</c:v>
                </c:pt>
                <c:pt idx="3367">
                  <c:v>59.77</c:v>
                </c:pt>
                <c:pt idx="3368">
                  <c:v>59.8</c:v>
                </c:pt>
                <c:pt idx="3369">
                  <c:v>59.84</c:v>
                </c:pt>
                <c:pt idx="3370">
                  <c:v>59.87</c:v>
                </c:pt>
                <c:pt idx="3371">
                  <c:v>59.9</c:v>
                </c:pt>
                <c:pt idx="3372">
                  <c:v>59.92</c:v>
                </c:pt>
                <c:pt idx="3373">
                  <c:v>59.95</c:v>
                </c:pt>
                <c:pt idx="3374">
                  <c:v>59.97</c:v>
                </c:pt>
                <c:pt idx="3375">
                  <c:v>59.99</c:v>
                </c:pt>
                <c:pt idx="3376">
                  <c:v>60</c:v>
                </c:pt>
                <c:pt idx="3377">
                  <c:v>60.02</c:v>
                </c:pt>
                <c:pt idx="3378">
                  <c:v>60.03</c:v>
                </c:pt>
                <c:pt idx="3379">
                  <c:v>60.05</c:v>
                </c:pt>
                <c:pt idx="3380">
                  <c:v>60.07</c:v>
                </c:pt>
                <c:pt idx="3381">
                  <c:v>60.1</c:v>
                </c:pt>
                <c:pt idx="3382">
                  <c:v>60.12</c:v>
                </c:pt>
                <c:pt idx="3383">
                  <c:v>60.13</c:v>
                </c:pt>
                <c:pt idx="3384">
                  <c:v>60.16</c:v>
                </c:pt>
                <c:pt idx="3385">
                  <c:v>60.18</c:v>
                </c:pt>
                <c:pt idx="3386">
                  <c:v>60.21</c:v>
                </c:pt>
                <c:pt idx="3387">
                  <c:v>60.23</c:v>
                </c:pt>
                <c:pt idx="3388">
                  <c:v>60.27</c:v>
                </c:pt>
                <c:pt idx="3389">
                  <c:v>60.3</c:v>
                </c:pt>
                <c:pt idx="3390">
                  <c:v>60.33</c:v>
                </c:pt>
                <c:pt idx="3391">
                  <c:v>60.36</c:v>
                </c:pt>
                <c:pt idx="3392">
                  <c:v>60.39</c:v>
                </c:pt>
                <c:pt idx="3393">
                  <c:v>60.42</c:v>
                </c:pt>
                <c:pt idx="3394">
                  <c:v>60.45</c:v>
                </c:pt>
                <c:pt idx="3395">
                  <c:v>60.47</c:v>
                </c:pt>
                <c:pt idx="3396">
                  <c:v>60.48</c:v>
                </c:pt>
                <c:pt idx="3397">
                  <c:v>60.49</c:v>
                </c:pt>
                <c:pt idx="3398">
                  <c:v>60.51</c:v>
                </c:pt>
                <c:pt idx="3399">
                  <c:v>60.51</c:v>
                </c:pt>
                <c:pt idx="3400">
                  <c:v>60.52</c:v>
                </c:pt>
                <c:pt idx="3401">
                  <c:v>60.54</c:v>
                </c:pt>
                <c:pt idx="3402">
                  <c:v>60.56</c:v>
                </c:pt>
                <c:pt idx="3403">
                  <c:v>60.57</c:v>
                </c:pt>
                <c:pt idx="3404">
                  <c:v>60.57</c:v>
                </c:pt>
                <c:pt idx="3405">
                  <c:v>60.58</c:v>
                </c:pt>
                <c:pt idx="3406">
                  <c:v>60.59</c:v>
                </c:pt>
                <c:pt idx="3407">
                  <c:v>60.6</c:v>
                </c:pt>
                <c:pt idx="3408">
                  <c:v>60.6</c:v>
                </c:pt>
                <c:pt idx="3409">
                  <c:v>60.6</c:v>
                </c:pt>
                <c:pt idx="3410">
                  <c:v>60.61</c:v>
                </c:pt>
                <c:pt idx="3411">
                  <c:v>60.61</c:v>
                </c:pt>
                <c:pt idx="3412">
                  <c:v>60.6</c:v>
                </c:pt>
                <c:pt idx="3413">
                  <c:v>60.6</c:v>
                </c:pt>
                <c:pt idx="3414">
                  <c:v>60.6</c:v>
                </c:pt>
                <c:pt idx="3415">
                  <c:v>60.6</c:v>
                </c:pt>
                <c:pt idx="3416">
                  <c:v>60.59</c:v>
                </c:pt>
                <c:pt idx="3417">
                  <c:v>60.59</c:v>
                </c:pt>
                <c:pt idx="3418">
                  <c:v>60.59</c:v>
                </c:pt>
                <c:pt idx="3419">
                  <c:v>60.59</c:v>
                </c:pt>
                <c:pt idx="3420">
                  <c:v>60.59</c:v>
                </c:pt>
                <c:pt idx="3421">
                  <c:v>60.58</c:v>
                </c:pt>
                <c:pt idx="3422">
                  <c:v>60.58</c:v>
                </c:pt>
                <c:pt idx="3423">
                  <c:v>60.57</c:v>
                </c:pt>
                <c:pt idx="3424">
                  <c:v>60.56</c:v>
                </c:pt>
                <c:pt idx="3425">
                  <c:v>60.54</c:v>
                </c:pt>
                <c:pt idx="3426">
                  <c:v>60.53</c:v>
                </c:pt>
                <c:pt idx="3427">
                  <c:v>60.52</c:v>
                </c:pt>
                <c:pt idx="3428">
                  <c:v>60.51</c:v>
                </c:pt>
                <c:pt idx="3429">
                  <c:v>60.51</c:v>
                </c:pt>
                <c:pt idx="3430">
                  <c:v>60.5</c:v>
                </c:pt>
                <c:pt idx="3431">
                  <c:v>60.49</c:v>
                </c:pt>
                <c:pt idx="3432">
                  <c:v>60.48</c:v>
                </c:pt>
                <c:pt idx="3433">
                  <c:v>60.47</c:v>
                </c:pt>
                <c:pt idx="3434">
                  <c:v>60.45</c:v>
                </c:pt>
                <c:pt idx="3435">
                  <c:v>60.43</c:v>
                </c:pt>
                <c:pt idx="3436">
                  <c:v>60.41</c:v>
                </c:pt>
                <c:pt idx="3437">
                  <c:v>60.39</c:v>
                </c:pt>
                <c:pt idx="3438">
                  <c:v>60.38</c:v>
                </c:pt>
                <c:pt idx="3439">
                  <c:v>60.35</c:v>
                </c:pt>
                <c:pt idx="3440">
                  <c:v>60.34</c:v>
                </c:pt>
                <c:pt idx="3441">
                  <c:v>60.32</c:v>
                </c:pt>
                <c:pt idx="3442">
                  <c:v>60.31</c:v>
                </c:pt>
                <c:pt idx="3443">
                  <c:v>60.3</c:v>
                </c:pt>
                <c:pt idx="3444">
                  <c:v>60.28</c:v>
                </c:pt>
                <c:pt idx="3445">
                  <c:v>60.27</c:v>
                </c:pt>
                <c:pt idx="3446">
                  <c:v>60.25</c:v>
                </c:pt>
                <c:pt idx="3447">
                  <c:v>60.22</c:v>
                </c:pt>
                <c:pt idx="3448">
                  <c:v>60.2</c:v>
                </c:pt>
                <c:pt idx="3449">
                  <c:v>60.17</c:v>
                </c:pt>
                <c:pt idx="3450">
                  <c:v>60.15</c:v>
                </c:pt>
                <c:pt idx="3451">
                  <c:v>60.13</c:v>
                </c:pt>
                <c:pt idx="3452">
                  <c:v>60.12</c:v>
                </c:pt>
                <c:pt idx="3453">
                  <c:v>60.11</c:v>
                </c:pt>
                <c:pt idx="3454">
                  <c:v>60.1</c:v>
                </c:pt>
                <c:pt idx="3455">
                  <c:v>60.09</c:v>
                </c:pt>
                <c:pt idx="3456">
                  <c:v>60.08</c:v>
                </c:pt>
                <c:pt idx="3457">
                  <c:v>60.07</c:v>
                </c:pt>
                <c:pt idx="3458">
                  <c:v>60.06</c:v>
                </c:pt>
                <c:pt idx="3459">
                  <c:v>60.05</c:v>
                </c:pt>
                <c:pt idx="3460">
                  <c:v>60.03</c:v>
                </c:pt>
                <c:pt idx="3461">
                  <c:v>60.02</c:v>
                </c:pt>
                <c:pt idx="3462">
                  <c:v>60.02</c:v>
                </c:pt>
                <c:pt idx="3463">
                  <c:v>60</c:v>
                </c:pt>
                <c:pt idx="3464">
                  <c:v>59.99</c:v>
                </c:pt>
                <c:pt idx="3465">
                  <c:v>59.98</c:v>
                </c:pt>
                <c:pt idx="3466">
                  <c:v>59.97</c:v>
                </c:pt>
                <c:pt idx="3467">
                  <c:v>59.96</c:v>
                </c:pt>
                <c:pt idx="3468">
                  <c:v>59.95</c:v>
                </c:pt>
                <c:pt idx="3469">
                  <c:v>59.93</c:v>
                </c:pt>
                <c:pt idx="3470">
                  <c:v>59.92</c:v>
                </c:pt>
                <c:pt idx="3471">
                  <c:v>59.9</c:v>
                </c:pt>
                <c:pt idx="3472">
                  <c:v>59.88</c:v>
                </c:pt>
                <c:pt idx="3473">
                  <c:v>59.86</c:v>
                </c:pt>
                <c:pt idx="3474">
                  <c:v>59.84</c:v>
                </c:pt>
                <c:pt idx="3475">
                  <c:v>59.82</c:v>
                </c:pt>
                <c:pt idx="3476">
                  <c:v>59.8</c:v>
                </c:pt>
                <c:pt idx="3477">
                  <c:v>59.78</c:v>
                </c:pt>
                <c:pt idx="3478">
                  <c:v>59.76</c:v>
                </c:pt>
                <c:pt idx="3479">
                  <c:v>59.74</c:v>
                </c:pt>
                <c:pt idx="3480">
                  <c:v>59.73</c:v>
                </c:pt>
                <c:pt idx="3481">
                  <c:v>59.7</c:v>
                </c:pt>
                <c:pt idx="3482">
                  <c:v>59.69</c:v>
                </c:pt>
                <c:pt idx="3483">
                  <c:v>59.67</c:v>
                </c:pt>
                <c:pt idx="3484">
                  <c:v>59.65</c:v>
                </c:pt>
                <c:pt idx="3485">
                  <c:v>59.63</c:v>
                </c:pt>
                <c:pt idx="3486">
                  <c:v>59.61</c:v>
                </c:pt>
                <c:pt idx="3487">
                  <c:v>59.59</c:v>
                </c:pt>
                <c:pt idx="3488">
                  <c:v>59.58</c:v>
                </c:pt>
                <c:pt idx="3489">
                  <c:v>59.56</c:v>
                </c:pt>
                <c:pt idx="3490">
                  <c:v>59.54</c:v>
                </c:pt>
                <c:pt idx="3491">
                  <c:v>59.52</c:v>
                </c:pt>
                <c:pt idx="3492">
                  <c:v>59.51</c:v>
                </c:pt>
                <c:pt idx="3493">
                  <c:v>59.47</c:v>
                </c:pt>
                <c:pt idx="3494">
                  <c:v>59.45</c:v>
                </c:pt>
                <c:pt idx="3495">
                  <c:v>59.42</c:v>
                </c:pt>
                <c:pt idx="3496">
                  <c:v>59.39</c:v>
                </c:pt>
                <c:pt idx="3497">
                  <c:v>59.36</c:v>
                </c:pt>
                <c:pt idx="3498">
                  <c:v>59.34</c:v>
                </c:pt>
                <c:pt idx="3499">
                  <c:v>59.32</c:v>
                </c:pt>
                <c:pt idx="3500">
                  <c:v>59.31</c:v>
                </c:pt>
                <c:pt idx="3501">
                  <c:v>59.3</c:v>
                </c:pt>
                <c:pt idx="3502">
                  <c:v>59.29</c:v>
                </c:pt>
                <c:pt idx="3503">
                  <c:v>59.28</c:v>
                </c:pt>
                <c:pt idx="3504">
                  <c:v>59.28</c:v>
                </c:pt>
                <c:pt idx="3505">
                  <c:v>59.27</c:v>
                </c:pt>
                <c:pt idx="3506">
                  <c:v>59.27</c:v>
                </c:pt>
                <c:pt idx="3507">
                  <c:v>59.27</c:v>
                </c:pt>
                <c:pt idx="3508">
                  <c:v>59.27</c:v>
                </c:pt>
                <c:pt idx="3509">
                  <c:v>59.27</c:v>
                </c:pt>
                <c:pt idx="3510">
                  <c:v>59.27</c:v>
                </c:pt>
                <c:pt idx="3511">
                  <c:v>59.27</c:v>
                </c:pt>
                <c:pt idx="3512">
                  <c:v>59.27</c:v>
                </c:pt>
                <c:pt idx="3513">
                  <c:v>59.27</c:v>
                </c:pt>
                <c:pt idx="3514">
                  <c:v>59.26</c:v>
                </c:pt>
                <c:pt idx="3515">
                  <c:v>59.26</c:v>
                </c:pt>
                <c:pt idx="3516">
                  <c:v>59.26</c:v>
                </c:pt>
                <c:pt idx="3517">
                  <c:v>59.25</c:v>
                </c:pt>
                <c:pt idx="3518">
                  <c:v>59.25</c:v>
                </c:pt>
                <c:pt idx="3519">
                  <c:v>59.23</c:v>
                </c:pt>
                <c:pt idx="3520">
                  <c:v>59.22</c:v>
                </c:pt>
                <c:pt idx="3521">
                  <c:v>59.22</c:v>
                </c:pt>
                <c:pt idx="3522">
                  <c:v>59.21</c:v>
                </c:pt>
                <c:pt idx="3523">
                  <c:v>59.21</c:v>
                </c:pt>
                <c:pt idx="3524">
                  <c:v>59.21</c:v>
                </c:pt>
                <c:pt idx="3525">
                  <c:v>59.2</c:v>
                </c:pt>
                <c:pt idx="3526">
                  <c:v>59.2</c:v>
                </c:pt>
                <c:pt idx="3527">
                  <c:v>59.19</c:v>
                </c:pt>
                <c:pt idx="3528">
                  <c:v>59.18</c:v>
                </c:pt>
                <c:pt idx="3529">
                  <c:v>59.18</c:v>
                </c:pt>
                <c:pt idx="3530">
                  <c:v>59.17</c:v>
                </c:pt>
                <c:pt idx="3531">
                  <c:v>59.17</c:v>
                </c:pt>
                <c:pt idx="3532">
                  <c:v>59.16</c:v>
                </c:pt>
                <c:pt idx="3533">
                  <c:v>59.15</c:v>
                </c:pt>
                <c:pt idx="3534">
                  <c:v>59.14</c:v>
                </c:pt>
                <c:pt idx="3535">
                  <c:v>59.14</c:v>
                </c:pt>
                <c:pt idx="3536">
                  <c:v>59.13</c:v>
                </c:pt>
                <c:pt idx="3537">
                  <c:v>59.12</c:v>
                </c:pt>
                <c:pt idx="3538">
                  <c:v>59.11</c:v>
                </c:pt>
                <c:pt idx="3539">
                  <c:v>59.11</c:v>
                </c:pt>
                <c:pt idx="3540">
                  <c:v>59.11</c:v>
                </c:pt>
                <c:pt idx="3541">
                  <c:v>59.11</c:v>
                </c:pt>
                <c:pt idx="3542">
                  <c:v>59.11</c:v>
                </c:pt>
                <c:pt idx="3543">
                  <c:v>59.11</c:v>
                </c:pt>
                <c:pt idx="3544">
                  <c:v>59.11</c:v>
                </c:pt>
                <c:pt idx="3545">
                  <c:v>59.11</c:v>
                </c:pt>
                <c:pt idx="3546">
                  <c:v>59.11</c:v>
                </c:pt>
                <c:pt idx="3547">
                  <c:v>59.11</c:v>
                </c:pt>
                <c:pt idx="3548">
                  <c:v>59.11</c:v>
                </c:pt>
                <c:pt idx="3549">
                  <c:v>59.11</c:v>
                </c:pt>
                <c:pt idx="3550">
                  <c:v>59.12</c:v>
                </c:pt>
                <c:pt idx="3551">
                  <c:v>59.13</c:v>
                </c:pt>
                <c:pt idx="3552">
                  <c:v>59.13</c:v>
                </c:pt>
                <c:pt idx="3553">
                  <c:v>59.13</c:v>
                </c:pt>
                <c:pt idx="3554">
                  <c:v>59.14</c:v>
                </c:pt>
                <c:pt idx="3555">
                  <c:v>59.14</c:v>
                </c:pt>
                <c:pt idx="3556">
                  <c:v>59.15</c:v>
                </c:pt>
                <c:pt idx="3557">
                  <c:v>59.15</c:v>
                </c:pt>
                <c:pt idx="3558">
                  <c:v>59.16</c:v>
                </c:pt>
                <c:pt idx="3559">
                  <c:v>59.17</c:v>
                </c:pt>
                <c:pt idx="3560">
                  <c:v>59.17</c:v>
                </c:pt>
                <c:pt idx="3561">
                  <c:v>59.18</c:v>
                </c:pt>
                <c:pt idx="3562">
                  <c:v>59.18</c:v>
                </c:pt>
                <c:pt idx="3563">
                  <c:v>59.19</c:v>
                </c:pt>
                <c:pt idx="3564">
                  <c:v>59.2</c:v>
                </c:pt>
                <c:pt idx="3565">
                  <c:v>59.21</c:v>
                </c:pt>
                <c:pt idx="3566">
                  <c:v>59.22</c:v>
                </c:pt>
                <c:pt idx="3567">
                  <c:v>59.23</c:v>
                </c:pt>
                <c:pt idx="3568">
                  <c:v>59.24</c:v>
                </c:pt>
                <c:pt idx="3569">
                  <c:v>59.25</c:v>
                </c:pt>
                <c:pt idx="3570">
                  <c:v>59.26</c:v>
                </c:pt>
                <c:pt idx="3571">
                  <c:v>59.26</c:v>
                </c:pt>
                <c:pt idx="3572">
                  <c:v>59.27</c:v>
                </c:pt>
                <c:pt idx="3573">
                  <c:v>59.27</c:v>
                </c:pt>
                <c:pt idx="3574">
                  <c:v>59.27</c:v>
                </c:pt>
                <c:pt idx="3575">
                  <c:v>59.27</c:v>
                </c:pt>
                <c:pt idx="3576">
                  <c:v>59.27</c:v>
                </c:pt>
                <c:pt idx="3577">
                  <c:v>59.28</c:v>
                </c:pt>
                <c:pt idx="3578">
                  <c:v>59.29</c:v>
                </c:pt>
                <c:pt idx="3579">
                  <c:v>59.3</c:v>
                </c:pt>
                <c:pt idx="3580">
                  <c:v>59.31</c:v>
                </c:pt>
                <c:pt idx="3581">
                  <c:v>59.33</c:v>
                </c:pt>
                <c:pt idx="3582">
                  <c:v>59.35</c:v>
                </c:pt>
                <c:pt idx="3583">
                  <c:v>59.37</c:v>
                </c:pt>
                <c:pt idx="3584">
                  <c:v>59.39</c:v>
                </c:pt>
                <c:pt idx="3585">
                  <c:v>59.43</c:v>
                </c:pt>
                <c:pt idx="3586">
                  <c:v>59.47</c:v>
                </c:pt>
                <c:pt idx="3587">
                  <c:v>59.51</c:v>
                </c:pt>
                <c:pt idx="3588">
                  <c:v>59.55</c:v>
                </c:pt>
                <c:pt idx="3589">
                  <c:v>59.6</c:v>
                </c:pt>
                <c:pt idx="3590">
                  <c:v>59.63</c:v>
                </c:pt>
                <c:pt idx="3591">
                  <c:v>59.66</c:v>
                </c:pt>
                <c:pt idx="3592">
                  <c:v>59.69</c:v>
                </c:pt>
                <c:pt idx="3593">
                  <c:v>59.72</c:v>
                </c:pt>
                <c:pt idx="3594">
                  <c:v>59.74</c:v>
                </c:pt>
                <c:pt idx="3595">
                  <c:v>59.78</c:v>
                </c:pt>
                <c:pt idx="3596">
                  <c:v>59.81</c:v>
                </c:pt>
                <c:pt idx="3597">
                  <c:v>59.85</c:v>
                </c:pt>
                <c:pt idx="3598">
                  <c:v>59.88</c:v>
                </c:pt>
                <c:pt idx="3599">
                  <c:v>59.91</c:v>
                </c:pt>
                <c:pt idx="3600">
                  <c:v>59.93</c:v>
                </c:pt>
                <c:pt idx="3601">
                  <c:v>59.95</c:v>
                </c:pt>
                <c:pt idx="3602">
                  <c:v>59.97</c:v>
                </c:pt>
                <c:pt idx="3603">
                  <c:v>59.98</c:v>
                </c:pt>
                <c:pt idx="3604">
                  <c:v>59.99</c:v>
                </c:pt>
                <c:pt idx="3605">
                  <c:v>60.01</c:v>
                </c:pt>
                <c:pt idx="3606">
                  <c:v>60.03</c:v>
                </c:pt>
                <c:pt idx="3607">
                  <c:v>60.05</c:v>
                </c:pt>
                <c:pt idx="3608">
                  <c:v>60.07</c:v>
                </c:pt>
                <c:pt idx="3609">
                  <c:v>60.09</c:v>
                </c:pt>
                <c:pt idx="3610">
                  <c:v>60.11</c:v>
                </c:pt>
                <c:pt idx="3611">
                  <c:v>60.12</c:v>
                </c:pt>
                <c:pt idx="3612">
                  <c:v>60.15</c:v>
                </c:pt>
                <c:pt idx="3613">
                  <c:v>60.17</c:v>
                </c:pt>
                <c:pt idx="3614">
                  <c:v>60.2</c:v>
                </c:pt>
                <c:pt idx="3615">
                  <c:v>60.22</c:v>
                </c:pt>
                <c:pt idx="3616">
                  <c:v>60.26</c:v>
                </c:pt>
                <c:pt idx="3617">
                  <c:v>60.29</c:v>
                </c:pt>
                <c:pt idx="3618">
                  <c:v>60.31</c:v>
                </c:pt>
                <c:pt idx="3619">
                  <c:v>60.33</c:v>
                </c:pt>
                <c:pt idx="3620">
                  <c:v>60.36</c:v>
                </c:pt>
                <c:pt idx="3621">
                  <c:v>60.37</c:v>
                </c:pt>
                <c:pt idx="3622">
                  <c:v>60.39</c:v>
                </c:pt>
                <c:pt idx="3623">
                  <c:v>60.42</c:v>
                </c:pt>
                <c:pt idx="3624">
                  <c:v>60.44</c:v>
                </c:pt>
                <c:pt idx="3625">
                  <c:v>60.46</c:v>
                </c:pt>
                <c:pt idx="3626">
                  <c:v>60.49</c:v>
                </c:pt>
                <c:pt idx="3627">
                  <c:v>60.51</c:v>
                </c:pt>
                <c:pt idx="3628">
                  <c:v>60.52</c:v>
                </c:pt>
                <c:pt idx="3629">
                  <c:v>60.54</c:v>
                </c:pt>
                <c:pt idx="3630">
                  <c:v>60.55</c:v>
                </c:pt>
                <c:pt idx="3631">
                  <c:v>60.56</c:v>
                </c:pt>
                <c:pt idx="3632">
                  <c:v>60.56</c:v>
                </c:pt>
                <c:pt idx="3633">
                  <c:v>60.57</c:v>
                </c:pt>
                <c:pt idx="3634">
                  <c:v>60.57</c:v>
                </c:pt>
                <c:pt idx="3635">
                  <c:v>60.57</c:v>
                </c:pt>
                <c:pt idx="3636">
                  <c:v>60.58</c:v>
                </c:pt>
                <c:pt idx="3637">
                  <c:v>60.58</c:v>
                </c:pt>
                <c:pt idx="3638">
                  <c:v>60.59</c:v>
                </c:pt>
                <c:pt idx="3639">
                  <c:v>60.6</c:v>
                </c:pt>
                <c:pt idx="3640">
                  <c:v>60.6</c:v>
                </c:pt>
                <c:pt idx="3641">
                  <c:v>60.61</c:v>
                </c:pt>
                <c:pt idx="3642">
                  <c:v>60.61</c:v>
                </c:pt>
                <c:pt idx="3643">
                  <c:v>60.6</c:v>
                </c:pt>
                <c:pt idx="3644">
                  <c:v>60.61</c:v>
                </c:pt>
                <c:pt idx="3645">
                  <c:v>60.61</c:v>
                </c:pt>
                <c:pt idx="3646">
                  <c:v>60.6</c:v>
                </c:pt>
                <c:pt idx="3647">
                  <c:v>60.6</c:v>
                </c:pt>
                <c:pt idx="3648">
                  <c:v>60.59</c:v>
                </c:pt>
                <c:pt idx="3649">
                  <c:v>60.59</c:v>
                </c:pt>
                <c:pt idx="3650">
                  <c:v>60.58</c:v>
                </c:pt>
                <c:pt idx="3651">
                  <c:v>60.58</c:v>
                </c:pt>
                <c:pt idx="3652">
                  <c:v>60.58</c:v>
                </c:pt>
                <c:pt idx="3653">
                  <c:v>60.57</c:v>
                </c:pt>
                <c:pt idx="3654">
                  <c:v>60.56</c:v>
                </c:pt>
                <c:pt idx="3655">
                  <c:v>60.55</c:v>
                </c:pt>
                <c:pt idx="3656">
                  <c:v>60.54</c:v>
                </c:pt>
                <c:pt idx="3657">
                  <c:v>60.53</c:v>
                </c:pt>
                <c:pt idx="3658">
                  <c:v>60.52</c:v>
                </c:pt>
                <c:pt idx="3659">
                  <c:v>60.51</c:v>
                </c:pt>
                <c:pt idx="3660">
                  <c:v>60.5</c:v>
                </c:pt>
                <c:pt idx="3661">
                  <c:v>60.49</c:v>
                </c:pt>
                <c:pt idx="3662">
                  <c:v>60.47</c:v>
                </c:pt>
                <c:pt idx="3663">
                  <c:v>60.45</c:v>
                </c:pt>
                <c:pt idx="3664">
                  <c:v>60.44</c:v>
                </c:pt>
                <c:pt idx="3665">
                  <c:v>60.43</c:v>
                </c:pt>
                <c:pt idx="3666">
                  <c:v>60.41</c:v>
                </c:pt>
                <c:pt idx="3667">
                  <c:v>60.4</c:v>
                </c:pt>
                <c:pt idx="3668">
                  <c:v>60.39</c:v>
                </c:pt>
                <c:pt idx="3669">
                  <c:v>60.37</c:v>
                </c:pt>
                <c:pt idx="3670">
                  <c:v>60.34</c:v>
                </c:pt>
                <c:pt idx="3671">
                  <c:v>60.32</c:v>
                </c:pt>
                <c:pt idx="3672">
                  <c:v>60.3</c:v>
                </c:pt>
                <c:pt idx="3673">
                  <c:v>60.28</c:v>
                </c:pt>
                <c:pt idx="3674">
                  <c:v>60.26</c:v>
                </c:pt>
                <c:pt idx="3675">
                  <c:v>60.24</c:v>
                </c:pt>
                <c:pt idx="3676">
                  <c:v>60.22</c:v>
                </c:pt>
                <c:pt idx="3677">
                  <c:v>60.21</c:v>
                </c:pt>
                <c:pt idx="3678">
                  <c:v>60.19</c:v>
                </c:pt>
                <c:pt idx="3679">
                  <c:v>60.18</c:v>
                </c:pt>
                <c:pt idx="3680">
                  <c:v>60.17</c:v>
                </c:pt>
                <c:pt idx="3681">
                  <c:v>60.15</c:v>
                </c:pt>
                <c:pt idx="3682">
                  <c:v>60.13</c:v>
                </c:pt>
                <c:pt idx="3683">
                  <c:v>60.12</c:v>
                </c:pt>
                <c:pt idx="3684">
                  <c:v>60.1</c:v>
                </c:pt>
                <c:pt idx="3685">
                  <c:v>60.08</c:v>
                </c:pt>
                <c:pt idx="3686">
                  <c:v>60.07</c:v>
                </c:pt>
                <c:pt idx="3687">
                  <c:v>60.07</c:v>
                </c:pt>
                <c:pt idx="3688">
                  <c:v>60.06</c:v>
                </c:pt>
                <c:pt idx="3689">
                  <c:v>60.04</c:v>
                </c:pt>
                <c:pt idx="3690">
                  <c:v>60.03</c:v>
                </c:pt>
                <c:pt idx="3691">
                  <c:v>60.02</c:v>
                </c:pt>
                <c:pt idx="3692">
                  <c:v>60.01</c:v>
                </c:pt>
                <c:pt idx="3693">
                  <c:v>60</c:v>
                </c:pt>
                <c:pt idx="3694">
                  <c:v>59.99</c:v>
                </c:pt>
                <c:pt idx="3695">
                  <c:v>59.98</c:v>
                </c:pt>
                <c:pt idx="3696">
                  <c:v>59.97</c:v>
                </c:pt>
                <c:pt idx="3697">
                  <c:v>59.96</c:v>
                </c:pt>
                <c:pt idx="3698">
                  <c:v>59.94</c:v>
                </c:pt>
                <c:pt idx="3699">
                  <c:v>59.93</c:v>
                </c:pt>
                <c:pt idx="3700">
                  <c:v>59.92</c:v>
                </c:pt>
                <c:pt idx="3701">
                  <c:v>59.9</c:v>
                </c:pt>
                <c:pt idx="3702">
                  <c:v>59.89</c:v>
                </c:pt>
                <c:pt idx="3703">
                  <c:v>59.87</c:v>
                </c:pt>
                <c:pt idx="3704">
                  <c:v>59.86</c:v>
                </c:pt>
                <c:pt idx="3705">
                  <c:v>59.83</c:v>
                </c:pt>
                <c:pt idx="3706">
                  <c:v>59.8</c:v>
                </c:pt>
                <c:pt idx="3707">
                  <c:v>59.77</c:v>
                </c:pt>
                <c:pt idx="3708">
                  <c:v>59.74</c:v>
                </c:pt>
                <c:pt idx="3709">
                  <c:v>59.72</c:v>
                </c:pt>
                <c:pt idx="3710">
                  <c:v>59.71</c:v>
                </c:pt>
                <c:pt idx="3711">
                  <c:v>59.7</c:v>
                </c:pt>
                <c:pt idx="3712">
                  <c:v>59.68</c:v>
                </c:pt>
                <c:pt idx="3713">
                  <c:v>59.67</c:v>
                </c:pt>
                <c:pt idx="3714">
                  <c:v>59.64</c:v>
                </c:pt>
                <c:pt idx="3715">
                  <c:v>59.62</c:v>
                </c:pt>
                <c:pt idx="3716">
                  <c:v>59.6</c:v>
                </c:pt>
                <c:pt idx="3717">
                  <c:v>59.58</c:v>
                </c:pt>
                <c:pt idx="3718">
                  <c:v>59.56</c:v>
                </c:pt>
                <c:pt idx="3719">
                  <c:v>59.55</c:v>
                </c:pt>
                <c:pt idx="3720">
                  <c:v>59.53</c:v>
                </c:pt>
                <c:pt idx="3721">
                  <c:v>59.51</c:v>
                </c:pt>
                <c:pt idx="3722">
                  <c:v>59.49</c:v>
                </c:pt>
                <c:pt idx="3723">
                  <c:v>59.47</c:v>
                </c:pt>
                <c:pt idx="3724">
                  <c:v>59.44</c:v>
                </c:pt>
                <c:pt idx="3725">
                  <c:v>59.41</c:v>
                </c:pt>
                <c:pt idx="3726">
                  <c:v>59.37</c:v>
                </c:pt>
                <c:pt idx="3727">
                  <c:v>59.34</c:v>
                </c:pt>
                <c:pt idx="3728">
                  <c:v>59.33</c:v>
                </c:pt>
                <c:pt idx="3729">
                  <c:v>59.3</c:v>
                </c:pt>
                <c:pt idx="3730">
                  <c:v>59.3</c:v>
                </c:pt>
                <c:pt idx="3731">
                  <c:v>59.29</c:v>
                </c:pt>
                <c:pt idx="3732">
                  <c:v>59.28</c:v>
                </c:pt>
                <c:pt idx="3733">
                  <c:v>59.28</c:v>
                </c:pt>
                <c:pt idx="3734">
                  <c:v>59.28</c:v>
                </c:pt>
                <c:pt idx="3735">
                  <c:v>59.27</c:v>
                </c:pt>
                <c:pt idx="3736">
                  <c:v>59.27</c:v>
                </c:pt>
                <c:pt idx="3737">
                  <c:v>59.27</c:v>
                </c:pt>
                <c:pt idx="3738">
                  <c:v>59.27</c:v>
                </c:pt>
                <c:pt idx="3739">
                  <c:v>59.27</c:v>
                </c:pt>
                <c:pt idx="3740">
                  <c:v>59.27</c:v>
                </c:pt>
                <c:pt idx="3741">
                  <c:v>59.27</c:v>
                </c:pt>
                <c:pt idx="3742">
                  <c:v>59.26</c:v>
                </c:pt>
                <c:pt idx="3743">
                  <c:v>59.26</c:v>
                </c:pt>
                <c:pt idx="3744">
                  <c:v>59.26</c:v>
                </c:pt>
                <c:pt idx="3745">
                  <c:v>59.25</c:v>
                </c:pt>
                <c:pt idx="3746">
                  <c:v>59.24</c:v>
                </c:pt>
                <c:pt idx="3747">
                  <c:v>59.24</c:v>
                </c:pt>
                <c:pt idx="3748">
                  <c:v>59.23</c:v>
                </c:pt>
                <c:pt idx="3749">
                  <c:v>59.22</c:v>
                </c:pt>
                <c:pt idx="3750">
                  <c:v>59.22</c:v>
                </c:pt>
                <c:pt idx="3751">
                  <c:v>59.21</c:v>
                </c:pt>
                <c:pt idx="3752">
                  <c:v>59.2</c:v>
                </c:pt>
                <c:pt idx="3753">
                  <c:v>59.19</c:v>
                </c:pt>
                <c:pt idx="3754">
                  <c:v>59.18</c:v>
                </c:pt>
                <c:pt idx="3755">
                  <c:v>59.17</c:v>
                </c:pt>
                <c:pt idx="3756">
                  <c:v>59.17</c:v>
                </c:pt>
                <c:pt idx="3757">
                  <c:v>59.16</c:v>
                </c:pt>
                <c:pt idx="3758">
                  <c:v>59.16</c:v>
                </c:pt>
                <c:pt idx="3759">
                  <c:v>59.16</c:v>
                </c:pt>
                <c:pt idx="3760">
                  <c:v>59.15</c:v>
                </c:pt>
                <c:pt idx="3761">
                  <c:v>59.14</c:v>
                </c:pt>
                <c:pt idx="3762">
                  <c:v>59.13</c:v>
                </c:pt>
                <c:pt idx="3763">
                  <c:v>59.12</c:v>
                </c:pt>
                <c:pt idx="3764">
                  <c:v>59.11</c:v>
                </c:pt>
                <c:pt idx="3765">
                  <c:v>59.11</c:v>
                </c:pt>
                <c:pt idx="3766">
                  <c:v>59.11</c:v>
                </c:pt>
                <c:pt idx="3767">
                  <c:v>59.11</c:v>
                </c:pt>
                <c:pt idx="3768">
                  <c:v>59.11</c:v>
                </c:pt>
                <c:pt idx="3769">
                  <c:v>59.11</c:v>
                </c:pt>
                <c:pt idx="3770">
                  <c:v>59.11</c:v>
                </c:pt>
                <c:pt idx="3771">
                  <c:v>59.11</c:v>
                </c:pt>
                <c:pt idx="3772">
                  <c:v>59.11</c:v>
                </c:pt>
                <c:pt idx="3773">
                  <c:v>59.11</c:v>
                </c:pt>
                <c:pt idx="3774">
                  <c:v>59.1</c:v>
                </c:pt>
                <c:pt idx="3775">
                  <c:v>59.1</c:v>
                </c:pt>
                <c:pt idx="3776">
                  <c:v>59.1</c:v>
                </c:pt>
                <c:pt idx="3777">
                  <c:v>59.1</c:v>
                </c:pt>
                <c:pt idx="3778">
                  <c:v>59.1</c:v>
                </c:pt>
                <c:pt idx="3779">
                  <c:v>59.1</c:v>
                </c:pt>
                <c:pt idx="3780">
                  <c:v>59.11</c:v>
                </c:pt>
                <c:pt idx="3781">
                  <c:v>59.11</c:v>
                </c:pt>
                <c:pt idx="3782">
                  <c:v>59.12</c:v>
                </c:pt>
                <c:pt idx="3783">
                  <c:v>59.13</c:v>
                </c:pt>
                <c:pt idx="3784">
                  <c:v>59.14</c:v>
                </c:pt>
                <c:pt idx="3785">
                  <c:v>59.14</c:v>
                </c:pt>
                <c:pt idx="3786">
                  <c:v>59.16</c:v>
                </c:pt>
                <c:pt idx="3787">
                  <c:v>59.18</c:v>
                </c:pt>
                <c:pt idx="3788">
                  <c:v>59.19</c:v>
                </c:pt>
                <c:pt idx="3789">
                  <c:v>59.2</c:v>
                </c:pt>
                <c:pt idx="3790">
                  <c:v>59.21</c:v>
                </c:pt>
                <c:pt idx="3791">
                  <c:v>59.21</c:v>
                </c:pt>
                <c:pt idx="3792">
                  <c:v>59.22</c:v>
                </c:pt>
                <c:pt idx="3793">
                  <c:v>59.22</c:v>
                </c:pt>
                <c:pt idx="3794">
                  <c:v>59.22</c:v>
                </c:pt>
                <c:pt idx="3795">
                  <c:v>59.22</c:v>
                </c:pt>
                <c:pt idx="3796">
                  <c:v>59.23</c:v>
                </c:pt>
                <c:pt idx="3797">
                  <c:v>59.24</c:v>
                </c:pt>
                <c:pt idx="3798">
                  <c:v>59.25</c:v>
                </c:pt>
                <c:pt idx="3799">
                  <c:v>59.26</c:v>
                </c:pt>
                <c:pt idx="3800">
                  <c:v>59.27</c:v>
                </c:pt>
                <c:pt idx="3801">
                  <c:v>59.27</c:v>
                </c:pt>
                <c:pt idx="3802">
                  <c:v>59.27</c:v>
                </c:pt>
                <c:pt idx="3803">
                  <c:v>59.28</c:v>
                </c:pt>
                <c:pt idx="3804">
                  <c:v>59.28</c:v>
                </c:pt>
                <c:pt idx="3805">
                  <c:v>59.29</c:v>
                </c:pt>
                <c:pt idx="3806">
                  <c:v>59.31</c:v>
                </c:pt>
                <c:pt idx="3807">
                  <c:v>59.34</c:v>
                </c:pt>
                <c:pt idx="3808">
                  <c:v>59.37</c:v>
                </c:pt>
                <c:pt idx="3809">
                  <c:v>59.4</c:v>
                </c:pt>
                <c:pt idx="3810">
                  <c:v>59.43</c:v>
                </c:pt>
                <c:pt idx="3811">
                  <c:v>59.46</c:v>
                </c:pt>
                <c:pt idx="3812">
                  <c:v>59.49</c:v>
                </c:pt>
                <c:pt idx="3813">
                  <c:v>59.52</c:v>
                </c:pt>
                <c:pt idx="3814">
                  <c:v>59.55</c:v>
                </c:pt>
                <c:pt idx="3815">
                  <c:v>59.59</c:v>
                </c:pt>
                <c:pt idx="3816">
                  <c:v>59.62</c:v>
                </c:pt>
                <c:pt idx="3817">
                  <c:v>59.64</c:v>
                </c:pt>
                <c:pt idx="3818">
                  <c:v>59.67</c:v>
                </c:pt>
                <c:pt idx="3819">
                  <c:v>59.7</c:v>
                </c:pt>
                <c:pt idx="3820">
                  <c:v>59.73</c:v>
                </c:pt>
                <c:pt idx="3821">
                  <c:v>59.77</c:v>
                </c:pt>
                <c:pt idx="3822">
                  <c:v>59.82</c:v>
                </c:pt>
                <c:pt idx="3823">
                  <c:v>59.86</c:v>
                </c:pt>
                <c:pt idx="3824">
                  <c:v>59.89</c:v>
                </c:pt>
                <c:pt idx="3825">
                  <c:v>59.92</c:v>
                </c:pt>
                <c:pt idx="3826">
                  <c:v>59.95</c:v>
                </c:pt>
                <c:pt idx="3827">
                  <c:v>59.97</c:v>
                </c:pt>
                <c:pt idx="3828">
                  <c:v>59.99</c:v>
                </c:pt>
                <c:pt idx="3829">
                  <c:v>60.01</c:v>
                </c:pt>
                <c:pt idx="3830">
                  <c:v>60.03</c:v>
                </c:pt>
                <c:pt idx="3831">
                  <c:v>60.05</c:v>
                </c:pt>
                <c:pt idx="3832">
                  <c:v>60.07</c:v>
                </c:pt>
                <c:pt idx="3833">
                  <c:v>60.09</c:v>
                </c:pt>
                <c:pt idx="3834">
                  <c:v>60.11</c:v>
                </c:pt>
                <c:pt idx="3835">
                  <c:v>60.14</c:v>
                </c:pt>
                <c:pt idx="3836">
                  <c:v>60.17</c:v>
                </c:pt>
                <c:pt idx="3837">
                  <c:v>60.2</c:v>
                </c:pt>
                <c:pt idx="3838">
                  <c:v>60.23</c:v>
                </c:pt>
                <c:pt idx="3839">
                  <c:v>60.27</c:v>
                </c:pt>
                <c:pt idx="3840">
                  <c:v>60.3</c:v>
                </c:pt>
                <c:pt idx="3841">
                  <c:v>60.33</c:v>
                </c:pt>
                <c:pt idx="3842">
                  <c:v>60.37</c:v>
                </c:pt>
                <c:pt idx="3843">
                  <c:v>60.39</c:v>
                </c:pt>
                <c:pt idx="3844">
                  <c:v>60.43</c:v>
                </c:pt>
                <c:pt idx="3845">
                  <c:v>60.46</c:v>
                </c:pt>
                <c:pt idx="3846">
                  <c:v>60.49</c:v>
                </c:pt>
                <c:pt idx="3847">
                  <c:v>60.51</c:v>
                </c:pt>
                <c:pt idx="3848">
                  <c:v>60.54</c:v>
                </c:pt>
                <c:pt idx="3849">
                  <c:v>60.57</c:v>
                </c:pt>
                <c:pt idx="3850">
                  <c:v>60.58</c:v>
                </c:pt>
                <c:pt idx="3851">
                  <c:v>60.6</c:v>
                </c:pt>
                <c:pt idx="3852">
                  <c:v>60.61</c:v>
                </c:pt>
                <c:pt idx="3853">
                  <c:v>60.62</c:v>
                </c:pt>
                <c:pt idx="3854">
                  <c:v>60.63</c:v>
                </c:pt>
                <c:pt idx="3855">
                  <c:v>60.63</c:v>
                </c:pt>
                <c:pt idx="3856">
                  <c:v>60.64</c:v>
                </c:pt>
                <c:pt idx="3857">
                  <c:v>60.65</c:v>
                </c:pt>
                <c:pt idx="3858">
                  <c:v>60.66</c:v>
                </c:pt>
                <c:pt idx="3859">
                  <c:v>60.67</c:v>
                </c:pt>
                <c:pt idx="3860">
                  <c:v>60.67</c:v>
                </c:pt>
                <c:pt idx="3861">
                  <c:v>60.68</c:v>
                </c:pt>
                <c:pt idx="3862">
                  <c:v>60.68</c:v>
                </c:pt>
                <c:pt idx="3863">
                  <c:v>60.68</c:v>
                </c:pt>
                <c:pt idx="3864">
                  <c:v>60.69</c:v>
                </c:pt>
                <c:pt idx="3865">
                  <c:v>60.69</c:v>
                </c:pt>
                <c:pt idx="3866">
                  <c:v>60.69</c:v>
                </c:pt>
                <c:pt idx="3867">
                  <c:v>60.69</c:v>
                </c:pt>
                <c:pt idx="3868">
                  <c:v>60.69</c:v>
                </c:pt>
                <c:pt idx="3869">
                  <c:v>60.69</c:v>
                </c:pt>
                <c:pt idx="3870">
                  <c:v>60.69</c:v>
                </c:pt>
                <c:pt idx="3871">
                  <c:v>60.68</c:v>
                </c:pt>
                <c:pt idx="3872">
                  <c:v>60.68</c:v>
                </c:pt>
                <c:pt idx="3873">
                  <c:v>60.67</c:v>
                </c:pt>
                <c:pt idx="3874">
                  <c:v>60.67</c:v>
                </c:pt>
                <c:pt idx="3875">
                  <c:v>60.66</c:v>
                </c:pt>
                <c:pt idx="3876">
                  <c:v>60.66</c:v>
                </c:pt>
                <c:pt idx="3877">
                  <c:v>60.66</c:v>
                </c:pt>
                <c:pt idx="3878">
                  <c:v>60.65</c:v>
                </c:pt>
                <c:pt idx="3879">
                  <c:v>60.65</c:v>
                </c:pt>
                <c:pt idx="3880">
                  <c:v>60.64</c:v>
                </c:pt>
                <c:pt idx="3881">
                  <c:v>60.64</c:v>
                </c:pt>
                <c:pt idx="3882">
                  <c:v>60.63</c:v>
                </c:pt>
                <c:pt idx="3883">
                  <c:v>60.63</c:v>
                </c:pt>
                <c:pt idx="3884">
                  <c:v>60.62</c:v>
                </c:pt>
                <c:pt idx="3885">
                  <c:v>60.62</c:v>
                </c:pt>
                <c:pt idx="3886">
                  <c:v>60.61</c:v>
                </c:pt>
                <c:pt idx="3887">
                  <c:v>60.6</c:v>
                </c:pt>
                <c:pt idx="3888">
                  <c:v>60.59</c:v>
                </c:pt>
                <c:pt idx="3889">
                  <c:v>60.58</c:v>
                </c:pt>
                <c:pt idx="3890">
                  <c:v>60.57</c:v>
                </c:pt>
                <c:pt idx="3891">
                  <c:v>60.56</c:v>
                </c:pt>
                <c:pt idx="3892">
                  <c:v>60.54</c:v>
                </c:pt>
                <c:pt idx="3893">
                  <c:v>60.53</c:v>
                </c:pt>
                <c:pt idx="3894">
                  <c:v>60.51</c:v>
                </c:pt>
                <c:pt idx="3895">
                  <c:v>60.49</c:v>
                </c:pt>
                <c:pt idx="3896">
                  <c:v>60.47</c:v>
                </c:pt>
                <c:pt idx="3897">
                  <c:v>60.45</c:v>
                </c:pt>
                <c:pt idx="3898">
                  <c:v>60.44</c:v>
                </c:pt>
                <c:pt idx="3899">
                  <c:v>60.43</c:v>
                </c:pt>
                <c:pt idx="3900">
                  <c:v>60.4</c:v>
                </c:pt>
                <c:pt idx="3901">
                  <c:v>60.39</c:v>
                </c:pt>
                <c:pt idx="3902">
                  <c:v>60.37</c:v>
                </c:pt>
                <c:pt idx="3903">
                  <c:v>60.35</c:v>
                </c:pt>
                <c:pt idx="3904">
                  <c:v>60.33</c:v>
                </c:pt>
                <c:pt idx="3905">
                  <c:v>60.32</c:v>
                </c:pt>
                <c:pt idx="3906">
                  <c:v>60.3</c:v>
                </c:pt>
                <c:pt idx="3907">
                  <c:v>60.27</c:v>
                </c:pt>
                <c:pt idx="3908">
                  <c:v>60.24</c:v>
                </c:pt>
                <c:pt idx="3909">
                  <c:v>60.22</c:v>
                </c:pt>
                <c:pt idx="3910">
                  <c:v>60.19</c:v>
                </c:pt>
                <c:pt idx="3911">
                  <c:v>60.17</c:v>
                </c:pt>
                <c:pt idx="3912">
                  <c:v>60.15</c:v>
                </c:pt>
                <c:pt idx="3913">
                  <c:v>60.13</c:v>
                </c:pt>
                <c:pt idx="3914">
                  <c:v>60.12</c:v>
                </c:pt>
                <c:pt idx="3915">
                  <c:v>60.11</c:v>
                </c:pt>
                <c:pt idx="3916">
                  <c:v>60.1</c:v>
                </c:pt>
                <c:pt idx="3917">
                  <c:v>60.1</c:v>
                </c:pt>
                <c:pt idx="3918">
                  <c:v>60.08</c:v>
                </c:pt>
                <c:pt idx="3919">
                  <c:v>60.07</c:v>
                </c:pt>
                <c:pt idx="3920">
                  <c:v>60.05</c:v>
                </c:pt>
                <c:pt idx="3921">
                  <c:v>60.03</c:v>
                </c:pt>
                <c:pt idx="3922">
                  <c:v>60.01</c:v>
                </c:pt>
                <c:pt idx="3923">
                  <c:v>60</c:v>
                </c:pt>
                <c:pt idx="3924">
                  <c:v>60</c:v>
                </c:pt>
                <c:pt idx="3925">
                  <c:v>59.99</c:v>
                </c:pt>
                <c:pt idx="3926">
                  <c:v>59.98</c:v>
                </c:pt>
                <c:pt idx="3927">
                  <c:v>59.98</c:v>
                </c:pt>
                <c:pt idx="3928">
                  <c:v>59.97</c:v>
                </c:pt>
                <c:pt idx="3929">
                  <c:v>59.96</c:v>
                </c:pt>
                <c:pt idx="3930">
                  <c:v>59.96</c:v>
                </c:pt>
                <c:pt idx="3931">
                  <c:v>59.94</c:v>
                </c:pt>
                <c:pt idx="3932">
                  <c:v>59.93</c:v>
                </c:pt>
                <c:pt idx="3933">
                  <c:v>59.91</c:v>
                </c:pt>
                <c:pt idx="3934">
                  <c:v>59.88</c:v>
                </c:pt>
                <c:pt idx="3935">
                  <c:v>59.85</c:v>
                </c:pt>
                <c:pt idx="3936">
                  <c:v>59.82</c:v>
                </c:pt>
                <c:pt idx="3937">
                  <c:v>59.8</c:v>
                </c:pt>
                <c:pt idx="3938">
                  <c:v>59.78</c:v>
                </c:pt>
                <c:pt idx="3939">
                  <c:v>59.78</c:v>
                </c:pt>
                <c:pt idx="3940">
                  <c:v>59.76</c:v>
                </c:pt>
                <c:pt idx="3941">
                  <c:v>59.73</c:v>
                </c:pt>
                <c:pt idx="3942">
                  <c:v>59.71</c:v>
                </c:pt>
                <c:pt idx="3943">
                  <c:v>59.69</c:v>
                </c:pt>
                <c:pt idx="3944">
                  <c:v>59.67</c:v>
                </c:pt>
                <c:pt idx="3945">
                  <c:v>59.64</c:v>
                </c:pt>
                <c:pt idx="3946">
                  <c:v>59.63</c:v>
                </c:pt>
                <c:pt idx="3947">
                  <c:v>59.6</c:v>
                </c:pt>
                <c:pt idx="3948">
                  <c:v>59.58</c:v>
                </c:pt>
                <c:pt idx="3949">
                  <c:v>59.57</c:v>
                </c:pt>
                <c:pt idx="3950">
                  <c:v>59.55</c:v>
                </c:pt>
                <c:pt idx="3951">
                  <c:v>59.53</c:v>
                </c:pt>
                <c:pt idx="3952">
                  <c:v>59.51</c:v>
                </c:pt>
                <c:pt idx="3953">
                  <c:v>59.48</c:v>
                </c:pt>
                <c:pt idx="3954">
                  <c:v>59.45</c:v>
                </c:pt>
                <c:pt idx="3955">
                  <c:v>59.43</c:v>
                </c:pt>
                <c:pt idx="3956">
                  <c:v>59.41</c:v>
                </c:pt>
                <c:pt idx="3957">
                  <c:v>59.39</c:v>
                </c:pt>
                <c:pt idx="3958">
                  <c:v>59.37</c:v>
                </c:pt>
                <c:pt idx="3959">
                  <c:v>59.35</c:v>
                </c:pt>
                <c:pt idx="3960">
                  <c:v>59.34</c:v>
                </c:pt>
                <c:pt idx="3961">
                  <c:v>59.31</c:v>
                </c:pt>
                <c:pt idx="3962">
                  <c:v>59.3</c:v>
                </c:pt>
                <c:pt idx="3963">
                  <c:v>59.29</c:v>
                </c:pt>
                <c:pt idx="3964">
                  <c:v>59.28</c:v>
                </c:pt>
                <c:pt idx="3965">
                  <c:v>59.27</c:v>
                </c:pt>
                <c:pt idx="3966">
                  <c:v>59.27</c:v>
                </c:pt>
                <c:pt idx="3967">
                  <c:v>59.27</c:v>
                </c:pt>
                <c:pt idx="3968">
                  <c:v>59.27</c:v>
                </c:pt>
                <c:pt idx="3969">
                  <c:v>59.27</c:v>
                </c:pt>
                <c:pt idx="3970">
                  <c:v>59.26</c:v>
                </c:pt>
                <c:pt idx="3971">
                  <c:v>59.26</c:v>
                </c:pt>
                <c:pt idx="3972">
                  <c:v>59.26</c:v>
                </c:pt>
                <c:pt idx="3973">
                  <c:v>59.25</c:v>
                </c:pt>
                <c:pt idx="3974">
                  <c:v>59.25</c:v>
                </c:pt>
                <c:pt idx="3975">
                  <c:v>59.24</c:v>
                </c:pt>
                <c:pt idx="3976">
                  <c:v>59.23</c:v>
                </c:pt>
                <c:pt idx="3977">
                  <c:v>59.22</c:v>
                </c:pt>
                <c:pt idx="3978">
                  <c:v>59.21</c:v>
                </c:pt>
                <c:pt idx="3979">
                  <c:v>59.2</c:v>
                </c:pt>
                <c:pt idx="3980">
                  <c:v>59.19</c:v>
                </c:pt>
                <c:pt idx="3981">
                  <c:v>59.19</c:v>
                </c:pt>
                <c:pt idx="3982">
                  <c:v>59.18</c:v>
                </c:pt>
                <c:pt idx="3983">
                  <c:v>59.18</c:v>
                </c:pt>
                <c:pt idx="3984">
                  <c:v>59.18</c:v>
                </c:pt>
                <c:pt idx="3985">
                  <c:v>59.18</c:v>
                </c:pt>
                <c:pt idx="3986">
                  <c:v>59.17</c:v>
                </c:pt>
                <c:pt idx="3987">
                  <c:v>59.15</c:v>
                </c:pt>
                <c:pt idx="3988">
                  <c:v>59.14</c:v>
                </c:pt>
                <c:pt idx="3989">
                  <c:v>59.13</c:v>
                </c:pt>
                <c:pt idx="3990">
                  <c:v>59.11</c:v>
                </c:pt>
                <c:pt idx="3991">
                  <c:v>59.11</c:v>
                </c:pt>
                <c:pt idx="3992">
                  <c:v>59.1</c:v>
                </c:pt>
                <c:pt idx="3993">
                  <c:v>59.1</c:v>
                </c:pt>
                <c:pt idx="3994">
                  <c:v>59.09</c:v>
                </c:pt>
                <c:pt idx="3995">
                  <c:v>59.09</c:v>
                </c:pt>
                <c:pt idx="3996">
                  <c:v>59.08</c:v>
                </c:pt>
                <c:pt idx="3997">
                  <c:v>59.07</c:v>
                </c:pt>
                <c:pt idx="3998">
                  <c:v>59.06</c:v>
                </c:pt>
                <c:pt idx="3999">
                  <c:v>59.07</c:v>
                </c:pt>
                <c:pt idx="4000">
                  <c:v>59.06</c:v>
                </c:pt>
                <c:pt idx="4001">
                  <c:v>59.06</c:v>
                </c:pt>
                <c:pt idx="4002">
                  <c:v>59.07</c:v>
                </c:pt>
                <c:pt idx="4003">
                  <c:v>59.07</c:v>
                </c:pt>
                <c:pt idx="4004">
                  <c:v>59.06</c:v>
                </c:pt>
                <c:pt idx="4005">
                  <c:v>59.06</c:v>
                </c:pt>
                <c:pt idx="4006">
                  <c:v>59.07</c:v>
                </c:pt>
                <c:pt idx="4007">
                  <c:v>59.07</c:v>
                </c:pt>
                <c:pt idx="4008">
                  <c:v>59.07</c:v>
                </c:pt>
                <c:pt idx="4009">
                  <c:v>59.07</c:v>
                </c:pt>
                <c:pt idx="4010">
                  <c:v>59.07</c:v>
                </c:pt>
                <c:pt idx="4011">
                  <c:v>59.07</c:v>
                </c:pt>
                <c:pt idx="4012">
                  <c:v>59.07</c:v>
                </c:pt>
                <c:pt idx="4013">
                  <c:v>59.07</c:v>
                </c:pt>
                <c:pt idx="4014">
                  <c:v>59.08</c:v>
                </c:pt>
                <c:pt idx="4015">
                  <c:v>59.09</c:v>
                </c:pt>
                <c:pt idx="4016">
                  <c:v>59.1</c:v>
                </c:pt>
                <c:pt idx="4017">
                  <c:v>59.11</c:v>
                </c:pt>
                <c:pt idx="4018">
                  <c:v>59.13</c:v>
                </c:pt>
                <c:pt idx="4019">
                  <c:v>59.15</c:v>
                </c:pt>
                <c:pt idx="4020">
                  <c:v>59.16</c:v>
                </c:pt>
                <c:pt idx="4021">
                  <c:v>59.18</c:v>
                </c:pt>
                <c:pt idx="4022">
                  <c:v>59.19</c:v>
                </c:pt>
                <c:pt idx="4023">
                  <c:v>59.2</c:v>
                </c:pt>
                <c:pt idx="4024">
                  <c:v>59.21</c:v>
                </c:pt>
                <c:pt idx="4025">
                  <c:v>59.22</c:v>
                </c:pt>
                <c:pt idx="4026">
                  <c:v>59.22</c:v>
                </c:pt>
                <c:pt idx="4027">
                  <c:v>59.23</c:v>
                </c:pt>
                <c:pt idx="4028">
                  <c:v>59.23</c:v>
                </c:pt>
                <c:pt idx="4029">
                  <c:v>59.24</c:v>
                </c:pt>
                <c:pt idx="4030">
                  <c:v>59.25</c:v>
                </c:pt>
                <c:pt idx="4031">
                  <c:v>59.26</c:v>
                </c:pt>
                <c:pt idx="4032">
                  <c:v>59.26</c:v>
                </c:pt>
                <c:pt idx="4033">
                  <c:v>59.27</c:v>
                </c:pt>
                <c:pt idx="4034">
                  <c:v>59.27</c:v>
                </c:pt>
                <c:pt idx="4035">
                  <c:v>59.27</c:v>
                </c:pt>
                <c:pt idx="4036">
                  <c:v>59.28</c:v>
                </c:pt>
                <c:pt idx="4037">
                  <c:v>59.29</c:v>
                </c:pt>
                <c:pt idx="4038">
                  <c:v>59.3</c:v>
                </c:pt>
                <c:pt idx="4039">
                  <c:v>59.33</c:v>
                </c:pt>
                <c:pt idx="4040">
                  <c:v>59.35</c:v>
                </c:pt>
                <c:pt idx="4041">
                  <c:v>59.38</c:v>
                </c:pt>
                <c:pt idx="4042">
                  <c:v>59.42</c:v>
                </c:pt>
                <c:pt idx="4043">
                  <c:v>59.46</c:v>
                </c:pt>
                <c:pt idx="4044">
                  <c:v>59.49</c:v>
                </c:pt>
                <c:pt idx="4045">
                  <c:v>59.53</c:v>
                </c:pt>
                <c:pt idx="4046">
                  <c:v>59.56</c:v>
                </c:pt>
                <c:pt idx="4047">
                  <c:v>59.6</c:v>
                </c:pt>
                <c:pt idx="4048">
                  <c:v>59.63</c:v>
                </c:pt>
                <c:pt idx="4049">
                  <c:v>59.66</c:v>
                </c:pt>
                <c:pt idx="4050">
                  <c:v>59.7</c:v>
                </c:pt>
                <c:pt idx="4051">
                  <c:v>59.74</c:v>
                </c:pt>
                <c:pt idx="4052">
                  <c:v>59.77</c:v>
                </c:pt>
                <c:pt idx="4053">
                  <c:v>59.8</c:v>
                </c:pt>
                <c:pt idx="4054">
                  <c:v>59.84</c:v>
                </c:pt>
                <c:pt idx="4055">
                  <c:v>59.87</c:v>
                </c:pt>
                <c:pt idx="4056">
                  <c:v>59.9</c:v>
                </c:pt>
                <c:pt idx="4057">
                  <c:v>59.93</c:v>
                </c:pt>
                <c:pt idx="4058">
                  <c:v>59.95</c:v>
                </c:pt>
                <c:pt idx="4059">
                  <c:v>59.97</c:v>
                </c:pt>
                <c:pt idx="4060">
                  <c:v>59.99</c:v>
                </c:pt>
                <c:pt idx="4061">
                  <c:v>60.02</c:v>
                </c:pt>
                <c:pt idx="4062">
                  <c:v>60.04</c:v>
                </c:pt>
                <c:pt idx="4063">
                  <c:v>60.06</c:v>
                </c:pt>
                <c:pt idx="4064">
                  <c:v>60.08</c:v>
                </c:pt>
                <c:pt idx="4065">
                  <c:v>60.12</c:v>
                </c:pt>
                <c:pt idx="4066">
                  <c:v>60.15</c:v>
                </c:pt>
                <c:pt idx="4067">
                  <c:v>60.18</c:v>
                </c:pt>
                <c:pt idx="4068">
                  <c:v>60.22</c:v>
                </c:pt>
                <c:pt idx="4069">
                  <c:v>60.27</c:v>
                </c:pt>
                <c:pt idx="4070">
                  <c:v>60.31</c:v>
                </c:pt>
                <c:pt idx="4071">
                  <c:v>60.34</c:v>
                </c:pt>
                <c:pt idx="4072">
                  <c:v>60.38</c:v>
                </c:pt>
                <c:pt idx="4073">
                  <c:v>60.42</c:v>
                </c:pt>
                <c:pt idx="4074">
                  <c:v>60.45</c:v>
                </c:pt>
                <c:pt idx="4075">
                  <c:v>60.48</c:v>
                </c:pt>
                <c:pt idx="4076">
                  <c:v>60.51</c:v>
                </c:pt>
                <c:pt idx="4077">
                  <c:v>60.53</c:v>
                </c:pt>
                <c:pt idx="4078">
                  <c:v>60.55</c:v>
                </c:pt>
                <c:pt idx="4079">
                  <c:v>60.57</c:v>
                </c:pt>
                <c:pt idx="4080">
                  <c:v>60.59</c:v>
                </c:pt>
                <c:pt idx="4081">
                  <c:v>60.61</c:v>
                </c:pt>
                <c:pt idx="4082">
                  <c:v>60.63</c:v>
                </c:pt>
                <c:pt idx="4083">
                  <c:v>60.64</c:v>
                </c:pt>
                <c:pt idx="4084">
                  <c:v>60.66</c:v>
                </c:pt>
                <c:pt idx="4085">
                  <c:v>60.67</c:v>
                </c:pt>
                <c:pt idx="4086">
                  <c:v>60.68</c:v>
                </c:pt>
                <c:pt idx="4087">
                  <c:v>60.69</c:v>
                </c:pt>
                <c:pt idx="4088">
                  <c:v>60.69</c:v>
                </c:pt>
                <c:pt idx="4089">
                  <c:v>60.69</c:v>
                </c:pt>
                <c:pt idx="4090">
                  <c:v>60.7</c:v>
                </c:pt>
                <c:pt idx="4091">
                  <c:v>60.7</c:v>
                </c:pt>
                <c:pt idx="4092">
                  <c:v>60.7</c:v>
                </c:pt>
                <c:pt idx="4093">
                  <c:v>60.7</c:v>
                </c:pt>
                <c:pt idx="4094">
                  <c:v>60.7</c:v>
                </c:pt>
                <c:pt idx="4095">
                  <c:v>60.7</c:v>
                </c:pt>
                <c:pt idx="4096">
                  <c:v>60.7</c:v>
                </c:pt>
                <c:pt idx="4097">
                  <c:v>60.71</c:v>
                </c:pt>
                <c:pt idx="4098">
                  <c:v>60.71</c:v>
                </c:pt>
                <c:pt idx="4099">
                  <c:v>60.71</c:v>
                </c:pt>
                <c:pt idx="4100">
                  <c:v>60.71</c:v>
                </c:pt>
                <c:pt idx="4101">
                  <c:v>60.71</c:v>
                </c:pt>
                <c:pt idx="4102">
                  <c:v>60.71</c:v>
                </c:pt>
                <c:pt idx="4103">
                  <c:v>60.71</c:v>
                </c:pt>
                <c:pt idx="4104">
                  <c:v>60.71</c:v>
                </c:pt>
                <c:pt idx="4105">
                  <c:v>60.71</c:v>
                </c:pt>
                <c:pt idx="4106">
                  <c:v>60.71</c:v>
                </c:pt>
                <c:pt idx="4107">
                  <c:v>60.7</c:v>
                </c:pt>
                <c:pt idx="4108">
                  <c:v>60.7</c:v>
                </c:pt>
                <c:pt idx="4109">
                  <c:v>60.7</c:v>
                </c:pt>
                <c:pt idx="4110">
                  <c:v>60.7</c:v>
                </c:pt>
                <c:pt idx="4111">
                  <c:v>60.7</c:v>
                </c:pt>
                <c:pt idx="4112">
                  <c:v>60.7</c:v>
                </c:pt>
                <c:pt idx="4113">
                  <c:v>60.69</c:v>
                </c:pt>
                <c:pt idx="4114">
                  <c:v>60.69</c:v>
                </c:pt>
                <c:pt idx="4115">
                  <c:v>60.69</c:v>
                </c:pt>
                <c:pt idx="4116">
                  <c:v>60.68</c:v>
                </c:pt>
                <c:pt idx="4117">
                  <c:v>60.67</c:v>
                </c:pt>
                <c:pt idx="4118">
                  <c:v>60.66</c:v>
                </c:pt>
                <c:pt idx="4119">
                  <c:v>60.65</c:v>
                </c:pt>
                <c:pt idx="4120">
                  <c:v>60.64</c:v>
                </c:pt>
                <c:pt idx="4121">
                  <c:v>60.63</c:v>
                </c:pt>
                <c:pt idx="4122">
                  <c:v>60.62</c:v>
                </c:pt>
                <c:pt idx="4123">
                  <c:v>60.61</c:v>
                </c:pt>
                <c:pt idx="4124">
                  <c:v>60.6</c:v>
                </c:pt>
                <c:pt idx="4125">
                  <c:v>60.59</c:v>
                </c:pt>
                <c:pt idx="4126">
                  <c:v>60.58</c:v>
                </c:pt>
                <c:pt idx="4127">
                  <c:v>60.57</c:v>
                </c:pt>
                <c:pt idx="4128">
                  <c:v>60.56</c:v>
                </c:pt>
                <c:pt idx="4129">
                  <c:v>60.54</c:v>
                </c:pt>
                <c:pt idx="4130">
                  <c:v>60.52</c:v>
                </c:pt>
                <c:pt idx="4131">
                  <c:v>60.51</c:v>
                </c:pt>
                <c:pt idx="4132">
                  <c:v>60.5</c:v>
                </c:pt>
                <c:pt idx="4133">
                  <c:v>60.49</c:v>
                </c:pt>
                <c:pt idx="4134">
                  <c:v>60.47</c:v>
                </c:pt>
                <c:pt idx="4135">
                  <c:v>60.45</c:v>
                </c:pt>
                <c:pt idx="4136">
                  <c:v>60.42</c:v>
                </c:pt>
                <c:pt idx="4137">
                  <c:v>60.4</c:v>
                </c:pt>
                <c:pt idx="4138">
                  <c:v>60.38</c:v>
                </c:pt>
                <c:pt idx="4139">
                  <c:v>60.35</c:v>
                </c:pt>
                <c:pt idx="4140">
                  <c:v>60.33</c:v>
                </c:pt>
                <c:pt idx="4141">
                  <c:v>60.31</c:v>
                </c:pt>
                <c:pt idx="4142">
                  <c:v>60.29</c:v>
                </c:pt>
                <c:pt idx="4143">
                  <c:v>60.28</c:v>
                </c:pt>
                <c:pt idx="4144">
                  <c:v>60.26</c:v>
                </c:pt>
                <c:pt idx="4145">
                  <c:v>60.23</c:v>
                </c:pt>
                <c:pt idx="4146">
                  <c:v>60.2</c:v>
                </c:pt>
                <c:pt idx="4147">
                  <c:v>60.17</c:v>
                </c:pt>
                <c:pt idx="4148">
                  <c:v>60.15</c:v>
                </c:pt>
                <c:pt idx="4149">
                  <c:v>60.12</c:v>
                </c:pt>
                <c:pt idx="4150">
                  <c:v>60.11</c:v>
                </c:pt>
                <c:pt idx="4151">
                  <c:v>60.1</c:v>
                </c:pt>
                <c:pt idx="4152">
                  <c:v>60.08</c:v>
                </c:pt>
                <c:pt idx="4153">
                  <c:v>60.07</c:v>
                </c:pt>
                <c:pt idx="4154">
                  <c:v>60.06</c:v>
                </c:pt>
                <c:pt idx="4155">
                  <c:v>60.04</c:v>
                </c:pt>
                <c:pt idx="4156">
                  <c:v>60.03</c:v>
                </c:pt>
                <c:pt idx="4157">
                  <c:v>60.02</c:v>
                </c:pt>
                <c:pt idx="4158">
                  <c:v>60.02</c:v>
                </c:pt>
                <c:pt idx="4159">
                  <c:v>60.01</c:v>
                </c:pt>
                <c:pt idx="4160">
                  <c:v>60.01</c:v>
                </c:pt>
                <c:pt idx="4161">
                  <c:v>60</c:v>
                </c:pt>
                <c:pt idx="4162">
                  <c:v>59.99</c:v>
                </c:pt>
                <c:pt idx="4163">
                  <c:v>59.97</c:v>
                </c:pt>
                <c:pt idx="4164">
                  <c:v>59.96</c:v>
                </c:pt>
                <c:pt idx="4165">
                  <c:v>59.95</c:v>
                </c:pt>
                <c:pt idx="4166">
                  <c:v>59.94</c:v>
                </c:pt>
                <c:pt idx="4167">
                  <c:v>59.93</c:v>
                </c:pt>
                <c:pt idx="4168">
                  <c:v>59.92</c:v>
                </c:pt>
                <c:pt idx="4169">
                  <c:v>59.9</c:v>
                </c:pt>
                <c:pt idx="4170">
                  <c:v>59.88</c:v>
                </c:pt>
                <c:pt idx="4171">
                  <c:v>59.86</c:v>
                </c:pt>
                <c:pt idx="4172">
                  <c:v>59.83</c:v>
                </c:pt>
                <c:pt idx="4173">
                  <c:v>59.81</c:v>
                </c:pt>
                <c:pt idx="4174">
                  <c:v>59.78</c:v>
                </c:pt>
                <c:pt idx="4175">
                  <c:v>59.75</c:v>
                </c:pt>
                <c:pt idx="4176">
                  <c:v>59.73</c:v>
                </c:pt>
                <c:pt idx="4177">
                  <c:v>59.71</c:v>
                </c:pt>
                <c:pt idx="4178">
                  <c:v>59.7</c:v>
                </c:pt>
                <c:pt idx="4179">
                  <c:v>59.69</c:v>
                </c:pt>
                <c:pt idx="4180">
                  <c:v>59.68</c:v>
                </c:pt>
                <c:pt idx="4181">
                  <c:v>59.65</c:v>
                </c:pt>
                <c:pt idx="4182">
                  <c:v>59.63</c:v>
                </c:pt>
                <c:pt idx="4183">
                  <c:v>59.6</c:v>
                </c:pt>
                <c:pt idx="4184">
                  <c:v>59.57</c:v>
                </c:pt>
                <c:pt idx="4185">
                  <c:v>59.56</c:v>
                </c:pt>
                <c:pt idx="4186">
                  <c:v>59.54</c:v>
                </c:pt>
                <c:pt idx="4187">
                  <c:v>59.52</c:v>
                </c:pt>
                <c:pt idx="4188">
                  <c:v>59.5</c:v>
                </c:pt>
                <c:pt idx="4189">
                  <c:v>59.47</c:v>
                </c:pt>
                <c:pt idx="4190">
                  <c:v>59.44</c:v>
                </c:pt>
                <c:pt idx="4191">
                  <c:v>59.42</c:v>
                </c:pt>
                <c:pt idx="4192">
                  <c:v>59.4</c:v>
                </c:pt>
                <c:pt idx="4193">
                  <c:v>59.38</c:v>
                </c:pt>
                <c:pt idx="4194">
                  <c:v>59.36</c:v>
                </c:pt>
                <c:pt idx="4195">
                  <c:v>59.35</c:v>
                </c:pt>
                <c:pt idx="4196">
                  <c:v>59.33</c:v>
                </c:pt>
                <c:pt idx="4197">
                  <c:v>59.31</c:v>
                </c:pt>
                <c:pt idx="4198">
                  <c:v>59.3</c:v>
                </c:pt>
                <c:pt idx="4199">
                  <c:v>59.29</c:v>
                </c:pt>
                <c:pt idx="4200">
                  <c:v>59.28</c:v>
                </c:pt>
                <c:pt idx="4201">
                  <c:v>59.28</c:v>
                </c:pt>
                <c:pt idx="4202">
                  <c:v>59.27</c:v>
                </c:pt>
                <c:pt idx="4203">
                  <c:v>59.27</c:v>
                </c:pt>
                <c:pt idx="4204">
                  <c:v>59.27</c:v>
                </c:pt>
                <c:pt idx="4205">
                  <c:v>59.27</c:v>
                </c:pt>
                <c:pt idx="4206">
                  <c:v>59.27</c:v>
                </c:pt>
                <c:pt idx="4207">
                  <c:v>59.27</c:v>
                </c:pt>
                <c:pt idx="4208">
                  <c:v>59.27</c:v>
                </c:pt>
                <c:pt idx="4209">
                  <c:v>59.26</c:v>
                </c:pt>
                <c:pt idx="4210">
                  <c:v>59.26</c:v>
                </c:pt>
                <c:pt idx="4211">
                  <c:v>59.25</c:v>
                </c:pt>
                <c:pt idx="4212">
                  <c:v>59.24</c:v>
                </c:pt>
                <c:pt idx="4213">
                  <c:v>59.24</c:v>
                </c:pt>
                <c:pt idx="4214">
                  <c:v>59.24</c:v>
                </c:pt>
                <c:pt idx="4215">
                  <c:v>59.23</c:v>
                </c:pt>
                <c:pt idx="4216">
                  <c:v>59.23</c:v>
                </c:pt>
                <c:pt idx="4217">
                  <c:v>59.22</c:v>
                </c:pt>
                <c:pt idx="4218">
                  <c:v>59.22</c:v>
                </c:pt>
                <c:pt idx="4219">
                  <c:v>59.21</c:v>
                </c:pt>
                <c:pt idx="4220">
                  <c:v>59.2</c:v>
                </c:pt>
                <c:pt idx="4221">
                  <c:v>59.19</c:v>
                </c:pt>
                <c:pt idx="4222">
                  <c:v>59.19</c:v>
                </c:pt>
                <c:pt idx="4223">
                  <c:v>59.18</c:v>
                </c:pt>
                <c:pt idx="4224">
                  <c:v>59.18</c:v>
                </c:pt>
                <c:pt idx="4225">
                  <c:v>59.17</c:v>
                </c:pt>
                <c:pt idx="4226">
                  <c:v>59.15</c:v>
                </c:pt>
                <c:pt idx="4227">
                  <c:v>59.14</c:v>
                </c:pt>
                <c:pt idx="4228">
                  <c:v>59.13</c:v>
                </c:pt>
                <c:pt idx="4229">
                  <c:v>59.12</c:v>
                </c:pt>
                <c:pt idx="4230">
                  <c:v>59.11</c:v>
                </c:pt>
                <c:pt idx="4231">
                  <c:v>59.11</c:v>
                </c:pt>
                <c:pt idx="4232">
                  <c:v>59.1</c:v>
                </c:pt>
                <c:pt idx="4233">
                  <c:v>59.1</c:v>
                </c:pt>
                <c:pt idx="4234">
                  <c:v>59.1</c:v>
                </c:pt>
                <c:pt idx="4235">
                  <c:v>59.1</c:v>
                </c:pt>
                <c:pt idx="4236">
                  <c:v>59.11</c:v>
                </c:pt>
                <c:pt idx="4237">
                  <c:v>59.11</c:v>
                </c:pt>
                <c:pt idx="4238">
                  <c:v>59.11</c:v>
                </c:pt>
                <c:pt idx="4239">
                  <c:v>59.11</c:v>
                </c:pt>
                <c:pt idx="4240">
                  <c:v>59.11</c:v>
                </c:pt>
                <c:pt idx="4241">
                  <c:v>59.11</c:v>
                </c:pt>
                <c:pt idx="4242">
                  <c:v>59.11</c:v>
                </c:pt>
                <c:pt idx="4243">
                  <c:v>59.11</c:v>
                </c:pt>
                <c:pt idx="4244">
                  <c:v>59.11</c:v>
                </c:pt>
                <c:pt idx="4245">
                  <c:v>59.1</c:v>
                </c:pt>
                <c:pt idx="4246">
                  <c:v>59.1</c:v>
                </c:pt>
                <c:pt idx="4247">
                  <c:v>59.1</c:v>
                </c:pt>
                <c:pt idx="4248">
                  <c:v>59.1</c:v>
                </c:pt>
                <c:pt idx="4249">
                  <c:v>59.11</c:v>
                </c:pt>
                <c:pt idx="4250">
                  <c:v>59.11</c:v>
                </c:pt>
                <c:pt idx="4251">
                  <c:v>59.12</c:v>
                </c:pt>
                <c:pt idx="4252">
                  <c:v>59.13</c:v>
                </c:pt>
                <c:pt idx="4253">
                  <c:v>59.14</c:v>
                </c:pt>
                <c:pt idx="4254">
                  <c:v>59.15</c:v>
                </c:pt>
                <c:pt idx="4255">
                  <c:v>59.17</c:v>
                </c:pt>
                <c:pt idx="4256">
                  <c:v>59.18</c:v>
                </c:pt>
                <c:pt idx="4257">
                  <c:v>59.19</c:v>
                </c:pt>
                <c:pt idx="4258">
                  <c:v>59.2</c:v>
                </c:pt>
                <c:pt idx="4259">
                  <c:v>59.21</c:v>
                </c:pt>
                <c:pt idx="4260">
                  <c:v>59.22</c:v>
                </c:pt>
                <c:pt idx="4261">
                  <c:v>59.23</c:v>
                </c:pt>
                <c:pt idx="4262">
                  <c:v>59.24</c:v>
                </c:pt>
                <c:pt idx="4263">
                  <c:v>59.24</c:v>
                </c:pt>
                <c:pt idx="4264">
                  <c:v>59.25</c:v>
                </c:pt>
                <c:pt idx="4265">
                  <c:v>59.26</c:v>
                </c:pt>
                <c:pt idx="4266">
                  <c:v>59.26</c:v>
                </c:pt>
                <c:pt idx="4267">
                  <c:v>59.26</c:v>
                </c:pt>
                <c:pt idx="4268">
                  <c:v>59.27</c:v>
                </c:pt>
                <c:pt idx="4269">
                  <c:v>59.27</c:v>
                </c:pt>
                <c:pt idx="4270">
                  <c:v>59.27</c:v>
                </c:pt>
                <c:pt idx="4271">
                  <c:v>59.28</c:v>
                </c:pt>
                <c:pt idx="4272">
                  <c:v>59.28</c:v>
                </c:pt>
                <c:pt idx="4273">
                  <c:v>59.29</c:v>
                </c:pt>
                <c:pt idx="4274">
                  <c:v>59.3</c:v>
                </c:pt>
                <c:pt idx="4275">
                  <c:v>59.33</c:v>
                </c:pt>
                <c:pt idx="4276">
                  <c:v>59.35</c:v>
                </c:pt>
                <c:pt idx="4277">
                  <c:v>59.38</c:v>
                </c:pt>
                <c:pt idx="4278">
                  <c:v>59.41</c:v>
                </c:pt>
                <c:pt idx="4279">
                  <c:v>59.45</c:v>
                </c:pt>
                <c:pt idx="4280">
                  <c:v>59.49</c:v>
                </c:pt>
                <c:pt idx="4281">
                  <c:v>59.51</c:v>
                </c:pt>
                <c:pt idx="4282">
                  <c:v>59.54</c:v>
                </c:pt>
                <c:pt idx="4283">
                  <c:v>59.58</c:v>
                </c:pt>
                <c:pt idx="4284">
                  <c:v>59.6</c:v>
                </c:pt>
                <c:pt idx="4285">
                  <c:v>59.63</c:v>
                </c:pt>
                <c:pt idx="4286">
                  <c:v>59.66</c:v>
                </c:pt>
                <c:pt idx="4287">
                  <c:v>59.71</c:v>
                </c:pt>
                <c:pt idx="4288">
                  <c:v>59.75</c:v>
                </c:pt>
                <c:pt idx="4289">
                  <c:v>59.79</c:v>
                </c:pt>
                <c:pt idx="4290">
                  <c:v>59.83</c:v>
                </c:pt>
                <c:pt idx="4291">
                  <c:v>59.87</c:v>
                </c:pt>
                <c:pt idx="4292">
                  <c:v>59.9</c:v>
                </c:pt>
                <c:pt idx="4293">
                  <c:v>59.92</c:v>
                </c:pt>
                <c:pt idx="4294">
                  <c:v>59.95</c:v>
                </c:pt>
                <c:pt idx="4295">
                  <c:v>59.97</c:v>
                </c:pt>
                <c:pt idx="4296">
                  <c:v>59.99</c:v>
                </c:pt>
                <c:pt idx="4297">
                  <c:v>60.01</c:v>
                </c:pt>
                <c:pt idx="4298">
                  <c:v>60.03</c:v>
                </c:pt>
                <c:pt idx="4299">
                  <c:v>60.05</c:v>
                </c:pt>
                <c:pt idx="4300">
                  <c:v>60.07</c:v>
                </c:pt>
                <c:pt idx="4301">
                  <c:v>60.09</c:v>
                </c:pt>
                <c:pt idx="4302">
                  <c:v>60.12</c:v>
                </c:pt>
                <c:pt idx="4303">
                  <c:v>60.15</c:v>
                </c:pt>
                <c:pt idx="4304">
                  <c:v>60.18</c:v>
                </c:pt>
                <c:pt idx="4305">
                  <c:v>60.22</c:v>
                </c:pt>
                <c:pt idx="4306">
                  <c:v>60.24</c:v>
                </c:pt>
                <c:pt idx="4307">
                  <c:v>60.28</c:v>
                </c:pt>
                <c:pt idx="4308">
                  <c:v>60.32</c:v>
                </c:pt>
                <c:pt idx="4309">
                  <c:v>60.35</c:v>
                </c:pt>
                <c:pt idx="4310">
                  <c:v>60.39</c:v>
                </c:pt>
                <c:pt idx="4311">
                  <c:v>60.43</c:v>
                </c:pt>
                <c:pt idx="4312">
                  <c:v>60.45</c:v>
                </c:pt>
                <c:pt idx="4313">
                  <c:v>60.48</c:v>
                </c:pt>
                <c:pt idx="4314">
                  <c:v>60.49</c:v>
                </c:pt>
                <c:pt idx="4315">
                  <c:v>60.51</c:v>
                </c:pt>
                <c:pt idx="4316">
                  <c:v>60.53</c:v>
                </c:pt>
                <c:pt idx="4317">
                  <c:v>60.56</c:v>
                </c:pt>
                <c:pt idx="4318">
                  <c:v>60.57</c:v>
                </c:pt>
                <c:pt idx="4319">
                  <c:v>60.59</c:v>
                </c:pt>
                <c:pt idx="4320">
                  <c:v>60.61</c:v>
                </c:pt>
                <c:pt idx="4321">
                  <c:v>60.63</c:v>
                </c:pt>
                <c:pt idx="4322">
                  <c:v>60.63</c:v>
                </c:pt>
                <c:pt idx="4323">
                  <c:v>60.64</c:v>
                </c:pt>
                <c:pt idx="4324">
                  <c:v>60.65</c:v>
                </c:pt>
                <c:pt idx="4325">
                  <c:v>60.65</c:v>
                </c:pt>
                <c:pt idx="4326">
                  <c:v>60.66</c:v>
                </c:pt>
                <c:pt idx="4327">
                  <c:v>60.67</c:v>
                </c:pt>
                <c:pt idx="4328">
                  <c:v>60.67</c:v>
                </c:pt>
                <c:pt idx="4329">
                  <c:v>60.68</c:v>
                </c:pt>
                <c:pt idx="4330">
                  <c:v>60.68</c:v>
                </c:pt>
                <c:pt idx="4331">
                  <c:v>60.68</c:v>
                </c:pt>
                <c:pt idx="4332">
                  <c:v>60.68</c:v>
                </c:pt>
                <c:pt idx="4333">
                  <c:v>60.69</c:v>
                </c:pt>
                <c:pt idx="4334">
                  <c:v>60.69</c:v>
                </c:pt>
                <c:pt idx="4335">
                  <c:v>60.69</c:v>
                </c:pt>
                <c:pt idx="4336">
                  <c:v>60.69</c:v>
                </c:pt>
                <c:pt idx="4337">
                  <c:v>60.69</c:v>
                </c:pt>
                <c:pt idx="4338">
                  <c:v>60.69</c:v>
                </c:pt>
                <c:pt idx="4339">
                  <c:v>60.69</c:v>
                </c:pt>
                <c:pt idx="4340">
                  <c:v>60.69</c:v>
                </c:pt>
                <c:pt idx="4341">
                  <c:v>60.69</c:v>
                </c:pt>
                <c:pt idx="4342">
                  <c:v>60.68</c:v>
                </c:pt>
                <c:pt idx="4343">
                  <c:v>60.67</c:v>
                </c:pt>
                <c:pt idx="4344">
                  <c:v>60.67</c:v>
                </c:pt>
                <c:pt idx="4345">
                  <c:v>60.67</c:v>
                </c:pt>
                <c:pt idx="4346">
                  <c:v>60.66</c:v>
                </c:pt>
                <c:pt idx="4347">
                  <c:v>60.66</c:v>
                </c:pt>
                <c:pt idx="4348">
                  <c:v>60.65</c:v>
                </c:pt>
                <c:pt idx="4349">
                  <c:v>60.65</c:v>
                </c:pt>
                <c:pt idx="4350">
                  <c:v>60.64</c:v>
                </c:pt>
                <c:pt idx="4351">
                  <c:v>60.63</c:v>
                </c:pt>
                <c:pt idx="4352">
                  <c:v>60.62</c:v>
                </c:pt>
                <c:pt idx="4353">
                  <c:v>60.61</c:v>
                </c:pt>
                <c:pt idx="4354">
                  <c:v>60.6</c:v>
                </c:pt>
                <c:pt idx="4355">
                  <c:v>60.58</c:v>
                </c:pt>
                <c:pt idx="4356">
                  <c:v>60.57</c:v>
                </c:pt>
                <c:pt idx="4357">
                  <c:v>60.56</c:v>
                </c:pt>
                <c:pt idx="4358">
                  <c:v>60.55</c:v>
                </c:pt>
                <c:pt idx="4359">
                  <c:v>60.53</c:v>
                </c:pt>
                <c:pt idx="4360">
                  <c:v>60.52</c:v>
                </c:pt>
                <c:pt idx="4361">
                  <c:v>60.51</c:v>
                </c:pt>
                <c:pt idx="4362">
                  <c:v>60.49</c:v>
                </c:pt>
                <c:pt idx="4363">
                  <c:v>60.47</c:v>
                </c:pt>
                <c:pt idx="4364">
                  <c:v>60.46</c:v>
                </c:pt>
                <c:pt idx="4365">
                  <c:v>60.44</c:v>
                </c:pt>
                <c:pt idx="4366">
                  <c:v>60.42</c:v>
                </c:pt>
                <c:pt idx="4367">
                  <c:v>60.41</c:v>
                </c:pt>
                <c:pt idx="4368">
                  <c:v>60.39</c:v>
                </c:pt>
                <c:pt idx="4369">
                  <c:v>60.36</c:v>
                </c:pt>
                <c:pt idx="4370">
                  <c:v>60.34</c:v>
                </c:pt>
                <c:pt idx="4371">
                  <c:v>60.32</c:v>
                </c:pt>
                <c:pt idx="4372">
                  <c:v>60.29</c:v>
                </c:pt>
                <c:pt idx="4373">
                  <c:v>60.28</c:v>
                </c:pt>
                <c:pt idx="4374">
                  <c:v>60.27</c:v>
                </c:pt>
                <c:pt idx="4375">
                  <c:v>60.25</c:v>
                </c:pt>
                <c:pt idx="4376">
                  <c:v>60.23</c:v>
                </c:pt>
                <c:pt idx="4377">
                  <c:v>60.21</c:v>
                </c:pt>
                <c:pt idx="4378">
                  <c:v>60.19</c:v>
                </c:pt>
                <c:pt idx="4379">
                  <c:v>60.17</c:v>
                </c:pt>
                <c:pt idx="4380">
                  <c:v>60.14</c:v>
                </c:pt>
                <c:pt idx="4381">
                  <c:v>60.12</c:v>
                </c:pt>
                <c:pt idx="4382">
                  <c:v>60.11</c:v>
                </c:pt>
                <c:pt idx="4383">
                  <c:v>60.09</c:v>
                </c:pt>
                <c:pt idx="4384">
                  <c:v>60.07</c:v>
                </c:pt>
                <c:pt idx="4385">
                  <c:v>60.06</c:v>
                </c:pt>
                <c:pt idx="4386">
                  <c:v>60.05</c:v>
                </c:pt>
                <c:pt idx="4387">
                  <c:v>60.04</c:v>
                </c:pt>
                <c:pt idx="4388">
                  <c:v>60.03</c:v>
                </c:pt>
                <c:pt idx="4389">
                  <c:v>60.02</c:v>
                </c:pt>
                <c:pt idx="4390">
                  <c:v>60.01</c:v>
                </c:pt>
                <c:pt idx="4391">
                  <c:v>60</c:v>
                </c:pt>
                <c:pt idx="4392">
                  <c:v>59.99</c:v>
                </c:pt>
                <c:pt idx="4393">
                  <c:v>59.98</c:v>
                </c:pt>
                <c:pt idx="4394">
                  <c:v>59.97</c:v>
                </c:pt>
                <c:pt idx="4395">
                  <c:v>59.96</c:v>
                </c:pt>
                <c:pt idx="4396">
                  <c:v>59.95</c:v>
                </c:pt>
                <c:pt idx="4397">
                  <c:v>59.93</c:v>
                </c:pt>
                <c:pt idx="4398">
                  <c:v>59.92</c:v>
                </c:pt>
                <c:pt idx="4399">
                  <c:v>59.9</c:v>
                </c:pt>
                <c:pt idx="4400">
                  <c:v>59.89</c:v>
                </c:pt>
                <c:pt idx="4401">
                  <c:v>59.88</c:v>
                </c:pt>
                <c:pt idx="4402">
                  <c:v>59.87</c:v>
                </c:pt>
                <c:pt idx="4403">
                  <c:v>59.86</c:v>
                </c:pt>
                <c:pt idx="4404">
                  <c:v>59.83</c:v>
                </c:pt>
                <c:pt idx="4405">
                  <c:v>59.81</c:v>
                </c:pt>
                <c:pt idx="4406">
                  <c:v>59.77</c:v>
                </c:pt>
                <c:pt idx="4407">
                  <c:v>59.73</c:v>
                </c:pt>
                <c:pt idx="4408">
                  <c:v>59.7</c:v>
                </c:pt>
                <c:pt idx="4409">
                  <c:v>59.68</c:v>
                </c:pt>
                <c:pt idx="4410">
                  <c:v>59.66</c:v>
                </c:pt>
                <c:pt idx="4411">
                  <c:v>59.64</c:v>
                </c:pt>
                <c:pt idx="4412">
                  <c:v>59.63</c:v>
                </c:pt>
                <c:pt idx="4413">
                  <c:v>59.61</c:v>
                </c:pt>
                <c:pt idx="4414">
                  <c:v>59.59</c:v>
                </c:pt>
                <c:pt idx="4415">
                  <c:v>59.57</c:v>
                </c:pt>
                <c:pt idx="4416">
                  <c:v>59.55</c:v>
                </c:pt>
                <c:pt idx="4417">
                  <c:v>59.52</c:v>
                </c:pt>
                <c:pt idx="4418">
                  <c:v>59.5</c:v>
                </c:pt>
                <c:pt idx="4419">
                  <c:v>59.47</c:v>
                </c:pt>
                <c:pt idx="4420">
                  <c:v>59.44</c:v>
                </c:pt>
                <c:pt idx="4421">
                  <c:v>59.41</c:v>
                </c:pt>
                <c:pt idx="4422">
                  <c:v>59.38</c:v>
                </c:pt>
                <c:pt idx="4423">
                  <c:v>59.36</c:v>
                </c:pt>
                <c:pt idx="4424">
                  <c:v>59.34</c:v>
                </c:pt>
                <c:pt idx="4425">
                  <c:v>59.33</c:v>
                </c:pt>
                <c:pt idx="4426">
                  <c:v>59.31</c:v>
                </c:pt>
                <c:pt idx="4427">
                  <c:v>59.3</c:v>
                </c:pt>
                <c:pt idx="4428">
                  <c:v>59.29</c:v>
                </c:pt>
                <c:pt idx="4429">
                  <c:v>59.28</c:v>
                </c:pt>
                <c:pt idx="4430">
                  <c:v>59.28</c:v>
                </c:pt>
                <c:pt idx="4431">
                  <c:v>59.27</c:v>
                </c:pt>
                <c:pt idx="4432">
                  <c:v>59.27</c:v>
                </c:pt>
                <c:pt idx="4433">
                  <c:v>59.27</c:v>
                </c:pt>
                <c:pt idx="4434">
                  <c:v>59.27</c:v>
                </c:pt>
                <c:pt idx="4435">
                  <c:v>59.27</c:v>
                </c:pt>
                <c:pt idx="4436">
                  <c:v>59.27</c:v>
                </c:pt>
                <c:pt idx="4437">
                  <c:v>59.26</c:v>
                </c:pt>
                <c:pt idx="4438">
                  <c:v>59.26</c:v>
                </c:pt>
                <c:pt idx="4439">
                  <c:v>59.25</c:v>
                </c:pt>
                <c:pt idx="4440">
                  <c:v>59.24</c:v>
                </c:pt>
                <c:pt idx="4441">
                  <c:v>59.24</c:v>
                </c:pt>
                <c:pt idx="4442">
                  <c:v>59.23</c:v>
                </c:pt>
                <c:pt idx="4443">
                  <c:v>59.22</c:v>
                </c:pt>
                <c:pt idx="4444">
                  <c:v>59.21</c:v>
                </c:pt>
                <c:pt idx="4445">
                  <c:v>59.21</c:v>
                </c:pt>
                <c:pt idx="4446">
                  <c:v>59.2</c:v>
                </c:pt>
                <c:pt idx="4447">
                  <c:v>59.19</c:v>
                </c:pt>
                <c:pt idx="4448">
                  <c:v>59.19</c:v>
                </c:pt>
                <c:pt idx="4449">
                  <c:v>59.18</c:v>
                </c:pt>
                <c:pt idx="4450">
                  <c:v>59.18</c:v>
                </c:pt>
                <c:pt idx="4451">
                  <c:v>59.16</c:v>
                </c:pt>
                <c:pt idx="4452">
                  <c:v>59.15</c:v>
                </c:pt>
                <c:pt idx="4453">
                  <c:v>59.13</c:v>
                </c:pt>
                <c:pt idx="4454">
                  <c:v>59.12</c:v>
                </c:pt>
                <c:pt idx="4455">
                  <c:v>59.11</c:v>
                </c:pt>
                <c:pt idx="4456">
                  <c:v>59.1</c:v>
                </c:pt>
                <c:pt idx="4457">
                  <c:v>59.09</c:v>
                </c:pt>
                <c:pt idx="4458">
                  <c:v>59.08</c:v>
                </c:pt>
                <c:pt idx="4459">
                  <c:v>59.08</c:v>
                </c:pt>
                <c:pt idx="4460">
                  <c:v>59.08</c:v>
                </c:pt>
                <c:pt idx="4461">
                  <c:v>59.07</c:v>
                </c:pt>
                <c:pt idx="4462">
                  <c:v>59.07</c:v>
                </c:pt>
                <c:pt idx="4463">
                  <c:v>59.07</c:v>
                </c:pt>
                <c:pt idx="4464">
                  <c:v>59.07</c:v>
                </c:pt>
                <c:pt idx="4465">
                  <c:v>59.08</c:v>
                </c:pt>
                <c:pt idx="4466">
                  <c:v>59.08</c:v>
                </c:pt>
                <c:pt idx="4467">
                  <c:v>59.08</c:v>
                </c:pt>
                <c:pt idx="4468">
                  <c:v>59.08</c:v>
                </c:pt>
                <c:pt idx="4469">
                  <c:v>59.08</c:v>
                </c:pt>
                <c:pt idx="4470">
                  <c:v>59.09</c:v>
                </c:pt>
                <c:pt idx="4471">
                  <c:v>59.09</c:v>
                </c:pt>
                <c:pt idx="4472">
                  <c:v>59.09</c:v>
                </c:pt>
                <c:pt idx="4473">
                  <c:v>59.09</c:v>
                </c:pt>
                <c:pt idx="4474">
                  <c:v>59.09</c:v>
                </c:pt>
                <c:pt idx="4475">
                  <c:v>59.09</c:v>
                </c:pt>
                <c:pt idx="4476">
                  <c:v>59.1</c:v>
                </c:pt>
                <c:pt idx="4477">
                  <c:v>59.11</c:v>
                </c:pt>
                <c:pt idx="4478">
                  <c:v>59.11</c:v>
                </c:pt>
                <c:pt idx="4479">
                  <c:v>59.13</c:v>
                </c:pt>
                <c:pt idx="4480">
                  <c:v>59.14</c:v>
                </c:pt>
                <c:pt idx="4481">
                  <c:v>59.15</c:v>
                </c:pt>
                <c:pt idx="4482">
                  <c:v>59.17</c:v>
                </c:pt>
                <c:pt idx="4483">
                  <c:v>59.18</c:v>
                </c:pt>
                <c:pt idx="4484">
                  <c:v>59.2</c:v>
                </c:pt>
                <c:pt idx="4485">
                  <c:v>59.21</c:v>
                </c:pt>
                <c:pt idx="4486">
                  <c:v>59.22</c:v>
                </c:pt>
                <c:pt idx="4487">
                  <c:v>59.24</c:v>
                </c:pt>
                <c:pt idx="4488">
                  <c:v>59.25</c:v>
                </c:pt>
                <c:pt idx="4489">
                  <c:v>59.26</c:v>
                </c:pt>
                <c:pt idx="4490">
                  <c:v>59.27</c:v>
                </c:pt>
                <c:pt idx="4491">
                  <c:v>59.27</c:v>
                </c:pt>
                <c:pt idx="4492">
                  <c:v>59.27</c:v>
                </c:pt>
                <c:pt idx="4493">
                  <c:v>59.27</c:v>
                </c:pt>
                <c:pt idx="4494">
                  <c:v>59.28</c:v>
                </c:pt>
                <c:pt idx="4495">
                  <c:v>59.28</c:v>
                </c:pt>
                <c:pt idx="4496">
                  <c:v>59.29</c:v>
                </c:pt>
                <c:pt idx="4497">
                  <c:v>59.3</c:v>
                </c:pt>
                <c:pt idx="4498">
                  <c:v>59.3</c:v>
                </c:pt>
                <c:pt idx="4499">
                  <c:v>59.33</c:v>
                </c:pt>
                <c:pt idx="4500">
                  <c:v>59.36</c:v>
                </c:pt>
                <c:pt idx="4501">
                  <c:v>59.39</c:v>
                </c:pt>
                <c:pt idx="4502">
                  <c:v>59.43</c:v>
                </c:pt>
                <c:pt idx="4503">
                  <c:v>59.49</c:v>
                </c:pt>
                <c:pt idx="4504">
                  <c:v>59.53</c:v>
                </c:pt>
                <c:pt idx="4505">
                  <c:v>59.57</c:v>
                </c:pt>
                <c:pt idx="4506">
                  <c:v>59.62</c:v>
                </c:pt>
                <c:pt idx="4507">
                  <c:v>59.66</c:v>
                </c:pt>
                <c:pt idx="4508">
                  <c:v>59.69</c:v>
                </c:pt>
                <c:pt idx="4509">
                  <c:v>59.73</c:v>
                </c:pt>
                <c:pt idx="4510">
                  <c:v>59.76</c:v>
                </c:pt>
                <c:pt idx="4511">
                  <c:v>59.8</c:v>
                </c:pt>
                <c:pt idx="4512">
                  <c:v>59.83</c:v>
                </c:pt>
                <c:pt idx="4513">
                  <c:v>59.87</c:v>
                </c:pt>
                <c:pt idx="4514">
                  <c:v>59.9</c:v>
                </c:pt>
                <c:pt idx="4515">
                  <c:v>59.93</c:v>
                </c:pt>
                <c:pt idx="4516">
                  <c:v>59.96</c:v>
                </c:pt>
                <c:pt idx="4517">
                  <c:v>59.98</c:v>
                </c:pt>
                <c:pt idx="4518">
                  <c:v>60</c:v>
                </c:pt>
                <c:pt idx="4519">
                  <c:v>60.02</c:v>
                </c:pt>
                <c:pt idx="4520">
                  <c:v>60.04</c:v>
                </c:pt>
                <c:pt idx="4521">
                  <c:v>60.07</c:v>
                </c:pt>
                <c:pt idx="4522">
                  <c:v>60.1</c:v>
                </c:pt>
                <c:pt idx="4523">
                  <c:v>60.12</c:v>
                </c:pt>
                <c:pt idx="4524">
                  <c:v>60.15</c:v>
                </c:pt>
                <c:pt idx="4525">
                  <c:v>60.18</c:v>
                </c:pt>
                <c:pt idx="4526">
                  <c:v>60.22</c:v>
                </c:pt>
                <c:pt idx="4527">
                  <c:v>60.25</c:v>
                </c:pt>
                <c:pt idx="4528">
                  <c:v>60.29</c:v>
                </c:pt>
                <c:pt idx="4529">
                  <c:v>60.33</c:v>
                </c:pt>
                <c:pt idx="4530">
                  <c:v>60.36</c:v>
                </c:pt>
                <c:pt idx="4531">
                  <c:v>60.39</c:v>
                </c:pt>
                <c:pt idx="4532">
                  <c:v>60.42</c:v>
                </c:pt>
                <c:pt idx="4533">
                  <c:v>60.45</c:v>
                </c:pt>
                <c:pt idx="4534">
                  <c:v>60.47</c:v>
                </c:pt>
                <c:pt idx="4535">
                  <c:v>60.49</c:v>
                </c:pt>
                <c:pt idx="4536">
                  <c:v>60.51</c:v>
                </c:pt>
                <c:pt idx="4537">
                  <c:v>60.53</c:v>
                </c:pt>
                <c:pt idx="4538">
                  <c:v>60.55</c:v>
                </c:pt>
                <c:pt idx="4539">
                  <c:v>60.57</c:v>
                </c:pt>
                <c:pt idx="4540">
                  <c:v>60.6</c:v>
                </c:pt>
                <c:pt idx="4541">
                  <c:v>60.61</c:v>
                </c:pt>
                <c:pt idx="4542">
                  <c:v>60.62</c:v>
                </c:pt>
                <c:pt idx="4543">
                  <c:v>60.63</c:v>
                </c:pt>
                <c:pt idx="4544">
                  <c:v>60.64</c:v>
                </c:pt>
                <c:pt idx="4545">
                  <c:v>60.65</c:v>
                </c:pt>
                <c:pt idx="4546">
                  <c:v>60.66</c:v>
                </c:pt>
                <c:pt idx="4547">
                  <c:v>60.67</c:v>
                </c:pt>
                <c:pt idx="4548">
                  <c:v>60.67</c:v>
                </c:pt>
                <c:pt idx="4549">
                  <c:v>60.68</c:v>
                </c:pt>
                <c:pt idx="4550">
                  <c:v>60.69</c:v>
                </c:pt>
                <c:pt idx="4551">
                  <c:v>60.69</c:v>
                </c:pt>
                <c:pt idx="4552">
                  <c:v>60.7</c:v>
                </c:pt>
                <c:pt idx="4553">
                  <c:v>60.7</c:v>
                </c:pt>
                <c:pt idx="4554">
                  <c:v>60.7</c:v>
                </c:pt>
                <c:pt idx="4555">
                  <c:v>60.7</c:v>
                </c:pt>
                <c:pt idx="4556">
                  <c:v>60.7</c:v>
                </c:pt>
                <c:pt idx="4557">
                  <c:v>60.7</c:v>
                </c:pt>
                <c:pt idx="4558">
                  <c:v>60.7</c:v>
                </c:pt>
                <c:pt idx="4559">
                  <c:v>60.7</c:v>
                </c:pt>
                <c:pt idx="4560">
                  <c:v>60.69</c:v>
                </c:pt>
                <c:pt idx="4561">
                  <c:v>60.69</c:v>
                </c:pt>
                <c:pt idx="4562">
                  <c:v>60.69</c:v>
                </c:pt>
                <c:pt idx="4563">
                  <c:v>60.69</c:v>
                </c:pt>
                <c:pt idx="4564">
                  <c:v>60.68</c:v>
                </c:pt>
                <c:pt idx="4565">
                  <c:v>60.68</c:v>
                </c:pt>
                <c:pt idx="4566">
                  <c:v>60.68</c:v>
                </c:pt>
                <c:pt idx="4567">
                  <c:v>60.68</c:v>
                </c:pt>
                <c:pt idx="4568">
                  <c:v>60.68</c:v>
                </c:pt>
                <c:pt idx="4569">
                  <c:v>60.67</c:v>
                </c:pt>
                <c:pt idx="4570">
                  <c:v>60.66</c:v>
                </c:pt>
                <c:pt idx="4571">
                  <c:v>60.65</c:v>
                </c:pt>
                <c:pt idx="4572">
                  <c:v>60.64</c:v>
                </c:pt>
                <c:pt idx="4573">
                  <c:v>60.64</c:v>
                </c:pt>
                <c:pt idx="4574">
                  <c:v>60.63</c:v>
                </c:pt>
                <c:pt idx="4575">
                  <c:v>60.62</c:v>
                </c:pt>
                <c:pt idx="4576">
                  <c:v>60.61</c:v>
                </c:pt>
                <c:pt idx="4577">
                  <c:v>60.6</c:v>
                </c:pt>
                <c:pt idx="4578">
                  <c:v>60.59</c:v>
                </c:pt>
                <c:pt idx="4579">
                  <c:v>60.58</c:v>
                </c:pt>
                <c:pt idx="4580">
                  <c:v>60.57</c:v>
                </c:pt>
                <c:pt idx="4581">
                  <c:v>60.55</c:v>
                </c:pt>
                <c:pt idx="4582">
                  <c:v>60.53</c:v>
                </c:pt>
                <c:pt idx="4583">
                  <c:v>60.51</c:v>
                </c:pt>
                <c:pt idx="4584">
                  <c:v>60.49</c:v>
                </c:pt>
                <c:pt idx="4585">
                  <c:v>60.47</c:v>
                </c:pt>
                <c:pt idx="4586">
                  <c:v>60.45</c:v>
                </c:pt>
                <c:pt idx="4587">
                  <c:v>60.43</c:v>
                </c:pt>
                <c:pt idx="4588">
                  <c:v>60.41</c:v>
                </c:pt>
                <c:pt idx="4589">
                  <c:v>60.39</c:v>
                </c:pt>
                <c:pt idx="4590">
                  <c:v>60.38</c:v>
                </c:pt>
                <c:pt idx="4591">
                  <c:v>60.36</c:v>
                </c:pt>
                <c:pt idx="4592">
                  <c:v>60.34</c:v>
                </c:pt>
                <c:pt idx="4593">
                  <c:v>60.33</c:v>
                </c:pt>
                <c:pt idx="4594">
                  <c:v>60.31</c:v>
                </c:pt>
                <c:pt idx="4595">
                  <c:v>60.3</c:v>
                </c:pt>
                <c:pt idx="4596">
                  <c:v>60.28</c:v>
                </c:pt>
                <c:pt idx="4597">
                  <c:v>60.26</c:v>
                </c:pt>
                <c:pt idx="4598">
                  <c:v>60.23</c:v>
                </c:pt>
                <c:pt idx="4599">
                  <c:v>60.21</c:v>
                </c:pt>
                <c:pt idx="4600">
                  <c:v>60.19</c:v>
                </c:pt>
                <c:pt idx="4601">
                  <c:v>60.17</c:v>
                </c:pt>
                <c:pt idx="4602">
                  <c:v>60.16</c:v>
                </c:pt>
                <c:pt idx="4603">
                  <c:v>60.14</c:v>
                </c:pt>
                <c:pt idx="4604">
                  <c:v>60.12</c:v>
                </c:pt>
                <c:pt idx="4605">
                  <c:v>60.1</c:v>
                </c:pt>
                <c:pt idx="4606">
                  <c:v>60.07</c:v>
                </c:pt>
                <c:pt idx="4607">
                  <c:v>60.06</c:v>
                </c:pt>
                <c:pt idx="4608">
                  <c:v>60.04</c:v>
                </c:pt>
                <c:pt idx="4609">
                  <c:v>60.03</c:v>
                </c:pt>
                <c:pt idx="4610">
                  <c:v>60.02</c:v>
                </c:pt>
                <c:pt idx="4611">
                  <c:v>60.01</c:v>
                </c:pt>
                <c:pt idx="4612">
                  <c:v>60</c:v>
                </c:pt>
                <c:pt idx="4613">
                  <c:v>59.99</c:v>
                </c:pt>
                <c:pt idx="4614">
                  <c:v>59.98</c:v>
                </c:pt>
                <c:pt idx="4615">
                  <c:v>59.97</c:v>
                </c:pt>
                <c:pt idx="4616">
                  <c:v>59.96</c:v>
                </c:pt>
                <c:pt idx="4617">
                  <c:v>59.95</c:v>
                </c:pt>
                <c:pt idx="4618">
                  <c:v>59.93</c:v>
                </c:pt>
                <c:pt idx="4619">
                  <c:v>59.92</c:v>
                </c:pt>
                <c:pt idx="4620">
                  <c:v>59.91</c:v>
                </c:pt>
                <c:pt idx="4621">
                  <c:v>59.89</c:v>
                </c:pt>
                <c:pt idx="4622">
                  <c:v>59.88</c:v>
                </c:pt>
                <c:pt idx="4623">
                  <c:v>59.87</c:v>
                </c:pt>
                <c:pt idx="4624">
                  <c:v>59.86</c:v>
                </c:pt>
                <c:pt idx="4625">
                  <c:v>59.84</c:v>
                </c:pt>
                <c:pt idx="4626">
                  <c:v>59.82</c:v>
                </c:pt>
                <c:pt idx="4627">
                  <c:v>59.79</c:v>
                </c:pt>
                <c:pt idx="4628">
                  <c:v>59.76</c:v>
                </c:pt>
                <c:pt idx="4629">
                  <c:v>59.73</c:v>
                </c:pt>
                <c:pt idx="4630">
                  <c:v>59.7</c:v>
                </c:pt>
                <c:pt idx="4631">
                  <c:v>59.68</c:v>
                </c:pt>
                <c:pt idx="4632">
                  <c:v>59.66</c:v>
                </c:pt>
                <c:pt idx="4633">
                  <c:v>59.64</c:v>
                </c:pt>
                <c:pt idx="4634">
                  <c:v>59.63</c:v>
                </c:pt>
                <c:pt idx="4635">
                  <c:v>59.61</c:v>
                </c:pt>
                <c:pt idx="4636">
                  <c:v>59.59</c:v>
                </c:pt>
                <c:pt idx="4637">
                  <c:v>59.57</c:v>
                </c:pt>
                <c:pt idx="4638">
                  <c:v>59.55</c:v>
                </c:pt>
                <c:pt idx="4639">
                  <c:v>59.54</c:v>
                </c:pt>
                <c:pt idx="4640">
                  <c:v>59.51</c:v>
                </c:pt>
                <c:pt idx="4641">
                  <c:v>59.49</c:v>
                </c:pt>
                <c:pt idx="4642">
                  <c:v>59.47</c:v>
                </c:pt>
                <c:pt idx="4643">
                  <c:v>59.45</c:v>
                </c:pt>
                <c:pt idx="4644">
                  <c:v>59.43</c:v>
                </c:pt>
                <c:pt idx="4645">
                  <c:v>59.41</c:v>
                </c:pt>
                <c:pt idx="4646">
                  <c:v>59.39</c:v>
                </c:pt>
                <c:pt idx="4647">
                  <c:v>59.37</c:v>
                </c:pt>
                <c:pt idx="4648">
                  <c:v>59.35</c:v>
                </c:pt>
                <c:pt idx="4649">
                  <c:v>59.33</c:v>
                </c:pt>
                <c:pt idx="4650">
                  <c:v>59.31</c:v>
                </c:pt>
                <c:pt idx="4651">
                  <c:v>59.3</c:v>
                </c:pt>
                <c:pt idx="4652">
                  <c:v>59.29</c:v>
                </c:pt>
                <c:pt idx="4653">
                  <c:v>59.29</c:v>
                </c:pt>
                <c:pt idx="4654">
                  <c:v>59.28</c:v>
                </c:pt>
                <c:pt idx="4655">
                  <c:v>59.28</c:v>
                </c:pt>
                <c:pt idx="4656">
                  <c:v>59.28</c:v>
                </c:pt>
                <c:pt idx="4657">
                  <c:v>59.28</c:v>
                </c:pt>
                <c:pt idx="4658">
                  <c:v>59.27</c:v>
                </c:pt>
                <c:pt idx="4659">
                  <c:v>59.27</c:v>
                </c:pt>
                <c:pt idx="4660">
                  <c:v>59.27</c:v>
                </c:pt>
                <c:pt idx="4661">
                  <c:v>59.26</c:v>
                </c:pt>
                <c:pt idx="4662">
                  <c:v>59.26</c:v>
                </c:pt>
                <c:pt idx="4663">
                  <c:v>59.26</c:v>
                </c:pt>
                <c:pt idx="4664">
                  <c:v>59.25</c:v>
                </c:pt>
                <c:pt idx="4665">
                  <c:v>59.25</c:v>
                </c:pt>
                <c:pt idx="4666">
                  <c:v>59.25</c:v>
                </c:pt>
                <c:pt idx="4667">
                  <c:v>59.24</c:v>
                </c:pt>
                <c:pt idx="4668">
                  <c:v>59.23</c:v>
                </c:pt>
                <c:pt idx="4669">
                  <c:v>59.22</c:v>
                </c:pt>
                <c:pt idx="4670">
                  <c:v>59.21</c:v>
                </c:pt>
                <c:pt idx="4671">
                  <c:v>59.2</c:v>
                </c:pt>
                <c:pt idx="4672">
                  <c:v>59.2</c:v>
                </c:pt>
                <c:pt idx="4673">
                  <c:v>59.19</c:v>
                </c:pt>
                <c:pt idx="4674">
                  <c:v>59.18</c:v>
                </c:pt>
                <c:pt idx="4675">
                  <c:v>59.17</c:v>
                </c:pt>
                <c:pt idx="4676">
                  <c:v>59.16</c:v>
                </c:pt>
                <c:pt idx="4677">
                  <c:v>59.14</c:v>
                </c:pt>
                <c:pt idx="4678">
                  <c:v>59.14</c:v>
                </c:pt>
                <c:pt idx="4679">
                  <c:v>59.13</c:v>
                </c:pt>
                <c:pt idx="4680">
                  <c:v>59.13</c:v>
                </c:pt>
                <c:pt idx="4681">
                  <c:v>59.12</c:v>
                </c:pt>
                <c:pt idx="4682">
                  <c:v>59.11</c:v>
                </c:pt>
                <c:pt idx="4683">
                  <c:v>59.11</c:v>
                </c:pt>
                <c:pt idx="4684">
                  <c:v>59.1</c:v>
                </c:pt>
                <c:pt idx="4685">
                  <c:v>59.09</c:v>
                </c:pt>
                <c:pt idx="4686">
                  <c:v>59.08</c:v>
                </c:pt>
                <c:pt idx="4687">
                  <c:v>59.08</c:v>
                </c:pt>
                <c:pt idx="4688">
                  <c:v>59.08</c:v>
                </c:pt>
                <c:pt idx="4689">
                  <c:v>59.07</c:v>
                </c:pt>
                <c:pt idx="4690">
                  <c:v>59.07</c:v>
                </c:pt>
                <c:pt idx="4691">
                  <c:v>59.07</c:v>
                </c:pt>
                <c:pt idx="4692">
                  <c:v>59.08</c:v>
                </c:pt>
                <c:pt idx="4693">
                  <c:v>59.08</c:v>
                </c:pt>
                <c:pt idx="4694">
                  <c:v>59.09</c:v>
                </c:pt>
                <c:pt idx="4695">
                  <c:v>59.09</c:v>
                </c:pt>
                <c:pt idx="4696">
                  <c:v>59.09</c:v>
                </c:pt>
                <c:pt idx="4697">
                  <c:v>59.09</c:v>
                </c:pt>
                <c:pt idx="4698">
                  <c:v>59.1</c:v>
                </c:pt>
                <c:pt idx="4699">
                  <c:v>59.1</c:v>
                </c:pt>
                <c:pt idx="4700">
                  <c:v>59.1</c:v>
                </c:pt>
                <c:pt idx="4701">
                  <c:v>59.1</c:v>
                </c:pt>
                <c:pt idx="4702">
                  <c:v>59.1</c:v>
                </c:pt>
                <c:pt idx="4703">
                  <c:v>59.1</c:v>
                </c:pt>
                <c:pt idx="4704">
                  <c:v>59.1</c:v>
                </c:pt>
                <c:pt idx="4705">
                  <c:v>59.1</c:v>
                </c:pt>
                <c:pt idx="4706">
                  <c:v>59.11</c:v>
                </c:pt>
                <c:pt idx="4707">
                  <c:v>59.12</c:v>
                </c:pt>
                <c:pt idx="4708">
                  <c:v>59.14</c:v>
                </c:pt>
                <c:pt idx="4709">
                  <c:v>59.15</c:v>
                </c:pt>
                <c:pt idx="4710">
                  <c:v>59.17</c:v>
                </c:pt>
                <c:pt idx="4711">
                  <c:v>59.19</c:v>
                </c:pt>
                <c:pt idx="4712">
                  <c:v>59.21</c:v>
                </c:pt>
                <c:pt idx="4713">
                  <c:v>59.22</c:v>
                </c:pt>
                <c:pt idx="4714">
                  <c:v>59.23</c:v>
                </c:pt>
                <c:pt idx="4715">
                  <c:v>59.24</c:v>
                </c:pt>
                <c:pt idx="4716">
                  <c:v>59.25</c:v>
                </c:pt>
                <c:pt idx="4717">
                  <c:v>59.26</c:v>
                </c:pt>
                <c:pt idx="4718">
                  <c:v>59.26</c:v>
                </c:pt>
                <c:pt idx="4719">
                  <c:v>59.27</c:v>
                </c:pt>
                <c:pt idx="4720">
                  <c:v>59.27</c:v>
                </c:pt>
                <c:pt idx="4721">
                  <c:v>59.28</c:v>
                </c:pt>
                <c:pt idx="4722">
                  <c:v>59.28</c:v>
                </c:pt>
                <c:pt idx="4723">
                  <c:v>59.29</c:v>
                </c:pt>
                <c:pt idx="4724">
                  <c:v>59.3</c:v>
                </c:pt>
                <c:pt idx="4725">
                  <c:v>59.31</c:v>
                </c:pt>
                <c:pt idx="4726">
                  <c:v>59.33</c:v>
                </c:pt>
                <c:pt idx="4727">
                  <c:v>59.37</c:v>
                </c:pt>
                <c:pt idx="4728">
                  <c:v>59.4</c:v>
                </c:pt>
                <c:pt idx="4729">
                  <c:v>59.45</c:v>
                </c:pt>
                <c:pt idx="4730">
                  <c:v>59.48</c:v>
                </c:pt>
                <c:pt idx="4731">
                  <c:v>59.53</c:v>
                </c:pt>
                <c:pt idx="4732">
                  <c:v>59.57</c:v>
                </c:pt>
                <c:pt idx="4733">
                  <c:v>59.62</c:v>
                </c:pt>
                <c:pt idx="4734">
                  <c:v>59.65</c:v>
                </c:pt>
                <c:pt idx="4735">
                  <c:v>59.69</c:v>
                </c:pt>
                <c:pt idx="4736">
                  <c:v>59.72</c:v>
                </c:pt>
                <c:pt idx="4737">
                  <c:v>59.75</c:v>
                </c:pt>
                <c:pt idx="4738">
                  <c:v>59.78</c:v>
                </c:pt>
                <c:pt idx="4739">
                  <c:v>59.82</c:v>
                </c:pt>
                <c:pt idx="4740">
                  <c:v>59.86</c:v>
                </c:pt>
                <c:pt idx="4741">
                  <c:v>59.9</c:v>
                </c:pt>
                <c:pt idx="4742">
                  <c:v>59.92</c:v>
                </c:pt>
                <c:pt idx="4743">
                  <c:v>59.94</c:v>
                </c:pt>
                <c:pt idx="4744">
                  <c:v>59.97</c:v>
                </c:pt>
                <c:pt idx="4745">
                  <c:v>59.98</c:v>
                </c:pt>
                <c:pt idx="4746">
                  <c:v>60</c:v>
                </c:pt>
                <c:pt idx="4747">
                  <c:v>60.02</c:v>
                </c:pt>
                <c:pt idx="4748">
                  <c:v>60.04</c:v>
                </c:pt>
                <c:pt idx="4749">
                  <c:v>60.06</c:v>
                </c:pt>
                <c:pt idx="4750">
                  <c:v>60.09</c:v>
                </c:pt>
                <c:pt idx="4751">
                  <c:v>60.12</c:v>
                </c:pt>
                <c:pt idx="4752">
                  <c:v>60.15</c:v>
                </c:pt>
                <c:pt idx="4753">
                  <c:v>60.18</c:v>
                </c:pt>
                <c:pt idx="4754">
                  <c:v>60.23</c:v>
                </c:pt>
                <c:pt idx="4755">
                  <c:v>60.26</c:v>
                </c:pt>
                <c:pt idx="4756">
                  <c:v>60.3</c:v>
                </c:pt>
                <c:pt idx="4757">
                  <c:v>60.33</c:v>
                </c:pt>
                <c:pt idx="4758">
                  <c:v>60.37</c:v>
                </c:pt>
                <c:pt idx="4759">
                  <c:v>60.39</c:v>
                </c:pt>
                <c:pt idx="4760">
                  <c:v>60.42</c:v>
                </c:pt>
                <c:pt idx="4761">
                  <c:v>60.45</c:v>
                </c:pt>
                <c:pt idx="4762">
                  <c:v>60.47</c:v>
                </c:pt>
                <c:pt idx="4763">
                  <c:v>60.5</c:v>
                </c:pt>
                <c:pt idx="4764">
                  <c:v>60.52</c:v>
                </c:pt>
                <c:pt idx="4765">
                  <c:v>60.54</c:v>
                </c:pt>
                <c:pt idx="4766">
                  <c:v>60.56</c:v>
                </c:pt>
                <c:pt idx="4767">
                  <c:v>60.57</c:v>
                </c:pt>
                <c:pt idx="4768">
                  <c:v>60.59</c:v>
                </c:pt>
                <c:pt idx="4769">
                  <c:v>60.6</c:v>
                </c:pt>
                <c:pt idx="4770">
                  <c:v>60.62</c:v>
                </c:pt>
                <c:pt idx="4771">
                  <c:v>60.63</c:v>
                </c:pt>
                <c:pt idx="4772">
                  <c:v>60.64</c:v>
                </c:pt>
                <c:pt idx="4773">
                  <c:v>60.65</c:v>
                </c:pt>
                <c:pt idx="4774">
                  <c:v>60.66</c:v>
                </c:pt>
                <c:pt idx="4775">
                  <c:v>60.67</c:v>
                </c:pt>
                <c:pt idx="4776">
                  <c:v>60.68</c:v>
                </c:pt>
                <c:pt idx="4777">
                  <c:v>60.68</c:v>
                </c:pt>
                <c:pt idx="4778">
                  <c:v>60.69</c:v>
                </c:pt>
                <c:pt idx="4779">
                  <c:v>60.69</c:v>
                </c:pt>
                <c:pt idx="4780">
                  <c:v>60.69</c:v>
                </c:pt>
                <c:pt idx="4781">
                  <c:v>60.69</c:v>
                </c:pt>
                <c:pt idx="4782">
                  <c:v>60.69</c:v>
                </c:pt>
                <c:pt idx="4783">
                  <c:v>60.69</c:v>
                </c:pt>
                <c:pt idx="4784">
                  <c:v>60.69</c:v>
                </c:pt>
                <c:pt idx="4785">
                  <c:v>60.69</c:v>
                </c:pt>
                <c:pt idx="4786">
                  <c:v>60.69</c:v>
                </c:pt>
                <c:pt idx="4787">
                  <c:v>60.69</c:v>
                </c:pt>
                <c:pt idx="4788">
                  <c:v>60.69</c:v>
                </c:pt>
                <c:pt idx="4789">
                  <c:v>60.68</c:v>
                </c:pt>
                <c:pt idx="4790">
                  <c:v>60.68</c:v>
                </c:pt>
                <c:pt idx="4791">
                  <c:v>60.67</c:v>
                </c:pt>
                <c:pt idx="4792">
                  <c:v>60.67</c:v>
                </c:pt>
                <c:pt idx="4793">
                  <c:v>60.67</c:v>
                </c:pt>
                <c:pt idx="4794">
                  <c:v>60.66</c:v>
                </c:pt>
                <c:pt idx="4795">
                  <c:v>60.65</c:v>
                </c:pt>
                <c:pt idx="4796">
                  <c:v>60.64</c:v>
                </c:pt>
                <c:pt idx="4797">
                  <c:v>60.63</c:v>
                </c:pt>
                <c:pt idx="4798">
                  <c:v>60.63</c:v>
                </c:pt>
                <c:pt idx="4799">
                  <c:v>60.62</c:v>
                </c:pt>
                <c:pt idx="4800">
                  <c:v>60.61</c:v>
                </c:pt>
                <c:pt idx="4801">
                  <c:v>60.61</c:v>
                </c:pt>
                <c:pt idx="4802">
                  <c:v>60.6</c:v>
                </c:pt>
                <c:pt idx="4803">
                  <c:v>60.6</c:v>
                </c:pt>
                <c:pt idx="4804">
                  <c:v>60.59</c:v>
                </c:pt>
                <c:pt idx="4805">
                  <c:v>60.58</c:v>
                </c:pt>
                <c:pt idx="4806">
                  <c:v>60.56</c:v>
                </c:pt>
                <c:pt idx="4807">
                  <c:v>60.54</c:v>
                </c:pt>
                <c:pt idx="4808">
                  <c:v>60.52</c:v>
                </c:pt>
                <c:pt idx="4809">
                  <c:v>60.51</c:v>
                </c:pt>
                <c:pt idx="4810">
                  <c:v>60.49</c:v>
                </c:pt>
                <c:pt idx="4811">
                  <c:v>60.47</c:v>
                </c:pt>
                <c:pt idx="4812">
                  <c:v>60.45</c:v>
                </c:pt>
                <c:pt idx="4813">
                  <c:v>60.43</c:v>
                </c:pt>
                <c:pt idx="4814">
                  <c:v>60.41</c:v>
                </c:pt>
                <c:pt idx="4815">
                  <c:v>60.39</c:v>
                </c:pt>
                <c:pt idx="4816">
                  <c:v>60.37</c:v>
                </c:pt>
                <c:pt idx="4817">
                  <c:v>60.34</c:v>
                </c:pt>
                <c:pt idx="4818">
                  <c:v>60.32</c:v>
                </c:pt>
                <c:pt idx="4819">
                  <c:v>60.3</c:v>
                </c:pt>
                <c:pt idx="4820">
                  <c:v>60.28</c:v>
                </c:pt>
                <c:pt idx="4821">
                  <c:v>60.25</c:v>
                </c:pt>
                <c:pt idx="4822">
                  <c:v>60.24</c:v>
                </c:pt>
                <c:pt idx="4823">
                  <c:v>60.23</c:v>
                </c:pt>
                <c:pt idx="4824">
                  <c:v>60.21</c:v>
                </c:pt>
                <c:pt idx="4825">
                  <c:v>60.18</c:v>
                </c:pt>
                <c:pt idx="4826">
                  <c:v>60.16</c:v>
                </c:pt>
                <c:pt idx="4827">
                  <c:v>60.13</c:v>
                </c:pt>
                <c:pt idx="4828">
                  <c:v>60.11</c:v>
                </c:pt>
                <c:pt idx="4829">
                  <c:v>60.09</c:v>
                </c:pt>
                <c:pt idx="4830">
                  <c:v>60.08</c:v>
                </c:pt>
                <c:pt idx="4831">
                  <c:v>60.07</c:v>
                </c:pt>
                <c:pt idx="4832">
                  <c:v>60.06</c:v>
                </c:pt>
                <c:pt idx="4833">
                  <c:v>60.05</c:v>
                </c:pt>
                <c:pt idx="4834">
                  <c:v>60.04</c:v>
                </c:pt>
                <c:pt idx="4835">
                  <c:v>60.03</c:v>
                </c:pt>
                <c:pt idx="4836">
                  <c:v>60.02</c:v>
                </c:pt>
                <c:pt idx="4837">
                  <c:v>60.01</c:v>
                </c:pt>
                <c:pt idx="4838">
                  <c:v>60</c:v>
                </c:pt>
                <c:pt idx="4839">
                  <c:v>59.99</c:v>
                </c:pt>
                <c:pt idx="4840">
                  <c:v>59.98</c:v>
                </c:pt>
                <c:pt idx="4841">
                  <c:v>59.97</c:v>
                </c:pt>
                <c:pt idx="4842">
                  <c:v>59.96</c:v>
                </c:pt>
                <c:pt idx="4843">
                  <c:v>59.95</c:v>
                </c:pt>
                <c:pt idx="4844">
                  <c:v>59.93</c:v>
                </c:pt>
                <c:pt idx="4845">
                  <c:v>59.92</c:v>
                </c:pt>
                <c:pt idx="4846">
                  <c:v>59.91</c:v>
                </c:pt>
                <c:pt idx="4847">
                  <c:v>59.89</c:v>
                </c:pt>
                <c:pt idx="4848">
                  <c:v>59.87</c:v>
                </c:pt>
                <c:pt idx="4849">
                  <c:v>59.85</c:v>
                </c:pt>
                <c:pt idx="4850">
                  <c:v>59.83</c:v>
                </c:pt>
                <c:pt idx="4851">
                  <c:v>59.81</c:v>
                </c:pt>
                <c:pt idx="4852">
                  <c:v>59.78</c:v>
                </c:pt>
                <c:pt idx="4853">
                  <c:v>59.76</c:v>
                </c:pt>
                <c:pt idx="4854">
                  <c:v>59.74</c:v>
                </c:pt>
                <c:pt idx="4855">
                  <c:v>59.72</c:v>
                </c:pt>
                <c:pt idx="4856">
                  <c:v>59.69</c:v>
                </c:pt>
                <c:pt idx="4857">
                  <c:v>59.68</c:v>
                </c:pt>
                <c:pt idx="4858">
                  <c:v>59.65</c:v>
                </c:pt>
                <c:pt idx="4859">
                  <c:v>59.63</c:v>
                </c:pt>
                <c:pt idx="4860">
                  <c:v>59.61</c:v>
                </c:pt>
                <c:pt idx="4861">
                  <c:v>59.58</c:v>
                </c:pt>
                <c:pt idx="4862">
                  <c:v>59.56</c:v>
                </c:pt>
                <c:pt idx="4863">
                  <c:v>59.54</c:v>
                </c:pt>
                <c:pt idx="4864">
                  <c:v>59.52</c:v>
                </c:pt>
                <c:pt idx="4865">
                  <c:v>59.5</c:v>
                </c:pt>
                <c:pt idx="4866">
                  <c:v>59.48</c:v>
                </c:pt>
                <c:pt idx="4867">
                  <c:v>59.45</c:v>
                </c:pt>
                <c:pt idx="4868">
                  <c:v>59.43</c:v>
                </c:pt>
                <c:pt idx="4869">
                  <c:v>59.4</c:v>
                </c:pt>
                <c:pt idx="4870">
                  <c:v>59.38</c:v>
                </c:pt>
                <c:pt idx="4871">
                  <c:v>59.36</c:v>
                </c:pt>
                <c:pt idx="4872">
                  <c:v>59.34</c:v>
                </c:pt>
                <c:pt idx="4873">
                  <c:v>59.32</c:v>
                </c:pt>
                <c:pt idx="4874">
                  <c:v>59.31</c:v>
                </c:pt>
                <c:pt idx="4875">
                  <c:v>59.3</c:v>
                </c:pt>
                <c:pt idx="4876">
                  <c:v>59.29</c:v>
                </c:pt>
                <c:pt idx="4877">
                  <c:v>59.29</c:v>
                </c:pt>
                <c:pt idx="4878">
                  <c:v>59.28</c:v>
                </c:pt>
                <c:pt idx="4879">
                  <c:v>59.28</c:v>
                </c:pt>
                <c:pt idx="4880">
                  <c:v>59.27</c:v>
                </c:pt>
                <c:pt idx="4881">
                  <c:v>59.27</c:v>
                </c:pt>
                <c:pt idx="4882">
                  <c:v>59.27</c:v>
                </c:pt>
                <c:pt idx="4883">
                  <c:v>59.27</c:v>
                </c:pt>
                <c:pt idx="4884">
                  <c:v>59.27</c:v>
                </c:pt>
                <c:pt idx="4885">
                  <c:v>59.26</c:v>
                </c:pt>
                <c:pt idx="4886">
                  <c:v>59.26</c:v>
                </c:pt>
                <c:pt idx="4887">
                  <c:v>59.25</c:v>
                </c:pt>
                <c:pt idx="4888">
                  <c:v>59.24</c:v>
                </c:pt>
                <c:pt idx="4889">
                  <c:v>59.23</c:v>
                </c:pt>
                <c:pt idx="4890">
                  <c:v>59.23</c:v>
                </c:pt>
                <c:pt idx="4891">
                  <c:v>59.22</c:v>
                </c:pt>
                <c:pt idx="4892">
                  <c:v>59.22</c:v>
                </c:pt>
                <c:pt idx="4893">
                  <c:v>59.21</c:v>
                </c:pt>
                <c:pt idx="4894">
                  <c:v>59.2</c:v>
                </c:pt>
                <c:pt idx="4895">
                  <c:v>59.19</c:v>
                </c:pt>
                <c:pt idx="4896">
                  <c:v>59.19</c:v>
                </c:pt>
                <c:pt idx="4897">
                  <c:v>59.19</c:v>
                </c:pt>
                <c:pt idx="4898">
                  <c:v>59.18</c:v>
                </c:pt>
                <c:pt idx="4899">
                  <c:v>59.18</c:v>
                </c:pt>
                <c:pt idx="4900">
                  <c:v>59.17</c:v>
                </c:pt>
                <c:pt idx="4901">
                  <c:v>59.16</c:v>
                </c:pt>
                <c:pt idx="4902">
                  <c:v>59.16</c:v>
                </c:pt>
                <c:pt idx="4903">
                  <c:v>59.16</c:v>
                </c:pt>
                <c:pt idx="4904">
                  <c:v>59.16</c:v>
                </c:pt>
                <c:pt idx="4905">
                  <c:v>59.15</c:v>
                </c:pt>
                <c:pt idx="4906">
                  <c:v>59.15</c:v>
                </c:pt>
                <c:pt idx="4907">
                  <c:v>59.15</c:v>
                </c:pt>
                <c:pt idx="4908">
                  <c:v>59.14</c:v>
                </c:pt>
                <c:pt idx="4909">
                  <c:v>59.13</c:v>
                </c:pt>
                <c:pt idx="4910">
                  <c:v>59.12</c:v>
                </c:pt>
                <c:pt idx="4911">
                  <c:v>59.11</c:v>
                </c:pt>
                <c:pt idx="4912">
                  <c:v>59.09</c:v>
                </c:pt>
                <c:pt idx="4913">
                  <c:v>59.09</c:v>
                </c:pt>
                <c:pt idx="4914">
                  <c:v>59.08</c:v>
                </c:pt>
                <c:pt idx="4915">
                  <c:v>59.08</c:v>
                </c:pt>
                <c:pt idx="4916">
                  <c:v>59.08</c:v>
                </c:pt>
                <c:pt idx="4917">
                  <c:v>59.08</c:v>
                </c:pt>
                <c:pt idx="4918">
                  <c:v>59.08</c:v>
                </c:pt>
                <c:pt idx="4919">
                  <c:v>59.09</c:v>
                </c:pt>
                <c:pt idx="4920">
                  <c:v>59.09</c:v>
                </c:pt>
                <c:pt idx="4921">
                  <c:v>59.09</c:v>
                </c:pt>
                <c:pt idx="4922">
                  <c:v>59.1</c:v>
                </c:pt>
                <c:pt idx="4923">
                  <c:v>59.11</c:v>
                </c:pt>
                <c:pt idx="4924">
                  <c:v>59.11</c:v>
                </c:pt>
                <c:pt idx="4925">
                  <c:v>59.11</c:v>
                </c:pt>
                <c:pt idx="4926">
                  <c:v>59.12</c:v>
                </c:pt>
                <c:pt idx="4927">
                  <c:v>59.12</c:v>
                </c:pt>
                <c:pt idx="4928">
                  <c:v>59.13</c:v>
                </c:pt>
                <c:pt idx="4929">
                  <c:v>59.13</c:v>
                </c:pt>
                <c:pt idx="4930">
                  <c:v>59.14</c:v>
                </c:pt>
                <c:pt idx="4931">
                  <c:v>59.14</c:v>
                </c:pt>
                <c:pt idx="4932">
                  <c:v>59.15</c:v>
                </c:pt>
                <c:pt idx="4933">
                  <c:v>59.16</c:v>
                </c:pt>
                <c:pt idx="4934">
                  <c:v>59.17</c:v>
                </c:pt>
                <c:pt idx="4935">
                  <c:v>59.18</c:v>
                </c:pt>
                <c:pt idx="4936">
                  <c:v>59.19</c:v>
                </c:pt>
                <c:pt idx="4937">
                  <c:v>59.21</c:v>
                </c:pt>
                <c:pt idx="4938">
                  <c:v>59.22</c:v>
                </c:pt>
                <c:pt idx="4939">
                  <c:v>59.22</c:v>
                </c:pt>
                <c:pt idx="4940">
                  <c:v>59.23</c:v>
                </c:pt>
                <c:pt idx="4941">
                  <c:v>59.24</c:v>
                </c:pt>
                <c:pt idx="4942">
                  <c:v>59.25</c:v>
                </c:pt>
                <c:pt idx="4943">
                  <c:v>59.26</c:v>
                </c:pt>
                <c:pt idx="4944">
                  <c:v>59.26</c:v>
                </c:pt>
                <c:pt idx="4945">
                  <c:v>59.27</c:v>
                </c:pt>
                <c:pt idx="4946">
                  <c:v>59.27</c:v>
                </c:pt>
                <c:pt idx="4947">
                  <c:v>59.28</c:v>
                </c:pt>
                <c:pt idx="4948">
                  <c:v>59.28</c:v>
                </c:pt>
                <c:pt idx="4949">
                  <c:v>59.29</c:v>
                </c:pt>
                <c:pt idx="4950">
                  <c:v>59.29</c:v>
                </c:pt>
                <c:pt idx="4951">
                  <c:v>59.3</c:v>
                </c:pt>
                <c:pt idx="4952">
                  <c:v>59.3</c:v>
                </c:pt>
                <c:pt idx="4953">
                  <c:v>59.32</c:v>
                </c:pt>
                <c:pt idx="4954">
                  <c:v>59.34</c:v>
                </c:pt>
                <c:pt idx="4955">
                  <c:v>59.38</c:v>
                </c:pt>
                <c:pt idx="4956">
                  <c:v>59.42</c:v>
                </c:pt>
                <c:pt idx="4957">
                  <c:v>59.47</c:v>
                </c:pt>
                <c:pt idx="4958">
                  <c:v>59.51</c:v>
                </c:pt>
                <c:pt idx="4959">
                  <c:v>59.55</c:v>
                </c:pt>
                <c:pt idx="4960">
                  <c:v>59.59</c:v>
                </c:pt>
                <c:pt idx="4961">
                  <c:v>59.63</c:v>
                </c:pt>
                <c:pt idx="4962">
                  <c:v>59.67</c:v>
                </c:pt>
                <c:pt idx="4963">
                  <c:v>59.71</c:v>
                </c:pt>
                <c:pt idx="4964">
                  <c:v>59.74</c:v>
                </c:pt>
                <c:pt idx="4965">
                  <c:v>59.78</c:v>
                </c:pt>
                <c:pt idx="4966">
                  <c:v>59.82</c:v>
                </c:pt>
                <c:pt idx="4967">
                  <c:v>59.84</c:v>
                </c:pt>
                <c:pt idx="4968">
                  <c:v>59.87</c:v>
                </c:pt>
                <c:pt idx="4969">
                  <c:v>59.91</c:v>
                </c:pt>
                <c:pt idx="4970">
                  <c:v>59.93</c:v>
                </c:pt>
                <c:pt idx="4971">
                  <c:v>59.95</c:v>
                </c:pt>
                <c:pt idx="4972">
                  <c:v>59.97</c:v>
                </c:pt>
                <c:pt idx="4973">
                  <c:v>60</c:v>
                </c:pt>
                <c:pt idx="4974">
                  <c:v>60.02</c:v>
                </c:pt>
                <c:pt idx="4975">
                  <c:v>60.03</c:v>
                </c:pt>
                <c:pt idx="4976">
                  <c:v>60.06</c:v>
                </c:pt>
                <c:pt idx="4977">
                  <c:v>60.08</c:v>
                </c:pt>
                <c:pt idx="4978">
                  <c:v>60.11</c:v>
                </c:pt>
                <c:pt idx="4979">
                  <c:v>60.14</c:v>
                </c:pt>
                <c:pt idx="4980">
                  <c:v>60.17</c:v>
                </c:pt>
                <c:pt idx="4981">
                  <c:v>60.2</c:v>
                </c:pt>
                <c:pt idx="4982">
                  <c:v>60.22</c:v>
                </c:pt>
                <c:pt idx="4983">
                  <c:v>60.25</c:v>
                </c:pt>
                <c:pt idx="4984">
                  <c:v>60.29</c:v>
                </c:pt>
                <c:pt idx="4985">
                  <c:v>60.33</c:v>
                </c:pt>
                <c:pt idx="4986">
                  <c:v>60.37</c:v>
                </c:pt>
                <c:pt idx="4987">
                  <c:v>60.41</c:v>
                </c:pt>
                <c:pt idx="4988">
                  <c:v>60.45</c:v>
                </c:pt>
                <c:pt idx="4989">
                  <c:v>60.48</c:v>
                </c:pt>
                <c:pt idx="4990">
                  <c:v>60.51</c:v>
                </c:pt>
                <c:pt idx="4991">
                  <c:v>60.53</c:v>
                </c:pt>
                <c:pt idx="4992">
                  <c:v>60.55</c:v>
                </c:pt>
                <c:pt idx="4993">
                  <c:v>60.57</c:v>
                </c:pt>
                <c:pt idx="4994">
                  <c:v>60.59</c:v>
                </c:pt>
                <c:pt idx="4995">
                  <c:v>60.6</c:v>
                </c:pt>
                <c:pt idx="4996">
                  <c:v>60.61</c:v>
                </c:pt>
                <c:pt idx="4997">
                  <c:v>60.63</c:v>
                </c:pt>
                <c:pt idx="4998">
                  <c:v>60.63</c:v>
                </c:pt>
                <c:pt idx="4999">
                  <c:v>60.64</c:v>
                </c:pt>
                <c:pt idx="5000">
                  <c:v>60.65</c:v>
                </c:pt>
                <c:pt idx="5001">
                  <c:v>60.66</c:v>
                </c:pt>
                <c:pt idx="5002">
                  <c:v>60.67</c:v>
                </c:pt>
                <c:pt idx="5003">
                  <c:v>60.67</c:v>
                </c:pt>
                <c:pt idx="5004">
                  <c:v>60.68</c:v>
                </c:pt>
                <c:pt idx="5005">
                  <c:v>60.67</c:v>
                </c:pt>
                <c:pt idx="5006">
                  <c:v>60.68</c:v>
                </c:pt>
                <c:pt idx="5007">
                  <c:v>60.68</c:v>
                </c:pt>
                <c:pt idx="5008">
                  <c:v>60.68</c:v>
                </c:pt>
                <c:pt idx="5009">
                  <c:v>60.68</c:v>
                </c:pt>
                <c:pt idx="5010">
                  <c:v>60.68</c:v>
                </c:pt>
                <c:pt idx="5011">
                  <c:v>60.67</c:v>
                </c:pt>
                <c:pt idx="5012">
                  <c:v>60.68</c:v>
                </c:pt>
                <c:pt idx="5013">
                  <c:v>60.67</c:v>
                </c:pt>
                <c:pt idx="5014">
                  <c:v>60.67</c:v>
                </c:pt>
                <c:pt idx="5015">
                  <c:v>60.67</c:v>
                </c:pt>
                <c:pt idx="5016">
                  <c:v>60.67</c:v>
                </c:pt>
                <c:pt idx="5017">
                  <c:v>60.66</c:v>
                </c:pt>
                <c:pt idx="5018">
                  <c:v>60.66</c:v>
                </c:pt>
                <c:pt idx="5019">
                  <c:v>60.65</c:v>
                </c:pt>
                <c:pt idx="5020">
                  <c:v>60.65</c:v>
                </c:pt>
                <c:pt idx="5021">
                  <c:v>60.65</c:v>
                </c:pt>
                <c:pt idx="5022">
                  <c:v>60.65</c:v>
                </c:pt>
                <c:pt idx="5023">
                  <c:v>60.64</c:v>
                </c:pt>
                <c:pt idx="5024">
                  <c:v>60.64</c:v>
                </c:pt>
                <c:pt idx="5025">
                  <c:v>60.63</c:v>
                </c:pt>
                <c:pt idx="5026">
                  <c:v>60.62</c:v>
                </c:pt>
                <c:pt idx="5027">
                  <c:v>60.61</c:v>
                </c:pt>
                <c:pt idx="5028">
                  <c:v>60.6</c:v>
                </c:pt>
                <c:pt idx="5029">
                  <c:v>60.58</c:v>
                </c:pt>
                <c:pt idx="5030">
                  <c:v>60.57</c:v>
                </c:pt>
                <c:pt idx="5031">
                  <c:v>60.56</c:v>
                </c:pt>
                <c:pt idx="5032">
                  <c:v>60.55</c:v>
                </c:pt>
                <c:pt idx="5033">
                  <c:v>60.54</c:v>
                </c:pt>
                <c:pt idx="5034">
                  <c:v>60.52</c:v>
                </c:pt>
                <c:pt idx="5035">
                  <c:v>60.51</c:v>
                </c:pt>
                <c:pt idx="5036">
                  <c:v>60.49</c:v>
                </c:pt>
                <c:pt idx="5037">
                  <c:v>60.48</c:v>
                </c:pt>
                <c:pt idx="5038">
                  <c:v>60.45</c:v>
                </c:pt>
                <c:pt idx="5039">
                  <c:v>60.44</c:v>
                </c:pt>
                <c:pt idx="5040">
                  <c:v>60.42</c:v>
                </c:pt>
                <c:pt idx="5041">
                  <c:v>60.4</c:v>
                </c:pt>
                <c:pt idx="5042">
                  <c:v>60.38</c:v>
                </c:pt>
                <c:pt idx="5043">
                  <c:v>60.36</c:v>
                </c:pt>
                <c:pt idx="5044">
                  <c:v>60.34</c:v>
                </c:pt>
                <c:pt idx="5045">
                  <c:v>60.32</c:v>
                </c:pt>
                <c:pt idx="5046">
                  <c:v>60.29</c:v>
                </c:pt>
                <c:pt idx="5047">
                  <c:v>60.27</c:v>
                </c:pt>
                <c:pt idx="5048">
                  <c:v>60.24</c:v>
                </c:pt>
                <c:pt idx="5049">
                  <c:v>60.22</c:v>
                </c:pt>
                <c:pt idx="5050">
                  <c:v>60.19</c:v>
                </c:pt>
                <c:pt idx="5051">
                  <c:v>60.17</c:v>
                </c:pt>
                <c:pt idx="5052">
                  <c:v>60.16</c:v>
                </c:pt>
                <c:pt idx="5053">
                  <c:v>60.15</c:v>
                </c:pt>
                <c:pt idx="5054">
                  <c:v>60.13</c:v>
                </c:pt>
                <c:pt idx="5055">
                  <c:v>60.12</c:v>
                </c:pt>
                <c:pt idx="5056">
                  <c:v>60.11</c:v>
                </c:pt>
                <c:pt idx="5057">
                  <c:v>60.09</c:v>
                </c:pt>
                <c:pt idx="5058">
                  <c:v>60.07</c:v>
                </c:pt>
                <c:pt idx="5059">
                  <c:v>60.06</c:v>
                </c:pt>
                <c:pt idx="5060">
                  <c:v>60.05</c:v>
                </c:pt>
                <c:pt idx="5061">
                  <c:v>60.03</c:v>
                </c:pt>
                <c:pt idx="5062">
                  <c:v>60.02</c:v>
                </c:pt>
                <c:pt idx="5063">
                  <c:v>60.02</c:v>
                </c:pt>
                <c:pt idx="5064">
                  <c:v>60.01</c:v>
                </c:pt>
                <c:pt idx="5065">
                  <c:v>60</c:v>
                </c:pt>
                <c:pt idx="5066">
                  <c:v>59.99</c:v>
                </c:pt>
                <c:pt idx="5067">
                  <c:v>59.98</c:v>
                </c:pt>
                <c:pt idx="5068">
                  <c:v>59.97</c:v>
                </c:pt>
                <c:pt idx="5069">
                  <c:v>59.96</c:v>
                </c:pt>
                <c:pt idx="5070">
                  <c:v>59.95</c:v>
                </c:pt>
                <c:pt idx="5071">
                  <c:v>59.94</c:v>
                </c:pt>
                <c:pt idx="5072">
                  <c:v>59.92</c:v>
                </c:pt>
                <c:pt idx="5073">
                  <c:v>59.91</c:v>
                </c:pt>
                <c:pt idx="5074">
                  <c:v>59.89</c:v>
                </c:pt>
                <c:pt idx="5075">
                  <c:v>59.87</c:v>
                </c:pt>
                <c:pt idx="5076">
                  <c:v>59.85</c:v>
                </c:pt>
                <c:pt idx="5077">
                  <c:v>59.82</c:v>
                </c:pt>
                <c:pt idx="5078">
                  <c:v>59.79</c:v>
                </c:pt>
                <c:pt idx="5079">
                  <c:v>59.77</c:v>
                </c:pt>
                <c:pt idx="5080">
                  <c:v>59.75</c:v>
                </c:pt>
                <c:pt idx="5081">
                  <c:v>59.73</c:v>
                </c:pt>
                <c:pt idx="5082">
                  <c:v>59.71</c:v>
                </c:pt>
                <c:pt idx="5083">
                  <c:v>59.7</c:v>
                </c:pt>
                <c:pt idx="5084">
                  <c:v>59.68</c:v>
                </c:pt>
                <c:pt idx="5085">
                  <c:v>59.66</c:v>
                </c:pt>
                <c:pt idx="5086">
                  <c:v>59.64</c:v>
                </c:pt>
                <c:pt idx="5087">
                  <c:v>59.61</c:v>
                </c:pt>
                <c:pt idx="5088">
                  <c:v>59.59</c:v>
                </c:pt>
                <c:pt idx="5089">
                  <c:v>59.56</c:v>
                </c:pt>
                <c:pt idx="5090">
                  <c:v>59.54</c:v>
                </c:pt>
                <c:pt idx="5091">
                  <c:v>59.51</c:v>
                </c:pt>
                <c:pt idx="5092">
                  <c:v>59.48</c:v>
                </c:pt>
                <c:pt idx="5093">
                  <c:v>59.46</c:v>
                </c:pt>
                <c:pt idx="5094">
                  <c:v>59.44</c:v>
                </c:pt>
                <c:pt idx="5095">
                  <c:v>59.42</c:v>
                </c:pt>
                <c:pt idx="5096">
                  <c:v>59.4</c:v>
                </c:pt>
                <c:pt idx="5097">
                  <c:v>59.38</c:v>
                </c:pt>
                <c:pt idx="5098">
                  <c:v>59.36</c:v>
                </c:pt>
                <c:pt idx="5099">
                  <c:v>59.34</c:v>
                </c:pt>
                <c:pt idx="5100">
                  <c:v>59.32</c:v>
                </c:pt>
                <c:pt idx="5101">
                  <c:v>59.3</c:v>
                </c:pt>
                <c:pt idx="5102">
                  <c:v>59.3</c:v>
                </c:pt>
                <c:pt idx="5103">
                  <c:v>59.29</c:v>
                </c:pt>
                <c:pt idx="5104">
                  <c:v>59.29</c:v>
                </c:pt>
                <c:pt idx="5105">
                  <c:v>59.28</c:v>
                </c:pt>
                <c:pt idx="5106">
                  <c:v>59.28</c:v>
                </c:pt>
                <c:pt idx="5107">
                  <c:v>59.28</c:v>
                </c:pt>
                <c:pt idx="5108">
                  <c:v>59.27</c:v>
                </c:pt>
                <c:pt idx="5109">
                  <c:v>59.27</c:v>
                </c:pt>
                <c:pt idx="5110">
                  <c:v>59.27</c:v>
                </c:pt>
                <c:pt idx="5111">
                  <c:v>59.27</c:v>
                </c:pt>
                <c:pt idx="5112">
                  <c:v>59.27</c:v>
                </c:pt>
                <c:pt idx="5113">
                  <c:v>59.26</c:v>
                </c:pt>
                <c:pt idx="5114">
                  <c:v>59.26</c:v>
                </c:pt>
                <c:pt idx="5115">
                  <c:v>59.26</c:v>
                </c:pt>
                <c:pt idx="5116">
                  <c:v>59.25</c:v>
                </c:pt>
                <c:pt idx="5117">
                  <c:v>59.25</c:v>
                </c:pt>
                <c:pt idx="5118">
                  <c:v>59.24</c:v>
                </c:pt>
                <c:pt idx="5119">
                  <c:v>59.24</c:v>
                </c:pt>
                <c:pt idx="5120">
                  <c:v>59.23</c:v>
                </c:pt>
                <c:pt idx="5121">
                  <c:v>59.22</c:v>
                </c:pt>
                <c:pt idx="5122">
                  <c:v>59.22</c:v>
                </c:pt>
                <c:pt idx="5123">
                  <c:v>59.21</c:v>
                </c:pt>
                <c:pt idx="5124">
                  <c:v>59.2</c:v>
                </c:pt>
                <c:pt idx="5125">
                  <c:v>59.2</c:v>
                </c:pt>
                <c:pt idx="5126">
                  <c:v>59.2</c:v>
                </c:pt>
                <c:pt idx="5127">
                  <c:v>59.19</c:v>
                </c:pt>
                <c:pt idx="5128">
                  <c:v>59.19</c:v>
                </c:pt>
                <c:pt idx="5129">
                  <c:v>59.18</c:v>
                </c:pt>
                <c:pt idx="5130">
                  <c:v>59.18</c:v>
                </c:pt>
                <c:pt idx="5131">
                  <c:v>59.18</c:v>
                </c:pt>
                <c:pt idx="5132">
                  <c:v>59.18</c:v>
                </c:pt>
                <c:pt idx="5133">
                  <c:v>59.18</c:v>
                </c:pt>
                <c:pt idx="5134">
                  <c:v>59.17</c:v>
                </c:pt>
                <c:pt idx="5135">
                  <c:v>59.15</c:v>
                </c:pt>
                <c:pt idx="5136">
                  <c:v>59.14</c:v>
                </c:pt>
                <c:pt idx="5137">
                  <c:v>59.14</c:v>
                </c:pt>
                <c:pt idx="5138">
                  <c:v>59.13</c:v>
                </c:pt>
                <c:pt idx="5139">
                  <c:v>59.12</c:v>
                </c:pt>
                <c:pt idx="5140">
                  <c:v>59.12</c:v>
                </c:pt>
                <c:pt idx="5141">
                  <c:v>59.12</c:v>
                </c:pt>
                <c:pt idx="5142">
                  <c:v>59.12</c:v>
                </c:pt>
                <c:pt idx="5143">
                  <c:v>59.12</c:v>
                </c:pt>
                <c:pt idx="5144">
                  <c:v>59.13</c:v>
                </c:pt>
                <c:pt idx="5145">
                  <c:v>59.13</c:v>
                </c:pt>
                <c:pt idx="5146">
                  <c:v>59.14</c:v>
                </c:pt>
                <c:pt idx="5147">
                  <c:v>59.14</c:v>
                </c:pt>
                <c:pt idx="5148">
                  <c:v>59.15</c:v>
                </c:pt>
                <c:pt idx="5149">
                  <c:v>59.16</c:v>
                </c:pt>
                <c:pt idx="5150">
                  <c:v>59.17</c:v>
                </c:pt>
                <c:pt idx="5151">
                  <c:v>59.17</c:v>
                </c:pt>
                <c:pt idx="5152">
                  <c:v>59.17</c:v>
                </c:pt>
                <c:pt idx="5153">
                  <c:v>59.17</c:v>
                </c:pt>
                <c:pt idx="5154">
                  <c:v>59.18</c:v>
                </c:pt>
                <c:pt idx="5155">
                  <c:v>59.18</c:v>
                </c:pt>
                <c:pt idx="5156">
                  <c:v>59.19</c:v>
                </c:pt>
                <c:pt idx="5157">
                  <c:v>59.2</c:v>
                </c:pt>
                <c:pt idx="5158">
                  <c:v>59.21</c:v>
                </c:pt>
                <c:pt idx="5159">
                  <c:v>59.21</c:v>
                </c:pt>
                <c:pt idx="5160">
                  <c:v>59.22</c:v>
                </c:pt>
                <c:pt idx="5161">
                  <c:v>59.22</c:v>
                </c:pt>
                <c:pt idx="5162">
                  <c:v>59.23</c:v>
                </c:pt>
                <c:pt idx="5163">
                  <c:v>59.24</c:v>
                </c:pt>
                <c:pt idx="5164">
                  <c:v>59.26</c:v>
                </c:pt>
                <c:pt idx="5165">
                  <c:v>59.26</c:v>
                </c:pt>
                <c:pt idx="5166">
                  <c:v>59.27</c:v>
                </c:pt>
                <c:pt idx="5167">
                  <c:v>59.27</c:v>
                </c:pt>
                <c:pt idx="5168">
                  <c:v>59.27</c:v>
                </c:pt>
                <c:pt idx="5169">
                  <c:v>59.27</c:v>
                </c:pt>
                <c:pt idx="5170">
                  <c:v>59.28</c:v>
                </c:pt>
                <c:pt idx="5171">
                  <c:v>59.28</c:v>
                </c:pt>
                <c:pt idx="5172">
                  <c:v>59.29</c:v>
                </c:pt>
                <c:pt idx="5173">
                  <c:v>59.29</c:v>
                </c:pt>
                <c:pt idx="5174">
                  <c:v>59.3</c:v>
                </c:pt>
                <c:pt idx="5175">
                  <c:v>59.3</c:v>
                </c:pt>
                <c:pt idx="5176">
                  <c:v>59.31</c:v>
                </c:pt>
                <c:pt idx="5177">
                  <c:v>59.34</c:v>
                </c:pt>
                <c:pt idx="5178">
                  <c:v>59.36</c:v>
                </c:pt>
                <c:pt idx="5179">
                  <c:v>59.39</c:v>
                </c:pt>
                <c:pt idx="5180">
                  <c:v>59.42</c:v>
                </c:pt>
                <c:pt idx="5181">
                  <c:v>59.45</c:v>
                </c:pt>
                <c:pt idx="5182">
                  <c:v>59.48</c:v>
                </c:pt>
                <c:pt idx="5183">
                  <c:v>59.52</c:v>
                </c:pt>
                <c:pt idx="5184">
                  <c:v>59.55</c:v>
                </c:pt>
                <c:pt idx="5185">
                  <c:v>59.59</c:v>
                </c:pt>
                <c:pt idx="5186">
                  <c:v>59.62</c:v>
                </c:pt>
                <c:pt idx="5187">
                  <c:v>59.65</c:v>
                </c:pt>
                <c:pt idx="5188">
                  <c:v>59.69</c:v>
                </c:pt>
                <c:pt idx="5189">
                  <c:v>59.74</c:v>
                </c:pt>
                <c:pt idx="5190">
                  <c:v>59.78</c:v>
                </c:pt>
                <c:pt idx="5191">
                  <c:v>59.82</c:v>
                </c:pt>
                <c:pt idx="5192">
                  <c:v>59.86</c:v>
                </c:pt>
                <c:pt idx="5193">
                  <c:v>59.88</c:v>
                </c:pt>
                <c:pt idx="5194">
                  <c:v>59.9</c:v>
                </c:pt>
                <c:pt idx="5195">
                  <c:v>59.92</c:v>
                </c:pt>
                <c:pt idx="5196">
                  <c:v>59.95</c:v>
                </c:pt>
                <c:pt idx="5197">
                  <c:v>59.97</c:v>
                </c:pt>
                <c:pt idx="5198">
                  <c:v>59.98</c:v>
                </c:pt>
                <c:pt idx="5199">
                  <c:v>60</c:v>
                </c:pt>
                <c:pt idx="5200">
                  <c:v>60.01</c:v>
                </c:pt>
                <c:pt idx="5201">
                  <c:v>60.02</c:v>
                </c:pt>
                <c:pt idx="5202">
                  <c:v>60.04</c:v>
                </c:pt>
                <c:pt idx="5203">
                  <c:v>60.06</c:v>
                </c:pt>
                <c:pt idx="5204">
                  <c:v>60.07</c:v>
                </c:pt>
                <c:pt idx="5205">
                  <c:v>60.1</c:v>
                </c:pt>
                <c:pt idx="5206">
                  <c:v>60.12</c:v>
                </c:pt>
                <c:pt idx="5207">
                  <c:v>60.15</c:v>
                </c:pt>
                <c:pt idx="5208">
                  <c:v>60.18</c:v>
                </c:pt>
                <c:pt idx="5209">
                  <c:v>60.21</c:v>
                </c:pt>
                <c:pt idx="5210">
                  <c:v>60.23</c:v>
                </c:pt>
                <c:pt idx="5211">
                  <c:v>60.27</c:v>
                </c:pt>
                <c:pt idx="5212">
                  <c:v>60.28</c:v>
                </c:pt>
                <c:pt idx="5213">
                  <c:v>60.3</c:v>
                </c:pt>
                <c:pt idx="5214">
                  <c:v>60.33</c:v>
                </c:pt>
                <c:pt idx="5215">
                  <c:v>60.37</c:v>
                </c:pt>
                <c:pt idx="5216">
                  <c:v>60.4</c:v>
                </c:pt>
                <c:pt idx="5217">
                  <c:v>60.43</c:v>
                </c:pt>
                <c:pt idx="5218">
                  <c:v>60.45</c:v>
                </c:pt>
                <c:pt idx="5219">
                  <c:v>60.46</c:v>
                </c:pt>
                <c:pt idx="5220">
                  <c:v>60.48</c:v>
                </c:pt>
                <c:pt idx="5221">
                  <c:v>60.49</c:v>
                </c:pt>
                <c:pt idx="5222">
                  <c:v>60.5</c:v>
                </c:pt>
                <c:pt idx="5223">
                  <c:v>60.51</c:v>
                </c:pt>
                <c:pt idx="5224">
                  <c:v>60.52</c:v>
                </c:pt>
                <c:pt idx="5225">
                  <c:v>60.53</c:v>
                </c:pt>
                <c:pt idx="5226">
                  <c:v>60.53</c:v>
                </c:pt>
                <c:pt idx="5227">
                  <c:v>60.54</c:v>
                </c:pt>
                <c:pt idx="5228">
                  <c:v>60.54</c:v>
                </c:pt>
                <c:pt idx="5229">
                  <c:v>60.54</c:v>
                </c:pt>
                <c:pt idx="5230">
                  <c:v>60.54</c:v>
                </c:pt>
                <c:pt idx="5231">
                  <c:v>60.54</c:v>
                </c:pt>
                <c:pt idx="5232">
                  <c:v>60.54</c:v>
                </c:pt>
                <c:pt idx="5233">
                  <c:v>60.54</c:v>
                </c:pt>
                <c:pt idx="5234">
                  <c:v>60.54</c:v>
                </c:pt>
                <c:pt idx="5235">
                  <c:v>60.54</c:v>
                </c:pt>
                <c:pt idx="5236">
                  <c:v>60.54</c:v>
                </c:pt>
                <c:pt idx="5237">
                  <c:v>60.53</c:v>
                </c:pt>
                <c:pt idx="5238">
                  <c:v>60.53</c:v>
                </c:pt>
                <c:pt idx="5239">
                  <c:v>60.53</c:v>
                </c:pt>
                <c:pt idx="5240">
                  <c:v>60.52</c:v>
                </c:pt>
                <c:pt idx="5241">
                  <c:v>60.51</c:v>
                </c:pt>
                <c:pt idx="5242">
                  <c:v>60.51</c:v>
                </c:pt>
                <c:pt idx="5243">
                  <c:v>60.51</c:v>
                </c:pt>
                <c:pt idx="5244">
                  <c:v>60.5</c:v>
                </c:pt>
                <c:pt idx="5245">
                  <c:v>60.49</c:v>
                </c:pt>
                <c:pt idx="5246">
                  <c:v>60.47</c:v>
                </c:pt>
                <c:pt idx="5247">
                  <c:v>60.46</c:v>
                </c:pt>
                <c:pt idx="5248">
                  <c:v>60.45</c:v>
                </c:pt>
                <c:pt idx="5249">
                  <c:v>60.43</c:v>
                </c:pt>
                <c:pt idx="5250">
                  <c:v>60.42</c:v>
                </c:pt>
                <c:pt idx="5251">
                  <c:v>60.41</c:v>
                </c:pt>
                <c:pt idx="5252">
                  <c:v>60.4</c:v>
                </c:pt>
                <c:pt idx="5253">
                  <c:v>60.38</c:v>
                </c:pt>
                <c:pt idx="5254">
                  <c:v>60.37</c:v>
                </c:pt>
                <c:pt idx="5255">
                  <c:v>60.34</c:v>
                </c:pt>
                <c:pt idx="5256">
                  <c:v>60.32</c:v>
                </c:pt>
                <c:pt idx="5257">
                  <c:v>60.29</c:v>
                </c:pt>
                <c:pt idx="5258">
                  <c:v>60.28</c:v>
                </c:pt>
                <c:pt idx="5259">
                  <c:v>60.26</c:v>
                </c:pt>
                <c:pt idx="5260">
                  <c:v>60.24</c:v>
                </c:pt>
                <c:pt idx="5261">
                  <c:v>60.22</c:v>
                </c:pt>
                <c:pt idx="5262">
                  <c:v>60.2</c:v>
                </c:pt>
                <c:pt idx="5263">
                  <c:v>60.18</c:v>
                </c:pt>
                <c:pt idx="5264">
                  <c:v>60.16</c:v>
                </c:pt>
                <c:pt idx="5265">
                  <c:v>60.15</c:v>
                </c:pt>
                <c:pt idx="5266">
                  <c:v>60.13</c:v>
                </c:pt>
                <c:pt idx="5267">
                  <c:v>60.12</c:v>
                </c:pt>
                <c:pt idx="5268">
                  <c:v>60.11</c:v>
                </c:pt>
                <c:pt idx="5269">
                  <c:v>60.1</c:v>
                </c:pt>
                <c:pt idx="5270">
                  <c:v>60.09</c:v>
                </c:pt>
                <c:pt idx="5271">
                  <c:v>60.08</c:v>
                </c:pt>
                <c:pt idx="5272">
                  <c:v>60.07</c:v>
                </c:pt>
                <c:pt idx="5273">
                  <c:v>60.05</c:v>
                </c:pt>
                <c:pt idx="5274">
                  <c:v>60.04</c:v>
                </c:pt>
                <c:pt idx="5275">
                  <c:v>60.03</c:v>
                </c:pt>
                <c:pt idx="5276">
                  <c:v>60.02</c:v>
                </c:pt>
                <c:pt idx="5277">
                  <c:v>60.01</c:v>
                </c:pt>
                <c:pt idx="5278">
                  <c:v>60</c:v>
                </c:pt>
                <c:pt idx="5279">
                  <c:v>59.99</c:v>
                </c:pt>
                <c:pt idx="5280">
                  <c:v>59.98</c:v>
                </c:pt>
                <c:pt idx="5281">
                  <c:v>59.97</c:v>
                </c:pt>
                <c:pt idx="5282">
                  <c:v>59.97</c:v>
                </c:pt>
                <c:pt idx="5283">
                  <c:v>59.95</c:v>
                </c:pt>
                <c:pt idx="5284">
                  <c:v>59.94</c:v>
                </c:pt>
                <c:pt idx="5285">
                  <c:v>59.93</c:v>
                </c:pt>
                <c:pt idx="5286">
                  <c:v>59.92</c:v>
                </c:pt>
                <c:pt idx="5287">
                  <c:v>59.9</c:v>
                </c:pt>
                <c:pt idx="5288">
                  <c:v>59.87</c:v>
                </c:pt>
                <c:pt idx="5289">
                  <c:v>59.85</c:v>
                </c:pt>
                <c:pt idx="5290">
                  <c:v>59.82</c:v>
                </c:pt>
                <c:pt idx="5291">
                  <c:v>59.81</c:v>
                </c:pt>
                <c:pt idx="5292">
                  <c:v>59.79</c:v>
                </c:pt>
                <c:pt idx="5293">
                  <c:v>59.78</c:v>
                </c:pt>
                <c:pt idx="5294">
                  <c:v>59.77</c:v>
                </c:pt>
                <c:pt idx="5295">
                  <c:v>59.74</c:v>
                </c:pt>
                <c:pt idx="5296">
                  <c:v>59.72</c:v>
                </c:pt>
                <c:pt idx="5297">
                  <c:v>59.69</c:v>
                </c:pt>
                <c:pt idx="5298">
                  <c:v>59.66</c:v>
                </c:pt>
                <c:pt idx="5299">
                  <c:v>59.64</c:v>
                </c:pt>
                <c:pt idx="5300">
                  <c:v>59.62</c:v>
                </c:pt>
                <c:pt idx="5301">
                  <c:v>59.6</c:v>
                </c:pt>
                <c:pt idx="5302">
                  <c:v>59.56</c:v>
                </c:pt>
                <c:pt idx="5303">
                  <c:v>59.54</c:v>
                </c:pt>
                <c:pt idx="5304">
                  <c:v>59.51</c:v>
                </c:pt>
                <c:pt idx="5305">
                  <c:v>59.49</c:v>
                </c:pt>
                <c:pt idx="5306">
                  <c:v>59.47</c:v>
                </c:pt>
                <c:pt idx="5307">
                  <c:v>59.45</c:v>
                </c:pt>
                <c:pt idx="5308">
                  <c:v>59.43</c:v>
                </c:pt>
                <c:pt idx="5309">
                  <c:v>59.4</c:v>
                </c:pt>
                <c:pt idx="5310">
                  <c:v>59.39</c:v>
                </c:pt>
                <c:pt idx="5311">
                  <c:v>59.38</c:v>
                </c:pt>
                <c:pt idx="5312">
                  <c:v>59.36</c:v>
                </c:pt>
                <c:pt idx="5313">
                  <c:v>59.34</c:v>
                </c:pt>
                <c:pt idx="5314">
                  <c:v>59.33</c:v>
                </c:pt>
                <c:pt idx="5315">
                  <c:v>59.32</c:v>
                </c:pt>
                <c:pt idx="5316">
                  <c:v>59.3</c:v>
                </c:pt>
                <c:pt idx="5317">
                  <c:v>59.29</c:v>
                </c:pt>
                <c:pt idx="5318">
                  <c:v>59.28</c:v>
                </c:pt>
                <c:pt idx="5319">
                  <c:v>59.28</c:v>
                </c:pt>
                <c:pt idx="5320">
                  <c:v>59.27</c:v>
                </c:pt>
                <c:pt idx="5321">
                  <c:v>59.27</c:v>
                </c:pt>
                <c:pt idx="5322">
                  <c:v>59.27</c:v>
                </c:pt>
                <c:pt idx="5323">
                  <c:v>59.27</c:v>
                </c:pt>
                <c:pt idx="5324">
                  <c:v>59.27</c:v>
                </c:pt>
                <c:pt idx="5325">
                  <c:v>59.27</c:v>
                </c:pt>
                <c:pt idx="5326">
                  <c:v>59.27</c:v>
                </c:pt>
                <c:pt idx="5327">
                  <c:v>59.26</c:v>
                </c:pt>
                <c:pt idx="5328">
                  <c:v>59.26</c:v>
                </c:pt>
                <c:pt idx="5329">
                  <c:v>59.25</c:v>
                </c:pt>
                <c:pt idx="5330">
                  <c:v>59.24</c:v>
                </c:pt>
                <c:pt idx="5331">
                  <c:v>59.23</c:v>
                </c:pt>
                <c:pt idx="5332">
                  <c:v>59.22</c:v>
                </c:pt>
                <c:pt idx="5333">
                  <c:v>59.22</c:v>
                </c:pt>
                <c:pt idx="5334">
                  <c:v>59.22</c:v>
                </c:pt>
                <c:pt idx="5335">
                  <c:v>59.21</c:v>
                </c:pt>
                <c:pt idx="5336">
                  <c:v>59.2</c:v>
                </c:pt>
                <c:pt idx="5337">
                  <c:v>59.19</c:v>
                </c:pt>
                <c:pt idx="5338">
                  <c:v>59.19</c:v>
                </c:pt>
                <c:pt idx="5339">
                  <c:v>59.18</c:v>
                </c:pt>
                <c:pt idx="5340">
                  <c:v>59.17</c:v>
                </c:pt>
                <c:pt idx="5341">
                  <c:v>59.15</c:v>
                </c:pt>
                <c:pt idx="5342">
                  <c:v>59.14</c:v>
                </c:pt>
                <c:pt idx="5343">
                  <c:v>59.14</c:v>
                </c:pt>
                <c:pt idx="5344">
                  <c:v>59.12</c:v>
                </c:pt>
                <c:pt idx="5345">
                  <c:v>59.12</c:v>
                </c:pt>
                <c:pt idx="5346">
                  <c:v>59.11</c:v>
                </c:pt>
                <c:pt idx="5347">
                  <c:v>59.11</c:v>
                </c:pt>
                <c:pt idx="5348">
                  <c:v>59.1</c:v>
                </c:pt>
                <c:pt idx="5349">
                  <c:v>59.09</c:v>
                </c:pt>
                <c:pt idx="5350">
                  <c:v>59.09</c:v>
                </c:pt>
                <c:pt idx="5351">
                  <c:v>59.08</c:v>
                </c:pt>
                <c:pt idx="5352">
                  <c:v>59.08</c:v>
                </c:pt>
                <c:pt idx="5353">
                  <c:v>59.08</c:v>
                </c:pt>
                <c:pt idx="5354">
                  <c:v>59.08</c:v>
                </c:pt>
                <c:pt idx="5355">
                  <c:v>59.08</c:v>
                </c:pt>
                <c:pt idx="5356">
                  <c:v>59.08</c:v>
                </c:pt>
                <c:pt idx="5357">
                  <c:v>59.09</c:v>
                </c:pt>
                <c:pt idx="5358">
                  <c:v>59.09</c:v>
                </c:pt>
                <c:pt idx="5359">
                  <c:v>59.09</c:v>
                </c:pt>
                <c:pt idx="5360">
                  <c:v>59.09</c:v>
                </c:pt>
                <c:pt idx="5361">
                  <c:v>59.09</c:v>
                </c:pt>
                <c:pt idx="5362">
                  <c:v>59.09</c:v>
                </c:pt>
                <c:pt idx="5363">
                  <c:v>59.1</c:v>
                </c:pt>
                <c:pt idx="5364">
                  <c:v>59.1</c:v>
                </c:pt>
                <c:pt idx="5365">
                  <c:v>59.1</c:v>
                </c:pt>
                <c:pt idx="5366">
                  <c:v>59.1</c:v>
                </c:pt>
                <c:pt idx="5367">
                  <c:v>59.11</c:v>
                </c:pt>
                <c:pt idx="5368">
                  <c:v>59.11</c:v>
                </c:pt>
                <c:pt idx="5369">
                  <c:v>59.12</c:v>
                </c:pt>
                <c:pt idx="5370">
                  <c:v>59.14</c:v>
                </c:pt>
                <c:pt idx="5371">
                  <c:v>59.14</c:v>
                </c:pt>
                <c:pt idx="5372">
                  <c:v>59.16</c:v>
                </c:pt>
                <c:pt idx="5373">
                  <c:v>59.18</c:v>
                </c:pt>
                <c:pt idx="5374">
                  <c:v>59.19</c:v>
                </c:pt>
                <c:pt idx="5375">
                  <c:v>59.2</c:v>
                </c:pt>
                <c:pt idx="5376">
                  <c:v>59.21</c:v>
                </c:pt>
                <c:pt idx="5377">
                  <c:v>59.22</c:v>
                </c:pt>
                <c:pt idx="5378">
                  <c:v>59.23</c:v>
                </c:pt>
                <c:pt idx="5379">
                  <c:v>59.25</c:v>
                </c:pt>
                <c:pt idx="5380">
                  <c:v>59.26</c:v>
                </c:pt>
                <c:pt idx="5381">
                  <c:v>59.27</c:v>
                </c:pt>
                <c:pt idx="5382">
                  <c:v>59.27</c:v>
                </c:pt>
                <c:pt idx="5383">
                  <c:v>59.27</c:v>
                </c:pt>
                <c:pt idx="5384">
                  <c:v>59.28</c:v>
                </c:pt>
                <c:pt idx="5385">
                  <c:v>59.28</c:v>
                </c:pt>
                <c:pt idx="5386">
                  <c:v>59.29</c:v>
                </c:pt>
                <c:pt idx="5387">
                  <c:v>59.31</c:v>
                </c:pt>
                <c:pt idx="5388">
                  <c:v>59.33</c:v>
                </c:pt>
                <c:pt idx="5389">
                  <c:v>59.35</c:v>
                </c:pt>
                <c:pt idx="5390">
                  <c:v>59.38</c:v>
                </c:pt>
                <c:pt idx="5391">
                  <c:v>59.42</c:v>
                </c:pt>
                <c:pt idx="5392">
                  <c:v>59.45</c:v>
                </c:pt>
                <c:pt idx="5393">
                  <c:v>59.49</c:v>
                </c:pt>
                <c:pt idx="5394">
                  <c:v>59.53</c:v>
                </c:pt>
                <c:pt idx="5395">
                  <c:v>59.58</c:v>
                </c:pt>
                <c:pt idx="5396">
                  <c:v>59.62</c:v>
                </c:pt>
                <c:pt idx="5397">
                  <c:v>59.67</c:v>
                </c:pt>
                <c:pt idx="5398">
                  <c:v>59.72</c:v>
                </c:pt>
                <c:pt idx="5399">
                  <c:v>59.76</c:v>
                </c:pt>
                <c:pt idx="5400">
                  <c:v>59.79</c:v>
                </c:pt>
                <c:pt idx="5401">
                  <c:v>59.83</c:v>
                </c:pt>
                <c:pt idx="5402">
                  <c:v>59.87</c:v>
                </c:pt>
                <c:pt idx="5403">
                  <c:v>59.89</c:v>
                </c:pt>
                <c:pt idx="5404">
                  <c:v>59.92</c:v>
                </c:pt>
                <c:pt idx="5405">
                  <c:v>59.94</c:v>
                </c:pt>
                <c:pt idx="5406">
                  <c:v>59.96</c:v>
                </c:pt>
                <c:pt idx="5407">
                  <c:v>59.97</c:v>
                </c:pt>
                <c:pt idx="5408">
                  <c:v>59.99</c:v>
                </c:pt>
                <c:pt idx="5409">
                  <c:v>60.02</c:v>
                </c:pt>
                <c:pt idx="5410">
                  <c:v>60.04</c:v>
                </c:pt>
                <c:pt idx="5411">
                  <c:v>60.07</c:v>
                </c:pt>
                <c:pt idx="5412">
                  <c:v>60.09</c:v>
                </c:pt>
                <c:pt idx="5413">
                  <c:v>60.12</c:v>
                </c:pt>
                <c:pt idx="5414">
                  <c:v>60.15</c:v>
                </c:pt>
                <c:pt idx="5415">
                  <c:v>60.18</c:v>
                </c:pt>
                <c:pt idx="5416">
                  <c:v>60.22</c:v>
                </c:pt>
                <c:pt idx="5417">
                  <c:v>60.26</c:v>
                </c:pt>
                <c:pt idx="5418">
                  <c:v>60.3</c:v>
                </c:pt>
                <c:pt idx="5419">
                  <c:v>60.34</c:v>
                </c:pt>
                <c:pt idx="5420">
                  <c:v>60.38</c:v>
                </c:pt>
                <c:pt idx="5421">
                  <c:v>60.42</c:v>
                </c:pt>
                <c:pt idx="5422">
                  <c:v>60.45</c:v>
                </c:pt>
                <c:pt idx="5423">
                  <c:v>60.47</c:v>
                </c:pt>
                <c:pt idx="5424">
                  <c:v>60.49</c:v>
                </c:pt>
                <c:pt idx="5425">
                  <c:v>60.52</c:v>
                </c:pt>
                <c:pt idx="5426">
                  <c:v>60.54</c:v>
                </c:pt>
                <c:pt idx="5427">
                  <c:v>60.56</c:v>
                </c:pt>
                <c:pt idx="5428">
                  <c:v>60.58</c:v>
                </c:pt>
                <c:pt idx="5429">
                  <c:v>60.6</c:v>
                </c:pt>
                <c:pt idx="5430">
                  <c:v>60.6</c:v>
                </c:pt>
                <c:pt idx="5431">
                  <c:v>60.61</c:v>
                </c:pt>
                <c:pt idx="5432">
                  <c:v>60.63</c:v>
                </c:pt>
                <c:pt idx="5433">
                  <c:v>60.63</c:v>
                </c:pt>
                <c:pt idx="5434">
                  <c:v>60.64</c:v>
                </c:pt>
                <c:pt idx="5435">
                  <c:v>60.65</c:v>
                </c:pt>
                <c:pt idx="5436">
                  <c:v>60.66</c:v>
                </c:pt>
                <c:pt idx="5437">
                  <c:v>60.66</c:v>
                </c:pt>
                <c:pt idx="5438">
                  <c:v>60.66</c:v>
                </c:pt>
                <c:pt idx="5439">
                  <c:v>60.66</c:v>
                </c:pt>
                <c:pt idx="5440">
                  <c:v>60.66</c:v>
                </c:pt>
                <c:pt idx="5441">
                  <c:v>60.67</c:v>
                </c:pt>
                <c:pt idx="5442">
                  <c:v>60.67</c:v>
                </c:pt>
                <c:pt idx="5443">
                  <c:v>60.67</c:v>
                </c:pt>
                <c:pt idx="5444">
                  <c:v>60.68</c:v>
                </c:pt>
                <c:pt idx="5445">
                  <c:v>60.67</c:v>
                </c:pt>
                <c:pt idx="5446">
                  <c:v>60.67</c:v>
                </c:pt>
                <c:pt idx="5447">
                  <c:v>60.67</c:v>
                </c:pt>
                <c:pt idx="5448">
                  <c:v>60.67</c:v>
                </c:pt>
                <c:pt idx="5449">
                  <c:v>60.66</c:v>
                </c:pt>
                <c:pt idx="5450">
                  <c:v>60.66</c:v>
                </c:pt>
                <c:pt idx="5451">
                  <c:v>60.65</c:v>
                </c:pt>
                <c:pt idx="5452">
                  <c:v>60.65</c:v>
                </c:pt>
                <c:pt idx="5453">
                  <c:v>60.64</c:v>
                </c:pt>
                <c:pt idx="5454">
                  <c:v>60.64</c:v>
                </c:pt>
                <c:pt idx="5455">
                  <c:v>60.63</c:v>
                </c:pt>
                <c:pt idx="5456">
                  <c:v>60.63</c:v>
                </c:pt>
                <c:pt idx="5457">
                  <c:v>60.62</c:v>
                </c:pt>
                <c:pt idx="5458">
                  <c:v>60.61</c:v>
                </c:pt>
                <c:pt idx="5459">
                  <c:v>60.59</c:v>
                </c:pt>
                <c:pt idx="5460">
                  <c:v>60.58</c:v>
                </c:pt>
                <c:pt idx="5461">
                  <c:v>60.57</c:v>
                </c:pt>
                <c:pt idx="5462">
                  <c:v>60.56</c:v>
                </c:pt>
                <c:pt idx="5463">
                  <c:v>60.55</c:v>
                </c:pt>
                <c:pt idx="5464">
                  <c:v>60.54</c:v>
                </c:pt>
                <c:pt idx="5465">
                  <c:v>60.52</c:v>
                </c:pt>
                <c:pt idx="5466">
                  <c:v>60.51</c:v>
                </c:pt>
                <c:pt idx="5467">
                  <c:v>60.49</c:v>
                </c:pt>
                <c:pt idx="5468">
                  <c:v>60.48</c:v>
                </c:pt>
                <c:pt idx="5469">
                  <c:v>60.46</c:v>
                </c:pt>
                <c:pt idx="5470">
                  <c:v>60.45</c:v>
                </c:pt>
                <c:pt idx="5471">
                  <c:v>60.43</c:v>
                </c:pt>
                <c:pt idx="5472">
                  <c:v>60.41</c:v>
                </c:pt>
                <c:pt idx="5473">
                  <c:v>60.39</c:v>
                </c:pt>
                <c:pt idx="5474">
                  <c:v>60.37</c:v>
                </c:pt>
                <c:pt idx="5475">
                  <c:v>60.35</c:v>
                </c:pt>
                <c:pt idx="5476">
                  <c:v>60.32</c:v>
                </c:pt>
                <c:pt idx="5477">
                  <c:v>60.3</c:v>
                </c:pt>
                <c:pt idx="5478">
                  <c:v>60.28</c:v>
                </c:pt>
                <c:pt idx="5479">
                  <c:v>60.25</c:v>
                </c:pt>
                <c:pt idx="5480">
                  <c:v>60.22</c:v>
                </c:pt>
                <c:pt idx="5481">
                  <c:v>60.21</c:v>
                </c:pt>
                <c:pt idx="5482">
                  <c:v>60.19</c:v>
                </c:pt>
                <c:pt idx="5483">
                  <c:v>60.17</c:v>
                </c:pt>
                <c:pt idx="5484">
                  <c:v>60.15</c:v>
                </c:pt>
                <c:pt idx="5485">
                  <c:v>60.14</c:v>
                </c:pt>
                <c:pt idx="5486">
                  <c:v>60.12</c:v>
                </c:pt>
                <c:pt idx="5487">
                  <c:v>60.11</c:v>
                </c:pt>
                <c:pt idx="5488">
                  <c:v>60.09</c:v>
                </c:pt>
                <c:pt idx="5489">
                  <c:v>60.08</c:v>
                </c:pt>
                <c:pt idx="5490">
                  <c:v>60.07</c:v>
                </c:pt>
                <c:pt idx="5491">
                  <c:v>60.06</c:v>
                </c:pt>
                <c:pt idx="5492">
                  <c:v>60.04</c:v>
                </c:pt>
                <c:pt idx="5493">
                  <c:v>60.03</c:v>
                </c:pt>
                <c:pt idx="5494">
                  <c:v>60.02</c:v>
                </c:pt>
                <c:pt idx="5495">
                  <c:v>60.02</c:v>
                </c:pt>
                <c:pt idx="5496">
                  <c:v>60</c:v>
                </c:pt>
                <c:pt idx="5497">
                  <c:v>59.99</c:v>
                </c:pt>
                <c:pt idx="5498">
                  <c:v>59.98</c:v>
                </c:pt>
                <c:pt idx="5499">
                  <c:v>59.96</c:v>
                </c:pt>
                <c:pt idx="5500">
                  <c:v>59.95</c:v>
                </c:pt>
                <c:pt idx="5501">
                  <c:v>59.93</c:v>
                </c:pt>
                <c:pt idx="5502">
                  <c:v>59.91</c:v>
                </c:pt>
                <c:pt idx="5503">
                  <c:v>59.89</c:v>
                </c:pt>
                <c:pt idx="5504">
                  <c:v>59.88</c:v>
                </c:pt>
                <c:pt idx="5505">
                  <c:v>59.86</c:v>
                </c:pt>
                <c:pt idx="5506">
                  <c:v>59.84</c:v>
                </c:pt>
                <c:pt idx="5507">
                  <c:v>59.82</c:v>
                </c:pt>
                <c:pt idx="5508">
                  <c:v>59.81</c:v>
                </c:pt>
                <c:pt idx="5509">
                  <c:v>59.78</c:v>
                </c:pt>
                <c:pt idx="5510">
                  <c:v>59.76</c:v>
                </c:pt>
                <c:pt idx="5511">
                  <c:v>59.73</c:v>
                </c:pt>
                <c:pt idx="5512">
                  <c:v>59.71</c:v>
                </c:pt>
                <c:pt idx="5513">
                  <c:v>59.69</c:v>
                </c:pt>
                <c:pt idx="5514">
                  <c:v>59.68</c:v>
                </c:pt>
                <c:pt idx="5515">
                  <c:v>59.66</c:v>
                </c:pt>
                <c:pt idx="5516">
                  <c:v>59.64</c:v>
                </c:pt>
                <c:pt idx="5517">
                  <c:v>59.62</c:v>
                </c:pt>
                <c:pt idx="5518">
                  <c:v>59.6</c:v>
                </c:pt>
                <c:pt idx="5519">
                  <c:v>59.58</c:v>
                </c:pt>
                <c:pt idx="5520">
                  <c:v>59.56</c:v>
                </c:pt>
                <c:pt idx="5521">
                  <c:v>59.54</c:v>
                </c:pt>
                <c:pt idx="5522">
                  <c:v>59.52</c:v>
                </c:pt>
                <c:pt idx="5523">
                  <c:v>59.49</c:v>
                </c:pt>
                <c:pt idx="5524">
                  <c:v>59.47</c:v>
                </c:pt>
                <c:pt idx="5525">
                  <c:v>59.43</c:v>
                </c:pt>
                <c:pt idx="5526">
                  <c:v>59.41</c:v>
                </c:pt>
                <c:pt idx="5527">
                  <c:v>59.38</c:v>
                </c:pt>
                <c:pt idx="5528">
                  <c:v>59.36</c:v>
                </c:pt>
                <c:pt idx="5529">
                  <c:v>59.34</c:v>
                </c:pt>
                <c:pt idx="5530">
                  <c:v>59.32</c:v>
                </c:pt>
                <c:pt idx="5531">
                  <c:v>59.3</c:v>
                </c:pt>
                <c:pt idx="5532">
                  <c:v>59.29</c:v>
                </c:pt>
                <c:pt idx="5533">
                  <c:v>59.28</c:v>
                </c:pt>
                <c:pt idx="5534">
                  <c:v>59.28</c:v>
                </c:pt>
                <c:pt idx="5535">
                  <c:v>59.27</c:v>
                </c:pt>
                <c:pt idx="5536">
                  <c:v>59.27</c:v>
                </c:pt>
                <c:pt idx="5537">
                  <c:v>59.27</c:v>
                </c:pt>
                <c:pt idx="5538">
                  <c:v>59.27</c:v>
                </c:pt>
                <c:pt idx="5539">
                  <c:v>59.27</c:v>
                </c:pt>
                <c:pt idx="5540">
                  <c:v>59.27</c:v>
                </c:pt>
                <c:pt idx="5541">
                  <c:v>59.26</c:v>
                </c:pt>
                <c:pt idx="5542">
                  <c:v>59.26</c:v>
                </c:pt>
                <c:pt idx="5543">
                  <c:v>59.26</c:v>
                </c:pt>
                <c:pt idx="5544">
                  <c:v>59.25</c:v>
                </c:pt>
                <c:pt idx="5545">
                  <c:v>59.25</c:v>
                </c:pt>
                <c:pt idx="5546">
                  <c:v>59.24</c:v>
                </c:pt>
                <c:pt idx="5547">
                  <c:v>59.23</c:v>
                </c:pt>
                <c:pt idx="5548">
                  <c:v>59.22</c:v>
                </c:pt>
                <c:pt idx="5549">
                  <c:v>59.2</c:v>
                </c:pt>
                <c:pt idx="5550">
                  <c:v>59.19</c:v>
                </c:pt>
                <c:pt idx="5551">
                  <c:v>59.18</c:v>
                </c:pt>
                <c:pt idx="5552">
                  <c:v>59.18</c:v>
                </c:pt>
                <c:pt idx="5553">
                  <c:v>59.17</c:v>
                </c:pt>
                <c:pt idx="5554">
                  <c:v>59.17</c:v>
                </c:pt>
                <c:pt idx="5555">
                  <c:v>59.16</c:v>
                </c:pt>
                <c:pt idx="5556">
                  <c:v>59.15</c:v>
                </c:pt>
                <c:pt idx="5557">
                  <c:v>59.15</c:v>
                </c:pt>
                <c:pt idx="5558">
                  <c:v>59.14</c:v>
                </c:pt>
                <c:pt idx="5559">
                  <c:v>59.14</c:v>
                </c:pt>
                <c:pt idx="5560">
                  <c:v>59.13</c:v>
                </c:pt>
                <c:pt idx="5561">
                  <c:v>59.13</c:v>
                </c:pt>
                <c:pt idx="5562">
                  <c:v>59.12</c:v>
                </c:pt>
                <c:pt idx="5563">
                  <c:v>59.12</c:v>
                </c:pt>
                <c:pt idx="5564">
                  <c:v>59.12</c:v>
                </c:pt>
                <c:pt idx="5565">
                  <c:v>59.12</c:v>
                </c:pt>
                <c:pt idx="5566">
                  <c:v>59.12</c:v>
                </c:pt>
                <c:pt idx="5567">
                  <c:v>59.12</c:v>
                </c:pt>
                <c:pt idx="5568">
                  <c:v>59.12</c:v>
                </c:pt>
                <c:pt idx="5569">
                  <c:v>59.12</c:v>
                </c:pt>
                <c:pt idx="5570">
                  <c:v>59.12</c:v>
                </c:pt>
                <c:pt idx="5571">
                  <c:v>59.12</c:v>
                </c:pt>
                <c:pt idx="5572">
                  <c:v>59.11</c:v>
                </c:pt>
                <c:pt idx="5573">
                  <c:v>59.11</c:v>
                </c:pt>
                <c:pt idx="5574">
                  <c:v>59.12</c:v>
                </c:pt>
                <c:pt idx="5575">
                  <c:v>59.12</c:v>
                </c:pt>
                <c:pt idx="5576">
                  <c:v>59.13</c:v>
                </c:pt>
                <c:pt idx="5577">
                  <c:v>59.14</c:v>
                </c:pt>
                <c:pt idx="5578">
                  <c:v>59.15</c:v>
                </c:pt>
                <c:pt idx="5579">
                  <c:v>59.16</c:v>
                </c:pt>
                <c:pt idx="5580">
                  <c:v>59.17</c:v>
                </c:pt>
                <c:pt idx="5581">
                  <c:v>59.18</c:v>
                </c:pt>
                <c:pt idx="5582">
                  <c:v>59.19</c:v>
                </c:pt>
                <c:pt idx="5583">
                  <c:v>59.19</c:v>
                </c:pt>
                <c:pt idx="5584">
                  <c:v>59.2</c:v>
                </c:pt>
                <c:pt idx="5585">
                  <c:v>59.21</c:v>
                </c:pt>
                <c:pt idx="5586">
                  <c:v>59.22</c:v>
                </c:pt>
                <c:pt idx="5587">
                  <c:v>59.22</c:v>
                </c:pt>
                <c:pt idx="5588">
                  <c:v>59.22</c:v>
                </c:pt>
                <c:pt idx="5589">
                  <c:v>59.22</c:v>
                </c:pt>
                <c:pt idx="5590">
                  <c:v>59.23</c:v>
                </c:pt>
                <c:pt idx="5591">
                  <c:v>59.24</c:v>
                </c:pt>
                <c:pt idx="5592">
                  <c:v>59.25</c:v>
                </c:pt>
                <c:pt idx="5593">
                  <c:v>59.26</c:v>
                </c:pt>
                <c:pt idx="5594">
                  <c:v>59.27</c:v>
                </c:pt>
                <c:pt idx="5595">
                  <c:v>59.27</c:v>
                </c:pt>
                <c:pt idx="5596">
                  <c:v>59.28</c:v>
                </c:pt>
                <c:pt idx="5597">
                  <c:v>59.28</c:v>
                </c:pt>
                <c:pt idx="5598">
                  <c:v>59.29</c:v>
                </c:pt>
                <c:pt idx="5599">
                  <c:v>59.3</c:v>
                </c:pt>
                <c:pt idx="5600">
                  <c:v>59.3</c:v>
                </c:pt>
                <c:pt idx="5601">
                  <c:v>59.31</c:v>
                </c:pt>
                <c:pt idx="5602">
                  <c:v>59.34</c:v>
                </c:pt>
                <c:pt idx="5603">
                  <c:v>59.36</c:v>
                </c:pt>
                <c:pt idx="5604">
                  <c:v>59.39</c:v>
                </c:pt>
                <c:pt idx="5605">
                  <c:v>59.43</c:v>
                </c:pt>
                <c:pt idx="5606">
                  <c:v>59.47</c:v>
                </c:pt>
                <c:pt idx="5607">
                  <c:v>59.5</c:v>
                </c:pt>
                <c:pt idx="5608">
                  <c:v>59.54</c:v>
                </c:pt>
                <c:pt idx="5609">
                  <c:v>59.56</c:v>
                </c:pt>
                <c:pt idx="5610">
                  <c:v>59.58</c:v>
                </c:pt>
                <c:pt idx="5611">
                  <c:v>59.61</c:v>
                </c:pt>
                <c:pt idx="5612">
                  <c:v>59.63</c:v>
                </c:pt>
                <c:pt idx="5613">
                  <c:v>59.66</c:v>
                </c:pt>
                <c:pt idx="5614">
                  <c:v>59.69</c:v>
                </c:pt>
                <c:pt idx="5615">
                  <c:v>59.73</c:v>
                </c:pt>
                <c:pt idx="5616">
                  <c:v>59.77</c:v>
                </c:pt>
                <c:pt idx="5617">
                  <c:v>59.82</c:v>
                </c:pt>
                <c:pt idx="5618">
                  <c:v>59.85</c:v>
                </c:pt>
                <c:pt idx="5619">
                  <c:v>59.89</c:v>
                </c:pt>
                <c:pt idx="5620">
                  <c:v>59.91</c:v>
                </c:pt>
                <c:pt idx="5621">
                  <c:v>59.94</c:v>
                </c:pt>
                <c:pt idx="5622">
                  <c:v>59.96</c:v>
                </c:pt>
                <c:pt idx="5623">
                  <c:v>59.98</c:v>
                </c:pt>
                <c:pt idx="5624">
                  <c:v>59.99</c:v>
                </c:pt>
                <c:pt idx="5625">
                  <c:v>60.01</c:v>
                </c:pt>
                <c:pt idx="5626">
                  <c:v>60.03</c:v>
                </c:pt>
                <c:pt idx="5627">
                  <c:v>60.05</c:v>
                </c:pt>
                <c:pt idx="5628">
                  <c:v>60.06</c:v>
                </c:pt>
                <c:pt idx="5629">
                  <c:v>60.07</c:v>
                </c:pt>
                <c:pt idx="5630">
                  <c:v>60.09</c:v>
                </c:pt>
                <c:pt idx="5631">
                  <c:v>60.11</c:v>
                </c:pt>
                <c:pt idx="5632">
                  <c:v>60.12</c:v>
                </c:pt>
                <c:pt idx="5633">
                  <c:v>60.15</c:v>
                </c:pt>
                <c:pt idx="5634">
                  <c:v>60.18</c:v>
                </c:pt>
                <c:pt idx="5635">
                  <c:v>60.22</c:v>
                </c:pt>
                <c:pt idx="5636">
                  <c:v>60.25</c:v>
                </c:pt>
                <c:pt idx="5637">
                  <c:v>60.28</c:v>
                </c:pt>
                <c:pt idx="5638">
                  <c:v>60.3</c:v>
                </c:pt>
                <c:pt idx="5639">
                  <c:v>60.34</c:v>
                </c:pt>
                <c:pt idx="5640">
                  <c:v>60.37</c:v>
                </c:pt>
                <c:pt idx="5641">
                  <c:v>60.39</c:v>
                </c:pt>
                <c:pt idx="5642">
                  <c:v>60.41</c:v>
                </c:pt>
                <c:pt idx="5643">
                  <c:v>60.44</c:v>
                </c:pt>
                <c:pt idx="5644">
                  <c:v>60.45</c:v>
                </c:pt>
                <c:pt idx="5645">
                  <c:v>60.46</c:v>
                </c:pt>
                <c:pt idx="5646">
                  <c:v>60.48</c:v>
                </c:pt>
                <c:pt idx="5647">
                  <c:v>60.51</c:v>
                </c:pt>
                <c:pt idx="5648">
                  <c:v>60.52</c:v>
                </c:pt>
                <c:pt idx="5649">
                  <c:v>60.53</c:v>
                </c:pt>
                <c:pt idx="5650">
                  <c:v>60.54</c:v>
                </c:pt>
                <c:pt idx="5651">
                  <c:v>60.55</c:v>
                </c:pt>
                <c:pt idx="5652">
                  <c:v>60.56</c:v>
                </c:pt>
                <c:pt idx="5653">
                  <c:v>60.56</c:v>
                </c:pt>
                <c:pt idx="5654">
                  <c:v>60.56</c:v>
                </c:pt>
                <c:pt idx="5655">
                  <c:v>60.57</c:v>
                </c:pt>
                <c:pt idx="5656">
                  <c:v>60.58</c:v>
                </c:pt>
                <c:pt idx="5657">
                  <c:v>60.58</c:v>
                </c:pt>
                <c:pt idx="5658">
                  <c:v>60.59</c:v>
                </c:pt>
                <c:pt idx="5659">
                  <c:v>60.59</c:v>
                </c:pt>
                <c:pt idx="5660">
                  <c:v>60.58</c:v>
                </c:pt>
                <c:pt idx="5661">
                  <c:v>60.58</c:v>
                </c:pt>
                <c:pt idx="5662">
                  <c:v>60.58</c:v>
                </c:pt>
                <c:pt idx="5663">
                  <c:v>60.58</c:v>
                </c:pt>
                <c:pt idx="5664">
                  <c:v>60.57</c:v>
                </c:pt>
                <c:pt idx="5665">
                  <c:v>60.57</c:v>
                </c:pt>
                <c:pt idx="5666">
                  <c:v>60.56</c:v>
                </c:pt>
                <c:pt idx="5667">
                  <c:v>60.55</c:v>
                </c:pt>
                <c:pt idx="5668">
                  <c:v>60.55</c:v>
                </c:pt>
                <c:pt idx="5669">
                  <c:v>60.54</c:v>
                </c:pt>
                <c:pt idx="5670">
                  <c:v>60.53</c:v>
                </c:pt>
                <c:pt idx="5671">
                  <c:v>60.53</c:v>
                </c:pt>
                <c:pt idx="5672">
                  <c:v>60.52</c:v>
                </c:pt>
                <c:pt idx="5673">
                  <c:v>60.51</c:v>
                </c:pt>
                <c:pt idx="5674">
                  <c:v>60.51</c:v>
                </c:pt>
                <c:pt idx="5675">
                  <c:v>60.5</c:v>
                </c:pt>
                <c:pt idx="5676">
                  <c:v>60.48</c:v>
                </c:pt>
                <c:pt idx="5677">
                  <c:v>60.47</c:v>
                </c:pt>
                <c:pt idx="5678">
                  <c:v>60.45</c:v>
                </c:pt>
                <c:pt idx="5679">
                  <c:v>60.44</c:v>
                </c:pt>
                <c:pt idx="5680">
                  <c:v>60.42</c:v>
                </c:pt>
                <c:pt idx="5681">
                  <c:v>60.4</c:v>
                </c:pt>
                <c:pt idx="5682">
                  <c:v>60.39</c:v>
                </c:pt>
                <c:pt idx="5683">
                  <c:v>60.37</c:v>
                </c:pt>
                <c:pt idx="5684">
                  <c:v>60.35</c:v>
                </c:pt>
                <c:pt idx="5685">
                  <c:v>60.33</c:v>
                </c:pt>
                <c:pt idx="5686">
                  <c:v>60.31</c:v>
                </c:pt>
                <c:pt idx="5687">
                  <c:v>60.29</c:v>
                </c:pt>
                <c:pt idx="5688">
                  <c:v>60.27</c:v>
                </c:pt>
                <c:pt idx="5689">
                  <c:v>60.25</c:v>
                </c:pt>
                <c:pt idx="5690">
                  <c:v>60.23</c:v>
                </c:pt>
                <c:pt idx="5691">
                  <c:v>60.22</c:v>
                </c:pt>
                <c:pt idx="5692">
                  <c:v>60.2</c:v>
                </c:pt>
                <c:pt idx="5693">
                  <c:v>60.18</c:v>
                </c:pt>
                <c:pt idx="5694">
                  <c:v>60.16</c:v>
                </c:pt>
                <c:pt idx="5695">
                  <c:v>60.14</c:v>
                </c:pt>
                <c:pt idx="5696">
                  <c:v>60.12</c:v>
                </c:pt>
                <c:pt idx="5697">
                  <c:v>60.11</c:v>
                </c:pt>
                <c:pt idx="5698">
                  <c:v>60.09</c:v>
                </c:pt>
                <c:pt idx="5699">
                  <c:v>60.08</c:v>
                </c:pt>
                <c:pt idx="5700">
                  <c:v>60.07</c:v>
                </c:pt>
                <c:pt idx="5701">
                  <c:v>60.07</c:v>
                </c:pt>
                <c:pt idx="5702">
                  <c:v>60.06</c:v>
                </c:pt>
                <c:pt idx="5703">
                  <c:v>60.05</c:v>
                </c:pt>
                <c:pt idx="5704">
                  <c:v>60.04</c:v>
                </c:pt>
                <c:pt idx="5705">
                  <c:v>60.03</c:v>
                </c:pt>
                <c:pt idx="5706">
                  <c:v>60.02</c:v>
                </c:pt>
                <c:pt idx="5707">
                  <c:v>60.01</c:v>
                </c:pt>
                <c:pt idx="5708">
                  <c:v>59.99</c:v>
                </c:pt>
                <c:pt idx="5709">
                  <c:v>59.98</c:v>
                </c:pt>
                <c:pt idx="5710">
                  <c:v>59.98</c:v>
                </c:pt>
                <c:pt idx="5711">
                  <c:v>59.97</c:v>
                </c:pt>
                <c:pt idx="5712">
                  <c:v>59.96</c:v>
                </c:pt>
                <c:pt idx="5713">
                  <c:v>59.96</c:v>
                </c:pt>
                <c:pt idx="5714">
                  <c:v>59.94</c:v>
                </c:pt>
                <c:pt idx="5715">
                  <c:v>59.92</c:v>
                </c:pt>
                <c:pt idx="5716">
                  <c:v>59.9</c:v>
                </c:pt>
                <c:pt idx="5717">
                  <c:v>59.87</c:v>
                </c:pt>
                <c:pt idx="5718">
                  <c:v>59.84</c:v>
                </c:pt>
                <c:pt idx="5719">
                  <c:v>59.82</c:v>
                </c:pt>
                <c:pt idx="5720">
                  <c:v>59.8</c:v>
                </c:pt>
                <c:pt idx="5721">
                  <c:v>59.78</c:v>
                </c:pt>
                <c:pt idx="5722">
                  <c:v>59.76</c:v>
                </c:pt>
                <c:pt idx="5723">
                  <c:v>59.74</c:v>
                </c:pt>
                <c:pt idx="5724">
                  <c:v>59.72</c:v>
                </c:pt>
                <c:pt idx="5725">
                  <c:v>59.7</c:v>
                </c:pt>
                <c:pt idx="5726">
                  <c:v>59.68</c:v>
                </c:pt>
                <c:pt idx="5727">
                  <c:v>59.65</c:v>
                </c:pt>
                <c:pt idx="5728">
                  <c:v>59.63</c:v>
                </c:pt>
                <c:pt idx="5729">
                  <c:v>59.6</c:v>
                </c:pt>
                <c:pt idx="5730">
                  <c:v>59.58</c:v>
                </c:pt>
                <c:pt idx="5731">
                  <c:v>59.56</c:v>
                </c:pt>
                <c:pt idx="5732">
                  <c:v>59.54</c:v>
                </c:pt>
                <c:pt idx="5733">
                  <c:v>59.51</c:v>
                </c:pt>
                <c:pt idx="5734">
                  <c:v>59.49</c:v>
                </c:pt>
                <c:pt idx="5735">
                  <c:v>59.47</c:v>
                </c:pt>
                <c:pt idx="5736">
                  <c:v>59.45</c:v>
                </c:pt>
                <c:pt idx="5737">
                  <c:v>59.42</c:v>
                </c:pt>
                <c:pt idx="5738">
                  <c:v>59.4</c:v>
                </c:pt>
                <c:pt idx="5739">
                  <c:v>59.38</c:v>
                </c:pt>
                <c:pt idx="5740">
                  <c:v>59.35</c:v>
                </c:pt>
                <c:pt idx="5741">
                  <c:v>59.33</c:v>
                </c:pt>
                <c:pt idx="5742">
                  <c:v>59.31</c:v>
                </c:pt>
                <c:pt idx="5743">
                  <c:v>59.3</c:v>
                </c:pt>
                <c:pt idx="5744">
                  <c:v>59.3</c:v>
                </c:pt>
                <c:pt idx="5745">
                  <c:v>59.29</c:v>
                </c:pt>
                <c:pt idx="5746">
                  <c:v>59.28</c:v>
                </c:pt>
                <c:pt idx="5747">
                  <c:v>59.28</c:v>
                </c:pt>
                <c:pt idx="5748">
                  <c:v>59.27</c:v>
                </c:pt>
                <c:pt idx="5749">
                  <c:v>59.27</c:v>
                </c:pt>
                <c:pt idx="5750">
                  <c:v>59.27</c:v>
                </c:pt>
                <c:pt idx="5751">
                  <c:v>59.27</c:v>
                </c:pt>
                <c:pt idx="5752">
                  <c:v>59.27</c:v>
                </c:pt>
                <c:pt idx="5753">
                  <c:v>59.27</c:v>
                </c:pt>
                <c:pt idx="5754">
                  <c:v>59.27</c:v>
                </c:pt>
                <c:pt idx="5755">
                  <c:v>59.26</c:v>
                </c:pt>
                <c:pt idx="5756">
                  <c:v>59.26</c:v>
                </c:pt>
                <c:pt idx="5757">
                  <c:v>59.26</c:v>
                </c:pt>
                <c:pt idx="5758">
                  <c:v>59.25</c:v>
                </c:pt>
                <c:pt idx="5759">
                  <c:v>59.24</c:v>
                </c:pt>
                <c:pt idx="5760">
                  <c:v>59.24</c:v>
                </c:pt>
                <c:pt idx="5761">
                  <c:v>59.23</c:v>
                </c:pt>
                <c:pt idx="5762">
                  <c:v>59.22</c:v>
                </c:pt>
                <c:pt idx="5763">
                  <c:v>59.22</c:v>
                </c:pt>
                <c:pt idx="5764">
                  <c:v>59.21</c:v>
                </c:pt>
                <c:pt idx="5765">
                  <c:v>59.2</c:v>
                </c:pt>
                <c:pt idx="5766">
                  <c:v>59.19</c:v>
                </c:pt>
                <c:pt idx="5767">
                  <c:v>59.18</c:v>
                </c:pt>
                <c:pt idx="5768">
                  <c:v>59.18</c:v>
                </c:pt>
                <c:pt idx="5769">
                  <c:v>59.17</c:v>
                </c:pt>
                <c:pt idx="5770">
                  <c:v>59.17</c:v>
                </c:pt>
                <c:pt idx="5771">
                  <c:v>59.16</c:v>
                </c:pt>
                <c:pt idx="5772">
                  <c:v>59.15</c:v>
                </c:pt>
                <c:pt idx="5773">
                  <c:v>59.14</c:v>
                </c:pt>
                <c:pt idx="5774">
                  <c:v>59.14</c:v>
                </c:pt>
                <c:pt idx="5775">
                  <c:v>59.13</c:v>
                </c:pt>
                <c:pt idx="5776">
                  <c:v>59.11</c:v>
                </c:pt>
                <c:pt idx="5777">
                  <c:v>59.11</c:v>
                </c:pt>
                <c:pt idx="5778">
                  <c:v>59.11</c:v>
                </c:pt>
                <c:pt idx="5779">
                  <c:v>59.1</c:v>
                </c:pt>
                <c:pt idx="5780">
                  <c:v>59.09</c:v>
                </c:pt>
                <c:pt idx="5781">
                  <c:v>59.09</c:v>
                </c:pt>
                <c:pt idx="5782">
                  <c:v>59.1</c:v>
                </c:pt>
                <c:pt idx="5783">
                  <c:v>59.1</c:v>
                </c:pt>
                <c:pt idx="5784">
                  <c:v>59.11</c:v>
                </c:pt>
                <c:pt idx="5785">
                  <c:v>59.12</c:v>
                </c:pt>
                <c:pt idx="5786">
                  <c:v>59.12</c:v>
                </c:pt>
                <c:pt idx="5787">
                  <c:v>59.13</c:v>
                </c:pt>
                <c:pt idx="5788">
                  <c:v>59.14</c:v>
                </c:pt>
                <c:pt idx="5789">
                  <c:v>59.14</c:v>
                </c:pt>
                <c:pt idx="5790">
                  <c:v>59.14</c:v>
                </c:pt>
                <c:pt idx="5791">
                  <c:v>59.14</c:v>
                </c:pt>
                <c:pt idx="5792">
                  <c:v>59.14</c:v>
                </c:pt>
                <c:pt idx="5793">
                  <c:v>59.14</c:v>
                </c:pt>
                <c:pt idx="5794">
                  <c:v>59.14</c:v>
                </c:pt>
                <c:pt idx="5795">
                  <c:v>59.14</c:v>
                </c:pt>
                <c:pt idx="5796">
                  <c:v>59.14</c:v>
                </c:pt>
                <c:pt idx="5797">
                  <c:v>59.16</c:v>
                </c:pt>
                <c:pt idx="5798">
                  <c:v>59.18</c:v>
                </c:pt>
                <c:pt idx="5799">
                  <c:v>59.19</c:v>
                </c:pt>
                <c:pt idx="5800">
                  <c:v>59.21</c:v>
                </c:pt>
                <c:pt idx="5801">
                  <c:v>59.22</c:v>
                </c:pt>
                <c:pt idx="5802">
                  <c:v>59.23</c:v>
                </c:pt>
                <c:pt idx="5803">
                  <c:v>59.24</c:v>
                </c:pt>
                <c:pt idx="5804">
                  <c:v>59.25</c:v>
                </c:pt>
                <c:pt idx="5805">
                  <c:v>59.26</c:v>
                </c:pt>
                <c:pt idx="5806">
                  <c:v>59.26</c:v>
                </c:pt>
                <c:pt idx="5807">
                  <c:v>59.27</c:v>
                </c:pt>
                <c:pt idx="5808">
                  <c:v>59.27</c:v>
                </c:pt>
                <c:pt idx="5809">
                  <c:v>59.27</c:v>
                </c:pt>
                <c:pt idx="5810">
                  <c:v>59.27</c:v>
                </c:pt>
                <c:pt idx="5811">
                  <c:v>59.28</c:v>
                </c:pt>
                <c:pt idx="5812">
                  <c:v>59.28</c:v>
                </c:pt>
                <c:pt idx="5813">
                  <c:v>59.29</c:v>
                </c:pt>
                <c:pt idx="5814">
                  <c:v>59.3</c:v>
                </c:pt>
                <c:pt idx="5815">
                  <c:v>59.31</c:v>
                </c:pt>
                <c:pt idx="5816">
                  <c:v>59.32</c:v>
                </c:pt>
                <c:pt idx="5817">
                  <c:v>59.34</c:v>
                </c:pt>
                <c:pt idx="5818">
                  <c:v>59.37</c:v>
                </c:pt>
                <c:pt idx="5819">
                  <c:v>59.4</c:v>
                </c:pt>
                <c:pt idx="5820">
                  <c:v>59.45</c:v>
                </c:pt>
                <c:pt idx="5821">
                  <c:v>59.49</c:v>
                </c:pt>
                <c:pt idx="5822">
                  <c:v>59.54</c:v>
                </c:pt>
                <c:pt idx="5823">
                  <c:v>59.58</c:v>
                </c:pt>
                <c:pt idx="5824">
                  <c:v>59.62</c:v>
                </c:pt>
                <c:pt idx="5825">
                  <c:v>59.64</c:v>
                </c:pt>
                <c:pt idx="5826">
                  <c:v>59.68</c:v>
                </c:pt>
                <c:pt idx="5827">
                  <c:v>59.71</c:v>
                </c:pt>
                <c:pt idx="5828">
                  <c:v>59.75</c:v>
                </c:pt>
                <c:pt idx="5829">
                  <c:v>59.78</c:v>
                </c:pt>
                <c:pt idx="5830">
                  <c:v>59.82</c:v>
                </c:pt>
                <c:pt idx="5831">
                  <c:v>59.85</c:v>
                </c:pt>
                <c:pt idx="5832">
                  <c:v>59.87</c:v>
                </c:pt>
                <c:pt idx="5833">
                  <c:v>59.9</c:v>
                </c:pt>
                <c:pt idx="5834">
                  <c:v>59.93</c:v>
                </c:pt>
                <c:pt idx="5835">
                  <c:v>59.96</c:v>
                </c:pt>
                <c:pt idx="5836">
                  <c:v>59.97</c:v>
                </c:pt>
                <c:pt idx="5837">
                  <c:v>59.99</c:v>
                </c:pt>
                <c:pt idx="5838">
                  <c:v>60.01</c:v>
                </c:pt>
                <c:pt idx="5839">
                  <c:v>60.03</c:v>
                </c:pt>
                <c:pt idx="5840">
                  <c:v>60.04</c:v>
                </c:pt>
                <c:pt idx="5841">
                  <c:v>60.06</c:v>
                </c:pt>
                <c:pt idx="5842">
                  <c:v>60.07</c:v>
                </c:pt>
                <c:pt idx="5843">
                  <c:v>60.1</c:v>
                </c:pt>
                <c:pt idx="5844">
                  <c:v>60.13</c:v>
                </c:pt>
                <c:pt idx="5845">
                  <c:v>60.17</c:v>
                </c:pt>
                <c:pt idx="5846">
                  <c:v>60.2</c:v>
                </c:pt>
                <c:pt idx="5847">
                  <c:v>60.24</c:v>
                </c:pt>
                <c:pt idx="5848">
                  <c:v>60.27</c:v>
                </c:pt>
                <c:pt idx="5849">
                  <c:v>60.29</c:v>
                </c:pt>
                <c:pt idx="5850">
                  <c:v>60.33</c:v>
                </c:pt>
                <c:pt idx="5851">
                  <c:v>60.35</c:v>
                </c:pt>
                <c:pt idx="5852">
                  <c:v>60.38</c:v>
                </c:pt>
                <c:pt idx="5853">
                  <c:v>60.41</c:v>
                </c:pt>
                <c:pt idx="5854">
                  <c:v>60.44</c:v>
                </c:pt>
                <c:pt idx="5855">
                  <c:v>60.46</c:v>
                </c:pt>
                <c:pt idx="5856">
                  <c:v>60.48</c:v>
                </c:pt>
                <c:pt idx="5857">
                  <c:v>60.5</c:v>
                </c:pt>
                <c:pt idx="5858">
                  <c:v>60.52</c:v>
                </c:pt>
                <c:pt idx="5859">
                  <c:v>60.54</c:v>
                </c:pt>
                <c:pt idx="5860">
                  <c:v>60.55</c:v>
                </c:pt>
                <c:pt idx="5861">
                  <c:v>60.56</c:v>
                </c:pt>
                <c:pt idx="5862">
                  <c:v>60.56</c:v>
                </c:pt>
                <c:pt idx="5863">
                  <c:v>60.58</c:v>
                </c:pt>
                <c:pt idx="5864">
                  <c:v>60.59</c:v>
                </c:pt>
                <c:pt idx="5865">
                  <c:v>60.6</c:v>
                </c:pt>
                <c:pt idx="5866">
                  <c:v>60.61</c:v>
                </c:pt>
                <c:pt idx="5867">
                  <c:v>60.62</c:v>
                </c:pt>
                <c:pt idx="5868">
                  <c:v>60.63</c:v>
                </c:pt>
                <c:pt idx="5869">
                  <c:v>60.63</c:v>
                </c:pt>
                <c:pt idx="5870">
                  <c:v>60.64</c:v>
                </c:pt>
                <c:pt idx="5871">
                  <c:v>60.64</c:v>
                </c:pt>
                <c:pt idx="5872">
                  <c:v>60.64</c:v>
                </c:pt>
                <c:pt idx="5873">
                  <c:v>60.64</c:v>
                </c:pt>
                <c:pt idx="5874">
                  <c:v>60.64</c:v>
                </c:pt>
                <c:pt idx="5875">
                  <c:v>60.64</c:v>
                </c:pt>
                <c:pt idx="5876">
                  <c:v>60.64</c:v>
                </c:pt>
                <c:pt idx="5877">
                  <c:v>60.64</c:v>
                </c:pt>
                <c:pt idx="5878">
                  <c:v>60.65</c:v>
                </c:pt>
                <c:pt idx="5879">
                  <c:v>60.65</c:v>
                </c:pt>
                <c:pt idx="5880">
                  <c:v>60.65</c:v>
                </c:pt>
                <c:pt idx="5881">
                  <c:v>60.65</c:v>
                </c:pt>
                <c:pt idx="5882">
                  <c:v>60.64</c:v>
                </c:pt>
                <c:pt idx="5883">
                  <c:v>60.64</c:v>
                </c:pt>
                <c:pt idx="5884">
                  <c:v>60.64</c:v>
                </c:pt>
                <c:pt idx="5885">
                  <c:v>60.63</c:v>
                </c:pt>
                <c:pt idx="5886">
                  <c:v>60.62</c:v>
                </c:pt>
                <c:pt idx="5887">
                  <c:v>60.6</c:v>
                </c:pt>
                <c:pt idx="5888">
                  <c:v>60.59</c:v>
                </c:pt>
                <c:pt idx="5889">
                  <c:v>60.57</c:v>
                </c:pt>
                <c:pt idx="5890">
                  <c:v>60.56</c:v>
                </c:pt>
                <c:pt idx="5891">
                  <c:v>60.55</c:v>
                </c:pt>
                <c:pt idx="5892">
                  <c:v>60.55</c:v>
                </c:pt>
                <c:pt idx="5893">
                  <c:v>60.54</c:v>
                </c:pt>
                <c:pt idx="5894">
                  <c:v>60.53</c:v>
                </c:pt>
                <c:pt idx="5895">
                  <c:v>60.51</c:v>
                </c:pt>
                <c:pt idx="5896">
                  <c:v>60.5</c:v>
                </c:pt>
                <c:pt idx="5897">
                  <c:v>60.48</c:v>
                </c:pt>
                <c:pt idx="5898">
                  <c:v>60.47</c:v>
                </c:pt>
                <c:pt idx="5899">
                  <c:v>60.46</c:v>
                </c:pt>
                <c:pt idx="5900">
                  <c:v>60.45</c:v>
                </c:pt>
                <c:pt idx="5901">
                  <c:v>60.43</c:v>
                </c:pt>
                <c:pt idx="5902">
                  <c:v>60.41</c:v>
                </c:pt>
                <c:pt idx="5903">
                  <c:v>60.39</c:v>
                </c:pt>
                <c:pt idx="5904">
                  <c:v>60.37</c:v>
                </c:pt>
                <c:pt idx="5905">
                  <c:v>60.35</c:v>
                </c:pt>
                <c:pt idx="5906">
                  <c:v>60.34</c:v>
                </c:pt>
                <c:pt idx="5907">
                  <c:v>60.33</c:v>
                </c:pt>
                <c:pt idx="5908">
                  <c:v>60.31</c:v>
                </c:pt>
                <c:pt idx="5909">
                  <c:v>60.29</c:v>
                </c:pt>
                <c:pt idx="5910">
                  <c:v>60.27</c:v>
                </c:pt>
                <c:pt idx="5911">
                  <c:v>60.24</c:v>
                </c:pt>
                <c:pt idx="5912">
                  <c:v>60.21</c:v>
                </c:pt>
                <c:pt idx="5913">
                  <c:v>60.18</c:v>
                </c:pt>
                <c:pt idx="5914">
                  <c:v>60.16</c:v>
                </c:pt>
                <c:pt idx="5915">
                  <c:v>60.14</c:v>
                </c:pt>
                <c:pt idx="5916">
                  <c:v>60.13</c:v>
                </c:pt>
                <c:pt idx="5917">
                  <c:v>60.12</c:v>
                </c:pt>
                <c:pt idx="5918">
                  <c:v>60.11</c:v>
                </c:pt>
                <c:pt idx="5919">
                  <c:v>60.1</c:v>
                </c:pt>
                <c:pt idx="5920">
                  <c:v>60.08</c:v>
                </c:pt>
                <c:pt idx="5921">
                  <c:v>60.07</c:v>
                </c:pt>
                <c:pt idx="5922">
                  <c:v>60.06</c:v>
                </c:pt>
                <c:pt idx="5923">
                  <c:v>60.04</c:v>
                </c:pt>
                <c:pt idx="5924">
                  <c:v>60.02</c:v>
                </c:pt>
                <c:pt idx="5925">
                  <c:v>60.02</c:v>
                </c:pt>
                <c:pt idx="5926">
                  <c:v>60.01</c:v>
                </c:pt>
                <c:pt idx="5927">
                  <c:v>59.99</c:v>
                </c:pt>
                <c:pt idx="5928">
                  <c:v>59.98</c:v>
                </c:pt>
                <c:pt idx="5929">
                  <c:v>59.98</c:v>
                </c:pt>
                <c:pt idx="5930">
                  <c:v>59.97</c:v>
                </c:pt>
                <c:pt idx="5931">
                  <c:v>59.97</c:v>
                </c:pt>
                <c:pt idx="5932">
                  <c:v>59.96</c:v>
                </c:pt>
                <c:pt idx="5933">
                  <c:v>59.94</c:v>
                </c:pt>
                <c:pt idx="5934">
                  <c:v>59.92</c:v>
                </c:pt>
                <c:pt idx="5935">
                  <c:v>59.91</c:v>
                </c:pt>
                <c:pt idx="5936">
                  <c:v>59.88</c:v>
                </c:pt>
                <c:pt idx="5937">
                  <c:v>59.87</c:v>
                </c:pt>
                <c:pt idx="5938">
                  <c:v>59.85</c:v>
                </c:pt>
                <c:pt idx="5939">
                  <c:v>59.83</c:v>
                </c:pt>
                <c:pt idx="5940">
                  <c:v>59.81</c:v>
                </c:pt>
                <c:pt idx="5941">
                  <c:v>59.79</c:v>
                </c:pt>
                <c:pt idx="5942">
                  <c:v>59.77</c:v>
                </c:pt>
                <c:pt idx="5943">
                  <c:v>59.75</c:v>
                </c:pt>
                <c:pt idx="5944">
                  <c:v>59.72</c:v>
                </c:pt>
                <c:pt idx="5945">
                  <c:v>59.7</c:v>
                </c:pt>
                <c:pt idx="5946">
                  <c:v>59.68</c:v>
                </c:pt>
                <c:pt idx="5947">
                  <c:v>59.66</c:v>
                </c:pt>
                <c:pt idx="5948">
                  <c:v>59.64</c:v>
                </c:pt>
                <c:pt idx="5949">
                  <c:v>59.61</c:v>
                </c:pt>
                <c:pt idx="5950">
                  <c:v>59.59</c:v>
                </c:pt>
                <c:pt idx="5951">
                  <c:v>59.56</c:v>
                </c:pt>
                <c:pt idx="5952">
                  <c:v>59.53</c:v>
                </c:pt>
                <c:pt idx="5953">
                  <c:v>59.51</c:v>
                </c:pt>
                <c:pt idx="5954">
                  <c:v>59.51</c:v>
                </c:pt>
                <c:pt idx="5955">
                  <c:v>59.49</c:v>
                </c:pt>
                <c:pt idx="5956">
                  <c:v>59.47</c:v>
                </c:pt>
                <c:pt idx="5957">
                  <c:v>59.45</c:v>
                </c:pt>
                <c:pt idx="5958">
                  <c:v>59.43</c:v>
                </c:pt>
                <c:pt idx="5959">
                  <c:v>59.4</c:v>
                </c:pt>
                <c:pt idx="5960">
                  <c:v>59.38</c:v>
                </c:pt>
                <c:pt idx="5961">
                  <c:v>59.36</c:v>
                </c:pt>
                <c:pt idx="5962">
                  <c:v>59.34</c:v>
                </c:pt>
                <c:pt idx="5963">
                  <c:v>59.33</c:v>
                </c:pt>
                <c:pt idx="5964">
                  <c:v>59.31</c:v>
                </c:pt>
                <c:pt idx="5965">
                  <c:v>59.3</c:v>
                </c:pt>
                <c:pt idx="5966">
                  <c:v>59.29</c:v>
                </c:pt>
                <c:pt idx="5967">
                  <c:v>59.29</c:v>
                </c:pt>
                <c:pt idx="5968">
                  <c:v>59.28</c:v>
                </c:pt>
                <c:pt idx="5969">
                  <c:v>59.28</c:v>
                </c:pt>
                <c:pt idx="5970">
                  <c:v>59.27</c:v>
                </c:pt>
                <c:pt idx="5971">
                  <c:v>59.27</c:v>
                </c:pt>
                <c:pt idx="5972">
                  <c:v>59.27</c:v>
                </c:pt>
                <c:pt idx="5973">
                  <c:v>59.27</c:v>
                </c:pt>
                <c:pt idx="5974">
                  <c:v>59.26</c:v>
                </c:pt>
                <c:pt idx="5975">
                  <c:v>59.26</c:v>
                </c:pt>
                <c:pt idx="5976">
                  <c:v>59.26</c:v>
                </c:pt>
                <c:pt idx="5977">
                  <c:v>59.25</c:v>
                </c:pt>
                <c:pt idx="5978">
                  <c:v>59.25</c:v>
                </c:pt>
                <c:pt idx="5979">
                  <c:v>59.24</c:v>
                </c:pt>
                <c:pt idx="5980">
                  <c:v>59.24</c:v>
                </c:pt>
                <c:pt idx="5981">
                  <c:v>59.23</c:v>
                </c:pt>
                <c:pt idx="5982">
                  <c:v>59.23</c:v>
                </c:pt>
                <c:pt idx="5983">
                  <c:v>59.22</c:v>
                </c:pt>
                <c:pt idx="5984">
                  <c:v>59.22</c:v>
                </c:pt>
                <c:pt idx="5985">
                  <c:v>59.21</c:v>
                </c:pt>
                <c:pt idx="5986">
                  <c:v>59.2</c:v>
                </c:pt>
                <c:pt idx="5987">
                  <c:v>59.19</c:v>
                </c:pt>
                <c:pt idx="5988">
                  <c:v>59.19</c:v>
                </c:pt>
                <c:pt idx="5989">
                  <c:v>59.18</c:v>
                </c:pt>
                <c:pt idx="5990">
                  <c:v>59.18</c:v>
                </c:pt>
                <c:pt idx="5991">
                  <c:v>59.18</c:v>
                </c:pt>
                <c:pt idx="5992">
                  <c:v>59.17</c:v>
                </c:pt>
                <c:pt idx="5993">
                  <c:v>59.17</c:v>
                </c:pt>
                <c:pt idx="5994">
                  <c:v>59.17</c:v>
                </c:pt>
                <c:pt idx="5995">
                  <c:v>59.16</c:v>
                </c:pt>
                <c:pt idx="5996">
                  <c:v>59.15</c:v>
                </c:pt>
                <c:pt idx="5997">
                  <c:v>59.14</c:v>
                </c:pt>
                <c:pt idx="5998">
                  <c:v>59.14</c:v>
                </c:pt>
                <c:pt idx="5999">
                  <c:v>59.13</c:v>
                </c:pt>
                <c:pt idx="6000">
                  <c:v>59.13</c:v>
                </c:pt>
                <c:pt idx="6001">
                  <c:v>59.12</c:v>
                </c:pt>
                <c:pt idx="6002">
                  <c:v>59.11</c:v>
                </c:pt>
                <c:pt idx="6003">
                  <c:v>59.11</c:v>
                </c:pt>
                <c:pt idx="6004">
                  <c:v>59.11</c:v>
                </c:pt>
                <c:pt idx="6005">
                  <c:v>59.11</c:v>
                </c:pt>
                <c:pt idx="6006">
                  <c:v>59.11</c:v>
                </c:pt>
                <c:pt idx="6007">
                  <c:v>59.11</c:v>
                </c:pt>
                <c:pt idx="6008">
                  <c:v>59.11</c:v>
                </c:pt>
                <c:pt idx="6009">
                  <c:v>59.12</c:v>
                </c:pt>
                <c:pt idx="6010">
                  <c:v>59.12</c:v>
                </c:pt>
                <c:pt idx="6011">
                  <c:v>59.13</c:v>
                </c:pt>
                <c:pt idx="6012">
                  <c:v>59.14</c:v>
                </c:pt>
                <c:pt idx="6013">
                  <c:v>59.15</c:v>
                </c:pt>
                <c:pt idx="6014">
                  <c:v>59.16</c:v>
                </c:pt>
                <c:pt idx="6015">
                  <c:v>59.18</c:v>
                </c:pt>
                <c:pt idx="6016">
                  <c:v>59.19</c:v>
                </c:pt>
                <c:pt idx="6017">
                  <c:v>59.19</c:v>
                </c:pt>
                <c:pt idx="6018">
                  <c:v>59.2</c:v>
                </c:pt>
                <c:pt idx="6019">
                  <c:v>59.2</c:v>
                </c:pt>
                <c:pt idx="6020">
                  <c:v>59.21</c:v>
                </c:pt>
                <c:pt idx="6021">
                  <c:v>59.21</c:v>
                </c:pt>
                <c:pt idx="6022">
                  <c:v>59.22</c:v>
                </c:pt>
                <c:pt idx="6023">
                  <c:v>59.22</c:v>
                </c:pt>
                <c:pt idx="6024">
                  <c:v>59.23</c:v>
                </c:pt>
                <c:pt idx="6025">
                  <c:v>59.24</c:v>
                </c:pt>
                <c:pt idx="6026">
                  <c:v>59.24</c:v>
                </c:pt>
                <c:pt idx="6027">
                  <c:v>59.25</c:v>
                </c:pt>
                <c:pt idx="6028">
                  <c:v>59.25</c:v>
                </c:pt>
                <c:pt idx="6029">
                  <c:v>59.26</c:v>
                </c:pt>
                <c:pt idx="6030">
                  <c:v>59.26</c:v>
                </c:pt>
                <c:pt idx="6031">
                  <c:v>59.26</c:v>
                </c:pt>
                <c:pt idx="6032">
                  <c:v>59.27</c:v>
                </c:pt>
                <c:pt idx="6033">
                  <c:v>59.29</c:v>
                </c:pt>
                <c:pt idx="6034">
                  <c:v>59.3</c:v>
                </c:pt>
                <c:pt idx="6035">
                  <c:v>59.3</c:v>
                </c:pt>
                <c:pt idx="6036">
                  <c:v>59.31</c:v>
                </c:pt>
                <c:pt idx="6037">
                  <c:v>59.33</c:v>
                </c:pt>
                <c:pt idx="6038">
                  <c:v>59.34</c:v>
                </c:pt>
                <c:pt idx="6039">
                  <c:v>59.36</c:v>
                </c:pt>
                <c:pt idx="6040">
                  <c:v>59.39</c:v>
                </c:pt>
                <c:pt idx="6041">
                  <c:v>59.43</c:v>
                </c:pt>
                <c:pt idx="6042">
                  <c:v>59.46</c:v>
                </c:pt>
                <c:pt idx="6043">
                  <c:v>59.48</c:v>
                </c:pt>
                <c:pt idx="6044">
                  <c:v>59.51</c:v>
                </c:pt>
                <c:pt idx="6045">
                  <c:v>59.54</c:v>
                </c:pt>
                <c:pt idx="6046">
                  <c:v>59.58</c:v>
                </c:pt>
                <c:pt idx="6047">
                  <c:v>59.61</c:v>
                </c:pt>
                <c:pt idx="6048">
                  <c:v>59.66</c:v>
                </c:pt>
                <c:pt idx="6049">
                  <c:v>59.7</c:v>
                </c:pt>
                <c:pt idx="6050">
                  <c:v>59.74</c:v>
                </c:pt>
                <c:pt idx="6051">
                  <c:v>59.78</c:v>
                </c:pt>
                <c:pt idx="6052">
                  <c:v>59.81</c:v>
                </c:pt>
                <c:pt idx="6053">
                  <c:v>59.84</c:v>
                </c:pt>
                <c:pt idx="6054">
                  <c:v>59.87</c:v>
                </c:pt>
                <c:pt idx="6055">
                  <c:v>59.89</c:v>
                </c:pt>
                <c:pt idx="6056">
                  <c:v>59.92</c:v>
                </c:pt>
                <c:pt idx="6057">
                  <c:v>59.96</c:v>
                </c:pt>
                <c:pt idx="6058">
                  <c:v>59.98</c:v>
                </c:pt>
                <c:pt idx="6059">
                  <c:v>60</c:v>
                </c:pt>
                <c:pt idx="6060">
                  <c:v>60.02</c:v>
                </c:pt>
                <c:pt idx="6061">
                  <c:v>60.03</c:v>
                </c:pt>
                <c:pt idx="6062">
                  <c:v>60.05</c:v>
                </c:pt>
                <c:pt idx="6063">
                  <c:v>60.07</c:v>
                </c:pt>
                <c:pt idx="6064">
                  <c:v>60.09</c:v>
                </c:pt>
                <c:pt idx="6065">
                  <c:v>60.11</c:v>
                </c:pt>
                <c:pt idx="6066">
                  <c:v>60.13</c:v>
                </c:pt>
                <c:pt idx="6067">
                  <c:v>60.16</c:v>
                </c:pt>
                <c:pt idx="6068">
                  <c:v>60.2</c:v>
                </c:pt>
                <c:pt idx="6069">
                  <c:v>60.24</c:v>
                </c:pt>
                <c:pt idx="6070">
                  <c:v>60.28</c:v>
                </c:pt>
                <c:pt idx="6071">
                  <c:v>60.32</c:v>
                </c:pt>
                <c:pt idx="6072">
                  <c:v>60.35</c:v>
                </c:pt>
                <c:pt idx="6073">
                  <c:v>60.38</c:v>
                </c:pt>
                <c:pt idx="6074">
                  <c:v>60.4</c:v>
                </c:pt>
                <c:pt idx="6075">
                  <c:v>60.42</c:v>
                </c:pt>
                <c:pt idx="6076">
                  <c:v>60.45</c:v>
                </c:pt>
                <c:pt idx="6077">
                  <c:v>60.47</c:v>
                </c:pt>
                <c:pt idx="6078">
                  <c:v>60.49</c:v>
                </c:pt>
                <c:pt idx="6079">
                  <c:v>60.51</c:v>
                </c:pt>
                <c:pt idx="6080">
                  <c:v>60.52</c:v>
                </c:pt>
                <c:pt idx="6081">
                  <c:v>60.53</c:v>
                </c:pt>
                <c:pt idx="6082">
                  <c:v>60.54</c:v>
                </c:pt>
                <c:pt idx="6083">
                  <c:v>60.55</c:v>
                </c:pt>
                <c:pt idx="6084">
                  <c:v>60.55</c:v>
                </c:pt>
                <c:pt idx="6085">
                  <c:v>60.55</c:v>
                </c:pt>
                <c:pt idx="6086">
                  <c:v>60.56</c:v>
                </c:pt>
                <c:pt idx="6087">
                  <c:v>60.56</c:v>
                </c:pt>
                <c:pt idx="6088">
                  <c:v>60.57</c:v>
                </c:pt>
                <c:pt idx="6089">
                  <c:v>60.58</c:v>
                </c:pt>
                <c:pt idx="6090">
                  <c:v>60.59</c:v>
                </c:pt>
                <c:pt idx="6091">
                  <c:v>60.6</c:v>
                </c:pt>
                <c:pt idx="6092">
                  <c:v>60.6</c:v>
                </c:pt>
                <c:pt idx="6093">
                  <c:v>60.6</c:v>
                </c:pt>
                <c:pt idx="6094">
                  <c:v>60.6</c:v>
                </c:pt>
                <c:pt idx="6095">
                  <c:v>60.6</c:v>
                </c:pt>
                <c:pt idx="6096">
                  <c:v>60.61</c:v>
                </c:pt>
                <c:pt idx="6097">
                  <c:v>60.6</c:v>
                </c:pt>
                <c:pt idx="6098">
                  <c:v>60.61</c:v>
                </c:pt>
                <c:pt idx="6099">
                  <c:v>60.6</c:v>
                </c:pt>
                <c:pt idx="6100">
                  <c:v>60.6</c:v>
                </c:pt>
                <c:pt idx="6101">
                  <c:v>60.6</c:v>
                </c:pt>
                <c:pt idx="6102">
                  <c:v>60.59</c:v>
                </c:pt>
                <c:pt idx="6103">
                  <c:v>60.58</c:v>
                </c:pt>
                <c:pt idx="6104">
                  <c:v>60.57</c:v>
                </c:pt>
                <c:pt idx="6105">
                  <c:v>60.56</c:v>
                </c:pt>
                <c:pt idx="6106">
                  <c:v>60.55</c:v>
                </c:pt>
                <c:pt idx="6107">
                  <c:v>60.54</c:v>
                </c:pt>
                <c:pt idx="6108">
                  <c:v>60.53</c:v>
                </c:pt>
                <c:pt idx="6109">
                  <c:v>60.52</c:v>
                </c:pt>
                <c:pt idx="6110">
                  <c:v>60.51</c:v>
                </c:pt>
                <c:pt idx="6111">
                  <c:v>60.5</c:v>
                </c:pt>
                <c:pt idx="6112">
                  <c:v>60.49</c:v>
                </c:pt>
                <c:pt idx="6113">
                  <c:v>60.47</c:v>
                </c:pt>
                <c:pt idx="6114">
                  <c:v>60.45</c:v>
                </c:pt>
                <c:pt idx="6115">
                  <c:v>60.44</c:v>
                </c:pt>
                <c:pt idx="6116">
                  <c:v>60.43</c:v>
                </c:pt>
                <c:pt idx="6117">
                  <c:v>60.41</c:v>
                </c:pt>
                <c:pt idx="6118">
                  <c:v>60.4</c:v>
                </c:pt>
                <c:pt idx="6119">
                  <c:v>60.39</c:v>
                </c:pt>
                <c:pt idx="6120">
                  <c:v>60.36</c:v>
                </c:pt>
                <c:pt idx="6121">
                  <c:v>60.34</c:v>
                </c:pt>
                <c:pt idx="6122">
                  <c:v>60.33</c:v>
                </c:pt>
                <c:pt idx="6123">
                  <c:v>60.31</c:v>
                </c:pt>
                <c:pt idx="6124">
                  <c:v>60.29</c:v>
                </c:pt>
                <c:pt idx="6125">
                  <c:v>60.28</c:v>
                </c:pt>
                <c:pt idx="6126">
                  <c:v>60.25</c:v>
                </c:pt>
                <c:pt idx="6127">
                  <c:v>60.23</c:v>
                </c:pt>
                <c:pt idx="6128">
                  <c:v>60.21</c:v>
                </c:pt>
                <c:pt idx="6129">
                  <c:v>60.18</c:v>
                </c:pt>
                <c:pt idx="6130">
                  <c:v>60.17</c:v>
                </c:pt>
                <c:pt idx="6131">
                  <c:v>60.15</c:v>
                </c:pt>
                <c:pt idx="6132">
                  <c:v>60.14</c:v>
                </c:pt>
                <c:pt idx="6133">
                  <c:v>60.12</c:v>
                </c:pt>
                <c:pt idx="6134">
                  <c:v>60.11</c:v>
                </c:pt>
                <c:pt idx="6135">
                  <c:v>60.1</c:v>
                </c:pt>
                <c:pt idx="6136">
                  <c:v>60.08</c:v>
                </c:pt>
                <c:pt idx="6137">
                  <c:v>60.07</c:v>
                </c:pt>
                <c:pt idx="6138">
                  <c:v>60.07</c:v>
                </c:pt>
                <c:pt idx="6139">
                  <c:v>60.05</c:v>
                </c:pt>
                <c:pt idx="6140">
                  <c:v>60.03</c:v>
                </c:pt>
                <c:pt idx="6141">
                  <c:v>60.02</c:v>
                </c:pt>
                <c:pt idx="6142">
                  <c:v>60</c:v>
                </c:pt>
                <c:pt idx="6143">
                  <c:v>59.98</c:v>
                </c:pt>
                <c:pt idx="6144">
                  <c:v>59.97</c:v>
                </c:pt>
                <c:pt idx="6145">
                  <c:v>59.96</c:v>
                </c:pt>
                <c:pt idx="6146">
                  <c:v>59.95</c:v>
                </c:pt>
                <c:pt idx="6147">
                  <c:v>59.94</c:v>
                </c:pt>
                <c:pt idx="6148">
                  <c:v>59.93</c:v>
                </c:pt>
                <c:pt idx="6149">
                  <c:v>59.92</c:v>
                </c:pt>
                <c:pt idx="6150">
                  <c:v>59.9</c:v>
                </c:pt>
                <c:pt idx="6151">
                  <c:v>59.87</c:v>
                </c:pt>
                <c:pt idx="6152">
                  <c:v>59.85</c:v>
                </c:pt>
                <c:pt idx="6153">
                  <c:v>59.82</c:v>
                </c:pt>
                <c:pt idx="6154">
                  <c:v>59.81</c:v>
                </c:pt>
                <c:pt idx="6155">
                  <c:v>59.79</c:v>
                </c:pt>
                <c:pt idx="6156">
                  <c:v>59.78</c:v>
                </c:pt>
                <c:pt idx="6157">
                  <c:v>59.76</c:v>
                </c:pt>
                <c:pt idx="6158">
                  <c:v>59.74</c:v>
                </c:pt>
                <c:pt idx="6159">
                  <c:v>59.72</c:v>
                </c:pt>
                <c:pt idx="6160">
                  <c:v>59.69</c:v>
                </c:pt>
                <c:pt idx="6161">
                  <c:v>59.67</c:v>
                </c:pt>
                <c:pt idx="6162">
                  <c:v>59.65</c:v>
                </c:pt>
                <c:pt idx="6163">
                  <c:v>59.63</c:v>
                </c:pt>
                <c:pt idx="6164">
                  <c:v>59.61</c:v>
                </c:pt>
                <c:pt idx="6165">
                  <c:v>59.59</c:v>
                </c:pt>
                <c:pt idx="6166">
                  <c:v>59.56</c:v>
                </c:pt>
                <c:pt idx="6167">
                  <c:v>59.54</c:v>
                </c:pt>
                <c:pt idx="6168">
                  <c:v>59.52</c:v>
                </c:pt>
                <c:pt idx="6169">
                  <c:v>59.51</c:v>
                </c:pt>
                <c:pt idx="6170">
                  <c:v>59.48</c:v>
                </c:pt>
                <c:pt idx="6171">
                  <c:v>59.46</c:v>
                </c:pt>
                <c:pt idx="6172">
                  <c:v>59.44</c:v>
                </c:pt>
                <c:pt idx="6173">
                  <c:v>59.41</c:v>
                </c:pt>
                <c:pt idx="6174">
                  <c:v>59.38</c:v>
                </c:pt>
                <c:pt idx="6175">
                  <c:v>59.37</c:v>
                </c:pt>
                <c:pt idx="6176">
                  <c:v>59.36</c:v>
                </c:pt>
                <c:pt idx="6177">
                  <c:v>59.33</c:v>
                </c:pt>
                <c:pt idx="6178">
                  <c:v>59.31</c:v>
                </c:pt>
                <c:pt idx="6179">
                  <c:v>59.3</c:v>
                </c:pt>
                <c:pt idx="6180">
                  <c:v>59.29</c:v>
                </c:pt>
                <c:pt idx="6181">
                  <c:v>59.28</c:v>
                </c:pt>
                <c:pt idx="6182">
                  <c:v>59.27</c:v>
                </c:pt>
                <c:pt idx="6183">
                  <c:v>59.27</c:v>
                </c:pt>
                <c:pt idx="6184">
                  <c:v>59.27</c:v>
                </c:pt>
                <c:pt idx="6185">
                  <c:v>59.27</c:v>
                </c:pt>
                <c:pt idx="6186">
                  <c:v>59.27</c:v>
                </c:pt>
                <c:pt idx="6187">
                  <c:v>59.27</c:v>
                </c:pt>
                <c:pt idx="6188">
                  <c:v>59.27</c:v>
                </c:pt>
                <c:pt idx="6189">
                  <c:v>59.27</c:v>
                </c:pt>
                <c:pt idx="6190">
                  <c:v>59.27</c:v>
                </c:pt>
                <c:pt idx="6191">
                  <c:v>59.26</c:v>
                </c:pt>
                <c:pt idx="6192">
                  <c:v>59.26</c:v>
                </c:pt>
                <c:pt idx="6193">
                  <c:v>59.25</c:v>
                </c:pt>
                <c:pt idx="6194">
                  <c:v>59.24</c:v>
                </c:pt>
                <c:pt idx="6195">
                  <c:v>59.23</c:v>
                </c:pt>
                <c:pt idx="6196">
                  <c:v>59.22</c:v>
                </c:pt>
                <c:pt idx="6197">
                  <c:v>59.22</c:v>
                </c:pt>
                <c:pt idx="6198">
                  <c:v>59.21</c:v>
                </c:pt>
                <c:pt idx="6199">
                  <c:v>59.2</c:v>
                </c:pt>
                <c:pt idx="6200">
                  <c:v>59.2</c:v>
                </c:pt>
                <c:pt idx="6201">
                  <c:v>59.2</c:v>
                </c:pt>
                <c:pt idx="6202">
                  <c:v>59.19</c:v>
                </c:pt>
                <c:pt idx="6203">
                  <c:v>59.19</c:v>
                </c:pt>
                <c:pt idx="6204">
                  <c:v>59.18</c:v>
                </c:pt>
                <c:pt idx="6205">
                  <c:v>59.17</c:v>
                </c:pt>
                <c:pt idx="6206">
                  <c:v>59.16</c:v>
                </c:pt>
                <c:pt idx="6207">
                  <c:v>59.15</c:v>
                </c:pt>
                <c:pt idx="6208">
                  <c:v>59.14</c:v>
                </c:pt>
                <c:pt idx="6209">
                  <c:v>59.13</c:v>
                </c:pt>
                <c:pt idx="6210">
                  <c:v>59.12</c:v>
                </c:pt>
                <c:pt idx="6211">
                  <c:v>59.11</c:v>
                </c:pt>
                <c:pt idx="6212">
                  <c:v>59.11</c:v>
                </c:pt>
                <c:pt idx="6213">
                  <c:v>59.1</c:v>
                </c:pt>
                <c:pt idx="6214">
                  <c:v>59.1</c:v>
                </c:pt>
                <c:pt idx="6215">
                  <c:v>59.1</c:v>
                </c:pt>
                <c:pt idx="6216">
                  <c:v>59.09</c:v>
                </c:pt>
                <c:pt idx="6217">
                  <c:v>59.09</c:v>
                </c:pt>
                <c:pt idx="6218">
                  <c:v>59.1</c:v>
                </c:pt>
                <c:pt idx="6219">
                  <c:v>59.1</c:v>
                </c:pt>
                <c:pt idx="6220">
                  <c:v>59.1</c:v>
                </c:pt>
                <c:pt idx="6221">
                  <c:v>59.1</c:v>
                </c:pt>
                <c:pt idx="6222">
                  <c:v>59.11</c:v>
                </c:pt>
                <c:pt idx="6223">
                  <c:v>59.11</c:v>
                </c:pt>
                <c:pt idx="6224">
                  <c:v>59.11</c:v>
                </c:pt>
                <c:pt idx="6225">
                  <c:v>59.12</c:v>
                </c:pt>
                <c:pt idx="6226">
                  <c:v>59.11</c:v>
                </c:pt>
                <c:pt idx="6227">
                  <c:v>59.12</c:v>
                </c:pt>
                <c:pt idx="6228">
                  <c:v>59.13</c:v>
                </c:pt>
                <c:pt idx="6229">
                  <c:v>59.13</c:v>
                </c:pt>
                <c:pt idx="6230">
                  <c:v>59.14</c:v>
                </c:pt>
                <c:pt idx="6231">
                  <c:v>59.14</c:v>
                </c:pt>
                <c:pt idx="6232">
                  <c:v>59.15</c:v>
                </c:pt>
                <c:pt idx="6233">
                  <c:v>59.16</c:v>
                </c:pt>
                <c:pt idx="6234">
                  <c:v>59.17</c:v>
                </c:pt>
                <c:pt idx="6235">
                  <c:v>59.18</c:v>
                </c:pt>
                <c:pt idx="6236">
                  <c:v>59.19</c:v>
                </c:pt>
                <c:pt idx="6237">
                  <c:v>59.2</c:v>
                </c:pt>
                <c:pt idx="6238">
                  <c:v>59.21</c:v>
                </c:pt>
                <c:pt idx="6239">
                  <c:v>59.22</c:v>
                </c:pt>
                <c:pt idx="6240">
                  <c:v>59.23</c:v>
                </c:pt>
                <c:pt idx="6241">
                  <c:v>59.24</c:v>
                </c:pt>
                <c:pt idx="6242">
                  <c:v>59.25</c:v>
                </c:pt>
                <c:pt idx="6243">
                  <c:v>59.26</c:v>
                </c:pt>
                <c:pt idx="6244">
                  <c:v>59.26</c:v>
                </c:pt>
                <c:pt idx="6245">
                  <c:v>59.26</c:v>
                </c:pt>
                <c:pt idx="6246">
                  <c:v>59.27</c:v>
                </c:pt>
                <c:pt idx="6247">
                  <c:v>59.27</c:v>
                </c:pt>
                <c:pt idx="6248">
                  <c:v>59.28</c:v>
                </c:pt>
                <c:pt idx="6249">
                  <c:v>59.29</c:v>
                </c:pt>
                <c:pt idx="6250">
                  <c:v>59.3</c:v>
                </c:pt>
                <c:pt idx="6251">
                  <c:v>59.32</c:v>
                </c:pt>
                <c:pt idx="6252">
                  <c:v>59.34</c:v>
                </c:pt>
                <c:pt idx="6253">
                  <c:v>59.36</c:v>
                </c:pt>
                <c:pt idx="6254">
                  <c:v>59.38</c:v>
                </c:pt>
                <c:pt idx="6255">
                  <c:v>59.41</c:v>
                </c:pt>
                <c:pt idx="6256">
                  <c:v>59.45</c:v>
                </c:pt>
                <c:pt idx="6257">
                  <c:v>59.48</c:v>
                </c:pt>
                <c:pt idx="6258">
                  <c:v>59.52</c:v>
                </c:pt>
                <c:pt idx="6259">
                  <c:v>59.56</c:v>
                </c:pt>
                <c:pt idx="6260">
                  <c:v>59.61</c:v>
                </c:pt>
                <c:pt idx="6261">
                  <c:v>59.64</c:v>
                </c:pt>
                <c:pt idx="6262">
                  <c:v>59.67</c:v>
                </c:pt>
                <c:pt idx="6263">
                  <c:v>59.7</c:v>
                </c:pt>
                <c:pt idx="6264">
                  <c:v>59.73</c:v>
                </c:pt>
                <c:pt idx="6265">
                  <c:v>59.75</c:v>
                </c:pt>
                <c:pt idx="6266">
                  <c:v>59.78</c:v>
                </c:pt>
                <c:pt idx="6267">
                  <c:v>59.81</c:v>
                </c:pt>
                <c:pt idx="6268">
                  <c:v>59.84</c:v>
                </c:pt>
                <c:pt idx="6269">
                  <c:v>59.87</c:v>
                </c:pt>
                <c:pt idx="6270">
                  <c:v>59.92</c:v>
                </c:pt>
                <c:pt idx="6271">
                  <c:v>59.95</c:v>
                </c:pt>
                <c:pt idx="6272">
                  <c:v>59.97</c:v>
                </c:pt>
                <c:pt idx="6273">
                  <c:v>59.99</c:v>
                </c:pt>
                <c:pt idx="6274">
                  <c:v>60.01</c:v>
                </c:pt>
                <c:pt idx="6275">
                  <c:v>60.02</c:v>
                </c:pt>
                <c:pt idx="6276">
                  <c:v>60.05</c:v>
                </c:pt>
                <c:pt idx="6277">
                  <c:v>60.07</c:v>
                </c:pt>
                <c:pt idx="6278">
                  <c:v>60.09</c:v>
                </c:pt>
                <c:pt idx="6279">
                  <c:v>60.12</c:v>
                </c:pt>
                <c:pt idx="6280">
                  <c:v>60.16</c:v>
                </c:pt>
                <c:pt idx="6281">
                  <c:v>60.19</c:v>
                </c:pt>
                <c:pt idx="6282">
                  <c:v>60.22</c:v>
                </c:pt>
                <c:pt idx="6283">
                  <c:v>60.27</c:v>
                </c:pt>
                <c:pt idx="6284">
                  <c:v>60.3</c:v>
                </c:pt>
                <c:pt idx="6285">
                  <c:v>60.34</c:v>
                </c:pt>
                <c:pt idx="6286">
                  <c:v>60.37</c:v>
                </c:pt>
                <c:pt idx="6287">
                  <c:v>60.4</c:v>
                </c:pt>
                <c:pt idx="6288">
                  <c:v>60.43</c:v>
                </c:pt>
                <c:pt idx="6289">
                  <c:v>60.46</c:v>
                </c:pt>
                <c:pt idx="6290">
                  <c:v>60.48</c:v>
                </c:pt>
                <c:pt idx="6291">
                  <c:v>60.5</c:v>
                </c:pt>
                <c:pt idx="6292">
                  <c:v>60.51</c:v>
                </c:pt>
                <c:pt idx="6293">
                  <c:v>60.53</c:v>
                </c:pt>
                <c:pt idx="6294">
                  <c:v>60.54</c:v>
                </c:pt>
                <c:pt idx="6295">
                  <c:v>60.56</c:v>
                </c:pt>
                <c:pt idx="6296">
                  <c:v>60.57</c:v>
                </c:pt>
                <c:pt idx="6297">
                  <c:v>60.6</c:v>
                </c:pt>
                <c:pt idx="6298">
                  <c:v>60.61</c:v>
                </c:pt>
                <c:pt idx="6299">
                  <c:v>60.62</c:v>
                </c:pt>
                <c:pt idx="6300">
                  <c:v>60.63</c:v>
                </c:pt>
                <c:pt idx="6301">
                  <c:v>60.63</c:v>
                </c:pt>
                <c:pt idx="6302">
                  <c:v>60.64</c:v>
                </c:pt>
                <c:pt idx="6303">
                  <c:v>60.64</c:v>
                </c:pt>
                <c:pt idx="6304">
                  <c:v>60.65</c:v>
                </c:pt>
                <c:pt idx="6305">
                  <c:v>60.66</c:v>
                </c:pt>
                <c:pt idx="6306">
                  <c:v>60.67</c:v>
                </c:pt>
                <c:pt idx="6307">
                  <c:v>60.67</c:v>
                </c:pt>
                <c:pt idx="6308">
                  <c:v>60.68</c:v>
                </c:pt>
                <c:pt idx="6309">
                  <c:v>60.68</c:v>
                </c:pt>
                <c:pt idx="6310">
                  <c:v>60.68</c:v>
                </c:pt>
                <c:pt idx="6311">
                  <c:v>60.68</c:v>
                </c:pt>
                <c:pt idx="6312">
                  <c:v>60.67</c:v>
                </c:pt>
                <c:pt idx="6313">
                  <c:v>60.67</c:v>
                </c:pt>
                <c:pt idx="6314">
                  <c:v>60.67</c:v>
                </c:pt>
                <c:pt idx="6315">
                  <c:v>60.66</c:v>
                </c:pt>
                <c:pt idx="6316">
                  <c:v>60.66</c:v>
                </c:pt>
                <c:pt idx="6317">
                  <c:v>60.66</c:v>
                </c:pt>
                <c:pt idx="6318">
                  <c:v>60.66</c:v>
                </c:pt>
                <c:pt idx="6319">
                  <c:v>60.66</c:v>
                </c:pt>
                <c:pt idx="6320">
                  <c:v>60.65</c:v>
                </c:pt>
                <c:pt idx="6321">
                  <c:v>60.65</c:v>
                </c:pt>
                <c:pt idx="6322">
                  <c:v>60.64</c:v>
                </c:pt>
                <c:pt idx="6323">
                  <c:v>60.63</c:v>
                </c:pt>
                <c:pt idx="6324">
                  <c:v>60.63</c:v>
                </c:pt>
                <c:pt idx="6325">
                  <c:v>60.62</c:v>
                </c:pt>
                <c:pt idx="6326">
                  <c:v>60.61</c:v>
                </c:pt>
                <c:pt idx="6327">
                  <c:v>60.6</c:v>
                </c:pt>
                <c:pt idx="6328">
                  <c:v>60.6</c:v>
                </c:pt>
                <c:pt idx="6329">
                  <c:v>60.59</c:v>
                </c:pt>
                <c:pt idx="6330">
                  <c:v>60.58</c:v>
                </c:pt>
                <c:pt idx="6331">
                  <c:v>60.57</c:v>
                </c:pt>
                <c:pt idx="6332">
                  <c:v>60.56</c:v>
                </c:pt>
                <c:pt idx="6333">
                  <c:v>60.54</c:v>
                </c:pt>
                <c:pt idx="6334">
                  <c:v>60.53</c:v>
                </c:pt>
                <c:pt idx="6335">
                  <c:v>60.51</c:v>
                </c:pt>
                <c:pt idx="6336">
                  <c:v>60.5</c:v>
                </c:pt>
                <c:pt idx="6337">
                  <c:v>60.47</c:v>
                </c:pt>
                <c:pt idx="6338">
                  <c:v>60.45</c:v>
                </c:pt>
                <c:pt idx="6339">
                  <c:v>60.43</c:v>
                </c:pt>
                <c:pt idx="6340">
                  <c:v>60.4</c:v>
                </c:pt>
                <c:pt idx="6341">
                  <c:v>60.39</c:v>
                </c:pt>
                <c:pt idx="6342">
                  <c:v>60.36</c:v>
                </c:pt>
                <c:pt idx="6343">
                  <c:v>60.34</c:v>
                </c:pt>
                <c:pt idx="6344">
                  <c:v>60.32</c:v>
                </c:pt>
                <c:pt idx="6345">
                  <c:v>60.3</c:v>
                </c:pt>
                <c:pt idx="6346">
                  <c:v>60.28</c:v>
                </c:pt>
                <c:pt idx="6347">
                  <c:v>60.27</c:v>
                </c:pt>
                <c:pt idx="6348">
                  <c:v>60.24</c:v>
                </c:pt>
                <c:pt idx="6349">
                  <c:v>60.22</c:v>
                </c:pt>
                <c:pt idx="6350">
                  <c:v>60.2</c:v>
                </c:pt>
                <c:pt idx="6351">
                  <c:v>60.18</c:v>
                </c:pt>
                <c:pt idx="6352">
                  <c:v>60.15</c:v>
                </c:pt>
                <c:pt idx="6353">
                  <c:v>60.13</c:v>
                </c:pt>
                <c:pt idx="6354">
                  <c:v>60.11</c:v>
                </c:pt>
                <c:pt idx="6355">
                  <c:v>60.09</c:v>
                </c:pt>
                <c:pt idx="6356">
                  <c:v>60.08</c:v>
                </c:pt>
                <c:pt idx="6357">
                  <c:v>60.07</c:v>
                </c:pt>
                <c:pt idx="6358">
                  <c:v>60.05</c:v>
                </c:pt>
                <c:pt idx="6359">
                  <c:v>60.04</c:v>
                </c:pt>
                <c:pt idx="6360">
                  <c:v>60.03</c:v>
                </c:pt>
                <c:pt idx="6361">
                  <c:v>60.02</c:v>
                </c:pt>
                <c:pt idx="6362">
                  <c:v>60.02</c:v>
                </c:pt>
                <c:pt idx="6363">
                  <c:v>60</c:v>
                </c:pt>
                <c:pt idx="6364">
                  <c:v>59.99</c:v>
                </c:pt>
                <c:pt idx="6365">
                  <c:v>59.98</c:v>
                </c:pt>
                <c:pt idx="6366">
                  <c:v>59.97</c:v>
                </c:pt>
                <c:pt idx="6367">
                  <c:v>59.96</c:v>
                </c:pt>
                <c:pt idx="6368">
                  <c:v>59.96</c:v>
                </c:pt>
                <c:pt idx="6369">
                  <c:v>59.95</c:v>
                </c:pt>
                <c:pt idx="6370">
                  <c:v>59.93</c:v>
                </c:pt>
                <c:pt idx="6371">
                  <c:v>59.92</c:v>
                </c:pt>
                <c:pt idx="6372">
                  <c:v>59.89</c:v>
                </c:pt>
                <c:pt idx="6373">
                  <c:v>59.87</c:v>
                </c:pt>
                <c:pt idx="6374">
                  <c:v>59.84</c:v>
                </c:pt>
                <c:pt idx="6375">
                  <c:v>59.82</c:v>
                </c:pt>
                <c:pt idx="6376">
                  <c:v>59.79</c:v>
                </c:pt>
                <c:pt idx="6377">
                  <c:v>59.77</c:v>
                </c:pt>
                <c:pt idx="6378">
                  <c:v>59.74</c:v>
                </c:pt>
                <c:pt idx="6379">
                  <c:v>59.72</c:v>
                </c:pt>
                <c:pt idx="6380">
                  <c:v>59.69</c:v>
                </c:pt>
                <c:pt idx="6381">
                  <c:v>59.67</c:v>
                </c:pt>
                <c:pt idx="6382">
                  <c:v>59.65</c:v>
                </c:pt>
                <c:pt idx="6383">
                  <c:v>59.64</c:v>
                </c:pt>
                <c:pt idx="6384">
                  <c:v>59.61</c:v>
                </c:pt>
                <c:pt idx="6385">
                  <c:v>59.59</c:v>
                </c:pt>
                <c:pt idx="6386">
                  <c:v>59.57</c:v>
                </c:pt>
                <c:pt idx="6387">
                  <c:v>59.55</c:v>
                </c:pt>
                <c:pt idx="6388">
                  <c:v>59.52</c:v>
                </c:pt>
                <c:pt idx="6389">
                  <c:v>59.51</c:v>
                </c:pt>
                <c:pt idx="6390">
                  <c:v>59.48</c:v>
                </c:pt>
                <c:pt idx="6391">
                  <c:v>59.45</c:v>
                </c:pt>
                <c:pt idx="6392">
                  <c:v>59.42</c:v>
                </c:pt>
                <c:pt idx="6393">
                  <c:v>59.4</c:v>
                </c:pt>
                <c:pt idx="6394">
                  <c:v>59.37</c:v>
                </c:pt>
                <c:pt idx="6395">
                  <c:v>59.35</c:v>
                </c:pt>
                <c:pt idx="6396">
                  <c:v>59.34</c:v>
                </c:pt>
                <c:pt idx="6397">
                  <c:v>59.32</c:v>
                </c:pt>
                <c:pt idx="6398">
                  <c:v>59.31</c:v>
                </c:pt>
                <c:pt idx="6399">
                  <c:v>59.31</c:v>
                </c:pt>
                <c:pt idx="6400">
                  <c:v>59.3</c:v>
                </c:pt>
                <c:pt idx="6401">
                  <c:v>59.29</c:v>
                </c:pt>
                <c:pt idx="6402">
                  <c:v>59.29</c:v>
                </c:pt>
                <c:pt idx="6403">
                  <c:v>59.28</c:v>
                </c:pt>
                <c:pt idx="6404">
                  <c:v>59.28</c:v>
                </c:pt>
                <c:pt idx="6405">
                  <c:v>59.27</c:v>
                </c:pt>
                <c:pt idx="6406">
                  <c:v>59.27</c:v>
                </c:pt>
                <c:pt idx="6407">
                  <c:v>59.27</c:v>
                </c:pt>
                <c:pt idx="6408">
                  <c:v>59.26</c:v>
                </c:pt>
                <c:pt idx="6409">
                  <c:v>59.26</c:v>
                </c:pt>
                <c:pt idx="6410">
                  <c:v>59.26</c:v>
                </c:pt>
                <c:pt idx="6411">
                  <c:v>59.25</c:v>
                </c:pt>
                <c:pt idx="6412">
                  <c:v>59.25</c:v>
                </c:pt>
                <c:pt idx="6413">
                  <c:v>59.24</c:v>
                </c:pt>
                <c:pt idx="6414">
                  <c:v>59.23</c:v>
                </c:pt>
                <c:pt idx="6415">
                  <c:v>59.22</c:v>
                </c:pt>
                <c:pt idx="6416">
                  <c:v>59.22</c:v>
                </c:pt>
                <c:pt idx="6417">
                  <c:v>59.2</c:v>
                </c:pt>
                <c:pt idx="6418">
                  <c:v>59.2</c:v>
                </c:pt>
                <c:pt idx="6419">
                  <c:v>59.19</c:v>
                </c:pt>
                <c:pt idx="6420">
                  <c:v>59.19</c:v>
                </c:pt>
                <c:pt idx="6421">
                  <c:v>59.18</c:v>
                </c:pt>
                <c:pt idx="6422">
                  <c:v>59.18</c:v>
                </c:pt>
                <c:pt idx="6423">
                  <c:v>59.17</c:v>
                </c:pt>
                <c:pt idx="6424">
                  <c:v>59.16</c:v>
                </c:pt>
                <c:pt idx="6425">
                  <c:v>59.16</c:v>
                </c:pt>
                <c:pt idx="6426">
                  <c:v>59.15</c:v>
                </c:pt>
                <c:pt idx="6427">
                  <c:v>59.14</c:v>
                </c:pt>
                <c:pt idx="6428">
                  <c:v>59.13</c:v>
                </c:pt>
                <c:pt idx="6429">
                  <c:v>59.12</c:v>
                </c:pt>
                <c:pt idx="6430">
                  <c:v>59.11</c:v>
                </c:pt>
                <c:pt idx="6431">
                  <c:v>59.09</c:v>
                </c:pt>
                <c:pt idx="6432">
                  <c:v>59.09</c:v>
                </c:pt>
                <c:pt idx="6433">
                  <c:v>59.08</c:v>
                </c:pt>
                <c:pt idx="6434">
                  <c:v>59.08</c:v>
                </c:pt>
                <c:pt idx="6435">
                  <c:v>59.07</c:v>
                </c:pt>
                <c:pt idx="6436">
                  <c:v>59.07</c:v>
                </c:pt>
                <c:pt idx="6437">
                  <c:v>59.08</c:v>
                </c:pt>
                <c:pt idx="6438">
                  <c:v>59.08</c:v>
                </c:pt>
                <c:pt idx="6439">
                  <c:v>59.09</c:v>
                </c:pt>
                <c:pt idx="6440">
                  <c:v>59.09</c:v>
                </c:pt>
                <c:pt idx="6441">
                  <c:v>59.09</c:v>
                </c:pt>
                <c:pt idx="6442">
                  <c:v>59.09</c:v>
                </c:pt>
                <c:pt idx="6443">
                  <c:v>59.1</c:v>
                </c:pt>
                <c:pt idx="6444">
                  <c:v>59.11</c:v>
                </c:pt>
                <c:pt idx="6445">
                  <c:v>59.11</c:v>
                </c:pt>
                <c:pt idx="6446">
                  <c:v>59.11</c:v>
                </c:pt>
                <c:pt idx="6447">
                  <c:v>59.12</c:v>
                </c:pt>
                <c:pt idx="6448">
                  <c:v>59.13</c:v>
                </c:pt>
                <c:pt idx="6449">
                  <c:v>59.13</c:v>
                </c:pt>
                <c:pt idx="6450">
                  <c:v>59.14</c:v>
                </c:pt>
                <c:pt idx="6451">
                  <c:v>59.15</c:v>
                </c:pt>
                <c:pt idx="6452">
                  <c:v>59.16</c:v>
                </c:pt>
                <c:pt idx="6453">
                  <c:v>59.17</c:v>
                </c:pt>
                <c:pt idx="6454">
                  <c:v>59.18</c:v>
                </c:pt>
                <c:pt idx="6455">
                  <c:v>59.19</c:v>
                </c:pt>
                <c:pt idx="6456">
                  <c:v>59.2</c:v>
                </c:pt>
                <c:pt idx="6457">
                  <c:v>59.21</c:v>
                </c:pt>
                <c:pt idx="6458">
                  <c:v>59.22</c:v>
                </c:pt>
                <c:pt idx="6459">
                  <c:v>59.23</c:v>
                </c:pt>
                <c:pt idx="6460">
                  <c:v>59.24</c:v>
                </c:pt>
                <c:pt idx="6461">
                  <c:v>59.25</c:v>
                </c:pt>
                <c:pt idx="6462">
                  <c:v>59.26</c:v>
                </c:pt>
                <c:pt idx="6463">
                  <c:v>59.26</c:v>
                </c:pt>
                <c:pt idx="6464">
                  <c:v>59.27</c:v>
                </c:pt>
                <c:pt idx="6465">
                  <c:v>59.27</c:v>
                </c:pt>
                <c:pt idx="6466">
                  <c:v>59.28</c:v>
                </c:pt>
                <c:pt idx="6467">
                  <c:v>59.28</c:v>
                </c:pt>
                <c:pt idx="6468">
                  <c:v>59.3</c:v>
                </c:pt>
                <c:pt idx="6469">
                  <c:v>59.33</c:v>
                </c:pt>
                <c:pt idx="6470">
                  <c:v>59.36</c:v>
                </c:pt>
                <c:pt idx="6471">
                  <c:v>59.38</c:v>
                </c:pt>
                <c:pt idx="6472">
                  <c:v>59.43</c:v>
                </c:pt>
                <c:pt idx="6473">
                  <c:v>59.45</c:v>
                </c:pt>
                <c:pt idx="6474">
                  <c:v>59.48</c:v>
                </c:pt>
                <c:pt idx="6475">
                  <c:v>59.51</c:v>
                </c:pt>
                <c:pt idx="6476">
                  <c:v>59.55</c:v>
                </c:pt>
                <c:pt idx="6477">
                  <c:v>59.58</c:v>
                </c:pt>
                <c:pt idx="6478">
                  <c:v>59.63</c:v>
                </c:pt>
                <c:pt idx="6479">
                  <c:v>59.67</c:v>
                </c:pt>
                <c:pt idx="6480">
                  <c:v>59.72</c:v>
                </c:pt>
                <c:pt idx="6481">
                  <c:v>59.78</c:v>
                </c:pt>
                <c:pt idx="6482">
                  <c:v>59.82</c:v>
                </c:pt>
                <c:pt idx="6483">
                  <c:v>59.86</c:v>
                </c:pt>
                <c:pt idx="6484">
                  <c:v>59.9</c:v>
                </c:pt>
                <c:pt idx="6485">
                  <c:v>59.92</c:v>
                </c:pt>
                <c:pt idx="6486">
                  <c:v>59.94</c:v>
                </c:pt>
                <c:pt idx="6487">
                  <c:v>59.97</c:v>
                </c:pt>
                <c:pt idx="6488">
                  <c:v>59.98</c:v>
                </c:pt>
                <c:pt idx="6489">
                  <c:v>59.99</c:v>
                </c:pt>
                <c:pt idx="6490">
                  <c:v>60.01</c:v>
                </c:pt>
                <c:pt idx="6491">
                  <c:v>60.03</c:v>
                </c:pt>
                <c:pt idx="6492">
                  <c:v>60.05</c:v>
                </c:pt>
                <c:pt idx="6493">
                  <c:v>60.07</c:v>
                </c:pt>
                <c:pt idx="6494">
                  <c:v>60.11</c:v>
                </c:pt>
                <c:pt idx="6495">
                  <c:v>60.14</c:v>
                </c:pt>
                <c:pt idx="6496">
                  <c:v>60.17</c:v>
                </c:pt>
                <c:pt idx="6497">
                  <c:v>60.21</c:v>
                </c:pt>
                <c:pt idx="6498">
                  <c:v>60.24</c:v>
                </c:pt>
                <c:pt idx="6499">
                  <c:v>60.27</c:v>
                </c:pt>
                <c:pt idx="6500">
                  <c:v>60.31</c:v>
                </c:pt>
                <c:pt idx="6501">
                  <c:v>60.35</c:v>
                </c:pt>
                <c:pt idx="6502">
                  <c:v>60.39</c:v>
                </c:pt>
                <c:pt idx="6503">
                  <c:v>60.42</c:v>
                </c:pt>
                <c:pt idx="6504">
                  <c:v>60.45</c:v>
                </c:pt>
                <c:pt idx="6505">
                  <c:v>60.48</c:v>
                </c:pt>
                <c:pt idx="6506">
                  <c:v>60.5</c:v>
                </c:pt>
                <c:pt idx="6507">
                  <c:v>60.52</c:v>
                </c:pt>
                <c:pt idx="6508">
                  <c:v>60.53</c:v>
                </c:pt>
                <c:pt idx="6509">
                  <c:v>60.55</c:v>
                </c:pt>
                <c:pt idx="6510">
                  <c:v>60.57</c:v>
                </c:pt>
                <c:pt idx="6511">
                  <c:v>60.59</c:v>
                </c:pt>
                <c:pt idx="6512">
                  <c:v>60.6</c:v>
                </c:pt>
                <c:pt idx="6513">
                  <c:v>60.61</c:v>
                </c:pt>
                <c:pt idx="6514">
                  <c:v>60.62</c:v>
                </c:pt>
                <c:pt idx="6515">
                  <c:v>60.63</c:v>
                </c:pt>
                <c:pt idx="6516">
                  <c:v>60.63</c:v>
                </c:pt>
                <c:pt idx="6517">
                  <c:v>60.64</c:v>
                </c:pt>
                <c:pt idx="6518">
                  <c:v>60.64</c:v>
                </c:pt>
                <c:pt idx="6519">
                  <c:v>60.64</c:v>
                </c:pt>
                <c:pt idx="6520">
                  <c:v>60.64</c:v>
                </c:pt>
                <c:pt idx="6521">
                  <c:v>60.64</c:v>
                </c:pt>
                <c:pt idx="6522">
                  <c:v>60.64</c:v>
                </c:pt>
                <c:pt idx="6523">
                  <c:v>60.65</c:v>
                </c:pt>
                <c:pt idx="6524">
                  <c:v>60.64</c:v>
                </c:pt>
                <c:pt idx="6525">
                  <c:v>60.64</c:v>
                </c:pt>
                <c:pt idx="6526">
                  <c:v>60.63</c:v>
                </c:pt>
                <c:pt idx="6527">
                  <c:v>60.63</c:v>
                </c:pt>
                <c:pt idx="6528">
                  <c:v>60.63</c:v>
                </c:pt>
                <c:pt idx="6529">
                  <c:v>60.63</c:v>
                </c:pt>
                <c:pt idx="6530">
                  <c:v>60.63</c:v>
                </c:pt>
                <c:pt idx="6531">
                  <c:v>60.63</c:v>
                </c:pt>
                <c:pt idx="6532">
                  <c:v>60.63</c:v>
                </c:pt>
                <c:pt idx="6533">
                  <c:v>60.63</c:v>
                </c:pt>
                <c:pt idx="6534">
                  <c:v>60.62</c:v>
                </c:pt>
                <c:pt idx="6535">
                  <c:v>60.6</c:v>
                </c:pt>
                <c:pt idx="6536">
                  <c:v>60.6</c:v>
                </c:pt>
                <c:pt idx="6537">
                  <c:v>60.59</c:v>
                </c:pt>
                <c:pt idx="6538">
                  <c:v>60.58</c:v>
                </c:pt>
                <c:pt idx="6539">
                  <c:v>60.57</c:v>
                </c:pt>
                <c:pt idx="6540">
                  <c:v>60.56</c:v>
                </c:pt>
                <c:pt idx="6541">
                  <c:v>60.55</c:v>
                </c:pt>
                <c:pt idx="6542">
                  <c:v>60.53</c:v>
                </c:pt>
                <c:pt idx="6543">
                  <c:v>60.52</c:v>
                </c:pt>
                <c:pt idx="6544">
                  <c:v>60.51</c:v>
                </c:pt>
                <c:pt idx="6545">
                  <c:v>60.49</c:v>
                </c:pt>
                <c:pt idx="6546">
                  <c:v>60.47</c:v>
                </c:pt>
                <c:pt idx="6547">
                  <c:v>60.46</c:v>
                </c:pt>
                <c:pt idx="6548">
                  <c:v>60.45</c:v>
                </c:pt>
                <c:pt idx="6549">
                  <c:v>60.43</c:v>
                </c:pt>
                <c:pt idx="6550">
                  <c:v>60.41</c:v>
                </c:pt>
                <c:pt idx="6551">
                  <c:v>60.39</c:v>
                </c:pt>
                <c:pt idx="6552">
                  <c:v>60.36</c:v>
                </c:pt>
                <c:pt idx="6553">
                  <c:v>60.34</c:v>
                </c:pt>
                <c:pt idx="6554">
                  <c:v>60.33</c:v>
                </c:pt>
                <c:pt idx="6555">
                  <c:v>60.3</c:v>
                </c:pt>
                <c:pt idx="6556">
                  <c:v>60.28</c:v>
                </c:pt>
                <c:pt idx="6557">
                  <c:v>60.26</c:v>
                </c:pt>
                <c:pt idx="6558">
                  <c:v>60.23</c:v>
                </c:pt>
                <c:pt idx="6559">
                  <c:v>60.21</c:v>
                </c:pt>
                <c:pt idx="6560">
                  <c:v>60.19</c:v>
                </c:pt>
                <c:pt idx="6561">
                  <c:v>60.18</c:v>
                </c:pt>
                <c:pt idx="6562">
                  <c:v>60.17</c:v>
                </c:pt>
                <c:pt idx="6563">
                  <c:v>60.14</c:v>
                </c:pt>
                <c:pt idx="6564">
                  <c:v>60.13</c:v>
                </c:pt>
                <c:pt idx="6565">
                  <c:v>60.11</c:v>
                </c:pt>
                <c:pt idx="6566">
                  <c:v>60.09</c:v>
                </c:pt>
                <c:pt idx="6567">
                  <c:v>60.07</c:v>
                </c:pt>
                <c:pt idx="6568">
                  <c:v>60.06</c:v>
                </c:pt>
                <c:pt idx="6569">
                  <c:v>60.04</c:v>
                </c:pt>
                <c:pt idx="6570">
                  <c:v>60.03</c:v>
                </c:pt>
                <c:pt idx="6571">
                  <c:v>60.02</c:v>
                </c:pt>
                <c:pt idx="6572">
                  <c:v>60.01</c:v>
                </c:pt>
                <c:pt idx="6573">
                  <c:v>60</c:v>
                </c:pt>
                <c:pt idx="6574">
                  <c:v>59.99</c:v>
                </c:pt>
                <c:pt idx="6575">
                  <c:v>59.98</c:v>
                </c:pt>
                <c:pt idx="6576">
                  <c:v>59.97</c:v>
                </c:pt>
                <c:pt idx="6577">
                  <c:v>59.96</c:v>
                </c:pt>
                <c:pt idx="6578">
                  <c:v>59.95</c:v>
                </c:pt>
                <c:pt idx="6579">
                  <c:v>59.93</c:v>
                </c:pt>
                <c:pt idx="6580">
                  <c:v>59.91</c:v>
                </c:pt>
                <c:pt idx="6581">
                  <c:v>59.89</c:v>
                </c:pt>
                <c:pt idx="6582">
                  <c:v>59.86</c:v>
                </c:pt>
                <c:pt idx="6583">
                  <c:v>59.84</c:v>
                </c:pt>
                <c:pt idx="6584">
                  <c:v>59.82</c:v>
                </c:pt>
                <c:pt idx="6585">
                  <c:v>59.81</c:v>
                </c:pt>
                <c:pt idx="6586">
                  <c:v>59.79</c:v>
                </c:pt>
                <c:pt idx="6587">
                  <c:v>59.78</c:v>
                </c:pt>
                <c:pt idx="6588">
                  <c:v>59.76</c:v>
                </c:pt>
                <c:pt idx="6589">
                  <c:v>59.73</c:v>
                </c:pt>
                <c:pt idx="6590">
                  <c:v>59.71</c:v>
                </c:pt>
                <c:pt idx="6591">
                  <c:v>59.69</c:v>
                </c:pt>
                <c:pt idx="6592">
                  <c:v>59.66</c:v>
                </c:pt>
                <c:pt idx="6593">
                  <c:v>59.64</c:v>
                </c:pt>
                <c:pt idx="6594">
                  <c:v>59.62</c:v>
                </c:pt>
                <c:pt idx="6595">
                  <c:v>59.6</c:v>
                </c:pt>
                <c:pt idx="6596">
                  <c:v>59.58</c:v>
                </c:pt>
                <c:pt idx="6597">
                  <c:v>59.56</c:v>
                </c:pt>
                <c:pt idx="6598">
                  <c:v>59.54</c:v>
                </c:pt>
                <c:pt idx="6599">
                  <c:v>59.51</c:v>
                </c:pt>
                <c:pt idx="6600">
                  <c:v>59.49</c:v>
                </c:pt>
                <c:pt idx="6601">
                  <c:v>59.46</c:v>
                </c:pt>
                <c:pt idx="6602">
                  <c:v>59.43</c:v>
                </c:pt>
                <c:pt idx="6603">
                  <c:v>59.4</c:v>
                </c:pt>
                <c:pt idx="6604">
                  <c:v>59.38</c:v>
                </c:pt>
                <c:pt idx="6605">
                  <c:v>59.36</c:v>
                </c:pt>
                <c:pt idx="6606">
                  <c:v>59.34</c:v>
                </c:pt>
                <c:pt idx="6607">
                  <c:v>59.33</c:v>
                </c:pt>
                <c:pt idx="6608">
                  <c:v>59.31</c:v>
                </c:pt>
                <c:pt idx="6609">
                  <c:v>59.3</c:v>
                </c:pt>
                <c:pt idx="6610">
                  <c:v>59.29</c:v>
                </c:pt>
                <c:pt idx="6611">
                  <c:v>59.29</c:v>
                </c:pt>
                <c:pt idx="6612">
                  <c:v>59.28</c:v>
                </c:pt>
                <c:pt idx="6613">
                  <c:v>59.28</c:v>
                </c:pt>
                <c:pt idx="6614">
                  <c:v>59.27</c:v>
                </c:pt>
                <c:pt idx="6615">
                  <c:v>59.27</c:v>
                </c:pt>
                <c:pt idx="6616">
                  <c:v>59.27</c:v>
                </c:pt>
                <c:pt idx="6617">
                  <c:v>59.27</c:v>
                </c:pt>
                <c:pt idx="6618">
                  <c:v>59.27</c:v>
                </c:pt>
                <c:pt idx="6619">
                  <c:v>59.27</c:v>
                </c:pt>
                <c:pt idx="6620">
                  <c:v>59.26</c:v>
                </c:pt>
                <c:pt idx="6621">
                  <c:v>59.26</c:v>
                </c:pt>
                <c:pt idx="6622">
                  <c:v>59.26</c:v>
                </c:pt>
                <c:pt idx="6623">
                  <c:v>59.25</c:v>
                </c:pt>
                <c:pt idx="6624">
                  <c:v>59.25</c:v>
                </c:pt>
                <c:pt idx="6625">
                  <c:v>59.25</c:v>
                </c:pt>
                <c:pt idx="6626">
                  <c:v>59.24</c:v>
                </c:pt>
                <c:pt idx="6627">
                  <c:v>59.23</c:v>
                </c:pt>
                <c:pt idx="6628">
                  <c:v>59.22</c:v>
                </c:pt>
                <c:pt idx="6629">
                  <c:v>59.22</c:v>
                </c:pt>
                <c:pt idx="6630">
                  <c:v>59.22</c:v>
                </c:pt>
                <c:pt idx="6631">
                  <c:v>59.22</c:v>
                </c:pt>
                <c:pt idx="6632">
                  <c:v>59.21</c:v>
                </c:pt>
                <c:pt idx="6633">
                  <c:v>59.21</c:v>
                </c:pt>
                <c:pt idx="6634">
                  <c:v>59.2</c:v>
                </c:pt>
                <c:pt idx="6635">
                  <c:v>59.2</c:v>
                </c:pt>
                <c:pt idx="6636">
                  <c:v>59.19</c:v>
                </c:pt>
                <c:pt idx="6637">
                  <c:v>59.18</c:v>
                </c:pt>
                <c:pt idx="6638">
                  <c:v>59.17</c:v>
                </c:pt>
                <c:pt idx="6639">
                  <c:v>59.16</c:v>
                </c:pt>
                <c:pt idx="6640">
                  <c:v>59.15</c:v>
                </c:pt>
                <c:pt idx="6641">
                  <c:v>59.15</c:v>
                </c:pt>
                <c:pt idx="6642">
                  <c:v>59.14</c:v>
                </c:pt>
                <c:pt idx="6643">
                  <c:v>59.14</c:v>
                </c:pt>
                <c:pt idx="6644">
                  <c:v>59.14</c:v>
                </c:pt>
                <c:pt idx="6645">
                  <c:v>59.14</c:v>
                </c:pt>
                <c:pt idx="6646">
                  <c:v>59.14</c:v>
                </c:pt>
                <c:pt idx="6647">
                  <c:v>59.14</c:v>
                </c:pt>
                <c:pt idx="6648">
                  <c:v>59.14</c:v>
                </c:pt>
                <c:pt idx="6649">
                  <c:v>59.14</c:v>
                </c:pt>
                <c:pt idx="6650">
                  <c:v>59.14</c:v>
                </c:pt>
                <c:pt idx="6651">
                  <c:v>59.14</c:v>
                </c:pt>
                <c:pt idx="6652">
                  <c:v>59.14</c:v>
                </c:pt>
                <c:pt idx="6653">
                  <c:v>59.15</c:v>
                </c:pt>
                <c:pt idx="6654">
                  <c:v>59.15</c:v>
                </c:pt>
                <c:pt idx="6655">
                  <c:v>59.16</c:v>
                </c:pt>
                <c:pt idx="6656">
                  <c:v>59.16</c:v>
                </c:pt>
                <c:pt idx="6657">
                  <c:v>59.17</c:v>
                </c:pt>
                <c:pt idx="6658">
                  <c:v>59.17</c:v>
                </c:pt>
                <c:pt idx="6659">
                  <c:v>59.18</c:v>
                </c:pt>
                <c:pt idx="6660">
                  <c:v>59.18</c:v>
                </c:pt>
                <c:pt idx="6661">
                  <c:v>59.18</c:v>
                </c:pt>
                <c:pt idx="6662">
                  <c:v>59.19</c:v>
                </c:pt>
                <c:pt idx="6663">
                  <c:v>59.19</c:v>
                </c:pt>
                <c:pt idx="6664">
                  <c:v>59.2</c:v>
                </c:pt>
                <c:pt idx="6665">
                  <c:v>59.21</c:v>
                </c:pt>
                <c:pt idx="6666">
                  <c:v>59.22</c:v>
                </c:pt>
                <c:pt idx="6667">
                  <c:v>59.23</c:v>
                </c:pt>
                <c:pt idx="6668">
                  <c:v>59.24</c:v>
                </c:pt>
                <c:pt idx="6669">
                  <c:v>59.24</c:v>
                </c:pt>
                <c:pt idx="6670">
                  <c:v>59.25</c:v>
                </c:pt>
                <c:pt idx="6671">
                  <c:v>59.25</c:v>
                </c:pt>
                <c:pt idx="6672">
                  <c:v>59.26</c:v>
                </c:pt>
                <c:pt idx="6673">
                  <c:v>59.26</c:v>
                </c:pt>
                <c:pt idx="6674">
                  <c:v>59.26</c:v>
                </c:pt>
                <c:pt idx="6675">
                  <c:v>59.27</c:v>
                </c:pt>
                <c:pt idx="6676">
                  <c:v>59.27</c:v>
                </c:pt>
                <c:pt idx="6677">
                  <c:v>59.27</c:v>
                </c:pt>
                <c:pt idx="6678">
                  <c:v>59.28</c:v>
                </c:pt>
                <c:pt idx="6679">
                  <c:v>59.28</c:v>
                </c:pt>
                <c:pt idx="6680">
                  <c:v>59.29</c:v>
                </c:pt>
                <c:pt idx="6681">
                  <c:v>59.3</c:v>
                </c:pt>
                <c:pt idx="6682">
                  <c:v>59.32</c:v>
                </c:pt>
                <c:pt idx="6683">
                  <c:v>59.33</c:v>
                </c:pt>
                <c:pt idx="6684">
                  <c:v>59.36</c:v>
                </c:pt>
                <c:pt idx="6685">
                  <c:v>59.4</c:v>
                </c:pt>
                <c:pt idx="6686">
                  <c:v>59.44</c:v>
                </c:pt>
                <c:pt idx="6687">
                  <c:v>59.48</c:v>
                </c:pt>
                <c:pt idx="6688">
                  <c:v>59.53</c:v>
                </c:pt>
                <c:pt idx="6689">
                  <c:v>59.56</c:v>
                </c:pt>
                <c:pt idx="6690">
                  <c:v>59.59</c:v>
                </c:pt>
                <c:pt idx="6691">
                  <c:v>59.61</c:v>
                </c:pt>
                <c:pt idx="6692">
                  <c:v>59.64</c:v>
                </c:pt>
                <c:pt idx="6693">
                  <c:v>59.66</c:v>
                </c:pt>
                <c:pt idx="6694">
                  <c:v>59.68</c:v>
                </c:pt>
                <c:pt idx="6695">
                  <c:v>59.72</c:v>
                </c:pt>
                <c:pt idx="6696">
                  <c:v>59.75</c:v>
                </c:pt>
                <c:pt idx="6697">
                  <c:v>59.79</c:v>
                </c:pt>
                <c:pt idx="6698">
                  <c:v>59.83</c:v>
                </c:pt>
                <c:pt idx="6699">
                  <c:v>59.87</c:v>
                </c:pt>
                <c:pt idx="6700">
                  <c:v>59.9</c:v>
                </c:pt>
                <c:pt idx="6701">
                  <c:v>59.93</c:v>
                </c:pt>
                <c:pt idx="6702">
                  <c:v>59.95</c:v>
                </c:pt>
                <c:pt idx="6703">
                  <c:v>59.97</c:v>
                </c:pt>
                <c:pt idx="6704">
                  <c:v>59.99</c:v>
                </c:pt>
                <c:pt idx="6705">
                  <c:v>60.01</c:v>
                </c:pt>
                <c:pt idx="6706">
                  <c:v>60.02</c:v>
                </c:pt>
                <c:pt idx="6707">
                  <c:v>60.04</c:v>
                </c:pt>
                <c:pt idx="6708">
                  <c:v>60.06</c:v>
                </c:pt>
                <c:pt idx="6709">
                  <c:v>60.08</c:v>
                </c:pt>
                <c:pt idx="6710">
                  <c:v>60.1</c:v>
                </c:pt>
                <c:pt idx="6711">
                  <c:v>60.13</c:v>
                </c:pt>
                <c:pt idx="6712">
                  <c:v>60.15</c:v>
                </c:pt>
                <c:pt idx="6713">
                  <c:v>60.17</c:v>
                </c:pt>
                <c:pt idx="6714">
                  <c:v>60.2</c:v>
                </c:pt>
                <c:pt idx="6715">
                  <c:v>60.23</c:v>
                </c:pt>
                <c:pt idx="6716">
                  <c:v>60.27</c:v>
                </c:pt>
                <c:pt idx="6717">
                  <c:v>60.31</c:v>
                </c:pt>
                <c:pt idx="6718">
                  <c:v>60.34</c:v>
                </c:pt>
                <c:pt idx="6719">
                  <c:v>60.37</c:v>
                </c:pt>
                <c:pt idx="6720">
                  <c:v>60.39</c:v>
                </c:pt>
                <c:pt idx="6721">
                  <c:v>60.41</c:v>
                </c:pt>
                <c:pt idx="6722">
                  <c:v>60.43</c:v>
                </c:pt>
                <c:pt idx="6723">
                  <c:v>60.45</c:v>
                </c:pt>
                <c:pt idx="6724">
                  <c:v>60.46</c:v>
                </c:pt>
                <c:pt idx="6725">
                  <c:v>60.48</c:v>
                </c:pt>
                <c:pt idx="6726">
                  <c:v>60.5</c:v>
                </c:pt>
                <c:pt idx="6727">
                  <c:v>60.52</c:v>
                </c:pt>
                <c:pt idx="6728">
                  <c:v>60.54</c:v>
                </c:pt>
                <c:pt idx="6729">
                  <c:v>60.56</c:v>
                </c:pt>
                <c:pt idx="6730">
                  <c:v>60.57</c:v>
                </c:pt>
                <c:pt idx="6731">
                  <c:v>60.58</c:v>
                </c:pt>
                <c:pt idx="6732">
                  <c:v>60.59</c:v>
                </c:pt>
                <c:pt idx="6733">
                  <c:v>60.59</c:v>
                </c:pt>
                <c:pt idx="6734">
                  <c:v>60.6</c:v>
                </c:pt>
                <c:pt idx="6735">
                  <c:v>60.6</c:v>
                </c:pt>
                <c:pt idx="6736">
                  <c:v>60.6</c:v>
                </c:pt>
                <c:pt idx="6737">
                  <c:v>60.61</c:v>
                </c:pt>
                <c:pt idx="6738">
                  <c:v>60.61</c:v>
                </c:pt>
                <c:pt idx="6739">
                  <c:v>60.61</c:v>
                </c:pt>
                <c:pt idx="6740">
                  <c:v>60.61</c:v>
                </c:pt>
                <c:pt idx="6741">
                  <c:v>60.62</c:v>
                </c:pt>
                <c:pt idx="6742">
                  <c:v>60.61</c:v>
                </c:pt>
                <c:pt idx="6743">
                  <c:v>60.61</c:v>
                </c:pt>
                <c:pt idx="6744">
                  <c:v>60.61</c:v>
                </c:pt>
                <c:pt idx="6745">
                  <c:v>60.6</c:v>
                </c:pt>
                <c:pt idx="6746">
                  <c:v>60.59</c:v>
                </c:pt>
                <c:pt idx="6747">
                  <c:v>60.58</c:v>
                </c:pt>
                <c:pt idx="6748">
                  <c:v>60.57</c:v>
                </c:pt>
                <c:pt idx="6749">
                  <c:v>60.57</c:v>
                </c:pt>
                <c:pt idx="6750">
                  <c:v>60.57</c:v>
                </c:pt>
                <c:pt idx="6751">
                  <c:v>60.56</c:v>
                </c:pt>
                <c:pt idx="6752">
                  <c:v>60.55</c:v>
                </c:pt>
                <c:pt idx="6753">
                  <c:v>60.54</c:v>
                </c:pt>
                <c:pt idx="6754">
                  <c:v>60.53</c:v>
                </c:pt>
                <c:pt idx="6755">
                  <c:v>60.53</c:v>
                </c:pt>
                <c:pt idx="6756">
                  <c:v>60.52</c:v>
                </c:pt>
                <c:pt idx="6757">
                  <c:v>60.51</c:v>
                </c:pt>
                <c:pt idx="6758">
                  <c:v>60.5</c:v>
                </c:pt>
                <c:pt idx="6759">
                  <c:v>60.48</c:v>
                </c:pt>
                <c:pt idx="6760">
                  <c:v>60.47</c:v>
                </c:pt>
                <c:pt idx="6761">
                  <c:v>60.45</c:v>
                </c:pt>
                <c:pt idx="6762">
                  <c:v>60.44</c:v>
                </c:pt>
                <c:pt idx="6763">
                  <c:v>60.42</c:v>
                </c:pt>
                <c:pt idx="6764">
                  <c:v>60.41</c:v>
                </c:pt>
                <c:pt idx="6765">
                  <c:v>60.39</c:v>
                </c:pt>
                <c:pt idx="6766">
                  <c:v>60.37</c:v>
                </c:pt>
                <c:pt idx="6767">
                  <c:v>60.35</c:v>
                </c:pt>
                <c:pt idx="6768">
                  <c:v>60.33</c:v>
                </c:pt>
                <c:pt idx="6769">
                  <c:v>60.31</c:v>
                </c:pt>
                <c:pt idx="6770">
                  <c:v>60.29</c:v>
                </c:pt>
                <c:pt idx="6771">
                  <c:v>60.27</c:v>
                </c:pt>
                <c:pt idx="6772">
                  <c:v>60.25</c:v>
                </c:pt>
                <c:pt idx="6773">
                  <c:v>60.23</c:v>
                </c:pt>
                <c:pt idx="6774">
                  <c:v>60.21</c:v>
                </c:pt>
                <c:pt idx="6775">
                  <c:v>60.19</c:v>
                </c:pt>
                <c:pt idx="6776">
                  <c:v>60.17</c:v>
                </c:pt>
                <c:pt idx="6777">
                  <c:v>60.16</c:v>
                </c:pt>
                <c:pt idx="6778">
                  <c:v>60.14</c:v>
                </c:pt>
                <c:pt idx="6779">
                  <c:v>60.13</c:v>
                </c:pt>
                <c:pt idx="6780">
                  <c:v>60.11</c:v>
                </c:pt>
                <c:pt idx="6781">
                  <c:v>60.1</c:v>
                </c:pt>
                <c:pt idx="6782">
                  <c:v>60.09</c:v>
                </c:pt>
                <c:pt idx="6783">
                  <c:v>60.07</c:v>
                </c:pt>
                <c:pt idx="6784">
                  <c:v>60.05</c:v>
                </c:pt>
                <c:pt idx="6785">
                  <c:v>60.04</c:v>
                </c:pt>
                <c:pt idx="6786">
                  <c:v>60.02</c:v>
                </c:pt>
                <c:pt idx="6787">
                  <c:v>60.01</c:v>
                </c:pt>
                <c:pt idx="6788">
                  <c:v>60.01</c:v>
                </c:pt>
                <c:pt idx="6789">
                  <c:v>60</c:v>
                </c:pt>
                <c:pt idx="6790">
                  <c:v>59.99</c:v>
                </c:pt>
                <c:pt idx="6791">
                  <c:v>59.98</c:v>
                </c:pt>
                <c:pt idx="6792">
                  <c:v>59.97</c:v>
                </c:pt>
                <c:pt idx="6793">
                  <c:v>59.96</c:v>
                </c:pt>
                <c:pt idx="6794">
                  <c:v>59.94</c:v>
                </c:pt>
                <c:pt idx="6795">
                  <c:v>59.92</c:v>
                </c:pt>
                <c:pt idx="6796">
                  <c:v>59.91</c:v>
                </c:pt>
                <c:pt idx="6797">
                  <c:v>59.9</c:v>
                </c:pt>
                <c:pt idx="6798">
                  <c:v>59.88</c:v>
                </c:pt>
                <c:pt idx="6799">
                  <c:v>59.87</c:v>
                </c:pt>
                <c:pt idx="6800">
                  <c:v>59.85</c:v>
                </c:pt>
                <c:pt idx="6801">
                  <c:v>59.83</c:v>
                </c:pt>
                <c:pt idx="6802">
                  <c:v>59.81</c:v>
                </c:pt>
                <c:pt idx="6803">
                  <c:v>59.79</c:v>
                </c:pt>
                <c:pt idx="6804">
                  <c:v>59.77</c:v>
                </c:pt>
                <c:pt idx="6805">
                  <c:v>59.73</c:v>
                </c:pt>
                <c:pt idx="6806">
                  <c:v>59.7</c:v>
                </c:pt>
                <c:pt idx="6807">
                  <c:v>59.68</c:v>
                </c:pt>
                <c:pt idx="6808">
                  <c:v>59.65</c:v>
                </c:pt>
                <c:pt idx="6809">
                  <c:v>59.64</c:v>
                </c:pt>
                <c:pt idx="6810">
                  <c:v>59.62</c:v>
                </c:pt>
                <c:pt idx="6811">
                  <c:v>59.6</c:v>
                </c:pt>
                <c:pt idx="6812">
                  <c:v>59.58</c:v>
                </c:pt>
                <c:pt idx="6813">
                  <c:v>59.56</c:v>
                </c:pt>
                <c:pt idx="6814">
                  <c:v>59.55</c:v>
                </c:pt>
                <c:pt idx="6815">
                  <c:v>59.55</c:v>
                </c:pt>
                <c:pt idx="6816">
                  <c:v>59.53</c:v>
                </c:pt>
                <c:pt idx="6817">
                  <c:v>59.5</c:v>
                </c:pt>
                <c:pt idx="6818">
                  <c:v>59.47</c:v>
                </c:pt>
                <c:pt idx="6819">
                  <c:v>59.44</c:v>
                </c:pt>
                <c:pt idx="6820">
                  <c:v>59.41</c:v>
                </c:pt>
                <c:pt idx="6821">
                  <c:v>59.38</c:v>
                </c:pt>
                <c:pt idx="6822">
                  <c:v>59.37</c:v>
                </c:pt>
                <c:pt idx="6823">
                  <c:v>59.35</c:v>
                </c:pt>
                <c:pt idx="6824">
                  <c:v>59.33</c:v>
                </c:pt>
                <c:pt idx="6825">
                  <c:v>59.31</c:v>
                </c:pt>
                <c:pt idx="6826">
                  <c:v>59.3</c:v>
                </c:pt>
                <c:pt idx="6827">
                  <c:v>59.29</c:v>
                </c:pt>
                <c:pt idx="6828">
                  <c:v>59.28</c:v>
                </c:pt>
                <c:pt idx="6829">
                  <c:v>59.28</c:v>
                </c:pt>
                <c:pt idx="6830">
                  <c:v>59.27</c:v>
                </c:pt>
                <c:pt idx="6831">
                  <c:v>59.27</c:v>
                </c:pt>
                <c:pt idx="6832">
                  <c:v>59.27</c:v>
                </c:pt>
                <c:pt idx="6833">
                  <c:v>59.27</c:v>
                </c:pt>
                <c:pt idx="6834">
                  <c:v>59.27</c:v>
                </c:pt>
                <c:pt idx="6835">
                  <c:v>59.27</c:v>
                </c:pt>
                <c:pt idx="6836">
                  <c:v>59.27</c:v>
                </c:pt>
                <c:pt idx="6837">
                  <c:v>59.26</c:v>
                </c:pt>
                <c:pt idx="6838">
                  <c:v>59.26</c:v>
                </c:pt>
                <c:pt idx="6839">
                  <c:v>59.25</c:v>
                </c:pt>
                <c:pt idx="6840">
                  <c:v>59.24</c:v>
                </c:pt>
                <c:pt idx="6841">
                  <c:v>59.24</c:v>
                </c:pt>
                <c:pt idx="6842">
                  <c:v>59.23</c:v>
                </c:pt>
                <c:pt idx="6843">
                  <c:v>59.23</c:v>
                </c:pt>
                <c:pt idx="6844">
                  <c:v>59.22</c:v>
                </c:pt>
                <c:pt idx="6845">
                  <c:v>59.22</c:v>
                </c:pt>
                <c:pt idx="6846">
                  <c:v>59.21</c:v>
                </c:pt>
                <c:pt idx="6847">
                  <c:v>59.2</c:v>
                </c:pt>
                <c:pt idx="6848">
                  <c:v>59.19</c:v>
                </c:pt>
                <c:pt idx="6849">
                  <c:v>59.18</c:v>
                </c:pt>
                <c:pt idx="6850">
                  <c:v>59.18</c:v>
                </c:pt>
                <c:pt idx="6851">
                  <c:v>59.17</c:v>
                </c:pt>
                <c:pt idx="6852">
                  <c:v>59.17</c:v>
                </c:pt>
                <c:pt idx="6853">
                  <c:v>59.16</c:v>
                </c:pt>
                <c:pt idx="6854">
                  <c:v>59.16</c:v>
                </c:pt>
                <c:pt idx="6855">
                  <c:v>59.16</c:v>
                </c:pt>
                <c:pt idx="6856">
                  <c:v>59.15</c:v>
                </c:pt>
                <c:pt idx="6857">
                  <c:v>59.14</c:v>
                </c:pt>
                <c:pt idx="6858">
                  <c:v>59.14</c:v>
                </c:pt>
                <c:pt idx="6859">
                  <c:v>59.13</c:v>
                </c:pt>
                <c:pt idx="6860">
                  <c:v>59.13</c:v>
                </c:pt>
                <c:pt idx="6861">
                  <c:v>59.12</c:v>
                </c:pt>
                <c:pt idx="6862">
                  <c:v>59.12</c:v>
                </c:pt>
                <c:pt idx="6863">
                  <c:v>59.11</c:v>
                </c:pt>
                <c:pt idx="6864">
                  <c:v>59.11</c:v>
                </c:pt>
                <c:pt idx="6865">
                  <c:v>59.11</c:v>
                </c:pt>
                <c:pt idx="6866">
                  <c:v>59.11</c:v>
                </c:pt>
                <c:pt idx="6867">
                  <c:v>59.11</c:v>
                </c:pt>
                <c:pt idx="6868">
                  <c:v>59.12</c:v>
                </c:pt>
                <c:pt idx="6869">
                  <c:v>59.12</c:v>
                </c:pt>
                <c:pt idx="6870">
                  <c:v>59.12</c:v>
                </c:pt>
                <c:pt idx="6871">
                  <c:v>59.13</c:v>
                </c:pt>
                <c:pt idx="6872">
                  <c:v>59.13</c:v>
                </c:pt>
                <c:pt idx="6873">
                  <c:v>59.13</c:v>
                </c:pt>
                <c:pt idx="6874">
                  <c:v>59.13</c:v>
                </c:pt>
                <c:pt idx="6875">
                  <c:v>59.13</c:v>
                </c:pt>
                <c:pt idx="6876">
                  <c:v>59.13</c:v>
                </c:pt>
                <c:pt idx="6877">
                  <c:v>59.13</c:v>
                </c:pt>
                <c:pt idx="6878">
                  <c:v>59.14</c:v>
                </c:pt>
                <c:pt idx="6879">
                  <c:v>59.14</c:v>
                </c:pt>
                <c:pt idx="6880">
                  <c:v>59.14</c:v>
                </c:pt>
                <c:pt idx="6881">
                  <c:v>59.14</c:v>
                </c:pt>
                <c:pt idx="6882">
                  <c:v>59.16</c:v>
                </c:pt>
                <c:pt idx="6883">
                  <c:v>59.17</c:v>
                </c:pt>
                <c:pt idx="6884">
                  <c:v>59.18</c:v>
                </c:pt>
                <c:pt idx="6885">
                  <c:v>59.18</c:v>
                </c:pt>
                <c:pt idx="6886">
                  <c:v>59.19</c:v>
                </c:pt>
                <c:pt idx="6887">
                  <c:v>59.2</c:v>
                </c:pt>
                <c:pt idx="6888">
                  <c:v>59.21</c:v>
                </c:pt>
                <c:pt idx="6889">
                  <c:v>59.22</c:v>
                </c:pt>
                <c:pt idx="6890">
                  <c:v>59.24</c:v>
                </c:pt>
                <c:pt idx="6891">
                  <c:v>59.25</c:v>
                </c:pt>
                <c:pt idx="6892">
                  <c:v>59.26</c:v>
                </c:pt>
                <c:pt idx="6893">
                  <c:v>59.27</c:v>
                </c:pt>
                <c:pt idx="6894">
                  <c:v>59.27</c:v>
                </c:pt>
                <c:pt idx="6895">
                  <c:v>59.27</c:v>
                </c:pt>
                <c:pt idx="6896">
                  <c:v>59.27</c:v>
                </c:pt>
                <c:pt idx="6897">
                  <c:v>59.28</c:v>
                </c:pt>
                <c:pt idx="6898">
                  <c:v>59.28</c:v>
                </c:pt>
                <c:pt idx="6899">
                  <c:v>59.29</c:v>
                </c:pt>
                <c:pt idx="6900">
                  <c:v>59.31</c:v>
                </c:pt>
                <c:pt idx="6901">
                  <c:v>59.34</c:v>
                </c:pt>
                <c:pt idx="6902">
                  <c:v>59.38</c:v>
                </c:pt>
                <c:pt idx="6903">
                  <c:v>59.42</c:v>
                </c:pt>
                <c:pt idx="6904">
                  <c:v>59.46</c:v>
                </c:pt>
                <c:pt idx="6905">
                  <c:v>59.49</c:v>
                </c:pt>
                <c:pt idx="6906">
                  <c:v>59.52</c:v>
                </c:pt>
                <c:pt idx="6907">
                  <c:v>59.56</c:v>
                </c:pt>
                <c:pt idx="6908">
                  <c:v>59.6</c:v>
                </c:pt>
                <c:pt idx="6909">
                  <c:v>59.64</c:v>
                </c:pt>
                <c:pt idx="6910">
                  <c:v>59.69</c:v>
                </c:pt>
                <c:pt idx="6911">
                  <c:v>59.73</c:v>
                </c:pt>
                <c:pt idx="6912">
                  <c:v>59.77</c:v>
                </c:pt>
                <c:pt idx="6913">
                  <c:v>59.8</c:v>
                </c:pt>
                <c:pt idx="6914">
                  <c:v>59.83</c:v>
                </c:pt>
                <c:pt idx="6915">
                  <c:v>59.87</c:v>
                </c:pt>
                <c:pt idx="6916">
                  <c:v>59.9</c:v>
                </c:pt>
                <c:pt idx="6917">
                  <c:v>59.93</c:v>
                </c:pt>
                <c:pt idx="6918">
                  <c:v>59.95</c:v>
                </c:pt>
                <c:pt idx="6919">
                  <c:v>59.98</c:v>
                </c:pt>
                <c:pt idx="6920">
                  <c:v>60</c:v>
                </c:pt>
                <c:pt idx="6921">
                  <c:v>60.02</c:v>
                </c:pt>
                <c:pt idx="6922">
                  <c:v>60.03</c:v>
                </c:pt>
                <c:pt idx="6923">
                  <c:v>60.06</c:v>
                </c:pt>
                <c:pt idx="6924">
                  <c:v>60.08</c:v>
                </c:pt>
                <c:pt idx="6925">
                  <c:v>60.1</c:v>
                </c:pt>
                <c:pt idx="6926">
                  <c:v>60.13</c:v>
                </c:pt>
                <c:pt idx="6927">
                  <c:v>60.17</c:v>
                </c:pt>
                <c:pt idx="6928">
                  <c:v>60.2</c:v>
                </c:pt>
                <c:pt idx="6929">
                  <c:v>60.24</c:v>
                </c:pt>
                <c:pt idx="6930">
                  <c:v>60.29</c:v>
                </c:pt>
                <c:pt idx="6931">
                  <c:v>60.32</c:v>
                </c:pt>
                <c:pt idx="6932">
                  <c:v>60.36</c:v>
                </c:pt>
                <c:pt idx="6933">
                  <c:v>60.4</c:v>
                </c:pt>
                <c:pt idx="6934">
                  <c:v>60.42</c:v>
                </c:pt>
                <c:pt idx="6935">
                  <c:v>60.45</c:v>
                </c:pt>
                <c:pt idx="6936">
                  <c:v>60.47</c:v>
                </c:pt>
                <c:pt idx="6937">
                  <c:v>60.49</c:v>
                </c:pt>
                <c:pt idx="6938">
                  <c:v>60.51</c:v>
                </c:pt>
                <c:pt idx="6939">
                  <c:v>60.53</c:v>
                </c:pt>
                <c:pt idx="6940">
                  <c:v>60.56</c:v>
                </c:pt>
                <c:pt idx="6941">
                  <c:v>60.58</c:v>
                </c:pt>
                <c:pt idx="6942">
                  <c:v>60.59</c:v>
                </c:pt>
                <c:pt idx="6943">
                  <c:v>60.6</c:v>
                </c:pt>
                <c:pt idx="6944">
                  <c:v>60.61</c:v>
                </c:pt>
                <c:pt idx="6945">
                  <c:v>60.62</c:v>
                </c:pt>
                <c:pt idx="6946">
                  <c:v>60.62</c:v>
                </c:pt>
                <c:pt idx="6947">
                  <c:v>60.63</c:v>
                </c:pt>
                <c:pt idx="6948">
                  <c:v>60.64</c:v>
                </c:pt>
                <c:pt idx="6949">
                  <c:v>60.65</c:v>
                </c:pt>
                <c:pt idx="6950">
                  <c:v>60.66</c:v>
                </c:pt>
                <c:pt idx="6951">
                  <c:v>60.67</c:v>
                </c:pt>
                <c:pt idx="6952">
                  <c:v>60.67</c:v>
                </c:pt>
                <c:pt idx="6953">
                  <c:v>60.67</c:v>
                </c:pt>
                <c:pt idx="6954">
                  <c:v>60.68</c:v>
                </c:pt>
                <c:pt idx="6955">
                  <c:v>60.68</c:v>
                </c:pt>
                <c:pt idx="6956">
                  <c:v>60.68</c:v>
                </c:pt>
                <c:pt idx="6957">
                  <c:v>60.68</c:v>
                </c:pt>
                <c:pt idx="6958">
                  <c:v>60.67</c:v>
                </c:pt>
                <c:pt idx="6959">
                  <c:v>60.67</c:v>
                </c:pt>
                <c:pt idx="6960">
                  <c:v>60.67</c:v>
                </c:pt>
                <c:pt idx="6961">
                  <c:v>60.66</c:v>
                </c:pt>
                <c:pt idx="6962">
                  <c:v>60.66</c:v>
                </c:pt>
                <c:pt idx="6963">
                  <c:v>60.65</c:v>
                </c:pt>
                <c:pt idx="6964">
                  <c:v>60.65</c:v>
                </c:pt>
                <c:pt idx="6965">
                  <c:v>60.65</c:v>
                </c:pt>
                <c:pt idx="6966">
                  <c:v>60.65</c:v>
                </c:pt>
                <c:pt idx="6967">
                  <c:v>60.64</c:v>
                </c:pt>
                <c:pt idx="6968">
                  <c:v>60.63</c:v>
                </c:pt>
                <c:pt idx="6969">
                  <c:v>60.62</c:v>
                </c:pt>
                <c:pt idx="6970">
                  <c:v>60.61</c:v>
                </c:pt>
                <c:pt idx="6971">
                  <c:v>60.6</c:v>
                </c:pt>
                <c:pt idx="6972">
                  <c:v>60.59</c:v>
                </c:pt>
                <c:pt idx="6973">
                  <c:v>60.58</c:v>
                </c:pt>
                <c:pt idx="6974">
                  <c:v>60.57</c:v>
                </c:pt>
                <c:pt idx="6975">
                  <c:v>60.56</c:v>
                </c:pt>
                <c:pt idx="6976">
                  <c:v>60.55</c:v>
                </c:pt>
                <c:pt idx="6977">
                  <c:v>60.54</c:v>
                </c:pt>
                <c:pt idx="6978">
                  <c:v>60.52</c:v>
                </c:pt>
                <c:pt idx="6979">
                  <c:v>60.51</c:v>
                </c:pt>
                <c:pt idx="6980">
                  <c:v>60.48</c:v>
                </c:pt>
                <c:pt idx="6981">
                  <c:v>60.46</c:v>
                </c:pt>
                <c:pt idx="6982">
                  <c:v>60.44</c:v>
                </c:pt>
                <c:pt idx="6983">
                  <c:v>60.42</c:v>
                </c:pt>
                <c:pt idx="6984">
                  <c:v>60.4</c:v>
                </c:pt>
                <c:pt idx="6985">
                  <c:v>60.39</c:v>
                </c:pt>
                <c:pt idx="6986">
                  <c:v>60.38</c:v>
                </c:pt>
                <c:pt idx="6987">
                  <c:v>60.36</c:v>
                </c:pt>
                <c:pt idx="6988">
                  <c:v>60.33</c:v>
                </c:pt>
                <c:pt idx="6989">
                  <c:v>60.31</c:v>
                </c:pt>
                <c:pt idx="6990">
                  <c:v>60.29</c:v>
                </c:pt>
                <c:pt idx="6991">
                  <c:v>60.27</c:v>
                </c:pt>
                <c:pt idx="6992">
                  <c:v>60.25</c:v>
                </c:pt>
                <c:pt idx="6993">
                  <c:v>60.22</c:v>
                </c:pt>
                <c:pt idx="6994">
                  <c:v>60.2</c:v>
                </c:pt>
                <c:pt idx="6995">
                  <c:v>60.18</c:v>
                </c:pt>
                <c:pt idx="6996">
                  <c:v>60.16</c:v>
                </c:pt>
                <c:pt idx="6997">
                  <c:v>60.14</c:v>
                </c:pt>
                <c:pt idx="6998">
                  <c:v>60.12</c:v>
                </c:pt>
                <c:pt idx="6999">
                  <c:v>60.11</c:v>
                </c:pt>
                <c:pt idx="7000">
                  <c:v>60.09</c:v>
                </c:pt>
                <c:pt idx="7001">
                  <c:v>60.07</c:v>
                </c:pt>
                <c:pt idx="7002">
                  <c:v>60.06</c:v>
                </c:pt>
                <c:pt idx="7003">
                  <c:v>60.05</c:v>
                </c:pt>
                <c:pt idx="7004">
                  <c:v>60.04</c:v>
                </c:pt>
                <c:pt idx="7005">
                  <c:v>60.03</c:v>
                </c:pt>
                <c:pt idx="7006">
                  <c:v>60.02</c:v>
                </c:pt>
                <c:pt idx="7007">
                  <c:v>60.01</c:v>
                </c:pt>
                <c:pt idx="7008">
                  <c:v>59.99</c:v>
                </c:pt>
                <c:pt idx="7009">
                  <c:v>59.98</c:v>
                </c:pt>
                <c:pt idx="7010">
                  <c:v>59.98</c:v>
                </c:pt>
                <c:pt idx="7011">
                  <c:v>59.97</c:v>
                </c:pt>
                <c:pt idx="7012">
                  <c:v>59.96</c:v>
                </c:pt>
                <c:pt idx="7013">
                  <c:v>59.95</c:v>
                </c:pt>
                <c:pt idx="7014">
                  <c:v>59.93</c:v>
                </c:pt>
                <c:pt idx="7015">
                  <c:v>59.91</c:v>
                </c:pt>
                <c:pt idx="7016">
                  <c:v>59.89</c:v>
                </c:pt>
                <c:pt idx="7017">
                  <c:v>59.87</c:v>
                </c:pt>
                <c:pt idx="7018">
                  <c:v>59.85</c:v>
                </c:pt>
                <c:pt idx="7019">
                  <c:v>59.83</c:v>
                </c:pt>
                <c:pt idx="7020">
                  <c:v>59.81</c:v>
                </c:pt>
                <c:pt idx="7021">
                  <c:v>59.79</c:v>
                </c:pt>
                <c:pt idx="7022">
                  <c:v>59.78</c:v>
                </c:pt>
                <c:pt idx="7023">
                  <c:v>59.74</c:v>
                </c:pt>
                <c:pt idx="7024">
                  <c:v>59.73</c:v>
                </c:pt>
                <c:pt idx="7025">
                  <c:v>59.7</c:v>
                </c:pt>
                <c:pt idx="7026">
                  <c:v>59.67</c:v>
                </c:pt>
                <c:pt idx="7027">
                  <c:v>59.65</c:v>
                </c:pt>
                <c:pt idx="7028">
                  <c:v>59.63</c:v>
                </c:pt>
                <c:pt idx="7029">
                  <c:v>59.61</c:v>
                </c:pt>
                <c:pt idx="7030">
                  <c:v>59.6</c:v>
                </c:pt>
                <c:pt idx="7031">
                  <c:v>59.59</c:v>
                </c:pt>
                <c:pt idx="7032">
                  <c:v>59.57</c:v>
                </c:pt>
                <c:pt idx="7033">
                  <c:v>59.55</c:v>
                </c:pt>
                <c:pt idx="7034">
                  <c:v>59.52</c:v>
                </c:pt>
                <c:pt idx="7035">
                  <c:v>59.5</c:v>
                </c:pt>
                <c:pt idx="7036">
                  <c:v>59.47</c:v>
                </c:pt>
                <c:pt idx="7037">
                  <c:v>59.44</c:v>
                </c:pt>
                <c:pt idx="7038">
                  <c:v>59.41</c:v>
                </c:pt>
                <c:pt idx="7039">
                  <c:v>59.39</c:v>
                </c:pt>
                <c:pt idx="7040">
                  <c:v>59.36</c:v>
                </c:pt>
                <c:pt idx="7041">
                  <c:v>59.34</c:v>
                </c:pt>
                <c:pt idx="7042">
                  <c:v>59.32</c:v>
                </c:pt>
                <c:pt idx="7043">
                  <c:v>59.31</c:v>
                </c:pt>
                <c:pt idx="7044">
                  <c:v>59.3</c:v>
                </c:pt>
                <c:pt idx="7045">
                  <c:v>59.29</c:v>
                </c:pt>
                <c:pt idx="7046">
                  <c:v>59.28</c:v>
                </c:pt>
                <c:pt idx="7047">
                  <c:v>59.28</c:v>
                </c:pt>
                <c:pt idx="7048">
                  <c:v>59.27</c:v>
                </c:pt>
                <c:pt idx="7049">
                  <c:v>59.27</c:v>
                </c:pt>
                <c:pt idx="7050">
                  <c:v>59.27</c:v>
                </c:pt>
                <c:pt idx="7051">
                  <c:v>59.27</c:v>
                </c:pt>
                <c:pt idx="7052">
                  <c:v>59.27</c:v>
                </c:pt>
                <c:pt idx="7053">
                  <c:v>59.27</c:v>
                </c:pt>
                <c:pt idx="7054">
                  <c:v>59.27</c:v>
                </c:pt>
                <c:pt idx="7055">
                  <c:v>59.26</c:v>
                </c:pt>
                <c:pt idx="7056">
                  <c:v>59.26</c:v>
                </c:pt>
                <c:pt idx="7057">
                  <c:v>59.25</c:v>
                </c:pt>
                <c:pt idx="7058">
                  <c:v>59.24</c:v>
                </c:pt>
                <c:pt idx="7059">
                  <c:v>59.24</c:v>
                </c:pt>
                <c:pt idx="7060">
                  <c:v>59.23</c:v>
                </c:pt>
                <c:pt idx="7061">
                  <c:v>59.22</c:v>
                </c:pt>
                <c:pt idx="7062">
                  <c:v>59.22</c:v>
                </c:pt>
                <c:pt idx="7063">
                  <c:v>59.21</c:v>
                </c:pt>
                <c:pt idx="7064">
                  <c:v>59.2</c:v>
                </c:pt>
                <c:pt idx="7065">
                  <c:v>59.2</c:v>
                </c:pt>
                <c:pt idx="7066">
                  <c:v>59.19</c:v>
                </c:pt>
                <c:pt idx="7067">
                  <c:v>59.18</c:v>
                </c:pt>
                <c:pt idx="7068">
                  <c:v>59.17</c:v>
                </c:pt>
                <c:pt idx="7069">
                  <c:v>59.16</c:v>
                </c:pt>
                <c:pt idx="7070">
                  <c:v>59.15</c:v>
                </c:pt>
                <c:pt idx="7071">
                  <c:v>59.15</c:v>
                </c:pt>
                <c:pt idx="7072">
                  <c:v>59.15</c:v>
                </c:pt>
                <c:pt idx="7073">
                  <c:v>59.14</c:v>
                </c:pt>
                <c:pt idx="7074">
                  <c:v>59.14</c:v>
                </c:pt>
                <c:pt idx="7075">
                  <c:v>59.14</c:v>
                </c:pt>
                <c:pt idx="7076">
                  <c:v>59.13</c:v>
                </c:pt>
                <c:pt idx="7077">
                  <c:v>59.13</c:v>
                </c:pt>
                <c:pt idx="7078">
                  <c:v>59.13</c:v>
                </c:pt>
                <c:pt idx="7079">
                  <c:v>59.12</c:v>
                </c:pt>
                <c:pt idx="7080">
                  <c:v>59.13</c:v>
                </c:pt>
                <c:pt idx="7081">
                  <c:v>59.12</c:v>
                </c:pt>
                <c:pt idx="7082">
                  <c:v>59.12</c:v>
                </c:pt>
                <c:pt idx="7083">
                  <c:v>59.12</c:v>
                </c:pt>
                <c:pt idx="7084">
                  <c:v>59.12</c:v>
                </c:pt>
                <c:pt idx="7085">
                  <c:v>59.13</c:v>
                </c:pt>
                <c:pt idx="7086">
                  <c:v>59.12</c:v>
                </c:pt>
                <c:pt idx="7087">
                  <c:v>59.12</c:v>
                </c:pt>
                <c:pt idx="7088">
                  <c:v>59.12</c:v>
                </c:pt>
                <c:pt idx="7089">
                  <c:v>59.12</c:v>
                </c:pt>
                <c:pt idx="7090">
                  <c:v>59.13</c:v>
                </c:pt>
                <c:pt idx="7091">
                  <c:v>59.14</c:v>
                </c:pt>
                <c:pt idx="7092">
                  <c:v>59.14</c:v>
                </c:pt>
                <c:pt idx="7093">
                  <c:v>59.14</c:v>
                </c:pt>
                <c:pt idx="7094">
                  <c:v>59.15</c:v>
                </c:pt>
                <c:pt idx="7095">
                  <c:v>59.17</c:v>
                </c:pt>
                <c:pt idx="7096">
                  <c:v>59.18</c:v>
                </c:pt>
                <c:pt idx="7097">
                  <c:v>59.19</c:v>
                </c:pt>
                <c:pt idx="7098">
                  <c:v>59.2</c:v>
                </c:pt>
                <c:pt idx="7099">
                  <c:v>59.2</c:v>
                </c:pt>
                <c:pt idx="7100">
                  <c:v>59.21</c:v>
                </c:pt>
                <c:pt idx="7101">
                  <c:v>59.21</c:v>
                </c:pt>
                <c:pt idx="7102">
                  <c:v>59.22</c:v>
                </c:pt>
                <c:pt idx="7103">
                  <c:v>59.22</c:v>
                </c:pt>
                <c:pt idx="7104">
                  <c:v>59.23</c:v>
                </c:pt>
                <c:pt idx="7105">
                  <c:v>59.24</c:v>
                </c:pt>
                <c:pt idx="7106">
                  <c:v>59.25</c:v>
                </c:pt>
                <c:pt idx="7107">
                  <c:v>59.26</c:v>
                </c:pt>
                <c:pt idx="7108">
                  <c:v>59.26</c:v>
                </c:pt>
                <c:pt idx="7109">
                  <c:v>59.27</c:v>
                </c:pt>
                <c:pt idx="7110">
                  <c:v>59.27</c:v>
                </c:pt>
                <c:pt idx="7111">
                  <c:v>59.28</c:v>
                </c:pt>
                <c:pt idx="7112">
                  <c:v>59.28</c:v>
                </c:pt>
                <c:pt idx="7113">
                  <c:v>59.29</c:v>
                </c:pt>
                <c:pt idx="7114">
                  <c:v>59.3</c:v>
                </c:pt>
                <c:pt idx="7115">
                  <c:v>59.32</c:v>
                </c:pt>
                <c:pt idx="7116">
                  <c:v>59.35</c:v>
                </c:pt>
                <c:pt idx="7117">
                  <c:v>59.37</c:v>
                </c:pt>
                <c:pt idx="7118">
                  <c:v>59.39</c:v>
                </c:pt>
                <c:pt idx="7119">
                  <c:v>59.42</c:v>
                </c:pt>
                <c:pt idx="7120">
                  <c:v>59.44</c:v>
                </c:pt>
                <c:pt idx="7121">
                  <c:v>59.47</c:v>
                </c:pt>
                <c:pt idx="7122">
                  <c:v>59.52</c:v>
                </c:pt>
                <c:pt idx="7123">
                  <c:v>59.56</c:v>
                </c:pt>
                <c:pt idx="7124">
                  <c:v>59.6</c:v>
                </c:pt>
                <c:pt idx="7125">
                  <c:v>59.64</c:v>
                </c:pt>
                <c:pt idx="7126">
                  <c:v>59.69</c:v>
                </c:pt>
                <c:pt idx="7127">
                  <c:v>59.73</c:v>
                </c:pt>
                <c:pt idx="7128">
                  <c:v>59.78</c:v>
                </c:pt>
                <c:pt idx="7129">
                  <c:v>59.82</c:v>
                </c:pt>
                <c:pt idx="7130">
                  <c:v>59.87</c:v>
                </c:pt>
                <c:pt idx="7131">
                  <c:v>59.89</c:v>
                </c:pt>
                <c:pt idx="7132">
                  <c:v>59.92</c:v>
                </c:pt>
                <c:pt idx="7133">
                  <c:v>59.93</c:v>
                </c:pt>
                <c:pt idx="7134">
                  <c:v>59.96</c:v>
                </c:pt>
                <c:pt idx="7135">
                  <c:v>59.97</c:v>
                </c:pt>
                <c:pt idx="7136">
                  <c:v>60</c:v>
                </c:pt>
                <c:pt idx="7137">
                  <c:v>60.02</c:v>
                </c:pt>
                <c:pt idx="7138">
                  <c:v>60.04</c:v>
                </c:pt>
                <c:pt idx="7139">
                  <c:v>60.06</c:v>
                </c:pt>
                <c:pt idx="7140">
                  <c:v>60.09</c:v>
                </c:pt>
                <c:pt idx="7141">
                  <c:v>60.11</c:v>
                </c:pt>
                <c:pt idx="7142">
                  <c:v>60.13</c:v>
                </c:pt>
                <c:pt idx="7143">
                  <c:v>60.16</c:v>
                </c:pt>
                <c:pt idx="7144">
                  <c:v>60.18</c:v>
                </c:pt>
                <c:pt idx="7145">
                  <c:v>60.2</c:v>
                </c:pt>
                <c:pt idx="7146">
                  <c:v>60.23</c:v>
                </c:pt>
                <c:pt idx="7147">
                  <c:v>60.26</c:v>
                </c:pt>
                <c:pt idx="7148">
                  <c:v>60.29</c:v>
                </c:pt>
                <c:pt idx="7149">
                  <c:v>60.32</c:v>
                </c:pt>
                <c:pt idx="7150">
                  <c:v>60.35</c:v>
                </c:pt>
                <c:pt idx="7151">
                  <c:v>60.37</c:v>
                </c:pt>
                <c:pt idx="7152">
                  <c:v>60.4</c:v>
                </c:pt>
                <c:pt idx="7153">
                  <c:v>60.42</c:v>
                </c:pt>
                <c:pt idx="7154">
                  <c:v>60.45</c:v>
                </c:pt>
                <c:pt idx="7155">
                  <c:v>60.47</c:v>
                </c:pt>
                <c:pt idx="7156">
                  <c:v>60.49</c:v>
                </c:pt>
                <c:pt idx="7157">
                  <c:v>60.5</c:v>
                </c:pt>
                <c:pt idx="7158">
                  <c:v>60.51</c:v>
                </c:pt>
                <c:pt idx="7159">
                  <c:v>60.52</c:v>
                </c:pt>
                <c:pt idx="7160">
                  <c:v>60.54</c:v>
                </c:pt>
                <c:pt idx="7161">
                  <c:v>60.55</c:v>
                </c:pt>
                <c:pt idx="7162">
                  <c:v>60.56</c:v>
                </c:pt>
                <c:pt idx="7163">
                  <c:v>60.56</c:v>
                </c:pt>
                <c:pt idx="7164">
                  <c:v>60.57</c:v>
                </c:pt>
                <c:pt idx="7165">
                  <c:v>60.57</c:v>
                </c:pt>
                <c:pt idx="7166">
                  <c:v>60.57</c:v>
                </c:pt>
                <c:pt idx="7167">
                  <c:v>60.57</c:v>
                </c:pt>
                <c:pt idx="7168">
                  <c:v>60.57</c:v>
                </c:pt>
                <c:pt idx="7169">
                  <c:v>60.57</c:v>
                </c:pt>
                <c:pt idx="7170">
                  <c:v>60.57</c:v>
                </c:pt>
                <c:pt idx="7171">
                  <c:v>60.57</c:v>
                </c:pt>
                <c:pt idx="7172">
                  <c:v>60.57</c:v>
                </c:pt>
                <c:pt idx="7173">
                  <c:v>60.57</c:v>
                </c:pt>
                <c:pt idx="7174">
                  <c:v>60.56</c:v>
                </c:pt>
                <c:pt idx="7175">
                  <c:v>60.56</c:v>
                </c:pt>
                <c:pt idx="7176">
                  <c:v>60.55</c:v>
                </c:pt>
                <c:pt idx="7177">
                  <c:v>60.55</c:v>
                </c:pt>
                <c:pt idx="7178">
                  <c:v>60.54</c:v>
                </c:pt>
                <c:pt idx="7179">
                  <c:v>60.53</c:v>
                </c:pt>
                <c:pt idx="7180">
                  <c:v>60.53</c:v>
                </c:pt>
                <c:pt idx="7181">
                  <c:v>60.52</c:v>
                </c:pt>
                <c:pt idx="7182">
                  <c:v>60.51</c:v>
                </c:pt>
                <c:pt idx="7183">
                  <c:v>60.5</c:v>
                </c:pt>
                <c:pt idx="7184">
                  <c:v>60.48</c:v>
                </c:pt>
                <c:pt idx="7185">
                  <c:v>60.47</c:v>
                </c:pt>
                <c:pt idx="7186">
                  <c:v>60.45</c:v>
                </c:pt>
                <c:pt idx="7187">
                  <c:v>60.44</c:v>
                </c:pt>
                <c:pt idx="7188">
                  <c:v>60.43</c:v>
                </c:pt>
                <c:pt idx="7189">
                  <c:v>60.42</c:v>
                </c:pt>
                <c:pt idx="7190">
                  <c:v>60.4</c:v>
                </c:pt>
                <c:pt idx="7191">
                  <c:v>60.39</c:v>
                </c:pt>
                <c:pt idx="7192">
                  <c:v>60.37</c:v>
                </c:pt>
                <c:pt idx="7193">
                  <c:v>60.35</c:v>
                </c:pt>
                <c:pt idx="7194">
                  <c:v>60.33</c:v>
                </c:pt>
                <c:pt idx="7195">
                  <c:v>60.32</c:v>
                </c:pt>
                <c:pt idx="7196">
                  <c:v>60.29</c:v>
                </c:pt>
                <c:pt idx="7197">
                  <c:v>60.28</c:v>
                </c:pt>
                <c:pt idx="7198">
                  <c:v>60.26</c:v>
                </c:pt>
                <c:pt idx="7199">
                  <c:v>60.23</c:v>
                </c:pt>
                <c:pt idx="7200">
                  <c:v>60.21</c:v>
                </c:pt>
                <c:pt idx="7201">
                  <c:v>60.19</c:v>
                </c:pt>
                <c:pt idx="7202">
                  <c:v>60.17</c:v>
                </c:pt>
                <c:pt idx="7203">
                  <c:v>60.15</c:v>
                </c:pt>
                <c:pt idx="7204">
                  <c:v>60.13</c:v>
                </c:pt>
                <c:pt idx="7205">
                  <c:v>60.12</c:v>
                </c:pt>
                <c:pt idx="7206">
                  <c:v>60.1</c:v>
                </c:pt>
                <c:pt idx="7207">
                  <c:v>60.09</c:v>
                </c:pt>
                <c:pt idx="7208">
                  <c:v>60.08</c:v>
                </c:pt>
                <c:pt idx="7209">
                  <c:v>60.07</c:v>
                </c:pt>
                <c:pt idx="7210">
                  <c:v>60.06</c:v>
                </c:pt>
                <c:pt idx="7211">
                  <c:v>60.05</c:v>
                </c:pt>
                <c:pt idx="7212">
                  <c:v>60.04</c:v>
                </c:pt>
                <c:pt idx="7213">
                  <c:v>60.03</c:v>
                </c:pt>
                <c:pt idx="7214">
                  <c:v>60.02</c:v>
                </c:pt>
                <c:pt idx="7215">
                  <c:v>60.01</c:v>
                </c:pt>
                <c:pt idx="7216">
                  <c:v>60</c:v>
                </c:pt>
                <c:pt idx="7217">
                  <c:v>59.98</c:v>
                </c:pt>
                <c:pt idx="7218">
                  <c:v>59.97</c:v>
                </c:pt>
                <c:pt idx="7219">
                  <c:v>59.96</c:v>
                </c:pt>
                <c:pt idx="7220">
                  <c:v>59.94</c:v>
                </c:pt>
                <c:pt idx="7221">
                  <c:v>59.92</c:v>
                </c:pt>
                <c:pt idx="7222">
                  <c:v>59.91</c:v>
                </c:pt>
                <c:pt idx="7223">
                  <c:v>59.9</c:v>
                </c:pt>
                <c:pt idx="7224">
                  <c:v>59.88</c:v>
                </c:pt>
                <c:pt idx="7225">
                  <c:v>59.86</c:v>
                </c:pt>
                <c:pt idx="7226">
                  <c:v>59.85</c:v>
                </c:pt>
                <c:pt idx="7227">
                  <c:v>59.83</c:v>
                </c:pt>
                <c:pt idx="7228">
                  <c:v>59.82</c:v>
                </c:pt>
                <c:pt idx="7229">
                  <c:v>59.79</c:v>
                </c:pt>
                <c:pt idx="7230">
                  <c:v>59.77</c:v>
                </c:pt>
                <c:pt idx="7231">
                  <c:v>59.74</c:v>
                </c:pt>
                <c:pt idx="7232">
                  <c:v>59.71</c:v>
                </c:pt>
                <c:pt idx="7233">
                  <c:v>59.68</c:v>
                </c:pt>
                <c:pt idx="7234">
                  <c:v>59.65</c:v>
                </c:pt>
                <c:pt idx="7235">
                  <c:v>59.63</c:v>
                </c:pt>
                <c:pt idx="7236">
                  <c:v>59.62</c:v>
                </c:pt>
                <c:pt idx="7237">
                  <c:v>59.6</c:v>
                </c:pt>
                <c:pt idx="7238">
                  <c:v>59.58</c:v>
                </c:pt>
                <c:pt idx="7239">
                  <c:v>59.56</c:v>
                </c:pt>
                <c:pt idx="7240">
                  <c:v>59.55</c:v>
                </c:pt>
                <c:pt idx="7241">
                  <c:v>59.52</c:v>
                </c:pt>
                <c:pt idx="7242">
                  <c:v>59.5</c:v>
                </c:pt>
                <c:pt idx="7243">
                  <c:v>59.47</c:v>
                </c:pt>
                <c:pt idx="7244">
                  <c:v>59.44</c:v>
                </c:pt>
                <c:pt idx="7245">
                  <c:v>59.42</c:v>
                </c:pt>
                <c:pt idx="7246">
                  <c:v>59.39</c:v>
                </c:pt>
                <c:pt idx="7247">
                  <c:v>59.37</c:v>
                </c:pt>
                <c:pt idx="7248">
                  <c:v>59.34</c:v>
                </c:pt>
                <c:pt idx="7249">
                  <c:v>59.33</c:v>
                </c:pt>
                <c:pt idx="7250">
                  <c:v>59.31</c:v>
                </c:pt>
                <c:pt idx="7251">
                  <c:v>59.3</c:v>
                </c:pt>
                <c:pt idx="7252">
                  <c:v>59.29</c:v>
                </c:pt>
                <c:pt idx="7253">
                  <c:v>59.29</c:v>
                </c:pt>
                <c:pt idx="7254">
                  <c:v>59.28</c:v>
                </c:pt>
                <c:pt idx="7255">
                  <c:v>59.28</c:v>
                </c:pt>
                <c:pt idx="7256">
                  <c:v>59.27</c:v>
                </c:pt>
                <c:pt idx="7257">
                  <c:v>59.27</c:v>
                </c:pt>
                <c:pt idx="7258">
                  <c:v>59.27</c:v>
                </c:pt>
                <c:pt idx="7259">
                  <c:v>59.27</c:v>
                </c:pt>
                <c:pt idx="7260">
                  <c:v>59.27</c:v>
                </c:pt>
                <c:pt idx="7261">
                  <c:v>59.26</c:v>
                </c:pt>
                <c:pt idx="7262">
                  <c:v>59.26</c:v>
                </c:pt>
                <c:pt idx="7263">
                  <c:v>59.26</c:v>
                </c:pt>
                <c:pt idx="7264">
                  <c:v>59.25</c:v>
                </c:pt>
                <c:pt idx="7265">
                  <c:v>59.25</c:v>
                </c:pt>
                <c:pt idx="7266">
                  <c:v>59.24</c:v>
                </c:pt>
                <c:pt idx="7267">
                  <c:v>59.24</c:v>
                </c:pt>
                <c:pt idx="7268">
                  <c:v>59.23</c:v>
                </c:pt>
                <c:pt idx="7269">
                  <c:v>59.23</c:v>
                </c:pt>
                <c:pt idx="7270">
                  <c:v>59.23</c:v>
                </c:pt>
                <c:pt idx="7271">
                  <c:v>59.23</c:v>
                </c:pt>
                <c:pt idx="7272">
                  <c:v>59.22</c:v>
                </c:pt>
                <c:pt idx="7273">
                  <c:v>59.22</c:v>
                </c:pt>
                <c:pt idx="7274">
                  <c:v>59.22</c:v>
                </c:pt>
                <c:pt idx="7275">
                  <c:v>59.21</c:v>
                </c:pt>
                <c:pt idx="7276">
                  <c:v>59.21</c:v>
                </c:pt>
                <c:pt idx="7277">
                  <c:v>59.2</c:v>
                </c:pt>
                <c:pt idx="7278">
                  <c:v>59.2</c:v>
                </c:pt>
                <c:pt idx="7279">
                  <c:v>59.19</c:v>
                </c:pt>
                <c:pt idx="7280">
                  <c:v>59.18</c:v>
                </c:pt>
                <c:pt idx="7281">
                  <c:v>59.17</c:v>
                </c:pt>
                <c:pt idx="7282">
                  <c:v>59.17</c:v>
                </c:pt>
                <c:pt idx="7283">
                  <c:v>59.17</c:v>
                </c:pt>
                <c:pt idx="7284">
                  <c:v>59.17</c:v>
                </c:pt>
                <c:pt idx="7285">
                  <c:v>59.16</c:v>
                </c:pt>
                <c:pt idx="7286">
                  <c:v>59.16</c:v>
                </c:pt>
                <c:pt idx="7287">
                  <c:v>59.17</c:v>
                </c:pt>
                <c:pt idx="7288">
                  <c:v>59.17</c:v>
                </c:pt>
                <c:pt idx="7289">
                  <c:v>59.17</c:v>
                </c:pt>
                <c:pt idx="7290">
                  <c:v>59.17</c:v>
                </c:pt>
                <c:pt idx="7291">
                  <c:v>59.17</c:v>
                </c:pt>
                <c:pt idx="7292">
                  <c:v>59.17</c:v>
                </c:pt>
                <c:pt idx="7293">
                  <c:v>59.17</c:v>
                </c:pt>
                <c:pt idx="7294">
                  <c:v>59.18</c:v>
                </c:pt>
                <c:pt idx="7295">
                  <c:v>59.18</c:v>
                </c:pt>
                <c:pt idx="7296">
                  <c:v>59.19</c:v>
                </c:pt>
                <c:pt idx="7297">
                  <c:v>59.2</c:v>
                </c:pt>
                <c:pt idx="7298">
                  <c:v>59.21</c:v>
                </c:pt>
                <c:pt idx="7299">
                  <c:v>59.22</c:v>
                </c:pt>
                <c:pt idx="7300">
                  <c:v>59.22</c:v>
                </c:pt>
                <c:pt idx="7301">
                  <c:v>59.22</c:v>
                </c:pt>
                <c:pt idx="7302">
                  <c:v>59.22</c:v>
                </c:pt>
                <c:pt idx="7303">
                  <c:v>59.23</c:v>
                </c:pt>
                <c:pt idx="7304">
                  <c:v>59.24</c:v>
                </c:pt>
                <c:pt idx="7305">
                  <c:v>59.24</c:v>
                </c:pt>
                <c:pt idx="7306">
                  <c:v>59.25</c:v>
                </c:pt>
                <c:pt idx="7307">
                  <c:v>59.26</c:v>
                </c:pt>
                <c:pt idx="7308">
                  <c:v>59.26</c:v>
                </c:pt>
                <c:pt idx="7309">
                  <c:v>59.26</c:v>
                </c:pt>
                <c:pt idx="7310">
                  <c:v>59.27</c:v>
                </c:pt>
                <c:pt idx="7311">
                  <c:v>59.27</c:v>
                </c:pt>
                <c:pt idx="7312">
                  <c:v>59.27</c:v>
                </c:pt>
                <c:pt idx="7313">
                  <c:v>59.27</c:v>
                </c:pt>
                <c:pt idx="7314">
                  <c:v>59.27</c:v>
                </c:pt>
                <c:pt idx="7315">
                  <c:v>59.27</c:v>
                </c:pt>
                <c:pt idx="7316">
                  <c:v>59.27</c:v>
                </c:pt>
                <c:pt idx="7317">
                  <c:v>59.28</c:v>
                </c:pt>
                <c:pt idx="7318">
                  <c:v>59.29</c:v>
                </c:pt>
                <c:pt idx="7319">
                  <c:v>59.3</c:v>
                </c:pt>
                <c:pt idx="7320">
                  <c:v>59.32</c:v>
                </c:pt>
                <c:pt idx="7321">
                  <c:v>59.34</c:v>
                </c:pt>
                <c:pt idx="7322">
                  <c:v>59.37</c:v>
                </c:pt>
                <c:pt idx="7323">
                  <c:v>59.39</c:v>
                </c:pt>
                <c:pt idx="7324">
                  <c:v>59.43</c:v>
                </c:pt>
                <c:pt idx="7325">
                  <c:v>59.46</c:v>
                </c:pt>
                <c:pt idx="7326">
                  <c:v>59.49</c:v>
                </c:pt>
                <c:pt idx="7327">
                  <c:v>59.52</c:v>
                </c:pt>
                <c:pt idx="7328">
                  <c:v>59.55</c:v>
                </c:pt>
                <c:pt idx="7329">
                  <c:v>59.58</c:v>
                </c:pt>
                <c:pt idx="7330">
                  <c:v>59.61</c:v>
                </c:pt>
                <c:pt idx="7331">
                  <c:v>59.64</c:v>
                </c:pt>
                <c:pt idx="7332">
                  <c:v>59.68</c:v>
                </c:pt>
                <c:pt idx="7333">
                  <c:v>59.71</c:v>
                </c:pt>
                <c:pt idx="7334">
                  <c:v>59.75</c:v>
                </c:pt>
                <c:pt idx="7335">
                  <c:v>59.78</c:v>
                </c:pt>
                <c:pt idx="7336">
                  <c:v>59.81</c:v>
                </c:pt>
                <c:pt idx="7337">
                  <c:v>59.84</c:v>
                </c:pt>
                <c:pt idx="7338">
                  <c:v>59.86</c:v>
                </c:pt>
                <c:pt idx="7339">
                  <c:v>59.88</c:v>
                </c:pt>
                <c:pt idx="7340">
                  <c:v>59.9</c:v>
                </c:pt>
                <c:pt idx="7341">
                  <c:v>59.92</c:v>
                </c:pt>
                <c:pt idx="7342">
                  <c:v>59.94</c:v>
                </c:pt>
                <c:pt idx="7343">
                  <c:v>59.96</c:v>
                </c:pt>
                <c:pt idx="7344">
                  <c:v>59.98</c:v>
                </c:pt>
                <c:pt idx="7345">
                  <c:v>60</c:v>
                </c:pt>
                <c:pt idx="7346">
                  <c:v>60.01</c:v>
                </c:pt>
                <c:pt idx="7347">
                  <c:v>60.02</c:v>
                </c:pt>
                <c:pt idx="7348">
                  <c:v>60.04</c:v>
                </c:pt>
                <c:pt idx="7349">
                  <c:v>60.05</c:v>
                </c:pt>
                <c:pt idx="7350">
                  <c:v>60.07</c:v>
                </c:pt>
                <c:pt idx="7351">
                  <c:v>60.09</c:v>
                </c:pt>
                <c:pt idx="7352">
                  <c:v>60.12</c:v>
                </c:pt>
                <c:pt idx="7353">
                  <c:v>60.13</c:v>
                </c:pt>
                <c:pt idx="7354">
                  <c:v>60.15</c:v>
                </c:pt>
                <c:pt idx="7355">
                  <c:v>60.17</c:v>
                </c:pt>
                <c:pt idx="7356">
                  <c:v>60.19</c:v>
                </c:pt>
                <c:pt idx="7357">
                  <c:v>60.21</c:v>
                </c:pt>
                <c:pt idx="7358">
                  <c:v>60.22</c:v>
                </c:pt>
                <c:pt idx="7359">
                  <c:v>60.24</c:v>
                </c:pt>
                <c:pt idx="7360">
                  <c:v>60.26</c:v>
                </c:pt>
                <c:pt idx="7361">
                  <c:v>60.28</c:v>
                </c:pt>
                <c:pt idx="7362">
                  <c:v>60.3</c:v>
                </c:pt>
                <c:pt idx="7363">
                  <c:v>60.31</c:v>
                </c:pt>
                <c:pt idx="7364">
                  <c:v>60.33</c:v>
                </c:pt>
                <c:pt idx="7365">
                  <c:v>60.34</c:v>
                </c:pt>
                <c:pt idx="7366">
                  <c:v>60.35</c:v>
                </c:pt>
                <c:pt idx="7367">
                  <c:v>60.35</c:v>
                </c:pt>
                <c:pt idx="7368">
                  <c:v>60.36</c:v>
                </c:pt>
                <c:pt idx="7369">
                  <c:v>60.37</c:v>
                </c:pt>
                <c:pt idx="7370">
                  <c:v>60.38</c:v>
                </c:pt>
                <c:pt idx="7371">
                  <c:v>60.38</c:v>
                </c:pt>
                <c:pt idx="7372">
                  <c:v>60.39</c:v>
                </c:pt>
                <c:pt idx="7373">
                  <c:v>60.39</c:v>
                </c:pt>
                <c:pt idx="7374">
                  <c:v>60.4</c:v>
                </c:pt>
                <c:pt idx="7375">
                  <c:v>60.4</c:v>
                </c:pt>
                <c:pt idx="7376">
                  <c:v>60.4</c:v>
                </c:pt>
                <c:pt idx="7377">
                  <c:v>60.4</c:v>
                </c:pt>
                <c:pt idx="7378">
                  <c:v>60.39</c:v>
                </c:pt>
                <c:pt idx="7379">
                  <c:v>60.39</c:v>
                </c:pt>
                <c:pt idx="7380">
                  <c:v>60.39</c:v>
                </c:pt>
                <c:pt idx="7381">
                  <c:v>60.38</c:v>
                </c:pt>
                <c:pt idx="7382">
                  <c:v>60.38</c:v>
                </c:pt>
                <c:pt idx="7383">
                  <c:v>60.38</c:v>
                </c:pt>
                <c:pt idx="7384">
                  <c:v>60.37</c:v>
                </c:pt>
                <c:pt idx="7385">
                  <c:v>60.35</c:v>
                </c:pt>
                <c:pt idx="7386">
                  <c:v>60.35</c:v>
                </c:pt>
                <c:pt idx="7387">
                  <c:v>60.35</c:v>
                </c:pt>
                <c:pt idx="7388">
                  <c:v>60.34</c:v>
                </c:pt>
                <c:pt idx="7389">
                  <c:v>60.33</c:v>
                </c:pt>
                <c:pt idx="7390">
                  <c:v>60.31</c:v>
                </c:pt>
                <c:pt idx="7391">
                  <c:v>60.29</c:v>
                </c:pt>
                <c:pt idx="7392">
                  <c:v>60.28</c:v>
                </c:pt>
                <c:pt idx="7393">
                  <c:v>60.26</c:v>
                </c:pt>
                <c:pt idx="7394">
                  <c:v>60.25</c:v>
                </c:pt>
                <c:pt idx="7395">
                  <c:v>60.23</c:v>
                </c:pt>
                <c:pt idx="7396">
                  <c:v>60.22</c:v>
                </c:pt>
                <c:pt idx="7397">
                  <c:v>60.2</c:v>
                </c:pt>
                <c:pt idx="7398">
                  <c:v>60.19</c:v>
                </c:pt>
                <c:pt idx="7399">
                  <c:v>60.18</c:v>
                </c:pt>
                <c:pt idx="7400">
                  <c:v>60.17</c:v>
                </c:pt>
                <c:pt idx="7401">
                  <c:v>60.15</c:v>
                </c:pt>
                <c:pt idx="7402">
                  <c:v>60.13</c:v>
                </c:pt>
                <c:pt idx="7403">
                  <c:v>60.12</c:v>
                </c:pt>
                <c:pt idx="7404">
                  <c:v>60.11</c:v>
                </c:pt>
                <c:pt idx="7405">
                  <c:v>60.1</c:v>
                </c:pt>
                <c:pt idx="7406">
                  <c:v>60.09</c:v>
                </c:pt>
                <c:pt idx="7407">
                  <c:v>60.07</c:v>
                </c:pt>
                <c:pt idx="7408">
                  <c:v>60.06</c:v>
                </c:pt>
                <c:pt idx="7409">
                  <c:v>60.05</c:v>
                </c:pt>
                <c:pt idx="7410">
                  <c:v>60.04</c:v>
                </c:pt>
                <c:pt idx="7411">
                  <c:v>60.03</c:v>
                </c:pt>
                <c:pt idx="7412">
                  <c:v>60.02</c:v>
                </c:pt>
                <c:pt idx="7413">
                  <c:v>60.02</c:v>
                </c:pt>
                <c:pt idx="7414">
                  <c:v>60</c:v>
                </c:pt>
                <c:pt idx="7415">
                  <c:v>59.99</c:v>
                </c:pt>
                <c:pt idx="7416">
                  <c:v>59.98</c:v>
                </c:pt>
                <c:pt idx="7417">
                  <c:v>59.97</c:v>
                </c:pt>
                <c:pt idx="7418">
                  <c:v>59.96</c:v>
                </c:pt>
                <c:pt idx="7419">
                  <c:v>59.95</c:v>
                </c:pt>
                <c:pt idx="7420">
                  <c:v>59.94</c:v>
                </c:pt>
                <c:pt idx="7421">
                  <c:v>59.93</c:v>
                </c:pt>
                <c:pt idx="7422">
                  <c:v>59.92</c:v>
                </c:pt>
                <c:pt idx="7423">
                  <c:v>59.9</c:v>
                </c:pt>
                <c:pt idx="7424">
                  <c:v>59.89</c:v>
                </c:pt>
                <c:pt idx="7425">
                  <c:v>59.87</c:v>
                </c:pt>
                <c:pt idx="7426">
                  <c:v>59.85</c:v>
                </c:pt>
                <c:pt idx="7427">
                  <c:v>59.83</c:v>
                </c:pt>
                <c:pt idx="7428">
                  <c:v>59.81</c:v>
                </c:pt>
                <c:pt idx="7429">
                  <c:v>59.78</c:v>
                </c:pt>
                <c:pt idx="7430">
                  <c:v>59.76</c:v>
                </c:pt>
                <c:pt idx="7431">
                  <c:v>59.73</c:v>
                </c:pt>
                <c:pt idx="7432">
                  <c:v>59.71</c:v>
                </c:pt>
                <c:pt idx="7433">
                  <c:v>59.69</c:v>
                </c:pt>
                <c:pt idx="7434">
                  <c:v>59.68</c:v>
                </c:pt>
                <c:pt idx="7435">
                  <c:v>59.66</c:v>
                </c:pt>
                <c:pt idx="7436">
                  <c:v>59.64</c:v>
                </c:pt>
                <c:pt idx="7437">
                  <c:v>59.62</c:v>
                </c:pt>
                <c:pt idx="7438">
                  <c:v>59.6</c:v>
                </c:pt>
                <c:pt idx="7439">
                  <c:v>59.57</c:v>
                </c:pt>
                <c:pt idx="7440">
                  <c:v>59.55</c:v>
                </c:pt>
                <c:pt idx="7441">
                  <c:v>59.53</c:v>
                </c:pt>
                <c:pt idx="7442">
                  <c:v>59.5</c:v>
                </c:pt>
                <c:pt idx="7443">
                  <c:v>59.47</c:v>
                </c:pt>
                <c:pt idx="7444">
                  <c:v>59.44</c:v>
                </c:pt>
                <c:pt idx="7445">
                  <c:v>59.42</c:v>
                </c:pt>
                <c:pt idx="7446">
                  <c:v>59.39</c:v>
                </c:pt>
                <c:pt idx="7447">
                  <c:v>59.38</c:v>
                </c:pt>
                <c:pt idx="7448">
                  <c:v>59.36</c:v>
                </c:pt>
                <c:pt idx="7449">
                  <c:v>59.34</c:v>
                </c:pt>
                <c:pt idx="7450">
                  <c:v>59.33</c:v>
                </c:pt>
                <c:pt idx="7451">
                  <c:v>59.32</c:v>
                </c:pt>
                <c:pt idx="7452">
                  <c:v>59.31</c:v>
                </c:pt>
                <c:pt idx="7453">
                  <c:v>59.3</c:v>
                </c:pt>
                <c:pt idx="7454">
                  <c:v>59.29</c:v>
                </c:pt>
                <c:pt idx="7455">
                  <c:v>59.28</c:v>
                </c:pt>
                <c:pt idx="7456">
                  <c:v>59.27</c:v>
                </c:pt>
                <c:pt idx="7457">
                  <c:v>59.27</c:v>
                </c:pt>
                <c:pt idx="7458">
                  <c:v>59.27</c:v>
                </c:pt>
                <c:pt idx="7459">
                  <c:v>59.27</c:v>
                </c:pt>
                <c:pt idx="7460">
                  <c:v>59.27</c:v>
                </c:pt>
                <c:pt idx="7461">
                  <c:v>59.27</c:v>
                </c:pt>
                <c:pt idx="7462">
                  <c:v>59.26</c:v>
                </c:pt>
                <c:pt idx="7463">
                  <c:v>59.26</c:v>
                </c:pt>
                <c:pt idx="7464">
                  <c:v>59.26</c:v>
                </c:pt>
                <c:pt idx="7465">
                  <c:v>59.25</c:v>
                </c:pt>
                <c:pt idx="7466">
                  <c:v>59.25</c:v>
                </c:pt>
                <c:pt idx="7467">
                  <c:v>59.24</c:v>
                </c:pt>
                <c:pt idx="7468">
                  <c:v>59.23</c:v>
                </c:pt>
                <c:pt idx="7469">
                  <c:v>59.22</c:v>
                </c:pt>
                <c:pt idx="7470">
                  <c:v>59.21</c:v>
                </c:pt>
                <c:pt idx="7471">
                  <c:v>59.2</c:v>
                </c:pt>
                <c:pt idx="7472">
                  <c:v>59.19</c:v>
                </c:pt>
                <c:pt idx="7473">
                  <c:v>59.18</c:v>
                </c:pt>
                <c:pt idx="7474">
                  <c:v>59.16</c:v>
                </c:pt>
                <c:pt idx="7475">
                  <c:v>59.15</c:v>
                </c:pt>
                <c:pt idx="7476">
                  <c:v>59.14</c:v>
                </c:pt>
                <c:pt idx="7477">
                  <c:v>59.14</c:v>
                </c:pt>
                <c:pt idx="7478">
                  <c:v>59.14</c:v>
                </c:pt>
                <c:pt idx="7479">
                  <c:v>59.13</c:v>
                </c:pt>
                <c:pt idx="7480">
                  <c:v>59.12</c:v>
                </c:pt>
                <c:pt idx="7481">
                  <c:v>59.12</c:v>
                </c:pt>
                <c:pt idx="7482">
                  <c:v>59.11</c:v>
                </c:pt>
                <c:pt idx="7483">
                  <c:v>59.1</c:v>
                </c:pt>
                <c:pt idx="7484">
                  <c:v>59.08</c:v>
                </c:pt>
                <c:pt idx="7485">
                  <c:v>59.08</c:v>
                </c:pt>
                <c:pt idx="7486">
                  <c:v>59.07</c:v>
                </c:pt>
                <c:pt idx="7487">
                  <c:v>59.07</c:v>
                </c:pt>
                <c:pt idx="7488">
                  <c:v>59.07</c:v>
                </c:pt>
                <c:pt idx="7489">
                  <c:v>59.07</c:v>
                </c:pt>
                <c:pt idx="7490">
                  <c:v>59.07</c:v>
                </c:pt>
                <c:pt idx="7491">
                  <c:v>59.07</c:v>
                </c:pt>
                <c:pt idx="7492">
                  <c:v>59.07</c:v>
                </c:pt>
                <c:pt idx="7493">
                  <c:v>59.07</c:v>
                </c:pt>
                <c:pt idx="7494">
                  <c:v>59.08</c:v>
                </c:pt>
                <c:pt idx="7495">
                  <c:v>59.08</c:v>
                </c:pt>
                <c:pt idx="7496">
                  <c:v>59.09</c:v>
                </c:pt>
                <c:pt idx="7497">
                  <c:v>59.09</c:v>
                </c:pt>
                <c:pt idx="7498">
                  <c:v>59.1</c:v>
                </c:pt>
                <c:pt idx="7499">
                  <c:v>59.11</c:v>
                </c:pt>
                <c:pt idx="7500">
                  <c:v>59.11</c:v>
                </c:pt>
                <c:pt idx="7501">
                  <c:v>59.11</c:v>
                </c:pt>
                <c:pt idx="7502">
                  <c:v>59.11</c:v>
                </c:pt>
                <c:pt idx="7503">
                  <c:v>59.11</c:v>
                </c:pt>
                <c:pt idx="7504">
                  <c:v>59.12</c:v>
                </c:pt>
                <c:pt idx="7505">
                  <c:v>59.13</c:v>
                </c:pt>
                <c:pt idx="7506">
                  <c:v>59.14</c:v>
                </c:pt>
                <c:pt idx="7507">
                  <c:v>59.15</c:v>
                </c:pt>
                <c:pt idx="7508">
                  <c:v>59.17</c:v>
                </c:pt>
                <c:pt idx="7509">
                  <c:v>59.19</c:v>
                </c:pt>
                <c:pt idx="7510">
                  <c:v>59.2</c:v>
                </c:pt>
                <c:pt idx="7511">
                  <c:v>59.22</c:v>
                </c:pt>
                <c:pt idx="7512">
                  <c:v>59.23</c:v>
                </c:pt>
                <c:pt idx="7513">
                  <c:v>59.24</c:v>
                </c:pt>
                <c:pt idx="7514">
                  <c:v>59.25</c:v>
                </c:pt>
                <c:pt idx="7515">
                  <c:v>59.26</c:v>
                </c:pt>
                <c:pt idx="7516">
                  <c:v>59.26</c:v>
                </c:pt>
                <c:pt idx="7517">
                  <c:v>59.27</c:v>
                </c:pt>
                <c:pt idx="7518">
                  <c:v>59.27</c:v>
                </c:pt>
                <c:pt idx="7519">
                  <c:v>59.28</c:v>
                </c:pt>
                <c:pt idx="7520">
                  <c:v>59.28</c:v>
                </c:pt>
                <c:pt idx="7521">
                  <c:v>59.29</c:v>
                </c:pt>
                <c:pt idx="7522">
                  <c:v>59.3</c:v>
                </c:pt>
                <c:pt idx="7523">
                  <c:v>59.32</c:v>
                </c:pt>
                <c:pt idx="7524">
                  <c:v>59.34</c:v>
                </c:pt>
                <c:pt idx="7525">
                  <c:v>59.38</c:v>
                </c:pt>
                <c:pt idx="7526">
                  <c:v>59.41</c:v>
                </c:pt>
                <c:pt idx="7527">
                  <c:v>59.45</c:v>
                </c:pt>
                <c:pt idx="7528">
                  <c:v>59.49</c:v>
                </c:pt>
                <c:pt idx="7529">
                  <c:v>59.54</c:v>
                </c:pt>
                <c:pt idx="7530">
                  <c:v>59.58</c:v>
                </c:pt>
                <c:pt idx="7531">
                  <c:v>59.61</c:v>
                </c:pt>
                <c:pt idx="7532">
                  <c:v>59.67</c:v>
                </c:pt>
                <c:pt idx="7533">
                  <c:v>59.71</c:v>
                </c:pt>
                <c:pt idx="7534">
                  <c:v>59.75</c:v>
                </c:pt>
                <c:pt idx="7535">
                  <c:v>59.8</c:v>
                </c:pt>
                <c:pt idx="7536">
                  <c:v>59.84</c:v>
                </c:pt>
                <c:pt idx="7537">
                  <c:v>59.87</c:v>
                </c:pt>
                <c:pt idx="7538">
                  <c:v>59.9</c:v>
                </c:pt>
                <c:pt idx="7539">
                  <c:v>59.93</c:v>
                </c:pt>
                <c:pt idx="7540">
                  <c:v>59.95</c:v>
                </c:pt>
                <c:pt idx="7541">
                  <c:v>59.97</c:v>
                </c:pt>
                <c:pt idx="7542">
                  <c:v>60</c:v>
                </c:pt>
                <c:pt idx="7543">
                  <c:v>60.01</c:v>
                </c:pt>
                <c:pt idx="7544">
                  <c:v>60.02</c:v>
                </c:pt>
                <c:pt idx="7545">
                  <c:v>60.03</c:v>
                </c:pt>
                <c:pt idx="7546">
                  <c:v>60.04</c:v>
                </c:pt>
                <c:pt idx="7547">
                  <c:v>60.07</c:v>
                </c:pt>
                <c:pt idx="7548">
                  <c:v>60.09</c:v>
                </c:pt>
                <c:pt idx="7549">
                  <c:v>60.12</c:v>
                </c:pt>
                <c:pt idx="7550">
                  <c:v>60.17</c:v>
                </c:pt>
                <c:pt idx="7551">
                  <c:v>60.2</c:v>
                </c:pt>
                <c:pt idx="7552">
                  <c:v>60.23</c:v>
                </c:pt>
                <c:pt idx="7553">
                  <c:v>60.27</c:v>
                </c:pt>
                <c:pt idx="7554">
                  <c:v>60.3</c:v>
                </c:pt>
                <c:pt idx="7555">
                  <c:v>60.32</c:v>
                </c:pt>
                <c:pt idx="7556">
                  <c:v>60.34</c:v>
                </c:pt>
                <c:pt idx="7557">
                  <c:v>60.37</c:v>
                </c:pt>
                <c:pt idx="7558">
                  <c:v>60.4</c:v>
                </c:pt>
                <c:pt idx="7559">
                  <c:v>60.43</c:v>
                </c:pt>
                <c:pt idx="7560">
                  <c:v>60.46</c:v>
                </c:pt>
                <c:pt idx="7561">
                  <c:v>60.48</c:v>
                </c:pt>
                <c:pt idx="7562">
                  <c:v>60.5</c:v>
                </c:pt>
                <c:pt idx="7563">
                  <c:v>60.51</c:v>
                </c:pt>
                <c:pt idx="7564">
                  <c:v>60.52</c:v>
                </c:pt>
                <c:pt idx="7565">
                  <c:v>60.53</c:v>
                </c:pt>
                <c:pt idx="7566">
                  <c:v>60.54</c:v>
                </c:pt>
                <c:pt idx="7567">
                  <c:v>60.55</c:v>
                </c:pt>
                <c:pt idx="7568">
                  <c:v>60.55</c:v>
                </c:pt>
                <c:pt idx="7569">
                  <c:v>60.56</c:v>
                </c:pt>
                <c:pt idx="7570">
                  <c:v>60.57</c:v>
                </c:pt>
                <c:pt idx="7571">
                  <c:v>60.58</c:v>
                </c:pt>
                <c:pt idx="7572">
                  <c:v>60.59</c:v>
                </c:pt>
                <c:pt idx="7573">
                  <c:v>60.6</c:v>
                </c:pt>
                <c:pt idx="7574">
                  <c:v>60.6</c:v>
                </c:pt>
                <c:pt idx="7575">
                  <c:v>60.6</c:v>
                </c:pt>
                <c:pt idx="7576">
                  <c:v>60.6</c:v>
                </c:pt>
                <c:pt idx="7577">
                  <c:v>60.61</c:v>
                </c:pt>
                <c:pt idx="7578">
                  <c:v>60.61</c:v>
                </c:pt>
                <c:pt idx="7579">
                  <c:v>60.6</c:v>
                </c:pt>
                <c:pt idx="7580">
                  <c:v>60.6</c:v>
                </c:pt>
                <c:pt idx="7581">
                  <c:v>60.6</c:v>
                </c:pt>
                <c:pt idx="7582">
                  <c:v>60.59</c:v>
                </c:pt>
                <c:pt idx="7583">
                  <c:v>60.59</c:v>
                </c:pt>
                <c:pt idx="7584">
                  <c:v>60.58</c:v>
                </c:pt>
                <c:pt idx="7585">
                  <c:v>60.58</c:v>
                </c:pt>
                <c:pt idx="7586">
                  <c:v>60.57</c:v>
                </c:pt>
                <c:pt idx="7587">
                  <c:v>60.57</c:v>
                </c:pt>
                <c:pt idx="7588">
                  <c:v>60.57</c:v>
                </c:pt>
                <c:pt idx="7589">
                  <c:v>60.56</c:v>
                </c:pt>
                <c:pt idx="7590">
                  <c:v>60.55</c:v>
                </c:pt>
                <c:pt idx="7591">
                  <c:v>60.54</c:v>
                </c:pt>
                <c:pt idx="7592">
                  <c:v>60.53</c:v>
                </c:pt>
                <c:pt idx="7593">
                  <c:v>60.52</c:v>
                </c:pt>
                <c:pt idx="7594">
                  <c:v>60.51</c:v>
                </c:pt>
                <c:pt idx="7595">
                  <c:v>60.5</c:v>
                </c:pt>
                <c:pt idx="7596">
                  <c:v>60.49</c:v>
                </c:pt>
                <c:pt idx="7597">
                  <c:v>60.47</c:v>
                </c:pt>
                <c:pt idx="7598">
                  <c:v>60.45</c:v>
                </c:pt>
                <c:pt idx="7599">
                  <c:v>60.44</c:v>
                </c:pt>
                <c:pt idx="7600">
                  <c:v>60.41</c:v>
                </c:pt>
                <c:pt idx="7601">
                  <c:v>60.39</c:v>
                </c:pt>
                <c:pt idx="7602">
                  <c:v>60.36</c:v>
                </c:pt>
                <c:pt idx="7603">
                  <c:v>60.34</c:v>
                </c:pt>
                <c:pt idx="7604">
                  <c:v>60.32</c:v>
                </c:pt>
                <c:pt idx="7605">
                  <c:v>60.3</c:v>
                </c:pt>
                <c:pt idx="7606">
                  <c:v>60.27</c:v>
                </c:pt>
                <c:pt idx="7607">
                  <c:v>60.25</c:v>
                </c:pt>
                <c:pt idx="7608">
                  <c:v>60.22</c:v>
                </c:pt>
                <c:pt idx="7609">
                  <c:v>60.2</c:v>
                </c:pt>
                <c:pt idx="7610">
                  <c:v>60.19</c:v>
                </c:pt>
                <c:pt idx="7611">
                  <c:v>60.18</c:v>
                </c:pt>
                <c:pt idx="7612">
                  <c:v>60.17</c:v>
                </c:pt>
                <c:pt idx="7613">
                  <c:v>60.15</c:v>
                </c:pt>
                <c:pt idx="7614">
                  <c:v>60.13</c:v>
                </c:pt>
                <c:pt idx="7615">
                  <c:v>60.12</c:v>
                </c:pt>
                <c:pt idx="7616">
                  <c:v>60.1</c:v>
                </c:pt>
                <c:pt idx="7617">
                  <c:v>60.09</c:v>
                </c:pt>
                <c:pt idx="7618">
                  <c:v>60.07</c:v>
                </c:pt>
                <c:pt idx="7619">
                  <c:v>60.06</c:v>
                </c:pt>
                <c:pt idx="7620">
                  <c:v>60.05</c:v>
                </c:pt>
                <c:pt idx="7621">
                  <c:v>60.04</c:v>
                </c:pt>
                <c:pt idx="7622">
                  <c:v>60.03</c:v>
                </c:pt>
                <c:pt idx="7623">
                  <c:v>60.02</c:v>
                </c:pt>
                <c:pt idx="7624">
                  <c:v>60.02</c:v>
                </c:pt>
                <c:pt idx="7625">
                  <c:v>60</c:v>
                </c:pt>
                <c:pt idx="7626">
                  <c:v>59.99</c:v>
                </c:pt>
                <c:pt idx="7627">
                  <c:v>59.97</c:v>
                </c:pt>
                <c:pt idx="7628">
                  <c:v>59.97</c:v>
                </c:pt>
                <c:pt idx="7629">
                  <c:v>59.95</c:v>
                </c:pt>
                <c:pt idx="7630">
                  <c:v>59.94</c:v>
                </c:pt>
                <c:pt idx="7631">
                  <c:v>59.93</c:v>
                </c:pt>
                <c:pt idx="7632">
                  <c:v>59.92</c:v>
                </c:pt>
                <c:pt idx="7633">
                  <c:v>59.9</c:v>
                </c:pt>
                <c:pt idx="7634">
                  <c:v>59.87</c:v>
                </c:pt>
                <c:pt idx="7635">
                  <c:v>59.86</c:v>
                </c:pt>
                <c:pt idx="7636">
                  <c:v>59.84</c:v>
                </c:pt>
                <c:pt idx="7637">
                  <c:v>59.82</c:v>
                </c:pt>
                <c:pt idx="7638">
                  <c:v>59.81</c:v>
                </c:pt>
                <c:pt idx="7639">
                  <c:v>59.79</c:v>
                </c:pt>
                <c:pt idx="7640">
                  <c:v>59.77</c:v>
                </c:pt>
                <c:pt idx="7641">
                  <c:v>59.75</c:v>
                </c:pt>
                <c:pt idx="7642">
                  <c:v>59.72</c:v>
                </c:pt>
                <c:pt idx="7643">
                  <c:v>59.69</c:v>
                </c:pt>
                <c:pt idx="7644">
                  <c:v>59.67</c:v>
                </c:pt>
                <c:pt idx="7645">
                  <c:v>59.65</c:v>
                </c:pt>
                <c:pt idx="7646">
                  <c:v>59.63</c:v>
                </c:pt>
                <c:pt idx="7647">
                  <c:v>59.6</c:v>
                </c:pt>
                <c:pt idx="7648">
                  <c:v>59.58</c:v>
                </c:pt>
                <c:pt idx="7649">
                  <c:v>59.55</c:v>
                </c:pt>
                <c:pt idx="7650">
                  <c:v>59.54</c:v>
                </c:pt>
                <c:pt idx="7651">
                  <c:v>59.53</c:v>
                </c:pt>
                <c:pt idx="7652">
                  <c:v>59.51</c:v>
                </c:pt>
                <c:pt idx="7653">
                  <c:v>59.49</c:v>
                </c:pt>
                <c:pt idx="7654">
                  <c:v>59.46</c:v>
                </c:pt>
                <c:pt idx="7655">
                  <c:v>59.43</c:v>
                </c:pt>
                <c:pt idx="7656">
                  <c:v>59.41</c:v>
                </c:pt>
                <c:pt idx="7657">
                  <c:v>59.38</c:v>
                </c:pt>
                <c:pt idx="7658">
                  <c:v>59.36</c:v>
                </c:pt>
                <c:pt idx="7659">
                  <c:v>59.34</c:v>
                </c:pt>
                <c:pt idx="7660">
                  <c:v>59.32</c:v>
                </c:pt>
                <c:pt idx="7661">
                  <c:v>59.3</c:v>
                </c:pt>
                <c:pt idx="7662">
                  <c:v>59.29</c:v>
                </c:pt>
                <c:pt idx="7663">
                  <c:v>59.28</c:v>
                </c:pt>
                <c:pt idx="7664">
                  <c:v>59.28</c:v>
                </c:pt>
                <c:pt idx="7665">
                  <c:v>59.28</c:v>
                </c:pt>
                <c:pt idx="7666">
                  <c:v>59.27</c:v>
                </c:pt>
                <c:pt idx="7667">
                  <c:v>59.27</c:v>
                </c:pt>
                <c:pt idx="7668">
                  <c:v>59.27</c:v>
                </c:pt>
                <c:pt idx="7669">
                  <c:v>59.27</c:v>
                </c:pt>
                <c:pt idx="7670">
                  <c:v>59.27</c:v>
                </c:pt>
                <c:pt idx="7671">
                  <c:v>59.26</c:v>
                </c:pt>
                <c:pt idx="7672">
                  <c:v>59.26</c:v>
                </c:pt>
                <c:pt idx="7673">
                  <c:v>59.25</c:v>
                </c:pt>
                <c:pt idx="7674">
                  <c:v>59.24</c:v>
                </c:pt>
                <c:pt idx="7675">
                  <c:v>59.24</c:v>
                </c:pt>
                <c:pt idx="7676">
                  <c:v>59.23</c:v>
                </c:pt>
                <c:pt idx="7677">
                  <c:v>59.23</c:v>
                </c:pt>
                <c:pt idx="7678">
                  <c:v>59.22</c:v>
                </c:pt>
                <c:pt idx="7679">
                  <c:v>59.22</c:v>
                </c:pt>
                <c:pt idx="7680">
                  <c:v>59.21</c:v>
                </c:pt>
                <c:pt idx="7681">
                  <c:v>59.19</c:v>
                </c:pt>
                <c:pt idx="7682">
                  <c:v>59.18</c:v>
                </c:pt>
                <c:pt idx="7683">
                  <c:v>59.17</c:v>
                </c:pt>
                <c:pt idx="7684">
                  <c:v>59.16</c:v>
                </c:pt>
                <c:pt idx="7685">
                  <c:v>59.15</c:v>
                </c:pt>
                <c:pt idx="7686">
                  <c:v>59.14</c:v>
                </c:pt>
                <c:pt idx="7687">
                  <c:v>59.14</c:v>
                </c:pt>
                <c:pt idx="7688">
                  <c:v>59.13</c:v>
                </c:pt>
                <c:pt idx="7689">
                  <c:v>59.13</c:v>
                </c:pt>
                <c:pt idx="7690">
                  <c:v>59.12</c:v>
                </c:pt>
                <c:pt idx="7691">
                  <c:v>59.11</c:v>
                </c:pt>
                <c:pt idx="7692">
                  <c:v>59.11</c:v>
                </c:pt>
                <c:pt idx="7693">
                  <c:v>59.11</c:v>
                </c:pt>
                <c:pt idx="7694">
                  <c:v>59.11</c:v>
                </c:pt>
                <c:pt idx="7695">
                  <c:v>59.11</c:v>
                </c:pt>
                <c:pt idx="7696">
                  <c:v>59.1</c:v>
                </c:pt>
                <c:pt idx="7697">
                  <c:v>59.1</c:v>
                </c:pt>
                <c:pt idx="7698">
                  <c:v>59.1</c:v>
                </c:pt>
                <c:pt idx="7699">
                  <c:v>59.1</c:v>
                </c:pt>
                <c:pt idx="7700">
                  <c:v>59.1</c:v>
                </c:pt>
                <c:pt idx="7701">
                  <c:v>59.11</c:v>
                </c:pt>
                <c:pt idx="7702">
                  <c:v>59.11</c:v>
                </c:pt>
                <c:pt idx="7703">
                  <c:v>59.11</c:v>
                </c:pt>
                <c:pt idx="7704">
                  <c:v>59.11</c:v>
                </c:pt>
                <c:pt idx="7705">
                  <c:v>59.11</c:v>
                </c:pt>
                <c:pt idx="7706">
                  <c:v>59.11</c:v>
                </c:pt>
                <c:pt idx="7707">
                  <c:v>59.11</c:v>
                </c:pt>
                <c:pt idx="7708">
                  <c:v>59.11</c:v>
                </c:pt>
                <c:pt idx="7709">
                  <c:v>59.13</c:v>
                </c:pt>
                <c:pt idx="7710">
                  <c:v>59.14</c:v>
                </c:pt>
                <c:pt idx="7711">
                  <c:v>59.14</c:v>
                </c:pt>
                <c:pt idx="7712">
                  <c:v>59.16</c:v>
                </c:pt>
                <c:pt idx="7713">
                  <c:v>59.18</c:v>
                </c:pt>
                <c:pt idx="7714">
                  <c:v>59.18</c:v>
                </c:pt>
                <c:pt idx="7715">
                  <c:v>59.19</c:v>
                </c:pt>
                <c:pt idx="7716">
                  <c:v>59.2</c:v>
                </c:pt>
                <c:pt idx="7717">
                  <c:v>59.21</c:v>
                </c:pt>
                <c:pt idx="7718">
                  <c:v>59.22</c:v>
                </c:pt>
                <c:pt idx="7719">
                  <c:v>59.22</c:v>
                </c:pt>
                <c:pt idx="7720">
                  <c:v>59.23</c:v>
                </c:pt>
                <c:pt idx="7721">
                  <c:v>59.24</c:v>
                </c:pt>
                <c:pt idx="7722">
                  <c:v>59.25</c:v>
                </c:pt>
                <c:pt idx="7723">
                  <c:v>59.26</c:v>
                </c:pt>
                <c:pt idx="7724">
                  <c:v>59.26</c:v>
                </c:pt>
                <c:pt idx="7725">
                  <c:v>59.26</c:v>
                </c:pt>
                <c:pt idx="7726">
                  <c:v>59.27</c:v>
                </c:pt>
                <c:pt idx="7727">
                  <c:v>59.27</c:v>
                </c:pt>
                <c:pt idx="7728">
                  <c:v>59.27</c:v>
                </c:pt>
                <c:pt idx="7729">
                  <c:v>59.28</c:v>
                </c:pt>
                <c:pt idx="7730">
                  <c:v>59.29</c:v>
                </c:pt>
                <c:pt idx="7731">
                  <c:v>59.3</c:v>
                </c:pt>
                <c:pt idx="7732">
                  <c:v>59.31</c:v>
                </c:pt>
                <c:pt idx="7733">
                  <c:v>59.35</c:v>
                </c:pt>
                <c:pt idx="7734">
                  <c:v>59.39</c:v>
                </c:pt>
                <c:pt idx="7735">
                  <c:v>59.43</c:v>
                </c:pt>
                <c:pt idx="7736">
                  <c:v>59.47</c:v>
                </c:pt>
                <c:pt idx="7737">
                  <c:v>59.51</c:v>
                </c:pt>
                <c:pt idx="7738">
                  <c:v>59.53</c:v>
                </c:pt>
                <c:pt idx="7739">
                  <c:v>59.56</c:v>
                </c:pt>
                <c:pt idx="7740">
                  <c:v>59.59</c:v>
                </c:pt>
                <c:pt idx="7741">
                  <c:v>59.63</c:v>
                </c:pt>
                <c:pt idx="7742">
                  <c:v>59.67</c:v>
                </c:pt>
                <c:pt idx="7743">
                  <c:v>59.7</c:v>
                </c:pt>
                <c:pt idx="7744">
                  <c:v>59.75</c:v>
                </c:pt>
                <c:pt idx="7745">
                  <c:v>59.79</c:v>
                </c:pt>
                <c:pt idx="7746">
                  <c:v>59.84</c:v>
                </c:pt>
                <c:pt idx="7747">
                  <c:v>59.88</c:v>
                </c:pt>
                <c:pt idx="7748">
                  <c:v>59.92</c:v>
                </c:pt>
                <c:pt idx="7749">
                  <c:v>59.95</c:v>
                </c:pt>
                <c:pt idx="7750">
                  <c:v>59.98</c:v>
                </c:pt>
                <c:pt idx="7751">
                  <c:v>60</c:v>
                </c:pt>
                <c:pt idx="7752">
                  <c:v>60.02</c:v>
                </c:pt>
                <c:pt idx="7753">
                  <c:v>60.03</c:v>
                </c:pt>
                <c:pt idx="7754">
                  <c:v>60.05</c:v>
                </c:pt>
                <c:pt idx="7755">
                  <c:v>60.07</c:v>
                </c:pt>
                <c:pt idx="7756">
                  <c:v>60.08</c:v>
                </c:pt>
                <c:pt idx="7757">
                  <c:v>60.12</c:v>
                </c:pt>
                <c:pt idx="7758">
                  <c:v>60.15</c:v>
                </c:pt>
                <c:pt idx="7759">
                  <c:v>60.18</c:v>
                </c:pt>
                <c:pt idx="7760">
                  <c:v>60.22</c:v>
                </c:pt>
                <c:pt idx="7761">
                  <c:v>60.25</c:v>
                </c:pt>
                <c:pt idx="7762">
                  <c:v>60.29</c:v>
                </c:pt>
                <c:pt idx="7763">
                  <c:v>60.33</c:v>
                </c:pt>
                <c:pt idx="7764">
                  <c:v>60.36</c:v>
                </c:pt>
                <c:pt idx="7765">
                  <c:v>60.4</c:v>
                </c:pt>
                <c:pt idx="7766">
                  <c:v>60.44</c:v>
                </c:pt>
                <c:pt idx="7767">
                  <c:v>60.46</c:v>
                </c:pt>
                <c:pt idx="7768">
                  <c:v>60.5</c:v>
                </c:pt>
                <c:pt idx="7769">
                  <c:v>60.52</c:v>
                </c:pt>
                <c:pt idx="7770">
                  <c:v>60.54</c:v>
                </c:pt>
                <c:pt idx="7771">
                  <c:v>60.57</c:v>
                </c:pt>
                <c:pt idx="7772">
                  <c:v>60.58</c:v>
                </c:pt>
                <c:pt idx="7773">
                  <c:v>60.6</c:v>
                </c:pt>
                <c:pt idx="7774">
                  <c:v>60.61</c:v>
                </c:pt>
                <c:pt idx="7775">
                  <c:v>60.63</c:v>
                </c:pt>
                <c:pt idx="7776">
                  <c:v>60.64</c:v>
                </c:pt>
                <c:pt idx="7777">
                  <c:v>60.65</c:v>
                </c:pt>
                <c:pt idx="7778">
                  <c:v>60.66</c:v>
                </c:pt>
                <c:pt idx="7779">
                  <c:v>60.66</c:v>
                </c:pt>
                <c:pt idx="7780">
                  <c:v>60.67</c:v>
                </c:pt>
                <c:pt idx="7781">
                  <c:v>60.68</c:v>
                </c:pt>
                <c:pt idx="7782">
                  <c:v>60.68</c:v>
                </c:pt>
                <c:pt idx="7783">
                  <c:v>60.69</c:v>
                </c:pt>
                <c:pt idx="7784">
                  <c:v>60.69</c:v>
                </c:pt>
                <c:pt idx="7785">
                  <c:v>60.69</c:v>
                </c:pt>
                <c:pt idx="7786">
                  <c:v>60.69</c:v>
                </c:pt>
                <c:pt idx="7787">
                  <c:v>60.69</c:v>
                </c:pt>
                <c:pt idx="7788">
                  <c:v>60.69</c:v>
                </c:pt>
                <c:pt idx="7789">
                  <c:v>60.69</c:v>
                </c:pt>
                <c:pt idx="7790">
                  <c:v>60.69</c:v>
                </c:pt>
                <c:pt idx="7791">
                  <c:v>60.69</c:v>
                </c:pt>
                <c:pt idx="7792">
                  <c:v>60.68</c:v>
                </c:pt>
                <c:pt idx="7793">
                  <c:v>60.69</c:v>
                </c:pt>
                <c:pt idx="7794">
                  <c:v>60.69</c:v>
                </c:pt>
                <c:pt idx="7795">
                  <c:v>60.68</c:v>
                </c:pt>
                <c:pt idx="7796">
                  <c:v>60.67</c:v>
                </c:pt>
                <c:pt idx="7797">
                  <c:v>60.67</c:v>
                </c:pt>
                <c:pt idx="7798">
                  <c:v>60.66</c:v>
                </c:pt>
                <c:pt idx="7799">
                  <c:v>60.65</c:v>
                </c:pt>
                <c:pt idx="7800">
                  <c:v>60.65</c:v>
                </c:pt>
                <c:pt idx="7801">
                  <c:v>60.64</c:v>
                </c:pt>
                <c:pt idx="7802">
                  <c:v>60.63</c:v>
                </c:pt>
                <c:pt idx="7803">
                  <c:v>60.62</c:v>
                </c:pt>
                <c:pt idx="7804">
                  <c:v>60.61</c:v>
                </c:pt>
                <c:pt idx="7805">
                  <c:v>60.6</c:v>
                </c:pt>
                <c:pt idx="7806">
                  <c:v>60.6</c:v>
                </c:pt>
                <c:pt idx="7807">
                  <c:v>60.59</c:v>
                </c:pt>
                <c:pt idx="7808">
                  <c:v>60.57</c:v>
                </c:pt>
                <c:pt idx="7809">
                  <c:v>60.57</c:v>
                </c:pt>
                <c:pt idx="7810">
                  <c:v>60.56</c:v>
                </c:pt>
                <c:pt idx="7811">
                  <c:v>60.54</c:v>
                </c:pt>
                <c:pt idx="7812">
                  <c:v>60.53</c:v>
                </c:pt>
                <c:pt idx="7813">
                  <c:v>60.52</c:v>
                </c:pt>
                <c:pt idx="7814">
                  <c:v>60.51</c:v>
                </c:pt>
                <c:pt idx="7815">
                  <c:v>60.48</c:v>
                </c:pt>
                <c:pt idx="7816">
                  <c:v>60.46</c:v>
                </c:pt>
                <c:pt idx="7817">
                  <c:v>60.45</c:v>
                </c:pt>
                <c:pt idx="7818">
                  <c:v>60.42</c:v>
                </c:pt>
                <c:pt idx="7819">
                  <c:v>60.4</c:v>
                </c:pt>
                <c:pt idx="7820">
                  <c:v>60.38</c:v>
                </c:pt>
                <c:pt idx="7821">
                  <c:v>60.36</c:v>
                </c:pt>
                <c:pt idx="7822">
                  <c:v>60.34</c:v>
                </c:pt>
                <c:pt idx="7823">
                  <c:v>60.32</c:v>
                </c:pt>
                <c:pt idx="7824">
                  <c:v>60.29</c:v>
                </c:pt>
                <c:pt idx="7825">
                  <c:v>60.27</c:v>
                </c:pt>
                <c:pt idx="7826">
                  <c:v>60.25</c:v>
                </c:pt>
                <c:pt idx="7827">
                  <c:v>60.22</c:v>
                </c:pt>
                <c:pt idx="7828">
                  <c:v>60.2</c:v>
                </c:pt>
                <c:pt idx="7829">
                  <c:v>60.18</c:v>
                </c:pt>
                <c:pt idx="7830">
                  <c:v>60.16</c:v>
                </c:pt>
                <c:pt idx="7831">
                  <c:v>60.14</c:v>
                </c:pt>
                <c:pt idx="7832">
                  <c:v>60.12</c:v>
                </c:pt>
                <c:pt idx="7833">
                  <c:v>60.1</c:v>
                </c:pt>
                <c:pt idx="7834">
                  <c:v>60.09</c:v>
                </c:pt>
                <c:pt idx="7835">
                  <c:v>60.07</c:v>
                </c:pt>
                <c:pt idx="7836">
                  <c:v>60.06</c:v>
                </c:pt>
                <c:pt idx="7837">
                  <c:v>60.05</c:v>
                </c:pt>
                <c:pt idx="7838">
                  <c:v>60.04</c:v>
                </c:pt>
                <c:pt idx="7839">
                  <c:v>60.03</c:v>
                </c:pt>
                <c:pt idx="7840">
                  <c:v>60.02</c:v>
                </c:pt>
                <c:pt idx="7841">
                  <c:v>60.02</c:v>
                </c:pt>
                <c:pt idx="7842">
                  <c:v>60.01</c:v>
                </c:pt>
                <c:pt idx="7843">
                  <c:v>59.99</c:v>
                </c:pt>
                <c:pt idx="7844">
                  <c:v>59.98</c:v>
                </c:pt>
                <c:pt idx="7845">
                  <c:v>59.97</c:v>
                </c:pt>
                <c:pt idx="7846">
                  <c:v>59.95</c:v>
                </c:pt>
                <c:pt idx="7847">
                  <c:v>59.94</c:v>
                </c:pt>
                <c:pt idx="7848">
                  <c:v>59.93</c:v>
                </c:pt>
                <c:pt idx="7849">
                  <c:v>59.91</c:v>
                </c:pt>
                <c:pt idx="7850">
                  <c:v>59.89</c:v>
                </c:pt>
                <c:pt idx="7851">
                  <c:v>59.87</c:v>
                </c:pt>
                <c:pt idx="7852">
                  <c:v>59.84</c:v>
                </c:pt>
                <c:pt idx="7853">
                  <c:v>59.82</c:v>
                </c:pt>
                <c:pt idx="7854">
                  <c:v>59.8</c:v>
                </c:pt>
                <c:pt idx="7855">
                  <c:v>59.78</c:v>
                </c:pt>
                <c:pt idx="7856">
                  <c:v>59.76</c:v>
                </c:pt>
                <c:pt idx="7857">
                  <c:v>59.74</c:v>
                </c:pt>
                <c:pt idx="7858">
                  <c:v>59.72</c:v>
                </c:pt>
                <c:pt idx="7859">
                  <c:v>59.7</c:v>
                </c:pt>
                <c:pt idx="7860">
                  <c:v>59.68</c:v>
                </c:pt>
                <c:pt idx="7861">
                  <c:v>59.66</c:v>
                </c:pt>
                <c:pt idx="7862">
                  <c:v>59.64</c:v>
                </c:pt>
                <c:pt idx="7863">
                  <c:v>59.61</c:v>
                </c:pt>
                <c:pt idx="7864">
                  <c:v>59.59</c:v>
                </c:pt>
                <c:pt idx="7865">
                  <c:v>59.57</c:v>
                </c:pt>
                <c:pt idx="7866">
                  <c:v>59.55</c:v>
                </c:pt>
                <c:pt idx="7867">
                  <c:v>59.53</c:v>
                </c:pt>
                <c:pt idx="7868">
                  <c:v>59.5</c:v>
                </c:pt>
                <c:pt idx="7869">
                  <c:v>59.47</c:v>
                </c:pt>
                <c:pt idx="7870">
                  <c:v>59.44</c:v>
                </c:pt>
                <c:pt idx="7871">
                  <c:v>59.41</c:v>
                </c:pt>
                <c:pt idx="7872">
                  <c:v>59.38</c:v>
                </c:pt>
                <c:pt idx="7873">
                  <c:v>59.36</c:v>
                </c:pt>
                <c:pt idx="7874">
                  <c:v>59.34</c:v>
                </c:pt>
                <c:pt idx="7875">
                  <c:v>59.33</c:v>
                </c:pt>
                <c:pt idx="7876">
                  <c:v>59.31</c:v>
                </c:pt>
                <c:pt idx="7877">
                  <c:v>59.3</c:v>
                </c:pt>
                <c:pt idx="7878">
                  <c:v>59.29</c:v>
                </c:pt>
                <c:pt idx="7879">
                  <c:v>59.28</c:v>
                </c:pt>
                <c:pt idx="7880">
                  <c:v>59.28</c:v>
                </c:pt>
                <c:pt idx="7881">
                  <c:v>59.27</c:v>
                </c:pt>
                <c:pt idx="7882">
                  <c:v>59.27</c:v>
                </c:pt>
                <c:pt idx="7883">
                  <c:v>59.27</c:v>
                </c:pt>
                <c:pt idx="7884">
                  <c:v>59.27</c:v>
                </c:pt>
                <c:pt idx="7885">
                  <c:v>59.27</c:v>
                </c:pt>
                <c:pt idx="7886">
                  <c:v>59.26</c:v>
                </c:pt>
                <c:pt idx="7887">
                  <c:v>59.26</c:v>
                </c:pt>
                <c:pt idx="7888">
                  <c:v>59.26</c:v>
                </c:pt>
                <c:pt idx="7889">
                  <c:v>59.25</c:v>
                </c:pt>
                <c:pt idx="7890">
                  <c:v>59.24</c:v>
                </c:pt>
                <c:pt idx="7891">
                  <c:v>59.24</c:v>
                </c:pt>
                <c:pt idx="7892">
                  <c:v>59.23</c:v>
                </c:pt>
                <c:pt idx="7893">
                  <c:v>59.23</c:v>
                </c:pt>
                <c:pt idx="7894">
                  <c:v>59.22</c:v>
                </c:pt>
                <c:pt idx="7895">
                  <c:v>59.21</c:v>
                </c:pt>
                <c:pt idx="7896">
                  <c:v>59.2</c:v>
                </c:pt>
                <c:pt idx="7897">
                  <c:v>59.19</c:v>
                </c:pt>
                <c:pt idx="7898">
                  <c:v>59.18</c:v>
                </c:pt>
                <c:pt idx="7899">
                  <c:v>59.17</c:v>
                </c:pt>
                <c:pt idx="7900">
                  <c:v>59.16</c:v>
                </c:pt>
                <c:pt idx="7901">
                  <c:v>59.15</c:v>
                </c:pt>
                <c:pt idx="7902">
                  <c:v>59.14</c:v>
                </c:pt>
                <c:pt idx="7903">
                  <c:v>59.13</c:v>
                </c:pt>
                <c:pt idx="7904">
                  <c:v>59.12</c:v>
                </c:pt>
                <c:pt idx="7905">
                  <c:v>59.12</c:v>
                </c:pt>
                <c:pt idx="7906">
                  <c:v>59.11</c:v>
                </c:pt>
                <c:pt idx="7907">
                  <c:v>59.11</c:v>
                </c:pt>
                <c:pt idx="7908">
                  <c:v>59.11</c:v>
                </c:pt>
                <c:pt idx="7909">
                  <c:v>59.11</c:v>
                </c:pt>
                <c:pt idx="7910">
                  <c:v>59.1</c:v>
                </c:pt>
                <c:pt idx="7911">
                  <c:v>59.1</c:v>
                </c:pt>
                <c:pt idx="7912">
                  <c:v>59.1</c:v>
                </c:pt>
                <c:pt idx="7913">
                  <c:v>59.1</c:v>
                </c:pt>
                <c:pt idx="7914">
                  <c:v>59.11</c:v>
                </c:pt>
                <c:pt idx="7915">
                  <c:v>59.11</c:v>
                </c:pt>
                <c:pt idx="7916">
                  <c:v>59.11</c:v>
                </c:pt>
                <c:pt idx="7917">
                  <c:v>59.11</c:v>
                </c:pt>
                <c:pt idx="7918">
                  <c:v>59.11</c:v>
                </c:pt>
                <c:pt idx="7919">
                  <c:v>59.12</c:v>
                </c:pt>
                <c:pt idx="7920">
                  <c:v>59.13</c:v>
                </c:pt>
                <c:pt idx="7921">
                  <c:v>59.13</c:v>
                </c:pt>
                <c:pt idx="7922">
                  <c:v>59.13</c:v>
                </c:pt>
                <c:pt idx="7923">
                  <c:v>59.14</c:v>
                </c:pt>
                <c:pt idx="7924">
                  <c:v>59.14</c:v>
                </c:pt>
                <c:pt idx="7925">
                  <c:v>59.14</c:v>
                </c:pt>
                <c:pt idx="7926">
                  <c:v>59.15</c:v>
                </c:pt>
                <c:pt idx="7927">
                  <c:v>59.16</c:v>
                </c:pt>
                <c:pt idx="7928">
                  <c:v>59.18</c:v>
                </c:pt>
                <c:pt idx="7929">
                  <c:v>59.19</c:v>
                </c:pt>
                <c:pt idx="7930">
                  <c:v>59.21</c:v>
                </c:pt>
                <c:pt idx="7931">
                  <c:v>59.22</c:v>
                </c:pt>
                <c:pt idx="7932">
                  <c:v>59.23</c:v>
                </c:pt>
                <c:pt idx="7933">
                  <c:v>59.24</c:v>
                </c:pt>
                <c:pt idx="7934">
                  <c:v>59.24</c:v>
                </c:pt>
                <c:pt idx="7935">
                  <c:v>59.25</c:v>
                </c:pt>
                <c:pt idx="7936">
                  <c:v>59.26</c:v>
                </c:pt>
                <c:pt idx="7937">
                  <c:v>59.26</c:v>
                </c:pt>
                <c:pt idx="7938">
                  <c:v>59.27</c:v>
                </c:pt>
                <c:pt idx="7939">
                  <c:v>59.27</c:v>
                </c:pt>
                <c:pt idx="7940">
                  <c:v>59.27</c:v>
                </c:pt>
                <c:pt idx="7941">
                  <c:v>59.27</c:v>
                </c:pt>
                <c:pt idx="7942">
                  <c:v>59.28</c:v>
                </c:pt>
                <c:pt idx="7943">
                  <c:v>59.3</c:v>
                </c:pt>
                <c:pt idx="7944">
                  <c:v>59.31</c:v>
                </c:pt>
                <c:pt idx="7945">
                  <c:v>59.32</c:v>
                </c:pt>
                <c:pt idx="7946">
                  <c:v>59.35</c:v>
                </c:pt>
                <c:pt idx="7947">
                  <c:v>59.37</c:v>
                </c:pt>
                <c:pt idx="7948">
                  <c:v>59.4</c:v>
                </c:pt>
                <c:pt idx="7949">
                  <c:v>59.43</c:v>
                </c:pt>
                <c:pt idx="7950">
                  <c:v>59.48</c:v>
                </c:pt>
                <c:pt idx="7951">
                  <c:v>59.51</c:v>
                </c:pt>
                <c:pt idx="7952">
                  <c:v>59.55</c:v>
                </c:pt>
                <c:pt idx="7953">
                  <c:v>59.58</c:v>
                </c:pt>
                <c:pt idx="7954">
                  <c:v>59.62</c:v>
                </c:pt>
                <c:pt idx="7955">
                  <c:v>59.64</c:v>
                </c:pt>
                <c:pt idx="7956">
                  <c:v>59.68</c:v>
                </c:pt>
                <c:pt idx="7957">
                  <c:v>59.71</c:v>
                </c:pt>
                <c:pt idx="7958">
                  <c:v>59.76</c:v>
                </c:pt>
                <c:pt idx="7959">
                  <c:v>59.79</c:v>
                </c:pt>
                <c:pt idx="7960">
                  <c:v>59.83</c:v>
                </c:pt>
                <c:pt idx="7961">
                  <c:v>59.87</c:v>
                </c:pt>
                <c:pt idx="7962">
                  <c:v>59.89</c:v>
                </c:pt>
                <c:pt idx="7963">
                  <c:v>59.92</c:v>
                </c:pt>
                <c:pt idx="7964">
                  <c:v>59.94</c:v>
                </c:pt>
                <c:pt idx="7965">
                  <c:v>59.96</c:v>
                </c:pt>
                <c:pt idx="7966">
                  <c:v>59.99</c:v>
                </c:pt>
                <c:pt idx="7967">
                  <c:v>60.01</c:v>
                </c:pt>
                <c:pt idx="7968">
                  <c:v>60.03</c:v>
                </c:pt>
                <c:pt idx="7969">
                  <c:v>60.05</c:v>
                </c:pt>
                <c:pt idx="7970">
                  <c:v>60.07</c:v>
                </c:pt>
                <c:pt idx="7971">
                  <c:v>60.1</c:v>
                </c:pt>
                <c:pt idx="7972">
                  <c:v>60.12</c:v>
                </c:pt>
                <c:pt idx="7973">
                  <c:v>60.16</c:v>
                </c:pt>
                <c:pt idx="7974">
                  <c:v>60.18</c:v>
                </c:pt>
                <c:pt idx="7975">
                  <c:v>60.22</c:v>
                </c:pt>
                <c:pt idx="7976">
                  <c:v>60.26</c:v>
                </c:pt>
                <c:pt idx="7977">
                  <c:v>60.29</c:v>
                </c:pt>
                <c:pt idx="7978">
                  <c:v>60.33</c:v>
                </c:pt>
                <c:pt idx="7979">
                  <c:v>60.37</c:v>
                </c:pt>
                <c:pt idx="7980">
                  <c:v>60.4</c:v>
                </c:pt>
                <c:pt idx="7981">
                  <c:v>60.43</c:v>
                </c:pt>
                <c:pt idx="7982">
                  <c:v>60.45</c:v>
                </c:pt>
                <c:pt idx="7983">
                  <c:v>60.48</c:v>
                </c:pt>
                <c:pt idx="7984">
                  <c:v>60.5</c:v>
                </c:pt>
                <c:pt idx="7985">
                  <c:v>60.52</c:v>
                </c:pt>
                <c:pt idx="7986">
                  <c:v>60.55</c:v>
                </c:pt>
                <c:pt idx="7987">
                  <c:v>60.57</c:v>
                </c:pt>
                <c:pt idx="7988">
                  <c:v>60.58</c:v>
                </c:pt>
                <c:pt idx="7989">
                  <c:v>60.6</c:v>
                </c:pt>
                <c:pt idx="7990">
                  <c:v>60.61</c:v>
                </c:pt>
                <c:pt idx="7991">
                  <c:v>60.62</c:v>
                </c:pt>
                <c:pt idx="7992">
                  <c:v>60.63</c:v>
                </c:pt>
                <c:pt idx="7993">
                  <c:v>60.64</c:v>
                </c:pt>
                <c:pt idx="7994">
                  <c:v>60.65</c:v>
                </c:pt>
                <c:pt idx="7995">
                  <c:v>60.66</c:v>
                </c:pt>
                <c:pt idx="7996">
                  <c:v>60.66</c:v>
                </c:pt>
                <c:pt idx="7997">
                  <c:v>60.67</c:v>
                </c:pt>
                <c:pt idx="7998">
                  <c:v>60.67</c:v>
                </c:pt>
                <c:pt idx="7999">
                  <c:v>60.68</c:v>
                </c:pt>
                <c:pt idx="8000">
                  <c:v>60.68</c:v>
                </c:pt>
                <c:pt idx="8001">
                  <c:v>60.68</c:v>
                </c:pt>
                <c:pt idx="8002">
                  <c:v>60.68</c:v>
                </c:pt>
                <c:pt idx="8003">
                  <c:v>60.68</c:v>
                </c:pt>
                <c:pt idx="8004">
                  <c:v>60.68</c:v>
                </c:pt>
                <c:pt idx="8005">
                  <c:v>60.68</c:v>
                </c:pt>
                <c:pt idx="8006">
                  <c:v>60.68</c:v>
                </c:pt>
                <c:pt idx="8007">
                  <c:v>60.68</c:v>
                </c:pt>
                <c:pt idx="8008">
                  <c:v>60.67</c:v>
                </c:pt>
                <c:pt idx="8009">
                  <c:v>60.67</c:v>
                </c:pt>
                <c:pt idx="8010">
                  <c:v>60.67</c:v>
                </c:pt>
                <c:pt idx="8011">
                  <c:v>60.67</c:v>
                </c:pt>
                <c:pt idx="8012">
                  <c:v>60.66</c:v>
                </c:pt>
                <c:pt idx="8013">
                  <c:v>60.65</c:v>
                </c:pt>
                <c:pt idx="8014">
                  <c:v>60.64</c:v>
                </c:pt>
                <c:pt idx="8015">
                  <c:v>60.64</c:v>
                </c:pt>
                <c:pt idx="8016">
                  <c:v>60.63</c:v>
                </c:pt>
                <c:pt idx="8017">
                  <c:v>60.63</c:v>
                </c:pt>
                <c:pt idx="8018">
                  <c:v>60.62</c:v>
                </c:pt>
                <c:pt idx="8019">
                  <c:v>60.6</c:v>
                </c:pt>
                <c:pt idx="8020">
                  <c:v>60.59</c:v>
                </c:pt>
                <c:pt idx="8021">
                  <c:v>60.57</c:v>
                </c:pt>
                <c:pt idx="8022">
                  <c:v>60.56</c:v>
                </c:pt>
                <c:pt idx="8023">
                  <c:v>60.55</c:v>
                </c:pt>
                <c:pt idx="8024">
                  <c:v>60.55</c:v>
                </c:pt>
                <c:pt idx="8025">
                  <c:v>60.54</c:v>
                </c:pt>
                <c:pt idx="8026">
                  <c:v>60.52</c:v>
                </c:pt>
                <c:pt idx="8027">
                  <c:v>60.51</c:v>
                </c:pt>
                <c:pt idx="8028">
                  <c:v>60.49</c:v>
                </c:pt>
                <c:pt idx="8029">
                  <c:v>60.47</c:v>
                </c:pt>
                <c:pt idx="8030">
                  <c:v>60.46</c:v>
                </c:pt>
                <c:pt idx="8031">
                  <c:v>60.45</c:v>
                </c:pt>
                <c:pt idx="8032">
                  <c:v>60.43</c:v>
                </c:pt>
                <c:pt idx="8033">
                  <c:v>60.41</c:v>
                </c:pt>
                <c:pt idx="8034">
                  <c:v>60.39</c:v>
                </c:pt>
                <c:pt idx="8035">
                  <c:v>60.36</c:v>
                </c:pt>
                <c:pt idx="8036">
                  <c:v>60.34</c:v>
                </c:pt>
                <c:pt idx="8037">
                  <c:v>60.32</c:v>
                </c:pt>
                <c:pt idx="8038">
                  <c:v>60.29</c:v>
                </c:pt>
                <c:pt idx="8039">
                  <c:v>60.27</c:v>
                </c:pt>
                <c:pt idx="8040">
                  <c:v>60.24</c:v>
                </c:pt>
                <c:pt idx="8041">
                  <c:v>60.22</c:v>
                </c:pt>
                <c:pt idx="8042">
                  <c:v>60.19</c:v>
                </c:pt>
                <c:pt idx="8043">
                  <c:v>60.18</c:v>
                </c:pt>
                <c:pt idx="8044">
                  <c:v>60.16</c:v>
                </c:pt>
                <c:pt idx="8045">
                  <c:v>60.15</c:v>
                </c:pt>
                <c:pt idx="8046">
                  <c:v>60.13</c:v>
                </c:pt>
                <c:pt idx="8047">
                  <c:v>60.12</c:v>
                </c:pt>
                <c:pt idx="8048">
                  <c:v>60.1</c:v>
                </c:pt>
                <c:pt idx="8049">
                  <c:v>60.09</c:v>
                </c:pt>
                <c:pt idx="8050">
                  <c:v>60.07</c:v>
                </c:pt>
                <c:pt idx="8051">
                  <c:v>60.06</c:v>
                </c:pt>
                <c:pt idx="8052">
                  <c:v>60.05</c:v>
                </c:pt>
                <c:pt idx="8053">
                  <c:v>60.03</c:v>
                </c:pt>
                <c:pt idx="8054">
                  <c:v>60.02</c:v>
                </c:pt>
                <c:pt idx="8055">
                  <c:v>60.01</c:v>
                </c:pt>
                <c:pt idx="8056">
                  <c:v>59.99</c:v>
                </c:pt>
                <c:pt idx="8057">
                  <c:v>59.98</c:v>
                </c:pt>
                <c:pt idx="8058">
                  <c:v>59.98</c:v>
                </c:pt>
                <c:pt idx="8059">
                  <c:v>59.97</c:v>
                </c:pt>
                <c:pt idx="8060">
                  <c:v>59.96</c:v>
                </c:pt>
                <c:pt idx="8061">
                  <c:v>59.94</c:v>
                </c:pt>
                <c:pt idx="8062">
                  <c:v>59.93</c:v>
                </c:pt>
                <c:pt idx="8063">
                  <c:v>59.91</c:v>
                </c:pt>
                <c:pt idx="8064">
                  <c:v>59.89</c:v>
                </c:pt>
                <c:pt idx="8065">
                  <c:v>59.87</c:v>
                </c:pt>
                <c:pt idx="8066">
                  <c:v>59.86</c:v>
                </c:pt>
                <c:pt idx="8067">
                  <c:v>59.84</c:v>
                </c:pt>
                <c:pt idx="8068">
                  <c:v>59.83</c:v>
                </c:pt>
                <c:pt idx="8069">
                  <c:v>59.81</c:v>
                </c:pt>
                <c:pt idx="8070">
                  <c:v>59.79</c:v>
                </c:pt>
                <c:pt idx="8071">
                  <c:v>59.76</c:v>
                </c:pt>
                <c:pt idx="8072">
                  <c:v>59.73</c:v>
                </c:pt>
                <c:pt idx="8073">
                  <c:v>59.7</c:v>
                </c:pt>
                <c:pt idx="8074">
                  <c:v>59.67</c:v>
                </c:pt>
                <c:pt idx="8075">
                  <c:v>59.65</c:v>
                </c:pt>
                <c:pt idx="8076">
                  <c:v>59.64</c:v>
                </c:pt>
                <c:pt idx="8077">
                  <c:v>59.62</c:v>
                </c:pt>
                <c:pt idx="8078">
                  <c:v>59.6</c:v>
                </c:pt>
                <c:pt idx="8079">
                  <c:v>59.58</c:v>
                </c:pt>
                <c:pt idx="8080">
                  <c:v>59.55</c:v>
                </c:pt>
                <c:pt idx="8081">
                  <c:v>59.53</c:v>
                </c:pt>
                <c:pt idx="8082">
                  <c:v>59.51</c:v>
                </c:pt>
                <c:pt idx="8083">
                  <c:v>59.48</c:v>
                </c:pt>
                <c:pt idx="8084">
                  <c:v>59.46</c:v>
                </c:pt>
                <c:pt idx="8085">
                  <c:v>59.43</c:v>
                </c:pt>
                <c:pt idx="8086">
                  <c:v>59.4</c:v>
                </c:pt>
                <c:pt idx="8087">
                  <c:v>59.38</c:v>
                </c:pt>
                <c:pt idx="8088">
                  <c:v>59.36</c:v>
                </c:pt>
                <c:pt idx="8089">
                  <c:v>59.33</c:v>
                </c:pt>
                <c:pt idx="8090">
                  <c:v>59.32</c:v>
                </c:pt>
                <c:pt idx="8091">
                  <c:v>59.31</c:v>
                </c:pt>
                <c:pt idx="8092">
                  <c:v>59.3</c:v>
                </c:pt>
                <c:pt idx="8093">
                  <c:v>59.29</c:v>
                </c:pt>
                <c:pt idx="8094">
                  <c:v>59.28</c:v>
                </c:pt>
                <c:pt idx="8095">
                  <c:v>59.28</c:v>
                </c:pt>
                <c:pt idx="8096">
                  <c:v>59.27</c:v>
                </c:pt>
                <c:pt idx="8097">
                  <c:v>59.27</c:v>
                </c:pt>
                <c:pt idx="8098">
                  <c:v>59.27</c:v>
                </c:pt>
                <c:pt idx="8099">
                  <c:v>59.27</c:v>
                </c:pt>
                <c:pt idx="8100">
                  <c:v>59.26</c:v>
                </c:pt>
                <c:pt idx="8101">
                  <c:v>59.26</c:v>
                </c:pt>
                <c:pt idx="8102">
                  <c:v>59.26</c:v>
                </c:pt>
                <c:pt idx="8103">
                  <c:v>59.25</c:v>
                </c:pt>
                <c:pt idx="8104">
                  <c:v>59.24</c:v>
                </c:pt>
                <c:pt idx="8105">
                  <c:v>59.24</c:v>
                </c:pt>
                <c:pt idx="8106">
                  <c:v>59.23</c:v>
                </c:pt>
                <c:pt idx="8107">
                  <c:v>59.22</c:v>
                </c:pt>
                <c:pt idx="8108">
                  <c:v>59.22</c:v>
                </c:pt>
                <c:pt idx="8109">
                  <c:v>59.22</c:v>
                </c:pt>
                <c:pt idx="8110">
                  <c:v>59.21</c:v>
                </c:pt>
                <c:pt idx="8111">
                  <c:v>59.2</c:v>
                </c:pt>
                <c:pt idx="8112">
                  <c:v>59.19</c:v>
                </c:pt>
                <c:pt idx="8113">
                  <c:v>59.19</c:v>
                </c:pt>
                <c:pt idx="8114">
                  <c:v>59.18</c:v>
                </c:pt>
                <c:pt idx="8115">
                  <c:v>59.17</c:v>
                </c:pt>
                <c:pt idx="8116">
                  <c:v>59.17</c:v>
                </c:pt>
                <c:pt idx="8117">
                  <c:v>59.16</c:v>
                </c:pt>
                <c:pt idx="8118">
                  <c:v>59.14</c:v>
                </c:pt>
                <c:pt idx="8119">
                  <c:v>59.13</c:v>
                </c:pt>
                <c:pt idx="8120">
                  <c:v>59.12</c:v>
                </c:pt>
                <c:pt idx="8121">
                  <c:v>59.11</c:v>
                </c:pt>
                <c:pt idx="8122">
                  <c:v>59.11</c:v>
                </c:pt>
                <c:pt idx="8123">
                  <c:v>59.1</c:v>
                </c:pt>
                <c:pt idx="8124">
                  <c:v>59.1</c:v>
                </c:pt>
                <c:pt idx="8125">
                  <c:v>59.1</c:v>
                </c:pt>
                <c:pt idx="8126">
                  <c:v>59.1</c:v>
                </c:pt>
                <c:pt idx="8127">
                  <c:v>59.1</c:v>
                </c:pt>
                <c:pt idx="8128">
                  <c:v>59.1</c:v>
                </c:pt>
                <c:pt idx="8129">
                  <c:v>59.1</c:v>
                </c:pt>
                <c:pt idx="8130">
                  <c:v>59.1</c:v>
                </c:pt>
                <c:pt idx="8131">
                  <c:v>59.1</c:v>
                </c:pt>
                <c:pt idx="8132">
                  <c:v>59.11</c:v>
                </c:pt>
                <c:pt idx="8133">
                  <c:v>59.11</c:v>
                </c:pt>
                <c:pt idx="8134">
                  <c:v>59.11</c:v>
                </c:pt>
                <c:pt idx="8135">
                  <c:v>59.11</c:v>
                </c:pt>
                <c:pt idx="8136">
                  <c:v>59.12</c:v>
                </c:pt>
                <c:pt idx="8137">
                  <c:v>59.12</c:v>
                </c:pt>
                <c:pt idx="8138">
                  <c:v>59.11</c:v>
                </c:pt>
                <c:pt idx="8139">
                  <c:v>59.12</c:v>
                </c:pt>
                <c:pt idx="8140">
                  <c:v>59.13</c:v>
                </c:pt>
                <c:pt idx="8141">
                  <c:v>59.13</c:v>
                </c:pt>
                <c:pt idx="8142">
                  <c:v>59.15</c:v>
                </c:pt>
                <c:pt idx="8143">
                  <c:v>59.16</c:v>
                </c:pt>
                <c:pt idx="8144">
                  <c:v>59.18</c:v>
                </c:pt>
                <c:pt idx="8145">
                  <c:v>59.19</c:v>
                </c:pt>
                <c:pt idx="8146">
                  <c:v>59.2</c:v>
                </c:pt>
                <c:pt idx="8147">
                  <c:v>59.21</c:v>
                </c:pt>
                <c:pt idx="8148">
                  <c:v>59.22</c:v>
                </c:pt>
                <c:pt idx="8149">
                  <c:v>59.23</c:v>
                </c:pt>
                <c:pt idx="8150">
                  <c:v>59.25</c:v>
                </c:pt>
                <c:pt idx="8151">
                  <c:v>59.26</c:v>
                </c:pt>
                <c:pt idx="8152">
                  <c:v>59.26</c:v>
                </c:pt>
                <c:pt idx="8153">
                  <c:v>59.27</c:v>
                </c:pt>
                <c:pt idx="8154">
                  <c:v>59.28</c:v>
                </c:pt>
                <c:pt idx="8155">
                  <c:v>59.28</c:v>
                </c:pt>
                <c:pt idx="8156">
                  <c:v>59.29</c:v>
                </c:pt>
                <c:pt idx="8157">
                  <c:v>59.29</c:v>
                </c:pt>
                <c:pt idx="8158">
                  <c:v>59.3</c:v>
                </c:pt>
                <c:pt idx="8159">
                  <c:v>59.31</c:v>
                </c:pt>
                <c:pt idx="8160">
                  <c:v>59.33</c:v>
                </c:pt>
                <c:pt idx="8161">
                  <c:v>59.35</c:v>
                </c:pt>
                <c:pt idx="8162">
                  <c:v>59.38</c:v>
                </c:pt>
                <c:pt idx="8163">
                  <c:v>59.43</c:v>
                </c:pt>
                <c:pt idx="8164">
                  <c:v>59.47</c:v>
                </c:pt>
                <c:pt idx="8165">
                  <c:v>59.51</c:v>
                </c:pt>
                <c:pt idx="8166">
                  <c:v>59.55</c:v>
                </c:pt>
                <c:pt idx="8167">
                  <c:v>59.58</c:v>
                </c:pt>
                <c:pt idx="8168">
                  <c:v>59.61</c:v>
                </c:pt>
                <c:pt idx="8169">
                  <c:v>59.64</c:v>
                </c:pt>
                <c:pt idx="8170">
                  <c:v>59.68</c:v>
                </c:pt>
                <c:pt idx="8171">
                  <c:v>59.72</c:v>
                </c:pt>
                <c:pt idx="8172">
                  <c:v>59.75</c:v>
                </c:pt>
                <c:pt idx="8173">
                  <c:v>59.78</c:v>
                </c:pt>
                <c:pt idx="8174">
                  <c:v>59.82</c:v>
                </c:pt>
                <c:pt idx="8175">
                  <c:v>59.84</c:v>
                </c:pt>
                <c:pt idx="8176">
                  <c:v>59.87</c:v>
                </c:pt>
                <c:pt idx="8177">
                  <c:v>59.91</c:v>
                </c:pt>
                <c:pt idx="8178">
                  <c:v>59.93</c:v>
                </c:pt>
                <c:pt idx="8179">
                  <c:v>59.96</c:v>
                </c:pt>
                <c:pt idx="8180">
                  <c:v>59.98</c:v>
                </c:pt>
                <c:pt idx="8181">
                  <c:v>59.99</c:v>
                </c:pt>
                <c:pt idx="8182">
                  <c:v>60.02</c:v>
                </c:pt>
                <c:pt idx="8183">
                  <c:v>60.03</c:v>
                </c:pt>
                <c:pt idx="8184">
                  <c:v>60.06</c:v>
                </c:pt>
                <c:pt idx="8185">
                  <c:v>60.08</c:v>
                </c:pt>
                <c:pt idx="8186">
                  <c:v>60.11</c:v>
                </c:pt>
                <c:pt idx="8187">
                  <c:v>60.14</c:v>
                </c:pt>
                <c:pt idx="8188">
                  <c:v>60.16</c:v>
                </c:pt>
                <c:pt idx="8189">
                  <c:v>60.19</c:v>
                </c:pt>
                <c:pt idx="8190">
                  <c:v>60.22</c:v>
                </c:pt>
                <c:pt idx="8191">
                  <c:v>60.26</c:v>
                </c:pt>
                <c:pt idx="8192">
                  <c:v>60.29</c:v>
                </c:pt>
                <c:pt idx="8193">
                  <c:v>60.33</c:v>
                </c:pt>
                <c:pt idx="8194">
                  <c:v>60.36</c:v>
                </c:pt>
                <c:pt idx="8195">
                  <c:v>60.39</c:v>
                </c:pt>
                <c:pt idx="8196">
                  <c:v>60.41</c:v>
                </c:pt>
                <c:pt idx="8197">
                  <c:v>60.43</c:v>
                </c:pt>
                <c:pt idx="8198">
                  <c:v>60.45</c:v>
                </c:pt>
                <c:pt idx="8199">
                  <c:v>60.47</c:v>
                </c:pt>
                <c:pt idx="8200">
                  <c:v>60.49</c:v>
                </c:pt>
                <c:pt idx="8201">
                  <c:v>60.51</c:v>
                </c:pt>
                <c:pt idx="8202">
                  <c:v>60.53</c:v>
                </c:pt>
                <c:pt idx="8203">
                  <c:v>60.55</c:v>
                </c:pt>
                <c:pt idx="8204">
                  <c:v>60.56</c:v>
                </c:pt>
                <c:pt idx="8205">
                  <c:v>60.57</c:v>
                </c:pt>
                <c:pt idx="8206">
                  <c:v>60.58</c:v>
                </c:pt>
                <c:pt idx="8207">
                  <c:v>60.59</c:v>
                </c:pt>
                <c:pt idx="8208">
                  <c:v>60.6</c:v>
                </c:pt>
                <c:pt idx="8209">
                  <c:v>60.6</c:v>
                </c:pt>
                <c:pt idx="8210">
                  <c:v>60.61</c:v>
                </c:pt>
                <c:pt idx="8211">
                  <c:v>60.6</c:v>
                </c:pt>
                <c:pt idx="8212">
                  <c:v>60.61</c:v>
                </c:pt>
                <c:pt idx="8213">
                  <c:v>60.61</c:v>
                </c:pt>
                <c:pt idx="8214">
                  <c:v>60.62</c:v>
                </c:pt>
                <c:pt idx="8215">
                  <c:v>60.62</c:v>
                </c:pt>
                <c:pt idx="8216">
                  <c:v>60.62</c:v>
                </c:pt>
                <c:pt idx="8217">
                  <c:v>60.62</c:v>
                </c:pt>
                <c:pt idx="8218">
                  <c:v>60.61</c:v>
                </c:pt>
                <c:pt idx="8219">
                  <c:v>60.6</c:v>
                </c:pt>
                <c:pt idx="8220">
                  <c:v>60.6</c:v>
                </c:pt>
                <c:pt idx="8221">
                  <c:v>60.59</c:v>
                </c:pt>
                <c:pt idx="8222">
                  <c:v>60.59</c:v>
                </c:pt>
                <c:pt idx="8223">
                  <c:v>60.59</c:v>
                </c:pt>
                <c:pt idx="8224">
                  <c:v>60.58</c:v>
                </c:pt>
                <c:pt idx="8225">
                  <c:v>60.58</c:v>
                </c:pt>
                <c:pt idx="8226">
                  <c:v>60.57</c:v>
                </c:pt>
                <c:pt idx="8227">
                  <c:v>60.57</c:v>
                </c:pt>
                <c:pt idx="8228">
                  <c:v>60.56</c:v>
                </c:pt>
                <c:pt idx="8229">
                  <c:v>60.54</c:v>
                </c:pt>
                <c:pt idx="8230">
                  <c:v>60.53</c:v>
                </c:pt>
                <c:pt idx="8231">
                  <c:v>60.52</c:v>
                </c:pt>
                <c:pt idx="8232">
                  <c:v>60.51</c:v>
                </c:pt>
                <c:pt idx="8233">
                  <c:v>60.5</c:v>
                </c:pt>
                <c:pt idx="8234">
                  <c:v>60.49</c:v>
                </c:pt>
                <c:pt idx="8235">
                  <c:v>60.48</c:v>
                </c:pt>
                <c:pt idx="8236">
                  <c:v>60.47</c:v>
                </c:pt>
                <c:pt idx="8237">
                  <c:v>60.45</c:v>
                </c:pt>
                <c:pt idx="8238">
                  <c:v>60.44</c:v>
                </c:pt>
                <c:pt idx="8239">
                  <c:v>60.41</c:v>
                </c:pt>
                <c:pt idx="8240">
                  <c:v>60.39</c:v>
                </c:pt>
                <c:pt idx="8241">
                  <c:v>60.37</c:v>
                </c:pt>
                <c:pt idx="8242">
                  <c:v>60.34</c:v>
                </c:pt>
                <c:pt idx="8243">
                  <c:v>60.33</c:v>
                </c:pt>
                <c:pt idx="8244">
                  <c:v>60.31</c:v>
                </c:pt>
                <c:pt idx="8245">
                  <c:v>60.28</c:v>
                </c:pt>
                <c:pt idx="8246">
                  <c:v>60.27</c:v>
                </c:pt>
                <c:pt idx="8247">
                  <c:v>60.25</c:v>
                </c:pt>
                <c:pt idx="8248">
                  <c:v>60.23</c:v>
                </c:pt>
                <c:pt idx="8249">
                  <c:v>60.21</c:v>
                </c:pt>
                <c:pt idx="8250">
                  <c:v>60.19</c:v>
                </c:pt>
                <c:pt idx="8251">
                  <c:v>60.17</c:v>
                </c:pt>
                <c:pt idx="8252">
                  <c:v>60.15</c:v>
                </c:pt>
                <c:pt idx="8253">
                  <c:v>60.13</c:v>
                </c:pt>
                <c:pt idx="8254">
                  <c:v>60.12</c:v>
                </c:pt>
                <c:pt idx="8255">
                  <c:v>60.11</c:v>
                </c:pt>
                <c:pt idx="8256">
                  <c:v>60.1</c:v>
                </c:pt>
                <c:pt idx="8257">
                  <c:v>60.08</c:v>
                </c:pt>
                <c:pt idx="8258">
                  <c:v>60.06</c:v>
                </c:pt>
                <c:pt idx="8259">
                  <c:v>60.05</c:v>
                </c:pt>
                <c:pt idx="8260">
                  <c:v>60.03</c:v>
                </c:pt>
                <c:pt idx="8261">
                  <c:v>60.02</c:v>
                </c:pt>
                <c:pt idx="8262">
                  <c:v>60.01</c:v>
                </c:pt>
                <c:pt idx="8263">
                  <c:v>60</c:v>
                </c:pt>
                <c:pt idx="8264">
                  <c:v>59.99</c:v>
                </c:pt>
                <c:pt idx="8265">
                  <c:v>59.98</c:v>
                </c:pt>
                <c:pt idx="8266">
                  <c:v>59.97</c:v>
                </c:pt>
                <c:pt idx="8267">
                  <c:v>59.96</c:v>
                </c:pt>
                <c:pt idx="8268">
                  <c:v>59.94</c:v>
                </c:pt>
                <c:pt idx="8269">
                  <c:v>59.93</c:v>
                </c:pt>
                <c:pt idx="8270">
                  <c:v>59.92</c:v>
                </c:pt>
                <c:pt idx="8271">
                  <c:v>59.9</c:v>
                </c:pt>
                <c:pt idx="8272">
                  <c:v>59.89</c:v>
                </c:pt>
                <c:pt idx="8273">
                  <c:v>59.87</c:v>
                </c:pt>
                <c:pt idx="8274">
                  <c:v>59.85</c:v>
                </c:pt>
                <c:pt idx="8275">
                  <c:v>59.83</c:v>
                </c:pt>
                <c:pt idx="8276">
                  <c:v>59.8</c:v>
                </c:pt>
                <c:pt idx="8277">
                  <c:v>59.77</c:v>
                </c:pt>
                <c:pt idx="8278">
                  <c:v>59.74</c:v>
                </c:pt>
                <c:pt idx="8279">
                  <c:v>59.73</c:v>
                </c:pt>
                <c:pt idx="8280">
                  <c:v>59.7</c:v>
                </c:pt>
                <c:pt idx="8281">
                  <c:v>59.69</c:v>
                </c:pt>
                <c:pt idx="8282">
                  <c:v>59.67</c:v>
                </c:pt>
                <c:pt idx="8283">
                  <c:v>59.65</c:v>
                </c:pt>
                <c:pt idx="8284">
                  <c:v>59.62</c:v>
                </c:pt>
                <c:pt idx="8285">
                  <c:v>59.6</c:v>
                </c:pt>
                <c:pt idx="8286">
                  <c:v>59.58</c:v>
                </c:pt>
                <c:pt idx="8287">
                  <c:v>59.56</c:v>
                </c:pt>
                <c:pt idx="8288">
                  <c:v>59.55</c:v>
                </c:pt>
                <c:pt idx="8289">
                  <c:v>59.54</c:v>
                </c:pt>
                <c:pt idx="8290">
                  <c:v>59.51</c:v>
                </c:pt>
                <c:pt idx="8291">
                  <c:v>59.49</c:v>
                </c:pt>
                <c:pt idx="8292">
                  <c:v>59.46</c:v>
                </c:pt>
                <c:pt idx="8293">
                  <c:v>59.43</c:v>
                </c:pt>
                <c:pt idx="8294">
                  <c:v>59.38</c:v>
                </c:pt>
                <c:pt idx="8295">
                  <c:v>59.35</c:v>
                </c:pt>
                <c:pt idx="8296">
                  <c:v>59.33</c:v>
                </c:pt>
                <c:pt idx="8297">
                  <c:v>59.31</c:v>
                </c:pt>
                <c:pt idx="8298">
                  <c:v>59.3</c:v>
                </c:pt>
                <c:pt idx="8299">
                  <c:v>59.3</c:v>
                </c:pt>
                <c:pt idx="8300">
                  <c:v>59.29</c:v>
                </c:pt>
                <c:pt idx="8301">
                  <c:v>59.29</c:v>
                </c:pt>
                <c:pt idx="8302">
                  <c:v>59.28</c:v>
                </c:pt>
                <c:pt idx="8303">
                  <c:v>59.28</c:v>
                </c:pt>
                <c:pt idx="8304">
                  <c:v>59.27</c:v>
                </c:pt>
                <c:pt idx="8305">
                  <c:v>59.27</c:v>
                </c:pt>
                <c:pt idx="8306">
                  <c:v>59.27</c:v>
                </c:pt>
                <c:pt idx="8307">
                  <c:v>59.27</c:v>
                </c:pt>
                <c:pt idx="8308">
                  <c:v>59.27</c:v>
                </c:pt>
                <c:pt idx="8309">
                  <c:v>59.26</c:v>
                </c:pt>
                <c:pt idx="8310">
                  <c:v>59.26</c:v>
                </c:pt>
                <c:pt idx="8311">
                  <c:v>59.26</c:v>
                </c:pt>
                <c:pt idx="8312">
                  <c:v>59.25</c:v>
                </c:pt>
                <c:pt idx="8313">
                  <c:v>59.25</c:v>
                </c:pt>
                <c:pt idx="8314">
                  <c:v>59.24</c:v>
                </c:pt>
                <c:pt idx="8315">
                  <c:v>59.23</c:v>
                </c:pt>
                <c:pt idx="8316">
                  <c:v>59.22</c:v>
                </c:pt>
                <c:pt idx="8317">
                  <c:v>59.21</c:v>
                </c:pt>
                <c:pt idx="8318">
                  <c:v>59.2</c:v>
                </c:pt>
                <c:pt idx="8319">
                  <c:v>59.19</c:v>
                </c:pt>
                <c:pt idx="8320">
                  <c:v>59.19</c:v>
                </c:pt>
                <c:pt idx="8321">
                  <c:v>59.18</c:v>
                </c:pt>
                <c:pt idx="8322">
                  <c:v>59.18</c:v>
                </c:pt>
                <c:pt idx="8323">
                  <c:v>59.17</c:v>
                </c:pt>
                <c:pt idx="8324">
                  <c:v>59.16</c:v>
                </c:pt>
                <c:pt idx="8325">
                  <c:v>59.15</c:v>
                </c:pt>
                <c:pt idx="8326">
                  <c:v>59.14</c:v>
                </c:pt>
                <c:pt idx="8327">
                  <c:v>59.14</c:v>
                </c:pt>
                <c:pt idx="8328">
                  <c:v>59.13</c:v>
                </c:pt>
                <c:pt idx="8329">
                  <c:v>59.12</c:v>
                </c:pt>
                <c:pt idx="8330">
                  <c:v>59.11</c:v>
                </c:pt>
                <c:pt idx="8331">
                  <c:v>59.11</c:v>
                </c:pt>
                <c:pt idx="8332">
                  <c:v>59.1</c:v>
                </c:pt>
                <c:pt idx="8333">
                  <c:v>59.09</c:v>
                </c:pt>
                <c:pt idx="8334">
                  <c:v>59.09</c:v>
                </c:pt>
                <c:pt idx="8335">
                  <c:v>59.08</c:v>
                </c:pt>
                <c:pt idx="8336">
                  <c:v>59.08</c:v>
                </c:pt>
                <c:pt idx="8337">
                  <c:v>59.08</c:v>
                </c:pt>
                <c:pt idx="8338">
                  <c:v>59.09</c:v>
                </c:pt>
                <c:pt idx="8339">
                  <c:v>59.09</c:v>
                </c:pt>
                <c:pt idx="8340">
                  <c:v>59.09</c:v>
                </c:pt>
                <c:pt idx="8341">
                  <c:v>59.1</c:v>
                </c:pt>
                <c:pt idx="8342">
                  <c:v>59.11</c:v>
                </c:pt>
                <c:pt idx="8343">
                  <c:v>59.11</c:v>
                </c:pt>
                <c:pt idx="8344">
                  <c:v>59.11</c:v>
                </c:pt>
                <c:pt idx="8345">
                  <c:v>59.11</c:v>
                </c:pt>
                <c:pt idx="8346">
                  <c:v>59.12</c:v>
                </c:pt>
                <c:pt idx="8347">
                  <c:v>59.12</c:v>
                </c:pt>
                <c:pt idx="8348">
                  <c:v>59.13</c:v>
                </c:pt>
                <c:pt idx="8349">
                  <c:v>59.14</c:v>
                </c:pt>
                <c:pt idx="8350">
                  <c:v>59.14</c:v>
                </c:pt>
                <c:pt idx="8351">
                  <c:v>59.15</c:v>
                </c:pt>
                <c:pt idx="8352">
                  <c:v>59.15</c:v>
                </c:pt>
                <c:pt idx="8353">
                  <c:v>59.15</c:v>
                </c:pt>
                <c:pt idx="8354">
                  <c:v>59.16</c:v>
                </c:pt>
                <c:pt idx="8355">
                  <c:v>59.17</c:v>
                </c:pt>
                <c:pt idx="8356">
                  <c:v>59.18</c:v>
                </c:pt>
                <c:pt idx="8357">
                  <c:v>59.19</c:v>
                </c:pt>
                <c:pt idx="8358">
                  <c:v>59.21</c:v>
                </c:pt>
                <c:pt idx="8359">
                  <c:v>59.22</c:v>
                </c:pt>
                <c:pt idx="8360">
                  <c:v>59.22</c:v>
                </c:pt>
                <c:pt idx="8361">
                  <c:v>59.24</c:v>
                </c:pt>
                <c:pt idx="8362">
                  <c:v>59.25</c:v>
                </c:pt>
                <c:pt idx="8363">
                  <c:v>59.26</c:v>
                </c:pt>
                <c:pt idx="8364">
                  <c:v>59.26</c:v>
                </c:pt>
                <c:pt idx="8365">
                  <c:v>59.27</c:v>
                </c:pt>
                <c:pt idx="8366">
                  <c:v>59.27</c:v>
                </c:pt>
                <c:pt idx="8367">
                  <c:v>59.27</c:v>
                </c:pt>
                <c:pt idx="8368">
                  <c:v>59.28</c:v>
                </c:pt>
                <c:pt idx="8369">
                  <c:v>59.29</c:v>
                </c:pt>
                <c:pt idx="8370">
                  <c:v>59.3</c:v>
                </c:pt>
                <c:pt idx="8371">
                  <c:v>59.31</c:v>
                </c:pt>
                <c:pt idx="8372">
                  <c:v>59.33</c:v>
                </c:pt>
                <c:pt idx="8373">
                  <c:v>59.36</c:v>
                </c:pt>
                <c:pt idx="8374">
                  <c:v>59.41</c:v>
                </c:pt>
                <c:pt idx="8375">
                  <c:v>59.46</c:v>
                </c:pt>
                <c:pt idx="8376">
                  <c:v>59.51</c:v>
                </c:pt>
                <c:pt idx="8377">
                  <c:v>59.57</c:v>
                </c:pt>
                <c:pt idx="8378">
                  <c:v>59.61</c:v>
                </c:pt>
                <c:pt idx="8379">
                  <c:v>59.64</c:v>
                </c:pt>
                <c:pt idx="8380">
                  <c:v>59.68</c:v>
                </c:pt>
                <c:pt idx="8381">
                  <c:v>59.72</c:v>
                </c:pt>
                <c:pt idx="8382">
                  <c:v>59.76</c:v>
                </c:pt>
                <c:pt idx="8383">
                  <c:v>59.8</c:v>
                </c:pt>
                <c:pt idx="8384">
                  <c:v>59.84</c:v>
                </c:pt>
                <c:pt idx="8385">
                  <c:v>59.87</c:v>
                </c:pt>
                <c:pt idx="8386">
                  <c:v>59.91</c:v>
                </c:pt>
                <c:pt idx="8387">
                  <c:v>59.93</c:v>
                </c:pt>
                <c:pt idx="8388">
                  <c:v>59.96</c:v>
                </c:pt>
                <c:pt idx="8389">
                  <c:v>59.97</c:v>
                </c:pt>
                <c:pt idx="8390">
                  <c:v>60</c:v>
                </c:pt>
                <c:pt idx="8391">
                  <c:v>60.01</c:v>
                </c:pt>
                <c:pt idx="8392">
                  <c:v>60.04</c:v>
                </c:pt>
                <c:pt idx="8393">
                  <c:v>60.07</c:v>
                </c:pt>
                <c:pt idx="8394">
                  <c:v>60.09</c:v>
                </c:pt>
                <c:pt idx="8395">
                  <c:v>60.12</c:v>
                </c:pt>
                <c:pt idx="8396">
                  <c:v>60.16</c:v>
                </c:pt>
                <c:pt idx="8397">
                  <c:v>60.2</c:v>
                </c:pt>
                <c:pt idx="8398">
                  <c:v>60.25</c:v>
                </c:pt>
                <c:pt idx="8399">
                  <c:v>60.31</c:v>
                </c:pt>
                <c:pt idx="8400">
                  <c:v>60.36</c:v>
                </c:pt>
                <c:pt idx="8401">
                  <c:v>60.4</c:v>
                </c:pt>
                <c:pt idx="8402">
                  <c:v>60.44</c:v>
                </c:pt>
                <c:pt idx="8403">
                  <c:v>60.46</c:v>
                </c:pt>
                <c:pt idx="8404">
                  <c:v>60.48</c:v>
                </c:pt>
                <c:pt idx="8405">
                  <c:v>60.5</c:v>
                </c:pt>
                <c:pt idx="8406">
                  <c:v>60.53</c:v>
                </c:pt>
                <c:pt idx="8407">
                  <c:v>60.56</c:v>
                </c:pt>
                <c:pt idx="8408">
                  <c:v>60.58</c:v>
                </c:pt>
                <c:pt idx="8409">
                  <c:v>60.6</c:v>
                </c:pt>
                <c:pt idx="8410">
                  <c:v>60.62</c:v>
                </c:pt>
                <c:pt idx="8411">
                  <c:v>60.63</c:v>
                </c:pt>
                <c:pt idx="8412">
                  <c:v>60.64</c:v>
                </c:pt>
                <c:pt idx="8413">
                  <c:v>60.65</c:v>
                </c:pt>
                <c:pt idx="8414">
                  <c:v>60.66</c:v>
                </c:pt>
                <c:pt idx="8415">
                  <c:v>60.66</c:v>
                </c:pt>
                <c:pt idx="8416">
                  <c:v>60.67</c:v>
                </c:pt>
                <c:pt idx="8417">
                  <c:v>60.68</c:v>
                </c:pt>
                <c:pt idx="8418">
                  <c:v>60.69</c:v>
                </c:pt>
                <c:pt idx="8419">
                  <c:v>60.7</c:v>
                </c:pt>
                <c:pt idx="8420">
                  <c:v>60.7</c:v>
                </c:pt>
                <c:pt idx="8421">
                  <c:v>60.7</c:v>
                </c:pt>
                <c:pt idx="8422">
                  <c:v>60.71</c:v>
                </c:pt>
                <c:pt idx="8423">
                  <c:v>60.71</c:v>
                </c:pt>
                <c:pt idx="8424">
                  <c:v>60.71</c:v>
                </c:pt>
                <c:pt idx="8425">
                  <c:v>60.71</c:v>
                </c:pt>
                <c:pt idx="8426">
                  <c:v>60.71</c:v>
                </c:pt>
                <c:pt idx="8427">
                  <c:v>60.71</c:v>
                </c:pt>
                <c:pt idx="8428">
                  <c:v>60.71</c:v>
                </c:pt>
                <c:pt idx="8429">
                  <c:v>60.71</c:v>
                </c:pt>
                <c:pt idx="8430">
                  <c:v>60.71</c:v>
                </c:pt>
                <c:pt idx="8431">
                  <c:v>60.7</c:v>
                </c:pt>
                <c:pt idx="8432">
                  <c:v>60.7</c:v>
                </c:pt>
                <c:pt idx="8433">
                  <c:v>60.7</c:v>
                </c:pt>
                <c:pt idx="8434">
                  <c:v>60.69</c:v>
                </c:pt>
                <c:pt idx="8435">
                  <c:v>60.69</c:v>
                </c:pt>
                <c:pt idx="8436">
                  <c:v>60.68</c:v>
                </c:pt>
                <c:pt idx="8437">
                  <c:v>60.67</c:v>
                </c:pt>
                <c:pt idx="8438">
                  <c:v>60.67</c:v>
                </c:pt>
                <c:pt idx="8439">
                  <c:v>60.66</c:v>
                </c:pt>
                <c:pt idx="8440">
                  <c:v>60.66</c:v>
                </c:pt>
                <c:pt idx="8441">
                  <c:v>60.65</c:v>
                </c:pt>
                <c:pt idx="8442">
                  <c:v>60.65</c:v>
                </c:pt>
                <c:pt idx="8443">
                  <c:v>60.64</c:v>
                </c:pt>
                <c:pt idx="8444">
                  <c:v>60.63</c:v>
                </c:pt>
                <c:pt idx="8445">
                  <c:v>60.62</c:v>
                </c:pt>
                <c:pt idx="8446">
                  <c:v>60.61</c:v>
                </c:pt>
                <c:pt idx="8447">
                  <c:v>60.59</c:v>
                </c:pt>
                <c:pt idx="8448">
                  <c:v>60.58</c:v>
                </c:pt>
                <c:pt idx="8449">
                  <c:v>60.57</c:v>
                </c:pt>
                <c:pt idx="8450">
                  <c:v>60.56</c:v>
                </c:pt>
                <c:pt idx="8451">
                  <c:v>60.55</c:v>
                </c:pt>
                <c:pt idx="8452">
                  <c:v>60.54</c:v>
                </c:pt>
                <c:pt idx="8453">
                  <c:v>60.52</c:v>
                </c:pt>
                <c:pt idx="8454">
                  <c:v>60.49</c:v>
                </c:pt>
                <c:pt idx="8455">
                  <c:v>60.46</c:v>
                </c:pt>
                <c:pt idx="8456">
                  <c:v>60.44</c:v>
                </c:pt>
                <c:pt idx="8457">
                  <c:v>60.41</c:v>
                </c:pt>
                <c:pt idx="8458">
                  <c:v>60.39</c:v>
                </c:pt>
                <c:pt idx="8459">
                  <c:v>60.36</c:v>
                </c:pt>
                <c:pt idx="8460">
                  <c:v>60.33</c:v>
                </c:pt>
                <c:pt idx="8461">
                  <c:v>60.31</c:v>
                </c:pt>
                <c:pt idx="8462">
                  <c:v>60.29</c:v>
                </c:pt>
                <c:pt idx="8463">
                  <c:v>60.27</c:v>
                </c:pt>
                <c:pt idx="8464">
                  <c:v>60.24</c:v>
                </c:pt>
                <c:pt idx="8465">
                  <c:v>60.22</c:v>
                </c:pt>
                <c:pt idx="8466">
                  <c:v>60.19</c:v>
                </c:pt>
                <c:pt idx="8467">
                  <c:v>60.17</c:v>
                </c:pt>
                <c:pt idx="8468">
                  <c:v>60.14</c:v>
                </c:pt>
                <c:pt idx="8469">
                  <c:v>60.13</c:v>
                </c:pt>
                <c:pt idx="8470">
                  <c:v>60.11</c:v>
                </c:pt>
                <c:pt idx="8471">
                  <c:v>60.1</c:v>
                </c:pt>
                <c:pt idx="8472">
                  <c:v>60.08</c:v>
                </c:pt>
                <c:pt idx="8473">
                  <c:v>60.07</c:v>
                </c:pt>
                <c:pt idx="8474">
                  <c:v>60.06</c:v>
                </c:pt>
                <c:pt idx="8475">
                  <c:v>60.05</c:v>
                </c:pt>
                <c:pt idx="8476">
                  <c:v>60.04</c:v>
                </c:pt>
                <c:pt idx="8477">
                  <c:v>60.02</c:v>
                </c:pt>
                <c:pt idx="8478">
                  <c:v>60.02</c:v>
                </c:pt>
                <c:pt idx="8479">
                  <c:v>60.01</c:v>
                </c:pt>
                <c:pt idx="8480">
                  <c:v>59.99</c:v>
                </c:pt>
                <c:pt idx="8481">
                  <c:v>59.98</c:v>
                </c:pt>
                <c:pt idx="8482">
                  <c:v>59.97</c:v>
                </c:pt>
                <c:pt idx="8483">
                  <c:v>59.96</c:v>
                </c:pt>
                <c:pt idx="8484">
                  <c:v>59.94</c:v>
                </c:pt>
                <c:pt idx="8485">
                  <c:v>59.93</c:v>
                </c:pt>
                <c:pt idx="8486">
                  <c:v>59.9</c:v>
                </c:pt>
                <c:pt idx="8487">
                  <c:v>59.88</c:v>
                </c:pt>
                <c:pt idx="8488">
                  <c:v>59.86</c:v>
                </c:pt>
                <c:pt idx="8489">
                  <c:v>59.84</c:v>
                </c:pt>
                <c:pt idx="8490">
                  <c:v>59.81</c:v>
                </c:pt>
                <c:pt idx="8491">
                  <c:v>59.79</c:v>
                </c:pt>
                <c:pt idx="8492">
                  <c:v>59.77</c:v>
                </c:pt>
                <c:pt idx="8493">
                  <c:v>59.75</c:v>
                </c:pt>
                <c:pt idx="8494">
                  <c:v>59.73</c:v>
                </c:pt>
                <c:pt idx="8495">
                  <c:v>59.7</c:v>
                </c:pt>
                <c:pt idx="8496">
                  <c:v>59.68</c:v>
                </c:pt>
                <c:pt idx="8497">
                  <c:v>59.66</c:v>
                </c:pt>
                <c:pt idx="8498">
                  <c:v>59.63</c:v>
                </c:pt>
                <c:pt idx="8499">
                  <c:v>59.6</c:v>
                </c:pt>
                <c:pt idx="8500">
                  <c:v>59.58</c:v>
                </c:pt>
                <c:pt idx="8501">
                  <c:v>59.56</c:v>
                </c:pt>
                <c:pt idx="8502">
                  <c:v>59.55</c:v>
                </c:pt>
                <c:pt idx="8503">
                  <c:v>59.52</c:v>
                </c:pt>
                <c:pt idx="8504">
                  <c:v>59.5</c:v>
                </c:pt>
                <c:pt idx="8505">
                  <c:v>59.47</c:v>
                </c:pt>
                <c:pt idx="8506">
                  <c:v>59.44</c:v>
                </c:pt>
                <c:pt idx="8507">
                  <c:v>59.41</c:v>
                </c:pt>
                <c:pt idx="8508">
                  <c:v>59.38</c:v>
                </c:pt>
                <c:pt idx="8509">
                  <c:v>59.37</c:v>
                </c:pt>
                <c:pt idx="8510">
                  <c:v>59.34</c:v>
                </c:pt>
                <c:pt idx="8511">
                  <c:v>59.32</c:v>
                </c:pt>
                <c:pt idx="8512">
                  <c:v>59.31</c:v>
                </c:pt>
                <c:pt idx="8513">
                  <c:v>59.3</c:v>
                </c:pt>
                <c:pt idx="8514">
                  <c:v>59.29</c:v>
                </c:pt>
                <c:pt idx="8515">
                  <c:v>59.29</c:v>
                </c:pt>
                <c:pt idx="8516">
                  <c:v>59.28</c:v>
                </c:pt>
                <c:pt idx="8517">
                  <c:v>59.28</c:v>
                </c:pt>
                <c:pt idx="8518">
                  <c:v>59.27</c:v>
                </c:pt>
                <c:pt idx="8519">
                  <c:v>59.27</c:v>
                </c:pt>
                <c:pt idx="8520">
                  <c:v>59.27</c:v>
                </c:pt>
                <c:pt idx="8521">
                  <c:v>59.27</c:v>
                </c:pt>
                <c:pt idx="8522">
                  <c:v>59.27</c:v>
                </c:pt>
                <c:pt idx="8523">
                  <c:v>59.27</c:v>
                </c:pt>
                <c:pt idx="8524">
                  <c:v>59.26</c:v>
                </c:pt>
                <c:pt idx="8525">
                  <c:v>59.26</c:v>
                </c:pt>
                <c:pt idx="8526">
                  <c:v>59.26</c:v>
                </c:pt>
                <c:pt idx="8527">
                  <c:v>59.25</c:v>
                </c:pt>
                <c:pt idx="8528">
                  <c:v>59.24</c:v>
                </c:pt>
                <c:pt idx="8529">
                  <c:v>59.24</c:v>
                </c:pt>
                <c:pt idx="8530">
                  <c:v>59.23</c:v>
                </c:pt>
                <c:pt idx="8531">
                  <c:v>59.22</c:v>
                </c:pt>
                <c:pt idx="8532">
                  <c:v>59.22</c:v>
                </c:pt>
                <c:pt idx="8533">
                  <c:v>59.21</c:v>
                </c:pt>
                <c:pt idx="8534">
                  <c:v>59.21</c:v>
                </c:pt>
                <c:pt idx="8535">
                  <c:v>59.2</c:v>
                </c:pt>
                <c:pt idx="8536">
                  <c:v>59.2</c:v>
                </c:pt>
                <c:pt idx="8537">
                  <c:v>59.19</c:v>
                </c:pt>
                <c:pt idx="8538">
                  <c:v>59.19</c:v>
                </c:pt>
                <c:pt idx="8539">
                  <c:v>59.18</c:v>
                </c:pt>
                <c:pt idx="8540">
                  <c:v>59.18</c:v>
                </c:pt>
                <c:pt idx="8541">
                  <c:v>59.18</c:v>
                </c:pt>
                <c:pt idx="8542">
                  <c:v>59.18</c:v>
                </c:pt>
                <c:pt idx="8543">
                  <c:v>59.17</c:v>
                </c:pt>
                <c:pt idx="8544">
                  <c:v>59.17</c:v>
                </c:pt>
                <c:pt idx="8545">
                  <c:v>59.16</c:v>
                </c:pt>
                <c:pt idx="8546">
                  <c:v>59.15</c:v>
                </c:pt>
                <c:pt idx="8547">
                  <c:v>59.15</c:v>
                </c:pt>
                <c:pt idx="8548">
                  <c:v>59.14</c:v>
                </c:pt>
                <c:pt idx="8549">
                  <c:v>59.14</c:v>
                </c:pt>
                <c:pt idx="8550">
                  <c:v>59.14</c:v>
                </c:pt>
                <c:pt idx="8551">
                  <c:v>59.14</c:v>
                </c:pt>
                <c:pt idx="8552">
                  <c:v>59.14</c:v>
                </c:pt>
                <c:pt idx="8553">
                  <c:v>59.14</c:v>
                </c:pt>
                <c:pt idx="8554">
                  <c:v>59.14</c:v>
                </c:pt>
                <c:pt idx="8555">
                  <c:v>59.15</c:v>
                </c:pt>
                <c:pt idx="8556">
                  <c:v>59.15</c:v>
                </c:pt>
                <c:pt idx="8557">
                  <c:v>59.16</c:v>
                </c:pt>
                <c:pt idx="8558">
                  <c:v>59.16</c:v>
                </c:pt>
                <c:pt idx="8559">
                  <c:v>59.17</c:v>
                </c:pt>
                <c:pt idx="8560">
                  <c:v>59.17</c:v>
                </c:pt>
                <c:pt idx="8561">
                  <c:v>59.18</c:v>
                </c:pt>
                <c:pt idx="8562">
                  <c:v>59.18</c:v>
                </c:pt>
                <c:pt idx="8563">
                  <c:v>59.19</c:v>
                </c:pt>
                <c:pt idx="8564">
                  <c:v>59.19</c:v>
                </c:pt>
                <c:pt idx="8565">
                  <c:v>59.21</c:v>
                </c:pt>
                <c:pt idx="8566">
                  <c:v>59.22</c:v>
                </c:pt>
                <c:pt idx="8567">
                  <c:v>59.22</c:v>
                </c:pt>
                <c:pt idx="8568">
                  <c:v>59.22</c:v>
                </c:pt>
                <c:pt idx="8569">
                  <c:v>59.22</c:v>
                </c:pt>
                <c:pt idx="8570">
                  <c:v>59.23</c:v>
                </c:pt>
                <c:pt idx="8571">
                  <c:v>59.24</c:v>
                </c:pt>
                <c:pt idx="8572">
                  <c:v>59.24</c:v>
                </c:pt>
                <c:pt idx="8573">
                  <c:v>59.25</c:v>
                </c:pt>
                <c:pt idx="8574">
                  <c:v>59.26</c:v>
                </c:pt>
                <c:pt idx="8575">
                  <c:v>59.26</c:v>
                </c:pt>
                <c:pt idx="8576">
                  <c:v>59.27</c:v>
                </c:pt>
                <c:pt idx="8577">
                  <c:v>59.27</c:v>
                </c:pt>
                <c:pt idx="8578">
                  <c:v>59.28</c:v>
                </c:pt>
                <c:pt idx="8579">
                  <c:v>59.28</c:v>
                </c:pt>
                <c:pt idx="8580">
                  <c:v>59.29</c:v>
                </c:pt>
                <c:pt idx="8581">
                  <c:v>59.3</c:v>
                </c:pt>
                <c:pt idx="8582">
                  <c:v>59.31</c:v>
                </c:pt>
                <c:pt idx="8583">
                  <c:v>59.33</c:v>
                </c:pt>
                <c:pt idx="8584">
                  <c:v>59.34</c:v>
                </c:pt>
                <c:pt idx="8585">
                  <c:v>59.36</c:v>
                </c:pt>
                <c:pt idx="8586">
                  <c:v>59.38</c:v>
                </c:pt>
                <c:pt idx="8587">
                  <c:v>59.4</c:v>
                </c:pt>
                <c:pt idx="8588">
                  <c:v>59.42</c:v>
                </c:pt>
                <c:pt idx="8589">
                  <c:v>59.46</c:v>
                </c:pt>
                <c:pt idx="8590">
                  <c:v>59.5</c:v>
                </c:pt>
                <c:pt idx="8591">
                  <c:v>59.54</c:v>
                </c:pt>
                <c:pt idx="8592">
                  <c:v>59.59</c:v>
                </c:pt>
                <c:pt idx="8593">
                  <c:v>59.63</c:v>
                </c:pt>
                <c:pt idx="8594">
                  <c:v>59.67</c:v>
                </c:pt>
                <c:pt idx="8595">
                  <c:v>59.71</c:v>
                </c:pt>
                <c:pt idx="8596">
                  <c:v>59.74</c:v>
                </c:pt>
                <c:pt idx="8597">
                  <c:v>59.77</c:v>
                </c:pt>
                <c:pt idx="8598">
                  <c:v>59.81</c:v>
                </c:pt>
                <c:pt idx="8599">
                  <c:v>59.83</c:v>
                </c:pt>
                <c:pt idx="8600">
                  <c:v>59.85</c:v>
                </c:pt>
                <c:pt idx="8601">
                  <c:v>59.88</c:v>
                </c:pt>
                <c:pt idx="8602">
                  <c:v>59.91</c:v>
                </c:pt>
                <c:pt idx="8603">
                  <c:v>59.93</c:v>
                </c:pt>
                <c:pt idx="8604">
                  <c:v>59.95</c:v>
                </c:pt>
                <c:pt idx="8605">
                  <c:v>59.97</c:v>
                </c:pt>
                <c:pt idx="8606">
                  <c:v>59.99</c:v>
                </c:pt>
                <c:pt idx="8607">
                  <c:v>60.01</c:v>
                </c:pt>
                <c:pt idx="8608">
                  <c:v>60.03</c:v>
                </c:pt>
                <c:pt idx="8609">
                  <c:v>60.05</c:v>
                </c:pt>
                <c:pt idx="8610">
                  <c:v>60.07</c:v>
                </c:pt>
                <c:pt idx="8611">
                  <c:v>60.1</c:v>
                </c:pt>
                <c:pt idx="8612">
                  <c:v>60.12</c:v>
                </c:pt>
                <c:pt idx="8613">
                  <c:v>60.15</c:v>
                </c:pt>
                <c:pt idx="8614">
                  <c:v>60.18</c:v>
                </c:pt>
                <c:pt idx="8615">
                  <c:v>60.2</c:v>
                </c:pt>
                <c:pt idx="8616">
                  <c:v>60.23</c:v>
                </c:pt>
                <c:pt idx="8617">
                  <c:v>60.27</c:v>
                </c:pt>
                <c:pt idx="8618">
                  <c:v>60.29</c:v>
                </c:pt>
                <c:pt idx="8619">
                  <c:v>60.32</c:v>
                </c:pt>
                <c:pt idx="8620">
                  <c:v>60.34</c:v>
                </c:pt>
                <c:pt idx="8621">
                  <c:v>60.36</c:v>
                </c:pt>
                <c:pt idx="8622">
                  <c:v>60.37</c:v>
                </c:pt>
                <c:pt idx="8623">
                  <c:v>60.39</c:v>
                </c:pt>
                <c:pt idx="8624">
                  <c:v>60.4</c:v>
                </c:pt>
                <c:pt idx="8625">
                  <c:v>60.41</c:v>
                </c:pt>
                <c:pt idx="8626">
                  <c:v>60.42</c:v>
                </c:pt>
                <c:pt idx="8627">
                  <c:v>60.44</c:v>
                </c:pt>
                <c:pt idx="8628">
                  <c:v>60.45</c:v>
                </c:pt>
                <c:pt idx="8629">
                  <c:v>60.46</c:v>
                </c:pt>
                <c:pt idx="8630">
                  <c:v>60.47</c:v>
                </c:pt>
                <c:pt idx="8631">
                  <c:v>60.48</c:v>
                </c:pt>
                <c:pt idx="8632">
                  <c:v>60.49</c:v>
                </c:pt>
                <c:pt idx="8633">
                  <c:v>60.5</c:v>
                </c:pt>
                <c:pt idx="8634">
                  <c:v>60.51</c:v>
                </c:pt>
                <c:pt idx="8635">
                  <c:v>60.51</c:v>
                </c:pt>
                <c:pt idx="8636">
                  <c:v>60.51</c:v>
                </c:pt>
                <c:pt idx="8637">
                  <c:v>60.51</c:v>
                </c:pt>
                <c:pt idx="8638">
                  <c:v>60.51</c:v>
                </c:pt>
                <c:pt idx="8639">
                  <c:v>60.51</c:v>
                </c:pt>
                <c:pt idx="8640">
                  <c:v>60.5</c:v>
                </c:pt>
                <c:pt idx="8641">
                  <c:v>60.5</c:v>
                </c:pt>
                <c:pt idx="8642">
                  <c:v>60.49</c:v>
                </c:pt>
                <c:pt idx="8643">
                  <c:v>60.49</c:v>
                </c:pt>
                <c:pt idx="8644">
                  <c:v>60.48</c:v>
                </c:pt>
                <c:pt idx="8645">
                  <c:v>60.48</c:v>
                </c:pt>
                <c:pt idx="8646">
                  <c:v>60.47</c:v>
                </c:pt>
                <c:pt idx="8647">
                  <c:v>60.46</c:v>
                </c:pt>
                <c:pt idx="8648">
                  <c:v>60.46</c:v>
                </c:pt>
                <c:pt idx="8649">
                  <c:v>60.45</c:v>
                </c:pt>
                <c:pt idx="8650">
                  <c:v>60.44</c:v>
                </c:pt>
                <c:pt idx="8651">
                  <c:v>60.44</c:v>
                </c:pt>
                <c:pt idx="8652">
                  <c:v>60.42</c:v>
                </c:pt>
                <c:pt idx="8653">
                  <c:v>60.4</c:v>
                </c:pt>
                <c:pt idx="8654">
                  <c:v>60.38</c:v>
                </c:pt>
                <c:pt idx="8655">
                  <c:v>60.36</c:v>
                </c:pt>
                <c:pt idx="8656">
                  <c:v>60.34</c:v>
                </c:pt>
                <c:pt idx="8657">
                  <c:v>60.33</c:v>
                </c:pt>
                <c:pt idx="8658">
                  <c:v>60.31</c:v>
                </c:pt>
                <c:pt idx="8659">
                  <c:v>60.29</c:v>
                </c:pt>
                <c:pt idx="8660">
                  <c:v>60.28</c:v>
                </c:pt>
                <c:pt idx="8661">
                  <c:v>60.25</c:v>
                </c:pt>
                <c:pt idx="8662">
                  <c:v>60.23</c:v>
                </c:pt>
                <c:pt idx="8663">
                  <c:v>60.21</c:v>
                </c:pt>
                <c:pt idx="8664">
                  <c:v>60.19</c:v>
                </c:pt>
                <c:pt idx="8665">
                  <c:v>60.17</c:v>
                </c:pt>
                <c:pt idx="8666">
                  <c:v>60.15</c:v>
                </c:pt>
                <c:pt idx="8667">
                  <c:v>60.13</c:v>
                </c:pt>
                <c:pt idx="8668">
                  <c:v>60.12</c:v>
                </c:pt>
                <c:pt idx="8669">
                  <c:v>60.11</c:v>
                </c:pt>
                <c:pt idx="8670">
                  <c:v>60.1</c:v>
                </c:pt>
                <c:pt idx="8671">
                  <c:v>60.09</c:v>
                </c:pt>
                <c:pt idx="8672">
                  <c:v>60.07</c:v>
                </c:pt>
                <c:pt idx="8673">
                  <c:v>60.06</c:v>
                </c:pt>
                <c:pt idx="8674">
                  <c:v>60.05</c:v>
                </c:pt>
                <c:pt idx="8675">
                  <c:v>60.03</c:v>
                </c:pt>
                <c:pt idx="8676">
                  <c:v>60.02</c:v>
                </c:pt>
                <c:pt idx="8677">
                  <c:v>60.02</c:v>
                </c:pt>
                <c:pt idx="8678">
                  <c:v>60.02</c:v>
                </c:pt>
                <c:pt idx="8679">
                  <c:v>60.01</c:v>
                </c:pt>
                <c:pt idx="8680">
                  <c:v>60</c:v>
                </c:pt>
                <c:pt idx="8681">
                  <c:v>59.98</c:v>
                </c:pt>
                <c:pt idx="8682">
                  <c:v>59.97</c:v>
                </c:pt>
                <c:pt idx="8683">
                  <c:v>59.95</c:v>
                </c:pt>
                <c:pt idx="8684">
                  <c:v>59.93</c:v>
                </c:pt>
                <c:pt idx="8685">
                  <c:v>59.92</c:v>
                </c:pt>
                <c:pt idx="8686">
                  <c:v>59.91</c:v>
                </c:pt>
                <c:pt idx="8687">
                  <c:v>59.89</c:v>
                </c:pt>
                <c:pt idx="8688">
                  <c:v>59.87</c:v>
                </c:pt>
                <c:pt idx="8689">
                  <c:v>59.85</c:v>
                </c:pt>
                <c:pt idx="8690">
                  <c:v>59.82</c:v>
                </c:pt>
                <c:pt idx="8691">
                  <c:v>59.79</c:v>
                </c:pt>
                <c:pt idx="8692">
                  <c:v>59.77</c:v>
                </c:pt>
                <c:pt idx="8693">
                  <c:v>59.74</c:v>
                </c:pt>
                <c:pt idx="8694">
                  <c:v>59.72</c:v>
                </c:pt>
                <c:pt idx="8695">
                  <c:v>59.7</c:v>
                </c:pt>
                <c:pt idx="8696">
                  <c:v>59.69</c:v>
                </c:pt>
                <c:pt idx="8697">
                  <c:v>59.67</c:v>
                </c:pt>
                <c:pt idx="8698">
                  <c:v>59.65</c:v>
                </c:pt>
                <c:pt idx="8699">
                  <c:v>59.62</c:v>
                </c:pt>
                <c:pt idx="8700">
                  <c:v>59.59</c:v>
                </c:pt>
                <c:pt idx="8701">
                  <c:v>59.56</c:v>
                </c:pt>
                <c:pt idx="8702">
                  <c:v>59.54</c:v>
                </c:pt>
                <c:pt idx="8703">
                  <c:v>59.52</c:v>
                </c:pt>
                <c:pt idx="8704">
                  <c:v>59.51</c:v>
                </c:pt>
                <c:pt idx="8705">
                  <c:v>59.5</c:v>
                </c:pt>
                <c:pt idx="8706">
                  <c:v>59.47</c:v>
                </c:pt>
                <c:pt idx="8707">
                  <c:v>59.45</c:v>
                </c:pt>
                <c:pt idx="8708">
                  <c:v>59.41</c:v>
                </c:pt>
                <c:pt idx="8709">
                  <c:v>59.38</c:v>
                </c:pt>
                <c:pt idx="8710">
                  <c:v>59.35</c:v>
                </c:pt>
                <c:pt idx="8711">
                  <c:v>59.33</c:v>
                </c:pt>
                <c:pt idx="8712">
                  <c:v>59.31</c:v>
                </c:pt>
                <c:pt idx="8713">
                  <c:v>59.3</c:v>
                </c:pt>
                <c:pt idx="8714">
                  <c:v>59.3</c:v>
                </c:pt>
                <c:pt idx="8715">
                  <c:v>59.29</c:v>
                </c:pt>
                <c:pt idx="8716">
                  <c:v>59.28</c:v>
                </c:pt>
                <c:pt idx="8717">
                  <c:v>59.28</c:v>
                </c:pt>
                <c:pt idx="8718">
                  <c:v>59.27</c:v>
                </c:pt>
                <c:pt idx="8719">
                  <c:v>59.27</c:v>
                </c:pt>
                <c:pt idx="8720">
                  <c:v>59.27</c:v>
                </c:pt>
                <c:pt idx="8721">
                  <c:v>59.27</c:v>
                </c:pt>
                <c:pt idx="8722">
                  <c:v>59.27</c:v>
                </c:pt>
                <c:pt idx="8723">
                  <c:v>59.26</c:v>
                </c:pt>
                <c:pt idx="8724">
                  <c:v>59.26</c:v>
                </c:pt>
                <c:pt idx="8725">
                  <c:v>59.25</c:v>
                </c:pt>
                <c:pt idx="8726">
                  <c:v>59.25</c:v>
                </c:pt>
                <c:pt idx="8727">
                  <c:v>59.23</c:v>
                </c:pt>
                <c:pt idx="8728">
                  <c:v>59.22</c:v>
                </c:pt>
                <c:pt idx="8729">
                  <c:v>59.22</c:v>
                </c:pt>
                <c:pt idx="8730">
                  <c:v>59.21</c:v>
                </c:pt>
                <c:pt idx="8731">
                  <c:v>59.21</c:v>
                </c:pt>
                <c:pt idx="8732">
                  <c:v>59.2</c:v>
                </c:pt>
                <c:pt idx="8733">
                  <c:v>59.2</c:v>
                </c:pt>
                <c:pt idx="8734">
                  <c:v>59.19</c:v>
                </c:pt>
                <c:pt idx="8735">
                  <c:v>59.18</c:v>
                </c:pt>
                <c:pt idx="8736">
                  <c:v>59.18</c:v>
                </c:pt>
                <c:pt idx="8737">
                  <c:v>59.17</c:v>
                </c:pt>
                <c:pt idx="8738">
                  <c:v>59.15</c:v>
                </c:pt>
                <c:pt idx="8739">
                  <c:v>59.14</c:v>
                </c:pt>
                <c:pt idx="8740">
                  <c:v>59.13</c:v>
                </c:pt>
                <c:pt idx="8741">
                  <c:v>59.11</c:v>
                </c:pt>
                <c:pt idx="8742">
                  <c:v>59.11</c:v>
                </c:pt>
                <c:pt idx="8743">
                  <c:v>59.1</c:v>
                </c:pt>
                <c:pt idx="8744">
                  <c:v>59.09</c:v>
                </c:pt>
                <c:pt idx="8745">
                  <c:v>59.09</c:v>
                </c:pt>
                <c:pt idx="8746">
                  <c:v>59.09</c:v>
                </c:pt>
                <c:pt idx="8747">
                  <c:v>59.08</c:v>
                </c:pt>
                <c:pt idx="8748">
                  <c:v>59.08</c:v>
                </c:pt>
                <c:pt idx="8749">
                  <c:v>59.08</c:v>
                </c:pt>
                <c:pt idx="8750">
                  <c:v>59.09</c:v>
                </c:pt>
                <c:pt idx="8751">
                  <c:v>59.09</c:v>
                </c:pt>
                <c:pt idx="8752">
                  <c:v>59.09</c:v>
                </c:pt>
                <c:pt idx="8753">
                  <c:v>59.1</c:v>
                </c:pt>
                <c:pt idx="8754">
                  <c:v>59.11</c:v>
                </c:pt>
                <c:pt idx="8755">
                  <c:v>59.12</c:v>
                </c:pt>
                <c:pt idx="8756">
                  <c:v>59.13</c:v>
                </c:pt>
                <c:pt idx="8757">
                  <c:v>59.14</c:v>
                </c:pt>
                <c:pt idx="8758">
                  <c:v>59.14</c:v>
                </c:pt>
                <c:pt idx="8759">
                  <c:v>59.15</c:v>
                </c:pt>
                <c:pt idx="8760">
                  <c:v>59.16</c:v>
                </c:pt>
                <c:pt idx="8761">
                  <c:v>59.16</c:v>
                </c:pt>
                <c:pt idx="8762">
                  <c:v>59.17</c:v>
                </c:pt>
                <c:pt idx="8763">
                  <c:v>59.17</c:v>
                </c:pt>
                <c:pt idx="8764">
                  <c:v>59.18</c:v>
                </c:pt>
                <c:pt idx="8765">
                  <c:v>59.18</c:v>
                </c:pt>
                <c:pt idx="8766">
                  <c:v>59.18</c:v>
                </c:pt>
                <c:pt idx="8767">
                  <c:v>59.2</c:v>
                </c:pt>
                <c:pt idx="8768">
                  <c:v>59.21</c:v>
                </c:pt>
                <c:pt idx="8769">
                  <c:v>59.22</c:v>
                </c:pt>
                <c:pt idx="8770">
                  <c:v>59.23</c:v>
                </c:pt>
                <c:pt idx="8771">
                  <c:v>59.25</c:v>
                </c:pt>
                <c:pt idx="8772">
                  <c:v>59.26</c:v>
                </c:pt>
                <c:pt idx="8773">
                  <c:v>59.26</c:v>
                </c:pt>
                <c:pt idx="8774">
                  <c:v>59.27</c:v>
                </c:pt>
                <c:pt idx="8775">
                  <c:v>59.27</c:v>
                </c:pt>
                <c:pt idx="8776">
                  <c:v>59.27</c:v>
                </c:pt>
                <c:pt idx="8777">
                  <c:v>59.28</c:v>
                </c:pt>
                <c:pt idx="8778">
                  <c:v>59.28</c:v>
                </c:pt>
                <c:pt idx="8779">
                  <c:v>59.29</c:v>
                </c:pt>
                <c:pt idx="8780">
                  <c:v>59.3</c:v>
                </c:pt>
                <c:pt idx="8781">
                  <c:v>59.33</c:v>
                </c:pt>
                <c:pt idx="8782">
                  <c:v>59.35</c:v>
                </c:pt>
                <c:pt idx="8783">
                  <c:v>59.38</c:v>
                </c:pt>
                <c:pt idx="8784">
                  <c:v>59.42</c:v>
                </c:pt>
                <c:pt idx="8785">
                  <c:v>59.46</c:v>
                </c:pt>
                <c:pt idx="8786">
                  <c:v>59.5</c:v>
                </c:pt>
                <c:pt idx="8787">
                  <c:v>59.55</c:v>
                </c:pt>
                <c:pt idx="8788">
                  <c:v>59.59</c:v>
                </c:pt>
                <c:pt idx="8789">
                  <c:v>59.63</c:v>
                </c:pt>
                <c:pt idx="8790">
                  <c:v>59.66</c:v>
                </c:pt>
                <c:pt idx="8791">
                  <c:v>59.69</c:v>
                </c:pt>
                <c:pt idx="8792">
                  <c:v>59.73</c:v>
                </c:pt>
                <c:pt idx="8793">
                  <c:v>59.76</c:v>
                </c:pt>
                <c:pt idx="8794">
                  <c:v>59.8</c:v>
                </c:pt>
                <c:pt idx="8795">
                  <c:v>59.84</c:v>
                </c:pt>
                <c:pt idx="8796">
                  <c:v>59.87</c:v>
                </c:pt>
                <c:pt idx="8797">
                  <c:v>59.9</c:v>
                </c:pt>
                <c:pt idx="8798">
                  <c:v>59.93</c:v>
                </c:pt>
                <c:pt idx="8799">
                  <c:v>59.95</c:v>
                </c:pt>
                <c:pt idx="8800">
                  <c:v>59.97</c:v>
                </c:pt>
                <c:pt idx="8801">
                  <c:v>59.99</c:v>
                </c:pt>
                <c:pt idx="8802">
                  <c:v>60.02</c:v>
                </c:pt>
                <c:pt idx="8803">
                  <c:v>60.03</c:v>
                </c:pt>
                <c:pt idx="8804">
                  <c:v>60.06</c:v>
                </c:pt>
                <c:pt idx="8805">
                  <c:v>60.07</c:v>
                </c:pt>
                <c:pt idx="8806">
                  <c:v>60.1</c:v>
                </c:pt>
                <c:pt idx="8807">
                  <c:v>60.12</c:v>
                </c:pt>
                <c:pt idx="8808">
                  <c:v>60.15</c:v>
                </c:pt>
                <c:pt idx="8809">
                  <c:v>60.17</c:v>
                </c:pt>
                <c:pt idx="8810">
                  <c:v>60.21</c:v>
                </c:pt>
                <c:pt idx="8811">
                  <c:v>60.24</c:v>
                </c:pt>
                <c:pt idx="8812">
                  <c:v>60.28</c:v>
                </c:pt>
                <c:pt idx="8813">
                  <c:v>60.31</c:v>
                </c:pt>
                <c:pt idx="8814">
                  <c:v>60.34</c:v>
                </c:pt>
                <c:pt idx="8815">
                  <c:v>60.37</c:v>
                </c:pt>
                <c:pt idx="8816">
                  <c:v>60.4</c:v>
                </c:pt>
                <c:pt idx="8817">
                  <c:v>60.43</c:v>
                </c:pt>
                <c:pt idx="8818">
                  <c:v>60.45</c:v>
                </c:pt>
                <c:pt idx="8819">
                  <c:v>60.47</c:v>
                </c:pt>
                <c:pt idx="8820">
                  <c:v>60.49</c:v>
                </c:pt>
                <c:pt idx="8821">
                  <c:v>60.51</c:v>
                </c:pt>
                <c:pt idx="8822">
                  <c:v>60.53</c:v>
                </c:pt>
                <c:pt idx="8823">
                  <c:v>60.54</c:v>
                </c:pt>
                <c:pt idx="8824">
                  <c:v>60.55</c:v>
                </c:pt>
                <c:pt idx="8825">
                  <c:v>60.57</c:v>
                </c:pt>
                <c:pt idx="8826">
                  <c:v>60.57</c:v>
                </c:pt>
                <c:pt idx="8827">
                  <c:v>60.58</c:v>
                </c:pt>
                <c:pt idx="8828">
                  <c:v>60.59</c:v>
                </c:pt>
                <c:pt idx="8829">
                  <c:v>60.61</c:v>
                </c:pt>
                <c:pt idx="8830">
                  <c:v>60.62</c:v>
                </c:pt>
                <c:pt idx="8831">
                  <c:v>60.63</c:v>
                </c:pt>
                <c:pt idx="8832">
                  <c:v>60.63</c:v>
                </c:pt>
                <c:pt idx="8833">
                  <c:v>60.64</c:v>
                </c:pt>
                <c:pt idx="8834">
                  <c:v>60.64</c:v>
                </c:pt>
                <c:pt idx="8835">
                  <c:v>60.64</c:v>
                </c:pt>
                <c:pt idx="8836">
                  <c:v>60.64</c:v>
                </c:pt>
                <c:pt idx="8837">
                  <c:v>60.63</c:v>
                </c:pt>
                <c:pt idx="8838">
                  <c:v>60.63</c:v>
                </c:pt>
                <c:pt idx="8839">
                  <c:v>60.63</c:v>
                </c:pt>
                <c:pt idx="8840">
                  <c:v>60.63</c:v>
                </c:pt>
                <c:pt idx="8841">
                  <c:v>60.62</c:v>
                </c:pt>
                <c:pt idx="8842">
                  <c:v>60.62</c:v>
                </c:pt>
                <c:pt idx="8843">
                  <c:v>60.62</c:v>
                </c:pt>
                <c:pt idx="8844">
                  <c:v>60.62</c:v>
                </c:pt>
                <c:pt idx="8845">
                  <c:v>60.61</c:v>
                </c:pt>
                <c:pt idx="8846">
                  <c:v>60.61</c:v>
                </c:pt>
                <c:pt idx="8847">
                  <c:v>60.6</c:v>
                </c:pt>
                <c:pt idx="8848">
                  <c:v>60.59</c:v>
                </c:pt>
                <c:pt idx="8849">
                  <c:v>60.58</c:v>
                </c:pt>
                <c:pt idx="8850">
                  <c:v>60.57</c:v>
                </c:pt>
                <c:pt idx="8851">
                  <c:v>60.56</c:v>
                </c:pt>
                <c:pt idx="8852">
                  <c:v>60.55</c:v>
                </c:pt>
                <c:pt idx="8853">
                  <c:v>60.54</c:v>
                </c:pt>
                <c:pt idx="8854">
                  <c:v>60.52</c:v>
                </c:pt>
                <c:pt idx="8855">
                  <c:v>60.51</c:v>
                </c:pt>
                <c:pt idx="8856">
                  <c:v>60.49</c:v>
                </c:pt>
                <c:pt idx="8857">
                  <c:v>60.47</c:v>
                </c:pt>
                <c:pt idx="8858">
                  <c:v>60.45</c:v>
                </c:pt>
                <c:pt idx="8859">
                  <c:v>60.44</c:v>
                </c:pt>
                <c:pt idx="8860">
                  <c:v>60.42</c:v>
                </c:pt>
                <c:pt idx="8861">
                  <c:v>60.41</c:v>
                </c:pt>
                <c:pt idx="8862">
                  <c:v>60.4</c:v>
                </c:pt>
                <c:pt idx="8863">
                  <c:v>60.38</c:v>
                </c:pt>
                <c:pt idx="8864">
                  <c:v>60.36</c:v>
                </c:pt>
                <c:pt idx="8865">
                  <c:v>60.34</c:v>
                </c:pt>
                <c:pt idx="8866">
                  <c:v>60.33</c:v>
                </c:pt>
                <c:pt idx="8867">
                  <c:v>60.31</c:v>
                </c:pt>
                <c:pt idx="8868">
                  <c:v>60.28</c:v>
                </c:pt>
                <c:pt idx="8869">
                  <c:v>60.26</c:v>
                </c:pt>
                <c:pt idx="8870">
                  <c:v>60.24</c:v>
                </c:pt>
                <c:pt idx="8871">
                  <c:v>60.21</c:v>
                </c:pt>
                <c:pt idx="8872">
                  <c:v>60.18</c:v>
                </c:pt>
                <c:pt idx="8873">
                  <c:v>60.17</c:v>
                </c:pt>
                <c:pt idx="8874">
                  <c:v>60.15</c:v>
                </c:pt>
                <c:pt idx="8875">
                  <c:v>60.12</c:v>
                </c:pt>
                <c:pt idx="8876">
                  <c:v>60.11</c:v>
                </c:pt>
                <c:pt idx="8877">
                  <c:v>60.09</c:v>
                </c:pt>
                <c:pt idx="8878">
                  <c:v>60.08</c:v>
                </c:pt>
                <c:pt idx="8879">
                  <c:v>60.06</c:v>
                </c:pt>
                <c:pt idx="8880">
                  <c:v>60.05</c:v>
                </c:pt>
                <c:pt idx="8881">
                  <c:v>60.03</c:v>
                </c:pt>
                <c:pt idx="8882">
                  <c:v>60.02</c:v>
                </c:pt>
                <c:pt idx="8883">
                  <c:v>60.02</c:v>
                </c:pt>
                <c:pt idx="8884">
                  <c:v>60.01</c:v>
                </c:pt>
                <c:pt idx="8885">
                  <c:v>60.01</c:v>
                </c:pt>
                <c:pt idx="8886">
                  <c:v>60</c:v>
                </c:pt>
                <c:pt idx="8887">
                  <c:v>59.99</c:v>
                </c:pt>
                <c:pt idx="8888">
                  <c:v>59.98</c:v>
                </c:pt>
                <c:pt idx="8889">
                  <c:v>59.97</c:v>
                </c:pt>
                <c:pt idx="8890">
                  <c:v>59.96</c:v>
                </c:pt>
                <c:pt idx="8891">
                  <c:v>59.95</c:v>
                </c:pt>
                <c:pt idx="8892">
                  <c:v>59.93</c:v>
                </c:pt>
                <c:pt idx="8893">
                  <c:v>59.91</c:v>
                </c:pt>
                <c:pt idx="8894">
                  <c:v>59.88</c:v>
                </c:pt>
                <c:pt idx="8895">
                  <c:v>59.86</c:v>
                </c:pt>
                <c:pt idx="8896">
                  <c:v>59.84</c:v>
                </c:pt>
                <c:pt idx="8897">
                  <c:v>59.81</c:v>
                </c:pt>
                <c:pt idx="8898">
                  <c:v>59.79</c:v>
                </c:pt>
                <c:pt idx="8899">
                  <c:v>59.77</c:v>
                </c:pt>
                <c:pt idx="8900">
                  <c:v>59.75</c:v>
                </c:pt>
                <c:pt idx="8901">
                  <c:v>59.72</c:v>
                </c:pt>
                <c:pt idx="8902">
                  <c:v>59.7</c:v>
                </c:pt>
                <c:pt idx="8903">
                  <c:v>59.68</c:v>
                </c:pt>
                <c:pt idx="8904">
                  <c:v>59.66</c:v>
                </c:pt>
                <c:pt idx="8905">
                  <c:v>59.64</c:v>
                </c:pt>
                <c:pt idx="8906">
                  <c:v>59.63</c:v>
                </c:pt>
                <c:pt idx="8907">
                  <c:v>59.6</c:v>
                </c:pt>
                <c:pt idx="8908">
                  <c:v>59.59</c:v>
                </c:pt>
                <c:pt idx="8909">
                  <c:v>59.56</c:v>
                </c:pt>
                <c:pt idx="8910">
                  <c:v>59.53</c:v>
                </c:pt>
                <c:pt idx="8911">
                  <c:v>59.51</c:v>
                </c:pt>
                <c:pt idx="8912">
                  <c:v>59.48</c:v>
                </c:pt>
                <c:pt idx="8913">
                  <c:v>59.46</c:v>
                </c:pt>
                <c:pt idx="8914">
                  <c:v>59.43</c:v>
                </c:pt>
                <c:pt idx="8915">
                  <c:v>59.42</c:v>
                </c:pt>
                <c:pt idx="8916">
                  <c:v>59.4</c:v>
                </c:pt>
                <c:pt idx="8917">
                  <c:v>59.38</c:v>
                </c:pt>
                <c:pt idx="8918">
                  <c:v>59.35</c:v>
                </c:pt>
                <c:pt idx="8919">
                  <c:v>59.33</c:v>
                </c:pt>
                <c:pt idx="8920">
                  <c:v>59.31</c:v>
                </c:pt>
                <c:pt idx="8921">
                  <c:v>59.3</c:v>
                </c:pt>
                <c:pt idx="8922">
                  <c:v>59.28</c:v>
                </c:pt>
                <c:pt idx="8923">
                  <c:v>59.28</c:v>
                </c:pt>
                <c:pt idx="8924">
                  <c:v>59.27</c:v>
                </c:pt>
                <c:pt idx="8925">
                  <c:v>59.27</c:v>
                </c:pt>
                <c:pt idx="8926">
                  <c:v>59.27</c:v>
                </c:pt>
                <c:pt idx="8927">
                  <c:v>59.27</c:v>
                </c:pt>
                <c:pt idx="8928">
                  <c:v>59.27</c:v>
                </c:pt>
                <c:pt idx="8929">
                  <c:v>59.27</c:v>
                </c:pt>
                <c:pt idx="8930">
                  <c:v>59.27</c:v>
                </c:pt>
                <c:pt idx="8931">
                  <c:v>59.26</c:v>
                </c:pt>
                <c:pt idx="8932">
                  <c:v>59.26</c:v>
                </c:pt>
                <c:pt idx="8933">
                  <c:v>59.25</c:v>
                </c:pt>
                <c:pt idx="8934">
                  <c:v>59.24</c:v>
                </c:pt>
                <c:pt idx="8935">
                  <c:v>59.24</c:v>
                </c:pt>
                <c:pt idx="8936">
                  <c:v>59.23</c:v>
                </c:pt>
                <c:pt idx="8937">
                  <c:v>59.22</c:v>
                </c:pt>
                <c:pt idx="8938">
                  <c:v>59.22</c:v>
                </c:pt>
                <c:pt idx="8939">
                  <c:v>59.22</c:v>
                </c:pt>
                <c:pt idx="8940">
                  <c:v>59.21</c:v>
                </c:pt>
                <c:pt idx="8941">
                  <c:v>59.2</c:v>
                </c:pt>
                <c:pt idx="8942">
                  <c:v>59.2</c:v>
                </c:pt>
                <c:pt idx="8943">
                  <c:v>59.2</c:v>
                </c:pt>
                <c:pt idx="8944">
                  <c:v>59.19</c:v>
                </c:pt>
                <c:pt idx="8945">
                  <c:v>59.19</c:v>
                </c:pt>
                <c:pt idx="8946">
                  <c:v>59.18</c:v>
                </c:pt>
                <c:pt idx="8947">
                  <c:v>59.18</c:v>
                </c:pt>
                <c:pt idx="8948">
                  <c:v>59.17</c:v>
                </c:pt>
                <c:pt idx="8949">
                  <c:v>59.17</c:v>
                </c:pt>
                <c:pt idx="8950">
                  <c:v>59.16</c:v>
                </c:pt>
                <c:pt idx="8951">
                  <c:v>59.16</c:v>
                </c:pt>
                <c:pt idx="8952">
                  <c:v>59.16</c:v>
                </c:pt>
                <c:pt idx="8953">
                  <c:v>59.16</c:v>
                </c:pt>
                <c:pt idx="8954">
                  <c:v>59.16</c:v>
                </c:pt>
                <c:pt idx="8955">
                  <c:v>59.15</c:v>
                </c:pt>
                <c:pt idx="8956">
                  <c:v>59.15</c:v>
                </c:pt>
                <c:pt idx="8957">
                  <c:v>59.15</c:v>
                </c:pt>
                <c:pt idx="8958">
                  <c:v>59.15</c:v>
                </c:pt>
                <c:pt idx="8959">
                  <c:v>59.15</c:v>
                </c:pt>
                <c:pt idx="8960">
                  <c:v>59.15</c:v>
                </c:pt>
                <c:pt idx="8961">
                  <c:v>59.15</c:v>
                </c:pt>
                <c:pt idx="8962">
                  <c:v>59.15</c:v>
                </c:pt>
                <c:pt idx="8963">
                  <c:v>59.16</c:v>
                </c:pt>
                <c:pt idx="8964">
                  <c:v>59.16</c:v>
                </c:pt>
                <c:pt idx="8965">
                  <c:v>59.17</c:v>
                </c:pt>
                <c:pt idx="8966">
                  <c:v>59.18</c:v>
                </c:pt>
                <c:pt idx="8967">
                  <c:v>59.18</c:v>
                </c:pt>
                <c:pt idx="8968">
                  <c:v>59.19</c:v>
                </c:pt>
                <c:pt idx="8969">
                  <c:v>59.2</c:v>
                </c:pt>
                <c:pt idx="8970">
                  <c:v>59.22</c:v>
                </c:pt>
                <c:pt idx="8971">
                  <c:v>59.22</c:v>
                </c:pt>
                <c:pt idx="8972">
                  <c:v>59.22</c:v>
                </c:pt>
                <c:pt idx="8973">
                  <c:v>59.23</c:v>
                </c:pt>
                <c:pt idx="8974">
                  <c:v>59.23</c:v>
                </c:pt>
                <c:pt idx="8975">
                  <c:v>59.23</c:v>
                </c:pt>
                <c:pt idx="8976">
                  <c:v>59.23</c:v>
                </c:pt>
                <c:pt idx="8977">
                  <c:v>59.23</c:v>
                </c:pt>
                <c:pt idx="8978">
                  <c:v>59.23</c:v>
                </c:pt>
                <c:pt idx="8979">
                  <c:v>59.24</c:v>
                </c:pt>
                <c:pt idx="8980">
                  <c:v>59.24</c:v>
                </c:pt>
                <c:pt idx="8981">
                  <c:v>59.25</c:v>
                </c:pt>
                <c:pt idx="8982">
                  <c:v>59.25</c:v>
                </c:pt>
                <c:pt idx="8983">
                  <c:v>59.25</c:v>
                </c:pt>
                <c:pt idx="8984">
                  <c:v>59.26</c:v>
                </c:pt>
                <c:pt idx="8985">
                  <c:v>59.25</c:v>
                </c:pt>
                <c:pt idx="8986">
                  <c:v>59.26</c:v>
                </c:pt>
                <c:pt idx="8987">
                  <c:v>59.26</c:v>
                </c:pt>
                <c:pt idx="8988">
                  <c:v>59.26</c:v>
                </c:pt>
                <c:pt idx="8989">
                  <c:v>59.26</c:v>
                </c:pt>
                <c:pt idx="8990">
                  <c:v>59.26</c:v>
                </c:pt>
                <c:pt idx="8991">
                  <c:v>59.27</c:v>
                </c:pt>
                <c:pt idx="8992">
                  <c:v>59.26</c:v>
                </c:pt>
                <c:pt idx="8993">
                  <c:v>59.26</c:v>
                </c:pt>
                <c:pt idx="8994">
                  <c:v>59.27</c:v>
                </c:pt>
                <c:pt idx="8995">
                  <c:v>59.27</c:v>
                </c:pt>
                <c:pt idx="8996">
                  <c:v>59.27</c:v>
                </c:pt>
                <c:pt idx="8997">
                  <c:v>59.27</c:v>
                </c:pt>
                <c:pt idx="8998">
                  <c:v>59.27</c:v>
                </c:pt>
                <c:pt idx="8999">
                  <c:v>59.27</c:v>
                </c:pt>
                <c:pt idx="9000">
                  <c:v>59.27</c:v>
                </c:pt>
                <c:pt idx="9001">
                  <c:v>59.28</c:v>
                </c:pt>
                <c:pt idx="9002">
                  <c:v>59.28</c:v>
                </c:pt>
                <c:pt idx="9003">
                  <c:v>59.29</c:v>
                </c:pt>
                <c:pt idx="9004">
                  <c:v>59.3</c:v>
                </c:pt>
                <c:pt idx="9005">
                  <c:v>59.31</c:v>
                </c:pt>
                <c:pt idx="9006">
                  <c:v>59.32</c:v>
                </c:pt>
                <c:pt idx="9007">
                  <c:v>59.34</c:v>
                </c:pt>
                <c:pt idx="9008">
                  <c:v>59.37</c:v>
                </c:pt>
                <c:pt idx="9009">
                  <c:v>59.4</c:v>
                </c:pt>
                <c:pt idx="9010">
                  <c:v>59.43</c:v>
                </c:pt>
                <c:pt idx="9011">
                  <c:v>59.46</c:v>
                </c:pt>
                <c:pt idx="9012">
                  <c:v>59.48</c:v>
                </c:pt>
                <c:pt idx="9013">
                  <c:v>59.51</c:v>
                </c:pt>
                <c:pt idx="9014">
                  <c:v>59.54</c:v>
                </c:pt>
                <c:pt idx="9015">
                  <c:v>59.56</c:v>
                </c:pt>
                <c:pt idx="9016">
                  <c:v>59.6</c:v>
                </c:pt>
                <c:pt idx="9017">
                  <c:v>59.64</c:v>
                </c:pt>
                <c:pt idx="9018">
                  <c:v>59.67</c:v>
                </c:pt>
                <c:pt idx="9019">
                  <c:v>59.71</c:v>
                </c:pt>
                <c:pt idx="9020">
                  <c:v>59.76</c:v>
                </c:pt>
                <c:pt idx="9021">
                  <c:v>59.8</c:v>
                </c:pt>
                <c:pt idx="9022">
                  <c:v>59.84</c:v>
                </c:pt>
                <c:pt idx="9023">
                  <c:v>59.88</c:v>
                </c:pt>
                <c:pt idx="9024">
                  <c:v>59.92</c:v>
                </c:pt>
                <c:pt idx="9025">
                  <c:v>59.93</c:v>
                </c:pt>
                <c:pt idx="9026">
                  <c:v>59.96</c:v>
                </c:pt>
                <c:pt idx="9027">
                  <c:v>59.98</c:v>
                </c:pt>
                <c:pt idx="9028">
                  <c:v>59.99</c:v>
                </c:pt>
                <c:pt idx="9029">
                  <c:v>60.01</c:v>
                </c:pt>
                <c:pt idx="9030">
                  <c:v>60.03</c:v>
                </c:pt>
                <c:pt idx="9031">
                  <c:v>60.05</c:v>
                </c:pt>
                <c:pt idx="9032">
                  <c:v>60.07</c:v>
                </c:pt>
                <c:pt idx="9033">
                  <c:v>60.1</c:v>
                </c:pt>
                <c:pt idx="9034">
                  <c:v>60.13</c:v>
                </c:pt>
                <c:pt idx="9035">
                  <c:v>60.16</c:v>
                </c:pt>
                <c:pt idx="9036">
                  <c:v>60.19</c:v>
                </c:pt>
                <c:pt idx="9037">
                  <c:v>60.23</c:v>
                </c:pt>
                <c:pt idx="9038">
                  <c:v>60.28</c:v>
                </c:pt>
                <c:pt idx="9039">
                  <c:v>60.32</c:v>
                </c:pt>
                <c:pt idx="9040">
                  <c:v>60.37</c:v>
                </c:pt>
                <c:pt idx="9041">
                  <c:v>60.4</c:v>
                </c:pt>
                <c:pt idx="9042">
                  <c:v>60.44</c:v>
                </c:pt>
                <c:pt idx="9043">
                  <c:v>60.46</c:v>
                </c:pt>
                <c:pt idx="9044">
                  <c:v>60.49</c:v>
                </c:pt>
                <c:pt idx="9045">
                  <c:v>60.51</c:v>
                </c:pt>
                <c:pt idx="9046">
                  <c:v>60.53</c:v>
                </c:pt>
                <c:pt idx="9047">
                  <c:v>60.55</c:v>
                </c:pt>
                <c:pt idx="9048">
                  <c:v>60.57</c:v>
                </c:pt>
                <c:pt idx="9049">
                  <c:v>60.59</c:v>
                </c:pt>
                <c:pt idx="9050">
                  <c:v>60.61</c:v>
                </c:pt>
                <c:pt idx="9051">
                  <c:v>60.63</c:v>
                </c:pt>
                <c:pt idx="9052">
                  <c:v>60.64</c:v>
                </c:pt>
                <c:pt idx="9053">
                  <c:v>60.65</c:v>
                </c:pt>
                <c:pt idx="9054">
                  <c:v>60.65</c:v>
                </c:pt>
                <c:pt idx="9055">
                  <c:v>60.66</c:v>
                </c:pt>
                <c:pt idx="9056">
                  <c:v>60.67</c:v>
                </c:pt>
                <c:pt idx="9057">
                  <c:v>60.66</c:v>
                </c:pt>
                <c:pt idx="9058">
                  <c:v>60.67</c:v>
                </c:pt>
                <c:pt idx="9059">
                  <c:v>60.67</c:v>
                </c:pt>
                <c:pt idx="9060">
                  <c:v>60.68</c:v>
                </c:pt>
                <c:pt idx="9061">
                  <c:v>60.68</c:v>
                </c:pt>
                <c:pt idx="9062">
                  <c:v>60.68</c:v>
                </c:pt>
                <c:pt idx="9063">
                  <c:v>60.68</c:v>
                </c:pt>
                <c:pt idx="9064">
                  <c:v>60.68</c:v>
                </c:pt>
                <c:pt idx="9065">
                  <c:v>60.67</c:v>
                </c:pt>
                <c:pt idx="9066">
                  <c:v>60.67</c:v>
                </c:pt>
                <c:pt idx="9067">
                  <c:v>60.67</c:v>
                </c:pt>
                <c:pt idx="9068">
                  <c:v>60.66</c:v>
                </c:pt>
                <c:pt idx="9069">
                  <c:v>60.65</c:v>
                </c:pt>
                <c:pt idx="9070">
                  <c:v>60.65</c:v>
                </c:pt>
                <c:pt idx="9071">
                  <c:v>60.64</c:v>
                </c:pt>
                <c:pt idx="9072">
                  <c:v>60.63</c:v>
                </c:pt>
                <c:pt idx="9073">
                  <c:v>60.63</c:v>
                </c:pt>
                <c:pt idx="9074">
                  <c:v>60.62</c:v>
                </c:pt>
                <c:pt idx="9075">
                  <c:v>60.62</c:v>
                </c:pt>
                <c:pt idx="9076">
                  <c:v>60.62</c:v>
                </c:pt>
                <c:pt idx="9077">
                  <c:v>60.6</c:v>
                </c:pt>
                <c:pt idx="9078">
                  <c:v>60.59</c:v>
                </c:pt>
                <c:pt idx="9079">
                  <c:v>60.58</c:v>
                </c:pt>
                <c:pt idx="9080">
                  <c:v>60.56</c:v>
                </c:pt>
                <c:pt idx="9081">
                  <c:v>60.54</c:v>
                </c:pt>
                <c:pt idx="9082">
                  <c:v>60.53</c:v>
                </c:pt>
                <c:pt idx="9083">
                  <c:v>60.51</c:v>
                </c:pt>
                <c:pt idx="9084">
                  <c:v>60.5</c:v>
                </c:pt>
                <c:pt idx="9085">
                  <c:v>60.48</c:v>
                </c:pt>
                <c:pt idx="9086">
                  <c:v>60.47</c:v>
                </c:pt>
                <c:pt idx="9087">
                  <c:v>60.45</c:v>
                </c:pt>
                <c:pt idx="9088">
                  <c:v>60.44</c:v>
                </c:pt>
                <c:pt idx="9089">
                  <c:v>60.42</c:v>
                </c:pt>
                <c:pt idx="9090">
                  <c:v>60.4</c:v>
                </c:pt>
                <c:pt idx="9091">
                  <c:v>60.39</c:v>
                </c:pt>
                <c:pt idx="9092">
                  <c:v>60.36</c:v>
                </c:pt>
                <c:pt idx="9093">
                  <c:v>60.34</c:v>
                </c:pt>
                <c:pt idx="9094">
                  <c:v>60.32</c:v>
                </c:pt>
                <c:pt idx="9095">
                  <c:v>60.29</c:v>
                </c:pt>
                <c:pt idx="9096">
                  <c:v>60.27</c:v>
                </c:pt>
                <c:pt idx="9097">
                  <c:v>60.26</c:v>
                </c:pt>
                <c:pt idx="9098">
                  <c:v>60.23</c:v>
                </c:pt>
                <c:pt idx="9099">
                  <c:v>60.21</c:v>
                </c:pt>
                <c:pt idx="9100">
                  <c:v>60.19</c:v>
                </c:pt>
                <c:pt idx="9101">
                  <c:v>60.17</c:v>
                </c:pt>
                <c:pt idx="9102">
                  <c:v>60.13</c:v>
                </c:pt>
                <c:pt idx="9103">
                  <c:v>60.11</c:v>
                </c:pt>
                <c:pt idx="9104">
                  <c:v>60.09</c:v>
                </c:pt>
                <c:pt idx="9105">
                  <c:v>60.07</c:v>
                </c:pt>
                <c:pt idx="9106">
                  <c:v>60.06</c:v>
                </c:pt>
                <c:pt idx="9107">
                  <c:v>60.05</c:v>
                </c:pt>
                <c:pt idx="9108">
                  <c:v>60.04</c:v>
                </c:pt>
                <c:pt idx="9109">
                  <c:v>60.03</c:v>
                </c:pt>
                <c:pt idx="9110">
                  <c:v>60.02</c:v>
                </c:pt>
                <c:pt idx="9111">
                  <c:v>60.01</c:v>
                </c:pt>
                <c:pt idx="9112">
                  <c:v>60</c:v>
                </c:pt>
                <c:pt idx="9113">
                  <c:v>59.99</c:v>
                </c:pt>
                <c:pt idx="9114">
                  <c:v>59.98</c:v>
                </c:pt>
                <c:pt idx="9115">
                  <c:v>59.97</c:v>
                </c:pt>
                <c:pt idx="9116">
                  <c:v>59.96</c:v>
                </c:pt>
                <c:pt idx="9117">
                  <c:v>59.94</c:v>
                </c:pt>
                <c:pt idx="9118">
                  <c:v>59.92</c:v>
                </c:pt>
                <c:pt idx="9119">
                  <c:v>59.91</c:v>
                </c:pt>
                <c:pt idx="9120">
                  <c:v>59.89</c:v>
                </c:pt>
                <c:pt idx="9121">
                  <c:v>59.87</c:v>
                </c:pt>
                <c:pt idx="9122">
                  <c:v>59.86</c:v>
                </c:pt>
                <c:pt idx="9123">
                  <c:v>59.84</c:v>
                </c:pt>
                <c:pt idx="9124">
                  <c:v>59.82</c:v>
                </c:pt>
                <c:pt idx="9125">
                  <c:v>59.81</c:v>
                </c:pt>
                <c:pt idx="9126">
                  <c:v>59.78</c:v>
                </c:pt>
                <c:pt idx="9127">
                  <c:v>59.75</c:v>
                </c:pt>
                <c:pt idx="9128">
                  <c:v>59.73</c:v>
                </c:pt>
                <c:pt idx="9129">
                  <c:v>59.7</c:v>
                </c:pt>
                <c:pt idx="9130">
                  <c:v>59.67</c:v>
                </c:pt>
                <c:pt idx="9131">
                  <c:v>59.65</c:v>
                </c:pt>
                <c:pt idx="9132">
                  <c:v>59.64</c:v>
                </c:pt>
                <c:pt idx="9133">
                  <c:v>59.62</c:v>
                </c:pt>
                <c:pt idx="9134">
                  <c:v>59.6</c:v>
                </c:pt>
                <c:pt idx="9135">
                  <c:v>59.58</c:v>
                </c:pt>
                <c:pt idx="9136">
                  <c:v>59.55</c:v>
                </c:pt>
                <c:pt idx="9137">
                  <c:v>59.52</c:v>
                </c:pt>
                <c:pt idx="9138">
                  <c:v>59.49</c:v>
                </c:pt>
                <c:pt idx="9139">
                  <c:v>59.47</c:v>
                </c:pt>
                <c:pt idx="9140">
                  <c:v>59.44</c:v>
                </c:pt>
                <c:pt idx="9141">
                  <c:v>59.42</c:v>
                </c:pt>
                <c:pt idx="9142">
                  <c:v>59.41</c:v>
                </c:pt>
                <c:pt idx="9143">
                  <c:v>59.39</c:v>
                </c:pt>
                <c:pt idx="9144">
                  <c:v>59.38</c:v>
                </c:pt>
                <c:pt idx="9145">
                  <c:v>59.35</c:v>
                </c:pt>
                <c:pt idx="9146">
                  <c:v>59.33</c:v>
                </c:pt>
                <c:pt idx="9147">
                  <c:v>59.31</c:v>
                </c:pt>
                <c:pt idx="9148">
                  <c:v>59.3</c:v>
                </c:pt>
                <c:pt idx="9149">
                  <c:v>59.28</c:v>
                </c:pt>
                <c:pt idx="9150">
                  <c:v>59.28</c:v>
                </c:pt>
                <c:pt idx="9151">
                  <c:v>59.27</c:v>
                </c:pt>
                <c:pt idx="9152">
                  <c:v>59.27</c:v>
                </c:pt>
                <c:pt idx="9153">
                  <c:v>59.27</c:v>
                </c:pt>
                <c:pt idx="9154">
                  <c:v>59.27</c:v>
                </c:pt>
                <c:pt idx="9155">
                  <c:v>59.27</c:v>
                </c:pt>
                <c:pt idx="9156">
                  <c:v>59.27</c:v>
                </c:pt>
                <c:pt idx="9157">
                  <c:v>59.27</c:v>
                </c:pt>
                <c:pt idx="9158">
                  <c:v>59.26</c:v>
                </c:pt>
                <c:pt idx="9159">
                  <c:v>59.26</c:v>
                </c:pt>
                <c:pt idx="9160">
                  <c:v>59.25</c:v>
                </c:pt>
                <c:pt idx="9161">
                  <c:v>59.24</c:v>
                </c:pt>
                <c:pt idx="9162">
                  <c:v>59.24</c:v>
                </c:pt>
                <c:pt idx="9163">
                  <c:v>59.23</c:v>
                </c:pt>
                <c:pt idx="9164">
                  <c:v>59.23</c:v>
                </c:pt>
                <c:pt idx="9165">
                  <c:v>59.23</c:v>
                </c:pt>
                <c:pt idx="9166">
                  <c:v>59.22</c:v>
                </c:pt>
                <c:pt idx="9167">
                  <c:v>59.21</c:v>
                </c:pt>
                <c:pt idx="9168">
                  <c:v>59.2</c:v>
                </c:pt>
                <c:pt idx="9169">
                  <c:v>59.19</c:v>
                </c:pt>
                <c:pt idx="9170">
                  <c:v>59.18</c:v>
                </c:pt>
                <c:pt idx="9171">
                  <c:v>59.18</c:v>
                </c:pt>
                <c:pt idx="9172">
                  <c:v>59.17</c:v>
                </c:pt>
                <c:pt idx="9173">
                  <c:v>59.16</c:v>
                </c:pt>
                <c:pt idx="9174">
                  <c:v>59.16</c:v>
                </c:pt>
                <c:pt idx="9175">
                  <c:v>59.15</c:v>
                </c:pt>
                <c:pt idx="9176">
                  <c:v>59.15</c:v>
                </c:pt>
                <c:pt idx="9177">
                  <c:v>59.14</c:v>
                </c:pt>
                <c:pt idx="9178">
                  <c:v>59.14</c:v>
                </c:pt>
                <c:pt idx="9179">
                  <c:v>59.13</c:v>
                </c:pt>
                <c:pt idx="9180">
                  <c:v>59.13</c:v>
                </c:pt>
                <c:pt idx="9181">
                  <c:v>59.12</c:v>
                </c:pt>
                <c:pt idx="9182">
                  <c:v>59.11</c:v>
                </c:pt>
                <c:pt idx="9183">
                  <c:v>59.11</c:v>
                </c:pt>
                <c:pt idx="9184">
                  <c:v>59.1</c:v>
                </c:pt>
                <c:pt idx="9185">
                  <c:v>59.1</c:v>
                </c:pt>
                <c:pt idx="9186">
                  <c:v>59.1</c:v>
                </c:pt>
                <c:pt idx="9187">
                  <c:v>59.09</c:v>
                </c:pt>
                <c:pt idx="9188">
                  <c:v>59.09</c:v>
                </c:pt>
                <c:pt idx="9189">
                  <c:v>59.1</c:v>
                </c:pt>
                <c:pt idx="9190">
                  <c:v>59.1</c:v>
                </c:pt>
                <c:pt idx="9191">
                  <c:v>59.11</c:v>
                </c:pt>
                <c:pt idx="9192">
                  <c:v>59.12</c:v>
                </c:pt>
                <c:pt idx="9193">
                  <c:v>59.13</c:v>
                </c:pt>
                <c:pt idx="9194">
                  <c:v>59.14</c:v>
                </c:pt>
                <c:pt idx="9195">
                  <c:v>59.14</c:v>
                </c:pt>
                <c:pt idx="9196">
                  <c:v>59.16</c:v>
                </c:pt>
                <c:pt idx="9197">
                  <c:v>59.17</c:v>
                </c:pt>
                <c:pt idx="9198">
                  <c:v>59.18</c:v>
                </c:pt>
                <c:pt idx="9199">
                  <c:v>59.18</c:v>
                </c:pt>
                <c:pt idx="9200">
                  <c:v>59.19</c:v>
                </c:pt>
                <c:pt idx="9201">
                  <c:v>59.2</c:v>
                </c:pt>
                <c:pt idx="9202">
                  <c:v>59.2</c:v>
                </c:pt>
                <c:pt idx="9203">
                  <c:v>59.21</c:v>
                </c:pt>
                <c:pt idx="9204">
                  <c:v>59.22</c:v>
                </c:pt>
                <c:pt idx="9205">
                  <c:v>59.22</c:v>
                </c:pt>
                <c:pt idx="9206">
                  <c:v>59.23</c:v>
                </c:pt>
                <c:pt idx="9207">
                  <c:v>59.24</c:v>
                </c:pt>
                <c:pt idx="9208">
                  <c:v>59.25</c:v>
                </c:pt>
                <c:pt idx="9209">
                  <c:v>59.26</c:v>
                </c:pt>
                <c:pt idx="9210">
                  <c:v>59.26</c:v>
                </c:pt>
                <c:pt idx="9211">
                  <c:v>59.27</c:v>
                </c:pt>
                <c:pt idx="9212">
                  <c:v>59.27</c:v>
                </c:pt>
                <c:pt idx="9213">
                  <c:v>59.28</c:v>
                </c:pt>
                <c:pt idx="9214">
                  <c:v>59.28</c:v>
                </c:pt>
                <c:pt idx="9215">
                  <c:v>59.29</c:v>
                </c:pt>
                <c:pt idx="9216">
                  <c:v>59.3</c:v>
                </c:pt>
                <c:pt idx="9217">
                  <c:v>59.31</c:v>
                </c:pt>
                <c:pt idx="9218">
                  <c:v>59.33</c:v>
                </c:pt>
                <c:pt idx="9219">
                  <c:v>59.36</c:v>
                </c:pt>
                <c:pt idx="9220">
                  <c:v>59.38</c:v>
                </c:pt>
                <c:pt idx="9221">
                  <c:v>59.42</c:v>
                </c:pt>
                <c:pt idx="9222">
                  <c:v>59.46</c:v>
                </c:pt>
                <c:pt idx="9223">
                  <c:v>59.5</c:v>
                </c:pt>
                <c:pt idx="9224">
                  <c:v>59.53</c:v>
                </c:pt>
                <c:pt idx="9225">
                  <c:v>59.57</c:v>
                </c:pt>
                <c:pt idx="9226">
                  <c:v>59.62</c:v>
                </c:pt>
                <c:pt idx="9227">
                  <c:v>59.65</c:v>
                </c:pt>
                <c:pt idx="9228">
                  <c:v>59.69</c:v>
                </c:pt>
                <c:pt idx="9229">
                  <c:v>59.74</c:v>
                </c:pt>
                <c:pt idx="9230">
                  <c:v>59.78</c:v>
                </c:pt>
                <c:pt idx="9231">
                  <c:v>59.82</c:v>
                </c:pt>
                <c:pt idx="9232">
                  <c:v>59.87</c:v>
                </c:pt>
                <c:pt idx="9233">
                  <c:v>59.91</c:v>
                </c:pt>
                <c:pt idx="9234">
                  <c:v>59.94</c:v>
                </c:pt>
                <c:pt idx="9235">
                  <c:v>59.97</c:v>
                </c:pt>
                <c:pt idx="9236">
                  <c:v>59.98</c:v>
                </c:pt>
                <c:pt idx="9237">
                  <c:v>60.01</c:v>
                </c:pt>
                <c:pt idx="9238">
                  <c:v>60.03</c:v>
                </c:pt>
                <c:pt idx="9239">
                  <c:v>60.05</c:v>
                </c:pt>
                <c:pt idx="9240">
                  <c:v>60.07</c:v>
                </c:pt>
                <c:pt idx="9241">
                  <c:v>60.09</c:v>
                </c:pt>
                <c:pt idx="9242">
                  <c:v>60.11</c:v>
                </c:pt>
                <c:pt idx="9243">
                  <c:v>60.13</c:v>
                </c:pt>
                <c:pt idx="9244">
                  <c:v>60.15</c:v>
                </c:pt>
                <c:pt idx="9245">
                  <c:v>60.18</c:v>
                </c:pt>
                <c:pt idx="9246">
                  <c:v>60.22</c:v>
                </c:pt>
                <c:pt idx="9247">
                  <c:v>60.26</c:v>
                </c:pt>
                <c:pt idx="9248">
                  <c:v>60.3</c:v>
                </c:pt>
                <c:pt idx="9249">
                  <c:v>60.35</c:v>
                </c:pt>
                <c:pt idx="9250">
                  <c:v>60.38</c:v>
                </c:pt>
                <c:pt idx="9251">
                  <c:v>60.41</c:v>
                </c:pt>
                <c:pt idx="9252">
                  <c:v>60.44</c:v>
                </c:pt>
                <c:pt idx="9253">
                  <c:v>60.47</c:v>
                </c:pt>
                <c:pt idx="9254">
                  <c:v>60.5</c:v>
                </c:pt>
                <c:pt idx="9255">
                  <c:v>60.52</c:v>
                </c:pt>
                <c:pt idx="9256">
                  <c:v>60.55</c:v>
                </c:pt>
                <c:pt idx="9257">
                  <c:v>60.57</c:v>
                </c:pt>
                <c:pt idx="9258">
                  <c:v>60.58</c:v>
                </c:pt>
                <c:pt idx="9259">
                  <c:v>60.59</c:v>
                </c:pt>
                <c:pt idx="9260">
                  <c:v>60.6</c:v>
                </c:pt>
                <c:pt idx="9261">
                  <c:v>60.61</c:v>
                </c:pt>
                <c:pt idx="9262">
                  <c:v>60.62</c:v>
                </c:pt>
                <c:pt idx="9263">
                  <c:v>60.62</c:v>
                </c:pt>
                <c:pt idx="9264">
                  <c:v>60.63</c:v>
                </c:pt>
                <c:pt idx="9265">
                  <c:v>60.63</c:v>
                </c:pt>
                <c:pt idx="9266">
                  <c:v>60.63</c:v>
                </c:pt>
                <c:pt idx="9267">
                  <c:v>60.63</c:v>
                </c:pt>
                <c:pt idx="9268">
                  <c:v>60.63</c:v>
                </c:pt>
                <c:pt idx="9269">
                  <c:v>60.63</c:v>
                </c:pt>
                <c:pt idx="9270">
                  <c:v>60.64</c:v>
                </c:pt>
                <c:pt idx="9271">
                  <c:v>60.64</c:v>
                </c:pt>
                <c:pt idx="9272">
                  <c:v>60.64</c:v>
                </c:pt>
                <c:pt idx="9273">
                  <c:v>60.64</c:v>
                </c:pt>
                <c:pt idx="9274">
                  <c:v>60.64</c:v>
                </c:pt>
                <c:pt idx="9275">
                  <c:v>60.63</c:v>
                </c:pt>
                <c:pt idx="9276">
                  <c:v>60.64</c:v>
                </c:pt>
                <c:pt idx="9277">
                  <c:v>60.63</c:v>
                </c:pt>
                <c:pt idx="9278">
                  <c:v>60.63</c:v>
                </c:pt>
                <c:pt idx="9279">
                  <c:v>60.63</c:v>
                </c:pt>
                <c:pt idx="9280">
                  <c:v>60.62</c:v>
                </c:pt>
                <c:pt idx="9281">
                  <c:v>60.6</c:v>
                </c:pt>
                <c:pt idx="9282">
                  <c:v>60.59</c:v>
                </c:pt>
                <c:pt idx="9283">
                  <c:v>60.58</c:v>
                </c:pt>
                <c:pt idx="9284">
                  <c:v>60.57</c:v>
                </c:pt>
                <c:pt idx="9285">
                  <c:v>60.56</c:v>
                </c:pt>
                <c:pt idx="9286">
                  <c:v>60.55</c:v>
                </c:pt>
                <c:pt idx="9287">
                  <c:v>60.54</c:v>
                </c:pt>
                <c:pt idx="9288">
                  <c:v>60.52</c:v>
                </c:pt>
                <c:pt idx="9289">
                  <c:v>60.51</c:v>
                </c:pt>
                <c:pt idx="9290">
                  <c:v>60.48</c:v>
                </c:pt>
                <c:pt idx="9291">
                  <c:v>60.46</c:v>
                </c:pt>
                <c:pt idx="9292">
                  <c:v>60.45</c:v>
                </c:pt>
                <c:pt idx="9293">
                  <c:v>60.42</c:v>
                </c:pt>
                <c:pt idx="9294">
                  <c:v>60.4</c:v>
                </c:pt>
                <c:pt idx="9295">
                  <c:v>60.39</c:v>
                </c:pt>
                <c:pt idx="9296">
                  <c:v>60.38</c:v>
                </c:pt>
                <c:pt idx="9297">
                  <c:v>60.36</c:v>
                </c:pt>
                <c:pt idx="9298">
                  <c:v>60.33</c:v>
                </c:pt>
                <c:pt idx="9299">
                  <c:v>60.31</c:v>
                </c:pt>
                <c:pt idx="9300">
                  <c:v>60.29</c:v>
                </c:pt>
                <c:pt idx="9301">
                  <c:v>60.27</c:v>
                </c:pt>
                <c:pt idx="9302">
                  <c:v>60.25</c:v>
                </c:pt>
                <c:pt idx="9303">
                  <c:v>60.23</c:v>
                </c:pt>
                <c:pt idx="9304">
                  <c:v>60.22</c:v>
                </c:pt>
                <c:pt idx="9305">
                  <c:v>60.19</c:v>
                </c:pt>
                <c:pt idx="9306">
                  <c:v>60.17</c:v>
                </c:pt>
                <c:pt idx="9307">
                  <c:v>60.15</c:v>
                </c:pt>
                <c:pt idx="9308">
                  <c:v>60.13</c:v>
                </c:pt>
                <c:pt idx="9309">
                  <c:v>60.11</c:v>
                </c:pt>
                <c:pt idx="9310">
                  <c:v>60.09</c:v>
                </c:pt>
                <c:pt idx="9311">
                  <c:v>60.07</c:v>
                </c:pt>
                <c:pt idx="9312">
                  <c:v>60.06</c:v>
                </c:pt>
                <c:pt idx="9313">
                  <c:v>60.04</c:v>
                </c:pt>
                <c:pt idx="9314">
                  <c:v>60.03</c:v>
                </c:pt>
                <c:pt idx="9315">
                  <c:v>60.02</c:v>
                </c:pt>
                <c:pt idx="9316">
                  <c:v>60.02</c:v>
                </c:pt>
                <c:pt idx="9317">
                  <c:v>60.01</c:v>
                </c:pt>
                <c:pt idx="9318">
                  <c:v>60</c:v>
                </c:pt>
                <c:pt idx="9319">
                  <c:v>59.99</c:v>
                </c:pt>
                <c:pt idx="9320">
                  <c:v>59.98</c:v>
                </c:pt>
                <c:pt idx="9321">
                  <c:v>59.97</c:v>
                </c:pt>
                <c:pt idx="9322">
                  <c:v>59.96</c:v>
                </c:pt>
                <c:pt idx="9323">
                  <c:v>59.94</c:v>
                </c:pt>
                <c:pt idx="9324">
                  <c:v>59.93</c:v>
                </c:pt>
                <c:pt idx="9325">
                  <c:v>59.92</c:v>
                </c:pt>
                <c:pt idx="9326">
                  <c:v>59.91</c:v>
                </c:pt>
                <c:pt idx="9327">
                  <c:v>59.89</c:v>
                </c:pt>
                <c:pt idx="9328">
                  <c:v>59.86</c:v>
                </c:pt>
                <c:pt idx="9329">
                  <c:v>59.83</c:v>
                </c:pt>
                <c:pt idx="9330">
                  <c:v>59.8</c:v>
                </c:pt>
                <c:pt idx="9331">
                  <c:v>59.77</c:v>
                </c:pt>
                <c:pt idx="9332">
                  <c:v>59.74</c:v>
                </c:pt>
                <c:pt idx="9333">
                  <c:v>59.73</c:v>
                </c:pt>
                <c:pt idx="9334">
                  <c:v>59.71</c:v>
                </c:pt>
                <c:pt idx="9335">
                  <c:v>59.69</c:v>
                </c:pt>
                <c:pt idx="9336">
                  <c:v>59.67</c:v>
                </c:pt>
                <c:pt idx="9337">
                  <c:v>59.65</c:v>
                </c:pt>
                <c:pt idx="9338">
                  <c:v>59.63</c:v>
                </c:pt>
                <c:pt idx="9339">
                  <c:v>59.61</c:v>
                </c:pt>
                <c:pt idx="9340">
                  <c:v>59.59</c:v>
                </c:pt>
                <c:pt idx="9341">
                  <c:v>59.56</c:v>
                </c:pt>
                <c:pt idx="9342">
                  <c:v>59.54</c:v>
                </c:pt>
                <c:pt idx="9343">
                  <c:v>59.52</c:v>
                </c:pt>
                <c:pt idx="9344">
                  <c:v>59.5</c:v>
                </c:pt>
                <c:pt idx="9345">
                  <c:v>59.47</c:v>
                </c:pt>
                <c:pt idx="9346">
                  <c:v>59.44</c:v>
                </c:pt>
                <c:pt idx="9347">
                  <c:v>59.42</c:v>
                </c:pt>
                <c:pt idx="9348">
                  <c:v>59.39</c:v>
                </c:pt>
                <c:pt idx="9349">
                  <c:v>59.37</c:v>
                </c:pt>
                <c:pt idx="9350">
                  <c:v>59.35</c:v>
                </c:pt>
                <c:pt idx="9351">
                  <c:v>59.33</c:v>
                </c:pt>
                <c:pt idx="9352">
                  <c:v>59.31</c:v>
                </c:pt>
                <c:pt idx="9353">
                  <c:v>59.3</c:v>
                </c:pt>
                <c:pt idx="9354">
                  <c:v>59.3</c:v>
                </c:pt>
                <c:pt idx="9355">
                  <c:v>59.29</c:v>
                </c:pt>
                <c:pt idx="9356">
                  <c:v>59.28</c:v>
                </c:pt>
                <c:pt idx="9357">
                  <c:v>59.28</c:v>
                </c:pt>
                <c:pt idx="9358">
                  <c:v>59.27</c:v>
                </c:pt>
                <c:pt idx="9359">
                  <c:v>59.27</c:v>
                </c:pt>
                <c:pt idx="9360">
                  <c:v>59.27</c:v>
                </c:pt>
                <c:pt idx="9361">
                  <c:v>59.26</c:v>
                </c:pt>
                <c:pt idx="9362">
                  <c:v>59.26</c:v>
                </c:pt>
                <c:pt idx="9363">
                  <c:v>59.26</c:v>
                </c:pt>
                <c:pt idx="9364">
                  <c:v>59.25</c:v>
                </c:pt>
                <c:pt idx="9365">
                  <c:v>59.25</c:v>
                </c:pt>
                <c:pt idx="9366">
                  <c:v>59.24</c:v>
                </c:pt>
                <c:pt idx="9367">
                  <c:v>59.24</c:v>
                </c:pt>
                <c:pt idx="9368">
                  <c:v>59.23</c:v>
                </c:pt>
                <c:pt idx="9369">
                  <c:v>59.22</c:v>
                </c:pt>
                <c:pt idx="9370">
                  <c:v>59.22</c:v>
                </c:pt>
                <c:pt idx="9371">
                  <c:v>59.21</c:v>
                </c:pt>
                <c:pt idx="9372">
                  <c:v>59.2</c:v>
                </c:pt>
                <c:pt idx="9373">
                  <c:v>59.19</c:v>
                </c:pt>
                <c:pt idx="9374">
                  <c:v>59.18</c:v>
                </c:pt>
                <c:pt idx="9375">
                  <c:v>59.17</c:v>
                </c:pt>
                <c:pt idx="9376">
                  <c:v>59.17</c:v>
                </c:pt>
                <c:pt idx="9377">
                  <c:v>59.16</c:v>
                </c:pt>
                <c:pt idx="9378">
                  <c:v>59.15</c:v>
                </c:pt>
                <c:pt idx="9379">
                  <c:v>59.14</c:v>
                </c:pt>
                <c:pt idx="9380">
                  <c:v>59.13</c:v>
                </c:pt>
                <c:pt idx="9381">
                  <c:v>59.12</c:v>
                </c:pt>
                <c:pt idx="9382">
                  <c:v>59.12</c:v>
                </c:pt>
                <c:pt idx="9383">
                  <c:v>59.11</c:v>
                </c:pt>
                <c:pt idx="9384">
                  <c:v>59.11</c:v>
                </c:pt>
                <c:pt idx="9385">
                  <c:v>59.11</c:v>
                </c:pt>
                <c:pt idx="9386">
                  <c:v>59.11</c:v>
                </c:pt>
                <c:pt idx="9387">
                  <c:v>59.11</c:v>
                </c:pt>
                <c:pt idx="9388">
                  <c:v>59.11</c:v>
                </c:pt>
                <c:pt idx="9389">
                  <c:v>59.11</c:v>
                </c:pt>
                <c:pt idx="9390">
                  <c:v>59.11</c:v>
                </c:pt>
                <c:pt idx="9391">
                  <c:v>59.11</c:v>
                </c:pt>
                <c:pt idx="9392">
                  <c:v>59.11</c:v>
                </c:pt>
                <c:pt idx="9393">
                  <c:v>59.11</c:v>
                </c:pt>
                <c:pt idx="9394">
                  <c:v>59.11</c:v>
                </c:pt>
                <c:pt idx="9395">
                  <c:v>59.11</c:v>
                </c:pt>
                <c:pt idx="9396">
                  <c:v>59.1</c:v>
                </c:pt>
                <c:pt idx="9397">
                  <c:v>59.1</c:v>
                </c:pt>
                <c:pt idx="9398">
                  <c:v>59.11</c:v>
                </c:pt>
                <c:pt idx="9399">
                  <c:v>59.11</c:v>
                </c:pt>
                <c:pt idx="9400">
                  <c:v>59.11</c:v>
                </c:pt>
                <c:pt idx="9401">
                  <c:v>59.12</c:v>
                </c:pt>
                <c:pt idx="9402">
                  <c:v>59.13</c:v>
                </c:pt>
                <c:pt idx="9403">
                  <c:v>59.14</c:v>
                </c:pt>
                <c:pt idx="9404">
                  <c:v>59.16</c:v>
                </c:pt>
                <c:pt idx="9405">
                  <c:v>59.18</c:v>
                </c:pt>
                <c:pt idx="9406">
                  <c:v>59.19</c:v>
                </c:pt>
                <c:pt idx="9407">
                  <c:v>59.21</c:v>
                </c:pt>
                <c:pt idx="9408">
                  <c:v>59.22</c:v>
                </c:pt>
                <c:pt idx="9409">
                  <c:v>59.23</c:v>
                </c:pt>
                <c:pt idx="9410">
                  <c:v>59.24</c:v>
                </c:pt>
                <c:pt idx="9411">
                  <c:v>59.25</c:v>
                </c:pt>
                <c:pt idx="9412">
                  <c:v>59.25</c:v>
                </c:pt>
                <c:pt idx="9413">
                  <c:v>59.26</c:v>
                </c:pt>
                <c:pt idx="9414">
                  <c:v>59.26</c:v>
                </c:pt>
                <c:pt idx="9415">
                  <c:v>59.26</c:v>
                </c:pt>
                <c:pt idx="9416">
                  <c:v>59.27</c:v>
                </c:pt>
                <c:pt idx="9417">
                  <c:v>59.27</c:v>
                </c:pt>
                <c:pt idx="9418">
                  <c:v>59.28</c:v>
                </c:pt>
                <c:pt idx="9419">
                  <c:v>59.29</c:v>
                </c:pt>
                <c:pt idx="9420">
                  <c:v>59.3</c:v>
                </c:pt>
                <c:pt idx="9421">
                  <c:v>59.31</c:v>
                </c:pt>
                <c:pt idx="9422">
                  <c:v>59.35</c:v>
                </c:pt>
                <c:pt idx="9423">
                  <c:v>59.38</c:v>
                </c:pt>
                <c:pt idx="9424">
                  <c:v>59.43</c:v>
                </c:pt>
                <c:pt idx="9425">
                  <c:v>59.48</c:v>
                </c:pt>
                <c:pt idx="9426">
                  <c:v>59.52</c:v>
                </c:pt>
                <c:pt idx="9427">
                  <c:v>59.55</c:v>
                </c:pt>
                <c:pt idx="9428">
                  <c:v>59.6</c:v>
                </c:pt>
                <c:pt idx="9429">
                  <c:v>59.63</c:v>
                </c:pt>
                <c:pt idx="9430">
                  <c:v>59.67</c:v>
                </c:pt>
                <c:pt idx="9431">
                  <c:v>59.7</c:v>
                </c:pt>
                <c:pt idx="9432">
                  <c:v>59.74</c:v>
                </c:pt>
                <c:pt idx="9433">
                  <c:v>59.77</c:v>
                </c:pt>
                <c:pt idx="9434">
                  <c:v>59.81</c:v>
                </c:pt>
                <c:pt idx="9435">
                  <c:v>59.85</c:v>
                </c:pt>
                <c:pt idx="9436">
                  <c:v>59.89</c:v>
                </c:pt>
                <c:pt idx="9437">
                  <c:v>59.92</c:v>
                </c:pt>
                <c:pt idx="9438">
                  <c:v>59.95</c:v>
                </c:pt>
                <c:pt idx="9439">
                  <c:v>59.97</c:v>
                </c:pt>
                <c:pt idx="9440">
                  <c:v>59.99</c:v>
                </c:pt>
                <c:pt idx="9441">
                  <c:v>60.01</c:v>
                </c:pt>
                <c:pt idx="9442">
                  <c:v>60.02</c:v>
                </c:pt>
                <c:pt idx="9443">
                  <c:v>60.04</c:v>
                </c:pt>
                <c:pt idx="9444">
                  <c:v>60.06</c:v>
                </c:pt>
                <c:pt idx="9445">
                  <c:v>60.08</c:v>
                </c:pt>
                <c:pt idx="9446">
                  <c:v>60.11</c:v>
                </c:pt>
                <c:pt idx="9447">
                  <c:v>60.14</c:v>
                </c:pt>
                <c:pt idx="9448">
                  <c:v>60.17</c:v>
                </c:pt>
                <c:pt idx="9449">
                  <c:v>60.2</c:v>
                </c:pt>
                <c:pt idx="9450">
                  <c:v>60.22</c:v>
                </c:pt>
                <c:pt idx="9451">
                  <c:v>60.25</c:v>
                </c:pt>
                <c:pt idx="9452">
                  <c:v>60.28</c:v>
                </c:pt>
                <c:pt idx="9453">
                  <c:v>60.31</c:v>
                </c:pt>
                <c:pt idx="9454">
                  <c:v>60.34</c:v>
                </c:pt>
                <c:pt idx="9455">
                  <c:v>60.38</c:v>
                </c:pt>
                <c:pt idx="9456">
                  <c:v>60.41</c:v>
                </c:pt>
                <c:pt idx="9457">
                  <c:v>60.43</c:v>
                </c:pt>
                <c:pt idx="9458">
                  <c:v>60.45</c:v>
                </c:pt>
                <c:pt idx="9459">
                  <c:v>60.47</c:v>
                </c:pt>
                <c:pt idx="9460">
                  <c:v>60.5</c:v>
                </c:pt>
                <c:pt idx="9461">
                  <c:v>60.51</c:v>
                </c:pt>
                <c:pt idx="9462">
                  <c:v>60.53</c:v>
                </c:pt>
                <c:pt idx="9463">
                  <c:v>60.54</c:v>
                </c:pt>
                <c:pt idx="9464">
                  <c:v>60.55</c:v>
                </c:pt>
                <c:pt idx="9465">
                  <c:v>60.56</c:v>
                </c:pt>
                <c:pt idx="9466">
                  <c:v>60.57</c:v>
                </c:pt>
                <c:pt idx="9467">
                  <c:v>60.58</c:v>
                </c:pt>
                <c:pt idx="9468">
                  <c:v>60.58</c:v>
                </c:pt>
                <c:pt idx="9469">
                  <c:v>60.59</c:v>
                </c:pt>
                <c:pt idx="9470">
                  <c:v>60.59</c:v>
                </c:pt>
                <c:pt idx="9471">
                  <c:v>60.59</c:v>
                </c:pt>
                <c:pt idx="9472">
                  <c:v>60.59</c:v>
                </c:pt>
                <c:pt idx="9473">
                  <c:v>60.59</c:v>
                </c:pt>
                <c:pt idx="9474">
                  <c:v>60.6</c:v>
                </c:pt>
                <c:pt idx="9475">
                  <c:v>60.59</c:v>
                </c:pt>
                <c:pt idx="9476">
                  <c:v>60.59</c:v>
                </c:pt>
                <c:pt idx="9477">
                  <c:v>60.59</c:v>
                </c:pt>
                <c:pt idx="9478">
                  <c:v>60.59</c:v>
                </c:pt>
                <c:pt idx="9479">
                  <c:v>60.59</c:v>
                </c:pt>
                <c:pt idx="9480">
                  <c:v>60.59</c:v>
                </c:pt>
                <c:pt idx="9481">
                  <c:v>60.58</c:v>
                </c:pt>
                <c:pt idx="9482">
                  <c:v>60.57</c:v>
                </c:pt>
                <c:pt idx="9483">
                  <c:v>60.57</c:v>
                </c:pt>
                <c:pt idx="9484">
                  <c:v>60.56</c:v>
                </c:pt>
                <c:pt idx="9485">
                  <c:v>60.55</c:v>
                </c:pt>
                <c:pt idx="9486">
                  <c:v>60.54</c:v>
                </c:pt>
                <c:pt idx="9487">
                  <c:v>60.53</c:v>
                </c:pt>
                <c:pt idx="9488">
                  <c:v>60.52</c:v>
                </c:pt>
                <c:pt idx="9489">
                  <c:v>60.51</c:v>
                </c:pt>
                <c:pt idx="9490">
                  <c:v>60.49</c:v>
                </c:pt>
                <c:pt idx="9491">
                  <c:v>60.48</c:v>
                </c:pt>
                <c:pt idx="9492">
                  <c:v>60.47</c:v>
                </c:pt>
                <c:pt idx="9493">
                  <c:v>60.46</c:v>
                </c:pt>
                <c:pt idx="9494">
                  <c:v>60.44</c:v>
                </c:pt>
                <c:pt idx="9495">
                  <c:v>60.43</c:v>
                </c:pt>
                <c:pt idx="9496">
                  <c:v>60.42</c:v>
                </c:pt>
                <c:pt idx="9497">
                  <c:v>60.41</c:v>
                </c:pt>
                <c:pt idx="9498">
                  <c:v>60.39</c:v>
                </c:pt>
                <c:pt idx="9499">
                  <c:v>60.37</c:v>
                </c:pt>
                <c:pt idx="9500">
                  <c:v>60.34</c:v>
                </c:pt>
                <c:pt idx="9501">
                  <c:v>60.32</c:v>
                </c:pt>
                <c:pt idx="9502">
                  <c:v>60.29</c:v>
                </c:pt>
                <c:pt idx="9503">
                  <c:v>60.27</c:v>
                </c:pt>
                <c:pt idx="9504">
                  <c:v>60.25</c:v>
                </c:pt>
                <c:pt idx="9505">
                  <c:v>60.23</c:v>
                </c:pt>
                <c:pt idx="9506">
                  <c:v>60.21</c:v>
                </c:pt>
                <c:pt idx="9507">
                  <c:v>60.19</c:v>
                </c:pt>
                <c:pt idx="9508">
                  <c:v>60.17</c:v>
                </c:pt>
                <c:pt idx="9509">
                  <c:v>60.15</c:v>
                </c:pt>
                <c:pt idx="9510">
                  <c:v>60.12</c:v>
                </c:pt>
                <c:pt idx="9511">
                  <c:v>60.11</c:v>
                </c:pt>
                <c:pt idx="9512">
                  <c:v>60.09</c:v>
                </c:pt>
                <c:pt idx="9513">
                  <c:v>60.08</c:v>
                </c:pt>
                <c:pt idx="9514">
                  <c:v>60.07</c:v>
                </c:pt>
                <c:pt idx="9515">
                  <c:v>60.06</c:v>
                </c:pt>
                <c:pt idx="9516">
                  <c:v>60.05</c:v>
                </c:pt>
                <c:pt idx="9517">
                  <c:v>60.04</c:v>
                </c:pt>
                <c:pt idx="9518">
                  <c:v>60.02</c:v>
                </c:pt>
                <c:pt idx="9519">
                  <c:v>60.02</c:v>
                </c:pt>
                <c:pt idx="9520">
                  <c:v>60.01</c:v>
                </c:pt>
                <c:pt idx="9521">
                  <c:v>59.99</c:v>
                </c:pt>
                <c:pt idx="9522">
                  <c:v>59.98</c:v>
                </c:pt>
                <c:pt idx="9523">
                  <c:v>59.97</c:v>
                </c:pt>
                <c:pt idx="9524">
                  <c:v>59.97</c:v>
                </c:pt>
                <c:pt idx="9525">
                  <c:v>59.95</c:v>
                </c:pt>
                <c:pt idx="9526">
                  <c:v>59.93</c:v>
                </c:pt>
                <c:pt idx="9527">
                  <c:v>59.91</c:v>
                </c:pt>
                <c:pt idx="9528">
                  <c:v>59.89</c:v>
                </c:pt>
                <c:pt idx="9529">
                  <c:v>59.87</c:v>
                </c:pt>
                <c:pt idx="9530">
                  <c:v>59.85</c:v>
                </c:pt>
                <c:pt idx="9531">
                  <c:v>59.83</c:v>
                </c:pt>
                <c:pt idx="9532">
                  <c:v>59.81</c:v>
                </c:pt>
                <c:pt idx="9533">
                  <c:v>59.79</c:v>
                </c:pt>
                <c:pt idx="9534">
                  <c:v>59.78</c:v>
                </c:pt>
                <c:pt idx="9535">
                  <c:v>59.75</c:v>
                </c:pt>
                <c:pt idx="9536">
                  <c:v>59.72</c:v>
                </c:pt>
                <c:pt idx="9537">
                  <c:v>59.69</c:v>
                </c:pt>
                <c:pt idx="9538">
                  <c:v>59.67</c:v>
                </c:pt>
                <c:pt idx="9539">
                  <c:v>59.64</c:v>
                </c:pt>
                <c:pt idx="9540">
                  <c:v>59.63</c:v>
                </c:pt>
                <c:pt idx="9541">
                  <c:v>59.61</c:v>
                </c:pt>
                <c:pt idx="9542">
                  <c:v>59.6</c:v>
                </c:pt>
                <c:pt idx="9543">
                  <c:v>59.58</c:v>
                </c:pt>
                <c:pt idx="9544">
                  <c:v>59.55</c:v>
                </c:pt>
                <c:pt idx="9545">
                  <c:v>59.53</c:v>
                </c:pt>
                <c:pt idx="9546">
                  <c:v>59.49</c:v>
                </c:pt>
                <c:pt idx="9547">
                  <c:v>59.46</c:v>
                </c:pt>
                <c:pt idx="9548">
                  <c:v>59.43</c:v>
                </c:pt>
                <c:pt idx="9549">
                  <c:v>59.39</c:v>
                </c:pt>
                <c:pt idx="9550">
                  <c:v>59.37</c:v>
                </c:pt>
                <c:pt idx="9551">
                  <c:v>59.35</c:v>
                </c:pt>
                <c:pt idx="9552">
                  <c:v>59.34</c:v>
                </c:pt>
                <c:pt idx="9553">
                  <c:v>59.33</c:v>
                </c:pt>
                <c:pt idx="9554">
                  <c:v>59.32</c:v>
                </c:pt>
                <c:pt idx="9555">
                  <c:v>59.3</c:v>
                </c:pt>
                <c:pt idx="9556">
                  <c:v>59.29</c:v>
                </c:pt>
                <c:pt idx="9557">
                  <c:v>59.28</c:v>
                </c:pt>
                <c:pt idx="9558">
                  <c:v>59.28</c:v>
                </c:pt>
                <c:pt idx="9559">
                  <c:v>59.27</c:v>
                </c:pt>
                <c:pt idx="9560">
                  <c:v>59.27</c:v>
                </c:pt>
                <c:pt idx="9561">
                  <c:v>59.27</c:v>
                </c:pt>
                <c:pt idx="9562">
                  <c:v>59.27</c:v>
                </c:pt>
                <c:pt idx="9563">
                  <c:v>59.27</c:v>
                </c:pt>
                <c:pt idx="9564">
                  <c:v>59.27</c:v>
                </c:pt>
                <c:pt idx="9565">
                  <c:v>59.27</c:v>
                </c:pt>
                <c:pt idx="9566">
                  <c:v>59.26</c:v>
                </c:pt>
                <c:pt idx="9567">
                  <c:v>59.26</c:v>
                </c:pt>
                <c:pt idx="9568">
                  <c:v>59.25</c:v>
                </c:pt>
                <c:pt idx="9569">
                  <c:v>59.24</c:v>
                </c:pt>
                <c:pt idx="9570">
                  <c:v>59.23</c:v>
                </c:pt>
                <c:pt idx="9571">
                  <c:v>59.22</c:v>
                </c:pt>
                <c:pt idx="9572">
                  <c:v>59.22</c:v>
                </c:pt>
                <c:pt idx="9573">
                  <c:v>59.21</c:v>
                </c:pt>
                <c:pt idx="9574">
                  <c:v>59.2</c:v>
                </c:pt>
                <c:pt idx="9575">
                  <c:v>59.18</c:v>
                </c:pt>
                <c:pt idx="9576">
                  <c:v>59.17</c:v>
                </c:pt>
                <c:pt idx="9577">
                  <c:v>59.16</c:v>
                </c:pt>
                <c:pt idx="9578">
                  <c:v>59.15</c:v>
                </c:pt>
                <c:pt idx="9579">
                  <c:v>59.14</c:v>
                </c:pt>
                <c:pt idx="9580">
                  <c:v>59.14</c:v>
                </c:pt>
                <c:pt idx="9581">
                  <c:v>59.14</c:v>
                </c:pt>
                <c:pt idx="9582">
                  <c:v>59.13</c:v>
                </c:pt>
                <c:pt idx="9583">
                  <c:v>59.11</c:v>
                </c:pt>
                <c:pt idx="9584">
                  <c:v>59.1</c:v>
                </c:pt>
                <c:pt idx="9585">
                  <c:v>59.09</c:v>
                </c:pt>
                <c:pt idx="9586">
                  <c:v>59.09</c:v>
                </c:pt>
                <c:pt idx="9587">
                  <c:v>59.07</c:v>
                </c:pt>
                <c:pt idx="9588">
                  <c:v>59.07</c:v>
                </c:pt>
                <c:pt idx="9589">
                  <c:v>59.07</c:v>
                </c:pt>
                <c:pt idx="9590">
                  <c:v>59.07</c:v>
                </c:pt>
                <c:pt idx="9591">
                  <c:v>59.07</c:v>
                </c:pt>
                <c:pt idx="9592">
                  <c:v>59.07</c:v>
                </c:pt>
                <c:pt idx="9593">
                  <c:v>59.07</c:v>
                </c:pt>
                <c:pt idx="9594">
                  <c:v>59.07</c:v>
                </c:pt>
                <c:pt idx="9595">
                  <c:v>59.07</c:v>
                </c:pt>
                <c:pt idx="9596">
                  <c:v>59.07</c:v>
                </c:pt>
                <c:pt idx="9597">
                  <c:v>59.07</c:v>
                </c:pt>
                <c:pt idx="9598">
                  <c:v>59.08</c:v>
                </c:pt>
                <c:pt idx="9599">
                  <c:v>59.08</c:v>
                </c:pt>
                <c:pt idx="9600">
                  <c:v>59.09</c:v>
                </c:pt>
                <c:pt idx="9601">
                  <c:v>59.1</c:v>
                </c:pt>
                <c:pt idx="9602">
                  <c:v>59.11</c:v>
                </c:pt>
                <c:pt idx="9603">
                  <c:v>59.11</c:v>
                </c:pt>
                <c:pt idx="9604">
                  <c:v>59.11</c:v>
                </c:pt>
                <c:pt idx="9605">
                  <c:v>59.12</c:v>
                </c:pt>
                <c:pt idx="9606">
                  <c:v>59.12</c:v>
                </c:pt>
                <c:pt idx="9607">
                  <c:v>59.13</c:v>
                </c:pt>
                <c:pt idx="9608">
                  <c:v>59.14</c:v>
                </c:pt>
                <c:pt idx="9609">
                  <c:v>59.16</c:v>
                </c:pt>
                <c:pt idx="9610">
                  <c:v>59.18</c:v>
                </c:pt>
                <c:pt idx="9611">
                  <c:v>59.19</c:v>
                </c:pt>
                <c:pt idx="9612">
                  <c:v>59.2</c:v>
                </c:pt>
                <c:pt idx="9613">
                  <c:v>59.22</c:v>
                </c:pt>
                <c:pt idx="9614">
                  <c:v>59.23</c:v>
                </c:pt>
                <c:pt idx="9615">
                  <c:v>59.24</c:v>
                </c:pt>
                <c:pt idx="9616">
                  <c:v>59.26</c:v>
                </c:pt>
                <c:pt idx="9617">
                  <c:v>59.26</c:v>
                </c:pt>
                <c:pt idx="9618">
                  <c:v>59.27</c:v>
                </c:pt>
                <c:pt idx="9619">
                  <c:v>59.27</c:v>
                </c:pt>
                <c:pt idx="9620">
                  <c:v>59.27</c:v>
                </c:pt>
                <c:pt idx="9621">
                  <c:v>59.28</c:v>
                </c:pt>
                <c:pt idx="9622">
                  <c:v>59.28</c:v>
                </c:pt>
                <c:pt idx="9623">
                  <c:v>59.3</c:v>
                </c:pt>
                <c:pt idx="9624">
                  <c:v>59.32</c:v>
                </c:pt>
                <c:pt idx="9625">
                  <c:v>59.35</c:v>
                </c:pt>
                <c:pt idx="9626">
                  <c:v>59.39</c:v>
                </c:pt>
                <c:pt idx="9627">
                  <c:v>59.44</c:v>
                </c:pt>
                <c:pt idx="9628">
                  <c:v>59.49</c:v>
                </c:pt>
                <c:pt idx="9629">
                  <c:v>59.53</c:v>
                </c:pt>
                <c:pt idx="9630">
                  <c:v>59.58</c:v>
                </c:pt>
                <c:pt idx="9631">
                  <c:v>59.62</c:v>
                </c:pt>
                <c:pt idx="9632">
                  <c:v>59.66</c:v>
                </c:pt>
                <c:pt idx="9633">
                  <c:v>59.69</c:v>
                </c:pt>
                <c:pt idx="9634">
                  <c:v>59.75</c:v>
                </c:pt>
                <c:pt idx="9635">
                  <c:v>59.8</c:v>
                </c:pt>
                <c:pt idx="9636">
                  <c:v>59.84</c:v>
                </c:pt>
                <c:pt idx="9637">
                  <c:v>59.88</c:v>
                </c:pt>
                <c:pt idx="9638">
                  <c:v>59.92</c:v>
                </c:pt>
                <c:pt idx="9639">
                  <c:v>59.94</c:v>
                </c:pt>
                <c:pt idx="9640">
                  <c:v>59.96</c:v>
                </c:pt>
                <c:pt idx="9641">
                  <c:v>59.99</c:v>
                </c:pt>
                <c:pt idx="9642">
                  <c:v>60.02</c:v>
                </c:pt>
                <c:pt idx="9643">
                  <c:v>60.04</c:v>
                </c:pt>
                <c:pt idx="9644">
                  <c:v>60.06</c:v>
                </c:pt>
                <c:pt idx="9645">
                  <c:v>60.09</c:v>
                </c:pt>
                <c:pt idx="9646">
                  <c:v>60.12</c:v>
                </c:pt>
                <c:pt idx="9647">
                  <c:v>60.15</c:v>
                </c:pt>
                <c:pt idx="9648">
                  <c:v>60.18</c:v>
                </c:pt>
                <c:pt idx="9649">
                  <c:v>60.23</c:v>
                </c:pt>
                <c:pt idx="9650">
                  <c:v>60.28</c:v>
                </c:pt>
                <c:pt idx="9651">
                  <c:v>60.32</c:v>
                </c:pt>
                <c:pt idx="9652">
                  <c:v>60.36</c:v>
                </c:pt>
                <c:pt idx="9653">
                  <c:v>60.4</c:v>
                </c:pt>
                <c:pt idx="9654">
                  <c:v>60.44</c:v>
                </c:pt>
                <c:pt idx="9655">
                  <c:v>60.47</c:v>
                </c:pt>
                <c:pt idx="9656">
                  <c:v>60.51</c:v>
                </c:pt>
                <c:pt idx="9657">
                  <c:v>60.54</c:v>
                </c:pt>
                <c:pt idx="9658">
                  <c:v>60.57</c:v>
                </c:pt>
                <c:pt idx="9659">
                  <c:v>60.59</c:v>
                </c:pt>
                <c:pt idx="9660">
                  <c:v>60.61</c:v>
                </c:pt>
                <c:pt idx="9661">
                  <c:v>60.63</c:v>
                </c:pt>
                <c:pt idx="9662">
                  <c:v>60.64</c:v>
                </c:pt>
                <c:pt idx="9663">
                  <c:v>60.65</c:v>
                </c:pt>
                <c:pt idx="9664">
                  <c:v>60.66</c:v>
                </c:pt>
                <c:pt idx="9665">
                  <c:v>60.67</c:v>
                </c:pt>
                <c:pt idx="9666">
                  <c:v>60.68</c:v>
                </c:pt>
                <c:pt idx="9667">
                  <c:v>60.69</c:v>
                </c:pt>
                <c:pt idx="9668">
                  <c:v>60.69</c:v>
                </c:pt>
                <c:pt idx="9669">
                  <c:v>60.69</c:v>
                </c:pt>
                <c:pt idx="9670">
                  <c:v>60.7</c:v>
                </c:pt>
                <c:pt idx="9671">
                  <c:v>60.7</c:v>
                </c:pt>
                <c:pt idx="9672">
                  <c:v>60.71</c:v>
                </c:pt>
                <c:pt idx="9673">
                  <c:v>60.71</c:v>
                </c:pt>
                <c:pt idx="9674">
                  <c:v>60.71</c:v>
                </c:pt>
                <c:pt idx="9675">
                  <c:v>60.7</c:v>
                </c:pt>
                <c:pt idx="9676">
                  <c:v>60.69</c:v>
                </c:pt>
                <c:pt idx="9677">
                  <c:v>60.7</c:v>
                </c:pt>
                <c:pt idx="9678">
                  <c:v>60.7</c:v>
                </c:pt>
                <c:pt idx="9679">
                  <c:v>60.7</c:v>
                </c:pt>
                <c:pt idx="9680">
                  <c:v>60.69</c:v>
                </c:pt>
                <c:pt idx="9681">
                  <c:v>60.69</c:v>
                </c:pt>
                <c:pt idx="9682">
                  <c:v>60.69</c:v>
                </c:pt>
                <c:pt idx="9683">
                  <c:v>60.69</c:v>
                </c:pt>
                <c:pt idx="9684">
                  <c:v>60.69</c:v>
                </c:pt>
                <c:pt idx="9685">
                  <c:v>60.69</c:v>
                </c:pt>
                <c:pt idx="9686">
                  <c:v>60.68</c:v>
                </c:pt>
                <c:pt idx="9687">
                  <c:v>60.67</c:v>
                </c:pt>
                <c:pt idx="9688">
                  <c:v>60.67</c:v>
                </c:pt>
                <c:pt idx="9689">
                  <c:v>60.66</c:v>
                </c:pt>
                <c:pt idx="9690">
                  <c:v>60.65</c:v>
                </c:pt>
                <c:pt idx="9691">
                  <c:v>60.64</c:v>
                </c:pt>
                <c:pt idx="9692">
                  <c:v>60.63</c:v>
                </c:pt>
                <c:pt idx="9693">
                  <c:v>60.63</c:v>
                </c:pt>
                <c:pt idx="9694">
                  <c:v>60.62</c:v>
                </c:pt>
                <c:pt idx="9695">
                  <c:v>60.61</c:v>
                </c:pt>
                <c:pt idx="9696">
                  <c:v>60.6</c:v>
                </c:pt>
                <c:pt idx="9697">
                  <c:v>60.58</c:v>
                </c:pt>
                <c:pt idx="9698">
                  <c:v>60.57</c:v>
                </c:pt>
                <c:pt idx="9699">
                  <c:v>60.55</c:v>
                </c:pt>
                <c:pt idx="9700">
                  <c:v>60.53</c:v>
                </c:pt>
                <c:pt idx="9701">
                  <c:v>60.51</c:v>
                </c:pt>
                <c:pt idx="9702">
                  <c:v>60.49</c:v>
                </c:pt>
                <c:pt idx="9703">
                  <c:v>60.48</c:v>
                </c:pt>
                <c:pt idx="9704">
                  <c:v>60.45</c:v>
                </c:pt>
                <c:pt idx="9705">
                  <c:v>60.42</c:v>
                </c:pt>
                <c:pt idx="9706">
                  <c:v>60.4</c:v>
                </c:pt>
                <c:pt idx="9707">
                  <c:v>60.38</c:v>
                </c:pt>
                <c:pt idx="9708">
                  <c:v>60.35</c:v>
                </c:pt>
                <c:pt idx="9709">
                  <c:v>60.33</c:v>
                </c:pt>
                <c:pt idx="9710">
                  <c:v>60.32</c:v>
                </c:pt>
                <c:pt idx="9711">
                  <c:v>60.29</c:v>
                </c:pt>
                <c:pt idx="9712">
                  <c:v>60.27</c:v>
                </c:pt>
                <c:pt idx="9713">
                  <c:v>60.23</c:v>
                </c:pt>
                <c:pt idx="9714">
                  <c:v>60.21</c:v>
                </c:pt>
                <c:pt idx="9715">
                  <c:v>60.17</c:v>
                </c:pt>
                <c:pt idx="9716">
                  <c:v>60.15</c:v>
                </c:pt>
                <c:pt idx="9717">
                  <c:v>60.13</c:v>
                </c:pt>
                <c:pt idx="9718">
                  <c:v>60.12</c:v>
                </c:pt>
                <c:pt idx="9719">
                  <c:v>60.1</c:v>
                </c:pt>
                <c:pt idx="9720">
                  <c:v>60.09</c:v>
                </c:pt>
                <c:pt idx="9721">
                  <c:v>60.07</c:v>
                </c:pt>
                <c:pt idx="9722">
                  <c:v>60.06</c:v>
                </c:pt>
                <c:pt idx="9723">
                  <c:v>60.05</c:v>
                </c:pt>
                <c:pt idx="9724">
                  <c:v>60.04</c:v>
                </c:pt>
                <c:pt idx="9725">
                  <c:v>60.03</c:v>
                </c:pt>
                <c:pt idx="9726">
                  <c:v>60.02</c:v>
                </c:pt>
                <c:pt idx="9727">
                  <c:v>60</c:v>
                </c:pt>
                <c:pt idx="9728">
                  <c:v>59.99</c:v>
                </c:pt>
                <c:pt idx="9729">
                  <c:v>59.98</c:v>
                </c:pt>
                <c:pt idx="9730">
                  <c:v>59.97</c:v>
                </c:pt>
                <c:pt idx="9731">
                  <c:v>59.97</c:v>
                </c:pt>
                <c:pt idx="9732">
                  <c:v>59.95</c:v>
                </c:pt>
                <c:pt idx="9733">
                  <c:v>59.94</c:v>
                </c:pt>
                <c:pt idx="9734">
                  <c:v>59.92</c:v>
                </c:pt>
                <c:pt idx="9735">
                  <c:v>59.91</c:v>
                </c:pt>
                <c:pt idx="9736">
                  <c:v>59.88</c:v>
                </c:pt>
                <c:pt idx="9737">
                  <c:v>59.87</c:v>
                </c:pt>
                <c:pt idx="9738">
                  <c:v>59.85</c:v>
                </c:pt>
                <c:pt idx="9739">
                  <c:v>59.83</c:v>
                </c:pt>
                <c:pt idx="9740">
                  <c:v>59.8</c:v>
                </c:pt>
                <c:pt idx="9741">
                  <c:v>59.78</c:v>
                </c:pt>
                <c:pt idx="9742">
                  <c:v>59.75</c:v>
                </c:pt>
                <c:pt idx="9743">
                  <c:v>59.73</c:v>
                </c:pt>
                <c:pt idx="9744">
                  <c:v>59.7</c:v>
                </c:pt>
                <c:pt idx="9745">
                  <c:v>59.69</c:v>
                </c:pt>
                <c:pt idx="9746">
                  <c:v>59.67</c:v>
                </c:pt>
                <c:pt idx="9747">
                  <c:v>59.64</c:v>
                </c:pt>
                <c:pt idx="9748">
                  <c:v>59.62</c:v>
                </c:pt>
                <c:pt idx="9749">
                  <c:v>59.6</c:v>
                </c:pt>
                <c:pt idx="9750">
                  <c:v>59.57</c:v>
                </c:pt>
                <c:pt idx="9751">
                  <c:v>59.55</c:v>
                </c:pt>
                <c:pt idx="9752">
                  <c:v>59.53</c:v>
                </c:pt>
                <c:pt idx="9753">
                  <c:v>59.5</c:v>
                </c:pt>
                <c:pt idx="9754">
                  <c:v>59.47</c:v>
                </c:pt>
                <c:pt idx="9755">
                  <c:v>59.44</c:v>
                </c:pt>
                <c:pt idx="9756">
                  <c:v>59.42</c:v>
                </c:pt>
                <c:pt idx="9757">
                  <c:v>59.39</c:v>
                </c:pt>
                <c:pt idx="9758">
                  <c:v>59.38</c:v>
                </c:pt>
                <c:pt idx="9759">
                  <c:v>59.35</c:v>
                </c:pt>
                <c:pt idx="9760">
                  <c:v>59.33</c:v>
                </c:pt>
                <c:pt idx="9761">
                  <c:v>59.31</c:v>
                </c:pt>
                <c:pt idx="9762">
                  <c:v>59.3</c:v>
                </c:pt>
                <c:pt idx="9763">
                  <c:v>59.29</c:v>
                </c:pt>
                <c:pt idx="9764">
                  <c:v>59.29</c:v>
                </c:pt>
                <c:pt idx="9765">
                  <c:v>59.28</c:v>
                </c:pt>
                <c:pt idx="9766">
                  <c:v>59.28</c:v>
                </c:pt>
                <c:pt idx="9767">
                  <c:v>59.27</c:v>
                </c:pt>
                <c:pt idx="9768">
                  <c:v>59.27</c:v>
                </c:pt>
                <c:pt idx="9769">
                  <c:v>59.27</c:v>
                </c:pt>
                <c:pt idx="9770">
                  <c:v>59.27</c:v>
                </c:pt>
                <c:pt idx="9771">
                  <c:v>59.27</c:v>
                </c:pt>
                <c:pt idx="9772">
                  <c:v>59.27</c:v>
                </c:pt>
                <c:pt idx="9773">
                  <c:v>59.26</c:v>
                </c:pt>
                <c:pt idx="9774">
                  <c:v>59.26</c:v>
                </c:pt>
                <c:pt idx="9775">
                  <c:v>59.25</c:v>
                </c:pt>
                <c:pt idx="9776">
                  <c:v>59.24</c:v>
                </c:pt>
                <c:pt idx="9777">
                  <c:v>59.24</c:v>
                </c:pt>
                <c:pt idx="9778">
                  <c:v>59.23</c:v>
                </c:pt>
                <c:pt idx="9779">
                  <c:v>59.22</c:v>
                </c:pt>
                <c:pt idx="9780">
                  <c:v>59.22</c:v>
                </c:pt>
                <c:pt idx="9781">
                  <c:v>59.21</c:v>
                </c:pt>
                <c:pt idx="9782">
                  <c:v>59.2</c:v>
                </c:pt>
                <c:pt idx="9783">
                  <c:v>59.19</c:v>
                </c:pt>
                <c:pt idx="9784">
                  <c:v>59.18</c:v>
                </c:pt>
                <c:pt idx="9785">
                  <c:v>59.18</c:v>
                </c:pt>
                <c:pt idx="9786">
                  <c:v>59.18</c:v>
                </c:pt>
                <c:pt idx="9787">
                  <c:v>59.18</c:v>
                </c:pt>
                <c:pt idx="9788">
                  <c:v>59.18</c:v>
                </c:pt>
                <c:pt idx="9789">
                  <c:v>59.18</c:v>
                </c:pt>
                <c:pt idx="9790">
                  <c:v>59.18</c:v>
                </c:pt>
                <c:pt idx="9791">
                  <c:v>59.17</c:v>
                </c:pt>
                <c:pt idx="9792">
                  <c:v>59.17</c:v>
                </c:pt>
                <c:pt idx="9793">
                  <c:v>59.17</c:v>
                </c:pt>
                <c:pt idx="9794">
                  <c:v>59.17</c:v>
                </c:pt>
                <c:pt idx="9795">
                  <c:v>59.17</c:v>
                </c:pt>
                <c:pt idx="9796">
                  <c:v>59.17</c:v>
                </c:pt>
                <c:pt idx="9797">
                  <c:v>59.17</c:v>
                </c:pt>
                <c:pt idx="9798">
                  <c:v>59.17</c:v>
                </c:pt>
                <c:pt idx="9799">
                  <c:v>59.18</c:v>
                </c:pt>
                <c:pt idx="9800">
                  <c:v>59.18</c:v>
                </c:pt>
                <c:pt idx="9801">
                  <c:v>59.18</c:v>
                </c:pt>
                <c:pt idx="9802">
                  <c:v>59.18</c:v>
                </c:pt>
                <c:pt idx="9803">
                  <c:v>59.19</c:v>
                </c:pt>
                <c:pt idx="9804">
                  <c:v>59.19</c:v>
                </c:pt>
                <c:pt idx="9805">
                  <c:v>59.2</c:v>
                </c:pt>
                <c:pt idx="9806">
                  <c:v>59.2</c:v>
                </c:pt>
                <c:pt idx="9807">
                  <c:v>59.21</c:v>
                </c:pt>
                <c:pt idx="9808">
                  <c:v>59.21</c:v>
                </c:pt>
                <c:pt idx="9809">
                  <c:v>59.22</c:v>
                </c:pt>
                <c:pt idx="9810">
                  <c:v>59.23</c:v>
                </c:pt>
                <c:pt idx="9811">
                  <c:v>59.24</c:v>
                </c:pt>
                <c:pt idx="9812">
                  <c:v>59.25</c:v>
                </c:pt>
                <c:pt idx="9813">
                  <c:v>59.26</c:v>
                </c:pt>
                <c:pt idx="9814">
                  <c:v>59.26</c:v>
                </c:pt>
                <c:pt idx="9815">
                  <c:v>59.26</c:v>
                </c:pt>
                <c:pt idx="9816">
                  <c:v>59.26</c:v>
                </c:pt>
                <c:pt idx="9817">
                  <c:v>59.27</c:v>
                </c:pt>
                <c:pt idx="9818">
                  <c:v>59.27</c:v>
                </c:pt>
                <c:pt idx="9819">
                  <c:v>59.27</c:v>
                </c:pt>
                <c:pt idx="9820">
                  <c:v>59.28</c:v>
                </c:pt>
                <c:pt idx="9821">
                  <c:v>59.28</c:v>
                </c:pt>
                <c:pt idx="9822">
                  <c:v>59.29</c:v>
                </c:pt>
                <c:pt idx="9823">
                  <c:v>59.3</c:v>
                </c:pt>
                <c:pt idx="9824">
                  <c:v>59.32</c:v>
                </c:pt>
                <c:pt idx="9825">
                  <c:v>59.33</c:v>
                </c:pt>
                <c:pt idx="9826">
                  <c:v>59.35</c:v>
                </c:pt>
                <c:pt idx="9827">
                  <c:v>59.38</c:v>
                </c:pt>
                <c:pt idx="9828">
                  <c:v>59.41</c:v>
                </c:pt>
                <c:pt idx="9829">
                  <c:v>59.44</c:v>
                </c:pt>
                <c:pt idx="9830">
                  <c:v>59.47</c:v>
                </c:pt>
                <c:pt idx="9831">
                  <c:v>59.51</c:v>
                </c:pt>
                <c:pt idx="9832">
                  <c:v>59.54</c:v>
                </c:pt>
                <c:pt idx="9833">
                  <c:v>59.58</c:v>
                </c:pt>
                <c:pt idx="9834">
                  <c:v>59.61</c:v>
                </c:pt>
                <c:pt idx="9835">
                  <c:v>59.63</c:v>
                </c:pt>
                <c:pt idx="9836">
                  <c:v>59.66</c:v>
                </c:pt>
                <c:pt idx="9837">
                  <c:v>59.69</c:v>
                </c:pt>
                <c:pt idx="9838">
                  <c:v>59.71</c:v>
                </c:pt>
                <c:pt idx="9839">
                  <c:v>59.74</c:v>
                </c:pt>
                <c:pt idx="9840">
                  <c:v>59.78</c:v>
                </c:pt>
                <c:pt idx="9841">
                  <c:v>59.81</c:v>
                </c:pt>
                <c:pt idx="9842">
                  <c:v>59.85</c:v>
                </c:pt>
                <c:pt idx="9843">
                  <c:v>59.88</c:v>
                </c:pt>
                <c:pt idx="9844">
                  <c:v>59.91</c:v>
                </c:pt>
                <c:pt idx="9845">
                  <c:v>59.93</c:v>
                </c:pt>
                <c:pt idx="9846">
                  <c:v>59.96</c:v>
                </c:pt>
                <c:pt idx="9847">
                  <c:v>59.98</c:v>
                </c:pt>
                <c:pt idx="9848">
                  <c:v>60</c:v>
                </c:pt>
                <c:pt idx="9849">
                  <c:v>60.01</c:v>
                </c:pt>
                <c:pt idx="9850">
                  <c:v>60.02</c:v>
                </c:pt>
                <c:pt idx="9851">
                  <c:v>60.02</c:v>
                </c:pt>
                <c:pt idx="9852">
                  <c:v>60.03</c:v>
                </c:pt>
                <c:pt idx="9853">
                  <c:v>60.04</c:v>
                </c:pt>
                <c:pt idx="9854">
                  <c:v>60.06</c:v>
                </c:pt>
                <c:pt idx="9855">
                  <c:v>60.07</c:v>
                </c:pt>
                <c:pt idx="9856">
                  <c:v>60.09</c:v>
                </c:pt>
                <c:pt idx="9857">
                  <c:v>60.12</c:v>
                </c:pt>
                <c:pt idx="9858">
                  <c:v>60.14</c:v>
                </c:pt>
                <c:pt idx="9859">
                  <c:v>60.16</c:v>
                </c:pt>
                <c:pt idx="9860">
                  <c:v>60.19</c:v>
                </c:pt>
                <c:pt idx="9861">
                  <c:v>60.22</c:v>
                </c:pt>
                <c:pt idx="9862">
                  <c:v>60.23</c:v>
                </c:pt>
                <c:pt idx="9863">
                  <c:v>60.25</c:v>
                </c:pt>
                <c:pt idx="9864">
                  <c:v>60.27</c:v>
                </c:pt>
                <c:pt idx="9865">
                  <c:v>60.28</c:v>
                </c:pt>
                <c:pt idx="9866">
                  <c:v>60.29</c:v>
                </c:pt>
                <c:pt idx="9867">
                  <c:v>60.3</c:v>
                </c:pt>
                <c:pt idx="9868">
                  <c:v>60.32</c:v>
                </c:pt>
                <c:pt idx="9869">
                  <c:v>60.33</c:v>
                </c:pt>
                <c:pt idx="9870">
                  <c:v>60.33</c:v>
                </c:pt>
                <c:pt idx="9871">
                  <c:v>60.33</c:v>
                </c:pt>
                <c:pt idx="9872">
                  <c:v>60.34</c:v>
                </c:pt>
                <c:pt idx="9873">
                  <c:v>60.34</c:v>
                </c:pt>
                <c:pt idx="9874">
                  <c:v>60.34</c:v>
                </c:pt>
                <c:pt idx="9875">
                  <c:v>60.34</c:v>
                </c:pt>
                <c:pt idx="9876">
                  <c:v>60.34</c:v>
                </c:pt>
                <c:pt idx="9877">
                  <c:v>60.34</c:v>
                </c:pt>
                <c:pt idx="9878">
                  <c:v>60.34</c:v>
                </c:pt>
                <c:pt idx="9879">
                  <c:v>60.34</c:v>
                </c:pt>
                <c:pt idx="9880">
                  <c:v>60.33</c:v>
                </c:pt>
                <c:pt idx="9881">
                  <c:v>60.33</c:v>
                </c:pt>
                <c:pt idx="9882">
                  <c:v>60.33</c:v>
                </c:pt>
                <c:pt idx="9883">
                  <c:v>60.32</c:v>
                </c:pt>
                <c:pt idx="9884">
                  <c:v>60.31</c:v>
                </c:pt>
                <c:pt idx="9885">
                  <c:v>60.31</c:v>
                </c:pt>
                <c:pt idx="9886">
                  <c:v>60.29</c:v>
                </c:pt>
                <c:pt idx="9887">
                  <c:v>60.28</c:v>
                </c:pt>
                <c:pt idx="9888">
                  <c:v>60.26</c:v>
                </c:pt>
                <c:pt idx="9889">
                  <c:v>60.24</c:v>
                </c:pt>
                <c:pt idx="9890">
                  <c:v>60.23</c:v>
                </c:pt>
                <c:pt idx="9891">
                  <c:v>60.22</c:v>
                </c:pt>
                <c:pt idx="9892">
                  <c:v>60.21</c:v>
                </c:pt>
                <c:pt idx="9893">
                  <c:v>60.19</c:v>
                </c:pt>
                <c:pt idx="9894">
                  <c:v>60.18</c:v>
                </c:pt>
                <c:pt idx="9895">
                  <c:v>60.17</c:v>
                </c:pt>
                <c:pt idx="9896">
                  <c:v>60.16</c:v>
                </c:pt>
                <c:pt idx="9897">
                  <c:v>60.14</c:v>
                </c:pt>
                <c:pt idx="9898">
                  <c:v>60.13</c:v>
                </c:pt>
                <c:pt idx="9899">
                  <c:v>60.12</c:v>
                </c:pt>
                <c:pt idx="9900">
                  <c:v>60.12</c:v>
                </c:pt>
                <c:pt idx="9901">
                  <c:v>60.1</c:v>
                </c:pt>
                <c:pt idx="9902">
                  <c:v>60.09</c:v>
                </c:pt>
                <c:pt idx="9903">
                  <c:v>60.08</c:v>
                </c:pt>
                <c:pt idx="9904">
                  <c:v>60.07</c:v>
                </c:pt>
                <c:pt idx="9905">
                  <c:v>60.05</c:v>
                </c:pt>
                <c:pt idx="9906">
                  <c:v>60.04</c:v>
                </c:pt>
                <c:pt idx="9907">
                  <c:v>60.04</c:v>
                </c:pt>
                <c:pt idx="9908">
                  <c:v>60.03</c:v>
                </c:pt>
                <c:pt idx="9909">
                  <c:v>60.02</c:v>
                </c:pt>
                <c:pt idx="9910">
                  <c:v>60.02</c:v>
                </c:pt>
                <c:pt idx="9911">
                  <c:v>60</c:v>
                </c:pt>
                <c:pt idx="9912">
                  <c:v>59.99</c:v>
                </c:pt>
                <c:pt idx="9913">
                  <c:v>59.97</c:v>
                </c:pt>
                <c:pt idx="9914">
                  <c:v>59.97</c:v>
                </c:pt>
                <c:pt idx="9915">
                  <c:v>59.95</c:v>
                </c:pt>
                <c:pt idx="9916">
                  <c:v>59.93</c:v>
                </c:pt>
                <c:pt idx="9917">
                  <c:v>59.92</c:v>
                </c:pt>
                <c:pt idx="9918">
                  <c:v>59.9</c:v>
                </c:pt>
                <c:pt idx="9919">
                  <c:v>59.88</c:v>
                </c:pt>
                <c:pt idx="9920">
                  <c:v>59.87</c:v>
                </c:pt>
                <c:pt idx="9921">
                  <c:v>59.86</c:v>
                </c:pt>
                <c:pt idx="9922">
                  <c:v>59.83</c:v>
                </c:pt>
                <c:pt idx="9923">
                  <c:v>59.81</c:v>
                </c:pt>
                <c:pt idx="9924">
                  <c:v>59.79</c:v>
                </c:pt>
                <c:pt idx="9925">
                  <c:v>59.76</c:v>
                </c:pt>
                <c:pt idx="9926">
                  <c:v>59.74</c:v>
                </c:pt>
                <c:pt idx="9927">
                  <c:v>59.73</c:v>
                </c:pt>
                <c:pt idx="9928">
                  <c:v>59.7</c:v>
                </c:pt>
                <c:pt idx="9929">
                  <c:v>59.68</c:v>
                </c:pt>
                <c:pt idx="9930">
                  <c:v>59.66</c:v>
                </c:pt>
                <c:pt idx="9931">
                  <c:v>59.64</c:v>
                </c:pt>
                <c:pt idx="9932">
                  <c:v>59.62</c:v>
                </c:pt>
                <c:pt idx="9933">
                  <c:v>59.6</c:v>
                </c:pt>
                <c:pt idx="9934">
                  <c:v>59.58</c:v>
                </c:pt>
                <c:pt idx="9935">
                  <c:v>59.55</c:v>
                </c:pt>
                <c:pt idx="9936">
                  <c:v>59.53</c:v>
                </c:pt>
                <c:pt idx="9937">
                  <c:v>59.5</c:v>
                </c:pt>
                <c:pt idx="9938">
                  <c:v>59.48</c:v>
                </c:pt>
                <c:pt idx="9939">
                  <c:v>59.46</c:v>
                </c:pt>
                <c:pt idx="9940">
                  <c:v>59.43</c:v>
                </c:pt>
                <c:pt idx="9941">
                  <c:v>59.4</c:v>
                </c:pt>
                <c:pt idx="9942">
                  <c:v>59.38</c:v>
                </c:pt>
                <c:pt idx="9943">
                  <c:v>59.37</c:v>
                </c:pt>
                <c:pt idx="9944">
                  <c:v>59.34</c:v>
                </c:pt>
                <c:pt idx="9945">
                  <c:v>59.33</c:v>
                </c:pt>
                <c:pt idx="9946">
                  <c:v>59.31</c:v>
                </c:pt>
                <c:pt idx="9947">
                  <c:v>59.3</c:v>
                </c:pt>
                <c:pt idx="9948">
                  <c:v>59.3</c:v>
                </c:pt>
                <c:pt idx="9949">
                  <c:v>59.3</c:v>
                </c:pt>
                <c:pt idx="9950">
                  <c:v>59.29</c:v>
                </c:pt>
                <c:pt idx="9951">
                  <c:v>59.29</c:v>
                </c:pt>
                <c:pt idx="9952">
                  <c:v>59.28</c:v>
                </c:pt>
                <c:pt idx="9953">
                  <c:v>59.28</c:v>
                </c:pt>
                <c:pt idx="9954">
                  <c:v>59.28</c:v>
                </c:pt>
                <c:pt idx="9955">
                  <c:v>59.27</c:v>
                </c:pt>
                <c:pt idx="9956">
                  <c:v>59.26</c:v>
                </c:pt>
                <c:pt idx="9957">
                  <c:v>59.26</c:v>
                </c:pt>
                <c:pt idx="9958">
                  <c:v>59.26</c:v>
                </c:pt>
                <c:pt idx="9959">
                  <c:v>59.25</c:v>
                </c:pt>
                <c:pt idx="9960">
                  <c:v>59.24</c:v>
                </c:pt>
                <c:pt idx="9961">
                  <c:v>59.24</c:v>
                </c:pt>
                <c:pt idx="9962">
                  <c:v>59.23</c:v>
                </c:pt>
                <c:pt idx="9963">
                  <c:v>59.23</c:v>
                </c:pt>
                <c:pt idx="9964">
                  <c:v>59.22</c:v>
                </c:pt>
                <c:pt idx="9965">
                  <c:v>59.22</c:v>
                </c:pt>
                <c:pt idx="9966">
                  <c:v>59.22</c:v>
                </c:pt>
                <c:pt idx="9967">
                  <c:v>59.21</c:v>
                </c:pt>
                <c:pt idx="9968">
                  <c:v>59.19</c:v>
                </c:pt>
                <c:pt idx="9969">
                  <c:v>59.18</c:v>
                </c:pt>
                <c:pt idx="9970">
                  <c:v>59.17</c:v>
                </c:pt>
                <c:pt idx="9971">
                  <c:v>59.16</c:v>
                </c:pt>
                <c:pt idx="9972">
                  <c:v>59.14</c:v>
                </c:pt>
                <c:pt idx="9973">
                  <c:v>59.13</c:v>
                </c:pt>
                <c:pt idx="9974">
                  <c:v>59.13</c:v>
                </c:pt>
                <c:pt idx="9975">
                  <c:v>59.12</c:v>
                </c:pt>
                <c:pt idx="9976">
                  <c:v>59.12</c:v>
                </c:pt>
                <c:pt idx="9977">
                  <c:v>59.11</c:v>
                </c:pt>
                <c:pt idx="9978">
                  <c:v>59.11</c:v>
                </c:pt>
                <c:pt idx="9979">
                  <c:v>59.11</c:v>
                </c:pt>
                <c:pt idx="9980">
                  <c:v>59.11</c:v>
                </c:pt>
                <c:pt idx="9981">
                  <c:v>59.11</c:v>
                </c:pt>
                <c:pt idx="9982">
                  <c:v>59.11</c:v>
                </c:pt>
                <c:pt idx="9983">
                  <c:v>59.11</c:v>
                </c:pt>
                <c:pt idx="9984">
                  <c:v>59.11</c:v>
                </c:pt>
                <c:pt idx="9985">
                  <c:v>59.11</c:v>
                </c:pt>
                <c:pt idx="9986">
                  <c:v>59.12</c:v>
                </c:pt>
                <c:pt idx="9987">
                  <c:v>59.12</c:v>
                </c:pt>
                <c:pt idx="9988">
                  <c:v>59.12</c:v>
                </c:pt>
                <c:pt idx="9989">
                  <c:v>59.12</c:v>
                </c:pt>
                <c:pt idx="9990">
                  <c:v>59.13</c:v>
                </c:pt>
                <c:pt idx="9991">
                  <c:v>59.13</c:v>
                </c:pt>
                <c:pt idx="9992">
                  <c:v>59.14</c:v>
                </c:pt>
                <c:pt idx="9993">
                  <c:v>59.16</c:v>
                </c:pt>
                <c:pt idx="9994">
                  <c:v>59.17</c:v>
                </c:pt>
                <c:pt idx="9995">
                  <c:v>59.18</c:v>
                </c:pt>
                <c:pt idx="9996">
                  <c:v>59.18</c:v>
                </c:pt>
                <c:pt idx="9997">
                  <c:v>59.19</c:v>
                </c:pt>
                <c:pt idx="9998">
                  <c:v>59.2</c:v>
                </c:pt>
                <c:pt idx="9999">
                  <c:v>59.21</c:v>
                </c:pt>
                <c:pt idx="10000">
                  <c:v>59.22</c:v>
                </c:pt>
                <c:pt idx="10001">
                  <c:v>59.22</c:v>
                </c:pt>
                <c:pt idx="10002">
                  <c:v>59.23</c:v>
                </c:pt>
                <c:pt idx="10003">
                  <c:v>59.23</c:v>
                </c:pt>
                <c:pt idx="10004">
                  <c:v>59.24</c:v>
                </c:pt>
                <c:pt idx="10005">
                  <c:v>59.25</c:v>
                </c:pt>
                <c:pt idx="10006">
                  <c:v>59.26</c:v>
                </c:pt>
                <c:pt idx="10007">
                  <c:v>59.26</c:v>
                </c:pt>
                <c:pt idx="10008">
                  <c:v>59.27</c:v>
                </c:pt>
                <c:pt idx="10009">
                  <c:v>59.27</c:v>
                </c:pt>
                <c:pt idx="10010">
                  <c:v>59.27</c:v>
                </c:pt>
                <c:pt idx="10011">
                  <c:v>59.28</c:v>
                </c:pt>
                <c:pt idx="10012">
                  <c:v>59.3</c:v>
                </c:pt>
                <c:pt idx="10013">
                  <c:v>59.31</c:v>
                </c:pt>
                <c:pt idx="10014">
                  <c:v>59.34</c:v>
                </c:pt>
                <c:pt idx="10015">
                  <c:v>59.36</c:v>
                </c:pt>
                <c:pt idx="10016">
                  <c:v>59.39</c:v>
                </c:pt>
                <c:pt idx="10017">
                  <c:v>59.43</c:v>
                </c:pt>
                <c:pt idx="10018">
                  <c:v>59.47</c:v>
                </c:pt>
                <c:pt idx="10019">
                  <c:v>59.51</c:v>
                </c:pt>
                <c:pt idx="10020">
                  <c:v>59.55</c:v>
                </c:pt>
                <c:pt idx="10021">
                  <c:v>59.57</c:v>
                </c:pt>
                <c:pt idx="10022">
                  <c:v>59.6</c:v>
                </c:pt>
                <c:pt idx="10023">
                  <c:v>59.64</c:v>
                </c:pt>
                <c:pt idx="10024">
                  <c:v>59.67</c:v>
                </c:pt>
                <c:pt idx="10025">
                  <c:v>59.7</c:v>
                </c:pt>
                <c:pt idx="10026">
                  <c:v>59.74</c:v>
                </c:pt>
                <c:pt idx="10027">
                  <c:v>59.78</c:v>
                </c:pt>
                <c:pt idx="10028">
                  <c:v>59.82</c:v>
                </c:pt>
                <c:pt idx="10029">
                  <c:v>59.85</c:v>
                </c:pt>
                <c:pt idx="10030">
                  <c:v>59.89</c:v>
                </c:pt>
                <c:pt idx="10031">
                  <c:v>59.92</c:v>
                </c:pt>
                <c:pt idx="10032">
                  <c:v>59.96</c:v>
                </c:pt>
                <c:pt idx="10033">
                  <c:v>59.98</c:v>
                </c:pt>
                <c:pt idx="10034">
                  <c:v>60</c:v>
                </c:pt>
                <c:pt idx="10035">
                  <c:v>60.02</c:v>
                </c:pt>
                <c:pt idx="10036">
                  <c:v>60.04</c:v>
                </c:pt>
                <c:pt idx="10037">
                  <c:v>60.06</c:v>
                </c:pt>
                <c:pt idx="10038">
                  <c:v>60.08</c:v>
                </c:pt>
                <c:pt idx="10039">
                  <c:v>60.1</c:v>
                </c:pt>
                <c:pt idx="10040">
                  <c:v>60.12</c:v>
                </c:pt>
                <c:pt idx="10041">
                  <c:v>60.15</c:v>
                </c:pt>
                <c:pt idx="10042">
                  <c:v>60.18</c:v>
                </c:pt>
                <c:pt idx="10043">
                  <c:v>60.22</c:v>
                </c:pt>
                <c:pt idx="10044">
                  <c:v>60.27</c:v>
                </c:pt>
                <c:pt idx="10045">
                  <c:v>60.31</c:v>
                </c:pt>
                <c:pt idx="10046">
                  <c:v>60.34</c:v>
                </c:pt>
                <c:pt idx="10047">
                  <c:v>60.38</c:v>
                </c:pt>
                <c:pt idx="10048">
                  <c:v>60.41</c:v>
                </c:pt>
                <c:pt idx="10049">
                  <c:v>60.44</c:v>
                </c:pt>
                <c:pt idx="10050">
                  <c:v>60.46</c:v>
                </c:pt>
                <c:pt idx="10051">
                  <c:v>60.49</c:v>
                </c:pt>
                <c:pt idx="10052">
                  <c:v>60.52</c:v>
                </c:pt>
                <c:pt idx="10053">
                  <c:v>60.54</c:v>
                </c:pt>
                <c:pt idx="10054">
                  <c:v>60.56</c:v>
                </c:pt>
                <c:pt idx="10055">
                  <c:v>60.57</c:v>
                </c:pt>
                <c:pt idx="10056">
                  <c:v>60.59</c:v>
                </c:pt>
                <c:pt idx="10057">
                  <c:v>60.6</c:v>
                </c:pt>
                <c:pt idx="10058">
                  <c:v>60.61</c:v>
                </c:pt>
                <c:pt idx="10059">
                  <c:v>60.63</c:v>
                </c:pt>
                <c:pt idx="10060">
                  <c:v>60.64</c:v>
                </c:pt>
                <c:pt idx="10061">
                  <c:v>60.64</c:v>
                </c:pt>
                <c:pt idx="10062">
                  <c:v>60.65</c:v>
                </c:pt>
                <c:pt idx="10063">
                  <c:v>60.65</c:v>
                </c:pt>
                <c:pt idx="10064">
                  <c:v>60.65</c:v>
                </c:pt>
                <c:pt idx="10065">
                  <c:v>60.65</c:v>
                </c:pt>
                <c:pt idx="10066">
                  <c:v>60.65</c:v>
                </c:pt>
                <c:pt idx="10067">
                  <c:v>60.66</c:v>
                </c:pt>
                <c:pt idx="10068">
                  <c:v>60.65</c:v>
                </c:pt>
                <c:pt idx="10069">
                  <c:v>60.65</c:v>
                </c:pt>
                <c:pt idx="10070">
                  <c:v>60.66</c:v>
                </c:pt>
                <c:pt idx="10071">
                  <c:v>60.66</c:v>
                </c:pt>
                <c:pt idx="10072">
                  <c:v>60.65</c:v>
                </c:pt>
                <c:pt idx="10073">
                  <c:v>60.65</c:v>
                </c:pt>
                <c:pt idx="10074">
                  <c:v>60.65</c:v>
                </c:pt>
                <c:pt idx="10075">
                  <c:v>60.65</c:v>
                </c:pt>
                <c:pt idx="10076">
                  <c:v>60.64</c:v>
                </c:pt>
                <c:pt idx="10077">
                  <c:v>60.63</c:v>
                </c:pt>
                <c:pt idx="10078">
                  <c:v>60.63</c:v>
                </c:pt>
                <c:pt idx="10079">
                  <c:v>60.62</c:v>
                </c:pt>
                <c:pt idx="10080">
                  <c:v>60.61</c:v>
                </c:pt>
                <c:pt idx="10081">
                  <c:v>60.6</c:v>
                </c:pt>
                <c:pt idx="10082">
                  <c:v>60.59</c:v>
                </c:pt>
                <c:pt idx="10083">
                  <c:v>60.58</c:v>
                </c:pt>
                <c:pt idx="10084">
                  <c:v>60.57</c:v>
                </c:pt>
                <c:pt idx="10085">
                  <c:v>60.55</c:v>
                </c:pt>
                <c:pt idx="10086">
                  <c:v>60.54</c:v>
                </c:pt>
                <c:pt idx="10087">
                  <c:v>60.53</c:v>
                </c:pt>
                <c:pt idx="10088">
                  <c:v>60.51</c:v>
                </c:pt>
                <c:pt idx="10089">
                  <c:v>60.5</c:v>
                </c:pt>
                <c:pt idx="10090">
                  <c:v>60.48</c:v>
                </c:pt>
                <c:pt idx="10091">
                  <c:v>60.46</c:v>
                </c:pt>
                <c:pt idx="10092">
                  <c:v>60.45</c:v>
                </c:pt>
                <c:pt idx="10093">
                  <c:v>60.43</c:v>
                </c:pt>
                <c:pt idx="10094">
                  <c:v>60.41</c:v>
                </c:pt>
                <c:pt idx="10095">
                  <c:v>60.39</c:v>
                </c:pt>
                <c:pt idx="10096">
                  <c:v>60.37</c:v>
                </c:pt>
                <c:pt idx="10097">
                  <c:v>60.35</c:v>
                </c:pt>
                <c:pt idx="10098">
                  <c:v>60.33</c:v>
                </c:pt>
                <c:pt idx="10099">
                  <c:v>60.3</c:v>
                </c:pt>
                <c:pt idx="10100">
                  <c:v>60.28</c:v>
                </c:pt>
                <c:pt idx="10101">
                  <c:v>60.25</c:v>
                </c:pt>
                <c:pt idx="10102">
                  <c:v>60.22</c:v>
                </c:pt>
                <c:pt idx="10103">
                  <c:v>60.2</c:v>
                </c:pt>
                <c:pt idx="10104">
                  <c:v>60.17</c:v>
                </c:pt>
                <c:pt idx="10105">
                  <c:v>60.15</c:v>
                </c:pt>
                <c:pt idx="10106">
                  <c:v>60.14</c:v>
                </c:pt>
                <c:pt idx="10107">
                  <c:v>60.12</c:v>
                </c:pt>
                <c:pt idx="10108">
                  <c:v>60.11</c:v>
                </c:pt>
                <c:pt idx="10109">
                  <c:v>60.08</c:v>
                </c:pt>
                <c:pt idx="10110">
                  <c:v>60.07</c:v>
                </c:pt>
                <c:pt idx="10111">
                  <c:v>60.06</c:v>
                </c:pt>
                <c:pt idx="10112">
                  <c:v>60.05</c:v>
                </c:pt>
                <c:pt idx="10113">
                  <c:v>60.03</c:v>
                </c:pt>
                <c:pt idx="10114">
                  <c:v>60.03</c:v>
                </c:pt>
                <c:pt idx="10115">
                  <c:v>60.02</c:v>
                </c:pt>
                <c:pt idx="10116">
                  <c:v>60.01</c:v>
                </c:pt>
                <c:pt idx="10117">
                  <c:v>59.99</c:v>
                </c:pt>
                <c:pt idx="10118">
                  <c:v>59.98</c:v>
                </c:pt>
                <c:pt idx="10119">
                  <c:v>59.97</c:v>
                </c:pt>
                <c:pt idx="10120">
                  <c:v>59.95</c:v>
                </c:pt>
                <c:pt idx="10121">
                  <c:v>59.94</c:v>
                </c:pt>
                <c:pt idx="10122">
                  <c:v>59.93</c:v>
                </c:pt>
                <c:pt idx="10123">
                  <c:v>59.92</c:v>
                </c:pt>
                <c:pt idx="10124">
                  <c:v>59.91</c:v>
                </c:pt>
                <c:pt idx="10125">
                  <c:v>59.88</c:v>
                </c:pt>
                <c:pt idx="10126">
                  <c:v>59.86</c:v>
                </c:pt>
                <c:pt idx="10127">
                  <c:v>59.83</c:v>
                </c:pt>
                <c:pt idx="10128">
                  <c:v>59.81</c:v>
                </c:pt>
                <c:pt idx="10129">
                  <c:v>59.78</c:v>
                </c:pt>
                <c:pt idx="10130">
                  <c:v>59.76</c:v>
                </c:pt>
                <c:pt idx="10131">
                  <c:v>59.74</c:v>
                </c:pt>
                <c:pt idx="10132">
                  <c:v>59.72</c:v>
                </c:pt>
                <c:pt idx="10133">
                  <c:v>59.7</c:v>
                </c:pt>
                <c:pt idx="10134">
                  <c:v>59.68</c:v>
                </c:pt>
                <c:pt idx="10135">
                  <c:v>59.65</c:v>
                </c:pt>
                <c:pt idx="10136">
                  <c:v>59.63</c:v>
                </c:pt>
                <c:pt idx="10137">
                  <c:v>59.61</c:v>
                </c:pt>
                <c:pt idx="10138">
                  <c:v>59.59</c:v>
                </c:pt>
                <c:pt idx="10139">
                  <c:v>59.56</c:v>
                </c:pt>
                <c:pt idx="10140">
                  <c:v>59.53</c:v>
                </c:pt>
                <c:pt idx="10141">
                  <c:v>59.51</c:v>
                </c:pt>
                <c:pt idx="10142">
                  <c:v>59.49</c:v>
                </c:pt>
                <c:pt idx="10143">
                  <c:v>59.47</c:v>
                </c:pt>
                <c:pt idx="10144">
                  <c:v>59.46</c:v>
                </c:pt>
                <c:pt idx="10145">
                  <c:v>59.44</c:v>
                </c:pt>
                <c:pt idx="10146">
                  <c:v>59.41</c:v>
                </c:pt>
                <c:pt idx="10147">
                  <c:v>59.38</c:v>
                </c:pt>
                <c:pt idx="10148">
                  <c:v>59.34</c:v>
                </c:pt>
                <c:pt idx="10149">
                  <c:v>59.32</c:v>
                </c:pt>
                <c:pt idx="10150">
                  <c:v>59.3</c:v>
                </c:pt>
                <c:pt idx="10151">
                  <c:v>59.29</c:v>
                </c:pt>
                <c:pt idx="10152">
                  <c:v>59.28</c:v>
                </c:pt>
                <c:pt idx="10153">
                  <c:v>59.28</c:v>
                </c:pt>
                <c:pt idx="10154">
                  <c:v>59.27</c:v>
                </c:pt>
                <c:pt idx="10155">
                  <c:v>59.27</c:v>
                </c:pt>
                <c:pt idx="10156">
                  <c:v>59.27</c:v>
                </c:pt>
                <c:pt idx="10157">
                  <c:v>59.27</c:v>
                </c:pt>
                <c:pt idx="10158">
                  <c:v>59.27</c:v>
                </c:pt>
                <c:pt idx="10159">
                  <c:v>59.27</c:v>
                </c:pt>
                <c:pt idx="10160">
                  <c:v>59.27</c:v>
                </c:pt>
                <c:pt idx="10161">
                  <c:v>59.26</c:v>
                </c:pt>
                <c:pt idx="10162">
                  <c:v>59.26</c:v>
                </c:pt>
                <c:pt idx="10163">
                  <c:v>59.26</c:v>
                </c:pt>
                <c:pt idx="10164">
                  <c:v>59.25</c:v>
                </c:pt>
                <c:pt idx="10165">
                  <c:v>59.24</c:v>
                </c:pt>
                <c:pt idx="10166">
                  <c:v>59.24</c:v>
                </c:pt>
                <c:pt idx="10167">
                  <c:v>59.24</c:v>
                </c:pt>
                <c:pt idx="10168">
                  <c:v>59.23</c:v>
                </c:pt>
                <c:pt idx="10169">
                  <c:v>59.22</c:v>
                </c:pt>
                <c:pt idx="10170">
                  <c:v>59.22</c:v>
                </c:pt>
                <c:pt idx="10171">
                  <c:v>59.21</c:v>
                </c:pt>
                <c:pt idx="10172">
                  <c:v>59.2</c:v>
                </c:pt>
                <c:pt idx="10173">
                  <c:v>59.19</c:v>
                </c:pt>
                <c:pt idx="10174">
                  <c:v>59.18</c:v>
                </c:pt>
                <c:pt idx="10175">
                  <c:v>59.17</c:v>
                </c:pt>
                <c:pt idx="10176">
                  <c:v>59.16</c:v>
                </c:pt>
                <c:pt idx="10177">
                  <c:v>59.15</c:v>
                </c:pt>
                <c:pt idx="10178">
                  <c:v>59.14</c:v>
                </c:pt>
                <c:pt idx="10179">
                  <c:v>59.14</c:v>
                </c:pt>
                <c:pt idx="10180">
                  <c:v>59.13</c:v>
                </c:pt>
                <c:pt idx="10181">
                  <c:v>59.13</c:v>
                </c:pt>
                <c:pt idx="10182">
                  <c:v>59.13</c:v>
                </c:pt>
                <c:pt idx="10183">
                  <c:v>59.13</c:v>
                </c:pt>
                <c:pt idx="10184">
                  <c:v>59.12</c:v>
                </c:pt>
                <c:pt idx="10185">
                  <c:v>59.13</c:v>
                </c:pt>
                <c:pt idx="10186">
                  <c:v>59.13</c:v>
                </c:pt>
                <c:pt idx="10187">
                  <c:v>59.13</c:v>
                </c:pt>
                <c:pt idx="10188">
                  <c:v>59.13</c:v>
                </c:pt>
                <c:pt idx="10189">
                  <c:v>59.13</c:v>
                </c:pt>
                <c:pt idx="10190">
                  <c:v>59.13</c:v>
                </c:pt>
                <c:pt idx="10191">
                  <c:v>59.13</c:v>
                </c:pt>
                <c:pt idx="10192">
                  <c:v>59.13</c:v>
                </c:pt>
                <c:pt idx="10193">
                  <c:v>59.13</c:v>
                </c:pt>
                <c:pt idx="10194">
                  <c:v>59.13</c:v>
                </c:pt>
                <c:pt idx="10195">
                  <c:v>59.13</c:v>
                </c:pt>
                <c:pt idx="10196">
                  <c:v>59.14</c:v>
                </c:pt>
                <c:pt idx="10197">
                  <c:v>59.14</c:v>
                </c:pt>
                <c:pt idx="10198">
                  <c:v>59.15</c:v>
                </c:pt>
                <c:pt idx="10199">
                  <c:v>59.16</c:v>
                </c:pt>
                <c:pt idx="10200">
                  <c:v>59.17</c:v>
                </c:pt>
                <c:pt idx="10201">
                  <c:v>59.19</c:v>
                </c:pt>
                <c:pt idx="10202">
                  <c:v>59.21</c:v>
                </c:pt>
                <c:pt idx="10203">
                  <c:v>59.22</c:v>
                </c:pt>
                <c:pt idx="10204">
                  <c:v>59.24</c:v>
                </c:pt>
                <c:pt idx="10205">
                  <c:v>59.25</c:v>
                </c:pt>
                <c:pt idx="10206">
                  <c:v>59.25</c:v>
                </c:pt>
                <c:pt idx="10207">
                  <c:v>59.25</c:v>
                </c:pt>
                <c:pt idx="10208">
                  <c:v>59.25</c:v>
                </c:pt>
                <c:pt idx="10209">
                  <c:v>59.26</c:v>
                </c:pt>
                <c:pt idx="10210">
                  <c:v>59.26</c:v>
                </c:pt>
                <c:pt idx="10211">
                  <c:v>59.26</c:v>
                </c:pt>
                <c:pt idx="10212">
                  <c:v>59.27</c:v>
                </c:pt>
                <c:pt idx="10213">
                  <c:v>59.27</c:v>
                </c:pt>
                <c:pt idx="10214">
                  <c:v>59.28</c:v>
                </c:pt>
                <c:pt idx="10215">
                  <c:v>59.28</c:v>
                </c:pt>
                <c:pt idx="10216">
                  <c:v>59.29</c:v>
                </c:pt>
                <c:pt idx="10217">
                  <c:v>59.3</c:v>
                </c:pt>
                <c:pt idx="10218">
                  <c:v>59.32</c:v>
                </c:pt>
                <c:pt idx="10219">
                  <c:v>59.34</c:v>
                </c:pt>
                <c:pt idx="10220">
                  <c:v>59.38</c:v>
                </c:pt>
                <c:pt idx="10221">
                  <c:v>59.43</c:v>
                </c:pt>
                <c:pt idx="10222">
                  <c:v>59.48</c:v>
                </c:pt>
                <c:pt idx="10223">
                  <c:v>59.53</c:v>
                </c:pt>
                <c:pt idx="10224">
                  <c:v>59.58</c:v>
                </c:pt>
                <c:pt idx="10225">
                  <c:v>59.61</c:v>
                </c:pt>
                <c:pt idx="10226">
                  <c:v>59.64</c:v>
                </c:pt>
                <c:pt idx="10227">
                  <c:v>59.65</c:v>
                </c:pt>
                <c:pt idx="10228">
                  <c:v>59.69</c:v>
                </c:pt>
                <c:pt idx="10229">
                  <c:v>59.72</c:v>
                </c:pt>
                <c:pt idx="10230">
                  <c:v>59.74</c:v>
                </c:pt>
                <c:pt idx="10231">
                  <c:v>59.78</c:v>
                </c:pt>
                <c:pt idx="10232">
                  <c:v>59.83</c:v>
                </c:pt>
                <c:pt idx="10233">
                  <c:v>59.87</c:v>
                </c:pt>
                <c:pt idx="10234">
                  <c:v>59.9</c:v>
                </c:pt>
                <c:pt idx="10235">
                  <c:v>59.93</c:v>
                </c:pt>
                <c:pt idx="10236">
                  <c:v>59.96</c:v>
                </c:pt>
                <c:pt idx="10237">
                  <c:v>59.97</c:v>
                </c:pt>
                <c:pt idx="10238">
                  <c:v>60</c:v>
                </c:pt>
                <c:pt idx="10239">
                  <c:v>60.02</c:v>
                </c:pt>
                <c:pt idx="10240">
                  <c:v>60.02</c:v>
                </c:pt>
                <c:pt idx="10241">
                  <c:v>60.04</c:v>
                </c:pt>
                <c:pt idx="10242">
                  <c:v>60.06</c:v>
                </c:pt>
                <c:pt idx="10243">
                  <c:v>60.08</c:v>
                </c:pt>
                <c:pt idx="10244">
                  <c:v>60.1</c:v>
                </c:pt>
                <c:pt idx="10245">
                  <c:v>60.13</c:v>
                </c:pt>
                <c:pt idx="10246">
                  <c:v>60.15</c:v>
                </c:pt>
                <c:pt idx="10247">
                  <c:v>60.17</c:v>
                </c:pt>
                <c:pt idx="10248">
                  <c:v>60.19</c:v>
                </c:pt>
                <c:pt idx="10249">
                  <c:v>60.22</c:v>
                </c:pt>
                <c:pt idx="10250">
                  <c:v>60.24</c:v>
                </c:pt>
                <c:pt idx="10251">
                  <c:v>60.26</c:v>
                </c:pt>
                <c:pt idx="10252">
                  <c:v>60.29</c:v>
                </c:pt>
                <c:pt idx="10253">
                  <c:v>60.31</c:v>
                </c:pt>
                <c:pt idx="10254">
                  <c:v>60.33</c:v>
                </c:pt>
                <c:pt idx="10255">
                  <c:v>60.36</c:v>
                </c:pt>
                <c:pt idx="10256">
                  <c:v>60.38</c:v>
                </c:pt>
                <c:pt idx="10257">
                  <c:v>60.4</c:v>
                </c:pt>
                <c:pt idx="10258">
                  <c:v>60.42</c:v>
                </c:pt>
                <c:pt idx="10259">
                  <c:v>60.43</c:v>
                </c:pt>
                <c:pt idx="10260">
                  <c:v>60.44</c:v>
                </c:pt>
                <c:pt idx="10261">
                  <c:v>60.45</c:v>
                </c:pt>
                <c:pt idx="10262">
                  <c:v>60.46</c:v>
                </c:pt>
                <c:pt idx="10263">
                  <c:v>60.47</c:v>
                </c:pt>
                <c:pt idx="10264">
                  <c:v>60.48</c:v>
                </c:pt>
                <c:pt idx="10265">
                  <c:v>60.49</c:v>
                </c:pt>
                <c:pt idx="10266">
                  <c:v>60.5</c:v>
                </c:pt>
                <c:pt idx="10267">
                  <c:v>60.5</c:v>
                </c:pt>
                <c:pt idx="10268">
                  <c:v>60.5</c:v>
                </c:pt>
                <c:pt idx="10269">
                  <c:v>60.5</c:v>
                </c:pt>
                <c:pt idx="10270">
                  <c:v>60.49</c:v>
                </c:pt>
                <c:pt idx="10271">
                  <c:v>60.49</c:v>
                </c:pt>
                <c:pt idx="10272">
                  <c:v>60.48</c:v>
                </c:pt>
                <c:pt idx="10273">
                  <c:v>60.48</c:v>
                </c:pt>
                <c:pt idx="10274">
                  <c:v>60.47</c:v>
                </c:pt>
                <c:pt idx="10275">
                  <c:v>60.47</c:v>
                </c:pt>
                <c:pt idx="10276">
                  <c:v>60.46</c:v>
                </c:pt>
                <c:pt idx="10277">
                  <c:v>60.45</c:v>
                </c:pt>
                <c:pt idx="10278">
                  <c:v>60.45</c:v>
                </c:pt>
                <c:pt idx="10279">
                  <c:v>60.44</c:v>
                </c:pt>
                <c:pt idx="10280">
                  <c:v>60.43</c:v>
                </c:pt>
                <c:pt idx="10281">
                  <c:v>60.41</c:v>
                </c:pt>
                <c:pt idx="10282">
                  <c:v>60.39</c:v>
                </c:pt>
                <c:pt idx="10283">
                  <c:v>60.38</c:v>
                </c:pt>
                <c:pt idx="10284">
                  <c:v>60.37</c:v>
                </c:pt>
                <c:pt idx="10285">
                  <c:v>60.35</c:v>
                </c:pt>
                <c:pt idx="10286">
                  <c:v>60.34</c:v>
                </c:pt>
                <c:pt idx="10287">
                  <c:v>60.33</c:v>
                </c:pt>
                <c:pt idx="10288">
                  <c:v>60.31</c:v>
                </c:pt>
                <c:pt idx="10289">
                  <c:v>60.29</c:v>
                </c:pt>
                <c:pt idx="10290">
                  <c:v>60.27</c:v>
                </c:pt>
                <c:pt idx="10291">
                  <c:v>60.25</c:v>
                </c:pt>
                <c:pt idx="10292">
                  <c:v>60.22</c:v>
                </c:pt>
                <c:pt idx="10293">
                  <c:v>60.2</c:v>
                </c:pt>
                <c:pt idx="10294">
                  <c:v>60.18</c:v>
                </c:pt>
                <c:pt idx="10295">
                  <c:v>60.17</c:v>
                </c:pt>
                <c:pt idx="10296">
                  <c:v>60.16</c:v>
                </c:pt>
                <c:pt idx="10297">
                  <c:v>60.13</c:v>
                </c:pt>
                <c:pt idx="10298">
                  <c:v>60.12</c:v>
                </c:pt>
                <c:pt idx="10299">
                  <c:v>60.1</c:v>
                </c:pt>
                <c:pt idx="10300">
                  <c:v>60.08</c:v>
                </c:pt>
                <c:pt idx="10301">
                  <c:v>60.06</c:v>
                </c:pt>
                <c:pt idx="10302">
                  <c:v>60.05</c:v>
                </c:pt>
                <c:pt idx="10303">
                  <c:v>60.04</c:v>
                </c:pt>
                <c:pt idx="10304">
                  <c:v>60.03</c:v>
                </c:pt>
                <c:pt idx="10305">
                  <c:v>60.02</c:v>
                </c:pt>
                <c:pt idx="10306">
                  <c:v>60.02</c:v>
                </c:pt>
                <c:pt idx="10307">
                  <c:v>60.01</c:v>
                </c:pt>
                <c:pt idx="10308">
                  <c:v>60</c:v>
                </c:pt>
                <c:pt idx="10309">
                  <c:v>59.99</c:v>
                </c:pt>
                <c:pt idx="10310">
                  <c:v>59.98</c:v>
                </c:pt>
                <c:pt idx="10311">
                  <c:v>59.97</c:v>
                </c:pt>
                <c:pt idx="10312">
                  <c:v>59.95</c:v>
                </c:pt>
                <c:pt idx="10313">
                  <c:v>59.94</c:v>
                </c:pt>
                <c:pt idx="10314">
                  <c:v>59.92</c:v>
                </c:pt>
                <c:pt idx="10315">
                  <c:v>59.9</c:v>
                </c:pt>
                <c:pt idx="10316">
                  <c:v>59.88</c:v>
                </c:pt>
                <c:pt idx="10317">
                  <c:v>59.86</c:v>
                </c:pt>
                <c:pt idx="10318">
                  <c:v>59.84</c:v>
                </c:pt>
                <c:pt idx="10319">
                  <c:v>59.82</c:v>
                </c:pt>
                <c:pt idx="10320">
                  <c:v>59.79</c:v>
                </c:pt>
                <c:pt idx="10321">
                  <c:v>59.77</c:v>
                </c:pt>
                <c:pt idx="10322">
                  <c:v>59.75</c:v>
                </c:pt>
                <c:pt idx="10323">
                  <c:v>59.72</c:v>
                </c:pt>
                <c:pt idx="10324">
                  <c:v>59.69</c:v>
                </c:pt>
                <c:pt idx="10325">
                  <c:v>59.68</c:v>
                </c:pt>
                <c:pt idx="10326">
                  <c:v>59.65</c:v>
                </c:pt>
                <c:pt idx="10327">
                  <c:v>59.63</c:v>
                </c:pt>
                <c:pt idx="10328">
                  <c:v>59.6</c:v>
                </c:pt>
                <c:pt idx="10329">
                  <c:v>59.58</c:v>
                </c:pt>
                <c:pt idx="10330">
                  <c:v>59.56</c:v>
                </c:pt>
                <c:pt idx="10331">
                  <c:v>59.54</c:v>
                </c:pt>
                <c:pt idx="10332">
                  <c:v>59.52</c:v>
                </c:pt>
                <c:pt idx="10333">
                  <c:v>59.5</c:v>
                </c:pt>
                <c:pt idx="10334">
                  <c:v>59.48</c:v>
                </c:pt>
                <c:pt idx="10335">
                  <c:v>59.45</c:v>
                </c:pt>
                <c:pt idx="10336">
                  <c:v>59.42</c:v>
                </c:pt>
                <c:pt idx="10337">
                  <c:v>59.39</c:v>
                </c:pt>
                <c:pt idx="10338">
                  <c:v>59.37</c:v>
                </c:pt>
                <c:pt idx="10339">
                  <c:v>59.34</c:v>
                </c:pt>
                <c:pt idx="10340">
                  <c:v>59.33</c:v>
                </c:pt>
                <c:pt idx="10341">
                  <c:v>59.32</c:v>
                </c:pt>
                <c:pt idx="10342">
                  <c:v>59.31</c:v>
                </c:pt>
                <c:pt idx="10343">
                  <c:v>59.3</c:v>
                </c:pt>
                <c:pt idx="10344">
                  <c:v>59.29</c:v>
                </c:pt>
                <c:pt idx="10345">
                  <c:v>59.28</c:v>
                </c:pt>
                <c:pt idx="10346">
                  <c:v>59.28</c:v>
                </c:pt>
                <c:pt idx="10347">
                  <c:v>59.27</c:v>
                </c:pt>
                <c:pt idx="10348">
                  <c:v>59.27</c:v>
                </c:pt>
                <c:pt idx="10349">
                  <c:v>59.27</c:v>
                </c:pt>
                <c:pt idx="10350">
                  <c:v>59.27</c:v>
                </c:pt>
                <c:pt idx="10351">
                  <c:v>59.27</c:v>
                </c:pt>
                <c:pt idx="10352">
                  <c:v>59.26</c:v>
                </c:pt>
                <c:pt idx="10353">
                  <c:v>59.26</c:v>
                </c:pt>
                <c:pt idx="10354">
                  <c:v>59.26</c:v>
                </c:pt>
                <c:pt idx="10355">
                  <c:v>59.26</c:v>
                </c:pt>
                <c:pt idx="10356">
                  <c:v>59.25</c:v>
                </c:pt>
                <c:pt idx="10357">
                  <c:v>59.25</c:v>
                </c:pt>
                <c:pt idx="10358">
                  <c:v>59.25</c:v>
                </c:pt>
                <c:pt idx="10359">
                  <c:v>59.25</c:v>
                </c:pt>
                <c:pt idx="10360">
                  <c:v>59.24</c:v>
                </c:pt>
                <c:pt idx="10361">
                  <c:v>59.23</c:v>
                </c:pt>
                <c:pt idx="10362">
                  <c:v>59.22</c:v>
                </c:pt>
                <c:pt idx="10363">
                  <c:v>59.21</c:v>
                </c:pt>
                <c:pt idx="10364">
                  <c:v>59.2</c:v>
                </c:pt>
                <c:pt idx="10365">
                  <c:v>59.18</c:v>
                </c:pt>
                <c:pt idx="10366">
                  <c:v>59.18</c:v>
                </c:pt>
                <c:pt idx="10367">
                  <c:v>59.17</c:v>
                </c:pt>
                <c:pt idx="10368">
                  <c:v>59.16</c:v>
                </c:pt>
                <c:pt idx="10369">
                  <c:v>59.16</c:v>
                </c:pt>
                <c:pt idx="10370">
                  <c:v>59.15</c:v>
                </c:pt>
                <c:pt idx="10371">
                  <c:v>59.15</c:v>
                </c:pt>
                <c:pt idx="10372">
                  <c:v>59.15</c:v>
                </c:pt>
                <c:pt idx="10373">
                  <c:v>59.15</c:v>
                </c:pt>
                <c:pt idx="10374">
                  <c:v>59.14</c:v>
                </c:pt>
                <c:pt idx="10375">
                  <c:v>59.14</c:v>
                </c:pt>
                <c:pt idx="10376">
                  <c:v>59.14</c:v>
                </c:pt>
                <c:pt idx="10377">
                  <c:v>59.13</c:v>
                </c:pt>
                <c:pt idx="10378">
                  <c:v>59.14</c:v>
                </c:pt>
                <c:pt idx="10379">
                  <c:v>59.13</c:v>
                </c:pt>
                <c:pt idx="10380">
                  <c:v>59.13</c:v>
                </c:pt>
                <c:pt idx="10381">
                  <c:v>59.14</c:v>
                </c:pt>
                <c:pt idx="10382">
                  <c:v>59.14</c:v>
                </c:pt>
                <c:pt idx="10383">
                  <c:v>59.14</c:v>
                </c:pt>
                <c:pt idx="10384">
                  <c:v>59.14</c:v>
                </c:pt>
                <c:pt idx="10385">
                  <c:v>59.14</c:v>
                </c:pt>
                <c:pt idx="10386">
                  <c:v>59.15</c:v>
                </c:pt>
                <c:pt idx="10387">
                  <c:v>59.15</c:v>
                </c:pt>
                <c:pt idx="10388">
                  <c:v>59.16</c:v>
                </c:pt>
                <c:pt idx="10389">
                  <c:v>59.17</c:v>
                </c:pt>
                <c:pt idx="10390">
                  <c:v>59.18</c:v>
                </c:pt>
                <c:pt idx="10391">
                  <c:v>59.19</c:v>
                </c:pt>
                <c:pt idx="10392">
                  <c:v>59.2</c:v>
                </c:pt>
                <c:pt idx="10393">
                  <c:v>59.22</c:v>
                </c:pt>
                <c:pt idx="10394">
                  <c:v>59.23</c:v>
                </c:pt>
                <c:pt idx="10395">
                  <c:v>59.24</c:v>
                </c:pt>
                <c:pt idx="10396">
                  <c:v>59.25</c:v>
                </c:pt>
                <c:pt idx="10397">
                  <c:v>59.25</c:v>
                </c:pt>
                <c:pt idx="10398">
                  <c:v>59.26</c:v>
                </c:pt>
                <c:pt idx="10399">
                  <c:v>59.26</c:v>
                </c:pt>
                <c:pt idx="10400">
                  <c:v>59.26</c:v>
                </c:pt>
                <c:pt idx="10401">
                  <c:v>59.27</c:v>
                </c:pt>
                <c:pt idx="10402">
                  <c:v>59.27</c:v>
                </c:pt>
                <c:pt idx="10403">
                  <c:v>59.27</c:v>
                </c:pt>
                <c:pt idx="10404">
                  <c:v>59.27</c:v>
                </c:pt>
                <c:pt idx="10405">
                  <c:v>59.28</c:v>
                </c:pt>
                <c:pt idx="10406">
                  <c:v>59.29</c:v>
                </c:pt>
                <c:pt idx="10407">
                  <c:v>59.3</c:v>
                </c:pt>
                <c:pt idx="10408">
                  <c:v>59.32</c:v>
                </c:pt>
                <c:pt idx="10409">
                  <c:v>59.36</c:v>
                </c:pt>
                <c:pt idx="10410">
                  <c:v>59.39</c:v>
                </c:pt>
                <c:pt idx="10411">
                  <c:v>59.43</c:v>
                </c:pt>
                <c:pt idx="10412">
                  <c:v>59.47</c:v>
                </c:pt>
                <c:pt idx="10413">
                  <c:v>59.51</c:v>
                </c:pt>
                <c:pt idx="10414">
                  <c:v>59.53</c:v>
                </c:pt>
                <c:pt idx="10415">
                  <c:v>59.56</c:v>
                </c:pt>
                <c:pt idx="10416">
                  <c:v>59.58</c:v>
                </c:pt>
                <c:pt idx="10417">
                  <c:v>59.61</c:v>
                </c:pt>
                <c:pt idx="10418">
                  <c:v>59.64</c:v>
                </c:pt>
                <c:pt idx="10419">
                  <c:v>59.67</c:v>
                </c:pt>
                <c:pt idx="10420">
                  <c:v>59.7</c:v>
                </c:pt>
                <c:pt idx="10421">
                  <c:v>59.74</c:v>
                </c:pt>
                <c:pt idx="10422">
                  <c:v>59.78</c:v>
                </c:pt>
                <c:pt idx="10423">
                  <c:v>59.82</c:v>
                </c:pt>
                <c:pt idx="10424">
                  <c:v>59.86</c:v>
                </c:pt>
                <c:pt idx="10425">
                  <c:v>59.89</c:v>
                </c:pt>
                <c:pt idx="10426">
                  <c:v>59.92</c:v>
                </c:pt>
                <c:pt idx="10427">
                  <c:v>59.95</c:v>
                </c:pt>
                <c:pt idx="10428">
                  <c:v>59.97</c:v>
                </c:pt>
                <c:pt idx="10429">
                  <c:v>59.99</c:v>
                </c:pt>
                <c:pt idx="10430">
                  <c:v>60.01</c:v>
                </c:pt>
                <c:pt idx="10431">
                  <c:v>60.03</c:v>
                </c:pt>
                <c:pt idx="10432">
                  <c:v>60.05</c:v>
                </c:pt>
                <c:pt idx="10433">
                  <c:v>60.07</c:v>
                </c:pt>
                <c:pt idx="10434">
                  <c:v>60.08</c:v>
                </c:pt>
                <c:pt idx="10435">
                  <c:v>60.11</c:v>
                </c:pt>
                <c:pt idx="10436">
                  <c:v>60.15</c:v>
                </c:pt>
                <c:pt idx="10437">
                  <c:v>60.18</c:v>
                </c:pt>
                <c:pt idx="10438">
                  <c:v>60.22</c:v>
                </c:pt>
                <c:pt idx="10439">
                  <c:v>60.25</c:v>
                </c:pt>
                <c:pt idx="10440">
                  <c:v>60.27</c:v>
                </c:pt>
                <c:pt idx="10441">
                  <c:v>60.29</c:v>
                </c:pt>
                <c:pt idx="10442">
                  <c:v>60.32</c:v>
                </c:pt>
                <c:pt idx="10443">
                  <c:v>60.34</c:v>
                </c:pt>
                <c:pt idx="10444">
                  <c:v>60.37</c:v>
                </c:pt>
                <c:pt idx="10445">
                  <c:v>60.4</c:v>
                </c:pt>
                <c:pt idx="10446">
                  <c:v>60.42</c:v>
                </c:pt>
                <c:pt idx="10447">
                  <c:v>60.44</c:v>
                </c:pt>
                <c:pt idx="10448">
                  <c:v>60.45</c:v>
                </c:pt>
                <c:pt idx="10449">
                  <c:v>60.46</c:v>
                </c:pt>
                <c:pt idx="10450">
                  <c:v>60.47</c:v>
                </c:pt>
                <c:pt idx="10451">
                  <c:v>60.49</c:v>
                </c:pt>
                <c:pt idx="10452">
                  <c:v>60.5</c:v>
                </c:pt>
                <c:pt idx="10453">
                  <c:v>60.51</c:v>
                </c:pt>
                <c:pt idx="10454">
                  <c:v>60.51</c:v>
                </c:pt>
                <c:pt idx="10455">
                  <c:v>60.52</c:v>
                </c:pt>
                <c:pt idx="10456">
                  <c:v>60.52</c:v>
                </c:pt>
                <c:pt idx="10457">
                  <c:v>60.52</c:v>
                </c:pt>
                <c:pt idx="10458">
                  <c:v>60.52</c:v>
                </c:pt>
                <c:pt idx="10459">
                  <c:v>60.52</c:v>
                </c:pt>
                <c:pt idx="10460">
                  <c:v>60.52</c:v>
                </c:pt>
                <c:pt idx="10461">
                  <c:v>60.52</c:v>
                </c:pt>
                <c:pt idx="10462">
                  <c:v>60.52</c:v>
                </c:pt>
                <c:pt idx="10463">
                  <c:v>60.52</c:v>
                </c:pt>
                <c:pt idx="10464">
                  <c:v>60.52</c:v>
                </c:pt>
                <c:pt idx="10465">
                  <c:v>60.51</c:v>
                </c:pt>
                <c:pt idx="10466">
                  <c:v>60.51</c:v>
                </c:pt>
                <c:pt idx="10467">
                  <c:v>60.5</c:v>
                </c:pt>
                <c:pt idx="10468">
                  <c:v>60.49</c:v>
                </c:pt>
                <c:pt idx="10469">
                  <c:v>60.49</c:v>
                </c:pt>
                <c:pt idx="10470">
                  <c:v>60.47</c:v>
                </c:pt>
                <c:pt idx="10471">
                  <c:v>60.46</c:v>
                </c:pt>
                <c:pt idx="10472">
                  <c:v>60.45</c:v>
                </c:pt>
                <c:pt idx="10473">
                  <c:v>60.44</c:v>
                </c:pt>
                <c:pt idx="10474">
                  <c:v>60.42</c:v>
                </c:pt>
                <c:pt idx="10475">
                  <c:v>60.41</c:v>
                </c:pt>
                <c:pt idx="10476">
                  <c:v>60.4</c:v>
                </c:pt>
                <c:pt idx="10477">
                  <c:v>60.38</c:v>
                </c:pt>
                <c:pt idx="10478">
                  <c:v>60.36</c:v>
                </c:pt>
                <c:pt idx="10479">
                  <c:v>60.34</c:v>
                </c:pt>
                <c:pt idx="10480">
                  <c:v>60.33</c:v>
                </c:pt>
                <c:pt idx="10481">
                  <c:v>60.3</c:v>
                </c:pt>
                <c:pt idx="10482">
                  <c:v>60.28</c:v>
                </c:pt>
                <c:pt idx="10483">
                  <c:v>60.27</c:v>
                </c:pt>
                <c:pt idx="10484">
                  <c:v>60.24</c:v>
                </c:pt>
                <c:pt idx="10485">
                  <c:v>60.22</c:v>
                </c:pt>
                <c:pt idx="10486">
                  <c:v>60.19</c:v>
                </c:pt>
                <c:pt idx="10487">
                  <c:v>60.17</c:v>
                </c:pt>
                <c:pt idx="10488">
                  <c:v>60.14</c:v>
                </c:pt>
                <c:pt idx="10489">
                  <c:v>60.12</c:v>
                </c:pt>
                <c:pt idx="10490">
                  <c:v>60.12</c:v>
                </c:pt>
                <c:pt idx="10491">
                  <c:v>60.1</c:v>
                </c:pt>
                <c:pt idx="10492">
                  <c:v>60.1</c:v>
                </c:pt>
                <c:pt idx="10493">
                  <c:v>60.09</c:v>
                </c:pt>
                <c:pt idx="10494">
                  <c:v>60.08</c:v>
                </c:pt>
                <c:pt idx="10495">
                  <c:v>60.06</c:v>
                </c:pt>
                <c:pt idx="10496">
                  <c:v>60.04</c:v>
                </c:pt>
                <c:pt idx="10497">
                  <c:v>60.02</c:v>
                </c:pt>
                <c:pt idx="10498">
                  <c:v>60.01</c:v>
                </c:pt>
                <c:pt idx="10499">
                  <c:v>60</c:v>
                </c:pt>
                <c:pt idx="10500">
                  <c:v>59.99</c:v>
                </c:pt>
                <c:pt idx="10501">
                  <c:v>59.98</c:v>
                </c:pt>
                <c:pt idx="10502">
                  <c:v>59.97</c:v>
                </c:pt>
                <c:pt idx="10503">
                  <c:v>59.96</c:v>
                </c:pt>
                <c:pt idx="10504">
                  <c:v>59.94</c:v>
                </c:pt>
                <c:pt idx="10505">
                  <c:v>59.93</c:v>
                </c:pt>
                <c:pt idx="10506">
                  <c:v>59.91</c:v>
                </c:pt>
                <c:pt idx="10507">
                  <c:v>59.89</c:v>
                </c:pt>
                <c:pt idx="10508">
                  <c:v>59.88</c:v>
                </c:pt>
                <c:pt idx="10509">
                  <c:v>59.87</c:v>
                </c:pt>
                <c:pt idx="10510">
                  <c:v>59.85</c:v>
                </c:pt>
                <c:pt idx="10511">
                  <c:v>59.82</c:v>
                </c:pt>
                <c:pt idx="10512">
                  <c:v>59.8</c:v>
                </c:pt>
                <c:pt idx="10513">
                  <c:v>59.78</c:v>
                </c:pt>
                <c:pt idx="10514">
                  <c:v>59.75</c:v>
                </c:pt>
                <c:pt idx="10515">
                  <c:v>59.73</c:v>
                </c:pt>
                <c:pt idx="10516">
                  <c:v>59.71</c:v>
                </c:pt>
                <c:pt idx="10517">
                  <c:v>59.69</c:v>
                </c:pt>
                <c:pt idx="10518">
                  <c:v>59.66</c:v>
                </c:pt>
                <c:pt idx="10519">
                  <c:v>59.64</c:v>
                </c:pt>
                <c:pt idx="10520">
                  <c:v>59.62</c:v>
                </c:pt>
                <c:pt idx="10521">
                  <c:v>59.6</c:v>
                </c:pt>
                <c:pt idx="10522">
                  <c:v>59.58</c:v>
                </c:pt>
                <c:pt idx="10523">
                  <c:v>59.55</c:v>
                </c:pt>
                <c:pt idx="10524">
                  <c:v>59.54</c:v>
                </c:pt>
                <c:pt idx="10525">
                  <c:v>59.51</c:v>
                </c:pt>
                <c:pt idx="10526">
                  <c:v>59.49</c:v>
                </c:pt>
                <c:pt idx="10527">
                  <c:v>59.46</c:v>
                </c:pt>
                <c:pt idx="10528">
                  <c:v>59.43</c:v>
                </c:pt>
                <c:pt idx="10529">
                  <c:v>59.4</c:v>
                </c:pt>
                <c:pt idx="10530">
                  <c:v>59.38</c:v>
                </c:pt>
                <c:pt idx="10531">
                  <c:v>59.35</c:v>
                </c:pt>
                <c:pt idx="10532">
                  <c:v>59.33</c:v>
                </c:pt>
                <c:pt idx="10533">
                  <c:v>59.32</c:v>
                </c:pt>
                <c:pt idx="10534">
                  <c:v>59.3</c:v>
                </c:pt>
                <c:pt idx="10535">
                  <c:v>59.29</c:v>
                </c:pt>
                <c:pt idx="10536">
                  <c:v>59.29</c:v>
                </c:pt>
                <c:pt idx="10537">
                  <c:v>59.28</c:v>
                </c:pt>
                <c:pt idx="10538">
                  <c:v>59.28</c:v>
                </c:pt>
                <c:pt idx="10539">
                  <c:v>59.27</c:v>
                </c:pt>
                <c:pt idx="10540">
                  <c:v>59.27</c:v>
                </c:pt>
                <c:pt idx="10541">
                  <c:v>59.27</c:v>
                </c:pt>
                <c:pt idx="10542">
                  <c:v>59.27</c:v>
                </c:pt>
                <c:pt idx="10543">
                  <c:v>59.26</c:v>
                </c:pt>
                <c:pt idx="10544">
                  <c:v>59.26</c:v>
                </c:pt>
                <c:pt idx="10545">
                  <c:v>59.26</c:v>
                </c:pt>
                <c:pt idx="10546">
                  <c:v>59.25</c:v>
                </c:pt>
                <c:pt idx="10547">
                  <c:v>59.24</c:v>
                </c:pt>
                <c:pt idx="10548">
                  <c:v>59.23</c:v>
                </c:pt>
                <c:pt idx="10549">
                  <c:v>59.22</c:v>
                </c:pt>
                <c:pt idx="10550">
                  <c:v>59.22</c:v>
                </c:pt>
                <c:pt idx="10551">
                  <c:v>59.21</c:v>
                </c:pt>
                <c:pt idx="10552">
                  <c:v>59.2</c:v>
                </c:pt>
                <c:pt idx="10553">
                  <c:v>59.19</c:v>
                </c:pt>
                <c:pt idx="10554">
                  <c:v>59.18</c:v>
                </c:pt>
                <c:pt idx="10555">
                  <c:v>59.18</c:v>
                </c:pt>
                <c:pt idx="10556">
                  <c:v>59.17</c:v>
                </c:pt>
                <c:pt idx="10557">
                  <c:v>59.16</c:v>
                </c:pt>
                <c:pt idx="10558">
                  <c:v>59.15</c:v>
                </c:pt>
                <c:pt idx="10559">
                  <c:v>59.15</c:v>
                </c:pt>
                <c:pt idx="10560">
                  <c:v>59.14</c:v>
                </c:pt>
                <c:pt idx="10561">
                  <c:v>59.14</c:v>
                </c:pt>
                <c:pt idx="10562">
                  <c:v>59.13</c:v>
                </c:pt>
                <c:pt idx="10563">
                  <c:v>59.13</c:v>
                </c:pt>
                <c:pt idx="10564">
                  <c:v>59.12</c:v>
                </c:pt>
                <c:pt idx="10565">
                  <c:v>59.11</c:v>
                </c:pt>
                <c:pt idx="10566">
                  <c:v>59.11</c:v>
                </c:pt>
                <c:pt idx="10567">
                  <c:v>59.09</c:v>
                </c:pt>
                <c:pt idx="10568">
                  <c:v>59.09</c:v>
                </c:pt>
                <c:pt idx="10569">
                  <c:v>59.08</c:v>
                </c:pt>
                <c:pt idx="10570">
                  <c:v>59.08</c:v>
                </c:pt>
                <c:pt idx="10571">
                  <c:v>59.08</c:v>
                </c:pt>
                <c:pt idx="10572">
                  <c:v>59.08</c:v>
                </c:pt>
                <c:pt idx="10573">
                  <c:v>59.08</c:v>
                </c:pt>
                <c:pt idx="10574">
                  <c:v>59.09</c:v>
                </c:pt>
                <c:pt idx="10575">
                  <c:v>59.1</c:v>
                </c:pt>
                <c:pt idx="10576">
                  <c:v>59.11</c:v>
                </c:pt>
                <c:pt idx="10577">
                  <c:v>59.12</c:v>
                </c:pt>
                <c:pt idx="10578">
                  <c:v>59.13</c:v>
                </c:pt>
                <c:pt idx="10579">
                  <c:v>59.14</c:v>
                </c:pt>
                <c:pt idx="10580">
                  <c:v>59.15</c:v>
                </c:pt>
                <c:pt idx="10581">
                  <c:v>59.16</c:v>
                </c:pt>
                <c:pt idx="10582">
                  <c:v>59.17</c:v>
                </c:pt>
                <c:pt idx="10583">
                  <c:v>59.18</c:v>
                </c:pt>
                <c:pt idx="10584">
                  <c:v>59.19</c:v>
                </c:pt>
                <c:pt idx="10585">
                  <c:v>59.2</c:v>
                </c:pt>
                <c:pt idx="10586">
                  <c:v>59.21</c:v>
                </c:pt>
                <c:pt idx="10587">
                  <c:v>59.22</c:v>
                </c:pt>
                <c:pt idx="10588">
                  <c:v>59.22</c:v>
                </c:pt>
                <c:pt idx="10589">
                  <c:v>59.22</c:v>
                </c:pt>
                <c:pt idx="10590">
                  <c:v>59.23</c:v>
                </c:pt>
                <c:pt idx="10591">
                  <c:v>59.24</c:v>
                </c:pt>
                <c:pt idx="10592">
                  <c:v>59.25</c:v>
                </c:pt>
                <c:pt idx="10593">
                  <c:v>59.26</c:v>
                </c:pt>
                <c:pt idx="10594">
                  <c:v>59.27</c:v>
                </c:pt>
                <c:pt idx="10595">
                  <c:v>59.27</c:v>
                </c:pt>
                <c:pt idx="10596">
                  <c:v>59.28</c:v>
                </c:pt>
                <c:pt idx="10597">
                  <c:v>59.28</c:v>
                </c:pt>
                <c:pt idx="10598">
                  <c:v>59.3</c:v>
                </c:pt>
                <c:pt idx="10599">
                  <c:v>59.32</c:v>
                </c:pt>
                <c:pt idx="10600">
                  <c:v>59.34</c:v>
                </c:pt>
                <c:pt idx="10601">
                  <c:v>59.37</c:v>
                </c:pt>
                <c:pt idx="10602">
                  <c:v>59.4</c:v>
                </c:pt>
                <c:pt idx="10603">
                  <c:v>59.43</c:v>
                </c:pt>
                <c:pt idx="10604">
                  <c:v>59.47</c:v>
                </c:pt>
                <c:pt idx="10605">
                  <c:v>59.51</c:v>
                </c:pt>
                <c:pt idx="10606">
                  <c:v>59.54</c:v>
                </c:pt>
                <c:pt idx="10607">
                  <c:v>59.57</c:v>
                </c:pt>
                <c:pt idx="10608">
                  <c:v>59.61</c:v>
                </c:pt>
                <c:pt idx="10609">
                  <c:v>59.65</c:v>
                </c:pt>
                <c:pt idx="10610">
                  <c:v>59.69</c:v>
                </c:pt>
                <c:pt idx="10611">
                  <c:v>59.73</c:v>
                </c:pt>
                <c:pt idx="10612">
                  <c:v>59.78</c:v>
                </c:pt>
                <c:pt idx="10613">
                  <c:v>59.83</c:v>
                </c:pt>
                <c:pt idx="10614">
                  <c:v>59.87</c:v>
                </c:pt>
                <c:pt idx="10615">
                  <c:v>59.91</c:v>
                </c:pt>
                <c:pt idx="10616">
                  <c:v>59.95</c:v>
                </c:pt>
                <c:pt idx="10617">
                  <c:v>59.97</c:v>
                </c:pt>
                <c:pt idx="10618">
                  <c:v>59.99</c:v>
                </c:pt>
                <c:pt idx="10619">
                  <c:v>60.01</c:v>
                </c:pt>
                <c:pt idx="10620">
                  <c:v>60.03</c:v>
                </c:pt>
                <c:pt idx="10621">
                  <c:v>60.05</c:v>
                </c:pt>
                <c:pt idx="10622">
                  <c:v>60.07</c:v>
                </c:pt>
                <c:pt idx="10623">
                  <c:v>60.1</c:v>
                </c:pt>
                <c:pt idx="10624">
                  <c:v>60.13</c:v>
                </c:pt>
                <c:pt idx="10625">
                  <c:v>60.17</c:v>
                </c:pt>
                <c:pt idx="10626">
                  <c:v>60.23</c:v>
                </c:pt>
                <c:pt idx="10627">
                  <c:v>60.28</c:v>
                </c:pt>
                <c:pt idx="10628">
                  <c:v>60.32</c:v>
                </c:pt>
                <c:pt idx="10629">
                  <c:v>60.36</c:v>
                </c:pt>
                <c:pt idx="10630">
                  <c:v>60.39</c:v>
                </c:pt>
                <c:pt idx="10631">
                  <c:v>60.41</c:v>
                </c:pt>
                <c:pt idx="10632">
                  <c:v>60.43</c:v>
                </c:pt>
                <c:pt idx="10633">
                  <c:v>60.45</c:v>
                </c:pt>
                <c:pt idx="10634">
                  <c:v>60.48</c:v>
                </c:pt>
                <c:pt idx="10635">
                  <c:v>60.5</c:v>
                </c:pt>
                <c:pt idx="10636">
                  <c:v>60.51</c:v>
                </c:pt>
                <c:pt idx="10637">
                  <c:v>60.53</c:v>
                </c:pt>
                <c:pt idx="10638">
                  <c:v>60.55</c:v>
                </c:pt>
                <c:pt idx="10639">
                  <c:v>60.57</c:v>
                </c:pt>
                <c:pt idx="10640">
                  <c:v>60.59</c:v>
                </c:pt>
                <c:pt idx="10641">
                  <c:v>60.61</c:v>
                </c:pt>
                <c:pt idx="10642">
                  <c:v>60.63</c:v>
                </c:pt>
                <c:pt idx="10643">
                  <c:v>60.63</c:v>
                </c:pt>
                <c:pt idx="10644">
                  <c:v>60.63</c:v>
                </c:pt>
                <c:pt idx="10645">
                  <c:v>60.64</c:v>
                </c:pt>
                <c:pt idx="10646">
                  <c:v>60.64</c:v>
                </c:pt>
                <c:pt idx="10647">
                  <c:v>60.64</c:v>
                </c:pt>
                <c:pt idx="10648">
                  <c:v>60.65</c:v>
                </c:pt>
                <c:pt idx="10649">
                  <c:v>60.65</c:v>
                </c:pt>
                <c:pt idx="10650">
                  <c:v>60.66</c:v>
                </c:pt>
                <c:pt idx="10651">
                  <c:v>60.65</c:v>
                </c:pt>
                <c:pt idx="10652">
                  <c:v>60.65</c:v>
                </c:pt>
                <c:pt idx="10653">
                  <c:v>60.65</c:v>
                </c:pt>
                <c:pt idx="10654">
                  <c:v>60.65</c:v>
                </c:pt>
                <c:pt idx="10655">
                  <c:v>60.64</c:v>
                </c:pt>
                <c:pt idx="10656">
                  <c:v>60.64</c:v>
                </c:pt>
                <c:pt idx="10657">
                  <c:v>60.63</c:v>
                </c:pt>
                <c:pt idx="10658">
                  <c:v>60.63</c:v>
                </c:pt>
                <c:pt idx="10659">
                  <c:v>60.62</c:v>
                </c:pt>
                <c:pt idx="10660">
                  <c:v>60.62</c:v>
                </c:pt>
                <c:pt idx="10661">
                  <c:v>60.61</c:v>
                </c:pt>
                <c:pt idx="10662">
                  <c:v>60.6</c:v>
                </c:pt>
                <c:pt idx="10663">
                  <c:v>60.59</c:v>
                </c:pt>
                <c:pt idx="10664">
                  <c:v>60.58</c:v>
                </c:pt>
                <c:pt idx="10665">
                  <c:v>60.57</c:v>
                </c:pt>
                <c:pt idx="10666">
                  <c:v>60.56</c:v>
                </c:pt>
                <c:pt idx="10667">
                  <c:v>60.55</c:v>
                </c:pt>
                <c:pt idx="10668">
                  <c:v>60.54</c:v>
                </c:pt>
                <c:pt idx="10669">
                  <c:v>60.53</c:v>
                </c:pt>
                <c:pt idx="10670">
                  <c:v>60.51</c:v>
                </c:pt>
                <c:pt idx="10671">
                  <c:v>60.5</c:v>
                </c:pt>
                <c:pt idx="10672">
                  <c:v>60.49</c:v>
                </c:pt>
                <c:pt idx="10673">
                  <c:v>60.47</c:v>
                </c:pt>
                <c:pt idx="10674">
                  <c:v>60.44</c:v>
                </c:pt>
                <c:pt idx="10675">
                  <c:v>60.42</c:v>
                </c:pt>
                <c:pt idx="10676">
                  <c:v>60.4</c:v>
                </c:pt>
                <c:pt idx="10677">
                  <c:v>60.39</c:v>
                </c:pt>
                <c:pt idx="10678">
                  <c:v>60.38</c:v>
                </c:pt>
                <c:pt idx="10679">
                  <c:v>60.36</c:v>
                </c:pt>
                <c:pt idx="10680">
                  <c:v>60.33</c:v>
                </c:pt>
                <c:pt idx="10681">
                  <c:v>60.3</c:v>
                </c:pt>
                <c:pt idx="10682">
                  <c:v>60.27</c:v>
                </c:pt>
                <c:pt idx="10683">
                  <c:v>60.24</c:v>
                </c:pt>
                <c:pt idx="10684">
                  <c:v>60.22</c:v>
                </c:pt>
                <c:pt idx="10685">
                  <c:v>60.2</c:v>
                </c:pt>
                <c:pt idx="10686">
                  <c:v>60.18</c:v>
                </c:pt>
                <c:pt idx="10687">
                  <c:v>60.16</c:v>
                </c:pt>
                <c:pt idx="10688">
                  <c:v>60.14</c:v>
                </c:pt>
                <c:pt idx="10689">
                  <c:v>60.12</c:v>
                </c:pt>
                <c:pt idx="10690">
                  <c:v>60.1</c:v>
                </c:pt>
                <c:pt idx="10691">
                  <c:v>60.07</c:v>
                </c:pt>
                <c:pt idx="10692">
                  <c:v>60.06</c:v>
                </c:pt>
                <c:pt idx="10693">
                  <c:v>60.05</c:v>
                </c:pt>
                <c:pt idx="10694">
                  <c:v>60.04</c:v>
                </c:pt>
                <c:pt idx="10695">
                  <c:v>60.03</c:v>
                </c:pt>
                <c:pt idx="10696">
                  <c:v>60.02</c:v>
                </c:pt>
                <c:pt idx="10697">
                  <c:v>60.02</c:v>
                </c:pt>
                <c:pt idx="10698">
                  <c:v>60</c:v>
                </c:pt>
                <c:pt idx="10699">
                  <c:v>59.98</c:v>
                </c:pt>
                <c:pt idx="10700">
                  <c:v>59.97</c:v>
                </c:pt>
                <c:pt idx="10701">
                  <c:v>59.96</c:v>
                </c:pt>
                <c:pt idx="10702">
                  <c:v>59.94</c:v>
                </c:pt>
                <c:pt idx="10703">
                  <c:v>59.93</c:v>
                </c:pt>
                <c:pt idx="10704">
                  <c:v>59.92</c:v>
                </c:pt>
                <c:pt idx="10705">
                  <c:v>59.9</c:v>
                </c:pt>
                <c:pt idx="10706">
                  <c:v>59.88</c:v>
                </c:pt>
                <c:pt idx="10707">
                  <c:v>59.87</c:v>
                </c:pt>
                <c:pt idx="10708">
                  <c:v>59.84</c:v>
                </c:pt>
                <c:pt idx="10709">
                  <c:v>59.82</c:v>
                </c:pt>
                <c:pt idx="10710">
                  <c:v>59.8</c:v>
                </c:pt>
                <c:pt idx="10711">
                  <c:v>59.78</c:v>
                </c:pt>
                <c:pt idx="10712">
                  <c:v>59.76</c:v>
                </c:pt>
                <c:pt idx="10713">
                  <c:v>59.74</c:v>
                </c:pt>
                <c:pt idx="10714">
                  <c:v>59.71</c:v>
                </c:pt>
                <c:pt idx="10715">
                  <c:v>59.69</c:v>
                </c:pt>
                <c:pt idx="10716">
                  <c:v>59.66</c:v>
                </c:pt>
                <c:pt idx="10717">
                  <c:v>59.64</c:v>
                </c:pt>
                <c:pt idx="10718">
                  <c:v>59.61</c:v>
                </c:pt>
                <c:pt idx="10719">
                  <c:v>59.6</c:v>
                </c:pt>
                <c:pt idx="10720">
                  <c:v>59.57</c:v>
                </c:pt>
                <c:pt idx="10721">
                  <c:v>59.55</c:v>
                </c:pt>
                <c:pt idx="10722">
                  <c:v>59.53</c:v>
                </c:pt>
                <c:pt idx="10723">
                  <c:v>59.51</c:v>
                </c:pt>
                <c:pt idx="10724">
                  <c:v>59.48</c:v>
                </c:pt>
                <c:pt idx="10725">
                  <c:v>59.45</c:v>
                </c:pt>
                <c:pt idx="10726">
                  <c:v>59.42</c:v>
                </c:pt>
                <c:pt idx="10727">
                  <c:v>59.39</c:v>
                </c:pt>
                <c:pt idx="10728">
                  <c:v>59.37</c:v>
                </c:pt>
                <c:pt idx="10729">
                  <c:v>59.35</c:v>
                </c:pt>
                <c:pt idx="10730">
                  <c:v>59.34</c:v>
                </c:pt>
                <c:pt idx="10731">
                  <c:v>59.33</c:v>
                </c:pt>
                <c:pt idx="10732">
                  <c:v>59.31</c:v>
                </c:pt>
                <c:pt idx="10733">
                  <c:v>59.3</c:v>
                </c:pt>
                <c:pt idx="10734">
                  <c:v>59.3</c:v>
                </c:pt>
                <c:pt idx="10735">
                  <c:v>59.29</c:v>
                </c:pt>
                <c:pt idx="10736">
                  <c:v>59.28</c:v>
                </c:pt>
                <c:pt idx="10737">
                  <c:v>59.28</c:v>
                </c:pt>
                <c:pt idx="10738">
                  <c:v>59.27</c:v>
                </c:pt>
                <c:pt idx="10739">
                  <c:v>59.27</c:v>
                </c:pt>
                <c:pt idx="10740">
                  <c:v>59.27</c:v>
                </c:pt>
                <c:pt idx="10741">
                  <c:v>59.26</c:v>
                </c:pt>
                <c:pt idx="10742">
                  <c:v>59.26</c:v>
                </c:pt>
                <c:pt idx="10743">
                  <c:v>59.25</c:v>
                </c:pt>
                <c:pt idx="10744">
                  <c:v>59.24</c:v>
                </c:pt>
                <c:pt idx="10745">
                  <c:v>59.24</c:v>
                </c:pt>
                <c:pt idx="10746">
                  <c:v>59.23</c:v>
                </c:pt>
                <c:pt idx="10747">
                  <c:v>59.23</c:v>
                </c:pt>
                <c:pt idx="10748">
                  <c:v>59.22</c:v>
                </c:pt>
                <c:pt idx="10749">
                  <c:v>59.22</c:v>
                </c:pt>
                <c:pt idx="10750">
                  <c:v>59.22</c:v>
                </c:pt>
                <c:pt idx="10751">
                  <c:v>59.21</c:v>
                </c:pt>
                <c:pt idx="10752">
                  <c:v>59.19</c:v>
                </c:pt>
                <c:pt idx="10753">
                  <c:v>59.18</c:v>
                </c:pt>
                <c:pt idx="10754">
                  <c:v>59.18</c:v>
                </c:pt>
                <c:pt idx="10755">
                  <c:v>59.17</c:v>
                </c:pt>
                <c:pt idx="10756">
                  <c:v>59.16</c:v>
                </c:pt>
                <c:pt idx="10757">
                  <c:v>59.15</c:v>
                </c:pt>
                <c:pt idx="10758">
                  <c:v>59.14</c:v>
                </c:pt>
                <c:pt idx="10759">
                  <c:v>59.14</c:v>
                </c:pt>
                <c:pt idx="10760">
                  <c:v>59.13</c:v>
                </c:pt>
                <c:pt idx="10761">
                  <c:v>59.12</c:v>
                </c:pt>
                <c:pt idx="10762">
                  <c:v>59.12</c:v>
                </c:pt>
                <c:pt idx="10763">
                  <c:v>59.11</c:v>
                </c:pt>
                <c:pt idx="10764">
                  <c:v>59.11</c:v>
                </c:pt>
                <c:pt idx="10765">
                  <c:v>59.11</c:v>
                </c:pt>
                <c:pt idx="10766">
                  <c:v>59.11</c:v>
                </c:pt>
                <c:pt idx="10767">
                  <c:v>59.11</c:v>
                </c:pt>
                <c:pt idx="10768">
                  <c:v>59.11</c:v>
                </c:pt>
                <c:pt idx="10769">
                  <c:v>59.11</c:v>
                </c:pt>
                <c:pt idx="10770">
                  <c:v>59.12</c:v>
                </c:pt>
                <c:pt idx="10771">
                  <c:v>59.12</c:v>
                </c:pt>
                <c:pt idx="10772">
                  <c:v>59.13</c:v>
                </c:pt>
                <c:pt idx="10773">
                  <c:v>59.13</c:v>
                </c:pt>
                <c:pt idx="10774">
                  <c:v>59.12</c:v>
                </c:pt>
                <c:pt idx="10775">
                  <c:v>59.12</c:v>
                </c:pt>
                <c:pt idx="10776">
                  <c:v>59.13</c:v>
                </c:pt>
                <c:pt idx="10777">
                  <c:v>59.14</c:v>
                </c:pt>
                <c:pt idx="10778">
                  <c:v>59.14</c:v>
                </c:pt>
                <c:pt idx="10779">
                  <c:v>59.14</c:v>
                </c:pt>
                <c:pt idx="10780">
                  <c:v>59.15</c:v>
                </c:pt>
                <c:pt idx="10781">
                  <c:v>59.17</c:v>
                </c:pt>
                <c:pt idx="10782">
                  <c:v>59.18</c:v>
                </c:pt>
                <c:pt idx="10783">
                  <c:v>59.19</c:v>
                </c:pt>
                <c:pt idx="10784">
                  <c:v>59.21</c:v>
                </c:pt>
                <c:pt idx="10785">
                  <c:v>59.22</c:v>
                </c:pt>
                <c:pt idx="10786">
                  <c:v>59.23</c:v>
                </c:pt>
                <c:pt idx="10787">
                  <c:v>59.24</c:v>
                </c:pt>
                <c:pt idx="10788">
                  <c:v>59.25</c:v>
                </c:pt>
                <c:pt idx="10789">
                  <c:v>59.25</c:v>
                </c:pt>
                <c:pt idx="10790">
                  <c:v>59.26</c:v>
                </c:pt>
                <c:pt idx="10791">
                  <c:v>59.26</c:v>
                </c:pt>
                <c:pt idx="10792">
                  <c:v>59.26</c:v>
                </c:pt>
                <c:pt idx="10793">
                  <c:v>59.27</c:v>
                </c:pt>
                <c:pt idx="10794">
                  <c:v>59.27</c:v>
                </c:pt>
                <c:pt idx="10795">
                  <c:v>59.27</c:v>
                </c:pt>
                <c:pt idx="10796">
                  <c:v>59.29</c:v>
                </c:pt>
                <c:pt idx="10797">
                  <c:v>59.3</c:v>
                </c:pt>
                <c:pt idx="10798">
                  <c:v>59.32</c:v>
                </c:pt>
                <c:pt idx="10799">
                  <c:v>59.34</c:v>
                </c:pt>
                <c:pt idx="10800">
                  <c:v>59.38</c:v>
                </c:pt>
                <c:pt idx="10801">
                  <c:v>59.42</c:v>
                </c:pt>
                <c:pt idx="10802">
                  <c:v>59.47</c:v>
                </c:pt>
                <c:pt idx="10803">
                  <c:v>59.51</c:v>
                </c:pt>
                <c:pt idx="10804">
                  <c:v>59.55</c:v>
                </c:pt>
                <c:pt idx="10805">
                  <c:v>59.59</c:v>
                </c:pt>
                <c:pt idx="10806">
                  <c:v>59.63</c:v>
                </c:pt>
                <c:pt idx="10807">
                  <c:v>59.66</c:v>
                </c:pt>
                <c:pt idx="10808">
                  <c:v>59.69</c:v>
                </c:pt>
                <c:pt idx="10809">
                  <c:v>59.73</c:v>
                </c:pt>
                <c:pt idx="10810">
                  <c:v>59.76</c:v>
                </c:pt>
                <c:pt idx="10811">
                  <c:v>59.79</c:v>
                </c:pt>
                <c:pt idx="10812">
                  <c:v>59.83</c:v>
                </c:pt>
                <c:pt idx="10813">
                  <c:v>59.87</c:v>
                </c:pt>
                <c:pt idx="10814">
                  <c:v>59.92</c:v>
                </c:pt>
                <c:pt idx="10815">
                  <c:v>59.94</c:v>
                </c:pt>
                <c:pt idx="10816">
                  <c:v>59.98</c:v>
                </c:pt>
                <c:pt idx="10817">
                  <c:v>60</c:v>
                </c:pt>
                <c:pt idx="10818">
                  <c:v>60.02</c:v>
                </c:pt>
                <c:pt idx="10819">
                  <c:v>60.04</c:v>
                </c:pt>
                <c:pt idx="10820">
                  <c:v>60.07</c:v>
                </c:pt>
                <c:pt idx="10821">
                  <c:v>60.08</c:v>
                </c:pt>
                <c:pt idx="10822">
                  <c:v>60.1</c:v>
                </c:pt>
                <c:pt idx="10823">
                  <c:v>60.12</c:v>
                </c:pt>
                <c:pt idx="10824">
                  <c:v>60.16</c:v>
                </c:pt>
                <c:pt idx="10825">
                  <c:v>60.19</c:v>
                </c:pt>
                <c:pt idx="10826">
                  <c:v>60.22</c:v>
                </c:pt>
                <c:pt idx="10827">
                  <c:v>60.27</c:v>
                </c:pt>
                <c:pt idx="10828">
                  <c:v>60.3</c:v>
                </c:pt>
                <c:pt idx="10829">
                  <c:v>60.33</c:v>
                </c:pt>
                <c:pt idx="10830">
                  <c:v>60.37</c:v>
                </c:pt>
                <c:pt idx="10831">
                  <c:v>60.41</c:v>
                </c:pt>
                <c:pt idx="10832">
                  <c:v>60.43</c:v>
                </c:pt>
                <c:pt idx="10833">
                  <c:v>60.46</c:v>
                </c:pt>
                <c:pt idx="10834">
                  <c:v>60.48</c:v>
                </c:pt>
                <c:pt idx="10835">
                  <c:v>60.5</c:v>
                </c:pt>
                <c:pt idx="10836">
                  <c:v>60.52</c:v>
                </c:pt>
                <c:pt idx="10837">
                  <c:v>60.54</c:v>
                </c:pt>
                <c:pt idx="10838">
                  <c:v>60.57</c:v>
                </c:pt>
                <c:pt idx="10839">
                  <c:v>60.59</c:v>
                </c:pt>
                <c:pt idx="10840">
                  <c:v>60.6</c:v>
                </c:pt>
                <c:pt idx="10841">
                  <c:v>60.61</c:v>
                </c:pt>
                <c:pt idx="10842">
                  <c:v>60.62</c:v>
                </c:pt>
                <c:pt idx="10843">
                  <c:v>60.63</c:v>
                </c:pt>
                <c:pt idx="10844">
                  <c:v>60.63</c:v>
                </c:pt>
                <c:pt idx="10845">
                  <c:v>60.63</c:v>
                </c:pt>
                <c:pt idx="10846">
                  <c:v>60.63</c:v>
                </c:pt>
                <c:pt idx="10847">
                  <c:v>60.63</c:v>
                </c:pt>
                <c:pt idx="10848">
                  <c:v>60.64</c:v>
                </c:pt>
                <c:pt idx="10849">
                  <c:v>60.64</c:v>
                </c:pt>
                <c:pt idx="10850">
                  <c:v>60.64</c:v>
                </c:pt>
                <c:pt idx="10851">
                  <c:v>60.65</c:v>
                </c:pt>
                <c:pt idx="10852">
                  <c:v>60.65</c:v>
                </c:pt>
                <c:pt idx="10853">
                  <c:v>60.65</c:v>
                </c:pt>
                <c:pt idx="10854">
                  <c:v>60.65</c:v>
                </c:pt>
                <c:pt idx="10855">
                  <c:v>60.65</c:v>
                </c:pt>
                <c:pt idx="10856">
                  <c:v>60.64</c:v>
                </c:pt>
                <c:pt idx="10857">
                  <c:v>60.63</c:v>
                </c:pt>
                <c:pt idx="10858">
                  <c:v>60.62</c:v>
                </c:pt>
                <c:pt idx="10859">
                  <c:v>60.61</c:v>
                </c:pt>
                <c:pt idx="10860">
                  <c:v>60.6</c:v>
                </c:pt>
                <c:pt idx="10861">
                  <c:v>60.6</c:v>
                </c:pt>
                <c:pt idx="10862">
                  <c:v>60.59</c:v>
                </c:pt>
                <c:pt idx="10863">
                  <c:v>60.57</c:v>
                </c:pt>
                <c:pt idx="10864">
                  <c:v>60.57</c:v>
                </c:pt>
                <c:pt idx="10865">
                  <c:v>60.55</c:v>
                </c:pt>
                <c:pt idx="10866">
                  <c:v>60.53</c:v>
                </c:pt>
                <c:pt idx="10867">
                  <c:v>60.52</c:v>
                </c:pt>
                <c:pt idx="10868">
                  <c:v>60.51</c:v>
                </c:pt>
                <c:pt idx="10869">
                  <c:v>60.5</c:v>
                </c:pt>
                <c:pt idx="10870">
                  <c:v>60.47</c:v>
                </c:pt>
                <c:pt idx="10871">
                  <c:v>60.45</c:v>
                </c:pt>
                <c:pt idx="10872">
                  <c:v>60.44</c:v>
                </c:pt>
                <c:pt idx="10873">
                  <c:v>60.41</c:v>
                </c:pt>
                <c:pt idx="10874">
                  <c:v>60.39</c:v>
                </c:pt>
                <c:pt idx="10875">
                  <c:v>60.39</c:v>
                </c:pt>
                <c:pt idx="10876">
                  <c:v>60.37</c:v>
                </c:pt>
                <c:pt idx="10877">
                  <c:v>60.35</c:v>
                </c:pt>
                <c:pt idx="10878">
                  <c:v>60.33</c:v>
                </c:pt>
                <c:pt idx="10879">
                  <c:v>60.3</c:v>
                </c:pt>
                <c:pt idx="10880">
                  <c:v>60.28</c:v>
                </c:pt>
                <c:pt idx="10881">
                  <c:v>60.25</c:v>
                </c:pt>
                <c:pt idx="10882">
                  <c:v>60.23</c:v>
                </c:pt>
                <c:pt idx="10883">
                  <c:v>60.21</c:v>
                </c:pt>
                <c:pt idx="10884">
                  <c:v>60.19</c:v>
                </c:pt>
                <c:pt idx="10885">
                  <c:v>60.17</c:v>
                </c:pt>
                <c:pt idx="10886">
                  <c:v>60.15</c:v>
                </c:pt>
                <c:pt idx="10887">
                  <c:v>60.13</c:v>
                </c:pt>
                <c:pt idx="10888">
                  <c:v>60.11</c:v>
                </c:pt>
                <c:pt idx="10889">
                  <c:v>60.09</c:v>
                </c:pt>
                <c:pt idx="10890">
                  <c:v>60.08</c:v>
                </c:pt>
                <c:pt idx="10891">
                  <c:v>60.07</c:v>
                </c:pt>
                <c:pt idx="10892">
                  <c:v>60.05</c:v>
                </c:pt>
                <c:pt idx="10893">
                  <c:v>60.04</c:v>
                </c:pt>
                <c:pt idx="10894">
                  <c:v>60.03</c:v>
                </c:pt>
                <c:pt idx="10895">
                  <c:v>60.02</c:v>
                </c:pt>
                <c:pt idx="10896">
                  <c:v>60</c:v>
                </c:pt>
                <c:pt idx="10897">
                  <c:v>59.99</c:v>
                </c:pt>
                <c:pt idx="10898">
                  <c:v>59.97</c:v>
                </c:pt>
                <c:pt idx="10899">
                  <c:v>59.96</c:v>
                </c:pt>
                <c:pt idx="10900">
                  <c:v>59.95</c:v>
                </c:pt>
                <c:pt idx="10901">
                  <c:v>59.93</c:v>
                </c:pt>
                <c:pt idx="10902">
                  <c:v>59.92</c:v>
                </c:pt>
                <c:pt idx="10903">
                  <c:v>59.9</c:v>
                </c:pt>
                <c:pt idx="10904">
                  <c:v>59.88</c:v>
                </c:pt>
                <c:pt idx="10905">
                  <c:v>59.87</c:v>
                </c:pt>
                <c:pt idx="10906">
                  <c:v>59.85</c:v>
                </c:pt>
                <c:pt idx="10907">
                  <c:v>59.83</c:v>
                </c:pt>
                <c:pt idx="10908">
                  <c:v>59.81</c:v>
                </c:pt>
                <c:pt idx="10909">
                  <c:v>59.78</c:v>
                </c:pt>
                <c:pt idx="10910">
                  <c:v>59.74</c:v>
                </c:pt>
                <c:pt idx="10911">
                  <c:v>59.72</c:v>
                </c:pt>
                <c:pt idx="10912">
                  <c:v>59.68</c:v>
                </c:pt>
                <c:pt idx="10913">
                  <c:v>59.67</c:v>
                </c:pt>
                <c:pt idx="10914">
                  <c:v>59.66</c:v>
                </c:pt>
                <c:pt idx="10915">
                  <c:v>59.64</c:v>
                </c:pt>
                <c:pt idx="10916">
                  <c:v>59.63</c:v>
                </c:pt>
                <c:pt idx="10917">
                  <c:v>59.61</c:v>
                </c:pt>
                <c:pt idx="10918">
                  <c:v>59.59</c:v>
                </c:pt>
                <c:pt idx="10919">
                  <c:v>59.56</c:v>
                </c:pt>
                <c:pt idx="10920">
                  <c:v>59.53</c:v>
                </c:pt>
                <c:pt idx="10921">
                  <c:v>59.51</c:v>
                </c:pt>
                <c:pt idx="10922">
                  <c:v>59.47</c:v>
                </c:pt>
                <c:pt idx="10923">
                  <c:v>59.44</c:v>
                </c:pt>
                <c:pt idx="10924">
                  <c:v>59.43</c:v>
                </c:pt>
                <c:pt idx="10925">
                  <c:v>59.39</c:v>
                </c:pt>
                <c:pt idx="10926">
                  <c:v>59.36</c:v>
                </c:pt>
                <c:pt idx="10927">
                  <c:v>59.34</c:v>
                </c:pt>
                <c:pt idx="10928">
                  <c:v>59.32</c:v>
                </c:pt>
                <c:pt idx="10929">
                  <c:v>59.3</c:v>
                </c:pt>
                <c:pt idx="10930">
                  <c:v>59.29</c:v>
                </c:pt>
                <c:pt idx="10931">
                  <c:v>59.28</c:v>
                </c:pt>
                <c:pt idx="10932">
                  <c:v>59.28</c:v>
                </c:pt>
                <c:pt idx="10933">
                  <c:v>59.27</c:v>
                </c:pt>
                <c:pt idx="10934">
                  <c:v>59.27</c:v>
                </c:pt>
                <c:pt idx="10935">
                  <c:v>59.27</c:v>
                </c:pt>
                <c:pt idx="10936">
                  <c:v>59.27</c:v>
                </c:pt>
                <c:pt idx="10937">
                  <c:v>59.27</c:v>
                </c:pt>
                <c:pt idx="10938">
                  <c:v>59.26</c:v>
                </c:pt>
                <c:pt idx="10939">
                  <c:v>59.26</c:v>
                </c:pt>
                <c:pt idx="10940">
                  <c:v>59.26</c:v>
                </c:pt>
                <c:pt idx="10941">
                  <c:v>59.25</c:v>
                </c:pt>
                <c:pt idx="10942">
                  <c:v>59.24</c:v>
                </c:pt>
                <c:pt idx="10943">
                  <c:v>59.24</c:v>
                </c:pt>
                <c:pt idx="10944">
                  <c:v>59.23</c:v>
                </c:pt>
                <c:pt idx="10945">
                  <c:v>59.22</c:v>
                </c:pt>
                <c:pt idx="10946">
                  <c:v>59.21</c:v>
                </c:pt>
                <c:pt idx="10947">
                  <c:v>59.2</c:v>
                </c:pt>
                <c:pt idx="10948">
                  <c:v>59.19</c:v>
                </c:pt>
                <c:pt idx="10949">
                  <c:v>59.18</c:v>
                </c:pt>
                <c:pt idx="10950">
                  <c:v>59.18</c:v>
                </c:pt>
                <c:pt idx="10951">
                  <c:v>59.18</c:v>
                </c:pt>
                <c:pt idx="10952">
                  <c:v>59.18</c:v>
                </c:pt>
                <c:pt idx="10953">
                  <c:v>59.18</c:v>
                </c:pt>
                <c:pt idx="10954">
                  <c:v>59.18</c:v>
                </c:pt>
                <c:pt idx="10955">
                  <c:v>59.18</c:v>
                </c:pt>
                <c:pt idx="10956">
                  <c:v>59.17</c:v>
                </c:pt>
                <c:pt idx="10957">
                  <c:v>59.16</c:v>
                </c:pt>
                <c:pt idx="10958">
                  <c:v>59.15</c:v>
                </c:pt>
                <c:pt idx="10959">
                  <c:v>59.14</c:v>
                </c:pt>
                <c:pt idx="10960">
                  <c:v>59.14</c:v>
                </c:pt>
                <c:pt idx="10961">
                  <c:v>59.14</c:v>
                </c:pt>
                <c:pt idx="10962">
                  <c:v>59.13</c:v>
                </c:pt>
                <c:pt idx="10963">
                  <c:v>59.13</c:v>
                </c:pt>
                <c:pt idx="10964">
                  <c:v>59.14</c:v>
                </c:pt>
                <c:pt idx="10965">
                  <c:v>59.14</c:v>
                </c:pt>
                <c:pt idx="10966">
                  <c:v>59.14</c:v>
                </c:pt>
                <c:pt idx="10967">
                  <c:v>59.14</c:v>
                </c:pt>
                <c:pt idx="10968">
                  <c:v>59.15</c:v>
                </c:pt>
                <c:pt idx="10969">
                  <c:v>59.15</c:v>
                </c:pt>
                <c:pt idx="10970">
                  <c:v>59.16</c:v>
                </c:pt>
                <c:pt idx="10971">
                  <c:v>59.16</c:v>
                </c:pt>
                <c:pt idx="10972">
                  <c:v>59.16</c:v>
                </c:pt>
                <c:pt idx="10973">
                  <c:v>59.17</c:v>
                </c:pt>
                <c:pt idx="10974">
                  <c:v>59.17</c:v>
                </c:pt>
                <c:pt idx="10975">
                  <c:v>59.18</c:v>
                </c:pt>
                <c:pt idx="10976">
                  <c:v>59.18</c:v>
                </c:pt>
                <c:pt idx="10977">
                  <c:v>59.18</c:v>
                </c:pt>
                <c:pt idx="10978">
                  <c:v>59.19</c:v>
                </c:pt>
                <c:pt idx="10979">
                  <c:v>59.2</c:v>
                </c:pt>
                <c:pt idx="10980">
                  <c:v>59.21</c:v>
                </c:pt>
                <c:pt idx="10981">
                  <c:v>59.22</c:v>
                </c:pt>
                <c:pt idx="10982">
                  <c:v>59.23</c:v>
                </c:pt>
                <c:pt idx="10983">
                  <c:v>59.24</c:v>
                </c:pt>
                <c:pt idx="10984">
                  <c:v>59.25</c:v>
                </c:pt>
                <c:pt idx="10985">
                  <c:v>59.26</c:v>
                </c:pt>
                <c:pt idx="10986">
                  <c:v>59.26</c:v>
                </c:pt>
                <c:pt idx="10987">
                  <c:v>59.27</c:v>
                </c:pt>
                <c:pt idx="10988">
                  <c:v>59.27</c:v>
                </c:pt>
                <c:pt idx="10989">
                  <c:v>59.27</c:v>
                </c:pt>
                <c:pt idx="10990">
                  <c:v>59.28</c:v>
                </c:pt>
                <c:pt idx="10991">
                  <c:v>59.28</c:v>
                </c:pt>
                <c:pt idx="10992">
                  <c:v>59.29</c:v>
                </c:pt>
                <c:pt idx="10993">
                  <c:v>59.3</c:v>
                </c:pt>
                <c:pt idx="10994">
                  <c:v>59.31</c:v>
                </c:pt>
                <c:pt idx="10995">
                  <c:v>59.33</c:v>
                </c:pt>
                <c:pt idx="10996">
                  <c:v>59.35</c:v>
                </c:pt>
                <c:pt idx="10997">
                  <c:v>59.38</c:v>
                </c:pt>
                <c:pt idx="10998">
                  <c:v>59.42</c:v>
                </c:pt>
                <c:pt idx="10999">
                  <c:v>59.47</c:v>
                </c:pt>
                <c:pt idx="11000">
                  <c:v>59.51</c:v>
                </c:pt>
                <c:pt idx="11001">
                  <c:v>59.55</c:v>
                </c:pt>
                <c:pt idx="11002">
                  <c:v>59.59</c:v>
                </c:pt>
                <c:pt idx="11003">
                  <c:v>59.62</c:v>
                </c:pt>
                <c:pt idx="11004">
                  <c:v>59.65</c:v>
                </c:pt>
                <c:pt idx="11005">
                  <c:v>59.69</c:v>
                </c:pt>
                <c:pt idx="11006">
                  <c:v>59.73</c:v>
                </c:pt>
                <c:pt idx="11007">
                  <c:v>59.76</c:v>
                </c:pt>
                <c:pt idx="11008">
                  <c:v>59.81</c:v>
                </c:pt>
                <c:pt idx="11009">
                  <c:v>59.84</c:v>
                </c:pt>
                <c:pt idx="11010">
                  <c:v>59.87</c:v>
                </c:pt>
                <c:pt idx="11011">
                  <c:v>59.91</c:v>
                </c:pt>
                <c:pt idx="11012">
                  <c:v>59.94</c:v>
                </c:pt>
                <c:pt idx="11013">
                  <c:v>59.96</c:v>
                </c:pt>
                <c:pt idx="11014">
                  <c:v>59.97</c:v>
                </c:pt>
                <c:pt idx="11015">
                  <c:v>59.99</c:v>
                </c:pt>
                <c:pt idx="11016">
                  <c:v>60.01</c:v>
                </c:pt>
                <c:pt idx="11017">
                  <c:v>60.03</c:v>
                </c:pt>
                <c:pt idx="11018">
                  <c:v>60.05</c:v>
                </c:pt>
                <c:pt idx="11019">
                  <c:v>60.07</c:v>
                </c:pt>
                <c:pt idx="11020">
                  <c:v>60.09</c:v>
                </c:pt>
                <c:pt idx="11021">
                  <c:v>60.11</c:v>
                </c:pt>
                <c:pt idx="11022">
                  <c:v>60.13</c:v>
                </c:pt>
                <c:pt idx="11023">
                  <c:v>60.16</c:v>
                </c:pt>
                <c:pt idx="11024">
                  <c:v>60.19</c:v>
                </c:pt>
                <c:pt idx="11025">
                  <c:v>60.23</c:v>
                </c:pt>
                <c:pt idx="11026">
                  <c:v>60.27</c:v>
                </c:pt>
                <c:pt idx="11027">
                  <c:v>60.3</c:v>
                </c:pt>
                <c:pt idx="11028">
                  <c:v>60.33</c:v>
                </c:pt>
                <c:pt idx="11029">
                  <c:v>60.35</c:v>
                </c:pt>
                <c:pt idx="11030">
                  <c:v>60.38</c:v>
                </c:pt>
                <c:pt idx="11031">
                  <c:v>60.41</c:v>
                </c:pt>
                <c:pt idx="11032">
                  <c:v>60.44</c:v>
                </c:pt>
                <c:pt idx="11033">
                  <c:v>60.45</c:v>
                </c:pt>
                <c:pt idx="11034">
                  <c:v>60.47</c:v>
                </c:pt>
                <c:pt idx="11035">
                  <c:v>60.48</c:v>
                </c:pt>
                <c:pt idx="11036">
                  <c:v>60.49</c:v>
                </c:pt>
                <c:pt idx="11037">
                  <c:v>60.5</c:v>
                </c:pt>
                <c:pt idx="11038">
                  <c:v>60.51</c:v>
                </c:pt>
                <c:pt idx="11039">
                  <c:v>60.52</c:v>
                </c:pt>
                <c:pt idx="11040">
                  <c:v>60.53</c:v>
                </c:pt>
                <c:pt idx="11041">
                  <c:v>60.54</c:v>
                </c:pt>
                <c:pt idx="11042">
                  <c:v>60.54</c:v>
                </c:pt>
                <c:pt idx="11043">
                  <c:v>60.55</c:v>
                </c:pt>
                <c:pt idx="11044">
                  <c:v>60.56</c:v>
                </c:pt>
                <c:pt idx="11045">
                  <c:v>60.56</c:v>
                </c:pt>
                <c:pt idx="11046">
                  <c:v>60.57</c:v>
                </c:pt>
                <c:pt idx="11047">
                  <c:v>60.57</c:v>
                </c:pt>
                <c:pt idx="11048">
                  <c:v>60.57</c:v>
                </c:pt>
                <c:pt idx="11049">
                  <c:v>60.57</c:v>
                </c:pt>
                <c:pt idx="11050">
                  <c:v>60.56</c:v>
                </c:pt>
                <c:pt idx="11051">
                  <c:v>60.56</c:v>
                </c:pt>
                <c:pt idx="11052">
                  <c:v>60.55</c:v>
                </c:pt>
                <c:pt idx="11053">
                  <c:v>60.54</c:v>
                </c:pt>
                <c:pt idx="11054">
                  <c:v>60.54</c:v>
                </c:pt>
                <c:pt idx="11055">
                  <c:v>60.53</c:v>
                </c:pt>
                <c:pt idx="11056">
                  <c:v>60.52</c:v>
                </c:pt>
                <c:pt idx="11057">
                  <c:v>60.51</c:v>
                </c:pt>
                <c:pt idx="11058">
                  <c:v>60.5</c:v>
                </c:pt>
                <c:pt idx="11059">
                  <c:v>60.49</c:v>
                </c:pt>
                <c:pt idx="11060">
                  <c:v>60.48</c:v>
                </c:pt>
                <c:pt idx="11061">
                  <c:v>60.46</c:v>
                </c:pt>
                <c:pt idx="11062">
                  <c:v>60.45</c:v>
                </c:pt>
                <c:pt idx="11063">
                  <c:v>60.44</c:v>
                </c:pt>
                <c:pt idx="11064">
                  <c:v>60.43</c:v>
                </c:pt>
                <c:pt idx="11065">
                  <c:v>60.42</c:v>
                </c:pt>
                <c:pt idx="11066">
                  <c:v>60.4</c:v>
                </c:pt>
                <c:pt idx="11067">
                  <c:v>60.38</c:v>
                </c:pt>
                <c:pt idx="11068">
                  <c:v>60.35</c:v>
                </c:pt>
                <c:pt idx="11069">
                  <c:v>60.33</c:v>
                </c:pt>
                <c:pt idx="11070">
                  <c:v>60.31</c:v>
                </c:pt>
                <c:pt idx="11071">
                  <c:v>60.29</c:v>
                </c:pt>
                <c:pt idx="11072">
                  <c:v>60.28</c:v>
                </c:pt>
                <c:pt idx="11073">
                  <c:v>60.27</c:v>
                </c:pt>
                <c:pt idx="11074">
                  <c:v>60.24</c:v>
                </c:pt>
                <c:pt idx="11075">
                  <c:v>60.21</c:v>
                </c:pt>
                <c:pt idx="11076">
                  <c:v>60.19</c:v>
                </c:pt>
                <c:pt idx="11077">
                  <c:v>60.17</c:v>
                </c:pt>
                <c:pt idx="11078">
                  <c:v>60.15</c:v>
                </c:pt>
                <c:pt idx="11079">
                  <c:v>60.13</c:v>
                </c:pt>
                <c:pt idx="11080">
                  <c:v>60.12</c:v>
                </c:pt>
                <c:pt idx="11081">
                  <c:v>60.1</c:v>
                </c:pt>
                <c:pt idx="11082">
                  <c:v>60.09</c:v>
                </c:pt>
                <c:pt idx="11083">
                  <c:v>60.08</c:v>
                </c:pt>
                <c:pt idx="11084">
                  <c:v>60.07</c:v>
                </c:pt>
                <c:pt idx="11085">
                  <c:v>60.05</c:v>
                </c:pt>
                <c:pt idx="11086">
                  <c:v>60.04</c:v>
                </c:pt>
                <c:pt idx="11087">
                  <c:v>60.02</c:v>
                </c:pt>
                <c:pt idx="11088">
                  <c:v>60.01</c:v>
                </c:pt>
                <c:pt idx="11089">
                  <c:v>60</c:v>
                </c:pt>
                <c:pt idx="11090">
                  <c:v>59.99</c:v>
                </c:pt>
                <c:pt idx="11091">
                  <c:v>59.98</c:v>
                </c:pt>
                <c:pt idx="11092">
                  <c:v>59.97</c:v>
                </c:pt>
                <c:pt idx="11093">
                  <c:v>59.96</c:v>
                </c:pt>
                <c:pt idx="11094">
                  <c:v>59.94</c:v>
                </c:pt>
                <c:pt idx="11095">
                  <c:v>59.92</c:v>
                </c:pt>
                <c:pt idx="11096">
                  <c:v>59.91</c:v>
                </c:pt>
                <c:pt idx="11097">
                  <c:v>59.89</c:v>
                </c:pt>
                <c:pt idx="11098">
                  <c:v>59.87</c:v>
                </c:pt>
                <c:pt idx="11099">
                  <c:v>59.85</c:v>
                </c:pt>
                <c:pt idx="11100">
                  <c:v>59.82</c:v>
                </c:pt>
                <c:pt idx="11101">
                  <c:v>59.8</c:v>
                </c:pt>
                <c:pt idx="11102">
                  <c:v>59.77</c:v>
                </c:pt>
                <c:pt idx="11103">
                  <c:v>59.74</c:v>
                </c:pt>
                <c:pt idx="11104">
                  <c:v>59.72</c:v>
                </c:pt>
                <c:pt idx="11105">
                  <c:v>59.69</c:v>
                </c:pt>
                <c:pt idx="11106">
                  <c:v>59.66</c:v>
                </c:pt>
                <c:pt idx="11107">
                  <c:v>59.64</c:v>
                </c:pt>
                <c:pt idx="11108">
                  <c:v>59.62</c:v>
                </c:pt>
                <c:pt idx="11109">
                  <c:v>59.6</c:v>
                </c:pt>
                <c:pt idx="11110">
                  <c:v>59.58</c:v>
                </c:pt>
                <c:pt idx="11111">
                  <c:v>59.56</c:v>
                </c:pt>
                <c:pt idx="11112">
                  <c:v>59.55</c:v>
                </c:pt>
                <c:pt idx="11113">
                  <c:v>59.53</c:v>
                </c:pt>
                <c:pt idx="11114">
                  <c:v>59.5</c:v>
                </c:pt>
                <c:pt idx="11115">
                  <c:v>59.48</c:v>
                </c:pt>
                <c:pt idx="11116">
                  <c:v>59.46</c:v>
                </c:pt>
                <c:pt idx="11117">
                  <c:v>59.43</c:v>
                </c:pt>
                <c:pt idx="11118">
                  <c:v>59.39</c:v>
                </c:pt>
                <c:pt idx="11119">
                  <c:v>59.37</c:v>
                </c:pt>
                <c:pt idx="11120">
                  <c:v>59.34</c:v>
                </c:pt>
                <c:pt idx="11121">
                  <c:v>59.32</c:v>
                </c:pt>
                <c:pt idx="11122">
                  <c:v>59.3</c:v>
                </c:pt>
                <c:pt idx="11123">
                  <c:v>59.3</c:v>
                </c:pt>
                <c:pt idx="11124">
                  <c:v>59.29</c:v>
                </c:pt>
                <c:pt idx="11125">
                  <c:v>59.29</c:v>
                </c:pt>
                <c:pt idx="11126">
                  <c:v>59.28</c:v>
                </c:pt>
                <c:pt idx="11127">
                  <c:v>59.28</c:v>
                </c:pt>
                <c:pt idx="11128">
                  <c:v>59.27</c:v>
                </c:pt>
                <c:pt idx="11129">
                  <c:v>59.27</c:v>
                </c:pt>
                <c:pt idx="11130">
                  <c:v>59.27</c:v>
                </c:pt>
                <c:pt idx="11131">
                  <c:v>59.26</c:v>
                </c:pt>
                <c:pt idx="11132">
                  <c:v>59.26</c:v>
                </c:pt>
                <c:pt idx="11133">
                  <c:v>59.25</c:v>
                </c:pt>
                <c:pt idx="11134">
                  <c:v>59.24</c:v>
                </c:pt>
                <c:pt idx="11135">
                  <c:v>59.24</c:v>
                </c:pt>
                <c:pt idx="11136">
                  <c:v>59.23</c:v>
                </c:pt>
                <c:pt idx="11137">
                  <c:v>59.22</c:v>
                </c:pt>
                <c:pt idx="11138">
                  <c:v>59.22</c:v>
                </c:pt>
                <c:pt idx="11139">
                  <c:v>59.21</c:v>
                </c:pt>
                <c:pt idx="11140">
                  <c:v>59.21</c:v>
                </c:pt>
                <c:pt idx="11141">
                  <c:v>59.21</c:v>
                </c:pt>
                <c:pt idx="11142">
                  <c:v>59.2</c:v>
                </c:pt>
                <c:pt idx="11143">
                  <c:v>59.19</c:v>
                </c:pt>
                <c:pt idx="11144">
                  <c:v>59.19</c:v>
                </c:pt>
                <c:pt idx="11145">
                  <c:v>59.18</c:v>
                </c:pt>
                <c:pt idx="11146">
                  <c:v>59.17</c:v>
                </c:pt>
                <c:pt idx="11147">
                  <c:v>59.17</c:v>
                </c:pt>
                <c:pt idx="11148">
                  <c:v>59.16</c:v>
                </c:pt>
                <c:pt idx="11149">
                  <c:v>59.16</c:v>
                </c:pt>
                <c:pt idx="11150">
                  <c:v>59.15</c:v>
                </c:pt>
                <c:pt idx="11151">
                  <c:v>59.14</c:v>
                </c:pt>
                <c:pt idx="11152">
                  <c:v>59.14</c:v>
                </c:pt>
                <c:pt idx="11153">
                  <c:v>59.13</c:v>
                </c:pt>
                <c:pt idx="11154">
                  <c:v>59.13</c:v>
                </c:pt>
                <c:pt idx="11155">
                  <c:v>59.12</c:v>
                </c:pt>
                <c:pt idx="11156">
                  <c:v>59.12</c:v>
                </c:pt>
                <c:pt idx="11157">
                  <c:v>59.12</c:v>
                </c:pt>
                <c:pt idx="11158">
                  <c:v>59.12</c:v>
                </c:pt>
                <c:pt idx="11159">
                  <c:v>59.12</c:v>
                </c:pt>
                <c:pt idx="11160">
                  <c:v>59.12</c:v>
                </c:pt>
                <c:pt idx="11161">
                  <c:v>59.12</c:v>
                </c:pt>
                <c:pt idx="11162">
                  <c:v>59.12</c:v>
                </c:pt>
                <c:pt idx="11163">
                  <c:v>59.12</c:v>
                </c:pt>
                <c:pt idx="11164">
                  <c:v>59.12</c:v>
                </c:pt>
                <c:pt idx="11165">
                  <c:v>59.13</c:v>
                </c:pt>
                <c:pt idx="11166">
                  <c:v>59.14</c:v>
                </c:pt>
                <c:pt idx="11167">
                  <c:v>59.14</c:v>
                </c:pt>
                <c:pt idx="11168">
                  <c:v>59.15</c:v>
                </c:pt>
                <c:pt idx="11169">
                  <c:v>59.16</c:v>
                </c:pt>
                <c:pt idx="11170">
                  <c:v>59.18</c:v>
                </c:pt>
                <c:pt idx="11171">
                  <c:v>59.18</c:v>
                </c:pt>
                <c:pt idx="11172">
                  <c:v>59.19</c:v>
                </c:pt>
                <c:pt idx="11173">
                  <c:v>59.2</c:v>
                </c:pt>
                <c:pt idx="11174">
                  <c:v>59.21</c:v>
                </c:pt>
                <c:pt idx="11175">
                  <c:v>59.22</c:v>
                </c:pt>
                <c:pt idx="11176">
                  <c:v>59.23</c:v>
                </c:pt>
                <c:pt idx="11177">
                  <c:v>59.24</c:v>
                </c:pt>
                <c:pt idx="11178">
                  <c:v>59.24</c:v>
                </c:pt>
                <c:pt idx="11179">
                  <c:v>59.25</c:v>
                </c:pt>
                <c:pt idx="11180">
                  <c:v>59.26</c:v>
                </c:pt>
                <c:pt idx="11181">
                  <c:v>59.26</c:v>
                </c:pt>
                <c:pt idx="11182">
                  <c:v>59.27</c:v>
                </c:pt>
                <c:pt idx="11183">
                  <c:v>59.27</c:v>
                </c:pt>
                <c:pt idx="11184">
                  <c:v>59.28</c:v>
                </c:pt>
                <c:pt idx="11185">
                  <c:v>59.29</c:v>
                </c:pt>
                <c:pt idx="11186">
                  <c:v>59.31</c:v>
                </c:pt>
                <c:pt idx="11187">
                  <c:v>59.33</c:v>
                </c:pt>
                <c:pt idx="11188">
                  <c:v>59.36</c:v>
                </c:pt>
                <c:pt idx="11189">
                  <c:v>59.4</c:v>
                </c:pt>
                <c:pt idx="11190">
                  <c:v>59.44</c:v>
                </c:pt>
                <c:pt idx="11191">
                  <c:v>59.48</c:v>
                </c:pt>
                <c:pt idx="11192">
                  <c:v>59.53</c:v>
                </c:pt>
                <c:pt idx="11193">
                  <c:v>59.56</c:v>
                </c:pt>
                <c:pt idx="11194">
                  <c:v>59.6</c:v>
                </c:pt>
                <c:pt idx="11195">
                  <c:v>59.64</c:v>
                </c:pt>
                <c:pt idx="11196">
                  <c:v>59.68</c:v>
                </c:pt>
                <c:pt idx="11197">
                  <c:v>59.71</c:v>
                </c:pt>
                <c:pt idx="11198">
                  <c:v>59.74</c:v>
                </c:pt>
                <c:pt idx="11199">
                  <c:v>59.78</c:v>
                </c:pt>
                <c:pt idx="11200">
                  <c:v>59.82</c:v>
                </c:pt>
                <c:pt idx="11201">
                  <c:v>59.86</c:v>
                </c:pt>
                <c:pt idx="11202">
                  <c:v>59.9</c:v>
                </c:pt>
                <c:pt idx="11203">
                  <c:v>59.94</c:v>
                </c:pt>
                <c:pt idx="11204">
                  <c:v>59.97</c:v>
                </c:pt>
                <c:pt idx="11205">
                  <c:v>59.99</c:v>
                </c:pt>
                <c:pt idx="11206">
                  <c:v>60.01</c:v>
                </c:pt>
                <c:pt idx="11207">
                  <c:v>60.02</c:v>
                </c:pt>
                <c:pt idx="11208">
                  <c:v>60.05</c:v>
                </c:pt>
                <c:pt idx="11209">
                  <c:v>60.07</c:v>
                </c:pt>
                <c:pt idx="11210">
                  <c:v>60.1</c:v>
                </c:pt>
                <c:pt idx="11211">
                  <c:v>60.14</c:v>
                </c:pt>
                <c:pt idx="11212">
                  <c:v>60.19</c:v>
                </c:pt>
                <c:pt idx="11213">
                  <c:v>60.24</c:v>
                </c:pt>
                <c:pt idx="11214">
                  <c:v>60.28</c:v>
                </c:pt>
                <c:pt idx="11215">
                  <c:v>60.33</c:v>
                </c:pt>
                <c:pt idx="11216">
                  <c:v>60.37</c:v>
                </c:pt>
                <c:pt idx="11217">
                  <c:v>60.4</c:v>
                </c:pt>
                <c:pt idx="11218">
                  <c:v>60.43</c:v>
                </c:pt>
                <c:pt idx="11219">
                  <c:v>60.46</c:v>
                </c:pt>
                <c:pt idx="11220">
                  <c:v>60.49</c:v>
                </c:pt>
                <c:pt idx="11221">
                  <c:v>60.51</c:v>
                </c:pt>
                <c:pt idx="11222">
                  <c:v>60.54</c:v>
                </c:pt>
                <c:pt idx="11223">
                  <c:v>60.56</c:v>
                </c:pt>
                <c:pt idx="11224">
                  <c:v>60.58</c:v>
                </c:pt>
                <c:pt idx="11225">
                  <c:v>60.6</c:v>
                </c:pt>
                <c:pt idx="11226">
                  <c:v>60.61</c:v>
                </c:pt>
                <c:pt idx="11227">
                  <c:v>60.63</c:v>
                </c:pt>
                <c:pt idx="11228">
                  <c:v>60.64</c:v>
                </c:pt>
                <c:pt idx="11229">
                  <c:v>60.65</c:v>
                </c:pt>
                <c:pt idx="11230">
                  <c:v>60.65</c:v>
                </c:pt>
                <c:pt idx="11231">
                  <c:v>60.66</c:v>
                </c:pt>
                <c:pt idx="11232">
                  <c:v>60.67</c:v>
                </c:pt>
                <c:pt idx="11233">
                  <c:v>60.67</c:v>
                </c:pt>
                <c:pt idx="11234">
                  <c:v>60.68</c:v>
                </c:pt>
                <c:pt idx="11235">
                  <c:v>60.69</c:v>
                </c:pt>
                <c:pt idx="11236">
                  <c:v>60.69</c:v>
                </c:pt>
                <c:pt idx="11237">
                  <c:v>60.69</c:v>
                </c:pt>
                <c:pt idx="11238">
                  <c:v>60.7</c:v>
                </c:pt>
                <c:pt idx="11239">
                  <c:v>60.7</c:v>
                </c:pt>
                <c:pt idx="11240">
                  <c:v>60.7</c:v>
                </c:pt>
                <c:pt idx="11241">
                  <c:v>60.7</c:v>
                </c:pt>
                <c:pt idx="11242">
                  <c:v>60.69</c:v>
                </c:pt>
                <c:pt idx="11243">
                  <c:v>60.69</c:v>
                </c:pt>
                <c:pt idx="11244">
                  <c:v>60.69</c:v>
                </c:pt>
                <c:pt idx="11245">
                  <c:v>60.69</c:v>
                </c:pt>
                <c:pt idx="11246">
                  <c:v>60.68</c:v>
                </c:pt>
                <c:pt idx="11247">
                  <c:v>60.67</c:v>
                </c:pt>
                <c:pt idx="11248">
                  <c:v>60.67</c:v>
                </c:pt>
                <c:pt idx="11249">
                  <c:v>60.67</c:v>
                </c:pt>
                <c:pt idx="11250">
                  <c:v>60.66</c:v>
                </c:pt>
                <c:pt idx="11251">
                  <c:v>60.66</c:v>
                </c:pt>
                <c:pt idx="11252">
                  <c:v>60.65</c:v>
                </c:pt>
                <c:pt idx="11253">
                  <c:v>60.65</c:v>
                </c:pt>
                <c:pt idx="11254">
                  <c:v>60.63</c:v>
                </c:pt>
                <c:pt idx="11255">
                  <c:v>60.62</c:v>
                </c:pt>
                <c:pt idx="11256">
                  <c:v>60.61</c:v>
                </c:pt>
                <c:pt idx="11257">
                  <c:v>60.6</c:v>
                </c:pt>
                <c:pt idx="11258">
                  <c:v>60.58</c:v>
                </c:pt>
                <c:pt idx="11259">
                  <c:v>60.57</c:v>
                </c:pt>
                <c:pt idx="11260">
                  <c:v>60.56</c:v>
                </c:pt>
                <c:pt idx="11261">
                  <c:v>60.55</c:v>
                </c:pt>
                <c:pt idx="11262">
                  <c:v>60.52</c:v>
                </c:pt>
                <c:pt idx="11263">
                  <c:v>60.51</c:v>
                </c:pt>
                <c:pt idx="11264">
                  <c:v>60.49</c:v>
                </c:pt>
                <c:pt idx="11265">
                  <c:v>60.47</c:v>
                </c:pt>
                <c:pt idx="11266">
                  <c:v>60.45</c:v>
                </c:pt>
                <c:pt idx="11267">
                  <c:v>60.43</c:v>
                </c:pt>
                <c:pt idx="11268">
                  <c:v>60.4</c:v>
                </c:pt>
                <c:pt idx="11269">
                  <c:v>60.37</c:v>
                </c:pt>
                <c:pt idx="11270">
                  <c:v>60.35</c:v>
                </c:pt>
                <c:pt idx="11271">
                  <c:v>60.33</c:v>
                </c:pt>
                <c:pt idx="11272">
                  <c:v>60.3</c:v>
                </c:pt>
                <c:pt idx="11273">
                  <c:v>60.28</c:v>
                </c:pt>
                <c:pt idx="11274">
                  <c:v>60.26</c:v>
                </c:pt>
                <c:pt idx="11275">
                  <c:v>60.23</c:v>
                </c:pt>
                <c:pt idx="11276">
                  <c:v>60.21</c:v>
                </c:pt>
                <c:pt idx="11277">
                  <c:v>60.19</c:v>
                </c:pt>
                <c:pt idx="11278">
                  <c:v>60.18</c:v>
                </c:pt>
                <c:pt idx="11279">
                  <c:v>60.16</c:v>
                </c:pt>
                <c:pt idx="11280">
                  <c:v>60.14</c:v>
                </c:pt>
                <c:pt idx="11281">
                  <c:v>60.12</c:v>
                </c:pt>
                <c:pt idx="11282">
                  <c:v>60.1</c:v>
                </c:pt>
                <c:pt idx="11283">
                  <c:v>60.08</c:v>
                </c:pt>
                <c:pt idx="11284">
                  <c:v>60.07</c:v>
                </c:pt>
                <c:pt idx="11285">
                  <c:v>60.06</c:v>
                </c:pt>
                <c:pt idx="11286">
                  <c:v>60.04</c:v>
                </c:pt>
                <c:pt idx="11287">
                  <c:v>60.03</c:v>
                </c:pt>
                <c:pt idx="11288">
                  <c:v>60.02</c:v>
                </c:pt>
                <c:pt idx="11289">
                  <c:v>60</c:v>
                </c:pt>
                <c:pt idx="11290">
                  <c:v>59.99</c:v>
                </c:pt>
                <c:pt idx="11291">
                  <c:v>59.98</c:v>
                </c:pt>
                <c:pt idx="11292">
                  <c:v>59.97</c:v>
                </c:pt>
                <c:pt idx="11293">
                  <c:v>59.96</c:v>
                </c:pt>
                <c:pt idx="11294">
                  <c:v>59.94</c:v>
                </c:pt>
                <c:pt idx="11295">
                  <c:v>59.92</c:v>
                </c:pt>
                <c:pt idx="11296">
                  <c:v>59.91</c:v>
                </c:pt>
                <c:pt idx="11297">
                  <c:v>59.89</c:v>
                </c:pt>
                <c:pt idx="11298">
                  <c:v>59.87</c:v>
                </c:pt>
                <c:pt idx="11299">
                  <c:v>59.86</c:v>
                </c:pt>
                <c:pt idx="11300">
                  <c:v>59.84</c:v>
                </c:pt>
                <c:pt idx="11301">
                  <c:v>59.82</c:v>
                </c:pt>
                <c:pt idx="11302">
                  <c:v>59.79</c:v>
                </c:pt>
                <c:pt idx="11303">
                  <c:v>59.76</c:v>
                </c:pt>
                <c:pt idx="11304">
                  <c:v>59.72</c:v>
                </c:pt>
                <c:pt idx="11305">
                  <c:v>59.7</c:v>
                </c:pt>
                <c:pt idx="11306">
                  <c:v>59.67</c:v>
                </c:pt>
                <c:pt idx="11307">
                  <c:v>59.65</c:v>
                </c:pt>
                <c:pt idx="11308">
                  <c:v>59.63</c:v>
                </c:pt>
                <c:pt idx="11309">
                  <c:v>59.61</c:v>
                </c:pt>
                <c:pt idx="11310">
                  <c:v>59.59</c:v>
                </c:pt>
                <c:pt idx="11311">
                  <c:v>59.56</c:v>
                </c:pt>
                <c:pt idx="11312">
                  <c:v>59.54</c:v>
                </c:pt>
                <c:pt idx="11313">
                  <c:v>59.51</c:v>
                </c:pt>
                <c:pt idx="11314">
                  <c:v>59.49</c:v>
                </c:pt>
                <c:pt idx="11315">
                  <c:v>59.46</c:v>
                </c:pt>
                <c:pt idx="11316">
                  <c:v>59.43</c:v>
                </c:pt>
                <c:pt idx="11317">
                  <c:v>59.41</c:v>
                </c:pt>
                <c:pt idx="11318">
                  <c:v>59.38</c:v>
                </c:pt>
                <c:pt idx="11319">
                  <c:v>59.37</c:v>
                </c:pt>
                <c:pt idx="11320">
                  <c:v>59.35</c:v>
                </c:pt>
                <c:pt idx="11321">
                  <c:v>59.34</c:v>
                </c:pt>
                <c:pt idx="11322">
                  <c:v>59.32</c:v>
                </c:pt>
                <c:pt idx="11323">
                  <c:v>59.3</c:v>
                </c:pt>
                <c:pt idx="11324">
                  <c:v>59.29</c:v>
                </c:pt>
                <c:pt idx="11325">
                  <c:v>59.28</c:v>
                </c:pt>
                <c:pt idx="11326">
                  <c:v>59.28</c:v>
                </c:pt>
                <c:pt idx="11327">
                  <c:v>59.27</c:v>
                </c:pt>
                <c:pt idx="11328">
                  <c:v>59.27</c:v>
                </c:pt>
                <c:pt idx="11329">
                  <c:v>59.27</c:v>
                </c:pt>
                <c:pt idx="11330">
                  <c:v>59.27</c:v>
                </c:pt>
                <c:pt idx="11331">
                  <c:v>59.27</c:v>
                </c:pt>
                <c:pt idx="11332">
                  <c:v>59.26</c:v>
                </c:pt>
                <c:pt idx="11333">
                  <c:v>59.26</c:v>
                </c:pt>
                <c:pt idx="11334">
                  <c:v>59.25</c:v>
                </c:pt>
                <c:pt idx="11335">
                  <c:v>59.24</c:v>
                </c:pt>
                <c:pt idx="11336">
                  <c:v>59.23</c:v>
                </c:pt>
                <c:pt idx="11337">
                  <c:v>59.22</c:v>
                </c:pt>
                <c:pt idx="11338">
                  <c:v>59.22</c:v>
                </c:pt>
                <c:pt idx="11339">
                  <c:v>59.21</c:v>
                </c:pt>
                <c:pt idx="11340">
                  <c:v>59.21</c:v>
                </c:pt>
                <c:pt idx="11341">
                  <c:v>59.19</c:v>
                </c:pt>
                <c:pt idx="11342">
                  <c:v>59.18</c:v>
                </c:pt>
                <c:pt idx="11343">
                  <c:v>59.17</c:v>
                </c:pt>
                <c:pt idx="11344">
                  <c:v>59.16</c:v>
                </c:pt>
                <c:pt idx="11345">
                  <c:v>59.14</c:v>
                </c:pt>
                <c:pt idx="11346">
                  <c:v>59.14</c:v>
                </c:pt>
                <c:pt idx="11347">
                  <c:v>59.13</c:v>
                </c:pt>
                <c:pt idx="11348">
                  <c:v>59.12</c:v>
                </c:pt>
                <c:pt idx="11349">
                  <c:v>59.11</c:v>
                </c:pt>
                <c:pt idx="11350">
                  <c:v>59.1</c:v>
                </c:pt>
                <c:pt idx="11351">
                  <c:v>59.09</c:v>
                </c:pt>
                <c:pt idx="11352">
                  <c:v>59.07</c:v>
                </c:pt>
                <c:pt idx="11353">
                  <c:v>59.07</c:v>
                </c:pt>
                <c:pt idx="11354">
                  <c:v>59.05</c:v>
                </c:pt>
                <c:pt idx="11355">
                  <c:v>59.04</c:v>
                </c:pt>
                <c:pt idx="11356">
                  <c:v>59.04</c:v>
                </c:pt>
                <c:pt idx="11357">
                  <c:v>59.03</c:v>
                </c:pt>
                <c:pt idx="11358">
                  <c:v>59.02</c:v>
                </c:pt>
                <c:pt idx="11359">
                  <c:v>59.01</c:v>
                </c:pt>
                <c:pt idx="11360">
                  <c:v>59</c:v>
                </c:pt>
                <c:pt idx="11361">
                  <c:v>58.99</c:v>
                </c:pt>
                <c:pt idx="11362">
                  <c:v>58.97</c:v>
                </c:pt>
                <c:pt idx="11363">
                  <c:v>58.96</c:v>
                </c:pt>
                <c:pt idx="11364">
                  <c:v>58.95</c:v>
                </c:pt>
                <c:pt idx="11365">
                  <c:v>58.94</c:v>
                </c:pt>
                <c:pt idx="11366">
                  <c:v>58.94</c:v>
                </c:pt>
                <c:pt idx="11367">
                  <c:v>58.94</c:v>
                </c:pt>
                <c:pt idx="11368">
                  <c:v>58.94</c:v>
                </c:pt>
                <c:pt idx="11369">
                  <c:v>58.94</c:v>
                </c:pt>
                <c:pt idx="11370">
                  <c:v>58.94</c:v>
                </c:pt>
                <c:pt idx="11371">
                  <c:v>58.95</c:v>
                </c:pt>
                <c:pt idx="11372">
                  <c:v>58.95</c:v>
                </c:pt>
                <c:pt idx="11373">
                  <c:v>58.96</c:v>
                </c:pt>
                <c:pt idx="11374">
                  <c:v>58.97</c:v>
                </c:pt>
                <c:pt idx="11375">
                  <c:v>58.99</c:v>
                </c:pt>
                <c:pt idx="11376">
                  <c:v>59</c:v>
                </c:pt>
                <c:pt idx="11377">
                  <c:v>59.02</c:v>
                </c:pt>
                <c:pt idx="11378">
                  <c:v>59.03</c:v>
                </c:pt>
                <c:pt idx="11379">
                  <c:v>59.05</c:v>
                </c:pt>
                <c:pt idx="11380">
                  <c:v>59.06</c:v>
                </c:pt>
                <c:pt idx="11381">
                  <c:v>59.07</c:v>
                </c:pt>
                <c:pt idx="11382">
                  <c:v>59.09</c:v>
                </c:pt>
                <c:pt idx="11383">
                  <c:v>59.1</c:v>
                </c:pt>
                <c:pt idx="11384">
                  <c:v>59.13</c:v>
                </c:pt>
                <c:pt idx="11385">
                  <c:v>59.15</c:v>
                </c:pt>
                <c:pt idx="11386">
                  <c:v>59.17</c:v>
                </c:pt>
                <c:pt idx="11387">
                  <c:v>59.19</c:v>
                </c:pt>
                <c:pt idx="11388">
                  <c:v>59.21</c:v>
                </c:pt>
                <c:pt idx="11389">
                  <c:v>59.23</c:v>
                </c:pt>
                <c:pt idx="11390">
                  <c:v>59.25</c:v>
                </c:pt>
                <c:pt idx="11391">
                  <c:v>59.26</c:v>
                </c:pt>
                <c:pt idx="11392">
                  <c:v>59.29</c:v>
                </c:pt>
                <c:pt idx="11393">
                  <c:v>59.3</c:v>
                </c:pt>
                <c:pt idx="11394">
                  <c:v>59.32</c:v>
                </c:pt>
                <c:pt idx="11395">
                  <c:v>59.35</c:v>
                </c:pt>
                <c:pt idx="11396">
                  <c:v>59.4</c:v>
                </c:pt>
                <c:pt idx="11397">
                  <c:v>59.44</c:v>
                </c:pt>
                <c:pt idx="11398">
                  <c:v>59.5</c:v>
                </c:pt>
                <c:pt idx="11399">
                  <c:v>59.56</c:v>
                </c:pt>
                <c:pt idx="11400">
                  <c:v>59.62</c:v>
                </c:pt>
                <c:pt idx="11401">
                  <c:v>59.67</c:v>
                </c:pt>
                <c:pt idx="11402">
                  <c:v>59.73</c:v>
                </c:pt>
                <c:pt idx="11403">
                  <c:v>59.79</c:v>
                </c:pt>
                <c:pt idx="11404">
                  <c:v>59.84</c:v>
                </c:pt>
                <c:pt idx="11405">
                  <c:v>59.9</c:v>
                </c:pt>
                <c:pt idx="11406">
                  <c:v>59.95</c:v>
                </c:pt>
                <c:pt idx="11407">
                  <c:v>59.98</c:v>
                </c:pt>
                <c:pt idx="11408">
                  <c:v>60.02</c:v>
                </c:pt>
                <c:pt idx="11409">
                  <c:v>60.06</c:v>
                </c:pt>
                <c:pt idx="11410">
                  <c:v>60.1</c:v>
                </c:pt>
                <c:pt idx="11411">
                  <c:v>60.16</c:v>
                </c:pt>
                <c:pt idx="11412">
                  <c:v>60.23</c:v>
                </c:pt>
                <c:pt idx="11413">
                  <c:v>60.3</c:v>
                </c:pt>
                <c:pt idx="11414">
                  <c:v>60.37</c:v>
                </c:pt>
                <c:pt idx="11415">
                  <c:v>60.45</c:v>
                </c:pt>
                <c:pt idx="11416">
                  <c:v>60.5</c:v>
                </c:pt>
                <c:pt idx="11417">
                  <c:v>60.54</c:v>
                </c:pt>
                <c:pt idx="11418">
                  <c:v>60.59</c:v>
                </c:pt>
                <c:pt idx="11419">
                  <c:v>60.63</c:v>
                </c:pt>
                <c:pt idx="11420">
                  <c:v>60.65</c:v>
                </c:pt>
                <c:pt idx="11421">
                  <c:v>60.68</c:v>
                </c:pt>
                <c:pt idx="11422">
                  <c:v>60.7</c:v>
                </c:pt>
                <c:pt idx="11423">
                  <c:v>60.72</c:v>
                </c:pt>
                <c:pt idx="11424">
                  <c:v>60.74</c:v>
                </c:pt>
                <c:pt idx="11425">
                  <c:v>60.76</c:v>
                </c:pt>
                <c:pt idx="11426">
                  <c:v>60.8</c:v>
                </c:pt>
                <c:pt idx="11427">
                  <c:v>60.85</c:v>
                </c:pt>
                <c:pt idx="11428">
                  <c:v>60.89</c:v>
                </c:pt>
                <c:pt idx="11429">
                  <c:v>60.95</c:v>
                </c:pt>
                <c:pt idx="11430">
                  <c:v>60.99</c:v>
                </c:pt>
                <c:pt idx="11431">
                  <c:v>61.03</c:v>
                </c:pt>
                <c:pt idx="11432">
                  <c:v>61.07</c:v>
                </c:pt>
                <c:pt idx="11433">
                  <c:v>61.11</c:v>
                </c:pt>
                <c:pt idx="11434">
                  <c:v>61.13</c:v>
                </c:pt>
                <c:pt idx="11435">
                  <c:v>61.16</c:v>
                </c:pt>
                <c:pt idx="11436">
                  <c:v>61.18</c:v>
                </c:pt>
                <c:pt idx="11437">
                  <c:v>61.2</c:v>
                </c:pt>
                <c:pt idx="11438">
                  <c:v>61.22</c:v>
                </c:pt>
                <c:pt idx="11439">
                  <c:v>61.25</c:v>
                </c:pt>
                <c:pt idx="11440">
                  <c:v>61.27</c:v>
                </c:pt>
                <c:pt idx="11441">
                  <c:v>61.29</c:v>
                </c:pt>
                <c:pt idx="11442">
                  <c:v>61.31</c:v>
                </c:pt>
                <c:pt idx="11443">
                  <c:v>61.33</c:v>
                </c:pt>
                <c:pt idx="11444">
                  <c:v>61.34</c:v>
                </c:pt>
                <c:pt idx="11445">
                  <c:v>61.35</c:v>
                </c:pt>
                <c:pt idx="11446">
                  <c:v>61.36</c:v>
                </c:pt>
                <c:pt idx="11447">
                  <c:v>61.36</c:v>
                </c:pt>
                <c:pt idx="11448">
                  <c:v>61.36</c:v>
                </c:pt>
                <c:pt idx="11449">
                  <c:v>61.36</c:v>
                </c:pt>
                <c:pt idx="11450">
                  <c:v>61.36</c:v>
                </c:pt>
                <c:pt idx="11451">
                  <c:v>61.36</c:v>
                </c:pt>
                <c:pt idx="11452">
                  <c:v>61.36</c:v>
                </c:pt>
                <c:pt idx="11453">
                  <c:v>61.36</c:v>
                </c:pt>
                <c:pt idx="11454">
                  <c:v>61.35</c:v>
                </c:pt>
                <c:pt idx="11455">
                  <c:v>61.34</c:v>
                </c:pt>
                <c:pt idx="11456">
                  <c:v>61.32</c:v>
                </c:pt>
                <c:pt idx="11457">
                  <c:v>61.32</c:v>
                </c:pt>
                <c:pt idx="11458">
                  <c:v>61.31</c:v>
                </c:pt>
                <c:pt idx="11459">
                  <c:v>61.3</c:v>
                </c:pt>
                <c:pt idx="11460">
                  <c:v>61.28</c:v>
                </c:pt>
                <c:pt idx="11461">
                  <c:v>61.27</c:v>
                </c:pt>
                <c:pt idx="11462">
                  <c:v>61.26</c:v>
                </c:pt>
                <c:pt idx="11463">
                  <c:v>61.23</c:v>
                </c:pt>
                <c:pt idx="11464">
                  <c:v>61.21</c:v>
                </c:pt>
                <c:pt idx="11465">
                  <c:v>61.19</c:v>
                </c:pt>
                <c:pt idx="11466">
                  <c:v>61.16</c:v>
                </c:pt>
                <c:pt idx="11467">
                  <c:v>61.14</c:v>
                </c:pt>
                <c:pt idx="11468">
                  <c:v>61.12</c:v>
                </c:pt>
                <c:pt idx="11469">
                  <c:v>61.1</c:v>
                </c:pt>
                <c:pt idx="11470">
                  <c:v>61.08</c:v>
                </c:pt>
                <c:pt idx="11471">
                  <c:v>61.07</c:v>
                </c:pt>
                <c:pt idx="11472">
                  <c:v>61.05</c:v>
                </c:pt>
                <c:pt idx="11473">
                  <c:v>61.03</c:v>
                </c:pt>
                <c:pt idx="11474">
                  <c:v>61.01</c:v>
                </c:pt>
                <c:pt idx="11475">
                  <c:v>60.98</c:v>
                </c:pt>
                <c:pt idx="11476">
                  <c:v>60.96</c:v>
                </c:pt>
                <c:pt idx="11477">
                  <c:v>60.94</c:v>
                </c:pt>
                <c:pt idx="11478">
                  <c:v>60.91</c:v>
                </c:pt>
                <c:pt idx="11479">
                  <c:v>60.88</c:v>
                </c:pt>
                <c:pt idx="11480">
                  <c:v>60.85</c:v>
                </c:pt>
                <c:pt idx="11481">
                  <c:v>60.82</c:v>
                </c:pt>
                <c:pt idx="11482">
                  <c:v>60.79</c:v>
                </c:pt>
                <c:pt idx="11483">
                  <c:v>60.77</c:v>
                </c:pt>
                <c:pt idx="11484">
                  <c:v>60.76</c:v>
                </c:pt>
                <c:pt idx="11485">
                  <c:v>60.75</c:v>
                </c:pt>
                <c:pt idx="11486">
                  <c:v>60.74</c:v>
                </c:pt>
                <c:pt idx="11487">
                  <c:v>60.73</c:v>
                </c:pt>
                <c:pt idx="11488">
                  <c:v>60.73</c:v>
                </c:pt>
                <c:pt idx="11489">
                  <c:v>60.73</c:v>
                </c:pt>
                <c:pt idx="11490">
                  <c:v>60.72</c:v>
                </c:pt>
                <c:pt idx="11491">
                  <c:v>60.72</c:v>
                </c:pt>
                <c:pt idx="11492">
                  <c:v>60.71</c:v>
                </c:pt>
                <c:pt idx="11493">
                  <c:v>60.71</c:v>
                </c:pt>
                <c:pt idx="11494">
                  <c:v>60.7</c:v>
                </c:pt>
                <c:pt idx="11495">
                  <c:v>60.69</c:v>
                </c:pt>
                <c:pt idx="11496">
                  <c:v>60.68</c:v>
                </c:pt>
                <c:pt idx="11497">
                  <c:v>60.67</c:v>
                </c:pt>
                <c:pt idx="11498">
                  <c:v>60.65</c:v>
                </c:pt>
                <c:pt idx="11499">
                  <c:v>60.63</c:v>
                </c:pt>
                <c:pt idx="11500">
                  <c:v>60.61</c:v>
                </c:pt>
                <c:pt idx="11501">
                  <c:v>60.58</c:v>
                </c:pt>
                <c:pt idx="11502">
                  <c:v>60.56</c:v>
                </c:pt>
                <c:pt idx="11503">
                  <c:v>60.54</c:v>
                </c:pt>
                <c:pt idx="11504">
                  <c:v>60.52</c:v>
                </c:pt>
                <c:pt idx="11505">
                  <c:v>60.5</c:v>
                </c:pt>
                <c:pt idx="11506">
                  <c:v>60.47</c:v>
                </c:pt>
                <c:pt idx="11507">
                  <c:v>60.45</c:v>
                </c:pt>
                <c:pt idx="11508">
                  <c:v>60.42</c:v>
                </c:pt>
                <c:pt idx="11509">
                  <c:v>60.39</c:v>
                </c:pt>
                <c:pt idx="11510">
                  <c:v>60.37</c:v>
                </c:pt>
                <c:pt idx="11511">
                  <c:v>60.33</c:v>
                </c:pt>
                <c:pt idx="11512">
                  <c:v>60.31</c:v>
                </c:pt>
                <c:pt idx="11513">
                  <c:v>60.27</c:v>
                </c:pt>
                <c:pt idx="11514">
                  <c:v>60.23</c:v>
                </c:pt>
                <c:pt idx="11515">
                  <c:v>60.21</c:v>
                </c:pt>
                <c:pt idx="11516">
                  <c:v>60.18</c:v>
                </c:pt>
                <c:pt idx="11517">
                  <c:v>60.15</c:v>
                </c:pt>
                <c:pt idx="11518">
                  <c:v>60.13</c:v>
                </c:pt>
                <c:pt idx="11519">
                  <c:v>60.11</c:v>
                </c:pt>
                <c:pt idx="11520">
                  <c:v>60.09</c:v>
                </c:pt>
                <c:pt idx="11521">
                  <c:v>60.07</c:v>
                </c:pt>
                <c:pt idx="11522">
                  <c:v>60.06</c:v>
                </c:pt>
                <c:pt idx="11523">
                  <c:v>60.04</c:v>
                </c:pt>
                <c:pt idx="11524">
                  <c:v>60.02</c:v>
                </c:pt>
                <c:pt idx="11525">
                  <c:v>60.01</c:v>
                </c:pt>
                <c:pt idx="11526">
                  <c:v>60</c:v>
                </c:pt>
                <c:pt idx="11527">
                  <c:v>59.98</c:v>
                </c:pt>
                <c:pt idx="11528">
                  <c:v>59.97</c:v>
                </c:pt>
                <c:pt idx="11529">
                  <c:v>59.96</c:v>
                </c:pt>
                <c:pt idx="11530">
                  <c:v>59.93</c:v>
                </c:pt>
                <c:pt idx="11531">
                  <c:v>59.91</c:v>
                </c:pt>
                <c:pt idx="11532">
                  <c:v>59.89</c:v>
                </c:pt>
                <c:pt idx="11533">
                  <c:v>59.87</c:v>
                </c:pt>
                <c:pt idx="11534">
                  <c:v>59.85</c:v>
                </c:pt>
                <c:pt idx="11535">
                  <c:v>59.83</c:v>
                </c:pt>
                <c:pt idx="11536">
                  <c:v>59.82</c:v>
                </c:pt>
                <c:pt idx="11537">
                  <c:v>59.79</c:v>
                </c:pt>
                <c:pt idx="11538">
                  <c:v>59.77</c:v>
                </c:pt>
                <c:pt idx="11539">
                  <c:v>59.74</c:v>
                </c:pt>
                <c:pt idx="11540">
                  <c:v>59.72</c:v>
                </c:pt>
                <c:pt idx="11541">
                  <c:v>59.69</c:v>
                </c:pt>
                <c:pt idx="11542">
                  <c:v>59.67</c:v>
                </c:pt>
                <c:pt idx="11543">
                  <c:v>59.65</c:v>
                </c:pt>
                <c:pt idx="11544">
                  <c:v>59.63</c:v>
                </c:pt>
                <c:pt idx="11545">
                  <c:v>59.61</c:v>
                </c:pt>
                <c:pt idx="11546">
                  <c:v>59.6</c:v>
                </c:pt>
                <c:pt idx="11547">
                  <c:v>59.57</c:v>
                </c:pt>
                <c:pt idx="11548">
                  <c:v>59.55</c:v>
                </c:pt>
                <c:pt idx="11549">
                  <c:v>59.52</c:v>
                </c:pt>
                <c:pt idx="11550">
                  <c:v>59.49</c:v>
                </c:pt>
                <c:pt idx="11551">
                  <c:v>59.45</c:v>
                </c:pt>
                <c:pt idx="11552">
                  <c:v>59.43</c:v>
                </c:pt>
                <c:pt idx="11553">
                  <c:v>59.4</c:v>
                </c:pt>
                <c:pt idx="11554">
                  <c:v>59.38</c:v>
                </c:pt>
                <c:pt idx="11555">
                  <c:v>59.36</c:v>
                </c:pt>
                <c:pt idx="11556">
                  <c:v>59.34</c:v>
                </c:pt>
                <c:pt idx="11557">
                  <c:v>59.33</c:v>
                </c:pt>
                <c:pt idx="11558">
                  <c:v>59.31</c:v>
                </c:pt>
                <c:pt idx="11559">
                  <c:v>59.3</c:v>
                </c:pt>
                <c:pt idx="11560">
                  <c:v>59.29</c:v>
                </c:pt>
                <c:pt idx="11561">
                  <c:v>59.28</c:v>
                </c:pt>
                <c:pt idx="11562">
                  <c:v>59.27</c:v>
                </c:pt>
                <c:pt idx="11563">
                  <c:v>59.27</c:v>
                </c:pt>
                <c:pt idx="11564">
                  <c:v>59.27</c:v>
                </c:pt>
                <c:pt idx="11565">
                  <c:v>59.27</c:v>
                </c:pt>
                <c:pt idx="11566">
                  <c:v>59.27</c:v>
                </c:pt>
                <c:pt idx="11567">
                  <c:v>59.27</c:v>
                </c:pt>
                <c:pt idx="11568">
                  <c:v>59.27</c:v>
                </c:pt>
                <c:pt idx="11569">
                  <c:v>59.26</c:v>
                </c:pt>
                <c:pt idx="11570">
                  <c:v>59.26</c:v>
                </c:pt>
                <c:pt idx="11571">
                  <c:v>59.25</c:v>
                </c:pt>
                <c:pt idx="11572">
                  <c:v>59.24</c:v>
                </c:pt>
                <c:pt idx="11573">
                  <c:v>59.24</c:v>
                </c:pt>
                <c:pt idx="11574">
                  <c:v>59.23</c:v>
                </c:pt>
                <c:pt idx="11575">
                  <c:v>59.22</c:v>
                </c:pt>
                <c:pt idx="11576">
                  <c:v>59.22</c:v>
                </c:pt>
                <c:pt idx="11577">
                  <c:v>59.22</c:v>
                </c:pt>
                <c:pt idx="11578">
                  <c:v>59.21</c:v>
                </c:pt>
                <c:pt idx="11579">
                  <c:v>59.2</c:v>
                </c:pt>
                <c:pt idx="11580">
                  <c:v>59.19</c:v>
                </c:pt>
                <c:pt idx="11581">
                  <c:v>59.18</c:v>
                </c:pt>
                <c:pt idx="11582">
                  <c:v>59.17</c:v>
                </c:pt>
                <c:pt idx="11583">
                  <c:v>59.16</c:v>
                </c:pt>
                <c:pt idx="11584">
                  <c:v>59.15</c:v>
                </c:pt>
                <c:pt idx="11585">
                  <c:v>59.14</c:v>
                </c:pt>
                <c:pt idx="11586">
                  <c:v>59.14</c:v>
                </c:pt>
                <c:pt idx="11587">
                  <c:v>59.14</c:v>
                </c:pt>
                <c:pt idx="11588">
                  <c:v>59.13</c:v>
                </c:pt>
                <c:pt idx="11589">
                  <c:v>59.13</c:v>
                </c:pt>
                <c:pt idx="11590">
                  <c:v>59.12</c:v>
                </c:pt>
                <c:pt idx="11591">
                  <c:v>59.12</c:v>
                </c:pt>
                <c:pt idx="11592">
                  <c:v>59.12</c:v>
                </c:pt>
                <c:pt idx="11593">
                  <c:v>59.12</c:v>
                </c:pt>
                <c:pt idx="11594">
                  <c:v>59.12</c:v>
                </c:pt>
                <c:pt idx="11595">
                  <c:v>59.11</c:v>
                </c:pt>
                <c:pt idx="11596">
                  <c:v>59.12</c:v>
                </c:pt>
                <c:pt idx="11597">
                  <c:v>59.12</c:v>
                </c:pt>
                <c:pt idx="11598">
                  <c:v>59.12</c:v>
                </c:pt>
                <c:pt idx="11599">
                  <c:v>59.12</c:v>
                </c:pt>
                <c:pt idx="11600">
                  <c:v>59.13</c:v>
                </c:pt>
                <c:pt idx="11601">
                  <c:v>59.12</c:v>
                </c:pt>
                <c:pt idx="11602">
                  <c:v>59.12</c:v>
                </c:pt>
                <c:pt idx="11603">
                  <c:v>59.13</c:v>
                </c:pt>
                <c:pt idx="11604">
                  <c:v>59.14</c:v>
                </c:pt>
                <c:pt idx="11605">
                  <c:v>59.14</c:v>
                </c:pt>
                <c:pt idx="11606">
                  <c:v>59.16</c:v>
                </c:pt>
                <c:pt idx="11607">
                  <c:v>59.18</c:v>
                </c:pt>
                <c:pt idx="11608">
                  <c:v>59.19</c:v>
                </c:pt>
                <c:pt idx="11609">
                  <c:v>59.2</c:v>
                </c:pt>
                <c:pt idx="11610">
                  <c:v>59.21</c:v>
                </c:pt>
                <c:pt idx="11611">
                  <c:v>59.21</c:v>
                </c:pt>
                <c:pt idx="11612">
                  <c:v>59.22</c:v>
                </c:pt>
                <c:pt idx="11613">
                  <c:v>59.22</c:v>
                </c:pt>
                <c:pt idx="11614">
                  <c:v>59.23</c:v>
                </c:pt>
                <c:pt idx="11615">
                  <c:v>59.24</c:v>
                </c:pt>
                <c:pt idx="11616">
                  <c:v>59.25</c:v>
                </c:pt>
                <c:pt idx="11617">
                  <c:v>59.26</c:v>
                </c:pt>
                <c:pt idx="11618">
                  <c:v>59.26</c:v>
                </c:pt>
                <c:pt idx="11619">
                  <c:v>59.27</c:v>
                </c:pt>
                <c:pt idx="11620">
                  <c:v>59.27</c:v>
                </c:pt>
                <c:pt idx="11621">
                  <c:v>59.28</c:v>
                </c:pt>
                <c:pt idx="11622">
                  <c:v>59.29</c:v>
                </c:pt>
                <c:pt idx="11623">
                  <c:v>59.3</c:v>
                </c:pt>
                <c:pt idx="11624">
                  <c:v>59.33</c:v>
                </c:pt>
                <c:pt idx="11625">
                  <c:v>59.34</c:v>
                </c:pt>
                <c:pt idx="11626">
                  <c:v>59.38</c:v>
                </c:pt>
                <c:pt idx="11627">
                  <c:v>59.42</c:v>
                </c:pt>
                <c:pt idx="11628">
                  <c:v>59.46</c:v>
                </c:pt>
                <c:pt idx="11629">
                  <c:v>59.51</c:v>
                </c:pt>
                <c:pt idx="11630">
                  <c:v>59.55</c:v>
                </c:pt>
                <c:pt idx="11631">
                  <c:v>59.6</c:v>
                </c:pt>
                <c:pt idx="11632">
                  <c:v>59.63</c:v>
                </c:pt>
                <c:pt idx="11633">
                  <c:v>59.66</c:v>
                </c:pt>
                <c:pt idx="11634">
                  <c:v>59.69</c:v>
                </c:pt>
                <c:pt idx="11635">
                  <c:v>59.72</c:v>
                </c:pt>
                <c:pt idx="11636">
                  <c:v>59.76</c:v>
                </c:pt>
                <c:pt idx="11637">
                  <c:v>59.81</c:v>
                </c:pt>
                <c:pt idx="11638">
                  <c:v>59.86</c:v>
                </c:pt>
                <c:pt idx="11639">
                  <c:v>59.9</c:v>
                </c:pt>
                <c:pt idx="11640">
                  <c:v>59.94</c:v>
                </c:pt>
                <c:pt idx="11641">
                  <c:v>59.97</c:v>
                </c:pt>
                <c:pt idx="11642">
                  <c:v>59.99</c:v>
                </c:pt>
                <c:pt idx="11643">
                  <c:v>60.01</c:v>
                </c:pt>
                <c:pt idx="11644">
                  <c:v>60.02</c:v>
                </c:pt>
                <c:pt idx="11645">
                  <c:v>60.04</c:v>
                </c:pt>
                <c:pt idx="11646">
                  <c:v>60.07</c:v>
                </c:pt>
                <c:pt idx="11647">
                  <c:v>60.09</c:v>
                </c:pt>
                <c:pt idx="11648">
                  <c:v>60.12</c:v>
                </c:pt>
                <c:pt idx="11649">
                  <c:v>60.15</c:v>
                </c:pt>
                <c:pt idx="11650">
                  <c:v>60.17</c:v>
                </c:pt>
                <c:pt idx="11651">
                  <c:v>60.2</c:v>
                </c:pt>
                <c:pt idx="11652">
                  <c:v>60.24</c:v>
                </c:pt>
                <c:pt idx="11653">
                  <c:v>60.28</c:v>
                </c:pt>
                <c:pt idx="11654">
                  <c:v>60.31</c:v>
                </c:pt>
                <c:pt idx="11655">
                  <c:v>60.34</c:v>
                </c:pt>
                <c:pt idx="11656">
                  <c:v>60.39</c:v>
                </c:pt>
                <c:pt idx="11657">
                  <c:v>60.41</c:v>
                </c:pt>
                <c:pt idx="11658">
                  <c:v>60.44</c:v>
                </c:pt>
                <c:pt idx="11659">
                  <c:v>60.45</c:v>
                </c:pt>
                <c:pt idx="11660">
                  <c:v>60.48</c:v>
                </c:pt>
                <c:pt idx="11661">
                  <c:v>60.49</c:v>
                </c:pt>
                <c:pt idx="11662">
                  <c:v>60.51</c:v>
                </c:pt>
                <c:pt idx="11663">
                  <c:v>60.53</c:v>
                </c:pt>
                <c:pt idx="11664">
                  <c:v>60.55</c:v>
                </c:pt>
                <c:pt idx="11665">
                  <c:v>60.57</c:v>
                </c:pt>
                <c:pt idx="11666">
                  <c:v>60.58</c:v>
                </c:pt>
                <c:pt idx="11667">
                  <c:v>60.59</c:v>
                </c:pt>
                <c:pt idx="11668">
                  <c:v>60.6</c:v>
                </c:pt>
                <c:pt idx="11669">
                  <c:v>60.6</c:v>
                </c:pt>
                <c:pt idx="11670">
                  <c:v>60.61</c:v>
                </c:pt>
                <c:pt idx="11671">
                  <c:v>60.62</c:v>
                </c:pt>
                <c:pt idx="11672">
                  <c:v>60.62</c:v>
                </c:pt>
                <c:pt idx="11673">
                  <c:v>60.62</c:v>
                </c:pt>
                <c:pt idx="11674">
                  <c:v>60.62</c:v>
                </c:pt>
                <c:pt idx="11675">
                  <c:v>60.62</c:v>
                </c:pt>
                <c:pt idx="11676">
                  <c:v>60.62</c:v>
                </c:pt>
                <c:pt idx="11677">
                  <c:v>60.62</c:v>
                </c:pt>
                <c:pt idx="11678">
                  <c:v>60.62</c:v>
                </c:pt>
                <c:pt idx="11679">
                  <c:v>60.61</c:v>
                </c:pt>
                <c:pt idx="11680">
                  <c:v>60.6</c:v>
                </c:pt>
                <c:pt idx="11681">
                  <c:v>60.6</c:v>
                </c:pt>
                <c:pt idx="11682">
                  <c:v>60.59</c:v>
                </c:pt>
                <c:pt idx="11683">
                  <c:v>60.58</c:v>
                </c:pt>
                <c:pt idx="11684">
                  <c:v>60.57</c:v>
                </c:pt>
                <c:pt idx="11685">
                  <c:v>60.57</c:v>
                </c:pt>
                <c:pt idx="11686">
                  <c:v>60.56</c:v>
                </c:pt>
                <c:pt idx="11687">
                  <c:v>60.56</c:v>
                </c:pt>
                <c:pt idx="11688">
                  <c:v>60.55</c:v>
                </c:pt>
                <c:pt idx="11689">
                  <c:v>60.53</c:v>
                </c:pt>
                <c:pt idx="11690">
                  <c:v>60.51</c:v>
                </c:pt>
                <c:pt idx="11691">
                  <c:v>60.51</c:v>
                </c:pt>
                <c:pt idx="11692">
                  <c:v>60.49</c:v>
                </c:pt>
                <c:pt idx="11693">
                  <c:v>60.47</c:v>
                </c:pt>
                <c:pt idx="11694">
                  <c:v>60.46</c:v>
                </c:pt>
                <c:pt idx="11695">
                  <c:v>60.45</c:v>
                </c:pt>
                <c:pt idx="11696">
                  <c:v>60.43</c:v>
                </c:pt>
                <c:pt idx="11697">
                  <c:v>60.41</c:v>
                </c:pt>
                <c:pt idx="11698">
                  <c:v>60.39</c:v>
                </c:pt>
                <c:pt idx="11699">
                  <c:v>60.37</c:v>
                </c:pt>
                <c:pt idx="11700">
                  <c:v>60.34</c:v>
                </c:pt>
                <c:pt idx="11701">
                  <c:v>60.32</c:v>
                </c:pt>
                <c:pt idx="11702">
                  <c:v>60.3</c:v>
                </c:pt>
                <c:pt idx="11703">
                  <c:v>60.28</c:v>
                </c:pt>
                <c:pt idx="11704">
                  <c:v>60.25</c:v>
                </c:pt>
                <c:pt idx="11705">
                  <c:v>60.22</c:v>
                </c:pt>
                <c:pt idx="11706">
                  <c:v>60.2</c:v>
                </c:pt>
                <c:pt idx="11707">
                  <c:v>60.17</c:v>
                </c:pt>
                <c:pt idx="11708">
                  <c:v>60.15</c:v>
                </c:pt>
                <c:pt idx="11709">
                  <c:v>60.13</c:v>
                </c:pt>
                <c:pt idx="11710">
                  <c:v>60.12</c:v>
                </c:pt>
                <c:pt idx="11711">
                  <c:v>60.11</c:v>
                </c:pt>
                <c:pt idx="11712">
                  <c:v>60.09</c:v>
                </c:pt>
                <c:pt idx="11713">
                  <c:v>60.07</c:v>
                </c:pt>
                <c:pt idx="11714">
                  <c:v>60.06</c:v>
                </c:pt>
                <c:pt idx="11715">
                  <c:v>60.05</c:v>
                </c:pt>
                <c:pt idx="11716">
                  <c:v>60.04</c:v>
                </c:pt>
                <c:pt idx="11717">
                  <c:v>60.03</c:v>
                </c:pt>
                <c:pt idx="11718">
                  <c:v>60.02</c:v>
                </c:pt>
                <c:pt idx="11719">
                  <c:v>60.01</c:v>
                </c:pt>
                <c:pt idx="11720">
                  <c:v>60</c:v>
                </c:pt>
                <c:pt idx="11721">
                  <c:v>59.99</c:v>
                </c:pt>
                <c:pt idx="11722">
                  <c:v>59.98</c:v>
                </c:pt>
                <c:pt idx="11723">
                  <c:v>59.97</c:v>
                </c:pt>
                <c:pt idx="11724">
                  <c:v>59.96</c:v>
                </c:pt>
                <c:pt idx="11725">
                  <c:v>59.94</c:v>
                </c:pt>
                <c:pt idx="11726">
                  <c:v>59.93</c:v>
                </c:pt>
                <c:pt idx="11727">
                  <c:v>59.92</c:v>
                </c:pt>
                <c:pt idx="11728">
                  <c:v>59.9</c:v>
                </c:pt>
                <c:pt idx="11729">
                  <c:v>59.88</c:v>
                </c:pt>
                <c:pt idx="11730">
                  <c:v>59.86</c:v>
                </c:pt>
                <c:pt idx="11731">
                  <c:v>59.83</c:v>
                </c:pt>
                <c:pt idx="11732">
                  <c:v>59.81</c:v>
                </c:pt>
                <c:pt idx="11733">
                  <c:v>59.78</c:v>
                </c:pt>
                <c:pt idx="11734">
                  <c:v>59.74</c:v>
                </c:pt>
                <c:pt idx="11735">
                  <c:v>59.72</c:v>
                </c:pt>
                <c:pt idx="11736">
                  <c:v>59.69</c:v>
                </c:pt>
                <c:pt idx="11737">
                  <c:v>59.67</c:v>
                </c:pt>
                <c:pt idx="11738">
                  <c:v>59.65</c:v>
                </c:pt>
                <c:pt idx="11739">
                  <c:v>59.63</c:v>
                </c:pt>
                <c:pt idx="11740">
                  <c:v>59.61</c:v>
                </c:pt>
                <c:pt idx="11741">
                  <c:v>59.59</c:v>
                </c:pt>
                <c:pt idx="11742">
                  <c:v>59.56</c:v>
                </c:pt>
                <c:pt idx="11743">
                  <c:v>59.54</c:v>
                </c:pt>
                <c:pt idx="11744">
                  <c:v>59.52</c:v>
                </c:pt>
                <c:pt idx="11745">
                  <c:v>59.5</c:v>
                </c:pt>
                <c:pt idx="11746">
                  <c:v>59.47</c:v>
                </c:pt>
                <c:pt idx="11747">
                  <c:v>59.45</c:v>
                </c:pt>
                <c:pt idx="11748">
                  <c:v>59.43</c:v>
                </c:pt>
                <c:pt idx="11749">
                  <c:v>59.4</c:v>
                </c:pt>
                <c:pt idx="11750">
                  <c:v>59.37</c:v>
                </c:pt>
                <c:pt idx="11751">
                  <c:v>59.35</c:v>
                </c:pt>
                <c:pt idx="11752">
                  <c:v>59.33</c:v>
                </c:pt>
                <c:pt idx="11753">
                  <c:v>59.31</c:v>
                </c:pt>
                <c:pt idx="11754">
                  <c:v>59.3</c:v>
                </c:pt>
                <c:pt idx="11755">
                  <c:v>59.3</c:v>
                </c:pt>
                <c:pt idx="11756">
                  <c:v>59.3</c:v>
                </c:pt>
                <c:pt idx="11757">
                  <c:v>59.29</c:v>
                </c:pt>
                <c:pt idx="11758">
                  <c:v>59.29</c:v>
                </c:pt>
                <c:pt idx="11759">
                  <c:v>59.28</c:v>
                </c:pt>
                <c:pt idx="11760">
                  <c:v>59.28</c:v>
                </c:pt>
                <c:pt idx="11761">
                  <c:v>59.27</c:v>
                </c:pt>
                <c:pt idx="11762">
                  <c:v>59.27</c:v>
                </c:pt>
                <c:pt idx="11763">
                  <c:v>59.26</c:v>
                </c:pt>
                <c:pt idx="11764">
                  <c:v>59.26</c:v>
                </c:pt>
                <c:pt idx="11765">
                  <c:v>59.26</c:v>
                </c:pt>
                <c:pt idx="11766">
                  <c:v>59.25</c:v>
                </c:pt>
                <c:pt idx="11767">
                  <c:v>59.24</c:v>
                </c:pt>
                <c:pt idx="11768">
                  <c:v>59.24</c:v>
                </c:pt>
                <c:pt idx="11769">
                  <c:v>59.23</c:v>
                </c:pt>
                <c:pt idx="11770">
                  <c:v>59.22</c:v>
                </c:pt>
                <c:pt idx="11771">
                  <c:v>59.21</c:v>
                </c:pt>
                <c:pt idx="11772">
                  <c:v>59.2</c:v>
                </c:pt>
                <c:pt idx="11773">
                  <c:v>59.19</c:v>
                </c:pt>
                <c:pt idx="11774">
                  <c:v>59.18</c:v>
                </c:pt>
                <c:pt idx="11775">
                  <c:v>59.17</c:v>
                </c:pt>
                <c:pt idx="11776">
                  <c:v>59.17</c:v>
                </c:pt>
                <c:pt idx="11777">
                  <c:v>59.16</c:v>
                </c:pt>
                <c:pt idx="11778">
                  <c:v>59.15</c:v>
                </c:pt>
                <c:pt idx="11779">
                  <c:v>59.14</c:v>
                </c:pt>
                <c:pt idx="11780">
                  <c:v>59.14</c:v>
                </c:pt>
                <c:pt idx="11781">
                  <c:v>59.13</c:v>
                </c:pt>
                <c:pt idx="11782">
                  <c:v>59.12</c:v>
                </c:pt>
                <c:pt idx="11783">
                  <c:v>59.11</c:v>
                </c:pt>
                <c:pt idx="11784">
                  <c:v>59.11</c:v>
                </c:pt>
                <c:pt idx="11785">
                  <c:v>59.11</c:v>
                </c:pt>
                <c:pt idx="11786">
                  <c:v>59.1</c:v>
                </c:pt>
                <c:pt idx="11787">
                  <c:v>59.1</c:v>
                </c:pt>
                <c:pt idx="11788">
                  <c:v>59.1</c:v>
                </c:pt>
                <c:pt idx="11789">
                  <c:v>59.1</c:v>
                </c:pt>
                <c:pt idx="11790">
                  <c:v>59.1</c:v>
                </c:pt>
                <c:pt idx="11791">
                  <c:v>59.11</c:v>
                </c:pt>
                <c:pt idx="11792">
                  <c:v>59.11</c:v>
                </c:pt>
                <c:pt idx="11793">
                  <c:v>59.12</c:v>
                </c:pt>
                <c:pt idx="11794">
                  <c:v>59.13</c:v>
                </c:pt>
                <c:pt idx="11795">
                  <c:v>59.14</c:v>
                </c:pt>
                <c:pt idx="11796">
                  <c:v>59.15</c:v>
                </c:pt>
                <c:pt idx="11797">
                  <c:v>59.15</c:v>
                </c:pt>
                <c:pt idx="11798">
                  <c:v>59.15</c:v>
                </c:pt>
                <c:pt idx="11799">
                  <c:v>59.16</c:v>
                </c:pt>
                <c:pt idx="11800">
                  <c:v>59.17</c:v>
                </c:pt>
                <c:pt idx="11801">
                  <c:v>59.18</c:v>
                </c:pt>
                <c:pt idx="11802">
                  <c:v>59.18</c:v>
                </c:pt>
                <c:pt idx="11803">
                  <c:v>59.19</c:v>
                </c:pt>
                <c:pt idx="11804">
                  <c:v>59.21</c:v>
                </c:pt>
                <c:pt idx="11805">
                  <c:v>59.22</c:v>
                </c:pt>
                <c:pt idx="11806">
                  <c:v>59.23</c:v>
                </c:pt>
                <c:pt idx="11807">
                  <c:v>59.24</c:v>
                </c:pt>
                <c:pt idx="11808">
                  <c:v>59.26</c:v>
                </c:pt>
                <c:pt idx="11809">
                  <c:v>59.26</c:v>
                </c:pt>
                <c:pt idx="11810">
                  <c:v>59.27</c:v>
                </c:pt>
                <c:pt idx="11811">
                  <c:v>59.27</c:v>
                </c:pt>
                <c:pt idx="11812">
                  <c:v>59.27</c:v>
                </c:pt>
                <c:pt idx="11813">
                  <c:v>59.28</c:v>
                </c:pt>
                <c:pt idx="11814">
                  <c:v>59.28</c:v>
                </c:pt>
                <c:pt idx="11815">
                  <c:v>59.29</c:v>
                </c:pt>
                <c:pt idx="11816">
                  <c:v>59.3</c:v>
                </c:pt>
                <c:pt idx="11817">
                  <c:v>59.31</c:v>
                </c:pt>
                <c:pt idx="11818">
                  <c:v>59.33</c:v>
                </c:pt>
                <c:pt idx="11819">
                  <c:v>59.36</c:v>
                </c:pt>
                <c:pt idx="11820">
                  <c:v>59.4</c:v>
                </c:pt>
                <c:pt idx="11821">
                  <c:v>59.45</c:v>
                </c:pt>
                <c:pt idx="11822">
                  <c:v>59.5</c:v>
                </c:pt>
                <c:pt idx="11823">
                  <c:v>59.55</c:v>
                </c:pt>
                <c:pt idx="11824">
                  <c:v>59.59</c:v>
                </c:pt>
                <c:pt idx="11825">
                  <c:v>59.63</c:v>
                </c:pt>
                <c:pt idx="11826">
                  <c:v>59.66</c:v>
                </c:pt>
                <c:pt idx="11827">
                  <c:v>59.69</c:v>
                </c:pt>
                <c:pt idx="11828">
                  <c:v>59.72</c:v>
                </c:pt>
                <c:pt idx="11829">
                  <c:v>59.76</c:v>
                </c:pt>
                <c:pt idx="11830">
                  <c:v>59.79</c:v>
                </c:pt>
                <c:pt idx="11831">
                  <c:v>59.82</c:v>
                </c:pt>
                <c:pt idx="11832">
                  <c:v>59.86</c:v>
                </c:pt>
                <c:pt idx="11833">
                  <c:v>59.91</c:v>
                </c:pt>
                <c:pt idx="11834">
                  <c:v>59.93</c:v>
                </c:pt>
                <c:pt idx="11835">
                  <c:v>59.96</c:v>
                </c:pt>
                <c:pt idx="11836">
                  <c:v>59.98</c:v>
                </c:pt>
                <c:pt idx="11837">
                  <c:v>60</c:v>
                </c:pt>
                <c:pt idx="11838">
                  <c:v>60.02</c:v>
                </c:pt>
                <c:pt idx="11839">
                  <c:v>60.04</c:v>
                </c:pt>
                <c:pt idx="11840">
                  <c:v>60.06</c:v>
                </c:pt>
                <c:pt idx="11841">
                  <c:v>60.09</c:v>
                </c:pt>
                <c:pt idx="11842">
                  <c:v>60.12</c:v>
                </c:pt>
                <c:pt idx="11843">
                  <c:v>60.15</c:v>
                </c:pt>
                <c:pt idx="11844">
                  <c:v>60.18</c:v>
                </c:pt>
                <c:pt idx="11845">
                  <c:v>60.22</c:v>
                </c:pt>
                <c:pt idx="11846">
                  <c:v>60.25</c:v>
                </c:pt>
                <c:pt idx="11847">
                  <c:v>60.28</c:v>
                </c:pt>
                <c:pt idx="11848">
                  <c:v>60.32</c:v>
                </c:pt>
                <c:pt idx="11849">
                  <c:v>60.35</c:v>
                </c:pt>
                <c:pt idx="11850">
                  <c:v>60.38</c:v>
                </c:pt>
                <c:pt idx="11851">
                  <c:v>60.4</c:v>
                </c:pt>
                <c:pt idx="11852">
                  <c:v>60.43</c:v>
                </c:pt>
                <c:pt idx="11853">
                  <c:v>60.46</c:v>
                </c:pt>
                <c:pt idx="11854">
                  <c:v>60.48</c:v>
                </c:pt>
                <c:pt idx="11855">
                  <c:v>60.51</c:v>
                </c:pt>
                <c:pt idx="11856">
                  <c:v>60.52</c:v>
                </c:pt>
                <c:pt idx="11857">
                  <c:v>60.54</c:v>
                </c:pt>
                <c:pt idx="11858">
                  <c:v>60.56</c:v>
                </c:pt>
                <c:pt idx="11859">
                  <c:v>60.57</c:v>
                </c:pt>
                <c:pt idx="11860">
                  <c:v>60.58</c:v>
                </c:pt>
                <c:pt idx="11861">
                  <c:v>60.59</c:v>
                </c:pt>
                <c:pt idx="11862">
                  <c:v>60.6</c:v>
                </c:pt>
                <c:pt idx="11863">
                  <c:v>60.6</c:v>
                </c:pt>
                <c:pt idx="11864">
                  <c:v>60.6</c:v>
                </c:pt>
                <c:pt idx="11865">
                  <c:v>60.61</c:v>
                </c:pt>
                <c:pt idx="11866">
                  <c:v>60.61</c:v>
                </c:pt>
                <c:pt idx="11867">
                  <c:v>60.61</c:v>
                </c:pt>
                <c:pt idx="11868">
                  <c:v>60.61</c:v>
                </c:pt>
                <c:pt idx="11869">
                  <c:v>60.61</c:v>
                </c:pt>
                <c:pt idx="11870">
                  <c:v>60.61</c:v>
                </c:pt>
                <c:pt idx="11871">
                  <c:v>60.62</c:v>
                </c:pt>
                <c:pt idx="11872">
                  <c:v>60.62</c:v>
                </c:pt>
                <c:pt idx="11873">
                  <c:v>60.62</c:v>
                </c:pt>
                <c:pt idx="11874">
                  <c:v>60.61</c:v>
                </c:pt>
                <c:pt idx="11875">
                  <c:v>60.6</c:v>
                </c:pt>
                <c:pt idx="11876">
                  <c:v>60.6</c:v>
                </c:pt>
                <c:pt idx="11877">
                  <c:v>60.59</c:v>
                </c:pt>
                <c:pt idx="11878">
                  <c:v>60.58</c:v>
                </c:pt>
                <c:pt idx="11879">
                  <c:v>60.57</c:v>
                </c:pt>
                <c:pt idx="11880">
                  <c:v>60.56</c:v>
                </c:pt>
                <c:pt idx="11881">
                  <c:v>60.55</c:v>
                </c:pt>
                <c:pt idx="11882">
                  <c:v>60.54</c:v>
                </c:pt>
                <c:pt idx="11883">
                  <c:v>60.53</c:v>
                </c:pt>
                <c:pt idx="11884">
                  <c:v>60.51</c:v>
                </c:pt>
                <c:pt idx="11885">
                  <c:v>60.5</c:v>
                </c:pt>
                <c:pt idx="11886">
                  <c:v>60.49</c:v>
                </c:pt>
                <c:pt idx="11887">
                  <c:v>60.47</c:v>
                </c:pt>
                <c:pt idx="11888">
                  <c:v>60.45</c:v>
                </c:pt>
                <c:pt idx="11889">
                  <c:v>60.44</c:v>
                </c:pt>
                <c:pt idx="11890">
                  <c:v>60.41</c:v>
                </c:pt>
                <c:pt idx="11891">
                  <c:v>60.39</c:v>
                </c:pt>
                <c:pt idx="11892">
                  <c:v>60.37</c:v>
                </c:pt>
                <c:pt idx="11893">
                  <c:v>60.34</c:v>
                </c:pt>
                <c:pt idx="11894">
                  <c:v>60.32</c:v>
                </c:pt>
                <c:pt idx="11895">
                  <c:v>60.31</c:v>
                </c:pt>
                <c:pt idx="11896">
                  <c:v>60.29</c:v>
                </c:pt>
                <c:pt idx="11897">
                  <c:v>60.27</c:v>
                </c:pt>
                <c:pt idx="11898">
                  <c:v>60.24</c:v>
                </c:pt>
                <c:pt idx="11899">
                  <c:v>60.22</c:v>
                </c:pt>
                <c:pt idx="11900">
                  <c:v>60.19</c:v>
                </c:pt>
                <c:pt idx="11901">
                  <c:v>60.17</c:v>
                </c:pt>
                <c:pt idx="11902">
                  <c:v>60.15</c:v>
                </c:pt>
                <c:pt idx="11903">
                  <c:v>60.13</c:v>
                </c:pt>
                <c:pt idx="11904">
                  <c:v>60.12</c:v>
                </c:pt>
                <c:pt idx="11905">
                  <c:v>60.1</c:v>
                </c:pt>
                <c:pt idx="11906">
                  <c:v>60.09</c:v>
                </c:pt>
                <c:pt idx="11907">
                  <c:v>60.08</c:v>
                </c:pt>
                <c:pt idx="11908">
                  <c:v>60.07</c:v>
                </c:pt>
                <c:pt idx="11909">
                  <c:v>60.05</c:v>
                </c:pt>
                <c:pt idx="11910">
                  <c:v>60.04</c:v>
                </c:pt>
                <c:pt idx="11911">
                  <c:v>60.02</c:v>
                </c:pt>
                <c:pt idx="11912">
                  <c:v>60.01</c:v>
                </c:pt>
                <c:pt idx="11913">
                  <c:v>59.99</c:v>
                </c:pt>
                <c:pt idx="11914">
                  <c:v>59.98</c:v>
                </c:pt>
                <c:pt idx="11915">
                  <c:v>59.97</c:v>
                </c:pt>
                <c:pt idx="11916">
                  <c:v>59.96</c:v>
                </c:pt>
                <c:pt idx="11917">
                  <c:v>59.96</c:v>
                </c:pt>
                <c:pt idx="11918">
                  <c:v>59.95</c:v>
                </c:pt>
                <c:pt idx="11919">
                  <c:v>59.94</c:v>
                </c:pt>
                <c:pt idx="11920">
                  <c:v>59.93</c:v>
                </c:pt>
                <c:pt idx="11921">
                  <c:v>59.91</c:v>
                </c:pt>
                <c:pt idx="11922">
                  <c:v>59.88</c:v>
                </c:pt>
                <c:pt idx="11923">
                  <c:v>59.86</c:v>
                </c:pt>
                <c:pt idx="11924">
                  <c:v>59.82</c:v>
                </c:pt>
                <c:pt idx="11925">
                  <c:v>59.79</c:v>
                </c:pt>
                <c:pt idx="11926">
                  <c:v>59.77</c:v>
                </c:pt>
                <c:pt idx="11927">
                  <c:v>59.75</c:v>
                </c:pt>
                <c:pt idx="11928">
                  <c:v>59.73</c:v>
                </c:pt>
                <c:pt idx="11929">
                  <c:v>59.71</c:v>
                </c:pt>
                <c:pt idx="11930">
                  <c:v>59.68</c:v>
                </c:pt>
                <c:pt idx="11931">
                  <c:v>59.65</c:v>
                </c:pt>
                <c:pt idx="11932">
                  <c:v>59.62</c:v>
                </c:pt>
                <c:pt idx="11933">
                  <c:v>59.59</c:v>
                </c:pt>
                <c:pt idx="11934">
                  <c:v>59.57</c:v>
                </c:pt>
                <c:pt idx="11935">
                  <c:v>59.55</c:v>
                </c:pt>
                <c:pt idx="11936">
                  <c:v>59.53</c:v>
                </c:pt>
                <c:pt idx="11937">
                  <c:v>59.51</c:v>
                </c:pt>
                <c:pt idx="11938">
                  <c:v>59.48</c:v>
                </c:pt>
                <c:pt idx="11939">
                  <c:v>59.45</c:v>
                </c:pt>
                <c:pt idx="11940">
                  <c:v>59.42</c:v>
                </c:pt>
                <c:pt idx="11941">
                  <c:v>59.39</c:v>
                </c:pt>
                <c:pt idx="11942">
                  <c:v>59.36</c:v>
                </c:pt>
                <c:pt idx="11943">
                  <c:v>59.34</c:v>
                </c:pt>
                <c:pt idx="11944">
                  <c:v>59.32</c:v>
                </c:pt>
                <c:pt idx="11945">
                  <c:v>59.3</c:v>
                </c:pt>
                <c:pt idx="11946">
                  <c:v>59.3</c:v>
                </c:pt>
                <c:pt idx="11947">
                  <c:v>59.3</c:v>
                </c:pt>
                <c:pt idx="11948">
                  <c:v>59.29</c:v>
                </c:pt>
                <c:pt idx="11949">
                  <c:v>59.29</c:v>
                </c:pt>
                <c:pt idx="11950">
                  <c:v>59.28</c:v>
                </c:pt>
                <c:pt idx="11951">
                  <c:v>59.28</c:v>
                </c:pt>
                <c:pt idx="11952">
                  <c:v>59.27</c:v>
                </c:pt>
                <c:pt idx="11953">
                  <c:v>59.27</c:v>
                </c:pt>
                <c:pt idx="11954">
                  <c:v>59.27</c:v>
                </c:pt>
                <c:pt idx="11955">
                  <c:v>59.26</c:v>
                </c:pt>
                <c:pt idx="11956">
                  <c:v>59.26</c:v>
                </c:pt>
                <c:pt idx="11957">
                  <c:v>59.26</c:v>
                </c:pt>
                <c:pt idx="11958">
                  <c:v>59.25</c:v>
                </c:pt>
                <c:pt idx="11959">
                  <c:v>59.24</c:v>
                </c:pt>
                <c:pt idx="11960">
                  <c:v>59.23</c:v>
                </c:pt>
                <c:pt idx="11961">
                  <c:v>59.22</c:v>
                </c:pt>
                <c:pt idx="11962">
                  <c:v>59.2</c:v>
                </c:pt>
                <c:pt idx="11963">
                  <c:v>59.19</c:v>
                </c:pt>
                <c:pt idx="11964">
                  <c:v>59.19</c:v>
                </c:pt>
                <c:pt idx="11965">
                  <c:v>59.18</c:v>
                </c:pt>
                <c:pt idx="11966">
                  <c:v>59.18</c:v>
                </c:pt>
                <c:pt idx="11967">
                  <c:v>59.17</c:v>
                </c:pt>
                <c:pt idx="11968">
                  <c:v>59.17</c:v>
                </c:pt>
                <c:pt idx="11969">
                  <c:v>59.16</c:v>
                </c:pt>
                <c:pt idx="11970">
                  <c:v>59.15</c:v>
                </c:pt>
                <c:pt idx="11971">
                  <c:v>59.14</c:v>
                </c:pt>
                <c:pt idx="11972">
                  <c:v>59.14</c:v>
                </c:pt>
                <c:pt idx="11973">
                  <c:v>59.13</c:v>
                </c:pt>
                <c:pt idx="11974">
                  <c:v>59.12</c:v>
                </c:pt>
                <c:pt idx="11975">
                  <c:v>59.12</c:v>
                </c:pt>
                <c:pt idx="11976">
                  <c:v>59.12</c:v>
                </c:pt>
                <c:pt idx="11977">
                  <c:v>59.11</c:v>
                </c:pt>
                <c:pt idx="11978">
                  <c:v>59.11</c:v>
                </c:pt>
                <c:pt idx="11979">
                  <c:v>59.11</c:v>
                </c:pt>
                <c:pt idx="11980">
                  <c:v>59.11</c:v>
                </c:pt>
                <c:pt idx="11981">
                  <c:v>59.11</c:v>
                </c:pt>
                <c:pt idx="11982">
                  <c:v>59.11</c:v>
                </c:pt>
                <c:pt idx="11983">
                  <c:v>59.11</c:v>
                </c:pt>
                <c:pt idx="11984">
                  <c:v>59.11</c:v>
                </c:pt>
                <c:pt idx="11985">
                  <c:v>59.11</c:v>
                </c:pt>
                <c:pt idx="11986">
                  <c:v>59.12</c:v>
                </c:pt>
                <c:pt idx="11987">
                  <c:v>59.13</c:v>
                </c:pt>
                <c:pt idx="11988">
                  <c:v>59.14</c:v>
                </c:pt>
                <c:pt idx="11989">
                  <c:v>59.15</c:v>
                </c:pt>
                <c:pt idx="11990">
                  <c:v>59.16</c:v>
                </c:pt>
                <c:pt idx="11991">
                  <c:v>59.17</c:v>
                </c:pt>
                <c:pt idx="11992">
                  <c:v>59.18</c:v>
                </c:pt>
                <c:pt idx="11993">
                  <c:v>59.18</c:v>
                </c:pt>
                <c:pt idx="11994">
                  <c:v>59.19</c:v>
                </c:pt>
                <c:pt idx="11995">
                  <c:v>59.19</c:v>
                </c:pt>
                <c:pt idx="11996">
                  <c:v>59.2</c:v>
                </c:pt>
                <c:pt idx="11997">
                  <c:v>59.21</c:v>
                </c:pt>
                <c:pt idx="11998">
                  <c:v>59.22</c:v>
                </c:pt>
                <c:pt idx="11999">
                  <c:v>59.23</c:v>
                </c:pt>
                <c:pt idx="12000">
                  <c:v>59.24</c:v>
                </c:pt>
                <c:pt idx="12001">
                  <c:v>59.24</c:v>
                </c:pt>
                <c:pt idx="12002">
                  <c:v>59.25</c:v>
                </c:pt>
                <c:pt idx="12003">
                  <c:v>59.26</c:v>
                </c:pt>
                <c:pt idx="12004">
                  <c:v>59.26</c:v>
                </c:pt>
                <c:pt idx="12005">
                  <c:v>59.27</c:v>
                </c:pt>
                <c:pt idx="12006">
                  <c:v>59.27</c:v>
                </c:pt>
                <c:pt idx="12007">
                  <c:v>59.28</c:v>
                </c:pt>
                <c:pt idx="12008">
                  <c:v>59.29</c:v>
                </c:pt>
                <c:pt idx="12009">
                  <c:v>59.3</c:v>
                </c:pt>
                <c:pt idx="12010">
                  <c:v>59.31</c:v>
                </c:pt>
                <c:pt idx="12011">
                  <c:v>59.34</c:v>
                </c:pt>
                <c:pt idx="12012">
                  <c:v>59.37</c:v>
                </c:pt>
                <c:pt idx="12013">
                  <c:v>59.39</c:v>
                </c:pt>
                <c:pt idx="12014">
                  <c:v>59.43</c:v>
                </c:pt>
                <c:pt idx="12015">
                  <c:v>59.47</c:v>
                </c:pt>
                <c:pt idx="12016">
                  <c:v>59.51</c:v>
                </c:pt>
                <c:pt idx="12017">
                  <c:v>59.55</c:v>
                </c:pt>
                <c:pt idx="12018">
                  <c:v>59.58</c:v>
                </c:pt>
                <c:pt idx="12019">
                  <c:v>59.62</c:v>
                </c:pt>
                <c:pt idx="12020">
                  <c:v>59.65</c:v>
                </c:pt>
                <c:pt idx="12021">
                  <c:v>59.68</c:v>
                </c:pt>
                <c:pt idx="12022">
                  <c:v>59.72</c:v>
                </c:pt>
                <c:pt idx="12023">
                  <c:v>59.76</c:v>
                </c:pt>
                <c:pt idx="12024">
                  <c:v>59.8</c:v>
                </c:pt>
                <c:pt idx="12025">
                  <c:v>59.85</c:v>
                </c:pt>
                <c:pt idx="12026">
                  <c:v>59.89</c:v>
                </c:pt>
                <c:pt idx="12027">
                  <c:v>59.92</c:v>
                </c:pt>
                <c:pt idx="12028">
                  <c:v>59.96</c:v>
                </c:pt>
                <c:pt idx="12029">
                  <c:v>59.97</c:v>
                </c:pt>
                <c:pt idx="12030">
                  <c:v>59.99</c:v>
                </c:pt>
                <c:pt idx="12031">
                  <c:v>60.01</c:v>
                </c:pt>
                <c:pt idx="12032">
                  <c:v>60.03</c:v>
                </c:pt>
                <c:pt idx="12033">
                  <c:v>60.05</c:v>
                </c:pt>
                <c:pt idx="12034">
                  <c:v>60.07</c:v>
                </c:pt>
                <c:pt idx="12035">
                  <c:v>60.1</c:v>
                </c:pt>
                <c:pt idx="12036">
                  <c:v>60.12</c:v>
                </c:pt>
                <c:pt idx="12037">
                  <c:v>60.16</c:v>
                </c:pt>
                <c:pt idx="12038">
                  <c:v>60.2</c:v>
                </c:pt>
                <c:pt idx="12039">
                  <c:v>60.24</c:v>
                </c:pt>
                <c:pt idx="12040">
                  <c:v>60.28</c:v>
                </c:pt>
                <c:pt idx="12041">
                  <c:v>60.33</c:v>
                </c:pt>
                <c:pt idx="12042">
                  <c:v>60.35</c:v>
                </c:pt>
                <c:pt idx="12043">
                  <c:v>60.38</c:v>
                </c:pt>
                <c:pt idx="12044">
                  <c:v>60.4</c:v>
                </c:pt>
                <c:pt idx="12045">
                  <c:v>60.43</c:v>
                </c:pt>
                <c:pt idx="12046">
                  <c:v>60.46</c:v>
                </c:pt>
                <c:pt idx="12047">
                  <c:v>60.5</c:v>
                </c:pt>
                <c:pt idx="12048">
                  <c:v>60.52</c:v>
                </c:pt>
                <c:pt idx="12049">
                  <c:v>60.55</c:v>
                </c:pt>
                <c:pt idx="12050">
                  <c:v>60.57</c:v>
                </c:pt>
                <c:pt idx="12051">
                  <c:v>60.57</c:v>
                </c:pt>
                <c:pt idx="12052">
                  <c:v>60.59</c:v>
                </c:pt>
                <c:pt idx="12053">
                  <c:v>60.6</c:v>
                </c:pt>
                <c:pt idx="12054">
                  <c:v>60.6</c:v>
                </c:pt>
                <c:pt idx="12055">
                  <c:v>60.61</c:v>
                </c:pt>
                <c:pt idx="12056">
                  <c:v>60.62</c:v>
                </c:pt>
                <c:pt idx="12057">
                  <c:v>60.62</c:v>
                </c:pt>
                <c:pt idx="12058">
                  <c:v>60.63</c:v>
                </c:pt>
                <c:pt idx="12059">
                  <c:v>60.63</c:v>
                </c:pt>
                <c:pt idx="12060">
                  <c:v>60.63</c:v>
                </c:pt>
                <c:pt idx="12061">
                  <c:v>60.63</c:v>
                </c:pt>
                <c:pt idx="12062">
                  <c:v>60.63</c:v>
                </c:pt>
                <c:pt idx="12063">
                  <c:v>60.63</c:v>
                </c:pt>
                <c:pt idx="12064">
                  <c:v>60.63</c:v>
                </c:pt>
                <c:pt idx="12065">
                  <c:v>60.63</c:v>
                </c:pt>
                <c:pt idx="12066">
                  <c:v>60.62</c:v>
                </c:pt>
                <c:pt idx="12067">
                  <c:v>60.6</c:v>
                </c:pt>
                <c:pt idx="12068">
                  <c:v>60.59</c:v>
                </c:pt>
                <c:pt idx="12069">
                  <c:v>60.57</c:v>
                </c:pt>
                <c:pt idx="12070">
                  <c:v>60.56</c:v>
                </c:pt>
                <c:pt idx="12071">
                  <c:v>60.56</c:v>
                </c:pt>
                <c:pt idx="12072">
                  <c:v>60.56</c:v>
                </c:pt>
                <c:pt idx="12073">
                  <c:v>60.55</c:v>
                </c:pt>
                <c:pt idx="12074">
                  <c:v>60.55</c:v>
                </c:pt>
                <c:pt idx="12075">
                  <c:v>60.54</c:v>
                </c:pt>
                <c:pt idx="12076">
                  <c:v>60.53</c:v>
                </c:pt>
                <c:pt idx="12077">
                  <c:v>60.52</c:v>
                </c:pt>
                <c:pt idx="12078">
                  <c:v>60.51</c:v>
                </c:pt>
                <c:pt idx="12079">
                  <c:v>60.49</c:v>
                </c:pt>
                <c:pt idx="12080">
                  <c:v>60.47</c:v>
                </c:pt>
                <c:pt idx="12081">
                  <c:v>60.45</c:v>
                </c:pt>
                <c:pt idx="12082">
                  <c:v>60.43</c:v>
                </c:pt>
                <c:pt idx="12083">
                  <c:v>60.41</c:v>
                </c:pt>
                <c:pt idx="12084">
                  <c:v>60.39</c:v>
                </c:pt>
                <c:pt idx="12085">
                  <c:v>60.38</c:v>
                </c:pt>
                <c:pt idx="12086">
                  <c:v>60.36</c:v>
                </c:pt>
                <c:pt idx="12087">
                  <c:v>60.34</c:v>
                </c:pt>
                <c:pt idx="12088">
                  <c:v>60.32</c:v>
                </c:pt>
                <c:pt idx="12089">
                  <c:v>60.3</c:v>
                </c:pt>
                <c:pt idx="12090">
                  <c:v>60.28</c:v>
                </c:pt>
                <c:pt idx="12091">
                  <c:v>60.26</c:v>
                </c:pt>
                <c:pt idx="12092">
                  <c:v>60.24</c:v>
                </c:pt>
                <c:pt idx="12093">
                  <c:v>60.22</c:v>
                </c:pt>
                <c:pt idx="12094">
                  <c:v>60.19</c:v>
                </c:pt>
                <c:pt idx="12095">
                  <c:v>60.16</c:v>
                </c:pt>
                <c:pt idx="12096">
                  <c:v>60.14</c:v>
                </c:pt>
                <c:pt idx="12097">
                  <c:v>60.12</c:v>
                </c:pt>
                <c:pt idx="12098">
                  <c:v>60.1</c:v>
                </c:pt>
                <c:pt idx="12099">
                  <c:v>60.09</c:v>
                </c:pt>
                <c:pt idx="12100">
                  <c:v>60.08</c:v>
                </c:pt>
                <c:pt idx="12101">
                  <c:v>60.07</c:v>
                </c:pt>
                <c:pt idx="12102">
                  <c:v>60.05</c:v>
                </c:pt>
                <c:pt idx="12103">
                  <c:v>60.04</c:v>
                </c:pt>
                <c:pt idx="12104">
                  <c:v>60.02</c:v>
                </c:pt>
                <c:pt idx="12105">
                  <c:v>60.01</c:v>
                </c:pt>
                <c:pt idx="12106">
                  <c:v>59.99</c:v>
                </c:pt>
                <c:pt idx="12107">
                  <c:v>59.98</c:v>
                </c:pt>
                <c:pt idx="12108">
                  <c:v>59.97</c:v>
                </c:pt>
                <c:pt idx="12109">
                  <c:v>59.96</c:v>
                </c:pt>
                <c:pt idx="12110">
                  <c:v>59.95</c:v>
                </c:pt>
                <c:pt idx="12111">
                  <c:v>59.93</c:v>
                </c:pt>
                <c:pt idx="12112">
                  <c:v>59.92</c:v>
                </c:pt>
                <c:pt idx="12113">
                  <c:v>59.9</c:v>
                </c:pt>
                <c:pt idx="12114">
                  <c:v>59.88</c:v>
                </c:pt>
                <c:pt idx="12115">
                  <c:v>59.87</c:v>
                </c:pt>
                <c:pt idx="12116">
                  <c:v>59.85</c:v>
                </c:pt>
                <c:pt idx="12117">
                  <c:v>59.84</c:v>
                </c:pt>
                <c:pt idx="12118">
                  <c:v>59.82</c:v>
                </c:pt>
                <c:pt idx="12119">
                  <c:v>59.79</c:v>
                </c:pt>
                <c:pt idx="12120">
                  <c:v>59.76</c:v>
                </c:pt>
                <c:pt idx="12121">
                  <c:v>59.73</c:v>
                </c:pt>
                <c:pt idx="12122">
                  <c:v>59.7</c:v>
                </c:pt>
                <c:pt idx="12123">
                  <c:v>59.68</c:v>
                </c:pt>
                <c:pt idx="12124">
                  <c:v>59.66</c:v>
                </c:pt>
                <c:pt idx="12125">
                  <c:v>59.64</c:v>
                </c:pt>
                <c:pt idx="12126">
                  <c:v>59.6</c:v>
                </c:pt>
                <c:pt idx="12127">
                  <c:v>59.58</c:v>
                </c:pt>
                <c:pt idx="12128">
                  <c:v>59.56</c:v>
                </c:pt>
                <c:pt idx="12129">
                  <c:v>59.54</c:v>
                </c:pt>
                <c:pt idx="12130">
                  <c:v>59.52</c:v>
                </c:pt>
                <c:pt idx="12131">
                  <c:v>59.51</c:v>
                </c:pt>
                <c:pt idx="12132">
                  <c:v>59.48</c:v>
                </c:pt>
                <c:pt idx="12133">
                  <c:v>59.46</c:v>
                </c:pt>
                <c:pt idx="12134">
                  <c:v>59.43</c:v>
                </c:pt>
                <c:pt idx="12135">
                  <c:v>59.4</c:v>
                </c:pt>
                <c:pt idx="12136">
                  <c:v>59.38</c:v>
                </c:pt>
                <c:pt idx="12137">
                  <c:v>59.35</c:v>
                </c:pt>
                <c:pt idx="12138">
                  <c:v>59.33</c:v>
                </c:pt>
                <c:pt idx="12139">
                  <c:v>59.31</c:v>
                </c:pt>
                <c:pt idx="12140">
                  <c:v>59.3</c:v>
                </c:pt>
                <c:pt idx="12141">
                  <c:v>59.29</c:v>
                </c:pt>
                <c:pt idx="12142">
                  <c:v>59.29</c:v>
                </c:pt>
                <c:pt idx="12143">
                  <c:v>59.28</c:v>
                </c:pt>
                <c:pt idx="12144">
                  <c:v>59.28</c:v>
                </c:pt>
                <c:pt idx="12145">
                  <c:v>59.27</c:v>
                </c:pt>
                <c:pt idx="12146">
                  <c:v>59.27</c:v>
                </c:pt>
                <c:pt idx="12147">
                  <c:v>59.26</c:v>
                </c:pt>
                <c:pt idx="12148">
                  <c:v>59.26</c:v>
                </c:pt>
                <c:pt idx="12149">
                  <c:v>59.26</c:v>
                </c:pt>
                <c:pt idx="12150">
                  <c:v>59.25</c:v>
                </c:pt>
                <c:pt idx="12151">
                  <c:v>59.24</c:v>
                </c:pt>
                <c:pt idx="12152">
                  <c:v>59.24</c:v>
                </c:pt>
                <c:pt idx="12153">
                  <c:v>59.23</c:v>
                </c:pt>
                <c:pt idx="12154">
                  <c:v>59.22</c:v>
                </c:pt>
                <c:pt idx="12155">
                  <c:v>59.22</c:v>
                </c:pt>
                <c:pt idx="12156">
                  <c:v>59.2</c:v>
                </c:pt>
                <c:pt idx="12157">
                  <c:v>59.19</c:v>
                </c:pt>
                <c:pt idx="12158">
                  <c:v>59.18</c:v>
                </c:pt>
                <c:pt idx="12159">
                  <c:v>59.16</c:v>
                </c:pt>
                <c:pt idx="12160">
                  <c:v>59.14</c:v>
                </c:pt>
                <c:pt idx="12161">
                  <c:v>59.14</c:v>
                </c:pt>
                <c:pt idx="12162">
                  <c:v>59.13</c:v>
                </c:pt>
                <c:pt idx="12163">
                  <c:v>59.12</c:v>
                </c:pt>
                <c:pt idx="12164">
                  <c:v>59.11</c:v>
                </c:pt>
                <c:pt idx="12165">
                  <c:v>59.11</c:v>
                </c:pt>
                <c:pt idx="12166">
                  <c:v>59.11</c:v>
                </c:pt>
                <c:pt idx="12167">
                  <c:v>59.11</c:v>
                </c:pt>
                <c:pt idx="12168">
                  <c:v>59.1</c:v>
                </c:pt>
                <c:pt idx="12169">
                  <c:v>59.1</c:v>
                </c:pt>
                <c:pt idx="12170">
                  <c:v>59.1</c:v>
                </c:pt>
                <c:pt idx="12171">
                  <c:v>59.1</c:v>
                </c:pt>
                <c:pt idx="12172">
                  <c:v>59.09</c:v>
                </c:pt>
                <c:pt idx="12173">
                  <c:v>59.09</c:v>
                </c:pt>
                <c:pt idx="12174">
                  <c:v>59.09</c:v>
                </c:pt>
                <c:pt idx="12175">
                  <c:v>59.09</c:v>
                </c:pt>
                <c:pt idx="12176">
                  <c:v>59.09</c:v>
                </c:pt>
                <c:pt idx="12177">
                  <c:v>59.09</c:v>
                </c:pt>
                <c:pt idx="12178">
                  <c:v>59.09</c:v>
                </c:pt>
                <c:pt idx="12179">
                  <c:v>59.09</c:v>
                </c:pt>
                <c:pt idx="12180">
                  <c:v>59.09</c:v>
                </c:pt>
                <c:pt idx="12181">
                  <c:v>59.1</c:v>
                </c:pt>
                <c:pt idx="12182">
                  <c:v>59.1</c:v>
                </c:pt>
                <c:pt idx="12183">
                  <c:v>59.11</c:v>
                </c:pt>
                <c:pt idx="12184">
                  <c:v>59.11</c:v>
                </c:pt>
                <c:pt idx="12185">
                  <c:v>59.13</c:v>
                </c:pt>
                <c:pt idx="12186">
                  <c:v>59.14</c:v>
                </c:pt>
                <c:pt idx="12187">
                  <c:v>59.16</c:v>
                </c:pt>
                <c:pt idx="12188">
                  <c:v>59.17</c:v>
                </c:pt>
                <c:pt idx="12189">
                  <c:v>59.19</c:v>
                </c:pt>
                <c:pt idx="12190">
                  <c:v>59.2</c:v>
                </c:pt>
                <c:pt idx="12191">
                  <c:v>59.22</c:v>
                </c:pt>
                <c:pt idx="12192">
                  <c:v>59.22</c:v>
                </c:pt>
                <c:pt idx="12193">
                  <c:v>59.23</c:v>
                </c:pt>
                <c:pt idx="12194">
                  <c:v>59.23</c:v>
                </c:pt>
                <c:pt idx="12195">
                  <c:v>59.24</c:v>
                </c:pt>
                <c:pt idx="12196">
                  <c:v>59.25</c:v>
                </c:pt>
                <c:pt idx="12197">
                  <c:v>59.26</c:v>
                </c:pt>
                <c:pt idx="12198">
                  <c:v>59.26</c:v>
                </c:pt>
                <c:pt idx="12199">
                  <c:v>59.27</c:v>
                </c:pt>
                <c:pt idx="12200">
                  <c:v>59.27</c:v>
                </c:pt>
                <c:pt idx="12201">
                  <c:v>59.28</c:v>
                </c:pt>
                <c:pt idx="12202">
                  <c:v>59.28</c:v>
                </c:pt>
                <c:pt idx="12203">
                  <c:v>59.29</c:v>
                </c:pt>
                <c:pt idx="12204">
                  <c:v>59.3</c:v>
                </c:pt>
                <c:pt idx="12205">
                  <c:v>59.34</c:v>
                </c:pt>
                <c:pt idx="12206">
                  <c:v>59.38</c:v>
                </c:pt>
                <c:pt idx="12207">
                  <c:v>59.43</c:v>
                </c:pt>
                <c:pt idx="12208">
                  <c:v>59.47</c:v>
                </c:pt>
                <c:pt idx="12209">
                  <c:v>59.5</c:v>
                </c:pt>
                <c:pt idx="12210">
                  <c:v>59.52</c:v>
                </c:pt>
                <c:pt idx="12211">
                  <c:v>59.55</c:v>
                </c:pt>
                <c:pt idx="12212">
                  <c:v>59.58</c:v>
                </c:pt>
                <c:pt idx="12213">
                  <c:v>59.61</c:v>
                </c:pt>
                <c:pt idx="12214">
                  <c:v>59.66</c:v>
                </c:pt>
                <c:pt idx="12215">
                  <c:v>59.71</c:v>
                </c:pt>
                <c:pt idx="12216">
                  <c:v>59.75</c:v>
                </c:pt>
                <c:pt idx="12217">
                  <c:v>59.79</c:v>
                </c:pt>
                <c:pt idx="12218">
                  <c:v>59.83</c:v>
                </c:pt>
                <c:pt idx="12219">
                  <c:v>59.88</c:v>
                </c:pt>
                <c:pt idx="12220">
                  <c:v>59.92</c:v>
                </c:pt>
                <c:pt idx="12221">
                  <c:v>59.95</c:v>
                </c:pt>
                <c:pt idx="12222">
                  <c:v>59.98</c:v>
                </c:pt>
                <c:pt idx="12223">
                  <c:v>60.01</c:v>
                </c:pt>
                <c:pt idx="12224">
                  <c:v>60.02</c:v>
                </c:pt>
                <c:pt idx="12225">
                  <c:v>60.03</c:v>
                </c:pt>
                <c:pt idx="12226">
                  <c:v>60.05</c:v>
                </c:pt>
                <c:pt idx="12227">
                  <c:v>60.07</c:v>
                </c:pt>
                <c:pt idx="12228">
                  <c:v>60.09</c:v>
                </c:pt>
                <c:pt idx="12229">
                  <c:v>60.13</c:v>
                </c:pt>
                <c:pt idx="12230">
                  <c:v>60.17</c:v>
                </c:pt>
                <c:pt idx="12231">
                  <c:v>60.2</c:v>
                </c:pt>
                <c:pt idx="12232">
                  <c:v>60.23</c:v>
                </c:pt>
                <c:pt idx="12233">
                  <c:v>60.27</c:v>
                </c:pt>
                <c:pt idx="12234">
                  <c:v>60.29</c:v>
                </c:pt>
                <c:pt idx="12235">
                  <c:v>60.32</c:v>
                </c:pt>
                <c:pt idx="12236">
                  <c:v>60.36</c:v>
                </c:pt>
                <c:pt idx="12237">
                  <c:v>60.4</c:v>
                </c:pt>
                <c:pt idx="12238">
                  <c:v>60.44</c:v>
                </c:pt>
                <c:pt idx="12239">
                  <c:v>60.47</c:v>
                </c:pt>
                <c:pt idx="12240">
                  <c:v>60.5</c:v>
                </c:pt>
                <c:pt idx="12241">
                  <c:v>60.51</c:v>
                </c:pt>
                <c:pt idx="12242">
                  <c:v>60.52</c:v>
                </c:pt>
                <c:pt idx="12243">
                  <c:v>60.54</c:v>
                </c:pt>
                <c:pt idx="12244">
                  <c:v>60.56</c:v>
                </c:pt>
                <c:pt idx="12245">
                  <c:v>60.57</c:v>
                </c:pt>
                <c:pt idx="12246">
                  <c:v>60.58</c:v>
                </c:pt>
                <c:pt idx="12247">
                  <c:v>60.59</c:v>
                </c:pt>
                <c:pt idx="12248">
                  <c:v>60.6</c:v>
                </c:pt>
                <c:pt idx="12249">
                  <c:v>60.61</c:v>
                </c:pt>
                <c:pt idx="12250">
                  <c:v>60.62</c:v>
                </c:pt>
                <c:pt idx="12251">
                  <c:v>60.63</c:v>
                </c:pt>
                <c:pt idx="12252">
                  <c:v>60.64</c:v>
                </c:pt>
                <c:pt idx="12253">
                  <c:v>60.65</c:v>
                </c:pt>
                <c:pt idx="12254">
                  <c:v>60.65</c:v>
                </c:pt>
                <c:pt idx="12255">
                  <c:v>60.65</c:v>
                </c:pt>
                <c:pt idx="12256">
                  <c:v>60.65</c:v>
                </c:pt>
                <c:pt idx="12257">
                  <c:v>60.64</c:v>
                </c:pt>
                <c:pt idx="12258">
                  <c:v>60.63</c:v>
                </c:pt>
                <c:pt idx="12259">
                  <c:v>60.63</c:v>
                </c:pt>
                <c:pt idx="12260">
                  <c:v>60.62</c:v>
                </c:pt>
                <c:pt idx="12261">
                  <c:v>60.62</c:v>
                </c:pt>
                <c:pt idx="12262">
                  <c:v>60.61</c:v>
                </c:pt>
                <c:pt idx="12263">
                  <c:v>60.61</c:v>
                </c:pt>
                <c:pt idx="12264">
                  <c:v>60.61</c:v>
                </c:pt>
                <c:pt idx="12265">
                  <c:v>60.6</c:v>
                </c:pt>
                <c:pt idx="12266">
                  <c:v>60.6</c:v>
                </c:pt>
                <c:pt idx="12267">
                  <c:v>60.59</c:v>
                </c:pt>
                <c:pt idx="12268">
                  <c:v>60.58</c:v>
                </c:pt>
                <c:pt idx="12269">
                  <c:v>60.57</c:v>
                </c:pt>
                <c:pt idx="12270">
                  <c:v>60.56</c:v>
                </c:pt>
                <c:pt idx="12271">
                  <c:v>60.54</c:v>
                </c:pt>
                <c:pt idx="12272">
                  <c:v>60.52</c:v>
                </c:pt>
                <c:pt idx="12273">
                  <c:v>60.51</c:v>
                </c:pt>
                <c:pt idx="12274">
                  <c:v>60.49</c:v>
                </c:pt>
                <c:pt idx="12275">
                  <c:v>60.47</c:v>
                </c:pt>
                <c:pt idx="12276">
                  <c:v>60.45</c:v>
                </c:pt>
                <c:pt idx="12277">
                  <c:v>60.43</c:v>
                </c:pt>
                <c:pt idx="12278">
                  <c:v>60.41</c:v>
                </c:pt>
                <c:pt idx="12279">
                  <c:v>60.39</c:v>
                </c:pt>
                <c:pt idx="12280">
                  <c:v>60.36</c:v>
                </c:pt>
                <c:pt idx="12281">
                  <c:v>60.34</c:v>
                </c:pt>
                <c:pt idx="12282">
                  <c:v>60.33</c:v>
                </c:pt>
                <c:pt idx="12283">
                  <c:v>60.31</c:v>
                </c:pt>
                <c:pt idx="12284">
                  <c:v>60.29</c:v>
                </c:pt>
                <c:pt idx="12285">
                  <c:v>60.28</c:v>
                </c:pt>
                <c:pt idx="12286">
                  <c:v>60.26</c:v>
                </c:pt>
                <c:pt idx="12287">
                  <c:v>60.23</c:v>
                </c:pt>
                <c:pt idx="12288">
                  <c:v>60.21</c:v>
                </c:pt>
                <c:pt idx="12289">
                  <c:v>60.19</c:v>
                </c:pt>
                <c:pt idx="12290">
                  <c:v>60.17</c:v>
                </c:pt>
                <c:pt idx="12291">
                  <c:v>60.14</c:v>
                </c:pt>
                <c:pt idx="12292">
                  <c:v>60.12</c:v>
                </c:pt>
                <c:pt idx="12293">
                  <c:v>60.1</c:v>
                </c:pt>
                <c:pt idx="12294">
                  <c:v>60.08</c:v>
                </c:pt>
                <c:pt idx="12295">
                  <c:v>60.06</c:v>
                </c:pt>
                <c:pt idx="12296">
                  <c:v>60.05</c:v>
                </c:pt>
                <c:pt idx="12297">
                  <c:v>60.05</c:v>
                </c:pt>
                <c:pt idx="12298">
                  <c:v>60.04</c:v>
                </c:pt>
                <c:pt idx="12299">
                  <c:v>60.03</c:v>
                </c:pt>
                <c:pt idx="12300">
                  <c:v>60.02</c:v>
                </c:pt>
                <c:pt idx="12301">
                  <c:v>60.01</c:v>
                </c:pt>
                <c:pt idx="12302">
                  <c:v>59.99</c:v>
                </c:pt>
                <c:pt idx="12303">
                  <c:v>59.98</c:v>
                </c:pt>
                <c:pt idx="12304">
                  <c:v>59.96</c:v>
                </c:pt>
                <c:pt idx="12305">
                  <c:v>59.94</c:v>
                </c:pt>
                <c:pt idx="12306">
                  <c:v>59.92</c:v>
                </c:pt>
                <c:pt idx="12307">
                  <c:v>59.9</c:v>
                </c:pt>
                <c:pt idx="12308">
                  <c:v>59.88</c:v>
                </c:pt>
                <c:pt idx="12309">
                  <c:v>59.87</c:v>
                </c:pt>
                <c:pt idx="12310">
                  <c:v>59.85</c:v>
                </c:pt>
                <c:pt idx="12311">
                  <c:v>59.83</c:v>
                </c:pt>
                <c:pt idx="12312">
                  <c:v>59.81</c:v>
                </c:pt>
                <c:pt idx="12313">
                  <c:v>59.79</c:v>
                </c:pt>
                <c:pt idx="12314">
                  <c:v>59.76</c:v>
                </c:pt>
                <c:pt idx="12315">
                  <c:v>59.73</c:v>
                </c:pt>
                <c:pt idx="12316">
                  <c:v>59.7</c:v>
                </c:pt>
                <c:pt idx="12317">
                  <c:v>59.68</c:v>
                </c:pt>
                <c:pt idx="12318">
                  <c:v>59.65</c:v>
                </c:pt>
                <c:pt idx="12319">
                  <c:v>59.64</c:v>
                </c:pt>
                <c:pt idx="12320">
                  <c:v>59.62</c:v>
                </c:pt>
                <c:pt idx="12321">
                  <c:v>59.6</c:v>
                </c:pt>
                <c:pt idx="12322">
                  <c:v>59.58</c:v>
                </c:pt>
                <c:pt idx="12323">
                  <c:v>59.55</c:v>
                </c:pt>
                <c:pt idx="12324">
                  <c:v>59.53</c:v>
                </c:pt>
                <c:pt idx="12325">
                  <c:v>59.51</c:v>
                </c:pt>
                <c:pt idx="12326">
                  <c:v>59.47</c:v>
                </c:pt>
                <c:pt idx="12327">
                  <c:v>59.45</c:v>
                </c:pt>
                <c:pt idx="12328">
                  <c:v>59.42</c:v>
                </c:pt>
                <c:pt idx="12329">
                  <c:v>59.38</c:v>
                </c:pt>
                <c:pt idx="12330">
                  <c:v>59.35</c:v>
                </c:pt>
                <c:pt idx="12331">
                  <c:v>59.33</c:v>
                </c:pt>
                <c:pt idx="12332">
                  <c:v>59.31</c:v>
                </c:pt>
                <c:pt idx="12333">
                  <c:v>59.3</c:v>
                </c:pt>
                <c:pt idx="12334">
                  <c:v>59.3</c:v>
                </c:pt>
                <c:pt idx="12335">
                  <c:v>59.29</c:v>
                </c:pt>
                <c:pt idx="12336">
                  <c:v>59.28</c:v>
                </c:pt>
                <c:pt idx="12337">
                  <c:v>59.28</c:v>
                </c:pt>
                <c:pt idx="12338">
                  <c:v>59.27</c:v>
                </c:pt>
                <c:pt idx="12339">
                  <c:v>59.27</c:v>
                </c:pt>
                <c:pt idx="12340">
                  <c:v>59.27</c:v>
                </c:pt>
                <c:pt idx="12341">
                  <c:v>59.27</c:v>
                </c:pt>
                <c:pt idx="12342">
                  <c:v>59.27</c:v>
                </c:pt>
                <c:pt idx="12343">
                  <c:v>59.26</c:v>
                </c:pt>
                <c:pt idx="12344">
                  <c:v>59.26</c:v>
                </c:pt>
                <c:pt idx="12345">
                  <c:v>59.25</c:v>
                </c:pt>
                <c:pt idx="12346">
                  <c:v>59.24</c:v>
                </c:pt>
                <c:pt idx="12347">
                  <c:v>59.24</c:v>
                </c:pt>
                <c:pt idx="12348">
                  <c:v>59.23</c:v>
                </c:pt>
                <c:pt idx="12349">
                  <c:v>59.22</c:v>
                </c:pt>
                <c:pt idx="12350">
                  <c:v>59.21</c:v>
                </c:pt>
                <c:pt idx="12351">
                  <c:v>59.2</c:v>
                </c:pt>
                <c:pt idx="12352">
                  <c:v>59.19</c:v>
                </c:pt>
                <c:pt idx="12353">
                  <c:v>59.19</c:v>
                </c:pt>
                <c:pt idx="12354">
                  <c:v>59.18</c:v>
                </c:pt>
                <c:pt idx="12355">
                  <c:v>59.18</c:v>
                </c:pt>
                <c:pt idx="12356">
                  <c:v>59.17</c:v>
                </c:pt>
                <c:pt idx="12357">
                  <c:v>59.17</c:v>
                </c:pt>
                <c:pt idx="12358">
                  <c:v>59.16</c:v>
                </c:pt>
                <c:pt idx="12359">
                  <c:v>59.16</c:v>
                </c:pt>
                <c:pt idx="12360">
                  <c:v>59.15</c:v>
                </c:pt>
                <c:pt idx="12361">
                  <c:v>59.14</c:v>
                </c:pt>
                <c:pt idx="12362">
                  <c:v>59.13</c:v>
                </c:pt>
                <c:pt idx="12363">
                  <c:v>59.13</c:v>
                </c:pt>
                <c:pt idx="12364">
                  <c:v>59.13</c:v>
                </c:pt>
                <c:pt idx="12365">
                  <c:v>59.13</c:v>
                </c:pt>
                <c:pt idx="12366">
                  <c:v>59.13</c:v>
                </c:pt>
                <c:pt idx="12367">
                  <c:v>59.13</c:v>
                </c:pt>
                <c:pt idx="12368">
                  <c:v>59.14</c:v>
                </c:pt>
                <c:pt idx="12369">
                  <c:v>59.14</c:v>
                </c:pt>
                <c:pt idx="12370">
                  <c:v>59.14</c:v>
                </c:pt>
                <c:pt idx="12371">
                  <c:v>59.15</c:v>
                </c:pt>
                <c:pt idx="12372">
                  <c:v>59.14</c:v>
                </c:pt>
                <c:pt idx="12373">
                  <c:v>59.14</c:v>
                </c:pt>
                <c:pt idx="12374">
                  <c:v>59.14</c:v>
                </c:pt>
                <c:pt idx="12375">
                  <c:v>59.15</c:v>
                </c:pt>
                <c:pt idx="12376">
                  <c:v>59.15</c:v>
                </c:pt>
                <c:pt idx="12377">
                  <c:v>59.16</c:v>
                </c:pt>
                <c:pt idx="12378">
                  <c:v>59.17</c:v>
                </c:pt>
                <c:pt idx="12379">
                  <c:v>59.18</c:v>
                </c:pt>
                <c:pt idx="12380">
                  <c:v>59.18</c:v>
                </c:pt>
                <c:pt idx="12381">
                  <c:v>59.2</c:v>
                </c:pt>
                <c:pt idx="12382">
                  <c:v>59.21</c:v>
                </c:pt>
                <c:pt idx="12383">
                  <c:v>59.22</c:v>
                </c:pt>
                <c:pt idx="12384">
                  <c:v>59.23</c:v>
                </c:pt>
                <c:pt idx="12385">
                  <c:v>59.24</c:v>
                </c:pt>
                <c:pt idx="12386">
                  <c:v>59.26</c:v>
                </c:pt>
                <c:pt idx="12387">
                  <c:v>59.26</c:v>
                </c:pt>
                <c:pt idx="12388">
                  <c:v>59.27</c:v>
                </c:pt>
                <c:pt idx="12389">
                  <c:v>59.27</c:v>
                </c:pt>
                <c:pt idx="12390">
                  <c:v>59.27</c:v>
                </c:pt>
                <c:pt idx="12391">
                  <c:v>59.27</c:v>
                </c:pt>
                <c:pt idx="12392">
                  <c:v>59.28</c:v>
                </c:pt>
                <c:pt idx="12393">
                  <c:v>59.28</c:v>
                </c:pt>
                <c:pt idx="12394">
                  <c:v>59.3</c:v>
                </c:pt>
                <c:pt idx="12395">
                  <c:v>59.31</c:v>
                </c:pt>
                <c:pt idx="12396">
                  <c:v>59.33</c:v>
                </c:pt>
                <c:pt idx="12397">
                  <c:v>59.35</c:v>
                </c:pt>
                <c:pt idx="12398">
                  <c:v>59.38</c:v>
                </c:pt>
                <c:pt idx="12399">
                  <c:v>59.41</c:v>
                </c:pt>
                <c:pt idx="12400">
                  <c:v>59.46</c:v>
                </c:pt>
                <c:pt idx="12401">
                  <c:v>59.51</c:v>
                </c:pt>
                <c:pt idx="12402">
                  <c:v>59.55</c:v>
                </c:pt>
                <c:pt idx="12403">
                  <c:v>59.6</c:v>
                </c:pt>
                <c:pt idx="12404">
                  <c:v>59.64</c:v>
                </c:pt>
                <c:pt idx="12405">
                  <c:v>59.66</c:v>
                </c:pt>
                <c:pt idx="12406">
                  <c:v>59.69</c:v>
                </c:pt>
                <c:pt idx="12407">
                  <c:v>59.72</c:v>
                </c:pt>
                <c:pt idx="12408">
                  <c:v>59.76</c:v>
                </c:pt>
                <c:pt idx="12409">
                  <c:v>59.8</c:v>
                </c:pt>
                <c:pt idx="12410">
                  <c:v>59.84</c:v>
                </c:pt>
                <c:pt idx="12411">
                  <c:v>59.87</c:v>
                </c:pt>
                <c:pt idx="12412">
                  <c:v>59.91</c:v>
                </c:pt>
                <c:pt idx="12413">
                  <c:v>59.92</c:v>
                </c:pt>
                <c:pt idx="12414">
                  <c:v>59.95</c:v>
                </c:pt>
                <c:pt idx="12415">
                  <c:v>59.97</c:v>
                </c:pt>
                <c:pt idx="12416">
                  <c:v>60</c:v>
                </c:pt>
                <c:pt idx="12417">
                  <c:v>60.01</c:v>
                </c:pt>
                <c:pt idx="12418">
                  <c:v>60.03</c:v>
                </c:pt>
                <c:pt idx="12419">
                  <c:v>60.05</c:v>
                </c:pt>
                <c:pt idx="12420">
                  <c:v>60.07</c:v>
                </c:pt>
                <c:pt idx="12421">
                  <c:v>60.09</c:v>
                </c:pt>
                <c:pt idx="12422">
                  <c:v>60.12</c:v>
                </c:pt>
                <c:pt idx="12423">
                  <c:v>60.14</c:v>
                </c:pt>
                <c:pt idx="12424">
                  <c:v>60.16</c:v>
                </c:pt>
                <c:pt idx="12425">
                  <c:v>60.19</c:v>
                </c:pt>
                <c:pt idx="12426">
                  <c:v>60.22</c:v>
                </c:pt>
                <c:pt idx="12427">
                  <c:v>60.25</c:v>
                </c:pt>
                <c:pt idx="12428">
                  <c:v>60.28</c:v>
                </c:pt>
                <c:pt idx="12429">
                  <c:v>60.31</c:v>
                </c:pt>
                <c:pt idx="12430">
                  <c:v>60.34</c:v>
                </c:pt>
                <c:pt idx="12431">
                  <c:v>60.36</c:v>
                </c:pt>
                <c:pt idx="12432">
                  <c:v>60.39</c:v>
                </c:pt>
                <c:pt idx="12433">
                  <c:v>60.41</c:v>
                </c:pt>
                <c:pt idx="12434">
                  <c:v>60.43</c:v>
                </c:pt>
                <c:pt idx="12435">
                  <c:v>60.44</c:v>
                </c:pt>
                <c:pt idx="12436">
                  <c:v>60.46</c:v>
                </c:pt>
                <c:pt idx="12437">
                  <c:v>60.47</c:v>
                </c:pt>
                <c:pt idx="12438">
                  <c:v>60.48</c:v>
                </c:pt>
                <c:pt idx="12439">
                  <c:v>60.49</c:v>
                </c:pt>
                <c:pt idx="12440">
                  <c:v>60.51</c:v>
                </c:pt>
                <c:pt idx="12441">
                  <c:v>60.51</c:v>
                </c:pt>
                <c:pt idx="12442">
                  <c:v>60.51</c:v>
                </c:pt>
                <c:pt idx="12443">
                  <c:v>60.51</c:v>
                </c:pt>
                <c:pt idx="12444">
                  <c:v>60.51</c:v>
                </c:pt>
                <c:pt idx="12445">
                  <c:v>60.51</c:v>
                </c:pt>
                <c:pt idx="12446">
                  <c:v>60.51</c:v>
                </c:pt>
                <c:pt idx="12447">
                  <c:v>60.51</c:v>
                </c:pt>
                <c:pt idx="12448">
                  <c:v>60.51</c:v>
                </c:pt>
                <c:pt idx="12449">
                  <c:v>60.5</c:v>
                </c:pt>
                <c:pt idx="12450">
                  <c:v>60.5</c:v>
                </c:pt>
                <c:pt idx="12451">
                  <c:v>60.5</c:v>
                </c:pt>
                <c:pt idx="12452">
                  <c:v>60.49</c:v>
                </c:pt>
                <c:pt idx="12453">
                  <c:v>60.48</c:v>
                </c:pt>
                <c:pt idx="12454">
                  <c:v>60.48</c:v>
                </c:pt>
                <c:pt idx="12455">
                  <c:v>60.47</c:v>
                </c:pt>
                <c:pt idx="12456">
                  <c:v>60.46</c:v>
                </c:pt>
                <c:pt idx="12457">
                  <c:v>60.46</c:v>
                </c:pt>
                <c:pt idx="12458">
                  <c:v>60.45</c:v>
                </c:pt>
                <c:pt idx="12459">
                  <c:v>60.43</c:v>
                </c:pt>
                <c:pt idx="12460">
                  <c:v>60.41</c:v>
                </c:pt>
                <c:pt idx="12461">
                  <c:v>60.38</c:v>
                </c:pt>
                <c:pt idx="12462">
                  <c:v>60.37</c:v>
                </c:pt>
                <c:pt idx="12463">
                  <c:v>60.35</c:v>
                </c:pt>
                <c:pt idx="12464">
                  <c:v>60.34</c:v>
                </c:pt>
                <c:pt idx="12465">
                  <c:v>60.32</c:v>
                </c:pt>
                <c:pt idx="12466">
                  <c:v>60.3</c:v>
                </c:pt>
                <c:pt idx="12467">
                  <c:v>60.28</c:v>
                </c:pt>
                <c:pt idx="12468">
                  <c:v>60.26</c:v>
                </c:pt>
                <c:pt idx="12469">
                  <c:v>60.23</c:v>
                </c:pt>
                <c:pt idx="12470">
                  <c:v>60.22</c:v>
                </c:pt>
                <c:pt idx="12471">
                  <c:v>60.2</c:v>
                </c:pt>
                <c:pt idx="12472">
                  <c:v>60.18</c:v>
                </c:pt>
                <c:pt idx="12473">
                  <c:v>60.17</c:v>
                </c:pt>
                <c:pt idx="12474">
                  <c:v>60.14</c:v>
                </c:pt>
                <c:pt idx="12475">
                  <c:v>60.12</c:v>
                </c:pt>
                <c:pt idx="12476">
                  <c:v>60.11</c:v>
                </c:pt>
                <c:pt idx="12477">
                  <c:v>60.09</c:v>
                </c:pt>
                <c:pt idx="12478">
                  <c:v>60.07</c:v>
                </c:pt>
                <c:pt idx="12479">
                  <c:v>60.07</c:v>
                </c:pt>
                <c:pt idx="12480">
                  <c:v>60.06</c:v>
                </c:pt>
                <c:pt idx="12481">
                  <c:v>60.04</c:v>
                </c:pt>
                <c:pt idx="12482">
                  <c:v>60.03</c:v>
                </c:pt>
                <c:pt idx="12483">
                  <c:v>60.02</c:v>
                </c:pt>
                <c:pt idx="12484">
                  <c:v>60.01</c:v>
                </c:pt>
                <c:pt idx="12485">
                  <c:v>59.99</c:v>
                </c:pt>
                <c:pt idx="12486">
                  <c:v>59.98</c:v>
                </c:pt>
                <c:pt idx="12487">
                  <c:v>59.97</c:v>
                </c:pt>
                <c:pt idx="12488">
                  <c:v>59.96</c:v>
                </c:pt>
                <c:pt idx="12489">
                  <c:v>59.94</c:v>
                </c:pt>
                <c:pt idx="12490">
                  <c:v>59.92</c:v>
                </c:pt>
                <c:pt idx="12491">
                  <c:v>59.9</c:v>
                </c:pt>
                <c:pt idx="12492">
                  <c:v>59.88</c:v>
                </c:pt>
                <c:pt idx="12493">
                  <c:v>59.86</c:v>
                </c:pt>
                <c:pt idx="12494">
                  <c:v>59.84</c:v>
                </c:pt>
                <c:pt idx="12495">
                  <c:v>59.82</c:v>
                </c:pt>
                <c:pt idx="12496">
                  <c:v>59.8</c:v>
                </c:pt>
                <c:pt idx="12497">
                  <c:v>59.78</c:v>
                </c:pt>
                <c:pt idx="12498">
                  <c:v>59.76</c:v>
                </c:pt>
                <c:pt idx="12499">
                  <c:v>59.73</c:v>
                </c:pt>
                <c:pt idx="12500">
                  <c:v>59.71</c:v>
                </c:pt>
                <c:pt idx="12501">
                  <c:v>59.69</c:v>
                </c:pt>
                <c:pt idx="12502">
                  <c:v>59.67</c:v>
                </c:pt>
                <c:pt idx="12503">
                  <c:v>59.64</c:v>
                </c:pt>
                <c:pt idx="12504">
                  <c:v>59.61</c:v>
                </c:pt>
                <c:pt idx="12505">
                  <c:v>59.59</c:v>
                </c:pt>
                <c:pt idx="12506">
                  <c:v>59.56</c:v>
                </c:pt>
                <c:pt idx="12507">
                  <c:v>59.53</c:v>
                </c:pt>
                <c:pt idx="12508">
                  <c:v>59.51</c:v>
                </c:pt>
                <c:pt idx="12509">
                  <c:v>59.48</c:v>
                </c:pt>
                <c:pt idx="12510">
                  <c:v>59.45</c:v>
                </c:pt>
                <c:pt idx="12511">
                  <c:v>59.43</c:v>
                </c:pt>
                <c:pt idx="12512">
                  <c:v>59.4</c:v>
                </c:pt>
                <c:pt idx="12513">
                  <c:v>59.38</c:v>
                </c:pt>
                <c:pt idx="12514">
                  <c:v>59.35</c:v>
                </c:pt>
                <c:pt idx="12515">
                  <c:v>59.34</c:v>
                </c:pt>
                <c:pt idx="12516">
                  <c:v>59.32</c:v>
                </c:pt>
                <c:pt idx="12517">
                  <c:v>59.31</c:v>
                </c:pt>
                <c:pt idx="12518">
                  <c:v>59.3</c:v>
                </c:pt>
                <c:pt idx="12519">
                  <c:v>59.3</c:v>
                </c:pt>
                <c:pt idx="12520">
                  <c:v>59.29</c:v>
                </c:pt>
                <c:pt idx="12521">
                  <c:v>59.28</c:v>
                </c:pt>
                <c:pt idx="12522">
                  <c:v>59.28</c:v>
                </c:pt>
                <c:pt idx="12523">
                  <c:v>59.27</c:v>
                </c:pt>
                <c:pt idx="12524">
                  <c:v>59.27</c:v>
                </c:pt>
                <c:pt idx="12525">
                  <c:v>59.27</c:v>
                </c:pt>
                <c:pt idx="12526">
                  <c:v>59.26</c:v>
                </c:pt>
                <c:pt idx="12527">
                  <c:v>59.25</c:v>
                </c:pt>
                <c:pt idx="12528">
                  <c:v>59.24</c:v>
                </c:pt>
                <c:pt idx="12529">
                  <c:v>59.23</c:v>
                </c:pt>
                <c:pt idx="12530">
                  <c:v>59.23</c:v>
                </c:pt>
                <c:pt idx="12531">
                  <c:v>59.22</c:v>
                </c:pt>
                <c:pt idx="12532">
                  <c:v>59.22</c:v>
                </c:pt>
                <c:pt idx="12533">
                  <c:v>59.22</c:v>
                </c:pt>
                <c:pt idx="12534">
                  <c:v>59.21</c:v>
                </c:pt>
                <c:pt idx="12535">
                  <c:v>59.2</c:v>
                </c:pt>
                <c:pt idx="12536">
                  <c:v>59.19</c:v>
                </c:pt>
                <c:pt idx="12537">
                  <c:v>59.18</c:v>
                </c:pt>
                <c:pt idx="12538">
                  <c:v>59.18</c:v>
                </c:pt>
                <c:pt idx="12539">
                  <c:v>59.17</c:v>
                </c:pt>
                <c:pt idx="12540">
                  <c:v>59.15</c:v>
                </c:pt>
                <c:pt idx="12541">
                  <c:v>59.15</c:v>
                </c:pt>
                <c:pt idx="12542">
                  <c:v>59.14</c:v>
                </c:pt>
                <c:pt idx="12543">
                  <c:v>59.14</c:v>
                </c:pt>
                <c:pt idx="12544">
                  <c:v>59.13</c:v>
                </c:pt>
                <c:pt idx="12545">
                  <c:v>59.12</c:v>
                </c:pt>
                <c:pt idx="12546">
                  <c:v>59.11</c:v>
                </c:pt>
                <c:pt idx="12547">
                  <c:v>59.1</c:v>
                </c:pt>
                <c:pt idx="12548">
                  <c:v>59.1</c:v>
                </c:pt>
                <c:pt idx="12549">
                  <c:v>59.09</c:v>
                </c:pt>
                <c:pt idx="12550">
                  <c:v>59.09</c:v>
                </c:pt>
                <c:pt idx="12551">
                  <c:v>59.08</c:v>
                </c:pt>
                <c:pt idx="12552">
                  <c:v>59.08</c:v>
                </c:pt>
                <c:pt idx="12553">
                  <c:v>59.08</c:v>
                </c:pt>
                <c:pt idx="12554">
                  <c:v>59.07</c:v>
                </c:pt>
                <c:pt idx="12555">
                  <c:v>59.07</c:v>
                </c:pt>
                <c:pt idx="12556">
                  <c:v>59.07</c:v>
                </c:pt>
                <c:pt idx="12557">
                  <c:v>59.07</c:v>
                </c:pt>
                <c:pt idx="12558">
                  <c:v>59.07</c:v>
                </c:pt>
                <c:pt idx="12559">
                  <c:v>59.08</c:v>
                </c:pt>
                <c:pt idx="12560">
                  <c:v>59.08</c:v>
                </c:pt>
                <c:pt idx="12561">
                  <c:v>59.09</c:v>
                </c:pt>
                <c:pt idx="12562">
                  <c:v>59.1</c:v>
                </c:pt>
                <c:pt idx="12563">
                  <c:v>59.11</c:v>
                </c:pt>
                <c:pt idx="12564">
                  <c:v>59.12</c:v>
                </c:pt>
                <c:pt idx="12565">
                  <c:v>59.14</c:v>
                </c:pt>
                <c:pt idx="12566">
                  <c:v>59.15</c:v>
                </c:pt>
                <c:pt idx="12567">
                  <c:v>59.17</c:v>
                </c:pt>
                <c:pt idx="12568">
                  <c:v>59.19</c:v>
                </c:pt>
                <c:pt idx="12569">
                  <c:v>59.2</c:v>
                </c:pt>
                <c:pt idx="12570">
                  <c:v>59.21</c:v>
                </c:pt>
                <c:pt idx="12571">
                  <c:v>59.22</c:v>
                </c:pt>
                <c:pt idx="12572">
                  <c:v>59.23</c:v>
                </c:pt>
                <c:pt idx="12573">
                  <c:v>59.24</c:v>
                </c:pt>
                <c:pt idx="12574">
                  <c:v>59.25</c:v>
                </c:pt>
                <c:pt idx="12575">
                  <c:v>59.26</c:v>
                </c:pt>
                <c:pt idx="12576">
                  <c:v>59.26</c:v>
                </c:pt>
                <c:pt idx="12577">
                  <c:v>59.26</c:v>
                </c:pt>
                <c:pt idx="12578">
                  <c:v>59.27</c:v>
                </c:pt>
                <c:pt idx="12579">
                  <c:v>59.28</c:v>
                </c:pt>
                <c:pt idx="12580">
                  <c:v>59.3</c:v>
                </c:pt>
                <c:pt idx="12581">
                  <c:v>59.31</c:v>
                </c:pt>
                <c:pt idx="12582">
                  <c:v>59.34</c:v>
                </c:pt>
                <c:pt idx="12583">
                  <c:v>59.37</c:v>
                </c:pt>
                <c:pt idx="12584">
                  <c:v>59.41</c:v>
                </c:pt>
                <c:pt idx="12585">
                  <c:v>59.44</c:v>
                </c:pt>
                <c:pt idx="12586">
                  <c:v>59.49</c:v>
                </c:pt>
                <c:pt idx="12587">
                  <c:v>59.52</c:v>
                </c:pt>
                <c:pt idx="12588">
                  <c:v>59.55</c:v>
                </c:pt>
                <c:pt idx="12589">
                  <c:v>59.57</c:v>
                </c:pt>
                <c:pt idx="12590">
                  <c:v>59.61</c:v>
                </c:pt>
                <c:pt idx="12591">
                  <c:v>59.64</c:v>
                </c:pt>
                <c:pt idx="12592">
                  <c:v>59.69</c:v>
                </c:pt>
                <c:pt idx="12593">
                  <c:v>59.73</c:v>
                </c:pt>
                <c:pt idx="12594">
                  <c:v>59.77</c:v>
                </c:pt>
                <c:pt idx="12595">
                  <c:v>59.8</c:v>
                </c:pt>
                <c:pt idx="12596">
                  <c:v>59.84</c:v>
                </c:pt>
                <c:pt idx="12597">
                  <c:v>59.87</c:v>
                </c:pt>
                <c:pt idx="12598">
                  <c:v>59.92</c:v>
                </c:pt>
                <c:pt idx="12599">
                  <c:v>59.96</c:v>
                </c:pt>
                <c:pt idx="12600">
                  <c:v>59.99</c:v>
                </c:pt>
                <c:pt idx="12601">
                  <c:v>60.02</c:v>
                </c:pt>
                <c:pt idx="12602">
                  <c:v>60.05</c:v>
                </c:pt>
                <c:pt idx="12603">
                  <c:v>60.07</c:v>
                </c:pt>
                <c:pt idx="12604">
                  <c:v>60.09</c:v>
                </c:pt>
                <c:pt idx="12605">
                  <c:v>60.13</c:v>
                </c:pt>
                <c:pt idx="12606">
                  <c:v>60.16</c:v>
                </c:pt>
                <c:pt idx="12607">
                  <c:v>60.18</c:v>
                </c:pt>
                <c:pt idx="12608">
                  <c:v>60.21</c:v>
                </c:pt>
                <c:pt idx="12609">
                  <c:v>60.25</c:v>
                </c:pt>
                <c:pt idx="12610">
                  <c:v>60.29</c:v>
                </c:pt>
                <c:pt idx="12611">
                  <c:v>60.34</c:v>
                </c:pt>
                <c:pt idx="12612">
                  <c:v>60.39</c:v>
                </c:pt>
                <c:pt idx="12613">
                  <c:v>60.43</c:v>
                </c:pt>
                <c:pt idx="12614">
                  <c:v>60.47</c:v>
                </c:pt>
                <c:pt idx="12615">
                  <c:v>60.5</c:v>
                </c:pt>
                <c:pt idx="12616">
                  <c:v>60.53</c:v>
                </c:pt>
                <c:pt idx="12617">
                  <c:v>60.56</c:v>
                </c:pt>
                <c:pt idx="12618">
                  <c:v>60.58</c:v>
                </c:pt>
                <c:pt idx="12619">
                  <c:v>60.61</c:v>
                </c:pt>
                <c:pt idx="12620">
                  <c:v>60.63</c:v>
                </c:pt>
                <c:pt idx="12621">
                  <c:v>60.64</c:v>
                </c:pt>
                <c:pt idx="12622">
                  <c:v>60.65</c:v>
                </c:pt>
                <c:pt idx="12623">
                  <c:v>60.65</c:v>
                </c:pt>
                <c:pt idx="12624">
                  <c:v>60.66</c:v>
                </c:pt>
                <c:pt idx="12625">
                  <c:v>60.66</c:v>
                </c:pt>
                <c:pt idx="12626">
                  <c:v>60.67</c:v>
                </c:pt>
                <c:pt idx="12627">
                  <c:v>60.67</c:v>
                </c:pt>
                <c:pt idx="12628">
                  <c:v>60.68</c:v>
                </c:pt>
                <c:pt idx="12629">
                  <c:v>60.68</c:v>
                </c:pt>
                <c:pt idx="12630">
                  <c:v>60.69</c:v>
                </c:pt>
                <c:pt idx="12631">
                  <c:v>60.69</c:v>
                </c:pt>
                <c:pt idx="12632">
                  <c:v>60.69</c:v>
                </c:pt>
                <c:pt idx="12633">
                  <c:v>60.69</c:v>
                </c:pt>
                <c:pt idx="12634">
                  <c:v>60.69</c:v>
                </c:pt>
                <c:pt idx="12635">
                  <c:v>60.69</c:v>
                </c:pt>
                <c:pt idx="12636">
                  <c:v>60.69</c:v>
                </c:pt>
                <c:pt idx="12637">
                  <c:v>60.69</c:v>
                </c:pt>
                <c:pt idx="12638">
                  <c:v>60.69</c:v>
                </c:pt>
                <c:pt idx="12639">
                  <c:v>60.68</c:v>
                </c:pt>
                <c:pt idx="12640">
                  <c:v>60.68</c:v>
                </c:pt>
                <c:pt idx="12641">
                  <c:v>60.68</c:v>
                </c:pt>
                <c:pt idx="12642">
                  <c:v>60.67</c:v>
                </c:pt>
                <c:pt idx="12643">
                  <c:v>60.66</c:v>
                </c:pt>
                <c:pt idx="12644">
                  <c:v>60.65</c:v>
                </c:pt>
                <c:pt idx="12645">
                  <c:v>60.64</c:v>
                </c:pt>
                <c:pt idx="12646">
                  <c:v>60.63</c:v>
                </c:pt>
                <c:pt idx="12647">
                  <c:v>60.63</c:v>
                </c:pt>
                <c:pt idx="12648">
                  <c:v>60.62</c:v>
                </c:pt>
                <c:pt idx="12649">
                  <c:v>60.61</c:v>
                </c:pt>
                <c:pt idx="12650">
                  <c:v>60.6</c:v>
                </c:pt>
                <c:pt idx="12651">
                  <c:v>60.59</c:v>
                </c:pt>
                <c:pt idx="12652">
                  <c:v>60.57</c:v>
                </c:pt>
                <c:pt idx="12653">
                  <c:v>60.56</c:v>
                </c:pt>
                <c:pt idx="12654">
                  <c:v>60.54</c:v>
                </c:pt>
                <c:pt idx="12655">
                  <c:v>60.52</c:v>
                </c:pt>
                <c:pt idx="12656">
                  <c:v>60.51</c:v>
                </c:pt>
                <c:pt idx="12657">
                  <c:v>60.49</c:v>
                </c:pt>
                <c:pt idx="12658">
                  <c:v>60.47</c:v>
                </c:pt>
                <c:pt idx="12659">
                  <c:v>60.45</c:v>
                </c:pt>
                <c:pt idx="12660">
                  <c:v>60.43</c:v>
                </c:pt>
                <c:pt idx="12661">
                  <c:v>60.4</c:v>
                </c:pt>
                <c:pt idx="12662">
                  <c:v>60.39</c:v>
                </c:pt>
                <c:pt idx="12663">
                  <c:v>60.37</c:v>
                </c:pt>
                <c:pt idx="12664">
                  <c:v>60.33</c:v>
                </c:pt>
                <c:pt idx="12665">
                  <c:v>60.32</c:v>
                </c:pt>
                <c:pt idx="12666">
                  <c:v>60.29</c:v>
                </c:pt>
                <c:pt idx="12667">
                  <c:v>60.27</c:v>
                </c:pt>
                <c:pt idx="12668">
                  <c:v>60.24</c:v>
                </c:pt>
                <c:pt idx="12669">
                  <c:v>60.22</c:v>
                </c:pt>
                <c:pt idx="12670">
                  <c:v>60.19</c:v>
                </c:pt>
                <c:pt idx="12671">
                  <c:v>60.17</c:v>
                </c:pt>
                <c:pt idx="12672">
                  <c:v>60.15</c:v>
                </c:pt>
                <c:pt idx="12673">
                  <c:v>60.12</c:v>
                </c:pt>
                <c:pt idx="12674">
                  <c:v>60.1</c:v>
                </c:pt>
                <c:pt idx="12675">
                  <c:v>60.08</c:v>
                </c:pt>
                <c:pt idx="12676">
                  <c:v>60.06</c:v>
                </c:pt>
                <c:pt idx="12677">
                  <c:v>60.05</c:v>
                </c:pt>
                <c:pt idx="12678">
                  <c:v>60.04</c:v>
                </c:pt>
                <c:pt idx="12679">
                  <c:v>60.03</c:v>
                </c:pt>
                <c:pt idx="12680">
                  <c:v>60.02</c:v>
                </c:pt>
                <c:pt idx="12681">
                  <c:v>60.01</c:v>
                </c:pt>
                <c:pt idx="12682">
                  <c:v>60</c:v>
                </c:pt>
                <c:pt idx="12683">
                  <c:v>59.98</c:v>
                </c:pt>
                <c:pt idx="12684">
                  <c:v>59.97</c:v>
                </c:pt>
                <c:pt idx="12685">
                  <c:v>59.96</c:v>
                </c:pt>
                <c:pt idx="12686">
                  <c:v>59.94</c:v>
                </c:pt>
                <c:pt idx="12687">
                  <c:v>59.92</c:v>
                </c:pt>
                <c:pt idx="12688">
                  <c:v>59.91</c:v>
                </c:pt>
                <c:pt idx="12689">
                  <c:v>59.89</c:v>
                </c:pt>
                <c:pt idx="12690">
                  <c:v>59.87</c:v>
                </c:pt>
                <c:pt idx="12691">
                  <c:v>59.84</c:v>
                </c:pt>
                <c:pt idx="12692">
                  <c:v>59.81</c:v>
                </c:pt>
                <c:pt idx="12693">
                  <c:v>59.78</c:v>
                </c:pt>
                <c:pt idx="12694">
                  <c:v>59.76</c:v>
                </c:pt>
                <c:pt idx="12695">
                  <c:v>59.73</c:v>
                </c:pt>
                <c:pt idx="12696">
                  <c:v>59.71</c:v>
                </c:pt>
                <c:pt idx="12697">
                  <c:v>59.68</c:v>
                </c:pt>
                <c:pt idx="12698">
                  <c:v>59.66</c:v>
                </c:pt>
                <c:pt idx="12699">
                  <c:v>59.64</c:v>
                </c:pt>
                <c:pt idx="12700">
                  <c:v>59.62</c:v>
                </c:pt>
                <c:pt idx="12701">
                  <c:v>59.59</c:v>
                </c:pt>
                <c:pt idx="12702">
                  <c:v>59.56</c:v>
                </c:pt>
                <c:pt idx="12703">
                  <c:v>59.53</c:v>
                </c:pt>
                <c:pt idx="12704">
                  <c:v>59.5</c:v>
                </c:pt>
                <c:pt idx="12705">
                  <c:v>59.48</c:v>
                </c:pt>
                <c:pt idx="12706">
                  <c:v>59.47</c:v>
                </c:pt>
                <c:pt idx="12707">
                  <c:v>59.44</c:v>
                </c:pt>
                <c:pt idx="12708">
                  <c:v>59.42</c:v>
                </c:pt>
                <c:pt idx="12709">
                  <c:v>59.39</c:v>
                </c:pt>
                <c:pt idx="12710">
                  <c:v>59.36</c:v>
                </c:pt>
                <c:pt idx="12711">
                  <c:v>59.34</c:v>
                </c:pt>
                <c:pt idx="12712">
                  <c:v>59.32</c:v>
                </c:pt>
                <c:pt idx="12713">
                  <c:v>59.3</c:v>
                </c:pt>
                <c:pt idx="12714">
                  <c:v>59.29</c:v>
                </c:pt>
                <c:pt idx="12715">
                  <c:v>59.28</c:v>
                </c:pt>
                <c:pt idx="12716">
                  <c:v>59.28</c:v>
                </c:pt>
                <c:pt idx="12717">
                  <c:v>59.27</c:v>
                </c:pt>
                <c:pt idx="12718">
                  <c:v>59.27</c:v>
                </c:pt>
                <c:pt idx="12719">
                  <c:v>59.27</c:v>
                </c:pt>
                <c:pt idx="12720">
                  <c:v>59.27</c:v>
                </c:pt>
                <c:pt idx="12721">
                  <c:v>59.26</c:v>
                </c:pt>
                <c:pt idx="12722">
                  <c:v>59.26</c:v>
                </c:pt>
                <c:pt idx="12723">
                  <c:v>59.25</c:v>
                </c:pt>
                <c:pt idx="12724">
                  <c:v>59.24</c:v>
                </c:pt>
                <c:pt idx="12725">
                  <c:v>59.24</c:v>
                </c:pt>
                <c:pt idx="12726">
                  <c:v>59.23</c:v>
                </c:pt>
                <c:pt idx="12727">
                  <c:v>59.22</c:v>
                </c:pt>
                <c:pt idx="12728">
                  <c:v>59.22</c:v>
                </c:pt>
                <c:pt idx="12729">
                  <c:v>59.22</c:v>
                </c:pt>
                <c:pt idx="12730">
                  <c:v>59.21</c:v>
                </c:pt>
                <c:pt idx="12731">
                  <c:v>59.2</c:v>
                </c:pt>
                <c:pt idx="12732">
                  <c:v>59.19</c:v>
                </c:pt>
                <c:pt idx="12733">
                  <c:v>59.18</c:v>
                </c:pt>
                <c:pt idx="12734">
                  <c:v>59.17</c:v>
                </c:pt>
                <c:pt idx="12735">
                  <c:v>59.16</c:v>
                </c:pt>
                <c:pt idx="12736">
                  <c:v>59.15</c:v>
                </c:pt>
                <c:pt idx="12737">
                  <c:v>59.14</c:v>
                </c:pt>
                <c:pt idx="12738">
                  <c:v>59.13</c:v>
                </c:pt>
                <c:pt idx="12739">
                  <c:v>59.12</c:v>
                </c:pt>
                <c:pt idx="12740">
                  <c:v>59.11</c:v>
                </c:pt>
                <c:pt idx="12741">
                  <c:v>59.11</c:v>
                </c:pt>
                <c:pt idx="12742">
                  <c:v>59.12</c:v>
                </c:pt>
                <c:pt idx="12743">
                  <c:v>59.12</c:v>
                </c:pt>
                <c:pt idx="12744">
                  <c:v>59.12</c:v>
                </c:pt>
                <c:pt idx="12745">
                  <c:v>59.12</c:v>
                </c:pt>
                <c:pt idx="12746">
                  <c:v>59.12</c:v>
                </c:pt>
                <c:pt idx="12747">
                  <c:v>59.13</c:v>
                </c:pt>
                <c:pt idx="12748">
                  <c:v>59.13</c:v>
                </c:pt>
                <c:pt idx="12749">
                  <c:v>59.13</c:v>
                </c:pt>
                <c:pt idx="12750">
                  <c:v>59.13</c:v>
                </c:pt>
                <c:pt idx="12751">
                  <c:v>59.14</c:v>
                </c:pt>
                <c:pt idx="12752">
                  <c:v>59.14</c:v>
                </c:pt>
                <c:pt idx="12753">
                  <c:v>59.14</c:v>
                </c:pt>
                <c:pt idx="12754">
                  <c:v>59.14</c:v>
                </c:pt>
                <c:pt idx="12755">
                  <c:v>59.14</c:v>
                </c:pt>
                <c:pt idx="12756">
                  <c:v>59.15</c:v>
                </c:pt>
                <c:pt idx="12757">
                  <c:v>59.16</c:v>
                </c:pt>
                <c:pt idx="12758">
                  <c:v>59.18</c:v>
                </c:pt>
                <c:pt idx="12759">
                  <c:v>59.19</c:v>
                </c:pt>
                <c:pt idx="12760">
                  <c:v>59.2</c:v>
                </c:pt>
                <c:pt idx="12761">
                  <c:v>59.22</c:v>
                </c:pt>
                <c:pt idx="12762">
                  <c:v>59.22</c:v>
                </c:pt>
                <c:pt idx="12763">
                  <c:v>59.23</c:v>
                </c:pt>
                <c:pt idx="12764">
                  <c:v>59.24</c:v>
                </c:pt>
                <c:pt idx="12765">
                  <c:v>59.25</c:v>
                </c:pt>
                <c:pt idx="12766">
                  <c:v>59.26</c:v>
                </c:pt>
                <c:pt idx="12767">
                  <c:v>59.27</c:v>
                </c:pt>
                <c:pt idx="12768">
                  <c:v>59.27</c:v>
                </c:pt>
                <c:pt idx="12769">
                  <c:v>59.27</c:v>
                </c:pt>
                <c:pt idx="12770">
                  <c:v>59.27</c:v>
                </c:pt>
                <c:pt idx="12771">
                  <c:v>59.27</c:v>
                </c:pt>
                <c:pt idx="12772">
                  <c:v>59.28</c:v>
                </c:pt>
                <c:pt idx="12773">
                  <c:v>59.28</c:v>
                </c:pt>
                <c:pt idx="12774">
                  <c:v>59.29</c:v>
                </c:pt>
                <c:pt idx="12775">
                  <c:v>59.3</c:v>
                </c:pt>
                <c:pt idx="12776">
                  <c:v>59.33</c:v>
                </c:pt>
                <c:pt idx="12777">
                  <c:v>59.37</c:v>
                </c:pt>
                <c:pt idx="12778">
                  <c:v>59.42</c:v>
                </c:pt>
                <c:pt idx="12779">
                  <c:v>59.46</c:v>
                </c:pt>
                <c:pt idx="12780">
                  <c:v>59.5</c:v>
                </c:pt>
                <c:pt idx="12781">
                  <c:v>59.54</c:v>
                </c:pt>
                <c:pt idx="12782">
                  <c:v>59.57</c:v>
                </c:pt>
                <c:pt idx="12783">
                  <c:v>59.61</c:v>
                </c:pt>
                <c:pt idx="12784">
                  <c:v>59.65</c:v>
                </c:pt>
                <c:pt idx="12785">
                  <c:v>59.69</c:v>
                </c:pt>
                <c:pt idx="12786">
                  <c:v>59.73</c:v>
                </c:pt>
                <c:pt idx="12787">
                  <c:v>59.76</c:v>
                </c:pt>
                <c:pt idx="12788">
                  <c:v>59.78</c:v>
                </c:pt>
                <c:pt idx="12789">
                  <c:v>59.82</c:v>
                </c:pt>
                <c:pt idx="12790">
                  <c:v>59.86</c:v>
                </c:pt>
                <c:pt idx="12791">
                  <c:v>59.9</c:v>
                </c:pt>
                <c:pt idx="12792">
                  <c:v>59.94</c:v>
                </c:pt>
                <c:pt idx="12793">
                  <c:v>59.98</c:v>
                </c:pt>
                <c:pt idx="12794">
                  <c:v>60.01</c:v>
                </c:pt>
                <c:pt idx="12795">
                  <c:v>60.03</c:v>
                </c:pt>
                <c:pt idx="12796">
                  <c:v>60.06</c:v>
                </c:pt>
                <c:pt idx="12797">
                  <c:v>60.07</c:v>
                </c:pt>
                <c:pt idx="12798">
                  <c:v>60.1</c:v>
                </c:pt>
                <c:pt idx="12799">
                  <c:v>60.14</c:v>
                </c:pt>
                <c:pt idx="12800">
                  <c:v>60.17</c:v>
                </c:pt>
                <c:pt idx="12801">
                  <c:v>60.19</c:v>
                </c:pt>
                <c:pt idx="12802">
                  <c:v>60.22</c:v>
                </c:pt>
                <c:pt idx="12803">
                  <c:v>60.26</c:v>
                </c:pt>
                <c:pt idx="12804">
                  <c:v>60.29</c:v>
                </c:pt>
                <c:pt idx="12805">
                  <c:v>60.32</c:v>
                </c:pt>
                <c:pt idx="12806">
                  <c:v>60.36</c:v>
                </c:pt>
                <c:pt idx="12807">
                  <c:v>60.41</c:v>
                </c:pt>
                <c:pt idx="12808">
                  <c:v>60.44</c:v>
                </c:pt>
                <c:pt idx="12809">
                  <c:v>60.47</c:v>
                </c:pt>
                <c:pt idx="12810">
                  <c:v>60.5</c:v>
                </c:pt>
                <c:pt idx="12811">
                  <c:v>60.52</c:v>
                </c:pt>
                <c:pt idx="12812">
                  <c:v>60.54</c:v>
                </c:pt>
                <c:pt idx="12813">
                  <c:v>60.55</c:v>
                </c:pt>
                <c:pt idx="12814">
                  <c:v>60.57</c:v>
                </c:pt>
                <c:pt idx="12815">
                  <c:v>60.58</c:v>
                </c:pt>
                <c:pt idx="12816">
                  <c:v>60.59</c:v>
                </c:pt>
                <c:pt idx="12817">
                  <c:v>60.61</c:v>
                </c:pt>
                <c:pt idx="12818">
                  <c:v>60.62</c:v>
                </c:pt>
                <c:pt idx="12819">
                  <c:v>60.63</c:v>
                </c:pt>
                <c:pt idx="12820">
                  <c:v>60.63</c:v>
                </c:pt>
                <c:pt idx="12821">
                  <c:v>60.64</c:v>
                </c:pt>
                <c:pt idx="12822">
                  <c:v>60.64</c:v>
                </c:pt>
                <c:pt idx="12823">
                  <c:v>60.65</c:v>
                </c:pt>
                <c:pt idx="12824">
                  <c:v>60.65</c:v>
                </c:pt>
                <c:pt idx="12825">
                  <c:v>60.66</c:v>
                </c:pt>
                <c:pt idx="12826">
                  <c:v>60.65</c:v>
                </c:pt>
                <c:pt idx="12827">
                  <c:v>60.66</c:v>
                </c:pt>
                <c:pt idx="12828">
                  <c:v>60.66</c:v>
                </c:pt>
                <c:pt idx="12829">
                  <c:v>60.66</c:v>
                </c:pt>
                <c:pt idx="12830">
                  <c:v>60.65</c:v>
                </c:pt>
                <c:pt idx="12831">
                  <c:v>60.65</c:v>
                </c:pt>
                <c:pt idx="12832">
                  <c:v>60.64</c:v>
                </c:pt>
                <c:pt idx="12833">
                  <c:v>60.63</c:v>
                </c:pt>
                <c:pt idx="12834">
                  <c:v>60.63</c:v>
                </c:pt>
                <c:pt idx="12835">
                  <c:v>60.62</c:v>
                </c:pt>
                <c:pt idx="12836">
                  <c:v>60.62</c:v>
                </c:pt>
                <c:pt idx="12837">
                  <c:v>60.61</c:v>
                </c:pt>
                <c:pt idx="12838">
                  <c:v>60.61</c:v>
                </c:pt>
                <c:pt idx="12839">
                  <c:v>60.6</c:v>
                </c:pt>
                <c:pt idx="12840">
                  <c:v>60.58</c:v>
                </c:pt>
                <c:pt idx="12841">
                  <c:v>60.57</c:v>
                </c:pt>
                <c:pt idx="12842">
                  <c:v>60.55</c:v>
                </c:pt>
                <c:pt idx="12843">
                  <c:v>60.53</c:v>
                </c:pt>
                <c:pt idx="12844">
                  <c:v>60.51</c:v>
                </c:pt>
                <c:pt idx="12845">
                  <c:v>60.5</c:v>
                </c:pt>
                <c:pt idx="12846">
                  <c:v>60.48</c:v>
                </c:pt>
                <c:pt idx="12847">
                  <c:v>60.47</c:v>
                </c:pt>
                <c:pt idx="12848">
                  <c:v>60.45</c:v>
                </c:pt>
                <c:pt idx="12849">
                  <c:v>60.44</c:v>
                </c:pt>
                <c:pt idx="12850">
                  <c:v>60.41</c:v>
                </c:pt>
                <c:pt idx="12851">
                  <c:v>60.39</c:v>
                </c:pt>
                <c:pt idx="12852">
                  <c:v>60.37</c:v>
                </c:pt>
                <c:pt idx="12853">
                  <c:v>60.34</c:v>
                </c:pt>
                <c:pt idx="12854">
                  <c:v>60.31</c:v>
                </c:pt>
                <c:pt idx="12855">
                  <c:v>60.28</c:v>
                </c:pt>
                <c:pt idx="12856">
                  <c:v>60.25</c:v>
                </c:pt>
                <c:pt idx="12857">
                  <c:v>60.22</c:v>
                </c:pt>
                <c:pt idx="12858">
                  <c:v>60.2</c:v>
                </c:pt>
                <c:pt idx="12859">
                  <c:v>60.17</c:v>
                </c:pt>
                <c:pt idx="12860">
                  <c:v>60.16</c:v>
                </c:pt>
                <c:pt idx="12861">
                  <c:v>60.14</c:v>
                </c:pt>
                <c:pt idx="12862">
                  <c:v>60.12</c:v>
                </c:pt>
                <c:pt idx="12863">
                  <c:v>60.1</c:v>
                </c:pt>
                <c:pt idx="12864">
                  <c:v>60.08</c:v>
                </c:pt>
                <c:pt idx="12865">
                  <c:v>60.07</c:v>
                </c:pt>
                <c:pt idx="12866">
                  <c:v>60.06</c:v>
                </c:pt>
                <c:pt idx="12867">
                  <c:v>60.05</c:v>
                </c:pt>
                <c:pt idx="12868">
                  <c:v>60.04</c:v>
                </c:pt>
                <c:pt idx="12869">
                  <c:v>60.02</c:v>
                </c:pt>
                <c:pt idx="12870">
                  <c:v>60.01</c:v>
                </c:pt>
                <c:pt idx="12871">
                  <c:v>59.99</c:v>
                </c:pt>
                <c:pt idx="12872">
                  <c:v>59.98</c:v>
                </c:pt>
                <c:pt idx="12873">
                  <c:v>59.97</c:v>
                </c:pt>
                <c:pt idx="12874">
                  <c:v>59.95</c:v>
                </c:pt>
                <c:pt idx="12875">
                  <c:v>59.94</c:v>
                </c:pt>
                <c:pt idx="12876">
                  <c:v>59.92</c:v>
                </c:pt>
                <c:pt idx="12877">
                  <c:v>59.9</c:v>
                </c:pt>
                <c:pt idx="12878">
                  <c:v>59.88</c:v>
                </c:pt>
                <c:pt idx="12879">
                  <c:v>59.87</c:v>
                </c:pt>
                <c:pt idx="12880">
                  <c:v>59.84</c:v>
                </c:pt>
                <c:pt idx="12881">
                  <c:v>59.82</c:v>
                </c:pt>
                <c:pt idx="12882">
                  <c:v>59.79</c:v>
                </c:pt>
                <c:pt idx="12883">
                  <c:v>59.76</c:v>
                </c:pt>
                <c:pt idx="12884">
                  <c:v>59.73</c:v>
                </c:pt>
                <c:pt idx="12885">
                  <c:v>59.7</c:v>
                </c:pt>
                <c:pt idx="12886">
                  <c:v>59.67</c:v>
                </c:pt>
                <c:pt idx="12887">
                  <c:v>59.64</c:v>
                </c:pt>
                <c:pt idx="12888">
                  <c:v>59.62</c:v>
                </c:pt>
                <c:pt idx="12889">
                  <c:v>59.59</c:v>
                </c:pt>
                <c:pt idx="12890">
                  <c:v>59.56</c:v>
                </c:pt>
                <c:pt idx="12891">
                  <c:v>59.54</c:v>
                </c:pt>
                <c:pt idx="12892">
                  <c:v>59.52</c:v>
                </c:pt>
                <c:pt idx="12893">
                  <c:v>59.51</c:v>
                </c:pt>
                <c:pt idx="12894">
                  <c:v>59.47</c:v>
                </c:pt>
                <c:pt idx="12895">
                  <c:v>59.44</c:v>
                </c:pt>
                <c:pt idx="12896">
                  <c:v>59.42</c:v>
                </c:pt>
                <c:pt idx="12897">
                  <c:v>59.38</c:v>
                </c:pt>
                <c:pt idx="12898">
                  <c:v>59.34</c:v>
                </c:pt>
                <c:pt idx="12899">
                  <c:v>59.33</c:v>
                </c:pt>
                <c:pt idx="12900">
                  <c:v>59.31</c:v>
                </c:pt>
                <c:pt idx="12901">
                  <c:v>59.3</c:v>
                </c:pt>
                <c:pt idx="12902">
                  <c:v>59.29</c:v>
                </c:pt>
                <c:pt idx="12903">
                  <c:v>59.29</c:v>
                </c:pt>
                <c:pt idx="12904">
                  <c:v>59.28</c:v>
                </c:pt>
                <c:pt idx="12905">
                  <c:v>59.28</c:v>
                </c:pt>
                <c:pt idx="12906">
                  <c:v>59.27</c:v>
                </c:pt>
                <c:pt idx="12907">
                  <c:v>59.27</c:v>
                </c:pt>
                <c:pt idx="12908">
                  <c:v>59.27</c:v>
                </c:pt>
                <c:pt idx="12909">
                  <c:v>59.27</c:v>
                </c:pt>
                <c:pt idx="12910">
                  <c:v>59.27</c:v>
                </c:pt>
                <c:pt idx="12911">
                  <c:v>59.26</c:v>
                </c:pt>
                <c:pt idx="12912">
                  <c:v>59.25</c:v>
                </c:pt>
                <c:pt idx="12913">
                  <c:v>59.24</c:v>
                </c:pt>
                <c:pt idx="12914">
                  <c:v>59.23</c:v>
                </c:pt>
                <c:pt idx="12915">
                  <c:v>59.22</c:v>
                </c:pt>
                <c:pt idx="12916">
                  <c:v>59.22</c:v>
                </c:pt>
                <c:pt idx="12917">
                  <c:v>59.21</c:v>
                </c:pt>
                <c:pt idx="12918">
                  <c:v>59.2</c:v>
                </c:pt>
                <c:pt idx="12919">
                  <c:v>59.19</c:v>
                </c:pt>
                <c:pt idx="12920">
                  <c:v>59.19</c:v>
                </c:pt>
                <c:pt idx="12921">
                  <c:v>59.18</c:v>
                </c:pt>
                <c:pt idx="12922">
                  <c:v>59.18</c:v>
                </c:pt>
                <c:pt idx="12923">
                  <c:v>59.18</c:v>
                </c:pt>
                <c:pt idx="12924">
                  <c:v>59.17</c:v>
                </c:pt>
                <c:pt idx="12925">
                  <c:v>59.17</c:v>
                </c:pt>
                <c:pt idx="12926">
                  <c:v>59.17</c:v>
                </c:pt>
                <c:pt idx="12927">
                  <c:v>59.16</c:v>
                </c:pt>
                <c:pt idx="12928">
                  <c:v>59.15</c:v>
                </c:pt>
                <c:pt idx="12929">
                  <c:v>59.15</c:v>
                </c:pt>
                <c:pt idx="12930">
                  <c:v>59.14</c:v>
                </c:pt>
                <c:pt idx="12931">
                  <c:v>59.14</c:v>
                </c:pt>
                <c:pt idx="12932">
                  <c:v>59.13</c:v>
                </c:pt>
                <c:pt idx="12933">
                  <c:v>59.13</c:v>
                </c:pt>
                <c:pt idx="12934">
                  <c:v>59.12</c:v>
                </c:pt>
                <c:pt idx="12935">
                  <c:v>59.12</c:v>
                </c:pt>
                <c:pt idx="12936">
                  <c:v>59.12</c:v>
                </c:pt>
                <c:pt idx="12937">
                  <c:v>59.12</c:v>
                </c:pt>
                <c:pt idx="12938">
                  <c:v>59.12</c:v>
                </c:pt>
                <c:pt idx="12939">
                  <c:v>59.13</c:v>
                </c:pt>
                <c:pt idx="12940">
                  <c:v>59.14</c:v>
                </c:pt>
                <c:pt idx="12941">
                  <c:v>59.14</c:v>
                </c:pt>
                <c:pt idx="12942">
                  <c:v>59.15</c:v>
                </c:pt>
                <c:pt idx="12943">
                  <c:v>59.16</c:v>
                </c:pt>
                <c:pt idx="12944">
                  <c:v>59.16</c:v>
                </c:pt>
                <c:pt idx="12945">
                  <c:v>59.17</c:v>
                </c:pt>
                <c:pt idx="12946">
                  <c:v>59.17</c:v>
                </c:pt>
                <c:pt idx="12947">
                  <c:v>59.18</c:v>
                </c:pt>
                <c:pt idx="12948">
                  <c:v>59.19</c:v>
                </c:pt>
                <c:pt idx="12949">
                  <c:v>59.2</c:v>
                </c:pt>
                <c:pt idx="12950">
                  <c:v>59.21</c:v>
                </c:pt>
                <c:pt idx="12951">
                  <c:v>59.22</c:v>
                </c:pt>
                <c:pt idx="12952">
                  <c:v>59.23</c:v>
                </c:pt>
                <c:pt idx="12953">
                  <c:v>59.24</c:v>
                </c:pt>
                <c:pt idx="12954">
                  <c:v>59.25</c:v>
                </c:pt>
                <c:pt idx="12955">
                  <c:v>59.26</c:v>
                </c:pt>
                <c:pt idx="12956">
                  <c:v>59.26</c:v>
                </c:pt>
                <c:pt idx="12957">
                  <c:v>59.27</c:v>
                </c:pt>
                <c:pt idx="12958">
                  <c:v>59.27</c:v>
                </c:pt>
                <c:pt idx="12959">
                  <c:v>59.27</c:v>
                </c:pt>
                <c:pt idx="12960">
                  <c:v>59.28</c:v>
                </c:pt>
                <c:pt idx="12961">
                  <c:v>59.28</c:v>
                </c:pt>
                <c:pt idx="12962">
                  <c:v>59.29</c:v>
                </c:pt>
                <c:pt idx="12963">
                  <c:v>59.3</c:v>
                </c:pt>
                <c:pt idx="12964">
                  <c:v>59.32</c:v>
                </c:pt>
                <c:pt idx="12965">
                  <c:v>59.34</c:v>
                </c:pt>
                <c:pt idx="12966">
                  <c:v>59.36</c:v>
                </c:pt>
                <c:pt idx="12967">
                  <c:v>59.4</c:v>
                </c:pt>
                <c:pt idx="12968">
                  <c:v>59.44</c:v>
                </c:pt>
                <c:pt idx="12969">
                  <c:v>59.48</c:v>
                </c:pt>
                <c:pt idx="12970">
                  <c:v>59.52</c:v>
                </c:pt>
                <c:pt idx="12971">
                  <c:v>59.58</c:v>
                </c:pt>
                <c:pt idx="12972">
                  <c:v>59.61</c:v>
                </c:pt>
                <c:pt idx="12973">
                  <c:v>59.66</c:v>
                </c:pt>
                <c:pt idx="12974">
                  <c:v>59.71</c:v>
                </c:pt>
                <c:pt idx="12975">
                  <c:v>59.76</c:v>
                </c:pt>
                <c:pt idx="12976">
                  <c:v>59.8</c:v>
                </c:pt>
                <c:pt idx="12977">
                  <c:v>59.85</c:v>
                </c:pt>
                <c:pt idx="12978">
                  <c:v>59.88</c:v>
                </c:pt>
                <c:pt idx="12979">
                  <c:v>59.9</c:v>
                </c:pt>
                <c:pt idx="12980">
                  <c:v>59.92</c:v>
                </c:pt>
                <c:pt idx="12981">
                  <c:v>59.94</c:v>
                </c:pt>
                <c:pt idx="12982">
                  <c:v>59.96</c:v>
                </c:pt>
                <c:pt idx="12983">
                  <c:v>59.97</c:v>
                </c:pt>
                <c:pt idx="12984">
                  <c:v>59.99</c:v>
                </c:pt>
                <c:pt idx="12985">
                  <c:v>60.02</c:v>
                </c:pt>
                <c:pt idx="12986">
                  <c:v>60.04</c:v>
                </c:pt>
                <c:pt idx="12987">
                  <c:v>60.06</c:v>
                </c:pt>
                <c:pt idx="12988">
                  <c:v>60.08</c:v>
                </c:pt>
                <c:pt idx="12989">
                  <c:v>60.1</c:v>
                </c:pt>
                <c:pt idx="12990">
                  <c:v>60.14</c:v>
                </c:pt>
                <c:pt idx="12991">
                  <c:v>60.17</c:v>
                </c:pt>
                <c:pt idx="12992">
                  <c:v>60.21</c:v>
                </c:pt>
                <c:pt idx="12993">
                  <c:v>60.24</c:v>
                </c:pt>
                <c:pt idx="12994">
                  <c:v>60.28</c:v>
                </c:pt>
                <c:pt idx="12995">
                  <c:v>60.31</c:v>
                </c:pt>
                <c:pt idx="12996">
                  <c:v>60.33</c:v>
                </c:pt>
                <c:pt idx="12997">
                  <c:v>60.35</c:v>
                </c:pt>
                <c:pt idx="12998">
                  <c:v>60.37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2644776"/>
        <c:axId val="282647912"/>
      </c:scatterChart>
      <c:valAx>
        <c:axId val="282644776"/>
        <c:scaling>
          <c:orientation val="minMax"/>
          <c:max val="0.46"/>
          <c:min val="0.43000000000000005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7912"/>
        <c:crosses val="autoZero"/>
        <c:crossBetween val="midCat"/>
      </c:valAx>
      <c:valAx>
        <c:axId val="282647912"/>
        <c:scaling>
          <c:orientation val="minMax"/>
          <c:max val="62"/>
          <c:min val="58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47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'2015_11_02-14_38_48'!$B$1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'2015_11_02-14_38_48'!$A$2:$A$3667</c:f>
              <c:numCache>
                <c:formatCode>mm:ss.0</c:formatCode>
                <c:ptCount val="3666"/>
                <c:pt idx="0">
                  <c:v>0.61060034722222223</c:v>
                </c:pt>
                <c:pt idx="1">
                  <c:v>0.61060559027777772</c:v>
                </c:pt>
                <c:pt idx="2">
                  <c:v>0.61061083333333332</c:v>
                </c:pt>
                <c:pt idx="3">
                  <c:v>0.61061608796296296</c:v>
                </c:pt>
                <c:pt idx="4">
                  <c:v>0.61062133101851856</c:v>
                </c:pt>
                <c:pt idx="5">
                  <c:v>0.61062982638888885</c:v>
                </c:pt>
                <c:pt idx="6">
                  <c:v>0.61063525462962964</c:v>
                </c:pt>
                <c:pt idx="7">
                  <c:v>0.61064049768518525</c:v>
                </c:pt>
                <c:pt idx="8">
                  <c:v>0.61064574074074074</c:v>
                </c:pt>
                <c:pt idx="9">
                  <c:v>0.61065098379629623</c:v>
                </c:pt>
                <c:pt idx="10">
                  <c:v>0.61065622685185184</c:v>
                </c:pt>
                <c:pt idx="11">
                  <c:v>0.61066148148148147</c:v>
                </c:pt>
                <c:pt idx="12">
                  <c:v>0.61066672453703708</c:v>
                </c:pt>
                <c:pt idx="13">
                  <c:v>0.61067212962962969</c:v>
                </c:pt>
                <c:pt idx="14">
                  <c:v>0.61067755787037037</c:v>
                </c:pt>
                <c:pt idx="15">
                  <c:v>0.61068298611111105</c:v>
                </c:pt>
                <c:pt idx="16">
                  <c:v>0.61068840277777781</c:v>
                </c:pt>
                <c:pt idx="17">
                  <c:v>0.61069365740740744</c:v>
                </c:pt>
                <c:pt idx="18">
                  <c:v>0.61069890046296293</c:v>
                </c:pt>
                <c:pt idx="19">
                  <c:v>0.61070414351851854</c:v>
                </c:pt>
                <c:pt idx="20">
                  <c:v>0.61070938657407414</c:v>
                </c:pt>
                <c:pt idx="21">
                  <c:v>0.61071462962962964</c:v>
                </c:pt>
                <c:pt idx="22">
                  <c:v>0.61071988425925927</c:v>
                </c:pt>
                <c:pt idx="23">
                  <c:v>0.61072512731481476</c:v>
                </c:pt>
                <c:pt idx="24">
                  <c:v>0.61073037037037037</c:v>
                </c:pt>
                <c:pt idx="25">
                  <c:v>0.61073579861111116</c:v>
                </c:pt>
                <c:pt idx="26">
                  <c:v>0.6107412152777778</c:v>
                </c:pt>
                <c:pt idx="27">
                  <c:v>0.61074664351851848</c:v>
                </c:pt>
                <c:pt idx="28">
                  <c:v>0.61075177083333332</c:v>
                </c:pt>
                <c:pt idx="29">
                  <c:v>0.61075721064814814</c:v>
                </c:pt>
                <c:pt idx="30">
                  <c:v>0.61076262731481479</c:v>
                </c:pt>
                <c:pt idx="31">
                  <c:v>0.61076788194444442</c:v>
                </c:pt>
                <c:pt idx="32">
                  <c:v>0.61077312500000003</c:v>
                </c:pt>
                <c:pt idx="33">
                  <c:v>0.61077854166666667</c:v>
                </c:pt>
                <c:pt idx="34">
                  <c:v>0.61078379629629631</c:v>
                </c:pt>
                <c:pt idx="35">
                  <c:v>0.61078903935185191</c:v>
                </c:pt>
                <c:pt idx="36">
                  <c:v>0.61079428240740741</c:v>
                </c:pt>
                <c:pt idx="37">
                  <c:v>0.61079971064814809</c:v>
                </c:pt>
                <c:pt idx="38">
                  <c:v>0.61080548611111107</c:v>
                </c:pt>
                <c:pt idx="39">
                  <c:v>0.61081091435185186</c:v>
                </c:pt>
                <c:pt idx="40">
                  <c:v>0.61081634259259265</c:v>
                </c:pt>
                <c:pt idx="41">
                  <c:v>0.61082212962962956</c:v>
                </c:pt>
                <c:pt idx="42">
                  <c:v>0.61082810185185188</c:v>
                </c:pt>
                <c:pt idx="43">
                  <c:v>0.6108338888888889</c:v>
                </c:pt>
                <c:pt idx="44">
                  <c:v>0.61083967592592592</c:v>
                </c:pt>
                <c:pt idx="45">
                  <c:v>0.61084546296296294</c:v>
                </c:pt>
                <c:pt idx="46">
                  <c:v>0.61085124999999996</c:v>
                </c:pt>
                <c:pt idx="47">
                  <c:v>0.61085703703703709</c:v>
                </c:pt>
                <c:pt idx="48">
                  <c:v>0.61086246527777777</c:v>
                </c:pt>
                <c:pt idx="49">
                  <c:v>0.61086770833333337</c:v>
                </c:pt>
                <c:pt idx="50">
                  <c:v>0.61087295138888886</c:v>
                </c:pt>
                <c:pt idx="51">
                  <c:v>0.61087819444444447</c:v>
                </c:pt>
                <c:pt idx="52">
                  <c:v>0.61088343749999996</c:v>
                </c:pt>
                <c:pt idx="53">
                  <c:v>0.6108886921296296</c:v>
                </c:pt>
                <c:pt idx="54">
                  <c:v>0.6108939351851852</c:v>
                </c:pt>
                <c:pt idx="55">
                  <c:v>0.6108991782407408</c:v>
                </c:pt>
                <c:pt idx="56">
                  <c:v>0.6109044212962963</c:v>
                </c:pt>
                <c:pt idx="57">
                  <c:v>0.61090984953703698</c:v>
                </c:pt>
                <c:pt idx="58">
                  <c:v>0.61091526620370373</c:v>
                </c:pt>
                <c:pt idx="59">
                  <c:v>0.61092069444444441</c:v>
                </c:pt>
                <c:pt idx="60">
                  <c:v>0.6109261226851852</c:v>
                </c:pt>
                <c:pt idx="61">
                  <c:v>0.61093136574074081</c:v>
                </c:pt>
                <c:pt idx="62">
                  <c:v>0.6109366087962963</c:v>
                </c:pt>
                <c:pt idx="63">
                  <c:v>0.61094185185185179</c:v>
                </c:pt>
                <c:pt idx="64">
                  <c:v>0.61094710648148143</c:v>
                </c:pt>
                <c:pt idx="65">
                  <c:v>0.61095234953703703</c:v>
                </c:pt>
                <c:pt idx="66">
                  <c:v>0.61095759259259264</c:v>
                </c:pt>
                <c:pt idx="67">
                  <c:v>0.61096283564814813</c:v>
                </c:pt>
                <c:pt idx="68">
                  <c:v>0.61096807870370373</c:v>
                </c:pt>
                <c:pt idx="69">
                  <c:v>0.61097350694444441</c:v>
                </c:pt>
                <c:pt idx="70">
                  <c:v>0.6109789351851852</c:v>
                </c:pt>
                <c:pt idx="71">
                  <c:v>0.61098435185185185</c:v>
                </c:pt>
                <c:pt idx="72">
                  <c:v>0.61098978009259264</c:v>
                </c:pt>
                <c:pt idx="73">
                  <c:v>0.61099502314814813</c:v>
                </c:pt>
                <c:pt idx="74">
                  <c:v>0.61100027777777777</c:v>
                </c:pt>
                <c:pt idx="75">
                  <c:v>0.61100552083333326</c:v>
                </c:pt>
                <c:pt idx="76">
                  <c:v>0.61101094907407405</c:v>
                </c:pt>
                <c:pt idx="77">
                  <c:v>0.61101655092592588</c:v>
                </c:pt>
                <c:pt idx="78">
                  <c:v>0.61102179398148149</c:v>
                </c:pt>
                <c:pt idx="79">
                  <c:v>0.61102703703703709</c:v>
                </c:pt>
                <c:pt idx="80">
                  <c:v>0.61103228009259258</c:v>
                </c:pt>
                <c:pt idx="81">
                  <c:v>0.61103770833333326</c:v>
                </c:pt>
                <c:pt idx="82">
                  <c:v>0.61104313657407405</c:v>
                </c:pt>
                <c:pt idx="83">
                  <c:v>0.61104856481481484</c:v>
                </c:pt>
                <c:pt idx="84">
                  <c:v>0.61105398148148149</c:v>
                </c:pt>
                <c:pt idx="85">
                  <c:v>0.61105940972222228</c:v>
                </c:pt>
                <c:pt idx="86">
                  <c:v>0.61106483796296296</c:v>
                </c:pt>
                <c:pt idx="87">
                  <c:v>0.61107008101851845</c:v>
                </c:pt>
                <c:pt idx="88">
                  <c:v>0.61107532407407406</c:v>
                </c:pt>
                <c:pt idx="89">
                  <c:v>0.61108056712962966</c:v>
                </c:pt>
                <c:pt idx="90">
                  <c:v>0.61108581018518515</c:v>
                </c:pt>
                <c:pt idx="91">
                  <c:v>0.61109106481481479</c:v>
                </c:pt>
                <c:pt idx="92">
                  <c:v>0.61109630787037039</c:v>
                </c:pt>
                <c:pt idx="93">
                  <c:v>0.611101550925926</c:v>
                </c:pt>
                <c:pt idx="94">
                  <c:v>0.61110697916666668</c:v>
                </c:pt>
                <c:pt idx="95">
                  <c:v>0.61111231481481487</c:v>
                </c:pt>
                <c:pt idx="96">
                  <c:v>0.61111774305555555</c:v>
                </c:pt>
                <c:pt idx="97">
                  <c:v>0.6111231597222222</c:v>
                </c:pt>
                <c:pt idx="98">
                  <c:v>0.61112858796296299</c:v>
                </c:pt>
                <c:pt idx="99">
                  <c:v>0.61113383101851848</c:v>
                </c:pt>
                <c:pt idx="100">
                  <c:v>0.61113907407407408</c:v>
                </c:pt>
                <c:pt idx="101">
                  <c:v>0.61114431712962969</c:v>
                </c:pt>
                <c:pt idx="102">
                  <c:v>0.61114957175925932</c:v>
                </c:pt>
                <c:pt idx="103">
                  <c:v>0.61115481481481482</c:v>
                </c:pt>
                <c:pt idx="104">
                  <c:v>0.61116005787037031</c:v>
                </c:pt>
                <c:pt idx="105">
                  <c:v>0.61116530092592591</c:v>
                </c:pt>
                <c:pt idx="106">
                  <c:v>0.61117054398148152</c:v>
                </c:pt>
                <c:pt idx="107">
                  <c:v>0.6111759722222222</c:v>
                </c:pt>
                <c:pt idx="108">
                  <c:v>0.61118140046296299</c:v>
                </c:pt>
                <c:pt idx="109">
                  <c:v>0.61118682870370378</c:v>
                </c:pt>
                <c:pt idx="110">
                  <c:v>0.61119214120370369</c:v>
                </c:pt>
                <c:pt idx="111">
                  <c:v>0.61119738425925929</c:v>
                </c:pt>
                <c:pt idx="112">
                  <c:v>0.61120262731481478</c:v>
                </c:pt>
                <c:pt idx="113">
                  <c:v>0.61120787037037039</c:v>
                </c:pt>
                <c:pt idx="114">
                  <c:v>0.61121311342592588</c:v>
                </c:pt>
                <c:pt idx="115">
                  <c:v>0.61121835648148148</c:v>
                </c:pt>
                <c:pt idx="116">
                  <c:v>0.61122361111111112</c:v>
                </c:pt>
                <c:pt idx="117">
                  <c:v>0.61122884259259258</c:v>
                </c:pt>
                <c:pt idx="118">
                  <c:v>0.61123409722222222</c:v>
                </c:pt>
                <c:pt idx="119">
                  <c:v>0.6112395254629629</c:v>
                </c:pt>
                <c:pt idx="120">
                  <c:v>0.61124494212962965</c:v>
                </c:pt>
                <c:pt idx="121">
                  <c:v>0.61125037037037033</c:v>
                </c:pt>
                <c:pt idx="122">
                  <c:v>0.61125579861111112</c:v>
                </c:pt>
                <c:pt idx="123">
                  <c:v>0.61126104166666673</c:v>
                </c:pt>
                <c:pt idx="124">
                  <c:v>0.61126628472222222</c:v>
                </c:pt>
                <c:pt idx="125">
                  <c:v>0.61127152777777771</c:v>
                </c:pt>
                <c:pt idx="126">
                  <c:v>0.61127678240740735</c:v>
                </c:pt>
                <c:pt idx="127">
                  <c:v>0.61128202546296295</c:v>
                </c:pt>
                <c:pt idx="128">
                  <c:v>0.61128726851851856</c:v>
                </c:pt>
                <c:pt idx="129">
                  <c:v>0.61129269675925924</c:v>
                </c:pt>
                <c:pt idx="130">
                  <c:v>0.61129811342592599</c:v>
                </c:pt>
                <c:pt idx="131">
                  <c:v>0.61130354166666667</c:v>
                </c:pt>
                <c:pt idx="132">
                  <c:v>0.61130896990740735</c:v>
                </c:pt>
                <c:pt idx="133">
                  <c:v>0.61131439814814814</c:v>
                </c:pt>
                <c:pt idx="134">
                  <c:v>0.61131981481481479</c:v>
                </c:pt>
                <c:pt idx="135">
                  <c:v>0.61132524305555558</c:v>
                </c:pt>
                <c:pt idx="136">
                  <c:v>0.61133048611111118</c:v>
                </c:pt>
                <c:pt idx="137">
                  <c:v>0.61133574074074071</c:v>
                </c:pt>
                <c:pt idx="138">
                  <c:v>0.61134098379629631</c:v>
                </c:pt>
                <c:pt idx="139">
                  <c:v>0.6113462268518518</c:v>
                </c:pt>
                <c:pt idx="140">
                  <c:v>0.61135146990740741</c:v>
                </c:pt>
                <c:pt idx="141">
                  <c:v>0.61135671296296301</c:v>
                </c:pt>
                <c:pt idx="142">
                  <c:v>0.6113619560185185</c:v>
                </c:pt>
                <c:pt idx="143">
                  <c:v>0.61136719907407411</c:v>
                </c:pt>
                <c:pt idx="144">
                  <c:v>0.61137262731481479</c:v>
                </c:pt>
                <c:pt idx="145">
                  <c:v>0.61137805555555558</c:v>
                </c:pt>
                <c:pt idx="146">
                  <c:v>0.61138348379629626</c:v>
                </c:pt>
                <c:pt idx="147">
                  <c:v>0.61138891203703705</c:v>
                </c:pt>
                <c:pt idx="148">
                  <c:v>0.61139432870370369</c:v>
                </c:pt>
                <c:pt idx="149">
                  <c:v>0.61139975694444437</c:v>
                </c:pt>
                <c:pt idx="150">
                  <c:v>0.61140499999999998</c:v>
                </c:pt>
                <c:pt idx="151">
                  <c:v>0.61141042824074077</c:v>
                </c:pt>
                <c:pt idx="152">
                  <c:v>0.61141567129629626</c:v>
                </c:pt>
                <c:pt idx="153">
                  <c:v>0.61142109953703705</c:v>
                </c:pt>
                <c:pt idx="154">
                  <c:v>0.61142652777777784</c:v>
                </c:pt>
                <c:pt idx="155">
                  <c:v>0.61143177083333333</c:v>
                </c:pt>
                <c:pt idx="156">
                  <c:v>0.61143701388888883</c:v>
                </c:pt>
                <c:pt idx="157">
                  <c:v>0.61144244212962962</c:v>
                </c:pt>
                <c:pt idx="158">
                  <c:v>0.61144804398148145</c:v>
                </c:pt>
                <c:pt idx="159">
                  <c:v>0.61145347222222224</c:v>
                </c:pt>
                <c:pt idx="160">
                  <c:v>0.61145888888888889</c:v>
                </c:pt>
                <c:pt idx="161">
                  <c:v>0.61146431712962956</c:v>
                </c:pt>
                <c:pt idx="162">
                  <c:v>0.61146974537037035</c:v>
                </c:pt>
                <c:pt idx="163">
                  <c:v>0.61147517361111114</c:v>
                </c:pt>
                <c:pt idx="164">
                  <c:v>0.61148041666666664</c:v>
                </c:pt>
                <c:pt idx="165">
                  <c:v>0.61148584490740743</c:v>
                </c:pt>
                <c:pt idx="166">
                  <c:v>0.61149127314814822</c:v>
                </c:pt>
                <c:pt idx="167">
                  <c:v>0.61149668981481475</c:v>
                </c:pt>
                <c:pt idx="168">
                  <c:v>0.61150211805555554</c:v>
                </c:pt>
                <c:pt idx="169">
                  <c:v>0.61150754629629633</c:v>
                </c:pt>
                <c:pt idx="170">
                  <c:v>0.61151297453703701</c:v>
                </c:pt>
                <c:pt idx="171">
                  <c:v>0.61151821759259262</c:v>
                </c:pt>
                <c:pt idx="172">
                  <c:v>0.61152363425925926</c:v>
                </c:pt>
                <c:pt idx="173">
                  <c:v>0.61152906249999994</c:v>
                </c:pt>
                <c:pt idx="174">
                  <c:v>0.61153449074074073</c:v>
                </c:pt>
                <c:pt idx="175">
                  <c:v>0.61153991898148152</c:v>
                </c:pt>
                <c:pt idx="176">
                  <c:v>0.6115453472222222</c:v>
                </c:pt>
                <c:pt idx="177">
                  <c:v>0.61155078703703702</c:v>
                </c:pt>
                <c:pt idx="178">
                  <c:v>0.6115562152777777</c:v>
                </c:pt>
                <c:pt idx="179">
                  <c:v>0.61156145833333331</c:v>
                </c:pt>
                <c:pt idx="180">
                  <c:v>0.6115668865740741</c:v>
                </c:pt>
                <c:pt idx="181">
                  <c:v>0.61157212962962959</c:v>
                </c:pt>
                <c:pt idx="182">
                  <c:v>0.61157737268518519</c:v>
                </c:pt>
                <c:pt idx="183">
                  <c:v>0.61158280092592598</c:v>
                </c:pt>
                <c:pt idx="184">
                  <c:v>0.61158804398148148</c:v>
                </c:pt>
                <c:pt idx="185">
                  <c:v>0.61159328703703697</c:v>
                </c:pt>
                <c:pt idx="186">
                  <c:v>0.61159853009259257</c:v>
                </c:pt>
                <c:pt idx="187">
                  <c:v>0.61160395833333336</c:v>
                </c:pt>
                <c:pt idx="188">
                  <c:v>0.61160938657407404</c:v>
                </c:pt>
                <c:pt idx="189">
                  <c:v>0.61161481481481483</c:v>
                </c:pt>
                <c:pt idx="190">
                  <c:v>0.61162005787037044</c:v>
                </c:pt>
                <c:pt idx="191">
                  <c:v>0.61162530092592593</c:v>
                </c:pt>
                <c:pt idx="192">
                  <c:v>0.6116304398148148</c:v>
                </c:pt>
                <c:pt idx="193">
                  <c:v>0.6116356828703704</c:v>
                </c:pt>
                <c:pt idx="194">
                  <c:v>0.61164092592592589</c:v>
                </c:pt>
                <c:pt idx="195">
                  <c:v>0.6116461689814815</c:v>
                </c:pt>
                <c:pt idx="196">
                  <c:v>0.61165141203703699</c:v>
                </c:pt>
                <c:pt idx="197">
                  <c:v>0.61165665509259259</c:v>
                </c:pt>
                <c:pt idx="198">
                  <c:v>0.61166208333333338</c:v>
                </c:pt>
                <c:pt idx="199">
                  <c:v>0.61166751157407406</c:v>
                </c:pt>
                <c:pt idx="200">
                  <c:v>0.61167293981481474</c:v>
                </c:pt>
                <c:pt idx="201">
                  <c:v>0.6116783564814815</c:v>
                </c:pt>
                <c:pt idx="202">
                  <c:v>0.61168361111111114</c:v>
                </c:pt>
                <c:pt idx="203">
                  <c:v>0.61168902777777778</c:v>
                </c:pt>
                <c:pt idx="204">
                  <c:v>0.61169445601851857</c:v>
                </c:pt>
                <c:pt idx="205">
                  <c:v>0.61169988425925925</c:v>
                </c:pt>
                <c:pt idx="206">
                  <c:v>0.61170531249999993</c:v>
                </c:pt>
                <c:pt idx="207">
                  <c:v>0.61171074074074072</c:v>
                </c:pt>
                <c:pt idx="208">
                  <c:v>0.61171615740740737</c:v>
                </c:pt>
                <c:pt idx="209">
                  <c:v>0.61172158564814816</c:v>
                </c:pt>
                <c:pt idx="210">
                  <c:v>0.61172682870370376</c:v>
                </c:pt>
                <c:pt idx="211">
                  <c:v>0.61173207175925925</c:v>
                </c:pt>
                <c:pt idx="212">
                  <c:v>0.61173749999999993</c:v>
                </c:pt>
                <c:pt idx="213">
                  <c:v>0.61174292824074072</c:v>
                </c:pt>
                <c:pt idx="214">
                  <c:v>0.61174835648148151</c:v>
                </c:pt>
                <c:pt idx="215">
                  <c:v>0.61175377314814816</c:v>
                </c:pt>
                <c:pt idx="216">
                  <c:v>0.61175920138888895</c:v>
                </c:pt>
                <c:pt idx="217">
                  <c:v>0.61176517361111105</c:v>
                </c:pt>
                <c:pt idx="218">
                  <c:v>0.61177060185185184</c:v>
                </c:pt>
                <c:pt idx="219">
                  <c:v>0.61177601851851848</c:v>
                </c:pt>
                <c:pt idx="220">
                  <c:v>0.61178144675925927</c:v>
                </c:pt>
                <c:pt idx="221">
                  <c:v>0.61178687500000006</c:v>
                </c:pt>
                <c:pt idx="222">
                  <c:v>0.6117922916666666</c:v>
                </c:pt>
                <c:pt idx="223">
                  <c:v>0.61179771990740739</c:v>
                </c:pt>
                <c:pt idx="224">
                  <c:v>0.61180314814814818</c:v>
                </c:pt>
                <c:pt idx="225">
                  <c:v>0.61180857638888886</c:v>
                </c:pt>
                <c:pt idx="226">
                  <c:v>0.61181400462962965</c:v>
                </c:pt>
                <c:pt idx="227">
                  <c:v>0.6118194212962963</c:v>
                </c:pt>
                <c:pt idx="228">
                  <c:v>0.61182484953703697</c:v>
                </c:pt>
                <c:pt idx="229">
                  <c:v>0.61183027777777776</c:v>
                </c:pt>
                <c:pt idx="230">
                  <c:v>0.61183570601851855</c:v>
                </c:pt>
                <c:pt idx="231">
                  <c:v>0.61184113425925923</c:v>
                </c:pt>
                <c:pt idx="232">
                  <c:v>0.61184655092592599</c:v>
                </c:pt>
                <c:pt idx="233">
                  <c:v>0.61185197916666667</c:v>
                </c:pt>
                <c:pt idx="234">
                  <c:v>0.61185740740740735</c:v>
                </c:pt>
                <c:pt idx="235">
                  <c:v>0.61186283564814814</c:v>
                </c:pt>
                <c:pt idx="236">
                  <c:v>0.61186825231481479</c:v>
                </c:pt>
                <c:pt idx="237">
                  <c:v>0.61187368055555558</c:v>
                </c:pt>
                <c:pt idx="238">
                  <c:v>0.61187910879629637</c:v>
                </c:pt>
                <c:pt idx="239">
                  <c:v>0.61188453703703705</c:v>
                </c:pt>
                <c:pt idx="240">
                  <c:v>0.61188995370370369</c:v>
                </c:pt>
                <c:pt idx="241">
                  <c:v>0.61189538194444448</c:v>
                </c:pt>
                <c:pt idx="242">
                  <c:v>0.61190081018518516</c:v>
                </c:pt>
                <c:pt idx="243">
                  <c:v>0.61190623842592595</c:v>
                </c:pt>
                <c:pt idx="244">
                  <c:v>0.6119116550925926</c:v>
                </c:pt>
                <c:pt idx="245">
                  <c:v>0.61191708333333328</c:v>
                </c:pt>
                <c:pt idx="246">
                  <c:v>0.61192251157407407</c:v>
                </c:pt>
                <c:pt idx="247">
                  <c:v>0.61192793981481486</c:v>
                </c:pt>
                <c:pt idx="248">
                  <c:v>0.61193335648148151</c:v>
                </c:pt>
                <c:pt idx="249">
                  <c:v>0.61193896990740737</c:v>
                </c:pt>
                <c:pt idx="250">
                  <c:v>0.61194438657407402</c:v>
                </c:pt>
                <c:pt idx="251">
                  <c:v>0.61194982638888884</c:v>
                </c:pt>
                <c:pt idx="252">
                  <c:v>0.6119552430555556</c:v>
                </c:pt>
                <c:pt idx="253">
                  <c:v>0.61196067129629628</c:v>
                </c:pt>
                <c:pt idx="254">
                  <c:v>0.61196609953703707</c:v>
                </c:pt>
                <c:pt idx="255">
                  <c:v>0.61197152777777775</c:v>
                </c:pt>
                <c:pt idx="256">
                  <c:v>0.61197694444444439</c:v>
                </c:pt>
                <c:pt idx="257">
                  <c:v>0.61198237268518518</c:v>
                </c:pt>
                <c:pt idx="258">
                  <c:v>0.61198774305555559</c:v>
                </c:pt>
                <c:pt idx="259">
                  <c:v>0.61199317129629627</c:v>
                </c:pt>
                <c:pt idx="260">
                  <c:v>0.61199859953703706</c:v>
                </c:pt>
                <c:pt idx="261">
                  <c:v>0.61200402777777774</c:v>
                </c:pt>
                <c:pt idx="262">
                  <c:v>0.61200945601851853</c:v>
                </c:pt>
                <c:pt idx="263">
                  <c:v>0.61201505787037036</c:v>
                </c:pt>
                <c:pt idx="264">
                  <c:v>0.61202048611111104</c:v>
                </c:pt>
                <c:pt idx="265">
                  <c:v>0.6120259027777778</c:v>
                </c:pt>
                <c:pt idx="266">
                  <c:v>0.61203133101851848</c:v>
                </c:pt>
                <c:pt idx="267">
                  <c:v>0.61203682870370368</c:v>
                </c:pt>
                <c:pt idx="268">
                  <c:v>0.61204225694444447</c:v>
                </c:pt>
                <c:pt idx="269">
                  <c:v>0.61204767361111112</c:v>
                </c:pt>
                <c:pt idx="270">
                  <c:v>0.61205310185185191</c:v>
                </c:pt>
                <c:pt idx="271">
                  <c:v>0.61205853009259259</c:v>
                </c:pt>
                <c:pt idx="272">
                  <c:v>0.61206395833333327</c:v>
                </c:pt>
                <c:pt idx="273">
                  <c:v>0.61206920138888887</c:v>
                </c:pt>
                <c:pt idx="274">
                  <c:v>0.61207462962962966</c:v>
                </c:pt>
                <c:pt idx="275">
                  <c:v>0.61208005787037034</c:v>
                </c:pt>
                <c:pt idx="276">
                  <c:v>0.6120854745370371</c:v>
                </c:pt>
                <c:pt idx="277">
                  <c:v>0.61209090277777778</c:v>
                </c:pt>
                <c:pt idx="278">
                  <c:v>0.61209633101851846</c:v>
                </c:pt>
                <c:pt idx="279">
                  <c:v>0.61210175925925925</c:v>
                </c:pt>
                <c:pt idx="280">
                  <c:v>0.61210718750000004</c:v>
                </c:pt>
                <c:pt idx="281">
                  <c:v>0.61211260416666669</c:v>
                </c:pt>
                <c:pt idx="282">
                  <c:v>0.61211803240740748</c:v>
                </c:pt>
                <c:pt idx="283">
                  <c:v>0.61212346064814815</c:v>
                </c:pt>
                <c:pt idx="284">
                  <c:v>0.61212870370370365</c:v>
                </c:pt>
                <c:pt idx="285">
                  <c:v>0.61213413194444444</c:v>
                </c:pt>
                <c:pt idx="286">
                  <c:v>0.61213954861111108</c:v>
                </c:pt>
                <c:pt idx="287">
                  <c:v>0.61214497685185187</c:v>
                </c:pt>
                <c:pt idx="288">
                  <c:v>0.61215040509259266</c:v>
                </c:pt>
                <c:pt idx="289">
                  <c:v>0.61215583333333334</c:v>
                </c:pt>
                <c:pt idx="290">
                  <c:v>0.61216126157407402</c:v>
                </c:pt>
                <c:pt idx="291">
                  <c:v>0.61216667824074078</c:v>
                </c:pt>
                <c:pt idx="292">
                  <c:v>0.61217210648148146</c:v>
                </c:pt>
                <c:pt idx="293">
                  <c:v>0.61217753472222225</c:v>
                </c:pt>
                <c:pt idx="294">
                  <c:v>0.61218296296296293</c:v>
                </c:pt>
                <c:pt idx="295">
                  <c:v>0.61218837962962958</c:v>
                </c:pt>
                <c:pt idx="296">
                  <c:v>0.61219380787037037</c:v>
                </c:pt>
                <c:pt idx="297">
                  <c:v>0.61219923611111116</c:v>
                </c:pt>
                <c:pt idx="298">
                  <c:v>0.61220466435185183</c:v>
                </c:pt>
                <c:pt idx="299">
                  <c:v>0.61221009259259263</c:v>
                </c:pt>
                <c:pt idx="300">
                  <c:v>0.61221550925925927</c:v>
                </c:pt>
                <c:pt idx="301">
                  <c:v>0.61222093749999995</c:v>
                </c:pt>
                <c:pt idx="302">
                  <c:v>0.61222636574074074</c:v>
                </c:pt>
                <c:pt idx="303">
                  <c:v>0.61223179398148153</c:v>
                </c:pt>
                <c:pt idx="304">
                  <c:v>0.61223721064814818</c:v>
                </c:pt>
                <c:pt idx="305">
                  <c:v>0.61224263888888886</c:v>
                </c:pt>
                <c:pt idx="306">
                  <c:v>0.61224806712962965</c:v>
                </c:pt>
                <c:pt idx="307">
                  <c:v>0.61225349537037033</c:v>
                </c:pt>
                <c:pt idx="308">
                  <c:v>0.61225891203703708</c:v>
                </c:pt>
                <c:pt idx="309">
                  <c:v>0.61226434027777776</c:v>
                </c:pt>
                <c:pt idx="310">
                  <c:v>0.61226976851851855</c:v>
                </c:pt>
                <c:pt idx="311">
                  <c:v>0.61227519675925923</c:v>
                </c:pt>
                <c:pt idx="312">
                  <c:v>0.61228062500000002</c:v>
                </c:pt>
                <c:pt idx="313">
                  <c:v>0.61228604166666667</c:v>
                </c:pt>
                <c:pt idx="314">
                  <c:v>0.61229146990740746</c:v>
                </c:pt>
                <c:pt idx="315">
                  <c:v>0.61229689814814814</c:v>
                </c:pt>
                <c:pt idx="316">
                  <c:v>0.61230232638888882</c:v>
                </c:pt>
                <c:pt idx="317">
                  <c:v>0.61230774305555558</c:v>
                </c:pt>
                <c:pt idx="318">
                  <c:v>0.61231317129629625</c:v>
                </c:pt>
                <c:pt idx="319">
                  <c:v>0.61231859953703704</c:v>
                </c:pt>
                <c:pt idx="320">
                  <c:v>0.61232402777777784</c:v>
                </c:pt>
                <c:pt idx="321">
                  <c:v>0.61232944444444437</c:v>
                </c:pt>
                <c:pt idx="322">
                  <c:v>0.61233487268518516</c:v>
                </c:pt>
                <c:pt idx="323">
                  <c:v>0.61234030092592595</c:v>
                </c:pt>
                <c:pt idx="324">
                  <c:v>0.61234572916666663</c:v>
                </c:pt>
                <c:pt idx="325">
                  <c:v>0.61235115740740742</c:v>
                </c:pt>
                <c:pt idx="326">
                  <c:v>0.61235657407407407</c:v>
                </c:pt>
                <c:pt idx="327">
                  <c:v>0.61236200231481475</c:v>
                </c:pt>
                <c:pt idx="328">
                  <c:v>0.61236743055555554</c:v>
                </c:pt>
                <c:pt idx="329">
                  <c:v>0.61237285879629633</c:v>
                </c:pt>
                <c:pt idx="330">
                  <c:v>0.61237827546296297</c:v>
                </c:pt>
                <c:pt idx="331">
                  <c:v>0.61238370370370376</c:v>
                </c:pt>
                <c:pt idx="332">
                  <c:v>0.61238913194444444</c:v>
                </c:pt>
                <c:pt idx="333">
                  <c:v>0.61239456018518512</c:v>
                </c:pt>
                <c:pt idx="334">
                  <c:v>0.61239998842592591</c:v>
                </c:pt>
                <c:pt idx="335">
                  <c:v>0.61240523148148152</c:v>
                </c:pt>
                <c:pt idx="336">
                  <c:v>0.61241047453703701</c:v>
                </c:pt>
                <c:pt idx="337">
                  <c:v>0.61241571759259261</c:v>
                </c:pt>
                <c:pt idx="338">
                  <c:v>0.61242096064814822</c:v>
                </c:pt>
                <c:pt idx="339">
                  <c:v>0.61242607638888891</c:v>
                </c:pt>
                <c:pt idx="340">
                  <c:v>0.6124315046296297</c:v>
                </c:pt>
                <c:pt idx="341">
                  <c:v>0.61243693287037038</c:v>
                </c:pt>
                <c:pt idx="342">
                  <c:v>0.61244236111111106</c:v>
                </c:pt>
                <c:pt idx="343">
                  <c:v>0.61244760416666666</c:v>
                </c:pt>
                <c:pt idx="344">
                  <c:v>0.61245284722222226</c:v>
                </c:pt>
                <c:pt idx="345">
                  <c:v>0.61245809027777776</c:v>
                </c:pt>
                <c:pt idx="346">
                  <c:v>0.61246333333333336</c:v>
                </c:pt>
                <c:pt idx="347">
                  <c:v>0.61246857638888885</c:v>
                </c:pt>
                <c:pt idx="348">
                  <c:v>0.61247383101851849</c:v>
                </c:pt>
                <c:pt idx="349">
                  <c:v>0.61247906249999995</c:v>
                </c:pt>
                <c:pt idx="350">
                  <c:v>0.61248431712962959</c:v>
                </c:pt>
                <c:pt idx="351">
                  <c:v>0.61248974537037038</c:v>
                </c:pt>
                <c:pt idx="352">
                  <c:v>0.61249516203703702</c:v>
                </c:pt>
                <c:pt idx="353">
                  <c:v>0.61250059027777781</c:v>
                </c:pt>
                <c:pt idx="354">
                  <c:v>0.61250571759259265</c:v>
                </c:pt>
                <c:pt idx="355">
                  <c:v>0.61251115740740747</c:v>
                </c:pt>
                <c:pt idx="356">
                  <c:v>0.61251657407407401</c:v>
                </c:pt>
                <c:pt idx="357">
                  <c:v>0.6125220023148148</c:v>
                </c:pt>
                <c:pt idx="358">
                  <c:v>0.61252743055555559</c:v>
                </c:pt>
                <c:pt idx="359">
                  <c:v>0.61253285879629626</c:v>
                </c:pt>
                <c:pt idx="360">
                  <c:v>0.61253827546296302</c:v>
                </c:pt>
                <c:pt idx="361">
                  <c:v>0.6125437037037037</c:v>
                </c:pt>
                <c:pt idx="362">
                  <c:v>0.61254913194444438</c:v>
                </c:pt>
                <c:pt idx="363">
                  <c:v>0.61255454861111114</c:v>
                </c:pt>
                <c:pt idx="364">
                  <c:v>0.61255997685185182</c:v>
                </c:pt>
                <c:pt idx="365">
                  <c:v>0.61256540509259261</c:v>
                </c:pt>
                <c:pt idx="366">
                  <c:v>0.6125708333333334</c:v>
                </c:pt>
                <c:pt idx="367">
                  <c:v>0.61257626157407408</c:v>
                </c:pt>
                <c:pt idx="368">
                  <c:v>0.61258168981481476</c:v>
                </c:pt>
                <c:pt idx="369">
                  <c:v>0.61258710648148151</c:v>
                </c:pt>
                <c:pt idx="370">
                  <c:v>0.61259254629629634</c:v>
                </c:pt>
                <c:pt idx="371">
                  <c:v>0.61259796296296298</c:v>
                </c:pt>
                <c:pt idx="372">
                  <c:v>0.61260339120370377</c:v>
                </c:pt>
                <c:pt idx="373">
                  <c:v>0.61260880787037031</c:v>
                </c:pt>
                <c:pt idx="374">
                  <c:v>0.6126142361111111</c:v>
                </c:pt>
                <c:pt idx="375">
                  <c:v>0.61261966435185189</c:v>
                </c:pt>
                <c:pt idx="376">
                  <c:v>0.61262509259259257</c:v>
                </c:pt>
                <c:pt idx="377">
                  <c:v>0.61263052083333336</c:v>
                </c:pt>
                <c:pt idx="378">
                  <c:v>0.61263593750000001</c:v>
                </c:pt>
                <c:pt idx="379">
                  <c:v>0.61264136574074068</c:v>
                </c:pt>
                <c:pt idx="380">
                  <c:v>0.61264678240740744</c:v>
                </c:pt>
                <c:pt idx="381">
                  <c:v>0.61265222222222226</c:v>
                </c:pt>
                <c:pt idx="382">
                  <c:v>0.61265763888888891</c:v>
                </c:pt>
                <c:pt idx="383">
                  <c:v>0.61266325231481489</c:v>
                </c:pt>
                <c:pt idx="384">
                  <c:v>0.61266885416666661</c:v>
                </c:pt>
                <c:pt idx="385">
                  <c:v>0.61267446759259259</c:v>
                </c:pt>
                <c:pt idx="386">
                  <c:v>0.61268006944444442</c:v>
                </c:pt>
                <c:pt idx="387">
                  <c:v>0.6126856828703704</c:v>
                </c:pt>
                <c:pt idx="388">
                  <c:v>0.61269128472222223</c:v>
                </c:pt>
                <c:pt idx="389">
                  <c:v>0.61269688657407406</c:v>
                </c:pt>
                <c:pt idx="390">
                  <c:v>0.61270231481481485</c:v>
                </c:pt>
                <c:pt idx="391">
                  <c:v>0.61270774305555553</c:v>
                </c:pt>
                <c:pt idx="392">
                  <c:v>0.61271315972222229</c:v>
                </c:pt>
                <c:pt idx="393">
                  <c:v>0.61271858796296297</c:v>
                </c:pt>
                <c:pt idx="394">
                  <c:v>0.61272401620370365</c:v>
                </c:pt>
                <c:pt idx="395">
                  <c:v>0.61272944444444444</c:v>
                </c:pt>
                <c:pt idx="396">
                  <c:v>0.61273487268518523</c:v>
                </c:pt>
                <c:pt idx="397">
                  <c:v>0.61274028935185187</c:v>
                </c:pt>
                <c:pt idx="398">
                  <c:v>0.61274571759259266</c:v>
                </c:pt>
                <c:pt idx="399">
                  <c:v>0.61275114583333334</c:v>
                </c:pt>
                <c:pt idx="400">
                  <c:v>0.61275656249999999</c:v>
                </c:pt>
                <c:pt idx="401">
                  <c:v>0.61276199074074078</c:v>
                </c:pt>
                <c:pt idx="402">
                  <c:v>0.61276741898148146</c:v>
                </c:pt>
                <c:pt idx="403">
                  <c:v>0.61277303240740744</c:v>
                </c:pt>
                <c:pt idx="404">
                  <c:v>0.61277863425925927</c:v>
                </c:pt>
                <c:pt idx="405">
                  <c:v>0.61278406249999995</c:v>
                </c:pt>
                <c:pt idx="406">
                  <c:v>0.61278949074074074</c:v>
                </c:pt>
                <c:pt idx="407">
                  <c:v>0.61279490740740739</c:v>
                </c:pt>
                <c:pt idx="408">
                  <c:v>0.61280033564814818</c:v>
                </c:pt>
                <c:pt idx="409">
                  <c:v>0.61280576388888885</c:v>
                </c:pt>
                <c:pt idx="410">
                  <c:v>0.61281119212962964</c:v>
                </c:pt>
                <c:pt idx="411">
                  <c:v>0.61281660879629629</c:v>
                </c:pt>
                <c:pt idx="412">
                  <c:v>0.61282203703703708</c:v>
                </c:pt>
                <c:pt idx="413">
                  <c:v>0.61282746527777776</c:v>
                </c:pt>
                <c:pt idx="414">
                  <c:v>0.61283289351851855</c:v>
                </c:pt>
                <c:pt idx="415">
                  <c:v>0.6128383101851852</c:v>
                </c:pt>
                <c:pt idx="416">
                  <c:v>0.61284373842592588</c:v>
                </c:pt>
                <c:pt idx="417">
                  <c:v>0.61284916666666667</c:v>
                </c:pt>
                <c:pt idx="418">
                  <c:v>0.61285459490740746</c:v>
                </c:pt>
                <c:pt idx="419">
                  <c:v>0.61286002314814814</c:v>
                </c:pt>
                <c:pt idx="420">
                  <c:v>0.61286524305555556</c:v>
                </c:pt>
                <c:pt idx="421">
                  <c:v>0.61287067129629624</c:v>
                </c:pt>
                <c:pt idx="422">
                  <c:v>0.61287609953703703</c:v>
                </c:pt>
                <c:pt idx="423">
                  <c:v>0.61288152777777782</c:v>
                </c:pt>
                <c:pt idx="424">
                  <c:v>0.6128869560185185</c:v>
                </c:pt>
                <c:pt idx="425">
                  <c:v>0.61289237268518515</c:v>
                </c:pt>
                <c:pt idx="426">
                  <c:v>0.61289780092592594</c:v>
                </c:pt>
                <c:pt idx="427">
                  <c:v>0.61290322916666662</c:v>
                </c:pt>
                <c:pt idx="428">
                  <c:v>0.61290865740740741</c:v>
                </c:pt>
                <c:pt idx="429">
                  <c:v>0.61291407407407406</c:v>
                </c:pt>
                <c:pt idx="430">
                  <c:v>0.61291950231481485</c:v>
                </c:pt>
                <c:pt idx="431">
                  <c:v>0.61292493055555552</c:v>
                </c:pt>
                <c:pt idx="432">
                  <c:v>0.61293035879629632</c:v>
                </c:pt>
                <c:pt idx="433">
                  <c:v>0.61293577546296296</c:v>
                </c:pt>
                <c:pt idx="434">
                  <c:v>0.61294120370370375</c:v>
                </c:pt>
                <c:pt idx="435">
                  <c:v>0.61294634259259262</c:v>
                </c:pt>
                <c:pt idx="436">
                  <c:v>0.61295175925925927</c:v>
                </c:pt>
                <c:pt idx="437">
                  <c:v>0.61295737268518524</c:v>
                </c:pt>
                <c:pt idx="438">
                  <c:v>0.61296297453703696</c:v>
                </c:pt>
                <c:pt idx="439">
                  <c:v>0.61296876157407409</c:v>
                </c:pt>
                <c:pt idx="440">
                  <c:v>0.61297437499999996</c:v>
                </c:pt>
                <c:pt idx="441">
                  <c:v>0.61297979166666672</c:v>
                </c:pt>
                <c:pt idx="442">
                  <c:v>0.6129852199074074</c:v>
                </c:pt>
                <c:pt idx="443">
                  <c:v>0.61299064814814808</c:v>
                </c:pt>
                <c:pt idx="444">
                  <c:v>0.61299607638888887</c:v>
                </c:pt>
                <c:pt idx="445">
                  <c:v>0.61300149305555551</c:v>
                </c:pt>
                <c:pt idx="446">
                  <c:v>0.6130069212962963</c:v>
                </c:pt>
                <c:pt idx="447">
                  <c:v>0.61301234953703709</c:v>
                </c:pt>
                <c:pt idx="448">
                  <c:v>0.61301777777777777</c:v>
                </c:pt>
                <c:pt idx="449">
                  <c:v>0.61302320601851845</c:v>
                </c:pt>
                <c:pt idx="450">
                  <c:v>0.6130288078703704</c:v>
                </c:pt>
                <c:pt idx="451">
                  <c:v>0.61303440972222223</c:v>
                </c:pt>
                <c:pt idx="452">
                  <c:v>0.61303983796296302</c:v>
                </c:pt>
                <c:pt idx="453">
                  <c:v>0.6130452662037037</c:v>
                </c:pt>
                <c:pt idx="454">
                  <c:v>0.61305086805555553</c:v>
                </c:pt>
                <c:pt idx="455">
                  <c:v>0.61305648148148151</c:v>
                </c:pt>
                <c:pt idx="456">
                  <c:v>0.61306208333333334</c:v>
                </c:pt>
                <c:pt idx="457">
                  <c:v>0.61306768518518517</c:v>
                </c:pt>
                <c:pt idx="458">
                  <c:v>0.61307311342592585</c:v>
                </c:pt>
                <c:pt idx="459">
                  <c:v>0.61307872685185183</c:v>
                </c:pt>
                <c:pt idx="460">
                  <c:v>0.61308414351851848</c:v>
                </c:pt>
                <c:pt idx="461">
                  <c:v>0.61308957175925927</c:v>
                </c:pt>
                <c:pt idx="462">
                  <c:v>0.61309500000000006</c:v>
                </c:pt>
                <c:pt idx="463">
                  <c:v>0.61310042824074074</c:v>
                </c:pt>
                <c:pt idx="464">
                  <c:v>0.61310585648148141</c:v>
                </c:pt>
                <c:pt idx="465">
                  <c:v>0.61311127314814817</c:v>
                </c:pt>
                <c:pt idx="466">
                  <c:v>0.61311670138888885</c:v>
                </c:pt>
                <c:pt idx="467">
                  <c:v>0.61312212962962964</c:v>
                </c:pt>
                <c:pt idx="468">
                  <c:v>0.61312755787037043</c:v>
                </c:pt>
                <c:pt idx="469">
                  <c:v>0.61313297453703697</c:v>
                </c:pt>
                <c:pt idx="470">
                  <c:v>0.61313840277777776</c:v>
                </c:pt>
                <c:pt idx="471">
                  <c:v>0.61314383101851855</c:v>
                </c:pt>
                <c:pt idx="472">
                  <c:v>0.61314925925925923</c:v>
                </c:pt>
                <c:pt idx="473">
                  <c:v>0.61315467592592598</c:v>
                </c:pt>
                <c:pt idx="474">
                  <c:v>0.61316010416666666</c:v>
                </c:pt>
                <c:pt idx="475">
                  <c:v>0.61316553240740734</c:v>
                </c:pt>
                <c:pt idx="476">
                  <c:v>0.61317096064814813</c:v>
                </c:pt>
                <c:pt idx="477">
                  <c:v>0.61317637731481478</c:v>
                </c:pt>
                <c:pt idx="478">
                  <c:v>0.61318180555555557</c:v>
                </c:pt>
                <c:pt idx="479">
                  <c:v>0.61318723379629636</c:v>
                </c:pt>
                <c:pt idx="480">
                  <c:v>0.61319266203703704</c:v>
                </c:pt>
                <c:pt idx="481">
                  <c:v>0.61319809027777772</c:v>
                </c:pt>
                <c:pt idx="482">
                  <c:v>0.61320350694444448</c:v>
                </c:pt>
                <c:pt idx="483">
                  <c:v>0.61320893518518516</c:v>
                </c:pt>
                <c:pt idx="484">
                  <c:v>0.61321436342592595</c:v>
                </c:pt>
                <c:pt idx="485">
                  <c:v>0.61321979166666674</c:v>
                </c:pt>
                <c:pt idx="486">
                  <c:v>0.61322521990740742</c:v>
                </c:pt>
                <c:pt idx="487">
                  <c:v>0.61323063657407406</c:v>
                </c:pt>
                <c:pt idx="488">
                  <c:v>0.61323625000000004</c:v>
                </c:pt>
                <c:pt idx="489">
                  <c:v>0.61324185185185187</c:v>
                </c:pt>
                <c:pt idx="490">
                  <c:v>0.6132474537037037</c:v>
                </c:pt>
                <c:pt idx="491">
                  <c:v>0.61325306712962957</c:v>
                </c:pt>
                <c:pt idx="492">
                  <c:v>0.61325866898148151</c:v>
                </c:pt>
                <c:pt idx="493">
                  <c:v>0.61326428240740738</c:v>
                </c:pt>
                <c:pt idx="494">
                  <c:v>0.61326988425925932</c:v>
                </c:pt>
                <c:pt idx="495">
                  <c:v>0.61327548611111105</c:v>
                </c:pt>
                <c:pt idx="496">
                  <c:v>0.61328091435185184</c:v>
                </c:pt>
                <c:pt idx="497">
                  <c:v>0.61328634259259263</c:v>
                </c:pt>
                <c:pt idx="498">
                  <c:v>0.61329177083333331</c:v>
                </c:pt>
                <c:pt idx="499">
                  <c:v>0.61329718750000006</c:v>
                </c:pt>
                <c:pt idx="500">
                  <c:v>0.61330261574074074</c:v>
                </c:pt>
                <c:pt idx="501">
                  <c:v>0.61330813657407413</c:v>
                </c:pt>
                <c:pt idx="502">
                  <c:v>0.6133135648148148</c:v>
                </c:pt>
                <c:pt idx="503">
                  <c:v>0.61331899305555548</c:v>
                </c:pt>
                <c:pt idx="504">
                  <c:v>0.61332440972222224</c:v>
                </c:pt>
                <c:pt idx="505">
                  <c:v>0.61332983796296292</c:v>
                </c:pt>
                <c:pt idx="506">
                  <c:v>0.61333526620370371</c:v>
                </c:pt>
                <c:pt idx="507">
                  <c:v>0.6133406944444445</c:v>
                </c:pt>
                <c:pt idx="508">
                  <c:v>0.61334611111111115</c:v>
                </c:pt>
                <c:pt idx="509">
                  <c:v>0.61335153935185183</c:v>
                </c:pt>
                <c:pt idx="510">
                  <c:v>0.61335714120370366</c:v>
                </c:pt>
                <c:pt idx="511">
                  <c:v>0.61336256944444445</c:v>
                </c:pt>
                <c:pt idx="512">
                  <c:v>0.61336818287037043</c:v>
                </c:pt>
                <c:pt idx="513">
                  <c:v>0.61337361111111111</c:v>
                </c:pt>
                <c:pt idx="514">
                  <c:v>0.61337902777777775</c:v>
                </c:pt>
                <c:pt idx="515">
                  <c:v>0.61338456018518517</c:v>
                </c:pt>
                <c:pt idx="516">
                  <c:v>0.61338995370370364</c:v>
                </c:pt>
                <c:pt idx="517">
                  <c:v>0.61339538194444443</c:v>
                </c:pt>
                <c:pt idx="518">
                  <c:v>0.61340079861111108</c:v>
                </c:pt>
                <c:pt idx="519">
                  <c:v>0.61340622685185187</c:v>
                </c:pt>
                <c:pt idx="520">
                  <c:v>0.61341165509259266</c:v>
                </c:pt>
                <c:pt idx="521">
                  <c:v>0.61341708333333334</c:v>
                </c:pt>
                <c:pt idx="522">
                  <c:v>0.61342249999999998</c:v>
                </c:pt>
                <c:pt idx="523">
                  <c:v>0.61342792824074077</c:v>
                </c:pt>
                <c:pt idx="524">
                  <c:v>0.61343335648148145</c:v>
                </c:pt>
                <c:pt idx="525">
                  <c:v>0.6134389583333334</c:v>
                </c:pt>
                <c:pt idx="526">
                  <c:v>0.61344457175925926</c:v>
                </c:pt>
                <c:pt idx="527">
                  <c:v>0.61345017361111109</c:v>
                </c:pt>
                <c:pt idx="528">
                  <c:v>0.61345578703703707</c:v>
                </c:pt>
                <c:pt idx="529">
                  <c:v>0.6134613888888889</c:v>
                </c:pt>
                <c:pt idx="530">
                  <c:v>0.61346699074074074</c:v>
                </c:pt>
                <c:pt idx="531">
                  <c:v>0.6134726041666666</c:v>
                </c:pt>
                <c:pt idx="532">
                  <c:v>0.61347820601851855</c:v>
                </c:pt>
                <c:pt idx="533">
                  <c:v>0.61348381944444441</c:v>
                </c:pt>
                <c:pt idx="534">
                  <c:v>0.61348923611111117</c:v>
                </c:pt>
                <c:pt idx="535">
                  <c:v>0.61349466435185185</c:v>
                </c:pt>
                <c:pt idx="536">
                  <c:v>0.61350009259259253</c:v>
                </c:pt>
                <c:pt idx="537">
                  <c:v>0.61350552083333332</c:v>
                </c:pt>
                <c:pt idx="538">
                  <c:v>0.61351093749999996</c:v>
                </c:pt>
                <c:pt idx="539">
                  <c:v>0.61351636574074075</c:v>
                </c:pt>
                <c:pt idx="540">
                  <c:v>0.61352179398148154</c:v>
                </c:pt>
                <c:pt idx="541">
                  <c:v>0.61352722222222222</c:v>
                </c:pt>
                <c:pt idx="542">
                  <c:v>0.61353258101851849</c:v>
                </c:pt>
                <c:pt idx="543">
                  <c:v>0.61353800925925928</c:v>
                </c:pt>
                <c:pt idx="544">
                  <c:v>0.61354342592592592</c:v>
                </c:pt>
                <c:pt idx="545">
                  <c:v>0.6135488541666666</c:v>
                </c:pt>
                <c:pt idx="546">
                  <c:v>0.61355428240740739</c:v>
                </c:pt>
                <c:pt idx="547">
                  <c:v>0.61355971064814818</c:v>
                </c:pt>
                <c:pt idx="548">
                  <c:v>0.61356512731481483</c:v>
                </c:pt>
                <c:pt idx="549">
                  <c:v>0.61357055555555562</c:v>
                </c:pt>
                <c:pt idx="550">
                  <c:v>0.6135759837962963</c:v>
                </c:pt>
                <c:pt idx="551">
                  <c:v>0.61358141203703698</c:v>
                </c:pt>
                <c:pt idx="552">
                  <c:v>0.61358684027777777</c:v>
                </c:pt>
                <c:pt idx="553">
                  <c:v>0.61359225694444441</c:v>
                </c:pt>
                <c:pt idx="554">
                  <c:v>0.6135976851851852</c:v>
                </c:pt>
                <c:pt idx="555">
                  <c:v>0.61360311342592599</c:v>
                </c:pt>
                <c:pt idx="556">
                  <c:v>0.61360854166666667</c:v>
                </c:pt>
                <c:pt idx="557">
                  <c:v>0.61361396990740735</c:v>
                </c:pt>
                <c:pt idx="558">
                  <c:v>0.6136195717592593</c:v>
                </c:pt>
                <c:pt idx="559">
                  <c:v>0.61362517361111113</c:v>
                </c:pt>
                <c:pt idx="560">
                  <c:v>0.61363060185185192</c:v>
                </c:pt>
                <c:pt idx="561">
                  <c:v>0.61363620370370364</c:v>
                </c:pt>
                <c:pt idx="562">
                  <c:v>0.61364163194444443</c:v>
                </c:pt>
                <c:pt idx="563">
                  <c:v>0.61364706018518522</c:v>
                </c:pt>
                <c:pt idx="564">
                  <c:v>0.61365266203703706</c:v>
                </c:pt>
                <c:pt idx="565">
                  <c:v>0.61365827546296303</c:v>
                </c:pt>
                <c:pt idx="566">
                  <c:v>0.61366387731481475</c:v>
                </c:pt>
                <c:pt idx="567">
                  <c:v>0.61366930555555554</c:v>
                </c:pt>
                <c:pt idx="568">
                  <c:v>0.61367472222222219</c:v>
                </c:pt>
                <c:pt idx="569">
                  <c:v>0.61368015046296298</c:v>
                </c:pt>
                <c:pt idx="570">
                  <c:v>0.61368557870370377</c:v>
                </c:pt>
                <c:pt idx="571">
                  <c:v>0.61369100694444445</c:v>
                </c:pt>
                <c:pt idx="572">
                  <c:v>0.61369643518518513</c:v>
                </c:pt>
                <c:pt idx="573">
                  <c:v>0.61370186342592592</c:v>
                </c:pt>
                <c:pt idx="574">
                  <c:v>0.61370728009259257</c:v>
                </c:pt>
                <c:pt idx="575">
                  <c:v>0.61371270833333336</c:v>
                </c:pt>
                <c:pt idx="576">
                  <c:v>0.61371813657407415</c:v>
                </c:pt>
                <c:pt idx="577">
                  <c:v>0.61372356481481483</c:v>
                </c:pt>
                <c:pt idx="578">
                  <c:v>0.61372898148148147</c:v>
                </c:pt>
                <c:pt idx="579">
                  <c:v>0.61373440972222226</c:v>
                </c:pt>
                <c:pt idx="580">
                  <c:v>0.61373983796296294</c:v>
                </c:pt>
                <c:pt idx="581">
                  <c:v>0.61374517361111114</c:v>
                </c:pt>
                <c:pt idx="582">
                  <c:v>0.61375059027777779</c:v>
                </c:pt>
                <c:pt idx="583">
                  <c:v>0.61375601851851858</c:v>
                </c:pt>
                <c:pt idx="584">
                  <c:v>0.61376144675925925</c:v>
                </c:pt>
                <c:pt idx="585">
                  <c:v>0.61376687499999993</c:v>
                </c:pt>
                <c:pt idx="586">
                  <c:v>0.61377229166666669</c:v>
                </c:pt>
                <c:pt idx="587">
                  <c:v>0.61377771990740737</c:v>
                </c:pt>
                <c:pt idx="588">
                  <c:v>0.61378314814814816</c:v>
                </c:pt>
                <c:pt idx="589">
                  <c:v>0.61378857638888895</c:v>
                </c:pt>
                <c:pt idx="590">
                  <c:v>0.61379400462962963</c:v>
                </c:pt>
                <c:pt idx="591">
                  <c:v>0.61379942129629628</c:v>
                </c:pt>
                <c:pt idx="592">
                  <c:v>0.61380484953703707</c:v>
                </c:pt>
                <c:pt idx="593">
                  <c:v>0.61381027777777775</c:v>
                </c:pt>
                <c:pt idx="594">
                  <c:v>0.61381570601851854</c:v>
                </c:pt>
                <c:pt idx="595">
                  <c:v>0.61382112268518518</c:v>
                </c:pt>
                <c:pt idx="596">
                  <c:v>0.61382626157407405</c:v>
                </c:pt>
                <c:pt idx="597">
                  <c:v>0.61383186342592599</c:v>
                </c:pt>
                <c:pt idx="598">
                  <c:v>0.61383729166666667</c:v>
                </c:pt>
                <c:pt idx="599">
                  <c:v>0.61384271990740735</c:v>
                </c:pt>
                <c:pt idx="600">
                  <c:v>0.61384813657407411</c:v>
                </c:pt>
                <c:pt idx="601">
                  <c:v>0.61385356481481479</c:v>
                </c:pt>
                <c:pt idx="602">
                  <c:v>0.61385899305555558</c:v>
                </c:pt>
                <c:pt idx="603">
                  <c:v>0.61386442129629637</c:v>
                </c:pt>
                <c:pt idx="604">
                  <c:v>0.61386984953703705</c:v>
                </c:pt>
                <c:pt idx="605">
                  <c:v>0.6138752662037037</c:v>
                </c:pt>
                <c:pt idx="606">
                  <c:v>0.61388069444444449</c:v>
                </c:pt>
                <c:pt idx="607">
                  <c:v>0.61388612268518516</c:v>
                </c:pt>
                <c:pt idx="608">
                  <c:v>0.61389155092592596</c:v>
                </c:pt>
                <c:pt idx="609">
                  <c:v>0.6138969675925926</c:v>
                </c:pt>
                <c:pt idx="610">
                  <c:v>0.61390239583333328</c:v>
                </c:pt>
                <c:pt idx="611">
                  <c:v>0.61390782407407407</c:v>
                </c:pt>
                <c:pt idx="612">
                  <c:v>0.61391325231481486</c:v>
                </c:pt>
                <c:pt idx="613">
                  <c:v>0.61391885416666669</c:v>
                </c:pt>
                <c:pt idx="614">
                  <c:v>0.61392446759259256</c:v>
                </c:pt>
                <c:pt idx="615">
                  <c:v>0.61392988425925921</c:v>
                </c:pt>
                <c:pt idx="616">
                  <c:v>0.6139353125</c:v>
                </c:pt>
                <c:pt idx="617">
                  <c:v>0.61394074074074079</c:v>
                </c:pt>
                <c:pt idx="618">
                  <c:v>0.61394616898148147</c:v>
                </c:pt>
                <c:pt idx="619">
                  <c:v>0.61395158564814811</c:v>
                </c:pt>
                <c:pt idx="620">
                  <c:v>0.6139570138888889</c:v>
                </c:pt>
                <c:pt idx="621">
                  <c:v>0.61396244212962958</c:v>
                </c:pt>
                <c:pt idx="622">
                  <c:v>0.61396787037037037</c:v>
                </c:pt>
                <c:pt idx="623">
                  <c:v>0.61397328703703702</c:v>
                </c:pt>
                <c:pt idx="624">
                  <c:v>0.61397871527777781</c:v>
                </c:pt>
                <c:pt idx="625">
                  <c:v>0.61398414351851849</c:v>
                </c:pt>
                <c:pt idx="626">
                  <c:v>0.61398957175925928</c:v>
                </c:pt>
                <c:pt idx="627">
                  <c:v>0.61399499999999996</c:v>
                </c:pt>
                <c:pt idx="628">
                  <c:v>0.61400041666666672</c:v>
                </c:pt>
                <c:pt idx="629">
                  <c:v>0.61400584490740739</c:v>
                </c:pt>
                <c:pt idx="630">
                  <c:v>0.61401127314814818</c:v>
                </c:pt>
                <c:pt idx="631">
                  <c:v>0.61401670138888886</c:v>
                </c:pt>
                <c:pt idx="632">
                  <c:v>0.61402211805555551</c:v>
                </c:pt>
                <c:pt idx="633">
                  <c:v>0.61402773148148149</c:v>
                </c:pt>
                <c:pt idx="634">
                  <c:v>0.61403315972222228</c:v>
                </c:pt>
                <c:pt idx="635">
                  <c:v>0.61403857638888892</c:v>
                </c:pt>
                <c:pt idx="636">
                  <c:v>0.6140440046296296</c:v>
                </c:pt>
                <c:pt idx="637">
                  <c:v>0.61404943287037039</c:v>
                </c:pt>
                <c:pt idx="638">
                  <c:v>0.61405484953703704</c:v>
                </c:pt>
                <c:pt idx="639">
                  <c:v>0.61406027777777783</c:v>
                </c:pt>
                <c:pt idx="640">
                  <c:v>0.61406570601851851</c:v>
                </c:pt>
                <c:pt idx="641">
                  <c:v>0.61407113425925919</c:v>
                </c:pt>
                <c:pt idx="642">
                  <c:v>0.61407656249999998</c:v>
                </c:pt>
                <c:pt idx="643">
                  <c:v>0.61408197916666662</c:v>
                </c:pt>
                <c:pt idx="644">
                  <c:v>0.61408740740740742</c:v>
                </c:pt>
                <c:pt idx="645">
                  <c:v>0.61409283564814821</c:v>
                </c:pt>
                <c:pt idx="646">
                  <c:v>0.61409826388888888</c:v>
                </c:pt>
                <c:pt idx="647">
                  <c:v>0.61410369212962956</c:v>
                </c:pt>
                <c:pt idx="648">
                  <c:v>0.61410929398148151</c:v>
                </c:pt>
                <c:pt idx="649">
                  <c:v>0.61411472222222219</c:v>
                </c:pt>
                <c:pt idx="650">
                  <c:v>0.61412015046296298</c:v>
                </c:pt>
                <c:pt idx="651">
                  <c:v>0.61412556712962962</c:v>
                </c:pt>
                <c:pt idx="652">
                  <c:v>0.6141309953703703</c:v>
                </c:pt>
                <c:pt idx="653">
                  <c:v>0.61413642361111109</c:v>
                </c:pt>
                <c:pt idx="654">
                  <c:v>0.61414185185185188</c:v>
                </c:pt>
                <c:pt idx="655">
                  <c:v>0.61414726851851853</c:v>
                </c:pt>
                <c:pt idx="656">
                  <c:v>0.61415269675925932</c:v>
                </c:pt>
                <c:pt idx="657">
                  <c:v>0.614158125</c:v>
                </c:pt>
                <c:pt idx="658">
                  <c:v>0.61416355324074068</c:v>
                </c:pt>
                <c:pt idx="659">
                  <c:v>0.61416896990740744</c:v>
                </c:pt>
                <c:pt idx="660">
                  <c:v>0.61417439814814812</c:v>
                </c:pt>
                <c:pt idx="661">
                  <c:v>0.61417982638888891</c:v>
                </c:pt>
                <c:pt idx="662">
                  <c:v>0.61418537037037035</c:v>
                </c:pt>
                <c:pt idx="663">
                  <c:v>0.61419097222222219</c:v>
                </c:pt>
                <c:pt idx="664">
                  <c:v>0.61419658564814816</c:v>
                </c:pt>
                <c:pt idx="665">
                  <c:v>0.6142021875</c:v>
                </c:pt>
                <c:pt idx="666">
                  <c:v>0.61420780092592586</c:v>
                </c:pt>
                <c:pt idx="667">
                  <c:v>0.61421340277777781</c:v>
                </c:pt>
                <c:pt idx="668">
                  <c:v>0.61421900462962964</c:v>
                </c:pt>
                <c:pt idx="669">
                  <c:v>0.61422461805555562</c:v>
                </c:pt>
                <c:pt idx="670">
                  <c:v>0.61423004629629629</c:v>
                </c:pt>
                <c:pt idx="671">
                  <c:v>0.61423546296296294</c:v>
                </c:pt>
                <c:pt idx="672">
                  <c:v>0.61424089120370373</c:v>
                </c:pt>
                <c:pt idx="673">
                  <c:v>0.61424631944444441</c:v>
                </c:pt>
                <c:pt idx="674">
                  <c:v>0.6142517476851852</c:v>
                </c:pt>
                <c:pt idx="675">
                  <c:v>0.61425716435185185</c:v>
                </c:pt>
                <c:pt idx="676">
                  <c:v>0.61426259259259253</c:v>
                </c:pt>
                <c:pt idx="677">
                  <c:v>0.61426790509259266</c:v>
                </c:pt>
                <c:pt idx="678">
                  <c:v>0.61427333333333334</c:v>
                </c:pt>
                <c:pt idx="679">
                  <c:v>0.61427893518518517</c:v>
                </c:pt>
                <c:pt idx="680">
                  <c:v>0.61428436342592596</c:v>
                </c:pt>
                <c:pt idx="681">
                  <c:v>0.61429015046296298</c:v>
                </c:pt>
                <c:pt idx="682">
                  <c:v>0.61429557870370377</c:v>
                </c:pt>
                <c:pt idx="683">
                  <c:v>0.61430118055555549</c:v>
                </c:pt>
                <c:pt idx="684">
                  <c:v>0.61430679398148147</c:v>
                </c:pt>
                <c:pt idx="685">
                  <c:v>0.6143123958333333</c:v>
                </c:pt>
                <c:pt idx="686">
                  <c:v>0.61431800925925928</c:v>
                </c:pt>
                <c:pt idx="687">
                  <c:v>0.61432361111111111</c:v>
                </c:pt>
                <c:pt idx="688">
                  <c:v>0.61432921296296294</c:v>
                </c:pt>
                <c:pt idx="689">
                  <c:v>0.61433482638888892</c:v>
                </c:pt>
                <c:pt idx="690">
                  <c:v>0.61434042824074075</c:v>
                </c:pt>
                <c:pt idx="691">
                  <c:v>0.61434585648148154</c:v>
                </c:pt>
                <c:pt idx="692">
                  <c:v>0.61435128472222222</c:v>
                </c:pt>
                <c:pt idx="693">
                  <c:v>0.61435670138888887</c:v>
                </c:pt>
                <c:pt idx="694">
                  <c:v>0.61436212962962966</c:v>
                </c:pt>
                <c:pt idx="695">
                  <c:v>0.61436755787037034</c:v>
                </c:pt>
                <c:pt idx="696">
                  <c:v>0.61437298611111113</c:v>
                </c:pt>
                <c:pt idx="697">
                  <c:v>0.61437841435185192</c:v>
                </c:pt>
                <c:pt idx="698">
                  <c:v>0.61438383101851846</c:v>
                </c:pt>
                <c:pt idx="699">
                  <c:v>0.61438925925925925</c:v>
                </c:pt>
                <c:pt idx="700">
                  <c:v>0.61439468750000004</c:v>
                </c:pt>
                <c:pt idx="701">
                  <c:v>0.61440011574074072</c:v>
                </c:pt>
                <c:pt idx="702">
                  <c:v>0.61440553240740747</c:v>
                </c:pt>
                <c:pt idx="703">
                  <c:v>0.61441114583333334</c:v>
                </c:pt>
                <c:pt idx="704">
                  <c:v>0.61441674768518517</c:v>
                </c:pt>
                <c:pt idx="705">
                  <c:v>0.61442236111111115</c:v>
                </c:pt>
                <c:pt idx="706">
                  <c:v>0.61442796296296298</c:v>
                </c:pt>
                <c:pt idx="707">
                  <c:v>0.61443356481481481</c:v>
                </c:pt>
                <c:pt idx="708">
                  <c:v>0.61443917824074068</c:v>
                </c:pt>
                <c:pt idx="709">
                  <c:v>0.61444478009259262</c:v>
                </c:pt>
                <c:pt idx="710">
                  <c:v>0.61445039351851849</c:v>
                </c:pt>
                <c:pt idx="711">
                  <c:v>0.61445599537037043</c:v>
                </c:pt>
                <c:pt idx="712">
                  <c:v>0.61446142361111111</c:v>
                </c:pt>
                <c:pt idx="713">
                  <c:v>0.61446684027777776</c:v>
                </c:pt>
                <c:pt idx="714">
                  <c:v>0.61447226851851855</c:v>
                </c:pt>
                <c:pt idx="715">
                  <c:v>0.61447769675925923</c:v>
                </c:pt>
                <c:pt idx="716">
                  <c:v>0.61448312500000002</c:v>
                </c:pt>
                <c:pt idx="717">
                  <c:v>0.61448855324074081</c:v>
                </c:pt>
                <c:pt idx="718">
                  <c:v>0.61449396990740734</c:v>
                </c:pt>
                <c:pt idx="719">
                  <c:v>0.61449939814814813</c:v>
                </c:pt>
                <c:pt idx="720">
                  <c:v>0.61450501157407411</c:v>
                </c:pt>
                <c:pt idx="721">
                  <c:v>0.61451043981481479</c:v>
                </c:pt>
                <c:pt idx="722">
                  <c:v>0.61451585648148155</c:v>
                </c:pt>
                <c:pt idx="723">
                  <c:v>0.61452128472222223</c:v>
                </c:pt>
                <c:pt idx="724">
                  <c:v>0.61452688657407406</c:v>
                </c:pt>
                <c:pt idx="725">
                  <c:v>0.61453250000000004</c:v>
                </c:pt>
                <c:pt idx="726">
                  <c:v>0.61453810185185187</c:v>
                </c:pt>
                <c:pt idx="727">
                  <c:v>0.6145437037037037</c:v>
                </c:pt>
                <c:pt idx="728">
                  <c:v>0.61454931712962957</c:v>
                </c:pt>
                <c:pt idx="729">
                  <c:v>0.61455491898148151</c:v>
                </c:pt>
                <c:pt idx="730">
                  <c:v>0.61456053240740738</c:v>
                </c:pt>
                <c:pt idx="731">
                  <c:v>0.61456613425925932</c:v>
                </c:pt>
                <c:pt idx="732">
                  <c:v>0.61457173611111104</c:v>
                </c:pt>
                <c:pt idx="733">
                  <c:v>0.61457716435185183</c:v>
                </c:pt>
                <c:pt idx="734">
                  <c:v>0.61458259259259262</c:v>
                </c:pt>
                <c:pt idx="735">
                  <c:v>0.6145880208333333</c:v>
                </c:pt>
                <c:pt idx="736">
                  <c:v>0.61459362268518525</c:v>
                </c:pt>
                <c:pt idx="737">
                  <c:v>0.61459905092592593</c:v>
                </c:pt>
                <c:pt idx="738">
                  <c:v>0.61460447916666661</c:v>
                </c:pt>
                <c:pt idx="739">
                  <c:v>0.61460989583333336</c:v>
                </c:pt>
                <c:pt idx="740">
                  <c:v>0.61461532407407404</c:v>
                </c:pt>
                <c:pt idx="741">
                  <c:v>0.61462093750000002</c:v>
                </c:pt>
                <c:pt idx="742">
                  <c:v>0.61462621527777783</c:v>
                </c:pt>
                <c:pt idx="743">
                  <c:v>0.61463164351851851</c:v>
                </c:pt>
                <c:pt idx="744">
                  <c:v>0.61463724537037034</c:v>
                </c:pt>
                <c:pt idx="745">
                  <c:v>0.61464284722222218</c:v>
                </c:pt>
                <c:pt idx="746">
                  <c:v>0.61464846064814815</c:v>
                </c:pt>
                <c:pt idx="747">
                  <c:v>0.61465406249999999</c:v>
                </c:pt>
                <c:pt idx="748">
                  <c:v>0.61465967592592585</c:v>
                </c:pt>
                <c:pt idx="749">
                  <c:v>0.61466545138888884</c:v>
                </c:pt>
                <c:pt idx="750">
                  <c:v>0.61467087962962963</c:v>
                </c:pt>
                <c:pt idx="751">
                  <c:v>0.61467649305555561</c:v>
                </c:pt>
                <c:pt idx="752">
                  <c:v>0.61468209490740744</c:v>
                </c:pt>
                <c:pt idx="753">
                  <c:v>0.6146877083333333</c:v>
                </c:pt>
                <c:pt idx="754">
                  <c:v>0.61469331018518514</c:v>
                </c:pt>
                <c:pt idx="755">
                  <c:v>0.61469891203703708</c:v>
                </c:pt>
                <c:pt idx="756">
                  <c:v>0.61470434027777776</c:v>
                </c:pt>
                <c:pt idx="757">
                  <c:v>0.61470983796296297</c:v>
                </c:pt>
                <c:pt idx="758">
                  <c:v>0.61471525462962961</c:v>
                </c:pt>
                <c:pt idx="759">
                  <c:v>0.61472068287037041</c:v>
                </c:pt>
                <c:pt idx="760">
                  <c:v>0.61472611111111108</c:v>
                </c:pt>
                <c:pt idx="761">
                  <c:v>0.61473171296296292</c:v>
                </c:pt>
                <c:pt idx="762">
                  <c:v>0.61473732638888889</c:v>
                </c:pt>
                <c:pt idx="763">
                  <c:v>0.61474275462962968</c:v>
                </c:pt>
                <c:pt idx="764">
                  <c:v>0.61474835648148152</c:v>
                </c:pt>
                <c:pt idx="765">
                  <c:v>0.61475395833333335</c:v>
                </c:pt>
                <c:pt idx="766">
                  <c:v>0.61475956018518518</c:v>
                </c:pt>
                <c:pt idx="767">
                  <c:v>0.61476517361111116</c:v>
                </c:pt>
                <c:pt idx="768">
                  <c:v>0.61477060185185184</c:v>
                </c:pt>
                <c:pt idx="769">
                  <c:v>0.61477620370370367</c:v>
                </c:pt>
                <c:pt idx="770">
                  <c:v>0.61478199074074069</c:v>
                </c:pt>
                <c:pt idx="771">
                  <c:v>0.61478759259259264</c:v>
                </c:pt>
                <c:pt idx="772">
                  <c:v>0.61479303240740746</c:v>
                </c:pt>
                <c:pt idx="773">
                  <c:v>0.61479880787037033</c:v>
                </c:pt>
                <c:pt idx="774">
                  <c:v>0.61480423611111112</c:v>
                </c:pt>
                <c:pt idx="775">
                  <c:v>0.61480984953703699</c:v>
                </c:pt>
                <c:pt idx="776">
                  <c:v>0.61481545138888893</c:v>
                </c:pt>
                <c:pt idx="777">
                  <c:v>0.6148210648148148</c:v>
                </c:pt>
                <c:pt idx="778">
                  <c:v>0.61482666666666663</c:v>
                </c:pt>
                <c:pt idx="779">
                  <c:v>0.61483226851851847</c:v>
                </c:pt>
                <c:pt idx="780">
                  <c:v>0.61483788194444444</c:v>
                </c:pt>
                <c:pt idx="781">
                  <c:v>0.61484365740740743</c:v>
                </c:pt>
                <c:pt idx="782">
                  <c:v>0.61484908564814822</c:v>
                </c:pt>
                <c:pt idx="783">
                  <c:v>0.6148545138888889</c:v>
                </c:pt>
                <c:pt idx="784">
                  <c:v>0.61485994212962958</c:v>
                </c:pt>
                <c:pt idx="785">
                  <c:v>0.61486554398148152</c:v>
                </c:pt>
                <c:pt idx="786">
                  <c:v>0.6148709722222222</c:v>
                </c:pt>
                <c:pt idx="787">
                  <c:v>0.61487658564814818</c:v>
                </c:pt>
                <c:pt idx="788">
                  <c:v>0.61488200231481482</c:v>
                </c:pt>
                <c:pt idx="789">
                  <c:v>0.6148874305555555</c:v>
                </c:pt>
                <c:pt idx="790">
                  <c:v>0.61489304398148148</c:v>
                </c:pt>
                <c:pt idx="791">
                  <c:v>0.61489864583333331</c:v>
                </c:pt>
                <c:pt idx="792">
                  <c:v>0.6149040740740741</c:v>
                </c:pt>
                <c:pt idx="793">
                  <c:v>0.61490949074074075</c:v>
                </c:pt>
                <c:pt idx="794">
                  <c:v>0.61491527777777777</c:v>
                </c:pt>
                <c:pt idx="795">
                  <c:v>0.61492070601851856</c:v>
                </c:pt>
                <c:pt idx="796">
                  <c:v>0.61492631944444442</c:v>
                </c:pt>
                <c:pt idx="797">
                  <c:v>0.61493209490740741</c:v>
                </c:pt>
                <c:pt idx="798">
                  <c:v>0.61493770833333328</c:v>
                </c:pt>
                <c:pt idx="799">
                  <c:v>0.61494313657407407</c:v>
                </c:pt>
                <c:pt idx="800">
                  <c:v>0.6149487384259259</c:v>
                </c:pt>
                <c:pt idx="801">
                  <c:v>0.61495435185185188</c:v>
                </c:pt>
                <c:pt idx="802">
                  <c:v>0.61495995370370371</c:v>
                </c:pt>
                <c:pt idx="803">
                  <c:v>0.61496555555555554</c:v>
                </c:pt>
                <c:pt idx="804">
                  <c:v>0.61497116898148152</c:v>
                </c:pt>
                <c:pt idx="805">
                  <c:v>0.61497677083333335</c:v>
                </c:pt>
                <c:pt idx="806">
                  <c:v>0.61498255787037037</c:v>
                </c:pt>
                <c:pt idx="807">
                  <c:v>0.61498798611111105</c:v>
                </c:pt>
                <c:pt idx="808">
                  <c:v>0.61499341435185184</c:v>
                </c:pt>
                <c:pt idx="809">
                  <c:v>0.61499901620370367</c:v>
                </c:pt>
                <c:pt idx="810">
                  <c:v>0.61500570601851845</c:v>
                </c:pt>
                <c:pt idx="811">
                  <c:v>0.61501113425925924</c:v>
                </c:pt>
                <c:pt idx="812">
                  <c:v>0.61501674768518522</c:v>
                </c:pt>
                <c:pt idx="813">
                  <c:v>0.61502216435185186</c:v>
                </c:pt>
                <c:pt idx="814">
                  <c:v>0.6150277662037037</c:v>
                </c:pt>
                <c:pt idx="815">
                  <c:v>0.61503319444444438</c:v>
                </c:pt>
                <c:pt idx="816">
                  <c:v>0.61503898148148151</c:v>
                </c:pt>
                <c:pt idx="817">
                  <c:v>0.61504459490740737</c:v>
                </c:pt>
                <c:pt idx="818">
                  <c:v>0.61505001157407413</c:v>
                </c:pt>
                <c:pt idx="819">
                  <c:v>0.61505579861111104</c:v>
                </c:pt>
                <c:pt idx="820">
                  <c:v>0.61506141203703701</c:v>
                </c:pt>
                <c:pt idx="821">
                  <c:v>0.61506678240740742</c:v>
                </c:pt>
                <c:pt idx="822">
                  <c:v>0.6150723958333334</c:v>
                </c:pt>
                <c:pt idx="823">
                  <c:v>0.61507799768518512</c:v>
                </c:pt>
                <c:pt idx="824">
                  <c:v>0.61508359953703706</c:v>
                </c:pt>
                <c:pt idx="825">
                  <c:v>0.61508921296296293</c:v>
                </c:pt>
                <c:pt idx="826">
                  <c:v>0.61509481481481487</c:v>
                </c:pt>
                <c:pt idx="827">
                  <c:v>0.61510024305555555</c:v>
                </c:pt>
                <c:pt idx="828">
                  <c:v>0.61510603009259257</c:v>
                </c:pt>
                <c:pt idx="829">
                  <c:v>0.6151116319444444</c:v>
                </c:pt>
                <c:pt idx="830">
                  <c:v>0.61511724537037038</c:v>
                </c:pt>
                <c:pt idx="831">
                  <c:v>0.61512284722222221</c:v>
                </c:pt>
                <c:pt idx="832">
                  <c:v>0.61512846064814808</c:v>
                </c:pt>
                <c:pt idx="833">
                  <c:v>0.61513406250000002</c:v>
                </c:pt>
                <c:pt idx="834">
                  <c:v>0.61513967592592589</c:v>
                </c:pt>
                <c:pt idx="835">
                  <c:v>0.61514527777777783</c:v>
                </c:pt>
                <c:pt idx="836">
                  <c:v>0.61515106481481474</c:v>
                </c:pt>
                <c:pt idx="837">
                  <c:v>0.61515666666666668</c:v>
                </c:pt>
                <c:pt idx="838">
                  <c:v>0.61516228009259255</c:v>
                </c:pt>
                <c:pt idx="839">
                  <c:v>0.61516788194444449</c:v>
                </c:pt>
                <c:pt idx="840">
                  <c:v>0.61517348379629633</c:v>
                </c:pt>
                <c:pt idx="841">
                  <c:v>0.61517909722222219</c:v>
                </c:pt>
                <c:pt idx="842">
                  <c:v>0.61518469907407403</c:v>
                </c:pt>
                <c:pt idx="843">
                  <c:v>0.6151903125</c:v>
                </c:pt>
                <c:pt idx="844">
                  <c:v>0.61519591435185184</c:v>
                </c:pt>
                <c:pt idx="845">
                  <c:v>0.61520152777777781</c:v>
                </c:pt>
                <c:pt idx="846">
                  <c:v>0.61520712962962965</c:v>
                </c:pt>
                <c:pt idx="847">
                  <c:v>0.61521273148148148</c:v>
                </c:pt>
                <c:pt idx="848">
                  <c:v>0.61521815972222227</c:v>
                </c:pt>
                <c:pt idx="849">
                  <c:v>0.61522358796296295</c:v>
                </c:pt>
                <c:pt idx="850">
                  <c:v>0.61522901620370374</c:v>
                </c:pt>
                <c:pt idx="851">
                  <c:v>0.61523461805555557</c:v>
                </c:pt>
                <c:pt idx="852">
                  <c:v>0.61524004629629625</c:v>
                </c:pt>
                <c:pt idx="853">
                  <c:v>0.61524547453703704</c:v>
                </c:pt>
                <c:pt idx="854">
                  <c:v>0.61525107638888887</c:v>
                </c:pt>
                <c:pt idx="855">
                  <c:v>0.61525667824074071</c:v>
                </c:pt>
                <c:pt idx="856">
                  <c:v>0.61526229166666668</c:v>
                </c:pt>
                <c:pt idx="857">
                  <c:v>0.61526789351851852</c:v>
                </c:pt>
                <c:pt idx="858">
                  <c:v>0.61527349537037035</c:v>
                </c:pt>
                <c:pt idx="859">
                  <c:v>0.61527910879629633</c:v>
                </c:pt>
                <c:pt idx="860">
                  <c:v>0.61528471064814816</c:v>
                </c:pt>
                <c:pt idx="861">
                  <c:v>0.61529032407407402</c:v>
                </c:pt>
                <c:pt idx="862">
                  <c:v>0.61529592592592597</c:v>
                </c:pt>
                <c:pt idx="863">
                  <c:v>0.6153015277777778</c:v>
                </c:pt>
                <c:pt idx="864">
                  <c:v>0.61530714120370367</c:v>
                </c:pt>
                <c:pt idx="865">
                  <c:v>0.6153127430555555</c:v>
                </c:pt>
                <c:pt idx="866">
                  <c:v>0.61531853009259263</c:v>
                </c:pt>
                <c:pt idx="867">
                  <c:v>0.6153241435185185</c:v>
                </c:pt>
                <c:pt idx="868">
                  <c:v>0.61532974537037044</c:v>
                </c:pt>
                <c:pt idx="869">
                  <c:v>0.61533535879629631</c:v>
                </c:pt>
                <c:pt idx="870">
                  <c:v>0.61534096064814814</c:v>
                </c:pt>
                <c:pt idx="871">
                  <c:v>0.61534656249999997</c:v>
                </c:pt>
                <c:pt idx="872">
                  <c:v>0.61535217592592595</c:v>
                </c:pt>
                <c:pt idx="873">
                  <c:v>0.61535777777777778</c:v>
                </c:pt>
                <c:pt idx="874">
                  <c:v>0.61536337962962961</c:v>
                </c:pt>
                <c:pt idx="875">
                  <c:v>0.61536899305555559</c:v>
                </c:pt>
                <c:pt idx="876">
                  <c:v>0.61537459490740742</c:v>
                </c:pt>
                <c:pt idx="877">
                  <c:v>0.6153802083333334</c:v>
                </c:pt>
                <c:pt idx="878">
                  <c:v>0.61538581018518512</c:v>
                </c:pt>
                <c:pt idx="879">
                  <c:v>0.61539141203703707</c:v>
                </c:pt>
                <c:pt idx="880">
                  <c:v>0.61539702546296293</c:v>
                </c:pt>
                <c:pt idx="881">
                  <c:v>0.61540262731481488</c:v>
                </c:pt>
                <c:pt idx="882">
                  <c:v>0.61540824074074074</c:v>
                </c:pt>
                <c:pt idx="883">
                  <c:v>0.61541384259259257</c:v>
                </c:pt>
                <c:pt idx="884">
                  <c:v>0.61541945601851855</c:v>
                </c:pt>
                <c:pt idx="885">
                  <c:v>0.61542505787037038</c:v>
                </c:pt>
                <c:pt idx="886">
                  <c:v>0.61543065972222222</c:v>
                </c:pt>
                <c:pt idx="887">
                  <c:v>0.61543627314814808</c:v>
                </c:pt>
                <c:pt idx="888">
                  <c:v>0.61544187500000003</c:v>
                </c:pt>
                <c:pt idx="889">
                  <c:v>0.61544748842592589</c:v>
                </c:pt>
                <c:pt idx="890">
                  <c:v>0.61545309027777784</c:v>
                </c:pt>
                <c:pt idx="891">
                  <c:v>0.61545869212962956</c:v>
                </c:pt>
                <c:pt idx="892">
                  <c:v>0.61546430555555554</c:v>
                </c:pt>
                <c:pt idx="893">
                  <c:v>0.61546990740740737</c:v>
                </c:pt>
                <c:pt idx="894">
                  <c:v>0.61547605324074073</c:v>
                </c:pt>
                <c:pt idx="895">
                  <c:v>0.61548184027777775</c:v>
                </c:pt>
                <c:pt idx="896">
                  <c:v>0.61548745370370372</c:v>
                </c:pt>
                <c:pt idx="897">
                  <c:v>0.61549305555555556</c:v>
                </c:pt>
                <c:pt idx="898">
                  <c:v>0.61549866898148153</c:v>
                </c:pt>
                <c:pt idx="899">
                  <c:v>0.61550427083333337</c:v>
                </c:pt>
                <c:pt idx="900">
                  <c:v>0.61550981481481482</c:v>
                </c:pt>
                <c:pt idx="901">
                  <c:v>0.61551541666666665</c:v>
                </c:pt>
                <c:pt idx="902">
                  <c:v>0.61552120370370367</c:v>
                </c:pt>
                <c:pt idx="903">
                  <c:v>0.61552681712962964</c:v>
                </c:pt>
                <c:pt idx="904">
                  <c:v>0.61553241898148148</c:v>
                </c:pt>
                <c:pt idx="905">
                  <c:v>0.61553802083333331</c:v>
                </c:pt>
                <c:pt idx="906">
                  <c:v>0.61554363425925929</c:v>
                </c:pt>
                <c:pt idx="907">
                  <c:v>0.61554923611111112</c:v>
                </c:pt>
                <c:pt idx="908">
                  <c:v>0.61555483796296295</c:v>
                </c:pt>
                <c:pt idx="909">
                  <c:v>0.61556045138888893</c:v>
                </c:pt>
                <c:pt idx="910">
                  <c:v>0.61556605324074076</c:v>
                </c:pt>
                <c:pt idx="911">
                  <c:v>0.61557166666666674</c:v>
                </c:pt>
                <c:pt idx="912">
                  <c:v>0.61557726851851846</c:v>
                </c:pt>
                <c:pt idx="913">
                  <c:v>0.61558288194444444</c:v>
                </c:pt>
                <c:pt idx="914">
                  <c:v>0.61558817129629628</c:v>
                </c:pt>
                <c:pt idx="915">
                  <c:v>0.61559378472222226</c:v>
                </c:pt>
                <c:pt idx="916">
                  <c:v>0.61559938657407409</c:v>
                </c:pt>
                <c:pt idx="917">
                  <c:v>0.61560498842592593</c:v>
                </c:pt>
                <c:pt idx="918">
                  <c:v>0.61561060185185179</c:v>
                </c:pt>
                <c:pt idx="919">
                  <c:v>0.61561620370370373</c:v>
                </c:pt>
                <c:pt idx="920">
                  <c:v>0.6156218171296296</c:v>
                </c:pt>
                <c:pt idx="921">
                  <c:v>0.61562741898148154</c:v>
                </c:pt>
                <c:pt idx="922">
                  <c:v>0.61563302083333327</c:v>
                </c:pt>
                <c:pt idx="923">
                  <c:v>0.61563863425925924</c:v>
                </c:pt>
                <c:pt idx="924">
                  <c:v>0.61564423611111108</c:v>
                </c:pt>
                <c:pt idx="925">
                  <c:v>0.61564984953703705</c:v>
                </c:pt>
                <c:pt idx="926">
                  <c:v>0.61565545138888889</c:v>
                </c:pt>
                <c:pt idx="927">
                  <c:v>0.61566105324074072</c:v>
                </c:pt>
                <c:pt idx="928">
                  <c:v>0.6156666666666667</c:v>
                </c:pt>
                <c:pt idx="929">
                  <c:v>0.61567226851851853</c:v>
                </c:pt>
                <c:pt idx="930">
                  <c:v>0.61567788194444451</c:v>
                </c:pt>
                <c:pt idx="931">
                  <c:v>0.61568348379629623</c:v>
                </c:pt>
                <c:pt idx="932">
                  <c:v>0.61568908564814817</c:v>
                </c:pt>
                <c:pt idx="933">
                  <c:v>0.61569469907407404</c:v>
                </c:pt>
                <c:pt idx="934">
                  <c:v>0.61570030092592598</c:v>
                </c:pt>
                <c:pt idx="935">
                  <c:v>0.61570591435185185</c:v>
                </c:pt>
                <c:pt idx="936">
                  <c:v>0.61571151620370368</c:v>
                </c:pt>
                <c:pt idx="937">
                  <c:v>0.61571711805555551</c:v>
                </c:pt>
                <c:pt idx="938">
                  <c:v>0.61572273148148149</c:v>
                </c:pt>
                <c:pt idx="939">
                  <c:v>0.61572833333333332</c:v>
                </c:pt>
                <c:pt idx="940">
                  <c:v>0.61573394675925919</c:v>
                </c:pt>
                <c:pt idx="941">
                  <c:v>0.61573954861111113</c:v>
                </c:pt>
                <c:pt idx="942">
                  <c:v>0.61574515046296296</c:v>
                </c:pt>
                <c:pt idx="943">
                  <c:v>0.61575057870370375</c:v>
                </c:pt>
                <c:pt idx="944">
                  <c:v>0.61575619212962962</c:v>
                </c:pt>
                <c:pt idx="945">
                  <c:v>0.61576179398148145</c:v>
                </c:pt>
                <c:pt idx="946">
                  <c:v>0.61576740740740743</c:v>
                </c:pt>
                <c:pt idx="947">
                  <c:v>0.61577300925925926</c:v>
                </c:pt>
                <c:pt idx="948">
                  <c:v>0.6157786111111111</c:v>
                </c:pt>
                <c:pt idx="949">
                  <c:v>0.61578422453703707</c:v>
                </c:pt>
                <c:pt idx="950">
                  <c:v>0.61578982638888891</c:v>
                </c:pt>
                <c:pt idx="951">
                  <c:v>0.61579543981481477</c:v>
                </c:pt>
                <c:pt idx="952">
                  <c:v>0.61580104166666672</c:v>
                </c:pt>
                <c:pt idx="953">
                  <c:v>0.61580664351851855</c:v>
                </c:pt>
                <c:pt idx="954">
                  <c:v>0.61581243055555557</c:v>
                </c:pt>
                <c:pt idx="955">
                  <c:v>0.61581785879629625</c:v>
                </c:pt>
                <c:pt idx="956">
                  <c:v>0.61582346064814819</c:v>
                </c:pt>
                <c:pt idx="957">
                  <c:v>0.61582907407407406</c:v>
                </c:pt>
                <c:pt idx="958">
                  <c:v>0.61583467592592589</c:v>
                </c:pt>
                <c:pt idx="959">
                  <c:v>0.61584046296296291</c:v>
                </c:pt>
                <c:pt idx="960">
                  <c:v>0.6158458912037037</c:v>
                </c:pt>
                <c:pt idx="961">
                  <c:v>0.61585149305555553</c:v>
                </c:pt>
                <c:pt idx="962">
                  <c:v>0.61585710648148151</c:v>
                </c:pt>
                <c:pt idx="963">
                  <c:v>0.61586270833333334</c:v>
                </c:pt>
                <c:pt idx="964">
                  <c:v>0.61586832175925921</c:v>
                </c:pt>
                <c:pt idx="965">
                  <c:v>0.61587392361111115</c:v>
                </c:pt>
                <c:pt idx="966">
                  <c:v>0.61587971064814817</c:v>
                </c:pt>
                <c:pt idx="967">
                  <c:v>0.61588621527777776</c:v>
                </c:pt>
                <c:pt idx="968">
                  <c:v>0.61589182870370374</c:v>
                </c:pt>
                <c:pt idx="969">
                  <c:v>0.61589743055555557</c:v>
                </c:pt>
                <c:pt idx="970">
                  <c:v>0.61590304398148155</c:v>
                </c:pt>
                <c:pt idx="971">
                  <c:v>0.61590864583333327</c:v>
                </c:pt>
                <c:pt idx="972">
                  <c:v>0.61591425925925924</c:v>
                </c:pt>
                <c:pt idx="973">
                  <c:v>0.61591967592592589</c:v>
                </c:pt>
                <c:pt idx="974">
                  <c:v>0.61592528935185187</c:v>
                </c:pt>
                <c:pt idx="975">
                  <c:v>0.61593071759259266</c:v>
                </c:pt>
                <c:pt idx="976">
                  <c:v>0.61593613425925919</c:v>
                </c:pt>
                <c:pt idx="977">
                  <c:v>0.61594156249999998</c:v>
                </c:pt>
                <c:pt idx="978">
                  <c:v>0.61594716435185182</c:v>
                </c:pt>
                <c:pt idx="979">
                  <c:v>0.61595292824074077</c:v>
                </c:pt>
                <c:pt idx="980">
                  <c:v>0.6159581828703703</c:v>
                </c:pt>
                <c:pt idx="981">
                  <c:v>0.61596361111111109</c:v>
                </c:pt>
                <c:pt idx="982">
                  <c:v>0.61596902777777773</c:v>
                </c:pt>
                <c:pt idx="983">
                  <c:v>0.61597462962962968</c:v>
                </c:pt>
                <c:pt idx="984">
                  <c:v>0.61598024305555554</c:v>
                </c:pt>
                <c:pt idx="985">
                  <c:v>0.61598584490740738</c:v>
                </c:pt>
                <c:pt idx="986">
                  <c:v>0.61599145833333335</c:v>
                </c:pt>
                <c:pt idx="987">
                  <c:v>0.61599688657407403</c:v>
                </c:pt>
                <c:pt idx="988">
                  <c:v>0.61600266203703702</c:v>
                </c:pt>
                <c:pt idx="989">
                  <c:v>0.616008275462963</c:v>
                </c:pt>
                <c:pt idx="990">
                  <c:v>0.61601406250000001</c:v>
                </c:pt>
                <c:pt idx="991">
                  <c:v>0.61601966435185185</c:v>
                </c:pt>
                <c:pt idx="992">
                  <c:v>0.61602509259259264</c:v>
                </c:pt>
                <c:pt idx="993">
                  <c:v>0.61603056712962967</c:v>
                </c:pt>
                <c:pt idx="994">
                  <c:v>0.61603618055555553</c:v>
                </c:pt>
                <c:pt idx="995">
                  <c:v>0.61604178240740748</c:v>
                </c:pt>
                <c:pt idx="996">
                  <c:v>0.61604739583333334</c:v>
                </c:pt>
                <c:pt idx="997">
                  <c:v>0.61605299768518518</c:v>
                </c:pt>
                <c:pt idx="998">
                  <c:v>0.61605859953703701</c:v>
                </c:pt>
                <c:pt idx="999">
                  <c:v>0.61606421296296299</c:v>
                </c:pt>
                <c:pt idx="1000">
                  <c:v>0.61606981481481482</c:v>
                </c:pt>
                <c:pt idx="1001">
                  <c:v>0.61607542824074069</c:v>
                </c:pt>
                <c:pt idx="1002">
                  <c:v>0.61608103009259263</c:v>
                </c:pt>
                <c:pt idx="1003">
                  <c:v>0.61608663194444446</c:v>
                </c:pt>
                <c:pt idx="1004">
                  <c:v>0.61609224537037044</c:v>
                </c:pt>
                <c:pt idx="1005">
                  <c:v>0.61609784722222216</c:v>
                </c:pt>
                <c:pt idx="1006">
                  <c:v>0.61610346064814814</c:v>
                </c:pt>
                <c:pt idx="1007">
                  <c:v>0.61610906249999997</c:v>
                </c:pt>
                <c:pt idx="1008">
                  <c:v>0.61611466435185192</c:v>
                </c:pt>
                <c:pt idx="1009">
                  <c:v>0.61612027777777778</c:v>
                </c:pt>
                <c:pt idx="1010">
                  <c:v>0.61612587962962961</c:v>
                </c:pt>
                <c:pt idx="1011">
                  <c:v>0.61613149305555559</c:v>
                </c:pt>
                <c:pt idx="1012">
                  <c:v>0.61613709490740742</c:v>
                </c:pt>
                <c:pt idx="1013">
                  <c:v>0.61614269675925926</c:v>
                </c:pt>
                <c:pt idx="1014">
                  <c:v>0.61614831018518512</c:v>
                </c:pt>
                <c:pt idx="1015">
                  <c:v>0.61615391203703707</c:v>
                </c:pt>
                <c:pt idx="1016">
                  <c:v>0.61615969907407409</c:v>
                </c:pt>
                <c:pt idx="1017">
                  <c:v>0.61616530092592592</c:v>
                </c:pt>
                <c:pt idx="1018">
                  <c:v>0.61617091435185178</c:v>
                </c:pt>
                <c:pt idx="1019">
                  <c:v>0.61617651620370373</c:v>
                </c:pt>
                <c:pt idx="1020">
                  <c:v>0.61618212962962959</c:v>
                </c:pt>
                <c:pt idx="1021">
                  <c:v>0.61618773148148154</c:v>
                </c:pt>
                <c:pt idx="1022">
                  <c:v>0.61619351851851845</c:v>
                </c:pt>
                <c:pt idx="1023">
                  <c:v>0.61619912037037039</c:v>
                </c:pt>
                <c:pt idx="1024">
                  <c:v>0.61620473379629626</c:v>
                </c:pt>
                <c:pt idx="1025">
                  <c:v>0.6162103356481482</c:v>
                </c:pt>
                <c:pt idx="1026">
                  <c:v>0.61621612268518522</c:v>
                </c:pt>
                <c:pt idx="1027">
                  <c:v>0.61622173611111108</c:v>
                </c:pt>
                <c:pt idx="1028">
                  <c:v>0.61622733796296292</c:v>
                </c:pt>
                <c:pt idx="1029">
                  <c:v>0.61623312500000005</c:v>
                </c:pt>
                <c:pt idx="1030">
                  <c:v>0.61623873842592591</c:v>
                </c:pt>
                <c:pt idx="1031">
                  <c:v>0.61624452546296293</c:v>
                </c:pt>
                <c:pt idx="1032">
                  <c:v>0.61625031249999995</c:v>
                </c:pt>
                <c:pt idx="1033">
                  <c:v>0.6162559143518519</c:v>
                </c:pt>
                <c:pt idx="1034">
                  <c:v>0.61626151620370373</c:v>
                </c:pt>
                <c:pt idx="1035">
                  <c:v>0.6162671296296296</c:v>
                </c:pt>
                <c:pt idx="1036">
                  <c:v>0.61627273148148143</c:v>
                </c:pt>
                <c:pt idx="1037">
                  <c:v>0.6162783449074074</c:v>
                </c:pt>
                <c:pt idx="1038">
                  <c:v>0.61628394675925924</c:v>
                </c:pt>
                <c:pt idx="1039">
                  <c:v>0.61628954861111118</c:v>
                </c:pt>
                <c:pt idx="1040">
                  <c:v>0.61629516203703705</c:v>
                </c:pt>
                <c:pt idx="1041">
                  <c:v>0.61630076388888888</c:v>
                </c:pt>
                <c:pt idx="1042">
                  <c:v>0.61630637731481486</c:v>
                </c:pt>
                <c:pt idx="1043">
                  <c:v>0.61631197916666669</c:v>
                </c:pt>
                <c:pt idx="1044">
                  <c:v>0.61631758101851852</c:v>
                </c:pt>
                <c:pt idx="1045">
                  <c:v>0.61632319444444439</c:v>
                </c:pt>
                <c:pt idx="1046">
                  <c:v>0.61632879629629633</c:v>
                </c:pt>
                <c:pt idx="1047">
                  <c:v>0.6163344097222222</c:v>
                </c:pt>
                <c:pt idx="1048">
                  <c:v>0.61634001157407414</c:v>
                </c:pt>
                <c:pt idx="1049">
                  <c:v>0.61634561342592586</c:v>
                </c:pt>
                <c:pt idx="1050">
                  <c:v>0.61635122685185184</c:v>
                </c:pt>
                <c:pt idx="1051">
                  <c:v>0.61635682870370367</c:v>
                </c:pt>
                <c:pt idx="1052">
                  <c:v>0.61636244212962965</c:v>
                </c:pt>
                <c:pt idx="1053">
                  <c:v>0.61636804398148148</c:v>
                </c:pt>
                <c:pt idx="1054">
                  <c:v>0.61637364583333332</c:v>
                </c:pt>
                <c:pt idx="1055">
                  <c:v>0.61637925925925929</c:v>
                </c:pt>
                <c:pt idx="1056">
                  <c:v>0.61638486111111113</c:v>
                </c:pt>
                <c:pt idx="1057">
                  <c:v>0.61639018518518518</c:v>
                </c:pt>
                <c:pt idx="1058">
                  <c:v>0.6163959722222222</c:v>
                </c:pt>
                <c:pt idx="1059">
                  <c:v>0.61640175925925933</c:v>
                </c:pt>
                <c:pt idx="1060">
                  <c:v>0.61640736111111105</c:v>
                </c:pt>
                <c:pt idx="1061">
                  <c:v>0.61641297453703703</c:v>
                </c:pt>
                <c:pt idx="1062">
                  <c:v>0.61641857638888886</c:v>
                </c:pt>
                <c:pt idx="1063">
                  <c:v>0.61642417824074081</c:v>
                </c:pt>
                <c:pt idx="1064">
                  <c:v>0.61642979166666667</c:v>
                </c:pt>
                <c:pt idx="1065">
                  <c:v>0.61643557870370369</c:v>
                </c:pt>
                <c:pt idx="1066">
                  <c:v>0.61644136574074071</c:v>
                </c:pt>
                <c:pt idx="1067">
                  <c:v>0.61644715277777784</c:v>
                </c:pt>
                <c:pt idx="1068">
                  <c:v>0.61645275462962956</c:v>
                </c:pt>
                <c:pt idx="1069">
                  <c:v>0.61645854166666669</c:v>
                </c:pt>
                <c:pt idx="1070">
                  <c:v>0.61646415509259256</c:v>
                </c:pt>
                <c:pt idx="1071">
                  <c:v>0.61646994212962969</c:v>
                </c:pt>
                <c:pt idx="1072">
                  <c:v>0.61647564814814815</c:v>
                </c:pt>
                <c:pt idx="1073">
                  <c:v>0.61648126157407412</c:v>
                </c:pt>
                <c:pt idx="1074">
                  <c:v>0.61648686342592596</c:v>
                </c:pt>
                <c:pt idx="1075">
                  <c:v>0.61649247685185182</c:v>
                </c:pt>
                <c:pt idx="1076">
                  <c:v>0.61649807870370366</c:v>
                </c:pt>
                <c:pt idx="1077">
                  <c:v>0.61650369212962963</c:v>
                </c:pt>
                <c:pt idx="1078">
                  <c:v>0.61650929398148147</c:v>
                </c:pt>
                <c:pt idx="1079">
                  <c:v>0.6165148958333333</c:v>
                </c:pt>
                <c:pt idx="1080">
                  <c:v>0.61652050925925928</c:v>
                </c:pt>
                <c:pt idx="1081">
                  <c:v>0.61652611111111111</c:v>
                </c:pt>
                <c:pt idx="1082">
                  <c:v>0.61653172453703708</c:v>
                </c:pt>
                <c:pt idx="1083">
                  <c:v>0.61653732638888892</c:v>
                </c:pt>
                <c:pt idx="1084">
                  <c:v>0.61654292824074075</c:v>
                </c:pt>
                <c:pt idx="1085">
                  <c:v>0.61654854166666662</c:v>
                </c:pt>
                <c:pt idx="1086">
                  <c:v>0.61655414351851856</c:v>
                </c:pt>
                <c:pt idx="1087">
                  <c:v>0.61655975694444443</c:v>
                </c:pt>
                <c:pt idx="1088">
                  <c:v>0.61656535879629637</c:v>
                </c:pt>
                <c:pt idx="1089">
                  <c:v>0.61657096064814809</c:v>
                </c:pt>
                <c:pt idx="1090">
                  <c:v>0.61657657407407407</c:v>
                </c:pt>
                <c:pt idx="1091">
                  <c:v>0.61658236111111109</c:v>
                </c:pt>
                <c:pt idx="1092">
                  <c:v>0.61658796296296303</c:v>
                </c:pt>
                <c:pt idx="1093">
                  <c:v>0.6165935763888889</c:v>
                </c:pt>
                <c:pt idx="1094">
                  <c:v>0.61659917824074073</c:v>
                </c:pt>
                <c:pt idx="1095">
                  <c:v>0.61660478009259256</c:v>
                </c:pt>
                <c:pt idx="1096">
                  <c:v>0.61661039351851854</c:v>
                </c:pt>
                <c:pt idx="1097">
                  <c:v>0.61661599537037037</c:v>
                </c:pt>
                <c:pt idx="1098">
                  <c:v>0.61662178240740739</c:v>
                </c:pt>
                <c:pt idx="1099">
                  <c:v>0.61662739583333337</c:v>
                </c:pt>
                <c:pt idx="1100">
                  <c:v>0.6166329976851852</c:v>
                </c:pt>
                <c:pt idx="1101">
                  <c:v>0.61663859953703704</c:v>
                </c:pt>
                <c:pt idx="1102">
                  <c:v>0.6166442129629629</c:v>
                </c:pt>
                <c:pt idx="1103">
                  <c:v>0.61664981481481485</c:v>
                </c:pt>
                <c:pt idx="1104">
                  <c:v>0.61665542824074071</c:v>
                </c:pt>
                <c:pt idx="1105">
                  <c:v>0.61666121527777784</c:v>
                </c:pt>
                <c:pt idx="1106">
                  <c:v>0.61666681712962956</c:v>
                </c:pt>
                <c:pt idx="1107">
                  <c:v>0.61667260416666669</c:v>
                </c:pt>
                <c:pt idx="1108">
                  <c:v>0.61667820601851853</c:v>
                </c:pt>
                <c:pt idx="1109">
                  <c:v>0.6166838194444445</c:v>
                </c:pt>
                <c:pt idx="1110">
                  <c:v>0.61668942129629623</c:v>
                </c:pt>
                <c:pt idx="1111">
                  <c:v>0.6166950347222222</c:v>
                </c:pt>
                <c:pt idx="1112">
                  <c:v>0.61670063657407403</c:v>
                </c:pt>
                <c:pt idx="1113">
                  <c:v>0.61670623842592598</c:v>
                </c:pt>
                <c:pt idx="1114">
                  <c:v>0.61671185185185184</c:v>
                </c:pt>
                <c:pt idx="1115">
                  <c:v>0.61671745370370368</c:v>
                </c:pt>
                <c:pt idx="1116">
                  <c:v>0.61672306712962965</c:v>
                </c:pt>
                <c:pt idx="1117">
                  <c:v>0.61672866898148149</c:v>
                </c:pt>
                <c:pt idx="1118">
                  <c:v>0.61673427083333332</c:v>
                </c:pt>
                <c:pt idx="1119">
                  <c:v>0.61673988425925919</c:v>
                </c:pt>
                <c:pt idx="1120">
                  <c:v>0.61674548611111113</c:v>
                </c:pt>
                <c:pt idx="1121">
                  <c:v>0.61675108796296296</c:v>
                </c:pt>
                <c:pt idx="1122">
                  <c:v>0.61675670138888894</c:v>
                </c:pt>
                <c:pt idx="1123">
                  <c:v>0.61676230324074077</c:v>
                </c:pt>
                <c:pt idx="1124">
                  <c:v>0.61676881944444439</c:v>
                </c:pt>
                <c:pt idx="1125">
                  <c:v>0.61677442129629634</c:v>
                </c:pt>
                <c:pt idx="1126">
                  <c:v>0.6167800347222222</c:v>
                </c:pt>
                <c:pt idx="1127">
                  <c:v>0.61678563657407415</c:v>
                </c:pt>
                <c:pt idx="1128">
                  <c:v>0.61679123842592587</c:v>
                </c:pt>
                <c:pt idx="1129">
                  <c:v>0.61679685185185185</c:v>
                </c:pt>
                <c:pt idx="1130">
                  <c:v>0.61680245370370368</c:v>
                </c:pt>
                <c:pt idx="1131">
                  <c:v>0.61680806712962966</c:v>
                </c:pt>
                <c:pt idx="1132">
                  <c:v>0.61681366898148149</c:v>
                </c:pt>
                <c:pt idx="1133">
                  <c:v>0.61681927083333332</c:v>
                </c:pt>
                <c:pt idx="1134">
                  <c:v>0.6168248842592593</c:v>
                </c:pt>
                <c:pt idx="1135">
                  <c:v>0.61683048611111113</c:v>
                </c:pt>
                <c:pt idx="1136">
                  <c:v>0.61683603009259258</c:v>
                </c:pt>
                <c:pt idx="1137">
                  <c:v>0.61684163194444441</c:v>
                </c:pt>
                <c:pt idx="1138">
                  <c:v>0.61684724537037039</c:v>
                </c:pt>
                <c:pt idx="1139">
                  <c:v>0.61685284722222222</c:v>
                </c:pt>
                <c:pt idx="1140">
                  <c:v>0.61685846064814809</c:v>
                </c:pt>
                <c:pt idx="1141">
                  <c:v>0.61686406250000003</c:v>
                </c:pt>
                <c:pt idx="1142">
                  <c:v>0.61686966435185187</c:v>
                </c:pt>
                <c:pt idx="1143">
                  <c:v>0.61687527777777784</c:v>
                </c:pt>
                <c:pt idx="1144">
                  <c:v>0.61688106481481475</c:v>
                </c:pt>
                <c:pt idx="1145">
                  <c:v>0.61688666666666669</c:v>
                </c:pt>
                <c:pt idx="1146">
                  <c:v>0.61689228009259256</c:v>
                </c:pt>
                <c:pt idx="1147">
                  <c:v>0.6168978819444445</c:v>
                </c:pt>
                <c:pt idx="1148">
                  <c:v>0.61690349537037037</c:v>
                </c:pt>
                <c:pt idx="1149">
                  <c:v>0.6169090972222222</c:v>
                </c:pt>
                <c:pt idx="1150">
                  <c:v>0.61691444444444443</c:v>
                </c:pt>
                <c:pt idx="1151">
                  <c:v>0.6169200578703703</c:v>
                </c:pt>
                <c:pt idx="1152">
                  <c:v>0.61692565972222224</c:v>
                </c:pt>
                <c:pt idx="1153">
                  <c:v>0.61693127314814811</c:v>
                </c:pt>
                <c:pt idx="1154">
                  <c:v>0.61693687500000005</c:v>
                </c:pt>
                <c:pt idx="1155">
                  <c:v>0.61694247685185188</c:v>
                </c:pt>
                <c:pt idx="1156">
                  <c:v>0.61694809027777775</c:v>
                </c:pt>
                <c:pt idx="1157">
                  <c:v>0.61695369212962958</c:v>
                </c:pt>
                <c:pt idx="1158">
                  <c:v>0.61695930555555556</c:v>
                </c:pt>
                <c:pt idx="1159">
                  <c:v>0.61696490740740739</c:v>
                </c:pt>
                <c:pt idx="1160">
                  <c:v>0.61697050925925923</c:v>
                </c:pt>
                <c:pt idx="1161">
                  <c:v>0.6169761226851852</c:v>
                </c:pt>
                <c:pt idx="1162">
                  <c:v>0.61698172453703704</c:v>
                </c:pt>
                <c:pt idx="1163">
                  <c:v>0.61698733796296301</c:v>
                </c:pt>
                <c:pt idx="1164">
                  <c:v>0.61699293981481484</c:v>
                </c:pt>
                <c:pt idx="1165">
                  <c:v>0.61699854166666668</c:v>
                </c:pt>
                <c:pt idx="1166">
                  <c:v>0.61700415509259254</c:v>
                </c:pt>
                <c:pt idx="1167">
                  <c:v>0.61700975694444449</c:v>
                </c:pt>
                <c:pt idx="1168">
                  <c:v>0.61701537037037035</c:v>
                </c:pt>
                <c:pt idx="1169">
                  <c:v>0.61702097222222219</c:v>
                </c:pt>
                <c:pt idx="1170">
                  <c:v>0.61702657407407402</c:v>
                </c:pt>
                <c:pt idx="1171">
                  <c:v>0.6170321875</c:v>
                </c:pt>
                <c:pt idx="1172">
                  <c:v>0.61703797453703702</c:v>
                </c:pt>
                <c:pt idx="1173">
                  <c:v>0.61704376157407415</c:v>
                </c:pt>
                <c:pt idx="1174">
                  <c:v>0.61704936342592587</c:v>
                </c:pt>
                <c:pt idx="1175">
                  <c:v>0.61705496527777781</c:v>
                </c:pt>
                <c:pt idx="1176">
                  <c:v>0.61706057870370368</c:v>
                </c:pt>
                <c:pt idx="1177">
                  <c:v>0.61706636574074081</c:v>
                </c:pt>
                <c:pt idx="1178">
                  <c:v>0.61707196759259253</c:v>
                </c:pt>
                <c:pt idx="1179">
                  <c:v>0.61707775462962966</c:v>
                </c:pt>
                <c:pt idx="1180">
                  <c:v>0.61708354166666668</c:v>
                </c:pt>
                <c:pt idx="1181">
                  <c:v>0.61708934027777784</c:v>
                </c:pt>
                <c:pt idx="1182">
                  <c:v>0.61709512731481475</c:v>
                </c:pt>
                <c:pt idx="1183">
                  <c:v>0.61710091435185188</c:v>
                </c:pt>
                <c:pt idx="1184">
                  <c:v>0.6171067013888889</c:v>
                </c:pt>
                <c:pt idx="1185">
                  <c:v>0.61711248842592592</c:v>
                </c:pt>
                <c:pt idx="1186">
                  <c:v>0.61711827546296294</c:v>
                </c:pt>
                <c:pt idx="1187">
                  <c:v>0.61712406249999996</c:v>
                </c:pt>
                <c:pt idx="1188">
                  <c:v>0.61712984953703709</c:v>
                </c:pt>
                <c:pt idx="1189">
                  <c:v>0.61713563657407411</c:v>
                </c:pt>
                <c:pt idx="1190">
                  <c:v>0.61714142361111113</c:v>
                </c:pt>
                <c:pt idx="1191">
                  <c:v>0.61714721064814815</c:v>
                </c:pt>
                <c:pt idx="1192">
                  <c:v>0.61715299768518517</c:v>
                </c:pt>
                <c:pt idx="1193">
                  <c:v>0.61715878472222219</c:v>
                </c:pt>
                <c:pt idx="1194">
                  <c:v>0.61716457175925921</c:v>
                </c:pt>
                <c:pt idx="1195">
                  <c:v>0.61717035879629634</c:v>
                </c:pt>
                <c:pt idx="1196">
                  <c:v>0.61717614583333336</c:v>
                </c:pt>
                <c:pt idx="1197">
                  <c:v>0.61718193287037038</c:v>
                </c:pt>
                <c:pt idx="1198">
                  <c:v>0.61718771990740739</c:v>
                </c:pt>
                <c:pt idx="1199">
                  <c:v>0.61719350694444441</c:v>
                </c:pt>
                <c:pt idx="1200">
                  <c:v>0.61719929398148154</c:v>
                </c:pt>
                <c:pt idx="1201">
                  <c:v>0.61720508101851845</c:v>
                </c:pt>
                <c:pt idx="1202">
                  <c:v>0.61721086805555558</c:v>
                </c:pt>
                <c:pt idx="1203">
                  <c:v>0.6172166550925926</c:v>
                </c:pt>
                <c:pt idx="1204">
                  <c:v>0.61722244212962962</c:v>
                </c:pt>
                <c:pt idx="1205">
                  <c:v>0.61722822916666664</c:v>
                </c:pt>
                <c:pt idx="1206">
                  <c:v>0.61723401620370366</c:v>
                </c:pt>
                <c:pt idx="1207">
                  <c:v>0.61723980324074079</c:v>
                </c:pt>
                <c:pt idx="1208">
                  <c:v>0.61724559027777781</c:v>
                </c:pt>
                <c:pt idx="1209">
                  <c:v>0.61725137731481483</c:v>
                </c:pt>
                <c:pt idx="1210">
                  <c:v>0.61725716435185185</c:v>
                </c:pt>
                <c:pt idx="1211">
                  <c:v>0.61726295138888887</c:v>
                </c:pt>
                <c:pt idx="1212">
                  <c:v>0.61726873842592589</c:v>
                </c:pt>
                <c:pt idx="1213">
                  <c:v>0.61727456018518512</c:v>
                </c:pt>
                <c:pt idx="1214">
                  <c:v>0.61728017361111109</c:v>
                </c:pt>
                <c:pt idx="1215">
                  <c:v>0.61728596064814811</c:v>
                </c:pt>
                <c:pt idx="1216">
                  <c:v>0.61729156250000006</c:v>
                </c:pt>
                <c:pt idx="1217">
                  <c:v>0.61729716435185178</c:v>
                </c:pt>
                <c:pt idx="1218">
                  <c:v>0.61730277777777776</c:v>
                </c:pt>
                <c:pt idx="1219">
                  <c:v>0.61730837962962959</c:v>
                </c:pt>
                <c:pt idx="1220">
                  <c:v>0.61731398148148153</c:v>
                </c:pt>
                <c:pt idx="1221">
                  <c:v>0.6173195949074074</c:v>
                </c:pt>
                <c:pt idx="1222">
                  <c:v>0.61732519675925923</c:v>
                </c:pt>
                <c:pt idx="1223">
                  <c:v>0.61733081018518521</c:v>
                </c:pt>
                <c:pt idx="1224">
                  <c:v>0.61733641203703704</c:v>
                </c:pt>
                <c:pt idx="1225">
                  <c:v>0.61734201388888887</c:v>
                </c:pt>
                <c:pt idx="1226">
                  <c:v>0.61734762731481485</c:v>
                </c:pt>
                <c:pt idx="1227">
                  <c:v>0.61735322916666668</c:v>
                </c:pt>
                <c:pt idx="1228">
                  <c:v>0.6173587615740741</c:v>
                </c:pt>
                <c:pt idx="1229">
                  <c:v>0.61736437499999997</c:v>
                </c:pt>
                <c:pt idx="1230">
                  <c:v>0.6173699768518518</c:v>
                </c:pt>
                <c:pt idx="1231">
                  <c:v>0.61737557870370374</c:v>
                </c:pt>
                <c:pt idx="1232">
                  <c:v>0.61738119212962961</c:v>
                </c:pt>
                <c:pt idx="1233">
                  <c:v>0.61738679398148155</c:v>
                </c:pt>
                <c:pt idx="1234">
                  <c:v>0.61739240740740742</c:v>
                </c:pt>
                <c:pt idx="1235">
                  <c:v>0.61739800925925925</c:v>
                </c:pt>
                <c:pt idx="1236">
                  <c:v>0.61740361111111108</c:v>
                </c:pt>
                <c:pt idx="1237">
                  <c:v>0.61740922453703706</c:v>
                </c:pt>
                <c:pt idx="1238">
                  <c:v>0.61741482638888889</c:v>
                </c:pt>
                <c:pt idx="1239">
                  <c:v>0.61742043981481476</c:v>
                </c:pt>
                <c:pt idx="1240">
                  <c:v>0.6174260416666667</c:v>
                </c:pt>
                <c:pt idx="1241">
                  <c:v>0.61743182870370372</c:v>
                </c:pt>
                <c:pt idx="1242">
                  <c:v>0.61743761574074074</c:v>
                </c:pt>
                <c:pt idx="1243">
                  <c:v>0.61744340277777776</c:v>
                </c:pt>
                <c:pt idx="1244">
                  <c:v>0.61744918981481478</c:v>
                </c:pt>
                <c:pt idx="1245">
                  <c:v>0.61745497685185191</c:v>
                </c:pt>
                <c:pt idx="1246">
                  <c:v>0.61746076388888882</c:v>
                </c:pt>
                <c:pt idx="1247">
                  <c:v>0.61746655092592595</c:v>
                </c:pt>
                <c:pt idx="1248">
                  <c:v>0.61747233796296297</c:v>
                </c:pt>
                <c:pt idx="1249">
                  <c:v>0.61747812499999999</c:v>
                </c:pt>
                <c:pt idx="1250">
                  <c:v>0.61748391203703701</c:v>
                </c:pt>
                <c:pt idx="1251">
                  <c:v>0.61748969907407403</c:v>
                </c:pt>
                <c:pt idx="1252">
                  <c:v>0.61749548611111116</c:v>
                </c:pt>
                <c:pt idx="1253">
                  <c:v>0.61750127314814818</c:v>
                </c:pt>
                <c:pt idx="1254">
                  <c:v>0.6175070601851852</c:v>
                </c:pt>
                <c:pt idx="1255">
                  <c:v>0.61751284722222222</c:v>
                </c:pt>
                <c:pt idx="1256">
                  <c:v>0.61751864583333338</c:v>
                </c:pt>
                <c:pt idx="1257">
                  <c:v>0.61752442129629637</c:v>
                </c:pt>
                <c:pt idx="1258">
                  <c:v>0.61753021990740742</c:v>
                </c:pt>
                <c:pt idx="1259">
                  <c:v>0.61753599537037041</c:v>
                </c:pt>
                <c:pt idx="1260">
                  <c:v>0.61754178240740742</c:v>
                </c:pt>
                <c:pt idx="1261">
                  <c:v>0.61754758101851859</c:v>
                </c:pt>
                <c:pt idx="1262">
                  <c:v>0.6175533680555555</c:v>
                </c:pt>
                <c:pt idx="1263">
                  <c:v>0.61755915509259263</c:v>
                </c:pt>
                <c:pt idx="1264">
                  <c:v>0.61756494212962965</c:v>
                </c:pt>
                <c:pt idx="1265">
                  <c:v>0.61757072916666667</c:v>
                </c:pt>
                <c:pt idx="1266">
                  <c:v>0.61757651620370368</c:v>
                </c:pt>
                <c:pt idx="1267">
                  <c:v>0.6175823032407407</c:v>
                </c:pt>
                <c:pt idx="1268">
                  <c:v>0.61758809027777783</c:v>
                </c:pt>
                <c:pt idx="1269">
                  <c:v>0.61759495370370365</c:v>
                </c:pt>
                <c:pt idx="1270">
                  <c:v>0.61760056712962963</c:v>
                </c:pt>
                <c:pt idx="1271">
                  <c:v>0.61760616898148146</c:v>
                </c:pt>
                <c:pt idx="1272">
                  <c:v>0.61761178240740744</c:v>
                </c:pt>
                <c:pt idx="1273">
                  <c:v>0.61761756944444446</c:v>
                </c:pt>
                <c:pt idx="1274">
                  <c:v>0.61762317129629629</c:v>
                </c:pt>
                <c:pt idx="1275">
                  <c:v>0.61762895833333331</c:v>
                </c:pt>
                <c:pt idx="1276">
                  <c:v>0.61763474537037044</c:v>
                </c:pt>
                <c:pt idx="1277">
                  <c:v>0.61764053240740735</c:v>
                </c:pt>
                <c:pt idx="1278">
                  <c:v>0.61764631944444448</c:v>
                </c:pt>
                <c:pt idx="1279">
                  <c:v>0.6176521064814815</c:v>
                </c:pt>
                <c:pt idx="1280">
                  <c:v>0.61765789351851852</c:v>
                </c:pt>
                <c:pt idx="1281">
                  <c:v>0.61766368055555554</c:v>
                </c:pt>
                <c:pt idx="1282">
                  <c:v>0.61766946759259256</c:v>
                </c:pt>
                <c:pt idx="1283">
                  <c:v>0.61767525462962969</c:v>
                </c:pt>
                <c:pt idx="1284">
                  <c:v>0.6176810416666666</c:v>
                </c:pt>
                <c:pt idx="1285">
                  <c:v>0.61768682870370373</c:v>
                </c:pt>
                <c:pt idx="1286">
                  <c:v>0.61769261574074075</c:v>
                </c:pt>
                <c:pt idx="1287">
                  <c:v>0.61769840277777777</c:v>
                </c:pt>
                <c:pt idx="1288">
                  <c:v>0.61770418981481479</c:v>
                </c:pt>
                <c:pt idx="1289">
                  <c:v>0.61770997685185181</c:v>
                </c:pt>
                <c:pt idx="1290">
                  <c:v>0.61772765046296296</c:v>
                </c:pt>
                <c:pt idx="1291">
                  <c:v>0.61773326388888894</c:v>
                </c:pt>
                <c:pt idx="1292">
                  <c:v>0.61773886574074077</c:v>
                </c:pt>
                <c:pt idx="1293">
                  <c:v>0.61774447916666664</c:v>
                </c:pt>
                <c:pt idx="1294">
                  <c:v>0.61775008101851847</c:v>
                </c:pt>
                <c:pt idx="1295">
                  <c:v>0.61775568287037042</c:v>
                </c:pt>
                <c:pt idx="1296">
                  <c:v>0.61776129629629628</c:v>
                </c:pt>
                <c:pt idx="1297">
                  <c:v>0.61776689814814811</c:v>
                </c:pt>
                <c:pt idx="1298">
                  <c:v>0.61777251157407409</c:v>
                </c:pt>
                <c:pt idx="1299">
                  <c:v>0.61777811342592592</c:v>
                </c:pt>
                <c:pt idx="1300">
                  <c:v>0.61778390046296294</c:v>
                </c:pt>
                <c:pt idx="1301">
                  <c:v>0.61778968750000007</c:v>
                </c:pt>
                <c:pt idx="1302">
                  <c:v>0.6177952893518518</c:v>
                </c:pt>
                <c:pt idx="1303">
                  <c:v>0.61780082175925932</c:v>
                </c:pt>
                <c:pt idx="1304">
                  <c:v>0.61780660879629623</c:v>
                </c:pt>
                <c:pt idx="1305">
                  <c:v>0.61781258101851855</c:v>
                </c:pt>
                <c:pt idx="1306">
                  <c:v>0.61781819444444441</c:v>
                </c:pt>
                <c:pt idx="1307">
                  <c:v>0.61782398148148154</c:v>
                </c:pt>
                <c:pt idx="1308">
                  <c:v>0.61782976851851845</c:v>
                </c:pt>
                <c:pt idx="1309">
                  <c:v>0.61783555555555558</c:v>
                </c:pt>
                <c:pt idx="1310">
                  <c:v>0.6178413425925926</c:v>
                </c:pt>
                <c:pt idx="1311">
                  <c:v>0.61784712962962962</c:v>
                </c:pt>
                <c:pt idx="1312">
                  <c:v>0.61785291666666664</c:v>
                </c:pt>
                <c:pt idx="1313">
                  <c:v>0.61785888888888885</c:v>
                </c:pt>
                <c:pt idx="1314">
                  <c:v>0.61786466435185183</c:v>
                </c:pt>
                <c:pt idx="1315">
                  <c:v>0.61787045138888885</c:v>
                </c:pt>
                <c:pt idx="1316">
                  <c:v>0.61787623842592587</c:v>
                </c:pt>
                <c:pt idx="1317">
                  <c:v>0.61788203703703704</c:v>
                </c:pt>
                <c:pt idx="1318">
                  <c:v>0.61788782407407405</c:v>
                </c:pt>
                <c:pt idx="1319">
                  <c:v>0.61789378472222223</c:v>
                </c:pt>
                <c:pt idx="1320">
                  <c:v>0.61789939814814809</c:v>
                </c:pt>
                <c:pt idx="1321">
                  <c:v>0.61790518518518522</c:v>
                </c:pt>
                <c:pt idx="1322">
                  <c:v>0.61791097222222224</c:v>
                </c:pt>
                <c:pt idx="1323">
                  <c:v>0.61791675925925926</c:v>
                </c:pt>
                <c:pt idx="1324">
                  <c:v>0.61792254629629628</c:v>
                </c:pt>
                <c:pt idx="1325">
                  <c:v>0.6179283333333333</c:v>
                </c:pt>
                <c:pt idx="1326">
                  <c:v>0.61793412037037043</c:v>
                </c:pt>
                <c:pt idx="1327">
                  <c:v>0.61793990740740734</c:v>
                </c:pt>
                <c:pt idx="1328">
                  <c:v>0.61794569444444447</c:v>
                </c:pt>
                <c:pt idx="1329">
                  <c:v>0.61795148148148149</c:v>
                </c:pt>
                <c:pt idx="1330">
                  <c:v>0.61795726851851851</c:v>
                </c:pt>
                <c:pt idx="1331">
                  <c:v>0.61796305555555553</c:v>
                </c:pt>
                <c:pt idx="1332">
                  <c:v>0.61796884259259255</c:v>
                </c:pt>
                <c:pt idx="1333">
                  <c:v>0.61797462962962968</c:v>
                </c:pt>
                <c:pt idx="1334">
                  <c:v>0.6179804166666667</c:v>
                </c:pt>
                <c:pt idx="1335">
                  <c:v>0.61798620370370372</c:v>
                </c:pt>
                <c:pt idx="1336">
                  <c:v>0.61799199074074074</c:v>
                </c:pt>
                <c:pt idx="1337">
                  <c:v>0.61799777777777776</c:v>
                </c:pt>
                <c:pt idx="1338">
                  <c:v>0.61800356481481489</c:v>
                </c:pt>
                <c:pt idx="1339">
                  <c:v>0.6180093518518518</c:v>
                </c:pt>
                <c:pt idx="1340">
                  <c:v>0.61801513888888893</c:v>
                </c:pt>
                <c:pt idx="1341">
                  <c:v>0.61802092592592595</c:v>
                </c:pt>
                <c:pt idx="1342">
                  <c:v>0.61802671296296297</c:v>
                </c:pt>
                <c:pt idx="1343">
                  <c:v>0.61803249999999998</c:v>
                </c:pt>
                <c:pt idx="1344">
                  <c:v>0.61803847222222219</c:v>
                </c:pt>
                <c:pt idx="1345">
                  <c:v>0.61804407407407413</c:v>
                </c:pt>
                <c:pt idx="1346">
                  <c:v>0.61804967592592586</c:v>
                </c:pt>
                <c:pt idx="1347">
                  <c:v>0.61805528935185183</c:v>
                </c:pt>
                <c:pt idx="1348">
                  <c:v>0.61806107638888885</c:v>
                </c:pt>
                <c:pt idx="1349">
                  <c:v>0.61806686342592598</c:v>
                </c:pt>
                <c:pt idx="1350">
                  <c:v>0.61807265046296289</c:v>
                </c:pt>
                <c:pt idx="1351">
                  <c:v>0.61807843750000002</c:v>
                </c:pt>
                <c:pt idx="1352">
                  <c:v>0.61808422453703704</c:v>
                </c:pt>
                <c:pt idx="1353">
                  <c:v>0.61809001157407406</c:v>
                </c:pt>
                <c:pt idx="1354">
                  <c:v>0.61809579861111108</c:v>
                </c:pt>
                <c:pt idx="1355">
                  <c:v>0.6181015856481481</c:v>
                </c:pt>
                <c:pt idx="1356">
                  <c:v>0.61810737268518523</c:v>
                </c:pt>
                <c:pt idx="1357">
                  <c:v>0.61811315972222225</c:v>
                </c:pt>
                <c:pt idx="1358">
                  <c:v>0.61811894675925927</c:v>
                </c:pt>
                <c:pt idx="1359">
                  <c:v>0.61812473379629629</c:v>
                </c:pt>
                <c:pt idx="1360">
                  <c:v>0.61813052083333331</c:v>
                </c:pt>
                <c:pt idx="1361">
                  <c:v>0.61813630787037044</c:v>
                </c:pt>
                <c:pt idx="1362">
                  <c:v>0.61814209490740735</c:v>
                </c:pt>
                <c:pt idx="1363">
                  <c:v>0.61814788194444448</c:v>
                </c:pt>
                <c:pt idx="1364">
                  <c:v>0.6181536689814815</c:v>
                </c:pt>
                <c:pt idx="1365">
                  <c:v>0.61815945601851852</c:v>
                </c:pt>
                <c:pt idx="1366">
                  <c:v>0.61816517361111112</c:v>
                </c:pt>
                <c:pt idx="1367">
                  <c:v>0.61817096064814814</c:v>
                </c:pt>
                <c:pt idx="1368">
                  <c:v>0.61817674768518516</c:v>
                </c:pt>
                <c:pt idx="1369">
                  <c:v>0.61818253472222218</c:v>
                </c:pt>
                <c:pt idx="1370">
                  <c:v>0.61818849537037035</c:v>
                </c:pt>
                <c:pt idx="1371">
                  <c:v>0.61819410879629633</c:v>
                </c:pt>
                <c:pt idx="1372">
                  <c:v>0.61819989583333335</c:v>
                </c:pt>
                <c:pt idx="1373">
                  <c:v>0.61820568287037037</c:v>
                </c:pt>
                <c:pt idx="1374">
                  <c:v>0.61821146990740738</c:v>
                </c:pt>
                <c:pt idx="1375">
                  <c:v>0.61821725694444452</c:v>
                </c:pt>
                <c:pt idx="1376">
                  <c:v>0.61822304398148142</c:v>
                </c:pt>
                <c:pt idx="1377">
                  <c:v>0.61822883101851855</c:v>
                </c:pt>
                <c:pt idx="1378">
                  <c:v>0.61823461805555557</c:v>
                </c:pt>
                <c:pt idx="1379">
                  <c:v>0.61824040509259259</c:v>
                </c:pt>
                <c:pt idx="1380">
                  <c:v>0.61824623842592585</c:v>
                </c:pt>
                <c:pt idx="1381">
                  <c:v>0.61825202546296298</c:v>
                </c:pt>
                <c:pt idx="1382">
                  <c:v>0.6182578125</c:v>
                </c:pt>
                <c:pt idx="1383">
                  <c:v>0.61826359953703702</c:v>
                </c:pt>
                <c:pt idx="1384">
                  <c:v>0.61826957175925923</c:v>
                </c:pt>
                <c:pt idx="1385">
                  <c:v>0.61827517361111106</c:v>
                </c:pt>
                <c:pt idx="1386">
                  <c:v>0.61828097222222222</c:v>
                </c:pt>
                <c:pt idx="1387">
                  <c:v>0.61828674768518521</c:v>
                </c:pt>
                <c:pt idx="1388">
                  <c:v>0.61829253472222223</c:v>
                </c:pt>
                <c:pt idx="1389">
                  <c:v>0.61829833333333328</c:v>
                </c:pt>
                <c:pt idx="1390">
                  <c:v>0.61830412037037041</c:v>
                </c:pt>
                <c:pt idx="1391">
                  <c:v>0.61830990740740743</c:v>
                </c:pt>
                <c:pt idx="1392">
                  <c:v>0.61831569444444445</c:v>
                </c:pt>
                <c:pt idx="1393">
                  <c:v>0.61832148148148147</c:v>
                </c:pt>
                <c:pt idx="1394">
                  <c:v>0.61832726851851849</c:v>
                </c:pt>
                <c:pt idx="1395">
                  <c:v>0.61833305555555562</c:v>
                </c:pt>
                <c:pt idx="1396">
                  <c:v>0.61833884259259253</c:v>
                </c:pt>
                <c:pt idx="1397">
                  <c:v>0.61834462962962966</c:v>
                </c:pt>
                <c:pt idx="1398">
                  <c:v>0.61835041666666668</c:v>
                </c:pt>
                <c:pt idx="1399">
                  <c:v>0.6183562037037037</c:v>
                </c:pt>
                <c:pt idx="1400">
                  <c:v>0.61836199074074072</c:v>
                </c:pt>
                <c:pt idx="1401">
                  <c:v>0.61836777777777774</c:v>
                </c:pt>
                <c:pt idx="1402">
                  <c:v>0.61837465277777781</c:v>
                </c:pt>
                <c:pt idx="1403">
                  <c:v>0.61838025462962964</c:v>
                </c:pt>
                <c:pt idx="1404">
                  <c:v>0.61838604166666666</c:v>
                </c:pt>
                <c:pt idx="1405">
                  <c:v>0.61839182870370368</c:v>
                </c:pt>
                <c:pt idx="1406">
                  <c:v>0.61839761574074081</c:v>
                </c:pt>
                <c:pt idx="1407">
                  <c:v>0.61840321759259254</c:v>
                </c:pt>
                <c:pt idx="1408">
                  <c:v>0.6184090162037037</c:v>
                </c:pt>
                <c:pt idx="1409">
                  <c:v>0.61841479166666669</c:v>
                </c:pt>
                <c:pt idx="1410">
                  <c:v>0.6184205787037037</c:v>
                </c:pt>
                <c:pt idx="1411">
                  <c:v>0.61842637731481476</c:v>
                </c:pt>
                <c:pt idx="1412">
                  <c:v>0.61843216435185189</c:v>
                </c:pt>
                <c:pt idx="1413">
                  <c:v>0.61843812500000006</c:v>
                </c:pt>
                <c:pt idx="1414">
                  <c:v>0.61844373842592593</c:v>
                </c:pt>
                <c:pt idx="1415">
                  <c:v>0.61844952546296295</c:v>
                </c:pt>
                <c:pt idx="1416">
                  <c:v>0.61845531249999997</c:v>
                </c:pt>
                <c:pt idx="1417">
                  <c:v>0.6184610995370371</c:v>
                </c:pt>
                <c:pt idx="1418">
                  <c:v>0.618466886574074</c:v>
                </c:pt>
                <c:pt idx="1419">
                  <c:v>0.61847267361111113</c:v>
                </c:pt>
                <c:pt idx="1420">
                  <c:v>0.61847846064814815</c:v>
                </c:pt>
                <c:pt idx="1421">
                  <c:v>0.61848424768518517</c:v>
                </c:pt>
                <c:pt idx="1422">
                  <c:v>0.61849003472222219</c:v>
                </c:pt>
                <c:pt idx="1423">
                  <c:v>0.61849582175925921</c:v>
                </c:pt>
                <c:pt idx="1424">
                  <c:v>0.61850160879629634</c:v>
                </c:pt>
                <c:pt idx="1425">
                  <c:v>0.61850739583333336</c:v>
                </c:pt>
                <c:pt idx="1426">
                  <c:v>0.61851318287037038</c:v>
                </c:pt>
                <c:pt idx="1427">
                  <c:v>0.61851878472222221</c:v>
                </c:pt>
                <c:pt idx="1428">
                  <c:v>0.61852457175925923</c:v>
                </c:pt>
                <c:pt idx="1429">
                  <c:v>0.61853054398148155</c:v>
                </c:pt>
                <c:pt idx="1430">
                  <c:v>0.61853633101851846</c:v>
                </c:pt>
                <c:pt idx="1431">
                  <c:v>0.6185419328703704</c:v>
                </c:pt>
                <c:pt idx="1432">
                  <c:v>0.61854790509259261</c:v>
                </c:pt>
                <c:pt idx="1433">
                  <c:v>0.61855369212962963</c:v>
                </c:pt>
                <c:pt idx="1434">
                  <c:v>0.61855947916666665</c:v>
                </c:pt>
                <c:pt idx="1435">
                  <c:v>0.61856526620370367</c:v>
                </c:pt>
                <c:pt idx="1436">
                  <c:v>0.6185710532407408</c:v>
                </c:pt>
                <c:pt idx="1437">
                  <c:v>0.61857684027777771</c:v>
                </c:pt>
                <c:pt idx="1438">
                  <c:v>0.61858262731481484</c:v>
                </c:pt>
                <c:pt idx="1439">
                  <c:v>0.61858841435185186</c:v>
                </c:pt>
                <c:pt idx="1440">
                  <c:v>0.61859420138888888</c:v>
                </c:pt>
                <c:pt idx="1441">
                  <c:v>0.6185999884259259</c:v>
                </c:pt>
                <c:pt idx="1442">
                  <c:v>0.6186056134259259</c:v>
                </c:pt>
                <c:pt idx="1443">
                  <c:v>0.61861122685185188</c:v>
                </c:pt>
                <c:pt idx="1444">
                  <c:v>0.6186170138888889</c:v>
                </c:pt>
                <c:pt idx="1445">
                  <c:v>0.61862280092592592</c:v>
                </c:pt>
                <c:pt idx="1446">
                  <c:v>0.61862858796296294</c:v>
                </c:pt>
                <c:pt idx="1447">
                  <c:v>0.61863437499999996</c:v>
                </c:pt>
                <c:pt idx="1448">
                  <c:v>0.61864033564814813</c:v>
                </c:pt>
                <c:pt idx="1449">
                  <c:v>0.61864612268518515</c:v>
                </c:pt>
                <c:pt idx="1450">
                  <c:v>0.61865173611111113</c:v>
                </c:pt>
                <c:pt idx="1451">
                  <c:v>0.61865752314814815</c:v>
                </c:pt>
                <c:pt idx="1452">
                  <c:v>0.61866331018518517</c:v>
                </c:pt>
                <c:pt idx="1453">
                  <c:v>0.61866909722222219</c:v>
                </c:pt>
                <c:pt idx="1454">
                  <c:v>0.61867488425925921</c:v>
                </c:pt>
                <c:pt idx="1455">
                  <c:v>0.61868085648148152</c:v>
                </c:pt>
                <c:pt idx="1456">
                  <c:v>0.61868633101851855</c:v>
                </c:pt>
                <c:pt idx="1457">
                  <c:v>0.61869211805555557</c:v>
                </c:pt>
                <c:pt idx="1458">
                  <c:v>0.61869790509259259</c:v>
                </c:pt>
                <c:pt idx="1459">
                  <c:v>0.61870369212962961</c:v>
                </c:pt>
                <c:pt idx="1460">
                  <c:v>0.61870947916666663</c:v>
                </c:pt>
                <c:pt idx="1461">
                  <c:v>0.6187154398148148</c:v>
                </c:pt>
                <c:pt idx="1462">
                  <c:v>0.61872105324074067</c:v>
                </c:pt>
                <c:pt idx="1463">
                  <c:v>0.6187268402777778</c:v>
                </c:pt>
                <c:pt idx="1464">
                  <c:v>0.61873262731481482</c:v>
                </c:pt>
                <c:pt idx="1465">
                  <c:v>0.61873841435185184</c:v>
                </c:pt>
                <c:pt idx="1466">
                  <c:v>0.61874420138888886</c:v>
                </c:pt>
                <c:pt idx="1467">
                  <c:v>0.61875017361111107</c:v>
                </c:pt>
                <c:pt idx="1468">
                  <c:v>0.6187559606481482</c:v>
                </c:pt>
                <c:pt idx="1469">
                  <c:v>0.61876283564814816</c:v>
                </c:pt>
                <c:pt idx="1470">
                  <c:v>0.61876843749999999</c:v>
                </c:pt>
                <c:pt idx="1471">
                  <c:v>0.61877422453703701</c:v>
                </c:pt>
                <c:pt idx="1472">
                  <c:v>0.61878001157407414</c:v>
                </c:pt>
                <c:pt idx="1473">
                  <c:v>0.61878579861111105</c:v>
                </c:pt>
                <c:pt idx="1474">
                  <c:v>0.61879140046296299</c:v>
                </c:pt>
                <c:pt idx="1475">
                  <c:v>0.6187973726851852</c:v>
                </c:pt>
                <c:pt idx="1476">
                  <c:v>0.61880297453703703</c:v>
                </c:pt>
                <c:pt idx="1477">
                  <c:v>0.61880876157407405</c:v>
                </c:pt>
                <c:pt idx="1478">
                  <c:v>0.61881473379629626</c:v>
                </c:pt>
                <c:pt idx="1479">
                  <c:v>0.61882052083333339</c:v>
                </c:pt>
                <c:pt idx="1480">
                  <c:v>0.61882630787037041</c:v>
                </c:pt>
                <c:pt idx="1481">
                  <c:v>0.61883190972222224</c:v>
                </c:pt>
                <c:pt idx="1482">
                  <c:v>0.61883788194444445</c:v>
                </c:pt>
                <c:pt idx="1483">
                  <c:v>0.61884348379629628</c:v>
                </c:pt>
                <c:pt idx="1484">
                  <c:v>0.61884945601851848</c:v>
                </c:pt>
                <c:pt idx="1485">
                  <c:v>0.6188552430555555</c:v>
                </c:pt>
                <c:pt idx="1486">
                  <c:v>0.61886103009259263</c:v>
                </c:pt>
                <c:pt idx="1487">
                  <c:v>0.6188666435185185</c:v>
                </c:pt>
                <c:pt idx="1488">
                  <c:v>0.61887243055555552</c:v>
                </c:pt>
                <c:pt idx="1489">
                  <c:v>0.61887839120370369</c:v>
                </c:pt>
                <c:pt idx="1490">
                  <c:v>0.61888400462962967</c:v>
                </c:pt>
                <c:pt idx="1491">
                  <c:v>0.61888996527777784</c:v>
                </c:pt>
                <c:pt idx="1492">
                  <c:v>0.61889665509259262</c:v>
                </c:pt>
                <c:pt idx="1493">
                  <c:v>0.61890226851851848</c:v>
                </c:pt>
                <c:pt idx="1494">
                  <c:v>0.61890805555555561</c:v>
                </c:pt>
                <c:pt idx="1495">
                  <c:v>0.61891365740740734</c:v>
                </c:pt>
                <c:pt idx="1496">
                  <c:v>0.61891927083333331</c:v>
                </c:pt>
                <c:pt idx="1497">
                  <c:v>0.61892487268518515</c:v>
                </c:pt>
                <c:pt idx="1498">
                  <c:v>0.61893048611111112</c:v>
                </c:pt>
                <c:pt idx="1499">
                  <c:v>0.61893626157407411</c:v>
                </c:pt>
                <c:pt idx="1500">
                  <c:v>0.61894204861111113</c:v>
                </c:pt>
                <c:pt idx="1501">
                  <c:v>0.61894784722222218</c:v>
                </c:pt>
                <c:pt idx="1502">
                  <c:v>0.61895363425925931</c:v>
                </c:pt>
                <c:pt idx="1503">
                  <c:v>0.61895923611111114</c:v>
                </c:pt>
                <c:pt idx="1504">
                  <c:v>0.61896520833333335</c:v>
                </c:pt>
                <c:pt idx="1505">
                  <c:v>0.61897081018518518</c:v>
                </c:pt>
                <c:pt idx="1506">
                  <c:v>0.61897641203703702</c:v>
                </c:pt>
                <c:pt idx="1507">
                  <c:v>0.61898221064814818</c:v>
                </c:pt>
                <c:pt idx="1508">
                  <c:v>0.61898817129629624</c:v>
                </c:pt>
                <c:pt idx="1509">
                  <c:v>0.61899377314814819</c:v>
                </c:pt>
                <c:pt idx="1510">
                  <c:v>0.6189995601851852</c:v>
                </c:pt>
                <c:pt idx="1511">
                  <c:v>0.61900534722222222</c:v>
                </c:pt>
                <c:pt idx="1512">
                  <c:v>0.61901114583333328</c:v>
                </c:pt>
                <c:pt idx="1513">
                  <c:v>0.61901693287037041</c:v>
                </c:pt>
                <c:pt idx="1514">
                  <c:v>0.61902271990740743</c:v>
                </c:pt>
                <c:pt idx="1515">
                  <c:v>0.61902850694444445</c:v>
                </c:pt>
                <c:pt idx="1516">
                  <c:v>0.61903429398148146</c:v>
                </c:pt>
                <c:pt idx="1517">
                  <c:v>0.61904008101851848</c:v>
                </c:pt>
                <c:pt idx="1518">
                  <c:v>0.61904586805555561</c:v>
                </c:pt>
                <c:pt idx="1519">
                  <c:v>0.61905158564814811</c:v>
                </c:pt>
                <c:pt idx="1520">
                  <c:v>0.61905737268518524</c:v>
                </c:pt>
                <c:pt idx="1521">
                  <c:v>0.61906315972222226</c:v>
                </c:pt>
                <c:pt idx="1522">
                  <c:v>0.61906894675925928</c:v>
                </c:pt>
                <c:pt idx="1523">
                  <c:v>0.61907473379629629</c:v>
                </c:pt>
                <c:pt idx="1524">
                  <c:v>0.61908052083333331</c:v>
                </c:pt>
                <c:pt idx="1525">
                  <c:v>0.61908667824074071</c:v>
                </c:pt>
                <c:pt idx="1526">
                  <c:v>0.61909228009259254</c:v>
                </c:pt>
                <c:pt idx="1527">
                  <c:v>0.61909806712962967</c:v>
                </c:pt>
                <c:pt idx="1528">
                  <c:v>0.61910385416666669</c:v>
                </c:pt>
                <c:pt idx="1529">
                  <c:v>0.61910964120370371</c:v>
                </c:pt>
                <c:pt idx="1530">
                  <c:v>0.61911542824074073</c:v>
                </c:pt>
                <c:pt idx="1531">
                  <c:v>0.61912121527777775</c:v>
                </c:pt>
                <c:pt idx="1532">
                  <c:v>0.61912700231481488</c:v>
                </c:pt>
                <c:pt idx="1533">
                  <c:v>0.6191326620370371</c:v>
                </c:pt>
                <c:pt idx="1534">
                  <c:v>0.619138449074074</c:v>
                </c:pt>
                <c:pt idx="1535">
                  <c:v>0.61914442129629632</c:v>
                </c:pt>
                <c:pt idx="1536">
                  <c:v>0.61915020833333334</c:v>
                </c:pt>
                <c:pt idx="1537">
                  <c:v>0.61915581018518517</c:v>
                </c:pt>
                <c:pt idx="1538">
                  <c:v>0.61916159722222219</c:v>
                </c:pt>
                <c:pt idx="1539">
                  <c:v>0.61916738425925921</c:v>
                </c:pt>
                <c:pt idx="1540">
                  <c:v>0.61917335648148153</c:v>
                </c:pt>
                <c:pt idx="1541">
                  <c:v>0.61917914351851855</c:v>
                </c:pt>
                <c:pt idx="1542">
                  <c:v>0.61918474537037038</c:v>
                </c:pt>
                <c:pt idx="1543">
                  <c:v>0.6191905324074074</c:v>
                </c:pt>
                <c:pt idx="1544">
                  <c:v>0.61919631944444442</c:v>
                </c:pt>
                <c:pt idx="1545">
                  <c:v>0.61920210648148155</c:v>
                </c:pt>
                <c:pt idx="1546">
                  <c:v>0.61920789351851846</c:v>
                </c:pt>
                <c:pt idx="1547">
                  <c:v>0.61921386574074078</c:v>
                </c:pt>
                <c:pt idx="1548">
                  <c:v>0.6192196527777778</c:v>
                </c:pt>
                <c:pt idx="1549">
                  <c:v>0.61922525462962963</c:v>
                </c:pt>
                <c:pt idx="1550">
                  <c:v>0.61923104166666665</c:v>
                </c:pt>
                <c:pt idx="1551">
                  <c:v>0.61923682870370367</c:v>
                </c:pt>
                <c:pt idx="1552">
                  <c:v>0.61924280092592598</c:v>
                </c:pt>
                <c:pt idx="1553">
                  <c:v>0.61924858796296289</c:v>
                </c:pt>
                <c:pt idx="1554">
                  <c:v>0.61925418981481484</c:v>
                </c:pt>
                <c:pt idx="1555">
                  <c:v>0.61925997685185186</c:v>
                </c:pt>
                <c:pt idx="1556">
                  <c:v>0.61926594907407406</c:v>
                </c:pt>
                <c:pt idx="1557">
                  <c:v>0.61927173611111108</c:v>
                </c:pt>
                <c:pt idx="1558">
                  <c:v>0.61927842592592597</c:v>
                </c:pt>
                <c:pt idx="1559">
                  <c:v>0.61928439814814817</c:v>
                </c:pt>
                <c:pt idx="1560">
                  <c:v>0.61929000000000001</c:v>
                </c:pt>
                <c:pt idx="1561">
                  <c:v>0.61929597222222221</c:v>
                </c:pt>
                <c:pt idx="1562">
                  <c:v>0.61930157407407405</c:v>
                </c:pt>
                <c:pt idx="1563">
                  <c:v>0.61930754629629636</c:v>
                </c:pt>
                <c:pt idx="1564">
                  <c:v>0.61931333333333327</c:v>
                </c:pt>
                <c:pt idx="1565">
                  <c:v>0.61931893518518522</c:v>
                </c:pt>
                <c:pt idx="1566">
                  <c:v>0.61932490740740742</c:v>
                </c:pt>
                <c:pt idx="1567">
                  <c:v>0.61933069444444444</c:v>
                </c:pt>
                <c:pt idx="1568">
                  <c:v>0.61933648148148146</c:v>
                </c:pt>
                <c:pt idx="1569">
                  <c:v>0.61934226851851848</c:v>
                </c:pt>
                <c:pt idx="1570">
                  <c:v>0.61934805555555561</c:v>
                </c:pt>
                <c:pt idx="1571">
                  <c:v>0.61935384259259263</c:v>
                </c:pt>
                <c:pt idx="1572">
                  <c:v>0.61935962962962965</c:v>
                </c:pt>
                <c:pt idx="1573">
                  <c:v>0.61936541666666667</c:v>
                </c:pt>
                <c:pt idx="1574">
                  <c:v>0.61937120370370369</c:v>
                </c:pt>
                <c:pt idx="1575">
                  <c:v>0.61937699074074071</c:v>
                </c:pt>
                <c:pt idx="1576">
                  <c:v>0.61938277777777773</c:v>
                </c:pt>
                <c:pt idx="1577">
                  <c:v>0.61938856481481486</c:v>
                </c:pt>
                <c:pt idx="1578">
                  <c:v>0.61939435185185188</c:v>
                </c:pt>
                <c:pt idx="1579">
                  <c:v>0.6194001388888889</c:v>
                </c:pt>
                <c:pt idx="1580">
                  <c:v>0.61940575231481476</c:v>
                </c:pt>
                <c:pt idx="1581">
                  <c:v>0.61941171296296293</c:v>
                </c:pt>
                <c:pt idx="1582">
                  <c:v>0.6194175115740741</c:v>
                </c:pt>
                <c:pt idx="1583">
                  <c:v>0.61942328703703697</c:v>
                </c:pt>
                <c:pt idx="1584">
                  <c:v>0.6194290740740741</c:v>
                </c:pt>
                <c:pt idx="1585">
                  <c:v>0.61943486111111112</c:v>
                </c:pt>
                <c:pt idx="1586">
                  <c:v>0.61944064814814814</c:v>
                </c:pt>
                <c:pt idx="1587">
                  <c:v>0.61944643518518516</c:v>
                </c:pt>
                <c:pt idx="1588">
                  <c:v>0.61945222222222218</c:v>
                </c:pt>
                <c:pt idx="1589">
                  <c:v>0.61945800925925931</c:v>
                </c:pt>
                <c:pt idx="1590">
                  <c:v>0.61946379629629633</c:v>
                </c:pt>
                <c:pt idx="1591">
                  <c:v>0.61946959490740738</c:v>
                </c:pt>
                <c:pt idx="1592">
                  <c:v>0.6194753819444444</c:v>
                </c:pt>
                <c:pt idx="1593">
                  <c:v>0.61948116898148153</c:v>
                </c:pt>
                <c:pt idx="1594">
                  <c:v>0.61948695601851855</c:v>
                </c:pt>
                <c:pt idx="1595">
                  <c:v>0.61949277777777778</c:v>
                </c:pt>
                <c:pt idx="1596">
                  <c:v>0.6194985648148148</c:v>
                </c:pt>
                <c:pt idx="1597">
                  <c:v>0.61950435185185182</c:v>
                </c:pt>
                <c:pt idx="1598">
                  <c:v>0.61951013888888895</c:v>
                </c:pt>
                <c:pt idx="1599">
                  <c:v>0.61951592592592586</c:v>
                </c:pt>
                <c:pt idx="1600">
                  <c:v>0.61952171296296299</c:v>
                </c:pt>
                <c:pt idx="1601">
                  <c:v>0.61952750000000001</c:v>
                </c:pt>
                <c:pt idx="1602">
                  <c:v>0.61953328703703703</c:v>
                </c:pt>
                <c:pt idx="1603">
                  <c:v>0.61953888888888886</c:v>
                </c:pt>
                <c:pt idx="1604">
                  <c:v>0.61954449074074069</c:v>
                </c:pt>
                <c:pt idx="1605">
                  <c:v>0.61955010416666667</c:v>
                </c:pt>
                <c:pt idx="1606">
                  <c:v>0.6195557060185185</c:v>
                </c:pt>
                <c:pt idx="1607">
                  <c:v>0.61956149305555552</c:v>
                </c:pt>
                <c:pt idx="1608">
                  <c:v>0.6195671064814815</c:v>
                </c:pt>
                <c:pt idx="1609">
                  <c:v>0.61957239583333334</c:v>
                </c:pt>
                <c:pt idx="1610">
                  <c:v>0.61957818287037036</c:v>
                </c:pt>
                <c:pt idx="1611">
                  <c:v>0.61958396990740738</c:v>
                </c:pt>
                <c:pt idx="1612">
                  <c:v>0.61958975694444451</c:v>
                </c:pt>
                <c:pt idx="1613">
                  <c:v>0.61959554398148142</c:v>
                </c:pt>
                <c:pt idx="1614">
                  <c:v>0.61960133101851855</c:v>
                </c:pt>
                <c:pt idx="1615">
                  <c:v>0.61960711805555557</c:v>
                </c:pt>
                <c:pt idx="1616">
                  <c:v>0.61961290509259259</c:v>
                </c:pt>
                <c:pt idx="1617">
                  <c:v>0.61961869212962961</c:v>
                </c:pt>
                <c:pt idx="1618">
                  <c:v>0.61962447916666663</c:v>
                </c:pt>
                <c:pt idx="1619">
                  <c:v>0.61963045138888895</c:v>
                </c:pt>
                <c:pt idx="1620">
                  <c:v>0.61963623842592586</c:v>
                </c:pt>
                <c:pt idx="1621">
                  <c:v>0.61964202546296299</c:v>
                </c:pt>
                <c:pt idx="1622">
                  <c:v>0.61964781250000001</c:v>
                </c:pt>
                <c:pt idx="1623">
                  <c:v>0.61965359953703703</c:v>
                </c:pt>
                <c:pt idx="1624">
                  <c:v>0.61965938657407404</c:v>
                </c:pt>
                <c:pt idx="1625">
                  <c:v>0.61966607638888893</c:v>
                </c:pt>
                <c:pt idx="1626">
                  <c:v>0.61967186342592595</c:v>
                </c:pt>
                <c:pt idx="1627">
                  <c:v>0.61967765046296297</c:v>
                </c:pt>
                <c:pt idx="1628">
                  <c:v>0.61968343749999999</c:v>
                </c:pt>
                <c:pt idx="1629">
                  <c:v>0.61968922453703701</c:v>
                </c:pt>
                <c:pt idx="1630">
                  <c:v>0.61969501157407414</c:v>
                </c:pt>
                <c:pt idx="1631">
                  <c:v>0.61970079861111105</c:v>
                </c:pt>
                <c:pt idx="1632">
                  <c:v>0.61970658564814818</c:v>
                </c:pt>
                <c:pt idx="1633">
                  <c:v>0.6197123726851852</c:v>
                </c:pt>
                <c:pt idx="1634">
                  <c:v>0.61971817129629636</c:v>
                </c:pt>
                <c:pt idx="1635">
                  <c:v>0.61972394675925924</c:v>
                </c:pt>
                <c:pt idx="1636">
                  <c:v>0.61972973379629626</c:v>
                </c:pt>
                <c:pt idx="1637">
                  <c:v>0.61973553240740742</c:v>
                </c:pt>
                <c:pt idx="1638">
                  <c:v>0.61974131944444444</c:v>
                </c:pt>
                <c:pt idx="1639">
                  <c:v>0.61974710648148146</c:v>
                </c:pt>
                <c:pt idx="1640">
                  <c:v>0.61975289351851848</c:v>
                </c:pt>
                <c:pt idx="1641">
                  <c:v>0.61975868055555561</c:v>
                </c:pt>
                <c:pt idx="1642">
                  <c:v>0.61976446759259263</c:v>
                </c:pt>
                <c:pt idx="1643">
                  <c:v>0.61977025462962965</c:v>
                </c:pt>
                <c:pt idx="1644">
                  <c:v>0.61977604166666667</c:v>
                </c:pt>
                <c:pt idx="1645">
                  <c:v>0.61978182870370369</c:v>
                </c:pt>
                <c:pt idx="1646">
                  <c:v>0.6197876157407407</c:v>
                </c:pt>
                <c:pt idx="1647">
                  <c:v>0.61979340277777772</c:v>
                </c:pt>
                <c:pt idx="1648">
                  <c:v>0.61979918981481485</c:v>
                </c:pt>
                <c:pt idx="1649">
                  <c:v>0.61980497685185187</c:v>
                </c:pt>
                <c:pt idx="1650">
                  <c:v>0.61981076388888889</c:v>
                </c:pt>
                <c:pt idx="1651">
                  <c:v>0.61981655092592591</c:v>
                </c:pt>
                <c:pt idx="1652">
                  <c:v>0.61982233796296293</c:v>
                </c:pt>
                <c:pt idx="1653">
                  <c:v>0.61982812500000006</c:v>
                </c:pt>
                <c:pt idx="1654">
                  <c:v>0.61983391203703697</c:v>
                </c:pt>
                <c:pt idx="1655">
                  <c:v>0.6198396990740741</c:v>
                </c:pt>
                <c:pt idx="1656">
                  <c:v>0.61984548611111112</c:v>
                </c:pt>
                <c:pt idx="1657">
                  <c:v>0.61985127314814814</c:v>
                </c:pt>
                <c:pt idx="1658">
                  <c:v>0.61985706018518516</c:v>
                </c:pt>
                <c:pt idx="1659">
                  <c:v>0.61986284722222218</c:v>
                </c:pt>
                <c:pt idx="1660">
                  <c:v>0.61986863425925931</c:v>
                </c:pt>
                <c:pt idx="1661">
                  <c:v>0.61987442129629633</c:v>
                </c:pt>
                <c:pt idx="1662">
                  <c:v>0.61988039351851854</c:v>
                </c:pt>
                <c:pt idx="1663">
                  <c:v>0.61988618055555555</c:v>
                </c:pt>
                <c:pt idx="1664">
                  <c:v>0.61989196759259257</c:v>
                </c:pt>
                <c:pt idx="1665">
                  <c:v>0.61989775462962959</c:v>
                </c:pt>
                <c:pt idx="1666">
                  <c:v>0.61990354166666661</c:v>
                </c:pt>
                <c:pt idx="1667">
                  <c:v>0.61990932870370374</c:v>
                </c:pt>
                <c:pt idx="1668">
                  <c:v>0.61991511574074076</c:v>
                </c:pt>
                <c:pt idx="1669">
                  <c:v>0.61992090277777778</c:v>
                </c:pt>
                <c:pt idx="1670">
                  <c:v>0.6199266898148148</c:v>
                </c:pt>
                <c:pt idx="1671">
                  <c:v>0.61993247685185182</c:v>
                </c:pt>
                <c:pt idx="1672">
                  <c:v>0.6199382175925926</c:v>
                </c:pt>
                <c:pt idx="1673">
                  <c:v>0.61994381944444443</c:v>
                </c:pt>
                <c:pt idx="1674">
                  <c:v>0.61994960648148145</c:v>
                </c:pt>
                <c:pt idx="1675">
                  <c:v>0.61995521990740743</c:v>
                </c:pt>
                <c:pt idx="1676">
                  <c:v>0.61996082175925926</c:v>
                </c:pt>
                <c:pt idx="1677">
                  <c:v>0.61996642361111109</c:v>
                </c:pt>
                <c:pt idx="1678">
                  <c:v>0.61997203703703707</c:v>
                </c:pt>
                <c:pt idx="1679">
                  <c:v>0.6199776388888889</c:v>
                </c:pt>
                <c:pt idx="1680">
                  <c:v>0.61998342592592592</c:v>
                </c:pt>
                <c:pt idx="1681">
                  <c:v>0.61998903935185179</c:v>
                </c:pt>
                <c:pt idx="1682">
                  <c:v>0.61999482638888892</c:v>
                </c:pt>
                <c:pt idx="1683">
                  <c:v>0.62000060185185191</c:v>
                </c:pt>
                <c:pt idx="1684">
                  <c:v>0.62000640046296296</c:v>
                </c:pt>
                <c:pt idx="1685">
                  <c:v>0.62001218749999998</c:v>
                </c:pt>
                <c:pt idx="1686">
                  <c:v>0.62001783564814816</c:v>
                </c:pt>
                <c:pt idx="1687">
                  <c:v>0.62002362268518518</c:v>
                </c:pt>
                <c:pt idx="1688">
                  <c:v>0.6200294097222222</c:v>
                </c:pt>
                <c:pt idx="1689">
                  <c:v>0.62003519675925933</c:v>
                </c:pt>
                <c:pt idx="1690">
                  <c:v>0.62004098379629624</c:v>
                </c:pt>
                <c:pt idx="1691">
                  <c:v>0.62004785879629631</c:v>
                </c:pt>
                <c:pt idx="1692">
                  <c:v>0.62005347222222229</c:v>
                </c:pt>
                <c:pt idx="1693">
                  <c:v>0.62005907407407401</c:v>
                </c:pt>
                <c:pt idx="1694">
                  <c:v>0.62006467592592596</c:v>
                </c:pt>
                <c:pt idx="1695">
                  <c:v>0.62007028935185182</c:v>
                </c:pt>
                <c:pt idx="1696">
                  <c:v>0.62007607638888895</c:v>
                </c:pt>
                <c:pt idx="1697">
                  <c:v>0.62008203703703701</c:v>
                </c:pt>
                <c:pt idx="1698">
                  <c:v>0.62008765046296299</c:v>
                </c:pt>
                <c:pt idx="1699">
                  <c:v>0.62009343750000001</c:v>
                </c:pt>
                <c:pt idx="1700">
                  <c:v>0.62009903935185184</c:v>
                </c:pt>
                <c:pt idx="1701">
                  <c:v>0.62010482638888886</c:v>
                </c:pt>
                <c:pt idx="1702">
                  <c:v>0.62011061342592588</c:v>
                </c:pt>
                <c:pt idx="1703">
                  <c:v>0.62011640046296301</c:v>
                </c:pt>
                <c:pt idx="1704">
                  <c:v>0.62012218750000003</c:v>
                </c:pt>
                <c:pt idx="1705">
                  <c:v>0.62012797453703705</c:v>
                </c:pt>
                <c:pt idx="1706">
                  <c:v>0.62013376157407407</c:v>
                </c:pt>
                <c:pt idx="1707">
                  <c:v>0.62013937500000005</c:v>
                </c:pt>
                <c:pt idx="1708">
                  <c:v>0.62014516203703707</c:v>
                </c:pt>
                <c:pt idx="1709">
                  <c:v>0.62015112268518513</c:v>
                </c:pt>
                <c:pt idx="1710">
                  <c:v>0.62015673611111111</c:v>
                </c:pt>
                <c:pt idx="1711">
                  <c:v>0.62016252314814813</c:v>
                </c:pt>
                <c:pt idx="1712">
                  <c:v>0.62016831018518526</c:v>
                </c:pt>
                <c:pt idx="1713">
                  <c:v>0.62017409722222216</c:v>
                </c:pt>
                <c:pt idx="1714">
                  <c:v>0.6201798842592593</c:v>
                </c:pt>
                <c:pt idx="1715">
                  <c:v>0.62018567129629631</c:v>
                </c:pt>
                <c:pt idx="1716">
                  <c:v>0.62019145833333333</c:v>
                </c:pt>
                <c:pt idx="1717">
                  <c:v>0.62019724537037035</c:v>
                </c:pt>
                <c:pt idx="1718">
                  <c:v>0.62020303240740737</c:v>
                </c:pt>
                <c:pt idx="1719">
                  <c:v>0.6202088194444445</c:v>
                </c:pt>
                <c:pt idx="1720">
                  <c:v>0.62021460648148141</c:v>
                </c:pt>
                <c:pt idx="1721">
                  <c:v>0.62022039351851854</c:v>
                </c:pt>
                <c:pt idx="1722">
                  <c:v>0.62022618055555556</c:v>
                </c:pt>
                <c:pt idx="1723">
                  <c:v>0.62023196759259258</c:v>
                </c:pt>
                <c:pt idx="1724">
                  <c:v>0.6202377546296296</c:v>
                </c:pt>
                <c:pt idx="1725">
                  <c:v>0.62024354166666662</c:v>
                </c:pt>
                <c:pt idx="1726">
                  <c:v>0.62024932870370375</c:v>
                </c:pt>
                <c:pt idx="1727">
                  <c:v>0.62025530092592596</c:v>
                </c:pt>
                <c:pt idx="1728">
                  <c:v>0.62026090277777779</c:v>
                </c:pt>
                <c:pt idx="1729">
                  <c:v>0.62026668981481481</c:v>
                </c:pt>
                <c:pt idx="1730">
                  <c:v>0.62027247685185183</c:v>
                </c:pt>
                <c:pt idx="1731">
                  <c:v>0.62027826388888896</c:v>
                </c:pt>
                <c:pt idx="1732">
                  <c:v>0.62028405092592587</c:v>
                </c:pt>
                <c:pt idx="1733">
                  <c:v>0.620289837962963</c:v>
                </c:pt>
                <c:pt idx="1734">
                  <c:v>0.62029562500000002</c:v>
                </c:pt>
                <c:pt idx="1735">
                  <c:v>0.62030141203703704</c:v>
                </c:pt>
                <c:pt idx="1736">
                  <c:v>0.62030719907407406</c:v>
                </c:pt>
                <c:pt idx="1737">
                  <c:v>0.62031298611111108</c:v>
                </c:pt>
                <c:pt idx="1738">
                  <c:v>0.62031878472222224</c:v>
                </c:pt>
                <c:pt idx="1739">
                  <c:v>0.62032456018518511</c:v>
                </c:pt>
                <c:pt idx="1740">
                  <c:v>0.62033035879629628</c:v>
                </c:pt>
                <c:pt idx="1741">
                  <c:v>0.62033631944444445</c:v>
                </c:pt>
                <c:pt idx="1742">
                  <c:v>0.62034229166666666</c:v>
                </c:pt>
                <c:pt idx="1743">
                  <c:v>0.62034807870370368</c:v>
                </c:pt>
                <c:pt idx="1744">
                  <c:v>0.6203538657407407</c:v>
                </c:pt>
                <c:pt idx="1745">
                  <c:v>0.62035965277777783</c:v>
                </c:pt>
                <c:pt idx="1746">
                  <c:v>0.620365613425926</c:v>
                </c:pt>
                <c:pt idx="1747">
                  <c:v>0.62037140046296291</c:v>
                </c:pt>
                <c:pt idx="1748">
                  <c:v>0.62037718750000004</c:v>
                </c:pt>
                <c:pt idx="1749">
                  <c:v>0.62038310185185186</c:v>
                </c:pt>
                <c:pt idx="1750">
                  <c:v>0.62038888888888888</c:v>
                </c:pt>
                <c:pt idx="1751">
                  <c:v>0.6203946759259259</c:v>
                </c:pt>
                <c:pt idx="1752">
                  <c:v>0.62040046296296303</c:v>
                </c:pt>
                <c:pt idx="1753">
                  <c:v>0.62040624999999994</c:v>
                </c:pt>
                <c:pt idx="1754">
                  <c:v>0.62041203703703707</c:v>
                </c:pt>
                <c:pt idx="1755">
                  <c:v>0.62041782407407409</c:v>
                </c:pt>
                <c:pt idx="1756">
                  <c:v>0.62042361111111111</c:v>
                </c:pt>
                <c:pt idx="1757">
                  <c:v>0.62042939814814813</c:v>
                </c:pt>
                <c:pt idx="1758">
                  <c:v>0.6204362731481482</c:v>
                </c:pt>
                <c:pt idx="1759">
                  <c:v>0.62044223379629626</c:v>
                </c:pt>
                <c:pt idx="1760">
                  <c:v>0.62044802083333328</c:v>
                </c:pt>
                <c:pt idx="1761">
                  <c:v>0.62045381944444444</c:v>
                </c:pt>
                <c:pt idx="1762">
                  <c:v>0.62045960648148146</c:v>
                </c:pt>
                <c:pt idx="1763">
                  <c:v>0.62046537037037031</c:v>
                </c:pt>
                <c:pt idx="1764">
                  <c:v>0.62047115740740744</c:v>
                </c:pt>
                <c:pt idx="1765">
                  <c:v>0.62047694444444446</c:v>
                </c:pt>
                <c:pt idx="1766">
                  <c:v>0.62048273148148148</c:v>
                </c:pt>
                <c:pt idx="1767">
                  <c:v>0.62048851851851849</c:v>
                </c:pt>
                <c:pt idx="1768">
                  <c:v>0.62049430555555551</c:v>
                </c:pt>
                <c:pt idx="1769">
                  <c:v>0.62050009259259264</c:v>
                </c:pt>
                <c:pt idx="1770">
                  <c:v>0.62050606481481485</c:v>
                </c:pt>
                <c:pt idx="1771">
                  <c:v>0.62051185185185187</c:v>
                </c:pt>
                <c:pt idx="1772">
                  <c:v>0.62051762731481486</c:v>
                </c:pt>
                <c:pt idx="1773">
                  <c:v>0.62052342592592591</c:v>
                </c:pt>
                <c:pt idx="1774">
                  <c:v>0.62052921296296293</c:v>
                </c:pt>
                <c:pt idx="1775">
                  <c:v>0.62053499999999995</c:v>
                </c:pt>
                <c:pt idx="1776">
                  <c:v>0.62054078703703708</c:v>
                </c:pt>
                <c:pt idx="1777">
                  <c:v>0.6205465740740741</c:v>
                </c:pt>
                <c:pt idx="1778">
                  <c:v>0.62055236111111112</c:v>
                </c:pt>
                <c:pt idx="1779">
                  <c:v>0.62055814814814814</c:v>
                </c:pt>
                <c:pt idx="1780">
                  <c:v>0.62056393518518516</c:v>
                </c:pt>
                <c:pt idx="1781">
                  <c:v>0.62056972222222229</c:v>
                </c:pt>
                <c:pt idx="1782">
                  <c:v>0.62057550925925919</c:v>
                </c:pt>
                <c:pt idx="1783">
                  <c:v>0.62058129629629633</c:v>
                </c:pt>
                <c:pt idx="1784">
                  <c:v>0.62058708333333334</c:v>
                </c:pt>
                <c:pt idx="1785">
                  <c:v>0.62059287037037036</c:v>
                </c:pt>
                <c:pt idx="1786">
                  <c:v>0.62059865740740738</c:v>
                </c:pt>
                <c:pt idx="1787">
                  <c:v>0.6206044444444444</c:v>
                </c:pt>
                <c:pt idx="1788">
                  <c:v>0.62061023148148153</c:v>
                </c:pt>
                <c:pt idx="1789">
                  <c:v>0.62061601851851855</c:v>
                </c:pt>
                <c:pt idx="1790">
                  <c:v>0.62062180555555557</c:v>
                </c:pt>
                <c:pt idx="1791">
                  <c:v>0.62062759259259259</c:v>
                </c:pt>
                <c:pt idx="1792">
                  <c:v>0.62063337962962961</c:v>
                </c:pt>
                <c:pt idx="1793">
                  <c:v>0.62063916666666663</c:v>
                </c:pt>
                <c:pt idx="1794">
                  <c:v>0.62064495370370365</c:v>
                </c:pt>
                <c:pt idx="1795">
                  <c:v>0.62065074074074078</c:v>
                </c:pt>
                <c:pt idx="1796">
                  <c:v>0.62065671296296299</c:v>
                </c:pt>
                <c:pt idx="1797">
                  <c:v>0.62066250000000001</c:v>
                </c:pt>
                <c:pt idx="1798">
                  <c:v>0.62066828703703703</c:v>
                </c:pt>
                <c:pt idx="1799">
                  <c:v>0.62067407407407404</c:v>
                </c:pt>
                <c:pt idx="1800">
                  <c:v>0.62067986111111118</c:v>
                </c:pt>
                <c:pt idx="1801">
                  <c:v>0.62068564814814808</c:v>
                </c:pt>
                <c:pt idx="1802">
                  <c:v>0.62069143518518521</c:v>
                </c:pt>
                <c:pt idx="1803">
                  <c:v>0.62069722222222223</c:v>
                </c:pt>
                <c:pt idx="1804">
                  <c:v>0.62070300925925925</c:v>
                </c:pt>
                <c:pt idx="1805">
                  <c:v>0.62070879629629627</c:v>
                </c:pt>
                <c:pt idx="1806">
                  <c:v>0.62071458333333329</c:v>
                </c:pt>
                <c:pt idx="1807">
                  <c:v>0.62072037037037042</c:v>
                </c:pt>
                <c:pt idx="1808">
                  <c:v>0.62072615740740744</c:v>
                </c:pt>
                <c:pt idx="1809">
                  <c:v>0.62073194444444446</c:v>
                </c:pt>
                <c:pt idx="1810">
                  <c:v>0.62073773148148148</c:v>
                </c:pt>
                <c:pt idx="1811">
                  <c:v>0.6207435185185185</c:v>
                </c:pt>
                <c:pt idx="1812">
                  <c:v>0.62074930555555552</c:v>
                </c:pt>
                <c:pt idx="1813">
                  <c:v>0.62075509259259254</c:v>
                </c:pt>
                <c:pt idx="1814">
                  <c:v>0.62076087962962967</c:v>
                </c:pt>
                <c:pt idx="1815">
                  <c:v>0.62076666666666669</c:v>
                </c:pt>
                <c:pt idx="1816">
                  <c:v>0.62077245370370371</c:v>
                </c:pt>
                <c:pt idx="1817">
                  <c:v>0.62077824074074073</c:v>
                </c:pt>
                <c:pt idx="1818">
                  <c:v>0.62078402777777775</c:v>
                </c:pt>
                <c:pt idx="1819">
                  <c:v>0.62078981481481488</c:v>
                </c:pt>
                <c:pt idx="1820">
                  <c:v>0.62079560185185179</c:v>
                </c:pt>
                <c:pt idx="1821">
                  <c:v>0.62080138888888892</c:v>
                </c:pt>
                <c:pt idx="1822">
                  <c:v>0.62080717592592594</c:v>
                </c:pt>
                <c:pt idx="1823">
                  <c:v>0.62081296296296296</c:v>
                </c:pt>
                <c:pt idx="1824">
                  <c:v>0.62081966435185187</c:v>
                </c:pt>
                <c:pt idx="1825">
                  <c:v>0.6208254861111111</c:v>
                </c:pt>
                <c:pt idx="1826">
                  <c:v>0.62083127314814812</c:v>
                </c:pt>
                <c:pt idx="1827">
                  <c:v>0.62083706018518525</c:v>
                </c:pt>
                <c:pt idx="1828">
                  <c:v>0.62084284722222216</c:v>
                </c:pt>
                <c:pt idx="1829">
                  <c:v>0.62084863425925929</c:v>
                </c:pt>
                <c:pt idx="1830">
                  <c:v>0.62085442129629631</c:v>
                </c:pt>
                <c:pt idx="1831">
                  <c:v>0.62086020833333333</c:v>
                </c:pt>
                <c:pt idx="1832">
                  <c:v>0.62086599537037035</c:v>
                </c:pt>
                <c:pt idx="1833">
                  <c:v>0.62087178240740737</c:v>
                </c:pt>
                <c:pt idx="1834">
                  <c:v>0.6208775694444445</c:v>
                </c:pt>
                <c:pt idx="1835">
                  <c:v>0.62088335648148141</c:v>
                </c:pt>
                <c:pt idx="1836">
                  <c:v>0.62088914351851854</c:v>
                </c:pt>
                <c:pt idx="1837">
                  <c:v>0.62089493055555556</c:v>
                </c:pt>
                <c:pt idx="1838">
                  <c:v>0.62090072916666672</c:v>
                </c:pt>
                <c:pt idx="1839">
                  <c:v>0.62090648148148142</c:v>
                </c:pt>
                <c:pt idx="1840">
                  <c:v>0.62091226851851855</c:v>
                </c:pt>
                <c:pt idx="1841">
                  <c:v>0.62091805555555557</c:v>
                </c:pt>
                <c:pt idx="1842">
                  <c:v>0.62092384259259259</c:v>
                </c:pt>
                <c:pt idx="1843">
                  <c:v>0.62092962962962961</c:v>
                </c:pt>
                <c:pt idx="1844">
                  <c:v>0.62093541666666663</c:v>
                </c:pt>
                <c:pt idx="1845">
                  <c:v>0.62094120370370376</c:v>
                </c:pt>
                <c:pt idx="1846">
                  <c:v>0.62094699074074067</c:v>
                </c:pt>
                <c:pt idx="1847">
                  <c:v>0.6209527777777778</c:v>
                </c:pt>
                <c:pt idx="1848">
                  <c:v>0.62095856481481482</c:v>
                </c:pt>
                <c:pt idx="1849">
                  <c:v>0.62096435185185184</c:v>
                </c:pt>
                <c:pt idx="1850">
                  <c:v>0.62097013888888886</c:v>
                </c:pt>
                <c:pt idx="1851">
                  <c:v>0.62097592592592588</c:v>
                </c:pt>
                <c:pt idx="1852">
                  <c:v>0.62098171296296301</c:v>
                </c:pt>
                <c:pt idx="1853">
                  <c:v>0.62098750000000003</c:v>
                </c:pt>
                <c:pt idx="1854">
                  <c:v>0.62099328703703705</c:v>
                </c:pt>
                <c:pt idx="1855">
                  <c:v>0.62099907407407406</c:v>
                </c:pt>
                <c:pt idx="1856">
                  <c:v>0.62100486111111108</c:v>
                </c:pt>
                <c:pt idx="1857">
                  <c:v>0.62101064814814821</c:v>
                </c:pt>
                <c:pt idx="1858">
                  <c:v>0.62101643518518512</c:v>
                </c:pt>
                <c:pt idx="1859">
                  <c:v>0.62102222222222225</c:v>
                </c:pt>
                <c:pt idx="1860">
                  <c:v>0.62102800925925927</c:v>
                </c:pt>
                <c:pt idx="1861">
                  <c:v>0.62103379629629629</c:v>
                </c:pt>
                <c:pt idx="1862">
                  <c:v>0.62103959490740734</c:v>
                </c:pt>
                <c:pt idx="1863">
                  <c:v>0.62104537037037033</c:v>
                </c:pt>
                <c:pt idx="1864">
                  <c:v>0.62105115740740746</c:v>
                </c:pt>
                <c:pt idx="1865">
                  <c:v>0.62105694444444448</c:v>
                </c:pt>
                <c:pt idx="1866">
                  <c:v>0.6210627314814815</c:v>
                </c:pt>
                <c:pt idx="1867">
                  <c:v>0.62106853009259255</c:v>
                </c:pt>
                <c:pt idx="1868">
                  <c:v>0.62107431712962968</c:v>
                </c:pt>
                <c:pt idx="1869">
                  <c:v>0.6210801041666667</c:v>
                </c:pt>
                <c:pt idx="1870">
                  <c:v>0.62108589120370372</c:v>
                </c:pt>
                <c:pt idx="1871">
                  <c:v>0.62109167824074074</c:v>
                </c:pt>
                <c:pt idx="1872">
                  <c:v>0.62109746527777776</c:v>
                </c:pt>
                <c:pt idx="1873">
                  <c:v>0.62110325231481478</c:v>
                </c:pt>
                <c:pt idx="1874">
                  <c:v>0.6211090393518518</c:v>
                </c:pt>
                <c:pt idx="1875">
                  <c:v>0.62111482638888893</c:v>
                </c:pt>
                <c:pt idx="1876">
                  <c:v>0.62112061342592595</c:v>
                </c:pt>
                <c:pt idx="1877">
                  <c:v>0.62112640046296297</c:v>
                </c:pt>
                <c:pt idx="1878">
                  <c:v>0.62113218749999999</c:v>
                </c:pt>
                <c:pt idx="1879">
                  <c:v>0.62113797453703701</c:v>
                </c:pt>
                <c:pt idx="1880">
                  <c:v>0.62114376157407414</c:v>
                </c:pt>
                <c:pt idx="1881">
                  <c:v>0.62114954861111105</c:v>
                </c:pt>
                <c:pt idx="1882">
                  <c:v>0.62115533564814818</c:v>
                </c:pt>
                <c:pt idx="1883">
                  <c:v>0.6211611226851852</c:v>
                </c:pt>
                <c:pt idx="1884">
                  <c:v>0.62116690972222222</c:v>
                </c:pt>
                <c:pt idx="1885">
                  <c:v>0.62117269675925924</c:v>
                </c:pt>
                <c:pt idx="1886">
                  <c:v>0.62117848379629625</c:v>
                </c:pt>
                <c:pt idx="1887">
                  <c:v>0.62118427083333339</c:v>
                </c:pt>
                <c:pt idx="1888">
                  <c:v>0.6211900578703704</c:v>
                </c:pt>
                <c:pt idx="1889">
                  <c:v>0.62119584490740742</c:v>
                </c:pt>
                <c:pt idx="1890">
                  <c:v>0.62120163194444444</c:v>
                </c:pt>
                <c:pt idx="1891">
                  <c:v>0.62120832175925933</c:v>
                </c:pt>
                <c:pt idx="1892">
                  <c:v>0.62121410879629624</c:v>
                </c:pt>
                <c:pt idx="1893">
                  <c:v>0.62121989583333337</c:v>
                </c:pt>
                <c:pt idx="1894">
                  <c:v>0.62122568287037039</c:v>
                </c:pt>
                <c:pt idx="1895">
                  <c:v>0.62123146990740741</c:v>
                </c:pt>
                <c:pt idx="1896">
                  <c:v>0.62123725694444443</c:v>
                </c:pt>
                <c:pt idx="1897">
                  <c:v>0.62124304398148145</c:v>
                </c:pt>
                <c:pt idx="1898">
                  <c:v>0.62124883101851858</c:v>
                </c:pt>
                <c:pt idx="1899">
                  <c:v>0.62125461805555549</c:v>
                </c:pt>
                <c:pt idx="1900">
                  <c:v>0.62126041666666665</c:v>
                </c:pt>
                <c:pt idx="1901">
                  <c:v>0.62126620370370367</c:v>
                </c:pt>
                <c:pt idx="1902">
                  <c:v>0.62127200231481483</c:v>
                </c:pt>
                <c:pt idx="1903">
                  <c:v>0.62127778935185185</c:v>
                </c:pt>
                <c:pt idx="1904">
                  <c:v>0.62128357638888887</c:v>
                </c:pt>
                <c:pt idx="1905">
                  <c:v>0.62128936342592589</c:v>
                </c:pt>
                <c:pt idx="1906">
                  <c:v>0.62129515046296302</c:v>
                </c:pt>
                <c:pt idx="1907">
                  <c:v>0.62130093749999993</c:v>
                </c:pt>
                <c:pt idx="1908">
                  <c:v>0.62130672453703706</c:v>
                </c:pt>
                <c:pt idx="1909">
                  <c:v>0.62131251157407408</c:v>
                </c:pt>
                <c:pt idx="1910">
                  <c:v>0.6213182986111111</c:v>
                </c:pt>
                <c:pt idx="1911">
                  <c:v>0.62132408564814812</c:v>
                </c:pt>
                <c:pt idx="1912">
                  <c:v>0.62132987268518514</c:v>
                </c:pt>
                <c:pt idx="1913">
                  <c:v>0.62133565972222227</c:v>
                </c:pt>
                <c:pt idx="1914">
                  <c:v>0.62134144675925929</c:v>
                </c:pt>
                <c:pt idx="1915">
                  <c:v>0.62134723379629631</c:v>
                </c:pt>
                <c:pt idx="1916">
                  <c:v>0.62135293981481488</c:v>
                </c:pt>
                <c:pt idx="1917">
                  <c:v>0.62135872685185178</c:v>
                </c:pt>
                <c:pt idx="1918">
                  <c:v>0.62136451388888891</c:v>
                </c:pt>
                <c:pt idx="1919">
                  <c:v>0.62137030092592593</c:v>
                </c:pt>
                <c:pt idx="1920">
                  <c:v>0.62137608796296295</c:v>
                </c:pt>
                <c:pt idx="1921">
                  <c:v>0.62138187499999997</c:v>
                </c:pt>
                <c:pt idx="1922">
                  <c:v>0.62138766203703699</c:v>
                </c:pt>
                <c:pt idx="1923">
                  <c:v>0.62139344907407412</c:v>
                </c:pt>
                <c:pt idx="1924">
                  <c:v>0.62139923611111114</c:v>
                </c:pt>
                <c:pt idx="1925">
                  <c:v>0.62140502314814816</c:v>
                </c:pt>
                <c:pt idx="1926">
                  <c:v>0.62141081018518518</c:v>
                </c:pt>
                <c:pt idx="1927">
                  <c:v>0.6214165972222222</c:v>
                </c:pt>
                <c:pt idx="1928">
                  <c:v>0.62142238425925933</c:v>
                </c:pt>
                <c:pt idx="1929">
                  <c:v>0.62142817129629624</c:v>
                </c:pt>
                <c:pt idx="1930">
                  <c:v>0.62143395833333337</c:v>
                </c:pt>
                <c:pt idx="1931">
                  <c:v>0.62143974537037039</c:v>
                </c:pt>
                <c:pt idx="1932">
                  <c:v>0.62144553240740741</c:v>
                </c:pt>
                <c:pt idx="1933">
                  <c:v>0.62145131944444443</c:v>
                </c:pt>
                <c:pt idx="1934">
                  <c:v>0.62145710648148145</c:v>
                </c:pt>
                <c:pt idx="1935">
                  <c:v>0.62146289351851858</c:v>
                </c:pt>
                <c:pt idx="1936">
                  <c:v>0.62146868055555549</c:v>
                </c:pt>
                <c:pt idx="1937">
                  <c:v>0.62147446759259262</c:v>
                </c:pt>
                <c:pt idx="1938">
                  <c:v>0.62148025462962964</c:v>
                </c:pt>
                <c:pt idx="1939">
                  <c:v>0.62148604166666666</c:v>
                </c:pt>
                <c:pt idx="1940">
                  <c:v>0.62149182870370367</c:v>
                </c:pt>
                <c:pt idx="1941">
                  <c:v>0.62149761574074069</c:v>
                </c:pt>
                <c:pt idx="1942">
                  <c:v>0.62150340277777782</c:v>
                </c:pt>
                <c:pt idx="1943">
                  <c:v>0.62150918981481484</c:v>
                </c:pt>
                <c:pt idx="1944">
                  <c:v>0.62151497685185186</c:v>
                </c:pt>
                <c:pt idx="1945">
                  <c:v>0.62152076388888888</c:v>
                </c:pt>
                <c:pt idx="1946">
                  <c:v>0.6215265509259259</c:v>
                </c:pt>
                <c:pt idx="1947">
                  <c:v>0.62153233796296303</c:v>
                </c:pt>
                <c:pt idx="1948">
                  <c:v>0.62153812499999994</c:v>
                </c:pt>
                <c:pt idx="1949">
                  <c:v>0.62154391203703707</c:v>
                </c:pt>
                <c:pt idx="1950">
                  <c:v>0.62154969907407409</c:v>
                </c:pt>
                <c:pt idx="1951">
                  <c:v>0.62155548611111111</c:v>
                </c:pt>
                <c:pt idx="1952">
                  <c:v>0.62156127314814813</c:v>
                </c:pt>
                <c:pt idx="1953">
                  <c:v>0.62156706018518515</c:v>
                </c:pt>
                <c:pt idx="1954">
                  <c:v>0.62157284722222228</c:v>
                </c:pt>
                <c:pt idx="1955">
                  <c:v>0.62157863425925919</c:v>
                </c:pt>
                <c:pt idx="1956">
                  <c:v>0.62158443287037035</c:v>
                </c:pt>
                <c:pt idx="1957">
                  <c:v>0.62159129629629628</c:v>
                </c:pt>
                <c:pt idx="1958">
                  <c:v>0.6215970833333333</c:v>
                </c:pt>
                <c:pt idx="1959">
                  <c:v>0.62160287037037032</c:v>
                </c:pt>
                <c:pt idx="1960">
                  <c:v>0.62160865740740745</c:v>
                </c:pt>
                <c:pt idx="1961">
                  <c:v>0.62161444444444447</c:v>
                </c:pt>
                <c:pt idx="1962">
                  <c:v>0.62162023148148149</c:v>
                </c:pt>
                <c:pt idx="1963">
                  <c:v>0.62162601851851851</c:v>
                </c:pt>
                <c:pt idx="1964">
                  <c:v>0.62163181712962967</c:v>
                </c:pt>
                <c:pt idx="1965">
                  <c:v>0.62163760416666669</c:v>
                </c:pt>
                <c:pt idx="1966">
                  <c:v>0.62164339120370371</c:v>
                </c:pt>
                <c:pt idx="1967">
                  <c:v>0.6216491666666667</c:v>
                </c:pt>
                <c:pt idx="1968">
                  <c:v>0.62165495370370372</c:v>
                </c:pt>
                <c:pt idx="1969">
                  <c:v>0.62166075231481488</c:v>
                </c:pt>
                <c:pt idx="1970">
                  <c:v>0.62166653935185179</c:v>
                </c:pt>
                <c:pt idx="1971">
                  <c:v>0.62167232638888892</c:v>
                </c:pt>
                <c:pt idx="1972">
                  <c:v>0.62167811342592594</c:v>
                </c:pt>
                <c:pt idx="1973">
                  <c:v>0.62168390046296296</c:v>
                </c:pt>
                <c:pt idx="1974">
                  <c:v>0.62168968749999998</c:v>
                </c:pt>
                <c:pt idx="1975">
                  <c:v>0.621695474537037</c:v>
                </c:pt>
                <c:pt idx="1976">
                  <c:v>0.62170126157407413</c:v>
                </c:pt>
                <c:pt idx="1977">
                  <c:v>0.62170704861111115</c:v>
                </c:pt>
                <c:pt idx="1978">
                  <c:v>0.62171283564814817</c:v>
                </c:pt>
                <c:pt idx="1979">
                  <c:v>0.62171855324074077</c:v>
                </c:pt>
                <c:pt idx="1980">
                  <c:v>0.62172434027777779</c:v>
                </c:pt>
                <c:pt idx="1981">
                  <c:v>0.62173012731481481</c:v>
                </c:pt>
                <c:pt idx="1982">
                  <c:v>0.62173591435185183</c:v>
                </c:pt>
                <c:pt idx="1983">
                  <c:v>0.62174170138888896</c:v>
                </c:pt>
                <c:pt idx="1984">
                  <c:v>0.62174748842592586</c:v>
                </c:pt>
                <c:pt idx="1985">
                  <c:v>0.621753275462963</c:v>
                </c:pt>
                <c:pt idx="1986">
                  <c:v>0.62175906250000001</c:v>
                </c:pt>
                <c:pt idx="1987">
                  <c:v>0.62176484953703703</c:v>
                </c:pt>
                <c:pt idx="1988">
                  <c:v>0.62177063657407405</c:v>
                </c:pt>
                <c:pt idx="1989">
                  <c:v>0.62177642361111107</c:v>
                </c:pt>
                <c:pt idx="1990">
                  <c:v>0.6217822106481482</c:v>
                </c:pt>
                <c:pt idx="1991">
                  <c:v>0.62178799768518511</c:v>
                </c:pt>
                <c:pt idx="1992">
                  <c:v>0.62179378472222224</c:v>
                </c:pt>
                <c:pt idx="1993">
                  <c:v>0.62179966435185186</c:v>
                </c:pt>
                <c:pt idx="1994">
                  <c:v>0.62180545138888887</c:v>
                </c:pt>
                <c:pt idx="1995">
                  <c:v>0.62181123842592589</c:v>
                </c:pt>
                <c:pt idx="1996">
                  <c:v>0.62181702546296302</c:v>
                </c:pt>
                <c:pt idx="1997">
                  <c:v>0.62182281249999993</c:v>
                </c:pt>
                <c:pt idx="1998">
                  <c:v>0.62182859953703706</c:v>
                </c:pt>
                <c:pt idx="1999">
                  <c:v>0.62183439814814812</c:v>
                </c:pt>
                <c:pt idx="2000">
                  <c:v>0.62184018518518525</c:v>
                </c:pt>
                <c:pt idx="2001">
                  <c:v>0.62184596064814812</c:v>
                </c:pt>
                <c:pt idx="2002">
                  <c:v>0.62185174768518514</c:v>
                </c:pt>
                <c:pt idx="2003">
                  <c:v>0.6218575462962963</c:v>
                </c:pt>
                <c:pt idx="2004">
                  <c:v>0.62186333333333332</c:v>
                </c:pt>
                <c:pt idx="2005">
                  <c:v>0.62186912037037034</c:v>
                </c:pt>
                <c:pt idx="2006">
                  <c:v>0.62187490740740736</c:v>
                </c:pt>
                <c:pt idx="2007">
                  <c:v>0.62188069444444449</c:v>
                </c:pt>
                <c:pt idx="2008">
                  <c:v>0.62188648148148151</c:v>
                </c:pt>
                <c:pt idx="2009">
                  <c:v>0.62189226851851853</c:v>
                </c:pt>
                <c:pt idx="2010">
                  <c:v>0.62189805555555555</c:v>
                </c:pt>
                <c:pt idx="2011">
                  <c:v>0.62190401620370372</c:v>
                </c:pt>
                <c:pt idx="2012">
                  <c:v>0.62190980324074074</c:v>
                </c:pt>
                <c:pt idx="2013">
                  <c:v>0.62191577546296295</c:v>
                </c:pt>
                <c:pt idx="2014">
                  <c:v>0.62192156249999997</c:v>
                </c:pt>
                <c:pt idx="2015">
                  <c:v>0.6219273495370371</c:v>
                </c:pt>
                <c:pt idx="2016">
                  <c:v>0.62193313657407401</c:v>
                </c:pt>
                <c:pt idx="2017">
                  <c:v>0.62193910879629632</c:v>
                </c:pt>
                <c:pt idx="2018">
                  <c:v>0.6219450694444445</c:v>
                </c:pt>
                <c:pt idx="2019">
                  <c:v>0.62195085648148152</c:v>
                </c:pt>
                <c:pt idx="2020">
                  <c:v>0.62195682870370372</c:v>
                </c:pt>
                <c:pt idx="2021">
                  <c:v>0.62196280092592593</c:v>
                </c:pt>
                <c:pt idx="2022">
                  <c:v>0.62196858796296295</c:v>
                </c:pt>
                <c:pt idx="2023">
                  <c:v>0.62197437499999997</c:v>
                </c:pt>
                <c:pt idx="2024">
                  <c:v>0.62198142361111108</c:v>
                </c:pt>
                <c:pt idx="2025">
                  <c:v>0.62198721064814821</c:v>
                </c:pt>
                <c:pt idx="2026">
                  <c:v>0.62199299768518512</c:v>
                </c:pt>
                <c:pt idx="2027">
                  <c:v>0.62199878472222225</c:v>
                </c:pt>
                <c:pt idx="2028">
                  <c:v>0.62200457175925927</c:v>
                </c:pt>
                <c:pt idx="2029">
                  <c:v>0.62201035879629629</c:v>
                </c:pt>
                <c:pt idx="2030">
                  <c:v>0.62201614583333331</c:v>
                </c:pt>
                <c:pt idx="2031">
                  <c:v>0.62202193287037033</c:v>
                </c:pt>
                <c:pt idx="2032">
                  <c:v>0.62202771990740746</c:v>
                </c:pt>
                <c:pt idx="2033">
                  <c:v>0.62203350694444448</c:v>
                </c:pt>
                <c:pt idx="2034">
                  <c:v>0.6220392939814815</c:v>
                </c:pt>
                <c:pt idx="2035">
                  <c:v>0.62204508101851852</c:v>
                </c:pt>
                <c:pt idx="2036">
                  <c:v>0.62205086805555554</c:v>
                </c:pt>
                <c:pt idx="2037">
                  <c:v>0.6220566666666667</c:v>
                </c:pt>
                <c:pt idx="2038">
                  <c:v>0.62206245370370372</c:v>
                </c:pt>
                <c:pt idx="2039">
                  <c:v>0.62206824074074074</c:v>
                </c:pt>
                <c:pt idx="2040">
                  <c:v>0.62207402777777776</c:v>
                </c:pt>
                <c:pt idx="2041">
                  <c:v>0.62207981481481478</c:v>
                </c:pt>
                <c:pt idx="2042">
                  <c:v>0.6220856018518518</c:v>
                </c:pt>
                <c:pt idx="2043">
                  <c:v>0.62209130787037037</c:v>
                </c:pt>
                <c:pt idx="2044">
                  <c:v>0.62209721064814816</c:v>
                </c:pt>
                <c:pt idx="2045">
                  <c:v>0.62210318287037036</c:v>
                </c:pt>
                <c:pt idx="2046">
                  <c:v>0.6221094791666667</c:v>
                </c:pt>
                <c:pt idx="2047">
                  <c:v>0.62211545138888891</c:v>
                </c:pt>
                <c:pt idx="2048">
                  <c:v>0.62212159722222216</c:v>
                </c:pt>
                <c:pt idx="2049">
                  <c:v>0.62212797453703705</c:v>
                </c:pt>
                <c:pt idx="2050">
                  <c:v>0.62213394675925926</c:v>
                </c:pt>
                <c:pt idx="2051">
                  <c:v>0.62213990740740743</c:v>
                </c:pt>
                <c:pt idx="2052">
                  <c:v>0.62214587962962964</c:v>
                </c:pt>
                <c:pt idx="2053">
                  <c:v>0.62215166666666666</c:v>
                </c:pt>
                <c:pt idx="2054">
                  <c:v>0.62215789351851847</c:v>
                </c:pt>
                <c:pt idx="2055">
                  <c:v>0.62216465277777777</c:v>
                </c:pt>
                <c:pt idx="2056">
                  <c:v>0.62217062499999998</c:v>
                </c:pt>
                <c:pt idx="2057">
                  <c:v>0.62217658564814815</c:v>
                </c:pt>
                <c:pt idx="2058">
                  <c:v>0.62218274305555554</c:v>
                </c:pt>
                <c:pt idx="2059">
                  <c:v>0.62218870370370372</c:v>
                </c:pt>
                <c:pt idx="2060">
                  <c:v>0.62219486111111111</c:v>
                </c:pt>
                <c:pt idx="2061">
                  <c:v>0.62220083333333331</c:v>
                </c:pt>
                <c:pt idx="2062">
                  <c:v>0.62220716435185186</c:v>
                </c:pt>
                <c:pt idx="2063">
                  <c:v>0.62221285879629629</c:v>
                </c:pt>
                <c:pt idx="2064">
                  <c:v>0.62221879629629628</c:v>
                </c:pt>
                <c:pt idx="2065">
                  <c:v>0.62222476851851849</c:v>
                </c:pt>
                <c:pt idx="2066">
                  <c:v>0.62223067129629628</c:v>
                </c:pt>
                <c:pt idx="2067">
                  <c:v>0.62223659722222224</c:v>
                </c:pt>
                <c:pt idx="2068">
                  <c:v>0.62224234953703705</c:v>
                </c:pt>
                <c:pt idx="2069">
                  <c:v>0.62224813657407407</c:v>
                </c:pt>
                <c:pt idx="2070">
                  <c:v>0.62225392361111109</c:v>
                </c:pt>
                <c:pt idx="2071">
                  <c:v>0.62225971064814811</c:v>
                </c:pt>
                <c:pt idx="2072">
                  <c:v>0.62226568287037043</c:v>
                </c:pt>
                <c:pt idx="2073">
                  <c:v>0.62227146990740734</c:v>
                </c:pt>
                <c:pt idx="2074">
                  <c:v>0.62227743055555551</c:v>
                </c:pt>
                <c:pt idx="2075">
                  <c:v>0.62228340277777783</c:v>
                </c:pt>
                <c:pt idx="2076">
                  <c:v>0.62228918981481485</c:v>
                </c:pt>
                <c:pt idx="2077">
                  <c:v>0.62229497685185187</c:v>
                </c:pt>
                <c:pt idx="2078">
                  <c:v>0.62230076388888889</c:v>
                </c:pt>
                <c:pt idx="2079">
                  <c:v>0.62230655092592591</c:v>
                </c:pt>
                <c:pt idx="2080">
                  <c:v>0.62231233796296304</c:v>
                </c:pt>
                <c:pt idx="2081">
                  <c:v>0.62231812499999994</c:v>
                </c:pt>
                <c:pt idx="2082">
                  <c:v>0.62232391203703707</c:v>
                </c:pt>
                <c:pt idx="2083">
                  <c:v>0.62232969907407409</c:v>
                </c:pt>
                <c:pt idx="2084">
                  <c:v>0.6223356712962963</c:v>
                </c:pt>
                <c:pt idx="2085">
                  <c:v>0.62234145833333332</c:v>
                </c:pt>
                <c:pt idx="2086">
                  <c:v>0.62234724537037034</c:v>
                </c:pt>
                <c:pt idx="2087">
                  <c:v>0.62235303240740747</c:v>
                </c:pt>
                <c:pt idx="2088">
                  <c:v>0.62235881944444438</c:v>
                </c:pt>
                <c:pt idx="2089">
                  <c:v>0.62236460648148151</c:v>
                </c:pt>
                <c:pt idx="2090">
                  <c:v>0.62237129629629628</c:v>
                </c:pt>
                <c:pt idx="2091">
                  <c:v>0.62237726851851849</c:v>
                </c:pt>
                <c:pt idx="2092">
                  <c:v>0.62238305555555551</c:v>
                </c:pt>
                <c:pt idx="2093">
                  <c:v>0.62238901620370368</c:v>
                </c:pt>
                <c:pt idx="2094">
                  <c:v>0.622394988425926</c:v>
                </c:pt>
                <c:pt idx="2095">
                  <c:v>0.62240096064814809</c:v>
                </c:pt>
                <c:pt idx="2096">
                  <c:v>0.62240692129629627</c:v>
                </c:pt>
                <c:pt idx="2097">
                  <c:v>0.62241289351851858</c:v>
                </c:pt>
                <c:pt idx="2098">
                  <c:v>0.62241886574074068</c:v>
                </c:pt>
                <c:pt idx="2099">
                  <c:v>0.62242482638888885</c:v>
                </c:pt>
                <c:pt idx="2100">
                  <c:v>0.62243061342592598</c:v>
                </c:pt>
                <c:pt idx="2101">
                  <c:v>0.62243675925925923</c:v>
                </c:pt>
                <c:pt idx="2102">
                  <c:v>0.62244273148148144</c:v>
                </c:pt>
                <c:pt idx="2103">
                  <c:v>0.62244851851851857</c:v>
                </c:pt>
                <c:pt idx="2104">
                  <c:v>0.62245421296296299</c:v>
                </c:pt>
                <c:pt idx="2105">
                  <c:v>0.62246000000000001</c:v>
                </c:pt>
                <c:pt idx="2106">
                  <c:v>0.62246574074074068</c:v>
                </c:pt>
                <c:pt idx="2107">
                  <c:v>0.62247152777777781</c:v>
                </c:pt>
                <c:pt idx="2108">
                  <c:v>0.62247731481481483</c:v>
                </c:pt>
                <c:pt idx="2109">
                  <c:v>0.62248310185185185</c:v>
                </c:pt>
                <c:pt idx="2110">
                  <c:v>0.62248888888888887</c:v>
                </c:pt>
                <c:pt idx="2111">
                  <c:v>0.62249467592592589</c:v>
                </c:pt>
                <c:pt idx="2112">
                  <c:v>0.62250046296296302</c:v>
                </c:pt>
                <c:pt idx="2113">
                  <c:v>0.62250624999999993</c:v>
                </c:pt>
                <c:pt idx="2114">
                  <c:v>0.62251203703703706</c:v>
                </c:pt>
                <c:pt idx="2115">
                  <c:v>0.62251782407407408</c:v>
                </c:pt>
                <c:pt idx="2116">
                  <c:v>0.6225236111111111</c:v>
                </c:pt>
                <c:pt idx="2117">
                  <c:v>0.62252939814814812</c:v>
                </c:pt>
                <c:pt idx="2118">
                  <c:v>0.62253518518518514</c:v>
                </c:pt>
                <c:pt idx="2119">
                  <c:v>0.62254097222222227</c:v>
                </c:pt>
                <c:pt idx="2120">
                  <c:v>0.62254694444444447</c:v>
                </c:pt>
                <c:pt idx="2121">
                  <c:v>0.62255273148148149</c:v>
                </c:pt>
                <c:pt idx="2122">
                  <c:v>0.62255851851851851</c:v>
                </c:pt>
                <c:pt idx="2123">
                  <c:v>0.62256430555555553</c:v>
                </c:pt>
                <c:pt idx="2124">
                  <c:v>0.62257009259259266</c:v>
                </c:pt>
                <c:pt idx="2125">
                  <c:v>0.62257587962962957</c:v>
                </c:pt>
                <c:pt idx="2126">
                  <c:v>0.6225816666666667</c:v>
                </c:pt>
                <c:pt idx="2127">
                  <c:v>0.62258745370370372</c:v>
                </c:pt>
                <c:pt idx="2128">
                  <c:v>0.62259341435185178</c:v>
                </c:pt>
                <c:pt idx="2129">
                  <c:v>0.62259920138888891</c:v>
                </c:pt>
                <c:pt idx="2130">
                  <c:v>0.62260498842592593</c:v>
                </c:pt>
                <c:pt idx="2131">
                  <c:v>0.62261077546296295</c:v>
                </c:pt>
                <c:pt idx="2132">
                  <c:v>0.62261656249999997</c:v>
                </c:pt>
                <c:pt idx="2133">
                  <c:v>0.62262234953703699</c:v>
                </c:pt>
                <c:pt idx="2134">
                  <c:v>0.62262813657407412</c:v>
                </c:pt>
                <c:pt idx="2135">
                  <c:v>0.62263393518518517</c:v>
                </c:pt>
                <c:pt idx="2136">
                  <c:v>0.62263972222222219</c:v>
                </c:pt>
                <c:pt idx="2137">
                  <c:v>0.62264550925925921</c:v>
                </c:pt>
                <c:pt idx="2138">
                  <c:v>0.62265146990740738</c:v>
                </c:pt>
                <c:pt idx="2139">
                  <c:v>0.62265725694444451</c:v>
                </c:pt>
                <c:pt idx="2140">
                  <c:v>0.62266304398148142</c:v>
                </c:pt>
                <c:pt idx="2141">
                  <c:v>0.62266883101851855</c:v>
                </c:pt>
                <c:pt idx="2142">
                  <c:v>0.62267480324074076</c:v>
                </c:pt>
                <c:pt idx="2143">
                  <c:v>0.62268052083333336</c:v>
                </c:pt>
                <c:pt idx="2144">
                  <c:v>0.62268609953703702</c:v>
                </c:pt>
                <c:pt idx="2145">
                  <c:v>0.62269200231481481</c:v>
                </c:pt>
                <c:pt idx="2146">
                  <c:v>0.62269797453703701</c:v>
                </c:pt>
                <c:pt idx="2147">
                  <c:v>0.62270393518518519</c:v>
                </c:pt>
                <c:pt idx="2148">
                  <c:v>0.62270990740740739</c:v>
                </c:pt>
                <c:pt idx="2149">
                  <c:v>0.6227158796296296</c:v>
                </c:pt>
                <c:pt idx="2150">
                  <c:v>0.62272184027777777</c:v>
                </c:pt>
                <c:pt idx="2151">
                  <c:v>0.62272781249999998</c:v>
                </c:pt>
                <c:pt idx="2152">
                  <c:v>0.622733599537037</c:v>
                </c:pt>
                <c:pt idx="2153">
                  <c:v>0.62273938657407413</c:v>
                </c:pt>
                <c:pt idx="2154">
                  <c:v>0.62274626157407409</c:v>
                </c:pt>
                <c:pt idx="2155">
                  <c:v>0.62275204861111111</c:v>
                </c:pt>
                <c:pt idx="2156">
                  <c:v>0.62275783564814813</c:v>
                </c:pt>
                <c:pt idx="2157">
                  <c:v>0.62276362268518526</c:v>
                </c:pt>
                <c:pt idx="2158">
                  <c:v>0.62276940972222217</c:v>
                </c:pt>
                <c:pt idx="2159">
                  <c:v>0.6227751967592593</c:v>
                </c:pt>
                <c:pt idx="2160">
                  <c:v>0.62278098379629632</c:v>
                </c:pt>
                <c:pt idx="2161">
                  <c:v>0.62278677083333334</c:v>
                </c:pt>
                <c:pt idx="2162">
                  <c:v>0.62279255787037036</c:v>
                </c:pt>
                <c:pt idx="2163">
                  <c:v>0.62279851851851853</c:v>
                </c:pt>
                <c:pt idx="2164">
                  <c:v>0.62280430555555555</c:v>
                </c:pt>
                <c:pt idx="2165">
                  <c:v>0.6228101041666666</c:v>
                </c:pt>
                <c:pt idx="2166">
                  <c:v>0.62281589120370373</c:v>
                </c:pt>
                <c:pt idx="2167">
                  <c:v>0.6228218518518519</c:v>
                </c:pt>
                <c:pt idx="2168">
                  <c:v>0.62282763888888892</c:v>
                </c:pt>
                <c:pt idx="2169">
                  <c:v>0.62283342592592594</c:v>
                </c:pt>
                <c:pt idx="2170">
                  <c:v>0.62283921296296296</c:v>
                </c:pt>
                <c:pt idx="2171">
                  <c:v>0.62284518518518517</c:v>
                </c:pt>
                <c:pt idx="2172">
                  <c:v>0.62285133101851853</c:v>
                </c:pt>
                <c:pt idx="2173">
                  <c:v>0.62285730324074073</c:v>
                </c:pt>
                <c:pt idx="2174">
                  <c:v>0.62286326388888891</c:v>
                </c:pt>
                <c:pt idx="2175">
                  <c:v>0.62286923611111111</c:v>
                </c:pt>
                <c:pt idx="2176">
                  <c:v>0.62287520833333332</c:v>
                </c:pt>
                <c:pt idx="2177">
                  <c:v>0.62288118055555552</c:v>
                </c:pt>
                <c:pt idx="2178">
                  <c:v>0.6228878703703703</c:v>
                </c:pt>
                <c:pt idx="2179">
                  <c:v>0.62289456018518519</c:v>
                </c:pt>
                <c:pt idx="2180">
                  <c:v>0.62290034722222221</c:v>
                </c:pt>
                <c:pt idx="2181">
                  <c:v>0.62290630787037038</c:v>
                </c:pt>
                <c:pt idx="2182">
                  <c:v>0.6229120949074074</c:v>
                </c:pt>
                <c:pt idx="2183">
                  <c:v>0.6229180671296296</c:v>
                </c:pt>
                <c:pt idx="2184">
                  <c:v>0.62292439814814815</c:v>
                </c:pt>
                <c:pt idx="2185">
                  <c:v>0.6229307291666667</c:v>
                </c:pt>
                <c:pt idx="2186">
                  <c:v>0.62293651620370372</c:v>
                </c:pt>
                <c:pt idx="2187">
                  <c:v>0.62294248842592592</c:v>
                </c:pt>
                <c:pt idx="2188">
                  <c:v>0.62294827546296294</c:v>
                </c:pt>
                <c:pt idx="2189">
                  <c:v>0.62295406249999996</c:v>
                </c:pt>
                <c:pt idx="2190">
                  <c:v>0.62295984953703709</c:v>
                </c:pt>
                <c:pt idx="2191">
                  <c:v>0.62296581018518515</c:v>
                </c:pt>
                <c:pt idx="2192">
                  <c:v>0.62297159722222217</c:v>
                </c:pt>
                <c:pt idx="2193">
                  <c:v>0.6229773842592593</c:v>
                </c:pt>
                <c:pt idx="2194">
                  <c:v>0.62298317129629632</c:v>
                </c:pt>
                <c:pt idx="2195">
                  <c:v>0.62298914351851853</c:v>
                </c:pt>
                <c:pt idx="2196">
                  <c:v>0.62299493055555555</c:v>
                </c:pt>
                <c:pt idx="2197">
                  <c:v>0.62300071759259257</c:v>
                </c:pt>
                <c:pt idx="2198">
                  <c:v>0.62300759259259253</c:v>
                </c:pt>
                <c:pt idx="2199">
                  <c:v>0.62301291666666669</c:v>
                </c:pt>
                <c:pt idx="2200">
                  <c:v>0.6230188888888889</c:v>
                </c:pt>
                <c:pt idx="2201">
                  <c:v>0.62302467592592592</c:v>
                </c:pt>
                <c:pt idx="2202">
                  <c:v>0.62303046296296294</c:v>
                </c:pt>
                <c:pt idx="2203">
                  <c:v>0.62303625000000007</c:v>
                </c:pt>
                <c:pt idx="2204">
                  <c:v>0.62304203703703698</c:v>
                </c:pt>
                <c:pt idx="2205">
                  <c:v>0.62304782407407411</c:v>
                </c:pt>
                <c:pt idx="2206">
                  <c:v>0.62305347222222218</c:v>
                </c:pt>
                <c:pt idx="2207">
                  <c:v>0.62305925925925931</c:v>
                </c:pt>
                <c:pt idx="2208">
                  <c:v>0.62306504629629633</c:v>
                </c:pt>
                <c:pt idx="2209">
                  <c:v>0.62307083333333335</c:v>
                </c:pt>
                <c:pt idx="2210">
                  <c:v>0.62307662037037037</c:v>
                </c:pt>
                <c:pt idx="2211">
                  <c:v>0.62308240740740739</c:v>
                </c:pt>
                <c:pt idx="2212">
                  <c:v>0.62308819444444441</c:v>
                </c:pt>
                <c:pt idx="2213">
                  <c:v>0.62309398148148143</c:v>
                </c:pt>
                <c:pt idx="2214">
                  <c:v>0.62309976851851856</c:v>
                </c:pt>
                <c:pt idx="2215">
                  <c:v>0.62310555555555558</c:v>
                </c:pt>
                <c:pt idx="2216">
                  <c:v>0.6231113425925926</c:v>
                </c:pt>
                <c:pt idx="2217">
                  <c:v>0.62311712962962962</c:v>
                </c:pt>
                <c:pt idx="2218">
                  <c:v>0.62312291666666664</c:v>
                </c:pt>
                <c:pt idx="2219">
                  <c:v>0.62312888888888895</c:v>
                </c:pt>
                <c:pt idx="2220">
                  <c:v>0.62313450231481482</c:v>
                </c:pt>
                <c:pt idx="2221">
                  <c:v>0.62314028935185184</c:v>
                </c:pt>
                <c:pt idx="2222">
                  <c:v>0.6231464351851852</c:v>
                </c:pt>
                <c:pt idx="2223">
                  <c:v>0.6231524074074074</c:v>
                </c:pt>
                <c:pt idx="2224">
                  <c:v>0.62315819444444442</c:v>
                </c:pt>
                <c:pt idx="2225">
                  <c:v>0.62316398148148144</c:v>
                </c:pt>
                <c:pt idx="2226">
                  <c:v>0.62316976851851857</c:v>
                </c:pt>
                <c:pt idx="2227">
                  <c:v>0.62317555555555548</c:v>
                </c:pt>
                <c:pt idx="2228">
                  <c:v>0.62318134259259261</c:v>
                </c:pt>
                <c:pt idx="2229">
                  <c:v>0.62318712962962963</c:v>
                </c:pt>
                <c:pt idx="2230">
                  <c:v>0.62319291666666665</c:v>
                </c:pt>
                <c:pt idx="2231">
                  <c:v>0.62319888888888886</c:v>
                </c:pt>
                <c:pt idx="2232">
                  <c:v>0.62320467592592588</c:v>
                </c:pt>
                <c:pt idx="2233">
                  <c:v>0.62321046296296301</c:v>
                </c:pt>
                <c:pt idx="2234">
                  <c:v>0.62321625000000003</c:v>
                </c:pt>
                <c:pt idx="2235">
                  <c:v>0.62322203703703705</c:v>
                </c:pt>
                <c:pt idx="2236">
                  <c:v>0.62322782407407407</c:v>
                </c:pt>
                <c:pt idx="2237">
                  <c:v>0.62323361111111109</c:v>
                </c:pt>
                <c:pt idx="2238">
                  <c:v>0.62323939814814822</c:v>
                </c:pt>
                <c:pt idx="2239">
                  <c:v>0.62324518518518512</c:v>
                </c:pt>
                <c:pt idx="2240">
                  <c:v>0.62325097222222225</c:v>
                </c:pt>
                <c:pt idx="2241">
                  <c:v>0.62325694444444446</c:v>
                </c:pt>
                <c:pt idx="2242">
                  <c:v>0.62326273148148148</c:v>
                </c:pt>
                <c:pt idx="2243">
                  <c:v>0.62326960648148144</c:v>
                </c:pt>
                <c:pt idx="2244">
                  <c:v>0.62327556712962962</c:v>
                </c:pt>
                <c:pt idx="2245">
                  <c:v>0.62328135416666663</c:v>
                </c:pt>
                <c:pt idx="2246">
                  <c:v>0.62328714120370365</c:v>
                </c:pt>
                <c:pt idx="2247">
                  <c:v>0.62329292824074078</c:v>
                </c:pt>
                <c:pt idx="2248">
                  <c:v>0.62329890046296299</c:v>
                </c:pt>
                <c:pt idx="2249">
                  <c:v>0.62330468750000001</c:v>
                </c:pt>
                <c:pt idx="2250">
                  <c:v>0.62331047453703703</c:v>
                </c:pt>
                <c:pt idx="2251">
                  <c:v>0.62331626157407405</c:v>
                </c:pt>
                <c:pt idx="2252">
                  <c:v>0.62332204861111118</c:v>
                </c:pt>
                <c:pt idx="2253">
                  <c:v>0.62332783564814809</c:v>
                </c:pt>
                <c:pt idx="2254">
                  <c:v>0.62333362268518522</c:v>
                </c:pt>
                <c:pt idx="2255">
                  <c:v>0.62333959490740742</c:v>
                </c:pt>
                <c:pt idx="2256">
                  <c:v>0.62334574074074067</c:v>
                </c:pt>
                <c:pt idx="2257">
                  <c:v>0.62335171296296299</c:v>
                </c:pt>
                <c:pt idx="2258">
                  <c:v>0.62335767361111116</c:v>
                </c:pt>
                <c:pt idx="2259">
                  <c:v>0.62336364583333337</c:v>
                </c:pt>
                <c:pt idx="2260">
                  <c:v>0.62336943287037039</c:v>
                </c:pt>
                <c:pt idx="2261">
                  <c:v>0.62337521990740741</c:v>
                </c:pt>
                <c:pt idx="2262">
                  <c:v>0.62338100694444443</c:v>
                </c:pt>
                <c:pt idx="2263">
                  <c:v>0.62338679398148145</c:v>
                </c:pt>
                <c:pt idx="2264">
                  <c:v>0.62339258101851847</c:v>
                </c:pt>
                <c:pt idx="2265">
                  <c:v>0.6233983680555556</c:v>
                </c:pt>
                <c:pt idx="2266">
                  <c:v>0.62340415509259262</c:v>
                </c:pt>
                <c:pt idx="2267">
                  <c:v>0.62340994212962964</c:v>
                </c:pt>
                <c:pt idx="2268">
                  <c:v>0.62341572916666665</c:v>
                </c:pt>
                <c:pt idx="2269">
                  <c:v>0.62342151620370367</c:v>
                </c:pt>
                <c:pt idx="2270">
                  <c:v>0.6234273032407408</c:v>
                </c:pt>
                <c:pt idx="2271">
                  <c:v>0.62343309027777771</c:v>
                </c:pt>
                <c:pt idx="2272">
                  <c:v>0.62343887731481484</c:v>
                </c:pt>
                <c:pt idx="2273">
                  <c:v>0.62344466435185186</c:v>
                </c:pt>
                <c:pt idx="2274">
                  <c:v>0.62345045138888888</c:v>
                </c:pt>
                <c:pt idx="2275">
                  <c:v>0.6234562384259259</c:v>
                </c:pt>
                <c:pt idx="2276">
                  <c:v>0.62346202546296292</c:v>
                </c:pt>
                <c:pt idx="2277">
                  <c:v>0.62346781250000005</c:v>
                </c:pt>
                <c:pt idx="2278">
                  <c:v>0.62347359953703707</c:v>
                </c:pt>
                <c:pt idx="2279">
                  <c:v>0.62347938657407409</c:v>
                </c:pt>
                <c:pt idx="2280">
                  <c:v>0.62348517361111111</c:v>
                </c:pt>
                <c:pt idx="2281">
                  <c:v>0.62349096064814813</c:v>
                </c:pt>
                <c:pt idx="2282">
                  <c:v>0.62349675925925929</c:v>
                </c:pt>
                <c:pt idx="2283">
                  <c:v>0.62350258101851852</c:v>
                </c:pt>
                <c:pt idx="2284">
                  <c:v>0.62350836805555554</c:v>
                </c:pt>
                <c:pt idx="2285">
                  <c:v>0.62351415509259256</c:v>
                </c:pt>
                <c:pt idx="2286">
                  <c:v>0.62351994212962969</c:v>
                </c:pt>
                <c:pt idx="2287">
                  <c:v>0.62352681712962965</c:v>
                </c:pt>
                <c:pt idx="2288">
                  <c:v>0.62353260416666667</c:v>
                </c:pt>
                <c:pt idx="2289">
                  <c:v>0.62353839120370369</c:v>
                </c:pt>
                <c:pt idx="2290">
                  <c:v>0.62354417824074071</c:v>
                </c:pt>
                <c:pt idx="2291">
                  <c:v>0.62354996527777773</c:v>
                </c:pt>
                <c:pt idx="2292">
                  <c:v>0.62355575231481486</c:v>
                </c:pt>
                <c:pt idx="2293">
                  <c:v>0.62356153935185188</c:v>
                </c:pt>
                <c:pt idx="2294">
                  <c:v>0.6235673263888889</c:v>
                </c:pt>
                <c:pt idx="2295">
                  <c:v>0.62357311342592592</c:v>
                </c:pt>
                <c:pt idx="2296">
                  <c:v>0.62357890046296294</c:v>
                </c:pt>
                <c:pt idx="2297">
                  <c:v>0.6235846990740741</c:v>
                </c:pt>
                <c:pt idx="2298">
                  <c:v>0.62359048611111112</c:v>
                </c:pt>
                <c:pt idx="2299">
                  <c:v>0.62359627314814814</c:v>
                </c:pt>
                <c:pt idx="2300">
                  <c:v>0.62360224537037034</c:v>
                </c:pt>
                <c:pt idx="2301">
                  <c:v>0.62360803240740748</c:v>
                </c:pt>
                <c:pt idx="2302">
                  <c:v>0.62361381944444438</c:v>
                </c:pt>
                <c:pt idx="2303">
                  <c:v>0.62361996527777774</c:v>
                </c:pt>
                <c:pt idx="2304">
                  <c:v>0.62362575231481487</c:v>
                </c:pt>
                <c:pt idx="2305">
                  <c:v>0.62363153935185178</c:v>
                </c:pt>
                <c:pt idx="2306">
                  <c:v>0.62363732638888891</c:v>
                </c:pt>
                <c:pt idx="2307">
                  <c:v>0.62364311342592593</c:v>
                </c:pt>
                <c:pt idx="2308">
                  <c:v>0.62364890046296295</c:v>
                </c:pt>
                <c:pt idx="2309">
                  <c:v>0.62365468749999997</c:v>
                </c:pt>
                <c:pt idx="2310">
                  <c:v>0.62366047453703699</c:v>
                </c:pt>
                <c:pt idx="2311">
                  <c:v>0.62366626157407412</c:v>
                </c:pt>
                <c:pt idx="2312">
                  <c:v>0.62367204861111114</c:v>
                </c:pt>
                <c:pt idx="2313">
                  <c:v>0.62367783564814816</c:v>
                </c:pt>
                <c:pt idx="2314">
                  <c:v>0.62368362268518518</c:v>
                </c:pt>
                <c:pt idx="2315">
                  <c:v>0.6236894097222222</c:v>
                </c:pt>
                <c:pt idx="2316">
                  <c:v>0.62369519675925933</c:v>
                </c:pt>
                <c:pt idx="2317">
                  <c:v>0.62370098379629624</c:v>
                </c:pt>
                <c:pt idx="2318">
                  <c:v>0.62370677083333337</c:v>
                </c:pt>
                <c:pt idx="2319">
                  <c:v>0.62371255787037039</c:v>
                </c:pt>
                <c:pt idx="2320">
                  <c:v>0.62371834490740741</c:v>
                </c:pt>
                <c:pt idx="2321">
                  <c:v>0.62372413194444443</c:v>
                </c:pt>
                <c:pt idx="2322">
                  <c:v>0.62372993055555559</c:v>
                </c:pt>
                <c:pt idx="2323">
                  <c:v>0.62373570601851858</c:v>
                </c:pt>
                <c:pt idx="2324">
                  <c:v>0.62374150462962963</c:v>
                </c:pt>
                <c:pt idx="2325">
                  <c:v>0.62374729166666665</c:v>
                </c:pt>
                <c:pt idx="2326">
                  <c:v>0.62375306712962963</c:v>
                </c:pt>
                <c:pt idx="2327">
                  <c:v>0.62375885416666665</c:v>
                </c:pt>
                <c:pt idx="2328">
                  <c:v>0.62376465277777771</c:v>
                </c:pt>
                <c:pt idx="2329">
                  <c:v>0.62377043981481484</c:v>
                </c:pt>
                <c:pt idx="2330">
                  <c:v>0.62377622685185186</c:v>
                </c:pt>
                <c:pt idx="2331">
                  <c:v>0.62378309027777779</c:v>
                </c:pt>
                <c:pt idx="2332">
                  <c:v>0.6237888773148148</c:v>
                </c:pt>
                <c:pt idx="2333">
                  <c:v>0.62379466435185182</c:v>
                </c:pt>
                <c:pt idx="2334">
                  <c:v>0.62380046296296299</c:v>
                </c:pt>
                <c:pt idx="2335">
                  <c:v>0.62380625000000001</c:v>
                </c:pt>
                <c:pt idx="2336">
                  <c:v>0.62381221064814818</c:v>
                </c:pt>
                <c:pt idx="2337">
                  <c:v>0.6238179976851852</c:v>
                </c:pt>
                <c:pt idx="2338">
                  <c:v>0.62382378472222222</c:v>
                </c:pt>
                <c:pt idx="2339">
                  <c:v>0.62382975694444442</c:v>
                </c:pt>
                <c:pt idx="2340">
                  <c:v>0.6238357175925926</c:v>
                </c:pt>
                <c:pt idx="2341">
                  <c:v>0.6238416898148148</c:v>
                </c:pt>
                <c:pt idx="2342">
                  <c:v>0.62384766203703701</c:v>
                </c:pt>
                <c:pt idx="2343">
                  <c:v>0.62385363425925922</c:v>
                </c:pt>
                <c:pt idx="2344">
                  <c:v>0.62385959490740739</c:v>
                </c:pt>
                <c:pt idx="2345">
                  <c:v>0.62386556712962959</c:v>
                </c:pt>
                <c:pt idx="2346">
                  <c:v>0.62387152777777777</c:v>
                </c:pt>
                <c:pt idx="2347">
                  <c:v>0.62387749999999997</c:v>
                </c:pt>
                <c:pt idx="2348">
                  <c:v>0.62388347222222229</c:v>
                </c:pt>
                <c:pt idx="2349">
                  <c:v>0.62388943287037035</c:v>
                </c:pt>
                <c:pt idx="2350">
                  <c:v>0.62389540509259256</c:v>
                </c:pt>
                <c:pt idx="2351">
                  <c:v>0.62390137731481488</c:v>
                </c:pt>
                <c:pt idx="2352">
                  <c:v>0.62390733796296294</c:v>
                </c:pt>
                <c:pt idx="2353">
                  <c:v>0.62391312499999996</c:v>
                </c:pt>
                <c:pt idx="2354">
                  <c:v>0.62391909722222227</c:v>
                </c:pt>
                <c:pt idx="2355">
                  <c:v>0.62392488425925929</c:v>
                </c:pt>
                <c:pt idx="2356">
                  <c:v>0.62393067129629631</c:v>
                </c:pt>
                <c:pt idx="2357">
                  <c:v>0.62393645833333333</c:v>
                </c:pt>
                <c:pt idx="2358">
                  <c:v>0.62394224537037035</c:v>
                </c:pt>
                <c:pt idx="2359">
                  <c:v>0.62394798611111113</c:v>
                </c:pt>
                <c:pt idx="2360">
                  <c:v>0.62395377314814815</c:v>
                </c:pt>
                <c:pt idx="2361">
                  <c:v>0.62395956018518517</c:v>
                </c:pt>
                <c:pt idx="2362">
                  <c:v>0.62396534722222219</c:v>
                </c:pt>
                <c:pt idx="2363">
                  <c:v>0.62397131944444439</c:v>
                </c:pt>
                <c:pt idx="2364">
                  <c:v>0.62397710648148152</c:v>
                </c:pt>
                <c:pt idx="2365">
                  <c:v>0.62398289351851854</c:v>
                </c:pt>
                <c:pt idx="2366">
                  <c:v>0.62398868055555556</c:v>
                </c:pt>
                <c:pt idx="2367">
                  <c:v>0.62399482638888892</c:v>
                </c:pt>
                <c:pt idx="2368">
                  <c:v>0.62400097222222228</c:v>
                </c:pt>
                <c:pt idx="2369">
                  <c:v>0.62400677083333334</c:v>
                </c:pt>
                <c:pt idx="2370">
                  <c:v>0.62401255787037035</c:v>
                </c:pt>
                <c:pt idx="2371">
                  <c:v>0.62401834490740737</c:v>
                </c:pt>
                <c:pt idx="2372">
                  <c:v>0.6240241319444445</c:v>
                </c:pt>
                <c:pt idx="2373">
                  <c:v>0.62402993055555556</c:v>
                </c:pt>
                <c:pt idx="2374">
                  <c:v>0.62403571759259258</c:v>
                </c:pt>
                <c:pt idx="2375">
                  <c:v>0.6240415046296296</c:v>
                </c:pt>
                <c:pt idx="2376">
                  <c:v>0.62404855324074071</c:v>
                </c:pt>
                <c:pt idx="2377">
                  <c:v>0.62405434027777773</c:v>
                </c:pt>
                <c:pt idx="2378">
                  <c:v>0.62406012731481486</c:v>
                </c:pt>
                <c:pt idx="2379">
                  <c:v>0.62406591435185188</c:v>
                </c:pt>
                <c:pt idx="2380">
                  <c:v>0.6240717013888889</c:v>
                </c:pt>
                <c:pt idx="2381">
                  <c:v>0.62407768518518514</c:v>
                </c:pt>
                <c:pt idx="2382">
                  <c:v>0.62408347222222227</c:v>
                </c:pt>
                <c:pt idx="2383">
                  <c:v>0.62408925925925929</c:v>
                </c:pt>
                <c:pt idx="2384">
                  <c:v>0.62409504629629631</c:v>
                </c:pt>
                <c:pt idx="2385">
                  <c:v>0.62410101851851851</c:v>
                </c:pt>
                <c:pt idx="2386">
                  <c:v>0.62410680555555553</c:v>
                </c:pt>
                <c:pt idx="2387">
                  <c:v>0.62411259259259266</c:v>
                </c:pt>
                <c:pt idx="2388">
                  <c:v>0.62411837962962957</c:v>
                </c:pt>
                <c:pt idx="2389">
                  <c:v>0.62412435185185189</c:v>
                </c:pt>
                <c:pt idx="2390">
                  <c:v>0.62413013888888891</c:v>
                </c:pt>
                <c:pt idx="2391">
                  <c:v>0.62413592592592593</c:v>
                </c:pt>
                <c:pt idx="2392">
                  <c:v>0.62414171296296295</c:v>
                </c:pt>
                <c:pt idx="2393">
                  <c:v>0.62414767361111112</c:v>
                </c:pt>
                <c:pt idx="2394">
                  <c:v>0.62415346064814814</c:v>
                </c:pt>
                <c:pt idx="2395">
                  <c:v>0.62415924768518516</c:v>
                </c:pt>
                <c:pt idx="2396">
                  <c:v>0.62416503472222218</c:v>
                </c:pt>
                <c:pt idx="2397">
                  <c:v>0.6241710069444445</c:v>
                </c:pt>
                <c:pt idx="2398">
                  <c:v>0.6241769791666667</c:v>
                </c:pt>
                <c:pt idx="2399">
                  <c:v>0.62418293981481476</c:v>
                </c:pt>
                <c:pt idx="2400">
                  <c:v>0.62418891203703708</c:v>
                </c:pt>
                <c:pt idx="2401">
                  <c:v>0.62419488425925929</c:v>
                </c:pt>
                <c:pt idx="2402">
                  <c:v>0.62420084490740735</c:v>
                </c:pt>
                <c:pt idx="2403">
                  <c:v>0.62420681712962967</c:v>
                </c:pt>
                <c:pt idx="2404">
                  <c:v>0.62421278935185187</c:v>
                </c:pt>
                <c:pt idx="2405">
                  <c:v>0.62421874999999993</c:v>
                </c:pt>
                <c:pt idx="2406">
                  <c:v>0.62422472222222225</c:v>
                </c:pt>
                <c:pt idx="2407">
                  <c:v>0.62423068287037042</c:v>
                </c:pt>
                <c:pt idx="2408">
                  <c:v>0.62423665509259263</c:v>
                </c:pt>
                <c:pt idx="2409">
                  <c:v>0.62424262731481484</c:v>
                </c:pt>
                <c:pt idx="2410">
                  <c:v>0.62424841435185185</c:v>
                </c:pt>
                <c:pt idx="2411">
                  <c:v>0.62425420138888887</c:v>
                </c:pt>
                <c:pt idx="2412">
                  <c:v>0.62426017361111108</c:v>
                </c:pt>
                <c:pt idx="2413">
                  <c:v>0.62426613425925925</c:v>
                </c:pt>
                <c:pt idx="2414">
                  <c:v>0.62427192129629627</c:v>
                </c:pt>
                <c:pt idx="2415">
                  <c:v>0.6242777083333334</c:v>
                </c:pt>
                <c:pt idx="2416">
                  <c:v>0.62428349537037031</c:v>
                </c:pt>
                <c:pt idx="2417">
                  <c:v>0.62428946759259263</c:v>
                </c:pt>
                <c:pt idx="2418">
                  <c:v>0.62429525462962965</c:v>
                </c:pt>
                <c:pt idx="2419">
                  <c:v>0.62430104166666667</c:v>
                </c:pt>
                <c:pt idx="2420">
                  <c:v>0.62430809027777778</c:v>
                </c:pt>
                <c:pt idx="2421">
                  <c:v>0.62431406249999999</c:v>
                </c:pt>
                <c:pt idx="2422">
                  <c:v>0.62432003472222219</c:v>
                </c:pt>
                <c:pt idx="2423">
                  <c:v>0.62432582175925921</c:v>
                </c:pt>
                <c:pt idx="2424">
                  <c:v>0.62433160879629634</c:v>
                </c:pt>
                <c:pt idx="2425">
                  <c:v>0.62433756944444452</c:v>
                </c:pt>
                <c:pt idx="2426">
                  <c:v>0.62434335648148143</c:v>
                </c:pt>
                <c:pt idx="2427">
                  <c:v>0.62434914351851856</c:v>
                </c:pt>
                <c:pt idx="2428">
                  <c:v>0.62435511574074076</c:v>
                </c:pt>
                <c:pt idx="2429">
                  <c:v>0.62436108796296297</c:v>
                </c:pt>
                <c:pt idx="2430">
                  <c:v>0.62436687499999999</c:v>
                </c:pt>
                <c:pt idx="2431">
                  <c:v>0.62437266203703701</c:v>
                </c:pt>
                <c:pt idx="2432">
                  <c:v>0.62437862268518518</c:v>
                </c:pt>
                <c:pt idx="2433">
                  <c:v>0.62438459490740739</c:v>
                </c:pt>
                <c:pt idx="2434">
                  <c:v>0.62439049768518518</c:v>
                </c:pt>
                <c:pt idx="2435">
                  <c:v>0.62439620370370374</c:v>
                </c:pt>
                <c:pt idx="2436">
                  <c:v>0.62440217592592595</c:v>
                </c:pt>
                <c:pt idx="2437">
                  <c:v>0.62440796296296297</c:v>
                </c:pt>
                <c:pt idx="2438">
                  <c:v>0.62441374999999999</c:v>
                </c:pt>
                <c:pt idx="2439">
                  <c:v>0.62441953703703701</c:v>
                </c:pt>
                <c:pt idx="2440">
                  <c:v>0.62442550925925933</c:v>
                </c:pt>
                <c:pt idx="2441">
                  <c:v>0.62443129629629623</c:v>
                </c:pt>
                <c:pt idx="2442">
                  <c:v>0.62443708333333336</c:v>
                </c:pt>
                <c:pt idx="2443">
                  <c:v>0.62444304398148154</c:v>
                </c:pt>
                <c:pt idx="2444">
                  <c:v>0.62444901620370363</c:v>
                </c:pt>
                <c:pt idx="2445">
                  <c:v>0.62445480324074076</c:v>
                </c:pt>
                <c:pt idx="2446">
                  <c:v>0.62446077546296297</c:v>
                </c:pt>
                <c:pt idx="2447">
                  <c:v>0.62446673611111114</c:v>
                </c:pt>
                <c:pt idx="2448">
                  <c:v>0.62447289351851853</c:v>
                </c:pt>
                <c:pt idx="2449">
                  <c:v>0.62447878472222229</c:v>
                </c:pt>
                <c:pt idx="2450">
                  <c:v>0.62448475694444439</c:v>
                </c:pt>
                <c:pt idx="2451">
                  <c:v>0.62449090277777775</c:v>
                </c:pt>
                <c:pt idx="2452">
                  <c:v>0.62449704861111111</c:v>
                </c:pt>
                <c:pt idx="2453">
                  <c:v>0.62450283564814812</c:v>
                </c:pt>
                <c:pt idx="2454">
                  <c:v>0.62450880787037033</c:v>
                </c:pt>
                <c:pt idx="2455">
                  <c:v>0.62451478009259265</c:v>
                </c:pt>
                <c:pt idx="2456">
                  <c:v>0.6245209259259259</c:v>
                </c:pt>
                <c:pt idx="2457">
                  <c:v>0.62452671296296292</c:v>
                </c:pt>
                <c:pt idx="2458">
                  <c:v>0.62453268518518523</c:v>
                </c:pt>
                <c:pt idx="2459">
                  <c:v>0.62453864583333341</c:v>
                </c:pt>
                <c:pt idx="2460">
                  <c:v>0.62454480324074069</c:v>
                </c:pt>
                <c:pt idx="2461">
                  <c:v>0.62455059027777782</c:v>
                </c:pt>
                <c:pt idx="2462">
                  <c:v>0.62455655092592599</c:v>
                </c:pt>
                <c:pt idx="2463">
                  <c:v>0.6245623379629629</c:v>
                </c:pt>
                <c:pt idx="2464">
                  <c:v>0.62456939814814816</c:v>
                </c:pt>
                <c:pt idx="2465">
                  <c:v>0.62457518518518518</c:v>
                </c:pt>
                <c:pt idx="2466">
                  <c:v>0.6245809722222222</c:v>
                </c:pt>
                <c:pt idx="2467">
                  <c:v>0.62458675925925922</c:v>
                </c:pt>
                <c:pt idx="2468">
                  <c:v>0.62459290509259258</c:v>
                </c:pt>
                <c:pt idx="2469">
                  <c:v>0.6245986921296296</c:v>
                </c:pt>
                <c:pt idx="2470">
                  <c:v>0.62460447916666662</c:v>
                </c:pt>
                <c:pt idx="2471">
                  <c:v>0.62461026620370375</c:v>
                </c:pt>
                <c:pt idx="2472">
                  <c:v>0.62461641203703711</c:v>
                </c:pt>
                <c:pt idx="2473">
                  <c:v>0.62462219907407401</c:v>
                </c:pt>
                <c:pt idx="2474">
                  <c:v>0.62462817129629633</c:v>
                </c:pt>
                <c:pt idx="2475">
                  <c:v>0.62463395833333335</c:v>
                </c:pt>
                <c:pt idx="2476">
                  <c:v>0.62463993055555556</c:v>
                </c:pt>
                <c:pt idx="2477">
                  <c:v>0.62464571759259258</c:v>
                </c:pt>
                <c:pt idx="2478">
                  <c:v>0.62465150462962959</c:v>
                </c:pt>
                <c:pt idx="2479">
                  <c:v>0.62465729166666673</c:v>
                </c:pt>
                <c:pt idx="2480">
                  <c:v>0.62466325231481479</c:v>
                </c:pt>
                <c:pt idx="2481">
                  <c:v>0.62466903935185181</c:v>
                </c:pt>
                <c:pt idx="2482">
                  <c:v>0.62467482638888894</c:v>
                </c:pt>
                <c:pt idx="2483">
                  <c:v>0.62468079861111114</c:v>
                </c:pt>
                <c:pt idx="2484">
                  <c:v>0.62468694444444439</c:v>
                </c:pt>
                <c:pt idx="2485">
                  <c:v>0.62469274305555555</c:v>
                </c:pt>
                <c:pt idx="2486">
                  <c:v>0.62469851851851854</c:v>
                </c:pt>
                <c:pt idx="2487">
                  <c:v>0.62470430555555556</c:v>
                </c:pt>
                <c:pt idx="2488">
                  <c:v>0.62471046296296295</c:v>
                </c:pt>
                <c:pt idx="2489">
                  <c:v>0.62471624999999997</c:v>
                </c:pt>
                <c:pt idx="2490">
                  <c:v>0.62472221064814815</c:v>
                </c:pt>
                <c:pt idx="2491">
                  <c:v>0.62472818287037035</c:v>
                </c:pt>
                <c:pt idx="2492">
                  <c:v>0.62473432870370371</c:v>
                </c:pt>
                <c:pt idx="2493">
                  <c:v>0.62474030092592592</c:v>
                </c:pt>
                <c:pt idx="2494">
                  <c:v>0.62474627314814812</c:v>
                </c:pt>
                <c:pt idx="2495">
                  <c:v>0.6247522337962963</c:v>
                </c:pt>
                <c:pt idx="2496">
                  <c:v>0.62475839120370369</c:v>
                </c:pt>
                <c:pt idx="2497">
                  <c:v>0.62476417824074071</c:v>
                </c:pt>
                <c:pt idx="2498">
                  <c:v>0.62477013888888888</c:v>
                </c:pt>
                <c:pt idx="2499">
                  <c:v>0.62477611111111109</c:v>
                </c:pt>
                <c:pt idx="2500">
                  <c:v>0.62478225694444445</c:v>
                </c:pt>
                <c:pt idx="2501">
                  <c:v>0.62478804398148147</c:v>
                </c:pt>
                <c:pt idx="2502">
                  <c:v>0.62479401620370367</c:v>
                </c:pt>
                <c:pt idx="2503">
                  <c:v>0.62479998842592599</c:v>
                </c:pt>
                <c:pt idx="2504">
                  <c:v>0.62480613425925924</c:v>
                </c:pt>
                <c:pt idx="2505">
                  <c:v>0.62481192129629626</c:v>
                </c:pt>
                <c:pt idx="2506">
                  <c:v>0.62481788194444443</c:v>
                </c:pt>
                <c:pt idx="2507">
                  <c:v>0.62482385416666664</c:v>
                </c:pt>
                <c:pt idx="2508">
                  <c:v>0.62483</c:v>
                </c:pt>
                <c:pt idx="2509">
                  <c:v>0.62483687500000007</c:v>
                </c:pt>
                <c:pt idx="2510">
                  <c:v>0.62484270833333333</c:v>
                </c:pt>
                <c:pt idx="2511">
                  <c:v>0.62484868055555554</c:v>
                </c:pt>
                <c:pt idx="2512">
                  <c:v>0.62485465277777774</c:v>
                </c:pt>
                <c:pt idx="2513">
                  <c:v>0.62486061342592591</c:v>
                </c:pt>
                <c:pt idx="2514">
                  <c:v>0.62486658564814812</c:v>
                </c:pt>
                <c:pt idx="2515">
                  <c:v>0.62487237268518514</c:v>
                </c:pt>
                <c:pt idx="2516">
                  <c:v>0.62487815972222227</c:v>
                </c:pt>
                <c:pt idx="2517">
                  <c:v>0.62488394675925929</c:v>
                </c:pt>
                <c:pt idx="2518">
                  <c:v>0.6248899189814815</c:v>
                </c:pt>
                <c:pt idx="2519">
                  <c:v>0.62489570601851852</c:v>
                </c:pt>
                <c:pt idx="2520">
                  <c:v>0.62490166666666669</c:v>
                </c:pt>
                <c:pt idx="2521">
                  <c:v>0.62490763888888889</c:v>
                </c:pt>
                <c:pt idx="2522">
                  <c:v>0.62491342592592591</c:v>
                </c:pt>
                <c:pt idx="2523">
                  <c:v>0.62491939814814812</c:v>
                </c:pt>
                <c:pt idx="2524">
                  <c:v>0.62492528935185188</c:v>
                </c:pt>
                <c:pt idx="2525">
                  <c:v>0.62493144675925927</c:v>
                </c:pt>
                <c:pt idx="2526">
                  <c:v>0.62493740740740744</c:v>
                </c:pt>
                <c:pt idx="2527">
                  <c:v>0.62494337962962965</c:v>
                </c:pt>
                <c:pt idx="2528">
                  <c:v>0.62494935185185185</c:v>
                </c:pt>
                <c:pt idx="2529">
                  <c:v>0.62495549768518521</c:v>
                </c:pt>
                <c:pt idx="2530">
                  <c:v>0.62496128472222223</c:v>
                </c:pt>
                <c:pt idx="2531">
                  <c:v>0.62496725694444444</c:v>
                </c:pt>
                <c:pt idx="2532">
                  <c:v>0.62497321759259261</c:v>
                </c:pt>
                <c:pt idx="2533">
                  <c:v>0.62497936342592586</c:v>
                </c:pt>
                <c:pt idx="2534">
                  <c:v>0.62498533564814818</c:v>
                </c:pt>
                <c:pt idx="2535">
                  <c:v>0.6249911226851852</c:v>
                </c:pt>
                <c:pt idx="2536">
                  <c:v>0.62499690972222222</c:v>
                </c:pt>
                <c:pt idx="2537">
                  <c:v>0.62500306712962961</c:v>
                </c:pt>
                <c:pt idx="2538">
                  <c:v>0.62500885416666663</c:v>
                </c:pt>
                <c:pt idx="2539">
                  <c:v>0.6250148148148148</c:v>
                </c:pt>
                <c:pt idx="2540">
                  <c:v>0.62502078703703701</c:v>
                </c:pt>
                <c:pt idx="2541">
                  <c:v>0.62502693287037037</c:v>
                </c:pt>
                <c:pt idx="2542">
                  <c:v>0.62503271990740739</c:v>
                </c:pt>
                <c:pt idx="2543">
                  <c:v>0.6250386921296297</c:v>
                </c:pt>
                <c:pt idx="2544">
                  <c:v>0.6250446643518518</c:v>
                </c:pt>
                <c:pt idx="2545">
                  <c:v>0.62505081018518516</c:v>
                </c:pt>
                <c:pt idx="2546">
                  <c:v>0.62505659722222229</c:v>
                </c:pt>
                <c:pt idx="2547">
                  <c:v>0.62506255787037035</c:v>
                </c:pt>
                <c:pt idx="2548">
                  <c:v>0.62506834490740737</c:v>
                </c:pt>
                <c:pt idx="2549">
                  <c:v>0.62507450231481487</c:v>
                </c:pt>
                <c:pt idx="2550">
                  <c:v>0.62508028935185178</c:v>
                </c:pt>
                <c:pt idx="2551">
                  <c:v>0.62508643518518514</c:v>
                </c:pt>
                <c:pt idx="2552">
                  <c:v>0.62509222222222227</c:v>
                </c:pt>
                <c:pt idx="2553">
                  <c:v>0.62509927083333328</c:v>
                </c:pt>
                <c:pt idx="2554">
                  <c:v>0.62510505787037041</c:v>
                </c:pt>
                <c:pt idx="2555">
                  <c:v>0.62511103009259261</c:v>
                </c:pt>
                <c:pt idx="2556">
                  <c:v>0.62511700231481482</c:v>
                </c:pt>
                <c:pt idx="2557">
                  <c:v>0.62512314814814818</c:v>
                </c:pt>
                <c:pt idx="2558">
                  <c:v>0.62512912037037038</c:v>
                </c:pt>
                <c:pt idx="2559">
                  <c:v>0.62513508101851845</c:v>
                </c:pt>
                <c:pt idx="2560">
                  <c:v>0.62514105324074076</c:v>
                </c:pt>
                <c:pt idx="2561">
                  <c:v>0.62514719907407412</c:v>
                </c:pt>
                <c:pt idx="2562">
                  <c:v>0.62515298611111114</c:v>
                </c:pt>
                <c:pt idx="2563">
                  <c:v>0.62515895833333335</c:v>
                </c:pt>
                <c:pt idx="2564">
                  <c:v>0.62516493055555555</c:v>
                </c:pt>
                <c:pt idx="2565">
                  <c:v>0.62517107638888891</c:v>
                </c:pt>
                <c:pt idx="2566">
                  <c:v>0.62517686342592593</c:v>
                </c:pt>
                <c:pt idx="2567">
                  <c:v>0.62518300925925929</c:v>
                </c:pt>
                <c:pt idx="2568">
                  <c:v>0.6251889814814815</c:v>
                </c:pt>
                <c:pt idx="2569">
                  <c:v>0.62519494212962956</c:v>
                </c:pt>
                <c:pt idx="2570">
                  <c:v>0.62520072916666669</c:v>
                </c:pt>
                <c:pt idx="2571">
                  <c:v>0.6252067013888889</c:v>
                </c:pt>
                <c:pt idx="2572">
                  <c:v>0.62521284722222226</c:v>
                </c:pt>
                <c:pt idx="2573">
                  <c:v>0.62521881944444446</c:v>
                </c:pt>
                <c:pt idx="2574">
                  <c:v>0.62522460648148148</c:v>
                </c:pt>
                <c:pt idx="2575">
                  <c:v>0.62523057870370369</c:v>
                </c:pt>
                <c:pt idx="2576">
                  <c:v>0.62523653935185186</c:v>
                </c:pt>
                <c:pt idx="2577">
                  <c:v>0.62524269675925925</c:v>
                </c:pt>
                <c:pt idx="2578">
                  <c:v>0.62524848379629627</c:v>
                </c:pt>
                <c:pt idx="2579">
                  <c:v>0.62525444444444445</c:v>
                </c:pt>
                <c:pt idx="2580">
                  <c:v>0.62526041666666665</c:v>
                </c:pt>
                <c:pt idx="2581">
                  <c:v>0.62526656250000001</c:v>
                </c:pt>
                <c:pt idx="2582">
                  <c:v>0.62527234953703703</c:v>
                </c:pt>
                <c:pt idx="2583">
                  <c:v>0.62527832175925924</c:v>
                </c:pt>
                <c:pt idx="2584">
                  <c:v>0.62528429398148144</c:v>
                </c:pt>
                <c:pt idx="2585">
                  <c:v>0.62529040509259259</c:v>
                </c:pt>
                <c:pt idx="2586">
                  <c:v>0.62529619212962961</c:v>
                </c:pt>
                <c:pt idx="2587">
                  <c:v>0.62530216435185182</c:v>
                </c:pt>
                <c:pt idx="2588">
                  <c:v>0.62530812499999999</c:v>
                </c:pt>
                <c:pt idx="2589">
                  <c:v>0.62531427083333335</c:v>
                </c:pt>
                <c:pt idx="2590">
                  <c:v>0.62532024305555556</c:v>
                </c:pt>
                <c:pt idx="2591">
                  <c:v>0.62532621527777776</c:v>
                </c:pt>
                <c:pt idx="2592">
                  <c:v>0.62533217592592594</c:v>
                </c:pt>
                <c:pt idx="2593">
                  <c:v>0.62533833333333333</c:v>
                </c:pt>
                <c:pt idx="2594">
                  <c:v>0.62534447916666669</c:v>
                </c:pt>
                <c:pt idx="2595">
                  <c:v>0.62535043981481475</c:v>
                </c:pt>
                <c:pt idx="2596">
                  <c:v>0.62535641203703707</c:v>
                </c:pt>
                <c:pt idx="2597">
                  <c:v>0.62536364583333337</c:v>
                </c:pt>
                <c:pt idx="2598">
                  <c:v>0.62536918981481482</c:v>
                </c:pt>
                <c:pt idx="2599">
                  <c:v>0.62537515046296299</c:v>
                </c:pt>
                <c:pt idx="2600">
                  <c:v>0.6253811226851852</c:v>
                </c:pt>
                <c:pt idx="2601">
                  <c:v>0.62538726851851856</c:v>
                </c:pt>
                <c:pt idx="2602">
                  <c:v>0.62539305555555558</c:v>
                </c:pt>
                <c:pt idx="2603">
                  <c:v>0.62539902777777778</c:v>
                </c:pt>
                <c:pt idx="2604">
                  <c:v>0.62540498842592596</c:v>
                </c:pt>
                <c:pt idx="2605">
                  <c:v>0.62541114583333335</c:v>
                </c:pt>
                <c:pt idx="2606">
                  <c:v>0.62541693287037037</c:v>
                </c:pt>
                <c:pt idx="2607">
                  <c:v>0.62542289351851854</c:v>
                </c:pt>
                <c:pt idx="2608">
                  <c:v>0.62542886574074075</c:v>
                </c:pt>
                <c:pt idx="2609">
                  <c:v>0.62543501157407411</c:v>
                </c:pt>
                <c:pt idx="2610">
                  <c:v>0.62544079861111113</c:v>
                </c:pt>
                <c:pt idx="2611">
                  <c:v>0.62544677083333333</c:v>
                </c:pt>
                <c:pt idx="2612">
                  <c:v>0.62545274305555554</c:v>
                </c:pt>
                <c:pt idx="2613">
                  <c:v>0.6254588888888889</c:v>
                </c:pt>
                <c:pt idx="2614">
                  <c:v>0.62546503472222226</c:v>
                </c:pt>
                <c:pt idx="2615">
                  <c:v>0.62547082175925928</c:v>
                </c:pt>
                <c:pt idx="2616">
                  <c:v>0.62547679398148148</c:v>
                </c:pt>
                <c:pt idx="2617">
                  <c:v>0.62548293981481484</c:v>
                </c:pt>
                <c:pt idx="2618">
                  <c:v>0.62548891203703705</c:v>
                </c:pt>
                <c:pt idx="2619">
                  <c:v>0.6254950578703703</c:v>
                </c:pt>
                <c:pt idx="2620">
                  <c:v>0.62550084490740743</c:v>
                </c:pt>
                <c:pt idx="2621">
                  <c:v>0.62550699074074079</c:v>
                </c:pt>
                <c:pt idx="2622">
                  <c:v>0.62551296296296299</c:v>
                </c:pt>
                <c:pt idx="2623">
                  <c:v>0.62551875000000001</c:v>
                </c:pt>
                <c:pt idx="2624">
                  <c:v>0.62552472222222222</c:v>
                </c:pt>
                <c:pt idx="2625">
                  <c:v>0.62553086805555558</c:v>
                </c:pt>
                <c:pt idx="2626">
                  <c:v>0.62553684027777778</c:v>
                </c:pt>
                <c:pt idx="2627">
                  <c:v>0.6255426273148148</c:v>
                </c:pt>
                <c:pt idx="2628">
                  <c:v>0.62554858796296298</c:v>
                </c:pt>
                <c:pt idx="2629">
                  <c:v>0.62555474537037037</c:v>
                </c:pt>
                <c:pt idx="2630">
                  <c:v>0.62556053240740739</c:v>
                </c:pt>
                <c:pt idx="2631">
                  <c:v>0.62556667824074075</c:v>
                </c:pt>
                <c:pt idx="2632">
                  <c:v>0.62557246527777777</c:v>
                </c:pt>
                <c:pt idx="2633">
                  <c:v>0.62557861111111113</c:v>
                </c:pt>
                <c:pt idx="2634">
                  <c:v>0.62558439814814815</c:v>
                </c:pt>
                <c:pt idx="2635">
                  <c:v>0.62559037037037035</c:v>
                </c:pt>
                <c:pt idx="2636">
                  <c:v>0.62559633101851853</c:v>
                </c:pt>
                <c:pt idx="2637">
                  <c:v>0.62560248842592592</c:v>
                </c:pt>
                <c:pt idx="2638">
                  <c:v>0.62560827546296294</c:v>
                </c:pt>
                <c:pt idx="2639">
                  <c:v>0.6256144212962963</c:v>
                </c:pt>
                <c:pt idx="2640">
                  <c:v>0.62562020833333332</c:v>
                </c:pt>
                <c:pt idx="2641">
                  <c:v>0.62562635416666668</c:v>
                </c:pt>
                <c:pt idx="2642">
                  <c:v>0.62563322916666664</c:v>
                </c:pt>
                <c:pt idx="2643">
                  <c:v>0.62563920138888884</c:v>
                </c:pt>
                <c:pt idx="2644">
                  <c:v>0.62564517361111116</c:v>
                </c:pt>
                <c:pt idx="2645">
                  <c:v>0.62565113425925922</c:v>
                </c:pt>
                <c:pt idx="2646">
                  <c:v>0.62565728009259258</c:v>
                </c:pt>
                <c:pt idx="2647">
                  <c:v>0.6256630671296296</c:v>
                </c:pt>
                <c:pt idx="2648">
                  <c:v>0.62566922453703711</c:v>
                </c:pt>
                <c:pt idx="2649">
                  <c:v>0.62567501157407401</c:v>
                </c:pt>
                <c:pt idx="2650">
                  <c:v>0.62568115740740737</c:v>
                </c:pt>
                <c:pt idx="2651">
                  <c:v>0.6256869444444445</c:v>
                </c:pt>
                <c:pt idx="2652">
                  <c:v>0.6256929166666666</c:v>
                </c:pt>
                <c:pt idx="2653">
                  <c:v>0.62569906249999996</c:v>
                </c:pt>
                <c:pt idx="2654">
                  <c:v>0.62570503472222228</c:v>
                </c:pt>
                <c:pt idx="2655">
                  <c:v>0.62571082175925929</c:v>
                </c:pt>
                <c:pt idx="2656">
                  <c:v>0.62571678240740736</c:v>
                </c:pt>
                <c:pt idx="2657">
                  <c:v>0.62572292824074072</c:v>
                </c:pt>
                <c:pt idx="2658">
                  <c:v>0.62572890046296303</c:v>
                </c:pt>
                <c:pt idx="2659">
                  <c:v>0.62573457175925928</c:v>
                </c:pt>
                <c:pt idx="2660">
                  <c:v>0.6257403587962963</c:v>
                </c:pt>
                <c:pt idx="2661">
                  <c:v>0.62574633101851851</c:v>
                </c:pt>
                <c:pt idx="2662">
                  <c:v>0.62575247685185187</c:v>
                </c:pt>
                <c:pt idx="2663">
                  <c:v>0.62575826388888889</c:v>
                </c:pt>
                <c:pt idx="2664">
                  <c:v>0.62576423611111109</c:v>
                </c:pt>
                <c:pt idx="2665">
                  <c:v>0.62577019675925927</c:v>
                </c:pt>
                <c:pt idx="2666">
                  <c:v>0.62577634259259263</c:v>
                </c:pt>
                <c:pt idx="2667">
                  <c:v>0.62578214120370368</c:v>
                </c:pt>
                <c:pt idx="2668">
                  <c:v>0.62578810185185185</c:v>
                </c:pt>
                <c:pt idx="2669">
                  <c:v>0.62579407407407406</c:v>
                </c:pt>
                <c:pt idx="2670">
                  <c:v>0.62580021990740742</c:v>
                </c:pt>
                <c:pt idx="2671">
                  <c:v>0.62580600694444444</c:v>
                </c:pt>
                <c:pt idx="2672">
                  <c:v>0.62581216435185183</c:v>
                </c:pt>
                <c:pt idx="2673">
                  <c:v>0.62581788194444443</c:v>
                </c:pt>
                <c:pt idx="2674">
                  <c:v>0.62582420138888895</c:v>
                </c:pt>
                <c:pt idx="2675">
                  <c:v>0.62583017361111104</c:v>
                </c:pt>
                <c:pt idx="2676">
                  <c:v>0.62583614583333336</c:v>
                </c:pt>
                <c:pt idx="2677">
                  <c:v>0.62584210648148153</c:v>
                </c:pt>
                <c:pt idx="2678">
                  <c:v>0.62584826388888892</c:v>
                </c:pt>
                <c:pt idx="2679">
                  <c:v>0.62585405092592594</c:v>
                </c:pt>
                <c:pt idx="2680">
                  <c:v>0.6258601967592593</c:v>
                </c:pt>
                <c:pt idx="2681">
                  <c:v>0.62586615740740748</c:v>
                </c:pt>
                <c:pt idx="2682">
                  <c:v>0.62587212962962957</c:v>
                </c:pt>
                <c:pt idx="2683">
                  <c:v>0.62587810185185189</c:v>
                </c:pt>
                <c:pt idx="2684">
                  <c:v>0.62588388888888891</c:v>
                </c:pt>
                <c:pt idx="2685">
                  <c:v>0.62589003472222215</c:v>
                </c:pt>
                <c:pt idx="2686">
                  <c:v>0.62589690972222223</c:v>
                </c:pt>
                <c:pt idx="2687">
                  <c:v>0.6259028703703704</c:v>
                </c:pt>
                <c:pt idx="2688">
                  <c:v>0.62590884259259261</c:v>
                </c:pt>
                <c:pt idx="2689">
                  <c:v>0.62591481481481481</c:v>
                </c:pt>
                <c:pt idx="2690">
                  <c:v>0.62592096064814817</c:v>
                </c:pt>
                <c:pt idx="2691">
                  <c:v>0.62592674768518519</c:v>
                </c:pt>
                <c:pt idx="2692">
                  <c:v>0.62593289351851855</c:v>
                </c:pt>
                <c:pt idx="2693">
                  <c:v>0.62593886574074076</c:v>
                </c:pt>
                <c:pt idx="2694">
                  <c:v>0.62594483796296296</c:v>
                </c:pt>
                <c:pt idx="2695">
                  <c:v>0.62595062499999998</c:v>
                </c:pt>
                <c:pt idx="2696">
                  <c:v>0.62595658564814816</c:v>
                </c:pt>
                <c:pt idx="2697">
                  <c:v>0.62596255787037036</c:v>
                </c:pt>
                <c:pt idx="2698">
                  <c:v>0.62596870370370372</c:v>
                </c:pt>
                <c:pt idx="2699">
                  <c:v>0.62597449074074074</c:v>
                </c:pt>
                <c:pt idx="2700">
                  <c:v>0.62598046296296295</c:v>
                </c:pt>
                <c:pt idx="2701">
                  <c:v>0.62598643518518515</c:v>
                </c:pt>
                <c:pt idx="2702">
                  <c:v>0.62599258101851851</c:v>
                </c:pt>
                <c:pt idx="2703">
                  <c:v>0.62599855324074072</c:v>
                </c:pt>
                <c:pt idx="2704">
                  <c:v>0.62600451388888889</c:v>
                </c:pt>
                <c:pt idx="2705">
                  <c:v>0.62601065972222225</c:v>
                </c:pt>
                <c:pt idx="2706">
                  <c:v>0.62601663194444446</c:v>
                </c:pt>
                <c:pt idx="2707">
                  <c:v>0.62602260416666666</c:v>
                </c:pt>
                <c:pt idx="2708">
                  <c:v>0.62602839120370368</c:v>
                </c:pt>
                <c:pt idx="2709">
                  <c:v>0.62603436342592589</c:v>
                </c:pt>
                <c:pt idx="2710">
                  <c:v>0.62604050925925925</c:v>
                </c:pt>
                <c:pt idx="2711">
                  <c:v>0.62604629629629627</c:v>
                </c:pt>
                <c:pt idx="2712">
                  <c:v>0.62605225694444444</c:v>
                </c:pt>
                <c:pt idx="2713">
                  <c:v>0.62605822916666665</c:v>
                </c:pt>
                <c:pt idx="2714">
                  <c:v>0.62606437500000001</c:v>
                </c:pt>
                <c:pt idx="2715">
                  <c:v>0.62607016203703703</c:v>
                </c:pt>
                <c:pt idx="2716">
                  <c:v>0.62607613425925923</c:v>
                </c:pt>
                <c:pt idx="2717">
                  <c:v>0.62608228009259259</c:v>
                </c:pt>
                <c:pt idx="2718">
                  <c:v>0.6260882523148148</c:v>
                </c:pt>
                <c:pt idx="2719">
                  <c:v>0.62609403935185182</c:v>
                </c:pt>
                <c:pt idx="2720">
                  <c:v>0.62610001157407413</c:v>
                </c:pt>
                <c:pt idx="2721">
                  <c:v>0.62610615740740738</c:v>
                </c:pt>
                <c:pt idx="2722">
                  <c:v>0.62611211805555556</c:v>
                </c:pt>
                <c:pt idx="2723">
                  <c:v>0.62611790509259257</c:v>
                </c:pt>
                <c:pt idx="2724">
                  <c:v>0.62612387731481478</c:v>
                </c:pt>
                <c:pt idx="2725">
                  <c:v>0.62613002314814814</c:v>
                </c:pt>
                <c:pt idx="2726">
                  <c:v>0.62613599537037035</c:v>
                </c:pt>
                <c:pt idx="2727">
                  <c:v>0.62614178240740748</c:v>
                </c:pt>
                <c:pt idx="2728">
                  <c:v>0.62614775462962957</c:v>
                </c:pt>
                <c:pt idx="2729">
                  <c:v>0.62615371527777774</c:v>
                </c:pt>
                <c:pt idx="2730">
                  <c:v>0.62616094907407405</c:v>
                </c:pt>
                <c:pt idx="2731">
                  <c:v>0.62616692129629625</c:v>
                </c:pt>
                <c:pt idx="2732">
                  <c:v>0.62617289351851857</c:v>
                </c:pt>
                <c:pt idx="2733">
                  <c:v>0.62617885416666663</c:v>
                </c:pt>
                <c:pt idx="2734">
                  <c:v>0.62618480324074077</c:v>
                </c:pt>
                <c:pt idx="2735">
                  <c:v>0.62619059027777779</c:v>
                </c:pt>
                <c:pt idx="2736">
                  <c:v>0.6261965625</c:v>
                </c:pt>
                <c:pt idx="2737">
                  <c:v>0.62620252314814817</c:v>
                </c:pt>
                <c:pt idx="2738">
                  <c:v>0.62620868055555556</c:v>
                </c:pt>
                <c:pt idx="2739">
                  <c:v>0.62621446759259258</c:v>
                </c:pt>
                <c:pt idx="2740">
                  <c:v>0.62622061342592594</c:v>
                </c:pt>
                <c:pt idx="2741">
                  <c:v>0.62622640046296296</c:v>
                </c:pt>
                <c:pt idx="2742">
                  <c:v>0.62623254629629632</c:v>
                </c:pt>
                <c:pt idx="2743">
                  <c:v>0.62623834490740737</c:v>
                </c:pt>
                <c:pt idx="2744">
                  <c:v>0.62624430555555555</c:v>
                </c:pt>
                <c:pt idx="2745">
                  <c:v>0.62625027777777775</c:v>
                </c:pt>
                <c:pt idx="2746">
                  <c:v>0.62625642361111111</c:v>
                </c:pt>
                <c:pt idx="2747">
                  <c:v>0.62626307870370368</c:v>
                </c:pt>
                <c:pt idx="2748">
                  <c:v>0.62626883101851849</c:v>
                </c:pt>
                <c:pt idx="2749">
                  <c:v>0.6262748032407407</c:v>
                </c:pt>
                <c:pt idx="2750">
                  <c:v>0.62628094907407406</c:v>
                </c:pt>
                <c:pt idx="2751">
                  <c:v>0.62628673611111108</c:v>
                </c:pt>
                <c:pt idx="2752">
                  <c:v>0.62629270833333328</c:v>
                </c:pt>
                <c:pt idx="2753">
                  <c:v>0.62629866898148145</c:v>
                </c:pt>
                <c:pt idx="2754">
                  <c:v>0.62630482638888896</c:v>
                </c:pt>
                <c:pt idx="2755">
                  <c:v>0.62631078703703702</c:v>
                </c:pt>
                <c:pt idx="2756">
                  <c:v>0.62631675925925923</c:v>
                </c:pt>
                <c:pt idx="2757">
                  <c:v>0.62632273148148154</c:v>
                </c:pt>
                <c:pt idx="2758">
                  <c:v>0.62632887731481479</c:v>
                </c:pt>
                <c:pt idx="2759">
                  <c:v>0.62633466435185181</c:v>
                </c:pt>
                <c:pt idx="2760">
                  <c:v>0.62634063657407413</c:v>
                </c:pt>
                <c:pt idx="2761">
                  <c:v>0.62634659722222219</c:v>
                </c:pt>
                <c:pt idx="2762">
                  <c:v>0.62635274305555555</c:v>
                </c:pt>
                <c:pt idx="2763">
                  <c:v>0.62635871527777776</c:v>
                </c:pt>
                <c:pt idx="2764">
                  <c:v>0.62636468750000007</c:v>
                </c:pt>
                <c:pt idx="2765">
                  <c:v>0.62637065972222217</c:v>
                </c:pt>
                <c:pt idx="2766">
                  <c:v>0.62637662037037034</c:v>
                </c:pt>
                <c:pt idx="2767">
                  <c:v>0.62638259259259266</c:v>
                </c:pt>
                <c:pt idx="2768">
                  <c:v>0.62638855324074072</c:v>
                </c:pt>
                <c:pt idx="2769">
                  <c:v>0.62639452546296293</c:v>
                </c:pt>
                <c:pt idx="2770">
                  <c:v>0.62640049768518524</c:v>
                </c:pt>
                <c:pt idx="2771">
                  <c:v>0.62640628472222215</c:v>
                </c:pt>
                <c:pt idx="2772">
                  <c:v>0.62641243055555551</c:v>
                </c:pt>
                <c:pt idx="2773">
                  <c:v>0.62641821759259264</c:v>
                </c:pt>
                <c:pt idx="2774">
                  <c:v>0.62642545138888883</c:v>
                </c:pt>
                <c:pt idx="2775">
                  <c:v>0.62643123842592596</c:v>
                </c:pt>
                <c:pt idx="2776">
                  <c:v>0.62643721064814817</c:v>
                </c:pt>
                <c:pt idx="2777">
                  <c:v>0.62644317129629623</c:v>
                </c:pt>
                <c:pt idx="2778">
                  <c:v>0.62644932870370373</c:v>
                </c:pt>
                <c:pt idx="2779">
                  <c:v>0.62645511574074075</c:v>
                </c:pt>
                <c:pt idx="2780">
                  <c:v>0.626461261574074</c:v>
                </c:pt>
                <c:pt idx="2781">
                  <c:v>0.62646723379629632</c:v>
                </c:pt>
                <c:pt idx="2782">
                  <c:v>0.62647337962962968</c:v>
                </c:pt>
                <c:pt idx="2783">
                  <c:v>0.62647952546296293</c:v>
                </c:pt>
                <c:pt idx="2784">
                  <c:v>0.62648549768518513</c:v>
                </c:pt>
                <c:pt idx="2785">
                  <c:v>0.62649164351851849</c:v>
                </c:pt>
                <c:pt idx="2786">
                  <c:v>0.62649761574074081</c:v>
                </c:pt>
                <c:pt idx="2787">
                  <c:v>0.62650357638888887</c:v>
                </c:pt>
                <c:pt idx="2788">
                  <c:v>0.62650954861111108</c:v>
                </c:pt>
                <c:pt idx="2789">
                  <c:v>0.62651552083333339</c:v>
                </c:pt>
                <c:pt idx="2790">
                  <c:v>0.62652148148148146</c:v>
                </c:pt>
                <c:pt idx="2791">
                  <c:v>0.62652745370370366</c:v>
                </c:pt>
                <c:pt idx="2792">
                  <c:v>0.62653342592592598</c:v>
                </c:pt>
                <c:pt idx="2793">
                  <c:v>0.62653938657407404</c:v>
                </c:pt>
                <c:pt idx="2794">
                  <c:v>0.62654535879629625</c:v>
                </c:pt>
                <c:pt idx="2795">
                  <c:v>0.62655131944444442</c:v>
                </c:pt>
                <c:pt idx="2796">
                  <c:v>0.62655729166666674</c:v>
                </c:pt>
                <c:pt idx="2797">
                  <c:v>0.62656326388888883</c:v>
                </c:pt>
                <c:pt idx="2798">
                  <c:v>0.62656923611111115</c:v>
                </c:pt>
                <c:pt idx="2799">
                  <c:v>0.62657538194444451</c:v>
                </c:pt>
                <c:pt idx="2800">
                  <c:v>0.62658134259259257</c:v>
                </c:pt>
                <c:pt idx="2801">
                  <c:v>0.62658731481481478</c:v>
                </c:pt>
                <c:pt idx="2802">
                  <c:v>0.62659328703703709</c:v>
                </c:pt>
                <c:pt idx="2803">
                  <c:v>0.62659924768518516</c:v>
                </c:pt>
                <c:pt idx="2804">
                  <c:v>0.62660521990740736</c:v>
                </c:pt>
                <c:pt idx="2805">
                  <c:v>0.62661119212962968</c:v>
                </c:pt>
                <c:pt idx="2806">
                  <c:v>0.62661715277777774</c:v>
                </c:pt>
                <c:pt idx="2807">
                  <c:v>0.62662312499999995</c:v>
                </c:pt>
                <c:pt idx="2808">
                  <c:v>0.62662880787037034</c:v>
                </c:pt>
                <c:pt idx="2809">
                  <c:v>0.6266349537037037</c:v>
                </c:pt>
                <c:pt idx="2810">
                  <c:v>0.62664092592592591</c:v>
                </c:pt>
                <c:pt idx="2811">
                  <c:v>0.62664707175925927</c:v>
                </c:pt>
                <c:pt idx="2812">
                  <c:v>0.62665304398148147</c:v>
                </c:pt>
                <c:pt idx="2813">
                  <c:v>0.62665918981481483</c:v>
                </c:pt>
                <c:pt idx="2814">
                  <c:v>0.62666516203703704</c:v>
                </c:pt>
                <c:pt idx="2815">
                  <c:v>0.6266713078703704</c:v>
                </c:pt>
                <c:pt idx="2816">
                  <c:v>0.6266772800925926</c:v>
                </c:pt>
                <c:pt idx="2817">
                  <c:v>0.62668324074074078</c:v>
                </c:pt>
                <c:pt idx="2818">
                  <c:v>0.62669030092592592</c:v>
                </c:pt>
                <c:pt idx="2819">
                  <c:v>0.6266962615740741</c:v>
                </c:pt>
                <c:pt idx="2820">
                  <c:v>0.6267022337962963</c:v>
                </c:pt>
                <c:pt idx="2821">
                  <c:v>0.62670820601851851</c:v>
                </c:pt>
                <c:pt idx="2822">
                  <c:v>0.62671392361111111</c:v>
                </c:pt>
                <c:pt idx="2823">
                  <c:v>0.62671988425925929</c:v>
                </c:pt>
                <c:pt idx="2824">
                  <c:v>0.62672585648148149</c:v>
                </c:pt>
                <c:pt idx="2825">
                  <c:v>0.6267318287037037</c:v>
                </c:pt>
                <c:pt idx="2826">
                  <c:v>0.62673778935185187</c:v>
                </c:pt>
                <c:pt idx="2827">
                  <c:v>0.62674376157407408</c:v>
                </c:pt>
                <c:pt idx="2828">
                  <c:v>0.62674972222222225</c:v>
                </c:pt>
                <c:pt idx="2829">
                  <c:v>0.62675569444444446</c:v>
                </c:pt>
                <c:pt idx="2830">
                  <c:v>0.62676166666666666</c:v>
                </c:pt>
                <c:pt idx="2831">
                  <c:v>0.62676762731481483</c:v>
                </c:pt>
                <c:pt idx="2832">
                  <c:v>0.62677359953703704</c:v>
                </c:pt>
                <c:pt idx="2833">
                  <c:v>0.62677957175925925</c:v>
                </c:pt>
                <c:pt idx="2834">
                  <c:v>0.62678553240740742</c:v>
                </c:pt>
                <c:pt idx="2835">
                  <c:v>0.62679168981481481</c:v>
                </c:pt>
                <c:pt idx="2836">
                  <c:v>0.62679783564814817</c:v>
                </c:pt>
                <c:pt idx="2837">
                  <c:v>0.62680398148148153</c:v>
                </c:pt>
                <c:pt idx="2838">
                  <c:v>0.62681013888888892</c:v>
                </c:pt>
                <c:pt idx="2839">
                  <c:v>0.62681628472222217</c:v>
                </c:pt>
                <c:pt idx="2840">
                  <c:v>0.62682224537037035</c:v>
                </c:pt>
                <c:pt idx="2841">
                  <c:v>0.62682840277777785</c:v>
                </c:pt>
                <c:pt idx="2842">
                  <c:v>0.62683436342592591</c:v>
                </c:pt>
                <c:pt idx="2843">
                  <c:v>0.62684033564814812</c:v>
                </c:pt>
                <c:pt idx="2844">
                  <c:v>0.62684630787037043</c:v>
                </c:pt>
                <c:pt idx="2845">
                  <c:v>0.6268522685185185</c:v>
                </c:pt>
                <c:pt idx="2846">
                  <c:v>0.6268582407407407</c:v>
                </c:pt>
                <c:pt idx="2847">
                  <c:v>0.62686438657407406</c:v>
                </c:pt>
                <c:pt idx="2848">
                  <c:v>0.62687035879629627</c:v>
                </c:pt>
                <c:pt idx="2849">
                  <c:v>0.62687631944444444</c:v>
                </c:pt>
                <c:pt idx="2850">
                  <c:v>0.62688229166666665</c:v>
                </c:pt>
                <c:pt idx="2851">
                  <c:v>0.62688826388888885</c:v>
                </c:pt>
                <c:pt idx="2852">
                  <c:v>0.62689423611111106</c:v>
                </c:pt>
                <c:pt idx="2853">
                  <c:v>0.62690019675925923</c:v>
                </c:pt>
                <c:pt idx="2854">
                  <c:v>0.62690634259259259</c:v>
                </c:pt>
                <c:pt idx="2855">
                  <c:v>0.6269123148148148</c:v>
                </c:pt>
                <c:pt idx="2856">
                  <c:v>0.626918287037037</c:v>
                </c:pt>
                <c:pt idx="2857">
                  <c:v>0.62692443287037036</c:v>
                </c:pt>
                <c:pt idx="2858">
                  <c:v>0.62693040509259257</c:v>
                </c:pt>
                <c:pt idx="2859">
                  <c:v>0.62693655092592593</c:v>
                </c:pt>
                <c:pt idx="2860">
                  <c:v>0.62694359953703704</c:v>
                </c:pt>
                <c:pt idx="2861">
                  <c:v>0.6269497453703704</c:v>
                </c:pt>
                <c:pt idx="2862">
                  <c:v>0.62695571759259261</c:v>
                </c:pt>
                <c:pt idx="2863">
                  <c:v>0.62696168981481482</c:v>
                </c:pt>
                <c:pt idx="2864">
                  <c:v>0.62696765046296299</c:v>
                </c:pt>
                <c:pt idx="2865">
                  <c:v>0.62697362268518519</c:v>
                </c:pt>
                <c:pt idx="2866">
                  <c:v>0.6269795949074074</c:v>
                </c:pt>
                <c:pt idx="2867">
                  <c:v>0.62698555555555557</c:v>
                </c:pt>
                <c:pt idx="2868">
                  <c:v>0.62699152777777778</c:v>
                </c:pt>
                <c:pt idx="2869">
                  <c:v>0.62699749999999999</c:v>
                </c:pt>
                <c:pt idx="2870">
                  <c:v>0.62700346064814816</c:v>
                </c:pt>
                <c:pt idx="2871">
                  <c:v>0.62700943287037036</c:v>
                </c:pt>
                <c:pt idx="2872">
                  <c:v>0.62701540509259257</c:v>
                </c:pt>
                <c:pt idx="2873">
                  <c:v>0.62702136574074074</c:v>
                </c:pt>
                <c:pt idx="2874">
                  <c:v>0.62702733796296295</c:v>
                </c:pt>
                <c:pt idx="2875">
                  <c:v>0.62703331018518516</c:v>
                </c:pt>
                <c:pt idx="2876">
                  <c:v>0.62703927083333333</c:v>
                </c:pt>
                <c:pt idx="2877">
                  <c:v>0.62704524305555553</c:v>
                </c:pt>
                <c:pt idx="2878">
                  <c:v>0.62705121527777774</c:v>
                </c:pt>
                <c:pt idx="2879">
                  <c:v>0.62705717592592591</c:v>
                </c:pt>
                <c:pt idx="2880">
                  <c:v>0.62706314814814812</c:v>
                </c:pt>
                <c:pt idx="2881">
                  <c:v>0.62706910879629629</c:v>
                </c:pt>
                <c:pt idx="2882">
                  <c:v>0.6270750810185185</c:v>
                </c:pt>
                <c:pt idx="2883">
                  <c:v>0.62708104166666667</c:v>
                </c:pt>
                <c:pt idx="2884">
                  <c:v>0.62708718750000003</c:v>
                </c:pt>
                <c:pt idx="2885">
                  <c:v>0.62709315972222224</c:v>
                </c:pt>
                <c:pt idx="2886">
                  <c:v>0.62709949074074067</c:v>
                </c:pt>
                <c:pt idx="2887">
                  <c:v>0.62710546296296299</c:v>
                </c:pt>
                <c:pt idx="2888">
                  <c:v>0.62711160879629635</c:v>
                </c:pt>
                <c:pt idx="2889">
                  <c:v>0.62711758101851856</c:v>
                </c:pt>
                <c:pt idx="2890">
                  <c:v>0.62712354166666662</c:v>
                </c:pt>
                <c:pt idx="2891">
                  <c:v>0.62712951388888893</c:v>
                </c:pt>
                <c:pt idx="2892">
                  <c:v>0.62713530092592595</c:v>
                </c:pt>
                <c:pt idx="2893">
                  <c:v>0.62714234953703707</c:v>
                </c:pt>
                <c:pt idx="2894">
                  <c:v>0.62714832175925928</c:v>
                </c:pt>
                <c:pt idx="2895">
                  <c:v>0.62715446759259252</c:v>
                </c:pt>
                <c:pt idx="2896">
                  <c:v>0.62716018518518524</c:v>
                </c:pt>
                <c:pt idx="2897">
                  <c:v>0.62716597222222226</c:v>
                </c:pt>
                <c:pt idx="2898">
                  <c:v>0.62717211805555551</c:v>
                </c:pt>
                <c:pt idx="2899">
                  <c:v>0.62717809027777782</c:v>
                </c:pt>
                <c:pt idx="2900">
                  <c:v>0.62718406250000003</c:v>
                </c:pt>
                <c:pt idx="2901">
                  <c:v>0.62718984953703705</c:v>
                </c:pt>
                <c:pt idx="2902">
                  <c:v>0.62719599537037041</c:v>
                </c:pt>
                <c:pt idx="2903">
                  <c:v>0.62720196759259261</c:v>
                </c:pt>
                <c:pt idx="2904">
                  <c:v>0.62720775462962963</c:v>
                </c:pt>
                <c:pt idx="2905">
                  <c:v>0.62721390046296299</c:v>
                </c:pt>
                <c:pt idx="2906">
                  <c:v>0.6272198726851852</c:v>
                </c:pt>
                <c:pt idx="2907">
                  <c:v>0.62722583333333326</c:v>
                </c:pt>
                <c:pt idx="2908">
                  <c:v>0.62723216435185181</c:v>
                </c:pt>
                <c:pt idx="2909">
                  <c:v>0.62723832175925931</c:v>
                </c:pt>
                <c:pt idx="2910">
                  <c:v>0.62724428240740737</c:v>
                </c:pt>
                <c:pt idx="2911">
                  <c:v>0.62725025462962958</c:v>
                </c:pt>
                <c:pt idx="2912">
                  <c:v>0.62725621527777775</c:v>
                </c:pt>
                <c:pt idx="2913">
                  <c:v>0.62726201388888891</c:v>
                </c:pt>
                <c:pt idx="2914">
                  <c:v>0.62726815972222216</c:v>
                </c:pt>
                <c:pt idx="2915">
                  <c:v>0.62727413194444448</c:v>
                </c:pt>
                <c:pt idx="2916">
                  <c:v>0.62728009259259265</c:v>
                </c:pt>
                <c:pt idx="2917">
                  <c:v>0.62728606481481475</c:v>
                </c:pt>
                <c:pt idx="2918">
                  <c:v>0.62729202546296292</c:v>
                </c:pt>
                <c:pt idx="2919">
                  <c:v>0.62729799768518524</c:v>
                </c:pt>
                <c:pt idx="2920">
                  <c:v>0.62730396990740744</c:v>
                </c:pt>
                <c:pt idx="2921">
                  <c:v>0.62730993055555551</c:v>
                </c:pt>
                <c:pt idx="2922">
                  <c:v>0.62731590277777782</c:v>
                </c:pt>
                <c:pt idx="2923">
                  <c:v>0.62732187500000003</c:v>
                </c:pt>
                <c:pt idx="2924">
                  <c:v>0.62732783564814809</c:v>
                </c:pt>
                <c:pt idx="2925">
                  <c:v>0.62733380787037041</c:v>
                </c:pt>
                <c:pt idx="2926">
                  <c:v>0.62734085648148141</c:v>
                </c:pt>
                <c:pt idx="2927">
                  <c:v>0.62734664351851854</c:v>
                </c:pt>
                <c:pt idx="2928">
                  <c:v>0.62735280092592594</c:v>
                </c:pt>
                <c:pt idx="2929">
                  <c:v>0.62735876157407411</c:v>
                </c:pt>
                <c:pt idx="2930">
                  <c:v>0.62736490740740736</c:v>
                </c:pt>
                <c:pt idx="2931">
                  <c:v>0.62737087962962967</c:v>
                </c:pt>
                <c:pt idx="2932">
                  <c:v>0.62737685185185188</c:v>
                </c:pt>
                <c:pt idx="2933">
                  <c:v>0.62738299768518513</c:v>
                </c:pt>
                <c:pt idx="2934">
                  <c:v>0.62738896990740745</c:v>
                </c:pt>
                <c:pt idx="2935">
                  <c:v>0.62739493055555562</c:v>
                </c:pt>
                <c:pt idx="2936">
                  <c:v>0.6274010879629629</c:v>
                </c:pt>
                <c:pt idx="2937">
                  <c:v>0.62740704861111107</c:v>
                </c:pt>
                <c:pt idx="2938">
                  <c:v>0.62741302083333339</c:v>
                </c:pt>
                <c:pt idx="2939">
                  <c:v>0.62741899305555549</c:v>
                </c:pt>
                <c:pt idx="2940">
                  <c:v>0.62742495370370366</c:v>
                </c:pt>
                <c:pt idx="2941">
                  <c:v>0.62743092592592598</c:v>
                </c:pt>
                <c:pt idx="2942">
                  <c:v>0.62743688657407404</c:v>
                </c:pt>
                <c:pt idx="2943">
                  <c:v>0.62744285879629624</c:v>
                </c:pt>
                <c:pt idx="2944">
                  <c:v>0.62744883101851856</c:v>
                </c:pt>
                <c:pt idx="2945">
                  <c:v>0.62745479166666673</c:v>
                </c:pt>
                <c:pt idx="2946">
                  <c:v>0.62746076388888883</c:v>
                </c:pt>
                <c:pt idx="2947">
                  <c:v>0.62746673611111115</c:v>
                </c:pt>
                <c:pt idx="2948">
                  <c:v>0.62747269675925932</c:v>
                </c:pt>
                <c:pt idx="2949">
                  <c:v>0.62747866898148141</c:v>
                </c:pt>
                <c:pt idx="2950">
                  <c:v>0.62748464120370373</c:v>
                </c:pt>
                <c:pt idx="2951">
                  <c:v>0.62750055555555562</c:v>
                </c:pt>
                <c:pt idx="2952">
                  <c:v>0.62750743055555558</c:v>
                </c:pt>
                <c:pt idx="2953">
                  <c:v>0.62751393518518517</c:v>
                </c:pt>
                <c:pt idx="2954">
                  <c:v>0.6275204513888889</c:v>
                </c:pt>
                <c:pt idx="2955">
                  <c:v>0.62752614583333333</c:v>
                </c:pt>
                <c:pt idx="2956">
                  <c:v>0.62753229166666669</c:v>
                </c:pt>
                <c:pt idx="2957">
                  <c:v>0.62753843750000005</c:v>
                </c:pt>
                <c:pt idx="2958">
                  <c:v>0.62754440972222225</c:v>
                </c:pt>
                <c:pt idx="2959">
                  <c:v>0.62755145833333337</c:v>
                </c:pt>
                <c:pt idx="2960">
                  <c:v>0.62755761574074076</c:v>
                </c:pt>
                <c:pt idx="2961">
                  <c:v>0.62756412037037035</c:v>
                </c:pt>
                <c:pt idx="2962">
                  <c:v>0.62757009259259255</c:v>
                </c:pt>
                <c:pt idx="2963">
                  <c:v>0.62757623842592591</c:v>
                </c:pt>
                <c:pt idx="2964">
                  <c:v>0.62758238425925927</c:v>
                </c:pt>
                <c:pt idx="2965">
                  <c:v>0.62758853009259263</c:v>
                </c:pt>
                <c:pt idx="2966">
                  <c:v>0.62759468750000003</c:v>
                </c:pt>
                <c:pt idx="2967">
                  <c:v>0.62760101851851846</c:v>
                </c:pt>
                <c:pt idx="2968">
                  <c:v>0.62760716435185182</c:v>
                </c:pt>
                <c:pt idx="2969">
                  <c:v>0.62761361111111114</c:v>
                </c:pt>
                <c:pt idx="2970">
                  <c:v>0.62761993055555554</c:v>
                </c:pt>
                <c:pt idx="2971">
                  <c:v>0.62762590277777774</c:v>
                </c:pt>
                <c:pt idx="2972">
                  <c:v>0.62763259259259263</c:v>
                </c:pt>
                <c:pt idx="2973">
                  <c:v>0.62763856481481484</c:v>
                </c:pt>
                <c:pt idx="2974">
                  <c:v>0.62764471064814809</c:v>
                </c:pt>
                <c:pt idx="2975">
                  <c:v>0.62765085648148145</c:v>
                </c:pt>
                <c:pt idx="2976">
                  <c:v>0.62765701388888895</c:v>
                </c:pt>
                <c:pt idx="2977">
                  <c:v>0.6276631597222222</c:v>
                </c:pt>
                <c:pt idx="2978">
                  <c:v>0.62766949074074074</c:v>
                </c:pt>
                <c:pt idx="2979">
                  <c:v>0.62767582175925929</c:v>
                </c:pt>
                <c:pt idx="2980">
                  <c:v>0.62768215277777772</c:v>
                </c:pt>
                <c:pt idx="2981">
                  <c:v>0.62768884259259261</c:v>
                </c:pt>
                <c:pt idx="2982">
                  <c:v>0.62769480324074067</c:v>
                </c:pt>
                <c:pt idx="2983">
                  <c:v>0.62770077546296299</c:v>
                </c:pt>
                <c:pt idx="2984">
                  <c:v>0.62770692129629635</c:v>
                </c:pt>
                <c:pt idx="2985">
                  <c:v>0.62771307870370363</c:v>
                </c:pt>
                <c:pt idx="2986">
                  <c:v>0.6277190393518518</c:v>
                </c:pt>
                <c:pt idx="2987">
                  <c:v>0.62772519675925931</c:v>
                </c:pt>
                <c:pt idx="2988">
                  <c:v>0.62773115740740748</c:v>
                </c:pt>
                <c:pt idx="2989">
                  <c:v>0.62773712962962958</c:v>
                </c:pt>
                <c:pt idx="2990">
                  <c:v>0.62774363425925928</c:v>
                </c:pt>
                <c:pt idx="2991">
                  <c:v>0.62774979166666667</c:v>
                </c:pt>
                <c:pt idx="2992">
                  <c:v>0.62775593750000003</c:v>
                </c:pt>
                <c:pt idx="2993">
                  <c:v>0.62776353009259256</c:v>
                </c:pt>
                <c:pt idx="2994">
                  <c:v>0.62777021990740745</c:v>
                </c:pt>
                <c:pt idx="2995">
                  <c:v>0.62777637731481484</c:v>
                </c:pt>
                <c:pt idx="2996">
                  <c:v>0.62778324074074077</c:v>
                </c:pt>
                <c:pt idx="2997">
                  <c:v>0.62778939814814816</c:v>
                </c:pt>
                <c:pt idx="2998">
                  <c:v>0.62779627314814812</c:v>
                </c:pt>
                <c:pt idx="2999">
                  <c:v>0.62780223379629629</c:v>
                </c:pt>
                <c:pt idx="3000">
                  <c:v>0.62780837962962965</c:v>
                </c:pt>
                <c:pt idx="3001">
                  <c:v>0.62781471064814809</c:v>
                </c:pt>
                <c:pt idx="3002">
                  <c:v>0.62782104166666663</c:v>
                </c:pt>
                <c:pt idx="3003">
                  <c:v>0.62782737268518518</c:v>
                </c:pt>
                <c:pt idx="3004">
                  <c:v>0.62783370370370373</c:v>
                </c:pt>
                <c:pt idx="3005">
                  <c:v>0.62783984953703709</c:v>
                </c:pt>
                <c:pt idx="3006">
                  <c:v>0.62784655092592589</c:v>
                </c:pt>
                <c:pt idx="3007">
                  <c:v>0.62785251157407407</c:v>
                </c:pt>
                <c:pt idx="3008">
                  <c:v>0.62785848379629627</c:v>
                </c:pt>
                <c:pt idx="3009">
                  <c:v>0.62786445601851859</c:v>
                </c:pt>
                <c:pt idx="3010">
                  <c:v>0.62787041666666665</c:v>
                </c:pt>
                <c:pt idx="3011">
                  <c:v>0.62787646990740742</c:v>
                </c:pt>
                <c:pt idx="3012">
                  <c:v>0.62788243055555559</c:v>
                </c:pt>
                <c:pt idx="3013">
                  <c:v>0.6278884027777778</c:v>
                </c:pt>
                <c:pt idx="3014">
                  <c:v>0.627894375</c:v>
                </c:pt>
                <c:pt idx="3015">
                  <c:v>0.62790033564814818</c:v>
                </c:pt>
                <c:pt idx="3016">
                  <c:v>0.62790630787037038</c:v>
                </c:pt>
                <c:pt idx="3017">
                  <c:v>0.62791226851851845</c:v>
                </c:pt>
                <c:pt idx="3018">
                  <c:v>0.62791824074074076</c:v>
                </c:pt>
                <c:pt idx="3019">
                  <c:v>0.62792438657407412</c:v>
                </c:pt>
                <c:pt idx="3020">
                  <c:v>0.62793054398148151</c:v>
                </c:pt>
                <c:pt idx="3021">
                  <c:v>0.62793668981481476</c:v>
                </c:pt>
                <c:pt idx="3022">
                  <c:v>0.62794283564814812</c:v>
                </c:pt>
                <c:pt idx="3023">
                  <c:v>0.62794898148148148</c:v>
                </c:pt>
                <c:pt idx="3024">
                  <c:v>0.62795513888888888</c:v>
                </c:pt>
                <c:pt idx="3025">
                  <c:v>0.62796109953703705</c:v>
                </c:pt>
                <c:pt idx="3026">
                  <c:v>0.6279681597222222</c:v>
                </c:pt>
                <c:pt idx="3027">
                  <c:v>0.62797412037037037</c:v>
                </c:pt>
                <c:pt idx="3028">
                  <c:v>0.6279801967592592</c:v>
                </c:pt>
                <c:pt idx="3029">
                  <c:v>0.62798616898148152</c:v>
                </c:pt>
                <c:pt idx="3030">
                  <c:v>0.62799214120370372</c:v>
                </c:pt>
                <c:pt idx="3031">
                  <c:v>0.62799810185185179</c:v>
                </c:pt>
                <c:pt idx="3032">
                  <c:v>0.6280040740740741</c:v>
                </c:pt>
                <c:pt idx="3033">
                  <c:v>0.62801021990740746</c:v>
                </c:pt>
                <c:pt idx="3034">
                  <c:v>0.62801619212962956</c:v>
                </c:pt>
                <c:pt idx="3035">
                  <c:v>0.62802215277777773</c:v>
                </c:pt>
                <c:pt idx="3036">
                  <c:v>0.62802831018518523</c:v>
                </c:pt>
                <c:pt idx="3037">
                  <c:v>0.62803445601851848</c:v>
                </c:pt>
                <c:pt idx="3038">
                  <c:v>0.62804060185185184</c:v>
                </c:pt>
                <c:pt idx="3039">
                  <c:v>0.6280467476851852</c:v>
                </c:pt>
                <c:pt idx="3040">
                  <c:v>0.62805290509259259</c:v>
                </c:pt>
                <c:pt idx="3041">
                  <c:v>0.6280586226851852</c:v>
                </c:pt>
                <c:pt idx="3042">
                  <c:v>0.62806476851851845</c:v>
                </c:pt>
                <c:pt idx="3043">
                  <c:v>0.62807074074074076</c:v>
                </c:pt>
                <c:pt idx="3044">
                  <c:v>0.62807688657407412</c:v>
                </c:pt>
                <c:pt idx="3045">
                  <c:v>0.62808303240740737</c:v>
                </c:pt>
                <c:pt idx="3046">
                  <c:v>0.62808900462962958</c:v>
                </c:pt>
                <c:pt idx="3047">
                  <c:v>0.62809497685185189</c:v>
                </c:pt>
                <c:pt idx="3048">
                  <c:v>0.62810112268518525</c:v>
                </c:pt>
                <c:pt idx="3049">
                  <c:v>0.62810709490740735</c:v>
                </c:pt>
                <c:pt idx="3050">
                  <c:v>0.62811305555555552</c:v>
                </c:pt>
                <c:pt idx="3051">
                  <c:v>0.62811920138888888</c:v>
                </c:pt>
                <c:pt idx="3052">
                  <c:v>0.62812517361111109</c:v>
                </c:pt>
                <c:pt idx="3053">
                  <c:v>0.62813114583333329</c:v>
                </c:pt>
                <c:pt idx="3054">
                  <c:v>0.62813729166666665</c:v>
                </c:pt>
                <c:pt idx="3055">
                  <c:v>0.62814326388888886</c:v>
                </c:pt>
                <c:pt idx="3056">
                  <c:v>0.62814922453703703</c:v>
                </c:pt>
                <c:pt idx="3057">
                  <c:v>0.62815519675925924</c:v>
                </c:pt>
                <c:pt idx="3058">
                  <c:v>0.62816116898148155</c:v>
                </c:pt>
                <c:pt idx="3059">
                  <c:v>0.62816840277777775</c:v>
                </c:pt>
                <c:pt idx="3060">
                  <c:v>0.62817454861111111</c:v>
                </c:pt>
                <c:pt idx="3061">
                  <c:v>0.62818052083333331</c:v>
                </c:pt>
                <c:pt idx="3062">
                  <c:v>0.62818648148148148</c:v>
                </c:pt>
                <c:pt idx="3063">
                  <c:v>0.62819263888888888</c:v>
                </c:pt>
                <c:pt idx="3064">
                  <c:v>0.62819859953703705</c:v>
                </c:pt>
                <c:pt idx="3065">
                  <c:v>0.62820457175925926</c:v>
                </c:pt>
                <c:pt idx="3066">
                  <c:v>0.62821071759259262</c:v>
                </c:pt>
                <c:pt idx="3067">
                  <c:v>0.62821668981481482</c:v>
                </c:pt>
                <c:pt idx="3068">
                  <c:v>0.62822265046296299</c:v>
                </c:pt>
                <c:pt idx="3069">
                  <c:v>0.62822880787037039</c:v>
                </c:pt>
                <c:pt idx="3070">
                  <c:v>0.62823476851851845</c:v>
                </c:pt>
                <c:pt idx="3071">
                  <c:v>0.62824074074074077</c:v>
                </c:pt>
                <c:pt idx="3072">
                  <c:v>0.62824688657407413</c:v>
                </c:pt>
                <c:pt idx="3073">
                  <c:v>0.62825285879629633</c:v>
                </c:pt>
                <c:pt idx="3074">
                  <c:v>0.62825883101851854</c:v>
                </c:pt>
                <c:pt idx="3075">
                  <c:v>0.6282649768518519</c:v>
                </c:pt>
                <c:pt idx="3076">
                  <c:v>0.62827093750000007</c:v>
                </c:pt>
                <c:pt idx="3077">
                  <c:v>0.62827690972222217</c:v>
                </c:pt>
                <c:pt idx="3078">
                  <c:v>0.62828324074074071</c:v>
                </c:pt>
                <c:pt idx="3079">
                  <c:v>0.62828938657407407</c:v>
                </c:pt>
                <c:pt idx="3080">
                  <c:v>0.62829554398148146</c:v>
                </c:pt>
                <c:pt idx="3081">
                  <c:v>0.62830168981481482</c:v>
                </c:pt>
                <c:pt idx="3082">
                  <c:v>0.62830783564814818</c:v>
                </c:pt>
                <c:pt idx="3083">
                  <c:v>0.62831380787037039</c:v>
                </c:pt>
                <c:pt idx="3084">
                  <c:v>0.62831995370370375</c:v>
                </c:pt>
                <c:pt idx="3085">
                  <c:v>0.62832592592592595</c:v>
                </c:pt>
                <c:pt idx="3086">
                  <c:v>0.62833188657407402</c:v>
                </c:pt>
                <c:pt idx="3087">
                  <c:v>0.62833804398148152</c:v>
                </c:pt>
                <c:pt idx="3088">
                  <c:v>0.62834400462962969</c:v>
                </c:pt>
                <c:pt idx="3089">
                  <c:v>0.62834997685185179</c:v>
                </c:pt>
                <c:pt idx="3090">
                  <c:v>0.62835612268518515</c:v>
                </c:pt>
                <c:pt idx="3091">
                  <c:v>0.62836209490740746</c:v>
                </c:pt>
                <c:pt idx="3092">
                  <c:v>0.62836914351851847</c:v>
                </c:pt>
                <c:pt idx="3093">
                  <c:v>0.62837530092592597</c:v>
                </c:pt>
                <c:pt idx="3094">
                  <c:v>0.62838126157407415</c:v>
                </c:pt>
                <c:pt idx="3095">
                  <c:v>0.62838741898148143</c:v>
                </c:pt>
                <c:pt idx="3096">
                  <c:v>0.62839373842592594</c:v>
                </c:pt>
                <c:pt idx="3097">
                  <c:v>0.62839989583333333</c:v>
                </c:pt>
                <c:pt idx="3098">
                  <c:v>0.62840604166666669</c:v>
                </c:pt>
                <c:pt idx="3099">
                  <c:v>0.62841218750000005</c:v>
                </c:pt>
                <c:pt idx="3100">
                  <c:v>0.6284183333333333</c:v>
                </c:pt>
                <c:pt idx="3101">
                  <c:v>0.62842440972222224</c:v>
                </c:pt>
                <c:pt idx="3102">
                  <c:v>0.62843037037037031</c:v>
                </c:pt>
                <c:pt idx="3103">
                  <c:v>0.62843634259259262</c:v>
                </c:pt>
                <c:pt idx="3104">
                  <c:v>0.62844231481481483</c:v>
                </c:pt>
                <c:pt idx="3105">
                  <c:v>0.62844846064814808</c:v>
                </c:pt>
                <c:pt idx="3106">
                  <c:v>0.62845443287037039</c:v>
                </c:pt>
                <c:pt idx="3107">
                  <c:v>0.62846039351851857</c:v>
                </c:pt>
                <c:pt idx="3108">
                  <c:v>0.62846655092592596</c:v>
                </c:pt>
                <c:pt idx="3109">
                  <c:v>0.62847251157407402</c:v>
                </c:pt>
                <c:pt idx="3110">
                  <c:v>0.62847865740740738</c:v>
                </c:pt>
                <c:pt idx="3111">
                  <c:v>0.62848481481481488</c:v>
                </c:pt>
                <c:pt idx="3112">
                  <c:v>0.62849077546296295</c:v>
                </c:pt>
                <c:pt idx="3113">
                  <c:v>0.62849674768518515</c:v>
                </c:pt>
                <c:pt idx="3114">
                  <c:v>0.62850289351851851</c:v>
                </c:pt>
                <c:pt idx="3115">
                  <c:v>0.6285087962962963</c:v>
                </c:pt>
                <c:pt idx="3116">
                  <c:v>0.62851494212962966</c:v>
                </c:pt>
                <c:pt idx="3117">
                  <c:v>0.6285212731481481</c:v>
                </c:pt>
                <c:pt idx="3118">
                  <c:v>0.6285274305555556</c:v>
                </c:pt>
                <c:pt idx="3119">
                  <c:v>0.62853376157407415</c:v>
                </c:pt>
                <c:pt idx="3120">
                  <c:v>0.62853972222222221</c:v>
                </c:pt>
                <c:pt idx="3121">
                  <c:v>0.62854586805555557</c:v>
                </c:pt>
                <c:pt idx="3122">
                  <c:v>0.62855202546296296</c:v>
                </c:pt>
                <c:pt idx="3123">
                  <c:v>0.62855817129629632</c:v>
                </c:pt>
                <c:pt idx="3124">
                  <c:v>0.62856414351851853</c:v>
                </c:pt>
                <c:pt idx="3125">
                  <c:v>0.6285701041666667</c:v>
                </c:pt>
                <c:pt idx="3126">
                  <c:v>0.62857716435185185</c:v>
                </c:pt>
                <c:pt idx="3127">
                  <c:v>0.62858331018518521</c:v>
                </c:pt>
                <c:pt idx="3128">
                  <c:v>0.62858928240740741</c:v>
                </c:pt>
                <c:pt idx="3129">
                  <c:v>0.62859524305555559</c:v>
                </c:pt>
                <c:pt idx="3130">
                  <c:v>0.62860140046296298</c:v>
                </c:pt>
                <c:pt idx="3131">
                  <c:v>0.62860754629629623</c:v>
                </c:pt>
                <c:pt idx="3132">
                  <c:v>0.62861369212962959</c:v>
                </c:pt>
                <c:pt idx="3133">
                  <c:v>0.62861983796296295</c:v>
                </c:pt>
                <c:pt idx="3134">
                  <c:v>0.62862599537037034</c:v>
                </c:pt>
                <c:pt idx="3135">
                  <c:v>0.6286321412037037</c:v>
                </c:pt>
                <c:pt idx="3136">
                  <c:v>0.62863828703703706</c:v>
                </c:pt>
                <c:pt idx="3137">
                  <c:v>0.62864407407407408</c:v>
                </c:pt>
                <c:pt idx="3138">
                  <c:v>0.62865023148148147</c:v>
                </c:pt>
                <c:pt idx="3139">
                  <c:v>0.62865619212962964</c:v>
                </c:pt>
                <c:pt idx="3140">
                  <c:v>0.62866197916666666</c:v>
                </c:pt>
                <c:pt idx="3141">
                  <c:v>0.62866812500000002</c:v>
                </c:pt>
                <c:pt idx="3142">
                  <c:v>0.62867391203703704</c:v>
                </c:pt>
                <c:pt idx="3143">
                  <c:v>0.62868006944444443</c:v>
                </c:pt>
                <c:pt idx="3144">
                  <c:v>0.62868603009259261</c:v>
                </c:pt>
                <c:pt idx="3145">
                  <c:v>0.62869181712962963</c:v>
                </c:pt>
                <c:pt idx="3146">
                  <c:v>0.62869778935185183</c:v>
                </c:pt>
                <c:pt idx="3147">
                  <c:v>0.62870393518518519</c:v>
                </c:pt>
                <c:pt idx="3148">
                  <c:v>0.62870972222222221</c:v>
                </c:pt>
                <c:pt idx="3149">
                  <c:v>0.62871569444444442</c:v>
                </c:pt>
                <c:pt idx="3150">
                  <c:v>0.62872184027777778</c:v>
                </c:pt>
                <c:pt idx="3151">
                  <c:v>0.6287276273148148</c:v>
                </c:pt>
                <c:pt idx="3152">
                  <c:v>0.628733599537037</c:v>
                </c:pt>
                <c:pt idx="3153">
                  <c:v>0.62873974537037036</c:v>
                </c:pt>
                <c:pt idx="3154">
                  <c:v>0.62874553240740738</c:v>
                </c:pt>
                <c:pt idx="3155">
                  <c:v>0.62875167824074074</c:v>
                </c:pt>
                <c:pt idx="3156">
                  <c:v>0.62875783564814813</c:v>
                </c:pt>
                <c:pt idx="3157">
                  <c:v>0.62876398148148149</c:v>
                </c:pt>
                <c:pt idx="3158">
                  <c:v>0.62876976851851851</c:v>
                </c:pt>
                <c:pt idx="3159">
                  <c:v>0.6287771875</c:v>
                </c:pt>
                <c:pt idx="3160">
                  <c:v>0.62878314814814817</c:v>
                </c:pt>
                <c:pt idx="3161">
                  <c:v>0.62878912037037038</c:v>
                </c:pt>
                <c:pt idx="3162">
                  <c:v>0.62879509259259259</c:v>
                </c:pt>
                <c:pt idx="3163">
                  <c:v>0.62880105324074076</c:v>
                </c:pt>
                <c:pt idx="3164">
                  <c:v>0.62880702546296297</c:v>
                </c:pt>
                <c:pt idx="3165">
                  <c:v>0.62881299768518517</c:v>
                </c:pt>
                <c:pt idx="3166">
                  <c:v>0.62881895833333334</c:v>
                </c:pt>
                <c:pt idx="3167">
                  <c:v>0.62882493055555555</c:v>
                </c:pt>
                <c:pt idx="3168">
                  <c:v>0.62883090277777776</c:v>
                </c:pt>
                <c:pt idx="3169">
                  <c:v>0.62883668981481489</c:v>
                </c:pt>
                <c:pt idx="3170">
                  <c:v>0.62884283564814814</c:v>
                </c:pt>
                <c:pt idx="3171">
                  <c:v>0.62884880787037034</c:v>
                </c:pt>
                <c:pt idx="3172">
                  <c:v>0.62885476851851851</c:v>
                </c:pt>
                <c:pt idx="3173">
                  <c:v>0.62886091435185187</c:v>
                </c:pt>
                <c:pt idx="3174">
                  <c:v>0.62886688657407408</c:v>
                </c:pt>
                <c:pt idx="3175">
                  <c:v>0.62887285879629629</c:v>
                </c:pt>
                <c:pt idx="3176">
                  <c:v>0.62887865740740734</c:v>
                </c:pt>
                <c:pt idx="3177">
                  <c:v>0.62888444444444447</c:v>
                </c:pt>
                <c:pt idx="3178">
                  <c:v>0.62889041666666667</c:v>
                </c:pt>
                <c:pt idx="3179">
                  <c:v>0.62889620370370369</c:v>
                </c:pt>
                <c:pt idx="3180">
                  <c:v>0.62890216435185187</c:v>
                </c:pt>
                <c:pt idx="3181">
                  <c:v>0.62890813657407407</c:v>
                </c:pt>
                <c:pt idx="3182">
                  <c:v>0.62891410879629628</c:v>
                </c:pt>
                <c:pt idx="3183">
                  <c:v>0.62892008101851848</c:v>
                </c:pt>
                <c:pt idx="3184">
                  <c:v>0.62892604166666666</c:v>
                </c:pt>
                <c:pt idx="3185">
                  <c:v>0.62893201388888886</c:v>
                </c:pt>
                <c:pt idx="3186">
                  <c:v>0.62893797453703704</c:v>
                </c:pt>
                <c:pt idx="3187">
                  <c:v>0.62894394675925924</c:v>
                </c:pt>
                <c:pt idx="3188">
                  <c:v>0.62894991898148145</c:v>
                </c:pt>
                <c:pt idx="3189">
                  <c:v>0.62895587962962962</c:v>
                </c:pt>
                <c:pt idx="3190">
                  <c:v>0.62896178240740741</c:v>
                </c:pt>
                <c:pt idx="3191">
                  <c:v>0.62896775462962962</c:v>
                </c:pt>
                <c:pt idx="3192">
                  <c:v>0.62897461805555555</c:v>
                </c:pt>
                <c:pt idx="3193">
                  <c:v>0.62898041666666671</c:v>
                </c:pt>
                <c:pt idx="3194">
                  <c:v>0.62898637731481488</c:v>
                </c:pt>
                <c:pt idx="3195">
                  <c:v>0.62899216435185179</c:v>
                </c:pt>
                <c:pt idx="3196">
                  <c:v>0.62899813657407411</c:v>
                </c:pt>
                <c:pt idx="3197">
                  <c:v>0.62900392361111113</c:v>
                </c:pt>
                <c:pt idx="3198">
                  <c:v>0.62900971064814815</c:v>
                </c:pt>
                <c:pt idx="3199">
                  <c:v>0.62901549768518517</c:v>
                </c:pt>
                <c:pt idx="3200">
                  <c:v>0.62902128472222218</c:v>
                </c:pt>
                <c:pt idx="3201">
                  <c:v>0.62902707175925932</c:v>
                </c:pt>
                <c:pt idx="3202">
                  <c:v>0.62903304398148141</c:v>
                </c:pt>
                <c:pt idx="3203">
                  <c:v>0.62903883101851854</c:v>
                </c:pt>
                <c:pt idx="3204">
                  <c:v>0.62904461805555556</c:v>
                </c:pt>
                <c:pt idx="3205">
                  <c:v>0.62905057870370373</c:v>
                </c:pt>
                <c:pt idx="3206">
                  <c:v>0.62905636574074075</c:v>
                </c:pt>
                <c:pt idx="3207">
                  <c:v>0.62906215277777777</c:v>
                </c:pt>
                <c:pt idx="3208">
                  <c:v>0.62906812499999998</c:v>
                </c:pt>
                <c:pt idx="3209">
                  <c:v>0.62907391203703711</c:v>
                </c:pt>
                <c:pt idx="3210">
                  <c:v>0.62907969907407402</c:v>
                </c:pt>
                <c:pt idx="3211">
                  <c:v>0.62908567129629633</c:v>
                </c:pt>
                <c:pt idx="3212">
                  <c:v>0.62909145833333335</c:v>
                </c:pt>
                <c:pt idx="3213">
                  <c:v>0.62909724537037037</c:v>
                </c:pt>
                <c:pt idx="3214">
                  <c:v>0.62910320601851855</c:v>
                </c:pt>
                <c:pt idx="3215">
                  <c:v>0.62910899305555557</c:v>
                </c:pt>
                <c:pt idx="3216">
                  <c:v>0.62911479166666673</c:v>
                </c:pt>
                <c:pt idx="3217">
                  <c:v>0.62912075231481479</c:v>
                </c:pt>
                <c:pt idx="3218">
                  <c:v>0.62912653935185181</c:v>
                </c:pt>
                <c:pt idx="3219">
                  <c:v>0.62913232638888894</c:v>
                </c:pt>
                <c:pt idx="3220">
                  <c:v>0.62913811342592596</c:v>
                </c:pt>
                <c:pt idx="3221">
                  <c:v>0.62914390046296298</c:v>
                </c:pt>
                <c:pt idx="3222">
                  <c:v>0.6291496875</c:v>
                </c:pt>
                <c:pt idx="3223">
                  <c:v>0.6291556597222222</c:v>
                </c:pt>
                <c:pt idx="3224">
                  <c:v>0.62916144675925922</c:v>
                </c:pt>
                <c:pt idx="3225">
                  <c:v>0.6291683217592593</c:v>
                </c:pt>
                <c:pt idx="3226">
                  <c:v>0.62917428240740747</c:v>
                </c:pt>
                <c:pt idx="3227">
                  <c:v>0.62918006944444438</c:v>
                </c:pt>
                <c:pt idx="3228">
                  <c:v>0.62918585648148151</c:v>
                </c:pt>
                <c:pt idx="3229">
                  <c:v>0.62919182870370371</c:v>
                </c:pt>
                <c:pt idx="3230">
                  <c:v>0.62919780092592592</c:v>
                </c:pt>
                <c:pt idx="3231">
                  <c:v>0.62920376157407409</c:v>
                </c:pt>
                <c:pt idx="3232">
                  <c:v>0.6292097337962963</c:v>
                </c:pt>
                <c:pt idx="3233">
                  <c:v>0.62921570601851851</c:v>
                </c:pt>
                <c:pt idx="3234">
                  <c:v>0.62922166666666668</c:v>
                </c:pt>
                <c:pt idx="3235">
                  <c:v>0.62922763888888888</c:v>
                </c:pt>
                <c:pt idx="3236">
                  <c:v>0.62923378472222224</c:v>
                </c:pt>
                <c:pt idx="3237">
                  <c:v>0.62923975694444445</c:v>
                </c:pt>
                <c:pt idx="3238">
                  <c:v>0.62924571759259262</c:v>
                </c:pt>
                <c:pt idx="3239">
                  <c:v>0.62925151620370368</c:v>
                </c:pt>
                <c:pt idx="3240">
                  <c:v>0.62925730324074081</c:v>
                </c:pt>
                <c:pt idx="3241">
                  <c:v>0.62926326388888887</c:v>
                </c:pt>
                <c:pt idx="3242">
                  <c:v>0.62926905092592589</c:v>
                </c:pt>
                <c:pt idx="3243">
                  <c:v>0.62927483796296302</c:v>
                </c:pt>
                <c:pt idx="3244">
                  <c:v>0.62928081018518511</c:v>
                </c:pt>
                <c:pt idx="3245">
                  <c:v>0.62928659722222224</c:v>
                </c:pt>
                <c:pt idx="3246">
                  <c:v>0.62929255787037042</c:v>
                </c:pt>
                <c:pt idx="3247">
                  <c:v>0.62929835648148147</c:v>
                </c:pt>
                <c:pt idx="3248">
                  <c:v>0.62930414351851849</c:v>
                </c:pt>
                <c:pt idx="3249">
                  <c:v>0.62930993055555551</c:v>
                </c:pt>
                <c:pt idx="3250">
                  <c:v>0.62931589120370368</c:v>
                </c:pt>
                <c:pt idx="3251">
                  <c:v>0.62932167824074081</c:v>
                </c:pt>
                <c:pt idx="3252">
                  <c:v>0.62932740740740745</c:v>
                </c:pt>
                <c:pt idx="3253">
                  <c:v>0.62933336805555562</c:v>
                </c:pt>
                <c:pt idx="3254">
                  <c:v>0.62933915509259253</c:v>
                </c:pt>
                <c:pt idx="3255">
                  <c:v>0.62934494212962966</c:v>
                </c:pt>
                <c:pt idx="3256">
                  <c:v>0.62935091435185186</c:v>
                </c:pt>
                <c:pt idx="3257">
                  <c:v>0.62935687499999993</c:v>
                </c:pt>
                <c:pt idx="3258">
                  <c:v>0.62936267361111109</c:v>
                </c:pt>
                <c:pt idx="3259">
                  <c:v>0.62936953703703702</c:v>
                </c:pt>
                <c:pt idx="3260">
                  <c:v>0.62937550925925922</c:v>
                </c:pt>
                <c:pt idx="3261">
                  <c:v>0.62938129629629624</c:v>
                </c:pt>
                <c:pt idx="3262">
                  <c:v>0.62938708333333337</c:v>
                </c:pt>
                <c:pt idx="3263">
                  <c:v>0.62939287037037039</c:v>
                </c:pt>
                <c:pt idx="3264">
                  <c:v>0.62939865740740741</c:v>
                </c:pt>
                <c:pt idx="3265">
                  <c:v>0.62940444444444443</c:v>
                </c:pt>
                <c:pt idx="3266">
                  <c:v>0.62941034722222222</c:v>
                </c:pt>
                <c:pt idx="3267">
                  <c:v>0.62941613425925924</c:v>
                </c:pt>
                <c:pt idx="3268">
                  <c:v>0.62942192129629626</c:v>
                </c:pt>
                <c:pt idx="3269">
                  <c:v>0.6294275231481482</c:v>
                </c:pt>
                <c:pt idx="3270">
                  <c:v>0.62943331018518511</c:v>
                </c:pt>
                <c:pt idx="3271">
                  <c:v>0.62943928240740743</c:v>
                </c:pt>
                <c:pt idx="3272">
                  <c:v>0.62944488425925926</c:v>
                </c:pt>
                <c:pt idx="3273">
                  <c:v>0.62945067129629628</c:v>
                </c:pt>
                <c:pt idx="3274">
                  <c:v>0.62945664351851849</c:v>
                </c:pt>
                <c:pt idx="3275">
                  <c:v>0.62946224537037032</c:v>
                </c:pt>
                <c:pt idx="3276">
                  <c:v>0.62946840277777782</c:v>
                </c:pt>
                <c:pt idx="3277">
                  <c:v>0.629474363425926</c:v>
                </c:pt>
                <c:pt idx="3278">
                  <c:v>0.62947997685185186</c:v>
                </c:pt>
                <c:pt idx="3279">
                  <c:v>0.62948576388888888</c:v>
                </c:pt>
                <c:pt idx="3280">
                  <c:v>0.62949172453703706</c:v>
                </c:pt>
                <c:pt idx="3281">
                  <c:v>0.62949733796296303</c:v>
                </c:pt>
                <c:pt idx="3282">
                  <c:v>0.62950312499999994</c:v>
                </c:pt>
                <c:pt idx="3283">
                  <c:v>0.62950909722222226</c:v>
                </c:pt>
                <c:pt idx="3284">
                  <c:v>0.62951469907407409</c:v>
                </c:pt>
                <c:pt idx="3285">
                  <c:v>0.62952048611111111</c:v>
                </c:pt>
                <c:pt idx="3286">
                  <c:v>0.62952644675925928</c:v>
                </c:pt>
                <c:pt idx="3287">
                  <c:v>0.62953206018518515</c:v>
                </c:pt>
                <c:pt idx="3288">
                  <c:v>0.62953784722222228</c:v>
                </c:pt>
                <c:pt idx="3289">
                  <c:v>0.62954381944444437</c:v>
                </c:pt>
                <c:pt idx="3290">
                  <c:v>0.62954942129629632</c:v>
                </c:pt>
                <c:pt idx="3291">
                  <c:v>0.62955520833333334</c:v>
                </c:pt>
                <c:pt idx="3292">
                  <c:v>0.62956225694444445</c:v>
                </c:pt>
                <c:pt idx="3293">
                  <c:v>0.62956805555555551</c:v>
                </c:pt>
                <c:pt idx="3294">
                  <c:v>0.62957384259259264</c:v>
                </c:pt>
                <c:pt idx="3295">
                  <c:v>0.62957961805555562</c:v>
                </c:pt>
                <c:pt idx="3296">
                  <c:v>0.62958540509259253</c:v>
                </c:pt>
                <c:pt idx="3297">
                  <c:v>0.62959137731481485</c:v>
                </c:pt>
                <c:pt idx="3298">
                  <c:v>0.62959716435185187</c:v>
                </c:pt>
                <c:pt idx="3299">
                  <c:v>0.62960295138888889</c:v>
                </c:pt>
                <c:pt idx="3300">
                  <c:v>0.62960892361111109</c:v>
                </c:pt>
                <c:pt idx="3301">
                  <c:v>0.62961471064814811</c:v>
                </c:pt>
                <c:pt idx="3302">
                  <c:v>0.62962049768518524</c:v>
                </c:pt>
                <c:pt idx="3303">
                  <c:v>0.62962645833333331</c:v>
                </c:pt>
                <c:pt idx="3304">
                  <c:v>0.6296326157407407</c:v>
                </c:pt>
                <c:pt idx="3305">
                  <c:v>0.62963840277777783</c:v>
                </c:pt>
                <c:pt idx="3306">
                  <c:v>0.62964418981481485</c:v>
                </c:pt>
                <c:pt idx="3307">
                  <c:v>0.62965016203703705</c:v>
                </c:pt>
                <c:pt idx="3308">
                  <c:v>0.62965612268518523</c:v>
                </c:pt>
                <c:pt idx="3309">
                  <c:v>0.62966209490740743</c:v>
                </c:pt>
                <c:pt idx="3310">
                  <c:v>0.62966805555555549</c:v>
                </c:pt>
                <c:pt idx="3311">
                  <c:v>0.62967402777777781</c:v>
                </c:pt>
                <c:pt idx="3312">
                  <c:v>0.62968000000000002</c:v>
                </c:pt>
                <c:pt idx="3313">
                  <c:v>0.62968578703703704</c:v>
                </c:pt>
                <c:pt idx="3314">
                  <c:v>0.62969174768518521</c:v>
                </c:pt>
                <c:pt idx="3315">
                  <c:v>0.62969754629629626</c:v>
                </c:pt>
                <c:pt idx="3316">
                  <c:v>0.62970332175925925</c:v>
                </c:pt>
                <c:pt idx="3317">
                  <c:v>0.62970929398148145</c:v>
                </c:pt>
                <c:pt idx="3318">
                  <c:v>0.62971508101851847</c:v>
                </c:pt>
                <c:pt idx="3319">
                  <c:v>0.62972105324074079</c:v>
                </c:pt>
                <c:pt idx="3320">
                  <c:v>0.62972701388888885</c:v>
                </c:pt>
                <c:pt idx="3321">
                  <c:v>0.62973281250000002</c:v>
                </c:pt>
                <c:pt idx="3322">
                  <c:v>0.62973859953703704</c:v>
                </c:pt>
                <c:pt idx="3323">
                  <c:v>0.62974456018518521</c:v>
                </c:pt>
                <c:pt idx="3324">
                  <c:v>0.62975034722222223</c:v>
                </c:pt>
                <c:pt idx="3325">
                  <c:v>0.62975722222222219</c:v>
                </c:pt>
                <c:pt idx="3326">
                  <c:v>0.62976319444444451</c:v>
                </c:pt>
                <c:pt idx="3327">
                  <c:v>0.62976898148148142</c:v>
                </c:pt>
                <c:pt idx="3328">
                  <c:v>0.62977479166666661</c:v>
                </c:pt>
                <c:pt idx="3329">
                  <c:v>0.62978076388888893</c:v>
                </c:pt>
                <c:pt idx="3330">
                  <c:v>0.62978655092592595</c:v>
                </c:pt>
                <c:pt idx="3331">
                  <c:v>0.62979233796296297</c:v>
                </c:pt>
                <c:pt idx="3332">
                  <c:v>0.62979829861111114</c:v>
                </c:pt>
                <c:pt idx="3333">
                  <c:v>0.62980409722222219</c:v>
                </c:pt>
                <c:pt idx="3334">
                  <c:v>0.62980988425925932</c:v>
                </c:pt>
                <c:pt idx="3335">
                  <c:v>0.62981584490740739</c:v>
                </c:pt>
                <c:pt idx="3336">
                  <c:v>0.6298216319444444</c:v>
                </c:pt>
                <c:pt idx="3337">
                  <c:v>0.62982741898148153</c:v>
                </c:pt>
                <c:pt idx="3338">
                  <c:v>0.62983339120370374</c:v>
                </c:pt>
                <c:pt idx="3339">
                  <c:v>0.62983917824074076</c:v>
                </c:pt>
                <c:pt idx="3340">
                  <c:v>0.62984496527777778</c:v>
                </c:pt>
                <c:pt idx="3341">
                  <c:v>0.62985093749999999</c:v>
                </c:pt>
                <c:pt idx="3342">
                  <c:v>0.6298564699074074</c:v>
                </c:pt>
                <c:pt idx="3343">
                  <c:v>0.62986244212962961</c:v>
                </c:pt>
                <c:pt idx="3344">
                  <c:v>0.62986840277777778</c:v>
                </c:pt>
                <c:pt idx="3345">
                  <c:v>0.62987437499999999</c:v>
                </c:pt>
                <c:pt idx="3346">
                  <c:v>0.62988052083333335</c:v>
                </c:pt>
                <c:pt idx="3347">
                  <c:v>0.62988630787037037</c:v>
                </c:pt>
                <c:pt idx="3348">
                  <c:v>0.62989228009259257</c:v>
                </c:pt>
                <c:pt idx="3349">
                  <c:v>0.62989842592592593</c:v>
                </c:pt>
                <c:pt idx="3350">
                  <c:v>0.62990421296296295</c:v>
                </c:pt>
                <c:pt idx="3351">
                  <c:v>0.62991018518518516</c:v>
                </c:pt>
                <c:pt idx="3352">
                  <c:v>0.62991633101851852</c:v>
                </c:pt>
                <c:pt idx="3353">
                  <c:v>0.62992230324074072</c:v>
                </c:pt>
                <c:pt idx="3354">
                  <c:v>0.62992827546296293</c:v>
                </c:pt>
                <c:pt idx="3355">
                  <c:v>0.62993442129629629</c:v>
                </c:pt>
                <c:pt idx="3356">
                  <c:v>0.62994038194444446</c:v>
                </c:pt>
                <c:pt idx="3357">
                  <c:v>0.62994635416666667</c:v>
                </c:pt>
                <c:pt idx="3358">
                  <c:v>0.62995358796296297</c:v>
                </c:pt>
                <c:pt idx="3359">
                  <c:v>0.62995937499999999</c:v>
                </c:pt>
                <c:pt idx="3360">
                  <c:v>0.62996534722222219</c:v>
                </c:pt>
                <c:pt idx="3361">
                  <c:v>0.62997149305555555</c:v>
                </c:pt>
                <c:pt idx="3362">
                  <c:v>0.62997728009259257</c:v>
                </c:pt>
                <c:pt idx="3363">
                  <c:v>0.62998325231481478</c:v>
                </c:pt>
                <c:pt idx="3364">
                  <c:v>0.6299890393518518</c:v>
                </c:pt>
                <c:pt idx="3365">
                  <c:v>0.62999499999999997</c:v>
                </c:pt>
                <c:pt idx="3366">
                  <c:v>0.6300007870370371</c:v>
                </c:pt>
                <c:pt idx="3367">
                  <c:v>0.63000657407407401</c:v>
                </c:pt>
                <c:pt idx="3368">
                  <c:v>0.63001254629629633</c:v>
                </c:pt>
                <c:pt idx="3369">
                  <c:v>0.63001833333333335</c:v>
                </c:pt>
                <c:pt idx="3370">
                  <c:v>0.63002412037037037</c:v>
                </c:pt>
                <c:pt idx="3371">
                  <c:v>0.63003009259259257</c:v>
                </c:pt>
                <c:pt idx="3372">
                  <c:v>0.63003587962962959</c:v>
                </c:pt>
                <c:pt idx="3373">
                  <c:v>0.63004166666666672</c:v>
                </c:pt>
                <c:pt idx="3374">
                  <c:v>0.63004762731481478</c:v>
                </c:pt>
                <c:pt idx="3375">
                  <c:v>0.6300534143518518</c:v>
                </c:pt>
                <c:pt idx="3376">
                  <c:v>0.63005920138888893</c:v>
                </c:pt>
                <c:pt idx="3377">
                  <c:v>0.63006517361111114</c:v>
                </c:pt>
                <c:pt idx="3378">
                  <c:v>0.63007096064814816</c:v>
                </c:pt>
                <c:pt idx="3379">
                  <c:v>0.63007674768518518</c:v>
                </c:pt>
                <c:pt idx="3380">
                  <c:v>0.63008271990740738</c:v>
                </c:pt>
                <c:pt idx="3381">
                  <c:v>0.63008850694444452</c:v>
                </c:pt>
                <c:pt idx="3382">
                  <c:v>0.63009429398148142</c:v>
                </c:pt>
                <c:pt idx="3383">
                  <c:v>0.63010026620370374</c:v>
                </c:pt>
                <c:pt idx="3384">
                  <c:v>0.63010605324074076</c:v>
                </c:pt>
                <c:pt idx="3385">
                  <c:v>0.63011184027777778</c:v>
                </c:pt>
                <c:pt idx="3386">
                  <c:v>0.63011780092592595</c:v>
                </c:pt>
                <c:pt idx="3387">
                  <c:v>0.63012358796296297</c:v>
                </c:pt>
                <c:pt idx="3388">
                  <c:v>0.63012937499999999</c:v>
                </c:pt>
                <c:pt idx="3389">
                  <c:v>0.6301353472222222</c:v>
                </c:pt>
                <c:pt idx="3390">
                  <c:v>0.63014113425925922</c:v>
                </c:pt>
                <c:pt idx="3391">
                  <c:v>0.63014692129629635</c:v>
                </c:pt>
                <c:pt idx="3392">
                  <c:v>0.63015379629629631</c:v>
                </c:pt>
                <c:pt idx="3393">
                  <c:v>0.63015975694444448</c:v>
                </c:pt>
                <c:pt idx="3394">
                  <c:v>0.63016572916666669</c:v>
                </c:pt>
                <c:pt idx="3395">
                  <c:v>0.63017170138888889</c:v>
                </c:pt>
                <c:pt idx="3396">
                  <c:v>0.63017766203703707</c:v>
                </c:pt>
                <c:pt idx="3397">
                  <c:v>0.63018363425925927</c:v>
                </c:pt>
                <c:pt idx="3398">
                  <c:v>0.63018960648148148</c:v>
                </c:pt>
                <c:pt idx="3399">
                  <c:v>0.63019556712962965</c:v>
                </c:pt>
                <c:pt idx="3400">
                  <c:v>0.63020153935185186</c:v>
                </c:pt>
                <c:pt idx="3401">
                  <c:v>0.63020732638888888</c:v>
                </c:pt>
                <c:pt idx="3402">
                  <c:v>0.63021329861111108</c:v>
                </c:pt>
                <c:pt idx="3403">
                  <c:v>0.63021925925925926</c:v>
                </c:pt>
                <c:pt idx="3404">
                  <c:v>0.63022500000000004</c:v>
                </c:pt>
                <c:pt idx="3405">
                  <c:v>0.6302309606481481</c:v>
                </c:pt>
                <c:pt idx="3406">
                  <c:v>0.63023693287037041</c:v>
                </c:pt>
                <c:pt idx="3407">
                  <c:v>0.63024290509259262</c:v>
                </c:pt>
                <c:pt idx="3408">
                  <c:v>0.63024886574074068</c:v>
                </c:pt>
                <c:pt idx="3409">
                  <c:v>0.63025465277777781</c:v>
                </c:pt>
                <c:pt idx="3410">
                  <c:v>0.63026043981481483</c:v>
                </c:pt>
                <c:pt idx="3411">
                  <c:v>0.63026641203703704</c:v>
                </c:pt>
                <c:pt idx="3412">
                  <c:v>0.63027219907407406</c:v>
                </c:pt>
                <c:pt idx="3413">
                  <c:v>0.63027798611111108</c:v>
                </c:pt>
                <c:pt idx="3414">
                  <c:v>0.63028395833333339</c:v>
                </c:pt>
                <c:pt idx="3415">
                  <c:v>0.6302897453703703</c:v>
                </c:pt>
                <c:pt idx="3416">
                  <c:v>0.63029553240740743</c:v>
                </c:pt>
                <c:pt idx="3417">
                  <c:v>0.63030149305555561</c:v>
                </c:pt>
                <c:pt idx="3418">
                  <c:v>0.63030685185185187</c:v>
                </c:pt>
                <c:pt idx="3419">
                  <c:v>0.63031282407407407</c:v>
                </c:pt>
                <c:pt idx="3420">
                  <c:v>0.63031878472222225</c:v>
                </c:pt>
                <c:pt idx="3421">
                  <c:v>0.63032457175925927</c:v>
                </c:pt>
                <c:pt idx="3422">
                  <c:v>0.63033037037037032</c:v>
                </c:pt>
                <c:pt idx="3423">
                  <c:v>0.63033633101851849</c:v>
                </c:pt>
                <c:pt idx="3424">
                  <c:v>0.63034211805555562</c:v>
                </c:pt>
                <c:pt idx="3425">
                  <c:v>0.63034899305555558</c:v>
                </c:pt>
                <c:pt idx="3426">
                  <c:v>0.63035496527777779</c:v>
                </c:pt>
                <c:pt idx="3427">
                  <c:v>0.63036075231481481</c:v>
                </c:pt>
                <c:pt idx="3428">
                  <c:v>0.63036671296296298</c:v>
                </c:pt>
                <c:pt idx="3429">
                  <c:v>0.63037268518518519</c:v>
                </c:pt>
                <c:pt idx="3430">
                  <c:v>0.63037865740740739</c:v>
                </c:pt>
                <c:pt idx="3431">
                  <c:v>0.63038444444444441</c:v>
                </c:pt>
                <c:pt idx="3432">
                  <c:v>0.63039040509259259</c:v>
                </c:pt>
                <c:pt idx="3433">
                  <c:v>0.63039619212962961</c:v>
                </c:pt>
                <c:pt idx="3434">
                  <c:v>0.63040197916666674</c:v>
                </c:pt>
                <c:pt idx="3435">
                  <c:v>0.63040795138888883</c:v>
                </c:pt>
                <c:pt idx="3436">
                  <c:v>0.63041373842592596</c:v>
                </c:pt>
                <c:pt idx="3437">
                  <c:v>0.63041971064814817</c:v>
                </c:pt>
                <c:pt idx="3438">
                  <c:v>0.63042567129629623</c:v>
                </c:pt>
                <c:pt idx="3439">
                  <c:v>0.63043164351851855</c:v>
                </c:pt>
                <c:pt idx="3440">
                  <c:v>0.63043761574074075</c:v>
                </c:pt>
                <c:pt idx="3441">
                  <c:v>0.63044357638888882</c:v>
                </c:pt>
                <c:pt idx="3442">
                  <c:v>0.63044954861111113</c:v>
                </c:pt>
                <c:pt idx="3443">
                  <c:v>0.63045552083333334</c:v>
                </c:pt>
                <c:pt idx="3444">
                  <c:v>0.63046148148148151</c:v>
                </c:pt>
                <c:pt idx="3445">
                  <c:v>0.63046745370370372</c:v>
                </c:pt>
                <c:pt idx="3446">
                  <c:v>0.63047341435185189</c:v>
                </c:pt>
                <c:pt idx="3447">
                  <c:v>0.6304793865740741</c:v>
                </c:pt>
                <c:pt idx="3448">
                  <c:v>0.6304853587962963</c:v>
                </c:pt>
                <c:pt idx="3449">
                  <c:v>0.63049114583333332</c:v>
                </c:pt>
                <c:pt idx="3450">
                  <c:v>0.63049711805555553</c:v>
                </c:pt>
                <c:pt idx="3451">
                  <c:v>0.63050289351851851</c:v>
                </c:pt>
                <c:pt idx="3452">
                  <c:v>0.63050868055555553</c:v>
                </c:pt>
                <c:pt idx="3453">
                  <c:v>0.63051465277777774</c:v>
                </c:pt>
                <c:pt idx="3454">
                  <c:v>0.63052062500000006</c:v>
                </c:pt>
                <c:pt idx="3455">
                  <c:v>0.63052659722222215</c:v>
                </c:pt>
                <c:pt idx="3456">
                  <c:v>0.63053255787037032</c:v>
                </c:pt>
                <c:pt idx="3457">
                  <c:v>0.63053853009259264</c:v>
                </c:pt>
                <c:pt idx="3458">
                  <c:v>0.6305454050925926</c:v>
                </c:pt>
                <c:pt idx="3459">
                  <c:v>0.63055119212962962</c:v>
                </c:pt>
                <c:pt idx="3460">
                  <c:v>0.63055697916666664</c:v>
                </c:pt>
                <c:pt idx="3461">
                  <c:v>0.63056293981481482</c:v>
                </c:pt>
                <c:pt idx="3462">
                  <c:v>0.63056891203703702</c:v>
                </c:pt>
                <c:pt idx="3463">
                  <c:v>0.63057469907407404</c:v>
                </c:pt>
                <c:pt idx="3464">
                  <c:v>0.63058065972222221</c:v>
                </c:pt>
                <c:pt idx="3465">
                  <c:v>0.63058663194444442</c:v>
                </c:pt>
                <c:pt idx="3466">
                  <c:v>0.63059241898148144</c:v>
                </c:pt>
                <c:pt idx="3467">
                  <c:v>0.63059820601851857</c:v>
                </c:pt>
                <c:pt idx="3468">
                  <c:v>0.63060417824074078</c:v>
                </c:pt>
                <c:pt idx="3469">
                  <c:v>0.6306099652777778</c:v>
                </c:pt>
                <c:pt idx="3470">
                  <c:v>0.63061575231481481</c:v>
                </c:pt>
                <c:pt idx="3471">
                  <c:v>0.63062172453703702</c:v>
                </c:pt>
                <c:pt idx="3472">
                  <c:v>0.63062751157407404</c:v>
                </c:pt>
                <c:pt idx="3473">
                  <c:v>0.63063329861111106</c:v>
                </c:pt>
                <c:pt idx="3474">
                  <c:v>0.63063925925925923</c:v>
                </c:pt>
                <c:pt idx="3475">
                  <c:v>0.63064504629629636</c:v>
                </c:pt>
                <c:pt idx="3476">
                  <c:v>0.63065083333333327</c:v>
                </c:pt>
                <c:pt idx="3477">
                  <c:v>0.63065680555555559</c:v>
                </c:pt>
                <c:pt idx="3478">
                  <c:v>0.63066259259259261</c:v>
                </c:pt>
                <c:pt idx="3479">
                  <c:v>0.63066837962962963</c:v>
                </c:pt>
                <c:pt idx="3480">
                  <c:v>0.63067438657407404</c:v>
                </c:pt>
                <c:pt idx="3481">
                  <c:v>0.63068035879629625</c:v>
                </c:pt>
                <c:pt idx="3482">
                  <c:v>0.63068633101851856</c:v>
                </c:pt>
                <c:pt idx="3483">
                  <c:v>0.63069229166666674</c:v>
                </c:pt>
                <c:pt idx="3484">
                  <c:v>0.63069826388888883</c:v>
                </c:pt>
                <c:pt idx="3485">
                  <c:v>0.63070423611111115</c:v>
                </c:pt>
                <c:pt idx="3486">
                  <c:v>0.63071019675925932</c:v>
                </c:pt>
                <c:pt idx="3487">
                  <c:v>0.63071616898148142</c:v>
                </c:pt>
                <c:pt idx="3488">
                  <c:v>0.63072214120370373</c:v>
                </c:pt>
                <c:pt idx="3489">
                  <c:v>0.63072810185185191</c:v>
                </c:pt>
                <c:pt idx="3490">
                  <c:v>0.630734074074074</c:v>
                </c:pt>
                <c:pt idx="3491">
                  <c:v>0.63074094907407408</c:v>
                </c:pt>
                <c:pt idx="3492">
                  <c:v>0.63074690972222225</c:v>
                </c:pt>
                <c:pt idx="3493">
                  <c:v>0.6307527083333333</c:v>
                </c:pt>
                <c:pt idx="3494">
                  <c:v>0.63075824074074072</c:v>
                </c:pt>
                <c:pt idx="3495">
                  <c:v>0.63076420138888889</c:v>
                </c:pt>
                <c:pt idx="3496">
                  <c:v>0.63076998842592591</c:v>
                </c:pt>
                <c:pt idx="3497">
                  <c:v>0.63077577546296293</c:v>
                </c:pt>
                <c:pt idx="3498">
                  <c:v>0.63078174768518525</c:v>
                </c:pt>
                <c:pt idx="3499">
                  <c:v>0.63078753472222215</c:v>
                </c:pt>
                <c:pt idx="3500">
                  <c:v>0.63079332175925928</c:v>
                </c:pt>
                <c:pt idx="3501">
                  <c:v>0.63079929398148149</c:v>
                </c:pt>
                <c:pt idx="3502">
                  <c:v>0.63080508101851851</c:v>
                </c:pt>
                <c:pt idx="3503">
                  <c:v>0.63081086805555553</c:v>
                </c:pt>
                <c:pt idx="3504">
                  <c:v>0.6308168287037037</c:v>
                </c:pt>
                <c:pt idx="3505">
                  <c:v>0.63082261574074072</c:v>
                </c:pt>
                <c:pt idx="3506">
                  <c:v>0.63082840277777785</c:v>
                </c:pt>
                <c:pt idx="3507">
                  <c:v>0.63083437499999995</c:v>
                </c:pt>
                <c:pt idx="3508">
                  <c:v>0.63084016203703708</c:v>
                </c:pt>
                <c:pt idx="3509">
                  <c:v>0.6308459490740741</c:v>
                </c:pt>
                <c:pt idx="3510">
                  <c:v>0.6308519212962963</c:v>
                </c:pt>
                <c:pt idx="3511">
                  <c:v>0.63085770833333332</c:v>
                </c:pt>
                <c:pt idx="3512">
                  <c:v>0.63086349537037034</c:v>
                </c:pt>
                <c:pt idx="3513">
                  <c:v>0.63086946759259266</c:v>
                </c:pt>
                <c:pt idx="3514">
                  <c:v>0.63087525462962957</c:v>
                </c:pt>
                <c:pt idx="3515">
                  <c:v>0.6308810416666667</c:v>
                </c:pt>
                <c:pt idx="3516">
                  <c:v>0.63088700231481487</c:v>
                </c:pt>
                <c:pt idx="3517">
                  <c:v>0.63089278935185178</c:v>
                </c:pt>
                <c:pt idx="3518">
                  <c:v>0.63089857638888891</c:v>
                </c:pt>
                <c:pt idx="3519">
                  <c:v>0.63090490740740746</c:v>
                </c:pt>
                <c:pt idx="3520">
                  <c:v>0.63091069444444448</c:v>
                </c:pt>
                <c:pt idx="3521">
                  <c:v>0.63091648148148149</c:v>
                </c:pt>
                <c:pt idx="3522">
                  <c:v>0.6309224537037037</c:v>
                </c:pt>
                <c:pt idx="3523">
                  <c:v>0.63092824074074072</c:v>
                </c:pt>
                <c:pt idx="3524">
                  <c:v>0.63093511574074068</c:v>
                </c:pt>
                <c:pt idx="3525">
                  <c:v>0.63094090277777781</c:v>
                </c:pt>
                <c:pt idx="3526">
                  <c:v>0.63094668981481483</c:v>
                </c:pt>
                <c:pt idx="3527">
                  <c:v>0.63095247685185185</c:v>
                </c:pt>
                <c:pt idx="3528">
                  <c:v>0.63095843750000002</c:v>
                </c:pt>
                <c:pt idx="3529">
                  <c:v>0.63096422453703704</c:v>
                </c:pt>
                <c:pt idx="3530">
                  <c:v>0.63097001157407406</c:v>
                </c:pt>
                <c:pt idx="3531">
                  <c:v>0.63097598379629627</c:v>
                </c:pt>
                <c:pt idx="3532">
                  <c:v>0.63098195601851848</c:v>
                </c:pt>
                <c:pt idx="3533">
                  <c:v>0.63098810185185183</c:v>
                </c:pt>
                <c:pt idx="3534">
                  <c:v>0.63099424768518519</c:v>
                </c:pt>
                <c:pt idx="3535">
                  <c:v>0.63100040509259259</c:v>
                </c:pt>
                <c:pt idx="3536">
                  <c:v>0.63100636574074076</c:v>
                </c:pt>
                <c:pt idx="3537">
                  <c:v>0.63101233796296297</c:v>
                </c:pt>
                <c:pt idx="3538">
                  <c:v>0.63101829861111114</c:v>
                </c:pt>
                <c:pt idx="3539">
                  <c:v>0.63102427083333335</c:v>
                </c:pt>
                <c:pt idx="3540">
                  <c:v>0.63103024305555555</c:v>
                </c:pt>
                <c:pt idx="3541">
                  <c:v>0.63103621527777776</c:v>
                </c:pt>
                <c:pt idx="3542">
                  <c:v>0.63104199074074074</c:v>
                </c:pt>
                <c:pt idx="3543">
                  <c:v>0.63104796296296295</c:v>
                </c:pt>
                <c:pt idx="3544">
                  <c:v>0.63105374999999997</c:v>
                </c:pt>
                <c:pt idx="3545">
                  <c:v>0.63105953703703699</c:v>
                </c:pt>
                <c:pt idx="3546">
                  <c:v>0.63106550925925931</c:v>
                </c:pt>
                <c:pt idx="3547">
                  <c:v>0.63107129629629632</c:v>
                </c:pt>
                <c:pt idx="3548">
                  <c:v>0.63107708333333334</c:v>
                </c:pt>
                <c:pt idx="3549">
                  <c:v>0.63108304398148152</c:v>
                </c:pt>
                <c:pt idx="3550">
                  <c:v>0.63108901620370372</c:v>
                </c:pt>
                <c:pt idx="3551">
                  <c:v>0.63109480324074074</c:v>
                </c:pt>
                <c:pt idx="3552">
                  <c:v>0.63110077546296295</c:v>
                </c:pt>
                <c:pt idx="3553">
                  <c:v>0.63110656249999997</c:v>
                </c:pt>
                <c:pt idx="3554">
                  <c:v>0.63111253472222228</c:v>
                </c:pt>
                <c:pt idx="3555">
                  <c:v>0.63111831018518516</c:v>
                </c:pt>
                <c:pt idx="3556">
                  <c:v>0.63112518518518523</c:v>
                </c:pt>
                <c:pt idx="3557">
                  <c:v>0.63113111111111109</c:v>
                </c:pt>
                <c:pt idx="3558">
                  <c:v>0.63113690972222225</c:v>
                </c:pt>
                <c:pt idx="3559">
                  <c:v>0.63114287037037042</c:v>
                </c:pt>
                <c:pt idx="3560">
                  <c:v>0.63114865740740744</c:v>
                </c:pt>
                <c:pt idx="3561">
                  <c:v>0.63115444444444446</c:v>
                </c:pt>
                <c:pt idx="3562">
                  <c:v>0.63116041666666667</c:v>
                </c:pt>
                <c:pt idx="3563">
                  <c:v>0.63116620370370369</c:v>
                </c:pt>
                <c:pt idx="3564">
                  <c:v>0.63117217592592589</c:v>
                </c:pt>
                <c:pt idx="3565">
                  <c:v>0.63117796296296291</c:v>
                </c:pt>
                <c:pt idx="3566">
                  <c:v>0.63118375000000004</c:v>
                </c:pt>
                <c:pt idx="3567">
                  <c:v>0.63118971064814822</c:v>
                </c:pt>
                <c:pt idx="3568">
                  <c:v>0.63119549768518513</c:v>
                </c:pt>
                <c:pt idx="3569">
                  <c:v>0.63120146990740744</c:v>
                </c:pt>
                <c:pt idx="3570">
                  <c:v>0.63120725694444446</c:v>
                </c:pt>
                <c:pt idx="3571">
                  <c:v>0.63121315972222225</c:v>
                </c:pt>
                <c:pt idx="3572">
                  <c:v>0.63121912037037042</c:v>
                </c:pt>
                <c:pt idx="3573">
                  <c:v>0.63122509259259252</c:v>
                </c:pt>
                <c:pt idx="3574">
                  <c:v>0.63123123842592588</c:v>
                </c:pt>
                <c:pt idx="3575">
                  <c:v>0.63123721064814819</c:v>
                </c:pt>
                <c:pt idx="3576">
                  <c:v>0.63124335648148155</c:v>
                </c:pt>
                <c:pt idx="3577">
                  <c:v>0.63124932870370365</c:v>
                </c:pt>
                <c:pt idx="3578">
                  <c:v>0.63125530092592597</c:v>
                </c:pt>
                <c:pt idx="3579">
                  <c:v>0.63126144675925933</c:v>
                </c:pt>
                <c:pt idx="3580">
                  <c:v>0.63126740740740739</c:v>
                </c:pt>
                <c:pt idx="3581">
                  <c:v>0.63127337962962959</c:v>
                </c:pt>
                <c:pt idx="3582">
                  <c:v>0.63127935185185191</c:v>
                </c:pt>
                <c:pt idx="3583">
                  <c:v>0.63128622685185187</c:v>
                </c:pt>
                <c:pt idx="3584">
                  <c:v>0.63129218750000005</c:v>
                </c:pt>
                <c:pt idx="3585">
                  <c:v>0.63129797453703707</c:v>
                </c:pt>
                <c:pt idx="3586">
                  <c:v>0.63130394675925927</c:v>
                </c:pt>
                <c:pt idx="3587">
                  <c:v>0.63130973379629629</c:v>
                </c:pt>
                <c:pt idx="3588">
                  <c:v>0.6313157060185185</c:v>
                </c:pt>
                <c:pt idx="3589">
                  <c:v>0.63132149305555563</c:v>
                </c:pt>
                <c:pt idx="3590">
                  <c:v>0.6313272685185185</c:v>
                </c:pt>
                <c:pt idx="3591">
                  <c:v>0.63133324074074071</c:v>
                </c:pt>
                <c:pt idx="3592">
                  <c:v>0.63133902777777784</c:v>
                </c:pt>
                <c:pt idx="3593">
                  <c:v>0.63134499999999993</c:v>
                </c:pt>
                <c:pt idx="3594">
                  <c:v>0.63135078703703706</c:v>
                </c:pt>
                <c:pt idx="3595">
                  <c:v>0.63135674768518524</c:v>
                </c:pt>
                <c:pt idx="3596">
                  <c:v>0.63136271990740744</c:v>
                </c:pt>
                <c:pt idx="3597">
                  <c:v>0.63136850694444446</c:v>
                </c:pt>
                <c:pt idx="3598">
                  <c:v>0.63137447916666667</c:v>
                </c:pt>
                <c:pt idx="3599">
                  <c:v>0.63138043981481484</c:v>
                </c:pt>
                <c:pt idx="3600">
                  <c:v>0.63138641203703705</c:v>
                </c:pt>
                <c:pt idx="3601">
                  <c:v>0.63139219907407407</c:v>
                </c:pt>
                <c:pt idx="3602">
                  <c:v>0.63139798611111109</c:v>
                </c:pt>
                <c:pt idx="3603">
                  <c:v>0.6314039583333334</c:v>
                </c:pt>
                <c:pt idx="3604">
                  <c:v>0.63140991898148147</c:v>
                </c:pt>
                <c:pt idx="3605">
                  <c:v>0.63141607638888886</c:v>
                </c:pt>
                <c:pt idx="3606">
                  <c:v>0.63142203703703703</c:v>
                </c:pt>
                <c:pt idx="3607">
                  <c:v>0.63142800925925924</c:v>
                </c:pt>
                <c:pt idx="3608">
                  <c:v>0.63143398148148144</c:v>
                </c:pt>
                <c:pt idx="3609">
                  <c:v>0.63144121527777775</c:v>
                </c:pt>
                <c:pt idx="3610">
                  <c:v>0.63144700231481476</c:v>
                </c:pt>
                <c:pt idx="3611">
                  <c:v>0.6314527893518519</c:v>
                </c:pt>
                <c:pt idx="3612">
                  <c:v>0.63145857638888891</c:v>
                </c:pt>
                <c:pt idx="3613">
                  <c:v>0.63146453703703698</c:v>
                </c:pt>
                <c:pt idx="3614">
                  <c:v>0.63147050925925929</c:v>
                </c:pt>
                <c:pt idx="3615">
                  <c:v>0.6314764814814815</c:v>
                </c:pt>
                <c:pt idx="3616">
                  <c:v>0.63148244212962956</c:v>
                </c:pt>
                <c:pt idx="3617">
                  <c:v>0.63148841435185188</c:v>
                </c:pt>
                <c:pt idx="3618">
                  <c:v>0.6314942013888889</c:v>
                </c:pt>
                <c:pt idx="3619">
                  <c:v>0.6315001736111111</c:v>
                </c:pt>
                <c:pt idx="3620">
                  <c:v>0.63150613425925928</c:v>
                </c:pt>
                <c:pt idx="3621">
                  <c:v>0.63151210648148148</c:v>
                </c:pt>
                <c:pt idx="3622">
                  <c:v>0.63151807870370369</c:v>
                </c:pt>
                <c:pt idx="3623">
                  <c:v>0.63152386574074071</c:v>
                </c:pt>
                <c:pt idx="3624">
                  <c:v>0.63152965277777773</c:v>
                </c:pt>
                <c:pt idx="3625">
                  <c:v>0.6315356134259259</c:v>
                </c:pt>
                <c:pt idx="3626">
                  <c:v>0.63154140046296303</c:v>
                </c:pt>
                <c:pt idx="3627">
                  <c:v>0.63154737268518513</c:v>
                </c:pt>
                <c:pt idx="3628">
                  <c:v>0.63155315972222226</c:v>
                </c:pt>
                <c:pt idx="3629">
                  <c:v>0.63155913194444446</c:v>
                </c:pt>
                <c:pt idx="3630">
                  <c:v>0.63156491898148148</c:v>
                </c:pt>
                <c:pt idx="3631">
                  <c:v>0.6315707060185185</c:v>
                </c:pt>
                <c:pt idx="3632">
                  <c:v>0.63157672453703706</c:v>
                </c:pt>
                <c:pt idx="3633">
                  <c:v>0.63158251157407408</c:v>
                </c:pt>
                <c:pt idx="3634">
                  <c:v>0.63158848379629628</c:v>
                </c:pt>
                <c:pt idx="3635">
                  <c:v>0.6315942708333333</c:v>
                </c:pt>
                <c:pt idx="3636">
                  <c:v>0.63160114583333338</c:v>
                </c:pt>
                <c:pt idx="3637">
                  <c:v>0.63160710648148155</c:v>
                </c:pt>
                <c:pt idx="3638">
                  <c:v>0.63161289351851846</c:v>
                </c:pt>
                <c:pt idx="3639">
                  <c:v>0.63161886574074078</c:v>
                </c:pt>
                <c:pt idx="3640">
                  <c:v>0.6316246527777778</c:v>
                </c:pt>
                <c:pt idx="3641">
                  <c:v>0.63163043981481481</c:v>
                </c:pt>
                <c:pt idx="3642">
                  <c:v>0.63163641203703702</c:v>
                </c:pt>
                <c:pt idx="3643">
                  <c:v>0.63164237268518519</c:v>
                </c:pt>
                <c:pt idx="3644">
                  <c:v>0.63164853009259259</c:v>
                </c:pt>
                <c:pt idx="3645">
                  <c:v>0.63165449074074076</c:v>
                </c:pt>
                <c:pt idx="3646">
                  <c:v>0.63166039351851855</c:v>
                </c:pt>
                <c:pt idx="3647">
                  <c:v>0.63166636574074075</c:v>
                </c:pt>
                <c:pt idx="3648">
                  <c:v>0.63167251157407411</c:v>
                </c:pt>
                <c:pt idx="3649">
                  <c:v>0.63167847222222229</c:v>
                </c:pt>
                <c:pt idx="3650">
                  <c:v>0.63168462962962957</c:v>
                </c:pt>
                <c:pt idx="3651">
                  <c:v>0.63169059027777774</c:v>
                </c:pt>
                <c:pt idx="3652">
                  <c:v>0.63169656250000006</c:v>
                </c:pt>
                <c:pt idx="3653">
                  <c:v>0.63170253472222215</c:v>
                </c:pt>
                <c:pt idx="3654">
                  <c:v>0.63170849537037033</c:v>
                </c:pt>
                <c:pt idx="3655">
                  <c:v>0.63171501157407406</c:v>
                </c:pt>
                <c:pt idx="3656">
                  <c:v>0.63172098379629626</c:v>
                </c:pt>
                <c:pt idx="3657">
                  <c:v>0.63172712962962962</c:v>
                </c:pt>
                <c:pt idx="3658">
                  <c:v>0.63173291666666664</c:v>
                </c:pt>
              </c:numCache>
            </c:numRef>
          </c:xVal>
          <c:yVal>
            <c:numRef>
              <c:f>'2015_11_02-14_38_48'!$B$2:$B$3667</c:f>
              <c:numCache>
                <c:formatCode>General</c:formatCode>
                <c:ptCount val="3666"/>
                <c:pt idx="0">
                  <c:v>29.44</c:v>
                </c:pt>
                <c:pt idx="1">
                  <c:v>29.46</c:v>
                </c:pt>
                <c:pt idx="2">
                  <c:v>29.46</c:v>
                </c:pt>
                <c:pt idx="3">
                  <c:v>29.46</c:v>
                </c:pt>
                <c:pt idx="4">
                  <c:v>29.46</c:v>
                </c:pt>
                <c:pt idx="5">
                  <c:v>29.46</c:v>
                </c:pt>
                <c:pt idx="6">
                  <c:v>29.46</c:v>
                </c:pt>
                <c:pt idx="7">
                  <c:v>29.46</c:v>
                </c:pt>
                <c:pt idx="8">
                  <c:v>29.46</c:v>
                </c:pt>
                <c:pt idx="9">
                  <c:v>29.46</c:v>
                </c:pt>
                <c:pt idx="10">
                  <c:v>29.47</c:v>
                </c:pt>
                <c:pt idx="11">
                  <c:v>29.47</c:v>
                </c:pt>
                <c:pt idx="12">
                  <c:v>29.48</c:v>
                </c:pt>
                <c:pt idx="13">
                  <c:v>29.5</c:v>
                </c:pt>
                <c:pt idx="14">
                  <c:v>29.53</c:v>
                </c:pt>
                <c:pt idx="15">
                  <c:v>29.56</c:v>
                </c:pt>
                <c:pt idx="16">
                  <c:v>29.59</c:v>
                </c:pt>
                <c:pt idx="17">
                  <c:v>29.61</c:v>
                </c:pt>
                <c:pt idx="18">
                  <c:v>29.63</c:v>
                </c:pt>
                <c:pt idx="19">
                  <c:v>29.63</c:v>
                </c:pt>
                <c:pt idx="20">
                  <c:v>29.64</c:v>
                </c:pt>
                <c:pt idx="21">
                  <c:v>29.64</c:v>
                </c:pt>
                <c:pt idx="22">
                  <c:v>29.65</c:v>
                </c:pt>
                <c:pt idx="23">
                  <c:v>29.67</c:v>
                </c:pt>
                <c:pt idx="24">
                  <c:v>29.69</c:v>
                </c:pt>
                <c:pt idx="25">
                  <c:v>29.71</c:v>
                </c:pt>
                <c:pt idx="26">
                  <c:v>29.73</c:v>
                </c:pt>
                <c:pt idx="27">
                  <c:v>29.75</c:v>
                </c:pt>
                <c:pt idx="28">
                  <c:v>29.77</c:v>
                </c:pt>
                <c:pt idx="29">
                  <c:v>29.79</c:v>
                </c:pt>
                <c:pt idx="30">
                  <c:v>29.8</c:v>
                </c:pt>
                <c:pt idx="31">
                  <c:v>29.8</c:v>
                </c:pt>
                <c:pt idx="32">
                  <c:v>29.81</c:v>
                </c:pt>
                <c:pt idx="33">
                  <c:v>29.81</c:v>
                </c:pt>
                <c:pt idx="34">
                  <c:v>29.81</c:v>
                </c:pt>
                <c:pt idx="35">
                  <c:v>29.81</c:v>
                </c:pt>
                <c:pt idx="36">
                  <c:v>29.81</c:v>
                </c:pt>
                <c:pt idx="37">
                  <c:v>29.81</c:v>
                </c:pt>
                <c:pt idx="38">
                  <c:v>29.81</c:v>
                </c:pt>
                <c:pt idx="39">
                  <c:v>29.81</c:v>
                </c:pt>
                <c:pt idx="40">
                  <c:v>29.82</c:v>
                </c:pt>
                <c:pt idx="41">
                  <c:v>29.83</c:v>
                </c:pt>
                <c:pt idx="42">
                  <c:v>29.84</c:v>
                </c:pt>
                <c:pt idx="43">
                  <c:v>29.86</c:v>
                </c:pt>
                <c:pt idx="44">
                  <c:v>29.87</c:v>
                </c:pt>
                <c:pt idx="45">
                  <c:v>29.88</c:v>
                </c:pt>
                <c:pt idx="46">
                  <c:v>29.89</c:v>
                </c:pt>
                <c:pt idx="47">
                  <c:v>29.9</c:v>
                </c:pt>
                <c:pt idx="48">
                  <c:v>29.9</c:v>
                </c:pt>
                <c:pt idx="49">
                  <c:v>29.91</c:v>
                </c:pt>
                <c:pt idx="50">
                  <c:v>29.92</c:v>
                </c:pt>
                <c:pt idx="51">
                  <c:v>29.93</c:v>
                </c:pt>
                <c:pt idx="52">
                  <c:v>29.96</c:v>
                </c:pt>
                <c:pt idx="53">
                  <c:v>29.98</c:v>
                </c:pt>
                <c:pt idx="54">
                  <c:v>30.01</c:v>
                </c:pt>
                <c:pt idx="55">
                  <c:v>30.03</c:v>
                </c:pt>
                <c:pt idx="56">
                  <c:v>30.05</c:v>
                </c:pt>
                <c:pt idx="57">
                  <c:v>30.06</c:v>
                </c:pt>
                <c:pt idx="58">
                  <c:v>30.07</c:v>
                </c:pt>
                <c:pt idx="59">
                  <c:v>30.09</c:v>
                </c:pt>
                <c:pt idx="60">
                  <c:v>30.11</c:v>
                </c:pt>
                <c:pt idx="61">
                  <c:v>30.13</c:v>
                </c:pt>
                <c:pt idx="62">
                  <c:v>30.14</c:v>
                </c:pt>
                <c:pt idx="63">
                  <c:v>30.15</c:v>
                </c:pt>
                <c:pt idx="64">
                  <c:v>30.18</c:v>
                </c:pt>
                <c:pt idx="65">
                  <c:v>30.21</c:v>
                </c:pt>
                <c:pt idx="66">
                  <c:v>30.26</c:v>
                </c:pt>
                <c:pt idx="67">
                  <c:v>30.33</c:v>
                </c:pt>
                <c:pt idx="68">
                  <c:v>30.41</c:v>
                </c:pt>
                <c:pt idx="69">
                  <c:v>30.47</c:v>
                </c:pt>
                <c:pt idx="70">
                  <c:v>30.55</c:v>
                </c:pt>
                <c:pt idx="71">
                  <c:v>30.62</c:v>
                </c:pt>
                <c:pt idx="72">
                  <c:v>30.69</c:v>
                </c:pt>
                <c:pt idx="73">
                  <c:v>30.75</c:v>
                </c:pt>
                <c:pt idx="74">
                  <c:v>30.84</c:v>
                </c:pt>
                <c:pt idx="75">
                  <c:v>30.94</c:v>
                </c:pt>
                <c:pt idx="76">
                  <c:v>31.03</c:v>
                </c:pt>
                <c:pt idx="77">
                  <c:v>31.13</c:v>
                </c:pt>
                <c:pt idx="78">
                  <c:v>31.26</c:v>
                </c:pt>
                <c:pt idx="79">
                  <c:v>31.38</c:v>
                </c:pt>
                <c:pt idx="80">
                  <c:v>31.5</c:v>
                </c:pt>
                <c:pt idx="81">
                  <c:v>31.64</c:v>
                </c:pt>
                <c:pt idx="82">
                  <c:v>31.77</c:v>
                </c:pt>
                <c:pt idx="83">
                  <c:v>31.9</c:v>
                </c:pt>
                <c:pt idx="84">
                  <c:v>32.04</c:v>
                </c:pt>
                <c:pt idx="85">
                  <c:v>32.19</c:v>
                </c:pt>
                <c:pt idx="86">
                  <c:v>32.33</c:v>
                </c:pt>
                <c:pt idx="87">
                  <c:v>32.479999999999997</c:v>
                </c:pt>
                <c:pt idx="88">
                  <c:v>32.65</c:v>
                </c:pt>
                <c:pt idx="89">
                  <c:v>32.78</c:v>
                </c:pt>
                <c:pt idx="90">
                  <c:v>32.96</c:v>
                </c:pt>
                <c:pt idx="91">
                  <c:v>33.119999999999997</c:v>
                </c:pt>
                <c:pt idx="92">
                  <c:v>33.299999999999997</c:v>
                </c:pt>
                <c:pt idx="93">
                  <c:v>33.46</c:v>
                </c:pt>
                <c:pt idx="94">
                  <c:v>33.65</c:v>
                </c:pt>
                <c:pt idx="95">
                  <c:v>33.81</c:v>
                </c:pt>
                <c:pt idx="96">
                  <c:v>33.99</c:v>
                </c:pt>
                <c:pt idx="97">
                  <c:v>34.18</c:v>
                </c:pt>
                <c:pt idx="98">
                  <c:v>34.36</c:v>
                </c:pt>
                <c:pt idx="99">
                  <c:v>34.549999999999997</c:v>
                </c:pt>
                <c:pt idx="100">
                  <c:v>34.76</c:v>
                </c:pt>
                <c:pt idx="101">
                  <c:v>34.93</c:v>
                </c:pt>
                <c:pt idx="102">
                  <c:v>35.130000000000003</c:v>
                </c:pt>
                <c:pt idx="103">
                  <c:v>35.33</c:v>
                </c:pt>
                <c:pt idx="104">
                  <c:v>35.54</c:v>
                </c:pt>
                <c:pt idx="105">
                  <c:v>35.72</c:v>
                </c:pt>
                <c:pt idx="106">
                  <c:v>35.96</c:v>
                </c:pt>
                <c:pt idx="107">
                  <c:v>36.15</c:v>
                </c:pt>
                <c:pt idx="108">
                  <c:v>36.36</c:v>
                </c:pt>
                <c:pt idx="109">
                  <c:v>36.56</c:v>
                </c:pt>
                <c:pt idx="110">
                  <c:v>36.78</c:v>
                </c:pt>
                <c:pt idx="111">
                  <c:v>36.99</c:v>
                </c:pt>
                <c:pt idx="112">
                  <c:v>37.22</c:v>
                </c:pt>
                <c:pt idx="113">
                  <c:v>37.42</c:v>
                </c:pt>
                <c:pt idx="114">
                  <c:v>37.64</c:v>
                </c:pt>
                <c:pt idx="115">
                  <c:v>37.86</c:v>
                </c:pt>
                <c:pt idx="116">
                  <c:v>38.04</c:v>
                </c:pt>
                <c:pt idx="117">
                  <c:v>38.24</c:v>
                </c:pt>
                <c:pt idx="118">
                  <c:v>38.46</c:v>
                </c:pt>
                <c:pt idx="119">
                  <c:v>38.67</c:v>
                </c:pt>
                <c:pt idx="120">
                  <c:v>38.86</c:v>
                </c:pt>
                <c:pt idx="121">
                  <c:v>39.1</c:v>
                </c:pt>
                <c:pt idx="122">
                  <c:v>39.31</c:v>
                </c:pt>
                <c:pt idx="123">
                  <c:v>39.54</c:v>
                </c:pt>
                <c:pt idx="124">
                  <c:v>39.74</c:v>
                </c:pt>
                <c:pt idx="125">
                  <c:v>39.99</c:v>
                </c:pt>
                <c:pt idx="126">
                  <c:v>40.19</c:v>
                </c:pt>
                <c:pt idx="127">
                  <c:v>40.42</c:v>
                </c:pt>
                <c:pt idx="128">
                  <c:v>40.61</c:v>
                </c:pt>
                <c:pt idx="129">
                  <c:v>40.840000000000003</c:v>
                </c:pt>
                <c:pt idx="130">
                  <c:v>41.04</c:v>
                </c:pt>
                <c:pt idx="131">
                  <c:v>41.28</c:v>
                </c:pt>
                <c:pt idx="132">
                  <c:v>41.47</c:v>
                </c:pt>
                <c:pt idx="133">
                  <c:v>41.71</c:v>
                </c:pt>
                <c:pt idx="134">
                  <c:v>41.91</c:v>
                </c:pt>
                <c:pt idx="135">
                  <c:v>42.14</c:v>
                </c:pt>
                <c:pt idx="136">
                  <c:v>42.32</c:v>
                </c:pt>
                <c:pt idx="137">
                  <c:v>42.54</c:v>
                </c:pt>
                <c:pt idx="138">
                  <c:v>42.74</c:v>
                </c:pt>
                <c:pt idx="139">
                  <c:v>42.97</c:v>
                </c:pt>
                <c:pt idx="140">
                  <c:v>43.15</c:v>
                </c:pt>
                <c:pt idx="141">
                  <c:v>43.38</c:v>
                </c:pt>
                <c:pt idx="142">
                  <c:v>43.58</c:v>
                </c:pt>
                <c:pt idx="143">
                  <c:v>43.77</c:v>
                </c:pt>
                <c:pt idx="144">
                  <c:v>43.95</c:v>
                </c:pt>
                <c:pt idx="145">
                  <c:v>44.16</c:v>
                </c:pt>
                <c:pt idx="146">
                  <c:v>44.34</c:v>
                </c:pt>
                <c:pt idx="147">
                  <c:v>44.53</c:v>
                </c:pt>
                <c:pt idx="148">
                  <c:v>44.72</c:v>
                </c:pt>
                <c:pt idx="149">
                  <c:v>44.91</c:v>
                </c:pt>
                <c:pt idx="150">
                  <c:v>45.09</c:v>
                </c:pt>
                <c:pt idx="151">
                  <c:v>45.27</c:v>
                </c:pt>
                <c:pt idx="152">
                  <c:v>45.44</c:v>
                </c:pt>
                <c:pt idx="153">
                  <c:v>45.61</c:v>
                </c:pt>
                <c:pt idx="154">
                  <c:v>45.76</c:v>
                </c:pt>
                <c:pt idx="155">
                  <c:v>45.92</c:v>
                </c:pt>
                <c:pt idx="156">
                  <c:v>46.08</c:v>
                </c:pt>
                <c:pt idx="157">
                  <c:v>46.23</c:v>
                </c:pt>
                <c:pt idx="158">
                  <c:v>46.37</c:v>
                </c:pt>
                <c:pt idx="159">
                  <c:v>46.54</c:v>
                </c:pt>
                <c:pt idx="160">
                  <c:v>46.68</c:v>
                </c:pt>
                <c:pt idx="161">
                  <c:v>46.83</c:v>
                </c:pt>
                <c:pt idx="162">
                  <c:v>46.98</c:v>
                </c:pt>
                <c:pt idx="163">
                  <c:v>47.13</c:v>
                </c:pt>
                <c:pt idx="164">
                  <c:v>47.25</c:v>
                </c:pt>
                <c:pt idx="165">
                  <c:v>47.37</c:v>
                </c:pt>
                <c:pt idx="166">
                  <c:v>47.47</c:v>
                </c:pt>
                <c:pt idx="167">
                  <c:v>47.59</c:v>
                </c:pt>
                <c:pt idx="168">
                  <c:v>47.69</c:v>
                </c:pt>
                <c:pt idx="169">
                  <c:v>47.77</c:v>
                </c:pt>
                <c:pt idx="170">
                  <c:v>47.86</c:v>
                </c:pt>
                <c:pt idx="171">
                  <c:v>47.97</c:v>
                </c:pt>
                <c:pt idx="172">
                  <c:v>48.07</c:v>
                </c:pt>
                <c:pt idx="173">
                  <c:v>48.16</c:v>
                </c:pt>
                <c:pt idx="174">
                  <c:v>48.26</c:v>
                </c:pt>
                <c:pt idx="175">
                  <c:v>48.37</c:v>
                </c:pt>
                <c:pt idx="176">
                  <c:v>48.43</c:v>
                </c:pt>
                <c:pt idx="177">
                  <c:v>48.48</c:v>
                </c:pt>
                <c:pt idx="178">
                  <c:v>48.52</c:v>
                </c:pt>
                <c:pt idx="179">
                  <c:v>48.56</c:v>
                </c:pt>
                <c:pt idx="180">
                  <c:v>48.59</c:v>
                </c:pt>
                <c:pt idx="181">
                  <c:v>48.62</c:v>
                </c:pt>
                <c:pt idx="182">
                  <c:v>48.65</c:v>
                </c:pt>
                <c:pt idx="183">
                  <c:v>48.71</c:v>
                </c:pt>
                <c:pt idx="184">
                  <c:v>48.76</c:v>
                </c:pt>
                <c:pt idx="185">
                  <c:v>48.81</c:v>
                </c:pt>
                <c:pt idx="186">
                  <c:v>48.86</c:v>
                </c:pt>
                <c:pt idx="187">
                  <c:v>48.9</c:v>
                </c:pt>
                <c:pt idx="188">
                  <c:v>48.93</c:v>
                </c:pt>
                <c:pt idx="189">
                  <c:v>48.94</c:v>
                </c:pt>
                <c:pt idx="190">
                  <c:v>48.96</c:v>
                </c:pt>
                <c:pt idx="191">
                  <c:v>48.97</c:v>
                </c:pt>
                <c:pt idx="192">
                  <c:v>48.99</c:v>
                </c:pt>
                <c:pt idx="193">
                  <c:v>49</c:v>
                </c:pt>
                <c:pt idx="194">
                  <c:v>49.01</c:v>
                </c:pt>
                <c:pt idx="195">
                  <c:v>49.01</c:v>
                </c:pt>
                <c:pt idx="196">
                  <c:v>49.01</c:v>
                </c:pt>
                <c:pt idx="197">
                  <c:v>49</c:v>
                </c:pt>
                <c:pt idx="198">
                  <c:v>49</c:v>
                </c:pt>
                <c:pt idx="199">
                  <c:v>48.99</c:v>
                </c:pt>
                <c:pt idx="200">
                  <c:v>48.97</c:v>
                </c:pt>
                <c:pt idx="201">
                  <c:v>48.96</c:v>
                </c:pt>
                <c:pt idx="202">
                  <c:v>48.95</c:v>
                </c:pt>
                <c:pt idx="203">
                  <c:v>48.94</c:v>
                </c:pt>
                <c:pt idx="204">
                  <c:v>48.92</c:v>
                </c:pt>
                <c:pt idx="205">
                  <c:v>48.91</c:v>
                </c:pt>
                <c:pt idx="206">
                  <c:v>48.88</c:v>
                </c:pt>
                <c:pt idx="207">
                  <c:v>48.85</c:v>
                </c:pt>
                <c:pt idx="208">
                  <c:v>48.8</c:v>
                </c:pt>
                <c:pt idx="209">
                  <c:v>48.76</c:v>
                </c:pt>
                <c:pt idx="210">
                  <c:v>48.72</c:v>
                </c:pt>
                <c:pt idx="211">
                  <c:v>48.69</c:v>
                </c:pt>
                <c:pt idx="212">
                  <c:v>48.66</c:v>
                </c:pt>
                <c:pt idx="213">
                  <c:v>48.63</c:v>
                </c:pt>
                <c:pt idx="214">
                  <c:v>48.61</c:v>
                </c:pt>
                <c:pt idx="215">
                  <c:v>48.58</c:v>
                </c:pt>
                <c:pt idx="216">
                  <c:v>48.55</c:v>
                </c:pt>
                <c:pt idx="217">
                  <c:v>48.54</c:v>
                </c:pt>
                <c:pt idx="218">
                  <c:v>48.54</c:v>
                </c:pt>
                <c:pt idx="219">
                  <c:v>48.53</c:v>
                </c:pt>
                <c:pt idx="220">
                  <c:v>48.5</c:v>
                </c:pt>
                <c:pt idx="221">
                  <c:v>48.48</c:v>
                </c:pt>
                <c:pt idx="222">
                  <c:v>48.43</c:v>
                </c:pt>
                <c:pt idx="223">
                  <c:v>48.38</c:v>
                </c:pt>
                <c:pt idx="224">
                  <c:v>48.33</c:v>
                </c:pt>
                <c:pt idx="225">
                  <c:v>48.29</c:v>
                </c:pt>
                <c:pt idx="226">
                  <c:v>48.23</c:v>
                </c:pt>
                <c:pt idx="227">
                  <c:v>48.17</c:v>
                </c:pt>
                <c:pt idx="228">
                  <c:v>48.12</c:v>
                </c:pt>
                <c:pt idx="229">
                  <c:v>48.06</c:v>
                </c:pt>
                <c:pt idx="230">
                  <c:v>48</c:v>
                </c:pt>
                <c:pt idx="231">
                  <c:v>47.96</c:v>
                </c:pt>
                <c:pt idx="232">
                  <c:v>47.93</c:v>
                </c:pt>
                <c:pt idx="233">
                  <c:v>47.9</c:v>
                </c:pt>
                <c:pt idx="234">
                  <c:v>47.87</c:v>
                </c:pt>
                <c:pt idx="235">
                  <c:v>47.84</c:v>
                </c:pt>
                <c:pt idx="236">
                  <c:v>47.79</c:v>
                </c:pt>
                <c:pt idx="237">
                  <c:v>47.74</c:v>
                </c:pt>
                <c:pt idx="238">
                  <c:v>47.69</c:v>
                </c:pt>
                <c:pt idx="239">
                  <c:v>47.64</c:v>
                </c:pt>
                <c:pt idx="240">
                  <c:v>47.59</c:v>
                </c:pt>
                <c:pt idx="241">
                  <c:v>47.56</c:v>
                </c:pt>
                <c:pt idx="242">
                  <c:v>47.53</c:v>
                </c:pt>
                <c:pt idx="243">
                  <c:v>47.49</c:v>
                </c:pt>
                <c:pt idx="244">
                  <c:v>47.45</c:v>
                </c:pt>
                <c:pt idx="245">
                  <c:v>47.42</c:v>
                </c:pt>
                <c:pt idx="246">
                  <c:v>47.37</c:v>
                </c:pt>
                <c:pt idx="247">
                  <c:v>47.32</c:v>
                </c:pt>
                <c:pt idx="248">
                  <c:v>47.28</c:v>
                </c:pt>
                <c:pt idx="249">
                  <c:v>47.23</c:v>
                </c:pt>
                <c:pt idx="250">
                  <c:v>47.18</c:v>
                </c:pt>
                <c:pt idx="251">
                  <c:v>47.13</c:v>
                </c:pt>
                <c:pt idx="252">
                  <c:v>47.08</c:v>
                </c:pt>
                <c:pt idx="253">
                  <c:v>47.04</c:v>
                </c:pt>
                <c:pt idx="254">
                  <c:v>47</c:v>
                </c:pt>
                <c:pt idx="255">
                  <c:v>46.97</c:v>
                </c:pt>
                <c:pt idx="256">
                  <c:v>46.94</c:v>
                </c:pt>
                <c:pt idx="257">
                  <c:v>46.88</c:v>
                </c:pt>
                <c:pt idx="258">
                  <c:v>46.81</c:v>
                </c:pt>
                <c:pt idx="259">
                  <c:v>46.75</c:v>
                </c:pt>
                <c:pt idx="260">
                  <c:v>46.69</c:v>
                </c:pt>
                <c:pt idx="261">
                  <c:v>46.63</c:v>
                </c:pt>
                <c:pt idx="262">
                  <c:v>46.58</c:v>
                </c:pt>
                <c:pt idx="263">
                  <c:v>46.53</c:v>
                </c:pt>
                <c:pt idx="264">
                  <c:v>46.48</c:v>
                </c:pt>
                <c:pt idx="265">
                  <c:v>46.43</c:v>
                </c:pt>
                <c:pt idx="266">
                  <c:v>46.4</c:v>
                </c:pt>
                <c:pt idx="267">
                  <c:v>46.38</c:v>
                </c:pt>
                <c:pt idx="268">
                  <c:v>46.38</c:v>
                </c:pt>
                <c:pt idx="269">
                  <c:v>46.36</c:v>
                </c:pt>
                <c:pt idx="270">
                  <c:v>46.34</c:v>
                </c:pt>
                <c:pt idx="271">
                  <c:v>46.3</c:v>
                </c:pt>
                <c:pt idx="272">
                  <c:v>46.25</c:v>
                </c:pt>
                <c:pt idx="273">
                  <c:v>46.19</c:v>
                </c:pt>
                <c:pt idx="274">
                  <c:v>46.14</c:v>
                </c:pt>
                <c:pt idx="275">
                  <c:v>46.08</c:v>
                </c:pt>
                <c:pt idx="276">
                  <c:v>46.03</c:v>
                </c:pt>
                <c:pt idx="277">
                  <c:v>45.98</c:v>
                </c:pt>
                <c:pt idx="278">
                  <c:v>45.95</c:v>
                </c:pt>
                <c:pt idx="279">
                  <c:v>45.92</c:v>
                </c:pt>
                <c:pt idx="280">
                  <c:v>45.9</c:v>
                </c:pt>
                <c:pt idx="281">
                  <c:v>45.88</c:v>
                </c:pt>
                <c:pt idx="282">
                  <c:v>45.85</c:v>
                </c:pt>
                <c:pt idx="283">
                  <c:v>45.8</c:v>
                </c:pt>
                <c:pt idx="284">
                  <c:v>45.75</c:v>
                </c:pt>
                <c:pt idx="285">
                  <c:v>45.71</c:v>
                </c:pt>
                <c:pt idx="286">
                  <c:v>45.67</c:v>
                </c:pt>
                <c:pt idx="287">
                  <c:v>45.63</c:v>
                </c:pt>
                <c:pt idx="288">
                  <c:v>45.6</c:v>
                </c:pt>
                <c:pt idx="289">
                  <c:v>45.58</c:v>
                </c:pt>
                <c:pt idx="290">
                  <c:v>45.55</c:v>
                </c:pt>
                <c:pt idx="291">
                  <c:v>45.53</c:v>
                </c:pt>
                <c:pt idx="292">
                  <c:v>45.52</c:v>
                </c:pt>
                <c:pt idx="293">
                  <c:v>45.5</c:v>
                </c:pt>
                <c:pt idx="294">
                  <c:v>45.47</c:v>
                </c:pt>
                <c:pt idx="295">
                  <c:v>45.43</c:v>
                </c:pt>
                <c:pt idx="296">
                  <c:v>45.39</c:v>
                </c:pt>
                <c:pt idx="297">
                  <c:v>45.35</c:v>
                </c:pt>
                <c:pt idx="298">
                  <c:v>45.32</c:v>
                </c:pt>
                <c:pt idx="299">
                  <c:v>45.28</c:v>
                </c:pt>
                <c:pt idx="300">
                  <c:v>45.25</c:v>
                </c:pt>
                <c:pt idx="301">
                  <c:v>45.21</c:v>
                </c:pt>
                <c:pt idx="302">
                  <c:v>45.17</c:v>
                </c:pt>
                <c:pt idx="303">
                  <c:v>45.12</c:v>
                </c:pt>
                <c:pt idx="304">
                  <c:v>45.09</c:v>
                </c:pt>
                <c:pt idx="305">
                  <c:v>45.07</c:v>
                </c:pt>
                <c:pt idx="306">
                  <c:v>45.05</c:v>
                </c:pt>
                <c:pt idx="307">
                  <c:v>45.04</c:v>
                </c:pt>
                <c:pt idx="308">
                  <c:v>45.02</c:v>
                </c:pt>
                <c:pt idx="309">
                  <c:v>44.99</c:v>
                </c:pt>
                <c:pt idx="310">
                  <c:v>44.97</c:v>
                </c:pt>
                <c:pt idx="311">
                  <c:v>44.92</c:v>
                </c:pt>
                <c:pt idx="312">
                  <c:v>44.88</c:v>
                </c:pt>
                <c:pt idx="313">
                  <c:v>44.83</c:v>
                </c:pt>
                <c:pt idx="314">
                  <c:v>44.78</c:v>
                </c:pt>
                <c:pt idx="315">
                  <c:v>44.73</c:v>
                </c:pt>
                <c:pt idx="316">
                  <c:v>44.7</c:v>
                </c:pt>
                <c:pt idx="317">
                  <c:v>44.67</c:v>
                </c:pt>
                <c:pt idx="318">
                  <c:v>44.64</c:v>
                </c:pt>
                <c:pt idx="319">
                  <c:v>44.62</c:v>
                </c:pt>
                <c:pt idx="320">
                  <c:v>44.6</c:v>
                </c:pt>
                <c:pt idx="321">
                  <c:v>44.58</c:v>
                </c:pt>
                <c:pt idx="322">
                  <c:v>44.58</c:v>
                </c:pt>
                <c:pt idx="323">
                  <c:v>44.58</c:v>
                </c:pt>
                <c:pt idx="324">
                  <c:v>44.58</c:v>
                </c:pt>
                <c:pt idx="325">
                  <c:v>44.56</c:v>
                </c:pt>
                <c:pt idx="326">
                  <c:v>44.53</c:v>
                </c:pt>
                <c:pt idx="327">
                  <c:v>44.51</c:v>
                </c:pt>
                <c:pt idx="328">
                  <c:v>44.47</c:v>
                </c:pt>
                <c:pt idx="329">
                  <c:v>44.43</c:v>
                </c:pt>
                <c:pt idx="330">
                  <c:v>44.4</c:v>
                </c:pt>
                <c:pt idx="331">
                  <c:v>44.37</c:v>
                </c:pt>
                <c:pt idx="332">
                  <c:v>44.35</c:v>
                </c:pt>
                <c:pt idx="333">
                  <c:v>44.33</c:v>
                </c:pt>
                <c:pt idx="334">
                  <c:v>44.3</c:v>
                </c:pt>
                <c:pt idx="335">
                  <c:v>44.26</c:v>
                </c:pt>
                <c:pt idx="336">
                  <c:v>44.22</c:v>
                </c:pt>
                <c:pt idx="337">
                  <c:v>44.17</c:v>
                </c:pt>
                <c:pt idx="338">
                  <c:v>44.14</c:v>
                </c:pt>
                <c:pt idx="339">
                  <c:v>44.12</c:v>
                </c:pt>
                <c:pt idx="340">
                  <c:v>44.1</c:v>
                </c:pt>
                <c:pt idx="341">
                  <c:v>44.07</c:v>
                </c:pt>
                <c:pt idx="342">
                  <c:v>44.05</c:v>
                </c:pt>
                <c:pt idx="343">
                  <c:v>44.02</c:v>
                </c:pt>
                <c:pt idx="344">
                  <c:v>44.01</c:v>
                </c:pt>
                <c:pt idx="345">
                  <c:v>44</c:v>
                </c:pt>
                <c:pt idx="346">
                  <c:v>44</c:v>
                </c:pt>
                <c:pt idx="347">
                  <c:v>44</c:v>
                </c:pt>
                <c:pt idx="348">
                  <c:v>43.99</c:v>
                </c:pt>
                <c:pt idx="349">
                  <c:v>43.97</c:v>
                </c:pt>
                <c:pt idx="350">
                  <c:v>43.95</c:v>
                </c:pt>
                <c:pt idx="351">
                  <c:v>43.91</c:v>
                </c:pt>
                <c:pt idx="352">
                  <c:v>43.87</c:v>
                </c:pt>
                <c:pt idx="353">
                  <c:v>43.83</c:v>
                </c:pt>
                <c:pt idx="354">
                  <c:v>43.8</c:v>
                </c:pt>
                <c:pt idx="355">
                  <c:v>43.78</c:v>
                </c:pt>
                <c:pt idx="356">
                  <c:v>43.77</c:v>
                </c:pt>
                <c:pt idx="357">
                  <c:v>43.76</c:v>
                </c:pt>
                <c:pt idx="358">
                  <c:v>43.74</c:v>
                </c:pt>
                <c:pt idx="359">
                  <c:v>43.71</c:v>
                </c:pt>
                <c:pt idx="360">
                  <c:v>43.67</c:v>
                </c:pt>
                <c:pt idx="361">
                  <c:v>43.62</c:v>
                </c:pt>
                <c:pt idx="362">
                  <c:v>43.59</c:v>
                </c:pt>
                <c:pt idx="363">
                  <c:v>43.56</c:v>
                </c:pt>
                <c:pt idx="364">
                  <c:v>43.54</c:v>
                </c:pt>
                <c:pt idx="365">
                  <c:v>43.54</c:v>
                </c:pt>
                <c:pt idx="366">
                  <c:v>43.54</c:v>
                </c:pt>
                <c:pt idx="367">
                  <c:v>43.54</c:v>
                </c:pt>
                <c:pt idx="368">
                  <c:v>43.54</c:v>
                </c:pt>
                <c:pt idx="369">
                  <c:v>43.54</c:v>
                </c:pt>
                <c:pt idx="370">
                  <c:v>43.53</c:v>
                </c:pt>
                <c:pt idx="371">
                  <c:v>43.53</c:v>
                </c:pt>
                <c:pt idx="372">
                  <c:v>43.5</c:v>
                </c:pt>
                <c:pt idx="373">
                  <c:v>43.48</c:v>
                </c:pt>
                <c:pt idx="374">
                  <c:v>43.46</c:v>
                </c:pt>
                <c:pt idx="375">
                  <c:v>43.43</c:v>
                </c:pt>
                <c:pt idx="376">
                  <c:v>43.41</c:v>
                </c:pt>
                <c:pt idx="377">
                  <c:v>43.4</c:v>
                </c:pt>
                <c:pt idx="378">
                  <c:v>43.38</c:v>
                </c:pt>
                <c:pt idx="379">
                  <c:v>43.36</c:v>
                </c:pt>
                <c:pt idx="380">
                  <c:v>43.33</c:v>
                </c:pt>
                <c:pt idx="381">
                  <c:v>43.3</c:v>
                </c:pt>
                <c:pt idx="382">
                  <c:v>43.26</c:v>
                </c:pt>
                <c:pt idx="383">
                  <c:v>43.24</c:v>
                </c:pt>
                <c:pt idx="384">
                  <c:v>43.22</c:v>
                </c:pt>
                <c:pt idx="385">
                  <c:v>43.2</c:v>
                </c:pt>
                <c:pt idx="386">
                  <c:v>43.2</c:v>
                </c:pt>
                <c:pt idx="387">
                  <c:v>43.2</c:v>
                </c:pt>
                <c:pt idx="388">
                  <c:v>43.19</c:v>
                </c:pt>
                <c:pt idx="389">
                  <c:v>43.19</c:v>
                </c:pt>
                <c:pt idx="390">
                  <c:v>43.18</c:v>
                </c:pt>
                <c:pt idx="391">
                  <c:v>43.16</c:v>
                </c:pt>
                <c:pt idx="392">
                  <c:v>43.14</c:v>
                </c:pt>
                <c:pt idx="393">
                  <c:v>43.13</c:v>
                </c:pt>
                <c:pt idx="394">
                  <c:v>43.11</c:v>
                </c:pt>
                <c:pt idx="395">
                  <c:v>43.09</c:v>
                </c:pt>
                <c:pt idx="396">
                  <c:v>43.08</c:v>
                </c:pt>
                <c:pt idx="397">
                  <c:v>43.07</c:v>
                </c:pt>
                <c:pt idx="398">
                  <c:v>43.05</c:v>
                </c:pt>
                <c:pt idx="399">
                  <c:v>43.02</c:v>
                </c:pt>
                <c:pt idx="400">
                  <c:v>42.99</c:v>
                </c:pt>
                <c:pt idx="401">
                  <c:v>42.96</c:v>
                </c:pt>
                <c:pt idx="402">
                  <c:v>42.92</c:v>
                </c:pt>
                <c:pt idx="403">
                  <c:v>42.9</c:v>
                </c:pt>
                <c:pt idx="404">
                  <c:v>42.88</c:v>
                </c:pt>
                <c:pt idx="405">
                  <c:v>42.87</c:v>
                </c:pt>
                <c:pt idx="406">
                  <c:v>42.86</c:v>
                </c:pt>
                <c:pt idx="407">
                  <c:v>42.85</c:v>
                </c:pt>
                <c:pt idx="408">
                  <c:v>42.85</c:v>
                </c:pt>
                <c:pt idx="409">
                  <c:v>42.84</c:v>
                </c:pt>
                <c:pt idx="410">
                  <c:v>42.82</c:v>
                </c:pt>
                <c:pt idx="411">
                  <c:v>42.8</c:v>
                </c:pt>
                <c:pt idx="412">
                  <c:v>42.77</c:v>
                </c:pt>
                <c:pt idx="413">
                  <c:v>42.74</c:v>
                </c:pt>
                <c:pt idx="414">
                  <c:v>42.71</c:v>
                </c:pt>
                <c:pt idx="415">
                  <c:v>42.68</c:v>
                </c:pt>
                <c:pt idx="416">
                  <c:v>42.65</c:v>
                </c:pt>
                <c:pt idx="417">
                  <c:v>42.64</c:v>
                </c:pt>
                <c:pt idx="418">
                  <c:v>42.64</c:v>
                </c:pt>
                <c:pt idx="419">
                  <c:v>42.63</c:v>
                </c:pt>
                <c:pt idx="420">
                  <c:v>42.63</c:v>
                </c:pt>
                <c:pt idx="421">
                  <c:v>42.63</c:v>
                </c:pt>
                <c:pt idx="422">
                  <c:v>42.63</c:v>
                </c:pt>
                <c:pt idx="423">
                  <c:v>42.63</c:v>
                </c:pt>
                <c:pt idx="424">
                  <c:v>42.63</c:v>
                </c:pt>
                <c:pt idx="425">
                  <c:v>42.63</c:v>
                </c:pt>
                <c:pt idx="426">
                  <c:v>42.63</c:v>
                </c:pt>
                <c:pt idx="427">
                  <c:v>42.63</c:v>
                </c:pt>
                <c:pt idx="428">
                  <c:v>42.63</c:v>
                </c:pt>
                <c:pt idx="429">
                  <c:v>42.63</c:v>
                </c:pt>
                <c:pt idx="430">
                  <c:v>42.63</c:v>
                </c:pt>
                <c:pt idx="431">
                  <c:v>42.63</c:v>
                </c:pt>
                <c:pt idx="432">
                  <c:v>42.62</c:v>
                </c:pt>
                <c:pt idx="433">
                  <c:v>42.61</c:v>
                </c:pt>
                <c:pt idx="434">
                  <c:v>42.59</c:v>
                </c:pt>
                <c:pt idx="435">
                  <c:v>42.57</c:v>
                </c:pt>
                <c:pt idx="436">
                  <c:v>42.55</c:v>
                </c:pt>
                <c:pt idx="437">
                  <c:v>42.54</c:v>
                </c:pt>
                <c:pt idx="438">
                  <c:v>42.53</c:v>
                </c:pt>
                <c:pt idx="439">
                  <c:v>42.52</c:v>
                </c:pt>
                <c:pt idx="440">
                  <c:v>42.52</c:v>
                </c:pt>
                <c:pt idx="441">
                  <c:v>42.52</c:v>
                </c:pt>
                <c:pt idx="442">
                  <c:v>42.52</c:v>
                </c:pt>
                <c:pt idx="443">
                  <c:v>42.52</c:v>
                </c:pt>
                <c:pt idx="444">
                  <c:v>42.51</c:v>
                </c:pt>
                <c:pt idx="445">
                  <c:v>42.5</c:v>
                </c:pt>
                <c:pt idx="446">
                  <c:v>42.49</c:v>
                </c:pt>
                <c:pt idx="447">
                  <c:v>42.48</c:v>
                </c:pt>
                <c:pt idx="448">
                  <c:v>42.46</c:v>
                </c:pt>
                <c:pt idx="449">
                  <c:v>42.45</c:v>
                </c:pt>
                <c:pt idx="450">
                  <c:v>42.44</c:v>
                </c:pt>
                <c:pt idx="451">
                  <c:v>42.42</c:v>
                </c:pt>
                <c:pt idx="452">
                  <c:v>42.41</c:v>
                </c:pt>
                <c:pt idx="453">
                  <c:v>42.4</c:v>
                </c:pt>
                <c:pt idx="454">
                  <c:v>42.38</c:v>
                </c:pt>
                <c:pt idx="455">
                  <c:v>42.36</c:v>
                </c:pt>
                <c:pt idx="456">
                  <c:v>42.35</c:v>
                </c:pt>
                <c:pt idx="457">
                  <c:v>42.34</c:v>
                </c:pt>
                <c:pt idx="458">
                  <c:v>42.32</c:v>
                </c:pt>
                <c:pt idx="459">
                  <c:v>42.31</c:v>
                </c:pt>
                <c:pt idx="460">
                  <c:v>42.31</c:v>
                </c:pt>
                <c:pt idx="461">
                  <c:v>42.3</c:v>
                </c:pt>
                <c:pt idx="462">
                  <c:v>42.3</c:v>
                </c:pt>
                <c:pt idx="463">
                  <c:v>42.3</c:v>
                </c:pt>
                <c:pt idx="464">
                  <c:v>42.3</c:v>
                </c:pt>
                <c:pt idx="465">
                  <c:v>42.3</c:v>
                </c:pt>
                <c:pt idx="466">
                  <c:v>42.3</c:v>
                </c:pt>
                <c:pt idx="467">
                  <c:v>42.3</c:v>
                </c:pt>
                <c:pt idx="468">
                  <c:v>42.3</c:v>
                </c:pt>
                <c:pt idx="469">
                  <c:v>42.3</c:v>
                </c:pt>
                <c:pt idx="470">
                  <c:v>42.3</c:v>
                </c:pt>
                <c:pt idx="471">
                  <c:v>42.3</c:v>
                </c:pt>
                <c:pt idx="472">
                  <c:v>42.3</c:v>
                </c:pt>
                <c:pt idx="473">
                  <c:v>42.3</c:v>
                </c:pt>
                <c:pt idx="474">
                  <c:v>42.3</c:v>
                </c:pt>
                <c:pt idx="475">
                  <c:v>42.3</c:v>
                </c:pt>
                <c:pt idx="476">
                  <c:v>42.3</c:v>
                </c:pt>
                <c:pt idx="477">
                  <c:v>42.3</c:v>
                </c:pt>
                <c:pt idx="478">
                  <c:v>42.3</c:v>
                </c:pt>
                <c:pt idx="479">
                  <c:v>42.3</c:v>
                </c:pt>
                <c:pt idx="480">
                  <c:v>42.3</c:v>
                </c:pt>
                <c:pt idx="481">
                  <c:v>42.3</c:v>
                </c:pt>
                <c:pt idx="482">
                  <c:v>42.3</c:v>
                </c:pt>
                <c:pt idx="483">
                  <c:v>42.3</c:v>
                </c:pt>
                <c:pt idx="484">
                  <c:v>42.3</c:v>
                </c:pt>
                <c:pt idx="485">
                  <c:v>42.3</c:v>
                </c:pt>
                <c:pt idx="486">
                  <c:v>42.3</c:v>
                </c:pt>
                <c:pt idx="487">
                  <c:v>42.3</c:v>
                </c:pt>
                <c:pt idx="488">
                  <c:v>42.3</c:v>
                </c:pt>
                <c:pt idx="489">
                  <c:v>42.3</c:v>
                </c:pt>
                <c:pt idx="490">
                  <c:v>42.3</c:v>
                </c:pt>
                <c:pt idx="491">
                  <c:v>42.3</c:v>
                </c:pt>
                <c:pt idx="492">
                  <c:v>42.3</c:v>
                </c:pt>
                <c:pt idx="493">
                  <c:v>42.3</c:v>
                </c:pt>
                <c:pt idx="494">
                  <c:v>42.3</c:v>
                </c:pt>
                <c:pt idx="495">
                  <c:v>42.3</c:v>
                </c:pt>
                <c:pt idx="496">
                  <c:v>42.3</c:v>
                </c:pt>
                <c:pt idx="497">
                  <c:v>42.3</c:v>
                </c:pt>
                <c:pt idx="498">
                  <c:v>42.3</c:v>
                </c:pt>
                <c:pt idx="499">
                  <c:v>42.3</c:v>
                </c:pt>
                <c:pt idx="500">
                  <c:v>42.3</c:v>
                </c:pt>
                <c:pt idx="501">
                  <c:v>42.31</c:v>
                </c:pt>
                <c:pt idx="502">
                  <c:v>42.31</c:v>
                </c:pt>
                <c:pt idx="503">
                  <c:v>42.31</c:v>
                </c:pt>
                <c:pt idx="504">
                  <c:v>42.31</c:v>
                </c:pt>
                <c:pt idx="505">
                  <c:v>42.31</c:v>
                </c:pt>
                <c:pt idx="506">
                  <c:v>42.31</c:v>
                </c:pt>
                <c:pt idx="507">
                  <c:v>42.31</c:v>
                </c:pt>
                <c:pt idx="508">
                  <c:v>42.32</c:v>
                </c:pt>
                <c:pt idx="509">
                  <c:v>42.32</c:v>
                </c:pt>
                <c:pt idx="510">
                  <c:v>42.33</c:v>
                </c:pt>
                <c:pt idx="511">
                  <c:v>42.33</c:v>
                </c:pt>
                <c:pt idx="512">
                  <c:v>42.34</c:v>
                </c:pt>
                <c:pt idx="513">
                  <c:v>42.34</c:v>
                </c:pt>
                <c:pt idx="514">
                  <c:v>42.35</c:v>
                </c:pt>
                <c:pt idx="515">
                  <c:v>42.35</c:v>
                </c:pt>
                <c:pt idx="516">
                  <c:v>42.35</c:v>
                </c:pt>
                <c:pt idx="517">
                  <c:v>42.35</c:v>
                </c:pt>
                <c:pt idx="518">
                  <c:v>42.35</c:v>
                </c:pt>
                <c:pt idx="519">
                  <c:v>42.36</c:v>
                </c:pt>
                <c:pt idx="520">
                  <c:v>42.36</c:v>
                </c:pt>
                <c:pt idx="521">
                  <c:v>42.36</c:v>
                </c:pt>
                <c:pt idx="522">
                  <c:v>42.36</c:v>
                </c:pt>
                <c:pt idx="523">
                  <c:v>42.36</c:v>
                </c:pt>
                <c:pt idx="524">
                  <c:v>42.36</c:v>
                </c:pt>
                <c:pt idx="525">
                  <c:v>42.36</c:v>
                </c:pt>
                <c:pt idx="526">
                  <c:v>42.36</c:v>
                </c:pt>
                <c:pt idx="527">
                  <c:v>42.36</c:v>
                </c:pt>
                <c:pt idx="528">
                  <c:v>42.36</c:v>
                </c:pt>
                <c:pt idx="529">
                  <c:v>42.36</c:v>
                </c:pt>
                <c:pt idx="530">
                  <c:v>42.35</c:v>
                </c:pt>
                <c:pt idx="531">
                  <c:v>42.35</c:v>
                </c:pt>
                <c:pt idx="532">
                  <c:v>42.35</c:v>
                </c:pt>
                <c:pt idx="533">
                  <c:v>42.35</c:v>
                </c:pt>
                <c:pt idx="534">
                  <c:v>42.34</c:v>
                </c:pt>
                <c:pt idx="535">
                  <c:v>42.34</c:v>
                </c:pt>
                <c:pt idx="536">
                  <c:v>42.33</c:v>
                </c:pt>
                <c:pt idx="537">
                  <c:v>42.33</c:v>
                </c:pt>
                <c:pt idx="538">
                  <c:v>42.33</c:v>
                </c:pt>
                <c:pt idx="539">
                  <c:v>42.32</c:v>
                </c:pt>
                <c:pt idx="540">
                  <c:v>42.32</c:v>
                </c:pt>
                <c:pt idx="541">
                  <c:v>42.31</c:v>
                </c:pt>
                <c:pt idx="542">
                  <c:v>42.31</c:v>
                </c:pt>
                <c:pt idx="543">
                  <c:v>42.31</c:v>
                </c:pt>
                <c:pt idx="544">
                  <c:v>42.31</c:v>
                </c:pt>
                <c:pt idx="545">
                  <c:v>42.3</c:v>
                </c:pt>
                <c:pt idx="546">
                  <c:v>42.3</c:v>
                </c:pt>
                <c:pt idx="547">
                  <c:v>42.3</c:v>
                </c:pt>
                <c:pt idx="548">
                  <c:v>42.3</c:v>
                </c:pt>
                <c:pt idx="549">
                  <c:v>42.3</c:v>
                </c:pt>
                <c:pt idx="550">
                  <c:v>42.3</c:v>
                </c:pt>
                <c:pt idx="551">
                  <c:v>42.3</c:v>
                </c:pt>
                <c:pt idx="552">
                  <c:v>42.3</c:v>
                </c:pt>
                <c:pt idx="553">
                  <c:v>42.3</c:v>
                </c:pt>
                <c:pt idx="554">
                  <c:v>42.3</c:v>
                </c:pt>
                <c:pt idx="555">
                  <c:v>42.3</c:v>
                </c:pt>
                <c:pt idx="556">
                  <c:v>42.3</c:v>
                </c:pt>
                <c:pt idx="557">
                  <c:v>42.3</c:v>
                </c:pt>
                <c:pt idx="558">
                  <c:v>42.3</c:v>
                </c:pt>
                <c:pt idx="559">
                  <c:v>42.3</c:v>
                </c:pt>
                <c:pt idx="560">
                  <c:v>42.29</c:v>
                </c:pt>
                <c:pt idx="561">
                  <c:v>42.29</c:v>
                </c:pt>
                <c:pt idx="562">
                  <c:v>42.29</c:v>
                </c:pt>
                <c:pt idx="563">
                  <c:v>42.28</c:v>
                </c:pt>
                <c:pt idx="564">
                  <c:v>42.28</c:v>
                </c:pt>
                <c:pt idx="565">
                  <c:v>42.28</c:v>
                </c:pt>
                <c:pt idx="566">
                  <c:v>42.27</c:v>
                </c:pt>
                <c:pt idx="567">
                  <c:v>42.26</c:v>
                </c:pt>
                <c:pt idx="568">
                  <c:v>42.25</c:v>
                </c:pt>
                <c:pt idx="569">
                  <c:v>42.25</c:v>
                </c:pt>
                <c:pt idx="570">
                  <c:v>42.24</c:v>
                </c:pt>
                <c:pt idx="571">
                  <c:v>42.23</c:v>
                </c:pt>
                <c:pt idx="572">
                  <c:v>42.22</c:v>
                </c:pt>
                <c:pt idx="573">
                  <c:v>42.22</c:v>
                </c:pt>
                <c:pt idx="574">
                  <c:v>42.22</c:v>
                </c:pt>
                <c:pt idx="575">
                  <c:v>42.21</c:v>
                </c:pt>
                <c:pt idx="576">
                  <c:v>42.21</c:v>
                </c:pt>
                <c:pt idx="577">
                  <c:v>42.21</c:v>
                </c:pt>
                <c:pt idx="578">
                  <c:v>42.21</c:v>
                </c:pt>
                <c:pt idx="579">
                  <c:v>42.2</c:v>
                </c:pt>
                <c:pt idx="580">
                  <c:v>42.2</c:v>
                </c:pt>
                <c:pt idx="581">
                  <c:v>42.2</c:v>
                </c:pt>
                <c:pt idx="582">
                  <c:v>42.2</c:v>
                </c:pt>
                <c:pt idx="583">
                  <c:v>42.2</c:v>
                </c:pt>
                <c:pt idx="584">
                  <c:v>42.2</c:v>
                </c:pt>
                <c:pt idx="585">
                  <c:v>42.19</c:v>
                </c:pt>
                <c:pt idx="586">
                  <c:v>42.19</c:v>
                </c:pt>
                <c:pt idx="587">
                  <c:v>42.19</c:v>
                </c:pt>
                <c:pt idx="588">
                  <c:v>42.19</c:v>
                </c:pt>
                <c:pt idx="589">
                  <c:v>42.19</c:v>
                </c:pt>
                <c:pt idx="590">
                  <c:v>42.19</c:v>
                </c:pt>
                <c:pt idx="591">
                  <c:v>42.19</c:v>
                </c:pt>
                <c:pt idx="592">
                  <c:v>42.19</c:v>
                </c:pt>
                <c:pt idx="593">
                  <c:v>42.19</c:v>
                </c:pt>
                <c:pt idx="594">
                  <c:v>42.19</c:v>
                </c:pt>
                <c:pt idx="595">
                  <c:v>42.19</c:v>
                </c:pt>
                <c:pt idx="596">
                  <c:v>42.19</c:v>
                </c:pt>
                <c:pt idx="597">
                  <c:v>42.19</c:v>
                </c:pt>
                <c:pt idx="598">
                  <c:v>42.19</c:v>
                </c:pt>
                <c:pt idx="599">
                  <c:v>42.19</c:v>
                </c:pt>
                <c:pt idx="600">
                  <c:v>42.19</c:v>
                </c:pt>
                <c:pt idx="601">
                  <c:v>42.19</c:v>
                </c:pt>
                <c:pt idx="602">
                  <c:v>42.19</c:v>
                </c:pt>
                <c:pt idx="603">
                  <c:v>42.19</c:v>
                </c:pt>
                <c:pt idx="604">
                  <c:v>42.19</c:v>
                </c:pt>
                <c:pt idx="605">
                  <c:v>42.19</c:v>
                </c:pt>
                <c:pt idx="606">
                  <c:v>42.19</c:v>
                </c:pt>
                <c:pt idx="607">
                  <c:v>42.19</c:v>
                </c:pt>
                <c:pt idx="608">
                  <c:v>42.19</c:v>
                </c:pt>
                <c:pt idx="609">
                  <c:v>42.19</c:v>
                </c:pt>
                <c:pt idx="610">
                  <c:v>42.19</c:v>
                </c:pt>
                <c:pt idx="611">
                  <c:v>42.19</c:v>
                </c:pt>
                <c:pt idx="612">
                  <c:v>42.19</c:v>
                </c:pt>
                <c:pt idx="613">
                  <c:v>42.19</c:v>
                </c:pt>
                <c:pt idx="614">
                  <c:v>42.19</c:v>
                </c:pt>
                <c:pt idx="615">
                  <c:v>42.19</c:v>
                </c:pt>
                <c:pt idx="616">
                  <c:v>42.19</c:v>
                </c:pt>
                <c:pt idx="617">
                  <c:v>42.19</c:v>
                </c:pt>
                <c:pt idx="618">
                  <c:v>42.19</c:v>
                </c:pt>
                <c:pt idx="619">
                  <c:v>42.19</c:v>
                </c:pt>
                <c:pt idx="620">
                  <c:v>42.19</c:v>
                </c:pt>
                <c:pt idx="621">
                  <c:v>42.19</c:v>
                </c:pt>
                <c:pt idx="622">
                  <c:v>42.19</c:v>
                </c:pt>
                <c:pt idx="623">
                  <c:v>42.19</c:v>
                </c:pt>
                <c:pt idx="624">
                  <c:v>42.19</c:v>
                </c:pt>
                <c:pt idx="625">
                  <c:v>42.19</c:v>
                </c:pt>
                <c:pt idx="626">
                  <c:v>42.19</c:v>
                </c:pt>
                <c:pt idx="627">
                  <c:v>42.19</c:v>
                </c:pt>
                <c:pt idx="628">
                  <c:v>42.19</c:v>
                </c:pt>
                <c:pt idx="629">
                  <c:v>42.19</c:v>
                </c:pt>
                <c:pt idx="630">
                  <c:v>42.19</c:v>
                </c:pt>
                <c:pt idx="631">
                  <c:v>42.19</c:v>
                </c:pt>
                <c:pt idx="632">
                  <c:v>42.19</c:v>
                </c:pt>
                <c:pt idx="633">
                  <c:v>42.19</c:v>
                </c:pt>
                <c:pt idx="634">
                  <c:v>42.19</c:v>
                </c:pt>
                <c:pt idx="635">
                  <c:v>42.19</c:v>
                </c:pt>
                <c:pt idx="636">
                  <c:v>42.2</c:v>
                </c:pt>
                <c:pt idx="637">
                  <c:v>42.2</c:v>
                </c:pt>
                <c:pt idx="638">
                  <c:v>42.2</c:v>
                </c:pt>
                <c:pt idx="639">
                  <c:v>42.2</c:v>
                </c:pt>
                <c:pt idx="640">
                  <c:v>42.2</c:v>
                </c:pt>
                <c:pt idx="641">
                  <c:v>42.2</c:v>
                </c:pt>
                <c:pt idx="642">
                  <c:v>42.2</c:v>
                </c:pt>
                <c:pt idx="643">
                  <c:v>42.2</c:v>
                </c:pt>
                <c:pt idx="644">
                  <c:v>42.2</c:v>
                </c:pt>
                <c:pt idx="645">
                  <c:v>42.21</c:v>
                </c:pt>
                <c:pt idx="646">
                  <c:v>42.21</c:v>
                </c:pt>
                <c:pt idx="647">
                  <c:v>42.21</c:v>
                </c:pt>
                <c:pt idx="648">
                  <c:v>42.21</c:v>
                </c:pt>
                <c:pt idx="649">
                  <c:v>42.21</c:v>
                </c:pt>
                <c:pt idx="650">
                  <c:v>42.21</c:v>
                </c:pt>
                <c:pt idx="651">
                  <c:v>42.21</c:v>
                </c:pt>
                <c:pt idx="652">
                  <c:v>42.21</c:v>
                </c:pt>
                <c:pt idx="653">
                  <c:v>42.21</c:v>
                </c:pt>
                <c:pt idx="654">
                  <c:v>42.22</c:v>
                </c:pt>
                <c:pt idx="655">
                  <c:v>42.22</c:v>
                </c:pt>
                <c:pt idx="656">
                  <c:v>42.22</c:v>
                </c:pt>
                <c:pt idx="657">
                  <c:v>42.22</c:v>
                </c:pt>
                <c:pt idx="658">
                  <c:v>42.22</c:v>
                </c:pt>
                <c:pt idx="659">
                  <c:v>42.22</c:v>
                </c:pt>
                <c:pt idx="660">
                  <c:v>42.22</c:v>
                </c:pt>
                <c:pt idx="661">
                  <c:v>42.23</c:v>
                </c:pt>
                <c:pt idx="662">
                  <c:v>42.23</c:v>
                </c:pt>
                <c:pt idx="663">
                  <c:v>42.23</c:v>
                </c:pt>
                <c:pt idx="664">
                  <c:v>42.23</c:v>
                </c:pt>
                <c:pt idx="665">
                  <c:v>42.23</c:v>
                </c:pt>
                <c:pt idx="666">
                  <c:v>42.23</c:v>
                </c:pt>
                <c:pt idx="667">
                  <c:v>42.23</c:v>
                </c:pt>
                <c:pt idx="668">
                  <c:v>42.23</c:v>
                </c:pt>
                <c:pt idx="669">
                  <c:v>42.23</c:v>
                </c:pt>
                <c:pt idx="670">
                  <c:v>42.23</c:v>
                </c:pt>
                <c:pt idx="671">
                  <c:v>42.22</c:v>
                </c:pt>
                <c:pt idx="672">
                  <c:v>42.22</c:v>
                </c:pt>
                <c:pt idx="673">
                  <c:v>42.22</c:v>
                </c:pt>
                <c:pt idx="674">
                  <c:v>42.21</c:v>
                </c:pt>
                <c:pt idx="675">
                  <c:v>42.21</c:v>
                </c:pt>
                <c:pt idx="676">
                  <c:v>42.21</c:v>
                </c:pt>
                <c:pt idx="677">
                  <c:v>42.2</c:v>
                </c:pt>
                <c:pt idx="678">
                  <c:v>42.2</c:v>
                </c:pt>
                <c:pt idx="679">
                  <c:v>42.2</c:v>
                </c:pt>
                <c:pt idx="680">
                  <c:v>42.2</c:v>
                </c:pt>
                <c:pt idx="681">
                  <c:v>42.19</c:v>
                </c:pt>
                <c:pt idx="682">
                  <c:v>42.19</c:v>
                </c:pt>
                <c:pt idx="683">
                  <c:v>42.19</c:v>
                </c:pt>
                <c:pt idx="684">
                  <c:v>42.19</c:v>
                </c:pt>
                <c:pt idx="685">
                  <c:v>42.19</c:v>
                </c:pt>
                <c:pt idx="686">
                  <c:v>42.19</c:v>
                </c:pt>
                <c:pt idx="687">
                  <c:v>42.19</c:v>
                </c:pt>
                <c:pt idx="688">
                  <c:v>42.19</c:v>
                </c:pt>
                <c:pt idx="689">
                  <c:v>42.19</c:v>
                </c:pt>
                <c:pt idx="690">
                  <c:v>42.19</c:v>
                </c:pt>
                <c:pt idx="691">
                  <c:v>42.19</c:v>
                </c:pt>
                <c:pt idx="692">
                  <c:v>42.19</c:v>
                </c:pt>
                <c:pt idx="693">
                  <c:v>42.19</c:v>
                </c:pt>
                <c:pt idx="694">
                  <c:v>42.19</c:v>
                </c:pt>
                <c:pt idx="695">
                  <c:v>42.19</c:v>
                </c:pt>
                <c:pt idx="696">
                  <c:v>42.19</c:v>
                </c:pt>
                <c:pt idx="697">
                  <c:v>42.19</c:v>
                </c:pt>
                <c:pt idx="698">
                  <c:v>42.19</c:v>
                </c:pt>
                <c:pt idx="699">
                  <c:v>42.19</c:v>
                </c:pt>
                <c:pt idx="700">
                  <c:v>42.19</c:v>
                </c:pt>
                <c:pt idx="701">
                  <c:v>42.19</c:v>
                </c:pt>
                <c:pt idx="702">
                  <c:v>42.19</c:v>
                </c:pt>
                <c:pt idx="703">
                  <c:v>42.19</c:v>
                </c:pt>
                <c:pt idx="704">
                  <c:v>42.19</c:v>
                </c:pt>
                <c:pt idx="705">
                  <c:v>42.19</c:v>
                </c:pt>
                <c:pt idx="706">
                  <c:v>42.19</c:v>
                </c:pt>
                <c:pt idx="707">
                  <c:v>42.19</c:v>
                </c:pt>
                <c:pt idx="708">
                  <c:v>42.19</c:v>
                </c:pt>
                <c:pt idx="709">
                  <c:v>42.19</c:v>
                </c:pt>
                <c:pt idx="710">
                  <c:v>42.19</c:v>
                </c:pt>
                <c:pt idx="711">
                  <c:v>42.19</c:v>
                </c:pt>
                <c:pt idx="712">
                  <c:v>42.19</c:v>
                </c:pt>
                <c:pt idx="713">
                  <c:v>42.19</c:v>
                </c:pt>
                <c:pt idx="714">
                  <c:v>42.19</c:v>
                </c:pt>
                <c:pt idx="715">
                  <c:v>42.19</c:v>
                </c:pt>
                <c:pt idx="716">
                  <c:v>42.19</c:v>
                </c:pt>
                <c:pt idx="717">
                  <c:v>42.19</c:v>
                </c:pt>
                <c:pt idx="718">
                  <c:v>42.19</c:v>
                </c:pt>
                <c:pt idx="719">
                  <c:v>42.19</c:v>
                </c:pt>
                <c:pt idx="720">
                  <c:v>42.19</c:v>
                </c:pt>
                <c:pt idx="721">
                  <c:v>42.19</c:v>
                </c:pt>
                <c:pt idx="722">
                  <c:v>42.19</c:v>
                </c:pt>
                <c:pt idx="723">
                  <c:v>42.19</c:v>
                </c:pt>
                <c:pt idx="724">
                  <c:v>42.19</c:v>
                </c:pt>
                <c:pt idx="725">
                  <c:v>42.19</c:v>
                </c:pt>
                <c:pt idx="726">
                  <c:v>42.19</c:v>
                </c:pt>
                <c:pt idx="727">
                  <c:v>42.19</c:v>
                </c:pt>
                <c:pt idx="728">
                  <c:v>42.19</c:v>
                </c:pt>
                <c:pt idx="729">
                  <c:v>42.19</c:v>
                </c:pt>
                <c:pt idx="730">
                  <c:v>42.19</c:v>
                </c:pt>
                <c:pt idx="731">
                  <c:v>42.19</c:v>
                </c:pt>
                <c:pt idx="732">
                  <c:v>42.19</c:v>
                </c:pt>
                <c:pt idx="733">
                  <c:v>42.19</c:v>
                </c:pt>
                <c:pt idx="734">
                  <c:v>42.19</c:v>
                </c:pt>
                <c:pt idx="735">
                  <c:v>42.19</c:v>
                </c:pt>
                <c:pt idx="736">
                  <c:v>42.19</c:v>
                </c:pt>
                <c:pt idx="737">
                  <c:v>42.19</c:v>
                </c:pt>
                <c:pt idx="738">
                  <c:v>42.19</c:v>
                </c:pt>
                <c:pt idx="739">
                  <c:v>42.19</c:v>
                </c:pt>
                <c:pt idx="740">
                  <c:v>42.19</c:v>
                </c:pt>
                <c:pt idx="741">
                  <c:v>42.19</c:v>
                </c:pt>
                <c:pt idx="742">
                  <c:v>42.19</c:v>
                </c:pt>
                <c:pt idx="743">
                  <c:v>42.19</c:v>
                </c:pt>
                <c:pt idx="744">
                  <c:v>42.19</c:v>
                </c:pt>
                <c:pt idx="745">
                  <c:v>42.19</c:v>
                </c:pt>
                <c:pt idx="746">
                  <c:v>42.19</c:v>
                </c:pt>
                <c:pt idx="747">
                  <c:v>42.19</c:v>
                </c:pt>
                <c:pt idx="748">
                  <c:v>42.19</c:v>
                </c:pt>
                <c:pt idx="749">
                  <c:v>42.19</c:v>
                </c:pt>
                <c:pt idx="750">
                  <c:v>42.19</c:v>
                </c:pt>
                <c:pt idx="751">
                  <c:v>42.19</c:v>
                </c:pt>
                <c:pt idx="752">
                  <c:v>42.19</c:v>
                </c:pt>
                <c:pt idx="753">
                  <c:v>42.19</c:v>
                </c:pt>
                <c:pt idx="754">
                  <c:v>42.19</c:v>
                </c:pt>
                <c:pt idx="755">
                  <c:v>42.19</c:v>
                </c:pt>
                <c:pt idx="756">
                  <c:v>42.19</c:v>
                </c:pt>
                <c:pt idx="757">
                  <c:v>42.19</c:v>
                </c:pt>
                <c:pt idx="758">
                  <c:v>42.19</c:v>
                </c:pt>
                <c:pt idx="759">
                  <c:v>42.19</c:v>
                </c:pt>
                <c:pt idx="760">
                  <c:v>42.19</c:v>
                </c:pt>
                <c:pt idx="761">
                  <c:v>42.19</c:v>
                </c:pt>
                <c:pt idx="762">
                  <c:v>42.19</c:v>
                </c:pt>
                <c:pt idx="763">
                  <c:v>42.19</c:v>
                </c:pt>
                <c:pt idx="764">
                  <c:v>42.19</c:v>
                </c:pt>
                <c:pt idx="765">
                  <c:v>42.19</c:v>
                </c:pt>
                <c:pt idx="766">
                  <c:v>42.19</c:v>
                </c:pt>
                <c:pt idx="767">
                  <c:v>42.19</c:v>
                </c:pt>
                <c:pt idx="768">
                  <c:v>42.19</c:v>
                </c:pt>
                <c:pt idx="769">
                  <c:v>42.19</c:v>
                </c:pt>
                <c:pt idx="770">
                  <c:v>42.19</c:v>
                </c:pt>
                <c:pt idx="771">
                  <c:v>42.19</c:v>
                </c:pt>
                <c:pt idx="772">
                  <c:v>42.19</c:v>
                </c:pt>
                <c:pt idx="773">
                  <c:v>42.19</c:v>
                </c:pt>
                <c:pt idx="774">
                  <c:v>42.19</c:v>
                </c:pt>
                <c:pt idx="775">
                  <c:v>42.19</c:v>
                </c:pt>
                <c:pt idx="776">
                  <c:v>42.19</c:v>
                </c:pt>
                <c:pt idx="777">
                  <c:v>42.19</c:v>
                </c:pt>
                <c:pt idx="778">
                  <c:v>42.19</c:v>
                </c:pt>
                <c:pt idx="779">
                  <c:v>42.19</c:v>
                </c:pt>
                <c:pt idx="780">
                  <c:v>42.18</c:v>
                </c:pt>
                <c:pt idx="781">
                  <c:v>42.19</c:v>
                </c:pt>
                <c:pt idx="782">
                  <c:v>42.19</c:v>
                </c:pt>
                <c:pt idx="783">
                  <c:v>42.19</c:v>
                </c:pt>
                <c:pt idx="784">
                  <c:v>42.19</c:v>
                </c:pt>
                <c:pt idx="785">
                  <c:v>42.18</c:v>
                </c:pt>
                <c:pt idx="786">
                  <c:v>42.18</c:v>
                </c:pt>
                <c:pt idx="787">
                  <c:v>42.18</c:v>
                </c:pt>
                <c:pt idx="788">
                  <c:v>42.18</c:v>
                </c:pt>
                <c:pt idx="789">
                  <c:v>42.18</c:v>
                </c:pt>
                <c:pt idx="790">
                  <c:v>42.18</c:v>
                </c:pt>
                <c:pt idx="791">
                  <c:v>42.18</c:v>
                </c:pt>
                <c:pt idx="792">
                  <c:v>42.18</c:v>
                </c:pt>
                <c:pt idx="793">
                  <c:v>42.18</c:v>
                </c:pt>
                <c:pt idx="794">
                  <c:v>42.18</c:v>
                </c:pt>
                <c:pt idx="795">
                  <c:v>42.18</c:v>
                </c:pt>
                <c:pt idx="796">
                  <c:v>42.18</c:v>
                </c:pt>
                <c:pt idx="797">
                  <c:v>42.18</c:v>
                </c:pt>
                <c:pt idx="798">
                  <c:v>42.17</c:v>
                </c:pt>
                <c:pt idx="799">
                  <c:v>42.17</c:v>
                </c:pt>
                <c:pt idx="800">
                  <c:v>42.17</c:v>
                </c:pt>
                <c:pt idx="801">
                  <c:v>42.16</c:v>
                </c:pt>
                <c:pt idx="802">
                  <c:v>42.16</c:v>
                </c:pt>
                <c:pt idx="803">
                  <c:v>42.16</c:v>
                </c:pt>
                <c:pt idx="804">
                  <c:v>42.15</c:v>
                </c:pt>
                <c:pt idx="805">
                  <c:v>42.15</c:v>
                </c:pt>
                <c:pt idx="806">
                  <c:v>42.15</c:v>
                </c:pt>
                <c:pt idx="807">
                  <c:v>42.15</c:v>
                </c:pt>
                <c:pt idx="808">
                  <c:v>42.15</c:v>
                </c:pt>
                <c:pt idx="809">
                  <c:v>42.15</c:v>
                </c:pt>
                <c:pt idx="810">
                  <c:v>42.14</c:v>
                </c:pt>
                <c:pt idx="811">
                  <c:v>42.13</c:v>
                </c:pt>
                <c:pt idx="812">
                  <c:v>42.13</c:v>
                </c:pt>
                <c:pt idx="813">
                  <c:v>42.13</c:v>
                </c:pt>
                <c:pt idx="814">
                  <c:v>42.12</c:v>
                </c:pt>
                <c:pt idx="815">
                  <c:v>42.12</c:v>
                </c:pt>
                <c:pt idx="816">
                  <c:v>42.12</c:v>
                </c:pt>
                <c:pt idx="817">
                  <c:v>42.11</c:v>
                </c:pt>
                <c:pt idx="818">
                  <c:v>42.11</c:v>
                </c:pt>
                <c:pt idx="819">
                  <c:v>42.11</c:v>
                </c:pt>
                <c:pt idx="820">
                  <c:v>42.11</c:v>
                </c:pt>
                <c:pt idx="821">
                  <c:v>42.11</c:v>
                </c:pt>
                <c:pt idx="822">
                  <c:v>42.11</c:v>
                </c:pt>
                <c:pt idx="823">
                  <c:v>42.11</c:v>
                </c:pt>
                <c:pt idx="824">
                  <c:v>42.1</c:v>
                </c:pt>
                <c:pt idx="825">
                  <c:v>42.1</c:v>
                </c:pt>
                <c:pt idx="826">
                  <c:v>42.1</c:v>
                </c:pt>
                <c:pt idx="827">
                  <c:v>42.1</c:v>
                </c:pt>
                <c:pt idx="828">
                  <c:v>42.1</c:v>
                </c:pt>
                <c:pt idx="829">
                  <c:v>42.09</c:v>
                </c:pt>
                <c:pt idx="830">
                  <c:v>42.08</c:v>
                </c:pt>
                <c:pt idx="831">
                  <c:v>42.08</c:v>
                </c:pt>
                <c:pt idx="832">
                  <c:v>42.07</c:v>
                </c:pt>
                <c:pt idx="833">
                  <c:v>42.07</c:v>
                </c:pt>
                <c:pt idx="834">
                  <c:v>42.07</c:v>
                </c:pt>
                <c:pt idx="835">
                  <c:v>42.07</c:v>
                </c:pt>
                <c:pt idx="836">
                  <c:v>42.06</c:v>
                </c:pt>
                <c:pt idx="837">
                  <c:v>42.06</c:v>
                </c:pt>
                <c:pt idx="838">
                  <c:v>42.05</c:v>
                </c:pt>
                <c:pt idx="839">
                  <c:v>42.05</c:v>
                </c:pt>
                <c:pt idx="840">
                  <c:v>42.04</c:v>
                </c:pt>
                <c:pt idx="841">
                  <c:v>42.04</c:v>
                </c:pt>
                <c:pt idx="842">
                  <c:v>42.04</c:v>
                </c:pt>
                <c:pt idx="843">
                  <c:v>42.04</c:v>
                </c:pt>
                <c:pt idx="844">
                  <c:v>42.03</c:v>
                </c:pt>
                <c:pt idx="845">
                  <c:v>42.03</c:v>
                </c:pt>
                <c:pt idx="846">
                  <c:v>42.02</c:v>
                </c:pt>
                <c:pt idx="847">
                  <c:v>42.01</c:v>
                </c:pt>
                <c:pt idx="848">
                  <c:v>42</c:v>
                </c:pt>
                <c:pt idx="849">
                  <c:v>42</c:v>
                </c:pt>
                <c:pt idx="850">
                  <c:v>41.99</c:v>
                </c:pt>
                <c:pt idx="851">
                  <c:v>41.99</c:v>
                </c:pt>
                <c:pt idx="852">
                  <c:v>41.98</c:v>
                </c:pt>
                <c:pt idx="853">
                  <c:v>41.98</c:v>
                </c:pt>
                <c:pt idx="854">
                  <c:v>41.98</c:v>
                </c:pt>
                <c:pt idx="855">
                  <c:v>41.97</c:v>
                </c:pt>
                <c:pt idx="856">
                  <c:v>41.97</c:v>
                </c:pt>
                <c:pt idx="857">
                  <c:v>41.97</c:v>
                </c:pt>
                <c:pt idx="858">
                  <c:v>41.97</c:v>
                </c:pt>
                <c:pt idx="859">
                  <c:v>41.97</c:v>
                </c:pt>
                <c:pt idx="860">
                  <c:v>41.97</c:v>
                </c:pt>
                <c:pt idx="861">
                  <c:v>41.97</c:v>
                </c:pt>
                <c:pt idx="862">
                  <c:v>41.97</c:v>
                </c:pt>
                <c:pt idx="863">
                  <c:v>41.97</c:v>
                </c:pt>
                <c:pt idx="864">
                  <c:v>41.97</c:v>
                </c:pt>
                <c:pt idx="865">
                  <c:v>41.97</c:v>
                </c:pt>
                <c:pt idx="866">
                  <c:v>41.97</c:v>
                </c:pt>
                <c:pt idx="867">
                  <c:v>41.97</c:v>
                </c:pt>
                <c:pt idx="868">
                  <c:v>41.97</c:v>
                </c:pt>
                <c:pt idx="869">
                  <c:v>41.97</c:v>
                </c:pt>
                <c:pt idx="870">
                  <c:v>41.97</c:v>
                </c:pt>
                <c:pt idx="871">
                  <c:v>41.96</c:v>
                </c:pt>
                <c:pt idx="872">
                  <c:v>41.96</c:v>
                </c:pt>
                <c:pt idx="873">
                  <c:v>41.96</c:v>
                </c:pt>
                <c:pt idx="874">
                  <c:v>41.95</c:v>
                </c:pt>
                <c:pt idx="875">
                  <c:v>41.95</c:v>
                </c:pt>
                <c:pt idx="876">
                  <c:v>41.94</c:v>
                </c:pt>
                <c:pt idx="877">
                  <c:v>41.93</c:v>
                </c:pt>
                <c:pt idx="878">
                  <c:v>41.92</c:v>
                </c:pt>
                <c:pt idx="879">
                  <c:v>41.91</c:v>
                </c:pt>
                <c:pt idx="880">
                  <c:v>41.9</c:v>
                </c:pt>
                <c:pt idx="881">
                  <c:v>41.9</c:v>
                </c:pt>
                <c:pt idx="882">
                  <c:v>41.89</c:v>
                </c:pt>
                <c:pt idx="883">
                  <c:v>41.89</c:v>
                </c:pt>
                <c:pt idx="884">
                  <c:v>41.89</c:v>
                </c:pt>
                <c:pt idx="885">
                  <c:v>41.89</c:v>
                </c:pt>
                <c:pt idx="886">
                  <c:v>41.88</c:v>
                </c:pt>
                <c:pt idx="887">
                  <c:v>41.88</c:v>
                </c:pt>
                <c:pt idx="888">
                  <c:v>41.88</c:v>
                </c:pt>
                <c:pt idx="889">
                  <c:v>41.87</c:v>
                </c:pt>
                <c:pt idx="890">
                  <c:v>41.87</c:v>
                </c:pt>
                <c:pt idx="891">
                  <c:v>41.86</c:v>
                </c:pt>
                <c:pt idx="892">
                  <c:v>41.86</c:v>
                </c:pt>
                <c:pt idx="893">
                  <c:v>41.86</c:v>
                </c:pt>
                <c:pt idx="894">
                  <c:v>41.86</c:v>
                </c:pt>
                <c:pt idx="895">
                  <c:v>41.86</c:v>
                </c:pt>
                <c:pt idx="896">
                  <c:v>41.86</c:v>
                </c:pt>
                <c:pt idx="897">
                  <c:v>41.86</c:v>
                </c:pt>
                <c:pt idx="898">
                  <c:v>41.86</c:v>
                </c:pt>
                <c:pt idx="899">
                  <c:v>41.86</c:v>
                </c:pt>
                <c:pt idx="900">
                  <c:v>41.86</c:v>
                </c:pt>
                <c:pt idx="901">
                  <c:v>41.86</c:v>
                </c:pt>
                <c:pt idx="902">
                  <c:v>41.86</c:v>
                </c:pt>
                <c:pt idx="903">
                  <c:v>41.86</c:v>
                </c:pt>
                <c:pt idx="904">
                  <c:v>41.86</c:v>
                </c:pt>
                <c:pt idx="905">
                  <c:v>41.86</c:v>
                </c:pt>
                <c:pt idx="906">
                  <c:v>41.86</c:v>
                </c:pt>
                <c:pt idx="907">
                  <c:v>41.86</c:v>
                </c:pt>
                <c:pt idx="908">
                  <c:v>41.86</c:v>
                </c:pt>
                <c:pt idx="909">
                  <c:v>41.86</c:v>
                </c:pt>
                <c:pt idx="910">
                  <c:v>41.86</c:v>
                </c:pt>
                <c:pt idx="911">
                  <c:v>41.86</c:v>
                </c:pt>
                <c:pt idx="912">
                  <c:v>41.86</c:v>
                </c:pt>
                <c:pt idx="913">
                  <c:v>41.86</c:v>
                </c:pt>
                <c:pt idx="914">
                  <c:v>41.86</c:v>
                </c:pt>
                <c:pt idx="915">
                  <c:v>41.86</c:v>
                </c:pt>
                <c:pt idx="916">
                  <c:v>41.86</c:v>
                </c:pt>
                <c:pt idx="917">
                  <c:v>41.86</c:v>
                </c:pt>
                <c:pt idx="918">
                  <c:v>41.86</c:v>
                </c:pt>
                <c:pt idx="919">
                  <c:v>41.86</c:v>
                </c:pt>
                <c:pt idx="920">
                  <c:v>41.86</c:v>
                </c:pt>
                <c:pt idx="921">
                  <c:v>41.86</c:v>
                </c:pt>
                <c:pt idx="922">
                  <c:v>41.86</c:v>
                </c:pt>
                <c:pt idx="923">
                  <c:v>41.86</c:v>
                </c:pt>
                <c:pt idx="924">
                  <c:v>41.86</c:v>
                </c:pt>
                <c:pt idx="925">
                  <c:v>41.86</c:v>
                </c:pt>
                <c:pt idx="926">
                  <c:v>41.86</c:v>
                </c:pt>
                <c:pt idx="927">
                  <c:v>41.86</c:v>
                </c:pt>
                <c:pt idx="928">
                  <c:v>41.86</c:v>
                </c:pt>
                <c:pt idx="929">
                  <c:v>41.86</c:v>
                </c:pt>
                <c:pt idx="930">
                  <c:v>41.86</c:v>
                </c:pt>
                <c:pt idx="931">
                  <c:v>41.86</c:v>
                </c:pt>
                <c:pt idx="932">
                  <c:v>41.85</c:v>
                </c:pt>
                <c:pt idx="933">
                  <c:v>41.84</c:v>
                </c:pt>
                <c:pt idx="934">
                  <c:v>41.82</c:v>
                </c:pt>
                <c:pt idx="935">
                  <c:v>41.79</c:v>
                </c:pt>
                <c:pt idx="936">
                  <c:v>41.76</c:v>
                </c:pt>
                <c:pt idx="937">
                  <c:v>41.74</c:v>
                </c:pt>
                <c:pt idx="938">
                  <c:v>41.72</c:v>
                </c:pt>
                <c:pt idx="939">
                  <c:v>41.7</c:v>
                </c:pt>
                <c:pt idx="940">
                  <c:v>41.69</c:v>
                </c:pt>
                <c:pt idx="941">
                  <c:v>41.68</c:v>
                </c:pt>
                <c:pt idx="942">
                  <c:v>41.66</c:v>
                </c:pt>
                <c:pt idx="943">
                  <c:v>41.65</c:v>
                </c:pt>
                <c:pt idx="944">
                  <c:v>41.64</c:v>
                </c:pt>
                <c:pt idx="945">
                  <c:v>41.64</c:v>
                </c:pt>
                <c:pt idx="946">
                  <c:v>41.64</c:v>
                </c:pt>
                <c:pt idx="947">
                  <c:v>41.64</c:v>
                </c:pt>
                <c:pt idx="948">
                  <c:v>41.64</c:v>
                </c:pt>
                <c:pt idx="949">
                  <c:v>41.63</c:v>
                </c:pt>
                <c:pt idx="950">
                  <c:v>41.63</c:v>
                </c:pt>
                <c:pt idx="951">
                  <c:v>41.63</c:v>
                </c:pt>
                <c:pt idx="952">
                  <c:v>41.62</c:v>
                </c:pt>
                <c:pt idx="953">
                  <c:v>41.62</c:v>
                </c:pt>
                <c:pt idx="954">
                  <c:v>41.61</c:v>
                </c:pt>
                <c:pt idx="955">
                  <c:v>41.6</c:v>
                </c:pt>
                <c:pt idx="956">
                  <c:v>41.6</c:v>
                </c:pt>
                <c:pt idx="957">
                  <c:v>41.6</c:v>
                </c:pt>
                <c:pt idx="958">
                  <c:v>41.59</c:v>
                </c:pt>
                <c:pt idx="959">
                  <c:v>41.58</c:v>
                </c:pt>
                <c:pt idx="960">
                  <c:v>41.57</c:v>
                </c:pt>
                <c:pt idx="961">
                  <c:v>41.56</c:v>
                </c:pt>
                <c:pt idx="962">
                  <c:v>41.56</c:v>
                </c:pt>
                <c:pt idx="963">
                  <c:v>41.55</c:v>
                </c:pt>
                <c:pt idx="964">
                  <c:v>41.55</c:v>
                </c:pt>
                <c:pt idx="965">
                  <c:v>41.55</c:v>
                </c:pt>
                <c:pt idx="966">
                  <c:v>41.55</c:v>
                </c:pt>
                <c:pt idx="967">
                  <c:v>41.55</c:v>
                </c:pt>
                <c:pt idx="968">
                  <c:v>41.55</c:v>
                </c:pt>
                <c:pt idx="969">
                  <c:v>41.55</c:v>
                </c:pt>
                <c:pt idx="970">
                  <c:v>41.55</c:v>
                </c:pt>
                <c:pt idx="971">
                  <c:v>41.56</c:v>
                </c:pt>
                <c:pt idx="972">
                  <c:v>41.56</c:v>
                </c:pt>
                <c:pt idx="973">
                  <c:v>41.57</c:v>
                </c:pt>
                <c:pt idx="974">
                  <c:v>41.57</c:v>
                </c:pt>
                <c:pt idx="975">
                  <c:v>41.58</c:v>
                </c:pt>
                <c:pt idx="976">
                  <c:v>41.59</c:v>
                </c:pt>
                <c:pt idx="977">
                  <c:v>41.6</c:v>
                </c:pt>
                <c:pt idx="978">
                  <c:v>41.61</c:v>
                </c:pt>
                <c:pt idx="979">
                  <c:v>41.61</c:v>
                </c:pt>
                <c:pt idx="980">
                  <c:v>41.62</c:v>
                </c:pt>
                <c:pt idx="981">
                  <c:v>41.62</c:v>
                </c:pt>
                <c:pt idx="982">
                  <c:v>41.62</c:v>
                </c:pt>
                <c:pt idx="983">
                  <c:v>41.63</c:v>
                </c:pt>
                <c:pt idx="984">
                  <c:v>41.63</c:v>
                </c:pt>
                <c:pt idx="985">
                  <c:v>41.63</c:v>
                </c:pt>
                <c:pt idx="986">
                  <c:v>41.63</c:v>
                </c:pt>
                <c:pt idx="987">
                  <c:v>41.64</c:v>
                </c:pt>
                <c:pt idx="988">
                  <c:v>41.64</c:v>
                </c:pt>
                <c:pt idx="989">
                  <c:v>41.64</c:v>
                </c:pt>
                <c:pt idx="990">
                  <c:v>41.64</c:v>
                </c:pt>
                <c:pt idx="991">
                  <c:v>41.64</c:v>
                </c:pt>
                <c:pt idx="992">
                  <c:v>41.64</c:v>
                </c:pt>
                <c:pt idx="993">
                  <c:v>41.64</c:v>
                </c:pt>
                <c:pt idx="994">
                  <c:v>41.64</c:v>
                </c:pt>
                <c:pt idx="995">
                  <c:v>41.64</c:v>
                </c:pt>
                <c:pt idx="996">
                  <c:v>41.64</c:v>
                </c:pt>
                <c:pt idx="997">
                  <c:v>41.64</c:v>
                </c:pt>
                <c:pt idx="998">
                  <c:v>41.65</c:v>
                </c:pt>
                <c:pt idx="999">
                  <c:v>41.65</c:v>
                </c:pt>
                <c:pt idx="1000">
                  <c:v>41.65</c:v>
                </c:pt>
                <c:pt idx="1001">
                  <c:v>41.66</c:v>
                </c:pt>
                <c:pt idx="1002">
                  <c:v>41.66</c:v>
                </c:pt>
                <c:pt idx="1003">
                  <c:v>41.67</c:v>
                </c:pt>
                <c:pt idx="1004">
                  <c:v>41.68</c:v>
                </c:pt>
                <c:pt idx="1005">
                  <c:v>41.68</c:v>
                </c:pt>
                <c:pt idx="1006">
                  <c:v>41.68</c:v>
                </c:pt>
                <c:pt idx="1007">
                  <c:v>41.69</c:v>
                </c:pt>
                <c:pt idx="1008">
                  <c:v>41.69</c:v>
                </c:pt>
                <c:pt idx="1009">
                  <c:v>41.69</c:v>
                </c:pt>
                <c:pt idx="1010">
                  <c:v>41.7</c:v>
                </c:pt>
                <c:pt idx="1011">
                  <c:v>41.71</c:v>
                </c:pt>
                <c:pt idx="1012">
                  <c:v>41.72</c:v>
                </c:pt>
                <c:pt idx="1013">
                  <c:v>41.72</c:v>
                </c:pt>
                <c:pt idx="1014">
                  <c:v>41.74</c:v>
                </c:pt>
                <c:pt idx="1015">
                  <c:v>41.74</c:v>
                </c:pt>
                <c:pt idx="1016">
                  <c:v>41.75</c:v>
                </c:pt>
                <c:pt idx="1017">
                  <c:v>41.75</c:v>
                </c:pt>
                <c:pt idx="1018">
                  <c:v>41.75</c:v>
                </c:pt>
                <c:pt idx="1019">
                  <c:v>41.76</c:v>
                </c:pt>
                <c:pt idx="1020">
                  <c:v>41.76</c:v>
                </c:pt>
                <c:pt idx="1021">
                  <c:v>41.76</c:v>
                </c:pt>
                <c:pt idx="1022">
                  <c:v>41.76</c:v>
                </c:pt>
                <c:pt idx="1023">
                  <c:v>41.76</c:v>
                </c:pt>
                <c:pt idx="1024">
                  <c:v>41.77</c:v>
                </c:pt>
                <c:pt idx="1025">
                  <c:v>41.77</c:v>
                </c:pt>
                <c:pt idx="1026">
                  <c:v>41.78</c:v>
                </c:pt>
                <c:pt idx="1027">
                  <c:v>41.78</c:v>
                </c:pt>
                <c:pt idx="1028">
                  <c:v>41.79</c:v>
                </c:pt>
                <c:pt idx="1029">
                  <c:v>41.79</c:v>
                </c:pt>
                <c:pt idx="1030">
                  <c:v>41.79</c:v>
                </c:pt>
                <c:pt idx="1031">
                  <c:v>41.8</c:v>
                </c:pt>
                <c:pt idx="1032">
                  <c:v>41.8</c:v>
                </c:pt>
                <c:pt idx="1033">
                  <c:v>41.81</c:v>
                </c:pt>
                <c:pt idx="1034">
                  <c:v>41.81</c:v>
                </c:pt>
                <c:pt idx="1035">
                  <c:v>41.82</c:v>
                </c:pt>
                <c:pt idx="1036">
                  <c:v>41.83</c:v>
                </c:pt>
                <c:pt idx="1037">
                  <c:v>41.83</c:v>
                </c:pt>
                <c:pt idx="1038">
                  <c:v>41.83</c:v>
                </c:pt>
                <c:pt idx="1039">
                  <c:v>41.84</c:v>
                </c:pt>
                <c:pt idx="1040">
                  <c:v>41.84</c:v>
                </c:pt>
                <c:pt idx="1041">
                  <c:v>41.84</c:v>
                </c:pt>
                <c:pt idx="1042">
                  <c:v>41.84</c:v>
                </c:pt>
                <c:pt idx="1043">
                  <c:v>41.85</c:v>
                </c:pt>
                <c:pt idx="1044">
                  <c:v>41.85</c:v>
                </c:pt>
                <c:pt idx="1045">
                  <c:v>41.85</c:v>
                </c:pt>
                <c:pt idx="1046">
                  <c:v>41.85</c:v>
                </c:pt>
                <c:pt idx="1047">
                  <c:v>41.86</c:v>
                </c:pt>
                <c:pt idx="1048">
                  <c:v>41.86</c:v>
                </c:pt>
                <c:pt idx="1049">
                  <c:v>41.86</c:v>
                </c:pt>
                <c:pt idx="1050">
                  <c:v>41.86</c:v>
                </c:pt>
                <c:pt idx="1051">
                  <c:v>41.86</c:v>
                </c:pt>
                <c:pt idx="1052">
                  <c:v>41.86</c:v>
                </c:pt>
                <c:pt idx="1053">
                  <c:v>41.86</c:v>
                </c:pt>
                <c:pt idx="1054">
                  <c:v>41.86</c:v>
                </c:pt>
                <c:pt idx="1055">
                  <c:v>41.85</c:v>
                </c:pt>
                <c:pt idx="1056">
                  <c:v>41.85</c:v>
                </c:pt>
                <c:pt idx="1057">
                  <c:v>41.85</c:v>
                </c:pt>
                <c:pt idx="1058">
                  <c:v>41.85</c:v>
                </c:pt>
                <c:pt idx="1059">
                  <c:v>41.85</c:v>
                </c:pt>
                <c:pt idx="1060">
                  <c:v>41.84</c:v>
                </c:pt>
                <c:pt idx="1061">
                  <c:v>41.84</c:v>
                </c:pt>
                <c:pt idx="1062">
                  <c:v>41.84</c:v>
                </c:pt>
                <c:pt idx="1063">
                  <c:v>41.84</c:v>
                </c:pt>
                <c:pt idx="1064">
                  <c:v>41.84</c:v>
                </c:pt>
                <c:pt idx="1065">
                  <c:v>41.84</c:v>
                </c:pt>
                <c:pt idx="1066">
                  <c:v>41.84</c:v>
                </c:pt>
                <c:pt idx="1067">
                  <c:v>41.84</c:v>
                </c:pt>
                <c:pt idx="1068">
                  <c:v>41.84</c:v>
                </c:pt>
                <c:pt idx="1069">
                  <c:v>41.84</c:v>
                </c:pt>
                <c:pt idx="1070">
                  <c:v>41.83</c:v>
                </c:pt>
                <c:pt idx="1071">
                  <c:v>41.83</c:v>
                </c:pt>
                <c:pt idx="1072">
                  <c:v>41.82</c:v>
                </c:pt>
                <c:pt idx="1073">
                  <c:v>41.82</c:v>
                </c:pt>
                <c:pt idx="1074">
                  <c:v>41.81</c:v>
                </c:pt>
                <c:pt idx="1075">
                  <c:v>41.8</c:v>
                </c:pt>
                <c:pt idx="1076">
                  <c:v>41.8</c:v>
                </c:pt>
                <c:pt idx="1077">
                  <c:v>41.79</c:v>
                </c:pt>
                <c:pt idx="1078">
                  <c:v>41.79</c:v>
                </c:pt>
                <c:pt idx="1079">
                  <c:v>41.78</c:v>
                </c:pt>
                <c:pt idx="1080">
                  <c:v>41.78</c:v>
                </c:pt>
                <c:pt idx="1081">
                  <c:v>41.78</c:v>
                </c:pt>
                <c:pt idx="1082">
                  <c:v>41.78</c:v>
                </c:pt>
                <c:pt idx="1083">
                  <c:v>41.78</c:v>
                </c:pt>
                <c:pt idx="1084">
                  <c:v>41.78</c:v>
                </c:pt>
                <c:pt idx="1085">
                  <c:v>41.77</c:v>
                </c:pt>
                <c:pt idx="1086">
                  <c:v>41.77</c:v>
                </c:pt>
                <c:pt idx="1087">
                  <c:v>41.77</c:v>
                </c:pt>
                <c:pt idx="1088">
                  <c:v>41.77</c:v>
                </c:pt>
                <c:pt idx="1089">
                  <c:v>41.76</c:v>
                </c:pt>
                <c:pt idx="1090">
                  <c:v>41.75</c:v>
                </c:pt>
                <c:pt idx="1091">
                  <c:v>41.76</c:v>
                </c:pt>
                <c:pt idx="1092">
                  <c:v>41.75</c:v>
                </c:pt>
                <c:pt idx="1093">
                  <c:v>41.75</c:v>
                </c:pt>
                <c:pt idx="1094">
                  <c:v>41.75</c:v>
                </c:pt>
                <c:pt idx="1095">
                  <c:v>41.75</c:v>
                </c:pt>
                <c:pt idx="1096">
                  <c:v>41.75</c:v>
                </c:pt>
                <c:pt idx="1097">
                  <c:v>41.75</c:v>
                </c:pt>
                <c:pt idx="1098">
                  <c:v>41.75</c:v>
                </c:pt>
                <c:pt idx="1099">
                  <c:v>41.75</c:v>
                </c:pt>
                <c:pt idx="1100">
                  <c:v>41.75</c:v>
                </c:pt>
                <c:pt idx="1101">
                  <c:v>41.75</c:v>
                </c:pt>
                <c:pt idx="1102">
                  <c:v>41.75</c:v>
                </c:pt>
                <c:pt idx="1103">
                  <c:v>41.75</c:v>
                </c:pt>
                <c:pt idx="1104">
                  <c:v>41.74</c:v>
                </c:pt>
                <c:pt idx="1105">
                  <c:v>41.74</c:v>
                </c:pt>
                <c:pt idx="1106">
                  <c:v>41.74</c:v>
                </c:pt>
                <c:pt idx="1107">
                  <c:v>41.74</c:v>
                </c:pt>
                <c:pt idx="1108">
                  <c:v>41.74</c:v>
                </c:pt>
                <c:pt idx="1109">
                  <c:v>41.74</c:v>
                </c:pt>
                <c:pt idx="1110">
                  <c:v>41.73</c:v>
                </c:pt>
                <c:pt idx="1111">
                  <c:v>41.72</c:v>
                </c:pt>
                <c:pt idx="1112">
                  <c:v>41.71</c:v>
                </c:pt>
                <c:pt idx="1113">
                  <c:v>41.71</c:v>
                </c:pt>
                <c:pt idx="1114">
                  <c:v>41.7</c:v>
                </c:pt>
                <c:pt idx="1115">
                  <c:v>41.69</c:v>
                </c:pt>
                <c:pt idx="1116">
                  <c:v>41.69</c:v>
                </c:pt>
                <c:pt idx="1117">
                  <c:v>41.69</c:v>
                </c:pt>
                <c:pt idx="1118">
                  <c:v>41.68</c:v>
                </c:pt>
                <c:pt idx="1119">
                  <c:v>41.68</c:v>
                </c:pt>
                <c:pt idx="1120">
                  <c:v>41.68</c:v>
                </c:pt>
                <c:pt idx="1121">
                  <c:v>41.67</c:v>
                </c:pt>
                <c:pt idx="1122">
                  <c:v>41.67</c:v>
                </c:pt>
                <c:pt idx="1123">
                  <c:v>41.66</c:v>
                </c:pt>
                <c:pt idx="1124">
                  <c:v>41.66</c:v>
                </c:pt>
                <c:pt idx="1125">
                  <c:v>41.66</c:v>
                </c:pt>
                <c:pt idx="1126">
                  <c:v>41.66</c:v>
                </c:pt>
                <c:pt idx="1127">
                  <c:v>41.66</c:v>
                </c:pt>
                <c:pt idx="1128">
                  <c:v>41.65</c:v>
                </c:pt>
                <c:pt idx="1129">
                  <c:v>41.65</c:v>
                </c:pt>
                <c:pt idx="1130">
                  <c:v>41.64</c:v>
                </c:pt>
                <c:pt idx="1131">
                  <c:v>41.64</c:v>
                </c:pt>
                <c:pt idx="1132">
                  <c:v>41.64</c:v>
                </c:pt>
                <c:pt idx="1133">
                  <c:v>41.64</c:v>
                </c:pt>
                <c:pt idx="1134">
                  <c:v>41.64</c:v>
                </c:pt>
                <c:pt idx="1135">
                  <c:v>41.64</c:v>
                </c:pt>
                <c:pt idx="1136">
                  <c:v>41.64</c:v>
                </c:pt>
                <c:pt idx="1137">
                  <c:v>41.64</c:v>
                </c:pt>
                <c:pt idx="1138">
                  <c:v>41.64</c:v>
                </c:pt>
                <c:pt idx="1139">
                  <c:v>41.64</c:v>
                </c:pt>
                <c:pt idx="1140">
                  <c:v>41.64</c:v>
                </c:pt>
                <c:pt idx="1141">
                  <c:v>41.64</c:v>
                </c:pt>
                <c:pt idx="1142">
                  <c:v>41.64</c:v>
                </c:pt>
                <c:pt idx="1143">
                  <c:v>41.64</c:v>
                </c:pt>
                <c:pt idx="1144">
                  <c:v>41.64</c:v>
                </c:pt>
                <c:pt idx="1145">
                  <c:v>41.64</c:v>
                </c:pt>
                <c:pt idx="1146">
                  <c:v>41.64</c:v>
                </c:pt>
                <c:pt idx="1147">
                  <c:v>41.64</c:v>
                </c:pt>
                <c:pt idx="1148">
                  <c:v>41.64</c:v>
                </c:pt>
                <c:pt idx="1149">
                  <c:v>41.64</c:v>
                </c:pt>
                <c:pt idx="1150">
                  <c:v>41.64</c:v>
                </c:pt>
                <c:pt idx="1151">
                  <c:v>41.64</c:v>
                </c:pt>
                <c:pt idx="1152">
                  <c:v>41.64</c:v>
                </c:pt>
                <c:pt idx="1153">
                  <c:v>41.64</c:v>
                </c:pt>
                <c:pt idx="1154">
                  <c:v>41.64</c:v>
                </c:pt>
                <c:pt idx="1155">
                  <c:v>41.64</c:v>
                </c:pt>
                <c:pt idx="1156">
                  <c:v>41.64</c:v>
                </c:pt>
                <c:pt idx="1157">
                  <c:v>41.64</c:v>
                </c:pt>
                <c:pt idx="1158">
                  <c:v>41.64</c:v>
                </c:pt>
                <c:pt idx="1159">
                  <c:v>41.64</c:v>
                </c:pt>
                <c:pt idx="1160">
                  <c:v>41.64</c:v>
                </c:pt>
                <c:pt idx="1161">
                  <c:v>41.64</c:v>
                </c:pt>
                <c:pt idx="1162">
                  <c:v>41.64</c:v>
                </c:pt>
                <c:pt idx="1163">
                  <c:v>41.64</c:v>
                </c:pt>
                <c:pt idx="1164">
                  <c:v>41.64</c:v>
                </c:pt>
                <c:pt idx="1165">
                  <c:v>41.64</c:v>
                </c:pt>
                <c:pt idx="1166">
                  <c:v>41.64</c:v>
                </c:pt>
                <c:pt idx="1167">
                  <c:v>41.64</c:v>
                </c:pt>
                <c:pt idx="1168">
                  <c:v>41.64</c:v>
                </c:pt>
                <c:pt idx="1169">
                  <c:v>41.64</c:v>
                </c:pt>
                <c:pt idx="1170">
                  <c:v>41.64</c:v>
                </c:pt>
                <c:pt idx="1171">
                  <c:v>41.64</c:v>
                </c:pt>
                <c:pt idx="1172">
                  <c:v>41.64</c:v>
                </c:pt>
                <c:pt idx="1173">
                  <c:v>41.64</c:v>
                </c:pt>
                <c:pt idx="1174">
                  <c:v>41.64</c:v>
                </c:pt>
                <c:pt idx="1175">
                  <c:v>41.64</c:v>
                </c:pt>
                <c:pt idx="1176">
                  <c:v>41.64</c:v>
                </c:pt>
                <c:pt idx="1177">
                  <c:v>41.64</c:v>
                </c:pt>
                <c:pt idx="1178">
                  <c:v>41.64</c:v>
                </c:pt>
                <c:pt idx="1179">
                  <c:v>41.64</c:v>
                </c:pt>
                <c:pt idx="1180">
                  <c:v>41.64</c:v>
                </c:pt>
                <c:pt idx="1181">
                  <c:v>41.64</c:v>
                </c:pt>
                <c:pt idx="1182">
                  <c:v>41.64</c:v>
                </c:pt>
                <c:pt idx="1183">
                  <c:v>41.64</c:v>
                </c:pt>
                <c:pt idx="1184">
                  <c:v>41.64</c:v>
                </c:pt>
                <c:pt idx="1185">
                  <c:v>41.64</c:v>
                </c:pt>
                <c:pt idx="1186">
                  <c:v>41.64</c:v>
                </c:pt>
                <c:pt idx="1187">
                  <c:v>41.64</c:v>
                </c:pt>
                <c:pt idx="1188">
                  <c:v>41.64</c:v>
                </c:pt>
                <c:pt idx="1189">
                  <c:v>41.64</c:v>
                </c:pt>
                <c:pt idx="1190">
                  <c:v>41.64</c:v>
                </c:pt>
                <c:pt idx="1191">
                  <c:v>41.64</c:v>
                </c:pt>
                <c:pt idx="1192">
                  <c:v>41.64</c:v>
                </c:pt>
                <c:pt idx="1193">
                  <c:v>41.64</c:v>
                </c:pt>
                <c:pt idx="1194">
                  <c:v>41.64</c:v>
                </c:pt>
                <c:pt idx="1195">
                  <c:v>41.63</c:v>
                </c:pt>
                <c:pt idx="1196">
                  <c:v>41.63</c:v>
                </c:pt>
                <c:pt idx="1197">
                  <c:v>41.63</c:v>
                </c:pt>
                <c:pt idx="1198">
                  <c:v>41.62</c:v>
                </c:pt>
                <c:pt idx="1199">
                  <c:v>41.62</c:v>
                </c:pt>
                <c:pt idx="1200">
                  <c:v>41.62</c:v>
                </c:pt>
                <c:pt idx="1201">
                  <c:v>41.61</c:v>
                </c:pt>
                <c:pt idx="1202">
                  <c:v>41.6</c:v>
                </c:pt>
                <c:pt idx="1203">
                  <c:v>41.59</c:v>
                </c:pt>
                <c:pt idx="1204">
                  <c:v>41.59</c:v>
                </c:pt>
                <c:pt idx="1205">
                  <c:v>41.58</c:v>
                </c:pt>
                <c:pt idx="1206">
                  <c:v>41.57</c:v>
                </c:pt>
                <c:pt idx="1207">
                  <c:v>41.56</c:v>
                </c:pt>
                <c:pt idx="1208">
                  <c:v>41.56</c:v>
                </c:pt>
                <c:pt idx="1209">
                  <c:v>41.55</c:v>
                </c:pt>
                <c:pt idx="1210">
                  <c:v>41.54</c:v>
                </c:pt>
                <c:pt idx="1211">
                  <c:v>41.53</c:v>
                </c:pt>
                <c:pt idx="1212">
                  <c:v>41.52</c:v>
                </c:pt>
                <c:pt idx="1213">
                  <c:v>41.52</c:v>
                </c:pt>
                <c:pt idx="1214">
                  <c:v>41.52</c:v>
                </c:pt>
                <c:pt idx="1215">
                  <c:v>41.51</c:v>
                </c:pt>
                <c:pt idx="1216">
                  <c:v>41.51</c:v>
                </c:pt>
                <c:pt idx="1217">
                  <c:v>41.51</c:v>
                </c:pt>
                <c:pt idx="1218">
                  <c:v>41.5</c:v>
                </c:pt>
                <c:pt idx="1219">
                  <c:v>41.5</c:v>
                </c:pt>
                <c:pt idx="1220">
                  <c:v>41.5</c:v>
                </c:pt>
                <c:pt idx="1221">
                  <c:v>41.5</c:v>
                </c:pt>
                <c:pt idx="1222">
                  <c:v>41.49</c:v>
                </c:pt>
                <c:pt idx="1223">
                  <c:v>41.49</c:v>
                </c:pt>
                <c:pt idx="1224">
                  <c:v>41.48</c:v>
                </c:pt>
                <c:pt idx="1225">
                  <c:v>41.47</c:v>
                </c:pt>
                <c:pt idx="1226">
                  <c:v>41.47</c:v>
                </c:pt>
                <c:pt idx="1227">
                  <c:v>41.46</c:v>
                </c:pt>
                <c:pt idx="1228">
                  <c:v>41.46</c:v>
                </c:pt>
                <c:pt idx="1229">
                  <c:v>41.46</c:v>
                </c:pt>
                <c:pt idx="1230">
                  <c:v>41.45</c:v>
                </c:pt>
                <c:pt idx="1231">
                  <c:v>41.45</c:v>
                </c:pt>
                <c:pt idx="1232">
                  <c:v>41.45</c:v>
                </c:pt>
                <c:pt idx="1233">
                  <c:v>41.45</c:v>
                </c:pt>
                <c:pt idx="1234">
                  <c:v>41.45</c:v>
                </c:pt>
                <c:pt idx="1235">
                  <c:v>41.46</c:v>
                </c:pt>
                <c:pt idx="1236">
                  <c:v>41.47</c:v>
                </c:pt>
                <c:pt idx="1237">
                  <c:v>41.47</c:v>
                </c:pt>
                <c:pt idx="1238">
                  <c:v>41.48</c:v>
                </c:pt>
                <c:pt idx="1239">
                  <c:v>41.5</c:v>
                </c:pt>
                <c:pt idx="1240">
                  <c:v>41.51</c:v>
                </c:pt>
                <c:pt idx="1241">
                  <c:v>41.52</c:v>
                </c:pt>
                <c:pt idx="1242">
                  <c:v>41.53</c:v>
                </c:pt>
                <c:pt idx="1243">
                  <c:v>41.53</c:v>
                </c:pt>
                <c:pt idx="1244">
                  <c:v>41.54</c:v>
                </c:pt>
                <c:pt idx="1245">
                  <c:v>41.56</c:v>
                </c:pt>
                <c:pt idx="1246">
                  <c:v>41.57</c:v>
                </c:pt>
                <c:pt idx="1247">
                  <c:v>41.59</c:v>
                </c:pt>
                <c:pt idx="1248">
                  <c:v>41.6</c:v>
                </c:pt>
                <c:pt idx="1249">
                  <c:v>41.61</c:v>
                </c:pt>
                <c:pt idx="1250">
                  <c:v>41.62</c:v>
                </c:pt>
                <c:pt idx="1251">
                  <c:v>41.63</c:v>
                </c:pt>
                <c:pt idx="1252">
                  <c:v>41.63</c:v>
                </c:pt>
                <c:pt idx="1253">
                  <c:v>41.64</c:v>
                </c:pt>
                <c:pt idx="1254">
                  <c:v>41.64</c:v>
                </c:pt>
                <c:pt idx="1255">
                  <c:v>41.64</c:v>
                </c:pt>
                <c:pt idx="1256">
                  <c:v>41.64</c:v>
                </c:pt>
                <c:pt idx="1257">
                  <c:v>41.64</c:v>
                </c:pt>
                <c:pt idx="1258">
                  <c:v>41.64</c:v>
                </c:pt>
                <c:pt idx="1259">
                  <c:v>41.65</c:v>
                </c:pt>
                <c:pt idx="1260">
                  <c:v>41.65</c:v>
                </c:pt>
                <c:pt idx="1261">
                  <c:v>41.66</c:v>
                </c:pt>
                <c:pt idx="1262">
                  <c:v>41.67</c:v>
                </c:pt>
                <c:pt idx="1263">
                  <c:v>41.68</c:v>
                </c:pt>
                <c:pt idx="1264">
                  <c:v>41.69</c:v>
                </c:pt>
                <c:pt idx="1265">
                  <c:v>41.71</c:v>
                </c:pt>
                <c:pt idx="1266">
                  <c:v>41.72</c:v>
                </c:pt>
                <c:pt idx="1267">
                  <c:v>41.73</c:v>
                </c:pt>
                <c:pt idx="1268">
                  <c:v>41.74</c:v>
                </c:pt>
                <c:pt idx="1269">
                  <c:v>41.74</c:v>
                </c:pt>
                <c:pt idx="1270">
                  <c:v>41.74</c:v>
                </c:pt>
                <c:pt idx="1271">
                  <c:v>41.75</c:v>
                </c:pt>
                <c:pt idx="1272">
                  <c:v>41.75</c:v>
                </c:pt>
                <c:pt idx="1273">
                  <c:v>41.75</c:v>
                </c:pt>
                <c:pt idx="1274">
                  <c:v>41.75</c:v>
                </c:pt>
                <c:pt idx="1275">
                  <c:v>41.75</c:v>
                </c:pt>
                <c:pt idx="1276">
                  <c:v>41.75</c:v>
                </c:pt>
                <c:pt idx="1277">
                  <c:v>41.76</c:v>
                </c:pt>
                <c:pt idx="1278">
                  <c:v>41.76</c:v>
                </c:pt>
                <c:pt idx="1279">
                  <c:v>41.76</c:v>
                </c:pt>
                <c:pt idx="1280">
                  <c:v>41.76</c:v>
                </c:pt>
                <c:pt idx="1281">
                  <c:v>41.77</c:v>
                </c:pt>
                <c:pt idx="1282">
                  <c:v>41.77</c:v>
                </c:pt>
                <c:pt idx="1283">
                  <c:v>41.78</c:v>
                </c:pt>
                <c:pt idx="1284">
                  <c:v>41.78</c:v>
                </c:pt>
                <c:pt idx="1285">
                  <c:v>41.78</c:v>
                </c:pt>
                <c:pt idx="1286">
                  <c:v>41.78</c:v>
                </c:pt>
                <c:pt idx="1287">
                  <c:v>41.79</c:v>
                </c:pt>
                <c:pt idx="1288">
                  <c:v>41.79</c:v>
                </c:pt>
                <c:pt idx="1289">
                  <c:v>41.8</c:v>
                </c:pt>
                <c:pt idx="1290">
                  <c:v>41.8</c:v>
                </c:pt>
                <c:pt idx="1291">
                  <c:v>41.8</c:v>
                </c:pt>
                <c:pt idx="1292">
                  <c:v>41.8</c:v>
                </c:pt>
                <c:pt idx="1293">
                  <c:v>41.81</c:v>
                </c:pt>
                <c:pt idx="1294">
                  <c:v>41.82</c:v>
                </c:pt>
                <c:pt idx="1295">
                  <c:v>41.83</c:v>
                </c:pt>
                <c:pt idx="1296">
                  <c:v>41.83</c:v>
                </c:pt>
                <c:pt idx="1297">
                  <c:v>41.84</c:v>
                </c:pt>
                <c:pt idx="1298">
                  <c:v>41.84</c:v>
                </c:pt>
                <c:pt idx="1299">
                  <c:v>41.84</c:v>
                </c:pt>
                <c:pt idx="1300">
                  <c:v>41.84</c:v>
                </c:pt>
                <c:pt idx="1301">
                  <c:v>41.85</c:v>
                </c:pt>
                <c:pt idx="1302">
                  <c:v>41.85</c:v>
                </c:pt>
                <c:pt idx="1303">
                  <c:v>41.85</c:v>
                </c:pt>
                <c:pt idx="1304">
                  <c:v>41.85</c:v>
                </c:pt>
                <c:pt idx="1305">
                  <c:v>41.85</c:v>
                </c:pt>
                <c:pt idx="1306">
                  <c:v>41.85</c:v>
                </c:pt>
                <c:pt idx="1307">
                  <c:v>41.86</c:v>
                </c:pt>
                <c:pt idx="1308">
                  <c:v>41.86</c:v>
                </c:pt>
                <c:pt idx="1309">
                  <c:v>41.86</c:v>
                </c:pt>
                <c:pt idx="1310">
                  <c:v>41.86</c:v>
                </c:pt>
                <c:pt idx="1311">
                  <c:v>41.86</c:v>
                </c:pt>
                <c:pt idx="1312">
                  <c:v>41.86</c:v>
                </c:pt>
                <c:pt idx="1313">
                  <c:v>41.86</c:v>
                </c:pt>
                <c:pt idx="1314">
                  <c:v>41.86</c:v>
                </c:pt>
                <c:pt idx="1315">
                  <c:v>41.86</c:v>
                </c:pt>
                <c:pt idx="1316">
                  <c:v>41.86</c:v>
                </c:pt>
                <c:pt idx="1317">
                  <c:v>41.86</c:v>
                </c:pt>
                <c:pt idx="1318">
                  <c:v>41.86</c:v>
                </c:pt>
                <c:pt idx="1319">
                  <c:v>41.86</c:v>
                </c:pt>
                <c:pt idx="1320">
                  <c:v>41.86</c:v>
                </c:pt>
                <c:pt idx="1321">
                  <c:v>41.86</c:v>
                </c:pt>
                <c:pt idx="1322">
                  <c:v>41.86</c:v>
                </c:pt>
                <c:pt idx="1323">
                  <c:v>41.86</c:v>
                </c:pt>
                <c:pt idx="1324">
                  <c:v>41.86</c:v>
                </c:pt>
                <c:pt idx="1325">
                  <c:v>41.86</c:v>
                </c:pt>
                <c:pt idx="1326">
                  <c:v>41.86</c:v>
                </c:pt>
                <c:pt idx="1327">
                  <c:v>41.86</c:v>
                </c:pt>
                <c:pt idx="1328">
                  <c:v>41.86</c:v>
                </c:pt>
                <c:pt idx="1329">
                  <c:v>41.86</c:v>
                </c:pt>
                <c:pt idx="1330">
                  <c:v>41.86</c:v>
                </c:pt>
                <c:pt idx="1331">
                  <c:v>41.86</c:v>
                </c:pt>
                <c:pt idx="1332">
                  <c:v>41.86</c:v>
                </c:pt>
                <c:pt idx="1333">
                  <c:v>41.86</c:v>
                </c:pt>
                <c:pt idx="1334">
                  <c:v>41.86</c:v>
                </c:pt>
                <c:pt idx="1335">
                  <c:v>41.86</c:v>
                </c:pt>
                <c:pt idx="1336">
                  <c:v>41.85</c:v>
                </c:pt>
                <c:pt idx="1337">
                  <c:v>41.85</c:v>
                </c:pt>
                <c:pt idx="1338">
                  <c:v>41.85</c:v>
                </c:pt>
                <c:pt idx="1339">
                  <c:v>41.85</c:v>
                </c:pt>
                <c:pt idx="1340">
                  <c:v>41.85</c:v>
                </c:pt>
                <c:pt idx="1341">
                  <c:v>41.84</c:v>
                </c:pt>
                <c:pt idx="1342">
                  <c:v>41.83</c:v>
                </c:pt>
                <c:pt idx="1343">
                  <c:v>41.83</c:v>
                </c:pt>
                <c:pt idx="1344">
                  <c:v>41.82</c:v>
                </c:pt>
                <c:pt idx="1345">
                  <c:v>41.81</c:v>
                </c:pt>
                <c:pt idx="1346">
                  <c:v>41.81</c:v>
                </c:pt>
                <c:pt idx="1347">
                  <c:v>41.8</c:v>
                </c:pt>
                <c:pt idx="1348">
                  <c:v>41.79</c:v>
                </c:pt>
                <c:pt idx="1349">
                  <c:v>41.78</c:v>
                </c:pt>
                <c:pt idx="1350">
                  <c:v>41.77</c:v>
                </c:pt>
                <c:pt idx="1351">
                  <c:v>41.77</c:v>
                </c:pt>
                <c:pt idx="1352">
                  <c:v>41.76</c:v>
                </c:pt>
                <c:pt idx="1353">
                  <c:v>41.76</c:v>
                </c:pt>
                <c:pt idx="1354">
                  <c:v>41.75</c:v>
                </c:pt>
                <c:pt idx="1355">
                  <c:v>41.75</c:v>
                </c:pt>
                <c:pt idx="1356">
                  <c:v>41.75</c:v>
                </c:pt>
                <c:pt idx="1357">
                  <c:v>41.75</c:v>
                </c:pt>
                <c:pt idx="1358">
                  <c:v>41.75</c:v>
                </c:pt>
                <c:pt idx="1359">
                  <c:v>41.75</c:v>
                </c:pt>
                <c:pt idx="1360">
                  <c:v>41.75</c:v>
                </c:pt>
                <c:pt idx="1361">
                  <c:v>41.75</c:v>
                </c:pt>
                <c:pt idx="1362">
                  <c:v>41.76</c:v>
                </c:pt>
                <c:pt idx="1363">
                  <c:v>41.76</c:v>
                </c:pt>
                <c:pt idx="1364">
                  <c:v>41.76</c:v>
                </c:pt>
                <c:pt idx="1365">
                  <c:v>41.76</c:v>
                </c:pt>
                <c:pt idx="1366">
                  <c:v>41.76</c:v>
                </c:pt>
                <c:pt idx="1367">
                  <c:v>41.76</c:v>
                </c:pt>
                <c:pt idx="1368">
                  <c:v>41.76</c:v>
                </c:pt>
                <c:pt idx="1369">
                  <c:v>41.76</c:v>
                </c:pt>
                <c:pt idx="1370">
                  <c:v>41.76</c:v>
                </c:pt>
                <c:pt idx="1371">
                  <c:v>41.76</c:v>
                </c:pt>
                <c:pt idx="1372">
                  <c:v>41.76</c:v>
                </c:pt>
                <c:pt idx="1373">
                  <c:v>41.76</c:v>
                </c:pt>
                <c:pt idx="1374">
                  <c:v>41.77</c:v>
                </c:pt>
                <c:pt idx="1375">
                  <c:v>41.77</c:v>
                </c:pt>
                <c:pt idx="1376">
                  <c:v>41.77</c:v>
                </c:pt>
                <c:pt idx="1377">
                  <c:v>41.78</c:v>
                </c:pt>
                <c:pt idx="1378">
                  <c:v>41.78</c:v>
                </c:pt>
                <c:pt idx="1379">
                  <c:v>41.79</c:v>
                </c:pt>
                <c:pt idx="1380">
                  <c:v>41.79</c:v>
                </c:pt>
                <c:pt idx="1381">
                  <c:v>41.8</c:v>
                </c:pt>
                <c:pt idx="1382">
                  <c:v>41.8</c:v>
                </c:pt>
                <c:pt idx="1383">
                  <c:v>41.8</c:v>
                </c:pt>
                <c:pt idx="1384">
                  <c:v>41.81</c:v>
                </c:pt>
                <c:pt idx="1385">
                  <c:v>41.81</c:v>
                </c:pt>
                <c:pt idx="1386">
                  <c:v>41.81</c:v>
                </c:pt>
                <c:pt idx="1387">
                  <c:v>41.81</c:v>
                </c:pt>
                <c:pt idx="1388">
                  <c:v>41.82</c:v>
                </c:pt>
                <c:pt idx="1389">
                  <c:v>41.82</c:v>
                </c:pt>
                <c:pt idx="1390">
                  <c:v>41.82</c:v>
                </c:pt>
                <c:pt idx="1391">
                  <c:v>41.82</c:v>
                </c:pt>
                <c:pt idx="1392">
                  <c:v>41.82</c:v>
                </c:pt>
                <c:pt idx="1393">
                  <c:v>41.83</c:v>
                </c:pt>
                <c:pt idx="1394">
                  <c:v>41.83</c:v>
                </c:pt>
                <c:pt idx="1395">
                  <c:v>41.83</c:v>
                </c:pt>
                <c:pt idx="1396">
                  <c:v>41.84</c:v>
                </c:pt>
                <c:pt idx="1397">
                  <c:v>41.84</c:v>
                </c:pt>
                <c:pt idx="1398">
                  <c:v>41.84</c:v>
                </c:pt>
                <c:pt idx="1399">
                  <c:v>41.84</c:v>
                </c:pt>
                <c:pt idx="1400">
                  <c:v>41.84</c:v>
                </c:pt>
                <c:pt idx="1401">
                  <c:v>41.84</c:v>
                </c:pt>
                <c:pt idx="1402">
                  <c:v>41.84</c:v>
                </c:pt>
                <c:pt idx="1403">
                  <c:v>41.84</c:v>
                </c:pt>
                <c:pt idx="1404">
                  <c:v>41.85</c:v>
                </c:pt>
                <c:pt idx="1405">
                  <c:v>41.85</c:v>
                </c:pt>
                <c:pt idx="1406">
                  <c:v>41.85</c:v>
                </c:pt>
                <c:pt idx="1407">
                  <c:v>41.85</c:v>
                </c:pt>
                <c:pt idx="1408">
                  <c:v>41.85</c:v>
                </c:pt>
                <c:pt idx="1409">
                  <c:v>41.85</c:v>
                </c:pt>
                <c:pt idx="1410">
                  <c:v>41.86</c:v>
                </c:pt>
                <c:pt idx="1411">
                  <c:v>41.86</c:v>
                </c:pt>
                <c:pt idx="1412">
                  <c:v>41.86</c:v>
                </c:pt>
                <c:pt idx="1413">
                  <c:v>41.86</c:v>
                </c:pt>
                <c:pt idx="1414">
                  <c:v>41.86</c:v>
                </c:pt>
                <c:pt idx="1415">
                  <c:v>41.86</c:v>
                </c:pt>
                <c:pt idx="1416">
                  <c:v>41.86</c:v>
                </c:pt>
                <c:pt idx="1417">
                  <c:v>41.86</c:v>
                </c:pt>
                <c:pt idx="1418">
                  <c:v>41.86</c:v>
                </c:pt>
                <c:pt idx="1419">
                  <c:v>41.86</c:v>
                </c:pt>
                <c:pt idx="1420">
                  <c:v>41.86</c:v>
                </c:pt>
                <c:pt idx="1421">
                  <c:v>41.86</c:v>
                </c:pt>
                <c:pt idx="1422">
                  <c:v>41.86</c:v>
                </c:pt>
                <c:pt idx="1423">
                  <c:v>41.86</c:v>
                </c:pt>
                <c:pt idx="1424">
                  <c:v>41.86</c:v>
                </c:pt>
                <c:pt idx="1425">
                  <c:v>41.86</c:v>
                </c:pt>
                <c:pt idx="1426">
                  <c:v>41.86</c:v>
                </c:pt>
                <c:pt idx="1427">
                  <c:v>41.85</c:v>
                </c:pt>
                <c:pt idx="1428">
                  <c:v>41.85</c:v>
                </c:pt>
                <c:pt idx="1429">
                  <c:v>41.85</c:v>
                </c:pt>
                <c:pt idx="1430">
                  <c:v>41.85</c:v>
                </c:pt>
                <c:pt idx="1431">
                  <c:v>41.85</c:v>
                </c:pt>
                <c:pt idx="1432">
                  <c:v>41.85</c:v>
                </c:pt>
                <c:pt idx="1433">
                  <c:v>41.85</c:v>
                </c:pt>
                <c:pt idx="1434">
                  <c:v>41.84</c:v>
                </c:pt>
                <c:pt idx="1435">
                  <c:v>41.84</c:v>
                </c:pt>
                <c:pt idx="1436">
                  <c:v>41.84</c:v>
                </c:pt>
                <c:pt idx="1437">
                  <c:v>41.83</c:v>
                </c:pt>
                <c:pt idx="1438">
                  <c:v>41.83</c:v>
                </c:pt>
                <c:pt idx="1439">
                  <c:v>41.82</c:v>
                </c:pt>
                <c:pt idx="1440">
                  <c:v>41.82</c:v>
                </c:pt>
                <c:pt idx="1441">
                  <c:v>41.81</c:v>
                </c:pt>
                <c:pt idx="1442">
                  <c:v>41.8</c:v>
                </c:pt>
                <c:pt idx="1443">
                  <c:v>41.8</c:v>
                </c:pt>
                <c:pt idx="1444">
                  <c:v>41.79</c:v>
                </c:pt>
                <c:pt idx="1445">
                  <c:v>41.79</c:v>
                </c:pt>
                <c:pt idx="1446">
                  <c:v>41.78</c:v>
                </c:pt>
                <c:pt idx="1447">
                  <c:v>41.78</c:v>
                </c:pt>
                <c:pt idx="1448">
                  <c:v>41.77</c:v>
                </c:pt>
                <c:pt idx="1449">
                  <c:v>41.77</c:v>
                </c:pt>
                <c:pt idx="1450">
                  <c:v>41.76</c:v>
                </c:pt>
                <c:pt idx="1451">
                  <c:v>41.76</c:v>
                </c:pt>
                <c:pt idx="1452">
                  <c:v>41.75</c:v>
                </c:pt>
                <c:pt idx="1453">
                  <c:v>41.75</c:v>
                </c:pt>
                <c:pt idx="1454">
                  <c:v>41.75</c:v>
                </c:pt>
                <c:pt idx="1455">
                  <c:v>41.74</c:v>
                </c:pt>
                <c:pt idx="1456">
                  <c:v>41.74</c:v>
                </c:pt>
                <c:pt idx="1457">
                  <c:v>41.74</c:v>
                </c:pt>
                <c:pt idx="1458">
                  <c:v>41.74</c:v>
                </c:pt>
                <c:pt idx="1459">
                  <c:v>41.73</c:v>
                </c:pt>
                <c:pt idx="1460">
                  <c:v>41.73</c:v>
                </c:pt>
                <c:pt idx="1461">
                  <c:v>41.72</c:v>
                </c:pt>
                <c:pt idx="1462">
                  <c:v>41.72</c:v>
                </c:pt>
                <c:pt idx="1463">
                  <c:v>41.71</c:v>
                </c:pt>
                <c:pt idx="1464">
                  <c:v>41.71</c:v>
                </c:pt>
                <c:pt idx="1465">
                  <c:v>41.7</c:v>
                </c:pt>
                <c:pt idx="1466">
                  <c:v>41.69</c:v>
                </c:pt>
                <c:pt idx="1467">
                  <c:v>41.69</c:v>
                </c:pt>
                <c:pt idx="1468">
                  <c:v>41.68</c:v>
                </c:pt>
                <c:pt idx="1469">
                  <c:v>41.67</c:v>
                </c:pt>
                <c:pt idx="1470">
                  <c:v>41.66</c:v>
                </c:pt>
                <c:pt idx="1471">
                  <c:v>41.66</c:v>
                </c:pt>
                <c:pt idx="1472">
                  <c:v>41.66</c:v>
                </c:pt>
                <c:pt idx="1473">
                  <c:v>41.65</c:v>
                </c:pt>
                <c:pt idx="1474">
                  <c:v>41.65</c:v>
                </c:pt>
                <c:pt idx="1475">
                  <c:v>41.65</c:v>
                </c:pt>
                <c:pt idx="1476">
                  <c:v>41.65</c:v>
                </c:pt>
                <c:pt idx="1477">
                  <c:v>41.65</c:v>
                </c:pt>
                <c:pt idx="1478">
                  <c:v>41.64</c:v>
                </c:pt>
                <c:pt idx="1479">
                  <c:v>41.64</c:v>
                </c:pt>
                <c:pt idx="1480">
                  <c:v>41.64</c:v>
                </c:pt>
                <c:pt idx="1481">
                  <c:v>41.64</c:v>
                </c:pt>
                <c:pt idx="1482">
                  <c:v>41.64</c:v>
                </c:pt>
                <c:pt idx="1483">
                  <c:v>41.64</c:v>
                </c:pt>
                <c:pt idx="1484">
                  <c:v>41.64</c:v>
                </c:pt>
                <c:pt idx="1485">
                  <c:v>41.64</c:v>
                </c:pt>
                <c:pt idx="1486">
                  <c:v>41.64</c:v>
                </c:pt>
                <c:pt idx="1487">
                  <c:v>41.64</c:v>
                </c:pt>
                <c:pt idx="1488">
                  <c:v>41.64</c:v>
                </c:pt>
                <c:pt idx="1489">
                  <c:v>41.64</c:v>
                </c:pt>
                <c:pt idx="1490">
                  <c:v>41.64</c:v>
                </c:pt>
                <c:pt idx="1491">
                  <c:v>41.64</c:v>
                </c:pt>
                <c:pt idx="1492">
                  <c:v>41.64</c:v>
                </c:pt>
                <c:pt idx="1493">
                  <c:v>41.64</c:v>
                </c:pt>
                <c:pt idx="1494">
                  <c:v>41.64</c:v>
                </c:pt>
                <c:pt idx="1495">
                  <c:v>41.64</c:v>
                </c:pt>
                <c:pt idx="1496">
                  <c:v>41.64</c:v>
                </c:pt>
                <c:pt idx="1497">
                  <c:v>41.65</c:v>
                </c:pt>
                <c:pt idx="1498">
                  <c:v>41.64</c:v>
                </c:pt>
                <c:pt idx="1499">
                  <c:v>41.64</c:v>
                </c:pt>
                <c:pt idx="1500">
                  <c:v>41.64</c:v>
                </c:pt>
                <c:pt idx="1501">
                  <c:v>41.64</c:v>
                </c:pt>
                <c:pt idx="1502">
                  <c:v>41.64</c:v>
                </c:pt>
                <c:pt idx="1503">
                  <c:v>41.64</c:v>
                </c:pt>
                <c:pt idx="1504">
                  <c:v>41.64</c:v>
                </c:pt>
                <c:pt idx="1505">
                  <c:v>41.64</c:v>
                </c:pt>
                <c:pt idx="1506">
                  <c:v>41.64</c:v>
                </c:pt>
                <c:pt idx="1507">
                  <c:v>41.64</c:v>
                </c:pt>
                <c:pt idx="1508">
                  <c:v>41.64</c:v>
                </c:pt>
                <c:pt idx="1509">
                  <c:v>41.64</c:v>
                </c:pt>
                <c:pt idx="1510">
                  <c:v>41.64</c:v>
                </c:pt>
                <c:pt idx="1511">
                  <c:v>41.64</c:v>
                </c:pt>
                <c:pt idx="1512">
                  <c:v>41.64</c:v>
                </c:pt>
                <c:pt idx="1513">
                  <c:v>41.64</c:v>
                </c:pt>
                <c:pt idx="1514">
                  <c:v>41.64</c:v>
                </c:pt>
                <c:pt idx="1515">
                  <c:v>41.64</c:v>
                </c:pt>
                <c:pt idx="1516">
                  <c:v>41.64</c:v>
                </c:pt>
                <c:pt idx="1517">
                  <c:v>41.63</c:v>
                </c:pt>
                <c:pt idx="1518">
                  <c:v>41.63</c:v>
                </c:pt>
                <c:pt idx="1519">
                  <c:v>41.63</c:v>
                </c:pt>
                <c:pt idx="1520">
                  <c:v>41.62</c:v>
                </c:pt>
                <c:pt idx="1521">
                  <c:v>41.62</c:v>
                </c:pt>
                <c:pt idx="1522">
                  <c:v>41.61</c:v>
                </c:pt>
                <c:pt idx="1523">
                  <c:v>41.6</c:v>
                </c:pt>
                <c:pt idx="1524">
                  <c:v>41.59</c:v>
                </c:pt>
                <c:pt idx="1525">
                  <c:v>41.58</c:v>
                </c:pt>
                <c:pt idx="1526">
                  <c:v>41.57</c:v>
                </c:pt>
                <c:pt idx="1527">
                  <c:v>41.56</c:v>
                </c:pt>
                <c:pt idx="1528">
                  <c:v>41.56</c:v>
                </c:pt>
                <c:pt idx="1529">
                  <c:v>41.55</c:v>
                </c:pt>
                <c:pt idx="1530">
                  <c:v>41.54</c:v>
                </c:pt>
                <c:pt idx="1531">
                  <c:v>41.54</c:v>
                </c:pt>
                <c:pt idx="1532">
                  <c:v>41.53</c:v>
                </c:pt>
                <c:pt idx="1533">
                  <c:v>41.53</c:v>
                </c:pt>
                <c:pt idx="1534">
                  <c:v>41.53</c:v>
                </c:pt>
                <c:pt idx="1535">
                  <c:v>41.53</c:v>
                </c:pt>
                <c:pt idx="1536">
                  <c:v>41.54</c:v>
                </c:pt>
                <c:pt idx="1537">
                  <c:v>41.54</c:v>
                </c:pt>
                <c:pt idx="1538">
                  <c:v>41.56</c:v>
                </c:pt>
                <c:pt idx="1539">
                  <c:v>41.57</c:v>
                </c:pt>
                <c:pt idx="1540">
                  <c:v>41.59</c:v>
                </c:pt>
                <c:pt idx="1541">
                  <c:v>41.6</c:v>
                </c:pt>
                <c:pt idx="1542">
                  <c:v>41.62</c:v>
                </c:pt>
                <c:pt idx="1543">
                  <c:v>41.62</c:v>
                </c:pt>
                <c:pt idx="1544">
                  <c:v>41.63</c:v>
                </c:pt>
                <c:pt idx="1545">
                  <c:v>41.64</c:v>
                </c:pt>
                <c:pt idx="1546">
                  <c:v>41.64</c:v>
                </c:pt>
                <c:pt idx="1547">
                  <c:v>41.64</c:v>
                </c:pt>
                <c:pt idx="1548">
                  <c:v>41.64</c:v>
                </c:pt>
                <c:pt idx="1549">
                  <c:v>41.65</c:v>
                </c:pt>
                <c:pt idx="1550">
                  <c:v>41.66</c:v>
                </c:pt>
                <c:pt idx="1551">
                  <c:v>41.68</c:v>
                </c:pt>
                <c:pt idx="1552">
                  <c:v>41.7</c:v>
                </c:pt>
                <c:pt idx="1553">
                  <c:v>41.72</c:v>
                </c:pt>
                <c:pt idx="1554">
                  <c:v>41.73</c:v>
                </c:pt>
                <c:pt idx="1555">
                  <c:v>41.75</c:v>
                </c:pt>
                <c:pt idx="1556">
                  <c:v>41.77</c:v>
                </c:pt>
                <c:pt idx="1557">
                  <c:v>41.79</c:v>
                </c:pt>
                <c:pt idx="1558">
                  <c:v>41.81</c:v>
                </c:pt>
                <c:pt idx="1559">
                  <c:v>41.83</c:v>
                </c:pt>
                <c:pt idx="1560">
                  <c:v>41.85</c:v>
                </c:pt>
                <c:pt idx="1561">
                  <c:v>41.85</c:v>
                </c:pt>
                <c:pt idx="1562">
                  <c:v>41.86</c:v>
                </c:pt>
                <c:pt idx="1563">
                  <c:v>41.86</c:v>
                </c:pt>
                <c:pt idx="1564">
                  <c:v>41.86</c:v>
                </c:pt>
                <c:pt idx="1565">
                  <c:v>41.86</c:v>
                </c:pt>
                <c:pt idx="1566">
                  <c:v>41.86</c:v>
                </c:pt>
                <c:pt idx="1567">
                  <c:v>41.86</c:v>
                </c:pt>
                <c:pt idx="1568">
                  <c:v>41.86</c:v>
                </c:pt>
                <c:pt idx="1569">
                  <c:v>41.86</c:v>
                </c:pt>
                <c:pt idx="1570">
                  <c:v>41.86</c:v>
                </c:pt>
                <c:pt idx="1571">
                  <c:v>41.86</c:v>
                </c:pt>
                <c:pt idx="1572">
                  <c:v>41.86</c:v>
                </c:pt>
                <c:pt idx="1573">
                  <c:v>41.86</c:v>
                </c:pt>
                <c:pt idx="1574">
                  <c:v>41.86</c:v>
                </c:pt>
                <c:pt idx="1575">
                  <c:v>41.87</c:v>
                </c:pt>
                <c:pt idx="1576">
                  <c:v>41.87</c:v>
                </c:pt>
                <c:pt idx="1577">
                  <c:v>41.88</c:v>
                </c:pt>
                <c:pt idx="1578">
                  <c:v>41.88</c:v>
                </c:pt>
                <c:pt idx="1579">
                  <c:v>41.89</c:v>
                </c:pt>
                <c:pt idx="1580">
                  <c:v>41.9</c:v>
                </c:pt>
                <c:pt idx="1581">
                  <c:v>41.9</c:v>
                </c:pt>
                <c:pt idx="1582">
                  <c:v>41.91</c:v>
                </c:pt>
                <c:pt idx="1583">
                  <c:v>41.91</c:v>
                </c:pt>
                <c:pt idx="1584">
                  <c:v>41.92</c:v>
                </c:pt>
                <c:pt idx="1585">
                  <c:v>41.92</c:v>
                </c:pt>
                <c:pt idx="1586">
                  <c:v>41.92</c:v>
                </c:pt>
                <c:pt idx="1587">
                  <c:v>41.93</c:v>
                </c:pt>
                <c:pt idx="1588">
                  <c:v>41.93</c:v>
                </c:pt>
                <c:pt idx="1589">
                  <c:v>41.93</c:v>
                </c:pt>
                <c:pt idx="1590">
                  <c:v>41.93</c:v>
                </c:pt>
                <c:pt idx="1591">
                  <c:v>41.93</c:v>
                </c:pt>
                <c:pt idx="1592">
                  <c:v>41.93</c:v>
                </c:pt>
                <c:pt idx="1593">
                  <c:v>41.93</c:v>
                </c:pt>
                <c:pt idx="1594">
                  <c:v>41.93</c:v>
                </c:pt>
                <c:pt idx="1595">
                  <c:v>41.93</c:v>
                </c:pt>
                <c:pt idx="1596">
                  <c:v>41.94</c:v>
                </c:pt>
                <c:pt idx="1597">
                  <c:v>41.94</c:v>
                </c:pt>
                <c:pt idx="1598">
                  <c:v>41.94</c:v>
                </c:pt>
                <c:pt idx="1599">
                  <c:v>41.95</c:v>
                </c:pt>
                <c:pt idx="1600">
                  <c:v>41.95</c:v>
                </c:pt>
                <c:pt idx="1601">
                  <c:v>41.95</c:v>
                </c:pt>
                <c:pt idx="1602">
                  <c:v>41.96</c:v>
                </c:pt>
                <c:pt idx="1603">
                  <c:v>41.96</c:v>
                </c:pt>
                <c:pt idx="1604">
                  <c:v>41.96</c:v>
                </c:pt>
                <c:pt idx="1605">
                  <c:v>41.96</c:v>
                </c:pt>
                <c:pt idx="1606">
                  <c:v>41.96</c:v>
                </c:pt>
                <c:pt idx="1607">
                  <c:v>41.96</c:v>
                </c:pt>
                <c:pt idx="1608">
                  <c:v>41.96</c:v>
                </c:pt>
                <c:pt idx="1609">
                  <c:v>41.95</c:v>
                </c:pt>
                <c:pt idx="1610">
                  <c:v>41.95</c:v>
                </c:pt>
                <c:pt idx="1611">
                  <c:v>41.95</c:v>
                </c:pt>
                <c:pt idx="1612">
                  <c:v>41.95</c:v>
                </c:pt>
                <c:pt idx="1613">
                  <c:v>41.95</c:v>
                </c:pt>
                <c:pt idx="1614">
                  <c:v>41.95</c:v>
                </c:pt>
                <c:pt idx="1615">
                  <c:v>41.95</c:v>
                </c:pt>
                <c:pt idx="1616">
                  <c:v>41.95</c:v>
                </c:pt>
                <c:pt idx="1617">
                  <c:v>41.95</c:v>
                </c:pt>
                <c:pt idx="1618">
                  <c:v>41.94</c:v>
                </c:pt>
                <c:pt idx="1619">
                  <c:v>41.95</c:v>
                </c:pt>
                <c:pt idx="1620">
                  <c:v>41.94</c:v>
                </c:pt>
                <c:pt idx="1621">
                  <c:v>41.94</c:v>
                </c:pt>
                <c:pt idx="1622">
                  <c:v>41.94</c:v>
                </c:pt>
                <c:pt idx="1623">
                  <c:v>41.94</c:v>
                </c:pt>
                <c:pt idx="1624">
                  <c:v>41.94</c:v>
                </c:pt>
                <c:pt idx="1625">
                  <c:v>41.94</c:v>
                </c:pt>
                <c:pt idx="1626">
                  <c:v>41.94</c:v>
                </c:pt>
                <c:pt idx="1627">
                  <c:v>41.94</c:v>
                </c:pt>
                <c:pt idx="1628">
                  <c:v>41.94</c:v>
                </c:pt>
                <c:pt idx="1629">
                  <c:v>41.94</c:v>
                </c:pt>
                <c:pt idx="1630">
                  <c:v>41.93</c:v>
                </c:pt>
                <c:pt idx="1631">
                  <c:v>41.93</c:v>
                </c:pt>
                <c:pt idx="1632">
                  <c:v>41.93</c:v>
                </c:pt>
                <c:pt idx="1633">
                  <c:v>41.92</c:v>
                </c:pt>
                <c:pt idx="1634">
                  <c:v>41.93</c:v>
                </c:pt>
                <c:pt idx="1635">
                  <c:v>41.93</c:v>
                </c:pt>
                <c:pt idx="1636">
                  <c:v>41.92</c:v>
                </c:pt>
                <c:pt idx="1637">
                  <c:v>41.92</c:v>
                </c:pt>
                <c:pt idx="1638">
                  <c:v>41.93</c:v>
                </c:pt>
                <c:pt idx="1639">
                  <c:v>41.93</c:v>
                </c:pt>
                <c:pt idx="1640">
                  <c:v>41.93</c:v>
                </c:pt>
                <c:pt idx="1641">
                  <c:v>41.93</c:v>
                </c:pt>
                <c:pt idx="1642">
                  <c:v>41.93</c:v>
                </c:pt>
                <c:pt idx="1643">
                  <c:v>41.92</c:v>
                </c:pt>
                <c:pt idx="1644">
                  <c:v>41.92</c:v>
                </c:pt>
                <c:pt idx="1645">
                  <c:v>41.92</c:v>
                </c:pt>
                <c:pt idx="1646">
                  <c:v>41.92</c:v>
                </c:pt>
                <c:pt idx="1647">
                  <c:v>41.91</c:v>
                </c:pt>
                <c:pt idx="1648">
                  <c:v>41.91</c:v>
                </c:pt>
                <c:pt idx="1649">
                  <c:v>41.9</c:v>
                </c:pt>
                <c:pt idx="1650">
                  <c:v>41.9</c:v>
                </c:pt>
                <c:pt idx="1651">
                  <c:v>41.9</c:v>
                </c:pt>
                <c:pt idx="1652">
                  <c:v>41.9</c:v>
                </c:pt>
                <c:pt idx="1653">
                  <c:v>41.9</c:v>
                </c:pt>
                <c:pt idx="1654">
                  <c:v>41.9</c:v>
                </c:pt>
                <c:pt idx="1655">
                  <c:v>41.9</c:v>
                </c:pt>
                <c:pt idx="1656">
                  <c:v>41.9</c:v>
                </c:pt>
                <c:pt idx="1657">
                  <c:v>41.9</c:v>
                </c:pt>
                <c:pt idx="1658">
                  <c:v>41.91</c:v>
                </c:pt>
                <c:pt idx="1659">
                  <c:v>41.91</c:v>
                </c:pt>
                <c:pt idx="1660">
                  <c:v>41.92</c:v>
                </c:pt>
                <c:pt idx="1661">
                  <c:v>41.93</c:v>
                </c:pt>
                <c:pt idx="1662">
                  <c:v>41.93</c:v>
                </c:pt>
                <c:pt idx="1663">
                  <c:v>41.93</c:v>
                </c:pt>
                <c:pt idx="1664">
                  <c:v>41.94</c:v>
                </c:pt>
                <c:pt idx="1665">
                  <c:v>41.94</c:v>
                </c:pt>
                <c:pt idx="1666">
                  <c:v>41.95</c:v>
                </c:pt>
                <c:pt idx="1667">
                  <c:v>41.95</c:v>
                </c:pt>
                <c:pt idx="1668">
                  <c:v>41.95</c:v>
                </c:pt>
                <c:pt idx="1669">
                  <c:v>41.95</c:v>
                </c:pt>
                <c:pt idx="1670">
                  <c:v>41.95</c:v>
                </c:pt>
                <c:pt idx="1671">
                  <c:v>41.95</c:v>
                </c:pt>
                <c:pt idx="1672">
                  <c:v>41.96</c:v>
                </c:pt>
                <c:pt idx="1673">
                  <c:v>41.96</c:v>
                </c:pt>
                <c:pt idx="1674">
                  <c:v>41.96</c:v>
                </c:pt>
                <c:pt idx="1675">
                  <c:v>41.96</c:v>
                </c:pt>
                <c:pt idx="1676">
                  <c:v>41.97</c:v>
                </c:pt>
                <c:pt idx="1677">
                  <c:v>41.97</c:v>
                </c:pt>
                <c:pt idx="1678">
                  <c:v>41.97</c:v>
                </c:pt>
                <c:pt idx="1679">
                  <c:v>41.97</c:v>
                </c:pt>
                <c:pt idx="1680">
                  <c:v>41.97</c:v>
                </c:pt>
                <c:pt idx="1681">
                  <c:v>41.97</c:v>
                </c:pt>
                <c:pt idx="1682">
                  <c:v>41.97</c:v>
                </c:pt>
                <c:pt idx="1683">
                  <c:v>41.97</c:v>
                </c:pt>
                <c:pt idx="1684">
                  <c:v>41.97</c:v>
                </c:pt>
                <c:pt idx="1685">
                  <c:v>41.97</c:v>
                </c:pt>
                <c:pt idx="1686">
                  <c:v>41.97</c:v>
                </c:pt>
                <c:pt idx="1687">
                  <c:v>41.97</c:v>
                </c:pt>
                <c:pt idx="1688">
                  <c:v>41.97</c:v>
                </c:pt>
                <c:pt idx="1689">
                  <c:v>41.97</c:v>
                </c:pt>
                <c:pt idx="1690">
                  <c:v>41.97</c:v>
                </c:pt>
                <c:pt idx="1691">
                  <c:v>41.97</c:v>
                </c:pt>
                <c:pt idx="1692">
                  <c:v>41.98</c:v>
                </c:pt>
                <c:pt idx="1693">
                  <c:v>41.98</c:v>
                </c:pt>
                <c:pt idx="1694">
                  <c:v>41.98</c:v>
                </c:pt>
                <c:pt idx="1695">
                  <c:v>41.98</c:v>
                </c:pt>
                <c:pt idx="1696">
                  <c:v>41.98</c:v>
                </c:pt>
                <c:pt idx="1697">
                  <c:v>41.98</c:v>
                </c:pt>
                <c:pt idx="1698">
                  <c:v>41.98</c:v>
                </c:pt>
                <c:pt idx="1699">
                  <c:v>41.98</c:v>
                </c:pt>
                <c:pt idx="1700">
                  <c:v>41.98</c:v>
                </c:pt>
                <c:pt idx="1701">
                  <c:v>41.98</c:v>
                </c:pt>
                <c:pt idx="1702">
                  <c:v>41.98</c:v>
                </c:pt>
                <c:pt idx="1703">
                  <c:v>41.98</c:v>
                </c:pt>
                <c:pt idx="1704">
                  <c:v>41.98</c:v>
                </c:pt>
                <c:pt idx="1705">
                  <c:v>41.98</c:v>
                </c:pt>
                <c:pt idx="1706">
                  <c:v>41.98</c:v>
                </c:pt>
                <c:pt idx="1707">
                  <c:v>41.98</c:v>
                </c:pt>
                <c:pt idx="1708">
                  <c:v>41.98</c:v>
                </c:pt>
                <c:pt idx="1709">
                  <c:v>41.98</c:v>
                </c:pt>
                <c:pt idx="1710">
                  <c:v>41.98</c:v>
                </c:pt>
                <c:pt idx="1711">
                  <c:v>41.98</c:v>
                </c:pt>
                <c:pt idx="1712">
                  <c:v>41.98</c:v>
                </c:pt>
                <c:pt idx="1713">
                  <c:v>41.98</c:v>
                </c:pt>
                <c:pt idx="1714">
                  <c:v>41.98</c:v>
                </c:pt>
                <c:pt idx="1715">
                  <c:v>41.98</c:v>
                </c:pt>
                <c:pt idx="1716">
                  <c:v>41.98</c:v>
                </c:pt>
                <c:pt idx="1717">
                  <c:v>41.97</c:v>
                </c:pt>
                <c:pt idx="1718">
                  <c:v>41.97</c:v>
                </c:pt>
                <c:pt idx="1719">
                  <c:v>41.97</c:v>
                </c:pt>
                <c:pt idx="1720">
                  <c:v>41.97</c:v>
                </c:pt>
                <c:pt idx="1721">
                  <c:v>41.97</c:v>
                </c:pt>
                <c:pt idx="1722">
                  <c:v>41.97</c:v>
                </c:pt>
                <c:pt idx="1723">
                  <c:v>41.97</c:v>
                </c:pt>
                <c:pt idx="1724">
                  <c:v>41.97</c:v>
                </c:pt>
                <c:pt idx="1725">
                  <c:v>41.97</c:v>
                </c:pt>
                <c:pt idx="1726">
                  <c:v>41.97</c:v>
                </c:pt>
                <c:pt idx="1727">
                  <c:v>41.97</c:v>
                </c:pt>
                <c:pt idx="1728">
                  <c:v>41.97</c:v>
                </c:pt>
                <c:pt idx="1729">
                  <c:v>41.97</c:v>
                </c:pt>
                <c:pt idx="1730">
                  <c:v>41.97</c:v>
                </c:pt>
                <c:pt idx="1731">
                  <c:v>41.97</c:v>
                </c:pt>
                <c:pt idx="1732">
                  <c:v>41.97</c:v>
                </c:pt>
                <c:pt idx="1733">
                  <c:v>41.97</c:v>
                </c:pt>
                <c:pt idx="1734">
                  <c:v>41.97</c:v>
                </c:pt>
                <c:pt idx="1735">
                  <c:v>41.97</c:v>
                </c:pt>
                <c:pt idx="1736">
                  <c:v>41.96</c:v>
                </c:pt>
                <c:pt idx="1737">
                  <c:v>41.96</c:v>
                </c:pt>
                <c:pt idx="1738">
                  <c:v>41.96</c:v>
                </c:pt>
                <c:pt idx="1739">
                  <c:v>41.96</c:v>
                </c:pt>
                <c:pt idx="1740">
                  <c:v>41.95</c:v>
                </c:pt>
                <c:pt idx="1741">
                  <c:v>41.95</c:v>
                </c:pt>
                <c:pt idx="1742">
                  <c:v>41.95</c:v>
                </c:pt>
                <c:pt idx="1743">
                  <c:v>41.95</c:v>
                </c:pt>
                <c:pt idx="1744">
                  <c:v>41.94</c:v>
                </c:pt>
                <c:pt idx="1745">
                  <c:v>41.94</c:v>
                </c:pt>
                <c:pt idx="1746">
                  <c:v>41.94</c:v>
                </c:pt>
                <c:pt idx="1747">
                  <c:v>41.93</c:v>
                </c:pt>
                <c:pt idx="1748">
                  <c:v>41.93</c:v>
                </c:pt>
                <c:pt idx="1749">
                  <c:v>41.92</c:v>
                </c:pt>
                <c:pt idx="1750">
                  <c:v>41.91</c:v>
                </c:pt>
                <c:pt idx="1751">
                  <c:v>41.91</c:v>
                </c:pt>
                <c:pt idx="1752">
                  <c:v>41.9</c:v>
                </c:pt>
                <c:pt idx="1753">
                  <c:v>41.89</c:v>
                </c:pt>
                <c:pt idx="1754">
                  <c:v>41.89</c:v>
                </c:pt>
                <c:pt idx="1755">
                  <c:v>41.88</c:v>
                </c:pt>
                <c:pt idx="1756">
                  <c:v>41.88</c:v>
                </c:pt>
                <c:pt idx="1757">
                  <c:v>41.87</c:v>
                </c:pt>
                <c:pt idx="1758">
                  <c:v>41.87</c:v>
                </c:pt>
                <c:pt idx="1759">
                  <c:v>41.87</c:v>
                </c:pt>
                <c:pt idx="1760">
                  <c:v>41.86</c:v>
                </c:pt>
                <c:pt idx="1761">
                  <c:v>41.86</c:v>
                </c:pt>
                <c:pt idx="1762">
                  <c:v>41.86</c:v>
                </c:pt>
                <c:pt idx="1763">
                  <c:v>41.86</c:v>
                </c:pt>
                <c:pt idx="1764">
                  <c:v>41.86</c:v>
                </c:pt>
                <c:pt idx="1765">
                  <c:v>41.86</c:v>
                </c:pt>
                <c:pt idx="1766">
                  <c:v>41.86</c:v>
                </c:pt>
                <c:pt idx="1767">
                  <c:v>41.86</c:v>
                </c:pt>
                <c:pt idx="1768">
                  <c:v>41.86</c:v>
                </c:pt>
                <c:pt idx="1769">
                  <c:v>41.86</c:v>
                </c:pt>
                <c:pt idx="1770">
                  <c:v>41.86</c:v>
                </c:pt>
                <c:pt idx="1771">
                  <c:v>41.86</c:v>
                </c:pt>
                <c:pt idx="1772">
                  <c:v>41.86</c:v>
                </c:pt>
                <c:pt idx="1773">
                  <c:v>41.86</c:v>
                </c:pt>
                <c:pt idx="1774">
                  <c:v>41.86</c:v>
                </c:pt>
                <c:pt idx="1775">
                  <c:v>41.86</c:v>
                </c:pt>
                <c:pt idx="1776">
                  <c:v>41.86</c:v>
                </c:pt>
                <c:pt idx="1777">
                  <c:v>41.86</c:v>
                </c:pt>
                <c:pt idx="1778">
                  <c:v>41.86</c:v>
                </c:pt>
                <c:pt idx="1779">
                  <c:v>41.86</c:v>
                </c:pt>
                <c:pt idx="1780">
                  <c:v>41.86</c:v>
                </c:pt>
                <c:pt idx="1781">
                  <c:v>41.86</c:v>
                </c:pt>
                <c:pt idx="1782">
                  <c:v>41.86</c:v>
                </c:pt>
                <c:pt idx="1783">
                  <c:v>41.86</c:v>
                </c:pt>
                <c:pt idx="1784">
                  <c:v>41.86</c:v>
                </c:pt>
                <c:pt idx="1785">
                  <c:v>41.86</c:v>
                </c:pt>
                <c:pt idx="1786">
                  <c:v>41.86</c:v>
                </c:pt>
                <c:pt idx="1787">
                  <c:v>41.86</c:v>
                </c:pt>
                <c:pt idx="1788">
                  <c:v>41.86</c:v>
                </c:pt>
                <c:pt idx="1789">
                  <c:v>41.86</c:v>
                </c:pt>
                <c:pt idx="1790">
                  <c:v>41.86</c:v>
                </c:pt>
                <c:pt idx="1791">
                  <c:v>41.86</c:v>
                </c:pt>
                <c:pt idx="1792">
                  <c:v>41.86</c:v>
                </c:pt>
                <c:pt idx="1793">
                  <c:v>41.86</c:v>
                </c:pt>
                <c:pt idx="1794">
                  <c:v>41.86</c:v>
                </c:pt>
                <c:pt idx="1795">
                  <c:v>41.85</c:v>
                </c:pt>
                <c:pt idx="1796">
                  <c:v>41.85</c:v>
                </c:pt>
                <c:pt idx="1797">
                  <c:v>41.85</c:v>
                </c:pt>
                <c:pt idx="1798">
                  <c:v>41.85</c:v>
                </c:pt>
                <c:pt idx="1799">
                  <c:v>41.84</c:v>
                </c:pt>
                <c:pt idx="1800">
                  <c:v>41.84</c:v>
                </c:pt>
                <c:pt idx="1801">
                  <c:v>41.83</c:v>
                </c:pt>
                <c:pt idx="1802">
                  <c:v>41.82</c:v>
                </c:pt>
                <c:pt idx="1803">
                  <c:v>41.81</c:v>
                </c:pt>
                <c:pt idx="1804">
                  <c:v>41.8</c:v>
                </c:pt>
                <c:pt idx="1805">
                  <c:v>41.79</c:v>
                </c:pt>
                <c:pt idx="1806">
                  <c:v>41.79</c:v>
                </c:pt>
                <c:pt idx="1807">
                  <c:v>41.78</c:v>
                </c:pt>
                <c:pt idx="1808">
                  <c:v>41.77</c:v>
                </c:pt>
                <c:pt idx="1809">
                  <c:v>41.77</c:v>
                </c:pt>
                <c:pt idx="1810">
                  <c:v>41.76</c:v>
                </c:pt>
                <c:pt idx="1811">
                  <c:v>41.75</c:v>
                </c:pt>
                <c:pt idx="1812">
                  <c:v>41.75</c:v>
                </c:pt>
                <c:pt idx="1813">
                  <c:v>41.74</c:v>
                </c:pt>
                <c:pt idx="1814">
                  <c:v>41.74</c:v>
                </c:pt>
                <c:pt idx="1815">
                  <c:v>41.73</c:v>
                </c:pt>
                <c:pt idx="1816">
                  <c:v>41.73</c:v>
                </c:pt>
                <c:pt idx="1817">
                  <c:v>41.72</c:v>
                </c:pt>
                <c:pt idx="1818">
                  <c:v>41.71</c:v>
                </c:pt>
                <c:pt idx="1819">
                  <c:v>41.7</c:v>
                </c:pt>
                <c:pt idx="1820">
                  <c:v>41.69</c:v>
                </c:pt>
                <c:pt idx="1821">
                  <c:v>41.68</c:v>
                </c:pt>
                <c:pt idx="1822">
                  <c:v>41.68</c:v>
                </c:pt>
                <c:pt idx="1823">
                  <c:v>41.67</c:v>
                </c:pt>
                <c:pt idx="1824">
                  <c:v>41.66</c:v>
                </c:pt>
                <c:pt idx="1825">
                  <c:v>41.66</c:v>
                </c:pt>
                <c:pt idx="1826">
                  <c:v>41.65</c:v>
                </c:pt>
                <c:pt idx="1827">
                  <c:v>41.65</c:v>
                </c:pt>
                <c:pt idx="1828">
                  <c:v>41.65</c:v>
                </c:pt>
                <c:pt idx="1829">
                  <c:v>41.65</c:v>
                </c:pt>
                <c:pt idx="1830">
                  <c:v>41.64</c:v>
                </c:pt>
                <c:pt idx="1831">
                  <c:v>41.64</c:v>
                </c:pt>
                <c:pt idx="1832">
                  <c:v>41.64</c:v>
                </c:pt>
                <c:pt idx="1833">
                  <c:v>41.64</c:v>
                </c:pt>
                <c:pt idx="1834">
                  <c:v>41.64</c:v>
                </c:pt>
                <c:pt idx="1835">
                  <c:v>41.64</c:v>
                </c:pt>
                <c:pt idx="1836">
                  <c:v>41.64</c:v>
                </c:pt>
                <c:pt idx="1837">
                  <c:v>41.64</c:v>
                </c:pt>
                <c:pt idx="1838">
                  <c:v>41.64</c:v>
                </c:pt>
                <c:pt idx="1839">
                  <c:v>41.64</c:v>
                </c:pt>
                <c:pt idx="1840">
                  <c:v>41.64</c:v>
                </c:pt>
                <c:pt idx="1841">
                  <c:v>41.64</c:v>
                </c:pt>
                <c:pt idx="1842">
                  <c:v>41.64</c:v>
                </c:pt>
                <c:pt idx="1843">
                  <c:v>41.64</c:v>
                </c:pt>
                <c:pt idx="1844">
                  <c:v>41.64</c:v>
                </c:pt>
                <c:pt idx="1845">
                  <c:v>41.64</c:v>
                </c:pt>
                <c:pt idx="1846">
                  <c:v>41.64</c:v>
                </c:pt>
                <c:pt idx="1847">
                  <c:v>41.64</c:v>
                </c:pt>
                <c:pt idx="1848">
                  <c:v>41.64</c:v>
                </c:pt>
                <c:pt idx="1849">
                  <c:v>41.64</c:v>
                </c:pt>
                <c:pt idx="1850">
                  <c:v>41.64</c:v>
                </c:pt>
                <c:pt idx="1851">
                  <c:v>41.64</c:v>
                </c:pt>
                <c:pt idx="1852">
                  <c:v>41.64</c:v>
                </c:pt>
                <c:pt idx="1853">
                  <c:v>41.64</c:v>
                </c:pt>
                <c:pt idx="1854">
                  <c:v>41.64</c:v>
                </c:pt>
                <c:pt idx="1855">
                  <c:v>41.64</c:v>
                </c:pt>
                <c:pt idx="1856">
                  <c:v>41.64</c:v>
                </c:pt>
                <c:pt idx="1857">
                  <c:v>41.64</c:v>
                </c:pt>
                <c:pt idx="1858">
                  <c:v>41.64</c:v>
                </c:pt>
                <c:pt idx="1859">
                  <c:v>41.64</c:v>
                </c:pt>
                <c:pt idx="1860">
                  <c:v>41.64</c:v>
                </c:pt>
                <c:pt idx="1861">
                  <c:v>41.64</c:v>
                </c:pt>
                <c:pt idx="1862">
                  <c:v>41.64</c:v>
                </c:pt>
                <c:pt idx="1863">
                  <c:v>41.64</c:v>
                </c:pt>
                <c:pt idx="1864">
                  <c:v>41.64</c:v>
                </c:pt>
                <c:pt idx="1865">
                  <c:v>41.64</c:v>
                </c:pt>
                <c:pt idx="1866">
                  <c:v>41.64</c:v>
                </c:pt>
                <c:pt idx="1867">
                  <c:v>41.64</c:v>
                </c:pt>
                <c:pt idx="1868">
                  <c:v>41.64</c:v>
                </c:pt>
                <c:pt idx="1869">
                  <c:v>41.64</c:v>
                </c:pt>
                <c:pt idx="1870">
                  <c:v>41.64</c:v>
                </c:pt>
                <c:pt idx="1871">
                  <c:v>41.64</c:v>
                </c:pt>
                <c:pt idx="1872">
                  <c:v>41.64</c:v>
                </c:pt>
                <c:pt idx="1873">
                  <c:v>41.64</c:v>
                </c:pt>
                <c:pt idx="1874">
                  <c:v>41.64</c:v>
                </c:pt>
                <c:pt idx="1875">
                  <c:v>41.64</c:v>
                </c:pt>
                <c:pt idx="1876">
                  <c:v>41.64</c:v>
                </c:pt>
                <c:pt idx="1877">
                  <c:v>41.64</c:v>
                </c:pt>
                <c:pt idx="1878">
                  <c:v>41.64</c:v>
                </c:pt>
                <c:pt idx="1879">
                  <c:v>41.64</c:v>
                </c:pt>
                <c:pt idx="1880">
                  <c:v>41.64</c:v>
                </c:pt>
                <c:pt idx="1881">
                  <c:v>41.63</c:v>
                </c:pt>
                <c:pt idx="1882">
                  <c:v>41.63</c:v>
                </c:pt>
                <c:pt idx="1883">
                  <c:v>41.63</c:v>
                </c:pt>
                <c:pt idx="1884">
                  <c:v>41.63</c:v>
                </c:pt>
                <c:pt idx="1885">
                  <c:v>41.63</c:v>
                </c:pt>
                <c:pt idx="1886">
                  <c:v>41.62</c:v>
                </c:pt>
                <c:pt idx="1887">
                  <c:v>41.62</c:v>
                </c:pt>
                <c:pt idx="1888">
                  <c:v>41.62</c:v>
                </c:pt>
                <c:pt idx="1889">
                  <c:v>41.61</c:v>
                </c:pt>
                <c:pt idx="1890">
                  <c:v>41.61</c:v>
                </c:pt>
                <c:pt idx="1891">
                  <c:v>41.6</c:v>
                </c:pt>
                <c:pt idx="1892">
                  <c:v>41.6</c:v>
                </c:pt>
                <c:pt idx="1893">
                  <c:v>41.6</c:v>
                </c:pt>
                <c:pt idx="1894">
                  <c:v>41.59</c:v>
                </c:pt>
                <c:pt idx="1895">
                  <c:v>41.59</c:v>
                </c:pt>
                <c:pt idx="1896">
                  <c:v>41.59</c:v>
                </c:pt>
                <c:pt idx="1897">
                  <c:v>41.58</c:v>
                </c:pt>
                <c:pt idx="1898">
                  <c:v>41.58</c:v>
                </c:pt>
                <c:pt idx="1899">
                  <c:v>41.57</c:v>
                </c:pt>
                <c:pt idx="1900">
                  <c:v>41.57</c:v>
                </c:pt>
                <c:pt idx="1901">
                  <c:v>41.56</c:v>
                </c:pt>
                <c:pt idx="1902">
                  <c:v>41.56</c:v>
                </c:pt>
                <c:pt idx="1903">
                  <c:v>41.56</c:v>
                </c:pt>
                <c:pt idx="1904">
                  <c:v>41.56</c:v>
                </c:pt>
                <c:pt idx="1905">
                  <c:v>41.56</c:v>
                </c:pt>
                <c:pt idx="1906">
                  <c:v>41.56</c:v>
                </c:pt>
                <c:pt idx="1907">
                  <c:v>41.57</c:v>
                </c:pt>
                <c:pt idx="1908">
                  <c:v>41.57</c:v>
                </c:pt>
                <c:pt idx="1909">
                  <c:v>41.57</c:v>
                </c:pt>
                <c:pt idx="1910">
                  <c:v>41.57</c:v>
                </c:pt>
                <c:pt idx="1911">
                  <c:v>41.57</c:v>
                </c:pt>
                <c:pt idx="1912">
                  <c:v>41.57</c:v>
                </c:pt>
                <c:pt idx="1913">
                  <c:v>41.57</c:v>
                </c:pt>
                <c:pt idx="1914">
                  <c:v>41.57</c:v>
                </c:pt>
                <c:pt idx="1915">
                  <c:v>41.57</c:v>
                </c:pt>
                <c:pt idx="1916">
                  <c:v>41.57</c:v>
                </c:pt>
                <c:pt idx="1917">
                  <c:v>41.57</c:v>
                </c:pt>
                <c:pt idx="1918">
                  <c:v>41.57</c:v>
                </c:pt>
                <c:pt idx="1919">
                  <c:v>41.58</c:v>
                </c:pt>
                <c:pt idx="1920">
                  <c:v>41.58</c:v>
                </c:pt>
                <c:pt idx="1921">
                  <c:v>41.59</c:v>
                </c:pt>
                <c:pt idx="1922">
                  <c:v>41.6</c:v>
                </c:pt>
                <c:pt idx="1923">
                  <c:v>41.6</c:v>
                </c:pt>
                <c:pt idx="1924">
                  <c:v>41.61</c:v>
                </c:pt>
                <c:pt idx="1925">
                  <c:v>41.62</c:v>
                </c:pt>
                <c:pt idx="1926">
                  <c:v>41.62</c:v>
                </c:pt>
                <c:pt idx="1927">
                  <c:v>41.62</c:v>
                </c:pt>
                <c:pt idx="1928">
                  <c:v>41.62</c:v>
                </c:pt>
                <c:pt idx="1929">
                  <c:v>41.62</c:v>
                </c:pt>
                <c:pt idx="1930">
                  <c:v>41.62</c:v>
                </c:pt>
                <c:pt idx="1931">
                  <c:v>41.63</c:v>
                </c:pt>
                <c:pt idx="1932">
                  <c:v>41.63</c:v>
                </c:pt>
                <c:pt idx="1933">
                  <c:v>41.63</c:v>
                </c:pt>
                <c:pt idx="1934">
                  <c:v>41.63</c:v>
                </c:pt>
                <c:pt idx="1935">
                  <c:v>41.64</c:v>
                </c:pt>
                <c:pt idx="1936">
                  <c:v>41.64</c:v>
                </c:pt>
                <c:pt idx="1937">
                  <c:v>41.64</c:v>
                </c:pt>
                <c:pt idx="1938">
                  <c:v>41.64</c:v>
                </c:pt>
                <c:pt idx="1939">
                  <c:v>41.64</c:v>
                </c:pt>
                <c:pt idx="1940">
                  <c:v>41.64</c:v>
                </c:pt>
                <c:pt idx="1941">
                  <c:v>41.64</c:v>
                </c:pt>
                <c:pt idx="1942">
                  <c:v>41.64</c:v>
                </c:pt>
                <c:pt idx="1943">
                  <c:v>41.65</c:v>
                </c:pt>
                <c:pt idx="1944">
                  <c:v>41.65</c:v>
                </c:pt>
                <c:pt idx="1945">
                  <c:v>41.66</c:v>
                </c:pt>
                <c:pt idx="1946">
                  <c:v>41.66</c:v>
                </c:pt>
                <c:pt idx="1947">
                  <c:v>41.67</c:v>
                </c:pt>
                <c:pt idx="1948">
                  <c:v>41.67</c:v>
                </c:pt>
                <c:pt idx="1949">
                  <c:v>41.68</c:v>
                </c:pt>
                <c:pt idx="1950">
                  <c:v>41.69</c:v>
                </c:pt>
                <c:pt idx="1951">
                  <c:v>41.69</c:v>
                </c:pt>
                <c:pt idx="1952">
                  <c:v>41.7</c:v>
                </c:pt>
                <c:pt idx="1953">
                  <c:v>41.7</c:v>
                </c:pt>
                <c:pt idx="1954">
                  <c:v>41.71</c:v>
                </c:pt>
                <c:pt idx="1955">
                  <c:v>41.71</c:v>
                </c:pt>
                <c:pt idx="1956">
                  <c:v>41.71</c:v>
                </c:pt>
                <c:pt idx="1957">
                  <c:v>41.71</c:v>
                </c:pt>
                <c:pt idx="1958">
                  <c:v>41.72</c:v>
                </c:pt>
                <c:pt idx="1959">
                  <c:v>41.72</c:v>
                </c:pt>
                <c:pt idx="1960">
                  <c:v>41.72</c:v>
                </c:pt>
                <c:pt idx="1961">
                  <c:v>41.71</c:v>
                </c:pt>
                <c:pt idx="1962">
                  <c:v>41.71</c:v>
                </c:pt>
                <c:pt idx="1963">
                  <c:v>41.71</c:v>
                </c:pt>
                <c:pt idx="1964">
                  <c:v>41.71</c:v>
                </c:pt>
                <c:pt idx="1965">
                  <c:v>41.7</c:v>
                </c:pt>
                <c:pt idx="1966">
                  <c:v>41.7</c:v>
                </c:pt>
                <c:pt idx="1967">
                  <c:v>41.69</c:v>
                </c:pt>
                <c:pt idx="1968">
                  <c:v>41.69</c:v>
                </c:pt>
                <c:pt idx="1969">
                  <c:v>41.68</c:v>
                </c:pt>
                <c:pt idx="1970">
                  <c:v>41.68</c:v>
                </c:pt>
                <c:pt idx="1971">
                  <c:v>41.68</c:v>
                </c:pt>
                <c:pt idx="1972">
                  <c:v>41.68</c:v>
                </c:pt>
                <c:pt idx="1973">
                  <c:v>41.68</c:v>
                </c:pt>
                <c:pt idx="1974">
                  <c:v>41.68</c:v>
                </c:pt>
                <c:pt idx="1975">
                  <c:v>41.67</c:v>
                </c:pt>
                <c:pt idx="1976">
                  <c:v>41.67</c:v>
                </c:pt>
                <c:pt idx="1977">
                  <c:v>41.67</c:v>
                </c:pt>
                <c:pt idx="1978">
                  <c:v>41.67</c:v>
                </c:pt>
                <c:pt idx="1979">
                  <c:v>41.67</c:v>
                </c:pt>
                <c:pt idx="1980">
                  <c:v>41.67</c:v>
                </c:pt>
                <c:pt idx="1981">
                  <c:v>41.67</c:v>
                </c:pt>
                <c:pt idx="1982">
                  <c:v>41.66</c:v>
                </c:pt>
                <c:pt idx="1983">
                  <c:v>41.67</c:v>
                </c:pt>
                <c:pt idx="1984">
                  <c:v>41.67</c:v>
                </c:pt>
                <c:pt idx="1985">
                  <c:v>41.67</c:v>
                </c:pt>
                <c:pt idx="1986">
                  <c:v>41.67</c:v>
                </c:pt>
                <c:pt idx="1987">
                  <c:v>41.67</c:v>
                </c:pt>
                <c:pt idx="1988">
                  <c:v>41.66</c:v>
                </c:pt>
                <c:pt idx="1989">
                  <c:v>41.66</c:v>
                </c:pt>
                <c:pt idx="1990">
                  <c:v>41.66</c:v>
                </c:pt>
                <c:pt idx="1991">
                  <c:v>41.66</c:v>
                </c:pt>
                <c:pt idx="1992">
                  <c:v>41.66</c:v>
                </c:pt>
                <c:pt idx="1993">
                  <c:v>41.66</c:v>
                </c:pt>
                <c:pt idx="1994">
                  <c:v>41.66</c:v>
                </c:pt>
                <c:pt idx="1995">
                  <c:v>41.66</c:v>
                </c:pt>
                <c:pt idx="1996">
                  <c:v>41.67</c:v>
                </c:pt>
                <c:pt idx="1997">
                  <c:v>41.68</c:v>
                </c:pt>
                <c:pt idx="1998">
                  <c:v>41.69</c:v>
                </c:pt>
                <c:pt idx="1999">
                  <c:v>41.69</c:v>
                </c:pt>
                <c:pt idx="2000">
                  <c:v>41.7</c:v>
                </c:pt>
                <c:pt idx="2001">
                  <c:v>41.7</c:v>
                </c:pt>
                <c:pt idx="2002">
                  <c:v>41.71</c:v>
                </c:pt>
                <c:pt idx="2003">
                  <c:v>41.72</c:v>
                </c:pt>
                <c:pt idx="2004">
                  <c:v>41.72</c:v>
                </c:pt>
                <c:pt idx="2005">
                  <c:v>41.73</c:v>
                </c:pt>
                <c:pt idx="2006">
                  <c:v>41.73</c:v>
                </c:pt>
                <c:pt idx="2007">
                  <c:v>41.73</c:v>
                </c:pt>
                <c:pt idx="2008">
                  <c:v>41.73</c:v>
                </c:pt>
                <c:pt idx="2009">
                  <c:v>41.74</c:v>
                </c:pt>
                <c:pt idx="2010">
                  <c:v>41.74</c:v>
                </c:pt>
                <c:pt idx="2011">
                  <c:v>41.74</c:v>
                </c:pt>
                <c:pt idx="2012">
                  <c:v>41.74</c:v>
                </c:pt>
                <c:pt idx="2013">
                  <c:v>41.74</c:v>
                </c:pt>
                <c:pt idx="2014">
                  <c:v>41.74</c:v>
                </c:pt>
                <c:pt idx="2015">
                  <c:v>41.74</c:v>
                </c:pt>
                <c:pt idx="2016">
                  <c:v>41.75</c:v>
                </c:pt>
                <c:pt idx="2017">
                  <c:v>41.75</c:v>
                </c:pt>
                <c:pt idx="2018">
                  <c:v>41.75</c:v>
                </c:pt>
                <c:pt idx="2019">
                  <c:v>41.75</c:v>
                </c:pt>
                <c:pt idx="2020">
                  <c:v>41.75</c:v>
                </c:pt>
                <c:pt idx="2021">
                  <c:v>41.75</c:v>
                </c:pt>
                <c:pt idx="2022">
                  <c:v>41.76</c:v>
                </c:pt>
                <c:pt idx="2023">
                  <c:v>41.76</c:v>
                </c:pt>
                <c:pt idx="2024">
                  <c:v>41.76</c:v>
                </c:pt>
                <c:pt idx="2025">
                  <c:v>41.77</c:v>
                </c:pt>
                <c:pt idx="2026">
                  <c:v>41.77</c:v>
                </c:pt>
                <c:pt idx="2027">
                  <c:v>41.77</c:v>
                </c:pt>
                <c:pt idx="2028">
                  <c:v>41.77</c:v>
                </c:pt>
                <c:pt idx="2029">
                  <c:v>41.77</c:v>
                </c:pt>
                <c:pt idx="2030">
                  <c:v>41.77</c:v>
                </c:pt>
                <c:pt idx="2031">
                  <c:v>41.78</c:v>
                </c:pt>
                <c:pt idx="2032">
                  <c:v>41.78</c:v>
                </c:pt>
                <c:pt idx="2033">
                  <c:v>41.78</c:v>
                </c:pt>
                <c:pt idx="2034">
                  <c:v>41.79</c:v>
                </c:pt>
                <c:pt idx="2035">
                  <c:v>41.8</c:v>
                </c:pt>
                <c:pt idx="2036">
                  <c:v>41.81</c:v>
                </c:pt>
                <c:pt idx="2037">
                  <c:v>41.82</c:v>
                </c:pt>
                <c:pt idx="2038">
                  <c:v>41.82</c:v>
                </c:pt>
                <c:pt idx="2039">
                  <c:v>41.83</c:v>
                </c:pt>
                <c:pt idx="2040">
                  <c:v>41.84</c:v>
                </c:pt>
                <c:pt idx="2041">
                  <c:v>41.84</c:v>
                </c:pt>
                <c:pt idx="2042">
                  <c:v>41.85</c:v>
                </c:pt>
                <c:pt idx="2043">
                  <c:v>41.85</c:v>
                </c:pt>
                <c:pt idx="2044">
                  <c:v>41.85</c:v>
                </c:pt>
                <c:pt idx="2045">
                  <c:v>41.85</c:v>
                </c:pt>
                <c:pt idx="2046">
                  <c:v>41.85</c:v>
                </c:pt>
                <c:pt idx="2047">
                  <c:v>41.86</c:v>
                </c:pt>
                <c:pt idx="2048">
                  <c:v>41.86</c:v>
                </c:pt>
                <c:pt idx="2049">
                  <c:v>41.86</c:v>
                </c:pt>
                <c:pt idx="2050">
                  <c:v>41.86</c:v>
                </c:pt>
                <c:pt idx="2051">
                  <c:v>41.86</c:v>
                </c:pt>
                <c:pt idx="2052">
                  <c:v>41.86</c:v>
                </c:pt>
                <c:pt idx="2053">
                  <c:v>41.86</c:v>
                </c:pt>
                <c:pt idx="2054">
                  <c:v>41.86</c:v>
                </c:pt>
                <c:pt idx="2055">
                  <c:v>41.86</c:v>
                </c:pt>
                <c:pt idx="2056">
                  <c:v>41.86</c:v>
                </c:pt>
                <c:pt idx="2057">
                  <c:v>41.86</c:v>
                </c:pt>
                <c:pt idx="2058">
                  <c:v>41.86</c:v>
                </c:pt>
                <c:pt idx="2059">
                  <c:v>41.86</c:v>
                </c:pt>
                <c:pt idx="2060">
                  <c:v>41.86</c:v>
                </c:pt>
                <c:pt idx="2061">
                  <c:v>41.86</c:v>
                </c:pt>
                <c:pt idx="2062">
                  <c:v>41.86</c:v>
                </c:pt>
                <c:pt idx="2063">
                  <c:v>41.86</c:v>
                </c:pt>
                <c:pt idx="2064">
                  <c:v>41.86</c:v>
                </c:pt>
                <c:pt idx="2065">
                  <c:v>41.86</c:v>
                </c:pt>
                <c:pt idx="2066">
                  <c:v>41.86</c:v>
                </c:pt>
                <c:pt idx="2067">
                  <c:v>41.86</c:v>
                </c:pt>
                <c:pt idx="2068">
                  <c:v>41.86</c:v>
                </c:pt>
                <c:pt idx="2069">
                  <c:v>41.86</c:v>
                </c:pt>
                <c:pt idx="2070">
                  <c:v>41.86</c:v>
                </c:pt>
                <c:pt idx="2071">
                  <c:v>41.86</c:v>
                </c:pt>
                <c:pt idx="2072">
                  <c:v>41.86</c:v>
                </c:pt>
                <c:pt idx="2073">
                  <c:v>41.86</c:v>
                </c:pt>
                <c:pt idx="2074">
                  <c:v>41.86</c:v>
                </c:pt>
                <c:pt idx="2075">
                  <c:v>41.86</c:v>
                </c:pt>
                <c:pt idx="2076">
                  <c:v>41.86</c:v>
                </c:pt>
                <c:pt idx="2077">
                  <c:v>41.86</c:v>
                </c:pt>
                <c:pt idx="2078">
                  <c:v>41.86</c:v>
                </c:pt>
                <c:pt idx="2079">
                  <c:v>41.86</c:v>
                </c:pt>
                <c:pt idx="2080">
                  <c:v>41.86</c:v>
                </c:pt>
                <c:pt idx="2081">
                  <c:v>41.86</c:v>
                </c:pt>
                <c:pt idx="2082">
                  <c:v>41.86</c:v>
                </c:pt>
                <c:pt idx="2083">
                  <c:v>41.86</c:v>
                </c:pt>
                <c:pt idx="2084">
                  <c:v>41.86</c:v>
                </c:pt>
                <c:pt idx="2085">
                  <c:v>41.86</c:v>
                </c:pt>
                <c:pt idx="2086">
                  <c:v>41.86</c:v>
                </c:pt>
                <c:pt idx="2087">
                  <c:v>41.86</c:v>
                </c:pt>
                <c:pt idx="2088">
                  <c:v>41.86</c:v>
                </c:pt>
                <c:pt idx="2089">
                  <c:v>41.86</c:v>
                </c:pt>
                <c:pt idx="2090">
                  <c:v>41.86</c:v>
                </c:pt>
                <c:pt idx="2091">
                  <c:v>41.86</c:v>
                </c:pt>
                <c:pt idx="2092">
                  <c:v>41.86</c:v>
                </c:pt>
                <c:pt idx="2093">
                  <c:v>41.86</c:v>
                </c:pt>
                <c:pt idx="2094">
                  <c:v>41.86</c:v>
                </c:pt>
                <c:pt idx="2095">
                  <c:v>41.86</c:v>
                </c:pt>
                <c:pt idx="2096">
                  <c:v>41.86</c:v>
                </c:pt>
                <c:pt idx="2097">
                  <c:v>41.86</c:v>
                </c:pt>
                <c:pt idx="2098">
                  <c:v>41.86</c:v>
                </c:pt>
                <c:pt idx="2099">
                  <c:v>41.86</c:v>
                </c:pt>
                <c:pt idx="2100">
                  <c:v>41.86</c:v>
                </c:pt>
                <c:pt idx="2101">
                  <c:v>41.85</c:v>
                </c:pt>
                <c:pt idx="2102">
                  <c:v>41.85</c:v>
                </c:pt>
                <c:pt idx="2103">
                  <c:v>41.85</c:v>
                </c:pt>
                <c:pt idx="2104">
                  <c:v>41.85</c:v>
                </c:pt>
                <c:pt idx="2105">
                  <c:v>41.85</c:v>
                </c:pt>
                <c:pt idx="2106">
                  <c:v>41.84</c:v>
                </c:pt>
                <c:pt idx="2107">
                  <c:v>41.84</c:v>
                </c:pt>
                <c:pt idx="2108">
                  <c:v>41.83</c:v>
                </c:pt>
                <c:pt idx="2109">
                  <c:v>41.83</c:v>
                </c:pt>
                <c:pt idx="2110">
                  <c:v>41.82</c:v>
                </c:pt>
                <c:pt idx="2111">
                  <c:v>41.81</c:v>
                </c:pt>
                <c:pt idx="2112">
                  <c:v>41.8</c:v>
                </c:pt>
                <c:pt idx="2113">
                  <c:v>41.8</c:v>
                </c:pt>
                <c:pt idx="2114">
                  <c:v>41.79</c:v>
                </c:pt>
                <c:pt idx="2115">
                  <c:v>41.79</c:v>
                </c:pt>
                <c:pt idx="2116">
                  <c:v>41.78</c:v>
                </c:pt>
                <c:pt idx="2117">
                  <c:v>41.78</c:v>
                </c:pt>
                <c:pt idx="2118">
                  <c:v>41.77</c:v>
                </c:pt>
                <c:pt idx="2119">
                  <c:v>41.77</c:v>
                </c:pt>
                <c:pt idx="2120">
                  <c:v>41.76</c:v>
                </c:pt>
                <c:pt idx="2121">
                  <c:v>41.75</c:v>
                </c:pt>
                <c:pt idx="2122">
                  <c:v>41.75</c:v>
                </c:pt>
                <c:pt idx="2123">
                  <c:v>41.74</c:v>
                </c:pt>
                <c:pt idx="2124">
                  <c:v>41.73</c:v>
                </c:pt>
                <c:pt idx="2125">
                  <c:v>41.72</c:v>
                </c:pt>
                <c:pt idx="2126">
                  <c:v>41.71</c:v>
                </c:pt>
                <c:pt idx="2127">
                  <c:v>41.71</c:v>
                </c:pt>
                <c:pt idx="2128">
                  <c:v>41.7</c:v>
                </c:pt>
                <c:pt idx="2129">
                  <c:v>41.7</c:v>
                </c:pt>
                <c:pt idx="2130">
                  <c:v>41.69</c:v>
                </c:pt>
                <c:pt idx="2131">
                  <c:v>41.68</c:v>
                </c:pt>
                <c:pt idx="2132">
                  <c:v>41.68</c:v>
                </c:pt>
                <c:pt idx="2133">
                  <c:v>41.67</c:v>
                </c:pt>
                <c:pt idx="2134">
                  <c:v>41.66</c:v>
                </c:pt>
                <c:pt idx="2135">
                  <c:v>41.66</c:v>
                </c:pt>
                <c:pt idx="2136">
                  <c:v>41.65</c:v>
                </c:pt>
                <c:pt idx="2137">
                  <c:v>41.65</c:v>
                </c:pt>
                <c:pt idx="2138">
                  <c:v>41.65</c:v>
                </c:pt>
                <c:pt idx="2139">
                  <c:v>41.65</c:v>
                </c:pt>
                <c:pt idx="2140">
                  <c:v>41.65</c:v>
                </c:pt>
                <c:pt idx="2141">
                  <c:v>41.65</c:v>
                </c:pt>
                <c:pt idx="2142">
                  <c:v>41.65</c:v>
                </c:pt>
                <c:pt idx="2143">
                  <c:v>41.65</c:v>
                </c:pt>
                <c:pt idx="2144">
                  <c:v>41.65</c:v>
                </c:pt>
                <c:pt idx="2145">
                  <c:v>41.65</c:v>
                </c:pt>
                <c:pt idx="2146">
                  <c:v>41.65</c:v>
                </c:pt>
                <c:pt idx="2147">
                  <c:v>41.65</c:v>
                </c:pt>
                <c:pt idx="2148">
                  <c:v>41.65</c:v>
                </c:pt>
                <c:pt idx="2149">
                  <c:v>41.65</c:v>
                </c:pt>
                <c:pt idx="2150">
                  <c:v>41.66</c:v>
                </c:pt>
                <c:pt idx="2151">
                  <c:v>41.66</c:v>
                </c:pt>
                <c:pt idx="2152">
                  <c:v>41.66</c:v>
                </c:pt>
                <c:pt idx="2153">
                  <c:v>41.67</c:v>
                </c:pt>
                <c:pt idx="2154">
                  <c:v>41.68</c:v>
                </c:pt>
                <c:pt idx="2155">
                  <c:v>41.69</c:v>
                </c:pt>
                <c:pt idx="2156">
                  <c:v>41.7</c:v>
                </c:pt>
                <c:pt idx="2157">
                  <c:v>41.72</c:v>
                </c:pt>
                <c:pt idx="2158">
                  <c:v>41.73</c:v>
                </c:pt>
                <c:pt idx="2159">
                  <c:v>41.74</c:v>
                </c:pt>
                <c:pt idx="2160">
                  <c:v>41.75</c:v>
                </c:pt>
                <c:pt idx="2161">
                  <c:v>41.77</c:v>
                </c:pt>
                <c:pt idx="2162">
                  <c:v>41.78</c:v>
                </c:pt>
                <c:pt idx="2163">
                  <c:v>41.8</c:v>
                </c:pt>
                <c:pt idx="2164">
                  <c:v>41.81</c:v>
                </c:pt>
                <c:pt idx="2165">
                  <c:v>41.82</c:v>
                </c:pt>
                <c:pt idx="2166">
                  <c:v>41.83</c:v>
                </c:pt>
                <c:pt idx="2167">
                  <c:v>41.85</c:v>
                </c:pt>
                <c:pt idx="2168">
                  <c:v>41.85</c:v>
                </c:pt>
                <c:pt idx="2169">
                  <c:v>41.85</c:v>
                </c:pt>
                <c:pt idx="2170">
                  <c:v>41.86</c:v>
                </c:pt>
                <c:pt idx="2171">
                  <c:v>41.86</c:v>
                </c:pt>
                <c:pt idx="2172">
                  <c:v>41.86</c:v>
                </c:pt>
                <c:pt idx="2173">
                  <c:v>41.86</c:v>
                </c:pt>
                <c:pt idx="2174">
                  <c:v>41.86</c:v>
                </c:pt>
                <c:pt idx="2175">
                  <c:v>41.86</c:v>
                </c:pt>
                <c:pt idx="2176">
                  <c:v>41.86</c:v>
                </c:pt>
                <c:pt idx="2177">
                  <c:v>41.86</c:v>
                </c:pt>
                <c:pt idx="2178">
                  <c:v>41.86</c:v>
                </c:pt>
                <c:pt idx="2179">
                  <c:v>41.86</c:v>
                </c:pt>
                <c:pt idx="2180">
                  <c:v>41.86</c:v>
                </c:pt>
                <c:pt idx="2181">
                  <c:v>41.86</c:v>
                </c:pt>
                <c:pt idx="2182">
                  <c:v>41.86</c:v>
                </c:pt>
                <c:pt idx="2183">
                  <c:v>41.86</c:v>
                </c:pt>
                <c:pt idx="2184">
                  <c:v>41.86</c:v>
                </c:pt>
                <c:pt idx="2185">
                  <c:v>41.86</c:v>
                </c:pt>
                <c:pt idx="2186">
                  <c:v>41.86</c:v>
                </c:pt>
                <c:pt idx="2187">
                  <c:v>41.86</c:v>
                </c:pt>
                <c:pt idx="2188">
                  <c:v>41.87</c:v>
                </c:pt>
                <c:pt idx="2189">
                  <c:v>41.87</c:v>
                </c:pt>
                <c:pt idx="2190">
                  <c:v>41.87</c:v>
                </c:pt>
                <c:pt idx="2191">
                  <c:v>41.87</c:v>
                </c:pt>
                <c:pt idx="2192">
                  <c:v>41.87</c:v>
                </c:pt>
                <c:pt idx="2193">
                  <c:v>41.87</c:v>
                </c:pt>
                <c:pt idx="2194">
                  <c:v>41.87</c:v>
                </c:pt>
                <c:pt idx="2195">
                  <c:v>41.87</c:v>
                </c:pt>
                <c:pt idx="2196">
                  <c:v>41.87</c:v>
                </c:pt>
                <c:pt idx="2197">
                  <c:v>41.87</c:v>
                </c:pt>
                <c:pt idx="2198">
                  <c:v>41.87</c:v>
                </c:pt>
                <c:pt idx="2199">
                  <c:v>41.87</c:v>
                </c:pt>
                <c:pt idx="2200">
                  <c:v>41.86</c:v>
                </c:pt>
                <c:pt idx="2201">
                  <c:v>41.86</c:v>
                </c:pt>
                <c:pt idx="2202">
                  <c:v>41.86</c:v>
                </c:pt>
                <c:pt idx="2203">
                  <c:v>41.86</c:v>
                </c:pt>
                <c:pt idx="2204">
                  <c:v>41.86</c:v>
                </c:pt>
                <c:pt idx="2205">
                  <c:v>41.86</c:v>
                </c:pt>
                <c:pt idx="2206">
                  <c:v>41.86</c:v>
                </c:pt>
                <c:pt idx="2207">
                  <c:v>41.86</c:v>
                </c:pt>
                <c:pt idx="2208">
                  <c:v>41.86</c:v>
                </c:pt>
                <c:pt idx="2209">
                  <c:v>41.86</c:v>
                </c:pt>
                <c:pt idx="2210">
                  <c:v>41.86</c:v>
                </c:pt>
                <c:pt idx="2211">
                  <c:v>41.86</c:v>
                </c:pt>
                <c:pt idx="2212">
                  <c:v>41.86</c:v>
                </c:pt>
                <c:pt idx="2213">
                  <c:v>41.86</c:v>
                </c:pt>
                <c:pt idx="2214">
                  <c:v>41.86</c:v>
                </c:pt>
                <c:pt idx="2215">
                  <c:v>41.86</c:v>
                </c:pt>
                <c:pt idx="2216">
                  <c:v>41.86</c:v>
                </c:pt>
                <c:pt idx="2217">
                  <c:v>41.86</c:v>
                </c:pt>
                <c:pt idx="2218">
                  <c:v>41.86</c:v>
                </c:pt>
                <c:pt idx="2219">
                  <c:v>41.86</c:v>
                </c:pt>
                <c:pt idx="2220">
                  <c:v>41.86</c:v>
                </c:pt>
                <c:pt idx="2221">
                  <c:v>41.86</c:v>
                </c:pt>
                <c:pt idx="2222">
                  <c:v>41.86</c:v>
                </c:pt>
                <c:pt idx="2223">
                  <c:v>41.86</c:v>
                </c:pt>
                <c:pt idx="2224">
                  <c:v>41.86</c:v>
                </c:pt>
                <c:pt idx="2225">
                  <c:v>41.86</c:v>
                </c:pt>
                <c:pt idx="2226">
                  <c:v>41.86</c:v>
                </c:pt>
                <c:pt idx="2227">
                  <c:v>41.86</c:v>
                </c:pt>
                <c:pt idx="2228">
                  <c:v>41.86</c:v>
                </c:pt>
                <c:pt idx="2229">
                  <c:v>41.86</c:v>
                </c:pt>
                <c:pt idx="2230">
                  <c:v>41.86</c:v>
                </c:pt>
                <c:pt idx="2231">
                  <c:v>41.86</c:v>
                </c:pt>
                <c:pt idx="2232">
                  <c:v>41.86</c:v>
                </c:pt>
                <c:pt idx="2233">
                  <c:v>41.86</c:v>
                </c:pt>
                <c:pt idx="2234">
                  <c:v>41.86</c:v>
                </c:pt>
                <c:pt idx="2235">
                  <c:v>41.86</c:v>
                </c:pt>
                <c:pt idx="2236">
                  <c:v>41.86</c:v>
                </c:pt>
                <c:pt idx="2237">
                  <c:v>41.86</c:v>
                </c:pt>
                <c:pt idx="2238">
                  <c:v>41.86</c:v>
                </c:pt>
                <c:pt idx="2239">
                  <c:v>41.86</c:v>
                </c:pt>
                <c:pt idx="2240">
                  <c:v>41.86</c:v>
                </c:pt>
                <c:pt idx="2241">
                  <c:v>41.86</c:v>
                </c:pt>
                <c:pt idx="2242">
                  <c:v>41.86</c:v>
                </c:pt>
                <c:pt idx="2243">
                  <c:v>41.86</c:v>
                </c:pt>
                <c:pt idx="2244">
                  <c:v>41.86</c:v>
                </c:pt>
                <c:pt idx="2245">
                  <c:v>41.86</c:v>
                </c:pt>
                <c:pt idx="2246">
                  <c:v>41.86</c:v>
                </c:pt>
                <c:pt idx="2247">
                  <c:v>41.86</c:v>
                </c:pt>
                <c:pt idx="2248">
                  <c:v>41.86</c:v>
                </c:pt>
                <c:pt idx="2249">
                  <c:v>41.86</c:v>
                </c:pt>
                <c:pt idx="2250">
                  <c:v>41.86</c:v>
                </c:pt>
                <c:pt idx="2251">
                  <c:v>41.86</c:v>
                </c:pt>
                <c:pt idx="2252">
                  <c:v>41.86</c:v>
                </c:pt>
                <c:pt idx="2253">
                  <c:v>41.86</c:v>
                </c:pt>
                <c:pt idx="2254">
                  <c:v>41.86</c:v>
                </c:pt>
                <c:pt idx="2255">
                  <c:v>41.85</c:v>
                </c:pt>
                <c:pt idx="2256">
                  <c:v>41.85</c:v>
                </c:pt>
                <c:pt idx="2257">
                  <c:v>41.85</c:v>
                </c:pt>
                <c:pt idx="2258">
                  <c:v>41.85</c:v>
                </c:pt>
                <c:pt idx="2259">
                  <c:v>41.85</c:v>
                </c:pt>
                <c:pt idx="2260">
                  <c:v>41.85</c:v>
                </c:pt>
                <c:pt idx="2261">
                  <c:v>41.85</c:v>
                </c:pt>
                <c:pt idx="2262">
                  <c:v>41.85</c:v>
                </c:pt>
                <c:pt idx="2263">
                  <c:v>41.84</c:v>
                </c:pt>
                <c:pt idx="2264">
                  <c:v>41.85</c:v>
                </c:pt>
                <c:pt idx="2265">
                  <c:v>41.85</c:v>
                </c:pt>
                <c:pt idx="2266">
                  <c:v>41.85</c:v>
                </c:pt>
                <c:pt idx="2267">
                  <c:v>41.85</c:v>
                </c:pt>
                <c:pt idx="2268">
                  <c:v>41.85</c:v>
                </c:pt>
                <c:pt idx="2269">
                  <c:v>41.85</c:v>
                </c:pt>
                <c:pt idx="2270">
                  <c:v>41.85</c:v>
                </c:pt>
                <c:pt idx="2271">
                  <c:v>41.85</c:v>
                </c:pt>
                <c:pt idx="2272">
                  <c:v>41.85</c:v>
                </c:pt>
                <c:pt idx="2273">
                  <c:v>41.85</c:v>
                </c:pt>
                <c:pt idx="2274">
                  <c:v>41.85</c:v>
                </c:pt>
                <c:pt idx="2275">
                  <c:v>41.86</c:v>
                </c:pt>
                <c:pt idx="2276">
                  <c:v>41.86</c:v>
                </c:pt>
                <c:pt idx="2277">
                  <c:v>41.86</c:v>
                </c:pt>
                <c:pt idx="2278">
                  <c:v>41.86</c:v>
                </c:pt>
                <c:pt idx="2279">
                  <c:v>41.86</c:v>
                </c:pt>
                <c:pt idx="2280">
                  <c:v>41.86</c:v>
                </c:pt>
                <c:pt idx="2281">
                  <c:v>41.86</c:v>
                </c:pt>
                <c:pt idx="2282">
                  <c:v>41.86</c:v>
                </c:pt>
                <c:pt idx="2283">
                  <c:v>41.86</c:v>
                </c:pt>
                <c:pt idx="2284">
                  <c:v>41.86</c:v>
                </c:pt>
                <c:pt idx="2285">
                  <c:v>41.86</c:v>
                </c:pt>
                <c:pt idx="2286">
                  <c:v>41.86</c:v>
                </c:pt>
                <c:pt idx="2287">
                  <c:v>41.86</c:v>
                </c:pt>
                <c:pt idx="2288">
                  <c:v>41.86</c:v>
                </c:pt>
                <c:pt idx="2289">
                  <c:v>41.86</c:v>
                </c:pt>
                <c:pt idx="2290">
                  <c:v>41.86</c:v>
                </c:pt>
                <c:pt idx="2291">
                  <c:v>41.86</c:v>
                </c:pt>
                <c:pt idx="2292">
                  <c:v>41.86</c:v>
                </c:pt>
                <c:pt idx="2293">
                  <c:v>41.86</c:v>
                </c:pt>
                <c:pt idx="2294">
                  <c:v>41.86</c:v>
                </c:pt>
                <c:pt idx="2295">
                  <c:v>41.86</c:v>
                </c:pt>
                <c:pt idx="2296">
                  <c:v>41.86</c:v>
                </c:pt>
                <c:pt idx="2297">
                  <c:v>41.86</c:v>
                </c:pt>
                <c:pt idx="2298">
                  <c:v>41.86</c:v>
                </c:pt>
                <c:pt idx="2299">
                  <c:v>41.86</c:v>
                </c:pt>
                <c:pt idx="2300">
                  <c:v>41.86</c:v>
                </c:pt>
                <c:pt idx="2301">
                  <c:v>41.86</c:v>
                </c:pt>
                <c:pt idx="2302">
                  <c:v>41.86</c:v>
                </c:pt>
                <c:pt idx="2303">
                  <c:v>41.86</c:v>
                </c:pt>
                <c:pt idx="2304">
                  <c:v>41.86</c:v>
                </c:pt>
                <c:pt idx="2305">
                  <c:v>41.86</c:v>
                </c:pt>
                <c:pt idx="2306">
                  <c:v>41.85</c:v>
                </c:pt>
                <c:pt idx="2307">
                  <c:v>41.85</c:v>
                </c:pt>
                <c:pt idx="2308">
                  <c:v>41.85</c:v>
                </c:pt>
                <c:pt idx="2309">
                  <c:v>41.85</c:v>
                </c:pt>
                <c:pt idx="2310">
                  <c:v>41.84</c:v>
                </c:pt>
                <c:pt idx="2311">
                  <c:v>41.83</c:v>
                </c:pt>
                <c:pt idx="2312">
                  <c:v>41.83</c:v>
                </c:pt>
                <c:pt idx="2313">
                  <c:v>41.82</c:v>
                </c:pt>
                <c:pt idx="2314">
                  <c:v>41.82</c:v>
                </c:pt>
                <c:pt idx="2315">
                  <c:v>41.81</c:v>
                </c:pt>
                <c:pt idx="2316">
                  <c:v>41.81</c:v>
                </c:pt>
                <c:pt idx="2317">
                  <c:v>41.81</c:v>
                </c:pt>
                <c:pt idx="2318">
                  <c:v>41.8</c:v>
                </c:pt>
                <c:pt idx="2319">
                  <c:v>41.79</c:v>
                </c:pt>
                <c:pt idx="2320">
                  <c:v>41.79</c:v>
                </c:pt>
                <c:pt idx="2321">
                  <c:v>41.78</c:v>
                </c:pt>
                <c:pt idx="2322">
                  <c:v>41.77</c:v>
                </c:pt>
                <c:pt idx="2323">
                  <c:v>41.76</c:v>
                </c:pt>
                <c:pt idx="2324">
                  <c:v>41.76</c:v>
                </c:pt>
                <c:pt idx="2325">
                  <c:v>41.75</c:v>
                </c:pt>
                <c:pt idx="2326">
                  <c:v>41.75</c:v>
                </c:pt>
                <c:pt idx="2327">
                  <c:v>41.75</c:v>
                </c:pt>
                <c:pt idx="2328">
                  <c:v>41.75</c:v>
                </c:pt>
                <c:pt idx="2329">
                  <c:v>41.75</c:v>
                </c:pt>
                <c:pt idx="2330">
                  <c:v>41.75</c:v>
                </c:pt>
                <c:pt idx="2331">
                  <c:v>41.75</c:v>
                </c:pt>
                <c:pt idx="2332">
                  <c:v>41.75</c:v>
                </c:pt>
                <c:pt idx="2333">
                  <c:v>41.75</c:v>
                </c:pt>
                <c:pt idx="2334">
                  <c:v>41.75</c:v>
                </c:pt>
                <c:pt idx="2335">
                  <c:v>41.75</c:v>
                </c:pt>
                <c:pt idx="2336">
                  <c:v>41.75</c:v>
                </c:pt>
                <c:pt idx="2337">
                  <c:v>41.74</c:v>
                </c:pt>
                <c:pt idx="2338">
                  <c:v>41.74</c:v>
                </c:pt>
                <c:pt idx="2339">
                  <c:v>41.74</c:v>
                </c:pt>
                <c:pt idx="2340">
                  <c:v>41.74</c:v>
                </c:pt>
                <c:pt idx="2341">
                  <c:v>41.74</c:v>
                </c:pt>
                <c:pt idx="2342">
                  <c:v>41.74</c:v>
                </c:pt>
                <c:pt idx="2343">
                  <c:v>41.74</c:v>
                </c:pt>
                <c:pt idx="2344">
                  <c:v>41.74</c:v>
                </c:pt>
                <c:pt idx="2345">
                  <c:v>41.74</c:v>
                </c:pt>
                <c:pt idx="2346">
                  <c:v>41.74</c:v>
                </c:pt>
                <c:pt idx="2347">
                  <c:v>41.74</c:v>
                </c:pt>
                <c:pt idx="2348">
                  <c:v>41.73</c:v>
                </c:pt>
                <c:pt idx="2349">
                  <c:v>41.74</c:v>
                </c:pt>
                <c:pt idx="2350">
                  <c:v>41.74</c:v>
                </c:pt>
                <c:pt idx="2351">
                  <c:v>41.74</c:v>
                </c:pt>
                <c:pt idx="2352">
                  <c:v>41.74</c:v>
                </c:pt>
                <c:pt idx="2353">
                  <c:v>41.74</c:v>
                </c:pt>
                <c:pt idx="2354">
                  <c:v>41.74</c:v>
                </c:pt>
                <c:pt idx="2355">
                  <c:v>41.74</c:v>
                </c:pt>
                <c:pt idx="2356">
                  <c:v>41.74</c:v>
                </c:pt>
                <c:pt idx="2357">
                  <c:v>41.74</c:v>
                </c:pt>
                <c:pt idx="2358">
                  <c:v>41.73</c:v>
                </c:pt>
                <c:pt idx="2359">
                  <c:v>41.73</c:v>
                </c:pt>
                <c:pt idx="2360">
                  <c:v>41.72</c:v>
                </c:pt>
                <c:pt idx="2361">
                  <c:v>41.72</c:v>
                </c:pt>
                <c:pt idx="2362">
                  <c:v>41.72</c:v>
                </c:pt>
                <c:pt idx="2363">
                  <c:v>41.72</c:v>
                </c:pt>
                <c:pt idx="2364">
                  <c:v>41.73</c:v>
                </c:pt>
                <c:pt idx="2365">
                  <c:v>41.73</c:v>
                </c:pt>
                <c:pt idx="2366">
                  <c:v>41.73</c:v>
                </c:pt>
                <c:pt idx="2367">
                  <c:v>41.73</c:v>
                </c:pt>
                <c:pt idx="2368">
                  <c:v>41.73</c:v>
                </c:pt>
                <c:pt idx="2369">
                  <c:v>41.73</c:v>
                </c:pt>
                <c:pt idx="2370">
                  <c:v>41.74</c:v>
                </c:pt>
                <c:pt idx="2371">
                  <c:v>41.74</c:v>
                </c:pt>
                <c:pt idx="2372">
                  <c:v>41.74</c:v>
                </c:pt>
                <c:pt idx="2373">
                  <c:v>41.75</c:v>
                </c:pt>
                <c:pt idx="2374">
                  <c:v>41.75</c:v>
                </c:pt>
                <c:pt idx="2375">
                  <c:v>41.75</c:v>
                </c:pt>
                <c:pt idx="2376">
                  <c:v>41.75</c:v>
                </c:pt>
                <c:pt idx="2377">
                  <c:v>41.76</c:v>
                </c:pt>
                <c:pt idx="2378">
                  <c:v>41.76</c:v>
                </c:pt>
                <c:pt idx="2379">
                  <c:v>41.76</c:v>
                </c:pt>
                <c:pt idx="2380">
                  <c:v>41.76</c:v>
                </c:pt>
                <c:pt idx="2381">
                  <c:v>41.76</c:v>
                </c:pt>
                <c:pt idx="2382">
                  <c:v>41.77</c:v>
                </c:pt>
                <c:pt idx="2383">
                  <c:v>41.77</c:v>
                </c:pt>
                <c:pt idx="2384">
                  <c:v>41.77</c:v>
                </c:pt>
                <c:pt idx="2385">
                  <c:v>41.77</c:v>
                </c:pt>
                <c:pt idx="2386">
                  <c:v>41.78</c:v>
                </c:pt>
                <c:pt idx="2387">
                  <c:v>41.78</c:v>
                </c:pt>
                <c:pt idx="2388">
                  <c:v>41.78</c:v>
                </c:pt>
                <c:pt idx="2389">
                  <c:v>41.79</c:v>
                </c:pt>
                <c:pt idx="2390">
                  <c:v>41.79</c:v>
                </c:pt>
                <c:pt idx="2391">
                  <c:v>41.79</c:v>
                </c:pt>
                <c:pt idx="2392">
                  <c:v>41.8</c:v>
                </c:pt>
                <c:pt idx="2393">
                  <c:v>41.8</c:v>
                </c:pt>
                <c:pt idx="2394">
                  <c:v>41.81</c:v>
                </c:pt>
                <c:pt idx="2395">
                  <c:v>41.81</c:v>
                </c:pt>
                <c:pt idx="2396">
                  <c:v>41.81</c:v>
                </c:pt>
                <c:pt idx="2397">
                  <c:v>41.82</c:v>
                </c:pt>
                <c:pt idx="2398">
                  <c:v>41.82</c:v>
                </c:pt>
                <c:pt idx="2399">
                  <c:v>41.82</c:v>
                </c:pt>
                <c:pt idx="2400">
                  <c:v>41.82</c:v>
                </c:pt>
                <c:pt idx="2401">
                  <c:v>41.82</c:v>
                </c:pt>
                <c:pt idx="2402">
                  <c:v>41.82</c:v>
                </c:pt>
                <c:pt idx="2403">
                  <c:v>41.83</c:v>
                </c:pt>
                <c:pt idx="2404">
                  <c:v>41.83</c:v>
                </c:pt>
                <c:pt idx="2405">
                  <c:v>41.83</c:v>
                </c:pt>
                <c:pt idx="2406">
                  <c:v>41.83</c:v>
                </c:pt>
                <c:pt idx="2407">
                  <c:v>41.83</c:v>
                </c:pt>
                <c:pt idx="2408">
                  <c:v>41.83</c:v>
                </c:pt>
                <c:pt idx="2409">
                  <c:v>41.83</c:v>
                </c:pt>
                <c:pt idx="2410">
                  <c:v>41.83</c:v>
                </c:pt>
                <c:pt idx="2411">
                  <c:v>41.83</c:v>
                </c:pt>
                <c:pt idx="2412">
                  <c:v>41.83</c:v>
                </c:pt>
                <c:pt idx="2413">
                  <c:v>41.84</c:v>
                </c:pt>
                <c:pt idx="2414">
                  <c:v>41.84</c:v>
                </c:pt>
                <c:pt idx="2415">
                  <c:v>41.84</c:v>
                </c:pt>
                <c:pt idx="2416">
                  <c:v>41.84</c:v>
                </c:pt>
                <c:pt idx="2417">
                  <c:v>41.84</c:v>
                </c:pt>
                <c:pt idx="2418">
                  <c:v>41.84</c:v>
                </c:pt>
                <c:pt idx="2419">
                  <c:v>41.84</c:v>
                </c:pt>
                <c:pt idx="2420">
                  <c:v>41.84</c:v>
                </c:pt>
                <c:pt idx="2421">
                  <c:v>41.84</c:v>
                </c:pt>
                <c:pt idx="2422">
                  <c:v>41.84</c:v>
                </c:pt>
                <c:pt idx="2423">
                  <c:v>41.84</c:v>
                </c:pt>
                <c:pt idx="2424">
                  <c:v>41.84</c:v>
                </c:pt>
                <c:pt idx="2425">
                  <c:v>41.84</c:v>
                </c:pt>
                <c:pt idx="2426">
                  <c:v>41.84</c:v>
                </c:pt>
                <c:pt idx="2427">
                  <c:v>41.84</c:v>
                </c:pt>
                <c:pt idx="2428">
                  <c:v>41.84</c:v>
                </c:pt>
                <c:pt idx="2429">
                  <c:v>41.84</c:v>
                </c:pt>
                <c:pt idx="2430">
                  <c:v>41.84</c:v>
                </c:pt>
                <c:pt idx="2431">
                  <c:v>41.84</c:v>
                </c:pt>
                <c:pt idx="2432">
                  <c:v>41.83</c:v>
                </c:pt>
                <c:pt idx="2433">
                  <c:v>41.83</c:v>
                </c:pt>
                <c:pt idx="2434">
                  <c:v>41.83</c:v>
                </c:pt>
                <c:pt idx="2435">
                  <c:v>41.83</c:v>
                </c:pt>
                <c:pt idx="2436">
                  <c:v>41.83</c:v>
                </c:pt>
                <c:pt idx="2437">
                  <c:v>41.83</c:v>
                </c:pt>
                <c:pt idx="2438">
                  <c:v>41.83</c:v>
                </c:pt>
                <c:pt idx="2439">
                  <c:v>41.83</c:v>
                </c:pt>
                <c:pt idx="2440">
                  <c:v>41.82</c:v>
                </c:pt>
                <c:pt idx="2441">
                  <c:v>41.82</c:v>
                </c:pt>
                <c:pt idx="2442">
                  <c:v>41.81</c:v>
                </c:pt>
                <c:pt idx="2443">
                  <c:v>41.81</c:v>
                </c:pt>
                <c:pt idx="2444">
                  <c:v>41.81</c:v>
                </c:pt>
                <c:pt idx="2445">
                  <c:v>41.81</c:v>
                </c:pt>
                <c:pt idx="2446">
                  <c:v>41.8</c:v>
                </c:pt>
                <c:pt idx="2447">
                  <c:v>41.8</c:v>
                </c:pt>
                <c:pt idx="2448">
                  <c:v>41.79</c:v>
                </c:pt>
                <c:pt idx="2449">
                  <c:v>41.78</c:v>
                </c:pt>
                <c:pt idx="2450">
                  <c:v>41.78</c:v>
                </c:pt>
                <c:pt idx="2451">
                  <c:v>41.78</c:v>
                </c:pt>
                <c:pt idx="2452">
                  <c:v>41.78</c:v>
                </c:pt>
                <c:pt idx="2453">
                  <c:v>41.78</c:v>
                </c:pt>
                <c:pt idx="2454">
                  <c:v>41.77</c:v>
                </c:pt>
                <c:pt idx="2455">
                  <c:v>41.77</c:v>
                </c:pt>
                <c:pt idx="2456">
                  <c:v>41.77</c:v>
                </c:pt>
                <c:pt idx="2457">
                  <c:v>41.76</c:v>
                </c:pt>
                <c:pt idx="2458">
                  <c:v>41.76</c:v>
                </c:pt>
                <c:pt idx="2459">
                  <c:v>41.75</c:v>
                </c:pt>
                <c:pt idx="2460">
                  <c:v>41.75</c:v>
                </c:pt>
                <c:pt idx="2461">
                  <c:v>41.75</c:v>
                </c:pt>
                <c:pt idx="2462">
                  <c:v>41.75</c:v>
                </c:pt>
                <c:pt idx="2463">
                  <c:v>41.75</c:v>
                </c:pt>
                <c:pt idx="2464">
                  <c:v>41.75</c:v>
                </c:pt>
                <c:pt idx="2465">
                  <c:v>41.74</c:v>
                </c:pt>
                <c:pt idx="2466">
                  <c:v>41.74</c:v>
                </c:pt>
                <c:pt idx="2467">
                  <c:v>41.74</c:v>
                </c:pt>
                <c:pt idx="2468">
                  <c:v>41.74</c:v>
                </c:pt>
                <c:pt idx="2469">
                  <c:v>41.74</c:v>
                </c:pt>
                <c:pt idx="2470">
                  <c:v>41.74</c:v>
                </c:pt>
                <c:pt idx="2471">
                  <c:v>41.73</c:v>
                </c:pt>
                <c:pt idx="2472">
                  <c:v>41.73</c:v>
                </c:pt>
                <c:pt idx="2473">
                  <c:v>41.73</c:v>
                </c:pt>
                <c:pt idx="2474">
                  <c:v>41.73</c:v>
                </c:pt>
                <c:pt idx="2475">
                  <c:v>41.73</c:v>
                </c:pt>
                <c:pt idx="2476">
                  <c:v>41.73</c:v>
                </c:pt>
                <c:pt idx="2477">
                  <c:v>41.72</c:v>
                </c:pt>
                <c:pt idx="2478">
                  <c:v>41.72</c:v>
                </c:pt>
                <c:pt idx="2479">
                  <c:v>41.72</c:v>
                </c:pt>
                <c:pt idx="2480">
                  <c:v>41.72</c:v>
                </c:pt>
                <c:pt idx="2481">
                  <c:v>41.72</c:v>
                </c:pt>
                <c:pt idx="2482">
                  <c:v>41.72</c:v>
                </c:pt>
                <c:pt idx="2483">
                  <c:v>41.72</c:v>
                </c:pt>
                <c:pt idx="2484">
                  <c:v>41.72</c:v>
                </c:pt>
                <c:pt idx="2485">
                  <c:v>41.72</c:v>
                </c:pt>
                <c:pt idx="2486">
                  <c:v>41.72</c:v>
                </c:pt>
                <c:pt idx="2487">
                  <c:v>41.71</c:v>
                </c:pt>
                <c:pt idx="2488">
                  <c:v>41.7</c:v>
                </c:pt>
                <c:pt idx="2489">
                  <c:v>41.7</c:v>
                </c:pt>
                <c:pt idx="2490">
                  <c:v>41.7</c:v>
                </c:pt>
                <c:pt idx="2491">
                  <c:v>41.69</c:v>
                </c:pt>
                <c:pt idx="2492">
                  <c:v>41.69</c:v>
                </c:pt>
                <c:pt idx="2493">
                  <c:v>41.69</c:v>
                </c:pt>
                <c:pt idx="2494">
                  <c:v>41.69</c:v>
                </c:pt>
                <c:pt idx="2495">
                  <c:v>41.69</c:v>
                </c:pt>
                <c:pt idx="2496">
                  <c:v>41.69</c:v>
                </c:pt>
                <c:pt idx="2497">
                  <c:v>41.68</c:v>
                </c:pt>
                <c:pt idx="2498">
                  <c:v>41.68</c:v>
                </c:pt>
                <c:pt idx="2499">
                  <c:v>41.67</c:v>
                </c:pt>
                <c:pt idx="2500">
                  <c:v>41.67</c:v>
                </c:pt>
                <c:pt idx="2501">
                  <c:v>41.66</c:v>
                </c:pt>
                <c:pt idx="2502">
                  <c:v>41.66</c:v>
                </c:pt>
                <c:pt idx="2503">
                  <c:v>41.66</c:v>
                </c:pt>
                <c:pt idx="2504">
                  <c:v>41.66</c:v>
                </c:pt>
                <c:pt idx="2505">
                  <c:v>41.65</c:v>
                </c:pt>
                <c:pt idx="2506">
                  <c:v>41.65</c:v>
                </c:pt>
                <c:pt idx="2507">
                  <c:v>41.65</c:v>
                </c:pt>
                <c:pt idx="2508">
                  <c:v>41.65</c:v>
                </c:pt>
                <c:pt idx="2509">
                  <c:v>41.65</c:v>
                </c:pt>
                <c:pt idx="2510">
                  <c:v>41.65</c:v>
                </c:pt>
                <c:pt idx="2511">
                  <c:v>41.65</c:v>
                </c:pt>
                <c:pt idx="2512">
                  <c:v>41.64</c:v>
                </c:pt>
                <c:pt idx="2513">
                  <c:v>41.64</c:v>
                </c:pt>
                <c:pt idx="2514">
                  <c:v>41.64</c:v>
                </c:pt>
                <c:pt idx="2515">
                  <c:v>41.64</c:v>
                </c:pt>
                <c:pt idx="2516">
                  <c:v>41.64</c:v>
                </c:pt>
                <c:pt idx="2517">
                  <c:v>41.64</c:v>
                </c:pt>
                <c:pt idx="2518">
                  <c:v>41.64</c:v>
                </c:pt>
                <c:pt idx="2519">
                  <c:v>41.64</c:v>
                </c:pt>
                <c:pt idx="2520">
                  <c:v>41.64</c:v>
                </c:pt>
                <c:pt idx="2521">
                  <c:v>41.64</c:v>
                </c:pt>
                <c:pt idx="2522">
                  <c:v>41.64</c:v>
                </c:pt>
                <c:pt idx="2523">
                  <c:v>41.64</c:v>
                </c:pt>
                <c:pt idx="2524">
                  <c:v>41.64</c:v>
                </c:pt>
                <c:pt idx="2525">
                  <c:v>41.64</c:v>
                </c:pt>
                <c:pt idx="2526">
                  <c:v>41.64</c:v>
                </c:pt>
                <c:pt idx="2527">
                  <c:v>41.64</c:v>
                </c:pt>
                <c:pt idx="2528">
                  <c:v>41.64</c:v>
                </c:pt>
                <c:pt idx="2529">
                  <c:v>41.64</c:v>
                </c:pt>
                <c:pt idx="2530">
                  <c:v>41.64</c:v>
                </c:pt>
                <c:pt idx="2531">
                  <c:v>41.64</c:v>
                </c:pt>
                <c:pt idx="2532">
                  <c:v>41.64</c:v>
                </c:pt>
                <c:pt idx="2533">
                  <c:v>41.64</c:v>
                </c:pt>
                <c:pt idx="2534">
                  <c:v>41.64</c:v>
                </c:pt>
                <c:pt idx="2535">
                  <c:v>41.64</c:v>
                </c:pt>
                <c:pt idx="2536">
                  <c:v>41.64</c:v>
                </c:pt>
                <c:pt idx="2537">
                  <c:v>41.64</c:v>
                </c:pt>
                <c:pt idx="2538">
                  <c:v>41.64</c:v>
                </c:pt>
                <c:pt idx="2539">
                  <c:v>41.64</c:v>
                </c:pt>
                <c:pt idx="2540">
                  <c:v>41.64</c:v>
                </c:pt>
                <c:pt idx="2541">
                  <c:v>41.64</c:v>
                </c:pt>
                <c:pt idx="2542">
                  <c:v>41.64</c:v>
                </c:pt>
                <c:pt idx="2543">
                  <c:v>41.64</c:v>
                </c:pt>
                <c:pt idx="2544">
                  <c:v>41.64</c:v>
                </c:pt>
                <c:pt idx="2545">
                  <c:v>41.64</c:v>
                </c:pt>
                <c:pt idx="2546">
                  <c:v>41.63</c:v>
                </c:pt>
                <c:pt idx="2547">
                  <c:v>41.63</c:v>
                </c:pt>
                <c:pt idx="2548">
                  <c:v>41.63</c:v>
                </c:pt>
                <c:pt idx="2549">
                  <c:v>41.63</c:v>
                </c:pt>
                <c:pt idx="2550">
                  <c:v>41.63</c:v>
                </c:pt>
                <c:pt idx="2551">
                  <c:v>41.63</c:v>
                </c:pt>
                <c:pt idx="2552">
                  <c:v>41.63</c:v>
                </c:pt>
                <c:pt idx="2553">
                  <c:v>41.63</c:v>
                </c:pt>
                <c:pt idx="2554">
                  <c:v>41.63</c:v>
                </c:pt>
                <c:pt idx="2555">
                  <c:v>41.63</c:v>
                </c:pt>
                <c:pt idx="2556">
                  <c:v>41.63</c:v>
                </c:pt>
                <c:pt idx="2557">
                  <c:v>41.63</c:v>
                </c:pt>
                <c:pt idx="2558">
                  <c:v>41.63</c:v>
                </c:pt>
                <c:pt idx="2559">
                  <c:v>41.63</c:v>
                </c:pt>
                <c:pt idx="2560">
                  <c:v>41.63</c:v>
                </c:pt>
                <c:pt idx="2561">
                  <c:v>41.62</c:v>
                </c:pt>
                <c:pt idx="2562">
                  <c:v>41.62</c:v>
                </c:pt>
                <c:pt idx="2563">
                  <c:v>41.62</c:v>
                </c:pt>
                <c:pt idx="2564">
                  <c:v>41.62</c:v>
                </c:pt>
                <c:pt idx="2565">
                  <c:v>41.62</c:v>
                </c:pt>
                <c:pt idx="2566">
                  <c:v>41.62</c:v>
                </c:pt>
                <c:pt idx="2567">
                  <c:v>41.62</c:v>
                </c:pt>
                <c:pt idx="2568">
                  <c:v>41.62</c:v>
                </c:pt>
                <c:pt idx="2569">
                  <c:v>41.62</c:v>
                </c:pt>
                <c:pt idx="2570">
                  <c:v>41.62</c:v>
                </c:pt>
                <c:pt idx="2571">
                  <c:v>41.62</c:v>
                </c:pt>
                <c:pt idx="2572">
                  <c:v>41.62</c:v>
                </c:pt>
                <c:pt idx="2573">
                  <c:v>41.62</c:v>
                </c:pt>
                <c:pt idx="2574">
                  <c:v>41.61</c:v>
                </c:pt>
                <c:pt idx="2575">
                  <c:v>41.61</c:v>
                </c:pt>
                <c:pt idx="2576">
                  <c:v>41.6</c:v>
                </c:pt>
                <c:pt idx="2577">
                  <c:v>41.6</c:v>
                </c:pt>
                <c:pt idx="2578">
                  <c:v>41.6</c:v>
                </c:pt>
                <c:pt idx="2579">
                  <c:v>41.6</c:v>
                </c:pt>
                <c:pt idx="2580">
                  <c:v>41.6</c:v>
                </c:pt>
                <c:pt idx="2581">
                  <c:v>41.6</c:v>
                </c:pt>
                <c:pt idx="2582">
                  <c:v>41.61</c:v>
                </c:pt>
                <c:pt idx="2583">
                  <c:v>41.61</c:v>
                </c:pt>
                <c:pt idx="2584">
                  <c:v>41.62</c:v>
                </c:pt>
                <c:pt idx="2585">
                  <c:v>41.62</c:v>
                </c:pt>
                <c:pt idx="2586">
                  <c:v>41.63</c:v>
                </c:pt>
                <c:pt idx="2587">
                  <c:v>41.63</c:v>
                </c:pt>
                <c:pt idx="2588">
                  <c:v>41.63</c:v>
                </c:pt>
                <c:pt idx="2589">
                  <c:v>41.63</c:v>
                </c:pt>
                <c:pt idx="2590">
                  <c:v>41.64</c:v>
                </c:pt>
                <c:pt idx="2591">
                  <c:v>41.64</c:v>
                </c:pt>
                <c:pt idx="2592">
                  <c:v>41.64</c:v>
                </c:pt>
                <c:pt idx="2593">
                  <c:v>41.64</c:v>
                </c:pt>
                <c:pt idx="2594">
                  <c:v>41.64</c:v>
                </c:pt>
                <c:pt idx="2595">
                  <c:v>41.64</c:v>
                </c:pt>
                <c:pt idx="2596">
                  <c:v>41.64</c:v>
                </c:pt>
                <c:pt idx="2597">
                  <c:v>41.64</c:v>
                </c:pt>
                <c:pt idx="2598">
                  <c:v>41.64</c:v>
                </c:pt>
                <c:pt idx="2599">
                  <c:v>41.64</c:v>
                </c:pt>
                <c:pt idx="2600">
                  <c:v>41.64</c:v>
                </c:pt>
                <c:pt idx="2601">
                  <c:v>41.64</c:v>
                </c:pt>
                <c:pt idx="2602">
                  <c:v>41.65</c:v>
                </c:pt>
                <c:pt idx="2603">
                  <c:v>41.65</c:v>
                </c:pt>
                <c:pt idx="2604">
                  <c:v>41.66</c:v>
                </c:pt>
                <c:pt idx="2605">
                  <c:v>41.66</c:v>
                </c:pt>
                <c:pt idx="2606">
                  <c:v>41.67</c:v>
                </c:pt>
                <c:pt idx="2607">
                  <c:v>41.68</c:v>
                </c:pt>
                <c:pt idx="2608">
                  <c:v>41.69</c:v>
                </c:pt>
                <c:pt idx="2609">
                  <c:v>41.7</c:v>
                </c:pt>
                <c:pt idx="2610">
                  <c:v>41.72</c:v>
                </c:pt>
                <c:pt idx="2611">
                  <c:v>41.73</c:v>
                </c:pt>
                <c:pt idx="2612">
                  <c:v>41.74</c:v>
                </c:pt>
                <c:pt idx="2613">
                  <c:v>41.74</c:v>
                </c:pt>
                <c:pt idx="2614">
                  <c:v>41.75</c:v>
                </c:pt>
                <c:pt idx="2615">
                  <c:v>41.75</c:v>
                </c:pt>
                <c:pt idx="2616">
                  <c:v>41.75</c:v>
                </c:pt>
                <c:pt idx="2617">
                  <c:v>41.76</c:v>
                </c:pt>
                <c:pt idx="2618">
                  <c:v>41.76</c:v>
                </c:pt>
                <c:pt idx="2619">
                  <c:v>41.77</c:v>
                </c:pt>
                <c:pt idx="2620">
                  <c:v>41.78</c:v>
                </c:pt>
                <c:pt idx="2621">
                  <c:v>41.79</c:v>
                </c:pt>
                <c:pt idx="2622">
                  <c:v>41.79</c:v>
                </c:pt>
                <c:pt idx="2623">
                  <c:v>41.8</c:v>
                </c:pt>
                <c:pt idx="2624">
                  <c:v>41.81</c:v>
                </c:pt>
                <c:pt idx="2625">
                  <c:v>41.81</c:v>
                </c:pt>
                <c:pt idx="2626">
                  <c:v>41.82</c:v>
                </c:pt>
                <c:pt idx="2627">
                  <c:v>41.82</c:v>
                </c:pt>
                <c:pt idx="2628">
                  <c:v>41.83</c:v>
                </c:pt>
                <c:pt idx="2629">
                  <c:v>41.83</c:v>
                </c:pt>
                <c:pt idx="2630">
                  <c:v>41.84</c:v>
                </c:pt>
                <c:pt idx="2631">
                  <c:v>41.85</c:v>
                </c:pt>
                <c:pt idx="2632">
                  <c:v>41.85</c:v>
                </c:pt>
                <c:pt idx="2633">
                  <c:v>41.85</c:v>
                </c:pt>
                <c:pt idx="2634">
                  <c:v>41.86</c:v>
                </c:pt>
                <c:pt idx="2635">
                  <c:v>41.86</c:v>
                </c:pt>
                <c:pt idx="2636">
                  <c:v>41.86</c:v>
                </c:pt>
                <c:pt idx="2637">
                  <c:v>41.86</c:v>
                </c:pt>
                <c:pt idx="2638">
                  <c:v>41.86</c:v>
                </c:pt>
                <c:pt idx="2639">
                  <c:v>41.86</c:v>
                </c:pt>
                <c:pt idx="2640">
                  <c:v>41.86</c:v>
                </c:pt>
                <c:pt idx="2641">
                  <c:v>41.86</c:v>
                </c:pt>
                <c:pt idx="2642">
                  <c:v>41.86</c:v>
                </c:pt>
                <c:pt idx="2643">
                  <c:v>41.86</c:v>
                </c:pt>
                <c:pt idx="2644">
                  <c:v>41.86</c:v>
                </c:pt>
                <c:pt idx="2645">
                  <c:v>41.86</c:v>
                </c:pt>
                <c:pt idx="2646">
                  <c:v>41.86</c:v>
                </c:pt>
                <c:pt idx="2647">
                  <c:v>41.86</c:v>
                </c:pt>
                <c:pt idx="2648">
                  <c:v>41.86</c:v>
                </c:pt>
                <c:pt idx="2649">
                  <c:v>41.86</c:v>
                </c:pt>
                <c:pt idx="2650">
                  <c:v>41.86</c:v>
                </c:pt>
                <c:pt idx="2651">
                  <c:v>41.86</c:v>
                </c:pt>
                <c:pt idx="2652">
                  <c:v>41.86</c:v>
                </c:pt>
                <c:pt idx="2653">
                  <c:v>41.86</c:v>
                </c:pt>
                <c:pt idx="2654">
                  <c:v>41.86</c:v>
                </c:pt>
                <c:pt idx="2655">
                  <c:v>41.86</c:v>
                </c:pt>
                <c:pt idx="2656">
                  <c:v>41.86</c:v>
                </c:pt>
                <c:pt idx="2657">
                  <c:v>41.86</c:v>
                </c:pt>
                <c:pt idx="2658">
                  <c:v>41.86</c:v>
                </c:pt>
                <c:pt idx="2659">
                  <c:v>41.86</c:v>
                </c:pt>
                <c:pt idx="2660">
                  <c:v>41.86</c:v>
                </c:pt>
                <c:pt idx="2661">
                  <c:v>41.86</c:v>
                </c:pt>
                <c:pt idx="2662">
                  <c:v>41.86</c:v>
                </c:pt>
                <c:pt idx="2663">
                  <c:v>41.86</c:v>
                </c:pt>
                <c:pt idx="2664">
                  <c:v>41.86</c:v>
                </c:pt>
                <c:pt idx="2665">
                  <c:v>41.86</c:v>
                </c:pt>
                <c:pt idx="2666">
                  <c:v>41.86</c:v>
                </c:pt>
                <c:pt idx="2667">
                  <c:v>41.86</c:v>
                </c:pt>
                <c:pt idx="2668">
                  <c:v>41.86</c:v>
                </c:pt>
                <c:pt idx="2669">
                  <c:v>41.86</c:v>
                </c:pt>
                <c:pt idx="2670">
                  <c:v>41.86</c:v>
                </c:pt>
                <c:pt idx="2671">
                  <c:v>41.86</c:v>
                </c:pt>
                <c:pt idx="2672">
                  <c:v>41.86</c:v>
                </c:pt>
                <c:pt idx="2673">
                  <c:v>41.86</c:v>
                </c:pt>
                <c:pt idx="2674">
                  <c:v>41.86</c:v>
                </c:pt>
                <c:pt idx="2675">
                  <c:v>41.86</c:v>
                </c:pt>
                <c:pt idx="2676">
                  <c:v>41.86</c:v>
                </c:pt>
                <c:pt idx="2677">
                  <c:v>41.86</c:v>
                </c:pt>
                <c:pt idx="2678">
                  <c:v>41.86</c:v>
                </c:pt>
                <c:pt idx="2679">
                  <c:v>41.86</c:v>
                </c:pt>
                <c:pt idx="2680">
                  <c:v>41.86</c:v>
                </c:pt>
                <c:pt idx="2681">
                  <c:v>41.86</c:v>
                </c:pt>
                <c:pt idx="2682">
                  <c:v>41.86</c:v>
                </c:pt>
                <c:pt idx="2683">
                  <c:v>41.86</c:v>
                </c:pt>
                <c:pt idx="2684">
                  <c:v>41.86</c:v>
                </c:pt>
                <c:pt idx="2685">
                  <c:v>41.86</c:v>
                </c:pt>
                <c:pt idx="2686">
                  <c:v>41.86</c:v>
                </c:pt>
                <c:pt idx="2687">
                  <c:v>41.86</c:v>
                </c:pt>
                <c:pt idx="2688">
                  <c:v>41.86</c:v>
                </c:pt>
                <c:pt idx="2689">
                  <c:v>41.86</c:v>
                </c:pt>
                <c:pt idx="2690">
                  <c:v>41.86</c:v>
                </c:pt>
                <c:pt idx="2691">
                  <c:v>41.86</c:v>
                </c:pt>
                <c:pt idx="2692">
                  <c:v>41.86</c:v>
                </c:pt>
                <c:pt idx="2693">
                  <c:v>41.86</c:v>
                </c:pt>
                <c:pt idx="2694">
                  <c:v>41.86</c:v>
                </c:pt>
                <c:pt idx="2695">
                  <c:v>41.86</c:v>
                </c:pt>
                <c:pt idx="2696">
                  <c:v>41.86</c:v>
                </c:pt>
                <c:pt idx="2697">
                  <c:v>41.86</c:v>
                </c:pt>
                <c:pt idx="2698">
                  <c:v>41.86</c:v>
                </c:pt>
                <c:pt idx="2699">
                  <c:v>41.86</c:v>
                </c:pt>
                <c:pt idx="2700">
                  <c:v>41.86</c:v>
                </c:pt>
                <c:pt idx="2701">
                  <c:v>41.86</c:v>
                </c:pt>
                <c:pt idx="2702">
                  <c:v>41.86</c:v>
                </c:pt>
                <c:pt idx="2703">
                  <c:v>41.86</c:v>
                </c:pt>
                <c:pt idx="2704">
                  <c:v>41.86</c:v>
                </c:pt>
                <c:pt idx="2705">
                  <c:v>41.86</c:v>
                </c:pt>
                <c:pt idx="2706">
                  <c:v>41.86</c:v>
                </c:pt>
                <c:pt idx="2707">
                  <c:v>41.86</c:v>
                </c:pt>
                <c:pt idx="2708">
                  <c:v>41.86</c:v>
                </c:pt>
                <c:pt idx="2709">
                  <c:v>41.86</c:v>
                </c:pt>
                <c:pt idx="2710">
                  <c:v>41.86</c:v>
                </c:pt>
                <c:pt idx="2711">
                  <c:v>41.86</c:v>
                </c:pt>
                <c:pt idx="2712">
                  <c:v>41.86</c:v>
                </c:pt>
                <c:pt idx="2713">
                  <c:v>41.86</c:v>
                </c:pt>
                <c:pt idx="2714">
                  <c:v>41.86</c:v>
                </c:pt>
                <c:pt idx="2715">
                  <c:v>41.86</c:v>
                </c:pt>
                <c:pt idx="2716">
                  <c:v>41.86</c:v>
                </c:pt>
                <c:pt idx="2717">
                  <c:v>41.86</c:v>
                </c:pt>
                <c:pt idx="2718">
                  <c:v>41.86</c:v>
                </c:pt>
                <c:pt idx="2719">
                  <c:v>41.86</c:v>
                </c:pt>
                <c:pt idx="2720">
                  <c:v>41.86</c:v>
                </c:pt>
                <c:pt idx="2721">
                  <c:v>41.86</c:v>
                </c:pt>
                <c:pt idx="2722">
                  <c:v>41.86</c:v>
                </c:pt>
                <c:pt idx="2723">
                  <c:v>41.86</c:v>
                </c:pt>
                <c:pt idx="2724">
                  <c:v>41.86</c:v>
                </c:pt>
                <c:pt idx="2725">
                  <c:v>41.86</c:v>
                </c:pt>
                <c:pt idx="2726">
                  <c:v>41.86</c:v>
                </c:pt>
                <c:pt idx="2727">
                  <c:v>41.86</c:v>
                </c:pt>
                <c:pt idx="2728">
                  <c:v>41.86</c:v>
                </c:pt>
                <c:pt idx="2729">
                  <c:v>41.86</c:v>
                </c:pt>
                <c:pt idx="2730">
                  <c:v>41.86</c:v>
                </c:pt>
                <c:pt idx="2731">
                  <c:v>41.86</c:v>
                </c:pt>
                <c:pt idx="2732">
                  <c:v>41.86</c:v>
                </c:pt>
                <c:pt idx="2733">
                  <c:v>41.86</c:v>
                </c:pt>
                <c:pt idx="2734">
                  <c:v>41.86</c:v>
                </c:pt>
                <c:pt idx="2735">
                  <c:v>41.86</c:v>
                </c:pt>
                <c:pt idx="2736">
                  <c:v>41.86</c:v>
                </c:pt>
                <c:pt idx="2737">
                  <c:v>41.86</c:v>
                </c:pt>
                <c:pt idx="2738">
                  <c:v>41.86</c:v>
                </c:pt>
                <c:pt idx="2739">
                  <c:v>41.86</c:v>
                </c:pt>
                <c:pt idx="2740">
                  <c:v>41.86</c:v>
                </c:pt>
                <c:pt idx="2741">
                  <c:v>41.86</c:v>
                </c:pt>
                <c:pt idx="2742">
                  <c:v>41.86</c:v>
                </c:pt>
                <c:pt idx="2743">
                  <c:v>41.86</c:v>
                </c:pt>
                <c:pt idx="2744">
                  <c:v>41.86</c:v>
                </c:pt>
                <c:pt idx="2745">
                  <c:v>41.86</c:v>
                </c:pt>
                <c:pt idx="2746">
                  <c:v>41.86</c:v>
                </c:pt>
                <c:pt idx="2747">
                  <c:v>41.86</c:v>
                </c:pt>
                <c:pt idx="2748">
                  <c:v>41.86</c:v>
                </c:pt>
                <c:pt idx="2749">
                  <c:v>41.86</c:v>
                </c:pt>
                <c:pt idx="2750">
                  <c:v>41.86</c:v>
                </c:pt>
                <c:pt idx="2751">
                  <c:v>41.86</c:v>
                </c:pt>
                <c:pt idx="2752">
                  <c:v>41.86</c:v>
                </c:pt>
                <c:pt idx="2753">
                  <c:v>41.86</c:v>
                </c:pt>
                <c:pt idx="2754">
                  <c:v>41.86</c:v>
                </c:pt>
                <c:pt idx="2755">
                  <c:v>41.86</c:v>
                </c:pt>
                <c:pt idx="2756">
                  <c:v>41.86</c:v>
                </c:pt>
                <c:pt idx="2757">
                  <c:v>41.86</c:v>
                </c:pt>
                <c:pt idx="2758">
                  <c:v>41.86</c:v>
                </c:pt>
                <c:pt idx="2759">
                  <c:v>41.86</c:v>
                </c:pt>
                <c:pt idx="2760">
                  <c:v>41.86</c:v>
                </c:pt>
                <c:pt idx="2761">
                  <c:v>41.86</c:v>
                </c:pt>
                <c:pt idx="2762">
                  <c:v>41.86</c:v>
                </c:pt>
                <c:pt idx="2763">
                  <c:v>41.86</c:v>
                </c:pt>
                <c:pt idx="2764">
                  <c:v>41.86</c:v>
                </c:pt>
                <c:pt idx="2765">
                  <c:v>41.86</c:v>
                </c:pt>
                <c:pt idx="2766">
                  <c:v>41.86</c:v>
                </c:pt>
                <c:pt idx="2767">
                  <c:v>41.86</c:v>
                </c:pt>
                <c:pt idx="2768">
                  <c:v>41.86</c:v>
                </c:pt>
                <c:pt idx="2769">
                  <c:v>41.86</c:v>
                </c:pt>
                <c:pt idx="2770">
                  <c:v>41.86</c:v>
                </c:pt>
                <c:pt idx="2771">
                  <c:v>41.86</c:v>
                </c:pt>
                <c:pt idx="2772">
                  <c:v>41.86</c:v>
                </c:pt>
                <c:pt idx="2773">
                  <c:v>41.86</c:v>
                </c:pt>
                <c:pt idx="2774">
                  <c:v>41.86</c:v>
                </c:pt>
                <c:pt idx="2775">
                  <c:v>41.85</c:v>
                </c:pt>
                <c:pt idx="2776">
                  <c:v>41.85</c:v>
                </c:pt>
                <c:pt idx="2777">
                  <c:v>41.85</c:v>
                </c:pt>
                <c:pt idx="2778">
                  <c:v>41.85</c:v>
                </c:pt>
                <c:pt idx="2779">
                  <c:v>41.85</c:v>
                </c:pt>
                <c:pt idx="2780">
                  <c:v>41.84</c:v>
                </c:pt>
                <c:pt idx="2781">
                  <c:v>41.84</c:v>
                </c:pt>
                <c:pt idx="2782">
                  <c:v>41.84</c:v>
                </c:pt>
                <c:pt idx="2783">
                  <c:v>41.83</c:v>
                </c:pt>
                <c:pt idx="2784">
                  <c:v>41.83</c:v>
                </c:pt>
                <c:pt idx="2785">
                  <c:v>41.82</c:v>
                </c:pt>
                <c:pt idx="2786">
                  <c:v>41.81</c:v>
                </c:pt>
                <c:pt idx="2787">
                  <c:v>41.8</c:v>
                </c:pt>
                <c:pt idx="2788">
                  <c:v>41.8</c:v>
                </c:pt>
                <c:pt idx="2789">
                  <c:v>41.79</c:v>
                </c:pt>
                <c:pt idx="2790">
                  <c:v>41.78</c:v>
                </c:pt>
                <c:pt idx="2791">
                  <c:v>41.78</c:v>
                </c:pt>
                <c:pt idx="2792">
                  <c:v>41.77</c:v>
                </c:pt>
                <c:pt idx="2793">
                  <c:v>41.77</c:v>
                </c:pt>
                <c:pt idx="2794">
                  <c:v>41.77</c:v>
                </c:pt>
                <c:pt idx="2795">
                  <c:v>41.77</c:v>
                </c:pt>
                <c:pt idx="2796">
                  <c:v>41.76</c:v>
                </c:pt>
                <c:pt idx="2797">
                  <c:v>41.76</c:v>
                </c:pt>
                <c:pt idx="2798">
                  <c:v>41.76</c:v>
                </c:pt>
                <c:pt idx="2799">
                  <c:v>41.76</c:v>
                </c:pt>
                <c:pt idx="2800">
                  <c:v>41.75</c:v>
                </c:pt>
                <c:pt idx="2801">
                  <c:v>41.75</c:v>
                </c:pt>
                <c:pt idx="2802">
                  <c:v>41.75</c:v>
                </c:pt>
                <c:pt idx="2803">
                  <c:v>41.75</c:v>
                </c:pt>
                <c:pt idx="2804">
                  <c:v>41.74</c:v>
                </c:pt>
                <c:pt idx="2805">
                  <c:v>41.74</c:v>
                </c:pt>
                <c:pt idx="2806">
                  <c:v>41.74</c:v>
                </c:pt>
                <c:pt idx="2807">
                  <c:v>41.74</c:v>
                </c:pt>
                <c:pt idx="2808">
                  <c:v>41.74</c:v>
                </c:pt>
                <c:pt idx="2809">
                  <c:v>41.73</c:v>
                </c:pt>
                <c:pt idx="2810">
                  <c:v>41.73</c:v>
                </c:pt>
                <c:pt idx="2811">
                  <c:v>41.72</c:v>
                </c:pt>
                <c:pt idx="2812">
                  <c:v>41.72</c:v>
                </c:pt>
                <c:pt idx="2813">
                  <c:v>41.72</c:v>
                </c:pt>
                <c:pt idx="2814">
                  <c:v>41.72</c:v>
                </c:pt>
                <c:pt idx="2815">
                  <c:v>41.72</c:v>
                </c:pt>
                <c:pt idx="2816">
                  <c:v>41.71</c:v>
                </c:pt>
                <c:pt idx="2817">
                  <c:v>41.71</c:v>
                </c:pt>
                <c:pt idx="2818">
                  <c:v>41.71</c:v>
                </c:pt>
                <c:pt idx="2819">
                  <c:v>41.71</c:v>
                </c:pt>
                <c:pt idx="2820">
                  <c:v>41.71</c:v>
                </c:pt>
                <c:pt idx="2821">
                  <c:v>41.7</c:v>
                </c:pt>
                <c:pt idx="2822">
                  <c:v>41.69</c:v>
                </c:pt>
                <c:pt idx="2823">
                  <c:v>41.68</c:v>
                </c:pt>
                <c:pt idx="2824">
                  <c:v>41.68</c:v>
                </c:pt>
                <c:pt idx="2825">
                  <c:v>41.67</c:v>
                </c:pt>
                <c:pt idx="2826">
                  <c:v>41.67</c:v>
                </c:pt>
                <c:pt idx="2827">
                  <c:v>41.67</c:v>
                </c:pt>
                <c:pt idx="2828">
                  <c:v>41.67</c:v>
                </c:pt>
                <c:pt idx="2829">
                  <c:v>41.66</c:v>
                </c:pt>
                <c:pt idx="2830">
                  <c:v>41.66</c:v>
                </c:pt>
                <c:pt idx="2831">
                  <c:v>41.66</c:v>
                </c:pt>
                <c:pt idx="2832">
                  <c:v>41.66</c:v>
                </c:pt>
                <c:pt idx="2833">
                  <c:v>41.66</c:v>
                </c:pt>
                <c:pt idx="2834">
                  <c:v>41.65</c:v>
                </c:pt>
                <c:pt idx="2835">
                  <c:v>41.65</c:v>
                </c:pt>
                <c:pt idx="2836">
                  <c:v>41.65</c:v>
                </c:pt>
                <c:pt idx="2837">
                  <c:v>41.65</c:v>
                </c:pt>
                <c:pt idx="2838">
                  <c:v>41.65</c:v>
                </c:pt>
                <c:pt idx="2839">
                  <c:v>41.66</c:v>
                </c:pt>
                <c:pt idx="2840">
                  <c:v>41.66</c:v>
                </c:pt>
                <c:pt idx="2841">
                  <c:v>41.66</c:v>
                </c:pt>
                <c:pt idx="2842">
                  <c:v>41.66</c:v>
                </c:pt>
                <c:pt idx="2843">
                  <c:v>41.66</c:v>
                </c:pt>
                <c:pt idx="2844">
                  <c:v>41.66</c:v>
                </c:pt>
                <c:pt idx="2845">
                  <c:v>41.66</c:v>
                </c:pt>
                <c:pt idx="2846">
                  <c:v>41.67</c:v>
                </c:pt>
                <c:pt idx="2847">
                  <c:v>41.67</c:v>
                </c:pt>
                <c:pt idx="2848">
                  <c:v>41.67</c:v>
                </c:pt>
                <c:pt idx="2849">
                  <c:v>41.67</c:v>
                </c:pt>
                <c:pt idx="2850">
                  <c:v>41.67</c:v>
                </c:pt>
                <c:pt idx="2851">
                  <c:v>41.68</c:v>
                </c:pt>
                <c:pt idx="2852">
                  <c:v>41.68</c:v>
                </c:pt>
                <c:pt idx="2853">
                  <c:v>41.68</c:v>
                </c:pt>
                <c:pt idx="2854">
                  <c:v>41.69</c:v>
                </c:pt>
                <c:pt idx="2855">
                  <c:v>41.7</c:v>
                </c:pt>
                <c:pt idx="2856">
                  <c:v>41.71</c:v>
                </c:pt>
                <c:pt idx="2857">
                  <c:v>41.72</c:v>
                </c:pt>
                <c:pt idx="2858">
                  <c:v>41.72</c:v>
                </c:pt>
                <c:pt idx="2859">
                  <c:v>41.73</c:v>
                </c:pt>
                <c:pt idx="2860">
                  <c:v>41.73</c:v>
                </c:pt>
                <c:pt idx="2861">
                  <c:v>41.74</c:v>
                </c:pt>
                <c:pt idx="2862">
                  <c:v>41.74</c:v>
                </c:pt>
                <c:pt idx="2863">
                  <c:v>41.74</c:v>
                </c:pt>
                <c:pt idx="2864">
                  <c:v>41.75</c:v>
                </c:pt>
                <c:pt idx="2865">
                  <c:v>41.76</c:v>
                </c:pt>
                <c:pt idx="2866">
                  <c:v>41.77</c:v>
                </c:pt>
                <c:pt idx="2867">
                  <c:v>41.77</c:v>
                </c:pt>
                <c:pt idx="2868">
                  <c:v>41.78</c:v>
                </c:pt>
                <c:pt idx="2869">
                  <c:v>41.78</c:v>
                </c:pt>
                <c:pt idx="2870">
                  <c:v>41.79</c:v>
                </c:pt>
                <c:pt idx="2871">
                  <c:v>41.79</c:v>
                </c:pt>
                <c:pt idx="2872">
                  <c:v>41.8</c:v>
                </c:pt>
                <c:pt idx="2873">
                  <c:v>41.81</c:v>
                </c:pt>
                <c:pt idx="2874">
                  <c:v>41.82</c:v>
                </c:pt>
                <c:pt idx="2875">
                  <c:v>41.83</c:v>
                </c:pt>
                <c:pt idx="2876">
                  <c:v>41.84</c:v>
                </c:pt>
                <c:pt idx="2877">
                  <c:v>41.85</c:v>
                </c:pt>
                <c:pt idx="2878">
                  <c:v>41.85</c:v>
                </c:pt>
                <c:pt idx="2879">
                  <c:v>41.85</c:v>
                </c:pt>
                <c:pt idx="2880">
                  <c:v>41.86</c:v>
                </c:pt>
                <c:pt idx="2881">
                  <c:v>41.86</c:v>
                </c:pt>
                <c:pt idx="2882">
                  <c:v>41.86</c:v>
                </c:pt>
                <c:pt idx="2883">
                  <c:v>41.86</c:v>
                </c:pt>
                <c:pt idx="2884">
                  <c:v>41.86</c:v>
                </c:pt>
                <c:pt idx="2885">
                  <c:v>41.86</c:v>
                </c:pt>
                <c:pt idx="2886">
                  <c:v>41.86</c:v>
                </c:pt>
                <c:pt idx="2887">
                  <c:v>41.86</c:v>
                </c:pt>
                <c:pt idx="2888">
                  <c:v>41.86</c:v>
                </c:pt>
                <c:pt idx="2889">
                  <c:v>41.86</c:v>
                </c:pt>
                <c:pt idx="2890">
                  <c:v>41.86</c:v>
                </c:pt>
                <c:pt idx="2891">
                  <c:v>41.86</c:v>
                </c:pt>
                <c:pt idx="2892">
                  <c:v>41.86</c:v>
                </c:pt>
                <c:pt idx="2893">
                  <c:v>41.86</c:v>
                </c:pt>
                <c:pt idx="2894">
                  <c:v>41.86</c:v>
                </c:pt>
                <c:pt idx="2895">
                  <c:v>41.86</c:v>
                </c:pt>
                <c:pt idx="2896">
                  <c:v>41.86</c:v>
                </c:pt>
                <c:pt idx="2897">
                  <c:v>41.86</c:v>
                </c:pt>
                <c:pt idx="2898">
                  <c:v>41.86</c:v>
                </c:pt>
                <c:pt idx="2899">
                  <c:v>41.86</c:v>
                </c:pt>
                <c:pt idx="2900">
                  <c:v>41.86</c:v>
                </c:pt>
                <c:pt idx="2901">
                  <c:v>41.86</c:v>
                </c:pt>
                <c:pt idx="2902">
                  <c:v>41.86</c:v>
                </c:pt>
                <c:pt idx="2903">
                  <c:v>41.86</c:v>
                </c:pt>
                <c:pt idx="2904">
                  <c:v>41.86</c:v>
                </c:pt>
                <c:pt idx="2905">
                  <c:v>41.86</c:v>
                </c:pt>
                <c:pt idx="2906">
                  <c:v>41.86</c:v>
                </c:pt>
                <c:pt idx="2907">
                  <c:v>41.86</c:v>
                </c:pt>
                <c:pt idx="2908">
                  <c:v>41.86</c:v>
                </c:pt>
                <c:pt idx="2909">
                  <c:v>41.86</c:v>
                </c:pt>
                <c:pt idx="2910">
                  <c:v>41.86</c:v>
                </c:pt>
                <c:pt idx="2911">
                  <c:v>41.86</c:v>
                </c:pt>
                <c:pt idx="2912">
                  <c:v>41.86</c:v>
                </c:pt>
                <c:pt idx="2913">
                  <c:v>41.86</c:v>
                </c:pt>
                <c:pt idx="2914">
                  <c:v>41.86</c:v>
                </c:pt>
                <c:pt idx="2915">
                  <c:v>41.86</c:v>
                </c:pt>
                <c:pt idx="2916">
                  <c:v>41.86</c:v>
                </c:pt>
                <c:pt idx="2917">
                  <c:v>41.86</c:v>
                </c:pt>
                <c:pt idx="2918">
                  <c:v>41.86</c:v>
                </c:pt>
                <c:pt idx="2919">
                  <c:v>41.86</c:v>
                </c:pt>
                <c:pt idx="2920">
                  <c:v>41.86</c:v>
                </c:pt>
                <c:pt idx="2921">
                  <c:v>41.86</c:v>
                </c:pt>
                <c:pt idx="2922">
                  <c:v>41.86</c:v>
                </c:pt>
                <c:pt idx="2923">
                  <c:v>41.86</c:v>
                </c:pt>
                <c:pt idx="2924">
                  <c:v>41.86</c:v>
                </c:pt>
                <c:pt idx="2925">
                  <c:v>41.86</c:v>
                </c:pt>
                <c:pt idx="2926">
                  <c:v>41.86</c:v>
                </c:pt>
                <c:pt idx="2927">
                  <c:v>41.86</c:v>
                </c:pt>
                <c:pt idx="2928">
                  <c:v>41.86</c:v>
                </c:pt>
                <c:pt idx="2929">
                  <c:v>41.86</c:v>
                </c:pt>
                <c:pt idx="2930">
                  <c:v>41.86</c:v>
                </c:pt>
                <c:pt idx="2931">
                  <c:v>41.86</c:v>
                </c:pt>
                <c:pt idx="2932">
                  <c:v>41.86</c:v>
                </c:pt>
                <c:pt idx="2933">
                  <c:v>41.86</c:v>
                </c:pt>
                <c:pt idx="2934">
                  <c:v>41.86</c:v>
                </c:pt>
                <c:pt idx="2935">
                  <c:v>41.86</c:v>
                </c:pt>
                <c:pt idx="2936">
                  <c:v>41.86</c:v>
                </c:pt>
                <c:pt idx="2937">
                  <c:v>41.86</c:v>
                </c:pt>
                <c:pt idx="2938">
                  <c:v>41.86</c:v>
                </c:pt>
                <c:pt idx="2939">
                  <c:v>41.86</c:v>
                </c:pt>
                <c:pt idx="2940">
                  <c:v>41.86</c:v>
                </c:pt>
                <c:pt idx="2941">
                  <c:v>41.86</c:v>
                </c:pt>
                <c:pt idx="2942">
                  <c:v>41.86</c:v>
                </c:pt>
                <c:pt idx="2943">
                  <c:v>41.86</c:v>
                </c:pt>
                <c:pt idx="2944">
                  <c:v>41.85</c:v>
                </c:pt>
                <c:pt idx="2945">
                  <c:v>41.85</c:v>
                </c:pt>
                <c:pt idx="2946">
                  <c:v>41.85</c:v>
                </c:pt>
                <c:pt idx="2947">
                  <c:v>41.84</c:v>
                </c:pt>
                <c:pt idx="2948">
                  <c:v>41.83</c:v>
                </c:pt>
                <c:pt idx="2949">
                  <c:v>41.83</c:v>
                </c:pt>
                <c:pt idx="2950">
                  <c:v>41.82</c:v>
                </c:pt>
                <c:pt idx="2951">
                  <c:v>41.82</c:v>
                </c:pt>
                <c:pt idx="2952">
                  <c:v>41.81</c:v>
                </c:pt>
                <c:pt idx="2953">
                  <c:v>41.8</c:v>
                </c:pt>
                <c:pt idx="2954">
                  <c:v>41.8</c:v>
                </c:pt>
                <c:pt idx="2955">
                  <c:v>41.79</c:v>
                </c:pt>
                <c:pt idx="2956">
                  <c:v>41.77</c:v>
                </c:pt>
                <c:pt idx="2957">
                  <c:v>41.77</c:v>
                </c:pt>
                <c:pt idx="2958">
                  <c:v>41.76</c:v>
                </c:pt>
                <c:pt idx="2959">
                  <c:v>41.75</c:v>
                </c:pt>
                <c:pt idx="2960">
                  <c:v>41.75</c:v>
                </c:pt>
                <c:pt idx="2961">
                  <c:v>41.74</c:v>
                </c:pt>
                <c:pt idx="2962">
                  <c:v>41.74</c:v>
                </c:pt>
                <c:pt idx="2963">
                  <c:v>41.73</c:v>
                </c:pt>
                <c:pt idx="2964">
                  <c:v>41.73</c:v>
                </c:pt>
                <c:pt idx="2965">
                  <c:v>41.72</c:v>
                </c:pt>
                <c:pt idx="2966">
                  <c:v>41.72</c:v>
                </c:pt>
                <c:pt idx="2967">
                  <c:v>41.72</c:v>
                </c:pt>
                <c:pt idx="2968">
                  <c:v>41.72</c:v>
                </c:pt>
                <c:pt idx="2969">
                  <c:v>41.72</c:v>
                </c:pt>
                <c:pt idx="2970">
                  <c:v>41.72</c:v>
                </c:pt>
                <c:pt idx="2971">
                  <c:v>41.72</c:v>
                </c:pt>
                <c:pt idx="2972">
                  <c:v>41.72</c:v>
                </c:pt>
                <c:pt idx="2973">
                  <c:v>41.72</c:v>
                </c:pt>
                <c:pt idx="2974">
                  <c:v>41.72</c:v>
                </c:pt>
                <c:pt idx="2975">
                  <c:v>41.72</c:v>
                </c:pt>
                <c:pt idx="2976">
                  <c:v>41.72</c:v>
                </c:pt>
                <c:pt idx="2977">
                  <c:v>41.72</c:v>
                </c:pt>
                <c:pt idx="2978">
                  <c:v>41.72</c:v>
                </c:pt>
                <c:pt idx="2979">
                  <c:v>41.72</c:v>
                </c:pt>
                <c:pt idx="2980">
                  <c:v>41.73</c:v>
                </c:pt>
                <c:pt idx="2981">
                  <c:v>41.73</c:v>
                </c:pt>
                <c:pt idx="2982">
                  <c:v>41.73</c:v>
                </c:pt>
                <c:pt idx="2983">
                  <c:v>41.74</c:v>
                </c:pt>
                <c:pt idx="2984">
                  <c:v>41.74</c:v>
                </c:pt>
                <c:pt idx="2985">
                  <c:v>41.74</c:v>
                </c:pt>
                <c:pt idx="2986">
                  <c:v>41.74</c:v>
                </c:pt>
                <c:pt idx="2987">
                  <c:v>41.75</c:v>
                </c:pt>
                <c:pt idx="2988">
                  <c:v>41.76</c:v>
                </c:pt>
                <c:pt idx="2989">
                  <c:v>41.76</c:v>
                </c:pt>
                <c:pt idx="2990">
                  <c:v>41.77</c:v>
                </c:pt>
                <c:pt idx="2991">
                  <c:v>41.78</c:v>
                </c:pt>
                <c:pt idx="2992">
                  <c:v>41.78</c:v>
                </c:pt>
                <c:pt idx="2993">
                  <c:v>41.79</c:v>
                </c:pt>
                <c:pt idx="2994">
                  <c:v>41.8</c:v>
                </c:pt>
                <c:pt idx="2995">
                  <c:v>41.81</c:v>
                </c:pt>
                <c:pt idx="2996">
                  <c:v>41.82</c:v>
                </c:pt>
                <c:pt idx="2997">
                  <c:v>41.83</c:v>
                </c:pt>
                <c:pt idx="2998">
                  <c:v>41.84</c:v>
                </c:pt>
                <c:pt idx="2999">
                  <c:v>41.84</c:v>
                </c:pt>
                <c:pt idx="3000">
                  <c:v>41.85</c:v>
                </c:pt>
                <c:pt idx="3001">
                  <c:v>41.85</c:v>
                </c:pt>
                <c:pt idx="3002">
                  <c:v>41.85</c:v>
                </c:pt>
                <c:pt idx="3003">
                  <c:v>41.85</c:v>
                </c:pt>
                <c:pt idx="3004">
                  <c:v>41.86</c:v>
                </c:pt>
                <c:pt idx="3005">
                  <c:v>41.86</c:v>
                </c:pt>
                <c:pt idx="3006">
                  <c:v>41.86</c:v>
                </c:pt>
                <c:pt idx="3007">
                  <c:v>41.86</c:v>
                </c:pt>
                <c:pt idx="3008">
                  <c:v>41.86</c:v>
                </c:pt>
                <c:pt idx="3009">
                  <c:v>41.86</c:v>
                </c:pt>
                <c:pt idx="3010">
                  <c:v>41.86</c:v>
                </c:pt>
                <c:pt idx="3011">
                  <c:v>41.86</c:v>
                </c:pt>
                <c:pt idx="3012">
                  <c:v>41.86</c:v>
                </c:pt>
                <c:pt idx="3013">
                  <c:v>41.86</c:v>
                </c:pt>
                <c:pt idx="3014">
                  <c:v>41.86</c:v>
                </c:pt>
                <c:pt idx="3015">
                  <c:v>41.86</c:v>
                </c:pt>
                <c:pt idx="3016">
                  <c:v>41.86</c:v>
                </c:pt>
                <c:pt idx="3017">
                  <c:v>41.86</c:v>
                </c:pt>
                <c:pt idx="3018">
                  <c:v>41.86</c:v>
                </c:pt>
                <c:pt idx="3019">
                  <c:v>41.86</c:v>
                </c:pt>
                <c:pt idx="3020">
                  <c:v>41.86</c:v>
                </c:pt>
                <c:pt idx="3021">
                  <c:v>41.86</c:v>
                </c:pt>
                <c:pt idx="3022">
                  <c:v>41.86</c:v>
                </c:pt>
                <c:pt idx="3023">
                  <c:v>41.86</c:v>
                </c:pt>
                <c:pt idx="3024">
                  <c:v>41.86</c:v>
                </c:pt>
                <c:pt idx="3025">
                  <c:v>41.86</c:v>
                </c:pt>
                <c:pt idx="3026">
                  <c:v>41.86</c:v>
                </c:pt>
                <c:pt idx="3027">
                  <c:v>41.86</c:v>
                </c:pt>
                <c:pt idx="3028">
                  <c:v>41.86</c:v>
                </c:pt>
                <c:pt idx="3029">
                  <c:v>41.86</c:v>
                </c:pt>
                <c:pt idx="3030">
                  <c:v>41.86</c:v>
                </c:pt>
                <c:pt idx="3031">
                  <c:v>41.86</c:v>
                </c:pt>
                <c:pt idx="3032">
                  <c:v>41.86</c:v>
                </c:pt>
                <c:pt idx="3033">
                  <c:v>41.86</c:v>
                </c:pt>
                <c:pt idx="3034">
                  <c:v>41.86</c:v>
                </c:pt>
                <c:pt idx="3035">
                  <c:v>41.86</c:v>
                </c:pt>
                <c:pt idx="3036">
                  <c:v>41.86</c:v>
                </c:pt>
                <c:pt idx="3037">
                  <c:v>41.86</c:v>
                </c:pt>
                <c:pt idx="3038">
                  <c:v>41.86</c:v>
                </c:pt>
                <c:pt idx="3039">
                  <c:v>41.86</c:v>
                </c:pt>
                <c:pt idx="3040">
                  <c:v>41.86</c:v>
                </c:pt>
                <c:pt idx="3041">
                  <c:v>41.86</c:v>
                </c:pt>
                <c:pt idx="3042">
                  <c:v>41.86</c:v>
                </c:pt>
                <c:pt idx="3043">
                  <c:v>41.86</c:v>
                </c:pt>
                <c:pt idx="3044">
                  <c:v>41.86</c:v>
                </c:pt>
                <c:pt idx="3045">
                  <c:v>41.86</c:v>
                </c:pt>
                <c:pt idx="3046">
                  <c:v>41.86</c:v>
                </c:pt>
                <c:pt idx="3047">
                  <c:v>41.86</c:v>
                </c:pt>
                <c:pt idx="3048">
                  <c:v>41.86</c:v>
                </c:pt>
                <c:pt idx="3049">
                  <c:v>41.86</c:v>
                </c:pt>
                <c:pt idx="3050">
                  <c:v>41.86</c:v>
                </c:pt>
                <c:pt idx="3051">
                  <c:v>41.86</c:v>
                </c:pt>
                <c:pt idx="3052">
                  <c:v>41.86</c:v>
                </c:pt>
                <c:pt idx="3053">
                  <c:v>41.87</c:v>
                </c:pt>
                <c:pt idx="3054">
                  <c:v>41.87</c:v>
                </c:pt>
                <c:pt idx="3055">
                  <c:v>41.87</c:v>
                </c:pt>
                <c:pt idx="3056">
                  <c:v>41.87</c:v>
                </c:pt>
                <c:pt idx="3057">
                  <c:v>41.88</c:v>
                </c:pt>
                <c:pt idx="3058">
                  <c:v>41.88</c:v>
                </c:pt>
                <c:pt idx="3059">
                  <c:v>41.88</c:v>
                </c:pt>
                <c:pt idx="3060">
                  <c:v>41.88</c:v>
                </c:pt>
                <c:pt idx="3061">
                  <c:v>41.89</c:v>
                </c:pt>
                <c:pt idx="3062">
                  <c:v>41.89</c:v>
                </c:pt>
                <c:pt idx="3063">
                  <c:v>41.9</c:v>
                </c:pt>
                <c:pt idx="3064">
                  <c:v>41.91</c:v>
                </c:pt>
                <c:pt idx="3065">
                  <c:v>41.91</c:v>
                </c:pt>
                <c:pt idx="3066">
                  <c:v>41.92</c:v>
                </c:pt>
                <c:pt idx="3067">
                  <c:v>41.93</c:v>
                </c:pt>
                <c:pt idx="3068">
                  <c:v>41.93</c:v>
                </c:pt>
                <c:pt idx="3069">
                  <c:v>41.93</c:v>
                </c:pt>
                <c:pt idx="3070">
                  <c:v>41.94</c:v>
                </c:pt>
                <c:pt idx="3071">
                  <c:v>41.94</c:v>
                </c:pt>
                <c:pt idx="3072">
                  <c:v>41.95</c:v>
                </c:pt>
                <c:pt idx="3073">
                  <c:v>41.95</c:v>
                </c:pt>
                <c:pt idx="3074">
                  <c:v>41.95</c:v>
                </c:pt>
                <c:pt idx="3075">
                  <c:v>41.96</c:v>
                </c:pt>
                <c:pt idx="3076">
                  <c:v>41.96</c:v>
                </c:pt>
                <c:pt idx="3077">
                  <c:v>41.96</c:v>
                </c:pt>
                <c:pt idx="3078">
                  <c:v>41.96</c:v>
                </c:pt>
                <c:pt idx="3079">
                  <c:v>41.97</c:v>
                </c:pt>
                <c:pt idx="3080">
                  <c:v>41.97</c:v>
                </c:pt>
                <c:pt idx="3081">
                  <c:v>41.97</c:v>
                </c:pt>
                <c:pt idx="3082">
                  <c:v>41.97</c:v>
                </c:pt>
                <c:pt idx="3083">
                  <c:v>41.97</c:v>
                </c:pt>
                <c:pt idx="3084">
                  <c:v>41.97</c:v>
                </c:pt>
                <c:pt idx="3085">
                  <c:v>41.97</c:v>
                </c:pt>
                <c:pt idx="3086">
                  <c:v>41.97</c:v>
                </c:pt>
                <c:pt idx="3087">
                  <c:v>41.97</c:v>
                </c:pt>
                <c:pt idx="3088">
                  <c:v>41.97</c:v>
                </c:pt>
                <c:pt idx="3089">
                  <c:v>41.97</c:v>
                </c:pt>
                <c:pt idx="3090">
                  <c:v>41.97</c:v>
                </c:pt>
                <c:pt idx="3091">
                  <c:v>41.98</c:v>
                </c:pt>
                <c:pt idx="3092">
                  <c:v>41.98</c:v>
                </c:pt>
                <c:pt idx="3093">
                  <c:v>41.99</c:v>
                </c:pt>
                <c:pt idx="3094">
                  <c:v>41.99</c:v>
                </c:pt>
                <c:pt idx="3095">
                  <c:v>42</c:v>
                </c:pt>
                <c:pt idx="3096">
                  <c:v>42</c:v>
                </c:pt>
                <c:pt idx="3097">
                  <c:v>42.01</c:v>
                </c:pt>
                <c:pt idx="3098">
                  <c:v>42.02</c:v>
                </c:pt>
                <c:pt idx="3099">
                  <c:v>42.02</c:v>
                </c:pt>
                <c:pt idx="3100">
                  <c:v>42.02</c:v>
                </c:pt>
                <c:pt idx="3101">
                  <c:v>42.02</c:v>
                </c:pt>
                <c:pt idx="3102">
                  <c:v>42.02</c:v>
                </c:pt>
                <c:pt idx="3103">
                  <c:v>42.02</c:v>
                </c:pt>
                <c:pt idx="3104">
                  <c:v>42.02</c:v>
                </c:pt>
                <c:pt idx="3105">
                  <c:v>42.02</c:v>
                </c:pt>
                <c:pt idx="3106">
                  <c:v>42.03</c:v>
                </c:pt>
                <c:pt idx="3107">
                  <c:v>42.03</c:v>
                </c:pt>
                <c:pt idx="3108">
                  <c:v>42.03</c:v>
                </c:pt>
                <c:pt idx="3109">
                  <c:v>42.04</c:v>
                </c:pt>
                <c:pt idx="3110">
                  <c:v>42.03</c:v>
                </c:pt>
                <c:pt idx="3111">
                  <c:v>42.03</c:v>
                </c:pt>
                <c:pt idx="3112">
                  <c:v>42.03</c:v>
                </c:pt>
                <c:pt idx="3113">
                  <c:v>42.03</c:v>
                </c:pt>
                <c:pt idx="3114">
                  <c:v>42.03</c:v>
                </c:pt>
                <c:pt idx="3115">
                  <c:v>42.03</c:v>
                </c:pt>
                <c:pt idx="3116">
                  <c:v>42.02</c:v>
                </c:pt>
                <c:pt idx="3117">
                  <c:v>42.02</c:v>
                </c:pt>
                <c:pt idx="3118">
                  <c:v>42.02</c:v>
                </c:pt>
                <c:pt idx="3119">
                  <c:v>42.03</c:v>
                </c:pt>
                <c:pt idx="3120">
                  <c:v>42.03</c:v>
                </c:pt>
                <c:pt idx="3121">
                  <c:v>42.03</c:v>
                </c:pt>
                <c:pt idx="3122">
                  <c:v>42.03</c:v>
                </c:pt>
                <c:pt idx="3123">
                  <c:v>42.04</c:v>
                </c:pt>
                <c:pt idx="3124">
                  <c:v>42.04</c:v>
                </c:pt>
                <c:pt idx="3125">
                  <c:v>42.05</c:v>
                </c:pt>
                <c:pt idx="3126">
                  <c:v>42.05</c:v>
                </c:pt>
                <c:pt idx="3127">
                  <c:v>42.05</c:v>
                </c:pt>
                <c:pt idx="3128">
                  <c:v>42.05</c:v>
                </c:pt>
                <c:pt idx="3129">
                  <c:v>42.06</c:v>
                </c:pt>
                <c:pt idx="3130">
                  <c:v>42.06</c:v>
                </c:pt>
                <c:pt idx="3131">
                  <c:v>42.06</c:v>
                </c:pt>
                <c:pt idx="3132">
                  <c:v>42.06</c:v>
                </c:pt>
                <c:pt idx="3133">
                  <c:v>42.06</c:v>
                </c:pt>
                <c:pt idx="3134">
                  <c:v>42.06</c:v>
                </c:pt>
                <c:pt idx="3135">
                  <c:v>42.06</c:v>
                </c:pt>
                <c:pt idx="3136">
                  <c:v>42.07</c:v>
                </c:pt>
                <c:pt idx="3137">
                  <c:v>42.07</c:v>
                </c:pt>
                <c:pt idx="3138">
                  <c:v>42.07</c:v>
                </c:pt>
                <c:pt idx="3139">
                  <c:v>42.08</c:v>
                </c:pt>
                <c:pt idx="3140">
                  <c:v>42.08</c:v>
                </c:pt>
                <c:pt idx="3141">
                  <c:v>42.08</c:v>
                </c:pt>
                <c:pt idx="3142">
                  <c:v>42.08</c:v>
                </c:pt>
                <c:pt idx="3143">
                  <c:v>42.09</c:v>
                </c:pt>
                <c:pt idx="3144">
                  <c:v>42.09</c:v>
                </c:pt>
                <c:pt idx="3145">
                  <c:v>42.09</c:v>
                </c:pt>
                <c:pt idx="3146">
                  <c:v>42.09</c:v>
                </c:pt>
                <c:pt idx="3147">
                  <c:v>42.1</c:v>
                </c:pt>
                <c:pt idx="3148">
                  <c:v>42.1</c:v>
                </c:pt>
                <c:pt idx="3149">
                  <c:v>42.1</c:v>
                </c:pt>
                <c:pt idx="3150">
                  <c:v>42.09</c:v>
                </c:pt>
                <c:pt idx="3151">
                  <c:v>42.09</c:v>
                </c:pt>
                <c:pt idx="3152">
                  <c:v>42.09</c:v>
                </c:pt>
                <c:pt idx="3153">
                  <c:v>42.09</c:v>
                </c:pt>
                <c:pt idx="3154">
                  <c:v>42.09</c:v>
                </c:pt>
                <c:pt idx="3155">
                  <c:v>42.08</c:v>
                </c:pt>
                <c:pt idx="3156">
                  <c:v>42.08</c:v>
                </c:pt>
                <c:pt idx="3157">
                  <c:v>42.08</c:v>
                </c:pt>
                <c:pt idx="3158">
                  <c:v>42.08</c:v>
                </c:pt>
                <c:pt idx="3159">
                  <c:v>42.08</c:v>
                </c:pt>
                <c:pt idx="3160">
                  <c:v>42.08</c:v>
                </c:pt>
                <c:pt idx="3161">
                  <c:v>42.08</c:v>
                </c:pt>
                <c:pt idx="3162">
                  <c:v>42.08</c:v>
                </c:pt>
                <c:pt idx="3163">
                  <c:v>42.08</c:v>
                </c:pt>
                <c:pt idx="3164">
                  <c:v>42.08</c:v>
                </c:pt>
                <c:pt idx="3165">
                  <c:v>42.08</c:v>
                </c:pt>
                <c:pt idx="3166">
                  <c:v>42.08</c:v>
                </c:pt>
                <c:pt idx="3167">
                  <c:v>42.08</c:v>
                </c:pt>
                <c:pt idx="3168">
                  <c:v>42.08</c:v>
                </c:pt>
                <c:pt idx="3169">
                  <c:v>42.08</c:v>
                </c:pt>
                <c:pt idx="3170">
                  <c:v>42.09</c:v>
                </c:pt>
                <c:pt idx="3171">
                  <c:v>42.1</c:v>
                </c:pt>
                <c:pt idx="3172">
                  <c:v>42.1</c:v>
                </c:pt>
                <c:pt idx="3173">
                  <c:v>42.1</c:v>
                </c:pt>
                <c:pt idx="3174">
                  <c:v>42.1</c:v>
                </c:pt>
                <c:pt idx="3175">
                  <c:v>42.11</c:v>
                </c:pt>
                <c:pt idx="3176">
                  <c:v>42.11</c:v>
                </c:pt>
                <c:pt idx="3177">
                  <c:v>42.12</c:v>
                </c:pt>
                <c:pt idx="3178">
                  <c:v>42.12</c:v>
                </c:pt>
                <c:pt idx="3179">
                  <c:v>42.12</c:v>
                </c:pt>
                <c:pt idx="3180">
                  <c:v>42.12</c:v>
                </c:pt>
                <c:pt idx="3181">
                  <c:v>42.13</c:v>
                </c:pt>
                <c:pt idx="3182">
                  <c:v>42.13</c:v>
                </c:pt>
                <c:pt idx="3183">
                  <c:v>42.13</c:v>
                </c:pt>
                <c:pt idx="3184">
                  <c:v>42.14</c:v>
                </c:pt>
                <c:pt idx="3185">
                  <c:v>42.14</c:v>
                </c:pt>
                <c:pt idx="3186">
                  <c:v>42.14</c:v>
                </c:pt>
                <c:pt idx="3187">
                  <c:v>42.14</c:v>
                </c:pt>
                <c:pt idx="3188">
                  <c:v>42.14</c:v>
                </c:pt>
                <c:pt idx="3189">
                  <c:v>42.15</c:v>
                </c:pt>
                <c:pt idx="3190">
                  <c:v>42.15</c:v>
                </c:pt>
                <c:pt idx="3191">
                  <c:v>42.15</c:v>
                </c:pt>
                <c:pt idx="3192">
                  <c:v>42.16</c:v>
                </c:pt>
                <c:pt idx="3193">
                  <c:v>42.16</c:v>
                </c:pt>
                <c:pt idx="3194">
                  <c:v>42.16</c:v>
                </c:pt>
                <c:pt idx="3195">
                  <c:v>42.16</c:v>
                </c:pt>
                <c:pt idx="3196">
                  <c:v>42.16</c:v>
                </c:pt>
                <c:pt idx="3197">
                  <c:v>42.16</c:v>
                </c:pt>
                <c:pt idx="3198">
                  <c:v>42.16</c:v>
                </c:pt>
                <c:pt idx="3199">
                  <c:v>42.16</c:v>
                </c:pt>
                <c:pt idx="3200">
                  <c:v>42.15</c:v>
                </c:pt>
                <c:pt idx="3201">
                  <c:v>42.15</c:v>
                </c:pt>
                <c:pt idx="3202">
                  <c:v>42.15</c:v>
                </c:pt>
                <c:pt idx="3203">
                  <c:v>42.15</c:v>
                </c:pt>
                <c:pt idx="3204">
                  <c:v>42.14</c:v>
                </c:pt>
                <c:pt idx="3205">
                  <c:v>42.14</c:v>
                </c:pt>
                <c:pt idx="3206">
                  <c:v>42.14</c:v>
                </c:pt>
                <c:pt idx="3207">
                  <c:v>42.13</c:v>
                </c:pt>
                <c:pt idx="3208">
                  <c:v>42.14</c:v>
                </c:pt>
                <c:pt idx="3209">
                  <c:v>42.14</c:v>
                </c:pt>
                <c:pt idx="3210">
                  <c:v>42.14</c:v>
                </c:pt>
                <c:pt idx="3211">
                  <c:v>42.14</c:v>
                </c:pt>
                <c:pt idx="3212">
                  <c:v>42.14</c:v>
                </c:pt>
                <c:pt idx="3213">
                  <c:v>42.14</c:v>
                </c:pt>
                <c:pt idx="3214">
                  <c:v>42.15</c:v>
                </c:pt>
                <c:pt idx="3215">
                  <c:v>42.15</c:v>
                </c:pt>
                <c:pt idx="3216">
                  <c:v>42.15</c:v>
                </c:pt>
                <c:pt idx="3217">
                  <c:v>42.15</c:v>
                </c:pt>
                <c:pt idx="3218">
                  <c:v>42.16</c:v>
                </c:pt>
                <c:pt idx="3219">
                  <c:v>42.16</c:v>
                </c:pt>
                <c:pt idx="3220">
                  <c:v>42.16</c:v>
                </c:pt>
                <c:pt idx="3221">
                  <c:v>42.17</c:v>
                </c:pt>
                <c:pt idx="3222">
                  <c:v>42.17</c:v>
                </c:pt>
                <c:pt idx="3223">
                  <c:v>42.16</c:v>
                </c:pt>
                <c:pt idx="3224">
                  <c:v>42.17</c:v>
                </c:pt>
                <c:pt idx="3225">
                  <c:v>42.17</c:v>
                </c:pt>
                <c:pt idx="3226">
                  <c:v>42.17</c:v>
                </c:pt>
                <c:pt idx="3227">
                  <c:v>42.17</c:v>
                </c:pt>
                <c:pt idx="3228">
                  <c:v>42.17</c:v>
                </c:pt>
                <c:pt idx="3229">
                  <c:v>42.17</c:v>
                </c:pt>
                <c:pt idx="3230">
                  <c:v>42.17</c:v>
                </c:pt>
                <c:pt idx="3231">
                  <c:v>42.17</c:v>
                </c:pt>
                <c:pt idx="3232">
                  <c:v>42.17</c:v>
                </c:pt>
                <c:pt idx="3233">
                  <c:v>42.17</c:v>
                </c:pt>
                <c:pt idx="3234">
                  <c:v>42.17</c:v>
                </c:pt>
                <c:pt idx="3235">
                  <c:v>42.18</c:v>
                </c:pt>
                <c:pt idx="3236">
                  <c:v>42.18</c:v>
                </c:pt>
                <c:pt idx="3237">
                  <c:v>42.18</c:v>
                </c:pt>
                <c:pt idx="3238">
                  <c:v>42.18</c:v>
                </c:pt>
                <c:pt idx="3239">
                  <c:v>42.19</c:v>
                </c:pt>
                <c:pt idx="3240">
                  <c:v>42.19</c:v>
                </c:pt>
                <c:pt idx="3241">
                  <c:v>42.19</c:v>
                </c:pt>
                <c:pt idx="3242">
                  <c:v>42.19</c:v>
                </c:pt>
                <c:pt idx="3243">
                  <c:v>42.19</c:v>
                </c:pt>
                <c:pt idx="3244">
                  <c:v>42.19</c:v>
                </c:pt>
                <c:pt idx="3245">
                  <c:v>42.19</c:v>
                </c:pt>
                <c:pt idx="3246">
                  <c:v>42.19</c:v>
                </c:pt>
                <c:pt idx="3247">
                  <c:v>42.19</c:v>
                </c:pt>
                <c:pt idx="3248">
                  <c:v>42.19</c:v>
                </c:pt>
                <c:pt idx="3249">
                  <c:v>42.19</c:v>
                </c:pt>
                <c:pt idx="3250">
                  <c:v>42.19</c:v>
                </c:pt>
                <c:pt idx="3251">
                  <c:v>42.19</c:v>
                </c:pt>
                <c:pt idx="3252">
                  <c:v>42.19</c:v>
                </c:pt>
                <c:pt idx="3253">
                  <c:v>42.19</c:v>
                </c:pt>
                <c:pt idx="3254">
                  <c:v>42.19</c:v>
                </c:pt>
                <c:pt idx="3255">
                  <c:v>42.19</c:v>
                </c:pt>
                <c:pt idx="3256">
                  <c:v>42.19</c:v>
                </c:pt>
                <c:pt idx="3257">
                  <c:v>42.19</c:v>
                </c:pt>
                <c:pt idx="3258">
                  <c:v>42.19</c:v>
                </c:pt>
                <c:pt idx="3259">
                  <c:v>42.19</c:v>
                </c:pt>
                <c:pt idx="3260">
                  <c:v>42.2</c:v>
                </c:pt>
                <c:pt idx="3261">
                  <c:v>42.2</c:v>
                </c:pt>
                <c:pt idx="3262">
                  <c:v>42.2</c:v>
                </c:pt>
                <c:pt idx="3263">
                  <c:v>42.2</c:v>
                </c:pt>
                <c:pt idx="3264">
                  <c:v>42.21</c:v>
                </c:pt>
                <c:pt idx="3265">
                  <c:v>42.21</c:v>
                </c:pt>
                <c:pt idx="3266">
                  <c:v>42.22</c:v>
                </c:pt>
                <c:pt idx="3267">
                  <c:v>42.23</c:v>
                </c:pt>
                <c:pt idx="3268">
                  <c:v>42.23</c:v>
                </c:pt>
                <c:pt idx="3269">
                  <c:v>42.24</c:v>
                </c:pt>
                <c:pt idx="3270">
                  <c:v>42.25</c:v>
                </c:pt>
                <c:pt idx="3271">
                  <c:v>42.25</c:v>
                </c:pt>
                <c:pt idx="3272">
                  <c:v>42.26</c:v>
                </c:pt>
                <c:pt idx="3273">
                  <c:v>42.27</c:v>
                </c:pt>
                <c:pt idx="3274">
                  <c:v>42.27</c:v>
                </c:pt>
                <c:pt idx="3275">
                  <c:v>42.28</c:v>
                </c:pt>
                <c:pt idx="3276">
                  <c:v>42.28</c:v>
                </c:pt>
                <c:pt idx="3277">
                  <c:v>42.29</c:v>
                </c:pt>
                <c:pt idx="3278">
                  <c:v>42.29</c:v>
                </c:pt>
                <c:pt idx="3279">
                  <c:v>42.29</c:v>
                </c:pt>
                <c:pt idx="3280">
                  <c:v>42.3</c:v>
                </c:pt>
                <c:pt idx="3281">
                  <c:v>42.3</c:v>
                </c:pt>
                <c:pt idx="3282">
                  <c:v>42.3</c:v>
                </c:pt>
                <c:pt idx="3283">
                  <c:v>42.3</c:v>
                </c:pt>
                <c:pt idx="3284">
                  <c:v>42.3</c:v>
                </c:pt>
                <c:pt idx="3285">
                  <c:v>42.3</c:v>
                </c:pt>
                <c:pt idx="3286">
                  <c:v>42.3</c:v>
                </c:pt>
                <c:pt idx="3287">
                  <c:v>42.3</c:v>
                </c:pt>
                <c:pt idx="3288">
                  <c:v>42.3</c:v>
                </c:pt>
                <c:pt idx="3289">
                  <c:v>42.3</c:v>
                </c:pt>
                <c:pt idx="3290">
                  <c:v>42.3</c:v>
                </c:pt>
                <c:pt idx="3291">
                  <c:v>42.3</c:v>
                </c:pt>
                <c:pt idx="3292">
                  <c:v>42.3</c:v>
                </c:pt>
                <c:pt idx="3293">
                  <c:v>42.3</c:v>
                </c:pt>
                <c:pt idx="3294">
                  <c:v>42.3</c:v>
                </c:pt>
                <c:pt idx="3295">
                  <c:v>42.3</c:v>
                </c:pt>
                <c:pt idx="3296">
                  <c:v>42.3</c:v>
                </c:pt>
                <c:pt idx="3297">
                  <c:v>42.3</c:v>
                </c:pt>
                <c:pt idx="3298">
                  <c:v>42.3</c:v>
                </c:pt>
                <c:pt idx="3299">
                  <c:v>42.3</c:v>
                </c:pt>
                <c:pt idx="3300">
                  <c:v>42.3</c:v>
                </c:pt>
                <c:pt idx="3301">
                  <c:v>42.3</c:v>
                </c:pt>
                <c:pt idx="3302">
                  <c:v>42.3</c:v>
                </c:pt>
                <c:pt idx="3303">
                  <c:v>42.3</c:v>
                </c:pt>
                <c:pt idx="3304">
                  <c:v>42.29</c:v>
                </c:pt>
                <c:pt idx="3305">
                  <c:v>42.29</c:v>
                </c:pt>
                <c:pt idx="3306">
                  <c:v>42.29</c:v>
                </c:pt>
                <c:pt idx="3307">
                  <c:v>42.28</c:v>
                </c:pt>
                <c:pt idx="3308">
                  <c:v>42.28</c:v>
                </c:pt>
                <c:pt idx="3309">
                  <c:v>42.27</c:v>
                </c:pt>
                <c:pt idx="3310">
                  <c:v>42.27</c:v>
                </c:pt>
                <c:pt idx="3311">
                  <c:v>42.26</c:v>
                </c:pt>
                <c:pt idx="3312">
                  <c:v>42.25</c:v>
                </c:pt>
                <c:pt idx="3313">
                  <c:v>42.24</c:v>
                </c:pt>
                <c:pt idx="3314">
                  <c:v>42.23</c:v>
                </c:pt>
                <c:pt idx="3315">
                  <c:v>42.22</c:v>
                </c:pt>
                <c:pt idx="3316">
                  <c:v>42.21</c:v>
                </c:pt>
                <c:pt idx="3317">
                  <c:v>42.21</c:v>
                </c:pt>
                <c:pt idx="3318">
                  <c:v>42.2</c:v>
                </c:pt>
                <c:pt idx="3319">
                  <c:v>42.2</c:v>
                </c:pt>
                <c:pt idx="3320">
                  <c:v>42.2</c:v>
                </c:pt>
                <c:pt idx="3321">
                  <c:v>42.19</c:v>
                </c:pt>
                <c:pt idx="3322">
                  <c:v>42.19</c:v>
                </c:pt>
                <c:pt idx="3323">
                  <c:v>42.19</c:v>
                </c:pt>
                <c:pt idx="3324">
                  <c:v>42.19</c:v>
                </c:pt>
                <c:pt idx="3325">
                  <c:v>42.19</c:v>
                </c:pt>
                <c:pt idx="3326">
                  <c:v>42.19</c:v>
                </c:pt>
                <c:pt idx="3327">
                  <c:v>42.19</c:v>
                </c:pt>
                <c:pt idx="3328">
                  <c:v>42.19</c:v>
                </c:pt>
                <c:pt idx="3329">
                  <c:v>42.19</c:v>
                </c:pt>
                <c:pt idx="3330">
                  <c:v>42.19</c:v>
                </c:pt>
                <c:pt idx="3331">
                  <c:v>42.19</c:v>
                </c:pt>
                <c:pt idx="3332">
                  <c:v>42.19</c:v>
                </c:pt>
                <c:pt idx="3333">
                  <c:v>42.19</c:v>
                </c:pt>
                <c:pt idx="3334">
                  <c:v>42.19</c:v>
                </c:pt>
                <c:pt idx="3335">
                  <c:v>42.19</c:v>
                </c:pt>
                <c:pt idx="3336">
                  <c:v>42.19</c:v>
                </c:pt>
                <c:pt idx="3337">
                  <c:v>42.19</c:v>
                </c:pt>
                <c:pt idx="3338">
                  <c:v>42.18</c:v>
                </c:pt>
                <c:pt idx="3339">
                  <c:v>42.18</c:v>
                </c:pt>
                <c:pt idx="3340">
                  <c:v>42.18</c:v>
                </c:pt>
                <c:pt idx="3341">
                  <c:v>42.17</c:v>
                </c:pt>
                <c:pt idx="3342">
                  <c:v>42.17</c:v>
                </c:pt>
                <c:pt idx="3343">
                  <c:v>42.16</c:v>
                </c:pt>
                <c:pt idx="3344">
                  <c:v>42.15</c:v>
                </c:pt>
                <c:pt idx="3345">
                  <c:v>42.15</c:v>
                </c:pt>
                <c:pt idx="3346">
                  <c:v>42.15</c:v>
                </c:pt>
                <c:pt idx="3347">
                  <c:v>42.14</c:v>
                </c:pt>
                <c:pt idx="3348">
                  <c:v>42.13</c:v>
                </c:pt>
                <c:pt idx="3349">
                  <c:v>42.12</c:v>
                </c:pt>
                <c:pt idx="3350">
                  <c:v>42.12</c:v>
                </c:pt>
                <c:pt idx="3351">
                  <c:v>42.11</c:v>
                </c:pt>
                <c:pt idx="3352">
                  <c:v>42.11</c:v>
                </c:pt>
                <c:pt idx="3353">
                  <c:v>42.11</c:v>
                </c:pt>
                <c:pt idx="3354">
                  <c:v>42.11</c:v>
                </c:pt>
                <c:pt idx="3355">
                  <c:v>42.12</c:v>
                </c:pt>
                <c:pt idx="3356">
                  <c:v>42.12</c:v>
                </c:pt>
                <c:pt idx="3357">
                  <c:v>42.13</c:v>
                </c:pt>
                <c:pt idx="3358">
                  <c:v>42.13</c:v>
                </c:pt>
                <c:pt idx="3359">
                  <c:v>42.14</c:v>
                </c:pt>
                <c:pt idx="3360">
                  <c:v>42.15</c:v>
                </c:pt>
                <c:pt idx="3361">
                  <c:v>42.15</c:v>
                </c:pt>
                <c:pt idx="3362">
                  <c:v>42.16</c:v>
                </c:pt>
                <c:pt idx="3363">
                  <c:v>42.17</c:v>
                </c:pt>
                <c:pt idx="3364">
                  <c:v>42.17</c:v>
                </c:pt>
                <c:pt idx="3365">
                  <c:v>42.17</c:v>
                </c:pt>
                <c:pt idx="3366">
                  <c:v>42.17</c:v>
                </c:pt>
                <c:pt idx="3367">
                  <c:v>42.18</c:v>
                </c:pt>
                <c:pt idx="3368">
                  <c:v>42.18</c:v>
                </c:pt>
                <c:pt idx="3369">
                  <c:v>42.18</c:v>
                </c:pt>
                <c:pt idx="3370">
                  <c:v>42.18</c:v>
                </c:pt>
                <c:pt idx="3371">
                  <c:v>42.18</c:v>
                </c:pt>
                <c:pt idx="3372">
                  <c:v>42.18</c:v>
                </c:pt>
                <c:pt idx="3373">
                  <c:v>42.19</c:v>
                </c:pt>
                <c:pt idx="3374">
                  <c:v>42.19</c:v>
                </c:pt>
                <c:pt idx="3375">
                  <c:v>42.19</c:v>
                </c:pt>
                <c:pt idx="3376">
                  <c:v>42.19</c:v>
                </c:pt>
                <c:pt idx="3377">
                  <c:v>42.19</c:v>
                </c:pt>
                <c:pt idx="3378">
                  <c:v>42.19</c:v>
                </c:pt>
                <c:pt idx="3379">
                  <c:v>42.19</c:v>
                </c:pt>
                <c:pt idx="3380">
                  <c:v>42.19</c:v>
                </c:pt>
                <c:pt idx="3381">
                  <c:v>42.19</c:v>
                </c:pt>
                <c:pt idx="3382">
                  <c:v>42.19</c:v>
                </c:pt>
                <c:pt idx="3383">
                  <c:v>42.19</c:v>
                </c:pt>
                <c:pt idx="3384">
                  <c:v>42.19</c:v>
                </c:pt>
                <c:pt idx="3385">
                  <c:v>42.19</c:v>
                </c:pt>
                <c:pt idx="3386">
                  <c:v>42.19</c:v>
                </c:pt>
                <c:pt idx="3387">
                  <c:v>42.19</c:v>
                </c:pt>
                <c:pt idx="3388">
                  <c:v>42.19</c:v>
                </c:pt>
                <c:pt idx="3389">
                  <c:v>42.19</c:v>
                </c:pt>
                <c:pt idx="3390">
                  <c:v>42.19</c:v>
                </c:pt>
                <c:pt idx="3391">
                  <c:v>42.19</c:v>
                </c:pt>
                <c:pt idx="3392">
                  <c:v>42.19</c:v>
                </c:pt>
                <c:pt idx="3393">
                  <c:v>42.19</c:v>
                </c:pt>
                <c:pt idx="3394">
                  <c:v>42.19</c:v>
                </c:pt>
                <c:pt idx="3395">
                  <c:v>42.19</c:v>
                </c:pt>
                <c:pt idx="3396">
                  <c:v>42.19</c:v>
                </c:pt>
                <c:pt idx="3397">
                  <c:v>42.19</c:v>
                </c:pt>
                <c:pt idx="3398">
                  <c:v>42.19</c:v>
                </c:pt>
                <c:pt idx="3399">
                  <c:v>42.19</c:v>
                </c:pt>
                <c:pt idx="3400">
                  <c:v>42.19</c:v>
                </c:pt>
                <c:pt idx="3401">
                  <c:v>42.19</c:v>
                </c:pt>
                <c:pt idx="3402">
                  <c:v>42.19</c:v>
                </c:pt>
                <c:pt idx="3403">
                  <c:v>42.19</c:v>
                </c:pt>
                <c:pt idx="3404">
                  <c:v>42.19</c:v>
                </c:pt>
                <c:pt idx="3405">
                  <c:v>42.19</c:v>
                </c:pt>
                <c:pt idx="3406">
                  <c:v>42.19</c:v>
                </c:pt>
                <c:pt idx="3407">
                  <c:v>42.19</c:v>
                </c:pt>
                <c:pt idx="3408">
                  <c:v>42.19</c:v>
                </c:pt>
                <c:pt idx="3409">
                  <c:v>42.19</c:v>
                </c:pt>
                <c:pt idx="3410">
                  <c:v>42.19</c:v>
                </c:pt>
                <c:pt idx="3411">
                  <c:v>42.19</c:v>
                </c:pt>
                <c:pt idx="3412">
                  <c:v>42.19</c:v>
                </c:pt>
                <c:pt idx="3413">
                  <c:v>42.19</c:v>
                </c:pt>
                <c:pt idx="3414">
                  <c:v>42.19</c:v>
                </c:pt>
                <c:pt idx="3415">
                  <c:v>42.19</c:v>
                </c:pt>
                <c:pt idx="3416">
                  <c:v>42.19</c:v>
                </c:pt>
                <c:pt idx="3417">
                  <c:v>42.19</c:v>
                </c:pt>
                <c:pt idx="3418">
                  <c:v>42.19</c:v>
                </c:pt>
                <c:pt idx="3419">
                  <c:v>42.19</c:v>
                </c:pt>
                <c:pt idx="3420">
                  <c:v>42.19</c:v>
                </c:pt>
                <c:pt idx="3421">
                  <c:v>42.19</c:v>
                </c:pt>
                <c:pt idx="3422">
                  <c:v>42.19</c:v>
                </c:pt>
                <c:pt idx="3423">
                  <c:v>42.19</c:v>
                </c:pt>
                <c:pt idx="3424">
                  <c:v>42.19</c:v>
                </c:pt>
                <c:pt idx="3425">
                  <c:v>42.19</c:v>
                </c:pt>
                <c:pt idx="3426">
                  <c:v>42.19</c:v>
                </c:pt>
                <c:pt idx="3427">
                  <c:v>42.19</c:v>
                </c:pt>
                <c:pt idx="3428">
                  <c:v>42.19</c:v>
                </c:pt>
                <c:pt idx="3429">
                  <c:v>42.19</c:v>
                </c:pt>
                <c:pt idx="3430">
                  <c:v>42.19</c:v>
                </c:pt>
                <c:pt idx="3431">
                  <c:v>42.19</c:v>
                </c:pt>
                <c:pt idx="3432">
                  <c:v>42.19</c:v>
                </c:pt>
                <c:pt idx="3433">
                  <c:v>42.2</c:v>
                </c:pt>
                <c:pt idx="3434">
                  <c:v>42.21</c:v>
                </c:pt>
                <c:pt idx="3435">
                  <c:v>42.21</c:v>
                </c:pt>
                <c:pt idx="3436">
                  <c:v>42.22</c:v>
                </c:pt>
                <c:pt idx="3437">
                  <c:v>42.23</c:v>
                </c:pt>
                <c:pt idx="3438">
                  <c:v>42.24</c:v>
                </c:pt>
                <c:pt idx="3439">
                  <c:v>42.25</c:v>
                </c:pt>
                <c:pt idx="3440">
                  <c:v>42.26</c:v>
                </c:pt>
                <c:pt idx="3441">
                  <c:v>42.26</c:v>
                </c:pt>
                <c:pt idx="3442">
                  <c:v>42.27</c:v>
                </c:pt>
                <c:pt idx="3443">
                  <c:v>42.28</c:v>
                </c:pt>
                <c:pt idx="3444">
                  <c:v>42.29</c:v>
                </c:pt>
                <c:pt idx="3445">
                  <c:v>42.29</c:v>
                </c:pt>
                <c:pt idx="3446">
                  <c:v>42.29</c:v>
                </c:pt>
                <c:pt idx="3447">
                  <c:v>42.3</c:v>
                </c:pt>
                <c:pt idx="3448">
                  <c:v>42.3</c:v>
                </c:pt>
                <c:pt idx="3449">
                  <c:v>42.3</c:v>
                </c:pt>
                <c:pt idx="3450">
                  <c:v>42.3</c:v>
                </c:pt>
                <c:pt idx="3451">
                  <c:v>42.3</c:v>
                </c:pt>
                <c:pt idx="3452">
                  <c:v>42.3</c:v>
                </c:pt>
                <c:pt idx="3453">
                  <c:v>42.3</c:v>
                </c:pt>
                <c:pt idx="3454">
                  <c:v>42.31</c:v>
                </c:pt>
                <c:pt idx="3455">
                  <c:v>42.31</c:v>
                </c:pt>
                <c:pt idx="3456">
                  <c:v>42.31</c:v>
                </c:pt>
                <c:pt idx="3457">
                  <c:v>42.32</c:v>
                </c:pt>
                <c:pt idx="3458">
                  <c:v>42.32</c:v>
                </c:pt>
                <c:pt idx="3459">
                  <c:v>42.32</c:v>
                </c:pt>
                <c:pt idx="3460">
                  <c:v>42.32</c:v>
                </c:pt>
                <c:pt idx="3461">
                  <c:v>42.33</c:v>
                </c:pt>
                <c:pt idx="3462">
                  <c:v>42.33</c:v>
                </c:pt>
                <c:pt idx="3463">
                  <c:v>42.34</c:v>
                </c:pt>
                <c:pt idx="3464">
                  <c:v>42.35</c:v>
                </c:pt>
                <c:pt idx="3465">
                  <c:v>42.36</c:v>
                </c:pt>
                <c:pt idx="3466">
                  <c:v>42.36</c:v>
                </c:pt>
                <c:pt idx="3467">
                  <c:v>42.37</c:v>
                </c:pt>
                <c:pt idx="3468">
                  <c:v>42.37</c:v>
                </c:pt>
                <c:pt idx="3469">
                  <c:v>42.38</c:v>
                </c:pt>
                <c:pt idx="3470">
                  <c:v>42.38</c:v>
                </c:pt>
                <c:pt idx="3471">
                  <c:v>42.38</c:v>
                </c:pt>
                <c:pt idx="3472">
                  <c:v>42.39</c:v>
                </c:pt>
                <c:pt idx="3473">
                  <c:v>42.39</c:v>
                </c:pt>
                <c:pt idx="3474">
                  <c:v>42.4</c:v>
                </c:pt>
                <c:pt idx="3475">
                  <c:v>42.41</c:v>
                </c:pt>
                <c:pt idx="3476">
                  <c:v>42.41</c:v>
                </c:pt>
                <c:pt idx="3477">
                  <c:v>42.41</c:v>
                </c:pt>
                <c:pt idx="3478">
                  <c:v>42.41</c:v>
                </c:pt>
                <c:pt idx="3479">
                  <c:v>42.42</c:v>
                </c:pt>
                <c:pt idx="3480">
                  <c:v>42.42</c:v>
                </c:pt>
                <c:pt idx="3481">
                  <c:v>42.43</c:v>
                </c:pt>
                <c:pt idx="3482">
                  <c:v>42.43</c:v>
                </c:pt>
                <c:pt idx="3483">
                  <c:v>42.44</c:v>
                </c:pt>
                <c:pt idx="3484">
                  <c:v>42.45</c:v>
                </c:pt>
                <c:pt idx="3485">
                  <c:v>42.46</c:v>
                </c:pt>
                <c:pt idx="3486">
                  <c:v>42.46</c:v>
                </c:pt>
                <c:pt idx="3487">
                  <c:v>42.47</c:v>
                </c:pt>
                <c:pt idx="3488">
                  <c:v>42.48</c:v>
                </c:pt>
                <c:pt idx="3489">
                  <c:v>42.48</c:v>
                </c:pt>
                <c:pt idx="3490">
                  <c:v>42.49</c:v>
                </c:pt>
                <c:pt idx="3491">
                  <c:v>42.49</c:v>
                </c:pt>
                <c:pt idx="3492">
                  <c:v>42.49</c:v>
                </c:pt>
                <c:pt idx="3493">
                  <c:v>42.5</c:v>
                </c:pt>
                <c:pt idx="3494">
                  <c:v>42.5</c:v>
                </c:pt>
                <c:pt idx="3495">
                  <c:v>42.5</c:v>
                </c:pt>
                <c:pt idx="3496">
                  <c:v>42.5</c:v>
                </c:pt>
                <c:pt idx="3497">
                  <c:v>42.51</c:v>
                </c:pt>
                <c:pt idx="3498">
                  <c:v>42.51</c:v>
                </c:pt>
                <c:pt idx="3499">
                  <c:v>42.51</c:v>
                </c:pt>
                <c:pt idx="3500">
                  <c:v>42.52</c:v>
                </c:pt>
                <c:pt idx="3501">
                  <c:v>42.52</c:v>
                </c:pt>
                <c:pt idx="3502">
                  <c:v>42.52</c:v>
                </c:pt>
                <c:pt idx="3503">
                  <c:v>42.52</c:v>
                </c:pt>
                <c:pt idx="3504">
                  <c:v>42.52</c:v>
                </c:pt>
                <c:pt idx="3505">
                  <c:v>42.52</c:v>
                </c:pt>
                <c:pt idx="3506">
                  <c:v>42.52</c:v>
                </c:pt>
                <c:pt idx="3507">
                  <c:v>42.52</c:v>
                </c:pt>
                <c:pt idx="3508">
                  <c:v>42.52</c:v>
                </c:pt>
                <c:pt idx="3509">
                  <c:v>42.51</c:v>
                </c:pt>
                <c:pt idx="3510">
                  <c:v>42.51</c:v>
                </c:pt>
                <c:pt idx="3511">
                  <c:v>42.51</c:v>
                </c:pt>
                <c:pt idx="3512">
                  <c:v>42.51</c:v>
                </c:pt>
                <c:pt idx="3513">
                  <c:v>42.51</c:v>
                </c:pt>
                <c:pt idx="3514">
                  <c:v>42.51</c:v>
                </c:pt>
                <c:pt idx="3515">
                  <c:v>42.51</c:v>
                </c:pt>
                <c:pt idx="3516">
                  <c:v>42.5</c:v>
                </c:pt>
                <c:pt idx="3517">
                  <c:v>42.5</c:v>
                </c:pt>
                <c:pt idx="3518">
                  <c:v>42.5</c:v>
                </c:pt>
                <c:pt idx="3519">
                  <c:v>42.5</c:v>
                </c:pt>
                <c:pt idx="3520">
                  <c:v>42.5</c:v>
                </c:pt>
                <c:pt idx="3521">
                  <c:v>42.5</c:v>
                </c:pt>
                <c:pt idx="3522">
                  <c:v>42.5</c:v>
                </c:pt>
                <c:pt idx="3523">
                  <c:v>42.5</c:v>
                </c:pt>
                <c:pt idx="3524">
                  <c:v>42.5</c:v>
                </c:pt>
                <c:pt idx="3525">
                  <c:v>42.5</c:v>
                </c:pt>
                <c:pt idx="3526">
                  <c:v>42.5</c:v>
                </c:pt>
                <c:pt idx="3527">
                  <c:v>42.49</c:v>
                </c:pt>
                <c:pt idx="3528">
                  <c:v>42.5</c:v>
                </c:pt>
                <c:pt idx="3529">
                  <c:v>42.49</c:v>
                </c:pt>
                <c:pt idx="3530">
                  <c:v>42.49</c:v>
                </c:pt>
                <c:pt idx="3531">
                  <c:v>42.48</c:v>
                </c:pt>
                <c:pt idx="3532">
                  <c:v>42.48</c:v>
                </c:pt>
                <c:pt idx="3533">
                  <c:v>42.49</c:v>
                </c:pt>
                <c:pt idx="3534">
                  <c:v>42.48</c:v>
                </c:pt>
                <c:pt idx="3535">
                  <c:v>42.49</c:v>
                </c:pt>
                <c:pt idx="3536">
                  <c:v>42.48</c:v>
                </c:pt>
                <c:pt idx="3537">
                  <c:v>42.48</c:v>
                </c:pt>
                <c:pt idx="3538">
                  <c:v>42.48</c:v>
                </c:pt>
                <c:pt idx="3539">
                  <c:v>42.48</c:v>
                </c:pt>
                <c:pt idx="3540">
                  <c:v>42.49</c:v>
                </c:pt>
                <c:pt idx="3541">
                  <c:v>42.48</c:v>
                </c:pt>
                <c:pt idx="3542">
                  <c:v>42.48</c:v>
                </c:pt>
                <c:pt idx="3543">
                  <c:v>42.48</c:v>
                </c:pt>
                <c:pt idx="3544">
                  <c:v>42.48</c:v>
                </c:pt>
                <c:pt idx="3545">
                  <c:v>42.49</c:v>
                </c:pt>
                <c:pt idx="3546">
                  <c:v>42.49</c:v>
                </c:pt>
                <c:pt idx="3547">
                  <c:v>42.49</c:v>
                </c:pt>
                <c:pt idx="3548">
                  <c:v>42.49</c:v>
                </c:pt>
                <c:pt idx="3549">
                  <c:v>42.49</c:v>
                </c:pt>
                <c:pt idx="3550">
                  <c:v>42.49</c:v>
                </c:pt>
                <c:pt idx="3551">
                  <c:v>42.49</c:v>
                </c:pt>
                <c:pt idx="3552">
                  <c:v>42.5</c:v>
                </c:pt>
                <c:pt idx="3553">
                  <c:v>42.5</c:v>
                </c:pt>
                <c:pt idx="3554">
                  <c:v>42.5</c:v>
                </c:pt>
                <c:pt idx="3555">
                  <c:v>42.5</c:v>
                </c:pt>
                <c:pt idx="3556">
                  <c:v>42.5</c:v>
                </c:pt>
                <c:pt idx="3557">
                  <c:v>42.5</c:v>
                </c:pt>
                <c:pt idx="3558">
                  <c:v>42.5</c:v>
                </c:pt>
                <c:pt idx="3559">
                  <c:v>42.5</c:v>
                </c:pt>
                <c:pt idx="3560">
                  <c:v>42.5</c:v>
                </c:pt>
                <c:pt idx="3561">
                  <c:v>42.49</c:v>
                </c:pt>
                <c:pt idx="3562">
                  <c:v>42.49</c:v>
                </c:pt>
                <c:pt idx="3563">
                  <c:v>42.49</c:v>
                </c:pt>
                <c:pt idx="3564">
                  <c:v>42.49</c:v>
                </c:pt>
                <c:pt idx="3565">
                  <c:v>42.48</c:v>
                </c:pt>
                <c:pt idx="3566">
                  <c:v>42.48</c:v>
                </c:pt>
                <c:pt idx="3567">
                  <c:v>42.48</c:v>
                </c:pt>
                <c:pt idx="3568">
                  <c:v>42.48</c:v>
                </c:pt>
                <c:pt idx="3569">
                  <c:v>42.48</c:v>
                </c:pt>
                <c:pt idx="3570">
                  <c:v>42.48</c:v>
                </c:pt>
                <c:pt idx="3571">
                  <c:v>42.48</c:v>
                </c:pt>
                <c:pt idx="3572">
                  <c:v>42.48</c:v>
                </c:pt>
                <c:pt idx="3573">
                  <c:v>42.48</c:v>
                </c:pt>
                <c:pt idx="3574">
                  <c:v>42.47</c:v>
                </c:pt>
                <c:pt idx="3575">
                  <c:v>42.47</c:v>
                </c:pt>
                <c:pt idx="3576">
                  <c:v>42.48</c:v>
                </c:pt>
                <c:pt idx="3577">
                  <c:v>42.47</c:v>
                </c:pt>
                <c:pt idx="3578">
                  <c:v>42.47</c:v>
                </c:pt>
                <c:pt idx="3579">
                  <c:v>42.47</c:v>
                </c:pt>
                <c:pt idx="3580">
                  <c:v>42.48</c:v>
                </c:pt>
                <c:pt idx="3581">
                  <c:v>42.48</c:v>
                </c:pt>
                <c:pt idx="3582">
                  <c:v>42.49</c:v>
                </c:pt>
                <c:pt idx="3583">
                  <c:v>42.49</c:v>
                </c:pt>
                <c:pt idx="3584">
                  <c:v>42.49</c:v>
                </c:pt>
                <c:pt idx="3585">
                  <c:v>42.49</c:v>
                </c:pt>
                <c:pt idx="3586">
                  <c:v>42.49</c:v>
                </c:pt>
                <c:pt idx="3587">
                  <c:v>42.49</c:v>
                </c:pt>
                <c:pt idx="3588">
                  <c:v>42.49</c:v>
                </c:pt>
                <c:pt idx="3589">
                  <c:v>42.49</c:v>
                </c:pt>
                <c:pt idx="3590">
                  <c:v>42.49</c:v>
                </c:pt>
                <c:pt idx="3591">
                  <c:v>42.5</c:v>
                </c:pt>
                <c:pt idx="3592">
                  <c:v>42.5</c:v>
                </c:pt>
                <c:pt idx="3593">
                  <c:v>42.5</c:v>
                </c:pt>
                <c:pt idx="3594">
                  <c:v>42.5</c:v>
                </c:pt>
                <c:pt idx="3595">
                  <c:v>42.5</c:v>
                </c:pt>
                <c:pt idx="3596">
                  <c:v>42.5</c:v>
                </c:pt>
                <c:pt idx="3597">
                  <c:v>42.5</c:v>
                </c:pt>
                <c:pt idx="3598">
                  <c:v>42.5</c:v>
                </c:pt>
                <c:pt idx="3599">
                  <c:v>42.5</c:v>
                </c:pt>
                <c:pt idx="3600">
                  <c:v>42.5</c:v>
                </c:pt>
                <c:pt idx="3601">
                  <c:v>42.5</c:v>
                </c:pt>
                <c:pt idx="3602">
                  <c:v>42.5</c:v>
                </c:pt>
                <c:pt idx="3603">
                  <c:v>42.5</c:v>
                </c:pt>
                <c:pt idx="3604">
                  <c:v>42.51</c:v>
                </c:pt>
                <c:pt idx="3605">
                  <c:v>42.51</c:v>
                </c:pt>
                <c:pt idx="3606">
                  <c:v>42.52</c:v>
                </c:pt>
                <c:pt idx="3607">
                  <c:v>42.52</c:v>
                </c:pt>
                <c:pt idx="3608">
                  <c:v>42.52</c:v>
                </c:pt>
                <c:pt idx="3609">
                  <c:v>42.52</c:v>
                </c:pt>
                <c:pt idx="3610">
                  <c:v>42.52</c:v>
                </c:pt>
                <c:pt idx="3611">
                  <c:v>42.52</c:v>
                </c:pt>
                <c:pt idx="3612">
                  <c:v>42.52</c:v>
                </c:pt>
                <c:pt idx="3613">
                  <c:v>42.52</c:v>
                </c:pt>
                <c:pt idx="3614">
                  <c:v>42.52</c:v>
                </c:pt>
                <c:pt idx="3615">
                  <c:v>42.52</c:v>
                </c:pt>
                <c:pt idx="3616">
                  <c:v>42.52</c:v>
                </c:pt>
                <c:pt idx="3617">
                  <c:v>42.52</c:v>
                </c:pt>
                <c:pt idx="3618">
                  <c:v>42.52</c:v>
                </c:pt>
                <c:pt idx="3619">
                  <c:v>42.52</c:v>
                </c:pt>
                <c:pt idx="3620">
                  <c:v>42.52</c:v>
                </c:pt>
                <c:pt idx="3621">
                  <c:v>42.52</c:v>
                </c:pt>
                <c:pt idx="3622">
                  <c:v>42.52</c:v>
                </c:pt>
                <c:pt idx="3623">
                  <c:v>42.52</c:v>
                </c:pt>
                <c:pt idx="3624">
                  <c:v>42.52</c:v>
                </c:pt>
                <c:pt idx="3625">
                  <c:v>42.53</c:v>
                </c:pt>
                <c:pt idx="3626">
                  <c:v>42.53</c:v>
                </c:pt>
                <c:pt idx="3627">
                  <c:v>42.53</c:v>
                </c:pt>
                <c:pt idx="3628">
                  <c:v>42.53</c:v>
                </c:pt>
                <c:pt idx="3629">
                  <c:v>42.53</c:v>
                </c:pt>
                <c:pt idx="3630">
                  <c:v>42.53</c:v>
                </c:pt>
                <c:pt idx="3631">
                  <c:v>42.53</c:v>
                </c:pt>
                <c:pt idx="3632">
                  <c:v>42.53</c:v>
                </c:pt>
                <c:pt idx="3633">
                  <c:v>42.53</c:v>
                </c:pt>
                <c:pt idx="3634">
                  <c:v>42.53</c:v>
                </c:pt>
                <c:pt idx="3635">
                  <c:v>42.53</c:v>
                </c:pt>
                <c:pt idx="3636">
                  <c:v>42.53</c:v>
                </c:pt>
                <c:pt idx="3637">
                  <c:v>42.53</c:v>
                </c:pt>
                <c:pt idx="3638">
                  <c:v>42.53</c:v>
                </c:pt>
                <c:pt idx="3639">
                  <c:v>42.53</c:v>
                </c:pt>
                <c:pt idx="3640">
                  <c:v>42.53</c:v>
                </c:pt>
                <c:pt idx="3641">
                  <c:v>42.53</c:v>
                </c:pt>
                <c:pt idx="3642">
                  <c:v>42.53</c:v>
                </c:pt>
                <c:pt idx="3643">
                  <c:v>42.53</c:v>
                </c:pt>
                <c:pt idx="3644">
                  <c:v>42.53</c:v>
                </c:pt>
                <c:pt idx="3645">
                  <c:v>42.53</c:v>
                </c:pt>
                <c:pt idx="3646">
                  <c:v>42.52</c:v>
                </c:pt>
                <c:pt idx="3647">
                  <c:v>42.52</c:v>
                </c:pt>
                <c:pt idx="3648">
                  <c:v>42.52</c:v>
                </c:pt>
                <c:pt idx="3649">
                  <c:v>42.52</c:v>
                </c:pt>
                <c:pt idx="3650">
                  <c:v>42.52</c:v>
                </c:pt>
                <c:pt idx="3651">
                  <c:v>42.52</c:v>
                </c:pt>
                <c:pt idx="3652">
                  <c:v>42.52</c:v>
                </c:pt>
                <c:pt idx="3653">
                  <c:v>42.52</c:v>
                </c:pt>
                <c:pt idx="3654">
                  <c:v>42.52</c:v>
                </c:pt>
                <c:pt idx="3655">
                  <c:v>42.52</c:v>
                </c:pt>
                <c:pt idx="3656">
                  <c:v>42.52</c:v>
                </c:pt>
                <c:pt idx="3657">
                  <c:v>42.52</c:v>
                </c:pt>
                <c:pt idx="3658">
                  <c:v>42.52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1453032"/>
        <c:axId val="381456560"/>
      </c:scatterChart>
      <c:valAx>
        <c:axId val="38145303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56560"/>
        <c:crosses val="autoZero"/>
        <c:crossBetween val="midCat"/>
      </c:valAx>
      <c:valAx>
        <c:axId val="381456560"/>
        <c:scaling>
          <c:orientation val="minMax"/>
          <c:min val="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53032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'2015_11_02-14_38_48'!$B$1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'2015_11_02-14_38_48'!$A$2:$A$3667</c:f>
              <c:numCache>
                <c:formatCode>mm:ss.0</c:formatCode>
                <c:ptCount val="3666"/>
                <c:pt idx="0">
                  <c:v>0.61060034722222223</c:v>
                </c:pt>
                <c:pt idx="1">
                  <c:v>0.61060559027777772</c:v>
                </c:pt>
                <c:pt idx="2">
                  <c:v>0.61061083333333332</c:v>
                </c:pt>
                <c:pt idx="3">
                  <c:v>0.61061608796296296</c:v>
                </c:pt>
                <c:pt idx="4">
                  <c:v>0.61062133101851856</c:v>
                </c:pt>
                <c:pt idx="5">
                  <c:v>0.61062982638888885</c:v>
                </c:pt>
                <c:pt idx="6">
                  <c:v>0.61063525462962964</c:v>
                </c:pt>
                <c:pt idx="7">
                  <c:v>0.61064049768518525</c:v>
                </c:pt>
                <c:pt idx="8">
                  <c:v>0.61064574074074074</c:v>
                </c:pt>
                <c:pt idx="9">
                  <c:v>0.61065098379629623</c:v>
                </c:pt>
                <c:pt idx="10">
                  <c:v>0.61065622685185184</c:v>
                </c:pt>
                <c:pt idx="11">
                  <c:v>0.61066148148148147</c:v>
                </c:pt>
                <c:pt idx="12">
                  <c:v>0.61066672453703708</c:v>
                </c:pt>
                <c:pt idx="13">
                  <c:v>0.61067212962962969</c:v>
                </c:pt>
                <c:pt idx="14">
                  <c:v>0.61067755787037037</c:v>
                </c:pt>
                <c:pt idx="15">
                  <c:v>0.61068298611111105</c:v>
                </c:pt>
                <c:pt idx="16">
                  <c:v>0.61068840277777781</c:v>
                </c:pt>
                <c:pt idx="17">
                  <c:v>0.61069365740740744</c:v>
                </c:pt>
                <c:pt idx="18">
                  <c:v>0.61069890046296293</c:v>
                </c:pt>
                <c:pt idx="19">
                  <c:v>0.61070414351851854</c:v>
                </c:pt>
                <c:pt idx="20">
                  <c:v>0.61070938657407414</c:v>
                </c:pt>
                <c:pt idx="21">
                  <c:v>0.61071462962962964</c:v>
                </c:pt>
                <c:pt idx="22">
                  <c:v>0.61071988425925927</c:v>
                </c:pt>
                <c:pt idx="23">
                  <c:v>0.61072512731481476</c:v>
                </c:pt>
                <c:pt idx="24">
                  <c:v>0.61073037037037037</c:v>
                </c:pt>
                <c:pt idx="25">
                  <c:v>0.61073579861111116</c:v>
                </c:pt>
                <c:pt idx="26">
                  <c:v>0.6107412152777778</c:v>
                </c:pt>
                <c:pt idx="27">
                  <c:v>0.61074664351851848</c:v>
                </c:pt>
                <c:pt idx="28">
                  <c:v>0.61075177083333332</c:v>
                </c:pt>
                <c:pt idx="29">
                  <c:v>0.61075721064814814</c:v>
                </c:pt>
                <c:pt idx="30">
                  <c:v>0.61076262731481479</c:v>
                </c:pt>
                <c:pt idx="31">
                  <c:v>0.61076788194444442</c:v>
                </c:pt>
                <c:pt idx="32">
                  <c:v>0.61077312500000003</c:v>
                </c:pt>
                <c:pt idx="33">
                  <c:v>0.61077854166666667</c:v>
                </c:pt>
                <c:pt idx="34">
                  <c:v>0.61078379629629631</c:v>
                </c:pt>
                <c:pt idx="35">
                  <c:v>0.61078903935185191</c:v>
                </c:pt>
                <c:pt idx="36">
                  <c:v>0.61079428240740741</c:v>
                </c:pt>
                <c:pt idx="37">
                  <c:v>0.61079971064814809</c:v>
                </c:pt>
                <c:pt idx="38">
                  <c:v>0.61080548611111107</c:v>
                </c:pt>
                <c:pt idx="39">
                  <c:v>0.61081091435185186</c:v>
                </c:pt>
                <c:pt idx="40">
                  <c:v>0.61081634259259265</c:v>
                </c:pt>
                <c:pt idx="41">
                  <c:v>0.61082212962962956</c:v>
                </c:pt>
                <c:pt idx="42">
                  <c:v>0.61082810185185188</c:v>
                </c:pt>
                <c:pt idx="43">
                  <c:v>0.6108338888888889</c:v>
                </c:pt>
                <c:pt idx="44">
                  <c:v>0.61083967592592592</c:v>
                </c:pt>
                <c:pt idx="45">
                  <c:v>0.61084546296296294</c:v>
                </c:pt>
                <c:pt idx="46">
                  <c:v>0.61085124999999996</c:v>
                </c:pt>
                <c:pt idx="47">
                  <c:v>0.61085703703703709</c:v>
                </c:pt>
                <c:pt idx="48">
                  <c:v>0.61086246527777777</c:v>
                </c:pt>
                <c:pt idx="49">
                  <c:v>0.61086770833333337</c:v>
                </c:pt>
                <c:pt idx="50">
                  <c:v>0.61087295138888886</c:v>
                </c:pt>
                <c:pt idx="51">
                  <c:v>0.61087819444444447</c:v>
                </c:pt>
                <c:pt idx="52">
                  <c:v>0.61088343749999996</c:v>
                </c:pt>
                <c:pt idx="53">
                  <c:v>0.6108886921296296</c:v>
                </c:pt>
                <c:pt idx="54">
                  <c:v>0.6108939351851852</c:v>
                </c:pt>
                <c:pt idx="55">
                  <c:v>0.6108991782407408</c:v>
                </c:pt>
                <c:pt idx="56">
                  <c:v>0.6109044212962963</c:v>
                </c:pt>
                <c:pt idx="57">
                  <c:v>0.61090984953703698</c:v>
                </c:pt>
                <c:pt idx="58">
                  <c:v>0.61091526620370373</c:v>
                </c:pt>
                <c:pt idx="59">
                  <c:v>0.61092069444444441</c:v>
                </c:pt>
                <c:pt idx="60">
                  <c:v>0.6109261226851852</c:v>
                </c:pt>
                <c:pt idx="61">
                  <c:v>0.61093136574074081</c:v>
                </c:pt>
                <c:pt idx="62">
                  <c:v>0.6109366087962963</c:v>
                </c:pt>
                <c:pt idx="63">
                  <c:v>0.61094185185185179</c:v>
                </c:pt>
                <c:pt idx="64">
                  <c:v>0.61094710648148143</c:v>
                </c:pt>
                <c:pt idx="65">
                  <c:v>0.61095234953703703</c:v>
                </c:pt>
                <c:pt idx="66">
                  <c:v>0.61095759259259264</c:v>
                </c:pt>
                <c:pt idx="67">
                  <c:v>0.61096283564814813</c:v>
                </c:pt>
                <c:pt idx="68">
                  <c:v>0.61096807870370373</c:v>
                </c:pt>
                <c:pt idx="69">
                  <c:v>0.61097350694444441</c:v>
                </c:pt>
                <c:pt idx="70">
                  <c:v>0.6109789351851852</c:v>
                </c:pt>
                <c:pt idx="71">
                  <c:v>0.61098435185185185</c:v>
                </c:pt>
                <c:pt idx="72">
                  <c:v>0.61098978009259264</c:v>
                </c:pt>
                <c:pt idx="73">
                  <c:v>0.61099502314814813</c:v>
                </c:pt>
                <c:pt idx="74">
                  <c:v>0.61100027777777777</c:v>
                </c:pt>
                <c:pt idx="75">
                  <c:v>0.61100552083333326</c:v>
                </c:pt>
                <c:pt idx="76">
                  <c:v>0.61101094907407405</c:v>
                </c:pt>
                <c:pt idx="77">
                  <c:v>0.61101655092592588</c:v>
                </c:pt>
                <c:pt idx="78">
                  <c:v>0.61102179398148149</c:v>
                </c:pt>
                <c:pt idx="79">
                  <c:v>0.61102703703703709</c:v>
                </c:pt>
                <c:pt idx="80">
                  <c:v>0.61103228009259258</c:v>
                </c:pt>
                <c:pt idx="81">
                  <c:v>0.61103770833333326</c:v>
                </c:pt>
                <c:pt idx="82">
                  <c:v>0.61104313657407405</c:v>
                </c:pt>
                <c:pt idx="83">
                  <c:v>0.61104856481481484</c:v>
                </c:pt>
                <c:pt idx="84">
                  <c:v>0.61105398148148149</c:v>
                </c:pt>
                <c:pt idx="85">
                  <c:v>0.61105940972222228</c:v>
                </c:pt>
                <c:pt idx="86">
                  <c:v>0.61106483796296296</c:v>
                </c:pt>
                <c:pt idx="87">
                  <c:v>0.61107008101851845</c:v>
                </c:pt>
                <c:pt idx="88">
                  <c:v>0.61107532407407406</c:v>
                </c:pt>
                <c:pt idx="89">
                  <c:v>0.61108056712962966</c:v>
                </c:pt>
                <c:pt idx="90">
                  <c:v>0.61108581018518515</c:v>
                </c:pt>
                <c:pt idx="91">
                  <c:v>0.61109106481481479</c:v>
                </c:pt>
                <c:pt idx="92">
                  <c:v>0.61109630787037039</c:v>
                </c:pt>
                <c:pt idx="93">
                  <c:v>0.611101550925926</c:v>
                </c:pt>
                <c:pt idx="94">
                  <c:v>0.61110697916666668</c:v>
                </c:pt>
                <c:pt idx="95">
                  <c:v>0.61111231481481487</c:v>
                </c:pt>
                <c:pt idx="96">
                  <c:v>0.61111774305555555</c:v>
                </c:pt>
                <c:pt idx="97">
                  <c:v>0.6111231597222222</c:v>
                </c:pt>
                <c:pt idx="98">
                  <c:v>0.61112858796296299</c:v>
                </c:pt>
                <c:pt idx="99">
                  <c:v>0.61113383101851848</c:v>
                </c:pt>
                <c:pt idx="100">
                  <c:v>0.61113907407407408</c:v>
                </c:pt>
                <c:pt idx="101">
                  <c:v>0.61114431712962969</c:v>
                </c:pt>
                <c:pt idx="102">
                  <c:v>0.61114957175925932</c:v>
                </c:pt>
                <c:pt idx="103">
                  <c:v>0.61115481481481482</c:v>
                </c:pt>
                <c:pt idx="104">
                  <c:v>0.61116005787037031</c:v>
                </c:pt>
                <c:pt idx="105">
                  <c:v>0.61116530092592591</c:v>
                </c:pt>
                <c:pt idx="106">
                  <c:v>0.61117054398148152</c:v>
                </c:pt>
                <c:pt idx="107">
                  <c:v>0.6111759722222222</c:v>
                </c:pt>
                <c:pt idx="108">
                  <c:v>0.61118140046296299</c:v>
                </c:pt>
                <c:pt idx="109">
                  <c:v>0.61118682870370378</c:v>
                </c:pt>
                <c:pt idx="110">
                  <c:v>0.61119214120370369</c:v>
                </c:pt>
                <c:pt idx="111">
                  <c:v>0.61119738425925929</c:v>
                </c:pt>
                <c:pt idx="112">
                  <c:v>0.61120262731481478</c:v>
                </c:pt>
                <c:pt idx="113">
                  <c:v>0.61120787037037039</c:v>
                </c:pt>
                <c:pt idx="114">
                  <c:v>0.61121311342592588</c:v>
                </c:pt>
                <c:pt idx="115">
                  <c:v>0.61121835648148148</c:v>
                </c:pt>
                <c:pt idx="116">
                  <c:v>0.61122361111111112</c:v>
                </c:pt>
                <c:pt idx="117">
                  <c:v>0.61122884259259258</c:v>
                </c:pt>
                <c:pt idx="118">
                  <c:v>0.61123409722222222</c:v>
                </c:pt>
                <c:pt idx="119">
                  <c:v>0.6112395254629629</c:v>
                </c:pt>
                <c:pt idx="120">
                  <c:v>0.61124494212962965</c:v>
                </c:pt>
                <c:pt idx="121">
                  <c:v>0.61125037037037033</c:v>
                </c:pt>
                <c:pt idx="122">
                  <c:v>0.61125579861111112</c:v>
                </c:pt>
                <c:pt idx="123">
                  <c:v>0.61126104166666673</c:v>
                </c:pt>
                <c:pt idx="124">
                  <c:v>0.61126628472222222</c:v>
                </c:pt>
                <c:pt idx="125">
                  <c:v>0.61127152777777771</c:v>
                </c:pt>
                <c:pt idx="126">
                  <c:v>0.61127678240740735</c:v>
                </c:pt>
                <c:pt idx="127">
                  <c:v>0.61128202546296295</c:v>
                </c:pt>
                <c:pt idx="128">
                  <c:v>0.61128726851851856</c:v>
                </c:pt>
                <c:pt idx="129">
                  <c:v>0.61129269675925924</c:v>
                </c:pt>
                <c:pt idx="130">
                  <c:v>0.61129811342592599</c:v>
                </c:pt>
                <c:pt idx="131">
                  <c:v>0.61130354166666667</c:v>
                </c:pt>
                <c:pt idx="132">
                  <c:v>0.61130896990740735</c:v>
                </c:pt>
                <c:pt idx="133">
                  <c:v>0.61131439814814814</c:v>
                </c:pt>
                <c:pt idx="134">
                  <c:v>0.61131981481481479</c:v>
                </c:pt>
                <c:pt idx="135">
                  <c:v>0.61132524305555558</c:v>
                </c:pt>
                <c:pt idx="136">
                  <c:v>0.61133048611111118</c:v>
                </c:pt>
                <c:pt idx="137">
                  <c:v>0.61133574074074071</c:v>
                </c:pt>
                <c:pt idx="138">
                  <c:v>0.61134098379629631</c:v>
                </c:pt>
                <c:pt idx="139">
                  <c:v>0.6113462268518518</c:v>
                </c:pt>
                <c:pt idx="140">
                  <c:v>0.61135146990740741</c:v>
                </c:pt>
                <c:pt idx="141">
                  <c:v>0.61135671296296301</c:v>
                </c:pt>
                <c:pt idx="142">
                  <c:v>0.6113619560185185</c:v>
                </c:pt>
                <c:pt idx="143">
                  <c:v>0.61136719907407411</c:v>
                </c:pt>
                <c:pt idx="144">
                  <c:v>0.61137262731481479</c:v>
                </c:pt>
                <c:pt idx="145">
                  <c:v>0.61137805555555558</c:v>
                </c:pt>
                <c:pt idx="146">
                  <c:v>0.61138348379629626</c:v>
                </c:pt>
                <c:pt idx="147">
                  <c:v>0.61138891203703705</c:v>
                </c:pt>
                <c:pt idx="148">
                  <c:v>0.61139432870370369</c:v>
                </c:pt>
                <c:pt idx="149">
                  <c:v>0.61139975694444437</c:v>
                </c:pt>
                <c:pt idx="150">
                  <c:v>0.61140499999999998</c:v>
                </c:pt>
                <c:pt idx="151">
                  <c:v>0.61141042824074077</c:v>
                </c:pt>
                <c:pt idx="152">
                  <c:v>0.61141567129629626</c:v>
                </c:pt>
                <c:pt idx="153">
                  <c:v>0.61142109953703705</c:v>
                </c:pt>
                <c:pt idx="154">
                  <c:v>0.61142652777777784</c:v>
                </c:pt>
                <c:pt idx="155">
                  <c:v>0.61143177083333333</c:v>
                </c:pt>
                <c:pt idx="156">
                  <c:v>0.61143701388888883</c:v>
                </c:pt>
                <c:pt idx="157">
                  <c:v>0.61144244212962962</c:v>
                </c:pt>
                <c:pt idx="158">
                  <c:v>0.61144804398148145</c:v>
                </c:pt>
                <c:pt idx="159">
                  <c:v>0.61145347222222224</c:v>
                </c:pt>
                <c:pt idx="160">
                  <c:v>0.61145888888888889</c:v>
                </c:pt>
                <c:pt idx="161">
                  <c:v>0.61146431712962956</c:v>
                </c:pt>
                <c:pt idx="162">
                  <c:v>0.61146974537037035</c:v>
                </c:pt>
                <c:pt idx="163">
                  <c:v>0.61147517361111114</c:v>
                </c:pt>
                <c:pt idx="164">
                  <c:v>0.61148041666666664</c:v>
                </c:pt>
                <c:pt idx="165">
                  <c:v>0.61148584490740743</c:v>
                </c:pt>
                <c:pt idx="166">
                  <c:v>0.61149127314814822</c:v>
                </c:pt>
                <c:pt idx="167">
                  <c:v>0.61149668981481475</c:v>
                </c:pt>
                <c:pt idx="168">
                  <c:v>0.61150211805555554</c:v>
                </c:pt>
                <c:pt idx="169">
                  <c:v>0.61150754629629633</c:v>
                </c:pt>
                <c:pt idx="170">
                  <c:v>0.61151297453703701</c:v>
                </c:pt>
                <c:pt idx="171">
                  <c:v>0.61151821759259262</c:v>
                </c:pt>
                <c:pt idx="172">
                  <c:v>0.61152363425925926</c:v>
                </c:pt>
                <c:pt idx="173">
                  <c:v>0.61152906249999994</c:v>
                </c:pt>
                <c:pt idx="174">
                  <c:v>0.61153449074074073</c:v>
                </c:pt>
                <c:pt idx="175">
                  <c:v>0.61153991898148152</c:v>
                </c:pt>
                <c:pt idx="176">
                  <c:v>0.6115453472222222</c:v>
                </c:pt>
                <c:pt idx="177">
                  <c:v>0.61155078703703702</c:v>
                </c:pt>
                <c:pt idx="178">
                  <c:v>0.6115562152777777</c:v>
                </c:pt>
                <c:pt idx="179">
                  <c:v>0.61156145833333331</c:v>
                </c:pt>
                <c:pt idx="180">
                  <c:v>0.6115668865740741</c:v>
                </c:pt>
                <c:pt idx="181">
                  <c:v>0.61157212962962959</c:v>
                </c:pt>
                <c:pt idx="182">
                  <c:v>0.61157737268518519</c:v>
                </c:pt>
                <c:pt idx="183">
                  <c:v>0.61158280092592598</c:v>
                </c:pt>
                <c:pt idx="184">
                  <c:v>0.61158804398148148</c:v>
                </c:pt>
                <c:pt idx="185">
                  <c:v>0.61159328703703697</c:v>
                </c:pt>
                <c:pt idx="186">
                  <c:v>0.61159853009259257</c:v>
                </c:pt>
                <c:pt idx="187">
                  <c:v>0.61160395833333336</c:v>
                </c:pt>
                <c:pt idx="188">
                  <c:v>0.61160938657407404</c:v>
                </c:pt>
                <c:pt idx="189">
                  <c:v>0.61161481481481483</c:v>
                </c:pt>
                <c:pt idx="190">
                  <c:v>0.61162005787037044</c:v>
                </c:pt>
                <c:pt idx="191">
                  <c:v>0.61162530092592593</c:v>
                </c:pt>
                <c:pt idx="192">
                  <c:v>0.6116304398148148</c:v>
                </c:pt>
                <c:pt idx="193">
                  <c:v>0.6116356828703704</c:v>
                </c:pt>
                <c:pt idx="194">
                  <c:v>0.61164092592592589</c:v>
                </c:pt>
                <c:pt idx="195">
                  <c:v>0.6116461689814815</c:v>
                </c:pt>
                <c:pt idx="196">
                  <c:v>0.61165141203703699</c:v>
                </c:pt>
                <c:pt idx="197">
                  <c:v>0.61165665509259259</c:v>
                </c:pt>
                <c:pt idx="198">
                  <c:v>0.61166208333333338</c:v>
                </c:pt>
                <c:pt idx="199">
                  <c:v>0.61166751157407406</c:v>
                </c:pt>
                <c:pt idx="200">
                  <c:v>0.61167293981481474</c:v>
                </c:pt>
                <c:pt idx="201">
                  <c:v>0.6116783564814815</c:v>
                </c:pt>
                <c:pt idx="202">
                  <c:v>0.61168361111111114</c:v>
                </c:pt>
                <c:pt idx="203">
                  <c:v>0.61168902777777778</c:v>
                </c:pt>
                <c:pt idx="204">
                  <c:v>0.61169445601851857</c:v>
                </c:pt>
                <c:pt idx="205">
                  <c:v>0.61169988425925925</c:v>
                </c:pt>
                <c:pt idx="206">
                  <c:v>0.61170531249999993</c:v>
                </c:pt>
                <c:pt idx="207">
                  <c:v>0.61171074074074072</c:v>
                </c:pt>
                <c:pt idx="208">
                  <c:v>0.61171615740740737</c:v>
                </c:pt>
                <c:pt idx="209">
                  <c:v>0.61172158564814816</c:v>
                </c:pt>
                <c:pt idx="210">
                  <c:v>0.61172682870370376</c:v>
                </c:pt>
                <c:pt idx="211">
                  <c:v>0.61173207175925925</c:v>
                </c:pt>
                <c:pt idx="212">
                  <c:v>0.61173749999999993</c:v>
                </c:pt>
                <c:pt idx="213">
                  <c:v>0.61174292824074072</c:v>
                </c:pt>
                <c:pt idx="214">
                  <c:v>0.61174835648148151</c:v>
                </c:pt>
                <c:pt idx="215">
                  <c:v>0.61175377314814816</c:v>
                </c:pt>
                <c:pt idx="216">
                  <c:v>0.61175920138888895</c:v>
                </c:pt>
                <c:pt idx="217">
                  <c:v>0.61176517361111105</c:v>
                </c:pt>
                <c:pt idx="218">
                  <c:v>0.61177060185185184</c:v>
                </c:pt>
                <c:pt idx="219">
                  <c:v>0.61177601851851848</c:v>
                </c:pt>
                <c:pt idx="220">
                  <c:v>0.61178144675925927</c:v>
                </c:pt>
                <c:pt idx="221">
                  <c:v>0.61178687500000006</c:v>
                </c:pt>
                <c:pt idx="222">
                  <c:v>0.6117922916666666</c:v>
                </c:pt>
                <c:pt idx="223">
                  <c:v>0.61179771990740739</c:v>
                </c:pt>
                <c:pt idx="224">
                  <c:v>0.61180314814814818</c:v>
                </c:pt>
                <c:pt idx="225">
                  <c:v>0.61180857638888886</c:v>
                </c:pt>
                <c:pt idx="226">
                  <c:v>0.61181400462962965</c:v>
                </c:pt>
                <c:pt idx="227">
                  <c:v>0.6118194212962963</c:v>
                </c:pt>
                <c:pt idx="228">
                  <c:v>0.61182484953703697</c:v>
                </c:pt>
                <c:pt idx="229">
                  <c:v>0.61183027777777776</c:v>
                </c:pt>
                <c:pt idx="230">
                  <c:v>0.61183570601851855</c:v>
                </c:pt>
                <c:pt idx="231">
                  <c:v>0.61184113425925923</c:v>
                </c:pt>
                <c:pt idx="232">
                  <c:v>0.61184655092592599</c:v>
                </c:pt>
                <c:pt idx="233">
                  <c:v>0.61185197916666667</c:v>
                </c:pt>
                <c:pt idx="234">
                  <c:v>0.61185740740740735</c:v>
                </c:pt>
                <c:pt idx="235">
                  <c:v>0.61186283564814814</c:v>
                </c:pt>
                <c:pt idx="236">
                  <c:v>0.61186825231481479</c:v>
                </c:pt>
                <c:pt idx="237">
                  <c:v>0.61187368055555558</c:v>
                </c:pt>
                <c:pt idx="238">
                  <c:v>0.61187910879629637</c:v>
                </c:pt>
                <c:pt idx="239">
                  <c:v>0.61188453703703705</c:v>
                </c:pt>
                <c:pt idx="240">
                  <c:v>0.61188995370370369</c:v>
                </c:pt>
                <c:pt idx="241">
                  <c:v>0.61189538194444448</c:v>
                </c:pt>
                <c:pt idx="242">
                  <c:v>0.61190081018518516</c:v>
                </c:pt>
                <c:pt idx="243">
                  <c:v>0.61190623842592595</c:v>
                </c:pt>
                <c:pt idx="244">
                  <c:v>0.6119116550925926</c:v>
                </c:pt>
                <c:pt idx="245">
                  <c:v>0.61191708333333328</c:v>
                </c:pt>
                <c:pt idx="246">
                  <c:v>0.61192251157407407</c:v>
                </c:pt>
                <c:pt idx="247">
                  <c:v>0.61192793981481486</c:v>
                </c:pt>
                <c:pt idx="248">
                  <c:v>0.61193335648148151</c:v>
                </c:pt>
                <c:pt idx="249">
                  <c:v>0.61193896990740737</c:v>
                </c:pt>
                <c:pt idx="250">
                  <c:v>0.61194438657407402</c:v>
                </c:pt>
                <c:pt idx="251">
                  <c:v>0.61194982638888884</c:v>
                </c:pt>
                <c:pt idx="252">
                  <c:v>0.6119552430555556</c:v>
                </c:pt>
                <c:pt idx="253">
                  <c:v>0.61196067129629628</c:v>
                </c:pt>
                <c:pt idx="254">
                  <c:v>0.61196609953703707</c:v>
                </c:pt>
                <c:pt idx="255">
                  <c:v>0.61197152777777775</c:v>
                </c:pt>
                <c:pt idx="256">
                  <c:v>0.61197694444444439</c:v>
                </c:pt>
                <c:pt idx="257">
                  <c:v>0.61198237268518518</c:v>
                </c:pt>
                <c:pt idx="258">
                  <c:v>0.61198774305555559</c:v>
                </c:pt>
                <c:pt idx="259">
                  <c:v>0.61199317129629627</c:v>
                </c:pt>
                <c:pt idx="260">
                  <c:v>0.61199859953703706</c:v>
                </c:pt>
                <c:pt idx="261">
                  <c:v>0.61200402777777774</c:v>
                </c:pt>
                <c:pt idx="262">
                  <c:v>0.61200945601851853</c:v>
                </c:pt>
                <c:pt idx="263">
                  <c:v>0.61201505787037036</c:v>
                </c:pt>
                <c:pt idx="264">
                  <c:v>0.61202048611111104</c:v>
                </c:pt>
                <c:pt idx="265">
                  <c:v>0.6120259027777778</c:v>
                </c:pt>
                <c:pt idx="266">
                  <c:v>0.61203133101851848</c:v>
                </c:pt>
                <c:pt idx="267">
                  <c:v>0.61203682870370368</c:v>
                </c:pt>
                <c:pt idx="268">
                  <c:v>0.61204225694444447</c:v>
                </c:pt>
                <c:pt idx="269">
                  <c:v>0.61204767361111112</c:v>
                </c:pt>
                <c:pt idx="270">
                  <c:v>0.61205310185185191</c:v>
                </c:pt>
                <c:pt idx="271">
                  <c:v>0.61205853009259259</c:v>
                </c:pt>
                <c:pt idx="272">
                  <c:v>0.61206395833333327</c:v>
                </c:pt>
                <c:pt idx="273">
                  <c:v>0.61206920138888887</c:v>
                </c:pt>
                <c:pt idx="274">
                  <c:v>0.61207462962962966</c:v>
                </c:pt>
                <c:pt idx="275">
                  <c:v>0.61208005787037034</c:v>
                </c:pt>
                <c:pt idx="276">
                  <c:v>0.6120854745370371</c:v>
                </c:pt>
                <c:pt idx="277">
                  <c:v>0.61209090277777778</c:v>
                </c:pt>
                <c:pt idx="278">
                  <c:v>0.61209633101851846</c:v>
                </c:pt>
                <c:pt idx="279">
                  <c:v>0.61210175925925925</c:v>
                </c:pt>
                <c:pt idx="280">
                  <c:v>0.61210718750000004</c:v>
                </c:pt>
                <c:pt idx="281">
                  <c:v>0.61211260416666669</c:v>
                </c:pt>
                <c:pt idx="282">
                  <c:v>0.61211803240740748</c:v>
                </c:pt>
                <c:pt idx="283">
                  <c:v>0.61212346064814815</c:v>
                </c:pt>
                <c:pt idx="284">
                  <c:v>0.61212870370370365</c:v>
                </c:pt>
                <c:pt idx="285">
                  <c:v>0.61213413194444444</c:v>
                </c:pt>
                <c:pt idx="286">
                  <c:v>0.61213954861111108</c:v>
                </c:pt>
                <c:pt idx="287">
                  <c:v>0.61214497685185187</c:v>
                </c:pt>
                <c:pt idx="288">
                  <c:v>0.61215040509259266</c:v>
                </c:pt>
                <c:pt idx="289">
                  <c:v>0.61215583333333334</c:v>
                </c:pt>
                <c:pt idx="290">
                  <c:v>0.61216126157407402</c:v>
                </c:pt>
                <c:pt idx="291">
                  <c:v>0.61216667824074078</c:v>
                </c:pt>
                <c:pt idx="292">
                  <c:v>0.61217210648148146</c:v>
                </c:pt>
                <c:pt idx="293">
                  <c:v>0.61217753472222225</c:v>
                </c:pt>
                <c:pt idx="294">
                  <c:v>0.61218296296296293</c:v>
                </c:pt>
                <c:pt idx="295">
                  <c:v>0.61218837962962958</c:v>
                </c:pt>
                <c:pt idx="296">
                  <c:v>0.61219380787037037</c:v>
                </c:pt>
                <c:pt idx="297">
                  <c:v>0.61219923611111116</c:v>
                </c:pt>
                <c:pt idx="298">
                  <c:v>0.61220466435185183</c:v>
                </c:pt>
                <c:pt idx="299">
                  <c:v>0.61221009259259263</c:v>
                </c:pt>
                <c:pt idx="300">
                  <c:v>0.61221550925925927</c:v>
                </c:pt>
                <c:pt idx="301">
                  <c:v>0.61222093749999995</c:v>
                </c:pt>
                <c:pt idx="302">
                  <c:v>0.61222636574074074</c:v>
                </c:pt>
                <c:pt idx="303">
                  <c:v>0.61223179398148153</c:v>
                </c:pt>
                <c:pt idx="304">
                  <c:v>0.61223721064814818</c:v>
                </c:pt>
                <c:pt idx="305">
                  <c:v>0.61224263888888886</c:v>
                </c:pt>
                <c:pt idx="306">
                  <c:v>0.61224806712962965</c:v>
                </c:pt>
                <c:pt idx="307">
                  <c:v>0.61225349537037033</c:v>
                </c:pt>
                <c:pt idx="308">
                  <c:v>0.61225891203703708</c:v>
                </c:pt>
                <c:pt idx="309">
                  <c:v>0.61226434027777776</c:v>
                </c:pt>
                <c:pt idx="310">
                  <c:v>0.61226976851851855</c:v>
                </c:pt>
                <c:pt idx="311">
                  <c:v>0.61227519675925923</c:v>
                </c:pt>
                <c:pt idx="312">
                  <c:v>0.61228062500000002</c:v>
                </c:pt>
                <c:pt idx="313">
                  <c:v>0.61228604166666667</c:v>
                </c:pt>
                <c:pt idx="314">
                  <c:v>0.61229146990740746</c:v>
                </c:pt>
                <c:pt idx="315">
                  <c:v>0.61229689814814814</c:v>
                </c:pt>
                <c:pt idx="316">
                  <c:v>0.61230232638888882</c:v>
                </c:pt>
                <c:pt idx="317">
                  <c:v>0.61230774305555558</c:v>
                </c:pt>
                <c:pt idx="318">
                  <c:v>0.61231317129629625</c:v>
                </c:pt>
                <c:pt idx="319">
                  <c:v>0.61231859953703704</c:v>
                </c:pt>
                <c:pt idx="320">
                  <c:v>0.61232402777777784</c:v>
                </c:pt>
                <c:pt idx="321">
                  <c:v>0.61232944444444437</c:v>
                </c:pt>
                <c:pt idx="322">
                  <c:v>0.61233487268518516</c:v>
                </c:pt>
                <c:pt idx="323">
                  <c:v>0.61234030092592595</c:v>
                </c:pt>
                <c:pt idx="324">
                  <c:v>0.61234572916666663</c:v>
                </c:pt>
                <c:pt idx="325">
                  <c:v>0.61235115740740742</c:v>
                </c:pt>
                <c:pt idx="326">
                  <c:v>0.61235657407407407</c:v>
                </c:pt>
                <c:pt idx="327">
                  <c:v>0.61236200231481475</c:v>
                </c:pt>
                <c:pt idx="328">
                  <c:v>0.61236743055555554</c:v>
                </c:pt>
                <c:pt idx="329">
                  <c:v>0.61237285879629633</c:v>
                </c:pt>
                <c:pt idx="330">
                  <c:v>0.61237827546296297</c:v>
                </c:pt>
                <c:pt idx="331">
                  <c:v>0.61238370370370376</c:v>
                </c:pt>
                <c:pt idx="332">
                  <c:v>0.61238913194444444</c:v>
                </c:pt>
                <c:pt idx="333">
                  <c:v>0.61239456018518512</c:v>
                </c:pt>
                <c:pt idx="334">
                  <c:v>0.61239998842592591</c:v>
                </c:pt>
                <c:pt idx="335">
                  <c:v>0.61240523148148152</c:v>
                </c:pt>
                <c:pt idx="336">
                  <c:v>0.61241047453703701</c:v>
                </c:pt>
                <c:pt idx="337">
                  <c:v>0.61241571759259261</c:v>
                </c:pt>
                <c:pt idx="338">
                  <c:v>0.61242096064814822</c:v>
                </c:pt>
                <c:pt idx="339">
                  <c:v>0.61242607638888891</c:v>
                </c:pt>
                <c:pt idx="340">
                  <c:v>0.6124315046296297</c:v>
                </c:pt>
                <c:pt idx="341">
                  <c:v>0.61243693287037038</c:v>
                </c:pt>
                <c:pt idx="342">
                  <c:v>0.61244236111111106</c:v>
                </c:pt>
                <c:pt idx="343">
                  <c:v>0.61244760416666666</c:v>
                </c:pt>
                <c:pt idx="344">
                  <c:v>0.61245284722222226</c:v>
                </c:pt>
                <c:pt idx="345">
                  <c:v>0.61245809027777776</c:v>
                </c:pt>
                <c:pt idx="346">
                  <c:v>0.61246333333333336</c:v>
                </c:pt>
                <c:pt idx="347">
                  <c:v>0.61246857638888885</c:v>
                </c:pt>
                <c:pt idx="348">
                  <c:v>0.61247383101851849</c:v>
                </c:pt>
                <c:pt idx="349">
                  <c:v>0.61247906249999995</c:v>
                </c:pt>
                <c:pt idx="350">
                  <c:v>0.61248431712962959</c:v>
                </c:pt>
                <c:pt idx="351">
                  <c:v>0.61248974537037038</c:v>
                </c:pt>
                <c:pt idx="352">
                  <c:v>0.61249516203703702</c:v>
                </c:pt>
                <c:pt idx="353">
                  <c:v>0.61250059027777781</c:v>
                </c:pt>
                <c:pt idx="354">
                  <c:v>0.61250571759259265</c:v>
                </c:pt>
                <c:pt idx="355">
                  <c:v>0.61251115740740747</c:v>
                </c:pt>
                <c:pt idx="356">
                  <c:v>0.61251657407407401</c:v>
                </c:pt>
                <c:pt idx="357">
                  <c:v>0.6125220023148148</c:v>
                </c:pt>
                <c:pt idx="358">
                  <c:v>0.61252743055555559</c:v>
                </c:pt>
                <c:pt idx="359">
                  <c:v>0.61253285879629626</c:v>
                </c:pt>
                <c:pt idx="360">
                  <c:v>0.61253827546296302</c:v>
                </c:pt>
                <c:pt idx="361">
                  <c:v>0.6125437037037037</c:v>
                </c:pt>
                <c:pt idx="362">
                  <c:v>0.61254913194444438</c:v>
                </c:pt>
                <c:pt idx="363">
                  <c:v>0.61255454861111114</c:v>
                </c:pt>
                <c:pt idx="364">
                  <c:v>0.61255997685185182</c:v>
                </c:pt>
                <c:pt idx="365">
                  <c:v>0.61256540509259261</c:v>
                </c:pt>
                <c:pt idx="366">
                  <c:v>0.6125708333333334</c:v>
                </c:pt>
                <c:pt idx="367">
                  <c:v>0.61257626157407408</c:v>
                </c:pt>
                <c:pt idx="368">
                  <c:v>0.61258168981481476</c:v>
                </c:pt>
                <c:pt idx="369">
                  <c:v>0.61258710648148151</c:v>
                </c:pt>
                <c:pt idx="370">
                  <c:v>0.61259254629629634</c:v>
                </c:pt>
                <c:pt idx="371">
                  <c:v>0.61259796296296298</c:v>
                </c:pt>
                <c:pt idx="372">
                  <c:v>0.61260339120370377</c:v>
                </c:pt>
                <c:pt idx="373">
                  <c:v>0.61260880787037031</c:v>
                </c:pt>
                <c:pt idx="374">
                  <c:v>0.6126142361111111</c:v>
                </c:pt>
                <c:pt idx="375">
                  <c:v>0.61261966435185189</c:v>
                </c:pt>
                <c:pt idx="376">
                  <c:v>0.61262509259259257</c:v>
                </c:pt>
                <c:pt idx="377">
                  <c:v>0.61263052083333336</c:v>
                </c:pt>
                <c:pt idx="378">
                  <c:v>0.61263593750000001</c:v>
                </c:pt>
                <c:pt idx="379">
                  <c:v>0.61264136574074068</c:v>
                </c:pt>
                <c:pt idx="380">
                  <c:v>0.61264678240740744</c:v>
                </c:pt>
                <c:pt idx="381">
                  <c:v>0.61265222222222226</c:v>
                </c:pt>
                <c:pt idx="382">
                  <c:v>0.61265763888888891</c:v>
                </c:pt>
                <c:pt idx="383">
                  <c:v>0.61266325231481489</c:v>
                </c:pt>
                <c:pt idx="384">
                  <c:v>0.61266885416666661</c:v>
                </c:pt>
                <c:pt idx="385">
                  <c:v>0.61267446759259259</c:v>
                </c:pt>
                <c:pt idx="386">
                  <c:v>0.61268006944444442</c:v>
                </c:pt>
                <c:pt idx="387">
                  <c:v>0.6126856828703704</c:v>
                </c:pt>
                <c:pt idx="388">
                  <c:v>0.61269128472222223</c:v>
                </c:pt>
                <c:pt idx="389">
                  <c:v>0.61269688657407406</c:v>
                </c:pt>
                <c:pt idx="390">
                  <c:v>0.61270231481481485</c:v>
                </c:pt>
                <c:pt idx="391">
                  <c:v>0.61270774305555553</c:v>
                </c:pt>
                <c:pt idx="392">
                  <c:v>0.61271315972222229</c:v>
                </c:pt>
                <c:pt idx="393">
                  <c:v>0.61271858796296297</c:v>
                </c:pt>
                <c:pt idx="394">
                  <c:v>0.61272401620370365</c:v>
                </c:pt>
                <c:pt idx="395">
                  <c:v>0.61272944444444444</c:v>
                </c:pt>
                <c:pt idx="396">
                  <c:v>0.61273487268518523</c:v>
                </c:pt>
                <c:pt idx="397">
                  <c:v>0.61274028935185187</c:v>
                </c:pt>
                <c:pt idx="398">
                  <c:v>0.61274571759259266</c:v>
                </c:pt>
                <c:pt idx="399">
                  <c:v>0.61275114583333334</c:v>
                </c:pt>
                <c:pt idx="400">
                  <c:v>0.61275656249999999</c:v>
                </c:pt>
                <c:pt idx="401">
                  <c:v>0.61276199074074078</c:v>
                </c:pt>
                <c:pt idx="402">
                  <c:v>0.61276741898148146</c:v>
                </c:pt>
                <c:pt idx="403">
                  <c:v>0.61277303240740744</c:v>
                </c:pt>
                <c:pt idx="404">
                  <c:v>0.61277863425925927</c:v>
                </c:pt>
                <c:pt idx="405">
                  <c:v>0.61278406249999995</c:v>
                </c:pt>
                <c:pt idx="406">
                  <c:v>0.61278949074074074</c:v>
                </c:pt>
                <c:pt idx="407">
                  <c:v>0.61279490740740739</c:v>
                </c:pt>
                <c:pt idx="408">
                  <c:v>0.61280033564814818</c:v>
                </c:pt>
                <c:pt idx="409">
                  <c:v>0.61280576388888885</c:v>
                </c:pt>
                <c:pt idx="410">
                  <c:v>0.61281119212962964</c:v>
                </c:pt>
                <c:pt idx="411">
                  <c:v>0.61281660879629629</c:v>
                </c:pt>
                <c:pt idx="412">
                  <c:v>0.61282203703703708</c:v>
                </c:pt>
                <c:pt idx="413">
                  <c:v>0.61282746527777776</c:v>
                </c:pt>
                <c:pt idx="414">
                  <c:v>0.61283289351851855</c:v>
                </c:pt>
                <c:pt idx="415">
                  <c:v>0.6128383101851852</c:v>
                </c:pt>
                <c:pt idx="416">
                  <c:v>0.61284373842592588</c:v>
                </c:pt>
                <c:pt idx="417">
                  <c:v>0.61284916666666667</c:v>
                </c:pt>
                <c:pt idx="418">
                  <c:v>0.61285459490740746</c:v>
                </c:pt>
                <c:pt idx="419">
                  <c:v>0.61286002314814814</c:v>
                </c:pt>
                <c:pt idx="420">
                  <c:v>0.61286524305555556</c:v>
                </c:pt>
                <c:pt idx="421">
                  <c:v>0.61287067129629624</c:v>
                </c:pt>
                <c:pt idx="422">
                  <c:v>0.61287609953703703</c:v>
                </c:pt>
                <c:pt idx="423">
                  <c:v>0.61288152777777782</c:v>
                </c:pt>
                <c:pt idx="424">
                  <c:v>0.6128869560185185</c:v>
                </c:pt>
                <c:pt idx="425">
                  <c:v>0.61289237268518515</c:v>
                </c:pt>
                <c:pt idx="426">
                  <c:v>0.61289780092592594</c:v>
                </c:pt>
                <c:pt idx="427">
                  <c:v>0.61290322916666662</c:v>
                </c:pt>
                <c:pt idx="428">
                  <c:v>0.61290865740740741</c:v>
                </c:pt>
                <c:pt idx="429">
                  <c:v>0.61291407407407406</c:v>
                </c:pt>
                <c:pt idx="430">
                  <c:v>0.61291950231481485</c:v>
                </c:pt>
                <c:pt idx="431">
                  <c:v>0.61292493055555552</c:v>
                </c:pt>
                <c:pt idx="432">
                  <c:v>0.61293035879629632</c:v>
                </c:pt>
                <c:pt idx="433">
                  <c:v>0.61293577546296296</c:v>
                </c:pt>
                <c:pt idx="434">
                  <c:v>0.61294120370370375</c:v>
                </c:pt>
                <c:pt idx="435">
                  <c:v>0.61294634259259262</c:v>
                </c:pt>
                <c:pt idx="436">
                  <c:v>0.61295175925925927</c:v>
                </c:pt>
                <c:pt idx="437">
                  <c:v>0.61295737268518524</c:v>
                </c:pt>
                <c:pt idx="438">
                  <c:v>0.61296297453703696</c:v>
                </c:pt>
                <c:pt idx="439">
                  <c:v>0.61296876157407409</c:v>
                </c:pt>
                <c:pt idx="440">
                  <c:v>0.61297437499999996</c:v>
                </c:pt>
                <c:pt idx="441">
                  <c:v>0.61297979166666672</c:v>
                </c:pt>
                <c:pt idx="442">
                  <c:v>0.6129852199074074</c:v>
                </c:pt>
                <c:pt idx="443">
                  <c:v>0.61299064814814808</c:v>
                </c:pt>
                <c:pt idx="444">
                  <c:v>0.61299607638888887</c:v>
                </c:pt>
                <c:pt idx="445">
                  <c:v>0.61300149305555551</c:v>
                </c:pt>
                <c:pt idx="446">
                  <c:v>0.6130069212962963</c:v>
                </c:pt>
                <c:pt idx="447">
                  <c:v>0.61301234953703709</c:v>
                </c:pt>
                <c:pt idx="448">
                  <c:v>0.61301777777777777</c:v>
                </c:pt>
                <c:pt idx="449">
                  <c:v>0.61302320601851845</c:v>
                </c:pt>
                <c:pt idx="450">
                  <c:v>0.6130288078703704</c:v>
                </c:pt>
                <c:pt idx="451">
                  <c:v>0.61303440972222223</c:v>
                </c:pt>
                <c:pt idx="452">
                  <c:v>0.61303983796296302</c:v>
                </c:pt>
                <c:pt idx="453">
                  <c:v>0.6130452662037037</c:v>
                </c:pt>
                <c:pt idx="454">
                  <c:v>0.61305086805555553</c:v>
                </c:pt>
                <c:pt idx="455">
                  <c:v>0.61305648148148151</c:v>
                </c:pt>
                <c:pt idx="456">
                  <c:v>0.61306208333333334</c:v>
                </c:pt>
                <c:pt idx="457">
                  <c:v>0.61306768518518517</c:v>
                </c:pt>
                <c:pt idx="458">
                  <c:v>0.61307311342592585</c:v>
                </c:pt>
                <c:pt idx="459">
                  <c:v>0.61307872685185183</c:v>
                </c:pt>
                <c:pt idx="460">
                  <c:v>0.61308414351851848</c:v>
                </c:pt>
                <c:pt idx="461">
                  <c:v>0.61308957175925927</c:v>
                </c:pt>
                <c:pt idx="462">
                  <c:v>0.61309500000000006</c:v>
                </c:pt>
                <c:pt idx="463">
                  <c:v>0.61310042824074074</c:v>
                </c:pt>
                <c:pt idx="464">
                  <c:v>0.61310585648148141</c:v>
                </c:pt>
                <c:pt idx="465">
                  <c:v>0.61311127314814817</c:v>
                </c:pt>
                <c:pt idx="466">
                  <c:v>0.61311670138888885</c:v>
                </c:pt>
                <c:pt idx="467">
                  <c:v>0.61312212962962964</c:v>
                </c:pt>
                <c:pt idx="468">
                  <c:v>0.61312755787037043</c:v>
                </c:pt>
                <c:pt idx="469">
                  <c:v>0.61313297453703697</c:v>
                </c:pt>
                <c:pt idx="470">
                  <c:v>0.61313840277777776</c:v>
                </c:pt>
                <c:pt idx="471">
                  <c:v>0.61314383101851855</c:v>
                </c:pt>
                <c:pt idx="472">
                  <c:v>0.61314925925925923</c:v>
                </c:pt>
                <c:pt idx="473">
                  <c:v>0.61315467592592598</c:v>
                </c:pt>
                <c:pt idx="474">
                  <c:v>0.61316010416666666</c:v>
                </c:pt>
                <c:pt idx="475">
                  <c:v>0.61316553240740734</c:v>
                </c:pt>
                <c:pt idx="476">
                  <c:v>0.61317096064814813</c:v>
                </c:pt>
                <c:pt idx="477">
                  <c:v>0.61317637731481478</c:v>
                </c:pt>
                <c:pt idx="478">
                  <c:v>0.61318180555555557</c:v>
                </c:pt>
                <c:pt idx="479">
                  <c:v>0.61318723379629636</c:v>
                </c:pt>
                <c:pt idx="480">
                  <c:v>0.61319266203703704</c:v>
                </c:pt>
                <c:pt idx="481">
                  <c:v>0.61319809027777772</c:v>
                </c:pt>
                <c:pt idx="482">
                  <c:v>0.61320350694444448</c:v>
                </c:pt>
                <c:pt idx="483">
                  <c:v>0.61320893518518516</c:v>
                </c:pt>
                <c:pt idx="484">
                  <c:v>0.61321436342592595</c:v>
                </c:pt>
                <c:pt idx="485">
                  <c:v>0.61321979166666674</c:v>
                </c:pt>
                <c:pt idx="486">
                  <c:v>0.61322521990740742</c:v>
                </c:pt>
                <c:pt idx="487">
                  <c:v>0.61323063657407406</c:v>
                </c:pt>
                <c:pt idx="488">
                  <c:v>0.61323625000000004</c:v>
                </c:pt>
                <c:pt idx="489">
                  <c:v>0.61324185185185187</c:v>
                </c:pt>
                <c:pt idx="490">
                  <c:v>0.6132474537037037</c:v>
                </c:pt>
                <c:pt idx="491">
                  <c:v>0.61325306712962957</c:v>
                </c:pt>
                <c:pt idx="492">
                  <c:v>0.61325866898148151</c:v>
                </c:pt>
                <c:pt idx="493">
                  <c:v>0.61326428240740738</c:v>
                </c:pt>
                <c:pt idx="494">
                  <c:v>0.61326988425925932</c:v>
                </c:pt>
                <c:pt idx="495">
                  <c:v>0.61327548611111105</c:v>
                </c:pt>
                <c:pt idx="496">
                  <c:v>0.61328091435185184</c:v>
                </c:pt>
                <c:pt idx="497">
                  <c:v>0.61328634259259263</c:v>
                </c:pt>
                <c:pt idx="498">
                  <c:v>0.61329177083333331</c:v>
                </c:pt>
                <c:pt idx="499">
                  <c:v>0.61329718750000006</c:v>
                </c:pt>
                <c:pt idx="500">
                  <c:v>0.61330261574074074</c:v>
                </c:pt>
                <c:pt idx="501">
                  <c:v>0.61330813657407413</c:v>
                </c:pt>
                <c:pt idx="502">
                  <c:v>0.6133135648148148</c:v>
                </c:pt>
                <c:pt idx="503">
                  <c:v>0.61331899305555548</c:v>
                </c:pt>
                <c:pt idx="504">
                  <c:v>0.61332440972222224</c:v>
                </c:pt>
                <c:pt idx="505">
                  <c:v>0.61332983796296292</c:v>
                </c:pt>
                <c:pt idx="506">
                  <c:v>0.61333526620370371</c:v>
                </c:pt>
                <c:pt idx="507">
                  <c:v>0.6133406944444445</c:v>
                </c:pt>
                <c:pt idx="508">
                  <c:v>0.61334611111111115</c:v>
                </c:pt>
                <c:pt idx="509">
                  <c:v>0.61335153935185183</c:v>
                </c:pt>
                <c:pt idx="510">
                  <c:v>0.61335714120370366</c:v>
                </c:pt>
                <c:pt idx="511">
                  <c:v>0.61336256944444445</c:v>
                </c:pt>
                <c:pt idx="512">
                  <c:v>0.61336818287037043</c:v>
                </c:pt>
                <c:pt idx="513">
                  <c:v>0.61337361111111111</c:v>
                </c:pt>
                <c:pt idx="514">
                  <c:v>0.61337902777777775</c:v>
                </c:pt>
                <c:pt idx="515">
                  <c:v>0.61338456018518517</c:v>
                </c:pt>
                <c:pt idx="516">
                  <c:v>0.61338995370370364</c:v>
                </c:pt>
                <c:pt idx="517">
                  <c:v>0.61339538194444443</c:v>
                </c:pt>
                <c:pt idx="518">
                  <c:v>0.61340079861111108</c:v>
                </c:pt>
                <c:pt idx="519">
                  <c:v>0.61340622685185187</c:v>
                </c:pt>
                <c:pt idx="520">
                  <c:v>0.61341165509259266</c:v>
                </c:pt>
                <c:pt idx="521">
                  <c:v>0.61341708333333334</c:v>
                </c:pt>
                <c:pt idx="522">
                  <c:v>0.61342249999999998</c:v>
                </c:pt>
                <c:pt idx="523">
                  <c:v>0.61342792824074077</c:v>
                </c:pt>
                <c:pt idx="524">
                  <c:v>0.61343335648148145</c:v>
                </c:pt>
                <c:pt idx="525">
                  <c:v>0.6134389583333334</c:v>
                </c:pt>
                <c:pt idx="526">
                  <c:v>0.61344457175925926</c:v>
                </c:pt>
                <c:pt idx="527">
                  <c:v>0.61345017361111109</c:v>
                </c:pt>
                <c:pt idx="528">
                  <c:v>0.61345578703703707</c:v>
                </c:pt>
                <c:pt idx="529">
                  <c:v>0.6134613888888889</c:v>
                </c:pt>
                <c:pt idx="530">
                  <c:v>0.61346699074074074</c:v>
                </c:pt>
                <c:pt idx="531">
                  <c:v>0.6134726041666666</c:v>
                </c:pt>
                <c:pt idx="532">
                  <c:v>0.61347820601851855</c:v>
                </c:pt>
                <c:pt idx="533">
                  <c:v>0.61348381944444441</c:v>
                </c:pt>
                <c:pt idx="534">
                  <c:v>0.61348923611111117</c:v>
                </c:pt>
                <c:pt idx="535">
                  <c:v>0.61349466435185185</c:v>
                </c:pt>
                <c:pt idx="536">
                  <c:v>0.61350009259259253</c:v>
                </c:pt>
                <c:pt idx="537">
                  <c:v>0.61350552083333332</c:v>
                </c:pt>
                <c:pt idx="538">
                  <c:v>0.61351093749999996</c:v>
                </c:pt>
                <c:pt idx="539">
                  <c:v>0.61351636574074075</c:v>
                </c:pt>
                <c:pt idx="540">
                  <c:v>0.61352179398148154</c:v>
                </c:pt>
                <c:pt idx="541">
                  <c:v>0.61352722222222222</c:v>
                </c:pt>
                <c:pt idx="542">
                  <c:v>0.61353258101851849</c:v>
                </c:pt>
                <c:pt idx="543">
                  <c:v>0.61353800925925928</c:v>
                </c:pt>
                <c:pt idx="544">
                  <c:v>0.61354342592592592</c:v>
                </c:pt>
                <c:pt idx="545">
                  <c:v>0.6135488541666666</c:v>
                </c:pt>
                <c:pt idx="546">
                  <c:v>0.61355428240740739</c:v>
                </c:pt>
                <c:pt idx="547">
                  <c:v>0.61355971064814818</c:v>
                </c:pt>
                <c:pt idx="548">
                  <c:v>0.61356512731481483</c:v>
                </c:pt>
                <c:pt idx="549">
                  <c:v>0.61357055555555562</c:v>
                </c:pt>
                <c:pt idx="550">
                  <c:v>0.6135759837962963</c:v>
                </c:pt>
                <c:pt idx="551">
                  <c:v>0.61358141203703698</c:v>
                </c:pt>
                <c:pt idx="552">
                  <c:v>0.61358684027777777</c:v>
                </c:pt>
                <c:pt idx="553">
                  <c:v>0.61359225694444441</c:v>
                </c:pt>
                <c:pt idx="554">
                  <c:v>0.6135976851851852</c:v>
                </c:pt>
                <c:pt idx="555">
                  <c:v>0.61360311342592599</c:v>
                </c:pt>
                <c:pt idx="556">
                  <c:v>0.61360854166666667</c:v>
                </c:pt>
                <c:pt idx="557">
                  <c:v>0.61361396990740735</c:v>
                </c:pt>
                <c:pt idx="558">
                  <c:v>0.6136195717592593</c:v>
                </c:pt>
                <c:pt idx="559">
                  <c:v>0.61362517361111113</c:v>
                </c:pt>
                <c:pt idx="560">
                  <c:v>0.61363060185185192</c:v>
                </c:pt>
                <c:pt idx="561">
                  <c:v>0.61363620370370364</c:v>
                </c:pt>
                <c:pt idx="562">
                  <c:v>0.61364163194444443</c:v>
                </c:pt>
                <c:pt idx="563">
                  <c:v>0.61364706018518522</c:v>
                </c:pt>
                <c:pt idx="564">
                  <c:v>0.61365266203703706</c:v>
                </c:pt>
                <c:pt idx="565">
                  <c:v>0.61365827546296303</c:v>
                </c:pt>
                <c:pt idx="566">
                  <c:v>0.61366387731481475</c:v>
                </c:pt>
                <c:pt idx="567">
                  <c:v>0.61366930555555554</c:v>
                </c:pt>
                <c:pt idx="568">
                  <c:v>0.61367472222222219</c:v>
                </c:pt>
                <c:pt idx="569">
                  <c:v>0.61368015046296298</c:v>
                </c:pt>
                <c:pt idx="570">
                  <c:v>0.61368557870370377</c:v>
                </c:pt>
                <c:pt idx="571">
                  <c:v>0.61369100694444445</c:v>
                </c:pt>
                <c:pt idx="572">
                  <c:v>0.61369643518518513</c:v>
                </c:pt>
                <c:pt idx="573">
                  <c:v>0.61370186342592592</c:v>
                </c:pt>
                <c:pt idx="574">
                  <c:v>0.61370728009259257</c:v>
                </c:pt>
                <c:pt idx="575">
                  <c:v>0.61371270833333336</c:v>
                </c:pt>
                <c:pt idx="576">
                  <c:v>0.61371813657407415</c:v>
                </c:pt>
                <c:pt idx="577">
                  <c:v>0.61372356481481483</c:v>
                </c:pt>
                <c:pt idx="578">
                  <c:v>0.61372898148148147</c:v>
                </c:pt>
                <c:pt idx="579">
                  <c:v>0.61373440972222226</c:v>
                </c:pt>
                <c:pt idx="580">
                  <c:v>0.61373983796296294</c:v>
                </c:pt>
                <c:pt idx="581">
                  <c:v>0.61374517361111114</c:v>
                </c:pt>
                <c:pt idx="582">
                  <c:v>0.61375059027777779</c:v>
                </c:pt>
                <c:pt idx="583">
                  <c:v>0.61375601851851858</c:v>
                </c:pt>
                <c:pt idx="584">
                  <c:v>0.61376144675925925</c:v>
                </c:pt>
                <c:pt idx="585">
                  <c:v>0.61376687499999993</c:v>
                </c:pt>
                <c:pt idx="586">
                  <c:v>0.61377229166666669</c:v>
                </c:pt>
                <c:pt idx="587">
                  <c:v>0.61377771990740737</c:v>
                </c:pt>
                <c:pt idx="588">
                  <c:v>0.61378314814814816</c:v>
                </c:pt>
                <c:pt idx="589">
                  <c:v>0.61378857638888895</c:v>
                </c:pt>
                <c:pt idx="590">
                  <c:v>0.61379400462962963</c:v>
                </c:pt>
                <c:pt idx="591">
                  <c:v>0.61379942129629628</c:v>
                </c:pt>
                <c:pt idx="592">
                  <c:v>0.61380484953703707</c:v>
                </c:pt>
                <c:pt idx="593">
                  <c:v>0.61381027777777775</c:v>
                </c:pt>
                <c:pt idx="594">
                  <c:v>0.61381570601851854</c:v>
                </c:pt>
                <c:pt idx="595">
                  <c:v>0.61382112268518518</c:v>
                </c:pt>
                <c:pt idx="596">
                  <c:v>0.61382626157407405</c:v>
                </c:pt>
                <c:pt idx="597">
                  <c:v>0.61383186342592599</c:v>
                </c:pt>
                <c:pt idx="598">
                  <c:v>0.61383729166666667</c:v>
                </c:pt>
                <c:pt idx="599">
                  <c:v>0.61384271990740735</c:v>
                </c:pt>
                <c:pt idx="600">
                  <c:v>0.61384813657407411</c:v>
                </c:pt>
                <c:pt idx="601">
                  <c:v>0.61385356481481479</c:v>
                </c:pt>
                <c:pt idx="602">
                  <c:v>0.61385899305555558</c:v>
                </c:pt>
                <c:pt idx="603">
                  <c:v>0.61386442129629637</c:v>
                </c:pt>
                <c:pt idx="604">
                  <c:v>0.61386984953703705</c:v>
                </c:pt>
                <c:pt idx="605">
                  <c:v>0.6138752662037037</c:v>
                </c:pt>
                <c:pt idx="606">
                  <c:v>0.61388069444444449</c:v>
                </c:pt>
                <c:pt idx="607">
                  <c:v>0.61388612268518516</c:v>
                </c:pt>
                <c:pt idx="608">
                  <c:v>0.61389155092592596</c:v>
                </c:pt>
                <c:pt idx="609">
                  <c:v>0.6138969675925926</c:v>
                </c:pt>
                <c:pt idx="610">
                  <c:v>0.61390239583333328</c:v>
                </c:pt>
                <c:pt idx="611">
                  <c:v>0.61390782407407407</c:v>
                </c:pt>
                <c:pt idx="612">
                  <c:v>0.61391325231481486</c:v>
                </c:pt>
                <c:pt idx="613">
                  <c:v>0.61391885416666669</c:v>
                </c:pt>
                <c:pt idx="614">
                  <c:v>0.61392446759259256</c:v>
                </c:pt>
                <c:pt idx="615">
                  <c:v>0.61392988425925921</c:v>
                </c:pt>
                <c:pt idx="616">
                  <c:v>0.6139353125</c:v>
                </c:pt>
                <c:pt idx="617">
                  <c:v>0.61394074074074079</c:v>
                </c:pt>
                <c:pt idx="618">
                  <c:v>0.61394616898148147</c:v>
                </c:pt>
                <c:pt idx="619">
                  <c:v>0.61395158564814811</c:v>
                </c:pt>
                <c:pt idx="620">
                  <c:v>0.6139570138888889</c:v>
                </c:pt>
                <c:pt idx="621">
                  <c:v>0.61396244212962958</c:v>
                </c:pt>
                <c:pt idx="622">
                  <c:v>0.61396787037037037</c:v>
                </c:pt>
                <c:pt idx="623">
                  <c:v>0.61397328703703702</c:v>
                </c:pt>
                <c:pt idx="624">
                  <c:v>0.61397871527777781</c:v>
                </c:pt>
                <c:pt idx="625">
                  <c:v>0.61398414351851849</c:v>
                </c:pt>
                <c:pt idx="626">
                  <c:v>0.61398957175925928</c:v>
                </c:pt>
                <c:pt idx="627">
                  <c:v>0.61399499999999996</c:v>
                </c:pt>
                <c:pt idx="628">
                  <c:v>0.61400041666666672</c:v>
                </c:pt>
                <c:pt idx="629">
                  <c:v>0.61400584490740739</c:v>
                </c:pt>
                <c:pt idx="630">
                  <c:v>0.61401127314814818</c:v>
                </c:pt>
                <c:pt idx="631">
                  <c:v>0.61401670138888886</c:v>
                </c:pt>
                <c:pt idx="632">
                  <c:v>0.61402211805555551</c:v>
                </c:pt>
                <c:pt idx="633">
                  <c:v>0.61402773148148149</c:v>
                </c:pt>
                <c:pt idx="634">
                  <c:v>0.61403315972222228</c:v>
                </c:pt>
                <c:pt idx="635">
                  <c:v>0.61403857638888892</c:v>
                </c:pt>
                <c:pt idx="636">
                  <c:v>0.6140440046296296</c:v>
                </c:pt>
                <c:pt idx="637">
                  <c:v>0.61404943287037039</c:v>
                </c:pt>
                <c:pt idx="638">
                  <c:v>0.61405484953703704</c:v>
                </c:pt>
                <c:pt idx="639">
                  <c:v>0.61406027777777783</c:v>
                </c:pt>
                <c:pt idx="640">
                  <c:v>0.61406570601851851</c:v>
                </c:pt>
                <c:pt idx="641">
                  <c:v>0.61407113425925919</c:v>
                </c:pt>
                <c:pt idx="642">
                  <c:v>0.61407656249999998</c:v>
                </c:pt>
                <c:pt idx="643">
                  <c:v>0.61408197916666662</c:v>
                </c:pt>
                <c:pt idx="644">
                  <c:v>0.61408740740740742</c:v>
                </c:pt>
                <c:pt idx="645">
                  <c:v>0.61409283564814821</c:v>
                </c:pt>
                <c:pt idx="646">
                  <c:v>0.61409826388888888</c:v>
                </c:pt>
                <c:pt idx="647">
                  <c:v>0.61410369212962956</c:v>
                </c:pt>
                <c:pt idx="648">
                  <c:v>0.61410929398148151</c:v>
                </c:pt>
                <c:pt idx="649">
                  <c:v>0.61411472222222219</c:v>
                </c:pt>
                <c:pt idx="650">
                  <c:v>0.61412015046296298</c:v>
                </c:pt>
                <c:pt idx="651">
                  <c:v>0.61412556712962962</c:v>
                </c:pt>
                <c:pt idx="652">
                  <c:v>0.6141309953703703</c:v>
                </c:pt>
                <c:pt idx="653">
                  <c:v>0.61413642361111109</c:v>
                </c:pt>
                <c:pt idx="654">
                  <c:v>0.61414185185185188</c:v>
                </c:pt>
                <c:pt idx="655">
                  <c:v>0.61414726851851853</c:v>
                </c:pt>
                <c:pt idx="656">
                  <c:v>0.61415269675925932</c:v>
                </c:pt>
                <c:pt idx="657">
                  <c:v>0.614158125</c:v>
                </c:pt>
                <c:pt idx="658">
                  <c:v>0.61416355324074068</c:v>
                </c:pt>
                <c:pt idx="659">
                  <c:v>0.61416896990740744</c:v>
                </c:pt>
                <c:pt idx="660">
                  <c:v>0.61417439814814812</c:v>
                </c:pt>
                <c:pt idx="661">
                  <c:v>0.61417982638888891</c:v>
                </c:pt>
                <c:pt idx="662">
                  <c:v>0.61418537037037035</c:v>
                </c:pt>
                <c:pt idx="663">
                  <c:v>0.61419097222222219</c:v>
                </c:pt>
                <c:pt idx="664">
                  <c:v>0.61419658564814816</c:v>
                </c:pt>
                <c:pt idx="665">
                  <c:v>0.6142021875</c:v>
                </c:pt>
                <c:pt idx="666">
                  <c:v>0.61420780092592586</c:v>
                </c:pt>
                <c:pt idx="667">
                  <c:v>0.61421340277777781</c:v>
                </c:pt>
                <c:pt idx="668">
                  <c:v>0.61421900462962964</c:v>
                </c:pt>
                <c:pt idx="669">
                  <c:v>0.61422461805555562</c:v>
                </c:pt>
                <c:pt idx="670">
                  <c:v>0.61423004629629629</c:v>
                </c:pt>
                <c:pt idx="671">
                  <c:v>0.61423546296296294</c:v>
                </c:pt>
                <c:pt idx="672">
                  <c:v>0.61424089120370373</c:v>
                </c:pt>
                <c:pt idx="673">
                  <c:v>0.61424631944444441</c:v>
                </c:pt>
                <c:pt idx="674">
                  <c:v>0.6142517476851852</c:v>
                </c:pt>
                <c:pt idx="675">
                  <c:v>0.61425716435185185</c:v>
                </c:pt>
                <c:pt idx="676">
                  <c:v>0.61426259259259253</c:v>
                </c:pt>
                <c:pt idx="677">
                  <c:v>0.61426790509259266</c:v>
                </c:pt>
                <c:pt idx="678">
                  <c:v>0.61427333333333334</c:v>
                </c:pt>
                <c:pt idx="679">
                  <c:v>0.61427893518518517</c:v>
                </c:pt>
                <c:pt idx="680">
                  <c:v>0.61428436342592596</c:v>
                </c:pt>
                <c:pt idx="681">
                  <c:v>0.61429015046296298</c:v>
                </c:pt>
                <c:pt idx="682">
                  <c:v>0.61429557870370377</c:v>
                </c:pt>
                <c:pt idx="683">
                  <c:v>0.61430118055555549</c:v>
                </c:pt>
                <c:pt idx="684">
                  <c:v>0.61430679398148147</c:v>
                </c:pt>
                <c:pt idx="685">
                  <c:v>0.6143123958333333</c:v>
                </c:pt>
                <c:pt idx="686">
                  <c:v>0.61431800925925928</c:v>
                </c:pt>
                <c:pt idx="687">
                  <c:v>0.61432361111111111</c:v>
                </c:pt>
                <c:pt idx="688">
                  <c:v>0.61432921296296294</c:v>
                </c:pt>
                <c:pt idx="689">
                  <c:v>0.61433482638888892</c:v>
                </c:pt>
                <c:pt idx="690">
                  <c:v>0.61434042824074075</c:v>
                </c:pt>
                <c:pt idx="691">
                  <c:v>0.61434585648148154</c:v>
                </c:pt>
                <c:pt idx="692">
                  <c:v>0.61435128472222222</c:v>
                </c:pt>
                <c:pt idx="693">
                  <c:v>0.61435670138888887</c:v>
                </c:pt>
                <c:pt idx="694">
                  <c:v>0.61436212962962966</c:v>
                </c:pt>
                <c:pt idx="695">
                  <c:v>0.61436755787037034</c:v>
                </c:pt>
                <c:pt idx="696">
                  <c:v>0.61437298611111113</c:v>
                </c:pt>
                <c:pt idx="697">
                  <c:v>0.61437841435185192</c:v>
                </c:pt>
                <c:pt idx="698">
                  <c:v>0.61438383101851846</c:v>
                </c:pt>
                <c:pt idx="699">
                  <c:v>0.61438925925925925</c:v>
                </c:pt>
                <c:pt idx="700">
                  <c:v>0.61439468750000004</c:v>
                </c:pt>
                <c:pt idx="701">
                  <c:v>0.61440011574074072</c:v>
                </c:pt>
                <c:pt idx="702">
                  <c:v>0.61440553240740747</c:v>
                </c:pt>
                <c:pt idx="703">
                  <c:v>0.61441114583333334</c:v>
                </c:pt>
                <c:pt idx="704">
                  <c:v>0.61441674768518517</c:v>
                </c:pt>
                <c:pt idx="705">
                  <c:v>0.61442236111111115</c:v>
                </c:pt>
                <c:pt idx="706">
                  <c:v>0.61442796296296298</c:v>
                </c:pt>
                <c:pt idx="707">
                  <c:v>0.61443356481481481</c:v>
                </c:pt>
                <c:pt idx="708">
                  <c:v>0.61443917824074068</c:v>
                </c:pt>
                <c:pt idx="709">
                  <c:v>0.61444478009259262</c:v>
                </c:pt>
                <c:pt idx="710">
                  <c:v>0.61445039351851849</c:v>
                </c:pt>
                <c:pt idx="711">
                  <c:v>0.61445599537037043</c:v>
                </c:pt>
                <c:pt idx="712">
                  <c:v>0.61446142361111111</c:v>
                </c:pt>
                <c:pt idx="713">
                  <c:v>0.61446684027777776</c:v>
                </c:pt>
                <c:pt idx="714">
                  <c:v>0.61447226851851855</c:v>
                </c:pt>
                <c:pt idx="715">
                  <c:v>0.61447769675925923</c:v>
                </c:pt>
                <c:pt idx="716">
                  <c:v>0.61448312500000002</c:v>
                </c:pt>
                <c:pt idx="717">
                  <c:v>0.61448855324074081</c:v>
                </c:pt>
                <c:pt idx="718">
                  <c:v>0.61449396990740734</c:v>
                </c:pt>
                <c:pt idx="719">
                  <c:v>0.61449939814814813</c:v>
                </c:pt>
                <c:pt idx="720">
                  <c:v>0.61450501157407411</c:v>
                </c:pt>
                <c:pt idx="721">
                  <c:v>0.61451043981481479</c:v>
                </c:pt>
                <c:pt idx="722">
                  <c:v>0.61451585648148155</c:v>
                </c:pt>
                <c:pt idx="723">
                  <c:v>0.61452128472222223</c:v>
                </c:pt>
                <c:pt idx="724">
                  <c:v>0.61452688657407406</c:v>
                </c:pt>
                <c:pt idx="725">
                  <c:v>0.61453250000000004</c:v>
                </c:pt>
                <c:pt idx="726">
                  <c:v>0.61453810185185187</c:v>
                </c:pt>
                <c:pt idx="727">
                  <c:v>0.6145437037037037</c:v>
                </c:pt>
                <c:pt idx="728">
                  <c:v>0.61454931712962957</c:v>
                </c:pt>
                <c:pt idx="729">
                  <c:v>0.61455491898148151</c:v>
                </c:pt>
                <c:pt idx="730">
                  <c:v>0.61456053240740738</c:v>
                </c:pt>
                <c:pt idx="731">
                  <c:v>0.61456613425925932</c:v>
                </c:pt>
                <c:pt idx="732">
                  <c:v>0.61457173611111104</c:v>
                </c:pt>
                <c:pt idx="733">
                  <c:v>0.61457716435185183</c:v>
                </c:pt>
                <c:pt idx="734">
                  <c:v>0.61458259259259262</c:v>
                </c:pt>
                <c:pt idx="735">
                  <c:v>0.6145880208333333</c:v>
                </c:pt>
                <c:pt idx="736">
                  <c:v>0.61459362268518525</c:v>
                </c:pt>
                <c:pt idx="737">
                  <c:v>0.61459905092592593</c:v>
                </c:pt>
                <c:pt idx="738">
                  <c:v>0.61460447916666661</c:v>
                </c:pt>
                <c:pt idx="739">
                  <c:v>0.61460989583333336</c:v>
                </c:pt>
                <c:pt idx="740">
                  <c:v>0.61461532407407404</c:v>
                </c:pt>
                <c:pt idx="741">
                  <c:v>0.61462093750000002</c:v>
                </c:pt>
                <c:pt idx="742">
                  <c:v>0.61462621527777783</c:v>
                </c:pt>
                <c:pt idx="743">
                  <c:v>0.61463164351851851</c:v>
                </c:pt>
                <c:pt idx="744">
                  <c:v>0.61463724537037034</c:v>
                </c:pt>
                <c:pt idx="745">
                  <c:v>0.61464284722222218</c:v>
                </c:pt>
                <c:pt idx="746">
                  <c:v>0.61464846064814815</c:v>
                </c:pt>
                <c:pt idx="747">
                  <c:v>0.61465406249999999</c:v>
                </c:pt>
                <c:pt idx="748">
                  <c:v>0.61465967592592585</c:v>
                </c:pt>
                <c:pt idx="749">
                  <c:v>0.61466545138888884</c:v>
                </c:pt>
                <c:pt idx="750">
                  <c:v>0.61467087962962963</c:v>
                </c:pt>
                <c:pt idx="751">
                  <c:v>0.61467649305555561</c:v>
                </c:pt>
                <c:pt idx="752">
                  <c:v>0.61468209490740744</c:v>
                </c:pt>
                <c:pt idx="753">
                  <c:v>0.6146877083333333</c:v>
                </c:pt>
                <c:pt idx="754">
                  <c:v>0.61469331018518514</c:v>
                </c:pt>
                <c:pt idx="755">
                  <c:v>0.61469891203703708</c:v>
                </c:pt>
                <c:pt idx="756">
                  <c:v>0.61470434027777776</c:v>
                </c:pt>
                <c:pt idx="757">
                  <c:v>0.61470983796296297</c:v>
                </c:pt>
                <c:pt idx="758">
                  <c:v>0.61471525462962961</c:v>
                </c:pt>
                <c:pt idx="759">
                  <c:v>0.61472068287037041</c:v>
                </c:pt>
                <c:pt idx="760">
                  <c:v>0.61472611111111108</c:v>
                </c:pt>
                <c:pt idx="761">
                  <c:v>0.61473171296296292</c:v>
                </c:pt>
                <c:pt idx="762">
                  <c:v>0.61473732638888889</c:v>
                </c:pt>
                <c:pt idx="763">
                  <c:v>0.61474275462962968</c:v>
                </c:pt>
                <c:pt idx="764">
                  <c:v>0.61474835648148152</c:v>
                </c:pt>
                <c:pt idx="765">
                  <c:v>0.61475395833333335</c:v>
                </c:pt>
                <c:pt idx="766">
                  <c:v>0.61475956018518518</c:v>
                </c:pt>
                <c:pt idx="767">
                  <c:v>0.61476517361111116</c:v>
                </c:pt>
                <c:pt idx="768">
                  <c:v>0.61477060185185184</c:v>
                </c:pt>
                <c:pt idx="769">
                  <c:v>0.61477620370370367</c:v>
                </c:pt>
                <c:pt idx="770">
                  <c:v>0.61478199074074069</c:v>
                </c:pt>
                <c:pt idx="771">
                  <c:v>0.61478759259259264</c:v>
                </c:pt>
                <c:pt idx="772">
                  <c:v>0.61479303240740746</c:v>
                </c:pt>
                <c:pt idx="773">
                  <c:v>0.61479880787037033</c:v>
                </c:pt>
                <c:pt idx="774">
                  <c:v>0.61480423611111112</c:v>
                </c:pt>
                <c:pt idx="775">
                  <c:v>0.61480984953703699</c:v>
                </c:pt>
                <c:pt idx="776">
                  <c:v>0.61481545138888893</c:v>
                </c:pt>
                <c:pt idx="777">
                  <c:v>0.6148210648148148</c:v>
                </c:pt>
                <c:pt idx="778">
                  <c:v>0.61482666666666663</c:v>
                </c:pt>
                <c:pt idx="779">
                  <c:v>0.61483226851851847</c:v>
                </c:pt>
                <c:pt idx="780">
                  <c:v>0.61483788194444444</c:v>
                </c:pt>
                <c:pt idx="781">
                  <c:v>0.61484365740740743</c:v>
                </c:pt>
                <c:pt idx="782">
                  <c:v>0.61484908564814822</c:v>
                </c:pt>
                <c:pt idx="783">
                  <c:v>0.6148545138888889</c:v>
                </c:pt>
                <c:pt idx="784">
                  <c:v>0.61485994212962958</c:v>
                </c:pt>
                <c:pt idx="785">
                  <c:v>0.61486554398148152</c:v>
                </c:pt>
                <c:pt idx="786">
                  <c:v>0.6148709722222222</c:v>
                </c:pt>
                <c:pt idx="787">
                  <c:v>0.61487658564814818</c:v>
                </c:pt>
                <c:pt idx="788">
                  <c:v>0.61488200231481482</c:v>
                </c:pt>
                <c:pt idx="789">
                  <c:v>0.6148874305555555</c:v>
                </c:pt>
                <c:pt idx="790">
                  <c:v>0.61489304398148148</c:v>
                </c:pt>
                <c:pt idx="791">
                  <c:v>0.61489864583333331</c:v>
                </c:pt>
                <c:pt idx="792">
                  <c:v>0.6149040740740741</c:v>
                </c:pt>
                <c:pt idx="793">
                  <c:v>0.61490949074074075</c:v>
                </c:pt>
                <c:pt idx="794">
                  <c:v>0.61491527777777777</c:v>
                </c:pt>
                <c:pt idx="795">
                  <c:v>0.61492070601851856</c:v>
                </c:pt>
                <c:pt idx="796">
                  <c:v>0.61492631944444442</c:v>
                </c:pt>
                <c:pt idx="797">
                  <c:v>0.61493209490740741</c:v>
                </c:pt>
                <c:pt idx="798">
                  <c:v>0.61493770833333328</c:v>
                </c:pt>
                <c:pt idx="799">
                  <c:v>0.61494313657407407</c:v>
                </c:pt>
                <c:pt idx="800">
                  <c:v>0.6149487384259259</c:v>
                </c:pt>
                <c:pt idx="801">
                  <c:v>0.61495435185185188</c:v>
                </c:pt>
                <c:pt idx="802">
                  <c:v>0.61495995370370371</c:v>
                </c:pt>
                <c:pt idx="803">
                  <c:v>0.61496555555555554</c:v>
                </c:pt>
                <c:pt idx="804">
                  <c:v>0.61497116898148152</c:v>
                </c:pt>
                <c:pt idx="805">
                  <c:v>0.61497677083333335</c:v>
                </c:pt>
                <c:pt idx="806">
                  <c:v>0.61498255787037037</c:v>
                </c:pt>
                <c:pt idx="807">
                  <c:v>0.61498798611111105</c:v>
                </c:pt>
                <c:pt idx="808">
                  <c:v>0.61499341435185184</c:v>
                </c:pt>
                <c:pt idx="809">
                  <c:v>0.61499901620370367</c:v>
                </c:pt>
                <c:pt idx="810">
                  <c:v>0.61500570601851845</c:v>
                </c:pt>
                <c:pt idx="811">
                  <c:v>0.61501113425925924</c:v>
                </c:pt>
                <c:pt idx="812">
                  <c:v>0.61501674768518522</c:v>
                </c:pt>
                <c:pt idx="813">
                  <c:v>0.61502216435185186</c:v>
                </c:pt>
                <c:pt idx="814">
                  <c:v>0.6150277662037037</c:v>
                </c:pt>
                <c:pt idx="815">
                  <c:v>0.61503319444444438</c:v>
                </c:pt>
                <c:pt idx="816">
                  <c:v>0.61503898148148151</c:v>
                </c:pt>
                <c:pt idx="817">
                  <c:v>0.61504459490740737</c:v>
                </c:pt>
                <c:pt idx="818">
                  <c:v>0.61505001157407413</c:v>
                </c:pt>
                <c:pt idx="819">
                  <c:v>0.61505579861111104</c:v>
                </c:pt>
                <c:pt idx="820">
                  <c:v>0.61506141203703701</c:v>
                </c:pt>
                <c:pt idx="821">
                  <c:v>0.61506678240740742</c:v>
                </c:pt>
                <c:pt idx="822">
                  <c:v>0.6150723958333334</c:v>
                </c:pt>
                <c:pt idx="823">
                  <c:v>0.61507799768518512</c:v>
                </c:pt>
                <c:pt idx="824">
                  <c:v>0.61508359953703706</c:v>
                </c:pt>
                <c:pt idx="825">
                  <c:v>0.61508921296296293</c:v>
                </c:pt>
                <c:pt idx="826">
                  <c:v>0.61509481481481487</c:v>
                </c:pt>
                <c:pt idx="827">
                  <c:v>0.61510024305555555</c:v>
                </c:pt>
                <c:pt idx="828">
                  <c:v>0.61510603009259257</c:v>
                </c:pt>
                <c:pt idx="829">
                  <c:v>0.6151116319444444</c:v>
                </c:pt>
                <c:pt idx="830">
                  <c:v>0.61511724537037038</c:v>
                </c:pt>
                <c:pt idx="831">
                  <c:v>0.61512284722222221</c:v>
                </c:pt>
                <c:pt idx="832">
                  <c:v>0.61512846064814808</c:v>
                </c:pt>
                <c:pt idx="833">
                  <c:v>0.61513406250000002</c:v>
                </c:pt>
                <c:pt idx="834">
                  <c:v>0.61513967592592589</c:v>
                </c:pt>
                <c:pt idx="835">
                  <c:v>0.61514527777777783</c:v>
                </c:pt>
                <c:pt idx="836">
                  <c:v>0.61515106481481474</c:v>
                </c:pt>
                <c:pt idx="837">
                  <c:v>0.61515666666666668</c:v>
                </c:pt>
                <c:pt idx="838">
                  <c:v>0.61516228009259255</c:v>
                </c:pt>
                <c:pt idx="839">
                  <c:v>0.61516788194444449</c:v>
                </c:pt>
                <c:pt idx="840">
                  <c:v>0.61517348379629633</c:v>
                </c:pt>
                <c:pt idx="841">
                  <c:v>0.61517909722222219</c:v>
                </c:pt>
                <c:pt idx="842">
                  <c:v>0.61518469907407403</c:v>
                </c:pt>
                <c:pt idx="843">
                  <c:v>0.6151903125</c:v>
                </c:pt>
                <c:pt idx="844">
                  <c:v>0.61519591435185184</c:v>
                </c:pt>
                <c:pt idx="845">
                  <c:v>0.61520152777777781</c:v>
                </c:pt>
                <c:pt idx="846">
                  <c:v>0.61520712962962965</c:v>
                </c:pt>
                <c:pt idx="847">
                  <c:v>0.61521273148148148</c:v>
                </c:pt>
                <c:pt idx="848">
                  <c:v>0.61521815972222227</c:v>
                </c:pt>
                <c:pt idx="849">
                  <c:v>0.61522358796296295</c:v>
                </c:pt>
                <c:pt idx="850">
                  <c:v>0.61522901620370374</c:v>
                </c:pt>
                <c:pt idx="851">
                  <c:v>0.61523461805555557</c:v>
                </c:pt>
                <c:pt idx="852">
                  <c:v>0.61524004629629625</c:v>
                </c:pt>
                <c:pt idx="853">
                  <c:v>0.61524547453703704</c:v>
                </c:pt>
                <c:pt idx="854">
                  <c:v>0.61525107638888887</c:v>
                </c:pt>
                <c:pt idx="855">
                  <c:v>0.61525667824074071</c:v>
                </c:pt>
                <c:pt idx="856">
                  <c:v>0.61526229166666668</c:v>
                </c:pt>
                <c:pt idx="857">
                  <c:v>0.61526789351851852</c:v>
                </c:pt>
                <c:pt idx="858">
                  <c:v>0.61527349537037035</c:v>
                </c:pt>
                <c:pt idx="859">
                  <c:v>0.61527910879629633</c:v>
                </c:pt>
                <c:pt idx="860">
                  <c:v>0.61528471064814816</c:v>
                </c:pt>
                <c:pt idx="861">
                  <c:v>0.61529032407407402</c:v>
                </c:pt>
                <c:pt idx="862">
                  <c:v>0.61529592592592597</c:v>
                </c:pt>
                <c:pt idx="863">
                  <c:v>0.6153015277777778</c:v>
                </c:pt>
                <c:pt idx="864">
                  <c:v>0.61530714120370367</c:v>
                </c:pt>
                <c:pt idx="865">
                  <c:v>0.6153127430555555</c:v>
                </c:pt>
                <c:pt idx="866">
                  <c:v>0.61531853009259263</c:v>
                </c:pt>
                <c:pt idx="867">
                  <c:v>0.6153241435185185</c:v>
                </c:pt>
                <c:pt idx="868">
                  <c:v>0.61532974537037044</c:v>
                </c:pt>
                <c:pt idx="869">
                  <c:v>0.61533535879629631</c:v>
                </c:pt>
                <c:pt idx="870">
                  <c:v>0.61534096064814814</c:v>
                </c:pt>
                <c:pt idx="871">
                  <c:v>0.61534656249999997</c:v>
                </c:pt>
                <c:pt idx="872">
                  <c:v>0.61535217592592595</c:v>
                </c:pt>
                <c:pt idx="873">
                  <c:v>0.61535777777777778</c:v>
                </c:pt>
                <c:pt idx="874">
                  <c:v>0.61536337962962961</c:v>
                </c:pt>
                <c:pt idx="875">
                  <c:v>0.61536899305555559</c:v>
                </c:pt>
                <c:pt idx="876">
                  <c:v>0.61537459490740742</c:v>
                </c:pt>
                <c:pt idx="877">
                  <c:v>0.6153802083333334</c:v>
                </c:pt>
                <c:pt idx="878">
                  <c:v>0.61538581018518512</c:v>
                </c:pt>
                <c:pt idx="879">
                  <c:v>0.61539141203703707</c:v>
                </c:pt>
                <c:pt idx="880">
                  <c:v>0.61539702546296293</c:v>
                </c:pt>
                <c:pt idx="881">
                  <c:v>0.61540262731481488</c:v>
                </c:pt>
                <c:pt idx="882">
                  <c:v>0.61540824074074074</c:v>
                </c:pt>
                <c:pt idx="883">
                  <c:v>0.61541384259259257</c:v>
                </c:pt>
                <c:pt idx="884">
                  <c:v>0.61541945601851855</c:v>
                </c:pt>
                <c:pt idx="885">
                  <c:v>0.61542505787037038</c:v>
                </c:pt>
                <c:pt idx="886">
                  <c:v>0.61543065972222222</c:v>
                </c:pt>
                <c:pt idx="887">
                  <c:v>0.61543627314814808</c:v>
                </c:pt>
                <c:pt idx="888">
                  <c:v>0.61544187500000003</c:v>
                </c:pt>
                <c:pt idx="889">
                  <c:v>0.61544748842592589</c:v>
                </c:pt>
                <c:pt idx="890">
                  <c:v>0.61545309027777784</c:v>
                </c:pt>
                <c:pt idx="891">
                  <c:v>0.61545869212962956</c:v>
                </c:pt>
                <c:pt idx="892">
                  <c:v>0.61546430555555554</c:v>
                </c:pt>
                <c:pt idx="893">
                  <c:v>0.61546990740740737</c:v>
                </c:pt>
                <c:pt idx="894">
                  <c:v>0.61547605324074073</c:v>
                </c:pt>
                <c:pt idx="895">
                  <c:v>0.61548184027777775</c:v>
                </c:pt>
                <c:pt idx="896">
                  <c:v>0.61548745370370372</c:v>
                </c:pt>
                <c:pt idx="897">
                  <c:v>0.61549305555555556</c:v>
                </c:pt>
                <c:pt idx="898">
                  <c:v>0.61549866898148153</c:v>
                </c:pt>
                <c:pt idx="899">
                  <c:v>0.61550427083333337</c:v>
                </c:pt>
                <c:pt idx="900">
                  <c:v>0.61550981481481482</c:v>
                </c:pt>
                <c:pt idx="901">
                  <c:v>0.61551541666666665</c:v>
                </c:pt>
                <c:pt idx="902">
                  <c:v>0.61552120370370367</c:v>
                </c:pt>
                <c:pt idx="903">
                  <c:v>0.61552681712962964</c:v>
                </c:pt>
                <c:pt idx="904">
                  <c:v>0.61553241898148148</c:v>
                </c:pt>
                <c:pt idx="905">
                  <c:v>0.61553802083333331</c:v>
                </c:pt>
                <c:pt idx="906">
                  <c:v>0.61554363425925929</c:v>
                </c:pt>
                <c:pt idx="907">
                  <c:v>0.61554923611111112</c:v>
                </c:pt>
                <c:pt idx="908">
                  <c:v>0.61555483796296295</c:v>
                </c:pt>
                <c:pt idx="909">
                  <c:v>0.61556045138888893</c:v>
                </c:pt>
                <c:pt idx="910">
                  <c:v>0.61556605324074076</c:v>
                </c:pt>
                <c:pt idx="911">
                  <c:v>0.61557166666666674</c:v>
                </c:pt>
                <c:pt idx="912">
                  <c:v>0.61557726851851846</c:v>
                </c:pt>
                <c:pt idx="913">
                  <c:v>0.61558288194444444</c:v>
                </c:pt>
                <c:pt idx="914">
                  <c:v>0.61558817129629628</c:v>
                </c:pt>
                <c:pt idx="915">
                  <c:v>0.61559378472222226</c:v>
                </c:pt>
                <c:pt idx="916">
                  <c:v>0.61559938657407409</c:v>
                </c:pt>
                <c:pt idx="917">
                  <c:v>0.61560498842592593</c:v>
                </c:pt>
                <c:pt idx="918">
                  <c:v>0.61561060185185179</c:v>
                </c:pt>
                <c:pt idx="919">
                  <c:v>0.61561620370370373</c:v>
                </c:pt>
                <c:pt idx="920">
                  <c:v>0.6156218171296296</c:v>
                </c:pt>
                <c:pt idx="921">
                  <c:v>0.61562741898148154</c:v>
                </c:pt>
                <c:pt idx="922">
                  <c:v>0.61563302083333327</c:v>
                </c:pt>
                <c:pt idx="923">
                  <c:v>0.61563863425925924</c:v>
                </c:pt>
                <c:pt idx="924">
                  <c:v>0.61564423611111108</c:v>
                </c:pt>
                <c:pt idx="925">
                  <c:v>0.61564984953703705</c:v>
                </c:pt>
                <c:pt idx="926">
                  <c:v>0.61565545138888889</c:v>
                </c:pt>
                <c:pt idx="927">
                  <c:v>0.61566105324074072</c:v>
                </c:pt>
                <c:pt idx="928">
                  <c:v>0.6156666666666667</c:v>
                </c:pt>
                <c:pt idx="929">
                  <c:v>0.61567226851851853</c:v>
                </c:pt>
                <c:pt idx="930">
                  <c:v>0.61567788194444451</c:v>
                </c:pt>
                <c:pt idx="931">
                  <c:v>0.61568348379629623</c:v>
                </c:pt>
                <c:pt idx="932">
                  <c:v>0.61568908564814817</c:v>
                </c:pt>
                <c:pt idx="933">
                  <c:v>0.61569469907407404</c:v>
                </c:pt>
                <c:pt idx="934">
                  <c:v>0.61570030092592598</c:v>
                </c:pt>
                <c:pt idx="935">
                  <c:v>0.61570591435185185</c:v>
                </c:pt>
                <c:pt idx="936">
                  <c:v>0.61571151620370368</c:v>
                </c:pt>
                <c:pt idx="937">
                  <c:v>0.61571711805555551</c:v>
                </c:pt>
                <c:pt idx="938">
                  <c:v>0.61572273148148149</c:v>
                </c:pt>
                <c:pt idx="939">
                  <c:v>0.61572833333333332</c:v>
                </c:pt>
                <c:pt idx="940">
                  <c:v>0.61573394675925919</c:v>
                </c:pt>
                <c:pt idx="941">
                  <c:v>0.61573954861111113</c:v>
                </c:pt>
                <c:pt idx="942">
                  <c:v>0.61574515046296296</c:v>
                </c:pt>
                <c:pt idx="943">
                  <c:v>0.61575057870370375</c:v>
                </c:pt>
                <c:pt idx="944">
                  <c:v>0.61575619212962962</c:v>
                </c:pt>
                <c:pt idx="945">
                  <c:v>0.61576179398148145</c:v>
                </c:pt>
                <c:pt idx="946">
                  <c:v>0.61576740740740743</c:v>
                </c:pt>
                <c:pt idx="947">
                  <c:v>0.61577300925925926</c:v>
                </c:pt>
                <c:pt idx="948">
                  <c:v>0.6157786111111111</c:v>
                </c:pt>
                <c:pt idx="949">
                  <c:v>0.61578422453703707</c:v>
                </c:pt>
                <c:pt idx="950">
                  <c:v>0.61578982638888891</c:v>
                </c:pt>
                <c:pt idx="951">
                  <c:v>0.61579543981481477</c:v>
                </c:pt>
                <c:pt idx="952">
                  <c:v>0.61580104166666672</c:v>
                </c:pt>
                <c:pt idx="953">
                  <c:v>0.61580664351851855</c:v>
                </c:pt>
                <c:pt idx="954">
                  <c:v>0.61581243055555557</c:v>
                </c:pt>
                <c:pt idx="955">
                  <c:v>0.61581785879629625</c:v>
                </c:pt>
                <c:pt idx="956">
                  <c:v>0.61582346064814819</c:v>
                </c:pt>
                <c:pt idx="957">
                  <c:v>0.61582907407407406</c:v>
                </c:pt>
                <c:pt idx="958">
                  <c:v>0.61583467592592589</c:v>
                </c:pt>
                <c:pt idx="959">
                  <c:v>0.61584046296296291</c:v>
                </c:pt>
                <c:pt idx="960">
                  <c:v>0.6158458912037037</c:v>
                </c:pt>
                <c:pt idx="961">
                  <c:v>0.61585149305555553</c:v>
                </c:pt>
                <c:pt idx="962">
                  <c:v>0.61585710648148151</c:v>
                </c:pt>
                <c:pt idx="963">
                  <c:v>0.61586270833333334</c:v>
                </c:pt>
                <c:pt idx="964">
                  <c:v>0.61586832175925921</c:v>
                </c:pt>
                <c:pt idx="965">
                  <c:v>0.61587392361111115</c:v>
                </c:pt>
                <c:pt idx="966">
                  <c:v>0.61587971064814817</c:v>
                </c:pt>
                <c:pt idx="967">
                  <c:v>0.61588621527777776</c:v>
                </c:pt>
                <c:pt idx="968">
                  <c:v>0.61589182870370374</c:v>
                </c:pt>
                <c:pt idx="969">
                  <c:v>0.61589743055555557</c:v>
                </c:pt>
                <c:pt idx="970">
                  <c:v>0.61590304398148155</c:v>
                </c:pt>
                <c:pt idx="971">
                  <c:v>0.61590864583333327</c:v>
                </c:pt>
                <c:pt idx="972">
                  <c:v>0.61591425925925924</c:v>
                </c:pt>
                <c:pt idx="973">
                  <c:v>0.61591967592592589</c:v>
                </c:pt>
                <c:pt idx="974">
                  <c:v>0.61592528935185187</c:v>
                </c:pt>
                <c:pt idx="975">
                  <c:v>0.61593071759259266</c:v>
                </c:pt>
                <c:pt idx="976">
                  <c:v>0.61593613425925919</c:v>
                </c:pt>
                <c:pt idx="977">
                  <c:v>0.61594156249999998</c:v>
                </c:pt>
                <c:pt idx="978">
                  <c:v>0.61594716435185182</c:v>
                </c:pt>
                <c:pt idx="979">
                  <c:v>0.61595292824074077</c:v>
                </c:pt>
                <c:pt idx="980">
                  <c:v>0.6159581828703703</c:v>
                </c:pt>
                <c:pt idx="981">
                  <c:v>0.61596361111111109</c:v>
                </c:pt>
                <c:pt idx="982">
                  <c:v>0.61596902777777773</c:v>
                </c:pt>
                <c:pt idx="983">
                  <c:v>0.61597462962962968</c:v>
                </c:pt>
                <c:pt idx="984">
                  <c:v>0.61598024305555554</c:v>
                </c:pt>
                <c:pt idx="985">
                  <c:v>0.61598584490740738</c:v>
                </c:pt>
                <c:pt idx="986">
                  <c:v>0.61599145833333335</c:v>
                </c:pt>
                <c:pt idx="987">
                  <c:v>0.61599688657407403</c:v>
                </c:pt>
                <c:pt idx="988">
                  <c:v>0.61600266203703702</c:v>
                </c:pt>
                <c:pt idx="989">
                  <c:v>0.616008275462963</c:v>
                </c:pt>
                <c:pt idx="990">
                  <c:v>0.61601406250000001</c:v>
                </c:pt>
                <c:pt idx="991">
                  <c:v>0.61601966435185185</c:v>
                </c:pt>
                <c:pt idx="992">
                  <c:v>0.61602509259259264</c:v>
                </c:pt>
                <c:pt idx="993">
                  <c:v>0.61603056712962967</c:v>
                </c:pt>
                <c:pt idx="994">
                  <c:v>0.61603618055555553</c:v>
                </c:pt>
                <c:pt idx="995">
                  <c:v>0.61604178240740748</c:v>
                </c:pt>
                <c:pt idx="996">
                  <c:v>0.61604739583333334</c:v>
                </c:pt>
                <c:pt idx="997">
                  <c:v>0.61605299768518518</c:v>
                </c:pt>
                <c:pt idx="998">
                  <c:v>0.61605859953703701</c:v>
                </c:pt>
                <c:pt idx="999">
                  <c:v>0.61606421296296299</c:v>
                </c:pt>
                <c:pt idx="1000">
                  <c:v>0.61606981481481482</c:v>
                </c:pt>
                <c:pt idx="1001">
                  <c:v>0.61607542824074069</c:v>
                </c:pt>
                <c:pt idx="1002">
                  <c:v>0.61608103009259263</c:v>
                </c:pt>
                <c:pt idx="1003">
                  <c:v>0.61608663194444446</c:v>
                </c:pt>
                <c:pt idx="1004">
                  <c:v>0.61609224537037044</c:v>
                </c:pt>
                <c:pt idx="1005">
                  <c:v>0.61609784722222216</c:v>
                </c:pt>
                <c:pt idx="1006">
                  <c:v>0.61610346064814814</c:v>
                </c:pt>
                <c:pt idx="1007">
                  <c:v>0.61610906249999997</c:v>
                </c:pt>
                <c:pt idx="1008">
                  <c:v>0.61611466435185192</c:v>
                </c:pt>
                <c:pt idx="1009">
                  <c:v>0.61612027777777778</c:v>
                </c:pt>
                <c:pt idx="1010">
                  <c:v>0.61612587962962961</c:v>
                </c:pt>
                <c:pt idx="1011">
                  <c:v>0.61613149305555559</c:v>
                </c:pt>
                <c:pt idx="1012">
                  <c:v>0.61613709490740742</c:v>
                </c:pt>
                <c:pt idx="1013">
                  <c:v>0.61614269675925926</c:v>
                </c:pt>
                <c:pt idx="1014">
                  <c:v>0.61614831018518512</c:v>
                </c:pt>
                <c:pt idx="1015">
                  <c:v>0.61615391203703707</c:v>
                </c:pt>
                <c:pt idx="1016">
                  <c:v>0.61615969907407409</c:v>
                </c:pt>
                <c:pt idx="1017">
                  <c:v>0.61616530092592592</c:v>
                </c:pt>
                <c:pt idx="1018">
                  <c:v>0.61617091435185178</c:v>
                </c:pt>
                <c:pt idx="1019">
                  <c:v>0.61617651620370373</c:v>
                </c:pt>
                <c:pt idx="1020">
                  <c:v>0.61618212962962959</c:v>
                </c:pt>
                <c:pt idx="1021">
                  <c:v>0.61618773148148154</c:v>
                </c:pt>
                <c:pt idx="1022">
                  <c:v>0.61619351851851845</c:v>
                </c:pt>
                <c:pt idx="1023">
                  <c:v>0.61619912037037039</c:v>
                </c:pt>
                <c:pt idx="1024">
                  <c:v>0.61620473379629626</c:v>
                </c:pt>
                <c:pt idx="1025">
                  <c:v>0.6162103356481482</c:v>
                </c:pt>
                <c:pt idx="1026">
                  <c:v>0.61621612268518522</c:v>
                </c:pt>
                <c:pt idx="1027">
                  <c:v>0.61622173611111108</c:v>
                </c:pt>
                <c:pt idx="1028">
                  <c:v>0.61622733796296292</c:v>
                </c:pt>
                <c:pt idx="1029">
                  <c:v>0.61623312500000005</c:v>
                </c:pt>
                <c:pt idx="1030">
                  <c:v>0.61623873842592591</c:v>
                </c:pt>
                <c:pt idx="1031">
                  <c:v>0.61624452546296293</c:v>
                </c:pt>
                <c:pt idx="1032">
                  <c:v>0.61625031249999995</c:v>
                </c:pt>
                <c:pt idx="1033">
                  <c:v>0.6162559143518519</c:v>
                </c:pt>
                <c:pt idx="1034">
                  <c:v>0.61626151620370373</c:v>
                </c:pt>
                <c:pt idx="1035">
                  <c:v>0.6162671296296296</c:v>
                </c:pt>
                <c:pt idx="1036">
                  <c:v>0.61627273148148143</c:v>
                </c:pt>
                <c:pt idx="1037">
                  <c:v>0.6162783449074074</c:v>
                </c:pt>
                <c:pt idx="1038">
                  <c:v>0.61628394675925924</c:v>
                </c:pt>
                <c:pt idx="1039">
                  <c:v>0.61628954861111118</c:v>
                </c:pt>
                <c:pt idx="1040">
                  <c:v>0.61629516203703705</c:v>
                </c:pt>
                <c:pt idx="1041">
                  <c:v>0.61630076388888888</c:v>
                </c:pt>
                <c:pt idx="1042">
                  <c:v>0.61630637731481486</c:v>
                </c:pt>
                <c:pt idx="1043">
                  <c:v>0.61631197916666669</c:v>
                </c:pt>
                <c:pt idx="1044">
                  <c:v>0.61631758101851852</c:v>
                </c:pt>
                <c:pt idx="1045">
                  <c:v>0.61632319444444439</c:v>
                </c:pt>
                <c:pt idx="1046">
                  <c:v>0.61632879629629633</c:v>
                </c:pt>
                <c:pt idx="1047">
                  <c:v>0.6163344097222222</c:v>
                </c:pt>
                <c:pt idx="1048">
                  <c:v>0.61634001157407414</c:v>
                </c:pt>
                <c:pt idx="1049">
                  <c:v>0.61634561342592586</c:v>
                </c:pt>
                <c:pt idx="1050">
                  <c:v>0.61635122685185184</c:v>
                </c:pt>
                <c:pt idx="1051">
                  <c:v>0.61635682870370367</c:v>
                </c:pt>
                <c:pt idx="1052">
                  <c:v>0.61636244212962965</c:v>
                </c:pt>
                <c:pt idx="1053">
                  <c:v>0.61636804398148148</c:v>
                </c:pt>
                <c:pt idx="1054">
                  <c:v>0.61637364583333332</c:v>
                </c:pt>
                <c:pt idx="1055">
                  <c:v>0.61637925925925929</c:v>
                </c:pt>
                <c:pt idx="1056">
                  <c:v>0.61638486111111113</c:v>
                </c:pt>
                <c:pt idx="1057">
                  <c:v>0.61639018518518518</c:v>
                </c:pt>
                <c:pt idx="1058">
                  <c:v>0.6163959722222222</c:v>
                </c:pt>
                <c:pt idx="1059">
                  <c:v>0.61640175925925933</c:v>
                </c:pt>
                <c:pt idx="1060">
                  <c:v>0.61640736111111105</c:v>
                </c:pt>
                <c:pt idx="1061">
                  <c:v>0.61641297453703703</c:v>
                </c:pt>
                <c:pt idx="1062">
                  <c:v>0.61641857638888886</c:v>
                </c:pt>
                <c:pt idx="1063">
                  <c:v>0.61642417824074081</c:v>
                </c:pt>
                <c:pt idx="1064">
                  <c:v>0.61642979166666667</c:v>
                </c:pt>
                <c:pt idx="1065">
                  <c:v>0.61643557870370369</c:v>
                </c:pt>
                <c:pt idx="1066">
                  <c:v>0.61644136574074071</c:v>
                </c:pt>
                <c:pt idx="1067">
                  <c:v>0.61644715277777784</c:v>
                </c:pt>
                <c:pt idx="1068">
                  <c:v>0.61645275462962956</c:v>
                </c:pt>
                <c:pt idx="1069">
                  <c:v>0.61645854166666669</c:v>
                </c:pt>
                <c:pt idx="1070">
                  <c:v>0.61646415509259256</c:v>
                </c:pt>
                <c:pt idx="1071">
                  <c:v>0.61646994212962969</c:v>
                </c:pt>
                <c:pt idx="1072">
                  <c:v>0.61647564814814815</c:v>
                </c:pt>
                <c:pt idx="1073">
                  <c:v>0.61648126157407412</c:v>
                </c:pt>
                <c:pt idx="1074">
                  <c:v>0.61648686342592596</c:v>
                </c:pt>
                <c:pt idx="1075">
                  <c:v>0.61649247685185182</c:v>
                </c:pt>
                <c:pt idx="1076">
                  <c:v>0.61649807870370366</c:v>
                </c:pt>
                <c:pt idx="1077">
                  <c:v>0.61650369212962963</c:v>
                </c:pt>
                <c:pt idx="1078">
                  <c:v>0.61650929398148147</c:v>
                </c:pt>
                <c:pt idx="1079">
                  <c:v>0.6165148958333333</c:v>
                </c:pt>
                <c:pt idx="1080">
                  <c:v>0.61652050925925928</c:v>
                </c:pt>
                <c:pt idx="1081">
                  <c:v>0.61652611111111111</c:v>
                </c:pt>
                <c:pt idx="1082">
                  <c:v>0.61653172453703708</c:v>
                </c:pt>
                <c:pt idx="1083">
                  <c:v>0.61653732638888892</c:v>
                </c:pt>
                <c:pt idx="1084">
                  <c:v>0.61654292824074075</c:v>
                </c:pt>
                <c:pt idx="1085">
                  <c:v>0.61654854166666662</c:v>
                </c:pt>
                <c:pt idx="1086">
                  <c:v>0.61655414351851856</c:v>
                </c:pt>
                <c:pt idx="1087">
                  <c:v>0.61655975694444443</c:v>
                </c:pt>
                <c:pt idx="1088">
                  <c:v>0.61656535879629637</c:v>
                </c:pt>
                <c:pt idx="1089">
                  <c:v>0.61657096064814809</c:v>
                </c:pt>
                <c:pt idx="1090">
                  <c:v>0.61657657407407407</c:v>
                </c:pt>
                <c:pt idx="1091">
                  <c:v>0.61658236111111109</c:v>
                </c:pt>
                <c:pt idx="1092">
                  <c:v>0.61658796296296303</c:v>
                </c:pt>
                <c:pt idx="1093">
                  <c:v>0.6165935763888889</c:v>
                </c:pt>
                <c:pt idx="1094">
                  <c:v>0.61659917824074073</c:v>
                </c:pt>
                <c:pt idx="1095">
                  <c:v>0.61660478009259256</c:v>
                </c:pt>
                <c:pt idx="1096">
                  <c:v>0.61661039351851854</c:v>
                </c:pt>
                <c:pt idx="1097">
                  <c:v>0.61661599537037037</c:v>
                </c:pt>
                <c:pt idx="1098">
                  <c:v>0.61662178240740739</c:v>
                </c:pt>
                <c:pt idx="1099">
                  <c:v>0.61662739583333337</c:v>
                </c:pt>
                <c:pt idx="1100">
                  <c:v>0.6166329976851852</c:v>
                </c:pt>
                <c:pt idx="1101">
                  <c:v>0.61663859953703704</c:v>
                </c:pt>
                <c:pt idx="1102">
                  <c:v>0.6166442129629629</c:v>
                </c:pt>
                <c:pt idx="1103">
                  <c:v>0.61664981481481485</c:v>
                </c:pt>
                <c:pt idx="1104">
                  <c:v>0.61665542824074071</c:v>
                </c:pt>
                <c:pt idx="1105">
                  <c:v>0.61666121527777784</c:v>
                </c:pt>
                <c:pt idx="1106">
                  <c:v>0.61666681712962956</c:v>
                </c:pt>
                <c:pt idx="1107">
                  <c:v>0.61667260416666669</c:v>
                </c:pt>
                <c:pt idx="1108">
                  <c:v>0.61667820601851853</c:v>
                </c:pt>
                <c:pt idx="1109">
                  <c:v>0.6166838194444445</c:v>
                </c:pt>
                <c:pt idx="1110">
                  <c:v>0.61668942129629623</c:v>
                </c:pt>
                <c:pt idx="1111">
                  <c:v>0.6166950347222222</c:v>
                </c:pt>
                <c:pt idx="1112">
                  <c:v>0.61670063657407403</c:v>
                </c:pt>
                <c:pt idx="1113">
                  <c:v>0.61670623842592598</c:v>
                </c:pt>
                <c:pt idx="1114">
                  <c:v>0.61671185185185184</c:v>
                </c:pt>
                <c:pt idx="1115">
                  <c:v>0.61671745370370368</c:v>
                </c:pt>
                <c:pt idx="1116">
                  <c:v>0.61672306712962965</c:v>
                </c:pt>
                <c:pt idx="1117">
                  <c:v>0.61672866898148149</c:v>
                </c:pt>
                <c:pt idx="1118">
                  <c:v>0.61673427083333332</c:v>
                </c:pt>
                <c:pt idx="1119">
                  <c:v>0.61673988425925919</c:v>
                </c:pt>
                <c:pt idx="1120">
                  <c:v>0.61674548611111113</c:v>
                </c:pt>
                <c:pt idx="1121">
                  <c:v>0.61675108796296296</c:v>
                </c:pt>
                <c:pt idx="1122">
                  <c:v>0.61675670138888894</c:v>
                </c:pt>
                <c:pt idx="1123">
                  <c:v>0.61676230324074077</c:v>
                </c:pt>
                <c:pt idx="1124">
                  <c:v>0.61676881944444439</c:v>
                </c:pt>
                <c:pt idx="1125">
                  <c:v>0.61677442129629634</c:v>
                </c:pt>
                <c:pt idx="1126">
                  <c:v>0.6167800347222222</c:v>
                </c:pt>
                <c:pt idx="1127">
                  <c:v>0.61678563657407415</c:v>
                </c:pt>
                <c:pt idx="1128">
                  <c:v>0.61679123842592587</c:v>
                </c:pt>
                <c:pt idx="1129">
                  <c:v>0.61679685185185185</c:v>
                </c:pt>
                <c:pt idx="1130">
                  <c:v>0.61680245370370368</c:v>
                </c:pt>
                <c:pt idx="1131">
                  <c:v>0.61680806712962966</c:v>
                </c:pt>
                <c:pt idx="1132">
                  <c:v>0.61681366898148149</c:v>
                </c:pt>
                <c:pt idx="1133">
                  <c:v>0.61681927083333332</c:v>
                </c:pt>
                <c:pt idx="1134">
                  <c:v>0.6168248842592593</c:v>
                </c:pt>
                <c:pt idx="1135">
                  <c:v>0.61683048611111113</c:v>
                </c:pt>
                <c:pt idx="1136">
                  <c:v>0.61683603009259258</c:v>
                </c:pt>
                <c:pt idx="1137">
                  <c:v>0.61684163194444441</c:v>
                </c:pt>
                <c:pt idx="1138">
                  <c:v>0.61684724537037039</c:v>
                </c:pt>
                <c:pt idx="1139">
                  <c:v>0.61685284722222222</c:v>
                </c:pt>
                <c:pt idx="1140">
                  <c:v>0.61685846064814809</c:v>
                </c:pt>
                <c:pt idx="1141">
                  <c:v>0.61686406250000003</c:v>
                </c:pt>
                <c:pt idx="1142">
                  <c:v>0.61686966435185187</c:v>
                </c:pt>
                <c:pt idx="1143">
                  <c:v>0.61687527777777784</c:v>
                </c:pt>
                <c:pt idx="1144">
                  <c:v>0.61688106481481475</c:v>
                </c:pt>
                <c:pt idx="1145">
                  <c:v>0.61688666666666669</c:v>
                </c:pt>
                <c:pt idx="1146">
                  <c:v>0.61689228009259256</c:v>
                </c:pt>
                <c:pt idx="1147">
                  <c:v>0.6168978819444445</c:v>
                </c:pt>
                <c:pt idx="1148">
                  <c:v>0.61690349537037037</c:v>
                </c:pt>
                <c:pt idx="1149">
                  <c:v>0.6169090972222222</c:v>
                </c:pt>
                <c:pt idx="1150">
                  <c:v>0.61691444444444443</c:v>
                </c:pt>
                <c:pt idx="1151">
                  <c:v>0.6169200578703703</c:v>
                </c:pt>
                <c:pt idx="1152">
                  <c:v>0.61692565972222224</c:v>
                </c:pt>
                <c:pt idx="1153">
                  <c:v>0.61693127314814811</c:v>
                </c:pt>
                <c:pt idx="1154">
                  <c:v>0.61693687500000005</c:v>
                </c:pt>
                <c:pt idx="1155">
                  <c:v>0.61694247685185188</c:v>
                </c:pt>
                <c:pt idx="1156">
                  <c:v>0.61694809027777775</c:v>
                </c:pt>
                <c:pt idx="1157">
                  <c:v>0.61695369212962958</c:v>
                </c:pt>
                <c:pt idx="1158">
                  <c:v>0.61695930555555556</c:v>
                </c:pt>
                <c:pt idx="1159">
                  <c:v>0.61696490740740739</c:v>
                </c:pt>
                <c:pt idx="1160">
                  <c:v>0.61697050925925923</c:v>
                </c:pt>
                <c:pt idx="1161">
                  <c:v>0.6169761226851852</c:v>
                </c:pt>
                <c:pt idx="1162">
                  <c:v>0.61698172453703704</c:v>
                </c:pt>
                <c:pt idx="1163">
                  <c:v>0.61698733796296301</c:v>
                </c:pt>
                <c:pt idx="1164">
                  <c:v>0.61699293981481484</c:v>
                </c:pt>
                <c:pt idx="1165">
                  <c:v>0.61699854166666668</c:v>
                </c:pt>
                <c:pt idx="1166">
                  <c:v>0.61700415509259254</c:v>
                </c:pt>
                <c:pt idx="1167">
                  <c:v>0.61700975694444449</c:v>
                </c:pt>
                <c:pt idx="1168">
                  <c:v>0.61701537037037035</c:v>
                </c:pt>
                <c:pt idx="1169">
                  <c:v>0.61702097222222219</c:v>
                </c:pt>
                <c:pt idx="1170">
                  <c:v>0.61702657407407402</c:v>
                </c:pt>
                <c:pt idx="1171">
                  <c:v>0.6170321875</c:v>
                </c:pt>
                <c:pt idx="1172">
                  <c:v>0.61703797453703702</c:v>
                </c:pt>
                <c:pt idx="1173">
                  <c:v>0.61704376157407415</c:v>
                </c:pt>
                <c:pt idx="1174">
                  <c:v>0.61704936342592587</c:v>
                </c:pt>
                <c:pt idx="1175">
                  <c:v>0.61705496527777781</c:v>
                </c:pt>
                <c:pt idx="1176">
                  <c:v>0.61706057870370368</c:v>
                </c:pt>
                <c:pt idx="1177">
                  <c:v>0.61706636574074081</c:v>
                </c:pt>
                <c:pt idx="1178">
                  <c:v>0.61707196759259253</c:v>
                </c:pt>
                <c:pt idx="1179">
                  <c:v>0.61707775462962966</c:v>
                </c:pt>
                <c:pt idx="1180">
                  <c:v>0.61708354166666668</c:v>
                </c:pt>
                <c:pt idx="1181">
                  <c:v>0.61708934027777784</c:v>
                </c:pt>
                <c:pt idx="1182">
                  <c:v>0.61709512731481475</c:v>
                </c:pt>
                <c:pt idx="1183">
                  <c:v>0.61710091435185188</c:v>
                </c:pt>
                <c:pt idx="1184">
                  <c:v>0.6171067013888889</c:v>
                </c:pt>
                <c:pt idx="1185">
                  <c:v>0.61711248842592592</c:v>
                </c:pt>
                <c:pt idx="1186">
                  <c:v>0.61711827546296294</c:v>
                </c:pt>
                <c:pt idx="1187">
                  <c:v>0.61712406249999996</c:v>
                </c:pt>
                <c:pt idx="1188">
                  <c:v>0.61712984953703709</c:v>
                </c:pt>
                <c:pt idx="1189">
                  <c:v>0.61713563657407411</c:v>
                </c:pt>
                <c:pt idx="1190">
                  <c:v>0.61714142361111113</c:v>
                </c:pt>
                <c:pt idx="1191">
                  <c:v>0.61714721064814815</c:v>
                </c:pt>
                <c:pt idx="1192">
                  <c:v>0.61715299768518517</c:v>
                </c:pt>
                <c:pt idx="1193">
                  <c:v>0.61715878472222219</c:v>
                </c:pt>
                <c:pt idx="1194">
                  <c:v>0.61716457175925921</c:v>
                </c:pt>
                <c:pt idx="1195">
                  <c:v>0.61717035879629634</c:v>
                </c:pt>
                <c:pt idx="1196">
                  <c:v>0.61717614583333336</c:v>
                </c:pt>
                <c:pt idx="1197">
                  <c:v>0.61718193287037038</c:v>
                </c:pt>
                <c:pt idx="1198">
                  <c:v>0.61718771990740739</c:v>
                </c:pt>
                <c:pt idx="1199">
                  <c:v>0.61719350694444441</c:v>
                </c:pt>
                <c:pt idx="1200">
                  <c:v>0.61719929398148154</c:v>
                </c:pt>
                <c:pt idx="1201">
                  <c:v>0.61720508101851845</c:v>
                </c:pt>
                <c:pt idx="1202">
                  <c:v>0.61721086805555558</c:v>
                </c:pt>
                <c:pt idx="1203">
                  <c:v>0.6172166550925926</c:v>
                </c:pt>
                <c:pt idx="1204">
                  <c:v>0.61722244212962962</c:v>
                </c:pt>
                <c:pt idx="1205">
                  <c:v>0.61722822916666664</c:v>
                </c:pt>
                <c:pt idx="1206">
                  <c:v>0.61723401620370366</c:v>
                </c:pt>
                <c:pt idx="1207">
                  <c:v>0.61723980324074079</c:v>
                </c:pt>
                <c:pt idx="1208">
                  <c:v>0.61724559027777781</c:v>
                </c:pt>
                <c:pt idx="1209">
                  <c:v>0.61725137731481483</c:v>
                </c:pt>
                <c:pt idx="1210">
                  <c:v>0.61725716435185185</c:v>
                </c:pt>
                <c:pt idx="1211">
                  <c:v>0.61726295138888887</c:v>
                </c:pt>
                <c:pt idx="1212">
                  <c:v>0.61726873842592589</c:v>
                </c:pt>
                <c:pt idx="1213">
                  <c:v>0.61727456018518512</c:v>
                </c:pt>
                <c:pt idx="1214">
                  <c:v>0.61728017361111109</c:v>
                </c:pt>
                <c:pt idx="1215">
                  <c:v>0.61728596064814811</c:v>
                </c:pt>
                <c:pt idx="1216">
                  <c:v>0.61729156250000006</c:v>
                </c:pt>
                <c:pt idx="1217">
                  <c:v>0.61729716435185178</c:v>
                </c:pt>
                <c:pt idx="1218">
                  <c:v>0.61730277777777776</c:v>
                </c:pt>
                <c:pt idx="1219">
                  <c:v>0.61730837962962959</c:v>
                </c:pt>
                <c:pt idx="1220">
                  <c:v>0.61731398148148153</c:v>
                </c:pt>
                <c:pt idx="1221">
                  <c:v>0.6173195949074074</c:v>
                </c:pt>
                <c:pt idx="1222">
                  <c:v>0.61732519675925923</c:v>
                </c:pt>
                <c:pt idx="1223">
                  <c:v>0.61733081018518521</c:v>
                </c:pt>
                <c:pt idx="1224">
                  <c:v>0.61733641203703704</c:v>
                </c:pt>
                <c:pt idx="1225">
                  <c:v>0.61734201388888887</c:v>
                </c:pt>
                <c:pt idx="1226">
                  <c:v>0.61734762731481485</c:v>
                </c:pt>
                <c:pt idx="1227">
                  <c:v>0.61735322916666668</c:v>
                </c:pt>
                <c:pt idx="1228">
                  <c:v>0.6173587615740741</c:v>
                </c:pt>
                <c:pt idx="1229">
                  <c:v>0.61736437499999997</c:v>
                </c:pt>
                <c:pt idx="1230">
                  <c:v>0.6173699768518518</c:v>
                </c:pt>
                <c:pt idx="1231">
                  <c:v>0.61737557870370374</c:v>
                </c:pt>
                <c:pt idx="1232">
                  <c:v>0.61738119212962961</c:v>
                </c:pt>
                <c:pt idx="1233">
                  <c:v>0.61738679398148155</c:v>
                </c:pt>
                <c:pt idx="1234">
                  <c:v>0.61739240740740742</c:v>
                </c:pt>
                <c:pt idx="1235">
                  <c:v>0.61739800925925925</c:v>
                </c:pt>
                <c:pt idx="1236">
                  <c:v>0.61740361111111108</c:v>
                </c:pt>
                <c:pt idx="1237">
                  <c:v>0.61740922453703706</c:v>
                </c:pt>
                <c:pt idx="1238">
                  <c:v>0.61741482638888889</c:v>
                </c:pt>
                <c:pt idx="1239">
                  <c:v>0.61742043981481476</c:v>
                </c:pt>
                <c:pt idx="1240">
                  <c:v>0.6174260416666667</c:v>
                </c:pt>
                <c:pt idx="1241">
                  <c:v>0.61743182870370372</c:v>
                </c:pt>
                <c:pt idx="1242">
                  <c:v>0.61743761574074074</c:v>
                </c:pt>
                <c:pt idx="1243">
                  <c:v>0.61744340277777776</c:v>
                </c:pt>
                <c:pt idx="1244">
                  <c:v>0.61744918981481478</c:v>
                </c:pt>
                <c:pt idx="1245">
                  <c:v>0.61745497685185191</c:v>
                </c:pt>
                <c:pt idx="1246">
                  <c:v>0.61746076388888882</c:v>
                </c:pt>
                <c:pt idx="1247">
                  <c:v>0.61746655092592595</c:v>
                </c:pt>
                <c:pt idx="1248">
                  <c:v>0.61747233796296297</c:v>
                </c:pt>
                <c:pt idx="1249">
                  <c:v>0.61747812499999999</c:v>
                </c:pt>
                <c:pt idx="1250">
                  <c:v>0.61748391203703701</c:v>
                </c:pt>
                <c:pt idx="1251">
                  <c:v>0.61748969907407403</c:v>
                </c:pt>
                <c:pt idx="1252">
                  <c:v>0.61749548611111116</c:v>
                </c:pt>
                <c:pt idx="1253">
                  <c:v>0.61750127314814818</c:v>
                </c:pt>
                <c:pt idx="1254">
                  <c:v>0.6175070601851852</c:v>
                </c:pt>
                <c:pt idx="1255">
                  <c:v>0.61751284722222222</c:v>
                </c:pt>
                <c:pt idx="1256">
                  <c:v>0.61751864583333338</c:v>
                </c:pt>
                <c:pt idx="1257">
                  <c:v>0.61752442129629637</c:v>
                </c:pt>
                <c:pt idx="1258">
                  <c:v>0.61753021990740742</c:v>
                </c:pt>
                <c:pt idx="1259">
                  <c:v>0.61753599537037041</c:v>
                </c:pt>
                <c:pt idx="1260">
                  <c:v>0.61754178240740742</c:v>
                </c:pt>
                <c:pt idx="1261">
                  <c:v>0.61754758101851859</c:v>
                </c:pt>
                <c:pt idx="1262">
                  <c:v>0.6175533680555555</c:v>
                </c:pt>
                <c:pt idx="1263">
                  <c:v>0.61755915509259263</c:v>
                </c:pt>
                <c:pt idx="1264">
                  <c:v>0.61756494212962965</c:v>
                </c:pt>
                <c:pt idx="1265">
                  <c:v>0.61757072916666667</c:v>
                </c:pt>
                <c:pt idx="1266">
                  <c:v>0.61757651620370368</c:v>
                </c:pt>
                <c:pt idx="1267">
                  <c:v>0.6175823032407407</c:v>
                </c:pt>
                <c:pt idx="1268">
                  <c:v>0.61758809027777783</c:v>
                </c:pt>
                <c:pt idx="1269">
                  <c:v>0.61759495370370365</c:v>
                </c:pt>
                <c:pt idx="1270">
                  <c:v>0.61760056712962963</c:v>
                </c:pt>
                <c:pt idx="1271">
                  <c:v>0.61760616898148146</c:v>
                </c:pt>
                <c:pt idx="1272">
                  <c:v>0.61761178240740744</c:v>
                </c:pt>
                <c:pt idx="1273">
                  <c:v>0.61761756944444446</c:v>
                </c:pt>
                <c:pt idx="1274">
                  <c:v>0.61762317129629629</c:v>
                </c:pt>
                <c:pt idx="1275">
                  <c:v>0.61762895833333331</c:v>
                </c:pt>
                <c:pt idx="1276">
                  <c:v>0.61763474537037044</c:v>
                </c:pt>
                <c:pt idx="1277">
                  <c:v>0.61764053240740735</c:v>
                </c:pt>
                <c:pt idx="1278">
                  <c:v>0.61764631944444448</c:v>
                </c:pt>
                <c:pt idx="1279">
                  <c:v>0.6176521064814815</c:v>
                </c:pt>
                <c:pt idx="1280">
                  <c:v>0.61765789351851852</c:v>
                </c:pt>
                <c:pt idx="1281">
                  <c:v>0.61766368055555554</c:v>
                </c:pt>
                <c:pt idx="1282">
                  <c:v>0.61766946759259256</c:v>
                </c:pt>
                <c:pt idx="1283">
                  <c:v>0.61767525462962969</c:v>
                </c:pt>
                <c:pt idx="1284">
                  <c:v>0.6176810416666666</c:v>
                </c:pt>
                <c:pt idx="1285">
                  <c:v>0.61768682870370373</c:v>
                </c:pt>
                <c:pt idx="1286">
                  <c:v>0.61769261574074075</c:v>
                </c:pt>
                <c:pt idx="1287">
                  <c:v>0.61769840277777777</c:v>
                </c:pt>
                <c:pt idx="1288">
                  <c:v>0.61770418981481479</c:v>
                </c:pt>
                <c:pt idx="1289">
                  <c:v>0.61770997685185181</c:v>
                </c:pt>
                <c:pt idx="1290">
                  <c:v>0.61772765046296296</c:v>
                </c:pt>
                <c:pt idx="1291">
                  <c:v>0.61773326388888894</c:v>
                </c:pt>
                <c:pt idx="1292">
                  <c:v>0.61773886574074077</c:v>
                </c:pt>
                <c:pt idx="1293">
                  <c:v>0.61774447916666664</c:v>
                </c:pt>
                <c:pt idx="1294">
                  <c:v>0.61775008101851847</c:v>
                </c:pt>
                <c:pt idx="1295">
                  <c:v>0.61775568287037042</c:v>
                </c:pt>
                <c:pt idx="1296">
                  <c:v>0.61776129629629628</c:v>
                </c:pt>
                <c:pt idx="1297">
                  <c:v>0.61776689814814811</c:v>
                </c:pt>
                <c:pt idx="1298">
                  <c:v>0.61777251157407409</c:v>
                </c:pt>
                <c:pt idx="1299">
                  <c:v>0.61777811342592592</c:v>
                </c:pt>
                <c:pt idx="1300">
                  <c:v>0.61778390046296294</c:v>
                </c:pt>
                <c:pt idx="1301">
                  <c:v>0.61778968750000007</c:v>
                </c:pt>
                <c:pt idx="1302">
                  <c:v>0.6177952893518518</c:v>
                </c:pt>
                <c:pt idx="1303">
                  <c:v>0.61780082175925932</c:v>
                </c:pt>
                <c:pt idx="1304">
                  <c:v>0.61780660879629623</c:v>
                </c:pt>
                <c:pt idx="1305">
                  <c:v>0.61781258101851855</c:v>
                </c:pt>
                <c:pt idx="1306">
                  <c:v>0.61781819444444441</c:v>
                </c:pt>
                <c:pt idx="1307">
                  <c:v>0.61782398148148154</c:v>
                </c:pt>
                <c:pt idx="1308">
                  <c:v>0.61782976851851845</c:v>
                </c:pt>
                <c:pt idx="1309">
                  <c:v>0.61783555555555558</c:v>
                </c:pt>
                <c:pt idx="1310">
                  <c:v>0.6178413425925926</c:v>
                </c:pt>
                <c:pt idx="1311">
                  <c:v>0.61784712962962962</c:v>
                </c:pt>
                <c:pt idx="1312">
                  <c:v>0.61785291666666664</c:v>
                </c:pt>
                <c:pt idx="1313">
                  <c:v>0.61785888888888885</c:v>
                </c:pt>
                <c:pt idx="1314">
                  <c:v>0.61786466435185183</c:v>
                </c:pt>
                <c:pt idx="1315">
                  <c:v>0.61787045138888885</c:v>
                </c:pt>
                <c:pt idx="1316">
                  <c:v>0.61787623842592587</c:v>
                </c:pt>
                <c:pt idx="1317">
                  <c:v>0.61788203703703704</c:v>
                </c:pt>
                <c:pt idx="1318">
                  <c:v>0.61788782407407405</c:v>
                </c:pt>
                <c:pt idx="1319">
                  <c:v>0.61789378472222223</c:v>
                </c:pt>
                <c:pt idx="1320">
                  <c:v>0.61789939814814809</c:v>
                </c:pt>
                <c:pt idx="1321">
                  <c:v>0.61790518518518522</c:v>
                </c:pt>
                <c:pt idx="1322">
                  <c:v>0.61791097222222224</c:v>
                </c:pt>
                <c:pt idx="1323">
                  <c:v>0.61791675925925926</c:v>
                </c:pt>
                <c:pt idx="1324">
                  <c:v>0.61792254629629628</c:v>
                </c:pt>
                <c:pt idx="1325">
                  <c:v>0.6179283333333333</c:v>
                </c:pt>
                <c:pt idx="1326">
                  <c:v>0.61793412037037043</c:v>
                </c:pt>
                <c:pt idx="1327">
                  <c:v>0.61793990740740734</c:v>
                </c:pt>
                <c:pt idx="1328">
                  <c:v>0.61794569444444447</c:v>
                </c:pt>
                <c:pt idx="1329">
                  <c:v>0.61795148148148149</c:v>
                </c:pt>
                <c:pt idx="1330">
                  <c:v>0.61795726851851851</c:v>
                </c:pt>
                <c:pt idx="1331">
                  <c:v>0.61796305555555553</c:v>
                </c:pt>
                <c:pt idx="1332">
                  <c:v>0.61796884259259255</c:v>
                </c:pt>
                <c:pt idx="1333">
                  <c:v>0.61797462962962968</c:v>
                </c:pt>
                <c:pt idx="1334">
                  <c:v>0.6179804166666667</c:v>
                </c:pt>
                <c:pt idx="1335">
                  <c:v>0.61798620370370372</c:v>
                </c:pt>
                <c:pt idx="1336">
                  <c:v>0.61799199074074074</c:v>
                </c:pt>
                <c:pt idx="1337">
                  <c:v>0.61799777777777776</c:v>
                </c:pt>
                <c:pt idx="1338">
                  <c:v>0.61800356481481489</c:v>
                </c:pt>
                <c:pt idx="1339">
                  <c:v>0.6180093518518518</c:v>
                </c:pt>
                <c:pt idx="1340">
                  <c:v>0.61801513888888893</c:v>
                </c:pt>
                <c:pt idx="1341">
                  <c:v>0.61802092592592595</c:v>
                </c:pt>
                <c:pt idx="1342">
                  <c:v>0.61802671296296297</c:v>
                </c:pt>
                <c:pt idx="1343">
                  <c:v>0.61803249999999998</c:v>
                </c:pt>
                <c:pt idx="1344">
                  <c:v>0.61803847222222219</c:v>
                </c:pt>
                <c:pt idx="1345">
                  <c:v>0.61804407407407413</c:v>
                </c:pt>
                <c:pt idx="1346">
                  <c:v>0.61804967592592586</c:v>
                </c:pt>
                <c:pt idx="1347">
                  <c:v>0.61805528935185183</c:v>
                </c:pt>
                <c:pt idx="1348">
                  <c:v>0.61806107638888885</c:v>
                </c:pt>
                <c:pt idx="1349">
                  <c:v>0.61806686342592598</c:v>
                </c:pt>
                <c:pt idx="1350">
                  <c:v>0.61807265046296289</c:v>
                </c:pt>
                <c:pt idx="1351">
                  <c:v>0.61807843750000002</c:v>
                </c:pt>
                <c:pt idx="1352">
                  <c:v>0.61808422453703704</c:v>
                </c:pt>
                <c:pt idx="1353">
                  <c:v>0.61809001157407406</c:v>
                </c:pt>
                <c:pt idx="1354">
                  <c:v>0.61809579861111108</c:v>
                </c:pt>
                <c:pt idx="1355">
                  <c:v>0.6181015856481481</c:v>
                </c:pt>
                <c:pt idx="1356">
                  <c:v>0.61810737268518523</c:v>
                </c:pt>
                <c:pt idx="1357">
                  <c:v>0.61811315972222225</c:v>
                </c:pt>
                <c:pt idx="1358">
                  <c:v>0.61811894675925927</c:v>
                </c:pt>
                <c:pt idx="1359">
                  <c:v>0.61812473379629629</c:v>
                </c:pt>
                <c:pt idx="1360">
                  <c:v>0.61813052083333331</c:v>
                </c:pt>
                <c:pt idx="1361">
                  <c:v>0.61813630787037044</c:v>
                </c:pt>
                <c:pt idx="1362">
                  <c:v>0.61814209490740735</c:v>
                </c:pt>
                <c:pt idx="1363">
                  <c:v>0.61814788194444448</c:v>
                </c:pt>
                <c:pt idx="1364">
                  <c:v>0.6181536689814815</c:v>
                </c:pt>
                <c:pt idx="1365">
                  <c:v>0.61815945601851852</c:v>
                </c:pt>
                <c:pt idx="1366">
                  <c:v>0.61816517361111112</c:v>
                </c:pt>
                <c:pt idx="1367">
                  <c:v>0.61817096064814814</c:v>
                </c:pt>
                <c:pt idx="1368">
                  <c:v>0.61817674768518516</c:v>
                </c:pt>
                <c:pt idx="1369">
                  <c:v>0.61818253472222218</c:v>
                </c:pt>
                <c:pt idx="1370">
                  <c:v>0.61818849537037035</c:v>
                </c:pt>
                <c:pt idx="1371">
                  <c:v>0.61819410879629633</c:v>
                </c:pt>
                <c:pt idx="1372">
                  <c:v>0.61819989583333335</c:v>
                </c:pt>
                <c:pt idx="1373">
                  <c:v>0.61820568287037037</c:v>
                </c:pt>
                <c:pt idx="1374">
                  <c:v>0.61821146990740738</c:v>
                </c:pt>
                <c:pt idx="1375">
                  <c:v>0.61821725694444452</c:v>
                </c:pt>
                <c:pt idx="1376">
                  <c:v>0.61822304398148142</c:v>
                </c:pt>
                <c:pt idx="1377">
                  <c:v>0.61822883101851855</c:v>
                </c:pt>
                <c:pt idx="1378">
                  <c:v>0.61823461805555557</c:v>
                </c:pt>
                <c:pt idx="1379">
                  <c:v>0.61824040509259259</c:v>
                </c:pt>
                <c:pt idx="1380">
                  <c:v>0.61824623842592585</c:v>
                </c:pt>
                <c:pt idx="1381">
                  <c:v>0.61825202546296298</c:v>
                </c:pt>
                <c:pt idx="1382">
                  <c:v>0.6182578125</c:v>
                </c:pt>
                <c:pt idx="1383">
                  <c:v>0.61826359953703702</c:v>
                </c:pt>
                <c:pt idx="1384">
                  <c:v>0.61826957175925923</c:v>
                </c:pt>
                <c:pt idx="1385">
                  <c:v>0.61827517361111106</c:v>
                </c:pt>
                <c:pt idx="1386">
                  <c:v>0.61828097222222222</c:v>
                </c:pt>
                <c:pt idx="1387">
                  <c:v>0.61828674768518521</c:v>
                </c:pt>
                <c:pt idx="1388">
                  <c:v>0.61829253472222223</c:v>
                </c:pt>
                <c:pt idx="1389">
                  <c:v>0.61829833333333328</c:v>
                </c:pt>
                <c:pt idx="1390">
                  <c:v>0.61830412037037041</c:v>
                </c:pt>
                <c:pt idx="1391">
                  <c:v>0.61830990740740743</c:v>
                </c:pt>
                <c:pt idx="1392">
                  <c:v>0.61831569444444445</c:v>
                </c:pt>
                <c:pt idx="1393">
                  <c:v>0.61832148148148147</c:v>
                </c:pt>
                <c:pt idx="1394">
                  <c:v>0.61832726851851849</c:v>
                </c:pt>
                <c:pt idx="1395">
                  <c:v>0.61833305555555562</c:v>
                </c:pt>
                <c:pt idx="1396">
                  <c:v>0.61833884259259253</c:v>
                </c:pt>
                <c:pt idx="1397">
                  <c:v>0.61834462962962966</c:v>
                </c:pt>
                <c:pt idx="1398">
                  <c:v>0.61835041666666668</c:v>
                </c:pt>
                <c:pt idx="1399">
                  <c:v>0.6183562037037037</c:v>
                </c:pt>
                <c:pt idx="1400">
                  <c:v>0.61836199074074072</c:v>
                </c:pt>
                <c:pt idx="1401">
                  <c:v>0.61836777777777774</c:v>
                </c:pt>
                <c:pt idx="1402">
                  <c:v>0.61837465277777781</c:v>
                </c:pt>
                <c:pt idx="1403">
                  <c:v>0.61838025462962964</c:v>
                </c:pt>
                <c:pt idx="1404">
                  <c:v>0.61838604166666666</c:v>
                </c:pt>
                <c:pt idx="1405">
                  <c:v>0.61839182870370368</c:v>
                </c:pt>
                <c:pt idx="1406">
                  <c:v>0.61839761574074081</c:v>
                </c:pt>
                <c:pt idx="1407">
                  <c:v>0.61840321759259254</c:v>
                </c:pt>
                <c:pt idx="1408">
                  <c:v>0.6184090162037037</c:v>
                </c:pt>
                <c:pt idx="1409">
                  <c:v>0.61841479166666669</c:v>
                </c:pt>
                <c:pt idx="1410">
                  <c:v>0.6184205787037037</c:v>
                </c:pt>
                <c:pt idx="1411">
                  <c:v>0.61842637731481476</c:v>
                </c:pt>
                <c:pt idx="1412">
                  <c:v>0.61843216435185189</c:v>
                </c:pt>
                <c:pt idx="1413">
                  <c:v>0.61843812500000006</c:v>
                </c:pt>
                <c:pt idx="1414">
                  <c:v>0.61844373842592593</c:v>
                </c:pt>
                <c:pt idx="1415">
                  <c:v>0.61844952546296295</c:v>
                </c:pt>
                <c:pt idx="1416">
                  <c:v>0.61845531249999997</c:v>
                </c:pt>
                <c:pt idx="1417">
                  <c:v>0.6184610995370371</c:v>
                </c:pt>
                <c:pt idx="1418">
                  <c:v>0.618466886574074</c:v>
                </c:pt>
                <c:pt idx="1419">
                  <c:v>0.61847267361111113</c:v>
                </c:pt>
                <c:pt idx="1420">
                  <c:v>0.61847846064814815</c:v>
                </c:pt>
                <c:pt idx="1421">
                  <c:v>0.61848424768518517</c:v>
                </c:pt>
                <c:pt idx="1422">
                  <c:v>0.61849003472222219</c:v>
                </c:pt>
                <c:pt idx="1423">
                  <c:v>0.61849582175925921</c:v>
                </c:pt>
                <c:pt idx="1424">
                  <c:v>0.61850160879629634</c:v>
                </c:pt>
                <c:pt idx="1425">
                  <c:v>0.61850739583333336</c:v>
                </c:pt>
                <c:pt idx="1426">
                  <c:v>0.61851318287037038</c:v>
                </c:pt>
                <c:pt idx="1427">
                  <c:v>0.61851878472222221</c:v>
                </c:pt>
                <c:pt idx="1428">
                  <c:v>0.61852457175925923</c:v>
                </c:pt>
                <c:pt idx="1429">
                  <c:v>0.61853054398148155</c:v>
                </c:pt>
                <c:pt idx="1430">
                  <c:v>0.61853633101851846</c:v>
                </c:pt>
                <c:pt idx="1431">
                  <c:v>0.6185419328703704</c:v>
                </c:pt>
                <c:pt idx="1432">
                  <c:v>0.61854790509259261</c:v>
                </c:pt>
                <c:pt idx="1433">
                  <c:v>0.61855369212962963</c:v>
                </c:pt>
                <c:pt idx="1434">
                  <c:v>0.61855947916666665</c:v>
                </c:pt>
                <c:pt idx="1435">
                  <c:v>0.61856526620370367</c:v>
                </c:pt>
                <c:pt idx="1436">
                  <c:v>0.6185710532407408</c:v>
                </c:pt>
                <c:pt idx="1437">
                  <c:v>0.61857684027777771</c:v>
                </c:pt>
                <c:pt idx="1438">
                  <c:v>0.61858262731481484</c:v>
                </c:pt>
                <c:pt idx="1439">
                  <c:v>0.61858841435185186</c:v>
                </c:pt>
                <c:pt idx="1440">
                  <c:v>0.61859420138888888</c:v>
                </c:pt>
                <c:pt idx="1441">
                  <c:v>0.6185999884259259</c:v>
                </c:pt>
                <c:pt idx="1442">
                  <c:v>0.6186056134259259</c:v>
                </c:pt>
                <c:pt idx="1443">
                  <c:v>0.61861122685185188</c:v>
                </c:pt>
                <c:pt idx="1444">
                  <c:v>0.6186170138888889</c:v>
                </c:pt>
                <c:pt idx="1445">
                  <c:v>0.61862280092592592</c:v>
                </c:pt>
                <c:pt idx="1446">
                  <c:v>0.61862858796296294</c:v>
                </c:pt>
                <c:pt idx="1447">
                  <c:v>0.61863437499999996</c:v>
                </c:pt>
                <c:pt idx="1448">
                  <c:v>0.61864033564814813</c:v>
                </c:pt>
                <c:pt idx="1449">
                  <c:v>0.61864612268518515</c:v>
                </c:pt>
                <c:pt idx="1450">
                  <c:v>0.61865173611111113</c:v>
                </c:pt>
                <c:pt idx="1451">
                  <c:v>0.61865752314814815</c:v>
                </c:pt>
                <c:pt idx="1452">
                  <c:v>0.61866331018518517</c:v>
                </c:pt>
                <c:pt idx="1453">
                  <c:v>0.61866909722222219</c:v>
                </c:pt>
                <c:pt idx="1454">
                  <c:v>0.61867488425925921</c:v>
                </c:pt>
                <c:pt idx="1455">
                  <c:v>0.61868085648148152</c:v>
                </c:pt>
                <c:pt idx="1456">
                  <c:v>0.61868633101851855</c:v>
                </c:pt>
                <c:pt idx="1457">
                  <c:v>0.61869211805555557</c:v>
                </c:pt>
                <c:pt idx="1458">
                  <c:v>0.61869790509259259</c:v>
                </c:pt>
                <c:pt idx="1459">
                  <c:v>0.61870369212962961</c:v>
                </c:pt>
                <c:pt idx="1460">
                  <c:v>0.61870947916666663</c:v>
                </c:pt>
                <c:pt idx="1461">
                  <c:v>0.6187154398148148</c:v>
                </c:pt>
                <c:pt idx="1462">
                  <c:v>0.61872105324074067</c:v>
                </c:pt>
                <c:pt idx="1463">
                  <c:v>0.6187268402777778</c:v>
                </c:pt>
                <c:pt idx="1464">
                  <c:v>0.61873262731481482</c:v>
                </c:pt>
                <c:pt idx="1465">
                  <c:v>0.61873841435185184</c:v>
                </c:pt>
                <c:pt idx="1466">
                  <c:v>0.61874420138888886</c:v>
                </c:pt>
                <c:pt idx="1467">
                  <c:v>0.61875017361111107</c:v>
                </c:pt>
                <c:pt idx="1468">
                  <c:v>0.6187559606481482</c:v>
                </c:pt>
                <c:pt idx="1469">
                  <c:v>0.61876283564814816</c:v>
                </c:pt>
                <c:pt idx="1470">
                  <c:v>0.61876843749999999</c:v>
                </c:pt>
                <c:pt idx="1471">
                  <c:v>0.61877422453703701</c:v>
                </c:pt>
                <c:pt idx="1472">
                  <c:v>0.61878001157407414</c:v>
                </c:pt>
                <c:pt idx="1473">
                  <c:v>0.61878579861111105</c:v>
                </c:pt>
                <c:pt idx="1474">
                  <c:v>0.61879140046296299</c:v>
                </c:pt>
                <c:pt idx="1475">
                  <c:v>0.6187973726851852</c:v>
                </c:pt>
                <c:pt idx="1476">
                  <c:v>0.61880297453703703</c:v>
                </c:pt>
                <c:pt idx="1477">
                  <c:v>0.61880876157407405</c:v>
                </c:pt>
                <c:pt idx="1478">
                  <c:v>0.61881473379629626</c:v>
                </c:pt>
                <c:pt idx="1479">
                  <c:v>0.61882052083333339</c:v>
                </c:pt>
                <c:pt idx="1480">
                  <c:v>0.61882630787037041</c:v>
                </c:pt>
                <c:pt idx="1481">
                  <c:v>0.61883190972222224</c:v>
                </c:pt>
                <c:pt idx="1482">
                  <c:v>0.61883788194444445</c:v>
                </c:pt>
                <c:pt idx="1483">
                  <c:v>0.61884348379629628</c:v>
                </c:pt>
                <c:pt idx="1484">
                  <c:v>0.61884945601851848</c:v>
                </c:pt>
                <c:pt idx="1485">
                  <c:v>0.6188552430555555</c:v>
                </c:pt>
                <c:pt idx="1486">
                  <c:v>0.61886103009259263</c:v>
                </c:pt>
                <c:pt idx="1487">
                  <c:v>0.6188666435185185</c:v>
                </c:pt>
                <c:pt idx="1488">
                  <c:v>0.61887243055555552</c:v>
                </c:pt>
                <c:pt idx="1489">
                  <c:v>0.61887839120370369</c:v>
                </c:pt>
                <c:pt idx="1490">
                  <c:v>0.61888400462962967</c:v>
                </c:pt>
                <c:pt idx="1491">
                  <c:v>0.61888996527777784</c:v>
                </c:pt>
                <c:pt idx="1492">
                  <c:v>0.61889665509259262</c:v>
                </c:pt>
                <c:pt idx="1493">
                  <c:v>0.61890226851851848</c:v>
                </c:pt>
                <c:pt idx="1494">
                  <c:v>0.61890805555555561</c:v>
                </c:pt>
                <c:pt idx="1495">
                  <c:v>0.61891365740740734</c:v>
                </c:pt>
                <c:pt idx="1496">
                  <c:v>0.61891927083333331</c:v>
                </c:pt>
                <c:pt idx="1497">
                  <c:v>0.61892487268518515</c:v>
                </c:pt>
                <c:pt idx="1498">
                  <c:v>0.61893048611111112</c:v>
                </c:pt>
                <c:pt idx="1499">
                  <c:v>0.61893626157407411</c:v>
                </c:pt>
                <c:pt idx="1500">
                  <c:v>0.61894204861111113</c:v>
                </c:pt>
                <c:pt idx="1501">
                  <c:v>0.61894784722222218</c:v>
                </c:pt>
                <c:pt idx="1502">
                  <c:v>0.61895363425925931</c:v>
                </c:pt>
                <c:pt idx="1503">
                  <c:v>0.61895923611111114</c:v>
                </c:pt>
                <c:pt idx="1504">
                  <c:v>0.61896520833333335</c:v>
                </c:pt>
                <c:pt idx="1505">
                  <c:v>0.61897081018518518</c:v>
                </c:pt>
                <c:pt idx="1506">
                  <c:v>0.61897641203703702</c:v>
                </c:pt>
                <c:pt idx="1507">
                  <c:v>0.61898221064814818</c:v>
                </c:pt>
                <c:pt idx="1508">
                  <c:v>0.61898817129629624</c:v>
                </c:pt>
                <c:pt idx="1509">
                  <c:v>0.61899377314814819</c:v>
                </c:pt>
                <c:pt idx="1510">
                  <c:v>0.6189995601851852</c:v>
                </c:pt>
                <c:pt idx="1511">
                  <c:v>0.61900534722222222</c:v>
                </c:pt>
                <c:pt idx="1512">
                  <c:v>0.61901114583333328</c:v>
                </c:pt>
                <c:pt idx="1513">
                  <c:v>0.61901693287037041</c:v>
                </c:pt>
                <c:pt idx="1514">
                  <c:v>0.61902271990740743</c:v>
                </c:pt>
                <c:pt idx="1515">
                  <c:v>0.61902850694444445</c:v>
                </c:pt>
                <c:pt idx="1516">
                  <c:v>0.61903429398148146</c:v>
                </c:pt>
                <c:pt idx="1517">
                  <c:v>0.61904008101851848</c:v>
                </c:pt>
                <c:pt idx="1518">
                  <c:v>0.61904586805555561</c:v>
                </c:pt>
                <c:pt idx="1519">
                  <c:v>0.61905158564814811</c:v>
                </c:pt>
                <c:pt idx="1520">
                  <c:v>0.61905737268518524</c:v>
                </c:pt>
                <c:pt idx="1521">
                  <c:v>0.61906315972222226</c:v>
                </c:pt>
                <c:pt idx="1522">
                  <c:v>0.61906894675925928</c:v>
                </c:pt>
                <c:pt idx="1523">
                  <c:v>0.61907473379629629</c:v>
                </c:pt>
                <c:pt idx="1524">
                  <c:v>0.61908052083333331</c:v>
                </c:pt>
                <c:pt idx="1525">
                  <c:v>0.61908667824074071</c:v>
                </c:pt>
                <c:pt idx="1526">
                  <c:v>0.61909228009259254</c:v>
                </c:pt>
                <c:pt idx="1527">
                  <c:v>0.61909806712962967</c:v>
                </c:pt>
                <c:pt idx="1528">
                  <c:v>0.61910385416666669</c:v>
                </c:pt>
                <c:pt idx="1529">
                  <c:v>0.61910964120370371</c:v>
                </c:pt>
                <c:pt idx="1530">
                  <c:v>0.61911542824074073</c:v>
                </c:pt>
                <c:pt idx="1531">
                  <c:v>0.61912121527777775</c:v>
                </c:pt>
                <c:pt idx="1532">
                  <c:v>0.61912700231481488</c:v>
                </c:pt>
                <c:pt idx="1533">
                  <c:v>0.6191326620370371</c:v>
                </c:pt>
                <c:pt idx="1534">
                  <c:v>0.619138449074074</c:v>
                </c:pt>
                <c:pt idx="1535">
                  <c:v>0.61914442129629632</c:v>
                </c:pt>
                <c:pt idx="1536">
                  <c:v>0.61915020833333334</c:v>
                </c:pt>
                <c:pt idx="1537">
                  <c:v>0.61915581018518517</c:v>
                </c:pt>
                <c:pt idx="1538">
                  <c:v>0.61916159722222219</c:v>
                </c:pt>
                <c:pt idx="1539">
                  <c:v>0.61916738425925921</c:v>
                </c:pt>
                <c:pt idx="1540">
                  <c:v>0.61917335648148153</c:v>
                </c:pt>
                <c:pt idx="1541">
                  <c:v>0.61917914351851855</c:v>
                </c:pt>
                <c:pt idx="1542">
                  <c:v>0.61918474537037038</c:v>
                </c:pt>
                <c:pt idx="1543">
                  <c:v>0.6191905324074074</c:v>
                </c:pt>
                <c:pt idx="1544">
                  <c:v>0.61919631944444442</c:v>
                </c:pt>
                <c:pt idx="1545">
                  <c:v>0.61920210648148155</c:v>
                </c:pt>
                <c:pt idx="1546">
                  <c:v>0.61920789351851846</c:v>
                </c:pt>
                <c:pt idx="1547">
                  <c:v>0.61921386574074078</c:v>
                </c:pt>
                <c:pt idx="1548">
                  <c:v>0.6192196527777778</c:v>
                </c:pt>
                <c:pt idx="1549">
                  <c:v>0.61922525462962963</c:v>
                </c:pt>
                <c:pt idx="1550">
                  <c:v>0.61923104166666665</c:v>
                </c:pt>
                <c:pt idx="1551">
                  <c:v>0.61923682870370367</c:v>
                </c:pt>
                <c:pt idx="1552">
                  <c:v>0.61924280092592598</c:v>
                </c:pt>
                <c:pt idx="1553">
                  <c:v>0.61924858796296289</c:v>
                </c:pt>
                <c:pt idx="1554">
                  <c:v>0.61925418981481484</c:v>
                </c:pt>
                <c:pt idx="1555">
                  <c:v>0.61925997685185186</c:v>
                </c:pt>
                <c:pt idx="1556">
                  <c:v>0.61926594907407406</c:v>
                </c:pt>
                <c:pt idx="1557">
                  <c:v>0.61927173611111108</c:v>
                </c:pt>
                <c:pt idx="1558">
                  <c:v>0.61927842592592597</c:v>
                </c:pt>
                <c:pt idx="1559">
                  <c:v>0.61928439814814817</c:v>
                </c:pt>
                <c:pt idx="1560">
                  <c:v>0.61929000000000001</c:v>
                </c:pt>
                <c:pt idx="1561">
                  <c:v>0.61929597222222221</c:v>
                </c:pt>
                <c:pt idx="1562">
                  <c:v>0.61930157407407405</c:v>
                </c:pt>
                <c:pt idx="1563">
                  <c:v>0.61930754629629636</c:v>
                </c:pt>
                <c:pt idx="1564">
                  <c:v>0.61931333333333327</c:v>
                </c:pt>
                <c:pt idx="1565">
                  <c:v>0.61931893518518522</c:v>
                </c:pt>
                <c:pt idx="1566">
                  <c:v>0.61932490740740742</c:v>
                </c:pt>
                <c:pt idx="1567">
                  <c:v>0.61933069444444444</c:v>
                </c:pt>
                <c:pt idx="1568">
                  <c:v>0.61933648148148146</c:v>
                </c:pt>
                <c:pt idx="1569">
                  <c:v>0.61934226851851848</c:v>
                </c:pt>
                <c:pt idx="1570">
                  <c:v>0.61934805555555561</c:v>
                </c:pt>
                <c:pt idx="1571">
                  <c:v>0.61935384259259263</c:v>
                </c:pt>
                <c:pt idx="1572">
                  <c:v>0.61935962962962965</c:v>
                </c:pt>
                <c:pt idx="1573">
                  <c:v>0.61936541666666667</c:v>
                </c:pt>
                <c:pt idx="1574">
                  <c:v>0.61937120370370369</c:v>
                </c:pt>
                <c:pt idx="1575">
                  <c:v>0.61937699074074071</c:v>
                </c:pt>
                <c:pt idx="1576">
                  <c:v>0.61938277777777773</c:v>
                </c:pt>
                <c:pt idx="1577">
                  <c:v>0.61938856481481486</c:v>
                </c:pt>
                <c:pt idx="1578">
                  <c:v>0.61939435185185188</c:v>
                </c:pt>
                <c:pt idx="1579">
                  <c:v>0.6194001388888889</c:v>
                </c:pt>
                <c:pt idx="1580">
                  <c:v>0.61940575231481476</c:v>
                </c:pt>
                <c:pt idx="1581">
                  <c:v>0.61941171296296293</c:v>
                </c:pt>
                <c:pt idx="1582">
                  <c:v>0.6194175115740741</c:v>
                </c:pt>
                <c:pt idx="1583">
                  <c:v>0.61942328703703697</c:v>
                </c:pt>
                <c:pt idx="1584">
                  <c:v>0.6194290740740741</c:v>
                </c:pt>
                <c:pt idx="1585">
                  <c:v>0.61943486111111112</c:v>
                </c:pt>
                <c:pt idx="1586">
                  <c:v>0.61944064814814814</c:v>
                </c:pt>
                <c:pt idx="1587">
                  <c:v>0.61944643518518516</c:v>
                </c:pt>
                <c:pt idx="1588">
                  <c:v>0.61945222222222218</c:v>
                </c:pt>
                <c:pt idx="1589">
                  <c:v>0.61945800925925931</c:v>
                </c:pt>
                <c:pt idx="1590">
                  <c:v>0.61946379629629633</c:v>
                </c:pt>
                <c:pt idx="1591">
                  <c:v>0.61946959490740738</c:v>
                </c:pt>
                <c:pt idx="1592">
                  <c:v>0.6194753819444444</c:v>
                </c:pt>
                <c:pt idx="1593">
                  <c:v>0.61948116898148153</c:v>
                </c:pt>
                <c:pt idx="1594">
                  <c:v>0.61948695601851855</c:v>
                </c:pt>
                <c:pt idx="1595">
                  <c:v>0.61949277777777778</c:v>
                </c:pt>
                <c:pt idx="1596">
                  <c:v>0.6194985648148148</c:v>
                </c:pt>
                <c:pt idx="1597">
                  <c:v>0.61950435185185182</c:v>
                </c:pt>
                <c:pt idx="1598">
                  <c:v>0.61951013888888895</c:v>
                </c:pt>
                <c:pt idx="1599">
                  <c:v>0.61951592592592586</c:v>
                </c:pt>
                <c:pt idx="1600">
                  <c:v>0.61952171296296299</c:v>
                </c:pt>
                <c:pt idx="1601">
                  <c:v>0.61952750000000001</c:v>
                </c:pt>
                <c:pt idx="1602">
                  <c:v>0.61953328703703703</c:v>
                </c:pt>
                <c:pt idx="1603">
                  <c:v>0.61953888888888886</c:v>
                </c:pt>
                <c:pt idx="1604">
                  <c:v>0.61954449074074069</c:v>
                </c:pt>
                <c:pt idx="1605">
                  <c:v>0.61955010416666667</c:v>
                </c:pt>
                <c:pt idx="1606">
                  <c:v>0.6195557060185185</c:v>
                </c:pt>
                <c:pt idx="1607">
                  <c:v>0.61956149305555552</c:v>
                </c:pt>
                <c:pt idx="1608">
                  <c:v>0.6195671064814815</c:v>
                </c:pt>
                <c:pt idx="1609">
                  <c:v>0.61957239583333334</c:v>
                </c:pt>
                <c:pt idx="1610">
                  <c:v>0.61957818287037036</c:v>
                </c:pt>
                <c:pt idx="1611">
                  <c:v>0.61958396990740738</c:v>
                </c:pt>
                <c:pt idx="1612">
                  <c:v>0.61958975694444451</c:v>
                </c:pt>
                <c:pt idx="1613">
                  <c:v>0.61959554398148142</c:v>
                </c:pt>
                <c:pt idx="1614">
                  <c:v>0.61960133101851855</c:v>
                </c:pt>
                <c:pt idx="1615">
                  <c:v>0.61960711805555557</c:v>
                </c:pt>
                <c:pt idx="1616">
                  <c:v>0.61961290509259259</c:v>
                </c:pt>
                <c:pt idx="1617">
                  <c:v>0.61961869212962961</c:v>
                </c:pt>
                <c:pt idx="1618">
                  <c:v>0.61962447916666663</c:v>
                </c:pt>
                <c:pt idx="1619">
                  <c:v>0.61963045138888895</c:v>
                </c:pt>
                <c:pt idx="1620">
                  <c:v>0.61963623842592586</c:v>
                </c:pt>
                <c:pt idx="1621">
                  <c:v>0.61964202546296299</c:v>
                </c:pt>
                <c:pt idx="1622">
                  <c:v>0.61964781250000001</c:v>
                </c:pt>
                <c:pt idx="1623">
                  <c:v>0.61965359953703703</c:v>
                </c:pt>
                <c:pt idx="1624">
                  <c:v>0.61965938657407404</c:v>
                </c:pt>
                <c:pt idx="1625">
                  <c:v>0.61966607638888893</c:v>
                </c:pt>
                <c:pt idx="1626">
                  <c:v>0.61967186342592595</c:v>
                </c:pt>
                <c:pt idx="1627">
                  <c:v>0.61967765046296297</c:v>
                </c:pt>
                <c:pt idx="1628">
                  <c:v>0.61968343749999999</c:v>
                </c:pt>
                <c:pt idx="1629">
                  <c:v>0.61968922453703701</c:v>
                </c:pt>
                <c:pt idx="1630">
                  <c:v>0.61969501157407414</c:v>
                </c:pt>
                <c:pt idx="1631">
                  <c:v>0.61970079861111105</c:v>
                </c:pt>
                <c:pt idx="1632">
                  <c:v>0.61970658564814818</c:v>
                </c:pt>
                <c:pt idx="1633">
                  <c:v>0.6197123726851852</c:v>
                </c:pt>
                <c:pt idx="1634">
                  <c:v>0.61971817129629636</c:v>
                </c:pt>
                <c:pt idx="1635">
                  <c:v>0.61972394675925924</c:v>
                </c:pt>
                <c:pt idx="1636">
                  <c:v>0.61972973379629626</c:v>
                </c:pt>
                <c:pt idx="1637">
                  <c:v>0.61973553240740742</c:v>
                </c:pt>
                <c:pt idx="1638">
                  <c:v>0.61974131944444444</c:v>
                </c:pt>
                <c:pt idx="1639">
                  <c:v>0.61974710648148146</c:v>
                </c:pt>
                <c:pt idx="1640">
                  <c:v>0.61975289351851848</c:v>
                </c:pt>
                <c:pt idx="1641">
                  <c:v>0.61975868055555561</c:v>
                </c:pt>
                <c:pt idx="1642">
                  <c:v>0.61976446759259263</c:v>
                </c:pt>
                <c:pt idx="1643">
                  <c:v>0.61977025462962965</c:v>
                </c:pt>
                <c:pt idx="1644">
                  <c:v>0.61977604166666667</c:v>
                </c:pt>
                <c:pt idx="1645">
                  <c:v>0.61978182870370369</c:v>
                </c:pt>
                <c:pt idx="1646">
                  <c:v>0.6197876157407407</c:v>
                </c:pt>
                <c:pt idx="1647">
                  <c:v>0.61979340277777772</c:v>
                </c:pt>
                <c:pt idx="1648">
                  <c:v>0.61979918981481485</c:v>
                </c:pt>
                <c:pt idx="1649">
                  <c:v>0.61980497685185187</c:v>
                </c:pt>
                <c:pt idx="1650">
                  <c:v>0.61981076388888889</c:v>
                </c:pt>
                <c:pt idx="1651">
                  <c:v>0.61981655092592591</c:v>
                </c:pt>
                <c:pt idx="1652">
                  <c:v>0.61982233796296293</c:v>
                </c:pt>
                <c:pt idx="1653">
                  <c:v>0.61982812500000006</c:v>
                </c:pt>
                <c:pt idx="1654">
                  <c:v>0.61983391203703697</c:v>
                </c:pt>
                <c:pt idx="1655">
                  <c:v>0.6198396990740741</c:v>
                </c:pt>
                <c:pt idx="1656">
                  <c:v>0.61984548611111112</c:v>
                </c:pt>
                <c:pt idx="1657">
                  <c:v>0.61985127314814814</c:v>
                </c:pt>
                <c:pt idx="1658">
                  <c:v>0.61985706018518516</c:v>
                </c:pt>
                <c:pt idx="1659">
                  <c:v>0.61986284722222218</c:v>
                </c:pt>
                <c:pt idx="1660">
                  <c:v>0.61986863425925931</c:v>
                </c:pt>
                <c:pt idx="1661">
                  <c:v>0.61987442129629633</c:v>
                </c:pt>
                <c:pt idx="1662">
                  <c:v>0.61988039351851854</c:v>
                </c:pt>
                <c:pt idx="1663">
                  <c:v>0.61988618055555555</c:v>
                </c:pt>
                <c:pt idx="1664">
                  <c:v>0.61989196759259257</c:v>
                </c:pt>
                <c:pt idx="1665">
                  <c:v>0.61989775462962959</c:v>
                </c:pt>
                <c:pt idx="1666">
                  <c:v>0.61990354166666661</c:v>
                </c:pt>
                <c:pt idx="1667">
                  <c:v>0.61990932870370374</c:v>
                </c:pt>
                <c:pt idx="1668">
                  <c:v>0.61991511574074076</c:v>
                </c:pt>
                <c:pt idx="1669">
                  <c:v>0.61992090277777778</c:v>
                </c:pt>
                <c:pt idx="1670">
                  <c:v>0.6199266898148148</c:v>
                </c:pt>
                <c:pt idx="1671">
                  <c:v>0.61993247685185182</c:v>
                </c:pt>
                <c:pt idx="1672">
                  <c:v>0.6199382175925926</c:v>
                </c:pt>
                <c:pt idx="1673">
                  <c:v>0.61994381944444443</c:v>
                </c:pt>
                <c:pt idx="1674">
                  <c:v>0.61994960648148145</c:v>
                </c:pt>
                <c:pt idx="1675">
                  <c:v>0.61995521990740743</c:v>
                </c:pt>
                <c:pt idx="1676">
                  <c:v>0.61996082175925926</c:v>
                </c:pt>
                <c:pt idx="1677">
                  <c:v>0.61996642361111109</c:v>
                </c:pt>
                <c:pt idx="1678">
                  <c:v>0.61997203703703707</c:v>
                </c:pt>
                <c:pt idx="1679">
                  <c:v>0.6199776388888889</c:v>
                </c:pt>
                <c:pt idx="1680">
                  <c:v>0.61998342592592592</c:v>
                </c:pt>
                <c:pt idx="1681">
                  <c:v>0.61998903935185179</c:v>
                </c:pt>
                <c:pt idx="1682">
                  <c:v>0.61999482638888892</c:v>
                </c:pt>
                <c:pt idx="1683">
                  <c:v>0.62000060185185191</c:v>
                </c:pt>
                <c:pt idx="1684">
                  <c:v>0.62000640046296296</c:v>
                </c:pt>
                <c:pt idx="1685">
                  <c:v>0.62001218749999998</c:v>
                </c:pt>
                <c:pt idx="1686">
                  <c:v>0.62001783564814816</c:v>
                </c:pt>
                <c:pt idx="1687">
                  <c:v>0.62002362268518518</c:v>
                </c:pt>
                <c:pt idx="1688">
                  <c:v>0.6200294097222222</c:v>
                </c:pt>
                <c:pt idx="1689">
                  <c:v>0.62003519675925933</c:v>
                </c:pt>
                <c:pt idx="1690">
                  <c:v>0.62004098379629624</c:v>
                </c:pt>
                <c:pt idx="1691">
                  <c:v>0.62004785879629631</c:v>
                </c:pt>
                <c:pt idx="1692">
                  <c:v>0.62005347222222229</c:v>
                </c:pt>
                <c:pt idx="1693">
                  <c:v>0.62005907407407401</c:v>
                </c:pt>
                <c:pt idx="1694">
                  <c:v>0.62006467592592596</c:v>
                </c:pt>
                <c:pt idx="1695">
                  <c:v>0.62007028935185182</c:v>
                </c:pt>
                <c:pt idx="1696">
                  <c:v>0.62007607638888895</c:v>
                </c:pt>
                <c:pt idx="1697">
                  <c:v>0.62008203703703701</c:v>
                </c:pt>
                <c:pt idx="1698">
                  <c:v>0.62008765046296299</c:v>
                </c:pt>
                <c:pt idx="1699">
                  <c:v>0.62009343750000001</c:v>
                </c:pt>
                <c:pt idx="1700">
                  <c:v>0.62009903935185184</c:v>
                </c:pt>
                <c:pt idx="1701">
                  <c:v>0.62010482638888886</c:v>
                </c:pt>
                <c:pt idx="1702">
                  <c:v>0.62011061342592588</c:v>
                </c:pt>
                <c:pt idx="1703">
                  <c:v>0.62011640046296301</c:v>
                </c:pt>
                <c:pt idx="1704">
                  <c:v>0.62012218750000003</c:v>
                </c:pt>
                <c:pt idx="1705">
                  <c:v>0.62012797453703705</c:v>
                </c:pt>
                <c:pt idx="1706">
                  <c:v>0.62013376157407407</c:v>
                </c:pt>
                <c:pt idx="1707">
                  <c:v>0.62013937500000005</c:v>
                </c:pt>
                <c:pt idx="1708">
                  <c:v>0.62014516203703707</c:v>
                </c:pt>
                <c:pt idx="1709">
                  <c:v>0.62015112268518513</c:v>
                </c:pt>
                <c:pt idx="1710">
                  <c:v>0.62015673611111111</c:v>
                </c:pt>
                <c:pt idx="1711">
                  <c:v>0.62016252314814813</c:v>
                </c:pt>
                <c:pt idx="1712">
                  <c:v>0.62016831018518526</c:v>
                </c:pt>
                <c:pt idx="1713">
                  <c:v>0.62017409722222216</c:v>
                </c:pt>
                <c:pt idx="1714">
                  <c:v>0.6201798842592593</c:v>
                </c:pt>
                <c:pt idx="1715">
                  <c:v>0.62018567129629631</c:v>
                </c:pt>
                <c:pt idx="1716">
                  <c:v>0.62019145833333333</c:v>
                </c:pt>
                <c:pt idx="1717">
                  <c:v>0.62019724537037035</c:v>
                </c:pt>
                <c:pt idx="1718">
                  <c:v>0.62020303240740737</c:v>
                </c:pt>
                <c:pt idx="1719">
                  <c:v>0.6202088194444445</c:v>
                </c:pt>
                <c:pt idx="1720">
                  <c:v>0.62021460648148141</c:v>
                </c:pt>
                <c:pt idx="1721">
                  <c:v>0.62022039351851854</c:v>
                </c:pt>
                <c:pt idx="1722">
                  <c:v>0.62022618055555556</c:v>
                </c:pt>
                <c:pt idx="1723">
                  <c:v>0.62023196759259258</c:v>
                </c:pt>
                <c:pt idx="1724">
                  <c:v>0.6202377546296296</c:v>
                </c:pt>
                <c:pt idx="1725">
                  <c:v>0.62024354166666662</c:v>
                </c:pt>
                <c:pt idx="1726">
                  <c:v>0.62024932870370375</c:v>
                </c:pt>
                <c:pt idx="1727">
                  <c:v>0.62025530092592596</c:v>
                </c:pt>
                <c:pt idx="1728">
                  <c:v>0.62026090277777779</c:v>
                </c:pt>
                <c:pt idx="1729">
                  <c:v>0.62026668981481481</c:v>
                </c:pt>
                <c:pt idx="1730">
                  <c:v>0.62027247685185183</c:v>
                </c:pt>
                <c:pt idx="1731">
                  <c:v>0.62027826388888896</c:v>
                </c:pt>
                <c:pt idx="1732">
                  <c:v>0.62028405092592587</c:v>
                </c:pt>
                <c:pt idx="1733">
                  <c:v>0.620289837962963</c:v>
                </c:pt>
                <c:pt idx="1734">
                  <c:v>0.62029562500000002</c:v>
                </c:pt>
                <c:pt idx="1735">
                  <c:v>0.62030141203703704</c:v>
                </c:pt>
                <c:pt idx="1736">
                  <c:v>0.62030719907407406</c:v>
                </c:pt>
                <c:pt idx="1737">
                  <c:v>0.62031298611111108</c:v>
                </c:pt>
                <c:pt idx="1738">
                  <c:v>0.62031878472222224</c:v>
                </c:pt>
                <c:pt idx="1739">
                  <c:v>0.62032456018518511</c:v>
                </c:pt>
                <c:pt idx="1740">
                  <c:v>0.62033035879629628</c:v>
                </c:pt>
                <c:pt idx="1741">
                  <c:v>0.62033631944444445</c:v>
                </c:pt>
                <c:pt idx="1742">
                  <c:v>0.62034229166666666</c:v>
                </c:pt>
                <c:pt idx="1743">
                  <c:v>0.62034807870370368</c:v>
                </c:pt>
                <c:pt idx="1744">
                  <c:v>0.6203538657407407</c:v>
                </c:pt>
                <c:pt idx="1745">
                  <c:v>0.62035965277777783</c:v>
                </c:pt>
                <c:pt idx="1746">
                  <c:v>0.620365613425926</c:v>
                </c:pt>
                <c:pt idx="1747">
                  <c:v>0.62037140046296291</c:v>
                </c:pt>
                <c:pt idx="1748">
                  <c:v>0.62037718750000004</c:v>
                </c:pt>
                <c:pt idx="1749">
                  <c:v>0.62038310185185186</c:v>
                </c:pt>
                <c:pt idx="1750">
                  <c:v>0.62038888888888888</c:v>
                </c:pt>
                <c:pt idx="1751">
                  <c:v>0.6203946759259259</c:v>
                </c:pt>
                <c:pt idx="1752">
                  <c:v>0.62040046296296303</c:v>
                </c:pt>
                <c:pt idx="1753">
                  <c:v>0.62040624999999994</c:v>
                </c:pt>
                <c:pt idx="1754">
                  <c:v>0.62041203703703707</c:v>
                </c:pt>
                <c:pt idx="1755">
                  <c:v>0.62041782407407409</c:v>
                </c:pt>
                <c:pt idx="1756">
                  <c:v>0.62042361111111111</c:v>
                </c:pt>
                <c:pt idx="1757">
                  <c:v>0.62042939814814813</c:v>
                </c:pt>
                <c:pt idx="1758">
                  <c:v>0.6204362731481482</c:v>
                </c:pt>
                <c:pt idx="1759">
                  <c:v>0.62044223379629626</c:v>
                </c:pt>
                <c:pt idx="1760">
                  <c:v>0.62044802083333328</c:v>
                </c:pt>
                <c:pt idx="1761">
                  <c:v>0.62045381944444444</c:v>
                </c:pt>
                <c:pt idx="1762">
                  <c:v>0.62045960648148146</c:v>
                </c:pt>
                <c:pt idx="1763">
                  <c:v>0.62046537037037031</c:v>
                </c:pt>
                <c:pt idx="1764">
                  <c:v>0.62047115740740744</c:v>
                </c:pt>
                <c:pt idx="1765">
                  <c:v>0.62047694444444446</c:v>
                </c:pt>
                <c:pt idx="1766">
                  <c:v>0.62048273148148148</c:v>
                </c:pt>
                <c:pt idx="1767">
                  <c:v>0.62048851851851849</c:v>
                </c:pt>
                <c:pt idx="1768">
                  <c:v>0.62049430555555551</c:v>
                </c:pt>
                <c:pt idx="1769">
                  <c:v>0.62050009259259264</c:v>
                </c:pt>
                <c:pt idx="1770">
                  <c:v>0.62050606481481485</c:v>
                </c:pt>
                <c:pt idx="1771">
                  <c:v>0.62051185185185187</c:v>
                </c:pt>
                <c:pt idx="1772">
                  <c:v>0.62051762731481486</c:v>
                </c:pt>
                <c:pt idx="1773">
                  <c:v>0.62052342592592591</c:v>
                </c:pt>
                <c:pt idx="1774">
                  <c:v>0.62052921296296293</c:v>
                </c:pt>
                <c:pt idx="1775">
                  <c:v>0.62053499999999995</c:v>
                </c:pt>
                <c:pt idx="1776">
                  <c:v>0.62054078703703708</c:v>
                </c:pt>
                <c:pt idx="1777">
                  <c:v>0.6205465740740741</c:v>
                </c:pt>
                <c:pt idx="1778">
                  <c:v>0.62055236111111112</c:v>
                </c:pt>
                <c:pt idx="1779">
                  <c:v>0.62055814814814814</c:v>
                </c:pt>
                <c:pt idx="1780">
                  <c:v>0.62056393518518516</c:v>
                </c:pt>
                <c:pt idx="1781">
                  <c:v>0.62056972222222229</c:v>
                </c:pt>
                <c:pt idx="1782">
                  <c:v>0.62057550925925919</c:v>
                </c:pt>
                <c:pt idx="1783">
                  <c:v>0.62058129629629633</c:v>
                </c:pt>
                <c:pt idx="1784">
                  <c:v>0.62058708333333334</c:v>
                </c:pt>
                <c:pt idx="1785">
                  <c:v>0.62059287037037036</c:v>
                </c:pt>
                <c:pt idx="1786">
                  <c:v>0.62059865740740738</c:v>
                </c:pt>
                <c:pt idx="1787">
                  <c:v>0.6206044444444444</c:v>
                </c:pt>
                <c:pt idx="1788">
                  <c:v>0.62061023148148153</c:v>
                </c:pt>
                <c:pt idx="1789">
                  <c:v>0.62061601851851855</c:v>
                </c:pt>
                <c:pt idx="1790">
                  <c:v>0.62062180555555557</c:v>
                </c:pt>
                <c:pt idx="1791">
                  <c:v>0.62062759259259259</c:v>
                </c:pt>
                <c:pt idx="1792">
                  <c:v>0.62063337962962961</c:v>
                </c:pt>
                <c:pt idx="1793">
                  <c:v>0.62063916666666663</c:v>
                </c:pt>
                <c:pt idx="1794">
                  <c:v>0.62064495370370365</c:v>
                </c:pt>
                <c:pt idx="1795">
                  <c:v>0.62065074074074078</c:v>
                </c:pt>
                <c:pt idx="1796">
                  <c:v>0.62065671296296299</c:v>
                </c:pt>
                <c:pt idx="1797">
                  <c:v>0.62066250000000001</c:v>
                </c:pt>
                <c:pt idx="1798">
                  <c:v>0.62066828703703703</c:v>
                </c:pt>
                <c:pt idx="1799">
                  <c:v>0.62067407407407404</c:v>
                </c:pt>
                <c:pt idx="1800">
                  <c:v>0.62067986111111118</c:v>
                </c:pt>
                <c:pt idx="1801">
                  <c:v>0.62068564814814808</c:v>
                </c:pt>
                <c:pt idx="1802">
                  <c:v>0.62069143518518521</c:v>
                </c:pt>
                <c:pt idx="1803">
                  <c:v>0.62069722222222223</c:v>
                </c:pt>
                <c:pt idx="1804">
                  <c:v>0.62070300925925925</c:v>
                </c:pt>
                <c:pt idx="1805">
                  <c:v>0.62070879629629627</c:v>
                </c:pt>
                <c:pt idx="1806">
                  <c:v>0.62071458333333329</c:v>
                </c:pt>
                <c:pt idx="1807">
                  <c:v>0.62072037037037042</c:v>
                </c:pt>
                <c:pt idx="1808">
                  <c:v>0.62072615740740744</c:v>
                </c:pt>
                <c:pt idx="1809">
                  <c:v>0.62073194444444446</c:v>
                </c:pt>
                <c:pt idx="1810">
                  <c:v>0.62073773148148148</c:v>
                </c:pt>
                <c:pt idx="1811">
                  <c:v>0.6207435185185185</c:v>
                </c:pt>
                <c:pt idx="1812">
                  <c:v>0.62074930555555552</c:v>
                </c:pt>
                <c:pt idx="1813">
                  <c:v>0.62075509259259254</c:v>
                </c:pt>
                <c:pt idx="1814">
                  <c:v>0.62076087962962967</c:v>
                </c:pt>
                <c:pt idx="1815">
                  <c:v>0.62076666666666669</c:v>
                </c:pt>
                <c:pt idx="1816">
                  <c:v>0.62077245370370371</c:v>
                </c:pt>
                <c:pt idx="1817">
                  <c:v>0.62077824074074073</c:v>
                </c:pt>
                <c:pt idx="1818">
                  <c:v>0.62078402777777775</c:v>
                </c:pt>
                <c:pt idx="1819">
                  <c:v>0.62078981481481488</c:v>
                </c:pt>
                <c:pt idx="1820">
                  <c:v>0.62079560185185179</c:v>
                </c:pt>
                <c:pt idx="1821">
                  <c:v>0.62080138888888892</c:v>
                </c:pt>
                <c:pt idx="1822">
                  <c:v>0.62080717592592594</c:v>
                </c:pt>
                <c:pt idx="1823">
                  <c:v>0.62081296296296296</c:v>
                </c:pt>
                <c:pt idx="1824">
                  <c:v>0.62081966435185187</c:v>
                </c:pt>
                <c:pt idx="1825">
                  <c:v>0.6208254861111111</c:v>
                </c:pt>
                <c:pt idx="1826">
                  <c:v>0.62083127314814812</c:v>
                </c:pt>
                <c:pt idx="1827">
                  <c:v>0.62083706018518525</c:v>
                </c:pt>
                <c:pt idx="1828">
                  <c:v>0.62084284722222216</c:v>
                </c:pt>
                <c:pt idx="1829">
                  <c:v>0.62084863425925929</c:v>
                </c:pt>
                <c:pt idx="1830">
                  <c:v>0.62085442129629631</c:v>
                </c:pt>
                <c:pt idx="1831">
                  <c:v>0.62086020833333333</c:v>
                </c:pt>
                <c:pt idx="1832">
                  <c:v>0.62086599537037035</c:v>
                </c:pt>
                <c:pt idx="1833">
                  <c:v>0.62087178240740737</c:v>
                </c:pt>
                <c:pt idx="1834">
                  <c:v>0.6208775694444445</c:v>
                </c:pt>
                <c:pt idx="1835">
                  <c:v>0.62088335648148141</c:v>
                </c:pt>
                <c:pt idx="1836">
                  <c:v>0.62088914351851854</c:v>
                </c:pt>
                <c:pt idx="1837">
                  <c:v>0.62089493055555556</c:v>
                </c:pt>
                <c:pt idx="1838">
                  <c:v>0.62090072916666672</c:v>
                </c:pt>
                <c:pt idx="1839">
                  <c:v>0.62090648148148142</c:v>
                </c:pt>
                <c:pt idx="1840">
                  <c:v>0.62091226851851855</c:v>
                </c:pt>
                <c:pt idx="1841">
                  <c:v>0.62091805555555557</c:v>
                </c:pt>
                <c:pt idx="1842">
                  <c:v>0.62092384259259259</c:v>
                </c:pt>
                <c:pt idx="1843">
                  <c:v>0.62092962962962961</c:v>
                </c:pt>
                <c:pt idx="1844">
                  <c:v>0.62093541666666663</c:v>
                </c:pt>
                <c:pt idx="1845">
                  <c:v>0.62094120370370376</c:v>
                </c:pt>
                <c:pt idx="1846">
                  <c:v>0.62094699074074067</c:v>
                </c:pt>
                <c:pt idx="1847">
                  <c:v>0.6209527777777778</c:v>
                </c:pt>
                <c:pt idx="1848">
                  <c:v>0.62095856481481482</c:v>
                </c:pt>
                <c:pt idx="1849">
                  <c:v>0.62096435185185184</c:v>
                </c:pt>
                <c:pt idx="1850">
                  <c:v>0.62097013888888886</c:v>
                </c:pt>
                <c:pt idx="1851">
                  <c:v>0.62097592592592588</c:v>
                </c:pt>
                <c:pt idx="1852">
                  <c:v>0.62098171296296301</c:v>
                </c:pt>
                <c:pt idx="1853">
                  <c:v>0.62098750000000003</c:v>
                </c:pt>
                <c:pt idx="1854">
                  <c:v>0.62099328703703705</c:v>
                </c:pt>
                <c:pt idx="1855">
                  <c:v>0.62099907407407406</c:v>
                </c:pt>
                <c:pt idx="1856">
                  <c:v>0.62100486111111108</c:v>
                </c:pt>
                <c:pt idx="1857">
                  <c:v>0.62101064814814821</c:v>
                </c:pt>
                <c:pt idx="1858">
                  <c:v>0.62101643518518512</c:v>
                </c:pt>
                <c:pt idx="1859">
                  <c:v>0.62102222222222225</c:v>
                </c:pt>
                <c:pt idx="1860">
                  <c:v>0.62102800925925927</c:v>
                </c:pt>
                <c:pt idx="1861">
                  <c:v>0.62103379629629629</c:v>
                </c:pt>
                <c:pt idx="1862">
                  <c:v>0.62103959490740734</c:v>
                </c:pt>
                <c:pt idx="1863">
                  <c:v>0.62104537037037033</c:v>
                </c:pt>
                <c:pt idx="1864">
                  <c:v>0.62105115740740746</c:v>
                </c:pt>
                <c:pt idx="1865">
                  <c:v>0.62105694444444448</c:v>
                </c:pt>
                <c:pt idx="1866">
                  <c:v>0.6210627314814815</c:v>
                </c:pt>
                <c:pt idx="1867">
                  <c:v>0.62106853009259255</c:v>
                </c:pt>
                <c:pt idx="1868">
                  <c:v>0.62107431712962968</c:v>
                </c:pt>
                <c:pt idx="1869">
                  <c:v>0.6210801041666667</c:v>
                </c:pt>
                <c:pt idx="1870">
                  <c:v>0.62108589120370372</c:v>
                </c:pt>
                <c:pt idx="1871">
                  <c:v>0.62109167824074074</c:v>
                </c:pt>
                <c:pt idx="1872">
                  <c:v>0.62109746527777776</c:v>
                </c:pt>
                <c:pt idx="1873">
                  <c:v>0.62110325231481478</c:v>
                </c:pt>
                <c:pt idx="1874">
                  <c:v>0.6211090393518518</c:v>
                </c:pt>
                <c:pt idx="1875">
                  <c:v>0.62111482638888893</c:v>
                </c:pt>
                <c:pt idx="1876">
                  <c:v>0.62112061342592595</c:v>
                </c:pt>
                <c:pt idx="1877">
                  <c:v>0.62112640046296297</c:v>
                </c:pt>
                <c:pt idx="1878">
                  <c:v>0.62113218749999999</c:v>
                </c:pt>
                <c:pt idx="1879">
                  <c:v>0.62113797453703701</c:v>
                </c:pt>
                <c:pt idx="1880">
                  <c:v>0.62114376157407414</c:v>
                </c:pt>
                <c:pt idx="1881">
                  <c:v>0.62114954861111105</c:v>
                </c:pt>
                <c:pt idx="1882">
                  <c:v>0.62115533564814818</c:v>
                </c:pt>
                <c:pt idx="1883">
                  <c:v>0.6211611226851852</c:v>
                </c:pt>
                <c:pt idx="1884">
                  <c:v>0.62116690972222222</c:v>
                </c:pt>
                <c:pt idx="1885">
                  <c:v>0.62117269675925924</c:v>
                </c:pt>
                <c:pt idx="1886">
                  <c:v>0.62117848379629625</c:v>
                </c:pt>
                <c:pt idx="1887">
                  <c:v>0.62118427083333339</c:v>
                </c:pt>
                <c:pt idx="1888">
                  <c:v>0.6211900578703704</c:v>
                </c:pt>
                <c:pt idx="1889">
                  <c:v>0.62119584490740742</c:v>
                </c:pt>
                <c:pt idx="1890">
                  <c:v>0.62120163194444444</c:v>
                </c:pt>
                <c:pt idx="1891">
                  <c:v>0.62120832175925933</c:v>
                </c:pt>
                <c:pt idx="1892">
                  <c:v>0.62121410879629624</c:v>
                </c:pt>
                <c:pt idx="1893">
                  <c:v>0.62121989583333337</c:v>
                </c:pt>
                <c:pt idx="1894">
                  <c:v>0.62122568287037039</c:v>
                </c:pt>
                <c:pt idx="1895">
                  <c:v>0.62123146990740741</c:v>
                </c:pt>
                <c:pt idx="1896">
                  <c:v>0.62123725694444443</c:v>
                </c:pt>
                <c:pt idx="1897">
                  <c:v>0.62124304398148145</c:v>
                </c:pt>
                <c:pt idx="1898">
                  <c:v>0.62124883101851858</c:v>
                </c:pt>
                <c:pt idx="1899">
                  <c:v>0.62125461805555549</c:v>
                </c:pt>
                <c:pt idx="1900">
                  <c:v>0.62126041666666665</c:v>
                </c:pt>
                <c:pt idx="1901">
                  <c:v>0.62126620370370367</c:v>
                </c:pt>
                <c:pt idx="1902">
                  <c:v>0.62127200231481483</c:v>
                </c:pt>
                <c:pt idx="1903">
                  <c:v>0.62127778935185185</c:v>
                </c:pt>
                <c:pt idx="1904">
                  <c:v>0.62128357638888887</c:v>
                </c:pt>
                <c:pt idx="1905">
                  <c:v>0.62128936342592589</c:v>
                </c:pt>
                <c:pt idx="1906">
                  <c:v>0.62129515046296302</c:v>
                </c:pt>
                <c:pt idx="1907">
                  <c:v>0.62130093749999993</c:v>
                </c:pt>
                <c:pt idx="1908">
                  <c:v>0.62130672453703706</c:v>
                </c:pt>
                <c:pt idx="1909">
                  <c:v>0.62131251157407408</c:v>
                </c:pt>
                <c:pt idx="1910">
                  <c:v>0.6213182986111111</c:v>
                </c:pt>
                <c:pt idx="1911">
                  <c:v>0.62132408564814812</c:v>
                </c:pt>
                <c:pt idx="1912">
                  <c:v>0.62132987268518514</c:v>
                </c:pt>
                <c:pt idx="1913">
                  <c:v>0.62133565972222227</c:v>
                </c:pt>
                <c:pt idx="1914">
                  <c:v>0.62134144675925929</c:v>
                </c:pt>
                <c:pt idx="1915">
                  <c:v>0.62134723379629631</c:v>
                </c:pt>
                <c:pt idx="1916">
                  <c:v>0.62135293981481488</c:v>
                </c:pt>
                <c:pt idx="1917">
                  <c:v>0.62135872685185178</c:v>
                </c:pt>
                <c:pt idx="1918">
                  <c:v>0.62136451388888891</c:v>
                </c:pt>
                <c:pt idx="1919">
                  <c:v>0.62137030092592593</c:v>
                </c:pt>
                <c:pt idx="1920">
                  <c:v>0.62137608796296295</c:v>
                </c:pt>
                <c:pt idx="1921">
                  <c:v>0.62138187499999997</c:v>
                </c:pt>
                <c:pt idx="1922">
                  <c:v>0.62138766203703699</c:v>
                </c:pt>
                <c:pt idx="1923">
                  <c:v>0.62139344907407412</c:v>
                </c:pt>
                <c:pt idx="1924">
                  <c:v>0.62139923611111114</c:v>
                </c:pt>
                <c:pt idx="1925">
                  <c:v>0.62140502314814816</c:v>
                </c:pt>
                <c:pt idx="1926">
                  <c:v>0.62141081018518518</c:v>
                </c:pt>
                <c:pt idx="1927">
                  <c:v>0.6214165972222222</c:v>
                </c:pt>
                <c:pt idx="1928">
                  <c:v>0.62142238425925933</c:v>
                </c:pt>
                <c:pt idx="1929">
                  <c:v>0.62142817129629624</c:v>
                </c:pt>
                <c:pt idx="1930">
                  <c:v>0.62143395833333337</c:v>
                </c:pt>
                <c:pt idx="1931">
                  <c:v>0.62143974537037039</c:v>
                </c:pt>
                <c:pt idx="1932">
                  <c:v>0.62144553240740741</c:v>
                </c:pt>
                <c:pt idx="1933">
                  <c:v>0.62145131944444443</c:v>
                </c:pt>
                <c:pt idx="1934">
                  <c:v>0.62145710648148145</c:v>
                </c:pt>
                <c:pt idx="1935">
                  <c:v>0.62146289351851858</c:v>
                </c:pt>
                <c:pt idx="1936">
                  <c:v>0.62146868055555549</c:v>
                </c:pt>
                <c:pt idx="1937">
                  <c:v>0.62147446759259262</c:v>
                </c:pt>
                <c:pt idx="1938">
                  <c:v>0.62148025462962964</c:v>
                </c:pt>
                <c:pt idx="1939">
                  <c:v>0.62148604166666666</c:v>
                </c:pt>
                <c:pt idx="1940">
                  <c:v>0.62149182870370367</c:v>
                </c:pt>
                <c:pt idx="1941">
                  <c:v>0.62149761574074069</c:v>
                </c:pt>
                <c:pt idx="1942">
                  <c:v>0.62150340277777782</c:v>
                </c:pt>
                <c:pt idx="1943">
                  <c:v>0.62150918981481484</c:v>
                </c:pt>
                <c:pt idx="1944">
                  <c:v>0.62151497685185186</c:v>
                </c:pt>
                <c:pt idx="1945">
                  <c:v>0.62152076388888888</c:v>
                </c:pt>
                <c:pt idx="1946">
                  <c:v>0.6215265509259259</c:v>
                </c:pt>
                <c:pt idx="1947">
                  <c:v>0.62153233796296303</c:v>
                </c:pt>
                <c:pt idx="1948">
                  <c:v>0.62153812499999994</c:v>
                </c:pt>
                <c:pt idx="1949">
                  <c:v>0.62154391203703707</c:v>
                </c:pt>
                <c:pt idx="1950">
                  <c:v>0.62154969907407409</c:v>
                </c:pt>
                <c:pt idx="1951">
                  <c:v>0.62155548611111111</c:v>
                </c:pt>
                <c:pt idx="1952">
                  <c:v>0.62156127314814813</c:v>
                </c:pt>
                <c:pt idx="1953">
                  <c:v>0.62156706018518515</c:v>
                </c:pt>
                <c:pt idx="1954">
                  <c:v>0.62157284722222228</c:v>
                </c:pt>
                <c:pt idx="1955">
                  <c:v>0.62157863425925919</c:v>
                </c:pt>
                <c:pt idx="1956">
                  <c:v>0.62158443287037035</c:v>
                </c:pt>
                <c:pt idx="1957">
                  <c:v>0.62159129629629628</c:v>
                </c:pt>
                <c:pt idx="1958">
                  <c:v>0.6215970833333333</c:v>
                </c:pt>
                <c:pt idx="1959">
                  <c:v>0.62160287037037032</c:v>
                </c:pt>
                <c:pt idx="1960">
                  <c:v>0.62160865740740745</c:v>
                </c:pt>
                <c:pt idx="1961">
                  <c:v>0.62161444444444447</c:v>
                </c:pt>
                <c:pt idx="1962">
                  <c:v>0.62162023148148149</c:v>
                </c:pt>
                <c:pt idx="1963">
                  <c:v>0.62162601851851851</c:v>
                </c:pt>
                <c:pt idx="1964">
                  <c:v>0.62163181712962967</c:v>
                </c:pt>
                <c:pt idx="1965">
                  <c:v>0.62163760416666669</c:v>
                </c:pt>
                <c:pt idx="1966">
                  <c:v>0.62164339120370371</c:v>
                </c:pt>
                <c:pt idx="1967">
                  <c:v>0.6216491666666667</c:v>
                </c:pt>
                <c:pt idx="1968">
                  <c:v>0.62165495370370372</c:v>
                </c:pt>
                <c:pt idx="1969">
                  <c:v>0.62166075231481488</c:v>
                </c:pt>
                <c:pt idx="1970">
                  <c:v>0.62166653935185179</c:v>
                </c:pt>
                <c:pt idx="1971">
                  <c:v>0.62167232638888892</c:v>
                </c:pt>
                <c:pt idx="1972">
                  <c:v>0.62167811342592594</c:v>
                </c:pt>
                <c:pt idx="1973">
                  <c:v>0.62168390046296296</c:v>
                </c:pt>
                <c:pt idx="1974">
                  <c:v>0.62168968749999998</c:v>
                </c:pt>
                <c:pt idx="1975">
                  <c:v>0.621695474537037</c:v>
                </c:pt>
                <c:pt idx="1976">
                  <c:v>0.62170126157407413</c:v>
                </c:pt>
                <c:pt idx="1977">
                  <c:v>0.62170704861111115</c:v>
                </c:pt>
                <c:pt idx="1978">
                  <c:v>0.62171283564814817</c:v>
                </c:pt>
                <c:pt idx="1979">
                  <c:v>0.62171855324074077</c:v>
                </c:pt>
                <c:pt idx="1980">
                  <c:v>0.62172434027777779</c:v>
                </c:pt>
                <c:pt idx="1981">
                  <c:v>0.62173012731481481</c:v>
                </c:pt>
                <c:pt idx="1982">
                  <c:v>0.62173591435185183</c:v>
                </c:pt>
                <c:pt idx="1983">
                  <c:v>0.62174170138888896</c:v>
                </c:pt>
                <c:pt idx="1984">
                  <c:v>0.62174748842592586</c:v>
                </c:pt>
                <c:pt idx="1985">
                  <c:v>0.621753275462963</c:v>
                </c:pt>
                <c:pt idx="1986">
                  <c:v>0.62175906250000001</c:v>
                </c:pt>
                <c:pt idx="1987">
                  <c:v>0.62176484953703703</c:v>
                </c:pt>
                <c:pt idx="1988">
                  <c:v>0.62177063657407405</c:v>
                </c:pt>
                <c:pt idx="1989">
                  <c:v>0.62177642361111107</c:v>
                </c:pt>
                <c:pt idx="1990">
                  <c:v>0.6217822106481482</c:v>
                </c:pt>
                <c:pt idx="1991">
                  <c:v>0.62178799768518511</c:v>
                </c:pt>
                <c:pt idx="1992">
                  <c:v>0.62179378472222224</c:v>
                </c:pt>
                <c:pt idx="1993">
                  <c:v>0.62179966435185186</c:v>
                </c:pt>
                <c:pt idx="1994">
                  <c:v>0.62180545138888887</c:v>
                </c:pt>
                <c:pt idx="1995">
                  <c:v>0.62181123842592589</c:v>
                </c:pt>
                <c:pt idx="1996">
                  <c:v>0.62181702546296302</c:v>
                </c:pt>
                <c:pt idx="1997">
                  <c:v>0.62182281249999993</c:v>
                </c:pt>
                <c:pt idx="1998">
                  <c:v>0.62182859953703706</c:v>
                </c:pt>
                <c:pt idx="1999">
                  <c:v>0.62183439814814812</c:v>
                </c:pt>
                <c:pt idx="2000">
                  <c:v>0.62184018518518525</c:v>
                </c:pt>
                <c:pt idx="2001">
                  <c:v>0.62184596064814812</c:v>
                </c:pt>
                <c:pt idx="2002">
                  <c:v>0.62185174768518514</c:v>
                </c:pt>
                <c:pt idx="2003">
                  <c:v>0.6218575462962963</c:v>
                </c:pt>
                <c:pt idx="2004">
                  <c:v>0.62186333333333332</c:v>
                </c:pt>
                <c:pt idx="2005">
                  <c:v>0.62186912037037034</c:v>
                </c:pt>
                <c:pt idx="2006">
                  <c:v>0.62187490740740736</c:v>
                </c:pt>
                <c:pt idx="2007">
                  <c:v>0.62188069444444449</c:v>
                </c:pt>
                <c:pt idx="2008">
                  <c:v>0.62188648148148151</c:v>
                </c:pt>
                <c:pt idx="2009">
                  <c:v>0.62189226851851853</c:v>
                </c:pt>
                <c:pt idx="2010">
                  <c:v>0.62189805555555555</c:v>
                </c:pt>
                <c:pt idx="2011">
                  <c:v>0.62190401620370372</c:v>
                </c:pt>
                <c:pt idx="2012">
                  <c:v>0.62190980324074074</c:v>
                </c:pt>
                <c:pt idx="2013">
                  <c:v>0.62191577546296295</c:v>
                </c:pt>
                <c:pt idx="2014">
                  <c:v>0.62192156249999997</c:v>
                </c:pt>
                <c:pt idx="2015">
                  <c:v>0.6219273495370371</c:v>
                </c:pt>
                <c:pt idx="2016">
                  <c:v>0.62193313657407401</c:v>
                </c:pt>
                <c:pt idx="2017">
                  <c:v>0.62193910879629632</c:v>
                </c:pt>
                <c:pt idx="2018">
                  <c:v>0.6219450694444445</c:v>
                </c:pt>
                <c:pt idx="2019">
                  <c:v>0.62195085648148152</c:v>
                </c:pt>
                <c:pt idx="2020">
                  <c:v>0.62195682870370372</c:v>
                </c:pt>
                <c:pt idx="2021">
                  <c:v>0.62196280092592593</c:v>
                </c:pt>
                <c:pt idx="2022">
                  <c:v>0.62196858796296295</c:v>
                </c:pt>
                <c:pt idx="2023">
                  <c:v>0.62197437499999997</c:v>
                </c:pt>
                <c:pt idx="2024">
                  <c:v>0.62198142361111108</c:v>
                </c:pt>
                <c:pt idx="2025">
                  <c:v>0.62198721064814821</c:v>
                </c:pt>
                <c:pt idx="2026">
                  <c:v>0.62199299768518512</c:v>
                </c:pt>
                <c:pt idx="2027">
                  <c:v>0.62199878472222225</c:v>
                </c:pt>
                <c:pt idx="2028">
                  <c:v>0.62200457175925927</c:v>
                </c:pt>
                <c:pt idx="2029">
                  <c:v>0.62201035879629629</c:v>
                </c:pt>
                <c:pt idx="2030">
                  <c:v>0.62201614583333331</c:v>
                </c:pt>
                <c:pt idx="2031">
                  <c:v>0.62202193287037033</c:v>
                </c:pt>
                <c:pt idx="2032">
                  <c:v>0.62202771990740746</c:v>
                </c:pt>
                <c:pt idx="2033">
                  <c:v>0.62203350694444448</c:v>
                </c:pt>
                <c:pt idx="2034">
                  <c:v>0.6220392939814815</c:v>
                </c:pt>
                <c:pt idx="2035">
                  <c:v>0.62204508101851852</c:v>
                </c:pt>
                <c:pt idx="2036">
                  <c:v>0.62205086805555554</c:v>
                </c:pt>
                <c:pt idx="2037">
                  <c:v>0.6220566666666667</c:v>
                </c:pt>
                <c:pt idx="2038">
                  <c:v>0.62206245370370372</c:v>
                </c:pt>
                <c:pt idx="2039">
                  <c:v>0.62206824074074074</c:v>
                </c:pt>
                <c:pt idx="2040">
                  <c:v>0.62207402777777776</c:v>
                </c:pt>
                <c:pt idx="2041">
                  <c:v>0.62207981481481478</c:v>
                </c:pt>
                <c:pt idx="2042">
                  <c:v>0.6220856018518518</c:v>
                </c:pt>
                <c:pt idx="2043">
                  <c:v>0.62209130787037037</c:v>
                </c:pt>
                <c:pt idx="2044">
                  <c:v>0.62209721064814816</c:v>
                </c:pt>
                <c:pt idx="2045">
                  <c:v>0.62210318287037036</c:v>
                </c:pt>
                <c:pt idx="2046">
                  <c:v>0.6221094791666667</c:v>
                </c:pt>
                <c:pt idx="2047">
                  <c:v>0.62211545138888891</c:v>
                </c:pt>
                <c:pt idx="2048">
                  <c:v>0.62212159722222216</c:v>
                </c:pt>
                <c:pt idx="2049">
                  <c:v>0.62212797453703705</c:v>
                </c:pt>
                <c:pt idx="2050">
                  <c:v>0.62213394675925926</c:v>
                </c:pt>
                <c:pt idx="2051">
                  <c:v>0.62213990740740743</c:v>
                </c:pt>
                <c:pt idx="2052">
                  <c:v>0.62214587962962964</c:v>
                </c:pt>
                <c:pt idx="2053">
                  <c:v>0.62215166666666666</c:v>
                </c:pt>
                <c:pt idx="2054">
                  <c:v>0.62215789351851847</c:v>
                </c:pt>
                <c:pt idx="2055">
                  <c:v>0.62216465277777777</c:v>
                </c:pt>
                <c:pt idx="2056">
                  <c:v>0.62217062499999998</c:v>
                </c:pt>
                <c:pt idx="2057">
                  <c:v>0.62217658564814815</c:v>
                </c:pt>
                <c:pt idx="2058">
                  <c:v>0.62218274305555554</c:v>
                </c:pt>
                <c:pt idx="2059">
                  <c:v>0.62218870370370372</c:v>
                </c:pt>
                <c:pt idx="2060">
                  <c:v>0.62219486111111111</c:v>
                </c:pt>
                <c:pt idx="2061">
                  <c:v>0.62220083333333331</c:v>
                </c:pt>
                <c:pt idx="2062">
                  <c:v>0.62220716435185186</c:v>
                </c:pt>
                <c:pt idx="2063">
                  <c:v>0.62221285879629629</c:v>
                </c:pt>
                <c:pt idx="2064">
                  <c:v>0.62221879629629628</c:v>
                </c:pt>
                <c:pt idx="2065">
                  <c:v>0.62222476851851849</c:v>
                </c:pt>
                <c:pt idx="2066">
                  <c:v>0.62223067129629628</c:v>
                </c:pt>
                <c:pt idx="2067">
                  <c:v>0.62223659722222224</c:v>
                </c:pt>
                <c:pt idx="2068">
                  <c:v>0.62224234953703705</c:v>
                </c:pt>
                <c:pt idx="2069">
                  <c:v>0.62224813657407407</c:v>
                </c:pt>
                <c:pt idx="2070">
                  <c:v>0.62225392361111109</c:v>
                </c:pt>
                <c:pt idx="2071">
                  <c:v>0.62225971064814811</c:v>
                </c:pt>
                <c:pt idx="2072">
                  <c:v>0.62226568287037043</c:v>
                </c:pt>
                <c:pt idx="2073">
                  <c:v>0.62227146990740734</c:v>
                </c:pt>
                <c:pt idx="2074">
                  <c:v>0.62227743055555551</c:v>
                </c:pt>
                <c:pt idx="2075">
                  <c:v>0.62228340277777783</c:v>
                </c:pt>
                <c:pt idx="2076">
                  <c:v>0.62228918981481485</c:v>
                </c:pt>
                <c:pt idx="2077">
                  <c:v>0.62229497685185187</c:v>
                </c:pt>
                <c:pt idx="2078">
                  <c:v>0.62230076388888889</c:v>
                </c:pt>
                <c:pt idx="2079">
                  <c:v>0.62230655092592591</c:v>
                </c:pt>
                <c:pt idx="2080">
                  <c:v>0.62231233796296304</c:v>
                </c:pt>
                <c:pt idx="2081">
                  <c:v>0.62231812499999994</c:v>
                </c:pt>
                <c:pt idx="2082">
                  <c:v>0.62232391203703707</c:v>
                </c:pt>
                <c:pt idx="2083">
                  <c:v>0.62232969907407409</c:v>
                </c:pt>
                <c:pt idx="2084">
                  <c:v>0.6223356712962963</c:v>
                </c:pt>
                <c:pt idx="2085">
                  <c:v>0.62234145833333332</c:v>
                </c:pt>
                <c:pt idx="2086">
                  <c:v>0.62234724537037034</c:v>
                </c:pt>
                <c:pt idx="2087">
                  <c:v>0.62235303240740747</c:v>
                </c:pt>
                <c:pt idx="2088">
                  <c:v>0.62235881944444438</c:v>
                </c:pt>
                <c:pt idx="2089">
                  <c:v>0.62236460648148151</c:v>
                </c:pt>
                <c:pt idx="2090">
                  <c:v>0.62237129629629628</c:v>
                </c:pt>
                <c:pt idx="2091">
                  <c:v>0.62237726851851849</c:v>
                </c:pt>
                <c:pt idx="2092">
                  <c:v>0.62238305555555551</c:v>
                </c:pt>
                <c:pt idx="2093">
                  <c:v>0.62238901620370368</c:v>
                </c:pt>
                <c:pt idx="2094">
                  <c:v>0.622394988425926</c:v>
                </c:pt>
                <c:pt idx="2095">
                  <c:v>0.62240096064814809</c:v>
                </c:pt>
                <c:pt idx="2096">
                  <c:v>0.62240692129629627</c:v>
                </c:pt>
                <c:pt idx="2097">
                  <c:v>0.62241289351851858</c:v>
                </c:pt>
                <c:pt idx="2098">
                  <c:v>0.62241886574074068</c:v>
                </c:pt>
                <c:pt idx="2099">
                  <c:v>0.62242482638888885</c:v>
                </c:pt>
                <c:pt idx="2100">
                  <c:v>0.62243061342592598</c:v>
                </c:pt>
                <c:pt idx="2101">
                  <c:v>0.62243675925925923</c:v>
                </c:pt>
                <c:pt idx="2102">
                  <c:v>0.62244273148148144</c:v>
                </c:pt>
                <c:pt idx="2103">
                  <c:v>0.62244851851851857</c:v>
                </c:pt>
                <c:pt idx="2104">
                  <c:v>0.62245421296296299</c:v>
                </c:pt>
                <c:pt idx="2105">
                  <c:v>0.62246000000000001</c:v>
                </c:pt>
                <c:pt idx="2106">
                  <c:v>0.62246574074074068</c:v>
                </c:pt>
                <c:pt idx="2107">
                  <c:v>0.62247152777777781</c:v>
                </c:pt>
                <c:pt idx="2108">
                  <c:v>0.62247731481481483</c:v>
                </c:pt>
                <c:pt idx="2109">
                  <c:v>0.62248310185185185</c:v>
                </c:pt>
                <c:pt idx="2110">
                  <c:v>0.62248888888888887</c:v>
                </c:pt>
                <c:pt idx="2111">
                  <c:v>0.62249467592592589</c:v>
                </c:pt>
                <c:pt idx="2112">
                  <c:v>0.62250046296296302</c:v>
                </c:pt>
                <c:pt idx="2113">
                  <c:v>0.62250624999999993</c:v>
                </c:pt>
                <c:pt idx="2114">
                  <c:v>0.62251203703703706</c:v>
                </c:pt>
                <c:pt idx="2115">
                  <c:v>0.62251782407407408</c:v>
                </c:pt>
                <c:pt idx="2116">
                  <c:v>0.6225236111111111</c:v>
                </c:pt>
                <c:pt idx="2117">
                  <c:v>0.62252939814814812</c:v>
                </c:pt>
                <c:pt idx="2118">
                  <c:v>0.62253518518518514</c:v>
                </c:pt>
                <c:pt idx="2119">
                  <c:v>0.62254097222222227</c:v>
                </c:pt>
                <c:pt idx="2120">
                  <c:v>0.62254694444444447</c:v>
                </c:pt>
                <c:pt idx="2121">
                  <c:v>0.62255273148148149</c:v>
                </c:pt>
                <c:pt idx="2122">
                  <c:v>0.62255851851851851</c:v>
                </c:pt>
                <c:pt idx="2123">
                  <c:v>0.62256430555555553</c:v>
                </c:pt>
                <c:pt idx="2124">
                  <c:v>0.62257009259259266</c:v>
                </c:pt>
                <c:pt idx="2125">
                  <c:v>0.62257587962962957</c:v>
                </c:pt>
                <c:pt idx="2126">
                  <c:v>0.6225816666666667</c:v>
                </c:pt>
                <c:pt idx="2127">
                  <c:v>0.62258745370370372</c:v>
                </c:pt>
                <c:pt idx="2128">
                  <c:v>0.62259341435185178</c:v>
                </c:pt>
                <c:pt idx="2129">
                  <c:v>0.62259920138888891</c:v>
                </c:pt>
                <c:pt idx="2130">
                  <c:v>0.62260498842592593</c:v>
                </c:pt>
                <c:pt idx="2131">
                  <c:v>0.62261077546296295</c:v>
                </c:pt>
                <c:pt idx="2132">
                  <c:v>0.62261656249999997</c:v>
                </c:pt>
                <c:pt idx="2133">
                  <c:v>0.62262234953703699</c:v>
                </c:pt>
                <c:pt idx="2134">
                  <c:v>0.62262813657407412</c:v>
                </c:pt>
                <c:pt idx="2135">
                  <c:v>0.62263393518518517</c:v>
                </c:pt>
                <c:pt idx="2136">
                  <c:v>0.62263972222222219</c:v>
                </c:pt>
                <c:pt idx="2137">
                  <c:v>0.62264550925925921</c:v>
                </c:pt>
                <c:pt idx="2138">
                  <c:v>0.62265146990740738</c:v>
                </c:pt>
                <c:pt idx="2139">
                  <c:v>0.62265725694444451</c:v>
                </c:pt>
                <c:pt idx="2140">
                  <c:v>0.62266304398148142</c:v>
                </c:pt>
                <c:pt idx="2141">
                  <c:v>0.62266883101851855</c:v>
                </c:pt>
                <c:pt idx="2142">
                  <c:v>0.62267480324074076</c:v>
                </c:pt>
                <c:pt idx="2143">
                  <c:v>0.62268052083333336</c:v>
                </c:pt>
                <c:pt idx="2144">
                  <c:v>0.62268609953703702</c:v>
                </c:pt>
                <c:pt idx="2145">
                  <c:v>0.62269200231481481</c:v>
                </c:pt>
                <c:pt idx="2146">
                  <c:v>0.62269797453703701</c:v>
                </c:pt>
                <c:pt idx="2147">
                  <c:v>0.62270393518518519</c:v>
                </c:pt>
                <c:pt idx="2148">
                  <c:v>0.62270990740740739</c:v>
                </c:pt>
                <c:pt idx="2149">
                  <c:v>0.6227158796296296</c:v>
                </c:pt>
                <c:pt idx="2150">
                  <c:v>0.62272184027777777</c:v>
                </c:pt>
                <c:pt idx="2151">
                  <c:v>0.62272781249999998</c:v>
                </c:pt>
                <c:pt idx="2152">
                  <c:v>0.622733599537037</c:v>
                </c:pt>
                <c:pt idx="2153">
                  <c:v>0.62273938657407413</c:v>
                </c:pt>
                <c:pt idx="2154">
                  <c:v>0.62274626157407409</c:v>
                </c:pt>
                <c:pt idx="2155">
                  <c:v>0.62275204861111111</c:v>
                </c:pt>
                <c:pt idx="2156">
                  <c:v>0.62275783564814813</c:v>
                </c:pt>
                <c:pt idx="2157">
                  <c:v>0.62276362268518526</c:v>
                </c:pt>
                <c:pt idx="2158">
                  <c:v>0.62276940972222217</c:v>
                </c:pt>
                <c:pt idx="2159">
                  <c:v>0.6227751967592593</c:v>
                </c:pt>
                <c:pt idx="2160">
                  <c:v>0.62278098379629632</c:v>
                </c:pt>
                <c:pt idx="2161">
                  <c:v>0.62278677083333334</c:v>
                </c:pt>
                <c:pt idx="2162">
                  <c:v>0.62279255787037036</c:v>
                </c:pt>
                <c:pt idx="2163">
                  <c:v>0.62279851851851853</c:v>
                </c:pt>
                <c:pt idx="2164">
                  <c:v>0.62280430555555555</c:v>
                </c:pt>
                <c:pt idx="2165">
                  <c:v>0.6228101041666666</c:v>
                </c:pt>
                <c:pt idx="2166">
                  <c:v>0.62281589120370373</c:v>
                </c:pt>
                <c:pt idx="2167">
                  <c:v>0.6228218518518519</c:v>
                </c:pt>
                <c:pt idx="2168">
                  <c:v>0.62282763888888892</c:v>
                </c:pt>
                <c:pt idx="2169">
                  <c:v>0.62283342592592594</c:v>
                </c:pt>
                <c:pt idx="2170">
                  <c:v>0.62283921296296296</c:v>
                </c:pt>
                <c:pt idx="2171">
                  <c:v>0.62284518518518517</c:v>
                </c:pt>
                <c:pt idx="2172">
                  <c:v>0.62285133101851853</c:v>
                </c:pt>
                <c:pt idx="2173">
                  <c:v>0.62285730324074073</c:v>
                </c:pt>
                <c:pt idx="2174">
                  <c:v>0.62286326388888891</c:v>
                </c:pt>
                <c:pt idx="2175">
                  <c:v>0.62286923611111111</c:v>
                </c:pt>
                <c:pt idx="2176">
                  <c:v>0.62287520833333332</c:v>
                </c:pt>
                <c:pt idx="2177">
                  <c:v>0.62288118055555552</c:v>
                </c:pt>
                <c:pt idx="2178">
                  <c:v>0.6228878703703703</c:v>
                </c:pt>
                <c:pt idx="2179">
                  <c:v>0.62289456018518519</c:v>
                </c:pt>
                <c:pt idx="2180">
                  <c:v>0.62290034722222221</c:v>
                </c:pt>
                <c:pt idx="2181">
                  <c:v>0.62290630787037038</c:v>
                </c:pt>
                <c:pt idx="2182">
                  <c:v>0.6229120949074074</c:v>
                </c:pt>
                <c:pt idx="2183">
                  <c:v>0.6229180671296296</c:v>
                </c:pt>
                <c:pt idx="2184">
                  <c:v>0.62292439814814815</c:v>
                </c:pt>
                <c:pt idx="2185">
                  <c:v>0.6229307291666667</c:v>
                </c:pt>
                <c:pt idx="2186">
                  <c:v>0.62293651620370372</c:v>
                </c:pt>
                <c:pt idx="2187">
                  <c:v>0.62294248842592592</c:v>
                </c:pt>
                <c:pt idx="2188">
                  <c:v>0.62294827546296294</c:v>
                </c:pt>
                <c:pt idx="2189">
                  <c:v>0.62295406249999996</c:v>
                </c:pt>
                <c:pt idx="2190">
                  <c:v>0.62295984953703709</c:v>
                </c:pt>
                <c:pt idx="2191">
                  <c:v>0.62296581018518515</c:v>
                </c:pt>
                <c:pt idx="2192">
                  <c:v>0.62297159722222217</c:v>
                </c:pt>
                <c:pt idx="2193">
                  <c:v>0.6229773842592593</c:v>
                </c:pt>
                <c:pt idx="2194">
                  <c:v>0.62298317129629632</c:v>
                </c:pt>
                <c:pt idx="2195">
                  <c:v>0.62298914351851853</c:v>
                </c:pt>
                <c:pt idx="2196">
                  <c:v>0.62299493055555555</c:v>
                </c:pt>
                <c:pt idx="2197">
                  <c:v>0.62300071759259257</c:v>
                </c:pt>
                <c:pt idx="2198">
                  <c:v>0.62300759259259253</c:v>
                </c:pt>
                <c:pt idx="2199">
                  <c:v>0.62301291666666669</c:v>
                </c:pt>
                <c:pt idx="2200">
                  <c:v>0.6230188888888889</c:v>
                </c:pt>
                <c:pt idx="2201">
                  <c:v>0.62302467592592592</c:v>
                </c:pt>
                <c:pt idx="2202">
                  <c:v>0.62303046296296294</c:v>
                </c:pt>
                <c:pt idx="2203">
                  <c:v>0.62303625000000007</c:v>
                </c:pt>
                <c:pt idx="2204">
                  <c:v>0.62304203703703698</c:v>
                </c:pt>
                <c:pt idx="2205">
                  <c:v>0.62304782407407411</c:v>
                </c:pt>
                <c:pt idx="2206">
                  <c:v>0.62305347222222218</c:v>
                </c:pt>
                <c:pt idx="2207">
                  <c:v>0.62305925925925931</c:v>
                </c:pt>
                <c:pt idx="2208">
                  <c:v>0.62306504629629633</c:v>
                </c:pt>
                <c:pt idx="2209">
                  <c:v>0.62307083333333335</c:v>
                </c:pt>
                <c:pt idx="2210">
                  <c:v>0.62307662037037037</c:v>
                </c:pt>
                <c:pt idx="2211">
                  <c:v>0.62308240740740739</c:v>
                </c:pt>
                <c:pt idx="2212">
                  <c:v>0.62308819444444441</c:v>
                </c:pt>
                <c:pt idx="2213">
                  <c:v>0.62309398148148143</c:v>
                </c:pt>
                <c:pt idx="2214">
                  <c:v>0.62309976851851856</c:v>
                </c:pt>
                <c:pt idx="2215">
                  <c:v>0.62310555555555558</c:v>
                </c:pt>
                <c:pt idx="2216">
                  <c:v>0.6231113425925926</c:v>
                </c:pt>
                <c:pt idx="2217">
                  <c:v>0.62311712962962962</c:v>
                </c:pt>
                <c:pt idx="2218">
                  <c:v>0.62312291666666664</c:v>
                </c:pt>
                <c:pt idx="2219">
                  <c:v>0.62312888888888895</c:v>
                </c:pt>
                <c:pt idx="2220">
                  <c:v>0.62313450231481482</c:v>
                </c:pt>
                <c:pt idx="2221">
                  <c:v>0.62314028935185184</c:v>
                </c:pt>
                <c:pt idx="2222">
                  <c:v>0.6231464351851852</c:v>
                </c:pt>
                <c:pt idx="2223">
                  <c:v>0.6231524074074074</c:v>
                </c:pt>
                <c:pt idx="2224">
                  <c:v>0.62315819444444442</c:v>
                </c:pt>
                <c:pt idx="2225">
                  <c:v>0.62316398148148144</c:v>
                </c:pt>
                <c:pt idx="2226">
                  <c:v>0.62316976851851857</c:v>
                </c:pt>
                <c:pt idx="2227">
                  <c:v>0.62317555555555548</c:v>
                </c:pt>
                <c:pt idx="2228">
                  <c:v>0.62318134259259261</c:v>
                </c:pt>
                <c:pt idx="2229">
                  <c:v>0.62318712962962963</c:v>
                </c:pt>
                <c:pt idx="2230">
                  <c:v>0.62319291666666665</c:v>
                </c:pt>
                <c:pt idx="2231">
                  <c:v>0.62319888888888886</c:v>
                </c:pt>
                <c:pt idx="2232">
                  <c:v>0.62320467592592588</c:v>
                </c:pt>
                <c:pt idx="2233">
                  <c:v>0.62321046296296301</c:v>
                </c:pt>
                <c:pt idx="2234">
                  <c:v>0.62321625000000003</c:v>
                </c:pt>
                <c:pt idx="2235">
                  <c:v>0.62322203703703705</c:v>
                </c:pt>
                <c:pt idx="2236">
                  <c:v>0.62322782407407407</c:v>
                </c:pt>
                <c:pt idx="2237">
                  <c:v>0.62323361111111109</c:v>
                </c:pt>
                <c:pt idx="2238">
                  <c:v>0.62323939814814822</c:v>
                </c:pt>
                <c:pt idx="2239">
                  <c:v>0.62324518518518512</c:v>
                </c:pt>
                <c:pt idx="2240">
                  <c:v>0.62325097222222225</c:v>
                </c:pt>
                <c:pt idx="2241">
                  <c:v>0.62325694444444446</c:v>
                </c:pt>
                <c:pt idx="2242">
                  <c:v>0.62326273148148148</c:v>
                </c:pt>
                <c:pt idx="2243">
                  <c:v>0.62326960648148144</c:v>
                </c:pt>
                <c:pt idx="2244">
                  <c:v>0.62327556712962962</c:v>
                </c:pt>
                <c:pt idx="2245">
                  <c:v>0.62328135416666663</c:v>
                </c:pt>
                <c:pt idx="2246">
                  <c:v>0.62328714120370365</c:v>
                </c:pt>
                <c:pt idx="2247">
                  <c:v>0.62329292824074078</c:v>
                </c:pt>
                <c:pt idx="2248">
                  <c:v>0.62329890046296299</c:v>
                </c:pt>
                <c:pt idx="2249">
                  <c:v>0.62330468750000001</c:v>
                </c:pt>
                <c:pt idx="2250">
                  <c:v>0.62331047453703703</c:v>
                </c:pt>
                <c:pt idx="2251">
                  <c:v>0.62331626157407405</c:v>
                </c:pt>
                <c:pt idx="2252">
                  <c:v>0.62332204861111118</c:v>
                </c:pt>
                <c:pt idx="2253">
                  <c:v>0.62332783564814809</c:v>
                </c:pt>
                <c:pt idx="2254">
                  <c:v>0.62333362268518522</c:v>
                </c:pt>
                <c:pt idx="2255">
                  <c:v>0.62333959490740742</c:v>
                </c:pt>
                <c:pt idx="2256">
                  <c:v>0.62334574074074067</c:v>
                </c:pt>
                <c:pt idx="2257">
                  <c:v>0.62335171296296299</c:v>
                </c:pt>
                <c:pt idx="2258">
                  <c:v>0.62335767361111116</c:v>
                </c:pt>
                <c:pt idx="2259">
                  <c:v>0.62336364583333337</c:v>
                </c:pt>
                <c:pt idx="2260">
                  <c:v>0.62336943287037039</c:v>
                </c:pt>
                <c:pt idx="2261">
                  <c:v>0.62337521990740741</c:v>
                </c:pt>
                <c:pt idx="2262">
                  <c:v>0.62338100694444443</c:v>
                </c:pt>
                <c:pt idx="2263">
                  <c:v>0.62338679398148145</c:v>
                </c:pt>
                <c:pt idx="2264">
                  <c:v>0.62339258101851847</c:v>
                </c:pt>
                <c:pt idx="2265">
                  <c:v>0.6233983680555556</c:v>
                </c:pt>
                <c:pt idx="2266">
                  <c:v>0.62340415509259262</c:v>
                </c:pt>
                <c:pt idx="2267">
                  <c:v>0.62340994212962964</c:v>
                </c:pt>
                <c:pt idx="2268">
                  <c:v>0.62341572916666665</c:v>
                </c:pt>
                <c:pt idx="2269">
                  <c:v>0.62342151620370367</c:v>
                </c:pt>
                <c:pt idx="2270">
                  <c:v>0.6234273032407408</c:v>
                </c:pt>
                <c:pt idx="2271">
                  <c:v>0.62343309027777771</c:v>
                </c:pt>
                <c:pt idx="2272">
                  <c:v>0.62343887731481484</c:v>
                </c:pt>
                <c:pt idx="2273">
                  <c:v>0.62344466435185186</c:v>
                </c:pt>
                <c:pt idx="2274">
                  <c:v>0.62345045138888888</c:v>
                </c:pt>
                <c:pt idx="2275">
                  <c:v>0.6234562384259259</c:v>
                </c:pt>
                <c:pt idx="2276">
                  <c:v>0.62346202546296292</c:v>
                </c:pt>
                <c:pt idx="2277">
                  <c:v>0.62346781250000005</c:v>
                </c:pt>
                <c:pt idx="2278">
                  <c:v>0.62347359953703707</c:v>
                </c:pt>
                <c:pt idx="2279">
                  <c:v>0.62347938657407409</c:v>
                </c:pt>
                <c:pt idx="2280">
                  <c:v>0.62348517361111111</c:v>
                </c:pt>
                <c:pt idx="2281">
                  <c:v>0.62349096064814813</c:v>
                </c:pt>
                <c:pt idx="2282">
                  <c:v>0.62349675925925929</c:v>
                </c:pt>
                <c:pt idx="2283">
                  <c:v>0.62350258101851852</c:v>
                </c:pt>
                <c:pt idx="2284">
                  <c:v>0.62350836805555554</c:v>
                </c:pt>
                <c:pt idx="2285">
                  <c:v>0.62351415509259256</c:v>
                </c:pt>
                <c:pt idx="2286">
                  <c:v>0.62351994212962969</c:v>
                </c:pt>
                <c:pt idx="2287">
                  <c:v>0.62352681712962965</c:v>
                </c:pt>
                <c:pt idx="2288">
                  <c:v>0.62353260416666667</c:v>
                </c:pt>
                <c:pt idx="2289">
                  <c:v>0.62353839120370369</c:v>
                </c:pt>
                <c:pt idx="2290">
                  <c:v>0.62354417824074071</c:v>
                </c:pt>
                <c:pt idx="2291">
                  <c:v>0.62354996527777773</c:v>
                </c:pt>
                <c:pt idx="2292">
                  <c:v>0.62355575231481486</c:v>
                </c:pt>
                <c:pt idx="2293">
                  <c:v>0.62356153935185188</c:v>
                </c:pt>
                <c:pt idx="2294">
                  <c:v>0.6235673263888889</c:v>
                </c:pt>
                <c:pt idx="2295">
                  <c:v>0.62357311342592592</c:v>
                </c:pt>
                <c:pt idx="2296">
                  <c:v>0.62357890046296294</c:v>
                </c:pt>
                <c:pt idx="2297">
                  <c:v>0.6235846990740741</c:v>
                </c:pt>
                <c:pt idx="2298">
                  <c:v>0.62359048611111112</c:v>
                </c:pt>
                <c:pt idx="2299">
                  <c:v>0.62359627314814814</c:v>
                </c:pt>
                <c:pt idx="2300">
                  <c:v>0.62360224537037034</c:v>
                </c:pt>
                <c:pt idx="2301">
                  <c:v>0.62360803240740748</c:v>
                </c:pt>
                <c:pt idx="2302">
                  <c:v>0.62361381944444438</c:v>
                </c:pt>
                <c:pt idx="2303">
                  <c:v>0.62361996527777774</c:v>
                </c:pt>
                <c:pt idx="2304">
                  <c:v>0.62362575231481487</c:v>
                </c:pt>
                <c:pt idx="2305">
                  <c:v>0.62363153935185178</c:v>
                </c:pt>
                <c:pt idx="2306">
                  <c:v>0.62363732638888891</c:v>
                </c:pt>
                <c:pt idx="2307">
                  <c:v>0.62364311342592593</c:v>
                </c:pt>
                <c:pt idx="2308">
                  <c:v>0.62364890046296295</c:v>
                </c:pt>
                <c:pt idx="2309">
                  <c:v>0.62365468749999997</c:v>
                </c:pt>
                <c:pt idx="2310">
                  <c:v>0.62366047453703699</c:v>
                </c:pt>
                <c:pt idx="2311">
                  <c:v>0.62366626157407412</c:v>
                </c:pt>
                <c:pt idx="2312">
                  <c:v>0.62367204861111114</c:v>
                </c:pt>
                <c:pt idx="2313">
                  <c:v>0.62367783564814816</c:v>
                </c:pt>
                <c:pt idx="2314">
                  <c:v>0.62368362268518518</c:v>
                </c:pt>
                <c:pt idx="2315">
                  <c:v>0.6236894097222222</c:v>
                </c:pt>
                <c:pt idx="2316">
                  <c:v>0.62369519675925933</c:v>
                </c:pt>
                <c:pt idx="2317">
                  <c:v>0.62370098379629624</c:v>
                </c:pt>
                <c:pt idx="2318">
                  <c:v>0.62370677083333337</c:v>
                </c:pt>
                <c:pt idx="2319">
                  <c:v>0.62371255787037039</c:v>
                </c:pt>
                <c:pt idx="2320">
                  <c:v>0.62371834490740741</c:v>
                </c:pt>
                <c:pt idx="2321">
                  <c:v>0.62372413194444443</c:v>
                </c:pt>
                <c:pt idx="2322">
                  <c:v>0.62372993055555559</c:v>
                </c:pt>
                <c:pt idx="2323">
                  <c:v>0.62373570601851858</c:v>
                </c:pt>
                <c:pt idx="2324">
                  <c:v>0.62374150462962963</c:v>
                </c:pt>
                <c:pt idx="2325">
                  <c:v>0.62374729166666665</c:v>
                </c:pt>
                <c:pt idx="2326">
                  <c:v>0.62375306712962963</c:v>
                </c:pt>
                <c:pt idx="2327">
                  <c:v>0.62375885416666665</c:v>
                </c:pt>
                <c:pt idx="2328">
                  <c:v>0.62376465277777771</c:v>
                </c:pt>
                <c:pt idx="2329">
                  <c:v>0.62377043981481484</c:v>
                </c:pt>
                <c:pt idx="2330">
                  <c:v>0.62377622685185186</c:v>
                </c:pt>
                <c:pt idx="2331">
                  <c:v>0.62378309027777779</c:v>
                </c:pt>
                <c:pt idx="2332">
                  <c:v>0.6237888773148148</c:v>
                </c:pt>
                <c:pt idx="2333">
                  <c:v>0.62379466435185182</c:v>
                </c:pt>
                <c:pt idx="2334">
                  <c:v>0.62380046296296299</c:v>
                </c:pt>
                <c:pt idx="2335">
                  <c:v>0.62380625000000001</c:v>
                </c:pt>
                <c:pt idx="2336">
                  <c:v>0.62381221064814818</c:v>
                </c:pt>
                <c:pt idx="2337">
                  <c:v>0.6238179976851852</c:v>
                </c:pt>
                <c:pt idx="2338">
                  <c:v>0.62382378472222222</c:v>
                </c:pt>
                <c:pt idx="2339">
                  <c:v>0.62382975694444442</c:v>
                </c:pt>
                <c:pt idx="2340">
                  <c:v>0.6238357175925926</c:v>
                </c:pt>
                <c:pt idx="2341">
                  <c:v>0.6238416898148148</c:v>
                </c:pt>
                <c:pt idx="2342">
                  <c:v>0.62384766203703701</c:v>
                </c:pt>
                <c:pt idx="2343">
                  <c:v>0.62385363425925922</c:v>
                </c:pt>
                <c:pt idx="2344">
                  <c:v>0.62385959490740739</c:v>
                </c:pt>
                <c:pt idx="2345">
                  <c:v>0.62386556712962959</c:v>
                </c:pt>
                <c:pt idx="2346">
                  <c:v>0.62387152777777777</c:v>
                </c:pt>
                <c:pt idx="2347">
                  <c:v>0.62387749999999997</c:v>
                </c:pt>
                <c:pt idx="2348">
                  <c:v>0.62388347222222229</c:v>
                </c:pt>
                <c:pt idx="2349">
                  <c:v>0.62388943287037035</c:v>
                </c:pt>
                <c:pt idx="2350">
                  <c:v>0.62389540509259256</c:v>
                </c:pt>
                <c:pt idx="2351">
                  <c:v>0.62390137731481488</c:v>
                </c:pt>
                <c:pt idx="2352">
                  <c:v>0.62390733796296294</c:v>
                </c:pt>
                <c:pt idx="2353">
                  <c:v>0.62391312499999996</c:v>
                </c:pt>
                <c:pt idx="2354">
                  <c:v>0.62391909722222227</c:v>
                </c:pt>
                <c:pt idx="2355">
                  <c:v>0.62392488425925929</c:v>
                </c:pt>
                <c:pt idx="2356">
                  <c:v>0.62393067129629631</c:v>
                </c:pt>
                <c:pt idx="2357">
                  <c:v>0.62393645833333333</c:v>
                </c:pt>
                <c:pt idx="2358">
                  <c:v>0.62394224537037035</c:v>
                </c:pt>
                <c:pt idx="2359">
                  <c:v>0.62394798611111113</c:v>
                </c:pt>
                <c:pt idx="2360">
                  <c:v>0.62395377314814815</c:v>
                </c:pt>
                <c:pt idx="2361">
                  <c:v>0.62395956018518517</c:v>
                </c:pt>
                <c:pt idx="2362">
                  <c:v>0.62396534722222219</c:v>
                </c:pt>
                <c:pt idx="2363">
                  <c:v>0.62397131944444439</c:v>
                </c:pt>
                <c:pt idx="2364">
                  <c:v>0.62397710648148152</c:v>
                </c:pt>
                <c:pt idx="2365">
                  <c:v>0.62398289351851854</c:v>
                </c:pt>
                <c:pt idx="2366">
                  <c:v>0.62398868055555556</c:v>
                </c:pt>
                <c:pt idx="2367">
                  <c:v>0.62399482638888892</c:v>
                </c:pt>
                <c:pt idx="2368">
                  <c:v>0.62400097222222228</c:v>
                </c:pt>
                <c:pt idx="2369">
                  <c:v>0.62400677083333334</c:v>
                </c:pt>
                <c:pt idx="2370">
                  <c:v>0.62401255787037035</c:v>
                </c:pt>
                <c:pt idx="2371">
                  <c:v>0.62401834490740737</c:v>
                </c:pt>
                <c:pt idx="2372">
                  <c:v>0.6240241319444445</c:v>
                </c:pt>
                <c:pt idx="2373">
                  <c:v>0.62402993055555556</c:v>
                </c:pt>
                <c:pt idx="2374">
                  <c:v>0.62403571759259258</c:v>
                </c:pt>
                <c:pt idx="2375">
                  <c:v>0.6240415046296296</c:v>
                </c:pt>
                <c:pt idx="2376">
                  <c:v>0.62404855324074071</c:v>
                </c:pt>
                <c:pt idx="2377">
                  <c:v>0.62405434027777773</c:v>
                </c:pt>
                <c:pt idx="2378">
                  <c:v>0.62406012731481486</c:v>
                </c:pt>
                <c:pt idx="2379">
                  <c:v>0.62406591435185188</c:v>
                </c:pt>
                <c:pt idx="2380">
                  <c:v>0.6240717013888889</c:v>
                </c:pt>
                <c:pt idx="2381">
                  <c:v>0.62407768518518514</c:v>
                </c:pt>
                <c:pt idx="2382">
                  <c:v>0.62408347222222227</c:v>
                </c:pt>
                <c:pt idx="2383">
                  <c:v>0.62408925925925929</c:v>
                </c:pt>
                <c:pt idx="2384">
                  <c:v>0.62409504629629631</c:v>
                </c:pt>
                <c:pt idx="2385">
                  <c:v>0.62410101851851851</c:v>
                </c:pt>
                <c:pt idx="2386">
                  <c:v>0.62410680555555553</c:v>
                </c:pt>
                <c:pt idx="2387">
                  <c:v>0.62411259259259266</c:v>
                </c:pt>
                <c:pt idx="2388">
                  <c:v>0.62411837962962957</c:v>
                </c:pt>
                <c:pt idx="2389">
                  <c:v>0.62412435185185189</c:v>
                </c:pt>
                <c:pt idx="2390">
                  <c:v>0.62413013888888891</c:v>
                </c:pt>
                <c:pt idx="2391">
                  <c:v>0.62413592592592593</c:v>
                </c:pt>
                <c:pt idx="2392">
                  <c:v>0.62414171296296295</c:v>
                </c:pt>
                <c:pt idx="2393">
                  <c:v>0.62414767361111112</c:v>
                </c:pt>
                <c:pt idx="2394">
                  <c:v>0.62415346064814814</c:v>
                </c:pt>
                <c:pt idx="2395">
                  <c:v>0.62415924768518516</c:v>
                </c:pt>
                <c:pt idx="2396">
                  <c:v>0.62416503472222218</c:v>
                </c:pt>
                <c:pt idx="2397">
                  <c:v>0.6241710069444445</c:v>
                </c:pt>
                <c:pt idx="2398">
                  <c:v>0.6241769791666667</c:v>
                </c:pt>
                <c:pt idx="2399">
                  <c:v>0.62418293981481476</c:v>
                </c:pt>
                <c:pt idx="2400">
                  <c:v>0.62418891203703708</c:v>
                </c:pt>
                <c:pt idx="2401">
                  <c:v>0.62419488425925929</c:v>
                </c:pt>
                <c:pt idx="2402">
                  <c:v>0.62420084490740735</c:v>
                </c:pt>
                <c:pt idx="2403">
                  <c:v>0.62420681712962967</c:v>
                </c:pt>
                <c:pt idx="2404">
                  <c:v>0.62421278935185187</c:v>
                </c:pt>
                <c:pt idx="2405">
                  <c:v>0.62421874999999993</c:v>
                </c:pt>
                <c:pt idx="2406">
                  <c:v>0.62422472222222225</c:v>
                </c:pt>
                <c:pt idx="2407">
                  <c:v>0.62423068287037042</c:v>
                </c:pt>
                <c:pt idx="2408">
                  <c:v>0.62423665509259263</c:v>
                </c:pt>
                <c:pt idx="2409">
                  <c:v>0.62424262731481484</c:v>
                </c:pt>
                <c:pt idx="2410">
                  <c:v>0.62424841435185185</c:v>
                </c:pt>
                <c:pt idx="2411">
                  <c:v>0.62425420138888887</c:v>
                </c:pt>
                <c:pt idx="2412">
                  <c:v>0.62426017361111108</c:v>
                </c:pt>
                <c:pt idx="2413">
                  <c:v>0.62426613425925925</c:v>
                </c:pt>
                <c:pt idx="2414">
                  <c:v>0.62427192129629627</c:v>
                </c:pt>
                <c:pt idx="2415">
                  <c:v>0.6242777083333334</c:v>
                </c:pt>
                <c:pt idx="2416">
                  <c:v>0.62428349537037031</c:v>
                </c:pt>
                <c:pt idx="2417">
                  <c:v>0.62428946759259263</c:v>
                </c:pt>
                <c:pt idx="2418">
                  <c:v>0.62429525462962965</c:v>
                </c:pt>
                <c:pt idx="2419">
                  <c:v>0.62430104166666667</c:v>
                </c:pt>
                <c:pt idx="2420">
                  <c:v>0.62430809027777778</c:v>
                </c:pt>
                <c:pt idx="2421">
                  <c:v>0.62431406249999999</c:v>
                </c:pt>
                <c:pt idx="2422">
                  <c:v>0.62432003472222219</c:v>
                </c:pt>
                <c:pt idx="2423">
                  <c:v>0.62432582175925921</c:v>
                </c:pt>
                <c:pt idx="2424">
                  <c:v>0.62433160879629634</c:v>
                </c:pt>
                <c:pt idx="2425">
                  <c:v>0.62433756944444452</c:v>
                </c:pt>
                <c:pt idx="2426">
                  <c:v>0.62434335648148143</c:v>
                </c:pt>
                <c:pt idx="2427">
                  <c:v>0.62434914351851856</c:v>
                </c:pt>
                <c:pt idx="2428">
                  <c:v>0.62435511574074076</c:v>
                </c:pt>
                <c:pt idx="2429">
                  <c:v>0.62436108796296297</c:v>
                </c:pt>
                <c:pt idx="2430">
                  <c:v>0.62436687499999999</c:v>
                </c:pt>
                <c:pt idx="2431">
                  <c:v>0.62437266203703701</c:v>
                </c:pt>
                <c:pt idx="2432">
                  <c:v>0.62437862268518518</c:v>
                </c:pt>
                <c:pt idx="2433">
                  <c:v>0.62438459490740739</c:v>
                </c:pt>
                <c:pt idx="2434">
                  <c:v>0.62439049768518518</c:v>
                </c:pt>
                <c:pt idx="2435">
                  <c:v>0.62439620370370374</c:v>
                </c:pt>
                <c:pt idx="2436">
                  <c:v>0.62440217592592595</c:v>
                </c:pt>
                <c:pt idx="2437">
                  <c:v>0.62440796296296297</c:v>
                </c:pt>
                <c:pt idx="2438">
                  <c:v>0.62441374999999999</c:v>
                </c:pt>
                <c:pt idx="2439">
                  <c:v>0.62441953703703701</c:v>
                </c:pt>
                <c:pt idx="2440">
                  <c:v>0.62442550925925933</c:v>
                </c:pt>
                <c:pt idx="2441">
                  <c:v>0.62443129629629623</c:v>
                </c:pt>
                <c:pt idx="2442">
                  <c:v>0.62443708333333336</c:v>
                </c:pt>
                <c:pt idx="2443">
                  <c:v>0.62444304398148154</c:v>
                </c:pt>
                <c:pt idx="2444">
                  <c:v>0.62444901620370363</c:v>
                </c:pt>
                <c:pt idx="2445">
                  <c:v>0.62445480324074076</c:v>
                </c:pt>
                <c:pt idx="2446">
                  <c:v>0.62446077546296297</c:v>
                </c:pt>
                <c:pt idx="2447">
                  <c:v>0.62446673611111114</c:v>
                </c:pt>
                <c:pt idx="2448">
                  <c:v>0.62447289351851853</c:v>
                </c:pt>
                <c:pt idx="2449">
                  <c:v>0.62447878472222229</c:v>
                </c:pt>
                <c:pt idx="2450">
                  <c:v>0.62448475694444439</c:v>
                </c:pt>
                <c:pt idx="2451">
                  <c:v>0.62449090277777775</c:v>
                </c:pt>
                <c:pt idx="2452">
                  <c:v>0.62449704861111111</c:v>
                </c:pt>
                <c:pt idx="2453">
                  <c:v>0.62450283564814812</c:v>
                </c:pt>
                <c:pt idx="2454">
                  <c:v>0.62450880787037033</c:v>
                </c:pt>
                <c:pt idx="2455">
                  <c:v>0.62451478009259265</c:v>
                </c:pt>
                <c:pt idx="2456">
                  <c:v>0.6245209259259259</c:v>
                </c:pt>
                <c:pt idx="2457">
                  <c:v>0.62452671296296292</c:v>
                </c:pt>
                <c:pt idx="2458">
                  <c:v>0.62453268518518523</c:v>
                </c:pt>
                <c:pt idx="2459">
                  <c:v>0.62453864583333341</c:v>
                </c:pt>
                <c:pt idx="2460">
                  <c:v>0.62454480324074069</c:v>
                </c:pt>
                <c:pt idx="2461">
                  <c:v>0.62455059027777782</c:v>
                </c:pt>
                <c:pt idx="2462">
                  <c:v>0.62455655092592599</c:v>
                </c:pt>
                <c:pt idx="2463">
                  <c:v>0.6245623379629629</c:v>
                </c:pt>
                <c:pt idx="2464">
                  <c:v>0.62456939814814816</c:v>
                </c:pt>
                <c:pt idx="2465">
                  <c:v>0.62457518518518518</c:v>
                </c:pt>
                <c:pt idx="2466">
                  <c:v>0.6245809722222222</c:v>
                </c:pt>
                <c:pt idx="2467">
                  <c:v>0.62458675925925922</c:v>
                </c:pt>
                <c:pt idx="2468">
                  <c:v>0.62459290509259258</c:v>
                </c:pt>
                <c:pt idx="2469">
                  <c:v>0.6245986921296296</c:v>
                </c:pt>
                <c:pt idx="2470">
                  <c:v>0.62460447916666662</c:v>
                </c:pt>
                <c:pt idx="2471">
                  <c:v>0.62461026620370375</c:v>
                </c:pt>
                <c:pt idx="2472">
                  <c:v>0.62461641203703711</c:v>
                </c:pt>
                <c:pt idx="2473">
                  <c:v>0.62462219907407401</c:v>
                </c:pt>
                <c:pt idx="2474">
                  <c:v>0.62462817129629633</c:v>
                </c:pt>
                <c:pt idx="2475">
                  <c:v>0.62463395833333335</c:v>
                </c:pt>
                <c:pt idx="2476">
                  <c:v>0.62463993055555556</c:v>
                </c:pt>
                <c:pt idx="2477">
                  <c:v>0.62464571759259258</c:v>
                </c:pt>
                <c:pt idx="2478">
                  <c:v>0.62465150462962959</c:v>
                </c:pt>
                <c:pt idx="2479">
                  <c:v>0.62465729166666673</c:v>
                </c:pt>
                <c:pt idx="2480">
                  <c:v>0.62466325231481479</c:v>
                </c:pt>
                <c:pt idx="2481">
                  <c:v>0.62466903935185181</c:v>
                </c:pt>
                <c:pt idx="2482">
                  <c:v>0.62467482638888894</c:v>
                </c:pt>
                <c:pt idx="2483">
                  <c:v>0.62468079861111114</c:v>
                </c:pt>
                <c:pt idx="2484">
                  <c:v>0.62468694444444439</c:v>
                </c:pt>
                <c:pt idx="2485">
                  <c:v>0.62469274305555555</c:v>
                </c:pt>
                <c:pt idx="2486">
                  <c:v>0.62469851851851854</c:v>
                </c:pt>
                <c:pt idx="2487">
                  <c:v>0.62470430555555556</c:v>
                </c:pt>
                <c:pt idx="2488">
                  <c:v>0.62471046296296295</c:v>
                </c:pt>
                <c:pt idx="2489">
                  <c:v>0.62471624999999997</c:v>
                </c:pt>
                <c:pt idx="2490">
                  <c:v>0.62472221064814815</c:v>
                </c:pt>
                <c:pt idx="2491">
                  <c:v>0.62472818287037035</c:v>
                </c:pt>
                <c:pt idx="2492">
                  <c:v>0.62473432870370371</c:v>
                </c:pt>
                <c:pt idx="2493">
                  <c:v>0.62474030092592592</c:v>
                </c:pt>
                <c:pt idx="2494">
                  <c:v>0.62474627314814812</c:v>
                </c:pt>
                <c:pt idx="2495">
                  <c:v>0.6247522337962963</c:v>
                </c:pt>
                <c:pt idx="2496">
                  <c:v>0.62475839120370369</c:v>
                </c:pt>
                <c:pt idx="2497">
                  <c:v>0.62476417824074071</c:v>
                </c:pt>
                <c:pt idx="2498">
                  <c:v>0.62477013888888888</c:v>
                </c:pt>
                <c:pt idx="2499">
                  <c:v>0.62477611111111109</c:v>
                </c:pt>
                <c:pt idx="2500">
                  <c:v>0.62478225694444445</c:v>
                </c:pt>
                <c:pt idx="2501">
                  <c:v>0.62478804398148147</c:v>
                </c:pt>
                <c:pt idx="2502">
                  <c:v>0.62479401620370367</c:v>
                </c:pt>
                <c:pt idx="2503">
                  <c:v>0.62479998842592599</c:v>
                </c:pt>
                <c:pt idx="2504">
                  <c:v>0.62480613425925924</c:v>
                </c:pt>
                <c:pt idx="2505">
                  <c:v>0.62481192129629626</c:v>
                </c:pt>
                <c:pt idx="2506">
                  <c:v>0.62481788194444443</c:v>
                </c:pt>
                <c:pt idx="2507">
                  <c:v>0.62482385416666664</c:v>
                </c:pt>
                <c:pt idx="2508">
                  <c:v>0.62483</c:v>
                </c:pt>
                <c:pt idx="2509">
                  <c:v>0.62483687500000007</c:v>
                </c:pt>
                <c:pt idx="2510">
                  <c:v>0.62484270833333333</c:v>
                </c:pt>
                <c:pt idx="2511">
                  <c:v>0.62484868055555554</c:v>
                </c:pt>
                <c:pt idx="2512">
                  <c:v>0.62485465277777774</c:v>
                </c:pt>
                <c:pt idx="2513">
                  <c:v>0.62486061342592591</c:v>
                </c:pt>
                <c:pt idx="2514">
                  <c:v>0.62486658564814812</c:v>
                </c:pt>
                <c:pt idx="2515">
                  <c:v>0.62487237268518514</c:v>
                </c:pt>
                <c:pt idx="2516">
                  <c:v>0.62487815972222227</c:v>
                </c:pt>
                <c:pt idx="2517">
                  <c:v>0.62488394675925929</c:v>
                </c:pt>
                <c:pt idx="2518">
                  <c:v>0.6248899189814815</c:v>
                </c:pt>
                <c:pt idx="2519">
                  <c:v>0.62489570601851852</c:v>
                </c:pt>
                <c:pt idx="2520">
                  <c:v>0.62490166666666669</c:v>
                </c:pt>
                <c:pt idx="2521">
                  <c:v>0.62490763888888889</c:v>
                </c:pt>
                <c:pt idx="2522">
                  <c:v>0.62491342592592591</c:v>
                </c:pt>
                <c:pt idx="2523">
                  <c:v>0.62491939814814812</c:v>
                </c:pt>
                <c:pt idx="2524">
                  <c:v>0.62492528935185188</c:v>
                </c:pt>
                <c:pt idx="2525">
                  <c:v>0.62493144675925927</c:v>
                </c:pt>
                <c:pt idx="2526">
                  <c:v>0.62493740740740744</c:v>
                </c:pt>
                <c:pt idx="2527">
                  <c:v>0.62494337962962965</c:v>
                </c:pt>
                <c:pt idx="2528">
                  <c:v>0.62494935185185185</c:v>
                </c:pt>
                <c:pt idx="2529">
                  <c:v>0.62495549768518521</c:v>
                </c:pt>
                <c:pt idx="2530">
                  <c:v>0.62496128472222223</c:v>
                </c:pt>
                <c:pt idx="2531">
                  <c:v>0.62496725694444444</c:v>
                </c:pt>
                <c:pt idx="2532">
                  <c:v>0.62497321759259261</c:v>
                </c:pt>
                <c:pt idx="2533">
                  <c:v>0.62497936342592586</c:v>
                </c:pt>
                <c:pt idx="2534">
                  <c:v>0.62498533564814818</c:v>
                </c:pt>
                <c:pt idx="2535">
                  <c:v>0.6249911226851852</c:v>
                </c:pt>
                <c:pt idx="2536">
                  <c:v>0.62499690972222222</c:v>
                </c:pt>
                <c:pt idx="2537">
                  <c:v>0.62500306712962961</c:v>
                </c:pt>
                <c:pt idx="2538">
                  <c:v>0.62500885416666663</c:v>
                </c:pt>
                <c:pt idx="2539">
                  <c:v>0.6250148148148148</c:v>
                </c:pt>
                <c:pt idx="2540">
                  <c:v>0.62502078703703701</c:v>
                </c:pt>
                <c:pt idx="2541">
                  <c:v>0.62502693287037037</c:v>
                </c:pt>
                <c:pt idx="2542">
                  <c:v>0.62503271990740739</c:v>
                </c:pt>
                <c:pt idx="2543">
                  <c:v>0.6250386921296297</c:v>
                </c:pt>
                <c:pt idx="2544">
                  <c:v>0.6250446643518518</c:v>
                </c:pt>
                <c:pt idx="2545">
                  <c:v>0.62505081018518516</c:v>
                </c:pt>
                <c:pt idx="2546">
                  <c:v>0.62505659722222229</c:v>
                </c:pt>
                <c:pt idx="2547">
                  <c:v>0.62506255787037035</c:v>
                </c:pt>
                <c:pt idx="2548">
                  <c:v>0.62506834490740737</c:v>
                </c:pt>
                <c:pt idx="2549">
                  <c:v>0.62507450231481487</c:v>
                </c:pt>
                <c:pt idx="2550">
                  <c:v>0.62508028935185178</c:v>
                </c:pt>
                <c:pt idx="2551">
                  <c:v>0.62508643518518514</c:v>
                </c:pt>
                <c:pt idx="2552">
                  <c:v>0.62509222222222227</c:v>
                </c:pt>
                <c:pt idx="2553">
                  <c:v>0.62509927083333328</c:v>
                </c:pt>
                <c:pt idx="2554">
                  <c:v>0.62510505787037041</c:v>
                </c:pt>
                <c:pt idx="2555">
                  <c:v>0.62511103009259261</c:v>
                </c:pt>
                <c:pt idx="2556">
                  <c:v>0.62511700231481482</c:v>
                </c:pt>
                <c:pt idx="2557">
                  <c:v>0.62512314814814818</c:v>
                </c:pt>
                <c:pt idx="2558">
                  <c:v>0.62512912037037038</c:v>
                </c:pt>
                <c:pt idx="2559">
                  <c:v>0.62513508101851845</c:v>
                </c:pt>
                <c:pt idx="2560">
                  <c:v>0.62514105324074076</c:v>
                </c:pt>
                <c:pt idx="2561">
                  <c:v>0.62514719907407412</c:v>
                </c:pt>
                <c:pt idx="2562">
                  <c:v>0.62515298611111114</c:v>
                </c:pt>
                <c:pt idx="2563">
                  <c:v>0.62515895833333335</c:v>
                </c:pt>
                <c:pt idx="2564">
                  <c:v>0.62516493055555555</c:v>
                </c:pt>
                <c:pt idx="2565">
                  <c:v>0.62517107638888891</c:v>
                </c:pt>
                <c:pt idx="2566">
                  <c:v>0.62517686342592593</c:v>
                </c:pt>
                <c:pt idx="2567">
                  <c:v>0.62518300925925929</c:v>
                </c:pt>
                <c:pt idx="2568">
                  <c:v>0.6251889814814815</c:v>
                </c:pt>
                <c:pt idx="2569">
                  <c:v>0.62519494212962956</c:v>
                </c:pt>
                <c:pt idx="2570">
                  <c:v>0.62520072916666669</c:v>
                </c:pt>
                <c:pt idx="2571">
                  <c:v>0.6252067013888889</c:v>
                </c:pt>
                <c:pt idx="2572">
                  <c:v>0.62521284722222226</c:v>
                </c:pt>
                <c:pt idx="2573">
                  <c:v>0.62521881944444446</c:v>
                </c:pt>
                <c:pt idx="2574">
                  <c:v>0.62522460648148148</c:v>
                </c:pt>
                <c:pt idx="2575">
                  <c:v>0.62523057870370369</c:v>
                </c:pt>
                <c:pt idx="2576">
                  <c:v>0.62523653935185186</c:v>
                </c:pt>
                <c:pt idx="2577">
                  <c:v>0.62524269675925925</c:v>
                </c:pt>
                <c:pt idx="2578">
                  <c:v>0.62524848379629627</c:v>
                </c:pt>
                <c:pt idx="2579">
                  <c:v>0.62525444444444445</c:v>
                </c:pt>
                <c:pt idx="2580">
                  <c:v>0.62526041666666665</c:v>
                </c:pt>
                <c:pt idx="2581">
                  <c:v>0.62526656250000001</c:v>
                </c:pt>
                <c:pt idx="2582">
                  <c:v>0.62527234953703703</c:v>
                </c:pt>
                <c:pt idx="2583">
                  <c:v>0.62527832175925924</c:v>
                </c:pt>
                <c:pt idx="2584">
                  <c:v>0.62528429398148144</c:v>
                </c:pt>
                <c:pt idx="2585">
                  <c:v>0.62529040509259259</c:v>
                </c:pt>
                <c:pt idx="2586">
                  <c:v>0.62529619212962961</c:v>
                </c:pt>
                <c:pt idx="2587">
                  <c:v>0.62530216435185182</c:v>
                </c:pt>
                <c:pt idx="2588">
                  <c:v>0.62530812499999999</c:v>
                </c:pt>
                <c:pt idx="2589">
                  <c:v>0.62531427083333335</c:v>
                </c:pt>
                <c:pt idx="2590">
                  <c:v>0.62532024305555556</c:v>
                </c:pt>
                <c:pt idx="2591">
                  <c:v>0.62532621527777776</c:v>
                </c:pt>
                <c:pt idx="2592">
                  <c:v>0.62533217592592594</c:v>
                </c:pt>
                <c:pt idx="2593">
                  <c:v>0.62533833333333333</c:v>
                </c:pt>
                <c:pt idx="2594">
                  <c:v>0.62534447916666669</c:v>
                </c:pt>
                <c:pt idx="2595">
                  <c:v>0.62535043981481475</c:v>
                </c:pt>
                <c:pt idx="2596">
                  <c:v>0.62535641203703707</c:v>
                </c:pt>
                <c:pt idx="2597">
                  <c:v>0.62536364583333337</c:v>
                </c:pt>
                <c:pt idx="2598">
                  <c:v>0.62536918981481482</c:v>
                </c:pt>
                <c:pt idx="2599">
                  <c:v>0.62537515046296299</c:v>
                </c:pt>
                <c:pt idx="2600">
                  <c:v>0.6253811226851852</c:v>
                </c:pt>
                <c:pt idx="2601">
                  <c:v>0.62538726851851856</c:v>
                </c:pt>
                <c:pt idx="2602">
                  <c:v>0.62539305555555558</c:v>
                </c:pt>
                <c:pt idx="2603">
                  <c:v>0.62539902777777778</c:v>
                </c:pt>
                <c:pt idx="2604">
                  <c:v>0.62540498842592596</c:v>
                </c:pt>
                <c:pt idx="2605">
                  <c:v>0.62541114583333335</c:v>
                </c:pt>
                <c:pt idx="2606">
                  <c:v>0.62541693287037037</c:v>
                </c:pt>
                <c:pt idx="2607">
                  <c:v>0.62542289351851854</c:v>
                </c:pt>
                <c:pt idx="2608">
                  <c:v>0.62542886574074075</c:v>
                </c:pt>
                <c:pt idx="2609">
                  <c:v>0.62543501157407411</c:v>
                </c:pt>
                <c:pt idx="2610">
                  <c:v>0.62544079861111113</c:v>
                </c:pt>
                <c:pt idx="2611">
                  <c:v>0.62544677083333333</c:v>
                </c:pt>
                <c:pt idx="2612">
                  <c:v>0.62545274305555554</c:v>
                </c:pt>
                <c:pt idx="2613">
                  <c:v>0.6254588888888889</c:v>
                </c:pt>
                <c:pt idx="2614">
                  <c:v>0.62546503472222226</c:v>
                </c:pt>
                <c:pt idx="2615">
                  <c:v>0.62547082175925928</c:v>
                </c:pt>
                <c:pt idx="2616">
                  <c:v>0.62547679398148148</c:v>
                </c:pt>
                <c:pt idx="2617">
                  <c:v>0.62548293981481484</c:v>
                </c:pt>
                <c:pt idx="2618">
                  <c:v>0.62548891203703705</c:v>
                </c:pt>
                <c:pt idx="2619">
                  <c:v>0.6254950578703703</c:v>
                </c:pt>
                <c:pt idx="2620">
                  <c:v>0.62550084490740743</c:v>
                </c:pt>
                <c:pt idx="2621">
                  <c:v>0.62550699074074079</c:v>
                </c:pt>
                <c:pt idx="2622">
                  <c:v>0.62551296296296299</c:v>
                </c:pt>
                <c:pt idx="2623">
                  <c:v>0.62551875000000001</c:v>
                </c:pt>
                <c:pt idx="2624">
                  <c:v>0.62552472222222222</c:v>
                </c:pt>
                <c:pt idx="2625">
                  <c:v>0.62553086805555558</c:v>
                </c:pt>
                <c:pt idx="2626">
                  <c:v>0.62553684027777778</c:v>
                </c:pt>
                <c:pt idx="2627">
                  <c:v>0.6255426273148148</c:v>
                </c:pt>
                <c:pt idx="2628">
                  <c:v>0.62554858796296298</c:v>
                </c:pt>
                <c:pt idx="2629">
                  <c:v>0.62555474537037037</c:v>
                </c:pt>
                <c:pt idx="2630">
                  <c:v>0.62556053240740739</c:v>
                </c:pt>
                <c:pt idx="2631">
                  <c:v>0.62556667824074075</c:v>
                </c:pt>
                <c:pt idx="2632">
                  <c:v>0.62557246527777777</c:v>
                </c:pt>
                <c:pt idx="2633">
                  <c:v>0.62557861111111113</c:v>
                </c:pt>
                <c:pt idx="2634">
                  <c:v>0.62558439814814815</c:v>
                </c:pt>
                <c:pt idx="2635">
                  <c:v>0.62559037037037035</c:v>
                </c:pt>
                <c:pt idx="2636">
                  <c:v>0.62559633101851853</c:v>
                </c:pt>
                <c:pt idx="2637">
                  <c:v>0.62560248842592592</c:v>
                </c:pt>
                <c:pt idx="2638">
                  <c:v>0.62560827546296294</c:v>
                </c:pt>
                <c:pt idx="2639">
                  <c:v>0.6256144212962963</c:v>
                </c:pt>
                <c:pt idx="2640">
                  <c:v>0.62562020833333332</c:v>
                </c:pt>
                <c:pt idx="2641">
                  <c:v>0.62562635416666668</c:v>
                </c:pt>
                <c:pt idx="2642">
                  <c:v>0.62563322916666664</c:v>
                </c:pt>
                <c:pt idx="2643">
                  <c:v>0.62563920138888884</c:v>
                </c:pt>
                <c:pt idx="2644">
                  <c:v>0.62564517361111116</c:v>
                </c:pt>
                <c:pt idx="2645">
                  <c:v>0.62565113425925922</c:v>
                </c:pt>
                <c:pt idx="2646">
                  <c:v>0.62565728009259258</c:v>
                </c:pt>
                <c:pt idx="2647">
                  <c:v>0.6256630671296296</c:v>
                </c:pt>
                <c:pt idx="2648">
                  <c:v>0.62566922453703711</c:v>
                </c:pt>
                <c:pt idx="2649">
                  <c:v>0.62567501157407401</c:v>
                </c:pt>
                <c:pt idx="2650">
                  <c:v>0.62568115740740737</c:v>
                </c:pt>
                <c:pt idx="2651">
                  <c:v>0.6256869444444445</c:v>
                </c:pt>
                <c:pt idx="2652">
                  <c:v>0.6256929166666666</c:v>
                </c:pt>
                <c:pt idx="2653">
                  <c:v>0.62569906249999996</c:v>
                </c:pt>
                <c:pt idx="2654">
                  <c:v>0.62570503472222228</c:v>
                </c:pt>
                <c:pt idx="2655">
                  <c:v>0.62571082175925929</c:v>
                </c:pt>
                <c:pt idx="2656">
                  <c:v>0.62571678240740736</c:v>
                </c:pt>
                <c:pt idx="2657">
                  <c:v>0.62572292824074072</c:v>
                </c:pt>
                <c:pt idx="2658">
                  <c:v>0.62572890046296303</c:v>
                </c:pt>
                <c:pt idx="2659">
                  <c:v>0.62573457175925928</c:v>
                </c:pt>
                <c:pt idx="2660">
                  <c:v>0.6257403587962963</c:v>
                </c:pt>
                <c:pt idx="2661">
                  <c:v>0.62574633101851851</c:v>
                </c:pt>
                <c:pt idx="2662">
                  <c:v>0.62575247685185187</c:v>
                </c:pt>
                <c:pt idx="2663">
                  <c:v>0.62575826388888889</c:v>
                </c:pt>
                <c:pt idx="2664">
                  <c:v>0.62576423611111109</c:v>
                </c:pt>
                <c:pt idx="2665">
                  <c:v>0.62577019675925927</c:v>
                </c:pt>
                <c:pt idx="2666">
                  <c:v>0.62577634259259263</c:v>
                </c:pt>
                <c:pt idx="2667">
                  <c:v>0.62578214120370368</c:v>
                </c:pt>
                <c:pt idx="2668">
                  <c:v>0.62578810185185185</c:v>
                </c:pt>
                <c:pt idx="2669">
                  <c:v>0.62579407407407406</c:v>
                </c:pt>
                <c:pt idx="2670">
                  <c:v>0.62580021990740742</c:v>
                </c:pt>
                <c:pt idx="2671">
                  <c:v>0.62580600694444444</c:v>
                </c:pt>
                <c:pt idx="2672">
                  <c:v>0.62581216435185183</c:v>
                </c:pt>
                <c:pt idx="2673">
                  <c:v>0.62581788194444443</c:v>
                </c:pt>
                <c:pt idx="2674">
                  <c:v>0.62582420138888895</c:v>
                </c:pt>
                <c:pt idx="2675">
                  <c:v>0.62583017361111104</c:v>
                </c:pt>
                <c:pt idx="2676">
                  <c:v>0.62583614583333336</c:v>
                </c:pt>
                <c:pt idx="2677">
                  <c:v>0.62584210648148153</c:v>
                </c:pt>
                <c:pt idx="2678">
                  <c:v>0.62584826388888892</c:v>
                </c:pt>
                <c:pt idx="2679">
                  <c:v>0.62585405092592594</c:v>
                </c:pt>
                <c:pt idx="2680">
                  <c:v>0.6258601967592593</c:v>
                </c:pt>
                <c:pt idx="2681">
                  <c:v>0.62586615740740748</c:v>
                </c:pt>
                <c:pt idx="2682">
                  <c:v>0.62587212962962957</c:v>
                </c:pt>
                <c:pt idx="2683">
                  <c:v>0.62587810185185189</c:v>
                </c:pt>
                <c:pt idx="2684">
                  <c:v>0.62588388888888891</c:v>
                </c:pt>
                <c:pt idx="2685">
                  <c:v>0.62589003472222215</c:v>
                </c:pt>
                <c:pt idx="2686">
                  <c:v>0.62589690972222223</c:v>
                </c:pt>
                <c:pt idx="2687">
                  <c:v>0.6259028703703704</c:v>
                </c:pt>
                <c:pt idx="2688">
                  <c:v>0.62590884259259261</c:v>
                </c:pt>
                <c:pt idx="2689">
                  <c:v>0.62591481481481481</c:v>
                </c:pt>
                <c:pt idx="2690">
                  <c:v>0.62592096064814817</c:v>
                </c:pt>
                <c:pt idx="2691">
                  <c:v>0.62592674768518519</c:v>
                </c:pt>
                <c:pt idx="2692">
                  <c:v>0.62593289351851855</c:v>
                </c:pt>
                <c:pt idx="2693">
                  <c:v>0.62593886574074076</c:v>
                </c:pt>
                <c:pt idx="2694">
                  <c:v>0.62594483796296296</c:v>
                </c:pt>
                <c:pt idx="2695">
                  <c:v>0.62595062499999998</c:v>
                </c:pt>
                <c:pt idx="2696">
                  <c:v>0.62595658564814816</c:v>
                </c:pt>
                <c:pt idx="2697">
                  <c:v>0.62596255787037036</c:v>
                </c:pt>
                <c:pt idx="2698">
                  <c:v>0.62596870370370372</c:v>
                </c:pt>
                <c:pt idx="2699">
                  <c:v>0.62597449074074074</c:v>
                </c:pt>
                <c:pt idx="2700">
                  <c:v>0.62598046296296295</c:v>
                </c:pt>
                <c:pt idx="2701">
                  <c:v>0.62598643518518515</c:v>
                </c:pt>
                <c:pt idx="2702">
                  <c:v>0.62599258101851851</c:v>
                </c:pt>
                <c:pt idx="2703">
                  <c:v>0.62599855324074072</c:v>
                </c:pt>
                <c:pt idx="2704">
                  <c:v>0.62600451388888889</c:v>
                </c:pt>
                <c:pt idx="2705">
                  <c:v>0.62601065972222225</c:v>
                </c:pt>
                <c:pt idx="2706">
                  <c:v>0.62601663194444446</c:v>
                </c:pt>
                <c:pt idx="2707">
                  <c:v>0.62602260416666666</c:v>
                </c:pt>
                <c:pt idx="2708">
                  <c:v>0.62602839120370368</c:v>
                </c:pt>
                <c:pt idx="2709">
                  <c:v>0.62603436342592589</c:v>
                </c:pt>
                <c:pt idx="2710">
                  <c:v>0.62604050925925925</c:v>
                </c:pt>
                <c:pt idx="2711">
                  <c:v>0.62604629629629627</c:v>
                </c:pt>
                <c:pt idx="2712">
                  <c:v>0.62605225694444444</c:v>
                </c:pt>
                <c:pt idx="2713">
                  <c:v>0.62605822916666665</c:v>
                </c:pt>
                <c:pt idx="2714">
                  <c:v>0.62606437500000001</c:v>
                </c:pt>
                <c:pt idx="2715">
                  <c:v>0.62607016203703703</c:v>
                </c:pt>
                <c:pt idx="2716">
                  <c:v>0.62607613425925923</c:v>
                </c:pt>
                <c:pt idx="2717">
                  <c:v>0.62608228009259259</c:v>
                </c:pt>
                <c:pt idx="2718">
                  <c:v>0.6260882523148148</c:v>
                </c:pt>
                <c:pt idx="2719">
                  <c:v>0.62609403935185182</c:v>
                </c:pt>
                <c:pt idx="2720">
                  <c:v>0.62610001157407413</c:v>
                </c:pt>
                <c:pt idx="2721">
                  <c:v>0.62610615740740738</c:v>
                </c:pt>
                <c:pt idx="2722">
                  <c:v>0.62611211805555556</c:v>
                </c:pt>
                <c:pt idx="2723">
                  <c:v>0.62611790509259257</c:v>
                </c:pt>
                <c:pt idx="2724">
                  <c:v>0.62612387731481478</c:v>
                </c:pt>
                <c:pt idx="2725">
                  <c:v>0.62613002314814814</c:v>
                </c:pt>
                <c:pt idx="2726">
                  <c:v>0.62613599537037035</c:v>
                </c:pt>
                <c:pt idx="2727">
                  <c:v>0.62614178240740748</c:v>
                </c:pt>
                <c:pt idx="2728">
                  <c:v>0.62614775462962957</c:v>
                </c:pt>
                <c:pt idx="2729">
                  <c:v>0.62615371527777774</c:v>
                </c:pt>
                <c:pt idx="2730">
                  <c:v>0.62616094907407405</c:v>
                </c:pt>
                <c:pt idx="2731">
                  <c:v>0.62616692129629625</c:v>
                </c:pt>
                <c:pt idx="2732">
                  <c:v>0.62617289351851857</c:v>
                </c:pt>
                <c:pt idx="2733">
                  <c:v>0.62617885416666663</c:v>
                </c:pt>
                <c:pt idx="2734">
                  <c:v>0.62618480324074077</c:v>
                </c:pt>
                <c:pt idx="2735">
                  <c:v>0.62619059027777779</c:v>
                </c:pt>
                <c:pt idx="2736">
                  <c:v>0.6261965625</c:v>
                </c:pt>
                <c:pt idx="2737">
                  <c:v>0.62620252314814817</c:v>
                </c:pt>
                <c:pt idx="2738">
                  <c:v>0.62620868055555556</c:v>
                </c:pt>
                <c:pt idx="2739">
                  <c:v>0.62621446759259258</c:v>
                </c:pt>
                <c:pt idx="2740">
                  <c:v>0.62622061342592594</c:v>
                </c:pt>
                <c:pt idx="2741">
                  <c:v>0.62622640046296296</c:v>
                </c:pt>
                <c:pt idx="2742">
                  <c:v>0.62623254629629632</c:v>
                </c:pt>
                <c:pt idx="2743">
                  <c:v>0.62623834490740737</c:v>
                </c:pt>
                <c:pt idx="2744">
                  <c:v>0.62624430555555555</c:v>
                </c:pt>
                <c:pt idx="2745">
                  <c:v>0.62625027777777775</c:v>
                </c:pt>
                <c:pt idx="2746">
                  <c:v>0.62625642361111111</c:v>
                </c:pt>
                <c:pt idx="2747">
                  <c:v>0.62626307870370368</c:v>
                </c:pt>
                <c:pt idx="2748">
                  <c:v>0.62626883101851849</c:v>
                </c:pt>
                <c:pt idx="2749">
                  <c:v>0.6262748032407407</c:v>
                </c:pt>
                <c:pt idx="2750">
                  <c:v>0.62628094907407406</c:v>
                </c:pt>
                <c:pt idx="2751">
                  <c:v>0.62628673611111108</c:v>
                </c:pt>
                <c:pt idx="2752">
                  <c:v>0.62629270833333328</c:v>
                </c:pt>
                <c:pt idx="2753">
                  <c:v>0.62629866898148145</c:v>
                </c:pt>
                <c:pt idx="2754">
                  <c:v>0.62630482638888896</c:v>
                </c:pt>
                <c:pt idx="2755">
                  <c:v>0.62631078703703702</c:v>
                </c:pt>
                <c:pt idx="2756">
                  <c:v>0.62631675925925923</c:v>
                </c:pt>
                <c:pt idx="2757">
                  <c:v>0.62632273148148154</c:v>
                </c:pt>
                <c:pt idx="2758">
                  <c:v>0.62632887731481479</c:v>
                </c:pt>
                <c:pt idx="2759">
                  <c:v>0.62633466435185181</c:v>
                </c:pt>
                <c:pt idx="2760">
                  <c:v>0.62634063657407413</c:v>
                </c:pt>
                <c:pt idx="2761">
                  <c:v>0.62634659722222219</c:v>
                </c:pt>
                <c:pt idx="2762">
                  <c:v>0.62635274305555555</c:v>
                </c:pt>
                <c:pt idx="2763">
                  <c:v>0.62635871527777776</c:v>
                </c:pt>
                <c:pt idx="2764">
                  <c:v>0.62636468750000007</c:v>
                </c:pt>
                <c:pt idx="2765">
                  <c:v>0.62637065972222217</c:v>
                </c:pt>
                <c:pt idx="2766">
                  <c:v>0.62637662037037034</c:v>
                </c:pt>
                <c:pt idx="2767">
                  <c:v>0.62638259259259266</c:v>
                </c:pt>
                <c:pt idx="2768">
                  <c:v>0.62638855324074072</c:v>
                </c:pt>
                <c:pt idx="2769">
                  <c:v>0.62639452546296293</c:v>
                </c:pt>
                <c:pt idx="2770">
                  <c:v>0.62640049768518524</c:v>
                </c:pt>
                <c:pt idx="2771">
                  <c:v>0.62640628472222215</c:v>
                </c:pt>
                <c:pt idx="2772">
                  <c:v>0.62641243055555551</c:v>
                </c:pt>
                <c:pt idx="2773">
                  <c:v>0.62641821759259264</c:v>
                </c:pt>
                <c:pt idx="2774">
                  <c:v>0.62642545138888883</c:v>
                </c:pt>
                <c:pt idx="2775">
                  <c:v>0.62643123842592596</c:v>
                </c:pt>
                <c:pt idx="2776">
                  <c:v>0.62643721064814817</c:v>
                </c:pt>
                <c:pt idx="2777">
                  <c:v>0.62644317129629623</c:v>
                </c:pt>
                <c:pt idx="2778">
                  <c:v>0.62644932870370373</c:v>
                </c:pt>
                <c:pt idx="2779">
                  <c:v>0.62645511574074075</c:v>
                </c:pt>
                <c:pt idx="2780">
                  <c:v>0.626461261574074</c:v>
                </c:pt>
                <c:pt idx="2781">
                  <c:v>0.62646723379629632</c:v>
                </c:pt>
                <c:pt idx="2782">
                  <c:v>0.62647337962962968</c:v>
                </c:pt>
                <c:pt idx="2783">
                  <c:v>0.62647952546296293</c:v>
                </c:pt>
                <c:pt idx="2784">
                  <c:v>0.62648549768518513</c:v>
                </c:pt>
                <c:pt idx="2785">
                  <c:v>0.62649164351851849</c:v>
                </c:pt>
                <c:pt idx="2786">
                  <c:v>0.62649761574074081</c:v>
                </c:pt>
                <c:pt idx="2787">
                  <c:v>0.62650357638888887</c:v>
                </c:pt>
                <c:pt idx="2788">
                  <c:v>0.62650954861111108</c:v>
                </c:pt>
                <c:pt idx="2789">
                  <c:v>0.62651552083333339</c:v>
                </c:pt>
                <c:pt idx="2790">
                  <c:v>0.62652148148148146</c:v>
                </c:pt>
                <c:pt idx="2791">
                  <c:v>0.62652745370370366</c:v>
                </c:pt>
                <c:pt idx="2792">
                  <c:v>0.62653342592592598</c:v>
                </c:pt>
                <c:pt idx="2793">
                  <c:v>0.62653938657407404</c:v>
                </c:pt>
                <c:pt idx="2794">
                  <c:v>0.62654535879629625</c:v>
                </c:pt>
                <c:pt idx="2795">
                  <c:v>0.62655131944444442</c:v>
                </c:pt>
                <c:pt idx="2796">
                  <c:v>0.62655729166666674</c:v>
                </c:pt>
                <c:pt idx="2797">
                  <c:v>0.62656326388888883</c:v>
                </c:pt>
                <c:pt idx="2798">
                  <c:v>0.62656923611111115</c:v>
                </c:pt>
                <c:pt idx="2799">
                  <c:v>0.62657538194444451</c:v>
                </c:pt>
                <c:pt idx="2800">
                  <c:v>0.62658134259259257</c:v>
                </c:pt>
                <c:pt idx="2801">
                  <c:v>0.62658731481481478</c:v>
                </c:pt>
                <c:pt idx="2802">
                  <c:v>0.62659328703703709</c:v>
                </c:pt>
                <c:pt idx="2803">
                  <c:v>0.62659924768518516</c:v>
                </c:pt>
                <c:pt idx="2804">
                  <c:v>0.62660521990740736</c:v>
                </c:pt>
                <c:pt idx="2805">
                  <c:v>0.62661119212962968</c:v>
                </c:pt>
                <c:pt idx="2806">
                  <c:v>0.62661715277777774</c:v>
                </c:pt>
                <c:pt idx="2807">
                  <c:v>0.62662312499999995</c:v>
                </c:pt>
                <c:pt idx="2808">
                  <c:v>0.62662880787037034</c:v>
                </c:pt>
                <c:pt idx="2809">
                  <c:v>0.6266349537037037</c:v>
                </c:pt>
                <c:pt idx="2810">
                  <c:v>0.62664092592592591</c:v>
                </c:pt>
                <c:pt idx="2811">
                  <c:v>0.62664707175925927</c:v>
                </c:pt>
                <c:pt idx="2812">
                  <c:v>0.62665304398148147</c:v>
                </c:pt>
                <c:pt idx="2813">
                  <c:v>0.62665918981481483</c:v>
                </c:pt>
                <c:pt idx="2814">
                  <c:v>0.62666516203703704</c:v>
                </c:pt>
                <c:pt idx="2815">
                  <c:v>0.6266713078703704</c:v>
                </c:pt>
                <c:pt idx="2816">
                  <c:v>0.6266772800925926</c:v>
                </c:pt>
                <c:pt idx="2817">
                  <c:v>0.62668324074074078</c:v>
                </c:pt>
                <c:pt idx="2818">
                  <c:v>0.62669030092592592</c:v>
                </c:pt>
                <c:pt idx="2819">
                  <c:v>0.6266962615740741</c:v>
                </c:pt>
                <c:pt idx="2820">
                  <c:v>0.6267022337962963</c:v>
                </c:pt>
                <c:pt idx="2821">
                  <c:v>0.62670820601851851</c:v>
                </c:pt>
                <c:pt idx="2822">
                  <c:v>0.62671392361111111</c:v>
                </c:pt>
                <c:pt idx="2823">
                  <c:v>0.62671988425925929</c:v>
                </c:pt>
                <c:pt idx="2824">
                  <c:v>0.62672585648148149</c:v>
                </c:pt>
                <c:pt idx="2825">
                  <c:v>0.6267318287037037</c:v>
                </c:pt>
                <c:pt idx="2826">
                  <c:v>0.62673778935185187</c:v>
                </c:pt>
                <c:pt idx="2827">
                  <c:v>0.62674376157407408</c:v>
                </c:pt>
                <c:pt idx="2828">
                  <c:v>0.62674972222222225</c:v>
                </c:pt>
                <c:pt idx="2829">
                  <c:v>0.62675569444444446</c:v>
                </c:pt>
                <c:pt idx="2830">
                  <c:v>0.62676166666666666</c:v>
                </c:pt>
                <c:pt idx="2831">
                  <c:v>0.62676762731481483</c:v>
                </c:pt>
                <c:pt idx="2832">
                  <c:v>0.62677359953703704</c:v>
                </c:pt>
                <c:pt idx="2833">
                  <c:v>0.62677957175925925</c:v>
                </c:pt>
                <c:pt idx="2834">
                  <c:v>0.62678553240740742</c:v>
                </c:pt>
                <c:pt idx="2835">
                  <c:v>0.62679168981481481</c:v>
                </c:pt>
                <c:pt idx="2836">
                  <c:v>0.62679783564814817</c:v>
                </c:pt>
                <c:pt idx="2837">
                  <c:v>0.62680398148148153</c:v>
                </c:pt>
                <c:pt idx="2838">
                  <c:v>0.62681013888888892</c:v>
                </c:pt>
                <c:pt idx="2839">
                  <c:v>0.62681628472222217</c:v>
                </c:pt>
                <c:pt idx="2840">
                  <c:v>0.62682224537037035</c:v>
                </c:pt>
                <c:pt idx="2841">
                  <c:v>0.62682840277777785</c:v>
                </c:pt>
                <c:pt idx="2842">
                  <c:v>0.62683436342592591</c:v>
                </c:pt>
                <c:pt idx="2843">
                  <c:v>0.62684033564814812</c:v>
                </c:pt>
                <c:pt idx="2844">
                  <c:v>0.62684630787037043</c:v>
                </c:pt>
                <c:pt idx="2845">
                  <c:v>0.6268522685185185</c:v>
                </c:pt>
                <c:pt idx="2846">
                  <c:v>0.6268582407407407</c:v>
                </c:pt>
                <c:pt idx="2847">
                  <c:v>0.62686438657407406</c:v>
                </c:pt>
                <c:pt idx="2848">
                  <c:v>0.62687035879629627</c:v>
                </c:pt>
                <c:pt idx="2849">
                  <c:v>0.62687631944444444</c:v>
                </c:pt>
                <c:pt idx="2850">
                  <c:v>0.62688229166666665</c:v>
                </c:pt>
                <c:pt idx="2851">
                  <c:v>0.62688826388888885</c:v>
                </c:pt>
                <c:pt idx="2852">
                  <c:v>0.62689423611111106</c:v>
                </c:pt>
                <c:pt idx="2853">
                  <c:v>0.62690019675925923</c:v>
                </c:pt>
                <c:pt idx="2854">
                  <c:v>0.62690634259259259</c:v>
                </c:pt>
                <c:pt idx="2855">
                  <c:v>0.6269123148148148</c:v>
                </c:pt>
                <c:pt idx="2856">
                  <c:v>0.626918287037037</c:v>
                </c:pt>
                <c:pt idx="2857">
                  <c:v>0.62692443287037036</c:v>
                </c:pt>
                <c:pt idx="2858">
                  <c:v>0.62693040509259257</c:v>
                </c:pt>
                <c:pt idx="2859">
                  <c:v>0.62693655092592593</c:v>
                </c:pt>
                <c:pt idx="2860">
                  <c:v>0.62694359953703704</c:v>
                </c:pt>
                <c:pt idx="2861">
                  <c:v>0.6269497453703704</c:v>
                </c:pt>
                <c:pt idx="2862">
                  <c:v>0.62695571759259261</c:v>
                </c:pt>
                <c:pt idx="2863">
                  <c:v>0.62696168981481482</c:v>
                </c:pt>
                <c:pt idx="2864">
                  <c:v>0.62696765046296299</c:v>
                </c:pt>
                <c:pt idx="2865">
                  <c:v>0.62697362268518519</c:v>
                </c:pt>
                <c:pt idx="2866">
                  <c:v>0.6269795949074074</c:v>
                </c:pt>
                <c:pt idx="2867">
                  <c:v>0.62698555555555557</c:v>
                </c:pt>
                <c:pt idx="2868">
                  <c:v>0.62699152777777778</c:v>
                </c:pt>
                <c:pt idx="2869">
                  <c:v>0.62699749999999999</c:v>
                </c:pt>
                <c:pt idx="2870">
                  <c:v>0.62700346064814816</c:v>
                </c:pt>
                <c:pt idx="2871">
                  <c:v>0.62700943287037036</c:v>
                </c:pt>
                <c:pt idx="2872">
                  <c:v>0.62701540509259257</c:v>
                </c:pt>
                <c:pt idx="2873">
                  <c:v>0.62702136574074074</c:v>
                </c:pt>
                <c:pt idx="2874">
                  <c:v>0.62702733796296295</c:v>
                </c:pt>
                <c:pt idx="2875">
                  <c:v>0.62703331018518516</c:v>
                </c:pt>
                <c:pt idx="2876">
                  <c:v>0.62703927083333333</c:v>
                </c:pt>
                <c:pt idx="2877">
                  <c:v>0.62704524305555553</c:v>
                </c:pt>
                <c:pt idx="2878">
                  <c:v>0.62705121527777774</c:v>
                </c:pt>
                <c:pt idx="2879">
                  <c:v>0.62705717592592591</c:v>
                </c:pt>
                <c:pt idx="2880">
                  <c:v>0.62706314814814812</c:v>
                </c:pt>
                <c:pt idx="2881">
                  <c:v>0.62706910879629629</c:v>
                </c:pt>
                <c:pt idx="2882">
                  <c:v>0.6270750810185185</c:v>
                </c:pt>
                <c:pt idx="2883">
                  <c:v>0.62708104166666667</c:v>
                </c:pt>
                <c:pt idx="2884">
                  <c:v>0.62708718750000003</c:v>
                </c:pt>
                <c:pt idx="2885">
                  <c:v>0.62709315972222224</c:v>
                </c:pt>
                <c:pt idx="2886">
                  <c:v>0.62709949074074067</c:v>
                </c:pt>
                <c:pt idx="2887">
                  <c:v>0.62710546296296299</c:v>
                </c:pt>
                <c:pt idx="2888">
                  <c:v>0.62711160879629635</c:v>
                </c:pt>
                <c:pt idx="2889">
                  <c:v>0.62711758101851856</c:v>
                </c:pt>
                <c:pt idx="2890">
                  <c:v>0.62712354166666662</c:v>
                </c:pt>
                <c:pt idx="2891">
                  <c:v>0.62712951388888893</c:v>
                </c:pt>
                <c:pt idx="2892">
                  <c:v>0.62713530092592595</c:v>
                </c:pt>
                <c:pt idx="2893">
                  <c:v>0.62714234953703707</c:v>
                </c:pt>
                <c:pt idx="2894">
                  <c:v>0.62714832175925928</c:v>
                </c:pt>
                <c:pt idx="2895">
                  <c:v>0.62715446759259252</c:v>
                </c:pt>
                <c:pt idx="2896">
                  <c:v>0.62716018518518524</c:v>
                </c:pt>
                <c:pt idx="2897">
                  <c:v>0.62716597222222226</c:v>
                </c:pt>
                <c:pt idx="2898">
                  <c:v>0.62717211805555551</c:v>
                </c:pt>
                <c:pt idx="2899">
                  <c:v>0.62717809027777782</c:v>
                </c:pt>
                <c:pt idx="2900">
                  <c:v>0.62718406250000003</c:v>
                </c:pt>
                <c:pt idx="2901">
                  <c:v>0.62718984953703705</c:v>
                </c:pt>
                <c:pt idx="2902">
                  <c:v>0.62719599537037041</c:v>
                </c:pt>
                <c:pt idx="2903">
                  <c:v>0.62720196759259261</c:v>
                </c:pt>
                <c:pt idx="2904">
                  <c:v>0.62720775462962963</c:v>
                </c:pt>
                <c:pt idx="2905">
                  <c:v>0.62721390046296299</c:v>
                </c:pt>
                <c:pt idx="2906">
                  <c:v>0.6272198726851852</c:v>
                </c:pt>
                <c:pt idx="2907">
                  <c:v>0.62722583333333326</c:v>
                </c:pt>
                <c:pt idx="2908">
                  <c:v>0.62723216435185181</c:v>
                </c:pt>
                <c:pt idx="2909">
                  <c:v>0.62723832175925931</c:v>
                </c:pt>
                <c:pt idx="2910">
                  <c:v>0.62724428240740737</c:v>
                </c:pt>
                <c:pt idx="2911">
                  <c:v>0.62725025462962958</c:v>
                </c:pt>
                <c:pt idx="2912">
                  <c:v>0.62725621527777775</c:v>
                </c:pt>
                <c:pt idx="2913">
                  <c:v>0.62726201388888891</c:v>
                </c:pt>
                <c:pt idx="2914">
                  <c:v>0.62726815972222216</c:v>
                </c:pt>
                <c:pt idx="2915">
                  <c:v>0.62727413194444448</c:v>
                </c:pt>
                <c:pt idx="2916">
                  <c:v>0.62728009259259265</c:v>
                </c:pt>
                <c:pt idx="2917">
                  <c:v>0.62728606481481475</c:v>
                </c:pt>
                <c:pt idx="2918">
                  <c:v>0.62729202546296292</c:v>
                </c:pt>
                <c:pt idx="2919">
                  <c:v>0.62729799768518524</c:v>
                </c:pt>
                <c:pt idx="2920">
                  <c:v>0.62730396990740744</c:v>
                </c:pt>
                <c:pt idx="2921">
                  <c:v>0.62730993055555551</c:v>
                </c:pt>
                <c:pt idx="2922">
                  <c:v>0.62731590277777782</c:v>
                </c:pt>
                <c:pt idx="2923">
                  <c:v>0.62732187500000003</c:v>
                </c:pt>
                <c:pt idx="2924">
                  <c:v>0.62732783564814809</c:v>
                </c:pt>
                <c:pt idx="2925">
                  <c:v>0.62733380787037041</c:v>
                </c:pt>
                <c:pt idx="2926">
                  <c:v>0.62734085648148141</c:v>
                </c:pt>
                <c:pt idx="2927">
                  <c:v>0.62734664351851854</c:v>
                </c:pt>
                <c:pt idx="2928">
                  <c:v>0.62735280092592594</c:v>
                </c:pt>
                <c:pt idx="2929">
                  <c:v>0.62735876157407411</c:v>
                </c:pt>
                <c:pt idx="2930">
                  <c:v>0.62736490740740736</c:v>
                </c:pt>
                <c:pt idx="2931">
                  <c:v>0.62737087962962967</c:v>
                </c:pt>
                <c:pt idx="2932">
                  <c:v>0.62737685185185188</c:v>
                </c:pt>
                <c:pt idx="2933">
                  <c:v>0.62738299768518513</c:v>
                </c:pt>
                <c:pt idx="2934">
                  <c:v>0.62738896990740745</c:v>
                </c:pt>
                <c:pt idx="2935">
                  <c:v>0.62739493055555562</c:v>
                </c:pt>
                <c:pt idx="2936">
                  <c:v>0.6274010879629629</c:v>
                </c:pt>
                <c:pt idx="2937">
                  <c:v>0.62740704861111107</c:v>
                </c:pt>
                <c:pt idx="2938">
                  <c:v>0.62741302083333339</c:v>
                </c:pt>
                <c:pt idx="2939">
                  <c:v>0.62741899305555549</c:v>
                </c:pt>
                <c:pt idx="2940">
                  <c:v>0.62742495370370366</c:v>
                </c:pt>
                <c:pt idx="2941">
                  <c:v>0.62743092592592598</c:v>
                </c:pt>
                <c:pt idx="2942">
                  <c:v>0.62743688657407404</c:v>
                </c:pt>
                <c:pt idx="2943">
                  <c:v>0.62744285879629624</c:v>
                </c:pt>
                <c:pt idx="2944">
                  <c:v>0.62744883101851856</c:v>
                </c:pt>
                <c:pt idx="2945">
                  <c:v>0.62745479166666673</c:v>
                </c:pt>
                <c:pt idx="2946">
                  <c:v>0.62746076388888883</c:v>
                </c:pt>
                <c:pt idx="2947">
                  <c:v>0.62746673611111115</c:v>
                </c:pt>
                <c:pt idx="2948">
                  <c:v>0.62747269675925932</c:v>
                </c:pt>
                <c:pt idx="2949">
                  <c:v>0.62747866898148141</c:v>
                </c:pt>
                <c:pt idx="2950">
                  <c:v>0.62748464120370373</c:v>
                </c:pt>
                <c:pt idx="2951">
                  <c:v>0.62750055555555562</c:v>
                </c:pt>
                <c:pt idx="2952">
                  <c:v>0.62750743055555558</c:v>
                </c:pt>
                <c:pt idx="2953">
                  <c:v>0.62751393518518517</c:v>
                </c:pt>
                <c:pt idx="2954">
                  <c:v>0.6275204513888889</c:v>
                </c:pt>
                <c:pt idx="2955">
                  <c:v>0.62752614583333333</c:v>
                </c:pt>
                <c:pt idx="2956">
                  <c:v>0.62753229166666669</c:v>
                </c:pt>
                <c:pt idx="2957">
                  <c:v>0.62753843750000005</c:v>
                </c:pt>
                <c:pt idx="2958">
                  <c:v>0.62754440972222225</c:v>
                </c:pt>
                <c:pt idx="2959">
                  <c:v>0.62755145833333337</c:v>
                </c:pt>
                <c:pt idx="2960">
                  <c:v>0.62755761574074076</c:v>
                </c:pt>
                <c:pt idx="2961">
                  <c:v>0.62756412037037035</c:v>
                </c:pt>
                <c:pt idx="2962">
                  <c:v>0.62757009259259255</c:v>
                </c:pt>
                <c:pt idx="2963">
                  <c:v>0.62757623842592591</c:v>
                </c:pt>
                <c:pt idx="2964">
                  <c:v>0.62758238425925927</c:v>
                </c:pt>
                <c:pt idx="2965">
                  <c:v>0.62758853009259263</c:v>
                </c:pt>
                <c:pt idx="2966">
                  <c:v>0.62759468750000003</c:v>
                </c:pt>
                <c:pt idx="2967">
                  <c:v>0.62760101851851846</c:v>
                </c:pt>
                <c:pt idx="2968">
                  <c:v>0.62760716435185182</c:v>
                </c:pt>
                <c:pt idx="2969">
                  <c:v>0.62761361111111114</c:v>
                </c:pt>
                <c:pt idx="2970">
                  <c:v>0.62761993055555554</c:v>
                </c:pt>
                <c:pt idx="2971">
                  <c:v>0.62762590277777774</c:v>
                </c:pt>
                <c:pt idx="2972">
                  <c:v>0.62763259259259263</c:v>
                </c:pt>
                <c:pt idx="2973">
                  <c:v>0.62763856481481484</c:v>
                </c:pt>
                <c:pt idx="2974">
                  <c:v>0.62764471064814809</c:v>
                </c:pt>
                <c:pt idx="2975">
                  <c:v>0.62765085648148145</c:v>
                </c:pt>
                <c:pt idx="2976">
                  <c:v>0.62765701388888895</c:v>
                </c:pt>
                <c:pt idx="2977">
                  <c:v>0.6276631597222222</c:v>
                </c:pt>
                <c:pt idx="2978">
                  <c:v>0.62766949074074074</c:v>
                </c:pt>
                <c:pt idx="2979">
                  <c:v>0.62767582175925929</c:v>
                </c:pt>
                <c:pt idx="2980">
                  <c:v>0.62768215277777772</c:v>
                </c:pt>
                <c:pt idx="2981">
                  <c:v>0.62768884259259261</c:v>
                </c:pt>
                <c:pt idx="2982">
                  <c:v>0.62769480324074067</c:v>
                </c:pt>
                <c:pt idx="2983">
                  <c:v>0.62770077546296299</c:v>
                </c:pt>
                <c:pt idx="2984">
                  <c:v>0.62770692129629635</c:v>
                </c:pt>
                <c:pt idx="2985">
                  <c:v>0.62771307870370363</c:v>
                </c:pt>
                <c:pt idx="2986">
                  <c:v>0.6277190393518518</c:v>
                </c:pt>
                <c:pt idx="2987">
                  <c:v>0.62772519675925931</c:v>
                </c:pt>
                <c:pt idx="2988">
                  <c:v>0.62773115740740748</c:v>
                </c:pt>
                <c:pt idx="2989">
                  <c:v>0.62773712962962958</c:v>
                </c:pt>
                <c:pt idx="2990">
                  <c:v>0.62774363425925928</c:v>
                </c:pt>
                <c:pt idx="2991">
                  <c:v>0.62774979166666667</c:v>
                </c:pt>
                <c:pt idx="2992">
                  <c:v>0.62775593750000003</c:v>
                </c:pt>
                <c:pt idx="2993">
                  <c:v>0.62776353009259256</c:v>
                </c:pt>
                <c:pt idx="2994">
                  <c:v>0.62777021990740745</c:v>
                </c:pt>
                <c:pt idx="2995">
                  <c:v>0.62777637731481484</c:v>
                </c:pt>
                <c:pt idx="2996">
                  <c:v>0.62778324074074077</c:v>
                </c:pt>
                <c:pt idx="2997">
                  <c:v>0.62778939814814816</c:v>
                </c:pt>
                <c:pt idx="2998">
                  <c:v>0.62779627314814812</c:v>
                </c:pt>
                <c:pt idx="2999">
                  <c:v>0.62780223379629629</c:v>
                </c:pt>
                <c:pt idx="3000">
                  <c:v>0.62780837962962965</c:v>
                </c:pt>
                <c:pt idx="3001">
                  <c:v>0.62781471064814809</c:v>
                </c:pt>
                <c:pt idx="3002">
                  <c:v>0.62782104166666663</c:v>
                </c:pt>
                <c:pt idx="3003">
                  <c:v>0.62782737268518518</c:v>
                </c:pt>
                <c:pt idx="3004">
                  <c:v>0.62783370370370373</c:v>
                </c:pt>
                <c:pt idx="3005">
                  <c:v>0.62783984953703709</c:v>
                </c:pt>
                <c:pt idx="3006">
                  <c:v>0.62784655092592589</c:v>
                </c:pt>
                <c:pt idx="3007">
                  <c:v>0.62785251157407407</c:v>
                </c:pt>
                <c:pt idx="3008">
                  <c:v>0.62785848379629627</c:v>
                </c:pt>
                <c:pt idx="3009">
                  <c:v>0.62786445601851859</c:v>
                </c:pt>
                <c:pt idx="3010">
                  <c:v>0.62787041666666665</c:v>
                </c:pt>
                <c:pt idx="3011">
                  <c:v>0.62787646990740742</c:v>
                </c:pt>
                <c:pt idx="3012">
                  <c:v>0.62788243055555559</c:v>
                </c:pt>
                <c:pt idx="3013">
                  <c:v>0.6278884027777778</c:v>
                </c:pt>
                <c:pt idx="3014">
                  <c:v>0.627894375</c:v>
                </c:pt>
                <c:pt idx="3015">
                  <c:v>0.62790033564814818</c:v>
                </c:pt>
                <c:pt idx="3016">
                  <c:v>0.62790630787037038</c:v>
                </c:pt>
                <c:pt idx="3017">
                  <c:v>0.62791226851851845</c:v>
                </c:pt>
                <c:pt idx="3018">
                  <c:v>0.62791824074074076</c:v>
                </c:pt>
                <c:pt idx="3019">
                  <c:v>0.62792438657407412</c:v>
                </c:pt>
                <c:pt idx="3020">
                  <c:v>0.62793054398148151</c:v>
                </c:pt>
                <c:pt idx="3021">
                  <c:v>0.62793668981481476</c:v>
                </c:pt>
                <c:pt idx="3022">
                  <c:v>0.62794283564814812</c:v>
                </c:pt>
                <c:pt idx="3023">
                  <c:v>0.62794898148148148</c:v>
                </c:pt>
                <c:pt idx="3024">
                  <c:v>0.62795513888888888</c:v>
                </c:pt>
                <c:pt idx="3025">
                  <c:v>0.62796109953703705</c:v>
                </c:pt>
                <c:pt idx="3026">
                  <c:v>0.6279681597222222</c:v>
                </c:pt>
                <c:pt idx="3027">
                  <c:v>0.62797412037037037</c:v>
                </c:pt>
                <c:pt idx="3028">
                  <c:v>0.6279801967592592</c:v>
                </c:pt>
                <c:pt idx="3029">
                  <c:v>0.62798616898148152</c:v>
                </c:pt>
                <c:pt idx="3030">
                  <c:v>0.62799214120370372</c:v>
                </c:pt>
                <c:pt idx="3031">
                  <c:v>0.62799810185185179</c:v>
                </c:pt>
                <c:pt idx="3032">
                  <c:v>0.6280040740740741</c:v>
                </c:pt>
                <c:pt idx="3033">
                  <c:v>0.62801021990740746</c:v>
                </c:pt>
                <c:pt idx="3034">
                  <c:v>0.62801619212962956</c:v>
                </c:pt>
                <c:pt idx="3035">
                  <c:v>0.62802215277777773</c:v>
                </c:pt>
                <c:pt idx="3036">
                  <c:v>0.62802831018518523</c:v>
                </c:pt>
                <c:pt idx="3037">
                  <c:v>0.62803445601851848</c:v>
                </c:pt>
                <c:pt idx="3038">
                  <c:v>0.62804060185185184</c:v>
                </c:pt>
                <c:pt idx="3039">
                  <c:v>0.6280467476851852</c:v>
                </c:pt>
                <c:pt idx="3040">
                  <c:v>0.62805290509259259</c:v>
                </c:pt>
                <c:pt idx="3041">
                  <c:v>0.6280586226851852</c:v>
                </c:pt>
                <c:pt idx="3042">
                  <c:v>0.62806476851851845</c:v>
                </c:pt>
                <c:pt idx="3043">
                  <c:v>0.62807074074074076</c:v>
                </c:pt>
                <c:pt idx="3044">
                  <c:v>0.62807688657407412</c:v>
                </c:pt>
                <c:pt idx="3045">
                  <c:v>0.62808303240740737</c:v>
                </c:pt>
                <c:pt idx="3046">
                  <c:v>0.62808900462962958</c:v>
                </c:pt>
                <c:pt idx="3047">
                  <c:v>0.62809497685185189</c:v>
                </c:pt>
                <c:pt idx="3048">
                  <c:v>0.62810112268518525</c:v>
                </c:pt>
                <c:pt idx="3049">
                  <c:v>0.62810709490740735</c:v>
                </c:pt>
                <c:pt idx="3050">
                  <c:v>0.62811305555555552</c:v>
                </c:pt>
                <c:pt idx="3051">
                  <c:v>0.62811920138888888</c:v>
                </c:pt>
                <c:pt idx="3052">
                  <c:v>0.62812517361111109</c:v>
                </c:pt>
                <c:pt idx="3053">
                  <c:v>0.62813114583333329</c:v>
                </c:pt>
                <c:pt idx="3054">
                  <c:v>0.62813729166666665</c:v>
                </c:pt>
                <c:pt idx="3055">
                  <c:v>0.62814326388888886</c:v>
                </c:pt>
                <c:pt idx="3056">
                  <c:v>0.62814922453703703</c:v>
                </c:pt>
                <c:pt idx="3057">
                  <c:v>0.62815519675925924</c:v>
                </c:pt>
                <c:pt idx="3058">
                  <c:v>0.62816116898148155</c:v>
                </c:pt>
                <c:pt idx="3059">
                  <c:v>0.62816840277777775</c:v>
                </c:pt>
                <c:pt idx="3060">
                  <c:v>0.62817454861111111</c:v>
                </c:pt>
                <c:pt idx="3061">
                  <c:v>0.62818052083333331</c:v>
                </c:pt>
                <c:pt idx="3062">
                  <c:v>0.62818648148148148</c:v>
                </c:pt>
                <c:pt idx="3063">
                  <c:v>0.62819263888888888</c:v>
                </c:pt>
                <c:pt idx="3064">
                  <c:v>0.62819859953703705</c:v>
                </c:pt>
                <c:pt idx="3065">
                  <c:v>0.62820457175925926</c:v>
                </c:pt>
                <c:pt idx="3066">
                  <c:v>0.62821071759259262</c:v>
                </c:pt>
                <c:pt idx="3067">
                  <c:v>0.62821668981481482</c:v>
                </c:pt>
                <c:pt idx="3068">
                  <c:v>0.62822265046296299</c:v>
                </c:pt>
                <c:pt idx="3069">
                  <c:v>0.62822880787037039</c:v>
                </c:pt>
                <c:pt idx="3070">
                  <c:v>0.62823476851851845</c:v>
                </c:pt>
                <c:pt idx="3071">
                  <c:v>0.62824074074074077</c:v>
                </c:pt>
                <c:pt idx="3072">
                  <c:v>0.62824688657407413</c:v>
                </c:pt>
                <c:pt idx="3073">
                  <c:v>0.62825285879629633</c:v>
                </c:pt>
                <c:pt idx="3074">
                  <c:v>0.62825883101851854</c:v>
                </c:pt>
                <c:pt idx="3075">
                  <c:v>0.6282649768518519</c:v>
                </c:pt>
                <c:pt idx="3076">
                  <c:v>0.62827093750000007</c:v>
                </c:pt>
                <c:pt idx="3077">
                  <c:v>0.62827690972222217</c:v>
                </c:pt>
                <c:pt idx="3078">
                  <c:v>0.62828324074074071</c:v>
                </c:pt>
                <c:pt idx="3079">
                  <c:v>0.62828938657407407</c:v>
                </c:pt>
                <c:pt idx="3080">
                  <c:v>0.62829554398148146</c:v>
                </c:pt>
                <c:pt idx="3081">
                  <c:v>0.62830168981481482</c:v>
                </c:pt>
                <c:pt idx="3082">
                  <c:v>0.62830783564814818</c:v>
                </c:pt>
                <c:pt idx="3083">
                  <c:v>0.62831380787037039</c:v>
                </c:pt>
                <c:pt idx="3084">
                  <c:v>0.62831995370370375</c:v>
                </c:pt>
                <c:pt idx="3085">
                  <c:v>0.62832592592592595</c:v>
                </c:pt>
                <c:pt idx="3086">
                  <c:v>0.62833188657407402</c:v>
                </c:pt>
                <c:pt idx="3087">
                  <c:v>0.62833804398148152</c:v>
                </c:pt>
                <c:pt idx="3088">
                  <c:v>0.62834400462962969</c:v>
                </c:pt>
                <c:pt idx="3089">
                  <c:v>0.62834997685185179</c:v>
                </c:pt>
                <c:pt idx="3090">
                  <c:v>0.62835612268518515</c:v>
                </c:pt>
                <c:pt idx="3091">
                  <c:v>0.62836209490740746</c:v>
                </c:pt>
                <c:pt idx="3092">
                  <c:v>0.62836914351851847</c:v>
                </c:pt>
                <c:pt idx="3093">
                  <c:v>0.62837530092592597</c:v>
                </c:pt>
                <c:pt idx="3094">
                  <c:v>0.62838126157407415</c:v>
                </c:pt>
                <c:pt idx="3095">
                  <c:v>0.62838741898148143</c:v>
                </c:pt>
                <c:pt idx="3096">
                  <c:v>0.62839373842592594</c:v>
                </c:pt>
                <c:pt idx="3097">
                  <c:v>0.62839989583333333</c:v>
                </c:pt>
                <c:pt idx="3098">
                  <c:v>0.62840604166666669</c:v>
                </c:pt>
                <c:pt idx="3099">
                  <c:v>0.62841218750000005</c:v>
                </c:pt>
                <c:pt idx="3100">
                  <c:v>0.6284183333333333</c:v>
                </c:pt>
                <c:pt idx="3101">
                  <c:v>0.62842440972222224</c:v>
                </c:pt>
                <c:pt idx="3102">
                  <c:v>0.62843037037037031</c:v>
                </c:pt>
                <c:pt idx="3103">
                  <c:v>0.62843634259259262</c:v>
                </c:pt>
                <c:pt idx="3104">
                  <c:v>0.62844231481481483</c:v>
                </c:pt>
                <c:pt idx="3105">
                  <c:v>0.62844846064814808</c:v>
                </c:pt>
                <c:pt idx="3106">
                  <c:v>0.62845443287037039</c:v>
                </c:pt>
                <c:pt idx="3107">
                  <c:v>0.62846039351851857</c:v>
                </c:pt>
                <c:pt idx="3108">
                  <c:v>0.62846655092592596</c:v>
                </c:pt>
                <c:pt idx="3109">
                  <c:v>0.62847251157407402</c:v>
                </c:pt>
                <c:pt idx="3110">
                  <c:v>0.62847865740740738</c:v>
                </c:pt>
                <c:pt idx="3111">
                  <c:v>0.62848481481481488</c:v>
                </c:pt>
                <c:pt idx="3112">
                  <c:v>0.62849077546296295</c:v>
                </c:pt>
                <c:pt idx="3113">
                  <c:v>0.62849674768518515</c:v>
                </c:pt>
                <c:pt idx="3114">
                  <c:v>0.62850289351851851</c:v>
                </c:pt>
                <c:pt idx="3115">
                  <c:v>0.6285087962962963</c:v>
                </c:pt>
                <c:pt idx="3116">
                  <c:v>0.62851494212962966</c:v>
                </c:pt>
                <c:pt idx="3117">
                  <c:v>0.6285212731481481</c:v>
                </c:pt>
                <c:pt idx="3118">
                  <c:v>0.6285274305555556</c:v>
                </c:pt>
                <c:pt idx="3119">
                  <c:v>0.62853376157407415</c:v>
                </c:pt>
                <c:pt idx="3120">
                  <c:v>0.62853972222222221</c:v>
                </c:pt>
                <c:pt idx="3121">
                  <c:v>0.62854586805555557</c:v>
                </c:pt>
                <c:pt idx="3122">
                  <c:v>0.62855202546296296</c:v>
                </c:pt>
                <c:pt idx="3123">
                  <c:v>0.62855817129629632</c:v>
                </c:pt>
                <c:pt idx="3124">
                  <c:v>0.62856414351851853</c:v>
                </c:pt>
                <c:pt idx="3125">
                  <c:v>0.6285701041666667</c:v>
                </c:pt>
                <c:pt idx="3126">
                  <c:v>0.62857716435185185</c:v>
                </c:pt>
                <c:pt idx="3127">
                  <c:v>0.62858331018518521</c:v>
                </c:pt>
                <c:pt idx="3128">
                  <c:v>0.62858928240740741</c:v>
                </c:pt>
                <c:pt idx="3129">
                  <c:v>0.62859524305555559</c:v>
                </c:pt>
                <c:pt idx="3130">
                  <c:v>0.62860140046296298</c:v>
                </c:pt>
                <c:pt idx="3131">
                  <c:v>0.62860754629629623</c:v>
                </c:pt>
                <c:pt idx="3132">
                  <c:v>0.62861369212962959</c:v>
                </c:pt>
                <c:pt idx="3133">
                  <c:v>0.62861983796296295</c:v>
                </c:pt>
                <c:pt idx="3134">
                  <c:v>0.62862599537037034</c:v>
                </c:pt>
                <c:pt idx="3135">
                  <c:v>0.6286321412037037</c:v>
                </c:pt>
                <c:pt idx="3136">
                  <c:v>0.62863828703703706</c:v>
                </c:pt>
                <c:pt idx="3137">
                  <c:v>0.62864407407407408</c:v>
                </c:pt>
                <c:pt idx="3138">
                  <c:v>0.62865023148148147</c:v>
                </c:pt>
                <c:pt idx="3139">
                  <c:v>0.62865619212962964</c:v>
                </c:pt>
                <c:pt idx="3140">
                  <c:v>0.62866197916666666</c:v>
                </c:pt>
                <c:pt idx="3141">
                  <c:v>0.62866812500000002</c:v>
                </c:pt>
                <c:pt idx="3142">
                  <c:v>0.62867391203703704</c:v>
                </c:pt>
                <c:pt idx="3143">
                  <c:v>0.62868006944444443</c:v>
                </c:pt>
                <c:pt idx="3144">
                  <c:v>0.62868603009259261</c:v>
                </c:pt>
                <c:pt idx="3145">
                  <c:v>0.62869181712962963</c:v>
                </c:pt>
                <c:pt idx="3146">
                  <c:v>0.62869778935185183</c:v>
                </c:pt>
                <c:pt idx="3147">
                  <c:v>0.62870393518518519</c:v>
                </c:pt>
                <c:pt idx="3148">
                  <c:v>0.62870972222222221</c:v>
                </c:pt>
                <c:pt idx="3149">
                  <c:v>0.62871569444444442</c:v>
                </c:pt>
                <c:pt idx="3150">
                  <c:v>0.62872184027777778</c:v>
                </c:pt>
                <c:pt idx="3151">
                  <c:v>0.6287276273148148</c:v>
                </c:pt>
                <c:pt idx="3152">
                  <c:v>0.628733599537037</c:v>
                </c:pt>
                <c:pt idx="3153">
                  <c:v>0.62873974537037036</c:v>
                </c:pt>
                <c:pt idx="3154">
                  <c:v>0.62874553240740738</c:v>
                </c:pt>
                <c:pt idx="3155">
                  <c:v>0.62875167824074074</c:v>
                </c:pt>
                <c:pt idx="3156">
                  <c:v>0.62875783564814813</c:v>
                </c:pt>
                <c:pt idx="3157">
                  <c:v>0.62876398148148149</c:v>
                </c:pt>
                <c:pt idx="3158">
                  <c:v>0.62876976851851851</c:v>
                </c:pt>
                <c:pt idx="3159">
                  <c:v>0.6287771875</c:v>
                </c:pt>
                <c:pt idx="3160">
                  <c:v>0.62878314814814817</c:v>
                </c:pt>
                <c:pt idx="3161">
                  <c:v>0.62878912037037038</c:v>
                </c:pt>
                <c:pt idx="3162">
                  <c:v>0.62879509259259259</c:v>
                </c:pt>
                <c:pt idx="3163">
                  <c:v>0.62880105324074076</c:v>
                </c:pt>
                <c:pt idx="3164">
                  <c:v>0.62880702546296297</c:v>
                </c:pt>
                <c:pt idx="3165">
                  <c:v>0.62881299768518517</c:v>
                </c:pt>
                <c:pt idx="3166">
                  <c:v>0.62881895833333334</c:v>
                </c:pt>
                <c:pt idx="3167">
                  <c:v>0.62882493055555555</c:v>
                </c:pt>
                <c:pt idx="3168">
                  <c:v>0.62883090277777776</c:v>
                </c:pt>
                <c:pt idx="3169">
                  <c:v>0.62883668981481489</c:v>
                </c:pt>
                <c:pt idx="3170">
                  <c:v>0.62884283564814814</c:v>
                </c:pt>
                <c:pt idx="3171">
                  <c:v>0.62884880787037034</c:v>
                </c:pt>
                <c:pt idx="3172">
                  <c:v>0.62885476851851851</c:v>
                </c:pt>
                <c:pt idx="3173">
                  <c:v>0.62886091435185187</c:v>
                </c:pt>
                <c:pt idx="3174">
                  <c:v>0.62886688657407408</c:v>
                </c:pt>
                <c:pt idx="3175">
                  <c:v>0.62887285879629629</c:v>
                </c:pt>
                <c:pt idx="3176">
                  <c:v>0.62887865740740734</c:v>
                </c:pt>
                <c:pt idx="3177">
                  <c:v>0.62888444444444447</c:v>
                </c:pt>
                <c:pt idx="3178">
                  <c:v>0.62889041666666667</c:v>
                </c:pt>
                <c:pt idx="3179">
                  <c:v>0.62889620370370369</c:v>
                </c:pt>
                <c:pt idx="3180">
                  <c:v>0.62890216435185187</c:v>
                </c:pt>
                <c:pt idx="3181">
                  <c:v>0.62890813657407407</c:v>
                </c:pt>
                <c:pt idx="3182">
                  <c:v>0.62891410879629628</c:v>
                </c:pt>
                <c:pt idx="3183">
                  <c:v>0.62892008101851848</c:v>
                </c:pt>
                <c:pt idx="3184">
                  <c:v>0.62892604166666666</c:v>
                </c:pt>
                <c:pt idx="3185">
                  <c:v>0.62893201388888886</c:v>
                </c:pt>
                <c:pt idx="3186">
                  <c:v>0.62893797453703704</c:v>
                </c:pt>
                <c:pt idx="3187">
                  <c:v>0.62894394675925924</c:v>
                </c:pt>
                <c:pt idx="3188">
                  <c:v>0.62894991898148145</c:v>
                </c:pt>
                <c:pt idx="3189">
                  <c:v>0.62895587962962962</c:v>
                </c:pt>
                <c:pt idx="3190">
                  <c:v>0.62896178240740741</c:v>
                </c:pt>
                <c:pt idx="3191">
                  <c:v>0.62896775462962962</c:v>
                </c:pt>
                <c:pt idx="3192">
                  <c:v>0.62897461805555555</c:v>
                </c:pt>
                <c:pt idx="3193">
                  <c:v>0.62898041666666671</c:v>
                </c:pt>
                <c:pt idx="3194">
                  <c:v>0.62898637731481488</c:v>
                </c:pt>
                <c:pt idx="3195">
                  <c:v>0.62899216435185179</c:v>
                </c:pt>
                <c:pt idx="3196">
                  <c:v>0.62899813657407411</c:v>
                </c:pt>
                <c:pt idx="3197">
                  <c:v>0.62900392361111113</c:v>
                </c:pt>
                <c:pt idx="3198">
                  <c:v>0.62900971064814815</c:v>
                </c:pt>
                <c:pt idx="3199">
                  <c:v>0.62901549768518517</c:v>
                </c:pt>
                <c:pt idx="3200">
                  <c:v>0.62902128472222218</c:v>
                </c:pt>
                <c:pt idx="3201">
                  <c:v>0.62902707175925932</c:v>
                </c:pt>
                <c:pt idx="3202">
                  <c:v>0.62903304398148141</c:v>
                </c:pt>
                <c:pt idx="3203">
                  <c:v>0.62903883101851854</c:v>
                </c:pt>
                <c:pt idx="3204">
                  <c:v>0.62904461805555556</c:v>
                </c:pt>
                <c:pt idx="3205">
                  <c:v>0.62905057870370373</c:v>
                </c:pt>
                <c:pt idx="3206">
                  <c:v>0.62905636574074075</c:v>
                </c:pt>
                <c:pt idx="3207">
                  <c:v>0.62906215277777777</c:v>
                </c:pt>
                <c:pt idx="3208">
                  <c:v>0.62906812499999998</c:v>
                </c:pt>
                <c:pt idx="3209">
                  <c:v>0.62907391203703711</c:v>
                </c:pt>
                <c:pt idx="3210">
                  <c:v>0.62907969907407402</c:v>
                </c:pt>
                <c:pt idx="3211">
                  <c:v>0.62908567129629633</c:v>
                </c:pt>
                <c:pt idx="3212">
                  <c:v>0.62909145833333335</c:v>
                </c:pt>
                <c:pt idx="3213">
                  <c:v>0.62909724537037037</c:v>
                </c:pt>
                <c:pt idx="3214">
                  <c:v>0.62910320601851855</c:v>
                </c:pt>
                <c:pt idx="3215">
                  <c:v>0.62910899305555557</c:v>
                </c:pt>
                <c:pt idx="3216">
                  <c:v>0.62911479166666673</c:v>
                </c:pt>
                <c:pt idx="3217">
                  <c:v>0.62912075231481479</c:v>
                </c:pt>
                <c:pt idx="3218">
                  <c:v>0.62912653935185181</c:v>
                </c:pt>
                <c:pt idx="3219">
                  <c:v>0.62913232638888894</c:v>
                </c:pt>
                <c:pt idx="3220">
                  <c:v>0.62913811342592596</c:v>
                </c:pt>
                <c:pt idx="3221">
                  <c:v>0.62914390046296298</c:v>
                </c:pt>
                <c:pt idx="3222">
                  <c:v>0.6291496875</c:v>
                </c:pt>
                <c:pt idx="3223">
                  <c:v>0.6291556597222222</c:v>
                </c:pt>
                <c:pt idx="3224">
                  <c:v>0.62916144675925922</c:v>
                </c:pt>
                <c:pt idx="3225">
                  <c:v>0.6291683217592593</c:v>
                </c:pt>
                <c:pt idx="3226">
                  <c:v>0.62917428240740747</c:v>
                </c:pt>
                <c:pt idx="3227">
                  <c:v>0.62918006944444438</c:v>
                </c:pt>
                <c:pt idx="3228">
                  <c:v>0.62918585648148151</c:v>
                </c:pt>
                <c:pt idx="3229">
                  <c:v>0.62919182870370371</c:v>
                </c:pt>
                <c:pt idx="3230">
                  <c:v>0.62919780092592592</c:v>
                </c:pt>
                <c:pt idx="3231">
                  <c:v>0.62920376157407409</c:v>
                </c:pt>
                <c:pt idx="3232">
                  <c:v>0.6292097337962963</c:v>
                </c:pt>
                <c:pt idx="3233">
                  <c:v>0.62921570601851851</c:v>
                </c:pt>
                <c:pt idx="3234">
                  <c:v>0.62922166666666668</c:v>
                </c:pt>
                <c:pt idx="3235">
                  <c:v>0.62922763888888888</c:v>
                </c:pt>
                <c:pt idx="3236">
                  <c:v>0.62923378472222224</c:v>
                </c:pt>
                <c:pt idx="3237">
                  <c:v>0.62923975694444445</c:v>
                </c:pt>
                <c:pt idx="3238">
                  <c:v>0.62924571759259262</c:v>
                </c:pt>
                <c:pt idx="3239">
                  <c:v>0.62925151620370368</c:v>
                </c:pt>
                <c:pt idx="3240">
                  <c:v>0.62925730324074081</c:v>
                </c:pt>
                <c:pt idx="3241">
                  <c:v>0.62926326388888887</c:v>
                </c:pt>
                <c:pt idx="3242">
                  <c:v>0.62926905092592589</c:v>
                </c:pt>
                <c:pt idx="3243">
                  <c:v>0.62927483796296302</c:v>
                </c:pt>
                <c:pt idx="3244">
                  <c:v>0.62928081018518511</c:v>
                </c:pt>
                <c:pt idx="3245">
                  <c:v>0.62928659722222224</c:v>
                </c:pt>
                <c:pt idx="3246">
                  <c:v>0.62929255787037042</c:v>
                </c:pt>
                <c:pt idx="3247">
                  <c:v>0.62929835648148147</c:v>
                </c:pt>
                <c:pt idx="3248">
                  <c:v>0.62930414351851849</c:v>
                </c:pt>
                <c:pt idx="3249">
                  <c:v>0.62930993055555551</c:v>
                </c:pt>
                <c:pt idx="3250">
                  <c:v>0.62931589120370368</c:v>
                </c:pt>
                <c:pt idx="3251">
                  <c:v>0.62932167824074081</c:v>
                </c:pt>
                <c:pt idx="3252">
                  <c:v>0.62932740740740745</c:v>
                </c:pt>
                <c:pt idx="3253">
                  <c:v>0.62933336805555562</c:v>
                </c:pt>
                <c:pt idx="3254">
                  <c:v>0.62933915509259253</c:v>
                </c:pt>
                <c:pt idx="3255">
                  <c:v>0.62934494212962966</c:v>
                </c:pt>
                <c:pt idx="3256">
                  <c:v>0.62935091435185186</c:v>
                </c:pt>
                <c:pt idx="3257">
                  <c:v>0.62935687499999993</c:v>
                </c:pt>
                <c:pt idx="3258">
                  <c:v>0.62936267361111109</c:v>
                </c:pt>
                <c:pt idx="3259">
                  <c:v>0.62936953703703702</c:v>
                </c:pt>
                <c:pt idx="3260">
                  <c:v>0.62937550925925922</c:v>
                </c:pt>
                <c:pt idx="3261">
                  <c:v>0.62938129629629624</c:v>
                </c:pt>
                <c:pt idx="3262">
                  <c:v>0.62938708333333337</c:v>
                </c:pt>
                <c:pt idx="3263">
                  <c:v>0.62939287037037039</c:v>
                </c:pt>
                <c:pt idx="3264">
                  <c:v>0.62939865740740741</c:v>
                </c:pt>
                <c:pt idx="3265">
                  <c:v>0.62940444444444443</c:v>
                </c:pt>
                <c:pt idx="3266">
                  <c:v>0.62941034722222222</c:v>
                </c:pt>
                <c:pt idx="3267">
                  <c:v>0.62941613425925924</c:v>
                </c:pt>
                <c:pt idx="3268">
                  <c:v>0.62942192129629626</c:v>
                </c:pt>
                <c:pt idx="3269">
                  <c:v>0.6294275231481482</c:v>
                </c:pt>
                <c:pt idx="3270">
                  <c:v>0.62943331018518511</c:v>
                </c:pt>
                <c:pt idx="3271">
                  <c:v>0.62943928240740743</c:v>
                </c:pt>
                <c:pt idx="3272">
                  <c:v>0.62944488425925926</c:v>
                </c:pt>
                <c:pt idx="3273">
                  <c:v>0.62945067129629628</c:v>
                </c:pt>
                <c:pt idx="3274">
                  <c:v>0.62945664351851849</c:v>
                </c:pt>
                <c:pt idx="3275">
                  <c:v>0.62946224537037032</c:v>
                </c:pt>
                <c:pt idx="3276">
                  <c:v>0.62946840277777782</c:v>
                </c:pt>
                <c:pt idx="3277">
                  <c:v>0.629474363425926</c:v>
                </c:pt>
                <c:pt idx="3278">
                  <c:v>0.62947997685185186</c:v>
                </c:pt>
                <c:pt idx="3279">
                  <c:v>0.62948576388888888</c:v>
                </c:pt>
                <c:pt idx="3280">
                  <c:v>0.62949172453703706</c:v>
                </c:pt>
                <c:pt idx="3281">
                  <c:v>0.62949733796296303</c:v>
                </c:pt>
                <c:pt idx="3282">
                  <c:v>0.62950312499999994</c:v>
                </c:pt>
                <c:pt idx="3283">
                  <c:v>0.62950909722222226</c:v>
                </c:pt>
                <c:pt idx="3284">
                  <c:v>0.62951469907407409</c:v>
                </c:pt>
                <c:pt idx="3285">
                  <c:v>0.62952048611111111</c:v>
                </c:pt>
                <c:pt idx="3286">
                  <c:v>0.62952644675925928</c:v>
                </c:pt>
                <c:pt idx="3287">
                  <c:v>0.62953206018518515</c:v>
                </c:pt>
                <c:pt idx="3288">
                  <c:v>0.62953784722222228</c:v>
                </c:pt>
                <c:pt idx="3289">
                  <c:v>0.62954381944444437</c:v>
                </c:pt>
                <c:pt idx="3290">
                  <c:v>0.62954942129629632</c:v>
                </c:pt>
                <c:pt idx="3291">
                  <c:v>0.62955520833333334</c:v>
                </c:pt>
                <c:pt idx="3292">
                  <c:v>0.62956225694444445</c:v>
                </c:pt>
                <c:pt idx="3293">
                  <c:v>0.62956805555555551</c:v>
                </c:pt>
                <c:pt idx="3294">
                  <c:v>0.62957384259259264</c:v>
                </c:pt>
                <c:pt idx="3295">
                  <c:v>0.62957961805555562</c:v>
                </c:pt>
                <c:pt idx="3296">
                  <c:v>0.62958540509259253</c:v>
                </c:pt>
                <c:pt idx="3297">
                  <c:v>0.62959137731481485</c:v>
                </c:pt>
                <c:pt idx="3298">
                  <c:v>0.62959716435185187</c:v>
                </c:pt>
                <c:pt idx="3299">
                  <c:v>0.62960295138888889</c:v>
                </c:pt>
                <c:pt idx="3300">
                  <c:v>0.62960892361111109</c:v>
                </c:pt>
                <c:pt idx="3301">
                  <c:v>0.62961471064814811</c:v>
                </c:pt>
                <c:pt idx="3302">
                  <c:v>0.62962049768518524</c:v>
                </c:pt>
                <c:pt idx="3303">
                  <c:v>0.62962645833333331</c:v>
                </c:pt>
                <c:pt idx="3304">
                  <c:v>0.6296326157407407</c:v>
                </c:pt>
                <c:pt idx="3305">
                  <c:v>0.62963840277777783</c:v>
                </c:pt>
                <c:pt idx="3306">
                  <c:v>0.62964418981481485</c:v>
                </c:pt>
                <c:pt idx="3307">
                  <c:v>0.62965016203703705</c:v>
                </c:pt>
                <c:pt idx="3308">
                  <c:v>0.62965612268518523</c:v>
                </c:pt>
                <c:pt idx="3309">
                  <c:v>0.62966209490740743</c:v>
                </c:pt>
                <c:pt idx="3310">
                  <c:v>0.62966805555555549</c:v>
                </c:pt>
                <c:pt idx="3311">
                  <c:v>0.62967402777777781</c:v>
                </c:pt>
                <c:pt idx="3312">
                  <c:v>0.62968000000000002</c:v>
                </c:pt>
                <c:pt idx="3313">
                  <c:v>0.62968578703703704</c:v>
                </c:pt>
                <c:pt idx="3314">
                  <c:v>0.62969174768518521</c:v>
                </c:pt>
                <c:pt idx="3315">
                  <c:v>0.62969754629629626</c:v>
                </c:pt>
                <c:pt idx="3316">
                  <c:v>0.62970332175925925</c:v>
                </c:pt>
                <c:pt idx="3317">
                  <c:v>0.62970929398148145</c:v>
                </c:pt>
                <c:pt idx="3318">
                  <c:v>0.62971508101851847</c:v>
                </c:pt>
                <c:pt idx="3319">
                  <c:v>0.62972105324074079</c:v>
                </c:pt>
                <c:pt idx="3320">
                  <c:v>0.62972701388888885</c:v>
                </c:pt>
                <c:pt idx="3321">
                  <c:v>0.62973281250000002</c:v>
                </c:pt>
                <c:pt idx="3322">
                  <c:v>0.62973859953703704</c:v>
                </c:pt>
                <c:pt idx="3323">
                  <c:v>0.62974456018518521</c:v>
                </c:pt>
                <c:pt idx="3324">
                  <c:v>0.62975034722222223</c:v>
                </c:pt>
                <c:pt idx="3325">
                  <c:v>0.62975722222222219</c:v>
                </c:pt>
                <c:pt idx="3326">
                  <c:v>0.62976319444444451</c:v>
                </c:pt>
                <c:pt idx="3327">
                  <c:v>0.62976898148148142</c:v>
                </c:pt>
                <c:pt idx="3328">
                  <c:v>0.62977479166666661</c:v>
                </c:pt>
                <c:pt idx="3329">
                  <c:v>0.62978076388888893</c:v>
                </c:pt>
                <c:pt idx="3330">
                  <c:v>0.62978655092592595</c:v>
                </c:pt>
                <c:pt idx="3331">
                  <c:v>0.62979233796296297</c:v>
                </c:pt>
                <c:pt idx="3332">
                  <c:v>0.62979829861111114</c:v>
                </c:pt>
                <c:pt idx="3333">
                  <c:v>0.62980409722222219</c:v>
                </c:pt>
                <c:pt idx="3334">
                  <c:v>0.62980988425925932</c:v>
                </c:pt>
                <c:pt idx="3335">
                  <c:v>0.62981584490740739</c:v>
                </c:pt>
                <c:pt idx="3336">
                  <c:v>0.6298216319444444</c:v>
                </c:pt>
                <c:pt idx="3337">
                  <c:v>0.62982741898148153</c:v>
                </c:pt>
                <c:pt idx="3338">
                  <c:v>0.62983339120370374</c:v>
                </c:pt>
                <c:pt idx="3339">
                  <c:v>0.62983917824074076</c:v>
                </c:pt>
                <c:pt idx="3340">
                  <c:v>0.62984496527777778</c:v>
                </c:pt>
                <c:pt idx="3341">
                  <c:v>0.62985093749999999</c:v>
                </c:pt>
                <c:pt idx="3342">
                  <c:v>0.6298564699074074</c:v>
                </c:pt>
                <c:pt idx="3343">
                  <c:v>0.62986244212962961</c:v>
                </c:pt>
                <c:pt idx="3344">
                  <c:v>0.62986840277777778</c:v>
                </c:pt>
                <c:pt idx="3345">
                  <c:v>0.62987437499999999</c:v>
                </c:pt>
                <c:pt idx="3346">
                  <c:v>0.62988052083333335</c:v>
                </c:pt>
                <c:pt idx="3347">
                  <c:v>0.62988630787037037</c:v>
                </c:pt>
                <c:pt idx="3348">
                  <c:v>0.62989228009259257</c:v>
                </c:pt>
                <c:pt idx="3349">
                  <c:v>0.62989842592592593</c:v>
                </c:pt>
                <c:pt idx="3350">
                  <c:v>0.62990421296296295</c:v>
                </c:pt>
                <c:pt idx="3351">
                  <c:v>0.62991018518518516</c:v>
                </c:pt>
                <c:pt idx="3352">
                  <c:v>0.62991633101851852</c:v>
                </c:pt>
                <c:pt idx="3353">
                  <c:v>0.62992230324074072</c:v>
                </c:pt>
                <c:pt idx="3354">
                  <c:v>0.62992827546296293</c:v>
                </c:pt>
                <c:pt idx="3355">
                  <c:v>0.62993442129629629</c:v>
                </c:pt>
                <c:pt idx="3356">
                  <c:v>0.62994038194444446</c:v>
                </c:pt>
                <c:pt idx="3357">
                  <c:v>0.62994635416666667</c:v>
                </c:pt>
                <c:pt idx="3358">
                  <c:v>0.62995358796296297</c:v>
                </c:pt>
                <c:pt idx="3359">
                  <c:v>0.62995937499999999</c:v>
                </c:pt>
                <c:pt idx="3360">
                  <c:v>0.62996534722222219</c:v>
                </c:pt>
                <c:pt idx="3361">
                  <c:v>0.62997149305555555</c:v>
                </c:pt>
                <c:pt idx="3362">
                  <c:v>0.62997728009259257</c:v>
                </c:pt>
                <c:pt idx="3363">
                  <c:v>0.62998325231481478</c:v>
                </c:pt>
                <c:pt idx="3364">
                  <c:v>0.6299890393518518</c:v>
                </c:pt>
                <c:pt idx="3365">
                  <c:v>0.62999499999999997</c:v>
                </c:pt>
                <c:pt idx="3366">
                  <c:v>0.6300007870370371</c:v>
                </c:pt>
                <c:pt idx="3367">
                  <c:v>0.63000657407407401</c:v>
                </c:pt>
                <c:pt idx="3368">
                  <c:v>0.63001254629629633</c:v>
                </c:pt>
                <c:pt idx="3369">
                  <c:v>0.63001833333333335</c:v>
                </c:pt>
                <c:pt idx="3370">
                  <c:v>0.63002412037037037</c:v>
                </c:pt>
                <c:pt idx="3371">
                  <c:v>0.63003009259259257</c:v>
                </c:pt>
                <c:pt idx="3372">
                  <c:v>0.63003587962962959</c:v>
                </c:pt>
                <c:pt idx="3373">
                  <c:v>0.63004166666666672</c:v>
                </c:pt>
                <c:pt idx="3374">
                  <c:v>0.63004762731481478</c:v>
                </c:pt>
                <c:pt idx="3375">
                  <c:v>0.6300534143518518</c:v>
                </c:pt>
                <c:pt idx="3376">
                  <c:v>0.63005920138888893</c:v>
                </c:pt>
                <c:pt idx="3377">
                  <c:v>0.63006517361111114</c:v>
                </c:pt>
                <c:pt idx="3378">
                  <c:v>0.63007096064814816</c:v>
                </c:pt>
                <c:pt idx="3379">
                  <c:v>0.63007674768518518</c:v>
                </c:pt>
                <c:pt idx="3380">
                  <c:v>0.63008271990740738</c:v>
                </c:pt>
                <c:pt idx="3381">
                  <c:v>0.63008850694444452</c:v>
                </c:pt>
                <c:pt idx="3382">
                  <c:v>0.63009429398148142</c:v>
                </c:pt>
                <c:pt idx="3383">
                  <c:v>0.63010026620370374</c:v>
                </c:pt>
                <c:pt idx="3384">
                  <c:v>0.63010605324074076</c:v>
                </c:pt>
                <c:pt idx="3385">
                  <c:v>0.63011184027777778</c:v>
                </c:pt>
                <c:pt idx="3386">
                  <c:v>0.63011780092592595</c:v>
                </c:pt>
                <c:pt idx="3387">
                  <c:v>0.63012358796296297</c:v>
                </c:pt>
                <c:pt idx="3388">
                  <c:v>0.63012937499999999</c:v>
                </c:pt>
                <c:pt idx="3389">
                  <c:v>0.6301353472222222</c:v>
                </c:pt>
                <c:pt idx="3390">
                  <c:v>0.63014113425925922</c:v>
                </c:pt>
                <c:pt idx="3391">
                  <c:v>0.63014692129629635</c:v>
                </c:pt>
                <c:pt idx="3392">
                  <c:v>0.63015379629629631</c:v>
                </c:pt>
                <c:pt idx="3393">
                  <c:v>0.63015975694444448</c:v>
                </c:pt>
                <c:pt idx="3394">
                  <c:v>0.63016572916666669</c:v>
                </c:pt>
                <c:pt idx="3395">
                  <c:v>0.63017170138888889</c:v>
                </c:pt>
                <c:pt idx="3396">
                  <c:v>0.63017766203703707</c:v>
                </c:pt>
                <c:pt idx="3397">
                  <c:v>0.63018363425925927</c:v>
                </c:pt>
                <c:pt idx="3398">
                  <c:v>0.63018960648148148</c:v>
                </c:pt>
                <c:pt idx="3399">
                  <c:v>0.63019556712962965</c:v>
                </c:pt>
                <c:pt idx="3400">
                  <c:v>0.63020153935185186</c:v>
                </c:pt>
                <c:pt idx="3401">
                  <c:v>0.63020732638888888</c:v>
                </c:pt>
                <c:pt idx="3402">
                  <c:v>0.63021329861111108</c:v>
                </c:pt>
                <c:pt idx="3403">
                  <c:v>0.63021925925925926</c:v>
                </c:pt>
                <c:pt idx="3404">
                  <c:v>0.63022500000000004</c:v>
                </c:pt>
                <c:pt idx="3405">
                  <c:v>0.6302309606481481</c:v>
                </c:pt>
                <c:pt idx="3406">
                  <c:v>0.63023693287037041</c:v>
                </c:pt>
                <c:pt idx="3407">
                  <c:v>0.63024290509259262</c:v>
                </c:pt>
                <c:pt idx="3408">
                  <c:v>0.63024886574074068</c:v>
                </c:pt>
                <c:pt idx="3409">
                  <c:v>0.63025465277777781</c:v>
                </c:pt>
                <c:pt idx="3410">
                  <c:v>0.63026043981481483</c:v>
                </c:pt>
                <c:pt idx="3411">
                  <c:v>0.63026641203703704</c:v>
                </c:pt>
                <c:pt idx="3412">
                  <c:v>0.63027219907407406</c:v>
                </c:pt>
                <c:pt idx="3413">
                  <c:v>0.63027798611111108</c:v>
                </c:pt>
                <c:pt idx="3414">
                  <c:v>0.63028395833333339</c:v>
                </c:pt>
                <c:pt idx="3415">
                  <c:v>0.6302897453703703</c:v>
                </c:pt>
                <c:pt idx="3416">
                  <c:v>0.63029553240740743</c:v>
                </c:pt>
                <c:pt idx="3417">
                  <c:v>0.63030149305555561</c:v>
                </c:pt>
                <c:pt idx="3418">
                  <c:v>0.63030685185185187</c:v>
                </c:pt>
                <c:pt idx="3419">
                  <c:v>0.63031282407407407</c:v>
                </c:pt>
                <c:pt idx="3420">
                  <c:v>0.63031878472222225</c:v>
                </c:pt>
                <c:pt idx="3421">
                  <c:v>0.63032457175925927</c:v>
                </c:pt>
                <c:pt idx="3422">
                  <c:v>0.63033037037037032</c:v>
                </c:pt>
                <c:pt idx="3423">
                  <c:v>0.63033633101851849</c:v>
                </c:pt>
                <c:pt idx="3424">
                  <c:v>0.63034211805555562</c:v>
                </c:pt>
                <c:pt idx="3425">
                  <c:v>0.63034899305555558</c:v>
                </c:pt>
                <c:pt idx="3426">
                  <c:v>0.63035496527777779</c:v>
                </c:pt>
                <c:pt idx="3427">
                  <c:v>0.63036075231481481</c:v>
                </c:pt>
                <c:pt idx="3428">
                  <c:v>0.63036671296296298</c:v>
                </c:pt>
                <c:pt idx="3429">
                  <c:v>0.63037268518518519</c:v>
                </c:pt>
                <c:pt idx="3430">
                  <c:v>0.63037865740740739</c:v>
                </c:pt>
                <c:pt idx="3431">
                  <c:v>0.63038444444444441</c:v>
                </c:pt>
                <c:pt idx="3432">
                  <c:v>0.63039040509259259</c:v>
                </c:pt>
                <c:pt idx="3433">
                  <c:v>0.63039619212962961</c:v>
                </c:pt>
                <c:pt idx="3434">
                  <c:v>0.63040197916666674</c:v>
                </c:pt>
                <c:pt idx="3435">
                  <c:v>0.63040795138888883</c:v>
                </c:pt>
                <c:pt idx="3436">
                  <c:v>0.63041373842592596</c:v>
                </c:pt>
                <c:pt idx="3437">
                  <c:v>0.63041971064814817</c:v>
                </c:pt>
                <c:pt idx="3438">
                  <c:v>0.63042567129629623</c:v>
                </c:pt>
                <c:pt idx="3439">
                  <c:v>0.63043164351851855</c:v>
                </c:pt>
                <c:pt idx="3440">
                  <c:v>0.63043761574074075</c:v>
                </c:pt>
                <c:pt idx="3441">
                  <c:v>0.63044357638888882</c:v>
                </c:pt>
                <c:pt idx="3442">
                  <c:v>0.63044954861111113</c:v>
                </c:pt>
                <c:pt idx="3443">
                  <c:v>0.63045552083333334</c:v>
                </c:pt>
                <c:pt idx="3444">
                  <c:v>0.63046148148148151</c:v>
                </c:pt>
                <c:pt idx="3445">
                  <c:v>0.63046745370370372</c:v>
                </c:pt>
                <c:pt idx="3446">
                  <c:v>0.63047341435185189</c:v>
                </c:pt>
                <c:pt idx="3447">
                  <c:v>0.6304793865740741</c:v>
                </c:pt>
                <c:pt idx="3448">
                  <c:v>0.6304853587962963</c:v>
                </c:pt>
                <c:pt idx="3449">
                  <c:v>0.63049114583333332</c:v>
                </c:pt>
                <c:pt idx="3450">
                  <c:v>0.63049711805555553</c:v>
                </c:pt>
                <c:pt idx="3451">
                  <c:v>0.63050289351851851</c:v>
                </c:pt>
                <c:pt idx="3452">
                  <c:v>0.63050868055555553</c:v>
                </c:pt>
                <c:pt idx="3453">
                  <c:v>0.63051465277777774</c:v>
                </c:pt>
                <c:pt idx="3454">
                  <c:v>0.63052062500000006</c:v>
                </c:pt>
                <c:pt idx="3455">
                  <c:v>0.63052659722222215</c:v>
                </c:pt>
                <c:pt idx="3456">
                  <c:v>0.63053255787037032</c:v>
                </c:pt>
                <c:pt idx="3457">
                  <c:v>0.63053853009259264</c:v>
                </c:pt>
                <c:pt idx="3458">
                  <c:v>0.6305454050925926</c:v>
                </c:pt>
                <c:pt idx="3459">
                  <c:v>0.63055119212962962</c:v>
                </c:pt>
                <c:pt idx="3460">
                  <c:v>0.63055697916666664</c:v>
                </c:pt>
                <c:pt idx="3461">
                  <c:v>0.63056293981481482</c:v>
                </c:pt>
                <c:pt idx="3462">
                  <c:v>0.63056891203703702</c:v>
                </c:pt>
                <c:pt idx="3463">
                  <c:v>0.63057469907407404</c:v>
                </c:pt>
                <c:pt idx="3464">
                  <c:v>0.63058065972222221</c:v>
                </c:pt>
                <c:pt idx="3465">
                  <c:v>0.63058663194444442</c:v>
                </c:pt>
                <c:pt idx="3466">
                  <c:v>0.63059241898148144</c:v>
                </c:pt>
                <c:pt idx="3467">
                  <c:v>0.63059820601851857</c:v>
                </c:pt>
                <c:pt idx="3468">
                  <c:v>0.63060417824074078</c:v>
                </c:pt>
                <c:pt idx="3469">
                  <c:v>0.6306099652777778</c:v>
                </c:pt>
                <c:pt idx="3470">
                  <c:v>0.63061575231481481</c:v>
                </c:pt>
                <c:pt idx="3471">
                  <c:v>0.63062172453703702</c:v>
                </c:pt>
                <c:pt idx="3472">
                  <c:v>0.63062751157407404</c:v>
                </c:pt>
                <c:pt idx="3473">
                  <c:v>0.63063329861111106</c:v>
                </c:pt>
                <c:pt idx="3474">
                  <c:v>0.63063925925925923</c:v>
                </c:pt>
                <c:pt idx="3475">
                  <c:v>0.63064504629629636</c:v>
                </c:pt>
                <c:pt idx="3476">
                  <c:v>0.63065083333333327</c:v>
                </c:pt>
                <c:pt idx="3477">
                  <c:v>0.63065680555555559</c:v>
                </c:pt>
                <c:pt idx="3478">
                  <c:v>0.63066259259259261</c:v>
                </c:pt>
                <c:pt idx="3479">
                  <c:v>0.63066837962962963</c:v>
                </c:pt>
                <c:pt idx="3480">
                  <c:v>0.63067438657407404</c:v>
                </c:pt>
                <c:pt idx="3481">
                  <c:v>0.63068035879629625</c:v>
                </c:pt>
                <c:pt idx="3482">
                  <c:v>0.63068633101851856</c:v>
                </c:pt>
                <c:pt idx="3483">
                  <c:v>0.63069229166666674</c:v>
                </c:pt>
                <c:pt idx="3484">
                  <c:v>0.63069826388888883</c:v>
                </c:pt>
                <c:pt idx="3485">
                  <c:v>0.63070423611111115</c:v>
                </c:pt>
                <c:pt idx="3486">
                  <c:v>0.63071019675925932</c:v>
                </c:pt>
                <c:pt idx="3487">
                  <c:v>0.63071616898148142</c:v>
                </c:pt>
                <c:pt idx="3488">
                  <c:v>0.63072214120370373</c:v>
                </c:pt>
                <c:pt idx="3489">
                  <c:v>0.63072810185185191</c:v>
                </c:pt>
                <c:pt idx="3490">
                  <c:v>0.630734074074074</c:v>
                </c:pt>
                <c:pt idx="3491">
                  <c:v>0.63074094907407408</c:v>
                </c:pt>
                <c:pt idx="3492">
                  <c:v>0.63074690972222225</c:v>
                </c:pt>
                <c:pt idx="3493">
                  <c:v>0.6307527083333333</c:v>
                </c:pt>
                <c:pt idx="3494">
                  <c:v>0.63075824074074072</c:v>
                </c:pt>
                <c:pt idx="3495">
                  <c:v>0.63076420138888889</c:v>
                </c:pt>
                <c:pt idx="3496">
                  <c:v>0.63076998842592591</c:v>
                </c:pt>
                <c:pt idx="3497">
                  <c:v>0.63077577546296293</c:v>
                </c:pt>
                <c:pt idx="3498">
                  <c:v>0.63078174768518525</c:v>
                </c:pt>
                <c:pt idx="3499">
                  <c:v>0.63078753472222215</c:v>
                </c:pt>
                <c:pt idx="3500">
                  <c:v>0.63079332175925928</c:v>
                </c:pt>
                <c:pt idx="3501">
                  <c:v>0.63079929398148149</c:v>
                </c:pt>
                <c:pt idx="3502">
                  <c:v>0.63080508101851851</c:v>
                </c:pt>
                <c:pt idx="3503">
                  <c:v>0.63081086805555553</c:v>
                </c:pt>
                <c:pt idx="3504">
                  <c:v>0.6308168287037037</c:v>
                </c:pt>
                <c:pt idx="3505">
                  <c:v>0.63082261574074072</c:v>
                </c:pt>
                <c:pt idx="3506">
                  <c:v>0.63082840277777785</c:v>
                </c:pt>
                <c:pt idx="3507">
                  <c:v>0.63083437499999995</c:v>
                </c:pt>
                <c:pt idx="3508">
                  <c:v>0.63084016203703708</c:v>
                </c:pt>
                <c:pt idx="3509">
                  <c:v>0.6308459490740741</c:v>
                </c:pt>
                <c:pt idx="3510">
                  <c:v>0.6308519212962963</c:v>
                </c:pt>
                <c:pt idx="3511">
                  <c:v>0.63085770833333332</c:v>
                </c:pt>
                <c:pt idx="3512">
                  <c:v>0.63086349537037034</c:v>
                </c:pt>
                <c:pt idx="3513">
                  <c:v>0.63086946759259266</c:v>
                </c:pt>
                <c:pt idx="3514">
                  <c:v>0.63087525462962957</c:v>
                </c:pt>
                <c:pt idx="3515">
                  <c:v>0.6308810416666667</c:v>
                </c:pt>
                <c:pt idx="3516">
                  <c:v>0.63088700231481487</c:v>
                </c:pt>
                <c:pt idx="3517">
                  <c:v>0.63089278935185178</c:v>
                </c:pt>
                <c:pt idx="3518">
                  <c:v>0.63089857638888891</c:v>
                </c:pt>
                <c:pt idx="3519">
                  <c:v>0.63090490740740746</c:v>
                </c:pt>
                <c:pt idx="3520">
                  <c:v>0.63091069444444448</c:v>
                </c:pt>
                <c:pt idx="3521">
                  <c:v>0.63091648148148149</c:v>
                </c:pt>
                <c:pt idx="3522">
                  <c:v>0.6309224537037037</c:v>
                </c:pt>
                <c:pt idx="3523">
                  <c:v>0.63092824074074072</c:v>
                </c:pt>
                <c:pt idx="3524">
                  <c:v>0.63093511574074068</c:v>
                </c:pt>
                <c:pt idx="3525">
                  <c:v>0.63094090277777781</c:v>
                </c:pt>
                <c:pt idx="3526">
                  <c:v>0.63094668981481483</c:v>
                </c:pt>
                <c:pt idx="3527">
                  <c:v>0.63095247685185185</c:v>
                </c:pt>
                <c:pt idx="3528">
                  <c:v>0.63095843750000002</c:v>
                </c:pt>
                <c:pt idx="3529">
                  <c:v>0.63096422453703704</c:v>
                </c:pt>
                <c:pt idx="3530">
                  <c:v>0.63097001157407406</c:v>
                </c:pt>
                <c:pt idx="3531">
                  <c:v>0.63097598379629627</c:v>
                </c:pt>
                <c:pt idx="3532">
                  <c:v>0.63098195601851848</c:v>
                </c:pt>
                <c:pt idx="3533">
                  <c:v>0.63098810185185183</c:v>
                </c:pt>
                <c:pt idx="3534">
                  <c:v>0.63099424768518519</c:v>
                </c:pt>
                <c:pt idx="3535">
                  <c:v>0.63100040509259259</c:v>
                </c:pt>
                <c:pt idx="3536">
                  <c:v>0.63100636574074076</c:v>
                </c:pt>
                <c:pt idx="3537">
                  <c:v>0.63101233796296297</c:v>
                </c:pt>
                <c:pt idx="3538">
                  <c:v>0.63101829861111114</c:v>
                </c:pt>
                <c:pt idx="3539">
                  <c:v>0.63102427083333335</c:v>
                </c:pt>
                <c:pt idx="3540">
                  <c:v>0.63103024305555555</c:v>
                </c:pt>
                <c:pt idx="3541">
                  <c:v>0.63103621527777776</c:v>
                </c:pt>
                <c:pt idx="3542">
                  <c:v>0.63104199074074074</c:v>
                </c:pt>
                <c:pt idx="3543">
                  <c:v>0.63104796296296295</c:v>
                </c:pt>
                <c:pt idx="3544">
                  <c:v>0.63105374999999997</c:v>
                </c:pt>
                <c:pt idx="3545">
                  <c:v>0.63105953703703699</c:v>
                </c:pt>
                <c:pt idx="3546">
                  <c:v>0.63106550925925931</c:v>
                </c:pt>
                <c:pt idx="3547">
                  <c:v>0.63107129629629632</c:v>
                </c:pt>
                <c:pt idx="3548">
                  <c:v>0.63107708333333334</c:v>
                </c:pt>
                <c:pt idx="3549">
                  <c:v>0.63108304398148152</c:v>
                </c:pt>
                <c:pt idx="3550">
                  <c:v>0.63108901620370372</c:v>
                </c:pt>
                <c:pt idx="3551">
                  <c:v>0.63109480324074074</c:v>
                </c:pt>
                <c:pt idx="3552">
                  <c:v>0.63110077546296295</c:v>
                </c:pt>
                <c:pt idx="3553">
                  <c:v>0.63110656249999997</c:v>
                </c:pt>
                <c:pt idx="3554">
                  <c:v>0.63111253472222228</c:v>
                </c:pt>
                <c:pt idx="3555">
                  <c:v>0.63111831018518516</c:v>
                </c:pt>
                <c:pt idx="3556">
                  <c:v>0.63112518518518523</c:v>
                </c:pt>
                <c:pt idx="3557">
                  <c:v>0.63113111111111109</c:v>
                </c:pt>
                <c:pt idx="3558">
                  <c:v>0.63113690972222225</c:v>
                </c:pt>
                <c:pt idx="3559">
                  <c:v>0.63114287037037042</c:v>
                </c:pt>
                <c:pt idx="3560">
                  <c:v>0.63114865740740744</c:v>
                </c:pt>
                <c:pt idx="3561">
                  <c:v>0.63115444444444446</c:v>
                </c:pt>
                <c:pt idx="3562">
                  <c:v>0.63116041666666667</c:v>
                </c:pt>
                <c:pt idx="3563">
                  <c:v>0.63116620370370369</c:v>
                </c:pt>
                <c:pt idx="3564">
                  <c:v>0.63117217592592589</c:v>
                </c:pt>
                <c:pt idx="3565">
                  <c:v>0.63117796296296291</c:v>
                </c:pt>
                <c:pt idx="3566">
                  <c:v>0.63118375000000004</c:v>
                </c:pt>
                <c:pt idx="3567">
                  <c:v>0.63118971064814822</c:v>
                </c:pt>
                <c:pt idx="3568">
                  <c:v>0.63119549768518513</c:v>
                </c:pt>
                <c:pt idx="3569">
                  <c:v>0.63120146990740744</c:v>
                </c:pt>
                <c:pt idx="3570">
                  <c:v>0.63120725694444446</c:v>
                </c:pt>
                <c:pt idx="3571">
                  <c:v>0.63121315972222225</c:v>
                </c:pt>
                <c:pt idx="3572">
                  <c:v>0.63121912037037042</c:v>
                </c:pt>
                <c:pt idx="3573">
                  <c:v>0.63122509259259252</c:v>
                </c:pt>
                <c:pt idx="3574">
                  <c:v>0.63123123842592588</c:v>
                </c:pt>
                <c:pt idx="3575">
                  <c:v>0.63123721064814819</c:v>
                </c:pt>
                <c:pt idx="3576">
                  <c:v>0.63124335648148155</c:v>
                </c:pt>
                <c:pt idx="3577">
                  <c:v>0.63124932870370365</c:v>
                </c:pt>
                <c:pt idx="3578">
                  <c:v>0.63125530092592597</c:v>
                </c:pt>
                <c:pt idx="3579">
                  <c:v>0.63126144675925933</c:v>
                </c:pt>
                <c:pt idx="3580">
                  <c:v>0.63126740740740739</c:v>
                </c:pt>
                <c:pt idx="3581">
                  <c:v>0.63127337962962959</c:v>
                </c:pt>
                <c:pt idx="3582">
                  <c:v>0.63127935185185191</c:v>
                </c:pt>
                <c:pt idx="3583">
                  <c:v>0.63128622685185187</c:v>
                </c:pt>
                <c:pt idx="3584">
                  <c:v>0.63129218750000005</c:v>
                </c:pt>
                <c:pt idx="3585">
                  <c:v>0.63129797453703707</c:v>
                </c:pt>
                <c:pt idx="3586">
                  <c:v>0.63130394675925927</c:v>
                </c:pt>
                <c:pt idx="3587">
                  <c:v>0.63130973379629629</c:v>
                </c:pt>
                <c:pt idx="3588">
                  <c:v>0.6313157060185185</c:v>
                </c:pt>
                <c:pt idx="3589">
                  <c:v>0.63132149305555563</c:v>
                </c:pt>
                <c:pt idx="3590">
                  <c:v>0.6313272685185185</c:v>
                </c:pt>
                <c:pt idx="3591">
                  <c:v>0.63133324074074071</c:v>
                </c:pt>
                <c:pt idx="3592">
                  <c:v>0.63133902777777784</c:v>
                </c:pt>
                <c:pt idx="3593">
                  <c:v>0.63134499999999993</c:v>
                </c:pt>
                <c:pt idx="3594">
                  <c:v>0.63135078703703706</c:v>
                </c:pt>
                <c:pt idx="3595">
                  <c:v>0.63135674768518524</c:v>
                </c:pt>
                <c:pt idx="3596">
                  <c:v>0.63136271990740744</c:v>
                </c:pt>
                <c:pt idx="3597">
                  <c:v>0.63136850694444446</c:v>
                </c:pt>
                <c:pt idx="3598">
                  <c:v>0.63137447916666667</c:v>
                </c:pt>
                <c:pt idx="3599">
                  <c:v>0.63138043981481484</c:v>
                </c:pt>
                <c:pt idx="3600">
                  <c:v>0.63138641203703705</c:v>
                </c:pt>
                <c:pt idx="3601">
                  <c:v>0.63139219907407407</c:v>
                </c:pt>
                <c:pt idx="3602">
                  <c:v>0.63139798611111109</c:v>
                </c:pt>
                <c:pt idx="3603">
                  <c:v>0.6314039583333334</c:v>
                </c:pt>
                <c:pt idx="3604">
                  <c:v>0.63140991898148147</c:v>
                </c:pt>
                <c:pt idx="3605">
                  <c:v>0.63141607638888886</c:v>
                </c:pt>
                <c:pt idx="3606">
                  <c:v>0.63142203703703703</c:v>
                </c:pt>
                <c:pt idx="3607">
                  <c:v>0.63142800925925924</c:v>
                </c:pt>
                <c:pt idx="3608">
                  <c:v>0.63143398148148144</c:v>
                </c:pt>
                <c:pt idx="3609">
                  <c:v>0.63144121527777775</c:v>
                </c:pt>
                <c:pt idx="3610">
                  <c:v>0.63144700231481476</c:v>
                </c:pt>
                <c:pt idx="3611">
                  <c:v>0.6314527893518519</c:v>
                </c:pt>
                <c:pt idx="3612">
                  <c:v>0.63145857638888891</c:v>
                </c:pt>
                <c:pt idx="3613">
                  <c:v>0.63146453703703698</c:v>
                </c:pt>
                <c:pt idx="3614">
                  <c:v>0.63147050925925929</c:v>
                </c:pt>
                <c:pt idx="3615">
                  <c:v>0.6314764814814815</c:v>
                </c:pt>
                <c:pt idx="3616">
                  <c:v>0.63148244212962956</c:v>
                </c:pt>
                <c:pt idx="3617">
                  <c:v>0.63148841435185188</c:v>
                </c:pt>
                <c:pt idx="3618">
                  <c:v>0.6314942013888889</c:v>
                </c:pt>
                <c:pt idx="3619">
                  <c:v>0.6315001736111111</c:v>
                </c:pt>
                <c:pt idx="3620">
                  <c:v>0.63150613425925928</c:v>
                </c:pt>
                <c:pt idx="3621">
                  <c:v>0.63151210648148148</c:v>
                </c:pt>
                <c:pt idx="3622">
                  <c:v>0.63151807870370369</c:v>
                </c:pt>
                <c:pt idx="3623">
                  <c:v>0.63152386574074071</c:v>
                </c:pt>
                <c:pt idx="3624">
                  <c:v>0.63152965277777773</c:v>
                </c:pt>
                <c:pt idx="3625">
                  <c:v>0.6315356134259259</c:v>
                </c:pt>
                <c:pt idx="3626">
                  <c:v>0.63154140046296303</c:v>
                </c:pt>
                <c:pt idx="3627">
                  <c:v>0.63154737268518513</c:v>
                </c:pt>
                <c:pt idx="3628">
                  <c:v>0.63155315972222226</c:v>
                </c:pt>
                <c:pt idx="3629">
                  <c:v>0.63155913194444446</c:v>
                </c:pt>
                <c:pt idx="3630">
                  <c:v>0.63156491898148148</c:v>
                </c:pt>
                <c:pt idx="3631">
                  <c:v>0.6315707060185185</c:v>
                </c:pt>
                <c:pt idx="3632">
                  <c:v>0.63157672453703706</c:v>
                </c:pt>
                <c:pt idx="3633">
                  <c:v>0.63158251157407408</c:v>
                </c:pt>
                <c:pt idx="3634">
                  <c:v>0.63158848379629628</c:v>
                </c:pt>
                <c:pt idx="3635">
                  <c:v>0.6315942708333333</c:v>
                </c:pt>
                <c:pt idx="3636">
                  <c:v>0.63160114583333338</c:v>
                </c:pt>
                <c:pt idx="3637">
                  <c:v>0.63160710648148155</c:v>
                </c:pt>
                <c:pt idx="3638">
                  <c:v>0.63161289351851846</c:v>
                </c:pt>
                <c:pt idx="3639">
                  <c:v>0.63161886574074078</c:v>
                </c:pt>
                <c:pt idx="3640">
                  <c:v>0.6316246527777778</c:v>
                </c:pt>
                <c:pt idx="3641">
                  <c:v>0.63163043981481481</c:v>
                </c:pt>
                <c:pt idx="3642">
                  <c:v>0.63163641203703702</c:v>
                </c:pt>
                <c:pt idx="3643">
                  <c:v>0.63164237268518519</c:v>
                </c:pt>
                <c:pt idx="3644">
                  <c:v>0.63164853009259259</c:v>
                </c:pt>
                <c:pt idx="3645">
                  <c:v>0.63165449074074076</c:v>
                </c:pt>
                <c:pt idx="3646">
                  <c:v>0.63166039351851855</c:v>
                </c:pt>
                <c:pt idx="3647">
                  <c:v>0.63166636574074075</c:v>
                </c:pt>
                <c:pt idx="3648">
                  <c:v>0.63167251157407411</c:v>
                </c:pt>
                <c:pt idx="3649">
                  <c:v>0.63167847222222229</c:v>
                </c:pt>
                <c:pt idx="3650">
                  <c:v>0.63168462962962957</c:v>
                </c:pt>
                <c:pt idx="3651">
                  <c:v>0.63169059027777774</c:v>
                </c:pt>
                <c:pt idx="3652">
                  <c:v>0.63169656250000006</c:v>
                </c:pt>
                <c:pt idx="3653">
                  <c:v>0.63170253472222215</c:v>
                </c:pt>
                <c:pt idx="3654">
                  <c:v>0.63170849537037033</c:v>
                </c:pt>
                <c:pt idx="3655">
                  <c:v>0.63171501157407406</c:v>
                </c:pt>
                <c:pt idx="3656">
                  <c:v>0.63172098379629626</c:v>
                </c:pt>
                <c:pt idx="3657">
                  <c:v>0.63172712962962962</c:v>
                </c:pt>
                <c:pt idx="3658">
                  <c:v>0.63173291666666664</c:v>
                </c:pt>
              </c:numCache>
            </c:numRef>
          </c:xVal>
          <c:yVal>
            <c:numRef>
              <c:f>'2015_11_02-14_38_48'!$B$2:$B$3667</c:f>
              <c:numCache>
                <c:formatCode>General</c:formatCode>
                <c:ptCount val="3666"/>
                <c:pt idx="0">
                  <c:v>29.44</c:v>
                </c:pt>
                <c:pt idx="1">
                  <c:v>29.46</c:v>
                </c:pt>
                <c:pt idx="2">
                  <c:v>29.46</c:v>
                </c:pt>
                <c:pt idx="3">
                  <c:v>29.46</c:v>
                </c:pt>
                <c:pt idx="4">
                  <c:v>29.46</c:v>
                </c:pt>
                <c:pt idx="5">
                  <c:v>29.46</c:v>
                </c:pt>
                <c:pt idx="6">
                  <c:v>29.46</c:v>
                </c:pt>
                <c:pt idx="7">
                  <c:v>29.46</c:v>
                </c:pt>
                <c:pt idx="8">
                  <c:v>29.46</c:v>
                </c:pt>
                <c:pt idx="9">
                  <c:v>29.46</c:v>
                </c:pt>
                <c:pt idx="10">
                  <c:v>29.47</c:v>
                </c:pt>
                <c:pt idx="11">
                  <c:v>29.47</c:v>
                </c:pt>
                <c:pt idx="12">
                  <c:v>29.48</c:v>
                </c:pt>
                <c:pt idx="13">
                  <c:v>29.5</c:v>
                </c:pt>
                <c:pt idx="14">
                  <c:v>29.53</c:v>
                </c:pt>
                <c:pt idx="15">
                  <c:v>29.56</c:v>
                </c:pt>
                <c:pt idx="16">
                  <c:v>29.59</c:v>
                </c:pt>
                <c:pt idx="17">
                  <c:v>29.61</c:v>
                </c:pt>
                <c:pt idx="18">
                  <c:v>29.63</c:v>
                </c:pt>
                <c:pt idx="19">
                  <c:v>29.63</c:v>
                </c:pt>
                <c:pt idx="20">
                  <c:v>29.64</c:v>
                </c:pt>
                <c:pt idx="21">
                  <c:v>29.64</c:v>
                </c:pt>
                <c:pt idx="22">
                  <c:v>29.65</c:v>
                </c:pt>
                <c:pt idx="23">
                  <c:v>29.67</c:v>
                </c:pt>
                <c:pt idx="24">
                  <c:v>29.69</c:v>
                </c:pt>
                <c:pt idx="25">
                  <c:v>29.71</c:v>
                </c:pt>
                <c:pt idx="26">
                  <c:v>29.73</c:v>
                </c:pt>
                <c:pt idx="27">
                  <c:v>29.75</c:v>
                </c:pt>
                <c:pt idx="28">
                  <c:v>29.77</c:v>
                </c:pt>
                <c:pt idx="29">
                  <c:v>29.79</c:v>
                </c:pt>
                <c:pt idx="30">
                  <c:v>29.8</c:v>
                </c:pt>
                <c:pt idx="31">
                  <c:v>29.8</c:v>
                </c:pt>
                <c:pt idx="32">
                  <c:v>29.81</c:v>
                </c:pt>
                <c:pt idx="33">
                  <c:v>29.81</c:v>
                </c:pt>
                <c:pt idx="34">
                  <c:v>29.81</c:v>
                </c:pt>
                <c:pt idx="35">
                  <c:v>29.81</c:v>
                </c:pt>
                <c:pt idx="36">
                  <c:v>29.81</c:v>
                </c:pt>
                <c:pt idx="37">
                  <c:v>29.81</c:v>
                </c:pt>
                <c:pt idx="38">
                  <c:v>29.81</c:v>
                </c:pt>
                <c:pt idx="39">
                  <c:v>29.81</c:v>
                </c:pt>
                <c:pt idx="40">
                  <c:v>29.82</c:v>
                </c:pt>
                <c:pt idx="41">
                  <c:v>29.83</c:v>
                </c:pt>
                <c:pt idx="42">
                  <c:v>29.84</c:v>
                </c:pt>
                <c:pt idx="43">
                  <c:v>29.86</c:v>
                </c:pt>
                <c:pt idx="44">
                  <c:v>29.87</c:v>
                </c:pt>
                <c:pt idx="45">
                  <c:v>29.88</c:v>
                </c:pt>
                <c:pt idx="46">
                  <c:v>29.89</c:v>
                </c:pt>
                <c:pt idx="47">
                  <c:v>29.9</c:v>
                </c:pt>
                <c:pt idx="48">
                  <c:v>29.9</c:v>
                </c:pt>
                <c:pt idx="49">
                  <c:v>29.91</c:v>
                </c:pt>
                <c:pt idx="50">
                  <c:v>29.92</c:v>
                </c:pt>
                <c:pt idx="51">
                  <c:v>29.93</c:v>
                </c:pt>
                <c:pt idx="52">
                  <c:v>29.96</c:v>
                </c:pt>
                <c:pt idx="53">
                  <c:v>29.98</c:v>
                </c:pt>
                <c:pt idx="54">
                  <c:v>30.01</c:v>
                </c:pt>
                <c:pt idx="55">
                  <c:v>30.03</c:v>
                </c:pt>
                <c:pt idx="56">
                  <c:v>30.05</c:v>
                </c:pt>
                <c:pt idx="57">
                  <c:v>30.06</c:v>
                </c:pt>
                <c:pt idx="58">
                  <c:v>30.07</c:v>
                </c:pt>
                <c:pt idx="59">
                  <c:v>30.09</c:v>
                </c:pt>
                <c:pt idx="60">
                  <c:v>30.11</c:v>
                </c:pt>
                <c:pt idx="61">
                  <c:v>30.13</c:v>
                </c:pt>
                <c:pt idx="62">
                  <c:v>30.14</c:v>
                </c:pt>
                <c:pt idx="63">
                  <c:v>30.15</c:v>
                </c:pt>
                <c:pt idx="64">
                  <c:v>30.18</c:v>
                </c:pt>
                <c:pt idx="65">
                  <c:v>30.21</c:v>
                </c:pt>
                <c:pt idx="66">
                  <c:v>30.26</c:v>
                </c:pt>
                <c:pt idx="67">
                  <c:v>30.33</c:v>
                </c:pt>
                <c:pt idx="68">
                  <c:v>30.41</c:v>
                </c:pt>
                <c:pt idx="69">
                  <c:v>30.47</c:v>
                </c:pt>
                <c:pt idx="70">
                  <c:v>30.55</c:v>
                </c:pt>
                <c:pt idx="71">
                  <c:v>30.62</c:v>
                </c:pt>
                <c:pt idx="72">
                  <c:v>30.69</c:v>
                </c:pt>
                <c:pt idx="73">
                  <c:v>30.75</c:v>
                </c:pt>
                <c:pt idx="74">
                  <c:v>30.84</c:v>
                </c:pt>
                <c:pt idx="75">
                  <c:v>30.94</c:v>
                </c:pt>
                <c:pt idx="76">
                  <c:v>31.03</c:v>
                </c:pt>
                <c:pt idx="77">
                  <c:v>31.13</c:v>
                </c:pt>
                <c:pt idx="78">
                  <c:v>31.26</c:v>
                </c:pt>
                <c:pt idx="79">
                  <c:v>31.38</c:v>
                </c:pt>
                <c:pt idx="80">
                  <c:v>31.5</c:v>
                </c:pt>
                <c:pt idx="81">
                  <c:v>31.64</c:v>
                </c:pt>
                <c:pt idx="82">
                  <c:v>31.77</c:v>
                </c:pt>
                <c:pt idx="83">
                  <c:v>31.9</c:v>
                </c:pt>
                <c:pt idx="84">
                  <c:v>32.04</c:v>
                </c:pt>
                <c:pt idx="85">
                  <c:v>32.19</c:v>
                </c:pt>
                <c:pt idx="86">
                  <c:v>32.33</c:v>
                </c:pt>
                <c:pt idx="87">
                  <c:v>32.479999999999997</c:v>
                </c:pt>
                <c:pt idx="88">
                  <c:v>32.65</c:v>
                </c:pt>
                <c:pt idx="89">
                  <c:v>32.78</c:v>
                </c:pt>
                <c:pt idx="90">
                  <c:v>32.96</c:v>
                </c:pt>
                <c:pt idx="91">
                  <c:v>33.119999999999997</c:v>
                </c:pt>
                <c:pt idx="92">
                  <c:v>33.299999999999997</c:v>
                </c:pt>
                <c:pt idx="93">
                  <c:v>33.46</c:v>
                </c:pt>
                <c:pt idx="94">
                  <c:v>33.65</c:v>
                </c:pt>
                <c:pt idx="95">
                  <c:v>33.81</c:v>
                </c:pt>
                <c:pt idx="96">
                  <c:v>33.99</c:v>
                </c:pt>
                <c:pt idx="97">
                  <c:v>34.18</c:v>
                </c:pt>
                <c:pt idx="98">
                  <c:v>34.36</c:v>
                </c:pt>
                <c:pt idx="99">
                  <c:v>34.549999999999997</c:v>
                </c:pt>
                <c:pt idx="100">
                  <c:v>34.76</c:v>
                </c:pt>
                <c:pt idx="101">
                  <c:v>34.93</c:v>
                </c:pt>
                <c:pt idx="102">
                  <c:v>35.130000000000003</c:v>
                </c:pt>
                <c:pt idx="103">
                  <c:v>35.33</c:v>
                </c:pt>
                <c:pt idx="104">
                  <c:v>35.54</c:v>
                </c:pt>
                <c:pt idx="105">
                  <c:v>35.72</c:v>
                </c:pt>
                <c:pt idx="106">
                  <c:v>35.96</c:v>
                </c:pt>
                <c:pt idx="107">
                  <c:v>36.15</c:v>
                </c:pt>
                <c:pt idx="108">
                  <c:v>36.36</c:v>
                </c:pt>
                <c:pt idx="109">
                  <c:v>36.56</c:v>
                </c:pt>
                <c:pt idx="110">
                  <c:v>36.78</c:v>
                </c:pt>
                <c:pt idx="111">
                  <c:v>36.99</c:v>
                </c:pt>
                <c:pt idx="112">
                  <c:v>37.22</c:v>
                </c:pt>
                <c:pt idx="113">
                  <c:v>37.42</c:v>
                </c:pt>
                <c:pt idx="114">
                  <c:v>37.64</c:v>
                </c:pt>
                <c:pt idx="115">
                  <c:v>37.86</c:v>
                </c:pt>
                <c:pt idx="116">
                  <c:v>38.04</c:v>
                </c:pt>
                <c:pt idx="117">
                  <c:v>38.24</c:v>
                </c:pt>
                <c:pt idx="118">
                  <c:v>38.46</c:v>
                </c:pt>
                <c:pt idx="119">
                  <c:v>38.67</c:v>
                </c:pt>
                <c:pt idx="120">
                  <c:v>38.86</c:v>
                </c:pt>
                <c:pt idx="121">
                  <c:v>39.1</c:v>
                </c:pt>
                <c:pt idx="122">
                  <c:v>39.31</c:v>
                </c:pt>
                <c:pt idx="123">
                  <c:v>39.54</c:v>
                </c:pt>
                <c:pt idx="124">
                  <c:v>39.74</c:v>
                </c:pt>
                <c:pt idx="125">
                  <c:v>39.99</c:v>
                </c:pt>
                <c:pt idx="126">
                  <c:v>40.19</c:v>
                </c:pt>
                <c:pt idx="127">
                  <c:v>40.42</c:v>
                </c:pt>
                <c:pt idx="128">
                  <c:v>40.61</c:v>
                </c:pt>
                <c:pt idx="129">
                  <c:v>40.840000000000003</c:v>
                </c:pt>
                <c:pt idx="130">
                  <c:v>41.04</c:v>
                </c:pt>
                <c:pt idx="131">
                  <c:v>41.28</c:v>
                </c:pt>
                <c:pt idx="132">
                  <c:v>41.47</c:v>
                </c:pt>
                <c:pt idx="133">
                  <c:v>41.71</c:v>
                </c:pt>
                <c:pt idx="134">
                  <c:v>41.91</c:v>
                </c:pt>
                <c:pt idx="135">
                  <c:v>42.14</c:v>
                </c:pt>
                <c:pt idx="136">
                  <c:v>42.32</c:v>
                </c:pt>
                <c:pt idx="137">
                  <c:v>42.54</c:v>
                </c:pt>
                <c:pt idx="138">
                  <c:v>42.74</c:v>
                </c:pt>
                <c:pt idx="139">
                  <c:v>42.97</c:v>
                </c:pt>
                <c:pt idx="140">
                  <c:v>43.15</c:v>
                </c:pt>
                <c:pt idx="141">
                  <c:v>43.38</c:v>
                </c:pt>
                <c:pt idx="142">
                  <c:v>43.58</c:v>
                </c:pt>
                <c:pt idx="143">
                  <c:v>43.77</c:v>
                </c:pt>
                <c:pt idx="144">
                  <c:v>43.95</c:v>
                </c:pt>
                <c:pt idx="145">
                  <c:v>44.16</c:v>
                </c:pt>
                <c:pt idx="146">
                  <c:v>44.34</c:v>
                </c:pt>
                <c:pt idx="147">
                  <c:v>44.53</c:v>
                </c:pt>
                <c:pt idx="148">
                  <c:v>44.72</c:v>
                </c:pt>
                <c:pt idx="149">
                  <c:v>44.91</c:v>
                </c:pt>
                <c:pt idx="150">
                  <c:v>45.09</c:v>
                </c:pt>
                <c:pt idx="151">
                  <c:v>45.27</c:v>
                </c:pt>
                <c:pt idx="152">
                  <c:v>45.44</c:v>
                </c:pt>
                <c:pt idx="153">
                  <c:v>45.61</c:v>
                </c:pt>
                <c:pt idx="154">
                  <c:v>45.76</c:v>
                </c:pt>
                <c:pt idx="155">
                  <c:v>45.92</c:v>
                </c:pt>
                <c:pt idx="156">
                  <c:v>46.08</c:v>
                </c:pt>
                <c:pt idx="157">
                  <c:v>46.23</c:v>
                </c:pt>
                <c:pt idx="158">
                  <c:v>46.37</c:v>
                </c:pt>
                <c:pt idx="159">
                  <c:v>46.54</c:v>
                </c:pt>
                <c:pt idx="160">
                  <c:v>46.68</c:v>
                </c:pt>
                <c:pt idx="161">
                  <c:v>46.83</c:v>
                </c:pt>
                <c:pt idx="162">
                  <c:v>46.98</c:v>
                </c:pt>
                <c:pt idx="163">
                  <c:v>47.13</c:v>
                </c:pt>
                <c:pt idx="164">
                  <c:v>47.25</c:v>
                </c:pt>
                <c:pt idx="165">
                  <c:v>47.37</c:v>
                </c:pt>
                <c:pt idx="166">
                  <c:v>47.47</c:v>
                </c:pt>
                <c:pt idx="167">
                  <c:v>47.59</c:v>
                </c:pt>
                <c:pt idx="168">
                  <c:v>47.69</c:v>
                </c:pt>
                <c:pt idx="169">
                  <c:v>47.77</c:v>
                </c:pt>
                <c:pt idx="170">
                  <c:v>47.86</c:v>
                </c:pt>
                <c:pt idx="171">
                  <c:v>47.97</c:v>
                </c:pt>
                <c:pt idx="172">
                  <c:v>48.07</c:v>
                </c:pt>
                <c:pt idx="173">
                  <c:v>48.16</c:v>
                </c:pt>
                <c:pt idx="174">
                  <c:v>48.26</c:v>
                </c:pt>
                <c:pt idx="175">
                  <c:v>48.37</c:v>
                </c:pt>
                <c:pt idx="176">
                  <c:v>48.43</c:v>
                </c:pt>
                <c:pt idx="177">
                  <c:v>48.48</c:v>
                </c:pt>
                <c:pt idx="178">
                  <c:v>48.52</c:v>
                </c:pt>
                <c:pt idx="179">
                  <c:v>48.56</c:v>
                </c:pt>
                <c:pt idx="180">
                  <c:v>48.59</c:v>
                </c:pt>
                <c:pt idx="181">
                  <c:v>48.62</c:v>
                </c:pt>
                <c:pt idx="182">
                  <c:v>48.65</c:v>
                </c:pt>
                <c:pt idx="183">
                  <c:v>48.71</c:v>
                </c:pt>
                <c:pt idx="184">
                  <c:v>48.76</c:v>
                </c:pt>
                <c:pt idx="185">
                  <c:v>48.81</c:v>
                </c:pt>
                <c:pt idx="186">
                  <c:v>48.86</c:v>
                </c:pt>
                <c:pt idx="187">
                  <c:v>48.9</c:v>
                </c:pt>
                <c:pt idx="188">
                  <c:v>48.93</c:v>
                </c:pt>
                <c:pt idx="189">
                  <c:v>48.94</c:v>
                </c:pt>
                <c:pt idx="190">
                  <c:v>48.96</c:v>
                </c:pt>
                <c:pt idx="191">
                  <c:v>48.97</c:v>
                </c:pt>
                <c:pt idx="192">
                  <c:v>48.99</c:v>
                </c:pt>
                <c:pt idx="193">
                  <c:v>49</c:v>
                </c:pt>
                <c:pt idx="194">
                  <c:v>49.01</c:v>
                </c:pt>
                <c:pt idx="195">
                  <c:v>49.01</c:v>
                </c:pt>
                <c:pt idx="196">
                  <c:v>49.01</c:v>
                </c:pt>
                <c:pt idx="197">
                  <c:v>49</c:v>
                </c:pt>
                <c:pt idx="198">
                  <c:v>49</c:v>
                </c:pt>
                <c:pt idx="199">
                  <c:v>48.99</c:v>
                </c:pt>
                <c:pt idx="200">
                  <c:v>48.97</c:v>
                </c:pt>
                <c:pt idx="201">
                  <c:v>48.96</c:v>
                </c:pt>
                <c:pt idx="202">
                  <c:v>48.95</c:v>
                </c:pt>
                <c:pt idx="203">
                  <c:v>48.94</c:v>
                </c:pt>
                <c:pt idx="204">
                  <c:v>48.92</c:v>
                </c:pt>
                <c:pt idx="205">
                  <c:v>48.91</c:v>
                </c:pt>
                <c:pt idx="206">
                  <c:v>48.88</c:v>
                </c:pt>
                <c:pt idx="207">
                  <c:v>48.85</c:v>
                </c:pt>
                <c:pt idx="208">
                  <c:v>48.8</c:v>
                </c:pt>
                <c:pt idx="209">
                  <c:v>48.76</c:v>
                </c:pt>
                <c:pt idx="210">
                  <c:v>48.72</c:v>
                </c:pt>
                <c:pt idx="211">
                  <c:v>48.69</c:v>
                </c:pt>
                <c:pt idx="212">
                  <c:v>48.66</c:v>
                </c:pt>
                <c:pt idx="213">
                  <c:v>48.63</c:v>
                </c:pt>
                <c:pt idx="214">
                  <c:v>48.61</c:v>
                </c:pt>
                <c:pt idx="215">
                  <c:v>48.58</c:v>
                </c:pt>
                <c:pt idx="216">
                  <c:v>48.55</c:v>
                </c:pt>
                <c:pt idx="217">
                  <c:v>48.54</c:v>
                </c:pt>
                <c:pt idx="218">
                  <c:v>48.54</c:v>
                </c:pt>
                <c:pt idx="219">
                  <c:v>48.53</c:v>
                </c:pt>
                <c:pt idx="220">
                  <c:v>48.5</c:v>
                </c:pt>
                <c:pt idx="221">
                  <c:v>48.48</c:v>
                </c:pt>
                <c:pt idx="222">
                  <c:v>48.43</c:v>
                </c:pt>
                <c:pt idx="223">
                  <c:v>48.38</c:v>
                </c:pt>
                <c:pt idx="224">
                  <c:v>48.33</c:v>
                </c:pt>
                <c:pt idx="225">
                  <c:v>48.29</c:v>
                </c:pt>
                <c:pt idx="226">
                  <c:v>48.23</c:v>
                </c:pt>
                <c:pt idx="227">
                  <c:v>48.17</c:v>
                </c:pt>
                <c:pt idx="228">
                  <c:v>48.12</c:v>
                </c:pt>
                <c:pt idx="229">
                  <c:v>48.06</c:v>
                </c:pt>
                <c:pt idx="230">
                  <c:v>48</c:v>
                </c:pt>
                <c:pt idx="231">
                  <c:v>47.96</c:v>
                </c:pt>
                <c:pt idx="232">
                  <c:v>47.93</c:v>
                </c:pt>
                <c:pt idx="233">
                  <c:v>47.9</c:v>
                </c:pt>
                <c:pt idx="234">
                  <c:v>47.87</c:v>
                </c:pt>
                <c:pt idx="235">
                  <c:v>47.84</c:v>
                </c:pt>
                <c:pt idx="236">
                  <c:v>47.79</c:v>
                </c:pt>
                <c:pt idx="237">
                  <c:v>47.74</c:v>
                </c:pt>
                <c:pt idx="238">
                  <c:v>47.69</c:v>
                </c:pt>
                <c:pt idx="239">
                  <c:v>47.64</c:v>
                </c:pt>
                <c:pt idx="240">
                  <c:v>47.59</c:v>
                </c:pt>
                <c:pt idx="241">
                  <c:v>47.56</c:v>
                </c:pt>
                <c:pt idx="242">
                  <c:v>47.53</c:v>
                </c:pt>
                <c:pt idx="243">
                  <c:v>47.49</c:v>
                </c:pt>
                <c:pt idx="244">
                  <c:v>47.45</c:v>
                </c:pt>
                <c:pt idx="245">
                  <c:v>47.42</c:v>
                </c:pt>
                <c:pt idx="246">
                  <c:v>47.37</c:v>
                </c:pt>
                <c:pt idx="247">
                  <c:v>47.32</c:v>
                </c:pt>
                <c:pt idx="248">
                  <c:v>47.28</c:v>
                </c:pt>
                <c:pt idx="249">
                  <c:v>47.23</c:v>
                </c:pt>
                <c:pt idx="250">
                  <c:v>47.18</c:v>
                </c:pt>
                <c:pt idx="251">
                  <c:v>47.13</c:v>
                </c:pt>
                <c:pt idx="252">
                  <c:v>47.08</c:v>
                </c:pt>
                <c:pt idx="253">
                  <c:v>47.04</c:v>
                </c:pt>
                <c:pt idx="254">
                  <c:v>47</c:v>
                </c:pt>
                <c:pt idx="255">
                  <c:v>46.97</c:v>
                </c:pt>
                <c:pt idx="256">
                  <c:v>46.94</c:v>
                </c:pt>
                <c:pt idx="257">
                  <c:v>46.88</c:v>
                </c:pt>
                <c:pt idx="258">
                  <c:v>46.81</c:v>
                </c:pt>
                <c:pt idx="259">
                  <c:v>46.75</c:v>
                </c:pt>
                <c:pt idx="260">
                  <c:v>46.69</c:v>
                </c:pt>
                <c:pt idx="261">
                  <c:v>46.63</c:v>
                </c:pt>
                <c:pt idx="262">
                  <c:v>46.58</c:v>
                </c:pt>
                <c:pt idx="263">
                  <c:v>46.53</c:v>
                </c:pt>
                <c:pt idx="264">
                  <c:v>46.48</c:v>
                </c:pt>
                <c:pt idx="265">
                  <c:v>46.43</c:v>
                </c:pt>
                <c:pt idx="266">
                  <c:v>46.4</c:v>
                </c:pt>
                <c:pt idx="267">
                  <c:v>46.38</c:v>
                </c:pt>
                <c:pt idx="268">
                  <c:v>46.38</c:v>
                </c:pt>
                <c:pt idx="269">
                  <c:v>46.36</c:v>
                </c:pt>
                <c:pt idx="270">
                  <c:v>46.34</c:v>
                </c:pt>
                <c:pt idx="271">
                  <c:v>46.3</c:v>
                </c:pt>
                <c:pt idx="272">
                  <c:v>46.25</c:v>
                </c:pt>
                <c:pt idx="273">
                  <c:v>46.19</c:v>
                </c:pt>
                <c:pt idx="274">
                  <c:v>46.14</c:v>
                </c:pt>
                <c:pt idx="275">
                  <c:v>46.08</c:v>
                </c:pt>
                <c:pt idx="276">
                  <c:v>46.03</c:v>
                </c:pt>
                <c:pt idx="277">
                  <c:v>45.98</c:v>
                </c:pt>
                <c:pt idx="278">
                  <c:v>45.95</c:v>
                </c:pt>
                <c:pt idx="279">
                  <c:v>45.92</c:v>
                </c:pt>
                <c:pt idx="280">
                  <c:v>45.9</c:v>
                </c:pt>
                <c:pt idx="281">
                  <c:v>45.88</c:v>
                </c:pt>
                <c:pt idx="282">
                  <c:v>45.85</c:v>
                </c:pt>
                <c:pt idx="283">
                  <c:v>45.8</c:v>
                </c:pt>
                <c:pt idx="284">
                  <c:v>45.75</c:v>
                </c:pt>
                <c:pt idx="285">
                  <c:v>45.71</c:v>
                </c:pt>
                <c:pt idx="286">
                  <c:v>45.67</c:v>
                </c:pt>
                <c:pt idx="287">
                  <c:v>45.63</c:v>
                </c:pt>
                <c:pt idx="288">
                  <c:v>45.6</c:v>
                </c:pt>
                <c:pt idx="289">
                  <c:v>45.58</c:v>
                </c:pt>
                <c:pt idx="290">
                  <c:v>45.55</c:v>
                </c:pt>
                <c:pt idx="291">
                  <c:v>45.53</c:v>
                </c:pt>
                <c:pt idx="292">
                  <c:v>45.52</c:v>
                </c:pt>
                <c:pt idx="293">
                  <c:v>45.5</c:v>
                </c:pt>
                <c:pt idx="294">
                  <c:v>45.47</c:v>
                </c:pt>
                <c:pt idx="295">
                  <c:v>45.43</c:v>
                </c:pt>
                <c:pt idx="296">
                  <c:v>45.39</c:v>
                </c:pt>
                <c:pt idx="297">
                  <c:v>45.35</c:v>
                </c:pt>
                <c:pt idx="298">
                  <c:v>45.32</c:v>
                </c:pt>
                <c:pt idx="299">
                  <c:v>45.28</c:v>
                </c:pt>
                <c:pt idx="300">
                  <c:v>45.25</c:v>
                </c:pt>
                <c:pt idx="301">
                  <c:v>45.21</c:v>
                </c:pt>
                <c:pt idx="302">
                  <c:v>45.17</c:v>
                </c:pt>
                <c:pt idx="303">
                  <c:v>45.12</c:v>
                </c:pt>
                <c:pt idx="304">
                  <c:v>45.09</c:v>
                </c:pt>
                <c:pt idx="305">
                  <c:v>45.07</c:v>
                </c:pt>
                <c:pt idx="306">
                  <c:v>45.05</c:v>
                </c:pt>
                <c:pt idx="307">
                  <c:v>45.04</c:v>
                </c:pt>
                <c:pt idx="308">
                  <c:v>45.02</c:v>
                </c:pt>
                <c:pt idx="309">
                  <c:v>44.99</c:v>
                </c:pt>
                <c:pt idx="310">
                  <c:v>44.97</c:v>
                </c:pt>
                <c:pt idx="311">
                  <c:v>44.92</c:v>
                </c:pt>
                <c:pt idx="312">
                  <c:v>44.88</c:v>
                </c:pt>
                <c:pt idx="313">
                  <c:v>44.83</c:v>
                </c:pt>
                <c:pt idx="314">
                  <c:v>44.78</c:v>
                </c:pt>
                <c:pt idx="315">
                  <c:v>44.73</c:v>
                </c:pt>
                <c:pt idx="316">
                  <c:v>44.7</c:v>
                </c:pt>
                <c:pt idx="317">
                  <c:v>44.67</c:v>
                </c:pt>
                <c:pt idx="318">
                  <c:v>44.64</c:v>
                </c:pt>
                <c:pt idx="319">
                  <c:v>44.62</c:v>
                </c:pt>
                <c:pt idx="320">
                  <c:v>44.6</c:v>
                </c:pt>
                <c:pt idx="321">
                  <c:v>44.58</c:v>
                </c:pt>
                <c:pt idx="322">
                  <c:v>44.58</c:v>
                </c:pt>
                <c:pt idx="323">
                  <c:v>44.58</c:v>
                </c:pt>
                <c:pt idx="324">
                  <c:v>44.58</c:v>
                </c:pt>
                <c:pt idx="325">
                  <c:v>44.56</c:v>
                </c:pt>
                <c:pt idx="326">
                  <c:v>44.53</c:v>
                </c:pt>
                <c:pt idx="327">
                  <c:v>44.51</c:v>
                </c:pt>
                <c:pt idx="328">
                  <c:v>44.47</c:v>
                </c:pt>
                <c:pt idx="329">
                  <c:v>44.43</c:v>
                </c:pt>
                <c:pt idx="330">
                  <c:v>44.4</c:v>
                </c:pt>
                <c:pt idx="331">
                  <c:v>44.37</c:v>
                </c:pt>
                <c:pt idx="332">
                  <c:v>44.35</c:v>
                </c:pt>
                <c:pt idx="333">
                  <c:v>44.33</c:v>
                </c:pt>
                <c:pt idx="334">
                  <c:v>44.3</c:v>
                </c:pt>
                <c:pt idx="335">
                  <c:v>44.26</c:v>
                </c:pt>
                <c:pt idx="336">
                  <c:v>44.22</c:v>
                </c:pt>
                <c:pt idx="337">
                  <c:v>44.17</c:v>
                </c:pt>
                <c:pt idx="338">
                  <c:v>44.14</c:v>
                </c:pt>
                <c:pt idx="339">
                  <c:v>44.12</c:v>
                </c:pt>
                <c:pt idx="340">
                  <c:v>44.1</c:v>
                </c:pt>
                <c:pt idx="341">
                  <c:v>44.07</c:v>
                </c:pt>
                <c:pt idx="342">
                  <c:v>44.05</c:v>
                </c:pt>
                <c:pt idx="343">
                  <c:v>44.02</c:v>
                </c:pt>
                <c:pt idx="344">
                  <c:v>44.01</c:v>
                </c:pt>
                <c:pt idx="345">
                  <c:v>44</c:v>
                </c:pt>
                <c:pt idx="346">
                  <c:v>44</c:v>
                </c:pt>
                <c:pt idx="347">
                  <c:v>44</c:v>
                </c:pt>
                <c:pt idx="348">
                  <c:v>43.99</c:v>
                </c:pt>
                <c:pt idx="349">
                  <c:v>43.97</c:v>
                </c:pt>
                <c:pt idx="350">
                  <c:v>43.95</c:v>
                </c:pt>
                <c:pt idx="351">
                  <c:v>43.91</c:v>
                </c:pt>
                <c:pt idx="352">
                  <c:v>43.87</c:v>
                </c:pt>
                <c:pt idx="353">
                  <c:v>43.83</c:v>
                </c:pt>
                <c:pt idx="354">
                  <c:v>43.8</c:v>
                </c:pt>
                <c:pt idx="355">
                  <c:v>43.78</c:v>
                </c:pt>
                <c:pt idx="356">
                  <c:v>43.77</c:v>
                </c:pt>
                <c:pt idx="357">
                  <c:v>43.76</c:v>
                </c:pt>
                <c:pt idx="358">
                  <c:v>43.74</c:v>
                </c:pt>
                <c:pt idx="359">
                  <c:v>43.71</c:v>
                </c:pt>
                <c:pt idx="360">
                  <c:v>43.67</c:v>
                </c:pt>
                <c:pt idx="361">
                  <c:v>43.62</c:v>
                </c:pt>
                <c:pt idx="362">
                  <c:v>43.59</c:v>
                </c:pt>
                <c:pt idx="363">
                  <c:v>43.56</c:v>
                </c:pt>
                <c:pt idx="364">
                  <c:v>43.54</c:v>
                </c:pt>
                <c:pt idx="365">
                  <c:v>43.54</c:v>
                </c:pt>
                <c:pt idx="366">
                  <c:v>43.54</c:v>
                </c:pt>
                <c:pt idx="367">
                  <c:v>43.54</c:v>
                </c:pt>
                <c:pt idx="368">
                  <c:v>43.54</c:v>
                </c:pt>
                <c:pt idx="369">
                  <c:v>43.54</c:v>
                </c:pt>
                <c:pt idx="370">
                  <c:v>43.53</c:v>
                </c:pt>
                <c:pt idx="371">
                  <c:v>43.53</c:v>
                </c:pt>
                <c:pt idx="372">
                  <c:v>43.5</c:v>
                </c:pt>
                <c:pt idx="373">
                  <c:v>43.48</c:v>
                </c:pt>
                <c:pt idx="374">
                  <c:v>43.46</c:v>
                </c:pt>
                <c:pt idx="375">
                  <c:v>43.43</c:v>
                </c:pt>
                <c:pt idx="376">
                  <c:v>43.41</c:v>
                </c:pt>
                <c:pt idx="377">
                  <c:v>43.4</c:v>
                </c:pt>
                <c:pt idx="378">
                  <c:v>43.38</c:v>
                </c:pt>
                <c:pt idx="379">
                  <c:v>43.36</c:v>
                </c:pt>
                <c:pt idx="380">
                  <c:v>43.33</c:v>
                </c:pt>
                <c:pt idx="381">
                  <c:v>43.3</c:v>
                </c:pt>
                <c:pt idx="382">
                  <c:v>43.26</c:v>
                </c:pt>
                <c:pt idx="383">
                  <c:v>43.24</c:v>
                </c:pt>
                <c:pt idx="384">
                  <c:v>43.22</c:v>
                </c:pt>
                <c:pt idx="385">
                  <c:v>43.2</c:v>
                </c:pt>
                <c:pt idx="386">
                  <c:v>43.2</c:v>
                </c:pt>
                <c:pt idx="387">
                  <c:v>43.2</c:v>
                </c:pt>
                <c:pt idx="388">
                  <c:v>43.19</c:v>
                </c:pt>
                <c:pt idx="389">
                  <c:v>43.19</c:v>
                </c:pt>
                <c:pt idx="390">
                  <c:v>43.18</c:v>
                </c:pt>
                <c:pt idx="391">
                  <c:v>43.16</c:v>
                </c:pt>
                <c:pt idx="392">
                  <c:v>43.14</c:v>
                </c:pt>
                <c:pt idx="393">
                  <c:v>43.13</c:v>
                </c:pt>
                <c:pt idx="394">
                  <c:v>43.11</c:v>
                </c:pt>
                <c:pt idx="395">
                  <c:v>43.09</c:v>
                </c:pt>
                <c:pt idx="396">
                  <c:v>43.08</c:v>
                </c:pt>
                <c:pt idx="397">
                  <c:v>43.07</c:v>
                </c:pt>
                <c:pt idx="398">
                  <c:v>43.05</c:v>
                </c:pt>
                <c:pt idx="399">
                  <c:v>43.02</c:v>
                </c:pt>
                <c:pt idx="400">
                  <c:v>42.99</c:v>
                </c:pt>
                <c:pt idx="401">
                  <c:v>42.96</c:v>
                </c:pt>
                <c:pt idx="402">
                  <c:v>42.92</c:v>
                </c:pt>
                <c:pt idx="403">
                  <c:v>42.9</c:v>
                </c:pt>
                <c:pt idx="404">
                  <c:v>42.88</c:v>
                </c:pt>
                <c:pt idx="405">
                  <c:v>42.87</c:v>
                </c:pt>
                <c:pt idx="406">
                  <c:v>42.86</c:v>
                </c:pt>
                <c:pt idx="407">
                  <c:v>42.85</c:v>
                </c:pt>
                <c:pt idx="408">
                  <c:v>42.85</c:v>
                </c:pt>
                <c:pt idx="409">
                  <c:v>42.84</c:v>
                </c:pt>
                <c:pt idx="410">
                  <c:v>42.82</c:v>
                </c:pt>
                <c:pt idx="411">
                  <c:v>42.8</c:v>
                </c:pt>
                <c:pt idx="412">
                  <c:v>42.77</c:v>
                </c:pt>
                <c:pt idx="413">
                  <c:v>42.74</c:v>
                </c:pt>
                <c:pt idx="414">
                  <c:v>42.71</c:v>
                </c:pt>
                <c:pt idx="415">
                  <c:v>42.68</c:v>
                </c:pt>
                <c:pt idx="416">
                  <c:v>42.65</c:v>
                </c:pt>
                <c:pt idx="417">
                  <c:v>42.64</c:v>
                </c:pt>
                <c:pt idx="418">
                  <c:v>42.64</c:v>
                </c:pt>
                <c:pt idx="419">
                  <c:v>42.63</c:v>
                </c:pt>
                <c:pt idx="420">
                  <c:v>42.63</c:v>
                </c:pt>
                <c:pt idx="421">
                  <c:v>42.63</c:v>
                </c:pt>
                <c:pt idx="422">
                  <c:v>42.63</c:v>
                </c:pt>
                <c:pt idx="423">
                  <c:v>42.63</c:v>
                </c:pt>
                <c:pt idx="424">
                  <c:v>42.63</c:v>
                </c:pt>
                <c:pt idx="425">
                  <c:v>42.63</c:v>
                </c:pt>
                <c:pt idx="426">
                  <c:v>42.63</c:v>
                </c:pt>
                <c:pt idx="427">
                  <c:v>42.63</c:v>
                </c:pt>
                <c:pt idx="428">
                  <c:v>42.63</c:v>
                </c:pt>
                <c:pt idx="429">
                  <c:v>42.63</c:v>
                </c:pt>
                <c:pt idx="430">
                  <c:v>42.63</c:v>
                </c:pt>
                <c:pt idx="431">
                  <c:v>42.63</c:v>
                </c:pt>
                <c:pt idx="432">
                  <c:v>42.62</c:v>
                </c:pt>
                <c:pt idx="433">
                  <c:v>42.61</c:v>
                </c:pt>
                <c:pt idx="434">
                  <c:v>42.59</c:v>
                </c:pt>
                <c:pt idx="435">
                  <c:v>42.57</c:v>
                </c:pt>
                <c:pt idx="436">
                  <c:v>42.55</c:v>
                </c:pt>
                <c:pt idx="437">
                  <c:v>42.54</c:v>
                </c:pt>
                <c:pt idx="438">
                  <c:v>42.53</c:v>
                </c:pt>
                <c:pt idx="439">
                  <c:v>42.52</c:v>
                </c:pt>
                <c:pt idx="440">
                  <c:v>42.52</c:v>
                </c:pt>
                <c:pt idx="441">
                  <c:v>42.52</c:v>
                </c:pt>
                <c:pt idx="442">
                  <c:v>42.52</c:v>
                </c:pt>
                <c:pt idx="443">
                  <c:v>42.52</c:v>
                </c:pt>
                <c:pt idx="444">
                  <c:v>42.51</c:v>
                </c:pt>
                <c:pt idx="445">
                  <c:v>42.5</c:v>
                </c:pt>
                <c:pt idx="446">
                  <c:v>42.49</c:v>
                </c:pt>
                <c:pt idx="447">
                  <c:v>42.48</c:v>
                </c:pt>
                <c:pt idx="448">
                  <c:v>42.46</c:v>
                </c:pt>
                <c:pt idx="449">
                  <c:v>42.45</c:v>
                </c:pt>
                <c:pt idx="450">
                  <c:v>42.44</c:v>
                </c:pt>
                <c:pt idx="451">
                  <c:v>42.42</c:v>
                </c:pt>
                <c:pt idx="452">
                  <c:v>42.41</c:v>
                </c:pt>
                <c:pt idx="453">
                  <c:v>42.4</c:v>
                </c:pt>
                <c:pt idx="454">
                  <c:v>42.38</c:v>
                </c:pt>
                <c:pt idx="455">
                  <c:v>42.36</c:v>
                </c:pt>
                <c:pt idx="456">
                  <c:v>42.35</c:v>
                </c:pt>
                <c:pt idx="457">
                  <c:v>42.34</c:v>
                </c:pt>
                <c:pt idx="458">
                  <c:v>42.32</c:v>
                </c:pt>
                <c:pt idx="459">
                  <c:v>42.31</c:v>
                </c:pt>
                <c:pt idx="460">
                  <c:v>42.31</c:v>
                </c:pt>
                <c:pt idx="461">
                  <c:v>42.3</c:v>
                </c:pt>
                <c:pt idx="462">
                  <c:v>42.3</c:v>
                </c:pt>
                <c:pt idx="463">
                  <c:v>42.3</c:v>
                </c:pt>
                <c:pt idx="464">
                  <c:v>42.3</c:v>
                </c:pt>
                <c:pt idx="465">
                  <c:v>42.3</c:v>
                </c:pt>
                <c:pt idx="466">
                  <c:v>42.3</c:v>
                </c:pt>
                <c:pt idx="467">
                  <c:v>42.3</c:v>
                </c:pt>
                <c:pt idx="468">
                  <c:v>42.3</c:v>
                </c:pt>
                <c:pt idx="469">
                  <c:v>42.3</c:v>
                </c:pt>
                <c:pt idx="470">
                  <c:v>42.3</c:v>
                </c:pt>
                <c:pt idx="471">
                  <c:v>42.3</c:v>
                </c:pt>
                <c:pt idx="472">
                  <c:v>42.3</c:v>
                </c:pt>
                <c:pt idx="473">
                  <c:v>42.3</c:v>
                </c:pt>
                <c:pt idx="474">
                  <c:v>42.3</c:v>
                </c:pt>
                <c:pt idx="475">
                  <c:v>42.3</c:v>
                </c:pt>
                <c:pt idx="476">
                  <c:v>42.3</c:v>
                </c:pt>
                <c:pt idx="477">
                  <c:v>42.3</c:v>
                </c:pt>
                <c:pt idx="478">
                  <c:v>42.3</c:v>
                </c:pt>
                <c:pt idx="479">
                  <c:v>42.3</c:v>
                </c:pt>
                <c:pt idx="480">
                  <c:v>42.3</c:v>
                </c:pt>
                <c:pt idx="481">
                  <c:v>42.3</c:v>
                </c:pt>
                <c:pt idx="482">
                  <c:v>42.3</c:v>
                </c:pt>
                <c:pt idx="483">
                  <c:v>42.3</c:v>
                </c:pt>
                <c:pt idx="484">
                  <c:v>42.3</c:v>
                </c:pt>
                <c:pt idx="485">
                  <c:v>42.3</c:v>
                </c:pt>
                <c:pt idx="486">
                  <c:v>42.3</c:v>
                </c:pt>
                <c:pt idx="487">
                  <c:v>42.3</c:v>
                </c:pt>
                <c:pt idx="488">
                  <c:v>42.3</c:v>
                </c:pt>
                <c:pt idx="489">
                  <c:v>42.3</c:v>
                </c:pt>
                <c:pt idx="490">
                  <c:v>42.3</c:v>
                </c:pt>
                <c:pt idx="491">
                  <c:v>42.3</c:v>
                </c:pt>
                <c:pt idx="492">
                  <c:v>42.3</c:v>
                </c:pt>
                <c:pt idx="493">
                  <c:v>42.3</c:v>
                </c:pt>
                <c:pt idx="494">
                  <c:v>42.3</c:v>
                </c:pt>
                <c:pt idx="495">
                  <c:v>42.3</c:v>
                </c:pt>
                <c:pt idx="496">
                  <c:v>42.3</c:v>
                </c:pt>
                <c:pt idx="497">
                  <c:v>42.3</c:v>
                </c:pt>
                <c:pt idx="498">
                  <c:v>42.3</c:v>
                </c:pt>
                <c:pt idx="499">
                  <c:v>42.3</c:v>
                </c:pt>
                <c:pt idx="500">
                  <c:v>42.3</c:v>
                </c:pt>
                <c:pt idx="501">
                  <c:v>42.31</c:v>
                </c:pt>
                <c:pt idx="502">
                  <c:v>42.31</c:v>
                </c:pt>
                <c:pt idx="503">
                  <c:v>42.31</c:v>
                </c:pt>
                <c:pt idx="504">
                  <c:v>42.31</c:v>
                </c:pt>
                <c:pt idx="505">
                  <c:v>42.31</c:v>
                </c:pt>
                <c:pt idx="506">
                  <c:v>42.31</c:v>
                </c:pt>
                <c:pt idx="507">
                  <c:v>42.31</c:v>
                </c:pt>
                <c:pt idx="508">
                  <c:v>42.32</c:v>
                </c:pt>
                <c:pt idx="509">
                  <c:v>42.32</c:v>
                </c:pt>
                <c:pt idx="510">
                  <c:v>42.33</c:v>
                </c:pt>
                <c:pt idx="511">
                  <c:v>42.33</c:v>
                </c:pt>
                <c:pt idx="512">
                  <c:v>42.34</c:v>
                </c:pt>
                <c:pt idx="513">
                  <c:v>42.34</c:v>
                </c:pt>
                <c:pt idx="514">
                  <c:v>42.35</c:v>
                </c:pt>
                <c:pt idx="515">
                  <c:v>42.35</c:v>
                </c:pt>
                <c:pt idx="516">
                  <c:v>42.35</c:v>
                </c:pt>
                <c:pt idx="517">
                  <c:v>42.35</c:v>
                </c:pt>
                <c:pt idx="518">
                  <c:v>42.35</c:v>
                </c:pt>
                <c:pt idx="519">
                  <c:v>42.36</c:v>
                </c:pt>
                <c:pt idx="520">
                  <c:v>42.36</c:v>
                </c:pt>
                <c:pt idx="521">
                  <c:v>42.36</c:v>
                </c:pt>
                <c:pt idx="522">
                  <c:v>42.36</c:v>
                </c:pt>
                <c:pt idx="523">
                  <c:v>42.36</c:v>
                </c:pt>
                <c:pt idx="524">
                  <c:v>42.36</c:v>
                </c:pt>
                <c:pt idx="525">
                  <c:v>42.36</c:v>
                </c:pt>
                <c:pt idx="526">
                  <c:v>42.36</c:v>
                </c:pt>
                <c:pt idx="527">
                  <c:v>42.36</c:v>
                </c:pt>
                <c:pt idx="528">
                  <c:v>42.36</c:v>
                </c:pt>
                <c:pt idx="529">
                  <c:v>42.36</c:v>
                </c:pt>
                <c:pt idx="530">
                  <c:v>42.35</c:v>
                </c:pt>
                <c:pt idx="531">
                  <c:v>42.35</c:v>
                </c:pt>
                <c:pt idx="532">
                  <c:v>42.35</c:v>
                </c:pt>
                <c:pt idx="533">
                  <c:v>42.35</c:v>
                </c:pt>
                <c:pt idx="534">
                  <c:v>42.34</c:v>
                </c:pt>
                <c:pt idx="535">
                  <c:v>42.34</c:v>
                </c:pt>
                <c:pt idx="536">
                  <c:v>42.33</c:v>
                </c:pt>
                <c:pt idx="537">
                  <c:v>42.33</c:v>
                </c:pt>
                <c:pt idx="538">
                  <c:v>42.33</c:v>
                </c:pt>
                <c:pt idx="539">
                  <c:v>42.32</c:v>
                </c:pt>
                <c:pt idx="540">
                  <c:v>42.32</c:v>
                </c:pt>
                <c:pt idx="541">
                  <c:v>42.31</c:v>
                </c:pt>
                <c:pt idx="542">
                  <c:v>42.31</c:v>
                </c:pt>
                <c:pt idx="543">
                  <c:v>42.31</c:v>
                </c:pt>
                <c:pt idx="544">
                  <c:v>42.31</c:v>
                </c:pt>
                <c:pt idx="545">
                  <c:v>42.3</c:v>
                </c:pt>
                <c:pt idx="546">
                  <c:v>42.3</c:v>
                </c:pt>
                <c:pt idx="547">
                  <c:v>42.3</c:v>
                </c:pt>
                <c:pt idx="548">
                  <c:v>42.3</c:v>
                </c:pt>
                <c:pt idx="549">
                  <c:v>42.3</c:v>
                </c:pt>
                <c:pt idx="550">
                  <c:v>42.3</c:v>
                </c:pt>
                <c:pt idx="551">
                  <c:v>42.3</c:v>
                </c:pt>
                <c:pt idx="552">
                  <c:v>42.3</c:v>
                </c:pt>
                <c:pt idx="553">
                  <c:v>42.3</c:v>
                </c:pt>
                <c:pt idx="554">
                  <c:v>42.3</c:v>
                </c:pt>
                <c:pt idx="555">
                  <c:v>42.3</c:v>
                </c:pt>
                <c:pt idx="556">
                  <c:v>42.3</c:v>
                </c:pt>
                <c:pt idx="557">
                  <c:v>42.3</c:v>
                </c:pt>
                <c:pt idx="558">
                  <c:v>42.3</c:v>
                </c:pt>
                <c:pt idx="559">
                  <c:v>42.3</c:v>
                </c:pt>
                <c:pt idx="560">
                  <c:v>42.29</c:v>
                </c:pt>
                <c:pt idx="561">
                  <c:v>42.29</c:v>
                </c:pt>
                <c:pt idx="562">
                  <c:v>42.29</c:v>
                </c:pt>
                <c:pt idx="563">
                  <c:v>42.28</c:v>
                </c:pt>
                <c:pt idx="564">
                  <c:v>42.28</c:v>
                </c:pt>
                <c:pt idx="565">
                  <c:v>42.28</c:v>
                </c:pt>
                <c:pt idx="566">
                  <c:v>42.27</c:v>
                </c:pt>
                <c:pt idx="567">
                  <c:v>42.26</c:v>
                </c:pt>
                <c:pt idx="568">
                  <c:v>42.25</c:v>
                </c:pt>
                <c:pt idx="569">
                  <c:v>42.25</c:v>
                </c:pt>
                <c:pt idx="570">
                  <c:v>42.24</c:v>
                </c:pt>
                <c:pt idx="571">
                  <c:v>42.23</c:v>
                </c:pt>
                <c:pt idx="572">
                  <c:v>42.22</c:v>
                </c:pt>
                <c:pt idx="573">
                  <c:v>42.22</c:v>
                </c:pt>
                <c:pt idx="574">
                  <c:v>42.22</c:v>
                </c:pt>
                <c:pt idx="575">
                  <c:v>42.21</c:v>
                </c:pt>
                <c:pt idx="576">
                  <c:v>42.21</c:v>
                </c:pt>
                <c:pt idx="577">
                  <c:v>42.21</c:v>
                </c:pt>
                <c:pt idx="578">
                  <c:v>42.21</c:v>
                </c:pt>
                <c:pt idx="579">
                  <c:v>42.2</c:v>
                </c:pt>
                <c:pt idx="580">
                  <c:v>42.2</c:v>
                </c:pt>
                <c:pt idx="581">
                  <c:v>42.2</c:v>
                </c:pt>
                <c:pt idx="582">
                  <c:v>42.2</c:v>
                </c:pt>
                <c:pt idx="583">
                  <c:v>42.2</c:v>
                </c:pt>
                <c:pt idx="584">
                  <c:v>42.2</c:v>
                </c:pt>
                <c:pt idx="585">
                  <c:v>42.19</c:v>
                </c:pt>
                <c:pt idx="586">
                  <c:v>42.19</c:v>
                </c:pt>
                <c:pt idx="587">
                  <c:v>42.19</c:v>
                </c:pt>
                <c:pt idx="588">
                  <c:v>42.19</c:v>
                </c:pt>
                <c:pt idx="589">
                  <c:v>42.19</c:v>
                </c:pt>
                <c:pt idx="590">
                  <c:v>42.19</c:v>
                </c:pt>
                <c:pt idx="591">
                  <c:v>42.19</c:v>
                </c:pt>
                <c:pt idx="592">
                  <c:v>42.19</c:v>
                </c:pt>
                <c:pt idx="593">
                  <c:v>42.19</c:v>
                </c:pt>
                <c:pt idx="594">
                  <c:v>42.19</c:v>
                </c:pt>
                <c:pt idx="595">
                  <c:v>42.19</c:v>
                </c:pt>
                <c:pt idx="596">
                  <c:v>42.19</c:v>
                </c:pt>
                <c:pt idx="597">
                  <c:v>42.19</c:v>
                </c:pt>
                <c:pt idx="598">
                  <c:v>42.19</c:v>
                </c:pt>
                <c:pt idx="599">
                  <c:v>42.19</c:v>
                </c:pt>
                <c:pt idx="600">
                  <c:v>42.19</c:v>
                </c:pt>
                <c:pt idx="601">
                  <c:v>42.19</c:v>
                </c:pt>
                <c:pt idx="602">
                  <c:v>42.19</c:v>
                </c:pt>
                <c:pt idx="603">
                  <c:v>42.19</c:v>
                </c:pt>
                <c:pt idx="604">
                  <c:v>42.19</c:v>
                </c:pt>
                <c:pt idx="605">
                  <c:v>42.19</c:v>
                </c:pt>
                <c:pt idx="606">
                  <c:v>42.19</c:v>
                </c:pt>
                <c:pt idx="607">
                  <c:v>42.19</c:v>
                </c:pt>
                <c:pt idx="608">
                  <c:v>42.19</c:v>
                </c:pt>
                <c:pt idx="609">
                  <c:v>42.19</c:v>
                </c:pt>
                <c:pt idx="610">
                  <c:v>42.19</c:v>
                </c:pt>
                <c:pt idx="611">
                  <c:v>42.19</c:v>
                </c:pt>
                <c:pt idx="612">
                  <c:v>42.19</c:v>
                </c:pt>
                <c:pt idx="613">
                  <c:v>42.19</c:v>
                </c:pt>
                <c:pt idx="614">
                  <c:v>42.19</c:v>
                </c:pt>
                <c:pt idx="615">
                  <c:v>42.19</c:v>
                </c:pt>
                <c:pt idx="616">
                  <c:v>42.19</c:v>
                </c:pt>
                <c:pt idx="617">
                  <c:v>42.19</c:v>
                </c:pt>
                <c:pt idx="618">
                  <c:v>42.19</c:v>
                </c:pt>
                <c:pt idx="619">
                  <c:v>42.19</c:v>
                </c:pt>
                <c:pt idx="620">
                  <c:v>42.19</c:v>
                </c:pt>
                <c:pt idx="621">
                  <c:v>42.19</c:v>
                </c:pt>
                <c:pt idx="622">
                  <c:v>42.19</c:v>
                </c:pt>
                <c:pt idx="623">
                  <c:v>42.19</c:v>
                </c:pt>
                <c:pt idx="624">
                  <c:v>42.19</c:v>
                </c:pt>
                <c:pt idx="625">
                  <c:v>42.19</c:v>
                </c:pt>
                <c:pt idx="626">
                  <c:v>42.19</c:v>
                </c:pt>
                <c:pt idx="627">
                  <c:v>42.19</c:v>
                </c:pt>
                <c:pt idx="628">
                  <c:v>42.19</c:v>
                </c:pt>
                <c:pt idx="629">
                  <c:v>42.19</c:v>
                </c:pt>
                <c:pt idx="630">
                  <c:v>42.19</c:v>
                </c:pt>
                <c:pt idx="631">
                  <c:v>42.19</c:v>
                </c:pt>
                <c:pt idx="632">
                  <c:v>42.19</c:v>
                </c:pt>
                <c:pt idx="633">
                  <c:v>42.19</c:v>
                </c:pt>
                <c:pt idx="634">
                  <c:v>42.19</c:v>
                </c:pt>
                <c:pt idx="635">
                  <c:v>42.19</c:v>
                </c:pt>
                <c:pt idx="636">
                  <c:v>42.2</c:v>
                </c:pt>
                <c:pt idx="637">
                  <c:v>42.2</c:v>
                </c:pt>
                <c:pt idx="638">
                  <c:v>42.2</c:v>
                </c:pt>
                <c:pt idx="639">
                  <c:v>42.2</c:v>
                </c:pt>
                <c:pt idx="640">
                  <c:v>42.2</c:v>
                </c:pt>
                <c:pt idx="641">
                  <c:v>42.2</c:v>
                </c:pt>
                <c:pt idx="642">
                  <c:v>42.2</c:v>
                </c:pt>
                <c:pt idx="643">
                  <c:v>42.2</c:v>
                </c:pt>
                <c:pt idx="644">
                  <c:v>42.2</c:v>
                </c:pt>
                <c:pt idx="645">
                  <c:v>42.21</c:v>
                </c:pt>
                <c:pt idx="646">
                  <c:v>42.21</c:v>
                </c:pt>
                <c:pt idx="647">
                  <c:v>42.21</c:v>
                </c:pt>
                <c:pt idx="648">
                  <c:v>42.21</c:v>
                </c:pt>
                <c:pt idx="649">
                  <c:v>42.21</c:v>
                </c:pt>
                <c:pt idx="650">
                  <c:v>42.21</c:v>
                </c:pt>
                <c:pt idx="651">
                  <c:v>42.21</c:v>
                </c:pt>
                <c:pt idx="652">
                  <c:v>42.21</c:v>
                </c:pt>
                <c:pt idx="653">
                  <c:v>42.21</c:v>
                </c:pt>
                <c:pt idx="654">
                  <c:v>42.22</c:v>
                </c:pt>
                <c:pt idx="655">
                  <c:v>42.22</c:v>
                </c:pt>
                <c:pt idx="656">
                  <c:v>42.22</c:v>
                </c:pt>
                <c:pt idx="657">
                  <c:v>42.22</c:v>
                </c:pt>
                <c:pt idx="658">
                  <c:v>42.22</c:v>
                </c:pt>
                <c:pt idx="659">
                  <c:v>42.22</c:v>
                </c:pt>
                <c:pt idx="660">
                  <c:v>42.22</c:v>
                </c:pt>
                <c:pt idx="661">
                  <c:v>42.23</c:v>
                </c:pt>
                <c:pt idx="662">
                  <c:v>42.23</c:v>
                </c:pt>
                <c:pt idx="663">
                  <c:v>42.23</c:v>
                </c:pt>
                <c:pt idx="664">
                  <c:v>42.23</c:v>
                </c:pt>
                <c:pt idx="665">
                  <c:v>42.23</c:v>
                </c:pt>
                <c:pt idx="666">
                  <c:v>42.23</c:v>
                </c:pt>
                <c:pt idx="667">
                  <c:v>42.23</c:v>
                </c:pt>
                <c:pt idx="668">
                  <c:v>42.23</c:v>
                </c:pt>
                <c:pt idx="669">
                  <c:v>42.23</c:v>
                </c:pt>
                <c:pt idx="670">
                  <c:v>42.23</c:v>
                </c:pt>
                <c:pt idx="671">
                  <c:v>42.22</c:v>
                </c:pt>
                <c:pt idx="672">
                  <c:v>42.22</c:v>
                </c:pt>
                <c:pt idx="673">
                  <c:v>42.22</c:v>
                </c:pt>
                <c:pt idx="674">
                  <c:v>42.21</c:v>
                </c:pt>
                <c:pt idx="675">
                  <c:v>42.21</c:v>
                </c:pt>
                <c:pt idx="676">
                  <c:v>42.21</c:v>
                </c:pt>
                <c:pt idx="677">
                  <c:v>42.2</c:v>
                </c:pt>
                <c:pt idx="678">
                  <c:v>42.2</c:v>
                </c:pt>
                <c:pt idx="679">
                  <c:v>42.2</c:v>
                </c:pt>
                <c:pt idx="680">
                  <c:v>42.2</c:v>
                </c:pt>
                <c:pt idx="681">
                  <c:v>42.19</c:v>
                </c:pt>
                <c:pt idx="682">
                  <c:v>42.19</c:v>
                </c:pt>
                <c:pt idx="683">
                  <c:v>42.19</c:v>
                </c:pt>
                <c:pt idx="684">
                  <c:v>42.19</c:v>
                </c:pt>
                <c:pt idx="685">
                  <c:v>42.19</c:v>
                </c:pt>
                <c:pt idx="686">
                  <c:v>42.19</c:v>
                </c:pt>
                <c:pt idx="687">
                  <c:v>42.19</c:v>
                </c:pt>
                <c:pt idx="688">
                  <c:v>42.19</c:v>
                </c:pt>
                <c:pt idx="689">
                  <c:v>42.19</c:v>
                </c:pt>
                <c:pt idx="690">
                  <c:v>42.19</c:v>
                </c:pt>
                <c:pt idx="691">
                  <c:v>42.19</c:v>
                </c:pt>
                <c:pt idx="692">
                  <c:v>42.19</c:v>
                </c:pt>
                <c:pt idx="693">
                  <c:v>42.19</c:v>
                </c:pt>
                <c:pt idx="694">
                  <c:v>42.19</c:v>
                </c:pt>
                <c:pt idx="695">
                  <c:v>42.19</c:v>
                </c:pt>
                <c:pt idx="696">
                  <c:v>42.19</c:v>
                </c:pt>
                <c:pt idx="697">
                  <c:v>42.19</c:v>
                </c:pt>
                <c:pt idx="698">
                  <c:v>42.19</c:v>
                </c:pt>
                <c:pt idx="699">
                  <c:v>42.19</c:v>
                </c:pt>
                <c:pt idx="700">
                  <c:v>42.19</c:v>
                </c:pt>
                <c:pt idx="701">
                  <c:v>42.19</c:v>
                </c:pt>
                <c:pt idx="702">
                  <c:v>42.19</c:v>
                </c:pt>
                <c:pt idx="703">
                  <c:v>42.19</c:v>
                </c:pt>
                <c:pt idx="704">
                  <c:v>42.19</c:v>
                </c:pt>
                <c:pt idx="705">
                  <c:v>42.19</c:v>
                </c:pt>
                <c:pt idx="706">
                  <c:v>42.19</c:v>
                </c:pt>
                <c:pt idx="707">
                  <c:v>42.19</c:v>
                </c:pt>
                <c:pt idx="708">
                  <c:v>42.19</c:v>
                </c:pt>
                <c:pt idx="709">
                  <c:v>42.19</c:v>
                </c:pt>
                <c:pt idx="710">
                  <c:v>42.19</c:v>
                </c:pt>
                <c:pt idx="711">
                  <c:v>42.19</c:v>
                </c:pt>
                <c:pt idx="712">
                  <c:v>42.19</c:v>
                </c:pt>
                <c:pt idx="713">
                  <c:v>42.19</c:v>
                </c:pt>
                <c:pt idx="714">
                  <c:v>42.19</c:v>
                </c:pt>
                <c:pt idx="715">
                  <c:v>42.19</c:v>
                </c:pt>
                <c:pt idx="716">
                  <c:v>42.19</c:v>
                </c:pt>
                <c:pt idx="717">
                  <c:v>42.19</c:v>
                </c:pt>
                <c:pt idx="718">
                  <c:v>42.19</c:v>
                </c:pt>
                <c:pt idx="719">
                  <c:v>42.19</c:v>
                </c:pt>
                <c:pt idx="720">
                  <c:v>42.19</c:v>
                </c:pt>
                <c:pt idx="721">
                  <c:v>42.19</c:v>
                </c:pt>
                <c:pt idx="722">
                  <c:v>42.19</c:v>
                </c:pt>
                <c:pt idx="723">
                  <c:v>42.19</c:v>
                </c:pt>
                <c:pt idx="724">
                  <c:v>42.19</c:v>
                </c:pt>
                <c:pt idx="725">
                  <c:v>42.19</c:v>
                </c:pt>
                <c:pt idx="726">
                  <c:v>42.19</c:v>
                </c:pt>
                <c:pt idx="727">
                  <c:v>42.19</c:v>
                </c:pt>
                <c:pt idx="728">
                  <c:v>42.19</c:v>
                </c:pt>
                <c:pt idx="729">
                  <c:v>42.19</c:v>
                </c:pt>
                <c:pt idx="730">
                  <c:v>42.19</c:v>
                </c:pt>
                <c:pt idx="731">
                  <c:v>42.19</c:v>
                </c:pt>
                <c:pt idx="732">
                  <c:v>42.19</c:v>
                </c:pt>
                <c:pt idx="733">
                  <c:v>42.19</c:v>
                </c:pt>
                <c:pt idx="734">
                  <c:v>42.19</c:v>
                </c:pt>
                <c:pt idx="735">
                  <c:v>42.19</c:v>
                </c:pt>
                <c:pt idx="736">
                  <c:v>42.19</c:v>
                </c:pt>
                <c:pt idx="737">
                  <c:v>42.19</c:v>
                </c:pt>
                <c:pt idx="738">
                  <c:v>42.19</c:v>
                </c:pt>
                <c:pt idx="739">
                  <c:v>42.19</c:v>
                </c:pt>
                <c:pt idx="740">
                  <c:v>42.19</c:v>
                </c:pt>
                <c:pt idx="741">
                  <c:v>42.19</c:v>
                </c:pt>
                <c:pt idx="742">
                  <c:v>42.19</c:v>
                </c:pt>
                <c:pt idx="743">
                  <c:v>42.19</c:v>
                </c:pt>
                <c:pt idx="744">
                  <c:v>42.19</c:v>
                </c:pt>
                <c:pt idx="745">
                  <c:v>42.19</c:v>
                </c:pt>
                <c:pt idx="746">
                  <c:v>42.19</c:v>
                </c:pt>
                <c:pt idx="747">
                  <c:v>42.19</c:v>
                </c:pt>
                <c:pt idx="748">
                  <c:v>42.19</c:v>
                </c:pt>
                <c:pt idx="749">
                  <c:v>42.19</c:v>
                </c:pt>
                <c:pt idx="750">
                  <c:v>42.19</c:v>
                </c:pt>
                <c:pt idx="751">
                  <c:v>42.19</c:v>
                </c:pt>
                <c:pt idx="752">
                  <c:v>42.19</c:v>
                </c:pt>
                <c:pt idx="753">
                  <c:v>42.19</c:v>
                </c:pt>
                <c:pt idx="754">
                  <c:v>42.19</c:v>
                </c:pt>
                <c:pt idx="755">
                  <c:v>42.19</c:v>
                </c:pt>
                <c:pt idx="756">
                  <c:v>42.19</c:v>
                </c:pt>
                <c:pt idx="757">
                  <c:v>42.19</c:v>
                </c:pt>
                <c:pt idx="758">
                  <c:v>42.19</c:v>
                </c:pt>
                <c:pt idx="759">
                  <c:v>42.19</c:v>
                </c:pt>
                <c:pt idx="760">
                  <c:v>42.19</c:v>
                </c:pt>
                <c:pt idx="761">
                  <c:v>42.19</c:v>
                </c:pt>
                <c:pt idx="762">
                  <c:v>42.19</c:v>
                </c:pt>
                <c:pt idx="763">
                  <c:v>42.19</c:v>
                </c:pt>
                <c:pt idx="764">
                  <c:v>42.19</c:v>
                </c:pt>
                <c:pt idx="765">
                  <c:v>42.19</c:v>
                </c:pt>
                <c:pt idx="766">
                  <c:v>42.19</c:v>
                </c:pt>
                <c:pt idx="767">
                  <c:v>42.19</c:v>
                </c:pt>
                <c:pt idx="768">
                  <c:v>42.19</c:v>
                </c:pt>
                <c:pt idx="769">
                  <c:v>42.19</c:v>
                </c:pt>
                <c:pt idx="770">
                  <c:v>42.19</c:v>
                </c:pt>
                <c:pt idx="771">
                  <c:v>42.19</c:v>
                </c:pt>
                <c:pt idx="772">
                  <c:v>42.19</c:v>
                </c:pt>
                <c:pt idx="773">
                  <c:v>42.19</c:v>
                </c:pt>
                <c:pt idx="774">
                  <c:v>42.19</c:v>
                </c:pt>
                <c:pt idx="775">
                  <c:v>42.19</c:v>
                </c:pt>
                <c:pt idx="776">
                  <c:v>42.19</c:v>
                </c:pt>
                <c:pt idx="777">
                  <c:v>42.19</c:v>
                </c:pt>
                <c:pt idx="778">
                  <c:v>42.19</c:v>
                </c:pt>
                <c:pt idx="779">
                  <c:v>42.19</c:v>
                </c:pt>
                <c:pt idx="780">
                  <c:v>42.18</c:v>
                </c:pt>
                <c:pt idx="781">
                  <c:v>42.19</c:v>
                </c:pt>
                <c:pt idx="782">
                  <c:v>42.19</c:v>
                </c:pt>
                <c:pt idx="783">
                  <c:v>42.19</c:v>
                </c:pt>
                <c:pt idx="784">
                  <c:v>42.19</c:v>
                </c:pt>
                <c:pt idx="785">
                  <c:v>42.18</c:v>
                </c:pt>
                <c:pt idx="786">
                  <c:v>42.18</c:v>
                </c:pt>
                <c:pt idx="787">
                  <c:v>42.18</c:v>
                </c:pt>
                <c:pt idx="788">
                  <c:v>42.18</c:v>
                </c:pt>
                <c:pt idx="789">
                  <c:v>42.18</c:v>
                </c:pt>
                <c:pt idx="790">
                  <c:v>42.18</c:v>
                </c:pt>
                <c:pt idx="791">
                  <c:v>42.18</c:v>
                </c:pt>
                <c:pt idx="792">
                  <c:v>42.18</c:v>
                </c:pt>
                <c:pt idx="793">
                  <c:v>42.18</c:v>
                </c:pt>
                <c:pt idx="794">
                  <c:v>42.18</c:v>
                </c:pt>
                <c:pt idx="795">
                  <c:v>42.18</c:v>
                </c:pt>
                <c:pt idx="796">
                  <c:v>42.18</c:v>
                </c:pt>
                <c:pt idx="797">
                  <c:v>42.18</c:v>
                </c:pt>
                <c:pt idx="798">
                  <c:v>42.17</c:v>
                </c:pt>
                <c:pt idx="799">
                  <c:v>42.17</c:v>
                </c:pt>
                <c:pt idx="800">
                  <c:v>42.17</c:v>
                </c:pt>
                <c:pt idx="801">
                  <c:v>42.16</c:v>
                </c:pt>
                <c:pt idx="802">
                  <c:v>42.16</c:v>
                </c:pt>
                <c:pt idx="803">
                  <c:v>42.16</c:v>
                </c:pt>
                <c:pt idx="804">
                  <c:v>42.15</c:v>
                </c:pt>
                <c:pt idx="805">
                  <c:v>42.15</c:v>
                </c:pt>
                <c:pt idx="806">
                  <c:v>42.15</c:v>
                </c:pt>
                <c:pt idx="807">
                  <c:v>42.15</c:v>
                </c:pt>
                <c:pt idx="808">
                  <c:v>42.15</c:v>
                </c:pt>
                <c:pt idx="809">
                  <c:v>42.15</c:v>
                </c:pt>
                <c:pt idx="810">
                  <c:v>42.14</c:v>
                </c:pt>
                <c:pt idx="811">
                  <c:v>42.13</c:v>
                </c:pt>
                <c:pt idx="812">
                  <c:v>42.13</c:v>
                </c:pt>
                <c:pt idx="813">
                  <c:v>42.13</c:v>
                </c:pt>
                <c:pt idx="814">
                  <c:v>42.12</c:v>
                </c:pt>
                <c:pt idx="815">
                  <c:v>42.12</c:v>
                </c:pt>
                <c:pt idx="816">
                  <c:v>42.12</c:v>
                </c:pt>
                <c:pt idx="817">
                  <c:v>42.11</c:v>
                </c:pt>
                <c:pt idx="818">
                  <c:v>42.11</c:v>
                </c:pt>
                <c:pt idx="819">
                  <c:v>42.11</c:v>
                </c:pt>
                <c:pt idx="820">
                  <c:v>42.11</c:v>
                </c:pt>
                <c:pt idx="821">
                  <c:v>42.11</c:v>
                </c:pt>
                <c:pt idx="822">
                  <c:v>42.11</c:v>
                </c:pt>
                <c:pt idx="823">
                  <c:v>42.11</c:v>
                </c:pt>
                <c:pt idx="824">
                  <c:v>42.1</c:v>
                </c:pt>
                <c:pt idx="825">
                  <c:v>42.1</c:v>
                </c:pt>
                <c:pt idx="826">
                  <c:v>42.1</c:v>
                </c:pt>
                <c:pt idx="827">
                  <c:v>42.1</c:v>
                </c:pt>
                <c:pt idx="828">
                  <c:v>42.1</c:v>
                </c:pt>
                <c:pt idx="829">
                  <c:v>42.09</c:v>
                </c:pt>
                <c:pt idx="830">
                  <c:v>42.08</c:v>
                </c:pt>
                <c:pt idx="831">
                  <c:v>42.08</c:v>
                </c:pt>
                <c:pt idx="832">
                  <c:v>42.07</c:v>
                </c:pt>
                <c:pt idx="833">
                  <c:v>42.07</c:v>
                </c:pt>
                <c:pt idx="834">
                  <c:v>42.07</c:v>
                </c:pt>
                <c:pt idx="835">
                  <c:v>42.07</c:v>
                </c:pt>
                <c:pt idx="836">
                  <c:v>42.06</c:v>
                </c:pt>
                <c:pt idx="837">
                  <c:v>42.06</c:v>
                </c:pt>
                <c:pt idx="838">
                  <c:v>42.05</c:v>
                </c:pt>
                <c:pt idx="839">
                  <c:v>42.05</c:v>
                </c:pt>
                <c:pt idx="840">
                  <c:v>42.04</c:v>
                </c:pt>
                <c:pt idx="841">
                  <c:v>42.04</c:v>
                </c:pt>
                <c:pt idx="842">
                  <c:v>42.04</c:v>
                </c:pt>
                <c:pt idx="843">
                  <c:v>42.04</c:v>
                </c:pt>
                <c:pt idx="844">
                  <c:v>42.03</c:v>
                </c:pt>
                <c:pt idx="845">
                  <c:v>42.03</c:v>
                </c:pt>
                <c:pt idx="846">
                  <c:v>42.02</c:v>
                </c:pt>
                <c:pt idx="847">
                  <c:v>42.01</c:v>
                </c:pt>
                <c:pt idx="848">
                  <c:v>42</c:v>
                </c:pt>
                <c:pt idx="849">
                  <c:v>42</c:v>
                </c:pt>
                <c:pt idx="850">
                  <c:v>41.99</c:v>
                </c:pt>
                <c:pt idx="851">
                  <c:v>41.99</c:v>
                </c:pt>
                <c:pt idx="852">
                  <c:v>41.98</c:v>
                </c:pt>
                <c:pt idx="853">
                  <c:v>41.98</c:v>
                </c:pt>
                <c:pt idx="854">
                  <c:v>41.98</c:v>
                </c:pt>
                <c:pt idx="855">
                  <c:v>41.97</c:v>
                </c:pt>
                <c:pt idx="856">
                  <c:v>41.97</c:v>
                </c:pt>
                <c:pt idx="857">
                  <c:v>41.97</c:v>
                </c:pt>
                <c:pt idx="858">
                  <c:v>41.97</c:v>
                </c:pt>
                <c:pt idx="859">
                  <c:v>41.97</c:v>
                </c:pt>
                <c:pt idx="860">
                  <c:v>41.97</c:v>
                </c:pt>
                <c:pt idx="861">
                  <c:v>41.97</c:v>
                </c:pt>
                <c:pt idx="862">
                  <c:v>41.97</c:v>
                </c:pt>
                <c:pt idx="863">
                  <c:v>41.97</c:v>
                </c:pt>
                <c:pt idx="864">
                  <c:v>41.97</c:v>
                </c:pt>
                <c:pt idx="865">
                  <c:v>41.97</c:v>
                </c:pt>
                <c:pt idx="866">
                  <c:v>41.97</c:v>
                </c:pt>
                <c:pt idx="867">
                  <c:v>41.97</c:v>
                </c:pt>
                <c:pt idx="868">
                  <c:v>41.97</c:v>
                </c:pt>
                <c:pt idx="869">
                  <c:v>41.97</c:v>
                </c:pt>
                <c:pt idx="870">
                  <c:v>41.97</c:v>
                </c:pt>
                <c:pt idx="871">
                  <c:v>41.96</c:v>
                </c:pt>
                <c:pt idx="872">
                  <c:v>41.96</c:v>
                </c:pt>
                <c:pt idx="873">
                  <c:v>41.96</c:v>
                </c:pt>
                <c:pt idx="874">
                  <c:v>41.95</c:v>
                </c:pt>
                <c:pt idx="875">
                  <c:v>41.95</c:v>
                </c:pt>
                <c:pt idx="876">
                  <c:v>41.94</c:v>
                </c:pt>
                <c:pt idx="877">
                  <c:v>41.93</c:v>
                </c:pt>
                <c:pt idx="878">
                  <c:v>41.92</c:v>
                </c:pt>
                <c:pt idx="879">
                  <c:v>41.91</c:v>
                </c:pt>
                <c:pt idx="880">
                  <c:v>41.9</c:v>
                </c:pt>
                <c:pt idx="881">
                  <c:v>41.9</c:v>
                </c:pt>
                <c:pt idx="882">
                  <c:v>41.89</c:v>
                </c:pt>
                <c:pt idx="883">
                  <c:v>41.89</c:v>
                </c:pt>
                <c:pt idx="884">
                  <c:v>41.89</c:v>
                </c:pt>
                <c:pt idx="885">
                  <c:v>41.89</c:v>
                </c:pt>
                <c:pt idx="886">
                  <c:v>41.88</c:v>
                </c:pt>
                <c:pt idx="887">
                  <c:v>41.88</c:v>
                </c:pt>
                <c:pt idx="888">
                  <c:v>41.88</c:v>
                </c:pt>
                <c:pt idx="889">
                  <c:v>41.87</c:v>
                </c:pt>
                <c:pt idx="890">
                  <c:v>41.87</c:v>
                </c:pt>
                <c:pt idx="891">
                  <c:v>41.86</c:v>
                </c:pt>
                <c:pt idx="892">
                  <c:v>41.86</c:v>
                </c:pt>
                <c:pt idx="893">
                  <c:v>41.86</c:v>
                </c:pt>
                <c:pt idx="894">
                  <c:v>41.86</c:v>
                </c:pt>
                <c:pt idx="895">
                  <c:v>41.86</c:v>
                </c:pt>
                <c:pt idx="896">
                  <c:v>41.86</c:v>
                </c:pt>
                <c:pt idx="897">
                  <c:v>41.86</c:v>
                </c:pt>
                <c:pt idx="898">
                  <c:v>41.86</c:v>
                </c:pt>
                <c:pt idx="899">
                  <c:v>41.86</c:v>
                </c:pt>
                <c:pt idx="900">
                  <c:v>41.86</c:v>
                </c:pt>
                <c:pt idx="901">
                  <c:v>41.86</c:v>
                </c:pt>
                <c:pt idx="902">
                  <c:v>41.86</c:v>
                </c:pt>
                <c:pt idx="903">
                  <c:v>41.86</c:v>
                </c:pt>
                <c:pt idx="904">
                  <c:v>41.86</c:v>
                </c:pt>
                <c:pt idx="905">
                  <c:v>41.86</c:v>
                </c:pt>
                <c:pt idx="906">
                  <c:v>41.86</c:v>
                </c:pt>
                <c:pt idx="907">
                  <c:v>41.86</c:v>
                </c:pt>
                <c:pt idx="908">
                  <c:v>41.86</c:v>
                </c:pt>
                <c:pt idx="909">
                  <c:v>41.86</c:v>
                </c:pt>
                <c:pt idx="910">
                  <c:v>41.86</c:v>
                </c:pt>
                <c:pt idx="911">
                  <c:v>41.86</c:v>
                </c:pt>
                <c:pt idx="912">
                  <c:v>41.86</c:v>
                </c:pt>
                <c:pt idx="913">
                  <c:v>41.86</c:v>
                </c:pt>
                <c:pt idx="914">
                  <c:v>41.86</c:v>
                </c:pt>
                <c:pt idx="915">
                  <c:v>41.86</c:v>
                </c:pt>
                <c:pt idx="916">
                  <c:v>41.86</c:v>
                </c:pt>
                <c:pt idx="917">
                  <c:v>41.86</c:v>
                </c:pt>
                <c:pt idx="918">
                  <c:v>41.86</c:v>
                </c:pt>
                <c:pt idx="919">
                  <c:v>41.86</c:v>
                </c:pt>
                <c:pt idx="920">
                  <c:v>41.86</c:v>
                </c:pt>
                <c:pt idx="921">
                  <c:v>41.86</c:v>
                </c:pt>
                <c:pt idx="922">
                  <c:v>41.86</c:v>
                </c:pt>
                <c:pt idx="923">
                  <c:v>41.86</c:v>
                </c:pt>
                <c:pt idx="924">
                  <c:v>41.86</c:v>
                </c:pt>
                <c:pt idx="925">
                  <c:v>41.86</c:v>
                </c:pt>
                <c:pt idx="926">
                  <c:v>41.86</c:v>
                </c:pt>
                <c:pt idx="927">
                  <c:v>41.86</c:v>
                </c:pt>
                <c:pt idx="928">
                  <c:v>41.86</c:v>
                </c:pt>
                <c:pt idx="929">
                  <c:v>41.86</c:v>
                </c:pt>
                <c:pt idx="930">
                  <c:v>41.86</c:v>
                </c:pt>
                <c:pt idx="931">
                  <c:v>41.86</c:v>
                </c:pt>
                <c:pt idx="932">
                  <c:v>41.85</c:v>
                </c:pt>
                <c:pt idx="933">
                  <c:v>41.84</c:v>
                </c:pt>
                <c:pt idx="934">
                  <c:v>41.82</c:v>
                </c:pt>
                <c:pt idx="935">
                  <c:v>41.79</c:v>
                </c:pt>
                <c:pt idx="936">
                  <c:v>41.76</c:v>
                </c:pt>
                <c:pt idx="937">
                  <c:v>41.74</c:v>
                </c:pt>
                <c:pt idx="938">
                  <c:v>41.72</c:v>
                </c:pt>
                <c:pt idx="939">
                  <c:v>41.7</c:v>
                </c:pt>
                <c:pt idx="940">
                  <c:v>41.69</c:v>
                </c:pt>
                <c:pt idx="941">
                  <c:v>41.68</c:v>
                </c:pt>
                <c:pt idx="942">
                  <c:v>41.66</c:v>
                </c:pt>
                <c:pt idx="943">
                  <c:v>41.65</c:v>
                </c:pt>
                <c:pt idx="944">
                  <c:v>41.64</c:v>
                </c:pt>
                <c:pt idx="945">
                  <c:v>41.64</c:v>
                </c:pt>
                <c:pt idx="946">
                  <c:v>41.64</c:v>
                </c:pt>
                <c:pt idx="947">
                  <c:v>41.64</c:v>
                </c:pt>
                <c:pt idx="948">
                  <c:v>41.64</c:v>
                </c:pt>
                <c:pt idx="949">
                  <c:v>41.63</c:v>
                </c:pt>
                <c:pt idx="950">
                  <c:v>41.63</c:v>
                </c:pt>
                <c:pt idx="951">
                  <c:v>41.63</c:v>
                </c:pt>
                <c:pt idx="952">
                  <c:v>41.62</c:v>
                </c:pt>
                <c:pt idx="953">
                  <c:v>41.62</c:v>
                </c:pt>
                <c:pt idx="954">
                  <c:v>41.61</c:v>
                </c:pt>
                <c:pt idx="955">
                  <c:v>41.6</c:v>
                </c:pt>
                <c:pt idx="956">
                  <c:v>41.6</c:v>
                </c:pt>
                <c:pt idx="957">
                  <c:v>41.6</c:v>
                </c:pt>
                <c:pt idx="958">
                  <c:v>41.59</c:v>
                </c:pt>
                <c:pt idx="959">
                  <c:v>41.58</c:v>
                </c:pt>
                <c:pt idx="960">
                  <c:v>41.57</c:v>
                </c:pt>
                <c:pt idx="961">
                  <c:v>41.56</c:v>
                </c:pt>
                <c:pt idx="962">
                  <c:v>41.56</c:v>
                </c:pt>
                <c:pt idx="963">
                  <c:v>41.55</c:v>
                </c:pt>
                <c:pt idx="964">
                  <c:v>41.55</c:v>
                </c:pt>
                <c:pt idx="965">
                  <c:v>41.55</c:v>
                </c:pt>
                <c:pt idx="966">
                  <c:v>41.55</c:v>
                </c:pt>
                <c:pt idx="967">
                  <c:v>41.55</c:v>
                </c:pt>
                <c:pt idx="968">
                  <c:v>41.55</c:v>
                </c:pt>
                <c:pt idx="969">
                  <c:v>41.55</c:v>
                </c:pt>
                <c:pt idx="970">
                  <c:v>41.55</c:v>
                </c:pt>
                <c:pt idx="971">
                  <c:v>41.56</c:v>
                </c:pt>
                <c:pt idx="972">
                  <c:v>41.56</c:v>
                </c:pt>
                <c:pt idx="973">
                  <c:v>41.57</c:v>
                </c:pt>
                <c:pt idx="974">
                  <c:v>41.57</c:v>
                </c:pt>
                <c:pt idx="975">
                  <c:v>41.58</c:v>
                </c:pt>
                <c:pt idx="976">
                  <c:v>41.59</c:v>
                </c:pt>
                <c:pt idx="977">
                  <c:v>41.6</c:v>
                </c:pt>
                <c:pt idx="978">
                  <c:v>41.61</c:v>
                </c:pt>
                <c:pt idx="979">
                  <c:v>41.61</c:v>
                </c:pt>
                <c:pt idx="980">
                  <c:v>41.62</c:v>
                </c:pt>
                <c:pt idx="981">
                  <c:v>41.62</c:v>
                </c:pt>
                <c:pt idx="982">
                  <c:v>41.62</c:v>
                </c:pt>
                <c:pt idx="983">
                  <c:v>41.63</c:v>
                </c:pt>
                <c:pt idx="984">
                  <c:v>41.63</c:v>
                </c:pt>
                <c:pt idx="985">
                  <c:v>41.63</c:v>
                </c:pt>
                <c:pt idx="986">
                  <c:v>41.63</c:v>
                </c:pt>
                <c:pt idx="987">
                  <c:v>41.64</c:v>
                </c:pt>
                <c:pt idx="988">
                  <c:v>41.64</c:v>
                </c:pt>
                <c:pt idx="989">
                  <c:v>41.64</c:v>
                </c:pt>
                <c:pt idx="990">
                  <c:v>41.64</c:v>
                </c:pt>
                <c:pt idx="991">
                  <c:v>41.64</c:v>
                </c:pt>
                <c:pt idx="992">
                  <c:v>41.64</c:v>
                </c:pt>
                <c:pt idx="993">
                  <c:v>41.64</c:v>
                </c:pt>
                <c:pt idx="994">
                  <c:v>41.64</c:v>
                </c:pt>
                <c:pt idx="995">
                  <c:v>41.64</c:v>
                </c:pt>
                <c:pt idx="996">
                  <c:v>41.64</c:v>
                </c:pt>
                <c:pt idx="997">
                  <c:v>41.64</c:v>
                </c:pt>
                <c:pt idx="998">
                  <c:v>41.65</c:v>
                </c:pt>
                <c:pt idx="999">
                  <c:v>41.65</c:v>
                </c:pt>
                <c:pt idx="1000">
                  <c:v>41.65</c:v>
                </c:pt>
                <c:pt idx="1001">
                  <c:v>41.66</c:v>
                </c:pt>
                <c:pt idx="1002">
                  <c:v>41.66</c:v>
                </c:pt>
                <c:pt idx="1003">
                  <c:v>41.67</c:v>
                </c:pt>
                <c:pt idx="1004">
                  <c:v>41.68</c:v>
                </c:pt>
                <c:pt idx="1005">
                  <c:v>41.68</c:v>
                </c:pt>
                <c:pt idx="1006">
                  <c:v>41.68</c:v>
                </c:pt>
                <c:pt idx="1007">
                  <c:v>41.69</c:v>
                </c:pt>
                <c:pt idx="1008">
                  <c:v>41.69</c:v>
                </c:pt>
                <c:pt idx="1009">
                  <c:v>41.69</c:v>
                </c:pt>
                <c:pt idx="1010">
                  <c:v>41.7</c:v>
                </c:pt>
                <c:pt idx="1011">
                  <c:v>41.71</c:v>
                </c:pt>
                <c:pt idx="1012">
                  <c:v>41.72</c:v>
                </c:pt>
                <c:pt idx="1013">
                  <c:v>41.72</c:v>
                </c:pt>
                <c:pt idx="1014">
                  <c:v>41.74</c:v>
                </c:pt>
                <c:pt idx="1015">
                  <c:v>41.74</c:v>
                </c:pt>
                <c:pt idx="1016">
                  <c:v>41.75</c:v>
                </c:pt>
                <c:pt idx="1017">
                  <c:v>41.75</c:v>
                </c:pt>
                <c:pt idx="1018">
                  <c:v>41.75</c:v>
                </c:pt>
                <c:pt idx="1019">
                  <c:v>41.76</c:v>
                </c:pt>
                <c:pt idx="1020">
                  <c:v>41.76</c:v>
                </c:pt>
                <c:pt idx="1021">
                  <c:v>41.76</c:v>
                </c:pt>
                <c:pt idx="1022">
                  <c:v>41.76</c:v>
                </c:pt>
                <c:pt idx="1023">
                  <c:v>41.76</c:v>
                </c:pt>
                <c:pt idx="1024">
                  <c:v>41.77</c:v>
                </c:pt>
                <c:pt idx="1025">
                  <c:v>41.77</c:v>
                </c:pt>
                <c:pt idx="1026">
                  <c:v>41.78</c:v>
                </c:pt>
                <c:pt idx="1027">
                  <c:v>41.78</c:v>
                </c:pt>
                <c:pt idx="1028">
                  <c:v>41.79</c:v>
                </c:pt>
                <c:pt idx="1029">
                  <c:v>41.79</c:v>
                </c:pt>
                <c:pt idx="1030">
                  <c:v>41.79</c:v>
                </c:pt>
                <c:pt idx="1031">
                  <c:v>41.8</c:v>
                </c:pt>
                <c:pt idx="1032">
                  <c:v>41.8</c:v>
                </c:pt>
                <c:pt idx="1033">
                  <c:v>41.81</c:v>
                </c:pt>
                <c:pt idx="1034">
                  <c:v>41.81</c:v>
                </c:pt>
                <c:pt idx="1035">
                  <c:v>41.82</c:v>
                </c:pt>
                <c:pt idx="1036">
                  <c:v>41.83</c:v>
                </c:pt>
                <c:pt idx="1037">
                  <c:v>41.83</c:v>
                </c:pt>
                <c:pt idx="1038">
                  <c:v>41.83</c:v>
                </c:pt>
                <c:pt idx="1039">
                  <c:v>41.84</c:v>
                </c:pt>
                <c:pt idx="1040">
                  <c:v>41.84</c:v>
                </c:pt>
                <c:pt idx="1041">
                  <c:v>41.84</c:v>
                </c:pt>
                <c:pt idx="1042">
                  <c:v>41.84</c:v>
                </c:pt>
                <c:pt idx="1043">
                  <c:v>41.85</c:v>
                </c:pt>
                <c:pt idx="1044">
                  <c:v>41.85</c:v>
                </c:pt>
                <c:pt idx="1045">
                  <c:v>41.85</c:v>
                </c:pt>
                <c:pt idx="1046">
                  <c:v>41.85</c:v>
                </c:pt>
                <c:pt idx="1047">
                  <c:v>41.86</c:v>
                </c:pt>
                <c:pt idx="1048">
                  <c:v>41.86</c:v>
                </c:pt>
                <c:pt idx="1049">
                  <c:v>41.86</c:v>
                </c:pt>
                <c:pt idx="1050">
                  <c:v>41.86</c:v>
                </c:pt>
                <c:pt idx="1051">
                  <c:v>41.86</c:v>
                </c:pt>
                <c:pt idx="1052">
                  <c:v>41.86</c:v>
                </c:pt>
                <c:pt idx="1053">
                  <c:v>41.86</c:v>
                </c:pt>
                <c:pt idx="1054">
                  <c:v>41.86</c:v>
                </c:pt>
                <c:pt idx="1055">
                  <c:v>41.85</c:v>
                </c:pt>
                <c:pt idx="1056">
                  <c:v>41.85</c:v>
                </c:pt>
                <c:pt idx="1057">
                  <c:v>41.85</c:v>
                </c:pt>
                <c:pt idx="1058">
                  <c:v>41.85</c:v>
                </c:pt>
                <c:pt idx="1059">
                  <c:v>41.85</c:v>
                </c:pt>
                <c:pt idx="1060">
                  <c:v>41.84</c:v>
                </c:pt>
                <c:pt idx="1061">
                  <c:v>41.84</c:v>
                </c:pt>
                <c:pt idx="1062">
                  <c:v>41.84</c:v>
                </c:pt>
                <c:pt idx="1063">
                  <c:v>41.84</c:v>
                </c:pt>
                <c:pt idx="1064">
                  <c:v>41.84</c:v>
                </c:pt>
                <c:pt idx="1065">
                  <c:v>41.84</c:v>
                </c:pt>
                <c:pt idx="1066">
                  <c:v>41.84</c:v>
                </c:pt>
                <c:pt idx="1067">
                  <c:v>41.84</c:v>
                </c:pt>
                <c:pt idx="1068">
                  <c:v>41.84</c:v>
                </c:pt>
                <c:pt idx="1069">
                  <c:v>41.84</c:v>
                </c:pt>
                <c:pt idx="1070">
                  <c:v>41.83</c:v>
                </c:pt>
                <c:pt idx="1071">
                  <c:v>41.83</c:v>
                </c:pt>
                <c:pt idx="1072">
                  <c:v>41.82</c:v>
                </c:pt>
                <c:pt idx="1073">
                  <c:v>41.82</c:v>
                </c:pt>
                <c:pt idx="1074">
                  <c:v>41.81</c:v>
                </c:pt>
                <c:pt idx="1075">
                  <c:v>41.8</c:v>
                </c:pt>
                <c:pt idx="1076">
                  <c:v>41.8</c:v>
                </c:pt>
                <c:pt idx="1077">
                  <c:v>41.79</c:v>
                </c:pt>
                <c:pt idx="1078">
                  <c:v>41.79</c:v>
                </c:pt>
                <c:pt idx="1079">
                  <c:v>41.78</c:v>
                </c:pt>
                <c:pt idx="1080">
                  <c:v>41.78</c:v>
                </c:pt>
                <c:pt idx="1081">
                  <c:v>41.78</c:v>
                </c:pt>
                <c:pt idx="1082">
                  <c:v>41.78</c:v>
                </c:pt>
                <c:pt idx="1083">
                  <c:v>41.78</c:v>
                </c:pt>
                <c:pt idx="1084">
                  <c:v>41.78</c:v>
                </c:pt>
                <c:pt idx="1085">
                  <c:v>41.77</c:v>
                </c:pt>
                <c:pt idx="1086">
                  <c:v>41.77</c:v>
                </c:pt>
                <c:pt idx="1087">
                  <c:v>41.77</c:v>
                </c:pt>
                <c:pt idx="1088">
                  <c:v>41.77</c:v>
                </c:pt>
                <c:pt idx="1089">
                  <c:v>41.76</c:v>
                </c:pt>
                <c:pt idx="1090">
                  <c:v>41.75</c:v>
                </c:pt>
                <c:pt idx="1091">
                  <c:v>41.76</c:v>
                </c:pt>
                <c:pt idx="1092">
                  <c:v>41.75</c:v>
                </c:pt>
                <c:pt idx="1093">
                  <c:v>41.75</c:v>
                </c:pt>
                <c:pt idx="1094">
                  <c:v>41.75</c:v>
                </c:pt>
                <c:pt idx="1095">
                  <c:v>41.75</c:v>
                </c:pt>
                <c:pt idx="1096">
                  <c:v>41.75</c:v>
                </c:pt>
                <c:pt idx="1097">
                  <c:v>41.75</c:v>
                </c:pt>
                <c:pt idx="1098">
                  <c:v>41.75</c:v>
                </c:pt>
                <c:pt idx="1099">
                  <c:v>41.75</c:v>
                </c:pt>
                <c:pt idx="1100">
                  <c:v>41.75</c:v>
                </c:pt>
                <c:pt idx="1101">
                  <c:v>41.75</c:v>
                </c:pt>
                <c:pt idx="1102">
                  <c:v>41.75</c:v>
                </c:pt>
                <c:pt idx="1103">
                  <c:v>41.75</c:v>
                </c:pt>
                <c:pt idx="1104">
                  <c:v>41.74</c:v>
                </c:pt>
                <c:pt idx="1105">
                  <c:v>41.74</c:v>
                </c:pt>
                <c:pt idx="1106">
                  <c:v>41.74</c:v>
                </c:pt>
                <c:pt idx="1107">
                  <c:v>41.74</c:v>
                </c:pt>
                <c:pt idx="1108">
                  <c:v>41.74</c:v>
                </c:pt>
                <c:pt idx="1109">
                  <c:v>41.74</c:v>
                </c:pt>
                <c:pt idx="1110">
                  <c:v>41.73</c:v>
                </c:pt>
                <c:pt idx="1111">
                  <c:v>41.72</c:v>
                </c:pt>
                <c:pt idx="1112">
                  <c:v>41.71</c:v>
                </c:pt>
                <c:pt idx="1113">
                  <c:v>41.71</c:v>
                </c:pt>
                <c:pt idx="1114">
                  <c:v>41.7</c:v>
                </c:pt>
                <c:pt idx="1115">
                  <c:v>41.69</c:v>
                </c:pt>
                <c:pt idx="1116">
                  <c:v>41.69</c:v>
                </c:pt>
                <c:pt idx="1117">
                  <c:v>41.69</c:v>
                </c:pt>
                <c:pt idx="1118">
                  <c:v>41.68</c:v>
                </c:pt>
                <c:pt idx="1119">
                  <c:v>41.68</c:v>
                </c:pt>
                <c:pt idx="1120">
                  <c:v>41.68</c:v>
                </c:pt>
                <c:pt idx="1121">
                  <c:v>41.67</c:v>
                </c:pt>
                <c:pt idx="1122">
                  <c:v>41.67</c:v>
                </c:pt>
                <c:pt idx="1123">
                  <c:v>41.66</c:v>
                </c:pt>
                <c:pt idx="1124">
                  <c:v>41.66</c:v>
                </c:pt>
                <c:pt idx="1125">
                  <c:v>41.66</c:v>
                </c:pt>
                <c:pt idx="1126">
                  <c:v>41.66</c:v>
                </c:pt>
                <c:pt idx="1127">
                  <c:v>41.66</c:v>
                </c:pt>
                <c:pt idx="1128">
                  <c:v>41.65</c:v>
                </c:pt>
                <c:pt idx="1129">
                  <c:v>41.65</c:v>
                </c:pt>
                <c:pt idx="1130">
                  <c:v>41.64</c:v>
                </c:pt>
                <c:pt idx="1131">
                  <c:v>41.64</c:v>
                </c:pt>
                <c:pt idx="1132">
                  <c:v>41.64</c:v>
                </c:pt>
                <c:pt idx="1133">
                  <c:v>41.64</c:v>
                </c:pt>
                <c:pt idx="1134">
                  <c:v>41.64</c:v>
                </c:pt>
                <c:pt idx="1135">
                  <c:v>41.64</c:v>
                </c:pt>
                <c:pt idx="1136">
                  <c:v>41.64</c:v>
                </c:pt>
                <c:pt idx="1137">
                  <c:v>41.64</c:v>
                </c:pt>
                <c:pt idx="1138">
                  <c:v>41.64</c:v>
                </c:pt>
                <c:pt idx="1139">
                  <c:v>41.64</c:v>
                </c:pt>
                <c:pt idx="1140">
                  <c:v>41.64</c:v>
                </c:pt>
                <c:pt idx="1141">
                  <c:v>41.64</c:v>
                </c:pt>
                <c:pt idx="1142">
                  <c:v>41.64</c:v>
                </c:pt>
                <c:pt idx="1143">
                  <c:v>41.64</c:v>
                </c:pt>
                <c:pt idx="1144">
                  <c:v>41.64</c:v>
                </c:pt>
                <c:pt idx="1145">
                  <c:v>41.64</c:v>
                </c:pt>
                <c:pt idx="1146">
                  <c:v>41.64</c:v>
                </c:pt>
                <c:pt idx="1147">
                  <c:v>41.64</c:v>
                </c:pt>
                <c:pt idx="1148">
                  <c:v>41.64</c:v>
                </c:pt>
                <c:pt idx="1149">
                  <c:v>41.64</c:v>
                </c:pt>
                <c:pt idx="1150">
                  <c:v>41.64</c:v>
                </c:pt>
                <c:pt idx="1151">
                  <c:v>41.64</c:v>
                </c:pt>
                <c:pt idx="1152">
                  <c:v>41.64</c:v>
                </c:pt>
                <c:pt idx="1153">
                  <c:v>41.64</c:v>
                </c:pt>
                <c:pt idx="1154">
                  <c:v>41.64</c:v>
                </c:pt>
                <c:pt idx="1155">
                  <c:v>41.64</c:v>
                </c:pt>
                <c:pt idx="1156">
                  <c:v>41.64</c:v>
                </c:pt>
                <c:pt idx="1157">
                  <c:v>41.64</c:v>
                </c:pt>
                <c:pt idx="1158">
                  <c:v>41.64</c:v>
                </c:pt>
                <c:pt idx="1159">
                  <c:v>41.64</c:v>
                </c:pt>
                <c:pt idx="1160">
                  <c:v>41.64</c:v>
                </c:pt>
                <c:pt idx="1161">
                  <c:v>41.64</c:v>
                </c:pt>
                <c:pt idx="1162">
                  <c:v>41.64</c:v>
                </c:pt>
                <c:pt idx="1163">
                  <c:v>41.64</c:v>
                </c:pt>
                <c:pt idx="1164">
                  <c:v>41.64</c:v>
                </c:pt>
                <c:pt idx="1165">
                  <c:v>41.64</c:v>
                </c:pt>
                <c:pt idx="1166">
                  <c:v>41.64</c:v>
                </c:pt>
                <c:pt idx="1167">
                  <c:v>41.64</c:v>
                </c:pt>
                <c:pt idx="1168">
                  <c:v>41.64</c:v>
                </c:pt>
                <c:pt idx="1169">
                  <c:v>41.64</c:v>
                </c:pt>
                <c:pt idx="1170">
                  <c:v>41.64</c:v>
                </c:pt>
                <c:pt idx="1171">
                  <c:v>41.64</c:v>
                </c:pt>
                <c:pt idx="1172">
                  <c:v>41.64</c:v>
                </c:pt>
                <c:pt idx="1173">
                  <c:v>41.64</c:v>
                </c:pt>
                <c:pt idx="1174">
                  <c:v>41.64</c:v>
                </c:pt>
                <c:pt idx="1175">
                  <c:v>41.64</c:v>
                </c:pt>
                <c:pt idx="1176">
                  <c:v>41.64</c:v>
                </c:pt>
                <c:pt idx="1177">
                  <c:v>41.64</c:v>
                </c:pt>
                <c:pt idx="1178">
                  <c:v>41.64</c:v>
                </c:pt>
                <c:pt idx="1179">
                  <c:v>41.64</c:v>
                </c:pt>
                <c:pt idx="1180">
                  <c:v>41.64</c:v>
                </c:pt>
                <c:pt idx="1181">
                  <c:v>41.64</c:v>
                </c:pt>
                <c:pt idx="1182">
                  <c:v>41.64</c:v>
                </c:pt>
                <c:pt idx="1183">
                  <c:v>41.64</c:v>
                </c:pt>
                <c:pt idx="1184">
                  <c:v>41.64</c:v>
                </c:pt>
                <c:pt idx="1185">
                  <c:v>41.64</c:v>
                </c:pt>
                <c:pt idx="1186">
                  <c:v>41.64</c:v>
                </c:pt>
                <c:pt idx="1187">
                  <c:v>41.64</c:v>
                </c:pt>
                <c:pt idx="1188">
                  <c:v>41.64</c:v>
                </c:pt>
                <c:pt idx="1189">
                  <c:v>41.64</c:v>
                </c:pt>
                <c:pt idx="1190">
                  <c:v>41.64</c:v>
                </c:pt>
                <c:pt idx="1191">
                  <c:v>41.64</c:v>
                </c:pt>
                <c:pt idx="1192">
                  <c:v>41.64</c:v>
                </c:pt>
                <c:pt idx="1193">
                  <c:v>41.64</c:v>
                </c:pt>
                <c:pt idx="1194">
                  <c:v>41.64</c:v>
                </c:pt>
                <c:pt idx="1195">
                  <c:v>41.63</c:v>
                </c:pt>
                <c:pt idx="1196">
                  <c:v>41.63</c:v>
                </c:pt>
                <c:pt idx="1197">
                  <c:v>41.63</c:v>
                </c:pt>
                <c:pt idx="1198">
                  <c:v>41.62</c:v>
                </c:pt>
                <c:pt idx="1199">
                  <c:v>41.62</c:v>
                </c:pt>
                <c:pt idx="1200">
                  <c:v>41.62</c:v>
                </c:pt>
                <c:pt idx="1201">
                  <c:v>41.61</c:v>
                </c:pt>
                <c:pt idx="1202">
                  <c:v>41.6</c:v>
                </c:pt>
                <c:pt idx="1203">
                  <c:v>41.59</c:v>
                </c:pt>
                <c:pt idx="1204">
                  <c:v>41.59</c:v>
                </c:pt>
                <c:pt idx="1205">
                  <c:v>41.58</c:v>
                </c:pt>
                <c:pt idx="1206">
                  <c:v>41.57</c:v>
                </c:pt>
                <c:pt idx="1207">
                  <c:v>41.56</c:v>
                </c:pt>
                <c:pt idx="1208">
                  <c:v>41.56</c:v>
                </c:pt>
                <c:pt idx="1209">
                  <c:v>41.55</c:v>
                </c:pt>
                <c:pt idx="1210">
                  <c:v>41.54</c:v>
                </c:pt>
                <c:pt idx="1211">
                  <c:v>41.53</c:v>
                </c:pt>
                <c:pt idx="1212">
                  <c:v>41.52</c:v>
                </c:pt>
                <c:pt idx="1213">
                  <c:v>41.52</c:v>
                </c:pt>
                <c:pt idx="1214">
                  <c:v>41.52</c:v>
                </c:pt>
                <c:pt idx="1215">
                  <c:v>41.51</c:v>
                </c:pt>
                <c:pt idx="1216">
                  <c:v>41.51</c:v>
                </c:pt>
                <c:pt idx="1217">
                  <c:v>41.51</c:v>
                </c:pt>
                <c:pt idx="1218">
                  <c:v>41.5</c:v>
                </c:pt>
                <c:pt idx="1219">
                  <c:v>41.5</c:v>
                </c:pt>
                <c:pt idx="1220">
                  <c:v>41.5</c:v>
                </c:pt>
                <c:pt idx="1221">
                  <c:v>41.5</c:v>
                </c:pt>
                <c:pt idx="1222">
                  <c:v>41.49</c:v>
                </c:pt>
                <c:pt idx="1223">
                  <c:v>41.49</c:v>
                </c:pt>
                <c:pt idx="1224">
                  <c:v>41.48</c:v>
                </c:pt>
                <c:pt idx="1225">
                  <c:v>41.47</c:v>
                </c:pt>
                <c:pt idx="1226">
                  <c:v>41.47</c:v>
                </c:pt>
                <c:pt idx="1227">
                  <c:v>41.46</c:v>
                </c:pt>
                <c:pt idx="1228">
                  <c:v>41.46</c:v>
                </c:pt>
                <c:pt idx="1229">
                  <c:v>41.46</c:v>
                </c:pt>
                <c:pt idx="1230">
                  <c:v>41.45</c:v>
                </c:pt>
                <c:pt idx="1231">
                  <c:v>41.45</c:v>
                </c:pt>
                <c:pt idx="1232">
                  <c:v>41.45</c:v>
                </c:pt>
                <c:pt idx="1233">
                  <c:v>41.45</c:v>
                </c:pt>
                <c:pt idx="1234">
                  <c:v>41.45</c:v>
                </c:pt>
                <c:pt idx="1235">
                  <c:v>41.46</c:v>
                </c:pt>
                <c:pt idx="1236">
                  <c:v>41.47</c:v>
                </c:pt>
                <c:pt idx="1237">
                  <c:v>41.47</c:v>
                </c:pt>
                <c:pt idx="1238">
                  <c:v>41.48</c:v>
                </c:pt>
                <c:pt idx="1239">
                  <c:v>41.5</c:v>
                </c:pt>
                <c:pt idx="1240">
                  <c:v>41.51</c:v>
                </c:pt>
                <c:pt idx="1241">
                  <c:v>41.52</c:v>
                </c:pt>
                <c:pt idx="1242">
                  <c:v>41.53</c:v>
                </c:pt>
                <c:pt idx="1243">
                  <c:v>41.53</c:v>
                </c:pt>
                <c:pt idx="1244">
                  <c:v>41.54</c:v>
                </c:pt>
                <c:pt idx="1245">
                  <c:v>41.56</c:v>
                </c:pt>
                <c:pt idx="1246">
                  <c:v>41.57</c:v>
                </c:pt>
                <c:pt idx="1247">
                  <c:v>41.59</c:v>
                </c:pt>
                <c:pt idx="1248">
                  <c:v>41.6</c:v>
                </c:pt>
                <c:pt idx="1249">
                  <c:v>41.61</c:v>
                </c:pt>
                <c:pt idx="1250">
                  <c:v>41.62</c:v>
                </c:pt>
                <c:pt idx="1251">
                  <c:v>41.63</c:v>
                </c:pt>
                <c:pt idx="1252">
                  <c:v>41.63</c:v>
                </c:pt>
                <c:pt idx="1253">
                  <c:v>41.64</c:v>
                </c:pt>
                <c:pt idx="1254">
                  <c:v>41.64</c:v>
                </c:pt>
                <c:pt idx="1255">
                  <c:v>41.64</c:v>
                </c:pt>
                <c:pt idx="1256">
                  <c:v>41.64</c:v>
                </c:pt>
                <c:pt idx="1257">
                  <c:v>41.64</c:v>
                </c:pt>
                <c:pt idx="1258">
                  <c:v>41.64</c:v>
                </c:pt>
                <c:pt idx="1259">
                  <c:v>41.65</c:v>
                </c:pt>
                <c:pt idx="1260">
                  <c:v>41.65</c:v>
                </c:pt>
                <c:pt idx="1261">
                  <c:v>41.66</c:v>
                </c:pt>
                <c:pt idx="1262">
                  <c:v>41.67</c:v>
                </c:pt>
                <c:pt idx="1263">
                  <c:v>41.68</c:v>
                </c:pt>
                <c:pt idx="1264">
                  <c:v>41.69</c:v>
                </c:pt>
                <c:pt idx="1265">
                  <c:v>41.71</c:v>
                </c:pt>
                <c:pt idx="1266">
                  <c:v>41.72</c:v>
                </c:pt>
                <c:pt idx="1267">
                  <c:v>41.73</c:v>
                </c:pt>
                <c:pt idx="1268">
                  <c:v>41.74</c:v>
                </c:pt>
                <c:pt idx="1269">
                  <c:v>41.74</c:v>
                </c:pt>
                <c:pt idx="1270">
                  <c:v>41.74</c:v>
                </c:pt>
                <c:pt idx="1271">
                  <c:v>41.75</c:v>
                </c:pt>
                <c:pt idx="1272">
                  <c:v>41.75</c:v>
                </c:pt>
                <c:pt idx="1273">
                  <c:v>41.75</c:v>
                </c:pt>
                <c:pt idx="1274">
                  <c:v>41.75</c:v>
                </c:pt>
                <c:pt idx="1275">
                  <c:v>41.75</c:v>
                </c:pt>
                <c:pt idx="1276">
                  <c:v>41.75</c:v>
                </c:pt>
                <c:pt idx="1277">
                  <c:v>41.76</c:v>
                </c:pt>
                <c:pt idx="1278">
                  <c:v>41.76</c:v>
                </c:pt>
                <c:pt idx="1279">
                  <c:v>41.76</c:v>
                </c:pt>
                <c:pt idx="1280">
                  <c:v>41.76</c:v>
                </c:pt>
                <c:pt idx="1281">
                  <c:v>41.77</c:v>
                </c:pt>
                <c:pt idx="1282">
                  <c:v>41.77</c:v>
                </c:pt>
                <c:pt idx="1283">
                  <c:v>41.78</c:v>
                </c:pt>
                <c:pt idx="1284">
                  <c:v>41.78</c:v>
                </c:pt>
                <c:pt idx="1285">
                  <c:v>41.78</c:v>
                </c:pt>
                <c:pt idx="1286">
                  <c:v>41.78</c:v>
                </c:pt>
                <c:pt idx="1287">
                  <c:v>41.79</c:v>
                </c:pt>
                <c:pt idx="1288">
                  <c:v>41.79</c:v>
                </c:pt>
                <c:pt idx="1289">
                  <c:v>41.8</c:v>
                </c:pt>
                <c:pt idx="1290">
                  <c:v>41.8</c:v>
                </c:pt>
                <c:pt idx="1291">
                  <c:v>41.8</c:v>
                </c:pt>
                <c:pt idx="1292">
                  <c:v>41.8</c:v>
                </c:pt>
                <c:pt idx="1293">
                  <c:v>41.81</c:v>
                </c:pt>
                <c:pt idx="1294">
                  <c:v>41.82</c:v>
                </c:pt>
                <c:pt idx="1295">
                  <c:v>41.83</c:v>
                </c:pt>
                <c:pt idx="1296">
                  <c:v>41.83</c:v>
                </c:pt>
                <c:pt idx="1297">
                  <c:v>41.84</c:v>
                </c:pt>
                <c:pt idx="1298">
                  <c:v>41.84</c:v>
                </c:pt>
                <c:pt idx="1299">
                  <c:v>41.84</c:v>
                </c:pt>
                <c:pt idx="1300">
                  <c:v>41.84</c:v>
                </c:pt>
                <c:pt idx="1301">
                  <c:v>41.85</c:v>
                </c:pt>
                <c:pt idx="1302">
                  <c:v>41.85</c:v>
                </c:pt>
                <c:pt idx="1303">
                  <c:v>41.85</c:v>
                </c:pt>
                <c:pt idx="1304">
                  <c:v>41.85</c:v>
                </c:pt>
                <c:pt idx="1305">
                  <c:v>41.85</c:v>
                </c:pt>
                <c:pt idx="1306">
                  <c:v>41.85</c:v>
                </c:pt>
                <c:pt idx="1307">
                  <c:v>41.86</c:v>
                </c:pt>
                <c:pt idx="1308">
                  <c:v>41.86</c:v>
                </c:pt>
                <c:pt idx="1309">
                  <c:v>41.86</c:v>
                </c:pt>
                <c:pt idx="1310">
                  <c:v>41.86</c:v>
                </c:pt>
                <c:pt idx="1311">
                  <c:v>41.86</c:v>
                </c:pt>
                <c:pt idx="1312">
                  <c:v>41.86</c:v>
                </c:pt>
                <c:pt idx="1313">
                  <c:v>41.86</c:v>
                </c:pt>
                <c:pt idx="1314">
                  <c:v>41.86</c:v>
                </c:pt>
                <c:pt idx="1315">
                  <c:v>41.86</c:v>
                </c:pt>
                <c:pt idx="1316">
                  <c:v>41.86</c:v>
                </c:pt>
                <c:pt idx="1317">
                  <c:v>41.86</c:v>
                </c:pt>
                <c:pt idx="1318">
                  <c:v>41.86</c:v>
                </c:pt>
                <c:pt idx="1319">
                  <c:v>41.86</c:v>
                </c:pt>
                <c:pt idx="1320">
                  <c:v>41.86</c:v>
                </c:pt>
                <c:pt idx="1321">
                  <c:v>41.86</c:v>
                </c:pt>
                <c:pt idx="1322">
                  <c:v>41.86</c:v>
                </c:pt>
                <c:pt idx="1323">
                  <c:v>41.86</c:v>
                </c:pt>
                <c:pt idx="1324">
                  <c:v>41.86</c:v>
                </c:pt>
                <c:pt idx="1325">
                  <c:v>41.86</c:v>
                </c:pt>
                <c:pt idx="1326">
                  <c:v>41.86</c:v>
                </c:pt>
                <c:pt idx="1327">
                  <c:v>41.86</c:v>
                </c:pt>
                <c:pt idx="1328">
                  <c:v>41.86</c:v>
                </c:pt>
                <c:pt idx="1329">
                  <c:v>41.86</c:v>
                </c:pt>
                <c:pt idx="1330">
                  <c:v>41.86</c:v>
                </c:pt>
                <c:pt idx="1331">
                  <c:v>41.86</c:v>
                </c:pt>
                <c:pt idx="1332">
                  <c:v>41.86</c:v>
                </c:pt>
                <c:pt idx="1333">
                  <c:v>41.86</c:v>
                </c:pt>
                <c:pt idx="1334">
                  <c:v>41.86</c:v>
                </c:pt>
                <c:pt idx="1335">
                  <c:v>41.86</c:v>
                </c:pt>
                <c:pt idx="1336">
                  <c:v>41.85</c:v>
                </c:pt>
                <c:pt idx="1337">
                  <c:v>41.85</c:v>
                </c:pt>
                <c:pt idx="1338">
                  <c:v>41.85</c:v>
                </c:pt>
                <c:pt idx="1339">
                  <c:v>41.85</c:v>
                </c:pt>
                <c:pt idx="1340">
                  <c:v>41.85</c:v>
                </c:pt>
                <c:pt idx="1341">
                  <c:v>41.84</c:v>
                </c:pt>
                <c:pt idx="1342">
                  <c:v>41.83</c:v>
                </c:pt>
                <c:pt idx="1343">
                  <c:v>41.83</c:v>
                </c:pt>
                <c:pt idx="1344">
                  <c:v>41.82</c:v>
                </c:pt>
                <c:pt idx="1345">
                  <c:v>41.81</c:v>
                </c:pt>
                <c:pt idx="1346">
                  <c:v>41.81</c:v>
                </c:pt>
                <c:pt idx="1347">
                  <c:v>41.8</c:v>
                </c:pt>
                <c:pt idx="1348">
                  <c:v>41.79</c:v>
                </c:pt>
                <c:pt idx="1349">
                  <c:v>41.78</c:v>
                </c:pt>
                <c:pt idx="1350">
                  <c:v>41.77</c:v>
                </c:pt>
                <c:pt idx="1351">
                  <c:v>41.77</c:v>
                </c:pt>
                <c:pt idx="1352">
                  <c:v>41.76</c:v>
                </c:pt>
                <c:pt idx="1353">
                  <c:v>41.76</c:v>
                </c:pt>
                <c:pt idx="1354">
                  <c:v>41.75</c:v>
                </c:pt>
                <c:pt idx="1355">
                  <c:v>41.75</c:v>
                </c:pt>
                <c:pt idx="1356">
                  <c:v>41.75</c:v>
                </c:pt>
                <c:pt idx="1357">
                  <c:v>41.75</c:v>
                </c:pt>
                <c:pt idx="1358">
                  <c:v>41.75</c:v>
                </c:pt>
                <c:pt idx="1359">
                  <c:v>41.75</c:v>
                </c:pt>
                <c:pt idx="1360">
                  <c:v>41.75</c:v>
                </c:pt>
                <c:pt idx="1361">
                  <c:v>41.75</c:v>
                </c:pt>
                <c:pt idx="1362">
                  <c:v>41.76</c:v>
                </c:pt>
                <c:pt idx="1363">
                  <c:v>41.76</c:v>
                </c:pt>
                <c:pt idx="1364">
                  <c:v>41.76</c:v>
                </c:pt>
                <c:pt idx="1365">
                  <c:v>41.76</c:v>
                </c:pt>
                <c:pt idx="1366">
                  <c:v>41.76</c:v>
                </c:pt>
                <c:pt idx="1367">
                  <c:v>41.76</c:v>
                </c:pt>
                <c:pt idx="1368">
                  <c:v>41.76</c:v>
                </c:pt>
                <c:pt idx="1369">
                  <c:v>41.76</c:v>
                </c:pt>
                <c:pt idx="1370">
                  <c:v>41.76</c:v>
                </c:pt>
                <c:pt idx="1371">
                  <c:v>41.76</c:v>
                </c:pt>
                <c:pt idx="1372">
                  <c:v>41.76</c:v>
                </c:pt>
                <c:pt idx="1373">
                  <c:v>41.76</c:v>
                </c:pt>
                <c:pt idx="1374">
                  <c:v>41.77</c:v>
                </c:pt>
                <c:pt idx="1375">
                  <c:v>41.77</c:v>
                </c:pt>
                <c:pt idx="1376">
                  <c:v>41.77</c:v>
                </c:pt>
                <c:pt idx="1377">
                  <c:v>41.78</c:v>
                </c:pt>
                <c:pt idx="1378">
                  <c:v>41.78</c:v>
                </c:pt>
                <c:pt idx="1379">
                  <c:v>41.79</c:v>
                </c:pt>
                <c:pt idx="1380">
                  <c:v>41.79</c:v>
                </c:pt>
                <c:pt idx="1381">
                  <c:v>41.8</c:v>
                </c:pt>
                <c:pt idx="1382">
                  <c:v>41.8</c:v>
                </c:pt>
                <c:pt idx="1383">
                  <c:v>41.8</c:v>
                </c:pt>
                <c:pt idx="1384">
                  <c:v>41.81</c:v>
                </c:pt>
                <c:pt idx="1385">
                  <c:v>41.81</c:v>
                </c:pt>
                <c:pt idx="1386">
                  <c:v>41.81</c:v>
                </c:pt>
                <c:pt idx="1387">
                  <c:v>41.81</c:v>
                </c:pt>
                <c:pt idx="1388">
                  <c:v>41.82</c:v>
                </c:pt>
                <c:pt idx="1389">
                  <c:v>41.82</c:v>
                </c:pt>
                <c:pt idx="1390">
                  <c:v>41.82</c:v>
                </c:pt>
                <c:pt idx="1391">
                  <c:v>41.82</c:v>
                </c:pt>
                <c:pt idx="1392">
                  <c:v>41.82</c:v>
                </c:pt>
                <c:pt idx="1393">
                  <c:v>41.83</c:v>
                </c:pt>
                <c:pt idx="1394">
                  <c:v>41.83</c:v>
                </c:pt>
                <c:pt idx="1395">
                  <c:v>41.83</c:v>
                </c:pt>
                <c:pt idx="1396">
                  <c:v>41.84</c:v>
                </c:pt>
                <c:pt idx="1397">
                  <c:v>41.84</c:v>
                </c:pt>
                <c:pt idx="1398">
                  <c:v>41.84</c:v>
                </c:pt>
                <c:pt idx="1399">
                  <c:v>41.84</c:v>
                </c:pt>
                <c:pt idx="1400">
                  <c:v>41.84</c:v>
                </c:pt>
                <c:pt idx="1401">
                  <c:v>41.84</c:v>
                </c:pt>
                <c:pt idx="1402">
                  <c:v>41.84</c:v>
                </c:pt>
                <c:pt idx="1403">
                  <c:v>41.84</c:v>
                </c:pt>
                <c:pt idx="1404">
                  <c:v>41.85</c:v>
                </c:pt>
                <c:pt idx="1405">
                  <c:v>41.85</c:v>
                </c:pt>
                <c:pt idx="1406">
                  <c:v>41.85</c:v>
                </c:pt>
                <c:pt idx="1407">
                  <c:v>41.85</c:v>
                </c:pt>
                <c:pt idx="1408">
                  <c:v>41.85</c:v>
                </c:pt>
                <c:pt idx="1409">
                  <c:v>41.85</c:v>
                </c:pt>
                <c:pt idx="1410">
                  <c:v>41.86</c:v>
                </c:pt>
                <c:pt idx="1411">
                  <c:v>41.86</c:v>
                </c:pt>
                <c:pt idx="1412">
                  <c:v>41.86</c:v>
                </c:pt>
                <c:pt idx="1413">
                  <c:v>41.86</c:v>
                </c:pt>
                <c:pt idx="1414">
                  <c:v>41.86</c:v>
                </c:pt>
                <c:pt idx="1415">
                  <c:v>41.86</c:v>
                </c:pt>
                <c:pt idx="1416">
                  <c:v>41.86</c:v>
                </c:pt>
                <c:pt idx="1417">
                  <c:v>41.86</c:v>
                </c:pt>
                <c:pt idx="1418">
                  <c:v>41.86</c:v>
                </c:pt>
                <c:pt idx="1419">
                  <c:v>41.86</c:v>
                </c:pt>
                <c:pt idx="1420">
                  <c:v>41.86</c:v>
                </c:pt>
                <c:pt idx="1421">
                  <c:v>41.86</c:v>
                </c:pt>
                <c:pt idx="1422">
                  <c:v>41.86</c:v>
                </c:pt>
                <c:pt idx="1423">
                  <c:v>41.86</c:v>
                </c:pt>
                <c:pt idx="1424">
                  <c:v>41.86</c:v>
                </c:pt>
                <c:pt idx="1425">
                  <c:v>41.86</c:v>
                </c:pt>
                <c:pt idx="1426">
                  <c:v>41.86</c:v>
                </c:pt>
                <c:pt idx="1427">
                  <c:v>41.85</c:v>
                </c:pt>
                <c:pt idx="1428">
                  <c:v>41.85</c:v>
                </c:pt>
                <c:pt idx="1429">
                  <c:v>41.85</c:v>
                </c:pt>
                <c:pt idx="1430">
                  <c:v>41.85</c:v>
                </c:pt>
                <c:pt idx="1431">
                  <c:v>41.85</c:v>
                </c:pt>
                <c:pt idx="1432">
                  <c:v>41.85</c:v>
                </c:pt>
                <c:pt idx="1433">
                  <c:v>41.85</c:v>
                </c:pt>
                <c:pt idx="1434">
                  <c:v>41.84</c:v>
                </c:pt>
                <c:pt idx="1435">
                  <c:v>41.84</c:v>
                </c:pt>
                <c:pt idx="1436">
                  <c:v>41.84</c:v>
                </c:pt>
                <c:pt idx="1437">
                  <c:v>41.83</c:v>
                </c:pt>
                <c:pt idx="1438">
                  <c:v>41.83</c:v>
                </c:pt>
                <c:pt idx="1439">
                  <c:v>41.82</c:v>
                </c:pt>
                <c:pt idx="1440">
                  <c:v>41.82</c:v>
                </c:pt>
                <c:pt idx="1441">
                  <c:v>41.81</c:v>
                </c:pt>
                <c:pt idx="1442">
                  <c:v>41.8</c:v>
                </c:pt>
                <c:pt idx="1443">
                  <c:v>41.8</c:v>
                </c:pt>
                <c:pt idx="1444">
                  <c:v>41.79</c:v>
                </c:pt>
                <c:pt idx="1445">
                  <c:v>41.79</c:v>
                </c:pt>
                <c:pt idx="1446">
                  <c:v>41.78</c:v>
                </c:pt>
                <c:pt idx="1447">
                  <c:v>41.78</c:v>
                </c:pt>
                <c:pt idx="1448">
                  <c:v>41.77</c:v>
                </c:pt>
                <c:pt idx="1449">
                  <c:v>41.77</c:v>
                </c:pt>
                <c:pt idx="1450">
                  <c:v>41.76</c:v>
                </c:pt>
                <c:pt idx="1451">
                  <c:v>41.76</c:v>
                </c:pt>
                <c:pt idx="1452">
                  <c:v>41.75</c:v>
                </c:pt>
                <c:pt idx="1453">
                  <c:v>41.75</c:v>
                </c:pt>
                <c:pt idx="1454">
                  <c:v>41.75</c:v>
                </c:pt>
                <c:pt idx="1455">
                  <c:v>41.74</c:v>
                </c:pt>
                <c:pt idx="1456">
                  <c:v>41.74</c:v>
                </c:pt>
                <c:pt idx="1457">
                  <c:v>41.74</c:v>
                </c:pt>
                <c:pt idx="1458">
                  <c:v>41.74</c:v>
                </c:pt>
                <c:pt idx="1459">
                  <c:v>41.73</c:v>
                </c:pt>
                <c:pt idx="1460">
                  <c:v>41.73</c:v>
                </c:pt>
                <c:pt idx="1461">
                  <c:v>41.72</c:v>
                </c:pt>
                <c:pt idx="1462">
                  <c:v>41.72</c:v>
                </c:pt>
                <c:pt idx="1463">
                  <c:v>41.71</c:v>
                </c:pt>
                <c:pt idx="1464">
                  <c:v>41.71</c:v>
                </c:pt>
                <c:pt idx="1465">
                  <c:v>41.7</c:v>
                </c:pt>
                <c:pt idx="1466">
                  <c:v>41.69</c:v>
                </c:pt>
                <c:pt idx="1467">
                  <c:v>41.69</c:v>
                </c:pt>
                <c:pt idx="1468">
                  <c:v>41.68</c:v>
                </c:pt>
                <c:pt idx="1469">
                  <c:v>41.67</c:v>
                </c:pt>
                <c:pt idx="1470">
                  <c:v>41.66</c:v>
                </c:pt>
                <c:pt idx="1471">
                  <c:v>41.66</c:v>
                </c:pt>
                <c:pt idx="1472">
                  <c:v>41.66</c:v>
                </c:pt>
                <c:pt idx="1473">
                  <c:v>41.65</c:v>
                </c:pt>
                <c:pt idx="1474">
                  <c:v>41.65</c:v>
                </c:pt>
                <c:pt idx="1475">
                  <c:v>41.65</c:v>
                </c:pt>
                <c:pt idx="1476">
                  <c:v>41.65</c:v>
                </c:pt>
                <c:pt idx="1477">
                  <c:v>41.65</c:v>
                </c:pt>
                <c:pt idx="1478">
                  <c:v>41.64</c:v>
                </c:pt>
                <c:pt idx="1479">
                  <c:v>41.64</c:v>
                </c:pt>
                <c:pt idx="1480">
                  <c:v>41.64</c:v>
                </c:pt>
                <c:pt idx="1481">
                  <c:v>41.64</c:v>
                </c:pt>
                <c:pt idx="1482">
                  <c:v>41.64</c:v>
                </c:pt>
                <c:pt idx="1483">
                  <c:v>41.64</c:v>
                </c:pt>
                <c:pt idx="1484">
                  <c:v>41.64</c:v>
                </c:pt>
                <c:pt idx="1485">
                  <c:v>41.64</c:v>
                </c:pt>
                <c:pt idx="1486">
                  <c:v>41.64</c:v>
                </c:pt>
                <c:pt idx="1487">
                  <c:v>41.64</c:v>
                </c:pt>
                <c:pt idx="1488">
                  <c:v>41.64</c:v>
                </c:pt>
                <c:pt idx="1489">
                  <c:v>41.64</c:v>
                </c:pt>
                <c:pt idx="1490">
                  <c:v>41.64</c:v>
                </c:pt>
                <c:pt idx="1491">
                  <c:v>41.64</c:v>
                </c:pt>
                <c:pt idx="1492">
                  <c:v>41.64</c:v>
                </c:pt>
                <c:pt idx="1493">
                  <c:v>41.64</c:v>
                </c:pt>
                <c:pt idx="1494">
                  <c:v>41.64</c:v>
                </c:pt>
                <c:pt idx="1495">
                  <c:v>41.64</c:v>
                </c:pt>
                <c:pt idx="1496">
                  <c:v>41.64</c:v>
                </c:pt>
                <c:pt idx="1497">
                  <c:v>41.65</c:v>
                </c:pt>
                <c:pt idx="1498">
                  <c:v>41.64</c:v>
                </c:pt>
                <c:pt idx="1499">
                  <c:v>41.64</c:v>
                </c:pt>
                <c:pt idx="1500">
                  <c:v>41.64</c:v>
                </c:pt>
                <c:pt idx="1501">
                  <c:v>41.64</c:v>
                </c:pt>
                <c:pt idx="1502">
                  <c:v>41.64</c:v>
                </c:pt>
                <c:pt idx="1503">
                  <c:v>41.64</c:v>
                </c:pt>
                <c:pt idx="1504">
                  <c:v>41.64</c:v>
                </c:pt>
                <c:pt idx="1505">
                  <c:v>41.64</c:v>
                </c:pt>
                <c:pt idx="1506">
                  <c:v>41.64</c:v>
                </c:pt>
                <c:pt idx="1507">
                  <c:v>41.64</c:v>
                </c:pt>
                <c:pt idx="1508">
                  <c:v>41.64</c:v>
                </c:pt>
                <c:pt idx="1509">
                  <c:v>41.64</c:v>
                </c:pt>
                <c:pt idx="1510">
                  <c:v>41.64</c:v>
                </c:pt>
                <c:pt idx="1511">
                  <c:v>41.64</c:v>
                </c:pt>
                <c:pt idx="1512">
                  <c:v>41.64</c:v>
                </c:pt>
                <c:pt idx="1513">
                  <c:v>41.64</c:v>
                </c:pt>
                <c:pt idx="1514">
                  <c:v>41.64</c:v>
                </c:pt>
                <c:pt idx="1515">
                  <c:v>41.64</c:v>
                </c:pt>
                <c:pt idx="1516">
                  <c:v>41.64</c:v>
                </c:pt>
                <c:pt idx="1517">
                  <c:v>41.63</c:v>
                </c:pt>
                <c:pt idx="1518">
                  <c:v>41.63</c:v>
                </c:pt>
                <c:pt idx="1519">
                  <c:v>41.63</c:v>
                </c:pt>
                <c:pt idx="1520">
                  <c:v>41.62</c:v>
                </c:pt>
                <c:pt idx="1521">
                  <c:v>41.62</c:v>
                </c:pt>
                <c:pt idx="1522">
                  <c:v>41.61</c:v>
                </c:pt>
                <c:pt idx="1523">
                  <c:v>41.6</c:v>
                </c:pt>
                <c:pt idx="1524">
                  <c:v>41.59</c:v>
                </c:pt>
                <c:pt idx="1525">
                  <c:v>41.58</c:v>
                </c:pt>
                <c:pt idx="1526">
                  <c:v>41.57</c:v>
                </c:pt>
                <c:pt idx="1527">
                  <c:v>41.56</c:v>
                </c:pt>
                <c:pt idx="1528">
                  <c:v>41.56</c:v>
                </c:pt>
                <c:pt idx="1529">
                  <c:v>41.55</c:v>
                </c:pt>
                <c:pt idx="1530">
                  <c:v>41.54</c:v>
                </c:pt>
                <c:pt idx="1531">
                  <c:v>41.54</c:v>
                </c:pt>
                <c:pt idx="1532">
                  <c:v>41.53</c:v>
                </c:pt>
                <c:pt idx="1533">
                  <c:v>41.53</c:v>
                </c:pt>
                <c:pt idx="1534">
                  <c:v>41.53</c:v>
                </c:pt>
                <c:pt idx="1535">
                  <c:v>41.53</c:v>
                </c:pt>
                <c:pt idx="1536">
                  <c:v>41.54</c:v>
                </c:pt>
                <c:pt idx="1537">
                  <c:v>41.54</c:v>
                </c:pt>
                <c:pt idx="1538">
                  <c:v>41.56</c:v>
                </c:pt>
                <c:pt idx="1539">
                  <c:v>41.57</c:v>
                </c:pt>
                <c:pt idx="1540">
                  <c:v>41.59</c:v>
                </c:pt>
                <c:pt idx="1541">
                  <c:v>41.6</c:v>
                </c:pt>
                <c:pt idx="1542">
                  <c:v>41.62</c:v>
                </c:pt>
                <c:pt idx="1543">
                  <c:v>41.62</c:v>
                </c:pt>
                <c:pt idx="1544">
                  <c:v>41.63</c:v>
                </c:pt>
                <c:pt idx="1545">
                  <c:v>41.64</c:v>
                </c:pt>
                <c:pt idx="1546">
                  <c:v>41.64</c:v>
                </c:pt>
                <c:pt idx="1547">
                  <c:v>41.64</c:v>
                </c:pt>
                <c:pt idx="1548">
                  <c:v>41.64</c:v>
                </c:pt>
                <c:pt idx="1549">
                  <c:v>41.65</c:v>
                </c:pt>
                <c:pt idx="1550">
                  <c:v>41.66</c:v>
                </c:pt>
                <c:pt idx="1551">
                  <c:v>41.68</c:v>
                </c:pt>
                <c:pt idx="1552">
                  <c:v>41.7</c:v>
                </c:pt>
                <c:pt idx="1553">
                  <c:v>41.72</c:v>
                </c:pt>
                <c:pt idx="1554">
                  <c:v>41.73</c:v>
                </c:pt>
                <c:pt idx="1555">
                  <c:v>41.75</c:v>
                </c:pt>
                <c:pt idx="1556">
                  <c:v>41.77</c:v>
                </c:pt>
                <c:pt idx="1557">
                  <c:v>41.79</c:v>
                </c:pt>
                <c:pt idx="1558">
                  <c:v>41.81</c:v>
                </c:pt>
                <c:pt idx="1559">
                  <c:v>41.83</c:v>
                </c:pt>
                <c:pt idx="1560">
                  <c:v>41.85</c:v>
                </c:pt>
                <c:pt idx="1561">
                  <c:v>41.85</c:v>
                </c:pt>
                <c:pt idx="1562">
                  <c:v>41.86</c:v>
                </c:pt>
                <c:pt idx="1563">
                  <c:v>41.86</c:v>
                </c:pt>
                <c:pt idx="1564">
                  <c:v>41.86</c:v>
                </c:pt>
                <c:pt idx="1565">
                  <c:v>41.86</c:v>
                </c:pt>
                <c:pt idx="1566">
                  <c:v>41.86</c:v>
                </c:pt>
                <c:pt idx="1567">
                  <c:v>41.86</c:v>
                </c:pt>
                <c:pt idx="1568">
                  <c:v>41.86</c:v>
                </c:pt>
                <c:pt idx="1569">
                  <c:v>41.86</c:v>
                </c:pt>
                <c:pt idx="1570">
                  <c:v>41.86</c:v>
                </c:pt>
                <c:pt idx="1571">
                  <c:v>41.86</c:v>
                </c:pt>
                <c:pt idx="1572">
                  <c:v>41.86</c:v>
                </c:pt>
                <c:pt idx="1573">
                  <c:v>41.86</c:v>
                </c:pt>
                <c:pt idx="1574">
                  <c:v>41.86</c:v>
                </c:pt>
                <c:pt idx="1575">
                  <c:v>41.87</c:v>
                </c:pt>
                <c:pt idx="1576">
                  <c:v>41.87</c:v>
                </c:pt>
                <c:pt idx="1577">
                  <c:v>41.88</c:v>
                </c:pt>
                <c:pt idx="1578">
                  <c:v>41.88</c:v>
                </c:pt>
                <c:pt idx="1579">
                  <c:v>41.89</c:v>
                </c:pt>
                <c:pt idx="1580">
                  <c:v>41.9</c:v>
                </c:pt>
                <c:pt idx="1581">
                  <c:v>41.9</c:v>
                </c:pt>
                <c:pt idx="1582">
                  <c:v>41.91</c:v>
                </c:pt>
                <c:pt idx="1583">
                  <c:v>41.91</c:v>
                </c:pt>
                <c:pt idx="1584">
                  <c:v>41.92</c:v>
                </c:pt>
                <c:pt idx="1585">
                  <c:v>41.92</c:v>
                </c:pt>
                <c:pt idx="1586">
                  <c:v>41.92</c:v>
                </c:pt>
                <c:pt idx="1587">
                  <c:v>41.93</c:v>
                </c:pt>
                <c:pt idx="1588">
                  <c:v>41.93</c:v>
                </c:pt>
                <c:pt idx="1589">
                  <c:v>41.93</c:v>
                </c:pt>
                <c:pt idx="1590">
                  <c:v>41.93</c:v>
                </c:pt>
                <c:pt idx="1591">
                  <c:v>41.93</c:v>
                </c:pt>
                <c:pt idx="1592">
                  <c:v>41.93</c:v>
                </c:pt>
                <c:pt idx="1593">
                  <c:v>41.93</c:v>
                </c:pt>
                <c:pt idx="1594">
                  <c:v>41.93</c:v>
                </c:pt>
                <c:pt idx="1595">
                  <c:v>41.93</c:v>
                </c:pt>
                <c:pt idx="1596">
                  <c:v>41.94</c:v>
                </c:pt>
                <c:pt idx="1597">
                  <c:v>41.94</c:v>
                </c:pt>
                <c:pt idx="1598">
                  <c:v>41.94</c:v>
                </c:pt>
                <c:pt idx="1599">
                  <c:v>41.95</c:v>
                </c:pt>
                <c:pt idx="1600">
                  <c:v>41.95</c:v>
                </c:pt>
                <c:pt idx="1601">
                  <c:v>41.95</c:v>
                </c:pt>
                <c:pt idx="1602">
                  <c:v>41.96</c:v>
                </c:pt>
                <c:pt idx="1603">
                  <c:v>41.96</c:v>
                </c:pt>
                <c:pt idx="1604">
                  <c:v>41.96</c:v>
                </c:pt>
                <c:pt idx="1605">
                  <c:v>41.96</c:v>
                </c:pt>
                <c:pt idx="1606">
                  <c:v>41.96</c:v>
                </c:pt>
                <c:pt idx="1607">
                  <c:v>41.96</c:v>
                </c:pt>
                <c:pt idx="1608">
                  <c:v>41.96</c:v>
                </c:pt>
                <c:pt idx="1609">
                  <c:v>41.95</c:v>
                </c:pt>
                <c:pt idx="1610">
                  <c:v>41.95</c:v>
                </c:pt>
                <c:pt idx="1611">
                  <c:v>41.95</c:v>
                </c:pt>
                <c:pt idx="1612">
                  <c:v>41.95</c:v>
                </c:pt>
                <c:pt idx="1613">
                  <c:v>41.95</c:v>
                </c:pt>
                <c:pt idx="1614">
                  <c:v>41.95</c:v>
                </c:pt>
                <c:pt idx="1615">
                  <c:v>41.95</c:v>
                </c:pt>
                <c:pt idx="1616">
                  <c:v>41.95</c:v>
                </c:pt>
                <c:pt idx="1617">
                  <c:v>41.95</c:v>
                </c:pt>
                <c:pt idx="1618">
                  <c:v>41.94</c:v>
                </c:pt>
                <c:pt idx="1619">
                  <c:v>41.95</c:v>
                </c:pt>
                <c:pt idx="1620">
                  <c:v>41.94</c:v>
                </c:pt>
                <c:pt idx="1621">
                  <c:v>41.94</c:v>
                </c:pt>
                <c:pt idx="1622">
                  <c:v>41.94</c:v>
                </c:pt>
                <c:pt idx="1623">
                  <c:v>41.94</c:v>
                </c:pt>
                <c:pt idx="1624">
                  <c:v>41.94</c:v>
                </c:pt>
                <c:pt idx="1625">
                  <c:v>41.94</c:v>
                </c:pt>
                <c:pt idx="1626">
                  <c:v>41.94</c:v>
                </c:pt>
                <c:pt idx="1627">
                  <c:v>41.94</c:v>
                </c:pt>
                <c:pt idx="1628">
                  <c:v>41.94</c:v>
                </c:pt>
                <c:pt idx="1629">
                  <c:v>41.94</c:v>
                </c:pt>
                <c:pt idx="1630">
                  <c:v>41.93</c:v>
                </c:pt>
                <c:pt idx="1631">
                  <c:v>41.93</c:v>
                </c:pt>
                <c:pt idx="1632">
                  <c:v>41.93</c:v>
                </c:pt>
                <c:pt idx="1633">
                  <c:v>41.92</c:v>
                </c:pt>
                <c:pt idx="1634">
                  <c:v>41.93</c:v>
                </c:pt>
                <c:pt idx="1635">
                  <c:v>41.93</c:v>
                </c:pt>
                <c:pt idx="1636">
                  <c:v>41.92</c:v>
                </c:pt>
                <c:pt idx="1637">
                  <c:v>41.92</c:v>
                </c:pt>
                <c:pt idx="1638">
                  <c:v>41.93</c:v>
                </c:pt>
                <c:pt idx="1639">
                  <c:v>41.93</c:v>
                </c:pt>
                <c:pt idx="1640">
                  <c:v>41.93</c:v>
                </c:pt>
                <c:pt idx="1641">
                  <c:v>41.93</c:v>
                </c:pt>
                <c:pt idx="1642">
                  <c:v>41.93</c:v>
                </c:pt>
                <c:pt idx="1643">
                  <c:v>41.92</c:v>
                </c:pt>
                <c:pt idx="1644">
                  <c:v>41.92</c:v>
                </c:pt>
                <c:pt idx="1645">
                  <c:v>41.92</c:v>
                </c:pt>
                <c:pt idx="1646">
                  <c:v>41.92</c:v>
                </c:pt>
                <c:pt idx="1647">
                  <c:v>41.91</c:v>
                </c:pt>
                <c:pt idx="1648">
                  <c:v>41.91</c:v>
                </c:pt>
                <c:pt idx="1649">
                  <c:v>41.9</c:v>
                </c:pt>
                <c:pt idx="1650">
                  <c:v>41.9</c:v>
                </c:pt>
                <c:pt idx="1651">
                  <c:v>41.9</c:v>
                </c:pt>
                <c:pt idx="1652">
                  <c:v>41.9</c:v>
                </c:pt>
                <c:pt idx="1653">
                  <c:v>41.9</c:v>
                </c:pt>
                <c:pt idx="1654">
                  <c:v>41.9</c:v>
                </c:pt>
                <c:pt idx="1655">
                  <c:v>41.9</c:v>
                </c:pt>
                <c:pt idx="1656">
                  <c:v>41.9</c:v>
                </c:pt>
                <c:pt idx="1657">
                  <c:v>41.9</c:v>
                </c:pt>
                <c:pt idx="1658">
                  <c:v>41.91</c:v>
                </c:pt>
                <c:pt idx="1659">
                  <c:v>41.91</c:v>
                </c:pt>
                <c:pt idx="1660">
                  <c:v>41.92</c:v>
                </c:pt>
                <c:pt idx="1661">
                  <c:v>41.93</c:v>
                </c:pt>
                <c:pt idx="1662">
                  <c:v>41.93</c:v>
                </c:pt>
                <c:pt idx="1663">
                  <c:v>41.93</c:v>
                </c:pt>
                <c:pt idx="1664">
                  <c:v>41.94</c:v>
                </c:pt>
                <c:pt idx="1665">
                  <c:v>41.94</c:v>
                </c:pt>
                <c:pt idx="1666">
                  <c:v>41.95</c:v>
                </c:pt>
                <c:pt idx="1667">
                  <c:v>41.95</c:v>
                </c:pt>
                <c:pt idx="1668">
                  <c:v>41.95</c:v>
                </c:pt>
                <c:pt idx="1669">
                  <c:v>41.95</c:v>
                </c:pt>
                <c:pt idx="1670">
                  <c:v>41.95</c:v>
                </c:pt>
                <c:pt idx="1671">
                  <c:v>41.95</c:v>
                </c:pt>
                <c:pt idx="1672">
                  <c:v>41.96</c:v>
                </c:pt>
                <c:pt idx="1673">
                  <c:v>41.96</c:v>
                </c:pt>
                <c:pt idx="1674">
                  <c:v>41.96</c:v>
                </c:pt>
                <c:pt idx="1675">
                  <c:v>41.96</c:v>
                </c:pt>
                <c:pt idx="1676">
                  <c:v>41.97</c:v>
                </c:pt>
                <c:pt idx="1677">
                  <c:v>41.97</c:v>
                </c:pt>
                <c:pt idx="1678">
                  <c:v>41.97</c:v>
                </c:pt>
                <c:pt idx="1679">
                  <c:v>41.97</c:v>
                </c:pt>
                <c:pt idx="1680">
                  <c:v>41.97</c:v>
                </c:pt>
                <c:pt idx="1681">
                  <c:v>41.97</c:v>
                </c:pt>
                <c:pt idx="1682">
                  <c:v>41.97</c:v>
                </c:pt>
                <c:pt idx="1683">
                  <c:v>41.97</c:v>
                </c:pt>
                <c:pt idx="1684">
                  <c:v>41.97</c:v>
                </c:pt>
                <c:pt idx="1685">
                  <c:v>41.97</c:v>
                </c:pt>
                <c:pt idx="1686">
                  <c:v>41.97</c:v>
                </c:pt>
                <c:pt idx="1687">
                  <c:v>41.97</c:v>
                </c:pt>
                <c:pt idx="1688">
                  <c:v>41.97</c:v>
                </c:pt>
                <c:pt idx="1689">
                  <c:v>41.97</c:v>
                </c:pt>
                <c:pt idx="1690">
                  <c:v>41.97</c:v>
                </c:pt>
                <c:pt idx="1691">
                  <c:v>41.97</c:v>
                </c:pt>
                <c:pt idx="1692">
                  <c:v>41.98</c:v>
                </c:pt>
                <c:pt idx="1693">
                  <c:v>41.98</c:v>
                </c:pt>
                <c:pt idx="1694">
                  <c:v>41.98</c:v>
                </c:pt>
                <c:pt idx="1695">
                  <c:v>41.98</c:v>
                </c:pt>
                <c:pt idx="1696">
                  <c:v>41.98</c:v>
                </c:pt>
                <c:pt idx="1697">
                  <c:v>41.98</c:v>
                </c:pt>
                <c:pt idx="1698">
                  <c:v>41.98</c:v>
                </c:pt>
                <c:pt idx="1699">
                  <c:v>41.98</c:v>
                </c:pt>
                <c:pt idx="1700">
                  <c:v>41.98</c:v>
                </c:pt>
                <c:pt idx="1701">
                  <c:v>41.98</c:v>
                </c:pt>
                <c:pt idx="1702">
                  <c:v>41.98</c:v>
                </c:pt>
                <c:pt idx="1703">
                  <c:v>41.98</c:v>
                </c:pt>
                <c:pt idx="1704">
                  <c:v>41.98</c:v>
                </c:pt>
                <c:pt idx="1705">
                  <c:v>41.98</c:v>
                </c:pt>
                <c:pt idx="1706">
                  <c:v>41.98</c:v>
                </c:pt>
                <c:pt idx="1707">
                  <c:v>41.98</c:v>
                </c:pt>
                <c:pt idx="1708">
                  <c:v>41.98</c:v>
                </c:pt>
                <c:pt idx="1709">
                  <c:v>41.98</c:v>
                </c:pt>
                <c:pt idx="1710">
                  <c:v>41.98</c:v>
                </c:pt>
                <c:pt idx="1711">
                  <c:v>41.98</c:v>
                </c:pt>
                <c:pt idx="1712">
                  <c:v>41.98</c:v>
                </c:pt>
                <c:pt idx="1713">
                  <c:v>41.98</c:v>
                </c:pt>
                <c:pt idx="1714">
                  <c:v>41.98</c:v>
                </c:pt>
                <c:pt idx="1715">
                  <c:v>41.98</c:v>
                </c:pt>
                <c:pt idx="1716">
                  <c:v>41.98</c:v>
                </c:pt>
                <c:pt idx="1717">
                  <c:v>41.97</c:v>
                </c:pt>
                <c:pt idx="1718">
                  <c:v>41.97</c:v>
                </c:pt>
                <c:pt idx="1719">
                  <c:v>41.97</c:v>
                </c:pt>
                <c:pt idx="1720">
                  <c:v>41.97</c:v>
                </c:pt>
                <c:pt idx="1721">
                  <c:v>41.97</c:v>
                </c:pt>
                <c:pt idx="1722">
                  <c:v>41.97</c:v>
                </c:pt>
                <c:pt idx="1723">
                  <c:v>41.97</c:v>
                </c:pt>
                <c:pt idx="1724">
                  <c:v>41.97</c:v>
                </c:pt>
                <c:pt idx="1725">
                  <c:v>41.97</c:v>
                </c:pt>
                <c:pt idx="1726">
                  <c:v>41.97</c:v>
                </c:pt>
                <c:pt idx="1727">
                  <c:v>41.97</c:v>
                </c:pt>
                <c:pt idx="1728">
                  <c:v>41.97</c:v>
                </c:pt>
                <c:pt idx="1729">
                  <c:v>41.97</c:v>
                </c:pt>
                <c:pt idx="1730">
                  <c:v>41.97</c:v>
                </c:pt>
                <c:pt idx="1731">
                  <c:v>41.97</c:v>
                </c:pt>
                <c:pt idx="1732">
                  <c:v>41.97</c:v>
                </c:pt>
                <c:pt idx="1733">
                  <c:v>41.97</c:v>
                </c:pt>
                <c:pt idx="1734">
                  <c:v>41.97</c:v>
                </c:pt>
                <c:pt idx="1735">
                  <c:v>41.97</c:v>
                </c:pt>
                <c:pt idx="1736">
                  <c:v>41.96</c:v>
                </c:pt>
                <c:pt idx="1737">
                  <c:v>41.96</c:v>
                </c:pt>
                <c:pt idx="1738">
                  <c:v>41.96</c:v>
                </c:pt>
                <c:pt idx="1739">
                  <c:v>41.96</c:v>
                </c:pt>
                <c:pt idx="1740">
                  <c:v>41.95</c:v>
                </c:pt>
                <c:pt idx="1741">
                  <c:v>41.95</c:v>
                </c:pt>
                <c:pt idx="1742">
                  <c:v>41.95</c:v>
                </c:pt>
                <c:pt idx="1743">
                  <c:v>41.95</c:v>
                </c:pt>
                <c:pt idx="1744">
                  <c:v>41.94</c:v>
                </c:pt>
                <c:pt idx="1745">
                  <c:v>41.94</c:v>
                </c:pt>
                <c:pt idx="1746">
                  <c:v>41.94</c:v>
                </c:pt>
                <c:pt idx="1747">
                  <c:v>41.93</c:v>
                </c:pt>
                <c:pt idx="1748">
                  <c:v>41.93</c:v>
                </c:pt>
                <c:pt idx="1749">
                  <c:v>41.92</c:v>
                </c:pt>
                <c:pt idx="1750">
                  <c:v>41.91</c:v>
                </c:pt>
                <c:pt idx="1751">
                  <c:v>41.91</c:v>
                </c:pt>
                <c:pt idx="1752">
                  <c:v>41.9</c:v>
                </c:pt>
                <c:pt idx="1753">
                  <c:v>41.89</c:v>
                </c:pt>
                <c:pt idx="1754">
                  <c:v>41.89</c:v>
                </c:pt>
                <c:pt idx="1755">
                  <c:v>41.88</c:v>
                </c:pt>
                <c:pt idx="1756">
                  <c:v>41.88</c:v>
                </c:pt>
                <c:pt idx="1757">
                  <c:v>41.87</c:v>
                </c:pt>
                <c:pt idx="1758">
                  <c:v>41.87</c:v>
                </c:pt>
                <c:pt idx="1759">
                  <c:v>41.87</c:v>
                </c:pt>
                <c:pt idx="1760">
                  <c:v>41.86</c:v>
                </c:pt>
                <c:pt idx="1761">
                  <c:v>41.86</c:v>
                </c:pt>
                <c:pt idx="1762">
                  <c:v>41.86</c:v>
                </c:pt>
                <c:pt idx="1763">
                  <c:v>41.86</c:v>
                </c:pt>
                <c:pt idx="1764">
                  <c:v>41.86</c:v>
                </c:pt>
                <c:pt idx="1765">
                  <c:v>41.86</c:v>
                </c:pt>
                <c:pt idx="1766">
                  <c:v>41.86</c:v>
                </c:pt>
                <c:pt idx="1767">
                  <c:v>41.86</c:v>
                </c:pt>
                <c:pt idx="1768">
                  <c:v>41.86</c:v>
                </c:pt>
                <c:pt idx="1769">
                  <c:v>41.86</c:v>
                </c:pt>
                <c:pt idx="1770">
                  <c:v>41.86</c:v>
                </c:pt>
                <c:pt idx="1771">
                  <c:v>41.86</c:v>
                </c:pt>
                <c:pt idx="1772">
                  <c:v>41.86</c:v>
                </c:pt>
                <c:pt idx="1773">
                  <c:v>41.86</c:v>
                </c:pt>
                <c:pt idx="1774">
                  <c:v>41.86</c:v>
                </c:pt>
                <c:pt idx="1775">
                  <c:v>41.86</c:v>
                </c:pt>
                <c:pt idx="1776">
                  <c:v>41.86</c:v>
                </c:pt>
                <c:pt idx="1777">
                  <c:v>41.86</c:v>
                </c:pt>
                <c:pt idx="1778">
                  <c:v>41.86</c:v>
                </c:pt>
                <c:pt idx="1779">
                  <c:v>41.86</c:v>
                </c:pt>
                <c:pt idx="1780">
                  <c:v>41.86</c:v>
                </c:pt>
                <c:pt idx="1781">
                  <c:v>41.86</c:v>
                </c:pt>
                <c:pt idx="1782">
                  <c:v>41.86</c:v>
                </c:pt>
                <c:pt idx="1783">
                  <c:v>41.86</c:v>
                </c:pt>
                <c:pt idx="1784">
                  <c:v>41.86</c:v>
                </c:pt>
                <c:pt idx="1785">
                  <c:v>41.86</c:v>
                </c:pt>
                <c:pt idx="1786">
                  <c:v>41.86</c:v>
                </c:pt>
                <c:pt idx="1787">
                  <c:v>41.86</c:v>
                </c:pt>
                <c:pt idx="1788">
                  <c:v>41.86</c:v>
                </c:pt>
                <c:pt idx="1789">
                  <c:v>41.86</c:v>
                </c:pt>
                <c:pt idx="1790">
                  <c:v>41.86</c:v>
                </c:pt>
                <c:pt idx="1791">
                  <c:v>41.86</c:v>
                </c:pt>
                <c:pt idx="1792">
                  <c:v>41.86</c:v>
                </c:pt>
                <c:pt idx="1793">
                  <c:v>41.86</c:v>
                </c:pt>
                <c:pt idx="1794">
                  <c:v>41.86</c:v>
                </c:pt>
                <c:pt idx="1795">
                  <c:v>41.85</c:v>
                </c:pt>
                <c:pt idx="1796">
                  <c:v>41.85</c:v>
                </c:pt>
                <c:pt idx="1797">
                  <c:v>41.85</c:v>
                </c:pt>
                <c:pt idx="1798">
                  <c:v>41.85</c:v>
                </c:pt>
                <c:pt idx="1799">
                  <c:v>41.84</c:v>
                </c:pt>
                <c:pt idx="1800">
                  <c:v>41.84</c:v>
                </c:pt>
                <c:pt idx="1801">
                  <c:v>41.83</c:v>
                </c:pt>
                <c:pt idx="1802">
                  <c:v>41.82</c:v>
                </c:pt>
                <c:pt idx="1803">
                  <c:v>41.81</c:v>
                </c:pt>
                <c:pt idx="1804">
                  <c:v>41.8</c:v>
                </c:pt>
                <c:pt idx="1805">
                  <c:v>41.79</c:v>
                </c:pt>
                <c:pt idx="1806">
                  <c:v>41.79</c:v>
                </c:pt>
                <c:pt idx="1807">
                  <c:v>41.78</c:v>
                </c:pt>
                <c:pt idx="1808">
                  <c:v>41.77</c:v>
                </c:pt>
                <c:pt idx="1809">
                  <c:v>41.77</c:v>
                </c:pt>
                <c:pt idx="1810">
                  <c:v>41.76</c:v>
                </c:pt>
                <c:pt idx="1811">
                  <c:v>41.75</c:v>
                </c:pt>
                <c:pt idx="1812">
                  <c:v>41.75</c:v>
                </c:pt>
                <c:pt idx="1813">
                  <c:v>41.74</c:v>
                </c:pt>
                <c:pt idx="1814">
                  <c:v>41.74</c:v>
                </c:pt>
                <c:pt idx="1815">
                  <c:v>41.73</c:v>
                </c:pt>
                <c:pt idx="1816">
                  <c:v>41.73</c:v>
                </c:pt>
                <c:pt idx="1817">
                  <c:v>41.72</c:v>
                </c:pt>
                <c:pt idx="1818">
                  <c:v>41.71</c:v>
                </c:pt>
                <c:pt idx="1819">
                  <c:v>41.7</c:v>
                </c:pt>
                <c:pt idx="1820">
                  <c:v>41.69</c:v>
                </c:pt>
                <c:pt idx="1821">
                  <c:v>41.68</c:v>
                </c:pt>
                <c:pt idx="1822">
                  <c:v>41.68</c:v>
                </c:pt>
                <c:pt idx="1823">
                  <c:v>41.67</c:v>
                </c:pt>
                <c:pt idx="1824">
                  <c:v>41.66</c:v>
                </c:pt>
                <c:pt idx="1825">
                  <c:v>41.66</c:v>
                </c:pt>
                <c:pt idx="1826">
                  <c:v>41.65</c:v>
                </c:pt>
                <c:pt idx="1827">
                  <c:v>41.65</c:v>
                </c:pt>
                <c:pt idx="1828">
                  <c:v>41.65</c:v>
                </c:pt>
                <c:pt idx="1829">
                  <c:v>41.65</c:v>
                </c:pt>
                <c:pt idx="1830">
                  <c:v>41.64</c:v>
                </c:pt>
                <c:pt idx="1831">
                  <c:v>41.64</c:v>
                </c:pt>
                <c:pt idx="1832">
                  <c:v>41.64</c:v>
                </c:pt>
                <c:pt idx="1833">
                  <c:v>41.64</c:v>
                </c:pt>
                <c:pt idx="1834">
                  <c:v>41.64</c:v>
                </c:pt>
                <c:pt idx="1835">
                  <c:v>41.64</c:v>
                </c:pt>
                <c:pt idx="1836">
                  <c:v>41.64</c:v>
                </c:pt>
                <c:pt idx="1837">
                  <c:v>41.64</c:v>
                </c:pt>
                <c:pt idx="1838">
                  <c:v>41.64</c:v>
                </c:pt>
                <c:pt idx="1839">
                  <c:v>41.64</c:v>
                </c:pt>
                <c:pt idx="1840">
                  <c:v>41.64</c:v>
                </c:pt>
                <c:pt idx="1841">
                  <c:v>41.64</c:v>
                </c:pt>
                <c:pt idx="1842">
                  <c:v>41.64</c:v>
                </c:pt>
                <c:pt idx="1843">
                  <c:v>41.64</c:v>
                </c:pt>
                <c:pt idx="1844">
                  <c:v>41.64</c:v>
                </c:pt>
                <c:pt idx="1845">
                  <c:v>41.64</c:v>
                </c:pt>
                <c:pt idx="1846">
                  <c:v>41.64</c:v>
                </c:pt>
                <c:pt idx="1847">
                  <c:v>41.64</c:v>
                </c:pt>
                <c:pt idx="1848">
                  <c:v>41.64</c:v>
                </c:pt>
                <c:pt idx="1849">
                  <c:v>41.64</c:v>
                </c:pt>
                <c:pt idx="1850">
                  <c:v>41.64</c:v>
                </c:pt>
                <c:pt idx="1851">
                  <c:v>41.64</c:v>
                </c:pt>
                <c:pt idx="1852">
                  <c:v>41.64</c:v>
                </c:pt>
                <c:pt idx="1853">
                  <c:v>41.64</c:v>
                </c:pt>
                <c:pt idx="1854">
                  <c:v>41.64</c:v>
                </c:pt>
                <c:pt idx="1855">
                  <c:v>41.64</c:v>
                </c:pt>
                <c:pt idx="1856">
                  <c:v>41.64</c:v>
                </c:pt>
                <c:pt idx="1857">
                  <c:v>41.64</c:v>
                </c:pt>
                <c:pt idx="1858">
                  <c:v>41.64</c:v>
                </c:pt>
                <c:pt idx="1859">
                  <c:v>41.64</c:v>
                </c:pt>
                <c:pt idx="1860">
                  <c:v>41.64</c:v>
                </c:pt>
                <c:pt idx="1861">
                  <c:v>41.64</c:v>
                </c:pt>
                <c:pt idx="1862">
                  <c:v>41.64</c:v>
                </c:pt>
                <c:pt idx="1863">
                  <c:v>41.64</c:v>
                </c:pt>
                <c:pt idx="1864">
                  <c:v>41.64</c:v>
                </c:pt>
                <c:pt idx="1865">
                  <c:v>41.64</c:v>
                </c:pt>
                <c:pt idx="1866">
                  <c:v>41.64</c:v>
                </c:pt>
                <c:pt idx="1867">
                  <c:v>41.64</c:v>
                </c:pt>
                <c:pt idx="1868">
                  <c:v>41.64</c:v>
                </c:pt>
                <c:pt idx="1869">
                  <c:v>41.64</c:v>
                </c:pt>
                <c:pt idx="1870">
                  <c:v>41.64</c:v>
                </c:pt>
                <c:pt idx="1871">
                  <c:v>41.64</c:v>
                </c:pt>
                <c:pt idx="1872">
                  <c:v>41.64</c:v>
                </c:pt>
                <c:pt idx="1873">
                  <c:v>41.64</c:v>
                </c:pt>
                <c:pt idx="1874">
                  <c:v>41.64</c:v>
                </c:pt>
                <c:pt idx="1875">
                  <c:v>41.64</c:v>
                </c:pt>
                <c:pt idx="1876">
                  <c:v>41.64</c:v>
                </c:pt>
                <c:pt idx="1877">
                  <c:v>41.64</c:v>
                </c:pt>
                <c:pt idx="1878">
                  <c:v>41.64</c:v>
                </c:pt>
                <c:pt idx="1879">
                  <c:v>41.64</c:v>
                </c:pt>
                <c:pt idx="1880">
                  <c:v>41.64</c:v>
                </c:pt>
                <c:pt idx="1881">
                  <c:v>41.63</c:v>
                </c:pt>
                <c:pt idx="1882">
                  <c:v>41.63</c:v>
                </c:pt>
                <c:pt idx="1883">
                  <c:v>41.63</c:v>
                </c:pt>
                <c:pt idx="1884">
                  <c:v>41.63</c:v>
                </c:pt>
                <c:pt idx="1885">
                  <c:v>41.63</c:v>
                </c:pt>
                <c:pt idx="1886">
                  <c:v>41.62</c:v>
                </c:pt>
                <c:pt idx="1887">
                  <c:v>41.62</c:v>
                </c:pt>
                <c:pt idx="1888">
                  <c:v>41.62</c:v>
                </c:pt>
                <c:pt idx="1889">
                  <c:v>41.61</c:v>
                </c:pt>
                <c:pt idx="1890">
                  <c:v>41.61</c:v>
                </c:pt>
                <c:pt idx="1891">
                  <c:v>41.6</c:v>
                </c:pt>
                <c:pt idx="1892">
                  <c:v>41.6</c:v>
                </c:pt>
                <c:pt idx="1893">
                  <c:v>41.6</c:v>
                </c:pt>
                <c:pt idx="1894">
                  <c:v>41.59</c:v>
                </c:pt>
                <c:pt idx="1895">
                  <c:v>41.59</c:v>
                </c:pt>
                <c:pt idx="1896">
                  <c:v>41.59</c:v>
                </c:pt>
                <c:pt idx="1897">
                  <c:v>41.58</c:v>
                </c:pt>
                <c:pt idx="1898">
                  <c:v>41.58</c:v>
                </c:pt>
                <c:pt idx="1899">
                  <c:v>41.57</c:v>
                </c:pt>
                <c:pt idx="1900">
                  <c:v>41.57</c:v>
                </c:pt>
                <c:pt idx="1901">
                  <c:v>41.56</c:v>
                </c:pt>
                <c:pt idx="1902">
                  <c:v>41.56</c:v>
                </c:pt>
                <c:pt idx="1903">
                  <c:v>41.56</c:v>
                </c:pt>
                <c:pt idx="1904">
                  <c:v>41.56</c:v>
                </c:pt>
                <c:pt idx="1905">
                  <c:v>41.56</c:v>
                </c:pt>
                <c:pt idx="1906">
                  <c:v>41.56</c:v>
                </c:pt>
                <c:pt idx="1907">
                  <c:v>41.57</c:v>
                </c:pt>
                <c:pt idx="1908">
                  <c:v>41.57</c:v>
                </c:pt>
                <c:pt idx="1909">
                  <c:v>41.57</c:v>
                </c:pt>
                <c:pt idx="1910">
                  <c:v>41.57</c:v>
                </c:pt>
                <c:pt idx="1911">
                  <c:v>41.57</c:v>
                </c:pt>
                <c:pt idx="1912">
                  <c:v>41.57</c:v>
                </c:pt>
                <c:pt idx="1913">
                  <c:v>41.57</c:v>
                </c:pt>
                <c:pt idx="1914">
                  <c:v>41.57</c:v>
                </c:pt>
                <c:pt idx="1915">
                  <c:v>41.57</c:v>
                </c:pt>
                <c:pt idx="1916">
                  <c:v>41.57</c:v>
                </c:pt>
                <c:pt idx="1917">
                  <c:v>41.57</c:v>
                </c:pt>
                <c:pt idx="1918">
                  <c:v>41.57</c:v>
                </c:pt>
                <c:pt idx="1919">
                  <c:v>41.58</c:v>
                </c:pt>
                <c:pt idx="1920">
                  <c:v>41.58</c:v>
                </c:pt>
                <c:pt idx="1921">
                  <c:v>41.59</c:v>
                </c:pt>
                <c:pt idx="1922">
                  <c:v>41.6</c:v>
                </c:pt>
                <c:pt idx="1923">
                  <c:v>41.6</c:v>
                </c:pt>
                <c:pt idx="1924">
                  <c:v>41.61</c:v>
                </c:pt>
                <c:pt idx="1925">
                  <c:v>41.62</c:v>
                </c:pt>
                <c:pt idx="1926">
                  <c:v>41.62</c:v>
                </c:pt>
                <c:pt idx="1927">
                  <c:v>41.62</c:v>
                </c:pt>
                <c:pt idx="1928">
                  <c:v>41.62</c:v>
                </c:pt>
                <c:pt idx="1929">
                  <c:v>41.62</c:v>
                </c:pt>
                <c:pt idx="1930">
                  <c:v>41.62</c:v>
                </c:pt>
                <c:pt idx="1931">
                  <c:v>41.63</c:v>
                </c:pt>
                <c:pt idx="1932">
                  <c:v>41.63</c:v>
                </c:pt>
                <c:pt idx="1933">
                  <c:v>41.63</c:v>
                </c:pt>
                <c:pt idx="1934">
                  <c:v>41.63</c:v>
                </c:pt>
                <c:pt idx="1935">
                  <c:v>41.64</c:v>
                </c:pt>
                <c:pt idx="1936">
                  <c:v>41.64</c:v>
                </c:pt>
                <c:pt idx="1937">
                  <c:v>41.64</c:v>
                </c:pt>
                <c:pt idx="1938">
                  <c:v>41.64</c:v>
                </c:pt>
                <c:pt idx="1939">
                  <c:v>41.64</c:v>
                </c:pt>
                <c:pt idx="1940">
                  <c:v>41.64</c:v>
                </c:pt>
                <c:pt idx="1941">
                  <c:v>41.64</c:v>
                </c:pt>
                <c:pt idx="1942">
                  <c:v>41.64</c:v>
                </c:pt>
                <c:pt idx="1943">
                  <c:v>41.65</c:v>
                </c:pt>
                <c:pt idx="1944">
                  <c:v>41.65</c:v>
                </c:pt>
                <c:pt idx="1945">
                  <c:v>41.66</c:v>
                </c:pt>
                <c:pt idx="1946">
                  <c:v>41.66</c:v>
                </c:pt>
                <c:pt idx="1947">
                  <c:v>41.67</c:v>
                </c:pt>
                <c:pt idx="1948">
                  <c:v>41.67</c:v>
                </c:pt>
                <c:pt idx="1949">
                  <c:v>41.68</c:v>
                </c:pt>
                <c:pt idx="1950">
                  <c:v>41.69</c:v>
                </c:pt>
                <c:pt idx="1951">
                  <c:v>41.69</c:v>
                </c:pt>
                <c:pt idx="1952">
                  <c:v>41.7</c:v>
                </c:pt>
                <c:pt idx="1953">
                  <c:v>41.7</c:v>
                </c:pt>
                <c:pt idx="1954">
                  <c:v>41.71</c:v>
                </c:pt>
                <c:pt idx="1955">
                  <c:v>41.71</c:v>
                </c:pt>
                <c:pt idx="1956">
                  <c:v>41.71</c:v>
                </c:pt>
                <c:pt idx="1957">
                  <c:v>41.71</c:v>
                </c:pt>
                <c:pt idx="1958">
                  <c:v>41.72</c:v>
                </c:pt>
                <c:pt idx="1959">
                  <c:v>41.72</c:v>
                </c:pt>
                <c:pt idx="1960">
                  <c:v>41.72</c:v>
                </c:pt>
                <c:pt idx="1961">
                  <c:v>41.71</c:v>
                </c:pt>
                <c:pt idx="1962">
                  <c:v>41.71</c:v>
                </c:pt>
                <c:pt idx="1963">
                  <c:v>41.71</c:v>
                </c:pt>
                <c:pt idx="1964">
                  <c:v>41.71</c:v>
                </c:pt>
                <c:pt idx="1965">
                  <c:v>41.7</c:v>
                </c:pt>
                <c:pt idx="1966">
                  <c:v>41.7</c:v>
                </c:pt>
                <c:pt idx="1967">
                  <c:v>41.69</c:v>
                </c:pt>
                <c:pt idx="1968">
                  <c:v>41.69</c:v>
                </c:pt>
                <c:pt idx="1969">
                  <c:v>41.68</c:v>
                </c:pt>
                <c:pt idx="1970">
                  <c:v>41.68</c:v>
                </c:pt>
                <c:pt idx="1971">
                  <c:v>41.68</c:v>
                </c:pt>
                <c:pt idx="1972">
                  <c:v>41.68</c:v>
                </c:pt>
                <c:pt idx="1973">
                  <c:v>41.68</c:v>
                </c:pt>
                <c:pt idx="1974">
                  <c:v>41.68</c:v>
                </c:pt>
                <c:pt idx="1975">
                  <c:v>41.67</c:v>
                </c:pt>
                <c:pt idx="1976">
                  <c:v>41.67</c:v>
                </c:pt>
                <c:pt idx="1977">
                  <c:v>41.67</c:v>
                </c:pt>
                <c:pt idx="1978">
                  <c:v>41.67</c:v>
                </c:pt>
                <c:pt idx="1979">
                  <c:v>41.67</c:v>
                </c:pt>
                <c:pt idx="1980">
                  <c:v>41.67</c:v>
                </c:pt>
                <c:pt idx="1981">
                  <c:v>41.67</c:v>
                </c:pt>
                <c:pt idx="1982">
                  <c:v>41.66</c:v>
                </c:pt>
                <c:pt idx="1983">
                  <c:v>41.67</c:v>
                </c:pt>
                <c:pt idx="1984">
                  <c:v>41.67</c:v>
                </c:pt>
                <c:pt idx="1985">
                  <c:v>41.67</c:v>
                </c:pt>
                <c:pt idx="1986">
                  <c:v>41.67</c:v>
                </c:pt>
                <c:pt idx="1987">
                  <c:v>41.67</c:v>
                </c:pt>
                <c:pt idx="1988">
                  <c:v>41.66</c:v>
                </c:pt>
                <c:pt idx="1989">
                  <c:v>41.66</c:v>
                </c:pt>
                <c:pt idx="1990">
                  <c:v>41.66</c:v>
                </c:pt>
                <c:pt idx="1991">
                  <c:v>41.66</c:v>
                </c:pt>
                <c:pt idx="1992">
                  <c:v>41.66</c:v>
                </c:pt>
                <c:pt idx="1993">
                  <c:v>41.66</c:v>
                </c:pt>
                <c:pt idx="1994">
                  <c:v>41.66</c:v>
                </c:pt>
                <c:pt idx="1995">
                  <c:v>41.66</c:v>
                </c:pt>
                <c:pt idx="1996">
                  <c:v>41.67</c:v>
                </c:pt>
                <c:pt idx="1997">
                  <c:v>41.68</c:v>
                </c:pt>
                <c:pt idx="1998">
                  <c:v>41.69</c:v>
                </c:pt>
                <c:pt idx="1999">
                  <c:v>41.69</c:v>
                </c:pt>
                <c:pt idx="2000">
                  <c:v>41.7</c:v>
                </c:pt>
                <c:pt idx="2001">
                  <c:v>41.7</c:v>
                </c:pt>
                <c:pt idx="2002">
                  <c:v>41.71</c:v>
                </c:pt>
                <c:pt idx="2003">
                  <c:v>41.72</c:v>
                </c:pt>
                <c:pt idx="2004">
                  <c:v>41.72</c:v>
                </c:pt>
                <c:pt idx="2005">
                  <c:v>41.73</c:v>
                </c:pt>
                <c:pt idx="2006">
                  <c:v>41.73</c:v>
                </c:pt>
                <c:pt idx="2007">
                  <c:v>41.73</c:v>
                </c:pt>
                <c:pt idx="2008">
                  <c:v>41.73</c:v>
                </c:pt>
                <c:pt idx="2009">
                  <c:v>41.74</c:v>
                </c:pt>
                <c:pt idx="2010">
                  <c:v>41.74</c:v>
                </c:pt>
                <c:pt idx="2011">
                  <c:v>41.74</c:v>
                </c:pt>
                <c:pt idx="2012">
                  <c:v>41.74</c:v>
                </c:pt>
                <c:pt idx="2013">
                  <c:v>41.74</c:v>
                </c:pt>
                <c:pt idx="2014">
                  <c:v>41.74</c:v>
                </c:pt>
                <c:pt idx="2015">
                  <c:v>41.74</c:v>
                </c:pt>
                <c:pt idx="2016">
                  <c:v>41.75</c:v>
                </c:pt>
                <c:pt idx="2017">
                  <c:v>41.75</c:v>
                </c:pt>
                <c:pt idx="2018">
                  <c:v>41.75</c:v>
                </c:pt>
                <c:pt idx="2019">
                  <c:v>41.75</c:v>
                </c:pt>
                <c:pt idx="2020">
                  <c:v>41.75</c:v>
                </c:pt>
                <c:pt idx="2021">
                  <c:v>41.75</c:v>
                </c:pt>
                <c:pt idx="2022">
                  <c:v>41.76</c:v>
                </c:pt>
                <c:pt idx="2023">
                  <c:v>41.76</c:v>
                </c:pt>
                <c:pt idx="2024">
                  <c:v>41.76</c:v>
                </c:pt>
                <c:pt idx="2025">
                  <c:v>41.77</c:v>
                </c:pt>
                <c:pt idx="2026">
                  <c:v>41.77</c:v>
                </c:pt>
                <c:pt idx="2027">
                  <c:v>41.77</c:v>
                </c:pt>
                <c:pt idx="2028">
                  <c:v>41.77</c:v>
                </c:pt>
                <c:pt idx="2029">
                  <c:v>41.77</c:v>
                </c:pt>
                <c:pt idx="2030">
                  <c:v>41.77</c:v>
                </c:pt>
                <c:pt idx="2031">
                  <c:v>41.78</c:v>
                </c:pt>
                <c:pt idx="2032">
                  <c:v>41.78</c:v>
                </c:pt>
                <c:pt idx="2033">
                  <c:v>41.78</c:v>
                </c:pt>
                <c:pt idx="2034">
                  <c:v>41.79</c:v>
                </c:pt>
                <c:pt idx="2035">
                  <c:v>41.8</c:v>
                </c:pt>
                <c:pt idx="2036">
                  <c:v>41.81</c:v>
                </c:pt>
                <c:pt idx="2037">
                  <c:v>41.82</c:v>
                </c:pt>
                <c:pt idx="2038">
                  <c:v>41.82</c:v>
                </c:pt>
                <c:pt idx="2039">
                  <c:v>41.83</c:v>
                </c:pt>
                <c:pt idx="2040">
                  <c:v>41.84</c:v>
                </c:pt>
                <c:pt idx="2041">
                  <c:v>41.84</c:v>
                </c:pt>
                <c:pt idx="2042">
                  <c:v>41.85</c:v>
                </c:pt>
                <c:pt idx="2043">
                  <c:v>41.85</c:v>
                </c:pt>
                <c:pt idx="2044">
                  <c:v>41.85</c:v>
                </c:pt>
                <c:pt idx="2045">
                  <c:v>41.85</c:v>
                </c:pt>
                <c:pt idx="2046">
                  <c:v>41.85</c:v>
                </c:pt>
                <c:pt idx="2047">
                  <c:v>41.86</c:v>
                </c:pt>
                <c:pt idx="2048">
                  <c:v>41.86</c:v>
                </c:pt>
                <c:pt idx="2049">
                  <c:v>41.86</c:v>
                </c:pt>
                <c:pt idx="2050">
                  <c:v>41.86</c:v>
                </c:pt>
                <c:pt idx="2051">
                  <c:v>41.86</c:v>
                </c:pt>
                <c:pt idx="2052">
                  <c:v>41.86</c:v>
                </c:pt>
                <c:pt idx="2053">
                  <c:v>41.86</c:v>
                </c:pt>
                <c:pt idx="2054">
                  <c:v>41.86</c:v>
                </c:pt>
                <c:pt idx="2055">
                  <c:v>41.86</c:v>
                </c:pt>
                <c:pt idx="2056">
                  <c:v>41.86</c:v>
                </c:pt>
                <c:pt idx="2057">
                  <c:v>41.86</c:v>
                </c:pt>
                <c:pt idx="2058">
                  <c:v>41.86</c:v>
                </c:pt>
                <c:pt idx="2059">
                  <c:v>41.86</c:v>
                </c:pt>
                <c:pt idx="2060">
                  <c:v>41.86</c:v>
                </c:pt>
                <c:pt idx="2061">
                  <c:v>41.86</c:v>
                </c:pt>
                <c:pt idx="2062">
                  <c:v>41.86</c:v>
                </c:pt>
                <c:pt idx="2063">
                  <c:v>41.86</c:v>
                </c:pt>
                <c:pt idx="2064">
                  <c:v>41.86</c:v>
                </c:pt>
                <c:pt idx="2065">
                  <c:v>41.86</c:v>
                </c:pt>
                <c:pt idx="2066">
                  <c:v>41.86</c:v>
                </c:pt>
                <c:pt idx="2067">
                  <c:v>41.86</c:v>
                </c:pt>
                <c:pt idx="2068">
                  <c:v>41.86</c:v>
                </c:pt>
                <c:pt idx="2069">
                  <c:v>41.86</c:v>
                </c:pt>
                <c:pt idx="2070">
                  <c:v>41.86</c:v>
                </c:pt>
                <c:pt idx="2071">
                  <c:v>41.86</c:v>
                </c:pt>
                <c:pt idx="2072">
                  <c:v>41.86</c:v>
                </c:pt>
                <c:pt idx="2073">
                  <c:v>41.86</c:v>
                </c:pt>
                <c:pt idx="2074">
                  <c:v>41.86</c:v>
                </c:pt>
                <c:pt idx="2075">
                  <c:v>41.86</c:v>
                </c:pt>
                <c:pt idx="2076">
                  <c:v>41.86</c:v>
                </c:pt>
                <c:pt idx="2077">
                  <c:v>41.86</c:v>
                </c:pt>
                <c:pt idx="2078">
                  <c:v>41.86</c:v>
                </c:pt>
                <c:pt idx="2079">
                  <c:v>41.86</c:v>
                </c:pt>
                <c:pt idx="2080">
                  <c:v>41.86</c:v>
                </c:pt>
                <c:pt idx="2081">
                  <c:v>41.86</c:v>
                </c:pt>
                <c:pt idx="2082">
                  <c:v>41.86</c:v>
                </c:pt>
                <c:pt idx="2083">
                  <c:v>41.86</c:v>
                </c:pt>
                <c:pt idx="2084">
                  <c:v>41.86</c:v>
                </c:pt>
                <c:pt idx="2085">
                  <c:v>41.86</c:v>
                </c:pt>
                <c:pt idx="2086">
                  <c:v>41.86</c:v>
                </c:pt>
                <c:pt idx="2087">
                  <c:v>41.86</c:v>
                </c:pt>
                <c:pt idx="2088">
                  <c:v>41.86</c:v>
                </c:pt>
                <c:pt idx="2089">
                  <c:v>41.86</c:v>
                </c:pt>
                <c:pt idx="2090">
                  <c:v>41.86</c:v>
                </c:pt>
                <c:pt idx="2091">
                  <c:v>41.86</c:v>
                </c:pt>
                <c:pt idx="2092">
                  <c:v>41.86</c:v>
                </c:pt>
                <c:pt idx="2093">
                  <c:v>41.86</c:v>
                </c:pt>
                <c:pt idx="2094">
                  <c:v>41.86</c:v>
                </c:pt>
                <c:pt idx="2095">
                  <c:v>41.86</c:v>
                </c:pt>
                <c:pt idx="2096">
                  <c:v>41.86</c:v>
                </c:pt>
                <c:pt idx="2097">
                  <c:v>41.86</c:v>
                </c:pt>
                <c:pt idx="2098">
                  <c:v>41.86</c:v>
                </c:pt>
                <c:pt idx="2099">
                  <c:v>41.86</c:v>
                </c:pt>
                <c:pt idx="2100">
                  <c:v>41.86</c:v>
                </c:pt>
                <c:pt idx="2101">
                  <c:v>41.85</c:v>
                </c:pt>
                <c:pt idx="2102">
                  <c:v>41.85</c:v>
                </c:pt>
                <c:pt idx="2103">
                  <c:v>41.85</c:v>
                </c:pt>
                <c:pt idx="2104">
                  <c:v>41.85</c:v>
                </c:pt>
                <c:pt idx="2105">
                  <c:v>41.85</c:v>
                </c:pt>
                <c:pt idx="2106">
                  <c:v>41.84</c:v>
                </c:pt>
                <c:pt idx="2107">
                  <c:v>41.84</c:v>
                </c:pt>
                <c:pt idx="2108">
                  <c:v>41.83</c:v>
                </c:pt>
                <c:pt idx="2109">
                  <c:v>41.83</c:v>
                </c:pt>
                <c:pt idx="2110">
                  <c:v>41.82</c:v>
                </c:pt>
                <c:pt idx="2111">
                  <c:v>41.81</c:v>
                </c:pt>
                <c:pt idx="2112">
                  <c:v>41.8</c:v>
                </c:pt>
                <c:pt idx="2113">
                  <c:v>41.8</c:v>
                </c:pt>
                <c:pt idx="2114">
                  <c:v>41.79</c:v>
                </c:pt>
                <c:pt idx="2115">
                  <c:v>41.79</c:v>
                </c:pt>
                <c:pt idx="2116">
                  <c:v>41.78</c:v>
                </c:pt>
                <c:pt idx="2117">
                  <c:v>41.78</c:v>
                </c:pt>
                <c:pt idx="2118">
                  <c:v>41.77</c:v>
                </c:pt>
                <c:pt idx="2119">
                  <c:v>41.77</c:v>
                </c:pt>
                <c:pt idx="2120">
                  <c:v>41.76</c:v>
                </c:pt>
                <c:pt idx="2121">
                  <c:v>41.75</c:v>
                </c:pt>
                <c:pt idx="2122">
                  <c:v>41.75</c:v>
                </c:pt>
                <c:pt idx="2123">
                  <c:v>41.74</c:v>
                </c:pt>
                <c:pt idx="2124">
                  <c:v>41.73</c:v>
                </c:pt>
                <c:pt idx="2125">
                  <c:v>41.72</c:v>
                </c:pt>
                <c:pt idx="2126">
                  <c:v>41.71</c:v>
                </c:pt>
                <c:pt idx="2127">
                  <c:v>41.71</c:v>
                </c:pt>
                <c:pt idx="2128">
                  <c:v>41.7</c:v>
                </c:pt>
                <c:pt idx="2129">
                  <c:v>41.7</c:v>
                </c:pt>
                <c:pt idx="2130">
                  <c:v>41.69</c:v>
                </c:pt>
                <c:pt idx="2131">
                  <c:v>41.68</c:v>
                </c:pt>
                <c:pt idx="2132">
                  <c:v>41.68</c:v>
                </c:pt>
                <c:pt idx="2133">
                  <c:v>41.67</c:v>
                </c:pt>
                <c:pt idx="2134">
                  <c:v>41.66</c:v>
                </c:pt>
                <c:pt idx="2135">
                  <c:v>41.66</c:v>
                </c:pt>
                <c:pt idx="2136">
                  <c:v>41.65</c:v>
                </c:pt>
                <c:pt idx="2137">
                  <c:v>41.65</c:v>
                </c:pt>
                <c:pt idx="2138">
                  <c:v>41.65</c:v>
                </c:pt>
                <c:pt idx="2139">
                  <c:v>41.65</c:v>
                </c:pt>
                <c:pt idx="2140">
                  <c:v>41.65</c:v>
                </c:pt>
                <c:pt idx="2141">
                  <c:v>41.65</c:v>
                </c:pt>
                <c:pt idx="2142">
                  <c:v>41.65</c:v>
                </c:pt>
                <c:pt idx="2143">
                  <c:v>41.65</c:v>
                </c:pt>
                <c:pt idx="2144">
                  <c:v>41.65</c:v>
                </c:pt>
                <c:pt idx="2145">
                  <c:v>41.65</c:v>
                </c:pt>
                <c:pt idx="2146">
                  <c:v>41.65</c:v>
                </c:pt>
                <c:pt idx="2147">
                  <c:v>41.65</c:v>
                </c:pt>
                <c:pt idx="2148">
                  <c:v>41.65</c:v>
                </c:pt>
                <c:pt idx="2149">
                  <c:v>41.65</c:v>
                </c:pt>
                <c:pt idx="2150">
                  <c:v>41.66</c:v>
                </c:pt>
                <c:pt idx="2151">
                  <c:v>41.66</c:v>
                </c:pt>
                <c:pt idx="2152">
                  <c:v>41.66</c:v>
                </c:pt>
                <c:pt idx="2153">
                  <c:v>41.67</c:v>
                </c:pt>
                <c:pt idx="2154">
                  <c:v>41.68</c:v>
                </c:pt>
                <c:pt idx="2155">
                  <c:v>41.69</c:v>
                </c:pt>
                <c:pt idx="2156">
                  <c:v>41.7</c:v>
                </c:pt>
                <c:pt idx="2157">
                  <c:v>41.72</c:v>
                </c:pt>
                <c:pt idx="2158">
                  <c:v>41.73</c:v>
                </c:pt>
                <c:pt idx="2159">
                  <c:v>41.74</c:v>
                </c:pt>
                <c:pt idx="2160">
                  <c:v>41.75</c:v>
                </c:pt>
                <c:pt idx="2161">
                  <c:v>41.77</c:v>
                </c:pt>
                <c:pt idx="2162">
                  <c:v>41.78</c:v>
                </c:pt>
                <c:pt idx="2163">
                  <c:v>41.8</c:v>
                </c:pt>
                <c:pt idx="2164">
                  <c:v>41.81</c:v>
                </c:pt>
                <c:pt idx="2165">
                  <c:v>41.82</c:v>
                </c:pt>
                <c:pt idx="2166">
                  <c:v>41.83</c:v>
                </c:pt>
                <c:pt idx="2167">
                  <c:v>41.85</c:v>
                </c:pt>
                <c:pt idx="2168">
                  <c:v>41.85</c:v>
                </c:pt>
                <c:pt idx="2169">
                  <c:v>41.85</c:v>
                </c:pt>
                <c:pt idx="2170">
                  <c:v>41.86</c:v>
                </c:pt>
                <c:pt idx="2171">
                  <c:v>41.86</c:v>
                </c:pt>
                <c:pt idx="2172">
                  <c:v>41.86</c:v>
                </c:pt>
                <c:pt idx="2173">
                  <c:v>41.86</c:v>
                </c:pt>
                <c:pt idx="2174">
                  <c:v>41.86</c:v>
                </c:pt>
                <c:pt idx="2175">
                  <c:v>41.86</c:v>
                </c:pt>
                <c:pt idx="2176">
                  <c:v>41.86</c:v>
                </c:pt>
                <c:pt idx="2177">
                  <c:v>41.86</c:v>
                </c:pt>
                <c:pt idx="2178">
                  <c:v>41.86</c:v>
                </c:pt>
                <c:pt idx="2179">
                  <c:v>41.86</c:v>
                </c:pt>
                <c:pt idx="2180">
                  <c:v>41.86</c:v>
                </c:pt>
                <c:pt idx="2181">
                  <c:v>41.86</c:v>
                </c:pt>
                <c:pt idx="2182">
                  <c:v>41.86</c:v>
                </c:pt>
                <c:pt idx="2183">
                  <c:v>41.86</c:v>
                </c:pt>
                <c:pt idx="2184">
                  <c:v>41.86</c:v>
                </c:pt>
                <c:pt idx="2185">
                  <c:v>41.86</c:v>
                </c:pt>
                <c:pt idx="2186">
                  <c:v>41.86</c:v>
                </c:pt>
                <c:pt idx="2187">
                  <c:v>41.86</c:v>
                </c:pt>
                <c:pt idx="2188">
                  <c:v>41.87</c:v>
                </c:pt>
                <c:pt idx="2189">
                  <c:v>41.87</c:v>
                </c:pt>
                <c:pt idx="2190">
                  <c:v>41.87</c:v>
                </c:pt>
                <c:pt idx="2191">
                  <c:v>41.87</c:v>
                </c:pt>
                <c:pt idx="2192">
                  <c:v>41.87</c:v>
                </c:pt>
                <c:pt idx="2193">
                  <c:v>41.87</c:v>
                </c:pt>
                <c:pt idx="2194">
                  <c:v>41.87</c:v>
                </c:pt>
                <c:pt idx="2195">
                  <c:v>41.87</c:v>
                </c:pt>
                <c:pt idx="2196">
                  <c:v>41.87</c:v>
                </c:pt>
                <c:pt idx="2197">
                  <c:v>41.87</c:v>
                </c:pt>
                <c:pt idx="2198">
                  <c:v>41.87</c:v>
                </c:pt>
                <c:pt idx="2199">
                  <c:v>41.87</c:v>
                </c:pt>
                <c:pt idx="2200">
                  <c:v>41.86</c:v>
                </c:pt>
                <c:pt idx="2201">
                  <c:v>41.86</c:v>
                </c:pt>
                <c:pt idx="2202">
                  <c:v>41.86</c:v>
                </c:pt>
                <c:pt idx="2203">
                  <c:v>41.86</c:v>
                </c:pt>
                <c:pt idx="2204">
                  <c:v>41.86</c:v>
                </c:pt>
                <c:pt idx="2205">
                  <c:v>41.86</c:v>
                </c:pt>
                <c:pt idx="2206">
                  <c:v>41.86</c:v>
                </c:pt>
                <c:pt idx="2207">
                  <c:v>41.86</c:v>
                </c:pt>
                <c:pt idx="2208">
                  <c:v>41.86</c:v>
                </c:pt>
                <c:pt idx="2209">
                  <c:v>41.86</c:v>
                </c:pt>
                <c:pt idx="2210">
                  <c:v>41.86</c:v>
                </c:pt>
                <c:pt idx="2211">
                  <c:v>41.86</c:v>
                </c:pt>
                <c:pt idx="2212">
                  <c:v>41.86</c:v>
                </c:pt>
                <c:pt idx="2213">
                  <c:v>41.86</c:v>
                </c:pt>
                <c:pt idx="2214">
                  <c:v>41.86</c:v>
                </c:pt>
                <c:pt idx="2215">
                  <c:v>41.86</c:v>
                </c:pt>
                <c:pt idx="2216">
                  <c:v>41.86</c:v>
                </c:pt>
                <c:pt idx="2217">
                  <c:v>41.86</c:v>
                </c:pt>
                <c:pt idx="2218">
                  <c:v>41.86</c:v>
                </c:pt>
                <c:pt idx="2219">
                  <c:v>41.86</c:v>
                </c:pt>
                <c:pt idx="2220">
                  <c:v>41.86</c:v>
                </c:pt>
                <c:pt idx="2221">
                  <c:v>41.86</c:v>
                </c:pt>
                <c:pt idx="2222">
                  <c:v>41.86</c:v>
                </c:pt>
                <c:pt idx="2223">
                  <c:v>41.86</c:v>
                </c:pt>
                <c:pt idx="2224">
                  <c:v>41.86</c:v>
                </c:pt>
                <c:pt idx="2225">
                  <c:v>41.86</c:v>
                </c:pt>
                <c:pt idx="2226">
                  <c:v>41.86</c:v>
                </c:pt>
                <c:pt idx="2227">
                  <c:v>41.86</c:v>
                </c:pt>
                <c:pt idx="2228">
                  <c:v>41.86</c:v>
                </c:pt>
                <c:pt idx="2229">
                  <c:v>41.86</c:v>
                </c:pt>
                <c:pt idx="2230">
                  <c:v>41.86</c:v>
                </c:pt>
                <c:pt idx="2231">
                  <c:v>41.86</c:v>
                </c:pt>
                <c:pt idx="2232">
                  <c:v>41.86</c:v>
                </c:pt>
                <c:pt idx="2233">
                  <c:v>41.86</c:v>
                </c:pt>
                <c:pt idx="2234">
                  <c:v>41.86</c:v>
                </c:pt>
                <c:pt idx="2235">
                  <c:v>41.86</c:v>
                </c:pt>
                <c:pt idx="2236">
                  <c:v>41.86</c:v>
                </c:pt>
                <c:pt idx="2237">
                  <c:v>41.86</c:v>
                </c:pt>
                <c:pt idx="2238">
                  <c:v>41.86</c:v>
                </c:pt>
                <c:pt idx="2239">
                  <c:v>41.86</c:v>
                </c:pt>
                <c:pt idx="2240">
                  <c:v>41.86</c:v>
                </c:pt>
                <c:pt idx="2241">
                  <c:v>41.86</c:v>
                </c:pt>
                <c:pt idx="2242">
                  <c:v>41.86</c:v>
                </c:pt>
                <c:pt idx="2243">
                  <c:v>41.86</c:v>
                </c:pt>
                <c:pt idx="2244">
                  <c:v>41.86</c:v>
                </c:pt>
                <c:pt idx="2245">
                  <c:v>41.86</c:v>
                </c:pt>
                <c:pt idx="2246">
                  <c:v>41.86</c:v>
                </c:pt>
                <c:pt idx="2247">
                  <c:v>41.86</c:v>
                </c:pt>
                <c:pt idx="2248">
                  <c:v>41.86</c:v>
                </c:pt>
                <c:pt idx="2249">
                  <c:v>41.86</c:v>
                </c:pt>
                <c:pt idx="2250">
                  <c:v>41.86</c:v>
                </c:pt>
                <c:pt idx="2251">
                  <c:v>41.86</c:v>
                </c:pt>
                <c:pt idx="2252">
                  <c:v>41.86</c:v>
                </c:pt>
                <c:pt idx="2253">
                  <c:v>41.86</c:v>
                </c:pt>
                <c:pt idx="2254">
                  <c:v>41.86</c:v>
                </c:pt>
                <c:pt idx="2255">
                  <c:v>41.85</c:v>
                </c:pt>
                <c:pt idx="2256">
                  <c:v>41.85</c:v>
                </c:pt>
                <c:pt idx="2257">
                  <c:v>41.85</c:v>
                </c:pt>
                <c:pt idx="2258">
                  <c:v>41.85</c:v>
                </c:pt>
                <c:pt idx="2259">
                  <c:v>41.85</c:v>
                </c:pt>
                <c:pt idx="2260">
                  <c:v>41.85</c:v>
                </c:pt>
                <c:pt idx="2261">
                  <c:v>41.85</c:v>
                </c:pt>
                <c:pt idx="2262">
                  <c:v>41.85</c:v>
                </c:pt>
                <c:pt idx="2263">
                  <c:v>41.84</c:v>
                </c:pt>
                <c:pt idx="2264">
                  <c:v>41.85</c:v>
                </c:pt>
                <c:pt idx="2265">
                  <c:v>41.85</c:v>
                </c:pt>
                <c:pt idx="2266">
                  <c:v>41.85</c:v>
                </c:pt>
                <c:pt idx="2267">
                  <c:v>41.85</c:v>
                </c:pt>
                <c:pt idx="2268">
                  <c:v>41.85</c:v>
                </c:pt>
                <c:pt idx="2269">
                  <c:v>41.85</c:v>
                </c:pt>
                <c:pt idx="2270">
                  <c:v>41.85</c:v>
                </c:pt>
                <c:pt idx="2271">
                  <c:v>41.85</c:v>
                </c:pt>
                <c:pt idx="2272">
                  <c:v>41.85</c:v>
                </c:pt>
                <c:pt idx="2273">
                  <c:v>41.85</c:v>
                </c:pt>
                <c:pt idx="2274">
                  <c:v>41.85</c:v>
                </c:pt>
                <c:pt idx="2275">
                  <c:v>41.86</c:v>
                </c:pt>
                <c:pt idx="2276">
                  <c:v>41.86</c:v>
                </c:pt>
                <c:pt idx="2277">
                  <c:v>41.86</c:v>
                </c:pt>
                <c:pt idx="2278">
                  <c:v>41.86</c:v>
                </c:pt>
                <c:pt idx="2279">
                  <c:v>41.86</c:v>
                </c:pt>
                <c:pt idx="2280">
                  <c:v>41.86</c:v>
                </c:pt>
                <c:pt idx="2281">
                  <c:v>41.86</c:v>
                </c:pt>
                <c:pt idx="2282">
                  <c:v>41.86</c:v>
                </c:pt>
                <c:pt idx="2283">
                  <c:v>41.86</c:v>
                </c:pt>
                <c:pt idx="2284">
                  <c:v>41.86</c:v>
                </c:pt>
                <c:pt idx="2285">
                  <c:v>41.86</c:v>
                </c:pt>
                <c:pt idx="2286">
                  <c:v>41.86</c:v>
                </c:pt>
                <c:pt idx="2287">
                  <c:v>41.86</c:v>
                </c:pt>
                <c:pt idx="2288">
                  <c:v>41.86</c:v>
                </c:pt>
                <c:pt idx="2289">
                  <c:v>41.86</c:v>
                </c:pt>
                <c:pt idx="2290">
                  <c:v>41.86</c:v>
                </c:pt>
                <c:pt idx="2291">
                  <c:v>41.86</c:v>
                </c:pt>
                <c:pt idx="2292">
                  <c:v>41.86</c:v>
                </c:pt>
                <c:pt idx="2293">
                  <c:v>41.86</c:v>
                </c:pt>
                <c:pt idx="2294">
                  <c:v>41.86</c:v>
                </c:pt>
                <c:pt idx="2295">
                  <c:v>41.86</c:v>
                </c:pt>
                <c:pt idx="2296">
                  <c:v>41.86</c:v>
                </c:pt>
                <c:pt idx="2297">
                  <c:v>41.86</c:v>
                </c:pt>
                <c:pt idx="2298">
                  <c:v>41.86</c:v>
                </c:pt>
                <c:pt idx="2299">
                  <c:v>41.86</c:v>
                </c:pt>
                <c:pt idx="2300">
                  <c:v>41.86</c:v>
                </c:pt>
                <c:pt idx="2301">
                  <c:v>41.86</c:v>
                </c:pt>
                <c:pt idx="2302">
                  <c:v>41.86</c:v>
                </c:pt>
                <c:pt idx="2303">
                  <c:v>41.86</c:v>
                </c:pt>
                <c:pt idx="2304">
                  <c:v>41.86</c:v>
                </c:pt>
                <c:pt idx="2305">
                  <c:v>41.86</c:v>
                </c:pt>
                <c:pt idx="2306">
                  <c:v>41.85</c:v>
                </c:pt>
                <c:pt idx="2307">
                  <c:v>41.85</c:v>
                </c:pt>
                <c:pt idx="2308">
                  <c:v>41.85</c:v>
                </c:pt>
                <c:pt idx="2309">
                  <c:v>41.85</c:v>
                </c:pt>
                <c:pt idx="2310">
                  <c:v>41.84</c:v>
                </c:pt>
                <c:pt idx="2311">
                  <c:v>41.83</c:v>
                </c:pt>
                <c:pt idx="2312">
                  <c:v>41.83</c:v>
                </c:pt>
                <c:pt idx="2313">
                  <c:v>41.82</c:v>
                </c:pt>
                <c:pt idx="2314">
                  <c:v>41.82</c:v>
                </c:pt>
                <c:pt idx="2315">
                  <c:v>41.81</c:v>
                </c:pt>
                <c:pt idx="2316">
                  <c:v>41.81</c:v>
                </c:pt>
                <c:pt idx="2317">
                  <c:v>41.81</c:v>
                </c:pt>
                <c:pt idx="2318">
                  <c:v>41.8</c:v>
                </c:pt>
                <c:pt idx="2319">
                  <c:v>41.79</c:v>
                </c:pt>
                <c:pt idx="2320">
                  <c:v>41.79</c:v>
                </c:pt>
                <c:pt idx="2321">
                  <c:v>41.78</c:v>
                </c:pt>
                <c:pt idx="2322">
                  <c:v>41.77</c:v>
                </c:pt>
                <c:pt idx="2323">
                  <c:v>41.76</c:v>
                </c:pt>
                <c:pt idx="2324">
                  <c:v>41.76</c:v>
                </c:pt>
                <c:pt idx="2325">
                  <c:v>41.75</c:v>
                </c:pt>
                <c:pt idx="2326">
                  <c:v>41.75</c:v>
                </c:pt>
                <c:pt idx="2327">
                  <c:v>41.75</c:v>
                </c:pt>
                <c:pt idx="2328">
                  <c:v>41.75</c:v>
                </c:pt>
                <c:pt idx="2329">
                  <c:v>41.75</c:v>
                </c:pt>
                <c:pt idx="2330">
                  <c:v>41.75</c:v>
                </c:pt>
                <c:pt idx="2331">
                  <c:v>41.75</c:v>
                </c:pt>
                <c:pt idx="2332">
                  <c:v>41.75</c:v>
                </c:pt>
                <c:pt idx="2333">
                  <c:v>41.75</c:v>
                </c:pt>
                <c:pt idx="2334">
                  <c:v>41.75</c:v>
                </c:pt>
                <c:pt idx="2335">
                  <c:v>41.75</c:v>
                </c:pt>
                <c:pt idx="2336">
                  <c:v>41.75</c:v>
                </c:pt>
                <c:pt idx="2337">
                  <c:v>41.74</c:v>
                </c:pt>
                <c:pt idx="2338">
                  <c:v>41.74</c:v>
                </c:pt>
                <c:pt idx="2339">
                  <c:v>41.74</c:v>
                </c:pt>
                <c:pt idx="2340">
                  <c:v>41.74</c:v>
                </c:pt>
                <c:pt idx="2341">
                  <c:v>41.74</c:v>
                </c:pt>
                <c:pt idx="2342">
                  <c:v>41.74</c:v>
                </c:pt>
                <c:pt idx="2343">
                  <c:v>41.74</c:v>
                </c:pt>
                <c:pt idx="2344">
                  <c:v>41.74</c:v>
                </c:pt>
                <c:pt idx="2345">
                  <c:v>41.74</c:v>
                </c:pt>
                <c:pt idx="2346">
                  <c:v>41.74</c:v>
                </c:pt>
                <c:pt idx="2347">
                  <c:v>41.74</c:v>
                </c:pt>
                <c:pt idx="2348">
                  <c:v>41.73</c:v>
                </c:pt>
                <c:pt idx="2349">
                  <c:v>41.74</c:v>
                </c:pt>
                <c:pt idx="2350">
                  <c:v>41.74</c:v>
                </c:pt>
                <c:pt idx="2351">
                  <c:v>41.74</c:v>
                </c:pt>
                <c:pt idx="2352">
                  <c:v>41.74</c:v>
                </c:pt>
                <c:pt idx="2353">
                  <c:v>41.74</c:v>
                </c:pt>
                <c:pt idx="2354">
                  <c:v>41.74</c:v>
                </c:pt>
                <c:pt idx="2355">
                  <c:v>41.74</c:v>
                </c:pt>
                <c:pt idx="2356">
                  <c:v>41.74</c:v>
                </c:pt>
                <c:pt idx="2357">
                  <c:v>41.74</c:v>
                </c:pt>
                <c:pt idx="2358">
                  <c:v>41.73</c:v>
                </c:pt>
                <c:pt idx="2359">
                  <c:v>41.73</c:v>
                </c:pt>
                <c:pt idx="2360">
                  <c:v>41.72</c:v>
                </c:pt>
                <c:pt idx="2361">
                  <c:v>41.72</c:v>
                </c:pt>
                <c:pt idx="2362">
                  <c:v>41.72</c:v>
                </c:pt>
                <c:pt idx="2363">
                  <c:v>41.72</c:v>
                </c:pt>
                <c:pt idx="2364">
                  <c:v>41.73</c:v>
                </c:pt>
                <c:pt idx="2365">
                  <c:v>41.73</c:v>
                </c:pt>
                <c:pt idx="2366">
                  <c:v>41.73</c:v>
                </c:pt>
                <c:pt idx="2367">
                  <c:v>41.73</c:v>
                </c:pt>
                <c:pt idx="2368">
                  <c:v>41.73</c:v>
                </c:pt>
                <c:pt idx="2369">
                  <c:v>41.73</c:v>
                </c:pt>
                <c:pt idx="2370">
                  <c:v>41.74</c:v>
                </c:pt>
                <c:pt idx="2371">
                  <c:v>41.74</c:v>
                </c:pt>
                <c:pt idx="2372">
                  <c:v>41.74</c:v>
                </c:pt>
                <c:pt idx="2373">
                  <c:v>41.75</c:v>
                </c:pt>
                <c:pt idx="2374">
                  <c:v>41.75</c:v>
                </c:pt>
                <c:pt idx="2375">
                  <c:v>41.75</c:v>
                </c:pt>
                <c:pt idx="2376">
                  <c:v>41.75</c:v>
                </c:pt>
                <c:pt idx="2377">
                  <c:v>41.76</c:v>
                </c:pt>
                <c:pt idx="2378">
                  <c:v>41.76</c:v>
                </c:pt>
                <c:pt idx="2379">
                  <c:v>41.76</c:v>
                </c:pt>
                <c:pt idx="2380">
                  <c:v>41.76</c:v>
                </c:pt>
                <c:pt idx="2381">
                  <c:v>41.76</c:v>
                </c:pt>
                <c:pt idx="2382">
                  <c:v>41.77</c:v>
                </c:pt>
                <c:pt idx="2383">
                  <c:v>41.77</c:v>
                </c:pt>
                <c:pt idx="2384">
                  <c:v>41.77</c:v>
                </c:pt>
                <c:pt idx="2385">
                  <c:v>41.77</c:v>
                </c:pt>
                <c:pt idx="2386">
                  <c:v>41.78</c:v>
                </c:pt>
                <c:pt idx="2387">
                  <c:v>41.78</c:v>
                </c:pt>
                <c:pt idx="2388">
                  <c:v>41.78</c:v>
                </c:pt>
                <c:pt idx="2389">
                  <c:v>41.79</c:v>
                </c:pt>
                <c:pt idx="2390">
                  <c:v>41.79</c:v>
                </c:pt>
                <c:pt idx="2391">
                  <c:v>41.79</c:v>
                </c:pt>
                <c:pt idx="2392">
                  <c:v>41.8</c:v>
                </c:pt>
                <c:pt idx="2393">
                  <c:v>41.8</c:v>
                </c:pt>
                <c:pt idx="2394">
                  <c:v>41.81</c:v>
                </c:pt>
                <c:pt idx="2395">
                  <c:v>41.81</c:v>
                </c:pt>
                <c:pt idx="2396">
                  <c:v>41.81</c:v>
                </c:pt>
                <c:pt idx="2397">
                  <c:v>41.82</c:v>
                </c:pt>
                <c:pt idx="2398">
                  <c:v>41.82</c:v>
                </c:pt>
                <c:pt idx="2399">
                  <c:v>41.82</c:v>
                </c:pt>
                <c:pt idx="2400">
                  <c:v>41.82</c:v>
                </c:pt>
                <c:pt idx="2401">
                  <c:v>41.82</c:v>
                </c:pt>
                <c:pt idx="2402">
                  <c:v>41.82</c:v>
                </c:pt>
                <c:pt idx="2403">
                  <c:v>41.83</c:v>
                </c:pt>
                <c:pt idx="2404">
                  <c:v>41.83</c:v>
                </c:pt>
                <c:pt idx="2405">
                  <c:v>41.83</c:v>
                </c:pt>
                <c:pt idx="2406">
                  <c:v>41.83</c:v>
                </c:pt>
                <c:pt idx="2407">
                  <c:v>41.83</c:v>
                </c:pt>
                <c:pt idx="2408">
                  <c:v>41.83</c:v>
                </c:pt>
                <c:pt idx="2409">
                  <c:v>41.83</c:v>
                </c:pt>
                <c:pt idx="2410">
                  <c:v>41.83</c:v>
                </c:pt>
                <c:pt idx="2411">
                  <c:v>41.83</c:v>
                </c:pt>
                <c:pt idx="2412">
                  <c:v>41.83</c:v>
                </c:pt>
                <c:pt idx="2413">
                  <c:v>41.84</c:v>
                </c:pt>
                <c:pt idx="2414">
                  <c:v>41.84</c:v>
                </c:pt>
                <c:pt idx="2415">
                  <c:v>41.84</c:v>
                </c:pt>
                <c:pt idx="2416">
                  <c:v>41.84</c:v>
                </c:pt>
                <c:pt idx="2417">
                  <c:v>41.84</c:v>
                </c:pt>
                <c:pt idx="2418">
                  <c:v>41.84</c:v>
                </c:pt>
                <c:pt idx="2419">
                  <c:v>41.84</c:v>
                </c:pt>
                <c:pt idx="2420">
                  <c:v>41.84</c:v>
                </c:pt>
                <c:pt idx="2421">
                  <c:v>41.84</c:v>
                </c:pt>
                <c:pt idx="2422">
                  <c:v>41.84</c:v>
                </c:pt>
                <c:pt idx="2423">
                  <c:v>41.84</c:v>
                </c:pt>
                <c:pt idx="2424">
                  <c:v>41.84</c:v>
                </c:pt>
                <c:pt idx="2425">
                  <c:v>41.84</c:v>
                </c:pt>
                <c:pt idx="2426">
                  <c:v>41.84</c:v>
                </c:pt>
                <c:pt idx="2427">
                  <c:v>41.84</c:v>
                </c:pt>
                <c:pt idx="2428">
                  <c:v>41.84</c:v>
                </c:pt>
                <c:pt idx="2429">
                  <c:v>41.84</c:v>
                </c:pt>
                <c:pt idx="2430">
                  <c:v>41.84</c:v>
                </c:pt>
                <c:pt idx="2431">
                  <c:v>41.84</c:v>
                </c:pt>
                <c:pt idx="2432">
                  <c:v>41.83</c:v>
                </c:pt>
                <c:pt idx="2433">
                  <c:v>41.83</c:v>
                </c:pt>
                <c:pt idx="2434">
                  <c:v>41.83</c:v>
                </c:pt>
                <c:pt idx="2435">
                  <c:v>41.83</c:v>
                </c:pt>
                <c:pt idx="2436">
                  <c:v>41.83</c:v>
                </c:pt>
                <c:pt idx="2437">
                  <c:v>41.83</c:v>
                </c:pt>
                <c:pt idx="2438">
                  <c:v>41.83</c:v>
                </c:pt>
                <c:pt idx="2439">
                  <c:v>41.83</c:v>
                </c:pt>
                <c:pt idx="2440">
                  <c:v>41.82</c:v>
                </c:pt>
                <c:pt idx="2441">
                  <c:v>41.82</c:v>
                </c:pt>
                <c:pt idx="2442">
                  <c:v>41.81</c:v>
                </c:pt>
                <c:pt idx="2443">
                  <c:v>41.81</c:v>
                </c:pt>
                <c:pt idx="2444">
                  <c:v>41.81</c:v>
                </c:pt>
                <c:pt idx="2445">
                  <c:v>41.81</c:v>
                </c:pt>
                <c:pt idx="2446">
                  <c:v>41.8</c:v>
                </c:pt>
                <c:pt idx="2447">
                  <c:v>41.8</c:v>
                </c:pt>
                <c:pt idx="2448">
                  <c:v>41.79</c:v>
                </c:pt>
                <c:pt idx="2449">
                  <c:v>41.78</c:v>
                </c:pt>
                <c:pt idx="2450">
                  <c:v>41.78</c:v>
                </c:pt>
                <c:pt idx="2451">
                  <c:v>41.78</c:v>
                </c:pt>
                <c:pt idx="2452">
                  <c:v>41.78</c:v>
                </c:pt>
                <c:pt idx="2453">
                  <c:v>41.78</c:v>
                </c:pt>
                <c:pt idx="2454">
                  <c:v>41.77</c:v>
                </c:pt>
                <c:pt idx="2455">
                  <c:v>41.77</c:v>
                </c:pt>
                <c:pt idx="2456">
                  <c:v>41.77</c:v>
                </c:pt>
                <c:pt idx="2457">
                  <c:v>41.76</c:v>
                </c:pt>
                <c:pt idx="2458">
                  <c:v>41.76</c:v>
                </c:pt>
                <c:pt idx="2459">
                  <c:v>41.75</c:v>
                </c:pt>
                <c:pt idx="2460">
                  <c:v>41.75</c:v>
                </c:pt>
                <c:pt idx="2461">
                  <c:v>41.75</c:v>
                </c:pt>
                <c:pt idx="2462">
                  <c:v>41.75</c:v>
                </c:pt>
                <c:pt idx="2463">
                  <c:v>41.75</c:v>
                </c:pt>
                <c:pt idx="2464">
                  <c:v>41.75</c:v>
                </c:pt>
                <c:pt idx="2465">
                  <c:v>41.74</c:v>
                </c:pt>
                <c:pt idx="2466">
                  <c:v>41.74</c:v>
                </c:pt>
                <c:pt idx="2467">
                  <c:v>41.74</c:v>
                </c:pt>
                <c:pt idx="2468">
                  <c:v>41.74</c:v>
                </c:pt>
                <c:pt idx="2469">
                  <c:v>41.74</c:v>
                </c:pt>
                <c:pt idx="2470">
                  <c:v>41.74</c:v>
                </c:pt>
                <c:pt idx="2471">
                  <c:v>41.73</c:v>
                </c:pt>
                <c:pt idx="2472">
                  <c:v>41.73</c:v>
                </c:pt>
                <c:pt idx="2473">
                  <c:v>41.73</c:v>
                </c:pt>
                <c:pt idx="2474">
                  <c:v>41.73</c:v>
                </c:pt>
                <c:pt idx="2475">
                  <c:v>41.73</c:v>
                </c:pt>
                <c:pt idx="2476">
                  <c:v>41.73</c:v>
                </c:pt>
                <c:pt idx="2477">
                  <c:v>41.72</c:v>
                </c:pt>
                <c:pt idx="2478">
                  <c:v>41.72</c:v>
                </c:pt>
                <c:pt idx="2479">
                  <c:v>41.72</c:v>
                </c:pt>
                <c:pt idx="2480">
                  <c:v>41.72</c:v>
                </c:pt>
                <c:pt idx="2481">
                  <c:v>41.72</c:v>
                </c:pt>
                <c:pt idx="2482">
                  <c:v>41.72</c:v>
                </c:pt>
                <c:pt idx="2483">
                  <c:v>41.72</c:v>
                </c:pt>
                <c:pt idx="2484">
                  <c:v>41.72</c:v>
                </c:pt>
                <c:pt idx="2485">
                  <c:v>41.72</c:v>
                </c:pt>
                <c:pt idx="2486">
                  <c:v>41.72</c:v>
                </c:pt>
                <c:pt idx="2487">
                  <c:v>41.71</c:v>
                </c:pt>
                <c:pt idx="2488">
                  <c:v>41.7</c:v>
                </c:pt>
                <c:pt idx="2489">
                  <c:v>41.7</c:v>
                </c:pt>
                <c:pt idx="2490">
                  <c:v>41.7</c:v>
                </c:pt>
                <c:pt idx="2491">
                  <c:v>41.69</c:v>
                </c:pt>
                <c:pt idx="2492">
                  <c:v>41.69</c:v>
                </c:pt>
                <c:pt idx="2493">
                  <c:v>41.69</c:v>
                </c:pt>
                <c:pt idx="2494">
                  <c:v>41.69</c:v>
                </c:pt>
                <c:pt idx="2495">
                  <c:v>41.69</c:v>
                </c:pt>
                <c:pt idx="2496">
                  <c:v>41.69</c:v>
                </c:pt>
                <c:pt idx="2497">
                  <c:v>41.68</c:v>
                </c:pt>
                <c:pt idx="2498">
                  <c:v>41.68</c:v>
                </c:pt>
                <c:pt idx="2499">
                  <c:v>41.67</c:v>
                </c:pt>
                <c:pt idx="2500">
                  <c:v>41.67</c:v>
                </c:pt>
                <c:pt idx="2501">
                  <c:v>41.66</c:v>
                </c:pt>
                <c:pt idx="2502">
                  <c:v>41.66</c:v>
                </c:pt>
                <c:pt idx="2503">
                  <c:v>41.66</c:v>
                </c:pt>
                <c:pt idx="2504">
                  <c:v>41.66</c:v>
                </c:pt>
                <c:pt idx="2505">
                  <c:v>41.65</c:v>
                </c:pt>
                <c:pt idx="2506">
                  <c:v>41.65</c:v>
                </c:pt>
                <c:pt idx="2507">
                  <c:v>41.65</c:v>
                </c:pt>
                <c:pt idx="2508">
                  <c:v>41.65</c:v>
                </c:pt>
                <c:pt idx="2509">
                  <c:v>41.65</c:v>
                </c:pt>
                <c:pt idx="2510">
                  <c:v>41.65</c:v>
                </c:pt>
                <c:pt idx="2511">
                  <c:v>41.65</c:v>
                </c:pt>
                <c:pt idx="2512">
                  <c:v>41.64</c:v>
                </c:pt>
                <c:pt idx="2513">
                  <c:v>41.64</c:v>
                </c:pt>
                <c:pt idx="2514">
                  <c:v>41.64</c:v>
                </c:pt>
                <c:pt idx="2515">
                  <c:v>41.64</c:v>
                </c:pt>
                <c:pt idx="2516">
                  <c:v>41.64</c:v>
                </c:pt>
                <c:pt idx="2517">
                  <c:v>41.64</c:v>
                </c:pt>
                <c:pt idx="2518">
                  <c:v>41.64</c:v>
                </c:pt>
                <c:pt idx="2519">
                  <c:v>41.64</c:v>
                </c:pt>
                <c:pt idx="2520">
                  <c:v>41.64</c:v>
                </c:pt>
                <c:pt idx="2521">
                  <c:v>41.64</c:v>
                </c:pt>
                <c:pt idx="2522">
                  <c:v>41.64</c:v>
                </c:pt>
                <c:pt idx="2523">
                  <c:v>41.64</c:v>
                </c:pt>
                <c:pt idx="2524">
                  <c:v>41.64</c:v>
                </c:pt>
                <c:pt idx="2525">
                  <c:v>41.64</c:v>
                </c:pt>
                <c:pt idx="2526">
                  <c:v>41.64</c:v>
                </c:pt>
                <c:pt idx="2527">
                  <c:v>41.64</c:v>
                </c:pt>
                <c:pt idx="2528">
                  <c:v>41.64</c:v>
                </c:pt>
                <c:pt idx="2529">
                  <c:v>41.64</c:v>
                </c:pt>
                <c:pt idx="2530">
                  <c:v>41.64</c:v>
                </c:pt>
                <c:pt idx="2531">
                  <c:v>41.64</c:v>
                </c:pt>
                <c:pt idx="2532">
                  <c:v>41.64</c:v>
                </c:pt>
                <c:pt idx="2533">
                  <c:v>41.64</c:v>
                </c:pt>
                <c:pt idx="2534">
                  <c:v>41.64</c:v>
                </c:pt>
                <c:pt idx="2535">
                  <c:v>41.64</c:v>
                </c:pt>
                <c:pt idx="2536">
                  <c:v>41.64</c:v>
                </c:pt>
                <c:pt idx="2537">
                  <c:v>41.64</c:v>
                </c:pt>
                <c:pt idx="2538">
                  <c:v>41.64</c:v>
                </c:pt>
                <c:pt idx="2539">
                  <c:v>41.64</c:v>
                </c:pt>
                <c:pt idx="2540">
                  <c:v>41.64</c:v>
                </c:pt>
                <c:pt idx="2541">
                  <c:v>41.64</c:v>
                </c:pt>
                <c:pt idx="2542">
                  <c:v>41.64</c:v>
                </c:pt>
                <c:pt idx="2543">
                  <c:v>41.64</c:v>
                </c:pt>
                <c:pt idx="2544">
                  <c:v>41.64</c:v>
                </c:pt>
                <c:pt idx="2545">
                  <c:v>41.64</c:v>
                </c:pt>
                <c:pt idx="2546">
                  <c:v>41.63</c:v>
                </c:pt>
                <c:pt idx="2547">
                  <c:v>41.63</c:v>
                </c:pt>
                <c:pt idx="2548">
                  <c:v>41.63</c:v>
                </c:pt>
                <c:pt idx="2549">
                  <c:v>41.63</c:v>
                </c:pt>
                <c:pt idx="2550">
                  <c:v>41.63</c:v>
                </c:pt>
                <c:pt idx="2551">
                  <c:v>41.63</c:v>
                </c:pt>
                <c:pt idx="2552">
                  <c:v>41.63</c:v>
                </c:pt>
                <c:pt idx="2553">
                  <c:v>41.63</c:v>
                </c:pt>
                <c:pt idx="2554">
                  <c:v>41.63</c:v>
                </c:pt>
                <c:pt idx="2555">
                  <c:v>41.63</c:v>
                </c:pt>
                <c:pt idx="2556">
                  <c:v>41.63</c:v>
                </c:pt>
                <c:pt idx="2557">
                  <c:v>41.63</c:v>
                </c:pt>
                <c:pt idx="2558">
                  <c:v>41.63</c:v>
                </c:pt>
                <c:pt idx="2559">
                  <c:v>41.63</c:v>
                </c:pt>
                <c:pt idx="2560">
                  <c:v>41.63</c:v>
                </c:pt>
                <c:pt idx="2561">
                  <c:v>41.62</c:v>
                </c:pt>
                <c:pt idx="2562">
                  <c:v>41.62</c:v>
                </c:pt>
                <c:pt idx="2563">
                  <c:v>41.62</c:v>
                </c:pt>
                <c:pt idx="2564">
                  <c:v>41.62</c:v>
                </c:pt>
                <c:pt idx="2565">
                  <c:v>41.62</c:v>
                </c:pt>
                <c:pt idx="2566">
                  <c:v>41.62</c:v>
                </c:pt>
                <c:pt idx="2567">
                  <c:v>41.62</c:v>
                </c:pt>
                <c:pt idx="2568">
                  <c:v>41.62</c:v>
                </c:pt>
                <c:pt idx="2569">
                  <c:v>41.62</c:v>
                </c:pt>
                <c:pt idx="2570">
                  <c:v>41.62</c:v>
                </c:pt>
                <c:pt idx="2571">
                  <c:v>41.62</c:v>
                </c:pt>
                <c:pt idx="2572">
                  <c:v>41.62</c:v>
                </c:pt>
                <c:pt idx="2573">
                  <c:v>41.62</c:v>
                </c:pt>
                <c:pt idx="2574">
                  <c:v>41.61</c:v>
                </c:pt>
                <c:pt idx="2575">
                  <c:v>41.61</c:v>
                </c:pt>
                <c:pt idx="2576">
                  <c:v>41.6</c:v>
                </c:pt>
                <c:pt idx="2577">
                  <c:v>41.6</c:v>
                </c:pt>
                <c:pt idx="2578">
                  <c:v>41.6</c:v>
                </c:pt>
                <c:pt idx="2579">
                  <c:v>41.6</c:v>
                </c:pt>
                <c:pt idx="2580">
                  <c:v>41.6</c:v>
                </c:pt>
                <c:pt idx="2581">
                  <c:v>41.6</c:v>
                </c:pt>
                <c:pt idx="2582">
                  <c:v>41.61</c:v>
                </c:pt>
                <c:pt idx="2583">
                  <c:v>41.61</c:v>
                </c:pt>
                <c:pt idx="2584">
                  <c:v>41.62</c:v>
                </c:pt>
                <c:pt idx="2585">
                  <c:v>41.62</c:v>
                </c:pt>
                <c:pt idx="2586">
                  <c:v>41.63</c:v>
                </c:pt>
                <c:pt idx="2587">
                  <c:v>41.63</c:v>
                </c:pt>
                <c:pt idx="2588">
                  <c:v>41.63</c:v>
                </c:pt>
                <c:pt idx="2589">
                  <c:v>41.63</c:v>
                </c:pt>
                <c:pt idx="2590">
                  <c:v>41.64</c:v>
                </c:pt>
                <c:pt idx="2591">
                  <c:v>41.64</c:v>
                </c:pt>
                <c:pt idx="2592">
                  <c:v>41.64</c:v>
                </c:pt>
                <c:pt idx="2593">
                  <c:v>41.64</c:v>
                </c:pt>
                <c:pt idx="2594">
                  <c:v>41.64</c:v>
                </c:pt>
                <c:pt idx="2595">
                  <c:v>41.64</c:v>
                </c:pt>
                <c:pt idx="2596">
                  <c:v>41.64</c:v>
                </c:pt>
                <c:pt idx="2597">
                  <c:v>41.64</c:v>
                </c:pt>
                <c:pt idx="2598">
                  <c:v>41.64</c:v>
                </c:pt>
                <c:pt idx="2599">
                  <c:v>41.64</c:v>
                </c:pt>
                <c:pt idx="2600">
                  <c:v>41.64</c:v>
                </c:pt>
                <c:pt idx="2601">
                  <c:v>41.64</c:v>
                </c:pt>
                <c:pt idx="2602">
                  <c:v>41.65</c:v>
                </c:pt>
                <c:pt idx="2603">
                  <c:v>41.65</c:v>
                </c:pt>
                <c:pt idx="2604">
                  <c:v>41.66</c:v>
                </c:pt>
                <c:pt idx="2605">
                  <c:v>41.66</c:v>
                </c:pt>
                <c:pt idx="2606">
                  <c:v>41.67</c:v>
                </c:pt>
                <c:pt idx="2607">
                  <c:v>41.68</c:v>
                </c:pt>
                <c:pt idx="2608">
                  <c:v>41.69</c:v>
                </c:pt>
                <c:pt idx="2609">
                  <c:v>41.7</c:v>
                </c:pt>
                <c:pt idx="2610">
                  <c:v>41.72</c:v>
                </c:pt>
                <c:pt idx="2611">
                  <c:v>41.73</c:v>
                </c:pt>
                <c:pt idx="2612">
                  <c:v>41.74</c:v>
                </c:pt>
                <c:pt idx="2613">
                  <c:v>41.74</c:v>
                </c:pt>
                <c:pt idx="2614">
                  <c:v>41.75</c:v>
                </c:pt>
                <c:pt idx="2615">
                  <c:v>41.75</c:v>
                </c:pt>
                <c:pt idx="2616">
                  <c:v>41.75</c:v>
                </c:pt>
                <c:pt idx="2617">
                  <c:v>41.76</c:v>
                </c:pt>
                <c:pt idx="2618">
                  <c:v>41.76</c:v>
                </c:pt>
                <c:pt idx="2619">
                  <c:v>41.77</c:v>
                </c:pt>
                <c:pt idx="2620">
                  <c:v>41.78</c:v>
                </c:pt>
                <c:pt idx="2621">
                  <c:v>41.79</c:v>
                </c:pt>
                <c:pt idx="2622">
                  <c:v>41.79</c:v>
                </c:pt>
                <c:pt idx="2623">
                  <c:v>41.8</c:v>
                </c:pt>
                <c:pt idx="2624">
                  <c:v>41.81</c:v>
                </c:pt>
                <c:pt idx="2625">
                  <c:v>41.81</c:v>
                </c:pt>
                <c:pt idx="2626">
                  <c:v>41.82</c:v>
                </c:pt>
                <c:pt idx="2627">
                  <c:v>41.82</c:v>
                </c:pt>
                <c:pt idx="2628">
                  <c:v>41.83</c:v>
                </c:pt>
                <c:pt idx="2629">
                  <c:v>41.83</c:v>
                </c:pt>
                <c:pt idx="2630">
                  <c:v>41.84</c:v>
                </c:pt>
                <c:pt idx="2631">
                  <c:v>41.85</c:v>
                </c:pt>
                <c:pt idx="2632">
                  <c:v>41.85</c:v>
                </c:pt>
                <c:pt idx="2633">
                  <c:v>41.85</c:v>
                </c:pt>
                <c:pt idx="2634">
                  <c:v>41.86</c:v>
                </c:pt>
                <c:pt idx="2635">
                  <c:v>41.86</c:v>
                </c:pt>
                <c:pt idx="2636">
                  <c:v>41.86</c:v>
                </c:pt>
                <c:pt idx="2637">
                  <c:v>41.86</c:v>
                </c:pt>
                <c:pt idx="2638">
                  <c:v>41.86</c:v>
                </c:pt>
                <c:pt idx="2639">
                  <c:v>41.86</c:v>
                </c:pt>
                <c:pt idx="2640">
                  <c:v>41.86</c:v>
                </c:pt>
                <c:pt idx="2641">
                  <c:v>41.86</c:v>
                </c:pt>
                <c:pt idx="2642">
                  <c:v>41.86</c:v>
                </c:pt>
                <c:pt idx="2643">
                  <c:v>41.86</c:v>
                </c:pt>
                <c:pt idx="2644">
                  <c:v>41.86</c:v>
                </c:pt>
                <c:pt idx="2645">
                  <c:v>41.86</c:v>
                </c:pt>
                <c:pt idx="2646">
                  <c:v>41.86</c:v>
                </c:pt>
                <c:pt idx="2647">
                  <c:v>41.86</c:v>
                </c:pt>
                <c:pt idx="2648">
                  <c:v>41.86</c:v>
                </c:pt>
                <c:pt idx="2649">
                  <c:v>41.86</c:v>
                </c:pt>
                <c:pt idx="2650">
                  <c:v>41.86</c:v>
                </c:pt>
                <c:pt idx="2651">
                  <c:v>41.86</c:v>
                </c:pt>
                <c:pt idx="2652">
                  <c:v>41.86</c:v>
                </c:pt>
                <c:pt idx="2653">
                  <c:v>41.86</c:v>
                </c:pt>
                <c:pt idx="2654">
                  <c:v>41.86</c:v>
                </c:pt>
                <c:pt idx="2655">
                  <c:v>41.86</c:v>
                </c:pt>
                <c:pt idx="2656">
                  <c:v>41.86</c:v>
                </c:pt>
                <c:pt idx="2657">
                  <c:v>41.86</c:v>
                </c:pt>
                <c:pt idx="2658">
                  <c:v>41.86</c:v>
                </c:pt>
                <c:pt idx="2659">
                  <c:v>41.86</c:v>
                </c:pt>
                <c:pt idx="2660">
                  <c:v>41.86</c:v>
                </c:pt>
                <c:pt idx="2661">
                  <c:v>41.86</c:v>
                </c:pt>
                <c:pt idx="2662">
                  <c:v>41.86</c:v>
                </c:pt>
                <c:pt idx="2663">
                  <c:v>41.86</c:v>
                </c:pt>
                <c:pt idx="2664">
                  <c:v>41.86</c:v>
                </c:pt>
                <c:pt idx="2665">
                  <c:v>41.86</c:v>
                </c:pt>
                <c:pt idx="2666">
                  <c:v>41.86</c:v>
                </c:pt>
                <c:pt idx="2667">
                  <c:v>41.86</c:v>
                </c:pt>
                <c:pt idx="2668">
                  <c:v>41.86</c:v>
                </c:pt>
                <c:pt idx="2669">
                  <c:v>41.86</c:v>
                </c:pt>
                <c:pt idx="2670">
                  <c:v>41.86</c:v>
                </c:pt>
                <c:pt idx="2671">
                  <c:v>41.86</c:v>
                </c:pt>
                <c:pt idx="2672">
                  <c:v>41.86</c:v>
                </c:pt>
                <c:pt idx="2673">
                  <c:v>41.86</c:v>
                </c:pt>
                <c:pt idx="2674">
                  <c:v>41.86</c:v>
                </c:pt>
                <c:pt idx="2675">
                  <c:v>41.86</c:v>
                </c:pt>
                <c:pt idx="2676">
                  <c:v>41.86</c:v>
                </c:pt>
                <c:pt idx="2677">
                  <c:v>41.86</c:v>
                </c:pt>
                <c:pt idx="2678">
                  <c:v>41.86</c:v>
                </c:pt>
                <c:pt idx="2679">
                  <c:v>41.86</c:v>
                </c:pt>
                <c:pt idx="2680">
                  <c:v>41.86</c:v>
                </c:pt>
                <c:pt idx="2681">
                  <c:v>41.86</c:v>
                </c:pt>
                <c:pt idx="2682">
                  <c:v>41.86</c:v>
                </c:pt>
                <c:pt idx="2683">
                  <c:v>41.86</c:v>
                </c:pt>
                <c:pt idx="2684">
                  <c:v>41.86</c:v>
                </c:pt>
                <c:pt idx="2685">
                  <c:v>41.86</c:v>
                </c:pt>
                <c:pt idx="2686">
                  <c:v>41.86</c:v>
                </c:pt>
                <c:pt idx="2687">
                  <c:v>41.86</c:v>
                </c:pt>
                <c:pt idx="2688">
                  <c:v>41.86</c:v>
                </c:pt>
                <c:pt idx="2689">
                  <c:v>41.86</c:v>
                </c:pt>
                <c:pt idx="2690">
                  <c:v>41.86</c:v>
                </c:pt>
                <c:pt idx="2691">
                  <c:v>41.86</c:v>
                </c:pt>
                <c:pt idx="2692">
                  <c:v>41.86</c:v>
                </c:pt>
                <c:pt idx="2693">
                  <c:v>41.86</c:v>
                </c:pt>
                <c:pt idx="2694">
                  <c:v>41.86</c:v>
                </c:pt>
                <c:pt idx="2695">
                  <c:v>41.86</c:v>
                </c:pt>
                <c:pt idx="2696">
                  <c:v>41.86</c:v>
                </c:pt>
                <c:pt idx="2697">
                  <c:v>41.86</c:v>
                </c:pt>
                <c:pt idx="2698">
                  <c:v>41.86</c:v>
                </c:pt>
                <c:pt idx="2699">
                  <c:v>41.86</c:v>
                </c:pt>
                <c:pt idx="2700">
                  <c:v>41.86</c:v>
                </c:pt>
                <c:pt idx="2701">
                  <c:v>41.86</c:v>
                </c:pt>
                <c:pt idx="2702">
                  <c:v>41.86</c:v>
                </c:pt>
                <c:pt idx="2703">
                  <c:v>41.86</c:v>
                </c:pt>
                <c:pt idx="2704">
                  <c:v>41.86</c:v>
                </c:pt>
                <c:pt idx="2705">
                  <c:v>41.86</c:v>
                </c:pt>
                <c:pt idx="2706">
                  <c:v>41.86</c:v>
                </c:pt>
                <c:pt idx="2707">
                  <c:v>41.86</c:v>
                </c:pt>
                <c:pt idx="2708">
                  <c:v>41.86</c:v>
                </c:pt>
                <c:pt idx="2709">
                  <c:v>41.86</c:v>
                </c:pt>
                <c:pt idx="2710">
                  <c:v>41.86</c:v>
                </c:pt>
                <c:pt idx="2711">
                  <c:v>41.86</c:v>
                </c:pt>
                <c:pt idx="2712">
                  <c:v>41.86</c:v>
                </c:pt>
                <c:pt idx="2713">
                  <c:v>41.86</c:v>
                </c:pt>
                <c:pt idx="2714">
                  <c:v>41.86</c:v>
                </c:pt>
                <c:pt idx="2715">
                  <c:v>41.86</c:v>
                </c:pt>
                <c:pt idx="2716">
                  <c:v>41.86</c:v>
                </c:pt>
                <c:pt idx="2717">
                  <c:v>41.86</c:v>
                </c:pt>
                <c:pt idx="2718">
                  <c:v>41.86</c:v>
                </c:pt>
                <c:pt idx="2719">
                  <c:v>41.86</c:v>
                </c:pt>
                <c:pt idx="2720">
                  <c:v>41.86</c:v>
                </c:pt>
                <c:pt idx="2721">
                  <c:v>41.86</c:v>
                </c:pt>
                <c:pt idx="2722">
                  <c:v>41.86</c:v>
                </c:pt>
                <c:pt idx="2723">
                  <c:v>41.86</c:v>
                </c:pt>
                <c:pt idx="2724">
                  <c:v>41.86</c:v>
                </c:pt>
                <c:pt idx="2725">
                  <c:v>41.86</c:v>
                </c:pt>
                <c:pt idx="2726">
                  <c:v>41.86</c:v>
                </c:pt>
                <c:pt idx="2727">
                  <c:v>41.86</c:v>
                </c:pt>
                <c:pt idx="2728">
                  <c:v>41.86</c:v>
                </c:pt>
                <c:pt idx="2729">
                  <c:v>41.86</c:v>
                </c:pt>
                <c:pt idx="2730">
                  <c:v>41.86</c:v>
                </c:pt>
                <c:pt idx="2731">
                  <c:v>41.86</c:v>
                </c:pt>
                <c:pt idx="2732">
                  <c:v>41.86</c:v>
                </c:pt>
                <c:pt idx="2733">
                  <c:v>41.86</c:v>
                </c:pt>
                <c:pt idx="2734">
                  <c:v>41.86</c:v>
                </c:pt>
                <c:pt idx="2735">
                  <c:v>41.86</c:v>
                </c:pt>
                <c:pt idx="2736">
                  <c:v>41.86</c:v>
                </c:pt>
                <c:pt idx="2737">
                  <c:v>41.86</c:v>
                </c:pt>
                <c:pt idx="2738">
                  <c:v>41.86</c:v>
                </c:pt>
                <c:pt idx="2739">
                  <c:v>41.86</c:v>
                </c:pt>
                <c:pt idx="2740">
                  <c:v>41.86</c:v>
                </c:pt>
                <c:pt idx="2741">
                  <c:v>41.86</c:v>
                </c:pt>
                <c:pt idx="2742">
                  <c:v>41.86</c:v>
                </c:pt>
                <c:pt idx="2743">
                  <c:v>41.86</c:v>
                </c:pt>
                <c:pt idx="2744">
                  <c:v>41.86</c:v>
                </c:pt>
                <c:pt idx="2745">
                  <c:v>41.86</c:v>
                </c:pt>
                <c:pt idx="2746">
                  <c:v>41.86</c:v>
                </c:pt>
                <c:pt idx="2747">
                  <c:v>41.86</c:v>
                </c:pt>
                <c:pt idx="2748">
                  <c:v>41.86</c:v>
                </c:pt>
                <c:pt idx="2749">
                  <c:v>41.86</c:v>
                </c:pt>
                <c:pt idx="2750">
                  <c:v>41.86</c:v>
                </c:pt>
                <c:pt idx="2751">
                  <c:v>41.86</c:v>
                </c:pt>
                <c:pt idx="2752">
                  <c:v>41.86</c:v>
                </c:pt>
                <c:pt idx="2753">
                  <c:v>41.86</c:v>
                </c:pt>
                <c:pt idx="2754">
                  <c:v>41.86</c:v>
                </c:pt>
                <c:pt idx="2755">
                  <c:v>41.86</c:v>
                </c:pt>
                <c:pt idx="2756">
                  <c:v>41.86</c:v>
                </c:pt>
                <c:pt idx="2757">
                  <c:v>41.86</c:v>
                </c:pt>
                <c:pt idx="2758">
                  <c:v>41.86</c:v>
                </c:pt>
                <c:pt idx="2759">
                  <c:v>41.86</c:v>
                </c:pt>
                <c:pt idx="2760">
                  <c:v>41.86</c:v>
                </c:pt>
                <c:pt idx="2761">
                  <c:v>41.86</c:v>
                </c:pt>
                <c:pt idx="2762">
                  <c:v>41.86</c:v>
                </c:pt>
                <c:pt idx="2763">
                  <c:v>41.86</c:v>
                </c:pt>
                <c:pt idx="2764">
                  <c:v>41.86</c:v>
                </c:pt>
                <c:pt idx="2765">
                  <c:v>41.86</c:v>
                </c:pt>
                <c:pt idx="2766">
                  <c:v>41.86</c:v>
                </c:pt>
                <c:pt idx="2767">
                  <c:v>41.86</c:v>
                </c:pt>
                <c:pt idx="2768">
                  <c:v>41.86</c:v>
                </c:pt>
                <c:pt idx="2769">
                  <c:v>41.86</c:v>
                </c:pt>
                <c:pt idx="2770">
                  <c:v>41.86</c:v>
                </c:pt>
                <c:pt idx="2771">
                  <c:v>41.86</c:v>
                </c:pt>
                <c:pt idx="2772">
                  <c:v>41.86</c:v>
                </c:pt>
                <c:pt idx="2773">
                  <c:v>41.86</c:v>
                </c:pt>
                <c:pt idx="2774">
                  <c:v>41.86</c:v>
                </c:pt>
                <c:pt idx="2775">
                  <c:v>41.85</c:v>
                </c:pt>
                <c:pt idx="2776">
                  <c:v>41.85</c:v>
                </c:pt>
                <c:pt idx="2777">
                  <c:v>41.85</c:v>
                </c:pt>
                <c:pt idx="2778">
                  <c:v>41.85</c:v>
                </c:pt>
                <c:pt idx="2779">
                  <c:v>41.85</c:v>
                </c:pt>
                <c:pt idx="2780">
                  <c:v>41.84</c:v>
                </c:pt>
                <c:pt idx="2781">
                  <c:v>41.84</c:v>
                </c:pt>
                <c:pt idx="2782">
                  <c:v>41.84</c:v>
                </c:pt>
                <c:pt idx="2783">
                  <c:v>41.83</c:v>
                </c:pt>
                <c:pt idx="2784">
                  <c:v>41.83</c:v>
                </c:pt>
                <c:pt idx="2785">
                  <c:v>41.82</c:v>
                </c:pt>
                <c:pt idx="2786">
                  <c:v>41.81</c:v>
                </c:pt>
                <c:pt idx="2787">
                  <c:v>41.8</c:v>
                </c:pt>
                <c:pt idx="2788">
                  <c:v>41.8</c:v>
                </c:pt>
                <c:pt idx="2789">
                  <c:v>41.79</c:v>
                </c:pt>
                <c:pt idx="2790">
                  <c:v>41.78</c:v>
                </c:pt>
                <c:pt idx="2791">
                  <c:v>41.78</c:v>
                </c:pt>
                <c:pt idx="2792">
                  <c:v>41.77</c:v>
                </c:pt>
                <c:pt idx="2793">
                  <c:v>41.77</c:v>
                </c:pt>
                <c:pt idx="2794">
                  <c:v>41.77</c:v>
                </c:pt>
                <c:pt idx="2795">
                  <c:v>41.77</c:v>
                </c:pt>
                <c:pt idx="2796">
                  <c:v>41.76</c:v>
                </c:pt>
                <c:pt idx="2797">
                  <c:v>41.76</c:v>
                </c:pt>
                <c:pt idx="2798">
                  <c:v>41.76</c:v>
                </c:pt>
                <c:pt idx="2799">
                  <c:v>41.76</c:v>
                </c:pt>
                <c:pt idx="2800">
                  <c:v>41.75</c:v>
                </c:pt>
                <c:pt idx="2801">
                  <c:v>41.75</c:v>
                </c:pt>
                <c:pt idx="2802">
                  <c:v>41.75</c:v>
                </c:pt>
                <c:pt idx="2803">
                  <c:v>41.75</c:v>
                </c:pt>
                <c:pt idx="2804">
                  <c:v>41.74</c:v>
                </c:pt>
                <c:pt idx="2805">
                  <c:v>41.74</c:v>
                </c:pt>
                <c:pt idx="2806">
                  <c:v>41.74</c:v>
                </c:pt>
                <c:pt idx="2807">
                  <c:v>41.74</c:v>
                </c:pt>
                <c:pt idx="2808">
                  <c:v>41.74</c:v>
                </c:pt>
                <c:pt idx="2809">
                  <c:v>41.73</c:v>
                </c:pt>
                <c:pt idx="2810">
                  <c:v>41.73</c:v>
                </c:pt>
                <c:pt idx="2811">
                  <c:v>41.72</c:v>
                </c:pt>
                <c:pt idx="2812">
                  <c:v>41.72</c:v>
                </c:pt>
                <c:pt idx="2813">
                  <c:v>41.72</c:v>
                </c:pt>
                <c:pt idx="2814">
                  <c:v>41.72</c:v>
                </c:pt>
                <c:pt idx="2815">
                  <c:v>41.72</c:v>
                </c:pt>
                <c:pt idx="2816">
                  <c:v>41.71</c:v>
                </c:pt>
                <c:pt idx="2817">
                  <c:v>41.71</c:v>
                </c:pt>
                <c:pt idx="2818">
                  <c:v>41.71</c:v>
                </c:pt>
                <c:pt idx="2819">
                  <c:v>41.71</c:v>
                </c:pt>
                <c:pt idx="2820">
                  <c:v>41.71</c:v>
                </c:pt>
                <c:pt idx="2821">
                  <c:v>41.7</c:v>
                </c:pt>
                <c:pt idx="2822">
                  <c:v>41.69</c:v>
                </c:pt>
                <c:pt idx="2823">
                  <c:v>41.68</c:v>
                </c:pt>
                <c:pt idx="2824">
                  <c:v>41.68</c:v>
                </c:pt>
                <c:pt idx="2825">
                  <c:v>41.67</c:v>
                </c:pt>
                <c:pt idx="2826">
                  <c:v>41.67</c:v>
                </c:pt>
                <c:pt idx="2827">
                  <c:v>41.67</c:v>
                </c:pt>
                <c:pt idx="2828">
                  <c:v>41.67</c:v>
                </c:pt>
                <c:pt idx="2829">
                  <c:v>41.66</c:v>
                </c:pt>
                <c:pt idx="2830">
                  <c:v>41.66</c:v>
                </c:pt>
                <c:pt idx="2831">
                  <c:v>41.66</c:v>
                </c:pt>
                <c:pt idx="2832">
                  <c:v>41.66</c:v>
                </c:pt>
                <c:pt idx="2833">
                  <c:v>41.66</c:v>
                </c:pt>
                <c:pt idx="2834">
                  <c:v>41.65</c:v>
                </c:pt>
                <c:pt idx="2835">
                  <c:v>41.65</c:v>
                </c:pt>
                <c:pt idx="2836">
                  <c:v>41.65</c:v>
                </c:pt>
                <c:pt idx="2837">
                  <c:v>41.65</c:v>
                </c:pt>
                <c:pt idx="2838">
                  <c:v>41.65</c:v>
                </c:pt>
                <c:pt idx="2839">
                  <c:v>41.66</c:v>
                </c:pt>
                <c:pt idx="2840">
                  <c:v>41.66</c:v>
                </c:pt>
                <c:pt idx="2841">
                  <c:v>41.66</c:v>
                </c:pt>
                <c:pt idx="2842">
                  <c:v>41.66</c:v>
                </c:pt>
                <c:pt idx="2843">
                  <c:v>41.66</c:v>
                </c:pt>
                <c:pt idx="2844">
                  <c:v>41.66</c:v>
                </c:pt>
                <c:pt idx="2845">
                  <c:v>41.66</c:v>
                </c:pt>
                <c:pt idx="2846">
                  <c:v>41.67</c:v>
                </c:pt>
                <c:pt idx="2847">
                  <c:v>41.67</c:v>
                </c:pt>
                <c:pt idx="2848">
                  <c:v>41.67</c:v>
                </c:pt>
                <c:pt idx="2849">
                  <c:v>41.67</c:v>
                </c:pt>
                <c:pt idx="2850">
                  <c:v>41.67</c:v>
                </c:pt>
                <c:pt idx="2851">
                  <c:v>41.68</c:v>
                </c:pt>
                <c:pt idx="2852">
                  <c:v>41.68</c:v>
                </c:pt>
                <c:pt idx="2853">
                  <c:v>41.68</c:v>
                </c:pt>
                <c:pt idx="2854">
                  <c:v>41.69</c:v>
                </c:pt>
                <c:pt idx="2855">
                  <c:v>41.7</c:v>
                </c:pt>
                <c:pt idx="2856">
                  <c:v>41.71</c:v>
                </c:pt>
                <c:pt idx="2857">
                  <c:v>41.72</c:v>
                </c:pt>
                <c:pt idx="2858">
                  <c:v>41.72</c:v>
                </c:pt>
                <c:pt idx="2859">
                  <c:v>41.73</c:v>
                </c:pt>
                <c:pt idx="2860">
                  <c:v>41.73</c:v>
                </c:pt>
                <c:pt idx="2861">
                  <c:v>41.74</c:v>
                </c:pt>
                <c:pt idx="2862">
                  <c:v>41.74</c:v>
                </c:pt>
                <c:pt idx="2863">
                  <c:v>41.74</c:v>
                </c:pt>
                <c:pt idx="2864">
                  <c:v>41.75</c:v>
                </c:pt>
                <c:pt idx="2865">
                  <c:v>41.76</c:v>
                </c:pt>
                <c:pt idx="2866">
                  <c:v>41.77</c:v>
                </c:pt>
                <c:pt idx="2867">
                  <c:v>41.77</c:v>
                </c:pt>
                <c:pt idx="2868">
                  <c:v>41.78</c:v>
                </c:pt>
                <c:pt idx="2869">
                  <c:v>41.78</c:v>
                </c:pt>
                <c:pt idx="2870">
                  <c:v>41.79</c:v>
                </c:pt>
                <c:pt idx="2871">
                  <c:v>41.79</c:v>
                </c:pt>
                <c:pt idx="2872">
                  <c:v>41.8</c:v>
                </c:pt>
                <c:pt idx="2873">
                  <c:v>41.81</c:v>
                </c:pt>
                <c:pt idx="2874">
                  <c:v>41.82</c:v>
                </c:pt>
                <c:pt idx="2875">
                  <c:v>41.83</c:v>
                </c:pt>
                <c:pt idx="2876">
                  <c:v>41.84</c:v>
                </c:pt>
                <c:pt idx="2877">
                  <c:v>41.85</c:v>
                </c:pt>
                <c:pt idx="2878">
                  <c:v>41.85</c:v>
                </c:pt>
                <c:pt idx="2879">
                  <c:v>41.85</c:v>
                </c:pt>
                <c:pt idx="2880">
                  <c:v>41.86</c:v>
                </c:pt>
                <c:pt idx="2881">
                  <c:v>41.86</c:v>
                </c:pt>
                <c:pt idx="2882">
                  <c:v>41.86</c:v>
                </c:pt>
                <c:pt idx="2883">
                  <c:v>41.86</c:v>
                </c:pt>
                <c:pt idx="2884">
                  <c:v>41.86</c:v>
                </c:pt>
                <c:pt idx="2885">
                  <c:v>41.86</c:v>
                </c:pt>
                <c:pt idx="2886">
                  <c:v>41.86</c:v>
                </c:pt>
                <c:pt idx="2887">
                  <c:v>41.86</c:v>
                </c:pt>
                <c:pt idx="2888">
                  <c:v>41.86</c:v>
                </c:pt>
                <c:pt idx="2889">
                  <c:v>41.86</c:v>
                </c:pt>
                <c:pt idx="2890">
                  <c:v>41.86</c:v>
                </c:pt>
                <c:pt idx="2891">
                  <c:v>41.86</c:v>
                </c:pt>
                <c:pt idx="2892">
                  <c:v>41.86</c:v>
                </c:pt>
                <c:pt idx="2893">
                  <c:v>41.86</c:v>
                </c:pt>
                <c:pt idx="2894">
                  <c:v>41.86</c:v>
                </c:pt>
                <c:pt idx="2895">
                  <c:v>41.86</c:v>
                </c:pt>
                <c:pt idx="2896">
                  <c:v>41.86</c:v>
                </c:pt>
                <c:pt idx="2897">
                  <c:v>41.86</c:v>
                </c:pt>
                <c:pt idx="2898">
                  <c:v>41.86</c:v>
                </c:pt>
                <c:pt idx="2899">
                  <c:v>41.86</c:v>
                </c:pt>
                <c:pt idx="2900">
                  <c:v>41.86</c:v>
                </c:pt>
                <c:pt idx="2901">
                  <c:v>41.86</c:v>
                </c:pt>
                <c:pt idx="2902">
                  <c:v>41.86</c:v>
                </c:pt>
                <c:pt idx="2903">
                  <c:v>41.86</c:v>
                </c:pt>
                <c:pt idx="2904">
                  <c:v>41.86</c:v>
                </c:pt>
                <c:pt idx="2905">
                  <c:v>41.86</c:v>
                </c:pt>
                <c:pt idx="2906">
                  <c:v>41.86</c:v>
                </c:pt>
                <c:pt idx="2907">
                  <c:v>41.86</c:v>
                </c:pt>
                <c:pt idx="2908">
                  <c:v>41.86</c:v>
                </c:pt>
                <c:pt idx="2909">
                  <c:v>41.86</c:v>
                </c:pt>
                <c:pt idx="2910">
                  <c:v>41.86</c:v>
                </c:pt>
                <c:pt idx="2911">
                  <c:v>41.86</c:v>
                </c:pt>
                <c:pt idx="2912">
                  <c:v>41.86</c:v>
                </c:pt>
                <c:pt idx="2913">
                  <c:v>41.86</c:v>
                </c:pt>
                <c:pt idx="2914">
                  <c:v>41.86</c:v>
                </c:pt>
                <c:pt idx="2915">
                  <c:v>41.86</c:v>
                </c:pt>
                <c:pt idx="2916">
                  <c:v>41.86</c:v>
                </c:pt>
                <c:pt idx="2917">
                  <c:v>41.86</c:v>
                </c:pt>
                <c:pt idx="2918">
                  <c:v>41.86</c:v>
                </c:pt>
                <c:pt idx="2919">
                  <c:v>41.86</c:v>
                </c:pt>
                <c:pt idx="2920">
                  <c:v>41.86</c:v>
                </c:pt>
                <c:pt idx="2921">
                  <c:v>41.86</c:v>
                </c:pt>
                <c:pt idx="2922">
                  <c:v>41.86</c:v>
                </c:pt>
                <c:pt idx="2923">
                  <c:v>41.86</c:v>
                </c:pt>
                <c:pt idx="2924">
                  <c:v>41.86</c:v>
                </c:pt>
                <c:pt idx="2925">
                  <c:v>41.86</c:v>
                </c:pt>
                <c:pt idx="2926">
                  <c:v>41.86</c:v>
                </c:pt>
                <c:pt idx="2927">
                  <c:v>41.86</c:v>
                </c:pt>
                <c:pt idx="2928">
                  <c:v>41.86</c:v>
                </c:pt>
                <c:pt idx="2929">
                  <c:v>41.86</c:v>
                </c:pt>
                <c:pt idx="2930">
                  <c:v>41.86</c:v>
                </c:pt>
                <c:pt idx="2931">
                  <c:v>41.86</c:v>
                </c:pt>
                <c:pt idx="2932">
                  <c:v>41.86</c:v>
                </c:pt>
                <c:pt idx="2933">
                  <c:v>41.86</c:v>
                </c:pt>
                <c:pt idx="2934">
                  <c:v>41.86</c:v>
                </c:pt>
                <c:pt idx="2935">
                  <c:v>41.86</c:v>
                </c:pt>
                <c:pt idx="2936">
                  <c:v>41.86</c:v>
                </c:pt>
                <c:pt idx="2937">
                  <c:v>41.86</c:v>
                </c:pt>
                <c:pt idx="2938">
                  <c:v>41.86</c:v>
                </c:pt>
                <c:pt idx="2939">
                  <c:v>41.86</c:v>
                </c:pt>
                <c:pt idx="2940">
                  <c:v>41.86</c:v>
                </c:pt>
                <c:pt idx="2941">
                  <c:v>41.86</c:v>
                </c:pt>
                <c:pt idx="2942">
                  <c:v>41.86</c:v>
                </c:pt>
                <c:pt idx="2943">
                  <c:v>41.86</c:v>
                </c:pt>
                <c:pt idx="2944">
                  <c:v>41.85</c:v>
                </c:pt>
                <c:pt idx="2945">
                  <c:v>41.85</c:v>
                </c:pt>
                <c:pt idx="2946">
                  <c:v>41.85</c:v>
                </c:pt>
                <c:pt idx="2947">
                  <c:v>41.84</c:v>
                </c:pt>
                <c:pt idx="2948">
                  <c:v>41.83</c:v>
                </c:pt>
                <c:pt idx="2949">
                  <c:v>41.83</c:v>
                </c:pt>
                <c:pt idx="2950">
                  <c:v>41.82</c:v>
                </c:pt>
                <c:pt idx="2951">
                  <c:v>41.82</c:v>
                </c:pt>
                <c:pt idx="2952">
                  <c:v>41.81</c:v>
                </c:pt>
                <c:pt idx="2953">
                  <c:v>41.8</c:v>
                </c:pt>
                <c:pt idx="2954">
                  <c:v>41.8</c:v>
                </c:pt>
                <c:pt idx="2955">
                  <c:v>41.79</c:v>
                </c:pt>
                <c:pt idx="2956">
                  <c:v>41.77</c:v>
                </c:pt>
                <c:pt idx="2957">
                  <c:v>41.77</c:v>
                </c:pt>
                <c:pt idx="2958">
                  <c:v>41.76</c:v>
                </c:pt>
                <c:pt idx="2959">
                  <c:v>41.75</c:v>
                </c:pt>
                <c:pt idx="2960">
                  <c:v>41.75</c:v>
                </c:pt>
                <c:pt idx="2961">
                  <c:v>41.74</c:v>
                </c:pt>
                <c:pt idx="2962">
                  <c:v>41.74</c:v>
                </c:pt>
                <c:pt idx="2963">
                  <c:v>41.73</c:v>
                </c:pt>
                <c:pt idx="2964">
                  <c:v>41.73</c:v>
                </c:pt>
                <c:pt idx="2965">
                  <c:v>41.72</c:v>
                </c:pt>
                <c:pt idx="2966">
                  <c:v>41.72</c:v>
                </c:pt>
                <c:pt idx="2967">
                  <c:v>41.72</c:v>
                </c:pt>
                <c:pt idx="2968">
                  <c:v>41.72</c:v>
                </c:pt>
                <c:pt idx="2969">
                  <c:v>41.72</c:v>
                </c:pt>
                <c:pt idx="2970">
                  <c:v>41.72</c:v>
                </c:pt>
                <c:pt idx="2971">
                  <c:v>41.72</c:v>
                </c:pt>
                <c:pt idx="2972">
                  <c:v>41.72</c:v>
                </c:pt>
                <c:pt idx="2973">
                  <c:v>41.72</c:v>
                </c:pt>
                <c:pt idx="2974">
                  <c:v>41.72</c:v>
                </c:pt>
                <c:pt idx="2975">
                  <c:v>41.72</c:v>
                </c:pt>
                <c:pt idx="2976">
                  <c:v>41.72</c:v>
                </c:pt>
                <c:pt idx="2977">
                  <c:v>41.72</c:v>
                </c:pt>
                <c:pt idx="2978">
                  <c:v>41.72</c:v>
                </c:pt>
                <c:pt idx="2979">
                  <c:v>41.72</c:v>
                </c:pt>
                <c:pt idx="2980">
                  <c:v>41.73</c:v>
                </c:pt>
                <c:pt idx="2981">
                  <c:v>41.73</c:v>
                </c:pt>
                <c:pt idx="2982">
                  <c:v>41.73</c:v>
                </c:pt>
                <c:pt idx="2983">
                  <c:v>41.74</c:v>
                </c:pt>
                <c:pt idx="2984">
                  <c:v>41.74</c:v>
                </c:pt>
                <c:pt idx="2985">
                  <c:v>41.74</c:v>
                </c:pt>
                <c:pt idx="2986">
                  <c:v>41.74</c:v>
                </c:pt>
                <c:pt idx="2987">
                  <c:v>41.75</c:v>
                </c:pt>
                <c:pt idx="2988">
                  <c:v>41.76</c:v>
                </c:pt>
                <c:pt idx="2989">
                  <c:v>41.76</c:v>
                </c:pt>
                <c:pt idx="2990">
                  <c:v>41.77</c:v>
                </c:pt>
                <c:pt idx="2991">
                  <c:v>41.78</c:v>
                </c:pt>
                <c:pt idx="2992">
                  <c:v>41.78</c:v>
                </c:pt>
                <c:pt idx="2993">
                  <c:v>41.79</c:v>
                </c:pt>
                <c:pt idx="2994">
                  <c:v>41.8</c:v>
                </c:pt>
                <c:pt idx="2995">
                  <c:v>41.81</c:v>
                </c:pt>
                <c:pt idx="2996">
                  <c:v>41.82</c:v>
                </c:pt>
                <c:pt idx="2997">
                  <c:v>41.83</c:v>
                </c:pt>
                <c:pt idx="2998">
                  <c:v>41.84</c:v>
                </c:pt>
                <c:pt idx="2999">
                  <c:v>41.84</c:v>
                </c:pt>
                <c:pt idx="3000">
                  <c:v>41.85</c:v>
                </c:pt>
                <c:pt idx="3001">
                  <c:v>41.85</c:v>
                </c:pt>
                <c:pt idx="3002">
                  <c:v>41.85</c:v>
                </c:pt>
                <c:pt idx="3003">
                  <c:v>41.85</c:v>
                </c:pt>
                <c:pt idx="3004">
                  <c:v>41.86</c:v>
                </c:pt>
                <c:pt idx="3005">
                  <c:v>41.86</c:v>
                </c:pt>
                <c:pt idx="3006">
                  <c:v>41.86</c:v>
                </c:pt>
                <c:pt idx="3007">
                  <c:v>41.86</c:v>
                </c:pt>
                <c:pt idx="3008">
                  <c:v>41.86</c:v>
                </c:pt>
                <c:pt idx="3009">
                  <c:v>41.86</c:v>
                </c:pt>
                <c:pt idx="3010">
                  <c:v>41.86</c:v>
                </c:pt>
                <c:pt idx="3011">
                  <c:v>41.86</c:v>
                </c:pt>
                <c:pt idx="3012">
                  <c:v>41.86</c:v>
                </c:pt>
                <c:pt idx="3013">
                  <c:v>41.86</c:v>
                </c:pt>
                <c:pt idx="3014">
                  <c:v>41.86</c:v>
                </c:pt>
                <c:pt idx="3015">
                  <c:v>41.86</c:v>
                </c:pt>
                <c:pt idx="3016">
                  <c:v>41.86</c:v>
                </c:pt>
                <c:pt idx="3017">
                  <c:v>41.86</c:v>
                </c:pt>
                <c:pt idx="3018">
                  <c:v>41.86</c:v>
                </c:pt>
                <c:pt idx="3019">
                  <c:v>41.86</c:v>
                </c:pt>
                <c:pt idx="3020">
                  <c:v>41.86</c:v>
                </c:pt>
                <c:pt idx="3021">
                  <c:v>41.86</c:v>
                </c:pt>
                <c:pt idx="3022">
                  <c:v>41.86</c:v>
                </c:pt>
                <c:pt idx="3023">
                  <c:v>41.86</c:v>
                </c:pt>
                <c:pt idx="3024">
                  <c:v>41.86</c:v>
                </c:pt>
                <c:pt idx="3025">
                  <c:v>41.86</c:v>
                </c:pt>
                <c:pt idx="3026">
                  <c:v>41.86</c:v>
                </c:pt>
                <c:pt idx="3027">
                  <c:v>41.86</c:v>
                </c:pt>
                <c:pt idx="3028">
                  <c:v>41.86</c:v>
                </c:pt>
                <c:pt idx="3029">
                  <c:v>41.86</c:v>
                </c:pt>
                <c:pt idx="3030">
                  <c:v>41.86</c:v>
                </c:pt>
                <c:pt idx="3031">
                  <c:v>41.86</c:v>
                </c:pt>
                <c:pt idx="3032">
                  <c:v>41.86</c:v>
                </c:pt>
                <c:pt idx="3033">
                  <c:v>41.86</c:v>
                </c:pt>
                <c:pt idx="3034">
                  <c:v>41.86</c:v>
                </c:pt>
                <c:pt idx="3035">
                  <c:v>41.86</c:v>
                </c:pt>
                <c:pt idx="3036">
                  <c:v>41.86</c:v>
                </c:pt>
                <c:pt idx="3037">
                  <c:v>41.86</c:v>
                </c:pt>
                <c:pt idx="3038">
                  <c:v>41.86</c:v>
                </c:pt>
                <c:pt idx="3039">
                  <c:v>41.86</c:v>
                </c:pt>
                <c:pt idx="3040">
                  <c:v>41.86</c:v>
                </c:pt>
                <c:pt idx="3041">
                  <c:v>41.86</c:v>
                </c:pt>
                <c:pt idx="3042">
                  <c:v>41.86</c:v>
                </c:pt>
                <c:pt idx="3043">
                  <c:v>41.86</c:v>
                </c:pt>
                <c:pt idx="3044">
                  <c:v>41.86</c:v>
                </c:pt>
                <c:pt idx="3045">
                  <c:v>41.86</c:v>
                </c:pt>
                <c:pt idx="3046">
                  <c:v>41.86</c:v>
                </c:pt>
                <c:pt idx="3047">
                  <c:v>41.86</c:v>
                </c:pt>
                <c:pt idx="3048">
                  <c:v>41.86</c:v>
                </c:pt>
                <c:pt idx="3049">
                  <c:v>41.86</c:v>
                </c:pt>
                <c:pt idx="3050">
                  <c:v>41.86</c:v>
                </c:pt>
                <c:pt idx="3051">
                  <c:v>41.86</c:v>
                </c:pt>
                <c:pt idx="3052">
                  <c:v>41.86</c:v>
                </c:pt>
                <c:pt idx="3053">
                  <c:v>41.87</c:v>
                </c:pt>
                <c:pt idx="3054">
                  <c:v>41.87</c:v>
                </c:pt>
                <c:pt idx="3055">
                  <c:v>41.87</c:v>
                </c:pt>
                <c:pt idx="3056">
                  <c:v>41.87</c:v>
                </c:pt>
                <c:pt idx="3057">
                  <c:v>41.88</c:v>
                </c:pt>
                <c:pt idx="3058">
                  <c:v>41.88</c:v>
                </c:pt>
                <c:pt idx="3059">
                  <c:v>41.88</c:v>
                </c:pt>
                <c:pt idx="3060">
                  <c:v>41.88</c:v>
                </c:pt>
                <c:pt idx="3061">
                  <c:v>41.89</c:v>
                </c:pt>
                <c:pt idx="3062">
                  <c:v>41.89</c:v>
                </c:pt>
                <c:pt idx="3063">
                  <c:v>41.9</c:v>
                </c:pt>
                <c:pt idx="3064">
                  <c:v>41.91</c:v>
                </c:pt>
                <c:pt idx="3065">
                  <c:v>41.91</c:v>
                </c:pt>
                <c:pt idx="3066">
                  <c:v>41.92</c:v>
                </c:pt>
                <c:pt idx="3067">
                  <c:v>41.93</c:v>
                </c:pt>
                <c:pt idx="3068">
                  <c:v>41.93</c:v>
                </c:pt>
                <c:pt idx="3069">
                  <c:v>41.93</c:v>
                </c:pt>
                <c:pt idx="3070">
                  <c:v>41.94</c:v>
                </c:pt>
                <c:pt idx="3071">
                  <c:v>41.94</c:v>
                </c:pt>
                <c:pt idx="3072">
                  <c:v>41.95</c:v>
                </c:pt>
                <c:pt idx="3073">
                  <c:v>41.95</c:v>
                </c:pt>
                <c:pt idx="3074">
                  <c:v>41.95</c:v>
                </c:pt>
                <c:pt idx="3075">
                  <c:v>41.96</c:v>
                </c:pt>
                <c:pt idx="3076">
                  <c:v>41.96</c:v>
                </c:pt>
                <c:pt idx="3077">
                  <c:v>41.96</c:v>
                </c:pt>
                <c:pt idx="3078">
                  <c:v>41.96</c:v>
                </c:pt>
                <c:pt idx="3079">
                  <c:v>41.97</c:v>
                </c:pt>
                <c:pt idx="3080">
                  <c:v>41.97</c:v>
                </c:pt>
                <c:pt idx="3081">
                  <c:v>41.97</c:v>
                </c:pt>
                <c:pt idx="3082">
                  <c:v>41.97</c:v>
                </c:pt>
                <c:pt idx="3083">
                  <c:v>41.97</c:v>
                </c:pt>
                <c:pt idx="3084">
                  <c:v>41.97</c:v>
                </c:pt>
                <c:pt idx="3085">
                  <c:v>41.97</c:v>
                </c:pt>
                <c:pt idx="3086">
                  <c:v>41.97</c:v>
                </c:pt>
                <c:pt idx="3087">
                  <c:v>41.97</c:v>
                </c:pt>
                <c:pt idx="3088">
                  <c:v>41.97</c:v>
                </c:pt>
                <c:pt idx="3089">
                  <c:v>41.97</c:v>
                </c:pt>
                <c:pt idx="3090">
                  <c:v>41.97</c:v>
                </c:pt>
                <c:pt idx="3091">
                  <c:v>41.98</c:v>
                </c:pt>
                <c:pt idx="3092">
                  <c:v>41.98</c:v>
                </c:pt>
                <c:pt idx="3093">
                  <c:v>41.99</c:v>
                </c:pt>
                <c:pt idx="3094">
                  <c:v>41.99</c:v>
                </c:pt>
                <c:pt idx="3095">
                  <c:v>42</c:v>
                </c:pt>
                <c:pt idx="3096">
                  <c:v>42</c:v>
                </c:pt>
                <c:pt idx="3097">
                  <c:v>42.01</c:v>
                </c:pt>
                <c:pt idx="3098">
                  <c:v>42.02</c:v>
                </c:pt>
                <c:pt idx="3099">
                  <c:v>42.02</c:v>
                </c:pt>
                <c:pt idx="3100">
                  <c:v>42.02</c:v>
                </c:pt>
                <c:pt idx="3101">
                  <c:v>42.02</c:v>
                </c:pt>
                <c:pt idx="3102">
                  <c:v>42.02</c:v>
                </c:pt>
                <c:pt idx="3103">
                  <c:v>42.02</c:v>
                </c:pt>
                <c:pt idx="3104">
                  <c:v>42.02</c:v>
                </c:pt>
                <c:pt idx="3105">
                  <c:v>42.02</c:v>
                </c:pt>
                <c:pt idx="3106">
                  <c:v>42.03</c:v>
                </c:pt>
                <c:pt idx="3107">
                  <c:v>42.03</c:v>
                </c:pt>
                <c:pt idx="3108">
                  <c:v>42.03</c:v>
                </c:pt>
                <c:pt idx="3109">
                  <c:v>42.04</c:v>
                </c:pt>
                <c:pt idx="3110">
                  <c:v>42.03</c:v>
                </c:pt>
                <c:pt idx="3111">
                  <c:v>42.03</c:v>
                </c:pt>
                <c:pt idx="3112">
                  <c:v>42.03</c:v>
                </c:pt>
                <c:pt idx="3113">
                  <c:v>42.03</c:v>
                </c:pt>
                <c:pt idx="3114">
                  <c:v>42.03</c:v>
                </c:pt>
                <c:pt idx="3115">
                  <c:v>42.03</c:v>
                </c:pt>
                <c:pt idx="3116">
                  <c:v>42.02</c:v>
                </c:pt>
                <c:pt idx="3117">
                  <c:v>42.02</c:v>
                </c:pt>
                <c:pt idx="3118">
                  <c:v>42.02</c:v>
                </c:pt>
                <c:pt idx="3119">
                  <c:v>42.03</c:v>
                </c:pt>
                <c:pt idx="3120">
                  <c:v>42.03</c:v>
                </c:pt>
                <c:pt idx="3121">
                  <c:v>42.03</c:v>
                </c:pt>
                <c:pt idx="3122">
                  <c:v>42.03</c:v>
                </c:pt>
                <c:pt idx="3123">
                  <c:v>42.04</c:v>
                </c:pt>
                <c:pt idx="3124">
                  <c:v>42.04</c:v>
                </c:pt>
                <c:pt idx="3125">
                  <c:v>42.05</c:v>
                </c:pt>
                <c:pt idx="3126">
                  <c:v>42.05</c:v>
                </c:pt>
                <c:pt idx="3127">
                  <c:v>42.05</c:v>
                </c:pt>
                <c:pt idx="3128">
                  <c:v>42.05</c:v>
                </c:pt>
                <c:pt idx="3129">
                  <c:v>42.06</c:v>
                </c:pt>
                <c:pt idx="3130">
                  <c:v>42.06</c:v>
                </c:pt>
                <c:pt idx="3131">
                  <c:v>42.06</c:v>
                </c:pt>
                <c:pt idx="3132">
                  <c:v>42.06</c:v>
                </c:pt>
                <c:pt idx="3133">
                  <c:v>42.06</c:v>
                </c:pt>
                <c:pt idx="3134">
                  <c:v>42.06</c:v>
                </c:pt>
                <c:pt idx="3135">
                  <c:v>42.06</c:v>
                </c:pt>
                <c:pt idx="3136">
                  <c:v>42.07</c:v>
                </c:pt>
                <c:pt idx="3137">
                  <c:v>42.07</c:v>
                </c:pt>
                <c:pt idx="3138">
                  <c:v>42.07</c:v>
                </c:pt>
                <c:pt idx="3139">
                  <c:v>42.08</c:v>
                </c:pt>
                <c:pt idx="3140">
                  <c:v>42.08</c:v>
                </c:pt>
                <c:pt idx="3141">
                  <c:v>42.08</c:v>
                </c:pt>
                <c:pt idx="3142">
                  <c:v>42.08</c:v>
                </c:pt>
                <c:pt idx="3143">
                  <c:v>42.09</c:v>
                </c:pt>
                <c:pt idx="3144">
                  <c:v>42.09</c:v>
                </c:pt>
                <c:pt idx="3145">
                  <c:v>42.09</c:v>
                </c:pt>
                <c:pt idx="3146">
                  <c:v>42.09</c:v>
                </c:pt>
                <c:pt idx="3147">
                  <c:v>42.1</c:v>
                </c:pt>
                <c:pt idx="3148">
                  <c:v>42.1</c:v>
                </c:pt>
                <c:pt idx="3149">
                  <c:v>42.1</c:v>
                </c:pt>
                <c:pt idx="3150">
                  <c:v>42.09</c:v>
                </c:pt>
                <c:pt idx="3151">
                  <c:v>42.09</c:v>
                </c:pt>
                <c:pt idx="3152">
                  <c:v>42.09</c:v>
                </c:pt>
                <c:pt idx="3153">
                  <c:v>42.09</c:v>
                </c:pt>
                <c:pt idx="3154">
                  <c:v>42.09</c:v>
                </c:pt>
                <c:pt idx="3155">
                  <c:v>42.08</c:v>
                </c:pt>
                <c:pt idx="3156">
                  <c:v>42.08</c:v>
                </c:pt>
                <c:pt idx="3157">
                  <c:v>42.08</c:v>
                </c:pt>
                <c:pt idx="3158">
                  <c:v>42.08</c:v>
                </c:pt>
                <c:pt idx="3159">
                  <c:v>42.08</c:v>
                </c:pt>
                <c:pt idx="3160">
                  <c:v>42.08</c:v>
                </c:pt>
                <c:pt idx="3161">
                  <c:v>42.08</c:v>
                </c:pt>
                <c:pt idx="3162">
                  <c:v>42.08</c:v>
                </c:pt>
                <c:pt idx="3163">
                  <c:v>42.08</c:v>
                </c:pt>
                <c:pt idx="3164">
                  <c:v>42.08</c:v>
                </c:pt>
                <c:pt idx="3165">
                  <c:v>42.08</c:v>
                </c:pt>
                <c:pt idx="3166">
                  <c:v>42.08</c:v>
                </c:pt>
                <c:pt idx="3167">
                  <c:v>42.08</c:v>
                </c:pt>
                <c:pt idx="3168">
                  <c:v>42.08</c:v>
                </c:pt>
                <c:pt idx="3169">
                  <c:v>42.08</c:v>
                </c:pt>
                <c:pt idx="3170">
                  <c:v>42.09</c:v>
                </c:pt>
                <c:pt idx="3171">
                  <c:v>42.1</c:v>
                </c:pt>
                <c:pt idx="3172">
                  <c:v>42.1</c:v>
                </c:pt>
                <c:pt idx="3173">
                  <c:v>42.1</c:v>
                </c:pt>
                <c:pt idx="3174">
                  <c:v>42.1</c:v>
                </c:pt>
                <c:pt idx="3175">
                  <c:v>42.11</c:v>
                </c:pt>
                <c:pt idx="3176">
                  <c:v>42.11</c:v>
                </c:pt>
                <c:pt idx="3177">
                  <c:v>42.12</c:v>
                </c:pt>
                <c:pt idx="3178">
                  <c:v>42.12</c:v>
                </c:pt>
                <c:pt idx="3179">
                  <c:v>42.12</c:v>
                </c:pt>
                <c:pt idx="3180">
                  <c:v>42.12</c:v>
                </c:pt>
                <c:pt idx="3181">
                  <c:v>42.13</c:v>
                </c:pt>
                <c:pt idx="3182">
                  <c:v>42.13</c:v>
                </c:pt>
                <c:pt idx="3183">
                  <c:v>42.13</c:v>
                </c:pt>
                <c:pt idx="3184">
                  <c:v>42.14</c:v>
                </c:pt>
                <c:pt idx="3185">
                  <c:v>42.14</c:v>
                </c:pt>
                <c:pt idx="3186">
                  <c:v>42.14</c:v>
                </c:pt>
                <c:pt idx="3187">
                  <c:v>42.14</c:v>
                </c:pt>
                <c:pt idx="3188">
                  <c:v>42.14</c:v>
                </c:pt>
                <c:pt idx="3189">
                  <c:v>42.15</c:v>
                </c:pt>
                <c:pt idx="3190">
                  <c:v>42.15</c:v>
                </c:pt>
                <c:pt idx="3191">
                  <c:v>42.15</c:v>
                </c:pt>
                <c:pt idx="3192">
                  <c:v>42.16</c:v>
                </c:pt>
                <c:pt idx="3193">
                  <c:v>42.16</c:v>
                </c:pt>
                <c:pt idx="3194">
                  <c:v>42.16</c:v>
                </c:pt>
                <c:pt idx="3195">
                  <c:v>42.16</c:v>
                </c:pt>
                <c:pt idx="3196">
                  <c:v>42.16</c:v>
                </c:pt>
                <c:pt idx="3197">
                  <c:v>42.16</c:v>
                </c:pt>
                <c:pt idx="3198">
                  <c:v>42.16</c:v>
                </c:pt>
                <c:pt idx="3199">
                  <c:v>42.16</c:v>
                </c:pt>
                <c:pt idx="3200">
                  <c:v>42.15</c:v>
                </c:pt>
                <c:pt idx="3201">
                  <c:v>42.15</c:v>
                </c:pt>
                <c:pt idx="3202">
                  <c:v>42.15</c:v>
                </c:pt>
                <c:pt idx="3203">
                  <c:v>42.15</c:v>
                </c:pt>
                <c:pt idx="3204">
                  <c:v>42.14</c:v>
                </c:pt>
                <c:pt idx="3205">
                  <c:v>42.14</c:v>
                </c:pt>
                <c:pt idx="3206">
                  <c:v>42.14</c:v>
                </c:pt>
                <c:pt idx="3207">
                  <c:v>42.13</c:v>
                </c:pt>
                <c:pt idx="3208">
                  <c:v>42.14</c:v>
                </c:pt>
                <c:pt idx="3209">
                  <c:v>42.14</c:v>
                </c:pt>
                <c:pt idx="3210">
                  <c:v>42.14</c:v>
                </c:pt>
                <c:pt idx="3211">
                  <c:v>42.14</c:v>
                </c:pt>
                <c:pt idx="3212">
                  <c:v>42.14</c:v>
                </c:pt>
                <c:pt idx="3213">
                  <c:v>42.14</c:v>
                </c:pt>
                <c:pt idx="3214">
                  <c:v>42.15</c:v>
                </c:pt>
                <c:pt idx="3215">
                  <c:v>42.15</c:v>
                </c:pt>
                <c:pt idx="3216">
                  <c:v>42.15</c:v>
                </c:pt>
                <c:pt idx="3217">
                  <c:v>42.15</c:v>
                </c:pt>
                <c:pt idx="3218">
                  <c:v>42.16</c:v>
                </c:pt>
                <c:pt idx="3219">
                  <c:v>42.16</c:v>
                </c:pt>
                <c:pt idx="3220">
                  <c:v>42.16</c:v>
                </c:pt>
                <c:pt idx="3221">
                  <c:v>42.17</c:v>
                </c:pt>
                <c:pt idx="3222">
                  <c:v>42.17</c:v>
                </c:pt>
                <c:pt idx="3223">
                  <c:v>42.16</c:v>
                </c:pt>
                <c:pt idx="3224">
                  <c:v>42.17</c:v>
                </c:pt>
                <c:pt idx="3225">
                  <c:v>42.17</c:v>
                </c:pt>
                <c:pt idx="3226">
                  <c:v>42.17</c:v>
                </c:pt>
                <c:pt idx="3227">
                  <c:v>42.17</c:v>
                </c:pt>
                <c:pt idx="3228">
                  <c:v>42.17</c:v>
                </c:pt>
                <c:pt idx="3229">
                  <c:v>42.17</c:v>
                </c:pt>
                <c:pt idx="3230">
                  <c:v>42.17</c:v>
                </c:pt>
                <c:pt idx="3231">
                  <c:v>42.17</c:v>
                </c:pt>
                <c:pt idx="3232">
                  <c:v>42.17</c:v>
                </c:pt>
                <c:pt idx="3233">
                  <c:v>42.17</c:v>
                </c:pt>
                <c:pt idx="3234">
                  <c:v>42.17</c:v>
                </c:pt>
                <c:pt idx="3235">
                  <c:v>42.18</c:v>
                </c:pt>
                <c:pt idx="3236">
                  <c:v>42.18</c:v>
                </c:pt>
                <c:pt idx="3237">
                  <c:v>42.18</c:v>
                </c:pt>
                <c:pt idx="3238">
                  <c:v>42.18</c:v>
                </c:pt>
                <c:pt idx="3239">
                  <c:v>42.19</c:v>
                </c:pt>
                <c:pt idx="3240">
                  <c:v>42.19</c:v>
                </c:pt>
                <c:pt idx="3241">
                  <c:v>42.19</c:v>
                </c:pt>
                <c:pt idx="3242">
                  <c:v>42.19</c:v>
                </c:pt>
                <c:pt idx="3243">
                  <c:v>42.19</c:v>
                </c:pt>
                <c:pt idx="3244">
                  <c:v>42.19</c:v>
                </c:pt>
                <c:pt idx="3245">
                  <c:v>42.19</c:v>
                </c:pt>
                <c:pt idx="3246">
                  <c:v>42.19</c:v>
                </c:pt>
                <c:pt idx="3247">
                  <c:v>42.19</c:v>
                </c:pt>
                <c:pt idx="3248">
                  <c:v>42.19</c:v>
                </c:pt>
                <c:pt idx="3249">
                  <c:v>42.19</c:v>
                </c:pt>
                <c:pt idx="3250">
                  <c:v>42.19</c:v>
                </c:pt>
                <c:pt idx="3251">
                  <c:v>42.19</c:v>
                </c:pt>
                <c:pt idx="3252">
                  <c:v>42.19</c:v>
                </c:pt>
                <c:pt idx="3253">
                  <c:v>42.19</c:v>
                </c:pt>
                <c:pt idx="3254">
                  <c:v>42.19</c:v>
                </c:pt>
                <c:pt idx="3255">
                  <c:v>42.19</c:v>
                </c:pt>
                <c:pt idx="3256">
                  <c:v>42.19</c:v>
                </c:pt>
                <c:pt idx="3257">
                  <c:v>42.19</c:v>
                </c:pt>
                <c:pt idx="3258">
                  <c:v>42.19</c:v>
                </c:pt>
                <c:pt idx="3259">
                  <c:v>42.19</c:v>
                </c:pt>
                <c:pt idx="3260">
                  <c:v>42.2</c:v>
                </c:pt>
                <c:pt idx="3261">
                  <c:v>42.2</c:v>
                </c:pt>
                <c:pt idx="3262">
                  <c:v>42.2</c:v>
                </c:pt>
                <c:pt idx="3263">
                  <c:v>42.2</c:v>
                </c:pt>
                <c:pt idx="3264">
                  <c:v>42.21</c:v>
                </c:pt>
                <c:pt idx="3265">
                  <c:v>42.21</c:v>
                </c:pt>
                <c:pt idx="3266">
                  <c:v>42.22</c:v>
                </c:pt>
                <c:pt idx="3267">
                  <c:v>42.23</c:v>
                </c:pt>
                <c:pt idx="3268">
                  <c:v>42.23</c:v>
                </c:pt>
                <c:pt idx="3269">
                  <c:v>42.24</c:v>
                </c:pt>
                <c:pt idx="3270">
                  <c:v>42.25</c:v>
                </c:pt>
                <c:pt idx="3271">
                  <c:v>42.25</c:v>
                </c:pt>
                <c:pt idx="3272">
                  <c:v>42.26</c:v>
                </c:pt>
                <c:pt idx="3273">
                  <c:v>42.27</c:v>
                </c:pt>
                <c:pt idx="3274">
                  <c:v>42.27</c:v>
                </c:pt>
                <c:pt idx="3275">
                  <c:v>42.28</c:v>
                </c:pt>
                <c:pt idx="3276">
                  <c:v>42.28</c:v>
                </c:pt>
                <c:pt idx="3277">
                  <c:v>42.29</c:v>
                </c:pt>
                <c:pt idx="3278">
                  <c:v>42.29</c:v>
                </c:pt>
                <c:pt idx="3279">
                  <c:v>42.29</c:v>
                </c:pt>
                <c:pt idx="3280">
                  <c:v>42.3</c:v>
                </c:pt>
                <c:pt idx="3281">
                  <c:v>42.3</c:v>
                </c:pt>
                <c:pt idx="3282">
                  <c:v>42.3</c:v>
                </c:pt>
                <c:pt idx="3283">
                  <c:v>42.3</c:v>
                </c:pt>
                <c:pt idx="3284">
                  <c:v>42.3</c:v>
                </c:pt>
                <c:pt idx="3285">
                  <c:v>42.3</c:v>
                </c:pt>
                <c:pt idx="3286">
                  <c:v>42.3</c:v>
                </c:pt>
                <c:pt idx="3287">
                  <c:v>42.3</c:v>
                </c:pt>
                <c:pt idx="3288">
                  <c:v>42.3</c:v>
                </c:pt>
                <c:pt idx="3289">
                  <c:v>42.3</c:v>
                </c:pt>
                <c:pt idx="3290">
                  <c:v>42.3</c:v>
                </c:pt>
                <c:pt idx="3291">
                  <c:v>42.3</c:v>
                </c:pt>
                <c:pt idx="3292">
                  <c:v>42.3</c:v>
                </c:pt>
                <c:pt idx="3293">
                  <c:v>42.3</c:v>
                </c:pt>
                <c:pt idx="3294">
                  <c:v>42.3</c:v>
                </c:pt>
                <c:pt idx="3295">
                  <c:v>42.3</c:v>
                </c:pt>
                <c:pt idx="3296">
                  <c:v>42.3</c:v>
                </c:pt>
                <c:pt idx="3297">
                  <c:v>42.3</c:v>
                </c:pt>
                <c:pt idx="3298">
                  <c:v>42.3</c:v>
                </c:pt>
                <c:pt idx="3299">
                  <c:v>42.3</c:v>
                </c:pt>
                <c:pt idx="3300">
                  <c:v>42.3</c:v>
                </c:pt>
                <c:pt idx="3301">
                  <c:v>42.3</c:v>
                </c:pt>
                <c:pt idx="3302">
                  <c:v>42.3</c:v>
                </c:pt>
                <c:pt idx="3303">
                  <c:v>42.3</c:v>
                </c:pt>
                <c:pt idx="3304">
                  <c:v>42.29</c:v>
                </c:pt>
                <c:pt idx="3305">
                  <c:v>42.29</c:v>
                </c:pt>
                <c:pt idx="3306">
                  <c:v>42.29</c:v>
                </c:pt>
                <c:pt idx="3307">
                  <c:v>42.28</c:v>
                </c:pt>
                <c:pt idx="3308">
                  <c:v>42.28</c:v>
                </c:pt>
                <c:pt idx="3309">
                  <c:v>42.27</c:v>
                </c:pt>
                <c:pt idx="3310">
                  <c:v>42.27</c:v>
                </c:pt>
                <c:pt idx="3311">
                  <c:v>42.26</c:v>
                </c:pt>
                <c:pt idx="3312">
                  <c:v>42.25</c:v>
                </c:pt>
                <c:pt idx="3313">
                  <c:v>42.24</c:v>
                </c:pt>
                <c:pt idx="3314">
                  <c:v>42.23</c:v>
                </c:pt>
                <c:pt idx="3315">
                  <c:v>42.22</c:v>
                </c:pt>
                <c:pt idx="3316">
                  <c:v>42.21</c:v>
                </c:pt>
                <c:pt idx="3317">
                  <c:v>42.21</c:v>
                </c:pt>
                <c:pt idx="3318">
                  <c:v>42.2</c:v>
                </c:pt>
                <c:pt idx="3319">
                  <c:v>42.2</c:v>
                </c:pt>
                <c:pt idx="3320">
                  <c:v>42.2</c:v>
                </c:pt>
                <c:pt idx="3321">
                  <c:v>42.19</c:v>
                </c:pt>
                <c:pt idx="3322">
                  <c:v>42.19</c:v>
                </c:pt>
                <c:pt idx="3323">
                  <c:v>42.19</c:v>
                </c:pt>
                <c:pt idx="3324">
                  <c:v>42.19</c:v>
                </c:pt>
                <c:pt idx="3325">
                  <c:v>42.19</c:v>
                </c:pt>
                <c:pt idx="3326">
                  <c:v>42.19</c:v>
                </c:pt>
                <c:pt idx="3327">
                  <c:v>42.19</c:v>
                </c:pt>
                <c:pt idx="3328">
                  <c:v>42.19</c:v>
                </c:pt>
                <c:pt idx="3329">
                  <c:v>42.19</c:v>
                </c:pt>
                <c:pt idx="3330">
                  <c:v>42.19</c:v>
                </c:pt>
                <c:pt idx="3331">
                  <c:v>42.19</c:v>
                </c:pt>
                <c:pt idx="3332">
                  <c:v>42.19</c:v>
                </c:pt>
                <c:pt idx="3333">
                  <c:v>42.19</c:v>
                </c:pt>
                <c:pt idx="3334">
                  <c:v>42.19</c:v>
                </c:pt>
                <c:pt idx="3335">
                  <c:v>42.19</c:v>
                </c:pt>
                <c:pt idx="3336">
                  <c:v>42.19</c:v>
                </c:pt>
                <c:pt idx="3337">
                  <c:v>42.19</c:v>
                </c:pt>
                <c:pt idx="3338">
                  <c:v>42.18</c:v>
                </c:pt>
                <c:pt idx="3339">
                  <c:v>42.18</c:v>
                </c:pt>
                <c:pt idx="3340">
                  <c:v>42.18</c:v>
                </c:pt>
                <c:pt idx="3341">
                  <c:v>42.17</c:v>
                </c:pt>
                <c:pt idx="3342">
                  <c:v>42.17</c:v>
                </c:pt>
                <c:pt idx="3343">
                  <c:v>42.16</c:v>
                </c:pt>
                <c:pt idx="3344">
                  <c:v>42.15</c:v>
                </c:pt>
                <c:pt idx="3345">
                  <c:v>42.15</c:v>
                </c:pt>
                <c:pt idx="3346">
                  <c:v>42.15</c:v>
                </c:pt>
                <c:pt idx="3347">
                  <c:v>42.14</c:v>
                </c:pt>
                <c:pt idx="3348">
                  <c:v>42.13</c:v>
                </c:pt>
                <c:pt idx="3349">
                  <c:v>42.12</c:v>
                </c:pt>
                <c:pt idx="3350">
                  <c:v>42.12</c:v>
                </c:pt>
                <c:pt idx="3351">
                  <c:v>42.11</c:v>
                </c:pt>
                <c:pt idx="3352">
                  <c:v>42.11</c:v>
                </c:pt>
                <c:pt idx="3353">
                  <c:v>42.11</c:v>
                </c:pt>
                <c:pt idx="3354">
                  <c:v>42.11</c:v>
                </c:pt>
                <c:pt idx="3355">
                  <c:v>42.12</c:v>
                </c:pt>
                <c:pt idx="3356">
                  <c:v>42.12</c:v>
                </c:pt>
                <c:pt idx="3357">
                  <c:v>42.13</c:v>
                </c:pt>
                <c:pt idx="3358">
                  <c:v>42.13</c:v>
                </c:pt>
                <c:pt idx="3359">
                  <c:v>42.14</c:v>
                </c:pt>
                <c:pt idx="3360">
                  <c:v>42.15</c:v>
                </c:pt>
                <c:pt idx="3361">
                  <c:v>42.15</c:v>
                </c:pt>
                <c:pt idx="3362">
                  <c:v>42.16</c:v>
                </c:pt>
                <c:pt idx="3363">
                  <c:v>42.17</c:v>
                </c:pt>
                <c:pt idx="3364">
                  <c:v>42.17</c:v>
                </c:pt>
                <c:pt idx="3365">
                  <c:v>42.17</c:v>
                </c:pt>
                <c:pt idx="3366">
                  <c:v>42.17</c:v>
                </c:pt>
                <c:pt idx="3367">
                  <c:v>42.18</c:v>
                </c:pt>
                <c:pt idx="3368">
                  <c:v>42.18</c:v>
                </c:pt>
                <c:pt idx="3369">
                  <c:v>42.18</c:v>
                </c:pt>
                <c:pt idx="3370">
                  <c:v>42.18</c:v>
                </c:pt>
                <c:pt idx="3371">
                  <c:v>42.18</c:v>
                </c:pt>
                <c:pt idx="3372">
                  <c:v>42.18</c:v>
                </c:pt>
                <c:pt idx="3373">
                  <c:v>42.19</c:v>
                </c:pt>
                <c:pt idx="3374">
                  <c:v>42.19</c:v>
                </c:pt>
                <c:pt idx="3375">
                  <c:v>42.19</c:v>
                </c:pt>
                <c:pt idx="3376">
                  <c:v>42.19</c:v>
                </c:pt>
                <c:pt idx="3377">
                  <c:v>42.19</c:v>
                </c:pt>
                <c:pt idx="3378">
                  <c:v>42.19</c:v>
                </c:pt>
                <c:pt idx="3379">
                  <c:v>42.19</c:v>
                </c:pt>
                <c:pt idx="3380">
                  <c:v>42.19</c:v>
                </c:pt>
                <c:pt idx="3381">
                  <c:v>42.19</c:v>
                </c:pt>
                <c:pt idx="3382">
                  <c:v>42.19</c:v>
                </c:pt>
                <c:pt idx="3383">
                  <c:v>42.19</c:v>
                </c:pt>
                <c:pt idx="3384">
                  <c:v>42.19</c:v>
                </c:pt>
                <c:pt idx="3385">
                  <c:v>42.19</c:v>
                </c:pt>
                <c:pt idx="3386">
                  <c:v>42.19</c:v>
                </c:pt>
                <c:pt idx="3387">
                  <c:v>42.19</c:v>
                </c:pt>
                <c:pt idx="3388">
                  <c:v>42.19</c:v>
                </c:pt>
                <c:pt idx="3389">
                  <c:v>42.19</c:v>
                </c:pt>
                <c:pt idx="3390">
                  <c:v>42.19</c:v>
                </c:pt>
                <c:pt idx="3391">
                  <c:v>42.19</c:v>
                </c:pt>
                <c:pt idx="3392">
                  <c:v>42.19</c:v>
                </c:pt>
                <c:pt idx="3393">
                  <c:v>42.19</c:v>
                </c:pt>
                <c:pt idx="3394">
                  <c:v>42.19</c:v>
                </c:pt>
                <c:pt idx="3395">
                  <c:v>42.19</c:v>
                </c:pt>
                <c:pt idx="3396">
                  <c:v>42.19</c:v>
                </c:pt>
                <c:pt idx="3397">
                  <c:v>42.19</c:v>
                </c:pt>
                <c:pt idx="3398">
                  <c:v>42.19</c:v>
                </c:pt>
                <c:pt idx="3399">
                  <c:v>42.19</c:v>
                </c:pt>
                <c:pt idx="3400">
                  <c:v>42.19</c:v>
                </c:pt>
                <c:pt idx="3401">
                  <c:v>42.19</c:v>
                </c:pt>
                <c:pt idx="3402">
                  <c:v>42.19</c:v>
                </c:pt>
                <c:pt idx="3403">
                  <c:v>42.19</c:v>
                </c:pt>
                <c:pt idx="3404">
                  <c:v>42.19</c:v>
                </c:pt>
                <c:pt idx="3405">
                  <c:v>42.19</c:v>
                </c:pt>
                <c:pt idx="3406">
                  <c:v>42.19</c:v>
                </c:pt>
                <c:pt idx="3407">
                  <c:v>42.19</c:v>
                </c:pt>
                <c:pt idx="3408">
                  <c:v>42.19</c:v>
                </c:pt>
                <c:pt idx="3409">
                  <c:v>42.19</c:v>
                </c:pt>
                <c:pt idx="3410">
                  <c:v>42.19</c:v>
                </c:pt>
                <c:pt idx="3411">
                  <c:v>42.19</c:v>
                </c:pt>
                <c:pt idx="3412">
                  <c:v>42.19</c:v>
                </c:pt>
                <c:pt idx="3413">
                  <c:v>42.19</c:v>
                </c:pt>
                <c:pt idx="3414">
                  <c:v>42.19</c:v>
                </c:pt>
                <c:pt idx="3415">
                  <c:v>42.19</c:v>
                </c:pt>
                <c:pt idx="3416">
                  <c:v>42.19</c:v>
                </c:pt>
                <c:pt idx="3417">
                  <c:v>42.19</c:v>
                </c:pt>
                <c:pt idx="3418">
                  <c:v>42.19</c:v>
                </c:pt>
                <c:pt idx="3419">
                  <c:v>42.19</c:v>
                </c:pt>
                <c:pt idx="3420">
                  <c:v>42.19</c:v>
                </c:pt>
                <c:pt idx="3421">
                  <c:v>42.19</c:v>
                </c:pt>
                <c:pt idx="3422">
                  <c:v>42.19</c:v>
                </c:pt>
                <c:pt idx="3423">
                  <c:v>42.19</c:v>
                </c:pt>
                <c:pt idx="3424">
                  <c:v>42.19</c:v>
                </c:pt>
                <c:pt idx="3425">
                  <c:v>42.19</c:v>
                </c:pt>
                <c:pt idx="3426">
                  <c:v>42.19</c:v>
                </c:pt>
                <c:pt idx="3427">
                  <c:v>42.19</c:v>
                </c:pt>
                <c:pt idx="3428">
                  <c:v>42.19</c:v>
                </c:pt>
                <c:pt idx="3429">
                  <c:v>42.19</c:v>
                </c:pt>
                <c:pt idx="3430">
                  <c:v>42.19</c:v>
                </c:pt>
                <c:pt idx="3431">
                  <c:v>42.19</c:v>
                </c:pt>
                <c:pt idx="3432">
                  <c:v>42.19</c:v>
                </c:pt>
                <c:pt idx="3433">
                  <c:v>42.2</c:v>
                </c:pt>
                <c:pt idx="3434">
                  <c:v>42.21</c:v>
                </c:pt>
                <c:pt idx="3435">
                  <c:v>42.21</c:v>
                </c:pt>
                <c:pt idx="3436">
                  <c:v>42.22</c:v>
                </c:pt>
                <c:pt idx="3437">
                  <c:v>42.23</c:v>
                </c:pt>
                <c:pt idx="3438">
                  <c:v>42.24</c:v>
                </c:pt>
                <c:pt idx="3439">
                  <c:v>42.25</c:v>
                </c:pt>
                <c:pt idx="3440">
                  <c:v>42.26</c:v>
                </c:pt>
                <c:pt idx="3441">
                  <c:v>42.26</c:v>
                </c:pt>
                <c:pt idx="3442">
                  <c:v>42.27</c:v>
                </c:pt>
                <c:pt idx="3443">
                  <c:v>42.28</c:v>
                </c:pt>
                <c:pt idx="3444">
                  <c:v>42.29</c:v>
                </c:pt>
                <c:pt idx="3445">
                  <c:v>42.29</c:v>
                </c:pt>
                <c:pt idx="3446">
                  <c:v>42.29</c:v>
                </c:pt>
                <c:pt idx="3447">
                  <c:v>42.3</c:v>
                </c:pt>
                <c:pt idx="3448">
                  <c:v>42.3</c:v>
                </c:pt>
                <c:pt idx="3449">
                  <c:v>42.3</c:v>
                </c:pt>
                <c:pt idx="3450">
                  <c:v>42.3</c:v>
                </c:pt>
                <c:pt idx="3451">
                  <c:v>42.3</c:v>
                </c:pt>
                <c:pt idx="3452">
                  <c:v>42.3</c:v>
                </c:pt>
                <c:pt idx="3453">
                  <c:v>42.3</c:v>
                </c:pt>
                <c:pt idx="3454">
                  <c:v>42.31</c:v>
                </c:pt>
                <c:pt idx="3455">
                  <c:v>42.31</c:v>
                </c:pt>
                <c:pt idx="3456">
                  <c:v>42.31</c:v>
                </c:pt>
                <c:pt idx="3457">
                  <c:v>42.32</c:v>
                </c:pt>
                <c:pt idx="3458">
                  <c:v>42.32</c:v>
                </c:pt>
                <c:pt idx="3459">
                  <c:v>42.32</c:v>
                </c:pt>
                <c:pt idx="3460">
                  <c:v>42.32</c:v>
                </c:pt>
                <c:pt idx="3461">
                  <c:v>42.33</c:v>
                </c:pt>
                <c:pt idx="3462">
                  <c:v>42.33</c:v>
                </c:pt>
                <c:pt idx="3463">
                  <c:v>42.34</c:v>
                </c:pt>
                <c:pt idx="3464">
                  <c:v>42.35</c:v>
                </c:pt>
                <c:pt idx="3465">
                  <c:v>42.36</c:v>
                </c:pt>
                <c:pt idx="3466">
                  <c:v>42.36</c:v>
                </c:pt>
                <c:pt idx="3467">
                  <c:v>42.37</c:v>
                </c:pt>
                <c:pt idx="3468">
                  <c:v>42.37</c:v>
                </c:pt>
                <c:pt idx="3469">
                  <c:v>42.38</c:v>
                </c:pt>
                <c:pt idx="3470">
                  <c:v>42.38</c:v>
                </c:pt>
                <c:pt idx="3471">
                  <c:v>42.38</c:v>
                </c:pt>
                <c:pt idx="3472">
                  <c:v>42.39</c:v>
                </c:pt>
                <c:pt idx="3473">
                  <c:v>42.39</c:v>
                </c:pt>
                <c:pt idx="3474">
                  <c:v>42.4</c:v>
                </c:pt>
                <c:pt idx="3475">
                  <c:v>42.41</c:v>
                </c:pt>
                <c:pt idx="3476">
                  <c:v>42.41</c:v>
                </c:pt>
                <c:pt idx="3477">
                  <c:v>42.41</c:v>
                </c:pt>
                <c:pt idx="3478">
                  <c:v>42.41</c:v>
                </c:pt>
                <c:pt idx="3479">
                  <c:v>42.42</c:v>
                </c:pt>
                <c:pt idx="3480">
                  <c:v>42.42</c:v>
                </c:pt>
                <c:pt idx="3481">
                  <c:v>42.43</c:v>
                </c:pt>
                <c:pt idx="3482">
                  <c:v>42.43</c:v>
                </c:pt>
                <c:pt idx="3483">
                  <c:v>42.44</c:v>
                </c:pt>
                <c:pt idx="3484">
                  <c:v>42.45</c:v>
                </c:pt>
                <c:pt idx="3485">
                  <c:v>42.46</c:v>
                </c:pt>
                <c:pt idx="3486">
                  <c:v>42.46</c:v>
                </c:pt>
                <c:pt idx="3487">
                  <c:v>42.47</c:v>
                </c:pt>
                <c:pt idx="3488">
                  <c:v>42.48</c:v>
                </c:pt>
                <c:pt idx="3489">
                  <c:v>42.48</c:v>
                </c:pt>
                <c:pt idx="3490">
                  <c:v>42.49</c:v>
                </c:pt>
                <c:pt idx="3491">
                  <c:v>42.49</c:v>
                </c:pt>
                <c:pt idx="3492">
                  <c:v>42.49</c:v>
                </c:pt>
                <c:pt idx="3493">
                  <c:v>42.5</c:v>
                </c:pt>
                <c:pt idx="3494">
                  <c:v>42.5</c:v>
                </c:pt>
                <c:pt idx="3495">
                  <c:v>42.5</c:v>
                </c:pt>
                <c:pt idx="3496">
                  <c:v>42.5</c:v>
                </c:pt>
                <c:pt idx="3497">
                  <c:v>42.51</c:v>
                </c:pt>
                <c:pt idx="3498">
                  <c:v>42.51</c:v>
                </c:pt>
                <c:pt idx="3499">
                  <c:v>42.51</c:v>
                </c:pt>
                <c:pt idx="3500">
                  <c:v>42.52</c:v>
                </c:pt>
                <c:pt idx="3501">
                  <c:v>42.52</c:v>
                </c:pt>
                <c:pt idx="3502">
                  <c:v>42.52</c:v>
                </c:pt>
                <c:pt idx="3503">
                  <c:v>42.52</c:v>
                </c:pt>
                <c:pt idx="3504">
                  <c:v>42.52</c:v>
                </c:pt>
                <c:pt idx="3505">
                  <c:v>42.52</c:v>
                </c:pt>
                <c:pt idx="3506">
                  <c:v>42.52</c:v>
                </c:pt>
                <c:pt idx="3507">
                  <c:v>42.52</c:v>
                </c:pt>
                <c:pt idx="3508">
                  <c:v>42.52</c:v>
                </c:pt>
                <c:pt idx="3509">
                  <c:v>42.51</c:v>
                </c:pt>
                <c:pt idx="3510">
                  <c:v>42.51</c:v>
                </c:pt>
                <c:pt idx="3511">
                  <c:v>42.51</c:v>
                </c:pt>
                <c:pt idx="3512">
                  <c:v>42.51</c:v>
                </c:pt>
                <c:pt idx="3513">
                  <c:v>42.51</c:v>
                </c:pt>
                <c:pt idx="3514">
                  <c:v>42.51</c:v>
                </c:pt>
                <c:pt idx="3515">
                  <c:v>42.51</c:v>
                </c:pt>
                <c:pt idx="3516">
                  <c:v>42.5</c:v>
                </c:pt>
                <c:pt idx="3517">
                  <c:v>42.5</c:v>
                </c:pt>
                <c:pt idx="3518">
                  <c:v>42.5</c:v>
                </c:pt>
                <c:pt idx="3519">
                  <c:v>42.5</c:v>
                </c:pt>
                <c:pt idx="3520">
                  <c:v>42.5</c:v>
                </c:pt>
                <c:pt idx="3521">
                  <c:v>42.5</c:v>
                </c:pt>
                <c:pt idx="3522">
                  <c:v>42.5</c:v>
                </c:pt>
                <c:pt idx="3523">
                  <c:v>42.5</c:v>
                </c:pt>
                <c:pt idx="3524">
                  <c:v>42.5</c:v>
                </c:pt>
                <c:pt idx="3525">
                  <c:v>42.5</c:v>
                </c:pt>
                <c:pt idx="3526">
                  <c:v>42.5</c:v>
                </c:pt>
                <c:pt idx="3527">
                  <c:v>42.49</c:v>
                </c:pt>
                <c:pt idx="3528">
                  <c:v>42.5</c:v>
                </c:pt>
                <c:pt idx="3529">
                  <c:v>42.49</c:v>
                </c:pt>
                <c:pt idx="3530">
                  <c:v>42.49</c:v>
                </c:pt>
                <c:pt idx="3531">
                  <c:v>42.48</c:v>
                </c:pt>
                <c:pt idx="3532">
                  <c:v>42.48</c:v>
                </c:pt>
                <c:pt idx="3533">
                  <c:v>42.49</c:v>
                </c:pt>
                <c:pt idx="3534">
                  <c:v>42.48</c:v>
                </c:pt>
                <c:pt idx="3535">
                  <c:v>42.49</c:v>
                </c:pt>
                <c:pt idx="3536">
                  <c:v>42.48</c:v>
                </c:pt>
                <c:pt idx="3537">
                  <c:v>42.48</c:v>
                </c:pt>
                <c:pt idx="3538">
                  <c:v>42.48</c:v>
                </c:pt>
                <c:pt idx="3539">
                  <c:v>42.48</c:v>
                </c:pt>
                <c:pt idx="3540">
                  <c:v>42.49</c:v>
                </c:pt>
                <c:pt idx="3541">
                  <c:v>42.48</c:v>
                </c:pt>
                <c:pt idx="3542">
                  <c:v>42.48</c:v>
                </c:pt>
                <c:pt idx="3543">
                  <c:v>42.48</c:v>
                </c:pt>
                <c:pt idx="3544">
                  <c:v>42.48</c:v>
                </c:pt>
                <c:pt idx="3545">
                  <c:v>42.49</c:v>
                </c:pt>
                <c:pt idx="3546">
                  <c:v>42.49</c:v>
                </c:pt>
                <c:pt idx="3547">
                  <c:v>42.49</c:v>
                </c:pt>
                <c:pt idx="3548">
                  <c:v>42.49</c:v>
                </c:pt>
                <c:pt idx="3549">
                  <c:v>42.49</c:v>
                </c:pt>
                <c:pt idx="3550">
                  <c:v>42.49</c:v>
                </c:pt>
                <c:pt idx="3551">
                  <c:v>42.49</c:v>
                </c:pt>
                <c:pt idx="3552">
                  <c:v>42.5</c:v>
                </c:pt>
                <c:pt idx="3553">
                  <c:v>42.5</c:v>
                </c:pt>
                <c:pt idx="3554">
                  <c:v>42.5</c:v>
                </c:pt>
                <c:pt idx="3555">
                  <c:v>42.5</c:v>
                </c:pt>
                <c:pt idx="3556">
                  <c:v>42.5</c:v>
                </c:pt>
                <c:pt idx="3557">
                  <c:v>42.5</c:v>
                </c:pt>
                <c:pt idx="3558">
                  <c:v>42.5</c:v>
                </c:pt>
                <c:pt idx="3559">
                  <c:v>42.5</c:v>
                </c:pt>
                <c:pt idx="3560">
                  <c:v>42.5</c:v>
                </c:pt>
                <c:pt idx="3561">
                  <c:v>42.49</c:v>
                </c:pt>
                <c:pt idx="3562">
                  <c:v>42.49</c:v>
                </c:pt>
                <c:pt idx="3563">
                  <c:v>42.49</c:v>
                </c:pt>
                <c:pt idx="3564">
                  <c:v>42.49</c:v>
                </c:pt>
                <c:pt idx="3565">
                  <c:v>42.48</c:v>
                </c:pt>
                <c:pt idx="3566">
                  <c:v>42.48</c:v>
                </c:pt>
                <c:pt idx="3567">
                  <c:v>42.48</c:v>
                </c:pt>
                <c:pt idx="3568">
                  <c:v>42.48</c:v>
                </c:pt>
                <c:pt idx="3569">
                  <c:v>42.48</c:v>
                </c:pt>
                <c:pt idx="3570">
                  <c:v>42.48</c:v>
                </c:pt>
                <c:pt idx="3571">
                  <c:v>42.48</c:v>
                </c:pt>
                <c:pt idx="3572">
                  <c:v>42.48</c:v>
                </c:pt>
                <c:pt idx="3573">
                  <c:v>42.48</c:v>
                </c:pt>
                <c:pt idx="3574">
                  <c:v>42.47</c:v>
                </c:pt>
                <c:pt idx="3575">
                  <c:v>42.47</c:v>
                </c:pt>
                <c:pt idx="3576">
                  <c:v>42.48</c:v>
                </c:pt>
                <c:pt idx="3577">
                  <c:v>42.47</c:v>
                </c:pt>
                <c:pt idx="3578">
                  <c:v>42.47</c:v>
                </c:pt>
                <c:pt idx="3579">
                  <c:v>42.47</c:v>
                </c:pt>
                <c:pt idx="3580">
                  <c:v>42.48</c:v>
                </c:pt>
                <c:pt idx="3581">
                  <c:v>42.48</c:v>
                </c:pt>
                <c:pt idx="3582">
                  <c:v>42.49</c:v>
                </c:pt>
                <c:pt idx="3583">
                  <c:v>42.49</c:v>
                </c:pt>
                <c:pt idx="3584">
                  <c:v>42.49</c:v>
                </c:pt>
                <c:pt idx="3585">
                  <c:v>42.49</c:v>
                </c:pt>
                <c:pt idx="3586">
                  <c:v>42.49</c:v>
                </c:pt>
                <c:pt idx="3587">
                  <c:v>42.49</c:v>
                </c:pt>
                <c:pt idx="3588">
                  <c:v>42.49</c:v>
                </c:pt>
                <c:pt idx="3589">
                  <c:v>42.49</c:v>
                </c:pt>
                <c:pt idx="3590">
                  <c:v>42.49</c:v>
                </c:pt>
                <c:pt idx="3591">
                  <c:v>42.5</c:v>
                </c:pt>
                <c:pt idx="3592">
                  <c:v>42.5</c:v>
                </c:pt>
                <c:pt idx="3593">
                  <c:v>42.5</c:v>
                </c:pt>
                <c:pt idx="3594">
                  <c:v>42.5</c:v>
                </c:pt>
                <c:pt idx="3595">
                  <c:v>42.5</c:v>
                </c:pt>
                <c:pt idx="3596">
                  <c:v>42.5</c:v>
                </c:pt>
                <c:pt idx="3597">
                  <c:v>42.5</c:v>
                </c:pt>
                <c:pt idx="3598">
                  <c:v>42.5</c:v>
                </c:pt>
                <c:pt idx="3599">
                  <c:v>42.5</c:v>
                </c:pt>
                <c:pt idx="3600">
                  <c:v>42.5</c:v>
                </c:pt>
                <c:pt idx="3601">
                  <c:v>42.5</c:v>
                </c:pt>
                <c:pt idx="3602">
                  <c:v>42.5</c:v>
                </c:pt>
                <c:pt idx="3603">
                  <c:v>42.5</c:v>
                </c:pt>
                <c:pt idx="3604">
                  <c:v>42.51</c:v>
                </c:pt>
                <c:pt idx="3605">
                  <c:v>42.51</c:v>
                </c:pt>
                <c:pt idx="3606">
                  <c:v>42.52</c:v>
                </c:pt>
                <c:pt idx="3607">
                  <c:v>42.52</c:v>
                </c:pt>
                <c:pt idx="3608">
                  <c:v>42.52</c:v>
                </c:pt>
                <c:pt idx="3609">
                  <c:v>42.52</c:v>
                </c:pt>
                <c:pt idx="3610">
                  <c:v>42.52</c:v>
                </c:pt>
                <c:pt idx="3611">
                  <c:v>42.52</c:v>
                </c:pt>
                <c:pt idx="3612">
                  <c:v>42.52</c:v>
                </c:pt>
                <c:pt idx="3613">
                  <c:v>42.52</c:v>
                </c:pt>
                <c:pt idx="3614">
                  <c:v>42.52</c:v>
                </c:pt>
                <c:pt idx="3615">
                  <c:v>42.52</c:v>
                </c:pt>
                <c:pt idx="3616">
                  <c:v>42.52</c:v>
                </c:pt>
                <c:pt idx="3617">
                  <c:v>42.52</c:v>
                </c:pt>
                <c:pt idx="3618">
                  <c:v>42.52</c:v>
                </c:pt>
                <c:pt idx="3619">
                  <c:v>42.52</c:v>
                </c:pt>
                <c:pt idx="3620">
                  <c:v>42.52</c:v>
                </c:pt>
                <c:pt idx="3621">
                  <c:v>42.52</c:v>
                </c:pt>
                <c:pt idx="3622">
                  <c:v>42.52</c:v>
                </c:pt>
                <c:pt idx="3623">
                  <c:v>42.52</c:v>
                </c:pt>
                <c:pt idx="3624">
                  <c:v>42.52</c:v>
                </c:pt>
                <c:pt idx="3625">
                  <c:v>42.53</c:v>
                </c:pt>
                <c:pt idx="3626">
                  <c:v>42.53</c:v>
                </c:pt>
                <c:pt idx="3627">
                  <c:v>42.53</c:v>
                </c:pt>
                <c:pt idx="3628">
                  <c:v>42.53</c:v>
                </c:pt>
                <c:pt idx="3629">
                  <c:v>42.53</c:v>
                </c:pt>
                <c:pt idx="3630">
                  <c:v>42.53</c:v>
                </c:pt>
                <c:pt idx="3631">
                  <c:v>42.53</c:v>
                </c:pt>
                <c:pt idx="3632">
                  <c:v>42.53</c:v>
                </c:pt>
                <c:pt idx="3633">
                  <c:v>42.53</c:v>
                </c:pt>
                <c:pt idx="3634">
                  <c:v>42.53</c:v>
                </c:pt>
                <c:pt idx="3635">
                  <c:v>42.53</c:v>
                </c:pt>
                <c:pt idx="3636">
                  <c:v>42.53</c:v>
                </c:pt>
                <c:pt idx="3637">
                  <c:v>42.53</c:v>
                </c:pt>
                <c:pt idx="3638">
                  <c:v>42.53</c:v>
                </c:pt>
                <c:pt idx="3639">
                  <c:v>42.53</c:v>
                </c:pt>
                <c:pt idx="3640">
                  <c:v>42.53</c:v>
                </c:pt>
                <c:pt idx="3641">
                  <c:v>42.53</c:v>
                </c:pt>
                <c:pt idx="3642">
                  <c:v>42.53</c:v>
                </c:pt>
                <c:pt idx="3643">
                  <c:v>42.53</c:v>
                </c:pt>
                <c:pt idx="3644">
                  <c:v>42.53</c:v>
                </c:pt>
                <c:pt idx="3645">
                  <c:v>42.53</c:v>
                </c:pt>
                <c:pt idx="3646">
                  <c:v>42.52</c:v>
                </c:pt>
                <c:pt idx="3647">
                  <c:v>42.52</c:v>
                </c:pt>
                <c:pt idx="3648">
                  <c:v>42.52</c:v>
                </c:pt>
                <c:pt idx="3649">
                  <c:v>42.52</c:v>
                </c:pt>
                <c:pt idx="3650">
                  <c:v>42.52</c:v>
                </c:pt>
                <c:pt idx="3651">
                  <c:v>42.52</c:v>
                </c:pt>
                <c:pt idx="3652">
                  <c:v>42.52</c:v>
                </c:pt>
                <c:pt idx="3653">
                  <c:v>42.52</c:v>
                </c:pt>
                <c:pt idx="3654">
                  <c:v>42.52</c:v>
                </c:pt>
                <c:pt idx="3655">
                  <c:v>42.52</c:v>
                </c:pt>
                <c:pt idx="3656">
                  <c:v>42.52</c:v>
                </c:pt>
                <c:pt idx="3657">
                  <c:v>42.52</c:v>
                </c:pt>
                <c:pt idx="3658">
                  <c:v>42.52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1452248"/>
        <c:axId val="381450288"/>
      </c:scatterChart>
      <c:valAx>
        <c:axId val="3814522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50288"/>
        <c:crosses val="autoZero"/>
        <c:crossBetween val="midCat"/>
      </c:valAx>
      <c:valAx>
        <c:axId val="381450288"/>
        <c:scaling>
          <c:orientation val="minMax"/>
          <c:max val="43"/>
          <c:min val="4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5224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'[p100i10d300.xlsx]2015_11_02-14_38_48'!$B$1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'[p100i10d300.xlsx]2015_11_02-14_38_48'!$A$2:$A$3667</c:f>
              <c:numCache>
                <c:formatCode>mm:ss.0</c:formatCode>
                <c:ptCount val="3666"/>
                <c:pt idx="0">
                  <c:v>0.61060034722222223</c:v>
                </c:pt>
                <c:pt idx="1">
                  <c:v>0.61060559027777772</c:v>
                </c:pt>
                <c:pt idx="2">
                  <c:v>0.61061083333333332</c:v>
                </c:pt>
                <c:pt idx="3">
                  <c:v>0.61061608796296296</c:v>
                </c:pt>
                <c:pt idx="4">
                  <c:v>0.61062133101851856</c:v>
                </c:pt>
                <c:pt idx="5">
                  <c:v>0.61062982638888885</c:v>
                </c:pt>
                <c:pt idx="6">
                  <c:v>0.61063525462962964</c:v>
                </c:pt>
                <c:pt idx="7">
                  <c:v>0.61064049768518525</c:v>
                </c:pt>
                <c:pt idx="8">
                  <c:v>0.61064574074074074</c:v>
                </c:pt>
                <c:pt idx="9">
                  <c:v>0.61065098379629623</c:v>
                </c:pt>
                <c:pt idx="10">
                  <c:v>0.61065622685185184</c:v>
                </c:pt>
                <c:pt idx="11">
                  <c:v>0.61066148148148147</c:v>
                </c:pt>
                <c:pt idx="12">
                  <c:v>0.61066672453703708</c:v>
                </c:pt>
                <c:pt idx="13">
                  <c:v>0.61067212962962969</c:v>
                </c:pt>
                <c:pt idx="14">
                  <c:v>0.61067755787037037</c:v>
                </c:pt>
                <c:pt idx="15">
                  <c:v>0.61068298611111105</c:v>
                </c:pt>
                <c:pt idx="16">
                  <c:v>0.61068840277777781</c:v>
                </c:pt>
                <c:pt idx="17">
                  <c:v>0.61069365740740744</c:v>
                </c:pt>
                <c:pt idx="18">
                  <c:v>0.61069890046296293</c:v>
                </c:pt>
                <c:pt idx="19">
                  <c:v>0.61070414351851854</c:v>
                </c:pt>
                <c:pt idx="20">
                  <c:v>0.61070938657407414</c:v>
                </c:pt>
                <c:pt idx="21">
                  <c:v>0.61071462962962964</c:v>
                </c:pt>
                <c:pt idx="22">
                  <c:v>0.61071988425925927</c:v>
                </c:pt>
                <c:pt idx="23">
                  <c:v>0.61072512731481476</c:v>
                </c:pt>
                <c:pt idx="24">
                  <c:v>0.61073037037037037</c:v>
                </c:pt>
                <c:pt idx="25">
                  <c:v>0.61073579861111116</c:v>
                </c:pt>
                <c:pt idx="26">
                  <c:v>0.6107412152777778</c:v>
                </c:pt>
                <c:pt idx="27">
                  <c:v>0.61074664351851848</c:v>
                </c:pt>
                <c:pt idx="28">
                  <c:v>0.61075177083333332</c:v>
                </c:pt>
                <c:pt idx="29">
                  <c:v>0.61075721064814814</c:v>
                </c:pt>
                <c:pt idx="30">
                  <c:v>0.61076262731481479</c:v>
                </c:pt>
                <c:pt idx="31">
                  <c:v>0.61076788194444442</c:v>
                </c:pt>
                <c:pt idx="32">
                  <c:v>0.61077312500000003</c:v>
                </c:pt>
                <c:pt idx="33">
                  <c:v>0.61077854166666667</c:v>
                </c:pt>
                <c:pt idx="34">
                  <c:v>0.61078379629629631</c:v>
                </c:pt>
                <c:pt idx="35">
                  <c:v>0.61078903935185191</c:v>
                </c:pt>
                <c:pt idx="36">
                  <c:v>0.61079428240740741</c:v>
                </c:pt>
                <c:pt idx="37">
                  <c:v>0.61079971064814809</c:v>
                </c:pt>
                <c:pt idx="38">
                  <c:v>0.61080548611111107</c:v>
                </c:pt>
                <c:pt idx="39">
                  <c:v>0.61081091435185186</c:v>
                </c:pt>
                <c:pt idx="40">
                  <c:v>0.61081634259259265</c:v>
                </c:pt>
                <c:pt idx="41">
                  <c:v>0.61082212962962956</c:v>
                </c:pt>
                <c:pt idx="42">
                  <c:v>0.61082810185185188</c:v>
                </c:pt>
                <c:pt idx="43">
                  <c:v>0.6108338888888889</c:v>
                </c:pt>
                <c:pt idx="44">
                  <c:v>0.61083967592592592</c:v>
                </c:pt>
                <c:pt idx="45">
                  <c:v>0.61084546296296294</c:v>
                </c:pt>
                <c:pt idx="46">
                  <c:v>0.61085124999999996</c:v>
                </c:pt>
                <c:pt idx="47">
                  <c:v>0.61085703703703709</c:v>
                </c:pt>
                <c:pt idx="48">
                  <c:v>0.61086246527777777</c:v>
                </c:pt>
                <c:pt idx="49">
                  <c:v>0.61086770833333337</c:v>
                </c:pt>
                <c:pt idx="50">
                  <c:v>0.61087295138888886</c:v>
                </c:pt>
                <c:pt idx="51">
                  <c:v>0.61087819444444447</c:v>
                </c:pt>
                <c:pt idx="52">
                  <c:v>0.61088343749999996</c:v>
                </c:pt>
                <c:pt idx="53">
                  <c:v>0.6108886921296296</c:v>
                </c:pt>
                <c:pt idx="54">
                  <c:v>0.6108939351851852</c:v>
                </c:pt>
                <c:pt idx="55">
                  <c:v>0.6108991782407408</c:v>
                </c:pt>
                <c:pt idx="56">
                  <c:v>0.6109044212962963</c:v>
                </c:pt>
                <c:pt idx="57">
                  <c:v>0.61090984953703698</c:v>
                </c:pt>
                <c:pt idx="58">
                  <c:v>0.61091526620370373</c:v>
                </c:pt>
                <c:pt idx="59">
                  <c:v>0.61092069444444441</c:v>
                </c:pt>
                <c:pt idx="60">
                  <c:v>0.6109261226851852</c:v>
                </c:pt>
                <c:pt idx="61">
                  <c:v>0.61093136574074081</c:v>
                </c:pt>
                <c:pt idx="62">
                  <c:v>0.6109366087962963</c:v>
                </c:pt>
                <c:pt idx="63">
                  <c:v>0.61094185185185179</c:v>
                </c:pt>
                <c:pt idx="64">
                  <c:v>0.61094710648148143</c:v>
                </c:pt>
                <c:pt idx="65">
                  <c:v>0.61095234953703703</c:v>
                </c:pt>
                <c:pt idx="66">
                  <c:v>0.61095759259259264</c:v>
                </c:pt>
                <c:pt idx="67">
                  <c:v>0.61096283564814813</c:v>
                </c:pt>
                <c:pt idx="68">
                  <c:v>0.61096807870370373</c:v>
                </c:pt>
                <c:pt idx="69">
                  <c:v>0.61097350694444441</c:v>
                </c:pt>
                <c:pt idx="70">
                  <c:v>0.6109789351851852</c:v>
                </c:pt>
                <c:pt idx="71">
                  <c:v>0.61098435185185185</c:v>
                </c:pt>
                <c:pt idx="72">
                  <c:v>0.61098978009259264</c:v>
                </c:pt>
                <c:pt idx="73">
                  <c:v>0.61099502314814813</c:v>
                </c:pt>
                <c:pt idx="74">
                  <c:v>0.61100027777777777</c:v>
                </c:pt>
                <c:pt idx="75">
                  <c:v>0.61100552083333326</c:v>
                </c:pt>
                <c:pt idx="76">
                  <c:v>0.61101094907407405</c:v>
                </c:pt>
                <c:pt idx="77">
                  <c:v>0.61101655092592588</c:v>
                </c:pt>
                <c:pt idx="78">
                  <c:v>0.61102179398148149</c:v>
                </c:pt>
                <c:pt idx="79">
                  <c:v>0.61102703703703709</c:v>
                </c:pt>
                <c:pt idx="80">
                  <c:v>0.61103228009259258</c:v>
                </c:pt>
                <c:pt idx="81">
                  <c:v>0.61103770833333326</c:v>
                </c:pt>
                <c:pt idx="82">
                  <c:v>0.61104313657407405</c:v>
                </c:pt>
                <c:pt idx="83">
                  <c:v>0.61104856481481484</c:v>
                </c:pt>
                <c:pt idx="84">
                  <c:v>0.61105398148148149</c:v>
                </c:pt>
                <c:pt idx="85">
                  <c:v>0.61105940972222228</c:v>
                </c:pt>
                <c:pt idx="86">
                  <c:v>0.61106483796296296</c:v>
                </c:pt>
                <c:pt idx="87">
                  <c:v>0.61107008101851845</c:v>
                </c:pt>
                <c:pt idx="88">
                  <c:v>0.61107532407407406</c:v>
                </c:pt>
                <c:pt idx="89">
                  <c:v>0.61108056712962966</c:v>
                </c:pt>
                <c:pt idx="90">
                  <c:v>0.61108581018518515</c:v>
                </c:pt>
                <c:pt idx="91">
                  <c:v>0.61109106481481479</c:v>
                </c:pt>
                <c:pt idx="92">
                  <c:v>0.61109630787037039</c:v>
                </c:pt>
                <c:pt idx="93">
                  <c:v>0.611101550925926</c:v>
                </c:pt>
                <c:pt idx="94">
                  <c:v>0.61110697916666668</c:v>
                </c:pt>
                <c:pt idx="95">
                  <c:v>0.61111231481481487</c:v>
                </c:pt>
                <c:pt idx="96">
                  <c:v>0.61111774305555555</c:v>
                </c:pt>
                <c:pt idx="97">
                  <c:v>0.6111231597222222</c:v>
                </c:pt>
                <c:pt idx="98">
                  <c:v>0.61112858796296299</c:v>
                </c:pt>
                <c:pt idx="99">
                  <c:v>0.61113383101851848</c:v>
                </c:pt>
                <c:pt idx="100">
                  <c:v>0.61113907407407408</c:v>
                </c:pt>
                <c:pt idx="101">
                  <c:v>0.61114431712962969</c:v>
                </c:pt>
                <c:pt idx="102">
                  <c:v>0.61114957175925932</c:v>
                </c:pt>
                <c:pt idx="103">
                  <c:v>0.61115481481481482</c:v>
                </c:pt>
                <c:pt idx="104">
                  <c:v>0.61116005787037031</c:v>
                </c:pt>
                <c:pt idx="105">
                  <c:v>0.61116530092592591</c:v>
                </c:pt>
                <c:pt idx="106">
                  <c:v>0.61117054398148152</c:v>
                </c:pt>
                <c:pt idx="107">
                  <c:v>0.6111759722222222</c:v>
                </c:pt>
                <c:pt idx="108">
                  <c:v>0.61118140046296299</c:v>
                </c:pt>
                <c:pt idx="109">
                  <c:v>0.61118682870370378</c:v>
                </c:pt>
                <c:pt idx="110">
                  <c:v>0.61119214120370369</c:v>
                </c:pt>
                <c:pt idx="111">
                  <c:v>0.61119738425925929</c:v>
                </c:pt>
                <c:pt idx="112">
                  <c:v>0.61120262731481478</c:v>
                </c:pt>
                <c:pt idx="113">
                  <c:v>0.61120787037037039</c:v>
                </c:pt>
                <c:pt idx="114">
                  <c:v>0.61121311342592588</c:v>
                </c:pt>
                <c:pt idx="115">
                  <c:v>0.61121835648148148</c:v>
                </c:pt>
                <c:pt idx="116">
                  <c:v>0.61122361111111112</c:v>
                </c:pt>
                <c:pt idx="117">
                  <c:v>0.61122884259259258</c:v>
                </c:pt>
                <c:pt idx="118">
                  <c:v>0.61123409722222222</c:v>
                </c:pt>
                <c:pt idx="119">
                  <c:v>0.6112395254629629</c:v>
                </c:pt>
                <c:pt idx="120">
                  <c:v>0.61124494212962965</c:v>
                </c:pt>
                <c:pt idx="121">
                  <c:v>0.61125037037037033</c:v>
                </c:pt>
                <c:pt idx="122">
                  <c:v>0.61125579861111112</c:v>
                </c:pt>
                <c:pt idx="123">
                  <c:v>0.61126104166666673</c:v>
                </c:pt>
                <c:pt idx="124">
                  <c:v>0.61126628472222222</c:v>
                </c:pt>
                <c:pt idx="125">
                  <c:v>0.61127152777777771</c:v>
                </c:pt>
                <c:pt idx="126">
                  <c:v>0.61127678240740735</c:v>
                </c:pt>
                <c:pt idx="127">
                  <c:v>0.61128202546296295</c:v>
                </c:pt>
                <c:pt idx="128">
                  <c:v>0.61128726851851856</c:v>
                </c:pt>
                <c:pt idx="129">
                  <c:v>0.61129269675925924</c:v>
                </c:pt>
                <c:pt idx="130">
                  <c:v>0.61129811342592599</c:v>
                </c:pt>
                <c:pt idx="131">
                  <c:v>0.61130354166666667</c:v>
                </c:pt>
                <c:pt idx="132">
                  <c:v>0.61130896990740735</c:v>
                </c:pt>
                <c:pt idx="133">
                  <c:v>0.61131439814814814</c:v>
                </c:pt>
                <c:pt idx="134">
                  <c:v>0.61131981481481479</c:v>
                </c:pt>
                <c:pt idx="135">
                  <c:v>0.61132524305555558</c:v>
                </c:pt>
                <c:pt idx="136">
                  <c:v>0.61133048611111118</c:v>
                </c:pt>
                <c:pt idx="137">
                  <c:v>0.61133574074074071</c:v>
                </c:pt>
                <c:pt idx="138">
                  <c:v>0.61134098379629631</c:v>
                </c:pt>
                <c:pt idx="139">
                  <c:v>0.6113462268518518</c:v>
                </c:pt>
                <c:pt idx="140">
                  <c:v>0.61135146990740741</c:v>
                </c:pt>
                <c:pt idx="141">
                  <c:v>0.61135671296296301</c:v>
                </c:pt>
                <c:pt idx="142">
                  <c:v>0.6113619560185185</c:v>
                </c:pt>
                <c:pt idx="143">
                  <c:v>0.61136719907407411</c:v>
                </c:pt>
                <c:pt idx="144">
                  <c:v>0.61137262731481479</c:v>
                </c:pt>
                <c:pt idx="145">
                  <c:v>0.61137805555555558</c:v>
                </c:pt>
                <c:pt idx="146">
                  <c:v>0.61138348379629626</c:v>
                </c:pt>
                <c:pt idx="147">
                  <c:v>0.61138891203703705</c:v>
                </c:pt>
                <c:pt idx="148">
                  <c:v>0.61139432870370369</c:v>
                </c:pt>
                <c:pt idx="149">
                  <c:v>0.61139975694444437</c:v>
                </c:pt>
                <c:pt idx="150">
                  <c:v>0.61140499999999998</c:v>
                </c:pt>
                <c:pt idx="151">
                  <c:v>0.61141042824074077</c:v>
                </c:pt>
                <c:pt idx="152">
                  <c:v>0.61141567129629626</c:v>
                </c:pt>
                <c:pt idx="153">
                  <c:v>0.61142109953703705</c:v>
                </c:pt>
                <c:pt idx="154">
                  <c:v>0.61142652777777784</c:v>
                </c:pt>
                <c:pt idx="155">
                  <c:v>0.61143177083333333</c:v>
                </c:pt>
                <c:pt idx="156">
                  <c:v>0.61143701388888883</c:v>
                </c:pt>
                <c:pt idx="157">
                  <c:v>0.61144244212962962</c:v>
                </c:pt>
                <c:pt idx="158">
                  <c:v>0.61144804398148145</c:v>
                </c:pt>
                <c:pt idx="159">
                  <c:v>0.61145347222222224</c:v>
                </c:pt>
                <c:pt idx="160">
                  <c:v>0.61145888888888889</c:v>
                </c:pt>
                <c:pt idx="161">
                  <c:v>0.61146431712962956</c:v>
                </c:pt>
                <c:pt idx="162">
                  <c:v>0.61146974537037035</c:v>
                </c:pt>
                <c:pt idx="163">
                  <c:v>0.61147517361111114</c:v>
                </c:pt>
                <c:pt idx="164">
                  <c:v>0.61148041666666664</c:v>
                </c:pt>
                <c:pt idx="165">
                  <c:v>0.61148584490740743</c:v>
                </c:pt>
                <c:pt idx="166">
                  <c:v>0.61149127314814822</c:v>
                </c:pt>
                <c:pt idx="167">
                  <c:v>0.61149668981481475</c:v>
                </c:pt>
                <c:pt idx="168">
                  <c:v>0.61150211805555554</c:v>
                </c:pt>
                <c:pt idx="169">
                  <c:v>0.61150754629629633</c:v>
                </c:pt>
                <c:pt idx="170">
                  <c:v>0.61151297453703701</c:v>
                </c:pt>
                <c:pt idx="171">
                  <c:v>0.61151821759259262</c:v>
                </c:pt>
                <c:pt idx="172">
                  <c:v>0.61152363425925926</c:v>
                </c:pt>
                <c:pt idx="173">
                  <c:v>0.61152906249999994</c:v>
                </c:pt>
                <c:pt idx="174">
                  <c:v>0.61153449074074073</c:v>
                </c:pt>
                <c:pt idx="175">
                  <c:v>0.61153991898148152</c:v>
                </c:pt>
                <c:pt idx="176">
                  <c:v>0.6115453472222222</c:v>
                </c:pt>
                <c:pt idx="177">
                  <c:v>0.61155078703703702</c:v>
                </c:pt>
                <c:pt idx="178">
                  <c:v>0.6115562152777777</c:v>
                </c:pt>
                <c:pt idx="179">
                  <c:v>0.61156145833333331</c:v>
                </c:pt>
                <c:pt idx="180">
                  <c:v>0.6115668865740741</c:v>
                </c:pt>
                <c:pt idx="181">
                  <c:v>0.61157212962962959</c:v>
                </c:pt>
                <c:pt idx="182">
                  <c:v>0.61157737268518519</c:v>
                </c:pt>
                <c:pt idx="183">
                  <c:v>0.61158280092592598</c:v>
                </c:pt>
                <c:pt idx="184">
                  <c:v>0.61158804398148148</c:v>
                </c:pt>
                <c:pt idx="185">
                  <c:v>0.61159328703703697</c:v>
                </c:pt>
                <c:pt idx="186">
                  <c:v>0.61159853009259257</c:v>
                </c:pt>
                <c:pt idx="187">
                  <c:v>0.61160395833333336</c:v>
                </c:pt>
                <c:pt idx="188">
                  <c:v>0.61160938657407404</c:v>
                </c:pt>
                <c:pt idx="189">
                  <c:v>0.61161481481481483</c:v>
                </c:pt>
                <c:pt idx="190">
                  <c:v>0.61162005787037044</c:v>
                </c:pt>
                <c:pt idx="191">
                  <c:v>0.61162530092592593</c:v>
                </c:pt>
                <c:pt idx="192">
                  <c:v>0.6116304398148148</c:v>
                </c:pt>
                <c:pt idx="193">
                  <c:v>0.6116356828703704</c:v>
                </c:pt>
                <c:pt idx="194">
                  <c:v>0.61164092592592589</c:v>
                </c:pt>
                <c:pt idx="195">
                  <c:v>0.6116461689814815</c:v>
                </c:pt>
                <c:pt idx="196">
                  <c:v>0.61165141203703699</c:v>
                </c:pt>
                <c:pt idx="197">
                  <c:v>0.61165665509259259</c:v>
                </c:pt>
                <c:pt idx="198">
                  <c:v>0.61166208333333338</c:v>
                </c:pt>
                <c:pt idx="199">
                  <c:v>0.61166751157407406</c:v>
                </c:pt>
                <c:pt idx="200">
                  <c:v>0.61167293981481474</c:v>
                </c:pt>
                <c:pt idx="201">
                  <c:v>0.6116783564814815</c:v>
                </c:pt>
                <c:pt idx="202">
                  <c:v>0.61168361111111114</c:v>
                </c:pt>
                <c:pt idx="203">
                  <c:v>0.61168902777777778</c:v>
                </c:pt>
                <c:pt idx="204">
                  <c:v>0.61169445601851857</c:v>
                </c:pt>
                <c:pt idx="205">
                  <c:v>0.61169988425925925</c:v>
                </c:pt>
                <c:pt idx="206">
                  <c:v>0.61170531249999993</c:v>
                </c:pt>
                <c:pt idx="207">
                  <c:v>0.61171074074074072</c:v>
                </c:pt>
                <c:pt idx="208">
                  <c:v>0.61171615740740737</c:v>
                </c:pt>
                <c:pt idx="209">
                  <c:v>0.61172158564814816</c:v>
                </c:pt>
                <c:pt idx="210">
                  <c:v>0.61172682870370376</c:v>
                </c:pt>
                <c:pt idx="211">
                  <c:v>0.61173207175925925</c:v>
                </c:pt>
                <c:pt idx="212">
                  <c:v>0.61173749999999993</c:v>
                </c:pt>
                <c:pt idx="213">
                  <c:v>0.61174292824074072</c:v>
                </c:pt>
                <c:pt idx="214">
                  <c:v>0.61174835648148151</c:v>
                </c:pt>
                <c:pt idx="215">
                  <c:v>0.61175377314814816</c:v>
                </c:pt>
                <c:pt idx="216">
                  <c:v>0.61175920138888895</c:v>
                </c:pt>
                <c:pt idx="217">
                  <c:v>0.61176517361111105</c:v>
                </c:pt>
                <c:pt idx="218">
                  <c:v>0.61177060185185184</c:v>
                </c:pt>
                <c:pt idx="219">
                  <c:v>0.61177601851851848</c:v>
                </c:pt>
                <c:pt idx="220">
                  <c:v>0.61178144675925927</c:v>
                </c:pt>
                <c:pt idx="221">
                  <c:v>0.61178687500000006</c:v>
                </c:pt>
                <c:pt idx="222">
                  <c:v>0.6117922916666666</c:v>
                </c:pt>
                <c:pt idx="223">
                  <c:v>0.61179771990740739</c:v>
                </c:pt>
                <c:pt idx="224">
                  <c:v>0.61180314814814818</c:v>
                </c:pt>
                <c:pt idx="225">
                  <c:v>0.61180857638888886</c:v>
                </c:pt>
                <c:pt idx="226">
                  <c:v>0.61181400462962965</c:v>
                </c:pt>
                <c:pt idx="227">
                  <c:v>0.6118194212962963</c:v>
                </c:pt>
                <c:pt idx="228">
                  <c:v>0.61182484953703697</c:v>
                </c:pt>
                <c:pt idx="229">
                  <c:v>0.61183027777777776</c:v>
                </c:pt>
                <c:pt idx="230">
                  <c:v>0.61183570601851855</c:v>
                </c:pt>
                <c:pt idx="231">
                  <c:v>0.61184113425925923</c:v>
                </c:pt>
                <c:pt idx="232">
                  <c:v>0.61184655092592599</c:v>
                </c:pt>
                <c:pt idx="233">
                  <c:v>0.61185197916666667</c:v>
                </c:pt>
                <c:pt idx="234">
                  <c:v>0.61185740740740735</c:v>
                </c:pt>
                <c:pt idx="235">
                  <c:v>0.61186283564814814</c:v>
                </c:pt>
                <c:pt idx="236">
                  <c:v>0.61186825231481479</c:v>
                </c:pt>
                <c:pt idx="237">
                  <c:v>0.61187368055555558</c:v>
                </c:pt>
                <c:pt idx="238">
                  <c:v>0.61187910879629637</c:v>
                </c:pt>
                <c:pt idx="239">
                  <c:v>0.61188453703703705</c:v>
                </c:pt>
                <c:pt idx="240">
                  <c:v>0.61188995370370369</c:v>
                </c:pt>
                <c:pt idx="241">
                  <c:v>0.61189538194444448</c:v>
                </c:pt>
                <c:pt idx="242">
                  <c:v>0.61190081018518516</c:v>
                </c:pt>
                <c:pt idx="243">
                  <c:v>0.61190623842592595</c:v>
                </c:pt>
                <c:pt idx="244">
                  <c:v>0.6119116550925926</c:v>
                </c:pt>
                <c:pt idx="245">
                  <c:v>0.61191708333333328</c:v>
                </c:pt>
                <c:pt idx="246">
                  <c:v>0.61192251157407407</c:v>
                </c:pt>
                <c:pt idx="247">
                  <c:v>0.61192793981481486</c:v>
                </c:pt>
                <c:pt idx="248">
                  <c:v>0.61193335648148151</c:v>
                </c:pt>
                <c:pt idx="249">
                  <c:v>0.61193896990740737</c:v>
                </c:pt>
                <c:pt idx="250">
                  <c:v>0.61194438657407402</c:v>
                </c:pt>
                <c:pt idx="251">
                  <c:v>0.61194982638888884</c:v>
                </c:pt>
                <c:pt idx="252">
                  <c:v>0.6119552430555556</c:v>
                </c:pt>
                <c:pt idx="253">
                  <c:v>0.61196067129629628</c:v>
                </c:pt>
                <c:pt idx="254">
                  <c:v>0.61196609953703707</c:v>
                </c:pt>
                <c:pt idx="255">
                  <c:v>0.61197152777777775</c:v>
                </c:pt>
                <c:pt idx="256">
                  <c:v>0.61197694444444439</c:v>
                </c:pt>
                <c:pt idx="257">
                  <c:v>0.61198237268518518</c:v>
                </c:pt>
                <c:pt idx="258">
                  <c:v>0.61198774305555559</c:v>
                </c:pt>
                <c:pt idx="259">
                  <c:v>0.61199317129629627</c:v>
                </c:pt>
                <c:pt idx="260">
                  <c:v>0.61199859953703706</c:v>
                </c:pt>
                <c:pt idx="261">
                  <c:v>0.61200402777777774</c:v>
                </c:pt>
                <c:pt idx="262">
                  <c:v>0.61200945601851853</c:v>
                </c:pt>
                <c:pt idx="263">
                  <c:v>0.61201505787037036</c:v>
                </c:pt>
                <c:pt idx="264">
                  <c:v>0.61202048611111104</c:v>
                </c:pt>
                <c:pt idx="265">
                  <c:v>0.6120259027777778</c:v>
                </c:pt>
                <c:pt idx="266">
                  <c:v>0.61203133101851848</c:v>
                </c:pt>
                <c:pt idx="267">
                  <c:v>0.61203682870370368</c:v>
                </c:pt>
                <c:pt idx="268">
                  <c:v>0.61204225694444447</c:v>
                </c:pt>
                <c:pt idx="269">
                  <c:v>0.61204767361111112</c:v>
                </c:pt>
                <c:pt idx="270">
                  <c:v>0.61205310185185191</c:v>
                </c:pt>
                <c:pt idx="271">
                  <c:v>0.61205853009259259</c:v>
                </c:pt>
                <c:pt idx="272">
                  <c:v>0.61206395833333327</c:v>
                </c:pt>
                <c:pt idx="273">
                  <c:v>0.61206920138888887</c:v>
                </c:pt>
                <c:pt idx="274">
                  <c:v>0.61207462962962966</c:v>
                </c:pt>
                <c:pt idx="275">
                  <c:v>0.61208005787037034</c:v>
                </c:pt>
                <c:pt idx="276">
                  <c:v>0.6120854745370371</c:v>
                </c:pt>
                <c:pt idx="277">
                  <c:v>0.61209090277777778</c:v>
                </c:pt>
                <c:pt idx="278">
                  <c:v>0.61209633101851846</c:v>
                </c:pt>
                <c:pt idx="279">
                  <c:v>0.61210175925925925</c:v>
                </c:pt>
                <c:pt idx="280">
                  <c:v>0.61210718750000004</c:v>
                </c:pt>
                <c:pt idx="281">
                  <c:v>0.61211260416666669</c:v>
                </c:pt>
                <c:pt idx="282">
                  <c:v>0.61211803240740748</c:v>
                </c:pt>
                <c:pt idx="283">
                  <c:v>0.61212346064814815</c:v>
                </c:pt>
                <c:pt idx="284">
                  <c:v>0.61212870370370365</c:v>
                </c:pt>
                <c:pt idx="285">
                  <c:v>0.61213413194444444</c:v>
                </c:pt>
                <c:pt idx="286">
                  <c:v>0.61213954861111108</c:v>
                </c:pt>
                <c:pt idx="287">
                  <c:v>0.61214497685185187</c:v>
                </c:pt>
                <c:pt idx="288">
                  <c:v>0.61215040509259266</c:v>
                </c:pt>
                <c:pt idx="289">
                  <c:v>0.61215583333333334</c:v>
                </c:pt>
                <c:pt idx="290">
                  <c:v>0.61216126157407402</c:v>
                </c:pt>
                <c:pt idx="291">
                  <c:v>0.61216667824074078</c:v>
                </c:pt>
                <c:pt idx="292">
                  <c:v>0.61217210648148146</c:v>
                </c:pt>
                <c:pt idx="293">
                  <c:v>0.61217753472222225</c:v>
                </c:pt>
                <c:pt idx="294">
                  <c:v>0.61218296296296293</c:v>
                </c:pt>
                <c:pt idx="295">
                  <c:v>0.61218837962962958</c:v>
                </c:pt>
                <c:pt idx="296">
                  <c:v>0.61219380787037037</c:v>
                </c:pt>
                <c:pt idx="297">
                  <c:v>0.61219923611111116</c:v>
                </c:pt>
                <c:pt idx="298">
                  <c:v>0.61220466435185183</c:v>
                </c:pt>
                <c:pt idx="299">
                  <c:v>0.61221009259259263</c:v>
                </c:pt>
                <c:pt idx="300">
                  <c:v>0.61221550925925927</c:v>
                </c:pt>
                <c:pt idx="301">
                  <c:v>0.61222093749999995</c:v>
                </c:pt>
                <c:pt idx="302">
                  <c:v>0.61222636574074074</c:v>
                </c:pt>
                <c:pt idx="303">
                  <c:v>0.61223179398148153</c:v>
                </c:pt>
                <c:pt idx="304">
                  <c:v>0.61223721064814818</c:v>
                </c:pt>
                <c:pt idx="305">
                  <c:v>0.61224263888888886</c:v>
                </c:pt>
                <c:pt idx="306">
                  <c:v>0.61224806712962965</c:v>
                </c:pt>
                <c:pt idx="307">
                  <c:v>0.61225349537037033</c:v>
                </c:pt>
                <c:pt idx="308">
                  <c:v>0.61225891203703708</c:v>
                </c:pt>
                <c:pt idx="309">
                  <c:v>0.61226434027777776</c:v>
                </c:pt>
                <c:pt idx="310">
                  <c:v>0.61226976851851855</c:v>
                </c:pt>
                <c:pt idx="311">
                  <c:v>0.61227519675925923</c:v>
                </c:pt>
                <c:pt idx="312">
                  <c:v>0.61228062500000002</c:v>
                </c:pt>
                <c:pt idx="313">
                  <c:v>0.61228604166666667</c:v>
                </c:pt>
                <c:pt idx="314">
                  <c:v>0.61229146990740746</c:v>
                </c:pt>
                <c:pt idx="315">
                  <c:v>0.61229689814814814</c:v>
                </c:pt>
                <c:pt idx="316">
                  <c:v>0.61230232638888882</c:v>
                </c:pt>
                <c:pt idx="317">
                  <c:v>0.61230774305555558</c:v>
                </c:pt>
                <c:pt idx="318">
                  <c:v>0.61231317129629625</c:v>
                </c:pt>
                <c:pt idx="319">
                  <c:v>0.61231859953703704</c:v>
                </c:pt>
                <c:pt idx="320">
                  <c:v>0.61232402777777784</c:v>
                </c:pt>
                <c:pt idx="321">
                  <c:v>0.61232944444444437</c:v>
                </c:pt>
                <c:pt idx="322">
                  <c:v>0.61233487268518516</c:v>
                </c:pt>
                <c:pt idx="323">
                  <c:v>0.61234030092592595</c:v>
                </c:pt>
                <c:pt idx="324">
                  <c:v>0.61234572916666663</c:v>
                </c:pt>
                <c:pt idx="325">
                  <c:v>0.61235115740740742</c:v>
                </c:pt>
                <c:pt idx="326">
                  <c:v>0.61235657407407407</c:v>
                </c:pt>
                <c:pt idx="327">
                  <c:v>0.61236200231481475</c:v>
                </c:pt>
                <c:pt idx="328">
                  <c:v>0.61236743055555554</c:v>
                </c:pt>
                <c:pt idx="329">
                  <c:v>0.61237285879629633</c:v>
                </c:pt>
                <c:pt idx="330">
                  <c:v>0.61237827546296297</c:v>
                </c:pt>
                <c:pt idx="331">
                  <c:v>0.61238370370370376</c:v>
                </c:pt>
                <c:pt idx="332">
                  <c:v>0.61238913194444444</c:v>
                </c:pt>
                <c:pt idx="333">
                  <c:v>0.61239456018518512</c:v>
                </c:pt>
                <c:pt idx="334">
                  <c:v>0.61239998842592591</c:v>
                </c:pt>
                <c:pt idx="335">
                  <c:v>0.61240523148148152</c:v>
                </c:pt>
                <c:pt idx="336">
                  <c:v>0.61241047453703701</c:v>
                </c:pt>
                <c:pt idx="337">
                  <c:v>0.61241571759259261</c:v>
                </c:pt>
                <c:pt idx="338">
                  <c:v>0.61242096064814822</c:v>
                </c:pt>
                <c:pt idx="339">
                  <c:v>0.61242607638888891</c:v>
                </c:pt>
                <c:pt idx="340">
                  <c:v>0.6124315046296297</c:v>
                </c:pt>
                <c:pt idx="341">
                  <c:v>0.61243693287037038</c:v>
                </c:pt>
                <c:pt idx="342">
                  <c:v>0.61244236111111106</c:v>
                </c:pt>
                <c:pt idx="343">
                  <c:v>0.61244760416666666</c:v>
                </c:pt>
                <c:pt idx="344">
                  <c:v>0.61245284722222226</c:v>
                </c:pt>
                <c:pt idx="345">
                  <c:v>0.61245809027777776</c:v>
                </c:pt>
                <c:pt idx="346">
                  <c:v>0.61246333333333336</c:v>
                </c:pt>
                <c:pt idx="347">
                  <c:v>0.61246857638888885</c:v>
                </c:pt>
                <c:pt idx="348">
                  <c:v>0.61247383101851849</c:v>
                </c:pt>
                <c:pt idx="349">
                  <c:v>0.61247906249999995</c:v>
                </c:pt>
                <c:pt idx="350">
                  <c:v>0.61248431712962959</c:v>
                </c:pt>
                <c:pt idx="351">
                  <c:v>0.61248974537037038</c:v>
                </c:pt>
                <c:pt idx="352">
                  <c:v>0.61249516203703702</c:v>
                </c:pt>
                <c:pt idx="353">
                  <c:v>0.61250059027777781</c:v>
                </c:pt>
                <c:pt idx="354">
                  <c:v>0.61250571759259265</c:v>
                </c:pt>
                <c:pt idx="355">
                  <c:v>0.61251115740740747</c:v>
                </c:pt>
                <c:pt idx="356">
                  <c:v>0.61251657407407401</c:v>
                </c:pt>
                <c:pt idx="357">
                  <c:v>0.6125220023148148</c:v>
                </c:pt>
                <c:pt idx="358">
                  <c:v>0.61252743055555559</c:v>
                </c:pt>
                <c:pt idx="359">
                  <c:v>0.61253285879629626</c:v>
                </c:pt>
                <c:pt idx="360">
                  <c:v>0.61253827546296302</c:v>
                </c:pt>
                <c:pt idx="361">
                  <c:v>0.6125437037037037</c:v>
                </c:pt>
                <c:pt idx="362">
                  <c:v>0.61254913194444438</c:v>
                </c:pt>
                <c:pt idx="363">
                  <c:v>0.61255454861111114</c:v>
                </c:pt>
                <c:pt idx="364">
                  <c:v>0.61255997685185182</c:v>
                </c:pt>
                <c:pt idx="365">
                  <c:v>0.61256540509259261</c:v>
                </c:pt>
                <c:pt idx="366">
                  <c:v>0.6125708333333334</c:v>
                </c:pt>
                <c:pt idx="367">
                  <c:v>0.61257626157407408</c:v>
                </c:pt>
                <c:pt idx="368">
                  <c:v>0.61258168981481476</c:v>
                </c:pt>
                <c:pt idx="369">
                  <c:v>0.61258710648148151</c:v>
                </c:pt>
                <c:pt idx="370">
                  <c:v>0.61259254629629634</c:v>
                </c:pt>
                <c:pt idx="371">
                  <c:v>0.61259796296296298</c:v>
                </c:pt>
                <c:pt idx="372">
                  <c:v>0.61260339120370377</c:v>
                </c:pt>
                <c:pt idx="373">
                  <c:v>0.61260880787037031</c:v>
                </c:pt>
                <c:pt idx="374">
                  <c:v>0.6126142361111111</c:v>
                </c:pt>
                <c:pt idx="375">
                  <c:v>0.61261966435185189</c:v>
                </c:pt>
                <c:pt idx="376">
                  <c:v>0.61262509259259257</c:v>
                </c:pt>
                <c:pt idx="377">
                  <c:v>0.61263052083333336</c:v>
                </c:pt>
                <c:pt idx="378">
                  <c:v>0.61263593750000001</c:v>
                </c:pt>
                <c:pt idx="379">
                  <c:v>0.61264136574074068</c:v>
                </c:pt>
                <c:pt idx="380">
                  <c:v>0.61264678240740744</c:v>
                </c:pt>
                <c:pt idx="381">
                  <c:v>0.61265222222222226</c:v>
                </c:pt>
                <c:pt idx="382">
                  <c:v>0.61265763888888891</c:v>
                </c:pt>
                <c:pt idx="383">
                  <c:v>0.61266325231481489</c:v>
                </c:pt>
                <c:pt idx="384">
                  <c:v>0.61266885416666661</c:v>
                </c:pt>
                <c:pt idx="385">
                  <c:v>0.61267446759259259</c:v>
                </c:pt>
                <c:pt idx="386">
                  <c:v>0.61268006944444442</c:v>
                </c:pt>
                <c:pt idx="387">
                  <c:v>0.6126856828703704</c:v>
                </c:pt>
                <c:pt idx="388">
                  <c:v>0.61269128472222223</c:v>
                </c:pt>
                <c:pt idx="389">
                  <c:v>0.61269688657407406</c:v>
                </c:pt>
                <c:pt idx="390">
                  <c:v>0.61270231481481485</c:v>
                </c:pt>
                <c:pt idx="391">
                  <c:v>0.61270774305555553</c:v>
                </c:pt>
                <c:pt idx="392">
                  <c:v>0.61271315972222229</c:v>
                </c:pt>
                <c:pt idx="393">
                  <c:v>0.61271858796296297</c:v>
                </c:pt>
                <c:pt idx="394">
                  <c:v>0.61272401620370365</c:v>
                </c:pt>
                <c:pt idx="395">
                  <c:v>0.61272944444444444</c:v>
                </c:pt>
                <c:pt idx="396">
                  <c:v>0.61273487268518523</c:v>
                </c:pt>
                <c:pt idx="397">
                  <c:v>0.61274028935185187</c:v>
                </c:pt>
                <c:pt idx="398">
                  <c:v>0.61274571759259266</c:v>
                </c:pt>
                <c:pt idx="399">
                  <c:v>0.61275114583333334</c:v>
                </c:pt>
                <c:pt idx="400">
                  <c:v>0.61275656249999999</c:v>
                </c:pt>
                <c:pt idx="401">
                  <c:v>0.61276199074074078</c:v>
                </c:pt>
                <c:pt idx="402">
                  <c:v>0.61276741898148146</c:v>
                </c:pt>
                <c:pt idx="403">
                  <c:v>0.61277303240740744</c:v>
                </c:pt>
                <c:pt idx="404">
                  <c:v>0.61277863425925927</c:v>
                </c:pt>
                <c:pt idx="405">
                  <c:v>0.61278406249999995</c:v>
                </c:pt>
                <c:pt idx="406">
                  <c:v>0.61278949074074074</c:v>
                </c:pt>
                <c:pt idx="407">
                  <c:v>0.61279490740740739</c:v>
                </c:pt>
                <c:pt idx="408">
                  <c:v>0.61280033564814818</c:v>
                </c:pt>
                <c:pt idx="409">
                  <c:v>0.61280576388888885</c:v>
                </c:pt>
                <c:pt idx="410">
                  <c:v>0.61281119212962964</c:v>
                </c:pt>
                <c:pt idx="411">
                  <c:v>0.61281660879629629</c:v>
                </c:pt>
                <c:pt idx="412">
                  <c:v>0.61282203703703708</c:v>
                </c:pt>
                <c:pt idx="413">
                  <c:v>0.61282746527777776</c:v>
                </c:pt>
                <c:pt idx="414">
                  <c:v>0.61283289351851855</c:v>
                </c:pt>
                <c:pt idx="415">
                  <c:v>0.6128383101851852</c:v>
                </c:pt>
                <c:pt idx="416">
                  <c:v>0.61284373842592588</c:v>
                </c:pt>
                <c:pt idx="417">
                  <c:v>0.61284916666666667</c:v>
                </c:pt>
                <c:pt idx="418">
                  <c:v>0.61285459490740746</c:v>
                </c:pt>
                <c:pt idx="419">
                  <c:v>0.61286002314814814</c:v>
                </c:pt>
                <c:pt idx="420">
                  <c:v>0.61286524305555556</c:v>
                </c:pt>
                <c:pt idx="421">
                  <c:v>0.61287067129629624</c:v>
                </c:pt>
                <c:pt idx="422">
                  <c:v>0.61287609953703703</c:v>
                </c:pt>
                <c:pt idx="423">
                  <c:v>0.61288152777777782</c:v>
                </c:pt>
                <c:pt idx="424">
                  <c:v>0.6128869560185185</c:v>
                </c:pt>
                <c:pt idx="425">
                  <c:v>0.61289237268518515</c:v>
                </c:pt>
                <c:pt idx="426">
                  <c:v>0.61289780092592594</c:v>
                </c:pt>
                <c:pt idx="427">
                  <c:v>0.61290322916666662</c:v>
                </c:pt>
                <c:pt idx="428">
                  <c:v>0.61290865740740741</c:v>
                </c:pt>
                <c:pt idx="429">
                  <c:v>0.61291407407407406</c:v>
                </c:pt>
                <c:pt idx="430">
                  <c:v>0.61291950231481485</c:v>
                </c:pt>
                <c:pt idx="431">
                  <c:v>0.61292493055555552</c:v>
                </c:pt>
                <c:pt idx="432">
                  <c:v>0.61293035879629632</c:v>
                </c:pt>
                <c:pt idx="433">
                  <c:v>0.61293577546296296</c:v>
                </c:pt>
                <c:pt idx="434">
                  <c:v>0.61294120370370375</c:v>
                </c:pt>
                <c:pt idx="435">
                  <c:v>0.61294634259259262</c:v>
                </c:pt>
                <c:pt idx="436">
                  <c:v>0.61295175925925927</c:v>
                </c:pt>
                <c:pt idx="437">
                  <c:v>0.61295737268518524</c:v>
                </c:pt>
                <c:pt idx="438">
                  <c:v>0.61296297453703696</c:v>
                </c:pt>
                <c:pt idx="439">
                  <c:v>0.61296876157407409</c:v>
                </c:pt>
                <c:pt idx="440">
                  <c:v>0.61297437499999996</c:v>
                </c:pt>
                <c:pt idx="441">
                  <c:v>0.61297979166666672</c:v>
                </c:pt>
                <c:pt idx="442">
                  <c:v>0.6129852199074074</c:v>
                </c:pt>
                <c:pt idx="443">
                  <c:v>0.61299064814814808</c:v>
                </c:pt>
                <c:pt idx="444">
                  <c:v>0.61299607638888887</c:v>
                </c:pt>
                <c:pt idx="445">
                  <c:v>0.61300149305555551</c:v>
                </c:pt>
                <c:pt idx="446">
                  <c:v>0.6130069212962963</c:v>
                </c:pt>
                <c:pt idx="447">
                  <c:v>0.61301234953703709</c:v>
                </c:pt>
                <c:pt idx="448">
                  <c:v>0.61301777777777777</c:v>
                </c:pt>
                <c:pt idx="449">
                  <c:v>0.61302320601851845</c:v>
                </c:pt>
                <c:pt idx="450">
                  <c:v>0.6130288078703704</c:v>
                </c:pt>
                <c:pt idx="451">
                  <c:v>0.61303440972222223</c:v>
                </c:pt>
                <c:pt idx="452">
                  <c:v>0.61303983796296302</c:v>
                </c:pt>
                <c:pt idx="453">
                  <c:v>0.6130452662037037</c:v>
                </c:pt>
                <c:pt idx="454">
                  <c:v>0.61305086805555553</c:v>
                </c:pt>
                <c:pt idx="455">
                  <c:v>0.61305648148148151</c:v>
                </c:pt>
                <c:pt idx="456">
                  <c:v>0.61306208333333334</c:v>
                </c:pt>
                <c:pt idx="457">
                  <c:v>0.61306768518518517</c:v>
                </c:pt>
                <c:pt idx="458">
                  <c:v>0.61307311342592585</c:v>
                </c:pt>
                <c:pt idx="459">
                  <c:v>0.61307872685185183</c:v>
                </c:pt>
                <c:pt idx="460">
                  <c:v>0.61308414351851848</c:v>
                </c:pt>
                <c:pt idx="461">
                  <c:v>0.61308957175925927</c:v>
                </c:pt>
                <c:pt idx="462">
                  <c:v>0.61309500000000006</c:v>
                </c:pt>
                <c:pt idx="463">
                  <c:v>0.61310042824074074</c:v>
                </c:pt>
                <c:pt idx="464">
                  <c:v>0.61310585648148141</c:v>
                </c:pt>
                <c:pt idx="465">
                  <c:v>0.61311127314814817</c:v>
                </c:pt>
                <c:pt idx="466">
                  <c:v>0.61311670138888885</c:v>
                </c:pt>
                <c:pt idx="467">
                  <c:v>0.61312212962962964</c:v>
                </c:pt>
                <c:pt idx="468">
                  <c:v>0.61312755787037043</c:v>
                </c:pt>
                <c:pt idx="469">
                  <c:v>0.61313297453703697</c:v>
                </c:pt>
                <c:pt idx="470">
                  <c:v>0.61313840277777776</c:v>
                </c:pt>
                <c:pt idx="471">
                  <c:v>0.61314383101851855</c:v>
                </c:pt>
                <c:pt idx="472">
                  <c:v>0.61314925925925923</c:v>
                </c:pt>
                <c:pt idx="473">
                  <c:v>0.61315467592592598</c:v>
                </c:pt>
                <c:pt idx="474">
                  <c:v>0.61316010416666666</c:v>
                </c:pt>
                <c:pt idx="475">
                  <c:v>0.61316553240740734</c:v>
                </c:pt>
                <c:pt idx="476">
                  <c:v>0.61317096064814813</c:v>
                </c:pt>
                <c:pt idx="477">
                  <c:v>0.61317637731481478</c:v>
                </c:pt>
                <c:pt idx="478">
                  <c:v>0.61318180555555557</c:v>
                </c:pt>
                <c:pt idx="479">
                  <c:v>0.61318723379629636</c:v>
                </c:pt>
                <c:pt idx="480">
                  <c:v>0.61319266203703704</c:v>
                </c:pt>
                <c:pt idx="481">
                  <c:v>0.61319809027777772</c:v>
                </c:pt>
                <c:pt idx="482">
                  <c:v>0.61320350694444448</c:v>
                </c:pt>
                <c:pt idx="483">
                  <c:v>0.61320893518518516</c:v>
                </c:pt>
                <c:pt idx="484">
                  <c:v>0.61321436342592595</c:v>
                </c:pt>
                <c:pt idx="485">
                  <c:v>0.61321979166666674</c:v>
                </c:pt>
                <c:pt idx="486">
                  <c:v>0.61322521990740742</c:v>
                </c:pt>
                <c:pt idx="487">
                  <c:v>0.61323063657407406</c:v>
                </c:pt>
                <c:pt idx="488">
                  <c:v>0.61323625000000004</c:v>
                </c:pt>
                <c:pt idx="489">
                  <c:v>0.61324185185185187</c:v>
                </c:pt>
                <c:pt idx="490">
                  <c:v>0.6132474537037037</c:v>
                </c:pt>
                <c:pt idx="491">
                  <c:v>0.61325306712962957</c:v>
                </c:pt>
                <c:pt idx="492">
                  <c:v>0.61325866898148151</c:v>
                </c:pt>
                <c:pt idx="493">
                  <c:v>0.61326428240740738</c:v>
                </c:pt>
                <c:pt idx="494">
                  <c:v>0.61326988425925932</c:v>
                </c:pt>
                <c:pt idx="495">
                  <c:v>0.61327548611111105</c:v>
                </c:pt>
                <c:pt idx="496">
                  <c:v>0.61328091435185184</c:v>
                </c:pt>
                <c:pt idx="497">
                  <c:v>0.61328634259259263</c:v>
                </c:pt>
                <c:pt idx="498">
                  <c:v>0.61329177083333331</c:v>
                </c:pt>
                <c:pt idx="499">
                  <c:v>0.61329718750000006</c:v>
                </c:pt>
                <c:pt idx="500">
                  <c:v>0.61330261574074074</c:v>
                </c:pt>
                <c:pt idx="501">
                  <c:v>0.61330813657407413</c:v>
                </c:pt>
                <c:pt idx="502">
                  <c:v>0.6133135648148148</c:v>
                </c:pt>
                <c:pt idx="503">
                  <c:v>0.61331899305555548</c:v>
                </c:pt>
                <c:pt idx="504">
                  <c:v>0.61332440972222224</c:v>
                </c:pt>
                <c:pt idx="505">
                  <c:v>0.61332983796296292</c:v>
                </c:pt>
                <c:pt idx="506">
                  <c:v>0.61333526620370371</c:v>
                </c:pt>
                <c:pt idx="507">
                  <c:v>0.6133406944444445</c:v>
                </c:pt>
                <c:pt idx="508">
                  <c:v>0.61334611111111115</c:v>
                </c:pt>
                <c:pt idx="509">
                  <c:v>0.61335153935185183</c:v>
                </c:pt>
                <c:pt idx="510">
                  <c:v>0.61335714120370366</c:v>
                </c:pt>
                <c:pt idx="511">
                  <c:v>0.61336256944444445</c:v>
                </c:pt>
                <c:pt idx="512">
                  <c:v>0.61336818287037043</c:v>
                </c:pt>
                <c:pt idx="513">
                  <c:v>0.61337361111111111</c:v>
                </c:pt>
                <c:pt idx="514">
                  <c:v>0.61337902777777775</c:v>
                </c:pt>
                <c:pt idx="515">
                  <c:v>0.61338456018518517</c:v>
                </c:pt>
                <c:pt idx="516">
                  <c:v>0.61338995370370364</c:v>
                </c:pt>
                <c:pt idx="517">
                  <c:v>0.61339538194444443</c:v>
                </c:pt>
                <c:pt idx="518">
                  <c:v>0.61340079861111108</c:v>
                </c:pt>
                <c:pt idx="519">
                  <c:v>0.61340622685185187</c:v>
                </c:pt>
                <c:pt idx="520">
                  <c:v>0.61341165509259266</c:v>
                </c:pt>
                <c:pt idx="521">
                  <c:v>0.61341708333333334</c:v>
                </c:pt>
                <c:pt idx="522">
                  <c:v>0.61342249999999998</c:v>
                </c:pt>
                <c:pt idx="523">
                  <c:v>0.61342792824074077</c:v>
                </c:pt>
                <c:pt idx="524">
                  <c:v>0.61343335648148145</c:v>
                </c:pt>
                <c:pt idx="525">
                  <c:v>0.6134389583333334</c:v>
                </c:pt>
                <c:pt idx="526">
                  <c:v>0.61344457175925926</c:v>
                </c:pt>
                <c:pt idx="527">
                  <c:v>0.61345017361111109</c:v>
                </c:pt>
                <c:pt idx="528">
                  <c:v>0.61345578703703707</c:v>
                </c:pt>
                <c:pt idx="529">
                  <c:v>0.6134613888888889</c:v>
                </c:pt>
                <c:pt idx="530">
                  <c:v>0.61346699074074074</c:v>
                </c:pt>
                <c:pt idx="531">
                  <c:v>0.6134726041666666</c:v>
                </c:pt>
                <c:pt idx="532">
                  <c:v>0.61347820601851855</c:v>
                </c:pt>
                <c:pt idx="533">
                  <c:v>0.61348381944444441</c:v>
                </c:pt>
                <c:pt idx="534">
                  <c:v>0.61348923611111117</c:v>
                </c:pt>
                <c:pt idx="535">
                  <c:v>0.61349466435185185</c:v>
                </c:pt>
                <c:pt idx="536">
                  <c:v>0.61350009259259253</c:v>
                </c:pt>
                <c:pt idx="537">
                  <c:v>0.61350552083333332</c:v>
                </c:pt>
                <c:pt idx="538">
                  <c:v>0.61351093749999996</c:v>
                </c:pt>
                <c:pt idx="539">
                  <c:v>0.61351636574074075</c:v>
                </c:pt>
                <c:pt idx="540">
                  <c:v>0.61352179398148154</c:v>
                </c:pt>
                <c:pt idx="541">
                  <c:v>0.61352722222222222</c:v>
                </c:pt>
                <c:pt idx="542">
                  <c:v>0.61353258101851849</c:v>
                </c:pt>
                <c:pt idx="543">
                  <c:v>0.61353800925925928</c:v>
                </c:pt>
                <c:pt idx="544">
                  <c:v>0.61354342592592592</c:v>
                </c:pt>
                <c:pt idx="545">
                  <c:v>0.6135488541666666</c:v>
                </c:pt>
                <c:pt idx="546">
                  <c:v>0.61355428240740739</c:v>
                </c:pt>
                <c:pt idx="547">
                  <c:v>0.61355971064814818</c:v>
                </c:pt>
                <c:pt idx="548">
                  <c:v>0.61356512731481483</c:v>
                </c:pt>
                <c:pt idx="549">
                  <c:v>0.61357055555555562</c:v>
                </c:pt>
                <c:pt idx="550">
                  <c:v>0.6135759837962963</c:v>
                </c:pt>
                <c:pt idx="551">
                  <c:v>0.61358141203703698</c:v>
                </c:pt>
                <c:pt idx="552">
                  <c:v>0.61358684027777777</c:v>
                </c:pt>
                <c:pt idx="553">
                  <c:v>0.61359225694444441</c:v>
                </c:pt>
                <c:pt idx="554">
                  <c:v>0.6135976851851852</c:v>
                </c:pt>
                <c:pt idx="555">
                  <c:v>0.61360311342592599</c:v>
                </c:pt>
                <c:pt idx="556">
                  <c:v>0.61360854166666667</c:v>
                </c:pt>
                <c:pt idx="557">
                  <c:v>0.61361396990740735</c:v>
                </c:pt>
                <c:pt idx="558">
                  <c:v>0.6136195717592593</c:v>
                </c:pt>
                <c:pt idx="559">
                  <c:v>0.61362517361111113</c:v>
                </c:pt>
                <c:pt idx="560">
                  <c:v>0.61363060185185192</c:v>
                </c:pt>
                <c:pt idx="561">
                  <c:v>0.61363620370370364</c:v>
                </c:pt>
                <c:pt idx="562">
                  <c:v>0.61364163194444443</c:v>
                </c:pt>
                <c:pt idx="563">
                  <c:v>0.61364706018518522</c:v>
                </c:pt>
                <c:pt idx="564">
                  <c:v>0.61365266203703706</c:v>
                </c:pt>
                <c:pt idx="565">
                  <c:v>0.61365827546296303</c:v>
                </c:pt>
                <c:pt idx="566">
                  <c:v>0.61366387731481475</c:v>
                </c:pt>
                <c:pt idx="567">
                  <c:v>0.61366930555555554</c:v>
                </c:pt>
                <c:pt idx="568">
                  <c:v>0.61367472222222219</c:v>
                </c:pt>
                <c:pt idx="569">
                  <c:v>0.61368015046296298</c:v>
                </c:pt>
                <c:pt idx="570">
                  <c:v>0.61368557870370377</c:v>
                </c:pt>
                <c:pt idx="571">
                  <c:v>0.61369100694444445</c:v>
                </c:pt>
                <c:pt idx="572">
                  <c:v>0.61369643518518513</c:v>
                </c:pt>
                <c:pt idx="573">
                  <c:v>0.61370186342592592</c:v>
                </c:pt>
                <c:pt idx="574">
                  <c:v>0.61370728009259257</c:v>
                </c:pt>
                <c:pt idx="575">
                  <c:v>0.61371270833333336</c:v>
                </c:pt>
                <c:pt idx="576">
                  <c:v>0.61371813657407415</c:v>
                </c:pt>
                <c:pt idx="577">
                  <c:v>0.61372356481481483</c:v>
                </c:pt>
                <c:pt idx="578">
                  <c:v>0.61372898148148147</c:v>
                </c:pt>
                <c:pt idx="579">
                  <c:v>0.61373440972222226</c:v>
                </c:pt>
                <c:pt idx="580">
                  <c:v>0.61373983796296294</c:v>
                </c:pt>
                <c:pt idx="581">
                  <c:v>0.61374517361111114</c:v>
                </c:pt>
                <c:pt idx="582">
                  <c:v>0.61375059027777779</c:v>
                </c:pt>
                <c:pt idx="583">
                  <c:v>0.61375601851851858</c:v>
                </c:pt>
                <c:pt idx="584">
                  <c:v>0.61376144675925925</c:v>
                </c:pt>
                <c:pt idx="585">
                  <c:v>0.61376687499999993</c:v>
                </c:pt>
                <c:pt idx="586">
                  <c:v>0.61377229166666669</c:v>
                </c:pt>
                <c:pt idx="587">
                  <c:v>0.61377771990740737</c:v>
                </c:pt>
                <c:pt idx="588">
                  <c:v>0.61378314814814816</c:v>
                </c:pt>
                <c:pt idx="589">
                  <c:v>0.61378857638888895</c:v>
                </c:pt>
                <c:pt idx="590">
                  <c:v>0.61379400462962963</c:v>
                </c:pt>
                <c:pt idx="591">
                  <c:v>0.61379942129629628</c:v>
                </c:pt>
                <c:pt idx="592">
                  <c:v>0.61380484953703707</c:v>
                </c:pt>
                <c:pt idx="593">
                  <c:v>0.61381027777777775</c:v>
                </c:pt>
                <c:pt idx="594">
                  <c:v>0.61381570601851854</c:v>
                </c:pt>
                <c:pt idx="595">
                  <c:v>0.61382112268518518</c:v>
                </c:pt>
                <c:pt idx="596">
                  <c:v>0.61382626157407405</c:v>
                </c:pt>
                <c:pt idx="597">
                  <c:v>0.61383186342592599</c:v>
                </c:pt>
                <c:pt idx="598">
                  <c:v>0.61383729166666667</c:v>
                </c:pt>
                <c:pt idx="599">
                  <c:v>0.61384271990740735</c:v>
                </c:pt>
                <c:pt idx="600">
                  <c:v>0.61384813657407411</c:v>
                </c:pt>
                <c:pt idx="601">
                  <c:v>0.61385356481481479</c:v>
                </c:pt>
                <c:pt idx="602">
                  <c:v>0.61385899305555558</c:v>
                </c:pt>
                <c:pt idx="603">
                  <c:v>0.61386442129629637</c:v>
                </c:pt>
                <c:pt idx="604">
                  <c:v>0.61386984953703705</c:v>
                </c:pt>
                <c:pt idx="605">
                  <c:v>0.6138752662037037</c:v>
                </c:pt>
                <c:pt idx="606">
                  <c:v>0.61388069444444449</c:v>
                </c:pt>
                <c:pt idx="607">
                  <c:v>0.61388612268518516</c:v>
                </c:pt>
                <c:pt idx="608">
                  <c:v>0.61389155092592596</c:v>
                </c:pt>
                <c:pt idx="609">
                  <c:v>0.6138969675925926</c:v>
                </c:pt>
                <c:pt idx="610">
                  <c:v>0.61390239583333328</c:v>
                </c:pt>
                <c:pt idx="611">
                  <c:v>0.61390782407407407</c:v>
                </c:pt>
                <c:pt idx="612">
                  <c:v>0.61391325231481486</c:v>
                </c:pt>
                <c:pt idx="613">
                  <c:v>0.61391885416666669</c:v>
                </c:pt>
                <c:pt idx="614">
                  <c:v>0.61392446759259256</c:v>
                </c:pt>
                <c:pt idx="615">
                  <c:v>0.61392988425925921</c:v>
                </c:pt>
                <c:pt idx="616">
                  <c:v>0.6139353125</c:v>
                </c:pt>
                <c:pt idx="617">
                  <c:v>0.61394074074074079</c:v>
                </c:pt>
                <c:pt idx="618">
                  <c:v>0.61394616898148147</c:v>
                </c:pt>
                <c:pt idx="619">
                  <c:v>0.61395158564814811</c:v>
                </c:pt>
                <c:pt idx="620">
                  <c:v>0.6139570138888889</c:v>
                </c:pt>
                <c:pt idx="621">
                  <c:v>0.61396244212962958</c:v>
                </c:pt>
                <c:pt idx="622">
                  <c:v>0.61396787037037037</c:v>
                </c:pt>
                <c:pt idx="623">
                  <c:v>0.61397328703703702</c:v>
                </c:pt>
                <c:pt idx="624">
                  <c:v>0.61397871527777781</c:v>
                </c:pt>
                <c:pt idx="625">
                  <c:v>0.61398414351851849</c:v>
                </c:pt>
                <c:pt idx="626">
                  <c:v>0.61398957175925928</c:v>
                </c:pt>
                <c:pt idx="627">
                  <c:v>0.61399499999999996</c:v>
                </c:pt>
                <c:pt idx="628">
                  <c:v>0.61400041666666672</c:v>
                </c:pt>
                <c:pt idx="629">
                  <c:v>0.61400584490740739</c:v>
                </c:pt>
                <c:pt idx="630">
                  <c:v>0.61401127314814818</c:v>
                </c:pt>
                <c:pt idx="631">
                  <c:v>0.61401670138888886</c:v>
                </c:pt>
                <c:pt idx="632">
                  <c:v>0.61402211805555551</c:v>
                </c:pt>
                <c:pt idx="633">
                  <c:v>0.61402773148148149</c:v>
                </c:pt>
                <c:pt idx="634">
                  <c:v>0.61403315972222228</c:v>
                </c:pt>
                <c:pt idx="635">
                  <c:v>0.61403857638888892</c:v>
                </c:pt>
                <c:pt idx="636">
                  <c:v>0.6140440046296296</c:v>
                </c:pt>
                <c:pt idx="637">
                  <c:v>0.61404943287037039</c:v>
                </c:pt>
                <c:pt idx="638">
                  <c:v>0.61405484953703704</c:v>
                </c:pt>
                <c:pt idx="639">
                  <c:v>0.61406027777777783</c:v>
                </c:pt>
                <c:pt idx="640">
                  <c:v>0.61406570601851851</c:v>
                </c:pt>
                <c:pt idx="641">
                  <c:v>0.61407113425925919</c:v>
                </c:pt>
                <c:pt idx="642">
                  <c:v>0.61407656249999998</c:v>
                </c:pt>
                <c:pt idx="643">
                  <c:v>0.61408197916666662</c:v>
                </c:pt>
                <c:pt idx="644">
                  <c:v>0.61408740740740742</c:v>
                </c:pt>
                <c:pt idx="645">
                  <c:v>0.61409283564814821</c:v>
                </c:pt>
                <c:pt idx="646">
                  <c:v>0.61409826388888888</c:v>
                </c:pt>
                <c:pt idx="647">
                  <c:v>0.61410369212962956</c:v>
                </c:pt>
                <c:pt idx="648">
                  <c:v>0.61410929398148151</c:v>
                </c:pt>
                <c:pt idx="649">
                  <c:v>0.61411472222222219</c:v>
                </c:pt>
                <c:pt idx="650">
                  <c:v>0.61412015046296298</c:v>
                </c:pt>
                <c:pt idx="651">
                  <c:v>0.61412556712962962</c:v>
                </c:pt>
                <c:pt idx="652">
                  <c:v>0.6141309953703703</c:v>
                </c:pt>
                <c:pt idx="653">
                  <c:v>0.61413642361111109</c:v>
                </c:pt>
                <c:pt idx="654">
                  <c:v>0.61414185185185188</c:v>
                </c:pt>
                <c:pt idx="655">
                  <c:v>0.61414726851851853</c:v>
                </c:pt>
                <c:pt idx="656">
                  <c:v>0.61415269675925932</c:v>
                </c:pt>
                <c:pt idx="657">
                  <c:v>0.614158125</c:v>
                </c:pt>
                <c:pt idx="658">
                  <c:v>0.61416355324074068</c:v>
                </c:pt>
                <c:pt idx="659">
                  <c:v>0.61416896990740744</c:v>
                </c:pt>
                <c:pt idx="660">
                  <c:v>0.61417439814814812</c:v>
                </c:pt>
                <c:pt idx="661">
                  <c:v>0.61417982638888891</c:v>
                </c:pt>
                <c:pt idx="662">
                  <c:v>0.61418537037037035</c:v>
                </c:pt>
                <c:pt idx="663">
                  <c:v>0.61419097222222219</c:v>
                </c:pt>
                <c:pt idx="664">
                  <c:v>0.61419658564814816</c:v>
                </c:pt>
                <c:pt idx="665">
                  <c:v>0.6142021875</c:v>
                </c:pt>
                <c:pt idx="666">
                  <c:v>0.61420780092592586</c:v>
                </c:pt>
                <c:pt idx="667">
                  <c:v>0.61421340277777781</c:v>
                </c:pt>
                <c:pt idx="668">
                  <c:v>0.61421900462962964</c:v>
                </c:pt>
                <c:pt idx="669">
                  <c:v>0.61422461805555562</c:v>
                </c:pt>
                <c:pt idx="670">
                  <c:v>0.61423004629629629</c:v>
                </c:pt>
                <c:pt idx="671">
                  <c:v>0.61423546296296294</c:v>
                </c:pt>
                <c:pt idx="672">
                  <c:v>0.61424089120370373</c:v>
                </c:pt>
                <c:pt idx="673">
                  <c:v>0.61424631944444441</c:v>
                </c:pt>
                <c:pt idx="674">
                  <c:v>0.6142517476851852</c:v>
                </c:pt>
                <c:pt idx="675">
                  <c:v>0.61425716435185185</c:v>
                </c:pt>
                <c:pt idx="676">
                  <c:v>0.61426259259259253</c:v>
                </c:pt>
                <c:pt idx="677">
                  <c:v>0.61426790509259266</c:v>
                </c:pt>
                <c:pt idx="678">
                  <c:v>0.61427333333333334</c:v>
                </c:pt>
                <c:pt idx="679">
                  <c:v>0.61427893518518517</c:v>
                </c:pt>
                <c:pt idx="680">
                  <c:v>0.61428436342592596</c:v>
                </c:pt>
                <c:pt idx="681">
                  <c:v>0.61429015046296298</c:v>
                </c:pt>
                <c:pt idx="682">
                  <c:v>0.61429557870370377</c:v>
                </c:pt>
                <c:pt idx="683">
                  <c:v>0.61430118055555549</c:v>
                </c:pt>
                <c:pt idx="684">
                  <c:v>0.61430679398148147</c:v>
                </c:pt>
                <c:pt idx="685">
                  <c:v>0.6143123958333333</c:v>
                </c:pt>
                <c:pt idx="686">
                  <c:v>0.61431800925925928</c:v>
                </c:pt>
                <c:pt idx="687">
                  <c:v>0.61432361111111111</c:v>
                </c:pt>
                <c:pt idx="688">
                  <c:v>0.61432921296296294</c:v>
                </c:pt>
                <c:pt idx="689">
                  <c:v>0.61433482638888892</c:v>
                </c:pt>
                <c:pt idx="690">
                  <c:v>0.61434042824074075</c:v>
                </c:pt>
                <c:pt idx="691">
                  <c:v>0.61434585648148154</c:v>
                </c:pt>
                <c:pt idx="692">
                  <c:v>0.61435128472222222</c:v>
                </c:pt>
                <c:pt idx="693">
                  <c:v>0.61435670138888887</c:v>
                </c:pt>
                <c:pt idx="694">
                  <c:v>0.61436212962962966</c:v>
                </c:pt>
                <c:pt idx="695">
                  <c:v>0.61436755787037034</c:v>
                </c:pt>
                <c:pt idx="696">
                  <c:v>0.61437298611111113</c:v>
                </c:pt>
                <c:pt idx="697">
                  <c:v>0.61437841435185192</c:v>
                </c:pt>
                <c:pt idx="698">
                  <c:v>0.61438383101851846</c:v>
                </c:pt>
                <c:pt idx="699">
                  <c:v>0.61438925925925925</c:v>
                </c:pt>
                <c:pt idx="700">
                  <c:v>0.61439468750000004</c:v>
                </c:pt>
                <c:pt idx="701">
                  <c:v>0.61440011574074072</c:v>
                </c:pt>
                <c:pt idx="702">
                  <c:v>0.61440553240740747</c:v>
                </c:pt>
                <c:pt idx="703">
                  <c:v>0.61441114583333334</c:v>
                </c:pt>
                <c:pt idx="704">
                  <c:v>0.61441674768518517</c:v>
                </c:pt>
                <c:pt idx="705">
                  <c:v>0.61442236111111115</c:v>
                </c:pt>
                <c:pt idx="706">
                  <c:v>0.61442796296296298</c:v>
                </c:pt>
                <c:pt idx="707">
                  <c:v>0.61443356481481481</c:v>
                </c:pt>
                <c:pt idx="708">
                  <c:v>0.61443917824074068</c:v>
                </c:pt>
                <c:pt idx="709">
                  <c:v>0.61444478009259262</c:v>
                </c:pt>
                <c:pt idx="710">
                  <c:v>0.61445039351851849</c:v>
                </c:pt>
                <c:pt idx="711">
                  <c:v>0.61445599537037043</c:v>
                </c:pt>
                <c:pt idx="712">
                  <c:v>0.61446142361111111</c:v>
                </c:pt>
                <c:pt idx="713">
                  <c:v>0.61446684027777776</c:v>
                </c:pt>
                <c:pt idx="714">
                  <c:v>0.61447226851851855</c:v>
                </c:pt>
                <c:pt idx="715">
                  <c:v>0.61447769675925923</c:v>
                </c:pt>
                <c:pt idx="716">
                  <c:v>0.61448312500000002</c:v>
                </c:pt>
                <c:pt idx="717">
                  <c:v>0.61448855324074081</c:v>
                </c:pt>
                <c:pt idx="718">
                  <c:v>0.61449396990740734</c:v>
                </c:pt>
                <c:pt idx="719">
                  <c:v>0.61449939814814813</c:v>
                </c:pt>
                <c:pt idx="720">
                  <c:v>0.61450501157407411</c:v>
                </c:pt>
                <c:pt idx="721">
                  <c:v>0.61451043981481479</c:v>
                </c:pt>
                <c:pt idx="722">
                  <c:v>0.61451585648148155</c:v>
                </c:pt>
                <c:pt idx="723">
                  <c:v>0.61452128472222223</c:v>
                </c:pt>
                <c:pt idx="724">
                  <c:v>0.61452688657407406</c:v>
                </c:pt>
                <c:pt idx="725">
                  <c:v>0.61453250000000004</c:v>
                </c:pt>
                <c:pt idx="726">
                  <c:v>0.61453810185185187</c:v>
                </c:pt>
                <c:pt idx="727">
                  <c:v>0.6145437037037037</c:v>
                </c:pt>
                <c:pt idx="728">
                  <c:v>0.61454931712962957</c:v>
                </c:pt>
                <c:pt idx="729">
                  <c:v>0.61455491898148151</c:v>
                </c:pt>
                <c:pt idx="730">
                  <c:v>0.61456053240740738</c:v>
                </c:pt>
                <c:pt idx="731">
                  <c:v>0.61456613425925932</c:v>
                </c:pt>
                <c:pt idx="732">
                  <c:v>0.61457173611111104</c:v>
                </c:pt>
                <c:pt idx="733">
                  <c:v>0.61457716435185183</c:v>
                </c:pt>
                <c:pt idx="734">
                  <c:v>0.61458259259259262</c:v>
                </c:pt>
                <c:pt idx="735">
                  <c:v>0.6145880208333333</c:v>
                </c:pt>
                <c:pt idx="736">
                  <c:v>0.61459362268518525</c:v>
                </c:pt>
                <c:pt idx="737">
                  <c:v>0.61459905092592593</c:v>
                </c:pt>
                <c:pt idx="738">
                  <c:v>0.61460447916666661</c:v>
                </c:pt>
                <c:pt idx="739">
                  <c:v>0.61460989583333336</c:v>
                </c:pt>
                <c:pt idx="740">
                  <c:v>0.61461532407407404</c:v>
                </c:pt>
                <c:pt idx="741">
                  <c:v>0.61462093750000002</c:v>
                </c:pt>
                <c:pt idx="742">
                  <c:v>0.61462621527777783</c:v>
                </c:pt>
                <c:pt idx="743">
                  <c:v>0.61463164351851851</c:v>
                </c:pt>
                <c:pt idx="744">
                  <c:v>0.61463724537037034</c:v>
                </c:pt>
                <c:pt idx="745">
                  <c:v>0.61464284722222218</c:v>
                </c:pt>
                <c:pt idx="746">
                  <c:v>0.61464846064814815</c:v>
                </c:pt>
                <c:pt idx="747">
                  <c:v>0.61465406249999999</c:v>
                </c:pt>
                <c:pt idx="748">
                  <c:v>0.61465967592592585</c:v>
                </c:pt>
                <c:pt idx="749">
                  <c:v>0.61466545138888884</c:v>
                </c:pt>
                <c:pt idx="750">
                  <c:v>0.61467087962962963</c:v>
                </c:pt>
                <c:pt idx="751">
                  <c:v>0.61467649305555561</c:v>
                </c:pt>
                <c:pt idx="752">
                  <c:v>0.61468209490740744</c:v>
                </c:pt>
                <c:pt idx="753">
                  <c:v>0.6146877083333333</c:v>
                </c:pt>
                <c:pt idx="754">
                  <c:v>0.61469331018518514</c:v>
                </c:pt>
                <c:pt idx="755">
                  <c:v>0.61469891203703708</c:v>
                </c:pt>
                <c:pt idx="756">
                  <c:v>0.61470434027777776</c:v>
                </c:pt>
                <c:pt idx="757">
                  <c:v>0.61470983796296297</c:v>
                </c:pt>
                <c:pt idx="758">
                  <c:v>0.61471525462962961</c:v>
                </c:pt>
                <c:pt idx="759">
                  <c:v>0.61472068287037041</c:v>
                </c:pt>
                <c:pt idx="760">
                  <c:v>0.61472611111111108</c:v>
                </c:pt>
                <c:pt idx="761">
                  <c:v>0.61473171296296292</c:v>
                </c:pt>
                <c:pt idx="762">
                  <c:v>0.61473732638888889</c:v>
                </c:pt>
                <c:pt idx="763">
                  <c:v>0.61474275462962968</c:v>
                </c:pt>
                <c:pt idx="764">
                  <c:v>0.61474835648148152</c:v>
                </c:pt>
                <c:pt idx="765">
                  <c:v>0.61475395833333335</c:v>
                </c:pt>
                <c:pt idx="766">
                  <c:v>0.61475956018518518</c:v>
                </c:pt>
                <c:pt idx="767">
                  <c:v>0.61476517361111116</c:v>
                </c:pt>
                <c:pt idx="768">
                  <c:v>0.61477060185185184</c:v>
                </c:pt>
                <c:pt idx="769">
                  <c:v>0.61477620370370367</c:v>
                </c:pt>
                <c:pt idx="770">
                  <c:v>0.61478199074074069</c:v>
                </c:pt>
                <c:pt idx="771">
                  <c:v>0.61478759259259264</c:v>
                </c:pt>
                <c:pt idx="772">
                  <c:v>0.61479303240740746</c:v>
                </c:pt>
                <c:pt idx="773">
                  <c:v>0.61479880787037033</c:v>
                </c:pt>
                <c:pt idx="774">
                  <c:v>0.61480423611111112</c:v>
                </c:pt>
                <c:pt idx="775">
                  <c:v>0.61480984953703699</c:v>
                </c:pt>
                <c:pt idx="776">
                  <c:v>0.61481545138888893</c:v>
                </c:pt>
                <c:pt idx="777">
                  <c:v>0.6148210648148148</c:v>
                </c:pt>
                <c:pt idx="778">
                  <c:v>0.61482666666666663</c:v>
                </c:pt>
                <c:pt idx="779">
                  <c:v>0.61483226851851847</c:v>
                </c:pt>
                <c:pt idx="780">
                  <c:v>0.61483788194444444</c:v>
                </c:pt>
                <c:pt idx="781">
                  <c:v>0.61484365740740743</c:v>
                </c:pt>
                <c:pt idx="782">
                  <c:v>0.61484908564814822</c:v>
                </c:pt>
                <c:pt idx="783">
                  <c:v>0.6148545138888889</c:v>
                </c:pt>
                <c:pt idx="784">
                  <c:v>0.61485994212962958</c:v>
                </c:pt>
                <c:pt idx="785">
                  <c:v>0.61486554398148152</c:v>
                </c:pt>
                <c:pt idx="786">
                  <c:v>0.6148709722222222</c:v>
                </c:pt>
                <c:pt idx="787">
                  <c:v>0.61487658564814818</c:v>
                </c:pt>
                <c:pt idx="788">
                  <c:v>0.61488200231481482</c:v>
                </c:pt>
                <c:pt idx="789">
                  <c:v>0.6148874305555555</c:v>
                </c:pt>
                <c:pt idx="790">
                  <c:v>0.61489304398148148</c:v>
                </c:pt>
                <c:pt idx="791">
                  <c:v>0.61489864583333331</c:v>
                </c:pt>
                <c:pt idx="792">
                  <c:v>0.6149040740740741</c:v>
                </c:pt>
                <c:pt idx="793">
                  <c:v>0.61490949074074075</c:v>
                </c:pt>
                <c:pt idx="794">
                  <c:v>0.61491527777777777</c:v>
                </c:pt>
                <c:pt idx="795">
                  <c:v>0.61492070601851856</c:v>
                </c:pt>
                <c:pt idx="796">
                  <c:v>0.61492631944444442</c:v>
                </c:pt>
                <c:pt idx="797">
                  <c:v>0.61493209490740741</c:v>
                </c:pt>
                <c:pt idx="798">
                  <c:v>0.61493770833333328</c:v>
                </c:pt>
                <c:pt idx="799">
                  <c:v>0.61494313657407407</c:v>
                </c:pt>
                <c:pt idx="800">
                  <c:v>0.6149487384259259</c:v>
                </c:pt>
                <c:pt idx="801">
                  <c:v>0.61495435185185188</c:v>
                </c:pt>
                <c:pt idx="802">
                  <c:v>0.61495995370370371</c:v>
                </c:pt>
                <c:pt idx="803">
                  <c:v>0.61496555555555554</c:v>
                </c:pt>
                <c:pt idx="804">
                  <c:v>0.61497116898148152</c:v>
                </c:pt>
                <c:pt idx="805">
                  <c:v>0.61497677083333335</c:v>
                </c:pt>
                <c:pt idx="806">
                  <c:v>0.61498255787037037</c:v>
                </c:pt>
                <c:pt idx="807">
                  <c:v>0.61498798611111105</c:v>
                </c:pt>
                <c:pt idx="808">
                  <c:v>0.61499341435185184</c:v>
                </c:pt>
                <c:pt idx="809">
                  <c:v>0.61499901620370367</c:v>
                </c:pt>
                <c:pt idx="810">
                  <c:v>0.61500570601851845</c:v>
                </c:pt>
                <c:pt idx="811">
                  <c:v>0.61501113425925924</c:v>
                </c:pt>
                <c:pt idx="812">
                  <c:v>0.61501674768518522</c:v>
                </c:pt>
                <c:pt idx="813">
                  <c:v>0.61502216435185186</c:v>
                </c:pt>
                <c:pt idx="814">
                  <c:v>0.6150277662037037</c:v>
                </c:pt>
                <c:pt idx="815">
                  <c:v>0.61503319444444438</c:v>
                </c:pt>
                <c:pt idx="816">
                  <c:v>0.61503898148148151</c:v>
                </c:pt>
                <c:pt idx="817">
                  <c:v>0.61504459490740737</c:v>
                </c:pt>
                <c:pt idx="818">
                  <c:v>0.61505001157407413</c:v>
                </c:pt>
                <c:pt idx="819">
                  <c:v>0.61505579861111104</c:v>
                </c:pt>
                <c:pt idx="820">
                  <c:v>0.61506141203703701</c:v>
                </c:pt>
                <c:pt idx="821">
                  <c:v>0.61506678240740742</c:v>
                </c:pt>
                <c:pt idx="822">
                  <c:v>0.6150723958333334</c:v>
                </c:pt>
                <c:pt idx="823">
                  <c:v>0.61507799768518512</c:v>
                </c:pt>
                <c:pt idx="824">
                  <c:v>0.61508359953703706</c:v>
                </c:pt>
                <c:pt idx="825">
                  <c:v>0.61508921296296293</c:v>
                </c:pt>
                <c:pt idx="826">
                  <c:v>0.61509481481481487</c:v>
                </c:pt>
                <c:pt idx="827">
                  <c:v>0.61510024305555555</c:v>
                </c:pt>
                <c:pt idx="828">
                  <c:v>0.61510603009259257</c:v>
                </c:pt>
                <c:pt idx="829">
                  <c:v>0.6151116319444444</c:v>
                </c:pt>
                <c:pt idx="830">
                  <c:v>0.61511724537037038</c:v>
                </c:pt>
                <c:pt idx="831">
                  <c:v>0.61512284722222221</c:v>
                </c:pt>
                <c:pt idx="832">
                  <c:v>0.61512846064814808</c:v>
                </c:pt>
                <c:pt idx="833">
                  <c:v>0.61513406250000002</c:v>
                </c:pt>
                <c:pt idx="834">
                  <c:v>0.61513967592592589</c:v>
                </c:pt>
                <c:pt idx="835">
                  <c:v>0.61514527777777783</c:v>
                </c:pt>
                <c:pt idx="836">
                  <c:v>0.61515106481481474</c:v>
                </c:pt>
                <c:pt idx="837">
                  <c:v>0.61515666666666668</c:v>
                </c:pt>
                <c:pt idx="838">
                  <c:v>0.61516228009259255</c:v>
                </c:pt>
                <c:pt idx="839">
                  <c:v>0.61516788194444449</c:v>
                </c:pt>
                <c:pt idx="840">
                  <c:v>0.61517348379629633</c:v>
                </c:pt>
                <c:pt idx="841">
                  <c:v>0.61517909722222219</c:v>
                </c:pt>
                <c:pt idx="842">
                  <c:v>0.61518469907407403</c:v>
                </c:pt>
                <c:pt idx="843">
                  <c:v>0.6151903125</c:v>
                </c:pt>
                <c:pt idx="844">
                  <c:v>0.61519591435185184</c:v>
                </c:pt>
                <c:pt idx="845">
                  <c:v>0.61520152777777781</c:v>
                </c:pt>
                <c:pt idx="846">
                  <c:v>0.61520712962962965</c:v>
                </c:pt>
                <c:pt idx="847">
                  <c:v>0.61521273148148148</c:v>
                </c:pt>
                <c:pt idx="848">
                  <c:v>0.61521815972222227</c:v>
                </c:pt>
                <c:pt idx="849">
                  <c:v>0.61522358796296295</c:v>
                </c:pt>
                <c:pt idx="850">
                  <c:v>0.61522901620370374</c:v>
                </c:pt>
                <c:pt idx="851">
                  <c:v>0.61523461805555557</c:v>
                </c:pt>
                <c:pt idx="852">
                  <c:v>0.61524004629629625</c:v>
                </c:pt>
                <c:pt idx="853">
                  <c:v>0.61524547453703704</c:v>
                </c:pt>
                <c:pt idx="854">
                  <c:v>0.61525107638888887</c:v>
                </c:pt>
                <c:pt idx="855">
                  <c:v>0.61525667824074071</c:v>
                </c:pt>
                <c:pt idx="856">
                  <c:v>0.61526229166666668</c:v>
                </c:pt>
                <c:pt idx="857">
                  <c:v>0.61526789351851852</c:v>
                </c:pt>
                <c:pt idx="858">
                  <c:v>0.61527349537037035</c:v>
                </c:pt>
                <c:pt idx="859">
                  <c:v>0.61527910879629633</c:v>
                </c:pt>
                <c:pt idx="860">
                  <c:v>0.61528471064814816</c:v>
                </c:pt>
                <c:pt idx="861">
                  <c:v>0.61529032407407402</c:v>
                </c:pt>
                <c:pt idx="862">
                  <c:v>0.61529592592592597</c:v>
                </c:pt>
                <c:pt idx="863">
                  <c:v>0.6153015277777778</c:v>
                </c:pt>
                <c:pt idx="864">
                  <c:v>0.61530714120370367</c:v>
                </c:pt>
                <c:pt idx="865">
                  <c:v>0.6153127430555555</c:v>
                </c:pt>
                <c:pt idx="866">
                  <c:v>0.61531853009259263</c:v>
                </c:pt>
                <c:pt idx="867">
                  <c:v>0.6153241435185185</c:v>
                </c:pt>
                <c:pt idx="868">
                  <c:v>0.61532974537037044</c:v>
                </c:pt>
                <c:pt idx="869">
                  <c:v>0.61533535879629631</c:v>
                </c:pt>
                <c:pt idx="870">
                  <c:v>0.61534096064814814</c:v>
                </c:pt>
                <c:pt idx="871">
                  <c:v>0.61534656249999997</c:v>
                </c:pt>
                <c:pt idx="872">
                  <c:v>0.61535217592592595</c:v>
                </c:pt>
                <c:pt idx="873">
                  <c:v>0.61535777777777778</c:v>
                </c:pt>
                <c:pt idx="874">
                  <c:v>0.61536337962962961</c:v>
                </c:pt>
                <c:pt idx="875">
                  <c:v>0.61536899305555559</c:v>
                </c:pt>
                <c:pt idx="876">
                  <c:v>0.61537459490740742</c:v>
                </c:pt>
                <c:pt idx="877">
                  <c:v>0.6153802083333334</c:v>
                </c:pt>
                <c:pt idx="878">
                  <c:v>0.61538581018518512</c:v>
                </c:pt>
                <c:pt idx="879">
                  <c:v>0.61539141203703707</c:v>
                </c:pt>
                <c:pt idx="880">
                  <c:v>0.61539702546296293</c:v>
                </c:pt>
                <c:pt idx="881">
                  <c:v>0.61540262731481488</c:v>
                </c:pt>
                <c:pt idx="882">
                  <c:v>0.61540824074074074</c:v>
                </c:pt>
                <c:pt idx="883">
                  <c:v>0.61541384259259257</c:v>
                </c:pt>
                <c:pt idx="884">
                  <c:v>0.61541945601851855</c:v>
                </c:pt>
                <c:pt idx="885">
                  <c:v>0.61542505787037038</c:v>
                </c:pt>
                <c:pt idx="886">
                  <c:v>0.61543065972222222</c:v>
                </c:pt>
                <c:pt idx="887">
                  <c:v>0.61543627314814808</c:v>
                </c:pt>
                <c:pt idx="888">
                  <c:v>0.61544187500000003</c:v>
                </c:pt>
                <c:pt idx="889">
                  <c:v>0.61544748842592589</c:v>
                </c:pt>
                <c:pt idx="890">
                  <c:v>0.61545309027777784</c:v>
                </c:pt>
                <c:pt idx="891">
                  <c:v>0.61545869212962956</c:v>
                </c:pt>
                <c:pt idx="892">
                  <c:v>0.61546430555555554</c:v>
                </c:pt>
                <c:pt idx="893">
                  <c:v>0.61546990740740737</c:v>
                </c:pt>
                <c:pt idx="894">
                  <c:v>0.61547605324074073</c:v>
                </c:pt>
                <c:pt idx="895">
                  <c:v>0.61548184027777775</c:v>
                </c:pt>
                <c:pt idx="896">
                  <c:v>0.61548745370370372</c:v>
                </c:pt>
                <c:pt idx="897">
                  <c:v>0.61549305555555556</c:v>
                </c:pt>
                <c:pt idx="898">
                  <c:v>0.61549866898148153</c:v>
                </c:pt>
                <c:pt idx="899">
                  <c:v>0.61550427083333337</c:v>
                </c:pt>
                <c:pt idx="900">
                  <c:v>0.61550981481481482</c:v>
                </c:pt>
                <c:pt idx="901">
                  <c:v>0.61551541666666665</c:v>
                </c:pt>
                <c:pt idx="902">
                  <c:v>0.61552120370370367</c:v>
                </c:pt>
                <c:pt idx="903">
                  <c:v>0.61552681712962964</c:v>
                </c:pt>
                <c:pt idx="904">
                  <c:v>0.61553241898148148</c:v>
                </c:pt>
                <c:pt idx="905">
                  <c:v>0.61553802083333331</c:v>
                </c:pt>
                <c:pt idx="906">
                  <c:v>0.61554363425925929</c:v>
                </c:pt>
                <c:pt idx="907">
                  <c:v>0.61554923611111112</c:v>
                </c:pt>
                <c:pt idx="908">
                  <c:v>0.61555483796296295</c:v>
                </c:pt>
                <c:pt idx="909">
                  <c:v>0.61556045138888893</c:v>
                </c:pt>
                <c:pt idx="910">
                  <c:v>0.61556605324074076</c:v>
                </c:pt>
                <c:pt idx="911">
                  <c:v>0.61557166666666674</c:v>
                </c:pt>
                <c:pt idx="912">
                  <c:v>0.61557726851851846</c:v>
                </c:pt>
                <c:pt idx="913">
                  <c:v>0.61558288194444444</c:v>
                </c:pt>
                <c:pt idx="914">
                  <c:v>0.61558817129629628</c:v>
                </c:pt>
                <c:pt idx="915">
                  <c:v>0.61559378472222226</c:v>
                </c:pt>
                <c:pt idx="916">
                  <c:v>0.61559938657407409</c:v>
                </c:pt>
                <c:pt idx="917">
                  <c:v>0.61560498842592593</c:v>
                </c:pt>
                <c:pt idx="918">
                  <c:v>0.61561060185185179</c:v>
                </c:pt>
                <c:pt idx="919">
                  <c:v>0.61561620370370373</c:v>
                </c:pt>
                <c:pt idx="920">
                  <c:v>0.6156218171296296</c:v>
                </c:pt>
                <c:pt idx="921">
                  <c:v>0.61562741898148154</c:v>
                </c:pt>
                <c:pt idx="922">
                  <c:v>0.61563302083333327</c:v>
                </c:pt>
                <c:pt idx="923">
                  <c:v>0.61563863425925924</c:v>
                </c:pt>
                <c:pt idx="924">
                  <c:v>0.61564423611111108</c:v>
                </c:pt>
                <c:pt idx="925">
                  <c:v>0.61564984953703705</c:v>
                </c:pt>
                <c:pt idx="926">
                  <c:v>0.61565545138888889</c:v>
                </c:pt>
                <c:pt idx="927">
                  <c:v>0.61566105324074072</c:v>
                </c:pt>
                <c:pt idx="928">
                  <c:v>0.6156666666666667</c:v>
                </c:pt>
                <c:pt idx="929">
                  <c:v>0.61567226851851853</c:v>
                </c:pt>
                <c:pt idx="930">
                  <c:v>0.61567788194444451</c:v>
                </c:pt>
                <c:pt idx="931">
                  <c:v>0.61568348379629623</c:v>
                </c:pt>
                <c:pt idx="932">
                  <c:v>0.61568908564814817</c:v>
                </c:pt>
                <c:pt idx="933">
                  <c:v>0.61569469907407404</c:v>
                </c:pt>
                <c:pt idx="934">
                  <c:v>0.61570030092592598</c:v>
                </c:pt>
                <c:pt idx="935">
                  <c:v>0.61570591435185185</c:v>
                </c:pt>
                <c:pt idx="936">
                  <c:v>0.61571151620370368</c:v>
                </c:pt>
                <c:pt idx="937">
                  <c:v>0.61571711805555551</c:v>
                </c:pt>
                <c:pt idx="938">
                  <c:v>0.61572273148148149</c:v>
                </c:pt>
                <c:pt idx="939">
                  <c:v>0.61572833333333332</c:v>
                </c:pt>
                <c:pt idx="940">
                  <c:v>0.61573394675925919</c:v>
                </c:pt>
                <c:pt idx="941">
                  <c:v>0.61573954861111113</c:v>
                </c:pt>
                <c:pt idx="942">
                  <c:v>0.61574515046296296</c:v>
                </c:pt>
                <c:pt idx="943">
                  <c:v>0.61575057870370375</c:v>
                </c:pt>
                <c:pt idx="944">
                  <c:v>0.61575619212962962</c:v>
                </c:pt>
                <c:pt idx="945">
                  <c:v>0.61576179398148145</c:v>
                </c:pt>
                <c:pt idx="946">
                  <c:v>0.61576740740740743</c:v>
                </c:pt>
                <c:pt idx="947">
                  <c:v>0.61577300925925926</c:v>
                </c:pt>
                <c:pt idx="948">
                  <c:v>0.6157786111111111</c:v>
                </c:pt>
                <c:pt idx="949">
                  <c:v>0.61578422453703707</c:v>
                </c:pt>
                <c:pt idx="950">
                  <c:v>0.61578982638888891</c:v>
                </c:pt>
                <c:pt idx="951">
                  <c:v>0.61579543981481477</c:v>
                </c:pt>
                <c:pt idx="952">
                  <c:v>0.61580104166666672</c:v>
                </c:pt>
                <c:pt idx="953">
                  <c:v>0.61580664351851855</c:v>
                </c:pt>
                <c:pt idx="954">
                  <c:v>0.61581243055555557</c:v>
                </c:pt>
                <c:pt idx="955">
                  <c:v>0.61581785879629625</c:v>
                </c:pt>
                <c:pt idx="956">
                  <c:v>0.61582346064814819</c:v>
                </c:pt>
                <c:pt idx="957">
                  <c:v>0.61582907407407406</c:v>
                </c:pt>
                <c:pt idx="958">
                  <c:v>0.61583467592592589</c:v>
                </c:pt>
                <c:pt idx="959">
                  <c:v>0.61584046296296291</c:v>
                </c:pt>
                <c:pt idx="960">
                  <c:v>0.6158458912037037</c:v>
                </c:pt>
                <c:pt idx="961">
                  <c:v>0.61585149305555553</c:v>
                </c:pt>
                <c:pt idx="962">
                  <c:v>0.61585710648148151</c:v>
                </c:pt>
                <c:pt idx="963">
                  <c:v>0.61586270833333334</c:v>
                </c:pt>
                <c:pt idx="964">
                  <c:v>0.61586832175925921</c:v>
                </c:pt>
                <c:pt idx="965">
                  <c:v>0.61587392361111115</c:v>
                </c:pt>
                <c:pt idx="966">
                  <c:v>0.61587971064814817</c:v>
                </c:pt>
                <c:pt idx="967">
                  <c:v>0.61588621527777776</c:v>
                </c:pt>
                <c:pt idx="968">
                  <c:v>0.61589182870370374</c:v>
                </c:pt>
                <c:pt idx="969">
                  <c:v>0.61589743055555557</c:v>
                </c:pt>
                <c:pt idx="970">
                  <c:v>0.61590304398148155</c:v>
                </c:pt>
                <c:pt idx="971">
                  <c:v>0.61590864583333327</c:v>
                </c:pt>
                <c:pt idx="972">
                  <c:v>0.61591425925925924</c:v>
                </c:pt>
                <c:pt idx="973">
                  <c:v>0.61591967592592589</c:v>
                </c:pt>
                <c:pt idx="974">
                  <c:v>0.61592528935185187</c:v>
                </c:pt>
                <c:pt idx="975">
                  <c:v>0.61593071759259266</c:v>
                </c:pt>
                <c:pt idx="976">
                  <c:v>0.61593613425925919</c:v>
                </c:pt>
                <c:pt idx="977">
                  <c:v>0.61594156249999998</c:v>
                </c:pt>
                <c:pt idx="978">
                  <c:v>0.61594716435185182</c:v>
                </c:pt>
                <c:pt idx="979">
                  <c:v>0.61595292824074077</c:v>
                </c:pt>
                <c:pt idx="980">
                  <c:v>0.6159581828703703</c:v>
                </c:pt>
                <c:pt idx="981">
                  <c:v>0.61596361111111109</c:v>
                </c:pt>
                <c:pt idx="982">
                  <c:v>0.61596902777777773</c:v>
                </c:pt>
                <c:pt idx="983">
                  <c:v>0.61597462962962968</c:v>
                </c:pt>
                <c:pt idx="984">
                  <c:v>0.61598024305555554</c:v>
                </c:pt>
                <c:pt idx="985">
                  <c:v>0.61598584490740738</c:v>
                </c:pt>
                <c:pt idx="986">
                  <c:v>0.61599145833333335</c:v>
                </c:pt>
                <c:pt idx="987">
                  <c:v>0.61599688657407403</c:v>
                </c:pt>
                <c:pt idx="988">
                  <c:v>0.61600266203703702</c:v>
                </c:pt>
                <c:pt idx="989">
                  <c:v>0.616008275462963</c:v>
                </c:pt>
                <c:pt idx="990">
                  <c:v>0.61601406250000001</c:v>
                </c:pt>
                <c:pt idx="991">
                  <c:v>0.61601966435185185</c:v>
                </c:pt>
                <c:pt idx="992">
                  <c:v>0.61602509259259264</c:v>
                </c:pt>
                <c:pt idx="993">
                  <c:v>0.61603056712962967</c:v>
                </c:pt>
                <c:pt idx="994">
                  <c:v>0.61603618055555553</c:v>
                </c:pt>
                <c:pt idx="995">
                  <c:v>0.61604178240740748</c:v>
                </c:pt>
                <c:pt idx="996">
                  <c:v>0.61604739583333334</c:v>
                </c:pt>
                <c:pt idx="997">
                  <c:v>0.61605299768518518</c:v>
                </c:pt>
                <c:pt idx="998">
                  <c:v>0.61605859953703701</c:v>
                </c:pt>
                <c:pt idx="999">
                  <c:v>0.61606421296296299</c:v>
                </c:pt>
                <c:pt idx="1000">
                  <c:v>0.61606981481481482</c:v>
                </c:pt>
                <c:pt idx="1001">
                  <c:v>0.61607542824074069</c:v>
                </c:pt>
                <c:pt idx="1002">
                  <c:v>0.61608103009259263</c:v>
                </c:pt>
                <c:pt idx="1003">
                  <c:v>0.61608663194444446</c:v>
                </c:pt>
                <c:pt idx="1004">
                  <c:v>0.61609224537037044</c:v>
                </c:pt>
                <c:pt idx="1005">
                  <c:v>0.61609784722222216</c:v>
                </c:pt>
                <c:pt idx="1006">
                  <c:v>0.61610346064814814</c:v>
                </c:pt>
                <c:pt idx="1007">
                  <c:v>0.61610906249999997</c:v>
                </c:pt>
                <c:pt idx="1008">
                  <c:v>0.61611466435185192</c:v>
                </c:pt>
                <c:pt idx="1009">
                  <c:v>0.61612027777777778</c:v>
                </c:pt>
                <c:pt idx="1010">
                  <c:v>0.61612587962962961</c:v>
                </c:pt>
                <c:pt idx="1011">
                  <c:v>0.61613149305555559</c:v>
                </c:pt>
                <c:pt idx="1012">
                  <c:v>0.61613709490740742</c:v>
                </c:pt>
                <c:pt idx="1013">
                  <c:v>0.61614269675925926</c:v>
                </c:pt>
                <c:pt idx="1014">
                  <c:v>0.61614831018518512</c:v>
                </c:pt>
                <c:pt idx="1015">
                  <c:v>0.61615391203703707</c:v>
                </c:pt>
                <c:pt idx="1016">
                  <c:v>0.61615969907407409</c:v>
                </c:pt>
                <c:pt idx="1017">
                  <c:v>0.61616530092592592</c:v>
                </c:pt>
                <c:pt idx="1018">
                  <c:v>0.61617091435185178</c:v>
                </c:pt>
                <c:pt idx="1019">
                  <c:v>0.61617651620370373</c:v>
                </c:pt>
                <c:pt idx="1020">
                  <c:v>0.61618212962962959</c:v>
                </c:pt>
                <c:pt idx="1021">
                  <c:v>0.61618773148148154</c:v>
                </c:pt>
                <c:pt idx="1022">
                  <c:v>0.61619351851851845</c:v>
                </c:pt>
                <c:pt idx="1023">
                  <c:v>0.61619912037037039</c:v>
                </c:pt>
                <c:pt idx="1024">
                  <c:v>0.61620473379629626</c:v>
                </c:pt>
                <c:pt idx="1025">
                  <c:v>0.6162103356481482</c:v>
                </c:pt>
                <c:pt idx="1026">
                  <c:v>0.61621612268518522</c:v>
                </c:pt>
                <c:pt idx="1027">
                  <c:v>0.61622173611111108</c:v>
                </c:pt>
                <c:pt idx="1028">
                  <c:v>0.61622733796296292</c:v>
                </c:pt>
                <c:pt idx="1029">
                  <c:v>0.61623312500000005</c:v>
                </c:pt>
                <c:pt idx="1030">
                  <c:v>0.61623873842592591</c:v>
                </c:pt>
                <c:pt idx="1031">
                  <c:v>0.61624452546296293</c:v>
                </c:pt>
                <c:pt idx="1032">
                  <c:v>0.61625031249999995</c:v>
                </c:pt>
                <c:pt idx="1033">
                  <c:v>0.6162559143518519</c:v>
                </c:pt>
                <c:pt idx="1034">
                  <c:v>0.61626151620370373</c:v>
                </c:pt>
                <c:pt idx="1035">
                  <c:v>0.6162671296296296</c:v>
                </c:pt>
                <c:pt idx="1036">
                  <c:v>0.61627273148148143</c:v>
                </c:pt>
                <c:pt idx="1037">
                  <c:v>0.6162783449074074</c:v>
                </c:pt>
                <c:pt idx="1038">
                  <c:v>0.61628394675925924</c:v>
                </c:pt>
                <c:pt idx="1039">
                  <c:v>0.61628954861111118</c:v>
                </c:pt>
                <c:pt idx="1040">
                  <c:v>0.61629516203703705</c:v>
                </c:pt>
                <c:pt idx="1041">
                  <c:v>0.61630076388888888</c:v>
                </c:pt>
                <c:pt idx="1042">
                  <c:v>0.61630637731481486</c:v>
                </c:pt>
                <c:pt idx="1043">
                  <c:v>0.61631197916666669</c:v>
                </c:pt>
                <c:pt idx="1044">
                  <c:v>0.61631758101851852</c:v>
                </c:pt>
                <c:pt idx="1045">
                  <c:v>0.61632319444444439</c:v>
                </c:pt>
                <c:pt idx="1046">
                  <c:v>0.61632879629629633</c:v>
                </c:pt>
                <c:pt idx="1047">
                  <c:v>0.6163344097222222</c:v>
                </c:pt>
                <c:pt idx="1048">
                  <c:v>0.61634001157407414</c:v>
                </c:pt>
                <c:pt idx="1049">
                  <c:v>0.61634561342592586</c:v>
                </c:pt>
                <c:pt idx="1050">
                  <c:v>0.61635122685185184</c:v>
                </c:pt>
                <c:pt idx="1051">
                  <c:v>0.61635682870370367</c:v>
                </c:pt>
                <c:pt idx="1052">
                  <c:v>0.61636244212962965</c:v>
                </c:pt>
                <c:pt idx="1053">
                  <c:v>0.61636804398148148</c:v>
                </c:pt>
                <c:pt idx="1054">
                  <c:v>0.61637364583333332</c:v>
                </c:pt>
                <c:pt idx="1055">
                  <c:v>0.61637925925925929</c:v>
                </c:pt>
                <c:pt idx="1056">
                  <c:v>0.61638486111111113</c:v>
                </c:pt>
                <c:pt idx="1057">
                  <c:v>0.61639018518518518</c:v>
                </c:pt>
                <c:pt idx="1058">
                  <c:v>0.6163959722222222</c:v>
                </c:pt>
                <c:pt idx="1059">
                  <c:v>0.61640175925925933</c:v>
                </c:pt>
                <c:pt idx="1060">
                  <c:v>0.61640736111111105</c:v>
                </c:pt>
                <c:pt idx="1061">
                  <c:v>0.61641297453703703</c:v>
                </c:pt>
                <c:pt idx="1062">
                  <c:v>0.61641857638888886</c:v>
                </c:pt>
                <c:pt idx="1063">
                  <c:v>0.61642417824074081</c:v>
                </c:pt>
                <c:pt idx="1064">
                  <c:v>0.61642979166666667</c:v>
                </c:pt>
                <c:pt idx="1065">
                  <c:v>0.61643557870370369</c:v>
                </c:pt>
                <c:pt idx="1066">
                  <c:v>0.61644136574074071</c:v>
                </c:pt>
                <c:pt idx="1067">
                  <c:v>0.61644715277777784</c:v>
                </c:pt>
                <c:pt idx="1068">
                  <c:v>0.61645275462962956</c:v>
                </c:pt>
                <c:pt idx="1069">
                  <c:v>0.61645854166666669</c:v>
                </c:pt>
                <c:pt idx="1070">
                  <c:v>0.61646415509259256</c:v>
                </c:pt>
                <c:pt idx="1071">
                  <c:v>0.61646994212962969</c:v>
                </c:pt>
                <c:pt idx="1072">
                  <c:v>0.61647564814814815</c:v>
                </c:pt>
                <c:pt idx="1073">
                  <c:v>0.61648126157407412</c:v>
                </c:pt>
                <c:pt idx="1074">
                  <c:v>0.61648686342592596</c:v>
                </c:pt>
                <c:pt idx="1075">
                  <c:v>0.61649247685185182</c:v>
                </c:pt>
                <c:pt idx="1076">
                  <c:v>0.61649807870370366</c:v>
                </c:pt>
                <c:pt idx="1077">
                  <c:v>0.61650369212962963</c:v>
                </c:pt>
                <c:pt idx="1078">
                  <c:v>0.61650929398148147</c:v>
                </c:pt>
                <c:pt idx="1079">
                  <c:v>0.6165148958333333</c:v>
                </c:pt>
                <c:pt idx="1080">
                  <c:v>0.61652050925925928</c:v>
                </c:pt>
                <c:pt idx="1081">
                  <c:v>0.61652611111111111</c:v>
                </c:pt>
                <c:pt idx="1082">
                  <c:v>0.61653172453703708</c:v>
                </c:pt>
                <c:pt idx="1083">
                  <c:v>0.61653732638888892</c:v>
                </c:pt>
                <c:pt idx="1084">
                  <c:v>0.61654292824074075</c:v>
                </c:pt>
                <c:pt idx="1085">
                  <c:v>0.61654854166666662</c:v>
                </c:pt>
                <c:pt idx="1086">
                  <c:v>0.61655414351851856</c:v>
                </c:pt>
                <c:pt idx="1087">
                  <c:v>0.61655975694444443</c:v>
                </c:pt>
                <c:pt idx="1088">
                  <c:v>0.61656535879629637</c:v>
                </c:pt>
                <c:pt idx="1089">
                  <c:v>0.61657096064814809</c:v>
                </c:pt>
                <c:pt idx="1090">
                  <c:v>0.61657657407407407</c:v>
                </c:pt>
                <c:pt idx="1091">
                  <c:v>0.61658236111111109</c:v>
                </c:pt>
                <c:pt idx="1092">
                  <c:v>0.61658796296296303</c:v>
                </c:pt>
                <c:pt idx="1093">
                  <c:v>0.6165935763888889</c:v>
                </c:pt>
                <c:pt idx="1094">
                  <c:v>0.61659917824074073</c:v>
                </c:pt>
                <c:pt idx="1095">
                  <c:v>0.61660478009259256</c:v>
                </c:pt>
                <c:pt idx="1096">
                  <c:v>0.61661039351851854</c:v>
                </c:pt>
                <c:pt idx="1097">
                  <c:v>0.61661599537037037</c:v>
                </c:pt>
                <c:pt idx="1098">
                  <c:v>0.61662178240740739</c:v>
                </c:pt>
                <c:pt idx="1099">
                  <c:v>0.61662739583333337</c:v>
                </c:pt>
                <c:pt idx="1100">
                  <c:v>0.6166329976851852</c:v>
                </c:pt>
                <c:pt idx="1101">
                  <c:v>0.61663859953703704</c:v>
                </c:pt>
                <c:pt idx="1102">
                  <c:v>0.6166442129629629</c:v>
                </c:pt>
                <c:pt idx="1103">
                  <c:v>0.61664981481481485</c:v>
                </c:pt>
                <c:pt idx="1104">
                  <c:v>0.61665542824074071</c:v>
                </c:pt>
                <c:pt idx="1105">
                  <c:v>0.61666121527777784</c:v>
                </c:pt>
                <c:pt idx="1106">
                  <c:v>0.61666681712962956</c:v>
                </c:pt>
                <c:pt idx="1107">
                  <c:v>0.61667260416666669</c:v>
                </c:pt>
                <c:pt idx="1108">
                  <c:v>0.61667820601851853</c:v>
                </c:pt>
                <c:pt idx="1109">
                  <c:v>0.6166838194444445</c:v>
                </c:pt>
                <c:pt idx="1110">
                  <c:v>0.61668942129629623</c:v>
                </c:pt>
                <c:pt idx="1111">
                  <c:v>0.6166950347222222</c:v>
                </c:pt>
                <c:pt idx="1112">
                  <c:v>0.61670063657407403</c:v>
                </c:pt>
                <c:pt idx="1113">
                  <c:v>0.61670623842592598</c:v>
                </c:pt>
                <c:pt idx="1114">
                  <c:v>0.61671185185185184</c:v>
                </c:pt>
                <c:pt idx="1115">
                  <c:v>0.61671745370370368</c:v>
                </c:pt>
                <c:pt idx="1116">
                  <c:v>0.61672306712962965</c:v>
                </c:pt>
                <c:pt idx="1117">
                  <c:v>0.61672866898148149</c:v>
                </c:pt>
                <c:pt idx="1118">
                  <c:v>0.61673427083333332</c:v>
                </c:pt>
                <c:pt idx="1119">
                  <c:v>0.61673988425925919</c:v>
                </c:pt>
                <c:pt idx="1120">
                  <c:v>0.61674548611111113</c:v>
                </c:pt>
                <c:pt idx="1121">
                  <c:v>0.61675108796296296</c:v>
                </c:pt>
                <c:pt idx="1122">
                  <c:v>0.61675670138888894</c:v>
                </c:pt>
                <c:pt idx="1123">
                  <c:v>0.61676230324074077</c:v>
                </c:pt>
                <c:pt idx="1124">
                  <c:v>0.61676881944444439</c:v>
                </c:pt>
                <c:pt idx="1125">
                  <c:v>0.61677442129629634</c:v>
                </c:pt>
                <c:pt idx="1126">
                  <c:v>0.6167800347222222</c:v>
                </c:pt>
                <c:pt idx="1127">
                  <c:v>0.61678563657407415</c:v>
                </c:pt>
                <c:pt idx="1128">
                  <c:v>0.61679123842592587</c:v>
                </c:pt>
                <c:pt idx="1129">
                  <c:v>0.61679685185185185</c:v>
                </c:pt>
                <c:pt idx="1130">
                  <c:v>0.61680245370370368</c:v>
                </c:pt>
                <c:pt idx="1131">
                  <c:v>0.61680806712962966</c:v>
                </c:pt>
                <c:pt idx="1132">
                  <c:v>0.61681366898148149</c:v>
                </c:pt>
                <c:pt idx="1133">
                  <c:v>0.61681927083333332</c:v>
                </c:pt>
                <c:pt idx="1134">
                  <c:v>0.6168248842592593</c:v>
                </c:pt>
                <c:pt idx="1135">
                  <c:v>0.61683048611111113</c:v>
                </c:pt>
                <c:pt idx="1136">
                  <c:v>0.61683603009259258</c:v>
                </c:pt>
                <c:pt idx="1137">
                  <c:v>0.61684163194444441</c:v>
                </c:pt>
                <c:pt idx="1138">
                  <c:v>0.61684724537037039</c:v>
                </c:pt>
                <c:pt idx="1139">
                  <c:v>0.61685284722222222</c:v>
                </c:pt>
                <c:pt idx="1140">
                  <c:v>0.61685846064814809</c:v>
                </c:pt>
                <c:pt idx="1141">
                  <c:v>0.61686406250000003</c:v>
                </c:pt>
                <c:pt idx="1142">
                  <c:v>0.61686966435185187</c:v>
                </c:pt>
                <c:pt idx="1143">
                  <c:v>0.61687527777777784</c:v>
                </c:pt>
                <c:pt idx="1144">
                  <c:v>0.61688106481481475</c:v>
                </c:pt>
                <c:pt idx="1145">
                  <c:v>0.61688666666666669</c:v>
                </c:pt>
                <c:pt idx="1146">
                  <c:v>0.61689228009259256</c:v>
                </c:pt>
                <c:pt idx="1147">
                  <c:v>0.6168978819444445</c:v>
                </c:pt>
                <c:pt idx="1148">
                  <c:v>0.61690349537037037</c:v>
                </c:pt>
                <c:pt idx="1149">
                  <c:v>0.6169090972222222</c:v>
                </c:pt>
                <c:pt idx="1150">
                  <c:v>0.61691444444444443</c:v>
                </c:pt>
                <c:pt idx="1151">
                  <c:v>0.6169200578703703</c:v>
                </c:pt>
                <c:pt idx="1152">
                  <c:v>0.61692565972222224</c:v>
                </c:pt>
                <c:pt idx="1153">
                  <c:v>0.61693127314814811</c:v>
                </c:pt>
                <c:pt idx="1154">
                  <c:v>0.61693687500000005</c:v>
                </c:pt>
                <c:pt idx="1155">
                  <c:v>0.61694247685185188</c:v>
                </c:pt>
                <c:pt idx="1156">
                  <c:v>0.61694809027777775</c:v>
                </c:pt>
                <c:pt idx="1157">
                  <c:v>0.61695369212962958</c:v>
                </c:pt>
                <c:pt idx="1158">
                  <c:v>0.61695930555555556</c:v>
                </c:pt>
                <c:pt idx="1159">
                  <c:v>0.61696490740740739</c:v>
                </c:pt>
                <c:pt idx="1160">
                  <c:v>0.61697050925925923</c:v>
                </c:pt>
                <c:pt idx="1161">
                  <c:v>0.6169761226851852</c:v>
                </c:pt>
                <c:pt idx="1162">
                  <c:v>0.61698172453703704</c:v>
                </c:pt>
                <c:pt idx="1163">
                  <c:v>0.61698733796296301</c:v>
                </c:pt>
                <c:pt idx="1164">
                  <c:v>0.61699293981481484</c:v>
                </c:pt>
                <c:pt idx="1165">
                  <c:v>0.61699854166666668</c:v>
                </c:pt>
                <c:pt idx="1166">
                  <c:v>0.61700415509259254</c:v>
                </c:pt>
                <c:pt idx="1167">
                  <c:v>0.61700975694444449</c:v>
                </c:pt>
                <c:pt idx="1168">
                  <c:v>0.61701537037037035</c:v>
                </c:pt>
                <c:pt idx="1169">
                  <c:v>0.61702097222222219</c:v>
                </c:pt>
                <c:pt idx="1170">
                  <c:v>0.61702657407407402</c:v>
                </c:pt>
                <c:pt idx="1171">
                  <c:v>0.6170321875</c:v>
                </c:pt>
                <c:pt idx="1172">
                  <c:v>0.61703797453703702</c:v>
                </c:pt>
                <c:pt idx="1173">
                  <c:v>0.61704376157407415</c:v>
                </c:pt>
                <c:pt idx="1174">
                  <c:v>0.61704936342592587</c:v>
                </c:pt>
                <c:pt idx="1175">
                  <c:v>0.61705496527777781</c:v>
                </c:pt>
                <c:pt idx="1176">
                  <c:v>0.61706057870370368</c:v>
                </c:pt>
                <c:pt idx="1177">
                  <c:v>0.61706636574074081</c:v>
                </c:pt>
                <c:pt idx="1178">
                  <c:v>0.61707196759259253</c:v>
                </c:pt>
                <c:pt idx="1179">
                  <c:v>0.61707775462962966</c:v>
                </c:pt>
                <c:pt idx="1180">
                  <c:v>0.61708354166666668</c:v>
                </c:pt>
                <c:pt idx="1181">
                  <c:v>0.61708934027777784</c:v>
                </c:pt>
                <c:pt idx="1182">
                  <c:v>0.61709512731481475</c:v>
                </c:pt>
                <c:pt idx="1183">
                  <c:v>0.61710091435185188</c:v>
                </c:pt>
                <c:pt idx="1184">
                  <c:v>0.6171067013888889</c:v>
                </c:pt>
                <c:pt idx="1185">
                  <c:v>0.61711248842592592</c:v>
                </c:pt>
                <c:pt idx="1186">
                  <c:v>0.61711827546296294</c:v>
                </c:pt>
                <c:pt idx="1187">
                  <c:v>0.61712406249999996</c:v>
                </c:pt>
                <c:pt idx="1188">
                  <c:v>0.61712984953703709</c:v>
                </c:pt>
                <c:pt idx="1189">
                  <c:v>0.61713563657407411</c:v>
                </c:pt>
                <c:pt idx="1190">
                  <c:v>0.61714142361111113</c:v>
                </c:pt>
                <c:pt idx="1191">
                  <c:v>0.61714721064814815</c:v>
                </c:pt>
                <c:pt idx="1192">
                  <c:v>0.61715299768518517</c:v>
                </c:pt>
                <c:pt idx="1193">
                  <c:v>0.61715878472222219</c:v>
                </c:pt>
                <c:pt idx="1194">
                  <c:v>0.61716457175925921</c:v>
                </c:pt>
                <c:pt idx="1195">
                  <c:v>0.61717035879629634</c:v>
                </c:pt>
                <c:pt idx="1196">
                  <c:v>0.61717614583333336</c:v>
                </c:pt>
                <c:pt idx="1197">
                  <c:v>0.61718193287037038</c:v>
                </c:pt>
                <c:pt idx="1198">
                  <c:v>0.61718771990740739</c:v>
                </c:pt>
                <c:pt idx="1199">
                  <c:v>0.61719350694444441</c:v>
                </c:pt>
                <c:pt idx="1200">
                  <c:v>0.61719929398148154</c:v>
                </c:pt>
                <c:pt idx="1201">
                  <c:v>0.61720508101851845</c:v>
                </c:pt>
                <c:pt idx="1202">
                  <c:v>0.61721086805555558</c:v>
                </c:pt>
                <c:pt idx="1203">
                  <c:v>0.6172166550925926</c:v>
                </c:pt>
                <c:pt idx="1204">
                  <c:v>0.61722244212962962</c:v>
                </c:pt>
                <c:pt idx="1205">
                  <c:v>0.61722822916666664</c:v>
                </c:pt>
                <c:pt idx="1206">
                  <c:v>0.61723401620370366</c:v>
                </c:pt>
                <c:pt idx="1207">
                  <c:v>0.61723980324074079</c:v>
                </c:pt>
                <c:pt idx="1208">
                  <c:v>0.61724559027777781</c:v>
                </c:pt>
                <c:pt idx="1209">
                  <c:v>0.61725137731481483</c:v>
                </c:pt>
                <c:pt idx="1210">
                  <c:v>0.61725716435185185</c:v>
                </c:pt>
                <c:pt idx="1211">
                  <c:v>0.61726295138888887</c:v>
                </c:pt>
                <c:pt idx="1212">
                  <c:v>0.61726873842592589</c:v>
                </c:pt>
                <c:pt idx="1213">
                  <c:v>0.61727456018518512</c:v>
                </c:pt>
                <c:pt idx="1214">
                  <c:v>0.61728017361111109</c:v>
                </c:pt>
                <c:pt idx="1215">
                  <c:v>0.61728596064814811</c:v>
                </c:pt>
                <c:pt idx="1216">
                  <c:v>0.61729156250000006</c:v>
                </c:pt>
                <c:pt idx="1217">
                  <c:v>0.61729716435185178</c:v>
                </c:pt>
                <c:pt idx="1218">
                  <c:v>0.61730277777777776</c:v>
                </c:pt>
                <c:pt idx="1219">
                  <c:v>0.61730837962962959</c:v>
                </c:pt>
                <c:pt idx="1220">
                  <c:v>0.61731398148148153</c:v>
                </c:pt>
                <c:pt idx="1221">
                  <c:v>0.6173195949074074</c:v>
                </c:pt>
                <c:pt idx="1222">
                  <c:v>0.61732519675925923</c:v>
                </c:pt>
                <c:pt idx="1223">
                  <c:v>0.61733081018518521</c:v>
                </c:pt>
                <c:pt idx="1224">
                  <c:v>0.61733641203703704</c:v>
                </c:pt>
                <c:pt idx="1225">
                  <c:v>0.61734201388888887</c:v>
                </c:pt>
                <c:pt idx="1226">
                  <c:v>0.61734762731481485</c:v>
                </c:pt>
                <c:pt idx="1227">
                  <c:v>0.61735322916666668</c:v>
                </c:pt>
                <c:pt idx="1228">
                  <c:v>0.6173587615740741</c:v>
                </c:pt>
                <c:pt idx="1229">
                  <c:v>0.61736437499999997</c:v>
                </c:pt>
                <c:pt idx="1230">
                  <c:v>0.6173699768518518</c:v>
                </c:pt>
                <c:pt idx="1231">
                  <c:v>0.61737557870370374</c:v>
                </c:pt>
                <c:pt idx="1232">
                  <c:v>0.61738119212962961</c:v>
                </c:pt>
                <c:pt idx="1233">
                  <c:v>0.61738679398148155</c:v>
                </c:pt>
                <c:pt idx="1234">
                  <c:v>0.61739240740740742</c:v>
                </c:pt>
                <c:pt idx="1235">
                  <c:v>0.61739800925925925</c:v>
                </c:pt>
                <c:pt idx="1236">
                  <c:v>0.61740361111111108</c:v>
                </c:pt>
                <c:pt idx="1237">
                  <c:v>0.61740922453703706</c:v>
                </c:pt>
                <c:pt idx="1238">
                  <c:v>0.61741482638888889</c:v>
                </c:pt>
                <c:pt idx="1239">
                  <c:v>0.61742043981481476</c:v>
                </c:pt>
                <c:pt idx="1240">
                  <c:v>0.6174260416666667</c:v>
                </c:pt>
                <c:pt idx="1241">
                  <c:v>0.61743182870370372</c:v>
                </c:pt>
                <c:pt idx="1242">
                  <c:v>0.61743761574074074</c:v>
                </c:pt>
                <c:pt idx="1243">
                  <c:v>0.61744340277777776</c:v>
                </c:pt>
                <c:pt idx="1244">
                  <c:v>0.61744918981481478</c:v>
                </c:pt>
                <c:pt idx="1245">
                  <c:v>0.61745497685185191</c:v>
                </c:pt>
                <c:pt idx="1246">
                  <c:v>0.61746076388888882</c:v>
                </c:pt>
                <c:pt idx="1247">
                  <c:v>0.61746655092592595</c:v>
                </c:pt>
                <c:pt idx="1248">
                  <c:v>0.61747233796296297</c:v>
                </c:pt>
                <c:pt idx="1249">
                  <c:v>0.61747812499999999</c:v>
                </c:pt>
                <c:pt idx="1250">
                  <c:v>0.61748391203703701</c:v>
                </c:pt>
                <c:pt idx="1251">
                  <c:v>0.61748969907407403</c:v>
                </c:pt>
                <c:pt idx="1252">
                  <c:v>0.61749548611111116</c:v>
                </c:pt>
                <c:pt idx="1253">
                  <c:v>0.61750127314814818</c:v>
                </c:pt>
                <c:pt idx="1254">
                  <c:v>0.6175070601851852</c:v>
                </c:pt>
                <c:pt idx="1255">
                  <c:v>0.61751284722222222</c:v>
                </c:pt>
                <c:pt idx="1256">
                  <c:v>0.61751864583333338</c:v>
                </c:pt>
                <c:pt idx="1257">
                  <c:v>0.61752442129629637</c:v>
                </c:pt>
                <c:pt idx="1258">
                  <c:v>0.61753021990740742</c:v>
                </c:pt>
                <c:pt idx="1259">
                  <c:v>0.61753599537037041</c:v>
                </c:pt>
                <c:pt idx="1260">
                  <c:v>0.61754178240740742</c:v>
                </c:pt>
                <c:pt idx="1261">
                  <c:v>0.61754758101851859</c:v>
                </c:pt>
                <c:pt idx="1262">
                  <c:v>0.6175533680555555</c:v>
                </c:pt>
                <c:pt idx="1263">
                  <c:v>0.61755915509259263</c:v>
                </c:pt>
                <c:pt idx="1264">
                  <c:v>0.61756494212962965</c:v>
                </c:pt>
                <c:pt idx="1265">
                  <c:v>0.61757072916666667</c:v>
                </c:pt>
                <c:pt idx="1266">
                  <c:v>0.61757651620370368</c:v>
                </c:pt>
                <c:pt idx="1267">
                  <c:v>0.6175823032407407</c:v>
                </c:pt>
                <c:pt idx="1268">
                  <c:v>0.61758809027777783</c:v>
                </c:pt>
                <c:pt idx="1269">
                  <c:v>0.61759495370370365</c:v>
                </c:pt>
                <c:pt idx="1270">
                  <c:v>0.61760056712962963</c:v>
                </c:pt>
                <c:pt idx="1271">
                  <c:v>0.61760616898148146</c:v>
                </c:pt>
                <c:pt idx="1272">
                  <c:v>0.61761178240740744</c:v>
                </c:pt>
                <c:pt idx="1273">
                  <c:v>0.61761756944444446</c:v>
                </c:pt>
                <c:pt idx="1274">
                  <c:v>0.61762317129629629</c:v>
                </c:pt>
                <c:pt idx="1275">
                  <c:v>0.61762895833333331</c:v>
                </c:pt>
                <c:pt idx="1276">
                  <c:v>0.61763474537037044</c:v>
                </c:pt>
                <c:pt idx="1277">
                  <c:v>0.61764053240740735</c:v>
                </c:pt>
                <c:pt idx="1278">
                  <c:v>0.61764631944444448</c:v>
                </c:pt>
                <c:pt idx="1279">
                  <c:v>0.6176521064814815</c:v>
                </c:pt>
                <c:pt idx="1280">
                  <c:v>0.61765789351851852</c:v>
                </c:pt>
                <c:pt idx="1281">
                  <c:v>0.61766368055555554</c:v>
                </c:pt>
                <c:pt idx="1282">
                  <c:v>0.61766946759259256</c:v>
                </c:pt>
                <c:pt idx="1283">
                  <c:v>0.61767525462962969</c:v>
                </c:pt>
                <c:pt idx="1284">
                  <c:v>0.6176810416666666</c:v>
                </c:pt>
                <c:pt idx="1285">
                  <c:v>0.61768682870370373</c:v>
                </c:pt>
                <c:pt idx="1286">
                  <c:v>0.61769261574074075</c:v>
                </c:pt>
                <c:pt idx="1287">
                  <c:v>0.61769840277777777</c:v>
                </c:pt>
                <c:pt idx="1288">
                  <c:v>0.61770418981481479</c:v>
                </c:pt>
                <c:pt idx="1289">
                  <c:v>0.61770997685185181</c:v>
                </c:pt>
                <c:pt idx="1290">
                  <c:v>0.61772765046296296</c:v>
                </c:pt>
                <c:pt idx="1291">
                  <c:v>0.61773326388888894</c:v>
                </c:pt>
                <c:pt idx="1292">
                  <c:v>0.61773886574074077</c:v>
                </c:pt>
                <c:pt idx="1293">
                  <c:v>0.61774447916666664</c:v>
                </c:pt>
                <c:pt idx="1294">
                  <c:v>0.61775008101851847</c:v>
                </c:pt>
                <c:pt idx="1295">
                  <c:v>0.61775568287037042</c:v>
                </c:pt>
                <c:pt idx="1296">
                  <c:v>0.61776129629629628</c:v>
                </c:pt>
                <c:pt idx="1297">
                  <c:v>0.61776689814814811</c:v>
                </c:pt>
                <c:pt idx="1298">
                  <c:v>0.61777251157407409</c:v>
                </c:pt>
                <c:pt idx="1299">
                  <c:v>0.61777811342592592</c:v>
                </c:pt>
                <c:pt idx="1300">
                  <c:v>0.61778390046296294</c:v>
                </c:pt>
                <c:pt idx="1301">
                  <c:v>0.61778968750000007</c:v>
                </c:pt>
                <c:pt idx="1302">
                  <c:v>0.6177952893518518</c:v>
                </c:pt>
                <c:pt idx="1303">
                  <c:v>0.61780082175925932</c:v>
                </c:pt>
                <c:pt idx="1304">
                  <c:v>0.61780660879629623</c:v>
                </c:pt>
                <c:pt idx="1305">
                  <c:v>0.61781258101851855</c:v>
                </c:pt>
                <c:pt idx="1306">
                  <c:v>0.61781819444444441</c:v>
                </c:pt>
                <c:pt idx="1307">
                  <c:v>0.61782398148148154</c:v>
                </c:pt>
                <c:pt idx="1308">
                  <c:v>0.61782976851851845</c:v>
                </c:pt>
                <c:pt idx="1309">
                  <c:v>0.61783555555555558</c:v>
                </c:pt>
                <c:pt idx="1310">
                  <c:v>0.6178413425925926</c:v>
                </c:pt>
                <c:pt idx="1311">
                  <c:v>0.61784712962962962</c:v>
                </c:pt>
                <c:pt idx="1312">
                  <c:v>0.61785291666666664</c:v>
                </c:pt>
                <c:pt idx="1313">
                  <c:v>0.61785888888888885</c:v>
                </c:pt>
                <c:pt idx="1314">
                  <c:v>0.61786466435185183</c:v>
                </c:pt>
                <c:pt idx="1315">
                  <c:v>0.61787045138888885</c:v>
                </c:pt>
                <c:pt idx="1316">
                  <c:v>0.61787623842592587</c:v>
                </c:pt>
                <c:pt idx="1317">
                  <c:v>0.61788203703703704</c:v>
                </c:pt>
                <c:pt idx="1318">
                  <c:v>0.61788782407407405</c:v>
                </c:pt>
                <c:pt idx="1319">
                  <c:v>0.61789378472222223</c:v>
                </c:pt>
                <c:pt idx="1320">
                  <c:v>0.61789939814814809</c:v>
                </c:pt>
                <c:pt idx="1321">
                  <c:v>0.61790518518518522</c:v>
                </c:pt>
                <c:pt idx="1322">
                  <c:v>0.61791097222222224</c:v>
                </c:pt>
                <c:pt idx="1323">
                  <c:v>0.61791675925925926</c:v>
                </c:pt>
                <c:pt idx="1324">
                  <c:v>0.61792254629629628</c:v>
                </c:pt>
                <c:pt idx="1325">
                  <c:v>0.6179283333333333</c:v>
                </c:pt>
                <c:pt idx="1326">
                  <c:v>0.61793412037037043</c:v>
                </c:pt>
                <c:pt idx="1327">
                  <c:v>0.61793990740740734</c:v>
                </c:pt>
                <c:pt idx="1328">
                  <c:v>0.61794569444444447</c:v>
                </c:pt>
                <c:pt idx="1329">
                  <c:v>0.61795148148148149</c:v>
                </c:pt>
                <c:pt idx="1330">
                  <c:v>0.61795726851851851</c:v>
                </c:pt>
                <c:pt idx="1331">
                  <c:v>0.61796305555555553</c:v>
                </c:pt>
                <c:pt idx="1332">
                  <c:v>0.61796884259259255</c:v>
                </c:pt>
                <c:pt idx="1333">
                  <c:v>0.61797462962962968</c:v>
                </c:pt>
                <c:pt idx="1334">
                  <c:v>0.6179804166666667</c:v>
                </c:pt>
                <c:pt idx="1335">
                  <c:v>0.61798620370370372</c:v>
                </c:pt>
                <c:pt idx="1336">
                  <c:v>0.61799199074074074</c:v>
                </c:pt>
                <c:pt idx="1337">
                  <c:v>0.61799777777777776</c:v>
                </c:pt>
                <c:pt idx="1338">
                  <c:v>0.61800356481481489</c:v>
                </c:pt>
                <c:pt idx="1339">
                  <c:v>0.6180093518518518</c:v>
                </c:pt>
                <c:pt idx="1340">
                  <c:v>0.61801513888888893</c:v>
                </c:pt>
                <c:pt idx="1341">
                  <c:v>0.61802092592592595</c:v>
                </c:pt>
                <c:pt idx="1342">
                  <c:v>0.61802671296296297</c:v>
                </c:pt>
                <c:pt idx="1343">
                  <c:v>0.61803249999999998</c:v>
                </c:pt>
                <c:pt idx="1344">
                  <c:v>0.61803847222222219</c:v>
                </c:pt>
                <c:pt idx="1345">
                  <c:v>0.61804407407407413</c:v>
                </c:pt>
                <c:pt idx="1346">
                  <c:v>0.61804967592592586</c:v>
                </c:pt>
                <c:pt idx="1347">
                  <c:v>0.61805528935185183</c:v>
                </c:pt>
                <c:pt idx="1348">
                  <c:v>0.61806107638888885</c:v>
                </c:pt>
                <c:pt idx="1349">
                  <c:v>0.61806686342592598</c:v>
                </c:pt>
                <c:pt idx="1350">
                  <c:v>0.61807265046296289</c:v>
                </c:pt>
                <c:pt idx="1351">
                  <c:v>0.61807843750000002</c:v>
                </c:pt>
                <c:pt idx="1352">
                  <c:v>0.61808422453703704</c:v>
                </c:pt>
                <c:pt idx="1353">
                  <c:v>0.61809001157407406</c:v>
                </c:pt>
                <c:pt idx="1354">
                  <c:v>0.61809579861111108</c:v>
                </c:pt>
                <c:pt idx="1355">
                  <c:v>0.6181015856481481</c:v>
                </c:pt>
                <c:pt idx="1356">
                  <c:v>0.61810737268518523</c:v>
                </c:pt>
                <c:pt idx="1357">
                  <c:v>0.61811315972222225</c:v>
                </c:pt>
                <c:pt idx="1358">
                  <c:v>0.61811894675925927</c:v>
                </c:pt>
                <c:pt idx="1359">
                  <c:v>0.61812473379629629</c:v>
                </c:pt>
                <c:pt idx="1360">
                  <c:v>0.61813052083333331</c:v>
                </c:pt>
                <c:pt idx="1361">
                  <c:v>0.61813630787037044</c:v>
                </c:pt>
                <c:pt idx="1362">
                  <c:v>0.61814209490740735</c:v>
                </c:pt>
                <c:pt idx="1363">
                  <c:v>0.61814788194444448</c:v>
                </c:pt>
                <c:pt idx="1364">
                  <c:v>0.6181536689814815</c:v>
                </c:pt>
                <c:pt idx="1365">
                  <c:v>0.61815945601851852</c:v>
                </c:pt>
                <c:pt idx="1366">
                  <c:v>0.61816517361111112</c:v>
                </c:pt>
                <c:pt idx="1367">
                  <c:v>0.61817096064814814</c:v>
                </c:pt>
                <c:pt idx="1368">
                  <c:v>0.61817674768518516</c:v>
                </c:pt>
                <c:pt idx="1369">
                  <c:v>0.61818253472222218</c:v>
                </c:pt>
                <c:pt idx="1370">
                  <c:v>0.61818849537037035</c:v>
                </c:pt>
                <c:pt idx="1371">
                  <c:v>0.61819410879629633</c:v>
                </c:pt>
                <c:pt idx="1372">
                  <c:v>0.61819989583333335</c:v>
                </c:pt>
                <c:pt idx="1373">
                  <c:v>0.61820568287037037</c:v>
                </c:pt>
                <c:pt idx="1374">
                  <c:v>0.61821146990740738</c:v>
                </c:pt>
                <c:pt idx="1375">
                  <c:v>0.61821725694444452</c:v>
                </c:pt>
                <c:pt idx="1376">
                  <c:v>0.61822304398148142</c:v>
                </c:pt>
                <c:pt idx="1377">
                  <c:v>0.61822883101851855</c:v>
                </c:pt>
                <c:pt idx="1378">
                  <c:v>0.61823461805555557</c:v>
                </c:pt>
                <c:pt idx="1379">
                  <c:v>0.61824040509259259</c:v>
                </c:pt>
                <c:pt idx="1380">
                  <c:v>0.61824623842592585</c:v>
                </c:pt>
                <c:pt idx="1381">
                  <c:v>0.61825202546296298</c:v>
                </c:pt>
                <c:pt idx="1382">
                  <c:v>0.6182578125</c:v>
                </c:pt>
                <c:pt idx="1383">
                  <c:v>0.61826359953703702</c:v>
                </c:pt>
                <c:pt idx="1384">
                  <c:v>0.61826957175925923</c:v>
                </c:pt>
                <c:pt idx="1385">
                  <c:v>0.61827517361111106</c:v>
                </c:pt>
                <c:pt idx="1386">
                  <c:v>0.61828097222222222</c:v>
                </c:pt>
                <c:pt idx="1387">
                  <c:v>0.61828674768518521</c:v>
                </c:pt>
                <c:pt idx="1388">
                  <c:v>0.61829253472222223</c:v>
                </c:pt>
                <c:pt idx="1389">
                  <c:v>0.61829833333333328</c:v>
                </c:pt>
                <c:pt idx="1390">
                  <c:v>0.61830412037037041</c:v>
                </c:pt>
                <c:pt idx="1391">
                  <c:v>0.61830990740740743</c:v>
                </c:pt>
                <c:pt idx="1392">
                  <c:v>0.61831569444444445</c:v>
                </c:pt>
                <c:pt idx="1393">
                  <c:v>0.61832148148148147</c:v>
                </c:pt>
                <c:pt idx="1394">
                  <c:v>0.61832726851851849</c:v>
                </c:pt>
                <c:pt idx="1395">
                  <c:v>0.61833305555555562</c:v>
                </c:pt>
                <c:pt idx="1396">
                  <c:v>0.61833884259259253</c:v>
                </c:pt>
                <c:pt idx="1397">
                  <c:v>0.61834462962962966</c:v>
                </c:pt>
                <c:pt idx="1398">
                  <c:v>0.61835041666666668</c:v>
                </c:pt>
                <c:pt idx="1399">
                  <c:v>0.6183562037037037</c:v>
                </c:pt>
                <c:pt idx="1400">
                  <c:v>0.61836199074074072</c:v>
                </c:pt>
                <c:pt idx="1401">
                  <c:v>0.61836777777777774</c:v>
                </c:pt>
                <c:pt idx="1402">
                  <c:v>0.61837465277777781</c:v>
                </c:pt>
                <c:pt idx="1403">
                  <c:v>0.61838025462962964</c:v>
                </c:pt>
                <c:pt idx="1404">
                  <c:v>0.61838604166666666</c:v>
                </c:pt>
                <c:pt idx="1405">
                  <c:v>0.61839182870370368</c:v>
                </c:pt>
                <c:pt idx="1406">
                  <c:v>0.61839761574074081</c:v>
                </c:pt>
                <c:pt idx="1407">
                  <c:v>0.61840321759259254</c:v>
                </c:pt>
                <c:pt idx="1408">
                  <c:v>0.6184090162037037</c:v>
                </c:pt>
                <c:pt idx="1409">
                  <c:v>0.61841479166666669</c:v>
                </c:pt>
                <c:pt idx="1410">
                  <c:v>0.6184205787037037</c:v>
                </c:pt>
                <c:pt idx="1411">
                  <c:v>0.61842637731481476</c:v>
                </c:pt>
                <c:pt idx="1412">
                  <c:v>0.61843216435185189</c:v>
                </c:pt>
                <c:pt idx="1413">
                  <c:v>0.61843812500000006</c:v>
                </c:pt>
                <c:pt idx="1414">
                  <c:v>0.61844373842592593</c:v>
                </c:pt>
                <c:pt idx="1415">
                  <c:v>0.61844952546296295</c:v>
                </c:pt>
                <c:pt idx="1416">
                  <c:v>0.61845531249999997</c:v>
                </c:pt>
                <c:pt idx="1417">
                  <c:v>0.6184610995370371</c:v>
                </c:pt>
                <c:pt idx="1418">
                  <c:v>0.618466886574074</c:v>
                </c:pt>
                <c:pt idx="1419">
                  <c:v>0.61847267361111113</c:v>
                </c:pt>
                <c:pt idx="1420">
                  <c:v>0.61847846064814815</c:v>
                </c:pt>
                <c:pt idx="1421">
                  <c:v>0.61848424768518517</c:v>
                </c:pt>
                <c:pt idx="1422">
                  <c:v>0.61849003472222219</c:v>
                </c:pt>
                <c:pt idx="1423">
                  <c:v>0.61849582175925921</c:v>
                </c:pt>
                <c:pt idx="1424">
                  <c:v>0.61850160879629634</c:v>
                </c:pt>
                <c:pt idx="1425">
                  <c:v>0.61850739583333336</c:v>
                </c:pt>
                <c:pt idx="1426">
                  <c:v>0.61851318287037038</c:v>
                </c:pt>
                <c:pt idx="1427">
                  <c:v>0.61851878472222221</c:v>
                </c:pt>
                <c:pt idx="1428">
                  <c:v>0.61852457175925923</c:v>
                </c:pt>
                <c:pt idx="1429">
                  <c:v>0.61853054398148155</c:v>
                </c:pt>
                <c:pt idx="1430">
                  <c:v>0.61853633101851846</c:v>
                </c:pt>
                <c:pt idx="1431">
                  <c:v>0.6185419328703704</c:v>
                </c:pt>
                <c:pt idx="1432">
                  <c:v>0.61854790509259261</c:v>
                </c:pt>
                <c:pt idx="1433">
                  <c:v>0.61855369212962963</c:v>
                </c:pt>
                <c:pt idx="1434">
                  <c:v>0.61855947916666665</c:v>
                </c:pt>
                <c:pt idx="1435">
                  <c:v>0.61856526620370367</c:v>
                </c:pt>
                <c:pt idx="1436">
                  <c:v>0.6185710532407408</c:v>
                </c:pt>
                <c:pt idx="1437">
                  <c:v>0.61857684027777771</c:v>
                </c:pt>
                <c:pt idx="1438">
                  <c:v>0.61858262731481484</c:v>
                </c:pt>
                <c:pt idx="1439">
                  <c:v>0.61858841435185186</c:v>
                </c:pt>
                <c:pt idx="1440">
                  <c:v>0.61859420138888888</c:v>
                </c:pt>
                <c:pt idx="1441">
                  <c:v>0.6185999884259259</c:v>
                </c:pt>
                <c:pt idx="1442">
                  <c:v>0.6186056134259259</c:v>
                </c:pt>
                <c:pt idx="1443">
                  <c:v>0.61861122685185188</c:v>
                </c:pt>
                <c:pt idx="1444">
                  <c:v>0.6186170138888889</c:v>
                </c:pt>
                <c:pt idx="1445">
                  <c:v>0.61862280092592592</c:v>
                </c:pt>
                <c:pt idx="1446">
                  <c:v>0.61862858796296294</c:v>
                </c:pt>
                <c:pt idx="1447">
                  <c:v>0.61863437499999996</c:v>
                </c:pt>
                <c:pt idx="1448">
                  <c:v>0.61864033564814813</c:v>
                </c:pt>
                <c:pt idx="1449">
                  <c:v>0.61864612268518515</c:v>
                </c:pt>
                <c:pt idx="1450">
                  <c:v>0.61865173611111113</c:v>
                </c:pt>
                <c:pt idx="1451">
                  <c:v>0.61865752314814815</c:v>
                </c:pt>
                <c:pt idx="1452">
                  <c:v>0.61866331018518517</c:v>
                </c:pt>
                <c:pt idx="1453">
                  <c:v>0.61866909722222219</c:v>
                </c:pt>
                <c:pt idx="1454">
                  <c:v>0.61867488425925921</c:v>
                </c:pt>
                <c:pt idx="1455">
                  <c:v>0.61868085648148152</c:v>
                </c:pt>
                <c:pt idx="1456">
                  <c:v>0.61868633101851855</c:v>
                </c:pt>
                <c:pt idx="1457">
                  <c:v>0.61869211805555557</c:v>
                </c:pt>
                <c:pt idx="1458">
                  <c:v>0.61869790509259259</c:v>
                </c:pt>
                <c:pt idx="1459">
                  <c:v>0.61870369212962961</c:v>
                </c:pt>
                <c:pt idx="1460">
                  <c:v>0.61870947916666663</c:v>
                </c:pt>
                <c:pt idx="1461">
                  <c:v>0.6187154398148148</c:v>
                </c:pt>
                <c:pt idx="1462">
                  <c:v>0.61872105324074067</c:v>
                </c:pt>
                <c:pt idx="1463">
                  <c:v>0.6187268402777778</c:v>
                </c:pt>
                <c:pt idx="1464">
                  <c:v>0.61873262731481482</c:v>
                </c:pt>
                <c:pt idx="1465">
                  <c:v>0.61873841435185184</c:v>
                </c:pt>
                <c:pt idx="1466">
                  <c:v>0.61874420138888886</c:v>
                </c:pt>
                <c:pt idx="1467">
                  <c:v>0.61875017361111107</c:v>
                </c:pt>
                <c:pt idx="1468">
                  <c:v>0.6187559606481482</c:v>
                </c:pt>
                <c:pt idx="1469">
                  <c:v>0.61876283564814816</c:v>
                </c:pt>
                <c:pt idx="1470">
                  <c:v>0.61876843749999999</c:v>
                </c:pt>
                <c:pt idx="1471">
                  <c:v>0.61877422453703701</c:v>
                </c:pt>
                <c:pt idx="1472">
                  <c:v>0.61878001157407414</c:v>
                </c:pt>
                <c:pt idx="1473">
                  <c:v>0.61878579861111105</c:v>
                </c:pt>
                <c:pt idx="1474">
                  <c:v>0.61879140046296299</c:v>
                </c:pt>
                <c:pt idx="1475">
                  <c:v>0.6187973726851852</c:v>
                </c:pt>
                <c:pt idx="1476">
                  <c:v>0.61880297453703703</c:v>
                </c:pt>
                <c:pt idx="1477">
                  <c:v>0.61880876157407405</c:v>
                </c:pt>
                <c:pt idx="1478">
                  <c:v>0.61881473379629626</c:v>
                </c:pt>
                <c:pt idx="1479">
                  <c:v>0.61882052083333339</c:v>
                </c:pt>
                <c:pt idx="1480">
                  <c:v>0.61882630787037041</c:v>
                </c:pt>
                <c:pt idx="1481">
                  <c:v>0.61883190972222224</c:v>
                </c:pt>
                <c:pt idx="1482">
                  <c:v>0.61883788194444445</c:v>
                </c:pt>
                <c:pt idx="1483">
                  <c:v>0.61884348379629628</c:v>
                </c:pt>
                <c:pt idx="1484">
                  <c:v>0.61884945601851848</c:v>
                </c:pt>
                <c:pt idx="1485">
                  <c:v>0.6188552430555555</c:v>
                </c:pt>
                <c:pt idx="1486">
                  <c:v>0.61886103009259263</c:v>
                </c:pt>
                <c:pt idx="1487">
                  <c:v>0.6188666435185185</c:v>
                </c:pt>
                <c:pt idx="1488">
                  <c:v>0.61887243055555552</c:v>
                </c:pt>
                <c:pt idx="1489">
                  <c:v>0.61887839120370369</c:v>
                </c:pt>
                <c:pt idx="1490">
                  <c:v>0.61888400462962967</c:v>
                </c:pt>
                <c:pt idx="1491">
                  <c:v>0.61888996527777784</c:v>
                </c:pt>
                <c:pt idx="1492">
                  <c:v>0.61889665509259262</c:v>
                </c:pt>
                <c:pt idx="1493">
                  <c:v>0.61890226851851848</c:v>
                </c:pt>
                <c:pt idx="1494">
                  <c:v>0.61890805555555561</c:v>
                </c:pt>
                <c:pt idx="1495">
                  <c:v>0.61891365740740734</c:v>
                </c:pt>
                <c:pt idx="1496">
                  <c:v>0.61891927083333331</c:v>
                </c:pt>
                <c:pt idx="1497">
                  <c:v>0.61892487268518515</c:v>
                </c:pt>
                <c:pt idx="1498">
                  <c:v>0.61893048611111112</c:v>
                </c:pt>
                <c:pt idx="1499">
                  <c:v>0.61893626157407411</c:v>
                </c:pt>
                <c:pt idx="1500">
                  <c:v>0.61894204861111113</c:v>
                </c:pt>
                <c:pt idx="1501">
                  <c:v>0.61894784722222218</c:v>
                </c:pt>
                <c:pt idx="1502">
                  <c:v>0.61895363425925931</c:v>
                </c:pt>
                <c:pt idx="1503">
                  <c:v>0.61895923611111114</c:v>
                </c:pt>
                <c:pt idx="1504">
                  <c:v>0.61896520833333335</c:v>
                </c:pt>
                <c:pt idx="1505">
                  <c:v>0.61897081018518518</c:v>
                </c:pt>
                <c:pt idx="1506">
                  <c:v>0.61897641203703702</c:v>
                </c:pt>
                <c:pt idx="1507">
                  <c:v>0.61898221064814818</c:v>
                </c:pt>
                <c:pt idx="1508">
                  <c:v>0.61898817129629624</c:v>
                </c:pt>
                <c:pt idx="1509">
                  <c:v>0.61899377314814819</c:v>
                </c:pt>
                <c:pt idx="1510">
                  <c:v>0.6189995601851852</c:v>
                </c:pt>
                <c:pt idx="1511">
                  <c:v>0.61900534722222222</c:v>
                </c:pt>
                <c:pt idx="1512">
                  <c:v>0.61901114583333328</c:v>
                </c:pt>
                <c:pt idx="1513">
                  <c:v>0.61901693287037041</c:v>
                </c:pt>
                <c:pt idx="1514">
                  <c:v>0.61902271990740743</c:v>
                </c:pt>
                <c:pt idx="1515">
                  <c:v>0.61902850694444445</c:v>
                </c:pt>
                <c:pt idx="1516">
                  <c:v>0.61903429398148146</c:v>
                </c:pt>
                <c:pt idx="1517">
                  <c:v>0.61904008101851848</c:v>
                </c:pt>
                <c:pt idx="1518">
                  <c:v>0.61904586805555561</c:v>
                </c:pt>
                <c:pt idx="1519">
                  <c:v>0.61905158564814811</c:v>
                </c:pt>
                <c:pt idx="1520">
                  <c:v>0.61905737268518524</c:v>
                </c:pt>
                <c:pt idx="1521">
                  <c:v>0.61906315972222226</c:v>
                </c:pt>
                <c:pt idx="1522">
                  <c:v>0.61906894675925928</c:v>
                </c:pt>
                <c:pt idx="1523">
                  <c:v>0.61907473379629629</c:v>
                </c:pt>
                <c:pt idx="1524">
                  <c:v>0.61908052083333331</c:v>
                </c:pt>
                <c:pt idx="1525">
                  <c:v>0.61908667824074071</c:v>
                </c:pt>
                <c:pt idx="1526">
                  <c:v>0.61909228009259254</c:v>
                </c:pt>
                <c:pt idx="1527">
                  <c:v>0.61909806712962967</c:v>
                </c:pt>
                <c:pt idx="1528">
                  <c:v>0.61910385416666669</c:v>
                </c:pt>
                <c:pt idx="1529">
                  <c:v>0.61910964120370371</c:v>
                </c:pt>
                <c:pt idx="1530">
                  <c:v>0.61911542824074073</c:v>
                </c:pt>
                <c:pt idx="1531">
                  <c:v>0.61912121527777775</c:v>
                </c:pt>
                <c:pt idx="1532">
                  <c:v>0.61912700231481488</c:v>
                </c:pt>
                <c:pt idx="1533">
                  <c:v>0.6191326620370371</c:v>
                </c:pt>
                <c:pt idx="1534">
                  <c:v>0.619138449074074</c:v>
                </c:pt>
                <c:pt idx="1535">
                  <c:v>0.61914442129629632</c:v>
                </c:pt>
                <c:pt idx="1536">
                  <c:v>0.61915020833333334</c:v>
                </c:pt>
                <c:pt idx="1537">
                  <c:v>0.61915581018518517</c:v>
                </c:pt>
                <c:pt idx="1538">
                  <c:v>0.61916159722222219</c:v>
                </c:pt>
                <c:pt idx="1539">
                  <c:v>0.61916738425925921</c:v>
                </c:pt>
                <c:pt idx="1540">
                  <c:v>0.61917335648148153</c:v>
                </c:pt>
                <c:pt idx="1541">
                  <c:v>0.61917914351851855</c:v>
                </c:pt>
                <c:pt idx="1542">
                  <c:v>0.61918474537037038</c:v>
                </c:pt>
                <c:pt idx="1543">
                  <c:v>0.6191905324074074</c:v>
                </c:pt>
                <c:pt idx="1544">
                  <c:v>0.61919631944444442</c:v>
                </c:pt>
                <c:pt idx="1545">
                  <c:v>0.61920210648148155</c:v>
                </c:pt>
                <c:pt idx="1546">
                  <c:v>0.61920789351851846</c:v>
                </c:pt>
                <c:pt idx="1547">
                  <c:v>0.61921386574074078</c:v>
                </c:pt>
                <c:pt idx="1548">
                  <c:v>0.6192196527777778</c:v>
                </c:pt>
                <c:pt idx="1549">
                  <c:v>0.61922525462962963</c:v>
                </c:pt>
                <c:pt idx="1550">
                  <c:v>0.61923104166666665</c:v>
                </c:pt>
                <c:pt idx="1551">
                  <c:v>0.61923682870370367</c:v>
                </c:pt>
                <c:pt idx="1552">
                  <c:v>0.61924280092592598</c:v>
                </c:pt>
                <c:pt idx="1553">
                  <c:v>0.61924858796296289</c:v>
                </c:pt>
                <c:pt idx="1554">
                  <c:v>0.61925418981481484</c:v>
                </c:pt>
                <c:pt idx="1555">
                  <c:v>0.61925997685185186</c:v>
                </c:pt>
                <c:pt idx="1556">
                  <c:v>0.61926594907407406</c:v>
                </c:pt>
                <c:pt idx="1557">
                  <c:v>0.61927173611111108</c:v>
                </c:pt>
                <c:pt idx="1558">
                  <c:v>0.61927842592592597</c:v>
                </c:pt>
                <c:pt idx="1559">
                  <c:v>0.61928439814814817</c:v>
                </c:pt>
                <c:pt idx="1560">
                  <c:v>0.61929000000000001</c:v>
                </c:pt>
                <c:pt idx="1561">
                  <c:v>0.61929597222222221</c:v>
                </c:pt>
                <c:pt idx="1562">
                  <c:v>0.61930157407407405</c:v>
                </c:pt>
                <c:pt idx="1563">
                  <c:v>0.61930754629629636</c:v>
                </c:pt>
                <c:pt idx="1564">
                  <c:v>0.61931333333333327</c:v>
                </c:pt>
                <c:pt idx="1565">
                  <c:v>0.61931893518518522</c:v>
                </c:pt>
                <c:pt idx="1566">
                  <c:v>0.61932490740740742</c:v>
                </c:pt>
                <c:pt idx="1567">
                  <c:v>0.61933069444444444</c:v>
                </c:pt>
                <c:pt idx="1568">
                  <c:v>0.61933648148148146</c:v>
                </c:pt>
                <c:pt idx="1569">
                  <c:v>0.61934226851851848</c:v>
                </c:pt>
                <c:pt idx="1570">
                  <c:v>0.61934805555555561</c:v>
                </c:pt>
                <c:pt idx="1571">
                  <c:v>0.61935384259259263</c:v>
                </c:pt>
                <c:pt idx="1572">
                  <c:v>0.61935962962962965</c:v>
                </c:pt>
                <c:pt idx="1573">
                  <c:v>0.61936541666666667</c:v>
                </c:pt>
                <c:pt idx="1574">
                  <c:v>0.61937120370370369</c:v>
                </c:pt>
                <c:pt idx="1575">
                  <c:v>0.61937699074074071</c:v>
                </c:pt>
                <c:pt idx="1576">
                  <c:v>0.61938277777777773</c:v>
                </c:pt>
                <c:pt idx="1577">
                  <c:v>0.61938856481481486</c:v>
                </c:pt>
                <c:pt idx="1578">
                  <c:v>0.61939435185185188</c:v>
                </c:pt>
                <c:pt idx="1579">
                  <c:v>0.6194001388888889</c:v>
                </c:pt>
                <c:pt idx="1580">
                  <c:v>0.61940575231481476</c:v>
                </c:pt>
                <c:pt idx="1581">
                  <c:v>0.61941171296296293</c:v>
                </c:pt>
                <c:pt idx="1582">
                  <c:v>0.6194175115740741</c:v>
                </c:pt>
                <c:pt idx="1583">
                  <c:v>0.61942328703703697</c:v>
                </c:pt>
                <c:pt idx="1584">
                  <c:v>0.6194290740740741</c:v>
                </c:pt>
                <c:pt idx="1585">
                  <c:v>0.61943486111111112</c:v>
                </c:pt>
                <c:pt idx="1586">
                  <c:v>0.61944064814814814</c:v>
                </c:pt>
                <c:pt idx="1587">
                  <c:v>0.61944643518518516</c:v>
                </c:pt>
                <c:pt idx="1588">
                  <c:v>0.61945222222222218</c:v>
                </c:pt>
                <c:pt idx="1589">
                  <c:v>0.61945800925925931</c:v>
                </c:pt>
                <c:pt idx="1590">
                  <c:v>0.61946379629629633</c:v>
                </c:pt>
                <c:pt idx="1591">
                  <c:v>0.61946959490740738</c:v>
                </c:pt>
                <c:pt idx="1592">
                  <c:v>0.6194753819444444</c:v>
                </c:pt>
                <c:pt idx="1593">
                  <c:v>0.61948116898148153</c:v>
                </c:pt>
                <c:pt idx="1594">
                  <c:v>0.61948695601851855</c:v>
                </c:pt>
                <c:pt idx="1595">
                  <c:v>0.61949277777777778</c:v>
                </c:pt>
                <c:pt idx="1596">
                  <c:v>0.6194985648148148</c:v>
                </c:pt>
                <c:pt idx="1597">
                  <c:v>0.61950435185185182</c:v>
                </c:pt>
                <c:pt idx="1598">
                  <c:v>0.61951013888888895</c:v>
                </c:pt>
                <c:pt idx="1599">
                  <c:v>0.61951592592592586</c:v>
                </c:pt>
                <c:pt idx="1600">
                  <c:v>0.61952171296296299</c:v>
                </c:pt>
                <c:pt idx="1601">
                  <c:v>0.61952750000000001</c:v>
                </c:pt>
                <c:pt idx="1602">
                  <c:v>0.61953328703703703</c:v>
                </c:pt>
                <c:pt idx="1603">
                  <c:v>0.61953888888888886</c:v>
                </c:pt>
                <c:pt idx="1604">
                  <c:v>0.61954449074074069</c:v>
                </c:pt>
                <c:pt idx="1605">
                  <c:v>0.61955010416666667</c:v>
                </c:pt>
                <c:pt idx="1606">
                  <c:v>0.6195557060185185</c:v>
                </c:pt>
                <c:pt idx="1607">
                  <c:v>0.61956149305555552</c:v>
                </c:pt>
                <c:pt idx="1608">
                  <c:v>0.6195671064814815</c:v>
                </c:pt>
                <c:pt idx="1609">
                  <c:v>0.61957239583333334</c:v>
                </c:pt>
                <c:pt idx="1610">
                  <c:v>0.61957818287037036</c:v>
                </c:pt>
                <c:pt idx="1611">
                  <c:v>0.61958396990740738</c:v>
                </c:pt>
                <c:pt idx="1612">
                  <c:v>0.61958975694444451</c:v>
                </c:pt>
                <c:pt idx="1613">
                  <c:v>0.61959554398148142</c:v>
                </c:pt>
                <c:pt idx="1614">
                  <c:v>0.61960133101851855</c:v>
                </c:pt>
                <c:pt idx="1615">
                  <c:v>0.61960711805555557</c:v>
                </c:pt>
                <c:pt idx="1616">
                  <c:v>0.61961290509259259</c:v>
                </c:pt>
                <c:pt idx="1617">
                  <c:v>0.61961869212962961</c:v>
                </c:pt>
                <c:pt idx="1618">
                  <c:v>0.61962447916666663</c:v>
                </c:pt>
                <c:pt idx="1619">
                  <c:v>0.61963045138888895</c:v>
                </c:pt>
                <c:pt idx="1620">
                  <c:v>0.61963623842592586</c:v>
                </c:pt>
                <c:pt idx="1621">
                  <c:v>0.61964202546296299</c:v>
                </c:pt>
                <c:pt idx="1622">
                  <c:v>0.61964781250000001</c:v>
                </c:pt>
                <c:pt idx="1623">
                  <c:v>0.61965359953703703</c:v>
                </c:pt>
                <c:pt idx="1624">
                  <c:v>0.61965938657407404</c:v>
                </c:pt>
                <c:pt idx="1625">
                  <c:v>0.61966607638888893</c:v>
                </c:pt>
                <c:pt idx="1626">
                  <c:v>0.61967186342592595</c:v>
                </c:pt>
                <c:pt idx="1627">
                  <c:v>0.61967765046296297</c:v>
                </c:pt>
                <c:pt idx="1628">
                  <c:v>0.61968343749999999</c:v>
                </c:pt>
                <c:pt idx="1629">
                  <c:v>0.61968922453703701</c:v>
                </c:pt>
                <c:pt idx="1630">
                  <c:v>0.61969501157407414</c:v>
                </c:pt>
                <c:pt idx="1631">
                  <c:v>0.61970079861111105</c:v>
                </c:pt>
                <c:pt idx="1632">
                  <c:v>0.61970658564814818</c:v>
                </c:pt>
                <c:pt idx="1633">
                  <c:v>0.6197123726851852</c:v>
                </c:pt>
                <c:pt idx="1634">
                  <c:v>0.61971817129629636</c:v>
                </c:pt>
                <c:pt idx="1635">
                  <c:v>0.61972394675925924</c:v>
                </c:pt>
                <c:pt idx="1636">
                  <c:v>0.61972973379629626</c:v>
                </c:pt>
                <c:pt idx="1637">
                  <c:v>0.61973553240740742</c:v>
                </c:pt>
                <c:pt idx="1638">
                  <c:v>0.61974131944444444</c:v>
                </c:pt>
                <c:pt idx="1639">
                  <c:v>0.61974710648148146</c:v>
                </c:pt>
                <c:pt idx="1640">
                  <c:v>0.61975289351851848</c:v>
                </c:pt>
                <c:pt idx="1641">
                  <c:v>0.61975868055555561</c:v>
                </c:pt>
                <c:pt idx="1642">
                  <c:v>0.61976446759259263</c:v>
                </c:pt>
                <c:pt idx="1643">
                  <c:v>0.61977025462962965</c:v>
                </c:pt>
                <c:pt idx="1644">
                  <c:v>0.61977604166666667</c:v>
                </c:pt>
                <c:pt idx="1645">
                  <c:v>0.61978182870370369</c:v>
                </c:pt>
                <c:pt idx="1646">
                  <c:v>0.6197876157407407</c:v>
                </c:pt>
                <c:pt idx="1647">
                  <c:v>0.61979340277777772</c:v>
                </c:pt>
                <c:pt idx="1648">
                  <c:v>0.61979918981481485</c:v>
                </c:pt>
                <c:pt idx="1649">
                  <c:v>0.61980497685185187</c:v>
                </c:pt>
                <c:pt idx="1650">
                  <c:v>0.61981076388888889</c:v>
                </c:pt>
                <c:pt idx="1651">
                  <c:v>0.61981655092592591</c:v>
                </c:pt>
                <c:pt idx="1652">
                  <c:v>0.61982233796296293</c:v>
                </c:pt>
                <c:pt idx="1653">
                  <c:v>0.61982812500000006</c:v>
                </c:pt>
                <c:pt idx="1654">
                  <c:v>0.61983391203703697</c:v>
                </c:pt>
                <c:pt idx="1655">
                  <c:v>0.6198396990740741</c:v>
                </c:pt>
                <c:pt idx="1656">
                  <c:v>0.61984548611111112</c:v>
                </c:pt>
                <c:pt idx="1657">
                  <c:v>0.61985127314814814</c:v>
                </c:pt>
                <c:pt idx="1658">
                  <c:v>0.61985706018518516</c:v>
                </c:pt>
                <c:pt idx="1659">
                  <c:v>0.61986284722222218</c:v>
                </c:pt>
                <c:pt idx="1660">
                  <c:v>0.61986863425925931</c:v>
                </c:pt>
                <c:pt idx="1661">
                  <c:v>0.61987442129629633</c:v>
                </c:pt>
                <c:pt idx="1662">
                  <c:v>0.61988039351851854</c:v>
                </c:pt>
                <c:pt idx="1663">
                  <c:v>0.61988618055555555</c:v>
                </c:pt>
                <c:pt idx="1664">
                  <c:v>0.61989196759259257</c:v>
                </c:pt>
                <c:pt idx="1665">
                  <c:v>0.61989775462962959</c:v>
                </c:pt>
                <c:pt idx="1666">
                  <c:v>0.61990354166666661</c:v>
                </c:pt>
                <c:pt idx="1667">
                  <c:v>0.61990932870370374</c:v>
                </c:pt>
                <c:pt idx="1668">
                  <c:v>0.61991511574074076</c:v>
                </c:pt>
                <c:pt idx="1669">
                  <c:v>0.61992090277777778</c:v>
                </c:pt>
                <c:pt idx="1670">
                  <c:v>0.6199266898148148</c:v>
                </c:pt>
                <c:pt idx="1671">
                  <c:v>0.61993247685185182</c:v>
                </c:pt>
                <c:pt idx="1672">
                  <c:v>0.6199382175925926</c:v>
                </c:pt>
                <c:pt idx="1673">
                  <c:v>0.61994381944444443</c:v>
                </c:pt>
                <c:pt idx="1674">
                  <c:v>0.61994960648148145</c:v>
                </c:pt>
                <c:pt idx="1675">
                  <c:v>0.61995521990740743</c:v>
                </c:pt>
                <c:pt idx="1676">
                  <c:v>0.61996082175925926</c:v>
                </c:pt>
                <c:pt idx="1677">
                  <c:v>0.61996642361111109</c:v>
                </c:pt>
                <c:pt idx="1678">
                  <c:v>0.61997203703703707</c:v>
                </c:pt>
                <c:pt idx="1679">
                  <c:v>0.6199776388888889</c:v>
                </c:pt>
                <c:pt idx="1680">
                  <c:v>0.61998342592592592</c:v>
                </c:pt>
                <c:pt idx="1681">
                  <c:v>0.61998903935185179</c:v>
                </c:pt>
                <c:pt idx="1682">
                  <c:v>0.61999482638888892</c:v>
                </c:pt>
                <c:pt idx="1683">
                  <c:v>0.62000060185185191</c:v>
                </c:pt>
                <c:pt idx="1684">
                  <c:v>0.62000640046296296</c:v>
                </c:pt>
                <c:pt idx="1685">
                  <c:v>0.62001218749999998</c:v>
                </c:pt>
                <c:pt idx="1686">
                  <c:v>0.62001783564814816</c:v>
                </c:pt>
                <c:pt idx="1687">
                  <c:v>0.62002362268518518</c:v>
                </c:pt>
                <c:pt idx="1688">
                  <c:v>0.6200294097222222</c:v>
                </c:pt>
                <c:pt idx="1689">
                  <c:v>0.62003519675925933</c:v>
                </c:pt>
                <c:pt idx="1690">
                  <c:v>0.62004098379629624</c:v>
                </c:pt>
                <c:pt idx="1691">
                  <c:v>0.62004785879629631</c:v>
                </c:pt>
                <c:pt idx="1692">
                  <c:v>0.62005347222222229</c:v>
                </c:pt>
                <c:pt idx="1693">
                  <c:v>0.62005907407407401</c:v>
                </c:pt>
                <c:pt idx="1694">
                  <c:v>0.62006467592592596</c:v>
                </c:pt>
                <c:pt idx="1695">
                  <c:v>0.62007028935185182</c:v>
                </c:pt>
                <c:pt idx="1696">
                  <c:v>0.62007607638888895</c:v>
                </c:pt>
                <c:pt idx="1697">
                  <c:v>0.62008203703703701</c:v>
                </c:pt>
                <c:pt idx="1698">
                  <c:v>0.62008765046296299</c:v>
                </c:pt>
                <c:pt idx="1699">
                  <c:v>0.62009343750000001</c:v>
                </c:pt>
                <c:pt idx="1700">
                  <c:v>0.62009903935185184</c:v>
                </c:pt>
                <c:pt idx="1701">
                  <c:v>0.62010482638888886</c:v>
                </c:pt>
                <c:pt idx="1702">
                  <c:v>0.62011061342592588</c:v>
                </c:pt>
                <c:pt idx="1703">
                  <c:v>0.62011640046296301</c:v>
                </c:pt>
                <c:pt idx="1704">
                  <c:v>0.62012218750000003</c:v>
                </c:pt>
                <c:pt idx="1705">
                  <c:v>0.62012797453703705</c:v>
                </c:pt>
                <c:pt idx="1706">
                  <c:v>0.62013376157407407</c:v>
                </c:pt>
                <c:pt idx="1707">
                  <c:v>0.62013937500000005</c:v>
                </c:pt>
                <c:pt idx="1708">
                  <c:v>0.62014516203703707</c:v>
                </c:pt>
                <c:pt idx="1709">
                  <c:v>0.62015112268518513</c:v>
                </c:pt>
                <c:pt idx="1710">
                  <c:v>0.62015673611111111</c:v>
                </c:pt>
                <c:pt idx="1711">
                  <c:v>0.62016252314814813</c:v>
                </c:pt>
                <c:pt idx="1712">
                  <c:v>0.62016831018518526</c:v>
                </c:pt>
                <c:pt idx="1713">
                  <c:v>0.62017409722222216</c:v>
                </c:pt>
                <c:pt idx="1714">
                  <c:v>0.6201798842592593</c:v>
                </c:pt>
                <c:pt idx="1715">
                  <c:v>0.62018567129629631</c:v>
                </c:pt>
                <c:pt idx="1716">
                  <c:v>0.62019145833333333</c:v>
                </c:pt>
                <c:pt idx="1717">
                  <c:v>0.62019724537037035</c:v>
                </c:pt>
                <c:pt idx="1718">
                  <c:v>0.62020303240740737</c:v>
                </c:pt>
                <c:pt idx="1719">
                  <c:v>0.6202088194444445</c:v>
                </c:pt>
                <c:pt idx="1720">
                  <c:v>0.62021460648148141</c:v>
                </c:pt>
                <c:pt idx="1721">
                  <c:v>0.62022039351851854</c:v>
                </c:pt>
                <c:pt idx="1722">
                  <c:v>0.62022618055555556</c:v>
                </c:pt>
                <c:pt idx="1723">
                  <c:v>0.62023196759259258</c:v>
                </c:pt>
                <c:pt idx="1724">
                  <c:v>0.6202377546296296</c:v>
                </c:pt>
                <c:pt idx="1725">
                  <c:v>0.62024354166666662</c:v>
                </c:pt>
                <c:pt idx="1726">
                  <c:v>0.62024932870370375</c:v>
                </c:pt>
                <c:pt idx="1727">
                  <c:v>0.62025530092592596</c:v>
                </c:pt>
                <c:pt idx="1728">
                  <c:v>0.62026090277777779</c:v>
                </c:pt>
                <c:pt idx="1729">
                  <c:v>0.62026668981481481</c:v>
                </c:pt>
                <c:pt idx="1730">
                  <c:v>0.62027247685185183</c:v>
                </c:pt>
                <c:pt idx="1731">
                  <c:v>0.62027826388888896</c:v>
                </c:pt>
                <c:pt idx="1732">
                  <c:v>0.62028405092592587</c:v>
                </c:pt>
                <c:pt idx="1733">
                  <c:v>0.620289837962963</c:v>
                </c:pt>
                <c:pt idx="1734">
                  <c:v>0.62029562500000002</c:v>
                </c:pt>
                <c:pt idx="1735">
                  <c:v>0.62030141203703704</c:v>
                </c:pt>
                <c:pt idx="1736">
                  <c:v>0.62030719907407406</c:v>
                </c:pt>
                <c:pt idx="1737">
                  <c:v>0.62031298611111108</c:v>
                </c:pt>
                <c:pt idx="1738">
                  <c:v>0.62031878472222224</c:v>
                </c:pt>
                <c:pt idx="1739">
                  <c:v>0.62032456018518511</c:v>
                </c:pt>
                <c:pt idx="1740">
                  <c:v>0.62033035879629628</c:v>
                </c:pt>
                <c:pt idx="1741">
                  <c:v>0.62033631944444445</c:v>
                </c:pt>
                <c:pt idx="1742">
                  <c:v>0.62034229166666666</c:v>
                </c:pt>
                <c:pt idx="1743">
                  <c:v>0.62034807870370368</c:v>
                </c:pt>
                <c:pt idx="1744">
                  <c:v>0.6203538657407407</c:v>
                </c:pt>
                <c:pt idx="1745">
                  <c:v>0.62035965277777783</c:v>
                </c:pt>
                <c:pt idx="1746">
                  <c:v>0.620365613425926</c:v>
                </c:pt>
                <c:pt idx="1747">
                  <c:v>0.62037140046296291</c:v>
                </c:pt>
                <c:pt idx="1748">
                  <c:v>0.62037718750000004</c:v>
                </c:pt>
                <c:pt idx="1749">
                  <c:v>0.62038310185185186</c:v>
                </c:pt>
                <c:pt idx="1750">
                  <c:v>0.62038888888888888</c:v>
                </c:pt>
                <c:pt idx="1751">
                  <c:v>0.6203946759259259</c:v>
                </c:pt>
                <c:pt idx="1752">
                  <c:v>0.62040046296296303</c:v>
                </c:pt>
                <c:pt idx="1753">
                  <c:v>0.62040624999999994</c:v>
                </c:pt>
                <c:pt idx="1754">
                  <c:v>0.62041203703703707</c:v>
                </c:pt>
                <c:pt idx="1755">
                  <c:v>0.62041782407407409</c:v>
                </c:pt>
                <c:pt idx="1756">
                  <c:v>0.62042361111111111</c:v>
                </c:pt>
                <c:pt idx="1757">
                  <c:v>0.62042939814814813</c:v>
                </c:pt>
                <c:pt idx="1758">
                  <c:v>0.6204362731481482</c:v>
                </c:pt>
                <c:pt idx="1759">
                  <c:v>0.62044223379629626</c:v>
                </c:pt>
                <c:pt idx="1760">
                  <c:v>0.62044802083333328</c:v>
                </c:pt>
                <c:pt idx="1761">
                  <c:v>0.62045381944444444</c:v>
                </c:pt>
                <c:pt idx="1762">
                  <c:v>0.62045960648148146</c:v>
                </c:pt>
                <c:pt idx="1763">
                  <c:v>0.62046537037037031</c:v>
                </c:pt>
                <c:pt idx="1764">
                  <c:v>0.62047115740740744</c:v>
                </c:pt>
                <c:pt idx="1765">
                  <c:v>0.62047694444444446</c:v>
                </c:pt>
                <c:pt idx="1766">
                  <c:v>0.62048273148148148</c:v>
                </c:pt>
                <c:pt idx="1767">
                  <c:v>0.62048851851851849</c:v>
                </c:pt>
                <c:pt idx="1768">
                  <c:v>0.62049430555555551</c:v>
                </c:pt>
                <c:pt idx="1769">
                  <c:v>0.62050009259259264</c:v>
                </c:pt>
                <c:pt idx="1770">
                  <c:v>0.62050606481481485</c:v>
                </c:pt>
                <c:pt idx="1771">
                  <c:v>0.62051185185185187</c:v>
                </c:pt>
                <c:pt idx="1772">
                  <c:v>0.62051762731481486</c:v>
                </c:pt>
                <c:pt idx="1773">
                  <c:v>0.62052342592592591</c:v>
                </c:pt>
                <c:pt idx="1774">
                  <c:v>0.62052921296296293</c:v>
                </c:pt>
                <c:pt idx="1775">
                  <c:v>0.62053499999999995</c:v>
                </c:pt>
                <c:pt idx="1776">
                  <c:v>0.62054078703703708</c:v>
                </c:pt>
                <c:pt idx="1777">
                  <c:v>0.6205465740740741</c:v>
                </c:pt>
                <c:pt idx="1778">
                  <c:v>0.62055236111111112</c:v>
                </c:pt>
                <c:pt idx="1779">
                  <c:v>0.62055814814814814</c:v>
                </c:pt>
                <c:pt idx="1780">
                  <c:v>0.62056393518518516</c:v>
                </c:pt>
                <c:pt idx="1781">
                  <c:v>0.62056972222222229</c:v>
                </c:pt>
                <c:pt idx="1782">
                  <c:v>0.62057550925925919</c:v>
                </c:pt>
                <c:pt idx="1783">
                  <c:v>0.62058129629629633</c:v>
                </c:pt>
                <c:pt idx="1784">
                  <c:v>0.62058708333333334</c:v>
                </c:pt>
                <c:pt idx="1785">
                  <c:v>0.62059287037037036</c:v>
                </c:pt>
                <c:pt idx="1786">
                  <c:v>0.62059865740740738</c:v>
                </c:pt>
                <c:pt idx="1787">
                  <c:v>0.6206044444444444</c:v>
                </c:pt>
                <c:pt idx="1788">
                  <c:v>0.62061023148148153</c:v>
                </c:pt>
                <c:pt idx="1789">
                  <c:v>0.62061601851851855</c:v>
                </c:pt>
                <c:pt idx="1790">
                  <c:v>0.62062180555555557</c:v>
                </c:pt>
                <c:pt idx="1791">
                  <c:v>0.62062759259259259</c:v>
                </c:pt>
                <c:pt idx="1792">
                  <c:v>0.62063337962962961</c:v>
                </c:pt>
                <c:pt idx="1793">
                  <c:v>0.62063916666666663</c:v>
                </c:pt>
                <c:pt idx="1794">
                  <c:v>0.62064495370370365</c:v>
                </c:pt>
                <c:pt idx="1795">
                  <c:v>0.62065074074074078</c:v>
                </c:pt>
                <c:pt idx="1796">
                  <c:v>0.62065671296296299</c:v>
                </c:pt>
                <c:pt idx="1797">
                  <c:v>0.62066250000000001</c:v>
                </c:pt>
                <c:pt idx="1798">
                  <c:v>0.62066828703703703</c:v>
                </c:pt>
                <c:pt idx="1799">
                  <c:v>0.62067407407407404</c:v>
                </c:pt>
                <c:pt idx="1800">
                  <c:v>0.62067986111111118</c:v>
                </c:pt>
                <c:pt idx="1801">
                  <c:v>0.62068564814814808</c:v>
                </c:pt>
                <c:pt idx="1802">
                  <c:v>0.62069143518518521</c:v>
                </c:pt>
                <c:pt idx="1803">
                  <c:v>0.62069722222222223</c:v>
                </c:pt>
                <c:pt idx="1804">
                  <c:v>0.62070300925925925</c:v>
                </c:pt>
                <c:pt idx="1805">
                  <c:v>0.62070879629629627</c:v>
                </c:pt>
                <c:pt idx="1806">
                  <c:v>0.62071458333333329</c:v>
                </c:pt>
                <c:pt idx="1807">
                  <c:v>0.62072037037037042</c:v>
                </c:pt>
                <c:pt idx="1808">
                  <c:v>0.62072615740740744</c:v>
                </c:pt>
                <c:pt idx="1809">
                  <c:v>0.62073194444444446</c:v>
                </c:pt>
                <c:pt idx="1810">
                  <c:v>0.62073773148148148</c:v>
                </c:pt>
                <c:pt idx="1811">
                  <c:v>0.6207435185185185</c:v>
                </c:pt>
                <c:pt idx="1812">
                  <c:v>0.62074930555555552</c:v>
                </c:pt>
                <c:pt idx="1813">
                  <c:v>0.62075509259259254</c:v>
                </c:pt>
                <c:pt idx="1814">
                  <c:v>0.62076087962962967</c:v>
                </c:pt>
                <c:pt idx="1815">
                  <c:v>0.62076666666666669</c:v>
                </c:pt>
                <c:pt idx="1816">
                  <c:v>0.62077245370370371</c:v>
                </c:pt>
                <c:pt idx="1817">
                  <c:v>0.62077824074074073</c:v>
                </c:pt>
                <c:pt idx="1818">
                  <c:v>0.62078402777777775</c:v>
                </c:pt>
                <c:pt idx="1819">
                  <c:v>0.62078981481481488</c:v>
                </c:pt>
                <c:pt idx="1820">
                  <c:v>0.62079560185185179</c:v>
                </c:pt>
                <c:pt idx="1821">
                  <c:v>0.62080138888888892</c:v>
                </c:pt>
                <c:pt idx="1822">
                  <c:v>0.62080717592592594</c:v>
                </c:pt>
                <c:pt idx="1823">
                  <c:v>0.62081296296296296</c:v>
                </c:pt>
                <c:pt idx="1824">
                  <c:v>0.62081966435185187</c:v>
                </c:pt>
                <c:pt idx="1825">
                  <c:v>0.6208254861111111</c:v>
                </c:pt>
                <c:pt idx="1826">
                  <c:v>0.62083127314814812</c:v>
                </c:pt>
                <c:pt idx="1827">
                  <c:v>0.62083706018518525</c:v>
                </c:pt>
                <c:pt idx="1828">
                  <c:v>0.62084284722222216</c:v>
                </c:pt>
                <c:pt idx="1829">
                  <c:v>0.62084863425925929</c:v>
                </c:pt>
                <c:pt idx="1830">
                  <c:v>0.62085442129629631</c:v>
                </c:pt>
                <c:pt idx="1831">
                  <c:v>0.62086020833333333</c:v>
                </c:pt>
                <c:pt idx="1832">
                  <c:v>0.62086599537037035</c:v>
                </c:pt>
                <c:pt idx="1833">
                  <c:v>0.62087178240740737</c:v>
                </c:pt>
                <c:pt idx="1834">
                  <c:v>0.6208775694444445</c:v>
                </c:pt>
                <c:pt idx="1835">
                  <c:v>0.62088335648148141</c:v>
                </c:pt>
                <c:pt idx="1836">
                  <c:v>0.62088914351851854</c:v>
                </c:pt>
                <c:pt idx="1837">
                  <c:v>0.62089493055555556</c:v>
                </c:pt>
                <c:pt idx="1838">
                  <c:v>0.62090072916666672</c:v>
                </c:pt>
                <c:pt idx="1839">
                  <c:v>0.62090648148148142</c:v>
                </c:pt>
                <c:pt idx="1840">
                  <c:v>0.62091226851851855</c:v>
                </c:pt>
                <c:pt idx="1841">
                  <c:v>0.62091805555555557</c:v>
                </c:pt>
                <c:pt idx="1842">
                  <c:v>0.62092384259259259</c:v>
                </c:pt>
                <c:pt idx="1843">
                  <c:v>0.62092962962962961</c:v>
                </c:pt>
                <c:pt idx="1844">
                  <c:v>0.62093541666666663</c:v>
                </c:pt>
                <c:pt idx="1845">
                  <c:v>0.62094120370370376</c:v>
                </c:pt>
                <c:pt idx="1846">
                  <c:v>0.62094699074074067</c:v>
                </c:pt>
                <c:pt idx="1847">
                  <c:v>0.6209527777777778</c:v>
                </c:pt>
                <c:pt idx="1848">
                  <c:v>0.62095856481481482</c:v>
                </c:pt>
                <c:pt idx="1849">
                  <c:v>0.62096435185185184</c:v>
                </c:pt>
                <c:pt idx="1850">
                  <c:v>0.62097013888888886</c:v>
                </c:pt>
                <c:pt idx="1851">
                  <c:v>0.62097592592592588</c:v>
                </c:pt>
                <c:pt idx="1852">
                  <c:v>0.62098171296296301</c:v>
                </c:pt>
                <c:pt idx="1853">
                  <c:v>0.62098750000000003</c:v>
                </c:pt>
                <c:pt idx="1854">
                  <c:v>0.62099328703703705</c:v>
                </c:pt>
                <c:pt idx="1855">
                  <c:v>0.62099907407407406</c:v>
                </c:pt>
                <c:pt idx="1856">
                  <c:v>0.62100486111111108</c:v>
                </c:pt>
                <c:pt idx="1857">
                  <c:v>0.62101064814814821</c:v>
                </c:pt>
                <c:pt idx="1858">
                  <c:v>0.62101643518518512</c:v>
                </c:pt>
                <c:pt idx="1859">
                  <c:v>0.62102222222222225</c:v>
                </c:pt>
                <c:pt idx="1860">
                  <c:v>0.62102800925925927</c:v>
                </c:pt>
                <c:pt idx="1861">
                  <c:v>0.62103379629629629</c:v>
                </c:pt>
                <c:pt idx="1862">
                  <c:v>0.62103959490740734</c:v>
                </c:pt>
                <c:pt idx="1863">
                  <c:v>0.62104537037037033</c:v>
                </c:pt>
                <c:pt idx="1864">
                  <c:v>0.62105115740740746</c:v>
                </c:pt>
                <c:pt idx="1865">
                  <c:v>0.62105694444444448</c:v>
                </c:pt>
                <c:pt idx="1866">
                  <c:v>0.6210627314814815</c:v>
                </c:pt>
                <c:pt idx="1867">
                  <c:v>0.62106853009259255</c:v>
                </c:pt>
                <c:pt idx="1868">
                  <c:v>0.62107431712962968</c:v>
                </c:pt>
                <c:pt idx="1869">
                  <c:v>0.6210801041666667</c:v>
                </c:pt>
                <c:pt idx="1870">
                  <c:v>0.62108589120370372</c:v>
                </c:pt>
                <c:pt idx="1871">
                  <c:v>0.62109167824074074</c:v>
                </c:pt>
                <c:pt idx="1872">
                  <c:v>0.62109746527777776</c:v>
                </c:pt>
                <c:pt idx="1873">
                  <c:v>0.62110325231481478</c:v>
                </c:pt>
                <c:pt idx="1874">
                  <c:v>0.6211090393518518</c:v>
                </c:pt>
                <c:pt idx="1875">
                  <c:v>0.62111482638888893</c:v>
                </c:pt>
                <c:pt idx="1876">
                  <c:v>0.62112061342592595</c:v>
                </c:pt>
                <c:pt idx="1877">
                  <c:v>0.62112640046296297</c:v>
                </c:pt>
                <c:pt idx="1878">
                  <c:v>0.62113218749999999</c:v>
                </c:pt>
                <c:pt idx="1879">
                  <c:v>0.62113797453703701</c:v>
                </c:pt>
                <c:pt idx="1880">
                  <c:v>0.62114376157407414</c:v>
                </c:pt>
                <c:pt idx="1881">
                  <c:v>0.62114954861111105</c:v>
                </c:pt>
                <c:pt idx="1882">
                  <c:v>0.62115533564814818</c:v>
                </c:pt>
                <c:pt idx="1883">
                  <c:v>0.6211611226851852</c:v>
                </c:pt>
                <c:pt idx="1884">
                  <c:v>0.62116690972222222</c:v>
                </c:pt>
                <c:pt idx="1885">
                  <c:v>0.62117269675925924</c:v>
                </c:pt>
                <c:pt idx="1886">
                  <c:v>0.62117848379629625</c:v>
                </c:pt>
                <c:pt idx="1887">
                  <c:v>0.62118427083333339</c:v>
                </c:pt>
                <c:pt idx="1888">
                  <c:v>0.6211900578703704</c:v>
                </c:pt>
                <c:pt idx="1889">
                  <c:v>0.62119584490740742</c:v>
                </c:pt>
                <c:pt idx="1890">
                  <c:v>0.62120163194444444</c:v>
                </c:pt>
                <c:pt idx="1891">
                  <c:v>0.62120832175925933</c:v>
                </c:pt>
                <c:pt idx="1892">
                  <c:v>0.62121410879629624</c:v>
                </c:pt>
                <c:pt idx="1893">
                  <c:v>0.62121989583333337</c:v>
                </c:pt>
                <c:pt idx="1894">
                  <c:v>0.62122568287037039</c:v>
                </c:pt>
                <c:pt idx="1895">
                  <c:v>0.62123146990740741</c:v>
                </c:pt>
                <c:pt idx="1896">
                  <c:v>0.62123725694444443</c:v>
                </c:pt>
                <c:pt idx="1897">
                  <c:v>0.62124304398148145</c:v>
                </c:pt>
                <c:pt idx="1898">
                  <c:v>0.62124883101851858</c:v>
                </c:pt>
                <c:pt idx="1899">
                  <c:v>0.62125461805555549</c:v>
                </c:pt>
                <c:pt idx="1900">
                  <c:v>0.62126041666666665</c:v>
                </c:pt>
                <c:pt idx="1901">
                  <c:v>0.62126620370370367</c:v>
                </c:pt>
                <c:pt idx="1902">
                  <c:v>0.62127200231481483</c:v>
                </c:pt>
                <c:pt idx="1903">
                  <c:v>0.62127778935185185</c:v>
                </c:pt>
                <c:pt idx="1904">
                  <c:v>0.62128357638888887</c:v>
                </c:pt>
                <c:pt idx="1905">
                  <c:v>0.62128936342592589</c:v>
                </c:pt>
                <c:pt idx="1906">
                  <c:v>0.62129515046296302</c:v>
                </c:pt>
                <c:pt idx="1907">
                  <c:v>0.62130093749999993</c:v>
                </c:pt>
                <c:pt idx="1908">
                  <c:v>0.62130672453703706</c:v>
                </c:pt>
                <c:pt idx="1909">
                  <c:v>0.62131251157407408</c:v>
                </c:pt>
                <c:pt idx="1910">
                  <c:v>0.6213182986111111</c:v>
                </c:pt>
                <c:pt idx="1911">
                  <c:v>0.62132408564814812</c:v>
                </c:pt>
                <c:pt idx="1912">
                  <c:v>0.62132987268518514</c:v>
                </c:pt>
                <c:pt idx="1913">
                  <c:v>0.62133565972222227</c:v>
                </c:pt>
                <c:pt idx="1914">
                  <c:v>0.62134144675925929</c:v>
                </c:pt>
                <c:pt idx="1915">
                  <c:v>0.62134723379629631</c:v>
                </c:pt>
                <c:pt idx="1916">
                  <c:v>0.62135293981481488</c:v>
                </c:pt>
                <c:pt idx="1917">
                  <c:v>0.62135872685185178</c:v>
                </c:pt>
                <c:pt idx="1918">
                  <c:v>0.62136451388888891</c:v>
                </c:pt>
                <c:pt idx="1919">
                  <c:v>0.62137030092592593</c:v>
                </c:pt>
                <c:pt idx="1920">
                  <c:v>0.62137608796296295</c:v>
                </c:pt>
                <c:pt idx="1921">
                  <c:v>0.62138187499999997</c:v>
                </c:pt>
                <c:pt idx="1922">
                  <c:v>0.62138766203703699</c:v>
                </c:pt>
                <c:pt idx="1923">
                  <c:v>0.62139344907407412</c:v>
                </c:pt>
                <c:pt idx="1924">
                  <c:v>0.62139923611111114</c:v>
                </c:pt>
                <c:pt idx="1925">
                  <c:v>0.62140502314814816</c:v>
                </c:pt>
                <c:pt idx="1926">
                  <c:v>0.62141081018518518</c:v>
                </c:pt>
                <c:pt idx="1927">
                  <c:v>0.6214165972222222</c:v>
                </c:pt>
                <c:pt idx="1928">
                  <c:v>0.62142238425925933</c:v>
                </c:pt>
                <c:pt idx="1929">
                  <c:v>0.62142817129629624</c:v>
                </c:pt>
                <c:pt idx="1930">
                  <c:v>0.62143395833333337</c:v>
                </c:pt>
                <c:pt idx="1931">
                  <c:v>0.62143974537037039</c:v>
                </c:pt>
                <c:pt idx="1932">
                  <c:v>0.62144553240740741</c:v>
                </c:pt>
                <c:pt idx="1933">
                  <c:v>0.62145131944444443</c:v>
                </c:pt>
                <c:pt idx="1934">
                  <c:v>0.62145710648148145</c:v>
                </c:pt>
                <c:pt idx="1935">
                  <c:v>0.62146289351851858</c:v>
                </c:pt>
                <c:pt idx="1936">
                  <c:v>0.62146868055555549</c:v>
                </c:pt>
                <c:pt idx="1937">
                  <c:v>0.62147446759259262</c:v>
                </c:pt>
                <c:pt idx="1938">
                  <c:v>0.62148025462962964</c:v>
                </c:pt>
                <c:pt idx="1939">
                  <c:v>0.62148604166666666</c:v>
                </c:pt>
                <c:pt idx="1940">
                  <c:v>0.62149182870370367</c:v>
                </c:pt>
                <c:pt idx="1941">
                  <c:v>0.62149761574074069</c:v>
                </c:pt>
                <c:pt idx="1942">
                  <c:v>0.62150340277777782</c:v>
                </c:pt>
                <c:pt idx="1943">
                  <c:v>0.62150918981481484</c:v>
                </c:pt>
                <c:pt idx="1944">
                  <c:v>0.62151497685185186</c:v>
                </c:pt>
                <c:pt idx="1945">
                  <c:v>0.62152076388888888</c:v>
                </c:pt>
                <c:pt idx="1946">
                  <c:v>0.6215265509259259</c:v>
                </c:pt>
                <c:pt idx="1947">
                  <c:v>0.62153233796296303</c:v>
                </c:pt>
                <c:pt idx="1948">
                  <c:v>0.62153812499999994</c:v>
                </c:pt>
                <c:pt idx="1949">
                  <c:v>0.62154391203703707</c:v>
                </c:pt>
                <c:pt idx="1950">
                  <c:v>0.62154969907407409</c:v>
                </c:pt>
                <c:pt idx="1951">
                  <c:v>0.62155548611111111</c:v>
                </c:pt>
                <c:pt idx="1952">
                  <c:v>0.62156127314814813</c:v>
                </c:pt>
                <c:pt idx="1953">
                  <c:v>0.62156706018518515</c:v>
                </c:pt>
                <c:pt idx="1954">
                  <c:v>0.62157284722222228</c:v>
                </c:pt>
                <c:pt idx="1955">
                  <c:v>0.62157863425925919</c:v>
                </c:pt>
                <c:pt idx="1956">
                  <c:v>0.62158443287037035</c:v>
                </c:pt>
                <c:pt idx="1957">
                  <c:v>0.62159129629629628</c:v>
                </c:pt>
                <c:pt idx="1958">
                  <c:v>0.6215970833333333</c:v>
                </c:pt>
                <c:pt idx="1959">
                  <c:v>0.62160287037037032</c:v>
                </c:pt>
                <c:pt idx="1960">
                  <c:v>0.62160865740740745</c:v>
                </c:pt>
                <c:pt idx="1961">
                  <c:v>0.62161444444444447</c:v>
                </c:pt>
                <c:pt idx="1962">
                  <c:v>0.62162023148148149</c:v>
                </c:pt>
                <c:pt idx="1963">
                  <c:v>0.62162601851851851</c:v>
                </c:pt>
                <c:pt idx="1964">
                  <c:v>0.62163181712962967</c:v>
                </c:pt>
                <c:pt idx="1965">
                  <c:v>0.62163760416666669</c:v>
                </c:pt>
                <c:pt idx="1966">
                  <c:v>0.62164339120370371</c:v>
                </c:pt>
                <c:pt idx="1967">
                  <c:v>0.6216491666666667</c:v>
                </c:pt>
                <c:pt idx="1968">
                  <c:v>0.62165495370370372</c:v>
                </c:pt>
                <c:pt idx="1969">
                  <c:v>0.62166075231481488</c:v>
                </c:pt>
                <c:pt idx="1970">
                  <c:v>0.62166653935185179</c:v>
                </c:pt>
                <c:pt idx="1971">
                  <c:v>0.62167232638888892</c:v>
                </c:pt>
                <c:pt idx="1972">
                  <c:v>0.62167811342592594</c:v>
                </c:pt>
                <c:pt idx="1973">
                  <c:v>0.62168390046296296</c:v>
                </c:pt>
                <c:pt idx="1974">
                  <c:v>0.62168968749999998</c:v>
                </c:pt>
                <c:pt idx="1975">
                  <c:v>0.621695474537037</c:v>
                </c:pt>
                <c:pt idx="1976">
                  <c:v>0.62170126157407413</c:v>
                </c:pt>
                <c:pt idx="1977">
                  <c:v>0.62170704861111115</c:v>
                </c:pt>
                <c:pt idx="1978">
                  <c:v>0.62171283564814817</c:v>
                </c:pt>
                <c:pt idx="1979">
                  <c:v>0.62171855324074077</c:v>
                </c:pt>
                <c:pt idx="1980">
                  <c:v>0.62172434027777779</c:v>
                </c:pt>
                <c:pt idx="1981">
                  <c:v>0.62173012731481481</c:v>
                </c:pt>
                <c:pt idx="1982">
                  <c:v>0.62173591435185183</c:v>
                </c:pt>
                <c:pt idx="1983">
                  <c:v>0.62174170138888896</c:v>
                </c:pt>
                <c:pt idx="1984">
                  <c:v>0.62174748842592586</c:v>
                </c:pt>
                <c:pt idx="1985">
                  <c:v>0.621753275462963</c:v>
                </c:pt>
                <c:pt idx="1986">
                  <c:v>0.62175906250000001</c:v>
                </c:pt>
                <c:pt idx="1987">
                  <c:v>0.62176484953703703</c:v>
                </c:pt>
                <c:pt idx="1988">
                  <c:v>0.62177063657407405</c:v>
                </c:pt>
                <c:pt idx="1989">
                  <c:v>0.62177642361111107</c:v>
                </c:pt>
                <c:pt idx="1990">
                  <c:v>0.6217822106481482</c:v>
                </c:pt>
                <c:pt idx="1991">
                  <c:v>0.62178799768518511</c:v>
                </c:pt>
                <c:pt idx="1992">
                  <c:v>0.62179378472222224</c:v>
                </c:pt>
                <c:pt idx="1993">
                  <c:v>0.62179966435185186</c:v>
                </c:pt>
                <c:pt idx="1994">
                  <c:v>0.62180545138888887</c:v>
                </c:pt>
                <c:pt idx="1995">
                  <c:v>0.62181123842592589</c:v>
                </c:pt>
                <c:pt idx="1996">
                  <c:v>0.62181702546296302</c:v>
                </c:pt>
                <c:pt idx="1997">
                  <c:v>0.62182281249999993</c:v>
                </c:pt>
                <c:pt idx="1998">
                  <c:v>0.62182859953703706</c:v>
                </c:pt>
                <c:pt idx="1999">
                  <c:v>0.62183439814814812</c:v>
                </c:pt>
                <c:pt idx="2000">
                  <c:v>0.62184018518518525</c:v>
                </c:pt>
                <c:pt idx="2001">
                  <c:v>0.62184596064814812</c:v>
                </c:pt>
                <c:pt idx="2002">
                  <c:v>0.62185174768518514</c:v>
                </c:pt>
                <c:pt idx="2003">
                  <c:v>0.6218575462962963</c:v>
                </c:pt>
                <c:pt idx="2004">
                  <c:v>0.62186333333333332</c:v>
                </c:pt>
                <c:pt idx="2005">
                  <c:v>0.62186912037037034</c:v>
                </c:pt>
                <c:pt idx="2006">
                  <c:v>0.62187490740740736</c:v>
                </c:pt>
                <c:pt idx="2007">
                  <c:v>0.62188069444444449</c:v>
                </c:pt>
                <c:pt idx="2008">
                  <c:v>0.62188648148148151</c:v>
                </c:pt>
                <c:pt idx="2009">
                  <c:v>0.62189226851851853</c:v>
                </c:pt>
                <c:pt idx="2010">
                  <c:v>0.62189805555555555</c:v>
                </c:pt>
                <c:pt idx="2011">
                  <c:v>0.62190401620370372</c:v>
                </c:pt>
                <c:pt idx="2012">
                  <c:v>0.62190980324074074</c:v>
                </c:pt>
                <c:pt idx="2013">
                  <c:v>0.62191577546296295</c:v>
                </c:pt>
                <c:pt idx="2014">
                  <c:v>0.62192156249999997</c:v>
                </c:pt>
                <c:pt idx="2015">
                  <c:v>0.6219273495370371</c:v>
                </c:pt>
                <c:pt idx="2016">
                  <c:v>0.62193313657407401</c:v>
                </c:pt>
                <c:pt idx="2017">
                  <c:v>0.62193910879629632</c:v>
                </c:pt>
                <c:pt idx="2018">
                  <c:v>0.6219450694444445</c:v>
                </c:pt>
                <c:pt idx="2019">
                  <c:v>0.62195085648148152</c:v>
                </c:pt>
                <c:pt idx="2020">
                  <c:v>0.62195682870370372</c:v>
                </c:pt>
                <c:pt idx="2021">
                  <c:v>0.62196280092592593</c:v>
                </c:pt>
                <c:pt idx="2022">
                  <c:v>0.62196858796296295</c:v>
                </c:pt>
                <c:pt idx="2023">
                  <c:v>0.62197437499999997</c:v>
                </c:pt>
                <c:pt idx="2024">
                  <c:v>0.62198142361111108</c:v>
                </c:pt>
                <c:pt idx="2025">
                  <c:v>0.62198721064814821</c:v>
                </c:pt>
                <c:pt idx="2026">
                  <c:v>0.62199299768518512</c:v>
                </c:pt>
                <c:pt idx="2027">
                  <c:v>0.62199878472222225</c:v>
                </c:pt>
                <c:pt idx="2028">
                  <c:v>0.62200457175925927</c:v>
                </c:pt>
                <c:pt idx="2029">
                  <c:v>0.62201035879629629</c:v>
                </c:pt>
                <c:pt idx="2030">
                  <c:v>0.62201614583333331</c:v>
                </c:pt>
                <c:pt idx="2031">
                  <c:v>0.62202193287037033</c:v>
                </c:pt>
                <c:pt idx="2032">
                  <c:v>0.62202771990740746</c:v>
                </c:pt>
                <c:pt idx="2033">
                  <c:v>0.62203350694444448</c:v>
                </c:pt>
                <c:pt idx="2034">
                  <c:v>0.6220392939814815</c:v>
                </c:pt>
                <c:pt idx="2035">
                  <c:v>0.62204508101851852</c:v>
                </c:pt>
                <c:pt idx="2036">
                  <c:v>0.62205086805555554</c:v>
                </c:pt>
                <c:pt idx="2037">
                  <c:v>0.6220566666666667</c:v>
                </c:pt>
                <c:pt idx="2038">
                  <c:v>0.62206245370370372</c:v>
                </c:pt>
                <c:pt idx="2039">
                  <c:v>0.62206824074074074</c:v>
                </c:pt>
                <c:pt idx="2040">
                  <c:v>0.62207402777777776</c:v>
                </c:pt>
                <c:pt idx="2041">
                  <c:v>0.62207981481481478</c:v>
                </c:pt>
                <c:pt idx="2042">
                  <c:v>0.6220856018518518</c:v>
                </c:pt>
                <c:pt idx="2043">
                  <c:v>0.62209130787037037</c:v>
                </c:pt>
                <c:pt idx="2044">
                  <c:v>0.62209721064814816</c:v>
                </c:pt>
                <c:pt idx="2045">
                  <c:v>0.62210318287037036</c:v>
                </c:pt>
                <c:pt idx="2046">
                  <c:v>0.6221094791666667</c:v>
                </c:pt>
                <c:pt idx="2047">
                  <c:v>0.62211545138888891</c:v>
                </c:pt>
                <c:pt idx="2048">
                  <c:v>0.62212159722222216</c:v>
                </c:pt>
                <c:pt idx="2049">
                  <c:v>0.62212797453703705</c:v>
                </c:pt>
                <c:pt idx="2050">
                  <c:v>0.62213394675925926</c:v>
                </c:pt>
                <c:pt idx="2051">
                  <c:v>0.62213990740740743</c:v>
                </c:pt>
                <c:pt idx="2052">
                  <c:v>0.62214587962962964</c:v>
                </c:pt>
                <c:pt idx="2053">
                  <c:v>0.62215166666666666</c:v>
                </c:pt>
                <c:pt idx="2054">
                  <c:v>0.62215789351851847</c:v>
                </c:pt>
                <c:pt idx="2055">
                  <c:v>0.62216465277777777</c:v>
                </c:pt>
                <c:pt idx="2056">
                  <c:v>0.62217062499999998</c:v>
                </c:pt>
                <c:pt idx="2057">
                  <c:v>0.62217658564814815</c:v>
                </c:pt>
                <c:pt idx="2058">
                  <c:v>0.62218274305555554</c:v>
                </c:pt>
                <c:pt idx="2059">
                  <c:v>0.62218870370370372</c:v>
                </c:pt>
                <c:pt idx="2060">
                  <c:v>0.62219486111111111</c:v>
                </c:pt>
                <c:pt idx="2061">
                  <c:v>0.62220083333333331</c:v>
                </c:pt>
                <c:pt idx="2062">
                  <c:v>0.62220716435185186</c:v>
                </c:pt>
                <c:pt idx="2063">
                  <c:v>0.62221285879629629</c:v>
                </c:pt>
                <c:pt idx="2064">
                  <c:v>0.62221879629629628</c:v>
                </c:pt>
                <c:pt idx="2065">
                  <c:v>0.62222476851851849</c:v>
                </c:pt>
                <c:pt idx="2066">
                  <c:v>0.62223067129629628</c:v>
                </c:pt>
                <c:pt idx="2067">
                  <c:v>0.62223659722222224</c:v>
                </c:pt>
                <c:pt idx="2068">
                  <c:v>0.62224234953703705</c:v>
                </c:pt>
                <c:pt idx="2069">
                  <c:v>0.62224813657407407</c:v>
                </c:pt>
                <c:pt idx="2070">
                  <c:v>0.62225392361111109</c:v>
                </c:pt>
                <c:pt idx="2071">
                  <c:v>0.62225971064814811</c:v>
                </c:pt>
                <c:pt idx="2072">
                  <c:v>0.62226568287037043</c:v>
                </c:pt>
                <c:pt idx="2073">
                  <c:v>0.62227146990740734</c:v>
                </c:pt>
                <c:pt idx="2074">
                  <c:v>0.62227743055555551</c:v>
                </c:pt>
                <c:pt idx="2075">
                  <c:v>0.62228340277777783</c:v>
                </c:pt>
                <c:pt idx="2076">
                  <c:v>0.62228918981481485</c:v>
                </c:pt>
                <c:pt idx="2077">
                  <c:v>0.62229497685185187</c:v>
                </c:pt>
                <c:pt idx="2078">
                  <c:v>0.62230076388888889</c:v>
                </c:pt>
                <c:pt idx="2079">
                  <c:v>0.62230655092592591</c:v>
                </c:pt>
                <c:pt idx="2080">
                  <c:v>0.62231233796296304</c:v>
                </c:pt>
                <c:pt idx="2081">
                  <c:v>0.62231812499999994</c:v>
                </c:pt>
                <c:pt idx="2082">
                  <c:v>0.62232391203703707</c:v>
                </c:pt>
                <c:pt idx="2083">
                  <c:v>0.62232969907407409</c:v>
                </c:pt>
                <c:pt idx="2084">
                  <c:v>0.6223356712962963</c:v>
                </c:pt>
                <c:pt idx="2085">
                  <c:v>0.62234145833333332</c:v>
                </c:pt>
                <c:pt idx="2086">
                  <c:v>0.62234724537037034</c:v>
                </c:pt>
                <c:pt idx="2087">
                  <c:v>0.62235303240740747</c:v>
                </c:pt>
                <c:pt idx="2088">
                  <c:v>0.62235881944444438</c:v>
                </c:pt>
                <c:pt idx="2089">
                  <c:v>0.62236460648148151</c:v>
                </c:pt>
                <c:pt idx="2090">
                  <c:v>0.62237129629629628</c:v>
                </c:pt>
                <c:pt idx="2091">
                  <c:v>0.62237726851851849</c:v>
                </c:pt>
                <c:pt idx="2092">
                  <c:v>0.62238305555555551</c:v>
                </c:pt>
                <c:pt idx="2093">
                  <c:v>0.62238901620370368</c:v>
                </c:pt>
                <c:pt idx="2094">
                  <c:v>0.622394988425926</c:v>
                </c:pt>
                <c:pt idx="2095">
                  <c:v>0.62240096064814809</c:v>
                </c:pt>
                <c:pt idx="2096">
                  <c:v>0.62240692129629627</c:v>
                </c:pt>
                <c:pt idx="2097">
                  <c:v>0.62241289351851858</c:v>
                </c:pt>
                <c:pt idx="2098">
                  <c:v>0.62241886574074068</c:v>
                </c:pt>
                <c:pt idx="2099">
                  <c:v>0.62242482638888885</c:v>
                </c:pt>
                <c:pt idx="2100">
                  <c:v>0.62243061342592598</c:v>
                </c:pt>
                <c:pt idx="2101">
                  <c:v>0.62243675925925923</c:v>
                </c:pt>
                <c:pt idx="2102">
                  <c:v>0.62244273148148144</c:v>
                </c:pt>
                <c:pt idx="2103">
                  <c:v>0.62244851851851857</c:v>
                </c:pt>
                <c:pt idx="2104">
                  <c:v>0.62245421296296299</c:v>
                </c:pt>
                <c:pt idx="2105">
                  <c:v>0.62246000000000001</c:v>
                </c:pt>
                <c:pt idx="2106">
                  <c:v>0.62246574074074068</c:v>
                </c:pt>
                <c:pt idx="2107">
                  <c:v>0.62247152777777781</c:v>
                </c:pt>
                <c:pt idx="2108">
                  <c:v>0.62247731481481483</c:v>
                </c:pt>
                <c:pt idx="2109">
                  <c:v>0.62248310185185185</c:v>
                </c:pt>
                <c:pt idx="2110">
                  <c:v>0.62248888888888887</c:v>
                </c:pt>
                <c:pt idx="2111">
                  <c:v>0.62249467592592589</c:v>
                </c:pt>
                <c:pt idx="2112">
                  <c:v>0.62250046296296302</c:v>
                </c:pt>
                <c:pt idx="2113">
                  <c:v>0.62250624999999993</c:v>
                </c:pt>
                <c:pt idx="2114">
                  <c:v>0.62251203703703706</c:v>
                </c:pt>
                <c:pt idx="2115">
                  <c:v>0.62251782407407408</c:v>
                </c:pt>
                <c:pt idx="2116">
                  <c:v>0.6225236111111111</c:v>
                </c:pt>
                <c:pt idx="2117">
                  <c:v>0.62252939814814812</c:v>
                </c:pt>
                <c:pt idx="2118">
                  <c:v>0.62253518518518514</c:v>
                </c:pt>
                <c:pt idx="2119">
                  <c:v>0.62254097222222227</c:v>
                </c:pt>
                <c:pt idx="2120">
                  <c:v>0.62254694444444447</c:v>
                </c:pt>
                <c:pt idx="2121">
                  <c:v>0.62255273148148149</c:v>
                </c:pt>
                <c:pt idx="2122">
                  <c:v>0.62255851851851851</c:v>
                </c:pt>
                <c:pt idx="2123">
                  <c:v>0.62256430555555553</c:v>
                </c:pt>
                <c:pt idx="2124">
                  <c:v>0.62257009259259266</c:v>
                </c:pt>
                <c:pt idx="2125">
                  <c:v>0.62257587962962957</c:v>
                </c:pt>
                <c:pt idx="2126">
                  <c:v>0.6225816666666667</c:v>
                </c:pt>
                <c:pt idx="2127">
                  <c:v>0.62258745370370372</c:v>
                </c:pt>
                <c:pt idx="2128">
                  <c:v>0.62259341435185178</c:v>
                </c:pt>
                <c:pt idx="2129">
                  <c:v>0.62259920138888891</c:v>
                </c:pt>
                <c:pt idx="2130">
                  <c:v>0.62260498842592593</c:v>
                </c:pt>
                <c:pt idx="2131">
                  <c:v>0.62261077546296295</c:v>
                </c:pt>
                <c:pt idx="2132">
                  <c:v>0.62261656249999997</c:v>
                </c:pt>
                <c:pt idx="2133">
                  <c:v>0.62262234953703699</c:v>
                </c:pt>
                <c:pt idx="2134">
                  <c:v>0.62262813657407412</c:v>
                </c:pt>
                <c:pt idx="2135">
                  <c:v>0.62263393518518517</c:v>
                </c:pt>
                <c:pt idx="2136">
                  <c:v>0.62263972222222219</c:v>
                </c:pt>
                <c:pt idx="2137">
                  <c:v>0.62264550925925921</c:v>
                </c:pt>
                <c:pt idx="2138">
                  <c:v>0.62265146990740738</c:v>
                </c:pt>
                <c:pt idx="2139">
                  <c:v>0.62265725694444451</c:v>
                </c:pt>
                <c:pt idx="2140">
                  <c:v>0.62266304398148142</c:v>
                </c:pt>
                <c:pt idx="2141">
                  <c:v>0.62266883101851855</c:v>
                </c:pt>
                <c:pt idx="2142">
                  <c:v>0.62267480324074076</c:v>
                </c:pt>
                <c:pt idx="2143">
                  <c:v>0.62268052083333336</c:v>
                </c:pt>
                <c:pt idx="2144">
                  <c:v>0.62268609953703702</c:v>
                </c:pt>
                <c:pt idx="2145">
                  <c:v>0.62269200231481481</c:v>
                </c:pt>
                <c:pt idx="2146">
                  <c:v>0.62269797453703701</c:v>
                </c:pt>
                <c:pt idx="2147">
                  <c:v>0.62270393518518519</c:v>
                </c:pt>
                <c:pt idx="2148">
                  <c:v>0.62270990740740739</c:v>
                </c:pt>
                <c:pt idx="2149">
                  <c:v>0.6227158796296296</c:v>
                </c:pt>
                <c:pt idx="2150">
                  <c:v>0.62272184027777777</c:v>
                </c:pt>
                <c:pt idx="2151">
                  <c:v>0.62272781249999998</c:v>
                </c:pt>
                <c:pt idx="2152">
                  <c:v>0.622733599537037</c:v>
                </c:pt>
                <c:pt idx="2153">
                  <c:v>0.62273938657407413</c:v>
                </c:pt>
                <c:pt idx="2154">
                  <c:v>0.62274626157407409</c:v>
                </c:pt>
                <c:pt idx="2155">
                  <c:v>0.62275204861111111</c:v>
                </c:pt>
                <c:pt idx="2156">
                  <c:v>0.62275783564814813</c:v>
                </c:pt>
                <c:pt idx="2157">
                  <c:v>0.62276362268518526</c:v>
                </c:pt>
                <c:pt idx="2158">
                  <c:v>0.62276940972222217</c:v>
                </c:pt>
                <c:pt idx="2159">
                  <c:v>0.6227751967592593</c:v>
                </c:pt>
                <c:pt idx="2160">
                  <c:v>0.62278098379629632</c:v>
                </c:pt>
                <c:pt idx="2161">
                  <c:v>0.62278677083333334</c:v>
                </c:pt>
                <c:pt idx="2162">
                  <c:v>0.62279255787037036</c:v>
                </c:pt>
                <c:pt idx="2163">
                  <c:v>0.62279851851851853</c:v>
                </c:pt>
                <c:pt idx="2164">
                  <c:v>0.62280430555555555</c:v>
                </c:pt>
                <c:pt idx="2165">
                  <c:v>0.6228101041666666</c:v>
                </c:pt>
                <c:pt idx="2166">
                  <c:v>0.62281589120370373</c:v>
                </c:pt>
                <c:pt idx="2167">
                  <c:v>0.6228218518518519</c:v>
                </c:pt>
                <c:pt idx="2168">
                  <c:v>0.62282763888888892</c:v>
                </c:pt>
                <c:pt idx="2169">
                  <c:v>0.62283342592592594</c:v>
                </c:pt>
                <c:pt idx="2170">
                  <c:v>0.62283921296296296</c:v>
                </c:pt>
                <c:pt idx="2171">
                  <c:v>0.62284518518518517</c:v>
                </c:pt>
                <c:pt idx="2172">
                  <c:v>0.62285133101851853</c:v>
                </c:pt>
                <c:pt idx="2173">
                  <c:v>0.62285730324074073</c:v>
                </c:pt>
                <c:pt idx="2174">
                  <c:v>0.62286326388888891</c:v>
                </c:pt>
                <c:pt idx="2175">
                  <c:v>0.62286923611111111</c:v>
                </c:pt>
                <c:pt idx="2176">
                  <c:v>0.62287520833333332</c:v>
                </c:pt>
                <c:pt idx="2177">
                  <c:v>0.62288118055555552</c:v>
                </c:pt>
                <c:pt idx="2178">
                  <c:v>0.6228878703703703</c:v>
                </c:pt>
                <c:pt idx="2179">
                  <c:v>0.62289456018518519</c:v>
                </c:pt>
                <c:pt idx="2180">
                  <c:v>0.62290034722222221</c:v>
                </c:pt>
                <c:pt idx="2181">
                  <c:v>0.62290630787037038</c:v>
                </c:pt>
                <c:pt idx="2182">
                  <c:v>0.6229120949074074</c:v>
                </c:pt>
                <c:pt idx="2183">
                  <c:v>0.6229180671296296</c:v>
                </c:pt>
                <c:pt idx="2184">
                  <c:v>0.62292439814814815</c:v>
                </c:pt>
                <c:pt idx="2185">
                  <c:v>0.6229307291666667</c:v>
                </c:pt>
                <c:pt idx="2186">
                  <c:v>0.62293651620370372</c:v>
                </c:pt>
                <c:pt idx="2187">
                  <c:v>0.62294248842592592</c:v>
                </c:pt>
                <c:pt idx="2188">
                  <c:v>0.62294827546296294</c:v>
                </c:pt>
                <c:pt idx="2189">
                  <c:v>0.62295406249999996</c:v>
                </c:pt>
                <c:pt idx="2190">
                  <c:v>0.62295984953703709</c:v>
                </c:pt>
                <c:pt idx="2191">
                  <c:v>0.62296581018518515</c:v>
                </c:pt>
                <c:pt idx="2192">
                  <c:v>0.62297159722222217</c:v>
                </c:pt>
                <c:pt idx="2193">
                  <c:v>0.6229773842592593</c:v>
                </c:pt>
                <c:pt idx="2194">
                  <c:v>0.62298317129629632</c:v>
                </c:pt>
                <c:pt idx="2195">
                  <c:v>0.62298914351851853</c:v>
                </c:pt>
                <c:pt idx="2196">
                  <c:v>0.62299493055555555</c:v>
                </c:pt>
                <c:pt idx="2197">
                  <c:v>0.62300071759259257</c:v>
                </c:pt>
                <c:pt idx="2198">
                  <c:v>0.62300759259259253</c:v>
                </c:pt>
                <c:pt idx="2199">
                  <c:v>0.62301291666666669</c:v>
                </c:pt>
                <c:pt idx="2200">
                  <c:v>0.6230188888888889</c:v>
                </c:pt>
                <c:pt idx="2201">
                  <c:v>0.62302467592592592</c:v>
                </c:pt>
                <c:pt idx="2202">
                  <c:v>0.62303046296296294</c:v>
                </c:pt>
                <c:pt idx="2203">
                  <c:v>0.62303625000000007</c:v>
                </c:pt>
                <c:pt idx="2204">
                  <c:v>0.62304203703703698</c:v>
                </c:pt>
                <c:pt idx="2205">
                  <c:v>0.62304782407407411</c:v>
                </c:pt>
                <c:pt idx="2206">
                  <c:v>0.62305347222222218</c:v>
                </c:pt>
                <c:pt idx="2207">
                  <c:v>0.62305925925925931</c:v>
                </c:pt>
                <c:pt idx="2208">
                  <c:v>0.62306504629629633</c:v>
                </c:pt>
                <c:pt idx="2209">
                  <c:v>0.62307083333333335</c:v>
                </c:pt>
                <c:pt idx="2210">
                  <c:v>0.62307662037037037</c:v>
                </c:pt>
                <c:pt idx="2211">
                  <c:v>0.62308240740740739</c:v>
                </c:pt>
                <c:pt idx="2212">
                  <c:v>0.62308819444444441</c:v>
                </c:pt>
                <c:pt idx="2213">
                  <c:v>0.62309398148148143</c:v>
                </c:pt>
                <c:pt idx="2214">
                  <c:v>0.62309976851851856</c:v>
                </c:pt>
                <c:pt idx="2215">
                  <c:v>0.62310555555555558</c:v>
                </c:pt>
                <c:pt idx="2216">
                  <c:v>0.6231113425925926</c:v>
                </c:pt>
                <c:pt idx="2217">
                  <c:v>0.62311712962962962</c:v>
                </c:pt>
                <c:pt idx="2218">
                  <c:v>0.62312291666666664</c:v>
                </c:pt>
                <c:pt idx="2219">
                  <c:v>0.62312888888888895</c:v>
                </c:pt>
                <c:pt idx="2220">
                  <c:v>0.62313450231481482</c:v>
                </c:pt>
                <c:pt idx="2221">
                  <c:v>0.62314028935185184</c:v>
                </c:pt>
                <c:pt idx="2222">
                  <c:v>0.6231464351851852</c:v>
                </c:pt>
                <c:pt idx="2223">
                  <c:v>0.6231524074074074</c:v>
                </c:pt>
                <c:pt idx="2224">
                  <c:v>0.62315819444444442</c:v>
                </c:pt>
                <c:pt idx="2225">
                  <c:v>0.62316398148148144</c:v>
                </c:pt>
                <c:pt idx="2226">
                  <c:v>0.62316976851851857</c:v>
                </c:pt>
                <c:pt idx="2227">
                  <c:v>0.62317555555555548</c:v>
                </c:pt>
                <c:pt idx="2228">
                  <c:v>0.62318134259259261</c:v>
                </c:pt>
                <c:pt idx="2229">
                  <c:v>0.62318712962962963</c:v>
                </c:pt>
                <c:pt idx="2230">
                  <c:v>0.62319291666666665</c:v>
                </c:pt>
                <c:pt idx="2231">
                  <c:v>0.62319888888888886</c:v>
                </c:pt>
                <c:pt idx="2232">
                  <c:v>0.62320467592592588</c:v>
                </c:pt>
                <c:pt idx="2233">
                  <c:v>0.62321046296296301</c:v>
                </c:pt>
                <c:pt idx="2234">
                  <c:v>0.62321625000000003</c:v>
                </c:pt>
                <c:pt idx="2235">
                  <c:v>0.62322203703703705</c:v>
                </c:pt>
                <c:pt idx="2236">
                  <c:v>0.62322782407407407</c:v>
                </c:pt>
                <c:pt idx="2237">
                  <c:v>0.62323361111111109</c:v>
                </c:pt>
                <c:pt idx="2238">
                  <c:v>0.62323939814814822</c:v>
                </c:pt>
                <c:pt idx="2239">
                  <c:v>0.62324518518518512</c:v>
                </c:pt>
                <c:pt idx="2240">
                  <c:v>0.62325097222222225</c:v>
                </c:pt>
                <c:pt idx="2241">
                  <c:v>0.62325694444444446</c:v>
                </c:pt>
                <c:pt idx="2242">
                  <c:v>0.62326273148148148</c:v>
                </c:pt>
                <c:pt idx="2243">
                  <c:v>0.62326960648148144</c:v>
                </c:pt>
                <c:pt idx="2244">
                  <c:v>0.62327556712962962</c:v>
                </c:pt>
                <c:pt idx="2245">
                  <c:v>0.62328135416666663</c:v>
                </c:pt>
                <c:pt idx="2246">
                  <c:v>0.62328714120370365</c:v>
                </c:pt>
                <c:pt idx="2247">
                  <c:v>0.62329292824074078</c:v>
                </c:pt>
                <c:pt idx="2248">
                  <c:v>0.62329890046296299</c:v>
                </c:pt>
                <c:pt idx="2249">
                  <c:v>0.62330468750000001</c:v>
                </c:pt>
                <c:pt idx="2250">
                  <c:v>0.62331047453703703</c:v>
                </c:pt>
                <c:pt idx="2251">
                  <c:v>0.62331626157407405</c:v>
                </c:pt>
                <c:pt idx="2252">
                  <c:v>0.62332204861111118</c:v>
                </c:pt>
                <c:pt idx="2253">
                  <c:v>0.62332783564814809</c:v>
                </c:pt>
                <c:pt idx="2254">
                  <c:v>0.62333362268518522</c:v>
                </c:pt>
                <c:pt idx="2255">
                  <c:v>0.62333959490740742</c:v>
                </c:pt>
                <c:pt idx="2256">
                  <c:v>0.62334574074074067</c:v>
                </c:pt>
                <c:pt idx="2257">
                  <c:v>0.62335171296296299</c:v>
                </c:pt>
                <c:pt idx="2258">
                  <c:v>0.62335767361111116</c:v>
                </c:pt>
                <c:pt idx="2259">
                  <c:v>0.62336364583333337</c:v>
                </c:pt>
                <c:pt idx="2260">
                  <c:v>0.62336943287037039</c:v>
                </c:pt>
                <c:pt idx="2261">
                  <c:v>0.62337521990740741</c:v>
                </c:pt>
                <c:pt idx="2262">
                  <c:v>0.62338100694444443</c:v>
                </c:pt>
                <c:pt idx="2263">
                  <c:v>0.62338679398148145</c:v>
                </c:pt>
                <c:pt idx="2264">
                  <c:v>0.62339258101851847</c:v>
                </c:pt>
                <c:pt idx="2265">
                  <c:v>0.6233983680555556</c:v>
                </c:pt>
                <c:pt idx="2266">
                  <c:v>0.62340415509259262</c:v>
                </c:pt>
                <c:pt idx="2267">
                  <c:v>0.62340994212962964</c:v>
                </c:pt>
                <c:pt idx="2268">
                  <c:v>0.62341572916666665</c:v>
                </c:pt>
                <c:pt idx="2269">
                  <c:v>0.62342151620370367</c:v>
                </c:pt>
                <c:pt idx="2270">
                  <c:v>0.6234273032407408</c:v>
                </c:pt>
                <c:pt idx="2271">
                  <c:v>0.62343309027777771</c:v>
                </c:pt>
                <c:pt idx="2272">
                  <c:v>0.62343887731481484</c:v>
                </c:pt>
                <c:pt idx="2273">
                  <c:v>0.62344466435185186</c:v>
                </c:pt>
                <c:pt idx="2274">
                  <c:v>0.62345045138888888</c:v>
                </c:pt>
                <c:pt idx="2275">
                  <c:v>0.6234562384259259</c:v>
                </c:pt>
                <c:pt idx="2276">
                  <c:v>0.62346202546296292</c:v>
                </c:pt>
                <c:pt idx="2277">
                  <c:v>0.62346781250000005</c:v>
                </c:pt>
                <c:pt idx="2278">
                  <c:v>0.62347359953703707</c:v>
                </c:pt>
                <c:pt idx="2279">
                  <c:v>0.62347938657407409</c:v>
                </c:pt>
                <c:pt idx="2280">
                  <c:v>0.62348517361111111</c:v>
                </c:pt>
                <c:pt idx="2281">
                  <c:v>0.62349096064814813</c:v>
                </c:pt>
                <c:pt idx="2282">
                  <c:v>0.62349675925925929</c:v>
                </c:pt>
                <c:pt idx="2283">
                  <c:v>0.62350258101851852</c:v>
                </c:pt>
                <c:pt idx="2284">
                  <c:v>0.62350836805555554</c:v>
                </c:pt>
                <c:pt idx="2285">
                  <c:v>0.62351415509259256</c:v>
                </c:pt>
                <c:pt idx="2286">
                  <c:v>0.62351994212962969</c:v>
                </c:pt>
                <c:pt idx="2287">
                  <c:v>0.62352681712962965</c:v>
                </c:pt>
                <c:pt idx="2288">
                  <c:v>0.62353260416666667</c:v>
                </c:pt>
                <c:pt idx="2289">
                  <c:v>0.62353839120370369</c:v>
                </c:pt>
                <c:pt idx="2290">
                  <c:v>0.62354417824074071</c:v>
                </c:pt>
                <c:pt idx="2291">
                  <c:v>0.62354996527777773</c:v>
                </c:pt>
                <c:pt idx="2292">
                  <c:v>0.62355575231481486</c:v>
                </c:pt>
                <c:pt idx="2293">
                  <c:v>0.62356153935185188</c:v>
                </c:pt>
                <c:pt idx="2294">
                  <c:v>0.6235673263888889</c:v>
                </c:pt>
                <c:pt idx="2295">
                  <c:v>0.62357311342592592</c:v>
                </c:pt>
                <c:pt idx="2296">
                  <c:v>0.62357890046296294</c:v>
                </c:pt>
                <c:pt idx="2297">
                  <c:v>0.6235846990740741</c:v>
                </c:pt>
                <c:pt idx="2298">
                  <c:v>0.62359048611111112</c:v>
                </c:pt>
                <c:pt idx="2299">
                  <c:v>0.62359627314814814</c:v>
                </c:pt>
                <c:pt idx="2300">
                  <c:v>0.62360224537037034</c:v>
                </c:pt>
                <c:pt idx="2301">
                  <c:v>0.62360803240740748</c:v>
                </c:pt>
                <c:pt idx="2302">
                  <c:v>0.62361381944444438</c:v>
                </c:pt>
                <c:pt idx="2303">
                  <c:v>0.62361996527777774</c:v>
                </c:pt>
                <c:pt idx="2304">
                  <c:v>0.62362575231481487</c:v>
                </c:pt>
                <c:pt idx="2305">
                  <c:v>0.62363153935185178</c:v>
                </c:pt>
                <c:pt idx="2306">
                  <c:v>0.62363732638888891</c:v>
                </c:pt>
                <c:pt idx="2307">
                  <c:v>0.62364311342592593</c:v>
                </c:pt>
                <c:pt idx="2308">
                  <c:v>0.62364890046296295</c:v>
                </c:pt>
                <c:pt idx="2309">
                  <c:v>0.62365468749999997</c:v>
                </c:pt>
                <c:pt idx="2310">
                  <c:v>0.62366047453703699</c:v>
                </c:pt>
                <c:pt idx="2311">
                  <c:v>0.62366626157407412</c:v>
                </c:pt>
                <c:pt idx="2312">
                  <c:v>0.62367204861111114</c:v>
                </c:pt>
                <c:pt idx="2313">
                  <c:v>0.62367783564814816</c:v>
                </c:pt>
                <c:pt idx="2314">
                  <c:v>0.62368362268518518</c:v>
                </c:pt>
                <c:pt idx="2315">
                  <c:v>0.6236894097222222</c:v>
                </c:pt>
                <c:pt idx="2316">
                  <c:v>0.62369519675925933</c:v>
                </c:pt>
                <c:pt idx="2317">
                  <c:v>0.62370098379629624</c:v>
                </c:pt>
                <c:pt idx="2318">
                  <c:v>0.62370677083333337</c:v>
                </c:pt>
                <c:pt idx="2319">
                  <c:v>0.62371255787037039</c:v>
                </c:pt>
                <c:pt idx="2320">
                  <c:v>0.62371834490740741</c:v>
                </c:pt>
                <c:pt idx="2321">
                  <c:v>0.62372413194444443</c:v>
                </c:pt>
                <c:pt idx="2322">
                  <c:v>0.62372993055555559</c:v>
                </c:pt>
                <c:pt idx="2323">
                  <c:v>0.62373570601851858</c:v>
                </c:pt>
                <c:pt idx="2324">
                  <c:v>0.62374150462962963</c:v>
                </c:pt>
                <c:pt idx="2325">
                  <c:v>0.62374729166666665</c:v>
                </c:pt>
                <c:pt idx="2326">
                  <c:v>0.62375306712962963</c:v>
                </c:pt>
                <c:pt idx="2327">
                  <c:v>0.62375885416666665</c:v>
                </c:pt>
                <c:pt idx="2328">
                  <c:v>0.62376465277777771</c:v>
                </c:pt>
                <c:pt idx="2329">
                  <c:v>0.62377043981481484</c:v>
                </c:pt>
                <c:pt idx="2330">
                  <c:v>0.62377622685185186</c:v>
                </c:pt>
                <c:pt idx="2331">
                  <c:v>0.62378309027777779</c:v>
                </c:pt>
                <c:pt idx="2332">
                  <c:v>0.6237888773148148</c:v>
                </c:pt>
                <c:pt idx="2333">
                  <c:v>0.62379466435185182</c:v>
                </c:pt>
                <c:pt idx="2334">
                  <c:v>0.62380046296296299</c:v>
                </c:pt>
                <c:pt idx="2335">
                  <c:v>0.62380625000000001</c:v>
                </c:pt>
                <c:pt idx="2336">
                  <c:v>0.62381221064814818</c:v>
                </c:pt>
                <c:pt idx="2337">
                  <c:v>0.6238179976851852</c:v>
                </c:pt>
                <c:pt idx="2338">
                  <c:v>0.62382378472222222</c:v>
                </c:pt>
                <c:pt idx="2339">
                  <c:v>0.62382975694444442</c:v>
                </c:pt>
                <c:pt idx="2340">
                  <c:v>0.6238357175925926</c:v>
                </c:pt>
                <c:pt idx="2341">
                  <c:v>0.6238416898148148</c:v>
                </c:pt>
                <c:pt idx="2342">
                  <c:v>0.62384766203703701</c:v>
                </c:pt>
                <c:pt idx="2343">
                  <c:v>0.62385363425925922</c:v>
                </c:pt>
                <c:pt idx="2344">
                  <c:v>0.62385959490740739</c:v>
                </c:pt>
                <c:pt idx="2345">
                  <c:v>0.62386556712962959</c:v>
                </c:pt>
                <c:pt idx="2346">
                  <c:v>0.62387152777777777</c:v>
                </c:pt>
                <c:pt idx="2347">
                  <c:v>0.62387749999999997</c:v>
                </c:pt>
                <c:pt idx="2348">
                  <c:v>0.62388347222222229</c:v>
                </c:pt>
                <c:pt idx="2349">
                  <c:v>0.62388943287037035</c:v>
                </c:pt>
                <c:pt idx="2350">
                  <c:v>0.62389540509259256</c:v>
                </c:pt>
                <c:pt idx="2351">
                  <c:v>0.62390137731481488</c:v>
                </c:pt>
                <c:pt idx="2352">
                  <c:v>0.62390733796296294</c:v>
                </c:pt>
                <c:pt idx="2353">
                  <c:v>0.62391312499999996</c:v>
                </c:pt>
                <c:pt idx="2354">
                  <c:v>0.62391909722222227</c:v>
                </c:pt>
                <c:pt idx="2355">
                  <c:v>0.62392488425925929</c:v>
                </c:pt>
                <c:pt idx="2356">
                  <c:v>0.62393067129629631</c:v>
                </c:pt>
                <c:pt idx="2357">
                  <c:v>0.62393645833333333</c:v>
                </c:pt>
                <c:pt idx="2358">
                  <c:v>0.62394224537037035</c:v>
                </c:pt>
                <c:pt idx="2359">
                  <c:v>0.62394798611111113</c:v>
                </c:pt>
                <c:pt idx="2360">
                  <c:v>0.62395377314814815</c:v>
                </c:pt>
                <c:pt idx="2361">
                  <c:v>0.62395956018518517</c:v>
                </c:pt>
                <c:pt idx="2362">
                  <c:v>0.62396534722222219</c:v>
                </c:pt>
                <c:pt idx="2363">
                  <c:v>0.62397131944444439</c:v>
                </c:pt>
                <c:pt idx="2364">
                  <c:v>0.62397710648148152</c:v>
                </c:pt>
                <c:pt idx="2365">
                  <c:v>0.62398289351851854</c:v>
                </c:pt>
                <c:pt idx="2366">
                  <c:v>0.62398868055555556</c:v>
                </c:pt>
                <c:pt idx="2367">
                  <c:v>0.62399482638888892</c:v>
                </c:pt>
                <c:pt idx="2368">
                  <c:v>0.62400097222222228</c:v>
                </c:pt>
                <c:pt idx="2369">
                  <c:v>0.62400677083333334</c:v>
                </c:pt>
                <c:pt idx="2370">
                  <c:v>0.62401255787037035</c:v>
                </c:pt>
                <c:pt idx="2371">
                  <c:v>0.62401834490740737</c:v>
                </c:pt>
                <c:pt idx="2372">
                  <c:v>0.6240241319444445</c:v>
                </c:pt>
                <c:pt idx="2373">
                  <c:v>0.62402993055555556</c:v>
                </c:pt>
                <c:pt idx="2374">
                  <c:v>0.62403571759259258</c:v>
                </c:pt>
                <c:pt idx="2375">
                  <c:v>0.6240415046296296</c:v>
                </c:pt>
                <c:pt idx="2376">
                  <c:v>0.62404855324074071</c:v>
                </c:pt>
                <c:pt idx="2377">
                  <c:v>0.62405434027777773</c:v>
                </c:pt>
                <c:pt idx="2378">
                  <c:v>0.62406012731481486</c:v>
                </c:pt>
                <c:pt idx="2379">
                  <c:v>0.62406591435185188</c:v>
                </c:pt>
                <c:pt idx="2380">
                  <c:v>0.6240717013888889</c:v>
                </c:pt>
                <c:pt idx="2381">
                  <c:v>0.62407768518518514</c:v>
                </c:pt>
                <c:pt idx="2382">
                  <c:v>0.62408347222222227</c:v>
                </c:pt>
                <c:pt idx="2383">
                  <c:v>0.62408925925925929</c:v>
                </c:pt>
                <c:pt idx="2384">
                  <c:v>0.62409504629629631</c:v>
                </c:pt>
                <c:pt idx="2385">
                  <c:v>0.62410101851851851</c:v>
                </c:pt>
                <c:pt idx="2386">
                  <c:v>0.62410680555555553</c:v>
                </c:pt>
                <c:pt idx="2387">
                  <c:v>0.62411259259259266</c:v>
                </c:pt>
                <c:pt idx="2388">
                  <c:v>0.62411837962962957</c:v>
                </c:pt>
                <c:pt idx="2389">
                  <c:v>0.62412435185185189</c:v>
                </c:pt>
                <c:pt idx="2390">
                  <c:v>0.62413013888888891</c:v>
                </c:pt>
                <c:pt idx="2391">
                  <c:v>0.62413592592592593</c:v>
                </c:pt>
                <c:pt idx="2392">
                  <c:v>0.62414171296296295</c:v>
                </c:pt>
                <c:pt idx="2393">
                  <c:v>0.62414767361111112</c:v>
                </c:pt>
                <c:pt idx="2394">
                  <c:v>0.62415346064814814</c:v>
                </c:pt>
                <c:pt idx="2395">
                  <c:v>0.62415924768518516</c:v>
                </c:pt>
                <c:pt idx="2396">
                  <c:v>0.62416503472222218</c:v>
                </c:pt>
                <c:pt idx="2397">
                  <c:v>0.6241710069444445</c:v>
                </c:pt>
                <c:pt idx="2398">
                  <c:v>0.6241769791666667</c:v>
                </c:pt>
                <c:pt idx="2399">
                  <c:v>0.62418293981481476</c:v>
                </c:pt>
                <c:pt idx="2400">
                  <c:v>0.62418891203703708</c:v>
                </c:pt>
                <c:pt idx="2401">
                  <c:v>0.62419488425925929</c:v>
                </c:pt>
                <c:pt idx="2402">
                  <c:v>0.62420084490740735</c:v>
                </c:pt>
                <c:pt idx="2403">
                  <c:v>0.62420681712962967</c:v>
                </c:pt>
                <c:pt idx="2404">
                  <c:v>0.62421278935185187</c:v>
                </c:pt>
                <c:pt idx="2405">
                  <c:v>0.62421874999999993</c:v>
                </c:pt>
                <c:pt idx="2406">
                  <c:v>0.62422472222222225</c:v>
                </c:pt>
                <c:pt idx="2407">
                  <c:v>0.62423068287037042</c:v>
                </c:pt>
                <c:pt idx="2408">
                  <c:v>0.62423665509259263</c:v>
                </c:pt>
                <c:pt idx="2409">
                  <c:v>0.62424262731481484</c:v>
                </c:pt>
                <c:pt idx="2410">
                  <c:v>0.62424841435185185</c:v>
                </c:pt>
                <c:pt idx="2411">
                  <c:v>0.62425420138888887</c:v>
                </c:pt>
                <c:pt idx="2412">
                  <c:v>0.62426017361111108</c:v>
                </c:pt>
                <c:pt idx="2413">
                  <c:v>0.62426613425925925</c:v>
                </c:pt>
                <c:pt idx="2414">
                  <c:v>0.62427192129629627</c:v>
                </c:pt>
                <c:pt idx="2415">
                  <c:v>0.6242777083333334</c:v>
                </c:pt>
                <c:pt idx="2416">
                  <c:v>0.62428349537037031</c:v>
                </c:pt>
                <c:pt idx="2417">
                  <c:v>0.62428946759259263</c:v>
                </c:pt>
                <c:pt idx="2418">
                  <c:v>0.62429525462962965</c:v>
                </c:pt>
                <c:pt idx="2419">
                  <c:v>0.62430104166666667</c:v>
                </c:pt>
                <c:pt idx="2420">
                  <c:v>0.62430809027777778</c:v>
                </c:pt>
                <c:pt idx="2421">
                  <c:v>0.62431406249999999</c:v>
                </c:pt>
                <c:pt idx="2422">
                  <c:v>0.62432003472222219</c:v>
                </c:pt>
                <c:pt idx="2423">
                  <c:v>0.62432582175925921</c:v>
                </c:pt>
                <c:pt idx="2424">
                  <c:v>0.62433160879629634</c:v>
                </c:pt>
                <c:pt idx="2425">
                  <c:v>0.62433756944444452</c:v>
                </c:pt>
                <c:pt idx="2426">
                  <c:v>0.62434335648148143</c:v>
                </c:pt>
                <c:pt idx="2427">
                  <c:v>0.62434914351851856</c:v>
                </c:pt>
                <c:pt idx="2428">
                  <c:v>0.62435511574074076</c:v>
                </c:pt>
                <c:pt idx="2429">
                  <c:v>0.62436108796296297</c:v>
                </c:pt>
                <c:pt idx="2430">
                  <c:v>0.62436687499999999</c:v>
                </c:pt>
                <c:pt idx="2431">
                  <c:v>0.62437266203703701</c:v>
                </c:pt>
                <c:pt idx="2432">
                  <c:v>0.62437862268518518</c:v>
                </c:pt>
                <c:pt idx="2433">
                  <c:v>0.62438459490740739</c:v>
                </c:pt>
                <c:pt idx="2434">
                  <c:v>0.62439049768518518</c:v>
                </c:pt>
                <c:pt idx="2435">
                  <c:v>0.62439620370370374</c:v>
                </c:pt>
                <c:pt idx="2436">
                  <c:v>0.62440217592592595</c:v>
                </c:pt>
                <c:pt idx="2437">
                  <c:v>0.62440796296296297</c:v>
                </c:pt>
                <c:pt idx="2438">
                  <c:v>0.62441374999999999</c:v>
                </c:pt>
                <c:pt idx="2439">
                  <c:v>0.62441953703703701</c:v>
                </c:pt>
                <c:pt idx="2440">
                  <c:v>0.62442550925925933</c:v>
                </c:pt>
                <c:pt idx="2441">
                  <c:v>0.62443129629629623</c:v>
                </c:pt>
                <c:pt idx="2442">
                  <c:v>0.62443708333333336</c:v>
                </c:pt>
                <c:pt idx="2443">
                  <c:v>0.62444304398148154</c:v>
                </c:pt>
                <c:pt idx="2444">
                  <c:v>0.62444901620370363</c:v>
                </c:pt>
                <c:pt idx="2445">
                  <c:v>0.62445480324074076</c:v>
                </c:pt>
                <c:pt idx="2446">
                  <c:v>0.62446077546296297</c:v>
                </c:pt>
                <c:pt idx="2447">
                  <c:v>0.62446673611111114</c:v>
                </c:pt>
                <c:pt idx="2448">
                  <c:v>0.62447289351851853</c:v>
                </c:pt>
                <c:pt idx="2449">
                  <c:v>0.62447878472222229</c:v>
                </c:pt>
                <c:pt idx="2450">
                  <c:v>0.62448475694444439</c:v>
                </c:pt>
                <c:pt idx="2451">
                  <c:v>0.62449090277777775</c:v>
                </c:pt>
                <c:pt idx="2452">
                  <c:v>0.62449704861111111</c:v>
                </c:pt>
                <c:pt idx="2453">
                  <c:v>0.62450283564814812</c:v>
                </c:pt>
                <c:pt idx="2454">
                  <c:v>0.62450880787037033</c:v>
                </c:pt>
                <c:pt idx="2455">
                  <c:v>0.62451478009259265</c:v>
                </c:pt>
                <c:pt idx="2456">
                  <c:v>0.6245209259259259</c:v>
                </c:pt>
                <c:pt idx="2457">
                  <c:v>0.62452671296296292</c:v>
                </c:pt>
                <c:pt idx="2458">
                  <c:v>0.62453268518518523</c:v>
                </c:pt>
                <c:pt idx="2459">
                  <c:v>0.62453864583333341</c:v>
                </c:pt>
                <c:pt idx="2460">
                  <c:v>0.62454480324074069</c:v>
                </c:pt>
                <c:pt idx="2461">
                  <c:v>0.62455059027777782</c:v>
                </c:pt>
                <c:pt idx="2462">
                  <c:v>0.62455655092592599</c:v>
                </c:pt>
                <c:pt idx="2463">
                  <c:v>0.6245623379629629</c:v>
                </c:pt>
                <c:pt idx="2464">
                  <c:v>0.62456939814814816</c:v>
                </c:pt>
                <c:pt idx="2465">
                  <c:v>0.62457518518518518</c:v>
                </c:pt>
                <c:pt idx="2466">
                  <c:v>0.6245809722222222</c:v>
                </c:pt>
                <c:pt idx="2467">
                  <c:v>0.62458675925925922</c:v>
                </c:pt>
                <c:pt idx="2468">
                  <c:v>0.62459290509259258</c:v>
                </c:pt>
                <c:pt idx="2469">
                  <c:v>0.6245986921296296</c:v>
                </c:pt>
                <c:pt idx="2470">
                  <c:v>0.62460447916666662</c:v>
                </c:pt>
                <c:pt idx="2471">
                  <c:v>0.62461026620370375</c:v>
                </c:pt>
                <c:pt idx="2472">
                  <c:v>0.62461641203703711</c:v>
                </c:pt>
                <c:pt idx="2473">
                  <c:v>0.62462219907407401</c:v>
                </c:pt>
                <c:pt idx="2474">
                  <c:v>0.62462817129629633</c:v>
                </c:pt>
                <c:pt idx="2475">
                  <c:v>0.62463395833333335</c:v>
                </c:pt>
                <c:pt idx="2476">
                  <c:v>0.62463993055555556</c:v>
                </c:pt>
                <c:pt idx="2477">
                  <c:v>0.62464571759259258</c:v>
                </c:pt>
                <c:pt idx="2478">
                  <c:v>0.62465150462962959</c:v>
                </c:pt>
                <c:pt idx="2479">
                  <c:v>0.62465729166666673</c:v>
                </c:pt>
                <c:pt idx="2480">
                  <c:v>0.62466325231481479</c:v>
                </c:pt>
                <c:pt idx="2481">
                  <c:v>0.62466903935185181</c:v>
                </c:pt>
                <c:pt idx="2482">
                  <c:v>0.62467482638888894</c:v>
                </c:pt>
                <c:pt idx="2483">
                  <c:v>0.62468079861111114</c:v>
                </c:pt>
                <c:pt idx="2484">
                  <c:v>0.62468694444444439</c:v>
                </c:pt>
                <c:pt idx="2485">
                  <c:v>0.62469274305555555</c:v>
                </c:pt>
                <c:pt idx="2486">
                  <c:v>0.62469851851851854</c:v>
                </c:pt>
                <c:pt idx="2487">
                  <c:v>0.62470430555555556</c:v>
                </c:pt>
                <c:pt idx="2488">
                  <c:v>0.62471046296296295</c:v>
                </c:pt>
                <c:pt idx="2489">
                  <c:v>0.62471624999999997</c:v>
                </c:pt>
                <c:pt idx="2490">
                  <c:v>0.62472221064814815</c:v>
                </c:pt>
                <c:pt idx="2491">
                  <c:v>0.62472818287037035</c:v>
                </c:pt>
                <c:pt idx="2492">
                  <c:v>0.62473432870370371</c:v>
                </c:pt>
                <c:pt idx="2493">
                  <c:v>0.62474030092592592</c:v>
                </c:pt>
                <c:pt idx="2494">
                  <c:v>0.62474627314814812</c:v>
                </c:pt>
                <c:pt idx="2495">
                  <c:v>0.6247522337962963</c:v>
                </c:pt>
                <c:pt idx="2496">
                  <c:v>0.62475839120370369</c:v>
                </c:pt>
                <c:pt idx="2497">
                  <c:v>0.62476417824074071</c:v>
                </c:pt>
                <c:pt idx="2498">
                  <c:v>0.62477013888888888</c:v>
                </c:pt>
                <c:pt idx="2499">
                  <c:v>0.62477611111111109</c:v>
                </c:pt>
                <c:pt idx="2500">
                  <c:v>0.62478225694444445</c:v>
                </c:pt>
                <c:pt idx="2501">
                  <c:v>0.62478804398148147</c:v>
                </c:pt>
                <c:pt idx="2502">
                  <c:v>0.62479401620370367</c:v>
                </c:pt>
                <c:pt idx="2503">
                  <c:v>0.62479998842592599</c:v>
                </c:pt>
                <c:pt idx="2504">
                  <c:v>0.62480613425925924</c:v>
                </c:pt>
                <c:pt idx="2505">
                  <c:v>0.62481192129629626</c:v>
                </c:pt>
                <c:pt idx="2506">
                  <c:v>0.62481788194444443</c:v>
                </c:pt>
                <c:pt idx="2507">
                  <c:v>0.62482385416666664</c:v>
                </c:pt>
                <c:pt idx="2508">
                  <c:v>0.62483</c:v>
                </c:pt>
                <c:pt idx="2509">
                  <c:v>0.62483687500000007</c:v>
                </c:pt>
                <c:pt idx="2510">
                  <c:v>0.62484270833333333</c:v>
                </c:pt>
                <c:pt idx="2511">
                  <c:v>0.62484868055555554</c:v>
                </c:pt>
                <c:pt idx="2512">
                  <c:v>0.62485465277777774</c:v>
                </c:pt>
                <c:pt idx="2513">
                  <c:v>0.62486061342592591</c:v>
                </c:pt>
                <c:pt idx="2514">
                  <c:v>0.62486658564814812</c:v>
                </c:pt>
                <c:pt idx="2515">
                  <c:v>0.62487237268518514</c:v>
                </c:pt>
                <c:pt idx="2516">
                  <c:v>0.62487815972222227</c:v>
                </c:pt>
                <c:pt idx="2517">
                  <c:v>0.62488394675925929</c:v>
                </c:pt>
                <c:pt idx="2518">
                  <c:v>0.6248899189814815</c:v>
                </c:pt>
                <c:pt idx="2519">
                  <c:v>0.62489570601851852</c:v>
                </c:pt>
                <c:pt idx="2520">
                  <c:v>0.62490166666666669</c:v>
                </c:pt>
                <c:pt idx="2521">
                  <c:v>0.62490763888888889</c:v>
                </c:pt>
                <c:pt idx="2522">
                  <c:v>0.62491342592592591</c:v>
                </c:pt>
                <c:pt idx="2523">
                  <c:v>0.62491939814814812</c:v>
                </c:pt>
                <c:pt idx="2524">
                  <c:v>0.62492528935185188</c:v>
                </c:pt>
                <c:pt idx="2525">
                  <c:v>0.62493144675925927</c:v>
                </c:pt>
                <c:pt idx="2526">
                  <c:v>0.62493740740740744</c:v>
                </c:pt>
                <c:pt idx="2527">
                  <c:v>0.62494337962962965</c:v>
                </c:pt>
                <c:pt idx="2528">
                  <c:v>0.62494935185185185</c:v>
                </c:pt>
                <c:pt idx="2529">
                  <c:v>0.62495549768518521</c:v>
                </c:pt>
                <c:pt idx="2530">
                  <c:v>0.62496128472222223</c:v>
                </c:pt>
                <c:pt idx="2531">
                  <c:v>0.62496725694444444</c:v>
                </c:pt>
                <c:pt idx="2532">
                  <c:v>0.62497321759259261</c:v>
                </c:pt>
                <c:pt idx="2533">
                  <c:v>0.62497936342592586</c:v>
                </c:pt>
                <c:pt idx="2534">
                  <c:v>0.62498533564814818</c:v>
                </c:pt>
                <c:pt idx="2535">
                  <c:v>0.6249911226851852</c:v>
                </c:pt>
                <c:pt idx="2536">
                  <c:v>0.62499690972222222</c:v>
                </c:pt>
                <c:pt idx="2537">
                  <c:v>0.62500306712962961</c:v>
                </c:pt>
                <c:pt idx="2538">
                  <c:v>0.62500885416666663</c:v>
                </c:pt>
                <c:pt idx="2539">
                  <c:v>0.6250148148148148</c:v>
                </c:pt>
                <c:pt idx="2540">
                  <c:v>0.62502078703703701</c:v>
                </c:pt>
                <c:pt idx="2541">
                  <c:v>0.62502693287037037</c:v>
                </c:pt>
                <c:pt idx="2542">
                  <c:v>0.62503271990740739</c:v>
                </c:pt>
                <c:pt idx="2543">
                  <c:v>0.6250386921296297</c:v>
                </c:pt>
                <c:pt idx="2544">
                  <c:v>0.6250446643518518</c:v>
                </c:pt>
                <c:pt idx="2545">
                  <c:v>0.62505081018518516</c:v>
                </c:pt>
                <c:pt idx="2546">
                  <c:v>0.62505659722222229</c:v>
                </c:pt>
                <c:pt idx="2547">
                  <c:v>0.62506255787037035</c:v>
                </c:pt>
                <c:pt idx="2548">
                  <c:v>0.62506834490740737</c:v>
                </c:pt>
                <c:pt idx="2549">
                  <c:v>0.62507450231481487</c:v>
                </c:pt>
                <c:pt idx="2550">
                  <c:v>0.62508028935185178</c:v>
                </c:pt>
                <c:pt idx="2551">
                  <c:v>0.62508643518518514</c:v>
                </c:pt>
                <c:pt idx="2552">
                  <c:v>0.62509222222222227</c:v>
                </c:pt>
                <c:pt idx="2553">
                  <c:v>0.62509927083333328</c:v>
                </c:pt>
                <c:pt idx="2554">
                  <c:v>0.62510505787037041</c:v>
                </c:pt>
                <c:pt idx="2555">
                  <c:v>0.62511103009259261</c:v>
                </c:pt>
                <c:pt idx="2556">
                  <c:v>0.62511700231481482</c:v>
                </c:pt>
                <c:pt idx="2557">
                  <c:v>0.62512314814814818</c:v>
                </c:pt>
                <c:pt idx="2558">
                  <c:v>0.62512912037037038</c:v>
                </c:pt>
                <c:pt idx="2559">
                  <c:v>0.62513508101851845</c:v>
                </c:pt>
                <c:pt idx="2560">
                  <c:v>0.62514105324074076</c:v>
                </c:pt>
                <c:pt idx="2561">
                  <c:v>0.62514719907407412</c:v>
                </c:pt>
                <c:pt idx="2562">
                  <c:v>0.62515298611111114</c:v>
                </c:pt>
                <c:pt idx="2563">
                  <c:v>0.62515895833333335</c:v>
                </c:pt>
                <c:pt idx="2564">
                  <c:v>0.62516493055555555</c:v>
                </c:pt>
                <c:pt idx="2565">
                  <c:v>0.62517107638888891</c:v>
                </c:pt>
                <c:pt idx="2566">
                  <c:v>0.62517686342592593</c:v>
                </c:pt>
                <c:pt idx="2567">
                  <c:v>0.62518300925925929</c:v>
                </c:pt>
                <c:pt idx="2568">
                  <c:v>0.6251889814814815</c:v>
                </c:pt>
                <c:pt idx="2569">
                  <c:v>0.62519494212962956</c:v>
                </c:pt>
                <c:pt idx="2570">
                  <c:v>0.62520072916666669</c:v>
                </c:pt>
                <c:pt idx="2571">
                  <c:v>0.6252067013888889</c:v>
                </c:pt>
                <c:pt idx="2572">
                  <c:v>0.62521284722222226</c:v>
                </c:pt>
                <c:pt idx="2573">
                  <c:v>0.62521881944444446</c:v>
                </c:pt>
                <c:pt idx="2574">
                  <c:v>0.62522460648148148</c:v>
                </c:pt>
                <c:pt idx="2575">
                  <c:v>0.62523057870370369</c:v>
                </c:pt>
                <c:pt idx="2576">
                  <c:v>0.62523653935185186</c:v>
                </c:pt>
                <c:pt idx="2577">
                  <c:v>0.62524269675925925</c:v>
                </c:pt>
                <c:pt idx="2578">
                  <c:v>0.62524848379629627</c:v>
                </c:pt>
                <c:pt idx="2579">
                  <c:v>0.62525444444444445</c:v>
                </c:pt>
                <c:pt idx="2580">
                  <c:v>0.62526041666666665</c:v>
                </c:pt>
                <c:pt idx="2581">
                  <c:v>0.62526656250000001</c:v>
                </c:pt>
                <c:pt idx="2582">
                  <c:v>0.62527234953703703</c:v>
                </c:pt>
                <c:pt idx="2583">
                  <c:v>0.62527832175925924</c:v>
                </c:pt>
                <c:pt idx="2584">
                  <c:v>0.62528429398148144</c:v>
                </c:pt>
                <c:pt idx="2585">
                  <c:v>0.62529040509259259</c:v>
                </c:pt>
                <c:pt idx="2586">
                  <c:v>0.62529619212962961</c:v>
                </c:pt>
                <c:pt idx="2587">
                  <c:v>0.62530216435185182</c:v>
                </c:pt>
                <c:pt idx="2588">
                  <c:v>0.62530812499999999</c:v>
                </c:pt>
                <c:pt idx="2589">
                  <c:v>0.62531427083333335</c:v>
                </c:pt>
                <c:pt idx="2590">
                  <c:v>0.62532024305555556</c:v>
                </c:pt>
                <c:pt idx="2591">
                  <c:v>0.62532621527777776</c:v>
                </c:pt>
                <c:pt idx="2592">
                  <c:v>0.62533217592592594</c:v>
                </c:pt>
                <c:pt idx="2593">
                  <c:v>0.62533833333333333</c:v>
                </c:pt>
                <c:pt idx="2594">
                  <c:v>0.62534447916666669</c:v>
                </c:pt>
                <c:pt idx="2595">
                  <c:v>0.62535043981481475</c:v>
                </c:pt>
                <c:pt idx="2596">
                  <c:v>0.62535641203703707</c:v>
                </c:pt>
                <c:pt idx="2597">
                  <c:v>0.62536364583333337</c:v>
                </c:pt>
                <c:pt idx="2598">
                  <c:v>0.62536918981481482</c:v>
                </c:pt>
                <c:pt idx="2599">
                  <c:v>0.62537515046296299</c:v>
                </c:pt>
                <c:pt idx="2600">
                  <c:v>0.6253811226851852</c:v>
                </c:pt>
                <c:pt idx="2601">
                  <c:v>0.62538726851851856</c:v>
                </c:pt>
                <c:pt idx="2602">
                  <c:v>0.62539305555555558</c:v>
                </c:pt>
                <c:pt idx="2603">
                  <c:v>0.62539902777777778</c:v>
                </c:pt>
                <c:pt idx="2604">
                  <c:v>0.62540498842592596</c:v>
                </c:pt>
                <c:pt idx="2605">
                  <c:v>0.62541114583333335</c:v>
                </c:pt>
                <c:pt idx="2606">
                  <c:v>0.62541693287037037</c:v>
                </c:pt>
                <c:pt idx="2607">
                  <c:v>0.62542289351851854</c:v>
                </c:pt>
                <c:pt idx="2608">
                  <c:v>0.62542886574074075</c:v>
                </c:pt>
                <c:pt idx="2609">
                  <c:v>0.62543501157407411</c:v>
                </c:pt>
                <c:pt idx="2610">
                  <c:v>0.62544079861111113</c:v>
                </c:pt>
                <c:pt idx="2611">
                  <c:v>0.62544677083333333</c:v>
                </c:pt>
                <c:pt idx="2612">
                  <c:v>0.62545274305555554</c:v>
                </c:pt>
                <c:pt idx="2613">
                  <c:v>0.6254588888888889</c:v>
                </c:pt>
                <c:pt idx="2614">
                  <c:v>0.62546503472222226</c:v>
                </c:pt>
                <c:pt idx="2615">
                  <c:v>0.62547082175925928</c:v>
                </c:pt>
                <c:pt idx="2616">
                  <c:v>0.62547679398148148</c:v>
                </c:pt>
                <c:pt idx="2617">
                  <c:v>0.62548293981481484</c:v>
                </c:pt>
                <c:pt idx="2618">
                  <c:v>0.62548891203703705</c:v>
                </c:pt>
                <c:pt idx="2619">
                  <c:v>0.6254950578703703</c:v>
                </c:pt>
                <c:pt idx="2620">
                  <c:v>0.62550084490740743</c:v>
                </c:pt>
                <c:pt idx="2621">
                  <c:v>0.62550699074074079</c:v>
                </c:pt>
                <c:pt idx="2622">
                  <c:v>0.62551296296296299</c:v>
                </c:pt>
                <c:pt idx="2623">
                  <c:v>0.62551875000000001</c:v>
                </c:pt>
                <c:pt idx="2624">
                  <c:v>0.62552472222222222</c:v>
                </c:pt>
                <c:pt idx="2625">
                  <c:v>0.62553086805555558</c:v>
                </c:pt>
                <c:pt idx="2626">
                  <c:v>0.62553684027777778</c:v>
                </c:pt>
                <c:pt idx="2627">
                  <c:v>0.6255426273148148</c:v>
                </c:pt>
                <c:pt idx="2628">
                  <c:v>0.62554858796296298</c:v>
                </c:pt>
                <c:pt idx="2629">
                  <c:v>0.62555474537037037</c:v>
                </c:pt>
                <c:pt idx="2630">
                  <c:v>0.62556053240740739</c:v>
                </c:pt>
                <c:pt idx="2631">
                  <c:v>0.62556667824074075</c:v>
                </c:pt>
                <c:pt idx="2632">
                  <c:v>0.62557246527777777</c:v>
                </c:pt>
                <c:pt idx="2633">
                  <c:v>0.62557861111111113</c:v>
                </c:pt>
                <c:pt idx="2634">
                  <c:v>0.62558439814814815</c:v>
                </c:pt>
                <c:pt idx="2635">
                  <c:v>0.62559037037037035</c:v>
                </c:pt>
                <c:pt idx="2636">
                  <c:v>0.62559633101851853</c:v>
                </c:pt>
                <c:pt idx="2637">
                  <c:v>0.62560248842592592</c:v>
                </c:pt>
                <c:pt idx="2638">
                  <c:v>0.62560827546296294</c:v>
                </c:pt>
                <c:pt idx="2639">
                  <c:v>0.6256144212962963</c:v>
                </c:pt>
                <c:pt idx="2640">
                  <c:v>0.62562020833333332</c:v>
                </c:pt>
                <c:pt idx="2641">
                  <c:v>0.62562635416666668</c:v>
                </c:pt>
                <c:pt idx="2642">
                  <c:v>0.62563322916666664</c:v>
                </c:pt>
                <c:pt idx="2643">
                  <c:v>0.62563920138888884</c:v>
                </c:pt>
                <c:pt idx="2644">
                  <c:v>0.62564517361111116</c:v>
                </c:pt>
                <c:pt idx="2645">
                  <c:v>0.62565113425925922</c:v>
                </c:pt>
                <c:pt idx="2646">
                  <c:v>0.62565728009259258</c:v>
                </c:pt>
                <c:pt idx="2647">
                  <c:v>0.6256630671296296</c:v>
                </c:pt>
                <c:pt idx="2648">
                  <c:v>0.62566922453703711</c:v>
                </c:pt>
                <c:pt idx="2649">
                  <c:v>0.62567501157407401</c:v>
                </c:pt>
                <c:pt idx="2650">
                  <c:v>0.62568115740740737</c:v>
                </c:pt>
                <c:pt idx="2651">
                  <c:v>0.6256869444444445</c:v>
                </c:pt>
                <c:pt idx="2652">
                  <c:v>0.6256929166666666</c:v>
                </c:pt>
                <c:pt idx="2653">
                  <c:v>0.62569906249999996</c:v>
                </c:pt>
                <c:pt idx="2654">
                  <c:v>0.62570503472222228</c:v>
                </c:pt>
                <c:pt idx="2655">
                  <c:v>0.62571082175925929</c:v>
                </c:pt>
                <c:pt idx="2656">
                  <c:v>0.62571678240740736</c:v>
                </c:pt>
                <c:pt idx="2657">
                  <c:v>0.62572292824074072</c:v>
                </c:pt>
                <c:pt idx="2658">
                  <c:v>0.62572890046296303</c:v>
                </c:pt>
                <c:pt idx="2659">
                  <c:v>0.62573457175925928</c:v>
                </c:pt>
                <c:pt idx="2660">
                  <c:v>0.6257403587962963</c:v>
                </c:pt>
                <c:pt idx="2661">
                  <c:v>0.62574633101851851</c:v>
                </c:pt>
                <c:pt idx="2662">
                  <c:v>0.62575247685185187</c:v>
                </c:pt>
                <c:pt idx="2663">
                  <c:v>0.62575826388888889</c:v>
                </c:pt>
                <c:pt idx="2664">
                  <c:v>0.62576423611111109</c:v>
                </c:pt>
                <c:pt idx="2665">
                  <c:v>0.62577019675925927</c:v>
                </c:pt>
                <c:pt idx="2666">
                  <c:v>0.62577634259259263</c:v>
                </c:pt>
                <c:pt idx="2667">
                  <c:v>0.62578214120370368</c:v>
                </c:pt>
                <c:pt idx="2668">
                  <c:v>0.62578810185185185</c:v>
                </c:pt>
                <c:pt idx="2669">
                  <c:v>0.62579407407407406</c:v>
                </c:pt>
                <c:pt idx="2670">
                  <c:v>0.62580021990740742</c:v>
                </c:pt>
                <c:pt idx="2671">
                  <c:v>0.62580600694444444</c:v>
                </c:pt>
                <c:pt idx="2672">
                  <c:v>0.62581216435185183</c:v>
                </c:pt>
                <c:pt idx="2673">
                  <c:v>0.62581788194444443</c:v>
                </c:pt>
                <c:pt idx="2674">
                  <c:v>0.62582420138888895</c:v>
                </c:pt>
                <c:pt idx="2675">
                  <c:v>0.62583017361111104</c:v>
                </c:pt>
                <c:pt idx="2676">
                  <c:v>0.62583614583333336</c:v>
                </c:pt>
                <c:pt idx="2677">
                  <c:v>0.62584210648148153</c:v>
                </c:pt>
                <c:pt idx="2678">
                  <c:v>0.62584826388888892</c:v>
                </c:pt>
                <c:pt idx="2679">
                  <c:v>0.62585405092592594</c:v>
                </c:pt>
                <c:pt idx="2680">
                  <c:v>0.6258601967592593</c:v>
                </c:pt>
                <c:pt idx="2681">
                  <c:v>0.62586615740740748</c:v>
                </c:pt>
                <c:pt idx="2682">
                  <c:v>0.62587212962962957</c:v>
                </c:pt>
                <c:pt idx="2683">
                  <c:v>0.62587810185185189</c:v>
                </c:pt>
                <c:pt idx="2684">
                  <c:v>0.62588388888888891</c:v>
                </c:pt>
                <c:pt idx="2685">
                  <c:v>0.62589003472222215</c:v>
                </c:pt>
                <c:pt idx="2686">
                  <c:v>0.62589690972222223</c:v>
                </c:pt>
                <c:pt idx="2687">
                  <c:v>0.6259028703703704</c:v>
                </c:pt>
                <c:pt idx="2688">
                  <c:v>0.62590884259259261</c:v>
                </c:pt>
                <c:pt idx="2689">
                  <c:v>0.62591481481481481</c:v>
                </c:pt>
                <c:pt idx="2690">
                  <c:v>0.62592096064814817</c:v>
                </c:pt>
                <c:pt idx="2691">
                  <c:v>0.62592674768518519</c:v>
                </c:pt>
                <c:pt idx="2692">
                  <c:v>0.62593289351851855</c:v>
                </c:pt>
                <c:pt idx="2693">
                  <c:v>0.62593886574074076</c:v>
                </c:pt>
                <c:pt idx="2694">
                  <c:v>0.62594483796296296</c:v>
                </c:pt>
                <c:pt idx="2695">
                  <c:v>0.62595062499999998</c:v>
                </c:pt>
                <c:pt idx="2696">
                  <c:v>0.62595658564814816</c:v>
                </c:pt>
                <c:pt idx="2697">
                  <c:v>0.62596255787037036</c:v>
                </c:pt>
                <c:pt idx="2698">
                  <c:v>0.62596870370370372</c:v>
                </c:pt>
                <c:pt idx="2699">
                  <c:v>0.62597449074074074</c:v>
                </c:pt>
                <c:pt idx="2700">
                  <c:v>0.62598046296296295</c:v>
                </c:pt>
                <c:pt idx="2701">
                  <c:v>0.62598643518518515</c:v>
                </c:pt>
                <c:pt idx="2702">
                  <c:v>0.62599258101851851</c:v>
                </c:pt>
                <c:pt idx="2703">
                  <c:v>0.62599855324074072</c:v>
                </c:pt>
                <c:pt idx="2704">
                  <c:v>0.62600451388888889</c:v>
                </c:pt>
                <c:pt idx="2705">
                  <c:v>0.62601065972222225</c:v>
                </c:pt>
                <c:pt idx="2706">
                  <c:v>0.62601663194444446</c:v>
                </c:pt>
                <c:pt idx="2707">
                  <c:v>0.62602260416666666</c:v>
                </c:pt>
                <c:pt idx="2708">
                  <c:v>0.62602839120370368</c:v>
                </c:pt>
                <c:pt idx="2709">
                  <c:v>0.62603436342592589</c:v>
                </c:pt>
                <c:pt idx="2710">
                  <c:v>0.62604050925925925</c:v>
                </c:pt>
                <c:pt idx="2711">
                  <c:v>0.62604629629629627</c:v>
                </c:pt>
                <c:pt idx="2712">
                  <c:v>0.62605225694444444</c:v>
                </c:pt>
                <c:pt idx="2713">
                  <c:v>0.62605822916666665</c:v>
                </c:pt>
                <c:pt idx="2714">
                  <c:v>0.62606437500000001</c:v>
                </c:pt>
                <c:pt idx="2715">
                  <c:v>0.62607016203703703</c:v>
                </c:pt>
                <c:pt idx="2716">
                  <c:v>0.62607613425925923</c:v>
                </c:pt>
                <c:pt idx="2717">
                  <c:v>0.62608228009259259</c:v>
                </c:pt>
                <c:pt idx="2718">
                  <c:v>0.6260882523148148</c:v>
                </c:pt>
                <c:pt idx="2719">
                  <c:v>0.62609403935185182</c:v>
                </c:pt>
                <c:pt idx="2720">
                  <c:v>0.62610001157407413</c:v>
                </c:pt>
                <c:pt idx="2721">
                  <c:v>0.62610615740740738</c:v>
                </c:pt>
                <c:pt idx="2722">
                  <c:v>0.62611211805555556</c:v>
                </c:pt>
                <c:pt idx="2723">
                  <c:v>0.62611790509259257</c:v>
                </c:pt>
                <c:pt idx="2724">
                  <c:v>0.62612387731481478</c:v>
                </c:pt>
                <c:pt idx="2725">
                  <c:v>0.62613002314814814</c:v>
                </c:pt>
                <c:pt idx="2726">
                  <c:v>0.62613599537037035</c:v>
                </c:pt>
                <c:pt idx="2727">
                  <c:v>0.62614178240740748</c:v>
                </c:pt>
                <c:pt idx="2728">
                  <c:v>0.62614775462962957</c:v>
                </c:pt>
                <c:pt idx="2729">
                  <c:v>0.62615371527777774</c:v>
                </c:pt>
                <c:pt idx="2730">
                  <c:v>0.62616094907407405</c:v>
                </c:pt>
                <c:pt idx="2731">
                  <c:v>0.62616692129629625</c:v>
                </c:pt>
                <c:pt idx="2732">
                  <c:v>0.62617289351851857</c:v>
                </c:pt>
                <c:pt idx="2733">
                  <c:v>0.62617885416666663</c:v>
                </c:pt>
                <c:pt idx="2734">
                  <c:v>0.62618480324074077</c:v>
                </c:pt>
                <c:pt idx="2735">
                  <c:v>0.62619059027777779</c:v>
                </c:pt>
                <c:pt idx="2736">
                  <c:v>0.6261965625</c:v>
                </c:pt>
                <c:pt idx="2737">
                  <c:v>0.62620252314814817</c:v>
                </c:pt>
                <c:pt idx="2738">
                  <c:v>0.62620868055555556</c:v>
                </c:pt>
                <c:pt idx="2739">
                  <c:v>0.62621446759259258</c:v>
                </c:pt>
                <c:pt idx="2740">
                  <c:v>0.62622061342592594</c:v>
                </c:pt>
                <c:pt idx="2741">
                  <c:v>0.62622640046296296</c:v>
                </c:pt>
                <c:pt idx="2742">
                  <c:v>0.62623254629629632</c:v>
                </c:pt>
                <c:pt idx="2743">
                  <c:v>0.62623834490740737</c:v>
                </c:pt>
                <c:pt idx="2744">
                  <c:v>0.62624430555555555</c:v>
                </c:pt>
                <c:pt idx="2745">
                  <c:v>0.62625027777777775</c:v>
                </c:pt>
                <c:pt idx="2746">
                  <c:v>0.62625642361111111</c:v>
                </c:pt>
                <c:pt idx="2747">
                  <c:v>0.62626307870370368</c:v>
                </c:pt>
                <c:pt idx="2748">
                  <c:v>0.62626883101851849</c:v>
                </c:pt>
                <c:pt idx="2749">
                  <c:v>0.6262748032407407</c:v>
                </c:pt>
                <c:pt idx="2750">
                  <c:v>0.62628094907407406</c:v>
                </c:pt>
                <c:pt idx="2751">
                  <c:v>0.62628673611111108</c:v>
                </c:pt>
                <c:pt idx="2752">
                  <c:v>0.62629270833333328</c:v>
                </c:pt>
                <c:pt idx="2753">
                  <c:v>0.62629866898148145</c:v>
                </c:pt>
                <c:pt idx="2754">
                  <c:v>0.62630482638888896</c:v>
                </c:pt>
                <c:pt idx="2755">
                  <c:v>0.62631078703703702</c:v>
                </c:pt>
                <c:pt idx="2756">
                  <c:v>0.62631675925925923</c:v>
                </c:pt>
                <c:pt idx="2757">
                  <c:v>0.62632273148148154</c:v>
                </c:pt>
                <c:pt idx="2758">
                  <c:v>0.62632887731481479</c:v>
                </c:pt>
                <c:pt idx="2759">
                  <c:v>0.62633466435185181</c:v>
                </c:pt>
                <c:pt idx="2760">
                  <c:v>0.62634063657407413</c:v>
                </c:pt>
                <c:pt idx="2761">
                  <c:v>0.62634659722222219</c:v>
                </c:pt>
                <c:pt idx="2762">
                  <c:v>0.62635274305555555</c:v>
                </c:pt>
                <c:pt idx="2763">
                  <c:v>0.62635871527777776</c:v>
                </c:pt>
                <c:pt idx="2764">
                  <c:v>0.62636468750000007</c:v>
                </c:pt>
                <c:pt idx="2765">
                  <c:v>0.62637065972222217</c:v>
                </c:pt>
                <c:pt idx="2766">
                  <c:v>0.62637662037037034</c:v>
                </c:pt>
                <c:pt idx="2767">
                  <c:v>0.62638259259259266</c:v>
                </c:pt>
                <c:pt idx="2768">
                  <c:v>0.62638855324074072</c:v>
                </c:pt>
                <c:pt idx="2769">
                  <c:v>0.62639452546296293</c:v>
                </c:pt>
                <c:pt idx="2770">
                  <c:v>0.62640049768518524</c:v>
                </c:pt>
                <c:pt idx="2771">
                  <c:v>0.62640628472222215</c:v>
                </c:pt>
                <c:pt idx="2772">
                  <c:v>0.62641243055555551</c:v>
                </c:pt>
                <c:pt idx="2773">
                  <c:v>0.62641821759259264</c:v>
                </c:pt>
                <c:pt idx="2774">
                  <c:v>0.62642545138888883</c:v>
                </c:pt>
                <c:pt idx="2775">
                  <c:v>0.62643123842592596</c:v>
                </c:pt>
                <c:pt idx="2776">
                  <c:v>0.62643721064814817</c:v>
                </c:pt>
                <c:pt idx="2777">
                  <c:v>0.62644317129629623</c:v>
                </c:pt>
                <c:pt idx="2778">
                  <c:v>0.62644932870370373</c:v>
                </c:pt>
                <c:pt idx="2779">
                  <c:v>0.62645511574074075</c:v>
                </c:pt>
                <c:pt idx="2780">
                  <c:v>0.626461261574074</c:v>
                </c:pt>
                <c:pt idx="2781">
                  <c:v>0.62646723379629632</c:v>
                </c:pt>
                <c:pt idx="2782">
                  <c:v>0.62647337962962968</c:v>
                </c:pt>
                <c:pt idx="2783">
                  <c:v>0.62647952546296293</c:v>
                </c:pt>
                <c:pt idx="2784">
                  <c:v>0.62648549768518513</c:v>
                </c:pt>
                <c:pt idx="2785">
                  <c:v>0.62649164351851849</c:v>
                </c:pt>
                <c:pt idx="2786">
                  <c:v>0.62649761574074081</c:v>
                </c:pt>
                <c:pt idx="2787">
                  <c:v>0.62650357638888887</c:v>
                </c:pt>
                <c:pt idx="2788">
                  <c:v>0.62650954861111108</c:v>
                </c:pt>
                <c:pt idx="2789">
                  <c:v>0.62651552083333339</c:v>
                </c:pt>
                <c:pt idx="2790">
                  <c:v>0.62652148148148146</c:v>
                </c:pt>
                <c:pt idx="2791">
                  <c:v>0.62652745370370366</c:v>
                </c:pt>
                <c:pt idx="2792">
                  <c:v>0.62653342592592598</c:v>
                </c:pt>
                <c:pt idx="2793">
                  <c:v>0.62653938657407404</c:v>
                </c:pt>
                <c:pt idx="2794">
                  <c:v>0.62654535879629625</c:v>
                </c:pt>
                <c:pt idx="2795">
                  <c:v>0.62655131944444442</c:v>
                </c:pt>
                <c:pt idx="2796">
                  <c:v>0.62655729166666674</c:v>
                </c:pt>
                <c:pt idx="2797">
                  <c:v>0.62656326388888883</c:v>
                </c:pt>
                <c:pt idx="2798">
                  <c:v>0.62656923611111115</c:v>
                </c:pt>
                <c:pt idx="2799">
                  <c:v>0.62657538194444451</c:v>
                </c:pt>
                <c:pt idx="2800">
                  <c:v>0.62658134259259257</c:v>
                </c:pt>
                <c:pt idx="2801">
                  <c:v>0.62658731481481478</c:v>
                </c:pt>
                <c:pt idx="2802">
                  <c:v>0.62659328703703709</c:v>
                </c:pt>
                <c:pt idx="2803">
                  <c:v>0.62659924768518516</c:v>
                </c:pt>
                <c:pt idx="2804">
                  <c:v>0.62660521990740736</c:v>
                </c:pt>
                <c:pt idx="2805">
                  <c:v>0.62661119212962968</c:v>
                </c:pt>
                <c:pt idx="2806">
                  <c:v>0.62661715277777774</c:v>
                </c:pt>
                <c:pt idx="2807">
                  <c:v>0.62662312499999995</c:v>
                </c:pt>
                <c:pt idx="2808">
                  <c:v>0.62662880787037034</c:v>
                </c:pt>
                <c:pt idx="2809">
                  <c:v>0.6266349537037037</c:v>
                </c:pt>
                <c:pt idx="2810">
                  <c:v>0.62664092592592591</c:v>
                </c:pt>
                <c:pt idx="2811">
                  <c:v>0.62664707175925927</c:v>
                </c:pt>
                <c:pt idx="2812">
                  <c:v>0.62665304398148147</c:v>
                </c:pt>
                <c:pt idx="2813">
                  <c:v>0.62665918981481483</c:v>
                </c:pt>
                <c:pt idx="2814">
                  <c:v>0.62666516203703704</c:v>
                </c:pt>
                <c:pt idx="2815">
                  <c:v>0.6266713078703704</c:v>
                </c:pt>
                <c:pt idx="2816">
                  <c:v>0.6266772800925926</c:v>
                </c:pt>
                <c:pt idx="2817">
                  <c:v>0.62668324074074078</c:v>
                </c:pt>
                <c:pt idx="2818">
                  <c:v>0.62669030092592592</c:v>
                </c:pt>
                <c:pt idx="2819">
                  <c:v>0.6266962615740741</c:v>
                </c:pt>
                <c:pt idx="2820">
                  <c:v>0.6267022337962963</c:v>
                </c:pt>
                <c:pt idx="2821">
                  <c:v>0.62670820601851851</c:v>
                </c:pt>
                <c:pt idx="2822">
                  <c:v>0.62671392361111111</c:v>
                </c:pt>
                <c:pt idx="2823">
                  <c:v>0.62671988425925929</c:v>
                </c:pt>
                <c:pt idx="2824">
                  <c:v>0.62672585648148149</c:v>
                </c:pt>
                <c:pt idx="2825">
                  <c:v>0.6267318287037037</c:v>
                </c:pt>
                <c:pt idx="2826">
                  <c:v>0.62673778935185187</c:v>
                </c:pt>
                <c:pt idx="2827">
                  <c:v>0.62674376157407408</c:v>
                </c:pt>
                <c:pt idx="2828">
                  <c:v>0.62674972222222225</c:v>
                </c:pt>
                <c:pt idx="2829">
                  <c:v>0.62675569444444446</c:v>
                </c:pt>
                <c:pt idx="2830">
                  <c:v>0.62676166666666666</c:v>
                </c:pt>
                <c:pt idx="2831">
                  <c:v>0.62676762731481483</c:v>
                </c:pt>
                <c:pt idx="2832">
                  <c:v>0.62677359953703704</c:v>
                </c:pt>
                <c:pt idx="2833">
                  <c:v>0.62677957175925925</c:v>
                </c:pt>
                <c:pt idx="2834">
                  <c:v>0.62678553240740742</c:v>
                </c:pt>
                <c:pt idx="2835">
                  <c:v>0.62679168981481481</c:v>
                </c:pt>
                <c:pt idx="2836">
                  <c:v>0.62679783564814817</c:v>
                </c:pt>
                <c:pt idx="2837">
                  <c:v>0.62680398148148153</c:v>
                </c:pt>
                <c:pt idx="2838">
                  <c:v>0.62681013888888892</c:v>
                </c:pt>
                <c:pt idx="2839">
                  <c:v>0.62681628472222217</c:v>
                </c:pt>
                <c:pt idx="2840">
                  <c:v>0.62682224537037035</c:v>
                </c:pt>
                <c:pt idx="2841">
                  <c:v>0.62682840277777785</c:v>
                </c:pt>
                <c:pt idx="2842">
                  <c:v>0.62683436342592591</c:v>
                </c:pt>
                <c:pt idx="2843">
                  <c:v>0.62684033564814812</c:v>
                </c:pt>
                <c:pt idx="2844">
                  <c:v>0.62684630787037043</c:v>
                </c:pt>
                <c:pt idx="2845">
                  <c:v>0.6268522685185185</c:v>
                </c:pt>
                <c:pt idx="2846">
                  <c:v>0.6268582407407407</c:v>
                </c:pt>
                <c:pt idx="2847">
                  <c:v>0.62686438657407406</c:v>
                </c:pt>
                <c:pt idx="2848">
                  <c:v>0.62687035879629627</c:v>
                </c:pt>
                <c:pt idx="2849">
                  <c:v>0.62687631944444444</c:v>
                </c:pt>
                <c:pt idx="2850">
                  <c:v>0.62688229166666665</c:v>
                </c:pt>
                <c:pt idx="2851">
                  <c:v>0.62688826388888885</c:v>
                </c:pt>
                <c:pt idx="2852">
                  <c:v>0.62689423611111106</c:v>
                </c:pt>
                <c:pt idx="2853">
                  <c:v>0.62690019675925923</c:v>
                </c:pt>
                <c:pt idx="2854">
                  <c:v>0.62690634259259259</c:v>
                </c:pt>
                <c:pt idx="2855">
                  <c:v>0.6269123148148148</c:v>
                </c:pt>
                <c:pt idx="2856">
                  <c:v>0.626918287037037</c:v>
                </c:pt>
                <c:pt idx="2857">
                  <c:v>0.62692443287037036</c:v>
                </c:pt>
                <c:pt idx="2858">
                  <c:v>0.62693040509259257</c:v>
                </c:pt>
                <c:pt idx="2859">
                  <c:v>0.62693655092592593</c:v>
                </c:pt>
                <c:pt idx="2860">
                  <c:v>0.62694359953703704</c:v>
                </c:pt>
                <c:pt idx="2861">
                  <c:v>0.6269497453703704</c:v>
                </c:pt>
                <c:pt idx="2862">
                  <c:v>0.62695571759259261</c:v>
                </c:pt>
                <c:pt idx="2863">
                  <c:v>0.62696168981481482</c:v>
                </c:pt>
                <c:pt idx="2864">
                  <c:v>0.62696765046296299</c:v>
                </c:pt>
                <c:pt idx="2865">
                  <c:v>0.62697362268518519</c:v>
                </c:pt>
                <c:pt idx="2866">
                  <c:v>0.6269795949074074</c:v>
                </c:pt>
                <c:pt idx="2867">
                  <c:v>0.62698555555555557</c:v>
                </c:pt>
                <c:pt idx="2868">
                  <c:v>0.62699152777777778</c:v>
                </c:pt>
                <c:pt idx="2869">
                  <c:v>0.62699749999999999</c:v>
                </c:pt>
                <c:pt idx="2870">
                  <c:v>0.62700346064814816</c:v>
                </c:pt>
                <c:pt idx="2871">
                  <c:v>0.62700943287037036</c:v>
                </c:pt>
                <c:pt idx="2872">
                  <c:v>0.62701540509259257</c:v>
                </c:pt>
                <c:pt idx="2873">
                  <c:v>0.62702136574074074</c:v>
                </c:pt>
                <c:pt idx="2874">
                  <c:v>0.62702733796296295</c:v>
                </c:pt>
                <c:pt idx="2875">
                  <c:v>0.62703331018518516</c:v>
                </c:pt>
                <c:pt idx="2876">
                  <c:v>0.62703927083333333</c:v>
                </c:pt>
                <c:pt idx="2877">
                  <c:v>0.62704524305555553</c:v>
                </c:pt>
                <c:pt idx="2878">
                  <c:v>0.62705121527777774</c:v>
                </c:pt>
                <c:pt idx="2879">
                  <c:v>0.62705717592592591</c:v>
                </c:pt>
                <c:pt idx="2880">
                  <c:v>0.62706314814814812</c:v>
                </c:pt>
                <c:pt idx="2881">
                  <c:v>0.62706910879629629</c:v>
                </c:pt>
                <c:pt idx="2882">
                  <c:v>0.6270750810185185</c:v>
                </c:pt>
                <c:pt idx="2883">
                  <c:v>0.62708104166666667</c:v>
                </c:pt>
                <c:pt idx="2884">
                  <c:v>0.62708718750000003</c:v>
                </c:pt>
                <c:pt idx="2885">
                  <c:v>0.62709315972222224</c:v>
                </c:pt>
                <c:pt idx="2886">
                  <c:v>0.62709949074074067</c:v>
                </c:pt>
                <c:pt idx="2887">
                  <c:v>0.62710546296296299</c:v>
                </c:pt>
                <c:pt idx="2888">
                  <c:v>0.62711160879629635</c:v>
                </c:pt>
                <c:pt idx="2889">
                  <c:v>0.62711758101851856</c:v>
                </c:pt>
                <c:pt idx="2890">
                  <c:v>0.62712354166666662</c:v>
                </c:pt>
                <c:pt idx="2891">
                  <c:v>0.62712951388888893</c:v>
                </c:pt>
                <c:pt idx="2892">
                  <c:v>0.62713530092592595</c:v>
                </c:pt>
                <c:pt idx="2893">
                  <c:v>0.62714234953703707</c:v>
                </c:pt>
                <c:pt idx="2894">
                  <c:v>0.62714832175925928</c:v>
                </c:pt>
                <c:pt idx="2895">
                  <c:v>0.62715446759259252</c:v>
                </c:pt>
                <c:pt idx="2896">
                  <c:v>0.62716018518518524</c:v>
                </c:pt>
                <c:pt idx="2897">
                  <c:v>0.62716597222222226</c:v>
                </c:pt>
                <c:pt idx="2898">
                  <c:v>0.62717211805555551</c:v>
                </c:pt>
                <c:pt idx="2899">
                  <c:v>0.62717809027777782</c:v>
                </c:pt>
                <c:pt idx="2900">
                  <c:v>0.62718406250000003</c:v>
                </c:pt>
                <c:pt idx="2901">
                  <c:v>0.62718984953703705</c:v>
                </c:pt>
                <c:pt idx="2902">
                  <c:v>0.62719599537037041</c:v>
                </c:pt>
                <c:pt idx="2903">
                  <c:v>0.62720196759259261</c:v>
                </c:pt>
                <c:pt idx="2904">
                  <c:v>0.62720775462962963</c:v>
                </c:pt>
                <c:pt idx="2905">
                  <c:v>0.62721390046296299</c:v>
                </c:pt>
                <c:pt idx="2906">
                  <c:v>0.6272198726851852</c:v>
                </c:pt>
                <c:pt idx="2907">
                  <c:v>0.62722583333333326</c:v>
                </c:pt>
                <c:pt idx="2908">
                  <c:v>0.62723216435185181</c:v>
                </c:pt>
                <c:pt idx="2909">
                  <c:v>0.62723832175925931</c:v>
                </c:pt>
                <c:pt idx="2910">
                  <c:v>0.62724428240740737</c:v>
                </c:pt>
                <c:pt idx="2911">
                  <c:v>0.62725025462962958</c:v>
                </c:pt>
                <c:pt idx="2912">
                  <c:v>0.62725621527777775</c:v>
                </c:pt>
                <c:pt idx="2913">
                  <c:v>0.62726201388888891</c:v>
                </c:pt>
                <c:pt idx="2914">
                  <c:v>0.62726815972222216</c:v>
                </c:pt>
                <c:pt idx="2915">
                  <c:v>0.62727413194444448</c:v>
                </c:pt>
                <c:pt idx="2916">
                  <c:v>0.62728009259259265</c:v>
                </c:pt>
                <c:pt idx="2917">
                  <c:v>0.62728606481481475</c:v>
                </c:pt>
                <c:pt idx="2918">
                  <c:v>0.62729202546296292</c:v>
                </c:pt>
                <c:pt idx="2919">
                  <c:v>0.62729799768518524</c:v>
                </c:pt>
                <c:pt idx="2920">
                  <c:v>0.62730396990740744</c:v>
                </c:pt>
                <c:pt idx="2921">
                  <c:v>0.62730993055555551</c:v>
                </c:pt>
                <c:pt idx="2922">
                  <c:v>0.62731590277777782</c:v>
                </c:pt>
                <c:pt idx="2923">
                  <c:v>0.62732187500000003</c:v>
                </c:pt>
                <c:pt idx="2924">
                  <c:v>0.62732783564814809</c:v>
                </c:pt>
                <c:pt idx="2925">
                  <c:v>0.62733380787037041</c:v>
                </c:pt>
                <c:pt idx="2926">
                  <c:v>0.62734085648148141</c:v>
                </c:pt>
                <c:pt idx="2927">
                  <c:v>0.62734664351851854</c:v>
                </c:pt>
                <c:pt idx="2928">
                  <c:v>0.62735280092592594</c:v>
                </c:pt>
                <c:pt idx="2929">
                  <c:v>0.62735876157407411</c:v>
                </c:pt>
                <c:pt idx="2930">
                  <c:v>0.62736490740740736</c:v>
                </c:pt>
                <c:pt idx="2931">
                  <c:v>0.62737087962962967</c:v>
                </c:pt>
                <c:pt idx="2932">
                  <c:v>0.62737685185185188</c:v>
                </c:pt>
                <c:pt idx="2933">
                  <c:v>0.62738299768518513</c:v>
                </c:pt>
                <c:pt idx="2934">
                  <c:v>0.62738896990740745</c:v>
                </c:pt>
                <c:pt idx="2935">
                  <c:v>0.62739493055555562</c:v>
                </c:pt>
                <c:pt idx="2936">
                  <c:v>0.6274010879629629</c:v>
                </c:pt>
                <c:pt idx="2937">
                  <c:v>0.62740704861111107</c:v>
                </c:pt>
                <c:pt idx="2938">
                  <c:v>0.62741302083333339</c:v>
                </c:pt>
                <c:pt idx="2939">
                  <c:v>0.62741899305555549</c:v>
                </c:pt>
                <c:pt idx="2940">
                  <c:v>0.62742495370370366</c:v>
                </c:pt>
                <c:pt idx="2941">
                  <c:v>0.62743092592592598</c:v>
                </c:pt>
                <c:pt idx="2942">
                  <c:v>0.62743688657407404</c:v>
                </c:pt>
                <c:pt idx="2943">
                  <c:v>0.62744285879629624</c:v>
                </c:pt>
                <c:pt idx="2944">
                  <c:v>0.62744883101851856</c:v>
                </c:pt>
                <c:pt idx="2945">
                  <c:v>0.62745479166666673</c:v>
                </c:pt>
                <c:pt idx="2946">
                  <c:v>0.62746076388888883</c:v>
                </c:pt>
                <c:pt idx="2947">
                  <c:v>0.62746673611111115</c:v>
                </c:pt>
                <c:pt idx="2948">
                  <c:v>0.62747269675925932</c:v>
                </c:pt>
                <c:pt idx="2949">
                  <c:v>0.62747866898148141</c:v>
                </c:pt>
                <c:pt idx="2950">
                  <c:v>0.62748464120370373</c:v>
                </c:pt>
                <c:pt idx="2951">
                  <c:v>0.62750055555555562</c:v>
                </c:pt>
                <c:pt idx="2952">
                  <c:v>0.62750743055555558</c:v>
                </c:pt>
                <c:pt idx="2953">
                  <c:v>0.62751393518518517</c:v>
                </c:pt>
                <c:pt idx="2954">
                  <c:v>0.6275204513888889</c:v>
                </c:pt>
                <c:pt idx="2955">
                  <c:v>0.62752614583333333</c:v>
                </c:pt>
                <c:pt idx="2956">
                  <c:v>0.62753229166666669</c:v>
                </c:pt>
                <c:pt idx="2957">
                  <c:v>0.62753843750000005</c:v>
                </c:pt>
                <c:pt idx="2958">
                  <c:v>0.62754440972222225</c:v>
                </c:pt>
                <c:pt idx="2959">
                  <c:v>0.62755145833333337</c:v>
                </c:pt>
                <c:pt idx="2960">
                  <c:v>0.62755761574074076</c:v>
                </c:pt>
                <c:pt idx="2961">
                  <c:v>0.62756412037037035</c:v>
                </c:pt>
                <c:pt idx="2962">
                  <c:v>0.62757009259259255</c:v>
                </c:pt>
                <c:pt idx="2963">
                  <c:v>0.62757623842592591</c:v>
                </c:pt>
                <c:pt idx="2964">
                  <c:v>0.62758238425925927</c:v>
                </c:pt>
                <c:pt idx="2965">
                  <c:v>0.62758853009259263</c:v>
                </c:pt>
                <c:pt idx="2966">
                  <c:v>0.62759468750000003</c:v>
                </c:pt>
                <c:pt idx="2967">
                  <c:v>0.62760101851851846</c:v>
                </c:pt>
                <c:pt idx="2968">
                  <c:v>0.62760716435185182</c:v>
                </c:pt>
                <c:pt idx="2969">
                  <c:v>0.62761361111111114</c:v>
                </c:pt>
                <c:pt idx="2970">
                  <c:v>0.62761993055555554</c:v>
                </c:pt>
                <c:pt idx="2971">
                  <c:v>0.62762590277777774</c:v>
                </c:pt>
                <c:pt idx="2972">
                  <c:v>0.62763259259259263</c:v>
                </c:pt>
                <c:pt idx="2973">
                  <c:v>0.62763856481481484</c:v>
                </c:pt>
                <c:pt idx="2974">
                  <c:v>0.62764471064814809</c:v>
                </c:pt>
                <c:pt idx="2975">
                  <c:v>0.62765085648148145</c:v>
                </c:pt>
                <c:pt idx="2976">
                  <c:v>0.62765701388888895</c:v>
                </c:pt>
                <c:pt idx="2977">
                  <c:v>0.6276631597222222</c:v>
                </c:pt>
                <c:pt idx="2978">
                  <c:v>0.62766949074074074</c:v>
                </c:pt>
                <c:pt idx="2979">
                  <c:v>0.62767582175925929</c:v>
                </c:pt>
                <c:pt idx="2980">
                  <c:v>0.62768215277777772</c:v>
                </c:pt>
                <c:pt idx="2981">
                  <c:v>0.62768884259259261</c:v>
                </c:pt>
                <c:pt idx="2982">
                  <c:v>0.62769480324074067</c:v>
                </c:pt>
                <c:pt idx="2983">
                  <c:v>0.62770077546296299</c:v>
                </c:pt>
                <c:pt idx="2984">
                  <c:v>0.62770692129629635</c:v>
                </c:pt>
                <c:pt idx="2985">
                  <c:v>0.62771307870370363</c:v>
                </c:pt>
                <c:pt idx="2986">
                  <c:v>0.6277190393518518</c:v>
                </c:pt>
                <c:pt idx="2987">
                  <c:v>0.62772519675925931</c:v>
                </c:pt>
                <c:pt idx="2988">
                  <c:v>0.62773115740740748</c:v>
                </c:pt>
                <c:pt idx="2989">
                  <c:v>0.62773712962962958</c:v>
                </c:pt>
                <c:pt idx="2990">
                  <c:v>0.62774363425925928</c:v>
                </c:pt>
                <c:pt idx="2991">
                  <c:v>0.62774979166666667</c:v>
                </c:pt>
                <c:pt idx="2992">
                  <c:v>0.62775593750000003</c:v>
                </c:pt>
                <c:pt idx="2993">
                  <c:v>0.62776353009259256</c:v>
                </c:pt>
                <c:pt idx="2994">
                  <c:v>0.62777021990740745</c:v>
                </c:pt>
                <c:pt idx="2995">
                  <c:v>0.62777637731481484</c:v>
                </c:pt>
                <c:pt idx="2996">
                  <c:v>0.62778324074074077</c:v>
                </c:pt>
                <c:pt idx="2997">
                  <c:v>0.62778939814814816</c:v>
                </c:pt>
                <c:pt idx="2998">
                  <c:v>0.62779627314814812</c:v>
                </c:pt>
                <c:pt idx="2999">
                  <c:v>0.62780223379629629</c:v>
                </c:pt>
                <c:pt idx="3000">
                  <c:v>0.62780837962962965</c:v>
                </c:pt>
                <c:pt idx="3001">
                  <c:v>0.62781471064814809</c:v>
                </c:pt>
                <c:pt idx="3002">
                  <c:v>0.62782104166666663</c:v>
                </c:pt>
                <c:pt idx="3003">
                  <c:v>0.62782737268518518</c:v>
                </c:pt>
                <c:pt idx="3004">
                  <c:v>0.62783370370370373</c:v>
                </c:pt>
                <c:pt idx="3005">
                  <c:v>0.62783984953703709</c:v>
                </c:pt>
                <c:pt idx="3006">
                  <c:v>0.62784655092592589</c:v>
                </c:pt>
                <c:pt idx="3007">
                  <c:v>0.62785251157407407</c:v>
                </c:pt>
                <c:pt idx="3008">
                  <c:v>0.62785848379629627</c:v>
                </c:pt>
                <c:pt idx="3009">
                  <c:v>0.62786445601851859</c:v>
                </c:pt>
                <c:pt idx="3010">
                  <c:v>0.62787041666666665</c:v>
                </c:pt>
                <c:pt idx="3011">
                  <c:v>0.62787646990740742</c:v>
                </c:pt>
                <c:pt idx="3012">
                  <c:v>0.62788243055555559</c:v>
                </c:pt>
                <c:pt idx="3013">
                  <c:v>0.6278884027777778</c:v>
                </c:pt>
                <c:pt idx="3014">
                  <c:v>0.627894375</c:v>
                </c:pt>
                <c:pt idx="3015">
                  <c:v>0.62790033564814818</c:v>
                </c:pt>
                <c:pt idx="3016">
                  <c:v>0.62790630787037038</c:v>
                </c:pt>
                <c:pt idx="3017">
                  <c:v>0.62791226851851845</c:v>
                </c:pt>
                <c:pt idx="3018">
                  <c:v>0.62791824074074076</c:v>
                </c:pt>
                <c:pt idx="3019">
                  <c:v>0.62792438657407412</c:v>
                </c:pt>
                <c:pt idx="3020">
                  <c:v>0.62793054398148151</c:v>
                </c:pt>
                <c:pt idx="3021">
                  <c:v>0.62793668981481476</c:v>
                </c:pt>
                <c:pt idx="3022">
                  <c:v>0.62794283564814812</c:v>
                </c:pt>
                <c:pt idx="3023">
                  <c:v>0.62794898148148148</c:v>
                </c:pt>
                <c:pt idx="3024">
                  <c:v>0.62795513888888888</c:v>
                </c:pt>
                <c:pt idx="3025">
                  <c:v>0.62796109953703705</c:v>
                </c:pt>
                <c:pt idx="3026">
                  <c:v>0.6279681597222222</c:v>
                </c:pt>
                <c:pt idx="3027">
                  <c:v>0.62797412037037037</c:v>
                </c:pt>
                <c:pt idx="3028">
                  <c:v>0.6279801967592592</c:v>
                </c:pt>
                <c:pt idx="3029">
                  <c:v>0.62798616898148152</c:v>
                </c:pt>
                <c:pt idx="3030">
                  <c:v>0.62799214120370372</c:v>
                </c:pt>
                <c:pt idx="3031">
                  <c:v>0.62799810185185179</c:v>
                </c:pt>
                <c:pt idx="3032">
                  <c:v>0.6280040740740741</c:v>
                </c:pt>
                <c:pt idx="3033">
                  <c:v>0.62801021990740746</c:v>
                </c:pt>
                <c:pt idx="3034">
                  <c:v>0.62801619212962956</c:v>
                </c:pt>
                <c:pt idx="3035">
                  <c:v>0.62802215277777773</c:v>
                </c:pt>
                <c:pt idx="3036">
                  <c:v>0.62802831018518523</c:v>
                </c:pt>
                <c:pt idx="3037">
                  <c:v>0.62803445601851848</c:v>
                </c:pt>
                <c:pt idx="3038">
                  <c:v>0.62804060185185184</c:v>
                </c:pt>
                <c:pt idx="3039">
                  <c:v>0.6280467476851852</c:v>
                </c:pt>
                <c:pt idx="3040">
                  <c:v>0.62805290509259259</c:v>
                </c:pt>
                <c:pt idx="3041">
                  <c:v>0.6280586226851852</c:v>
                </c:pt>
                <c:pt idx="3042">
                  <c:v>0.62806476851851845</c:v>
                </c:pt>
                <c:pt idx="3043">
                  <c:v>0.62807074074074076</c:v>
                </c:pt>
                <c:pt idx="3044">
                  <c:v>0.62807688657407412</c:v>
                </c:pt>
                <c:pt idx="3045">
                  <c:v>0.62808303240740737</c:v>
                </c:pt>
                <c:pt idx="3046">
                  <c:v>0.62808900462962958</c:v>
                </c:pt>
                <c:pt idx="3047">
                  <c:v>0.62809497685185189</c:v>
                </c:pt>
                <c:pt idx="3048">
                  <c:v>0.62810112268518525</c:v>
                </c:pt>
                <c:pt idx="3049">
                  <c:v>0.62810709490740735</c:v>
                </c:pt>
                <c:pt idx="3050">
                  <c:v>0.62811305555555552</c:v>
                </c:pt>
                <c:pt idx="3051">
                  <c:v>0.62811920138888888</c:v>
                </c:pt>
                <c:pt idx="3052">
                  <c:v>0.62812517361111109</c:v>
                </c:pt>
                <c:pt idx="3053">
                  <c:v>0.62813114583333329</c:v>
                </c:pt>
                <c:pt idx="3054">
                  <c:v>0.62813729166666665</c:v>
                </c:pt>
                <c:pt idx="3055">
                  <c:v>0.62814326388888886</c:v>
                </c:pt>
                <c:pt idx="3056">
                  <c:v>0.62814922453703703</c:v>
                </c:pt>
                <c:pt idx="3057">
                  <c:v>0.62815519675925924</c:v>
                </c:pt>
                <c:pt idx="3058">
                  <c:v>0.62816116898148155</c:v>
                </c:pt>
                <c:pt idx="3059">
                  <c:v>0.62816840277777775</c:v>
                </c:pt>
                <c:pt idx="3060">
                  <c:v>0.62817454861111111</c:v>
                </c:pt>
                <c:pt idx="3061">
                  <c:v>0.62818052083333331</c:v>
                </c:pt>
                <c:pt idx="3062">
                  <c:v>0.62818648148148148</c:v>
                </c:pt>
                <c:pt idx="3063">
                  <c:v>0.62819263888888888</c:v>
                </c:pt>
                <c:pt idx="3064">
                  <c:v>0.62819859953703705</c:v>
                </c:pt>
                <c:pt idx="3065">
                  <c:v>0.62820457175925926</c:v>
                </c:pt>
                <c:pt idx="3066">
                  <c:v>0.62821071759259262</c:v>
                </c:pt>
                <c:pt idx="3067">
                  <c:v>0.62821668981481482</c:v>
                </c:pt>
                <c:pt idx="3068">
                  <c:v>0.62822265046296299</c:v>
                </c:pt>
                <c:pt idx="3069">
                  <c:v>0.62822880787037039</c:v>
                </c:pt>
                <c:pt idx="3070">
                  <c:v>0.62823476851851845</c:v>
                </c:pt>
                <c:pt idx="3071">
                  <c:v>0.62824074074074077</c:v>
                </c:pt>
                <c:pt idx="3072">
                  <c:v>0.62824688657407413</c:v>
                </c:pt>
                <c:pt idx="3073">
                  <c:v>0.62825285879629633</c:v>
                </c:pt>
                <c:pt idx="3074">
                  <c:v>0.62825883101851854</c:v>
                </c:pt>
                <c:pt idx="3075">
                  <c:v>0.6282649768518519</c:v>
                </c:pt>
                <c:pt idx="3076">
                  <c:v>0.62827093750000007</c:v>
                </c:pt>
                <c:pt idx="3077">
                  <c:v>0.62827690972222217</c:v>
                </c:pt>
                <c:pt idx="3078">
                  <c:v>0.62828324074074071</c:v>
                </c:pt>
                <c:pt idx="3079">
                  <c:v>0.62828938657407407</c:v>
                </c:pt>
                <c:pt idx="3080">
                  <c:v>0.62829554398148146</c:v>
                </c:pt>
                <c:pt idx="3081">
                  <c:v>0.62830168981481482</c:v>
                </c:pt>
                <c:pt idx="3082">
                  <c:v>0.62830783564814818</c:v>
                </c:pt>
                <c:pt idx="3083">
                  <c:v>0.62831380787037039</c:v>
                </c:pt>
                <c:pt idx="3084">
                  <c:v>0.62831995370370375</c:v>
                </c:pt>
                <c:pt idx="3085">
                  <c:v>0.62832592592592595</c:v>
                </c:pt>
                <c:pt idx="3086">
                  <c:v>0.62833188657407402</c:v>
                </c:pt>
                <c:pt idx="3087">
                  <c:v>0.62833804398148152</c:v>
                </c:pt>
                <c:pt idx="3088">
                  <c:v>0.62834400462962969</c:v>
                </c:pt>
                <c:pt idx="3089">
                  <c:v>0.62834997685185179</c:v>
                </c:pt>
                <c:pt idx="3090">
                  <c:v>0.62835612268518515</c:v>
                </c:pt>
                <c:pt idx="3091">
                  <c:v>0.62836209490740746</c:v>
                </c:pt>
                <c:pt idx="3092">
                  <c:v>0.62836914351851847</c:v>
                </c:pt>
                <c:pt idx="3093">
                  <c:v>0.62837530092592597</c:v>
                </c:pt>
                <c:pt idx="3094">
                  <c:v>0.62838126157407415</c:v>
                </c:pt>
                <c:pt idx="3095">
                  <c:v>0.62838741898148143</c:v>
                </c:pt>
                <c:pt idx="3096">
                  <c:v>0.62839373842592594</c:v>
                </c:pt>
                <c:pt idx="3097">
                  <c:v>0.62839989583333333</c:v>
                </c:pt>
                <c:pt idx="3098">
                  <c:v>0.62840604166666669</c:v>
                </c:pt>
                <c:pt idx="3099">
                  <c:v>0.62841218750000005</c:v>
                </c:pt>
                <c:pt idx="3100">
                  <c:v>0.6284183333333333</c:v>
                </c:pt>
                <c:pt idx="3101">
                  <c:v>0.62842440972222224</c:v>
                </c:pt>
                <c:pt idx="3102">
                  <c:v>0.62843037037037031</c:v>
                </c:pt>
                <c:pt idx="3103">
                  <c:v>0.62843634259259262</c:v>
                </c:pt>
                <c:pt idx="3104">
                  <c:v>0.62844231481481483</c:v>
                </c:pt>
                <c:pt idx="3105">
                  <c:v>0.62844846064814808</c:v>
                </c:pt>
                <c:pt idx="3106">
                  <c:v>0.62845443287037039</c:v>
                </c:pt>
                <c:pt idx="3107">
                  <c:v>0.62846039351851857</c:v>
                </c:pt>
                <c:pt idx="3108">
                  <c:v>0.62846655092592596</c:v>
                </c:pt>
                <c:pt idx="3109">
                  <c:v>0.62847251157407402</c:v>
                </c:pt>
                <c:pt idx="3110">
                  <c:v>0.62847865740740738</c:v>
                </c:pt>
                <c:pt idx="3111">
                  <c:v>0.62848481481481488</c:v>
                </c:pt>
                <c:pt idx="3112">
                  <c:v>0.62849077546296295</c:v>
                </c:pt>
                <c:pt idx="3113">
                  <c:v>0.62849674768518515</c:v>
                </c:pt>
                <c:pt idx="3114">
                  <c:v>0.62850289351851851</c:v>
                </c:pt>
                <c:pt idx="3115">
                  <c:v>0.6285087962962963</c:v>
                </c:pt>
                <c:pt idx="3116">
                  <c:v>0.62851494212962966</c:v>
                </c:pt>
                <c:pt idx="3117">
                  <c:v>0.6285212731481481</c:v>
                </c:pt>
                <c:pt idx="3118">
                  <c:v>0.6285274305555556</c:v>
                </c:pt>
                <c:pt idx="3119">
                  <c:v>0.62853376157407415</c:v>
                </c:pt>
                <c:pt idx="3120">
                  <c:v>0.62853972222222221</c:v>
                </c:pt>
                <c:pt idx="3121">
                  <c:v>0.62854586805555557</c:v>
                </c:pt>
                <c:pt idx="3122">
                  <c:v>0.62855202546296296</c:v>
                </c:pt>
                <c:pt idx="3123">
                  <c:v>0.62855817129629632</c:v>
                </c:pt>
                <c:pt idx="3124">
                  <c:v>0.62856414351851853</c:v>
                </c:pt>
                <c:pt idx="3125">
                  <c:v>0.6285701041666667</c:v>
                </c:pt>
                <c:pt idx="3126">
                  <c:v>0.62857716435185185</c:v>
                </c:pt>
                <c:pt idx="3127">
                  <c:v>0.62858331018518521</c:v>
                </c:pt>
                <c:pt idx="3128">
                  <c:v>0.62858928240740741</c:v>
                </c:pt>
                <c:pt idx="3129">
                  <c:v>0.62859524305555559</c:v>
                </c:pt>
                <c:pt idx="3130">
                  <c:v>0.62860140046296298</c:v>
                </c:pt>
                <c:pt idx="3131">
                  <c:v>0.62860754629629623</c:v>
                </c:pt>
                <c:pt idx="3132">
                  <c:v>0.62861369212962959</c:v>
                </c:pt>
                <c:pt idx="3133">
                  <c:v>0.62861983796296295</c:v>
                </c:pt>
                <c:pt idx="3134">
                  <c:v>0.62862599537037034</c:v>
                </c:pt>
                <c:pt idx="3135">
                  <c:v>0.6286321412037037</c:v>
                </c:pt>
                <c:pt idx="3136">
                  <c:v>0.62863828703703706</c:v>
                </c:pt>
                <c:pt idx="3137">
                  <c:v>0.62864407407407408</c:v>
                </c:pt>
                <c:pt idx="3138">
                  <c:v>0.62865023148148147</c:v>
                </c:pt>
                <c:pt idx="3139">
                  <c:v>0.62865619212962964</c:v>
                </c:pt>
                <c:pt idx="3140">
                  <c:v>0.62866197916666666</c:v>
                </c:pt>
                <c:pt idx="3141">
                  <c:v>0.62866812500000002</c:v>
                </c:pt>
                <c:pt idx="3142">
                  <c:v>0.62867391203703704</c:v>
                </c:pt>
                <c:pt idx="3143">
                  <c:v>0.62868006944444443</c:v>
                </c:pt>
                <c:pt idx="3144">
                  <c:v>0.62868603009259261</c:v>
                </c:pt>
                <c:pt idx="3145">
                  <c:v>0.62869181712962963</c:v>
                </c:pt>
                <c:pt idx="3146">
                  <c:v>0.62869778935185183</c:v>
                </c:pt>
                <c:pt idx="3147">
                  <c:v>0.62870393518518519</c:v>
                </c:pt>
                <c:pt idx="3148">
                  <c:v>0.62870972222222221</c:v>
                </c:pt>
                <c:pt idx="3149">
                  <c:v>0.62871569444444442</c:v>
                </c:pt>
                <c:pt idx="3150">
                  <c:v>0.62872184027777778</c:v>
                </c:pt>
                <c:pt idx="3151">
                  <c:v>0.6287276273148148</c:v>
                </c:pt>
                <c:pt idx="3152">
                  <c:v>0.628733599537037</c:v>
                </c:pt>
                <c:pt idx="3153">
                  <c:v>0.62873974537037036</c:v>
                </c:pt>
                <c:pt idx="3154">
                  <c:v>0.62874553240740738</c:v>
                </c:pt>
                <c:pt idx="3155">
                  <c:v>0.62875167824074074</c:v>
                </c:pt>
                <c:pt idx="3156">
                  <c:v>0.62875783564814813</c:v>
                </c:pt>
                <c:pt idx="3157">
                  <c:v>0.62876398148148149</c:v>
                </c:pt>
                <c:pt idx="3158">
                  <c:v>0.62876976851851851</c:v>
                </c:pt>
                <c:pt idx="3159">
                  <c:v>0.6287771875</c:v>
                </c:pt>
                <c:pt idx="3160">
                  <c:v>0.62878314814814817</c:v>
                </c:pt>
                <c:pt idx="3161">
                  <c:v>0.62878912037037038</c:v>
                </c:pt>
                <c:pt idx="3162">
                  <c:v>0.62879509259259259</c:v>
                </c:pt>
                <c:pt idx="3163">
                  <c:v>0.62880105324074076</c:v>
                </c:pt>
                <c:pt idx="3164">
                  <c:v>0.62880702546296297</c:v>
                </c:pt>
                <c:pt idx="3165">
                  <c:v>0.62881299768518517</c:v>
                </c:pt>
                <c:pt idx="3166">
                  <c:v>0.62881895833333334</c:v>
                </c:pt>
                <c:pt idx="3167">
                  <c:v>0.62882493055555555</c:v>
                </c:pt>
                <c:pt idx="3168">
                  <c:v>0.62883090277777776</c:v>
                </c:pt>
                <c:pt idx="3169">
                  <c:v>0.62883668981481489</c:v>
                </c:pt>
                <c:pt idx="3170">
                  <c:v>0.62884283564814814</c:v>
                </c:pt>
                <c:pt idx="3171">
                  <c:v>0.62884880787037034</c:v>
                </c:pt>
                <c:pt idx="3172">
                  <c:v>0.62885476851851851</c:v>
                </c:pt>
                <c:pt idx="3173">
                  <c:v>0.62886091435185187</c:v>
                </c:pt>
                <c:pt idx="3174">
                  <c:v>0.62886688657407408</c:v>
                </c:pt>
                <c:pt idx="3175">
                  <c:v>0.62887285879629629</c:v>
                </c:pt>
                <c:pt idx="3176">
                  <c:v>0.62887865740740734</c:v>
                </c:pt>
                <c:pt idx="3177">
                  <c:v>0.62888444444444447</c:v>
                </c:pt>
                <c:pt idx="3178">
                  <c:v>0.62889041666666667</c:v>
                </c:pt>
                <c:pt idx="3179">
                  <c:v>0.62889620370370369</c:v>
                </c:pt>
                <c:pt idx="3180">
                  <c:v>0.62890216435185187</c:v>
                </c:pt>
                <c:pt idx="3181">
                  <c:v>0.62890813657407407</c:v>
                </c:pt>
                <c:pt idx="3182">
                  <c:v>0.62891410879629628</c:v>
                </c:pt>
                <c:pt idx="3183">
                  <c:v>0.62892008101851848</c:v>
                </c:pt>
                <c:pt idx="3184">
                  <c:v>0.62892604166666666</c:v>
                </c:pt>
                <c:pt idx="3185">
                  <c:v>0.62893201388888886</c:v>
                </c:pt>
                <c:pt idx="3186">
                  <c:v>0.62893797453703704</c:v>
                </c:pt>
                <c:pt idx="3187">
                  <c:v>0.62894394675925924</c:v>
                </c:pt>
                <c:pt idx="3188">
                  <c:v>0.62894991898148145</c:v>
                </c:pt>
                <c:pt idx="3189">
                  <c:v>0.62895587962962962</c:v>
                </c:pt>
                <c:pt idx="3190">
                  <c:v>0.62896178240740741</c:v>
                </c:pt>
                <c:pt idx="3191">
                  <c:v>0.62896775462962962</c:v>
                </c:pt>
                <c:pt idx="3192">
                  <c:v>0.62897461805555555</c:v>
                </c:pt>
                <c:pt idx="3193">
                  <c:v>0.62898041666666671</c:v>
                </c:pt>
                <c:pt idx="3194">
                  <c:v>0.62898637731481488</c:v>
                </c:pt>
                <c:pt idx="3195">
                  <c:v>0.62899216435185179</c:v>
                </c:pt>
                <c:pt idx="3196">
                  <c:v>0.62899813657407411</c:v>
                </c:pt>
                <c:pt idx="3197">
                  <c:v>0.62900392361111113</c:v>
                </c:pt>
                <c:pt idx="3198">
                  <c:v>0.62900971064814815</c:v>
                </c:pt>
                <c:pt idx="3199">
                  <c:v>0.62901549768518517</c:v>
                </c:pt>
                <c:pt idx="3200">
                  <c:v>0.62902128472222218</c:v>
                </c:pt>
                <c:pt idx="3201">
                  <c:v>0.62902707175925932</c:v>
                </c:pt>
                <c:pt idx="3202">
                  <c:v>0.62903304398148141</c:v>
                </c:pt>
                <c:pt idx="3203">
                  <c:v>0.62903883101851854</c:v>
                </c:pt>
                <c:pt idx="3204">
                  <c:v>0.62904461805555556</c:v>
                </c:pt>
                <c:pt idx="3205">
                  <c:v>0.62905057870370373</c:v>
                </c:pt>
                <c:pt idx="3206">
                  <c:v>0.62905636574074075</c:v>
                </c:pt>
                <c:pt idx="3207">
                  <c:v>0.62906215277777777</c:v>
                </c:pt>
                <c:pt idx="3208">
                  <c:v>0.62906812499999998</c:v>
                </c:pt>
                <c:pt idx="3209">
                  <c:v>0.62907391203703711</c:v>
                </c:pt>
                <c:pt idx="3210">
                  <c:v>0.62907969907407402</c:v>
                </c:pt>
                <c:pt idx="3211">
                  <c:v>0.62908567129629633</c:v>
                </c:pt>
                <c:pt idx="3212">
                  <c:v>0.62909145833333335</c:v>
                </c:pt>
                <c:pt idx="3213">
                  <c:v>0.62909724537037037</c:v>
                </c:pt>
                <c:pt idx="3214">
                  <c:v>0.62910320601851855</c:v>
                </c:pt>
                <c:pt idx="3215">
                  <c:v>0.62910899305555557</c:v>
                </c:pt>
                <c:pt idx="3216">
                  <c:v>0.62911479166666673</c:v>
                </c:pt>
                <c:pt idx="3217">
                  <c:v>0.62912075231481479</c:v>
                </c:pt>
                <c:pt idx="3218">
                  <c:v>0.62912653935185181</c:v>
                </c:pt>
                <c:pt idx="3219">
                  <c:v>0.62913232638888894</c:v>
                </c:pt>
                <c:pt idx="3220">
                  <c:v>0.62913811342592596</c:v>
                </c:pt>
                <c:pt idx="3221">
                  <c:v>0.62914390046296298</c:v>
                </c:pt>
                <c:pt idx="3222">
                  <c:v>0.6291496875</c:v>
                </c:pt>
                <c:pt idx="3223">
                  <c:v>0.6291556597222222</c:v>
                </c:pt>
                <c:pt idx="3224">
                  <c:v>0.62916144675925922</c:v>
                </c:pt>
                <c:pt idx="3225">
                  <c:v>0.6291683217592593</c:v>
                </c:pt>
                <c:pt idx="3226">
                  <c:v>0.62917428240740747</c:v>
                </c:pt>
                <c:pt idx="3227">
                  <c:v>0.62918006944444438</c:v>
                </c:pt>
                <c:pt idx="3228">
                  <c:v>0.62918585648148151</c:v>
                </c:pt>
                <c:pt idx="3229">
                  <c:v>0.62919182870370371</c:v>
                </c:pt>
                <c:pt idx="3230">
                  <c:v>0.62919780092592592</c:v>
                </c:pt>
                <c:pt idx="3231">
                  <c:v>0.62920376157407409</c:v>
                </c:pt>
                <c:pt idx="3232">
                  <c:v>0.6292097337962963</c:v>
                </c:pt>
                <c:pt idx="3233">
                  <c:v>0.62921570601851851</c:v>
                </c:pt>
                <c:pt idx="3234">
                  <c:v>0.62922166666666668</c:v>
                </c:pt>
                <c:pt idx="3235">
                  <c:v>0.62922763888888888</c:v>
                </c:pt>
                <c:pt idx="3236">
                  <c:v>0.62923378472222224</c:v>
                </c:pt>
                <c:pt idx="3237">
                  <c:v>0.62923975694444445</c:v>
                </c:pt>
                <c:pt idx="3238">
                  <c:v>0.62924571759259262</c:v>
                </c:pt>
                <c:pt idx="3239">
                  <c:v>0.62925151620370368</c:v>
                </c:pt>
                <c:pt idx="3240">
                  <c:v>0.62925730324074081</c:v>
                </c:pt>
                <c:pt idx="3241">
                  <c:v>0.62926326388888887</c:v>
                </c:pt>
                <c:pt idx="3242">
                  <c:v>0.62926905092592589</c:v>
                </c:pt>
                <c:pt idx="3243">
                  <c:v>0.62927483796296302</c:v>
                </c:pt>
                <c:pt idx="3244">
                  <c:v>0.62928081018518511</c:v>
                </c:pt>
                <c:pt idx="3245">
                  <c:v>0.62928659722222224</c:v>
                </c:pt>
                <c:pt idx="3246">
                  <c:v>0.62929255787037042</c:v>
                </c:pt>
                <c:pt idx="3247">
                  <c:v>0.62929835648148147</c:v>
                </c:pt>
                <c:pt idx="3248">
                  <c:v>0.62930414351851849</c:v>
                </c:pt>
                <c:pt idx="3249">
                  <c:v>0.62930993055555551</c:v>
                </c:pt>
                <c:pt idx="3250">
                  <c:v>0.62931589120370368</c:v>
                </c:pt>
                <c:pt idx="3251">
                  <c:v>0.62932167824074081</c:v>
                </c:pt>
                <c:pt idx="3252">
                  <c:v>0.62932740740740745</c:v>
                </c:pt>
                <c:pt idx="3253">
                  <c:v>0.62933336805555562</c:v>
                </c:pt>
                <c:pt idx="3254">
                  <c:v>0.62933915509259253</c:v>
                </c:pt>
                <c:pt idx="3255">
                  <c:v>0.62934494212962966</c:v>
                </c:pt>
                <c:pt idx="3256">
                  <c:v>0.62935091435185186</c:v>
                </c:pt>
                <c:pt idx="3257">
                  <c:v>0.62935687499999993</c:v>
                </c:pt>
                <c:pt idx="3258">
                  <c:v>0.62936267361111109</c:v>
                </c:pt>
                <c:pt idx="3259">
                  <c:v>0.62936953703703702</c:v>
                </c:pt>
                <c:pt idx="3260">
                  <c:v>0.62937550925925922</c:v>
                </c:pt>
                <c:pt idx="3261">
                  <c:v>0.62938129629629624</c:v>
                </c:pt>
                <c:pt idx="3262">
                  <c:v>0.62938708333333337</c:v>
                </c:pt>
                <c:pt idx="3263">
                  <c:v>0.62939287037037039</c:v>
                </c:pt>
                <c:pt idx="3264">
                  <c:v>0.62939865740740741</c:v>
                </c:pt>
                <c:pt idx="3265">
                  <c:v>0.62940444444444443</c:v>
                </c:pt>
                <c:pt idx="3266">
                  <c:v>0.62941034722222222</c:v>
                </c:pt>
                <c:pt idx="3267">
                  <c:v>0.62941613425925924</c:v>
                </c:pt>
                <c:pt idx="3268">
                  <c:v>0.62942192129629626</c:v>
                </c:pt>
                <c:pt idx="3269">
                  <c:v>0.6294275231481482</c:v>
                </c:pt>
                <c:pt idx="3270">
                  <c:v>0.62943331018518511</c:v>
                </c:pt>
                <c:pt idx="3271">
                  <c:v>0.62943928240740743</c:v>
                </c:pt>
                <c:pt idx="3272">
                  <c:v>0.62944488425925926</c:v>
                </c:pt>
                <c:pt idx="3273">
                  <c:v>0.62945067129629628</c:v>
                </c:pt>
                <c:pt idx="3274">
                  <c:v>0.62945664351851849</c:v>
                </c:pt>
                <c:pt idx="3275">
                  <c:v>0.62946224537037032</c:v>
                </c:pt>
                <c:pt idx="3276">
                  <c:v>0.62946840277777782</c:v>
                </c:pt>
                <c:pt idx="3277">
                  <c:v>0.629474363425926</c:v>
                </c:pt>
                <c:pt idx="3278">
                  <c:v>0.62947997685185186</c:v>
                </c:pt>
                <c:pt idx="3279">
                  <c:v>0.62948576388888888</c:v>
                </c:pt>
                <c:pt idx="3280">
                  <c:v>0.62949172453703706</c:v>
                </c:pt>
                <c:pt idx="3281">
                  <c:v>0.62949733796296303</c:v>
                </c:pt>
                <c:pt idx="3282">
                  <c:v>0.62950312499999994</c:v>
                </c:pt>
                <c:pt idx="3283">
                  <c:v>0.62950909722222226</c:v>
                </c:pt>
                <c:pt idx="3284">
                  <c:v>0.62951469907407409</c:v>
                </c:pt>
                <c:pt idx="3285">
                  <c:v>0.62952048611111111</c:v>
                </c:pt>
                <c:pt idx="3286">
                  <c:v>0.62952644675925928</c:v>
                </c:pt>
                <c:pt idx="3287">
                  <c:v>0.62953206018518515</c:v>
                </c:pt>
                <c:pt idx="3288">
                  <c:v>0.62953784722222228</c:v>
                </c:pt>
                <c:pt idx="3289">
                  <c:v>0.62954381944444437</c:v>
                </c:pt>
                <c:pt idx="3290">
                  <c:v>0.62954942129629632</c:v>
                </c:pt>
                <c:pt idx="3291">
                  <c:v>0.62955520833333334</c:v>
                </c:pt>
                <c:pt idx="3292">
                  <c:v>0.62956225694444445</c:v>
                </c:pt>
                <c:pt idx="3293">
                  <c:v>0.62956805555555551</c:v>
                </c:pt>
                <c:pt idx="3294">
                  <c:v>0.62957384259259264</c:v>
                </c:pt>
                <c:pt idx="3295">
                  <c:v>0.62957961805555562</c:v>
                </c:pt>
                <c:pt idx="3296">
                  <c:v>0.62958540509259253</c:v>
                </c:pt>
                <c:pt idx="3297">
                  <c:v>0.62959137731481485</c:v>
                </c:pt>
                <c:pt idx="3298">
                  <c:v>0.62959716435185187</c:v>
                </c:pt>
                <c:pt idx="3299">
                  <c:v>0.62960295138888889</c:v>
                </c:pt>
                <c:pt idx="3300">
                  <c:v>0.62960892361111109</c:v>
                </c:pt>
                <c:pt idx="3301">
                  <c:v>0.62961471064814811</c:v>
                </c:pt>
                <c:pt idx="3302">
                  <c:v>0.62962049768518524</c:v>
                </c:pt>
                <c:pt idx="3303">
                  <c:v>0.62962645833333331</c:v>
                </c:pt>
                <c:pt idx="3304">
                  <c:v>0.6296326157407407</c:v>
                </c:pt>
                <c:pt idx="3305">
                  <c:v>0.62963840277777783</c:v>
                </c:pt>
                <c:pt idx="3306">
                  <c:v>0.62964418981481485</c:v>
                </c:pt>
                <c:pt idx="3307">
                  <c:v>0.62965016203703705</c:v>
                </c:pt>
                <c:pt idx="3308">
                  <c:v>0.62965612268518523</c:v>
                </c:pt>
                <c:pt idx="3309">
                  <c:v>0.62966209490740743</c:v>
                </c:pt>
                <c:pt idx="3310">
                  <c:v>0.62966805555555549</c:v>
                </c:pt>
                <c:pt idx="3311">
                  <c:v>0.62967402777777781</c:v>
                </c:pt>
                <c:pt idx="3312">
                  <c:v>0.62968000000000002</c:v>
                </c:pt>
                <c:pt idx="3313">
                  <c:v>0.62968578703703704</c:v>
                </c:pt>
                <c:pt idx="3314">
                  <c:v>0.62969174768518521</c:v>
                </c:pt>
                <c:pt idx="3315">
                  <c:v>0.62969754629629626</c:v>
                </c:pt>
                <c:pt idx="3316">
                  <c:v>0.62970332175925925</c:v>
                </c:pt>
                <c:pt idx="3317">
                  <c:v>0.62970929398148145</c:v>
                </c:pt>
                <c:pt idx="3318">
                  <c:v>0.62971508101851847</c:v>
                </c:pt>
                <c:pt idx="3319">
                  <c:v>0.62972105324074079</c:v>
                </c:pt>
                <c:pt idx="3320">
                  <c:v>0.62972701388888885</c:v>
                </c:pt>
                <c:pt idx="3321">
                  <c:v>0.62973281250000002</c:v>
                </c:pt>
                <c:pt idx="3322">
                  <c:v>0.62973859953703704</c:v>
                </c:pt>
                <c:pt idx="3323">
                  <c:v>0.62974456018518521</c:v>
                </c:pt>
                <c:pt idx="3324">
                  <c:v>0.62975034722222223</c:v>
                </c:pt>
                <c:pt idx="3325">
                  <c:v>0.62975722222222219</c:v>
                </c:pt>
                <c:pt idx="3326">
                  <c:v>0.62976319444444451</c:v>
                </c:pt>
                <c:pt idx="3327">
                  <c:v>0.62976898148148142</c:v>
                </c:pt>
                <c:pt idx="3328">
                  <c:v>0.62977479166666661</c:v>
                </c:pt>
                <c:pt idx="3329">
                  <c:v>0.62978076388888893</c:v>
                </c:pt>
                <c:pt idx="3330">
                  <c:v>0.62978655092592595</c:v>
                </c:pt>
                <c:pt idx="3331">
                  <c:v>0.62979233796296297</c:v>
                </c:pt>
                <c:pt idx="3332">
                  <c:v>0.62979829861111114</c:v>
                </c:pt>
                <c:pt idx="3333">
                  <c:v>0.62980409722222219</c:v>
                </c:pt>
                <c:pt idx="3334">
                  <c:v>0.62980988425925932</c:v>
                </c:pt>
                <c:pt idx="3335">
                  <c:v>0.62981584490740739</c:v>
                </c:pt>
                <c:pt idx="3336">
                  <c:v>0.6298216319444444</c:v>
                </c:pt>
                <c:pt idx="3337">
                  <c:v>0.62982741898148153</c:v>
                </c:pt>
                <c:pt idx="3338">
                  <c:v>0.62983339120370374</c:v>
                </c:pt>
                <c:pt idx="3339">
                  <c:v>0.62983917824074076</c:v>
                </c:pt>
                <c:pt idx="3340">
                  <c:v>0.62984496527777778</c:v>
                </c:pt>
                <c:pt idx="3341">
                  <c:v>0.62985093749999999</c:v>
                </c:pt>
                <c:pt idx="3342">
                  <c:v>0.6298564699074074</c:v>
                </c:pt>
                <c:pt idx="3343">
                  <c:v>0.62986244212962961</c:v>
                </c:pt>
                <c:pt idx="3344">
                  <c:v>0.62986840277777778</c:v>
                </c:pt>
                <c:pt idx="3345">
                  <c:v>0.62987437499999999</c:v>
                </c:pt>
                <c:pt idx="3346">
                  <c:v>0.62988052083333335</c:v>
                </c:pt>
                <c:pt idx="3347">
                  <c:v>0.62988630787037037</c:v>
                </c:pt>
                <c:pt idx="3348">
                  <c:v>0.62989228009259257</c:v>
                </c:pt>
                <c:pt idx="3349">
                  <c:v>0.62989842592592593</c:v>
                </c:pt>
                <c:pt idx="3350">
                  <c:v>0.62990421296296295</c:v>
                </c:pt>
                <c:pt idx="3351">
                  <c:v>0.62991018518518516</c:v>
                </c:pt>
                <c:pt idx="3352">
                  <c:v>0.62991633101851852</c:v>
                </c:pt>
                <c:pt idx="3353">
                  <c:v>0.62992230324074072</c:v>
                </c:pt>
                <c:pt idx="3354">
                  <c:v>0.62992827546296293</c:v>
                </c:pt>
                <c:pt idx="3355">
                  <c:v>0.62993442129629629</c:v>
                </c:pt>
                <c:pt idx="3356">
                  <c:v>0.62994038194444446</c:v>
                </c:pt>
                <c:pt idx="3357">
                  <c:v>0.62994635416666667</c:v>
                </c:pt>
                <c:pt idx="3358">
                  <c:v>0.62995358796296297</c:v>
                </c:pt>
                <c:pt idx="3359">
                  <c:v>0.62995937499999999</c:v>
                </c:pt>
                <c:pt idx="3360">
                  <c:v>0.62996534722222219</c:v>
                </c:pt>
                <c:pt idx="3361">
                  <c:v>0.62997149305555555</c:v>
                </c:pt>
                <c:pt idx="3362">
                  <c:v>0.62997728009259257</c:v>
                </c:pt>
                <c:pt idx="3363">
                  <c:v>0.62998325231481478</c:v>
                </c:pt>
                <c:pt idx="3364">
                  <c:v>0.6299890393518518</c:v>
                </c:pt>
                <c:pt idx="3365">
                  <c:v>0.62999499999999997</c:v>
                </c:pt>
                <c:pt idx="3366">
                  <c:v>0.6300007870370371</c:v>
                </c:pt>
                <c:pt idx="3367">
                  <c:v>0.63000657407407401</c:v>
                </c:pt>
                <c:pt idx="3368">
                  <c:v>0.63001254629629633</c:v>
                </c:pt>
                <c:pt idx="3369">
                  <c:v>0.63001833333333335</c:v>
                </c:pt>
                <c:pt idx="3370">
                  <c:v>0.63002412037037037</c:v>
                </c:pt>
                <c:pt idx="3371">
                  <c:v>0.63003009259259257</c:v>
                </c:pt>
                <c:pt idx="3372">
                  <c:v>0.63003587962962959</c:v>
                </c:pt>
                <c:pt idx="3373">
                  <c:v>0.63004166666666672</c:v>
                </c:pt>
                <c:pt idx="3374">
                  <c:v>0.63004762731481478</c:v>
                </c:pt>
                <c:pt idx="3375">
                  <c:v>0.6300534143518518</c:v>
                </c:pt>
                <c:pt idx="3376">
                  <c:v>0.63005920138888893</c:v>
                </c:pt>
                <c:pt idx="3377">
                  <c:v>0.63006517361111114</c:v>
                </c:pt>
                <c:pt idx="3378">
                  <c:v>0.63007096064814816</c:v>
                </c:pt>
                <c:pt idx="3379">
                  <c:v>0.63007674768518518</c:v>
                </c:pt>
                <c:pt idx="3380">
                  <c:v>0.63008271990740738</c:v>
                </c:pt>
                <c:pt idx="3381">
                  <c:v>0.63008850694444452</c:v>
                </c:pt>
                <c:pt idx="3382">
                  <c:v>0.63009429398148142</c:v>
                </c:pt>
                <c:pt idx="3383">
                  <c:v>0.63010026620370374</c:v>
                </c:pt>
                <c:pt idx="3384">
                  <c:v>0.63010605324074076</c:v>
                </c:pt>
                <c:pt idx="3385">
                  <c:v>0.63011184027777778</c:v>
                </c:pt>
                <c:pt idx="3386">
                  <c:v>0.63011780092592595</c:v>
                </c:pt>
                <c:pt idx="3387">
                  <c:v>0.63012358796296297</c:v>
                </c:pt>
                <c:pt idx="3388">
                  <c:v>0.63012937499999999</c:v>
                </c:pt>
                <c:pt idx="3389">
                  <c:v>0.6301353472222222</c:v>
                </c:pt>
                <c:pt idx="3390">
                  <c:v>0.63014113425925922</c:v>
                </c:pt>
                <c:pt idx="3391">
                  <c:v>0.63014692129629635</c:v>
                </c:pt>
                <c:pt idx="3392">
                  <c:v>0.63015379629629631</c:v>
                </c:pt>
                <c:pt idx="3393">
                  <c:v>0.63015975694444448</c:v>
                </c:pt>
                <c:pt idx="3394">
                  <c:v>0.63016572916666669</c:v>
                </c:pt>
                <c:pt idx="3395">
                  <c:v>0.63017170138888889</c:v>
                </c:pt>
                <c:pt idx="3396">
                  <c:v>0.63017766203703707</c:v>
                </c:pt>
                <c:pt idx="3397">
                  <c:v>0.63018363425925927</c:v>
                </c:pt>
                <c:pt idx="3398">
                  <c:v>0.63018960648148148</c:v>
                </c:pt>
                <c:pt idx="3399">
                  <c:v>0.63019556712962965</c:v>
                </c:pt>
                <c:pt idx="3400">
                  <c:v>0.63020153935185186</c:v>
                </c:pt>
                <c:pt idx="3401">
                  <c:v>0.63020732638888888</c:v>
                </c:pt>
                <c:pt idx="3402">
                  <c:v>0.63021329861111108</c:v>
                </c:pt>
                <c:pt idx="3403">
                  <c:v>0.63021925925925926</c:v>
                </c:pt>
                <c:pt idx="3404">
                  <c:v>0.63022500000000004</c:v>
                </c:pt>
                <c:pt idx="3405">
                  <c:v>0.6302309606481481</c:v>
                </c:pt>
                <c:pt idx="3406">
                  <c:v>0.63023693287037041</c:v>
                </c:pt>
                <c:pt idx="3407">
                  <c:v>0.63024290509259262</c:v>
                </c:pt>
                <c:pt idx="3408">
                  <c:v>0.63024886574074068</c:v>
                </c:pt>
                <c:pt idx="3409">
                  <c:v>0.63025465277777781</c:v>
                </c:pt>
                <c:pt idx="3410">
                  <c:v>0.63026043981481483</c:v>
                </c:pt>
                <c:pt idx="3411">
                  <c:v>0.63026641203703704</c:v>
                </c:pt>
                <c:pt idx="3412">
                  <c:v>0.63027219907407406</c:v>
                </c:pt>
                <c:pt idx="3413">
                  <c:v>0.63027798611111108</c:v>
                </c:pt>
                <c:pt idx="3414">
                  <c:v>0.63028395833333339</c:v>
                </c:pt>
                <c:pt idx="3415">
                  <c:v>0.6302897453703703</c:v>
                </c:pt>
                <c:pt idx="3416">
                  <c:v>0.63029553240740743</c:v>
                </c:pt>
                <c:pt idx="3417">
                  <c:v>0.63030149305555561</c:v>
                </c:pt>
                <c:pt idx="3418">
                  <c:v>0.63030685185185187</c:v>
                </c:pt>
                <c:pt idx="3419">
                  <c:v>0.63031282407407407</c:v>
                </c:pt>
                <c:pt idx="3420">
                  <c:v>0.63031878472222225</c:v>
                </c:pt>
                <c:pt idx="3421">
                  <c:v>0.63032457175925927</c:v>
                </c:pt>
                <c:pt idx="3422">
                  <c:v>0.63033037037037032</c:v>
                </c:pt>
                <c:pt idx="3423">
                  <c:v>0.63033633101851849</c:v>
                </c:pt>
                <c:pt idx="3424">
                  <c:v>0.63034211805555562</c:v>
                </c:pt>
                <c:pt idx="3425">
                  <c:v>0.63034899305555558</c:v>
                </c:pt>
                <c:pt idx="3426">
                  <c:v>0.63035496527777779</c:v>
                </c:pt>
                <c:pt idx="3427">
                  <c:v>0.63036075231481481</c:v>
                </c:pt>
                <c:pt idx="3428">
                  <c:v>0.63036671296296298</c:v>
                </c:pt>
                <c:pt idx="3429">
                  <c:v>0.63037268518518519</c:v>
                </c:pt>
                <c:pt idx="3430">
                  <c:v>0.63037865740740739</c:v>
                </c:pt>
                <c:pt idx="3431">
                  <c:v>0.63038444444444441</c:v>
                </c:pt>
                <c:pt idx="3432">
                  <c:v>0.63039040509259259</c:v>
                </c:pt>
                <c:pt idx="3433">
                  <c:v>0.63039619212962961</c:v>
                </c:pt>
                <c:pt idx="3434">
                  <c:v>0.63040197916666674</c:v>
                </c:pt>
                <c:pt idx="3435">
                  <c:v>0.63040795138888883</c:v>
                </c:pt>
                <c:pt idx="3436">
                  <c:v>0.63041373842592596</c:v>
                </c:pt>
                <c:pt idx="3437">
                  <c:v>0.63041971064814817</c:v>
                </c:pt>
                <c:pt idx="3438">
                  <c:v>0.63042567129629623</c:v>
                </c:pt>
                <c:pt idx="3439">
                  <c:v>0.63043164351851855</c:v>
                </c:pt>
                <c:pt idx="3440">
                  <c:v>0.63043761574074075</c:v>
                </c:pt>
                <c:pt idx="3441">
                  <c:v>0.63044357638888882</c:v>
                </c:pt>
                <c:pt idx="3442">
                  <c:v>0.63044954861111113</c:v>
                </c:pt>
                <c:pt idx="3443">
                  <c:v>0.63045552083333334</c:v>
                </c:pt>
                <c:pt idx="3444">
                  <c:v>0.63046148148148151</c:v>
                </c:pt>
                <c:pt idx="3445">
                  <c:v>0.63046745370370372</c:v>
                </c:pt>
                <c:pt idx="3446">
                  <c:v>0.63047341435185189</c:v>
                </c:pt>
                <c:pt idx="3447">
                  <c:v>0.6304793865740741</c:v>
                </c:pt>
                <c:pt idx="3448">
                  <c:v>0.6304853587962963</c:v>
                </c:pt>
                <c:pt idx="3449">
                  <c:v>0.63049114583333332</c:v>
                </c:pt>
                <c:pt idx="3450">
                  <c:v>0.63049711805555553</c:v>
                </c:pt>
                <c:pt idx="3451">
                  <c:v>0.63050289351851851</c:v>
                </c:pt>
                <c:pt idx="3452">
                  <c:v>0.63050868055555553</c:v>
                </c:pt>
                <c:pt idx="3453">
                  <c:v>0.63051465277777774</c:v>
                </c:pt>
                <c:pt idx="3454">
                  <c:v>0.63052062500000006</c:v>
                </c:pt>
                <c:pt idx="3455">
                  <c:v>0.63052659722222215</c:v>
                </c:pt>
                <c:pt idx="3456">
                  <c:v>0.63053255787037032</c:v>
                </c:pt>
                <c:pt idx="3457">
                  <c:v>0.63053853009259264</c:v>
                </c:pt>
                <c:pt idx="3458">
                  <c:v>0.6305454050925926</c:v>
                </c:pt>
                <c:pt idx="3459">
                  <c:v>0.63055119212962962</c:v>
                </c:pt>
                <c:pt idx="3460">
                  <c:v>0.63055697916666664</c:v>
                </c:pt>
                <c:pt idx="3461">
                  <c:v>0.63056293981481482</c:v>
                </c:pt>
                <c:pt idx="3462">
                  <c:v>0.63056891203703702</c:v>
                </c:pt>
                <c:pt idx="3463">
                  <c:v>0.63057469907407404</c:v>
                </c:pt>
                <c:pt idx="3464">
                  <c:v>0.63058065972222221</c:v>
                </c:pt>
                <c:pt idx="3465">
                  <c:v>0.63058663194444442</c:v>
                </c:pt>
                <c:pt idx="3466">
                  <c:v>0.63059241898148144</c:v>
                </c:pt>
                <c:pt idx="3467">
                  <c:v>0.63059820601851857</c:v>
                </c:pt>
                <c:pt idx="3468">
                  <c:v>0.63060417824074078</c:v>
                </c:pt>
                <c:pt idx="3469">
                  <c:v>0.6306099652777778</c:v>
                </c:pt>
                <c:pt idx="3470">
                  <c:v>0.63061575231481481</c:v>
                </c:pt>
                <c:pt idx="3471">
                  <c:v>0.63062172453703702</c:v>
                </c:pt>
                <c:pt idx="3472">
                  <c:v>0.63062751157407404</c:v>
                </c:pt>
                <c:pt idx="3473">
                  <c:v>0.63063329861111106</c:v>
                </c:pt>
                <c:pt idx="3474">
                  <c:v>0.63063925925925923</c:v>
                </c:pt>
                <c:pt idx="3475">
                  <c:v>0.63064504629629636</c:v>
                </c:pt>
                <c:pt idx="3476">
                  <c:v>0.63065083333333327</c:v>
                </c:pt>
                <c:pt idx="3477">
                  <c:v>0.63065680555555559</c:v>
                </c:pt>
                <c:pt idx="3478">
                  <c:v>0.63066259259259261</c:v>
                </c:pt>
                <c:pt idx="3479">
                  <c:v>0.63066837962962963</c:v>
                </c:pt>
                <c:pt idx="3480">
                  <c:v>0.63067438657407404</c:v>
                </c:pt>
                <c:pt idx="3481">
                  <c:v>0.63068035879629625</c:v>
                </c:pt>
                <c:pt idx="3482">
                  <c:v>0.63068633101851856</c:v>
                </c:pt>
                <c:pt idx="3483">
                  <c:v>0.63069229166666674</c:v>
                </c:pt>
                <c:pt idx="3484">
                  <c:v>0.63069826388888883</c:v>
                </c:pt>
                <c:pt idx="3485">
                  <c:v>0.63070423611111115</c:v>
                </c:pt>
                <c:pt idx="3486">
                  <c:v>0.63071019675925932</c:v>
                </c:pt>
                <c:pt idx="3487">
                  <c:v>0.63071616898148142</c:v>
                </c:pt>
                <c:pt idx="3488">
                  <c:v>0.63072214120370373</c:v>
                </c:pt>
                <c:pt idx="3489">
                  <c:v>0.63072810185185191</c:v>
                </c:pt>
                <c:pt idx="3490">
                  <c:v>0.630734074074074</c:v>
                </c:pt>
                <c:pt idx="3491">
                  <c:v>0.63074094907407408</c:v>
                </c:pt>
                <c:pt idx="3492">
                  <c:v>0.63074690972222225</c:v>
                </c:pt>
                <c:pt idx="3493">
                  <c:v>0.6307527083333333</c:v>
                </c:pt>
                <c:pt idx="3494">
                  <c:v>0.63075824074074072</c:v>
                </c:pt>
                <c:pt idx="3495">
                  <c:v>0.63076420138888889</c:v>
                </c:pt>
                <c:pt idx="3496">
                  <c:v>0.63076998842592591</c:v>
                </c:pt>
                <c:pt idx="3497">
                  <c:v>0.63077577546296293</c:v>
                </c:pt>
                <c:pt idx="3498">
                  <c:v>0.63078174768518525</c:v>
                </c:pt>
                <c:pt idx="3499">
                  <c:v>0.63078753472222215</c:v>
                </c:pt>
                <c:pt idx="3500">
                  <c:v>0.63079332175925928</c:v>
                </c:pt>
                <c:pt idx="3501">
                  <c:v>0.63079929398148149</c:v>
                </c:pt>
                <c:pt idx="3502">
                  <c:v>0.63080508101851851</c:v>
                </c:pt>
                <c:pt idx="3503">
                  <c:v>0.63081086805555553</c:v>
                </c:pt>
                <c:pt idx="3504">
                  <c:v>0.6308168287037037</c:v>
                </c:pt>
                <c:pt idx="3505">
                  <c:v>0.63082261574074072</c:v>
                </c:pt>
                <c:pt idx="3506">
                  <c:v>0.63082840277777785</c:v>
                </c:pt>
                <c:pt idx="3507">
                  <c:v>0.63083437499999995</c:v>
                </c:pt>
                <c:pt idx="3508">
                  <c:v>0.63084016203703708</c:v>
                </c:pt>
                <c:pt idx="3509">
                  <c:v>0.6308459490740741</c:v>
                </c:pt>
                <c:pt idx="3510">
                  <c:v>0.6308519212962963</c:v>
                </c:pt>
                <c:pt idx="3511">
                  <c:v>0.63085770833333332</c:v>
                </c:pt>
                <c:pt idx="3512">
                  <c:v>0.63086349537037034</c:v>
                </c:pt>
                <c:pt idx="3513">
                  <c:v>0.63086946759259266</c:v>
                </c:pt>
                <c:pt idx="3514">
                  <c:v>0.63087525462962957</c:v>
                </c:pt>
                <c:pt idx="3515">
                  <c:v>0.6308810416666667</c:v>
                </c:pt>
                <c:pt idx="3516">
                  <c:v>0.63088700231481487</c:v>
                </c:pt>
                <c:pt idx="3517">
                  <c:v>0.63089278935185178</c:v>
                </c:pt>
                <c:pt idx="3518">
                  <c:v>0.63089857638888891</c:v>
                </c:pt>
                <c:pt idx="3519">
                  <c:v>0.63090490740740746</c:v>
                </c:pt>
                <c:pt idx="3520">
                  <c:v>0.63091069444444448</c:v>
                </c:pt>
                <c:pt idx="3521">
                  <c:v>0.63091648148148149</c:v>
                </c:pt>
                <c:pt idx="3522">
                  <c:v>0.6309224537037037</c:v>
                </c:pt>
                <c:pt idx="3523">
                  <c:v>0.63092824074074072</c:v>
                </c:pt>
                <c:pt idx="3524">
                  <c:v>0.63093511574074068</c:v>
                </c:pt>
                <c:pt idx="3525">
                  <c:v>0.63094090277777781</c:v>
                </c:pt>
                <c:pt idx="3526">
                  <c:v>0.63094668981481483</c:v>
                </c:pt>
                <c:pt idx="3527">
                  <c:v>0.63095247685185185</c:v>
                </c:pt>
                <c:pt idx="3528">
                  <c:v>0.63095843750000002</c:v>
                </c:pt>
                <c:pt idx="3529">
                  <c:v>0.63096422453703704</c:v>
                </c:pt>
                <c:pt idx="3530">
                  <c:v>0.63097001157407406</c:v>
                </c:pt>
                <c:pt idx="3531">
                  <c:v>0.63097598379629627</c:v>
                </c:pt>
                <c:pt idx="3532">
                  <c:v>0.63098195601851848</c:v>
                </c:pt>
                <c:pt idx="3533">
                  <c:v>0.63098810185185183</c:v>
                </c:pt>
                <c:pt idx="3534">
                  <c:v>0.63099424768518519</c:v>
                </c:pt>
                <c:pt idx="3535">
                  <c:v>0.63100040509259259</c:v>
                </c:pt>
                <c:pt idx="3536">
                  <c:v>0.63100636574074076</c:v>
                </c:pt>
                <c:pt idx="3537">
                  <c:v>0.63101233796296297</c:v>
                </c:pt>
                <c:pt idx="3538">
                  <c:v>0.63101829861111114</c:v>
                </c:pt>
                <c:pt idx="3539">
                  <c:v>0.63102427083333335</c:v>
                </c:pt>
                <c:pt idx="3540">
                  <c:v>0.63103024305555555</c:v>
                </c:pt>
                <c:pt idx="3541">
                  <c:v>0.63103621527777776</c:v>
                </c:pt>
                <c:pt idx="3542">
                  <c:v>0.63104199074074074</c:v>
                </c:pt>
                <c:pt idx="3543">
                  <c:v>0.63104796296296295</c:v>
                </c:pt>
                <c:pt idx="3544">
                  <c:v>0.63105374999999997</c:v>
                </c:pt>
                <c:pt idx="3545">
                  <c:v>0.63105953703703699</c:v>
                </c:pt>
                <c:pt idx="3546">
                  <c:v>0.63106550925925931</c:v>
                </c:pt>
                <c:pt idx="3547">
                  <c:v>0.63107129629629632</c:v>
                </c:pt>
                <c:pt idx="3548">
                  <c:v>0.63107708333333334</c:v>
                </c:pt>
                <c:pt idx="3549">
                  <c:v>0.63108304398148152</c:v>
                </c:pt>
                <c:pt idx="3550">
                  <c:v>0.63108901620370372</c:v>
                </c:pt>
                <c:pt idx="3551">
                  <c:v>0.63109480324074074</c:v>
                </c:pt>
                <c:pt idx="3552">
                  <c:v>0.63110077546296295</c:v>
                </c:pt>
                <c:pt idx="3553">
                  <c:v>0.63110656249999997</c:v>
                </c:pt>
                <c:pt idx="3554">
                  <c:v>0.63111253472222228</c:v>
                </c:pt>
                <c:pt idx="3555">
                  <c:v>0.63111831018518516</c:v>
                </c:pt>
                <c:pt idx="3556">
                  <c:v>0.63112518518518523</c:v>
                </c:pt>
                <c:pt idx="3557">
                  <c:v>0.63113111111111109</c:v>
                </c:pt>
                <c:pt idx="3558">
                  <c:v>0.63113690972222225</c:v>
                </c:pt>
                <c:pt idx="3559">
                  <c:v>0.63114287037037042</c:v>
                </c:pt>
                <c:pt idx="3560">
                  <c:v>0.63114865740740744</c:v>
                </c:pt>
                <c:pt idx="3561">
                  <c:v>0.63115444444444446</c:v>
                </c:pt>
                <c:pt idx="3562">
                  <c:v>0.63116041666666667</c:v>
                </c:pt>
                <c:pt idx="3563">
                  <c:v>0.63116620370370369</c:v>
                </c:pt>
                <c:pt idx="3564">
                  <c:v>0.63117217592592589</c:v>
                </c:pt>
                <c:pt idx="3565">
                  <c:v>0.63117796296296291</c:v>
                </c:pt>
                <c:pt idx="3566">
                  <c:v>0.63118375000000004</c:v>
                </c:pt>
                <c:pt idx="3567">
                  <c:v>0.63118971064814822</c:v>
                </c:pt>
                <c:pt idx="3568">
                  <c:v>0.63119549768518513</c:v>
                </c:pt>
                <c:pt idx="3569">
                  <c:v>0.63120146990740744</c:v>
                </c:pt>
                <c:pt idx="3570">
                  <c:v>0.63120725694444446</c:v>
                </c:pt>
                <c:pt idx="3571">
                  <c:v>0.63121315972222225</c:v>
                </c:pt>
                <c:pt idx="3572">
                  <c:v>0.63121912037037042</c:v>
                </c:pt>
                <c:pt idx="3573">
                  <c:v>0.63122509259259252</c:v>
                </c:pt>
                <c:pt idx="3574">
                  <c:v>0.63123123842592588</c:v>
                </c:pt>
                <c:pt idx="3575">
                  <c:v>0.63123721064814819</c:v>
                </c:pt>
                <c:pt idx="3576">
                  <c:v>0.63124335648148155</c:v>
                </c:pt>
                <c:pt idx="3577">
                  <c:v>0.63124932870370365</c:v>
                </c:pt>
                <c:pt idx="3578">
                  <c:v>0.63125530092592597</c:v>
                </c:pt>
                <c:pt idx="3579">
                  <c:v>0.63126144675925933</c:v>
                </c:pt>
                <c:pt idx="3580">
                  <c:v>0.63126740740740739</c:v>
                </c:pt>
                <c:pt idx="3581">
                  <c:v>0.63127337962962959</c:v>
                </c:pt>
                <c:pt idx="3582">
                  <c:v>0.63127935185185191</c:v>
                </c:pt>
                <c:pt idx="3583">
                  <c:v>0.63128622685185187</c:v>
                </c:pt>
                <c:pt idx="3584">
                  <c:v>0.63129218750000005</c:v>
                </c:pt>
                <c:pt idx="3585">
                  <c:v>0.63129797453703707</c:v>
                </c:pt>
                <c:pt idx="3586">
                  <c:v>0.63130394675925927</c:v>
                </c:pt>
                <c:pt idx="3587">
                  <c:v>0.63130973379629629</c:v>
                </c:pt>
                <c:pt idx="3588">
                  <c:v>0.6313157060185185</c:v>
                </c:pt>
                <c:pt idx="3589">
                  <c:v>0.63132149305555563</c:v>
                </c:pt>
                <c:pt idx="3590">
                  <c:v>0.6313272685185185</c:v>
                </c:pt>
                <c:pt idx="3591">
                  <c:v>0.63133324074074071</c:v>
                </c:pt>
                <c:pt idx="3592">
                  <c:v>0.63133902777777784</c:v>
                </c:pt>
                <c:pt idx="3593">
                  <c:v>0.63134499999999993</c:v>
                </c:pt>
                <c:pt idx="3594">
                  <c:v>0.63135078703703706</c:v>
                </c:pt>
                <c:pt idx="3595">
                  <c:v>0.63135674768518524</c:v>
                </c:pt>
                <c:pt idx="3596">
                  <c:v>0.63136271990740744</c:v>
                </c:pt>
                <c:pt idx="3597">
                  <c:v>0.63136850694444446</c:v>
                </c:pt>
                <c:pt idx="3598">
                  <c:v>0.63137447916666667</c:v>
                </c:pt>
                <c:pt idx="3599">
                  <c:v>0.63138043981481484</c:v>
                </c:pt>
                <c:pt idx="3600">
                  <c:v>0.63138641203703705</c:v>
                </c:pt>
                <c:pt idx="3601">
                  <c:v>0.63139219907407407</c:v>
                </c:pt>
                <c:pt idx="3602">
                  <c:v>0.63139798611111109</c:v>
                </c:pt>
                <c:pt idx="3603">
                  <c:v>0.6314039583333334</c:v>
                </c:pt>
                <c:pt idx="3604">
                  <c:v>0.63140991898148147</c:v>
                </c:pt>
                <c:pt idx="3605">
                  <c:v>0.63141607638888886</c:v>
                </c:pt>
                <c:pt idx="3606">
                  <c:v>0.63142203703703703</c:v>
                </c:pt>
                <c:pt idx="3607">
                  <c:v>0.63142800925925924</c:v>
                </c:pt>
                <c:pt idx="3608">
                  <c:v>0.63143398148148144</c:v>
                </c:pt>
                <c:pt idx="3609">
                  <c:v>0.63144121527777775</c:v>
                </c:pt>
                <c:pt idx="3610">
                  <c:v>0.63144700231481476</c:v>
                </c:pt>
                <c:pt idx="3611">
                  <c:v>0.6314527893518519</c:v>
                </c:pt>
                <c:pt idx="3612">
                  <c:v>0.63145857638888891</c:v>
                </c:pt>
                <c:pt idx="3613">
                  <c:v>0.63146453703703698</c:v>
                </c:pt>
                <c:pt idx="3614">
                  <c:v>0.63147050925925929</c:v>
                </c:pt>
                <c:pt idx="3615">
                  <c:v>0.6314764814814815</c:v>
                </c:pt>
                <c:pt idx="3616">
                  <c:v>0.63148244212962956</c:v>
                </c:pt>
                <c:pt idx="3617">
                  <c:v>0.63148841435185188</c:v>
                </c:pt>
                <c:pt idx="3618">
                  <c:v>0.6314942013888889</c:v>
                </c:pt>
                <c:pt idx="3619">
                  <c:v>0.6315001736111111</c:v>
                </c:pt>
                <c:pt idx="3620">
                  <c:v>0.63150613425925928</c:v>
                </c:pt>
                <c:pt idx="3621">
                  <c:v>0.63151210648148148</c:v>
                </c:pt>
                <c:pt idx="3622">
                  <c:v>0.63151807870370369</c:v>
                </c:pt>
                <c:pt idx="3623">
                  <c:v>0.63152386574074071</c:v>
                </c:pt>
                <c:pt idx="3624">
                  <c:v>0.63152965277777773</c:v>
                </c:pt>
                <c:pt idx="3625">
                  <c:v>0.6315356134259259</c:v>
                </c:pt>
                <c:pt idx="3626">
                  <c:v>0.63154140046296303</c:v>
                </c:pt>
                <c:pt idx="3627">
                  <c:v>0.63154737268518513</c:v>
                </c:pt>
                <c:pt idx="3628">
                  <c:v>0.63155315972222226</c:v>
                </c:pt>
                <c:pt idx="3629">
                  <c:v>0.63155913194444446</c:v>
                </c:pt>
                <c:pt idx="3630">
                  <c:v>0.63156491898148148</c:v>
                </c:pt>
                <c:pt idx="3631">
                  <c:v>0.6315707060185185</c:v>
                </c:pt>
                <c:pt idx="3632">
                  <c:v>0.63157672453703706</c:v>
                </c:pt>
                <c:pt idx="3633">
                  <c:v>0.63158251157407408</c:v>
                </c:pt>
                <c:pt idx="3634">
                  <c:v>0.63158848379629628</c:v>
                </c:pt>
                <c:pt idx="3635">
                  <c:v>0.6315942708333333</c:v>
                </c:pt>
                <c:pt idx="3636">
                  <c:v>0.63160114583333338</c:v>
                </c:pt>
                <c:pt idx="3637">
                  <c:v>0.63160710648148155</c:v>
                </c:pt>
                <c:pt idx="3638">
                  <c:v>0.63161289351851846</c:v>
                </c:pt>
                <c:pt idx="3639">
                  <c:v>0.63161886574074078</c:v>
                </c:pt>
                <c:pt idx="3640">
                  <c:v>0.6316246527777778</c:v>
                </c:pt>
                <c:pt idx="3641">
                  <c:v>0.63163043981481481</c:v>
                </c:pt>
                <c:pt idx="3642">
                  <c:v>0.63163641203703702</c:v>
                </c:pt>
                <c:pt idx="3643">
                  <c:v>0.63164237268518519</c:v>
                </c:pt>
                <c:pt idx="3644">
                  <c:v>0.63164853009259259</c:v>
                </c:pt>
                <c:pt idx="3645">
                  <c:v>0.63165449074074076</c:v>
                </c:pt>
                <c:pt idx="3646">
                  <c:v>0.63166039351851855</c:v>
                </c:pt>
                <c:pt idx="3647">
                  <c:v>0.63166636574074075</c:v>
                </c:pt>
                <c:pt idx="3648">
                  <c:v>0.63167251157407411</c:v>
                </c:pt>
                <c:pt idx="3649">
                  <c:v>0.63167847222222229</c:v>
                </c:pt>
                <c:pt idx="3650">
                  <c:v>0.63168462962962957</c:v>
                </c:pt>
                <c:pt idx="3651">
                  <c:v>0.63169059027777774</c:v>
                </c:pt>
                <c:pt idx="3652">
                  <c:v>0.63169656250000006</c:v>
                </c:pt>
                <c:pt idx="3653">
                  <c:v>0.63170253472222215</c:v>
                </c:pt>
                <c:pt idx="3654">
                  <c:v>0.63170849537037033</c:v>
                </c:pt>
                <c:pt idx="3655">
                  <c:v>0.63171501157407406</c:v>
                </c:pt>
                <c:pt idx="3656">
                  <c:v>0.63172098379629626</c:v>
                </c:pt>
                <c:pt idx="3657">
                  <c:v>0.63172712962962962</c:v>
                </c:pt>
                <c:pt idx="3658">
                  <c:v>0.63173291666666664</c:v>
                </c:pt>
              </c:numCache>
            </c:numRef>
          </c:xVal>
          <c:yVal>
            <c:numRef>
              <c:f>'[p100i10d300.xlsx]2015_11_02-14_38_48'!$B$2:$B$3667</c:f>
              <c:numCache>
                <c:formatCode>General</c:formatCode>
                <c:ptCount val="3666"/>
                <c:pt idx="0">
                  <c:v>29.44</c:v>
                </c:pt>
                <c:pt idx="1">
                  <c:v>29.46</c:v>
                </c:pt>
                <c:pt idx="2">
                  <c:v>29.46</c:v>
                </c:pt>
                <c:pt idx="3">
                  <c:v>29.46</c:v>
                </c:pt>
                <c:pt idx="4">
                  <c:v>29.46</c:v>
                </c:pt>
                <c:pt idx="5">
                  <c:v>29.46</c:v>
                </c:pt>
                <c:pt idx="6">
                  <c:v>29.46</c:v>
                </c:pt>
                <c:pt idx="7">
                  <c:v>29.46</c:v>
                </c:pt>
                <c:pt idx="8">
                  <c:v>29.46</c:v>
                </c:pt>
                <c:pt idx="9">
                  <c:v>29.46</c:v>
                </c:pt>
                <c:pt idx="10">
                  <c:v>29.47</c:v>
                </c:pt>
                <c:pt idx="11">
                  <c:v>29.47</c:v>
                </c:pt>
                <c:pt idx="12">
                  <c:v>29.48</c:v>
                </c:pt>
                <c:pt idx="13">
                  <c:v>29.5</c:v>
                </c:pt>
                <c:pt idx="14">
                  <c:v>29.53</c:v>
                </c:pt>
                <c:pt idx="15">
                  <c:v>29.56</c:v>
                </c:pt>
                <c:pt idx="16">
                  <c:v>29.59</c:v>
                </c:pt>
                <c:pt idx="17">
                  <c:v>29.61</c:v>
                </c:pt>
                <c:pt idx="18">
                  <c:v>29.63</c:v>
                </c:pt>
                <c:pt idx="19">
                  <c:v>29.63</c:v>
                </c:pt>
                <c:pt idx="20">
                  <c:v>29.64</c:v>
                </c:pt>
                <c:pt idx="21">
                  <c:v>29.64</c:v>
                </c:pt>
                <c:pt idx="22">
                  <c:v>29.65</c:v>
                </c:pt>
                <c:pt idx="23">
                  <c:v>29.67</c:v>
                </c:pt>
                <c:pt idx="24">
                  <c:v>29.69</c:v>
                </c:pt>
                <c:pt idx="25">
                  <c:v>29.71</c:v>
                </c:pt>
                <c:pt idx="26">
                  <c:v>29.73</c:v>
                </c:pt>
                <c:pt idx="27">
                  <c:v>29.75</c:v>
                </c:pt>
                <c:pt idx="28">
                  <c:v>29.77</c:v>
                </c:pt>
                <c:pt idx="29">
                  <c:v>29.79</c:v>
                </c:pt>
                <c:pt idx="30">
                  <c:v>29.8</c:v>
                </c:pt>
                <c:pt idx="31">
                  <c:v>29.8</c:v>
                </c:pt>
                <c:pt idx="32">
                  <c:v>29.81</c:v>
                </c:pt>
                <c:pt idx="33">
                  <c:v>29.81</c:v>
                </c:pt>
                <c:pt idx="34">
                  <c:v>29.81</c:v>
                </c:pt>
                <c:pt idx="35">
                  <c:v>29.81</c:v>
                </c:pt>
                <c:pt idx="36">
                  <c:v>29.81</c:v>
                </c:pt>
                <c:pt idx="37">
                  <c:v>29.81</c:v>
                </c:pt>
                <c:pt idx="38">
                  <c:v>29.81</c:v>
                </c:pt>
                <c:pt idx="39">
                  <c:v>29.81</c:v>
                </c:pt>
                <c:pt idx="40">
                  <c:v>29.82</c:v>
                </c:pt>
                <c:pt idx="41">
                  <c:v>29.83</c:v>
                </c:pt>
                <c:pt idx="42">
                  <c:v>29.84</c:v>
                </c:pt>
                <c:pt idx="43">
                  <c:v>29.86</c:v>
                </c:pt>
                <c:pt idx="44">
                  <c:v>29.87</c:v>
                </c:pt>
                <c:pt idx="45">
                  <c:v>29.88</c:v>
                </c:pt>
                <c:pt idx="46">
                  <c:v>29.89</c:v>
                </c:pt>
                <c:pt idx="47">
                  <c:v>29.9</c:v>
                </c:pt>
                <c:pt idx="48">
                  <c:v>29.9</c:v>
                </c:pt>
                <c:pt idx="49">
                  <c:v>29.91</c:v>
                </c:pt>
                <c:pt idx="50">
                  <c:v>29.92</c:v>
                </c:pt>
                <c:pt idx="51">
                  <c:v>29.93</c:v>
                </c:pt>
                <c:pt idx="52">
                  <c:v>29.96</c:v>
                </c:pt>
                <c:pt idx="53">
                  <c:v>29.98</c:v>
                </c:pt>
                <c:pt idx="54">
                  <c:v>30.01</c:v>
                </c:pt>
                <c:pt idx="55">
                  <c:v>30.03</c:v>
                </c:pt>
                <c:pt idx="56">
                  <c:v>30.05</c:v>
                </c:pt>
                <c:pt idx="57">
                  <c:v>30.06</c:v>
                </c:pt>
                <c:pt idx="58">
                  <c:v>30.07</c:v>
                </c:pt>
                <c:pt idx="59">
                  <c:v>30.09</c:v>
                </c:pt>
                <c:pt idx="60">
                  <c:v>30.11</c:v>
                </c:pt>
                <c:pt idx="61">
                  <c:v>30.13</c:v>
                </c:pt>
                <c:pt idx="62">
                  <c:v>30.14</c:v>
                </c:pt>
                <c:pt idx="63">
                  <c:v>30.15</c:v>
                </c:pt>
                <c:pt idx="64">
                  <c:v>30.18</c:v>
                </c:pt>
                <c:pt idx="65">
                  <c:v>30.21</c:v>
                </c:pt>
                <c:pt idx="66">
                  <c:v>30.26</c:v>
                </c:pt>
                <c:pt idx="67">
                  <c:v>30.33</c:v>
                </c:pt>
                <c:pt idx="68">
                  <c:v>30.41</c:v>
                </c:pt>
                <c:pt idx="69">
                  <c:v>30.47</c:v>
                </c:pt>
                <c:pt idx="70">
                  <c:v>30.55</c:v>
                </c:pt>
                <c:pt idx="71">
                  <c:v>30.62</c:v>
                </c:pt>
                <c:pt idx="72">
                  <c:v>30.69</c:v>
                </c:pt>
                <c:pt idx="73">
                  <c:v>30.75</c:v>
                </c:pt>
                <c:pt idx="74">
                  <c:v>30.84</c:v>
                </c:pt>
                <c:pt idx="75">
                  <c:v>30.94</c:v>
                </c:pt>
                <c:pt idx="76">
                  <c:v>31.03</c:v>
                </c:pt>
                <c:pt idx="77">
                  <c:v>31.13</c:v>
                </c:pt>
                <c:pt idx="78">
                  <c:v>31.26</c:v>
                </c:pt>
                <c:pt idx="79">
                  <c:v>31.38</c:v>
                </c:pt>
                <c:pt idx="80">
                  <c:v>31.5</c:v>
                </c:pt>
                <c:pt idx="81">
                  <c:v>31.64</c:v>
                </c:pt>
                <c:pt idx="82">
                  <c:v>31.77</c:v>
                </c:pt>
                <c:pt idx="83">
                  <c:v>31.9</c:v>
                </c:pt>
                <c:pt idx="84">
                  <c:v>32.04</c:v>
                </c:pt>
                <c:pt idx="85">
                  <c:v>32.19</c:v>
                </c:pt>
                <c:pt idx="86">
                  <c:v>32.33</c:v>
                </c:pt>
                <c:pt idx="87">
                  <c:v>32.479999999999997</c:v>
                </c:pt>
                <c:pt idx="88">
                  <c:v>32.65</c:v>
                </c:pt>
                <c:pt idx="89">
                  <c:v>32.78</c:v>
                </c:pt>
                <c:pt idx="90">
                  <c:v>32.96</c:v>
                </c:pt>
                <c:pt idx="91">
                  <c:v>33.119999999999997</c:v>
                </c:pt>
                <c:pt idx="92">
                  <c:v>33.299999999999997</c:v>
                </c:pt>
                <c:pt idx="93">
                  <c:v>33.46</c:v>
                </c:pt>
                <c:pt idx="94">
                  <c:v>33.65</c:v>
                </c:pt>
                <c:pt idx="95">
                  <c:v>33.81</c:v>
                </c:pt>
                <c:pt idx="96">
                  <c:v>33.99</c:v>
                </c:pt>
                <c:pt idx="97">
                  <c:v>34.18</c:v>
                </c:pt>
                <c:pt idx="98">
                  <c:v>34.36</c:v>
                </c:pt>
                <c:pt idx="99">
                  <c:v>34.549999999999997</c:v>
                </c:pt>
                <c:pt idx="100">
                  <c:v>34.76</c:v>
                </c:pt>
                <c:pt idx="101">
                  <c:v>34.93</c:v>
                </c:pt>
                <c:pt idx="102">
                  <c:v>35.130000000000003</c:v>
                </c:pt>
                <c:pt idx="103">
                  <c:v>35.33</c:v>
                </c:pt>
                <c:pt idx="104">
                  <c:v>35.54</c:v>
                </c:pt>
                <c:pt idx="105">
                  <c:v>35.72</c:v>
                </c:pt>
                <c:pt idx="106">
                  <c:v>35.96</c:v>
                </c:pt>
                <c:pt idx="107">
                  <c:v>36.15</c:v>
                </c:pt>
                <c:pt idx="108">
                  <c:v>36.36</c:v>
                </c:pt>
                <c:pt idx="109">
                  <c:v>36.56</c:v>
                </c:pt>
                <c:pt idx="110">
                  <c:v>36.78</c:v>
                </c:pt>
                <c:pt idx="111">
                  <c:v>36.99</c:v>
                </c:pt>
                <c:pt idx="112">
                  <c:v>37.22</c:v>
                </c:pt>
                <c:pt idx="113">
                  <c:v>37.42</c:v>
                </c:pt>
                <c:pt idx="114">
                  <c:v>37.64</c:v>
                </c:pt>
                <c:pt idx="115">
                  <c:v>37.86</c:v>
                </c:pt>
                <c:pt idx="116">
                  <c:v>38.04</c:v>
                </c:pt>
                <c:pt idx="117">
                  <c:v>38.24</c:v>
                </c:pt>
                <c:pt idx="118">
                  <c:v>38.46</c:v>
                </c:pt>
                <c:pt idx="119">
                  <c:v>38.67</c:v>
                </c:pt>
                <c:pt idx="120">
                  <c:v>38.86</c:v>
                </c:pt>
                <c:pt idx="121">
                  <c:v>39.1</c:v>
                </c:pt>
                <c:pt idx="122">
                  <c:v>39.31</c:v>
                </c:pt>
                <c:pt idx="123">
                  <c:v>39.54</c:v>
                </c:pt>
                <c:pt idx="124">
                  <c:v>39.74</c:v>
                </c:pt>
                <c:pt idx="125">
                  <c:v>39.99</c:v>
                </c:pt>
                <c:pt idx="126">
                  <c:v>40.19</c:v>
                </c:pt>
                <c:pt idx="127">
                  <c:v>40.42</c:v>
                </c:pt>
                <c:pt idx="128">
                  <c:v>40.61</c:v>
                </c:pt>
                <c:pt idx="129">
                  <c:v>40.840000000000003</c:v>
                </c:pt>
                <c:pt idx="130">
                  <c:v>41.04</c:v>
                </c:pt>
                <c:pt idx="131">
                  <c:v>41.28</c:v>
                </c:pt>
                <c:pt idx="132">
                  <c:v>41.47</c:v>
                </c:pt>
                <c:pt idx="133">
                  <c:v>41.71</c:v>
                </c:pt>
                <c:pt idx="134">
                  <c:v>41.91</c:v>
                </c:pt>
                <c:pt idx="135">
                  <c:v>42.14</c:v>
                </c:pt>
                <c:pt idx="136">
                  <c:v>42.32</c:v>
                </c:pt>
                <c:pt idx="137">
                  <c:v>42.54</c:v>
                </c:pt>
                <c:pt idx="138">
                  <c:v>42.74</c:v>
                </c:pt>
                <c:pt idx="139">
                  <c:v>42.97</c:v>
                </c:pt>
                <c:pt idx="140">
                  <c:v>43.15</c:v>
                </c:pt>
                <c:pt idx="141">
                  <c:v>43.38</c:v>
                </c:pt>
                <c:pt idx="142">
                  <c:v>43.58</c:v>
                </c:pt>
                <c:pt idx="143">
                  <c:v>43.77</c:v>
                </c:pt>
                <c:pt idx="144">
                  <c:v>43.95</c:v>
                </c:pt>
                <c:pt idx="145">
                  <c:v>44.16</c:v>
                </c:pt>
                <c:pt idx="146">
                  <c:v>44.34</c:v>
                </c:pt>
                <c:pt idx="147">
                  <c:v>44.53</c:v>
                </c:pt>
                <c:pt idx="148">
                  <c:v>44.72</c:v>
                </c:pt>
                <c:pt idx="149">
                  <c:v>44.91</c:v>
                </c:pt>
                <c:pt idx="150">
                  <c:v>45.09</c:v>
                </c:pt>
                <c:pt idx="151">
                  <c:v>45.27</c:v>
                </c:pt>
                <c:pt idx="152">
                  <c:v>45.44</c:v>
                </c:pt>
                <c:pt idx="153">
                  <c:v>45.61</c:v>
                </c:pt>
                <c:pt idx="154">
                  <c:v>45.76</c:v>
                </c:pt>
                <c:pt idx="155">
                  <c:v>45.92</c:v>
                </c:pt>
                <c:pt idx="156">
                  <c:v>46.08</c:v>
                </c:pt>
                <c:pt idx="157">
                  <c:v>46.23</c:v>
                </c:pt>
                <c:pt idx="158">
                  <c:v>46.37</c:v>
                </c:pt>
                <c:pt idx="159">
                  <c:v>46.54</c:v>
                </c:pt>
                <c:pt idx="160">
                  <c:v>46.68</c:v>
                </c:pt>
                <c:pt idx="161">
                  <c:v>46.83</c:v>
                </c:pt>
                <c:pt idx="162">
                  <c:v>46.98</c:v>
                </c:pt>
                <c:pt idx="163">
                  <c:v>47.13</c:v>
                </c:pt>
                <c:pt idx="164">
                  <c:v>47.25</c:v>
                </c:pt>
                <c:pt idx="165">
                  <c:v>47.37</c:v>
                </c:pt>
                <c:pt idx="166">
                  <c:v>47.47</c:v>
                </c:pt>
                <c:pt idx="167">
                  <c:v>47.59</c:v>
                </c:pt>
                <c:pt idx="168">
                  <c:v>47.69</c:v>
                </c:pt>
                <c:pt idx="169">
                  <c:v>47.77</c:v>
                </c:pt>
                <c:pt idx="170">
                  <c:v>47.86</c:v>
                </c:pt>
                <c:pt idx="171">
                  <c:v>47.97</c:v>
                </c:pt>
                <c:pt idx="172">
                  <c:v>48.07</c:v>
                </c:pt>
                <c:pt idx="173">
                  <c:v>48.16</c:v>
                </c:pt>
                <c:pt idx="174">
                  <c:v>48.26</c:v>
                </c:pt>
                <c:pt idx="175">
                  <c:v>48.37</c:v>
                </c:pt>
                <c:pt idx="176">
                  <c:v>48.43</c:v>
                </c:pt>
                <c:pt idx="177">
                  <c:v>48.48</c:v>
                </c:pt>
                <c:pt idx="178">
                  <c:v>48.52</c:v>
                </c:pt>
                <c:pt idx="179">
                  <c:v>48.56</c:v>
                </c:pt>
                <c:pt idx="180">
                  <c:v>48.59</c:v>
                </c:pt>
                <c:pt idx="181">
                  <c:v>48.62</c:v>
                </c:pt>
                <c:pt idx="182">
                  <c:v>48.65</c:v>
                </c:pt>
                <c:pt idx="183">
                  <c:v>48.71</c:v>
                </c:pt>
                <c:pt idx="184">
                  <c:v>48.76</c:v>
                </c:pt>
                <c:pt idx="185">
                  <c:v>48.81</c:v>
                </c:pt>
                <c:pt idx="186">
                  <c:v>48.86</c:v>
                </c:pt>
                <c:pt idx="187">
                  <c:v>48.9</c:v>
                </c:pt>
                <c:pt idx="188">
                  <c:v>48.93</c:v>
                </c:pt>
                <c:pt idx="189">
                  <c:v>48.94</c:v>
                </c:pt>
                <c:pt idx="190">
                  <c:v>48.96</c:v>
                </c:pt>
                <c:pt idx="191">
                  <c:v>48.97</c:v>
                </c:pt>
                <c:pt idx="192">
                  <c:v>48.99</c:v>
                </c:pt>
                <c:pt idx="193">
                  <c:v>49</c:v>
                </c:pt>
                <c:pt idx="194">
                  <c:v>49.01</c:v>
                </c:pt>
                <c:pt idx="195">
                  <c:v>49.01</c:v>
                </c:pt>
                <c:pt idx="196">
                  <c:v>49.01</c:v>
                </c:pt>
                <c:pt idx="197">
                  <c:v>49</c:v>
                </c:pt>
                <c:pt idx="198">
                  <c:v>49</c:v>
                </c:pt>
                <c:pt idx="199">
                  <c:v>48.99</c:v>
                </c:pt>
                <c:pt idx="200">
                  <c:v>48.97</c:v>
                </c:pt>
                <c:pt idx="201">
                  <c:v>48.96</c:v>
                </c:pt>
                <c:pt idx="202">
                  <c:v>48.95</c:v>
                </c:pt>
                <c:pt idx="203">
                  <c:v>48.94</c:v>
                </c:pt>
                <c:pt idx="204">
                  <c:v>48.92</c:v>
                </c:pt>
                <c:pt idx="205">
                  <c:v>48.91</c:v>
                </c:pt>
                <c:pt idx="206">
                  <c:v>48.88</c:v>
                </c:pt>
                <c:pt idx="207">
                  <c:v>48.85</c:v>
                </c:pt>
                <c:pt idx="208">
                  <c:v>48.8</c:v>
                </c:pt>
                <c:pt idx="209">
                  <c:v>48.76</c:v>
                </c:pt>
                <c:pt idx="210">
                  <c:v>48.72</c:v>
                </c:pt>
                <c:pt idx="211">
                  <c:v>48.69</c:v>
                </c:pt>
                <c:pt idx="212">
                  <c:v>48.66</c:v>
                </c:pt>
                <c:pt idx="213">
                  <c:v>48.63</c:v>
                </c:pt>
                <c:pt idx="214">
                  <c:v>48.61</c:v>
                </c:pt>
                <c:pt idx="215">
                  <c:v>48.58</c:v>
                </c:pt>
                <c:pt idx="216">
                  <c:v>48.55</c:v>
                </c:pt>
                <c:pt idx="217">
                  <c:v>48.54</c:v>
                </c:pt>
                <c:pt idx="218">
                  <c:v>48.54</c:v>
                </c:pt>
                <c:pt idx="219">
                  <c:v>48.53</c:v>
                </c:pt>
                <c:pt idx="220">
                  <c:v>48.5</c:v>
                </c:pt>
                <c:pt idx="221">
                  <c:v>48.48</c:v>
                </c:pt>
                <c:pt idx="222">
                  <c:v>48.43</c:v>
                </c:pt>
                <c:pt idx="223">
                  <c:v>48.38</c:v>
                </c:pt>
                <c:pt idx="224">
                  <c:v>48.33</c:v>
                </c:pt>
                <c:pt idx="225">
                  <c:v>48.29</c:v>
                </c:pt>
                <c:pt idx="226">
                  <c:v>48.23</c:v>
                </c:pt>
                <c:pt idx="227">
                  <c:v>48.17</c:v>
                </c:pt>
                <c:pt idx="228">
                  <c:v>48.12</c:v>
                </c:pt>
                <c:pt idx="229">
                  <c:v>48.06</c:v>
                </c:pt>
                <c:pt idx="230">
                  <c:v>48</c:v>
                </c:pt>
                <c:pt idx="231">
                  <c:v>47.96</c:v>
                </c:pt>
                <c:pt idx="232">
                  <c:v>47.93</c:v>
                </c:pt>
                <c:pt idx="233">
                  <c:v>47.9</c:v>
                </c:pt>
                <c:pt idx="234">
                  <c:v>47.87</c:v>
                </c:pt>
                <c:pt idx="235">
                  <c:v>47.84</c:v>
                </c:pt>
                <c:pt idx="236">
                  <c:v>47.79</c:v>
                </c:pt>
                <c:pt idx="237">
                  <c:v>47.74</c:v>
                </c:pt>
                <c:pt idx="238">
                  <c:v>47.69</c:v>
                </c:pt>
                <c:pt idx="239">
                  <c:v>47.64</c:v>
                </c:pt>
                <c:pt idx="240">
                  <c:v>47.59</c:v>
                </c:pt>
                <c:pt idx="241">
                  <c:v>47.56</c:v>
                </c:pt>
                <c:pt idx="242">
                  <c:v>47.53</c:v>
                </c:pt>
                <c:pt idx="243">
                  <c:v>47.49</c:v>
                </c:pt>
                <c:pt idx="244">
                  <c:v>47.45</c:v>
                </c:pt>
                <c:pt idx="245">
                  <c:v>47.42</c:v>
                </c:pt>
                <c:pt idx="246">
                  <c:v>47.37</c:v>
                </c:pt>
                <c:pt idx="247">
                  <c:v>47.32</c:v>
                </c:pt>
                <c:pt idx="248">
                  <c:v>47.28</c:v>
                </c:pt>
                <c:pt idx="249">
                  <c:v>47.23</c:v>
                </c:pt>
                <c:pt idx="250">
                  <c:v>47.18</c:v>
                </c:pt>
                <c:pt idx="251">
                  <c:v>47.13</c:v>
                </c:pt>
                <c:pt idx="252">
                  <c:v>47.08</c:v>
                </c:pt>
                <c:pt idx="253">
                  <c:v>47.04</c:v>
                </c:pt>
                <c:pt idx="254">
                  <c:v>47</c:v>
                </c:pt>
                <c:pt idx="255">
                  <c:v>46.97</c:v>
                </c:pt>
                <c:pt idx="256">
                  <c:v>46.94</c:v>
                </c:pt>
                <c:pt idx="257">
                  <c:v>46.88</c:v>
                </c:pt>
                <c:pt idx="258">
                  <c:v>46.81</c:v>
                </c:pt>
                <c:pt idx="259">
                  <c:v>46.75</c:v>
                </c:pt>
                <c:pt idx="260">
                  <c:v>46.69</c:v>
                </c:pt>
                <c:pt idx="261">
                  <c:v>46.63</c:v>
                </c:pt>
                <c:pt idx="262">
                  <c:v>46.58</c:v>
                </c:pt>
                <c:pt idx="263">
                  <c:v>46.53</c:v>
                </c:pt>
                <c:pt idx="264">
                  <c:v>46.48</c:v>
                </c:pt>
                <c:pt idx="265">
                  <c:v>46.43</c:v>
                </c:pt>
                <c:pt idx="266">
                  <c:v>46.4</c:v>
                </c:pt>
                <c:pt idx="267">
                  <c:v>46.38</c:v>
                </c:pt>
                <c:pt idx="268">
                  <c:v>46.38</c:v>
                </c:pt>
                <c:pt idx="269">
                  <c:v>46.36</c:v>
                </c:pt>
                <c:pt idx="270">
                  <c:v>46.34</c:v>
                </c:pt>
                <c:pt idx="271">
                  <c:v>46.3</c:v>
                </c:pt>
                <c:pt idx="272">
                  <c:v>46.25</c:v>
                </c:pt>
                <c:pt idx="273">
                  <c:v>46.19</c:v>
                </c:pt>
                <c:pt idx="274">
                  <c:v>46.14</c:v>
                </c:pt>
                <c:pt idx="275">
                  <c:v>46.08</c:v>
                </c:pt>
                <c:pt idx="276">
                  <c:v>46.03</c:v>
                </c:pt>
                <c:pt idx="277">
                  <c:v>45.98</c:v>
                </c:pt>
                <c:pt idx="278">
                  <c:v>45.95</c:v>
                </c:pt>
                <c:pt idx="279">
                  <c:v>45.92</c:v>
                </c:pt>
                <c:pt idx="280">
                  <c:v>45.9</c:v>
                </c:pt>
                <c:pt idx="281">
                  <c:v>45.88</c:v>
                </c:pt>
                <c:pt idx="282">
                  <c:v>45.85</c:v>
                </c:pt>
                <c:pt idx="283">
                  <c:v>45.8</c:v>
                </c:pt>
                <c:pt idx="284">
                  <c:v>45.75</c:v>
                </c:pt>
                <c:pt idx="285">
                  <c:v>45.71</c:v>
                </c:pt>
                <c:pt idx="286">
                  <c:v>45.67</c:v>
                </c:pt>
                <c:pt idx="287">
                  <c:v>45.63</c:v>
                </c:pt>
                <c:pt idx="288">
                  <c:v>45.6</c:v>
                </c:pt>
                <c:pt idx="289">
                  <c:v>45.58</c:v>
                </c:pt>
                <c:pt idx="290">
                  <c:v>45.55</c:v>
                </c:pt>
                <c:pt idx="291">
                  <c:v>45.53</c:v>
                </c:pt>
                <c:pt idx="292">
                  <c:v>45.52</c:v>
                </c:pt>
                <c:pt idx="293">
                  <c:v>45.5</c:v>
                </c:pt>
                <c:pt idx="294">
                  <c:v>45.47</c:v>
                </c:pt>
                <c:pt idx="295">
                  <c:v>45.43</c:v>
                </c:pt>
                <c:pt idx="296">
                  <c:v>45.39</c:v>
                </c:pt>
                <c:pt idx="297">
                  <c:v>45.35</c:v>
                </c:pt>
                <c:pt idx="298">
                  <c:v>45.32</c:v>
                </c:pt>
                <c:pt idx="299">
                  <c:v>45.28</c:v>
                </c:pt>
                <c:pt idx="300">
                  <c:v>45.25</c:v>
                </c:pt>
                <c:pt idx="301">
                  <c:v>45.21</c:v>
                </c:pt>
                <c:pt idx="302">
                  <c:v>45.17</c:v>
                </c:pt>
                <c:pt idx="303">
                  <c:v>45.12</c:v>
                </c:pt>
                <c:pt idx="304">
                  <c:v>45.09</c:v>
                </c:pt>
                <c:pt idx="305">
                  <c:v>45.07</c:v>
                </c:pt>
                <c:pt idx="306">
                  <c:v>45.05</c:v>
                </c:pt>
                <c:pt idx="307">
                  <c:v>45.04</c:v>
                </c:pt>
                <c:pt idx="308">
                  <c:v>45.02</c:v>
                </c:pt>
                <c:pt idx="309">
                  <c:v>44.99</c:v>
                </c:pt>
                <c:pt idx="310">
                  <c:v>44.97</c:v>
                </c:pt>
                <c:pt idx="311">
                  <c:v>44.92</c:v>
                </c:pt>
                <c:pt idx="312">
                  <c:v>44.88</c:v>
                </c:pt>
                <c:pt idx="313">
                  <c:v>44.83</c:v>
                </c:pt>
                <c:pt idx="314">
                  <c:v>44.78</c:v>
                </c:pt>
                <c:pt idx="315">
                  <c:v>44.73</c:v>
                </c:pt>
                <c:pt idx="316">
                  <c:v>44.7</c:v>
                </c:pt>
                <c:pt idx="317">
                  <c:v>44.67</c:v>
                </c:pt>
                <c:pt idx="318">
                  <c:v>44.64</c:v>
                </c:pt>
                <c:pt idx="319">
                  <c:v>44.62</c:v>
                </c:pt>
                <c:pt idx="320">
                  <c:v>44.6</c:v>
                </c:pt>
                <c:pt idx="321">
                  <c:v>44.58</c:v>
                </c:pt>
                <c:pt idx="322">
                  <c:v>44.58</c:v>
                </c:pt>
                <c:pt idx="323">
                  <c:v>44.58</c:v>
                </c:pt>
                <c:pt idx="324">
                  <c:v>44.58</c:v>
                </c:pt>
                <c:pt idx="325">
                  <c:v>44.56</c:v>
                </c:pt>
                <c:pt idx="326">
                  <c:v>44.53</c:v>
                </c:pt>
                <c:pt idx="327">
                  <c:v>44.51</c:v>
                </c:pt>
                <c:pt idx="328">
                  <c:v>44.47</c:v>
                </c:pt>
                <c:pt idx="329">
                  <c:v>44.43</c:v>
                </c:pt>
                <c:pt idx="330">
                  <c:v>44.4</c:v>
                </c:pt>
                <c:pt idx="331">
                  <c:v>44.37</c:v>
                </c:pt>
                <c:pt idx="332">
                  <c:v>44.35</c:v>
                </c:pt>
                <c:pt idx="333">
                  <c:v>44.33</c:v>
                </c:pt>
                <c:pt idx="334">
                  <c:v>44.3</c:v>
                </c:pt>
                <c:pt idx="335">
                  <c:v>44.26</c:v>
                </c:pt>
                <c:pt idx="336">
                  <c:v>44.22</c:v>
                </c:pt>
                <c:pt idx="337">
                  <c:v>44.17</c:v>
                </c:pt>
                <c:pt idx="338">
                  <c:v>44.14</c:v>
                </c:pt>
                <c:pt idx="339">
                  <c:v>44.12</c:v>
                </c:pt>
                <c:pt idx="340">
                  <c:v>44.1</c:v>
                </c:pt>
                <c:pt idx="341">
                  <c:v>44.07</c:v>
                </c:pt>
                <c:pt idx="342">
                  <c:v>44.05</c:v>
                </c:pt>
                <c:pt idx="343">
                  <c:v>44.02</c:v>
                </c:pt>
                <c:pt idx="344">
                  <c:v>44.01</c:v>
                </c:pt>
                <c:pt idx="345">
                  <c:v>44</c:v>
                </c:pt>
                <c:pt idx="346">
                  <c:v>44</c:v>
                </c:pt>
                <c:pt idx="347">
                  <c:v>44</c:v>
                </c:pt>
                <c:pt idx="348">
                  <c:v>43.99</c:v>
                </c:pt>
                <c:pt idx="349">
                  <c:v>43.97</c:v>
                </c:pt>
                <c:pt idx="350">
                  <c:v>43.95</c:v>
                </c:pt>
                <c:pt idx="351">
                  <c:v>43.91</c:v>
                </c:pt>
                <c:pt idx="352">
                  <c:v>43.87</c:v>
                </c:pt>
                <c:pt idx="353">
                  <c:v>43.83</c:v>
                </c:pt>
                <c:pt idx="354">
                  <c:v>43.8</c:v>
                </c:pt>
                <c:pt idx="355">
                  <c:v>43.78</c:v>
                </c:pt>
                <c:pt idx="356">
                  <c:v>43.77</c:v>
                </c:pt>
                <c:pt idx="357">
                  <c:v>43.76</c:v>
                </c:pt>
                <c:pt idx="358">
                  <c:v>43.74</c:v>
                </c:pt>
                <c:pt idx="359">
                  <c:v>43.71</c:v>
                </c:pt>
                <c:pt idx="360">
                  <c:v>43.67</c:v>
                </c:pt>
                <c:pt idx="361">
                  <c:v>43.62</c:v>
                </c:pt>
                <c:pt idx="362">
                  <c:v>43.59</c:v>
                </c:pt>
                <c:pt idx="363">
                  <c:v>43.56</c:v>
                </c:pt>
                <c:pt idx="364">
                  <c:v>43.54</c:v>
                </c:pt>
                <c:pt idx="365">
                  <c:v>43.54</c:v>
                </c:pt>
                <c:pt idx="366">
                  <c:v>43.54</c:v>
                </c:pt>
                <c:pt idx="367">
                  <c:v>43.54</c:v>
                </c:pt>
                <c:pt idx="368">
                  <c:v>43.54</c:v>
                </c:pt>
                <c:pt idx="369">
                  <c:v>43.54</c:v>
                </c:pt>
                <c:pt idx="370">
                  <c:v>43.53</c:v>
                </c:pt>
                <c:pt idx="371">
                  <c:v>43.53</c:v>
                </c:pt>
                <c:pt idx="372">
                  <c:v>43.5</c:v>
                </c:pt>
                <c:pt idx="373">
                  <c:v>43.48</c:v>
                </c:pt>
                <c:pt idx="374">
                  <c:v>43.46</c:v>
                </c:pt>
                <c:pt idx="375">
                  <c:v>43.43</c:v>
                </c:pt>
                <c:pt idx="376">
                  <c:v>43.41</c:v>
                </c:pt>
                <c:pt idx="377">
                  <c:v>43.4</c:v>
                </c:pt>
                <c:pt idx="378">
                  <c:v>43.38</c:v>
                </c:pt>
                <c:pt idx="379">
                  <c:v>43.36</c:v>
                </c:pt>
                <c:pt idx="380">
                  <c:v>43.33</c:v>
                </c:pt>
                <c:pt idx="381">
                  <c:v>43.3</c:v>
                </c:pt>
                <c:pt idx="382">
                  <c:v>43.26</c:v>
                </c:pt>
                <c:pt idx="383">
                  <c:v>43.24</c:v>
                </c:pt>
                <c:pt idx="384">
                  <c:v>43.22</c:v>
                </c:pt>
                <c:pt idx="385">
                  <c:v>43.2</c:v>
                </c:pt>
                <c:pt idx="386">
                  <c:v>43.2</c:v>
                </c:pt>
                <c:pt idx="387">
                  <c:v>43.2</c:v>
                </c:pt>
                <c:pt idx="388">
                  <c:v>43.19</c:v>
                </c:pt>
                <c:pt idx="389">
                  <c:v>43.19</c:v>
                </c:pt>
                <c:pt idx="390">
                  <c:v>43.18</c:v>
                </c:pt>
                <c:pt idx="391">
                  <c:v>43.16</c:v>
                </c:pt>
                <c:pt idx="392">
                  <c:v>43.14</c:v>
                </c:pt>
                <c:pt idx="393">
                  <c:v>43.13</c:v>
                </c:pt>
                <c:pt idx="394">
                  <c:v>43.11</c:v>
                </c:pt>
                <c:pt idx="395">
                  <c:v>43.09</c:v>
                </c:pt>
                <c:pt idx="396">
                  <c:v>43.08</c:v>
                </c:pt>
                <c:pt idx="397">
                  <c:v>43.07</c:v>
                </c:pt>
                <c:pt idx="398">
                  <c:v>43.05</c:v>
                </c:pt>
                <c:pt idx="399">
                  <c:v>43.02</c:v>
                </c:pt>
                <c:pt idx="400">
                  <c:v>42.99</c:v>
                </c:pt>
                <c:pt idx="401">
                  <c:v>42.96</c:v>
                </c:pt>
                <c:pt idx="402">
                  <c:v>42.92</c:v>
                </c:pt>
                <c:pt idx="403">
                  <c:v>42.9</c:v>
                </c:pt>
                <c:pt idx="404">
                  <c:v>42.88</c:v>
                </c:pt>
                <c:pt idx="405">
                  <c:v>42.87</c:v>
                </c:pt>
                <c:pt idx="406">
                  <c:v>42.86</c:v>
                </c:pt>
                <c:pt idx="407">
                  <c:v>42.85</c:v>
                </c:pt>
                <c:pt idx="408">
                  <c:v>42.85</c:v>
                </c:pt>
                <c:pt idx="409">
                  <c:v>42.84</c:v>
                </c:pt>
                <c:pt idx="410">
                  <c:v>42.82</c:v>
                </c:pt>
                <c:pt idx="411">
                  <c:v>42.8</c:v>
                </c:pt>
                <c:pt idx="412">
                  <c:v>42.77</c:v>
                </c:pt>
                <c:pt idx="413">
                  <c:v>42.74</c:v>
                </c:pt>
                <c:pt idx="414">
                  <c:v>42.71</c:v>
                </c:pt>
                <c:pt idx="415">
                  <c:v>42.68</c:v>
                </c:pt>
                <c:pt idx="416">
                  <c:v>42.65</c:v>
                </c:pt>
                <c:pt idx="417">
                  <c:v>42.64</c:v>
                </c:pt>
                <c:pt idx="418">
                  <c:v>42.64</c:v>
                </c:pt>
                <c:pt idx="419">
                  <c:v>42.63</c:v>
                </c:pt>
                <c:pt idx="420">
                  <c:v>42.63</c:v>
                </c:pt>
                <c:pt idx="421">
                  <c:v>42.63</c:v>
                </c:pt>
                <c:pt idx="422">
                  <c:v>42.63</c:v>
                </c:pt>
                <c:pt idx="423">
                  <c:v>42.63</c:v>
                </c:pt>
                <c:pt idx="424">
                  <c:v>42.63</c:v>
                </c:pt>
                <c:pt idx="425">
                  <c:v>42.63</c:v>
                </c:pt>
                <c:pt idx="426">
                  <c:v>42.63</c:v>
                </c:pt>
                <c:pt idx="427">
                  <c:v>42.63</c:v>
                </c:pt>
                <c:pt idx="428">
                  <c:v>42.63</c:v>
                </c:pt>
                <c:pt idx="429">
                  <c:v>42.63</c:v>
                </c:pt>
                <c:pt idx="430">
                  <c:v>42.63</c:v>
                </c:pt>
                <c:pt idx="431">
                  <c:v>42.63</c:v>
                </c:pt>
                <c:pt idx="432">
                  <c:v>42.62</c:v>
                </c:pt>
                <c:pt idx="433">
                  <c:v>42.61</c:v>
                </c:pt>
                <c:pt idx="434">
                  <c:v>42.59</c:v>
                </c:pt>
                <c:pt idx="435">
                  <c:v>42.57</c:v>
                </c:pt>
                <c:pt idx="436">
                  <c:v>42.55</c:v>
                </c:pt>
                <c:pt idx="437">
                  <c:v>42.54</c:v>
                </c:pt>
                <c:pt idx="438">
                  <c:v>42.53</c:v>
                </c:pt>
                <c:pt idx="439">
                  <c:v>42.52</c:v>
                </c:pt>
                <c:pt idx="440">
                  <c:v>42.52</c:v>
                </c:pt>
                <c:pt idx="441">
                  <c:v>42.52</c:v>
                </c:pt>
                <c:pt idx="442">
                  <c:v>42.52</c:v>
                </c:pt>
                <c:pt idx="443">
                  <c:v>42.52</c:v>
                </c:pt>
                <c:pt idx="444">
                  <c:v>42.51</c:v>
                </c:pt>
                <c:pt idx="445">
                  <c:v>42.5</c:v>
                </c:pt>
                <c:pt idx="446">
                  <c:v>42.49</c:v>
                </c:pt>
                <c:pt idx="447">
                  <c:v>42.48</c:v>
                </c:pt>
                <c:pt idx="448">
                  <c:v>42.46</c:v>
                </c:pt>
                <c:pt idx="449">
                  <c:v>42.45</c:v>
                </c:pt>
                <c:pt idx="450">
                  <c:v>42.44</c:v>
                </c:pt>
                <c:pt idx="451">
                  <c:v>42.42</c:v>
                </c:pt>
                <c:pt idx="452">
                  <c:v>42.41</c:v>
                </c:pt>
                <c:pt idx="453">
                  <c:v>42.4</c:v>
                </c:pt>
                <c:pt idx="454">
                  <c:v>42.38</c:v>
                </c:pt>
                <c:pt idx="455">
                  <c:v>42.36</c:v>
                </c:pt>
                <c:pt idx="456">
                  <c:v>42.35</c:v>
                </c:pt>
                <c:pt idx="457">
                  <c:v>42.34</c:v>
                </c:pt>
                <c:pt idx="458">
                  <c:v>42.32</c:v>
                </c:pt>
                <c:pt idx="459">
                  <c:v>42.31</c:v>
                </c:pt>
                <c:pt idx="460">
                  <c:v>42.31</c:v>
                </c:pt>
                <c:pt idx="461">
                  <c:v>42.3</c:v>
                </c:pt>
                <c:pt idx="462">
                  <c:v>42.3</c:v>
                </c:pt>
                <c:pt idx="463">
                  <c:v>42.3</c:v>
                </c:pt>
                <c:pt idx="464">
                  <c:v>42.3</c:v>
                </c:pt>
                <c:pt idx="465">
                  <c:v>42.3</c:v>
                </c:pt>
                <c:pt idx="466">
                  <c:v>42.3</c:v>
                </c:pt>
                <c:pt idx="467">
                  <c:v>42.3</c:v>
                </c:pt>
                <c:pt idx="468">
                  <c:v>42.3</c:v>
                </c:pt>
                <c:pt idx="469">
                  <c:v>42.3</c:v>
                </c:pt>
                <c:pt idx="470">
                  <c:v>42.3</c:v>
                </c:pt>
                <c:pt idx="471">
                  <c:v>42.3</c:v>
                </c:pt>
                <c:pt idx="472">
                  <c:v>42.3</c:v>
                </c:pt>
                <c:pt idx="473">
                  <c:v>42.3</c:v>
                </c:pt>
                <c:pt idx="474">
                  <c:v>42.3</c:v>
                </c:pt>
                <c:pt idx="475">
                  <c:v>42.3</c:v>
                </c:pt>
                <c:pt idx="476">
                  <c:v>42.3</c:v>
                </c:pt>
                <c:pt idx="477">
                  <c:v>42.3</c:v>
                </c:pt>
                <c:pt idx="478">
                  <c:v>42.3</c:v>
                </c:pt>
                <c:pt idx="479">
                  <c:v>42.3</c:v>
                </c:pt>
                <c:pt idx="480">
                  <c:v>42.3</c:v>
                </c:pt>
                <c:pt idx="481">
                  <c:v>42.3</c:v>
                </c:pt>
                <c:pt idx="482">
                  <c:v>42.3</c:v>
                </c:pt>
                <c:pt idx="483">
                  <c:v>42.3</c:v>
                </c:pt>
                <c:pt idx="484">
                  <c:v>42.3</c:v>
                </c:pt>
                <c:pt idx="485">
                  <c:v>42.3</c:v>
                </c:pt>
                <c:pt idx="486">
                  <c:v>42.3</c:v>
                </c:pt>
                <c:pt idx="487">
                  <c:v>42.3</c:v>
                </c:pt>
                <c:pt idx="488">
                  <c:v>42.3</c:v>
                </c:pt>
                <c:pt idx="489">
                  <c:v>42.3</c:v>
                </c:pt>
                <c:pt idx="490">
                  <c:v>42.3</c:v>
                </c:pt>
                <c:pt idx="491">
                  <c:v>42.3</c:v>
                </c:pt>
                <c:pt idx="492">
                  <c:v>42.3</c:v>
                </c:pt>
                <c:pt idx="493">
                  <c:v>42.3</c:v>
                </c:pt>
                <c:pt idx="494">
                  <c:v>42.3</c:v>
                </c:pt>
                <c:pt idx="495">
                  <c:v>42.3</c:v>
                </c:pt>
                <c:pt idx="496">
                  <c:v>42.3</c:v>
                </c:pt>
                <c:pt idx="497">
                  <c:v>42.3</c:v>
                </c:pt>
                <c:pt idx="498">
                  <c:v>42.3</c:v>
                </c:pt>
                <c:pt idx="499">
                  <c:v>42.3</c:v>
                </c:pt>
                <c:pt idx="500">
                  <c:v>42.3</c:v>
                </c:pt>
                <c:pt idx="501">
                  <c:v>42.31</c:v>
                </c:pt>
                <c:pt idx="502">
                  <c:v>42.31</c:v>
                </c:pt>
                <c:pt idx="503">
                  <c:v>42.31</c:v>
                </c:pt>
                <c:pt idx="504">
                  <c:v>42.31</c:v>
                </c:pt>
                <c:pt idx="505">
                  <c:v>42.31</c:v>
                </c:pt>
                <c:pt idx="506">
                  <c:v>42.31</c:v>
                </c:pt>
                <c:pt idx="507">
                  <c:v>42.31</c:v>
                </c:pt>
                <c:pt idx="508">
                  <c:v>42.32</c:v>
                </c:pt>
                <c:pt idx="509">
                  <c:v>42.32</c:v>
                </c:pt>
                <c:pt idx="510">
                  <c:v>42.33</c:v>
                </c:pt>
                <c:pt idx="511">
                  <c:v>42.33</c:v>
                </c:pt>
                <c:pt idx="512">
                  <c:v>42.34</c:v>
                </c:pt>
                <c:pt idx="513">
                  <c:v>42.34</c:v>
                </c:pt>
                <c:pt idx="514">
                  <c:v>42.35</c:v>
                </c:pt>
                <c:pt idx="515">
                  <c:v>42.35</c:v>
                </c:pt>
                <c:pt idx="516">
                  <c:v>42.35</c:v>
                </c:pt>
                <c:pt idx="517">
                  <c:v>42.35</c:v>
                </c:pt>
                <c:pt idx="518">
                  <c:v>42.35</c:v>
                </c:pt>
                <c:pt idx="519">
                  <c:v>42.36</c:v>
                </c:pt>
                <c:pt idx="520">
                  <c:v>42.36</c:v>
                </c:pt>
                <c:pt idx="521">
                  <c:v>42.36</c:v>
                </c:pt>
                <c:pt idx="522">
                  <c:v>42.36</c:v>
                </c:pt>
                <c:pt idx="523">
                  <c:v>42.36</c:v>
                </c:pt>
                <c:pt idx="524">
                  <c:v>42.36</c:v>
                </c:pt>
                <c:pt idx="525">
                  <c:v>42.36</c:v>
                </c:pt>
                <c:pt idx="526">
                  <c:v>42.36</c:v>
                </c:pt>
                <c:pt idx="527">
                  <c:v>42.36</c:v>
                </c:pt>
                <c:pt idx="528">
                  <c:v>42.36</c:v>
                </c:pt>
                <c:pt idx="529">
                  <c:v>42.36</c:v>
                </c:pt>
                <c:pt idx="530">
                  <c:v>42.35</c:v>
                </c:pt>
                <c:pt idx="531">
                  <c:v>42.35</c:v>
                </c:pt>
                <c:pt idx="532">
                  <c:v>42.35</c:v>
                </c:pt>
                <c:pt idx="533">
                  <c:v>42.35</c:v>
                </c:pt>
                <c:pt idx="534">
                  <c:v>42.34</c:v>
                </c:pt>
                <c:pt idx="535">
                  <c:v>42.34</c:v>
                </c:pt>
                <c:pt idx="536">
                  <c:v>42.33</c:v>
                </c:pt>
                <c:pt idx="537">
                  <c:v>42.33</c:v>
                </c:pt>
                <c:pt idx="538">
                  <c:v>42.33</c:v>
                </c:pt>
                <c:pt idx="539">
                  <c:v>42.32</c:v>
                </c:pt>
                <c:pt idx="540">
                  <c:v>42.32</c:v>
                </c:pt>
                <c:pt idx="541">
                  <c:v>42.31</c:v>
                </c:pt>
                <c:pt idx="542">
                  <c:v>42.31</c:v>
                </c:pt>
                <c:pt idx="543">
                  <c:v>42.31</c:v>
                </c:pt>
                <c:pt idx="544">
                  <c:v>42.31</c:v>
                </c:pt>
                <c:pt idx="545">
                  <c:v>42.3</c:v>
                </c:pt>
                <c:pt idx="546">
                  <c:v>42.3</c:v>
                </c:pt>
                <c:pt idx="547">
                  <c:v>42.3</c:v>
                </c:pt>
                <c:pt idx="548">
                  <c:v>42.3</c:v>
                </c:pt>
                <c:pt idx="549">
                  <c:v>42.3</c:v>
                </c:pt>
                <c:pt idx="550">
                  <c:v>42.3</c:v>
                </c:pt>
                <c:pt idx="551">
                  <c:v>42.3</c:v>
                </c:pt>
                <c:pt idx="552">
                  <c:v>42.3</c:v>
                </c:pt>
                <c:pt idx="553">
                  <c:v>42.3</c:v>
                </c:pt>
                <c:pt idx="554">
                  <c:v>42.3</c:v>
                </c:pt>
                <c:pt idx="555">
                  <c:v>42.3</c:v>
                </c:pt>
                <c:pt idx="556">
                  <c:v>42.3</c:v>
                </c:pt>
                <c:pt idx="557">
                  <c:v>42.3</c:v>
                </c:pt>
                <c:pt idx="558">
                  <c:v>42.3</c:v>
                </c:pt>
                <c:pt idx="559">
                  <c:v>42.3</c:v>
                </c:pt>
                <c:pt idx="560">
                  <c:v>42.29</c:v>
                </c:pt>
                <c:pt idx="561">
                  <c:v>42.29</c:v>
                </c:pt>
                <c:pt idx="562">
                  <c:v>42.29</c:v>
                </c:pt>
                <c:pt idx="563">
                  <c:v>42.28</c:v>
                </c:pt>
                <c:pt idx="564">
                  <c:v>42.28</c:v>
                </c:pt>
                <c:pt idx="565">
                  <c:v>42.28</c:v>
                </c:pt>
                <c:pt idx="566">
                  <c:v>42.27</c:v>
                </c:pt>
                <c:pt idx="567">
                  <c:v>42.26</c:v>
                </c:pt>
                <c:pt idx="568">
                  <c:v>42.25</c:v>
                </c:pt>
                <c:pt idx="569">
                  <c:v>42.25</c:v>
                </c:pt>
                <c:pt idx="570">
                  <c:v>42.24</c:v>
                </c:pt>
                <c:pt idx="571">
                  <c:v>42.23</c:v>
                </c:pt>
                <c:pt idx="572">
                  <c:v>42.22</c:v>
                </c:pt>
                <c:pt idx="573">
                  <c:v>42.22</c:v>
                </c:pt>
                <c:pt idx="574">
                  <c:v>42.22</c:v>
                </c:pt>
                <c:pt idx="575">
                  <c:v>42.21</c:v>
                </c:pt>
                <c:pt idx="576">
                  <c:v>42.21</c:v>
                </c:pt>
                <c:pt idx="577">
                  <c:v>42.21</c:v>
                </c:pt>
                <c:pt idx="578">
                  <c:v>42.21</c:v>
                </c:pt>
                <c:pt idx="579">
                  <c:v>42.2</c:v>
                </c:pt>
                <c:pt idx="580">
                  <c:v>42.2</c:v>
                </c:pt>
                <c:pt idx="581">
                  <c:v>42.2</c:v>
                </c:pt>
                <c:pt idx="582">
                  <c:v>42.2</c:v>
                </c:pt>
                <c:pt idx="583">
                  <c:v>42.2</c:v>
                </c:pt>
                <c:pt idx="584">
                  <c:v>42.2</c:v>
                </c:pt>
                <c:pt idx="585">
                  <c:v>42.19</c:v>
                </c:pt>
                <c:pt idx="586">
                  <c:v>42.19</c:v>
                </c:pt>
                <c:pt idx="587">
                  <c:v>42.19</c:v>
                </c:pt>
                <c:pt idx="588">
                  <c:v>42.19</c:v>
                </c:pt>
                <c:pt idx="589">
                  <c:v>42.19</c:v>
                </c:pt>
                <c:pt idx="590">
                  <c:v>42.19</c:v>
                </c:pt>
                <c:pt idx="591">
                  <c:v>42.19</c:v>
                </c:pt>
                <c:pt idx="592">
                  <c:v>42.19</c:v>
                </c:pt>
                <c:pt idx="593">
                  <c:v>42.19</c:v>
                </c:pt>
                <c:pt idx="594">
                  <c:v>42.19</c:v>
                </c:pt>
                <c:pt idx="595">
                  <c:v>42.19</c:v>
                </c:pt>
                <c:pt idx="596">
                  <c:v>42.19</c:v>
                </c:pt>
                <c:pt idx="597">
                  <c:v>42.19</c:v>
                </c:pt>
                <c:pt idx="598">
                  <c:v>42.19</c:v>
                </c:pt>
                <c:pt idx="599">
                  <c:v>42.19</c:v>
                </c:pt>
                <c:pt idx="600">
                  <c:v>42.19</c:v>
                </c:pt>
                <c:pt idx="601">
                  <c:v>42.19</c:v>
                </c:pt>
                <c:pt idx="602">
                  <c:v>42.19</c:v>
                </c:pt>
                <c:pt idx="603">
                  <c:v>42.19</c:v>
                </c:pt>
                <c:pt idx="604">
                  <c:v>42.19</c:v>
                </c:pt>
                <c:pt idx="605">
                  <c:v>42.19</c:v>
                </c:pt>
                <c:pt idx="606">
                  <c:v>42.19</c:v>
                </c:pt>
                <c:pt idx="607">
                  <c:v>42.19</c:v>
                </c:pt>
                <c:pt idx="608">
                  <c:v>42.19</c:v>
                </c:pt>
                <c:pt idx="609">
                  <c:v>42.19</c:v>
                </c:pt>
                <c:pt idx="610">
                  <c:v>42.19</c:v>
                </c:pt>
                <c:pt idx="611">
                  <c:v>42.19</c:v>
                </c:pt>
                <c:pt idx="612">
                  <c:v>42.19</c:v>
                </c:pt>
                <c:pt idx="613">
                  <c:v>42.19</c:v>
                </c:pt>
                <c:pt idx="614">
                  <c:v>42.19</c:v>
                </c:pt>
                <c:pt idx="615">
                  <c:v>42.19</c:v>
                </c:pt>
                <c:pt idx="616">
                  <c:v>42.19</c:v>
                </c:pt>
                <c:pt idx="617">
                  <c:v>42.19</c:v>
                </c:pt>
                <c:pt idx="618">
                  <c:v>42.19</c:v>
                </c:pt>
                <c:pt idx="619">
                  <c:v>42.19</c:v>
                </c:pt>
                <c:pt idx="620">
                  <c:v>42.19</c:v>
                </c:pt>
                <c:pt idx="621">
                  <c:v>42.19</c:v>
                </c:pt>
                <c:pt idx="622">
                  <c:v>42.19</c:v>
                </c:pt>
                <c:pt idx="623">
                  <c:v>42.19</c:v>
                </c:pt>
                <c:pt idx="624">
                  <c:v>42.19</c:v>
                </c:pt>
                <c:pt idx="625">
                  <c:v>42.19</c:v>
                </c:pt>
                <c:pt idx="626">
                  <c:v>42.19</c:v>
                </c:pt>
                <c:pt idx="627">
                  <c:v>42.19</c:v>
                </c:pt>
                <c:pt idx="628">
                  <c:v>42.19</c:v>
                </c:pt>
                <c:pt idx="629">
                  <c:v>42.19</c:v>
                </c:pt>
                <c:pt idx="630">
                  <c:v>42.19</c:v>
                </c:pt>
                <c:pt idx="631">
                  <c:v>42.19</c:v>
                </c:pt>
                <c:pt idx="632">
                  <c:v>42.19</c:v>
                </c:pt>
                <c:pt idx="633">
                  <c:v>42.19</c:v>
                </c:pt>
                <c:pt idx="634">
                  <c:v>42.19</c:v>
                </c:pt>
                <c:pt idx="635">
                  <c:v>42.19</c:v>
                </c:pt>
                <c:pt idx="636">
                  <c:v>42.2</c:v>
                </c:pt>
                <c:pt idx="637">
                  <c:v>42.2</c:v>
                </c:pt>
                <c:pt idx="638">
                  <c:v>42.2</c:v>
                </c:pt>
                <c:pt idx="639">
                  <c:v>42.2</c:v>
                </c:pt>
                <c:pt idx="640">
                  <c:v>42.2</c:v>
                </c:pt>
                <c:pt idx="641">
                  <c:v>42.2</c:v>
                </c:pt>
                <c:pt idx="642">
                  <c:v>42.2</c:v>
                </c:pt>
                <c:pt idx="643">
                  <c:v>42.2</c:v>
                </c:pt>
                <c:pt idx="644">
                  <c:v>42.2</c:v>
                </c:pt>
                <c:pt idx="645">
                  <c:v>42.21</c:v>
                </c:pt>
                <c:pt idx="646">
                  <c:v>42.21</c:v>
                </c:pt>
                <c:pt idx="647">
                  <c:v>42.21</c:v>
                </c:pt>
                <c:pt idx="648">
                  <c:v>42.21</c:v>
                </c:pt>
                <c:pt idx="649">
                  <c:v>42.21</c:v>
                </c:pt>
                <c:pt idx="650">
                  <c:v>42.21</c:v>
                </c:pt>
                <c:pt idx="651">
                  <c:v>42.21</c:v>
                </c:pt>
                <c:pt idx="652">
                  <c:v>42.21</c:v>
                </c:pt>
                <c:pt idx="653">
                  <c:v>42.21</c:v>
                </c:pt>
                <c:pt idx="654">
                  <c:v>42.22</c:v>
                </c:pt>
                <c:pt idx="655">
                  <c:v>42.22</c:v>
                </c:pt>
                <c:pt idx="656">
                  <c:v>42.22</c:v>
                </c:pt>
                <c:pt idx="657">
                  <c:v>42.22</c:v>
                </c:pt>
                <c:pt idx="658">
                  <c:v>42.22</c:v>
                </c:pt>
                <c:pt idx="659">
                  <c:v>42.22</c:v>
                </c:pt>
                <c:pt idx="660">
                  <c:v>42.22</c:v>
                </c:pt>
                <c:pt idx="661">
                  <c:v>42.23</c:v>
                </c:pt>
                <c:pt idx="662">
                  <c:v>42.23</c:v>
                </c:pt>
                <c:pt idx="663">
                  <c:v>42.23</c:v>
                </c:pt>
                <c:pt idx="664">
                  <c:v>42.23</c:v>
                </c:pt>
                <c:pt idx="665">
                  <c:v>42.23</c:v>
                </c:pt>
                <c:pt idx="666">
                  <c:v>42.23</c:v>
                </c:pt>
                <c:pt idx="667">
                  <c:v>42.23</c:v>
                </c:pt>
                <c:pt idx="668">
                  <c:v>42.23</c:v>
                </c:pt>
                <c:pt idx="669">
                  <c:v>42.23</c:v>
                </c:pt>
                <c:pt idx="670">
                  <c:v>42.23</c:v>
                </c:pt>
                <c:pt idx="671">
                  <c:v>42.22</c:v>
                </c:pt>
                <c:pt idx="672">
                  <c:v>42.22</c:v>
                </c:pt>
                <c:pt idx="673">
                  <c:v>42.22</c:v>
                </c:pt>
                <c:pt idx="674">
                  <c:v>42.21</c:v>
                </c:pt>
                <c:pt idx="675">
                  <c:v>42.21</c:v>
                </c:pt>
                <c:pt idx="676">
                  <c:v>42.21</c:v>
                </c:pt>
                <c:pt idx="677">
                  <c:v>42.2</c:v>
                </c:pt>
                <c:pt idx="678">
                  <c:v>42.2</c:v>
                </c:pt>
                <c:pt idx="679">
                  <c:v>42.2</c:v>
                </c:pt>
                <c:pt idx="680">
                  <c:v>42.2</c:v>
                </c:pt>
                <c:pt idx="681">
                  <c:v>42.19</c:v>
                </c:pt>
                <c:pt idx="682">
                  <c:v>42.19</c:v>
                </c:pt>
                <c:pt idx="683">
                  <c:v>42.19</c:v>
                </c:pt>
                <c:pt idx="684">
                  <c:v>42.19</c:v>
                </c:pt>
                <c:pt idx="685">
                  <c:v>42.19</c:v>
                </c:pt>
                <c:pt idx="686">
                  <c:v>42.19</c:v>
                </c:pt>
                <c:pt idx="687">
                  <c:v>42.19</c:v>
                </c:pt>
                <c:pt idx="688">
                  <c:v>42.19</c:v>
                </c:pt>
                <c:pt idx="689">
                  <c:v>42.19</c:v>
                </c:pt>
                <c:pt idx="690">
                  <c:v>42.19</c:v>
                </c:pt>
                <c:pt idx="691">
                  <c:v>42.19</c:v>
                </c:pt>
                <c:pt idx="692">
                  <c:v>42.19</c:v>
                </c:pt>
                <c:pt idx="693">
                  <c:v>42.19</c:v>
                </c:pt>
                <c:pt idx="694">
                  <c:v>42.19</c:v>
                </c:pt>
                <c:pt idx="695">
                  <c:v>42.19</c:v>
                </c:pt>
                <c:pt idx="696">
                  <c:v>42.19</c:v>
                </c:pt>
                <c:pt idx="697">
                  <c:v>42.19</c:v>
                </c:pt>
                <c:pt idx="698">
                  <c:v>42.19</c:v>
                </c:pt>
                <c:pt idx="699">
                  <c:v>42.19</c:v>
                </c:pt>
                <c:pt idx="700">
                  <c:v>42.19</c:v>
                </c:pt>
                <c:pt idx="701">
                  <c:v>42.19</c:v>
                </c:pt>
                <c:pt idx="702">
                  <c:v>42.19</c:v>
                </c:pt>
                <c:pt idx="703">
                  <c:v>42.19</c:v>
                </c:pt>
                <c:pt idx="704">
                  <c:v>42.19</c:v>
                </c:pt>
                <c:pt idx="705">
                  <c:v>42.19</c:v>
                </c:pt>
                <c:pt idx="706">
                  <c:v>42.19</c:v>
                </c:pt>
                <c:pt idx="707">
                  <c:v>42.19</c:v>
                </c:pt>
                <c:pt idx="708">
                  <c:v>42.19</c:v>
                </c:pt>
                <c:pt idx="709">
                  <c:v>42.19</c:v>
                </c:pt>
                <c:pt idx="710">
                  <c:v>42.19</c:v>
                </c:pt>
                <c:pt idx="711">
                  <c:v>42.19</c:v>
                </c:pt>
                <c:pt idx="712">
                  <c:v>42.19</c:v>
                </c:pt>
                <c:pt idx="713">
                  <c:v>42.19</c:v>
                </c:pt>
                <c:pt idx="714">
                  <c:v>42.19</c:v>
                </c:pt>
                <c:pt idx="715">
                  <c:v>42.19</c:v>
                </c:pt>
                <c:pt idx="716">
                  <c:v>42.19</c:v>
                </c:pt>
                <c:pt idx="717">
                  <c:v>42.19</c:v>
                </c:pt>
                <c:pt idx="718">
                  <c:v>42.19</c:v>
                </c:pt>
                <c:pt idx="719">
                  <c:v>42.19</c:v>
                </c:pt>
                <c:pt idx="720">
                  <c:v>42.19</c:v>
                </c:pt>
                <c:pt idx="721">
                  <c:v>42.19</c:v>
                </c:pt>
                <c:pt idx="722">
                  <c:v>42.19</c:v>
                </c:pt>
                <c:pt idx="723">
                  <c:v>42.19</c:v>
                </c:pt>
                <c:pt idx="724">
                  <c:v>42.19</c:v>
                </c:pt>
                <c:pt idx="725">
                  <c:v>42.19</c:v>
                </c:pt>
                <c:pt idx="726">
                  <c:v>42.19</c:v>
                </c:pt>
                <c:pt idx="727">
                  <c:v>42.19</c:v>
                </c:pt>
                <c:pt idx="728">
                  <c:v>42.19</c:v>
                </c:pt>
                <c:pt idx="729">
                  <c:v>42.19</c:v>
                </c:pt>
                <c:pt idx="730">
                  <c:v>42.19</c:v>
                </c:pt>
                <c:pt idx="731">
                  <c:v>42.19</c:v>
                </c:pt>
                <c:pt idx="732">
                  <c:v>42.19</c:v>
                </c:pt>
                <c:pt idx="733">
                  <c:v>42.19</c:v>
                </c:pt>
                <c:pt idx="734">
                  <c:v>42.19</c:v>
                </c:pt>
                <c:pt idx="735">
                  <c:v>42.19</c:v>
                </c:pt>
                <c:pt idx="736">
                  <c:v>42.19</c:v>
                </c:pt>
                <c:pt idx="737">
                  <c:v>42.19</c:v>
                </c:pt>
                <c:pt idx="738">
                  <c:v>42.19</c:v>
                </c:pt>
                <c:pt idx="739">
                  <c:v>42.19</c:v>
                </c:pt>
                <c:pt idx="740">
                  <c:v>42.19</c:v>
                </c:pt>
                <c:pt idx="741">
                  <c:v>42.19</c:v>
                </c:pt>
                <c:pt idx="742">
                  <c:v>42.19</c:v>
                </c:pt>
                <c:pt idx="743">
                  <c:v>42.19</c:v>
                </c:pt>
                <c:pt idx="744">
                  <c:v>42.19</c:v>
                </c:pt>
                <c:pt idx="745">
                  <c:v>42.19</c:v>
                </c:pt>
                <c:pt idx="746">
                  <c:v>42.19</c:v>
                </c:pt>
                <c:pt idx="747">
                  <c:v>42.19</c:v>
                </c:pt>
                <c:pt idx="748">
                  <c:v>42.19</c:v>
                </c:pt>
                <c:pt idx="749">
                  <c:v>42.19</c:v>
                </c:pt>
                <c:pt idx="750">
                  <c:v>42.19</c:v>
                </c:pt>
                <c:pt idx="751">
                  <c:v>42.19</c:v>
                </c:pt>
                <c:pt idx="752">
                  <c:v>42.19</c:v>
                </c:pt>
                <c:pt idx="753">
                  <c:v>42.19</c:v>
                </c:pt>
                <c:pt idx="754">
                  <c:v>42.19</c:v>
                </c:pt>
                <c:pt idx="755">
                  <c:v>42.19</c:v>
                </c:pt>
                <c:pt idx="756">
                  <c:v>42.19</c:v>
                </c:pt>
                <c:pt idx="757">
                  <c:v>42.19</c:v>
                </c:pt>
                <c:pt idx="758">
                  <c:v>42.19</c:v>
                </c:pt>
                <c:pt idx="759">
                  <c:v>42.19</c:v>
                </c:pt>
                <c:pt idx="760">
                  <c:v>42.19</c:v>
                </c:pt>
                <c:pt idx="761">
                  <c:v>42.19</c:v>
                </c:pt>
                <c:pt idx="762">
                  <c:v>42.19</c:v>
                </c:pt>
                <c:pt idx="763">
                  <c:v>42.19</c:v>
                </c:pt>
                <c:pt idx="764">
                  <c:v>42.19</c:v>
                </c:pt>
                <c:pt idx="765">
                  <c:v>42.19</c:v>
                </c:pt>
                <c:pt idx="766">
                  <c:v>42.19</c:v>
                </c:pt>
                <c:pt idx="767">
                  <c:v>42.19</c:v>
                </c:pt>
                <c:pt idx="768">
                  <c:v>42.19</c:v>
                </c:pt>
                <c:pt idx="769">
                  <c:v>42.19</c:v>
                </c:pt>
                <c:pt idx="770">
                  <c:v>42.19</c:v>
                </c:pt>
                <c:pt idx="771">
                  <c:v>42.19</c:v>
                </c:pt>
                <c:pt idx="772">
                  <c:v>42.19</c:v>
                </c:pt>
                <c:pt idx="773">
                  <c:v>42.19</c:v>
                </c:pt>
                <c:pt idx="774">
                  <c:v>42.19</c:v>
                </c:pt>
                <c:pt idx="775">
                  <c:v>42.19</c:v>
                </c:pt>
                <c:pt idx="776">
                  <c:v>42.19</c:v>
                </c:pt>
                <c:pt idx="777">
                  <c:v>42.19</c:v>
                </c:pt>
                <c:pt idx="778">
                  <c:v>42.19</c:v>
                </c:pt>
                <c:pt idx="779">
                  <c:v>42.19</c:v>
                </c:pt>
                <c:pt idx="780">
                  <c:v>42.18</c:v>
                </c:pt>
                <c:pt idx="781">
                  <c:v>42.19</c:v>
                </c:pt>
                <c:pt idx="782">
                  <c:v>42.19</c:v>
                </c:pt>
                <c:pt idx="783">
                  <c:v>42.19</c:v>
                </c:pt>
                <c:pt idx="784">
                  <c:v>42.19</c:v>
                </c:pt>
                <c:pt idx="785">
                  <c:v>42.18</c:v>
                </c:pt>
                <c:pt idx="786">
                  <c:v>42.18</c:v>
                </c:pt>
                <c:pt idx="787">
                  <c:v>42.18</c:v>
                </c:pt>
                <c:pt idx="788">
                  <c:v>42.18</c:v>
                </c:pt>
                <c:pt idx="789">
                  <c:v>42.18</c:v>
                </c:pt>
                <c:pt idx="790">
                  <c:v>42.18</c:v>
                </c:pt>
                <c:pt idx="791">
                  <c:v>42.18</c:v>
                </c:pt>
                <c:pt idx="792">
                  <c:v>42.18</c:v>
                </c:pt>
                <c:pt idx="793">
                  <c:v>42.18</c:v>
                </c:pt>
                <c:pt idx="794">
                  <c:v>42.18</c:v>
                </c:pt>
                <c:pt idx="795">
                  <c:v>42.18</c:v>
                </c:pt>
                <c:pt idx="796">
                  <c:v>42.18</c:v>
                </c:pt>
                <c:pt idx="797">
                  <c:v>42.18</c:v>
                </c:pt>
                <c:pt idx="798">
                  <c:v>42.17</c:v>
                </c:pt>
                <c:pt idx="799">
                  <c:v>42.17</c:v>
                </c:pt>
                <c:pt idx="800">
                  <c:v>42.17</c:v>
                </c:pt>
                <c:pt idx="801">
                  <c:v>42.16</c:v>
                </c:pt>
                <c:pt idx="802">
                  <c:v>42.16</c:v>
                </c:pt>
                <c:pt idx="803">
                  <c:v>42.16</c:v>
                </c:pt>
                <c:pt idx="804">
                  <c:v>42.15</c:v>
                </c:pt>
                <c:pt idx="805">
                  <c:v>42.15</c:v>
                </c:pt>
                <c:pt idx="806">
                  <c:v>42.15</c:v>
                </c:pt>
                <c:pt idx="807">
                  <c:v>42.15</c:v>
                </c:pt>
                <c:pt idx="808">
                  <c:v>42.15</c:v>
                </c:pt>
                <c:pt idx="809">
                  <c:v>42.15</c:v>
                </c:pt>
                <c:pt idx="810">
                  <c:v>42.14</c:v>
                </c:pt>
                <c:pt idx="811">
                  <c:v>42.13</c:v>
                </c:pt>
                <c:pt idx="812">
                  <c:v>42.13</c:v>
                </c:pt>
                <c:pt idx="813">
                  <c:v>42.13</c:v>
                </c:pt>
                <c:pt idx="814">
                  <c:v>42.12</c:v>
                </c:pt>
                <c:pt idx="815">
                  <c:v>42.12</c:v>
                </c:pt>
                <c:pt idx="816">
                  <c:v>42.12</c:v>
                </c:pt>
                <c:pt idx="817">
                  <c:v>42.11</c:v>
                </c:pt>
                <c:pt idx="818">
                  <c:v>42.11</c:v>
                </c:pt>
                <c:pt idx="819">
                  <c:v>42.11</c:v>
                </c:pt>
                <c:pt idx="820">
                  <c:v>42.11</c:v>
                </c:pt>
                <c:pt idx="821">
                  <c:v>42.11</c:v>
                </c:pt>
                <c:pt idx="822">
                  <c:v>42.11</c:v>
                </c:pt>
                <c:pt idx="823">
                  <c:v>42.11</c:v>
                </c:pt>
                <c:pt idx="824">
                  <c:v>42.1</c:v>
                </c:pt>
                <c:pt idx="825">
                  <c:v>42.1</c:v>
                </c:pt>
                <c:pt idx="826">
                  <c:v>42.1</c:v>
                </c:pt>
                <c:pt idx="827">
                  <c:v>42.1</c:v>
                </c:pt>
                <c:pt idx="828">
                  <c:v>42.1</c:v>
                </c:pt>
                <c:pt idx="829">
                  <c:v>42.09</c:v>
                </c:pt>
                <c:pt idx="830">
                  <c:v>42.08</c:v>
                </c:pt>
                <c:pt idx="831">
                  <c:v>42.08</c:v>
                </c:pt>
                <c:pt idx="832">
                  <c:v>42.07</c:v>
                </c:pt>
                <c:pt idx="833">
                  <c:v>42.07</c:v>
                </c:pt>
                <c:pt idx="834">
                  <c:v>42.07</c:v>
                </c:pt>
                <c:pt idx="835">
                  <c:v>42.07</c:v>
                </c:pt>
                <c:pt idx="836">
                  <c:v>42.06</c:v>
                </c:pt>
                <c:pt idx="837">
                  <c:v>42.06</c:v>
                </c:pt>
                <c:pt idx="838">
                  <c:v>42.05</c:v>
                </c:pt>
                <c:pt idx="839">
                  <c:v>42.05</c:v>
                </c:pt>
                <c:pt idx="840">
                  <c:v>42.04</c:v>
                </c:pt>
                <c:pt idx="841">
                  <c:v>42.04</c:v>
                </c:pt>
                <c:pt idx="842">
                  <c:v>42.04</c:v>
                </c:pt>
                <c:pt idx="843">
                  <c:v>42.04</c:v>
                </c:pt>
                <c:pt idx="844">
                  <c:v>42.03</c:v>
                </c:pt>
                <c:pt idx="845">
                  <c:v>42.03</c:v>
                </c:pt>
                <c:pt idx="846">
                  <c:v>42.02</c:v>
                </c:pt>
                <c:pt idx="847">
                  <c:v>42.01</c:v>
                </c:pt>
                <c:pt idx="848">
                  <c:v>42</c:v>
                </c:pt>
                <c:pt idx="849">
                  <c:v>42</c:v>
                </c:pt>
                <c:pt idx="850">
                  <c:v>41.99</c:v>
                </c:pt>
                <c:pt idx="851">
                  <c:v>41.99</c:v>
                </c:pt>
                <c:pt idx="852">
                  <c:v>41.98</c:v>
                </c:pt>
                <c:pt idx="853">
                  <c:v>41.98</c:v>
                </c:pt>
                <c:pt idx="854">
                  <c:v>41.98</c:v>
                </c:pt>
                <c:pt idx="855">
                  <c:v>41.97</c:v>
                </c:pt>
                <c:pt idx="856">
                  <c:v>41.97</c:v>
                </c:pt>
                <c:pt idx="857">
                  <c:v>41.97</c:v>
                </c:pt>
                <c:pt idx="858">
                  <c:v>41.97</c:v>
                </c:pt>
                <c:pt idx="859">
                  <c:v>41.97</c:v>
                </c:pt>
                <c:pt idx="860">
                  <c:v>41.97</c:v>
                </c:pt>
                <c:pt idx="861">
                  <c:v>41.97</c:v>
                </c:pt>
                <c:pt idx="862">
                  <c:v>41.97</c:v>
                </c:pt>
                <c:pt idx="863">
                  <c:v>41.97</c:v>
                </c:pt>
                <c:pt idx="864">
                  <c:v>41.97</c:v>
                </c:pt>
                <c:pt idx="865">
                  <c:v>41.97</c:v>
                </c:pt>
                <c:pt idx="866">
                  <c:v>41.97</c:v>
                </c:pt>
                <c:pt idx="867">
                  <c:v>41.97</c:v>
                </c:pt>
                <c:pt idx="868">
                  <c:v>41.97</c:v>
                </c:pt>
                <c:pt idx="869">
                  <c:v>41.97</c:v>
                </c:pt>
                <c:pt idx="870">
                  <c:v>41.97</c:v>
                </c:pt>
                <c:pt idx="871">
                  <c:v>41.96</c:v>
                </c:pt>
                <c:pt idx="872">
                  <c:v>41.96</c:v>
                </c:pt>
                <c:pt idx="873">
                  <c:v>41.96</c:v>
                </c:pt>
                <c:pt idx="874">
                  <c:v>41.95</c:v>
                </c:pt>
                <c:pt idx="875">
                  <c:v>41.95</c:v>
                </c:pt>
                <c:pt idx="876">
                  <c:v>41.94</c:v>
                </c:pt>
                <c:pt idx="877">
                  <c:v>41.93</c:v>
                </c:pt>
                <c:pt idx="878">
                  <c:v>41.92</c:v>
                </c:pt>
                <c:pt idx="879">
                  <c:v>41.91</c:v>
                </c:pt>
                <c:pt idx="880">
                  <c:v>41.9</c:v>
                </c:pt>
                <c:pt idx="881">
                  <c:v>41.9</c:v>
                </c:pt>
                <c:pt idx="882">
                  <c:v>41.89</c:v>
                </c:pt>
                <c:pt idx="883">
                  <c:v>41.89</c:v>
                </c:pt>
                <c:pt idx="884">
                  <c:v>41.89</c:v>
                </c:pt>
                <c:pt idx="885">
                  <c:v>41.89</c:v>
                </c:pt>
                <c:pt idx="886">
                  <c:v>41.88</c:v>
                </c:pt>
                <c:pt idx="887">
                  <c:v>41.88</c:v>
                </c:pt>
                <c:pt idx="888">
                  <c:v>41.88</c:v>
                </c:pt>
                <c:pt idx="889">
                  <c:v>41.87</c:v>
                </c:pt>
                <c:pt idx="890">
                  <c:v>41.87</c:v>
                </c:pt>
                <c:pt idx="891">
                  <c:v>41.86</c:v>
                </c:pt>
                <c:pt idx="892">
                  <c:v>41.86</c:v>
                </c:pt>
                <c:pt idx="893">
                  <c:v>41.86</c:v>
                </c:pt>
                <c:pt idx="894">
                  <c:v>41.86</c:v>
                </c:pt>
                <c:pt idx="895">
                  <c:v>41.86</c:v>
                </c:pt>
                <c:pt idx="896">
                  <c:v>41.86</c:v>
                </c:pt>
                <c:pt idx="897">
                  <c:v>41.86</c:v>
                </c:pt>
                <c:pt idx="898">
                  <c:v>41.86</c:v>
                </c:pt>
                <c:pt idx="899">
                  <c:v>41.86</c:v>
                </c:pt>
                <c:pt idx="900">
                  <c:v>41.86</c:v>
                </c:pt>
                <c:pt idx="901">
                  <c:v>41.86</c:v>
                </c:pt>
                <c:pt idx="902">
                  <c:v>41.86</c:v>
                </c:pt>
                <c:pt idx="903">
                  <c:v>41.86</c:v>
                </c:pt>
                <c:pt idx="904">
                  <c:v>41.86</c:v>
                </c:pt>
                <c:pt idx="905">
                  <c:v>41.86</c:v>
                </c:pt>
                <c:pt idx="906">
                  <c:v>41.86</c:v>
                </c:pt>
                <c:pt idx="907">
                  <c:v>41.86</c:v>
                </c:pt>
                <c:pt idx="908">
                  <c:v>41.86</c:v>
                </c:pt>
                <c:pt idx="909">
                  <c:v>41.86</c:v>
                </c:pt>
                <c:pt idx="910">
                  <c:v>41.86</c:v>
                </c:pt>
                <c:pt idx="911">
                  <c:v>41.86</c:v>
                </c:pt>
                <c:pt idx="912">
                  <c:v>41.86</c:v>
                </c:pt>
                <c:pt idx="913">
                  <c:v>41.86</c:v>
                </c:pt>
                <c:pt idx="914">
                  <c:v>41.86</c:v>
                </c:pt>
                <c:pt idx="915">
                  <c:v>41.86</c:v>
                </c:pt>
                <c:pt idx="916">
                  <c:v>41.86</c:v>
                </c:pt>
                <c:pt idx="917">
                  <c:v>41.86</c:v>
                </c:pt>
                <c:pt idx="918">
                  <c:v>41.86</c:v>
                </c:pt>
                <c:pt idx="919">
                  <c:v>41.86</c:v>
                </c:pt>
                <c:pt idx="920">
                  <c:v>41.86</c:v>
                </c:pt>
                <c:pt idx="921">
                  <c:v>41.86</c:v>
                </c:pt>
                <c:pt idx="922">
                  <c:v>41.86</c:v>
                </c:pt>
                <c:pt idx="923">
                  <c:v>41.86</c:v>
                </c:pt>
                <c:pt idx="924">
                  <c:v>41.86</c:v>
                </c:pt>
                <c:pt idx="925">
                  <c:v>41.86</c:v>
                </c:pt>
                <c:pt idx="926">
                  <c:v>41.86</c:v>
                </c:pt>
                <c:pt idx="927">
                  <c:v>41.86</c:v>
                </c:pt>
                <c:pt idx="928">
                  <c:v>41.86</c:v>
                </c:pt>
                <c:pt idx="929">
                  <c:v>41.86</c:v>
                </c:pt>
                <c:pt idx="930">
                  <c:v>41.86</c:v>
                </c:pt>
                <c:pt idx="931">
                  <c:v>41.86</c:v>
                </c:pt>
                <c:pt idx="932">
                  <c:v>41.85</c:v>
                </c:pt>
                <c:pt idx="933">
                  <c:v>41.84</c:v>
                </c:pt>
                <c:pt idx="934">
                  <c:v>41.82</c:v>
                </c:pt>
                <c:pt idx="935">
                  <c:v>41.79</c:v>
                </c:pt>
                <c:pt idx="936">
                  <c:v>41.76</c:v>
                </c:pt>
                <c:pt idx="937">
                  <c:v>41.74</c:v>
                </c:pt>
                <c:pt idx="938">
                  <c:v>41.72</c:v>
                </c:pt>
                <c:pt idx="939">
                  <c:v>41.7</c:v>
                </c:pt>
                <c:pt idx="940">
                  <c:v>41.69</c:v>
                </c:pt>
                <c:pt idx="941">
                  <c:v>41.68</c:v>
                </c:pt>
                <c:pt idx="942">
                  <c:v>41.66</c:v>
                </c:pt>
                <c:pt idx="943">
                  <c:v>41.65</c:v>
                </c:pt>
                <c:pt idx="944">
                  <c:v>41.64</c:v>
                </c:pt>
                <c:pt idx="945">
                  <c:v>41.64</c:v>
                </c:pt>
                <c:pt idx="946">
                  <c:v>41.64</c:v>
                </c:pt>
                <c:pt idx="947">
                  <c:v>41.64</c:v>
                </c:pt>
                <c:pt idx="948">
                  <c:v>41.64</c:v>
                </c:pt>
                <c:pt idx="949">
                  <c:v>41.63</c:v>
                </c:pt>
                <c:pt idx="950">
                  <c:v>41.63</c:v>
                </c:pt>
                <c:pt idx="951">
                  <c:v>41.63</c:v>
                </c:pt>
                <c:pt idx="952">
                  <c:v>41.62</c:v>
                </c:pt>
                <c:pt idx="953">
                  <c:v>41.62</c:v>
                </c:pt>
                <c:pt idx="954">
                  <c:v>41.61</c:v>
                </c:pt>
                <c:pt idx="955">
                  <c:v>41.6</c:v>
                </c:pt>
                <c:pt idx="956">
                  <c:v>41.6</c:v>
                </c:pt>
                <c:pt idx="957">
                  <c:v>41.6</c:v>
                </c:pt>
                <c:pt idx="958">
                  <c:v>41.59</c:v>
                </c:pt>
                <c:pt idx="959">
                  <c:v>41.58</c:v>
                </c:pt>
                <c:pt idx="960">
                  <c:v>41.57</c:v>
                </c:pt>
                <c:pt idx="961">
                  <c:v>41.56</c:v>
                </c:pt>
                <c:pt idx="962">
                  <c:v>41.56</c:v>
                </c:pt>
                <c:pt idx="963">
                  <c:v>41.55</c:v>
                </c:pt>
                <c:pt idx="964">
                  <c:v>41.55</c:v>
                </c:pt>
                <c:pt idx="965">
                  <c:v>41.55</c:v>
                </c:pt>
                <c:pt idx="966">
                  <c:v>41.55</c:v>
                </c:pt>
                <c:pt idx="967">
                  <c:v>41.55</c:v>
                </c:pt>
                <c:pt idx="968">
                  <c:v>41.55</c:v>
                </c:pt>
                <c:pt idx="969">
                  <c:v>41.55</c:v>
                </c:pt>
                <c:pt idx="970">
                  <c:v>41.55</c:v>
                </c:pt>
                <c:pt idx="971">
                  <c:v>41.56</c:v>
                </c:pt>
                <c:pt idx="972">
                  <c:v>41.56</c:v>
                </c:pt>
                <c:pt idx="973">
                  <c:v>41.57</c:v>
                </c:pt>
                <c:pt idx="974">
                  <c:v>41.57</c:v>
                </c:pt>
                <c:pt idx="975">
                  <c:v>41.58</c:v>
                </c:pt>
                <c:pt idx="976">
                  <c:v>41.59</c:v>
                </c:pt>
                <c:pt idx="977">
                  <c:v>41.6</c:v>
                </c:pt>
                <c:pt idx="978">
                  <c:v>41.61</c:v>
                </c:pt>
                <c:pt idx="979">
                  <c:v>41.61</c:v>
                </c:pt>
                <c:pt idx="980">
                  <c:v>41.62</c:v>
                </c:pt>
                <c:pt idx="981">
                  <c:v>41.62</c:v>
                </c:pt>
                <c:pt idx="982">
                  <c:v>41.62</c:v>
                </c:pt>
                <c:pt idx="983">
                  <c:v>41.63</c:v>
                </c:pt>
                <c:pt idx="984">
                  <c:v>41.63</c:v>
                </c:pt>
                <c:pt idx="985">
                  <c:v>41.63</c:v>
                </c:pt>
                <c:pt idx="986">
                  <c:v>41.63</c:v>
                </c:pt>
                <c:pt idx="987">
                  <c:v>41.64</c:v>
                </c:pt>
                <c:pt idx="988">
                  <c:v>41.64</c:v>
                </c:pt>
                <c:pt idx="989">
                  <c:v>41.64</c:v>
                </c:pt>
                <c:pt idx="990">
                  <c:v>41.64</c:v>
                </c:pt>
                <c:pt idx="991">
                  <c:v>41.64</c:v>
                </c:pt>
                <c:pt idx="992">
                  <c:v>41.64</c:v>
                </c:pt>
                <c:pt idx="993">
                  <c:v>41.64</c:v>
                </c:pt>
                <c:pt idx="994">
                  <c:v>41.64</c:v>
                </c:pt>
                <c:pt idx="995">
                  <c:v>41.64</c:v>
                </c:pt>
                <c:pt idx="996">
                  <c:v>41.64</c:v>
                </c:pt>
                <c:pt idx="997">
                  <c:v>41.64</c:v>
                </c:pt>
                <c:pt idx="998">
                  <c:v>41.65</c:v>
                </c:pt>
                <c:pt idx="999">
                  <c:v>41.65</c:v>
                </c:pt>
                <c:pt idx="1000">
                  <c:v>41.65</c:v>
                </c:pt>
                <c:pt idx="1001">
                  <c:v>41.66</c:v>
                </c:pt>
                <c:pt idx="1002">
                  <c:v>41.66</c:v>
                </c:pt>
                <c:pt idx="1003">
                  <c:v>41.67</c:v>
                </c:pt>
                <c:pt idx="1004">
                  <c:v>41.68</c:v>
                </c:pt>
                <c:pt idx="1005">
                  <c:v>41.68</c:v>
                </c:pt>
                <c:pt idx="1006">
                  <c:v>41.68</c:v>
                </c:pt>
                <c:pt idx="1007">
                  <c:v>41.69</c:v>
                </c:pt>
                <c:pt idx="1008">
                  <c:v>41.69</c:v>
                </c:pt>
                <c:pt idx="1009">
                  <c:v>41.69</c:v>
                </c:pt>
                <c:pt idx="1010">
                  <c:v>41.7</c:v>
                </c:pt>
                <c:pt idx="1011">
                  <c:v>41.71</c:v>
                </c:pt>
                <c:pt idx="1012">
                  <c:v>41.72</c:v>
                </c:pt>
                <c:pt idx="1013">
                  <c:v>41.72</c:v>
                </c:pt>
                <c:pt idx="1014">
                  <c:v>41.74</c:v>
                </c:pt>
                <c:pt idx="1015">
                  <c:v>41.74</c:v>
                </c:pt>
                <c:pt idx="1016">
                  <c:v>41.75</c:v>
                </c:pt>
                <c:pt idx="1017">
                  <c:v>41.75</c:v>
                </c:pt>
                <c:pt idx="1018">
                  <c:v>41.75</c:v>
                </c:pt>
                <c:pt idx="1019">
                  <c:v>41.76</c:v>
                </c:pt>
                <c:pt idx="1020">
                  <c:v>41.76</c:v>
                </c:pt>
                <c:pt idx="1021">
                  <c:v>41.76</c:v>
                </c:pt>
                <c:pt idx="1022">
                  <c:v>41.76</c:v>
                </c:pt>
                <c:pt idx="1023">
                  <c:v>41.76</c:v>
                </c:pt>
                <c:pt idx="1024">
                  <c:v>41.77</c:v>
                </c:pt>
                <c:pt idx="1025">
                  <c:v>41.77</c:v>
                </c:pt>
                <c:pt idx="1026">
                  <c:v>41.78</c:v>
                </c:pt>
                <c:pt idx="1027">
                  <c:v>41.78</c:v>
                </c:pt>
                <c:pt idx="1028">
                  <c:v>41.79</c:v>
                </c:pt>
                <c:pt idx="1029">
                  <c:v>41.79</c:v>
                </c:pt>
                <c:pt idx="1030">
                  <c:v>41.79</c:v>
                </c:pt>
                <c:pt idx="1031">
                  <c:v>41.8</c:v>
                </c:pt>
                <c:pt idx="1032">
                  <c:v>41.8</c:v>
                </c:pt>
                <c:pt idx="1033">
                  <c:v>41.81</c:v>
                </c:pt>
                <c:pt idx="1034">
                  <c:v>41.81</c:v>
                </c:pt>
                <c:pt idx="1035">
                  <c:v>41.82</c:v>
                </c:pt>
                <c:pt idx="1036">
                  <c:v>41.83</c:v>
                </c:pt>
                <c:pt idx="1037">
                  <c:v>41.83</c:v>
                </c:pt>
                <c:pt idx="1038">
                  <c:v>41.83</c:v>
                </c:pt>
                <c:pt idx="1039">
                  <c:v>41.84</c:v>
                </c:pt>
                <c:pt idx="1040">
                  <c:v>41.84</c:v>
                </c:pt>
                <c:pt idx="1041">
                  <c:v>41.84</c:v>
                </c:pt>
                <c:pt idx="1042">
                  <c:v>41.84</c:v>
                </c:pt>
                <c:pt idx="1043">
                  <c:v>41.85</c:v>
                </c:pt>
                <c:pt idx="1044">
                  <c:v>41.85</c:v>
                </c:pt>
                <c:pt idx="1045">
                  <c:v>41.85</c:v>
                </c:pt>
                <c:pt idx="1046">
                  <c:v>41.85</c:v>
                </c:pt>
                <c:pt idx="1047">
                  <c:v>41.86</c:v>
                </c:pt>
                <c:pt idx="1048">
                  <c:v>41.86</c:v>
                </c:pt>
                <c:pt idx="1049">
                  <c:v>41.86</c:v>
                </c:pt>
                <c:pt idx="1050">
                  <c:v>41.86</c:v>
                </c:pt>
                <c:pt idx="1051">
                  <c:v>41.86</c:v>
                </c:pt>
                <c:pt idx="1052">
                  <c:v>41.86</c:v>
                </c:pt>
                <c:pt idx="1053">
                  <c:v>41.86</c:v>
                </c:pt>
                <c:pt idx="1054">
                  <c:v>41.86</c:v>
                </c:pt>
                <c:pt idx="1055">
                  <c:v>41.85</c:v>
                </c:pt>
                <c:pt idx="1056">
                  <c:v>41.85</c:v>
                </c:pt>
                <c:pt idx="1057">
                  <c:v>41.85</c:v>
                </c:pt>
                <c:pt idx="1058">
                  <c:v>41.85</c:v>
                </c:pt>
                <c:pt idx="1059">
                  <c:v>41.85</c:v>
                </c:pt>
                <c:pt idx="1060">
                  <c:v>41.84</c:v>
                </c:pt>
                <c:pt idx="1061">
                  <c:v>41.84</c:v>
                </c:pt>
                <c:pt idx="1062">
                  <c:v>41.84</c:v>
                </c:pt>
                <c:pt idx="1063">
                  <c:v>41.84</c:v>
                </c:pt>
                <c:pt idx="1064">
                  <c:v>41.84</c:v>
                </c:pt>
                <c:pt idx="1065">
                  <c:v>41.84</c:v>
                </c:pt>
                <c:pt idx="1066">
                  <c:v>41.84</c:v>
                </c:pt>
                <c:pt idx="1067">
                  <c:v>41.84</c:v>
                </c:pt>
                <c:pt idx="1068">
                  <c:v>41.84</c:v>
                </c:pt>
                <c:pt idx="1069">
                  <c:v>41.84</c:v>
                </c:pt>
                <c:pt idx="1070">
                  <c:v>41.83</c:v>
                </c:pt>
                <c:pt idx="1071">
                  <c:v>41.83</c:v>
                </c:pt>
                <c:pt idx="1072">
                  <c:v>41.82</c:v>
                </c:pt>
                <c:pt idx="1073">
                  <c:v>41.82</c:v>
                </c:pt>
                <c:pt idx="1074">
                  <c:v>41.81</c:v>
                </c:pt>
                <c:pt idx="1075">
                  <c:v>41.8</c:v>
                </c:pt>
                <c:pt idx="1076">
                  <c:v>41.8</c:v>
                </c:pt>
                <c:pt idx="1077">
                  <c:v>41.79</c:v>
                </c:pt>
                <c:pt idx="1078">
                  <c:v>41.79</c:v>
                </c:pt>
                <c:pt idx="1079">
                  <c:v>41.78</c:v>
                </c:pt>
                <c:pt idx="1080">
                  <c:v>41.78</c:v>
                </c:pt>
                <c:pt idx="1081">
                  <c:v>41.78</c:v>
                </c:pt>
                <c:pt idx="1082">
                  <c:v>41.78</c:v>
                </c:pt>
                <c:pt idx="1083">
                  <c:v>41.78</c:v>
                </c:pt>
                <c:pt idx="1084">
                  <c:v>41.78</c:v>
                </c:pt>
                <c:pt idx="1085">
                  <c:v>41.77</c:v>
                </c:pt>
                <c:pt idx="1086">
                  <c:v>41.77</c:v>
                </c:pt>
                <c:pt idx="1087">
                  <c:v>41.77</c:v>
                </c:pt>
                <c:pt idx="1088">
                  <c:v>41.77</c:v>
                </c:pt>
                <c:pt idx="1089">
                  <c:v>41.76</c:v>
                </c:pt>
                <c:pt idx="1090">
                  <c:v>41.75</c:v>
                </c:pt>
                <c:pt idx="1091">
                  <c:v>41.76</c:v>
                </c:pt>
                <c:pt idx="1092">
                  <c:v>41.75</c:v>
                </c:pt>
                <c:pt idx="1093">
                  <c:v>41.75</c:v>
                </c:pt>
                <c:pt idx="1094">
                  <c:v>41.75</c:v>
                </c:pt>
                <c:pt idx="1095">
                  <c:v>41.75</c:v>
                </c:pt>
                <c:pt idx="1096">
                  <c:v>41.75</c:v>
                </c:pt>
                <c:pt idx="1097">
                  <c:v>41.75</c:v>
                </c:pt>
                <c:pt idx="1098">
                  <c:v>41.75</c:v>
                </c:pt>
                <c:pt idx="1099">
                  <c:v>41.75</c:v>
                </c:pt>
                <c:pt idx="1100">
                  <c:v>41.75</c:v>
                </c:pt>
                <c:pt idx="1101">
                  <c:v>41.75</c:v>
                </c:pt>
                <c:pt idx="1102">
                  <c:v>41.75</c:v>
                </c:pt>
                <c:pt idx="1103">
                  <c:v>41.75</c:v>
                </c:pt>
                <c:pt idx="1104">
                  <c:v>41.74</c:v>
                </c:pt>
                <c:pt idx="1105">
                  <c:v>41.74</c:v>
                </c:pt>
                <c:pt idx="1106">
                  <c:v>41.74</c:v>
                </c:pt>
                <c:pt idx="1107">
                  <c:v>41.74</c:v>
                </c:pt>
                <c:pt idx="1108">
                  <c:v>41.74</c:v>
                </c:pt>
                <c:pt idx="1109">
                  <c:v>41.74</c:v>
                </c:pt>
                <c:pt idx="1110">
                  <c:v>41.73</c:v>
                </c:pt>
                <c:pt idx="1111">
                  <c:v>41.72</c:v>
                </c:pt>
                <c:pt idx="1112">
                  <c:v>41.71</c:v>
                </c:pt>
                <c:pt idx="1113">
                  <c:v>41.71</c:v>
                </c:pt>
                <c:pt idx="1114">
                  <c:v>41.7</c:v>
                </c:pt>
                <c:pt idx="1115">
                  <c:v>41.69</c:v>
                </c:pt>
                <c:pt idx="1116">
                  <c:v>41.69</c:v>
                </c:pt>
                <c:pt idx="1117">
                  <c:v>41.69</c:v>
                </c:pt>
                <c:pt idx="1118">
                  <c:v>41.68</c:v>
                </c:pt>
                <c:pt idx="1119">
                  <c:v>41.68</c:v>
                </c:pt>
                <c:pt idx="1120">
                  <c:v>41.68</c:v>
                </c:pt>
                <c:pt idx="1121">
                  <c:v>41.67</c:v>
                </c:pt>
                <c:pt idx="1122">
                  <c:v>41.67</c:v>
                </c:pt>
                <c:pt idx="1123">
                  <c:v>41.66</c:v>
                </c:pt>
                <c:pt idx="1124">
                  <c:v>41.66</c:v>
                </c:pt>
                <c:pt idx="1125">
                  <c:v>41.66</c:v>
                </c:pt>
                <c:pt idx="1126">
                  <c:v>41.66</c:v>
                </c:pt>
                <c:pt idx="1127">
                  <c:v>41.66</c:v>
                </c:pt>
                <c:pt idx="1128">
                  <c:v>41.65</c:v>
                </c:pt>
                <c:pt idx="1129">
                  <c:v>41.65</c:v>
                </c:pt>
                <c:pt idx="1130">
                  <c:v>41.64</c:v>
                </c:pt>
                <c:pt idx="1131">
                  <c:v>41.64</c:v>
                </c:pt>
                <c:pt idx="1132">
                  <c:v>41.64</c:v>
                </c:pt>
                <c:pt idx="1133">
                  <c:v>41.64</c:v>
                </c:pt>
                <c:pt idx="1134">
                  <c:v>41.64</c:v>
                </c:pt>
                <c:pt idx="1135">
                  <c:v>41.64</c:v>
                </c:pt>
                <c:pt idx="1136">
                  <c:v>41.64</c:v>
                </c:pt>
                <c:pt idx="1137">
                  <c:v>41.64</c:v>
                </c:pt>
                <c:pt idx="1138">
                  <c:v>41.64</c:v>
                </c:pt>
                <c:pt idx="1139">
                  <c:v>41.64</c:v>
                </c:pt>
                <c:pt idx="1140">
                  <c:v>41.64</c:v>
                </c:pt>
                <c:pt idx="1141">
                  <c:v>41.64</c:v>
                </c:pt>
                <c:pt idx="1142">
                  <c:v>41.64</c:v>
                </c:pt>
                <c:pt idx="1143">
                  <c:v>41.64</c:v>
                </c:pt>
                <c:pt idx="1144">
                  <c:v>41.64</c:v>
                </c:pt>
                <c:pt idx="1145">
                  <c:v>41.64</c:v>
                </c:pt>
                <c:pt idx="1146">
                  <c:v>41.64</c:v>
                </c:pt>
                <c:pt idx="1147">
                  <c:v>41.64</c:v>
                </c:pt>
                <c:pt idx="1148">
                  <c:v>41.64</c:v>
                </c:pt>
                <c:pt idx="1149">
                  <c:v>41.64</c:v>
                </c:pt>
                <c:pt idx="1150">
                  <c:v>41.64</c:v>
                </c:pt>
                <c:pt idx="1151">
                  <c:v>41.64</c:v>
                </c:pt>
                <c:pt idx="1152">
                  <c:v>41.64</c:v>
                </c:pt>
                <c:pt idx="1153">
                  <c:v>41.64</c:v>
                </c:pt>
                <c:pt idx="1154">
                  <c:v>41.64</c:v>
                </c:pt>
                <c:pt idx="1155">
                  <c:v>41.64</c:v>
                </c:pt>
                <c:pt idx="1156">
                  <c:v>41.64</c:v>
                </c:pt>
                <c:pt idx="1157">
                  <c:v>41.64</c:v>
                </c:pt>
                <c:pt idx="1158">
                  <c:v>41.64</c:v>
                </c:pt>
                <c:pt idx="1159">
                  <c:v>41.64</c:v>
                </c:pt>
                <c:pt idx="1160">
                  <c:v>41.64</c:v>
                </c:pt>
                <c:pt idx="1161">
                  <c:v>41.64</c:v>
                </c:pt>
                <c:pt idx="1162">
                  <c:v>41.64</c:v>
                </c:pt>
                <c:pt idx="1163">
                  <c:v>41.64</c:v>
                </c:pt>
                <c:pt idx="1164">
                  <c:v>41.64</c:v>
                </c:pt>
                <c:pt idx="1165">
                  <c:v>41.64</c:v>
                </c:pt>
                <c:pt idx="1166">
                  <c:v>41.64</c:v>
                </c:pt>
                <c:pt idx="1167">
                  <c:v>41.64</c:v>
                </c:pt>
                <c:pt idx="1168">
                  <c:v>41.64</c:v>
                </c:pt>
                <c:pt idx="1169">
                  <c:v>41.64</c:v>
                </c:pt>
                <c:pt idx="1170">
                  <c:v>41.64</c:v>
                </c:pt>
                <c:pt idx="1171">
                  <c:v>41.64</c:v>
                </c:pt>
                <c:pt idx="1172">
                  <c:v>41.64</c:v>
                </c:pt>
                <c:pt idx="1173">
                  <c:v>41.64</c:v>
                </c:pt>
                <c:pt idx="1174">
                  <c:v>41.64</c:v>
                </c:pt>
                <c:pt idx="1175">
                  <c:v>41.64</c:v>
                </c:pt>
                <c:pt idx="1176">
                  <c:v>41.64</c:v>
                </c:pt>
                <c:pt idx="1177">
                  <c:v>41.64</c:v>
                </c:pt>
                <c:pt idx="1178">
                  <c:v>41.64</c:v>
                </c:pt>
                <c:pt idx="1179">
                  <c:v>41.64</c:v>
                </c:pt>
                <c:pt idx="1180">
                  <c:v>41.64</c:v>
                </c:pt>
                <c:pt idx="1181">
                  <c:v>41.64</c:v>
                </c:pt>
                <c:pt idx="1182">
                  <c:v>41.64</c:v>
                </c:pt>
                <c:pt idx="1183">
                  <c:v>41.64</c:v>
                </c:pt>
                <c:pt idx="1184">
                  <c:v>41.64</c:v>
                </c:pt>
                <c:pt idx="1185">
                  <c:v>41.64</c:v>
                </c:pt>
                <c:pt idx="1186">
                  <c:v>41.64</c:v>
                </c:pt>
                <c:pt idx="1187">
                  <c:v>41.64</c:v>
                </c:pt>
                <c:pt idx="1188">
                  <c:v>41.64</c:v>
                </c:pt>
                <c:pt idx="1189">
                  <c:v>41.64</c:v>
                </c:pt>
                <c:pt idx="1190">
                  <c:v>41.64</c:v>
                </c:pt>
                <c:pt idx="1191">
                  <c:v>41.64</c:v>
                </c:pt>
                <c:pt idx="1192">
                  <c:v>41.64</c:v>
                </c:pt>
                <c:pt idx="1193">
                  <c:v>41.64</c:v>
                </c:pt>
                <c:pt idx="1194">
                  <c:v>41.64</c:v>
                </c:pt>
                <c:pt idx="1195">
                  <c:v>41.63</c:v>
                </c:pt>
                <c:pt idx="1196">
                  <c:v>41.63</c:v>
                </c:pt>
                <c:pt idx="1197">
                  <c:v>41.63</c:v>
                </c:pt>
                <c:pt idx="1198">
                  <c:v>41.62</c:v>
                </c:pt>
                <c:pt idx="1199">
                  <c:v>41.62</c:v>
                </c:pt>
                <c:pt idx="1200">
                  <c:v>41.62</c:v>
                </c:pt>
                <c:pt idx="1201">
                  <c:v>41.61</c:v>
                </c:pt>
                <c:pt idx="1202">
                  <c:v>41.6</c:v>
                </c:pt>
                <c:pt idx="1203">
                  <c:v>41.59</c:v>
                </c:pt>
                <c:pt idx="1204">
                  <c:v>41.59</c:v>
                </c:pt>
                <c:pt idx="1205">
                  <c:v>41.58</c:v>
                </c:pt>
                <c:pt idx="1206">
                  <c:v>41.57</c:v>
                </c:pt>
                <c:pt idx="1207">
                  <c:v>41.56</c:v>
                </c:pt>
                <c:pt idx="1208">
                  <c:v>41.56</c:v>
                </c:pt>
                <c:pt idx="1209">
                  <c:v>41.55</c:v>
                </c:pt>
                <c:pt idx="1210">
                  <c:v>41.54</c:v>
                </c:pt>
                <c:pt idx="1211">
                  <c:v>41.53</c:v>
                </c:pt>
                <c:pt idx="1212">
                  <c:v>41.52</c:v>
                </c:pt>
                <c:pt idx="1213">
                  <c:v>41.52</c:v>
                </c:pt>
                <c:pt idx="1214">
                  <c:v>41.52</c:v>
                </c:pt>
                <c:pt idx="1215">
                  <c:v>41.51</c:v>
                </c:pt>
                <c:pt idx="1216">
                  <c:v>41.51</c:v>
                </c:pt>
                <c:pt idx="1217">
                  <c:v>41.51</c:v>
                </c:pt>
                <c:pt idx="1218">
                  <c:v>41.5</c:v>
                </c:pt>
                <c:pt idx="1219">
                  <c:v>41.5</c:v>
                </c:pt>
                <c:pt idx="1220">
                  <c:v>41.5</c:v>
                </c:pt>
                <c:pt idx="1221">
                  <c:v>41.5</c:v>
                </c:pt>
                <c:pt idx="1222">
                  <c:v>41.49</c:v>
                </c:pt>
                <c:pt idx="1223">
                  <c:v>41.49</c:v>
                </c:pt>
                <c:pt idx="1224">
                  <c:v>41.48</c:v>
                </c:pt>
                <c:pt idx="1225">
                  <c:v>41.47</c:v>
                </c:pt>
                <c:pt idx="1226">
                  <c:v>41.47</c:v>
                </c:pt>
                <c:pt idx="1227">
                  <c:v>41.46</c:v>
                </c:pt>
                <c:pt idx="1228">
                  <c:v>41.46</c:v>
                </c:pt>
                <c:pt idx="1229">
                  <c:v>41.46</c:v>
                </c:pt>
                <c:pt idx="1230">
                  <c:v>41.45</c:v>
                </c:pt>
                <c:pt idx="1231">
                  <c:v>41.45</c:v>
                </c:pt>
                <c:pt idx="1232">
                  <c:v>41.45</c:v>
                </c:pt>
                <c:pt idx="1233">
                  <c:v>41.45</c:v>
                </c:pt>
                <c:pt idx="1234">
                  <c:v>41.45</c:v>
                </c:pt>
                <c:pt idx="1235">
                  <c:v>41.46</c:v>
                </c:pt>
                <c:pt idx="1236">
                  <c:v>41.47</c:v>
                </c:pt>
                <c:pt idx="1237">
                  <c:v>41.47</c:v>
                </c:pt>
                <c:pt idx="1238">
                  <c:v>41.48</c:v>
                </c:pt>
                <c:pt idx="1239">
                  <c:v>41.5</c:v>
                </c:pt>
                <c:pt idx="1240">
                  <c:v>41.51</c:v>
                </c:pt>
                <c:pt idx="1241">
                  <c:v>41.52</c:v>
                </c:pt>
                <c:pt idx="1242">
                  <c:v>41.53</c:v>
                </c:pt>
                <c:pt idx="1243">
                  <c:v>41.53</c:v>
                </c:pt>
                <c:pt idx="1244">
                  <c:v>41.54</c:v>
                </c:pt>
                <c:pt idx="1245">
                  <c:v>41.56</c:v>
                </c:pt>
                <c:pt idx="1246">
                  <c:v>41.57</c:v>
                </c:pt>
                <c:pt idx="1247">
                  <c:v>41.59</c:v>
                </c:pt>
                <c:pt idx="1248">
                  <c:v>41.6</c:v>
                </c:pt>
                <c:pt idx="1249">
                  <c:v>41.61</c:v>
                </c:pt>
                <c:pt idx="1250">
                  <c:v>41.62</c:v>
                </c:pt>
                <c:pt idx="1251">
                  <c:v>41.63</c:v>
                </c:pt>
                <c:pt idx="1252">
                  <c:v>41.63</c:v>
                </c:pt>
                <c:pt idx="1253">
                  <c:v>41.64</c:v>
                </c:pt>
                <c:pt idx="1254">
                  <c:v>41.64</c:v>
                </c:pt>
                <c:pt idx="1255">
                  <c:v>41.64</c:v>
                </c:pt>
                <c:pt idx="1256">
                  <c:v>41.64</c:v>
                </c:pt>
                <c:pt idx="1257">
                  <c:v>41.64</c:v>
                </c:pt>
                <c:pt idx="1258">
                  <c:v>41.64</c:v>
                </c:pt>
                <c:pt idx="1259">
                  <c:v>41.65</c:v>
                </c:pt>
                <c:pt idx="1260">
                  <c:v>41.65</c:v>
                </c:pt>
                <c:pt idx="1261">
                  <c:v>41.66</c:v>
                </c:pt>
                <c:pt idx="1262">
                  <c:v>41.67</c:v>
                </c:pt>
                <c:pt idx="1263">
                  <c:v>41.68</c:v>
                </c:pt>
                <c:pt idx="1264">
                  <c:v>41.69</c:v>
                </c:pt>
                <c:pt idx="1265">
                  <c:v>41.71</c:v>
                </c:pt>
                <c:pt idx="1266">
                  <c:v>41.72</c:v>
                </c:pt>
                <c:pt idx="1267">
                  <c:v>41.73</c:v>
                </c:pt>
                <c:pt idx="1268">
                  <c:v>41.74</c:v>
                </c:pt>
                <c:pt idx="1269">
                  <c:v>41.74</c:v>
                </c:pt>
                <c:pt idx="1270">
                  <c:v>41.74</c:v>
                </c:pt>
                <c:pt idx="1271">
                  <c:v>41.75</c:v>
                </c:pt>
                <c:pt idx="1272">
                  <c:v>41.75</c:v>
                </c:pt>
                <c:pt idx="1273">
                  <c:v>41.75</c:v>
                </c:pt>
                <c:pt idx="1274">
                  <c:v>41.75</c:v>
                </c:pt>
                <c:pt idx="1275">
                  <c:v>41.75</c:v>
                </c:pt>
                <c:pt idx="1276">
                  <c:v>41.75</c:v>
                </c:pt>
                <c:pt idx="1277">
                  <c:v>41.76</c:v>
                </c:pt>
                <c:pt idx="1278">
                  <c:v>41.76</c:v>
                </c:pt>
                <c:pt idx="1279">
                  <c:v>41.76</c:v>
                </c:pt>
                <c:pt idx="1280">
                  <c:v>41.76</c:v>
                </c:pt>
                <c:pt idx="1281">
                  <c:v>41.77</c:v>
                </c:pt>
                <c:pt idx="1282">
                  <c:v>41.77</c:v>
                </c:pt>
                <c:pt idx="1283">
                  <c:v>41.78</c:v>
                </c:pt>
                <c:pt idx="1284">
                  <c:v>41.78</c:v>
                </c:pt>
                <c:pt idx="1285">
                  <c:v>41.78</c:v>
                </c:pt>
                <c:pt idx="1286">
                  <c:v>41.78</c:v>
                </c:pt>
                <c:pt idx="1287">
                  <c:v>41.79</c:v>
                </c:pt>
                <c:pt idx="1288">
                  <c:v>41.79</c:v>
                </c:pt>
                <c:pt idx="1289">
                  <c:v>41.8</c:v>
                </c:pt>
                <c:pt idx="1290">
                  <c:v>41.8</c:v>
                </c:pt>
                <c:pt idx="1291">
                  <c:v>41.8</c:v>
                </c:pt>
                <c:pt idx="1292">
                  <c:v>41.8</c:v>
                </c:pt>
                <c:pt idx="1293">
                  <c:v>41.81</c:v>
                </c:pt>
                <c:pt idx="1294">
                  <c:v>41.82</c:v>
                </c:pt>
                <c:pt idx="1295">
                  <c:v>41.83</c:v>
                </c:pt>
                <c:pt idx="1296">
                  <c:v>41.83</c:v>
                </c:pt>
                <c:pt idx="1297">
                  <c:v>41.84</c:v>
                </c:pt>
                <c:pt idx="1298">
                  <c:v>41.84</c:v>
                </c:pt>
                <c:pt idx="1299">
                  <c:v>41.84</c:v>
                </c:pt>
                <c:pt idx="1300">
                  <c:v>41.84</c:v>
                </c:pt>
                <c:pt idx="1301">
                  <c:v>41.85</c:v>
                </c:pt>
                <c:pt idx="1302">
                  <c:v>41.85</c:v>
                </c:pt>
                <c:pt idx="1303">
                  <c:v>41.85</c:v>
                </c:pt>
                <c:pt idx="1304">
                  <c:v>41.85</c:v>
                </c:pt>
                <c:pt idx="1305">
                  <c:v>41.85</c:v>
                </c:pt>
                <c:pt idx="1306">
                  <c:v>41.85</c:v>
                </c:pt>
                <c:pt idx="1307">
                  <c:v>41.86</c:v>
                </c:pt>
                <c:pt idx="1308">
                  <c:v>41.86</c:v>
                </c:pt>
                <c:pt idx="1309">
                  <c:v>41.86</c:v>
                </c:pt>
                <c:pt idx="1310">
                  <c:v>41.86</c:v>
                </c:pt>
                <c:pt idx="1311">
                  <c:v>41.86</c:v>
                </c:pt>
                <c:pt idx="1312">
                  <c:v>41.86</c:v>
                </c:pt>
                <c:pt idx="1313">
                  <c:v>41.86</c:v>
                </c:pt>
                <c:pt idx="1314">
                  <c:v>41.86</c:v>
                </c:pt>
                <c:pt idx="1315">
                  <c:v>41.86</c:v>
                </c:pt>
                <c:pt idx="1316">
                  <c:v>41.86</c:v>
                </c:pt>
                <c:pt idx="1317">
                  <c:v>41.86</c:v>
                </c:pt>
                <c:pt idx="1318">
                  <c:v>41.86</c:v>
                </c:pt>
                <c:pt idx="1319">
                  <c:v>41.86</c:v>
                </c:pt>
                <c:pt idx="1320">
                  <c:v>41.86</c:v>
                </c:pt>
                <c:pt idx="1321">
                  <c:v>41.86</c:v>
                </c:pt>
                <c:pt idx="1322">
                  <c:v>41.86</c:v>
                </c:pt>
                <c:pt idx="1323">
                  <c:v>41.86</c:v>
                </c:pt>
                <c:pt idx="1324">
                  <c:v>41.86</c:v>
                </c:pt>
                <c:pt idx="1325">
                  <c:v>41.86</c:v>
                </c:pt>
                <c:pt idx="1326">
                  <c:v>41.86</c:v>
                </c:pt>
                <c:pt idx="1327">
                  <c:v>41.86</c:v>
                </c:pt>
                <c:pt idx="1328">
                  <c:v>41.86</c:v>
                </c:pt>
                <c:pt idx="1329">
                  <c:v>41.86</c:v>
                </c:pt>
                <c:pt idx="1330">
                  <c:v>41.86</c:v>
                </c:pt>
                <c:pt idx="1331">
                  <c:v>41.86</c:v>
                </c:pt>
                <c:pt idx="1332">
                  <c:v>41.86</c:v>
                </c:pt>
                <c:pt idx="1333">
                  <c:v>41.86</c:v>
                </c:pt>
                <c:pt idx="1334">
                  <c:v>41.86</c:v>
                </c:pt>
                <c:pt idx="1335">
                  <c:v>41.86</c:v>
                </c:pt>
                <c:pt idx="1336">
                  <c:v>41.85</c:v>
                </c:pt>
                <c:pt idx="1337">
                  <c:v>41.85</c:v>
                </c:pt>
                <c:pt idx="1338">
                  <c:v>41.85</c:v>
                </c:pt>
                <c:pt idx="1339">
                  <c:v>41.85</c:v>
                </c:pt>
                <c:pt idx="1340">
                  <c:v>41.85</c:v>
                </c:pt>
                <c:pt idx="1341">
                  <c:v>41.84</c:v>
                </c:pt>
                <c:pt idx="1342">
                  <c:v>41.83</c:v>
                </c:pt>
                <c:pt idx="1343">
                  <c:v>41.83</c:v>
                </c:pt>
                <c:pt idx="1344">
                  <c:v>41.82</c:v>
                </c:pt>
                <c:pt idx="1345">
                  <c:v>41.81</c:v>
                </c:pt>
                <c:pt idx="1346">
                  <c:v>41.81</c:v>
                </c:pt>
                <c:pt idx="1347">
                  <c:v>41.8</c:v>
                </c:pt>
                <c:pt idx="1348">
                  <c:v>41.79</c:v>
                </c:pt>
                <c:pt idx="1349">
                  <c:v>41.78</c:v>
                </c:pt>
                <c:pt idx="1350">
                  <c:v>41.77</c:v>
                </c:pt>
                <c:pt idx="1351">
                  <c:v>41.77</c:v>
                </c:pt>
                <c:pt idx="1352">
                  <c:v>41.76</c:v>
                </c:pt>
                <c:pt idx="1353">
                  <c:v>41.76</c:v>
                </c:pt>
                <c:pt idx="1354">
                  <c:v>41.75</c:v>
                </c:pt>
                <c:pt idx="1355">
                  <c:v>41.75</c:v>
                </c:pt>
                <c:pt idx="1356">
                  <c:v>41.75</c:v>
                </c:pt>
                <c:pt idx="1357">
                  <c:v>41.75</c:v>
                </c:pt>
                <c:pt idx="1358">
                  <c:v>41.75</c:v>
                </c:pt>
                <c:pt idx="1359">
                  <c:v>41.75</c:v>
                </c:pt>
                <c:pt idx="1360">
                  <c:v>41.75</c:v>
                </c:pt>
                <c:pt idx="1361">
                  <c:v>41.75</c:v>
                </c:pt>
                <c:pt idx="1362">
                  <c:v>41.76</c:v>
                </c:pt>
                <c:pt idx="1363">
                  <c:v>41.76</c:v>
                </c:pt>
                <c:pt idx="1364">
                  <c:v>41.76</c:v>
                </c:pt>
                <c:pt idx="1365">
                  <c:v>41.76</c:v>
                </c:pt>
                <c:pt idx="1366">
                  <c:v>41.76</c:v>
                </c:pt>
                <c:pt idx="1367">
                  <c:v>41.76</c:v>
                </c:pt>
                <c:pt idx="1368">
                  <c:v>41.76</c:v>
                </c:pt>
                <c:pt idx="1369">
                  <c:v>41.76</c:v>
                </c:pt>
                <c:pt idx="1370">
                  <c:v>41.76</c:v>
                </c:pt>
                <c:pt idx="1371">
                  <c:v>41.76</c:v>
                </c:pt>
                <c:pt idx="1372">
                  <c:v>41.76</c:v>
                </c:pt>
                <c:pt idx="1373">
                  <c:v>41.76</c:v>
                </c:pt>
                <c:pt idx="1374">
                  <c:v>41.77</c:v>
                </c:pt>
                <c:pt idx="1375">
                  <c:v>41.77</c:v>
                </c:pt>
                <c:pt idx="1376">
                  <c:v>41.77</c:v>
                </c:pt>
                <c:pt idx="1377">
                  <c:v>41.78</c:v>
                </c:pt>
                <c:pt idx="1378">
                  <c:v>41.78</c:v>
                </c:pt>
                <c:pt idx="1379">
                  <c:v>41.79</c:v>
                </c:pt>
                <c:pt idx="1380">
                  <c:v>41.79</c:v>
                </c:pt>
                <c:pt idx="1381">
                  <c:v>41.8</c:v>
                </c:pt>
                <c:pt idx="1382">
                  <c:v>41.8</c:v>
                </c:pt>
                <c:pt idx="1383">
                  <c:v>41.8</c:v>
                </c:pt>
                <c:pt idx="1384">
                  <c:v>41.81</c:v>
                </c:pt>
                <c:pt idx="1385">
                  <c:v>41.81</c:v>
                </c:pt>
                <c:pt idx="1386">
                  <c:v>41.81</c:v>
                </c:pt>
                <c:pt idx="1387">
                  <c:v>41.81</c:v>
                </c:pt>
                <c:pt idx="1388">
                  <c:v>41.82</c:v>
                </c:pt>
                <c:pt idx="1389">
                  <c:v>41.82</c:v>
                </c:pt>
                <c:pt idx="1390">
                  <c:v>41.82</c:v>
                </c:pt>
                <c:pt idx="1391">
                  <c:v>41.82</c:v>
                </c:pt>
                <c:pt idx="1392">
                  <c:v>41.82</c:v>
                </c:pt>
                <c:pt idx="1393">
                  <c:v>41.83</c:v>
                </c:pt>
                <c:pt idx="1394">
                  <c:v>41.83</c:v>
                </c:pt>
                <c:pt idx="1395">
                  <c:v>41.83</c:v>
                </c:pt>
                <c:pt idx="1396">
                  <c:v>41.84</c:v>
                </c:pt>
                <c:pt idx="1397">
                  <c:v>41.84</c:v>
                </c:pt>
                <c:pt idx="1398">
                  <c:v>41.84</c:v>
                </c:pt>
                <c:pt idx="1399">
                  <c:v>41.84</c:v>
                </c:pt>
                <c:pt idx="1400">
                  <c:v>41.84</c:v>
                </c:pt>
                <c:pt idx="1401">
                  <c:v>41.84</c:v>
                </c:pt>
                <c:pt idx="1402">
                  <c:v>41.84</c:v>
                </c:pt>
                <c:pt idx="1403">
                  <c:v>41.84</c:v>
                </c:pt>
                <c:pt idx="1404">
                  <c:v>41.85</c:v>
                </c:pt>
                <c:pt idx="1405">
                  <c:v>41.85</c:v>
                </c:pt>
                <c:pt idx="1406">
                  <c:v>41.85</c:v>
                </c:pt>
                <c:pt idx="1407">
                  <c:v>41.85</c:v>
                </c:pt>
                <c:pt idx="1408">
                  <c:v>41.85</c:v>
                </c:pt>
                <c:pt idx="1409">
                  <c:v>41.85</c:v>
                </c:pt>
                <c:pt idx="1410">
                  <c:v>41.86</c:v>
                </c:pt>
                <c:pt idx="1411">
                  <c:v>41.86</c:v>
                </c:pt>
                <c:pt idx="1412">
                  <c:v>41.86</c:v>
                </c:pt>
                <c:pt idx="1413">
                  <c:v>41.86</c:v>
                </c:pt>
                <c:pt idx="1414">
                  <c:v>41.86</c:v>
                </c:pt>
                <c:pt idx="1415">
                  <c:v>41.86</c:v>
                </c:pt>
                <c:pt idx="1416">
                  <c:v>41.86</c:v>
                </c:pt>
                <c:pt idx="1417">
                  <c:v>41.86</c:v>
                </c:pt>
                <c:pt idx="1418">
                  <c:v>41.86</c:v>
                </c:pt>
                <c:pt idx="1419">
                  <c:v>41.86</c:v>
                </c:pt>
                <c:pt idx="1420">
                  <c:v>41.86</c:v>
                </c:pt>
                <c:pt idx="1421">
                  <c:v>41.86</c:v>
                </c:pt>
                <c:pt idx="1422">
                  <c:v>41.86</c:v>
                </c:pt>
                <c:pt idx="1423">
                  <c:v>41.86</c:v>
                </c:pt>
                <c:pt idx="1424">
                  <c:v>41.86</c:v>
                </c:pt>
                <c:pt idx="1425">
                  <c:v>41.86</c:v>
                </c:pt>
                <c:pt idx="1426">
                  <c:v>41.86</c:v>
                </c:pt>
                <c:pt idx="1427">
                  <c:v>41.85</c:v>
                </c:pt>
                <c:pt idx="1428">
                  <c:v>41.85</c:v>
                </c:pt>
                <c:pt idx="1429">
                  <c:v>41.85</c:v>
                </c:pt>
                <c:pt idx="1430">
                  <c:v>41.85</c:v>
                </c:pt>
                <c:pt idx="1431">
                  <c:v>41.85</c:v>
                </c:pt>
                <c:pt idx="1432">
                  <c:v>41.85</c:v>
                </c:pt>
                <c:pt idx="1433">
                  <c:v>41.85</c:v>
                </c:pt>
                <c:pt idx="1434">
                  <c:v>41.84</c:v>
                </c:pt>
                <c:pt idx="1435">
                  <c:v>41.84</c:v>
                </c:pt>
                <c:pt idx="1436">
                  <c:v>41.84</c:v>
                </c:pt>
                <c:pt idx="1437">
                  <c:v>41.83</c:v>
                </c:pt>
                <c:pt idx="1438">
                  <c:v>41.83</c:v>
                </c:pt>
                <c:pt idx="1439">
                  <c:v>41.82</c:v>
                </c:pt>
                <c:pt idx="1440">
                  <c:v>41.82</c:v>
                </c:pt>
                <c:pt idx="1441">
                  <c:v>41.81</c:v>
                </c:pt>
                <c:pt idx="1442">
                  <c:v>41.8</c:v>
                </c:pt>
                <c:pt idx="1443">
                  <c:v>41.8</c:v>
                </c:pt>
                <c:pt idx="1444">
                  <c:v>41.79</c:v>
                </c:pt>
                <c:pt idx="1445">
                  <c:v>41.79</c:v>
                </c:pt>
                <c:pt idx="1446">
                  <c:v>41.78</c:v>
                </c:pt>
                <c:pt idx="1447">
                  <c:v>41.78</c:v>
                </c:pt>
                <c:pt idx="1448">
                  <c:v>41.77</c:v>
                </c:pt>
                <c:pt idx="1449">
                  <c:v>41.77</c:v>
                </c:pt>
                <c:pt idx="1450">
                  <c:v>41.76</c:v>
                </c:pt>
                <c:pt idx="1451">
                  <c:v>41.76</c:v>
                </c:pt>
                <c:pt idx="1452">
                  <c:v>41.75</c:v>
                </c:pt>
                <c:pt idx="1453">
                  <c:v>41.75</c:v>
                </c:pt>
                <c:pt idx="1454">
                  <c:v>41.75</c:v>
                </c:pt>
                <c:pt idx="1455">
                  <c:v>41.74</c:v>
                </c:pt>
                <c:pt idx="1456">
                  <c:v>41.74</c:v>
                </c:pt>
                <c:pt idx="1457">
                  <c:v>41.74</c:v>
                </c:pt>
                <c:pt idx="1458">
                  <c:v>41.74</c:v>
                </c:pt>
                <c:pt idx="1459">
                  <c:v>41.73</c:v>
                </c:pt>
                <c:pt idx="1460">
                  <c:v>41.73</c:v>
                </c:pt>
                <c:pt idx="1461">
                  <c:v>41.72</c:v>
                </c:pt>
                <c:pt idx="1462">
                  <c:v>41.72</c:v>
                </c:pt>
                <c:pt idx="1463">
                  <c:v>41.71</c:v>
                </c:pt>
                <c:pt idx="1464">
                  <c:v>41.71</c:v>
                </c:pt>
                <c:pt idx="1465">
                  <c:v>41.7</c:v>
                </c:pt>
                <c:pt idx="1466">
                  <c:v>41.69</c:v>
                </c:pt>
                <c:pt idx="1467">
                  <c:v>41.69</c:v>
                </c:pt>
                <c:pt idx="1468">
                  <c:v>41.68</c:v>
                </c:pt>
                <c:pt idx="1469">
                  <c:v>41.67</c:v>
                </c:pt>
                <c:pt idx="1470">
                  <c:v>41.66</c:v>
                </c:pt>
                <c:pt idx="1471">
                  <c:v>41.66</c:v>
                </c:pt>
                <c:pt idx="1472">
                  <c:v>41.66</c:v>
                </c:pt>
                <c:pt idx="1473">
                  <c:v>41.65</c:v>
                </c:pt>
                <c:pt idx="1474">
                  <c:v>41.65</c:v>
                </c:pt>
                <c:pt idx="1475">
                  <c:v>41.65</c:v>
                </c:pt>
                <c:pt idx="1476">
                  <c:v>41.65</c:v>
                </c:pt>
                <c:pt idx="1477">
                  <c:v>41.65</c:v>
                </c:pt>
                <c:pt idx="1478">
                  <c:v>41.64</c:v>
                </c:pt>
                <c:pt idx="1479">
                  <c:v>41.64</c:v>
                </c:pt>
                <c:pt idx="1480">
                  <c:v>41.64</c:v>
                </c:pt>
                <c:pt idx="1481">
                  <c:v>41.64</c:v>
                </c:pt>
                <c:pt idx="1482">
                  <c:v>41.64</c:v>
                </c:pt>
                <c:pt idx="1483">
                  <c:v>41.64</c:v>
                </c:pt>
                <c:pt idx="1484">
                  <c:v>41.64</c:v>
                </c:pt>
                <c:pt idx="1485">
                  <c:v>41.64</c:v>
                </c:pt>
                <c:pt idx="1486">
                  <c:v>41.64</c:v>
                </c:pt>
                <c:pt idx="1487">
                  <c:v>41.64</c:v>
                </c:pt>
                <c:pt idx="1488">
                  <c:v>41.64</c:v>
                </c:pt>
                <c:pt idx="1489">
                  <c:v>41.64</c:v>
                </c:pt>
                <c:pt idx="1490">
                  <c:v>41.64</c:v>
                </c:pt>
                <c:pt idx="1491">
                  <c:v>41.64</c:v>
                </c:pt>
                <c:pt idx="1492">
                  <c:v>41.64</c:v>
                </c:pt>
                <c:pt idx="1493">
                  <c:v>41.64</c:v>
                </c:pt>
                <c:pt idx="1494">
                  <c:v>41.64</c:v>
                </c:pt>
                <c:pt idx="1495">
                  <c:v>41.64</c:v>
                </c:pt>
                <c:pt idx="1496">
                  <c:v>41.64</c:v>
                </c:pt>
                <c:pt idx="1497">
                  <c:v>41.65</c:v>
                </c:pt>
                <c:pt idx="1498">
                  <c:v>41.64</c:v>
                </c:pt>
                <c:pt idx="1499">
                  <c:v>41.64</c:v>
                </c:pt>
                <c:pt idx="1500">
                  <c:v>41.64</c:v>
                </c:pt>
                <c:pt idx="1501">
                  <c:v>41.64</c:v>
                </c:pt>
                <c:pt idx="1502">
                  <c:v>41.64</c:v>
                </c:pt>
                <c:pt idx="1503">
                  <c:v>41.64</c:v>
                </c:pt>
                <c:pt idx="1504">
                  <c:v>41.64</c:v>
                </c:pt>
                <c:pt idx="1505">
                  <c:v>41.64</c:v>
                </c:pt>
                <c:pt idx="1506">
                  <c:v>41.64</c:v>
                </c:pt>
                <c:pt idx="1507">
                  <c:v>41.64</c:v>
                </c:pt>
                <c:pt idx="1508">
                  <c:v>41.64</c:v>
                </c:pt>
                <c:pt idx="1509">
                  <c:v>41.64</c:v>
                </c:pt>
                <c:pt idx="1510">
                  <c:v>41.64</c:v>
                </c:pt>
                <c:pt idx="1511">
                  <c:v>41.64</c:v>
                </c:pt>
                <c:pt idx="1512">
                  <c:v>41.64</c:v>
                </c:pt>
                <c:pt idx="1513">
                  <c:v>41.64</c:v>
                </c:pt>
                <c:pt idx="1514">
                  <c:v>41.64</c:v>
                </c:pt>
                <c:pt idx="1515">
                  <c:v>41.64</c:v>
                </c:pt>
                <c:pt idx="1516">
                  <c:v>41.64</c:v>
                </c:pt>
                <c:pt idx="1517">
                  <c:v>41.63</c:v>
                </c:pt>
                <c:pt idx="1518">
                  <c:v>41.63</c:v>
                </c:pt>
                <c:pt idx="1519">
                  <c:v>41.63</c:v>
                </c:pt>
                <c:pt idx="1520">
                  <c:v>41.62</c:v>
                </c:pt>
                <c:pt idx="1521">
                  <c:v>41.62</c:v>
                </c:pt>
                <c:pt idx="1522">
                  <c:v>41.61</c:v>
                </c:pt>
                <c:pt idx="1523">
                  <c:v>41.6</c:v>
                </c:pt>
                <c:pt idx="1524">
                  <c:v>41.59</c:v>
                </c:pt>
                <c:pt idx="1525">
                  <c:v>41.58</c:v>
                </c:pt>
                <c:pt idx="1526">
                  <c:v>41.57</c:v>
                </c:pt>
                <c:pt idx="1527">
                  <c:v>41.56</c:v>
                </c:pt>
                <c:pt idx="1528">
                  <c:v>41.56</c:v>
                </c:pt>
                <c:pt idx="1529">
                  <c:v>41.55</c:v>
                </c:pt>
                <c:pt idx="1530">
                  <c:v>41.54</c:v>
                </c:pt>
                <c:pt idx="1531">
                  <c:v>41.54</c:v>
                </c:pt>
                <c:pt idx="1532">
                  <c:v>41.53</c:v>
                </c:pt>
                <c:pt idx="1533">
                  <c:v>41.53</c:v>
                </c:pt>
                <c:pt idx="1534">
                  <c:v>41.53</c:v>
                </c:pt>
                <c:pt idx="1535">
                  <c:v>41.53</c:v>
                </c:pt>
                <c:pt idx="1536">
                  <c:v>41.54</c:v>
                </c:pt>
                <c:pt idx="1537">
                  <c:v>41.54</c:v>
                </c:pt>
                <c:pt idx="1538">
                  <c:v>41.56</c:v>
                </c:pt>
                <c:pt idx="1539">
                  <c:v>41.57</c:v>
                </c:pt>
                <c:pt idx="1540">
                  <c:v>41.59</c:v>
                </c:pt>
                <c:pt idx="1541">
                  <c:v>41.6</c:v>
                </c:pt>
                <c:pt idx="1542">
                  <c:v>41.62</c:v>
                </c:pt>
                <c:pt idx="1543">
                  <c:v>41.62</c:v>
                </c:pt>
                <c:pt idx="1544">
                  <c:v>41.63</c:v>
                </c:pt>
                <c:pt idx="1545">
                  <c:v>41.64</c:v>
                </c:pt>
                <c:pt idx="1546">
                  <c:v>41.64</c:v>
                </c:pt>
                <c:pt idx="1547">
                  <c:v>41.64</c:v>
                </c:pt>
                <c:pt idx="1548">
                  <c:v>41.64</c:v>
                </c:pt>
                <c:pt idx="1549">
                  <c:v>41.65</c:v>
                </c:pt>
                <c:pt idx="1550">
                  <c:v>41.66</c:v>
                </c:pt>
                <c:pt idx="1551">
                  <c:v>41.68</c:v>
                </c:pt>
                <c:pt idx="1552">
                  <c:v>41.7</c:v>
                </c:pt>
                <c:pt idx="1553">
                  <c:v>41.72</c:v>
                </c:pt>
                <c:pt idx="1554">
                  <c:v>41.73</c:v>
                </c:pt>
                <c:pt idx="1555">
                  <c:v>41.75</c:v>
                </c:pt>
                <c:pt idx="1556">
                  <c:v>41.77</c:v>
                </c:pt>
                <c:pt idx="1557">
                  <c:v>41.79</c:v>
                </c:pt>
                <c:pt idx="1558">
                  <c:v>41.81</c:v>
                </c:pt>
                <c:pt idx="1559">
                  <c:v>41.83</c:v>
                </c:pt>
                <c:pt idx="1560">
                  <c:v>41.85</c:v>
                </c:pt>
                <c:pt idx="1561">
                  <c:v>41.85</c:v>
                </c:pt>
                <c:pt idx="1562">
                  <c:v>41.86</c:v>
                </c:pt>
                <c:pt idx="1563">
                  <c:v>41.86</c:v>
                </c:pt>
                <c:pt idx="1564">
                  <c:v>41.86</c:v>
                </c:pt>
                <c:pt idx="1565">
                  <c:v>41.86</c:v>
                </c:pt>
                <c:pt idx="1566">
                  <c:v>41.86</c:v>
                </c:pt>
                <c:pt idx="1567">
                  <c:v>41.86</c:v>
                </c:pt>
                <c:pt idx="1568">
                  <c:v>41.86</c:v>
                </c:pt>
                <c:pt idx="1569">
                  <c:v>41.86</c:v>
                </c:pt>
                <c:pt idx="1570">
                  <c:v>41.86</c:v>
                </c:pt>
                <c:pt idx="1571">
                  <c:v>41.86</c:v>
                </c:pt>
                <c:pt idx="1572">
                  <c:v>41.86</c:v>
                </c:pt>
                <c:pt idx="1573">
                  <c:v>41.86</c:v>
                </c:pt>
                <c:pt idx="1574">
                  <c:v>41.86</c:v>
                </c:pt>
                <c:pt idx="1575">
                  <c:v>41.87</c:v>
                </c:pt>
                <c:pt idx="1576">
                  <c:v>41.87</c:v>
                </c:pt>
                <c:pt idx="1577">
                  <c:v>41.88</c:v>
                </c:pt>
                <c:pt idx="1578">
                  <c:v>41.88</c:v>
                </c:pt>
                <c:pt idx="1579">
                  <c:v>41.89</c:v>
                </c:pt>
                <c:pt idx="1580">
                  <c:v>41.9</c:v>
                </c:pt>
                <c:pt idx="1581">
                  <c:v>41.9</c:v>
                </c:pt>
                <c:pt idx="1582">
                  <c:v>41.91</c:v>
                </c:pt>
                <c:pt idx="1583">
                  <c:v>41.91</c:v>
                </c:pt>
                <c:pt idx="1584">
                  <c:v>41.92</c:v>
                </c:pt>
                <c:pt idx="1585">
                  <c:v>41.92</c:v>
                </c:pt>
                <c:pt idx="1586">
                  <c:v>41.92</c:v>
                </c:pt>
                <c:pt idx="1587">
                  <c:v>41.93</c:v>
                </c:pt>
                <c:pt idx="1588">
                  <c:v>41.93</c:v>
                </c:pt>
                <c:pt idx="1589">
                  <c:v>41.93</c:v>
                </c:pt>
                <c:pt idx="1590">
                  <c:v>41.93</c:v>
                </c:pt>
                <c:pt idx="1591">
                  <c:v>41.93</c:v>
                </c:pt>
                <c:pt idx="1592">
                  <c:v>41.93</c:v>
                </c:pt>
                <c:pt idx="1593">
                  <c:v>41.93</c:v>
                </c:pt>
                <c:pt idx="1594">
                  <c:v>41.93</c:v>
                </c:pt>
                <c:pt idx="1595">
                  <c:v>41.93</c:v>
                </c:pt>
                <c:pt idx="1596">
                  <c:v>41.94</c:v>
                </c:pt>
                <c:pt idx="1597">
                  <c:v>41.94</c:v>
                </c:pt>
                <c:pt idx="1598">
                  <c:v>41.94</c:v>
                </c:pt>
                <c:pt idx="1599">
                  <c:v>41.95</c:v>
                </c:pt>
                <c:pt idx="1600">
                  <c:v>41.95</c:v>
                </c:pt>
                <c:pt idx="1601">
                  <c:v>41.95</c:v>
                </c:pt>
                <c:pt idx="1602">
                  <c:v>41.96</c:v>
                </c:pt>
                <c:pt idx="1603">
                  <c:v>41.96</c:v>
                </c:pt>
                <c:pt idx="1604">
                  <c:v>41.96</c:v>
                </c:pt>
                <c:pt idx="1605">
                  <c:v>41.96</c:v>
                </c:pt>
                <c:pt idx="1606">
                  <c:v>41.96</c:v>
                </c:pt>
                <c:pt idx="1607">
                  <c:v>41.96</c:v>
                </c:pt>
                <c:pt idx="1608">
                  <c:v>41.96</c:v>
                </c:pt>
                <c:pt idx="1609">
                  <c:v>41.95</c:v>
                </c:pt>
                <c:pt idx="1610">
                  <c:v>41.95</c:v>
                </c:pt>
                <c:pt idx="1611">
                  <c:v>41.95</c:v>
                </c:pt>
                <c:pt idx="1612">
                  <c:v>41.95</c:v>
                </c:pt>
                <c:pt idx="1613">
                  <c:v>41.95</c:v>
                </c:pt>
                <c:pt idx="1614">
                  <c:v>41.95</c:v>
                </c:pt>
                <c:pt idx="1615">
                  <c:v>41.95</c:v>
                </c:pt>
                <c:pt idx="1616">
                  <c:v>41.95</c:v>
                </c:pt>
                <c:pt idx="1617">
                  <c:v>41.95</c:v>
                </c:pt>
                <c:pt idx="1618">
                  <c:v>41.94</c:v>
                </c:pt>
                <c:pt idx="1619">
                  <c:v>41.95</c:v>
                </c:pt>
                <c:pt idx="1620">
                  <c:v>41.94</c:v>
                </c:pt>
                <c:pt idx="1621">
                  <c:v>41.94</c:v>
                </c:pt>
                <c:pt idx="1622">
                  <c:v>41.94</c:v>
                </c:pt>
                <c:pt idx="1623">
                  <c:v>41.94</c:v>
                </c:pt>
                <c:pt idx="1624">
                  <c:v>41.94</c:v>
                </c:pt>
                <c:pt idx="1625">
                  <c:v>41.94</c:v>
                </c:pt>
                <c:pt idx="1626">
                  <c:v>41.94</c:v>
                </c:pt>
                <c:pt idx="1627">
                  <c:v>41.94</c:v>
                </c:pt>
                <c:pt idx="1628">
                  <c:v>41.94</c:v>
                </c:pt>
                <c:pt idx="1629">
                  <c:v>41.94</c:v>
                </c:pt>
                <c:pt idx="1630">
                  <c:v>41.93</c:v>
                </c:pt>
                <c:pt idx="1631">
                  <c:v>41.93</c:v>
                </c:pt>
                <c:pt idx="1632">
                  <c:v>41.93</c:v>
                </c:pt>
                <c:pt idx="1633">
                  <c:v>41.92</c:v>
                </c:pt>
                <c:pt idx="1634">
                  <c:v>41.93</c:v>
                </c:pt>
                <c:pt idx="1635">
                  <c:v>41.93</c:v>
                </c:pt>
                <c:pt idx="1636">
                  <c:v>41.92</c:v>
                </c:pt>
                <c:pt idx="1637">
                  <c:v>41.92</c:v>
                </c:pt>
                <c:pt idx="1638">
                  <c:v>41.93</c:v>
                </c:pt>
                <c:pt idx="1639">
                  <c:v>41.93</c:v>
                </c:pt>
                <c:pt idx="1640">
                  <c:v>41.93</c:v>
                </c:pt>
                <c:pt idx="1641">
                  <c:v>41.93</c:v>
                </c:pt>
                <c:pt idx="1642">
                  <c:v>41.93</c:v>
                </c:pt>
                <c:pt idx="1643">
                  <c:v>41.92</c:v>
                </c:pt>
                <c:pt idx="1644">
                  <c:v>41.92</c:v>
                </c:pt>
                <c:pt idx="1645">
                  <c:v>41.92</c:v>
                </c:pt>
                <c:pt idx="1646">
                  <c:v>41.92</c:v>
                </c:pt>
                <c:pt idx="1647">
                  <c:v>41.91</c:v>
                </c:pt>
                <c:pt idx="1648">
                  <c:v>41.91</c:v>
                </c:pt>
                <c:pt idx="1649">
                  <c:v>41.9</c:v>
                </c:pt>
                <c:pt idx="1650">
                  <c:v>41.9</c:v>
                </c:pt>
                <c:pt idx="1651">
                  <c:v>41.9</c:v>
                </c:pt>
                <c:pt idx="1652">
                  <c:v>41.9</c:v>
                </c:pt>
                <c:pt idx="1653">
                  <c:v>41.9</c:v>
                </c:pt>
                <c:pt idx="1654">
                  <c:v>41.9</c:v>
                </c:pt>
                <c:pt idx="1655">
                  <c:v>41.9</c:v>
                </c:pt>
                <c:pt idx="1656">
                  <c:v>41.9</c:v>
                </c:pt>
                <c:pt idx="1657">
                  <c:v>41.9</c:v>
                </c:pt>
                <c:pt idx="1658">
                  <c:v>41.91</c:v>
                </c:pt>
                <c:pt idx="1659">
                  <c:v>41.91</c:v>
                </c:pt>
                <c:pt idx="1660">
                  <c:v>41.92</c:v>
                </c:pt>
                <c:pt idx="1661">
                  <c:v>41.93</c:v>
                </c:pt>
                <c:pt idx="1662">
                  <c:v>41.93</c:v>
                </c:pt>
                <c:pt idx="1663">
                  <c:v>41.93</c:v>
                </c:pt>
                <c:pt idx="1664">
                  <c:v>41.94</c:v>
                </c:pt>
                <c:pt idx="1665">
                  <c:v>41.94</c:v>
                </c:pt>
                <c:pt idx="1666">
                  <c:v>41.95</c:v>
                </c:pt>
                <c:pt idx="1667">
                  <c:v>41.95</c:v>
                </c:pt>
                <c:pt idx="1668">
                  <c:v>41.95</c:v>
                </c:pt>
                <c:pt idx="1669">
                  <c:v>41.95</c:v>
                </c:pt>
                <c:pt idx="1670">
                  <c:v>41.95</c:v>
                </c:pt>
                <c:pt idx="1671">
                  <c:v>41.95</c:v>
                </c:pt>
                <c:pt idx="1672">
                  <c:v>41.96</c:v>
                </c:pt>
                <c:pt idx="1673">
                  <c:v>41.96</c:v>
                </c:pt>
                <c:pt idx="1674">
                  <c:v>41.96</c:v>
                </c:pt>
                <c:pt idx="1675">
                  <c:v>41.96</c:v>
                </c:pt>
                <c:pt idx="1676">
                  <c:v>41.97</c:v>
                </c:pt>
                <c:pt idx="1677">
                  <c:v>41.97</c:v>
                </c:pt>
                <c:pt idx="1678">
                  <c:v>41.97</c:v>
                </c:pt>
                <c:pt idx="1679">
                  <c:v>41.97</c:v>
                </c:pt>
                <c:pt idx="1680">
                  <c:v>41.97</c:v>
                </c:pt>
                <c:pt idx="1681">
                  <c:v>41.97</c:v>
                </c:pt>
                <c:pt idx="1682">
                  <c:v>41.97</c:v>
                </c:pt>
                <c:pt idx="1683">
                  <c:v>41.97</c:v>
                </c:pt>
                <c:pt idx="1684">
                  <c:v>41.97</c:v>
                </c:pt>
                <c:pt idx="1685">
                  <c:v>41.97</c:v>
                </c:pt>
                <c:pt idx="1686">
                  <c:v>41.97</c:v>
                </c:pt>
                <c:pt idx="1687">
                  <c:v>41.97</c:v>
                </c:pt>
                <c:pt idx="1688">
                  <c:v>41.97</c:v>
                </c:pt>
                <c:pt idx="1689">
                  <c:v>41.97</c:v>
                </c:pt>
                <c:pt idx="1690">
                  <c:v>41.97</c:v>
                </c:pt>
                <c:pt idx="1691">
                  <c:v>41.97</c:v>
                </c:pt>
                <c:pt idx="1692">
                  <c:v>41.98</c:v>
                </c:pt>
                <c:pt idx="1693">
                  <c:v>41.98</c:v>
                </c:pt>
                <c:pt idx="1694">
                  <c:v>41.98</c:v>
                </c:pt>
                <c:pt idx="1695">
                  <c:v>41.98</c:v>
                </c:pt>
                <c:pt idx="1696">
                  <c:v>41.98</c:v>
                </c:pt>
                <c:pt idx="1697">
                  <c:v>41.98</c:v>
                </c:pt>
                <c:pt idx="1698">
                  <c:v>41.98</c:v>
                </c:pt>
                <c:pt idx="1699">
                  <c:v>41.98</c:v>
                </c:pt>
                <c:pt idx="1700">
                  <c:v>41.98</c:v>
                </c:pt>
                <c:pt idx="1701">
                  <c:v>41.98</c:v>
                </c:pt>
                <c:pt idx="1702">
                  <c:v>41.98</c:v>
                </c:pt>
                <c:pt idx="1703">
                  <c:v>41.98</c:v>
                </c:pt>
                <c:pt idx="1704">
                  <c:v>41.98</c:v>
                </c:pt>
                <c:pt idx="1705">
                  <c:v>41.98</c:v>
                </c:pt>
                <c:pt idx="1706">
                  <c:v>41.98</c:v>
                </c:pt>
                <c:pt idx="1707">
                  <c:v>41.98</c:v>
                </c:pt>
                <c:pt idx="1708">
                  <c:v>41.98</c:v>
                </c:pt>
                <c:pt idx="1709">
                  <c:v>41.98</c:v>
                </c:pt>
                <c:pt idx="1710">
                  <c:v>41.98</c:v>
                </c:pt>
                <c:pt idx="1711">
                  <c:v>41.98</c:v>
                </c:pt>
                <c:pt idx="1712">
                  <c:v>41.98</c:v>
                </c:pt>
                <c:pt idx="1713">
                  <c:v>41.98</c:v>
                </c:pt>
                <c:pt idx="1714">
                  <c:v>41.98</c:v>
                </c:pt>
                <c:pt idx="1715">
                  <c:v>41.98</c:v>
                </c:pt>
                <c:pt idx="1716">
                  <c:v>41.98</c:v>
                </c:pt>
                <c:pt idx="1717">
                  <c:v>41.97</c:v>
                </c:pt>
                <c:pt idx="1718">
                  <c:v>41.97</c:v>
                </c:pt>
                <c:pt idx="1719">
                  <c:v>41.97</c:v>
                </c:pt>
                <c:pt idx="1720">
                  <c:v>41.97</c:v>
                </c:pt>
                <c:pt idx="1721">
                  <c:v>41.97</c:v>
                </c:pt>
                <c:pt idx="1722">
                  <c:v>41.97</c:v>
                </c:pt>
                <c:pt idx="1723">
                  <c:v>41.97</c:v>
                </c:pt>
                <c:pt idx="1724">
                  <c:v>41.97</c:v>
                </c:pt>
                <c:pt idx="1725">
                  <c:v>41.97</c:v>
                </c:pt>
                <c:pt idx="1726">
                  <c:v>41.97</c:v>
                </c:pt>
                <c:pt idx="1727">
                  <c:v>41.97</c:v>
                </c:pt>
                <c:pt idx="1728">
                  <c:v>41.97</c:v>
                </c:pt>
                <c:pt idx="1729">
                  <c:v>41.97</c:v>
                </c:pt>
                <c:pt idx="1730">
                  <c:v>41.97</c:v>
                </c:pt>
                <c:pt idx="1731">
                  <c:v>41.97</c:v>
                </c:pt>
                <c:pt idx="1732">
                  <c:v>41.97</c:v>
                </c:pt>
                <c:pt idx="1733">
                  <c:v>41.97</c:v>
                </c:pt>
                <c:pt idx="1734">
                  <c:v>41.97</c:v>
                </c:pt>
                <c:pt idx="1735">
                  <c:v>41.97</c:v>
                </c:pt>
                <c:pt idx="1736">
                  <c:v>41.96</c:v>
                </c:pt>
                <c:pt idx="1737">
                  <c:v>41.96</c:v>
                </c:pt>
                <c:pt idx="1738">
                  <c:v>41.96</c:v>
                </c:pt>
                <c:pt idx="1739">
                  <c:v>41.96</c:v>
                </c:pt>
                <c:pt idx="1740">
                  <c:v>41.95</c:v>
                </c:pt>
                <c:pt idx="1741">
                  <c:v>41.95</c:v>
                </c:pt>
                <c:pt idx="1742">
                  <c:v>41.95</c:v>
                </c:pt>
                <c:pt idx="1743">
                  <c:v>41.95</c:v>
                </c:pt>
                <c:pt idx="1744">
                  <c:v>41.94</c:v>
                </c:pt>
                <c:pt idx="1745">
                  <c:v>41.94</c:v>
                </c:pt>
                <c:pt idx="1746">
                  <c:v>41.94</c:v>
                </c:pt>
                <c:pt idx="1747">
                  <c:v>41.93</c:v>
                </c:pt>
                <c:pt idx="1748">
                  <c:v>41.93</c:v>
                </c:pt>
                <c:pt idx="1749">
                  <c:v>41.92</c:v>
                </c:pt>
                <c:pt idx="1750">
                  <c:v>41.91</c:v>
                </c:pt>
                <c:pt idx="1751">
                  <c:v>41.91</c:v>
                </c:pt>
                <c:pt idx="1752">
                  <c:v>41.9</c:v>
                </c:pt>
                <c:pt idx="1753">
                  <c:v>41.89</c:v>
                </c:pt>
                <c:pt idx="1754">
                  <c:v>41.89</c:v>
                </c:pt>
                <c:pt idx="1755">
                  <c:v>41.88</c:v>
                </c:pt>
                <c:pt idx="1756">
                  <c:v>41.88</c:v>
                </c:pt>
                <c:pt idx="1757">
                  <c:v>41.87</c:v>
                </c:pt>
                <c:pt idx="1758">
                  <c:v>41.87</c:v>
                </c:pt>
                <c:pt idx="1759">
                  <c:v>41.87</c:v>
                </c:pt>
                <c:pt idx="1760">
                  <c:v>41.86</c:v>
                </c:pt>
                <c:pt idx="1761">
                  <c:v>41.86</c:v>
                </c:pt>
                <c:pt idx="1762">
                  <c:v>41.86</c:v>
                </c:pt>
                <c:pt idx="1763">
                  <c:v>41.86</c:v>
                </c:pt>
                <c:pt idx="1764">
                  <c:v>41.86</c:v>
                </c:pt>
                <c:pt idx="1765">
                  <c:v>41.86</c:v>
                </c:pt>
                <c:pt idx="1766">
                  <c:v>41.86</c:v>
                </c:pt>
                <c:pt idx="1767">
                  <c:v>41.86</c:v>
                </c:pt>
                <c:pt idx="1768">
                  <c:v>41.86</c:v>
                </c:pt>
                <c:pt idx="1769">
                  <c:v>41.86</c:v>
                </c:pt>
                <c:pt idx="1770">
                  <c:v>41.86</c:v>
                </c:pt>
                <c:pt idx="1771">
                  <c:v>41.86</c:v>
                </c:pt>
                <c:pt idx="1772">
                  <c:v>41.86</c:v>
                </c:pt>
                <c:pt idx="1773">
                  <c:v>41.86</c:v>
                </c:pt>
                <c:pt idx="1774">
                  <c:v>41.86</c:v>
                </c:pt>
                <c:pt idx="1775">
                  <c:v>41.86</c:v>
                </c:pt>
                <c:pt idx="1776">
                  <c:v>41.86</c:v>
                </c:pt>
                <c:pt idx="1777">
                  <c:v>41.86</c:v>
                </c:pt>
                <c:pt idx="1778">
                  <c:v>41.86</c:v>
                </c:pt>
                <c:pt idx="1779">
                  <c:v>41.86</c:v>
                </c:pt>
                <c:pt idx="1780">
                  <c:v>41.86</c:v>
                </c:pt>
                <c:pt idx="1781">
                  <c:v>41.86</c:v>
                </c:pt>
                <c:pt idx="1782">
                  <c:v>41.86</c:v>
                </c:pt>
                <c:pt idx="1783">
                  <c:v>41.86</c:v>
                </c:pt>
                <c:pt idx="1784">
                  <c:v>41.86</c:v>
                </c:pt>
                <c:pt idx="1785">
                  <c:v>41.86</c:v>
                </c:pt>
                <c:pt idx="1786">
                  <c:v>41.86</c:v>
                </c:pt>
                <c:pt idx="1787">
                  <c:v>41.86</c:v>
                </c:pt>
                <c:pt idx="1788">
                  <c:v>41.86</c:v>
                </c:pt>
                <c:pt idx="1789">
                  <c:v>41.86</c:v>
                </c:pt>
                <c:pt idx="1790">
                  <c:v>41.86</c:v>
                </c:pt>
                <c:pt idx="1791">
                  <c:v>41.86</c:v>
                </c:pt>
                <c:pt idx="1792">
                  <c:v>41.86</c:v>
                </c:pt>
                <c:pt idx="1793">
                  <c:v>41.86</c:v>
                </c:pt>
                <c:pt idx="1794">
                  <c:v>41.86</c:v>
                </c:pt>
                <c:pt idx="1795">
                  <c:v>41.85</c:v>
                </c:pt>
                <c:pt idx="1796">
                  <c:v>41.85</c:v>
                </c:pt>
                <c:pt idx="1797">
                  <c:v>41.85</c:v>
                </c:pt>
                <c:pt idx="1798">
                  <c:v>41.85</c:v>
                </c:pt>
                <c:pt idx="1799">
                  <c:v>41.84</c:v>
                </c:pt>
                <c:pt idx="1800">
                  <c:v>41.84</c:v>
                </c:pt>
                <c:pt idx="1801">
                  <c:v>41.83</c:v>
                </c:pt>
                <c:pt idx="1802">
                  <c:v>41.82</c:v>
                </c:pt>
                <c:pt idx="1803">
                  <c:v>41.81</c:v>
                </c:pt>
                <c:pt idx="1804">
                  <c:v>41.8</c:v>
                </c:pt>
                <c:pt idx="1805">
                  <c:v>41.79</c:v>
                </c:pt>
                <c:pt idx="1806">
                  <c:v>41.79</c:v>
                </c:pt>
                <c:pt idx="1807">
                  <c:v>41.78</c:v>
                </c:pt>
                <c:pt idx="1808">
                  <c:v>41.77</c:v>
                </c:pt>
                <c:pt idx="1809">
                  <c:v>41.77</c:v>
                </c:pt>
                <c:pt idx="1810">
                  <c:v>41.76</c:v>
                </c:pt>
                <c:pt idx="1811">
                  <c:v>41.75</c:v>
                </c:pt>
                <c:pt idx="1812">
                  <c:v>41.75</c:v>
                </c:pt>
                <c:pt idx="1813">
                  <c:v>41.74</c:v>
                </c:pt>
                <c:pt idx="1814">
                  <c:v>41.74</c:v>
                </c:pt>
                <c:pt idx="1815">
                  <c:v>41.73</c:v>
                </c:pt>
                <c:pt idx="1816">
                  <c:v>41.73</c:v>
                </c:pt>
                <c:pt idx="1817">
                  <c:v>41.72</c:v>
                </c:pt>
                <c:pt idx="1818">
                  <c:v>41.71</c:v>
                </c:pt>
                <c:pt idx="1819">
                  <c:v>41.7</c:v>
                </c:pt>
                <c:pt idx="1820">
                  <c:v>41.69</c:v>
                </c:pt>
                <c:pt idx="1821">
                  <c:v>41.68</c:v>
                </c:pt>
                <c:pt idx="1822">
                  <c:v>41.68</c:v>
                </c:pt>
                <c:pt idx="1823">
                  <c:v>41.67</c:v>
                </c:pt>
                <c:pt idx="1824">
                  <c:v>41.66</c:v>
                </c:pt>
                <c:pt idx="1825">
                  <c:v>41.66</c:v>
                </c:pt>
                <c:pt idx="1826">
                  <c:v>41.65</c:v>
                </c:pt>
                <c:pt idx="1827">
                  <c:v>41.65</c:v>
                </c:pt>
                <c:pt idx="1828">
                  <c:v>41.65</c:v>
                </c:pt>
                <c:pt idx="1829">
                  <c:v>41.65</c:v>
                </c:pt>
                <c:pt idx="1830">
                  <c:v>41.64</c:v>
                </c:pt>
                <c:pt idx="1831">
                  <c:v>41.64</c:v>
                </c:pt>
                <c:pt idx="1832">
                  <c:v>41.64</c:v>
                </c:pt>
                <c:pt idx="1833">
                  <c:v>41.64</c:v>
                </c:pt>
                <c:pt idx="1834">
                  <c:v>41.64</c:v>
                </c:pt>
                <c:pt idx="1835">
                  <c:v>41.64</c:v>
                </c:pt>
                <c:pt idx="1836">
                  <c:v>41.64</c:v>
                </c:pt>
                <c:pt idx="1837">
                  <c:v>41.64</c:v>
                </c:pt>
                <c:pt idx="1838">
                  <c:v>41.64</c:v>
                </c:pt>
                <c:pt idx="1839">
                  <c:v>41.64</c:v>
                </c:pt>
                <c:pt idx="1840">
                  <c:v>41.64</c:v>
                </c:pt>
                <c:pt idx="1841">
                  <c:v>41.64</c:v>
                </c:pt>
                <c:pt idx="1842">
                  <c:v>41.64</c:v>
                </c:pt>
                <c:pt idx="1843">
                  <c:v>41.64</c:v>
                </c:pt>
                <c:pt idx="1844">
                  <c:v>41.64</c:v>
                </c:pt>
                <c:pt idx="1845">
                  <c:v>41.64</c:v>
                </c:pt>
                <c:pt idx="1846">
                  <c:v>41.64</c:v>
                </c:pt>
                <c:pt idx="1847">
                  <c:v>41.64</c:v>
                </c:pt>
                <c:pt idx="1848">
                  <c:v>41.64</c:v>
                </c:pt>
                <c:pt idx="1849">
                  <c:v>41.64</c:v>
                </c:pt>
                <c:pt idx="1850">
                  <c:v>41.64</c:v>
                </c:pt>
                <c:pt idx="1851">
                  <c:v>41.64</c:v>
                </c:pt>
                <c:pt idx="1852">
                  <c:v>41.64</c:v>
                </c:pt>
                <c:pt idx="1853">
                  <c:v>41.64</c:v>
                </c:pt>
                <c:pt idx="1854">
                  <c:v>41.64</c:v>
                </c:pt>
                <c:pt idx="1855">
                  <c:v>41.64</c:v>
                </c:pt>
                <c:pt idx="1856">
                  <c:v>41.64</c:v>
                </c:pt>
                <c:pt idx="1857">
                  <c:v>41.64</c:v>
                </c:pt>
                <c:pt idx="1858">
                  <c:v>41.64</c:v>
                </c:pt>
                <c:pt idx="1859">
                  <c:v>41.64</c:v>
                </c:pt>
                <c:pt idx="1860">
                  <c:v>41.64</c:v>
                </c:pt>
                <c:pt idx="1861">
                  <c:v>41.64</c:v>
                </c:pt>
                <c:pt idx="1862">
                  <c:v>41.64</c:v>
                </c:pt>
                <c:pt idx="1863">
                  <c:v>41.64</c:v>
                </c:pt>
                <c:pt idx="1864">
                  <c:v>41.64</c:v>
                </c:pt>
                <c:pt idx="1865">
                  <c:v>41.64</c:v>
                </c:pt>
                <c:pt idx="1866">
                  <c:v>41.64</c:v>
                </c:pt>
                <c:pt idx="1867">
                  <c:v>41.64</c:v>
                </c:pt>
                <c:pt idx="1868">
                  <c:v>41.64</c:v>
                </c:pt>
                <c:pt idx="1869">
                  <c:v>41.64</c:v>
                </c:pt>
                <c:pt idx="1870">
                  <c:v>41.64</c:v>
                </c:pt>
                <c:pt idx="1871">
                  <c:v>41.64</c:v>
                </c:pt>
                <c:pt idx="1872">
                  <c:v>41.64</c:v>
                </c:pt>
                <c:pt idx="1873">
                  <c:v>41.64</c:v>
                </c:pt>
                <c:pt idx="1874">
                  <c:v>41.64</c:v>
                </c:pt>
                <c:pt idx="1875">
                  <c:v>41.64</c:v>
                </c:pt>
                <c:pt idx="1876">
                  <c:v>41.64</c:v>
                </c:pt>
                <c:pt idx="1877">
                  <c:v>41.64</c:v>
                </c:pt>
                <c:pt idx="1878">
                  <c:v>41.64</c:v>
                </c:pt>
                <c:pt idx="1879">
                  <c:v>41.64</c:v>
                </c:pt>
                <c:pt idx="1880">
                  <c:v>41.64</c:v>
                </c:pt>
                <c:pt idx="1881">
                  <c:v>41.63</c:v>
                </c:pt>
                <c:pt idx="1882">
                  <c:v>41.63</c:v>
                </c:pt>
                <c:pt idx="1883">
                  <c:v>41.63</c:v>
                </c:pt>
                <c:pt idx="1884">
                  <c:v>41.63</c:v>
                </c:pt>
                <c:pt idx="1885">
                  <c:v>41.63</c:v>
                </c:pt>
                <c:pt idx="1886">
                  <c:v>41.62</c:v>
                </c:pt>
                <c:pt idx="1887">
                  <c:v>41.62</c:v>
                </c:pt>
                <c:pt idx="1888">
                  <c:v>41.62</c:v>
                </c:pt>
                <c:pt idx="1889">
                  <c:v>41.61</c:v>
                </c:pt>
                <c:pt idx="1890">
                  <c:v>41.61</c:v>
                </c:pt>
                <c:pt idx="1891">
                  <c:v>41.6</c:v>
                </c:pt>
                <c:pt idx="1892">
                  <c:v>41.6</c:v>
                </c:pt>
                <c:pt idx="1893">
                  <c:v>41.6</c:v>
                </c:pt>
                <c:pt idx="1894">
                  <c:v>41.59</c:v>
                </c:pt>
                <c:pt idx="1895">
                  <c:v>41.59</c:v>
                </c:pt>
                <c:pt idx="1896">
                  <c:v>41.59</c:v>
                </c:pt>
                <c:pt idx="1897">
                  <c:v>41.58</c:v>
                </c:pt>
                <c:pt idx="1898">
                  <c:v>41.58</c:v>
                </c:pt>
                <c:pt idx="1899">
                  <c:v>41.57</c:v>
                </c:pt>
                <c:pt idx="1900">
                  <c:v>41.57</c:v>
                </c:pt>
                <c:pt idx="1901">
                  <c:v>41.56</c:v>
                </c:pt>
                <c:pt idx="1902">
                  <c:v>41.56</c:v>
                </c:pt>
                <c:pt idx="1903">
                  <c:v>41.56</c:v>
                </c:pt>
                <c:pt idx="1904">
                  <c:v>41.56</c:v>
                </c:pt>
                <c:pt idx="1905">
                  <c:v>41.56</c:v>
                </c:pt>
                <c:pt idx="1906">
                  <c:v>41.56</c:v>
                </c:pt>
                <c:pt idx="1907">
                  <c:v>41.57</c:v>
                </c:pt>
                <c:pt idx="1908">
                  <c:v>41.57</c:v>
                </c:pt>
                <c:pt idx="1909">
                  <c:v>41.57</c:v>
                </c:pt>
                <c:pt idx="1910">
                  <c:v>41.57</c:v>
                </c:pt>
                <c:pt idx="1911">
                  <c:v>41.57</c:v>
                </c:pt>
                <c:pt idx="1912">
                  <c:v>41.57</c:v>
                </c:pt>
                <c:pt idx="1913">
                  <c:v>41.57</c:v>
                </c:pt>
                <c:pt idx="1914">
                  <c:v>41.57</c:v>
                </c:pt>
                <c:pt idx="1915">
                  <c:v>41.57</c:v>
                </c:pt>
                <c:pt idx="1916">
                  <c:v>41.57</c:v>
                </c:pt>
                <c:pt idx="1917">
                  <c:v>41.57</c:v>
                </c:pt>
                <c:pt idx="1918">
                  <c:v>41.57</c:v>
                </c:pt>
                <c:pt idx="1919">
                  <c:v>41.58</c:v>
                </c:pt>
                <c:pt idx="1920">
                  <c:v>41.58</c:v>
                </c:pt>
                <c:pt idx="1921">
                  <c:v>41.59</c:v>
                </c:pt>
                <c:pt idx="1922">
                  <c:v>41.6</c:v>
                </c:pt>
                <c:pt idx="1923">
                  <c:v>41.6</c:v>
                </c:pt>
                <c:pt idx="1924">
                  <c:v>41.61</c:v>
                </c:pt>
                <c:pt idx="1925">
                  <c:v>41.62</c:v>
                </c:pt>
                <c:pt idx="1926">
                  <c:v>41.62</c:v>
                </c:pt>
                <c:pt idx="1927">
                  <c:v>41.62</c:v>
                </c:pt>
                <c:pt idx="1928">
                  <c:v>41.62</c:v>
                </c:pt>
                <c:pt idx="1929">
                  <c:v>41.62</c:v>
                </c:pt>
                <c:pt idx="1930">
                  <c:v>41.62</c:v>
                </c:pt>
                <c:pt idx="1931">
                  <c:v>41.63</c:v>
                </c:pt>
                <c:pt idx="1932">
                  <c:v>41.63</c:v>
                </c:pt>
                <c:pt idx="1933">
                  <c:v>41.63</c:v>
                </c:pt>
                <c:pt idx="1934">
                  <c:v>41.63</c:v>
                </c:pt>
                <c:pt idx="1935">
                  <c:v>41.64</c:v>
                </c:pt>
                <c:pt idx="1936">
                  <c:v>41.64</c:v>
                </c:pt>
                <c:pt idx="1937">
                  <c:v>41.64</c:v>
                </c:pt>
                <c:pt idx="1938">
                  <c:v>41.64</c:v>
                </c:pt>
                <c:pt idx="1939">
                  <c:v>41.64</c:v>
                </c:pt>
                <c:pt idx="1940">
                  <c:v>41.64</c:v>
                </c:pt>
                <c:pt idx="1941">
                  <c:v>41.64</c:v>
                </c:pt>
                <c:pt idx="1942">
                  <c:v>41.64</c:v>
                </c:pt>
                <c:pt idx="1943">
                  <c:v>41.65</c:v>
                </c:pt>
                <c:pt idx="1944">
                  <c:v>41.65</c:v>
                </c:pt>
                <c:pt idx="1945">
                  <c:v>41.66</c:v>
                </c:pt>
                <c:pt idx="1946">
                  <c:v>41.66</c:v>
                </c:pt>
                <c:pt idx="1947">
                  <c:v>41.67</c:v>
                </c:pt>
                <c:pt idx="1948">
                  <c:v>41.67</c:v>
                </c:pt>
                <c:pt idx="1949">
                  <c:v>41.68</c:v>
                </c:pt>
                <c:pt idx="1950">
                  <c:v>41.69</c:v>
                </c:pt>
                <c:pt idx="1951">
                  <c:v>41.69</c:v>
                </c:pt>
                <c:pt idx="1952">
                  <c:v>41.7</c:v>
                </c:pt>
                <c:pt idx="1953">
                  <c:v>41.7</c:v>
                </c:pt>
                <c:pt idx="1954">
                  <c:v>41.71</c:v>
                </c:pt>
                <c:pt idx="1955">
                  <c:v>41.71</c:v>
                </c:pt>
                <c:pt idx="1956">
                  <c:v>41.71</c:v>
                </c:pt>
                <c:pt idx="1957">
                  <c:v>41.71</c:v>
                </c:pt>
                <c:pt idx="1958">
                  <c:v>41.72</c:v>
                </c:pt>
                <c:pt idx="1959">
                  <c:v>41.72</c:v>
                </c:pt>
                <c:pt idx="1960">
                  <c:v>41.72</c:v>
                </c:pt>
                <c:pt idx="1961">
                  <c:v>41.71</c:v>
                </c:pt>
                <c:pt idx="1962">
                  <c:v>41.71</c:v>
                </c:pt>
                <c:pt idx="1963">
                  <c:v>41.71</c:v>
                </c:pt>
                <c:pt idx="1964">
                  <c:v>41.71</c:v>
                </c:pt>
                <c:pt idx="1965">
                  <c:v>41.7</c:v>
                </c:pt>
                <c:pt idx="1966">
                  <c:v>41.7</c:v>
                </c:pt>
                <c:pt idx="1967">
                  <c:v>41.69</c:v>
                </c:pt>
                <c:pt idx="1968">
                  <c:v>41.69</c:v>
                </c:pt>
                <c:pt idx="1969">
                  <c:v>41.68</c:v>
                </c:pt>
                <c:pt idx="1970">
                  <c:v>41.68</c:v>
                </c:pt>
                <c:pt idx="1971">
                  <c:v>41.68</c:v>
                </c:pt>
                <c:pt idx="1972">
                  <c:v>41.68</c:v>
                </c:pt>
                <c:pt idx="1973">
                  <c:v>41.68</c:v>
                </c:pt>
                <c:pt idx="1974">
                  <c:v>41.68</c:v>
                </c:pt>
                <c:pt idx="1975">
                  <c:v>41.67</c:v>
                </c:pt>
                <c:pt idx="1976">
                  <c:v>41.67</c:v>
                </c:pt>
                <c:pt idx="1977">
                  <c:v>41.67</c:v>
                </c:pt>
                <c:pt idx="1978">
                  <c:v>41.67</c:v>
                </c:pt>
                <c:pt idx="1979">
                  <c:v>41.67</c:v>
                </c:pt>
                <c:pt idx="1980">
                  <c:v>41.67</c:v>
                </c:pt>
                <c:pt idx="1981">
                  <c:v>41.67</c:v>
                </c:pt>
                <c:pt idx="1982">
                  <c:v>41.66</c:v>
                </c:pt>
                <c:pt idx="1983">
                  <c:v>41.67</c:v>
                </c:pt>
                <c:pt idx="1984">
                  <c:v>41.67</c:v>
                </c:pt>
                <c:pt idx="1985">
                  <c:v>41.67</c:v>
                </c:pt>
                <c:pt idx="1986">
                  <c:v>41.67</c:v>
                </c:pt>
                <c:pt idx="1987">
                  <c:v>41.67</c:v>
                </c:pt>
                <c:pt idx="1988">
                  <c:v>41.66</c:v>
                </c:pt>
                <c:pt idx="1989">
                  <c:v>41.66</c:v>
                </c:pt>
                <c:pt idx="1990">
                  <c:v>41.66</c:v>
                </c:pt>
                <c:pt idx="1991">
                  <c:v>41.66</c:v>
                </c:pt>
                <c:pt idx="1992">
                  <c:v>41.66</c:v>
                </c:pt>
                <c:pt idx="1993">
                  <c:v>41.66</c:v>
                </c:pt>
                <c:pt idx="1994">
                  <c:v>41.66</c:v>
                </c:pt>
                <c:pt idx="1995">
                  <c:v>41.66</c:v>
                </c:pt>
                <c:pt idx="1996">
                  <c:v>41.67</c:v>
                </c:pt>
                <c:pt idx="1997">
                  <c:v>41.68</c:v>
                </c:pt>
                <c:pt idx="1998">
                  <c:v>41.69</c:v>
                </c:pt>
                <c:pt idx="1999">
                  <c:v>41.69</c:v>
                </c:pt>
                <c:pt idx="2000">
                  <c:v>41.7</c:v>
                </c:pt>
                <c:pt idx="2001">
                  <c:v>41.7</c:v>
                </c:pt>
                <c:pt idx="2002">
                  <c:v>41.71</c:v>
                </c:pt>
                <c:pt idx="2003">
                  <c:v>41.72</c:v>
                </c:pt>
                <c:pt idx="2004">
                  <c:v>41.72</c:v>
                </c:pt>
                <c:pt idx="2005">
                  <c:v>41.73</c:v>
                </c:pt>
                <c:pt idx="2006">
                  <c:v>41.73</c:v>
                </c:pt>
                <c:pt idx="2007">
                  <c:v>41.73</c:v>
                </c:pt>
                <c:pt idx="2008">
                  <c:v>41.73</c:v>
                </c:pt>
                <c:pt idx="2009">
                  <c:v>41.74</c:v>
                </c:pt>
                <c:pt idx="2010">
                  <c:v>41.74</c:v>
                </c:pt>
                <c:pt idx="2011">
                  <c:v>41.74</c:v>
                </c:pt>
                <c:pt idx="2012">
                  <c:v>41.74</c:v>
                </c:pt>
                <c:pt idx="2013">
                  <c:v>41.74</c:v>
                </c:pt>
                <c:pt idx="2014">
                  <c:v>41.74</c:v>
                </c:pt>
                <c:pt idx="2015">
                  <c:v>41.74</c:v>
                </c:pt>
                <c:pt idx="2016">
                  <c:v>41.75</c:v>
                </c:pt>
                <c:pt idx="2017">
                  <c:v>41.75</c:v>
                </c:pt>
                <c:pt idx="2018">
                  <c:v>41.75</c:v>
                </c:pt>
                <c:pt idx="2019">
                  <c:v>41.75</c:v>
                </c:pt>
                <c:pt idx="2020">
                  <c:v>41.75</c:v>
                </c:pt>
                <c:pt idx="2021">
                  <c:v>41.75</c:v>
                </c:pt>
                <c:pt idx="2022">
                  <c:v>41.76</c:v>
                </c:pt>
                <c:pt idx="2023">
                  <c:v>41.76</c:v>
                </c:pt>
                <c:pt idx="2024">
                  <c:v>41.76</c:v>
                </c:pt>
                <c:pt idx="2025">
                  <c:v>41.77</c:v>
                </c:pt>
                <c:pt idx="2026">
                  <c:v>41.77</c:v>
                </c:pt>
                <c:pt idx="2027">
                  <c:v>41.77</c:v>
                </c:pt>
                <c:pt idx="2028">
                  <c:v>41.77</c:v>
                </c:pt>
                <c:pt idx="2029">
                  <c:v>41.77</c:v>
                </c:pt>
                <c:pt idx="2030">
                  <c:v>41.77</c:v>
                </c:pt>
                <c:pt idx="2031">
                  <c:v>41.78</c:v>
                </c:pt>
                <c:pt idx="2032">
                  <c:v>41.78</c:v>
                </c:pt>
                <c:pt idx="2033">
                  <c:v>41.78</c:v>
                </c:pt>
                <c:pt idx="2034">
                  <c:v>41.79</c:v>
                </c:pt>
                <c:pt idx="2035">
                  <c:v>41.8</c:v>
                </c:pt>
                <c:pt idx="2036">
                  <c:v>41.81</c:v>
                </c:pt>
                <c:pt idx="2037">
                  <c:v>41.82</c:v>
                </c:pt>
                <c:pt idx="2038">
                  <c:v>41.82</c:v>
                </c:pt>
                <c:pt idx="2039">
                  <c:v>41.83</c:v>
                </c:pt>
                <c:pt idx="2040">
                  <c:v>41.84</c:v>
                </c:pt>
                <c:pt idx="2041">
                  <c:v>41.84</c:v>
                </c:pt>
                <c:pt idx="2042">
                  <c:v>41.85</c:v>
                </c:pt>
                <c:pt idx="2043">
                  <c:v>41.85</c:v>
                </c:pt>
                <c:pt idx="2044">
                  <c:v>41.85</c:v>
                </c:pt>
                <c:pt idx="2045">
                  <c:v>41.85</c:v>
                </c:pt>
                <c:pt idx="2046">
                  <c:v>41.85</c:v>
                </c:pt>
                <c:pt idx="2047">
                  <c:v>41.86</c:v>
                </c:pt>
                <c:pt idx="2048">
                  <c:v>41.86</c:v>
                </c:pt>
                <c:pt idx="2049">
                  <c:v>41.86</c:v>
                </c:pt>
                <c:pt idx="2050">
                  <c:v>41.86</c:v>
                </c:pt>
                <c:pt idx="2051">
                  <c:v>41.86</c:v>
                </c:pt>
                <c:pt idx="2052">
                  <c:v>41.86</c:v>
                </c:pt>
                <c:pt idx="2053">
                  <c:v>41.86</c:v>
                </c:pt>
                <c:pt idx="2054">
                  <c:v>41.86</c:v>
                </c:pt>
                <c:pt idx="2055">
                  <c:v>41.86</c:v>
                </c:pt>
                <c:pt idx="2056">
                  <c:v>41.86</c:v>
                </c:pt>
                <c:pt idx="2057">
                  <c:v>41.86</c:v>
                </c:pt>
                <c:pt idx="2058">
                  <c:v>41.86</c:v>
                </c:pt>
                <c:pt idx="2059">
                  <c:v>41.86</c:v>
                </c:pt>
                <c:pt idx="2060">
                  <c:v>41.86</c:v>
                </c:pt>
                <c:pt idx="2061">
                  <c:v>41.86</c:v>
                </c:pt>
                <c:pt idx="2062">
                  <c:v>41.86</c:v>
                </c:pt>
                <c:pt idx="2063">
                  <c:v>41.86</c:v>
                </c:pt>
                <c:pt idx="2064">
                  <c:v>41.86</c:v>
                </c:pt>
                <c:pt idx="2065">
                  <c:v>41.86</c:v>
                </c:pt>
                <c:pt idx="2066">
                  <c:v>41.86</c:v>
                </c:pt>
                <c:pt idx="2067">
                  <c:v>41.86</c:v>
                </c:pt>
                <c:pt idx="2068">
                  <c:v>41.86</c:v>
                </c:pt>
                <c:pt idx="2069">
                  <c:v>41.86</c:v>
                </c:pt>
                <c:pt idx="2070">
                  <c:v>41.86</c:v>
                </c:pt>
                <c:pt idx="2071">
                  <c:v>41.86</c:v>
                </c:pt>
                <c:pt idx="2072">
                  <c:v>41.86</c:v>
                </c:pt>
                <c:pt idx="2073">
                  <c:v>41.86</c:v>
                </c:pt>
                <c:pt idx="2074">
                  <c:v>41.86</c:v>
                </c:pt>
                <c:pt idx="2075">
                  <c:v>41.86</c:v>
                </c:pt>
                <c:pt idx="2076">
                  <c:v>41.86</c:v>
                </c:pt>
                <c:pt idx="2077">
                  <c:v>41.86</c:v>
                </c:pt>
                <c:pt idx="2078">
                  <c:v>41.86</c:v>
                </c:pt>
                <c:pt idx="2079">
                  <c:v>41.86</c:v>
                </c:pt>
                <c:pt idx="2080">
                  <c:v>41.86</c:v>
                </c:pt>
                <c:pt idx="2081">
                  <c:v>41.86</c:v>
                </c:pt>
                <c:pt idx="2082">
                  <c:v>41.86</c:v>
                </c:pt>
                <c:pt idx="2083">
                  <c:v>41.86</c:v>
                </c:pt>
                <c:pt idx="2084">
                  <c:v>41.86</c:v>
                </c:pt>
                <c:pt idx="2085">
                  <c:v>41.86</c:v>
                </c:pt>
                <c:pt idx="2086">
                  <c:v>41.86</c:v>
                </c:pt>
                <c:pt idx="2087">
                  <c:v>41.86</c:v>
                </c:pt>
                <c:pt idx="2088">
                  <c:v>41.86</c:v>
                </c:pt>
                <c:pt idx="2089">
                  <c:v>41.86</c:v>
                </c:pt>
                <c:pt idx="2090">
                  <c:v>41.86</c:v>
                </c:pt>
                <c:pt idx="2091">
                  <c:v>41.86</c:v>
                </c:pt>
                <c:pt idx="2092">
                  <c:v>41.86</c:v>
                </c:pt>
                <c:pt idx="2093">
                  <c:v>41.86</c:v>
                </c:pt>
                <c:pt idx="2094">
                  <c:v>41.86</c:v>
                </c:pt>
                <c:pt idx="2095">
                  <c:v>41.86</c:v>
                </c:pt>
                <c:pt idx="2096">
                  <c:v>41.86</c:v>
                </c:pt>
                <c:pt idx="2097">
                  <c:v>41.86</c:v>
                </c:pt>
                <c:pt idx="2098">
                  <c:v>41.86</c:v>
                </c:pt>
                <c:pt idx="2099">
                  <c:v>41.86</c:v>
                </c:pt>
                <c:pt idx="2100">
                  <c:v>41.86</c:v>
                </c:pt>
                <c:pt idx="2101">
                  <c:v>41.85</c:v>
                </c:pt>
                <c:pt idx="2102">
                  <c:v>41.85</c:v>
                </c:pt>
                <c:pt idx="2103">
                  <c:v>41.85</c:v>
                </c:pt>
                <c:pt idx="2104">
                  <c:v>41.85</c:v>
                </c:pt>
                <c:pt idx="2105">
                  <c:v>41.85</c:v>
                </c:pt>
                <c:pt idx="2106">
                  <c:v>41.84</c:v>
                </c:pt>
                <c:pt idx="2107">
                  <c:v>41.84</c:v>
                </c:pt>
                <c:pt idx="2108">
                  <c:v>41.83</c:v>
                </c:pt>
                <c:pt idx="2109">
                  <c:v>41.83</c:v>
                </c:pt>
                <c:pt idx="2110">
                  <c:v>41.82</c:v>
                </c:pt>
                <c:pt idx="2111">
                  <c:v>41.81</c:v>
                </c:pt>
                <c:pt idx="2112">
                  <c:v>41.8</c:v>
                </c:pt>
                <c:pt idx="2113">
                  <c:v>41.8</c:v>
                </c:pt>
                <c:pt idx="2114">
                  <c:v>41.79</c:v>
                </c:pt>
                <c:pt idx="2115">
                  <c:v>41.79</c:v>
                </c:pt>
                <c:pt idx="2116">
                  <c:v>41.78</c:v>
                </c:pt>
                <c:pt idx="2117">
                  <c:v>41.78</c:v>
                </c:pt>
                <c:pt idx="2118">
                  <c:v>41.77</c:v>
                </c:pt>
                <c:pt idx="2119">
                  <c:v>41.77</c:v>
                </c:pt>
                <c:pt idx="2120">
                  <c:v>41.76</c:v>
                </c:pt>
                <c:pt idx="2121">
                  <c:v>41.75</c:v>
                </c:pt>
                <c:pt idx="2122">
                  <c:v>41.75</c:v>
                </c:pt>
                <c:pt idx="2123">
                  <c:v>41.74</c:v>
                </c:pt>
                <c:pt idx="2124">
                  <c:v>41.73</c:v>
                </c:pt>
                <c:pt idx="2125">
                  <c:v>41.72</c:v>
                </c:pt>
                <c:pt idx="2126">
                  <c:v>41.71</c:v>
                </c:pt>
                <c:pt idx="2127">
                  <c:v>41.71</c:v>
                </c:pt>
                <c:pt idx="2128">
                  <c:v>41.7</c:v>
                </c:pt>
                <c:pt idx="2129">
                  <c:v>41.7</c:v>
                </c:pt>
                <c:pt idx="2130">
                  <c:v>41.69</c:v>
                </c:pt>
                <c:pt idx="2131">
                  <c:v>41.68</c:v>
                </c:pt>
                <c:pt idx="2132">
                  <c:v>41.68</c:v>
                </c:pt>
                <c:pt idx="2133">
                  <c:v>41.67</c:v>
                </c:pt>
                <c:pt idx="2134">
                  <c:v>41.66</c:v>
                </c:pt>
                <c:pt idx="2135">
                  <c:v>41.66</c:v>
                </c:pt>
                <c:pt idx="2136">
                  <c:v>41.65</c:v>
                </c:pt>
                <c:pt idx="2137">
                  <c:v>41.65</c:v>
                </c:pt>
                <c:pt idx="2138">
                  <c:v>41.65</c:v>
                </c:pt>
                <c:pt idx="2139">
                  <c:v>41.65</c:v>
                </c:pt>
                <c:pt idx="2140">
                  <c:v>41.65</c:v>
                </c:pt>
                <c:pt idx="2141">
                  <c:v>41.65</c:v>
                </c:pt>
                <c:pt idx="2142">
                  <c:v>41.65</c:v>
                </c:pt>
                <c:pt idx="2143">
                  <c:v>41.65</c:v>
                </c:pt>
                <c:pt idx="2144">
                  <c:v>41.65</c:v>
                </c:pt>
                <c:pt idx="2145">
                  <c:v>41.65</c:v>
                </c:pt>
                <c:pt idx="2146">
                  <c:v>41.65</c:v>
                </c:pt>
                <c:pt idx="2147">
                  <c:v>41.65</c:v>
                </c:pt>
                <c:pt idx="2148">
                  <c:v>41.65</c:v>
                </c:pt>
                <c:pt idx="2149">
                  <c:v>41.65</c:v>
                </c:pt>
                <c:pt idx="2150">
                  <c:v>41.66</c:v>
                </c:pt>
                <c:pt idx="2151">
                  <c:v>41.66</c:v>
                </c:pt>
                <c:pt idx="2152">
                  <c:v>41.66</c:v>
                </c:pt>
                <c:pt idx="2153">
                  <c:v>41.67</c:v>
                </c:pt>
                <c:pt idx="2154">
                  <c:v>41.68</c:v>
                </c:pt>
                <c:pt idx="2155">
                  <c:v>41.69</c:v>
                </c:pt>
                <c:pt idx="2156">
                  <c:v>41.7</c:v>
                </c:pt>
                <c:pt idx="2157">
                  <c:v>41.72</c:v>
                </c:pt>
                <c:pt idx="2158">
                  <c:v>41.73</c:v>
                </c:pt>
                <c:pt idx="2159">
                  <c:v>41.74</c:v>
                </c:pt>
                <c:pt idx="2160">
                  <c:v>41.75</c:v>
                </c:pt>
                <c:pt idx="2161">
                  <c:v>41.77</c:v>
                </c:pt>
                <c:pt idx="2162">
                  <c:v>41.78</c:v>
                </c:pt>
                <c:pt idx="2163">
                  <c:v>41.8</c:v>
                </c:pt>
                <c:pt idx="2164">
                  <c:v>41.81</c:v>
                </c:pt>
                <c:pt idx="2165">
                  <c:v>41.82</c:v>
                </c:pt>
                <c:pt idx="2166">
                  <c:v>41.83</c:v>
                </c:pt>
                <c:pt idx="2167">
                  <c:v>41.85</c:v>
                </c:pt>
                <c:pt idx="2168">
                  <c:v>41.85</c:v>
                </c:pt>
                <c:pt idx="2169">
                  <c:v>41.85</c:v>
                </c:pt>
                <c:pt idx="2170">
                  <c:v>41.86</c:v>
                </c:pt>
                <c:pt idx="2171">
                  <c:v>41.86</c:v>
                </c:pt>
                <c:pt idx="2172">
                  <c:v>41.86</c:v>
                </c:pt>
                <c:pt idx="2173">
                  <c:v>41.86</c:v>
                </c:pt>
                <c:pt idx="2174">
                  <c:v>41.86</c:v>
                </c:pt>
                <c:pt idx="2175">
                  <c:v>41.86</c:v>
                </c:pt>
                <c:pt idx="2176">
                  <c:v>41.86</c:v>
                </c:pt>
                <c:pt idx="2177">
                  <c:v>41.86</c:v>
                </c:pt>
                <c:pt idx="2178">
                  <c:v>41.86</c:v>
                </c:pt>
                <c:pt idx="2179">
                  <c:v>41.86</c:v>
                </c:pt>
                <c:pt idx="2180">
                  <c:v>41.86</c:v>
                </c:pt>
                <c:pt idx="2181">
                  <c:v>41.86</c:v>
                </c:pt>
                <c:pt idx="2182">
                  <c:v>41.86</c:v>
                </c:pt>
                <c:pt idx="2183">
                  <c:v>41.86</c:v>
                </c:pt>
                <c:pt idx="2184">
                  <c:v>41.86</c:v>
                </c:pt>
                <c:pt idx="2185">
                  <c:v>41.86</c:v>
                </c:pt>
                <c:pt idx="2186">
                  <c:v>41.86</c:v>
                </c:pt>
                <c:pt idx="2187">
                  <c:v>41.86</c:v>
                </c:pt>
                <c:pt idx="2188">
                  <c:v>41.87</c:v>
                </c:pt>
                <c:pt idx="2189">
                  <c:v>41.87</c:v>
                </c:pt>
                <c:pt idx="2190">
                  <c:v>41.87</c:v>
                </c:pt>
                <c:pt idx="2191">
                  <c:v>41.87</c:v>
                </c:pt>
                <c:pt idx="2192">
                  <c:v>41.87</c:v>
                </c:pt>
                <c:pt idx="2193">
                  <c:v>41.87</c:v>
                </c:pt>
                <c:pt idx="2194">
                  <c:v>41.87</c:v>
                </c:pt>
                <c:pt idx="2195">
                  <c:v>41.87</c:v>
                </c:pt>
                <c:pt idx="2196">
                  <c:v>41.87</c:v>
                </c:pt>
                <c:pt idx="2197">
                  <c:v>41.87</c:v>
                </c:pt>
                <c:pt idx="2198">
                  <c:v>41.87</c:v>
                </c:pt>
                <c:pt idx="2199">
                  <c:v>41.87</c:v>
                </c:pt>
                <c:pt idx="2200">
                  <c:v>41.86</c:v>
                </c:pt>
                <c:pt idx="2201">
                  <c:v>41.86</c:v>
                </c:pt>
                <c:pt idx="2202">
                  <c:v>41.86</c:v>
                </c:pt>
                <c:pt idx="2203">
                  <c:v>41.86</c:v>
                </c:pt>
                <c:pt idx="2204">
                  <c:v>41.86</c:v>
                </c:pt>
                <c:pt idx="2205">
                  <c:v>41.86</c:v>
                </c:pt>
                <c:pt idx="2206">
                  <c:v>41.86</c:v>
                </c:pt>
                <c:pt idx="2207">
                  <c:v>41.86</c:v>
                </c:pt>
                <c:pt idx="2208">
                  <c:v>41.86</c:v>
                </c:pt>
                <c:pt idx="2209">
                  <c:v>41.86</c:v>
                </c:pt>
                <c:pt idx="2210">
                  <c:v>41.86</c:v>
                </c:pt>
                <c:pt idx="2211">
                  <c:v>41.86</c:v>
                </c:pt>
                <c:pt idx="2212">
                  <c:v>41.86</c:v>
                </c:pt>
                <c:pt idx="2213">
                  <c:v>41.86</c:v>
                </c:pt>
                <c:pt idx="2214">
                  <c:v>41.86</c:v>
                </c:pt>
                <c:pt idx="2215">
                  <c:v>41.86</c:v>
                </c:pt>
                <c:pt idx="2216">
                  <c:v>41.86</c:v>
                </c:pt>
                <c:pt idx="2217">
                  <c:v>41.86</c:v>
                </c:pt>
                <c:pt idx="2218">
                  <c:v>41.86</c:v>
                </c:pt>
                <c:pt idx="2219">
                  <c:v>41.86</c:v>
                </c:pt>
                <c:pt idx="2220">
                  <c:v>41.86</c:v>
                </c:pt>
                <c:pt idx="2221">
                  <c:v>41.86</c:v>
                </c:pt>
                <c:pt idx="2222">
                  <c:v>41.86</c:v>
                </c:pt>
                <c:pt idx="2223">
                  <c:v>41.86</c:v>
                </c:pt>
                <c:pt idx="2224">
                  <c:v>41.86</c:v>
                </c:pt>
                <c:pt idx="2225">
                  <c:v>41.86</c:v>
                </c:pt>
                <c:pt idx="2226">
                  <c:v>41.86</c:v>
                </c:pt>
                <c:pt idx="2227">
                  <c:v>41.86</c:v>
                </c:pt>
                <c:pt idx="2228">
                  <c:v>41.86</c:v>
                </c:pt>
                <c:pt idx="2229">
                  <c:v>41.86</c:v>
                </c:pt>
                <c:pt idx="2230">
                  <c:v>41.86</c:v>
                </c:pt>
                <c:pt idx="2231">
                  <c:v>41.86</c:v>
                </c:pt>
                <c:pt idx="2232">
                  <c:v>41.86</c:v>
                </c:pt>
                <c:pt idx="2233">
                  <c:v>41.86</c:v>
                </c:pt>
                <c:pt idx="2234">
                  <c:v>41.86</c:v>
                </c:pt>
                <c:pt idx="2235">
                  <c:v>41.86</c:v>
                </c:pt>
                <c:pt idx="2236">
                  <c:v>41.86</c:v>
                </c:pt>
                <c:pt idx="2237">
                  <c:v>41.86</c:v>
                </c:pt>
                <c:pt idx="2238">
                  <c:v>41.86</c:v>
                </c:pt>
                <c:pt idx="2239">
                  <c:v>41.86</c:v>
                </c:pt>
                <c:pt idx="2240">
                  <c:v>41.86</c:v>
                </c:pt>
                <c:pt idx="2241">
                  <c:v>41.86</c:v>
                </c:pt>
                <c:pt idx="2242">
                  <c:v>41.86</c:v>
                </c:pt>
                <c:pt idx="2243">
                  <c:v>41.86</c:v>
                </c:pt>
                <c:pt idx="2244">
                  <c:v>41.86</c:v>
                </c:pt>
                <c:pt idx="2245">
                  <c:v>41.86</c:v>
                </c:pt>
                <c:pt idx="2246">
                  <c:v>41.86</c:v>
                </c:pt>
                <c:pt idx="2247">
                  <c:v>41.86</c:v>
                </c:pt>
                <c:pt idx="2248">
                  <c:v>41.86</c:v>
                </c:pt>
                <c:pt idx="2249">
                  <c:v>41.86</c:v>
                </c:pt>
                <c:pt idx="2250">
                  <c:v>41.86</c:v>
                </c:pt>
                <c:pt idx="2251">
                  <c:v>41.86</c:v>
                </c:pt>
                <c:pt idx="2252">
                  <c:v>41.86</c:v>
                </c:pt>
                <c:pt idx="2253">
                  <c:v>41.86</c:v>
                </c:pt>
                <c:pt idx="2254">
                  <c:v>41.86</c:v>
                </c:pt>
                <c:pt idx="2255">
                  <c:v>41.85</c:v>
                </c:pt>
                <c:pt idx="2256">
                  <c:v>41.85</c:v>
                </c:pt>
                <c:pt idx="2257">
                  <c:v>41.85</c:v>
                </c:pt>
                <c:pt idx="2258">
                  <c:v>41.85</c:v>
                </c:pt>
                <c:pt idx="2259">
                  <c:v>41.85</c:v>
                </c:pt>
                <c:pt idx="2260">
                  <c:v>41.85</c:v>
                </c:pt>
                <c:pt idx="2261">
                  <c:v>41.85</c:v>
                </c:pt>
                <c:pt idx="2262">
                  <c:v>41.85</c:v>
                </c:pt>
                <c:pt idx="2263">
                  <c:v>41.84</c:v>
                </c:pt>
                <c:pt idx="2264">
                  <c:v>41.85</c:v>
                </c:pt>
                <c:pt idx="2265">
                  <c:v>41.85</c:v>
                </c:pt>
                <c:pt idx="2266">
                  <c:v>41.85</c:v>
                </c:pt>
                <c:pt idx="2267">
                  <c:v>41.85</c:v>
                </c:pt>
                <c:pt idx="2268">
                  <c:v>41.85</c:v>
                </c:pt>
                <c:pt idx="2269">
                  <c:v>41.85</c:v>
                </c:pt>
                <c:pt idx="2270">
                  <c:v>41.85</c:v>
                </c:pt>
                <c:pt idx="2271">
                  <c:v>41.85</c:v>
                </c:pt>
                <c:pt idx="2272">
                  <c:v>41.85</c:v>
                </c:pt>
                <c:pt idx="2273">
                  <c:v>41.85</c:v>
                </c:pt>
                <c:pt idx="2274">
                  <c:v>41.85</c:v>
                </c:pt>
                <c:pt idx="2275">
                  <c:v>41.86</c:v>
                </c:pt>
                <c:pt idx="2276">
                  <c:v>41.86</c:v>
                </c:pt>
                <c:pt idx="2277">
                  <c:v>41.86</c:v>
                </c:pt>
                <c:pt idx="2278">
                  <c:v>41.86</c:v>
                </c:pt>
                <c:pt idx="2279">
                  <c:v>41.86</c:v>
                </c:pt>
                <c:pt idx="2280">
                  <c:v>41.86</c:v>
                </c:pt>
                <c:pt idx="2281">
                  <c:v>41.86</c:v>
                </c:pt>
                <c:pt idx="2282">
                  <c:v>41.86</c:v>
                </c:pt>
                <c:pt idx="2283">
                  <c:v>41.86</c:v>
                </c:pt>
                <c:pt idx="2284">
                  <c:v>41.86</c:v>
                </c:pt>
                <c:pt idx="2285">
                  <c:v>41.86</c:v>
                </c:pt>
                <c:pt idx="2286">
                  <c:v>41.86</c:v>
                </c:pt>
                <c:pt idx="2287">
                  <c:v>41.86</c:v>
                </c:pt>
                <c:pt idx="2288">
                  <c:v>41.86</c:v>
                </c:pt>
                <c:pt idx="2289">
                  <c:v>41.86</c:v>
                </c:pt>
                <c:pt idx="2290">
                  <c:v>41.86</c:v>
                </c:pt>
                <c:pt idx="2291">
                  <c:v>41.86</c:v>
                </c:pt>
                <c:pt idx="2292">
                  <c:v>41.86</c:v>
                </c:pt>
                <c:pt idx="2293">
                  <c:v>41.86</c:v>
                </c:pt>
                <c:pt idx="2294">
                  <c:v>41.86</c:v>
                </c:pt>
                <c:pt idx="2295">
                  <c:v>41.86</c:v>
                </c:pt>
                <c:pt idx="2296">
                  <c:v>41.86</c:v>
                </c:pt>
                <c:pt idx="2297">
                  <c:v>41.86</c:v>
                </c:pt>
                <c:pt idx="2298">
                  <c:v>41.86</c:v>
                </c:pt>
                <c:pt idx="2299">
                  <c:v>41.86</c:v>
                </c:pt>
                <c:pt idx="2300">
                  <c:v>41.86</c:v>
                </c:pt>
                <c:pt idx="2301">
                  <c:v>41.86</c:v>
                </c:pt>
                <c:pt idx="2302">
                  <c:v>41.86</c:v>
                </c:pt>
                <c:pt idx="2303">
                  <c:v>41.86</c:v>
                </c:pt>
                <c:pt idx="2304">
                  <c:v>41.86</c:v>
                </c:pt>
                <c:pt idx="2305">
                  <c:v>41.86</c:v>
                </c:pt>
                <c:pt idx="2306">
                  <c:v>41.85</c:v>
                </c:pt>
                <c:pt idx="2307">
                  <c:v>41.85</c:v>
                </c:pt>
                <c:pt idx="2308">
                  <c:v>41.85</c:v>
                </c:pt>
                <c:pt idx="2309">
                  <c:v>41.85</c:v>
                </c:pt>
                <c:pt idx="2310">
                  <c:v>41.84</c:v>
                </c:pt>
                <c:pt idx="2311">
                  <c:v>41.83</c:v>
                </c:pt>
                <c:pt idx="2312">
                  <c:v>41.83</c:v>
                </c:pt>
                <c:pt idx="2313">
                  <c:v>41.82</c:v>
                </c:pt>
                <c:pt idx="2314">
                  <c:v>41.82</c:v>
                </c:pt>
                <c:pt idx="2315">
                  <c:v>41.81</c:v>
                </c:pt>
                <c:pt idx="2316">
                  <c:v>41.81</c:v>
                </c:pt>
                <c:pt idx="2317">
                  <c:v>41.81</c:v>
                </c:pt>
                <c:pt idx="2318">
                  <c:v>41.8</c:v>
                </c:pt>
                <c:pt idx="2319">
                  <c:v>41.79</c:v>
                </c:pt>
                <c:pt idx="2320">
                  <c:v>41.79</c:v>
                </c:pt>
                <c:pt idx="2321">
                  <c:v>41.78</c:v>
                </c:pt>
                <c:pt idx="2322">
                  <c:v>41.77</c:v>
                </c:pt>
                <c:pt idx="2323">
                  <c:v>41.76</c:v>
                </c:pt>
                <c:pt idx="2324">
                  <c:v>41.76</c:v>
                </c:pt>
                <c:pt idx="2325">
                  <c:v>41.75</c:v>
                </c:pt>
                <c:pt idx="2326">
                  <c:v>41.75</c:v>
                </c:pt>
                <c:pt idx="2327">
                  <c:v>41.75</c:v>
                </c:pt>
                <c:pt idx="2328">
                  <c:v>41.75</c:v>
                </c:pt>
                <c:pt idx="2329">
                  <c:v>41.75</c:v>
                </c:pt>
                <c:pt idx="2330">
                  <c:v>41.75</c:v>
                </c:pt>
                <c:pt idx="2331">
                  <c:v>41.75</c:v>
                </c:pt>
                <c:pt idx="2332">
                  <c:v>41.75</c:v>
                </c:pt>
                <c:pt idx="2333">
                  <c:v>41.75</c:v>
                </c:pt>
                <c:pt idx="2334">
                  <c:v>41.75</c:v>
                </c:pt>
                <c:pt idx="2335">
                  <c:v>41.75</c:v>
                </c:pt>
                <c:pt idx="2336">
                  <c:v>41.75</c:v>
                </c:pt>
                <c:pt idx="2337">
                  <c:v>41.74</c:v>
                </c:pt>
                <c:pt idx="2338">
                  <c:v>41.74</c:v>
                </c:pt>
                <c:pt idx="2339">
                  <c:v>41.74</c:v>
                </c:pt>
                <c:pt idx="2340">
                  <c:v>41.74</c:v>
                </c:pt>
                <c:pt idx="2341">
                  <c:v>41.74</c:v>
                </c:pt>
                <c:pt idx="2342">
                  <c:v>41.74</c:v>
                </c:pt>
                <c:pt idx="2343">
                  <c:v>41.74</c:v>
                </c:pt>
                <c:pt idx="2344">
                  <c:v>41.74</c:v>
                </c:pt>
                <c:pt idx="2345">
                  <c:v>41.74</c:v>
                </c:pt>
                <c:pt idx="2346">
                  <c:v>41.74</c:v>
                </c:pt>
                <c:pt idx="2347">
                  <c:v>41.74</c:v>
                </c:pt>
                <c:pt idx="2348">
                  <c:v>41.73</c:v>
                </c:pt>
                <c:pt idx="2349">
                  <c:v>41.74</c:v>
                </c:pt>
                <c:pt idx="2350">
                  <c:v>41.74</c:v>
                </c:pt>
                <c:pt idx="2351">
                  <c:v>41.74</c:v>
                </c:pt>
                <c:pt idx="2352">
                  <c:v>41.74</c:v>
                </c:pt>
                <c:pt idx="2353">
                  <c:v>41.74</c:v>
                </c:pt>
                <c:pt idx="2354">
                  <c:v>41.74</c:v>
                </c:pt>
                <c:pt idx="2355">
                  <c:v>41.74</c:v>
                </c:pt>
                <c:pt idx="2356">
                  <c:v>41.74</c:v>
                </c:pt>
                <c:pt idx="2357">
                  <c:v>41.74</c:v>
                </c:pt>
                <c:pt idx="2358">
                  <c:v>41.73</c:v>
                </c:pt>
                <c:pt idx="2359">
                  <c:v>41.73</c:v>
                </c:pt>
                <c:pt idx="2360">
                  <c:v>41.72</c:v>
                </c:pt>
                <c:pt idx="2361">
                  <c:v>41.72</c:v>
                </c:pt>
                <c:pt idx="2362">
                  <c:v>41.72</c:v>
                </c:pt>
                <c:pt idx="2363">
                  <c:v>41.72</c:v>
                </c:pt>
                <c:pt idx="2364">
                  <c:v>41.73</c:v>
                </c:pt>
                <c:pt idx="2365">
                  <c:v>41.73</c:v>
                </c:pt>
                <c:pt idx="2366">
                  <c:v>41.73</c:v>
                </c:pt>
                <c:pt idx="2367">
                  <c:v>41.73</c:v>
                </c:pt>
                <c:pt idx="2368">
                  <c:v>41.73</c:v>
                </c:pt>
                <c:pt idx="2369">
                  <c:v>41.73</c:v>
                </c:pt>
                <c:pt idx="2370">
                  <c:v>41.74</c:v>
                </c:pt>
                <c:pt idx="2371">
                  <c:v>41.74</c:v>
                </c:pt>
                <c:pt idx="2372">
                  <c:v>41.74</c:v>
                </c:pt>
                <c:pt idx="2373">
                  <c:v>41.75</c:v>
                </c:pt>
                <c:pt idx="2374">
                  <c:v>41.75</c:v>
                </c:pt>
                <c:pt idx="2375">
                  <c:v>41.75</c:v>
                </c:pt>
                <c:pt idx="2376">
                  <c:v>41.75</c:v>
                </c:pt>
                <c:pt idx="2377">
                  <c:v>41.76</c:v>
                </c:pt>
                <c:pt idx="2378">
                  <c:v>41.76</c:v>
                </c:pt>
                <c:pt idx="2379">
                  <c:v>41.76</c:v>
                </c:pt>
                <c:pt idx="2380">
                  <c:v>41.76</c:v>
                </c:pt>
                <c:pt idx="2381">
                  <c:v>41.76</c:v>
                </c:pt>
                <c:pt idx="2382">
                  <c:v>41.77</c:v>
                </c:pt>
                <c:pt idx="2383">
                  <c:v>41.77</c:v>
                </c:pt>
                <c:pt idx="2384">
                  <c:v>41.77</c:v>
                </c:pt>
                <c:pt idx="2385">
                  <c:v>41.77</c:v>
                </c:pt>
                <c:pt idx="2386">
                  <c:v>41.78</c:v>
                </c:pt>
                <c:pt idx="2387">
                  <c:v>41.78</c:v>
                </c:pt>
                <c:pt idx="2388">
                  <c:v>41.78</c:v>
                </c:pt>
                <c:pt idx="2389">
                  <c:v>41.79</c:v>
                </c:pt>
                <c:pt idx="2390">
                  <c:v>41.79</c:v>
                </c:pt>
                <c:pt idx="2391">
                  <c:v>41.79</c:v>
                </c:pt>
                <c:pt idx="2392">
                  <c:v>41.8</c:v>
                </c:pt>
                <c:pt idx="2393">
                  <c:v>41.8</c:v>
                </c:pt>
                <c:pt idx="2394">
                  <c:v>41.81</c:v>
                </c:pt>
                <c:pt idx="2395">
                  <c:v>41.81</c:v>
                </c:pt>
                <c:pt idx="2396">
                  <c:v>41.81</c:v>
                </c:pt>
                <c:pt idx="2397">
                  <c:v>41.82</c:v>
                </c:pt>
                <c:pt idx="2398">
                  <c:v>41.82</c:v>
                </c:pt>
                <c:pt idx="2399">
                  <c:v>41.82</c:v>
                </c:pt>
                <c:pt idx="2400">
                  <c:v>41.82</c:v>
                </c:pt>
                <c:pt idx="2401">
                  <c:v>41.82</c:v>
                </c:pt>
                <c:pt idx="2402">
                  <c:v>41.82</c:v>
                </c:pt>
                <c:pt idx="2403">
                  <c:v>41.83</c:v>
                </c:pt>
                <c:pt idx="2404">
                  <c:v>41.83</c:v>
                </c:pt>
                <c:pt idx="2405">
                  <c:v>41.83</c:v>
                </c:pt>
                <c:pt idx="2406">
                  <c:v>41.83</c:v>
                </c:pt>
                <c:pt idx="2407">
                  <c:v>41.83</c:v>
                </c:pt>
                <c:pt idx="2408">
                  <c:v>41.83</c:v>
                </c:pt>
                <c:pt idx="2409">
                  <c:v>41.83</c:v>
                </c:pt>
                <c:pt idx="2410">
                  <c:v>41.83</c:v>
                </c:pt>
                <c:pt idx="2411">
                  <c:v>41.83</c:v>
                </c:pt>
                <c:pt idx="2412">
                  <c:v>41.83</c:v>
                </c:pt>
                <c:pt idx="2413">
                  <c:v>41.84</c:v>
                </c:pt>
                <c:pt idx="2414">
                  <c:v>41.84</c:v>
                </c:pt>
                <c:pt idx="2415">
                  <c:v>41.84</c:v>
                </c:pt>
                <c:pt idx="2416">
                  <c:v>41.84</c:v>
                </c:pt>
                <c:pt idx="2417">
                  <c:v>41.84</c:v>
                </c:pt>
                <c:pt idx="2418">
                  <c:v>41.84</c:v>
                </c:pt>
                <c:pt idx="2419">
                  <c:v>41.84</c:v>
                </c:pt>
                <c:pt idx="2420">
                  <c:v>41.84</c:v>
                </c:pt>
                <c:pt idx="2421">
                  <c:v>41.84</c:v>
                </c:pt>
                <c:pt idx="2422">
                  <c:v>41.84</c:v>
                </c:pt>
                <c:pt idx="2423">
                  <c:v>41.84</c:v>
                </c:pt>
                <c:pt idx="2424">
                  <c:v>41.84</c:v>
                </c:pt>
                <c:pt idx="2425">
                  <c:v>41.84</c:v>
                </c:pt>
                <c:pt idx="2426">
                  <c:v>41.84</c:v>
                </c:pt>
                <c:pt idx="2427">
                  <c:v>41.84</c:v>
                </c:pt>
                <c:pt idx="2428">
                  <c:v>41.84</c:v>
                </c:pt>
                <c:pt idx="2429">
                  <c:v>41.84</c:v>
                </c:pt>
                <c:pt idx="2430">
                  <c:v>41.84</c:v>
                </c:pt>
                <c:pt idx="2431">
                  <c:v>41.84</c:v>
                </c:pt>
                <c:pt idx="2432">
                  <c:v>41.83</c:v>
                </c:pt>
                <c:pt idx="2433">
                  <c:v>41.83</c:v>
                </c:pt>
                <c:pt idx="2434">
                  <c:v>41.83</c:v>
                </c:pt>
                <c:pt idx="2435">
                  <c:v>41.83</c:v>
                </c:pt>
                <c:pt idx="2436">
                  <c:v>41.83</c:v>
                </c:pt>
                <c:pt idx="2437">
                  <c:v>41.83</c:v>
                </c:pt>
                <c:pt idx="2438">
                  <c:v>41.83</c:v>
                </c:pt>
                <c:pt idx="2439">
                  <c:v>41.83</c:v>
                </c:pt>
                <c:pt idx="2440">
                  <c:v>41.82</c:v>
                </c:pt>
                <c:pt idx="2441">
                  <c:v>41.82</c:v>
                </c:pt>
                <c:pt idx="2442">
                  <c:v>41.81</c:v>
                </c:pt>
                <c:pt idx="2443">
                  <c:v>41.81</c:v>
                </c:pt>
                <c:pt idx="2444">
                  <c:v>41.81</c:v>
                </c:pt>
                <c:pt idx="2445">
                  <c:v>41.81</c:v>
                </c:pt>
                <c:pt idx="2446">
                  <c:v>41.8</c:v>
                </c:pt>
                <c:pt idx="2447">
                  <c:v>41.8</c:v>
                </c:pt>
                <c:pt idx="2448">
                  <c:v>41.79</c:v>
                </c:pt>
                <c:pt idx="2449">
                  <c:v>41.78</c:v>
                </c:pt>
                <c:pt idx="2450">
                  <c:v>41.78</c:v>
                </c:pt>
                <c:pt idx="2451">
                  <c:v>41.78</c:v>
                </c:pt>
                <c:pt idx="2452">
                  <c:v>41.78</c:v>
                </c:pt>
                <c:pt idx="2453">
                  <c:v>41.78</c:v>
                </c:pt>
                <c:pt idx="2454">
                  <c:v>41.77</c:v>
                </c:pt>
                <c:pt idx="2455">
                  <c:v>41.77</c:v>
                </c:pt>
                <c:pt idx="2456">
                  <c:v>41.77</c:v>
                </c:pt>
                <c:pt idx="2457">
                  <c:v>41.76</c:v>
                </c:pt>
                <c:pt idx="2458">
                  <c:v>41.76</c:v>
                </c:pt>
                <c:pt idx="2459">
                  <c:v>41.75</c:v>
                </c:pt>
                <c:pt idx="2460">
                  <c:v>41.75</c:v>
                </c:pt>
                <c:pt idx="2461">
                  <c:v>41.75</c:v>
                </c:pt>
                <c:pt idx="2462">
                  <c:v>41.75</c:v>
                </c:pt>
                <c:pt idx="2463">
                  <c:v>41.75</c:v>
                </c:pt>
                <c:pt idx="2464">
                  <c:v>41.75</c:v>
                </c:pt>
                <c:pt idx="2465">
                  <c:v>41.74</c:v>
                </c:pt>
                <c:pt idx="2466">
                  <c:v>41.74</c:v>
                </c:pt>
                <c:pt idx="2467">
                  <c:v>41.74</c:v>
                </c:pt>
                <c:pt idx="2468">
                  <c:v>41.74</c:v>
                </c:pt>
                <c:pt idx="2469">
                  <c:v>41.74</c:v>
                </c:pt>
                <c:pt idx="2470">
                  <c:v>41.74</c:v>
                </c:pt>
                <c:pt idx="2471">
                  <c:v>41.73</c:v>
                </c:pt>
                <c:pt idx="2472">
                  <c:v>41.73</c:v>
                </c:pt>
                <c:pt idx="2473">
                  <c:v>41.73</c:v>
                </c:pt>
                <c:pt idx="2474">
                  <c:v>41.73</c:v>
                </c:pt>
                <c:pt idx="2475">
                  <c:v>41.73</c:v>
                </c:pt>
                <c:pt idx="2476">
                  <c:v>41.73</c:v>
                </c:pt>
                <c:pt idx="2477">
                  <c:v>41.72</c:v>
                </c:pt>
                <c:pt idx="2478">
                  <c:v>41.72</c:v>
                </c:pt>
                <c:pt idx="2479">
                  <c:v>41.72</c:v>
                </c:pt>
                <c:pt idx="2480">
                  <c:v>41.72</c:v>
                </c:pt>
                <c:pt idx="2481">
                  <c:v>41.72</c:v>
                </c:pt>
                <c:pt idx="2482">
                  <c:v>41.72</c:v>
                </c:pt>
                <c:pt idx="2483">
                  <c:v>41.72</c:v>
                </c:pt>
                <c:pt idx="2484">
                  <c:v>41.72</c:v>
                </c:pt>
                <c:pt idx="2485">
                  <c:v>41.72</c:v>
                </c:pt>
                <c:pt idx="2486">
                  <c:v>41.72</c:v>
                </c:pt>
                <c:pt idx="2487">
                  <c:v>41.71</c:v>
                </c:pt>
                <c:pt idx="2488">
                  <c:v>41.7</c:v>
                </c:pt>
                <c:pt idx="2489">
                  <c:v>41.7</c:v>
                </c:pt>
                <c:pt idx="2490">
                  <c:v>41.7</c:v>
                </c:pt>
                <c:pt idx="2491">
                  <c:v>41.69</c:v>
                </c:pt>
                <c:pt idx="2492">
                  <c:v>41.69</c:v>
                </c:pt>
                <c:pt idx="2493">
                  <c:v>41.69</c:v>
                </c:pt>
                <c:pt idx="2494">
                  <c:v>41.69</c:v>
                </c:pt>
                <c:pt idx="2495">
                  <c:v>41.69</c:v>
                </c:pt>
                <c:pt idx="2496">
                  <c:v>41.69</c:v>
                </c:pt>
                <c:pt idx="2497">
                  <c:v>41.68</c:v>
                </c:pt>
                <c:pt idx="2498">
                  <c:v>41.68</c:v>
                </c:pt>
                <c:pt idx="2499">
                  <c:v>41.67</c:v>
                </c:pt>
                <c:pt idx="2500">
                  <c:v>41.67</c:v>
                </c:pt>
                <c:pt idx="2501">
                  <c:v>41.66</c:v>
                </c:pt>
                <c:pt idx="2502">
                  <c:v>41.66</c:v>
                </c:pt>
                <c:pt idx="2503">
                  <c:v>41.66</c:v>
                </c:pt>
                <c:pt idx="2504">
                  <c:v>41.66</c:v>
                </c:pt>
                <c:pt idx="2505">
                  <c:v>41.65</c:v>
                </c:pt>
                <c:pt idx="2506">
                  <c:v>41.65</c:v>
                </c:pt>
                <c:pt idx="2507">
                  <c:v>41.65</c:v>
                </c:pt>
                <c:pt idx="2508">
                  <c:v>41.65</c:v>
                </c:pt>
                <c:pt idx="2509">
                  <c:v>41.65</c:v>
                </c:pt>
                <c:pt idx="2510">
                  <c:v>41.65</c:v>
                </c:pt>
                <c:pt idx="2511">
                  <c:v>41.65</c:v>
                </c:pt>
                <c:pt idx="2512">
                  <c:v>41.64</c:v>
                </c:pt>
                <c:pt idx="2513">
                  <c:v>41.64</c:v>
                </c:pt>
                <c:pt idx="2514">
                  <c:v>41.64</c:v>
                </c:pt>
                <c:pt idx="2515">
                  <c:v>41.64</c:v>
                </c:pt>
                <c:pt idx="2516">
                  <c:v>41.64</c:v>
                </c:pt>
                <c:pt idx="2517">
                  <c:v>41.64</c:v>
                </c:pt>
                <c:pt idx="2518">
                  <c:v>41.64</c:v>
                </c:pt>
                <c:pt idx="2519">
                  <c:v>41.64</c:v>
                </c:pt>
                <c:pt idx="2520">
                  <c:v>41.64</c:v>
                </c:pt>
                <c:pt idx="2521">
                  <c:v>41.64</c:v>
                </c:pt>
                <c:pt idx="2522">
                  <c:v>41.64</c:v>
                </c:pt>
                <c:pt idx="2523">
                  <c:v>41.64</c:v>
                </c:pt>
                <c:pt idx="2524">
                  <c:v>41.64</c:v>
                </c:pt>
                <c:pt idx="2525">
                  <c:v>41.64</c:v>
                </c:pt>
                <c:pt idx="2526">
                  <c:v>41.64</c:v>
                </c:pt>
                <c:pt idx="2527">
                  <c:v>41.64</c:v>
                </c:pt>
                <c:pt idx="2528">
                  <c:v>41.64</c:v>
                </c:pt>
                <c:pt idx="2529">
                  <c:v>41.64</c:v>
                </c:pt>
                <c:pt idx="2530">
                  <c:v>41.64</c:v>
                </c:pt>
                <c:pt idx="2531">
                  <c:v>41.64</c:v>
                </c:pt>
                <c:pt idx="2532">
                  <c:v>41.64</c:v>
                </c:pt>
                <c:pt idx="2533">
                  <c:v>41.64</c:v>
                </c:pt>
                <c:pt idx="2534">
                  <c:v>41.64</c:v>
                </c:pt>
                <c:pt idx="2535">
                  <c:v>41.64</c:v>
                </c:pt>
                <c:pt idx="2536">
                  <c:v>41.64</c:v>
                </c:pt>
                <c:pt idx="2537">
                  <c:v>41.64</c:v>
                </c:pt>
                <c:pt idx="2538">
                  <c:v>41.64</c:v>
                </c:pt>
                <c:pt idx="2539">
                  <c:v>41.64</c:v>
                </c:pt>
                <c:pt idx="2540">
                  <c:v>41.64</c:v>
                </c:pt>
                <c:pt idx="2541">
                  <c:v>41.64</c:v>
                </c:pt>
                <c:pt idx="2542">
                  <c:v>41.64</c:v>
                </c:pt>
                <c:pt idx="2543">
                  <c:v>41.64</c:v>
                </c:pt>
                <c:pt idx="2544">
                  <c:v>41.64</c:v>
                </c:pt>
                <c:pt idx="2545">
                  <c:v>41.64</c:v>
                </c:pt>
                <c:pt idx="2546">
                  <c:v>41.63</c:v>
                </c:pt>
                <c:pt idx="2547">
                  <c:v>41.63</c:v>
                </c:pt>
                <c:pt idx="2548">
                  <c:v>41.63</c:v>
                </c:pt>
                <c:pt idx="2549">
                  <c:v>41.63</c:v>
                </c:pt>
                <c:pt idx="2550">
                  <c:v>41.63</c:v>
                </c:pt>
                <c:pt idx="2551">
                  <c:v>41.63</c:v>
                </c:pt>
                <c:pt idx="2552">
                  <c:v>41.63</c:v>
                </c:pt>
                <c:pt idx="2553">
                  <c:v>41.63</c:v>
                </c:pt>
                <c:pt idx="2554">
                  <c:v>41.63</c:v>
                </c:pt>
                <c:pt idx="2555">
                  <c:v>41.63</c:v>
                </c:pt>
                <c:pt idx="2556">
                  <c:v>41.63</c:v>
                </c:pt>
                <c:pt idx="2557">
                  <c:v>41.63</c:v>
                </c:pt>
                <c:pt idx="2558">
                  <c:v>41.63</c:v>
                </c:pt>
                <c:pt idx="2559">
                  <c:v>41.63</c:v>
                </c:pt>
                <c:pt idx="2560">
                  <c:v>41.63</c:v>
                </c:pt>
                <c:pt idx="2561">
                  <c:v>41.62</c:v>
                </c:pt>
                <c:pt idx="2562">
                  <c:v>41.62</c:v>
                </c:pt>
                <c:pt idx="2563">
                  <c:v>41.62</c:v>
                </c:pt>
                <c:pt idx="2564">
                  <c:v>41.62</c:v>
                </c:pt>
                <c:pt idx="2565">
                  <c:v>41.62</c:v>
                </c:pt>
                <c:pt idx="2566">
                  <c:v>41.62</c:v>
                </c:pt>
                <c:pt idx="2567">
                  <c:v>41.62</c:v>
                </c:pt>
                <c:pt idx="2568">
                  <c:v>41.62</c:v>
                </c:pt>
                <c:pt idx="2569">
                  <c:v>41.62</c:v>
                </c:pt>
                <c:pt idx="2570">
                  <c:v>41.62</c:v>
                </c:pt>
                <c:pt idx="2571">
                  <c:v>41.62</c:v>
                </c:pt>
                <c:pt idx="2572">
                  <c:v>41.62</c:v>
                </c:pt>
                <c:pt idx="2573">
                  <c:v>41.62</c:v>
                </c:pt>
                <c:pt idx="2574">
                  <c:v>41.61</c:v>
                </c:pt>
                <c:pt idx="2575">
                  <c:v>41.61</c:v>
                </c:pt>
                <c:pt idx="2576">
                  <c:v>41.6</c:v>
                </c:pt>
                <c:pt idx="2577">
                  <c:v>41.6</c:v>
                </c:pt>
                <c:pt idx="2578">
                  <c:v>41.6</c:v>
                </c:pt>
                <c:pt idx="2579">
                  <c:v>41.6</c:v>
                </c:pt>
                <c:pt idx="2580">
                  <c:v>41.6</c:v>
                </c:pt>
                <c:pt idx="2581">
                  <c:v>41.6</c:v>
                </c:pt>
                <c:pt idx="2582">
                  <c:v>41.61</c:v>
                </c:pt>
                <c:pt idx="2583">
                  <c:v>41.61</c:v>
                </c:pt>
                <c:pt idx="2584">
                  <c:v>41.62</c:v>
                </c:pt>
                <c:pt idx="2585">
                  <c:v>41.62</c:v>
                </c:pt>
                <c:pt idx="2586">
                  <c:v>41.63</c:v>
                </c:pt>
                <c:pt idx="2587">
                  <c:v>41.63</c:v>
                </c:pt>
                <c:pt idx="2588">
                  <c:v>41.63</c:v>
                </c:pt>
                <c:pt idx="2589">
                  <c:v>41.63</c:v>
                </c:pt>
                <c:pt idx="2590">
                  <c:v>41.64</c:v>
                </c:pt>
                <c:pt idx="2591">
                  <c:v>41.64</c:v>
                </c:pt>
                <c:pt idx="2592">
                  <c:v>41.64</c:v>
                </c:pt>
                <c:pt idx="2593">
                  <c:v>41.64</c:v>
                </c:pt>
                <c:pt idx="2594">
                  <c:v>41.64</c:v>
                </c:pt>
                <c:pt idx="2595">
                  <c:v>41.64</c:v>
                </c:pt>
                <c:pt idx="2596">
                  <c:v>41.64</c:v>
                </c:pt>
                <c:pt idx="2597">
                  <c:v>41.64</c:v>
                </c:pt>
                <c:pt idx="2598">
                  <c:v>41.64</c:v>
                </c:pt>
                <c:pt idx="2599">
                  <c:v>41.64</c:v>
                </c:pt>
                <c:pt idx="2600">
                  <c:v>41.64</c:v>
                </c:pt>
                <c:pt idx="2601">
                  <c:v>41.64</c:v>
                </c:pt>
                <c:pt idx="2602">
                  <c:v>41.65</c:v>
                </c:pt>
                <c:pt idx="2603">
                  <c:v>41.65</c:v>
                </c:pt>
                <c:pt idx="2604">
                  <c:v>41.66</c:v>
                </c:pt>
                <c:pt idx="2605">
                  <c:v>41.66</c:v>
                </c:pt>
                <c:pt idx="2606">
                  <c:v>41.67</c:v>
                </c:pt>
                <c:pt idx="2607">
                  <c:v>41.68</c:v>
                </c:pt>
                <c:pt idx="2608">
                  <c:v>41.69</c:v>
                </c:pt>
                <c:pt idx="2609">
                  <c:v>41.7</c:v>
                </c:pt>
                <c:pt idx="2610">
                  <c:v>41.72</c:v>
                </c:pt>
                <c:pt idx="2611">
                  <c:v>41.73</c:v>
                </c:pt>
                <c:pt idx="2612">
                  <c:v>41.74</c:v>
                </c:pt>
                <c:pt idx="2613">
                  <c:v>41.74</c:v>
                </c:pt>
                <c:pt idx="2614">
                  <c:v>41.75</c:v>
                </c:pt>
                <c:pt idx="2615">
                  <c:v>41.75</c:v>
                </c:pt>
                <c:pt idx="2616">
                  <c:v>41.75</c:v>
                </c:pt>
                <c:pt idx="2617">
                  <c:v>41.76</c:v>
                </c:pt>
                <c:pt idx="2618">
                  <c:v>41.76</c:v>
                </c:pt>
                <c:pt idx="2619">
                  <c:v>41.77</c:v>
                </c:pt>
                <c:pt idx="2620">
                  <c:v>41.78</c:v>
                </c:pt>
                <c:pt idx="2621">
                  <c:v>41.79</c:v>
                </c:pt>
                <c:pt idx="2622">
                  <c:v>41.79</c:v>
                </c:pt>
                <c:pt idx="2623">
                  <c:v>41.8</c:v>
                </c:pt>
                <c:pt idx="2624">
                  <c:v>41.81</c:v>
                </c:pt>
                <c:pt idx="2625">
                  <c:v>41.81</c:v>
                </c:pt>
                <c:pt idx="2626">
                  <c:v>41.82</c:v>
                </c:pt>
                <c:pt idx="2627">
                  <c:v>41.82</c:v>
                </c:pt>
                <c:pt idx="2628">
                  <c:v>41.83</c:v>
                </c:pt>
                <c:pt idx="2629">
                  <c:v>41.83</c:v>
                </c:pt>
                <c:pt idx="2630">
                  <c:v>41.84</c:v>
                </c:pt>
                <c:pt idx="2631">
                  <c:v>41.85</c:v>
                </c:pt>
                <c:pt idx="2632">
                  <c:v>41.85</c:v>
                </c:pt>
                <c:pt idx="2633">
                  <c:v>41.85</c:v>
                </c:pt>
                <c:pt idx="2634">
                  <c:v>41.86</c:v>
                </c:pt>
                <c:pt idx="2635">
                  <c:v>41.86</c:v>
                </c:pt>
                <c:pt idx="2636">
                  <c:v>41.86</c:v>
                </c:pt>
                <c:pt idx="2637">
                  <c:v>41.86</c:v>
                </c:pt>
                <c:pt idx="2638">
                  <c:v>41.86</c:v>
                </c:pt>
                <c:pt idx="2639">
                  <c:v>41.86</c:v>
                </c:pt>
                <c:pt idx="2640">
                  <c:v>41.86</c:v>
                </c:pt>
                <c:pt idx="2641">
                  <c:v>41.86</c:v>
                </c:pt>
                <c:pt idx="2642">
                  <c:v>41.86</c:v>
                </c:pt>
                <c:pt idx="2643">
                  <c:v>41.86</c:v>
                </c:pt>
                <c:pt idx="2644">
                  <c:v>41.86</c:v>
                </c:pt>
                <c:pt idx="2645">
                  <c:v>41.86</c:v>
                </c:pt>
                <c:pt idx="2646">
                  <c:v>41.86</c:v>
                </c:pt>
                <c:pt idx="2647">
                  <c:v>41.86</c:v>
                </c:pt>
                <c:pt idx="2648">
                  <c:v>41.86</c:v>
                </c:pt>
                <c:pt idx="2649">
                  <c:v>41.86</c:v>
                </c:pt>
                <c:pt idx="2650">
                  <c:v>41.86</c:v>
                </c:pt>
                <c:pt idx="2651">
                  <c:v>41.86</c:v>
                </c:pt>
                <c:pt idx="2652">
                  <c:v>41.86</c:v>
                </c:pt>
                <c:pt idx="2653">
                  <c:v>41.86</c:v>
                </c:pt>
                <c:pt idx="2654">
                  <c:v>41.86</c:v>
                </c:pt>
                <c:pt idx="2655">
                  <c:v>41.86</c:v>
                </c:pt>
                <c:pt idx="2656">
                  <c:v>41.86</c:v>
                </c:pt>
                <c:pt idx="2657">
                  <c:v>41.86</c:v>
                </c:pt>
                <c:pt idx="2658">
                  <c:v>41.86</c:v>
                </c:pt>
                <c:pt idx="2659">
                  <c:v>41.86</c:v>
                </c:pt>
                <c:pt idx="2660">
                  <c:v>41.86</c:v>
                </c:pt>
                <c:pt idx="2661">
                  <c:v>41.86</c:v>
                </c:pt>
                <c:pt idx="2662">
                  <c:v>41.86</c:v>
                </c:pt>
                <c:pt idx="2663">
                  <c:v>41.86</c:v>
                </c:pt>
                <c:pt idx="2664">
                  <c:v>41.86</c:v>
                </c:pt>
                <c:pt idx="2665">
                  <c:v>41.86</c:v>
                </c:pt>
                <c:pt idx="2666">
                  <c:v>41.86</c:v>
                </c:pt>
                <c:pt idx="2667">
                  <c:v>41.86</c:v>
                </c:pt>
                <c:pt idx="2668">
                  <c:v>41.86</c:v>
                </c:pt>
                <c:pt idx="2669">
                  <c:v>41.86</c:v>
                </c:pt>
                <c:pt idx="2670">
                  <c:v>41.86</c:v>
                </c:pt>
                <c:pt idx="2671">
                  <c:v>41.86</c:v>
                </c:pt>
                <c:pt idx="2672">
                  <c:v>41.86</c:v>
                </c:pt>
                <c:pt idx="2673">
                  <c:v>41.86</c:v>
                </c:pt>
                <c:pt idx="2674">
                  <c:v>41.86</c:v>
                </c:pt>
                <c:pt idx="2675">
                  <c:v>41.86</c:v>
                </c:pt>
                <c:pt idx="2676">
                  <c:v>41.86</c:v>
                </c:pt>
                <c:pt idx="2677">
                  <c:v>41.86</c:v>
                </c:pt>
                <c:pt idx="2678">
                  <c:v>41.86</c:v>
                </c:pt>
                <c:pt idx="2679">
                  <c:v>41.86</c:v>
                </c:pt>
                <c:pt idx="2680">
                  <c:v>41.86</c:v>
                </c:pt>
                <c:pt idx="2681">
                  <c:v>41.86</c:v>
                </c:pt>
                <c:pt idx="2682">
                  <c:v>41.86</c:v>
                </c:pt>
                <c:pt idx="2683">
                  <c:v>41.86</c:v>
                </c:pt>
                <c:pt idx="2684">
                  <c:v>41.86</c:v>
                </c:pt>
                <c:pt idx="2685">
                  <c:v>41.86</c:v>
                </c:pt>
                <c:pt idx="2686">
                  <c:v>41.86</c:v>
                </c:pt>
                <c:pt idx="2687">
                  <c:v>41.86</c:v>
                </c:pt>
                <c:pt idx="2688">
                  <c:v>41.86</c:v>
                </c:pt>
                <c:pt idx="2689">
                  <c:v>41.86</c:v>
                </c:pt>
                <c:pt idx="2690">
                  <c:v>41.86</c:v>
                </c:pt>
                <c:pt idx="2691">
                  <c:v>41.86</c:v>
                </c:pt>
                <c:pt idx="2692">
                  <c:v>41.86</c:v>
                </c:pt>
                <c:pt idx="2693">
                  <c:v>41.86</c:v>
                </c:pt>
                <c:pt idx="2694">
                  <c:v>41.86</c:v>
                </c:pt>
                <c:pt idx="2695">
                  <c:v>41.86</c:v>
                </c:pt>
                <c:pt idx="2696">
                  <c:v>41.86</c:v>
                </c:pt>
                <c:pt idx="2697">
                  <c:v>41.86</c:v>
                </c:pt>
                <c:pt idx="2698">
                  <c:v>41.86</c:v>
                </c:pt>
                <c:pt idx="2699">
                  <c:v>41.86</c:v>
                </c:pt>
                <c:pt idx="2700">
                  <c:v>41.86</c:v>
                </c:pt>
                <c:pt idx="2701">
                  <c:v>41.86</c:v>
                </c:pt>
                <c:pt idx="2702">
                  <c:v>41.86</c:v>
                </c:pt>
                <c:pt idx="2703">
                  <c:v>41.86</c:v>
                </c:pt>
                <c:pt idx="2704">
                  <c:v>41.86</c:v>
                </c:pt>
                <c:pt idx="2705">
                  <c:v>41.86</c:v>
                </c:pt>
                <c:pt idx="2706">
                  <c:v>41.86</c:v>
                </c:pt>
                <c:pt idx="2707">
                  <c:v>41.86</c:v>
                </c:pt>
                <c:pt idx="2708">
                  <c:v>41.86</c:v>
                </c:pt>
                <c:pt idx="2709">
                  <c:v>41.86</c:v>
                </c:pt>
                <c:pt idx="2710">
                  <c:v>41.86</c:v>
                </c:pt>
                <c:pt idx="2711">
                  <c:v>41.86</c:v>
                </c:pt>
                <c:pt idx="2712">
                  <c:v>41.86</c:v>
                </c:pt>
                <c:pt idx="2713">
                  <c:v>41.86</c:v>
                </c:pt>
                <c:pt idx="2714">
                  <c:v>41.86</c:v>
                </c:pt>
                <c:pt idx="2715">
                  <c:v>41.86</c:v>
                </c:pt>
                <c:pt idx="2716">
                  <c:v>41.86</c:v>
                </c:pt>
                <c:pt idx="2717">
                  <c:v>41.86</c:v>
                </c:pt>
                <c:pt idx="2718">
                  <c:v>41.86</c:v>
                </c:pt>
                <c:pt idx="2719">
                  <c:v>41.86</c:v>
                </c:pt>
                <c:pt idx="2720">
                  <c:v>41.86</c:v>
                </c:pt>
                <c:pt idx="2721">
                  <c:v>41.86</c:v>
                </c:pt>
                <c:pt idx="2722">
                  <c:v>41.86</c:v>
                </c:pt>
                <c:pt idx="2723">
                  <c:v>41.86</c:v>
                </c:pt>
                <c:pt idx="2724">
                  <c:v>41.86</c:v>
                </c:pt>
                <c:pt idx="2725">
                  <c:v>41.86</c:v>
                </c:pt>
                <c:pt idx="2726">
                  <c:v>41.86</c:v>
                </c:pt>
                <c:pt idx="2727">
                  <c:v>41.86</c:v>
                </c:pt>
                <c:pt idx="2728">
                  <c:v>41.86</c:v>
                </c:pt>
                <c:pt idx="2729">
                  <c:v>41.86</c:v>
                </c:pt>
                <c:pt idx="2730">
                  <c:v>41.86</c:v>
                </c:pt>
                <c:pt idx="2731">
                  <c:v>41.86</c:v>
                </c:pt>
                <c:pt idx="2732">
                  <c:v>41.86</c:v>
                </c:pt>
                <c:pt idx="2733">
                  <c:v>41.86</c:v>
                </c:pt>
                <c:pt idx="2734">
                  <c:v>41.86</c:v>
                </c:pt>
                <c:pt idx="2735">
                  <c:v>41.86</c:v>
                </c:pt>
                <c:pt idx="2736">
                  <c:v>41.86</c:v>
                </c:pt>
                <c:pt idx="2737">
                  <c:v>41.86</c:v>
                </c:pt>
                <c:pt idx="2738">
                  <c:v>41.86</c:v>
                </c:pt>
                <c:pt idx="2739">
                  <c:v>41.86</c:v>
                </c:pt>
                <c:pt idx="2740">
                  <c:v>41.86</c:v>
                </c:pt>
                <c:pt idx="2741">
                  <c:v>41.86</c:v>
                </c:pt>
                <c:pt idx="2742">
                  <c:v>41.86</c:v>
                </c:pt>
                <c:pt idx="2743">
                  <c:v>41.86</c:v>
                </c:pt>
                <c:pt idx="2744">
                  <c:v>41.86</c:v>
                </c:pt>
                <c:pt idx="2745">
                  <c:v>41.86</c:v>
                </c:pt>
                <c:pt idx="2746">
                  <c:v>41.86</c:v>
                </c:pt>
                <c:pt idx="2747">
                  <c:v>41.86</c:v>
                </c:pt>
                <c:pt idx="2748">
                  <c:v>41.86</c:v>
                </c:pt>
                <c:pt idx="2749">
                  <c:v>41.86</c:v>
                </c:pt>
                <c:pt idx="2750">
                  <c:v>41.86</c:v>
                </c:pt>
                <c:pt idx="2751">
                  <c:v>41.86</c:v>
                </c:pt>
                <c:pt idx="2752">
                  <c:v>41.86</c:v>
                </c:pt>
                <c:pt idx="2753">
                  <c:v>41.86</c:v>
                </c:pt>
                <c:pt idx="2754">
                  <c:v>41.86</c:v>
                </c:pt>
                <c:pt idx="2755">
                  <c:v>41.86</c:v>
                </c:pt>
                <c:pt idx="2756">
                  <c:v>41.86</c:v>
                </c:pt>
                <c:pt idx="2757">
                  <c:v>41.86</c:v>
                </c:pt>
                <c:pt idx="2758">
                  <c:v>41.86</c:v>
                </c:pt>
                <c:pt idx="2759">
                  <c:v>41.86</c:v>
                </c:pt>
                <c:pt idx="2760">
                  <c:v>41.86</c:v>
                </c:pt>
                <c:pt idx="2761">
                  <c:v>41.86</c:v>
                </c:pt>
                <c:pt idx="2762">
                  <c:v>41.86</c:v>
                </c:pt>
                <c:pt idx="2763">
                  <c:v>41.86</c:v>
                </c:pt>
                <c:pt idx="2764">
                  <c:v>41.86</c:v>
                </c:pt>
                <c:pt idx="2765">
                  <c:v>41.86</c:v>
                </c:pt>
                <c:pt idx="2766">
                  <c:v>41.86</c:v>
                </c:pt>
                <c:pt idx="2767">
                  <c:v>41.86</c:v>
                </c:pt>
                <c:pt idx="2768">
                  <c:v>41.86</c:v>
                </c:pt>
                <c:pt idx="2769">
                  <c:v>41.86</c:v>
                </c:pt>
                <c:pt idx="2770">
                  <c:v>41.86</c:v>
                </c:pt>
                <c:pt idx="2771">
                  <c:v>41.86</c:v>
                </c:pt>
                <c:pt idx="2772">
                  <c:v>41.86</c:v>
                </c:pt>
                <c:pt idx="2773">
                  <c:v>41.86</c:v>
                </c:pt>
                <c:pt idx="2774">
                  <c:v>41.86</c:v>
                </c:pt>
                <c:pt idx="2775">
                  <c:v>41.85</c:v>
                </c:pt>
                <c:pt idx="2776">
                  <c:v>41.85</c:v>
                </c:pt>
                <c:pt idx="2777">
                  <c:v>41.85</c:v>
                </c:pt>
                <c:pt idx="2778">
                  <c:v>41.85</c:v>
                </c:pt>
                <c:pt idx="2779">
                  <c:v>41.85</c:v>
                </c:pt>
                <c:pt idx="2780">
                  <c:v>41.84</c:v>
                </c:pt>
                <c:pt idx="2781">
                  <c:v>41.84</c:v>
                </c:pt>
                <c:pt idx="2782">
                  <c:v>41.84</c:v>
                </c:pt>
                <c:pt idx="2783">
                  <c:v>41.83</c:v>
                </c:pt>
                <c:pt idx="2784">
                  <c:v>41.83</c:v>
                </c:pt>
                <c:pt idx="2785">
                  <c:v>41.82</c:v>
                </c:pt>
                <c:pt idx="2786">
                  <c:v>41.81</c:v>
                </c:pt>
                <c:pt idx="2787">
                  <c:v>41.8</c:v>
                </c:pt>
                <c:pt idx="2788">
                  <c:v>41.8</c:v>
                </c:pt>
                <c:pt idx="2789">
                  <c:v>41.79</c:v>
                </c:pt>
                <c:pt idx="2790">
                  <c:v>41.78</c:v>
                </c:pt>
                <c:pt idx="2791">
                  <c:v>41.78</c:v>
                </c:pt>
                <c:pt idx="2792">
                  <c:v>41.77</c:v>
                </c:pt>
                <c:pt idx="2793">
                  <c:v>41.77</c:v>
                </c:pt>
                <c:pt idx="2794">
                  <c:v>41.77</c:v>
                </c:pt>
                <c:pt idx="2795">
                  <c:v>41.77</c:v>
                </c:pt>
                <c:pt idx="2796">
                  <c:v>41.76</c:v>
                </c:pt>
                <c:pt idx="2797">
                  <c:v>41.76</c:v>
                </c:pt>
                <c:pt idx="2798">
                  <c:v>41.76</c:v>
                </c:pt>
                <c:pt idx="2799">
                  <c:v>41.76</c:v>
                </c:pt>
                <c:pt idx="2800">
                  <c:v>41.75</c:v>
                </c:pt>
                <c:pt idx="2801">
                  <c:v>41.75</c:v>
                </c:pt>
                <c:pt idx="2802">
                  <c:v>41.75</c:v>
                </c:pt>
                <c:pt idx="2803">
                  <c:v>41.75</c:v>
                </c:pt>
                <c:pt idx="2804">
                  <c:v>41.74</c:v>
                </c:pt>
                <c:pt idx="2805">
                  <c:v>41.74</c:v>
                </c:pt>
                <c:pt idx="2806">
                  <c:v>41.74</c:v>
                </c:pt>
                <c:pt idx="2807">
                  <c:v>41.74</c:v>
                </c:pt>
                <c:pt idx="2808">
                  <c:v>41.74</c:v>
                </c:pt>
                <c:pt idx="2809">
                  <c:v>41.73</c:v>
                </c:pt>
                <c:pt idx="2810">
                  <c:v>41.73</c:v>
                </c:pt>
                <c:pt idx="2811">
                  <c:v>41.72</c:v>
                </c:pt>
                <c:pt idx="2812">
                  <c:v>41.72</c:v>
                </c:pt>
                <c:pt idx="2813">
                  <c:v>41.72</c:v>
                </c:pt>
                <c:pt idx="2814">
                  <c:v>41.72</c:v>
                </c:pt>
                <c:pt idx="2815">
                  <c:v>41.72</c:v>
                </c:pt>
                <c:pt idx="2816">
                  <c:v>41.71</c:v>
                </c:pt>
                <c:pt idx="2817">
                  <c:v>41.71</c:v>
                </c:pt>
                <c:pt idx="2818">
                  <c:v>41.71</c:v>
                </c:pt>
                <c:pt idx="2819">
                  <c:v>41.71</c:v>
                </c:pt>
                <c:pt idx="2820">
                  <c:v>41.71</c:v>
                </c:pt>
                <c:pt idx="2821">
                  <c:v>41.7</c:v>
                </c:pt>
                <c:pt idx="2822">
                  <c:v>41.69</c:v>
                </c:pt>
                <c:pt idx="2823">
                  <c:v>41.68</c:v>
                </c:pt>
                <c:pt idx="2824">
                  <c:v>41.68</c:v>
                </c:pt>
                <c:pt idx="2825">
                  <c:v>41.67</c:v>
                </c:pt>
                <c:pt idx="2826">
                  <c:v>41.67</c:v>
                </c:pt>
                <c:pt idx="2827">
                  <c:v>41.67</c:v>
                </c:pt>
                <c:pt idx="2828">
                  <c:v>41.67</c:v>
                </c:pt>
                <c:pt idx="2829">
                  <c:v>41.66</c:v>
                </c:pt>
                <c:pt idx="2830">
                  <c:v>41.66</c:v>
                </c:pt>
                <c:pt idx="2831">
                  <c:v>41.66</c:v>
                </c:pt>
                <c:pt idx="2832">
                  <c:v>41.66</c:v>
                </c:pt>
                <c:pt idx="2833">
                  <c:v>41.66</c:v>
                </c:pt>
                <c:pt idx="2834">
                  <c:v>41.65</c:v>
                </c:pt>
                <c:pt idx="2835">
                  <c:v>41.65</c:v>
                </c:pt>
                <c:pt idx="2836">
                  <c:v>41.65</c:v>
                </c:pt>
                <c:pt idx="2837">
                  <c:v>41.65</c:v>
                </c:pt>
                <c:pt idx="2838">
                  <c:v>41.65</c:v>
                </c:pt>
                <c:pt idx="2839">
                  <c:v>41.66</c:v>
                </c:pt>
                <c:pt idx="2840">
                  <c:v>41.66</c:v>
                </c:pt>
                <c:pt idx="2841">
                  <c:v>41.66</c:v>
                </c:pt>
                <c:pt idx="2842">
                  <c:v>41.66</c:v>
                </c:pt>
                <c:pt idx="2843">
                  <c:v>41.66</c:v>
                </c:pt>
                <c:pt idx="2844">
                  <c:v>41.66</c:v>
                </c:pt>
                <c:pt idx="2845">
                  <c:v>41.66</c:v>
                </c:pt>
                <c:pt idx="2846">
                  <c:v>41.67</c:v>
                </c:pt>
                <c:pt idx="2847">
                  <c:v>41.67</c:v>
                </c:pt>
                <c:pt idx="2848">
                  <c:v>41.67</c:v>
                </c:pt>
                <c:pt idx="2849">
                  <c:v>41.67</c:v>
                </c:pt>
                <c:pt idx="2850">
                  <c:v>41.67</c:v>
                </c:pt>
                <c:pt idx="2851">
                  <c:v>41.68</c:v>
                </c:pt>
                <c:pt idx="2852">
                  <c:v>41.68</c:v>
                </c:pt>
                <c:pt idx="2853">
                  <c:v>41.68</c:v>
                </c:pt>
                <c:pt idx="2854">
                  <c:v>41.69</c:v>
                </c:pt>
                <c:pt idx="2855">
                  <c:v>41.7</c:v>
                </c:pt>
                <c:pt idx="2856">
                  <c:v>41.71</c:v>
                </c:pt>
                <c:pt idx="2857">
                  <c:v>41.72</c:v>
                </c:pt>
                <c:pt idx="2858">
                  <c:v>41.72</c:v>
                </c:pt>
                <c:pt idx="2859">
                  <c:v>41.73</c:v>
                </c:pt>
                <c:pt idx="2860">
                  <c:v>41.73</c:v>
                </c:pt>
                <c:pt idx="2861">
                  <c:v>41.74</c:v>
                </c:pt>
                <c:pt idx="2862">
                  <c:v>41.74</c:v>
                </c:pt>
                <c:pt idx="2863">
                  <c:v>41.74</c:v>
                </c:pt>
                <c:pt idx="2864">
                  <c:v>41.75</c:v>
                </c:pt>
                <c:pt idx="2865">
                  <c:v>41.76</c:v>
                </c:pt>
                <c:pt idx="2866">
                  <c:v>41.77</c:v>
                </c:pt>
                <c:pt idx="2867">
                  <c:v>41.77</c:v>
                </c:pt>
                <c:pt idx="2868">
                  <c:v>41.78</c:v>
                </c:pt>
                <c:pt idx="2869">
                  <c:v>41.78</c:v>
                </c:pt>
                <c:pt idx="2870">
                  <c:v>41.79</c:v>
                </c:pt>
                <c:pt idx="2871">
                  <c:v>41.79</c:v>
                </c:pt>
                <c:pt idx="2872">
                  <c:v>41.8</c:v>
                </c:pt>
                <c:pt idx="2873">
                  <c:v>41.81</c:v>
                </c:pt>
                <c:pt idx="2874">
                  <c:v>41.82</c:v>
                </c:pt>
                <c:pt idx="2875">
                  <c:v>41.83</c:v>
                </c:pt>
                <c:pt idx="2876">
                  <c:v>41.84</c:v>
                </c:pt>
                <c:pt idx="2877">
                  <c:v>41.85</c:v>
                </c:pt>
                <c:pt idx="2878">
                  <c:v>41.85</c:v>
                </c:pt>
                <c:pt idx="2879">
                  <c:v>41.85</c:v>
                </c:pt>
                <c:pt idx="2880">
                  <c:v>41.86</c:v>
                </c:pt>
                <c:pt idx="2881">
                  <c:v>41.86</c:v>
                </c:pt>
                <c:pt idx="2882">
                  <c:v>41.86</c:v>
                </c:pt>
                <c:pt idx="2883">
                  <c:v>41.86</c:v>
                </c:pt>
                <c:pt idx="2884">
                  <c:v>41.86</c:v>
                </c:pt>
                <c:pt idx="2885">
                  <c:v>41.86</c:v>
                </c:pt>
                <c:pt idx="2886">
                  <c:v>41.86</c:v>
                </c:pt>
                <c:pt idx="2887">
                  <c:v>41.86</c:v>
                </c:pt>
                <c:pt idx="2888">
                  <c:v>41.86</c:v>
                </c:pt>
                <c:pt idx="2889">
                  <c:v>41.86</c:v>
                </c:pt>
                <c:pt idx="2890">
                  <c:v>41.86</c:v>
                </c:pt>
                <c:pt idx="2891">
                  <c:v>41.86</c:v>
                </c:pt>
                <c:pt idx="2892">
                  <c:v>41.86</c:v>
                </c:pt>
                <c:pt idx="2893">
                  <c:v>41.86</c:v>
                </c:pt>
                <c:pt idx="2894">
                  <c:v>41.86</c:v>
                </c:pt>
                <c:pt idx="2895">
                  <c:v>41.86</c:v>
                </c:pt>
                <c:pt idx="2896">
                  <c:v>41.86</c:v>
                </c:pt>
                <c:pt idx="2897">
                  <c:v>41.86</c:v>
                </c:pt>
                <c:pt idx="2898">
                  <c:v>41.86</c:v>
                </c:pt>
                <c:pt idx="2899">
                  <c:v>41.86</c:v>
                </c:pt>
                <c:pt idx="2900">
                  <c:v>41.86</c:v>
                </c:pt>
                <c:pt idx="2901">
                  <c:v>41.86</c:v>
                </c:pt>
                <c:pt idx="2902">
                  <c:v>41.86</c:v>
                </c:pt>
                <c:pt idx="2903">
                  <c:v>41.86</c:v>
                </c:pt>
                <c:pt idx="2904">
                  <c:v>41.86</c:v>
                </c:pt>
                <c:pt idx="2905">
                  <c:v>41.86</c:v>
                </c:pt>
                <c:pt idx="2906">
                  <c:v>41.86</c:v>
                </c:pt>
                <c:pt idx="2907">
                  <c:v>41.86</c:v>
                </c:pt>
                <c:pt idx="2908">
                  <c:v>41.86</c:v>
                </c:pt>
                <c:pt idx="2909">
                  <c:v>41.86</c:v>
                </c:pt>
                <c:pt idx="2910">
                  <c:v>41.86</c:v>
                </c:pt>
                <c:pt idx="2911">
                  <c:v>41.86</c:v>
                </c:pt>
                <c:pt idx="2912">
                  <c:v>41.86</c:v>
                </c:pt>
                <c:pt idx="2913">
                  <c:v>41.86</c:v>
                </c:pt>
                <c:pt idx="2914">
                  <c:v>41.86</c:v>
                </c:pt>
                <c:pt idx="2915">
                  <c:v>41.86</c:v>
                </c:pt>
                <c:pt idx="2916">
                  <c:v>41.86</c:v>
                </c:pt>
                <c:pt idx="2917">
                  <c:v>41.86</c:v>
                </c:pt>
                <c:pt idx="2918">
                  <c:v>41.86</c:v>
                </c:pt>
                <c:pt idx="2919">
                  <c:v>41.86</c:v>
                </c:pt>
                <c:pt idx="2920">
                  <c:v>41.86</c:v>
                </c:pt>
                <c:pt idx="2921">
                  <c:v>41.86</c:v>
                </c:pt>
                <c:pt idx="2922">
                  <c:v>41.86</c:v>
                </c:pt>
                <c:pt idx="2923">
                  <c:v>41.86</c:v>
                </c:pt>
                <c:pt idx="2924">
                  <c:v>41.86</c:v>
                </c:pt>
                <c:pt idx="2925">
                  <c:v>41.86</c:v>
                </c:pt>
                <c:pt idx="2926">
                  <c:v>41.86</c:v>
                </c:pt>
                <c:pt idx="2927">
                  <c:v>41.86</c:v>
                </c:pt>
                <c:pt idx="2928">
                  <c:v>41.86</c:v>
                </c:pt>
                <c:pt idx="2929">
                  <c:v>41.86</c:v>
                </c:pt>
                <c:pt idx="2930">
                  <c:v>41.86</c:v>
                </c:pt>
                <c:pt idx="2931">
                  <c:v>41.86</c:v>
                </c:pt>
                <c:pt idx="2932">
                  <c:v>41.86</c:v>
                </c:pt>
                <c:pt idx="2933">
                  <c:v>41.86</c:v>
                </c:pt>
                <c:pt idx="2934">
                  <c:v>41.86</c:v>
                </c:pt>
                <c:pt idx="2935">
                  <c:v>41.86</c:v>
                </c:pt>
                <c:pt idx="2936">
                  <c:v>41.86</c:v>
                </c:pt>
                <c:pt idx="2937">
                  <c:v>41.86</c:v>
                </c:pt>
                <c:pt idx="2938">
                  <c:v>41.86</c:v>
                </c:pt>
                <c:pt idx="2939">
                  <c:v>41.86</c:v>
                </c:pt>
                <c:pt idx="2940">
                  <c:v>41.86</c:v>
                </c:pt>
                <c:pt idx="2941">
                  <c:v>41.86</c:v>
                </c:pt>
                <c:pt idx="2942">
                  <c:v>41.86</c:v>
                </c:pt>
                <c:pt idx="2943">
                  <c:v>41.86</c:v>
                </c:pt>
                <c:pt idx="2944">
                  <c:v>41.85</c:v>
                </c:pt>
                <c:pt idx="2945">
                  <c:v>41.85</c:v>
                </c:pt>
                <c:pt idx="2946">
                  <c:v>41.85</c:v>
                </c:pt>
                <c:pt idx="2947">
                  <c:v>41.84</c:v>
                </c:pt>
                <c:pt idx="2948">
                  <c:v>41.83</c:v>
                </c:pt>
                <c:pt idx="2949">
                  <c:v>41.83</c:v>
                </c:pt>
                <c:pt idx="2950">
                  <c:v>41.82</c:v>
                </c:pt>
                <c:pt idx="2951">
                  <c:v>41.82</c:v>
                </c:pt>
                <c:pt idx="2952">
                  <c:v>41.81</c:v>
                </c:pt>
                <c:pt idx="2953">
                  <c:v>41.8</c:v>
                </c:pt>
                <c:pt idx="2954">
                  <c:v>41.8</c:v>
                </c:pt>
                <c:pt idx="2955">
                  <c:v>41.79</c:v>
                </c:pt>
                <c:pt idx="2956">
                  <c:v>41.77</c:v>
                </c:pt>
                <c:pt idx="2957">
                  <c:v>41.77</c:v>
                </c:pt>
                <c:pt idx="2958">
                  <c:v>41.76</c:v>
                </c:pt>
                <c:pt idx="2959">
                  <c:v>41.75</c:v>
                </c:pt>
                <c:pt idx="2960">
                  <c:v>41.75</c:v>
                </c:pt>
                <c:pt idx="2961">
                  <c:v>41.74</c:v>
                </c:pt>
                <c:pt idx="2962">
                  <c:v>41.74</c:v>
                </c:pt>
                <c:pt idx="2963">
                  <c:v>41.73</c:v>
                </c:pt>
                <c:pt idx="2964">
                  <c:v>41.73</c:v>
                </c:pt>
                <c:pt idx="2965">
                  <c:v>41.72</c:v>
                </c:pt>
                <c:pt idx="2966">
                  <c:v>41.72</c:v>
                </c:pt>
                <c:pt idx="2967">
                  <c:v>41.72</c:v>
                </c:pt>
                <c:pt idx="2968">
                  <c:v>41.72</c:v>
                </c:pt>
                <c:pt idx="2969">
                  <c:v>41.72</c:v>
                </c:pt>
                <c:pt idx="2970">
                  <c:v>41.72</c:v>
                </c:pt>
                <c:pt idx="2971">
                  <c:v>41.72</c:v>
                </c:pt>
                <c:pt idx="2972">
                  <c:v>41.72</c:v>
                </c:pt>
                <c:pt idx="2973">
                  <c:v>41.72</c:v>
                </c:pt>
                <c:pt idx="2974">
                  <c:v>41.72</c:v>
                </c:pt>
                <c:pt idx="2975">
                  <c:v>41.72</c:v>
                </c:pt>
                <c:pt idx="2976">
                  <c:v>41.72</c:v>
                </c:pt>
                <c:pt idx="2977">
                  <c:v>41.72</c:v>
                </c:pt>
                <c:pt idx="2978">
                  <c:v>41.72</c:v>
                </c:pt>
                <c:pt idx="2979">
                  <c:v>41.72</c:v>
                </c:pt>
                <c:pt idx="2980">
                  <c:v>41.73</c:v>
                </c:pt>
                <c:pt idx="2981">
                  <c:v>41.73</c:v>
                </c:pt>
                <c:pt idx="2982">
                  <c:v>41.73</c:v>
                </c:pt>
                <c:pt idx="2983">
                  <c:v>41.74</c:v>
                </c:pt>
                <c:pt idx="2984">
                  <c:v>41.74</c:v>
                </c:pt>
                <c:pt idx="2985">
                  <c:v>41.74</c:v>
                </c:pt>
                <c:pt idx="2986">
                  <c:v>41.74</c:v>
                </c:pt>
                <c:pt idx="2987">
                  <c:v>41.75</c:v>
                </c:pt>
                <c:pt idx="2988">
                  <c:v>41.76</c:v>
                </c:pt>
                <c:pt idx="2989">
                  <c:v>41.76</c:v>
                </c:pt>
                <c:pt idx="2990">
                  <c:v>41.77</c:v>
                </c:pt>
                <c:pt idx="2991">
                  <c:v>41.78</c:v>
                </c:pt>
                <c:pt idx="2992">
                  <c:v>41.78</c:v>
                </c:pt>
                <c:pt idx="2993">
                  <c:v>41.79</c:v>
                </c:pt>
                <c:pt idx="2994">
                  <c:v>41.8</c:v>
                </c:pt>
                <c:pt idx="2995">
                  <c:v>41.81</c:v>
                </c:pt>
                <c:pt idx="2996">
                  <c:v>41.82</c:v>
                </c:pt>
                <c:pt idx="2997">
                  <c:v>41.83</c:v>
                </c:pt>
                <c:pt idx="2998">
                  <c:v>41.84</c:v>
                </c:pt>
                <c:pt idx="2999">
                  <c:v>41.84</c:v>
                </c:pt>
                <c:pt idx="3000">
                  <c:v>41.85</c:v>
                </c:pt>
                <c:pt idx="3001">
                  <c:v>41.85</c:v>
                </c:pt>
                <c:pt idx="3002">
                  <c:v>41.85</c:v>
                </c:pt>
                <c:pt idx="3003">
                  <c:v>41.85</c:v>
                </c:pt>
                <c:pt idx="3004">
                  <c:v>41.86</c:v>
                </c:pt>
                <c:pt idx="3005">
                  <c:v>41.86</c:v>
                </c:pt>
                <c:pt idx="3006">
                  <c:v>41.86</c:v>
                </c:pt>
                <c:pt idx="3007">
                  <c:v>41.86</c:v>
                </c:pt>
                <c:pt idx="3008">
                  <c:v>41.86</c:v>
                </c:pt>
                <c:pt idx="3009">
                  <c:v>41.86</c:v>
                </c:pt>
                <c:pt idx="3010">
                  <c:v>41.86</c:v>
                </c:pt>
                <c:pt idx="3011">
                  <c:v>41.86</c:v>
                </c:pt>
                <c:pt idx="3012">
                  <c:v>41.86</c:v>
                </c:pt>
                <c:pt idx="3013">
                  <c:v>41.86</c:v>
                </c:pt>
                <c:pt idx="3014">
                  <c:v>41.86</c:v>
                </c:pt>
                <c:pt idx="3015">
                  <c:v>41.86</c:v>
                </c:pt>
                <c:pt idx="3016">
                  <c:v>41.86</c:v>
                </c:pt>
                <c:pt idx="3017">
                  <c:v>41.86</c:v>
                </c:pt>
                <c:pt idx="3018">
                  <c:v>41.86</c:v>
                </c:pt>
                <c:pt idx="3019">
                  <c:v>41.86</c:v>
                </c:pt>
                <c:pt idx="3020">
                  <c:v>41.86</c:v>
                </c:pt>
                <c:pt idx="3021">
                  <c:v>41.86</c:v>
                </c:pt>
                <c:pt idx="3022">
                  <c:v>41.86</c:v>
                </c:pt>
                <c:pt idx="3023">
                  <c:v>41.86</c:v>
                </c:pt>
                <c:pt idx="3024">
                  <c:v>41.86</c:v>
                </c:pt>
                <c:pt idx="3025">
                  <c:v>41.86</c:v>
                </c:pt>
                <c:pt idx="3026">
                  <c:v>41.86</c:v>
                </c:pt>
                <c:pt idx="3027">
                  <c:v>41.86</c:v>
                </c:pt>
                <c:pt idx="3028">
                  <c:v>41.86</c:v>
                </c:pt>
                <c:pt idx="3029">
                  <c:v>41.86</c:v>
                </c:pt>
                <c:pt idx="3030">
                  <c:v>41.86</c:v>
                </c:pt>
                <c:pt idx="3031">
                  <c:v>41.86</c:v>
                </c:pt>
                <c:pt idx="3032">
                  <c:v>41.86</c:v>
                </c:pt>
                <c:pt idx="3033">
                  <c:v>41.86</c:v>
                </c:pt>
                <c:pt idx="3034">
                  <c:v>41.86</c:v>
                </c:pt>
                <c:pt idx="3035">
                  <c:v>41.86</c:v>
                </c:pt>
                <c:pt idx="3036">
                  <c:v>41.86</c:v>
                </c:pt>
                <c:pt idx="3037">
                  <c:v>41.86</c:v>
                </c:pt>
                <c:pt idx="3038">
                  <c:v>41.86</c:v>
                </c:pt>
                <c:pt idx="3039">
                  <c:v>41.86</c:v>
                </c:pt>
                <c:pt idx="3040">
                  <c:v>41.86</c:v>
                </c:pt>
                <c:pt idx="3041">
                  <c:v>41.86</c:v>
                </c:pt>
                <c:pt idx="3042">
                  <c:v>41.86</c:v>
                </c:pt>
                <c:pt idx="3043">
                  <c:v>41.86</c:v>
                </c:pt>
                <c:pt idx="3044">
                  <c:v>41.86</c:v>
                </c:pt>
                <c:pt idx="3045">
                  <c:v>41.86</c:v>
                </c:pt>
                <c:pt idx="3046">
                  <c:v>41.86</c:v>
                </c:pt>
                <c:pt idx="3047">
                  <c:v>41.86</c:v>
                </c:pt>
                <c:pt idx="3048">
                  <c:v>41.86</c:v>
                </c:pt>
                <c:pt idx="3049">
                  <c:v>41.86</c:v>
                </c:pt>
                <c:pt idx="3050">
                  <c:v>41.86</c:v>
                </c:pt>
                <c:pt idx="3051">
                  <c:v>41.86</c:v>
                </c:pt>
                <c:pt idx="3052">
                  <c:v>41.86</c:v>
                </c:pt>
                <c:pt idx="3053">
                  <c:v>41.87</c:v>
                </c:pt>
                <c:pt idx="3054">
                  <c:v>41.87</c:v>
                </c:pt>
                <c:pt idx="3055">
                  <c:v>41.87</c:v>
                </c:pt>
                <c:pt idx="3056">
                  <c:v>41.87</c:v>
                </c:pt>
                <c:pt idx="3057">
                  <c:v>41.88</c:v>
                </c:pt>
                <c:pt idx="3058">
                  <c:v>41.88</c:v>
                </c:pt>
                <c:pt idx="3059">
                  <c:v>41.88</c:v>
                </c:pt>
                <c:pt idx="3060">
                  <c:v>41.88</c:v>
                </c:pt>
                <c:pt idx="3061">
                  <c:v>41.89</c:v>
                </c:pt>
                <c:pt idx="3062">
                  <c:v>41.89</c:v>
                </c:pt>
                <c:pt idx="3063">
                  <c:v>41.9</c:v>
                </c:pt>
                <c:pt idx="3064">
                  <c:v>41.91</c:v>
                </c:pt>
                <c:pt idx="3065">
                  <c:v>41.91</c:v>
                </c:pt>
                <c:pt idx="3066">
                  <c:v>41.92</c:v>
                </c:pt>
                <c:pt idx="3067">
                  <c:v>41.93</c:v>
                </c:pt>
                <c:pt idx="3068">
                  <c:v>41.93</c:v>
                </c:pt>
                <c:pt idx="3069">
                  <c:v>41.93</c:v>
                </c:pt>
                <c:pt idx="3070">
                  <c:v>41.94</c:v>
                </c:pt>
                <c:pt idx="3071">
                  <c:v>41.94</c:v>
                </c:pt>
                <c:pt idx="3072">
                  <c:v>41.95</c:v>
                </c:pt>
                <c:pt idx="3073">
                  <c:v>41.95</c:v>
                </c:pt>
                <c:pt idx="3074">
                  <c:v>41.95</c:v>
                </c:pt>
                <c:pt idx="3075">
                  <c:v>41.96</c:v>
                </c:pt>
                <c:pt idx="3076">
                  <c:v>41.96</c:v>
                </c:pt>
                <c:pt idx="3077">
                  <c:v>41.96</c:v>
                </c:pt>
                <c:pt idx="3078">
                  <c:v>41.96</c:v>
                </c:pt>
                <c:pt idx="3079">
                  <c:v>41.97</c:v>
                </c:pt>
                <c:pt idx="3080">
                  <c:v>41.97</c:v>
                </c:pt>
                <c:pt idx="3081">
                  <c:v>41.97</c:v>
                </c:pt>
                <c:pt idx="3082">
                  <c:v>41.97</c:v>
                </c:pt>
                <c:pt idx="3083">
                  <c:v>41.97</c:v>
                </c:pt>
                <c:pt idx="3084">
                  <c:v>41.97</c:v>
                </c:pt>
                <c:pt idx="3085">
                  <c:v>41.97</c:v>
                </c:pt>
                <c:pt idx="3086">
                  <c:v>41.97</c:v>
                </c:pt>
                <c:pt idx="3087">
                  <c:v>41.97</c:v>
                </c:pt>
                <c:pt idx="3088">
                  <c:v>41.97</c:v>
                </c:pt>
                <c:pt idx="3089">
                  <c:v>41.97</c:v>
                </c:pt>
                <c:pt idx="3090">
                  <c:v>41.97</c:v>
                </c:pt>
                <c:pt idx="3091">
                  <c:v>41.98</c:v>
                </c:pt>
                <c:pt idx="3092">
                  <c:v>41.98</c:v>
                </c:pt>
                <c:pt idx="3093">
                  <c:v>41.99</c:v>
                </c:pt>
                <c:pt idx="3094">
                  <c:v>41.99</c:v>
                </c:pt>
                <c:pt idx="3095">
                  <c:v>42</c:v>
                </c:pt>
                <c:pt idx="3096">
                  <c:v>42</c:v>
                </c:pt>
                <c:pt idx="3097">
                  <c:v>42.01</c:v>
                </c:pt>
                <c:pt idx="3098">
                  <c:v>42.02</c:v>
                </c:pt>
                <c:pt idx="3099">
                  <c:v>42.02</c:v>
                </c:pt>
                <c:pt idx="3100">
                  <c:v>42.02</c:v>
                </c:pt>
                <c:pt idx="3101">
                  <c:v>42.02</c:v>
                </c:pt>
                <c:pt idx="3102">
                  <c:v>42.02</c:v>
                </c:pt>
                <c:pt idx="3103">
                  <c:v>42.02</c:v>
                </c:pt>
                <c:pt idx="3104">
                  <c:v>42.02</c:v>
                </c:pt>
                <c:pt idx="3105">
                  <c:v>42.02</c:v>
                </c:pt>
                <c:pt idx="3106">
                  <c:v>42.03</c:v>
                </c:pt>
                <c:pt idx="3107">
                  <c:v>42.03</c:v>
                </c:pt>
                <c:pt idx="3108">
                  <c:v>42.03</c:v>
                </c:pt>
                <c:pt idx="3109">
                  <c:v>42.04</c:v>
                </c:pt>
                <c:pt idx="3110">
                  <c:v>42.03</c:v>
                </c:pt>
                <c:pt idx="3111">
                  <c:v>42.03</c:v>
                </c:pt>
                <c:pt idx="3112">
                  <c:v>42.03</c:v>
                </c:pt>
                <c:pt idx="3113">
                  <c:v>42.03</c:v>
                </c:pt>
                <c:pt idx="3114">
                  <c:v>42.03</c:v>
                </c:pt>
                <c:pt idx="3115">
                  <c:v>42.03</c:v>
                </c:pt>
                <c:pt idx="3116">
                  <c:v>42.02</c:v>
                </c:pt>
                <c:pt idx="3117">
                  <c:v>42.02</c:v>
                </c:pt>
                <c:pt idx="3118">
                  <c:v>42.02</c:v>
                </c:pt>
                <c:pt idx="3119">
                  <c:v>42.03</c:v>
                </c:pt>
                <c:pt idx="3120">
                  <c:v>42.03</c:v>
                </c:pt>
                <c:pt idx="3121">
                  <c:v>42.03</c:v>
                </c:pt>
                <c:pt idx="3122">
                  <c:v>42.03</c:v>
                </c:pt>
                <c:pt idx="3123">
                  <c:v>42.04</c:v>
                </c:pt>
                <c:pt idx="3124">
                  <c:v>42.04</c:v>
                </c:pt>
                <c:pt idx="3125">
                  <c:v>42.05</c:v>
                </c:pt>
                <c:pt idx="3126">
                  <c:v>42.05</c:v>
                </c:pt>
                <c:pt idx="3127">
                  <c:v>42.05</c:v>
                </c:pt>
                <c:pt idx="3128">
                  <c:v>42.05</c:v>
                </c:pt>
                <c:pt idx="3129">
                  <c:v>42.06</c:v>
                </c:pt>
                <c:pt idx="3130">
                  <c:v>42.06</c:v>
                </c:pt>
                <c:pt idx="3131">
                  <c:v>42.06</c:v>
                </c:pt>
                <c:pt idx="3132">
                  <c:v>42.06</c:v>
                </c:pt>
                <c:pt idx="3133">
                  <c:v>42.06</c:v>
                </c:pt>
                <c:pt idx="3134">
                  <c:v>42.06</c:v>
                </c:pt>
                <c:pt idx="3135">
                  <c:v>42.06</c:v>
                </c:pt>
                <c:pt idx="3136">
                  <c:v>42.07</c:v>
                </c:pt>
                <c:pt idx="3137">
                  <c:v>42.07</c:v>
                </c:pt>
                <c:pt idx="3138">
                  <c:v>42.07</c:v>
                </c:pt>
                <c:pt idx="3139">
                  <c:v>42.08</c:v>
                </c:pt>
                <c:pt idx="3140">
                  <c:v>42.08</c:v>
                </c:pt>
                <c:pt idx="3141">
                  <c:v>42.08</c:v>
                </c:pt>
                <c:pt idx="3142">
                  <c:v>42.08</c:v>
                </c:pt>
                <c:pt idx="3143">
                  <c:v>42.09</c:v>
                </c:pt>
                <c:pt idx="3144">
                  <c:v>42.09</c:v>
                </c:pt>
                <c:pt idx="3145">
                  <c:v>42.09</c:v>
                </c:pt>
                <c:pt idx="3146">
                  <c:v>42.09</c:v>
                </c:pt>
                <c:pt idx="3147">
                  <c:v>42.1</c:v>
                </c:pt>
                <c:pt idx="3148">
                  <c:v>42.1</c:v>
                </c:pt>
                <c:pt idx="3149">
                  <c:v>42.1</c:v>
                </c:pt>
                <c:pt idx="3150">
                  <c:v>42.09</c:v>
                </c:pt>
                <c:pt idx="3151">
                  <c:v>42.09</c:v>
                </c:pt>
                <c:pt idx="3152">
                  <c:v>42.09</c:v>
                </c:pt>
                <c:pt idx="3153">
                  <c:v>42.09</c:v>
                </c:pt>
                <c:pt idx="3154">
                  <c:v>42.09</c:v>
                </c:pt>
                <c:pt idx="3155">
                  <c:v>42.08</c:v>
                </c:pt>
                <c:pt idx="3156">
                  <c:v>42.08</c:v>
                </c:pt>
                <c:pt idx="3157">
                  <c:v>42.08</c:v>
                </c:pt>
                <c:pt idx="3158">
                  <c:v>42.08</c:v>
                </c:pt>
                <c:pt idx="3159">
                  <c:v>42.08</c:v>
                </c:pt>
                <c:pt idx="3160">
                  <c:v>42.08</c:v>
                </c:pt>
                <c:pt idx="3161">
                  <c:v>42.08</c:v>
                </c:pt>
                <c:pt idx="3162">
                  <c:v>42.08</c:v>
                </c:pt>
                <c:pt idx="3163">
                  <c:v>42.08</c:v>
                </c:pt>
                <c:pt idx="3164">
                  <c:v>42.08</c:v>
                </c:pt>
                <c:pt idx="3165">
                  <c:v>42.08</c:v>
                </c:pt>
                <c:pt idx="3166">
                  <c:v>42.08</c:v>
                </c:pt>
                <c:pt idx="3167">
                  <c:v>42.08</c:v>
                </c:pt>
                <c:pt idx="3168">
                  <c:v>42.08</c:v>
                </c:pt>
                <c:pt idx="3169">
                  <c:v>42.08</c:v>
                </c:pt>
                <c:pt idx="3170">
                  <c:v>42.09</c:v>
                </c:pt>
                <c:pt idx="3171">
                  <c:v>42.1</c:v>
                </c:pt>
                <c:pt idx="3172">
                  <c:v>42.1</c:v>
                </c:pt>
                <c:pt idx="3173">
                  <c:v>42.1</c:v>
                </c:pt>
                <c:pt idx="3174">
                  <c:v>42.1</c:v>
                </c:pt>
                <c:pt idx="3175">
                  <c:v>42.11</c:v>
                </c:pt>
                <c:pt idx="3176">
                  <c:v>42.11</c:v>
                </c:pt>
                <c:pt idx="3177">
                  <c:v>42.12</c:v>
                </c:pt>
                <c:pt idx="3178">
                  <c:v>42.12</c:v>
                </c:pt>
                <c:pt idx="3179">
                  <c:v>42.12</c:v>
                </c:pt>
                <c:pt idx="3180">
                  <c:v>42.12</c:v>
                </c:pt>
                <c:pt idx="3181">
                  <c:v>42.13</c:v>
                </c:pt>
                <c:pt idx="3182">
                  <c:v>42.13</c:v>
                </c:pt>
                <c:pt idx="3183">
                  <c:v>42.13</c:v>
                </c:pt>
                <c:pt idx="3184">
                  <c:v>42.14</c:v>
                </c:pt>
                <c:pt idx="3185">
                  <c:v>42.14</c:v>
                </c:pt>
                <c:pt idx="3186">
                  <c:v>42.14</c:v>
                </c:pt>
                <c:pt idx="3187">
                  <c:v>42.14</c:v>
                </c:pt>
                <c:pt idx="3188">
                  <c:v>42.14</c:v>
                </c:pt>
                <c:pt idx="3189">
                  <c:v>42.15</c:v>
                </c:pt>
                <c:pt idx="3190">
                  <c:v>42.15</c:v>
                </c:pt>
                <c:pt idx="3191">
                  <c:v>42.15</c:v>
                </c:pt>
                <c:pt idx="3192">
                  <c:v>42.16</c:v>
                </c:pt>
                <c:pt idx="3193">
                  <c:v>42.16</c:v>
                </c:pt>
                <c:pt idx="3194">
                  <c:v>42.16</c:v>
                </c:pt>
                <c:pt idx="3195">
                  <c:v>42.16</c:v>
                </c:pt>
                <c:pt idx="3196">
                  <c:v>42.16</c:v>
                </c:pt>
                <c:pt idx="3197">
                  <c:v>42.16</c:v>
                </c:pt>
                <c:pt idx="3198">
                  <c:v>42.16</c:v>
                </c:pt>
                <c:pt idx="3199">
                  <c:v>42.16</c:v>
                </c:pt>
                <c:pt idx="3200">
                  <c:v>42.15</c:v>
                </c:pt>
                <c:pt idx="3201">
                  <c:v>42.15</c:v>
                </c:pt>
                <c:pt idx="3202">
                  <c:v>42.15</c:v>
                </c:pt>
                <c:pt idx="3203">
                  <c:v>42.15</c:v>
                </c:pt>
                <c:pt idx="3204">
                  <c:v>42.14</c:v>
                </c:pt>
                <c:pt idx="3205">
                  <c:v>42.14</c:v>
                </c:pt>
                <c:pt idx="3206">
                  <c:v>42.14</c:v>
                </c:pt>
                <c:pt idx="3207">
                  <c:v>42.13</c:v>
                </c:pt>
                <c:pt idx="3208">
                  <c:v>42.14</c:v>
                </c:pt>
                <c:pt idx="3209">
                  <c:v>42.14</c:v>
                </c:pt>
                <c:pt idx="3210">
                  <c:v>42.14</c:v>
                </c:pt>
                <c:pt idx="3211">
                  <c:v>42.14</c:v>
                </c:pt>
                <c:pt idx="3212">
                  <c:v>42.14</c:v>
                </c:pt>
                <c:pt idx="3213">
                  <c:v>42.14</c:v>
                </c:pt>
                <c:pt idx="3214">
                  <c:v>42.15</c:v>
                </c:pt>
                <c:pt idx="3215">
                  <c:v>42.15</c:v>
                </c:pt>
                <c:pt idx="3216">
                  <c:v>42.15</c:v>
                </c:pt>
                <c:pt idx="3217">
                  <c:v>42.15</c:v>
                </c:pt>
                <c:pt idx="3218">
                  <c:v>42.16</c:v>
                </c:pt>
                <c:pt idx="3219">
                  <c:v>42.16</c:v>
                </c:pt>
                <c:pt idx="3220">
                  <c:v>42.16</c:v>
                </c:pt>
                <c:pt idx="3221">
                  <c:v>42.17</c:v>
                </c:pt>
                <c:pt idx="3222">
                  <c:v>42.17</c:v>
                </c:pt>
                <c:pt idx="3223">
                  <c:v>42.16</c:v>
                </c:pt>
                <c:pt idx="3224">
                  <c:v>42.17</c:v>
                </c:pt>
                <c:pt idx="3225">
                  <c:v>42.17</c:v>
                </c:pt>
                <c:pt idx="3226">
                  <c:v>42.17</c:v>
                </c:pt>
                <c:pt idx="3227">
                  <c:v>42.17</c:v>
                </c:pt>
                <c:pt idx="3228">
                  <c:v>42.17</c:v>
                </c:pt>
                <c:pt idx="3229">
                  <c:v>42.17</c:v>
                </c:pt>
                <c:pt idx="3230">
                  <c:v>42.17</c:v>
                </c:pt>
                <c:pt idx="3231">
                  <c:v>42.17</c:v>
                </c:pt>
                <c:pt idx="3232">
                  <c:v>42.17</c:v>
                </c:pt>
                <c:pt idx="3233">
                  <c:v>42.17</c:v>
                </c:pt>
                <c:pt idx="3234">
                  <c:v>42.17</c:v>
                </c:pt>
                <c:pt idx="3235">
                  <c:v>42.18</c:v>
                </c:pt>
                <c:pt idx="3236">
                  <c:v>42.18</c:v>
                </c:pt>
                <c:pt idx="3237">
                  <c:v>42.18</c:v>
                </c:pt>
                <c:pt idx="3238">
                  <c:v>42.18</c:v>
                </c:pt>
                <c:pt idx="3239">
                  <c:v>42.19</c:v>
                </c:pt>
                <c:pt idx="3240">
                  <c:v>42.19</c:v>
                </c:pt>
                <c:pt idx="3241">
                  <c:v>42.19</c:v>
                </c:pt>
                <c:pt idx="3242">
                  <c:v>42.19</c:v>
                </c:pt>
                <c:pt idx="3243">
                  <c:v>42.19</c:v>
                </c:pt>
                <c:pt idx="3244">
                  <c:v>42.19</c:v>
                </c:pt>
                <c:pt idx="3245">
                  <c:v>42.19</c:v>
                </c:pt>
                <c:pt idx="3246">
                  <c:v>42.19</c:v>
                </c:pt>
                <c:pt idx="3247">
                  <c:v>42.19</c:v>
                </c:pt>
                <c:pt idx="3248">
                  <c:v>42.19</c:v>
                </c:pt>
                <c:pt idx="3249">
                  <c:v>42.19</c:v>
                </c:pt>
                <c:pt idx="3250">
                  <c:v>42.19</c:v>
                </c:pt>
                <c:pt idx="3251">
                  <c:v>42.19</c:v>
                </c:pt>
                <c:pt idx="3252">
                  <c:v>42.19</c:v>
                </c:pt>
                <c:pt idx="3253">
                  <c:v>42.19</c:v>
                </c:pt>
                <c:pt idx="3254">
                  <c:v>42.19</c:v>
                </c:pt>
                <c:pt idx="3255">
                  <c:v>42.19</c:v>
                </c:pt>
                <c:pt idx="3256">
                  <c:v>42.19</c:v>
                </c:pt>
                <c:pt idx="3257">
                  <c:v>42.19</c:v>
                </c:pt>
                <c:pt idx="3258">
                  <c:v>42.19</c:v>
                </c:pt>
                <c:pt idx="3259">
                  <c:v>42.19</c:v>
                </c:pt>
                <c:pt idx="3260">
                  <c:v>42.2</c:v>
                </c:pt>
                <c:pt idx="3261">
                  <c:v>42.2</c:v>
                </c:pt>
                <c:pt idx="3262">
                  <c:v>42.2</c:v>
                </c:pt>
                <c:pt idx="3263">
                  <c:v>42.2</c:v>
                </c:pt>
                <c:pt idx="3264">
                  <c:v>42.21</c:v>
                </c:pt>
                <c:pt idx="3265">
                  <c:v>42.21</c:v>
                </c:pt>
                <c:pt idx="3266">
                  <c:v>42.22</c:v>
                </c:pt>
                <c:pt idx="3267">
                  <c:v>42.23</c:v>
                </c:pt>
                <c:pt idx="3268">
                  <c:v>42.23</c:v>
                </c:pt>
                <c:pt idx="3269">
                  <c:v>42.24</c:v>
                </c:pt>
                <c:pt idx="3270">
                  <c:v>42.25</c:v>
                </c:pt>
                <c:pt idx="3271">
                  <c:v>42.25</c:v>
                </c:pt>
                <c:pt idx="3272">
                  <c:v>42.26</c:v>
                </c:pt>
                <c:pt idx="3273">
                  <c:v>42.27</c:v>
                </c:pt>
                <c:pt idx="3274">
                  <c:v>42.27</c:v>
                </c:pt>
                <c:pt idx="3275">
                  <c:v>42.28</c:v>
                </c:pt>
                <c:pt idx="3276">
                  <c:v>42.28</c:v>
                </c:pt>
                <c:pt idx="3277">
                  <c:v>42.29</c:v>
                </c:pt>
                <c:pt idx="3278">
                  <c:v>42.29</c:v>
                </c:pt>
                <c:pt idx="3279">
                  <c:v>42.29</c:v>
                </c:pt>
                <c:pt idx="3280">
                  <c:v>42.3</c:v>
                </c:pt>
                <c:pt idx="3281">
                  <c:v>42.3</c:v>
                </c:pt>
                <c:pt idx="3282">
                  <c:v>42.3</c:v>
                </c:pt>
                <c:pt idx="3283">
                  <c:v>42.3</c:v>
                </c:pt>
                <c:pt idx="3284">
                  <c:v>42.3</c:v>
                </c:pt>
                <c:pt idx="3285">
                  <c:v>42.3</c:v>
                </c:pt>
                <c:pt idx="3286">
                  <c:v>42.3</c:v>
                </c:pt>
                <c:pt idx="3287">
                  <c:v>42.3</c:v>
                </c:pt>
                <c:pt idx="3288">
                  <c:v>42.3</c:v>
                </c:pt>
                <c:pt idx="3289">
                  <c:v>42.3</c:v>
                </c:pt>
                <c:pt idx="3290">
                  <c:v>42.3</c:v>
                </c:pt>
                <c:pt idx="3291">
                  <c:v>42.3</c:v>
                </c:pt>
                <c:pt idx="3292">
                  <c:v>42.3</c:v>
                </c:pt>
                <c:pt idx="3293">
                  <c:v>42.3</c:v>
                </c:pt>
                <c:pt idx="3294">
                  <c:v>42.3</c:v>
                </c:pt>
                <c:pt idx="3295">
                  <c:v>42.3</c:v>
                </c:pt>
                <c:pt idx="3296">
                  <c:v>42.3</c:v>
                </c:pt>
                <c:pt idx="3297">
                  <c:v>42.3</c:v>
                </c:pt>
                <c:pt idx="3298">
                  <c:v>42.3</c:v>
                </c:pt>
                <c:pt idx="3299">
                  <c:v>42.3</c:v>
                </c:pt>
                <c:pt idx="3300">
                  <c:v>42.3</c:v>
                </c:pt>
                <c:pt idx="3301">
                  <c:v>42.3</c:v>
                </c:pt>
                <c:pt idx="3302">
                  <c:v>42.3</c:v>
                </c:pt>
                <c:pt idx="3303">
                  <c:v>42.3</c:v>
                </c:pt>
                <c:pt idx="3304">
                  <c:v>42.29</c:v>
                </c:pt>
                <c:pt idx="3305">
                  <c:v>42.29</c:v>
                </c:pt>
                <c:pt idx="3306">
                  <c:v>42.29</c:v>
                </c:pt>
                <c:pt idx="3307">
                  <c:v>42.28</c:v>
                </c:pt>
                <c:pt idx="3308">
                  <c:v>42.28</c:v>
                </c:pt>
                <c:pt idx="3309">
                  <c:v>42.27</c:v>
                </c:pt>
                <c:pt idx="3310">
                  <c:v>42.27</c:v>
                </c:pt>
                <c:pt idx="3311">
                  <c:v>42.26</c:v>
                </c:pt>
                <c:pt idx="3312">
                  <c:v>42.25</c:v>
                </c:pt>
                <c:pt idx="3313">
                  <c:v>42.24</c:v>
                </c:pt>
                <c:pt idx="3314">
                  <c:v>42.23</c:v>
                </c:pt>
                <c:pt idx="3315">
                  <c:v>42.22</c:v>
                </c:pt>
                <c:pt idx="3316">
                  <c:v>42.21</c:v>
                </c:pt>
                <c:pt idx="3317">
                  <c:v>42.21</c:v>
                </c:pt>
                <c:pt idx="3318">
                  <c:v>42.2</c:v>
                </c:pt>
                <c:pt idx="3319">
                  <c:v>42.2</c:v>
                </c:pt>
                <c:pt idx="3320">
                  <c:v>42.2</c:v>
                </c:pt>
                <c:pt idx="3321">
                  <c:v>42.19</c:v>
                </c:pt>
                <c:pt idx="3322">
                  <c:v>42.19</c:v>
                </c:pt>
                <c:pt idx="3323">
                  <c:v>42.19</c:v>
                </c:pt>
                <c:pt idx="3324">
                  <c:v>42.19</c:v>
                </c:pt>
                <c:pt idx="3325">
                  <c:v>42.19</c:v>
                </c:pt>
                <c:pt idx="3326">
                  <c:v>42.19</c:v>
                </c:pt>
                <c:pt idx="3327">
                  <c:v>42.19</c:v>
                </c:pt>
                <c:pt idx="3328">
                  <c:v>42.19</c:v>
                </c:pt>
                <c:pt idx="3329">
                  <c:v>42.19</c:v>
                </c:pt>
                <c:pt idx="3330">
                  <c:v>42.19</c:v>
                </c:pt>
                <c:pt idx="3331">
                  <c:v>42.19</c:v>
                </c:pt>
                <c:pt idx="3332">
                  <c:v>42.19</c:v>
                </c:pt>
                <c:pt idx="3333">
                  <c:v>42.19</c:v>
                </c:pt>
                <c:pt idx="3334">
                  <c:v>42.19</c:v>
                </c:pt>
                <c:pt idx="3335">
                  <c:v>42.19</c:v>
                </c:pt>
                <c:pt idx="3336">
                  <c:v>42.19</c:v>
                </c:pt>
                <c:pt idx="3337">
                  <c:v>42.19</c:v>
                </c:pt>
                <c:pt idx="3338">
                  <c:v>42.18</c:v>
                </c:pt>
                <c:pt idx="3339">
                  <c:v>42.18</c:v>
                </c:pt>
                <c:pt idx="3340">
                  <c:v>42.18</c:v>
                </c:pt>
                <c:pt idx="3341">
                  <c:v>42.17</c:v>
                </c:pt>
                <c:pt idx="3342">
                  <c:v>42.17</c:v>
                </c:pt>
                <c:pt idx="3343">
                  <c:v>42.16</c:v>
                </c:pt>
                <c:pt idx="3344">
                  <c:v>42.15</c:v>
                </c:pt>
                <c:pt idx="3345">
                  <c:v>42.15</c:v>
                </c:pt>
                <c:pt idx="3346">
                  <c:v>42.15</c:v>
                </c:pt>
                <c:pt idx="3347">
                  <c:v>42.14</c:v>
                </c:pt>
                <c:pt idx="3348">
                  <c:v>42.13</c:v>
                </c:pt>
                <c:pt idx="3349">
                  <c:v>42.12</c:v>
                </c:pt>
                <c:pt idx="3350">
                  <c:v>42.12</c:v>
                </c:pt>
                <c:pt idx="3351">
                  <c:v>42.11</c:v>
                </c:pt>
                <c:pt idx="3352">
                  <c:v>42.11</c:v>
                </c:pt>
                <c:pt idx="3353">
                  <c:v>42.11</c:v>
                </c:pt>
                <c:pt idx="3354">
                  <c:v>42.11</c:v>
                </c:pt>
                <c:pt idx="3355">
                  <c:v>42.12</c:v>
                </c:pt>
                <c:pt idx="3356">
                  <c:v>42.12</c:v>
                </c:pt>
                <c:pt idx="3357">
                  <c:v>42.13</c:v>
                </c:pt>
                <c:pt idx="3358">
                  <c:v>42.13</c:v>
                </c:pt>
                <c:pt idx="3359">
                  <c:v>42.14</c:v>
                </c:pt>
                <c:pt idx="3360">
                  <c:v>42.15</c:v>
                </c:pt>
                <c:pt idx="3361">
                  <c:v>42.15</c:v>
                </c:pt>
                <c:pt idx="3362">
                  <c:v>42.16</c:v>
                </c:pt>
                <c:pt idx="3363">
                  <c:v>42.17</c:v>
                </c:pt>
                <c:pt idx="3364">
                  <c:v>42.17</c:v>
                </c:pt>
                <c:pt idx="3365">
                  <c:v>42.17</c:v>
                </c:pt>
                <c:pt idx="3366">
                  <c:v>42.17</c:v>
                </c:pt>
                <c:pt idx="3367">
                  <c:v>42.18</c:v>
                </c:pt>
                <c:pt idx="3368">
                  <c:v>42.18</c:v>
                </c:pt>
                <c:pt idx="3369">
                  <c:v>42.18</c:v>
                </c:pt>
                <c:pt idx="3370">
                  <c:v>42.18</c:v>
                </c:pt>
                <c:pt idx="3371">
                  <c:v>42.18</c:v>
                </c:pt>
                <c:pt idx="3372">
                  <c:v>42.18</c:v>
                </c:pt>
                <c:pt idx="3373">
                  <c:v>42.19</c:v>
                </c:pt>
                <c:pt idx="3374">
                  <c:v>42.19</c:v>
                </c:pt>
                <c:pt idx="3375">
                  <c:v>42.19</c:v>
                </c:pt>
                <c:pt idx="3376">
                  <c:v>42.19</c:v>
                </c:pt>
                <c:pt idx="3377">
                  <c:v>42.19</c:v>
                </c:pt>
                <c:pt idx="3378">
                  <c:v>42.19</c:v>
                </c:pt>
                <c:pt idx="3379">
                  <c:v>42.19</c:v>
                </c:pt>
                <c:pt idx="3380">
                  <c:v>42.19</c:v>
                </c:pt>
                <c:pt idx="3381">
                  <c:v>42.19</c:v>
                </c:pt>
                <c:pt idx="3382">
                  <c:v>42.19</c:v>
                </c:pt>
                <c:pt idx="3383">
                  <c:v>42.19</c:v>
                </c:pt>
                <c:pt idx="3384">
                  <c:v>42.19</c:v>
                </c:pt>
                <c:pt idx="3385">
                  <c:v>42.19</c:v>
                </c:pt>
                <c:pt idx="3386">
                  <c:v>42.19</c:v>
                </c:pt>
                <c:pt idx="3387">
                  <c:v>42.19</c:v>
                </c:pt>
                <c:pt idx="3388">
                  <c:v>42.19</c:v>
                </c:pt>
                <c:pt idx="3389">
                  <c:v>42.19</c:v>
                </c:pt>
                <c:pt idx="3390">
                  <c:v>42.19</c:v>
                </c:pt>
                <c:pt idx="3391">
                  <c:v>42.19</c:v>
                </c:pt>
                <c:pt idx="3392">
                  <c:v>42.19</c:v>
                </c:pt>
                <c:pt idx="3393">
                  <c:v>42.19</c:v>
                </c:pt>
                <c:pt idx="3394">
                  <c:v>42.19</c:v>
                </c:pt>
                <c:pt idx="3395">
                  <c:v>42.19</c:v>
                </c:pt>
                <c:pt idx="3396">
                  <c:v>42.19</c:v>
                </c:pt>
                <c:pt idx="3397">
                  <c:v>42.19</c:v>
                </c:pt>
                <c:pt idx="3398">
                  <c:v>42.19</c:v>
                </c:pt>
                <c:pt idx="3399">
                  <c:v>42.19</c:v>
                </c:pt>
                <c:pt idx="3400">
                  <c:v>42.19</c:v>
                </c:pt>
                <c:pt idx="3401">
                  <c:v>42.19</c:v>
                </c:pt>
                <c:pt idx="3402">
                  <c:v>42.19</c:v>
                </c:pt>
                <c:pt idx="3403">
                  <c:v>42.19</c:v>
                </c:pt>
                <c:pt idx="3404">
                  <c:v>42.19</c:v>
                </c:pt>
                <c:pt idx="3405">
                  <c:v>42.19</c:v>
                </c:pt>
                <c:pt idx="3406">
                  <c:v>42.19</c:v>
                </c:pt>
                <c:pt idx="3407">
                  <c:v>42.19</c:v>
                </c:pt>
                <c:pt idx="3408">
                  <c:v>42.19</c:v>
                </c:pt>
                <c:pt idx="3409">
                  <c:v>42.19</c:v>
                </c:pt>
                <c:pt idx="3410">
                  <c:v>42.19</c:v>
                </c:pt>
                <c:pt idx="3411">
                  <c:v>42.19</c:v>
                </c:pt>
                <c:pt idx="3412">
                  <c:v>42.19</c:v>
                </c:pt>
                <c:pt idx="3413">
                  <c:v>42.19</c:v>
                </c:pt>
                <c:pt idx="3414">
                  <c:v>42.19</c:v>
                </c:pt>
                <c:pt idx="3415">
                  <c:v>42.19</c:v>
                </c:pt>
                <c:pt idx="3416">
                  <c:v>42.19</c:v>
                </c:pt>
                <c:pt idx="3417">
                  <c:v>42.19</c:v>
                </c:pt>
                <c:pt idx="3418">
                  <c:v>42.19</c:v>
                </c:pt>
                <c:pt idx="3419">
                  <c:v>42.19</c:v>
                </c:pt>
                <c:pt idx="3420">
                  <c:v>42.19</c:v>
                </c:pt>
                <c:pt idx="3421">
                  <c:v>42.19</c:v>
                </c:pt>
                <c:pt idx="3422">
                  <c:v>42.19</c:v>
                </c:pt>
                <c:pt idx="3423">
                  <c:v>42.19</c:v>
                </c:pt>
                <c:pt idx="3424">
                  <c:v>42.19</c:v>
                </c:pt>
                <c:pt idx="3425">
                  <c:v>42.19</c:v>
                </c:pt>
                <c:pt idx="3426">
                  <c:v>42.19</c:v>
                </c:pt>
                <c:pt idx="3427">
                  <c:v>42.19</c:v>
                </c:pt>
                <c:pt idx="3428">
                  <c:v>42.19</c:v>
                </c:pt>
                <c:pt idx="3429">
                  <c:v>42.19</c:v>
                </c:pt>
                <c:pt idx="3430">
                  <c:v>42.19</c:v>
                </c:pt>
                <c:pt idx="3431">
                  <c:v>42.19</c:v>
                </c:pt>
                <c:pt idx="3432">
                  <c:v>42.19</c:v>
                </c:pt>
                <c:pt idx="3433">
                  <c:v>42.2</c:v>
                </c:pt>
                <c:pt idx="3434">
                  <c:v>42.21</c:v>
                </c:pt>
                <c:pt idx="3435">
                  <c:v>42.21</c:v>
                </c:pt>
                <c:pt idx="3436">
                  <c:v>42.22</c:v>
                </c:pt>
                <c:pt idx="3437">
                  <c:v>42.23</c:v>
                </c:pt>
                <c:pt idx="3438">
                  <c:v>42.24</c:v>
                </c:pt>
                <c:pt idx="3439">
                  <c:v>42.25</c:v>
                </c:pt>
                <c:pt idx="3440">
                  <c:v>42.26</c:v>
                </c:pt>
                <c:pt idx="3441">
                  <c:v>42.26</c:v>
                </c:pt>
                <c:pt idx="3442">
                  <c:v>42.27</c:v>
                </c:pt>
                <c:pt idx="3443">
                  <c:v>42.28</c:v>
                </c:pt>
                <c:pt idx="3444">
                  <c:v>42.29</c:v>
                </c:pt>
                <c:pt idx="3445">
                  <c:v>42.29</c:v>
                </c:pt>
                <c:pt idx="3446">
                  <c:v>42.29</c:v>
                </c:pt>
                <c:pt idx="3447">
                  <c:v>42.3</c:v>
                </c:pt>
                <c:pt idx="3448">
                  <c:v>42.3</c:v>
                </c:pt>
                <c:pt idx="3449">
                  <c:v>42.3</c:v>
                </c:pt>
                <c:pt idx="3450">
                  <c:v>42.3</c:v>
                </c:pt>
                <c:pt idx="3451">
                  <c:v>42.3</c:v>
                </c:pt>
                <c:pt idx="3452">
                  <c:v>42.3</c:v>
                </c:pt>
                <c:pt idx="3453">
                  <c:v>42.3</c:v>
                </c:pt>
                <c:pt idx="3454">
                  <c:v>42.31</c:v>
                </c:pt>
                <c:pt idx="3455">
                  <c:v>42.31</c:v>
                </c:pt>
                <c:pt idx="3456">
                  <c:v>42.31</c:v>
                </c:pt>
                <c:pt idx="3457">
                  <c:v>42.32</c:v>
                </c:pt>
                <c:pt idx="3458">
                  <c:v>42.32</c:v>
                </c:pt>
                <c:pt idx="3459">
                  <c:v>42.32</c:v>
                </c:pt>
                <c:pt idx="3460">
                  <c:v>42.32</c:v>
                </c:pt>
                <c:pt idx="3461">
                  <c:v>42.33</c:v>
                </c:pt>
                <c:pt idx="3462">
                  <c:v>42.33</c:v>
                </c:pt>
                <c:pt idx="3463">
                  <c:v>42.34</c:v>
                </c:pt>
                <c:pt idx="3464">
                  <c:v>42.35</c:v>
                </c:pt>
                <c:pt idx="3465">
                  <c:v>42.36</c:v>
                </c:pt>
                <c:pt idx="3466">
                  <c:v>42.36</c:v>
                </c:pt>
                <c:pt idx="3467">
                  <c:v>42.37</c:v>
                </c:pt>
                <c:pt idx="3468">
                  <c:v>42.37</c:v>
                </c:pt>
                <c:pt idx="3469">
                  <c:v>42.38</c:v>
                </c:pt>
                <c:pt idx="3470">
                  <c:v>42.38</c:v>
                </c:pt>
                <c:pt idx="3471">
                  <c:v>42.38</c:v>
                </c:pt>
                <c:pt idx="3472">
                  <c:v>42.39</c:v>
                </c:pt>
                <c:pt idx="3473">
                  <c:v>42.39</c:v>
                </c:pt>
                <c:pt idx="3474">
                  <c:v>42.4</c:v>
                </c:pt>
                <c:pt idx="3475">
                  <c:v>42.41</c:v>
                </c:pt>
                <c:pt idx="3476">
                  <c:v>42.41</c:v>
                </c:pt>
                <c:pt idx="3477">
                  <c:v>42.41</c:v>
                </c:pt>
                <c:pt idx="3478">
                  <c:v>42.41</c:v>
                </c:pt>
                <c:pt idx="3479">
                  <c:v>42.42</c:v>
                </c:pt>
                <c:pt idx="3480">
                  <c:v>42.42</c:v>
                </c:pt>
                <c:pt idx="3481">
                  <c:v>42.43</c:v>
                </c:pt>
                <c:pt idx="3482">
                  <c:v>42.43</c:v>
                </c:pt>
                <c:pt idx="3483">
                  <c:v>42.44</c:v>
                </c:pt>
                <c:pt idx="3484">
                  <c:v>42.45</c:v>
                </c:pt>
                <c:pt idx="3485">
                  <c:v>42.46</c:v>
                </c:pt>
                <c:pt idx="3486">
                  <c:v>42.46</c:v>
                </c:pt>
                <c:pt idx="3487">
                  <c:v>42.47</c:v>
                </c:pt>
                <c:pt idx="3488">
                  <c:v>42.48</c:v>
                </c:pt>
                <c:pt idx="3489">
                  <c:v>42.48</c:v>
                </c:pt>
                <c:pt idx="3490">
                  <c:v>42.49</c:v>
                </c:pt>
                <c:pt idx="3491">
                  <c:v>42.49</c:v>
                </c:pt>
                <c:pt idx="3492">
                  <c:v>42.49</c:v>
                </c:pt>
                <c:pt idx="3493">
                  <c:v>42.5</c:v>
                </c:pt>
                <c:pt idx="3494">
                  <c:v>42.5</c:v>
                </c:pt>
                <c:pt idx="3495">
                  <c:v>42.5</c:v>
                </c:pt>
                <c:pt idx="3496">
                  <c:v>42.5</c:v>
                </c:pt>
                <c:pt idx="3497">
                  <c:v>42.51</c:v>
                </c:pt>
                <c:pt idx="3498">
                  <c:v>42.51</c:v>
                </c:pt>
                <c:pt idx="3499">
                  <c:v>42.51</c:v>
                </c:pt>
                <c:pt idx="3500">
                  <c:v>42.52</c:v>
                </c:pt>
                <c:pt idx="3501">
                  <c:v>42.52</c:v>
                </c:pt>
                <c:pt idx="3502">
                  <c:v>42.52</c:v>
                </c:pt>
                <c:pt idx="3503">
                  <c:v>42.52</c:v>
                </c:pt>
                <c:pt idx="3504">
                  <c:v>42.52</c:v>
                </c:pt>
                <c:pt idx="3505">
                  <c:v>42.52</c:v>
                </c:pt>
                <c:pt idx="3506">
                  <c:v>42.52</c:v>
                </c:pt>
                <c:pt idx="3507">
                  <c:v>42.52</c:v>
                </c:pt>
                <c:pt idx="3508">
                  <c:v>42.52</c:v>
                </c:pt>
                <c:pt idx="3509">
                  <c:v>42.51</c:v>
                </c:pt>
                <c:pt idx="3510">
                  <c:v>42.51</c:v>
                </c:pt>
                <c:pt idx="3511">
                  <c:v>42.51</c:v>
                </c:pt>
                <c:pt idx="3512">
                  <c:v>42.51</c:v>
                </c:pt>
                <c:pt idx="3513">
                  <c:v>42.51</c:v>
                </c:pt>
                <c:pt idx="3514">
                  <c:v>42.51</c:v>
                </c:pt>
                <c:pt idx="3515">
                  <c:v>42.51</c:v>
                </c:pt>
                <c:pt idx="3516">
                  <c:v>42.5</c:v>
                </c:pt>
                <c:pt idx="3517">
                  <c:v>42.5</c:v>
                </c:pt>
                <c:pt idx="3518">
                  <c:v>42.5</c:v>
                </c:pt>
                <c:pt idx="3519">
                  <c:v>42.5</c:v>
                </c:pt>
                <c:pt idx="3520">
                  <c:v>42.5</c:v>
                </c:pt>
                <c:pt idx="3521">
                  <c:v>42.5</c:v>
                </c:pt>
                <c:pt idx="3522">
                  <c:v>42.5</c:v>
                </c:pt>
                <c:pt idx="3523">
                  <c:v>42.5</c:v>
                </c:pt>
                <c:pt idx="3524">
                  <c:v>42.5</c:v>
                </c:pt>
                <c:pt idx="3525">
                  <c:v>42.5</c:v>
                </c:pt>
                <c:pt idx="3526">
                  <c:v>42.5</c:v>
                </c:pt>
                <c:pt idx="3527">
                  <c:v>42.49</c:v>
                </c:pt>
                <c:pt idx="3528">
                  <c:v>42.5</c:v>
                </c:pt>
                <c:pt idx="3529">
                  <c:v>42.49</c:v>
                </c:pt>
                <c:pt idx="3530">
                  <c:v>42.49</c:v>
                </c:pt>
                <c:pt idx="3531">
                  <c:v>42.48</c:v>
                </c:pt>
                <c:pt idx="3532">
                  <c:v>42.48</c:v>
                </c:pt>
                <c:pt idx="3533">
                  <c:v>42.49</c:v>
                </c:pt>
                <c:pt idx="3534">
                  <c:v>42.48</c:v>
                </c:pt>
                <c:pt idx="3535">
                  <c:v>42.49</c:v>
                </c:pt>
                <c:pt idx="3536">
                  <c:v>42.48</c:v>
                </c:pt>
                <c:pt idx="3537">
                  <c:v>42.48</c:v>
                </c:pt>
                <c:pt idx="3538">
                  <c:v>42.48</c:v>
                </c:pt>
                <c:pt idx="3539">
                  <c:v>42.48</c:v>
                </c:pt>
                <c:pt idx="3540">
                  <c:v>42.49</c:v>
                </c:pt>
                <c:pt idx="3541">
                  <c:v>42.48</c:v>
                </c:pt>
                <c:pt idx="3542">
                  <c:v>42.48</c:v>
                </c:pt>
                <c:pt idx="3543">
                  <c:v>42.48</c:v>
                </c:pt>
                <c:pt idx="3544">
                  <c:v>42.48</c:v>
                </c:pt>
                <c:pt idx="3545">
                  <c:v>42.49</c:v>
                </c:pt>
                <c:pt idx="3546">
                  <c:v>42.49</c:v>
                </c:pt>
                <c:pt idx="3547">
                  <c:v>42.49</c:v>
                </c:pt>
                <c:pt idx="3548">
                  <c:v>42.49</c:v>
                </c:pt>
                <c:pt idx="3549">
                  <c:v>42.49</c:v>
                </c:pt>
                <c:pt idx="3550">
                  <c:v>42.49</c:v>
                </c:pt>
                <c:pt idx="3551">
                  <c:v>42.49</c:v>
                </c:pt>
                <c:pt idx="3552">
                  <c:v>42.5</c:v>
                </c:pt>
                <c:pt idx="3553">
                  <c:v>42.5</c:v>
                </c:pt>
                <c:pt idx="3554">
                  <c:v>42.5</c:v>
                </c:pt>
                <c:pt idx="3555">
                  <c:v>42.5</c:v>
                </c:pt>
                <c:pt idx="3556">
                  <c:v>42.5</c:v>
                </c:pt>
                <c:pt idx="3557">
                  <c:v>42.5</c:v>
                </c:pt>
                <c:pt idx="3558">
                  <c:v>42.5</c:v>
                </c:pt>
                <c:pt idx="3559">
                  <c:v>42.5</c:v>
                </c:pt>
                <c:pt idx="3560">
                  <c:v>42.5</c:v>
                </c:pt>
                <c:pt idx="3561">
                  <c:v>42.49</c:v>
                </c:pt>
                <c:pt idx="3562">
                  <c:v>42.49</c:v>
                </c:pt>
                <c:pt idx="3563">
                  <c:v>42.49</c:v>
                </c:pt>
                <c:pt idx="3564">
                  <c:v>42.49</c:v>
                </c:pt>
                <c:pt idx="3565">
                  <c:v>42.48</c:v>
                </c:pt>
                <c:pt idx="3566">
                  <c:v>42.48</c:v>
                </c:pt>
                <c:pt idx="3567">
                  <c:v>42.48</c:v>
                </c:pt>
                <c:pt idx="3568">
                  <c:v>42.48</c:v>
                </c:pt>
                <c:pt idx="3569">
                  <c:v>42.48</c:v>
                </c:pt>
                <c:pt idx="3570">
                  <c:v>42.48</c:v>
                </c:pt>
                <c:pt idx="3571">
                  <c:v>42.48</c:v>
                </c:pt>
                <c:pt idx="3572">
                  <c:v>42.48</c:v>
                </c:pt>
                <c:pt idx="3573">
                  <c:v>42.48</c:v>
                </c:pt>
                <c:pt idx="3574">
                  <c:v>42.47</c:v>
                </c:pt>
                <c:pt idx="3575">
                  <c:v>42.47</c:v>
                </c:pt>
                <c:pt idx="3576">
                  <c:v>42.48</c:v>
                </c:pt>
                <c:pt idx="3577">
                  <c:v>42.47</c:v>
                </c:pt>
                <c:pt idx="3578">
                  <c:v>42.47</c:v>
                </c:pt>
                <c:pt idx="3579">
                  <c:v>42.47</c:v>
                </c:pt>
                <c:pt idx="3580">
                  <c:v>42.48</c:v>
                </c:pt>
                <c:pt idx="3581">
                  <c:v>42.48</c:v>
                </c:pt>
                <c:pt idx="3582">
                  <c:v>42.49</c:v>
                </c:pt>
                <c:pt idx="3583">
                  <c:v>42.49</c:v>
                </c:pt>
                <c:pt idx="3584">
                  <c:v>42.49</c:v>
                </c:pt>
                <c:pt idx="3585">
                  <c:v>42.49</c:v>
                </c:pt>
                <c:pt idx="3586">
                  <c:v>42.49</c:v>
                </c:pt>
                <c:pt idx="3587">
                  <c:v>42.49</c:v>
                </c:pt>
                <c:pt idx="3588">
                  <c:v>42.49</c:v>
                </c:pt>
                <c:pt idx="3589">
                  <c:v>42.49</c:v>
                </c:pt>
                <c:pt idx="3590">
                  <c:v>42.49</c:v>
                </c:pt>
                <c:pt idx="3591">
                  <c:v>42.5</c:v>
                </c:pt>
                <c:pt idx="3592">
                  <c:v>42.5</c:v>
                </c:pt>
                <c:pt idx="3593">
                  <c:v>42.5</c:v>
                </c:pt>
                <c:pt idx="3594">
                  <c:v>42.5</c:v>
                </c:pt>
                <c:pt idx="3595">
                  <c:v>42.5</c:v>
                </c:pt>
                <c:pt idx="3596">
                  <c:v>42.5</c:v>
                </c:pt>
                <c:pt idx="3597">
                  <c:v>42.5</c:v>
                </c:pt>
                <c:pt idx="3598">
                  <c:v>42.5</c:v>
                </c:pt>
                <c:pt idx="3599">
                  <c:v>42.5</c:v>
                </c:pt>
                <c:pt idx="3600">
                  <c:v>42.5</c:v>
                </c:pt>
                <c:pt idx="3601">
                  <c:v>42.5</c:v>
                </c:pt>
                <c:pt idx="3602">
                  <c:v>42.5</c:v>
                </c:pt>
                <c:pt idx="3603">
                  <c:v>42.5</c:v>
                </c:pt>
                <c:pt idx="3604">
                  <c:v>42.51</c:v>
                </c:pt>
                <c:pt idx="3605">
                  <c:v>42.51</c:v>
                </c:pt>
                <c:pt idx="3606">
                  <c:v>42.52</c:v>
                </c:pt>
                <c:pt idx="3607">
                  <c:v>42.52</c:v>
                </c:pt>
                <c:pt idx="3608">
                  <c:v>42.52</c:v>
                </c:pt>
                <c:pt idx="3609">
                  <c:v>42.52</c:v>
                </c:pt>
                <c:pt idx="3610">
                  <c:v>42.52</c:v>
                </c:pt>
                <c:pt idx="3611">
                  <c:v>42.52</c:v>
                </c:pt>
                <c:pt idx="3612">
                  <c:v>42.52</c:v>
                </c:pt>
                <c:pt idx="3613">
                  <c:v>42.52</c:v>
                </c:pt>
                <c:pt idx="3614">
                  <c:v>42.52</c:v>
                </c:pt>
                <c:pt idx="3615">
                  <c:v>42.52</c:v>
                </c:pt>
                <c:pt idx="3616">
                  <c:v>42.52</c:v>
                </c:pt>
                <c:pt idx="3617">
                  <c:v>42.52</c:v>
                </c:pt>
                <c:pt idx="3618">
                  <c:v>42.52</c:v>
                </c:pt>
                <c:pt idx="3619">
                  <c:v>42.52</c:v>
                </c:pt>
                <c:pt idx="3620">
                  <c:v>42.52</c:v>
                </c:pt>
                <c:pt idx="3621">
                  <c:v>42.52</c:v>
                </c:pt>
                <c:pt idx="3622">
                  <c:v>42.52</c:v>
                </c:pt>
                <c:pt idx="3623">
                  <c:v>42.52</c:v>
                </c:pt>
                <c:pt idx="3624">
                  <c:v>42.52</c:v>
                </c:pt>
                <c:pt idx="3625">
                  <c:v>42.53</c:v>
                </c:pt>
                <c:pt idx="3626">
                  <c:v>42.53</c:v>
                </c:pt>
                <c:pt idx="3627">
                  <c:v>42.53</c:v>
                </c:pt>
                <c:pt idx="3628">
                  <c:v>42.53</c:v>
                </c:pt>
                <c:pt idx="3629">
                  <c:v>42.53</c:v>
                </c:pt>
                <c:pt idx="3630">
                  <c:v>42.53</c:v>
                </c:pt>
                <c:pt idx="3631">
                  <c:v>42.53</c:v>
                </c:pt>
                <c:pt idx="3632">
                  <c:v>42.53</c:v>
                </c:pt>
                <c:pt idx="3633">
                  <c:v>42.53</c:v>
                </c:pt>
                <c:pt idx="3634">
                  <c:v>42.53</c:v>
                </c:pt>
                <c:pt idx="3635">
                  <c:v>42.53</c:v>
                </c:pt>
                <c:pt idx="3636">
                  <c:v>42.53</c:v>
                </c:pt>
                <c:pt idx="3637">
                  <c:v>42.53</c:v>
                </c:pt>
                <c:pt idx="3638">
                  <c:v>42.53</c:v>
                </c:pt>
                <c:pt idx="3639">
                  <c:v>42.53</c:v>
                </c:pt>
                <c:pt idx="3640">
                  <c:v>42.53</c:v>
                </c:pt>
                <c:pt idx="3641">
                  <c:v>42.53</c:v>
                </c:pt>
                <c:pt idx="3642">
                  <c:v>42.53</c:v>
                </c:pt>
                <c:pt idx="3643">
                  <c:v>42.53</c:v>
                </c:pt>
                <c:pt idx="3644">
                  <c:v>42.53</c:v>
                </c:pt>
                <c:pt idx="3645">
                  <c:v>42.53</c:v>
                </c:pt>
                <c:pt idx="3646">
                  <c:v>42.52</c:v>
                </c:pt>
                <c:pt idx="3647">
                  <c:v>42.52</c:v>
                </c:pt>
                <c:pt idx="3648">
                  <c:v>42.52</c:v>
                </c:pt>
                <c:pt idx="3649">
                  <c:v>42.52</c:v>
                </c:pt>
                <c:pt idx="3650">
                  <c:v>42.52</c:v>
                </c:pt>
                <c:pt idx="3651">
                  <c:v>42.52</c:v>
                </c:pt>
                <c:pt idx="3652">
                  <c:v>42.52</c:v>
                </c:pt>
                <c:pt idx="3653">
                  <c:v>42.52</c:v>
                </c:pt>
                <c:pt idx="3654">
                  <c:v>42.52</c:v>
                </c:pt>
                <c:pt idx="3655">
                  <c:v>42.52</c:v>
                </c:pt>
                <c:pt idx="3656">
                  <c:v>42.52</c:v>
                </c:pt>
                <c:pt idx="3657">
                  <c:v>42.52</c:v>
                </c:pt>
                <c:pt idx="3658">
                  <c:v>42.52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1433824"/>
        <c:axId val="381425984"/>
      </c:scatterChart>
      <c:valAx>
        <c:axId val="3814338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25984"/>
        <c:crosses val="autoZero"/>
        <c:crossBetween val="midCat"/>
      </c:valAx>
      <c:valAx>
        <c:axId val="381425984"/>
        <c:scaling>
          <c:orientation val="minMax"/>
          <c:max val="43"/>
          <c:min val="4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338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'2015_11_02-15_13_02'!$B$1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'2015_11_02-15_13_02'!$A$2:$A$3245</c:f>
              <c:numCache>
                <c:formatCode>mm:ss.0</c:formatCode>
                <c:ptCount val="3244"/>
                <c:pt idx="0">
                  <c:v>0.63417655092592595</c:v>
                </c:pt>
                <c:pt idx="1">
                  <c:v>0.63418179398148145</c:v>
                </c:pt>
                <c:pt idx="2">
                  <c:v>0.63418703703703705</c:v>
                </c:pt>
                <c:pt idx="3">
                  <c:v>0.63419228009259265</c:v>
                </c:pt>
                <c:pt idx="4">
                  <c:v>0.63419752314814815</c:v>
                </c:pt>
                <c:pt idx="5">
                  <c:v>0.63420277777777778</c:v>
                </c:pt>
                <c:pt idx="6">
                  <c:v>0.63420802083333327</c:v>
                </c:pt>
                <c:pt idx="7">
                  <c:v>0.63421326388888888</c:v>
                </c:pt>
                <c:pt idx="8">
                  <c:v>0.6342190509259259</c:v>
                </c:pt>
                <c:pt idx="9">
                  <c:v>0.6342242939814815</c:v>
                </c:pt>
                <c:pt idx="10">
                  <c:v>0.63422953703703711</c:v>
                </c:pt>
                <c:pt idx="11">
                  <c:v>0.6342347800925926</c:v>
                </c:pt>
                <c:pt idx="12">
                  <c:v>0.63424002314814809</c:v>
                </c:pt>
                <c:pt idx="13">
                  <c:v>0.63424526620370369</c:v>
                </c:pt>
                <c:pt idx="14">
                  <c:v>0.63425052083333333</c:v>
                </c:pt>
                <c:pt idx="15">
                  <c:v>0.63425576388888893</c:v>
                </c:pt>
                <c:pt idx="16">
                  <c:v>0.63426136574074077</c:v>
                </c:pt>
                <c:pt idx="17">
                  <c:v>0.63426660879629626</c:v>
                </c:pt>
                <c:pt idx="18">
                  <c:v>0.63427203703703705</c:v>
                </c:pt>
                <c:pt idx="19">
                  <c:v>0.63427729166666669</c:v>
                </c:pt>
                <c:pt idx="20">
                  <c:v>0.63428270833333333</c:v>
                </c:pt>
                <c:pt idx="21">
                  <c:v>0.63428795138888894</c:v>
                </c:pt>
                <c:pt idx="22">
                  <c:v>0.63429315972222222</c:v>
                </c:pt>
                <c:pt idx="23">
                  <c:v>0.63429841435185186</c:v>
                </c:pt>
                <c:pt idx="24">
                  <c:v>0.63430365740740735</c:v>
                </c:pt>
                <c:pt idx="25">
                  <c:v>0.63430890046296295</c:v>
                </c:pt>
                <c:pt idx="26">
                  <c:v>0.63431414351851856</c:v>
                </c:pt>
                <c:pt idx="27">
                  <c:v>0.63431993055555558</c:v>
                </c:pt>
                <c:pt idx="28">
                  <c:v>0.63432517361111118</c:v>
                </c:pt>
                <c:pt idx="29">
                  <c:v>0.63433041666666667</c:v>
                </c:pt>
                <c:pt idx="30">
                  <c:v>0.63433565972222217</c:v>
                </c:pt>
                <c:pt idx="31">
                  <c:v>0.6343414467592593</c:v>
                </c:pt>
                <c:pt idx="32">
                  <c:v>0.63434704861111113</c:v>
                </c:pt>
                <c:pt idx="33">
                  <c:v>0.63435247685185192</c:v>
                </c:pt>
                <c:pt idx="34">
                  <c:v>0.6343579050925926</c:v>
                </c:pt>
                <c:pt idx="35">
                  <c:v>0.63436333333333328</c:v>
                </c:pt>
                <c:pt idx="36">
                  <c:v>0.63436857638888888</c:v>
                </c:pt>
                <c:pt idx="37">
                  <c:v>0.63437353009259256</c:v>
                </c:pt>
                <c:pt idx="38">
                  <c:v>0.63437877314814817</c:v>
                </c:pt>
                <c:pt idx="39">
                  <c:v>0.63438401620370366</c:v>
                </c:pt>
                <c:pt idx="40">
                  <c:v>0.63438925925925926</c:v>
                </c:pt>
                <c:pt idx="41">
                  <c:v>0.63439450231481487</c:v>
                </c:pt>
                <c:pt idx="42">
                  <c:v>0.63439974537037036</c:v>
                </c:pt>
                <c:pt idx="43">
                  <c:v>0.63440517361111104</c:v>
                </c:pt>
                <c:pt idx="44">
                  <c:v>0.63441060185185183</c:v>
                </c:pt>
                <c:pt idx="45">
                  <c:v>0.63441603009259262</c:v>
                </c:pt>
                <c:pt idx="46">
                  <c:v>0.63442144675925927</c:v>
                </c:pt>
                <c:pt idx="47">
                  <c:v>0.6344267013888889</c:v>
                </c:pt>
                <c:pt idx="48">
                  <c:v>0.63443230324074074</c:v>
                </c:pt>
                <c:pt idx="49">
                  <c:v>0.63443754629629623</c:v>
                </c:pt>
                <c:pt idx="50">
                  <c:v>0.63444278935185183</c:v>
                </c:pt>
                <c:pt idx="51">
                  <c:v>0.63444731481481476</c:v>
                </c:pt>
                <c:pt idx="52">
                  <c:v>0.6344529166666667</c:v>
                </c:pt>
                <c:pt idx="53">
                  <c:v>0.63445870370370372</c:v>
                </c:pt>
                <c:pt idx="54">
                  <c:v>0.6344643171296297</c:v>
                </c:pt>
                <c:pt idx="55">
                  <c:v>0.6344701041666666</c:v>
                </c:pt>
                <c:pt idx="56">
                  <c:v>0.63447570601851855</c:v>
                </c:pt>
                <c:pt idx="57">
                  <c:v>0.63448149305555557</c:v>
                </c:pt>
                <c:pt idx="58">
                  <c:v>0.63448692129629636</c:v>
                </c:pt>
                <c:pt idx="59">
                  <c:v>0.63449216435185185</c:v>
                </c:pt>
                <c:pt idx="60">
                  <c:v>0.63449759259259253</c:v>
                </c:pt>
                <c:pt idx="61">
                  <c:v>0.63450283564814813</c:v>
                </c:pt>
                <c:pt idx="62">
                  <c:v>0.63450826388888892</c:v>
                </c:pt>
                <c:pt idx="63">
                  <c:v>0.63451350694444442</c:v>
                </c:pt>
                <c:pt idx="64">
                  <c:v>0.63451875000000002</c:v>
                </c:pt>
                <c:pt idx="65">
                  <c:v>0.63452399305555562</c:v>
                </c:pt>
                <c:pt idx="66">
                  <c:v>0.63452923611111112</c:v>
                </c:pt>
                <c:pt idx="67">
                  <c:v>0.6345346643518518</c:v>
                </c:pt>
                <c:pt idx="68">
                  <c:v>0.6345399074074074</c:v>
                </c:pt>
                <c:pt idx="69">
                  <c:v>0.634545150462963</c:v>
                </c:pt>
                <c:pt idx="70">
                  <c:v>0.63455040509259264</c:v>
                </c:pt>
                <c:pt idx="71">
                  <c:v>0.63455582175925929</c:v>
                </c:pt>
                <c:pt idx="72">
                  <c:v>0.63456124999999997</c:v>
                </c:pt>
                <c:pt idx="73">
                  <c:v>0.63456667824074076</c:v>
                </c:pt>
                <c:pt idx="74">
                  <c:v>0.63457210648148143</c:v>
                </c:pt>
                <c:pt idx="75">
                  <c:v>0.63457753472222223</c:v>
                </c:pt>
                <c:pt idx="76">
                  <c:v>0.63458277777777783</c:v>
                </c:pt>
                <c:pt idx="77">
                  <c:v>0.63458802083333332</c:v>
                </c:pt>
                <c:pt idx="78">
                  <c:v>0.63459326388888881</c:v>
                </c:pt>
                <c:pt idx="79">
                  <c:v>0.63459850694444442</c:v>
                </c:pt>
                <c:pt idx="80">
                  <c:v>0.63460375000000002</c:v>
                </c:pt>
                <c:pt idx="81">
                  <c:v>0.63460899305555551</c:v>
                </c:pt>
                <c:pt idx="82">
                  <c:v>0.63461424768518515</c:v>
                </c:pt>
                <c:pt idx="83">
                  <c:v>0.63461949074074075</c:v>
                </c:pt>
                <c:pt idx="84">
                  <c:v>0.63462473379629636</c:v>
                </c:pt>
                <c:pt idx="85">
                  <c:v>0.63463016203703704</c:v>
                </c:pt>
                <c:pt idx="86">
                  <c:v>0.63463557870370368</c:v>
                </c:pt>
                <c:pt idx="87">
                  <c:v>0.63464083333333332</c:v>
                </c:pt>
                <c:pt idx="88">
                  <c:v>0.63464607638888892</c:v>
                </c:pt>
                <c:pt idx="89">
                  <c:v>0.63465131944444442</c:v>
                </c:pt>
                <c:pt idx="90">
                  <c:v>0.63465656250000002</c:v>
                </c:pt>
                <c:pt idx="91">
                  <c:v>0.63466180555555562</c:v>
                </c:pt>
                <c:pt idx="92">
                  <c:v>0.63466704861111112</c:v>
                </c:pt>
                <c:pt idx="93">
                  <c:v>0.63467229166666661</c:v>
                </c:pt>
                <c:pt idx="94">
                  <c:v>0.63467754629629625</c:v>
                </c:pt>
                <c:pt idx="95">
                  <c:v>0.634682962962963</c:v>
                </c:pt>
                <c:pt idx="96">
                  <c:v>0.63468839120370368</c:v>
                </c:pt>
                <c:pt idx="97">
                  <c:v>0.63469381944444447</c:v>
                </c:pt>
                <c:pt idx="98">
                  <c:v>0.63469924768518515</c:v>
                </c:pt>
                <c:pt idx="99">
                  <c:v>0.63470449074074076</c:v>
                </c:pt>
                <c:pt idx="100">
                  <c:v>0.63470973379629625</c:v>
                </c:pt>
                <c:pt idx="101">
                  <c:v>0.63471497685185185</c:v>
                </c:pt>
                <c:pt idx="102">
                  <c:v>0.63472021990740746</c:v>
                </c:pt>
                <c:pt idx="103">
                  <c:v>0.63472564814814814</c:v>
                </c:pt>
                <c:pt idx="104">
                  <c:v>0.63473089120370374</c:v>
                </c:pt>
                <c:pt idx="105">
                  <c:v>0.63473613425925923</c:v>
                </c:pt>
                <c:pt idx="106">
                  <c:v>0.63474137731481484</c:v>
                </c:pt>
                <c:pt idx="107">
                  <c:v>0.63474650462962956</c:v>
                </c:pt>
                <c:pt idx="108">
                  <c:v>0.6347517592592592</c:v>
                </c:pt>
                <c:pt idx="109">
                  <c:v>0.63475717592592595</c:v>
                </c:pt>
                <c:pt idx="110">
                  <c:v>0.63476241898148145</c:v>
                </c:pt>
                <c:pt idx="111">
                  <c:v>0.63476766203703705</c:v>
                </c:pt>
                <c:pt idx="112">
                  <c:v>0.63477290509259265</c:v>
                </c:pt>
                <c:pt idx="113">
                  <c:v>0.63477815972222229</c:v>
                </c:pt>
                <c:pt idx="114">
                  <c:v>0.63478340277777778</c:v>
                </c:pt>
                <c:pt idx="115">
                  <c:v>0.63478864583333328</c:v>
                </c:pt>
                <c:pt idx="116">
                  <c:v>0.63479388888888888</c:v>
                </c:pt>
                <c:pt idx="117">
                  <c:v>0.63479913194444448</c:v>
                </c:pt>
                <c:pt idx="118">
                  <c:v>0.63480474537037035</c:v>
                </c:pt>
                <c:pt idx="119">
                  <c:v>0.63480998842592595</c:v>
                </c:pt>
                <c:pt idx="120">
                  <c:v>0.63481523148148145</c:v>
                </c:pt>
                <c:pt idx="121">
                  <c:v>0.63482047453703705</c:v>
                </c:pt>
                <c:pt idx="122">
                  <c:v>0.63482562500000006</c:v>
                </c:pt>
                <c:pt idx="123">
                  <c:v>0.63483084490740738</c:v>
                </c:pt>
                <c:pt idx="124">
                  <c:v>0.63483608796296298</c:v>
                </c:pt>
                <c:pt idx="125">
                  <c:v>0.63484133101851847</c:v>
                </c:pt>
                <c:pt idx="126">
                  <c:v>0.63484658564814811</c:v>
                </c:pt>
                <c:pt idx="127">
                  <c:v>0.63485200231481487</c:v>
                </c:pt>
                <c:pt idx="128">
                  <c:v>0.63485743055555555</c:v>
                </c:pt>
                <c:pt idx="129">
                  <c:v>0.63486285879629623</c:v>
                </c:pt>
                <c:pt idx="130">
                  <c:v>0.63486810185185183</c:v>
                </c:pt>
                <c:pt idx="131">
                  <c:v>0.63487334490740743</c:v>
                </c:pt>
                <c:pt idx="132">
                  <c:v>0.63487858796296293</c:v>
                </c:pt>
                <c:pt idx="133">
                  <c:v>0.63488384259259256</c:v>
                </c:pt>
                <c:pt idx="134">
                  <c:v>0.63488908564814817</c:v>
                </c:pt>
                <c:pt idx="135">
                  <c:v>0.63489432870370377</c:v>
                </c:pt>
                <c:pt idx="136">
                  <c:v>0.63489957175925926</c:v>
                </c:pt>
                <c:pt idx="137">
                  <c:v>0.63490481481481476</c:v>
                </c:pt>
                <c:pt idx="138">
                  <c:v>0.63491005787037036</c:v>
                </c:pt>
                <c:pt idx="139">
                  <c:v>0.63491548611111115</c:v>
                </c:pt>
                <c:pt idx="140">
                  <c:v>0.63492091435185183</c:v>
                </c:pt>
                <c:pt idx="141">
                  <c:v>0.63492615740740743</c:v>
                </c:pt>
                <c:pt idx="142">
                  <c:v>0.63493140046296304</c:v>
                </c:pt>
                <c:pt idx="143">
                  <c:v>0.63493664351851853</c:v>
                </c:pt>
                <c:pt idx="144">
                  <c:v>0.63494188657407402</c:v>
                </c:pt>
                <c:pt idx="145">
                  <c:v>0.63494714120370366</c:v>
                </c:pt>
                <c:pt idx="146">
                  <c:v>0.63495238425925926</c:v>
                </c:pt>
                <c:pt idx="147">
                  <c:v>0.63495762731481487</c:v>
                </c:pt>
                <c:pt idx="148">
                  <c:v>0.63496287037037036</c:v>
                </c:pt>
                <c:pt idx="149">
                  <c:v>0.63496811342592596</c:v>
                </c:pt>
                <c:pt idx="150">
                  <c:v>0.63497354166666664</c:v>
                </c:pt>
                <c:pt idx="151">
                  <c:v>0.63497896990740743</c:v>
                </c:pt>
                <c:pt idx="152">
                  <c:v>0.63498438657407408</c:v>
                </c:pt>
                <c:pt idx="153">
                  <c:v>0.63498964120370371</c:v>
                </c:pt>
                <c:pt idx="154">
                  <c:v>0.63499488425925932</c:v>
                </c:pt>
                <c:pt idx="155">
                  <c:v>0.63500012731481481</c:v>
                </c:pt>
                <c:pt idx="156">
                  <c:v>0.6350053703703703</c:v>
                </c:pt>
                <c:pt idx="157">
                  <c:v>0.63501061342592591</c:v>
                </c:pt>
                <c:pt idx="158">
                  <c:v>0.63501585648148151</c:v>
                </c:pt>
                <c:pt idx="159">
                  <c:v>0.635021099537037</c:v>
                </c:pt>
                <c:pt idx="160">
                  <c:v>0.63502634259259261</c:v>
                </c:pt>
                <c:pt idx="161">
                  <c:v>0.63503159722222224</c:v>
                </c:pt>
                <c:pt idx="162">
                  <c:v>0.63503701388888889</c:v>
                </c:pt>
                <c:pt idx="163">
                  <c:v>0.63504244212962957</c:v>
                </c:pt>
                <c:pt idx="164">
                  <c:v>0.63504787037037036</c:v>
                </c:pt>
                <c:pt idx="165">
                  <c:v>0.63505311342592596</c:v>
                </c:pt>
                <c:pt idx="166">
                  <c:v>0.63505835648148146</c:v>
                </c:pt>
                <c:pt idx="167">
                  <c:v>0.63506359953703706</c:v>
                </c:pt>
                <c:pt idx="168">
                  <c:v>0.6350688541666667</c:v>
                </c:pt>
                <c:pt idx="169">
                  <c:v>0.63507409722222219</c:v>
                </c:pt>
                <c:pt idx="170">
                  <c:v>0.63507934027777779</c:v>
                </c:pt>
                <c:pt idx="171">
                  <c:v>0.63508458333333329</c:v>
                </c:pt>
                <c:pt idx="172">
                  <c:v>0.63508982638888889</c:v>
                </c:pt>
                <c:pt idx="173">
                  <c:v>0.63509525462962968</c:v>
                </c:pt>
                <c:pt idx="174">
                  <c:v>0.63510068287037036</c:v>
                </c:pt>
                <c:pt idx="175">
                  <c:v>0.63510609953703701</c:v>
                </c:pt>
                <c:pt idx="176">
                  <c:v>0.63511135416666664</c:v>
                </c:pt>
                <c:pt idx="177">
                  <c:v>0.63511659722222225</c:v>
                </c:pt>
                <c:pt idx="178">
                  <c:v>0.63512184027777774</c:v>
                </c:pt>
                <c:pt idx="179">
                  <c:v>0.63512708333333334</c:v>
                </c:pt>
                <c:pt idx="180">
                  <c:v>0.63513232638888895</c:v>
                </c:pt>
                <c:pt idx="181">
                  <c:v>0.63513756944444444</c:v>
                </c:pt>
                <c:pt idx="182">
                  <c:v>0.63514281249999993</c:v>
                </c:pt>
                <c:pt idx="183">
                  <c:v>0.63514806712962957</c:v>
                </c:pt>
                <c:pt idx="184">
                  <c:v>0.63515331018518517</c:v>
                </c:pt>
                <c:pt idx="185">
                  <c:v>0.63515873842592596</c:v>
                </c:pt>
                <c:pt idx="186">
                  <c:v>0.63516415509259261</c:v>
                </c:pt>
                <c:pt idx="187">
                  <c:v>0.6351695833333334</c:v>
                </c:pt>
                <c:pt idx="188">
                  <c:v>0.63517482638888889</c:v>
                </c:pt>
                <c:pt idx="189">
                  <c:v>0.63518006944444438</c:v>
                </c:pt>
                <c:pt idx="190">
                  <c:v>0.63518531249999999</c:v>
                </c:pt>
                <c:pt idx="191">
                  <c:v>0.63519056712962962</c:v>
                </c:pt>
                <c:pt idx="192">
                  <c:v>0.63519581018518523</c:v>
                </c:pt>
                <c:pt idx="193">
                  <c:v>0.63520103009259266</c:v>
                </c:pt>
                <c:pt idx="194">
                  <c:v>0.63520627314814815</c:v>
                </c:pt>
                <c:pt idx="195">
                  <c:v>0.63521151620370364</c:v>
                </c:pt>
                <c:pt idx="196">
                  <c:v>0.63521694444444443</c:v>
                </c:pt>
                <c:pt idx="197">
                  <c:v>0.63522237268518522</c:v>
                </c:pt>
                <c:pt idx="198">
                  <c:v>0.6352278009259259</c:v>
                </c:pt>
                <c:pt idx="199">
                  <c:v>0.63523321759259266</c:v>
                </c:pt>
                <c:pt idx="200">
                  <c:v>0.63523846064814815</c:v>
                </c:pt>
                <c:pt idx="201">
                  <c:v>0.63524370370370364</c:v>
                </c:pt>
                <c:pt idx="202">
                  <c:v>0.63524895833333328</c:v>
                </c:pt>
                <c:pt idx="203">
                  <c:v>0.63525420138888888</c:v>
                </c:pt>
                <c:pt idx="204">
                  <c:v>0.63525944444444449</c:v>
                </c:pt>
                <c:pt idx="205">
                  <c:v>0.63526468749999998</c:v>
                </c:pt>
                <c:pt idx="206">
                  <c:v>0.63526993055555558</c:v>
                </c:pt>
                <c:pt idx="207">
                  <c:v>0.63527517361111108</c:v>
                </c:pt>
                <c:pt idx="208">
                  <c:v>0.63528012731481487</c:v>
                </c:pt>
                <c:pt idx="209">
                  <c:v>0.63528555555555555</c:v>
                </c:pt>
                <c:pt idx="210">
                  <c:v>0.63529097222222219</c:v>
                </c:pt>
                <c:pt idx="211">
                  <c:v>0.63529640046296298</c:v>
                </c:pt>
                <c:pt idx="212">
                  <c:v>0.63530182870370366</c:v>
                </c:pt>
                <c:pt idx="213">
                  <c:v>0.63530707175925927</c:v>
                </c:pt>
                <c:pt idx="214">
                  <c:v>0.63531231481481487</c:v>
                </c:pt>
                <c:pt idx="215">
                  <c:v>0.63531755787037036</c:v>
                </c:pt>
                <c:pt idx="216">
                  <c:v>0.6353228125</c:v>
                </c:pt>
                <c:pt idx="217">
                  <c:v>0.63532805555555549</c:v>
                </c:pt>
                <c:pt idx="218">
                  <c:v>0.6353332986111111</c:v>
                </c:pt>
                <c:pt idx="219">
                  <c:v>0.6353385416666667</c:v>
                </c:pt>
                <c:pt idx="220">
                  <c:v>0.63534396990740738</c:v>
                </c:pt>
                <c:pt idx="221">
                  <c:v>0.63534939814814817</c:v>
                </c:pt>
                <c:pt idx="222">
                  <c:v>0.63535481481481482</c:v>
                </c:pt>
                <c:pt idx="223">
                  <c:v>0.6353602430555555</c:v>
                </c:pt>
                <c:pt idx="224">
                  <c:v>0.6353654861111111</c:v>
                </c:pt>
                <c:pt idx="225">
                  <c:v>0.6353707291666667</c:v>
                </c:pt>
                <c:pt idx="226">
                  <c:v>0.6353759722222222</c:v>
                </c:pt>
                <c:pt idx="227">
                  <c:v>0.63538122685185183</c:v>
                </c:pt>
                <c:pt idx="228">
                  <c:v>0.63538646990740744</c:v>
                </c:pt>
                <c:pt idx="229">
                  <c:v>0.63539171296296293</c:v>
                </c:pt>
                <c:pt idx="230">
                  <c:v>0.63539695601851853</c:v>
                </c:pt>
                <c:pt idx="231">
                  <c:v>0.63540219907407403</c:v>
                </c:pt>
                <c:pt idx="232">
                  <c:v>0.63540762731481482</c:v>
                </c:pt>
                <c:pt idx="233">
                  <c:v>0.63541305555555561</c:v>
                </c:pt>
                <c:pt idx="234">
                  <c:v>0.63541848379629629</c:v>
                </c:pt>
                <c:pt idx="235">
                  <c:v>0.63542390046296293</c:v>
                </c:pt>
                <c:pt idx="236">
                  <c:v>0.63542932870370372</c:v>
                </c:pt>
                <c:pt idx="237">
                  <c:v>0.6354347569444444</c:v>
                </c:pt>
                <c:pt idx="238">
                  <c:v>0.63544</c:v>
                </c:pt>
                <c:pt idx="239">
                  <c:v>0.63544524305555561</c:v>
                </c:pt>
                <c:pt idx="240">
                  <c:v>0.6354504861111111</c:v>
                </c:pt>
                <c:pt idx="241">
                  <c:v>0.63545572916666659</c:v>
                </c:pt>
                <c:pt idx="242">
                  <c:v>0.63546098379629623</c:v>
                </c:pt>
                <c:pt idx="243">
                  <c:v>0.63546622685185183</c:v>
                </c:pt>
                <c:pt idx="244">
                  <c:v>0.63547164351851848</c:v>
                </c:pt>
                <c:pt idx="245">
                  <c:v>0.63547707175925927</c:v>
                </c:pt>
                <c:pt idx="246">
                  <c:v>0.63548250000000006</c:v>
                </c:pt>
                <c:pt idx="247">
                  <c:v>0.63548864583333331</c:v>
                </c:pt>
                <c:pt idx="248">
                  <c:v>0.6354948032407407</c:v>
                </c:pt>
                <c:pt idx="249">
                  <c:v>0.63550094907407406</c:v>
                </c:pt>
                <c:pt idx="250">
                  <c:v>0.63550637731481485</c:v>
                </c:pt>
                <c:pt idx="251">
                  <c:v>0.6355117939814815</c:v>
                </c:pt>
                <c:pt idx="252">
                  <c:v>0.63551722222222218</c:v>
                </c:pt>
                <c:pt idx="253">
                  <c:v>0.63552265046296297</c:v>
                </c:pt>
                <c:pt idx="254">
                  <c:v>0.63552789351851857</c:v>
                </c:pt>
                <c:pt idx="255">
                  <c:v>0.63553313657407406</c:v>
                </c:pt>
                <c:pt idx="256">
                  <c:v>0.63553837962962956</c:v>
                </c:pt>
                <c:pt idx="257">
                  <c:v>0.63554362268518516</c:v>
                </c:pt>
                <c:pt idx="258">
                  <c:v>0.6355488773148148</c:v>
                </c:pt>
                <c:pt idx="259">
                  <c:v>0.6355541203703704</c:v>
                </c:pt>
                <c:pt idx="260">
                  <c:v>0.63555954861111108</c:v>
                </c:pt>
                <c:pt idx="261">
                  <c:v>0.63556479166666668</c:v>
                </c:pt>
                <c:pt idx="262">
                  <c:v>0.63557021990740747</c:v>
                </c:pt>
                <c:pt idx="263">
                  <c:v>0.63557563657407401</c:v>
                </c:pt>
                <c:pt idx="264">
                  <c:v>0.6355810648148148</c:v>
                </c:pt>
                <c:pt idx="265">
                  <c:v>0.63558649305555559</c:v>
                </c:pt>
                <c:pt idx="266">
                  <c:v>0.63559192129629627</c:v>
                </c:pt>
                <c:pt idx="267">
                  <c:v>0.63559716435185187</c:v>
                </c:pt>
                <c:pt idx="268">
                  <c:v>0.63560240740740748</c:v>
                </c:pt>
                <c:pt idx="269">
                  <c:v>0.63560765046296297</c:v>
                </c:pt>
                <c:pt idx="270">
                  <c:v>0.63561289351851846</c:v>
                </c:pt>
                <c:pt idx="271">
                  <c:v>0.6356181481481481</c:v>
                </c:pt>
                <c:pt idx="272">
                  <c:v>0.63562337962962967</c:v>
                </c:pt>
                <c:pt idx="273">
                  <c:v>0.63562863425925931</c:v>
                </c:pt>
                <c:pt idx="274">
                  <c:v>0.6356338773148148</c:v>
                </c:pt>
                <c:pt idx="275">
                  <c:v>0.63563930555555559</c:v>
                </c:pt>
                <c:pt idx="276">
                  <c:v>0.63564472222222224</c:v>
                </c:pt>
                <c:pt idx="277">
                  <c:v>0.63565006944444447</c:v>
                </c:pt>
                <c:pt idx="278">
                  <c:v>0.63565528935185178</c:v>
                </c:pt>
                <c:pt idx="279">
                  <c:v>0.63566053240740739</c:v>
                </c:pt>
                <c:pt idx="280">
                  <c:v>0.63566577546296299</c:v>
                </c:pt>
                <c:pt idx="281">
                  <c:v>0.63567101851851848</c:v>
                </c:pt>
                <c:pt idx="282">
                  <c:v>0.63567626157407409</c:v>
                </c:pt>
                <c:pt idx="283">
                  <c:v>0.63568151620370372</c:v>
                </c:pt>
                <c:pt idx="284">
                  <c:v>0.63568675925925933</c:v>
                </c:pt>
                <c:pt idx="285">
                  <c:v>0.63569200231481482</c:v>
                </c:pt>
                <c:pt idx="286">
                  <c:v>0.63569724537037031</c:v>
                </c:pt>
                <c:pt idx="287">
                  <c:v>0.6357026736111111</c:v>
                </c:pt>
                <c:pt idx="288">
                  <c:v>0.63570810185185189</c:v>
                </c:pt>
                <c:pt idx="289">
                  <c:v>0.63571351851851854</c:v>
                </c:pt>
                <c:pt idx="290">
                  <c:v>0.63571894675925933</c:v>
                </c:pt>
                <c:pt idx="291">
                  <c:v>0.63572418981481482</c:v>
                </c:pt>
                <c:pt idx="292">
                  <c:v>0.63572943287037031</c:v>
                </c:pt>
                <c:pt idx="293">
                  <c:v>0.63573438657407411</c:v>
                </c:pt>
                <c:pt idx="294">
                  <c:v>0.6357396296296296</c:v>
                </c:pt>
                <c:pt idx="295">
                  <c:v>0.6357448726851852</c:v>
                </c:pt>
                <c:pt idx="296">
                  <c:v>0.6357501157407407</c:v>
                </c:pt>
                <c:pt idx="297">
                  <c:v>0.6357553587962963</c:v>
                </c:pt>
                <c:pt idx="298">
                  <c:v>0.63576078703703709</c:v>
                </c:pt>
                <c:pt idx="299">
                  <c:v>0.63576621527777777</c:v>
                </c:pt>
                <c:pt idx="300">
                  <c:v>0.63577164351851845</c:v>
                </c:pt>
                <c:pt idx="301">
                  <c:v>0.63577707175925924</c:v>
                </c:pt>
                <c:pt idx="302">
                  <c:v>0.63578248842592588</c:v>
                </c:pt>
                <c:pt idx="303">
                  <c:v>0.63578791666666667</c:v>
                </c:pt>
                <c:pt idx="304">
                  <c:v>0.63579334490740746</c:v>
                </c:pt>
                <c:pt idx="305">
                  <c:v>0.63579877314814814</c:v>
                </c:pt>
                <c:pt idx="306">
                  <c:v>0.63580418981481479</c:v>
                </c:pt>
                <c:pt idx="307">
                  <c:v>0.63580961805555558</c:v>
                </c:pt>
                <c:pt idx="308">
                  <c:v>0.63581504629629626</c:v>
                </c:pt>
                <c:pt idx="309">
                  <c:v>0.63582047453703705</c:v>
                </c:pt>
                <c:pt idx="310">
                  <c:v>0.6358258912037037</c:v>
                </c:pt>
                <c:pt idx="311">
                  <c:v>0.63583131944444438</c:v>
                </c:pt>
                <c:pt idx="312">
                  <c:v>0.63583674768518517</c:v>
                </c:pt>
                <c:pt idx="313">
                  <c:v>0.63584217592592596</c:v>
                </c:pt>
                <c:pt idx="314">
                  <c:v>0.63584760416666664</c:v>
                </c:pt>
                <c:pt idx="315">
                  <c:v>0.63585302083333339</c:v>
                </c:pt>
                <c:pt idx="316">
                  <c:v>0.63585844907407407</c:v>
                </c:pt>
                <c:pt idx="317">
                  <c:v>0.63586387731481475</c:v>
                </c:pt>
                <c:pt idx="318">
                  <c:v>0.63586930555555554</c:v>
                </c:pt>
                <c:pt idx="319">
                  <c:v>0.63587472222222219</c:v>
                </c:pt>
                <c:pt idx="320">
                  <c:v>0.63588015046296298</c:v>
                </c:pt>
                <c:pt idx="321">
                  <c:v>0.63588557870370377</c:v>
                </c:pt>
                <c:pt idx="322">
                  <c:v>0.63589100694444445</c:v>
                </c:pt>
                <c:pt idx="323">
                  <c:v>0.63589642361111109</c:v>
                </c:pt>
                <c:pt idx="324">
                  <c:v>0.63590185185185188</c:v>
                </c:pt>
                <c:pt idx="325">
                  <c:v>0.63590728009259256</c:v>
                </c:pt>
                <c:pt idx="326">
                  <c:v>0.63591270833333335</c:v>
                </c:pt>
                <c:pt idx="327">
                  <c:v>0.63591813657407414</c:v>
                </c:pt>
                <c:pt idx="328">
                  <c:v>0.63592355324074068</c:v>
                </c:pt>
                <c:pt idx="329">
                  <c:v>0.63592898148148147</c:v>
                </c:pt>
                <c:pt idx="330">
                  <c:v>0.63593440972222226</c:v>
                </c:pt>
                <c:pt idx="331">
                  <c:v>0.63593982638888891</c:v>
                </c:pt>
                <c:pt idx="332">
                  <c:v>0.6359452546296297</c:v>
                </c:pt>
                <c:pt idx="333">
                  <c:v>0.63595068287037038</c:v>
                </c:pt>
                <c:pt idx="334">
                  <c:v>0.63595611111111106</c:v>
                </c:pt>
                <c:pt idx="335">
                  <c:v>0.63596153935185185</c:v>
                </c:pt>
                <c:pt idx="336">
                  <c:v>0.63596695601851849</c:v>
                </c:pt>
                <c:pt idx="337">
                  <c:v>0.63597238425925928</c:v>
                </c:pt>
                <c:pt idx="338">
                  <c:v>0.63597781250000007</c:v>
                </c:pt>
                <c:pt idx="339">
                  <c:v>0.63598324074074075</c:v>
                </c:pt>
                <c:pt idx="340">
                  <c:v>0.63598866898148143</c:v>
                </c:pt>
                <c:pt idx="341">
                  <c:v>0.63599408564814819</c:v>
                </c:pt>
                <c:pt idx="342">
                  <c:v>0.63599951388888887</c:v>
                </c:pt>
                <c:pt idx="343">
                  <c:v>0.63600494212962966</c:v>
                </c:pt>
                <c:pt idx="344">
                  <c:v>0.63601037037037034</c:v>
                </c:pt>
                <c:pt idx="345">
                  <c:v>0.63601578703703698</c:v>
                </c:pt>
                <c:pt idx="346">
                  <c:v>0.63602121527777777</c:v>
                </c:pt>
                <c:pt idx="347">
                  <c:v>0.63602682870370375</c:v>
                </c:pt>
                <c:pt idx="348">
                  <c:v>0.6360322453703704</c:v>
                </c:pt>
                <c:pt idx="349">
                  <c:v>0.63603767361111108</c:v>
                </c:pt>
                <c:pt idx="350">
                  <c:v>0.63604310185185187</c:v>
                </c:pt>
                <c:pt idx="351">
                  <c:v>0.63604853009259255</c:v>
                </c:pt>
                <c:pt idx="352">
                  <c:v>0.6360539467592593</c:v>
                </c:pt>
                <c:pt idx="353">
                  <c:v>0.63605937499999998</c:v>
                </c:pt>
                <c:pt idx="354">
                  <c:v>0.63606480324074077</c:v>
                </c:pt>
                <c:pt idx="355">
                  <c:v>0.63607021990740742</c:v>
                </c:pt>
                <c:pt idx="356">
                  <c:v>0.63607565972222224</c:v>
                </c:pt>
                <c:pt idx="357">
                  <c:v>0.63608107638888889</c:v>
                </c:pt>
                <c:pt idx="358">
                  <c:v>0.63608650462962968</c:v>
                </c:pt>
                <c:pt idx="359">
                  <c:v>0.63609193287037036</c:v>
                </c:pt>
                <c:pt idx="360">
                  <c:v>0.63609736111111115</c:v>
                </c:pt>
                <c:pt idx="361">
                  <c:v>0.63610277777777779</c:v>
                </c:pt>
                <c:pt idx="362">
                  <c:v>0.63610819444444444</c:v>
                </c:pt>
                <c:pt idx="363">
                  <c:v>0.63611362268518523</c:v>
                </c:pt>
                <c:pt idx="364">
                  <c:v>0.63611905092592591</c:v>
                </c:pt>
                <c:pt idx="365">
                  <c:v>0.6361244791666667</c:v>
                </c:pt>
                <c:pt idx="366">
                  <c:v>0.63612989583333335</c:v>
                </c:pt>
                <c:pt idx="367">
                  <c:v>0.63613532407407403</c:v>
                </c:pt>
                <c:pt idx="368">
                  <c:v>0.63614075231481482</c:v>
                </c:pt>
                <c:pt idx="369">
                  <c:v>0.63614618055555561</c:v>
                </c:pt>
                <c:pt idx="370">
                  <c:v>0.63615159722222225</c:v>
                </c:pt>
                <c:pt idx="371">
                  <c:v>0.63615702546296293</c:v>
                </c:pt>
                <c:pt idx="372">
                  <c:v>0.63616226851851854</c:v>
                </c:pt>
                <c:pt idx="373">
                  <c:v>0.63616751157407403</c:v>
                </c:pt>
                <c:pt idx="374">
                  <c:v>0.63617293981481482</c:v>
                </c:pt>
                <c:pt idx="375">
                  <c:v>0.63617836805555561</c:v>
                </c:pt>
                <c:pt idx="376">
                  <c:v>0.63618379629629629</c:v>
                </c:pt>
                <c:pt idx="377">
                  <c:v>0.63618892361111112</c:v>
                </c:pt>
                <c:pt idx="378">
                  <c:v>0.63619435185185191</c:v>
                </c:pt>
                <c:pt idx="379">
                  <c:v>0.63619978009259259</c:v>
                </c:pt>
                <c:pt idx="380">
                  <c:v>0.63620520833333327</c:v>
                </c:pt>
                <c:pt idx="381">
                  <c:v>0.63621062500000003</c:v>
                </c:pt>
                <c:pt idx="382">
                  <c:v>0.63621605324074071</c:v>
                </c:pt>
                <c:pt idx="383">
                  <c:v>0.63622129629629631</c:v>
                </c:pt>
                <c:pt idx="384">
                  <c:v>0.63622653935185192</c:v>
                </c:pt>
                <c:pt idx="385">
                  <c:v>0.63623179398148155</c:v>
                </c:pt>
                <c:pt idx="386">
                  <c:v>0.63623703703703705</c:v>
                </c:pt>
                <c:pt idx="387">
                  <c:v>0.63624228009259254</c:v>
                </c:pt>
                <c:pt idx="388">
                  <c:v>0.63624770833333333</c:v>
                </c:pt>
                <c:pt idx="389">
                  <c:v>0.63625313657407412</c:v>
                </c:pt>
                <c:pt idx="390">
                  <c:v>0.63625855324074077</c:v>
                </c:pt>
                <c:pt idx="391">
                  <c:v>0.63626379629629637</c:v>
                </c:pt>
                <c:pt idx="392">
                  <c:v>0.63626903935185186</c:v>
                </c:pt>
                <c:pt idx="393">
                  <c:v>0.6362742939814815</c:v>
                </c:pt>
                <c:pt idx="394">
                  <c:v>0.63627953703703699</c:v>
                </c:pt>
                <c:pt idx="395">
                  <c:v>0.63628478009259259</c:v>
                </c:pt>
                <c:pt idx="396">
                  <c:v>0.6362900231481482</c:v>
                </c:pt>
                <c:pt idx="397">
                  <c:v>0.63629526620370369</c:v>
                </c:pt>
                <c:pt idx="398">
                  <c:v>0.63630050925925929</c:v>
                </c:pt>
                <c:pt idx="399">
                  <c:v>0.63630593749999997</c:v>
                </c:pt>
                <c:pt idx="400">
                  <c:v>0.63631136574074076</c:v>
                </c:pt>
                <c:pt idx="401">
                  <c:v>0.63631679398148144</c:v>
                </c:pt>
                <c:pt idx="402">
                  <c:v>0.6363222106481482</c:v>
                </c:pt>
                <c:pt idx="403">
                  <c:v>0.63632763888888888</c:v>
                </c:pt>
                <c:pt idx="404">
                  <c:v>0.63633288194444437</c:v>
                </c:pt>
                <c:pt idx="405">
                  <c:v>0.63633831018518516</c:v>
                </c:pt>
                <c:pt idx="406">
                  <c:v>0.63634373842592595</c:v>
                </c:pt>
                <c:pt idx="407">
                  <c:v>0.63634898148148145</c:v>
                </c:pt>
                <c:pt idx="408">
                  <c:v>0.63635422453703705</c:v>
                </c:pt>
                <c:pt idx="409">
                  <c:v>0.63635946759259265</c:v>
                </c:pt>
                <c:pt idx="410">
                  <c:v>0.63636471064814815</c:v>
                </c:pt>
                <c:pt idx="411">
                  <c:v>0.63637013888888883</c:v>
                </c:pt>
                <c:pt idx="412">
                  <c:v>0.63637556712962962</c:v>
                </c:pt>
                <c:pt idx="413">
                  <c:v>0.63638099537037041</c:v>
                </c:pt>
                <c:pt idx="414">
                  <c:v>0.63638641203703705</c:v>
                </c:pt>
                <c:pt idx="415">
                  <c:v>0.63639184027777784</c:v>
                </c:pt>
                <c:pt idx="416">
                  <c:v>0.63639726851851852</c:v>
                </c:pt>
                <c:pt idx="417">
                  <c:v>0.6364026967592592</c:v>
                </c:pt>
                <c:pt idx="418">
                  <c:v>0.6364079398148148</c:v>
                </c:pt>
                <c:pt idx="419">
                  <c:v>0.63641336805555559</c:v>
                </c:pt>
                <c:pt idx="420">
                  <c:v>0.63641879629629627</c:v>
                </c:pt>
                <c:pt idx="421">
                  <c:v>0.63642403935185188</c:v>
                </c:pt>
                <c:pt idx="422">
                  <c:v>0.63642928240740737</c:v>
                </c:pt>
                <c:pt idx="423">
                  <c:v>0.63643452546296297</c:v>
                </c:pt>
                <c:pt idx="424">
                  <c:v>0.63643976851851847</c:v>
                </c:pt>
                <c:pt idx="425">
                  <c:v>0.63644519675925926</c:v>
                </c:pt>
                <c:pt idx="426">
                  <c:v>0.6364506134259259</c:v>
                </c:pt>
                <c:pt idx="427">
                  <c:v>0.63645604166666669</c:v>
                </c:pt>
                <c:pt idx="428">
                  <c:v>0.63646146990740737</c:v>
                </c:pt>
                <c:pt idx="429">
                  <c:v>0.63646689814814816</c:v>
                </c:pt>
                <c:pt idx="430">
                  <c:v>0.63647232638888884</c:v>
                </c:pt>
                <c:pt idx="431">
                  <c:v>0.6364777430555556</c:v>
                </c:pt>
                <c:pt idx="432">
                  <c:v>0.63648299768518524</c:v>
                </c:pt>
                <c:pt idx="433">
                  <c:v>0.63648824074074073</c:v>
                </c:pt>
                <c:pt idx="434">
                  <c:v>0.63649348379629622</c:v>
                </c:pt>
                <c:pt idx="435">
                  <c:v>0.63649872685185183</c:v>
                </c:pt>
                <c:pt idx="436">
                  <c:v>0.63650415509259262</c:v>
                </c:pt>
                <c:pt idx="437">
                  <c:v>0.6365095833333333</c:v>
                </c:pt>
                <c:pt idx="438">
                  <c:v>0.63651500000000005</c:v>
                </c:pt>
                <c:pt idx="439">
                  <c:v>0.63652042824074073</c:v>
                </c:pt>
                <c:pt idx="440">
                  <c:v>0.63652585648148141</c:v>
                </c:pt>
                <c:pt idx="441">
                  <c:v>0.6365312847222222</c:v>
                </c:pt>
                <c:pt idx="442">
                  <c:v>0.63653670138888885</c:v>
                </c:pt>
                <c:pt idx="443">
                  <c:v>0.63654212962962964</c:v>
                </c:pt>
                <c:pt idx="444">
                  <c:v>0.63654755787037043</c:v>
                </c:pt>
                <c:pt idx="445">
                  <c:v>0.63655298611111111</c:v>
                </c:pt>
                <c:pt idx="446">
                  <c:v>0.6365583217592593</c:v>
                </c:pt>
                <c:pt idx="447">
                  <c:v>0.63656355324074076</c:v>
                </c:pt>
                <c:pt idx="448">
                  <c:v>0.63656879629629637</c:v>
                </c:pt>
                <c:pt idx="449">
                  <c:v>0.63657422453703705</c:v>
                </c:pt>
                <c:pt idx="450">
                  <c:v>0.63657965277777773</c:v>
                </c:pt>
                <c:pt idx="451">
                  <c:v>0.63658489583333333</c:v>
                </c:pt>
                <c:pt idx="452">
                  <c:v>0.63659032407407412</c:v>
                </c:pt>
                <c:pt idx="453">
                  <c:v>0.63659574074074077</c:v>
                </c:pt>
                <c:pt idx="454">
                  <c:v>0.63660116898148145</c:v>
                </c:pt>
                <c:pt idx="455">
                  <c:v>0.63660659722222224</c:v>
                </c:pt>
                <c:pt idx="456">
                  <c:v>0.63661202546296292</c:v>
                </c:pt>
                <c:pt idx="457">
                  <c:v>0.63661744212962967</c:v>
                </c:pt>
                <c:pt idx="458">
                  <c:v>0.63662287037037035</c:v>
                </c:pt>
                <c:pt idx="459">
                  <c:v>0.63662829861111114</c:v>
                </c:pt>
                <c:pt idx="460">
                  <c:v>0.63663354166666664</c:v>
                </c:pt>
                <c:pt idx="461">
                  <c:v>0.63663896990740743</c:v>
                </c:pt>
                <c:pt idx="462">
                  <c:v>0.63664428240740734</c:v>
                </c:pt>
                <c:pt idx="463">
                  <c:v>0.63664952546296294</c:v>
                </c:pt>
                <c:pt idx="464">
                  <c:v>0.63665495370370373</c:v>
                </c:pt>
                <c:pt idx="465">
                  <c:v>0.63666019675925922</c:v>
                </c:pt>
                <c:pt idx="466">
                  <c:v>0.63666562500000001</c:v>
                </c:pt>
                <c:pt idx="467">
                  <c:v>0.63667086805555562</c:v>
                </c:pt>
                <c:pt idx="468">
                  <c:v>0.63667611111111111</c:v>
                </c:pt>
                <c:pt idx="469">
                  <c:v>0.63668153935185179</c:v>
                </c:pt>
                <c:pt idx="470">
                  <c:v>0.63668696759259258</c:v>
                </c:pt>
                <c:pt idx="471">
                  <c:v>0.63669238425925923</c:v>
                </c:pt>
                <c:pt idx="472">
                  <c:v>0.63669781250000002</c:v>
                </c:pt>
                <c:pt idx="473">
                  <c:v>0.63670305555555562</c:v>
                </c:pt>
                <c:pt idx="474">
                  <c:v>0.63670831018518526</c:v>
                </c:pt>
                <c:pt idx="475">
                  <c:v>0.63671355324074075</c:v>
                </c:pt>
                <c:pt idx="476">
                  <c:v>0.63671879629629624</c:v>
                </c:pt>
                <c:pt idx="477">
                  <c:v>0.63672403935185184</c:v>
                </c:pt>
                <c:pt idx="478">
                  <c:v>0.63672928240740745</c:v>
                </c:pt>
                <c:pt idx="479">
                  <c:v>0.63673452546296294</c:v>
                </c:pt>
                <c:pt idx="480">
                  <c:v>0.63673995370370373</c:v>
                </c:pt>
                <c:pt idx="481">
                  <c:v>0.63674538194444441</c:v>
                </c:pt>
                <c:pt idx="482">
                  <c:v>0.6367508101851852</c:v>
                </c:pt>
                <c:pt idx="483">
                  <c:v>0.63675605324074069</c:v>
                </c:pt>
                <c:pt idx="484">
                  <c:v>0.6367612962962963</c:v>
                </c:pt>
                <c:pt idx="485">
                  <c:v>0.63676672453703709</c:v>
                </c:pt>
                <c:pt idx="486">
                  <c:v>0.63677214120370373</c:v>
                </c:pt>
                <c:pt idx="487">
                  <c:v>0.63677739583333326</c:v>
                </c:pt>
                <c:pt idx="488">
                  <c:v>0.63678263888888886</c:v>
                </c:pt>
                <c:pt idx="489">
                  <c:v>0.63678806712962965</c:v>
                </c:pt>
                <c:pt idx="490">
                  <c:v>0.63679331018518515</c:v>
                </c:pt>
                <c:pt idx="491">
                  <c:v>0.63679854166666672</c:v>
                </c:pt>
                <c:pt idx="492">
                  <c:v>0.63680379629629635</c:v>
                </c:pt>
                <c:pt idx="493">
                  <c:v>0.63680922453703703</c:v>
                </c:pt>
                <c:pt idx="494">
                  <c:v>0.63681464120370368</c:v>
                </c:pt>
                <c:pt idx="495">
                  <c:v>0.63682006944444447</c:v>
                </c:pt>
                <c:pt idx="496">
                  <c:v>0.63682549768518515</c:v>
                </c:pt>
                <c:pt idx="497">
                  <c:v>0.63683074074074075</c:v>
                </c:pt>
                <c:pt idx="498">
                  <c:v>0.63683598379629636</c:v>
                </c:pt>
                <c:pt idx="499">
                  <c:v>0.63684122685185185</c:v>
                </c:pt>
                <c:pt idx="500">
                  <c:v>0.63684646990740734</c:v>
                </c:pt>
                <c:pt idx="501">
                  <c:v>0.63685172453703698</c:v>
                </c:pt>
                <c:pt idx="502">
                  <c:v>0.63685696759259258</c:v>
                </c:pt>
                <c:pt idx="503">
                  <c:v>0.63686239583333337</c:v>
                </c:pt>
                <c:pt idx="504">
                  <c:v>0.63686781250000002</c:v>
                </c:pt>
                <c:pt idx="505">
                  <c:v>0.63687324074074081</c:v>
                </c:pt>
                <c:pt idx="506">
                  <c:v>0.63687866898148149</c:v>
                </c:pt>
                <c:pt idx="507">
                  <c:v>0.63688409722222217</c:v>
                </c:pt>
                <c:pt idx="508">
                  <c:v>0.63688952546296296</c:v>
                </c:pt>
                <c:pt idx="509">
                  <c:v>0.6368949421296296</c:v>
                </c:pt>
                <c:pt idx="510">
                  <c:v>0.63690037037037039</c:v>
                </c:pt>
                <c:pt idx="511">
                  <c:v>0.63690579861111107</c:v>
                </c:pt>
                <c:pt idx="512">
                  <c:v>0.63691122685185186</c:v>
                </c:pt>
                <c:pt idx="513">
                  <c:v>0.63691646990740736</c:v>
                </c:pt>
                <c:pt idx="514">
                  <c:v>0.63692171296296296</c:v>
                </c:pt>
                <c:pt idx="515">
                  <c:v>0.63692695601851856</c:v>
                </c:pt>
                <c:pt idx="516">
                  <c:v>0.63693219907407406</c:v>
                </c:pt>
                <c:pt idx="517">
                  <c:v>0.63693744212962966</c:v>
                </c:pt>
                <c:pt idx="518">
                  <c:v>0.63694287037037034</c:v>
                </c:pt>
                <c:pt idx="519">
                  <c:v>0.63694829861111113</c:v>
                </c:pt>
                <c:pt idx="520">
                  <c:v>0.63695372685185181</c:v>
                </c:pt>
                <c:pt idx="521">
                  <c:v>0.63695914351851857</c:v>
                </c:pt>
                <c:pt idx="522">
                  <c:v>0.63696457175925925</c:v>
                </c:pt>
                <c:pt idx="523">
                  <c:v>0.63696999999999993</c:v>
                </c:pt>
                <c:pt idx="524">
                  <c:v>0.63697542824074072</c:v>
                </c:pt>
                <c:pt idx="525">
                  <c:v>0.63698085648148151</c:v>
                </c:pt>
                <c:pt idx="526">
                  <c:v>0.63698627314814815</c:v>
                </c:pt>
                <c:pt idx="527">
                  <c:v>0.63699170138888894</c:v>
                </c:pt>
                <c:pt idx="528">
                  <c:v>0.63699712962962962</c:v>
                </c:pt>
                <c:pt idx="529">
                  <c:v>0.6370025578703703</c:v>
                </c:pt>
                <c:pt idx="530">
                  <c:v>0.63700797453703706</c:v>
                </c:pt>
                <c:pt idx="531">
                  <c:v>0.63701340277777774</c:v>
                </c:pt>
                <c:pt idx="532">
                  <c:v>0.63701883101851853</c:v>
                </c:pt>
                <c:pt idx="533">
                  <c:v>0.63702424768518517</c:v>
                </c:pt>
                <c:pt idx="534">
                  <c:v>0.63702967592592585</c:v>
                </c:pt>
                <c:pt idx="535">
                  <c:v>0.63703528935185183</c:v>
                </c:pt>
                <c:pt idx="536">
                  <c:v>0.63704089120370366</c:v>
                </c:pt>
                <c:pt idx="537">
                  <c:v>0.63704649305555561</c:v>
                </c:pt>
                <c:pt idx="538">
                  <c:v>0.63705210648148147</c:v>
                </c:pt>
                <c:pt idx="539">
                  <c:v>0.63705770833333331</c:v>
                </c:pt>
                <c:pt idx="540">
                  <c:v>0.63706332175925928</c:v>
                </c:pt>
                <c:pt idx="541">
                  <c:v>0.63706892361111112</c:v>
                </c:pt>
                <c:pt idx="542">
                  <c:v>0.63707435185185191</c:v>
                </c:pt>
                <c:pt idx="543">
                  <c:v>0.63707976851851855</c:v>
                </c:pt>
                <c:pt idx="544">
                  <c:v>0.63708519675925923</c:v>
                </c:pt>
                <c:pt idx="545">
                  <c:v>0.63709062500000002</c:v>
                </c:pt>
                <c:pt idx="546">
                  <c:v>0.63709575231481474</c:v>
                </c:pt>
                <c:pt idx="547">
                  <c:v>0.63710118055555554</c:v>
                </c:pt>
                <c:pt idx="548">
                  <c:v>0.63710660879629633</c:v>
                </c:pt>
                <c:pt idx="549">
                  <c:v>0.637112037037037</c:v>
                </c:pt>
                <c:pt idx="550">
                  <c:v>0.63711746527777779</c:v>
                </c:pt>
                <c:pt idx="551">
                  <c:v>0.63712288194444444</c:v>
                </c:pt>
                <c:pt idx="552">
                  <c:v>0.63712831018518512</c:v>
                </c:pt>
                <c:pt idx="553">
                  <c:v>0.63713373842592591</c:v>
                </c:pt>
                <c:pt idx="554">
                  <c:v>0.6371391666666667</c:v>
                </c:pt>
                <c:pt idx="555">
                  <c:v>0.63714458333333335</c:v>
                </c:pt>
                <c:pt idx="556">
                  <c:v>0.63715001157407414</c:v>
                </c:pt>
                <c:pt idx="557">
                  <c:v>0.63715543981481482</c:v>
                </c:pt>
                <c:pt idx="558">
                  <c:v>0.6371608680555555</c:v>
                </c:pt>
                <c:pt idx="559">
                  <c:v>0.6371661111111111</c:v>
                </c:pt>
                <c:pt idx="560">
                  <c:v>0.6371713541666667</c:v>
                </c:pt>
                <c:pt idx="561">
                  <c:v>0.6371765972222222</c:v>
                </c:pt>
                <c:pt idx="562">
                  <c:v>0.6371818402777778</c:v>
                </c:pt>
                <c:pt idx="563">
                  <c:v>0.63718709490740744</c:v>
                </c:pt>
                <c:pt idx="564">
                  <c:v>0.63719233796296293</c:v>
                </c:pt>
                <c:pt idx="565">
                  <c:v>0.63719775462962958</c:v>
                </c:pt>
                <c:pt idx="566">
                  <c:v>0.63720318287037037</c:v>
                </c:pt>
                <c:pt idx="567">
                  <c:v>0.63720861111111116</c:v>
                </c:pt>
                <c:pt idx="568">
                  <c:v>0.63721403935185184</c:v>
                </c:pt>
                <c:pt idx="569">
                  <c:v>0.63721946759259263</c:v>
                </c:pt>
                <c:pt idx="570">
                  <c:v>0.63722506944444446</c:v>
                </c:pt>
                <c:pt idx="571">
                  <c:v>0.63723048611111111</c:v>
                </c:pt>
                <c:pt idx="572">
                  <c:v>0.6372359143518519</c:v>
                </c:pt>
                <c:pt idx="573">
                  <c:v>0.63724134259259257</c:v>
                </c:pt>
                <c:pt idx="574">
                  <c:v>0.63724677083333336</c:v>
                </c:pt>
                <c:pt idx="575">
                  <c:v>0.63725219907407404</c:v>
                </c:pt>
                <c:pt idx="576">
                  <c:v>0.63725744212962965</c:v>
                </c:pt>
                <c:pt idx="577">
                  <c:v>0.63726268518518514</c:v>
                </c:pt>
                <c:pt idx="578">
                  <c:v>0.63726792824074074</c:v>
                </c:pt>
                <c:pt idx="579">
                  <c:v>0.63727335648148153</c:v>
                </c:pt>
                <c:pt idx="580">
                  <c:v>0.63727878472222221</c:v>
                </c:pt>
                <c:pt idx="581">
                  <c:v>0.63728421296296289</c:v>
                </c:pt>
                <c:pt idx="582">
                  <c:v>0.63728962962962965</c:v>
                </c:pt>
                <c:pt idx="583">
                  <c:v>0.63729505787037033</c:v>
                </c:pt>
                <c:pt idx="584">
                  <c:v>0.63730048611111112</c:v>
                </c:pt>
                <c:pt idx="585">
                  <c:v>0.63730591435185191</c:v>
                </c:pt>
                <c:pt idx="586">
                  <c:v>0.6373111574074074</c:v>
                </c:pt>
                <c:pt idx="587">
                  <c:v>0.63731658564814808</c:v>
                </c:pt>
                <c:pt idx="588">
                  <c:v>0.63732182870370369</c:v>
                </c:pt>
                <c:pt idx="589">
                  <c:v>0.63732724537037033</c:v>
                </c:pt>
                <c:pt idx="590">
                  <c:v>0.63733267361111112</c:v>
                </c:pt>
                <c:pt idx="591">
                  <c:v>0.63733918981481474</c:v>
                </c:pt>
                <c:pt idx="592">
                  <c:v>0.63734552083333329</c:v>
                </c:pt>
                <c:pt idx="593">
                  <c:v>0.63735202546296299</c:v>
                </c:pt>
                <c:pt idx="594">
                  <c:v>0.63735853009259258</c:v>
                </c:pt>
                <c:pt idx="595">
                  <c:v>0.63736504629629631</c:v>
                </c:pt>
                <c:pt idx="596">
                  <c:v>0.63737174768518512</c:v>
                </c:pt>
                <c:pt idx="597">
                  <c:v>0.63737825231481482</c:v>
                </c:pt>
                <c:pt idx="598">
                  <c:v>0.63738494212962959</c:v>
                </c:pt>
                <c:pt idx="599">
                  <c:v>0.63739163194444448</c:v>
                </c:pt>
                <c:pt idx="600">
                  <c:v>0.63739832175925926</c:v>
                </c:pt>
                <c:pt idx="601">
                  <c:v>0.63740483796296299</c:v>
                </c:pt>
                <c:pt idx="602">
                  <c:v>0.63741152777777776</c:v>
                </c:pt>
                <c:pt idx="603">
                  <c:v>0.63741821759259254</c:v>
                </c:pt>
                <c:pt idx="604">
                  <c:v>0.63742490740740743</c:v>
                </c:pt>
                <c:pt idx="605">
                  <c:v>0.63743142361111105</c:v>
                </c:pt>
                <c:pt idx="606">
                  <c:v>0.63743756944444441</c:v>
                </c:pt>
                <c:pt idx="607">
                  <c:v>0.63744371527777777</c:v>
                </c:pt>
                <c:pt idx="608">
                  <c:v>0.6374502314814815</c:v>
                </c:pt>
                <c:pt idx="609">
                  <c:v>0.63745637731481486</c:v>
                </c:pt>
                <c:pt idx="610">
                  <c:v>0.63746289351851848</c:v>
                </c:pt>
                <c:pt idx="611">
                  <c:v>0.63746986111111115</c:v>
                </c:pt>
                <c:pt idx="612">
                  <c:v>0.63747655092592592</c:v>
                </c:pt>
                <c:pt idx="613">
                  <c:v>0.63748305555555562</c:v>
                </c:pt>
                <c:pt idx="614">
                  <c:v>0.63748975694444443</c:v>
                </c:pt>
                <c:pt idx="615">
                  <c:v>0.63749626157407413</c:v>
                </c:pt>
                <c:pt idx="616">
                  <c:v>0.63750276620370372</c:v>
                </c:pt>
                <c:pt idx="617">
                  <c:v>0.63750946759259264</c:v>
                </c:pt>
                <c:pt idx="618">
                  <c:v>0.63751615740740741</c:v>
                </c:pt>
                <c:pt idx="619">
                  <c:v>0.63752284722222219</c:v>
                </c:pt>
                <c:pt idx="620">
                  <c:v>0.63752844907407413</c:v>
                </c:pt>
                <c:pt idx="621">
                  <c:v>0.6375340625</c:v>
                </c:pt>
                <c:pt idx="622">
                  <c:v>0.63753966435185183</c:v>
                </c:pt>
                <c:pt idx="623">
                  <c:v>0.63754526620370366</c:v>
                </c:pt>
                <c:pt idx="624">
                  <c:v>0.63755057870370369</c:v>
                </c:pt>
                <c:pt idx="625">
                  <c:v>0.63755600694444448</c:v>
                </c:pt>
                <c:pt idx="626">
                  <c:v>0.63756143518518515</c:v>
                </c:pt>
                <c:pt idx="627">
                  <c:v>0.63756686342592594</c:v>
                </c:pt>
                <c:pt idx="628">
                  <c:v>0.63757229166666674</c:v>
                </c:pt>
                <c:pt idx="629">
                  <c:v>0.63757770833333327</c:v>
                </c:pt>
                <c:pt idx="630">
                  <c:v>0.63758313657407406</c:v>
                </c:pt>
                <c:pt idx="631">
                  <c:v>0.63758856481481485</c:v>
                </c:pt>
                <c:pt idx="632">
                  <c:v>0.63759399305555553</c:v>
                </c:pt>
                <c:pt idx="633">
                  <c:v>0.63759942129629632</c:v>
                </c:pt>
                <c:pt idx="634">
                  <c:v>0.63760483796296297</c:v>
                </c:pt>
                <c:pt idx="635">
                  <c:v>0.6376104398148148</c:v>
                </c:pt>
                <c:pt idx="636">
                  <c:v>0.63761569444444444</c:v>
                </c:pt>
                <c:pt idx="637">
                  <c:v>0.63762129629629627</c:v>
                </c:pt>
                <c:pt idx="638">
                  <c:v>0.63762690972222225</c:v>
                </c:pt>
                <c:pt idx="639">
                  <c:v>0.63763251157407408</c:v>
                </c:pt>
                <c:pt idx="640">
                  <c:v>0.63763811342592591</c:v>
                </c:pt>
                <c:pt idx="641">
                  <c:v>0.63764372685185189</c:v>
                </c:pt>
                <c:pt idx="642">
                  <c:v>0.63764932870370372</c:v>
                </c:pt>
                <c:pt idx="643">
                  <c:v>0.63765475694444451</c:v>
                </c:pt>
                <c:pt idx="644">
                  <c:v>0.63766018518518519</c:v>
                </c:pt>
                <c:pt idx="645">
                  <c:v>0.63766561342592587</c:v>
                </c:pt>
                <c:pt idx="646">
                  <c:v>0.63767103009259263</c:v>
                </c:pt>
                <c:pt idx="647">
                  <c:v>0.63767645833333331</c:v>
                </c:pt>
                <c:pt idx="648">
                  <c:v>0.6376818865740741</c:v>
                </c:pt>
                <c:pt idx="649">
                  <c:v>0.63768731481481489</c:v>
                </c:pt>
                <c:pt idx="650">
                  <c:v>0.63769273148148142</c:v>
                </c:pt>
                <c:pt idx="651">
                  <c:v>0.63769815972222221</c:v>
                </c:pt>
                <c:pt idx="652">
                  <c:v>0.637703587962963</c:v>
                </c:pt>
                <c:pt idx="653">
                  <c:v>0.63770901620370368</c:v>
                </c:pt>
                <c:pt idx="654">
                  <c:v>0.63771443287037044</c:v>
                </c:pt>
                <c:pt idx="655">
                  <c:v>0.63771986111111112</c:v>
                </c:pt>
                <c:pt idx="656">
                  <c:v>0.63772547453703698</c:v>
                </c:pt>
                <c:pt idx="657">
                  <c:v>0.63773107638888893</c:v>
                </c:pt>
                <c:pt idx="658">
                  <c:v>0.63773667824074076</c:v>
                </c:pt>
                <c:pt idx="659">
                  <c:v>0.63774229166666674</c:v>
                </c:pt>
                <c:pt idx="660">
                  <c:v>0.63774789351851846</c:v>
                </c:pt>
                <c:pt idx="661">
                  <c:v>0.63775350694444444</c:v>
                </c:pt>
                <c:pt idx="662">
                  <c:v>0.63775910879629627</c:v>
                </c:pt>
                <c:pt idx="663">
                  <c:v>0.63776453703703706</c:v>
                </c:pt>
                <c:pt idx="664">
                  <c:v>0.63776996527777785</c:v>
                </c:pt>
                <c:pt idx="665">
                  <c:v>0.63777538194444439</c:v>
                </c:pt>
                <c:pt idx="666">
                  <c:v>0.63778081018518518</c:v>
                </c:pt>
                <c:pt idx="667">
                  <c:v>0.63778623842592597</c:v>
                </c:pt>
                <c:pt idx="668">
                  <c:v>0.63779166666666665</c:v>
                </c:pt>
                <c:pt idx="669">
                  <c:v>0.6377970833333334</c:v>
                </c:pt>
                <c:pt idx="670">
                  <c:v>0.63780251157407408</c:v>
                </c:pt>
                <c:pt idx="671">
                  <c:v>0.63780793981481476</c:v>
                </c:pt>
                <c:pt idx="672">
                  <c:v>0.63781336805555555</c:v>
                </c:pt>
                <c:pt idx="673">
                  <c:v>0.63781879629629634</c:v>
                </c:pt>
                <c:pt idx="674">
                  <c:v>0.63782421296296299</c:v>
                </c:pt>
                <c:pt idx="675">
                  <c:v>0.63782982638888885</c:v>
                </c:pt>
                <c:pt idx="676">
                  <c:v>0.63783525462962964</c:v>
                </c:pt>
                <c:pt idx="677">
                  <c:v>0.63784085648148148</c:v>
                </c:pt>
                <c:pt idx="678">
                  <c:v>0.63784645833333331</c:v>
                </c:pt>
                <c:pt idx="679">
                  <c:v>0.63785207175925929</c:v>
                </c:pt>
                <c:pt idx="680">
                  <c:v>0.63785767361111112</c:v>
                </c:pt>
                <c:pt idx="681">
                  <c:v>0.6378631018518518</c:v>
                </c:pt>
                <c:pt idx="682">
                  <c:v>0.63786853009259259</c:v>
                </c:pt>
                <c:pt idx="683">
                  <c:v>0.63787394675925924</c:v>
                </c:pt>
                <c:pt idx="684">
                  <c:v>0.63787937500000003</c:v>
                </c:pt>
                <c:pt idx="685">
                  <c:v>0.63788480324074071</c:v>
                </c:pt>
                <c:pt idx="686">
                  <c:v>0.6378902314814815</c:v>
                </c:pt>
                <c:pt idx="687">
                  <c:v>0.63789564814814814</c:v>
                </c:pt>
                <c:pt idx="688">
                  <c:v>0.63790107638888893</c:v>
                </c:pt>
                <c:pt idx="689">
                  <c:v>0.63790650462962961</c:v>
                </c:pt>
                <c:pt idx="690">
                  <c:v>0.6379119328703704</c:v>
                </c:pt>
                <c:pt idx="691">
                  <c:v>0.63791736111111108</c:v>
                </c:pt>
                <c:pt idx="692">
                  <c:v>0.63792277777777773</c:v>
                </c:pt>
                <c:pt idx="693">
                  <c:v>0.63792820601851852</c:v>
                </c:pt>
                <c:pt idx="694">
                  <c:v>0.63793363425925931</c:v>
                </c:pt>
                <c:pt idx="695">
                  <c:v>0.63793923611111114</c:v>
                </c:pt>
                <c:pt idx="696">
                  <c:v>0.63794466435185182</c:v>
                </c:pt>
                <c:pt idx="697">
                  <c:v>0.63795009259259261</c:v>
                </c:pt>
                <c:pt idx="698">
                  <c:v>0.63795552083333329</c:v>
                </c:pt>
                <c:pt idx="699">
                  <c:v>0.63796093750000005</c:v>
                </c:pt>
                <c:pt idx="700">
                  <c:v>0.63796636574074073</c:v>
                </c:pt>
                <c:pt idx="701">
                  <c:v>0.63797179398148152</c:v>
                </c:pt>
                <c:pt idx="702">
                  <c:v>0.6379772222222222</c:v>
                </c:pt>
                <c:pt idx="703">
                  <c:v>0.63798263888888884</c:v>
                </c:pt>
                <c:pt idx="704">
                  <c:v>0.63798806712962963</c:v>
                </c:pt>
                <c:pt idx="705">
                  <c:v>0.63799349537037042</c:v>
                </c:pt>
                <c:pt idx="706">
                  <c:v>0.6379989236111111</c:v>
                </c:pt>
                <c:pt idx="707">
                  <c:v>0.63800435185185178</c:v>
                </c:pt>
                <c:pt idx="708">
                  <c:v>0.63800969907407412</c:v>
                </c:pt>
                <c:pt idx="709">
                  <c:v>0.63801511574074077</c:v>
                </c:pt>
                <c:pt idx="710">
                  <c:v>0.63802054398148145</c:v>
                </c:pt>
                <c:pt idx="711">
                  <c:v>0.63802615740740742</c:v>
                </c:pt>
                <c:pt idx="712">
                  <c:v>0.63803175925925926</c:v>
                </c:pt>
                <c:pt idx="713">
                  <c:v>0.63803736111111109</c:v>
                </c:pt>
                <c:pt idx="714">
                  <c:v>0.63804297453703707</c:v>
                </c:pt>
                <c:pt idx="715">
                  <c:v>0.6380485763888889</c:v>
                </c:pt>
                <c:pt idx="716">
                  <c:v>0.63805400462962958</c:v>
                </c:pt>
                <c:pt idx="717">
                  <c:v>0.63805942129629634</c:v>
                </c:pt>
                <c:pt idx="718">
                  <c:v>0.63806484953703702</c:v>
                </c:pt>
                <c:pt idx="719">
                  <c:v>0.63807027777777781</c:v>
                </c:pt>
                <c:pt idx="720">
                  <c:v>0.63807570601851848</c:v>
                </c:pt>
                <c:pt idx="721">
                  <c:v>0.63808113425925927</c:v>
                </c:pt>
                <c:pt idx="722">
                  <c:v>0.63808656249999995</c:v>
                </c:pt>
                <c:pt idx="723">
                  <c:v>0.63809197916666671</c:v>
                </c:pt>
                <c:pt idx="724">
                  <c:v>0.63809740740740739</c:v>
                </c:pt>
                <c:pt idx="725">
                  <c:v>0.63810283564814818</c:v>
                </c:pt>
                <c:pt idx="726">
                  <c:v>0.63810826388888886</c:v>
                </c:pt>
                <c:pt idx="727">
                  <c:v>0.63811386574074069</c:v>
                </c:pt>
                <c:pt idx="728">
                  <c:v>0.6381191087962963</c:v>
                </c:pt>
                <c:pt idx="729">
                  <c:v>0.63812453703703709</c:v>
                </c:pt>
                <c:pt idx="730">
                  <c:v>0.63812996527777777</c:v>
                </c:pt>
                <c:pt idx="731">
                  <c:v>0.6381355671296296</c:v>
                </c:pt>
                <c:pt idx="732">
                  <c:v>0.63814118055555558</c:v>
                </c:pt>
                <c:pt idx="733">
                  <c:v>0.63814678240740741</c:v>
                </c:pt>
                <c:pt idx="734">
                  <c:v>0.6381522106481482</c:v>
                </c:pt>
                <c:pt idx="735">
                  <c:v>0.63815762731481485</c:v>
                </c:pt>
                <c:pt idx="736">
                  <c:v>0.63816305555555553</c:v>
                </c:pt>
                <c:pt idx="737">
                  <c:v>0.63816848379629632</c:v>
                </c:pt>
                <c:pt idx="738">
                  <c:v>0.63817391203703699</c:v>
                </c:pt>
                <c:pt idx="739">
                  <c:v>0.63817934027777778</c:v>
                </c:pt>
                <c:pt idx="740">
                  <c:v>0.63818475694444443</c:v>
                </c:pt>
                <c:pt idx="741">
                  <c:v>0.63819018518518522</c:v>
                </c:pt>
                <c:pt idx="742">
                  <c:v>0.6381956134259259</c:v>
                </c:pt>
                <c:pt idx="743">
                  <c:v>0.63820104166666669</c:v>
                </c:pt>
                <c:pt idx="744">
                  <c:v>0.63820645833333334</c:v>
                </c:pt>
                <c:pt idx="745">
                  <c:v>0.63821188657407413</c:v>
                </c:pt>
                <c:pt idx="746">
                  <c:v>0.63821748842592596</c:v>
                </c:pt>
                <c:pt idx="747">
                  <c:v>0.63822291666666664</c:v>
                </c:pt>
                <c:pt idx="748">
                  <c:v>0.63822834490740743</c:v>
                </c:pt>
                <c:pt idx="749">
                  <c:v>0.63823413194444445</c:v>
                </c:pt>
                <c:pt idx="750">
                  <c:v>0.63823956018518524</c:v>
                </c:pt>
                <c:pt idx="751">
                  <c:v>0.63824498842592592</c:v>
                </c:pt>
                <c:pt idx="752">
                  <c:v>0.63825040509259257</c:v>
                </c:pt>
                <c:pt idx="753">
                  <c:v>0.63825583333333336</c:v>
                </c:pt>
                <c:pt idx="754">
                  <c:v>0.63826126157407403</c:v>
                </c:pt>
                <c:pt idx="755">
                  <c:v>0.63826668981481482</c:v>
                </c:pt>
                <c:pt idx="756">
                  <c:v>0.63827211805555562</c:v>
                </c:pt>
                <c:pt idx="757">
                  <c:v>0.63827753472222215</c:v>
                </c:pt>
                <c:pt idx="758">
                  <c:v>0.63828296296296294</c:v>
                </c:pt>
                <c:pt idx="759">
                  <c:v>0.63828839120370373</c:v>
                </c:pt>
                <c:pt idx="760">
                  <c:v>0.63829381944444441</c:v>
                </c:pt>
                <c:pt idx="761">
                  <c:v>0.63829923611111117</c:v>
                </c:pt>
                <c:pt idx="762">
                  <c:v>0.63830466435185185</c:v>
                </c:pt>
                <c:pt idx="763">
                  <c:v>0.63831009259259253</c:v>
                </c:pt>
                <c:pt idx="764">
                  <c:v>0.63831552083333332</c:v>
                </c:pt>
                <c:pt idx="765">
                  <c:v>0.63832112268518515</c:v>
                </c:pt>
                <c:pt idx="766">
                  <c:v>0.63832673611111113</c:v>
                </c:pt>
                <c:pt idx="767">
                  <c:v>0.63833233796296296</c:v>
                </c:pt>
                <c:pt idx="768">
                  <c:v>0.63833793981481479</c:v>
                </c:pt>
                <c:pt idx="769">
                  <c:v>0.63834355324074077</c:v>
                </c:pt>
                <c:pt idx="770">
                  <c:v>0.63834896990740742</c:v>
                </c:pt>
                <c:pt idx="771">
                  <c:v>0.63835439814814821</c:v>
                </c:pt>
                <c:pt idx="772">
                  <c:v>0.63835982638888888</c:v>
                </c:pt>
                <c:pt idx="773">
                  <c:v>0.63836525462962956</c:v>
                </c:pt>
                <c:pt idx="774">
                  <c:v>0.63837068287037035</c:v>
                </c:pt>
                <c:pt idx="775">
                  <c:v>0.638376099537037</c:v>
                </c:pt>
                <c:pt idx="776">
                  <c:v>0.63838152777777779</c:v>
                </c:pt>
                <c:pt idx="777">
                  <c:v>0.63838695601851858</c:v>
                </c:pt>
                <c:pt idx="778">
                  <c:v>0.63839238425925926</c:v>
                </c:pt>
                <c:pt idx="779">
                  <c:v>0.63839781249999994</c:v>
                </c:pt>
                <c:pt idx="780">
                  <c:v>0.63840324074074073</c:v>
                </c:pt>
                <c:pt idx="781">
                  <c:v>0.63840884259259256</c:v>
                </c:pt>
                <c:pt idx="782">
                  <c:v>0.63841427083333335</c:v>
                </c:pt>
                <c:pt idx="783">
                  <c:v>0.63841987268518519</c:v>
                </c:pt>
                <c:pt idx="784">
                  <c:v>0.63842530092592586</c:v>
                </c:pt>
                <c:pt idx="785">
                  <c:v>0.63843090277777781</c:v>
                </c:pt>
                <c:pt idx="786">
                  <c:v>0.63843651620370367</c:v>
                </c:pt>
                <c:pt idx="787">
                  <c:v>0.63844211805555562</c:v>
                </c:pt>
                <c:pt idx="788">
                  <c:v>0.63844771990740734</c:v>
                </c:pt>
                <c:pt idx="789">
                  <c:v>0.63845314814814813</c:v>
                </c:pt>
                <c:pt idx="790">
                  <c:v>0.63845857638888892</c:v>
                </c:pt>
                <c:pt idx="791">
                  <c:v>0.63846380787037038</c:v>
                </c:pt>
                <c:pt idx="792">
                  <c:v>0.63846923611111117</c:v>
                </c:pt>
                <c:pt idx="793">
                  <c:v>0.63847466435185185</c:v>
                </c:pt>
                <c:pt idx="794">
                  <c:v>0.63848009259259253</c:v>
                </c:pt>
                <c:pt idx="795">
                  <c:v>0.63848550925925929</c:v>
                </c:pt>
                <c:pt idx="796">
                  <c:v>0.63849093749999997</c:v>
                </c:pt>
                <c:pt idx="797">
                  <c:v>0.63849636574074076</c:v>
                </c:pt>
                <c:pt idx="798">
                  <c:v>0.63850179398148155</c:v>
                </c:pt>
                <c:pt idx="799">
                  <c:v>0.63850739583333327</c:v>
                </c:pt>
                <c:pt idx="800">
                  <c:v>0.63851263888888887</c:v>
                </c:pt>
                <c:pt idx="801">
                  <c:v>0.63851806712962966</c:v>
                </c:pt>
                <c:pt idx="802">
                  <c:v>0.6385236689814815</c:v>
                </c:pt>
                <c:pt idx="803">
                  <c:v>0.63852928240740747</c:v>
                </c:pt>
                <c:pt idx="804">
                  <c:v>0.63853488425925919</c:v>
                </c:pt>
                <c:pt idx="805">
                  <c:v>0.63854048611111114</c:v>
                </c:pt>
                <c:pt idx="806">
                  <c:v>0.638546099537037</c:v>
                </c:pt>
                <c:pt idx="807">
                  <c:v>0.63855152777777779</c:v>
                </c:pt>
                <c:pt idx="808">
                  <c:v>0.63855695601851858</c:v>
                </c:pt>
                <c:pt idx="809">
                  <c:v>0.63856255787037031</c:v>
                </c:pt>
                <c:pt idx="810">
                  <c:v>0.63856780092592591</c:v>
                </c:pt>
                <c:pt idx="811">
                  <c:v>0.6385732291666667</c:v>
                </c:pt>
                <c:pt idx="812">
                  <c:v>0.63857901620370372</c:v>
                </c:pt>
                <c:pt idx="813">
                  <c:v>0.63858444444444451</c:v>
                </c:pt>
                <c:pt idx="814">
                  <c:v>0.63858986111111105</c:v>
                </c:pt>
                <c:pt idx="815">
                  <c:v>0.63859528935185184</c:v>
                </c:pt>
                <c:pt idx="816">
                  <c:v>0.63860089120370367</c:v>
                </c:pt>
                <c:pt idx="817">
                  <c:v>0.63860614583333331</c:v>
                </c:pt>
                <c:pt idx="818">
                  <c:v>0.6386115740740741</c:v>
                </c:pt>
                <c:pt idx="819">
                  <c:v>0.63861717592592593</c:v>
                </c:pt>
                <c:pt idx="820">
                  <c:v>0.63862259259259258</c:v>
                </c:pt>
                <c:pt idx="821">
                  <c:v>0.63862802083333337</c:v>
                </c:pt>
                <c:pt idx="822">
                  <c:v>0.63863363425925923</c:v>
                </c:pt>
                <c:pt idx="823">
                  <c:v>0.63863923611111117</c:v>
                </c:pt>
                <c:pt idx="824">
                  <c:v>0.63864484953703704</c:v>
                </c:pt>
                <c:pt idx="825">
                  <c:v>0.63865045138888887</c:v>
                </c:pt>
                <c:pt idx="826">
                  <c:v>0.63865605324074071</c:v>
                </c:pt>
                <c:pt idx="827">
                  <c:v>0.6386614814814815</c:v>
                </c:pt>
                <c:pt idx="828">
                  <c:v>0.63866690972222229</c:v>
                </c:pt>
                <c:pt idx="829">
                  <c:v>0.63867233796296297</c:v>
                </c:pt>
                <c:pt idx="830">
                  <c:v>0.63867775462962961</c:v>
                </c:pt>
                <c:pt idx="831">
                  <c:v>0.6386831828703704</c:v>
                </c:pt>
                <c:pt idx="832">
                  <c:v>0.63868861111111108</c:v>
                </c:pt>
                <c:pt idx="833">
                  <c:v>0.63869403935185187</c:v>
                </c:pt>
                <c:pt idx="834">
                  <c:v>0.63869946759259266</c:v>
                </c:pt>
                <c:pt idx="835">
                  <c:v>0.6387048842592592</c:v>
                </c:pt>
                <c:pt idx="836">
                  <c:v>0.63871031249999999</c:v>
                </c:pt>
                <c:pt idx="837">
                  <c:v>0.63871574074074078</c:v>
                </c:pt>
                <c:pt idx="838">
                  <c:v>0.63872134259259261</c:v>
                </c:pt>
                <c:pt idx="839">
                  <c:v>0.6387267708333334</c:v>
                </c:pt>
                <c:pt idx="840">
                  <c:v>0.63873237268518512</c:v>
                </c:pt>
                <c:pt idx="841">
                  <c:v>0.6387379861111111</c:v>
                </c:pt>
                <c:pt idx="842">
                  <c:v>0.63874358796296293</c:v>
                </c:pt>
                <c:pt idx="843">
                  <c:v>0.63874920138888891</c:v>
                </c:pt>
                <c:pt idx="844">
                  <c:v>0.63875480324074074</c:v>
                </c:pt>
                <c:pt idx="845">
                  <c:v>0.63876040509259258</c:v>
                </c:pt>
                <c:pt idx="846">
                  <c:v>0.63876601851851855</c:v>
                </c:pt>
                <c:pt idx="847">
                  <c:v>0.63877162037037039</c:v>
                </c:pt>
                <c:pt idx="848">
                  <c:v>0.63877723379629636</c:v>
                </c:pt>
                <c:pt idx="849">
                  <c:v>0.6387826504629629</c:v>
                </c:pt>
                <c:pt idx="850">
                  <c:v>0.63878807870370369</c:v>
                </c:pt>
                <c:pt idx="851">
                  <c:v>0.63879350694444448</c:v>
                </c:pt>
                <c:pt idx="852">
                  <c:v>0.63879893518518516</c:v>
                </c:pt>
                <c:pt idx="853">
                  <c:v>0.63880436342592595</c:v>
                </c:pt>
                <c:pt idx="854">
                  <c:v>0.63880978009259259</c:v>
                </c:pt>
                <c:pt idx="855">
                  <c:v>0.63881520833333327</c:v>
                </c:pt>
                <c:pt idx="856">
                  <c:v>0.63882063657407406</c:v>
                </c:pt>
                <c:pt idx="857">
                  <c:v>0.6388262384259259</c:v>
                </c:pt>
                <c:pt idx="858">
                  <c:v>0.63883184027777784</c:v>
                </c:pt>
                <c:pt idx="859">
                  <c:v>0.63883762731481475</c:v>
                </c:pt>
                <c:pt idx="860">
                  <c:v>0.63884324074074073</c:v>
                </c:pt>
                <c:pt idx="861">
                  <c:v>0.63884938657407409</c:v>
                </c:pt>
                <c:pt idx="862">
                  <c:v>0.63885481481481488</c:v>
                </c:pt>
                <c:pt idx="863">
                  <c:v>0.63886060185185178</c:v>
                </c:pt>
                <c:pt idx="864">
                  <c:v>0.63886620370370373</c:v>
                </c:pt>
                <c:pt idx="865">
                  <c:v>0.63887163194444441</c:v>
                </c:pt>
                <c:pt idx="866">
                  <c:v>0.63887777777777777</c:v>
                </c:pt>
                <c:pt idx="867">
                  <c:v>0.63888320601851845</c:v>
                </c:pt>
                <c:pt idx="868">
                  <c:v>0.63888880787037039</c:v>
                </c:pt>
                <c:pt idx="869">
                  <c:v>0.63889496527777778</c:v>
                </c:pt>
                <c:pt idx="870">
                  <c:v>0.63890111111111114</c:v>
                </c:pt>
                <c:pt idx="871">
                  <c:v>0.63890708333333335</c:v>
                </c:pt>
                <c:pt idx="872">
                  <c:v>0.63891249999999999</c:v>
                </c:pt>
                <c:pt idx="873">
                  <c:v>0.6389184722222222</c:v>
                </c:pt>
                <c:pt idx="874">
                  <c:v>0.63892425925925933</c:v>
                </c:pt>
                <c:pt idx="875">
                  <c:v>0.63893059027777777</c:v>
                </c:pt>
                <c:pt idx="876">
                  <c:v>0.63893656249999997</c:v>
                </c:pt>
                <c:pt idx="877">
                  <c:v>0.63894252314814814</c:v>
                </c:pt>
                <c:pt idx="878">
                  <c:v>0.63894885416666669</c:v>
                </c:pt>
                <c:pt idx="879">
                  <c:v>0.63895464120370371</c:v>
                </c:pt>
                <c:pt idx="880">
                  <c:v>0.6389600694444445</c:v>
                </c:pt>
                <c:pt idx="881">
                  <c:v>0.63896549768518518</c:v>
                </c:pt>
                <c:pt idx="882">
                  <c:v>0.63897164351851854</c:v>
                </c:pt>
                <c:pt idx="883">
                  <c:v>0.6389777893518519</c:v>
                </c:pt>
                <c:pt idx="884">
                  <c:v>0.63898321759259258</c:v>
                </c:pt>
                <c:pt idx="885">
                  <c:v>0.63898881944444441</c:v>
                </c:pt>
                <c:pt idx="886">
                  <c:v>0.63899460648148143</c:v>
                </c:pt>
                <c:pt idx="887">
                  <c:v>0.63900039351851856</c:v>
                </c:pt>
                <c:pt idx="888">
                  <c:v>0.63900618055555558</c:v>
                </c:pt>
                <c:pt idx="889">
                  <c:v>0.63901160879629637</c:v>
                </c:pt>
                <c:pt idx="890">
                  <c:v>0.63901722222222224</c:v>
                </c:pt>
                <c:pt idx="891">
                  <c:v>0.63902265046296292</c:v>
                </c:pt>
                <c:pt idx="892">
                  <c:v>0.63902807870370371</c:v>
                </c:pt>
                <c:pt idx="893">
                  <c:v>0.63903368055555554</c:v>
                </c:pt>
                <c:pt idx="894">
                  <c:v>0.63903910879629633</c:v>
                </c:pt>
                <c:pt idx="895">
                  <c:v>0.63904452546296298</c:v>
                </c:pt>
                <c:pt idx="896">
                  <c:v>0.63905013888888884</c:v>
                </c:pt>
                <c:pt idx="897">
                  <c:v>0.63905574074074079</c:v>
                </c:pt>
                <c:pt idx="898">
                  <c:v>0.63906135416666665</c:v>
                </c:pt>
                <c:pt idx="899">
                  <c:v>0.63906695601851848</c:v>
                </c:pt>
                <c:pt idx="900">
                  <c:v>0.63907255787037032</c:v>
                </c:pt>
                <c:pt idx="901">
                  <c:v>0.63907798611111111</c:v>
                </c:pt>
                <c:pt idx="902">
                  <c:v>0.6390834143518519</c:v>
                </c:pt>
                <c:pt idx="903">
                  <c:v>0.63908884259259258</c:v>
                </c:pt>
                <c:pt idx="904">
                  <c:v>0.63909427083333337</c:v>
                </c:pt>
                <c:pt idx="905">
                  <c:v>0.63909968750000001</c:v>
                </c:pt>
                <c:pt idx="906">
                  <c:v>0.63910620370370375</c:v>
                </c:pt>
                <c:pt idx="907">
                  <c:v>0.63911163194444442</c:v>
                </c:pt>
                <c:pt idx="908">
                  <c:v>0.63911723379629637</c:v>
                </c:pt>
                <c:pt idx="909">
                  <c:v>0.63912266203703705</c:v>
                </c:pt>
                <c:pt idx="910">
                  <c:v>0.63912826388888888</c:v>
                </c:pt>
                <c:pt idx="911">
                  <c:v>0.63913350694444448</c:v>
                </c:pt>
                <c:pt idx="912">
                  <c:v>0.63913893518518516</c:v>
                </c:pt>
                <c:pt idx="913">
                  <c:v>0.63914436342592595</c:v>
                </c:pt>
                <c:pt idx="914">
                  <c:v>0.63914979166666663</c:v>
                </c:pt>
                <c:pt idx="915">
                  <c:v>0.63915520833333328</c:v>
                </c:pt>
                <c:pt idx="916">
                  <c:v>0.63916063657407407</c:v>
                </c:pt>
                <c:pt idx="917">
                  <c:v>0.63916625000000005</c:v>
                </c:pt>
                <c:pt idx="918">
                  <c:v>0.63917166666666669</c:v>
                </c:pt>
                <c:pt idx="919">
                  <c:v>0.63917728009259256</c:v>
                </c:pt>
                <c:pt idx="920">
                  <c:v>0.63918288194444439</c:v>
                </c:pt>
                <c:pt idx="921">
                  <c:v>0.63918849537037037</c:v>
                </c:pt>
                <c:pt idx="922">
                  <c:v>0.6391940972222222</c:v>
                </c:pt>
                <c:pt idx="923">
                  <c:v>0.63919952546296299</c:v>
                </c:pt>
                <c:pt idx="924">
                  <c:v>0.63920494212962964</c:v>
                </c:pt>
                <c:pt idx="925">
                  <c:v>0.63921037037037032</c:v>
                </c:pt>
                <c:pt idx="926">
                  <c:v>0.63921579861111111</c:v>
                </c:pt>
                <c:pt idx="927">
                  <c:v>0.6392212268518519</c:v>
                </c:pt>
                <c:pt idx="928">
                  <c:v>0.63922665509259258</c:v>
                </c:pt>
                <c:pt idx="929">
                  <c:v>0.63923207175925922</c:v>
                </c:pt>
                <c:pt idx="930">
                  <c:v>0.63923750000000001</c:v>
                </c:pt>
                <c:pt idx="931">
                  <c:v>0.63924310185185185</c:v>
                </c:pt>
                <c:pt idx="932">
                  <c:v>0.63924871527777782</c:v>
                </c:pt>
                <c:pt idx="933">
                  <c:v>0.6392541435185185</c:v>
                </c:pt>
                <c:pt idx="934">
                  <c:v>0.63925974537037034</c:v>
                </c:pt>
                <c:pt idx="935">
                  <c:v>0.63926498842592594</c:v>
                </c:pt>
                <c:pt idx="936">
                  <c:v>0.63927041666666662</c:v>
                </c:pt>
                <c:pt idx="937">
                  <c:v>0.63927601851851856</c:v>
                </c:pt>
                <c:pt idx="938">
                  <c:v>0.63928163194444443</c:v>
                </c:pt>
                <c:pt idx="939">
                  <c:v>0.63928740740740742</c:v>
                </c:pt>
                <c:pt idx="940">
                  <c:v>0.63929282407407406</c:v>
                </c:pt>
                <c:pt idx="941">
                  <c:v>0.6392984259259259</c:v>
                </c:pt>
                <c:pt idx="942">
                  <c:v>0.63930402777777784</c:v>
                </c:pt>
                <c:pt idx="943">
                  <c:v>0.63930928240740748</c:v>
                </c:pt>
                <c:pt idx="944">
                  <c:v>0.6393148842592592</c:v>
                </c:pt>
                <c:pt idx="945">
                  <c:v>0.6393201273148148</c:v>
                </c:pt>
                <c:pt idx="946">
                  <c:v>0.63932574074074078</c:v>
                </c:pt>
                <c:pt idx="947">
                  <c:v>0.63933098379629627</c:v>
                </c:pt>
                <c:pt idx="948">
                  <c:v>0.63933641203703706</c:v>
                </c:pt>
                <c:pt idx="949">
                  <c:v>0.63934182870370371</c:v>
                </c:pt>
                <c:pt idx="950">
                  <c:v>0.63934744212962957</c:v>
                </c:pt>
                <c:pt idx="951">
                  <c:v>0.63935285879629633</c:v>
                </c:pt>
                <c:pt idx="952">
                  <c:v>0.63935828703703701</c:v>
                </c:pt>
                <c:pt idx="953">
                  <c:v>0.6393637152777778</c:v>
                </c:pt>
                <c:pt idx="954">
                  <c:v>0.63936931712962963</c:v>
                </c:pt>
                <c:pt idx="955">
                  <c:v>0.6393749305555555</c:v>
                </c:pt>
                <c:pt idx="956">
                  <c:v>0.63938053240740744</c:v>
                </c:pt>
                <c:pt idx="957">
                  <c:v>0.63938614583333331</c:v>
                </c:pt>
                <c:pt idx="958">
                  <c:v>0.6393915740740741</c:v>
                </c:pt>
                <c:pt idx="959">
                  <c:v>0.63939734953703697</c:v>
                </c:pt>
                <c:pt idx="960">
                  <c:v>0.63940277777777776</c:v>
                </c:pt>
                <c:pt idx="961">
                  <c:v>0.63940856481481478</c:v>
                </c:pt>
                <c:pt idx="962">
                  <c:v>0.63941398148148154</c:v>
                </c:pt>
                <c:pt idx="963">
                  <c:v>0.63941940972222222</c:v>
                </c:pt>
                <c:pt idx="964">
                  <c:v>0.6394248379629629</c:v>
                </c:pt>
                <c:pt idx="965">
                  <c:v>0.63943043981481484</c:v>
                </c:pt>
                <c:pt idx="966">
                  <c:v>0.63943586805555552</c:v>
                </c:pt>
                <c:pt idx="967">
                  <c:v>0.63944129629629631</c:v>
                </c:pt>
                <c:pt idx="968">
                  <c:v>0.6394467245370371</c:v>
                </c:pt>
                <c:pt idx="969">
                  <c:v>0.63945214120370364</c:v>
                </c:pt>
                <c:pt idx="970">
                  <c:v>0.63945756944444443</c:v>
                </c:pt>
                <c:pt idx="971">
                  <c:v>0.63946299768518522</c:v>
                </c:pt>
                <c:pt idx="972">
                  <c:v>0.6394684259259259</c:v>
                </c:pt>
                <c:pt idx="973">
                  <c:v>0.63947384259259266</c:v>
                </c:pt>
                <c:pt idx="974">
                  <c:v>0.63947927083333334</c:v>
                </c:pt>
                <c:pt idx="975">
                  <c:v>0.63948505787037035</c:v>
                </c:pt>
                <c:pt idx="976">
                  <c:v>0.63949067129629633</c:v>
                </c:pt>
                <c:pt idx="977">
                  <c:v>0.63949627314814816</c:v>
                </c:pt>
                <c:pt idx="978">
                  <c:v>0.63950188657407414</c:v>
                </c:pt>
                <c:pt idx="979">
                  <c:v>0.63950748842592586</c:v>
                </c:pt>
                <c:pt idx="980">
                  <c:v>0.63951309027777781</c:v>
                </c:pt>
                <c:pt idx="981">
                  <c:v>0.63951870370370367</c:v>
                </c:pt>
                <c:pt idx="982">
                  <c:v>0.63952430555555562</c:v>
                </c:pt>
                <c:pt idx="983">
                  <c:v>0.63952990740740734</c:v>
                </c:pt>
                <c:pt idx="984">
                  <c:v>0.63953533564814813</c:v>
                </c:pt>
                <c:pt idx="985">
                  <c:v>0.63954076388888892</c:v>
                </c:pt>
                <c:pt idx="986">
                  <c:v>0.6395461921296296</c:v>
                </c:pt>
                <c:pt idx="987">
                  <c:v>0.63955160879629636</c:v>
                </c:pt>
                <c:pt idx="988">
                  <c:v>0.63955703703703703</c:v>
                </c:pt>
                <c:pt idx="989">
                  <c:v>0.63956246527777771</c:v>
                </c:pt>
                <c:pt idx="990">
                  <c:v>0.6395678935185185</c:v>
                </c:pt>
                <c:pt idx="991">
                  <c:v>0.63957332175925929</c:v>
                </c:pt>
                <c:pt idx="992">
                  <c:v>0.63957873842592594</c:v>
                </c:pt>
                <c:pt idx="993">
                  <c:v>0.63958416666666673</c:v>
                </c:pt>
                <c:pt idx="994">
                  <c:v>0.63958959490740741</c:v>
                </c:pt>
                <c:pt idx="995">
                  <c:v>0.63959519675925924</c:v>
                </c:pt>
                <c:pt idx="996">
                  <c:v>0.63960081018518522</c:v>
                </c:pt>
                <c:pt idx="997">
                  <c:v>0.63960641203703705</c:v>
                </c:pt>
                <c:pt idx="998">
                  <c:v>0.63961201388888889</c:v>
                </c:pt>
                <c:pt idx="999">
                  <c:v>0.63961762731481475</c:v>
                </c:pt>
                <c:pt idx="1000">
                  <c:v>0.63962305555555554</c:v>
                </c:pt>
                <c:pt idx="1001">
                  <c:v>0.63962865740740737</c:v>
                </c:pt>
                <c:pt idx="1002">
                  <c:v>0.63963427083333335</c:v>
                </c:pt>
                <c:pt idx="1003">
                  <c:v>0.63963987268518518</c:v>
                </c:pt>
                <c:pt idx="1004">
                  <c:v>0.63964530092592586</c:v>
                </c:pt>
                <c:pt idx="1005">
                  <c:v>0.63965072916666665</c:v>
                </c:pt>
                <c:pt idx="1006">
                  <c:v>0.6396561458333333</c:v>
                </c:pt>
                <c:pt idx="1007">
                  <c:v>0.63966157407407409</c:v>
                </c:pt>
                <c:pt idx="1008">
                  <c:v>0.63966700231481488</c:v>
                </c:pt>
                <c:pt idx="1009">
                  <c:v>0.63967243055555556</c:v>
                </c:pt>
                <c:pt idx="1010">
                  <c:v>0.63967785879629624</c:v>
                </c:pt>
                <c:pt idx="1011">
                  <c:v>0.639683275462963</c:v>
                </c:pt>
                <c:pt idx="1012">
                  <c:v>0.63968870370370368</c:v>
                </c:pt>
                <c:pt idx="1013">
                  <c:v>0.63969413194444447</c:v>
                </c:pt>
                <c:pt idx="1014">
                  <c:v>0.6396997337962963</c:v>
                </c:pt>
                <c:pt idx="1015">
                  <c:v>0.63970533564814813</c:v>
                </c:pt>
                <c:pt idx="1016">
                  <c:v>0.63971076388888892</c:v>
                </c:pt>
                <c:pt idx="1017">
                  <c:v>0.63971655092592594</c:v>
                </c:pt>
                <c:pt idx="1018">
                  <c:v>0.63972216435185192</c:v>
                </c:pt>
                <c:pt idx="1019">
                  <c:v>0.63972776620370364</c:v>
                </c:pt>
                <c:pt idx="1020">
                  <c:v>0.63973336805555558</c:v>
                </c:pt>
                <c:pt idx="1021">
                  <c:v>0.6397391550925926</c:v>
                </c:pt>
                <c:pt idx="1022">
                  <c:v>0.63974476851851858</c:v>
                </c:pt>
                <c:pt idx="1023">
                  <c:v>0.63975030092592589</c:v>
                </c:pt>
                <c:pt idx="1024">
                  <c:v>0.63975591435185186</c:v>
                </c:pt>
                <c:pt idx="1025">
                  <c:v>0.63976134259259265</c:v>
                </c:pt>
                <c:pt idx="1026">
                  <c:v>0.63976675925925919</c:v>
                </c:pt>
                <c:pt idx="1027">
                  <c:v>0.63977218749999998</c:v>
                </c:pt>
                <c:pt idx="1028">
                  <c:v>0.63977761574074077</c:v>
                </c:pt>
                <c:pt idx="1029">
                  <c:v>0.63978304398148145</c:v>
                </c:pt>
                <c:pt idx="1030">
                  <c:v>0.63978847222222224</c:v>
                </c:pt>
                <c:pt idx="1031">
                  <c:v>0.63979388888888888</c:v>
                </c:pt>
                <c:pt idx="1032">
                  <c:v>0.63979931712962956</c:v>
                </c:pt>
                <c:pt idx="1033">
                  <c:v>0.63980474537037035</c:v>
                </c:pt>
                <c:pt idx="1034">
                  <c:v>0.639810162037037</c:v>
                </c:pt>
                <c:pt idx="1035">
                  <c:v>0.63981559027777779</c:v>
                </c:pt>
                <c:pt idx="1036">
                  <c:v>0.63982101851851858</c:v>
                </c:pt>
                <c:pt idx="1037">
                  <c:v>0.6398266203703703</c:v>
                </c:pt>
                <c:pt idx="1038">
                  <c:v>0.63983223379629628</c:v>
                </c:pt>
                <c:pt idx="1039">
                  <c:v>0.63983783564814811</c:v>
                </c:pt>
                <c:pt idx="1040">
                  <c:v>0.63984344907407409</c:v>
                </c:pt>
                <c:pt idx="1041">
                  <c:v>0.63984905092592592</c:v>
                </c:pt>
                <c:pt idx="1042">
                  <c:v>0.63985465277777775</c:v>
                </c:pt>
                <c:pt idx="1043">
                  <c:v>0.63986026620370373</c:v>
                </c:pt>
                <c:pt idx="1044">
                  <c:v>0.63986586805555556</c:v>
                </c:pt>
                <c:pt idx="1045">
                  <c:v>0.63987128472222221</c:v>
                </c:pt>
                <c:pt idx="1046">
                  <c:v>0.63987671296296289</c:v>
                </c:pt>
                <c:pt idx="1047">
                  <c:v>0.63988214120370368</c:v>
                </c:pt>
                <c:pt idx="1048">
                  <c:v>0.63988756944444447</c:v>
                </c:pt>
                <c:pt idx="1049">
                  <c:v>0.63989298611111112</c:v>
                </c:pt>
                <c:pt idx="1050">
                  <c:v>0.63989841435185191</c:v>
                </c:pt>
                <c:pt idx="1051">
                  <c:v>0.63990384259259259</c:v>
                </c:pt>
                <c:pt idx="1052">
                  <c:v>0.63990925925925923</c:v>
                </c:pt>
                <c:pt idx="1053">
                  <c:v>0.63991468750000002</c:v>
                </c:pt>
                <c:pt idx="1054">
                  <c:v>0.6399201157407407</c:v>
                </c:pt>
                <c:pt idx="1055">
                  <c:v>0.63992554398148149</c:v>
                </c:pt>
                <c:pt idx="1056">
                  <c:v>0.63993097222222228</c:v>
                </c:pt>
                <c:pt idx="1057">
                  <c:v>0.639936574074074</c:v>
                </c:pt>
                <c:pt idx="1058">
                  <c:v>0.63994217592592595</c:v>
                </c:pt>
                <c:pt idx="1059">
                  <c:v>0.63994778935185181</c:v>
                </c:pt>
                <c:pt idx="1060">
                  <c:v>0.63995339120370376</c:v>
                </c:pt>
                <c:pt idx="1061">
                  <c:v>0.63995900462962962</c:v>
                </c:pt>
                <c:pt idx="1062">
                  <c:v>0.63996460648148146</c:v>
                </c:pt>
                <c:pt idx="1063">
                  <c:v>0.63997020833333329</c:v>
                </c:pt>
                <c:pt idx="1064">
                  <c:v>0.63997582175925927</c:v>
                </c:pt>
                <c:pt idx="1065">
                  <c:v>0.63998125000000006</c:v>
                </c:pt>
                <c:pt idx="1066">
                  <c:v>0.6399866666666667</c:v>
                </c:pt>
                <c:pt idx="1067">
                  <c:v>0.63999209490740738</c:v>
                </c:pt>
                <c:pt idx="1068">
                  <c:v>0.63999752314814817</c:v>
                </c:pt>
                <c:pt idx="1069">
                  <c:v>0.64000295138888885</c:v>
                </c:pt>
                <c:pt idx="1070">
                  <c:v>0.64000836805555561</c:v>
                </c:pt>
                <c:pt idx="1071">
                  <c:v>0.64001379629629629</c:v>
                </c:pt>
                <c:pt idx="1072">
                  <c:v>0.64001922453703697</c:v>
                </c:pt>
                <c:pt idx="1073">
                  <c:v>0.64002465277777776</c:v>
                </c:pt>
                <c:pt idx="1074">
                  <c:v>0.6400300694444444</c:v>
                </c:pt>
                <c:pt idx="1075">
                  <c:v>0.64003677083333332</c:v>
                </c:pt>
                <c:pt idx="1076">
                  <c:v>0.64004218749999997</c:v>
                </c:pt>
                <c:pt idx="1077">
                  <c:v>0.64004761574074076</c:v>
                </c:pt>
                <c:pt idx="1078">
                  <c:v>0.64005304398148144</c:v>
                </c:pt>
                <c:pt idx="1079">
                  <c:v>0.64005847222222223</c:v>
                </c:pt>
                <c:pt idx="1080">
                  <c:v>0.64006407407407406</c:v>
                </c:pt>
                <c:pt idx="1081">
                  <c:v>0.64006968749999993</c:v>
                </c:pt>
                <c:pt idx="1082">
                  <c:v>0.64007528935185187</c:v>
                </c:pt>
                <c:pt idx="1083">
                  <c:v>0.64008089120370371</c:v>
                </c:pt>
                <c:pt idx="1084">
                  <c:v>0.64008650462962968</c:v>
                </c:pt>
                <c:pt idx="1085">
                  <c:v>0.64009210648148152</c:v>
                </c:pt>
                <c:pt idx="1086">
                  <c:v>0.64009770833333335</c:v>
                </c:pt>
                <c:pt idx="1087">
                  <c:v>0.64010332175925921</c:v>
                </c:pt>
                <c:pt idx="1088">
                  <c:v>0.64010875</c:v>
                </c:pt>
                <c:pt idx="1089">
                  <c:v>0.64011417824074079</c:v>
                </c:pt>
                <c:pt idx="1090">
                  <c:v>0.64011959490740744</c:v>
                </c:pt>
                <c:pt idx="1091">
                  <c:v>0.64012502314814812</c:v>
                </c:pt>
                <c:pt idx="1092">
                  <c:v>0.64013045138888891</c:v>
                </c:pt>
                <c:pt idx="1093">
                  <c:v>0.64013587962962959</c:v>
                </c:pt>
                <c:pt idx="1094">
                  <c:v>0.64014129629629635</c:v>
                </c:pt>
                <c:pt idx="1095">
                  <c:v>0.64014672453703703</c:v>
                </c:pt>
                <c:pt idx="1096">
                  <c:v>0.64015215277777771</c:v>
                </c:pt>
                <c:pt idx="1097">
                  <c:v>0.6401575810185185</c:v>
                </c:pt>
                <c:pt idx="1098">
                  <c:v>0.64016299768518514</c:v>
                </c:pt>
                <c:pt idx="1099">
                  <c:v>0.64016842592592593</c:v>
                </c:pt>
                <c:pt idx="1100">
                  <c:v>0.64017403935185191</c:v>
                </c:pt>
                <c:pt idx="1101">
                  <c:v>0.64017964120370363</c:v>
                </c:pt>
                <c:pt idx="1102">
                  <c:v>0.64018524305555558</c:v>
                </c:pt>
                <c:pt idx="1103">
                  <c:v>0.64019085648148144</c:v>
                </c:pt>
                <c:pt idx="1104">
                  <c:v>0.64019645833333338</c:v>
                </c:pt>
                <c:pt idx="1105">
                  <c:v>0.64020206018518522</c:v>
                </c:pt>
                <c:pt idx="1106">
                  <c:v>0.6402076157407407</c:v>
                </c:pt>
                <c:pt idx="1107">
                  <c:v>0.64021303240740746</c:v>
                </c:pt>
                <c:pt idx="1108">
                  <c:v>0.64021846064814814</c:v>
                </c:pt>
                <c:pt idx="1109">
                  <c:v>0.64022388888888893</c:v>
                </c:pt>
                <c:pt idx="1110">
                  <c:v>0.6402293171296296</c:v>
                </c:pt>
                <c:pt idx="1111">
                  <c:v>0.64023473379629625</c:v>
                </c:pt>
                <c:pt idx="1112">
                  <c:v>0.64024016203703704</c:v>
                </c:pt>
                <c:pt idx="1113">
                  <c:v>0.64024559027777783</c:v>
                </c:pt>
                <c:pt idx="1114">
                  <c:v>0.64025101851851851</c:v>
                </c:pt>
                <c:pt idx="1115">
                  <c:v>0.64025643518518516</c:v>
                </c:pt>
                <c:pt idx="1116">
                  <c:v>0.64026186342592595</c:v>
                </c:pt>
                <c:pt idx="1117">
                  <c:v>0.64026729166666663</c:v>
                </c:pt>
                <c:pt idx="1118">
                  <c:v>0.64027271990740742</c:v>
                </c:pt>
                <c:pt idx="1119">
                  <c:v>0.64027832175925925</c:v>
                </c:pt>
                <c:pt idx="1120">
                  <c:v>0.64028393518518512</c:v>
                </c:pt>
                <c:pt idx="1121">
                  <c:v>0.64028953703703706</c:v>
                </c:pt>
                <c:pt idx="1122">
                  <c:v>0.64029513888888889</c:v>
                </c:pt>
                <c:pt idx="1123">
                  <c:v>0.64030075231481487</c:v>
                </c:pt>
                <c:pt idx="1124">
                  <c:v>0.64030635416666659</c:v>
                </c:pt>
                <c:pt idx="1125">
                  <c:v>0.64031195601851854</c:v>
                </c:pt>
                <c:pt idx="1126">
                  <c:v>0.6403175694444444</c:v>
                </c:pt>
                <c:pt idx="1127">
                  <c:v>0.64032253472222223</c:v>
                </c:pt>
                <c:pt idx="1128">
                  <c:v>0.64032814814814809</c:v>
                </c:pt>
                <c:pt idx="1129">
                  <c:v>0.64033356481481485</c:v>
                </c:pt>
                <c:pt idx="1130">
                  <c:v>0.64033899305555553</c:v>
                </c:pt>
                <c:pt idx="1131">
                  <c:v>0.64034442129629632</c:v>
                </c:pt>
                <c:pt idx="1132">
                  <c:v>0.64034983796296296</c:v>
                </c:pt>
                <c:pt idx="1133">
                  <c:v>0.64035526620370364</c:v>
                </c:pt>
                <c:pt idx="1134">
                  <c:v>0.64036069444444443</c:v>
                </c:pt>
                <c:pt idx="1135">
                  <c:v>0.64036630787037041</c:v>
                </c:pt>
                <c:pt idx="1136">
                  <c:v>0.64037190972222224</c:v>
                </c:pt>
                <c:pt idx="1137">
                  <c:v>0.64037751157407408</c:v>
                </c:pt>
                <c:pt idx="1138">
                  <c:v>0.64038312499999994</c:v>
                </c:pt>
                <c:pt idx="1139">
                  <c:v>0.64038855324074073</c:v>
                </c:pt>
                <c:pt idx="1140">
                  <c:v>0.64039415509259257</c:v>
                </c:pt>
                <c:pt idx="1141">
                  <c:v>0.64039975694444451</c:v>
                </c:pt>
                <c:pt idx="1142">
                  <c:v>0.64040537037037037</c:v>
                </c:pt>
                <c:pt idx="1143">
                  <c:v>0.64041097222222221</c:v>
                </c:pt>
                <c:pt idx="1144">
                  <c:v>0.64041657407407404</c:v>
                </c:pt>
                <c:pt idx="1145">
                  <c:v>0.64042218750000002</c:v>
                </c:pt>
                <c:pt idx="1146">
                  <c:v>0.64042778935185185</c:v>
                </c:pt>
                <c:pt idx="1147">
                  <c:v>0.64043340277777772</c:v>
                </c:pt>
                <c:pt idx="1148">
                  <c:v>0.64043900462962966</c:v>
                </c:pt>
                <c:pt idx="1149">
                  <c:v>0.64044461805555553</c:v>
                </c:pt>
                <c:pt idx="1150">
                  <c:v>0.64045003472222228</c:v>
                </c:pt>
                <c:pt idx="1151">
                  <c:v>0.64045546296296296</c:v>
                </c:pt>
                <c:pt idx="1152">
                  <c:v>0.64046089120370364</c:v>
                </c:pt>
                <c:pt idx="1153">
                  <c:v>0.64046631944444443</c:v>
                </c:pt>
                <c:pt idx="1154">
                  <c:v>0.64047173611111108</c:v>
                </c:pt>
                <c:pt idx="1155">
                  <c:v>0.64047716435185187</c:v>
                </c:pt>
                <c:pt idx="1156">
                  <c:v>0.64048259259259266</c:v>
                </c:pt>
                <c:pt idx="1157">
                  <c:v>0.64048819444444438</c:v>
                </c:pt>
                <c:pt idx="1158">
                  <c:v>0.64049380787037036</c:v>
                </c:pt>
                <c:pt idx="1159">
                  <c:v>0.64049940972222219</c:v>
                </c:pt>
                <c:pt idx="1160">
                  <c:v>0.64050501157407413</c:v>
                </c:pt>
                <c:pt idx="1161">
                  <c:v>0.640510625</c:v>
                </c:pt>
                <c:pt idx="1162">
                  <c:v>0.64051622685185183</c:v>
                </c:pt>
                <c:pt idx="1163">
                  <c:v>0.64052184027777781</c:v>
                </c:pt>
                <c:pt idx="1164">
                  <c:v>0.64052744212962964</c:v>
                </c:pt>
                <c:pt idx="1165">
                  <c:v>0.64053304398148148</c:v>
                </c:pt>
                <c:pt idx="1166">
                  <c:v>0.64053865740740734</c:v>
                </c:pt>
                <c:pt idx="1167">
                  <c:v>0.64054425925925929</c:v>
                </c:pt>
                <c:pt idx="1168">
                  <c:v>0.64054987268518515</c:v>
                </c:pt>
                <c:pt idx="1169">
                  <c:v>0.6405554745370371</c:v>
                </c:pt>
                <c:pt idx="1170">
                  <c:v>0.64056107638888882</c:v>
                </c:pt>
                <c:pt idx="1171">
                  <c:v>0.64056668981481479</c:v>
                </c:pt>
                <c:pt idx="1172">
                  <c:v>0.64057229166666663</c:v>
                </c:pt>
                <c:pt idx="1173">
                  <c:v>0.64057771990740742</c:v>
                </c:pt>
                <c:pt idx="1174">
                  <c:v>0.64058314814814821</c:v>
                </c:pt>
                <c:pt idx="1175">
                  <c:v>0.64058856481481474</c:v>
                </c:pt>
                <c:pt idx="1176">
                  <c:v>0.64059399305555553</c:v>
                </c:pt>
                <c:pt idx="1177">
                  <c:v>0.64059942129629632</c:v>
                </c:pt>
                <c:pt idx="1178">
                  <c:v>0.640604849537037</c:v>
                </c:pt>
                <c:pt idx="1179">
                  <c:v>0.64061045138888895</c:v>
                </c:pt>
                <c:pt idx="1180">
                  <c:v>0.64061587962962963</c:v>
                </c:pt>
                <c:pt idx="1181">
                  <c:v>0.64062148148148146</c:v>
                </c:pt>
                <c:pt idx="1182">
                  <c:v>0.64062709490740744</c:v>
                </c:pt>
                <c:pt idx="1183">
                  <c:v>0.64063252314814811</c:v>
                </c:pt>
                <c:pt idx="1184">
                  <c:v>0.64063793981481487</c:v>
                </c:pt>
                <c:pt idx="1185">
                  <c:v>0.64064336805555555</c:v>
                </c:pt>
                <c:pt idx="1186">
                  <c:v>0.64064898148148142</c:v>
                </c:pt>
                <c:pt idx="1187">
                  <c:v>0.64065458333333336</c:v>
                </c:pt>
                <c:pt idx="1188">
                  <c:v>0.6406602199074074</c:v>
                </c:pt>
                <c:pt idx="1189">
                  <c:v>0.64066583333333338</c:v>
                </c:pt>
                <c:pt idx="1190">
                  <c:v>0.64067143518518521</c:v>
                </c:pt>
                <c:pt idx="1191">
                  <c:v>0.64067703703703704</c:v>
                </c:pt>
                <c:pt idx="1192">
                  <c:v>0.64068265046296291</c:v>
                </c:pt>
                <c:pt idx="1193">
                  <c:v>0.64068825231481485</c:v>
                </c:pt>
                <c:pt idx="1194">
                  <c:v>0.64069368055555553</c:v>
                </c:pt>
                <c:pt idx="1195">
                  <c:v>0.64069910879629632</c:v>
                </c:pt>
                <c:pt idx="1196">
                  <c:v>0.64070452546296297</c:v>
                </c:pt>
                <c:pt idx="1197">
                  <c:v>0.64070995370370365</c:v>
                </c:pt>
                <c:pt idx="1198">
                  <c:v>0.64071538194444444</c:v>
                </c:pt>
                <c:pt idx="1199">
                  <c:v>0.64072081018518523</c:v>
                </c:pt>
                <c:pt idx="1200">
                  <c:v>0.64072623842592591</c:v>
                </c:pt>
                <c:pt idx="1201">
                  <c:v>0.64073165509259267</c:v>
                </c:pt>
                <c:pt idx="1202">
                  <c:v>0.64073708333333335</c:v>
                </c:pt>
                <c:pt idx="1203">
                  <c:v>0.64074251157407403</c:v>
                </c:pt>
                <c:pt idx="1204">
                  <c:v>0.64074793981481482</c:v>
                </c:pt>
                <c:pt idx="1205">
                  <c:v>0.64075354166666665</c:v>
                </c:pt>
                <c:pt idx="1206">
                  <c:v>0.64075915509259262</c:v>
                </c:pt>
                <c:pt idx="1207">
                  <c:v>0.64076475694444446</c:v>
                </c:pt>
                <c:pt idx="1208">
                  <c:v>0.64077035879629629</c:v>
                </c:pt>
                <c:pt idx="1209">
                  <c:v>0.64077597222222227</c:v>
                </c:pt>
                <c:pt idx="1210">
                  <c:v>0.64078111111111113</c:v>
                </c:pt>
                <c:pt idx="1211">
                  <c:v>0.640786724537037</c:v>
                </c:pt>
                <c:pt idx="1212">
                  <c:v>0.64079232638888894</c:v>
                </c:pt>
                <c:pt idx="1213">
                  <c:v>0.64079775462962962</c:v>
                </c:pt>
                <c:pt idx="1214">
                  <c:v>0.6408031828703703</c:v>
                </c:pt>
                <c:pt idx="1215">
                  <c:v>0.64080861111111109</c:v>
                </c:pt>
                <c:pt idx="1216">
                  <c:v>0.64081402777777774</c:v>
                </c:pt>
                <c:pt idx="1217">
                  <c:v>0.64081945601851853</c:v>
                </c:pt>
                <c:pt idx="1218">
                  <c:v>0.64082488425925932</c:v>
                </c:pt>
                <c:pt idx="1219">
                  <c:v>0.6408303125</c:v>
                </c:pt>
                <c:pt idx="1220">
                  <c:v>0.64083572916666665</c:v>
                </c:pt>
                <c:pt idx="1221">
                  <c:v>0.64084115740740744</c:v>
                </c:pt>
                <c:pt idx="1222">
                  <c:v>0.64084658564814811</c:v>
                </c:pt>
                <c:pt idx="1223">
                  <c:v>0.64085201388888891</c:v>
                </c:pt>
                <c:pt idx="1224">
                  <c:v>0.64085743055555555</c:v>
                </c:pt>
                <c:pt idx="1225">
                  <c:v>0.64086304398148142</c:v>
                </c:pt>
                <c:pt idx="1226">
                  <c:v>0.64086864583333336</c:v>
                </c:pt>
                <c:pt idx="1227">
                  <c:v>0.64087425925925923</c:v>
                </c:pt>
                <c:pt idx="1228">
                  <c:v>0.64087986111111117</c:v>
                </c:pt>
                <c:pt idx="1229">
                  <c:v>0.64088546296296289</c:v>
                </c:pt>
                <c:pt idx="1230">
                  <c:v>0.64089107638888887</c:v>
                </c:pt>
                <c:pt idx="1231">
                  <c:v>0.6408966782407407</c:v>
                </c:pt>
                <c:pt idx="1232">
                  <c:v>0.64090336805555559</c:v>
                </c:pt>
                <c:pt idx="1233">
                  <c:v>0.64090898148148145</c:v>
                </c:pt>
                <c:pt idx="1234">
                  <c:v>0.64091458333333329</c:v>
                </c:pt>
                <c:pt idx="1235">
                  <c:v>0.64092019675925926</c:v>
                </c:pt>
                <c:pt idx="1236">
                  <c:v>0.6409257986111111</c:v>
                </c:pt>
                <c:pt idx="1237">
                  <c:v>0.64093140046296293</c:v>
                </c:pt>
                <c:pt idx="1238">
                  <c:v>0.64093701388888891</c:v>
                </c:pt>
                <c:pt idx="1239">
                  <c:v>0.64094261574074074</c:v>
                </c:pt>
                <c:pt idx="1240">
                  <c:v>0.64094804398148153</c:v>
                </c:pt>
                <c:pt idx="1241">
                  <c:v>0.64095347222222221</c:v>
                </c:pt>
                <c:pt idx="1242">
                  <c:v>0.64095888888888886</c:v>
                </c:pt>
                <c:pt idx="1243">
                  <c:v>0.64096431712962965</c:v>
                </c:pt>
                <c:pt idx="1244">
                  <c:v>0.64096974537037033</c:v>
                </c:pt>
                <c:pt idx="1245">
                  <c:v>0.64097517361111112</c:v>
                </c:pt>
                <c:pt idx="1246">
                  <c:v>0.64098077546296295</c:v>
                </c:pt>
                <c:pt idx="1247">
                  <c:v>0.64098620370370374</c:v>
                </c:pt>
                <c:pt idx="1248">
                  <c:v>0.64099163194444442</c:v>
                </c:pt>
                <c:pt idx="1249">
                  <c:v>0.64099704861111106</c:v>
                </c:pt>
                <c:pt idx="1250">
                  <c:v>0.64100266203703704</c:v>
                </c:pt>
                <c:pt idx="1251">
                  <c:v>0.64100826388888887</c:v>
                </c:pt>
                <c:pt idx="1252">
                  <c:v>0.64101387731481485</c:v>
                </c:pt>
                <c:pt idx="1253">
                  <c:v>0.64101947916666668</c:v>
                </c:pt>
                <c:pt idx="1254">
                  <c:v>0.64102508101851852</c:v>
                </c:pt>
                <c:pt idx="1255">
                  <c:v>0.64103069444444449</c:v>
                </c:pt>
                <c:pt idx="1256">
                  <c:v>0.64103629629629633</c:v>
                </c:pt>
                <c:pt idx="1257">
                  <c:v>0.64104190972222219</c:v>
                </c:pt>
                <c:pt idx="1258">
                  <c:v>0.64104751157407402</c:v>
                </c:pt>
                <c:pt idx="1259">
                  <c:v>0.641053125</c:v>
                </c:pt>
                <c:pt idx="1260">
                  <c:v>0.64105872685185183</c:v>
                </c:pt>
                <c:pt idx="1261">
                  <c:v>0.64106432870370378</c:v>
                </c:pt>
                <c:pt idx="1262">
                  <c:v>0.64106994212962964</c:v>
                </c:pt>
                <c:pt idx="1263">
                  <c:v>0.64107535879629629</c:v>
                </c:pt>
                <c:pt idx="1264">
                  <c:v>0.64108078703703708</c:v>
                </c:pt>
                <c:pt idx="1265">
                  <c:v>0.64108621527777776</c:v>
                </c:pt>
                <c:pt idx="1266">
                  <c:v>0.64109164351851855</c:v>
                </c:pt>
                <c:pt idx="1267">
                  <c:v>0.64109724537037038</c:v>
                </c:pt>
                <c:pt idx="1268">
                  <c:v>0.64110267361111106</c:v>
                </c:pt>
                <c:pt idx="1269">
                  <c:v>0.64110810185185185</c:v>
                </c:pt>
                <c:pt idx="1270">
                  <c:v>0.6411135185185185</c:v>
                </c:pt>
                <c:pt idx="1271">
                  <c:v>0.64111890046296294</c:v>
                </c:pt>
                <c:pt idx="1272">
                  <c:v>0.64112432870370373</c:v>
                </c:pt>
                <c:pt idx="1273">
                  <c:v>0.64112994212962959</c:v>
                </c:pt>
                <c:pt idx="1274">
                  <c:v>0.64113554398148154</c:v>
                </c:pt>
                <c:pt idx="1275">
                  <c:v>0.64114114583333326</c:v>
                </c:pt>
                <c:pt idx="1276">
                  <c:v>0.64114675925925924</c:v>
                </c:pt>
                <c:pt idx="1277">
                  <c:v>0.64115236111111107</c:v>
                </c:pt>
                <c:pt idx="1278">
                  <c:v>0.64115797453703705</c:v>
                </c:pt>
                <c:pt idx="1279">
                  <c:v>0.64116357638888888</c:v>
                </c:pt>
                <c:pt idx="1280">
                  <c:v>0.64116918981481474</c:v>
                </c:pt>
                <c:pt idx="1281">
                  <c:v>0.64117479166666669</c:v>
                </c:pt>
                <c:pt idx="1282">
                  <c:v>0.64118039351851852</c:v>
                </c:pt>
                <c:pt idx="1283">
                  <c:v>0.6411860069444445</c:v>
                </c:pt>
                <c:pt idx="1284">
                  <c:v>0.64119160879629633</c:v>
                </c:pt>
                <c:pt idx="1285">
                  <c:v>0.64119721064814816</c:v>
                </c:pt>
                <c:pt idx="1286">
                  <c:v>0.64120282407407403</c:v>
                </c:pt>
                <c:pt idx="1287">
                  <c:v>0.64120842592592597</c:v>
                </c:pt>
                <c:pt idx="1288">
                  <c:v>0.64121385416666665</c:v>
                </c:pt>
                <c:pt idx="1289">
                  <c:v>0.64121928240740744</c:v>
                </c:pt>
                <c:pt idx="1290">
                  <c:v>0.64122469907407409</c:v>
                </c:pt>
                <c:pt idx="1291">
                  <c:v>0.64123031249999995</c:v>
                </c:pt>
                <c:pt idx="1292">
                  <c:v>0.64123574074074075</c:v>
                </c:pt>
                <c:pt idx="1293">
                  <c:v>0.64124123842592595</c:v>
                </c:pt>
                <c:pt idx="1294">
                  <c:v>0.64124684027777779</c:v>
                </c:pt>
                <c:pt idx="1295">
                  <c:v>0.64125226851851858</c:v>
                </c:pt>
                <c:pt idx="1296">
                  <c:v>0.64125769675925925</c:v>
                </c:pt>
                <c:pt idx="1297">
                  <c:v>0.64126329861111109</c:v>
                </c:pt>
                <c:pt idx="1298">
                  <c:v>0.64126872685185188</c:v>
                </c:pt>
                <c:pt idx="1299">
                  <c:v>0.64127434027777774</c:v>
                </c:pt>
                <c:pt idx="1300">
                  <c:v>0.64127994212962969</c:v>
                </c:pt>
                <c:pt idx="1301">
                  <c:v>0.64128554398148141</c:v>
                </c:pt>
                <c:pt idx="1302">
                  <c:v>0.64129115740740739</c:v>
                </c:pt>
                <c:pt idx="1303">
                  <c:v>0.64129675925925922</c:v>
                </c:pt>
                <c:pt idx="1304">
                  <c:v>0.6413023726851852</c:v>
                </c:pt>
                <c:pt idx="1305">
                  <c:v>0.64130797453703703</c:v>
                </c:pt>
                <c:pt idx="1306">
                  <c:v>0.64131357638888886</c:v>
                </c:pt>
                <c:pt idx="1307">
                  <c:v>0.64131918981481484</c:v>
                </c:pt>
                <c:pt idx="1308">
                  <c:v>0.64133582175925929</c:v>
                </c:pt>
                <c:pt idx="1309">
                  <c:v>0.64134124999999997</c:v>
                </c:pt>
                <c:pt idx="1310">
                  <c:v>0.64134667824074076</c:v>
                </c:pt>
                <c:pt idx="1311">
                  <c:v>0.64135210648148144</c:v>
                </c:pt>
                <c:pt idx="1312">
                  <c:v>0.6413575231481482</c:v>
                </c:pt>
                <c:pt idx="1313">
                  <c:v>0.64136295138888888</c:v>
                </c:pt>
                <c:pt idx="1314">
                  <c:v>0.64136856481481475</c:v>
                </c:pt>
                <c:pt idx="1315">
                  <c:v>0.64137416666666669</c:v>
                </c:pt>
                <c:pt idx="1316">
                  <c:v>0.64137976851851852</c:v>
                </c:pt>
                <c:pt idx="1317">
                  <c:v>0.6413853819444445</c:v>
                </c:pt>
                <c:pt idx="1318">
                  <c:v>0.64139098379629633</c:v>
                </c:pt>
                <c:pt idx="1319">
                  <c:v>0.6413965972222222</c:v>
                </c:pt>
                <c:pt idx="1320">
                  <c:v>0.64140219907407403</c:v>
                </c:pt>
                <c:pt idx="1321">
                  <c:v>0.64140780092592597</c:v>
                </c:pt>
                <c:pt idx="1322">
                  <c:v>0.64141322916666665</c:v>
                </c:pt>
                <c:pt idx="1323">
                  <c:v>0.64141883101851849</c:v>
                </c:pt>
                <c:pt idx="1324">
                  <c:v>0.64142444444444446</c:v>
                </c:pt>
                <c:pt idx="1325">
                  <c:v>0.64142987268518514</c:v>
                </c:pt>
                <c:pt idx="1326">
                  <c:v>0.6414352893518519</c:v>
                </c:pt>
                <c:pt idx="1327">
                  <c:v>0.64144071759259258</c:v>
                </c:pt>
                <c:pt idx="1328">
                  <c:v>0.64144614583333326</c:v>
                </c:pt>
                <c:pt idx="1329">
                  <c:v>0.64145157407407405</c:v>
                </c:pt>
                <c:pt idx="1330">
                  <c:v>0.64145700231481484</c:v>
                </c:pt>
                <c:pt idx="1331">
                  <c:v>0.64146241898148149</c:v>
                </c:pt>
                <c:pt idx="1332">
                  <c:v>0.64146784722222228</c:v>
                </c:pt>
                <c:pt idx="1333">
                  <c:v>0.64147327546296296</c:v>
                </c:pt>
                <c:pt idx="1334">
                  <c:v>0.64147870370370363</c:v>
                </c:pt>
                <c:pt idx="1335">
                  <c:v>0.64148430555555558</c:v>
                </c:pt>
                <c:pt idx="1336">
                  <c:v>0.64148991898148144</c:v>
                </c:pt>
                <c:pt idx="1337">
                  <c:v>0.64149552083333339</c:v>
                </c:pt>
                <c:pt idx="1338">
                  <c:v>0.64150112268518511</c:v>
                </c:pt>
                <c:pt idx="1339">
                  <c:v>0.64150673611111109</c:v>
                </c:pt>
                <c:pt idx="1340">
                  <c:v>0.64151233796296292</c:v>
                </c:pt>
                <c:pt idx="1341">
                  <c:v>0.64151793981481486</c:v>
                </c:pt>
                <c:pt idx="1342">
                  <c:v>0.64152355324074073</c:v>
                </c:pt>
                <c:pt idx="1343">
                  <c:v>0.64152915509259256</c:v>
                </c:pt>
                <c:pt idx="1344">
                  <c:v>0.64153458333333335</c:v>
                </c:pt>
                <c:pt idx="1345">
                  <c:v>0.64154001157407403</c:v>
                </c:pt>
                <c:pt idx="1346">
                  <c:v>0.64154543981481482</c:v>
                </c:pt>
                <c:pt idx="1347">
                  <c:v>0.64155085648148147</c:v>
                </c:pt>
                <c:pt idx="1348">
                  <c:v>0.64155628472222226</c:v>
                </c:pt>
                <c:pt idx="1349">
                  <c:v>0.64156171296296294</c:v>
                </c:pt>
                <c:pt idx="1350">
                  <c:v>0.64156714120370373</c:v>
                </c:pt>
                <c:pt idx="1351">
                  <c:v>0.64157255787037037</c:v>
                </c:pt>
                <c:pt idx="1352">
                  <c:v>0.64157804398148144</c:v>
                </c:pt>
                <c:pt idx="1353">
                  <c:v>0.64158347222222223</c:v>
                </c:pt>
                <c:pt idx="1354">
                  <c:v>0.64158888888888888</c:v>
                </c:pt>
                <c:pt idx="1355">
                  <c:v>0.64159431712962967</c:v>
                </c:pt>
                <c:pt idx="1356">
                  <c:v>0.64159993055555553</c:v>
                </c:pt>
                <c:pt idx="1357">
                  <c:v>0.64160553240740736</c:v>
                </c:pt>
                <c:pt idx="1358">
                  <c:v>0.64161113425925931</c:v>
                </c:pt>
                <c:pt idx="1359">
                  <c:v>0.64161674768518517</c:v>
                </c:pt>
                <c:pt idx="1360">
                  <c:v>0.64162234953703701</c:v>
                </c:pt>
                <c:pt idx="1361">
                  <c:v>0.64162795138888884</c:v>
                </c:pt>
                <c:pt idx="1362">
                  <c:v>0.64163356481481482</c:v>
                </c:pt>
                <c:pt idx="1363">
                  <c:v>0.64163916666666665</c:v>
                </c:pt>
                <c:pt idx="1364">
                  <c:v>0.64164459490740744</c:v>
                </c:pt>
                <c:pt idx="1365">
                  <c:v>0.64165002314814812</c:v>
                </c:pt>
                <c:pt idx="1366">
                  <c:v>0.64165545138888891</c:v>
                </c:pt>
                <c:pt idx="1367">
                  <c:v>0.64166086805555556</c:v>
                </c:pt>
                <c:pt idx="1368">
                  <c:v>0.64166629629629635</c:v>
                </c:pt>
                <c:pt idx="1369">
                  <c:v>0.64167172453703702</c:v>
                </c:pt>
                <c:pt idx="1370">
                  <c:v>0.6416771527777777</c:v>
                </c:pt>
                <c:pt idx="1371">
                  <c:v>0.64168256944444446</c:v>
                </c:pt>
                <c:pt idx="1372">
                  <c:v>0.64168799768518514</c:v>
                </c:pt>
                <c:pt idx="1373">
                  <c:v>0.64169344907407411</c:v>
                </c:pt>
                <c:pt idx="1374">
                  <c:v>0.64169892361111114</c:v>
                </c:pt>
                <c:pt idx="1375">
                  <c:v>0.64170435185185182</c:v>
                </c:pt>
                <c:pt idx="1376">
                  <c:v>0.64170996527777779</c:v>
                </c:pt>
                <c:pt idx="1377">
                  <c:v>0.64171665509259257</c:v>
                </c:pt>
                <c:pt idx="1378">
                  <c:v>0.6417222569444444</c:v>
                </c:pt>
                <c:pt idx="1379">
                  <c:v>0.64172768518518519</c:v>
                </c:pt>
                <c:pt idx="1380">
                  <c:v>0.64173328703703703</c:v>
                </c:pt>
                <c:pt idx="1381">
                  <c:v>0.64173890046296289</c:v>
                </c:pt>
                <c:pt idx="1382">
                  <c:v>0.64174450231481484</c:v>
                </c:pt>
                <c:pt idx="1383">
                  <c:v>0.6417501157407407</c:v>
                </c:pt>
                <c:pt idx="1384">
                  <c:v>0.64175571759259264</c:v>
                </c:pt>
                <c:pt idx="1385">
                  <c:v>0.64176131944444448</c:v>
                </c:pt>
                <c:pt idx="1386">
                  <c:v>0.64176693287037034</c:v>
                </c:pt>
                <c:pt idx="1387">
                  <c:v>0.64177253472222218</c:v>
                </c:pt>
                <c:pt idx="1388">
                  <c:v>0.64177813657407412</c:v>
                </c:pt>
                <c:pt idx="1389">
                  <c:v>0.64178374999999999</c:v>
                </c:pt>
                <c:pt idx="1390">
                  <c:v>0.64178935185185182</c:v>
                </c:pt>
                <c:pt idx="1391">
                  <c:v>0.6417949652777778</c:v>
                </c:pt>
                <c:pt idx="1392">
                  <c:v>0.64180038194444444</c:v>
                </c:pt>
                <c:pt idx="1393">
                  <c:v>0.64180581018518523</c:v>
                </c:pt>
                <c:pt idx="1394">
                  <c:v>0.64181123842592591</c:v>
                </c:pt>
                <c:pt idx="1395">
                  <c:v>0.6418166666666667</c:v>
                </c:pt>
                <c:pt idx="1396">
                  <c:v>0.64182209490740738</c:v>
                </c:pt>
                <c:pt idx="1397">
                  <c:v>0.64182751157407403</c:v>
                </c:pt>
                <c:pt idx="1398">
                  <c:v>0.64183293981481482</c:v>
                </c:pt>
                <c:pt idx="1399">
                  <c:v>0.64183836805555561</c:v>
                </c:pt>
                <c:pt idx="1400">
                  <c:v>0.64184379629629629</c:v>
                </c:pt>
                <c:pt idx="1401">
                  <c:v>0.64184939814814812</c:v>
                </c:pt>
                <c:pt idx="1402">
                  <c:v>0.64185499999999995</c:v>
                </c:pt>
                <c:pt idx="1403">
                  <c:v>0.64186061342592593</c:v>
                </c:pt>
                <c:pt idx="1404">
                  <c:v>0.64186621527777776</c:v>
                </c:pt>
                <c:pt idx="1405">
                  <c:v>0.64187182870370363</c:v>
                </c:pt>
                <c:pt idx="1406">
                  <c:v>0.64187743055555557</c:v>
                </c:pt>
                <c:pt idx="1407">
                  <c:v>0.64188303240740741</c:v>
                </c:pt>
                <c:pt idx="1408">
                  <c:v>0.64188864583333338</c:v>
                </c:pt>
                <c:pt idx="1409">
                  <c:v>0.64189424768518522</c:v>
                </c:pt>
                <c:pt idx="1410">
                  <c:v>0.64189986111111108</c:v>
                </c:pt>
                <c:pt idx="1411">
                  <c:v>0.64190546296296291</c:v>
                </c:pt>
                <c:pt idx="1412">
                  <c:v>0.64191106481481486</c:v>
                </c:pt>
                <c:pt idx="1413">
                  <c:v>0.64191667824074072</c:v>
                </c:pt>
                <c:pt idx="1414">
                  <c:v>0.64192228009259267</c:v>
                </c:pt>
                <c:pt idx="1415">
                  <c:v>0.64192770833333335</c:v>
                </c:pt>
                <c:pt idx="1416">
                  <c:v>0.64193313657407403</c:v>
                </c:pt>
                <c:pt idx="1417">
                  <c:v>0.64193873842592597</c:v>
                </c:pt>
                <c:pt idx="1418">
                  <c:v>0.6419443402777778</c:v>
                </c:pt>
                <c:pt idx="1419">
                  <c:v>0.64194995370370367</c:v>
                </c:pt>
                <c:pt idx="1420">
                  <c:v>0.6419555555555555</c:v>
                </c:pt>
                <c:pt idx="1421">
                  <c:v>0.64196116898148148</c:v>
                </c:pt>
                <c:pt idx="1422">
                  <c:v>0.64196659722222227</c:v>
                </c:pt>
                <c:pt idx="1423">
                  <c:v>0.64197201388888891</c:v>
                </c:pt>
                <c:pt idx="1424">
                  <c:v>0.64197744212962959</c:v>
                </c:pt>
                <c:pt idx="1425">
                  <c:v>0.64198304398148143</c:v>
                </c:pt>
                <c:pt idx="1426">
                  <c:v>0.6419886574074074</c:v>
                </c:pt>
                <c:pt idx="1427">
                  <c:v>0.64199425925925924</c:v>
                </c:pt>
                <c:pt idx="1428">
                  <c:v>0.64199987268518521</c:v>
                </c:pt>
                <c:pt idx="1429">
                  <c:v>0.64200547453703705</c:v>
                </c:pt>
                <c:pt idx="1430">
                  <c:v>0.64201107638888888</c:v>
                </c:pt>
                <c:pt idx="1431">
                  <c:v>0.64201668981481486</c:v>
                </c:pt>
                <c:pt idx="1432">
                  <c:v>0.64202229166666669</c:v>
                </c:pt>
                <c:pt idx="1433">
                  <c:v>0.64202790509259255</c:v>
                </c:pt>
                <c:pt idx="1434">
                  <c:v>0.64203329861111114</c:v>
                </c:pt>
                <c:pt idx="1435">
                  <c:v>0.642038912037037</c:v>
                </c:pt>
                <c:pt idx="1436">
                  <c:v>0.64204451388888895</c:v>
                </c:pt>
                <c:pt idx="1437">
                  <c:v>0.64205011574074078</c:v>
                </c:pt>
                <c:pt idx="1438">
                  <c:v>0.64205572916666664</c:v>
                </c:pt>
                <c:pt idx="1439">
                  <c:v>0.64206133101851848</c:v>
                </c:pt>
                <c:pt idx="1440">
                  <c:v>0.64206693287037042</c:v>
                </c:pt>
                <c:pt idx="1441">
                  <c:v>0.64207254629629629</c:v>
                </c:pt>
                <c:pt idx="1442">
                  <c:v>0.64207797453703697</c:v>
                </c:pt>
                <c:pt idx="1443">
                  <c:v>0.64208357638888891</c:v>
                </c:pt>
                <c:pt idx="1444">
                  <c:v>0.64208900462962959</c:v>
                </c:pt>
                <c:pt idx="1445">
                  <c:v>0.64209460648148153</c:v>
                </c:pt>
                <c:pt idx="1446">
                  <c:v>0.64210003472222221</c:v>
                </c:pt>
                <c:pt idx="1447">
                  <c:v>0.64210563657407405</c:v>
                </c:pt>
                <c:pt idx="1448">
                  <c:v>0.64211125000000002</c:v>
                </c:pt>
                <c:pt idx="1449">
                  <c:v>0.64211685185185186</c:v>
                </c:pt>
                <c:pt idx="1450">
                  <c:v>0.64212246527777783</c:v>
                </c:pt>
                <c:pt idx="1451">
                  <c:v>0.64212806712962966</c:v>
                </c:pt>
                <c:pt idx="1452">
                  <c:v>0.64213349537037034</c:v>
                </c:pt>
                <c:pt idx="1453">
                  <c:v>0.64213892361111113</c:v>
                </c:pt>
                <c:pt idx="1454">
                  <c:v>0.64214452546296297</c:v>
                </c:pt>
                <c:pt idx="1455">
                  <c:v>0.6421501273148148</c:v>
                </c:pt>
                <c:pt idx="1456">
                  <c:v>0.64215581018518519</c:v>
                </c:pt>
                <c:pt idx="1457">
                  <c:v>0.64216141203703703</c:v>
                </c:pt>
                <c:pt idx="1458">
                  <c:v>0.64216702546296289</c:v>
                </c:pt>
                <c:pt idx="1459">
                  <c:v>0.64217262731481484</c:v>
                </c:pt>
                <c:pt idx="1460">
                  <c:v>0.64217841435185186</c:v>
                </c:pt>
                <c:pt idx="1461">
                  <c:v>0.64218402777777783</c:v>
                </c:pt>
                <c:pt idx="1462">
                  <c:v>0.64218962962962955</c:v>
                </c:pt>
                <c:pt idx="1463">
                  <c:v>0.64219541666666669</c:v>
                </c:pt>
                <c:pt idx="1464">
                  <c:v>0.64220101851851852</c:v>
                </c:pt>
                <c:pt idx="1465">
                  <c:v>0.64220663194444449</c:v>
                </c:pt>
                <c:pt idx="1466">
                  <c:v>0.64221223379629633</c:v>
                </c:pt>
                <c:pt idx="1467">
                  <c:v>0.64221784722222219</c:v>
                </c:pt>
                <c:pt idx="1468">
                  <c:v>0.64222344907407403</c:v>
                </c:pt>
                <c:pt idx="1469">
                  <c:v>0.64222905092592597</c:v>
                </c:pt>
                <c:pt idx="1470">
                  <c:v>0.64223466435185184</c:v>
                </c:pt>
                <c:pt idx="1471">
                  <c:v>0.64224026620370367</c:v>
                </c:pt>
                <c:pt idx="1472">
                  <c:v>0.64224587962962965</c:v>
                </c:pt>
                <c:pt idx="1473">
                  <c:v>0.64225129629629629</c:v>
                </c:pt>
                <c:pt idx="1474">
                  <c:v>0.64225690972222227</c:v>
                </c:pt>
                <c:pt idx="1475">
                  <c:v>0.64226233796296295</c:v>
                </c:pt>
                <c:pt idx="1476">
                  <c:v>0.64226793981481478</c:v>
                </c:pt>
                <c:pt idx="1477">
                  <c:v>0.64227336805555557</c:v>
                </c:pt>
                <c:pt idx="1478">
                  <c:v>0.6422789699074074</c:v>
                </c:pt>
                <c:pt idx="1479">
                  <c:v>0.64228439814814819</c:v>
                </c:pt>
                <c:pt idx="1480">
                  <c:v>0.64229000000000003</c:v>
                </c:pt>
                <c:pt idx="1481">
                  <c:v>0.64229542824074071</c:v>
                </c:pt>
                <c:pt idx="1482">
                  <c:v>0.6423008564814815</c:v>
                </c:pt>
                <c:pt idx="1483">
                  <c:v>0.64230645833333333</c:v>
                </c:pt>
                <c:pt idx="1484">
                  <c:v>0.64231207175925931</c:v>
                </c:pt>
                <c:pt idx="1485">
                  <c:v>0.64231893518518512</c:v>
                </c:pt>
                <c:pt idx="1486">
                  <c:v>0.64232436342592591</c:v>
                </c:pt>
                <c:pt idx="1487">
                  <c:v>0.64232979166666671</c:v>
                </c:pt>
                <c:pt idx="1488">
                  <c:v>0.64233521990740738</c:v>
                </c:pt>
                <c:pt idx="1489">
                  <c:v>0.64234082175925933</c:v>
                </c:pt>
                <c:pt idx="1490">
                  <c:v>0.64234642361111105</c:v>
                </c:pt>
                <c:pt idx="1491">
                  <c:v>0.64235203703703703</c:v>
                </c:pt>
                <c:pt idx="1492">
                  <c:v>0.64235763888888886</c:v>
                </c:pt>
                <c:pt idx="1493">
                  <c:v>0.64236325231481484</c:v>
                </c:pt>
                <c:pt idx="1494">
                  <c:v>0.64236903935185186</c:v>
                </c:pt>
                <c:pt idx="1495">
                  <c:v>0.64237464120370369</c:v>
                </c:pt>
                <c:pt idx="1496">
                  <c:v>0.64238024305555552</c:v>
                </c:pt>
                <c:pt idx="1497">
                  <c:v>0.6423858564814815</c:v>
                </c:pt>
                <c:pt idx="1498">
                  <c:v>0.64239145833333333</c:v>
                </c:pt>
                <c:pt idx="1499">
                  <c:v>0.6423970717592592</c:v>
                </c:pt>
                <c:pt idx="1500">
                  <c:v>0.64240267361111114</c:v>
                </c:pt>
                <c:pt idx="1501">
                  <c:v>0.64240810185185182</c:v>
                </c:pt>
                <c:pt idx="1502">
                  <c:v>0.64241353009259261</c:v>
                </c:pt>
                <c:pt idx="1503">
                  <c:v>0.64241913194444444</c:v>
                </c:pt>
                <c:pt idx="1504">
                  <c:v>0.64242474537037031</c:v>
                </c:pt>
                <c:pt idx="1505">
                  <c:v>0.64243016203703707</c:v>
                </c:pt>
                <c:pt idx="1506">
                  <c:v>0.64243559027777775</c:v>
                </c:pt>
                <c:pt idx="1507">
                  <c:v>0.64244101851851854</c:v>
                </c:pt>
                <c:pt idx="1508">
                  <c:v>0.64244662037037037</c:v>
                </c:pt>
                <c:pt idx="1509">
                  <c:v>0.64245204861111105</c:v>
                </c:pt>
                <c:pt idx="1510">
                  <c:v>0.64245765046296299</c:v>
                </c:pt>
                <c:pt idx="1511">
                  <c:v>0.64246326388888886</c:v>
                </c:pt>
                <c:pt idx="1512">
                  <c:v>0.6424688657407408</c:v>
                </c:pt>
                <c:pt idx="1513">
                  <c:v>0.64247446759259252</c:v>
                </c:pt>
                <c:pt idx="1514">
                  <c:v>0.6424800810185185</c:v>
                </c:pt>
                <c:pt idx="1515">
                  <c:v>0.64248568287037033</c:v>
                </c:pt>
                <c:pt idx="1516">
                  <c:v>0.64249099537037035</c:v>
                </c:pt>
                <c:pt idx="1517">
                  <c:v>0.64249660879629633</c:v>
                </c:pt>
                <c:pt idx="1518">
                  <c:v>0.64250221064814816</c:v>
                </c:pt>
                <c:pt idx="1519">
                  <c:v>0.64250782407407414</c:v>
                </c:pt>
                <c:pt idx="1520">
                  <c:v>0.64251342592592586</c:v>
                </c:pt>
                <c:pt idx="1521">
                  <c:v>0.64251902777777781</c:v>
                </c:pt>
                <c:pt idx="1522">
                  <c:v>0.64252481481481483</c:v>
                </c:pt>
                <c:pt idx="1523">
                  <c:v>0.6425304282407408</c:v>
                </c:pt>
                <c:pt idx="1524">
                  <c:v>0.64253603009259252</c:v>
                </c:pt>
                <c:pt idx="1525">
                  <c:v>0.6425416435185185</c:v>
                </c:pt>
                <c:pt idx="1526">
                  <c:v>0.64254725694444448</c:v>
                </c:pt>
                <c:pt idx="1527">
                  <c:v>0.64255287037037034</c:v>
                </c:pt>
                <c:pt idx="1528">
                  <c:v>0.64255847222222229</c:v>
                </c:pt>
                <c:pt idx="1529">
                  <c:v>0.64256407407407401</c:v>
                </c:pt>
                <c:pt idx="1530">
                  <c:v>0.64256968749999999</c:v>
                </c:pt>
                <c:pt idx="1531">
                  <c:v>0.64257528935185182</c:v>
                </c:pt>
                <c:pt idx="1532">
                  <c:v>0.6425809027777778</c:v>
                </c:pt>
                <c:pt idx="1533">
                  <c:v>0.64258650462962963</c:v>
                </c:pt>
                <c:pt idx="1534">
                  <c:v>0.64259210648148146</c:v>
                </c:pt>
                <c:pt idx="1535">
                  <c:v>0.64259771990740744</c:v>
                </c:pt>
                <c:pt idx="1536">
                  <c:v>0.64260332175925927</c:v>
                </c:pt>
                <c:pt idx="1537">
                  <c:v>0.64260898148148149</c:v>
                </c:pt>
                <c:pt idx="1538">
                  <c:v>0.64261442129629631</c:v>
                </c:pt>
                <c:pt idx="1539">
                  <c:v>0.64262002314814815</c:v>
                </c:pt>
                <c:pt idx="1540">
                  <c:v>0.64262562499999998</c:v>
                </c:pt>
                <c:pt idx="1541">
                  <c:v>0.64263123842592595</c:v>
                </c:pt>
                <c:pt idx="1542">
                  <c:v>0.64263684027777779</c:v>
                </c:pt>
                <c:pt idx="1543">
                  <c:v>0.64264245370370376</c:v>
                </c:pt>
                <c:pt idx="1544">
                  <c:v>0.64264805555555549</c:v>
                </c:pt>
                <c:pt idx="1545">
                  <c:v>0.64265365740740743</c:v>
                </c:pt>
                <c:pt idx="1546">
                  <c:v>0.6426592708333333</c:v>
                </c:pt>
                <c:pt idx="1547">
                  <c:v>0.64266487268518524</c:v>
                </c:pt>
                <c:pt idx="1548">
                  <c:v>0.64267065972222215</c:v>
                </c:pt>
                <c:pt idx="1549">
                  <c:v>0.64267627314814813</c:v>
                </c:pt>
                <c:pt idx="1550">
                  <c:v>0.64268187499999996</c:v>
                </c:pt>
                <c:pt idx="1551">
                  <c:v>0.6426874768518519</c:v>
                </c:pt>
                <c:pt idx="1552">
                  <c:v>0.64269435185185186</c:v>
                </c:pt>
                <c:pt idx="1553">
                  <c:v>0.64269996527777773</c:v>
                </c:pt>
                <c:pt idx="1554">
                  <c:v>0.64270556712962967</c:v>
                </c:pt>
                <c:pt idx="1555">
                  <c:v>0.64271116898148151</c:v>
                </c:pt>
                <c:pt idx="1556">
                  <c:v>0.64271678240740737</c:v>
                </c:pt>
                <c:pt idx="1557">
                  <c:v>0.64272238425925921</c:v>
                </c:pt>
                <c:pt idx="1558">
                  <c:v>0.64272799768518518</c:v>
                </c:pt>
                <c:pt idx="1559">
                  <c:v>0.64273377314814817</c:v>
                </c:pt>
                <c:pt idx="1560">
                  <c:v>0.64273938657407415</c:v>
                </c:pt>
                <c:pt idx="1561">
                  <c:v>0.64274498842592587</c:v>
                </c:pt>
                <c:pt idx="1562">
                  <c:v>0.64275060185185184</c:v>
                </c:pt>
                <c:pt idx="1563">
                  <c:v>0.64275620370370368</c:v>
                </c:pt>
                <c:pt idx="1564">
                  <c:v>0.64276181712962965</c:v>
                </c:pt>
                <c:pt idx="1565">
                  <c:v>0.64276741898148149</c:v>
                </c:pt>
                <c:pt idx="1566">
                  <c:v>0.64277302083333332</c:v>
                </c:pt>
                <c:pt idx="1567">
                  <c:v>0.6427786342592593</c:v>
                </c:pt>
                <c:pt idx="1568">
                  <c:v>0.64278423611111113</c:v>
                </c:pt>
                <c:pt idx="1569">
                  <c:v>0.64278983796296296</c:v>
                </c:pt>
                <c:pt idx="1570">
                  <c:v>0.64279545138888883</c:v>
                </c:pt>
                <c:pt idx="1571">
                  <c:v>0.64280105324074077</c:v>
                </c:pt>
                <c:pt idx="1572">
                  <c:v>0.64280666666666664</c:v>
                </c:pt>
                <c:pt idx="1573">
                  <c:v>0.64281226851851858</c:v>
                </c:pt>
                <c:pt idx="1574">
                  <c:v>0.6428178703703703</c:v>
                </c:pt>
                <c:pt idx="1575">
                  <c:v>0.64282348379629628</c:v>
                </c:pt>
                <c:pt idx="1576">
                  <c:v>0.64282908564814811</c:v>
                </c:pt>
                <c:pt idx="1577">
                  <c:v>0.64283469907407409</c:v>
                </c:pt>
                <c:pt idx="1578">
                  <c:v>0.64284030092592592</c:v>
                </c:pt>
                <c:pt idx="1579">
                  <c:v>0.64284591435185179</c:v>
                </c:pt>
                <c:pt idx="1580">
                  <c:v>0.64285151620370373</c:v>
                </c:pt>
                <c:pt idx="1581">
                  <c:v>0.64285711805555557</c:v>
                </c:pt>
                <c:pt idx="1582">
                  <c:v>0.64286273148148154</c:v>
                </c:pt>
                <c:pt idx="1583">
                  <c:v>0.64286833333333326</c:v>
                </c:pt>
                <c:pt idx="1584">
                  <c:v>0.64287394675925924</c:v>
                </c:pt>
                <c:pt idx="1585">
                  <c:v>0.64287954861111107</c:v>
                </c:pt>
                <c:pt idx="1586">
                  <c:v>0.64288515046296302</c:v>
                </c:pt>
                <c:pt idx="1587">
                  <c:v>0.64289076388888888</c:v>
                </c:pt>
                <c:pt idx="1588">
                  <c:v>0.64289636574074072</c:v>
                </c:pt>
                <c:pt idx="1589">
                  <c:v>0.64290215277777774</c:v>
                </c:pt>
                <c:pt idx="1590">
                  <c:v>0.64290776620370371</c:v>
                </c:pt>
                <c:pt idx="1591">
                  <c:v>0.64291355324074073</c:v>
                </c:pt>
                <c:pt idx="1592">
                  <c:v>0.64291915509259256</c:v>
                </c:pt>
                <c:pt idx="1593">
                  <c:v>0.6429247569444444</c:v>
                </c:pt>
                <c:pt idx="1594">
                  <c:v>0.64293037037037037</c:v>
                </c:pt>
                <c:pt idx="1595">
                  <c:v>0.64293615740740739</c:v>
                </c:pt>
                <c:pt idx="1596">
                  <c:v>0.64294175925925923</c:v>
                </c:pt>
                <c:pt idx="1597">
                  <c:v>0.64294736111111106</c:v>
                </c:pt>
                <c:pt idx="1598">
                  <c:v>0.642952962962963</c:v>
                </c:pt>
                <c:pt idx="1599">
                  <c:v>0.64295856481481484</c:v>
                </c:pt>
                <c:pt idx="1600">
                  <c:v>0.64296417824074081</c:v>
                </c:pt>
                <c:pt idx="1601">
                  <c:v>0.64296978009259254</c:v>
                </c:pt>
                <c:pt idx="1602">
                  <c:v>0.64297538194444448</c:v>
                </c:pt>
                <c:pt idx="1603">
                  <c:v>0.64298099537037035</c:v>
                </c:pt>
                <c:pt idx="1604">
                  <c:v>0.64298659722222229</c:v>
                </c:pt>
                <c:pt idx="1605">
                  <c:v>0.64299219907407401</c:v>
                </c:pt>
                <c:pt idx="1606">
                  <c:v>0.64299781249999999</c:v>
                </c:pt>
                <c:pt idx="1607">
                  <c:v>0.64300341435185182</c:v>
                </c:pt>
                <c:pt idx="1608">
                  <c:v>0.6430090277777778</c:v>
                </c:pt>
                <c:pt idx="1609">
                  <c:v>0.64301444444444444</c:v>
                </c:pt>
                <c:pt idx="1610">
                  <c:v>0.64301987268518512</c:v>
                </c:pt>
                <c:pt idx="1611">
                  <c:v>0.64302530092592591</c:v>
                </c:pt>
                <c:pt idx="1612">
                  <c:v>0.64303090277777775</c:v>
                </c:pt>
                <c:pt idx="1613">
                  <c:v>0.64303651620370372</c:v>
                </c:pt>
                <c:pt idx="1614">
                  <c:v>0.64304211805555556</c:v>
                </c:pt>
                <c:pt idx="1615">
                  <c:v>0.64304773148148142</c:v>
                </c:pt>
                <c:pt idx="1616">
                  <c:v>0.64305314814814818</c:v>
                </c:pt>
                <c:pt idx="1617">
                  <c:v>0.64305876157407404</c:v>
                </c:pt>
                <c:pt idx="1618">
                  <c:v>0.64306562499999997</c:v>
                </c:pt>
                <c:pt idx="1619">
                  <c:v>0.64307094907407414</c:v>
                </c:pt>
                <c:pt idx="1620">
                  <c:v>0.6430765625</c:v>
                </c:pt>
                <c:pt idx="1621">
                  <c:v>0.64308216435185184</c:v>
                </c:pt>
                <c:pt idx="1622">
                  <c:v>0.64308776620370367</c:v>
                </c:pt>
                <c:pt idx="1623">
                  <c:v>0.64309337962962965</c:v>
                </c:pt>
                <c:pt idx="1624">
                  <c:v>0.64309898148148148</c:v>
                </c:pt>
                <c:pt idx="1625">
                  <c:v>0.64310458333333331</c:v>
                </c:pt>
                <c:pt idx="1626">
                  <c:v>0.64311019675925929</c:v>
                </c:pt>
                <c:pt idx="1627">
                  <c:v>0.64311579861111112</c:v>
                </c:pt>
                <c:pt idx="1628">
                  <c:v>0.64312158564814814</c:v>
                </c:pt>
                <c:pt idx="1629">
                  <c:v>0.64312719907407401</c:v>
                </c:pt>
                <c:pt idx="1630">
                  <c:v>0.64313280092592595</c:v>
                </c:pt>
                <c:pt idx="1631">
                  <c:v>0.64313858796296297</c:v>
                </c:pt>
                <c:pt idx="1632">
                  <c:v>0.64314437499999999</c:v>
                </c:pt>
                <c:pt idx="1633">
                  <c:v>0.64314998842592586</c:v>
                </c:pt>
                <c:pt idx="1634">
                  <c:v>0.6431555902777778</c:v>
                </c:pt>
                <c:pt idx="1635">
                  <c:v>0.64316119212962963</c:v>
                </c:pt>
                <c:pt idx="1636">
                  <c:v>0.64316680555555561</c:v>
                </c:pt>
                <c:pt idx="1637">
                  <c:v>0.64317240740740744</c:v>
                </c:pt>
                <c:pt idx="1638">
                  <c:v>0.64317802083333331</c:v>
                </c:pt>
                <c:pt idx="1639">
                  <c:v>0.64318362268518514</c:v>
                </c:pt>
                <c:pt idx="1640">
                  <c:v>0.64318922453703709</c:v>
                </c:pt>
                <c:pt idx="1641">
                  <c:v>0.64319483796296295</c:v>
                </c:pt>
                <c:pt idx="1642">
                  <c:v>0.64320043981481478</c:v>
                </c:pt>
                <c:pt idx="1643">
                  <c:v>0.64320604166666662</c:v>
                </c:pt>
                <c:pt idx="1644">
                  <c:v>0.64321165509259259</c:v>
                </c:pt>
                <c:pt idx="1645">
                  <c:v>0.64321725694444443</c:v>
                </c:pt>
                <c:pt idx="1646">
                  <c:v>0.6432228703703704</c:v>
                </c:pt>
                <c:pt idx="1647">
                  <c:v>0.64322847222222224</c:v>
                </c:pt>
                <c:pt idx="1648">
                  <c:v>0.64323407407407407</c:v>
                </c:pt>
                <c:pt idx="1649">
                  <c:v>0.64323968750000005</c:v>
                </c:pt>
                <c:pt idx="1650">
                  <c:v>0.64324528935185188</c:v>
                </c:pt>
                <c:pt idx="1651">
                  <c:v>0.64325090277777774</c:v>
                </c:pt>
                <c:pt idx="1652">
                  <c:v>0.64325650462962958</c:v>
                </c:pt>
                <c:pt idx="1653">
                  <c:v>0.64326210648148152</c:v>
                </c:pt>
                <c:pt idx="1654">
                  <c:v>0.64326771990740739</c:v>
                </c:pt>
                <c:pt idx="1655">
                  <c:v>0.64327332175925933</c:v>
                </c:pt>
                <c:pt idx="1656">
                  <c:v>0.6432789351851852</c:v>
                </c:pt>
                <c:pt idx="1657">
                  <c:v>0.64328453703703703</c:v>
                </c:pt>
                <c:pt idx="1658">
                  <c:v>0.64329013888888886</c:v>
                </c:pt>
                <c:pt idx="1659">
                  <c:v>0.64329575231481484</c:v>
                </c:pt>
                <c:pt idx="1660">
                  <c:v>0.64330135416666667</c:v>
                </c:pt>
                <c:pt idx="1661">
                  <c:v>0.64330714120370369</c:v>
                </c:pt>
                <c:pt idx="1662">
                  <c:v>0.64331275462962967</c:v>
                </c:pt>
                <c:pt idx="1663">
                  <c:v>0.64331817129629632</c:v>
                </c:pt>
                <c:pt idx="1664">
                  <c:v>0.64332395833333333</c:v>
                </c:pt>
                <c:pt idx="1665">
                  <c:v>0.6433295717592592</c:v>
                </c:pt>
                <c:pt idx="1666">
                  <c:v>0.64333517361111114</c:v>
                </c:pt>
                <c:pt idx="1667">
                  <c:v>0.64334078703703701</c:v>
                </c:pt>
                <c:pt idx="1668">
                  <c:v>0.64334620370370377</c:v>
                </c:pt>
                <c:pt idx="1669">
                  <c:v>0.64335181712962963</c:v>
                </c:pt>
                <c:pt idx="1670">
                  <c:v>0.64335724537037031</c:v>
                </c:pt>
                <c:pt idx="1671">
                  <c:v>0.64336284722222226</c:v>
                </c:pt>
                <c:pt idx="1672">
                  <c:v>0.64336827546296294</c:v>
                </c:pt>
                <c:pt idx="1673">
                  <c:v>0.64337387731481488</c:v>
                </c:pt>
                <c:pt idx="1674">
                  <c:v>0.64337930555555556</c:v>
                </c:pt>
                <c:pt idx="1675">
                  <c:v>0.64338473379629624</c:v>
                </c:pt>
                <c:pt idx="1676">
                  <c:v>0.643390150462963</c:v>
                </c:pt>
                <c:pt idx="1677">
                  <c:v>0.64339557870370367</c:v>
                </c:pt>
                <c:pt idx="1678">
                  <c:v>0.64340100694444446</c:v>
                </c:pt>
                <c:pt idx="1679">
                  <c:v>0.64340615740740736</c:v>
                </c:pt>
                <c:pt idx="1680">
                  <c:v>0.64341175925925931</c:v>
                </c:pt>
                <c:pt idx="1681">
                  <c:v>0.64341736111111114</c:v>
                </c:pt>
                <c:pt idx="1682">
                  <c:v>0.64342297453703701</c:v>
                </c:pt>
                <c:pt idx="1683">
                  <c:v>0.64342857638888884</c:v>
                </c:pt>
                <c:pt idx="1684">
                  <c:v>0.64343418981481482</c:v>
                </c:pt>
                <c:pt idx="1685">
                  <c:v>0.64344087962962959</c:v>
                </c:pt>
                <c:pt idx="1686">
                  <c:v>0.64344648148148142</c:v>
                </c:pt>
                <c:pt idx="1687">
                  <c:v>0.64345208333333337</c:v>
                </c:pt>
                <c:pt idx="1688">
                  <c:v>0.64345769675925923</c:v>
                </c:pt>
                <c:pt idx="1689">
                  <c:v>0.64346329861111118</c:v>
                </c:pt>
                <c:pt idx="1690">
                  <c:v>0.64346891203703704</c:v>
                </c:pt>
                <c:pt idx="1691">
                  <c:v>0.64347451388888888</c:v>
                </c:pt>
                <c:pt idx="1692">
                  <c:v>0.64348012731481485</c:v>
                </c:pt>
                <c:pt idx="1693">
                  <c:v>0.6434855439814815</c:v>
                </c:pt>
                <c:pt idx="1694">
                  <c:v>0.64349133101851852</c:v>
                </c:pt>
                <c:pt idx="1695">
                  <c:v>0.64349694444444439</c:v>
                </c:pt>
                <c:pt idx="1696">
                  <c:v>0.64350236111111114</c:v>
                </c:pt>
                <c:pt idx="1697">
                  <c:v>0.64350778935185182</c:v>
                </c:pt>
                <c:pt idx="1698">
                  <c:v>0.64351321759259261</c:v>
                </c:pt>
                <c:pt idx="1699">
                  <c:v>0.6435186458333334</c:v>
                </c:pt>
                <c:pt idx="1700">
                  <c:v>0.64352406249999994</c:v>
                </c:pt>
                <c:pt idx="1701">
                  <c:v>0.6435293865740741</c:v>
                </c:pt>
                <c:pt idx="1702">
                  <c:v>0.64353481481481478</c:v>
                </c:pt>
                <c:pt idx="1703">
                  <c:v>0.64354024305555557</c:v>
                </c:pt>
                <c:pt idx="1704">
                  <c:v>0.64354565972222222</c:v>
                </c:pt>
                <c:pt idx="1705">
                  <c:v>0.64355108796296301</c:v>
                </c:pt>
                <c:pt idx="1706">
                  <c:v>0.64355651620370369</c:v>
                </c:pt>
                <c:pt idx="1707">
                  <c:v>0.64356194444444448</c:v>
                </c:pt>
                <c:pt idx="1708">
                  <c:v>0.64356754629629631</c:v>
                </c:pt>
                <c:pt idx="1709">
                  <c:v>0.64357351851851852</c:v>
                </c:pt>
                <c:pt idx="1710">
                  <c:v>0.64357912037037035</c:v>
                </c:pt>
                <c:pt idx="1711">
                  <c:v>0.64358472222222229</c:v>
                </c:pt>
                <c:pt idx="1712">
                  <c:v>0.64359033564814816</c:v>
                </c:pt>
                <c:pt idx="1713">
                  <c:v>0.64359593749999999</c:v>
                </c:pt>
                <c:pt idx="1714">
                  <c:v>0.64360155092592597</c:v>
                </c:pt>
                <c:pt idx="1715">
                  <c:v>0.6436071527777778</c:v>
                </c:pt>
                <c:pt idx="1716">
                  <c:v>0.64361276620370367</c:v>
                </c:pt>
                <c:pt idx="1717">
                  <c:v>0.6436183680555555</c:v>
                </c:pt>
                <c:pt idx="1718">
                  <c:v>0.64362379629629629</c:v>
                </c:pt>
                <c:pt idx="1719">
                  <c:v>0.64362922453703708</c:v>
                </c:pt>
                <c:pt idx="1720">
                  <c:v>0.64363464120370373</c:v>
                </c:pt>
                <c:pt idx="1721">
                  <c:v>0.64364006944444441</c:v>
                </c:pt>
                <c:pt idx="1722">
                  <c:v>0.64364567129629624</c:v>
                </c:pt>
                <c:pt idx="1723">
                  <c:v>0.64365109953703703</c:v>
                </c:pt>
                <c:pt idx="1724">
                  <c:v>0.64365652777777782</c:v>
                </c:pt>
                <c:pt idx="1725">
                  <c:v>0.6436619560185185</c:v>
                </c:pt>
                <c:pt idx="1726">
                  <c:v>0.64366737268518526</c:v>
                </c:pt>
                <c:pt idx="1727">
                  <c:v>0.64367280092592594</c:v>
                </c:pt>
                <c:pt idx="1728">
                  <c:v>0.64367822916666662</c:v>
                </c:pt>
                <c:pt idx="1729">
                  <c:v>0.64368365740740741</c:v>
                </c:pt>
                <c:pt idx="1730">
                  <c:v>0.64368925925925924</c:v>
                </c:pt>
                <c:pt idx="1731">
                  <c:v>0.64369487268518522</c:v>
                </c:pt>
                <c:pt idx="1732">
                  <c:v>0.64370047453703705</c:v>
                </c:pt>
                <c:pt idx="1733">
                  <c:v>0.64370607638888888</c:v>
                </c:pt>
                <c:pt idx="1734">
                  <c:v>0.64371168981481486</c:v>
                </c:pt>
                <c:pt idx="1735">
                  <c:v>0.64371729166666669</c:v>
                </c:pt>
                <c:pt idx="1736">
                  <c:v>0.64372290509259267</c:v>
                </c:pt>
                <c:pt idx="1737">
                  <c:v>0.64372850694444439</c:v>
                </c:pt>
                <c:pt idx="1738">
                  <c:v>0.64373393518518518</c:v>
                </c:pt>
                <c:pt idx="1739">
                  <c:v>0.64373936342592597</c:v>
                </c:pt>
                <c:pt idx="1740">
                  <c:v>0.64374478009259262</c:v>
                </c:pt>
                <c:pt idx="1741">
                  <c:v>0.64375020833333341</c:v>
                </c:pt>
                <c:pt idx="1742">
                  <c:v>0.64375581018518513</c:v>
                </c:pt>
                <c:pt idx="1743">
                  <c:v>0.64376123842592592</c:v>
                </c:pt>
                <c:pt idx="1744">
                  <c:v>0.64376666666666671</c:v>
                </c:pt>
                <c:pt idx="1745">
                  <c:v>0.64377209490740739</c:v>
                </c:pt>
                <c:pt idx="1746">
                  <c:v>0.64377769675925922</c:v>
                </c:pt>
                <c:pt idx="1747">
                  <c:v>0.64378312500000001</c:v>
                </c:pt>
                <c:pt idx="1748">
                  <c:v>0.64378855324074069</c:v>
                </c:pt>
                <c:pt idx="1749">
                  <c:v>0.64379398148148148</c:v>
                </c:pt>
                <c:pt idx="1750">
                  <c:v>0.64379939814814813</c:v>
                </c:pt>
                <c:pt idx="1751">
                  <c:v>0.64380609953703705</c:v>
                </c:pt>
                <c:pt idx="1752">
                  <c:v>0.64381170138888888</c:v>
                </c:pt>
                <c:pt idx="1753">
                  <c:v>0.64381712962962967</c:v>
                </c:pt>
                <c:pt idx="1754">
                  <c:v>0.64382254629629632</c:v>
                </c:pt>
                <c:pt idx="1755">
                  <c:v>0.64382815972222229</c:v>
                </c:pt>
                <c:pt idx="1756">
                  <c:v>0.64383376157407401</c:v>
                </c:pt>
                <c:pt idx="1757">
                  <c:v>0.64383937499999999</c:v>
                </c:pt>
                <c:pt idx="1758">
                  <c:v>0.64384497685185182</c:v>
                </c:pt>
                <c:pt idx="1759">
                  <c:v>0.64385057870370377</c:v>
                </c:pt>
                <c:pt idx="1760">
                  <c:v>0.64385619212962963</c:v>
                </c:pt>
                <c:pt idx="1761">
                  <c:v>0.64386179398148147</c:v>
                </c:pt>
                <c:pt idx="1762">
                  <c:v>0.64386722222222226</c:v>
                </c:pt>
                <c:pt idx="1763">
                  <c:v>0.64387283564814812</c:v>
                </c:pt>
                <c:pt idx="1764">
                  <c:v>0.64387843750000007</c:v>
                </c:pt>
                <c:pt idx="1765">
                  <c:v>0.64388386574074075</c:v>
                </c:pt>
                <c:pt idx="1766">
                  <c:v>0.64388929398148143</c:v>
                </c:pt>
                <c:pt idx="1767">
                  <c:v>0.64389471064814818</c:v>
                </c:pt>
                <c:pt idx="1768">
                  <c:v>0.64390013888888886</c:v>
                </c:pt>
                <c:pt idx="1769">
                  <c:v>0.64390556712962965</c:v>
                </c:pt>
                <c:pt idx="1770">
                  <c:v>0.64391116898148149</c:v>
                </c:pt>
                <c:pt idx="1771">
                  <c:v>0.64391659722222216</c:v>
                </c:pt>
                <c:pt idx="1772">
                  <c:v>0.64392202546296295</c:v>
                </c:pt>
                <c:pt idx="1773">
                  <c:v>0.64392745370370374</c:v>
                </c:pt>
                <c:pt idx="1774">
                  <c:v>0.64393287037037039</c:v>
                </c:pt>
                <c:pt idx="1775">
                  <c:v>0.64393829861111118</c:v>
                </c:pt>
                <c:pt idx="1776">
                  <c:v>0.6439439004629629</c:v>
                </c:pt>
                <c:pt idx="1777">
                  <c:v>0.64394951388888888</c:v>
                </c:pt>
                <c:pt idx="1778">
                  <c:v>0.64395511574074071</c:v>
                </c:pt>
                <c:pt idx="1779">
                  <c:v>0.64396072916666669</c:v>
                </c:pt>
                <c:pt idx="1780">
                  <c:v>0.64396651620370371</c:v>
                </c:pt>
                <c:pt idx="1781">
                  <c:v>0.64397211805555554</c:v>
                </c:pt>
                <c:pt idx="1782">
                  <c:v>0.64397771990740738</c:v>
                </c:pt>
                <c:pt idx="1783">
                  <c:v>0.64398333333333335</c:v>
                </c:pt>
                <c:pt idx="1784">
                  <c:v>0.64398895833333336</c:v>
                </c:pt>
                <c:pt idx="1785">
                  <c:v>0.64399456018518519</c:v>
                </c:pt>
                <c:pt idx="1786">
                  <c:v>0.64400016203703703</c:v>
                </c:pt>
                <c:pt idx="1787">
                  <c:v>0.64400559027777782</c:v>
                </c:pt>
                <c:pt idx="1788">
                  <c:v>0.64401120370370368</c:v>
                </c:pt>
                <c:pt idx="1789">
                  <c:v>0.64401680555555563</c:v>
                </c:pt>
                <c:pt idx="1790">
                  <c:v>0.64402223379629631</c:v>
                </c:pt>
                <c:pt idx="1791">
                  <c:v>0.64402765046296295</c:v>
                </c:pt>
                <c:pt idx="1792">
                  <c:v>0.64403307870370374</c:v>
                </c:pt>
                <c:pt idx="1793">
                  <c:v>0.64403869212962961</c:v>
                </c:pt>
                <c:pt idx="1794">
                  <c:v>0.64404429398148155</c:v>
                </c:pt>
                <c:pt idx="1795">
                  <c:v>0.64404990740740742</c:v>
                </c:pt>
                <c:pt idx="1796">
                  <c:v>0.64405532407407406</c:v>
                </c:pt>
                <c:pt idx="1797">
                  <c:v>0.64406075231481485</c:v>
                </c:pt>
                <c:pt idx="1798">
                  <c:v>0.64406618055555553</c:v>
                </c:pt>
                <c:pt idx="1799">
                  <c:v>0.64407159722222229</c:v>
                </c:pt>
                <c:pt idx="1800">
                  <c:v>0.64407721064814816</c:v>
                </c:pt>
                <c:pt idx="1801">
                  <c:v>0.64408278935185181</c:v>
                </c:pt>
                <c:pt idx="1802">
                  <c:v>0.64408839120370376</c:v>
                </c:pt>
                <c:pt idx="1803">
                  <c:v>0.64409400462962962</c:v>
                </c:pt>
                <c:pt idx="1804">
                  <c:v>0.64409960648148146</c:v>
                </c:pt>
                <c:pt idx="1805">
                  <c:v>0.64410521990740743</c:v>
                </c:pt>
                <c:pt idx="1806">
                  <c:v>0.64411100694444445</c:v>
                </c:pt>
                <c:pt idx="1807">
                  <c:v>0.64411660879629629</c:v>
                </c:pt>
                <c:pt idx="1808">
                  <c:v>0.64412221064814812</c:v>
                </c:pt>
                <c:pt idx="1809">
                  <c:v>0.6441278240740741</c:v>
                </c:pt>
                <c:pt idx="1810">
                  <c:v>0.64413342592592593</c:v>
                </c:pt>
                <c:pt idx="1811">
                  <c:v>0.64413903935185191</c:v>
                </c:pt>
                <c:pt idx="1812">
                  <c:v>0.64414464120370374</c:v>
                </c:pt>
                <c:pt idx="1813">
                  <c:v>0.64415006944444442</c:v>
                </c:pt>
                <c:pt idx="1814">
                  <c:v>0.64415549768518521</c:v>
                </c:pt>
                <c:pt idx="1815">
                  <c:v>0.64416091435185185</c:v>
                </c:pt>
                <c:pt idx="1816">
                  <c:v>0.64416652777777783</c:v>
                </c:pt>
                <c:pt idx="1817">
                  <c:v>0.64417195601851851</c:v>
                </c:pt>
                <c:pt idx="1818">
                  <c:v>0.64417864583333329</c:v>
                </c:pt>
                <c:pt idx="1819">
                  <c:v>0.64418407407407408</c:v>
                </c:pt>
                <c:pt idx="1820">
                  <c:v>0.64418949074074072</c:v>
                </c:pt>
                <c:pt idx="1821">
                  <c:v>0.6441951041666667</c:v>
                </c:pt>
                <c:pt idx="1822">
                  <c:v>0.64420052083333335</c:v>
                </c:pt>
                <c:pt idx="1823">
                  <c:v>0.64420613425925921</c:v>
                </c:pt>
                <c:pt idx="1824">
                  <c:v>0.64421173611111116</c:v>
                </c:pt>
                <c:pt idx="1825">
                  <c:v>0.64421734953703702</c:v>
                </c:pt>
                <c:pt idx="1826">
                  <c:v>0.64422276620370367</c:v>
                </c:pt>
                <c:pt idx="1827">
                  <c:v>0.64422837962962964</c:v>
                </c:pt>
                <c:pt idx="1828">
                  <c:v>0.64423380787037032</c:v>
                </c:pt>
                <c:pt idx="1829">
                  <c:v>0.64423922453703708</c:v>
                </c:pt>
                <c:pt idx="1830">
                  <c:v>0.64424483796296295</c:v>
                </c:pt>
                <c:pt idx="1831">
                  <c:v>0.64425043981481478</c:v>
                </c:pt>
                <c:pt idx="1832">
                  <c:v>0.64425604166666661</c:v>
                </c:pt>
                <c:pt idx="1833">
                  <c:v>0.64426165509259259</c:v>
                </c:pt>
                <c:pt idx="1834">
                  <c:v>0.64426725694444442</c:v>
                </c:pt>
                <c:pt idx="1835">
                  <c:v>0.6442728703703704</c:v>
                </c:pt>
                <c:pt idx="1836">
                  <c:v>0.64427847222222223</c:v>
                </c:pt>
                <c:pt idx="1837">
                  <c:v>0.64428407407407406</c:v>
                </c:pt>
                <c:pt idx="1838">
                  <c:v>0.64428968750000004</c:v>
                </c:pt>
                <c:pt idx="1839">
                  <c:v>0.64429528935185187</c:v>
                </c:pt>
                <c:pt idx="1840">
                  <c:v>0.64430090277777774</c:v>
                </c:pt>
                <c:pt idx="1841">
                  <c:v>0.64430633101851853</c:v>
                </c:pt>
                <c:pt idx="1842">
                  <c:v>0.64431174768518518</c:v>
                </c:pt>
                <c:pt idx="1843">
                  <c:v>0.64431736111111115</c:v>
                </c:pt>
                <c:pt idx="1844">
                  <c:v>0.64432278935185183</c:v>
                </c:pt>
                <c:pt idx="1845">
                  <c:v>0.64432820601851859</c:v>
                </c:pt>
                <c:pt idx="1846">
                  <c:v>0.64433363425925927</c:v>
                </c:pt>
                <c:pt idx="1847">
                  <c:v>0.64433906249999995</c:v>
                </c:pt>
                <c:pt idx="1848">
                  <c:v>0.64434447916666671</c:v>
                </c:pt>
                <c:pt idx="1849">
                  <c:v>0.64435009259259257</c:v>
                </c:pt>
                <c:pt idx="1850">
                  <c:v>0.64435552083333336</c:v>
                </c:pt>
                <c:pt idx="1851">
                  <c:v>0.64436093750000001</c:v>
                </c:pt>
                <c:pt idx="1852">
                  <c:v>0.64436655092592587</c:v>
                </c:pt>
                <c:pt idx="1853">
                  <c:v>0.64437215277777782</c:v>
                </c:pt>
                <c:pt idx="1854">
                  <c:v>0.64437776620370368</c:v>
                </c:pt>
                <c:pt idx="1855">
                  <c:v>0.64438336805555563</c:v>
                </c:pt>
                <c:pt idx="1856">
                  <c:v>0.64438898148148149</c:v>
                </c:pt>
                <c:pt idx="1857">
                  <c:v>0.64439458333333333</c:v>
                </c:pt>
                <c:pt idx="1858">
                  <c:v>0.64440018518518516</c:v>
                </c:pt>
                <c:pt idx="1859">
                  <c:v>0.64440579861111114</c:v>
                </c:pt>
                <c:pt idx="1860">
                  <c:v>0.64441140046296297</c:v>
                </c:pt>
                <c:pt idx="1861">
                  <c:v>0.6444170023148148</c:v>
                </c:pt>
                <c:pt idx="1862">
                  <c:v>0.64442243055555559</c:v>
                </c:pt>
                <c:pt idx="1863">
                  <c:v>0.64442785879629627</c:v>
                </c:pt>
                <c:pt idx="1864">
                  <c:v>0.64443328703703706</c:v>
                </c:pt>
                <c:pt idx="1865">
                  <c:v>0.64443870370370371</c:v>
                </c:pt>
                <c:pt idx="1866">
                  <c:v>0.64444415509259256</c:v>
                </c:pt>
                <c:pt idx="1867">
                  <c:v>0.6444497569444444</c:v>
                </c:pt>
                <c:pt idx="1868">
                  <c:v>0.64445535879629634</c:v>
                </c:pt>
                <c:pt idx="1869">
                  <c:v>0.64446078703703702</c:v>
                </c:pt>
                <c:pt idx="1870">
                  <c:v>0.64446621527777781</c:v>
                </c:pt>
                <c:pt idx="1871">
                  <c:v>0.64447164351851849</c:v>
                </c:pt>
                <c:pt idx="1872">
                  <c:v>0.64447706018518514</c:v>
                </c:pt>
                <c:pt idx="1873">
                  <c:v>0.64448267361111111</c:v>
                </c:pt>
                <c:pt idx="1874">
                  <c:v>0.64448827546296295</c:v>
                </c:pt>
                <c:pt idx="1875">
                  <c:v>0.64449370370370374</c:v>
                </c:pt>
                <c:pt idx="1876">
                  <c:v>0.64449930555555557</c:v>
                </c:pt>
                <c:pt idx="1877">
                  <c:v>0.64450491898148143</c:v>
                </c:pt>
                <c:pt idx="1878">
                  <c:v>0.64451052083333338</c:v>
                </c:pt>
                <c:pt idx="1879">
                  <c:v>0.64451612268518521</c:v>
                </c:pt>
                <c:pt idx="1880">
                  <c:v>0.64452173611111108</c:v>
                </c:pt>
                <c:pt idx="1881">
                  <c:v>0.64452733796296291</c:v>
                </c:pt>
                <c:pt idx="1882">
                  <c:v>0.64453295138888889</c:v>
                </c:pt>
                <c:pt idx="1883">
                  <c:v>0.64453855324074072</c:v>
                </c:pt>
                <c:pt idx="1884">
                  <c:v>0.64454506944444445</c:v>
                </c:pt>
                <c:pt idx="1885">
                  <c:v>0.64455085648148147</c:v>
                </c:pt>
                <c:pt idx="1886">
                  <c:v>0.64455664351851849</c:v>
                </c:pt>
                <c:pt idx="1887">
                  <c:v>0.64456243055555562</c:v>
                </c:pt>
                <c:pt idx="1888">
                  <c:v>0.64456803240740734</c:v>
                </c:pt>
                <c:pt idx="1889">
                  <c:v>0.64457364583333332</c:v>
                </c:pt>
                <c:pt idx="1890">
                  <c:v>0.64457924768518515</c:v>
                </c:pt>
                <c:pt idx="1891">
                  <c:v>0.6445848495370371</c:v>
                </c:pt>
                <c:pt idx="1892">
                  <c:v>0.64459046296296296</c:v>
                </c:pt>
                <c:pt idx="1893">
                  <c:v>0.64459589120370364</c:v>
                </c:pt>
                <c:pt idx="1894">
                  <c:v>0.6446013078703704</c:v>
                </c:pt>
                <c:pt idx="1895">
                  <c:v>0.64460692129629626</c:v>
                </c:pt>
                <c:pt idx="1896">
                  <c:v>0.64461252314814821</c:v>
                </c:pt>
                <c:pt idx="1897">
                  <c:v>0.64461813657407407</c:v>
                </c:pt>
                <c:pt idx="1898">
                  <c:v>0.64462355324074072</c:v>
                </c:pt>
                <c:pt idx="1899">
                  <c:v>0.6446291666666667</c:v>
                </c:pt>
                <c:pt idx="1900">
                  <c:v>0.64463458333333334</c:v>
                </c:pt>
                <c:pt idx="1901">
                  <c:v>0.64464019675925932</c:v>
                </c:pt>
                <c:pt idx="1902">
                  <c:v>0.64464561342592586</c:v>
                </c:pt>
                <c:pt idx="1903">
                  <c:v>0.64465122685185183</c:v>
                </c:pt>
                <c:pt idx="1904">
                  <c:v>0.64465682870370367</c:v>
                </c:pt>
                <c:pt idx="1905">
                  <c:v>0.64466225694444446</c:v>
                </c:pt>
                <c:pt idx="1906">
                  <c:v>0.64466785879629629</c:v>
                </c:pt>
                <c:pt idx="1907">
                  <c:v>0.64467347222222215</c:v>
                </c:pt>
                <c:pt idx="1908">
                  <c:v>0.6446790740740741</c:v>
                </c:pt>
                <c:pt idx="1909">
                  <c:v>0.64468468749999996</c:v>
                </c:pt>
                <c:pt idx="1910">
                  <c:v>0.64469028935185191</c:v>
                </c:pt>
                <c:pt idx="1911">
                  <c:v>0.64469589120370374</c:v>
                </c:pt>
                <c:pt idx="1912">
                  <c:v>0.64470150462962961</c:v>
                </c:pt>
                <c:pt idx="1913">
                  <c:v>0.64470710648148144</c:v>
                </c:pt>
                <c:pt idx="1914">
                  <c:v>0.64471271990740742</c:v>
                </c:pt>
                <c:pt idx="1915">
                  <c:v>0.64471850694444444</c:v>
                </c:pt>
                <c:pt idx="1916">
                  <c:v>0.64472410879629627</c:v>
                </c:pt>
                <c:pt idx="1917">
                  <c:v>0.64472972222222225</c:v>
                </c:pt>
                <c:pt idx="1918">
                  <c:v>0.64473532407407408</c:v>
                </c:pt>
                <c:pt idx="1919">
                  <c:v>0.64474092592592591</c:v>
                </c:pt>
                <c:pt idx="1920">
                  <c:v>0.64474653935185178</c:v>
                </c:pt>
                <c:pt idx="1921">
                  <c:v>0.64475214120370372</c:v>
                </c:pt>
                <c:pt idx="1922">
                  <c:v>0.64475774305555555</c:v>
                </c:pt>
                <c:pt idx="1923">
                  <c:v>0.64476335648148153</c:v>
                </c:pt>
                <c:pt idx="1924">
                  <c:v>0.64476895833333336</c:v>
                </c:pt>
                <c:pt idx="1925">
                  <c:v>0.64477457175925923</c:v>
                </c:pt>
                <c:pt idx="1926">
                  <c:v>0.64478017361111106</c:v>
                </c:pt>
                <c:pt idx="1927">
                  <c:v>0.64478559027777782</c:v>
                </c:pt>
                <c:pt idx="1928">
                  <c:v>0.64479120370370369</c:v>
                </c:pt>
                <c:pt idx="1929">
                  <c:v>0.64479662037037044</c:v>
                </c:pt>
                <c:pt idx="1930">
                  <c:v>0.64480223379629631</c:v>
                </c:pt>
                <c:pt idx="1931">
                  <c:v>0.64480783564814814</c:v>
                </c:pt>
                <c:pt idx="1932">
                  <c:v>0.64481326388888893</c:v>
                </c:pt>
                <c:pt idx="1933">
                  <c:v>0.64481886574074077</c:v>
                </c:pt>
                <c:pt idx="1934">
                  <c:v>0.64482429398148156</c:v>
                </c:pt>
                <c:pt idx="1935">
                  <c:v>0.64482990740740742</c:v>
                </c:pt>
                <c:pt idx="1936">
                  <c:v>0.64483550925925925</c:v>
                </c:pt>
                <c:pt idx="1937">
                  <c:v>0.64484111111111109</c:v>
                </c:pt>
                <c:pt idx="1938">
                  <c:v>0.64484672453703706</c:v>
                </c:pt>
                <c:pt idx="1939">
                  <c:v>0.6448523263888889</c:v>
                </c:pt>
                <c:pt idx="1940">
                  <c:v>0.64485793981481476</c:v>
                </c:pt>
                <c:pt idx="1941">
                  <c:v>0.64486354166666671</c:v>
                </c:pt>
                <c:pt idx="1942">
                  <c:v>0.64486914351851854</c:v>
                </c:pt>
                <c:pt idx="1943">
                  <c:v>0.64487475694444452</c:v>
                </c:pt>
                <c:pt idx="1944">
                  <c:v>0.64488035879629624</c:v>
                </c:pt>
                <c:pt idx="1945">
                  <c:v>0.64488596064814818</c:v>
                </c:pt>
                <c:pt idx="1946">
                  <c:v>0.64489157407407405</c:v>
                </c:pt>
                <c:pt idx="1947">
                  <c:v>0.64489717592592599</c:v>
                </c:pt>
                <c:pt idx="1948">
                  <c:v>0.64490282407407407</c:v>
                </c:pt>
                <c:pt idx="1949">
                  <c:v>0.6449082986111111</c:v>
                </c:pt>
                <c:pt idx="1950">
                  <c:v>0.64491391203703696</c:v>
                </c:pt>
                <c:pt idx="1951">
                  <c:v>0.64492060185185185</c:v>
                </c:pt>
                <c:pt idx="1952">
                  <c:v>0.64492621527777783</c:v>
                </c:pt>
                <c:pt idx="1953">
                  <c:v>0.64493181712962966</c:v>
                </c:pt>
                <c:pt idx="1954">
                  <c:v>0.64493741898148149</c:v>
                </c:pt>
                <c:pt idx="1955">
                  <c:v>0.64494303240740736</c:v>
                </c:pt>
                <c:pt idx="1956">
                  <c:v>0.6449486342592593</c:v>
                </c:pt>
                <c:pt idx="1957">
                  <c:v>0.64495423611111113</c:v>
                </c:pt>
                <c:pt idx="1958">
                  <c:v>0.64495984953703711</c:v>
                </c:pt>
                <c:pt idx="1959">
                  <c:v>0.64496545138888883</c:v>
                </c:pt>
                <c:pt idx="1960">
                  <c:v>0.64497106481481481</c:v>
                </c:pt>
                <c:pt idx="1961">
                  <c:v>0.64497666666666664</c:v>
                </c:pt>
                <c:pt idx="1962">
                  <c:v>0.64498226851851859</c:v>
                </c:pt>
                <c:pt idx="1963">
                  <c:v>0.64498788194444445</c:v>
                </c:pt>
                <c:pt idx="1964">
                  <c:v>0.64499348379629629</c:v>
                </c:pt>
                <c:pt idx="1965">
                  <c:v>0.64499909722222226</c:v>
                </c:pt>
                <c:pt idx="1966">
                  <c:v>0.64500469907407409</c:v>
                </c:pt>
                <c:pt idx="1967">
                  <c:v>0.64501030092592593</c:v>
                </c:pt>
                <c:pt idx="1968">
                  <c:v>0.64501591435185179</c:v>
                </c:pt>
                <c:pt idx="1969">
                  <c:v>0.64502151620370374</c:v>
                </c:pt>
                <c:pt idx="1970">
                  <c:v>0.6450271296296296</c:v>
                </c:pt>
                <c:pt idx="1971">
                  <c:v>0.64503273148148155</c:v>
                </c:pt>
                <c:pt idx="1972">
                  <c:v>0.64503833333333327</c:v>
                </c:pt>
                <c:pt idx="1973">
                  <c:v>0.64504394675925925</c:v>
                </c:pt>
                <c:pt idx="1974">
                  <c:v>0.64504954861111108</c:v>
                </c:pt>
                <c:pt idx="1975">
                  <c:v>0.64505516203703706</c:v>
                </c:pt>
                <c:pt idx="1976">
                  <c:v>0.64506076388888889</c:v>
                </c:pt>
                <c:pt idx="1977">
                  <c:v>0.64506636574074072</c:v>
                </c:pt>
                <c:pt idx="1978">
                  <c:v>0.6450719791666667</c:v>
                </c:pt>
                <c:pt idx="1979">
                  <c:v>0.64507758101851853</c:v>
                </c:pt>
                <c:pt idx="1980">
                  <c:v>0.64508336805555555</c:v>
                </c:pt>
                <c:pt idx="1981">
                  <c:v>0.64508898148148142</c:v>
                </c:pt>
                <c:pt idx="1982">
                  <c:v>0.64509458333333336</c:v>
                </c:pt>
                <c:pt idx="1983">
                  <c:v>0.64510001157407404</c:v>
                </c:pt>
                <c:pt idx="1984">
                  <c:v>0.64510543981481483</c:v>
                </c:pt>
                <c:pt idx="1985">
                  <c:v>0.64511104166666666</c:v>
                </c:pt>
                <c:pt idx="1986">
                  <c:v>0.64511646990740734</c:v>
                </c:pt>
                <c:pt idx="1987">
                  <c:v>0.6451218865740741</c:v>
                </c:pt>
                <c:pt idx="1988">
                  <c:v>0.64512731481481478</c:v>
                </c:pt>
                <c:pt idx="1989">
                  <c:v>0.64513274305555557</c:v>
                </c:pt>
                <c:pt idx="1990">
                  <c:v>0.6451383449074074</c:v>
                </c:pt>
                <c:pt idx="1991">
                  <c:v>0.64514395833333327</c:v>
                </c:pt>
                <c:pt idx="1992">
                  <c:v>0.64514956018518521</c:v>
                </c:pt>
                <c:pt idx="1993">
                  <c:v>0.64515517361111108</c:v>
                </c:pt>
                <c:pt idx="1994">
                  <c:v>0.64516077546296302</c:v>
                </c:pt>
                <c:pt idx="1995">
                  <c:v>0.64516637731481474</c:v>
                </c:pt>
                <c:pt idx="1996">
                  <c:v>0.64517199074074072</c:v>
                </c:pt>
                <c:pt idx="1997">
                  <c:v>0.64517759259259255</c:v>
                </c:pt>
                <c:pt idx="1998">
                  <c:v>0.64518320601851853</c:v>
                </c:pt>
                <c:pt idx="1999">
                  <c:v>0.64518880787037036</c:v>
                </c:pt>
                <c:pt idx="2000">
                  <c:v>0.6451944097222222</c:v>
                </c:pt>
                <c:pt idx="2001">
                  <c:v>0.64520002314814817</c:v>
                </c:pt>
                <c:pt idx="2002">
                  <c:v>0.645205625</c:v>
                </c:pt>
                <c:pt idx="2003">
                  <c:v>0.64521123842592598</c:v>
                </c:pt>
                <c:pt idx="2004">
                  <c:v>0.6452168402777777</c:v>
                </c:pt>
                <c:pt idx="2005">
                  <c:v>0.64522244212962965</c:v>
                </c:pt>
                <c:pt idx="2006">
                  <c:v>0.64522822916666667</c:v>
                </c:pt>
                <c:pt idx="2007">
                  <c:v>0.64523384259259264</c:v>
                </c:pt>
                <c:pt idx="2008">
                  <c:v>0.64523962962962966</c:v>
                </c:pt>
                <c:pt idx="2009">
                  <c:v>0.64524495370370372</c:v>
                </c:pt>
                <c:pt idx="2010">
                  <c:v>0.64525055555555555</c:v>
                </c:pt>
                <c:pt idx="2011">
                  <c:v>0.64525616898148141</c:v>
                </c:pt>
                <c:pt idx="2012">
                  <c:v>0.64526177083333336</c:v>
                </c:pt>
                <c:pt idx="2013">
                  <c:v>0.64526737268518519</c:v>
                </c:pt>
                <c:pt idx="2014">
                  <c:v>0.64527298611111117</c:v>
                </c:pt>
                <c:pt idx="2015">
                  <c:v>0.64527858796296289</c:v>
                </c:pt>
                <c:pt idx="2016">
                  <c:v>0.64528420138888887</c:v>
                </c:pt>
                <c:pt idx="2017">
                  <c:v>0.64529089120370375</c:v>
                </c:pt>
                <c:pt idx="2018">
                  <c:v>0.64529649305555559</c:v>
                </c:pt>
                <c:pt idx="2019">
                  <c:v>0.64530209490740742</c:v>
                </c:pt>
                <c:pt idx="2020">
                  <c:v>0.64530770833333329</c:v>
                </c:pt>
                <c:pt idx="2021">
                  <c:v>0.64531331018518523</c:v>
                </c:pt>
                <c:pt idx="2022">
                  <c:v>0.64531892361111109</c:v>
                </c:pt>
                <c:pt idx="2023">
                  <c:v>0.64532452546296293</c:v>
                </c:pt>
                <c:pt idx="2024">
                  <c:v>0.64533012731481476</c:v>
                </c:pt>
                <c:pt idx="2025">
                  <c:v>0.64533574074074074</c:v>
                </c:pt>
                <c:pt idx="2026">
                  <c:v>0.64534134259259257</c:v>
                </c:pt>
                <c:pt idx="2027">
                  <c:v>0.64534695601851855</c:v>
                </c:pt>
                <c:pt idx="2028">
                  <c:v>0.64535255787037038</c:v>
                </c:pt>
                <c:pt idx="2029">
                  <c:v>0.64535815972222221</c:v>
                </c:pt>
                <c:pt idx="2030">
                  <c:v>0.6453634953703703</c:v>
                </c:pt>
                <c:pt idx="2031">
                  <c:v>0.64536910879629628</c:v>
                </c:pt>
                <c:pt idx="2032">
                  <c:v>0.64537471064814811</c:v>
                </c:pt>
                <c:pt idx="2033">
                  <c:v>0.64538032407407409</c:v>
                </c:pt>
                <c:pt idx="2034">
                  <c:v>0.64538592592592592</c:v>
                </c:pt>
                <c:pt idx="2035">
                  <c:v>0.64539152777777775</c:v>
                </c:pt>
                <c:pt idx="2036">
                  <c:v>0.64539714120370373</c:v>
                </c:pt>
                <c:pt idx="2037">
                  <c:v>0.64540274305555556</c:v>
                </c:pt>
                <c:pt idx="2038">
                  <c:v>0.64540835648148154</c:v>
                </c:pt>
                <c:pt idx="2039">
                  <c:v>0.64541395833333326</c:v>
                </c:pt>
                <c:pt idx="2040">
                  <c:v>0.64541957175925924</c:v>
                </c:pt>
                <c:pt idx="2041">
                  <c:v>0.64542517361111107</c:v>
                </c:pt>
                <c:pt idx="2042">
                  <c:v>0.6454309606481482</c:v>
                </c:pt>
                <c:pt idx="2043">
                  <c:v>0.64543674768518522</c:v>
                </c:pt>
                <c:pt idx="2044">
                  <c:v>0.64544253472222224</c:v>
                </c:pt>
                <c:pt idx="2045">
                  <c:v>0.64544813657407407</c:v>
                </c:pt>
                <c:pt idx="2046">
                  <c:v>0.64545375000000005</c:v>
                </c:pt>
                <c:pt idx="2047">
                  <c:v>0.64545935185185188</c:v>
                </c:pt>
                <c:pt idx="2048">
                  <c:v>0.6454651388888889</c:v>
                </c:pt>
                <c:pt idx="2049">
                  <c:v>0.64547092592592592</c:v>
                </c:pt>
                <c:pt idx="2050">
                  <c:v>0.6454765393518519</c:v>
                </c:pt>
                <c:pt idx="2051">
                  <c:v>0.64548214120370373</c:v>
                </c:pt>
                <c:pt idx="2052">
                  <c:v>0.64548774305555556</c:v>
                </c:pt>
                <c:pt idx="2053">
                  <c:v>0.64549335648148143</c:v>
                </c:pt>
                <c:pt idx="2054">
                  <c:v>0.64549895833333337</c:v>
                </c:pt>
                <c:pt idx="2055">
                  <c:v>0.64550457175925924</c:v>
                </c:pt>
                <c:pt idx="2056">
                  <c:v>0.64551017361111118</c:v>
                </c:pt>
                <c:pt idx="2057">
                  <c:v>0.6455157754629629</c:v>
                </c:pt>
                <c:pt idx="2058">
                  <c:v>0.64552138888888888</c:v>
                </c:pt>
                <c:pt idx="2059">
                  <c:v>0.64552699074074071</c:v>
                </c:pt>
                <c:pt idx="2060">
                  <c:v>0.64553260416666669</c:v>
                </c:pt>
                <c:pt idx="2061">
                  <c:v>0.64553820601851852</c:v>
                </c:pt>
                <c:pt idx="2062">
                  <c:v>0.64554380787037036</c:v>
                </c:pt>
                <c:pt idx="2063">
                  <c:v>0.64554942129629633</c:v>
                </c:pt>
                <c:pt idx="2064">
                  <c:v>0.64555502314814817</c:v>
                </c:pt>
                <c:pt idx="2065">
                  <c:v>0.64556063657407414</c:v>
                </c:pt>
                <c:pt idx="2066">
                  <c:v>0.64556623842592586</c:v>
                </c:pt>
                <c:pt idx="2067">
                  <c:v>0.64557184027777781</c:v>
                </c:pt>
                <c:pt idx="2068">
                  <c:v>0.64557745370370367</c:v>
                </c:pt>
                <c:pt idx="2069">
                  <c:v>0.64558305555555562</c:v>
                </c:pt>
                <c:pt idx="2070">
                  <c:v>0.64558866898148148</c:v>
                </c:pt>
                <c:pt idx="2071">
                  <c:v>0.64559427083333332</c:v>
                </c:pt>
                <c:pt idx="2072">
                  <c:v>0.64559987268518515</c:v>
                </c:pt>
                <c:pt idx="2073">
                  <c:v>0.64560548611111113</c:v>
                </c:pt>
                <c:pt idx="2074">
                  <c:v>0.64561108796296296</c:v>
                </c:pt>
                <c:pt idx="2075">
                  <c:v>0.64561670138888883</c:v>
                </c:pt>
                <c:pt idx="2076">
                  <c:v>0.64562230324074077</c:v>
                </c:pt>
                <c:pt idx="2077">
                  <c:v>0.6456279050925926</c:v>
                </c:pt>
                <c:pt idx="2078">
                  <c:v>0.64563369212962962</c:v>
                </c:pt>
                <c:pt idx="2079">
                  <c:v>0.64563930555555549</c:v>
                </c:pt>
                <c:pt idx="2080">
                  <c:v>0.64564490740740743</c:v>
                </c:pt>
                <c:pt idx="2081">
                  <c:v>0.64565050925925926</c:v>
                </c:pt>
                <c:pt idx="2082">
                  <c:v>0.64565612268518524</c:v>
                </c:pt>
                <c:pt idx="2083">
                  <c:v>0.64566172453703707</c:v>
                </c:pt>
                <c:pt idx="2084">
                  <c:v>0.64566841435185185</c:v>
                </c:pt>
                <c:pt idx="2085">
                  <c:v>0.64567402777777783</c:v>
                </c:pt>
                <c:pt idx="2086">
                  <c:v>0.64567962962962966</c:v>
                </c:pt>
                <c:pt idx="2087">
                  <c:v>0.64568541666666668</c:v>
                </c:pt>
                <c:pt idx="2088">
                  <c:v>0.64569103009259254</c:v>
                </c:pt>
                <c:pt idx="2089">
                  <c:v>0.64569663194444449</c:v>
                </c:pt>
                <c:pt idx="2090">
                  <c:v>0.64570246527777775</c:v>
                </c:pt>
                <c:pt idx="2091">
                  <c:v>0.6457080092592592</c:v>
                </c:pt>
                <c:pt idx="2092">
                  <c:v>0.64571361111111114</c:v>
                </c:pt>
                <c:pt idx="2093">
                  <c:v>0.64571922453703701</c:v>
                </c:pt>
                <c:pt idx="2094">
                  <c:v>0.64572482638888895</c:v>
                </c:pt>
                <c:pt idx="2095">
                  <c:v>0.64573043981481482</c:v>
                </c:pt>
                <c:pt idx="2096">
                  <c:v>0.64573604166666665</c:v>
                </c:pt>
                <c:pt idx="2097">
                  <c:v>0.64574164351851848</c:v>
                </c:pt>
                <c:pt idx="2098">
                  <c:v>0.64574725694444446</c:v>
                </c:pt>
                <c:pt idx="2099">
                  <c:v>0.64575285879629629</c:v>
                </c:pt>
                <c:pt idx="2100">
                  <c:v>0.64575847222222216</c:v>
                </c:pt>
                <c:pt idx="2101">
                  <c:v>0.6457640740740741</c:v>
                </c:pt>
                <c:pt idx="2102">
                  <c:v>0.64576967592592593</c:v>
                </c:pt>
                <c:pt idx="2103">
                  <c:v>0.64577528935185191</c:v>
                </c:pt>
                <c:pt idx="2104">
                  <c:v>0.64578089120370363</c:v>
                </c:pt>
                <c:pt idx="2105">
                  <c:v>0.64578650462962961</c:v>
                </c:pt>
                <c:pt idx="2106">
                  <c:v>0.64579210648148144</c:v>
                </c:pt>
                <c:pt idx="2107">
                  <c:v>0.64579753472222223</c:v>
                </c:pt>
                <c:pt idx="2108">
                  <c:v>0.64580313657407407</c:v>
                </c:pt>
                <c:pt idx="2109">
                  <c:v>0.6458087384259259</c:v>
                </c:pt>
                <c:pt idx="2110">
                  <c:v>0.64581435185185188</c:v>
                </c:pt>
                <c:pt idx="2111">
                  <c:v>0.64581995370370371</c:v>
                </c:pt>
                <c:pt idx="2112">
                  <c:v>0.64582513888888882</c:v>
                </c:pt>
                <c:pt idx="2113">
                  <c:v>0.64583075231481479</c:v>
                </c:pt>
                <c:pt idx="2114">
                  <c:v>0.64583635416666663</c:v>
                </c:pt>
                <c:pt idx="2115">
                  <c:v>0.64584214120370376</c:v>
                </c:pt>
                <c:pt idx="2116">
                  <c:v>0.64584775462962962</c:v>
                </c:pt>
                <c:pt idx="2117">
                  <c:v>0.64585335648148146</c:v>
                </c:pt>
                <c:pt idx="2118">
                  <c:v>0.64585895833333329</c:v>
                </c:pt>
                <c:pt idx="2119">
                  <c:v>0.64586457175925926</c:v>
                </c:pt>
                <c:pt idx="2120">
                  <c:v>0.64587035879629628</c:v>
                </c:pt>
                <c:pt idx="2121">
                  <c:v>0.6458761458333333</c:v>
                </c:pt>
                <c:pt idx="2122">
                  <c:v>0.64588174768518514</c:v>
                </c:pt>
                <c:pt idx="2123">
                  <c:v>0.64588736111111111</c:v>
                </c:pt>
                <c:pt idx="2124">
                  <c:v>0.64589296296296295</c:v>
                </c:pt>
                <c:pt idx="2125">
                  <c:v>0.64589856481481478</c:v>
                </c:pt>
                <c:pt idx="2126">
                  <c:v>0.64590417824074076</c:v>
                </c:pt>
                <c:pt idx="2127">
                  <c:v>0.64590978009259259</c:v>
                </c:pt>
                <c:pt idx="2128">
                  <c:v>0.64591539351851857</c:v>
                </c:pt>
                <c:pt idx="2129">
                  <c:v>0.6459209953703704</c:v>
                </c:pt>
                <c:pt idx="2130">
                  <c:v>0.64592659722222223</c:v>
                </c:pt>
                <c:pt idx="2131">
                  <c:v>0.6459322106481481</c:v>
                </c:pt>
                <c:pt idx="2132">
                  <c:v>0.64593781250000004</c:v>
                </c:pt>
                <c:pt idx="2133">
                  <c:v>0.64594342592592591</c:v>
                </c:pt>
                <c:pt idx="2134">
                  <c:v>0.64594902777777774</c:v>
                </c:pt>
                <c:pt idx="2135">
                  <c:v>0.64595462962962957</c:v>
                </c:pt>
                <c:pt idx="2136">
                  <c:v>0.64596024305555555</c:v>
                </c:pt>
                <c:pt idx="2137">
                  <c:v>0.64596584490740738</c:v>
                </c:pt>
                <c:pt idx="2138">
                  <c:v>0.64597144675925933</c:v>
                </c:pt>
                <c:pt idx="2139">
                  <c:v>0.64597706018518519</c:v>
                </c:pt>
                <c:pt idx="2140">
                  <c:v>0.64598266203703703</c:v>
                </c:pt>
                <c:pt idx="2141">
                  <c:v>0.645988275462963</c:v>
                </c:pt>
                <c:pt idx="2142">
                  <c:v>0.64599387731481483</c:v>
                </c:pt>
                <c:pt idx="2143">
                  <c:v>0.64599949074074081</c:v>
                </c:pt>
                <c:pt idx="2144">
                  <c:v>0.64600509259259253</c:v>
                </c:pt>
                <c:pt idx="2145">
                  <c:v>0.64601069444444448</c:v>
                </c:pt>
                <c:pt idx="2146">
                  <c:v>0.64601630787037034</c:v>
                </c:pt>
                <c:pt idx="2147">
                  <c:v>0.64602190972222229</c:v>
                </c:pt>
                <c:pt idx="2148">
                  <c:v>0.64602751157407401</c:v>
                </c:pt>
                <c:pt idx="2149">
                  <c:v>0.64603312499999999</c:v>
                </c:pt>
                <c:pt idx="2150">
                  <c:v>0.6460401736111111</c:v>
                </c:pt>
                <c:pt idx="2151">
                  <c:v>0.64604560185185178</c:v>
                </c:pt>
                <c:pt idx="2152">
                  <c:v>0.64605120370370372</c:v>
                </c:pt>
                <c:pt idx="2153">
                  <c:v>0.64605681712962959</c:v>
                </c:pt>
                <c:pt idx="2154">
                  <c:v>0.64606260416666672</c:v>
                </c:pt>
                <c:pt idx="2155">
                  <c:v>0.64606820601851855</c:v>
                </c:pt>
                <c:pt idx="2156">
                  <c:v>0.64607399305555557</c:v>
                </c:pt>
                <c:pt idx="2157">
                  <c:v>0.64607960648148144</c:v>
                </c:pt>
                <c:pt idx="2158">
                  <c:v>0.64608520833333338</c:v>
                </c:pt>
                <c:pt idx="2159">
                  <c:v>0.6460909953703704</c:v>
                </c:pt>
                <c:pt idx="2160">
                  <c:v>0.64609659722222224</c:v>
                </c:pt>
                <c:pt idx="2161">
                  <c:v>0.6461022106481481</c:v>
                </c:pt>
                <c:pt idx="2162">
                  <c:v>0.64610781250000004</c:v>
                </c:pt>
                <c:pt idx="2163">
                  <c:v>0.64611359953703706</c:v>
                </c:pt>
                <c:pt idx="2164">
                  <c:v>0.64611921296296293</c:v>
                </c:pt>
                <c:pt idx="2165">
                  <c:v>0.64612481481481476</c:v>
                </c:pt>
                <c:pt idx="2166">
                  <c:v>0.64613042824074074</c:v>
                </c:pt>
                <c:pt idx="2167">
                  <c:v>0.64613603009259257</c:v>
                </c:pt>
                <c:pt idx="2168">
                  <c:v>0.64614163194444452</c:v>
                </c:pt>
                <c:pt idx="2169">
                  <c:v>0.64614724537037038</c:v>
                </c:pt>
                <c:pt idx="2170">
                  <c:v>0.64615284722222222</c:v>
                </c:pt>
                <c:pt idx="2171">
                  <c:v>0.64615846064814819</c:v>
                </c:pt>
                <c:pt idx="2172">
                  <c:v>0.64616373842592589</c:v>
                </c:pt>
                <c:pt idx="2173">
                  <c:v>0.64616935185185187</c:v>
                </c:pt>
                <c:pt idx="2174">
                  <c:v>0.6461749537037037</c:v>
                </c:pt>
                <c:pt idx="2175">
                  <c:v>0.64618055555555554</c:v>
                </c:pt>
                <c:pt idx="2176">
                  <c:v>0.64618616898148151</c:v>
                </c:pt>
                <c:pt idx="2177">
                  <c:v>0.64619177083333335</c:v>
                </c:pt>
                <c:pt idx="2178">
                  <c:v>0.64619755787037036</c:v>
                </c:pt>
                <c:pt idx="2179">
                  <c:v>0.64620317129629623</c:v>
                </c:pt>
                <c:pt idx="2180">
                  <c:v>0.64620877314814817</c:v>
                </c:pt>
                <c:pt idx="2181">
                  <c:v>0.64621437500000001</c:v>
                </c:pt>
                <c:pt idx="2182">
                  <c:v>0.64621998842592598</c:v>
                </c:pt>
                <c:pt idx="2183">
                  <c:v>0.64622559027777771</c:v>
                </c:pt>
                <c:pt idx="2184">
                  <c:v>0.64623120370370368</c:v>
                </c:pt>
                <c:pt idx="2185">
                  <c:v>0.64623680555555552</c:v>
                </c:pt>
                <c:pt idx="2186">
                  <c:v>0.64624240740740746</c:v>
                </c:pt>
                <c:pt idx="2187">
                  <c:v>0.64624802083333333</c:v>
                </c:pt>
                <c:pt idx="2188">
                  <c:v>0.64625362268518516</c:v>
                </c:pt>
                <c:pt idx="2189">
                  <c:v>0.64625923611111113</c:v>
                </c:pt>
                <c:pt idx="2190">
                  <c:v>0.64626483796296297</c:v>
                </c:pt>
                <c:pt idx="2191">
                  <c:v>0.6462704398148148</c:v>
                </c:pt>
                <c:pt idx="2192">
                  <c:v>0.64627605324074067</c:v>
                </c:pt>
                <c:pt idx="2193">
                  <c:v>0.64628165509259261</c:v>
                </c:pt>
                <c:pt idx="2194">
                  <c:v>0.64628864583333334</c:v>
                </c:pt>
                <c:pt idx="2195">
                  <c:v>0.64629425925925921</c:v>
                </c:pt>
                <c:pt idx="2196">
                  <c:v>0.64629986111111115</c:v>
                </c:pt>
                <c:pt idx="2197">
                  <c:v>0.64630546296296298</c:v>
                </c:pt>
                <c:pt idx="2198">
                  <c:v>0.64631107638888896</c:v>
                </c:pt>
                <c:pt idx="2199">
                  <c:v>0.64631686342592587</c:v>
                </c:pt>
                <c:pt idx="2200">
                  <c:v>0.64632246527777781</c:v>
                </c:pt>
                <c:pt idx="2201">
                  <c:v>0.64632807870370368</c:v>
                </c:pt>
                <c:pt idx="2202">
                  <c:v>0.64633368055555562</c:v>
                </c:pt>
                <c:pt idx="2203">
                  <c:v>0.64633946759259253</c:v>
                </c:pt>
                <c:pt idx="2204">
                  <c:v>0.64634506944444448</c:v>
                </c:pt>
                <c:pt idx="2205">
                  <c:v>0.64635068287037034</c:v>
                </c:pt>
                <c:pt idx="2206">
                  <c:v>0.64635628472222229</c:v>
                </c:pt>
                <c:pt idx="2207">
                  <c:v>0.64636207175925919</c:v>
                </c:pt>
                <c:pt idx="2208">
                  <c:v>0.64636804398148151</c:v>
                </c:pt>
                <c:pt idx="2209">
                  <c:v>0.64637364583333334</c:v>
                </c:pt>
                <c:pt idx="2210">
                  <c:v>0.64637925925925932</c:v>
                </c:pt>
                <c:pt idx="2211">
                  <c:v>0.64638486111111104</c:v>
                </c:pt>
                <c:pt idx="2212">
                  <c:v>0.64639047453703702</c:v>
                </c:pt>
                <c:pt idx="2213">
                  <c:v>0.64639607638888885</c:v>
                </c:pt>
                <c:pt idx="2214">
                  <c:v>0.6464016782407408</c:v>
                </c:pt>
                <c:pt idx="2215">
                  <c:v>0.64640729166666666</c:v>
                </c:pt>
                <c:pt idx="2216">
                  <c:v>0.64641289351851849</c:v>
                </c:pt>
                <c:pt idx="2217">
                  <c:v>0.64641850694444447</c:v>
                </c:pt>
                <c:pt idx="2218">
                  <c:v>0.6464241087962963</c:v>
                </c:pt>
                <c:pt idx="2219">
                  <c:v>0.64642971064814814</c:v>
                </c:pt>
                <c:pt idx="2220">
                  <c:v>0.646435324074074</c:v>
                </c:pt>
                <c:pt idx="2221">
                  <c:v>0.64644092592592595</c:v>
                </c:pt>
                <c:pt idx="2222">
                  <c:v>0.64644652777777778</c:v>
                </c:pt>
                <c:pt idx="2223">
                  <c:v>0.64645214120370376</c:v>
                </c:pt>
                <c:pt idx="2224">
                  <c:v>0.64645774305555559</c:v>
                </c:pt>
                <c:pt idx="2225">
                  <c:v>0.64646335648148145</c:v>
                </c:pt>
                <c:pt idx="2226">
                  <c:v>0.64646895833333329</c:v>
                </c:pt>
                <c:pt idx="2227">
                  <c:v>0.64647456018518523</c:v>
                </c:pt>
                <c:pt idx="2228">
                  <c:v>0.6464801736111111</c:v>
                </c:pt>
                <c:pt idx="2229">
                  <c:v>0.64648577546296293</c:v>
                </c:pt>
                <c:pt idx="2230">
                  <c:v>0.64649138888888891</c:v>
                </c:pt>
                <c:pt idx="2231">
                  <c:v>0.64649699074074074</c:v>
                </c:pt>
                <c:pt idx="2232">
                  <c:v>0.64650259259259257</c:v>
                </c:pt>
                <c:pt idx="2233">
                  <c:v>0.64650820601851855</c:v>
                </c:pt>
                <c:pt idx="2234">
                  <c:v>0.64651380787037038</c:v>
                </c:pt>
                <c:pt idx="2235">
                  <c:v>0.64651942129629625</c:v>
                </c:pt>
                <c:pt idx="2236">
                  <c:v>0.64652502314814819</c:v>
                </c:pt>
                <c:pt idx="2237">
                  <c:v>0.64653062500000003</c:v>
                </c:pt>
                <c:pt idx="2238">
                  <c:v>0.64653641203703704</c:v>
                </c:pt>
                <c:pt idx="2239">
                  <c:v>0.64654347222222219</c:v>
                </c:pt>
                <c:pt idx="2240">
                  <c:v>0.64654907407407414</c:v>
                </c:pt>
                <c:pt idx="2241">
                  <c:v>0.6465546875</c:v>
                </c:pt>
                <c:pt idx="2242">
                  <c:v>0.64656047453703702</c:v>
                </c:pt>
                <c:pt idx="2243">
                  <c:v>0.64656607638888886</c:v>
                </c:pt>
                <c:pt idx="2244">
                  <c:v>0.64657186342592599</c:v>
                </c:pt>
                <c:pt idx="2245">
                  <c:v>0.64657747685185185</c:v>
                </c:pt>
                <c:pt idx="2246">
                  <c:v>0.64658326388888887</c:v>
                </c:pt>
                <c:pt idx="2247">
                  <c:v>0.64658905092592589</c:v>
                </c:pt>
                <c:pt idx="2248">
                  <c:v>0.64659465277777783</c:v>
                </c:pt>
                <c:pt idx="2249">
                  <c:v>0.64660025462962967</c:v>
                </c:pt>
                <c:pt idx="2250">
                  <c:v>0.64660604166666669</c:v>
                </c:pt>
                <c:pt idx="2251">
                  <c:v>0.64661182870370371</c:v>
                </c:pt>
                <c:pt idx="2252">
                  <c:v>0.64661761574074073</c:v>
                </c:pt>
                <c:pt idx="2253">
                  <c:v>0.6466233564814815</c:v>
                </c:pt>
                <c:pt idx="2254">
                  <c:v>0.64662914351851852</c:v>
                </c:pt>
                <c:pt idx="2255">
                  <c:v>0.64663493055555554</c:v>
                </c:pt>
                <c:pt idx="2256">
                  <c:v>0.64664071759259256</c:v>
                </c:pt>
                <c:pt idx="2257">
                  <c:v>0.64664650462962958</c:v>
                </c:pt>
                <c:pt idx="2258">
                  <c:v>0.64665229166666671</c:v>
                </c:pt>
                <c:pt idx="2259">
                  <c:v>0.64665807870370373</c:v>
                </c:pt>
                <c:pt idx="2260">
                  <c:v>0.64666386574074075</c:v>
                </c:pt>
                <c:pt idx="2261">
                  <c:v>0.64666965277777777</c:v>
                </c:pt>
                <c:pt idx="2262">
                  <c:v>0.64667543981481479</c:v>
                </c:pt>
                <c:pt idx="2263">
                  <c:v>0.64668122685185192</c:v>
                </c:pt>
                <c:pt idx="2264">
                  <c:v>0.64668701388888883</c:v>
                </c:pt>
                <c:pt idx="2265">
                  <c:v>0.64669280092592596</c:v>
                </c:pt>
                <c:pt idx="2266">
                  <c:v>0.64669858796296298</c:v>
                </c:pt>
                <c:pt idx="2267">
                  <c:v>0.646704375</c:v>
                </c:pt>
                <c:pt idx="2268">
                  <c:v>0.64671016203703702</c:v>
                </c:pt>
                <c:pt idx="2269">
                  <c:v>0.64671576388888885</c:v>
                </c:pt>
                <c:pt idx="2270">
                  <c:v>0.64672156250000001</c:v>
                </c:pt>
                <c:pt idx="2271">
                  <c:v>0.64672734953703703</c:v>
                </c:pt>
                <c:pt idx="2272">
                  <c:v>0.64673312500000002</c:v>
                </c:pt>
                <c:pt idx="2273">
                  <c:v>0.64673892361111107</c:v>
                </c:pt>
                <c:pt idx="2274">
                  <c:v>0.64674464120370367</c:v>
                </c:pt>
                <c:pt idx="2275">
                  <c:v>0.64675042824074069</c:v>
                </c:pt>
                <c:pt idx="2276">
                  <c:v>0.64675622685185186</c:v>
                </c:pt>
                <c:pt idx="2277">
                  <c:v>0.64676200231481484</c:v>
                </c:pt>
                <c:pt idx="2278">
                  <c:v>0.64676778935185186</c:v>
                </c:pt>
                <c:pt idx="2279">
                  <c:v>0.64677358796296291</c:v>
                </c:pt>
                <c:pt idx="2280">
                  <c:v>0.6467793634259259</c:v>
                </c:pt>
                <c:pt idx="2281">
                  <c:v>0.64678515046296303</c:v>
                </c:pt>
                <c:pt idx="2282">
                  <c:v>0.6467907638888889</c:v>
                </c:pt>
                <c:pt idx="2283">
                  <c:v>0.64679745370370367</c:v>
                </c:pt>
                <c:pt idx="2284">
                  <c:v>0.6468032407407408</c:v>
                </c:pt>
                <c:pt idx="2285">
                  <c:v>0.64680884259259253</c:v>
                </c:pt>
                <c:pt idx="2286">
                  <c:v>0.6468144560185185</c:v>
                </c:pt>
                <c:pt idx="2287">
                  <c:v>0.64682024305555552</c:v>
                </c:pt>
                <c:pt idx="2288">
                  <c:v>0.64682603009259265</c:v>
                </c:pt>
                <c:pt idx="2289">
                  <c:v>0.64683163194444437</c:v>
                </c:pt>
                <c:pt idx="2290">
                  <c:v>0.64683724537037035</c:v>
                </c:pt>
                <c:pt idx="2291">
                  <c:v>0.64684303240740737</c:v>
                </c:pt>
                <c:pt idx="2292">
                  <c:v>0.6468488194444445</c:v>
                </c:pt>
                <c:pt idx="2293">
                  <c:v>0.64685460648148141</c:v>
                </c:pt>
                <c:pt idx="2294">
                  <c:v>0.64686039351851854</c:v>
                </c:pt>
                <c:pt idx="2295">
                  <c:v>0.64686618055555556</c:v>
                </c:pt>
                <c:pt idx="2296">
                  <c:v>0.64687196759259258</c:v>
                </c:pt>
                <c:pt idx="2297">
                  <c:v>0.6468777546296296</c:v>
                </c:pt>
                <c:pt idx="2298">
                  <c:v>0.64688354166666662</c:v>
                </c:pt>
                <c:pt idx="2299">
                  <c:v>0.64688932870370375</c:v>
                </c:pt>
                <c:pt idx="2300">
                  <c:v>0.64689511574074077</c:v>
                </c:pt>
                <c:pt idx="2301">
                  <c:v>0.64690090277777779</c:v>
                </c:pt>
                <c:pt idx="2302">
                  <c:v>0.64690668981481481</c:v>
                </c:pt>
                <c:pt idx="2303">
                  <c:v>0.64691247685185183</c:v>
                </c:pt>
                <c:pt idx="2304">
                  <c:v>0.64691826388888896</c:v>
                </c:pt>
                <c:pt idx="2305">
                  <c:v>0.64692405092592586</c:v>
                </c:pt>
                <c:pt idx="2306">
                  <c:v>0.64692983796296299</c:v>
                </c:pt>
                <c:pt idx="2307">
                  <c:v>0.64693545138888886</c:v>
                </c:pt>
                <c:pt idx="2308">
                  <c:v>0.64694123842592599</c:v>
                </c:pt>
                <c:pt idx="2309">
                  <c:v>0.64694684027777771</c:v>
                </c:pt>
                <c:pt idx="2310">
                  <c:v>0.64695262731481484</c:v>
                </c:pt>
                <c:pt idx="2311">
                  <c:v>0.64695841435185186</c:v>
                </c:pt>
                <c:pt idx="2312">
                  <c:v>0.64696420138888888</c:v>
                </c:pt>
                <c:pt idx="2313">
                  <c:v>0.64696980324074072</c:v>
                </c:pt>
                <c:pt idx="2314">
                  <c:v>0.64697541666666669</c:v>
                </c:pt>
                <c:pt idx="2315">
                  <c:v>0.64698101851851852</c:v>
                </c:pt>
                <c:pt idx="2316">
                  <c:v>0.6469866319444445</c:v>
                </c:pt>
                <c:pt idx="2317">
                  <c:v>0.64699223379629622</c:v>
                </c:pt>
                <c:pt idx="2318">
                  <c:v>0.64699783564814817</c:v>
                </c:pt>
                <c:pt idx="2319">
                  <c:v>0.64700344907407403</c:v>
                </c:pt>
                <c:pt idx="2320">
                  <c:v>0.64700905092592598</c:v>
                </c:pt>
                <c:pt idx="2321">
                  <c:v>0.64701465277777781</c:v>
                </c:pt>
                <c:pt idx="2322">
                  <c:v>0.64702026620370368</c:v>
                </c:pt>
                <c:pt idx="2323">
                  <c:v>0.64702586805555551</c:v>
                </c:pt>
                <c:pt idx="2324">
                  <c:v>0.64703148148148149</c:v>
                </c:pt>
                <c:pt idx="2325">
                  <c:v>0.64703708333333332</c:v>
                </c:pt>
                <c:pt idx="2326">
                  <c:v>0.64704268518518515</c:v>
                </c:pt>
                <c:pt idx="2327">
                  <c:v>0.64704956018518522</c:v>
                </c:pt>
                <c:pt idx="2328">
                  <c:v>0.64705517361111109</c:v>
                </c:pt>
                <c:pt idx="2329">
                  <c:v>0.64706077546296303</c:v>
                </c:pt>
                <c:pt idx="2330">
                  <c:v>0.6470663888888889</c:v>
                </c:pt>
                <c:pt idx="2331">
                  <c:v>0.64707199074074073</c:v>
                </c:pt>
                <c:pt idx="2332">
                  <c:v>0.64707759259259257</c:v>
                </c:pt>
                <c:pt idx="2333">
                  <c:v>0.64708320601851854</c:v>
                </c:pt>
                <c:pt idx="2334">
                  <c:v>0.64708884259259258</c:v>
                </c:pt>
                <c:pt idx="2335">
                  <c:v>0.64709444444444442</c:v>
                </c:pt>
                <c:pt idx="2336">
                  <c:v>0.64710004629629625</c:v>
                </c:pt>
                <c:pt idx="2337">
                  <c:v>0.64710565972222223</c:v>
                </c:pt>
                <c:pt idx="2338">
                  <c:v>0.64711126157407406</c:v>
                </c:pt>
                <c:pt idx="2339">
                  <c:v>0.64711687500000004</c:v>
                </c:pt>
                <c:pt idx="2340">
                  <c:v>0.64712247685185187</c:v>
                </c:pt>
                <c:pt idx="2341">
                  <c:v>0.64712809027777773</c:v>
                </c:pt>
                <c:pt idx="2342">
                  <c:v>0.64713369212962968</c:v>
                </c:pt>
                <c:pt idx="2343">
                  <c:v>0.6471394791666667</c:v>
                </c:pt>
                <c:pt idx="2344">
                  <c:v>0.64714508101851853</c:v>
                </c:pt>
                <c:pt idx="2345">
                  <c:v>0.6471506944444444</c:v>
                </c:pt>
                <c:pt idx="2346">
                  <c:v>0.64715629629629634</c:v>
                </c:pt>
                <c:pt idx="2347">
                  <c:v>0.64716208333333336</c:v>
                </c:pt>
                <c:pt idx="2348">
                  <c:v>0.64716787037037038</c:v>
                </c:pt>
                <c:pt idx="2349">
                  <c:v>0.64717347222222221</c:v>
                </c:pt>
                <c:pt idx="2350">
                  <c:v>0.64717908564814819</c:v>
                </c:pt>
                <c:pt idx="2351">
                  <c:v>0.64718487268518521</c:v>
                </c:pt>
                <c:pt idx="2352">
                  <c:v>0.64719065972222223</c:v>
                </c:pt>
                <c:pt idx="2353">
                  <c:v>0.64719644675925925</c:v>
                </c:pt>
                <c:pt idx="2354">
                  <c:v>0.64720223379629627</c:v>
                </c:pt>
                <c:pt idx="2355">
                  <c:v>0.64720814814814809</c:v>
                </c:pt>
                <c:pt idx="2356">
                  <c:v>0.64721376157407406</c:v>
                </c:pt>
                <c:pt idx="2357">
                  <c:v>0.6472193634259259</c:v>
                </c:pt>
                <c:pt idx="2358">
                  <c:v>0.64722496527777784</c:v>
                </c:pt>
                <c:pt idx="2359">
                  <c:v>0.64723075231481475</c:v>
                </c:pt>
                <c:pt idx="2360">
                  <c:v>0.64723653935185188</c:v>
                </c:pt>
                <c:pt idx="2361">
                  <c:v>0.6472423263888889</c:v>
                </c:pt>
                <c:pt idx="2362">
                  <c:v>0.64724811342592592</c:v>
                </c:pt>
                <c:pt idx="2363">
                  <c:v>0.64725391203703697</c:v>
                </c:pt>
                <c:pt idx="2364">
                  <c:v>0.6472596990740741</c:v>
                </c:pt>
                <c:pt idx="2365">
                  <c:v>0.64726548611111112</c:v>
                </c:pt>
                <c:pt idx="2366">
                  <c:v>0.64727127314814814</c:v>
                </c:pt>
                <c:pt idx="2367">
                  <c:v>0.64727706018518516</c:v>
                </c:pt>
                <c:pt idx="2368">
                  <c:v>0.64728284722222218</c:v>
                </c:pt>
                <c:pt idx="2369">
                  <c:v>0.64728863425925931</c:v>
                </c:pt>
                <c:pt idx="2370">
                  <c:v>0.64729442129629633</c:v>
                </c:pt>
                <c:pt idx="2371">
                  <c:v>0.64730020833333335</c:v>
                </c:pt>
                <c:pt idx="2372">
                  <c:v>0.64730725694444446</c:v>
                </c:pt>
                <c:pt idx="2373">
                  <c:v>0.6473128587962963</c:v>
                </c:pt>
                <c:pt idx="2374">
                  <c:v>0.64731847222222216</c:v>
                </c:pt>
                <c:pt idx="2375">
                  <c:v>0.64732407407407411</c:v>
                </c:pt>
                <c:pt idx="2376">
                  <c:v>0.64732986111111113</c:v>
                </c:pt>
                <c:pt idx="2377">
                  <c:v>0.64733564814814815</c:v>
                </c:pt>
                <c:pt idx="2378">
                  <c:v>0.64734126157407401</c:v>
                </c:pt>
                <c:pt idx="2379">
                  <c:v>0.64734704861111114</c:v>
                </c:pt>
                <c:pt idx="2380">
                  <c:v>0.64735283564814816</c:v>
                </c:pt>
                <c:pt idx="2381">
                  <c:v>0.64735862268518518</c:v>
                </c:pt>
                <c:pt idx="2382">
                  <c:v>0.6473644097222222</c:v>
                </c:pt>
                <c:pt idx="2383">
                  <c:v>0.64737019675925922</c:v>
                </c:pt>
                <c:pt idx="2384">
                  <c:v>0.64737598379629635</c:v>
                </c:pt>
                <c:pt idx="2385">
                  <c:v>0.64738177083333337</c:v>
                </c:pt>
                <c:pt idx="2386">
                  <c:v>0.64738755787037039</c:v>
                </c:pt>
                <c:pt idx="2387">
                  <c:v>0.64739334490740741</c:v>
                </c:pt>
                <c:pt idx="2388">
                  <c:v>0.64739913194444443</c:v>
                </c:pt>
                <c:pt idx="2389">
                  <c:v>0.64740491898148145</c:v>
                </c:pt>
                <c:pt idx="2390">
                  <c:v>0.64741052083333328</c:v>
                </c:pt>
                <c:pt idx="2391">
                  <c:v>0.64741630787037041</c:v>
                </c:pt>
                <c:pt idx="2392">
                  <c:v>0.64742210648148146</c:v>
                </c:pt>
                <c:pt idx="2393">
                  <c:v>0.64742788194444445</c:v>
                </c:pt>
                <c:pt idx="2394">
                  <c:v>0.64743366898148147</c:v>
                </c:pt>
                <c:pt idx="2395">
                  <c:v>0.64743945601851849</c:v>
                </c:pt>
                <c:pt idx="2396">
                  <c:v>0.64744524305555562</c:v>
                </c:pt>
                <c:pt idx="2397">
                  <c:v>0.64745103009259253</c:v>
                </c:pt>
                <c:pt idx="2398">
                  <c:v>0.64745682870370369</c:v>
                </c:pt>
                <c:pt idx="2399">
                  <c:v>0.64746261574074071</c:v>
                </c:pt>
                <c:pt idx="2400">
                  <c:v>0.64746840277777784</c:v>
                </c:pt>
                <c:pt idx="2401">
                  <c:v>0.64747418981481475</c:v>
                </c:pt>
                <c:pt idx="2402">
                  <c:v>0.64747997685185188</c:v>
                </c:pt>
                <c:pt idx="2403">
                  <c:v>0.6474857638888889</c:v>
                </c:pt>
                <c:pt idx="2404">
                  <c:v>0.64749155092592592</c:v>
                </c:pt>
                <c:pt idx="2405">
                  <c:v>0.64749733796296294</c:v>
                </c:pt>
                <c:pt idx="2406">
                  <c:v>0.64750312499999996</c:v>
                </c:pt>
                <c:pt idx="2407">
                  <c:v>0.64750891203703709</c:v>
                </c:pt>
                <c:pt idx="2408">
                  <c:v>0.64751469907407411</c:v>
                </c:pt>
                <c:pt idx="2409">
                  <c:v>0.64752048611111113</c:v>
                </c:pt>
                <c:pt idx="2410">
                  <c:v>0.64752627314814815</c:v>
                </c:pt>
                <c:pt idx="2411">
                  <c:v>0.64753206018518517</c:v>
                </c:pt>
                <c:pt idx="2412">
                  <c:v>0.6475378472222223</c:v>
                </c:pt>
                <c:pt idx="2413">
                  <c:v>0.6475436342592592</c:v>
                </c:pt>
                <c:pt idx="2414">
                  <c:v>0.64754934027777777</c:v>
                </c:pt>
                <c:pt idx="2415">
                  <c:v>0.64755513888888883</c:v>
                </c:pt>
                <c:pt idx="2416">
                  <c:v>0.64756218750000005</c:v>
                </c:pt>
                <c:pt idx="2417">
                  <c:v>0.64756778935185189</c:v>
                </c:pt>
                <c:pt idx="2418">
                  <c:v>0.64757340277777775</c:v>
                </c:pt>
                <c:pt idx="2419">
                  <c:v>0.64757900462962958</c:v>
                </c:pt>
                <c:pt idx="2420">
                  <c:v>0.64758479166666671</c:v>
                </c:pt>
                <c:pt idx="2421">
                  <c:v>0.64759039351851855</c:v>
                </c:pt>
                <c:pt idx="2422">
                  <c:v>0.6475961921296296</c:v>
                </c:pt>
                <c:pt idx="2423">
                  <c:v>0.64760197916666662</c:v>
                </c:pt>
                <c:pt idx="2424">
                  <c:v>0.64760758101851856</c:v>
                </c:pt>
                <c:pt idx="2425">
                  <c:v>0.64761336805555558</c:v>
                </c:pt>
                <c:pt idx="2426">
                  <c:v>0.6476191550925926</c:v>
                </c:pt>
                <c:pt idx="2427">
                  <c:v>0.64762494212962962</c:v>
                </c:pt>
                <c:pt idx="2428">
                  <c:v>0.64763072916666664</c:v>
                </c:pt>
                <c:pt idx="2429">
                  <c:v>0.64763651620370377</c:v>
                </c:pt>
                <c:pt idx="2430">
                  <c:v>0.64764230324074068</c:v>
                </c:pt>
                <c:pt idx="2431">
                  <c:v>0.64764809027777781</c:v>
                </c:pt>
                <c:pt idx="2432">
                  <c:v>0.64765406250000002</c:v>
                </c:pt>
                <c:pt idx="2433">
                  <c:v>0.64765966435185185</c:v>
                </c:pt>
                <c:pt idx="2434">
                  <c:v>0.64766523148148147</c:v>
                </c:pt>
                <c:pt idx="2435">
                  <c:v>0.64767101851851849</c:v>
                </c:pt>
                <c:pt idx="2436">
                  <c:v>0.64767680555555562</c:v>
                </c:pt>
                <c:pt idx="2437">
                  <c:v>0.64768259259259253</c:v>
                </c:pt>
                <c:pt idx="2438">
                  <c:v>0.64768837962962966</c:v>
                </c:pt>
                <c:pt idx="2439">
                  <c:v>0.64769416666666668</c:v>
                </c:pt>
                <c:pt idx="2440">
                  <c:v>0.6476999537037037</c:v>
                </c:pt>
                <c:pt idx="2441">
                  <c:v>0.64770574074074072</c:v>
                </c:pt>
                <c:pt idx="2442">
                  <c:v>0.64771152777777774</c:v>
                </c:pt>
                <c:pt idx="2443">
                  <c:v>0.64771731481481487</c:v>
                </c:pt>
                <c:pt idx="2444">
                  <c:v>0.64772310185185178</c:v>
                </c:pt>
                <c:pt idx="2445">
                  <c:v>0.64772888888888891</c:v>
                </c:pt>
                <c:pt idx="2446">
                  <c:v>0.64773467592592593</c:v>
                </c:pt>
                <c:pt idx="2447">
                  <c:v>0.64774046296296295</c:v>
                </c:pt>
                <c:pt idx="2448">
                  <c:v>0.64774624999999997</c:v>
                </c:pt>
                <c:pt idx="2449">
                  <c:v>0.64775203703703699</c:v>
                </c:pt>
                <c:pt idx="2450">
                  <c:v>0.64775782407407412</c:v>
                </c:pt>
                <c:pt idx="2451">
                  <c:v>0.64776361111111114</c:v>
                </c:pt>
                <c:pt idx="2452">
                  <c:v>0.64776939814814816</c:v>
                </c:pt>
                <c:pt idx="2453">
                  <c:v>0.64777518518518518</c:v>
                </c:pt>
                <c:pt idx="2454">
                  <c:v>0.6477809722222222</c:v>
                </c:pt>
                <c:pt idx="2455">
                  <c:v>0.64778675925925933</c:v>
                </c:pt>
                <c:pt idx="2456">
                  <c:v>0.64779254629629623</c:v>
                </c:pt>
                <c:pt idx="2457">
                  <c:v>0.64779833333333336</c:v>
                </c:pt>
                <c:pt idx="2458">
                  <c:v>0.64780412037037038</c:v>
                </c:pt>
                <c:pt idx="2459">
                  <c:v>0.6478099074074074</c:v>
                </c:pt>
                <c:pt idx="2460">
                  <c:v>0.64781696759259255</c:v>
                </c:pt>
                <c:pt idx="2461">
                  <c:v>0.6478225694444445</c:v>
                </c:pt>
                <c:pt idx="2462">
                  <c:v>0.64782817129629633</c:v>
                </c:pt>
                <c:pt idx="2463">
                  <c:v>0.64783396990740738</c:v>
                </c:pt>
                <c:pt idx="2464">
                  <c:v>0.64783974537037037</c:v>
                </c:pt>
                <c:pt idx="2465">
                  <c:v>0.64784535879629634</c:v>
                </c:pt>
                <c:pt idx="2466">
                  <c:v>0.64785096064814818</c:v>
                </c:pt>
                <c:pt idx="2467">
                  <c:v>0.6478567476851852</c:v>
                </c:pt>
                <c:pt idx="2468">
                  <c:v>0.64786253472222222</c:v>
                </c:pt>
                <c:pt idx="2469">
                  <c:v>0.64786814814814819</c:v>
                </c:pt>
                <c:pt idx="2470">
                  <c:v>0.64787375000000003</c:v>
                </c:pt>
                <c:pt idx="2471">
                  <c:v>0.64787953703703705</c:v>
                </c:pt>
                <c:pt idx="2472">
                  <c:v>0.64788515046296291</c:v>
                </c:pt>
                <c:pt idx="2473">
                  <c:v>0.6478909259259259</c:v>
                </c:pt>
                <c:pt idx="2474">
                  <c:v>0.64789672453703706</c:v>
                </c:pt>
                <c:pt idx="2475">
                  <c:v>0.64790251157407408</c:v>
                </c:pt>
                <c:pt idx="2476">
                  <c:v>0.6479082986111111</c:v>
                </c:pt>
                <c:pt idx="2477">
                  <c:v>0.64791408564814812</c:v>
                </c:pt>
                <c:pt idx="2478">
                  <c:v>0.64791987268518525</c:v>
                </c:pt>
                <c:pt idx="2479">
                  <c:v>0.64792565972222216</c:v>
                </c:pt>
                <c:pt idx="2480">
                  <c:v>0.64793144675925929</c:v>
                </c:pt>
                <c:pt idx="2481">
                  <c:v>0.64793723379629631</c:v>
                </c:pt>
                <c:pt idx="2482">
                  <c:v>0.64794302083333333</c:v>
                </c:pt>
                <c:pt idx="2483">
                  <c:v>0.64794880787037035</c:v>
                </c:pt>
                <c:pt idx="2484">
                  <c:v>0.64795476851851852</c:v>
                </c:pt>
                <c:pt idx="2485">
                  <c:v>0.6479603819444445</c:v>
                </c:pt>
                <c:pt idx="2486">
                  <c:v>0.64796616898148152</c:v>
                </c:pt>
                <c:pt idx="2487">
                  <c:v>0.64797195601851854</c:v>
                </c:pt>
                <c:pt idx="2488">
                  <c:v>0.64797791666666671</c:v>
                </c:pt>
                <c:pt idx="2489">
                  <c:v>0.64798353009259257</c:v>
                </c:pt>
                <c:pt idx="2490">
                  <c:v>0.64798931712962959</c:v>
                </c:pt>
                <c:pt idx="2491">
                  <c:v>0.64799510416666661</c:v>
                </c:pt>
                <c:pt idx="2492">
                  <c:v>0.64800107638888893</c:v>
                </c:pt>
                <c:pt idx="2493">
                  <c:v>0.6480066898148148</c:v>
                </c:pt>
                <c:pt idx="2494">
                  <c:v>0.64801246527777778</c:v>
                </c:pt>
                <c:pt idx="2495">
                  <c:v>0.64801826388888883</c:v>
                </c:pt>
                <c:pt idx="2496">
                  <c:v>0.64802422453703701</c:v>
                </c:pt>
                <c:pt idx="2497">
                  <c:v>0.64802983796296298</c:v>
                </c:pt>
                <c:pt idx="2498">
                  <c:v>0.64803561342592586</c:v>
                </c:pt>
                <c:pt idx="2499">
                  <c:v>0.64804141203703702</c:v>
                </c:pt>
                <c:pt idx="2500">
                  <c:v>0.6480473726851852</c:v>
                </c:pt>
                <c:pt idx="2501">
                  <c:v>0.64805298611111117</c:v>
                </c:pt>
                <c:pt idx="2502">
                  <c:v>0.64805877314814808</c:v>
                </c:pt>
                <c:pt idx="2503">
                  <c:v>0.64806456018518521</c:v>
                </c:pt>
                <c:pt idx="2504">
                  <c:v>0.64807052083333339</c:v>
                </c:pt>
                <c:pt idx="2505">
                  <c:v>0.64807739583333335</c:v>
                </c:pt>
                <c:pt idx="2506">
                  <c:v>0.64808299768518518</c:v>
                </c:pt>
                <c:pt idx="2507">
                  <c:v>0.64808861111111116</c:v>
                </c:pt>
                <c:pt idx="2508">
                  <c:v>0.64809439814814818</c:v>
                </c:pt>
                <c:pt idx="2509">
                  <c:v>0.6481001851851852</c:v>
                </c:pt>
                <c:pt idx="2510">
                  <c:v>0.64810597222222222</c:v>
                </c:pt>
                <c:pt idx="2511">
                  <c:v>0.64811157407407405</c:v>
                </c:pt>
                <c:pt idx="2512">
                  <c:v>0.64811718750000002</c:v>
                </c:pt>
                <c:pt idx="2513">
                  <c:v>0.64812278935185186</c:v>
                </c:pt>
                <c:pt idx="2514">
                  <c:v>0.64812854166666667</c:v>
                </c:pt>
                <c:pt idx="2515">
                  <c:v>0.64813432870370369</c:v>
                </c:pt>
                <c:pt idx="2516">
                  <c:v>0.64814011574074071</c:v>
                </c:pt>
                <c:pt idx="2517">
                  <c:v>0.64814590277777773</c:v>
                </c:pt>
                <c:pt idx="2518">
                  <c:v>0.64815168981481486</c:v>
                </c:pt>
                <c:pt idx="2519">
                  <c:v>0.64815747685185188</c:v>
                </c:pt>
                <c:pt idx="2520">
                  <c:v>0.6481632638888889</c:v>
                </c:pt>
                <c:pt idx="2521">
                  <c:v>0.64816887731481476</c:v>
                </c:pt>
                <c:pt idx="2522">
                  <c:v>0.64817466435185189</c:v>
                </c:pt>
                <c:pt idx="2523">
                  <c:v>0.64818045138888891</c:v>
                </c:pt>
                <c:pt idx="2524">
                  <c:v>0.64818623842592593</c:v>
                </c:pt>
                <c:pt idx="2525">
                  <c:v>0.64819202546296295</c:v>
                </c:pt>
                <c:pt idx="2526">
                  <c:v>0.64819781249999997</c:v>
                </c:pt>
                <c:pt idx="2527">
                  <c:v>0.6482035995370371</c:v>
                </c:pt>
                <c:pt idx="2528">
                  <c:v>0.6482094097222223</c:v>
                </c:pt>
                <c:pt idx="2529">
                  <c:v>0.6482151967592592</c:v>
                </c:pt>
                <c:pt idx="2530">
                  <c:v>0.64822098379629634</c:v>
                </c:pt>
                <c:pt idx="2531">
                  <c:v>0.64822677083333335</c:v>
                </c:pt>
                <c:pt idx="2532">
                  <c:v>0.64823237268518519</c:v>
                </c:pt>
                <c:pt idx="2533">
                  <c:v>0.64823815972222221</c:v>
                </c:pt>
                <c:pt idx="2534">
                  <c:v>0.64824395833333337</c:v>
                </c:pt>
                <c:pt idx="2535">
                  <c:v>0.64824974537037039</c:v>
                </c:pt>
                <c:pt idx="2536">
                  <c:v>0.64825553240740741</c:v>
                </c:pt>
                <c:pt idx="2537">
                  <c:v>0.6482613078703704</c:v>
                </c:pt>
                <c:pt idx="2538">
                  <c:v>0.64826710648148145</c:v>
                </c:pt>
                <c:pt idx="2539">
                  <c:v>0.64827289351851858</c:v>
                </c:pt>
                <c:pt idx="2540">
                  <c:v>0.64827868055555549</c:v>
                </c:pt>
                <c:pt idx="2541">
                  <c:v>0.64828446759259262</c:v>
                </c:pt>
                <c:pt idx="2542">
                  <c:v>0.64829025462962964</c:v>
                </c:pt>
                <c:pt idx="2543">
                  <c:v>0.64829604166666666</c:v>
                </c:pt>
                <c:pt idx="2544">
                  <c:v>0.64830182870370368</c:v>
                </c:pt>
                <c:pt idx="2545">
                  <c:v>0.64830761574074069</c:v>
                </c:pt>
                <c:pt idx="2546">
                  <c:v>0.64831340277777783</c:v>
                </c:pt>
                <c:pt idx="2547">
                  <c:v>0.64831918981481484</c:v>
                </c:pt>
                <c:pt idx="2548">
                  <c:v>0.64832497685185186</c:v>
                </c:pt>
                <c:pt idx="2549">
                  <c:v>0.64833202546296298</c:v>
                </c:pt>
                <c:pt idx="2550">
                  <c:v>0.64833763888888896</c:v>
                </c:pt>
                <c:pt idx="2551">
                  <c:v>0.64834324074074068</c:v>
                </c:pt>
                <c:pt idx="2552">
                  <c:v>0.64834884259259262</c:v>
                </c:pt>
                <c:pt idx="2553">
                  <c:v>0.64835462962962964</c:v>
                </c:pt>
                <c:pt idx="2554">
                  <c:v>0.64836024305555562</c:v>
                </c:pt>
                <c:pt idx="2555">
                  <c:v>0.64836603009259253</c:v>
                </c:pt>
                <c:pt idx="2556">
                  <c:v>0.64837163194444447</c:v>
                </c:pt>
                <c:pt idx="2557">
                  <c:v>0.64837760416666668</c:v>
                </c:pt>
                <c:pt idx="2558">
                  <c:v>0.64838320601851851</c:v>
                </c:pt>
                <c:pt idx="2559">
                  <c:v>0.64838881944444438</c:v>
                </c:pt>
                <c:pt idx="2560">
                  <c:v>0.64839460648148151</c:v>
                </c:pt>
                <c:pt idx="2561">
                  <c:v>0.64840056712962968</c:v>
                </c:pt>
                <c:pt idx="2562">
                  <c:v>0.64840618055555554</c:v>
                </c:pt>
                <c:pt idx="2563">
                  <c:v>0.64841196759259256</c:v>
                </c:pt>
                <c:pt idx="2564">
                  <c:v>0.64841775462962958</c:v>
                </c:pt>
                <c:pt idx="2565">
                  <c:v>0.64842371527777776</c:v>
                </c:pt>
                <c:pt idx="2566">
                  <c:v>0.64842932870370373</c:v>
                </c:pt>
                <c:pt idx="2567">
                  <c:v>0.64843511574074075</c:v>
                </c:pt>
                <c:pt idx="2568">
                  <c:v>0.64844090277777777</c:v>
                </c:pt>
                <c:pt idx="2569">
                  <c:v>0.64844686342592595</c:v>
                </c:pt>
                <c:pt idx="2570">
                  <c:v>0.64845247685185192</c:v>
                </c:pt>
                <c:pt idx="2571">
                  <c:v>0.64845826388888883</c:v>
                </c:pt>
                <c:pt idx="2572">
                  <c:v>0.64846405092592596</c:v>
                </c:pt>
                <c:pt idx="2573">
                  <c:v>0.64846989583333337</c:v>
                </c:pt>
                <c:pt idx="2574">
                  <c:v>0.6484754976851852</c:v>
                </c:pt>
                <c:pt idx="2575">
                  <c:v>0.64848128472222222</c:v>
                </c:pt>
                <c:pt idx="2576">
                  <c:v>0.64848707175925924</c:v>
                </c:pt>
                <c:pt idx="2577">
                  <c:v>0.64849304398148144</c:v>
                </c:pt>
                <c:pt idx="2578">
                  <c:v>0.64849864583333339</c:v>
                </c:pt>
                <c:pt idx="2579">
                  <c:v>0.64850443287037041</c:v>
                </c:pt>
                <c:pt idx="2580">
                  <c:v>0.64851021990740743</c:v>
                </c:pt>
                <c:pt idx="2581">
                  <c:v>0.64851619212962963</c:v>
                </c:pt>
                <c:pt idx="2582">
                  <c:v>0.64852179398148146</c:v>
                </c:pt>
                <c:pt idx="2583">
                  <c:v>0.64852758101851848</c:v>
                </c:pt>
                <c:pt idx="2584">
                  <c:v>0.6485333680555555</c:v>
                </c:pt>
                <c:pt idx="2585">
                  <c:v>0.64853934027777782</c:v>
                </c:pt>
                <c:pt idx="2586">
                  <c:v>0.64854495370370369</c:v>
                </c:pt>
                <c:pt idx="2587">
                  <c:v>0.64855074074074071</c:v>
                </c:pt>
                <c:pt idx="2588">
                  <c:v>0.64855651620370369</c:v>
                </c:pt>
                <c:pt idx="2589">
                  <c:v>0.6485624884259259</c:v>
                </c:pt>
                <c:pt idx="2590">
                  <c:v>0.64856810185185187</c:v>
                </c:pt>
                <c:pt idx="2591">
                  <c:v>0.64857387731481475</c:v>
                </c:pt>
                <c:pt idx="2592">
                  <c:v>0.64857967592592591</c:v>
                </c:pt>
                <c:pt idx="2593">
                  <c:v>0.64858668981481482</c:v>
                </c:pt>
                <c:pt idx="2594">
                  <c:v>0.64859247685185184</c:v>
                </c:pt>
                <c:pt idx="2595">
                  <c:v>0.64859807870370367</c:v>
                </c:pt>
                <c:pt idx="2596">
                  <c:v>0.6486038657407408</c:v>
                </c:pt>
                <c:pt idx="2597">
                  <c:v>0.64860965277777771</c:v>
                </c:pt>
                <c:pt idx="2598">
                  <c:v>0.64861526620370369</c:v>
                </c:pt>
                <c:pt idx="2599">
                  <c:v>0.64862086805555552</c:v>
                </c:pt>
                <c:pt idx="2600">
                  <c:v>0.6486264814814815</c:v>
                </c:pt>
                <c:pt idx="2601">
                  <c:v>0.64863225694444437</c:v>
                </c:pt>
                <c:pt idx="2602">
                  <c:v>0.64863787037037035</c:v>
                </c:pt>
                <c:pt idx="2603">
                  <c:v>0.64864347222222218</c:v>
                </c:pt>
                <c:pt idx="2604">
                  <c:v>0.64864925925925931</c:v>
                </c:pt>
                <c:pt idx="2605">
                  <c:v>0.64865523148148141</c:v>
                </c:pt>
                <c:pt idx="2606">
                  <c:v>0.64866083333333335</c:v>
                </c:pt>
                <c:pt idx="2607">
                  <c:v>0.64866662037037037</c:v>
                </c:pt>
                <c:pt idx="2608">
                  <c:v>0.64867240740740739</c:v>
                </c:pt>
                <c:pt idx="2609">
                  <c:v>0.6486783796296296</c:v>
                </c:pt>
                <c:pt idx="2610">
                  <c:v>0.64868398148148143</c:v>
                </c:pt>
                <c:pt idx="2611">
                  <c:v>0.64868976851851856</c:v>
                </c:pt>
                <c:pt idx="2612">
                  <c:v>0.64869555555555558</c:v>
                </c:pt>
                <c:pt idx="2613">
                  <c:v>0.64870152777777779</c:v>
                </c:pt>
                <c:pt idx="2614">
                  <c:v>0.64870712962962962</c:v>
                </c:pt>
                <c:pt idx="2615">
                  <c:v>0.64871292824074078</c:v>
                </c:pt>
                <c:pt idx="2616">
                  <c:v>0.6487187152777778</c:v>
                </c:pt>
                <c:pt idx="2617">
                  <c:v>0.64872467592592586</c:v>
                </c:pt>
                <c:pt idx="2618">
                  <c:v>0.64873046296296299</c:v>
                </c:pt>
                <c:pt idx="2619">
                  <c:v>0.64873607638888886</c:v>
                </c:pt>
                <c:pt idx="2620">
                  <c:v>0.64874186342592599</c:v>
                </c:pt>
                <c:pt idx="2621">
                  <c:v>0.64874782407407405</c:v>
                </c:pt>
                <c:pt idx="2622">
                  <c:v>0.64875343750000003</c:v>
                </c:pt>
                <c:pt idx="2623">
                  <c:v>0.64875922453703705</c:v>
                </c:pt>
                <c:pt idx="2624">
                  <c:v>0.64876501157407407</c:v>
                </c:pt>
                <c:pt idx="2625">
                  <c:v>0.64877097222222224</c:v>
                </c:pt>
                <c:pt idx="2626">
                  <c:v>0.64877658564814811</c:v>
                </c:pt>
                <c:pt idx="2627">
                  <c:v>0.64878237268518524</c:v>
                </c:pt>
                <c:pt idx="2628">
                  <c:v>0.64878815972222226</c:v>
                </c:pt>
                <c:pt idx="2629">
                  <c:v>0.64879413194444446</c:v>
                </c:pt>
                <c:pt idx="2630">
                  <c:v>0.6487997337962963</c:v>
                </c:pt>
                <c:pt idx="2631">
                  <c:v>0.64880552083333332</c:v>
                </c:pt>
                <c:pt idx="2632">
                  <c:v>0.64881130787037034</c:v>
                </c:pt>
                <c:pt idx="2633">
                  <c:v>0.64881709490740735</c:v>
                </c:pt>
                <c:pt idx="2634">
                  <c:v>0.6488226967592593</c:v>
                </c:pt>
                <c:pt idx="2635">
                  <c:v>0.64882848379629632</c:v>
                </c:pt>
                <c:pt idx="2636">
                  <c:v>0.64883427083333334</c:v>
                </c:pt>
                <c:pt idx="2637">
                  <c:v>0.64884024305555554</c:v>
                </c:pt>
                <c:pt idx="2638">
                  <c:v>0.64884729166666666</c:v>
                </c:pt>
                <c:pt idx="2639">
                  <c:v>0.64885290509259252</c:v>
                </c:pt>
                <c:pt idx="2640">
                  <c:v>0.64885850694444447</c:v>
                </c:pt>
                <c:pt idx="2641">
                  <c:v>0.64886412037037033</c:v>
                </c:pt>
                <c:pt idx="2642">
                  <c:v>0.64886990740740746</c:v>
                </c:pt>
                <c:pt idx="2643">
                  <c:v>0.64887550925925919</c:v>
                </c:pt>
                <c:pt idx="2644">
                  <c:v>0.64888111111111113</c:v>
                </c:pt>
                <c:pt idx="2645">
                  <c:v>0.648886724537037</c:v>
                </c:pt>
                <c:pt idx="2646">
                  <c:v>0.64889251157407413</c:v>
                </c:pt>
                <c:pt idx="2647">
                  <c:v>0.64889811342592596</c:v>
                </c:pt>
                <c:pt idx="2648">
                  <c:v>0.64890390046296298</c:v>
                </c:pt>
                <c:pt idx="2649">
                  <c:v>0.6489096875</c:v>
                </c:pt>
                <c:pt idx="2650">
                  <c:v>0.6489156597222222</c:v>
                </c:pt>
                <c:pt idx="2651">
                  <c:v>0.64892126157407404</c:v>
                </c:pt>
                <c:pt idx="2652">
                  <c:v>0.64892704861111106</c:v>
                </c:pt>
                <c:pt idx="2653">
                  <c:v>0.6489328703703704</c:v>
                </c:pt>
                <c:pt idx="2654">
                  <c:v>0.6489388425925926</c:v>
                </c:pt>
                <c:pt idx="2655">
                  <c:v>0.64894444444444443</c:v>
                </c:pt>
                <c:pt idx="2656">
                  <c:v>0.64895023148148145</c:v>
                </c:pt>
                <c:pt idx="2657">
                  <c:v>0.64895601851851847</c:v>
                </c:pt>
                <c:pt idx="2658">
                  <c:v>0.64896199074074079</c:v>
                </c:pt>
                <c:pt idx="2659">
                  <c:v>0.64896759259259262</c:v>
                </c:pt>
                <c:pt idx="2660">
                  <c:v>0.64897337962962964</c:v>
                </c:pt>
                <c:pt idx="2661">
                  <c:v>0.64897916666666666</c:v>
                </c:pt>
                <c:pt idx="2662">
                  <c:v>0.64898513888888887</c:v>
                </c:pt>
                <c:pt idx="2663">
                  <c:v>0.64899074074074081</c:v>
                </c:pt>
                <c:pt idx="2664">
                  <c:v>0.64899652777777772</c:v>
                </c:pt>
                <c:pt idx="2665">
                  <c:v>0.64900231481481485</c:v>
                </c:pt>
                <c:pt idx="2666">
                  <c:v>0.64900828703703706</c:v>
                </c:pt>
                <c:pt idx="2667">
                  <c:v>0.64901388888888889</c:v>
                </c:pt>
                <c:pt idx="2668">
                  <c:v>0.64901967592592591</c:v>
                </c:pt>
                <c:pt idx="2669">
                  <c:v>0.64902546296296293</c:v>
                </c:pt>
                <c:pt idx="2670">
                  <c:v>0.64903143518518525</c:v>
                </c:pt>
                <c:pt idx="2671">
                  <c:v>0.64903703703703697</c:v>
                </c:pt>
                <c:pt idx="2672">
                  <c:v>0.64904283564814813</c:v>
                </c:pt>
                <c:pt idx="2673">
                  <c:v>0.64904853009259256</c:v>
                </c:pt>
                <c:pt idx="2674">
                  <c:v>0.64905431712962958</c:v>
                </c:pt>
                <c:pt idx="2675">
                  <c:v>0.64905993055555555</c:v>
                </c:pt>
                <c:pt idx="2676">
                  <c:v>0.64906571759259257</c:v>
                </c:pt>
                <c:pt idx="2677">
                  <c:v>0.6490715046296297</c:v>
                </c:pt>
                <c:pt idx="2678">
                  <c:v>0.6490774768518518</c:v>
                </c:pt>
                <c:pt idx="2679">
                  <c:v>0.64908307870370374</c:v>
                </c:pt>
                <c:pt idx="2680">
                  <c:v>0.64908886574074076</c:v>
                </c:pt>
                <c:pt idx="2681">
                  <c:v>0.64909465277777778</c:v>
                </c:pt>
                <c:pt idx="2682">
                  <c:v>0.64910171296296293</c:v>
                </c:pt>
                <c:pt idx="2683">
                  <c:v>0.64910750000000006</c:v>
                </c:pt>
                <c:pt idx="2684">
                  <c:v>0.64911310185185178</c:v>
                </c:pt>
                <c:pt idx="2685">
                  <c:v>0.64911888888888891</c:v>
                </c:pt>
                <c:pt idx="2686">
                  <c:v>0.64912467592592593</c:v>
                </c:pt>
                <c:pt idx="2687">
                  <c:v>0.64913046296296295</c:v>
                </c:pt>
                <c:pt idx="2688">
                  <c:v>0.64913606481481478</c:v>
                </c:pt>
                <c:pt idx="2689">
                  <c:v>0.6491418518518518</c:v>
                </c:pt>
                <c:pt idx="2690">
                  <c:v>0.64914763888888893</c:v>
                </c:pt>
                <c:pt idx="2691">
                  <c:v>0.64915342592592595</c:v>
                </c:pt>
                <c:pt idx="2692">
                  <c:v>0.64915921296296297</c:v>
                </c:pt>
                <c:pt idx="2693">
                  <c:v>0.64916482638888884</c:v>
                </c:pt>
                <c:pt idx="2694">
                  <c:v>0.64917079861111116</c:v>
                </c:pt>
                <c:pt idx="2695">
                  <c:v>0.64917640046296299</c:v>
                </c:pt>
                <c:pt idx="2696">
                  <c:v>0.64918218750000001</c:v>
                </c:pt>
                <c:pt idx="2697">
                  <c:v>0.64918778935185184</c:v>
                </c:pt>
                <c:pt idx="2698">
                  <c:v>0.64919376157407405</c:v>
                </c:pt>
                <c:pt idx="2699">
                  <c:v>0.64919936342592599</c:v>
                </c:pt>
                <c:pt idx="2700">
                  <c:v>0.6492051504629629</c:v>
                </c:pt>
                <c:pt idx="2701">
                  <c:v>0.64921076388888888</c:v>
                </c:pt>
                <c:pt idx="2702">
                  <c:v>0.64921673611111108</c:v>
                </c:pt>
                <c:pt idx="2703">
                  <c:v>0.64922252314814821</c:v>
                </c:pt>
                <c:pt idx="2704">
                  <c:v>0.64922812499999993</c:v>
                </c:pt>
                <c:pt idx="2705">
                  <c:v>0.64923391203703706</c:v>
                </c:pt>
                <c:pt idx="2706">
                  <c:v>0.64923969907407408</c:v>
                </c:pt>
                <c:pt idx="2707">
                  <c:v>0.64924530092592592</c:v>
                </c:pt>
                <c:pt idx="2708">
                  <c:v>0.64925108796296294</c:v>
                </c:pt>
                <c:pt idx="2709">
                  <c:v>0.64925687499999996</c:v>
                </c:pt>
                <c:pt idx="2710">
                  <c:v>0.64926284722222227</c:v>
                </c:pt>
                <c:pt idx="2711">
                  <c:v>0.64926844907407411</c:v>
                </c:pt>
                <c:pt idx="2712">
                  <c:v>0.64927423611111112</c:v>
                </c:pt>
                <c:pt idx="2713">
                  <c:v>0.64928003472222218</c:v>
                </c:pt>
                <c:pt idx="2714">
                  <c:v>0.64928582175925931</c:v>
                </c:pt>
                <c:pt idx="2715">
                  <c:v>0.64929159722222229</c:v>
                </c:pt>
                <c:pt idx="2716">
                  <c:v>0.64929739583333335</c:v>
                </c:pt>
                <c:pt idx="2717">
                  <c:v>0.64930299768518518</c:v>
                </c:pt>
                <c:pt idx="2718">
                  <c:v>0.64930859953703701</c:v>
                </c:pt>
                <c:pt idx="2719">
                  <c:v>0.64931438657407414</c:v>
                </c:pt>
                <c:pt idx="2720">
                  <c:v>0.64932017361111105</c:v>
                </c:pt>
                <c:pt idx="2721">
                  <c:v>0.64932596064814818</c:v>
                </c:pt>
                <c:pt idx="2722">
                  <c:v>0.6493317476851852</c:v>
                </c:pt>
                <c:pt idx="2723">
                  <c:v>0.64933753472222222</c:v>
                </c:pt>
                <c:pt idx="2724">
                  <c:v>0.64934333333333327</c:v>
                </c:pt>
                <c:pt idx="2725">
                  <c:v>0.64934910879629626</c:v>
                </c:pt>
                <c:pt idx="2726">
                  <c:v>0.64935616898148141</c:v>
                </c:pt>
                <c:pt idx="2727">
                  <c:v>0.64936195601851854</c:v>
                </c:pt>
                <c:pt idx="2728">
                  <c:v>0.64936792824074074</c:v>
                </c:pt>
                <c:pt idx="2729">
                  <c:v>0.64937353009259258</c:v>
                </c:pt>
                <c:pt idx="2730">
                  <c:v>0.6493793171296296</c:v>
                </c:pt>
                <c:pt idx="2731">
                  <c:v>0.64938510416666662</c:v>
                </c:pt>
                <c:pt idx="2732">
                  <c:v>0.64939070601851856</c:v>
                </c:pt>
                <c:pt idx="2733">
                  <c:v>0.64939631944444443</c:v>
                </c:pt>
                <c:pt idx="2734">
                  <c:v>0.64940210648148144</c:v>
                </c:pt>
                <c:pt idx="2735">
                  <c:v>0.64940789351851846</c:v>
                </c:pt>
                <c:pt idx="2736">
                  <c:v>0.64941349537037041</c:v>
                </c:pt>
                <c:pt idx="2737">
                  <c:v>0.64941928240740743</c:v>
                </c:pt>
                <c:pt idx="2738">
                  <c:v>0.64942525462962963</c:v>
                </c:pt>
                <c:pt idx="2739">
                  <c:v>0.64943085648148147</c:v>
                </c:pt>
                <c:pt idx="2740">
                  <c:v>0.64943664351851849</c:v>
                </c:pt>
                <c:pt idx="2741">
                  <c:v>0.64944225694444446</c:v>
                </c:pt>
                <c:pt idx="2742">
                  <c:v>0.64944821759259252</c:v>
                </c:pt>
                <c:pt idx="2743">
                  <c:v>0.6494538310185185</c:v>
                </c:pt>
                <c:pt idx="2744">
                  <c:v>0.64945961805555552</c:v>
                </c:pt>
                <c:pt idx="2745">
                  <c:v>0.64946540509259265</c:v>
                </c:pt>
                <c:pt idx="2746">
                  <c:v>0.64947137731481475</c:v>
                </c:pt>
                <c:pt idx="2747">
                  <c:v>0.64947697916666669</c:v>
                </c:pt>
                <c:pt idx="2748">
                  <c:v>0.64948276620370371</c:v>
                </c:pt>
                <c:pt idx="2749">
                  <c:v>0.64948855324074073</c:v>
                </c:pt>
                <c:pt idx="2750">
                  <c:v>0.64949434027777775</c:v>
                </c:pt>
                <c:pt idx="2751">
                  <c:v>0.64949994212962958</c:v>
                </c:pt>
                <c:pt idx="2752">
                  <c:v>0.64950572916666671</c:v>
                </c:pt>
                <c:pt idx="2753">
                  <c:v>0.64951137731481479</c:v>
                </c:pt>
                <c:pt idx="2754">
                  <c:v>0.64951733796296296</c:v>
                </c:pt>
                <c:pt idx="2755">
                  <c:v>0.64952312499999998</c:v>
                </c:pt>
                <c:pt idx="2756">
                  <c:v>0.649528912037037</c:v>
                </c:pt>
                <c:pt idx="2757">
                  <c:v>0.64953469907407413</c:v>
                </c:pt>
                <c:pt idx="2758">
                  <c:v>0.64954067129629622</c:v>
                </c:pt>
                <c:pt idx="2759">
                  <c:v>0.6495462847222222</c:v>
                </c:pt>
                <c:pt idx="2760">
                  <c:v>0.64955206018518519</c:v>
                </c:pt>
                <c:pt idx="2761">
                  <c:v>0.64955785879629635</c:v>
                </c:pt>
                <c:pt idx="2762">
                  <c:v>0.64956381944444441</c:v>
                </c:pt>
                <c:pt idx="2763">
                  <c:v>0.64956943287037039</c:v>
                </c:pt>
                <c:pt idx="2764">
                  <c:v>0.64957521990740741</c:v>
                </c:pt>
                <c:pt idx="2765">
                  <c:v>0.64958100694444443</c:v>
                </c:pt>
                <c:pt idx="2766">
                  <c:v>0.6495869675925926</c:v>
                </c:pt>
                <c:pt idx="2767">
                  <c:v>0.64959258101851847</c:v>
                </c:pt>
                <c:pt idx="2768">
                  <c:v>0.6495983680555556</c:v>
                </c:pt>
                <c:pt idx="2769">
                  <c:v>0.64960415509259262</c:v>
                </c:pt>
                <c:pt idx="2770">
                  <c:v>0.64961011574074068</c:v>
                </c:pt>
                <c:pt idx="2771">
                  <c:v>0.64961734953703709</c:v>
                </c:pt>
                <c:pt idx="2772">
                  <c:v>0.64962296296296296</c:v>
                </c:pt>
                <c:pt idx="2773">
                  <c:v>0.64962856481481479</c:v>
                </c:pt>
                <c:pt idx="2774">
                  <c:v>0.64963435185185181</c:v>
                </c:pt>
                <c:pt idx="2775">
                  <c:v>0.64963996527777779</c:v>
                </c:pt>
                <c:pt idx="2776">
                  <c:v>0.64964556712962962</c:v>
                </c:pt>
                <c:pt idx="2777">
                  <c:v>0.64965135416666664</c:v>
                </c:pt>
                <c:pt idx="2778">
                  <c:v>0.64965714120370366</c:v>
                </c:pt>
                <c:pt idx="2779">
                  <c:v>0.64966292824074079</c:v>
                </c:pt>
                <c:pt idx="2780">
                  <c:v>0.64966853009259262</c:v>
                </c:pt>
                <c:pt idx="2781">
                  <c:v>0.64967432870370367</c:v>
                </c:pt>
                <c:pt idx="2782">
                  <c:v>0.64968010416666666</c:v>
                </c:pt>
                <c:pt idx="2783">
                  <c:v>0.64968589120370368</c:v>
                </c:pt>
                <c:pt idx="2784">
                  <c:v>0.64969168981481484</c:v>
                </c:pt>
                <c:pt idx="2785">
                  <c:v>0.64969747685185186</c:v>
                </c:pt>
                <c:pt idx="2786">
                  <c:v>0.64970326388888888</c:v>
                </c:pt>
                <c:pt idx="2787">
                  <c:v>0.6497090509259259</c:v>
                </c:pt>
                <c:pt idx="2788">
                  <c:v>0.64971483796296303</c:v>
                </c:pt>
                <c:pt idx="2789">
                  <c:v>0.64972062499999994</c:v>
                </c:pt>
                <c:pt idx="2790">
                  <c:v>0.64972641203703707</c:v>
                </c:pt>
                <c:pt idx="2791">
                  <c:v>0.64973237268518524</c:v>
                </c:pt>
                <c:pt idx="2792">
                  <c:v>0.64973815972222215</c:v>
                </c:pt>
                <c:pt idx="2793">
                  <c:v>0.64974394675925928</c:v>
                </c:pt>
                <c:pt idx="2794">
                  <c:v>0.6497497337962963</c:v>
                </c:pt>
                <c:pt idx="2795">
                  <c:v>0.64975534722222228</c:v>
                </c:pt>
                <c:pt idx="2796">
                  <c:v>0.649760949074074</c:v>
                </c:pt>
                <c:pt idx="2797">
                  <c:v>0.64976656249999998</c:v>
                </c:pt>
                <c:pt idx="2798">
                  <c:v>0.649772349537037</c:v>
                </c:pt>
                <c:pt idx="2799">
                  <c:v>0.64977813657407413</c:v>
                </c:pt>
                <c:pt idx="2800">
                  <c:v>0.64978392361111115</c:v>
                </c:pt>
                <c:pt idx="2801">
                  <c:v>0.64978971064814817</c:v>
                </c:pt>
                <c:pt idx="2802">
                  <c:v>0.64979549768518519</c:v>
                </c:pt>
                <c:pt idx="2803">
                  <c:v>0.64980109953703702</c:v>
                </c:pt>
                <c:pt idx="2804">
                  <c:v>0.649806712962963</c:v>
                </c:pt>
                <c:pt idx="2805">
                  <c:v>0.64981250000000002</c:v>
                </c:pt>
                <c:pt idx="2806">
                  <c:v>0.64981846064814819</c:v>
                </c:pt>
                <c:pt idx="2807">
                  <c:v>0.64982406250000002</c:v>
                </c:pt>
                <c:pt idx="2808">
                  <c:v>0.64982986111111118</c:v>
                </c:pt>
                <c:pt idx="2809">
                  <c:v>0.64983564814814809</c:v>
                </c:pt>
                <c:pt idx="2810">
                  <c:v>0.64984160879629627</c:v>
                </c:pt>
                <c:pt idx="2811">
                  <c:v>0.64984722222222224</c:v>
                </c:pt>
                <c:pt idx="2812">
                  <c:v>0.64985297453703705</c:v>
                </c:pt>
                <c:pt idx="2813">
                  <c:v>0.64985876157407407</c:v>
                </c:pt>
                <c:pt idx="2814">
                  <c:v>0.64986454861111109</c:v>
                </c:pt>
                <c:pt idx="2815">
                  <c:v>0.64987160879629624</c:v>
                </c:pt>
                <c:pt idx="2816">
                  <c:v>0.64987721064814818</c:v>
                </c:pt>
                <c:pt idx="2817">
                  <c:v>0.64988281250000002</c:v>
                </c:pt>
                <c:pt idx="2818">
                  <c:v>0.64988861111111118</c:v>
                </c:pt>
                <c:pt idx="2819">
                  <c:v>0.6498942129629629</c:v>
                </c:pt>
                <c:pt idx="2820">
                  <c:v>0.64989981481481485</c:v>
                </c:pt>
                <c:pt idx="2821">
                  <c:v>0.64990542824074071</c:v>
                </c:pt>
                <c:pt idx="2822">
                  <c:v>0.64991138888888889</c:v>
                </c:pt>
                <c:pt idx="2823">
                  <c:v>0.64991717592592591</c:v>
                </c:pt>
                <c:pt idx="2824">
                  <c:v>0.64992278935185188</c:v>
                </c:pt>
                <c:pt idx="2825">
                  <c:v>0.6499285763888889</c:v>
                </c:pt>
                <c:pt idx="2826">
                  <c:v>0.64993436342592592</c:v>
                </c:pt>
                <c:pt idx="2827">
                  <c:v>0.64993996527777775</c:v>
                </c:pt>
                <c:pt idx="2828">
                  <c:v>0.64994575231481477</c:v>
                </c:pt>
                <c:pt idx="2829">
                  <c:v>0.64995136574074075</c:v>
                </c:pt>
                <c:pt idx="2830">
                  <c:v>0.64995715277777777</c:v>
                </c:pt>
                <c:pt idx="2831">
                  <c:v>0.64996293981481479</c:v>
                </c:pt>
                <c:pt idx="2832">
                  <c:v>0.64996854166666662</c:v>
                </c:pt>
                <c:pt idx="2833">
                  <c:v>0.64997412037037039</c:v>
                </c:pt>
                <c:pt idx="2834">
                  <c:v>0.64998008101851845</c:v>
                </c:pt>
                <c:pt idx="2835">
                  <c:v>0.64998569444444443</c:v>
                </c:pt>
                <c:pt idx="2836">
                  <c:v>0.64999148148148145</c:v>
                </c:pt>
                <c:pt idx="2837">
                  <c:v>0.64999726851851858</c:v>
                </c:pt>
                <c:pt idx="2838">
                  <c:v>0.65000305555555549</c:v>
                </c:pt>
                <c:pt idx="2839">
                  <c:v>0.65000865740740743</c:v>
                </c:pt>
                <c:pt idx="2840">
                  <c:v>0.65001445601851848</c:v>
                </c:pt>
                <c:pt idx="2841">
                  <c:v>0.65002023148148147</c:v>
                </c:pt>
                <c:pt idx="2842">
                  <c:v>0.65002603009259252</c:v>
                </c:pt>
                <c:pt idx="2843">
                  <c:v>0.65003180555555551</c:v>
                </c:pt>
                <c:pt idx="2844">
                  <c:v>0.65003760416666667</c:v>
                </c:pt>
                <c:pt idx="2845">
                  <c:v>0.65004339120370369</c:v>
                </c:pt>
                <c:pt idx="2846">
                  <c:v>0.65004916666666668</c:v>
                </c:pt>
                <c:pt idx="2847">
                  <c:v>0.65005496527777773</c:v>
                </c:pt>
                <c:pt idx="2848">
                  <c:v>0.65006075231481486</c:v>
                </c:pt>
                <c:pt idx="2849">
                  <c:v>0.65006653935185188</c:v>
                </c:pt>
                <c:pt idx="2850">
                  <c:v>0.65007249999999994</c:v>
                </c:pt>
                <c:pt idx="2851">
                  <c:v>0.65007811342592592</c:v>
                </c:pt>
                <c:pt idx="2852">
                  <c:v>0.65008390046296294</c:v>
                </c:pt>
                <c:pt idx="2853">
                  <c:v>0.65008986111111111</c:v>
                </c:pt>
                <c:pt idx="2854">
                  <c:v>0.65009547453703698</c:v>
                </c:pt>
                <c:pt idx="2855">
                  <c:v>0.65010126157407411</c:v>
                </c:pt>
                <c:pt idx="2856">
                  <c:v>0.65010722222222228</c:v>
                </c:pt>
                <c:pt idx="2857">
                  <c:v>0.65011391203703706</c:v>
                </c:pt>
                <c:pt idx="2858">
                  <c:v>0.65011971064814811</c:v>
                </c:pt>
                <c:pt idx="2859">
                  <c:v>0.65012531250000005</c:v>
                </c:pt>
                <c:pt idx="2860">
                  <c:v>0.65013109953703707</c:v>
                </c:pt>
                <c:pt idx="2861">
                  <c:v>0.65013688657407409</c:v>
                </c:pt>
                <c:pt idx="2862">
                  <c:v>0.65014267361111111</c:v>
                </c:pt>
                <c:pt idx="2863">
                  <c:v>0.65014846064814813</c:v>
                </c:pt>
                <c:pt idx="2864">
                  <c:v>0.65015424768518515</c:v>
                </c:pt>
                <c:pt idx="2865">
                  <c:v>0.65016003472222217</c:v>
                </c:pt>
                <c:pt idx="2866">
                  <c:v>0.6501658217592593</c:v>
                </c:pt>
                <c:pt idx="2867">
                  <c:v>0.65017160879629632</c:v>
                </c:pt>
                <c:pt idx="2868">
                  <c:v>0.65017739583333334</c:v>
                </c:pt>
                <c:pt idx="2869">
                  <c:v>0.65018318287037036</c:v>
                </c:pt>
                <c:pt idx="2870">
                  <c:v>0.65018896990740738</c:v>
                </c:pt>
                <c:pt idx="2871">
                  <c:v>0.65019475694444451</c:v>
                </c:pt>
                <c:pt idx="2872">
                  <c:v>0.6502007291666666</c:v>
                </c:pt>
                <c:pt idx="2873">
                  <c:v>0.65020633101851855</c:v>
                </c:pt>
                <c:pt idx="2874">
                  <c:v>0.65021211805555557</c:v>
                </c:pt>
                <c:pt idx="2875">
                  <c:v>0.65021809027777777</c:v>
                </c:pt>
                <c:pt idx="2876">
                  <c:v>0.6502236921296296</c:v>
                </c:pt>
                <c:pt idx="2877">
                  <c:v>0.65022947916666662</c:v>
                </c:pt>
                <c:pt idx="2878">
                  <c:v>0.65023545138888894</c:v>
                </c:pt>
                <c:pt idx="2879">
                  <c:v>0.65024105324074077</c:v>
                </c:pt>
                <c:pt idx="2880">
                  <c:v>0.65024684027777779</c:v>
                </c:pt>
                <c:pt idx="2881">
                  <c:v>0.6502528125</c:v>
                </c:pt>
                <c:pt idx="2882">
                  <c:v>0.65025841435185183</c:v>
                </c:pt>
                <c:pt idx="2883">
                  <c:v>0.65026420138888896</c:v>
                </c:pt>
                <c:pt idx="2884">
                  <c:v>0.65027017361111106</c:v>
                </c:pt>
                <c:pt idx="2885">
                  <c:v>0.65027578703703703</c:v>
                </c:pt>
                <c:pt idx="2886">
                  <c:v>0.65028157407407405</c:v>
                </c:pt>
                <c:pt idx="2887">
                  <c:v>0.65028753472222223</c:v>
                </c:pt>
                <c:pt idx="2888">
                  <c:v>0.65029314814814809</c:v>
                </c:pt>
                <c:pt idx="2889">
                  <c:v>0.65029893518518522</c:v>
                </c:pt>
                <c:pt idx="2890">
                  <c:v>0.65030598379629623</c:v>
                </c:pt>
                <c:pt idx="2891">
                  <c:v>0.65031158564814817</c:v>
                </c:pt>
                <c:pt idx="2892">
                  <c:v>0.65031707175925924</c:v>
                </c:pt>
                <c:pt idx="2893">
                  <c:v>0.65032285879629625</c:v>
                </c:pt>
                <c:pt idx="2894">
                  <c:v>0.6503284606481482</c:v>
                </c:pt>
                <c:pt idx="2895">
                  <c:v>0.65033424768518522</c:v>
                </c:pt>
                <c:pt idx="2896">
                  <c:v>0.65034021990740742</c:v>
                </c:pt>
                <c:pt idx="2897">
                  <c:v>0.65034582175925926</c:v>
                </c:pt>
                <c:pt idx="2898">
                  <c:v>0.65035160879629628</c:v>
                </c:pt>
                <c:pt idx="2899">
                  <c:v>0.65035758101851848</c:v>
                </c:pt>
                <c:pt idx="2900">
                  <c:v>0.6503633680555555</c:v>
                </c:pt>
                <c:pt idx="2901">
                  <c:v>0.65036915509259263</c:v>
                </c:pt>
                <c:pt idx="2902">
                  <c:v>0.65037494212962965</c:v>
                </c:pt>
                <c:pt idx="2903">
                  <c:v>0.65038055555555563</c:v>
                </c:pt>
                <c:pt idx="2904">
                  <c:v>0.65038634259259254</c:v>
                </c:pt>
                <c:pt idx="2905">
                  <c:v>0.65039230324074071</c:v>
                </c:pt>
                <c:pt idx="2906">
                  <c:v>0.65039791666666669</c:v>
                </c:pt>
                <c:pt idx="2907">
                  <c:v>0.65040370370370371</c:v>
                </c:pt>
                <c:pt idx="2908">
                  <c:v>0.65040966435185188</c:v>
                </c:pt>
                <c:pt idx="2909">
                  <c:v>0.65041527777777774</c:v>
                </c:pt>
                <c:pt idx="2910">
                  <c:v>0.65042106481481488</c:v>
                </c:pt>
                <c:pt idx="2911">
                  <c:v>0.65042702546296294</c:v>
                </c:pt>
                <c:pt idx="2912">
                  <c:v>0.65043263888888891</c:v>
                </c:pt>
                <c:pt idx="2913">
                  <c:v>0.65043857638888891</c:v>
                </c:pt>
                <c:pt idx="2914">
                  <c:v>0.65044436342592593</c:v>
                </c:pt>
                <c:pt idx="2915">
                  <c:v>0.65044996527777776</c:v>
                </c:pt>
                <c:pt idx="2916">
                  <c:v>0.65045575231481478</c:v>
                </c:pt>
                <c:pt idx="2917">
                  <c:v>0.6504617245370371</c:v>
                </c:pt>
                <c:pt idx="2918">
                  <c:v>0.65046751157407401</c:v>
                </c:pt>
                <c:pt idx="2919">
                  <c:v>0.65047311342592595</c:v>
                </c:pt>
                <c:pt idx="2920">
                  <c:v>0.65047908564814816</c:v>
                </c:pt>
                <c:pt idx="2921">
                  <c:v>0.65048487268518518</c:v>
                </c:pt>
                <c:pt idx="2922">
                  <c:v>0.65049047453703701</c:v>
                </c:pt>
                <c:pt idx="2923">
                  <c:v>0.65049770833333331</c:v>
                </c:pt>
                <c:pt idx="2924">
                  <c:v>0.65050349537037044</c:v>
                </c:pt>
                <c:pt idx="2925">
                  <c:v>0.65050910879629631</c:v>
                </c:pt>
                <c:pt idx="2926">
                  <c:v>0.65051506944444448</c:v>
                </c:pt>
                <c:pt idx="2927">
                  <c:v>0.65052068287037035</c:v>
                </c:pt>
                <c:pt idx="2928">
                  <c:v>0.65052628472222229</c:v>
                </c:pt>
                <c:pt idx="2929">
                  <c:v>0.6505320717592592</c:v>
                </c:pt>
                <c:pt idx="2930">
                  <c:v>0.65053768518518518</c:v>
                </c:pt>
                <c:pt idx="2931">
                  <c:v>0.65054364583333335</c:v>
                </c:pt>
                <c:pt idx="2932">
                  <c:v>0.65054943287037037</c:v>
                </c:pt>
                <c:pt idx="2933">
                  <c:v>0.65055504629629624</c:v>
                </c:pt>
                <c:pt idx="2934">
                  <c:v>0.65056064814814818</c:v>
                </c:pt>
                <c:pt idx="2935">
                  <c:v>0.6505664351851852</c:v>
                </c:pt>
                <c:pt idx="2936">
                  <c:v>0.65057204861111118</c:v>
                </c:pt>
                <c:pt idx="2937">
                  <c:v>0.65057783564814808</c:v>
                </c:pt>
                <c:pt idx="2938">
                  <c:v>0.65058379629629626</c:v>
                </c:pt>
                <c:pt idx="2939">
                  <c:v>0.65058940972222223</c:v>
                </c:pt>
                <c:pt idx="2940">
                  <c:v>0.65059519675925925</c:v>
                </c:pt>
                <c:pt idx="2941">
                  <c:v>0.65060098379629627</c:v>
                </c:pt>
                <c:pt idx="2942">
                  <c:v>0.65060658564814811</c:v>
                </c:pt>
                <c:pt idx="2943">
                  <c:v>0.65061255787037042</c:v>
                </c:pt>
                <c:pt idx="2944">
                  <c:v>0.65061834490740744</c:v>
                </c:pt>
                <c:pt idx="2945">
                  <c:v>0.65062413194444446</c:v>
                </c:pt>
                <c:pt idx="2946">
                  <c:v>0.65062973379629629</c:v>
                </c:pt>
                <c:pt idx="2947">
                  <c:v>0.6506357060185185</c:v>
                </c:pt>
                <c:pt idx="2948">
                  <c:v>0.65064149305555552</c:v>
                </c:pt>
                <c:pt idx="2949">
                  <c:v>0.65064728009259254</c:v>
                </c:pt>
                <c:pt idx="2950">
                  <c:v>0.65065306712962967</c:v>
                </c:pt>
                <c:pt idx="2951">
                  <c:v>0.65065885416666669</c:v>
                </c:pt>
                <c:pt idx="2952">
                  <c:v>0.6506648263888889</c:v>
                </c:pt>
                <c:pt idx="2953">
                  <c:v>0.65067061342592591</c:v>
                </c:pt>
                <c:pt idx="2954">
                  <c:v>0.65067621527777775</c:v>
                </c:pt>
                <c:pt idx="2955">
                  <c:v>0.65068200231481488</c:v>
                </c:pt>
                <c:pt idx="2956">
                  <c:v>0.65068905092592588</c:v>
                </c:pt>
                <c:pt idx="2957">
                  <c:v>0.6506950231481482</c:v>
                </c:pt>
                <c:pt idx="2958">
                  <c:v>0.65070063657407406</c:v>
                </c:pt>
                <c:pt idx="2959">
                  <c:v>0.65070659722222224</c:v>
                </c:pt>
                <c:pt idx="2960">
                  <c:v>0.6507122106481481</c:v>
                </c:pt>
                <c:pt idx="2961">
                  <c:v>0.65071798611111109</c:v>
                </c:pt>
                <c:pt idx="2962">
                  <c:v>0.65072377314814822</c:v>
                </c:pt>
                <c:pt idx="2963">
                  <c:v>0.65072938657407409</c:v>
                </c:pt>
                <c:pt idx="2964">
                  <c:v>0.65073517361111111</c:v>
                </c:pt>
                <c:pt idx="2965">
                  <c:v>0.65074114583333331</c:v>
                </c:pt>
                <c:pt idx="2966">
                  <c:v>0.65074674768518526</c:v>
                </c:pt>
                <c:pt idx="2967">
                  <c:v>0.65075253472222216</c:v>
                </c:pt>
                <c:pt idx="2968">
                  <c:v>0.6507583217592593</c:v>
                </c:pt>
                <c:pt idx="2969">
                  <c:v>0.65076393518518516</c:v>
                </c:pt>
                <c:pt idx="2970">
                  <c:v>0.6507695370370371</c:v>
                </c:pt>
                <c:pt idx="2971">
                  <c:v>0.65077532407407401</c:v>
                </c:pt>
                <c:pt idx="2972">
                  <c:v>0.65078106481481479</c:v>
                </c:pt>
                <c:pt idx="2973">
                  <c:v>0.65078667824074077</c:v>
                </c:pt>
                <c:pt idx="2974">
                  <c:v>0.65079246527777779</c:v>
                </c:pt>
                <c:pt idx="2975">
                  <c:v>0.65079806712962962</c:v>
                </c:pt>
                <c:pt idx="2976">
                  <c:v>0.6508036805555556</c:v>
                </c:pt>
                <c:pt idx="2977">
                  <c:v>0.65080946759259262</c:v>
                </c:pt>
                <c:pt idx="2978">
                  <c:v>0.65081506944444445</c:v>
                </c:pt>
                <c:pt idx="2979">
                  <c:v>0.65082085648148147</c:v>
                </c:pt>
                <c:pt idx="2980">
                  <c:v>0.65082664351851849</c:v>
                </c:pt>
                <c:pt idx="2981">
                  <c:v>0.65083224537037043</c:v>
                </c:pt>
                <c:pt idx="2982">
                  <c:v>0.65083804398148148</c:v>
                </c:pt>
                <c:pt idx="2983">
                  <c:v>0.65084381944444447</c:v>
                </c:pt>
                <c:pt idx="2984">
                  <c:v>0.65084943287037034</c:v>
                </c:pt>
                <c:pt idx="2985">
                  <c:v>0.65085521990740747</c:v>
                </c:pt>
                <c:pt idx="2986">
                  <c:v>0.65086100694444438</c:v>
                </c:pt>
                <c:pt idx="2987">
                  <c:v>0.65086679398148151</c:v>
                </c:pt>
                <c:pt idx="2988">
                  <c:v>0.65087239583333334</c:v>
                </c:pt>
                <c:pt idx="2989">
                  <c:v>0.65087836805555555</c:v>
                </c:pt>
                <c:pt idx="2990">
                  <c:v>0.65088524305555551</c:v>
                </c:pt>
                <c:pt idx="2991">
                  <c:v>0.65089084490740745</c:v>
                </c:pt>
                <c:pt idx="2992">
                  <c:v>0.65089645833333332</c:v>
                </c:pt>
                <c:pt idx="2993">
                  <c:v>0.65090239583333331</c:v>
                </c:pt>
                <c:pt idx="2994">
                  <c:v>0.65090799768518515</c:v>
                </c:pt>
                <c:pt idx="2995">
                  <c:v>0.65091361111111112</c:v>
                </c:pt>
                <c:pt idx="2996">
                  <c:v>0.65091938657407411</c:v>
                </c:pt>
                <c:pt idx="2997">
                  <c:v>0.65092499999999998</c:v>
                </c:pt>
                <c:pt idx="2998">
                  <c:v>0.650930787037037</c:v>
                </c:pt>
                <c:pt idx="2999">
                  <c:v>0.65093657407407413</c:v>
                </c:pt>
                <c:pt idx="3000">
                  <c:v>0.65094217592592596</c:v>
                </c:pt>
                <c:pt idx="3001">
                  <c:v>0.65094814814814816</c:v>
                </c:pt>
                <c:pt idx="3002">
                  <c:v>0.65095393518518518</c:v>
                </c:pt>
                <c:pt idx="3003">
                  <c:v>0.6509597222222222</c:v>
                </c:pt>
                <c:pt idx="3004">
                  <c:v>0.65096532407407415</c:v>
                </c:pt>
                <c:pt idx="3005">
                  <c:v>0.65097129629629624</c:v>
                </c:pt>
                <c:pt idx="3006">
                  <c:v>0.65097708333333337</c:v>
                </c:pt>
                <c:pt idx="3007">
                  <c:v>0.65098268518518521</c:v>
                </c:pt>
                <c:pt idx="3008">
                  <c:v>0.65098848379629637</c:v>
                </c:pt>
                <c:pt idx="3009">
                  <c:v>0.65099408564814809</c:v>
                </c:pt>
                <c:pt idx="3010">
                  <c:v>0.65100004629629626</c:v>
                </c:pt>
                <c:pt idx="3011">
                  <c:v>0.65100584490740743</c:v>
                </c:pt>
                <c:pt idx="3012">
                  <c:v>0.65101144675925926</c:v>
                </c:pt>
                <c:pt idx="3013">
                  <c:v>0.65101723379629628</c:v>
                </c:pt>
                <c:pt idx="3014">
                  <c:v>0.65102320601851849</c:v>
                </c:pt>
                <c:pt idx="3015">
                  <c:v>0.65102880787037043</c:v>
                </c:pt>
                <c:pt idx="3016">
                  <c:v>0.65103459490740734</c:v>
                </c:pt>
                <c:pt idx="3017">
                  <c:v>0.65104056712962965</c:v>
                </c:pt>
                <c:pt idx="3018">
                  <c:v>0.65104652777777783</c:v>
                </c:pt>
                <c:pt idx="3019">
                  <c:v>0.65105231481481485</c:v>
                </c:pt>
                <c:pt idx="3020">
                  <c:v>0.65105810185185187</c:v>
                </c:pt>
                <c:pt idx="3021">
                  <c:v>0.65106388888888889</c:v>
                </c:pt>
                <c:pt idx="3022">
                  <c:v>0.65106967592592591</c:v>
                </c:pt>
                <c:pt idx="3023">
                  <c:v>0.65107655092592587</c:v>
                </c:pt>
                <c:pt idx="3024">
                  <c:v>0.651082337962963</c:v>
                </c:pt>
                <c:pt idx="3025">
                  <c:v>0.65108812500000002</c:v>
                </c:pt>
                <c:pt idx="3026">
                  <c:v>0.65109391203703704</c:v>
                </c:pt>
                <c:pt idx="3027">
                  <c:v>0.65109969907407406</c:v>
                </c:pt>
                <c:pt idx="3028">
                  <c:v>0.65110548611111108</c:v>
                </c:pt>
                <c:pt idx="3029">
                  <c:v>0.65111127314814821</c:v>
                </c:pt>
                <c:pt idx="3030">
                  <c:v>0.65111706018518511</c:v>
                </c:pt>
                <c:pt idx="3031">
                  <c:v>0.65112285879629628</c:v>
                </c:pt>
                <c:pt idx="3032">
                  <c:v>0.65112863425925926</c:v>
                </c:pt>
                <c:pt idx="3033">
                  <c:v>0.65113443287037043</c:v>
                </c:pt>
                <c:pt idx="3034">
                  <c:v>0.6511402083333333</c:v>
                </c:pt>
                <c:pt idx="3035">
                  <c:v>0.65114599537037032</c:v>
                </c:pt>
                <c:pt idx="3036">
                  <c:v>0.65115178240740745</c:v>
                </c:pt>
                <c:pt idx="3037">
                  <c:v>0.65115758101851851</c:v>
                </c:pt>
                <c:pt idx="3038">
                  <c:v>0.65116336805555552</c:v>
                </c:pt>
                <c:pt idx="3039">
                  <c:v>0.65116914351851851</c:v>
                </c:pt>
                <c:pt idx="3040">
                  <c:v>0.65117494212962967</c:v>
                </c:pt>
                <c:pt idx="3041">
                  <c:v>0.65118072916666669</c:v>
                </c:pt>
                <c:pt idx="3042">
                  <c:v>0.65118651620370371</c:v>
                </c:pt>
                <c:pt idx="3043">
                  <c:v>0.65119230324074073</c:v>
                </c:pt>
                <c:pt idx="3044">
                  <c:v>0.65119809027777775</c:v>
                </c:pt>
                <c:pt idx="3045">
                  <c:v>0.65120387731481488</c:v>
                </c:pt>
                <c:pt idx="3046">
                  <c:v>0.65120966435185179</c:v>
                </c:pt>
                <c:pt idx="3047">
                  <c:v>0.65121545138888892</c:v>
                </c:pt>
                <c:pt idx="3048">
                  <c:v>0.65122123842592594</c:v>
                </c:pt>
                <c:pt idx="3049">
                  <c:v>0.65122702546296296</c:v>
                </c:pt>
                <c:pt idx="3050">
                  <c:v>0.65123281249999998</c:v>
                </c:pt>
                <c:pt idx="3051">
                  <c:v>0.651238599537037</c:v>
                </c:pt>
                <c:pt idx="3052">
                  <c:v>0.65124424768518518</c:v>
                </c:pt>
                <c:pt idx="3053">
                  <c:v>0.6512500347222222</c:v>
                </c:pt>
                <c:pt idx="3054">
                  <c:v>0.65125582175925922</c:v>
                </c:pt>
                <c:pt idx="3055">
                  <c:v>0.65126160879629624</c:v>
                </c:pt>
                <c:pt idx="3056">
                  <c:v>0.65126848379629632</c:v>
                </c:pt>
                <c:pt idx="3057">
                  <c:v>0.65127445601851852</c:v>
                </c:pt>
                <c:pt idx="3058">
                  <c:v>0.65128024305555554</c:v>
                </c:pt>
                <c:pt idx="3059">
                  <c:v>0.65128603009259256</c:v>
                </c:pt>
                <c:pt idx="3060">
                  <c:v>0.65129181712962969</c:v>
                </c:pt>
                <c:pt idx="3061">
                  <c:v>0.6512976041666666</c:v>
                </c:pt>
                <c:pt idx="3062">
                  <c:v>0.65130339120370373</c:v>
                </c:pt>
                <c:pt idx="3063">
                  <c:v>0.65130917824074075</c:v>
                </c:pt>
                <c:pt idx="3064">
                  <c:v>0.65131496527777777</c:v>
                </c:pt>
                <c:pt idx="3065">
                  <c:v>0.65132075231481479</c:v>
                </c:pt>
                <c:pt idx="3066">
                  <c:v>0.65132653935185181</c:v>
                </c:pt>
                <c:pt idx="3067">
                  <c:v>0.65133232638888894</c:v>
                </c:pt>
                <c:pt idx="3068">
                  <c:v>0.65133811342592596</c:v>
                </c:pt>
                <c:pt idx="3069">
                  <c:v>0.65134390046296298</c:v>
                </c:pt>
                <c:pt idx="3070">
                  <c:v>0.6513496875</c:v>
                </c:pt>
                <c:pt idx="3071">
                  <c:v>0.65135547453703702</c:v>
                </c:pt>
                <c:pt idx="3072">
                  <c:v>0.65136105324074067</c:v>
                </c:pt>
                <c:pt idx="3073">
                  <c:v>0.6513668402777778</c:v>
                </c:pt>
                <c:pt idx="3074">
                  <c:v>0.65137262731481482</c:v>
                </c:pt>
                <c:pt idx="3075">
                  <c:v>0.65137841435185184</c:v>
                </c:pt>
                <c:pt idx="3076">
                  <c:v>0.65138420138888886</c:v>
                </c:pt>
                <c:pt idx="3077">
                  <c:v>0.65138998842592588</c:v>
                </c:pt>
                <c:pt idx="3078">
                  <c:v>0.65139577546296301</c:v>
                </c:pt>
                <c:pt idx="3079">
                  <c:v>0.65140156250000003</c:v>
                </c:pt>
                <c:pt idx="3080">
                  <c:v>0.65140734953703705</c:v>
                </c:pt>
                <c:pt idx="3081">
                  <c:v>0.65141313657407407</c:v>
                </c:pt>
                <c:pt idx="3082">
                  <c:v>0.65141892361111109</c:v>
                </c:pt>
                <c:pt idx="3083">
                  <c:v>0.65142471064814822</c:v>
                </c:pt>
                <c:pt idx="3084">
                  <c:v>0.65143049768518513</c:v>
                </c:pt>
                <c:pt idx="3085">
                  <c:v>0.65143628472222226</c:v>
                </c:pt>
                <c:pt idx="3086">
                  <c:v>0.65144207175925928</c:v>
                </c:pt>
                <c:pt idx="3087">
                  <c:v>0.6514478587962963</c:v>
                </c:pt>
                <c:pt idx="3088">
                  <c:v>0.65145364583333332</c:v>
                </c:pt>
                <c:pt idx="3089">
                  <c:v>0.65146069444444443</c:v>
                </c:pt>
                <c:pt idx="3090">
                  <c:v>0.65146648148148145</c:v>
                </c:pt>
                <c:pt idx="3091">
                  <c:v>0.65147226851851847</c:v>
                </c:pt>
                <c:pt idx="3092">
                  <c:v>0.6514780555555556</c:v>
                </c:pt>
                <c:pt idx="3093">
                  <c:v>0.65148385416666665</c:v>
                </c:pt>
                <c:pt idx="3094">
                  <c:v>0.65148964120370367</c:v>
                </c:pt>
                <c:pt idx="3095">
                  <c:v>0.65149542824074069</c:v>
                </c:pt>
                <c:pt idx="3096">
                  <c:v>0.65150121527777782</c:v>
                </c:pt>
                <c:pt idx="3097">
                  <c:v>0.65150700231481484</c:v>
                </c:pt>
                <c:pt idx="3098">
                  <c:v>0.65151278935185186</c:v>
                </c:pt>
                <c:pt idx="3099">
                  <c:v>0.65151857638888888</c:v>
                </c:pt>
                <c:pt idx="3100">
                  <c:v>0.6515243634259259</c:v>
                </c:pt>
                <c:pt idx="3101">
                  <c:v>0.65153015046296303</c:v>
                </c:pt>
                <c:pt idx="3102">
                  <c:v>0.65153593749999994</c:v>
                </c:pt>
                <c:pt idx="3103">
                  <c:v>0.65154172453703707</c:v>
                </c:pt>
                <c:pt idx="3104">
                  <c:v>0.65154751157407409</c:v>
                </c:pt>
                <c:pt idx="3105">
                  <c:v>0.65155329861111111</c:v>
                </c:pt>
                <c:pt idx="3106">
                  <c:v>0.65155908564814813</c:v>
                </c:pt>
                <c:pt idx="3107">
                  <c:v>0.65156487268518515</c:v>
                </c:pt>
                <c:pt idx="3108">
                  <c:v>0.65157065972222228</c:v>
                </c:pt>
                <c:pt idx="3109">
                  <c:v>0.65157644675925919</c:v>
                </c:pt>
                <c:pt idx="3110">
                  <c:v>0.65158223379629632</c:v>
                </c:pt>
                <c:pt idx="3111">
                  <c:v>0.65158802083333334</c:v>
                </c:pt>
                <c:pt idx="3112">
                  <c:v>0.65159380787037036</c:v>
                </c:pt>
                <c:pt idx="3113">
                  <c:v>0.65159959490740738</c:v>
                </c:pt>
                <c:pt idx="3114">
                  <c:v>0.6516053819444444</c:v>
                </c:pt>
                <c:pt idx="3115">
                  <c:v>0.65161116898148153</c:v>
                </c:pt>
                <c:pt idx="3116">
                  <c:v>0.65161695601851854</c:v>
                </c:pt>
                <c:pt idx="3117">
                  <c:v>0.65162274305555556</c:v>
                </c:pt>
                <c:pt idx="3118">
                  <c:v>0.65162853009259258</c:v>
                </c:pt>
                <c:pt idx="3119">
                  <c:v>0.6516343171296296</c:v>
                </c:pt>
                <c:pt idx="3120">
                  <c:v>0.65164028935185192</c:v>
                </c:pt>
                <c:pt idx="3121">
                  <c:v>0.65164607638888883</c:v>
                </c:pt>
                <c:pt idx="3122">
                  <c:v>0.65165186342592596</c:v>
                </c:pt>
                <c:pt idx="3123">
                  <c:v>0.65165873842592592</c:v>
                </c:pt>
                <c:pt idx="3124">
                  <c:v>0.65166452546296294</c:v>
                </c:pt>
                <c:pt idx="3125">
                  <c:v>0.65167031249999996</c:v>
                </c:pt>
                <c:pt idx="3126">
                  <c:v>0.65167609953703709</c:v>
                </c:pt>
                <c:pt idx="3127">
                  <c:v>0.65168188657407411</c:v>
                </c:pt>
                <c:pt idx="3128">
                  <c:v>0.65168767361111113</c:v>
                </c:pt>
                <c:pt idx="3129">
                  <c:v>0.65169346064814815</c:v>
                </c:pt>
                <c:pt idx="3130">
                  <c:v>0.65169924768518517</c:v>
                </c:pt>
                <c:pt idx="3131">
                  <c:v>0.65170480324074076</c:v>
                </c:pt>
                <c:pt idx="3132">
                  <c:v>0.65171059027777778</c:v>
                </c:pt>
                <c:pt idx="3133">
                  <c:v>0.6517163773148148</c:v>
                </c:pt>
                <c:pt idx="3134">
                  <c:v>0.65172216435185182</c:v>
                </c:pt>
                <c:pt idx="3135">
                  <c:v>0.65172795138888884</c:v>
                </c:pt>
                <c:pt idx="3136">
                  <c:v>0.65173373842592597</c:v>
                </c:pt>
                <c:pt idx="3137">
                  <c:v>0.65173952546296299</c:v>
                </c:pt>
                <c:pt idx="3138">
                  <c:v>0.65174531250000001</c:v>
                </c:pt>
                <c:pt idx="3139">
                  <c:v>0.65175109953703703</c:v>
                </c:pt>
                <c:pt idx="3140">
                  <c:v>0.65175724537037039</c:v>
                </c:pt>
                <c:pt idx="3141">
                  <c:v>0.65176303240740741</c:v>
                </c:pt>
                <c:pt idx="3142">
                  <c:v>0.65176881944444442</c:v>
                </c:pt>
                <c:pt idx="3143">
                  <c:v>0.65177460648148144</c:v>
                </c:pt>
                <c:pt idx="3144">
                  <c:v>0.65178039351851857</c:v>
                </c:pt>
                <c:pt idx="3145">
                  <c:v>0.65178618055555548</c:v>
                </c:pt>
                <c:pt idx="3146">
                  <c:v>0.65179196759259261</c:v>
                </c:pt>
                <c:pt idx="3147">
                  <c:v>0.65179775462962963</c:v>
                </c:pt>
                <c:pt idx="3148">
                  <c:v>0.65180354166666665</c:v>
                </c:pt>
                <c:pt idx="3149">
                  <c:v>0.65180932870370367</c:v>
                </c:pt>
                <c:pt idx="3150">
                  <c:v>0.65181512731481484</c:v>
                </c:pt>
                <c:pt idx="3151">
                  <c:v>0.65182090277777782</c:v>
                </c:pt>
                <c:pt idx="3152">
                  <c:v>0.65182648148148148</c:v>
                </c:pt>
                <c:pt idx="3153">
                  <c:v>0.6518322685185185</c:v>
                </c:pt>
                <c:pt idx="3154">
                  <c:v>0.65183805555555552</c:v>
                </c:pt>
                <c:pt idx="3155">
                  <c:v>0.65184384259259265</c:v>
                </c:pt>
                <c:pt idx="3156">
                  <c:v>0.65185071759259261</c:v>
                </c:pt>
                <c:pt idx="3157">
                  <c:v>0.65185650462962963</c:v>
                </c:pt>
                <c:pt idx="3158">
                  <c:v>0.65186229166666665</c:v>
                </c:pt>
                <c:pt idx="3159">
                  <c:v>0.65186807870370367</c:v>
                </c:pt>
                <c:pt idx="3160">
                  <c:v>0.65187386574074069</c:v>
                </c:pt>
                <c:pt idx="3161">
                  <c:v>0.65187965277777782</c:v>
                </c:pt>
                <c:pt idx="3162">
                  <c:v>0.65188543981481484</c:v>
                </c:pt>
                <c:pt idx="3163">
                  <c:v>0.65189122685185186</c:v>
                </c:pt>
                <c:pt idx="3164">
                  <c:v>0.65189701388888888</c:v>
                </c:pt>
                <c:pt idx="3165">
                  <c:v>0.6519028009259259</c:v>
                </c:pt>
                <c:pt idx="3166">
                  <c:v>0.65190858796296303</c:v>
                </c:pt>
                <c:pt idx="3167">
                  <c:v>0.65191437499999993</c:v>
                </c:pt>
                <c:pt idx="3168">
                  <c:v>0.65192016203703707</c:v>
                </c:pt>
                <c:pt idx="3169">
                  <c:v>0.65192594907407408</c:v>
                </c:pt>
                <c:pt idx="3170">
                  <c:v>0.6519317361111111</c:v>
                </c:pt>
                <c:pt idx="3171">
                  <c:v>0.65193753472222216</c:v>
                </c:pt>
                <c:pt idx="3172">
                  <c:v>0.65194331018518514</c:v>
                </c:pt>
                <c:pt idx="3173">
                  <c:v>0.65194909722222227</c:v>
                </c:pt>
                <c:pt idx="3174">
                  <c:v>0.65195488425925929</c:v>
                </c:pt>
                <c:pt idx="3175">
                  <c:v>0.65196067129629631</c:v>
                </c:pt>
                <c:pt idx="3176">
                  <c:v>0.65196646990740736</c:v>
                </c:pt>
                <c:pt idx="3177">
                  <c:v>0.65197225694444449</c:v>
                </c:pt>
                <c:pt idx="3178">
                  <c:v>0.65197804398148151</c:v>
                </c:pt>
                <c:pt idx="3179">
                  <c:v>0.65198383101851853</c:v>
                </c:pt>
                <c:pt idx="3180">
                  <c:v>0.65198961805555555</c:v>
                </c:pt>
                <c:pt idx="3181">
                  <c:v>0.65199540509259257</c:v>
                </c:pt>
                <c:pt idx="3182">
                  <c:v>0.6520011921296297</c:v>
                </c:pt>
                <c:pt idx="3183">
                  <c:v>0.65200697916666661</c:v>
                </c:pt>
                <c:pt idx="3184">
                  <c:v>0.65201276620370374</c:v>
                </c:pt>
                <c:pt idx="3185">
                  <c:v>0.65201855324074076</c:v>
                </c:pt>
                <c:pt idx="3186">
                  <c:v>0.65202434027777778</c:v>
                </c:pt>
                <c:pt idx="3187">
                  <c:v>0.6520301273148148</c:v>
                </c:pt>
                <c:pt idx="3188">
                  <c:v>0.65203591435185182</c:v>
                </c:pt>
                <c:pt idx="3189">
                  <c:v>0.65204296296296294</c:v>
                </c:pt>
                <c:pt idx="3190">
                  <c:v>0.65204874999999995</c:v>
                </c:pt>
                <c:pt idx="3191">
                  <c:v>0.65205453703703709</c:v>
                </c:pt>
                <c:pt idx="3192">
                  <c:v>0.6520603240740741</c:v>
                </c:pt>
                <c:pt idx="3193">
                  <c:v>0.65206629629629631</c:v>
                </c:pt>
                <c:pt idx="3194">
                  <c:v>0.65207208333333333</c:v>
                </c:pt>
                <c:pt idx="3195">
                  <c:v>0.65207787037037035</c:v>
                </c:pt>
                <c:pt idx="3196">
                  <c:v>0.65209233796296295</c:v>
                </c:pt>
                <c:pt idx="3197">
                  <c:v>0.65209812499999997</c:v>
                </c:pt>
                <c:pt idx="3198">
                  <c:v>0.65210391203703699</c:v>
                </c:pt>
                <c:pt idx="3199">
                  <c:v>0.65210969907407412</c:v>
                </c:pt>
                <c:pt idx="3200">
                  <c:v>0.65211548611111114</c:v>
                </c:pt>
                <c:pt idx="3201">
                  <c:v>0.65212127314814816</c:v>
                </c:pt>
                <c:pt idx="3202">
                  <c:v>0.65212706018518518</c:v>
                </c:pt>
                <c:pt idx="3203">
                  <c:v>0.6521328472222222</c:v>
                </c:pt>
                <c:pt idx="3204">
                  <c:v>0.65213863425925933</c:v>
                </c:pt>
                <c:pt idx="3205">
                  <c:v>0.65214460648148143</c:v>
                </c:pt>
                <c:pt idx="3206">
                  <c:v>0.65215039351851856</c:v>
                </c:pt>
                <c:pt idx="3207">
                  <c:v>0.65215618055555558</c:v>
                </c:pt>
                <c:pt idx="3208">
                  <c:v>0.6521619675925926</c:v>
                </c:pt>
                <c:pt idx="3209">
                  <c:v>0.65216777777777779</c:v>
                </c:pt>
                <c:pt idx="3210">
                  <c:v>0.65217357638888884</c:v>
                </c:pt>
                <c:pt idx="3211">
                  <c:v>0.65218008101851854</c:v>
                </c:pt>
                <c:pt idx="3212">
                  <c:v>0.65218623842592593</c:v>
                </c:pt>
                <c:pt idx="3213">
                  <c:v>0.65219221064814814</c:v>
                </c:pt>
                <c:pt idx="3214">
                  <c:v>0.65219817129629631</c:v>
                </c:pt>
                <c:pt idx="3215">
                  <c:v>0.65220414351851852</c:v>
                </c:pt>
                <c:pt idx="3216">
                  <c:v>0.65221028935185188</c:v>
                </c:pt>
                <c:pt idx="3217">
                  <c:v>0.6522160763888889</c:v>
                </c:pt>
                <c:pt idx="3218">
                  <c:v>0.65222186342592592</c:v>
                </c:pt>
                <c:pt idx="3219">
                  <c:v>0.65222800925925928</c:v>
                </c:pt>
                <c:pt idx="3220">
                  <c:v>0.6522337962962963</c:v>
                </c:pt>
                <c:pt idx="3221">
                  <c:v>0.65223958333333332</c:v>
                </c:pt>
                <c:pt idx="3222">
                  <c:v>0.65224664351851847</c:v>
                </c:pt>
                <c:pt idx="3223">
                  <c:v>0.6522524305555556</c:v>
                </c:pt>
                <c:pt idx="3224">
                  <c:v>0.65225839120370377</c:v>
                </c:pt>
                <c:pt idx="3225">
                  <c:v>0.65226436342592586</c:v>
                </c:pt>
                <c:pt idx="3226">
                  <c:v>0.65227050925925922</c:v>
                </c:pt>
                <c:pt idx="3227">
                  <c:v>0.65227702546296296</c:v>
                </c:pt>
                <c:pt idx="3228">
                  <c:v>0.65228281249999998</c:v>
                </c:pt>
                <c:pt idx="3229">
                  <c:v>0.65228839120370374</c:v>
                </c:pt>
                <c:pt idx="3230">
                  <c:v>0.65229417824074076</c:v>
                </c:pt>
                <c:pt idx="3231">
                  <c:v>0.65229996527777778</c:v>
                </c:pt>
                <c:pt idx="3232">
                  <c:v>0.65230592592592596</c:v>
                </c:pt>
                <c:pt idx="3233">
                  <c:v>0.65231171296296298</c:v>
                </c:pt>
                <c:pt idx="3234">
                  <c:v>0.65231804398148141</c:v>
                </c:pt>
                <c:pt idx="3235">
                  <c:v>0.65232401620370373</c:v>
                </c:pt>
                <c:pt idx="3236">
                  <c:v>0.65232980324074075</c:v>
                </c:pt>
              </c:numCache>
            </c:numRef>
          </c:xVal>
          <c:yVal>
            <c:numRef>
              <c:f>'2015_11_02-15_13_02'!$B$2:$B$3245</c:f>
              <c:numCache>
                <c:formatCode>General</c:formatCode>
                <c:ptCount val="3244"/>
                <c:pt idx="0">
                  <c:v>40.78</c:v>
                </c:pt>
                <c:pt idx="1">
                  <c:v>40.78</c:v>
                </c:pt>
                <c:pt idx="2">
                  <c:v>40.78</c:v>
                </c:pt>
                <c:pt idx="3">
                  <c:v>40.78</c:v>
                </c:pt>
                <c:pt idx="4">
                  <c:v>40.770000000000003</c:v>
                </c:pt>
                <c:pt idx="5">
                  <c:v>40.770000000000003</c:v>
                </c:pt>
                <c:pt idx="6">
                  <c:v>40.770000000000003</c:v>
                </c:pt>
                <c:pt idx="7">
                  <c:v>40.770000000000003</c:v>
                </c:pt>
                <c:pt idx="8">
                  <c:v>40.770000000000003</c:v>
                </c:pt>
                <c:pt idx="9">
                  <c:v>40.770000000000003</c:v>
                </c:pt>
                <c:pt idx="10">
                  <c:v>40.770000000000003</c:v>
                </c:pt>
                <c:pt idx="11">
                  <c:v>40.770000000000003</c:v>
                </c:pt>
                <c:pt idx="12">
                  <c:v>40.770000000000003</c:v>
                </c:pt>
                <c:pt idx="13">
                  <c:v>40.770000000000003</c:v>
                </c:pt>
                <c:pt idx="14">
                  <c:v>40.770000000000003</c:v>
                </c:pt>
                <c:pt idx="15">
                  <c:v>40.770000000000003</c:v>
                </c:pt>
                <c:pt idx="16">
                  <c:v>40.770000000000003</c:v>
                </c:pt>
                <c:pt idx="17">
                  <c:v>40.770000000000003</c:v>
                </c:pt>
                <c:pt idx="18">
                  <c:v>40.770000000000003</c:v>
                </c:pt>
                <c:pt idx="19">
                  <c:v>40.770000000000003</c:v>
                </c:pt>
                <c:pt idx="20">
                  <c:v>40.770000000000003</c:v>
                </c:pt>
                <c:pt idx="21">
                  <c:v>40.770000000000003</c:v>
                </c:pt>
                <c:pt idx="22">
                  <c:v>40.770000000000003</c:v>
                </c:pt>
                <c:pt idx="23">
                  <c:v>40.770000000000003</c:v>
                </c:pt>
                <c:pt idx="24">
                  <c:v>40.770000000000003</c:v>
                </c:pt>
                <c:pt idx="25">
                  <c:v>40.76</c:v>
                </c:pt>
                <c:pt idx="26">
                  <c:v>40.76</c:v>
                </c:pt>
                <c:pt idx="27">
                  <c:v>40.75</c:v>
                </c:pt>
                <c:pt idx="28">
                  <c:v>40.75</c:v>
                </c:pt>
                <c:pt idx="29">
                  <c:v>40.75</c:v>
                </c:pt>
                <c:pt idx="30">
                  <c:v>40.75</c:v>
                </c:pt>
                <c:pt idx="31">
                  <c:v>40.75</c:v>
                </c:pt>
                <c:pt idx="32">
                  <c:v>40.74</c:v>
                </c:pt>
                <c:pt idx="33">
                  <c:v>40.74</c:v>
                </c:pt>
                <c:pt idx="34">
                  <c:v>40.74</c:v>
                </c:pt>
                <c:pt idx="35">
                  <c:v>40.729999999999997</c:v>
                </c:pt>
                <c:pt idx="36">
                  <c:v>40.729999999999997</c:v>
                </c:pt>
                <c:pt idx="37">
                  <c:v>40.72</c:v>
                </c:pt>
                <c:pt idx="38">
                  <c:v>40.72</c:v>
                </c:pt>
                <c:pt idx="39">
                  <c:v>40.71</c:v>
                </c:pt>
                <c:pt idx="40">
                  <c:v>40.71</c:v>
                </c:pt>
                <c:pt idx="41">
                  <c:v>40.700000000000003</c:v>
                </c:pt>
                <c:pt idx="42">
                  <c:v>40.69</c:v>
                </c:pt>
                <c:pt idx="43">
                  <c:v>40.68</c:v>
                </c:pt>
                <c:pt idx="44">
                  <c:v>40.68</c:v>
                </c:pt>
                <c:pt idx="45">
                  <c:v>40.68</c:v>
                </c:pt>
                <c:pt idx="46">
                  <c:v>40.67</c:v>
                </c:pt>
                <c:pt idx="47">
                  <c:v>40.67</c:v>
                </c:pt>
                <c:pt idx="48">
                  <c:v>40.659999999999997</c:v>
                </c:pt>
                <c:pt idx="49">
                  <c:v>40.65</c:v>
                </c:pt>
                <c:pt idx="50">
                  <c:v>40.65</c:v>
                </c:pt>
                <c:pt idx="51">
                  <c:v>40.64</c:v>
                </c:pt>
                <c:pt idx="52">
                  <c:v>40.630000000000003</c:v>
                </c:pt>
                <c:pt idx="53">
                  <c:v>40.619999999999997</c:v>
                </c:pt>
                <c:pt idx="54">
                  <c:v>40.61</c:v>
                </c:pt>
                <c:pt idx="55">
                  <c:v>40.61</c:v>
                </c:pt>
                <c:pt idx="56">
                  <c:v>40.6</c:v>
                </c:pt>
                <c:pt idx="57">
                  <c:v>40.6</c:v>
                </c:pt>
                <c:pt idx="58">
                  <c:v>40.590000000000003</c:v>
                </c:pt>
                <c:pt idx="59">
                  <c:v>40.590000000000003</c:v>
                </c:pt>
                <c:pt idx="60">
                  <c:v>40.58</c:v>
                </c:pt>
                <c:pt idx="61">
                  <c:v>40.58</c:v>
                </c:pt>
                <c:pt idx="62">
                  <c:v>40.58</c:v>
                </c:pt>
                <c:pt idx="63">
                  <c:v>40.58</c:v>
                </c:pt>
                <c:pt idx="64">
                  <c:v>40.58</c:v>
                </c:pt>
                <c:pt idx="65">
                  <c:v>40.590000000000003</c:v>
                </c:pt>
                <c:pt idx="66">
                  <c:v>40.6</c:v>
                </c:pt>
                <c:pt idx="67">
                  <c:v>40.619999999999997</c:v>
                </c:pt>
                <c:pt idx="68">
                  <c:v>40.65</c:v>
                </c:pt>
                <c:pt idx="69">
                  <c:v>40.69</c:v>
                </c:pt>
                <c:pt idx="70">
                  <c:v>40.729999999999997</c:v>
                </c:pt>
                <c:pt idx="71">
                  <c:v>40.76</c:v>
                </c:pt>
                <c:pt idx="72">
                  <c:v>40.799999999999997</c:v>
                </c:pt>
                <c:pt idx="73">
                  <c:v>40.840000000000003</c:v>
                </c:pt>
                <c:pt idx="74">
                  <c:v>40.880000000000003</c:v>
                </c:pt>
                <c:pt idx="75">
                  <c:v>40.92</c:v>
                </c:pt>
                <c:pt idx="76">
                  <c:v>40.97</c:v>
                </c:pt>
                <c:pt idx="77">
                  <c:v>41.01</c:v>
                </c:pt>
                <c:pt idx="78">
                  <c:v>41.08</c:v>
                </c:pt>
                <c:pt idx="79">
                  <c:v>41.15</c:v>
                </c:pt>
                <c:pt idx="80">
                  <c:v>41.24</c:v>
                </c:pt>
                <c:pt idx="81">
                  <c:v>41.33</c:v>
                </c:pt>
                <c:pt idx="82">
                  <c:v>41.44</c:v>
                </c:pt>
                <c:pt idx="83">
                  <c:v>41.54</c:v>
                </c:pt>
                <c:pt idx="84">
                  <c:v>41.64</c:v>
                </c:pt>
                <c:pt idx="85">
                  <c:v>41.75</c:v>
                </c:pt>
                <c:pt idx="86">
                  <c:v>41.86</c:v>
                </c:pt>
                <c:pt idx="87">
                  <c:v>41.97</c:v>
                </c:pt>
                <c:pt idx="88">
                  <c:v>42.08</c:v>
                </c:pt>
                <c:pt idx="89">
                  <c:v>42.21</c:v>
                </c:pt>
                <c:pt idx="90">
                  <c:v>42.34</c:v>
                </c:pt>
                <c:pt idx="91">
                  <c:v>42.46</c:v>
                </c:pt>
                <c:pt idx="92">
                  <c:v>42.6</c:v>
                </c:pt>
                <c:pt idx="93">
                  <c:v>42.76</c:v>
                </c:pt>
                <c:pt idx="94">
                  <c:v>42.89</c:v>
                </c:pt>
                <c:pt idx="95">
                  <c:v>43.05</c:v>
                </c:pt>
                <c:pt idx="96">
                  <c:v>43.22</c:v>
                </c:pt>
                <c:pt idx="97">
                  <c:v>43.39</c:v>
                </c:pt>
                <c:pt idx="98">
                  <c:v>43.56</c:v>
                </c:pt>
                <c:pt idx="99">
                  <c:v>43.72</c:v>
                </c:pt>
                <c:pt idx="100">
                  <c:v>43.9</c:v>
                </c:pt>
                <c:pt idx="101">
                  <c:v>44.09</c:v>
                </c:pt>
                <c:pt idx="102">
                  <c:v>44.27</c:v>
                </c:pt>
                <c:pt idx="103">
                  <c:v>44.43</c:v>
                </c:pt>
                <c:pt idx="104">
                  <c:v>44.63</c:v>
                </c:pt>
                <c:pt idx="105">
                  <c:v>44.81</c:v>
                </c:pt>
                <c:pt idx="106">
                  <c:v>44.98</c:v>
                </c:pt>
                <c:pt idx="107">
                  <c:v>45.17</c:v>
                </c:pt>
                <c:pt idx="108">
                  <c:v>45.36</c:v>
                </c:pt>
                <c:pt idx="109">
                  <c:v>45.53</c:v>
                </c:pt>
                <c:pt idx="110">
                  <c:v>45.71</c:v>
                </c:pt>
                <c:pt idx="111">
                  <c:v>45.89</c:v>
                </c:pt>
                <c:pt idx="112">
                  <c:v>46.06</c:v>
                </c:pt>
                <c:pt idx="113">
                  <c:v>46.25</c:v>
                </c:pt>
                <c:pt idx="114">
                  <c:v>46.45</c:v>
                </c:pt>
                <c:pt idx="115">
                  <c:v>46.64</c:v>
                </c:pt>
                <c:pt idx="116">
                  <c:v>46.83</c:v>
                </c:pt>
                <c:pt idx="117">
                  <c:v>47.06</c:v>
                </c:pt>
                <c:pt idx="118">
                  <c:v>47.26</c:v>
                </c:pt>
                <c:pt idx="119">
                  <c:v>47.46</c:v>
                </c:pt>
                <c:pt idx="120">
                  <c:v>47.65</c:v>
                </c:pt>
                <c:pt idx="121">
                  <c:v>47.86</c:v>
                </c:pt>
                <c:pt idx="122">
                  <c:v>48.06</c:v>
                </c:pt>
                <c:pt idx="123">
                  <c:v>48.24</c:v>
                </c:pt>
                <c:pt idx="124">
                  <c:v>48.41</c:v>
                </c:pt>
                <c:pt idx="125">
                  <c:v>48.62</c:v>
                </c:pt>
                <c:pt idx="126">
                  <c:v>48.79</c:v>
                </c:pt>
                <c:pt idx="127">
                  <c:v>48.95</c:v>
                </c:pt>
                <c:pt idx="128">
                  <c:v>49.16</c:v>
                </c:pt>
                <c:pt idx="129">
                  <c:v>49.36</c:v>
                </c:pt>
                <c:pt idx="130">
                  <c:v>49.53</c:v>
                </c:pt>
                <c:pt idx="131">
                  <c:v>49.71</c:v>
                </c:pt>
                <c:pt idx="132">
                  <c:v>49.89</c:v>
                </c:pt>
                <c:pt idx="133">
                  <c:v>50.07</c:v>
                </c:pt>
                <c:pt idx="134">
                  <c:v>50.24</c:v>
                </c:pt>
                <c:pt idx="135">
                  <c:v>50.41</c:v>
                </c:pt>
                <c:pt idx="136">
                  <c:v>50.6</c:v>
                </c:pt>
                <c:pt idx="137">
                  <c:v>50.79</c:v>
                </c:pt>
                <c:pt idx="138">
                  <c:v>50.96</c:v>
                </c:pt>
                <c:pt idx="139">
                  <c:v>51.16</c:v>
                </c:pt>
                <c:pt idx="140">
                  <c:v>51.34</c:v>
                </c:pt>
                <c:pt idx="141">
                  <c:v>51.5</c:v>
                </c:pt>
                <c:pt idx="142">
                  <c:v>51.65</c:v>
                </c:pt>
                <c:pt idx="143">
                  <c:v>51.84</c:v>
                </c:pt>
                <c:pt idx="144">
                  <c:v>52.01</c:v>
                </c:pt>
                <c:pt idx="145">
                  <c:v>52.18</c:v>
                </c:pt>
                <c:pt idx="146">
                  <c:v>52.38</c:v>
                </c:pt>
                <c:pt idx="147">
                  <c:v>52.57</c:v>
                </c:pt>
                <c:pt idx="148">
                  <c:v>52.71</c:v>
                </c:pt>
                <c:pt idx="149">
                  <c:v>52.87</c:v>
                </c:pt>
                <c:pt idx="150">
                  <c:v>53.03</c:v>
                </c:pt>
                <c:pt idx="151">
                  <c:v>53.18</c:v>
                </c:pt>
                <c:pt idx="152">
                  <c:v>53.3</c:v>
                </c:pt>
                <c:pt idx="153">
                  <c:v>53.46</c:v>
                </c:pt>
                <c:pt idx="154">
                  <c:v>53.61</c:v>
                </c:pt>
                <c:pt idx="155">
                  <c:v>53.74</c:v>
                </c:pt>
                <c:pt idx="156">
                  <c:v>53.85</c:v>
                </c:pt>
                <c:pt idx="157">
                  <c:v>53.99</c:v>
                </c:pt>
                <c:pt idx="158">
                  <c:v>54.11</c:v>
                </c:pt>
                <c:pt idx="159">
                  <c:v>54.26</c:v>
                </c:pt>
                <c:pt idx="160">
                  <c:v>54.38</c:v>
                </c:pt>
                <c:pt idx="161">
                  <c:v>54.53</c:v>
                </c:pt>
                <c:pt idx="162">
                  <c:v>54.65</c:v>
                </c:pt>
                <c:pt idx="163">
                  <c:v>54.79</c:v>
                </c:pt>
                <c:pt idx="164">
                  <c:v>54.91</c:v>
                </c:pt>
                <c:pt idx="165">
                  <c:v>55.03</c:v>
                </c:pt>
                <c:pt idx="166">
                  <c:v>55.13</c:v>
                </c:pt>
                <c:pt idx="167">
                  <c:v>55.23</c:v>
                </c:pt>
                <c:pt idx="168">
                  <c:v>55.32</c:v>
                </c:pt>
                <c:pt idx="169">
                  <c:v>55.4</c:v>
                </c:pt>
                <c:pt idx="170">
                  <c:v>55.49</c:v>
                </c:pt>
                <c:pt idx="171">
                  <c:v>55.62</c:v>
                </c:pt>
                <c:pt idx="172">
                  <c:v>55.74</c:v>
                </c:pt>
                <c:pt idx="173">
                  <c:v>55.84</c:v>
                </c:pt>
                <c:pt idx="174">
                  <c:v>55.93</c:v>
                </c:pt>
                <c:pt idx="175">
                  <c:v>56.01</c:v>
                </c:pt>
                <c:pt idx="176">
                  <c:v>56.07</c:v>
                </c:pt>
                <c:pt idx="177">
                  <c:v>56.14</c:v>
                </c:pt>
                <c:pt idx="178">
                  <c:v>56.21</c:v>
                </c:pt>
                <c:pt idx="179">
                  <c:v>56.28</c:v>
                </c:pt>
                <c:pt idx="180">
                  <c:v>56.36</c:v>
                </c:pt>
                <c:pt idx="181">
                  <c:v>56.42</c:v>
                </c:pt>
                <c:pt idx="182">
                  <c:v>56.47</c:v>
                </c:pt>
                <c:pt idx="183">
                  <c:v>56.52</c:v>
                </c:pt>
                <c:pt idx="184">
                  <c:v>56.59</c:v>
                </c:pt>
                <c:pt idx="185">
                  <c:v>56.63</c:v>
                </c:pt>
                <c:pt idx="186">
                  <c:v>56.66</c:v>
                </c:pt>
                <c:pt idx="187">
                  <c:v>56.69</c:v>
                </c:pt>
                <c:pt idx="188">
                  <c:v>56.71</c:v>
                </c:pt>
                <c:pt idx="189">
                  <c:v>56.71</c:v>
                </c:pt>
                <c:pt idx="190">
                  <c:v>56.72</c:v>
                </c:pt>
                <c:pt idx="191">
                  <c:v>56.73</c:v>
                </c:pt>
                <c:pt idx="192">
                  <c:v>56.75</c:v>
                </c:pt>
                <c:pt idx="193">
                  <c:v>56.77</c:v>
                </c:pt>
                <c:pt idx="194">
                  <c:v>56.79</c:v>
                </c:pt>
                <c:pt idx="195">
                  <c:v>56.8</c:v>
                </c:pt>
                <c:pt idx="196">
                  <c:v>56.82</c:v>
                </c:pt>
                <c:pt idx="197">
                  <c:v>56.82</c:v>
                </c:pt>
                <c:pt idx="198">
                  <c:v>56.82</c:v>
                </c:pt>
                <c:pt idx="199">
                  <c:v>56.81</c:v>
                </c:pt>
                <c:pt idx="200">
                  <c:v>56.81</c:v>
                </c:pt>
                <c:pt idx="201">
                  <c:v>56.8</c:v>
                </c:pt>
                <c:pt idx="202">
                  <c:v>56.78</c:v>
                </c:pt>
                <c:pt idx="203">
                  <c:v>56.76</c:v>
                </c:pt>
                <c:pt idx="204">
                  <c:v>56.75</c:v>
                </c:pt>
                <c:pt idx="205">
                  <c:v>56.73</c:v>
                </c:pt>
                <c:pt idx="206">
                  <c:v>56.72</c:v>
                </c:pt>
                <c:pt idx="207">
                  <c:v>56.71</c:v>
                </c:pt>
                <c:pt idx="208">
                  <c:v>56.71</c:v>
                </c:pt>
                <c:pt idx="209">
                  <c:v>56.71</c:v>
                </c:pt>
                <c:pt idx="210">
                  <c:v>56.69</c:v>
                </c:pt>
                <c:pt idx="211">
                  <c:v>56.67</c:v>
                </c:pt>
                <c:pt idx="212">
                  <c:v>56.63</c:v>
                </c:pt>
                <c:pt idx="213">
                  <c:v>56.6</c:v>
                </c:pt>
                <c:pt idx="214">
                  <c:v>56.56</c:v>
                </c:pt>
                <c:pt idx="215">
                  <c:v>56.53</c:v>
                </c:pt>
                <c:pt idx="216">
                  <c:v>56.49</c:v>
                </c:pt>
                <c:pt idx="217">
                  <c:v>56.46</c:v>
                </c:pt>
                <c:pt idx="218">
                  <c:v>56.43</c:v>
                </c:pt>
                <c:pt idx="219">
                  <c:v>56.38</c:v>
                </c:pt>
                <c:pt idx="220">
                  <c:v>56.34</c:v>
                </c:pt>
                <c:pt idx="221">
                  <c:v>56.3</c:v>
                </c:pt>
                <c:pt idx="222">
                  <c:v>56.25</c:v>
                </c:pt>
                <c:pt idx="223">
                  <c:v>56.18</c:v>
                </c:pt>
                <c:pt idx="224">
                  <c:v>56.13</c:v>
                </c:pt>
                <c:pt idx="225">
                  <c:v>56.1</c:v>
                </c:pt>
                <c:pt idx="226">
                  <c:v>56.07</c:v>
                </c:pt>
                <c:pt idx="227">
                  <c:v>56.05</c:v>
                </c:pt>
                <c:pt idx="228">
                  <c:v>56.02</c:v>
                </c:pt>
                <c:pt idx="229">
                  <c:v>55.99</c:v>
                </c:pt>
                <c:pt idx="230">
                  <c:v>55.96</c:v>
                </c:pt>
                <c:pt idx="231">
                  <c:v>55.89</c:v>
                </c:pt>
                <c:pt idx="232">
                  <c:v>55.82</c:v>
                </c:pt>
                <c:pt idx="233">
                  <c:v>55.75</c:v>
                </c:pt>
                <c:pt idx="234">
                  <c:v>55.69</c:v>
                </c:pt>
                <c:pt idx="235">
                  <c:v>55.62</c:v>
                </c:pt>
                <c:pt idx="236">
                  <c:v>55.56</c:v>
                </c:pt>
                <c:pt idx="237">
                  <c:v>55.51</c:v>
                </c:pt>
                <c:pt idx="238">
                  <c:v>55.44</c:v>
                </c:pt>
                <c:pt idx="239">
                  <c:v>55.38</c:v>
                </c:pt>
                <c:pt idx="240">
                  <c:v>55.32</c:v>
                </c:pt>
                <c:pt idx="241">
                  <c:v>55.29</c:v>
                </c:pt>
                <c:pt idx="242">
                  <c:v>55.26</c:v>
                </c:pt>
                <c:pt idx="243">
                  <c:v>55.26</c:v>
                </c:pt>
                <c:pt idx="244">
                  <c:v>55.25</c:v>
                </c:pt>
                <c:pt idx="245">
                  <c:v>55.23</c:v>
                </c:pt>
                <c:pt idx="246">
                  <c:v>55.2</c:v>
                </c:pt>
                <c:pt idx="247">
                  <c:v>55.16</c:v>
                </c:pt>
                <c:pt idx="248">
                  <c:v>55.11</c:v>
                </c:pt>
                <c:pt idx="249">
                  <c:v>55.05</c:v>
                </c:pt>
                <c:pt idx="250">
                  <c:v>54.98</c:v>
                </c:pt>
                <c:pt idx="251">
                  <c:v>54.92</c:v>
                </c:pt>
                <c:pt idx="252">
                  <c:v>54.85</c:v>
                </c:pt>
                <c:pt idx="253">
                  <c:v>54.78</c:v>
                </c:pt>
                <c:pt idx="254">
                  <c:v>54.73</c:v>
                </c:pt>
                <c:pt idx="255">
                  <c:v>54.7</c:v>
                </c:pt>
                <c:pt idx="256">
                  <c:v>54.66</c:v>
                </c:pt>
                <c:pt idx="257">
                  <c:v>54.64</c:v>
                </c:pt>
                <c:pt idx="258">
                  <c:v>54.62</c:v>
                </c:pt>
                <c:pt idx="259">
                  <c:v>54.59</c:v>
                </c:pt>
                <c:pt idx="260">
                  <c:v>54.56</c:v>
                </c:pt>
                <c:pt idx="261">
                  <c:v>54.51</c:v>
                </c:pt>
                <c:pt idx="262">
                  <c:v>54.45</c:v>
                </c:pt>
                <c:pt idx="263">
                  <c:v>54.39</c:v>
                </c:pt>
                <c:pt idx="264">
                  <c:v>54.35</c:v>
                </c:pt>
                <c:pt idx="265">
                  <c:v>54.3</c:v>
                </c:pt>
                <c:pt idx="266">
                  <c:v>54.25</c:v>
                </c:pt>
                <c:pt idx="267">
                  <c:v>54.19</c:v>
                </c:pt>
                <c:pt idx="268">
                  <c:v>54.13</c:v>
                </c:pt>
                <c:pt idx="269">
                  <c:v>54.08</c:v>
                </c:pt>
                <c:pt idx="270">
                  <c:v>54.04</c:v>
                </c:pt>
                <c:pt idx="271">
                  <c:v>54.02</c:v>
                </c:pt>
                <c:pt idx="272">
                  <c:v>54.02</c:v>
                </c:pt>
                <c:pt idx="273">
                  <c:v>54.02</c:v>
                </c:pt>
                <c:pt idx="274">
                  <c:v>54.02</c:v>
                </c:pt>
                <c:pt idx="275">
                  <c:v>54.02</c:v>
                </c:pt>
                <c:pt idx="276">
                  <c:v>54</c:v>
                </c:pt>
                <c:pt idx="277">
                  <c:v>53.97</c:v>
                </c:pt>
                <c:pt idx="278">
                  <c:v>53.94</c:v>
                </c:pt>
                <c:pt idx="279">
                  <c:v>53.91</c:v>
                </c:pt>
                <c:pt idx="280">
                  <c:v>53.87</c:v>
                </c:pt>
                <c:pt idx="281">
                  <c:v>53.84</c:v>
                </c:pt>
                <c:pt idx="282">
                  <c:v>53.81</c:v>
                </c:pt>
                <c:pt idx="283">
                  <c:v>53.78</c:v>
                </c:pt>
                <c:pt idx="284">
                  <c:v>53.74</c:v>
                </c:pt>
                <c:pt idx="285">
                  <c:v>53.69</c:v>
                </c:pt>
                <c:pt idx="286">
                  <c:v>53.66</c:v>
                </c:pt>
                <c:pt idx="287">
                  <c:v>53.62</c:v>
                </c:pt>
                <c:pt idx="288">
                  <c:v>53.59</c:v>
                </c:pt>
                <c:pt idx="289">
                  <c:v>53.57</c:v>
                </c:pt>
                <c:pt idx="290">
                  <c:v>53.57</c:v>
                </c:pt>
                <c:pt idx="291">
                  <c:v>53.55</c:v>
                </c:pt>
                <c:pt idx="292">
                  <c:v>53.54</c:v>
                </c:pt>
                <c:pt idx="293">
                  <c:v>53.51</c:v>
                </c:pt>
                <c:pt idx="294">
                  <c:v>53.48</c:v>
                </c:pt>
                <c:pt idx="295">
                  <c:v>53.46</c:v>
                </c:pt>
                <c:pt idx="296">
                  <c:v>53.43</c:v>
                </c:pt>
                <c:pt idx="297">
                  <c:v>53.4</c:v>
                </c:pt>
                <c:pt idx="298">
                  <c:v>53.37</c:v>
                </c:pt>
                <c:pt idx="299">
                  <c:v>53.32</c:v>
                </c:pt>
                <c:pt idx="300">
                  <c:v>53.27</c:v>
                </c:pt>
                <c:pt idx="301">
                  <c:v>53.22</c:v>
                </c:pt>
                <c:pt idx="302">
                  <c:v>53.17</c:v>
                </c:pt>
                <c:pt idx="303">
                  <c:v>53.14</c:v>
                </c:pt>
                <c:pt idx="304">
                  <c:v>53.12</c:v>
                </c:pt>
                <c:pt idx="305">
                  <c:v>53.09</c:v>
                </c:pt>
                <c:pt idx="306">
                  <c:v>53.06</c:v>
                </c:pt>
                <c:pt idx="307">
                  <c:v>53.03</c:v>
                </c:pt>
                <c:pt idx="308">
                  <c:v>53.01</c:v>
                </c:pt>
                <c:pt idx="309">
                  <c:v>52.99</c:v>
                </c:pt>
                <c:pt idx="310">
                  <c:v>52.97</c:v>
                </c:pt>
                <c:pt idx="311">
                  <c:v>52.97</c:v>
                </c:pt>
                <c:pt idx="312">
                  <c:v>52.97</c:v>
                </c:pt>
                <c:pt idx="313">
                  <c:v>52.97</c:v>
                </c:pt>
                <c:pt idx="314">
                  <c:v>52.97</c:v>
                </c:pt>
                <c:pt idx="315">
                  <c:v>52.97</c:v>
                </c:pt>
                <c:pt idx="316">
                  <c:v>52.97</c:v>
                </c:pt>
                <c:pt idx="317">
                  <c:v>52.97</c:v>
                </c:pt>
                <c:pt idx="318">
                  <c:v>52.97</c:v>
                </c:pt>
                <c:pt idx="319">
                  <c:v>52.96</c:v>
                </c:pt>
                <c:pt idx="320">
                  <c:v>52.94</c:v>
                </c:pt>
                <c:pt idx="321">
                  <c:v>52.92</c:v>
                </c:pt>
                <c:pt idx="322">
                  <c:v>52.9</c:v>
                </c:pt>
                <c:pt idx="323">
                  <c:v>52.88</c:v>
                </c:pt>
                <c:pt idx="324">
                  <c:v>52.86</c:v>
                </c:pt>
                <c:pt idx="325">
                  <c:v>52.84</c:v>
                </c:pt>
                <c:pt idx="326">
                  <c:v>52.82</c:v>
                </c:pt>
                <c:pt idx="327">
                  <c:v>52.8</c:v>
                </c:pt>
                <c:pt idx="328">
                  <c:v>52.78</c:v>
                </c:pt>
                <c:pt idx="329">
                  <c:v>52.75</c:v>
                </c:pt>
                <c:pt idx="330">
                  <c:v>52.73</c:v>
                </c:pt>
                <c:pt idx="331">
                  <c:v>52.71</c:v>
                </c:pt>
                <c:pt idx="332">
                  <c:v>52.69</c:v>
                </c:pt>
                <c:pt idx="333">
                  <c:v>52.68</c:v>
                </c:pt>
                <c:pt idx="334">
                  <c:v>52.68</c:v>
                </c:pt>
                <c:pt idx="335">
                  <c:v>52.67</c:v>
                </c:pt>
                <c:pt idx="336">
                  <c:v>52.66</c:v>
                </c:pt>
                <c:pt idx="337">
                  <c:v>52.65</c:v>
                </c:pt>
                <c:pt idx="338">
                  <c:v>52.64</c:v>
                </c:pt>
                <c:pt idx="339">
                  <c:v>52.62</c:v>
                </c:pt>
                <c:pt idx="340">
                  <c:v>52.6</c:v>
                </c:pt>
                <c:pt idx="341">
                  <c:v>52.58</c:v>
                </c:pt>
                <c:pt idx="342">
                  <c:v>52.55</c:v>
                </c:pt>
                <c:pt idx="343">
                  <c:v>52.52</c:v>
                </c:pt>
                <c:pt idx="344">
                  <c:v>52.48</c:v>
                </c:pt>
                <c:pt idx="345">
                  <c:v>52.45</c:v>
                </c:pt>
                <c:pt idx="346">
                  <c:v>52.43</c:v>
                </c:pt>
                <c:pt idx="347">
                  <c:v>52.41</c:v>
                </c:pt>
                <c:pt idx="348">
                  <c:v>52.4</c:v>
                </c:pt>
                <c:pt idx="349">
                  <c:v>52.39</c:v>
                </c:pt>
                <c:pt idx="350">
                  <c:v>52.39</c:v>
                </c:pt>
                <c:pt idx="351">
                  <c:v>52.38</c:v>
                </c:pt>
                <c:pt idx="352">
                  <c:v>52.37</c:v>
                </c:pt>
                <c:pt idx="353">
                  <c:v>52.37</c:v>
                </c:pt>
                <c:pt idx="354">
                  <c:v>52.36</c:v>
                </c:pt>
                <c:pt idx="355">
                  <c:v>52.36</c:v>
                </c:pt>
                <c:pt idx="356">
                  <c:v>52.36</c:v>
                </c:pt>
                <c:pt idx="357">
                  <c:v>52.35</c:v>
                </c:pt>
                <c:pt idx="358">
                  <c:v>52.35</c:v>
                </c:pt>
                <c:pt idx="359">
                  <c:v>52.34</c:v>
                </c:pt>
                <c:pt idx="360">
                  <c:v>52.34</c:v>
                </c:pt>
                <c:pt idx="361">
                  <c:v>52.33</c:v>
                </c:pt>
                <c:pt idx="362">
                  <c:v>52.32</c:v>
                </c:pt>
                <c:pt idx="363">
                  <c:v>52.31</c:v>
                </c:pt>
                <c:pt idx="364">
                  <c:v>52.3</c:v>
                </c:pt>
                <c:pt idx="365">
                  <c:v>52.29</c:v>
                </c:pt>
                <c:pt idx="366">
                  <c:v>52.28</c:v>
                </c:pt>
                <c:pt idx="367">
                  <c:v>52.27</c:v>
                </c:pt>
                <c:pt idx="368">
                  <c:v>52.27</c:v>
                </c:pt>
                <c:pt idx="369">
                  <c:v>52.27</c:v>
                </c:pt>
                <c:pt idx="370">
                  <c:v>52.27</c:v>
                </c:pt>
                <c:pt idx="371">
                  <c:v>52.26</c:v>
                </c:pt>
                <c:pt idx="372">
                  <c:v>52.25</c:v>
                </c:pt>
                <c:pt idx="373">
                  <c:v>52.25</c:v>
                </c:pt>
                <c:pt idx="374">
                  <c:v>52.25</c:v>
                </c:pt>
                <c:pt idx="375">
                  <c:v>52.24</c:v>
                </c:pt>
                <c:pt idx="376">
                  <c:v>52.25</c:v>
                </c:pt>
                <c:pt idx="377">
                  <c:v>52.24</c:v>
                </c:pt>
                <c:pt idx="378">
                  <c:v>52.24</c:v>
                </c:pt>
                <c:pt idx="379">
                  <c:v>52.24</c:v>
                </c:pt>
                <c:pt idx="380">
                  <c:v>52.24</c:v>
                </c:pt>
                <c:pt idx="381">
                  <c:v>52.24</c:v>
                </c:pt>
                <c:pt idx="382">
                  <c:v>52.24</c:v>
                </c:pt>
                <c:pt idx="383">
                  <c:v>52.24</c:v>
                </c:pt>
                <c:pt idx="384">
                  <c:v>52.24</c:v>
                </c:pt>
                <c:pt idx="385">
                  <c:v>52.24</c:v>
                </c:pt>
                <c:pt idx="386">
                  <c:v>52.24</c:v>
                </c:pt>
                <c:pt idx="387">
                  <c:v>52.24</c:v>
                </c:pt>
                <c:pt idx="388">
                  <c:v>52.24</c:v>
                </c:pt>
                <c:pt idx="389">
                  <c:v>52.24</c:v>
                </c:pt>
                <c:pt idx="390">
                  <c:v>52.24</c:v>
                </c:pt>
                <c:pt idx="391">
                  <c:v>52.24</c:v>
                </c:pt>
                <c:pt idx="392">
                  <c:v>52.24</c:v>
                </c:pt>
                <c:pt idx="393">
                  <c:v>52.24</c:v>
                </c:pt>
                <c:pt idx="394">
                  <c:v>52.24</c:v>
                </c:pt>
                <c:pt idx="395">
                  <c:v>52.24</c:v>
                </c:pt>
                <c:pt idx="396">
                  <c:v>52.24</c:v>
                </c:pt>
                <c:pt idx="397">
                  <c:v>52.24</c:v>
                </c:pt>
                <c:pt idx="398">
                  <c:v>52.24</c:v>
                </c:pt>
                <c:pt idx="399">
                  <c:v>52.24</c:v>
                </c:pt>
                <c:pt idx="400">
                  <c:v>52.23</c:v>
                </c:pt>
                <c:pt idx="401">
                  <c:v>52.23</c:v>
                </c:pt>
                <c:pt idx="402">
                  <c:v>52.22</c:v>
                </c:pt>
                <c:pt idx="403">
                  <c:v>52.2</c:v>
                </c:pt>
                <c:pt idx="404">
                  <c:v>52.19</c:v>
                </c:pt>
                <c:pt idx="405">
                  <c:v>52.17</c:v>
                </c:pt>
                <c:pt idx="406">
                  <c:v>52.15</c:v>
                </c:pt>
                <c:pt idx="407">
                  <c:v>52.13</c:v>
                </c:pt>
                <c:pt idx="408">
                  <c:v>52.11</c:v>
                </c:pt>
                <c:pt idx="409">
                  <c:v>52.09</c:v>
                </c:pt>
                <c:pt idx="410">
                  <c:v>52.08</c:v>
                </c:pt>
                <c:pt idx="411">
                  <c:v>52.06</c:v>
                </c:pt>
                <c:pt idx="412">
                  <c:v>52.04</c:v>
                </c:pt>
                <c:pt idx="413">
                  <c:v>52.02</c:v>
                </c:pt>
                <c:pt idx="414">
                  <c:v>52</c:v>
                </c:pt>
                <c:pt idx="415">
                  <c:v>51.98</c:v>
                </c:pt>
                <c:pt idx="416">
                  <c:v>51.97</c:v>
                </c:pt>
                <c:pt idx="417">
                  <c:v>51.96</c:v>
                </c:pt>
                <c:pt idx="418">
                  <c:v>51.96</c:v>
                </c:pt>
                <c:pt idx="419">
                  <c:v>51.96</c:v>
                </c:pt>
                <c:pt idx="420">
                  <c:v>51.95</c:v>
                </c:pt>
                <c:pt idx="421">
                  <c:v>51.95</c:v>
                </c:pt>
                <c:pt idx="422">
                  <c:v>51.95</c:v>
                </c:pt>
                <c:pt idx="423">
                  <c:v>51.95</c:v>
                </c:pt>
                <c:pt idx="424">
                  <c:v>51.95</c:v>
                </c:pt>
                <c:pt idx="425">
                  <c:v>51.95</c:v>
                </c:pt>
                <c:pt idx="426">
                  <c:v>51.95</c:v>
                </c:pt>
                <c:pt idx="427">
                  <c:v>51.94</c:v>
                </c:pt>
                <c:pt idx="428">
                  <c:v>51.93</c:v>
                </c:pt>
                <c:pt idx="429">
                  <c:v>51.92</c:v>
                </c:pt>
                <c:pt idx="430">
                  <c:v>51.91</c:v>
                </c:pt>
                <c:pt idx="431">
                  <c:v>51.9</c:v>
                </c:pt>
                <c:pt idx="432">
                  <c:v>51.88</c:v>
                </c:pt>
                <c:pt idx="433">
                  <c:v>51.87</c:v>
                </c:pt>
                <c:pt idx="434">
                  <c:v>51.86</c:v>
                </c:pt>
                <c:pt idx="435">
                  <c:v>51.84</c:v>
                </c:pt>
                <c:pt idx="436">
                  <c:v>51.83</c:v>
                </c:pt>
                <c:pt idx="437">
                  <c:v>51.82</c:v>
                </c:pt>
                <c:pt idx="438">
                  <c:v>51.82</c:v>
                </c:pt>
                <c:pt idx="439">
                  <c:v>51.8</c:v>
                </c:pt>
                <c:pt idx="440">
                  <c:v>51.79</c:v>
                </c:pt>
                <c:pt idx="441">
                  <c:v>51.78</c:v>
                </c:pt>
                <c:pt idx="442">
                  <c:v>51.77</c:v>
                </c:pt>
                <c:pt idx="443">
                  <c:v>51.75</c:v>
                </c:pt>
                <c:pt idx="444">
                  <c:v>51.75</c:v>
                </c:pt>
                <c:pt idx="445">
                  <c:v>51.74</c:v>
                </c:pt>
                <c:pt idx="446">
                  <c:v>51.73</c:v>
                </c:pt>
                <c:pt idx="447">
                  <c:v>51.72</c:v>
                </c:pt>
                <c:pt idx="448">
                  <c:v>51.71</c:v>
                </c:pt>
                <c:pt idx="449">
                  <c:v>51.7</c:v>
                </c:pt>
                <c:pt idx="450">
                  <c:v>51.69</c:v>
                </c:pt>
                <c:pt idx="451">
                  <c:v>51.68</c:v>
                </c:pt>
                <c:pt idx="452">
                  <c:v>51.67</c:v>
                </c:pt>
                <c:pt idx="453">
                  <c:v>51.67</c:v>
                </c:pt>
                <c:pt idx="454">
                  <c:v>51.67</c:v>
                </c:pt>
                <c:pt idx="455">
                  <c:v>51.67</c:v>
                </c:pt>
                <c:pt idx="456">
                  <c:v>51.67</c:v>
                </c:pt>
                <c:pt idx="457">
                  <c:v>51.67</c:v>
                </c:pt>
                <c:pt idx="458">
                  <c:v>51.67</c:v>
                </c:pt>
                <c:pt idx="459">
                  <c:v>51.67</c:v>
                </c:pt>
                <c:pt idx="460">
                  <c:v>51.67</c:v>
                </c:pt>
                <c:pt idx="461">
                  <c:v>51.67</c:v>
                </c:pt>
                <c:pt idx="462">
                  <c:v>51.67</c:v>
                </c:pt>
                <c:pt idx="463">
                  <c:v>51.67</c:v>
                </c:pt>
                <c:pt idx="464">
                  <c:v>51.67</c:v>
                </c:pt>
                <c:pt idx="465">
                  <c:v>51.67</c:v>
                </c:pt>
                <c:pt idx="466">
                  <c:v>51.67</c:v>
                </c:pt>
                <c:pt idx="467">
                  <c:v>51.67</c:v>
                </c:pt>
                <c:pt idx="468">
                  <c:v>51.67</c:v>
                </c:pt>
                <c:pt idx="469">
                  <c:v>51.67</c:v>
                </c:pt>
                <c:pt idx="470">
                  <c:v>51.67</c:v>
                </c:pt>
                <c:pt idx="471">
                  <c:v>51.67</c:v>
                </c:pt>
                <c:pt idx="472">
                  <c:v>51.67</c:v>
                </c:pt>
                <c:pt idx="473">
                  <c:v>51.67</c:v>
                </c:pt>
                <c:pt idx="474">
                  <c:v>51.67</c:v>
                </c:pt>
                <c:pt idx="475">
                  <c:v>51.67</c:v>
                </c:pt>
                <c:pt idx="476">
                  <c:v>51.67</c:v>
                </c:pt>
                <c:pt idx="477">
                  <c:v>51.67</c:v>
                </c:pt>
                <c:pt idx="478">
                  <c:v>51.67</c:v>
                </c:pt>
                <c:pt idx="479">
                  <c:v>51.67</c:v>
                </c:pt>
                <c:pt idx="480">
                  <c:v>51.67</c:v>
                </c:pt>
                <c:pt idx="481">
                  <c:v>51.67</c:v>
                </c:pt>
                <c:pt idx="482">
                  <c:v>51.67</c:v>
                </c:pt>
                <c:pt idx="483">
                  <c:v>51.67</c:v>
                </c:pt>
                <c:pt idx="484">
                  <c:v>51.67</c:v>
                </c:pt>
                <c:pt idx="485">
                  <c:v>51.67</c:v>
                </c:pt>
                <c:pt idx="486">
                  <c:v>51.67</c:v>
                </c:pt>
                <c:pt idx="487">
                  <c:v>51.67</c:v>
                </c:pt>
                <c:pt idx="488">
                  <c:v>51.67</c:v>
                </c:pt>
                <c:pt idx="489">
                  <c:v>51.67</c:v>
                </c:pt>
                <c:pt idx="490">
                  <c:v>51.67</c:v>
                </c:pt>
                <c:pt idx="491">
                  <c:v>51.67</c:v>
                </c:pt>
                <c:pt idx="492">
                  <c:v>51.67</c:v>
                </c:pt>
                <c:pt idx="493">
                  <c:v>51.66</c:v>
                </c:pt>
                <c:pt idx="494">
                  <c:v>51.66</c:v>
                </c:pt>
                <c:pt idx="495">
                  <c:v>51.66</c:v>
                </c:pt>
                <c:pt idx="496">
                  <c:v>51.65</c:v>
                </c:pt>
                <c:pt idx="497">
                  <c:v>51.64</c:v>
                </c:pt>
                <c:pt idx="498">
                  <c:v>51.63</c:v>
                </c:pt>
                <c:pt idx="499">
                  <c:v>51.61</c:v>
                </c:pt>
                <c:pt idx="500">
                  <c:v>51.59</c:v>
                </c:pt>
                <c:pt idx="501">
                  <c:v>51.57</c:v>
                </c:pt>
                <c:pt idx="502">
                  <c:v>51.56</c:v>
                </c:pt>
                <c:pt idx="503">
                  <c:v>51.55</c:v>
                </c:pt>
                <c:pt idx="504">
                  <c:v>51.54</c:v>
                </c:pt>
                <c:pt idx="505">
                  <c:v>51.53</c:v>
                </c:pt>
                <c:pt idx="506">
                  <c:v>51.53</c:v>
                </c:pt>
                <c:pt idx="507">
                  <c:v>51.52</c:v>
                </c:pt>
                <c:pt idx="508">
                  <c:v>51.52</c:v>
                </c:pt>
                <c:pt idx="509">
                  <c:v>51.52</c:v>
                </c:pt>
                <c:pt idx="510">
                  <c:v>51.52</c:v>
                </c:pt>
                <c:pt idx="511">
                  <c:v>51.51</c:v>
                </c:pt>
                <c:pt idx="512">
                  <c:v>51.49</c:v>
                </c:pt>
                <c:pt idx="513">
                  <c:v>51.47</c:v>
                </c:pt>
                <c:pt idx="514">
                  <c:v>51.45</c:v>
                </c:pt>
                <c:pt idx="515">
                  <c:v>51.43</c:v>
                </c:pt>
                <c:pt idx="516">
                  <c:v>51.42</c:v>
                </c:pt>
                <c:pt idx="517">
                  <c:v>51.4</c:v>
                </c:pt>
                <c:pt idx="518">
                  <c:v>51.39</c:v>
                </c:pt>
                <c:pt idx="519">
                  <c:v>51.37</c:v>
                </c:pt>
                <c:pt idx="520">
                  <c:v>51.35</c:v>
                </c:pt>
                <c:pt idx="521">
                  <c:v>51.33</c:v>
                </c:pt>
                <c:pt idx="522">
                  <c:v>51.31</c:v>
                </c:pt>
                <c:pt idx="523">
                  <c:v>51.29</c:v>
                </c:pt>
                <c:pt idx="524">
                  <c:v>51.27</c:v>
                </c:pt>
                <c:pt idx="525">
                  <c:v>51.26</c:v>
                </c:pt>
                <c:pt idx="526">
                  <c:v>51.25</c:v>
                </c:pt>
                <c:pt idx="527">
                  <c:v>51.25</c:v>
                </c:pt>
                <c:pt idx="528">
                  <c:v>51.25</c:v>
                </c:pt>
                <c:pt idx="529">
                  <c:v>51.24</c:v>
                </c:pt>
                <c:pt idx="530">
                  <c:v>51.24</c:v>
                </c:pt>
                <c:pt idx="531">
                  <c:v>51.24</c:v>
                </c:pt>
                <c:pt idx="532">
                  <c:v>51.24</c:v>
                </c:pt>
                <c:pt idx="533">
                  <c:v>51.24</c:v>
                </c:pt>
                <c:pt idx="534">
                  <c:v>51.24</c:v>
                </c:pt>
                <c:pt idx="535">
                  <c:v>51.24</c:v>
                </c:pt>
                <c:pt idx="536">
                  <c:v>51.24</c:v>
                </c:pt>
                <c:pt idx="537">
                  <c:v>51.24</c:v>
                </c:pt>
                <c:pt idx="538">
                  <c:v>51.24</c:v>
                </c:pt>
                <c:pt idx="539">
                  <c:v>51.24</c:v>
                </c:pt>
                <c:pt idx="540">
                  <c:v>51.24</c:v>
                </c:pt>
                <c:pt idx="541">
                  <c:v>51.24</c:v>
                </c:pt>
                <c:pt idx="542">
                  <c:v>51.24</c:v>
                </c:pt>
                <c:pt idx="543">
                  <c:v>51.24</c:v>
                </c:pt>
                <c:pt idx="544">
                  <c:v>51.24</c:v>
                </c:pt>
                <c:pt idx="545">
                  <c:v>51.24</c:v>
                </c:pt>
                <c:pt idx="546">
                  <c:v>51.24</c:v>
                </c:pt>
                <c:pt idx="547">
                  <c:v>51.24</c:v>
                </c:pt>
                <c:pt idx="548">
                  <c:v>51.24</c:v>
                </c:pt>
                <c:pt idx="549">
                  <c:v>51.24</c:v>
                </c:pt>
                <c:pt idx="550">
                  <c:v>51.24</c:v>
                </c:pt>
                <c:pt idx="551">
                  <c:v>51.24</c:v>
                </c:pt>
                <c:pt idx="552">
                  <c:v>51.24</c:v>
                </c:pt>
                <c:pt idx="553">
                  <c:v>51.23</c:v>
                </c:pt>
                <c:pt idx="554">
                  <c:v>51.23</c:v>
                </c:pt>
                <c:pt idx="555">
                  <c:v>51.22</c:v>
                </c:pt>
                <c:pt idx="556">
                  <c:v>51.22</c:v>
                </c:pt>
                <c:pt idx="557">
                  <c:v>51.21</c:v>
                </c:pt>
                <c:pt idx="558">
                  <c:v>51.21</c:v>
                </c:pt>
                <c:pt idx="559">
                  <c:v>51.2</c:v>
                </c:pt>
                <c:pt idx="560">
                  <c:v>51.2</c:v>
                </c:pt>
                <c:pt idx="561">
                  <c:v>51.19</c:v>
                </c:pt>
                <c:pt idx="562">
                  <c:v>51.19</c:v>
                </c:pt>
                <c:pt idx="563">
                  <c:v>51.18</c:v>
                </c:pt>
                <c:pt idx="564">
                  <c:v>51.17</c:v>
                </c:pt>
                <c:pt idx="565">
                  <c:v>51.17</c:v>
                </c:pt>
                <c:pt idx="566">
                  <c:v>51.17</c:v>
                </c:pt>
                <c:pt idx="567">
                  <c:v>51.17</c:v>
                </c:pt>
                <c:pt idx="568">
                  <c:v>51.17</c:v>
                </c:pt>
                <c:pt idx="569">
                  <c:v>51.17</c:v>
                </c:pt>
                <c:pt idx="570">
                  <c:v>51.18</c:v>
                </c:pt>
                <c:pt idx="571">
                  <c:v>51.19</c:v>
                </c:pt>
                <c:pt idx="572">
                  <c:v>51.2</c:v>
                </c:pt>
                <c:pt idx="573">
                  <c:v>51.21</c:v>
                </c:pt>
                <c:pt idx="574">
                  <c:v>51.22</c:v>
                </c:pt>
                <c:pt idx="575">
                  <c:v>51.23</c:v>
                </c:pt>
                <c:pt idx="576">
                  <c:v>51.23</c:v>
                </c:pt>
                <c:pt idx="577">
                  <c:v>51.23</c:v>
                </c:pt>
                <c:pt idx="578">
                  <c:v>51.24</c:v>
                </c:pt>
                <c:pt idx="579">
                  <c:v>51.24</c:v>
                </c:pt>
                <c:pt idx="580">
                  <c:v>51.24</c:v>
                </c:pt>
                <c:pt idx="581">
                  <c:v>51.24</c:v>
                </c:pt>
                <c:pt idx="582">
                  <c:v>51.24</c:v>
                </c:pt>
                <c:pt idx="583">
                  <c:v>51.24</c:v>
                </c:pt>
                <c:pt idx="584">
                  <c:v>51.24</c:v>
                </c:pt>
                <c:pt idx="585">
                  <c:v>51.24</c:v>
                </c:pt>
                <c:pt idx="586">
                  <c:v>51.24</c:v>
                </c:pt>
                <c:pt idx="587">
                  <c:v>51.24</c:v>
                </c:pt>
                <c:pt idx="588">
                  <c:v>51.24</c:v>
                </c:pt>
                <c:pt idx="589">
                  <c:v>51.24</c:v>
                </c:pt>
                <c:pt idx="590">
                  <c:v>51.24</c:v>
                </c:pt>
                <c:pt idx="591">
                  <c:v>51.25</c:v>
                </c:pt>
                <c:pt idx="592">
                  <c:v>51.25</c:v>
                </c:pt>
                <c:pt idx="593">
                  <c:v>51.25</c:v>
                </c:pt>
                <c:pt idx="594">
                  <c:v>51.26</c:v>
                </c:pt>
                <c:pt idx="595">
                  <c:v>51.26</c:v>
                </c:pt>
                <c:pt idx="596">
                  <c:v>51.27</c:v>
                </c:pt>
                <c:pt idx="597">
                  <c:v>51.27</c:v>
                </c:pt>
                <c:pt idx="598">
                  <c:v>51.28</c:v>
                </c:pt>
                <c:pt idx="599">
                  <c:v>51.29</c:v>
                </c:pt>
                <c:pt idx="600">
                  <c:v>51.29</c:v>
                </c:pt>
                <c:pt idx="601">
                  <c:v>51.3</c:v>
                </c:pt>
                <c:pt idx="602">
                  <c:v>51.31</c:v>
                </c:pt>
                <c:pt idx="603">
                  <c:v>51.31</c:v>
                </c:pt>
                <c:pt idx="604">
                  <c:v>51.31</c:v>
                </c:pt>
                <c:pt idx="605">
                  <c:v>51.32</c:v>
                </c:pt>
                <c:pt idx="606">
                  <c:v>51.32</c:v>
                </c:pt>
                <c:pt idx="607">
                  <c:v>51.32</c:v>
                </c:pt>
                <c:pt idx="608">
                  <c:v>51.32</c:v>
                </c:pt>
                <c:pt idx="609">
                  <c:v>51.33</c:v>
                </c:pt>
                <c:pt idx="610">
                  <c:v>51.33</c:v>
                </c:pt>
                <c:pt idx="611">
                  <c:v>51.33</c:v>
                </c:pt>
                <c:pt idx="612">
                  <c:v>51.34</c:v>
                </c:pt>
                <c:pt idx="613">
                  <c:v>51.34</c:v>
                </c:pt>
                <c:pt idx="614">
                  <c:v>51.36</c:v>
                </c:pt>
                <c:pt idx="615">
                  <c:v>51.36</c:v>
                </c:pt>
                <c:pt idx="616">
                  <c:v>51.37</c:v>
                </c:pt>
                <c:pt idx="617">
                  <c:v>51.38</c:v>
                </c:pt>
                <c:pt idx="618">
                  <c:v>51.39</c:v>
                </c:pt>
                <c:pt idx="619">
                  <c:v>51.39</c:v>
                </c:pt>
                <c:pt idx="620">
                  <c:v>51.39</c:v>
                </c:pt>
                <c:pt idx="621">
                  <c:v>51.4</c:v>
                </c:pt>
                <c:pt idx="622">
                  <c:v>51.41</c:v>
                </c:pt>
                <c:pt idx="623">
                  <c:v>51.42</c:v>
                </c:pt>
                <c:pt idx="624">
                  <c:v>51.43</c:v>
                </c:pt>
                <c:pt idx="625">
                  <c:v>51.44</c:v>
                </c:pt>
                <c:pt idx="626">
                  <c:v>51.45</c:v>
                </c:pt>
                <c:pt idx="627">
                  <c:v>51.45</c:v>
                </c:pt>
                <c:pt idx="628">
                  <c:v>51.46</c:v>
                </c:pt>
                <c:pt idx="629">
                  <c:v>51.46</c:v>
                </c:pt>
                <c:pt idx="630">
                  <c:v>51.47</c:v>
                </c:pt>
                <c:pt idx="631">
                  <c:v>51.48</c:v>
                </c:pt>
                <c:pt idx="632">
                  <c:v>51.49</c:v>
                </c:pt>
                <c:pt idx="633">
                  <c:v>51.49</c:v>
                </c:pt>
                <c:pt idx="634">
                  <c:v>51.5</c:v>
                </c:pt>
                <c:pt idx="635">
                  <c:v>51.5</c:v>
                </c:pt>
                <c:pt idx="636">
                  <c:v>51.51</c:v>
                </c:pt>
                <c:pt idx="637">
                  <c:v>51.51</c:v>
                </c:pt>
                <c:pt idx="638">
                  <c:v>51.52</c:v>
                </c:pt>
                <c:pt idx="639">
                  <c:v>51.52</c:v>
                </c:pt>
                <c:pt idx="640">
                  <c:v>51.52</c:v>
                </c:pt>
                <c:pt idx="641">
                  <c:v>51.52</c:v>
                </c:pt>
                <c:pt idx="642">
                  <c:v>51.52</c:v>
                </c:pt>
                <c:pt idx="643">
                  <c:v>51.52</c:v>
                </c:pt>
                <c:pt idx="644">
                  <c:v>51.52</c:v>
                </c:pt>
                <c:pt idx="645">
                  <c:v>51.52</c:v>
                </c:pt>
                <c:pt idx="646">
                  <c:v>51.52</c:v>
                </c:pt>
                <c:pt idx="647">
                  <c:v>51.52</c:v>
                </c:pt>
                <c:pt idx="648">
                  <c:v>51.52</c:v>
                </c:pt>
                <c:pt idx="649">
                  <c:v>51.52</c:v>
                </c:pt>
                <c:pt idx="650">
                  <c:v>51.52</c:v>
                </c:pt>
                <c:pt idx="651">
                  <c:v>51.52</c:v>
                </c:pt>
                <c:pt idx="652">
                  <c:v>51.52</c:v>
                </c:pt>
                <c:pt idx="653">
                  <c:v>51.53</c:v>
                </c:pt>
                <c:pt idx="654">
                  <c:v>51.53</c:v>
                </c:pt>
                <c:pt idx="655">
                  <c:v>51.54</c:v>
                </c:pt>
                <c:pt idx="656">
                  <c:v>51.54</c:v>
                </c:pt>
                <c:pt idx="657">
                  <c:v>51.54</c:v>
                </c:pt>
                <c:pt idx="658">
                  <c:v>51.54</c:v>
                </c:pt>
                <c:pt idx="659">
                  <c:v>51.54</c:v>
                </c:pt>
                <c:pt idx="660">
                  <c:v>51.54</c:v>
                </c:pt>
                <c:pt idx="661">
                  <c:v>51.55</c:v>
                </c:pt>
                <c:pt idx="662">
                  <c:v>51.55</c:v>
                </c:pt>
                <c:pt idx="663">
                  <c:v>51.55</c:v>
                </c:pt>
                <c:pt idx="664">
                  <c:v>51.55</c:v>
                </c:pt>
                <c:pt idx="665">
                  <c:v>51.55</c:v>
                </c:pt>
                <c:pt idx="666">
                  <c:v>51.55</c:v>
                </c:pt>
                <c:pt idx="667">
                  <c:v>51.55</c:v>
                </c:pt>
                <c:pt idx="668">
                  <c:v>51.55</c:v>
                </c:pt>
                <c:pt idx="669">
                  <c:v>51.55</c:v>
                </c:pt>
                <c:pt idx="670">
                  <c:v>51.55</c:v>
                </c:pt>
                <c:pt idx="671">
                  <c:v>51.55</c:v>
                </c:pt>
                <c:pt idx="672">
                  <c:v>51.55</c:v>
                </c:pt>
                <c:pt idx="673">
                  <c:v>51.55</c:v>
                </c:pt>
                <c:pt idx="674">
                  <c:v>51.55</c:v>
                </c:pt>
                <c:pt idx="675">
                  <c:v>51.55</c:v>
                </c:pt>
                <c:pt idx="676">
                  <c:v>51.55</c:v>
                </c:pt>
                <c:pt idx="677">
                  <c:v>51.55</c:v>
                </c:pt>
                <c:pt idx="678">
                  <c:v>51.54</c:v>
                </c:pt>
                <c:pt idx="679">
                  <c:v>51.54</c:v>
                </c:pt>
                <c:pt idx="680">
                  <c:v>51.54</c:v>
                </c:pt>
                <c:pt idx="681">
                  <c:v>51.54</c:v>
                </c:pt>
                <c:pt idx="682">
                  <c:v>51.54</c:v>
                </c:pt>
                <c:pt idx="683">
                  <c:v>51.54</c:v>
                </c:pt>
                <c:pt idx="684">
                  <c:v>51.53</c:v>
                </c:pt>
                <c:pt idx="685">
                  <c:v>51.53</c:v>
                </c:pt>
                <c:pt idx="686">
                  <c:v>51.52</c:v>
                </c:pt>
                <c:pt idx="687">
                  <c:v>51.52</c:v>
                </c:pt>
                <c:pt idx="688">
                  <c:v>51.52</c:v>
                </c:pt>
                <c:pt idx="689">
                  <c:v>51.52</c:v>
                </c:pt>
                <c:pt idx="690">
                  <c:v>51.52</c:v>
                </c:pt>
                <c:pt idx="691">
                  <c:v>51.52</c:v>
                </c:pt>
                <c:pt idx="692">
                  <c:v>51.52</c:v>
                </c:pt>
                <c:pt idx="693">
                  <c:v>51.52</c:v>
                </c:pt>
                <c:pt idx="694">
                  <c:v>51.52</c:v>
                </c:pt>
                <c:pt idx="695">
                  <c:v>51.52</c:v>
                </c:pt>
                <c:pt idx="696">
                  <c:v>51.52</c:v>
                </c:pt>
                <c:pt idx="697">
                  <c:v>51.52</c:v>
                </c:pt>
                <c:pt idx="698">
                  <c:v>51.52</c:v>
                </c:pt>
                <c:pt idx="699">
                  <c:v>51.52</c:v>
                </c:pt>
                <c:pt idx="700">
                  <c:v>51.52</c:v>
                </c:pt>
                <c:pt idx="701">
                  <c:v>51.52</c:v>
                </c:pt>
                <c:pt idx="702">
                  <c:v>51.52</c:v>
                </c:pt>
                <c:pt idx="703">
                  <c:v>51.52</c:v>
                </c:pt>
                <c:pt idx="704">
                  <c:v>51.52</c:v>
                </c:pt>
                <c:pt idx="705">
                  <c:v>51.52</c:v>
                </c:pt>
                <c:pt idx="706">
                  <c:v>51.52</c:v>
                </c:pt>
                <c:pt idx="707">
                  <c:v>51.52</c:v>
                </c:pt>
                <c:pt idx="708">
                  <c:v>51.51</c:v>
                </c:pt>
                <c:pt idx="709">
                  <c:v>51.51</c:v>
                </c:pt>
                <c:pt idx="710">
                  <c:v>51.5</c:v>
                </c:pt>
                <c:pt idx="711">
                  <c:v>51.5</c:v>
                </c:pt>
                <c:pt idx="712">
                  <c:v>51.49</c:v>
                </c:pt>
                <c:pt idx="713">
                  <c:v>51.49</c:v>
                </c:pt>
                <c:pt idx="714">
                  <c:v>51.48</c:v>
                </c:pt>
                <c:pt idx="715">
                  <c:v>51.47</c:v>
                </c:pt>
                <c:pt idx="716">
                  <c:v>51.46</c:v>
                </c:pt>
                <c:pt idx="717">
                  <c:v>51.45</c:v>
                </c:pt>
                <c:pt idx="718">
                  <c:v>51.44</c:v>
                </c:pt>
                <c:pt idx="719">
                  <c:v>51.43</c:v>
                </c:pt>
                <c:pt idx="720">
                  <c:v>51.42</c:v>
                </c:pt>
                <c:pt idx="721">
                  <c:v>51.41</c:v>
                </c:pt>
                <c:pt idx="722">
                  <c:v>51.4</c:v>
                </c:pt>
                <c:pt idx="723">
                  <c:v>51.39</c:v>
                </c:pt>
                <c:pt idx="724">
                  <c:v>51.38</c:v>
                </c:pt>
                <c:pt idx="725">
                  <c:v>51.37</c:v>
                </c:pt>
                <c:pt idx="726">
                  <c:v>51.36</c:v>
                </c:pt>
                <c:pt idx="727">
                  <c:v>51.36</c:v>
                </c:pt>
                <c:pt idx="728">
                  <c:v>51.35</c:v>
                </c:pt>
                <c:pt idx="729">
                  <c:v>51.34</c:v>
                </c:pt>
                <c:pt idx="730">
                  <c:v>51.33</c:v>
                </c:pt>
                <c:pt idx="731">
                  <c:v>51.31</c:v>
                </c:pt>
                <c:pt idx="732">
                  <c:v>51.3</c:v>
                </c:pt>
                <c:pt idx="733">
                  <c:v>51.29</c:v>
                </c:pt>
                <c:pt idx="734">
                  <c:v>51.28</c:v>
                </c:pt>
                <c:pt idx="735">
                  <c:v>51.27</c:v>
                </c:pt>
                <c:pt idx="736">
                  <c:v>51.27</c:v>
                </c:pt>
                <c:pt idx="737">
                  <c:v>51.26</c:v>
                </c:pt>
                <c:pt idx="738">
                  <c:v>51.26</c:v>
                </c:pt>
                <c:pt idx="739">
                  <c:v>51.26</c:v>
                </c:pt>
                <c:pt idx="740">
                  <c:v>51.26</c:v>
                </c:pt>
                <c:pt idx="741">
                  <c:v>51.25</c:v>
                </c:pt>
                <c:pt idx="742">
                  <c:v>51.25</c:v>
                </c:pt>
                <c:pt idx="743">
                  <c:v>51.25</c:v>
                </c:pt>
                <c:pt idx="744">
                  <c:v>51.24</c:v>
                </c:pt>
                <c:pt idx="745">
                  <c:v>51.24</c:v>
                </c:pt>
                <c:pt idx="746">
                  <c:v>51.24</c:v>
                </c:pt>
                <c:pt idx="747">
                  <c:v>51.24</c:v>
                </c:pt>
                <c:pt idx="748">
                  <c:v>51.24</c:v>
                </c:pt>
                <c:pt idx="749">
                  <c:v>51.24</c:v>
                </c:pt>
                <c:pt idx="750">
                  <c:v>51.24</c:v>
                </c:pt>
                <c:pt idx="751">
                  <c:v>51.24</c:v>
                </c:pt>
                <c:pt idx="752">
                  <c:v>51.24</c:v>
                </c:pt>
                <c:pt idx="753">
                  <c:v>51.24</c:v>
                </c:pt>
                <c:pt idx="754">
                  <c:v>51.24</c:v>
                </c:pt>
                <c:pt idx="755">
                  <c:v>51.24</c:v>
                </c:pt>
                <c:pt idx="756">
                  <c:v>51.24</c:v>
                </c:pt>
                <c:pt idx="757">
                  <c:v>51.24</c:v>
                </c:pt>
                <c:pt idx="758">
                  <c:v>51.24</c:v>
                </c:pt>
                <c:pt idx="759">
                  <c:v>51.24</c:v>
                </c:pt>
                <c:pt idx="760">
                  <c:v>51.24</c:v>
                </c:pt>
                <c:pt idx="761">
                  <c:v>51.24</c:v>
                </c:pt>
                <c:pt idx="762">
                  <c:v>51.24</c:v>
                </c:pt>
                <c:pt idx="763">
                  <c:v>51.24</c:v>
                </c:pt>
                <c:pt idx="764">
                  <c:v>51.24</c:v>
                </c:pt>
                <c:pt idx="765">
                  <c:v>51.24</c:v>
                </c:pt>
                <c:pt idx="766">
                  <c:v>51.24</c:v>
                </c:pt>
                <c:pt idx="767">
                  <c:v>51.24</c:v>
                </c:pt>
                <c:pt idx="768">
                  <c:v>51.24</c:v>
                </c:pt>
                <c:pt idx="769">
                  <c:v>51.24</c:v>
                </c:pt>
                <c:pt idx="770">
                  <c:v>51.24</c:v>
                </c:pt>
                <c:pt idx="771">
                  <c:v>51.24</c:v>
                </c:pt>
                <c:pt idx="772">
                  <c:v>51.24</c:v>
                </c:pt>
                <c:pt idx="773">
                  <c:v>51.24</c:v>
                </c:pt>
                <c:pt idx="774">
                  <c:v>51.24</c:v>
                </c:pt>
                <c:pt idx="775">
                  <c:v>51.24</c:v>
                </c:pt>
                <c:pt idx="776">
                  <c:v>51.24</c:v>
                </c:pt>
                <c:pt idx="777">
                  <c:v>51.24</c:v>
                </c:pt>
                <c:pt idx="778">
                  <c:v>51.24</c:v>
                </c:pt>
                <c:pt idx="779">
                  <c:v>51.24</c:v>
                </c:pt>
                <c:pt idx="780">
                  <c:v>51.24</c:v>
                </c:pt>
                <c:pt idx="781">
                  <c:v>51.24</c:v>
                </c:pt>
                <c:pt idx="782">
                  <c:v>51.24</c:v>
                </c:pt>
                <c:pt idx="783">
                  <c:v>51.24</c:v>
                </c:pt>
                <c:pt idx="784">
                  <c:v>51.24</c:v>
                </c:pt>
                <c:pt idx="785">
                  <c:v>51.24</c:v>
                </c:pt>
                <c:pt idx="786">
                  <c:v>51.24</c:v>
                </c:pt>
                <c:pt idx="787">
                  <c:v>51.24</c:v>
                </c:pt>
                <c:pt idx="788">
                  <c:v>51.24</c:v>
                </c:pt>
                <c:pt idx="789">
                  <c:v>51.23</c:v>
                </c:pt>
                <c:pt idx="790">
                  <c:v>51.23</c:v>
                </c:pt>
                <c:pt idx="791">
                  <c:v>51.22</c:v>
                </c:pt>
                <c:pt idx="792">
                  <c:v>51.21</c:v>
                </c:pt>
                <c:pt idx="793">
                  <c:v>51.2</c:v>
                </c:pt>
                <c:pt idx="794">
                  <c:v>51.2</c:v>
                </c:pt>
                <c:pt idx="795">
                  <c:v>51.19</c:v>
                </c:pt>
                <c:pt idx="796">
                  <c:v>51.19</c:v>
                </c:pt>
                <c:pt idx="797">
                  <c:v>51.19</c:v>
                </c:pt>
                <c:pt idx="798">
                  <c:v>51.18</c:v>
                </c:pt>
                <c:pt idx="799">
                  <c:v>51.18</c:v>
                </c:pt>
                <c:pt idx="800">
                  <c:v>51.18</c:v>
                </c:pt>
                <c:pt idx="801">
                  <c:v>51.18</c:v>
                </c:pt>
                <c:pt idx="802">
                  <c:v>51.17</c:v>
                </c:pt>
                <c:pt idx="803">
                  <c:v>51.17</c:v>
                </c:pt>
                <c:pt idx="804">
                  <c:v>51.16</c:v>
                </c:pt>
                <c:pt idx="805">
                  <c:v>51.16</c:v>
                </c:pt>
                <c:pt idx="806">
                  <c:v>51.16</c:v>
                </c:pt>
                <c:pt idx="807">
                  <c:v>51.15</c:v>
                </c:pt>
                <c:pt idx="808">
                  <c:v>51.15</c:v>
                </c:pt>
                <c:pt idx="809">
                  <c:v>51.14</c:v>
                </c:pt>
                <c:pt idx="810">
                  <c:v>51.14</c:v>
                </c:pt>
                <c:pt idx="811">
                  <c:v>51.14</c:v>
                </c:pt>
                <c:pt idx="812">
                  <c:v>51.14</c:v>
                </c:pt>
                <c:pt idx="813">
                  <c:v>51.14</c:v>
                </c:pt>
                <c:pt idx="814">
                  <c:v>51.14</c:v>
                </c:pt>
                <c:pt idx="815">
                  <c:v>51.14</c:v>
                </c:pt>
                <c:pt idx="816">
                  <c:v>51.14</c:v>
                </c:pt>
                <c:pt idx="817">
                  <c:v>51.14</c:v>
                </c:pt>
                <c:pt idx="818">
                  <c:v>51.15</c:v>
                </c:pt>
                <c:pt idx="819">
                  <c:v>51.16</c:v>
                </c:pt>
                <c:pt idx="820">
                  <c:v>51.17</c:v>
                </c:pt>
                <c:pt idx="821">
                  <c:v>51.17</c:v>
                </c:pt>
                <c:pt idx="822">
                  <c:v>51.18</c:v>
                </c:pt>
                <c:pt idx="823">
                  <c:v>51.19</c:v>
                </c:pt>
                <c:pt idx="824">
                  <c:v>51.19</c:v>
                </c:pt>
                <c:pt idx="825">
                  <c:v>51.2</c:v>
                </c:pt>
                <c:pt idx="826">
                  <c:v>51.21</c:v>
                </c:pt>
                <c:pt idx="827">
                  <c:v>51.22</c:v>
                </c:pt>
                <c:pt idx="828">
                  <c:v>51.23</c:v>
                </c:pt>
                <c:pt idx="829">
                  <c:v>51.23</c:v>
                </c:pt>
                <c:pt idx="830">
                  <c:v>51.24</c:v>
                </c:pt>
                <c:pt idx="831">
                  <c:v>51.24</c:v>
                </c:pt>
                <c:pt idx="832">
                  <c:v>51.24</c:v>
                </c:pt>
                <c:pt idx="833">
                  <c:v>51.24</c:v>
                </c:pt>
                <c:pt idx="834">
                  <c:v>51.24</c:v>
                </c:pt>
                <c:pt idx="835">
                  <c:v>51.24</c:v>
                </c:pt>
                <c:pt idx="836">
                  <c:v>51.24</c:v>
                </c:pt>
                <c:pt idx="837">
                  <c:v>51.24</c:v>
                </c:pt>
                <c:pt idx="838">
                  <c:v>51.24</c:v>
                </c:pt>
                <c:pt idx="839">
                  <c:v>51.24</c:v>
                </c:pt>
                <c:pt idx="840">
                  <c:v>51.24</c:v>
                </c:pt>
                <c:pt idx="841">
                  <c:v>51.24</c:v>
                </c:pt>
                <c:pt idx="842">
                  <c:v>51.24</c:v>
                </c:pt>
                <c:pt idx="843">
                  <c:v>51.25</c:v>
                </c:pt>
                <c:pt idx="844">
                  <c:v>51.25</c:v>
                </c:pt>
                <c:pt idx="845">
                  <c:v>51.26</c:v>
                </c:pt>
                <c:pt idx="846">
                  <c:v>51.27</c:v>
                </c:pt>
                <c:pt idx="847">
                  <c:v>51.29</c:v>
                </c:pt>
                <c:pt idx="848">
                  <c:v>51.31</c:v>
                </c:pt>
                <c:pt idx="849">
                  <c:v>51.33</c:v>
                </c:pt>
                <c:pt idx="850">
                  <c:v>51.36</c:v>
                </c:pt>
                <c:pt idx="851">
                  <c:v>51.38</c:v>
                </c:pt>
                <c:pt idx="852">
                  <c:v>51.39</c:v>
                </c:pt>
                <c:pt idx="853">
                  <c:v>51.41</c:v>
                </c:pt>
                <c:pt idx="854">
                  <c:v>51.44</c:v>
                </c:pt>
                <c:pt idx="855">
                  <c:v>51.46</c:v>
                </c:pt>
                <c:pt idx="856">
                  <c:v>51.48</c:v>
                </c:pt>
                <c:pt idx="857">
                  <c:v>51.49</c:v>
                </c:pt>
                <c:pt idx="858">
                  <c:v>51.51</c:v>
                </c:pt>
                <c:pt idx="859">
                  <c:v>51.51</c:v>
                </c:pt>
                <c:pt idx="860">
                  <c:v>51.52</c:v>
                </c:pt>
                <c:pt idx="861">
                  <c:v>51.52</c:v>
                </c:pt>
                <c:pt idx="862">
                  <c:v>51.53</c:v>
                </c:pt>
                <c:pt idx="863">
                  <c:v>51.54</c:v>
                </c:pt>
                <c:pt idx="864">
                  <c:v>51.55</c:v>
                </c:pt>
                <c:pt idx="865">
                  <c:v>51.57</c:v>
                </c:pt>
                <c:pt idx="866">
                  <c:v>51.59</c:v>
                </c:pt>
                <c:pt idx="867">
                  <c:v>51.61</c:v>
                </c:pt>
                <c:pt idx="868">
                  <c:v>51.63</c:v>
                </c:pt>
                <c:pt idx="869">
                  <c:v>51.65</c:v>
                </c:pt>
                <c:pt idx="870">
                  <c:v>51.66</c:v>
                </c:pt>
                <c:pt idx="871">
                  <c:v>51.66</c:v>
                </c:pt>
                <c:pt idx="872">
                  <c:v>51.67</c:v>
                </c:pt>
                <c:pt idx="873">
                  <c:v>51.67</c:v>
                </c:pt>
                <c:pt idx="874">
                  <c:v>51.67</c:v>
                </c:pt>
                <c:pt idx="875">
                  <c:v>51.67</c:v>
                </c:pt>
                <c:pt idx="876">
                  <c:v>51.67</c:v>
                </c:pt>
                <c:pt idx="877">
                  <c:v>51.67</c:v>
                </c:pt>
                <c:pt idx="878">
                  <c:v>51.67</c:v>
                </c:pt>
                <c:pt idx="879">
                  <c:v>51.67</c:v>
                </c:pt>
                <c:pt idx="880">
                  <c:v>51.67</c:v>
                </c:pt>
                <c:pt idx="881">
                  <c:v>51.67</c:v>
                </c:pt>
                <c:pt idx="882">
                  <c:v>51.67</c:v>
                </c:pt>
                <c:pt idx="883">
                  <c:v>51.67</c:v>
                </c:pt>
                <c:pt idx="884">
                  <c:v>51.67</c:v>
                </c:pt>
                <c:pt idx="885">
                  <c:v>51.67</c:v>
                </c:pt>
                <c:pt idx="886">
                  <c:v>51.67</c:v>
                </c:pt>
                <c:pt idx="887">
                  <c:v>51.67</c:v>
                </c:pt>
                <c:pt idx="888">
                  <c:v>51.67</c:v>
                </c:pt>
                <c:pt idx="889">
                  <c:v>51.67</c:v>
                </c:pt>
                <c:pt idx="890">
                  <c:v>51.67</c:v>
                </c:pt>
                <c:pt idx="891">
                  <c:v>51.67</c:v>
                </c:pt>
                <c:pt idx="892">
                  <c:v>51.68</c:v>
                </c:pt>
                <c:pt idx="893">
                  <c:v>51.68</c:v>
                </c:pt>
                <c:pt idx="894">
                  <c:v>51.68</c:v>
                </c:pt>
                <c:pt idx="895">
                  <c:v>51.68</c:v>
                </c:pt>
                <c:pt idx="896">
                  <c:v>51.68</c:v>
                </c:pt>
                <c:pt idx="897">
                  <c:v>51.68</c:v>
                </c:pt>
                <c:pt idx="898">
                  <c:v>51.68</c:v>
                </c:pt>
                <c:pt idx="899">
                  <c:v>51.68</c:v>
                </c:pt>
                <c:pt idx="900">
                  <c:v>51.68</c:v>
                </c:pt>
                <c:pt idx="901">
                  <c:v>51.68</c:v>
                </c:pt>
                <c:pt idx="902">
                  <c:v>51.68</c:v>
                </c:pt>
                <c:pt idx="903">
                  <c:v>51.68</c:v>
                </c:pt>
                <c:pt idx="904">
                  <c:v>51.68</c:v>
                </c:pt>
                <c:pt idx="905">
                  <c:v>51.67</c:v>
                </c:pt>
                <c:pt idx="906">
                  <c:v>51.67</c:v>
                </c:pt>
                <c:pt idx="907">
                  <c:v>51.67</c:v>
                </c:pt>
                <c:pt idx="908">
                  <c:v>51.67</c:v>
                </c:pt>
                <c:pt idx="909">
                  <c:v>51.67</c:v>
                </c:pt>
                <c:pt idx="910">
                  <c:v>51.67</c:v>
                </c:pt>
                <c:pt idx="911">
                  <c:v>51.67</c:v>
                </c:pt>
                <c:pt idx="912">
                  <c:v>51.67</c:v>
                </c:pt>
                <c:pt idx="913">
                  <c:v>51.67</c:v>
                </c:pt>
                <c:pt idx="914">
                  <c:v>51.67</c:v>
                </c:pt>
                <c:pt idx="915">
                  <c:v>51.67</c:v>
                </c:pt>
                <c:pt idx="916">
                  <c:v>51.67</c:v>
                </c:pt>
                <c:pt idx="917">
                  <c:v>51.67</c:v>
                </c:pt>
                <c:pt idx="918">
                  <c:v>51.67</c:v>
                </c:pt>
                <c:pt idx="919">
                  <c:v>51.67</c:v>
                </c:pt>
                <c:pt idx="920">
                  <c:v>51.67</c:v>
                </c:pt>
                <c:pt idx="921">
                  <c:v>51.67</c:v>
                </c:pt>
                <c:pt idx="922">
                  <c:v>51.67</c:v>
                </c:pt>
                <c:pt idx="923">
                  <c:v>51.67</c:v>
                </c:pt>
                <c:pt idx="924">
                  <c:v>51.67</c:v>
                </c:pt>
                <c:pt idx="925">
                  <c:v>51.67</c:v>
                </c:pt>
                <c:pt idx="926">
                  <c:v>51.67</c:v>
                </c:pt>
                <c:pt idx="927">
                  <c:v>51.67</c:v>
                </c:pt>
                <c:pt idx="928">
                  <c:v>51.67</c:v>
                </c:pt>
                <c:pt idx="929">
                  <c:v>51.67</c:v>
                </c:pt>
                <c:pt idx="930">
                  <c:v>51.67</c:v>
                </c:pt>
                <c:pt idx="931">
                  <c:v>51.67</c:v>
                </c:pt>
                <c:pt idx="932">
                  <c:v>51.67</c:v>
                </c:pt>
                <c:pt idx="933">
                  <c:v>51.67</c:v>
                </c:pt>
                <c:pt idx="934">
                  <c:v>51.67</c:v>
                </c:pt>
                <c:pt idx="935">
                  <c:v>51.67</c:v>
                </c:pt>
                <c:pt idx="936">
                  <c:v>51.66</c:v>
                </c:pt>
                <c:pt idx="937">
                  <c:v>51.66</c:v>
                </c:pt>
                <c:pt idx="938">
                  <c:v>51.65</c:v>
                </c:pt>
                <c:pt idx="939">
                  <c:v>51.63</c:v>
                </c:pt>
                <c:pt idx="940">
                  <c:v>51.62</c:v>
                </c:pt>
                <c:pt idx="941">
                  <c:v>51.6</c:v>
                </c:pt>
                <c:pt idx="942">
                  <c:v>51.58</c:v>
                </c:pt>
                <c:pt idx="943">
                  <c:v>51.56</c:v>
                </c:pt>
                <c:pt idx="944">
                  <c:v>51.55</c:v>
                </c:pt>
                <c:pt idx="945">
                  <c:v>51.54</c:v>
                </c:pt>
                <c:pt idx="946">
                  <c:v>51.53</c:v>
                </c:pt>
                <c:pt idx="947">
                  <c:v>51.52</c:v>
                </c:pt>
                <c:pt idx="948">
                  <c:v>51.52</c:v>
                </c:pt>
                <c:pt idx="949">
                  <c:v>51.52</c:v>
                </c:pt>
                <c:pt idx="950">
                  <c:v>51.52</c:v>
                </c:pt>
                <c:pt idx="951">
                  <c:v>51.51</c:v>
                </c:pt>
                <c:pt idx="952">
                  <c:v>51.5</c:v>
                </c:pt>
                <c:pt idx="953">
                  <c:v>51.49</c:v>
                </c:pt>
                <c:pt idx="954">
                  <c:v>51.46</c:v>
                </c:pt>
                <c:pt idx="955">
                  <c:v>51.45</c:v>
                </c:pt>
                <c:pt idx="956">
                  <c:v>51.42</c:v>
                </c:pt>
                <c:pt idx="957">
                  <c:v>51.4</c:v>
                </c:pt>
                <c:pt idx="958">
                  <c:v>51.38</c:v>
                </c:pt>
                <c:pt idx="959">
                  <c:v>51.36</c:v>
                </c:pt>
                <c:pt idx="960">
                  <c:v>51.34</c:v>
                </c:pt>
                <c:pt idx="961">
                  <c:v>51.33</c:v>
                </c:pt>
                <c:pt idx="962">
                  <c:v>51.31</c:v>
                </c:pt>
                <c:pt idx="963">
                  <c:v>51.29</c:v>
                </c:pt>
                <c:pt idx="964">
                  <c:v>51.27</c:v>
                </c:pt>
                <c:pt idx="965">
                  <c:v>51.26</c:v>
                </c:pt>
                <c:pt idx="966">
                  <c:v>51.26</c:v>
                </c:pt>
                <c:pt idx="967">
                  <c:v>51.25</c:v>
                </c:pt>
                <c:pt idx="968">
                  <c:v>51.25</c:v>
                </c:pt>
                <c:pt idx="969">
                  <c:v>51.25</c:v>
                </c:pt>
                <c:pt idx="970">
                  <c:v>51.24</c:v>
                </c:pt>
                <c:pt idx="971">
                  <c:v>51.24</c:v>
                </c:pt>
                <c:pt idx="972">
                  <c:v>51.24</c:v>
                </c:pt>
                <c:pt idx="973">
                  <c:v>51.24</c:v>
                </c:pt>
                <c:pt idx="974">
                  <c:v>51.24</c:v>
                </c:pt>
                <c:pt idx="975">
                  <c:v>51.24</c:v>
                </c:pt>
                <c:pt idx="976">
                  <c:v>51.24</c:v>
                </c:pt>
                <c:pt idx="977">
                  <c:v>51.24</c:v>
                </c:pt>
                <c:pt idx="978">
                  <c:v>51.24</c:v>
                </c:pt>
                <c:pt idx="979">
                  <c:v>51.24</c:v>
                </c:pt>
                <c:pt idx="980">
                  <c:v>51.24</c:v>
                </c:pt>
                <c:pt idx="981">
                  <c:v>51.24</c:v>
                </c:pt>
                <c:pt idx="982">
                  <c:v>51.24</c:v>
                </c:pt>
                <c:pt idx="983">
                  <c:v>51.24</c:v>
                </c:pt>
                <c:pt idx="984">
                  <c:v>51.24</c:v>
                </c:pt>
                <c:pt idx="985">
                  <c:v>51.24</c:v>
                </c:pt>
                <c:pt idx="986">
                  <c:v>51.24</c:v>
                </c:pt>
                <c:pt idx="987">
                  <c:v>51.24</c:v>
                </c:pt>
                <c:pt idx="988">
                  <c:v>51.24</c:v>
                </c:pt>
                <c:pt idx="989">
                  <c:v>51.24</c:v>
                </c:pt>
                <c:pt idx="990">
                  <c:v>51.24</c:v>
                </c:pt>
                <c:pt idx="991">
                  <c:v>51.23</c:v>
                </c:pt>
                <c:pt idx="992">
                  <c:v>51.23</c:v>
                </c:pt>
                <c:pt idx="993">
                  <c:v>51.22</c:v>
                </c:pt>
                <c:pt idx="994">
                  <c:v>51.21</c:v>
                </c:pt>
                <c:pt idx="995">
                  <c:v>51.2</c:v>
                </c:pt>
                <c:pt idx="996">
                  <c:v>51.19</c:v>
                </c:pt>
                <c:pt idx="997">
                  <c:v>51.19</c:v>
                </c:pt>
                <c:pt idx="998">
                  <c:v>51.18</c:v>
                </c:pt>
                <c:pt idx="999">
                  <c:v>51.17</c:v>
                </c:pt>
                <c:pt idx="1000">
                  <c:v>51.16</c:v>
                </c:pt>
                <c:pt idx="1001">
                  <c:v>51.15</c:v>
                </c:pt>
                <c:pt idx="1002">
                  <c:v>51.14</c:v>
                </c:pt>
                <c:pt idx="1003">
                  <c:v>51.13</c:v>
                </c:pt>
                <c:pt idx="1004">
                  <c:v>51.13</c:v>
                </c:pt>
                <c:pt idx="1005">
                  <c:v>51.13</c:v>
                </c:pt>
                <c:pt idx="1006">
                  <c:v>51.14</c:v>
                </c:pt>
                <c:pt idx="1007">
                  <c:v>51.14</c:v>
                </c:pt>
                <c:pt idx="1008">
                  <c:v>51.15</c:v>
                </c:pt>
                <c:pt idx="1009">
                  <c:v>51.15</c:v>
                </c:pt>
                <c:pt idx="1010">
                  <c:v>51.16</c:v>
                </c:pt>
                <c:pt idx="1011">
                  <c:v>51.16</c:v>
                </c:pt>
                <c:pt idx="1012">
                  <c:v>51.17</c:v>
                </c:pt>
                <c:pt idx="1013">
                  <c:v>51.17</c:v>
                </c:pt>
                <c:pt idx="1014">
                  <c:v>51.17</c:v>
                </c:pt>
                <c:pt idx="1015">
                  <c:v>51.17</c:v>
                </c:pt>
                <c:pt idx="1016">
                  <c:v>51.18</c:v>
                </c:pt>
                <c:pt idx="1017">
                  <c:v>51.18</c:v>
                </c:pt>
                <c:pt idx="1018">
                  <c:v>51.18</c:v>
                </c:pt>
                <c:pt idx="1019">
                  <c:v>51.19</c:v>
                </c:pt>
                <c:pt idx="1020">
                  <c:v>51.2</c:v>
                </c:pt>
                <c:pt idx="1021">
                  <c:v>51.2</c:v>
                </c:pt>
                <c:pt idx="1022">
                  <c:v>51.21</c:v>
                </c:pt>
                <c:pt idx="1023">
                  <c:v>51.21</c:v>
                </c:pt>
                <c:pt idx="1024">
                  <c:v>51.22</c:v>
                </c:pt>
                <c:pt idx="1025">
                  <c:v>51.23</c:v>
                </c:pt>
                <c:pt idx="1026">
                  <c:v>51.23</c:v>
                </c:pt>
                <c:pt idx="1027">
                  <c:v>51.24</c:v>
                </c:pt>
                <c:pt idx="1028">
                  <c:v>51.24</c:v>
                </c:pt>
                <c:pt idx="1029">
                  <c:v>51.24</c:v>
                </c:pt>
                <c:pt idx="1030">
                  <c:v>51.24</c:v>
                </c:pt>
                <c:pt idx="1031">
                  <c:v>51.24</c:v>
                </c:pt>
                <c:pt idx="1032">
                  <c:v>51.24</c:v>
                </c:pt>
                <c:pt idx="1033">
                  <c:v>51.24</c:v>
                </c:pt>
                <c:pt idx="1034">
                  <c:v>51.24</c:v>
                </c:pt>
                <c:pt idx="1035">
                  <c:v>51.24</c:v>
                </c:pt>
                <c:pt idx="1036">
                  <c:v>51.24</c:v>
                </c:pt>
                <c:pt idx="1037">
                  <c:v>51.24</c:v>
                </c:pt>
                <c:pt idx="1038">
                  <c:v>51.24</c:v>
                </c:pt>
                <c:pt idx="1039">
                  <c:v>51.24</c:v>
                </c:pt>
                <c:pt idx="1040">
                  <c:v>51.24</c:v>
                </c:pt>
                <c:pt idx="1041">
                  <c:v>51.24</c:v>
                </c:pt>
                <c:pt idx="1042">
                  <c:v>51.24</c:v>
                </c:pt>
                <c:pt idx="1043">
                  <c:v>51.24</c:v>
                </c:pt>
                <c:pt idx="1044">
                  <c:v>51.24</c:v>
                </c:pt>
                <c:pt idx="1045">
                  <c:v>51.24</c:v>
                </c:pt>
                <c:pt idx="1046">
                  <c:v>51.24</c:v>
                </c:pt>
                <c:pt idx="1047">
                  <c:v>51.24</c:v>
                </c:pt>
                <c:pt idx="1048">
                  <c:v>51.24</c:v>
                </c:pt>
                <c:pt idx="1049">
                  <c:v>51.24</c:v>
                </c:pt>
                <c:pt idx="1050">
                  <c:v>51.24</c:v>
                </c:pt>
                <c:pt idx="1051">
                  <c:v>51.24</c:v>
                </c:pt>
                <c:pt idx="1052">
                  <c:v>51.24</c:v>
                </c:pt>
                <c:pt idx="1053">
                  <c:v>51.24</c:v>
                </c:pt>
                <c:pt idx="1054">
                  <c:v>51.24</c:v>
                </c:pt>
                <c:pt idx="1055">
                  <c:v>51.24</c:v>
                </c:pt>
                <c:pt idx="1056">
                  <c:v>51.24</c:v>
                </c:pt>
                <c:pt idx="1057">
                  <c:v>51.24</c:v>
                </c:pt>
                <c:pt idx="1058">
                  <c:v>51.24</c:v>
                </c:pt>
                <c:pt idx="1059">
                  <c:v>51.24</c:v>
                </c:pt>
                <c:pt idx="1060">
                  <c:v>51.24</c:v>
                </c:pt>
                <c:pt idx="1061">
                  <c:v>51.24</c:v>
                </c:pt>
                <c:pt idx="1062">
                  <c:v>51.24</c:v>
                </c:pt>
                <c:pt idx="1063">
                  <c:v>51.24</c:v>
                </c:pt>
                <c:pt idx="1064">
                  <c:v>51.24</c:v>
                </c:pt>
                <c:pt idx="1065">
                  <c:v>51.24</c:v>
                </c:pt>
                <c:pt idx="1066">
                  <c:v>51.24</c:v>
                </c:pt>
                <c:pt idx="1067">
                  <c:v>51.24</c:v>
                </c:pt>
                <c:pt idx="1068">
                  <c:v>51.24</c:v>
                </c:pt>
                <c:pt idx="1069">
                  <c:v>51.24</c:v>
                </c:pt>
                <c:pt idx="1070">
                  <c:v>51.24</c:v>
                </c:pt>
                <c:pt idx="1071">
                  <c:v>51.24</c:v>
                </c:pt>
                <c:pt idx="1072">
                  <c:v>51.24</c:v>
                </c:pt>
                <c:pt idx="1073">
                  <c:v>51.24</c:v>
                </c:pt>
                <c:pt idx="1074">
                  <c:v>51.24</c:v>
                </c:pt>
                <c:pt idx="1075">
                  <c:v>51.24</c:v>
                </c:pt>
                <c:pt idx="1076">
                  <c:v>51.24</c:v>
                </c:pt>
                <c:pt idx="1077">
                  <c:v>51.24</c:v>
                </c:pt>
                <c:pt idx="1078">
                  <c:v>51.24</c:v>
                </c:pt>
                <c:pt idx="1079">
                  <c:v>51.24</c:v>
                </c:pt>
                <c:pt idx="1080">
                  <c:v>51.24</c:v>
                </c:pt>
                <c:pt idx="1081">
                  <c:v>51.24</c:v>
                </c:pt>
                <c:pt idx="1082">
                  <c:v>51.24</c:v>
                </c:pt>
                <c:pt idx="1083">
                  <c:v>51.24</c:v>
                </c:pt>
                <c:pt idx="1084">
                  <c:v>51.24</c:v>
                </c:pt>
                <c:pt idx="1085">
                  <c:v>51.24</c:v>
                </c:pt>
                <c:pt idx="1086">
                  <c:v>51.24</c:v>
                </c:pt>
                <c:pt idx="1087">
                  <c:v>51.24</c:v>
                </c:pt>
                <c:pt idx="1088">
                  <c:v>51.24</c:v>
                </c:pt>
                <c:pt idx="1089">
                  <c:v>51.24</c:v>
                </c:pt>
                <c:pt idx="1090">
                  <c:v>51.24</c:v>
                </c:pt>
                <c:pt idx="1091">
                  <c:v>51.24</c:v>
                </c:pt>
                <c:pt idx="1092">
                  <c:v>51.24</c:v>
                </c:pt>
                <c:pt idx="1093">
                  <c:v>51.24</c:v>
                </c:pt>
                <c:pt idx="1094">
                  <c:v>51.24</c:v>
                </c:pt>
                <c:pt idx="1095">
                  <c:v>51.24</c:v>
                </c:pt>
                <c:pt idx="1096">
                  <c:v>51.24</c:v>
                </c:pt>
                <c:pt idx="1097">
                  <c:v>51.24</c:v>
                </c:pt>
                <c:pt idx="1098">
                  <c:v>51.24</c:v>
                </c:pt>
                <c:pt idx="1099">
                  <c:v>51.24</c:v>
                </c:pt>
                <c:pt idx="1100">
                  <c:v>51.24</c:v>
                </c:pt>
                <c:pt idx="1101">
                  <c:v>51.24</c:v>
                </c:pt>
                <c:pt idx="1102">
                  <c:v>51.24</c:v>
                </c:pt>
                <c:pt idx="1103">
                  <c:v>51.24</c:v>
                </c:pt>
                <c:pt idx="1104">
                  <c:v>51.24</c:v>
                </c:pt>
                <c:pt idx="1105">
                  <c:v>51.24</c:v>
                </c:pt>
                <c:pt idx="1106">
                  <c:v>51.24</c:v>
                </c:pt>
                <c:pt idx="1107">
                  <c:v>51.23</c:v>
                </c:pt>
                <c:pt idx="1108">
                  <c:v>51.23</c:v>
                </c:pt>
                <c:pt idx="1109">
                  <c:v>51.23</c:v>
                </c:pt>
                <c:pt idx="1110">
                  <c:v>51.23</c:v>
                </c:pt>
                <c:pt idx="1111">
                  <c:v>51.23</c:v>
                </c:pt>
                <c:pt idx="1112">
                  <c:v>51.23</c:v>
                </c:pt>
                <c:pt idx="1113">
                  <c:v>51.23</c:v>
                </c:pt>
                <c:pt idx="1114">
                  <c:v>51.22</c:v>
                </c:pt>
                <c:pt idx="1115">
                  <c:v>51.21</c:v>
                </c:pt>
                <c:pt idx="1116">
                  <c:v>51.21</c:v>
                </c:pt>
                <c:pt idx="1117">
                  <c:v>51.2</c:v>
                </c:pt>
                <c:pt idx="1118">
                  <c:v>51.19</c:v>
                </c:pt>
                <c:pt idx="1119">
                  <c:v>51.18</c:v>
                </c:pt>
                <c:pt idx="1120">
                  <c:v>51.18</c:v>
                </c:pt>
                <c:pt idx="1121">
                  <c:v>51.18</c:v>
                </c:pt>
                <c:pt idx="1122">
                  <c:v>51.18</c:v>
                </c:pt>
                <c:pt idx="1123">
                  <c:v>51.18</c:v>
                </c:pt>
                <c:pt idx="1124">
                  <c:v>51.18</c:v>
                </c:pt>
                <c:pt idx="1125">
                  <c:v>51.18</c:v>
                </c:pt>
                <c:pt idx="1126">
                  <c:v>51.18</c:v>
                </c:pt>
                <c:pt idx="1127">
                  <c:v>51.18</c:v>
                </c:pt>
                <c:pt idx="1128">
                  <c:v>51.19</c:v>
                </c:pt>
                <c:pt idx="1129">
                  <c:v>51.19</c:v>
                </c:pt>
                <c:pt idx="1130">
                  <c:v>51.2</c:v>
                </c:pt>
                <c:pt idx="1131">
                  <c:v>51.2</c:v>
                </c:pt>
                <c:pt idx="1132">
                  <c:v>51.21</c:v>
                </c:pt>
                <c:pt idx="1133">
                  <c:v>51.21</c:v>
                </c:pt>
                <c:pt idx="1134">
                  <c:v>51.22</c:v>
                </c:pt>
                <c:pt idx="1135">
                  <c:v>51.23</c:v>
                </c:pt>
                <c:pt idx="1136">
                  <c:v>51.24</c:v>
                </c:pt>
                <c:pt idx="1137">
                  <c:v>51.24</c:v>
                </c:pt>
                <c:pt idx="1138">
                  <c:v>51.24</c:v>
                </c:pt>
                <c:pt idx="1139">
                  <c:v>51.24</c:v>
                </c:pt>
                <c:pt idx="1140">
                  <c:v>51.24</c:v>
                </c:pt>
                <c:pt idx="1141">
                  <c:v>51.24</c:v>
                </c:pt>
                <c:pt idx="1142">
                  <c:v>51.24</c:v>
                </c:pt>
                <c:pt idx="1143">
                  <c:v>51.24</c:v>
                </c:pt>
                <c:pt idx="1144">
                  <c:v>51.24</c:v>
                </c:pt>
                <c:pt idx="1145">
                  <c:v>51.24</c:v>
                </c:pt>
                <c:pt idx="1146">
                  <c:v>51.24</c:v>
                </c:pt>
                <c:pt idx="1147">
                  <c:v>51.24</c:v>
                </c:pt>
                <c:pt idx="1148">
                  <c:v>51.24</c:v>
                </c:pt>
                <c:pt idx="1149">
                  <c:v>51.25</c:v>
                </c:pt>
                <c:pt idx="1150">
                  <c:v>51.25</c:v>
                </c:pt>
                <c:pt idx="1151">
                  <c:v>51.26</c:v>
                </c:pt>
                <c:pt idx="1152">
                  <c:v>51.27</c:v>
                </c:pt>
                <c:pt idx="1153">
                  <c:v>51.29</c:v>
                </c:pt>
                <c:pt idx="1154">
                  <c:v>51.3</c:v>
                </c:pt>
                <c:pt idx="1155">
                  <c:v>51.31</c:v>
                </c:pt>
                <c:pt idx="1156">
                  <c:v>51.32</c:v>
                </c:pt>
                <c:pt idx="1157">
                  <c:v>51.32</c:v>
                </c:pt>
                <c:pt idx="1158">
                  <c:v>51.33</c:v>
                </c:pt>
                <c:pt idx="1159">
                  <c:v>51.33</c:v>
                </c:pt>
                <c:pt idx="1160">
                  <c:v>51.34</c:v>
                </c:pt>
                <c:pt idx="1161">
                  <c:v>51.36</c:v>
                </c:pt>
                <c:pt idx="1162">
                  <c:v>51.36</c:v>
                </c:pt>
                <c:pt idx="1163">
                  <c:v>51.37</c:v>
                </c:pt>
                <c:pt idx="1164">
                  <c:v>51.37</c:v>
                </c:pt>
                <c:pt idx="1165">
                  <c:v>51.38</c:v>
                </c:pt>
                <c:pt idx="1166">
                  <c:v>51.38</c:v>
                </c:pt>
                <c:pt idx="1167">
                  <c:v>51.38</c:v>
                </c:pt>
                <c:pt idx="1168">
                  <c:v>51.39</c:v>
                </c:pt>
                <c:pt idx="1169">
                  <c:v>51.4</c:v>
                </c:pt>
                <c:pt idx="1170">
                  <c:v>51.4</c:v>
                </c:pt>
                <c:pt idx="1171">
                  <c:v>51.41</c:v>
                </c:pt>
                <c:pt idx="1172">
                  <c:v>51.42</c:v>
                </c:pt>
                <c:pt idx="1173">
                  <c:v>51.42</c:v>
                </c:pt>
                <c:pt idx="1174">
                  <c:v>51.43</c:v>
                </c:pt>
                <c:pt idx="1175">
                  <c:v>51.43</c:v>
                </c:pt>
                <c:pt idx="1176">
                  <c:v>51.44</c:v>
                </c:pt>
                <c:pt idx="1177">
                  <c:v>51.45</c:v>
                </c:pt>
                <c:pt idx="1178">
                  <c:v>51.46</c:v>
                </c:pt>
                <c:pt idx="1179">
                  <c:v>51.47</c:v>
                </c:pt>
                <c:pt idx="1180">
                  <c:v>51.48</c:v>
                </c:pt>
                <c:pt idx="1181">
                  <c:v>51.49</c:v>
                </c:pt>
                <c:pt idx="1182">
                  <c:v>51.5</c:v>
                </c:pt>
                <c:pt idx="1183">
                  <c:v>51.5</c:v>
                </c:pt>
                <c:pt idx="1184">
                  <c:v>51.51</c:v>
                </c:pt>
                <c:pt idx="1185">
                  <c:v>51.51</c:v>
                </c:pt>
                <c:pt idx="1186">
                  <c:v>51.51</c:v>
                </c:pt>
                <c:pt idx="1187">
                  <c:v>51.52</c:v>
                </c:pt>
                <c:pt idx="1188">
                  <c:v>51.52</c:v>
                </c:pt>
                <c:pt idx="1189">
                  <c:v>51.52</c:v>
                </c:pt>
                <c:pt idx="1190">
                  <c:v>51.52</c:v>
                </c:pt>
                <c:pt idx="1191">
                  <c:v>51.52</c:v>
                </c:pt>
                <c:pt idx="1192">
                  <c:v>51.52</c:v>
                </c:pt>
                <c:pt idx="1193">
                  <c:v>51.52</c:v>
                </c:pt>
                <c:pt idx="1194">
                  <c:v>51.53</c:v>
                </c:pt>
                <c:pt idx="1195">
                  <c:v>51.53</c:v>
                </c:pt>
                <c:pt idx="1196">
                  <c:v>51.54</c:v>
                </c:pt>
                <c:pt idx="1197">
                  <c:v>51.54</c:v>
                </c:pt>
                <c:pt idx="1198">
                  <c:v>51.55</c:v>
                </c:pt>
                <c:pt idx="1199">
                  <c:v>51.56</c:v>
                </c:pt>
                <c:pt idx="1200">
                  <c:v>51.57</c:v>
                </c:pt>
                <c:pt idx="1201">
                  <c:v>51.59</c:v>
                </c:pt>
                <c:pt idx="1202">
                  <c:v>51.6</c:v>
                </c:pt>
                <c:pt idx="1203">
                  <c:v>51.61</c:v>
                </c:pt>
                <c:pt idx="1204">
                  <c:v>51.62</c:v>
                </c:pt>
                <c:pt idx="1205">
                  <c:v>51.63</c:v>
                </c:pt>
                <c:pt idx="1206">
                  <c:v>51.63</c:v>
                </c:pt>
                <c:pt idx="1207">
                  <c:v>51.65</c:v>
                </c:pt>
                <c:pt idx="1208">
                  <c:v>51.65</c:v>
                </c:pt>
                <c:pt idx="1209">
                  <c:v>51.66</c:v>
                </c:pt>
                <c:pt idx="1210">
                  <c:v>51.66</c:v>
                </c:pt>
                <c:pt idx="1211">
                  <c:v>51.66</c:v>
                </c:pt>
                <c:pt idx="1212">
                  <c:v>51.67</c:v>
                </c:pt>
                <c:pt idx="1213">
                  <c:v>51.67</c:v>
                </c:pt>
                <c:pt idx="1214">
                  <c:v>51.67</c:v>
                </c:pt>
                <c:pt idx="1215">
                  <c:v>51.67</c:v>
                </c:pt>
                <c:pt idx="1216">
                  <c:v>51.67</c:v>
                </c:pt>
                <c:pt idx="1217">
                  <c:v>51.67</c:v>
                </c:pt>
                <c:pt idx="1218">
                  <c:v>51.67</c:v>
                </c:pt>
                <c:pt idx="1219">
                  <c:v>51.67</c:v>
                </c:pt>
                <c:pt idx="1220">
                  <c:v>51.67</c:v>
                </c:pt>
                <c:pt idx="1221">
                  <c:v>51.67</c:v>
                </c:pt>
                <c:pt idx="1222">
                  <c:v>51.67</c:v>
                </c:pt>
                <c:pt idx="1223">
                  <c:v>51.67</c:v>
                </c:pt>
                <c:pt idx="1224">
                  <c:v>51.67</c:v>
                </c:pt>
                <c:pt idx="1225">
                  <c:v>51.67</c:v>
                </c:pt>
                <c:pt idx="1226">
                  <c:v>51.67</c:v>
                </c:pt>
                <c:pt idx="1227">
                  <c:v>51.67</c:v>
                </c:pt>
                <c:pt idx="1228">
                  <c:v>51.67</c:v>
                </c:pt>
                <c:pt idx="1229">
                  <c:v>51.67</c:v>
                </c:pt>
                <c:pt idx="1230">
                  <c:v>51.67</c:v>
                </c:pt>
                <c:pt idx="1231">
                  <c:v>51.67</c:v>
                </c:pt>
                <c:pt idx="1232">
                  <c:v>51.67</c:v>
                </c:pt>
                <c:pt idx="1233">
                  <c:v>51.67</c:v>
                </c:pt>
                <c:pt idx="1234">
                  <c:v>51.67</c:v>
                </c:pt>
                <c:pt idx="1235">
                  <c:v>51.67</c:v>
                </c:pt>
                <c:pt idx="1236">
                  <c:v>51.67</c:v>
                </c:pt>
                <c:pt idx="1237">
                  <c:v>51.67</c:v>
                </c:pt>
                <c:pt idx="1238">
                  <c:v>51.67</c:v>
                </c:pt>
                <c:pt idx="1239">
                  <c:v>51.67</c:v>
                </c:pt>
                <c:pt idx="1240">
                  <c:v>51.67</c:v>
                </c:pt>
                <c:pt idx="1241">
                  <c:v>51.67</c:v>
                </c:pt>
                <c:pt idx="1242">
                  <c:v>51.67</c:v>
                </c:pt>
                <c:pt idx="1243">
                  <c:v>51.67</c:v>
                </c:pt>
                <c:pt idx="1244">
                  <c:v>51.67</c:v>
                </c:pt>
                <c:pt idx="1245">
                  <c:v>51.67</c:v>
                </c:pt>
                <c:pt idx="1246">
                  <c:v>51.67</c:v>
                </c:pt>
                <c:pt idx="1247">
                  <c:v>51.67</c:v>
                </c:pt>
                <c:pt idx="1248">
                  <c:v>51.67</c:v>
                </c:pt>
                <c:pt idx="1249">
                  <c:v>51.67</c:v>
                </c:pt>
                <c:pt idx="1250">
                  <c:v>51.67</c:v>
                </c:pt>
                <c:pt idx="1251">
                  <c:v>51.67</c:v>
                </c:pt>
                <c:pt idx="1252">
                  <c:v>51.67</c:v>
                </c:pt>
                <c:pt idx="1253">
                  <c:v>51.67</c:v>
                </c:pt>
                <c:pt idx="1254">
                  <c:v>51.67</c:v>
                </c:pt>
                <c:pt idx="1255">
                  <c:v>51.67</c:v>
                </c:pt>
                <c:pt idx="1256">
                  <c:v>51.67</c:v>
                </c:pt>
                <c:pt idx="1257">
                  <c:v>51.67</c:v>
                </c:pt>
                <c:pt idx="1258">
                  <c:v>51.67</c:v>
                </c:pt>
                <c:pt idx="1259">
                  <c:v>51.67</c:v>
                </c:pt>
                <c:pt idx="1260">
                  <c:v>51.67</c:v>
                </c:pt>
                <c:pt idx="1261">
                  <c:v>51.67</c:v>
                </c:pt>
                <c:pt idx="1262">
                  <c:v>51.67</c:v>
                </c:pt>
                <c:pt idx="1263">
                  <c:v>51.67</c:v>
                </c:pt>
                <c:pt idx="1264">
                  <c:v>51.67</c:v>
                </c:pt>
                <c:pt idx="1265">
                  <c:v>51.67</c:v>
                </c:pt>
                <c:pt idx="1266">
                  <c:v>51.67</c:v>
                </c:pt>
                <c:pt idx="1267">
                  <c:v>51.67</c:v>
                </c:pt>
                <c:pt idx="1268">
                  <c:v>51.66</c:v>
                </c:pt>
                <c:pt idx="1269">
                  <c:v>51.66</c:v>
                </c:pt>
                <c:pt idx="1270">
                  <c:v>51.65</c:v>
                </c:pt>
                <c:pt idx="1271">
                  <c:v>51.64</c:v>
                </c:pt>
                <c:pt idx="1272">
                  <c:v>51.63</c:v>
                </c:pt>
                <c:pt idx="1273">
                  <c:v>51.62</c:v>
                </c:pt>
                <c:pt idx="1274">
                  <c:v>51.61</c:v>
                </c:pt>
                <c:pt idx="1275">
                  <c:v>51.6</c:v>
                </c:pt>
                <c:pt idx="1276">
                  <c:v>51.6</c:v>
                </c:pt>
                <c:pt idx="1277">
                  <c:v>51.59</c:v>
                </c:pt>
                <c:pt idx="1278">
                  <c:v>51.57</c:v>
                </c:pt>
                <c:pt idx="1279">
                  <c:v>51.56</c:v>
                </c:pt>
                <c:pt idx="1280">
                  <c:v>51.55</c:v>
                </c:pt>
                <c:pt idx="1281">
                  <c:v>51.54</c:v>
                </c:pt>
                <c:pt idx="1282">
                  <c:v>51.53</c:v>
                </c:pt>
                <c:pt idx="1283">
                  <c:v>51.52</c:v>
                </c:pt>
                <c:pt idx="1284">
                  <c:v>51.52</c:v>
                </c:pt>
                <c:pt idx="1285">
                  <c:v>51.52</c:v>
                </c:pt>
                <c:pt idx="1286">
                  <c:v>51.52</c:v>
                </c:pt>
                <c:pt idx="1287">
                  <c:v>51.52</c:v>
                </c:pt>
                <c:pt idx="1288">
                  <c:v>51.52</c:v>
                </c:pt>
                <c:pt idx="1289">
                  <c:v>51.52</c:v>
                </c:pt>
                <c:pt idx="1290">
                  <c:v>51.52</c:v>
                </c:pt>
                <c:pt idx="1291">
                  <c:v>51.51</c:v>
                </c:pt>
                <c:pt idx="1292">
                  <c:v>51.51</c:v>
                </c:pt>
                <c:pt idx="1293">
                  <c:v>51.5</c:v>
                </c:pt>
                <c:pt idx="1294">
                  <c:v>51.49</c:v>
                </c:pt>
                <c:pt idx="1295">
                  <c:v>51.48</c:v>
                </c:pt>
                <c:pt idx="1296">
                  <c:v>51.46</c:v>
                </c:pt>
                <c:pt idx="1297">
                  <c:v>51.45</c:v>
                </c:pt>
                <c:pt idx="1298">
                  <c:v>51.44</c:v>
                </c:pt>
                <c:pt idx="1299">
                  <c:v>51.43</c:v>
                </c:pt>
                <c:pt idx="1300">
                  <c:v>51.42</c:v>
                </c:pt>
                <c:pt idx="1301">
                  <c:v>51.41</c:v>
                </c:pt>
                <c:pt idx="1302">
                  <c:v>51.4</c:v>
                </c:pt>
                <c:pt idx="1303">
                  <c:v>51.4</c:v>
                </c:pt>
                <c:pt idx="1304">
                  <c:v>51.39</c:v>
                </c:pt>
                <c:pt idx="1305">
                  <c:v>51.39</c:v>
                </c:pt>
                <c:pt idx="1306">
                  <c:v>51.38</c:v>
                </c:pt>
                <c:pt idx="1307">
                  <c:v>51.38</c:v>
                </c:pt>
                <c:pt idx="1308">
                  <c:v>51.38</c:v>
                </c:pt>
                <c:pt idx="1309">
                  <c:v>51.37</c:v>
                </c:pt>
                <c:pt idx="1310">
                  <c:v>51.36</c:v>
                </c:pt>
                <c:pt idx="1311">
                  <c:v>51.36</c:v>
                </c:pt>
                <c:pt idx="1312">
                  <c:v>51.35</c:v>
                </c:pt>
                <c:pt idx="1313">
                  <c:v>51.34</c:v>
                </c:pt>
                <c:pt idx="1314">
                  <c:v>51.34</c:v>
                </c:pt>
                <c:pt idx="1315">
                  <c:v>51.34</c:v>
                </c:pt>
                <c:pt idx="1316">
                  <c:v>51.34</c:v>
                </c:pt>
                <c:pt idx="1317">
                  <c:v>51.35</c:v>
                </c:pt>
                <c:pt idx="1318">
                  <c:v>51.36</c:v>
                </c:pt>
                <c:pt idx="1319">
                  <c:v>51.37</c:v>
                </c:pt>
                <c:pt idx="1320">
                  <c:v>51.37</c:v>
                </c:pt>
                <c:pt idx="1321">
                  <c:v>51.38</c:v>
                </c:pt>
                <c:pt idx="1322">
                  <c:v>51.4</c:v>
                </c:pt>
                <c:pt idx="1323">
                  <c:v>51.41</c:v>
                </c:pt>
                <c:pt idx="1324">
                  <c:v>51.43</c:v>
                </c:pt>
                <c:pt idx="1325">
                  <c:v>51.45</c:v>
                </c:pt>
                <c:pt idx="1326">
                  <c:v>51.47</c:v>
                </c:pt>
                <c:pt idx="1327">
                  <c:v>51.49</c:v>
                </c:pt>
                <c:pt idx="1328">
                  <c:v>51.5</c:v>
                </c:pt>
                <c:pt idx="1329">
                  <c:v>51.51</c:v>
                </c:pt>
                <c:pt idx="1330">
                  <c:v>51.51</c:v>
                </c:pt>
                <c:pt idx="1331">
                  <c:v>51.52</c:v>
                </c:pt>
                <c:pt idx="1332">
                  <c:v>51.52</c:v>
                </c:pt>
                <c:pt idx="1333">
                  <c:v>51.52</c:v>
                </c:pt>
                <c:pt idx="1334">
                  <c:v>51.52</c:v>
                </c:pt>
                <c:pt idx="1335">
                  <c:v>51.53</c:v>
                </c:pt>
                <c:pt idx="1336">
                  <c:v>51.54</c:v>
                </c:pt>
                <c:pt idx="1337">
                  <c:v>51.55</c:v>
                </c:pt>
                <c:pt idx="1338">
                  <c:v>51.56</c:v>
                </c:pt>
                <c:pt idx="1339">
                  <c:v>51.59</c:v>
                </c:pt>
                <c:pt idx="1340">
                  <c:v>51.6</c:v>
                </c:pt>
                <c:pt idx="1341">
                  <c:v>51.62</c:v>
                </c:pt>
                <c:pt idx="1342">
                  <c:v>51.63</c:v>
                </c:pt>
                <c:pt idx="1343">
                  <c:v>51.65</c:v>
                </c:pt>
                <c:pt idx="1344">
                  <c:v>51.66</c:v>
                </c:pt>
                <c:pt idx="1345">
                  <c:v>51.66</c:v>
                </c:pt>
                <c:pt idx="1346">
                  <c:v>51.66</c:v>
                </c:pt>
                <c:pt idx="1347">
                  <c:v>51.67</c:v>
                </c:pt>
                <c:pt idx="1348">
                  <c:v>51.67</c:v>
                </c:pt>
                <c:pt idx="1349">
                  <c:v>51.67</c:v>
                </c:pt>
                <c:pt idx="1350">
                  <c:v>51.67</c:v>
                </c:pt>
                <c:pt idx="1351">
                  <c:v>51.67</c:v>
                </c:pt>
                <c:pt idx="1352">
                  <c:v>51.67</c:v>
                </c:pt>
                <c:pt idx="1353">
                  <c:v>51.67</c:v>
                </c:pt>
                <c:pt idx="1354">
                  <c:v>51.67</c:v>
                </c:pt>
                <c:pt idx="1355">
                  <c:v>51.67</c:v>
                </c:pt>
                <c:pt idx="1356">
                  <c:v>51.67</c:v>
                </c:pt>
                <c:pt idx="1357">
                  <c:v>51.67</c:v>
                </c:pt>
                <c:pt idx="1358">
                  <c:v>51.67</c:v>
                </c:pt>
                <c:pt idx="1359">
                  <c:v>51.67</c:v>
                </c:pt>
                <c:pt idx="1360">
                  <c:v>51.67</c:v>
                </c:pt>
                <c:pt idx="1361">
                  <c:v>51.67</c:v>
                </c:pt>
                <c:pt idx="1362">
                  <c:v>51.67</c:v>
                </c:pt>
                <c:pt idx="1363">
                  <c:v>51.67</c:v>
                </c:pt>
                <c:pt idx="1364">
                  <c:v>51.67</c:v>
                </c:pt>
                <c:pt idx="1365">
                  <c:v>51.67</c:v>
                </c:pt>
                <c:pt idx="1366">
                  <c:v>51.67</c:v>
                </c:pt>
                <c:pt idx="1367">
                  <c:v>51.67</c:v>
                </c:pt>
                <c:pt idx="1368">
                  <c:v>51.67</c:v>
                </c:pt>
                <c:pt idx="1369">
                  <c:v>51.67</c:v>
                </c:pt>
                <c:pt idx="1370">
                  <c:v>51.67</c:v>
                </c:pt>
                <c:pt idx="1371">
                  <c:v>51.67</c:v>
                </c:pt>
                <c:pt idx="1372">
                  <c:v>51.67</c:v>
                </c:pt>
                <c:pt idx="1373">
                  <c:v>51.67</c:v>
                </c:pt>
                <c:pt idx="1374">
                  <c:v>51.67</c:v>
                </c:pt>
                <c:pt idx="1375">
                  <c:v>51.67</c:v>
                </c:pt>
                <c:pt idx="1376">
                  <c:v>51.67</c:v>
                </c:pt>
                <c:pt idx="1377">
                  <c:v>51.67</c:v>
                </c:pt>
                <c:pt idx="1378">
                  <c:v>51.67</c:v>
                </c:pt>
                <c:pt idx="1379">
                  <c:v>51.67</c:v>
                </c:pt>
                <c:pt idx="1380">
                  <c:v>51.67</c:v>
                </c:pt>
                <c:pt idx="1381">
                  <c:v>51.67</c:v>
                </c:pt>
                <c:pt idx="1382">
                  <c:v>51.67</c:v>
                </c:pt>
                <c:pt idx="1383">
                  <c:v>51.67</c:v>
                </c:pt>
                <c:pt idx="1384">
                  <c:v>51.67</c:v>
                </c:pt>
                <c:pt idx="1385">
                  <c:v>51.67</c:v>
                </c:pt>
                <c:pt idx="1386">
                  <c:v>51.67</c:v>
                </c:pt>
                <c:pt idx="1387">
                  <c:v>51.67</c:v>
                </c:pt>
                <c:pt idx="1388">
                  <c:v>51.67</c:v>
                </c:pt>
                <c:pt idx="1389">
                  <c:v>51.67</c:v>
                </c:pt>
                <c:pt idx="1390">
                  <c:v>51.66</c:v>
                </c:pt>
                <c:pt idx="1391">
                  <c:v>51.66</c:v>
                </c:pt>
                <c:pt idx="1392">
                  <c:v>51.66</c:v>
                </c:pt>
                <c:pt idx="1393">
                  <c:v>51.65</c:v>
                </c:pt>
                <c:pt idx="1394">
                  <c:v>51.65</c:v>
                </c:pt>
                <c:pt idx="1395">
                  <c:v>51.64</c:v>
                </c:pt>
                <c:pt idx="1396">
                  <c:v>51.63</c:v>
                </c:pt>
                <c:pt idx="1397">
                  <c:v>51.62</c:v>
                </c:pt>
                <c:pt idx="1398">
                  <c:v>51.6</c:v>
                </c:pt>
                <c:pt idx="1399">
                  <c:v>51.58</c:v>
                </c:pt>
                <c:pt idx="1400">
                  <c:v>51.57</c:v>
                </c:pt>
                <c:pt idx="1401">
                  <c:v>51.55</c:v>
                </c:pt>
                <c:pt idx="1402">
                  <c:v>51.55</c:v>
                </c:pt>
                <c:pt idx="1403">
                  <c:v>51.54</c:v>
                </c:pt>
                <c:pt idx="1404">
                  <c:v>51.54</c:v>
                </c:pt>
                <c:pt idx="1405">
                  <c:v>51.53</c:v>
                </c:pt>
                <c:pt idx="1406">
                  <c:v>51.53</c:v>
                </c:pt>
                <c:pt idx="1407">
                  <c:v>51.52</c:v>
                </c:pt>
                <c:pt idx="1408">
                  <c:v>51.52</c:v>
                </c:pt>
                <c:pt idx="1409">
                  <c:v>51.52</c:v>
                </c:pt>
                <c:pt idx="1410">
                  <c:v>51.52</c:v>
                </c:pt>
                <c:pt idx="1411">
                  <c:v>51.51</c:v>
                </c:pt>
                <c:pt idx="1412">
                  <c:v>51.51</c:v>
                </c:pt>
                <c:pt idx="1413">
                  <c:v>51.5</c:v>
                </c:pt>
                <c:pt idx="1414">
                  <c:v>51.49</c:v>
                </c:pt>
                <c:pt idx="1415">
                  <c:v>51.48</c:v>
                </c:pt>
                <c:pt idx="1416">
                  <c:v>51.47</c:v>
                </c:pt>
                <c:pt idx="1417">
                  <c:v>51.46</c:v>
                </c:pt>
                <c:pt idx="1418">
                  <c:v>51.44</c:v>
                </c:pt>
                <c:pt idx="1419">
                  <c:v>51.43</c:v>
                </c:pt>
                <c:pt idx="1420">
                  <c:v>51.42</c:v>
                </c:pt>
                <c:pt idx="1421">
                  <c:v>51.42</c:v>
                </c:pt>
                <c:pt idx="1422">
                  <c:v>51.41</c:v>
                </c:pt>
                <c:pt idx="1423">
                  <c:v>51.4</c:v>
                </c:pt>
                <c:pt idx="1424">
                  <c:v>51.4</c:v>
                </c:pt>
                <c:pt idx="1425">
                  <c:v>51.4</c:v>
                </c:pt>
                <c:pt idx="1426">
                  <c:v>51.4</c:v>
                </c:pt>
                <c:pt idx="1427">
                  <c:v>51.4</c:v>
                </c:pt>
                <c:pt idx="1428">
                  <c:v>51.4</c:v>
                </c:pt>
                <c:pt idx="1429">
                  <c:v>51.4</c:v>
                </c:pt>
                <c:pt idx="1430">
                  <c:v>51.4</c:v>
                </c:pt>
                <c:pt idx="1431">
                  <c:v>51.41</c:v>
                </c:pt>
                <c:pt idx="1432">
                  <c:v>51.42</c:v>
                </c:pt>
                <c:pt idx="1433">
                  <c:v>51.42</c:v>
                </c:pt>
                <c:pt idx="1434">
                  <c:v>51.42</c:v>
                </c:pt>
                <c:pt idx="1435">
                  <c:v>51.43</c:v>
                </c:pt>
                <c:pt idx="1436">
                  <c:v>51.43</c:v>
                </c:pt>
                <c:pt idx="1437">
                  <c:v>51.43</c:v>
                </c:pt>
                <c:pt idx="1438">
                  <c:v>51.43</c:v>
                </c:pt>
                <c:pt idx="1439">
                  <c:v>51.44</c:v>
                </c:pt>
                <c:pt idx="1440">
                  <c:v>51.44</c:v>
                </c:pt>
                <c:pt idx="1441">
                  <c:v>51.44</c:v>
                </c:pt>
                <c:pt idx="1442">
                  <c:v>51.45</c:v>
                </c:pt>
                <c:pt idx="1443">
                  <c:v>51.45</c:v>
                </c:pt>
                <c:pt idx="1444">
                  <c:v>51.46</c:v>
                </c:pt>
                <c:pt idx="1445">
                  <c:v>51.46</c:v>
                </c:pt>
                <c:pt idx="1446">
                  <c:v>51.47</c:v>
                </c:pt>
                <c:pt idx="1447">
                  <c:v>51.48</c:v>
                </c:pt>
                <c:pt idx="1448">
                  <c:v>51.49</c:v>
                </c:pt>
                <c:pt idx="1449">
                  <c:v>51.5</c:v>
                </c:pt>
                <c:pt idx="1450">
                  <c:v>51.51</c:v>
                </c:pt>
                <c:pt idx="1451">
                  <c:v>51.52</c:v>
                </c:pt>
                <c:pt idx="1452">
                  <c:v>51.52</c:v>
                </c:pt>
                <c:pt idx="1453">
                  <c:v>51.52</c:v>
                </c:pt>
                <c:pt idx="1454">
                  <c:v>51.52</c:v>
                </c:pt>
                <c:pt idx="1455">
                  <c:v>51.52</c:v>
                </c:pt>
                <c:pt idx="1456">
                  <c:v>51.52</c:v>
                </c:pt>
                <c:pt idx="1457">
                  <c:v>51.53</c:v>
                </c:pt>
                <c:pt idx="1458">
                  <c:v>51.53</c:v>
                </c:pt>
                <c:pt idx="1459">
                  <c:v>51.54</c:v>
                </c:pt>
                <c:pt idx="1460">
                  <c:v>51.54</c:v>
                </c:pt>
                <c:pt idx="1461">
                  <c:v>51.55</c:v>
                </c:pt>
                <c:pt idx="1462">
                  <c:v>51.56</c:v>
                </c:pt>
                <c:pt idx="1463">
                  <c:v>51.57</c:v>
                </c:pt>
                <c:pt idx="1464">
                  <c:v>51.59</c:v>
                </c:pt>
                <c:pt idx="1465">
                  <c:v>51.61</c:v>
                </c:pt>
                <c:pt idx="1466">
                  <c:v>51.62</c:v>
                </c:pt>
                <c:pt idx="1467">
                  <c:v>51.63</c:v>
                </c:pt>
                <c:pt idx="1468">
                  <c:v>51.63</c:v>
                </c:pt>
                <c:pt idx="1469">
                  <c:v>51.64</c:v>
                </c:pt>
                <c:pt idx="1470">
                  <c:v>51.65</c:v>
                </c:pt>
                <c:pt idx="1471">
                  <c:v>51.66</c:v>
                </c:pt>
                <c:pt idx="1472">
                  <c:v>51.66</c:v>
                </c:pt>
                <c:pt idx="1473">
                  <c:v>51.67</c:v>
                </c:pt>
                <c:pt idx="1474">
                  <c:v>51.67</c:v>
                </c:pt>
                <c:pt idx="1475">
                  <c:v>51.67</c:v>
                </c:pt>
                <c:pt idx="1476">
                  <c:v>51.67</c:v>
                </c:pt>
                <c:pt idx="1477">
                  <c:v>51.67</c:v>
                </c:pt>
                <c:pt idx="1478">
                  <c:v>51.67</c:v>
                </c:pt>
                <c:pt idx="1479">
                  <c:v>51.67</c:v>
                </c:pt>
                <c:pt idx="1480">
                  <c:v>51.67</c:v>
                </c:pt>
                <c:pt idx="1481">
                  <c:v>51.67</c:v>
                </c:pt>
                <c:pt idx="1482">
                  <c:v>51.67</c:v>
                </c:pt>
                <c:pt idx="1483">
                  <c:v>51.67</c:v>
                </c:pt>
                <c:pt idx="1484">
                  <c:v>51.67</c:v>
                </c:pt>
                <c:pt idx="1485">
                  <c:v>51.67</c:v>
                </c:pt>
                <c:pt idx="1486">
                  <c:v>51.67</c:v>
                </c:pt>
                <c:pt idx="1487">
                  <c:v>51.67</c:v>
                </c:pt>
                <c:pt idx="1488">
                  <c:v>51.67</c:v>
                </c:pt>
                <c:pt idx="1489">
                  <c:v>51.67</c:v>
                </c:pt>
                <c:pt idx="1490">
                  <c:v>51.67</c:v>
                </c:pt>
                <c:pt idx="1491">
                  <c:v>51.67</c:v>
                </c:pt>
                <c:pt idx="1492">
                  <c:v>51.67</c:v>
                </c:pt>
                <c:pt idx="1493">
                  <c:v>51.67</c:v>
                </c:pt>
                <c:pt idx="1494">
                  <c:v>51.67</c:v>
                </c:pt>
                <c:pt idx="1495">
                  <c:v>51.67</c:v>
                </c:pt>
                <c:pt idx="1496">
                  <c:v>51.67</c:v>
                </c:pt>
                <c:pt idx="1497">
                  <c:v>51.67</c:v>
                </c:pt>
                <c:pt idx="1498">
                  <c:v>51.67</c:v>
                </c:pt>
                <c:pt idx="1499">
                  <c:v>51.67</c:v>
                </c:pt>
                <c:pt idx="1500">
                  <c:v>51.67</c:v>
                </c:pt>
                <c:pt idx="1501">
                  <c:v>51.67</c:v>
                </c:pt>
                <c:pt idx="1502">
                  <c:v>51.67</c:v>
                </c:pt>
                <c:pt idx="1503">
                  <c:v>51.67</c:v>
                </c:pt>
                <c:pt idx="1504">
                  <c:v>51.67</c:v>
                </c:pt>
                <c:pt idx="1505">
                  <c:v>51.67</c:v>
                </c:pt>
                <c:pt idx="1506">
                  <c:v>51.67</c:v>
                </c:pt>
                <c:pt idx="1507">
                  <c:v>51.67</c:v>
                </c:pt>
                <c:pt idx="1508">
                  <c:v>51.67</c:v>
                </c:pt>
                <c:pt idx="1509">
                  <c:v>51.67</c:v>
                </c:pt>
                <c:pt idx="1510">
                  <c:v>51.67</c:v>
                </c:pt>
                <c:pt idx="1511">
                  <c:v>51.67</c:v>
                </c:pt>
                <c:pt idx="1512">
                  <c:v>51.67</c:v>
                </c:pt>
                <c:pt idx="1513">
                  <c:v>51.67</c:v>
                </c:pt>
                <c:pt idx="1514">
                  <c:v>51.67</c:v>
                </c:pt>
                <c:pt idx="1515">
                  <c:v>51.67</c:v>
                </c:pt>
                <c:pt idx="1516">
                  <c:v>51.67</c:v>
                </c:pt>
                <c:pt idx="1517">
                  <c:v>51.67</c:v>
                </c:pt>
                <c:pt idx="1518">
                  <c:v>51.67</c:v>
                </c:pt>
                <c:pt idx="1519">
                  <c:v>51.67</c:v>
                </c:pt>
                <c:pt idx="1520">
                  <c:v>51.66</c:v>
                </c:pt>
                <c:pt idx="1521">
                  <c:v>51.66</c:v>
                </c:pt>
                <c:pt idx="1522">
                  <c:v>51.66</c:v>
                </c:pt>
                <c:pt idx="1523">
                  <c:v>51.65</c:v>
                </c:pt>
                <c:pt idx="1524">
                  <c:v>51.64</c:v>
                </c:pt>
                <c:pt idx="1525">
                  <c:v>51.63</c:v>
                </c:pt>
                <c:pt idx="1526">
                  <c:v>51.62</c:v>
                </c:pt>
                <c:pt idx="1527">
                  <c:v>51.61</c:v>
                </c:pt>
                <c:pt idx="1528">
                  <c:v>51.59</c:v>
                </c:pt>
                <c:pt idx="1529">
                  <c:v>51.58</c:v>
                </c:pt>
                <c:pt idx="1530">
                  <c:v>51.57</c:v>
                </c:pt>
                <c:pt idx="1531">
                  <c:v>51.56</c:v>
                </c:pt>
                <c:pt idx="1532">
                  <c:v>51.55</c:v>
                </c:pt>
                <c:pt idx="1533">
                  <c:v>51.54</c:v>
                </c:pt>
                <c:pt idx="1534">
                  <c:v>51.53</c:v>
                </c:pt>
                <c:pt idx="1535">
                  <c:v>51.53</c:v>
                </c:pt>
                <c:pt idx="1536">
                  <c:v>51.52</c:v>
                </c:pt>
                <c:pt idx="1537">
                  <c:v>51.52</c:v>
                </c:pt>
                <c:pt idx="1538">
                  <c:v>51.52</c:v>
                </c:pt>
                <c:pt idx="1539">
                  <c:v>51.52</c:v>
                </c:pt>
                <c:pt idx="1540">
                  <c:v>51.52</c:v>
                </c:pt>
                <c:pt idx="1541">
                  <c:v>51.51</c:v>
                </c:pt>
                <c:pt idx="1542">
                  <c:v>51.51</c:v>
                </c:pt>
                <c:pt idx="1543">
                  <c:v>51.5</c:v>
                </c:pt>
                <c:pt idx="1544">
                  <c:v>51.49</c:v>
                </c:pt>
                <c:pt idx="1545">
                  <c:v>51.48</c:v>
                </c:pt>
                <c:pt idx="1546">
                  <c:v>51.46</c:v>
                </c:pt>
                <c:pt idx="1547">
                  <c:v>51.45</c:v>
                </c:pt>
                <c:pt idx="1548">
                  <c:v>51.43</c:v>
                </c:pt>
                <c:pt idx="1549">
                  <c:v>51.42</c:v>
                </c:pt>
                <c:pt idx="1550">
                  <c:v>51.4</c:v>
                </c:pt>
                <c:pt idx="1551">
                  <c:v>51.39</c:v>
                </c:pt>
                <c:pt idx="1552">
                  <c:v>51.38</c:v>
                </c:pt>
                <c:pt idx="1553">
                  <c:v>51.37</c:v>
                </c:pt>
                <c:pt idx="1554">
                  <c:v>51.35</c:v>
                </c:pt>
                <c:pt idx="1555">
                  <c:v>51.34</c:v>
                </c:pt>
                <c:pt idx="1556">
                  <c:v>51.32</c:v>
                </c:pt>
                <c:pt idx="1557">
                  <c:v>51.3</c:v>
                </c:pt>
                <c:pt idx="1558">
                  <c:v>51.28</c:v>
                </c:pt>
                <c:pt idx="1559">
                  <c:v>51.27</c:v>
                </c:pt>
                <c:pt idx="1560">
                  <c:v>51.26</c:v>
                </c:pt>
                <c:pt idx="1561">
                  <c:v>51.25</c:v>
                </c:pt>
                <c:pt idx="1562">
                  <c:v>51.25</c:v>
                </c:pt>
                <c:pt idx="1563">
                  <c:v>51.25</c:v>
                </c:pt>
                <c:pt idx="1564">
                  <c:v>51.24</c:v>
                </c:pt>
                <c:pt idx="1565">
                  <c:v>51.24</c:v>
                </c:pt>
                <c:pt idx="1566">
                  <c:v>51.24</c:v>
                </c:pt>
                <c:pt idx="1567">
                  <c:v>51.24</c:v>
                </c:pt>
                <c:pt idx="1568">
                  <c:v>51.24</c:v>
                </c:pt>
                <c:pt idx="1569">
                  <c:v>51.24</c:v>
                </c:pt>
                <c:pt idx="1570">
                  <c:v>51.24</c:v>
                </c:pt>
                <c:pt idx="1571">
                  <c:v>51.24</c:v>
                </c:pt>
                <c:pt idx="1572">
                  <c:v>51.24</c:v>
                </c:pt>
                <c:pt idx="1573">
                  <c:v>51.24</c:v>
                </c:pt>
                <c:pt idx="1574">
                  <c:v>51.24</c:v>
                </c:pt>
                <c:pt idx="1575">
                  <c:v>51.24</c:v>
                </c:pt>
                <c:pt idx="1576">
                  <c:v>51.24</c:v>
                </c:pt>
                <c:pt idx="1577">
                  <c:v>51.24</c:v>
                </c:pt>
                <c:pt idx="1578">
                  <c:v>51.24</c:v>
                </c:pt>
                <c:pt idx="1579">
                  <c:v>51.24</c:v>
                </c:pt>
                <c:pt idx="1580">
                  <c:v>51.24</c:v>
                </c:pt>
                <c:pt idx="1581">
                  <c:v>51.24</c:v>
                </c:pt>
                <c:pt idx="1582">
                  <c:v>51.25</c:v>
                </c:pt>
                <c:pt idx="1583">
                  <c:v>51.25</c:v>
                </c:pt>
                <c:pt idx="1584">
                  <c:v>51.25</c:v>
                </c:pt>
                <c:pt idx="1585">
                  <c:v>51.25</c:v>
                </c:pt>
                <c:pt idx="1586">
                  <c:v>51.25</c:v>
                </c:pt>
                <c:pt idx="1587">
                  <c:v>51.25</c:v>
                </c:pt>
                <c:pt idx="1588">
                  <c:v>51.24</c:v>
                </c:pt>
                <c:pt idx="1589">
                  <c:v>51.25</c:v>
                </c:pt>
                <c:pt idx="1590">
                  <c:v>51.25</c:v>
                </c:pt>
                <c:pt idx="1591">
                  <c:v>51.24</c:v>
                </c:pt>
                <c:pt idx="1592">
                  <c:v>51.25</c:v>
                </c:pt>
                <c:pt idx="1593">
                  <c:v>51.25</c:v>
                </c:pt>
                <c:pt idx="1594">
                  <c:v>51.25</c:v>
                </c:pt>
                <c:pt idx="1595">
                  <c:v>51.25</c:v>
                </c:pt>
                <c:pt idx="1596">
                  <c:v>51.25</c:v>
                </c:pt>
                <c:pt idx="1597">
                  <c:v>51.25</c:v>
                </c:pt>
                <c:pt idx="1598">
                  <c:v>51.25</c:v>
                </c:pt>
                <c:pt idx="1599">
                  <c:v>51.25</c:v>
                </c:pt>
                <c:pt idx="1600">
                  <c:v>51.25</c:v>
                </c:pt>
                <c:pt idx="1601">
                  <c:v>51.25</c:v>
                </c:pt>
                <c:pt idx="1602">
                  <c:v>51.25</c:v>
                </c:pt>
                <c:pt idx="1603">
                  <c:v>51.25</c:v>
                </c:pt>
                <c:pt idx="1604">
                  <c:v>51.25</c:v>
                </c:pt>
                <c:pt idx="1605">
                  <c:v>51.25</c:v>
                </c:pt>
                <c:pt idx="1606">
                  <c:v>51.25</c:v>
                </c:pt>
                <c:pt idx="1607">
                  <c:v>51.26</c:v>
                </c:pt>
                <c:pt idx="1608">
                  <c:v>51.26</c:v>
                </c:pt>
                <c:pt idx="1609">
                  <c:v>51.26</c:v>
                </c:pt>
                <c:pt idx="1610">
                  <c:v>51.27</c:v>
                </c:pt>
                <c:pt idx="1611">
                  <c:v>51.27</c:v>
                </c:pt>
                <c:pt idx="1612">
                  <c:v>51.27</c:v>
                </c:pt>
                <c:pt idx="1613">
                  <c:v>51.27</c:v>
                </c:pt>
                <c:pt idx="1614">
                  <c:v>51.27</c:v>
                </c:pt>
                <c:pt idx="1615">
                  <c:v>51.27</c:v>
                </c:pt>
                <c:pt idx="1616">
                  <c:v>51.28</c:v>
                </c:pt>
                <c:pt idx="1617">
                  <c:v>51.28</c:v>
                </c:pt>
                <c:pt idx="1618">
                  <c:v>51.28</c:v>
                </c:pt>
                <c:pt idx="1619">
                  <c:v>51.28</c:v>
                </c:pt>
                <c:pt idx="1620">
                  <c:v>51.28</c:v>
                </c:pt>
                <c:pt idx="1621">
                  <c:v>51.28</c:v>
                </c:pt>
                <c:pt idx="1622">
                  <c:v>51.28</c:v>
                </c:pt>
                <c:pt idx="1623">
                  <c:v>51.28</c:v>
                </c:pt>
                <c:pt idx="1624">
                  <c:v>51.28</c:v>
                </c:pt>
                <c:pt idx="1625">
                  <c:v>51.29</c:v>
                </c:pt>
                <c:pt idx="1626">
                  <c:v>51.29</c:v>
                </c:pt>
                <c:pt idx="1627">
                  <c:v>51.3</c:v>
                </c:pt>
                <c:pt idx="1628">
                  <c:v>51.32</c:v>
                </c:pt>
                <c:pt idx="1629">
                  <c:v>51.33</c:v>
                </c:pt>
                <c:pt idx="1630">
                  <c:v>51.34</c:v>
                </c:pt>
                <c:pt idx="1631">
                  <c:v>51.36</c:v>
                </c:pt>
                <c:pt idx="1632">
                  <c:v>51.37</c:v>
                </c:pt>
                <c:pt idx="1633">
                  <c:v>51.38</c:v>
                </c:pt>
                <c:pt idx="1634">
                  <c:v>51.39</c:v>
                </c:pt>
                <c:pt idx="1635">
                  <c:v>51.41</c:v>
                </c:pt>
                <c:pt idx="1636">
                  <c:v>51.42</c:v>
                </c:pt>
                <c:pt idx="1637">
                  <c:v>51.44</c:v>
                </c:pt>
                <c:pt idx="1638">
                  <c:v>51.45</c:v>
                </c:pt>
                <c:pt idx="1639">
                  <c:v>51.46</c:v>
                </c:pt>
                <c:pt idx="1640">
                  <c:v>51.47</c:v>
                </c:pt>
                <c:pt idx="1641">
                  <c:v>51.48</c:v>
                </c:pt>
                <c:pt idx="1642">
                  <c:v>51.49</c:v>
                </c:pt>
                <c:pt idx="1643">
                  <c:v>51.5</c:v>
                </c:pt>
                <c:pt idx="1644">
                  <c:v>51.5</c:v>
                </c:pt>
                <c:pt idx="1645">
                  <c:v>51.51</c:v>
                </c:pt>
                <c:pt idx="1646">
                  <c:v>51.51</c:v>
                </c:pt>
                <c:pt idx="1647">
                  <c:v>51.52</c:v>
                </c:pt>
                <c:pt idx="1648">
                  <c:v>51.52</c:v>
                </c:pt>
                <c:pt idx="1649">
                  <c:v>51.52</c:v>
                </c:pt>
                <c:pt idx="1650">
                  <c:v>51.52</c:v>
                </c:pt>
                <c:pt idx="1651">
                  <c:v>51.52</c:v>
                </c:pt>
                <c:pt idx="1652">
                  <c:v>51.53</c:v>
                </c:pt>
                <c:pt idx="1653">
                  <c:v>51.54</c:v>
                </c:pt>
                <c:pt idx="1654">
                  <c:v>51.54</c:v>
                </c:pt>
                <c:pt idx="1655">
                  <c:v>51.55</c:v>
                </c:pt>
                <c:pt idx="1656">
                  <c:v>51.56</c:v>
                </c:pt>
                <c:pt idx="1657">
                  <c:v>51.57</c:v>
                </c:pt>
                <c:pt idx="1658">
                  <c:v>51.59</c:v>
                </c:pt>
                <c:pt idx="1659">
                  <c:v>51.6</c:v>
                </c:pt>
                <c:pt idx="1660">
                  <c:v>51.61</c:v>
                </c:pt>
                <c:pt idx="1661">
                  <c:v>51.62</c:v>
                </c:pt>
                <c:pt idx="1662">
                  <c:v>51.63</c:v>
                </c:pt>
                <c:pt idx="1663">
                  <c:v>51.64</c:v>
                </c:pt>
                <c:pt idx="1664">
                  <c:v>51.65</c:v>
                </c:pt>
                <c:pt idx="1665">
                  <c:v>51.66</c:v>
                </c:pt>
                <c:pt idx="1666">
                  <c:v>51.66</c:v>
                </c:pt>
                <c:pt idx="1667">
                  <c:v>51.66</c:v>
                </c:pt>
                <c:pt idx="1668">
                  <c:v>51.67</c:v>
                </c:pt>
                <c:pt idx="1669">
                  <c:v>51.67</c:v>
                </c:pt>
                <c:pt idx="1670">
                  <c:v>51.67</c:v>
                </c:pt>
                <c:pt idx="1671">
                  <c:v>51.67</c:v>
                </c:pt>
                <c:pt idx="1672">
                  <c:v>51.67</c:v>
                </c:pt>
                <c:pt idx="1673">
                  <c:v>51.67</c:v>
                </c:pt>
                <c:pt idx="1674">
                  <c:v>51.67</c:v>
                </c:pt>
                <c:pt idx="1675">
                  <c:v>51.67</c:v>
                </c:pt>
                <c:pt idx="1676">
                  <c:v>51.67</c:v>
                </c:pt>
                <c:pt idx="1677">
                  <c:v>51.67</c:v>
                </c:pt>
                <c:pt idx="1678">
                  <c:v>51.67</c:v>
                </c:pt>
                <c:pt idx="1679">
                  <c:v>51.67</c:v>
                </c:pt>
                <c:pt idx="1680">
                  <c:v>51.67</c:v>
                </c:pt>
                <c:pt idx="1681">
                  <c:v>51.67</c:v>
                </c:pt>
                <c:pt idx="1682">
                  <c:v>51.67</c:v>
                </c:pt>
                <c:pt idx="1683">
                  <c:v>51.67</c:v>
                </c:pt>
                <c:pt idx="1684">
                  <c:v>51.67</c:v>
                </c:pt>
                <c:pt idx="1685">
                  <c:v>51.67</c:v>
                </c:pt>
                <c:pt idx="1686">
                  <c:v>51.67</c:v>
                </c:pt>
                <c:pt idx="1687">
                  <c:v>51.67</c:v>
                </c:pt>
                <c:pt idx="1688">
                  <c:v>51.67</c:v>
                </c:pt>
                <c:pt idx="1689">
                  <c:v>51.67</c:v>
                </c:pt>
                <c:pt idx="1690">
                  <c:v>51.67</c:v>
                </c:pt>
                <c:pt idx="1691">
                  <c:v>51.67</c:v>
                </c:pt>
                <c:pt idx="1692">
                  <c:v>51.67</c:v>
                </c:pt>
                <c:pt idx="1693">
                  <c:v>51.67</c:v>
                </c:pt>
                <c:pt idx="1694">
                  <c:v>51.67</c:v>
                </c:pt>
                <c:pt idx="1695">
                  <c:v>51.67</c:v>
                </c:pt>
                <c:pt idx="1696">
                  <c:v>51.67</c:v>
                </c:pt>
                <c:pt idx="1697">
                  <c:v>51.67</c:v>
                </c:pt>
                <c:pt idx="1698">
                  <c:v>51.67</c:v>
                </c:pt>
                <c:pt idx="1699">
                  <c:v>51.67</c:v>
                </c:pt>
                <c:pt idx="1700">
                  <c:v>51.67</c:v>
                </c:pt>
                <c:pt idx="1701">
                  <c:v>51.67</c:v>
                </c:pt>
                <c:pt idx="1702">
                  <c:v>51.67</c:v>
                </c:pt>
                <c:pt idx="1703">
                  <c:v>51.67</c:v>
                </c:pt>
                <c:pt idx="1704">
                  <c:v>51.67</c:v>
                </c:pt>
                <c:pt idx="1705">
                  <c:v>51.67</c:v>
                </c:pt>
                <c:pt idx="1706">
                  <c:v>51.67</c:v>
                </c:pt>
                <c:pt idx="1707">
                  <c:v>51.67</c:v>
                </c:pt>
                <c:pt idx="1708">
                  <c:v>51.67</c:v>
                </c:pt>
                <c:pt idx="1709">
                  <c:v>51.67</c:v>
                </c:pt>
                <c:pt idx="1710">
                  <c:v>51.67</c:v>
                </c:pt>
                <c:pt idx="1711">
                  <c:v>51.67</c:v>
                </c:pt>
                <c:pt idx="1712">
                  <c:v>51.67</c:v>
                </c:pt>
                <c:pt idx="1713">
                  <c:v>51.67</c:v>
                </c:pt>
                <c:pt idx="1714">
                  <c:v>51.67</c:v>
                </c:pt>
                <c:pt idx="1715">
                  <c:v>51.67</c:v>
                </c:pt>
                <c:pt idx="1716">
                  <c:v>51.67</c:v>
                </c:pt>
                <c:pt idx="1717">
                  <c:v>51.67</c:v>
                </c:pt>
                <c:pt idx="1718">
                  <c:v>51.67</c:v>
                </c:pt>
                <c:pt idx="1719">
                  <c:v>51.67</c:v>
                </c:pt>
                <c:pt idx="1720">
                  <c:v>51.67</c:v>
                </c:pt>
                <c:pt idx="1721">
                  <c:v>51.67</c:v>
                </c:pt>
                <c:pt idx="1722">
                  <c:v>51.67</c:v>
                </c:pt>
                <c:pt idx="1723">
                  <c:v>51.67</c:v>
                </c:pt>
                <c:pt idx="1724">
                  <c:v>51.67</c:v>
                </c:pt>
                <c:pt idx="1725">
                  <c:v>51.67</c:v>
                </c:pt>
                <c:pt idx="1726">
                  <c:v>51.67</c:v>
                </c:pt>
                <c:pt idx="1727">
                  <c:v>51.67</c:v>
                </c:pt>
                <c:pt idx="1728">
                  <c:v>51.66</c:v>
                </c:pt>
                <c:pt idx="1729">
                  <c:v>51.66</c:v>
                </c:pt>
                <c:pt idx="1730">
                  <c:v>51.65</c:v>
                </c:pt>
                <c:pt idx="1731">
                  <c:v>51.64</c:v>
                </c:pt>
                <c:pt idx="1732">
                  <c:v>51.62</c:v>
                </c:pt>
                <c:pt idx="1733">
                  <c:v>51.61</c:v>
                </c:pt>
                <c:pt idx="1734">
                  <c:v>51.59</c:v>
                </c:pt>
                <c:pt idx="1735">
                  <c:v>51.57</c:v>
                </c:pt>
                <c:pt idx="1736">
                  <c:v>51.56</c:v>
                </c:pt>
                <c:pt idx="1737">
                  <c:v>51.55</c:v>
                </c:pt>
                <c:pt idx="1738">
                  <c:v>51.54</c:v>
                </c:pt>
                <c:pt idx="1739">
                  <c:v>51.53</c:v>
                </c:pt>
                <c:pt idx="1740">
                  <c:v>51.53</c:v>
                </c:pt>
                <c:pt idx="1741">
                  <c:v>51.52</c:v>
                </c:pt>
                <c:pt idx="1742">
                  <c:v>51.52</c:v>
                </c:pt>
                <c:pt idx="1743">
                  <c:v>51.52</c:v>
                </c:pt>
                <c:pt idx="1744">
                  <c:v>51.51</c:v>
                </c:pt>
                <c:pt idx="1745">
                  <c:v>51.5</c:v>
                </c:pt>
                <c:pt idx="1746">
                  <c:v>51.49</c:v>
                </c:pt>
                <c:pt idx="1747">
                  <c:v>51.47</c:v>
                </c:pt>
                <c:pt idx="1748">
                  <c:v>51.46</c:v>
                </c:pt>
                <c:pt idx="1749">
                  <c:v>51.44</c:v>
                </c:pt>
                <c:pt idx="1750">
                  <c:v>51.43</c:v>
                </c:pt>
                <c:pt idx="1751">
                  <c:v>51.41</c:v>
                </c:pt>
                <c:pt idx="1752">
                  <c:v>51.39</c:v>
                </c:pt>
                <c:pt idx="1753">
                  <c:v>51.37</c:v>
                </c:pt>
                <c:pt idx="1754">
                  <c:v>51.36</c:v>
                </c:pt>
                <c:pt idx="1755">
                  <c:v>51.34</c:v>
                </c:pt>
                <c:pt idx="1756">
                  <c:v>51.32</c:v>
                </c:pt>
                <c:pt idx="1757">
                  <c:v>51.31</c:v>
                </c:pt>
                <c:pt idx="1758">
                  <c:v>51.3</c:v>
                </c:pt>
                <c:pt idx="1759">
                  <c:v>51.29</c:v>
                </c:pt>
                <c:pt idx="1760">
                  <c:v>51.28</c:v>
                </c:pt>
                <c:pt idx="1761">
                  <c:v>51.27</c:v>
                </c:pt>
                <c:pt idx="1762">
                  <c:v>51.26</c:v>
                </c:pt>
                <c:pt idx="1763">
                  <c:v>51.26</c:v>
                </c:pt>
                <c:pt idx="1764">
                  <c:v>51.25</c:v>
                </c:pt>
                <c:pt idx="1765">
                  <c:v>51.25</c:v>
                </c:pt>
                <c:pt idx="1766">
                  <c:v>51.25</c:v>
                </c:pt>
                <c:pt idx="1767">
                  <c:v>51.24</c:v>
                </c:pt>
                <c:pt idx="1768">
                  <c:v>51.24</c:v>
                </c:pt>
                <c:pt idx="1769">
                  <c:v>51.24</c:v>
                </c:pt>
                <c:pt idx="1770">
                  <c:v>51.24</c:v>
                </c:pt>
                <c:pt idx="1771">
                  <c:v>51.24</c:v>
                </c:pt>
                <c:pt idx="1772">
                  <c:v>51.24</c:v>
                </c:pt>
                <c:pt idx="1773">
                  <c:v>51.24</c:v>
                </c:pt>
                <c:pt idx="1774">
                  <c:v>51.24</c:v>
                </c:pt>
                <c:pt idx="1775">
                  <c:v>51.24</c:v>
                </c:pt>
                <c:pt idx="1776">
                  <c:v>51.24</c:v>
                </c:pt>
                <c:pt idx="1777">
                  <c:v>51.24</c:v>
                </c:pt>
                <c:pt idx="1778">
                  <c:v>51.25</c:v>
                </c:pt>
                <c:pt idx="1779">
                  <c:v>51.25</c:v>
                </c:pt>
                <c:pt idx="1780">
                  <c:v>51.25</c:v>
                </c:pt>
                <c:pt idx="1781">
                  <c:v>51.26</c:v>
                </c:pt>
                <c:pt idx="1782">
                  <c:v>51.27</c:v>
                </c:pt>
                <c:pt idx="1783">
                  <c:v>51.29</c:v>
                </c:pt>
                <c:pt idx="1784">
                  <c:v>51.3</c:v>
                </c:pt>
                <c:pt idx="1785">
                  <c:v>51.32</c:v>
                </c:pt>
                <c:pt idx="1786">
                  <c:v>51.33</c:v>
                </c:pt>
                <c:pt idx="1787">
                  <c:v>51.35</c:v>
                </c:pt>
                <c:pt idx="1788">
                  <c:v>51.37</c:v>
                </c:pt>
                <c:pt idx="1789">
                  <c:v>51.38</c:v>
                </c:pt>
                <c:pt idx="1790">
                  <c:v>51.39</c:v>
                </c:pt>
                <c:pt idx="1791">
                  <c:v>51.39</c:v>
                </c:pt>
                <c:pt idx="1792">
                  <c:v>51.4</c:v>
                </c:pt>
                <c:pt idx="1793">
                  <c:v>51.41</c:v>
                </c:pt>
                <c:pt idx="1794">
                  <c:v>51.42</c:v>
                </c:pt>
                <c:pt idx="1795">
                  <c:v>51.43</c:v>
                </c:pt>
                <c:pt idx="1796">
                  <c:v>51.44</c:v>
                </c:pt>
                <c:pt idx="1797">
                  <c:v>51.45</c:v>
                </c:pt>
                <c:pt idx="1798">
                  <c:v>51.46</c:v>
                </c:pt>
                <c:pt idx="1799">
                  <c:v>51.47</c:v>
                </c:pt>
                <c:pt idx="1800">
                  <c:v>51.48</c:v>
                </c:pt>
                <c:pt idx="1801">
                  <c:v>51.49</c:v>
                </c:pt>
                <c:pt idx="1802">
                  <c:v>51.5</c:v>
                </c:pt>
                <c:pt idx="1803">
                  <c:v>51.51</c:v>
                </c:pt>
                <c:pt idx="1804">
                  <c:v>51.52</c:v>
                </c:pt>
                <c:pt idx="1805">
                  <c:v>51.52</c:v>
                </c:pt>
                <c:pt idx="1806">
                  <c:v>51.52</c:v>
                </c:pt>
                <c:pt idx="1807">
                  <c:v>51.52</c:v>
                </c:pt>
                <c:pt idx="1808">
                  <c:v>51.52</c:v>
                </c:pt>
                <c:pt idx="1809">
                  <c:v>51.52</c:v>
                </c:pt>
                <c:pt idx="1810">
                  <c:v>51.52</c:v>
                </c:pt>
                <c:pt idx="1811">
                  <c:v>51.52</c:v>
                </c:pt>
                <c:pt idx="1812">
                  <c:v>51.52</c:v>
                </c:pt>
                <c:pt idx="1813">
                  <c:v>51.52</c:v>
                </c:pt>
                <c:pt idx="1814">
                  <c:v>51.52</c:v>
                </c:pt>
                <c:pt idx="1815">
                  <c:v>51.52</c:v>
                </c:pt>
                <c:pt idx="1816">
                  <c:v>51.53</c:v>
                </c:pt>
                <c:pt idx="1817">
                  <c:v>51.53</c:v>
                </c:pt>
                <c:pt idx="1818">
                  <c:v>51.54</c:v>
                </c:pt>
                <c:pt idx="1819">
                  <c:v>51.54</c:v>
                </c:pt>
                <c:pt idx="1820">
                  <c:v>51.55</c:v>
                </c:pt>
                <c:pt idx="1821">
                  <c:v>51.56</c:v>
                </c:pt>
                <c:pt idx="1822">
                  <c:v>51.57</c:v>
                </c:pt>
                <c:pt idx="1823">
                  <c:v>51.58</c:v>
                </c:pt>
                <c:pt idx="1824">
                  <c:v>51.59</c:v>
                </c:pt>
                <c:pt idx="1825">
                  <c:v>51.6</c:v>
                </c:pt>
                <c:pt idx="1826">
                  <c:v>51.6</c:v>
                </c:pt>
                <c:pt idx="1827">
                  <c:v>51.61</c:v>
                </c:pt>
                <c:pt idx="1828">
                  <c:v>51.61</c:v>
                </c:pt>
                <c:pt idx="1829">
                  <c:v>51.62</c:v>
                </c:pt>
                <c:pt idx="1830">
                  <c:v>51.62</c:v>
                </c:pt>
                <c:pt idx="1831">
                  <c:v>51.63</c:v>
                </c:pt>
                <c:pt idx="1832">
                  <c:v>51.64</c:v>
                </c:pt>
                <c:pt idx="1833">
                  <c:v>51.64</c:v>
                </c:pt>
                <c:pt idx="1834">
                  <c:v>51.65</c:v>
                </c:pt>
                <c:pt idx="1835">
                  <c:v>51.65</c:v>
                </c:pt>
                <c:pt idx="1836">
                  <c:v>51.66</c:v>
                </c:pt>
                <c:pt idx="1837">
                  <c:v>51.66</c:v>
                </c:pt>
                <c:pt idx="1838">
                  <c:v>51.66</c:v>
                </c:pt>
                <c:pt idx="1839">
                  <c:v>51.66</c:v>
                </c:pt>
                <c:pt idx="1840">
                  <c:v>51.67</c:v>
                </c:pt>
                <c:pt idx="1841">
                  <c:v>51.67</c:v>
                </c:pt>
                <c:pt idx="1842">
                  <c:v>51.67</c:v>
                </c:pt>
                <c:pt idx="1843">
                  <c:v>51.67</c:v>
                </c:pt>
                <c:pt idx="1844">
                  <c:v>51.67</c:v>
                </c:pt>
                <c:pt idx="1845">
                  <c:v>51.67</c:v>
                </c:pt>
                <c:pt idx="1846">
                  <c:v>51.67</c:v>
                </c:pt>
                <c:pt idx="1847">
                  <c:v>51.67</c:v>
                </c:pt>
                <c:pt idx="1848">
                  <c:v>51.67</c:v>
                </c:pt>
                <c:pt idx="1849">
                  <c:v>51.67</c:v>
                </c:pt>
                <c:pt idx="1850">
                  <c:v>51.67</c:v>
                </c:pt>
                <c:pt idx="1851">
                  <c:v>51.67</c:v>
                </c:pt>
                <c:pt idx="1852">
                  <c:v>51.67</c:v>
                </c:pt>
                <c:pt idx="1853">
                  <c:v>51.67</c:v>
                </c:pt>
                <c:pt idx="1854">
                  <c:v>51.67</c:v>
                </c:pt>
                <c:pt idx="1855">
                  <c:v>51.67</c:v>
                </c:pt>
                <c:pt idx="1856">
                  <c:v>51.67</c:v>
                </c:pt>
                <c:pt idx="1857">
                  <c:v>51.67</c:v>
                </c:pt>
                <c:pt idx="1858">
                  <c:v>51.67</c:v>
                </c:pt>
                <c:pt idx="1859">
                  <c:v>51.68</c:v>
                </c:pt>
                <c:pt idx="1860">
                  <c:v>51.68</c:v>
                </c:pt>
                <c:pt idx="1861">
                  <c:v>51.69</c:v>
                </c:pt>
                <c:pt idx="1862">
                  <c:v>51.7</c:v>
                </c:pt>
                <c:pt idx="1863">
                  <c:v>51.7</c:v>
                </c:pt>
                <c:pt idx="1864">
                  <c:v>51.71</c:v>
                </c:pt>
                <c:pt idx="1865">
                  <c:v>51.71</c:v>
                </c:pt>
                <c:pt idx="1866">
                  <c:v>51.72</c:v>
                </c:pt>
                <c:pt idx="1867">
                  <c:v>51.73</c:v>
                </c:pt>
                <c:pt idx="1868">
                  <c:v>51.73</c:v>
                </c:pt>
                <c:pt idx="1869">
                  <c:v>51.73</c:v>
                </c:pt>
                <c:pt idx="1870">
                  <c:v>51.73</c:v>
                </c:pt>
                <c:pt idx="1871">
                  <c:v>51.73</c:v>
                </c:pt>
                <c:pt idx="1872">
                  <c:v>51.74</c:v>
                </c:pt>
                <c:pt idx="1873">
                  <c:v>51.74</c:v>
                </c:pt>
                <c:pt idx="1874">
                  <c:v>51.73</c:v>
                </c:pt>
                <c:pt idx="1875">
                  <c:v>51.73</c:v>
                </c:pt>
                <c:pt idx="1876">
                  <c:v>51.74</c:v>
                </c:pt>
                <c:pt idx="1877">
                  <c:v>51.75</c:v>
                </c:pt>
                <c:pt idx="1878">
                  <c:v>51.75</c:v>
                </c:pt>
                <c:pt idx="1879">
                  <c:v>51.76</c:v>
                </c:pt>
                <c:pt idx="1880">
                  <c:v>51.77</c:v>
                </c:pt>
                <c:pt idx="1881">
                  <c:v>51.77</c:v>
                </c:pt>
                <c:pt idx="1882">
                  <c:v>51.78</c:v>
                </c:pt>
                <c:pt idx="1883">
                  <c:v>51.78</c:v>
                </c:pt>
                <c:pt idx="1884">
                  <c:v>51.79</c:v>
                </c:pt>
                <c:pt idx="1885">
                  <c:v>51.8</c:v>
                </c:pt>
                <c:pt idx="1886">
                  <c:v>51.81</c:v>
                </c:pt>
                <c:pt idx="1887">
                  <c:v>51.83</c:v>
                </c:pt>
                <c:pt idx="1888">
                  <c:v>51.85</c:v>
                </c:pt>
                <c:pt idx="1889">
                  <c:v>51.86</c:v>
                </c:pt>
                <c:pt idx="1890">
                  <c:v>51.87</c:v>
                </c:pt>
                <c:pt idx="1891">
                  <c:v>51.88</c:v>
                </c:pt>
                <c:pt idx="1892">
                  <c:v>51.88</c:v>
                </c:pt>
                <c:pt idx="1893">
                  <c:v>51.88</c:v>
                </c:pt>
                <c:pt idx="1894">
                  <c:v>51.88</c:v>
                </c:pt>
                <c:pt idx="1895">
                  <c:v>51.89</c:v>
                </c:pt>
                <c:pt idx="1896">
                  <c:v>51.9</c:v>
                </c:pt>
                <c:pt idx="1897">
                  <c:v>51.91</c:v>
                </c:pt>
                <c:pt idx="1898">
                  <c:v>51.92</c:v>
                </c:pt>
                <c:pt idx="1899">
                  <c:v>51.92</c:v>
                </c:pt>
                <c:pt idx="1900">
                  <c:v>51.93</c:v>
                </c:pt>
                <c:pt idx="1901">
                  <c:v>51.93</c:v>
                </c:pt>
                <c:pt idx="1902">
                  <c:v>51.94</c:v>
                </c:pt>
                <c:pt idx="1903">
                  <c:v>51.95</c:v>
                </c:pt>
                <c:pt idx="1904">
                  <c:v>51.95</c:v>
                </c:pt>
                <c:pt idx="1905">
                  <c:v>51.95</c:v>
                </c:pt>
                <c:pt idx="1906">
                  <c:v>51.95</c:v>
                </c:pt>
                <c:pt idx="1907">
                  <c:v>51.95</c:v>
                </c:pt>
                <c:pt idx="1908">
                  <c:v>51.95</c:v>
                </c:pt>
                <c:pt idx="1909">
                  <c:v>51.95</c:v>
                </c:pt>
                <c:pt idx="1910">
                  <c:v>51.95</c:v>
                </c:pt>
                <c:pt idx="1911">
                  <c:v>51.95</c:v>
                </c:pt>
                <c:pt idx="1912">
                  <c:v>51.95</c:v>
                </c:pt>
                <c:pt idx="1913">
                  <c:v>51.95</c:v>
                </c:pt>
                <c:pt idx="1914">
                  <c:v>51.96</c:v>
                </c:pt>
                <c:pt idx="1915">
                  <c:v>51.96</c:v>
                </c:pt>
                <c:pt idx="1916">
                  <c:v>51.96</c:v>
                </c:pt>
                <c:pt idx="1917">
                  <c:v>51.97</c:v>
                </c:pt>
                <c:pt idx="1918">
                  <c:v>51.97</c:v>
                </c:pt>
                <c:pt idx="1919">
                  <c:v>51.97</c:v>
                </c:pt>
                <c:pt idx="1920">
                  <c:v>51.97</c:v>
                </c:pt>
                <c:pt idx="1921">
                  <c:v>51.97</c:v>
                </c:pt>
                <c:pt idx="1922">
                  <c:v>51.97</c:v>
                </c:pt>
                <c:pt idx="1923">
                  <c:v>51.98</c:v>
                </c:pt>
                <c:pt idx="1924">
                  <c:v>51.98</c:v>
                </c:pt>
                <c:pt idx="1925">
                  <c:v>51.98</c:v>
                </c:pt>
                <c:pt idx="1926">
                  <c:v>51.98</c:v>
                </c:pt>
                <c:pt idx="1927">
                  <c:v>51.98</c:v>
                </c:pt>
                <c:pt idx="1928">
                  <c:v>51.98</c:v>
                </c:pt>
                <c:pt idx="1929">
                  <c:v>51.98</c:v>
                </c:pt>
                <c:pt idx="1930">
                  <c:v>51.98</c:v>
                </c:pt>
                <c:pt idx="1931">
                  <c:v>51.98</c:v>
                </c:pt>
                <c:pt idx="1932">
                  <c:v>51.98</c:v>
                </c:pt>
                <c:pt idx="1933">
                  <c:v>51.98</c:v>
                </c:pt>
                <c:pt idx="1934">
                  <c:v>51.97</c:v>
                </c:pt>
                <c:pt idx="1935">
                  <c:v>51.97</c:v>
                </c:pt>
                <c:pt idx="1936">
                  <c:v>51.97</c:v>
                </c:pt>
                <c:pt idx="1937">
                  <c:v>51.97</c:v>
                </c:pt>
                <c:pt idx="1938">
                  <c:v>51.97</c:v>
                </c:pt>
                <c:pt idx="1939">
                  <c:v>51.97</c:v>
                </c:pt>
                <c:pt idx="1940">
                  <c:v>51.96</c:v>
                </c:pt>
                <c:pt idx="1941">
                  <c:v>51.96</c:v>
                </c:pt>
                <c:pt idx="1942">
                  <c:v>51.96</c:v>
                </c:pt>
                <c:pt idx="1943">
                  <c:v>51.95</c:v>
                </c:pt>
                <c:pt idx="1944">
                  <c:v>51.95</c:v>
                </c:pt>
                <c:pt idx="1945">
                  <c:v>51.95</c:v>
                </c:pt>
                <c:pt idx="1946">
                  <c:v>51.95</c:v>
                </c:pt>
                <c:pt idx="1947">
                  <c:v>51.95</c:v>
                </c:pt>
                <c:pt idx="1948">
                  <c:v>51.95</c:v>
                </c:pt>
                <c:pt idx="1949">
                  <c:v>51.95</c:v>
                </c:pt>
                <c:pt idx="1950">
                  <c:v>51.95</c:v>
                </c:pt>
                <c:pt idx="1951">
                  <c:v>51.95</c:v>
                </c:pt>
                <c:pt idx="1952">
                  <c:v>51.95</c:v>
                </c:pt>
                <c:pt idx="1953">
                  <c:v>51.95</c:v>
                </c:pt>
                <c:pt idx="1954">
                  <c:v>51.95</c:v>
                </c:pt>
                <c:pt idx="1955">
                  <c:v>51.95</c:v>
                </c:pt>
                <c:pt idx="1956">
                  <c:v>51.95</c:v>
                </c:pt>
                <c:pt idx="1957">
                  <c:v>51.95</c:v>
                </c:pt>
                <c:pt idx="1958">
                  <c:v>51.95</c:v>
                </c:pt>
                <c:pt idx="1959">
                  <c:v>51.95</c:v>
                </c:pt>
                <c:pt idx="1960">
                  <c:v>51.95</c:v>
                </c:pt>
                <c:pt idx="1961">
                  <c:v>51.95</c:v>
                </c:pt>
                <c:pt idx="1962">
                  <c:v>51.94</c:v>
                </c:pt>
                <c:pt idx="1963">
                  <c:v>51.94</c:v>
                </c:pt>
                <c:pt idx="1964">
                  <c:v>51.93</c:v>
                </c:pt>
                <c:pt idx="1965">
                  <c:v>51.93</c:v>
                </c:pt>
                <c:pt idx="1966">
                  <c:v>51.92</c:v>
                </c:pt>
                <c:pt idx="1967">
                  <c:v>51.91</c:v>
                </c:pt>
                <c:pt idx="1968">
                  <c:v>51.91</c:v>
                </c:pt>
                <c:pt idx="1969">
                  <c:v>51.9</c:v>
                </c:pt>
                <c:pt idx="1970">
                  <c:v>51.89</c:v>
                </c:pt>
                <c:pt idx="1971">
                  <c:v>51.88</c:v>
                </c:pt>
                <c:pt idx="1972">
                  <c:v>51.86</c:v>
                </c:pt>
                <c:pt idx="1973">
                  <c:v>51.84</c:v>
                </c:pt>
                <c:pt idx="1974">
                  <c:v>51.82</c:v>
                </c:pt>
                <c:pt idx="1975">
                  <c:v>51.81</c:v>
                </c:pt>
                <c:pt idx="1976">
                  <c:v>51.79</c:v>
                </c:pt>
                <c:pt idx="1977">
                  <c:v>51.78</c:v>
                </c:pt>
                <c:pt idx="1978">
                  <c:v>51.77</c:v>
                </c:pt>
                <c:pt idx="1979">
                  <c:v>51.77</c:v>
                </c:pt>
                <c:pt idx="1980">
                  <c:v>51.77</c:v>
                </c:pt>
                <c:pt idx="1981">
                  <c:v>51.76</c:v>
                </c:pt>
                <c:pt idx="1982">
                  <c:v>51.76</c:v>
                </c:pt>
                <c:pt idx="1983">
                  <c:v>51.76</c:v>
                </c:pt>
                <c:pt idx="1984">
                  <c:v>51.77</c:v>
                </c:pt>
                <c:pt idx="1985">
                  <c:v>51.78</c:v>
                </c:pt>
                <c:pt idx="1986">
                  <c:v>51.79</c:v>
                </c:pt>
                <c:pt idx="1987">
                  <c:v>51.81</c:v>
                </c:pt>
                <c:pt idx="1988">
                  <c:v>51.83</c:v>
                </c:pt>
                <c:pt idx="1989">
                  <c:v>51.85</c:v>
                </c:pt>
                <c:pt idx="1990">
                  <c:v>51.86</c:v>
                </c:pt>
                <c:pt idx="1991">
                  <c:v>51.87</c:v>
                </c:pt>
                <c:pt idx="1992">
                  <c:v>51.87</c:v>
                </c:pt>
                <c:pt idx="1993">
                  <c:v>51.88</c:v>
                </c:pt>
                <c:pt idx="1994">
                  <c:v>51.89</c:v>
                </c:pt>
                <c:pt idx="1995">
                  <c:v>51.89</c:v>
                </c:pt>
                <c:pt idx="1996">
                  <c:v>51.9</c:v>
                </c:pt>
                <c:pt idx="1997">
                  <c:v>51.91</c:v>
                </c:pt>
                <c:pt idx="1998">
                  <c:v>51.91</c:v>
                </c:pt>
                <c:pt idx="1999">
                  <c:v>51.92</c:v>
                </c:pt>
                <c:pt idx="2000">
                  <c:v>51.93</c:v>
                </c:pt>
                <c:pt idx="2001">
                  <c:v>51.94</c:v>
                </c:pt>
                <c:pt idx="2002">
                  <c:v>51.95</c:v>
                </c:pt>
                <c:pt idx="2003">
                  <c:v>51.95</c:v>
                </c:pt>
                <c:pt idx="2004">
                  <c:v>51.95</c:v>
                </c:pt>
                <c:pt idx="2005">
                  <c:v>51.95</c:v>
                </c:pt>
                <c:pt idx="2006">
                  <c:v>51.95</c:v>
                </c:pt>
                <c:pt idx="2007">
                  <c:v>51.95</c:v>
                </c:pt>
                <c:pt idx="2008">
                  <c:v>51.96</c:v>
                </c:pt>
                <c:pt idx="2009">
                  <c:v>51.96</c:v>
                </c:pt>
                <c:pt idx="2010">
                  <c:v>51.96</c:v>
                </c:pt>
                <c:pt idx="2011">
                  <c:v>51.97</c:v>
                </c:pt>
                <c:pt idx="2012">
                  <c:v>51.98</c:v>
                </c:pt>
                <c:pt idx="2013">
                  <c:v>51.98</c:v>
                </c:pt>
                <c:pt idx="2014">
                  <c:v>52</c:v>
                </c:pt>
                <c:pt idx="2015">
                  <c:v>52.01</c:v>
                </c:pt>
                <c:pt idx="2016">
                  <c:v>52.02</c:v>
                </c:pt>
                <c:pt idx="2017">
                  <c:v>52.03</c:v>
                </c:pt>
                <c:pt idx="2018">
                  <c:v>52.03</c:v>
                </c:pt>
                <c:pt idx="2019">
                  <c:v>52.04</c:v>
                </c:pt>
                <c:pt idx="2020">
                  <c:v>52.05</c:v>
                </c:pt>
                <c:pt idx="2021">
                  <c:v>52.05</c:v>
                </c:pt>
                <c:pt idx="2022">
                  <c:v>52.06</c:v>
                </c:pt>
                <c:pt idx="2023">
                  <c:v>52.07</c:v>
                </c:pt>
                <c:pt idx="2024">
                  <c:v>52.07</c:v>
                </c:pt>
                <c:pt idx="2025">
                  <c:v>52.07</c:v>
                </c:pt>
                <c:pt idx="2026">
                  <c:v>52.07</c:v>
                </c:pt>
                <c:pt idx="2027">
                  <c:v>52.08</c:v>
                </c:pt>
                <c:pt idx="2028">
                  <c:v>52.08</c:v>
                </c:pt>
                <c:pt idx="2029">
                  <c:v>52.08</c:v>
                </c:pt>
                <c:pt idx="2030">
                  <c:v>52.08</c:v>
                </c:pt>
                <c:pt idx="2031">
                  <c:v>52.07</c:v>
                </c:pt>
                <c:pt idx="2032">
                  <c:v>52.08</c:v>
                </c:pt>
                <c:pt idx="2033">
                  <c:v>52.08</c:v>
                </c:pt>
                <c:pt idx="2034">
                  <c:v>52.08</c:v>
                </c:pt>
                <c:pt idx="2035">
                  <c:v>52.09</c:v>
                </c:pt>
                <c:pt idx="2036">
                  <c:v>52.09</c:v>
                </c:pt>
                <c:pt idx="2037">
                  <c:v>52.09</c:v>
                </c:pt>
                <c:pt idx="2038">
                  <c:v>52.09</c:v>
                </c:pt>
                <c:pt idx="2039">
                  <c:v>52.09</c:v>
                </c:pt>
                <c:pt idx="2040">
                  <c:v>52.1</c:v>
                </c:pt>
                <c:pt idx="2041">
                  <c:v>52.1</c:v>
                </c:pt>
                <c:pt idx="2042">
                  <c:v>52.1</c:v>
                </c:pt>
                <c:pt idx="2043">
                  <c:v>52.11</c:v>
                </c:pt>
                <c:pt idx="2044">
                  <c:v>52.11</c:v>
                </c:pt>
                <c:pt idx="2045">
                  <c:v>52.12</c:v>
                </c:pt>
                <c:pt idx="2046">
                  <c:v>52.14</c:v>
                </c:pt>
                <c:pt idx="2047">
                  <c:v>52.15</c:v>
                </c:pt>
                <c:pt idx="2048">
                  <c:v>52.16</c:v>
                </c:pt>
                <c:pt idx="2049">
                  <c:v>52.18</c:v>
                </c:pt>
                <c:pt idx="2050">
                  <c:v>52.19</c:v>
                </c:pt>
                <c:pt idx="2051">
                  <c:v>52.19</c:v>
                </c:pt>
                <c:pt idx="2052">
                  <c:v>52.2</c:v>
                </c:pt>
                <c:pt idx="2053">
                  <c:v>52.21</c:v>
                </c:pt>
                <c:pt idx="2054">
                  <c:v>52.21</c:v>
                </c:pt>
                <c:pt idx="2055">
                  <c:v>52.22</c:v>
                </c:pt>
                <c:pt idx="2056">
                  <c:v>52.23</c:v>
                </c:pt>
                <c:pt idx="2057">
                  <c:v>52.23</c:v>
                </c:pt>
                <c:pt idx="2058">
                  <c:v>52.24</c:v>
                </c:pt>
                <c:pt idx="2059">
                  <c:v>52.24</c:v>
                </c:pt>
                <c:pt idx="2060">
                  <c:v>52.24</c:v>
                </c:pt>
                <c:pt idx="2061">
                  <c:v>52.24</c:v>
                </c:pt>
                <c:pt idx="2062">
                  <c:v>52.24</c:v>
                </c:pt>
                <c:pt idx="2063">
                  <c:v>52.24</c:v>
                </c:pt>
                <c:pt idx="2064">
                  <c:v>52.24</c:v>
                </c:pt>
                <c:pt idx="2065">
                  <c:v>52.24</c:v>
                </c:pt>
                <c:pt idx="2066">
                  <c:v>52.24</c:v>
                </c:pt>
                <c:pt idx="2067">
                  <c:v>52.24</c:v>
                </c:pt>
                <c:pt idx="2068">
                  <c:v>52.24</c:v>
                </c:pt>
                <c:pt idx="2069">
                  <c:v>52.24</c:v>
                </c:pt>
                <c:pt idx="2070">
                  <c:v>52.24</c:v>
                </c:pt>
                <c:pt idx="2071">
                  <c:v>52.24</c:v>
                </c:pt>
                <c:pt idx="2072">
                  <c:v>52.25</c:v>
                </c:pt>
                <c:pt idx="2073">
                  <c:v>52.25</c:v>
                </c:pt>
                <c:pt idx="2074">
                  <c:v>52.26</c:v>
                </c:pt>
                <c:pt idx="2075">
                  <c:v>52.27</c:v>
                </c:pt>
                <c:pt idx="2076">
                  <c:v>52.27</c:v>
                </c:pt>
                <c:pt idx="2077">
                  <c:v>52.28</c:v>
                </c:pt>
                <c:pt idx="2078">
                  <c:v>52.29</c:v>
                </c:pt>
                <c:pt idx="2079">
                  <c:v>52.29</c:v>
                </c:pt>
                <c:pt idx="2080">
                  <c:v>52.31</c:v>
                </c:pt>
                <c:pt idx="2081">
                  <c:v>52.31</c:v>
                </c:pt>
                <c:pt idx="2082">
                  <c:v>52.32</c:v>
                </c:pt>
                <c:pt idx="2083">
                  <c:v>52.33</c:v>
                </c:pt>
                <c:pt idx="2084">
                  <c:v>52.33</c:v>
                </c:pt>
                <c:pt idx="2085">
                  <c:v>52.33</c:v>
                </c:pt>
                <c:pt idx="2086">
                  <c:v>52.34</c:v>
                </c:pt>
                <c:pt idx="2087">
                  <c:v>52.34</c:v>
                </c:pt>
                <c:pt idx="2088">
                  <c:v>52.35</c:v>
                </c:pt>
                <c:pt idx="2089">
                  <c:v>52.35</c:v>
                </c:pt>
                <c:pt idx="2090">
                  <c:v>52.35</c:v>
                </c:pt>
                <c:pt idx="2091">
                  <c:v>52.35</c:v>
                </c:pt>
                <c:pt idx="2092">
                  <c:v>52.35</c:v>
                </c:pt>
                <c:pt idx="2093">
                  <c:v>52.35</c:v>
                </c:pt>
                <c:pt idx="2094">
                  <c:v>52.35</c:v>
                </c:pt>
                <c:pt idx="2095">
                  <c:v>52.35</c:v>
                </c:pt>
                <c:pt idx="2096">
                  <c:v>52.34</c:v>
                </c:pt>
                <c:pt idx="2097">
                  <c:v>52.33</c:v>
                </c:pt>
                <c:pt idx="2098">
                  <c:v>52.32</c:v>
                </c:pt>
                <c:pt idx="2099">
                  <c:v>52.32</c:v>
                </c:pt>
                <c:pt idx="2100">
                  <c:v>52.31</c:v>
                </c:pt>
                <c:pt idx="2101">
                  <c:v>52.31</c:v>
                </c:pt>
                <c:pt idx="2102">
                  <c:v>52.31</c:v>
                </c:pt>
                <c:pt idx="2103">
                  <c:v>52.31</c:v>
                </c:pt>
                <c:pt idx="2104">
                  <c:v>52.32</c:v>
                </c:pt>
                <c:pt idx="2105">
                  <c:v>52.32</c:v>
                </c:pt>
                <c:pt idx="2106">
                  <c:v>52.33</c:v>
                </c:pt>
                <c:pt idx="2107">
                  <c:v>52.34</c:v>
                </c:pt>
                <c:pt idx="2108">
                  <c:v>52.35</c:v>
                </c:pt>
                <c:pt idx="2109">
                  <c:v>52.35</c:v>
                </c:pt>
                <c:pt idx="2110">
                  <c:v>52.35</c:v>
                </c:pt>
                <c:pt idx="2111">
                  <c:v>52.35</c:v>
                </c:pt>
                <c:pt idx="2112">
                  <c:v>52.35</c:v>
                </c:pt>
                <c:pt idx="2113">
                  <c:v>52.35</c:v>
                </c:pt>
                <c:pt idx="2114">
                  <c:v>52.36</c:v>
                </c:pt>
                <c:pt idx="2115">
                  <c:v>52.36</c:v>
                </c:pt>
                <c:pt idx="2116">
                  <c:v>52.36</c:v>
                </c:pt>
                <c:pt idx="2117">
                  <c:v>52.37</c:v>
                </c:pt>
                <c:pt idx="2118">
                  <c:v>52.37</c:v>
                </c:pt>
                <c:pt idx="2119">
                  <c:v>52.37</c:v>
                </c:pt>
                <c:pt idx="2120">
                  <c:v>52.37</c:v>
                </c:pt>
                <c:pt idx="2121">
                  <c:v>52.38</c:v>
                </c:pt>
                <c:pt idx="2122">
                  <c:v>52.38</c:v>
                </c:pt>
                <c:pt idx="2123">
                  <c:v>52.38</c:v>
                </c:pt>
                <c:pt idx="2124">
                  <c:v>52.39</c:v>
                </c:pt>
                <c:pt idx="2125">
                  <c:v>52.39</c:v>
                </c:pt>
                <c:pt idx="2126">
                  <c:v>52.39</c:v>
                </c:pt>
                <c:pt idx="2127">
                  <c:v>52.39</c:v>
                </c:pt>
                <c:pt idx="2128">
                  <c:v>52.39</c:v>
                </c:pt>
                <c:pt idx="2129">
                  <c:v>52.4</c:v>
                </c:pt>
                <c:pt idx="2130">
                  <c:v>52.4</c:v>
                </c:pt>
                <c:pt idx="2131">
                  <c:v>52.41</c:v>
                </c:pt>
                <c:pt idx="2132">
                  <c:v>52.42</c:v>
                </c:pt>
                <c:pt idx="2133">
                  <c:v>52.43</c:v>
                </c:pt>
                <c:pt idx="2134">
                  <c:v>52.44</c:v>
                </c:pt>
                <c:pt idx="2135">
                  <c:v>52.45</c:v>
                </c:pt>
                <c:pt idx="2136">
                  <c:v>52.46</c:v>
                </c:pt>
                <c:pt idx="2137">
                  <c:v>52.48</c:v>
                </c:pt>
                <c:pt idx="2138">
                  <c:v>52.49</c:v>
                </c:pt>
                <c:pt idx="2139">
                  <c:v>52.49</c:v>
                </c:pt>
                <c:pt idx="2140">
                  <c:v>52.5</c:v>
                </c:pt>
                <c:pt idx="2141">
                  <c:v>52.51</c:v>
                </c:pt>
                <c:pt idx="2142">
                  <c:v>52.51</c:v>
                </c:pt>
                <c:pt idx="2143">
                  <c:v>52.52</c:v>
                </c:pt>
                <c:pt idx="2144">
                  <c:v>52.52</c:v>
                </c:pt>
                <c:pt idx="2145">
                  <c:v>52.53</c:v>
                </c:pt>
                <c:pt idx="2146">
                  <c:v>52.54</c:v>
                </c:pt>
                <c:pt idx="2147">
                  <c:v>52.55</c:v>
                </c:pt>
                <c:pt idx="2148">
                  <c:v>52.56</c:v>
                </c:pt>
                <c:pt idx="2149">
                  <c:v>52.58</c:v>
                </c:pt>
                <c:pt idx="2150">
                  <c:v>52.59</c:v>
                </c:pt>
                <c:pt idx="2151">
                  <c:v>52.6</c:v>
                </c:pt>
                <c:pt idx="2152">
                  <c:v>52.61</c:v>
                </c:pt>
                <c:pt idx="2153">
                  <c:v>52.62</c:v>
                </c:pt>
                <c:pt idx="2154">
                  <c:v>52.63</c:v>
                </c:pt>
                <c:pt idx="2155">
                  <c:v>52.64</c:v>
                </c:pt>
                <c:pt idx="2156">
                  <c:v>52.65</c:v>
                </c:pt>
                <c:pt idx="2157">
                  <c:v>52.65</c:v>
                </c:pt>
                <c:pt idx="2158">
                  <c:v>52.66</c:v>
                </c:pt>
                <c:pt idx="2159">
                  <c:v>52.67</c:v>
                </c:pt>
                <c:pt idx="2160">
                  <c:v>52.67</c:v>
                </c:pt>
                <c:pt idx="2161">
                  <c:v>52.67</c:v>
                </c:pt>
                <c:pt idx="2162">
                  <c:v>52.67</c:v>
                </c:pt>
                <c:pt idx="2163">
                  <c:v>52.67</c:v>
                </c:pt>
                <c:pt idx="2164">
                  <c:v>52.68</c:v>
                </c:pt>
                <c:pt idx="2165">
                  <c:v>52.68</c:v>
                </c:pt>
                <c:pt idx="2166">
                  <c:v>52.68</c:v>
                </c:pt>
                <c:pt idx="2167">
                  <c:v>52.68</c:v>
                </c:pt>
                <c:pt idx="2168">
                  <c:v>52.69</c:v>
                </c:pt>
                <c:pt idx="2169">
                  <c:v>52.69</c:v>
                </c:pt>
                <c:pt idx="2170">
                  <c:v>52.71</c:v>
                </c:pt>
                <c:pt idx="2171">
                  <c:v>52.72</c:v>
                </c:pt>
                <c:pt idx="2172">
                  <c:v>52.74</c:v>
                </c:pt>
                <c:pt idx="2173">
                  <c:v>52.76</c:v>
                </c:pt>
                <c:pt idx="2174">
                  <c:v>52.78</c:v>
                </c:pt>
                <c:pt idx="2175">
                  <c:v>52.8</c:v>
                </c:pt>
                <c:pt idx="2176">
                  <c:v>52.81</c:v>
                </c:pt>
                <c:pt idx="2177">
                  <c:v>52.82</c:v>
                </c:pt>
                <c:pt idx="2178">
                  <c:v>52.82</c:v>
                </c:pt>
                <c:pt idx="2179">
                  <c:v>52.83</c:v>
                </c:pt>
                <c:pt idx="2180">
                  <c:v>52.84</c:v>
                </c:pt>
                <c:pt idx="2181">
                  <c:v>52.85</c:v>
                </c:pt>
                <c:pt idx="2182">
                  <c:v>52.86</c:v>
                </c:pt>
                <c:pt idx="2183">
                  <c:v>52.87</c:v>
                </c:pt>
                <c:pt idx="2184">
                  <c:v>52.89</c:v>
                </c:pt>
                <c:pt idx="2185">
                  <c:v>52.91</c:v>
                </c:pt>
                <c:pt idx="2186">
                  <c:v>52.92</c:v>
                </c:pt>
                <c:pt idx="2187">
                  <c:v>52.94</c:v>
                </c:pt>
                <c:pt idx="2188">
                  <c:v>52.96</c:v>
                </c:pt>
                <c:pt idx="2189">
                  <c:v>52.96</c:v>
                </c:pt>
                <c:pt idx="2190">
                  <c:v>52.97</c:v>
                </c:pt>
                <c:pt idx="2191">
                  <c:v>52.97</c:v>
                </c:pt>
                <c:pt idx="2192">
                  <c:v>52.97</c:v>
                </c:pt>
                <c:pt idx="2193">
                  <c:v>52.97</c:v>
                </c:pt>
                <c:pt idx="2194">
                  <c:v>52.97</c:v>
                </c:pt>
                <c:pt idx="2195">
                  <c:v>52.97</c:v>
                </c:pt>
                <c:pt idx="2196">
                  <c:v>52.97</c:v>
                </c:pt>
                <c:pt idx="2197">
                  <c:v>52.97</c:v>
                </c:pt>
                <c:pt idx="2198">
                  <c:v>52.97</c:v>
                </c:pt>
                <c:pt idx="2199">
                  <c:v>52.97</c:v>
                </c:pt>
                <c:pt idx="2200">
                  <c:v>52.97</c:v>
                </c:pt>
                <c:pt idx="2201">
                  <c:v>52.97</c:v>
                </c:pt>
                <c:pt idx="2202">
                  <c:v>52.97</c:v>
                </c:pt>
                <c:pt idx="2203">
                  <c:v>52.97</c:v>
                </c:pt>
                <c:pt idx="2204">
                  <c:v>52.97</c:v>
                </c:pt>
                <c:pt idx="2205">
                  <c:v>52.97</c:v>
                </c:pt>
                <c:pt idx="2206">
                  <c:v>52.97</c:v>
                </c:pt>
                <c:pt idx="2207">
                  <c:v>52.97</c:v>
                </c:pt>
                <c:pt idx="2208">
                  <c:v>52.97</c:v>
                </c:pt>
                <c:pt idx="2209">
                  <c:v>52.97</c:v>
                </c:pt>
                <c:pt idx="2210">
                  <c:v>52.97</c:v>
                </c:pt>
                <c:pt idx="2211">
                  <c:v>52.97</c:v>
                </c:pt>
                <c:pt idx="2212">
                  <c:v>52.97</c:v>
                </c:pt>
                <c:pt idx="2213">
                  <c:v>52.97</c:v>
                </c:pt>
                <c:pt idx="2214">
                  <c:v>52.97</c:v>
                </c:pt>
                <c:pt idx="2215">
                  <c:v>52.97</c:v>
                </c:pt>
                <c:pt idx="2216">
                  <c:v>52.97</c:v>
                </c:pt>
                <c:pt idx="2217">
                  <c:v>52.97</c:v>
                </c:pt>
                <c:pt idx="2218">
                  <c:v>52.97</c:v>
                </c:pt>
                <c:pt idx="2219">
                  <c:v>52.97</c:v>
                </c:pt>
                <c:pt idx="2220">
                  <c:v>52.97</c:v>
                </c:pt>
                <c:pt idx="2221">
                  <c:v>52.97</c:v>
                </c:pt>
                <c:pt idx="2222">
                  <c:v>52.97</c:v>
                </c:pt>
                <c:pt idx="2223">
                  <c:v>52.97</c:v>
                </c:pt>
                <c:pt idx="2224">
                  <c:v>52.97</c:v>
                </c:pt>
                <c:pt idx="2225">
                  <c:v>52.97</c:v>
                </c:pt>
                <c:pt idx="2226">
                  <c:v>52.97</c:v>
                </c:pt>
                <c:pt idx="2227">
                  <c:v>52.96</c:v>
                </c:pt>
                <c:pt idx="2228">
                  <c:v>52.96</c:v>
                </c:pt>
                <c:pt idx="2229">
                  <c:v>52.95</c:v>
                </c:pt>
                <c:pt idx="2230">
                  <c:v>52.93</c:v>
                </c:pt>
                <c:pt idx="2231">
                  <c:v>52.92</c:v>
                </c:pt>
                <c:pt idx="2232">
                  <c:v>52.9</c:v>
                </c:pt>
                <c:pt idx="2233">
                  <c:v>52.88</c:v>
                </c:pt>
                <c:pt idx="2234">
                  <c:v>52.86</c:v>
                </c:pt>
                <c:pt idx="2235">
                  <c:v>52.85</c:v>
                </c:pt>
                <c:pt idx="2236">
                  <c:v>52.84</c:v>
                </c:pt>
                <c:pt idx="2237">
                  <c:v>52.83</c:v>
                </c:pt>
                <c:pt idx="2238">
                  <c:v>52.82</c:v>
                </c:pt>
                <c:pt idx="2239">
                  <c:v>52.81</c:v>
                </c:pt>
                <c:pt idx="2240">
                  <c:v>52.8</c:v>
                </c:pt>
                <c:pt idx="2241">
                  <c:v>52.78</c:v>
                </c:pt>
                <c:pt idx="2242">
                  <c:v>52.76</c:v>
                </c:pt>
                <c:pt idx="2243">
                  <c:v>52.74</c:v>
                </c:pt>
                <c:pt idx="2244">
                  <c:v>52.73</c:v>
                </c:pt>
                <c:pt idx="2245">
                  <c:v>52.71</c:v>
                </c:pt>
                <c:pt idx="2246">
                  <c:v>52.69</c:v>
                </c:pt>
                <c:pt idx="2247">
                  <c:v>52.69</c:v>
                </c:pt>
                <c:pt idx="2248">
                  <c:v>52.68</c:v>
                </c:pt>
                <c:pt idx="2249">
                  <c:v>52.68</c:v>
                </c:pt>
                <c:pt idx="2250">
                  <c:v>52.68</c:v>
                </c:pt>
                <c:pt idx="2251">
                  <c:v>52.68</c:v>
                </c:pt>
                <c:pt idx="2252">
                  <c:v>52.68</c:v>
                </c:pt>
                <c:pt idx="2253">
                  <c:v>52.67</c:v>
                </c:pt>
                <c:pt idx="2254">
                  <c:v>52.67</c:v>
                </c:pt>
                <c:pt idx="2255">
                  <c:v>52.67</c:v>
                </c:pt>
                <c:pt idx="2256">
                  <c:v>52.66</c:v>
                </c:pt>
                <c:pt idx="2257">
                  <c:v>52.66</c:v>
                </c:pt>
                <c:pt idx="2258">
                  <c:v>52.65</c:v>
                </c:pt>
                <c:pt idx="2259">
                  <c:v>52.64</c:v>
                </c:pt>
                <c:pt idx="2260">
                  <c:v>52.63</c:v>
                </c:pt>
                <c:pt idx="2261">
                  <c:v>52.62</c:v>
                </c:pt>
                <c:pt idx="2262">
                  <c:v>52.61</c:v>
                </c:pt>
                <c:pt idx="2263">
                  <c:v>52.6</c:v>
                </c:pt>
                <c:pt idx="2264">
                  <c:v>52.6</c:v>
                </c:pt>
                <c:pt idx="2265">
                  <c:v>52.59</c:v>
                </c:pt>
                <c:pt idx="2266">
                  <c:v>52.58</c:v>
                </c:pt>
                <c:pt idx="2267">
                  <c:v>52.57</c:v>
                </c:pt>
                <c:pt idx="2268">
                  <c:v>52.56</c:v>
                </c:pt>
                <c:pt idx="2269">
                  <c:v>52.56</c:v>
                </c:pt>
                <c:pt idx="2270">
                  <c:v>52.56</c:v>
                </c:pt>
                <c:pt idx="2271">
                  <c:v>52.55</c:v>
                </c:pt>
                <c:pt idx="2272">
                  <c:v>52.55</c:v>
                </c:pt>
                <c:pt idx="2273">
                  <c:v>52.53</c:v>
                </c:pt>
                <c:pt idx="2274">
                  <c:v>52.53</c:v>
                </c:pt>
                <c:pt idx="2275">
                  <c:v>52.52</c:v>
                </c:pt>
                <c:pt idx="2276">
                  <c:v>52.51</c:v>
                </c:pt>
                <c:pt idx="2277">
                  <c:v>52.49</c:v>
                </c:pt>
                <c:pt idx="2278">
                  <c:v>52.48</c:v>
                </c:pt>
                <c:pt idx="2279">
                  <c:v>52.47</c:v>
                </c:pt>
                <c:pt idx="2280">
                  <c:v>52.45</c:v>
                </c:pt>
                <c:pt idx="2281">
                  <c:v>52.45</c:v>
                </c:pt>
                <c:pt idx="2282">
                  <c:v>52.45</c:v>
                </c:pt>
                <c:pt idx="2283">
                  <c:v>52.45</c:v>
                </c:pt>
                <c:pt idx="2284">
                  <c:v>52.45</c:v>
                </c:pt>
                <c:pt idx="2285">
                  <c:v>52.44</c:v>
                </c:pt>
                <c:pt idx="2286">
                  <c:v>52.44</c:v>
                </c:pt>
                <c:pt idx="2287">
                  <c:v>52.44</c:v>
                </c:pt>
                <c:pt idx="2288">
                  <c:v>52.45</c:v>
                </c:pt>
                <c:pt idx="2289">
                  <c:v>52.47</c:v>
                </c:pt>
                <c:pt idx="2290">
                  <c:v>52.47</c:v>
                </c:pt>
                <c:pt idx="2291">
                  <c:v>52.49</c:v>
                </c:pt>
                <c:pt idx="2292">
                  <c:v>52.5</c:v>
                </c:pt>
                <c:pt idx="2293">
                  <c:v>52.52</c:v>
                </c:pt>
                <c:pt idx="2294">
                  <c:v>52.53</c:v>
                </c:pt>
                <c:pt idx="2295">
                  <c:v>52.55</c:v>
                </c:pt>
                <c:pt idx="2296">
                  <c:v>52.56</c:v>
                </c:pt>
                <c:pt idx="2297">
                  <c:v>52.58</c:v>
                </c:pt>
                <c:pt idx="2298">
                  <c:v>52.59</c:v>
                </c:pt>
                <c:pt idx="2299">
                  <c:v>52.61</c:v>
                </c:pt>
                <c:pt idx="2300">
                  <c:v>52.62</c:v>
                </c:pt>
                <c:pt idx="2301">
                  <c:v>52.63</c:v>
                </c:pt>
                <c:pt idx="2302">
                  <c:v>52.64</c:v>
                </c:pt>
                <c:pt idx="2303">
                  <c:v>52.65</c:v>
                </c:pt>
                <c:pt idx="2304">
                  <c:v>52.66</c:v>
                </c:pt>
                <c:pt idx="2305">
                  <c:v>52.67</c:v>
                </c:pt>
                <c:pt idx="2306">
                  <c:v>52.67</c:v>
                </c:pt>
                <c:pt idx="2307">
                  <c:v>52.68</c:v>
                </c:pt>
                <c:pt idx="2308">
                  <c:v>52.68</c:v>
                </c:pt>
                <c:pt idx="2309">
                  <c:v>52.68</c:v>
                </c:pt>
                <c:pt idx="2310">
                  <c:v>52.68</c:v>
                </c:pt>
                <c:pt idx="2311">
                  <c:v>52.68</c:v>
                </c:pt>
                <c:pt idx="2312">
                  <c:v>52.68</c:v>
                </c:pt>
                <c:pt idx="2313">
                  <c:v>52.68</c:v>
                </c:pt>
                <c:pt idx="2314">
                  <c:v>52.68</c:v>
                </c:pt>
                <c:pt idx="2315">
                  <c:v>52.69</c:v>
                </c:pt>
                <c:pt idx="2316">
                  <c:v>52.69</c:v>
                </c:pt>
                <c:pt idx="2317">
                  <c:v>52.7</c:v>
                </c:pt>
                <c:pt idx="2318">
                  <c:v>52.71</c:v>
                </c:pt>
                <c:pt idx="2319">
                  <c:v>52.71</c:v>
                </c:pt>
                <c:pt idx="2320">
                  <c:v>52.72</c:v>
                </c:pt>
                <c:pt idx="2321">
                  <c:v>52.73</c:v>
                </c:pt>
                <c:pt idx="2322">
                  <c:v>52.74</c:v>
                </c:pt>
                <c:pt idx="2323">
                  <c:v>52.75</c:v>
                </c:pt>
                <c:pt idx="2324">
                  <c:v>52.76</c:v>
                </c:pt>
                <c:pt idx="2325">
                  <c:v>52.76</c:v>
                </c:pt>
                <c:pt idx="2326">
                  <c:v>52.77</c:v>
                </c:pt>
                <c:pt idx="2327">
                  <c:v>52.78</c:v>
                </c:pt>
                <c:pt idx="2328">
                  <c:v>52.78</c:v>
                </c:pt>
                <c:pt idx="2329">
                  <c:v>52.78</c:v>
                </c:pt>
                <c:pt idx="2330">
                  <c:v>52.79</c:v>
                </c:pt>
                <c:pt idx="2331">
                  <c:v>52.79</c:v>
                </c:pt>
                <c:pt idx="2332">
                  <c:v>52.8</c:v>
                </c:pt>
                <c:pt idx="2333">
                  <c:v>52.8</c:v>
                </c:pt>
                <c:pt idx="2334">
                  <c:v>52.8</c:v>
                </c:pt>
                <c:pt idx="2335">
                  <c:v>52.81</c:v>
                </c:pt>
                <c:pt idx="2336">
                  <c:v>52.81</c:v>
                </c:pt>
                <c:pt idx="2337">
                  <c:v>52.81</c:v>
                </c:pt>
                <c:pt idx="2338">
                  <c:v>52.81</c:v>
                </c:pt>
                <c:pt idx="2339">
                  <c:v>52.81</c:v>
                </c:pt>
                <c:pt idx="2340">
                  <c:v>52.81</c:v>
                </c:pt>
                <c:pt idx="2341">
                  <c:v>52.81</c:v>
                </c:pt>
                <c:pt idx="2342">
                  <c:v>52.81</c:v>
                </c:pt>
                <c:pt idx="2343">
                  <c:v>52.8</c:v>
                </c:pt>
                <c:pt idx="2344">
                  <c:v>52.8</c:v>
                </c:pt>
                <c:pt idx="2345">
                  <c:v>52.81</c:v>
                </c:pt>
                <c:pt idx="2346">
                  <c:v>52.81</c:v>
                </c:pt>
                <c:pt idx="2347">
                  <c:v>52.81</c:v>
                </c:pt>
                <c:pt idx="2348">
                  <c:v>52.81</c:v>
                </c:pt>
                <c:pt idx="2349">
                  <c:v>52.81</c:v>
                </c:pt>
                <c:pt idx="2350">
                  <c:v>52.81</c:v>
                </c:pt>
                <c:pt idx="2351">
                  <c:v>52.81</c:v>
                </c:pt>
                <c:pt idx="2352">
                  <c:v>52.82</c:v>
                </c:pt>
                <c:pt idx="2353">
                  <c:v>52.82</c:v>
                </c:pt>
                <c:pt idx="2354">
                  <c:v>52.81</c:v>
                </c:pt>
                <c:pt idx="2355">
                  <c:v>52.81</c:v>
                </c:pt>
                <c:pt idx="2356">
                  <c:v>52.81</c:v>
                </c:pt>
                <c:pt idx="2357">
                  <c:v>52.8</c:v>
                </c:pt>
                <c:pt idx="2358">
                  <c:v>52.8</c:v>
                </c:pt>
                <c:pt idx="2359">
                  <c:v>52.8</c:v>
                </c:pt>
                <c:pt idx="2360">
                  <c:v>52.8</c:v>
                </c:pt>
                <c:pt idx="2361">
                  <c:v>52.79</c:v>
                </c:pt>
                <c:pt idx="2362">
                  <c:v>52.79</c:v>
                </c:pt>
                <c:pt idx="2363">
                  <c:v>52.79</c:v>
                </c:pt>
                <c:pt idx="2364">
                  <c:v>52.79</c:v>
                </c:pt>
                <c:pt idx="2365">
                  <c:v>52.78</c:v>
                </c:pt>
                <c:pt idx="2366">
                  <c:v>52.78</c:v>
                </c:pt>
                <c:pt idx="2367">
                  <c:v>52.77</c:v>
                </c:pt>
                <c:pt idx="2368">
                  <c:v>52.76</c:v>
                </c:pt>
                <c:pt idx="2369">
                  <c:v>52.76</c:v>
                </c:pt>
                <c:pt idx="2370">
                  <c:v>52.75</c:v>
                </c:pt>
                <c:pt idx="2371">
                  <c:v>52.75</c:v>
                </c:pt>
                <c:pt idx="2372">
                  <c:v>52.75</c:v>
                </c:pt>
                <c:pt idx="2373">
                  <c:v>52.75</c:v>
                </c:pt>
                <c:pt idx="2374">
                  <c:v>52.75</c:v>
                </c:pt>
                <c:pt idx="2375">
                  <c:v>52.75</c:v>
                </c:pt>
                <c:pt idx="2376">
                  <c:v>52.74</c:v>
                </c:pt>
                <c:pt idx="2377">
                  <c:v>52.74</c:v>
                </c:pt>
                <c:pt idx="2378">
                  <c:v>52.74</c:v>
                </c:pt>
                <c:pt idx="2379">
                  <c:v>52.74</c:v>
                </c:pt>
                <c:pt idx="2380">
                  <c:v>52.74</c:v>
                </c:pt>
                <c:pt idx="2381">
                  <c:v>52.73</c:v>
                </c:pt>
                <c:pt idx="2382">
                  <c:v>52.72</c:v>
                </c:pt>
                <c:pt idx="2383">
                  <c:v>52.72</c:v>
                </c:pt>
                <c:pt idx="2384">
                  <c:v>52.72</c:v>
                </c:pt>
                <c:pt idx="2385">
                  <c:v>52.72</c:v>
                </c:pt>
                <c:pt idx="2386">
                  <c:v>52.71</c:v>
                </c:pt>
                <c:pt idx="2387">
                  <c:v>52.71</c:v>
                </c:pt>
                <c:pt idx="2388">
                  <c:v>52.71</c:v>
                </c:pt>
                <c:pt idx="2389">
                  <c:v>52.71</c:v>
                </c:pt>
                <c:pt idx="2390">
                  <c:v>52.71</c:v>
                </c:pt>
                <c:pt idx="2391">
                  <c:v>52.71</c:v>
                </c:pt>
                <c:pt idx="2392">
                  <c:v>52.71</c:v>
                </c:pt>
                <c:pt idx="2393">
                  <c:v>52.72</c:v>
                </c:pt>
                <c:pt idx="2394">
                  <c:v>52.72</c:v>
                </c:pt>
                <c:pt idx="2395">
                  <c:v>52.72</c:v>
                </c:pt>
                <c:pt idx="2396">
                  <c:v>52.72</c:v>
                </c:pt>
                <c:pt idx="2397">
                  <c:v>52.72</c:v>
                </c:pt>
                <c:pt idx="2398">
                  <c:v>52.73</c:v>
                </c:pt>
                <c:pt idx="2399">
                  <c:v>52.74</c:v>
                </c:pt>
                <c:pt idx="2400">
                  <c:v>52.74</c:v>
                </c:pt>
                <c:pt idx="2401">
                  <c:v>52.74</c:v>
                </c:pt>
                <c:pt idx="2402">
                  <c:v>52.74</c:v>
                </c:pt>
                <c:pt idx="2403">
                  <c:v>52.74</c:v>
                </c:pt>
                <c:pt idx="2404">
                  <c:v>52.75</c:v>
                </c:pt>
                <c:pt idx="2405">
                  <c:v>52.75</c:v>
                </c:pt>
                <c:pt idx="2406">
                  <c:v>52.75</c:v>
                </c:pt>
                <c:pt idx="2407">
                  <c:v>52.75</c:v>
                </c:pt>
                <c:pt idx="2408">
                  <c:v>52.75</c:v>
                </c:pt>
                <c:pt idx="2409">
                  <c:v>52.75</c:v>
                </c:pt>
                <c:pt idx="2410">
                  <c:v>52.76</c:v>
                </c:pt>
                <c:pt idx="2411">
                  <c:v>52.76</c:v>
                </c:pt>
                <c:pt idx="2412">
                  <c:v>52.76</c:v>
                </c:pt>
                <c:pt idx="2413">
                  <c:v>52.76</c:v>
                </c:pt>
                <c:pt idx="2414">
                  <c:v>52.77</c:v>
                </c:pt>
                <c:pt idx="2415">
                  <c:v>52.78</c:v>
                </c:pt>
                <c:pt idx="2416">
                  <c:v>52.78</c:v>
                </c:pt>
                <c:pt idx="2417">
                  <c:v>52.78</c:v>
                </c:pt>
                <c:pt idx="2418">
                  <c:v>52.78</c:v>
                </c:pt>
                <c:pt idx="2419">
                  <c:v>52.78</c:v>
                </c:pt>
                <c:pt idx="2420">
                  <c:v>52.78</c:v>
                </c:pt>
                <c:pt idx="2421">
                  <c:v>52.78</c:v>
                </c:pt>
                <c:pt idx="2422">
                  <c:v>52.78</c:v>
                </c:pt>
                <c:pt idx="2423">
                  <c:v>52.78</c:v>
                </c:pt>
                <c:pt idx="2424">
                  <c:v>52.78</c:v>
                </c:pt>
                <c:pt idx="2425">
                  <c:v>52.77</c:v>
                </c:pt>
                <c:pt idx="2426">
                  <c:v>52.78</c:v>
                </c:pt>
                <c:pt idx="2427">
                  <c:v>52.78</c:v>
                </c:pt>
                <c:pt idx="2428">
                  <c:v>52.79</c:v>
                </c:pt>
                <c:pt idx="2429">
                  <c:v>52.8</c:v>
                </c:pt>
                <c:pt idx="2430">
                  <c:v>52.8</c:v>
                </c:pt>
                <c:pt idx="2431">
                  <c:v>52.81</c:v>
                </c:pt>
                <c:pt idx="2432">
                  <c:v>52.82</c:v>
                </c:pt>
                <c:pt idx="2433">
                  <c:v>52.82</c:v>
                </c:pt>
                <c:pt idx="2434">
                  <c:v>52.83</c:v>
                </c:pt>
                <c:pt idx="2435">
                  <c:v>52.84</c:v>
                </c:pt>
                <c:pt idx="2436">
                  <c:v>52.85</c:v>
                </c:pt>
                <c:pt idx="2437">
                  <c:v>52.86</c:v>
                </c:pt>
                <c:pt idx="2438">
                  <c:v>52.88</c:v>
                </c:pt>
                <c:pt idx="2439">
                  <c:v>52.9</c:v>
                </c:pt>
                <c:pt idx="2440">
                  <c:v>52.92</c:v>
                </c:pt>
                <c:pt idx="2441">
                  <c:v>52.93</c:v>
                </c:pt>
                <c:pt idx="2442">
                  <c:v>52.94</c:v>
                </c:pt>
                <c:pt idx="2443">
                  <c:v>52.95</c:v>
                </c:pt>
                <c:pt idx="2444">
                  <c:v>52.96</c:v>
                </c:pt>
                <c:pt idx="2445">
                  <c:v>52.96</c:v>
                </c:pt>
                <c:pt idx="2446">
                  <c:v>52.97</c:v>
                </c:pt>
                <c:pt idx="2447">
                  <c:v>52.97</c:v>
                </c:pt>
                <c:pt idx="2448">
                  <c:v>52.97</c:v>
                </c:pt>
                <c:pt idx="2449">
                  <c:v>52.97</c:v>
                </c:pt>
                <c:pt idx="2450">
                  <c:v>52.97</c:v>
                </c:pt>
                <c:pt idx="2451">
                  <c:v>52.97</c:v>
                </c:pt>
                <c:pt idx="2452">
                  <c:v>52.97</c:v>
                </c:pt>
                <c:pt idx="2453">
                  <c:v>52.97</c:v>
                </c:pt>
                <c:pt idx="2454">
                  <c:v>52.97</c:v>
                </c:pt>
                <c:pt idx="2455">
                  <c:v>52.97</c:v>
                </c:pt>
                <c:pt idx="2456">
                  <c:v>52.97</c:v>
                </c:pt>
                <c:pt idx="2457">
                  <c:v>52.97</c:v>
                </c:pt>
                <c:pt idx="2458">
                  <c:v>52.97</c:v>
                </c:pt>
                <c:pt idx="2459">
                  <c:v>52.97</c:v>
                </c:pt>
                <c:pt idx="2460">
                  <c:v>52.97</c:v>
                </c:pt>
                <c:pt idx="2461">
                  <c:v>52.97</c:v>
                </c:pt>
                <c:pt idx="2462">
                  <c:v>52.97</c:v>
                </c:pt>
                <c:pt idx="2463">
                  <c:v>52.97</c:v>
                </c:pt>
                <c:pt idx="2464">
                  <c:v>52.97</c:v>
                </c:pt>
                <c:pt idx="2465">
                  <c:v>52.97</c:v>
                </c:pt>
                <c:pt idx="2466">
                  <c:v>52.97</c:v>
                </c:pt>
                <c:pt idx="2467">
                  <c:v>52.97</c:v>
                </c:pt>
                <c:pt idx="2468">
                  <c:v>52.97</c:v>
                </c:pt>
                <c:pt idx="2469">
                  <c:v>52.97</c:v>
                </c:pt>
                <c:pt idx="2470">
                  <c:v>52.97</c:v>
                </c:pt>
                <c:pt idx="2471">
                  <c:v>52.97</c:v>
                </c:pt>
                <c:pt idx="2472">
                  <c:v>52.97</c:v>
                </c:pt>
                <c:pt idx="2473">
                  <c:v>52.97</c:v>
                </c:pt>
                <c:pt idx="2474">
                  <c:v>52.97</c:v>
                </c:pt>
                <c:pt idx="2475">
                  <c:v>52.97</c:v>
                </c:pt>
                <c:pt idx="2476">
                  <c:v>52.96</c:v>
                </c:pt>
                <c:pt idx="2477">
                  <c:v>52.96</c:v>
                </c:pt>
                <c:pt idx="2478">
                  <c:v>52.96</c:v>
                </c:pt>
                <c:pt idx="2479">
                  <c:v>52.95</c:v>
                </c:pt>
                <c:pt idx="2480">
                  <c:v>52.94</c:v>
                </c:pt>
                <c:pt idx="2481">
                  <c:v>52.93</c:v>
                </c:pt>
                <c:pt idx="2482">
                  <c:v>52.92</c:v>
                </c:pt>
                <c:pt idx="2483">
                  <c:v>52.91</c:v>
                </c:pt>
                <c:pt idx="2484">
                  <c:v>52.9</c:v>
                </c:pt>
                <c:pt idx="2485">
                  <c:v>52.89</c:v>
                </c:pt>
                <c:pt idx="2486">
                  <c:v>52.88</c:v>
                </c:pt>
                <c:pt idx="2487">
                  <c:v>52.87</c:v>
                </c:pt>
                <c:pt idx="2488">
                  <c:v>52.86</c:v>
                </c:pt>
                <c:pt idx="2489">
                  <c:v>52.86</c:v>
                </c:pt>
                <c:pt idx="2490">
                  <c:v>52.86</c:v>
                </c:pt>
                <c:pt idx="2491">
                  <c:v>52.85</c:v>
                </c:pt>
                <c:pt idx="2492">
                  <c:v>52.85</c:v>
                </c:pt>
                <c:pt idx="2493">
                  <c:v>52.85</c:v>
                </c:pt>
                <c:pt idx="2494">
                  <c:v>52.85</c:v>
                </c:pt>
                <c:pt idx="2495">
                  <c:v>52.85</c:v>
                </c:pt>
                <c:pt idx="2496">
                  <c:v>52.85</c:v>
                </c:pt>
                <c:pt idx="2497">
                  <c:v>52.85</c:v>
                </c:pt>
                <c:pt idx="2498">
                  <c:v>52.85</c:v>
                </c:pt>
                <c:pt idx="2499">
                  <c:v>52.85</c:v>
                </c:pt>
                <c:pt idx="2500">
                  <c:v>52.85</c:v>
                </c:pt>
                <c:pt idx="2501">
                  <c:v>52.85</c:v>
                </c:pt>
                <c:pt idx="2502">
                  <c:v>52.85</c:v>
                </c:pt>
                <c:pt idx="2503">
                  <c:v>52.86</c:v>
                </c:pt>
                <c:pt idx="2504">
                  <c:v>52.86</c:v>
                </c:pt>
                <c:pt idx="2505">
                  <c:v>52.86</c:v>
                </c:pt>
                <c:pt idx="2506">
                  <c:v>52.86</c:v>
                </c:pt>
                <c:pt idx="2507">
                  <c:v>52.86</c:v>
                </c:pt>
                <c:pt idx="2508">
                  <c:v>52.87</c:v>
                </c:pt>
                <c:pt idx="2509">
                  <c:v>52.87</c:v>
                </c:pt>
                <c:pt idx="2510">
                  <c:v>52.88</c:v>
                </c:pt>
                <c:pt idx="2511">
                  <c:v>52.9</c:v>
                </c:pt>
                <c:pt idx="2512">
                  <c:v>52.91</c:v>
                </c:pt>
                <c:pt idx="2513">
                  <c:v>52.92</c:v>
                </c:pt>
                <c:pt idx="2514">
                  <c:v>52.93</c:v>
                </c:pt>
                <c:pt idx="2515">
                  <c:v>52.94</c:v>
                </c:pt>
                <c:pt idx="2516">
                  <c:v>52.94</c:v>
                </c:pt>
                <c:pt idx="2517">
                  <c:v>52.95</c:v>
                </c:pt>
                <c:pt idx="2518">
                  <c:v>52.96</c:v>
                </c:pt>
                <c:pt idx="2519">
                  <c:v>52.96</c:v>
                </c:pt>
                <c:pt idx="2520">
                  <c:v>52.96</c:v>
                </c:pt>
                <c:pt idx="2521">
                  <c:v>52.96</c:v>
                </c:pt>
                <c:pt idx="2522">
                  <c:v>52.96</c:v>
                </c:pt>
                <c:pt idx="2523">
                  <c:v>52.96</c:v>
                </c:pt>
                <c:pt idx="2524">
                  <c:v>52.96</c:v>
                </c:pt>
                <c:pt idx="2525">
                  <c:v>52.96</c:v>
                </c:pt>
                <c:pt idx="2526">
                  <c:v>52.96</c:v>
                </c:pt>
                <c:pt idx="2527">
                  <c:v>52.96</c:v>
                </c:pt>
                <c:pt idx="2528">
                  <c:v>52.97</c:v>
                </c:pt>
                <c:pt idx="2529">
                  <c:v>52.97</c:v>
                </c:pt>
                <c:pt idx="2530">
                  <c:v>52.97</c:v>
                </c:pt>
                <c:pt idx="2531">
                  <c:v>52.97</c:v>
                </c:pt>
                <c:pt idx="2532">
                  <c:v>52.97</c:v>
                </c:pt>
                <c:pt idx="2533">
                  <c:v>52.97</c:v>
                </c:pt>
                <c:pt idx="2534">
                  <c:v>52.97</c:v>
                </c:pt>
                <c:pt idx="2535">
                  <c:v>52.97</c:v>
                </c:pt>
                <c:pt idx="2536">
                  <c:v>52.97</c:v>
                </c:pt>
                <c:pt idx="2537">
                  <c:v>52.97</c:v>
                </c:pt>
                <c:pt idx="2538">
                  <c:v>52.97</c:v>
                </c:pt>
                <c:pt idx="2539">
                  <c:v>52.97</c:v>
                </c:pt>
                <c:pt idx="2540">
                  <c:v>52.97</c:v>
                </c:pt>
                <c:pt idx="2541">
                  <c:v>52.97</c:v>
                </c:pt>
                <c:pt idx="2542">
                  <c:v>52.97</c:v>
                </c:pt>
                <c:pt idx="2543">
                  <c:v>52.97</c:v>
                </c:pt>
                <c:pt idx="2544">
                  <c:v>52.97</c:v>
                </c:pt>
                <c:pt idx="2545">
                  <c:v>52.97</c:v>
                </c:pt>
                <c:pt idx="2546">
                  <c:v>52.97</c:v>
                </c:pt>
                <c:pt idx="2547">
                  <c:v>52.97</c:v>
                </c:pt>
                <c:pt idx="2548">
                  <c:v>52.97</c:v>
                </c:pt>
                <c:pt idx="2549">
                  <c:v>52.97</c:v>
                </c:pt>
                <c:pt idx="2550">
                  <c:v>52.97</c:v>
                </c:pt>
                <c:pt idx="2551">
                  <c:v>52.97</c:v>
                </c:pt>
                <c:pt idx="2552">
                  <c:v>52.97</c:v>
                </c:pt>
                <c:pt idx="2553">
                  <c:v>52.97</c:v>
                </c:pt>
                <c:pt idx="2554">
                  <c:v>52.97</c:v>
                </c:pt>
                <c:pt idx="2555">
                  <c:v>52.97</c:v>
                </c:pt>
                <c:pt idx="2556">
                  <c:v>52.97</c:v>
                </c:pt>
                <c:pt idx="2557">
                  <c:v>52.97</c:v>
                </c:pt>
                <c:pt idx="2558">
                  <c:v>52.97</c:v>
                </c:pt>
                <c:pt idx="2559">
                  <c:v>52.97</c:v>
                </c:pt>
                <c:pt idx="2560">
                  <c:v>52.97</c:v>
                </c:pt>
                <c:pt idx="2561">
                  <c:v>52.97</c:v>
                </c:pt>
                <c:pt idx="2562">
                  <c:v>52.97</c:v>
                </c:pt>
                <c:pt idx="2563">
                  <c:v>52.97</c:v>
                </c:pt>
                <c:pt idx="2564">
                  <c:v>52.97</c:v>
                </c:pt>
                <c:pt idx="2565">
                  <c:v>52.97</c:v>
                </c:pt>
                <c:pt idx="2566">
                  <c:v>52.97</c:v>
                </c:pt>
                <c:pt idx="2567">
                  <c:v>52.97</c:v>
                </c:pt>
                <c:pt idx="2568">
                  <c:v>52.97</c:v>
                </c:pt>
                <c:pt idx="2569">
                  <c:v>52.97</c:v>
                </c:pt>
                <c:pt idx="2570">
                  <c:v>52.97</c:v>
                </c:pt>
                <c:pt idx="2571">
                  <c:v>52.97</c:v>
                </c:pt>
                <c:pt idx="2572">
                  <c:v>52.97</c:v>
                </c:pt>
                <c:pt idx="2573">
                  <c:v>52.97</c:v>
                </c:pt>
                <c:pt idx="2574">
                  <c:v>52.97</c:v>
                </c:pt>
                <c:pt idx="2575">
                  <c:v>52.97</c:v>
                </c:pt>
                <c:pt idx="2576">
                  <c:v>52.97</c:v>
                </c:pt>
                <c:pt idx="2577">
                  <c:v>52.96</c:v>
                </c:pt>
                <c:pt idx="2578">
                  <c:v>52.96</c:v>
                </c:pt>
                <c:pt idx="2579">
                  <c:v>52.95</c:v>
                </c:pt>
                <c:pt idx="2580">
                  <c:v>52.94</c:v>
                </c:pt>
                <c:pt idx="2581">
                  <c:v>52.94</c:v>
                </c:pt>
                <c:pt idx="2582">
                  <c:v>52.92</c:v>
                </c:pt>
                <c:pt idx="2583">
                  <c:v>52.9</c:v>
                </c:pt>
                <c:pt idx="2584">
                  <c:v>52.89</c:v>
                </c:pt>
                <c:pt idx="2585">
                  <c:v>52.87</c:v>
                </c:pt>
                <c:pt idx="2586">
                  <c:v>52.85</c:v>
                </c:pt>
                <c:pt idx="2587">
                  <c:v>52.84</c:v>
                </c:pt>
                <c:pt idx="2588">
                  <c:v>52.83</c:v>
                </c:pt>
                <c:pt idx="2589">
                  <c:v>52.82</c:v>
                </c:pt>
                <c:pt idx="2590">
                  <c:v>52.82</c:v>
                </c:pt>
                <c:pt idx="2591">
                  <c:v>52.8</c:v>
                </c:pt>
                <c:pt idx="2592">
                  <c:v>52.8</c:v>
                </c:pt>
                <c:pt idx="2593">
                  <c:v>52.79</c:v>
                </c:pt>
                <c:pt idx="2594">
                  <c:v>52.79</c:v>
                </c:pt>
                <c:pt idx="2595">
                  <c:v>52.78</c:v>
                </c:pt>
                <c:pt idx="2596">
                  <c:v>52.77</c:v>
                </c:pt>
                <c:pt idx="2597">
                  <c:v>52.76</c:v>
                </c:pt>
                <c:pt idx="2598">
                  <c:v>52.75</c:v>
                </c:pt>
                <c:pt idx="2599">
                  <c:v>52.75</c:v>
                </c:pt>
                <c:pt idx="2600">
                  <c:v>52.74</c:v>
                </c:pt>
                <c:pt idx="2601">
                  <c:v>52.72</c:v>
                </c:pt>
                <c:pt idx="2602">
                  <c:v>52.71</c:v>
                </c:pt>
                <c:pt idx="2603">
                  <c:v>52.71</c:v>
                </c:pt>
                <c:pt idx="2604">
                  <c:v>52.7</c:v>
                </c:pt>
                <c:pt idx="2605">
                  <c:v>52.7</c:v>
                </c:pt>
                <c:pt idx="2606">
                  <c:v>52.69</c:v>
                </c:pt>
                <c:pt idx="2607">
                  <c:v>52.69</c:v>
                </c:pt>
                <c:pt idx="2608">
                  <c:v>52.69</c:v>
                </c:pt>
                <c:pt idx="2609">
                  <c:v>52.7</c:v>
                </c:pt>
                <c:pt idx="2610">
                  <c:v>52.7</c:v>
                </c:pt>
                <c:pt idx="2611">
                  <c:v>52.7</c:v>
                </c:pt>
                <c:pt idx="2612">
                  <c:v>52.7</c:v>
                </c:pt>
                <c:pt idx="2613">
                  <c:v>52.7</c:v>
                </c:pt>
                <c:pt idx="2614">
                  <c:v>52.71</c:v>
                </c:pt>
                <c:pt idx="2615">
                  <c:v>52.71</c:v>
                </c:pt>
                <c:pt idx="2616">
                  <c:v>52.72</c:v>
                </c:pt>
                <c:pt idx="2617">
                  <c:v>52.72</c:v>
                </c:pt>
                <c:pt idx="2618">
                  <c:v>52.73</c:v>
                </c:pt>
                <c:pt idx="2619">
                  <c:v>52.74</c:v>
                </c:pt>
                <c:pt idx="2620">
                  <c:v>52.74</c:v>
                </c:pt>
                <c:pt idx="2621">
                  <c:v>52.75</c:v>
                </c:pt>
                <c:pt idx="2622">
                  <c:v>52.75</c:v>
                </c:pt>
                <c:pt idx="2623">
                  <c:v>52.76</c:v>
                </c:pt>
                <c:pt idx="2624">
                  <c:v>52.76</c:v>
                </c:pt>
                <c:pt idx="2625">
                  <c:v>52.77</c:v>
                </c:pt>
                <c:pt idx="2626">
                  <c:v>52.78</c:v>
                </c:pt>
                <c:pt idx="2627">
                  <c:v>52.78</c:v>
                </c:pt>
                <c:pt idx="2628">
                  <c:v>52.79</c:v>
                </c:pt>
                <c:pt idx="2629">
                  <c:v>52.79</c:v>
                </c:pt>
                <c:pt idx="2630">
                  <c:v>52.8</c:v>
                </c:pt>
                <c:pt idx="2631">
                  <c:v>52.81</c:v>
                </c:pt>
                <c:pt idx="2632">
                  <c:v>52.81</c:v>
                </c:pt>
                <c:pt idx="2633">
                  <c:v>52.82</c:v>
                </c:pt>
                <c:pt idx="2634">
                  <c:v>52.82</c:v>
                </c:pt>
                <c:pt idx="2635">
                  <c:v>52.82</c:v>
                </c:pt>
                <c:pt idx="2636">
                  <c:v>52.82</c:v>
                </c:pt>
                <c:pt idx="2637">
                  <c:v>52.83</c:v>
                </c:pt>
                <c:pt idx="2638">
                  <c:v>52.83</c:v>
                </c:pt>
                <c:pt idx="2639">
                  <c:v>52.83</c:v>
                </c:pt>
                <c:pt idx="2640">
                  <c:v>52.83</c:v>
                </c:pt>
                <c:pt idx="2641">
                  <c:v>52.83</c:v>
                </c:pt>
                <c:pt idx="2642">
                  <c:v>52.83</c:v>
                </c:pt>
                <c:pt idx="2643">
                  <c:v>52.83</c:v>
                </c:pt>
                <c:pt idx="2644">
                  <c:v>52.84</c:v>
                </c:pt>
                <c:pt idx="2645">
                  <c:v>52.85</c:v>
                </c:pt>
                <c:pt idx="2646">
                  <c:v>52.85</c:v>
                </c:pt>
                <c:pt idx="2647">
                  <c:v>52.85</c:v>
                </c:pt>
                <c:pt idx="2648">
                  <c:v>52.85</c:v>
                </c:pt>
                <c:pt idx="2649">
                  <c:v>52.85</c:v>
                </c:pt>
                <c:pt idx="2650">
                  <c:v>52.84</c:v>
                </c:pt>
                <c:pt idx="2651">
                  <c:v>52.84</c:v>
                </c:pt>
                <c:pt idx="2652">
                  <c:v>52.83</c:v>
                </c:pt>
                <c:pt idx="2653">
                  <c:v>52.83</c:v>
                </c:pt>
                <c:pt idx="2654">
                  <c:v>52.83</c:v>
                </c:pt>
                <c:pt idx="2655">
                  <c:v>52.82</c:v>
                </c:pt>
                <c:pt idx="2656">
                  <c:v>52.82</c:v>
                </c:pt>
                <c:pt idx="2657">
                  <c:v>52.82</c:v>
                </c:pt>
                <c:pt idx="2658">
                  <c:v>52.81</c:v>
                </c:pt>
                <c:pt idx="2659">
                  <c:v>52.81</c:v>
                </c:pt>
                <c:pt idx="2660">
                  <c:v>52.8</c:v>
                </c:pt>
                <c:pt idx="2661">
                  <c:v>52.8</c:v>
                </c:pt>
                <c:pt idx="2662">
                  <c:v>52.8</c:v>
                </c:pt>
                <c:pt idx="2663">
                  <c:v>52.79</c:v>
                </c:pt>
                <c:pt idx="2664">
                  <c:v>52.78</c:v>
                </c:pt>
                <c:pt idx="2665">
                  <c:v>52.76</c:v>
                </c:pt>
                <c:pt idx="2666">
                  <c:v>52.75</c:v>
                </c:pt>
                <c:pt idx="2667">
                  <c:v>52.74</c:v>
                </c:pt>
                <c:pt idx="2668">
                  <c:v>52.73</c:v>
                </c:pt>
                <c:pt idx="2669">
                  <c:v>52.72</c:v>
                </c:pt>
                <c:pt idx="2670">
                  <c:v>52.71</c:v>
                </c:pt>
                <c:pt idx="2671">
                  <c:v>52.71</c:v>
                </c:pt>
                <c:pt idx="2672">
                  <c:v>52.7</c:v>
                </c:pt>
                <c:pt idx="2673">
                  <c:v>52.7</c:v>
                </c:pt>
                <c:pt idx="2674">
                  <c:v>52.69</c:v>
                </c:pt>
                <c:pt idx="2675">
                  <c:v>52.69</c:v>
                </c:pt>
                <c:pt idx="2676">
                  <c:v>52.69</c:v>
                </c:pt>
                <c:pt idx="2677">
                  <c:v>52.68</c:v>
                </c:pt>
                <c:pt idx="2678">
                  <c:v>52.68</c:v>
                </c:pt>
                <c:pt idx="2679">
                  <c:v>52.68</c:v>
                </c:pt>
                <c:pt idx="2680">
                  <c:v>52.68</c:v>
                </c:pt>
                <c:pt idx="2681">
                  <c:v>52.68</c:v>
                </c:pt>
                <c:pt idx="2682">
                  <c:v>52.68</c:v>
                </c:pt>
                <c:pt idx="2683">
                  <c:v>52.68</c:v>
                </c:pt>
                <c:pt idx="2684">
                  <c:v>52.68</c:v>
                </c:pt>
                <c:pt idx="2685">
                  <c:v>52.68</c:v>
                </c:pt>
                <c:pt idx="2686">
                  <c:v>52.68</c:v>
                </c:pt>
                <c:pt idx="2687">
                  <c:v>52.67</c:v>
                </c:pt>
                <c:pt idx="2688">
                  <c:v>52.67</c:v>
                </c:pt>
                <c:pt idx="2689">
                  <c:v>52.67</c:v>
                </c:pt>
                <c:pt idx="2690">
                  <c:v>52.66</c:v>
                </c:pt>
                <c:pt idx="2691">
                  <c:v>52.65</c:v>
                </c:pt>
                <c:pt idx="2692">
                  <c:v>52.64</c:v>
                </c:pt>
                <c:pt idx="2693">
                  <c:v>52.63</c:v>
                </c:pt>
                <c:pt idx="2694">
                  <c:v>52.62</c:v>
                </c:pt>
                <c:pt idx="2695">
                  <c:v>52.61</c:v>
                </c:pt>
                <c:pt idx="2696">
                  <c:v>52.59</c:v>
                </c:pt>
                <c:pt idx="2697">
                  <c:v>52.58</c:v>
                </c:pt>
                <c:pt idx="2698">
                  <c:v>52.57</c:v>
                </c:pt>
                <c:pt idx="2699">
                  <c:v>52.55</c:v>
                </c:pt>
                <c:pt idx="2700">
                  <c:v>52.53</c:v>
                </c:pt>
                <c:pt idx="2701">
                  <c:v>52.51</c:v>
                </c:pt>
                <c:pt idx="2702">
                  <c:v>52.49</c:v>
                </c:pt>
                <c:pt idx="2703">
                  <c:v>52.47</c:v>
                </c:pt>
                <c:pt idx="2704">
                  <c:v>52.45</c:v>
                </c:pt>
                <c:pt idx="2705">
                  <c:v>52.44</c:v>
                </c:pt>
                <c:pt idx="2706">
                  <c:v>52.43</c:v>
                </c:pt>
                <c:pt idx="2707">
                  <c:v>52.42</c:v>
                </c:pt>
                <c:pt idx="2708">
                  <c:v>52.42</c:v>
                </c:pt>
                <c:pt idx="2709">
                  <c:v>52.41</c:v>
                </c:pt>
                <c:pt idx="2710">
                  <c:v>52.41</c:v>
                </c:pt>
                <c:pt idx="2711">
                  <c:v>52.41</c:v>
                </c:pt>
                <c:pt idx="2712">
                  <c:v>52.4</c:v>
                </c:pt>
                <c:pt idx="2713">
                  <c:v>52.4</c:v>
                </c:pt>
                <c:pt idx="2714">
                  <c:v>52.4</c:v>
                </c:pt>
                <c:pt idx="2715">
                  <c:v>52.4</c:v>
                </c:pt>
                <c:pt idx="2716">
                  <c:v>52.41</c:v>
                </c:pt>
                <c:pt idx="2717">
                  <c:v>52.4</c:v>
                </c:pt>
                <c:pt idx="2718">
                  <c:v>52.4</c:v>
                </c:pt>
                <c:pt idx="2719">
                  <c:v>52.4</c:v>
                </c:pt>
                <c:pt idx="2720">
                  <c:v>52.4</c:v>
                </c:pt>
                <c:pt idx="2721">
                  <c:v>52.41</c:v>
                </c:pt>
                <c:pt idx="2722">
                  <c:v>52.41</c:v>
                </c:pt>
                <c:pt idx="2723">
                  <c:v>52.41</c:v>
                </c:pt>
                <c:pt idx="2724">
                  <c:v>52.41</c:v>
                </c:pt>
                <c:pt idx="2725">
                  <c:v>52.41</c:v>
                </c:pt>
                <c:pt idx="2726">
                  <c:v>52.41</c:v>
                </c:pt>
                <c:pt idx="2727">
                  <c:v>52.42</c:v>
                </c:pt>
                <c:pt idx="2728">
                  <c:v>52.42</c:v>
                </c:pt>
                <c:pt idx="2729">
                  <c:v>52.42</c:v>
                </c:pt>
                <c:pt idx="2730">
                  <c:v>52.43</c:v>
                </c:pt>
                <c:pt idx="2731">
                  <c:v>52.43</c:v>
                </c:pt>
                <c:pt idx="2732">
                  <c:v>52.43</c:v>
                </c:pt>
                <c:pt idx="2733">
                  <c:v>52.43</c:v>
                </c:pt>
                <c:pt idx="2734">
                  <c:v>52.44</c:v>
                </c:pt>
                <c:pt idx="2735">
                  <c:v>52.44</c:v>
                </c:pt>
                <c:pt idx="2736">
                  <c:v>52.44</c:v>
                </c:pt>
                <c:pt idx="2737">
                  <c:v>52.44</c:v>
                </c:pt>
                <c:pt idx="2738">
                  <c:v>52.44</c:v>
                </c:pt>
                <c:pt idx="2739">
                  <c:v>52.44</c:v>
                </c:pt>
                <c:pt idx="2740">
                  <c:v>52.44</c:v>
                </c:pt>
                <c:pt idx="2741">
                  <c:v>52.44</c:v>
                </c:pt>
                <c:pt idx="2742">
                  <c:v>52.44</c:v>
                </c:pt>
                <c:pt idx="2743">
                  <c:v>52.44</c:v>
                </c:pt>
                <c:pt idx="2744">
                  <c:v>52.44</c:v>
                </c:pt>
                <c:pt idx="2745">
                  <c:v>52.44</c:v>
                </c:pt>
                <c:pt idx="2746">
                  <c:v>52.44</c:v>
                </c:pt>
                <c:pt idx="2747">
                  <c:v>52.44</c:v>
                </c:pt>
                <c:pt idx="2748">
                  <c:v>52.44</c:v>
                </c:pt>
                <c:pt idx="2749">
                  <c:v>52.45</c:v>
                </c:pt>
                <c:pt idx="2750">
                  <c:v>52.46</c:v>
                </c:pt>
                <c:pt idx="2751">
                  <c:v>52.47</c:v>
                </c:pt>
                <c:pt idx="2752">
                  <c:v>52.48</c:v>
                </c:pt>
                <c:pt idx="2753">
                  <c:v>52.49</c:v>
                </c:pt>
                <c:pt idx="2754">
                  <c:v>52.5</c:v>
                </c:pt>
                <c:pt idx="2755">
                  <c:v>52.52</c:v>
                </c:pt>
                <c:pt idx="2756">
                  <c:v>52.53</c:v>
                </c:pt>
                <c:pt idx="2757">
                  <c:v>52.55</c:v>
                </c:pt>
                <c:pt idx="2758">
                  <c:v>52.56</c:v>
                </c:pt>
                <c:pt idx="2759">
                  <c:v>52.58</c:v>
                </c:pt>
                <c:pt idx="2760">
                  <c:v>52.59</c:v>
                </c:pt>
                <c:pt idx="2761">
                  <c:v>52.6</c:v>
                </c:pt>
                <c:pt idx="2762">
                  <c:v>52.61</c:v>
                </c:pt>
                <c:pt idx="2763">
                  <c:v>52.61</c:v>
                </c:pt>
                <c:pt idx="2764">
                  <c:v>52.62</c:v>
                </c:pt>
                <c:pt idx="2765">
                  <c:v>52.63</c:v>
                </c:pt>
                <c:pt idx="2766">
                  <c:v>52.63</c:v>
                </c:pt>
                <c:pt idx="2767">
                  <c:v>52.64</c:v>
                </c:pt>
                <c:pt idx="2768">
                  <c:v>52.65</c:v>
                </c:pt>
                <c:pt idx="2769">
                  <c:v>52.66</c:v>
                </c:pt>
                <c:pt idx="2770">
                  <c:v>52.67</c:v>
                </c:pt>
                <c:pt idx="2771">
                  <c:v>52.67</c:v>
                </c:pt>
                <c:pt idx="2772">
                  <c:v>52.68</c:v>
                </c:pt>
                <c:pt idx="2773">
                  <c:v>52.68</c:v>
                </c:pt>
                <c:pt idx="2774">
                  <c:v>52.69</c:v>
                </c:pt>
                <c:pt idx="2775">
                  <c:v>52.69</c:v>
                </c:pt>
                <c:pt idx="2776">
                  <c:v>52.7</c:v>
                </c:pt>
                <c:pt idx="2777">
                  <c:v>52.72</c:v>
                </c:pt>
                <c:pt idx="2778">
                  <c:v>52.74</c:v>
                </c:pt>
                <c:pt idx="2779">
                  <c:v>52.75</c:v>
                </c:pt>
                <c:pt idx="2780">
                  <c:v>52.76</c:v>
                </c:pt>
                <c:pt idx="2781">
                  <c:v>52.78</c:v>
                </c:pt>
                <c:pt idx="2782">
                  <c:v>52.79</c:v>
                </c:pt>
                <c:pt idx="2783">
                  <c:v>52.8</c:v>
                </c:pt>
                <c:pt idx="2784">
                  <c:v>52.81</c:v>
                </c:pt>
                <c:pt idx="2785">
                  <c:v>52.82</c:v>
                </c:pt>
                <c:pt idx="2786">
                  <c:v>52.82</c:v>
                </c:pt>
                <c:pt idx="2787">
                  <c:v>52.83</c:v>
                </c:pt>
                <c:pt idx="2788">
                  <c:v>52.83</c:v>
                </c:pt>
                <c:pt idx="2789">
                  <c:v>52.84</c:v>
                </c:pt>
                <c:pt idx="2790">
                  <c:v>52.85</c:v>
                </c:pt>
                <c:pt idx="2791">
                  <c:v>52.87</c:v>
                </c:pt>
                <c:pt idx="2792">
                  <c:v>52.88</c:v>
                </c:pt>
                <c:pt idx="2793">
                  <c:v>52.9</c:v>
                </c:pt>
                <c:pt idx="2794">
                  <c:v>52.91</c:v>
                </c:pt>
                <c:pt idx="2795">
                  <c:v>52.92</c:v>
                </c:pt>
                <c:pt idx="2796">
                  <c:v>52.93</c:v>
                </c:pt>
                <c:pt idx="2797">
                  <c:v>52.94</c:v>
                </c:pt>
                <c:pt idx="2798">
                  <c:v>52.94</c:v>
                </c:pt>
                <c:pt idx="2799">
                  <c:v>52.95</c:v>
                </c:pt>
                <c:pt idx="2800">
                  <c:v>52.96</c:v>
                </c:pt>
                <c:pt idx="2801">
                  <c:v>52.96</c:v>
                </c:pt>
                <c:pt idx="2802">
                  <c:v>52.97</c:v>
                </c:pt>
                <c:pt idx="2803">
                  <c:v>52.97</c:v>
                </c:pt>
                <c:pt idx="2804">
                  <c:v>52.97</c:v>
                </c:pt>
                <c:pt idx="2805">
                  <c:v>52.97</c:v>
                </c:pt>
                <c:pt idx="2806">
                  <c:v>52.97</c:v>
                </c:pt>
                <c:pt idx="2807">
                  <c:v>52.97</c:v>
                </c:pt>
                <c:pt idx="2808">
                  <c:v>52.97</c:v>
                </c:pt>
                <c:pt idx="2809">
                  <c:v>52.97</c:v>
                </c:pt>
                <c:pt idx="2810">
                  <c:v>52.97</c:v>
                </c:pt>
                <c:pt idx="2811">
                  <c:v>52.97</c:v>
                </c:pt>
                <c:pt idx="2812">
                  <c:v>52.97</c:v>
                </c:pt>
                <c:pt idx="2813">
                  <c:v>52.97</c:v>
                </c:pt>
                <c:pt idx="2814">
                  <c:v>52.97</c:v>
                </c:pt>
                <c:pt idx="2815">
                  <c:v>52.97</c:v>
                </c:pt>
                <c:pt idx="2816">
                  <c:v>52.97</c:v>
                </c:pt>
                <c:pt idx="2817">
                  <c:v>52.97</c:v>
                </c:pt>
                <c:pt idx="2818">
                  <c:v>52.97</c:v>
                </c:pt>
                <c:pt idx="2819">
                  <c:v>52.97</c:v>
                </c:pt>
                <c:pt idx="2820">
                  <c:v>52.97</c:v>
                </c:pt>
                <c:pt idx="2821">
                  <c:v>52.97</c:v>
                </c:pt>
                <c:pt idx="2822">
                  <c:v>52.97</c:v>
                </c:pt>
                <c:pt idx="2823">
                  <c:v>52.97</c:v>
                </c:pt>
                <c:pt idx="2824">
                  <c:v>52.97</c:v>
                </c:pt>
                <c:pt idx="2825">
                  <c:v>52.97</c:v>
                </c:pt>
                <c:pt idx="2826">
                  <c:v>52.97</c:v>
                </c:pt>
                <c:pt idx="2827">
                  <c:v>52.97</c:v>
                </c:pt>
                <c:pt idx="2828">
                  <c:v>52.97</c:v>
                </c:pt>
                <c:pt idx="2829">
                  <c:v>52.97</c:v>
                </c:pt>
                <c:pt idx="2830">
                  <c:v>52.97</c:v>
                </c:pt>
                <c:pt idx="2831">
                  <c:v>52.97</c:v>
                </c:pt>
                <c:pt idx="2832">
                  <c:v>52.97</c:v>
                </c:pt>
                <c:pt idx="2833">
                  <c:v>52.97</c:v>
                </c:pt>
                <c:pt idx="2834">
                  <c:v>52.97</c:v>
                </c:pt>
                <c:pt idx="2835">
                  <c:v>52.97</c:v>
                </c:pt>
                <c:pt idx="2836">
                  <c:v>52.97</c:v>
                </c:pt>
                <c:pt idx="2837">
                  <c:v>52.97</c:v>
                </c:pt>
                <c:pt idx="2838">
                  <c:v>52.97</c:v>
                </c:pt>
                <c:pt idx="2839">
                  <c:v>52.97</c:v>
                </c:pt>
                <c:pt idx="2840">
                  <c:v>52.97</c:v>
                </c:pt>
                <c:pt idx="2841">
                  <c:v>52.97</c:v>
                </c:pt>
                <c:pt idx="2842">
                  <c:v>52.97</c:v>
                </c:pt>
                <c:pt idx="2843">
                  <c:v>52.97</c:v>
                </c:pt>
                <c:pt idx="2844">
                  <c:v>52.97</c:v>
                </c:pt>
                <c:pt idx="2845">
                  <c:v>52.97</c:v>
                </c:pt>
                <c:pt idx="2846">
                  <c:v>52.97</c:v>
                </c:pt>
                <c:pt idx="2847">
                  <c:v>52.97</c:v>
                </c:pt>
                <c:pt idx="2848">
                  <c:v>52.97</c:v>
                </c:pt>
                <c:pt idx="2849">
                  <c:v>52.97</c:v>
                </c:pt>
                <c:pt idx="2850">
                  <c:v>52.97</c:v>
                </c:pt>
                <c:pt idx="2851">
                  <c:v>52.97</c:v>
                </c:pt>
                <c:pt idx="2852">
                  <c:v>52.97</c:v>
                </c:pt>
                <c:pt idx="2853">
                  <c:v>52.97</c:v>
                </c:pt>
                <c:pt idx="2854">
                  <c:v>52.97</c:v>
                </c:pt>
                <c:pt idx="2855">
                  <c:v>52.97</c:v>
                </c:pt>
                <c:pt idx="2856">
                  <c:v>52.97</c:v>
                </c:pt>
                <c:pt idx="2857">
                  <c:v>52.97</c:v>
                </c:pt>
                <c:pt idx="2858">
                  <c:v>52.97</c:v>
                </c:pt>
                <c:pt idx="2859">
                  <c:v>52.97</c:v>
                </c:pt>
                <c:pt idx="2860">
                  <c:v>52.97</c:v>
                </c:pt>
                <c:pt idx="2861">
                  <c:v>52.97</c:v>
                </c:pt>
                <c:pt idx="2862">
                  <c:v>52.97</c:v>
                </c:pt>
                <c:pt idx="2863">
                  <c:v>52.97</c:v>
                </c:pt>
                <c:pt idx="2864">
                  <c:v>52.96</c:v>
                </c:pt>
                <c:pt idx="2865">
                  <c:v>52.96</c:v>
                </c:pt>
                <c:pt idx="2866">
                  <c:v>52.95</c:v>
                </c:pt>
                <c:pt idx="2867">
                  <c:v>52.94</c:v>
                </c:pt>
                <c:pt idx="2868">
                  <c:v>52.93</c:v>
                </c:pt>
                <c:pt idx="2869">
                  <c:v>52.92</c:v>
                </c:pt>
                <c:pt idx="2870">
                  <c:v>52.91</c:v>
                </c:pt>
                <c:pt idx="2871">
                  <c:v>52.9</c:v>
                </c:pt>
                <c:pt idx="2872">
                  <c:v>52.89</c:v>
                </c:pt>
                <c:pt idx="2873">
                  <c:v>52.89</c:v>
                </c:pt>
                <c:pt idx="2874">
                  <c:v>52.87</c:v>
                </c:pt>
                <c:pt idx="2875">
                  <c:v>52.86</c:v>
                </c:pt>
                <c:pt idx="2876">
                  <c:v>52.85</c:v>
                </c:pt>
                <c:pt idx="2877">
                  <c:v>52.85</c:v>
                </c:pt>
                <c:pt idx="2878">
                  <c:v>52.84</c:v>
                </c:pt>
                <c:pt idx="2879">
                  <c:v>52.83</c:v>
                </c:pt>
                <c:pt idx="2880">
                  <c:v>52.83</c:v>
                </c:pt>
                <c:pt idx="2881">
                  <c:v>52.82</c:v>
                </c:pt>
                <c:pt idx="2882">
                  <c:v>52.81</c:v>
                </c:pt>
                <c:pt idx="2883">
                  <c:v>52.81</c:v>
                </c:pt>
                <c:pt idx="2884">
                  <c:v>52.8</c:v>
                </c:pt>
                <c:pt idx="2885">
                  <c:v>52.8</c:v>
                </c:pt>
                <c:pt idx="2886">
                  <c:v>52.79</c:v>
                </c:pt>
                <c:pt idx="2887">
                  <c:v>52.78</c:v>
                </c:pt>
                <c:pt idx="2888">
                  <c:v>52.77</c:v>
                </c:pt>
                <c:pt idx="2889">
                  <c:v>52.76</c:v>
                </c:pt>
                <c:pt idx="2890">
                  <c:v>52.75</c:v>
                </c:pt>
                <c:pt idx="2891">
                  <c:v>52.74</c:v>
                </c:pt>
                <c:pt idx="2892">
                  <c:v>52.72</c:v>
                </c:pt>
                <c:pt idx="2893">
                  <c:v>52.71</c:v>
                </c:pt>
                <c:pt idx="2894">
                  <c:v>52.7</c:v>
                </c:pt>
                <c:pt idx="2895">
                  <c:v>52.7</c:v>
                </c:pt>
                <c:pt idx="2896">
                  <c:v>52.69</c:v>
                </c:pt>
                <c:pt idx="2897">
                  <c:v>52.69</c:v>
                </c:pt>
                <c:pt idx="2898">
                  <c:v>52.68</c:v>
                </c:pt>
                <c:pt idx="2899">
                  <c:v>52.68</c:v>
                </c:pt>
                <c:pt idx="2900">
                  <c:v>52.68</c:v>
                </c:pt>
                <c:pt idx="2901">
                  <c:v>52.68</c:v>
                </c:pt>
                <c:pt idx="2902">
                  <c:v>52.68</c:v>
                </c:pt>
                <c:pt idx="2903">
                  <c:v>52.68</c:v>
                </c:pt>
                <c:pt idx="2904">
                  <c:v>52.68</c:v>
                </c:pt>
                <c:pt idx="2905">
                  <c:v>52.68</c:v>
                </c:pt>
                <c:pt idx="2906">
                  <c:v>52.67</c:v>
                </c:pt>
                <c:pt idx="2907">
                  <c:v>52.67</c:v>
                </c:pt>
                <c:pt idx="2908">
                  <c:v>52.67</c:v>
                </c:pt>
                <c:pt idx="2909">
                  <c:v>52.66</c:v>
                </c:pt>
                <c:pt idx="2910">
                  <c:v>52.65</c:v>
                </c:pt>
                <c:pt idx="2911">
                  <c:v>52.65</c:v>
                </c:pt>
                <c:pt idx="2912">
                  <c:v>52.64</c:v>
                </c:pt>
                <c:pt idx="2913">
                  <c:v>52.63</c:v>
                </c:pt>
                <c:pt idx="2914">
                  <c:v>52.61</c:v>
                </c:pt>
                <c:pt idx="2915">
                  <c:v>52.6</c:v>
                </c:pt>
                <c:pt idx="2916">
                  <c:v>52.6</c:v>
                </c:pt>
                <c:pt idx="2917">
                  <c:v>52.58</c:v>
                </c:pt>
                <c:pt idx="2918">
                  <c:v>52.57</c:v>
                </c:pt>
                <c:pt idx="2919">
                  <c:v>52.56</c:v>
                </c:pt>
                <c:pt idx="2920">
                  <c:v>52.55</c:v>
                </c:pt>
                <c:pt idx="2921">
                  <c:v>52.53</c:v>
                </c:pt>
                <c:pt idx="2922">
                  <c:v>52.52</c:v>
                </c:pt>
                <c:pt idx="2923">
                  <c:v>52.5</c:v>
                </c:pt>
                <c:pt idx="2924">
                  <c:v>52.49</c:v>
                </c:pt>
                <c:pt idx="2925">
                  <c:v>52.48</c:v>
                </c:pt>
                <c:pt idx="2926">
                  <c:v>52.47</c:v>
                </c:pt>
                <c:pt idx="2927">
                  <c:v>52.48</c:v>
                </c:pt>
                <c:pt idx="2928">
                  <c:v>52.48</c:v>
                </c:pt>
                <c:pt idx="2929">
                  <c:v>52.48</c:v>
                </c:pt>
                <c:pt idx="2930">
                  <c:v>52.48</c:v>
                </c:pt>
                <c:pt idx="2931">
                  <c:v>52.49</c:v>
                </c:pt>
                <c:pt idx="2932">
                  <c:v>52.5</c:v>
                </c:pt>
                <c:pt idx="2933">
                  <c:v>52.51</c:v>
                </c:pt>
                <c:pt idx="2934">
                  <c:v>52.52</c:v>
                </c:pt>
                <c:pt idx="2935">
                  <c:v>52.55</c:v>
                </c:pt>
                <c:pt idx="2936">
                  <c:v>52.57</c:v>
                </c:pt>
                <c:pt idx="2937">
                  <c:v>52.58</c:v>
                </c:pt>
                <c:pt idx="2938">
                  <c:v>52.6</c:v>
                </c:pt>
                <c:pt idx="2939">
                  <c:v>52.62</c:v>
                </c:pt>
                <c:pt idx="2940">
                  <c:v>52.63</c:v>
                </c:pt>
                <c:pt idx="2941">
                  <c:v>52.63</c:v>
                </c:pt>
                <c:pt idx="2942">
                  <c:v>52.64</c:v>
                </c:pt>
                <c:pt idx="2943">
                  <c:v>52.64</c:v>
                </c:pt>
                <c:pt idx="2944">
                  <c:v>52.65</c:v>
                </c:pt>
                <c:pt idx="2945">
                  <c:v>52.66</c:v>
                </c:pt>
                <c:pt idx="2946">
                  <c:v>52.67</c:v>
                </c:pt>
                <c:pt idx="2947">
                  <c:v>52.67</c:v>
                </c:pt>
                <c:pt idx="2948">
                  <c:v>52.68</c:v>
                </c:pt>
                <c:pt idx="2949">
                  <c:v>52.68</c:v>
                </c:pt>
                <c:pt idx="2950">
                  <c:v>52.68</c:v>
                </c:pt>
                <c:pt idx="2951">
                  <c:v>52.68</c:v>
                </c:pt>
                <c:pt idx="2952">
                  <c:v>52.69</c:v>
                </c:pt>
                <c:pt idx="2953">
                  <c:v>52.71</c:v>
                </c:pt>
                <c:pt idx="2954">
                  <c:v>52.72</c:v>
                </c:pt>
                <c:pt idx="2955">
                  <c:v>52.75</c:v>
                </c:pt>
                <c:pt idx="2956">
                  <c:v>52.77</c:v>
                </c:pt>
                <c:pt idx="2957">
                  <c:v>52.78</c:v>
                </c:pt>
                <c:pt idx="2958">
                  <c:v>52.8</c:v>
                </c:pt>
                <c:pt idx="2959">
                  <c:v>52.81</c:v>
                </c:pt>
                <c:pt idx="2960">
                  <c:v>52.82</c:v>
                </c:pt>
                <c:pt idx="2961">
                  <c:v>52.82</c:v>
                </c:pt>
                <c:pt idx="2962">
                  <c:v>52.84</c:v>
                </c:pt>
                <c:pt idx="2963">
                  <c:v>52.85</c:v>
                </c:pt>
                <c:pt idx="2964">
                  <c:v>52.87</c:v>
                </c:pt>
                <c:pt idx="2965">
                  <c:v>52.89</c:v>
                </c:pt>
                <c:pt idx="2966">
                  <c:v>52.91</c:v>
                </c:pt>
                <c:pt idx="2967">
                  <c:v>52.92</c:v>
                </c:pt>
                <c:pt idx="2968">
                  <c:v>52.94</c:v>
                </c:pt>
                <c:pt idx="2969">
                  <c:v>52.95</c:v>
                </c:pt>
                <c:pt idx="2970">
                  <c:v>52.96</c:v>
                </c:pt>
                <c:pt idx="2971">
                  <c:v>52.96</c:v>
                </c:pt>
                <c:pt idx="2972">
                  <c:v>52.97</c:v>
                </c:pt>
                <c:pt idx="2973">
                  <c:v>52.97</c:v>
                </c:pt>
                <c:pt idx="2974">
                  <c:v>52.97</c:v>
                </c:pt>
                <c:pt idx="2975">
                  <c:v>52.97</c:v>
                </c:pt>
                <c:pt idx="2976">
                  <c:v>52.97</c:v>
                </c:pt>
                <c:pt idx="2977">
                  <c:v>52.97</c:v>
                </c:pt>
                <c:pt idx="2978">
                  <c:v>52.97</c:v>
                </c:pt>
                <c:pt idx="2979">
                  <c:v>52.97</c:v>
                </c:pt>
                <c:pt idx="2980">
                  <c:v>52.97</c:v>
                </c:pt>
                <c:pt idx="2981">
                  <c:v>52.97</c:v>
                </c:pt>
                <c:pt idx="2982">
                  <c:v>52.97</c:v>
                </c:pt>
                <c:pt idx="2983">
                  <c:v>52.97</c:v>
                </c:pt>
                <c:pt idx="2984">
                  <c:v>52.97</c:v>
                </c:pt>
                <c:pt idx="2985">
                  <c:v>52.97</c:v>
                </c:pt>
                <c:pt idx="2986">
                  <c:v>52.97</c:v>
                </c:pt>
                <c:pt idx="2987">
                  <c:v>52.97</c:v>
                </c:pt>
                <c:pt idx="2988">
                  <c:v>52.97</c:v>
                </c:pt>
                <c:pt idx="2989">
                  <c:v>52.97</c:v>
                </c:pt>
                <c:pt idx="2990">
                  <c:v>52.97</c:v>
                </c:pt>
                <c:pt idx="2991">
                  <c:v>52.97</c:v>
                </c:pt>
                <c:pt idx="2992">
                  <c:v>52.97</c:v>
                </c:pt>
                <c:pt idx="2993">
                  <c:v>52.97</c:v>
                </c:pt>
                <c:pt idx="2994">
                  <c:v>52.97</c:v>
                </c:pt>
                <c:pt idx="2995">
                  <c:v>52.97</c:v>
                </c:pt>
                <c:pt idx="2996">
                  <c:v>52.97</c:v>
                </c:pt>
                <c:pt idx="2997">
                  <c:v>52.97</c:v>
                </c:pt>
                <c:pt idx="2998">
                  <c:v>52.97</c:v>
                </c:pt>
                <c:pt idx="2999">
                  <c:v>52.97</c:v>
                </c:pt>
                <c:pt idx="3000">
                  <c:v>52.97</c:v>
                </c:pt>
                <c:pt idx="3001">
                  <c:v>52.97</c:v>
                </c:pt>
                <c:pt idx="3002">
                  <c:v>52.97</c:v>
                </c:pt>
                <c:pt idx="3003">
                  <c:v>52.97</c:v>
                </c:pt>
                <c:pt idx="3004">
                  <c:v>52.97</c:v>
                </c:pt>
                <c:pt idx="3005">
                  <c:v>52.97</c:v>
                </c:pt>
                <c:pt idx="3006">
                  <c:v>52.97</c:v>
                </c:pt>
                <c:pt idx="3007">
                  <c:v>52.97</c:v>
                </c:pt>
                <c:pt idx="3008">
                  <c:v>52.97</c:v>
                </c:pt>
                <c:pt idx="3009">
                  <c:v>52.97</c:v>
                </c:pt>
                <c:pt idx="3010">
                  <c:v>52.96</c:v>
                </c:pt>
                <c:pt idx="3011">
                  <c:v>52.96</c:v>
                </c:pt>
                <c:pt idx="3012">
                  <c:v>52.95</c:v>
                </c:pt>
                <c:pt idx="3013">
                  <c:v>52.94</c:v>
                </c:pt>
                <c:pt idx="3014">
                  <c:v>52.93</c:v>
                </c:pt>
                <c:pt idx="3015">
                  <c:v>52.92</c:v>
                </c:pt>
                <c:pt idx="3016">
                  <c:v>52.9</c:v>
                </c:pt>
                <c:pt idx="3017">
                  <c:v>52.89</c:v>
                </c:pt>
                <c:pt idx="3018">
                  <c:v>52.87</c:v>
                </c:pt>
                <c:pt idx="3019">
                  <c:v>52.86</c:v>
                </c:pt>
                <c:pt idx="3020">
                  <c:v>52.85</c:v>
                </c:pt>
                <c:pt idx="3021">
                  <c:v>52.84</c:v>
                </c:pt>
                <c:pt idx="3022">
                  <c:v>52.83</c:v>
                </c:pt>
                <c:pt idx="3023">
                  <c:v>52.83</c:v>
                </c:pt>
                <c:pt idx="3024">
                  <c:v>52.82</c:v>
                </c:pt>
                <c:pt idx="3025">
                  <c:v>52.8</c:v>
                </c:pt>
                <c:pt idx="3026">
                  <c:v>52.79</c:v>
                </c:pt>
                <c:pt idx="3027">
                  <c:v>52.78</c:v>
                </c:pt>
                <c:pt idx="3028">
                  <c:v>52.76</c:v>
                </c:pt>
                <c:pt idx="3029">
                  <c:v>52.74</c:v>
                </c:pt>
                <c:pt idx="3030">
                  <c:v>52.73</c:v>
                </c:pt>
                <c:pt idx="3031">
                  <c:v>52.71</c:v>
                </c:pt>
                <c:pt idx="3032">
                  <c:v>52.71</c:v>
                </c:pt>
                <c:pt idx="3033">
                  <c:v>52.7</c:v>
                </c:pt>
                <c:pt idx="3034">
                  <c:v>52.69</c:v>
                </c:pt>
                <c:pt idx="3035">
                  <c:v>52.69</c:v>
                </c:pt>
                <c:pt idx="3036">
                  <c:v>52.68</c:v>
                </c:pt>
                <c:pt idx="3037">
                  <c:v>52.68</c:v>
                </c:pt>
                <c:pt idx="3038">
                  <c:v>52.68</c:v>
                </c:pt>
                <c:pt idx="3039">
                  <c:v>52.68</c:v>
                </c:pt>
                <c:pt idx="3040">
                  <c:v>52.68</c:v>
                </c:pt>
                <c:pt idx="3041">
                  <c:v>52.68</c:v>
                </c:pt>
                <c:pt idx="3042">
                  <c:v>52.68</c:v>
                </c:pt>
                <c:pt idx="3043">
                  <c:v>52.67</c:v>
                </c:pt>
                <c:pt idx="3044">
                  <c:v>52.67</c:v>
                </c:pt>
                <c:pt idx="3045">
                  <c:v>52.67</c:v>
                </c:pt>
                <c:pt idx="3046">
                  <c:v>52.66</c:v>
                </c:pt>
                <c:pt idx="3047">
                  <c:v>52.66</c:v>
                </c:pt>
                <c:pt idx="3048">
                  <c:v>52.65</c:v>
                </c:pt>
                <c:pt idx="3049">
                  <c:v>52.65</c:v>
                </c:pt>
                <c:pt idx="3050">
                  <c:v>52.65</c:v>
                </c:pt>
                <c:pt idx="3051">
                  <c:v>52.64</c:v>
                </c:pt>
                <c:pt idx="3052">
                  <c:v>52.63</c:v>
                </c:pt>
                <c:pt idx="3053">
                  <c:v>52.63</c:v>
                </c:pt>
                <c:pt idx="3054">
                  <c:v>52.62</c:v>
                </c:pt>
                <c:pt idx="3055">
                  <c:v>52.61</c:v>
                </c:pt>
                <c:pt idx="3056">
                  <c:v>52.6</c:v>
                </c:pt>
                <c:pt idx="3057">
                  <c:v>52.59</c:v>
                </c:pt>
                <c:pt idx="3058">
                  <c:v>52.58</c:v>
                </c:pt>
                <c:pt idx="3059">
                  <c:v>52.57</c:v>
                </c:pt>
                <c:pt idx="3060">
                  <c:v>52.56</c:v>
                </c:pt>
                <c:pt idx="3061">
                  <c:v>52.55</c:v>
                </c:pt>
                <c:pt idx="3062">
                  <c:v>52.54</c:v>
                </c:pt>
                <c:pt idx="3063">
                  <c:v>52.54</c:v>
                </c:pt>
                <c:pt idx="3064">
                  <c:v>52.53</c:v>
                </c:pt>
                <c:pt idx="3065">
                  <c:v>52.53</c:v>
                </c:pt>
                <c:pt idx="3066">
                  <c:v>52.52</c:v>
                </c:pt>
                <c:pt idx="3067">
                  <c:v>52.52</c:v>
                </c:pt>
                <c:pt idx="3068">
                  <c:v>52.52</c:v>
                </c:pt>
                <c:pt idx="3069">
                  <c:v>52.53</c:v>
                </c:pt>
                <c:pt idx="3070">
                  <c:v>52.53</c:v>
                </c:pt>
                <c:pt idx="3071">
                  <c:v>52.53</c:v>
                </c:pt>
                <c:pt idx="3072">
                  <c:v>52.55</c:v>
                </c:pt>
                <c:pt idx="3073">
                  <c:v>52.56</c:v>
                </c:pt>
                <c:pt idx="3074">
                  <c:v>52.57</c:v>
                </c:pt>
                <c:pt idx="3075">
                  <c:v>52.58</c:v>
                </c:pt>
                <c:pt idx="3076">
                  <c:v>52.59</c:v>
                </c:pt>
                <c:pt idx="3077">
                  <c:v>52.6</c:v>
                </c:pt>
                <c:pt idx="3078">
                  <c:v>52.61</c:v>
                </c:pt>
                <c:pt idx="3079">
                  <c:v>52.63</c:v>
                </c:pt>
                <c:pt idx="3080">
                  <c:v>52.64</c:v>
                </c:pt>
                <c:pt idx="3081">
                  <c:v>52.65</c:v>
                </c:pt>
                <c:pt idx="3082">
                  <c:v>52.65</c:v>
                </c:pt>
                <c:pt idx="3083">
                  <c:v>52.66</c:v>
                </c:pt>
                <c:pt idx="3084">
                  <c:v>52.67</c:v>
                </c:pt>
                <c:pt idx="3085">
                  <c:v>52.67</c:v>
                </c:pt>
                <c:pt idx="3086">
                  <c:v>52.67</c:v>
                </c:pt>
                <c:pt idx="3087">
                  <c:v>52.68</c:v>
                </c:pt>
                <c:pt idx="3088">
                  <c:v>52.68</c:v>
                </c:pt>
                <c:pt idx="3089">
                  <c:v>52.68</c:v>
                </c:pt>
                <c:pt idx="3090">
                  <c:v>52.68</c:v>
                </c:pt>
                <c:pt idx="3091">
                  <c:v>52.68</c:v>
                </c:pt>
                <c:pt idx="3092">
                  <c:v>52.68</c:v>
                </c:pt>
                <c:pt idx="3093">
                  <c:v>52.68</c:v>
                </c:pt>
                <c:pt idx="3094">
                  <c:v>52.69</c:v>
                </c:pt>
                <c:pt idx="3095">
                  <c:v>52.69</c:v>
                </c:pt>
                <c:pt idx="3096">
                  <c:v>52.71</c:v>
                </c:pt>
                <c:pt idx="3097">
                  <c:v>52.72</c:v>
                </c:pt>
                <c:pt idx="3098">
                  <c:v>52.73</c:v>
                </c:pt>
                <c:pt idx="3099">
                  <c:v>52.75</c:v>
                </c:pt>
                <c:pt idx="3100">
                  <c:v>52.76</c:v>
                </c:pt>
                <c:pt idx="3101">
                  <c:v>52.77</c:v>
                </c:pt>
                <c:pt idx="3102">
                  <c:v>52.78</c:v>
                </c:pt>
                <c:pt idx="3103">
                  <c:v>52.78</c:v>
                </c:pt>
                <c:pt idx="3104">
                  <c:v>52.79</c:v>
                </c:pt>
                <c:pt idx="3105">
                  <c:v>52.79</c:v>
                </c:pt>
                <c:pt idx="3106">
                  <c:v>52.8</c:v>
                </c:pt>
                <c:pt idx="3107">
                  <c:v>52.81</c:v>
                </c:pt>
                <c:pt idx="3108">
                  <c:v>52.82</c:v>
                </c:pt>
                <c:pt idx="3109">
                  <c:v>52.82</c:v>
                </c:pt>
                <c:pt idx="3110">
                  <c:v>52.82</c:v>
                </c:pt>
                <c:pt idx="3111">
                  <c:v>52.82</c:v>
                </c:pt>
                <c:pt idx="3112">
                  <c:v>52.83</c:v>
                </c:pt>
                <c:pt idx="3113">
                  <c:v>52.83</c:v>
                </c:pt>
                <c:pt idx="3114">
                  <c:v>52.83</c:v>
                </c:pt>
                <c:pt idx="3115">
                  <c:v>52.84</c:v>
                </c:pt>
                <c:pt idx="3116">
                  <c:v>52.85</c:v>
                </c:pt>
                <c:pt idx="3117">
                  <c:v>52.85</c:v>
                </c:pt>
                <c:pt idx="3118">
                  <c:v>52.86</c:v>
                </c:pt>
                <c:pt idx="3119">
                  <c:v>52.86</c:v>
                </c:pt>
                <c:pt idx="3120">
                  <c:v>52.86</c:v>
                </c:pt>
                <c:pt idx="3121">
                  <c:v>52.86</c:v>
                </c:pt>
                <c:pt idx="3122">
                  <c:v>52.86</c:v>
                </c:pt>
                <c:pt idx="3123">
                  <c:v>52.86</c:v>
                </c:pt>
                <c:pt idx="3124">
                  <c:v>52.86</c:v>
                </c:pt>
                <c:pt idx="3125">
                  <c:v>52.86</c:v>
                </c:pt>
                <c:pt idx="3126">
                  <c:v>52.86</c:v>
                </c:pt>
                <c:pt idx="3127">
                  <c:v>52.86</c:v>
                </c:pt>
                <c:pt idx="3128">
                  <c:v>52.86</c:v>
                </c:pt>
                <c:pt idx="3129">
                  <c:v>52.86</c:v>
                </c:pt>
                <c:pt idx="3130">
                  <c:v>52.86</c:v>
                </c:pt>
                <c:pt idx="3131">
                  <c:v>52.85</c:v>
                </c:pt>
                <c:pt idx="3132">
                  <c:v>52.85</c:v>
                </c:pt>
                <c:pt idx="3133">
                  <c:v>52.85</c:v>
                </c:pt>
                <c:pt idx="3134">
                  <c:v>52.85</c:v>
                </c:pt>
                <c:pt idx="3135">
                  <c:v>52.84</c:v>
                </c:pt>
                <c:pt idx="3136">
                  <c:v>52.84</c:v>
                </c:pt>
                <c:pt idx="3137">
                  <c:v>52.84</c:v>
                </c:pt>
                <c:pt idx="3138">
                  <c:v>52.84</c:v>
                </c:pt>
                <c:pt idx="3139">
                  <c:v>52.84</c:v>
                </c:pt>
                <c:pt idx="3140">
                  <c:v>52.83</c:v>
                </c:pt>
                <c:pt idx="3141">
                  <c:v>52.83</c:v>
                </c:pt>
                <c:pt idx="3142">
                  <c:v>52.83</c:v>
                </c:pt>
                <c:pt idx="3143">
                  <c:v>52.82</c:v>
                </c:pt>
                <c:pt idx="3144">
                  <c:v>52.82</c:v>
                </c:pt>
                <c:pt idx="3145">
                  <c:v>52.82</c:v>
                </c:pt>
                <c:pt idx="3146">
                  <c:v>52.82</c:v>
                </c:pt>
                <c:pt idx="3147">
                  <c:v>52.81</c:v>
                </c:pt>
                <c:pt idx="3148">
                  <c:v>52.81</c:v>
                </c:pt>
                <c:pt idx="3149">
                  <c:v>52.8</c:v>
                </c:pt>
                <c:pt idx="3150">
                  <c:v>52.8</c:v>
                </c:pt>
                <c:pt idx="3151">
                  <c:v>52.79</c:v>
                </c:pt>
                <c:pt idx="3152">
                  <c:v>52.79</c:v>
                </c:pt>
                <c:pt idx="3153">
                  <c:v>52.79</c:v>
                </c:pt>
                <c:pt idx="3154">
                  <c:v>52.78</c:v>
                </c:pt>
                <c:pt idx="3155">
                  <c:v>52.78</c:v>
                </c:pt>
                <c:pt idx="3156">
                  <c:v>52.77</c:v>
                </c:pt>
                <c:pt idx="3157">
                  <c:v>52.76</c:v>
                </c:pt>
                <c:pt idx="3158">
                  <c:v>52.75</c:v>
                </c:pt>
                <c:pt idx="3159">
                  <c:v>52.74</c:v>
                </c:pt>
                <c:pt idx="3160">
                  <c:v>52.72</c:v>
                </c:pt>
                <c:pt idx="3161">
                  <c:v>52.72</c:v>
                </c:pt>
                <c:pt idx="3162">
                  <c:v>52.71</c:v>
                </c:pt>
                <c:pt idx="3163">
                  <c:v>52.7</c:v>
                </c:pt>
                <c:pt idx="3164">
                  <c:v>52.7</c:v>
                </c:pt>
                <c:pt idx="3165">
                  <c:v>52.69</c:v>
                </c:pt>
                <c:pt idx="3166">
                  <c:v>52.69</c:v>
                </c:pt>
                <c:pt idx="3167">
                  <c:v>52.69</c:v>
                </c:pt>
                <c:pt idx="3168">
                  <c:v>52.69</c:v>
                </c:pt>
                <c:pt idx="3169">
                  <c:v>52.69</c:v>
                </c:pt>
                <c:pt idx="3170">
                  <c:v>52.69</c:v>
                </c:pt>
                <c:pt idx="3171">
                  <c:v>52.69</c:v>
                </c:pt>
                <c:pt idx="3172">
                  <c:v>52.7</c:v>
                </c:pt>
                <c:pt idx="3173">
                  <c:v>52.7</c:v>
                </c:pt>
                <c:pt idx="3174">
                  <c:v>52.71</c:v>
                </c:pt>
                <c:pt idx="3175">
                  <c:v>52.72</c:v>
                </c:pt>
                <c:pt idx="3176">
                  <c:v>52.72</c:v>
                </c:pt>
                <c:pt idx="3177">
                  <c:v>52.73</c:v>
                </c:pt>
                <c:pt idx="3178">
                  <c:v>52.74</c:v>
                </c:pt>
                <c:pt idx="3179">
                  <c:v>52.74</c:v>
                </c:pt>
                <c:pt idx="3180">
                  <c:v>52.75</c:v>
                </c:pt>
                <c:pt idx="3181">
                  <c:v>52.75</c:v>
                </c:pt>
                <c:pt idx="3182">
                  <c:v>52.76</c:v>
                </c:pt>
                <c:pt idx="3183">
                  <c:v>52.77</c:v>
                </c:pt>
                <c:pt idx="3184">
                  <c:v>52.78</c:v>
                </c:pt>
                <c:pt idx="3185">
                  <c:v>52.78</c:v>
                </c:pt>
                <c:pt idx="3186">
                  <c:v>52.78</c:v>
                </c:pt>
                <c:pt idx="3187">
                  <c:v>52.79</c:v>
                </c:pt>
                <c:pt idx="3188">
                  <c:v>52.79</c:v>
                </c:pt>
                <c:pt idx="3189">
                  <c:v>52.8</c:v>
                </c:pt>
                <c:pt idx="3190">
                  <c:v>52.81</c:v>
                </c:pt>
                <c:pt idx="3191">
                  <c:v>52.82</c:v>
                </c:pt>
                <c:pt idx="3192">
                  <c:v>52.82</c:v>
                </c:pt>
                <c:pt idx="3193">
                  <c:v>52.83</c:v>
                </c:pt>
                <c:pt idx="3194">
                  <c:v>52.84</c:v>
                </c:pt>
                <c:pt idx="3195">
                  <c:v>52.85</c:v>
                </c:pt>
                <c:pt idx="3196">
                  <c:v>52.86</c:v>
                </c:pt>
                <c:pt idx="3197">
                  <c:v>52.87</c:v>
                </c:pt>
                <c:pt idx="3198">
                  <c:v>52.88</c:v>
                </c:pt>
                <c:pt idx="3199">
                  <c:v>52.9</c:v>
                </c:pt>
                <c:pt idx="3200">
                  <c:v>52.91</c:v>
                </c:pt>
                <c:pt idx="3201">
                  <c:v>52.93</c:v>
                </c:pt>
                <c:pt idx="3202">
                  <c:v>52.94</c:v>
                </c:pt>
                <c:pt idx="3203">
                  <c:v>52.94</c:v>
                </c:pt>
                <c:pt idx="3204">
                  <c:v>52.95</c:v>
                </c:pt>
                <c:pt idx="3205">
                  <c:v>52.96</c:v>
                </c:pt>
                <c:pt idx="3206">
                  <c:v>52.96</c:v>
                </c:pt>
                <c:pt idx="3207">
                  <c:v>52.96</c:v>
                </c:pt>
                <c:pt idx="3208">
                  <c:v>52.97</c:v>
                </c:pt>
                <c:pt idx="3209">
                  <c:v>52.97</c:v>
                </c:pt>
                <c:pt idx="3210">
                  <c:v>52.97</c:v>
                </c:pt>
                <c:pt idx="3211">
                  <c:v>52.97</c:v>
                </c:pt>
                <c:pt idx="3212">
                  <c:v>52.97</c:v>
                </c:pt>
                <c:pt idx="3213">
                  <c:v>52.97</c:v>
                </c:pt>
                <c:pt idx="3214">
                  <c:v>52.97</c:v>
                </c:pt>
                <c:pt idx="3215">
                  <c:v>52.97</c:v>
                </c:pt>
                <c:pt idx="3216">
                  <c:v>52.97</c:v>
                </c:pt>
                <c:pt idx="3217">
                  <c:v>52.97</c:v>
                </c:pt>
                <c:pt idx="3218">
                  <c:v>52.97</c:v>
                </c:pt>
                <c:pt idx="3219">
                  <c:v>52.97</c:v>
                </c:pt>
                <c:pt idx="3220">
                  <c:v>52.97</c:v>
                </c:pt>
                <c:pt idx="3221">
                  <c:v>52.97</c:v>
                </c:pt>
                <c:pt idx="3222">
                  <c:v>52.97</c:v>
                </c:pt>
                <c:pt idx="3223">
                  <c:v>52.97</c:v>
                </c:pt>
                <c:pt idx="3224">
                  <c:v>52.97</c:v>
                </c:pt>
                <c:pt idx="3225">
                  <c:v>52.97</c:v>
                </c:pt>
                <c:pt idx="3226">
                  <c:v>52.97</c:v>
                </c:pt>
                <c:pt idx="3227">
                  <c:v>52.97</c:v>
                </c:pt>
                <c:pt idx="3228">
                  <c:v>52.97</c:v>
                </c:pt>
                <c:pt idx="3229">
                  <c:v>52.97</c:v>
                </c:pt>
                <c:pt idx="3230">
                  <c:v>52.97</c:v>
                </c:pt>
                <c:pt idx="3231">
                  <c:v>52.97</c:v>
                </c:pt>
                <c:pt idx="3232">
                  <c:v>52.97</c:v>
                </c:pt>
                <c:pt idx="3233">
                  <c:v>52.97</c:v>
                </c:pt>
                <c:pt idx="3234">
                  <c:v>52.97</c:v>
                </c:pt>
                <c:pt idx="3235">
                  <c:v>52.97</c:v>
                </c:pt>
                <c:pt idx="3236">
                  <c:v>52.97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1426768"/>
        <c:axId val="381435784"/>
      </c:scatterChart>
      <c:valAx>
        <c:axId val="3814267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35784"/>
        <c:crosses val="autoZero"/>
        <c:crossBetween val="midCat"/>
      </c:valAx>
      <c:valAx>
        <c:axId val="381435784"/>
        <c:scaling>
          <c:orientation val="minMax"/>
          <c:max val="54"/>
          <c:min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26768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'2015_11_02-16_15_43'!$B$1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'2015_11_02-16_15_43'!$A$2:$A$6054</c:f>
              <c:numCache>
                <c:formatCode>mm:ss.0</c:formatCode>
                <c:ptCount val="6053"/>
                <c:pt idx="0">
                  <c:v>0.67770834490740739</c:v>
                </c:pt>
                <c:pt idx="1">
                  <c:v>0.67771359953703703</c:v>
                </c:pt>
                <c:pt idx="2">
                  <c:v>0.67771884259259263</c:v>
                </c:pt>
                <c:pt idx="3">
                  <c:v>0.67772335648148152</c:v>
                </c:pt>
                <c:pt idx="4">
                  <c:v>0.67772878472222231</c:v>
                </c:pt>
                <c:pt idx="5">
                  <c:v>0.67773421296296299</c:v>
                </c:pt>
                <c:pt idx="6">
                  <c:v>0.67773964120370367</c:v>
                </c:pt>
                <c:pt idx="7">
                  <c:v>0.67774443287037034</c:v>
                </c:pt>
                <c:pt idx="8">
                  <c:v>0.67774894675925923</c:v>
                </c:pt>
                <c:pt idx="9">
                  <c:v>0.67775420138888887</c:v>
                </c:pt>
                <c:pt idx="10">
                  <c:v>0.67775943287037033</c:v>
                </c:pt>
                <c:pt idx="11">
                  <c:v>0.67776395833333336</c:v>
                </c:pt>
                <c:pt idx="12">
                  <c:v>0.67776938657407404</c:v>
                </c:pt>
                <c:pt idx="13">
                  <c:v>0.67777481481481472</c:v>
                </c:pt>
                <c:pt idx="14">
                  <c:v>0.67778023148148148</c:v>
                </c:pt>
                <c:pt idx="15">
                  <c:v>0.67778548611111111</c:v>
                </c:pt>
                <c:pt idx="16">
                  <c:v>0.67779001157407404</c:v>
                </c:pt>
                <c:pt idx="17">
                  <c:v>0.67779525462962964</c:v>
                </c:pt>
                <c:pt idx="18">
                  <c:v>0.67780049768518513</c:v>
                </c:pt>
                <c:pt idx="19">
                  <c:v>0.67780574074074085</c:v>
                </c:pt>
                <c:pt idx="20">
                  <c:v>0.67781025462962974</c:v>
                </c:pt>
                <c:pt idx="21">
                  <c:v>0.67781568287037031</c:v>
                </c:pt>
                <c:pt idx="22">
                  <c:v>0.67782092592592591</c:v>
                </c:pt>
                <c:pt idx="23">
                  <c:v>0.6778261689814814</c:v>
                </c:pt>
                <c:pt idx="24">
                  <c:v>0.67783069444444444</c:v>
                </c:pt>
                <c:pt idx="25">
                  <c:v>0.67783593749999993</c:v>
                </c:pt>
                <c:pt idx="26">
                  <c:v>0.67784119212962957</c:v>
                </c:pt>
                <c:pt idx="27">
                  <c:v>0.67784642361111114</c:v>
                </c:pt>
                <c:pt idx="28">
                  <c:v>0.67785094907407417</c:v>
                </c:pt>
                <c:pt idx="29">
                  <c:v>0.67785637731481485</c:v>
                </c:pt>
                <c:pt idx="30">
                  <c:v>0.67786162037037034</c:v>
                </c:pt>
                <c:pt idx="31">
                  <c:v>0.67786704861111113</c:v>
                </c:pt>
                <c:pt idx="32">
                  <c:v>0.67787283564814815</c:v>
                </c:pt>
                <c:pt idx="33">
                  <c:v>0.67787807870370376</c:v>
                </c:pt>
                <c:pt idx="34">
                  <c:v>0.67788260416666668</c:v>
                </c:pt>
                <c:pt idx="35">
                  <c:v>0.67788784722222228</c:v>
                </c:pt>
                <c:pt idx="36">
                  <c:v>0.67789344907407401</c:v>
                </c:pt>
                <c:pt idx="37">
                  <c:v>0.67789869212962961</c:v>
                </c:pt>
                <c:pt idx="38">
                  <c:v>0.67790321759259253</c:v>
                </c:pt>
                <c:pt idx="39">
                  <c:v>0.67790791666666672</c:v>
                </c:pt>
                <c:pt idx="40">
                  <c:v>0.67791370370370363</c:v>
                </c:pt>
                <c:pt idx="41">
                  <c:v>0.67791984953703699</c:v>
                </c:pt>
                <c:pt idx="42">
                  <c:v>0.67792563657407401</c:v>
                </c:pt>
                <c:pt idx="43">
                  <c:v>0.67793143518518517</c:v>
                </c:pt>
                <c:pt idx="44">
                  <c:v>0.6779372222222223</c:v>
                </c:pt>
                <c:pt idx="45">
                  <c:v>0.67794300925925921</c:v>
                </c:pt>
                <c:pt idx="46">
                  <c:v>0.67794861111111115</c:v>
                </c:pt>
                <c:pt idx="47">
                  <c:v>0.67795385416666665</c:v>
                </c:pt>
                <c:pt idx="48">
                  <c:v>0.67795910879629628</c:v>
                </c:pt>
                <c:pt idx="49">
                  <c:v>0.67796362268518517</c:v>
                </c:pt>
                <c:pt idx="50">
                  <c:v>0.67796886574074078</c:v>
                </c:pt>
                <c:pt idx="51">
                  <c:v>0.67797412037037041</c:v>
                </c:pt>
                <c:pt idx="52">
                  <c:v>0.67797936342592591</c:v>
                </c:pt>
                <c:pt idx="53">
                  <c:v>0.6779838773148148</c:v>
                </c:pt>
                <c:pt idx="54">
                  <c:v>0.67798930555555559</c:v>
                </c:pt>
                <c:pt idx="55">
                  <c:v>0.67799454861111108</c:v>
                </c:pt>
                <c:pt idx="56">
                  <c:v>0.67799979166666668</c:v>
                </c:pt>
                <c:pt idx="57">
                  <c:v>0.67800431712962961</c:v>
                </c:pt>
                <c:pt idx="58">
                  <c:v>0.67800956018518521</c:v>
                </c:pt>
                <c:pt idx="59">
                  <c:v>0.6780148032407407</c:v>
                </c:pt>
                <c:pt idx="60">
                  <c:v>0.67802004629629631</c:v>
                </c:pt>
                <c:pt idx="61">
                  <c:v>0.67802457175925923</c:v>
                </c:pt>
                <c:pt idx="62">
                  <c:v>0.67803000000000002</c:v>
                </c:pt>
                <c:pt idx="63">
                  <c:v>0.6780354282407407</c:v>
                </c:pt>
                <c:pt idx="64">
                  <c:v>0.67804067129629619</c:v>
                </c:pt>
                <c:pt idx="65">
                  <c:v>0.67804591435185191</c:v>
                </c:pt>
                <c:pt idx="66">
                  <c:v>0.67805043981481472</c:v>
                </c:pt>
                <c:pt idx="67">
                  <c:v>0.67805568287037044</c:v>
                </c:pt>
                <c:pt idx="68">
                  <c:v>0.67806092592592593</c:v>
                </c:pt>
                <c:pt idx="69">
                  <c:v>0.67806616898148153</c:v>
                </c:pt>
                <c:pt idx="70">
                  <c:v>0.67807068287037042</c:v>
                </c:pt>
                <c:pt idx="71">
                  <c:v>0.67807616898148149</c:v>
                </c:pt>
                <c:pt idx="72">
                  <c:v>0.67808158564814824</c:v>
                </c:pt>
                <c:pt idx="73">
                  <c:v>0.67808684027777788</c:v>
                </c:pt>
                <c:pt idx="74">
                  <c:v>0.67809208333333337</c:v>
                </c:pt>
                <c:pt idx="75">
                  <c:v>0.67809659722222226</c:v>
                </c:pt>
                <c:pt idx="76">
                  <c:v>0.67810184027777776</c:v>
                </c:pt>
                <c:pt idx="77">
                  <c:v>0.67810709490740739</c:v>
                </c:pt>
                <c:pt idx="78">
                  <c:v>0.678112337962963</c:v>
                </c:pt>
                <c:pt idx="79">
                  <c:v>0.67811685185185189</c:v>
                </c:pt>
                <c:pt idx="80">
                  <c:v>0.67812210648148152</c:v>
                </c:pt>
                <c:pt idx="81">
                  <c:v>0.67812734953703702</c:v>
                </c:pt>
                <c:pt idx="82">
                  <c:v>0.67813259259259262</c:v>
                </c:pt>
                <c:pt idx="83">
                  <c:v>0.67813711805555554</c:v>
                </c:pt>
                <c:pt idx="84">
                  <c:v>0.67814236111111104</c:v>
                </c:pt>
                <c:pt idx="85">
                  <c:v>0.67814760416666664</c:v>
                </c:pt>
                <c:pt idx="86">
                  <c:v>0.67815284722222213</c:v>
                </c:pt>
                <c:pt idx="87">
                  <c:v>0.67815737268518517</c:v>
                </c:pt>
                <c:pt idx="88">
                  <c:v>0.67816278935185181</c:v>
                </c:pt>
                <c:pt idx="89">
                  <c:v>0.67816803240740742</c:v>
                </c:pt>
                <c:pt idx="90">
                  <c:v>0.67817327546296291</c:v>
                </c:pt>
                <c:pt idx="91">
                  <c:v>0.67817780092592594</c:v>
                </c:pt>
                <c:pt idx="92">
                  <c:v>0.67818304398148144</c:v>
                </c:pt>
                <c:pt idx="93">
                  <c:v>0.67818828703703693</c:v>
                </c:pt>
                <c:pt idx="94">
                  <c:v>0.67819354166666657</c:v>
                </c:pt>
                <c:pt idx="95">
                  <c:v>0.67819805555555546</c:v>
                </c:pt>
                <c:pt idx="96">
                  <c:v>0.67820348379629625</c:v>
                </c:pt>
                <c:pt idx="97">
                  <c:v>0.67820891203703704</c:v>
                </c:pt>
                <c:pt idx="98">
                  <c:v>0.67821415509259264</c:v>
                </c:pt>
                <c:pt idx="99">
                  <c:v>0.67821939814814813</c:v>
                </c:pt>
                <c:pt idx="100">
                  <c:v>0.67822386574074078</c:v>
                </c:pt>
                <c:pt idx="101">
                  <c:v>0.67822910879629628</c:v>
                </c:pt>
                <c:pt idx="102">
                  <c:v>0.67823436342592591</c:v>
                </c:pt>
                <c:pt idx="103">
                  <c:v>0.67823888888888895</c:v>
                </c:pt>
                <c:pt idx="104">
                  <c:v>0.67824430555555548</c:v>
                </c:pt>
                <c:pt idx="105">
                  <c:v>0.67824973379629627</c:v>
                </c:pt>
                <c:pt idx="106">
                  <c:v>0.67825516203703706</c:v>
                </c:pt>
                <c:pt idx="107">
                  <c:v>0.67826040509259256</c:v>
                </c:pt>
                <c:pt idx="108">
                  <c:v>0.67826491898148145</c:v>
                </c:pt>
                <c:pt idx="109">
                  <c:v>0.67827017361111108</c:v>
                </c:pt>
                <c:pt idx="110">
                  <c:v>0.67827541666666669</c:v>
                </c:pt>
                <c:pt idx="111">
                  <c:v>0.67828065972222218</c:v>
                </c:pt>
                <c:pt idx="112">
                  <c:v>0.67828517361111107</c:v>
                </c:pt>
                <c:pt idx="113">
                  <c:v>0.67829060185185186</c:v>
                </c:pt>
                <c:pt idx="114">
                  <c:v>0.67829603009259254</c:v>
                </c:pt>
                <c:pt idx="115">
                  <c:v>0.67830145833333333</c:v>
                </c:pt>
                <c:pt idx="116">
                  <c:v>0.67830670138888882</c:v>
                </c:pt>
                <c:pt idx="117">
                  <c:v>0.67831121527777771</c:v>
                </c:pt>
                <c:pt idx="118">
                  <c:v>0.67831646990740735</c:v>
                </c:pt>
                <c:pt idx="119">
                  <c:v>0.67832171296296295</c:v>
                </c:pt>
                <c:pt idx="120">
                  <c:v>0.67832695601851845</c:v>
                </c:pt>
                <c:pt idx="121">
                  <c:v>0.67833148148148148</c:v>
                </c:pt>
                <c:pt idx="122">
                  <c:v>0.67833689814814813</c:v>
                </c:pt>
                <c:pt idx="123">
                  <c:v>0.67834232638888892</c:v>
                </c:pt>
                <c:pt idx="124">
                  <c:v>0.6783477546296296</c:v>
                </c:pt>
                <c:pt idx="125">
                  <c:v>0.67835299768518509</c:v>
                </c:pt>
                <c:pt idx="126">
                  <c:v>0.67835752314814812</c:v>
                </c:pt>
                <c:pt idx="127">
                  <c:v>0.67836276620370362</c:v>
                </c:pt>
                <c:pt idx="128">
                  <c:v>0.67836800925925933</c:v>
                </c:pt>
                <c:pt idx="129">
                  <c:v>0.67837325231481482</c:v>
                </c:pt>
                <c:pt idx="130">
                  <c:v>0.67837777777777786</c:v>
                </c:pt>
                <c:pt idx="131">
                  <c:v>0.67838320601851854</c:v>
                </c:pt>
                <c:pt idx="132">
                  <c:v>0.67838862268518518</c:v>
                </c:pt>
                <c:pt idx="133">
                  <c:v>0.67839405092592597</c:v>
                </c:pt>
                <c:pt idx="134">
                  <c:v>0.67839929398148147</c:v>
                </c:pt>
                <c:pt idx="135">
                  <c:v>0.6784038194444445</c:v>
                </c:pt>
                <c:pt idx="136">
                  <c:v>0.67840906249999999</c:v>
                </c:pt>
                <c:pt idx="137">
                  <c:v>0.6784143055555556</c:v>
                </c:pt>
                <c:pt idx="138">
                  <c:v>0.67841954861111109</c:v>
                </c:pt>
                <c:pt idx="139">
                  <c:v>0.67842407407407412</c:v>
                </c:pt>
                <c:pt idx="140">
                  <c:v>0.67842950231481491</c:v>
                </c:pt>
                <c:pt idx="141">
                  <c:v>0.67843493055555548</c:v>
                </c:pt>
                <c:pt idx="142">
                  <c:v>0.67844034722222224</c:v>
                </c:pt>
                <c:pt idx="143">
                  <c:v>0.67844559027777773</c:v>
                </c:pt>
                <c:pt idx="144">
                  <c:v>0.67845011574074077</c:v>
                </c:pt>
                <c:pt idx="145">
                  <c:v>0.67845535879629626</c:v>
                </c:pt>
                <c:pt idx="146">
                  <c:v>0.67846078703703705</c:v>
                </c:pt>
                <c:pt idx="147">
                  <c:v>0.67846603009259265</c:v>
                </c:pt>
                <c:pt idx="148">
                  <c:v>0.67847055555555558</c:v>
                </c:pt>
                <c:pt idx="149">
                  <c:v>0.67847598379629626</c:v>
                </c:pt>
                <c:pt idx="150">
                  <c:v>0.6784814004629629</c:v>
                </c:pt>
                <c:pt idx="151">
                  <c:v>0.67848682870370369</c:v>
                </c:pt>
                <c:pt idx="152">
                  <c:v>0.6784920717592593</c:v>
                </c:pt>
                <c:pt idx="153">
                  <c:v>0.67849659722222222</c:v>
                </c:pt>
                <c:pt idx="154">
                  <c:v>0.67850184027777782</c:v>
                </c:pt>
                <c:pt idx="155">
                  <c:v>0.67850726851851861</c:v>
                </c:pt>
                <c:pt idx="156">
                  <c:v>0.67851251157407411</c:v>
                </c:pt>
                <c:pt idx="157">
                  <c:v>0.6785177546296296</c:v>
                </c:pt>
                <c:pt idx="158">
                  <c:v>0.67852228009259263</c:v>
                </c:pt>
                <c:pt idx="159">
                  <c:v>0.67852769675925917</c:v>
                </c:pt>
                <c:pt idx="160">
                  <c:v>0.67853312499999996</c:v>
                </c:pt>
                <c:pt idx="161">
                  <c:v>0.67853836805555556</c:v>
                </c:pt>
                <c:pt idx="162">
                  <c:v>0.67854289351851849</c:v>
                </c:pt>
                <c:pt idx="163">
                  <c:v>0.67854813657407409</c:v>
                </c:pt>
                <c:pt idx="164">
                  <c:v>0.67855324074074075</c:v>
                </c:pt>
                <c:pt idx="165">
                  <c:v>0.67855849537037038</c:v>
                </c:pt>
                <c:pt idx="166">
                  <c:v>0.67856300925925928</c:v>
                </c:pt>
                <c:pt idx="167">
                  <c:v>0.67856843750000007</c:v>
                </c:pt>
                <c:pt idx="168">
                  <c:v>0.67857386574074063</c:v>
                </c:pt>
                <c:pt idx="169">
                  <c:v>0.67857928240740739</c:v>
                </c:pt>
                <c:pt idx="170">
                  <c:v>0.67858471064814818</c:v>
                </c:pt>
                <c:pt idx="171">
                  <c:v>0.67858995370370367</c:v>
                </c:pt>
                <c:pt idx="172">
                  <c:v>0.67859447916666671</c:v>
                </c:pt>
                <c:pt idx="173">
                  <c:v>0.6785997222222222</c:v>
                </c:pt>
                <c:pt idx="174">
                  <c:v>0.67860496527777781</c:v>
                </c:pt>
                <c:pt idx="175">
                  <c:v>0.6786102083333333</c:v>
                </c:pt>
                <c:pt idx="176">
                  <c:v>0.67861491898148152</c:v>
                </c:pt>
                <c:pt idx="177">
                  <c:v>0.6786203472222222</c:v>
                </c:pt>
                <c:pt idx="178">
                  <c:v>0.67862576388888884</c:v>
                </c:pt>
                <c:pt idx="179">
                  <c:v>0.67863119212962963</c:v>
                </c:pt>
                <c:pt idx="180">
                  <c:v>0.67863662037037031</c:v>
                </c:pt>
                <c:pt idx="181">
                  <c:v>0.6786411342592592</c:v>
                </c:pt>
                <c:pt idx="182">
                  <c:v>0.67864638888888884</c:v>
                </c:pt>
                <c:pt idx="183">
                  <c:v>0.67865163194444433</c:v>
                </c:pt>
                <c:pt idx="184">
                  <c:v>0.67865687500000005</c:v>
                </c:pt>
                <c:pt idx="185">
                  <c:v>0.67866140046296286</c:v>
                </c:pt>
                <c:pt idx="186">
                  <c:v>0.67866681712962962</c:v>
                </c:pt>
                <c:pt idx="187">
                  <c:v>0.67867224537037041</c:v>
                </c:pt>
                <c:pt idx="188">
                  <c:v>0.6786776736111112</c:v>
                </c:pt>
                <c:pt idx="189">
                  <c:v>0.67868310185185188</c:v>
                </c:pt>
                <c:pt idx="190">
                  <c:v>0.67868834490740737</c:v>
                </c:pt>
                <c:pt idx="191">
                  <c:v>0.67869285879629626</c:v>
                </c:pt>
                <c:pt idx="192">
                  <c:v>0.6786981134259259</c:v>
                </c:pt>
                <c:pt idx="193">
                  <c:v>0.67870357638888879</c:v>
                </c:pt>
                <c:pt idx="194">
                  <c:v>0.6787088194444445</c:v>
                </c:pt>
                <c:pt idx="195">
                  <c:v>0.67871351851851847</c:v>
                </c:pt>
                <c:pt idx="196">
                  <c:v>0.67871894675925926</c:v>
                </c:pt>
                <c:pt idx="197">
                  <c:v>0.67872437499999994</c:v>
                </c:pt>
                <c:pt idx="198">
                  <c:v>0.67872979166666669</c:v>
                </c:pt>
                <c:pt idx="199">
                  <c:v>0.67873521990740737</c:v>
                </c:pt>
                <c:pt idx="200">
                  <c:v>0.67874064814814805</c:v>
                </c:pt>
                <c:pt idx="201">
                  <c:v>0.67874517361111109</c:v>
                </c:pt>
                <c:pt idx="202">
                  <c:v>0.67875041666666658</c:v>
                </c:pt>
                <c:pt idx="203">
                  <c:v>0.67875565972222229</c:v>
                </c:pt>
                <c:pt idx="204">
                  <c:v>0.67876090277777779</c:v>
                </c:pt>
                <c:pt idx="205">
                  <c:v>0.67876542824074082</c:v>
                </c:pt>
                <c:pt idx="206">
                  <c:v>0.6787708564814815</c:v>
                </c:pt>
                <c:pt idx="207">
                  <c:v>0.67877627314814815</c:v>
                </c:pt>
                <c:pt idx="208">
                  <c:v>0.67878170138888894</c:v>
                </c:pt>
                <c:pt idx="209">
                  <c:v>0.67878694444444443</c:v>
                </c:pt>
                <c:pt idx="210">
                  <c:v>0.67879146990740746</c:v>
                </c:pt>
                <c:pt idx="211">
                  <c:v>0.678796886574074</c:v>
                </c:pt>
                <c:pt idx="212">
                  <c:v>0.67880214120370364</c:v>
                </c:pt>
                <c:pt idx="213">
                  <c:v>0.67880756944444443</c:v>
                </c:pt>
                <c:pt idx="214">
                  <c:v>0.67881281250000003</c:v>
                </c:pt>
                <c:pt idx="215">
                  <c:v>0.67881751157407411</c:v>
                </c:pt>
                <c:pt idx="216">
                  <c:v>0.67882293981481479</c:v>
                </c:pt>
                <c:pt idx="217">
                  <c:v>0.67882836805555558</c:v>
                </c:pt>
                <c:pt idx="218">
                  <c:v>0.67883378472222222</c:v>
                </c:pt>
                <c:pt idx="219">
                  <c:v>0.6788392129629629</c:v>
                </c:pt>
                <c:pt idx="220">
                  <c:v>0.67884373842592594</c:v>
                </c:pt>
                <c:pt idx="221">
                  <c:v>0.67884916666666673</c:v>
                </c:pt>
                <c:pt idx="222">
                  <c:v>0.67885440972222222</c:v>
                </c:pt>
                <c:pt idx="223">
                  <c:v>0.67885965277777771</c:v>
                </c:pt>
                <c:pt idx="224">
                  <c:v>0.67886489583333331</c:v>
                </c:pt>
                <c:pt idx="225">
                  <c:v>0.67886959490740739</c:v>
                </c:pt>
                <c:pt idx="226">
                  <c:v>0.67887502314814807</c:v>
                </c:pt>
                <c:pt idx="227">
                  <c:v>0.67888045138888886</c:v>
                </c:pt>
                <c:pt idx="228">
                  <c:v>0.67888587962962965</c:v>
                </c:pt>
                <c:pt idx="229">
                  <c:v>0.67889112268518526</c:v>
                </c:pt>
                <c:pt idx="230">
                  <c:v>0.67889563657407415</c:v>
                </c:pt>
                <c:pt idx="231">
                  <c:v>0.67890087962962964</c:v>
                </c:pt>
                <c:pt idx="232">
                  <c:v>0.67890613425925928</c:v>
                </c:pt>
                <c:pt idx="233">
                  <c:v>0.67891137731481477</c:v>
                </c:pt>
                <c:pt idx="234">
                  <c:v>0.67891589120370366</c:v>
                </c:pt>
                <c:pt idx="235">
                  <c:v>0.67892131944444445</c:v>
                </c:pt>
                <c:pt idx="236">
                  <c:v>0.67892674768518513</c:v>
                </c:pt>
                <c:pt idx="237">
                  <c:v>0.67893217592592592</c:v>
                </c:pt>
                <c:pt idx="238">
                  <c:v>0.67893759259259256</c:v>
                </c:pt>
                <c:pt idx="239">
                  <c:v>0.6789421180555556</c:v>
                </c:pt>
                <c:pt idx="240">
                  <c:v>0.67894754629629628</c:v>
                </c:pt>
                <c:pt idx="241">
                  <c:v>0.67895278935185177</c:v>
                </c:pt>
                <c:pt idx="242">
                  <c:v>0.67895803240740749</c:v>
                </c:pt>
                <c:pt idx="243">
                  <c:v>0.67896346064814816</c:v>
                </c:pt>
                <c:pt idx="244">
                  <c:v>0.67896815972222224</c:v>
                </c:pt>
                <c:pt idx="245">
                  <c:v>0.67897358796296292</c:v>
                </c:pt>
                <c:pt idx="246">
                  <c:v>0.67897901620370371</c:v>
                </c:pt>
                <c:pt idx="247">
                  <c:v>0.6789844444444445</c:v>
                </c:pt>
                <c:pt idx="248">
                  <c:v>0.67898986111111104</c:v>
                </c:pt>
                <c:pt idx="249">
                  <c:v>0.67899528935185183</c:v>
                </c:pt>
                <c:pt idx="250">
                  <c:v>0.67899998842592602</c:v>
                </c:pt>
                <c:pt idx="251">
                  <c:v>0.67900523148148151</c:v>
                </c:pt>
                <c:pt idx="252">
                  <c:v>0.67901047453703711</c:v>
                </c:pt>
                <c:pt idx="253">
                  <c:v>0.6790157175925926</c:v>
                </c:pt>
                <c:pt idx="254">
                  <c:v>0.67902024305555553</c:v>
                </c:pt>
                <c:pt idx="255">
                  <c:v>0.67902567129629621</c:v>
                </c:pt>
                <c:pt idx="256">
                  <c:v>0.67903104166666672</c:v>
                </c:pt>
                <c:pt idx="257">
                  <c:v>0.67903646990740751</c:v>
                </c:pt>
                <c:pt idx="258">
                  <c:v>0.67904171296296301</c:v>
                </c:pt>
                <c:pt idx="259">
                  <c:v>0.67904623842592582</c:v>
                </c:pt>
                <c:pt idx="260">
                  <c:v>0.67905148148148153</c:v>
                </c:pt>
                <c:pt idx="261">
                  <c:v>0.67905672453703703</c:v>
                </c:pt>
                <c:pt idx="262">
                  <c:v>0.67906196759259263</c:v>
                </c:pt>
                <c:pt idx="263">
                  <c:v>0.67906649305555555</c:v>
                </c:pt>
                <c:pt idx="264">
                  <c:v>0.67907192129629623</c:v>
                </c:pt>
                <c:pt idx="265">
                  <c:v>0.67907734953703702</c:v>
                </c:pt>
                <c:pt idx="266">
                  <c:v>0.67908276620370367</c:v>
                </c:pt>
                <c:pt idx="267">
                  <c:v>0.67908800925925927</c:v>
                </c:pt>
                <c:pt idx="268">
                  <c:v>0.67909271990740738</c:v>
                </c:pt>
                <c:pt idx="269">
                  <c:v>0.67909796296296288</c:v>
                </c:pt>
                <c:pt idx="270">
                  <c:v>0.67910339120370367</c:v>
                </c:pt>
                <c:pt idx="271">
                  <c:v>0.67910880787037042</c:v>
                </c:pt>
                <c:pt idx="272">
                  <c:v>0.67911406250000006</c:v>
                </c:pt>
                <c:pt idx="273">
                  <c:v>0.67911857638888895</c:v>
                </c:pt>
                <c:pt idx="274">
                  <c:v>0.67912400462962952</c:v>
                </c:pt>
                <c:pt idx="275">
                  <c:v>0.67912943287037031</c:v>
                </c:pt>
                <c:pt idx="276">
                  <c:v>0.67913484953703707</c:v>
                </c:pt>
                <c:pt idx="277">
                  <c:v>0.6791401041666667</c:v>
                </c:pt>
                <c:pt idx="278">
                  <c:v>0.67914461805555559</c:v>
                </c:pt>
                <c:pt idx="279">
                  <c:v>0.67914986111111109</c:v>
                </c:pt>
                <c:pt idx="280">
                  <c:v>0.67915511574074072</c:v>
                </c:pt>
                <c:pt idx="281">
                  <c:v>0.67916035879629633</c:v>
                </c:pt>
                <c:pt idx="282">
                  <c:v>0.67916487268518522</c:v>
                </c:pt>
                <c:pt idx="283">
                  <c:v>0.6791703009259259</c:v>
                </c:pt>
                <c:pt idx="284">
                  <c:v>0.67917572916666658</c:v>
                </c:pt>
                <c:pt idx="285">
                  <c:v>0.67918100694444439</c:v>
                </c:pt>
                <c:pt idx="286">
                  <c:v>0.67918643518518518</c:v>
                </c:pt>
                <c:pt idx="287">
                  <c:v>0.67919096064814821</c:v>
                </c:pt>
                <c:pt idx="288">
                  <c:v>0.6791962037037037</c:v>
                </c:pt>
                <c:pt idx="289">
                  <c:v>0.67920163194444438</c:v>
                </c:pt>
                <c:pt idx="290">
                  <c:v>0.67920706018518517</c:v>
                </c:pt>
                <c:pt idx="291">
                  <c:v>0.67921247685185182</c:v>
                </c:pt>
                <c:pt idx="292">
                  <c:v>0.67921718749999993</c:v>
                </c:pt>
                <c:pt idx="293">
                  <c:v>0.67922260416666669</c:v>
                </c:pt>
                <c:pt idx="294">
                  <c:v>0.67922803240740748</c:v>
                </c:pt>
                <c:pt idx="295">
                  <c:v>0.67923346064814816</c:v>
                </c:pt>
                <c:pt idx="296">
                  <c:v>0.67923888888888895</c:v>
                </c:pt>
                <c:pt idx="297">
                  <c:v>0.67924430555555559</c:v>
                </c:pt>
                <c:pt idx="298">
                  <c:v>0.6792490162037037</c:v>
                </c:pt>
                <c:pt idx="299">
                  <c:v>0.67925444444444449</c:v>
                </c:pt>
                <c:pt idx="300">
                  <c:v>0.67925987268518517</c:v>
                </c:pt>
                <c:pt idx="301">
                  <c:v>0.67926528935185182</c:v>
                </c:pt>
                <c:pt idx="302">
                  <c:v>0.67927071759259261</c:v>
                </c:pt>
                <c:pt idx="303">
                  <c:v>0.67927614583333329</c:v>
                </c:pt>
                <c:pt idx="304">
                  <c:v>0.67928084490740748</c:v>
                </c:pt>
                <c:pt idx="305">
                  <c:v>0.67928627314814805</c:v>
                </c:pt>
                <c:pt idx="306">
                  <c:v>0.6792916898148148</c:v>
                </c:pt>
                <c:pt idx="307">
                  <c:v>0.67929711805555559</c:v>
                </c:pt>
                <c:pt idx="308">
                  <c:v>0.67930254629629638</c:v>
                </c:pt>
                <c:pt idx="309">
                  <c:v>0.67930797453703706</c:v>
                </c:pt>
                <c:pt idx="310">
                  <c:v>0.67931267361111114</c:v>
                </c:pt>
                <c:pt idx="311">
                  <c:v>0.67931810185185182</c:v>
                </c:pt>
                <c:pt idx="312">
                  <c:v>0.67932353009259261</c:v>
                </c:pt>
                <c:pt idx="313">
                  <c:v>0.67932894675925926</c:v>
                </c:pt>
                <c:pt idx="314">
                  <c:v>0.67933437499999993</c:v>
                </c:pt>
                <c:pt idx="315">
                  <c:v>0.67933980324074072</c:v>
                </c:pt>
                <c:pt idx="316">
                  <c:v>0.67934450231481491</c:v>
                </c:pt>
                <c:pt idx="317">
                  <c:v>0.67935011574074078</c:v>
                </c:pt>
                <c:pt idx="318">
                  <c:v>0.67935571759259261</c:v>
                </c:pt>
                <c:pt idx="319">
                  <c:v>0.67936131944444444</c:v>
                </c:pt>
                <c:pt idx="320">
                  <c:v>0.67936674768518523</c:v>
                </c:pt>
                <c:pt idx="321">
                  <c:v>0.67937217592592603</c:v>
                </c:pt>
                <c:pt idx="322">
                  <c:v>0.67937760416666659</c:v>
                </c:pt>
                <c:pt idx="323">
                  <c:v>0.67938302083333335</c:v>
                </c:pt>
                <c:pt idx="324">
                  <c:v>0.67938771990740732</c:v>
                </c:pt>
                <c:pt idx="325">
                  <c:v>0.67939314814814811</c:v>
                </c:pt>
                <c:pt idx="326">
                  <c:v>0.6793985763888889</c:v>
                </c:pt>
                <c:pt idx="327">
                  <c:v>0.67940400462962958</c:v>
                </c:pt>
                <c:pt idx="328">
                  <c:v>0.67940943287037037</c:v>
                </c:pt>
                <c:pt idx="329">
                  <c:v>0.67941486111111116</c:v>
                </c:pt>
                <c:pt idx="330">
                  <c:v>0.67941956018518512</c:v>
                </c:pt>
                <c:pt idx="331">
                  <c:v>0.67942516203703696</c:v>
                </c:pt>
                <c:pt idx="332">
                  <c:v>0.67943059027777775</c:v>
                </c:pt>
                <c:pt idx="333">
                  <c:v>0.67943619212962958</c:v>
                </c:pt>
                <c:pt idx="334">
                  <c:v>0.67944180555555567</c:v>
                </c:pt>
                <c:pt idx="335">
                  <c:v>0.67944723379629623</c:v>
                </c:pt>
                <c:pt idx="336">
                  <c:v>0.67945265046296299</c:v>
                </c:pt>
                <c:pt idx="337">
                  <c:v>0.6794573611111111</c:v>
                </c:pt>
                <c:pt idx="338">
                  <c:v>0.67946277777777775</c:v>
                </c:pt>
                <c:pt idx="339">
                  <c:v>0.67946820601851854</c:v>
                </c:pt>
                <c:pt idx="340">
                  <c:v>0.67947363425925922</c:v>
                </c:pt>
                <c:pt idx="341">
                  <c:v>0.67947906250000001</c:v>
                </c:pt>
                <c:pt idx="342">
                  <c:v>0.67948447916666666</c:v>
                </c:pt>
                <c:pt idx="343">
                  <c:v>0.67948918981481476</c:v>
                </c:pt>
                <c:pt idx="344">
                  <c:v>0.6794947916666666</c:v>
                </c:pt>
                <c:pt idx="345">
                  <c:v>0.67950039351851854</c:v>
                </c:pt>
                <c:pt idx="346">
                  <c:v>0.67950600694444441</c:v>
                </c:pt>
                <c:pt idx="347">
                  <c:v>0.67951145833333326</c:v>
                </c:pt>
                <c:pt idx="348">
                  <c:v>0.67951707175925924</c:v>
                </c:pt>
                <c:pt idx="349">
                  <c:v>0.67952267361111118</c:v>
                </c:pt>
                <c:pt idx="350">
                  <c:v>0.67952810185185186</c:v>
                </c:pt>
                <c:pt idx="351">
                  <c:v>0.67953353009259265</c:v>
                </c:pt>
                <c:pt idx="352">
                  <c:v>0.67953822916666662</c:v>
                </c:pt>
                <c:pt idx="353">
                  <c:v>0.67954365740740741</c:v>
                </c:pt>
                <c:pt idx="354">
                  <c:v>0.6795490856481482</c:v>
                </c:pt>
                <c:pt idx="355">
                  <c:v>0.67955450231481473</c:v>
                </c:pt>
                <c:pt idx="356">
                  <c:v>0.67955993055555552</c:v>
                </c:pt>
                <c:pt idx="357">
                  <c:v>0.67956535879629631</c:v>
                </c:pt>
                <c:pt idx="358">
                  <c:v>0.67957005787037039</c:v>
                </c:pt>
                <c:pt idx="359">
                  <c:v>0.67957567129629626</c:v>
                </c:pt>
                <c:pt idx="360">
                  <c:v>0.6795812731481482</c:v>
                </c:pt>
                <c:pt idx="361">
                  <c:v>0.67958687500000003</c:v>
                </c:pt>
                <c:pt idx="362">
                  <c:v>0.6795924884259259</c:v>
                </c:pt>
                <c:pt idx="363">
                  <c:v>0.67959809027777773</c:v>
                </c:pt>
                <c:pt idx="364">
                  <c:v>0.67960351851851852</c:v>
                </c:pt>
                <c:pt idx="365">
                  <c:v>0.67960894675925931</c:v>
                </c:pt>
                <c:pt idx="366">
                  <c:v>0.67961364583333328</c:v>
                </c:pt>
                <c:pt idx="367">
                  <c:v>0.67961907407407407</c:v>
                </c:pt>
                <c:pt idx="368">
                  <c:v>0.67962450231481475</c:v>
                </c:pt>
                <c:pt idx="369">
                  <c:v>0.67962991898148151</c:v>
                </c:pt>
                <c:pt idx="370">
                  <c:v>0.67963534722222219</c:v>
                </c:pt>
                <c:pt idx="371">
                  <c:v>0.67964077546296287</c:v>
                </c:pt>
                <c:pt idx="372">
                  <c:v>0.67964547453703705</c:v>
                </c:pt>
                <c:pt idx="373">
                  <c:v>0.67965090277777784</c:v>
                </c:pt>
                <c:pt idx="374">
                  <c:v>0.67965633101851852</c:v>
                </c:pt>
                <c:pt idx="375">
                  <c:v>0.67966160879629633</c:v>
                </c:pt>
                <c:pt idx="376">
                  <c:v>0.67966703703703713</c:v>
                </c:pt>
                <c:pt idx="377">
                  <c:v>0.6796724652777778</c:v>
                </c:pt>
                <c:pt idx="378">
                  <c:v>0.67967716435185188</c:v>
                </c:pt>
                <c:pt idx="379">
                  <c:v>0.67968259259259256</c:v>
                </c:pt>
                <c:pt idx="380">
                  <c:v>0.67968802083333335</c:v>
                </c:pt>
                <c:pt idx="381">
                  <c:v>0.6796934375</c:v>
                </c:pt>
                <c:pt idx="382">
                  <c:v>0.67969886574074068</c:v>
                </c:pt>
                <c:pt idx="383">
                  <c:v>0.67970429398148147</c:v>
                </c:pt>
                <c:pt idx="384">
                  <c:v>0.67970899305555565</c:v>
                </c:pt>
                <c:pt idx="385">
                  <c:v>0.67971459490740738</c:v>
                </c:pt>
                <c:pt idx="386">
                  <c:v>0.67972020833333335</c:v>
                </c:pt>
                <c:pt idx="387">
                  <c:v>0.67972563657407414</c:v>
                </c:pt>
                <c:pt idx="388">
                  <c:v>0.67973105324074068</c:v>
                </c:pt>
                <c:pt idx="389">
                  <c:v>0.67973648148148147</c:v>
                </c:pt>
                <c:pt idx="390">
                  <c:v>0.67974190972222226</c:v>
                </c:pt>
                <c:pt idx="391">
                  <c:v>0.67974643518518529</c:v>
                </c:pt>
                <c:pt idx="392">
                  <c:v>0.67975167824074079</c:v>
                </c:pt>
                <c:pt idx="393">
                  <c:v>0.67975692129629628</c:v>
                </c:pt>
                <c:pt idx="394">
                  <c:v>0.67976234953703696</c:v>
                </c:pt>
                <c:pt idx="395">
                  <c:v>0.67976704861111115</c:v>
                </c:pt>
                <c:pt idx="396">
                  <c:v>0.67977247685185194</c:v>
                </c:pt>
                <c:pt idx="397">
                  <c:v>0.67977790509259262</c:v>
                </c:pt>
                <c:pt idx="398">
                  <c:v>0.67978332175925926</c:v>
                </c:pt>
                <c:pt idx="399">
                  <c:v>0.67978875000000005</c:v>
                </c:pt>
                <c:pt idx="400">
                  <c:v>0.67979417824074073</c:v>
                </c:pt>
                <c:pt idx="401">
                  <c:v>0.67979887731481481</c:v>
                </c:pt>
                <c:pt idx="402">
                  <c:v>0.67980430555555549</c:v>
                </c:pt>
                <c:pt idx="403">
                  <c:v>0.67980973379629628</c:v>
                </c:pt>
                <c:pt idx="404">
                  <c:v>0.67981515046296292</c:v>
                </c:pt>
                <c:pt idx="405">
                  <c:v>0.67982039351851853</c:v>
                </c:pt>
                <c:pt idx="406">
                  <c:v>0.67982582175925932</c:v>
                </c:pt>
                <c:pt idx="407">
                  <c:v>0.67983053240740743</c:v>
                </c:pt>
                <c:pt idx="408">
                  <c:v>0.67983594907407408</c:v>
                </c:pt>
                <c:pt idx="409">
                  <c:v>0.67984137731481475</c:v>
                </c:pt>
                <c:pt idx="410">
                  <c:v>0.67984680555555554</c:v>
                </c:pt>
                <c:pt idx="411">
                  <c:v>0.67985223379629633</c:v>
                </c:pt>
                <c:pt idx="412">
                  <c:v>0.67985747685185183</c:v>
                </c:pt>
                <c:pt idx="413">
                  <c:v>0.67986199074074072</c:v>
                </c:pt>
                <c:pt idx="414">
                  <c:v>0.6798674189814814</c:v>
                </c:pt>
                <c:pt idx="415">
                  <c:v>0.67987284722222219</c:v>
                </c:pt>
                <c:pt idx="416">
                  <c:v>0.67987827546296298</c:v>
                </c:pt>
                <c:pt idx="417">
                  <c:v>0.67988370370370366</c:v>
                </c:pt>
                <c:pt idx="418">
                  <c:v>0.67988840277777784</c:v>
                </c:pt>
                <c:pt idx="419">
                  <c:v>0.67989383101851841</c:v>
                </c:pt>
                <c:pt idx="420">
                  <c:v>0.67989924768518517</c:v>
                </c:pt>
                <c:pt idx="421">
                  <c:v>0.67990467592592596</c:v>
                </c:pt>
                <c:pt idx="422">
                  <c:v>0.67991010416666675</c:v>
                </c:pt>
                <c:pt idx="423">
                  <c:v>0.67991553240740743</c:v>
                </c:pt>
                <c:pt idx="424">
                  <c:v>0.67992023148148151</c:v>
                </c:pt>
                <c:pt idx="425">
                  <c:v>0.67992565972222219</c:v>
                </c:pt>
                <c:pt idx="426">
                  <c:v>0.67993108796296298</c:v>
                </c:pt>
                <c:pt idx="427">
                  <c:v>0.67993651620370377</c:v>
                </c:pt>
                <c:pt idx="428">
                  <c:v>0.6799419328703703</c:v>
                </c:pt>
                <c:pt idx="429">
                  <c:v>0.67994736111111109</c:v>
                </c:pt>
                <c:pt idx="430">
                  <c:v>0.67995206018518528</c:v>
                </c:pt>
                <c:pt idx="431">
                  <c:v>0.67995748842592596</c:v>
                </c:pt>
                <c:pt idx="432">
                  <c:v>0.67996291666666664</c:v>
                </c:pt>
                <c:pt idx="433">
                  <c:v>0.67996851851851847</c:v>
                </c:pt>
                <c:pt idx="434">
                  <c:v>0.67997412037037031</c:v>
                </c:pt>
                <c:pt idx="435">
                  <c:v>0.6799795486111111</c:v>
                </c:pt>
                <c:pt idx="436">
                  <c:v>0.67998497685185189</c:v>
                </c:pt>
                <c:pt idx="437">
                  <c:v>0.67998943287037028</c:v>
                </c:pt>
                <c:pt idx="438">
                  <c:v>0.67999486111111107</c:v>
                </c:pt>
                <c:pt idx="439">
                  <c:v>0.68000028935185186</c:v>
                </c:pt>
                <c:pt idx="440">
                  <c:v>0.68000570601851862</c:v>
                </c:pt>
                <c:pt idx="441">
                  <c:v>0.68001113425925919</c:v>
                </c:pt>
                <c:pt idx="442">
                  <c:v>0.68001583333333337</c:v>
                </c:pt>
                <c:pt idx="443">
                  <c:v>0.68002126157407405</c:v>
                </c:pt>
                <c:pt idx="444">
                  <c:v>0.68002668981481484</c:v>
                </c:pt>
                <c:pt idx="445">
                  <c:v>0.68003211805555563</c:v>
                </c:pt>
                <c:pt idx="446">
                  <c:v>0.68003754629629631</c:v>
                </c:pt>
                <c:pt idx="447">
                  <c:v>0.68004296296296296</c:v>
                </c:pt>
                <c:pt idx="448">
                  <c:v>0.68004767361111107</c:v>
                </c:pt>
                <c:pt idx="449">
                  <c:v>0.68005309027777772</c:v>
                </c:pt>
                <c:pt idx="450">
                  <c:v>0.68005851851851851</c:v>
                </c:pt>
                <c:pt idx="451">
                  <c:v>0.68006394675925919</c:v>
                </c:pt>
                <c:pt idx="452">
                  <c:v>0.68006937499999998</c:v>
                </c:pt>
                <c:pt idx="453">
                  <c:v>0.68007479166666673</c:v>
                </c:pt>
                <c:pt idx="454">
                  <c:v>0.68007950231481484</c:v>
                </c:pt>
                <c:pt idx="455">
                  <c:v>0.68008491898148149</c:v>
                </c:pt>
                <c:pt idx="456">
                  <c:v>0.68009034722222228</c:v>
                </c:pt>
                <c:pt idx="457">
                  <c:v>0.68009596064814815</c:v>
                </c:pt>
                <c:pt idx="458">
                  <c:v>0.6801013773148149</c:v>
                </c:pt>
                <c:pt idx="459">
                  <c:v>0.68010680555555558</c:v>
                </c:pt>
                <c:pt idx="460">
                  <c:v>0.68011223379629626</c:v>
                </c:pt>
                <c:pt idx="461">
                  <c:v>0.68011711805555553</c:v>
                </c:pt>
                <c:pt idx="462">
                  <c:v>0.68012236111111113</c:v>
                </c:pt>
                <c:pt idx="463">
                  <c:v>0.68012778935185192</c:v>
                </c:pt>
                <c:pt idx="464">
                  <c:v>0.68013320601851845</c:v>
                </c:pt>
                <c:pt idx="465">
                  <c:v>0.68013849537037041</c:v>
                </c:pt>
                <c:pt idx="466">
                  <c:v>0.6801439236111112</c:v>
                </c:pt>
                <c:pt idx="467">
                  <c:v>0.68014862268518517</c:v>
                </c:pt>
                <c:pt idx="468">
                  <c:v>0.68015405092592596</c:v>
                </c:pt>
                <c:pt idx="469">
                  <c:v>0.68015947916666664</c:v>
                </c:pt>
                <c:pt idx="470">
                  <c:v>0.68016489583333328</c:v>
                </c:pt>
                <c:pt idx="471">
                  <c:v>0.68017015046296292</c:v>
                </c:pt>
                <c:pt idx="472">
                  <c:v>0.68017466435185181</c:v>
                </c:pt>
                <c:pt idx="473">
                  <c:v>0.68017990740740741</c:v>
                </c:pt>
                <c:pt idx="474">
                  <c:v>0.68018516203703705</c:v>
                </c:pt>
                <c:pt idx="475">
                  <c:v>0.68019040509259254</c:v>
                </c:pt>
                <c:pt idx="476">
                  <c:v>0.68019510416666673</c:v>
                </c:pt>
                <c:pt idx="477">
                  <c:v>0.6802005324074073</c:v>
                </c:pt>
                <c:pt idx="478">
                  <c:v>0.68020596064814809</c:v>
                </c:pt>
                <c:pt idx="479">
                  <c:v>0.68021137731481485</c:v>
                </c:pt>
                <c:pt idx="480">
                  <c:v>0.68021662037037034</c:v>
                </c:pt>
                <c:pt idx="481">
                  <c:v>0.68022133101851845</c:v>
                </c:pt>
                <c:pt idx="482">
                  <c:v>0.68022674768518521</c:v>
                </c:pt>
                <c:pt idx="483">
                  <c:v>0.680232175925926</c:v>
                </c:pt>
                <c:pt idx="484">
                  <c:v>0.68023741898148149</c:v>
                </c:pt>
                <c:pt idx="485">
                  <c:v>0.68024284722222228</c:v>
                </c:pt>
                <c:pt idx="486">
                  <c:v>0.68024827546296296</c:v>
                </c:pt>
                <c:pt idx="487">
                  <c:v>0.68025297453703704</c:v>
                </c:pt>
                <c:pt idx="488">
                  <c:v>0.68025840277777772</c:v>
                </c:pt>
                <c:pt idx="489">
                  <c:v>0.68026383101851851</c:v>
                </c:pt>
                <c:pt idx="490">
                  <c:v>0.68026924768518515</c:v>
                </c:pt>
                <c:pt idx="491">
                  <c:v>0.68027467592592583</c:v>
                </c:pt>
                <c:pt idx="492">
                  <c:v>0.68028010416666662</c:v>
                </c:pt>
                <c:pt idx="493">
                  <c:v>0.68028480324074081</c:v>
                </c:pt>
                <c:pt idx="494">
                  <c:v>0.68029023148148149</c:v>
                </c:pt>
                <c:pt idx="495">
                  <c:v>0.68029565972222228</c:v>
                </c:pt>
                <c:pt idx="496">
                  <c:v>0.68030107638888893</c:v>
                </c:pt>
                <c:pt idx="497">
                  <c:v>0.68030668981481479</c:v>
                </c:pt>
                <c:pt idx="498">
                  <c:v>0.68031210648148155</c:v>
                </c:pt>
                <c:pt idx="499">
                  <c:v>0.68031681712962966</c:v>
                </c:pt>
                <c:pt idx="500">
                  <c:v>0.68032241898148149</c:v>
                </c:pt>
                <c:pt idx="501">
                  <c:v>0.68032803240740736</c:v>
                </c:pt>
                <c:pt idx="502">
                  <c:v>0.6803336342592593</c:v>
                </c:pt>
                <c:pt idx="503">
                  <c:v>0.68033924768518517</c:v>
                </c:pt>
                <c:pt idx="504">
                  <c:v>0.680344849537037</c:v>
                </c:pt>
                <c:pt idx="505">
                  <c:v>0.68035045138888883</c:v>
                </c:pt>
                <c:pt idx="506">
                  <c:v>0.68035606481481492</c:v>
                </c:pt>
                <c:pt idx="507">
                  <c:v>0.68036149305555549</c:v>
                </c:pt>
                <c:pt idx="508">
                  <c:v>0.68036690972222225</c:v>
                </c:pt>
                <c:pt idx="509">
                  <c:v>0.68037162037037036</c:v>
                </c:pt>
                <c:pt idx="510">
                  <c:v>0.680377037037037</c:v>
                </c:pt>
                <c:pt idx="511">
                  <c:v>0.68038246527777779</c:v>
                </c:pt>
                <c:pt idx="512">
                  <c:v>0.68038789351851847</c:v>
                </c:pt>
                <c:pt idx="513">
                  <c:v>0.68039332175925926</c:v>
                </c:pt>
                <c:pt idx="514">
                  <c:v>0.68039892361111109</c:v>
                </c:pt>
                <c:pt idx="515">
                  <c:v>0.68040362268518517</c:v>
                </c:pt>
                <c:pt idx="516">
                  <c:v>0.68040923611111115</c:v>
                </c:pt>
                <c:pt idx="517">
                  <c:v>0.68041483796296298</c:v>
                </c:pt>
                <c:pt idx="518">
                  <c:v>0.68042043981481493</c:v>
                </c:pt>
                <c:pt idx="519">
                  <c:v>0.68042605324074079</c:v>
                </c:pt>
                <c:pt idx="520">
                  <c:v>0.68043165509259262</c:v>
                </c:pt>
                <c:pt idx="521">
                  <c:v>0.68043708333333341</c:v>
                </c:pt>
                <c:pt idx="522">
                  <c:v>0.68044251157407409</c:v>
                </c:pt>
                <c:pt idx="523">
                  <c:v>0.68044793981481488</c:v>
                </c:pt>
                <c:pt idx="524">
                  <c:v>0.68045263888888885</c:v>
                </c:pt>
                <c:pt idx="525">
                  <c:v>0.68045806712962964</c:v>
                </c:pt>
                <c:pt idx="526">
                  <c:v>0.68046349537037043</c:v>
                </c:pt>
                <c:pt idx="527">
                  <c:v>0.68046878472222216</c:v>
                </c:pt>
                <c:pt idx="528">
                  <c:v>0.68047421296296295</c:v>
                </c:pt>
                <c:pt idx="529">
                  <c:v>0.68047964120370363</c:v>
                </c:pt>
                <c:pt idx="530">
                  <c:v>0.6804845254629629</c:v>
                </c:pt>
                <c:pt idx="531">
                  <c:v>0.68049012731481484</c:v>
                </c:pt>
                <c:pt idx="532">
                  <c:v>0.68049574074074071</c:v>
                </c:pt>
                <c:pt idx="533">
                  <c:v>0.68050134259259254</c:v>
                </c:pt>
                <c:pt idx="534">
                  <c:v>0.68050694444444437</c:v>
                </c:pt>
                <c:pt idx="535">
                  <c:v>0.68051255787037046</c:v>
                </c:pt>
                <c:pt idx="536">
                  <c:v>0.68051798611111114</c:v>
                </c:pt>
                <c:pt idx="537">
                  <c:v>0.68052340277777779</c:v>
                </c:pt>
                <c:pt idx="538">
                  <c:v>0.68052883101851858</c:v>
                </c:pt>
                <c:pt idx="539">
                  <c:v>0.68053353009259254</c:v>
                </c:pt>
                <c:pt idx="540">
                  <c:v>0.68053895833333333</c:v>
                </c:pt>
                <c:pt idx="541">
                  <c:v>0.68054438657407401</c:v>
                </c:pt>
                <c:pt idx="542">
                  <c:v>0.6805498148148148</c:v>
                </c:pt>
                <c:pt idx="543">
                  <c:v>0.68055523148148145</c:v>
                </c:pt>
                <c:pt idx="544">
                  <c:v>0.68056065972222213</c:v>
                </c:pt>
                <c:pt idx="545">
                  <c:v>0.68056554398148139</c:v>
                </c:pt>
                <c:pt idx="546">
                  <c:v>0.68057114583333334</c:v>
                </c:pt>
                <c:pt idx="547">
                  <c:v>0.68057675925925931</c:v>
                </c:pt>
                <c:pt idx="548">
                  <c:v>0.68058236111111114</c:v>
                </c:pt>
                <c:pt idx="549">
                  <c:v>0.68058797453703701</c:v>
                </c:pt>
                <c:pt idx="550">
                  <c:v>0.68059357638888895</c:v>
                </c:pt>
                <c:pt idx="551">
                  <c:v>0.68059900462962963</c:v>
                </c:pt>
                <c:pt idx="552">
                  <c:v>0.68060443287037042</c:v>
                </c:pt>
                <c:pt idx="553">
                  <c:v>0.68061003472222226</c:v>
                </c:pt>
                <c:pt idx="554">
                  <c:v>0.68061473379629633</c:v>
                </c:pt>
                <c:pt idx="555">
                  <c:v>0.68061999999999989</c:v>
                </c:pt>
                <c:pt idx="556">
                  <c:v>0.68062541666666665</c:v>
                </c:pt>
                <c:pt idx="557">
                  <c:v>0.68063084490740744</c:v>
                </c:pt>
                <c:pt idx="558">
                  <c:v>0.68063627314814823</c:v>
                </c:pt>
                <c:pt idx="559">
                  <c:v>0.68064170138888891</c:v>
                </c:pt>
                <c:pt idx="560">
                  <c:v>0.68064658564814817</c:v>
                </c:pt>
                <c:pt idx="561">
                  <c:v>0.68065218749999989</c:v>
                </c:pt>
                <c:pt idx="562">
                  <c:v>0.68065778935185184</c:v>
                </c:pt>
                <c:pt idx="563">
                  <c:v>0.68066340277777782</c:v>
                </c:pt>
                <c:pt idx="564">
                  <c:v>0.68066900462962965</c:v>
                </c:pt>
                <c:pt idx="565">
                  <c:v>0.68067461805555551</c:v>
                </c:pt>
                <c:pt idx="566">
                  <c:v>0.68068021990740746</c:v>
                </c:pt>
                <c:pt idx="567">
                  <c:v>0.68068582175925929</c:v>
                </c:pt>
                <c:pt idx="568">
                  <c:v>0.68069125000000008</c:v>
                </c:pt>
                <c:pt idx="569">
                  <c:v>0.68069667824074076</c:v>
                </c:pt>
                <c:pt idx="570">
                  <c:v>0.68070156250000002</c:v>
                </c:pt>
                <c:pt idx="571">
                  <c:v>0.68070699074074081</c:v>
                </c:pt>
                <c:pt idx="572">
                  <c:v>0.68071241898148138</c:v>
                </c:pt>
                <c:pt idx="573">
                  <c:v>0.68071802083333333</c:v>
                </c:pt>
                <c:pt idx="574">
                  <c:v>0.68072343750000008</c:v>
                </c:pt>
                <c:pt idx="575">
                  <c:v>0.68072886574074076</c:v>
                </c:pt>
                <c:pt idx="576">
                  <c:v>0.68073429398148155</c:v>
                </c:pt>
                <c:pt idx="577">
                  <c:v>0.68073917824074071</c:v>
                </c:pt>
                <c:pt idx="578">
                  <c:v>0.68074478009259254</c:v>
                </c:pt>
                <c:pt idx="579">
                  <c:v>0.68075039351851852</c:v>
                </c:pt>
                <c:pt idx="580">
                  <c:v>0.68075599537037046</c:v>
                </c:pt>
                <c:pt idx="581">
                  <c:v>0.68076160879629632</c:v>
                </c:pt>
                <c:pt idx="582">
                  <c:v>0.68076721064814816</c:v>
                </c:pt>
                <c:pt idx="583">
                  <c:v>0.68077282407407402</c:v>
                </c:pt>
                <c:pt idx="584">
                  <c:v>0.68077824074074078</c:v>
                </c:pt>
                <c:pt idx="585">
                  <c:v>0.68078366898148157</c:v>
                </c:pt>
                <c:pt idx="586">
                  <c:v>0.68078836805555554</c:v>
                </c:pt>
                <c:pt idx="587">
                  <c:v>0.68079379629629633</c:v>
                </c:pt>
                <c:pt idx="588">
                  <c:v>0.68079922453703701</c:v>
                </c:pt>
                <c:pt idx="589">
                  <c:v>0.68080464120370365</c:v>
                </c:pt>
                <c:pt idx="590">
                  <c:v>0.68081006944444444</c:v>
                </c:pt>
                <c:pt idx="591">
                  <c:v>0.68081549768518512</c:v>
                </c:pt>
                <c:pt idx="592">
                  <c:v>0.68082019675925931</c:v>
                </c:pt>
                <c:pt idx="593">
                  <c:v>0.68082581018518518</c:v>
                </c:pt>
                <c:pt idx="594">
                  <c:v>0.68083141203703701</c:v>
                </c:pt>
                <c:pt idx="595">
                  <c:v>0.68083701388888895</c:v>
                </c:pt>
                <c:pt idx="596">
                  <c:v>0.68084262731481482</c:v>
                </c:pt>
                <c:pt idx="597">
                  <c:v>0.68084822916666665</c:v>
                </c:pt>
                <c:pt idx="598">
                  <c:v>0.68085384259259263</c:v>
                </c:pt>
                <c:pt idx="599">
                  <c:v>0.68085944444444435</c:v>
                </c:pt>
                <c:pt idx="600">
                  <c:v>0.68086504629629629</c:v>
                </c:pt>
                <c:pt idx="601">
                  <c:v>0.68087065972222227</c:v>
                </c:pt>
                <c:pt idx="602">
                  <c:v>0.6808762615740741</c:v>
                </c:pt>
                <c:pt idx="603">
                  <c:v>0.68088096064814818</c:v>
                </c:pt>
                <c:pt idx="604">
                  <c:v>0.68088640046296289</c:v>
                </c:pt>
                <c:pt idx="605">
                  <c:v>0.6808919907407408</c:v>
                </c:pt>
                <c:pt idx="606">
                  <c:v>0.68089741898148148</c:v>
                </c:pt>
                <c:pt idx="607">
                  <c:v>0.68090284722222227</c:v>
                </c:pt>
                <c:pt idx="608">
                  <c:v>0.68090827546296306</c:v>
                </c:pt>
                <c:pt idx="609">
                  <c:v>0.6809136921296296</c:v>
                </c:pt>
                <c:pt idx="610">
                  <c:v>0.68091840277777782</c:v>
                </c:pt>
                <c:pt idx="611">
                  <c:v>0.68092400462962965</c:v>
                </c:pt>
                <c:pt idx="612">
                  <c:v>0.68092961805555552</c:v>
                </c:pt>
                <c:pt idx="613">
                  <c:v>0.68093521990740735</c:v>
                </c:pt>
                <c:pt idx="614">
                  <c:v>0.6809408217592593</c:v>
                </c:pt>
                <c:pt idx="615">
                  <c:v>0.68094643518518516</c:v>
                </c:pt>
                <c:pt idx="616">
                  <c:v>0.68095211805555556</c:v>
                </c:pt>
                <c:pt idx="617">
                  <c:v>0.68095771990740739</c:v>
                </c:pt>
                <c:pt idx="618">
                  <c:v>0.68096332175925933</c:v>
                </c:pt>
                <c:pt idx="619">
                  <c:v>0.68096892361111117</c:v>
                </c:pt>
                <c:pt idx="620">
                  <c:v>0.68097381944444446</c:v>
                </c:pt>
                <c:pt idx="621">
                  <c:v>0.68097923611111122</c:v>
                </c:pt>
                <c:pt idx="622">
                  <c:v>0.68098466435185179</c:v>
                </c:pt>
                <c:pt idx="623">
                  <c:v>0.68099009259259258</c:v>
                </c:pt>
                <c:pt idx="624">
                  <c:v>0.68099606481481478</c:v>
                </c:pt>
                <c:pt idx="625">
                  <c:v>0.68100148148148154</c:v>
                </c:pt>
                <c:pt idx="626">
                  <c:v>0.68100690972222233</c:v>
                </c:pt>
                <c:pt idx="627">
                  <c:v>0.6810123379629629</c:v>
                </c:pt>
                <c:pt idx="628">
                  <c:v>0.68101703703703709</c:v>
                </c:pt>
                <c:pt idx="629">
                  <c:v>0.68102265046296295</c:v>
                </c:pt>
                <c:pt idx="630">
                  <c:v>0.68102825231481479</c:v>
                </c:pt>
                <c:pt idx="631">
                  <c:v>0.68103385416666662</c:v>
                </c:pt>
                <c:pt idx="632">
                  <c:v>0.68103946759259248</c:v>
                </c:pt>
                <c:pt idx="633">
                  <c:v>0.68104506944444443</c:v>
                </c:pt>
                <c:pt idx="634">
                  <c:v>0.68105049768518511</c:v>
                </c:pt>
                <c:pt idx="635">
                  <c:v>0.68105609953703705</c:v>
                </c:pt>
                <c:pt idx="636">
                  <c:v>0.68106152777777773</c:v>
                </c:pt>
                <c:pt idx="637">
                  <c:v>0.68106641203703699</c:v>
                </c:pt>
                <c:pt idx="638">
                  <c:v>0.68107201388888894</c:v>
                </c:pt>
                <c:pt idx="639">
                  <c:v>0.68107761574074077</c:v>
                </c:pt>
                <c:pt idx="640">
                  <c:v>0.68108322916666664</c:v>
                </c:pt>
                <c:pt idx="641">
                  <c:v>0.68108865740740743</c:v>
                </c:pt>
                <c:pt idx="642">
                  <c:v>0.68109425925925926</c:v>
                </c:pt>
                <c:pt idx="643">
                  <c:v>0.68109939814814824</c:v>
                </c:pt>
                <c:pt idx="644">
                  <c:v>0.68110482638888892</c:v>
                </c:pt>
                <c:pt idx="645">
                  <c:v>0.68110952546296299</c:v>
                </c:pt>
                <c:pt idx="646">
                  <c:v>0.68111513888888886</c:v>
                </c:pt>
                <c:pt idx="647">
                  <c:v>0.68112074074074069</c:v>
                </c:pt>
                <c:pt idx="648">
                  <c:v>0.68112634259259253</c:v>
                </c:pt>
                <c:pt idx="649">
                  <c:v>0.68113177083333332</c:v>
                </c:pt>
                <c:pt idx="650">
                  <c:v>0.68113719907407411</c:v>
                </c:pt>
                <c:pt idx="651">
                  <c:v>0.68114262731481479</c:v>
                </c:pt>
                <c:pt idx="652">
                  <c:v>0.68114805555555558</c:v>
                </c:pt>
                <c:pt idx="653">
                  <c:v>0.68115275462962954</c:v>
                </c:pt>
                <c:pt idx="654">
                  <c:v>0.68115818287037033</c:v>
                </c:pt>
                <c:pt idx="655">
                  <c:v>0.68116359953703709</c:v>
                </c:pt>
                <c:pt idx="656">
                  <c:v>0.68116902777777788</c:v>
                </c:pt>
                <c:pt idx="657">
                  <c:v>0.68117445601851845</c:v>
                </c:pt>
                <c:pt idx="658">
                  <c:v>0.68117988425925924</c:v>
                </c:pt>
                <c:pt idx="659">
                  <c:v>0.68118458333333332</c:v>
                </c:pt>
                <c:pt idx="660">
                  <c:v>0.68119001157407411</c:v>
                </c:pt>
                <c:pt idx="661">
                  <c:v>0.6811954398148149</c:v>
                </c:pt>
                <c:pt idx="662">
                  <c:v>0.68120085648148143</c:v>
                </c:pt>
                <c:pt idx="663">
                  <c:v>0.68120628472222222</c:v>
                </c:pt>
                <c:pt idx="664">
                  <c:v>0.68121171296296301</c:v>
                </c:pt>
                <c:pt idx="665">
                  <c:v>0.68121641203703698</c:v>
                </c:pt>
                <c:pt idx="666">
                  <c:v>0.68122184027777777</c:v>
                </c:pt>
                <c:pt idx="667">
                  <c:v>0.68122726851851845</c:v>
                </c:pt>
                <c:pt idx="668">
                  <c:v>0.6812326851851852</c:v>
                </c:pt>
                <c:pt idx="669">
                  <c:v>0.68123812500000003</c:v>
                </c:pt>
                <c:pt idx="670">
                  <c:v>0.68124354166666656</c:v>
                </c:pt>
                <c:pt idx="671">
                  <c:v>0.68124824074074075</c:v>
                </c:pt>
                <c:pt idx="672">
                  <c:v>0.68125366898148154</c:v>
                </c:pt>
                <c:pt idx="673">
                  <c:v>0.68125927083333337</c:v>
                </c:pt>
                <c:pt idx="674">
                  <c:v>0.68126488425925924</c:v>
                </c:pt>
                <c:pt idx="675">
                  <c:v>0.68127031250000003</c:v>
                </c:pt>
                <c:pt idx="676">
                  <c:v>0.68127572916666657</c:v>
                </c:pt>
                <c:pt idx="677">
                  <c:v>0.68128115740740736</c:v>
                </c:pt>
                <c:pt idx="678">
                  <c:v>0.68128585648148154</c:v>
                </c:pt>
                <c:pt idx="679">
                  <c:v>0.68129128472222222</c:v>
                </c:pt>
                <c:pt idx="680">
                  <c:v>0.68129671296296301</c:v>
                </c:pt>
                <c:pt idx="681">
                  <c:v>0.6813021412037038</c:v>
                </c:pt>
                <c:pt idx="682">
                  <c:v>0.68130756944444437</c:v>
                </c:pt>
                <c:pt idx="683">
                  <c:v>0.68131298611111113</c:v>
                </c:pt>
                <c:pt idx="684">
                  <c:v>0.68131769675925924</c:v>
                </c:pt>
                <c:pt idx="685">
                  <c:v>0.68132329861111118</c:v>
                </c:pt>
                <c:pt idx="686">
                  <c:v>0.68132890046296302</c:v>
                </c:pt>
                <c:pt idx="687">
                  <c:v>0.68133451388888888</c:v>
                </c:pt>
                <c:pt idx="688">
                  <c:v>0.68133993055555553</c:v>
                </c:pt>
                <c:pt idx="689">
                  <c:v>0.68134535879629621</c:v>
                </c:pt>
                <c:pt idx="690">
                  <c:v>0.681350787037037</c:v>
                </c:pt>
                <c:pt idx="691">
                  <c:v>0.68135548611111119</c:v>
                </c:pt>
                <c:pt idx="692">
                  <c:v>0.68136091435185187</c:v>
                </c:pt>
                <c:pt idx="693">
                  <c:v>0.68136634259259266</c:v>
                </c:pt>
                <c:pt idx="694">
                  <c:v>0.6813717592592593</c:v>
                </c:pt>
                <c:pt idx="695">
                  <c:v>0.68137718749999998</c:v>
                </c:pt>
                <c:pt idx="696">
                  <c:v>0.68138261574074077</c:v>
                </c:pt>
                <c:pt idx="697">
                  <c:v>0.68138731481481474</c:v>
                </c:pt>
                <c:pt idx="698">
                  <c:v>0.68139292824074082</c:v>
                </c:pt>
                <c:pt idx="699">
                  <c:v>0.68139853009259266</c:v>
                </c:pt>
                <c:pt idx="700">
                  <c:v>0.68140414351851852</c:v>
                </c:pt>
                <c:pt idx="701">
                  <c:v>0.68140974537037036</c:v>
                </c:pt>
                <c:pt idx="702">
                  <c:v>0.68141517361111115</c:v>
                </c:pt>
                <c:pt idx="703">
                  <c:v>0.68142060185185194</c:v>
                </c:pt>
                <c:pt idx="704">
                  <c:v>0.68142601851851847</c:v>
                </c:pt>
                <c:pt idx="705">
                  <c:v>0.68143070601851852</c:v>
                </c:pt>
                <c:pt idx="706">
                  <c:v>0.68143613425925931</c:v>
                </c:pt>
                <c:pt idx="707">
                  <c:v>0.68144156249999999</c:v>
                </c:pt>
                <c:pt idx="708">
                  <c:v>0.68144697916666663</c:v>
                </c:pt>
                <c:pt idx="709">
                  <c:v>0.68145240740740742</c:v>
                </c:pt>
                <c:pt idx="710">
                  <c:v>0.6814578356481481</c:v>
                </c:pt>
                <c:pt idx="711">
                  <c:v>0.68146253472222229</c:v>
                </c:pt>
                <c:pt idx="712">
                  <c:v>0.68146813657407401</c:v>
                </c:pt>
                <c:pt idx="713">
                  <c:v>0.68147374999999999</c:v>
                </c:pt>
                <c:pt idx="714">
                  <c:v>0.68147935185185193</c:v>
                </c:pt>
                <c:pt idx="715">
                  <c:v>0.6814849652777778</c:v>
                </c:pt>
                <c:pt idx="716">
                  <c:v>0.68149038194444456</c:v>
                </c:pt>
                <c:pt idx="717">
                  <c:v>0.68149599537037042</c:v>
                </c:pt>
                <c:pt idx="718">
                  <c:v>0.6815014236111111</c:v>
                </c:pt>
                <c:pt idx="719">
                  <c:v>0.68150684027777775</c:v>
                </c:pt>
                <c:pt idx="720">
                  <c:v>0.68151155092592586</c:v>
                </c:pt>
                <c:pt idx="721">
                  <c:v>0.68151696759259262</c:v>
                </c:pt>
                <c:pt idx="722">
                  <c:v>0.68152239583333341</c:v>
                </c:pt>
                <c:pt idx="723">
                  <c:v>0.68152782407407397</c:v>
                </c:pt>
                <c:pt idx="724">
                  <c:v>0.68153325231481476</c:v>
                </c:pt>
                <c:pt idx="725">
                  <c:v>0.68153866898148152</c:v>
                </c:pt>
                <c:pt idx="726">
                  <c:v>0.68154336805555549</c:v>
                </c:pt>
                <c:pt idx="727">
                  <c:v>0.68154898148148157</c:v>
                </c:pt>
                <c:pt idx="728">
                  <c:v>0.6815545833333333</c:v>
                </c:pt>
                <c:pt idx="729">
                  <c:v>0.68156019675925927</c:v>
                </c:pt>
                <c:pt idx="730">
                  <c:v>0.68156579861111111</c:v>
                </c:pt>
                <c:pt idx="731">
                  <c:v>0.6815712268518519</c:v>
                </c:pt>
                <c:pt idx="732">
                  <c:v>0.68157660879629622</c:v>
                </c:pt>
                <c:pt idx="733">
                  <c:v>0.6815819675925926</c:v>
                </c:pt>
                <c:pt idx="734">
                  <c:v>0.68158666666666667</c:v>
                </c:pt>
                <c:pt idx="735">
                  <c:v>0.68159209490740746</c:v>
                </c:pt>
                <c:pt idx="736">
                  <c:v>0.68159752314814825</c:v>
                </c:pt>
                <c:pt idx="737">
                  <c:v>0.68160295138888882</c:v>
                </c:pt>
                <c:pt idx="738">
                  <c:v>0.68160837962962961</c:v>
                </c:pt>
                <c:pt idx="739">
                  <c:v>0.68161307870370369</c:v>
                </c:pt>
                <c:pt idx="740">
                  <c:v>0.68161868055555563</c:v>
                </c:pt>
                <c:pt idx="741">
                  <c:v>0.6816242939814815</c:v>
                </c:pt>
                <c:pt idx="742">
                  <c:v>0.68162989583333333</c:v>
                </c:pt>
                <c:pt idx="743">
                  <c:v>0.68163549768518517</c:v>
                </c:pt>
                <c:pt idx="744">
                  <c:v>0.68164092592592596</c:v>
                </c:pt>
                <c:pt idx="745">
                  <c:v>0.68164635416666675</c:v>
                </c:pt>
                <c:pt idx="746">
                  <c:v>0.68165178240740742</c:v>
                </c:pt>
                <c:pt idx="747">
                  <c:v>0.6816564814814815</c:v>
                </c:pt>
                <c:pt idx="748">
                  <c:v>0.68166190972222218</c:v>
                </c:pt>
                <c:pt idx="749">
                  <c:v>0.68166732638888883</c:v>
                </c:pt>
                <c:pt idx="750">
                  <c:v>0.68167276620370376</c:v>
                </c:pt>
                <c:pt idx="751">
                  <c:v>0.6816781828703703</c:v>
                </c:pt>
                <c:pt idx="752">
                  <c:v>0.68168361111111109</c:v>
                </c:pt>
                <c:pt idx="753">
                  <c:v>0.68168831018518528</c:v>
                </c:pt>
                <c:pt idx="754">
                  <c:v>0.68169391203703711</c:v>
                </c:pt>
                <c:pt idx="755">
                  <c:v>0.68169952546296297</c:v>
                </c:pt>
                <c:pt idx="756">
                  <c:v>0.68170512731481481</c:v>
                </c:pt>
                <c:pt idx="757">
                  <c:v>0.68171074074074067</c:v>
                </c:pt>
                <c:pt idx="758">
                  <c:v>0.68171634259259262</c:v>
                </c:pt>
                <c:pt idx="759">
                  <c:v>0.6817217708333333</c:v>
                </c:pt>
                <c:pt idx="760">
                  <c:v>0.68172719907407409</c:v>
                </c:pt>
                <c:pt idx="761">
                  <c:v>0.68173261574074073</c:v>
                </c:pt>
                <c:pt idx="762">
                  <c:v>0.68173732638888884</c:v>
                </c:pt>
                <c:pt idx="763">
                  <c:v>0.6817427430555556</c:v>
                </c:pt>
                <c:pt idx="764">
                  <c:v>0.68174817129629639</c:v>
                </c:pt>
                <c:pt idx="765">
                  <c:v>0.68175359953703707</c:v>
                </c:pt>
                <c:pt idx="766">
                  <c:v>0.68175902777777775</c:v>
                </c:pt>
                <c:pt idx="767">
                  <c:v>0.68176462962962958</c:v>
                </c:pt>
                <c:pt idx="768">
                  <c:v>0.68176932870370377</c:v>
                </c:pt>
                <c:pt idx="769">
                  <c:v>0.68177494212962964</c:v>
                </c:pt>
                <c:pt idx="770">
                  <c:v>0.68178054398148147</c:v>
                </c:pt>
                <c:pt idx="771">
                  <c:v>0.6817861458333333</c:v>
                </c:pt>
                <c:pt idx="772">
                  <c:v>0.68179175925925917</c:v>
                </c:pt>
                <c:pt idx="773">
                  <c:v>0.68179736111111111</c:v>
                </c:pt>
                <c:pt idx="774">
                  <c:v>0.68180278935185179</c:v>
                </c:pt>
                <c:pt idx="775">
                  <c:v>0.68180821759259258</c:v>
                </c:pt>
                <c:pt idx="776">
                  <c:v>0.68181364583333337</c:v>
                </c:pt>
                <c:pt idx="777">
                  <c:v>0.68181834490740734</c:v>
                </c:pt>
                <c:pt idx="778">
                  <c:v>0.68182377314814813</c:v>
                </c:pt>
                <c:pt idx="779">
                  <c:v>0.68182918981481488</c:v>
                </c:pt>
                <c:pt idx="780">
                  <c:v>0.68183461805555556</c:v>
                </c:pt>
                <c:pt idx="781">
                  <c:v>0.68184004629629635</c:v>
                </c:pt>
                <c:pt idx="782">
                  <c:v>0.68184547453703714</c:v>
                </c:pt>
                <c:pt idx="783">
                  <c:v>0.68185035879629619</c:v>
                </c:pt>
                <c:pt idx="784">
                  <c:v>0.68185596064814813</c:v>
                </c:pt>
                <c:pt idx="785">
                  <c:v>0.68186156249999996</c:v>
                </c:pt>
                <c:pt idx="786">
                  <c:v>0.68186717592592594</c:v>
                </c:pt>
                <c:pt idx="787">
                  <c:v>0.68187277777777788</c:v>
                </c:pt>
                <c:pt idx="788">
                  <c:v>0.68187839120370375</c:v>
                </c:pt>
                <c:pt idx="789">
                  <c:v>0.68188380787037028</c:v>
                </c:pt>
                <c:pt idx="790">
                  <c:v>0.68188923611111107</c:v>
                </c:pt>
                <c:pt idx="791">
                  <c:v>0.68189466435185186</c:v>
                </c:pt>
                <c:pt idx="792">
                  <c:v>0.68189936342592594</c:v>
                </c:pt>
                <c:pt idx="793">
                  <c:v>0.68190479166666673</c:v>
                </c:pt>
                <c:pt idx="794">
                  <c:v>0.68190991898148157</c:v>
                </c:pt>
                <c:pt idx="795">
                  <c:v>0.68191534722222225</c:v>
                </c:pt>
                <c:pt idx="796">
                  <c:v>0.68192077546296304</c:v>
                </c:pt>
                <c:pt idx="797">
                  <c:v>0.681925474537037</c:v>
                </c:pt>
                <c:pt idx="798">
                  <c:v>0.68193107638888895</c:v>
                </c:pt>
                <c:pt idx="799">
                  <c:v>0.68193668981481481</c:v>
                </c:pt>
                <c:pt idx="800">
                  <c:v>0.68194229166666664</c:v>
                </c:pt>
                <c:pt idx="801">
                  <c:v>0.68194790509259262</c:v>
                </c:pt>
                <c:pt idx="802">
                  <c:v>0.6819533333333333</c:v>
                </c:pt>
                <c:pt idx="803">
                  <c:v>0.68195875000000006</c:v>
                </c:pt>
                <c:pt idx="804">
                  <c:v>0.68196417824074074</c:v>
                </c:pt>
                <c:pt idx="805">
                  <c:v>0.68196887731481481</c:v>
                </c:pt>
                <c:pt idx="806">
                  <c:v>0.68197430555555549</c:v>
                </c:pt>
                <c:pt idx="807">
                  <c:v>0.68197973379629628</c:v>
                </c:pt>
                <c:pt idx="808">
                  <c:v>0.68198515046296293</c:v>
                </c:pt>
                <c:pt idx="809">
                  <c:v>0.68199057870370361</c:v>
                </c:pt>
                <c:pt idx="810">
                  <c:v>0.6819960069444444</c:v>
                </c:pt>
                <c:pt idx="811">
                  <c:v>0.68200070601851859</c:v>
                </c:pt>
                <c:pt idx="812">
                  <c:v>0.68200631944444445</c:v>
                </c:pt>
                <c:pt idx="813">
                  <c:v>0.68201192129629629</c:v>
                </c:pt>
                <c:pt idx="814">
                  <c:v>0.68201753472222215</c:v>
                </c:pt>
                <c:pt idx="815">
                  <c:v>0.68202313657407398</c:v>
                </c:pt>
                <c:pt idx="816">
                  <c:v>0.68202873842592593</c:v>
                </c:pt>
                <c:pt idx="817">
                  <c:v>0.68203416666666661</c:v>
                </c:pt>
                <c:pt idx="818">
                  <c:v>0.6820395949074074</c:v>
                </c:pt>
                <c:pt idx="819">
                  <c:v>0.68204502314814819</c:v>
                </c:pt>
                <c:pt idx="820">
                  <c:v>0.68204972222222215</c:v>
                </c:pt>
                <c:pt idx="821">
                  <c:v>0.68205513888888891</c:v>
                </c:pt>
                <c:pt idx="822">
                  <c:v>0.68206046296296297</c:v>
                </c:pt>
                <c:pt idx="823">
                  <c:v>0.68206589120370376</c:v>
                </c:pt>
                <c:pt idx="824">
                  <c:v>0.68207131944444443</c:v>
                </c:pt>
                <c:pt idx="825">
                  <c:v>0.68207601851851851</c:v>
                </c:pt>
                <c:pt idx="826">
                  <c:v>0.68208162037037035</c:v>
                </c:pt>
                <c:pt idx="827">
                  <c:v>0.68208723379629632</c:v>
                </c:pt>
                <c:pt idx="828">
                  <c:v>0.68209283564814804</c:v>
                </c:pt>
                <c:pt idx="829">
                  <c:v>0.68209843749999999</c:v>
                </c:pt>
                <c:pt idx="830">
                  <c:v>0.68210386574074067</c:v>
                </c:pt>
                <c:pt idx="831">
                  <c:v>0.68210929398148146</c:v>
                </c:pt>
                <c:pt idx="832">
                  <c:v>0.68211472222222225</c:v>
                </c:pt>
                <c:pt idx="833">
                  <c:v>0.68211942129629632</c:v>
                </c:pt>
                <c:pt idx="834">
                  <c:v>0.682124849537037</c:v>
                </c:pt>
                <c:pt idx="835">
                  <c:v>0.68213027777777768</c:v>
                </c:pt>
                <c:pt idx="836">
                  <c:v>0.68213569444444444</c:v>
                </c:pt>
                <c:pt idx="837">
                  <c:v>0.68214112268518523</c:v>
                </c:pt>
                <c:pt idx="838">
                  <c:v>0.68214653935185188</c:v>
                </c:pt>
                <c:pt idx="839">
                  <c:v>0.68215124999999999</c:v>
                </c:pt>
                <c:pt idx="840">
                  <c:v>0.68215685185185182</c:v>
                </c:pt>
                <c:pt idx="841">
                  <c:v>0.68216246527777769</c:v>
                </c:pt>
                <c:pt idx="842">
                  <c:v>0.68216806712962963</c:v>
                </c:pt>
                <c:pt idx="843">
                  <c:v>0.68217368055555561</c:v>
                </c:pt>
                <c:pt idx="844">
                  <c:v>0.68217928240740744</c:v>
                </c:pt>
                <c:pt idx="845">
                  <c:v>0.68218471064814812</c:v>
                </c:pt>
                <c:pt idx="846">
                  <c:v>0.68219012731481488</c:v>
                </c:pt>
                <c:pt idx="847">
                  <c:v>0.68219555555555556</c:v>
                </c:pt>
                <c:pt idx="848">
                  <c:v>0.68220026620370378</c:v>
                </c:pt>
                <c:pt idx="849">
                  <c:v>0.68220568287037031</c:v>
                </c:pt>
                <c:pt idx="850">
                  <c:v>0.6822111111111111</c:v>
                </c:pt>
                <c:pt idx="851">
                  <c:v>0.68221653935185189</c:v>
                </c:pt>
                <c:pt idx="852">
                  <c:v>0.68222196759259257</c:v>
                </c:pt>
                <c:pt idx="853">
                  <c:v>0.68222756944444451</c:v>
                </c:pt>
                <c:pt idx="854">
                  <c:v>0.68223209490740733</c:v>
                </c:pt>
                <c:pt idx="855">
                  <c:v>0.68223769675925927</c:v>
                </c:pt>
                <c:pt idx="856">
                  <c:v>0.6822432986111111</c:v>
                </c:pt>
                <c:pt idx="857">
                  <c:v>0.68224909722222227</c:v>
                </c:pt>
                <c:pt idx="858">
                  <c:v>0.6822546990740741</c:v>
                </c:pt>
                <c:pt idx="859">
                  <c:v>0.68226030092592593</c:v>
                </c:pt>
                <c:pt idx="860">
                  <c:v>0.68226590277777788</c:v>
                </c:pt>
                <c:pt idx="861">
                  <c:v>0.68227134259259259</c:v>
                </c:pt>
                <c:pt idx="862">
                  <c:v>0.68227675925925924</c:v>
                </c:pt>
                <c:pt idx="863">
                  <c:v>0.68228146990740735</c:v>
                </c:pt>
                <c:pt idx="864">
                  <c:v>0.6822868865740741</c:v>
                </c:pt>
                <c:pt idx="865">
                  <c:v>0.68229231481481489</c:v>
                </c:pt>
                <c:pt idx="866">
                  <c:v>0.68229774305555557</c:v>
                </c:pt>
                <c:pt idx="867">
                  <c:v>0.68230317129629636</c:v>
                </c:pt>
                <c:pt idx="868">
                  <c:v>0.68230858796296301</c:v>
                </c:pt>
                <c:pt idx="869">
                  <c:v>0.68231329861111112</c:v>
                </c:pt>
                <c:pt idx="870">
                  <c:v>0.68231890046296295</c:v>
                </c:pt>
                <c:pt idx="871">
                  <c:v>0.68232451388888882</c:v>
                </c:pt>
                <c:pt idx="872">
                  <c:v>0.68233011574074076</c:v>
                </c:pt>
                <c:pt idx="873">
                  <c:v>0.68233571759259259</c:v>
                </c:pt>
                <c:pt idx="874">
                  <c:v>0.68234133101851846</c:v>
                </c:pt>
                <c:pt idx="875">
                  <c:v>0.68234674768518522</c:v>
                </c:pt>
                <c:pt idx="876">
                  <c:v>0.68235217592592601</c:v>
                </c:pt>
                <c:pt idx="877">
                  <c:v>0.68235760416666669</c:v>
                </c:pt>
                <c:pt idx="878">
                  <c:v>0.68236230324074076</c:v>
                </c:pt>
                <c:pt idx="879">
                  <c:v>0.68236773148148144</c:v>
                </c:pt>
                <c:pt idx="880">
                  <c:v>0.68237315972222223</c:v>
                </c:pt>
                <c:pt idx="881">
                  <c:v>0.68237858796296302</c:v>
                </c:pt>
                <c:pt idx="882">
                  <c:v>0.68238418981481486</c:v>
                </c:pt>
                <c:pt idx="883">
                  <c:v>0.6823896064814815</c:v>
                </c:pt>
                <c:pt idx="884">
                  <c:v>0.68239431712962961</c:v>
                </c:pt>
                <c:pt idx="885">
                  <c:v>0.68239991898148145</c:v>
                </c:pt>
                <c:pt idx="886">
                  <c:v>0.68240552083333339</c:v>
                </c:pt>
                <c:pt idx="887">
                  <c:v>0.68241113425925926</c:v>
                </c:pt>
                <c:pt idx="888">
                  <c:v>0.68241673611111109</c:v>
                </c:pt>
                <c:pt idx="889">
                  <c:v>0.68242234953703707</c:v>
                </c:pt>
                <c:pt idx="890">
                  <c:v>0.68242776620370371</c:v>
                </c:pt>
                <c:pt idx="891">
                  <c:v>0.6824331944444445</c:v>
                </c:pt>
                <c:pt idx="892">
                  <c:v>0.68243862268518518</c:v>
                </c:pt>
                <c:pt idx="893">
                  <c:v>0.68244332175925926</c:v>
                </c:pt>
                <c:pt idx="894">
                  <c:v>0.68244874999999994</c:v>
                </c:pt>
                <c:pt idx="895">
                  <c:v>0.68245417824074073</c:v>
                </c:pt>
                <c:pt idx="896">
                  <c:v>0.68245960648148152</c:v>
                </c:pt>
                <c:pt idx="897">
                  <c:v>0.68246502314814805</c:v>
                </c:pt>
                <c:pt idx="898">
                  <c:v>0.682470625</c:v>
                </c:pt>
                <c:pt idx="899">
                  <c:v>0.68247533564814811</c:v>
                </c:pt>
                <c:pt idx="900">
                  <c:v>0.68248093749999994</c:v>
                </c:pt>
                <c:pt idx="901">
                  <c:v>0.68248655092592603</c:v>
                </c:pt>
                <c:pt idx="902">
                  <c:v>0.68249215277777775</c:v>
                </c:pt>
                <c:pt idx="903">
                  <c:v>0.68249776620370373</c:v>
                </c:pt>
                <c:pt idx="904">
                  <c:v>0.68250336805555556</c:v>
                </c:pt>
                <c:pt idx="905">
                  <c:v>0.6825089699074075</c:v>
                </c:pt>
                <c:pt idx="906">
                  <c:v>0.68251439814814818</c:v>
                </c:pt>
                <c:pt idx="907">
                  <c:v>0.68252001157407405</c:v>
                </c:pt>
                <c:pt idx="908">
                  <c:v>0.68252542824074069</c:v>
                </c:pt>
                <c:pt idx="909">
                  <c:v>0.6825301388888888</c:v>
                </c:pt>
                <c:pt idx="910">
                  <c:v>0.68253555555555556</c:v>
                </c:pt>
                <c:pt idx="911">
                  <c:v>0.68254101851851845</c:v>
                </c:pt>
                <c:pt idx="912">
                  <c:v>0.68254644675925924</c:v>
                </c:pt>
                <c:pt idx="913">
                  <c:v>0.68255187500000003</c:v>
                </c:pt>
                <c:pt idx="914">
                  <c:v>0.68255729166666657</c:v>
                </c:pt>
                <c:pt idx="915">
                  <c:v>0.68256200231481479</c:v>
                </c:pt>
                <c:pt idx="916">
                  <c:v>0.68256760416666662</c:v>
                </c:pt>
                <c:pt idx="917">
                  <c:v>0.68257320601851845</c:v>
                </c:pt>
                <c:pt idx="918">
                  <c:v>0.68257899305555558</c:v>
                </c:pt>
                <c:pt idx="919">
                  <c:v>0.68258568287037036</c:v>
                </c:pt>
                <c:pt idx="920">
                  <c:v>0.68259111111111104</c:v>
                </c:pt>
                <c:pt idx="921">
                  <c:v>0.68259672453703713</c:v>
                </c:pt>
                <c:pt idx="922">
                  <c:v>0.68260232638888896</c:v>
                </c:pt>
                <c:pt idx="923">
                  <c:v>0.68260793981481482</c:v>
                </c:pt>
                <c:pt idx="924">
                  <c:v>0.68261354166666666</c:v>
                </c:pt>
                <c:pt idx="925">
                  <c:v>0.6826191435185186</c:v>
                </c:pt>
                <c:pt idx="926">
                  <c:v>0.68262474537037043</c:v>
                </c:pt>
                <c:pt idx="927">
                  <c:v>0.68263000000000007</c:v>
                </c:pt>
                <c:pt idx="928">
                  <c:v>0.68263542824074064</c:v>
                </c:pt>
                <c:pt idx="929">
                  <c:v>0.68264012731481483</c:v>
                </c:pt>
                <c:pt idx="930">
                  <c:v>0.68264572916666666</c:v>
                </c:pt>
                <c:pt idx="931">
                  <c:v>0.68265097222222215</c:v>
                </c:pt>
                <c:pt idx="932">
                  <c:v>0.68265640046296294</c:v>
                </c:pt>
                <c:pt idx="933">
                  <c:v>0.68266182870370373</c:v>
                </c:pt>
                <c:pt idx="934">
                  <c:v>0.68266743055555557</c:v>
                </c:pt>
                <c:pt idx="935">
                  <c:v>0.68267214120370368</c:v>
                </c:pt>
                <c:pt idx="936">
                  <c:v>0.68267774305555562</c:v>
                </c:pt>
                <c:pt idx="937">
                  <c:v>0.68268334490740745</c:v>
                </c:pt>
                <c:pt idx="938">
                  <c:v>0.68268895833333332</c:v>
                </c:pt>
                <c:pt idx="939">
                  <c:v>0.68269457175925929</c:v>
                </c:pt>
                <c:pt idx="940">
                  <c:v>0.68270016203703709</c:v>
                </c:pt>
                <c:pt idx="941">
                  <c:v>0.68270559027777777</c:v>
                </c:pt>
                <c:pt idx="942">
                  <c:v>0.68271101851851856</c:v>
                </c:pt>
                <c:pt idx="943">
                  <c:v>0.6827166203703704</c:v>
                </c:pt>
                <c:pt idx="944">
                  <c:v>0.68272114583333332</c:v>
                </c:pt>
                <c:pt idx="945">
                  <c:v>0.68272657407407411</c:v>
                </c:pt>
                <c:pt idx="946">
                  <c:v>0.68273200231481479</c:v>
                </c:pt>
                <c:pt idx="947">
                  <c:v>0.68273743055555558</c:v>
                </c:pt>
                <c:pt idx="948">
                  <c:v>0.68274284722222223</c:v>
                </c:pt>
                <c:pt idx="949">
                  <c:v>0.68274844907407406</c:v>
                </c:pt>
                <c:pt idx="950">
                  <c:v>0.68275315972222217</c:v>
                </c:pt>
                <c:pt idx="951">
                  <c:v>0.68275876157407411</c:v>
                </c:pt>
                <c:pt idx="952">
                  <c:v>0.68276437499999998</c:v>
                </c:pt>
                <c:pt idx="953">
                  <c:v>0.68276997685185181</c:v>
                </c:pt>
                <c:pt idx="954">
                  <c:v>0.68277576388888894</c:v>
                </c:pt>
                <c:pt idx="955">
                  <c:v>0.68278136574074078</c:v>
                </c:pt>
                <c:pt idx="956">
                  <c:v>0.6827866203703703</c:v>
                </c:pt>
                <c:pt idx="957">
                  <c:v>0.68279204861111109</c:v>
                </c:pt>
                <c:pt idx="958">
                  <c:v>0.68279746527777785</c:v>
                </c:pt>
                <c:pt idx="959">
                  <c:v>0.68280217592592596</c:v>
                </c:pt>
                <c:pt idx="960">
                  <c:v>0.6828075925925926</c:v>
                </c:pt>
                <c:pt idx="961">
                  <c:v>0.68281320601851858</c:v>
                </c:pt>
                <c:pt idx="962">
                  <c:v>0.68281863425925915</c:v>
                </c:pt>
                <c:pt idx="963">
                  <c:v>0.68282405092592591</c:v>
                </c:pt>
                <c:pt idx="964">
                  <c:v>0.6828294791666667</c:v>
                </c:pt>
                <c:pt idx="965">
                  <c:v>0.68283436342592596</c:v>
                </c:pt>
                <c:pt idx="966">
                  <c:v>0.68283996527777779</c:v>
                </c:pt>
                <c:pt idx="967">
                  <c:v>0.68284575231481481</c:v>
                </c:pt>
                <c:pt idx="968">
                  <c:v>0.6828511805555556</c:v>
                </c:pt>
                <c:pt idx="969">
                  <c:v>0.68285679398148147</c:v>
                </c:pt>
                <c:pt idx="970">
                  <c:v>0.6828623958333333</c:v>
                </c:pt>
                <c:pt idx="971">
                  <c:v>0.68286782407407409</c:v>
                </c:pt>
                <c:pt idx="972">
                  <c:v>0.68287322916666671</c:v>
                </c:pt>
                <c:pt idx="973">
                  <c:v>0.68287883101851854</c:v>
                </c:pt>
                <c:pt idx="974">
                  <c:v>0.68288425925925933</c:v>
                </c:pt>
                <c:pt idx="975">
                  <c:v>0.6828889583333333</c:v>
                </c:pt>
                <c:pt idx="976">
                  <c:v>0.68289438657407409</c:v>
                </c:pt>
                <c:pt idx="977">
                  <c:v>0.68289981481481477</c:v>
                </c:pt>
                <c:pt idx="978">
                  <c:v>0.68290523148148141</c:v>
                </c:pt>
                <c:pt idx="979">
                  <c:v>0.68291083333333324</c:v>
                </c:pt>
                <c:pt idx="980">
                  <c:v>0.68291626157407403</c:v>
                </c:pt>
                <c:pt idx="981">
                  <c:v>0.68292097222222214</c:v>
                </c:pt>
                <c:pt idx="982">
                  <c:v>0.68292657407407409</c:v>
                </c:pt>
                <c:pt idx="983">
                  <c:v>0.68293218750000007</c:v>
                </c:pt>
                <c:pt idx="984">
                  <c:v>0.68293778935185179</c:v>
                </c:pt>
                <c:pt idx="985">
                  <c:v>0.68294339120370362</c:v>
                </c:pt>
                <c:pt idx="986">
                  <c:v>0.68294881944444441</c:v>
                </c:pt>
                <c:pt idx="987">
                  <c:v>0.6829542476851852</c:v>
                </c:pt>
                <c:pt idx="988">
                  <c:v>0.68295967592592588</c:v>
                </c:pt>
                <c:pt idx="989">
                  <c:v>0.68296437500000007</c:v>
                </c:pt>
                <c:pt idx="990">
                  <c:v>0.68296980324074064</c:v>
                </c:pt>
                <c:pt idx="991">
                  <c:v>0.68297540509259258</c:v>
                </c:pt>
                <c:pt idx="992">
                  <c:v>0.68298064814814818</c:v>
                </c:pt>
                <c:pt idx="993">
                  <c:v>0.68298607638888897</c:v>
                </c:pt>
                <c:pt idx="994">
                  <c:v>0.68299167824074081</c:v>
                </c:pt>
                <c:pt idx="995">
                  <c:v>0.68299620370370373</c:v>
                </c:pt>
                <c:pt idx="996">
                  <c:v>0.68300180555555556</c:v>
                </c:pt>
                <c:pt idx="997">
                  <c:v>0.68300759259259258</c:v>
                </c:pt>
                <c:pt idx="998">
                  <c:v>0.68301302083333326</c:v>
                </c:pt>
                <c:pt idx="999">
                  <c:v>0.68301857638888885</c:v>
                </c:pt>
                <c:pt idx="1000">
                  <c:v>0.68302436342592587</c:v>
                </c:pt>
                <c:pt idx="1001">
                  <c:v>0.68302996527777771</c:v>
                </c:pt>
                <c:pt idx="1002">
                  <c:v>0.68303575231481484</c:v>
                </c:pt>
                <c:pt idx="1003">
                  <c:v>0.68304118055555563</c:v>
                </c:pt>
                <c:pt idx="1004">
                  <c:v>0.68304642361111112</c:v>
                </c:pt>
                <c:pt idx="1005">
                  <c:v>0.68305130787037038</c:v>
                </c:pt>
                <c:pt idx="1006">
                  <c:v>0.68305655092592588</c:v>
                </c:pt>
                <c:pt idx="1007">
                  <c:v>0.68306197916666667</c:v>
                </c:pt>
                <c:pt idx="1008">
                  <c:v>0.6830675810185185</c:v>
                </c:pt>
                <c:pt idx="1009">
                  <c:v>0.68307283564814814</c:v>
                </c:pt>
                <c:pt idx="1010">
                  <c:v>0.68307843749999997</c:v>
                </c:pt>
                <c:pt idx="1011">
                  <c:v>0.68308313657407405</c:v>
                </c:pt>
                <c:pt idx="1012">
                  <c:v>0.68308875000000002</c:v>
                </c:pt>
                <c:pt idx="1013">
                  <c:v>0.68309452546296301</c:v>
                </c:pt>
                <c:pt idx="1014">
                  <c:v>0.68310013888888887</c:v>
                </c:pt>
                <c:pt idx="1015">
                  <c:v>0.68310574074074071</c:v>
                </c:pt>
                <c:pt idx="1016">
                  <c:v>0.68311135416666657</c:v>
                </c:pt>
                <c:pt idx="1017">
                  <c:v>0.68311659722222229</c:v>
                </c:pt>
                <c:pt idx="1018">
                  <c:v>0.68312219907407412</c:v>
                </c:pt>
                <c:pt idx="1019">
                  <c:v>0.68312762731481491</c:v>
                </c:pt>
                <c:pt idx="1020">
                  <c:v>0.68313215277777772</c:v>
                </c:pt>
                <c:pt idx="1021">
                  <c:v>0.68313758101851851</c:v>
                </c:pt>
                <c:pt idx="1022">
                  <c:v>0.68314299768518516</c:v>
                </c:pt>
                <c:pt idx="1023">
                  <c:v>0.68314859953703699</c:v>
                </c:pt>
                <c:pt idx="1024">
                  <c:v>0.68315402777777778</c:v>
                </c:pt>
                <c:pt idx="1025">
                  <c:v>0.68315945601851846</c:v>
                </c:pt>
                <c:pt idx="1026">
                  <c:v>0.6831639814814815</c:v>
                </c:pt>
                <c:pt idx="1027">
                  <c:v>0.68316976851851852</c:v>
                </c:pt>
                <c:pt idx="1028">
                  <c:v>0.68317519675925931</c:v>
                </c:pt>
                <c:pt idx="1029">
                  <c:v>0.68318079861111114</c:v>
                </c:pt>
                <c:pt idx="1030">
                  <c:v>0.68318641203703701</c:v>
                </c:pt>
                <c:pt idx="1031">
                  <c:v>0.68319201388888884</c:v>
                </c:pt>
                <c:pt idx="1032">
                  <c:v>0.68319744212962963</c:v>
                </c:pt>
                <c:pt idx="1033">
                  <c:v>0.68320287037037042</c:v>
                </c:pt>
                <c:pt idx="1034">
                  <c:v>0.68320828703703695</c:v>
                </c:pt>
                <c:pt idx="1035">
                  <c:v>0.68321317129629622</c:v>
                </c:pt>
                <c:pt idx="1036">
                  <c:v>0.68321841435185193</c:v>
                </c:pt>
                <c:pt idx="1037">
                  <c:v>0.6832240277777778</c:v>
                </c:pt>
                <c:pt idx="1038">
                  <c:v>0.68322944444444433</c:v>
                </c:pt>
                <c:pt idx="1039">
                  <c:v>0.68323523148148146</c:v>
                </c:pt>
                <c:pt idx="1040">
                  <c:v>0.68324047453703696</c:v>
                </c:pt>
                <c:pt idx="1041">
                  <c:v>0.68324590277777775</c:v>
                </c:pt>
                <c:pt idx="1042">
                  <c:v>0.68325060185185194</c:v>
                </c:pt>
                <c:pt idx="1043">
                  <c:v>0.68325638888888884</c:v>
                </c:pt>
                <c:pt idx="1044">
                  <c:v>0.68326200231481471</c:v>
                </c:pt>
                <c:pt idx="1045">
                  <c:v>0.6832674305555555</c:v>
                </c:pt>
                <c:pt idx="1046">
                  <c:v>0.68327303240740733</c:v>
                </c:pt>
                <c:pt idx="1047">
                  <c:v>0.68327846064814812</c:v>
                </c:pt>
                <c:pt idx="1048">
                  <c:v>0.68328406249999996</c:v>
                </c:pt>
                <c:pt idx="1049">
                  <c:v>0.68328931712962959</c:v>
                </c:pt>
                <c:pt idx="1050">
                  <c:v>0.68329401620370367</c:v>
                </c:pt>
                <c:pt idx="1051">
                  <c:v>0.6832996180555555</c:v>
                </c:pt>
                <c:pt idx="1052">
                  <c:v>0.68330486111111111</c:v>
                </c:pt>
                <c:pt idx="1053">
                  <c:v>0.6833102893518519</c:v>
                </c:pt>
                <c:pt idx="1054">
                  <c:v>0.68331589120370373</c:v>
                </c:pt>
                <c:pt idx="1055">
                  <c:v>0.68332131944444452</c:v>
                </c:pt>
                <c:pt idx="1056">
                  <c:v>0.68332620370370367</c:v>
                </c:pt>
                <c:pt idx="1057">
                  <c:v>0.6833318055555555</c:v>
                </c:pt>
                <c:pt idx="1058">
                  <c:v>0.68333741898148148</c:v>
                </c:pt>
                <c:pt idx="1059">
                  <c:v>0.68334302083333343</c:v>
                </c:pt>
                <c:pt idx="1060">
                  <c:v>0.68334863425925929</c:v>
                </c:pt>
                <c:pt idx="1061">
                  <c:v>0.68335410879629632</c:v>
                </c:pt>
                <c:pt idx="1062">
                  <c:v>0.68335952546296286</c:v>
                </c:pt>
                <c:pt idx="1063">
                  <c:v>0.68336532407407402</c:v>
                </c:pt>
                <c:pt idx="1064">
                  <c:v>0.68337074074074078</c:v>
                </c:pt>
                <c:pt idx="1065">
                  <c:v>0.68337562500000004</c:v>
                </c:pt>
                <c:pt idx="1066">
                  <c:v>0.68338105324074083</c:v>
                </c:pt>
                <c:pt idx="1067">
                  <c:v>0.68338648148148151</c:v>
                </c:pt>
                <c:pt idx="1068">
                  <c:v>0.68339190972222219</c:v>
                </c:pt>
                <c:pt idx="1069">
                  <c:v>0.68339732638888895</c:v>
                </c:pt>
                <c:pt idx="1070">
                  <c:v>0.68340275462962963</c:v>
                </c:pt>
                <c:pt idx="1071">
                  <c:v>0.68340818287037042</c:v>
                </c:pt>
                <c:pt idx="1072">
                  <c:v>0.68341288194444438</c:v>
                </c:pt>
                <c:pt idx="1073">
                  <c:v>0.68341848379629633</c:v>
                </c:pt>
                <c:pt idx="1074">
                  <c:v>0.68342409722222219</c:v>
                </c:pt>
                <c:pt idx="1075">
                  <c:v>0.68342969907407403</c:v>
                </c:pt>
                <c:pt idx="1076">
                  <c:v>0.6834353125</c:v>
                </c:pt>
                <c:pt idx="1077">
                  <c:v>0.68344072916666665</c:v>
                </c:pt>
                <c:pt idx="1078">
                  <c:v>0.68344634259259263</c:v>
                </c:pt>
                <c:pt idx="1079">
                  <c:v>0.68345177083333331</c:v>
                </c:pt>
                <c:pt idx="1080">
                  <c:v>0.68345646990740738</c:v>
                </c:pt>
                <c:pt idx="1081">
                  <c:v>0.68346189814814817</c:v>
                </c:pt>
                <c:pt idx="1082">
                  <c:v>0.68346732638888896</c:v>
                </c:pt>
                <c:pt idx="1083">
                  <c:v>0.6834727430555555</c:v>
                </c:pt>
                <c:pt idx="1084">
                  <c:v>0.68347835648148159</c:v>
                </c:pt>
                <c:pt idx="1085">
                  <c:v>0.68348377314814812</c:v>
                </c:pt>
                <c:pt idx="1086">
                  <c:v>0.68348938657407399</c:v>
                </c:pt>
                <c:pt idx="1087">
                  <c:v>0.68349427083333325</c:v>
                </c:pt>
                <c:pt idx="1088">
                  <c:v>0.68350108796296294</c:v>
                </c:pt>
                <c:pt idx="1089">
                  <c:v>0.68350668981481488</c:v>
                </c:pt>
                <c:pt idx="1090">
                  <c:v>0.68351157407407415</c:v>
                </c:pt>
                <c:pt idx="1091">
                  <c:v>0.68351700231481483</c:v>
                </c:pt>
                <c:pt idx="1092">
                  <c:v>0.68352278935185184</c:v>
                </c:pt>
                <c:pt idx="1093">
                  <c:v>0.68352839120370368</c:v>
                </c:pt>
                <c:pt idx="1094">
                  <c:v>0.68353400462962954</c:v>
                </c:pt>
                <c:pt idx="1095">
                  <c:v>0.68353960648148149</c:v>
                </c:pt>
                <c:pt idx="1096">
                  <c:v>0.68354503472222217</c:v>
                </c:pt>
                <c:pt idx="1097">
                  <c:v>0.68355063657407411</c:v>
                </c:pt>
                <c:pt idx="1098">
                  <c:v>0.68355606481481479</c:v>
                </c:pt>
                <c:pt idx="1099">
                  <c:v>0.68356076388888887</c:v>
                </c:pt>
                <c:pt idx="1100">
                  <c:v>0.68356619212962955</c:v>
                </c:pt>
                <c:pt idx="1101">
                  <c:v>0.68357179398148149</c:v>
                </c:pt>
                <c:pt idx="1102">
                  <c:v>0.68357722222222217</c:v>
                </c:pt>
                <c:pt idx="1103">
                  <c:v>0.68358265046296296</c:v>
                </c:pt>
                <c:pt idx="1104">
                  <c:v>0.68358807870370375</c:v>
                </c:pt>
                <c:pt idx="1105">
                  <c:v>0.68359368055555558</c:v>
                </c:pt>
                <c:pt idx="1106">
                  <c:v>0.68359856481481485</c:v>
                </c:pt>
                <c:pt idx="1107">
                  <c:v>0.68360416666666668</c:v>
                </c:pt>
                <c:pt idx="1108">
                  <c:v>0.68360978009259254</c:v>
                </c:pt>
                <c:pt idx="1109">
                  <c:v>0.68361538194444449</c:v>
                </c:pt>
                <c:pt idx="1110">
                  <c:v>0.68362099537037035</c:v>
                </c:pt>
                <c:pt idx="1111">
                  <c:v>0.68362659722222219</c:v>
                </c:pt>
                <c:pt idx="1112">
                  <c:v>0.68363221064814816</c:v>
                </c:pt>
                <c:pt idx="1113">
                  <c:v>0.68363798611111104</c:v>
                </c:pt>
                <c:pt idx="1114">
                  <c:v>0.68364359953703702</c:v>
                </c:pt>
                <c:pt idx="1115">
                  <c:v>0.68364920138888896</c:v>
                </c:pt>
                <c:pt idx="1116">
                  <c:v>0.68365481481481483</c:v>
                </c:pt>
                <c:pt idx="1117">
                  <c:v>0.68366023148148158</c:v>
                </c:pt>
                <c:pt idx="1118">
                  <c:v>0.68366494212962969</c:v>
                </c:pt>
                <c:pt idx="1119">
                  <c:v>0.68367037037037026</c:v>
                </c:pt>
                <c:pt idx="1120">
                  <c:v>0.68367578703703702</c:v>
                </c:pt>
                <c:pt idx="1121">
                  <c:v>0.68368140046296288</c:v>
                </c:pt>
                <c:pt idx="1122">
                  <c:v>0.68368682870370368</c:v>
                </c:pt>
                <c:pt idx="1123">
                  <c:v>0.68369243055555551</c:v>
                </c:pt>
                <c:pt idx="1124">
                  <c:v>0.6836978587962963</c:v>
                </c:pt>
                <c:pt idx="1125">
                  <c:v>0.68370274305555556</c:v>
                </c:pt>
                <c:pt idx="1126">
                  <c:v>0.68370834490740739</c:v>
                </c:pt>
                <c:pt idx="1127">
                  <c:v>0.68371394675925934</c:v>
                </c:pt>
                <c:pt idx="1128">
                  <c:v>0.6837195601851852</c:v>
                </c:pt>
                <c:pt idx="1129">
                  <c:v>0.68372516203703704</c:v>
                </c:pt>
                <c:pt idx="1130">
                  <c:v>0.6837307754629629</c:v>
                </c:pt>
                <c:pt idx="1131">
                  <c:v>0.68373637731481474</c:v>
                </c:pt>
                <c:pt idx="1132">
                  <c:v>0.68374197916666668</c:v>
                </c:pt>
                <c:pt idx="1133">
                  <c:v>0.68374759259259266</c:v>
                </c:pt>
                <c:pt idx="1134">
                  <c:v>0.68375295138888881</c:v>
                </c:pt>
                <c:pt idx="1135">
                  <c:v>0.68375855324074075</c:v>
                </c:pt>
                <c:pt idx="1136">
                  <c:v>0.68376343750000002</c:v>
                </c:pt>
                <c:pt idx="1137">
                  <c:v>0.68376905092592599</c:v>
                </c:pt>
                <c:pt idx="1138">
                  <c:v>0.68377465277777771</c:v>
                </c:pt>
                <c:pt idx="1139">
                  <c:v>0.6837800810185185</c:v>
                </c:pt>
                <c:pt idx="1140">
                  <c:v>0.68378550925925918</c:v>
                </c:pt>
                <c:pt idx="1141">
                  <c:v>0.68379111111111113</c:v>
                </c:pt>
                <c:pt idx="1142">
                  <c:v>0.68379653935185181</c:v>
                </c:pt>
                <c:pt idx="1143">
                  <c:v>0.68380214120370375</c:v>
                </c:pt>
                <c:pt idx="1144">
                  <c:v>0.68380685185185186</c:v>
                </c:pt>
                <c:pt idx="1145">
                  <c:v>0.68381245370370369</c:v>
                </c:pt>
                <c:pt idx="1146">
                  <c:v>0.68381805555555564</c:v>
                </c:pt>
                <c:pt idx="1147">
                  <c:v>0.6838236689814815</c:v>
                </c:pt>
                <c:pt idx="1148">
                  <c:v>0.68382927083333334</c:v>
                </c:pt>
                <c:pt idx="1149">
                  <c:v>0.6838348842592592</c:v>
                </c:pt>
                <c:pt idx="1150">
                  <c:v>0.68384048611111103</c:v>
                </c:pt>
                <c:pt idx="1151">
                  <c:v>0.68384609953703712</c:v>
                </c:pt>
                <c:pt idx="1152">
                  <c:v>0.68385170138888896</c:v>
                </c:pt>
                <c:pt idx="1153">
                  <c:v>0.68385730324074068</c:v>
                </c:pt>
                <c:pt idx="1154">
                  <c:v>0.68386273148148147</c:v>
                </c:pt>
                <c:pt idx="1155">
                  <c:v>0.68386744212962958</c:v>
                </c:pt>
                <c:pt idx="1156">
                  <c:v>0.68387304398148141</c:v>
                </c:pt>
                <c:pt idx="1157">
                  <c:v>0.6838784722222222</c:v>
                </c:pt>
                <c:pt idx="1158">
                  <c:v>0.68388407407407403</c:v>
                </c:pt>
                <c:pt idx="1159">
                  <c:v>0.68388950231481482</c:v>
                </c:pt>
                <c:pt idx="1160">
                  <c:v>0.68389493055555561</c:v>
                </c:pt>
                <c:pt idx="1161">
                  <c:v>0.68390053240740745</c:v>
                </c:pt>
                <c:pt idx="1162">
                  <c:v>0.68390523148148141</c:v>
                </c:pt>
                <c:pt idx="1163">
                  <c:v>0.6839108449074075</c:v>
                </c:pt>
                <c:pt idx="1164">
                  <c:v>0.68391644675925922</c:v>
                </c:pt>
                <c:pt idx="1165">
                  <c:v>0.6839220601851852</c:v>
                </c:pt>
                <c:pt idx="1166">
                  <c:v>0.68392766203703703</c:v>
                </c:pt>
                <c:pt idx="1167">
                  <c:v>0.68393326388888898</c:v>
                </c:pt>
                <c:pt idx="1168">
                  <c:v>0.68393887731481484</c:v>
                </c:pt>
                <c:pt idx="1169">
                  <c:v>0.68394447916666667</c:v>
                </c:pt>
                <c:pt idx="1170">
                  <c:v>0.68394990740740746</c:v>
                </c:pt>
                <c:pt idx="1171">
                  <c:v>0.68395533564814814</c:v>
                </c:pt>
                <c:pt idx="1172">
                  <c:v>0.68396003472222222</c:v>
                </c:pt>
                <c:pt idx="1173">
                  <c:v>0.6839654629629629</c:v>
                </c:pt>
                <c:pt idx="1174">
                  <c:v>0.68397087962962966</c:v>
                </c:pt>
                <c:pt idx="1175">
                  <c:v>0.68397630787037034</c:v>
                </c:pt>
                <c:pt idx="1176">
                  <c:v>0.68398156249999997</c:v>
                </c:pt>
                <c:pt idx="1177">
                  <c:v>0.68398699074074065</c:v>
                </c:pt>
                <c:pt idx="1178">
                  <c:v>0.68399168981481484</c:v>
                </c:pt>
                <c:pt idx="1179">
                  <c:v>0.68399730324074071</c:v>
                </c:pt>
                <c:pt idx="1180">
                  <c:v>0.68400290509259254</c:v>
                </c:pt>
                <c:pt idx="1181">
                  <c:v>0.68400850694444448</c:v>
                </c:pt>
                <c:pt idx="1182">
                  <c:v>0.68401412037037035</c:v>
                </c:pt>
                <c:pt idx="1183">
                  <c:v>0.68401954861111103</c:v>
                </c:pt>
                <c:pt idx="1184">
                  <c:v>0.68402496527777779</c:v>
                </c:pt>
                <c:pt idx="1185">
                  <c:v>0.68402967592592601</c:v>
                </c:pt>
                <c:pt idx="1186">
                  <c:v>0.68403527777777784</c:v>
                </c:pt>
                <c:pt idx="1187">
                  <c:v>0.6840408912037037</c:v>
                </c:pt>
                <c:pt idx="1188">
                  <c:v>0.68404630787037035</c:v>
                </c:pt>
                <c:pt idx="1189">
                  <c:v>0.68405173611111103</c:v>
                </c:pt>
                <c:pt idx="1190">
                  <c:v>0.68405733796296297</c:v>
                </c:pt>
                <c:pt idx="1191">
                  <c:v>0.68406295138888895</c:v>
                </c:pt>
                <c:pt idx="1192">
                  <c:v>0.68406837962962952</c:v>
                </c:pt>
                <c:pt idx="1193">
                  <c:v>0.68407325231481486</c:v>
                </c:pt>
                <c:pt idx="1194">
                  <c:v>0.68407886574074073</c:v>
                </c:pt>
                <c:pt idx="1195">
                  <c:v>0.68408446759259256</c:v>
                </c:pt>
                <c:pt idx="1196">
                  <c:v>0.68409008101851854</c:v>
                </c:pt>
                <c:pt idx="1197">
                  <c:v>0.68409568287037048</c:v>
                </c:pt>
                <c:pt idx="1198">
                  <c:v>0.6841012847222222</c:v>
                </c:pt>
                <c:pt idx="1199">
                  <c:v>0.68410689814814818</c:v>
                </c:pt>
                <c:pt idx="1200">
                  <c:v>0.68411250000000001</c:v>
                </c:pt>
                <c:pt idx="1201">
                  <c:v>0.68411811342592588</c:v>
                </c:pt>
                <c:pt idx="1202">
                  <c:v>0.68412371527777782</c:v>
                </c:pt>
                <c:pt idx="1203">
                  <c:v>0.68412931712962965</c:v>
                </c:pt>
                <c:pt idx="1204">
                  <c:v>0.68413474537037045</c:v>
                </c:pt>
                <c:pt idx="1205">
                  <c:v>0.68413962962962971</c:v>
                </c:pt>
                <c:pt idx="1206">
                  <c:v>0.68414524305555557</c:v>
                </c:pt>
                <c:pt idx="1207">
                  <c:v>0.68415065972222233</c:v>
                </c:pt>
                <c:pt idx="1208">
                  <c:v>0.6841562731481482</c:v>
                </c:pt>
                <c:pt idx="1209">
                  <c:v>0.68416187500000003</c:v>
                </c:pt>
                <c:pt idx="1210">
                  <c:v>0.68416747685185186</c:v>
                </c:pt>
                <c:pt idx="1211">
                  <c:v>0.68417309027777773</c:v>
                </c:pt>
                <c:pt idx="1212">
                  <c:v>0.68417869212962967</c:v>
                </c:pt>
                <c:pt idx="1213">
                  <c:v>0.68418430555555554</c:v>
                </c:pt>
                <c:pt idx="1214">
                  <c:v>0.68418990740740737</c:v>
                </c:pt>
                <c:pt idx="1215">
                  <c:v>0.68419479166666664</c:v>
                </c:pt>
                <c:pt idx="1216">
                  <c:v>0.68420039351851847</c:v>
                </c:pt>
                <c:pt idx="1217">
                  <c:v>0.68420600694444433</c:v>
                </c:pt>
                <c:pt idx="1218">
                  <c:v>0.68421160879629628</c:v>
                </c:pt>
                <c:pt idx="1219">
                  <c:v>0.68421775462962964</c:v>
                </c:pt>
                <c:pt idx="1220">
                  <c:v>0.68422336805555561</c:v>
                </c:pt>
                <c:pt idx="1221">
                  <c:v>0.68422915509259263</c:v>
                </c:pt>
                <c:pt idx="1222">
                  <c:v>0.68423475694444447</c:v>
                </c:pt>
                <c:pt idx="1223">
                  <c:v>0.68424037037037033</c:v>
                </c:pt>
                <c:pt idx="1224">
                  <c:v>0.68424597222222217</c:v>
                </c:pt>
                <c:pt idx="1225">
                  <c:v>0.68425157407407411</c:v>
                </c:pt>
                <c:pt idx="1226">
                  <c:v>0.68425718749999997</c:v>
                </c:pt>
                <c:pt idx="1227">
                  <c:v>0.68426278935185181</c:v>
                </c:pt>
                <c:pt idx="1228">
                  <c:v>0.68426840277777778</c:v>
                </c:pt>
                <c:pt idx="1229">
                  <c:v>0.68427400462962973</c:v>
                </c:pt>
                <c:pt idx="1230">
                  <c:v>0.68427960648148145</c:v>
                </c:pt>
                <c:pt idx="1231">
                  <c:v>0.68428431712962956</c:v>
                </c:pt>
                <c:pt idx="1232">
                  <c:v>0.68428991898148139</c:v>
                </c:pt>
                <c:pt idx="1233">
                  <c:v>0.68429553240740748</c:v>
                </c:pt>
                <c:pt idx="1234">
                  <c:v>0.68430113425925931</c:v>
                </c:pt>
                <c:pt idx="1235">
                  <c:v>0.68430673611111115</c:v>
                </c:pt>
                <c:pt idx="1236">
                  <c:v>0.68431270833333324</c:v>
                </c:pt>
                <c:pt idx="1237">
                  <c:v>0.68431826388888883</c:v>
                </c:pt>
                <c:pt idx="1238">
                  <c:v>0.68432387731481492</c:v>
                </c:pt>
                <c:pt idx="1239">
                  <c:v>0.68432947916666664</c:v>
                </c:pt>
                <c:pt idx="1240">
                  <c:v>0.68433508101851848</c:v>
                </c:pt>
                <c:pt idx="1241">
                  <c:v>0.68434069444444445</c:v>
                </c:pt>
                <c:pt idx="1242">
                  <c:v>0.6843462962962964</c:v>
                </c:pt>
                <c:pt idx="1243">
                  <c:v>0.68435190972222226</c:v>
                </c:pt>
                <c:pt idx="1244">
                  <c:v>0.68435678240740738</c:v>
                </c:pt>
                <c:pt idx="1245">
                  <c:v>0.6843634837962963</c:v>
                </c:pt>
                <c:pt idx="1246">
                  <c:v>0.68436908564814825</c:v>
                </c:pt>
                <c:pt idx="1247">
                  <c:v>0.68437396990740751</c:v>
                </c:pt>
                <c:pt idx="1248">
                  <c:v>0.68437957175925923</c:v>
                </c:pt>
                <c:pt idx="1249">
                  <c:v>0.68438518518518521</c:v>
                </c:pt>
                <c:pt idx="1250">
                  <c:v>0.68439078703703704</c:v>
                </c:pt>
                <c:pt idx="1251">
                  <c:v>0.68439640046296291</c:v>
                </c:pt>
                <c:pt idx="1252">
                  <c:v>0.68440200231481485</c:v>
                </c:pt>
                <c:pt idx="1253">
                  <c:v>0.68440760416666668</c:v>
                </c:pt>
                <c:pt idx="1254">
                  <c:v>0.68441321759259255</c:v>
                </c:pt>
                <c:pt idx="1255">
                  <c:v>0.68441881944444438</c:v>
                </c:pt>
                <c:pt idx="1256">
                  <c:v>0.68442443287037047</c:v>
                </c:pt>
                <c:pt idx="1257">
                  <c:v>0.68443003472222219</c:v>
                </c:pt>
                <c:pt idx="1258">
                  <c:v>0.68443491898148145</c:v>
                </c:pt>
                <c:pt idx="1259">
                  <c:v>0.68444052083333329</c:v>
                </c:pt>
                <c:pt idx="1260">
                  <c:v>0.68444613425925926</c:v>
                </c:pt>
                <c:pt idx="1261">
                  <c:v>0.68445173611111121</c:v>
                </c:pt>
                <c:pt idx="1262">
                  <c:v>0.68445733796296293</c:v>
                </c:pt>
                <c:pt idx="1263">
                  <c:v>0.68446296296296294</c:v>
                </c:pt>
                <c:pt idx="1264">
                  <c:v>0.68446856481481477</c:v>
                </c:pt>
                <c:pt idx="1265">
                  <c:v>0.68447399305555556</c:v>
                </c:pt>
                <c:pt idx="1266">
                  <c:v>0.6844795949074074</c:v>
                </c:pt>
                <c:pt idx="1267">
                  <c:v>0.68448502314814819</c:v>
                </c:pt>
                <c:pt idx="1268">
                  <c:v>0.68448990740740745</c:v>
                </c:pt>
                <c:pt idx="1269">
                  <c:v>0.68449550925925928</c:v>
                </c:pt>
                <c:pt idx="1270">
                  <c:v>0.68450112268518515</c:v>
                </c:pt>
                <c:pt idx="1271">
                  <c:v>0.68450672453703698</c:v>
                </c:pt>
                <c:pt idx="1272">
                  <c:v>0.68451233796296307</c:v>
                </c:pt>
                <c:pt idx="1273">
                  <c:v>0.68451793981481479</c:v>
                </c:pt>
                <c:pt idx="1274">
                  <c:v>0.68452372685185192</c:v>
                </c:pt>
                <c:pt idx="1275">
                  <c:v>0.68452951388888883</c:v>
                </c:pt>
                <c:pt idx="1276">
                  <c:v>0.68453530092592596</c:v>
                </c:pt>
                <c:pt idx="1277">
                  <c:v>0.68454108796296298</c:v>
                </c:pt>
                <c:pt idx="1278">
                  <c:v>0.68454651620370377</c:v>
                </c:pt>
                <c:pt idx="1279">
                  <c:v>0.68455230324074068</c:v>
                </c:pt>
                <c:pt idx="1280">
                  <c:v>0.68455790509259262</c:v>
                </c:pt>
                <c:pt idx="1281">
                  <c:v>0.68456351851851849</c:v>
                </c:pt>
                <c:pt idx="1282">
                  <c:v>0.68456893518518525</c:v>
                </c:pt>
                <c:pt idx="1283">
                  <c:v>0.68457364583333336</c:v>
                </c:pt>
                <c:pt idx="1284">
                  <c:v>0.68457924768518519</c:v>
                </c:pt>
                <c:pt idx="1285">
                  <c:v>0.68458486111111105</c:v>
                </c:pt>
                <c:pt idx="1286">
                  <c:v>0.68459009259259263</c:v>
                </c:pt>
                <c:pt idx="1287">
                  <c:v>0.68459570601851849</c:v>
                </c:pt>
                <c:pt idx="1288">
                  <c:v>0.68460113425925917</c:v>
                </c:pt>
                <c:pt idx="1289">
                  <c:v>0.68460655092592593</c:v>
                </c:pt>
                <c:pt idx="1290">
                  <c:v>0.68461143518518519</c:v>
                </c:pt>
                <c:pt idx="1291">
                  <c:v>0.68461704861111106</c:v>
                </c:pt>
                <c:pt idx="1292">
                  <c:v>0.684622650462963</c:v>
                </c:pt>
                <c:pt idx="1293">
                  <c:v>0.68462825231481483</c:v>
                </c:pt>
                <c:pt idx="1294">
                  <c:v>0.68463369212962955</c:v>
                </c:pt>
                <c:pt idx="1295">
                  <c:v>0.68463929398148149</c:v>
                </c:pt>
                <c:pt idx="1296">
                  <c:v>0.68464508101851862</c:v>
                </c:pt>
                <c:pt idx="1297">
                  <c:v>0.68465068287037034</c:v>
                </c:pt>
                <c:pt idx="1298">
                  <c:v>0.68465611111111102</c:v>
                </c:pt>
                <c:pt idx="1299">
                  <c:v>0.68466171296296297</c:v>
                </c:pt>
                <c:pt idx="1300">
                  <c:v>0.68466714120370364</c:v>
                </c:pt>
                <c:pt idx="1301">
                  <c:v>0.68467166666666668</c:v>
                </c:pt>
                <c:pt idx="1302">
                  <c:v>0.68467726851851862</c:v>
                </c:pt>
                <c:pt idx="1303">
                  <c:v>0.68468269675925919</c:v>
                </c:pt>
                <c:pt idx="1304">
                  <c:v>0.68468812499999998</c:v>
                </c:pt>
                <c:pt idx="1305">
                  <c:v>0.68469355324074066</c:v>
                </c:pt>
                <c:pt idx="1306">
                  <c:v>0.68469879629629637</c:v>
                </c:pt>
                <c:pt idx="1307">
                  <c:v>0.68470366898148149</c:v>
                </c:pt>
                <c:pt idx="1308">
                  <c:v>0.68470928240740747</c:v>
                </c:pt>
                <c:pt idx="1309">
                  <c:v>0.68471488425925919</c:v>
                </c:pt>
                <c:pt idx="1310">
                  <c:v>0.68472031249999998</c:v>
                </c:pt>
                <c:pt idx="1311">
                  <c:v>0.68472609953703711</c:v>
                </c:pt>
                <c:pt idx="1312">
                  <c:v>0.68473170138888895</c:v>
                </c:pt>
                <c:pt idx="1313">
                  <c:v>0.68473731481481481</c:v>
                </c:pt>
                <c:pt idx="1314">
                  <c:v>0.6847427430555556</c:v>
                </c:pt>
                <c:pt idx="1315">
                  <c:v>0.68474834490740744</c:v>
                </c:pt>
                <c:pt idx="1316">
                  <c:v>0.68475394675925927</c:v>
                </c:pt>
                <c:pt idx="1317">
                  <c:v>0.68475865740740749</c:v>
                </c:pt>
                <c:pt idx="1318">
                  <c:v>0.68476408564814817</c:v>
                </c:pt>
                <c:pt idx="1319">
                  <c:v>0.68476968749999989</c:v>
                </c:pt>
                <c:pt idx="1320">
                  <c:v>0.68477511574074068</c:v>
                </c:pt>
                <c:pt idx="1321">
                  <c:v>0.68478071759259251</c:v>
                </c:pt>
                <c:pt idx="1322">
                  <c:v>0.6847861458333333</c:v>
                </c:pt>
                <c:pt idx="1323">
                  <c:v>0.68479157407407409</c:v>
                </c:pt>
                <c:pt idx="1324">
                  <c:v>0.68479612268518519</c:v>
                </c:pt>
                <c:pt idx="1325">
                  <c:v>0.68480190972222221</c:v>
                </c:pt>
                <c:pt idx="1326">
                  <c:v>0.68480751157407405</c:v>
                </c:pt>
                <c:pt idx="1327">
                  <c:v>0.68482469907407406</c:v>
                </c:pt>
                <c:pt idx="1328">
                  <c:v>0.68483011574074071</c:v>
                </c:pt>
                <c:pt idx="1329">
                  <c:v>0.68483554398148139</c:v>
                </c:pt>
                <c:pt idx="1330">
                  <c:v>0.68484114583333333</c:v>
                </c:pt>
                <c:pt idx="1331">
                  <c:v>0.68484657407407401</c:v>
                </c:pt>
                <c:pt idx="1332">
                  <c:v>0.6848520023148148</c:v>
                </c:pt>
                <c:pt idx="1333">
                  <c:v>0.68485743055555559</c:v>
                </c:pt>
                <c:pt idx="1334">
                  <c:v>0.68486303240740742</c:v>
                </c:pt>
                <c:pt idx="1335">
                  <c:v>0.68486863425925926</c:v>
                </c:pt>
                <c:pt idx="1336">
                  <c:v>0.68487424768518512</c:v>
                </c:pt>
                <c:pt idx="1337">
                  <c:v>0.68487984953703707</c:v>
                </c:pt>
                <c:pt idx="1338">
                  <c:v>0.68488546296296293</c:v>
                </c:pt>
                <c:pt idx="1339">
                  <c:v>0.68489106481481477</c:v>
                </c:pt>
                <c:pt idx="1340">
                  <c:v>0.6848966666666666</c:v>
                </c:pt>
                <c:pt idx="1341">
                  <c:v>0.68490228009259269</c:v>
                </c:pt>
                <c:pt idx="1342">
                  <c:v>0.68490788194444452</c:v>
                </c:pt>
                <c:pt idx="1343">
                  <c:v>0.68491349537037038</c:v>
                </c:pt>
                <c:pt idx="1344">
                  <c:v>0.68491892361111117</c:v>
                </c:pt>
                <c:pt idx="1345">
                  <c:v>0.68492434027777771</c:v>
                </c:pt>
                <c:pt idx="1346">
                  <c:v>0.6849297685185185</c:v>
                </c:pt>
                <c:pt idx="1347">
                  <c:v>0.68493519675925929</c:v>
                </c:pt>
                <c:pt idx="1348">
                  <c:v>0.68494061342592583</c:v>
                </c:pt>
                <c:pt idx="1349">
                  <c:v>0.68494598379629634</c:v>
                </c:pt>
                <c:pt idx="1350">
                  <c:v>0.68495141203703713</c:v>
                </c:pt>
                <c:pt idx="1351">
                  <c:v>0.684957025462963</c:v>
                </c:pt>
                <c:pt idx="1352">
                  <c:v>0.68496262731481483</c:v>
                </c:pt>
                <c:pt idx="1353">
                  <c:v>0.68496805555555562</c:v>
                </c:pt>
                <c:pt idx="1354">
                  <c:v>0.68497365740740745</c:v>
                </c:pt>
                <c:pt idx="1355">
                  <c:v>0.68497908564814824</c:v>
                </c:pt>
                <c:pt idx="1356">
                  <c:v>0.68498468749999997</c:v>
                </c:pt>
                <c:pt idx="1357">
                  <c:v>0.68499030092592594</c:v>
                </c:pt>
                <c:pt idx="1358">
                  <c:v>0.68499590277777778</c:v>
                </c:pt>
                <c:pt idx="1359">
                  <c:v>0.68500150462962972</c:v>
                </c:pt>
                <c:pt idx="1360">
                  <c:v>0.68500711805555559</c:v>
                </c:pt>
                <c:pt idx="1361">
                  <c:v>0.68501271990740742</c:v>
                </c:pt>
                <c:pt idx="1362">
                  <c:v>0.68501833333333328</c:v>
                </c:pt>
                <c:pt idx="1363">
                  <c:v>0.68502393518518512</c:v>
                </c:pt>
                <c:pt idx="1364">
                  <c:v>0.68502953703703706</c:v>
                </c:pt>
                <c:pt idx="1365">
                  <c:v>0.68503515046296293</c:v>
                </c:pt>
                <c:pt idx="1366">
                  <c:v>0.68504075231481476</c:v>
                </c:pt>
                <c:pt idx="1367">
                  <c:v>0.68504618055555555</c:v>
                </c:pt>
                <c:pt idx="1368">
                  <c:v>0.68505179398148153</c:v>
                </c:pt>
                <c:pt idx="1369">
                  <c:v>0.68505739583333336</c:v>
                </c:pt>
                <c:pt idx="1370">
                  <c:v>0.68506299768518508</c:v>
                </c:pt>
                <c:pt idx="1371">
                  <c:v>0.68506861111111117</c:v>
                </c:pt>
                <c:pt idx="1372">
                  <c:v>0.685074212962963</c:v>
                </c:pt>
                <c:pt idx="1373">
                  <c:v>0.68507982638888887</c:v>
                </c:pt>
                <c:pt idx="1374">
                  <c:v>0.6850854282407407</c:v>
                </c:pt>
                <c:pt idx="1375">
                  <c:v>0.68509103009259265</c:v>
                </c:pt>
                <c:pt idx="1376">
                  <c:v>0.68509664351851851</c:v>
                </c:pt>
                <c:pt idx="1377">
                  <c:v>0.68510224537037034</c:v>
                </c:pt>
                <c:pt idx="1378">
                  <c:v>0.68510785879629632</c:v>
                </c:pt>
                <c:pt idx="1379">
                  <c:v>0.68511346064814804</c:v>
                </c:pt>
                <c:pt idx="1380">
                  <c:v>0.68511906249999999</c:v>
                </c:pt>
                <c:pt idx="1381">
                  <c:v>0.68512467592592596</c:v>
                </c:pt>
                <c:pt idx="1382">
                  <c:v>0.6851302777777778</c:v>
                </c:pt>
                <c:pt idx="1383">
                  <c:v>0.68513589120370366</c:v>
                </c:pt>
                <c:pt idx="1384">
                  <c:v>0.68514149305555561</c:v>
                </c:pt>
                <c:pt idx="1385">
                  <c:v>0.68514709490740744</c:v>
                </c:pt>
                <c:pt idx="1386">
                  <c:v>0.6851527083333333</c:v>
                </c:pt>
                <c:pt idx="1387">
                  <c:v>0.68515831018518514</c:v>
                </c:pt>
                <c:pt idx="1388">
                  <c:v>0.685163923611111</c:v>
                </c:pt>
                <c:pt idx="1389">
                  <c:v>0.68516952546296295</c:v>
                </c:pt>
                <c:pt idx="1390">
                  <c:v>0.68517531250000008</c:v>
                </c:pt>
                <c:pt idx="1391">
                  <c:v>0.68518109953703699</c:v>
                </c:pt>
                <c:pt idx="1392">
                  <c:v>0.68518688657407401</c:v>
                </c:pt>
                <c:pt idx="1393">
                  <c:v>0.68519248842592584</c:v>
                </c:pt>
                <c:pt idx="1394">
                  <c:v>0.68519827546296297</c:v>
                </c:pt>
                <c:pt idx="1395">
                  <c:v>0.68520388888888883</c:v>
                </c:pt>
                <c:pt idx="1396">
                  <c:v>0.68520949074074078</c:v>
                </c:pt>
                <c:pt idx="1397">
                  <c:v>0.68521527777777769</c:v>
                </c:pt>
                <c:pt idx="1398">
                  <c:v>0.68522089120370377</c:v>
                </c:pt>
                <c:pt idx="1399">
                  <c:v>0.68522649305555561</c:v>
                </c:pt>
                <c:pt idx="1400">
                  <c:v>0.68523209490740744</c:v>
                </c:pt>
                <c:pt idx="1401">
                  <c:v>0.68523770833333331</c:v>
                </c:pt>
                <c:pt idx="1402">
                  <c:v>0.68524439814814819</c:v>
                </c:pt>
                <c:pt idx="1403">
                  <c:v>0.68525018518518521</c:v>
                </c:pt>
                <c:pt idx="1404">
                  <c:v>0.68525597222222212</c:v>
                </c:pt>
                <c:pt idx="1405">
                  <c:v>0.68526158564814821</c:v>
                </c:pt>
                <c:pt idx="1406">
                  <c:v>0.68526718750000004</c:v>
                </c:pt>
                <c:pt idx="1407">
                  <c:v>0.68527278935185187</c:v>
                </c:pt>
                <c:pt idx="1408">
                  <c:v>0.68527820601851852</c:v>
                </c:pt>
                <c:pt idx="1409">
                  <c:v>0.68528380787037035</c:v>
                </c:pt>
                <c:pt idx="1410">
                  <c:v>0.68528942129629622</c:v>
                </c:pt>
                <c:pt idx="1411">
                  <c:v>0.68529502314814816</c:v>
                </c:pt>
                <c:pt idx="1412">
                  <c:v>0.685300625</c:v>
                </c:pt>
                <c:pt idx="1413">
                  <c:v>0.68530605324074079</c:v>
                </c:pt>
                <c:pt idx="1414">
                  <c:v>0.68531165509259262</c:v>
                </c:pt>
                <c:pt idx="1415">
                  <c:v>0.68531726851851849</c:v>
                </c:pt>
                <c:pt idx="1416">
                  <c:v>0.68532269675925928</c:v>
                </c:pt>
                <c:pt idx="1417">
                  <c:v>0.68532811342592603</c:v>
                </c:pt>
                <c:pt idx="1418">
                  <c:v>0.6853337268518519</c:v>
                </c:pt>
                <c:pt idx="1419">
                  <c:v>0.68533932870370373</c:v>
                </c:pt>
                <c:pt idx="1420">
                  <c:v>0.68534475694444452</c:v>
                </c:pt>
                <c:pt idx="1421">
                  <c:v>0.68535035879629636</c:v>
                </c:pt>
                <c:pt idx="1422">
                  <c:v>0.68535597222222222</c:v>
                </c:pt>
                <c:pt idx="1423">
                  <c:v>0.68536157407407405</c:v>
                </c:pt>
                <c:pt idx="1424">
                  <c:v>0.685367175925926</c:v>
                </c:pt>
                <c:pt idx="1425">
                  <c:v>0.68537260416666668</c:v>
                </c:pt>
                <c:pt idx="1426">
                  <c:v>0.68537821759259254</c:v>
                </c:pt>
                <c:pt idx="1427">
                  <c:v>0.68538381944444449</c:v>
                </c:pt>
                <c:pt idx="1428">
                  <c:v>0.68538942129629632</c:v>
                </c:pt>
                <c:pt idx="1429">
                  <c:v>0.68539503472222219</c:v>
                </c:pt>
                <c:pt idx="1430">
                  <c:v>0.68540063657407402</c:v>
                </c:pt>
                <c:pt idx="1431">
                  <c:v>0.68540625000000011</c:v>
                </c:pt>
                <c:pt idx="1432">
                  <c:v>0.68541185185185183</c:v>
                </c:pt>
                <c:pt idx="1433">
                  <c:v>0.68541745370370366</c:v>
                </c:pt>
                <c:pt idx="1434">
                  <c:v>0.68542324074074079</c:v>
                </c:pt>
                <c:pt idx="1435">
                  <c:v>0.68542861111111109</c:v>
                </c:pt>
                <c:pt idx="1436">
                  <c:v>0.68543422453703695</c:v>
                </c:pt>
                <c:pt idx="1437">
                  <c:v>0.6854398263888889</c:v>
                </c:pt>
                <c:pt idx="1438">
                  <c:v>0.68544543981481487</c:v>
                </c:pt>
                <c:pt idx="1439">
                  <c:v>0.68545104166666659</c:v>
                </c:pt>
                <c:pt idx="1440">
                  <c:v>0.68545664351851843</c:v>
                </c:pt>
                <c:pt idx="1441">
                  <c:v>0.68546225694444451</c:v>
                </c:pt>
                <c:pt idx="1442">
                  <c:v>0.68546785879629635</c:v>
                </c:pt>
                <c:pt idx="1443">
                  <c:v>0.68547346064814818</c:v>
                </c:pt>
                <c:pt idx="1444">
                  <c:v>0.68547907407407405</c:v>
                </c:pt>
                <c:pt idx="1445">
                  <c:v>0.68548467592592599</c:v>
                </c:pt>
                <c:pt idx="1446">
                  <c:v>0.68549028935185186</c:v>
                </c:pt>
                <c:pt idx="1447">
                  <c:v>0.68549589120370369</c:v>
                </c:pt>
                <c:pt idx="1448">
                  <c:v>0.68550149305555552</c:v>
                </c:pt>
                <c:pt idx="1449">
                  <c:v>0.68550710648148139</c:v>
                </c:pt>
                <c:pt idx="1450">
                  <c:v>0.68551270833333333</c:v>
                </c:pt>
                <c:pt idx="1451">
                  <c:v>0.68551832175925931</c:v>
                </c:pt>
                <c:pt idx="1452">
                  <c:v>0.68552392361111114</c:v>
                </c:pt>
                <c:pt idx="1453">
                  <c:v>0.68552952546296286</c:v>
                </c:pt>
                <c:pt idx="1454">
                  <c:v>0.68553513888888895</c:v>
                </c:pt>
                <c:pt idx="1455">
                  <c:v>0.68554056712962963</c:v>
                </c:pt>
                <c:pt idx="1456">
                  <c:v>0.68554616898148157</c:v>
                </c:pt>
                <c:pt idx="1457">
                  <c:v>0.68555159722222225</c:v>
                </c:pt>
                <c:pt idx="1458">
                  <c:v>0.68555738425925927</c:v>
                </c:pt>
                <c:pt idx="1459">
                  <c:v>0.68556281250000006</c:v>
                </c:pt>
                <c:pt idx="1460">
                  <c:v>0.68556858796296305</c:v>
                </c:pt>
                <c:pt idx="1461">
                  <c:v>0.68557420138888892</c:v>
                </c:pt>
                <c:pt idx="1462">
                  <c:v>0.68557980324074075</c:v>
                </c:pt>
                <c:pt idx="1463">
                  <c:v>0.68558523148148154</c:v>
                </c:pt>
                <c:pt idx="1464">
                  <c:v>0.68559101851851845</c:v>
                </c:pt>
                <c:pt idx="1465">
                  <c:v>0.68559662037037039</c:v>
                </c:pt>
                <c:pt idx="1466">
                  <c:v>0.68560223379629637</c:v>
                </c:pt>
                <c:pt idx="1467">
                  <c:v>0.68560783564814809</c:v>
                </c:pt>
                <c:pt idx="1468">
                  <c:v>0.68561326388888888</c:v>
                </c:pt>
                <c:pt idx="1469">
                  <c:v>0.68561905092592601</c:v>
                </c:pt>
                <c:pt idx="1470">
                  <c:v>0.68562465277777784</c:v>
                </c:pt>
                <c:pt idx="1471">
                  <c:v>0.68563026620370371</c:v>
                </c:pt>
                <c:pt idx="1472">
                  <c:v>0.68563586805555554</c:v>
                </c:pt>
                <c:pt idx="1473">
                  <c:v>0.68564165509259256</c:v>
                </c:pt>
                <c:pt idx="1474">
                  <c:v>0.68564744212962969</c:v>
                </c:pt>
                <c:pt idx="1475">
                  <c:v>0.68565322916666671</c:v>
                </c:pt>
                <c:pt idx="1476">
                  <c:v>0.68565901620370362</c:v>
                </c:pt>
                <c:pt idx="1477">
                  <c:v>0.68566480324074075</c:v>
                </c:pt>
                <c:pt idx="1478">
                  <c:v>0.68567059027777777</c:v>
                </c:pt>
                <c:pt idx="1479">
                  <c:v>0.68567637731481479</c:v>
                </c:pt>
                <c:pt idx="1480">
                  <c:v>0.68568217592592584</c:v>
                </c:pt>
                <c:pt idx="1481">
                  <c:v>0.68568795138888883</c:v>
                </c:pt>
                <c:pt idx="1482">
                  <c:v>0.68569374999999999</c:v>
                </c:pt>
                <c:pt idx="1483">
                  <c:v>0.68569952546296298</c:v>
                </c:pt>
                <c:pt idx="1484">
                  <c:v>0.68570532407407414</c:v>
                </c:pt>
                <c:pt idx="1485">
                  <c:v>0.68571092592592597</c:v>
                </c:pt>
                <c:pt idx="1486">
                  <c:v>0.68571652777777781</c:v>
                </c:pt>
                <c:pt idx="1487">
                  <c:v>0.68572214120370367</c:v>
                </c:pt>
                <c:pt idx="1488">
                  <c:v>0.68572774305555562</c:v>
                </c:pt>
                <c:pt idx="1489">
                  <c:v>0.68573334490740745</c:v>
                </c:pt>
                <c:pt idx="1490">
                  <c:v>0.68573895833333331</c:v>
                </c:pt>
                <c:pt idx="1491">
                  <c:v>0.6857456481481482</c:v>
                </c:pt>
                <c:pt idx="1492">
                  <c:v>0.68575143518518511</c:v>
                </c:pt>
                <c:pt idx="1493">
                  <c:v>0.68575703703703705</c:v>
                </c:pt>
                <c:pt idx="1494">
                  <c:v>0.68576253472222215</c:v>
                </c:pt>
                <c:pt idx="1495">
                  <c:v>0.68576813657407409</c:v>
                </c:pt>
                <c:pt idx="1496">
                  <c:v>0.68577373842592593</c:v>
                </c:pt>
                <c:pt idx="1497">
                  <c:v>0.68577935185185179</c:v>
                </c:pt>
                <c:pt idx="1498">
                  <c:v>0.68578495370370363</c:v>
                </c:pt>
                <c:pt idx="1499">
                  <c:v>0.68579056712962971</c:v>
                </c:pt>
                <c:pt idx="1500">
                  <c:v>0.68579616898148155</c:v>
                </c:pt>
                <c:pt idx="1501">
                  <c:v>0.68580177083333327</c:v>
                </c:pt>
                <c:pt idx="1502">
                  <c:v>0.68580738425925925</c:v>
                </c:pt>
                <c:pt idx="1503">
                  <c:v>0.68581298611111119</c:v>
                </c:pt>
                <c:pt idx="1504">
                  <c:v>0.68581859953703705</c:v>
                </c:pt>
                <c:pt idx="1505">
                  <c:v>0.68582420138888889</c:v>
                </c:pt>
                <c:pt idx="1506">
                  <c:v>0.68582980324074072</c:v>
                </c:pt>
                <c:pt idx="1507">
                  <c:v>0.68583559027777774</c:v>
                </c:pt>
                <c:pt idx="1508">
                  <c:v>0.68584137731481487</c:v>
                </c:pt>
                <c:pt idx="1509">
                  <c:v>0.68584699074074074</c:v>
                </c:pt>
                <c:pt idx="1510">
                  <c:v>0.68585277777777776</c:v>
                </c:pt>
                <c:pt idx="1511">
                  <c:v>0.68585837962962959</c:v>
                </c:pt>
                <c:pt idx="1512">
                  <c:v>0.68586416666666672</c:v>
                </c:pt>
                <c:pt idx="1513">
                  <c:v>0.68586995370370374</c:v>
                </c:pt>
                <c:pt idx="1514">
                  <c:v>0.68587574074074065</c:v>
                </c:pt>
                <c:pt idx="1515">
                  <c:v>0.68588135416666673</c:v>
                </c:pt>
                <c:pt idx="1516">
                  <c:v>0.68588714120370364</c:v>
                </c:pt>
                <c:pt idx="1517">
                  <c:v>0.68589292824074077</c:v>
                </c:pt>
                <c:pt idx="1518">
                  <c:v>0.6858985300925925</c:v>
                </c:pt>
                <c:pt idx="1519">
                  <c:v>0.68590431712962963</c:v>
                </c:pt>
                <c:pt idx="1520">
                  <c:v>0.68591004629629626</c:v>
                </c:pt>
                <c:pt idx="1521">
                  <c:v>0.68591583333333339</c:v>
                </c:pt>
                <c:pt idx="1522">
                  <c:v>0.6859216203703703</c:v>
                </c:pt>
                <c:pt idx="1523">
                  <c:v>0.68592740740740743</c:v>
                </c:pt>
                <c:pt idx="1524">
                  <c:v>0.68593319444444445</c:v>
                </c:pt>
                <c:pt idx="1525">
                  <c:v>0.68593898148148147</c:v>
                </c:pt>
                <c:pt idx="1526">
                  <c:v>0.6859447685185186</c:v>
                </c:pt>
                <c:pt idx="1527">
                  <c:v>0.68595056712962965</c:v>
                </c:pt>
                <c:pt idx="1528">
                  <c:v>0.68595634259259253</c:v>
                </c:pt>
                <c:pt idx="1529">
                  <c:v>0.68596212962962966</c:v>
                </c:pt>
                <c:pt idx="1530">
                  <c:v>0.68596791666666668</c:v>
                </c:pt>
                <c:pt idx="1531">
                  <c:v>0.68597370370370381</c:v>
                </c:pt>
                <c:pt idx="1532">
                  <c:v>0.68597949074074072</c:v>
                </c:pt>
                <c:pt idx="1533">
                  <c:v>0.68598527777777774</c:v>
                </c:pt>
                <c:pt idx="1534">
                  <c:v>0.6859910763888889</c:v>
                </c:pt>
                <c:pt idx="1535">
                  <c:v>0.68599667824074073</c:v>
                </c:pt>
                <c:pt idx="1536">
                  <c:v>0.68600246527777775</c:v>
                </c:pt>
                <c:pt idx="1537">
                  <c:v>0.68600825231481488</c:v>
                </c:pt>
                <c:pt idx="1538">
                  <c:v>0.68601403935185179</c:v>
                </c:pt>
                <c:pt idx="1539">
                  <c:v>0.68601982638888892</c:v>
                </c:pt>
                <c:pt idx="1540">
                  <c:v>0.68602561342592594</c:v>
                </c:pt>
                <c:pt idx="1541">
                  <c:v>0.68603140046296296</c:v>
                </c:pt>
                <c:pt idx="1542">
                  <c:v>0.68603718750000009</c:v>
                </c:pt>
                <c:pt idx="1543">
                  <c:v>0.686042974537037</c:v>
                </c:pt>
                <c:pt idx="1544">
                  <c:v>0.68604876157407402</c:v>
                </c:pt>
                <c:pt idx="1545">
                  <c:v>0.68605454861111115</c:v>
                </c:pt>
                <c:pt idx="1546">
                  <c:v>0.68606048611111115</c:v>
                </c:pt>
                <c:pt idx="1547">
                  <c:v>0.68606627314814805</c:v>
                </c:pt>
                <c:pt idx="1548">
                  <c:v>0.68607206018518518</c:v>
                </c:pt>
                <c:pt idx="1549">
                  <c:v>0.6860778472222222</c:v>
                </c:pt>
                <c:pt idx="1550">
                  <c:v>0.68608363425925933</c:v>
                </c:pt>
                <c:pt idx="1551">
                  <c:v>0.68608942129629635</c:v>
                </c:pt>
                <c:pt idx="1552">
                  <c:v>0.68609520833333326</c:v>
                </c:pt>
                <c:pt idx="1553">
                  <c:v>0.68610099537037039</c:v>
                </c:pt>
                <c:pt idx="1554">
                  <c:v>0.68610678240740741</c:v>
                </c:pt>
                <c:pt idx="1555">
                  <c:v>0.68611256944444443</c:v>
                </c:pt>
                <c:pt idx="1556">
                  <c:v>0.68611818287037041</c:v>
                </c:pt>
                <c:pt idx="1557">
                  <c:v>0.68612396990740743</c:v>
                </c:pt>
                <c:pt idx="1558">
                  <c:v>0.68612975694444434</c:v>
                </c:pt>
                <c:pt idx="1559">
                  <c:v>0.68613535879629628</c:v>
                </c:pt>
                <c:pt idx="1560">
                  <c:v>0.68614096064814811</c:v>
                </c:pt>
                <c:pt idx="1561">
                  <c:v>0.68614657407407409</c:v>
                </c:pt>
                <c:pt idx="1562">
                  <c:v>0.68615217592592603</c:v>
                </c:pt>
                <c:pt idx="1563">
                  <c:v>0.68615887731481484</c:v>
                </c:pt>
                <c:pt idx="1564">
                  <c:v>0.68616466435185186</c:v>
                </c:pt>
                <c:pt idx="1565">
                  <c:v>0.68617043981481485</c:v>
                </c:pt>
                <c:pt idx="1566">
                  <c:v>0.68617605324074071</c:v>
                </c:pt>
                <c:pt idx="1567">
                  <c:v>0.68618165509259255</c:v>
                </c:pt>
                <c:pt idx="1568">
                  <c:v>0.68618726851851852</c:v>
                </c:pt>
                <c:pt idx="1569">
                  <c:v>0.68619287037037047</c:v>
                </c:pt>
                <c:pt idx="1570">
                  <c:v>0.68619865740740738</c:v>
                </c:pt>
                <c:pt idx="1571">
                  <c:v>0.68620427083333324</c:v>
                </c:pt>
                <c:pt idx="1572">
                  <c:v>0.68620987268518518</c:v>
                </c:pt>
                <c:pt idx="1573">
                  <c:v>0.68621547453703702</c:v>
                </c:pt>
                <c:pt idx="1574">
                  <c:v>0.68622108796296299</c:v>
                </c:pt>
                <c:pt idx="1575">
                  <c:v>0.68622668981481472</c:v>
                </c:pt>
                <c:pt idx="1576">
                  <c:v>0.68623229166666666</c:v>
                </c:pt>
                <c:pt idx="1577">
                  <c:v>0.68623790509259264</c:v>
                </c:pt>
                <c:pt idx="1578">
                  <c:v>0.68624331018518525</c:v>
                </c:pt>
                <c:pt idx="1579">
                  <c:v>0.68624892361111112</c:v>
                </c:pt>
                <c:pt idx="1580">
                  <c:v>0.68625452546296295</c:v>
                </c:pt>
                <c:pt idx="1581">
                  <c:v>0.68626013888888882</c:v>
                </c:pt>
                <c:pt idx="1582">
                  <c:v>0.68626574074074076</c:v>
                </c:pt>
                <c:pt idx="1583">
                  <c:v>0.68627134259259259</c:v>
                </c:pt>
                <c:pt idx="1584">
                  <c:v>0.68627695601851846</c:v>
                </c:pt>
                <c:pt idx="1585">
                  <c:v>0.68628255787037029</c:v>
                </c:pt>
                <c:pt idx="1586">
                  <c:v>0.68628817129629638</c:v>
                </c:pt>
                <c:pt idx="1587">
                  <c:v>0.68629377314814821</c:v>
                </c:pt>
                <c:pt idx="1588">
                  <c:v>0.68629938657407408</c:v>
                </c:pt>
                <c:pt idx="1589">
                  <c:v>0.68630498842592591</c:v>
                </c:pt>
                <c:pt idx="1590">
                  <c:v>0.68631059027777785</c:v>
                </c:pt>
                <c:pt idx="1591">
                  <c:v>0.68631620370370372</c:v>
                </c:pt>
                <c:pt idx="1592">
                  <c:v>0.68632180555555555</c:v>
                </c:pt>
                <c:pt idx="1593">
                  <c:v>0.68632740740740739</c:v>
                </c:pt>
                <c:pt idx="1594">
                  <c:v>0.68633302083333325</c:v>
                </c:pt>
                <c:pt idx="1595">
                  <c:v>0.6863386226851852</c:v>
                </c:pt>
                <c:pt idx="1596">
                  <c:v>0.68634423611111117</c:v>
                </c:pt>
                <c:pt idx="1597">
                  <c:v>0.68634983796296289</c:v>
                </c:pt>
                <c:pt idx="1598">
                  <c:v>0.68635562500000002</c:v>
                </c:pt>
                <c:pt idx="1599">
                  <c:v>0.68636141203703704</c:v>
                </c:pt>
                <c:pt idx="1600">
                  <c:v>0.68636719907407417</c:v>
                </c:pt>
                <c:pt idx="1601">
                  <c:v>0.68637298611111108</c:v>
                </c:pt>
                <c:pt idx="1602">
                  <c:v>0.6863787731481481</c:v>
                </c:pt>
                <c:pt idx="1603">
                  <c:v>0.68638456018518523</c:v>
                </c:pt>
                <c:pt idx="1604">
                  <c:v>0.68639034722222225</c:v>
                </c:pt>
                <c:pt idx="1605">
                  <c:v>0.68639607638888889</c:v>
                </c:pt>
                <c:pt idx="1606">
                  <c:v>0.68640186342592591</c:v>
                </c:pt>
                <c:pt idx="1607">
                  <c:v>0.68640765046296293</c:v>
                </c:pt>
                <c:pt idx="1608">
                  <c:v>0.68641343750000006</c:v>
                </c:pt>
                <c:pt idx="1609">
                  <c:v>0.68641922453703696</c:v>
                </c:pt>
                <c:pt idx="1610">
                  <c:v>0.6864250115740741</c:v>
                </c:pt>
                <c:pt idx="1611">
                  <c:v>0.68643079861111111</c:v>
                </c:pt>
                <c:pt idx="1612">
                  <c:v>0.68643658564814813</c:v>
                </c:pt>
                <c:pt idx="1613">
                  <c:v>0.68644237268518526</c:v>
                </c:pt>
                <c:pt idx="1614">
                  <c:v>0.68644815972222217</c:v>
                </c:pt>
                <c:pt idx="1615">
                  <c:v>0.68645395833333334</c:v>
                </c:pt>
                <c:pt idx="1616">
                  <c:v>0.68645973379629632</c:v>
                </c:pt>
                <c:pt idx="1617">
                  <c:v>0.68646552083333334</c:v>
                </c:pt>
                <c:pt idx="1618">
                  <c:v>0.68647130787037047</c:v>
                </c:pt>
                <c:pt idx="1619">
                  <c:v>0.68647709490740738</c:v>
                </c:pt>
                <c:pt idx="1620">
                  <c:v>0.68648289351851854</c:v>
                </c:pt>
                <c:pt idx="1621">
                  <c:v>0.68648868055555556</c:v>
                </c:pt>
                <c:pt idx="1622">
                  <c:v>0.68649446759259269</c:v>
                </c:pt>
                <c:pt idx="1623">
                  <c:v>0.6865002546296296</c:v>
                </c:pt>
                <c:pt idx="1624">
                  <c:v>0.68650604166666662</c:v>
                </c:pt>
                <c:pt idx="1625">
                  <c:v>0.68651182870370375</c:v>
                </c:pt>
                <c:pt idx="1626">
                  <c:v>0.68651761574074077</c:v>
                </c:pt>
                <c:pt idx="1627">
                  <c:v>0.68652340277777768</c:v>
                </c:pt>
                <c:pt idx="1628">
                  <c:v>0.68652918981481481</c:v>
                </c:pt>
                <c:pt idx="1629">
                  <c:v>0.68653479166666675</c:v>
                </c:pt>
                <c:pt idx="1630">
                  <c:v>0.68654185185185179</c:v>
                </c:pt>
                <c:pt idx="1631">
                  <c:v>0.68654745370370363</c:v>
                </c:pt>
                <c:pt idx="1632">
                  <c:v>0.68655305555555557</c:v>
                </c:pt>
                <c:pt idx="1633">
                  <c:v>0.68655866898148155</c:v>
                </c:pt>
                <c:pt idx="1634">
                  <c:v>0.68656427083333327</c:v>
                </c:pt>
                <c:pt idx="1635">
                  <c:v>0.6865700578703704</c:v>
                </c:pt>
                <c:pt idx="1636">
                  <c:v>0.68657584490740742</c:v>
                </c:pt>
                <c:pt idx="1637">
                  <c:v>0.68658163194444455</c:v>
                </c:pt>
                <c:pt idx="1638">
                  <c:v>0.68658741898148146</c:v>
                </c:pt>
                <c:pt idx="1639">
                  <c:v>0.68659303240740732</c:v>
                </c:pt>
                <c:pt idx="1640">
                  <c:v>0.68659881944444445</c:v>
                </c:pt>
                <c:pt idx="1641">
                  <c:v>0.68660460648148147</c:v>
                </c:pt>
                <c:pt idx="1642">
                  <c:v>0.68661020833333331</c:v>
                </c:pt>
                <c:pt idx="1643">
                  <c:v>0.68661599537037032</c:v>
                </c:pt>
                <c:pt idx="1644">
                  <c:v>0.68662159722222216</c:v>
                </c:pt>
                <c:pt idx="1645">
                  <c:v>0.68662738425925929</c:v>
                </c:pt>
                <c:pt idx="1646">
                  <c:v>0.68663317129629631</c:v>
                </c:pt>
                <c:pt idx="1647">
                  <c:v>0.68663895833333333</c:v>
                </c:pt>
                <c:pt idx="1648">
                  <c:v>0.68664474537037046</c:v>
                </c:pt>
                <c:pt idx="1649">
                  <c:v>0.68665071759259266</c:v>
                </c:pt>
                <c:pt idx="1650">
                  <c:v>0.68665650462962968</c:v>
                </c:pt>
                <c:pt idx="1651">
                  <c:v>0.68666229166666659</c:v>
                </c:pt>
                <c:pt idx="1652">
                  <c:v>0.68666807870370372</c:v>
                </c:pt>
                <c:pt idx="1653">
                  <c:v>0.68667369212962959</c:v>
                </c:pt>
                <c:pt idx="1654">
                  <c:v>0.68667947916666661</c:v>
                </c:pt>
                <c:pt idx="1655">
                  <c:v>0.68668526620370374</c:v>
                </c:pt>
                <c:pt idx="1656">
                  <c:v>0.68669105324074076</c:v>
                </c:pt>
                <c:pt idx="1657">
                  <c:v>0.68669665509259259</c:v>
                </c:pt>
                <c:pt idx="1658">
                  <c:v>0.68670244212962961</c:v>
                </c:pt>
                <c:pt idx="1659">
                  <c:v>0.68670804398148144</c:v>
                </c:pt>
                <c:pt idx="1660">
                  <c:v>0.6867138425925926</c:v>
                </c:pt>
                <c:pt idx="1661">
                  <c:v>0.68671962962962974</c:v>
                </c:pt>
                <c:pt idx="1662">
                  <c:v>0.68672543981481482</c:v>
                </c:pt>
                <c:pt idx="1663">
                  <c:v>0.68673104166666665</c:v>
                </c:pt>
                <c:pt idx="1664">
                  <c:v>0.68673665509259252</c:v>
                </c:pt>
                <c:pt idx="1665">
                  <c:v>0.68674225694444446</c:v>
                </c:pt>
                <c:pt idx="1666">
                  <c:v>0.68674787037037044</c:v>
                </c:pt>
                <c:pt idx="1667">
                  <c:v>0.68675347222222216</c:v>
                </c:pt>
                <c:pt idx="1668">
                  <c:v>0.68675907407407399</c:v>
                </c:pt>
                <c:pt idx="1669">
                  <c:v>0.68676468750000008</c:v>
                </c:pt>
                <c:pt idx="1670">
                  <c:v>0.68677028935185191</c:v>
                </c:pt>
                <c:pt idx="1671">
                  <c:v>0.68677590277777778</c:v>
                </c:pt>
                <c:pt idx="1672">
                  <c:v>0.68678150462962961</c:v>
                </c:pt>
                <c:pt idx="1673">
                  <c:v>0.68678710648148156</c:v>
                </c:pt>
                <c:pt idx="1674">
                  <c:v>0.68679253472222224</c:v>
                </c:pt>
                <c:pt idx="1675">
                  <c:v>0.68679796296296303</c:v>
                </c:pt>
                <c:pt idx="1676">
                  <c:v>0.68680356481481475</c:v>
                </c:pt>
                <c:pt idx="1677">
                  <c:v>0.68680899305555554</c:v>
                </c:pt>
                <c:pt idx="1678">
                  <c:v>0.68681460648148152</c:v>
                </c:pt>
                <c:pt idx="1679">
                  <c:v>0.68682020833333335</c:v>
                </c:pt>
                <c:pt idx="1680">
                  <c:v>0.68682581018518529</c:v>
                </c:pt>
                <c:pt idx="1681">
                  <c:v>0.68683142361111116</c:v>
                </c:pt>
                <c:pt idx="1682">
                  <c:v>0.68683702546296299</c:v>
                </c:pt>
                <c:pt idx="1683">
                  <c:v>0.68684262731481482</c:v>
                </c:pt>
                <c:pt idx="1684">
                  <c:v>0.68684824074074069</c:v>
                </c:pt>
                <c:pt idx="1685">
                  <c:v>0.68685384259259263</c:v>
                </c:pt>
                <c:pt idx="1686">
                  <c:v>0.6868594560185185</c:v>
                </c:pt>
                <c:pt idx="1687">
                  <c:v>0.68686505787037033</c:v>
                </c:pt>
                <c:pt idx="1688">
                  <c:v>0.68687084490740746</c:v>
                </c:pt>
                <c:pt idx="1689">
                  <c:v>0.68687638888888891</c:v>
                </c:pt>
                <c:pt idx="1690">
                  <c:v>0.68688217592592593</c:v>
                </c:pt>
                <c:pt idx="1691">
                  <c:v>0.68688797453703698</c:v>
                </c:pt>
                <c:pt idx="1692">
                  <c:v>0.686893761574074</c:v>
                </c:pt>
                <c:pt idx="1693">
                  <c:v>0.68689954861111113</c:v>
                </c:pt>
                <c:pt idx="1694">
                  <c:v>0.68690533564814815</c:v>
                </c:pt>
                <c:pt idx="1695">
                  <c:v>0.68691112268518528</c:v>
                </c:pt>
                <c:pt idx="1696">
                  <c:v>0.6869179861111111</c:v>
                </c:pt>
                <c:pt idx="1697">
                  <c:v>0.68692359953703708</c:v>
                </c:pt>
                <c:pt idx="1698">
                  <c:v>0.68692920138888891</c:v>
                </c:pt>
                <c:pt idx="1699">
                  <c:v>0.68693481481481478</c:v>
                </c:pt>
                <c:pt idx="1700">
                  <c:v>0.68694041666666672</c:v>
                </c:pt>
                <c:pt idx="1701">
                  <c:v>0.68694620370370363</c:v>
                </c:pt>
                <c:pt idx="1702">
                  <c:v>0.68695180555555557</c:v>
                </c:pt>
                <c:pt idx="1703">
                  <c:v>0.6869575925925927</c:v>
                </c:pt>
                <c:pt idx="1704">
                  <c:v>0.68696320601851857</c:v>
                </c:pt>
                <c:pt idx="1705">
                  <c:v>0.68696899305555548</c:v>
                </c:pt>
                <c:pt idx="1706">
                  <c:v>0.68697478009259261</c:v>
                </c:pt>
                <c:pt idx="1707">
                  <c:v>0.68698056712962963</c:v>
                </c:pt>
                <c:pt idx="1708">
                  <c:v>0.68698616898148146</c:v>
                </c:pt>
                <c:pt idx="1709">
                  <c:v>0.68699195601851848</c:v>
                </c:pt>
                <c:pt idx="1710">
                  <c:v>0.68699774305555561</c:v>
                </c:pt>
                <c:pt idx="1711">
                  <c:v>0.68700353009259263</c:v>
                </c:pt>
                <c:pt idx="1712">
                  <c:v>0.68700931712962954</c:v>
                </c:pt>
                <c:pt idx="1713">
                  <c:v>0.68701510416666667</c:v>
                </c:pt>
                <c:pt idx="1714">
                  <c:v>0.68702089120370369</c:v>
                </c:pt>
                <c:pt idx="1715">
                  <c:v>0.68702667824074071</c:v>
                </c:pt>
                <c:pt idx="1716">
                  <c:v>0.68703246527777784</c:v>
                </c:pt>
                <c:pt idx="1717">
                  <c:v>0.68703825231481475</c:v>
                </c:pt>
                <c:pt idx="1718">
                  <c:v>0.68704403935185188</c:v>
                </c:pt>
                <c:pt idx="1719">
                  <c:v>0.68704965277777774</c:v>
                </c:pt>
                <c:pt idx="1720">
                  <c:v>0.68705543981481476</c:v>
                </c:pt>
                <c:pt idx="1721">
                  <c:v>0.68706122685185189</c:v>
                </c:pt>
                <c:pt idx="1722">
                  <c:v>0.68706682870370372</c:v>
                </c:pt>
                <c:pt idx="1723">
                  <c:v>0.68707261574074074</c:v>
                </c:pt>
                <c:pt idx="1724">
                  <c:v>0.68707822916666661</c:v>
                </c:pt>
                <c:pt idx="1725">
                  <c:v>0.68708383101851844</c:v>
                </c:pt>
                <c:pt idx="1726">
                  <c:v>0.68708944444444453</c:v>
                </c:pt>
                <c:pt idx="1727">
                  <c:v>0.68709523148148144</c:v>
                </c:pt>
                <c:pt idx="1728">
                  <c:v>0.68710083333333338</c:v>
                </c:pt>
                <c:pt idx="1729">
                  <c:v>0.68710644675925925</c:v>
                </c:pt>
                <c:pt idx="1730">
                  <c:v>0.68711204861111108</c:v>
                </c:pt>
                <c:pt idx="1731">
                  <c:v>0.68711765046296291</c:v>
                </c:pt>
                <c:pt idx="1732">
                  <c:v>0.68712326388888878</c:v>
                </c:pt>
                <c:pt idx="1733">
                  <c:v>0.68712886574074072</c:v>
                </c:pt>
                <c:pt idx="1734">
                  <c:v>0.68713446759259256</c:v>
                </c:pt>
                <c:pt idx="1735">
                  <c:v>0.68714008101851853</c:v>
                </c:pt>
                <c:pt idx="1736">
                  <c:v>0.68714568287037048</c:v>
                </c:pt>
                <c:pt idx="1737">
                  <c:v>0.68715129629629634</c:v>
                </c:pt>
                <c:pt idx="1738">
                  <c:v>0.68715689814814818</c:v>
                </c:pt>
                <c:pt idx="1739">
                  <c:v>0.68716250000000001</c:v>
                </c:pt>
                <c:pt idx="1740">
                  <c:v>0.68716811342592587</c:v>
                </c:pt>
                <c:pt idx="1741">
                  <c:v>0.68717371527777782</c:v>
                </c:pt>
                <c:pt idx="1742">
                  <c:v>0.68717932870370368</c:v>
                </c:pt>
                <c:pt idx="1743">
                  <c:v>0.68718493055555552</c:v>
                </c:pt>
                <c:pt idx="1744">
                  <c:v>0.68719053240740735</c:v>
                </c:pt>
                <c:pt idx="1745">
                  <c:v>0.68719614583333344</c:v>
                </c:pt>
                <c:pt idx="1746">
                  <c:v>0.68720174768518516</c:v>
                </c:pt>
                <c:pt idx="1747">
                  <c:v>0.68720736111111114</c:v>
                </c:pt>
                <c:pt idx="1748">
                  <c:v>0.68721288194444441</c:v>
                </c:pt>
                <c:pt idx="1749">
                  <c:v>0.68721849537037027</c:v>
                </c:pt>
                <c:pt idx="1750">
                  <c:v>0.68722409722222222</c:v>
                </c:pt>
                <c:pt idx="1751">
                  <c:v>0.68722988425925935</c:v>
                </c:pt>
                <c:pt idx="1752">
                  <c:v>0.68723548611111118</c:v>
                </c:pt>
                <c:pt idx="1753">
                  <c:v>0.6872412731481482</c:v>
                </c:pt>
                <c:pt idx="1754">
                  <c:v>0.68724688657407407</c:v>
                </c:pt>
                <c:pt idx="1755">
                  <c:v>0.6872526736111112</c:v>
                </c:pt>
                <c:pt idx="1756">
                  <c:v>0.68725827546296303</c:v>
                </c:pt>
                <c:pt idx="1757">
                  <c:v>0.68726406250000005</c:v>
                </c:pt>
                <c:pt idx="1758">
                  <c:v>0.68726984953703696</c:v>
                </c:pt>
                <c:pt idx="1759">
                  <c:v>0.68727563657407409</c:v>
                </c:pt>
                <c:pt idx="1760">
                  <c:v>0.68728142361111111</c:v>
                </c:pt>
                <c:pt idx="1761">
                  <c:v>0.68728721064814813</c:v>
                </c:pt>
                <c:pt idx="1762">
                  <c:v>0.68729299768518526</c:v>
                </c:pt>
                <c:pt idx="1763">
                  <c:v>0.68730023148148145</c:v>
                </c:pt>
                <c:pt idx="1764">
                  <c:v>0.68730584490740743</c:v>
                </c:pt>
                <c:pt idx="1765">
                  <c:v>0.68731163194444445</c:v>
                </c:pt>
                <c:pt idx="1766">
                  <c:v>0.68731741898148158</c:v>
                </c:pt>
                <c:pt idx="1767">
                  <c:v>0.6873230208333333</c:v>
                </c:pt>
                <c:pt idx="1768">
                  <c:v>0.68732863425925927</c:v>
                </c:pt>
                <c:pt idx="1769">
                  <c:v>0.68733423611111111</c:v>
                </c:pt>
                <c:pt idx="1770">
                  <c:v>0.68733983796296305</c:v>
                </c:pt>
                <c:pt idx="1771">
                  <c:v>0.68734562499999996</c:v>
                </c:pt>
                <c:pt idx="1772">
                  <c:v>0.68735123842592583</c:v>
                </c:pt>
                <c:pt idx="1773">
                  <c:v>0.68735702546296296</c:v>
                </c:pt>
                <c:pt idx="1774">
                  <c:v>0.6873627546296297</c:v>
                </c:pt>
                <c:pt idx="1775">
                  <c:v>0.68736854166666672</c:v>
                </c:pt>
                <c:pt idx="1776">
                  <c:v>0.68737432870370363</c:v>
                </c:pt>
                <c:pt idx="1777">
                  <c:v>0.68738011574074076</c:v>
                </c:pt>
                <c:pt idx="1778">
                  <c:v>0.68738590277777778</c:v>
                </c:pt>
                <c:pt idx="1779">
                  <c:v>0.6873916898148148</c:v>
                </c:pt>
                <c:pt idx="1780">
                  <c:v>0.68739747685185193</c:v>
                </c:pt>
                <c:pt idx="1781">
                  <c:v>0.68740307870370376</c:v>
                </c:pt>
                <c:pt idx="1782">
                  <c:v>0.68740886574074078</c:v>
                </c:pt>
                <c:pt idx="1783">
                  <c:v>0.68741465277777769</c:v>
                </c:pt>
                <c:pt idx="1784">
                  <c:v>0.68742043981481482</c:v>
                </c:pt>
                <c:pt idx="1785">
                  <c:v>0.68742622685185184</c:v>
                </c:pt>
                <c:pt idx="1786">
                  <c:v>0.687432025462963</c:v>
                </c:pt>
                <c:pt idx="1787">
                  <c:v>0.68743780092592599</c:v>
                </c:pt>
                <c:pt idx="1788">
                  <c:v>0.68744359953703704</c:v>
                </c:pt>
                <c:pt idx="1789">
                  <c:v>0.68744938657407406</c:v>
                </c:pt>
                <c:pt idx="1790">
                  <c:v>0.68745517361111108</c:v>
                </c:pt>
                <c:pt idx="1791">
                  <c:v>0.68746096064814821</c:v>
                </c:pt>
                <c:pt idx="1792">
                  <c:v>0.68746674768518512</c:v>
                </c:pt>
                <c:pt idx="1793">
                  <c:v>0.68747253472222225</c:v>
                </c:pt>
                <c:pt idx="1794">
                  <c:v>0.68747832175925927</c:v>
                </c:pt>
                <c:pt idx="1795">
                  <c:v>0.6874839236111111</c:v>
                </c:pt>
                <c:pt idx="1796">
                  <c:v>0.68748953703703697</c:v>
                </c:pt>
                <c:pt idx="1797">
                  <c:v>0.68749513888888891</c:v>
                </c:pt>
                <c:pt idx="1798">
                  <c:v>0.68750092592592582</c:v>
                </c:pt>
                <c:pt idx="1799">
                  <c:v>0.68750671296296295</c:v>
                </c:pt>
                <c:pt idx="1800">
                  <c:v>0.68751249999999997</c:v>
                </c:pt>
                <c:pt idx="1801">
                  <c:v>0.6875182870370371</c:v>
                </c:pt>
                <c:pt idx="1802">
                  <c:v>0.68752407407407412</c:v>
                </c:pt>
                <c:pt idx="1803">
                  <c:v>0.68752967592592595</c:v>
                </c:pt>
                <c:pt idx="1804">
                  <c:v>0.68753546296296297</c:v>
                </c:pt>
                <c:pt idx="1805">
                  <c:v>0.6875412500000001</c:v>
                </c:pt>
                <c:pt idx="1806">
                  <c:v>0.68754703703703701</c:v>
                </c:pt>
                <c:pt idx="1807">
                  <c:v>0.68755282407407403</c:v>
                </c:pt>
                <c:pt idx="1808">
                  <c:v>0.68755861111111116</c:v>
                </c:pt>
                <c:pt idx="1809">
                  <c:v>0.68756440972222232</c:v>
                </c:pt>
                <c:pt idx="1810">
                  <c:v>0.68757018518518509</c:v>
                </c:pt>
                <c:pt idx="1811">
                  <c:v>0.68757579861111118</c:v>
                </c:pt>
                <c:pt idx="1812">
                  <c:v>0.68758158564814809</c:v>
                </c:pt>
                <c:pt idx="1813">
                  <c:v>0.68758737268518522</c:v>
                </c:pt>
                <c:pt idx="1814">
                  <c:v>0.68759315972222224</c:v>
                </c:pt>
                <c:pt idx="1815">
                  <c:v>0.68759894675925926</c:v>
                </c:pt>
                <c:pt idx="1816">
                  <c:v>0.68760473379629639</c:v>
                </c:pt>
                <c:pt idx="1817">
                  <c:v>0.68761052083333329</c:v>
                </c:pt>
                <c:pt idx="1818">
                  <c:v>0.68761630787037031</c:v>
                </c:pt>
                <c:pt idx="1819">
                  <c:v>0.68762190972222215</c:v>
                </c:pt>
                <c:pt idx="1820">
                  <c:v>0.68762752314814823</c:v>
                </c:pt>
                <c:pt idx="1821">
                  <c:v>0.68763312500000007</c:v>
                </c:pt>
                <c:pt idx="1822">
                  <c:v>0.68763873842592593</c:v>
                </c:pt>
                <c:pt idx="1823">
                  <c:v>0.68764434027777777</c:v>
                </c:pt>
                <c:pt idx="1824">
                  <c:v>0.68764994212962971</c:v>
                </c:pt>
                <c:pt idx="1825">
                  <c:v>0.68765555555555558</c:v>
                </c:pt>
                <c:pt idx="1826">
                  <c:v>0.68766115740740741</c:v>
                </c:pt>
                <c:pt idx="1827">
                  <c:v>0.68766677083333327</c:v>
                </c:pt>
                <c:pt idx="1828">
                  <c:v>0.68767237268518511</c:v>
                </c:pt>
                <c:pt idx="1829">
                  <c:v>0.68767924768518529</c:v>
                </c:pt>
                <c:pt idx="1830">
                  <c:v>0.68768484953703701</c:v>
                </c:pt>
                <c:pt idx="1831">
                  <c:v>0.68769046296296299</c:v>
                </c:pt>
                <c:pt idx="1832">
                  <c:v>0.68769606481481482</c:v>
                </c:pt>
                <c:pt idx="1833">
                  <c:v>0.68770166666666677</c:v>
                </c:pt>
                <c:pt idx="1834">
                  <c:v>0.68770726851851849</c:v>
                </c:pt>
                <c:pt idx="1835">
                  <c:v>0.68771288194444447</c:v>
                </c:pt>
                <c:pt idx="1836">
                  <c:v>0.68771866898148148</c:v>
                </c:pt>
                <c:pt idx="1837">
                  <c:v>0.68772427083333332</c:v>
                </c:pt>
                <c:pt idx="1838">
                  <c:v>0.68772988425925929</c:v>
                </c:pt>
                <c:pt idx="1839">
                  <c:v>0.68773548611111102</c:v>
                </c:pt>
                <c:pt idx="1840">
                  <c:v>0.68774108796296296</c:v>
                </c:pt>
                <c:pt idx="1841">
                  <c:v>0.68774670138888894</c:v>
                </c:pt>
                <c:pt idx="1842">
                  <c:v>0.68775230324074077</c:v>
                </c:pt>
                <c:pt idx="1843">
                  <c:v>0.68775791666666664</c:v>
                </c:pt>
                <c:pt idx="1844">
                  <c:v>0.68776351851851858</c:v>
                </c:pt>
                <c:pt idx="1845">
                  <c:v>0.68776912037037041</c:v>
                </c:pt>
                <c:pt idx="1846">
                  <c:v>0.68777473379629628</c:v>
                </c:pt>
                <c:pt idx="1847">
                  <c:v>0.68778033564814811</c:v>
                </c:pt>
                <c:pt idx="1848">
                  <c:v>0.68778593750000006</c:v>
                </c:pt>
                <c:pt idx="1849">
                  <c:v>0.68779155092592592</c:v>
                </c:pt>
                <c:pt idx="1850">
                  <c:v>0.68779715277777775</c:v>
                </c:pt>
                <c:pt idx="1851">
                  <c:v>0.68780276620370373</c:v>
                </c:pt>
                <c:pt idx="1852">
                  <c:v>0.68780855324074075</c:v>
                </c:pt>
                <c:pt idx="1853">
                  <c:v>0.68781434027777777</c:v>
                </c:pt>
                <c:pt idx="1854">
                  <c:v>0.6878201273148149</c:v>
                </c:pt>
                <c:pt idx="1855">
                  <c:v>0.68782591435185181</c:v>
                </c:pt>
                <c:pt idx="1856">
                  <c:v>0.68783170138888883</c:v>
                </c:pt>
                <c:pt idx="1857">
                  <c:v>0.68783748842592596</c:v>
                </c:pt>
                <c:pt idx="1858">
                  <c:v>0.68784321759259248</c:v>
                </c:pt>
                <c:pt idx="1859">
                  <c:v>0.68784900462962961</c:v>
                </c:pt>
                <c:pt idx="1860">
                  <c:v>0.68785479166666663</c:v>
                </c:pt>
                <c:pt idx="1861">
                  <c:v>0.68786057870370376</c:v>
                </c:pt>
                <c:pt idx="1862">
                  <c:v>0.68786636574074078</c:v>
                </c:pt>
                <c:pt idx="1863">
                  <c:v>0.68787215277777769</c:v>
                </c:pt>
                <c:pt idx="1864">
                  <c:v>0.68787793981481482</c:v>
                </c:pt>
                <c:pt idx="1865">
                  <c:v>0.68788372685185184</c:v>
                </c:pt>
                <c:pt idx="1866">
                  <c:v>0.68788951388888886</c:v>
                </c:pt>
                <c:pt idx="1867">
                  <c:v>0.68789530092592599</c:v>
                </c:pt>
                <c:pt idx="1868">
                  <c:v>0.6879010879629629</c:v>
                </c:pt>
                <c:pt idx="1869">
                  <c:v>0.68790670138888899</c:v>
                </c:pt>
                <c:pt idx="1870">
                  <c:v>0.68791248842592589</c:v>
                </c:pt>
                <c:pt idx="1871">
                  <c:v>0.68791827546296291</c:v>
                </c:pt>
                <c:pt idx="1872">
                  <c:v>0.68792406250000004</c:v>
                </c:pt>
                <c:pt idx="1873">
                  <c:v>0.68792984953703706</c:v>
                </c:pt>
                <c:pt idx="1874">
                  <c:v>0.68793563657407397</c:v>
                </c:pt>
                <c:pt idx="1875">
                  <c:v>0.6879414236111111</c:v>
                </c:pt>
                <c:pt idx="1876">
                  <c:v>0.68794721064814812</c:v>
                </c:pt>
                <c:pt idx="1877">
                  <c:v>0.68795299768518525</c:v>
                </c:pt>
                <c:pt idx="1878">
                  <c:v>0.68795878472222227</c:v>
                </c:pt>
                <c:pt idx="1879">
                  <c:v>0.68796457175925918</c:v>
                </c:pt>
                <c:pt idx="1880">
                  <c:v>0.68797035879629631</c:v>
                </c:pt>
                <c:pt idx="1881">
                  <c:v>0.68797614583333333</c:v>
                </c:pt>
                <c:pt idx="1882">
                  <c:v>0.68798193287037035</c:v>
                </c:pt>
                <c:pt idx="1883">
                  <c:v>0.68798771990740748</c:v>
                </c:pt>
                <c:pt idx="1884">
                  <c:v>0.68799350694444439</c:v>
                </c:pt>
                <c:pt idx="1885">
                  <c:v>0.68799929398148141</c:v>
                </c:pt>
                <c:pt idx="1886">
                  <c:v>0.68800508101851854</c:v>
                </c:pt>
                <c:pt idx="1887">
                  <c:v>0.68801086805555556</c:v>
                </c:pt>
                <c:pt idx="1888">
                  <c:v>0.68801665509259269</c:v>
                </c:pt>
                <c:pt idx="1889">
                  <c:v>0.6880224421296296</c:v>
                </c:pt>
                <c:pt idx="1890">
                  <c:v>0.68802822916666662</c:v>
                </c:pt>
                <c:pt idx="1891">
                  <c:v>0.68803401620370375</c:v>
                </c:pt>
                <c:pt idx="1892">
                  <c:v>0.68803980324074077</c:v>
                </c:pt>
                <c:pt idx="1893">
                  <c:v>0.68804559027777767</c:v>
                </c:pt>
                <c:pt idx="1894">
                  <c:v>0.6880513773148148</c:v>
                </c:pt>
                <c:pt idx="1895">
                  <c:v>0.68805716435185182</c:v>
                </c:pt>
                <c:pt idx="1896">
                  <c:v>0.68806422453703708</c:v>
                </c:pt>
                <c:pt idx="1897">
                  <c:v>0.68807001157407399</c:v>
                </c:pt>
                <c:pt idx="1898">
                  <c:v>0.68807561342592594</c:v>
                </c:pt>
                <c:pt idx="1899">
                  <c:v>0.68808121527777777</c:v>
                </c:pt>
                <c:pt idx="1900">
                  <c:v>0.68808682870370363</c:v>
                </c:pt>
                <c:pt idx="1901">
                  <c:v>0.68809243055555547</c:v>
                </c:pt>
                <c:pt idx="1902">
                  <c:v>0.68809804398148156</c:v>
                </c:pt>
                <c:pt idx="1903">
                  <c:v>0.68810383101851846</c:v>
                </c:pt>
                <c:pt idx="1904">
                  <c:v>0.68810943287037041</c:v>
                </c:pt>
                <c:pt idx="1905">
                  <c:v>0.68811521990740732</c:v>
                </c:pt>
                <c:pt idx="1906">
                  <c:v>0.68812100694444445</c:v>
                </c:pt>
                <c:pt idx="1907">
                  <c:v>0.68812679398148147</c:v>
                </c:pt>
                <c:pt idx="1908">
                  <c:v>0.68813258101851849</c:v>
                </c:pt>
                <c:pt idx="1909">
                  <c:v>0.68813836805555562</c:v>
                </c:pt>
                <c:pt idx="1910">
                  <c:v>0.68814415509259252</c:v>
                </c:pt>
                <c:pt idx="1911">
                  <c:v>0.68814994212962965</c:v>
                </c:pt>
                <c:pt idx="1912">
                  <c:v>0.68815555555555552</c:v>
                </c:pt>
                <c:pt idx="1913">
                  <c:v>0.68816134259259254</c:v>
                </c:pt>
                <c:pt idx="1914">
                  <c:v>0.68816712962962967</c:v>
                </c:pt>
                <c:pt idx="1915">
                  <c:v>0.68817291666666669</c:v>
                </c:pt>
                <c:pt idx="1916">
                  <c:v>0.68817840277777786</c:v>
                </c:pt>
                <c:pt idx="1917">
                  <c:v>0.68818418981481477</c:v>
                </c:pt>
                <c:pt idx="1918">
                  <c:v>0.68818997685185179</c:v>
                </c:pt>
                <c:pt idx="1919">
                  <c:v>0.68819576388888892</c:v>
                </c:pt>
                <c:pt idx="1920">
                  <c:v>0.68820155092592594</c:v>
                </c:pt>
                <c:pt idx="1921">
                  <c:v>0.68820733796296307</c:v>
                </c:pt>
                <c:pt idx="1922">
                  <c:v>0.68821312499999998</c:v>
                </c:pt>
                <c:pt idx="1923">
                  <c:v>0.688218912037037</c:v>
                </c:pt>
                <c:pt idx="1924">
                  <c:v>0.68822469907407413</c:v>
                </c:pt>
                <c:pt idx="1925">
                  <c:v>0.68823048611111115</c:v>
                </c:pt>
                <c:pt idx="1926">
                  <c:v>0.68823627314814806</c:v>
                </c:pt>
                <c:pt idx="1927">
                  <c:v>0.68824207175925922</c:v>
                </c:pt>
                <c:pt idx="1928">
                  <c:v>0.68824784722222221</c:v>
                </c:pt>
                <c:pt idx="1929">
                  <c:v>0.68825364583333337</c:v>
                </c:pt>
                <c:pt idx="1930">
                  <c:v>0.68825943287037028</c:v>
                </c:pt>
                <c:pt idx="1931">
                  <c:v>0.68826521990740741</c:v>
                </c:pt>
                <c:pt idx="1932">
                  <c:v>0.68827100694444443</c:v>
                </c:pt>
                <c:pt idx="1933">
                  <c:v>0.68827679398148145</c:v>
                </c:pt>
                <c:pt idx="1934">
                  <c:v>0.68828258101851858</c:v>
                </c:pt>
                <c:pt idx="1935">
                  <c:v>0.68828836805555549</c:v>
                </c:pt>
                <c:pt idx="1936">
                  <c:v>0.68829415509259262</c:v>
                </c:pt>
                <c:pt idx="1937">
                  <c:v>0.68829994212962964</c:v>
                </c:pt>
                <c:pt idx="1938">
                  <c:v>0.68830572916666666</c:v>
                </c:pt>
                <c:pt idx="1939">
                  <c:v>0.68831151620370379</c:v>
                </c:pt>
                <c:pt idx="1940">
                  <c:v>0.6883173032407407</c:v>
                </c:pt>
                <c:pt idx="1941">
                  <c:v>0.68832309027777772</c:v>
                </c:pt>
                <c:pt idx="1942">
                  <c:v>0.68832881944444446</c:v>
                </c:pt>
                <c:pt idx="1943">
                  <c:v>0.68833460648148159</c:v>
                </c:pt>
                <c:pt idx="1944">
                  <c:v>0.6883403935185185</c:v>
                </c:pt>
                <c:pt idx="1945">
                  <c:v>0.68834618055555552</c:v>
                </c:pt>
                <c:pt idx="1946">
                  <c:v>0.68835196759259265</c:v>
                </c:pt>
                <c:pt idx="1947">
                  <c:v>0.68835775462962967</c:v>
                </c:pt>
                <c:pt idx="1948">
                  <c:v>0.68836354166666658</c:v>
                </c:pt>
                <c:pt idx="1949">
                  <c:v>0.68836932870370371</c:v>
                </c:pt>
                <c:pt idx="1950">
                  <c:v>0.68837511574074073</c:v>
                </c:pt>
                <c:pt idx="1951">
                  <c:v>0.68838090277777775</c:v>
                </c:pt>
                <c:pt idx="1952">
                  <c:v>0.68838668981481488</c:v>
                </c:pt>
                <c:pt idx="1953">
                  <c:v>0.68839247685185179</c:v>
                </c:pt>
                <c:pt idx="1954">
                  <c:v>0.68839826388888892</c:v>
                </c:pt>
                <c:pt idx="1955">
                  <c:v>0.68840405092592594</c:v>
                </c:pt>
                <c:pt idx="1956">
                  <c:v>0.68840983796296296</c:v>
                </c:pt>
                <c:pt idx="1957">
                  <c:v>0.68841562500000009</c:v>
                </c:pt>
                <c:pt idx="1958">
                  <c:v>0.68842141203703699</c:v>
                </c:pt>
                <c:pt idx="1959">
                  <c:v>0.68842719907407401</c:v>
                </c:pt>
                <c:pt idx="1960">
                  <c:v>0.68843298611111114</c:v>
                </c:pt>
                <c:pt idx="1961">
                  <c:v>0.68843877314814816</c:v>
                </c:pt>
                <c:pt idx="1962">
                  <c:v>0.68844600694444447</c:v>
                </c:pt>
                <c:pt idx="1963">
                  <c:v>0.68845162037037033</c:v>
                </c:pt>
                <c:pt idx="1964">
                  <c:v>0.68845740740740746</c:v>
                </c:pt>
                <c:pt idx="1965">
                  <c:v>0.6884630092592593</c:v>
                </c:pt>
                <c:pt idx="1966">
                  <c:v>0.68846862268518516</c:v>
                </c:pt>
                <c:pt idx="1967">
                  <c:v>0.6884742245370371</c:v>
                </c:pt>
                <c:pt idx="1968">
                  <c:v>0.68848001157407401</c:v>
                </c:pt>
                <c:pt idx="1969">
                  <c:v>0.68848579861111114</c:v>
                </c:pt>
                <c:pt idx="1970">
                  <c:v>0.68849158564814816</c:v>
                </c:pt>
                <c:pt idx="1971">
                  <c:v>0.6884971875</c:v>
                </c:pt>
                <c:pt idx="1972">
                  <c:v>0.68850298611111116</c:v>
                </c:pt>
                <c:pt idx="1973">
                  <c:v>0.68850858796296299</c:v>
                </c:pt>
                <c:pt idx="1974">
                  <c:v>0.68851437500000001</c:v>
                </c:pt>
                <c:pt idx="1975">
                  <c:v>0.68852016203703703</c:v>
                </c:pt>
                <c:pt idx="1976">
                  <c:v>0.68852594907407416</c:v>
                </c:pt>
                <c:pt idx="1977">
                  <c:v>0.68853173611111107</c:v>
                </c:pt>
                <c:pt idx="1978">
                  <c:v>0.68853752314814809</c:v>
                </c:pt>
                <c:pt idx="1979">
                  <c:v>0.68854331018518522</c:v>
                </c:pt>
                <c:pt idx="1980">
                  <c:v>0.68854909722222224</c:v>
                </c:pt>
                <c:pt idx="1981">
                  <c:v>0.68855488425925915</c:v>
                </c:pt>
                <c:pt idx="1982">
                  <c:v>0.68856067129629628</c:v>
                </c:pt>
                <c:pt idx="1983">
                  <c:v>0.68856628472222214</c:v>
                </c:pt>
                <c:pt idx="1984">
                  <c:v>0.68857207175925927</c:v>
                </c:pt>
                <c:pt idx="1985">
                  <c:v>0.68857784722222215</c:v>
                </c:pt>
                <c:pt idx="1986">
                  <c:v>0.68858363425925928</c:v>
                </c:pt>
                <c:pt idx="1987">
                  <c:v>0.6885894212962963</c:v>
                </c:pt>
                <c:pt idx="1988">
                  <c:v>0.68859521990740735</c:v>
                </c:pt>
                <c:pt idx="1989">
                  <c:v>0.68860100694444437</c:v>
                </c:pt>
                <c:pt idx="1990">
                  <c:v>0.6886067939814815</c:v>
                </c:pt>
                <c:pt idx="1991">
                  <c:v>0.68861258101851852</c:v>
                </c:pt>
                <c:pt idx="1992">
                  <c:v>0.68861836805555565</c:v>
                </c:pt>
                <c:pt idx="1993">
                  <c:v>0.68862415509259256</c:v>
                </c:pt>
                <c:pt idx="1994">
                  <c:v>0.68862994212962958</c:v>
                </c:pt>
                <c:pt idx="1995">
                  <c:v>0.68863572916666671</c:v>
                </c:pt>
                <c:pt idx="1996">
                  <c:v>0.68864151620370373</c:v>
                </c:pt>
                <c:pt idx="1997">
                  <c:v>0.68864730324074064</c:v>
                </c:pt>
                <c:pt idx="1998">
                  <c:v>0.68865309027777777</c:v>
                </c:pt>
                <c:pt idx="1999">
                  <c:v>0.68865887731481479</c:v>
                </c:pt>
                <c:pt idx="2000">
                  <c:v>0.68866461805555546</c:v>
                </c:pt>
                <c:pt idx="2001">
                  <c:v>0.68867040509259259</c:v>
                </c:pt>
                <c:pt idx="2002">
                  <c:v>0.68867620370370375</c:v>
                </c:pt>
                <c:pt idx="2003">
                  <c:v>0.68868197916666674</c:v>
                </c:pt>
                <c:pt idx="2004">
                  <c:v>0.68868777777777768</c:v>
                </c:pt>
                <c:pt idx="2005">
                  <c:v>0.68869356481481481</c:v>
                </c:pt>
                <c:pt idx="2006">
                  <c:v>0.68869935185185183</c:v>
                </c:pt>
                <c:pt idx="2007">
                  <c:v>0.68870513888888896</c:v>
                </c:pt>
                <c:pt idx="2008">
                  <c:v>0.68871092592592598</c:v>
                </c:pt>
                <c:pt idx="2009">
                  <c:v>0.68871671296296288</c:v>
                </c:pt>
                <c:pt idx="2010">
                  <c:v>0.68872250000000002</c:v>
                </c:pt>
                <c:pt idx="2011">
                  <c:v>0.68872828703703703</c:v>
                </c:pt>
                <c:pt idx="2012">
                  <c:v>0.68873407407407405</c:v>
                </c:pt>
                <c:pt idx="2013">
                  <c:v>0.68873986111111118</c:v>
                </c:pt>
                <c:pt idx="2014">
                  <c:v>0.68874564814814809</c:v>
                </c:pt>
                <c:pt idx="2015">
                  <c:v>0.68875143518518522</c:v>
                </c:pt>
                <c:pt idx="2016">
                  <c:v>0.68875722222222224</c:v>
                </c:pt>
                <c:pt idx="2017">
                  <c:v>0.68876300925925926</c:v>
                </c:pt>
                <c:pt idx="2018">
                  <c:v>0.68876879629629639</c:v>
                </c:pt>
                <c:pt idx="2019">
                  <c:v>0.6887745833333333</c:v>
                </c:pt>
                <c:pt idx="2020">
                  <c:v>0.68878037037037032</c:v>
                </c:pt>
                <c:pt idx="2021">
                  <c:v>0.68878615740740745</c:v>
                </c:pt>
                <c:pt idx="2022">
                  <c:v>0.68879194444444447</c:v>
                </c:pt>
                <c:pt idx="2023">
                  <c:v>0.68879773148148138</c:v>
                </c:pt>
                <c:pt idx="2024">
                  <c:v>0.68880351851851851</c:v>
                </c:pt>
                <c:pt idx="2025">
                  <c:v>0.68880925925925929</c:v>
                </c:pt>
                <c:pt idx="2026">
                  <c:v>0.6888150462962962</c:v>
                </c:pt>
                <c:pt idx="2027">
                  <c:v>0.68882083333333333</c:v>
                </c:pt>
                <c:pt idx="2028">
                  <c:v>0.68882662037037035</c:v>
                </c:pt>
                <c:pt idx="2029">
                  <c:v>0.68883366898148146</c:v>
                </c:pt>
                <c:pt idx="2030">
                  <c:v>0.68883928240740744</c:v>
                </c:pt>
                <c:pt idx="2031">
                  <c:v>0.68884488425925927</c:v>
                </c:pt>
                <c:pt idx="2032">
                  <c:v>0.68885067129629629</c:v>
                </c:pt>
                <c:pt idx="2033">
                  <c:v>0.68885628472222216</c:v>
                </c:pt>
                <c:pt idx="2034">
                  <c:v>0.68886207175925929</c:v>
                </c:pt>
                <c:pt idx="2035">
                  <c:v>0.68886784722222227</c:v>
                </c:pt>
                <c:pt idx="2036">
                  <c:v>0.68887346064814814</c:v>
                </c:pt>
                <c:pt idx="2037">
                  <c:v>0.68887924768518516</c:v>
                </c:pt>
                <c:pt idx="2038">
                  <c:v>0.68888484953703699</c:v>
                </c:pt>
                <c:pt idx="2039">
                  <c:v>0.68889046296296297</c:v>
                </c:pt>
                <c:pt idx="2040">
                  <c:v>0.68889642361111114</c:v>
                </c:pt>
                <c:pt idx="2041">
                  <c:v>0.68890221064814805</c:v>
                </c:pt>
                <c:pt idx="2042">
                  <c:v>0.68890799768518518</c:v>
                </c:pt>
                <c:pt idx="2043">
                  <c:v>0.68891432870370373</c:v>
                </c:pt>
                <c:pt idx="2044">
                  <c:v>0.6889199421296297</c:v>
                </c:pt>
                <c:pt idx="2045">
                  <c:v>0.68892572916666672</c:v>
                </c:pt>
                <c:pt idx="2046">
                  <c:v>0.68893133101851856</c:v>
                </c:pt>
                <c:pt idx="2047">
                  <c:v>0.68893711805555558</c:v>
                </c:pt>
                <c:pt idx="2048">
                  <c:v>0.68894290509259248</c:v>
                </c:pt>
                <c:pt idx="2049">
                  <c:v>0.68894869212962961</c:v>
                </c:pt>
                <c:pt idx="2050">
                  <c:v>0.68895447916666663</c:v>
                </c:pt>
                <c:pt idx="2051">
                  <c:v>0.68896026620370376</c:v>
                </c:pt>
                <c:pt idx="2052">
                  <c:v>0.68896605324074078</c:v>
                </c:pt>
                <c:pt idx="2053">
                  <c:v>0.68897184027777769</c:v>
                </c:pt>
                <c:pt idx="2054">
                  <c:v>0.68897762731481482</c:v>
                </c:pt>
                <c:pt idx="2055">
                  <c:v>0.68898341435185184</c:v>
                </c:pt>
                <c:pt idx="2056">
                  <c:v>0.68898920138888886</c:v>
                </c:pt>
                <c:pt idx="2057">
                  <c:v>0.68899498842592599</c:v>
                </c:pt>
                <c:pt idx="2058">
                  <c:v>0.6890007754629629</c:v>
                </c:pt>
                <c:pt idx="2059">
                  <c:v>0.68900656250000003</c:v>
                </c:pt>
                <c:pt idx="2060">
                  <c:v>0.68901234953703705</c:v>
                </c:pt>
                <c:pt idx="2061">
                  <c:v>0.68901813657407407</c:v>
                </c:pt>
                <c:pt idx="2062">
                  <c:v>0.68902375000000005</c:v>
                </c:pt>
                <c:pt idx="2063">
                  <c:v>0.68902953703703707</c:v>
                </c:pt>
                <c:pt idx="2064">
                  <c:v>0.68903549768518513</c:v>
                </c:pt>
                <c:pt idx="2065">
                  <c:v>0.6890411111111111</c:v>
                </c:pt>
                <c:pt idx="2066">
                  <c:v>0.68904689814814812</c:v>
                </c:pt>
                <c:pt idx="2067">
                  <c:v>0.68905268518518525</c:v>
                </c:pt>
                <c:pt idx="2068">
                  <c:v>0.68905847222222227</c:v>
                </c:pt>
                <c:pt idx="2069">
                  <c:v>0.68906425925925918</c:v>
                </c:pt>
                <c:pt idx="2070">
                  <c:v>0.6890702314814815</c:v>
                </c:pt>
                <c:pt idx="2071">
                  <c:v>0.68907583333333333</c:v>
                </c:pt>
                <c:pt idx="2072">
                  <c:v>0.68908162037037035</c:v>
                </c:pt>
                <c:pt idx="2073">
                  <c:v>0.68908740740740748</c:v>
                </c:pt>
                <c:pt idx="2074">
                  <c:v>0.68909319444444439</c:v>
                </c:pt>
                <c:pt idx="2075">
                  <c:v>0.68909898148148141</c:v>
                </c:pt>
                <c:pt idx="2076">
                  <c:v>0.68910476851851854</c:v>
                </c:pt>
                <c:pt idx="2077">
                  <c:v>0.68911055555555556</c:v>
                </c:pt>
                <c:pt idx="2078">
                  <c:v>0.68911634259259269</c:v>
                </c:pt>
                <c:pt idx="2079">
                  <c:v>0.6891221296296296</c:v>
                </c:pt>
                <c:pt idx="2080">
                  <c:v>0.68912791666666662</c:v>
                </c:pt>
                <c:pt idx="2081">
                  <c:v>0.68913370370370375</c:v>
                </c:pt>
                <c:pt idx="2082">
                  <c:v>0.68913949074074077</c:v>
                </c:pt>
                <c:pt idx="2083">
                  <c:v>0.68914512731481492</c:v>
                </c:pt>
                <c:pt idx="2084">
                  <c:v>0.68915091435185183</c:v>
                </c:pt>
                <c:pt idx="2085">
                  <c:v>0.68915688657407415</c:v>
                </c:pt>
                <c:pt idx="2086">
                  <c:v>0.68916284722222221</c:v>
                </c:pt>
                <c:pt idx="2087">
                  <c:v>0.68916881944444441</c:v>
                </c:pt>
                <c:pt idx="2088">
                  <c:v>0.68917496527777777</c:v>
                </c:pt>
                <c:pt idx="2089">
                  <c:v>0.68918075231481479</c:v>
                </c:pt>
                <c:pt idx="2090">
                  <c:v>0.68918653935185192</c:v>
                </c:pt>
                <c:pt idx="2091">
                  <c:v>0.68919232638888894</c:v>
                </c:pt>
                <c:pt idx="2092">
                  <c:v>0.68919812499999999</c:v>
                </c:pt>
                <c:pt idx="2093">
                  <c:v>0.68920391203703701</c:v>
                </c:pt>
                <c:pt idx="2094">
                  <c:v>0.68921005787037037</c:v>
                </c:pt>
                <c:pt idx="2095">
                  <c:v>0.68921710648148149</c:v>
                </c:pt>
                <c:pt idx="2096">
                  <c:v>0.68922289351851862</c:v>
                </c:pt>
                <c:pt idx="2097">
                  <c:v>0.68922868055555553</c:v>
                </c:pt>
                <c:pt idx="2098">
                  <c:v>0.68923446759259255</c:v>
                </c:pt>
                <c:pt idx="2099">
                  <c:v>0.68924025462962968</c:v>
                </c:pt>
                <c:pt idx="2100">
                  <c:v>0.68924614583333332</c:v>
                </c:pt>
                <c:pt idx="2101">
                  <c:v>0.68925193287037034</c:v>
                </c:pt>
                <c:pt idx="2102">
                  <c:v>0.68925771990740747</c:v>
                </c:pt>
                <c:pt idx="2103">
                  <c:v>0.68926350694444449</c:v>
                </c:pt>
                <c:pt idx="2104">
                  <c:v>0.6892692939814814</c:v>
                </c:pt>
                <c:pt idx="2105">
                  <c:v>0.68927508101851853</c:v>
                </c:pt>
                <c:pt idx="2106">
                  <c:v>0.68928086805555555</c:v>
                </c:pt>
                <c:pt idx="2107">
                  <c:v>0.68928666666666671</c:v>
                </c:pt>
                <c:pt idx="2108">
                  <c:v>0.68929229166666672</c:v>
                </c:pt>
                <c:pt idx="2109">
                  <c:v>0.68929807870370363</c:v>
                </c:pt>
                <c:pt idx="2110">
                  <c:v>0.68930386574074076</c:v>
                </c:pt>
                <c:pt idx="2111">
                  <c:v>0.68930983796296286</c:v>
                </c:pt>
                <c:pt idx="2112">
                  <c:v>0.68931562499999999</c:v>
                </c:pt>
                <c:pt idx="2113">
                  <c:v>0.68932141203703701</c:v>
                </c:pt>
                <c:pt idx="2114">
                  <c:v>0.68932719907407414</c:v>
                </c:pt>
                <c:pt idx="2115">
                  <c:v>0.68933298611111116</c:v>
                </c:pt>
                <c:pt idx="2116">
                  <c:v>0.68933877314814807</c:v>
                </c:pt>
                <c:pt idx="2117">
                  <c:v>0.6893445601851852</c:v>
                </c:pt>
                <c:pt idx="2118">
                  <c:v>0.68935034722222222</c:v>
                </c:pt>
                <c:pt idx="2119">
                  <c:v>0.68935613425925923</c:v>
                </c:pt>
                <c:pt idx="2120">
                  <c:v>0.68936192129629636</c:v>
                </c:pt>
                <c:pt idx="2121">
                  <c:v>0.68936770833333327</c:v>
                </c:pt>
                <c:pt idx="2122">
                  <c:v>0.6893734953703704</c:v>
                </c:pt>
                <c:pt idx="2123">
                  <c:v>0.68937928240740742</c:v>
                </c:pt>
                <c:pt idx="2124">
                  <c:v>0.68938506944444444</c:v>
                </c:pt>
                <c:pt idx="2125">
                  <c:v>0.68939085648148157</c:v>
                </c:pt>
                <c:pt idx="2126">
                  <c:v>0.68939664351851848</c:v>
                </c:pt>
                <c:pt idx="2127">
                  <c:v>0.6894024305555555</c:v>
                </c:pt>
                <c:pt idx="2128">
                  <c:v>0.68940821759259263</c:v>
                </c:pt>
                <c:pt idx="2129">
                  <c:v>0.68941400462962965</c:v>
                </c:pt>
                <c:pt idx="2130">
                  <c:v>0.68941979166666656</c:v>
                </c:pt>
                <c:pt idx="2131">
                  <c:v>0.68942557870370369</c:v>
                </c:pt>
                <c:pt idx="2132">
                  <c:v>0.68943136574074071</c:v>
                </c:pt>
                <c:pt idx="2133">
                  <c:v>0.68943715277777784</c:v>
                </c:pt>
                <c:pt idx="2134">
                  <c:v>0.68944293981481486</c:v>
                </c:pt>
                <c:pt idx="2135">
                  <c:v>0.68944872685185177</c:v>
                </c:pt>
                <c:pt idx="2136">
                  <c:v>0.6894545138888889</c:v>
                </c:pt>
                <c:pt idx="2137">
                  <c:v>0.68946030092592592</c:v>
                </c:pt>
                <c:pt idx="2138">
                  <c:v>0.68946608796296294</c:v>
                </c:pt>
                <c:pt idx="2139">
                  <c:v>0.68947187500000007</c:v>
                </c:pt>
                <c:pt idx="2140">
                  <c:v>0.68947766203703698</c:v>
                </c:pt>
                <c:pt idx="2141">
                  <c:v>0.68948344907407411</c:v>
                </c:pt>
                <c:pt idx="2142">
                  <c:v>0.68948923611111113</c:v>
                </c:pt>
                <c:pt idx="2143">
                  <c:v>0.68949502314814815</c:v>
                </c:pt>
                <c:pt idx="2144">
                  <c:v>0.68950081018518528</c:v>
                </c:pt>
                <c:pt idx="2145">
                  <c:v>0.68950660879629633</c:v>
                </c:pt>
                <c:pt idx="2146">
                  <c:v>0.6895123842592592</c:v>
                </c:pt>
                <c:pt idx="2147">
                  <c:v>0.68951818287037037</c:v>
                </c:pt>
                <c:pt idx="2148">
                  <c:v>0.6895239699074075</c:v>
                </c:pt>
                <c:pt idx="2149">
                  <c:v>0.68952975694444441</c:v>
                </c:pt>
                <c:pt idx="2150">
                  <c:v>0.68953554398148142</c:v>
                </c:pt>
                <c:pt idx="2151">
                  <c:v>0.68954133101851856</c:v>
                </c:pt>
                <c:pt idx="2152">
                  <c:v>0.68954711805555557</c:v>
                </c:pt>
                <c:pt idx="2153">
                  <c:v>0.68955290509259248</c:v>
                </c:pt>
                <c:pt idx="2154">
                  <c:v>0.68955869212962961</c:v>
                </c:pt>
                <c:pt idx="2155">
                  <c:v>0.68956447916666663</c:v>
                </c:pt>
                <c:pt idx="2156">
                  <c:v>0.68957026620370376</c:v>
                </c:pt>
                <c:pt idx="2157">
                  <c:v>0.68957731481481488</c:v>
                </c:pt>
                <c:pt idx="2158">
                  <c:v>0.68958310185185179</c:v>
                </c:pt>
                <c:pt idx="2159">
                  <c:v>0.68958888888888892</c:v>
                </c:pt>
                <c:pt idx="2160">
                  <c:v>0.68959467592592594</c:v>
                </c:pt>
                <c:pt idx="2161">
                  <c:v>0.68960046296296296</c:v>
                </c:pt>
                <c:pt idx="2162">
                  <c:v>0.68960625000000009</c:v>
                </c:pt>
                <c:pt idx="2163">
                  <c:v>0.689612037037037</c:v>
                </c:pt>
                <c:pt idx="2164">
                  <c:v>0.68961782407407402</c:v>
                </c:pt>
                <c:pt idx="2165">
                  <c:v>0.68962361111111115</c:v>
                </c:pt>
                <c:pt idx="2166">
                  <c:v>0.68962950231481479</c:v>
                </c:pt>
                <c:pt idx="2167">
                  <c:v>0.68963528935185181</c:v>
                </c:pt>
                <c:pt idx="2168">
                  <c:v>0.68964107638888894</c:v>
                </c:pt>
                <c:pt idx="2169">
                  <c:v>0.68964686342592596</c:v>
                </c:pt>
                <c:pt idx="2170">
                  <c:v>0.68965265046296287</c:v>
                </c:pt>
                <c:pt idx="2171">
                  <c:v>0.6896584375</c:v>
                </c:pt>
                <c:pt idx="2172">
                  <c:v>0.68966422453703702</c:v>
                </c:pt>
                <c:pt idx="2173">
                  <c:v>0.68967001157407404</c:v>
                </c:pt>
                <c:pt idx="2174">
                  <c:v>0.68967579861111117</c:v>
                </c:pt>
                <c:pt idx="2175">
                  <c:v>0.68968158564814808</c:v>
                </c:pt>
                <c:pt idx="2176">
                  <c:v>0.68968737268518521</c:v>
                </c:pt>
                <c:pt idx="2177">
                  <c:v>0.68969315972222223</c:v>
                </c:pt>
                <c:pt idx="2178">
                  <c:v>0.68969895833333339</c:v>
                </c:pt>
                <c:pt idx="2179">
                  <c:v>0.68970473379629638</c:v>
                </c:pt>
                <c:pt idx="2180">
                  <c:v>0.68971053240740743</c:v>
                </c:pt>
                <c:pt idx="2181">
                  <c:v>0.6897164930555556</c:v>
                </c:pt>
                <c:pt idx="2182">
                  <c:v>0.68972210648148147</c:v>
                </c:pt>
                <c:pt idx="2183">
                  <c:v>0.6897278935185186</c:v>
                </c:pt>
                <c:pt idx="2184">
                  <c:v>0.68973368055555551</c:v>
                </c:pt>
                <c:pt idx="2185">
                  <c:v>0.68973946759259253</c:v>
                </c:pt>
                <c:pt idx="2186">
                  <c:v>0.68974525462962966</c:v>
                </c:pt>
                <c:pt idx="2187">
                  <c:v>0.68975104166666668</c:v>
                </c:pt>
                <c:pt idx="2188">
                  <c:v>0.68975682870370381</c:v>
                </c:pt>
                <c:pt idx="2189">
                  <c:v>0.68976261574074071</c:v>
                </c:pt>
                <c:pt idx="2190">
                  <c:v>0.68976840277777773</c:v>
                </c:pt>
                <c:pt idx="2191">
                  <c:v>0.68977418981481486</c:v>
                </c:pt>
                <c:pt idx="2192">
                  <c:v>0.68977991898148139</c:v>
                </c:pt>
                <c:pt idx="2193">
                  <c:v>0.68978570601851852</c:v>
                </c:pt>
                <c:pt idx="2194">
                  <c:v>0.68979149305555554</c:v>
                </c:pt>
                <c:pt idx="2195">
                  <c:v>0.68979728009259256</c:v>
                </c:pt>
                <c:pt idx="2196">
                  <c:v>0.68980307870370361</c:v>
                </c:pt>
                <c:pt idx="2197">
                  <c:v>0.6898088541666666</c:v>
                </c:pt>
                <c:pt idx="2198">
                  <c:v>0.68981464120370373</c:v>
                </c:pt>
                <c:pt idx="2199">
                  <c:v>0.68982043981481489</c:v>
                </c:pt>
                <c:pt idx="2200">
                  <c:v>0.68982622685185191</c:v>
                </c:pt>
                <c:pt idx="2201">
                  <c:v>0.68983327546296291</c:v>
                </c:pt>
                <c:pt idx="2202">
                  <c:v>0.68983906249999993</c:v>
                </c:pt>
                <c:pt idx="2203">
                  <c:v>0.68984484953703706</c:v>
                </c:pt>
                <c:pt idx="2204">
                  <c:v>0.68985063657407408</c:v>
                </c:pt>
                <c:pt idx="2205">
                  <c:v>0.68985660879629629</c:v>
                </c:pt>
                <c:pt idx="2206">
                  <c:v>0.68986239583333331</c:v>
                </c:pt>
                <c:pt idx="2207">
                  <c:v>0.68986818287037044</c:v>
                </c:pt>
                <c:pt idx="2208">
                  <c:v>0.68987396990740735</c:v>
                </c:pt>
                <c:pt idx="2209">
                  <c:v>0.68987993055555563</c:v>
                </c:pt>
                <c:pt idx="2210">
                  <c:v>0.68988571759259265</c:v>
                </c:pt>
                <c:pt idx="2211">
                  <c:v>0.68989150462962956</c:v>
                </c:pt>
                <c:pt idx="2212">
                  <c:v>0.68989729166666669</c:v>
                </c:pt>
                <c:pt idx="2213">
                  <c:v>0.68990307870370371</c:v>
                </c:pt>
                <c:pt idx="2214">
                  <c:v>0.68990905092592592</c:v>
                </c:pt>
                <c:pt idx="2215">
                  <c:v>0.68991483796296293</c:v>
                </c:pt>
                <c:pt idx="2216">
                  <c:v>0.68992081018518514</c:v>
                </c:pt>
                <c:pt idx="2217">
                  <c:v>0.68992659722222216</c:v>
                </c:pt>
                <c:pt idx="2218">
                  <c:v>0.68993255787037044</c:v>
                </c:pt>
                <c:pt idx="2219">
                  <c:v>0.68993853009259265</c:v>
                </c:pt>
                <c:pt idx="2220">
                  <c:v>0.68994450231481474</c:v>
                </c:pt>
                <c:pt idx="2221">
                  <c:v>0.6899506481481481</c:v>
                </c:pt>
                <c:pt idx="2222">
                  <c:v>0.68995643518518524</c:v>
                </c:pt>
                <c:pt idx="2223">
                  <c:v>0.68996240740740744</c:v>
                </c:pt>
                <c:pt idx="2224">
                  <c:v>0.68996819444444446</c:v>
                </c:pt>
                <c:pt idx="2225">
                  <c:v>0.68997434027777782</c:v>
                </c:pt>
                <c:pt idx="2226">
                  <c:v>0.68998012731481484</c:v>
                </c:pt>
                <c:pt idx="2227">
                  <c:v>0.68998609953703705</c:v>
                </c:pt>
                <c:pt idx="2228">
                  <c:v>0.68999170138888888</c:v>
                </c:pt>
                <c:pt idx="2229">
                  <c:v>0.6899976736111112</c:v>
                </c:pt>
                <c:pt idx="2230">
                  <c:v>0.6900034606481481</c:v>
                </c:pt>
                <c:pt idx="2231">
                  <c:v>0.69000942129629628</c:v>
                </c:pt>
                <c:pt idx="2232">
                  <c:v>0.69001503472222225</c:v>
                </c:pt>
                <c:pt idx="2233">
                  <c:v>0.69002099537037032</c:v>
                </c:pt>
                <c:pt idx="2234">
                  <c:v>0.69002696759259263</c:v>
                </c:pt>
                <c:pt idx="2235">
                  <c:v>0.69003256944444447</c:v>
                </c:pt>
                <c:pt idx="2236">
                  <c:v>0.69003854166666667</c:v>
                </c:pt>
                <c:pt idx="2237">
                  <c:v>0.69004432870370369</c:v>
                </c:pt>
                <c:pt idx="2238">
                  <c:v>0.69004994212962956</c:v>
                </c:pt>
                <c:pt idx="2239">
                  <c:v>0.69005572916666669</c:v>
                </c:pt>
                <c:pt idx="2240">
                  <c:v>0.69006151620370371</c:v>
                </c:pt>
                <c:pt idx="2241">
                  <c:v>0.69006730324074084</c:v>
                </c:pt>
                <c:pt idx="2242">
                  <c:v>0.69007309027777775</c:v>
                </c:pt>
                <c:pt idx="2243">
                  <c:v>0.69007887731481476</c:v>
                </c:pt>
                <c:pt idx="2244">
                  <c:v>0.69008483796296305</c:v>
                </c:pt>
                <c:pt idx="2245">
                  <c:v>0.69009081018518525</c:v>
                </c:pt>
                <c:pt idx="2246">
                  <c:v>0.69009768518518522</c:v>
                </c:pt>
                <c:pt idx="2247">
                  <c:v>0.69010347222222224</c:v>
                </c:pt>
                <c:pt idx="2248">
                  <c:v>0.69010925925925937</c:v>
                </c:pt>
                <c:pt idx="2249">
                  <c:v>0.69011486111111109</c:v>
                </c:pt>
                <c:pt idx="2250">
                  <c:v>0.69012064814814822</c:v>
                </c:pt>
                <c:pt idx="2251">
                  <c:v>0.69012643518518513</c:v>
                </c:pt>
                <c:pt idx="2252">
                  <c:v>0.69013222222222215</c:v>
                </c:pt>
                <c:pt idx="2253">
                  <c:v>0.69013800925925928</c:v>
                </c:pt>
                <c:pt idx="2254">
                  <c:v>0.6901437962962963</c:v>
                </c:pt>
                <c:pt idx="2255">
                  <c:v>0.69014958333333343</c:v>
                </c:pt>
                <c:pt idx="2256">
                  <c:v>0.69015537037037034</c:v>
                </c:pt>
                <c:pt idx="2257">
                  <c:v>0.69016115740740736</c:v>
                </c:pt>
                <c:pt idx="2258">
                  <c:v>0.69016694444444449</c:v>
                </c:pt>
                <c:pt idx="2259">
                  <c:v>0.69017273148148151</c:v>
                </c:pt>
                <c:pt idx="2260">
                  <c:v>0.69017851851851841</c:v>
                </c:pt>
                <c:pt idx="2261">
                  <c:v>0.69018430555555554</c:v>
                </c:pt>
                <c:pt idx="2262">
                  <c:v>0.69019009259259256</c:v>
                </c:pt>
                <c:pt idx="2263">
                  <c:v>0.69019587962962969</c:v>
                </c:pt>
                <c:pt idx="2264">
                  <c:v>0.69020166666666671</c:v>
                </c:pt>
                <c:pt idx="2265">
                  <c:v>0.69020745370370362</c:v>
                </c:pt>
                <c:pt idx="2266">
                  <c:v>0.69021324074074075</c:v>
                </c:pt>
                <c:pt idx="2267">
                  <c:v>0.69021902777777777</c:v>
                </c:pt>
                <c:pt idx="2268">
                  <c:v>0.69022481481481479</c:v>
                </c:pt>
                <c:pt idx="2269">
                  <c:v>0.69023060185185192</c:v>
                </c:pt>
                <c:pt idx="2270">
                  <c:v>0.69023638888888883</c:v>
                </c:pt>
                <c:pt idx="2271">
                  <c:v>0.69024217592592596</c:v>
                </c:pt>
                <c:pt idx="2272">
                  <c:v>0.69024796296296298</c:v>
                </c:pt>
                <c:pt idx="2273">
                  <c:v>0.69025375</c:v>
                </c:pt>
                <c:pt idx="2274">
                  <c:v>0.69025953703703713</c:v>
                </c:pt>
                <c:pt idx="2275">
                  <c:v>0.69026546296296287</c:v>
                </c:pt>
                <c:pt idx="2276">
                  <c:v>0.69027125</c:v>
                </c:pt>
                <c:pt idx="2277">
                  <c:v>0.69027704861111117</c:v>
                </c:pt>
                <c:pt idx="2278">
                  <c:v>0.69028283564814819</c:v>
                </c:pt>
                <c:pt idx="2279">
                  <c:v>0.69028861111111117</c:v>
                </c:pt>
                <c:pt idx="2280">
                  <c:v>0.69029439814814808</c:v>
                </c:pt>
                <c:pt idx="2281">
                  <c:v>0.69030019675925924</c:v>
                </c:pt>
                <c:pt idx="2282">
                  <c:v>0.69030597222222223</c:v>
                </c:pt>
                <c:pt idx="2283">
                  <c:v>0.69031177083333339</c:v>
                </c:pt>
                <c:pt idx="2284">
                  <c:v>0.6903175578703703</c:v>
                </c:pt>
                <c:pt idx="2285">
                  <c:v>0.69032334490740743</c:v>
                </c:pt>
                <c:pt idx="2286">
                  <c:v>0.69032913194444445</c:v>
                </c:pt>
                <c:pt idx="2287">
                  <c:v>0.69033491898148147</c:v>
                </c:pt>
                <c:pt idx="2288">
                  <c:v>0.6903407060185186</c:v>
                </c:pt>
                <c:pt idx="2289">
                  <c:v>0.69034649305555551</c:v>
                </c:pt>
                <c:pt idx="2290">
                  <c:v>0.69035354166666663</c:v>
                </c:pt>
                <c:pt idx="2291">
                  <c:v>0.69035932870370376</c:v>
                </c:pt>
                <c:pt idx="2292">
                  <c:v>0.69036511574074078</c:v>
                </c:pt>
                <c:pt idx="2293">
                  <c:v>0.69037090277777768</c:v>
                </c:pt>
                <c:pt idx="2294">
                  <c:v>0.690376875</c:v>
                </c:pt>
                <c:pt idx="2295">
                  <c:v>0.69038247685185183</c:v>
                </c:pt>
                <c:pt idx="2296">
                  <c:v>0.69038826388888896</c:v>
                </c:pt>
                <c:pt idx="2297">
                  <c:v>0.69039405092592598</c:v>
                </c:pt>
                <c:pt idx="2298">
                  <c:v>0.69040002314814819</c:v>
                </c:pt>
                <c:pt idx="2299">
                  <c:v>0.69040562500000002</c:v>
                </c:pt>
                <c:pt idx="2300">
                  <c:v>0.69041141203703704</c:v>
                </c:pt>
                <c:pt idx="2301">
                  <c:v>0.69041719907407406</c:v>
                </c:pt>
                <c:pt idx="2302">
                  <c:v>0.69042317129629627</c:v>
                </c:pt>
                <c:pt idx="2303">
                  <c:v>0.6904287731481481</c:v>
                </c:pt>
                <c:pt idx="2304">
                  <c:v>0.69043456018518512</c:v>
                </c:pt>
                <c:pt idx="2305">
                  <c:v>0.69044034722222225</c:v>
                </c:pt>
                <c:pt idx="2306">
                  <c:v>0.69044631944444446</c:v>
                </c:pt>
                <c:pt idx="2307">
                  <c:v>0.69045193287037032</c:v>
                </c:pt>
                <c:pt idx="2308">
                  <c:v>0.69045771990740734</c:v>
                </c:pt>
                <c:pt idx="2309">
                  <c:v>0.69046349537037033</c:v>
                </c:pt>
                <c:pt idx="2310">
                  <c:v>0.69046946759259253</c:v>
                </c:pt>
                <c:pt idx="2311">
                  <c:v>0.69047508101851862</c:v>
                </c:pt>
                <c:pt idx="2312">
                  <c:v>0.69048086805555553</c:v>
                </c:pt>
                <c:pt idx="2313">
                  <c:v>0.69048665509259255</c:v>
                </c:pt>
                <c:pt idx="2314">
                  <c:v>0.69049261574074083</c:v>
                </c:pt>
                <c:pt idx="2315">
                  <c:v>0.6904982291666667</c:v>
                </c:pt>
                <c:pt idx="2316">
                  <c:v>0.69050401620370361</c:v>
                </c:pt>
                <c:pt idx="2317">
                  <c:v>0.69050980324074074</c:v>
                </c:pt>
                <c:pt idx="2318">
                  <c:v>0.69051576388888891</c:v>
                </c:pt>
                <c:pt idx="2319">
                  <c:v>0.69052137731481478</c:v>
                </c:pt>
                <c:pt idx="2320">
                  <c:v>0.69052752314814814</c:v>
                </c:pt>
                <c:pt idx="2321">
                  <c:v>0.6905336689814815</c:v>
                </c:pt>
                <c:pt idx="2322">
                  <c:v>0.69053982638888878</c:v>
                </c:pt>
                <c:pt idx="2323">
                  <c:v>0.69054561342592591</c:v>
                </c:pt>
                <c:pt idx="2324">
                  <c:v>0.69055175925925927</c:v>
                </c:pt>
                <c:pt idx="2325">
                  <c:v>0.69055790509259263</c:v>
                </c:pt>
                <c:pt idx="2326">
                  <c:v>0.69056406250000002</c:v>
                </c:pt>
                <c:pt idx="2327">
                  <c:v>0.69056984953703704</c:v>
                </c:pt>
                <c:pt idx="2328">
                  <c:v>0.69057581018518521</c:v>
                </c:pt>
                <c:pt idx="2329">
                  <c:v>0.69058178240740731</c:v>
                </c:pt>
                <c:pt idx="2330">
                  <c:v>0.69058792824074067</c:v>
                </c:pt>
                <c:pt idx="2331">
                  <c:v>0.6905937152777778</c:v>
                </c:pt>
                <c:pt idx="2332">
                  <c:v>0.69059938657407416</c:v>
                </c:pt>
                <c:pt idx="2333">
                  <c:v>0.6906055324074073</c:v>
                </c:pt>
                <c:pt idx="2334">
                  <c:v>0.69061276620370371</c:v>
                </c:pt>
                <c:pt idx="2335">
                  <c:v>0.69061836805555554</c:v>
                </c:pt>
                <c:pt idx="2336">
                  <c:v>0.69062415509259256</c:v>
                </c:pt>
                <c:pt idx="2337">
                  <c:v>0.69062994212962969</c:v>
                </c:pt>
                <c:pt idx="2338">
                  <c:v>0.6906359143518519</c:v>
                </c:pt>
                <c:pt idx="2339">
                  <c:v>0.69064151620370373</c:v>
                </c:pt>
                <c:pt idx="2340">
                  <c:v>0.69064748842592583</c:v>
                </c:pt>
                <c:pt idx="2341">
                  <c:v>0.69065346064814814</c:v>
                </c:pt>
                <c:pt idx="2342">
                  <c:v>0.69065942129629632</c:v>
                </c:pt>
                <c:pt idx="2343">
                  <c:v>0.69066503472222218</c:v>
                </c:pt>
                <c:pt idx="2344">
                  <c:v>0.6906708217592592</c:v>
                </c:pt>
                <c:pt idx="2345">
                  <c:v>0.69067660879629633</c:v>
                </c:pt>
                <c:pt idx="2346">
                  <c:v>0.69068258101851854</c:v>
                </c:pt>
                <c:pt idx="2347">
                  <c:v>0.69068818287037048</c:v>
                </c:pt>
                <c:pt idx="2348">
                  <c:v>0.69069396990740739</c:v>
                </c:pt>
                <c:pt idx="2349">
                  <c:v>0.69069975694444441</c:v>
                </c:pt>
                <c:pt idx="2350">
                  <c:v>0.69070572916666662</c:v>
                </c:pt>
                <c:pt idx="2351">
                  <c:v>0.69071133101851856</c:v>
                </c:pt>
                <c:pt idx="2352">
                  <c:v>0.69071711805555547</c:v>
                </c:pt>
                <c:pt idx="2353">
                  <c:v>0.6907229050925926</c:v>
                </c:pt>
                <c:pt idx="2354">
                  <c:v>0.69072887731481492</c:v>
                </c:pt>
                <c:pt idx="2355">
                  <c:v>0.69073447916666664</c:v>
                </c:pt>
                <c:pt idx="2356">
                  <c:v>0.69074026620370377</c:v>
                </c:pt>
                <c:pt idx="2357">
                  <c:v>0.69074616898148145</c:v>
                </c:pt>
                <c:pt idx="2358">
                  <c:v>0.69075197916666664</c:v>
                </c:pt>
                <c:pt idx="2359">
                  <c:v>0.69075758101851858</c:v>
                </c:pt>
                <c:pt idx="2360">
                  <c:v>0.69076337962962964</c:v>
                </c:pt>
                <c:pt idx="2361">
                  <c:v>0.69076916666666666</c:v>
                </c:pt>
                <c:pt idx="2362">
                  <c:v>0.69077512731481472</c:v>
                </c:pt>
                <c:pt idx="2363">
                  <c:v>0.69078091435185185</c:v>
                </c:pt>
                <c:pt idx="2364">
                  <c:v>0.69078670138888887</c:v>
                </c:pt>
                <c:pt idx="2365">
                  <c:v>0.69079248842592589</c:v>
                </c:pt>
                <c:pt idx="2366">
                  <c:v>0.69079846064814809</c:v>
                </c:pt>
                <c:pt idx="2367">
                  <c:v>0.69080406249999993</c:v>
                </c:pt>
                <c:pt idx="2368">
                  <c:v>0.69080984953703706</c:v>
                </c:pt>
                <c:pt idx="2369">
                  <c:v>0.69081563657407408</c:v>
                </c:pt>
                <c:pt idx="2370">
                  <c:v>0.69082160879629628</c:v>
                </c:pt>
                <c:pt idx="2371">
                  <c:v>0.69082721064814823</c:v>
                </c:pt>
                <c:pt idx="2372">
                  <c:v>0.69083299768518514</c:v>
                </c:pt>
                <c:pt idx="2373">
                  <c:v>0.69083878472222215</c:v>
                </c:pt>
                <c:pt idx="2374">
                  <c:v>0.69084475694444436</c:v>
                </c:pt>
                <c:pt idx="2375">
                  <c:v>0.69085054398148149</c:v>
                </c:pt>
                <c:pt idx="2376">
                  <c:v>0.69085633101851851</c:v>
                </c:pt>
                <c:pt idx="2377">
                  <c:v>0.69086211805555553</c:v>
                </c:pt>
                <c:pt idx="2378">
                  <c:v>0.69086809027777774</c:v>
                </c:pt>
                <c:pt idx="2379">
                  <c:v>0.69087496527777781</c:v>
                </c:pt>
                <c:pt idx="2380">
                  <c:v>0.69088075231481483</c:v>
                </c:pt>
                <c:pt idx="2381">
                  <c:v>0.69088653935185185</c:v>
                </c:pt>
                <c:pt idx="2382">
                  <c:v>0.69089232638888898</c:v>
                </c:pt>
                <c:pt idx="2383">
                  <c:v>0.69089811342592589</c:v>
                </c:pt>
                <c:pt idx="2384">
                  <c:v>0.69090390046296291</c:v>
                </c:pt>
                <c:pt idx="2385">
                  <c:v>0.69090968750000004</c:v>
                </c:pt>
                <c:pt idx="2386">
                  <c:v>0.69091547453703706</c:v>
                </c:pt>
                <c:pt idx="2387">
                  <c:v>0.69092126157407419</c:v>
                </c:pt>
                <c:pt idx="2388">
                  <c:v>0.69092704861111109</c:v>
                </c:pt>
                <c:pt idx="2389">
                  <c:v>0.69093283564814811</c:v>
                </c:pt>
                <c:pt idx="2390">
                  <c:v>0.69093862268518524</c:v>
                </c:pt>
                <c:pt idx="2391">
                  <c:v>0.69094440972222226</c:v>
                </c:pt>
                <c:pt idx="2392">
                  <c:v>0.69095019675925917</c:v>
                </c:pt>
                <c:pt idx="2393">
                  <c:v>0.6909559837962963</c:v>
                </c:pt>
                <c:pt idx="2394">
                  <c:v>0.69096177083333332</c:v>
                </c:pt>
                <c:pt idx="2395">
                  <c:v>0.69096755787037034</c:v>
                </c:pt>
                <c:pt idx="2396">
                  <c:v>0.69097334490740747</c:v>
                </c:pt>
                <c:pt idx="2397">
                  <c:v>0.69097931712962968</c:v>
                </c:pt>
                <c:pt idx="2398">
                  <c:v>0.69098527777777774</c:v>
                </c:pt>
                <c:pt idx="2399">
                  <c:v>0.69099106481481476</c:v>
                </c:pt>
                <c:pt idx="2400">
                  <c:v>0.69099685185185189</c:v>
                </c:pt>
                <c:pt idx="2401">
                  <c:v>0.69100263888888891</c:v>
                </c:pt>
                <c:pt idx="2402">
                  <c:v>0.69100842592592582</c:v>
                </c:pt>
                <c:pt idx="2403">
                  <c:v>0.69101421296296295</c:v>
                </c:pt>
                <c:pt idx="2404">
                  <c:v>0.69101999999999997</c:v>
                </c:pt>
                <c:pt idx="2405">
                  <c:v>0.6910257870370371</c:v>
                </c:pt>
                <c:pt idx="2406">
                  <c:v>0.69103157407407412</c:v>
                </c:pt>
                <c:pt idx="2407">
                  <c:v>0.69103737268518517</c:v>
                </c:pt>
                <c:pt idx="2408">
                  <c:v>0.69104314814814816</c:v>
                </c:pt>
                <c:pt idx="2409">
                  <c:v>0.69104894675925932</c:v>
                </c:pt>
                <c:pt idx="2410">
                  <c:v>0.6910547222222222</c:v>
                </c:pt>
                <c:pt idx="2411">
                  <c:v>0.69106050925925933</c:v>
                </c:pt>
                <c:pt idx="2412">
                  <c:v>0.69106630787037038</c:v>
                </c:pt>
                <c:pt idx="2413">
                  <c:v>0.6910720949074074</c:v>
                </c:pt>
                <c:pt idx="2414">
                  <c:v>0.69107788194444442</c:v>
                </c:pt>
                <c:pt idx="2415">
                  <c:v>0.69108362268518519</c:v>
                </c:pt>
                <c:pt idx="2416">
                  <c:v>0.69108940972222221</c:v>
                </c:pt>
                <c:pt idx="2417">
                  <c:v>0.69109519675925923</c:v>
                </c:pt>
                <c:pt idx="2418">
                  <c:v>0.69110098379629636</c:v>
                </c:pt>
                <c:pt idx="2419">
                  <c:v>0.69110677083333327</c:v>
                </c:pt>
                <c:pt idx="2420">
                  <c:v>0.6911125578703704</c:v>
                </c:pt>
                <c:pt idx="2421">
                  <c:v>0.69111834490740742</c:v>
                </c:pt>
                <c:pt idx="2422">
                  <c:v>0.69112413194444444</c:v>
                </c:pt>
                <c:pt idx="2423">
                  <c:v>0.69113118055555545</c:v>
                </c:pt>
                <c:pt idx="2424">
                  <c:v>0.69113715277777776</c:v>
                </c:pt>
                <c:pt idx="2425">
                  <c:v>0.69114311342592594</c:v>
                </c:pt>
                <c:pt idx="2426">
                  <c:v>0.6911489120370371</c:v>
                </c:pt>
                <c:pt idx="2427">
                  <c:v>0.69115505787037035</c:v>
                </c:pt>
                <c:pt idx="2428">
                  <c:v>0.69116084490740748</c:v>
                </c:pt>
                <c:pt idx="2429">
                  <c:v>0.69116680555555554</c:v>
                </c:pt>
                <c:pt idx="2430">
                  <c:v>0.69117259259259256</c:v>
                </c:pt>
                <c:pt idx="2431">
                  <c:v>0.69117856481481477</c:v>
                </c:pt>
                <c:pt idx="2432">
                  <c:v>0.69118453703703697</c:v>
                </c:pt>
                <c:pt idx="2433">
                  <c:v>0.69119013888888892</c:v>
                </c:pt>
                <c:pt idx="2434">
                  <c:v>0.69119611111111112</c:v>
                </c:pt>
                <c:pt idx="2435">
                  <c:v>0.69120189814814814</c:v>
                </c:pt>
                <c:pt idx="2436">
                  <c:v>0.69120768518518527</c:v>
                </c:pt>
                <c:pt idx="2437">
                  <c:v>0.69121328703703711</c:v>
                </c:pt>
                <c:pt idx="2438">
                  <c:v>0.69121907407407412</c:v>
                </c:pt>
                <c:pt idx="2439">
                  <c:v>0.69122504629629633</c:v>
                </c:pt>
                <c:pt idx="2440">
                  <c:v>0.69123083333333335</c:v>
                </c:pt>
                <c:pt idx="2441">
                  <c:v>0.69123657407407402</c:v>
                </c:pt>
                <c:pt idx="2442">
                  <c:v>0.69124254629629622</c:v>
                </c:pt>
                <c:pt idx="2443">
                  <c:v>0.69124833333333335</c:v>
                </c:pt>
                <c:pt idx="2444">
                  <c:v>0.69125412037037037</c:v>
                </c:pt>
                <c:pt idx="2445">
                  <c:v>0.69125972222222221</c:v>
                </c:pt>
                <c:pt idx="2446">
                  <c:v>0.69126550925925923</c:v>
                </c:pt>
                <c:pt idx="2447">
                  <c:v>0.69127148148148143</c:v>
                </c:pt>
                <c:pt idx="2448">
                  <c:v>0.69127726851851845</c:v>
                </c:pt>
                <c:pt idx="2449">
                  <c:v>0.69128288194444443</c:v>
                </c:pt>
                <c:pt idx="2450">
                  <c:v>0.69128865740740741</c:v>
                </c:pt>
                <c:pt idx="2451">
                  <c:v>0.69129462962962973</c:v>
                </c:pt>
                <c:pt idx="2452">
                  <c:v>0.69130041666666664</c:v>
                </c:pt>
                <c:pt idx="2453">
                  <c:v>0.69130603009259251</c:v>
                </c:pt>
                <c:pt idx="2454">
                  <c:v>0.69131199074074079</c:v>
                </c:pt>
                <c:pt idx="2455">
                  <c:v>0.69131777777777781</c:v>
                </c:pt>
                <c:pt idx="2456">
                  <c:v>0.69132356481481472</c:v>
                </c:pt>
                <c:pt idx="2457">
                  <c:v>0.69132935185185185</c:v>
                </c:pt>
                <c:pt idx="2458">
                  <c:v>0.69133513888888887</c:v>
                </c:pt>
                <c:pt idx="2459">
                  <c:v>0.69134111111111107</c:v>
                </c:pt>
                <c:pt idx="2460">
                  <c:v>0.69134671296296302</c:v>
                </c:pt>
                <c:pt idx="2461">
                  <c:v>0.69135249999999993</c:v>
                </c:pt>
                <c:pt idx="2462">
                  <c:v>0.69135828703703706</c:v>
                </c:pt>
                <c:pt idx="2463">
                  <c:v>0.69136444444444445</c:v>
                </c:pt>
                <c:pt idx="2464">
                  <c:v>0.69137023148148147</c:v>
                </c:pt>
                <c:pt idx="2465">
                  <c:v>0.6913760185185186</c:v>
                </c:pt>
                <c:pt idx="2466">
                  <c:v>0.69138180555555551</c:v>
                </c:pt>
                <c:pt idx="2467">
                  <c:v>0.69138885416666662</c:v>
                </c:pt>
                <c:pt idx="2468">
                  <c:v>0.69139464120370375</c:v>
                </c:pt>
                <c:pt idx="2469">
                  <c:v>0.69140042824074077</c:v>
                </c:pt>
                <c:pt idx="2470">
                  <c:v>0.69140621527777768</c:v>
                </c:pt>
                <c:pt idx="2471">
                  <c:v>0.6914121875</c:v>
                </c:pt>
                <c:pt idx="2472">
                  <c:v>0.69141797453703713</c:v>
                </c:pt>
                <c:pt idx="2473">
                  <c:v>0.69142376157407404</c:v>
                </c:pt>
                <c:pt idx="2474">
                  <c:v>0.69142954861111106</c:v>
                </c:pt>
                <c:pt idx="2475">
                  <c:v>0.69143552083333326</c:v>
                </c:pt>
                <c:pt idx="2476">
                  <c:v>0.69144130787037039</c:v>
                </c:pt>
                <c:pt idx="2477">
                  <c:v>0.69144709490740741</c:v>
                </c:pt>
                <c:pt idx="2478">
                  <c:v>0.69145288194444443</c:v>
                </c:pt>
                <c:pt idx="2479">
                  <c:v>0.6914588425925926</c:v>
                </c:pt>
                <c:pt idx="2480">
                  <c:v>0.69146462962962962</c:v>
                </c:pt>
                <c:pt idx="2481">
                  <c:v>0.69147041666666664</c:v>
                </c:pt>
                <c:pt idx="2482">
                  <c:v>0.69147620370370377</c:v>
                </c:pt>
                <c:pt idx="2483">
                  <c:v>0.69148217592592598</c:v>
                </c:pt>
                <c:pt idx="2484">
                  <c:v>0.691487962962963</c:v>
                </c:pt>
                <c:pt idx="2485">
                  <c:v>0.6914939351851852</c:v>
                </c:pt>
                <c:pt idx="2486">
                  <c:v>0.69149972222222222</c:v>
                </c:pt>
                <c:pt idx="2487">
                  <c:v>0.6915056828703704</c:v>
                </c:pt>
                <c:pt idx="2488">
                  <c:v>0.69151146990740742</c:v>
                </c:pt>
                <c:pt idx="2489">
                  <c:v>0.69151725694444444</c:v>
                </c:pt>
                <c:pt idx="2490">
                  <c:v>0.69152304398148157</c:v>
                </c:pt>
                <c:pt idx="2491">
                  <c:v>0.69152901620370377</c:v>
                </c:pt>
                <c:pt idx="2492">
                  <c:v>0.69153461805555549</c:v>
                </c:pt>
                <c:pt idx="2493">
                  <c:v>0.69154040509259262</c:v>
                </c:pt>
                <c:pt idx="2494">
                  <c:v>0.69154620370370379</c:v>
                </c:pt>
                <c:pt idx="2495">
                  <c:v>0.69155216435185185</c:v>
                </c:pt>
                <c:pt idx="2496">
                  <c:v>0.69155776620370368</c:v>
                </c:pt>
                <c:pt idx="2497">
                  <c:v>0.69156356481481485</c:v>
                </c:pt>
                <c:pt idx="2498">
                  <c:v>0.69156918981481486</c:v>
                </c:pt>
                <c:pt idx="2499">
                  <c:v>0.69157516203703706</c:v>
                </c:pt>
                <c:pt idx="2500">
                  <c:v>0.69158094907407408</c:v>
                </c:pt>
                <c:pt idx="2501">
                  <c:v>0.6915867361111111</c:v>
                </c:pt>
                <c:pt idx="2502">
                  <c:v>0.69159252314814823</c:v>
                </c:pt>
                <c:pt idx="2503">
                  <c:v>0.69159849537037044</c:v>
                </c:pt>
                <c:pt idx="2504">
                  <c:v>0.69160428240740746</c:v>
                </c:pt>
                <c:pt idx="2505">
                  <c:v>0.69161006944444436</c:v>
                </c:pt>
                <c:pt idx="2506">
                  <c:v>0.69161585648148149</c:v>
                </c:pt>
                <c:pt idx="2507">
                  <c:v>0.69162164351851851</c:v>
                </c:pt>
                <c:pt idx="2508">
                  <c:v>0.69162743055555553</c:v>
                </c:pt>
                <c:pt idx="2509">
                  <c:v>0.69163321759259266</c:v>
                </c:pt>
                <c:pt idx="2510">
                  <c:v>0.69163900462962957</c:v>
                </c:pt>
                <c:pt idx="2511">
                  <c:v>0.69164479166666659</c:v>
                </c:pt>
                <c:pt idx="2512">
                  <c:v>0.69165184027777782</c:v>
                </c:pt>
                <c:pt idx="2513">
                  <c:v>0.69165762731481484</c:v>
                </c:pt>
                <c:pt idx="2514">
                  <c:v>0.69166341435185175</c:v>
                </c:pt>
                <c:pt idx="2515">
                  <c:v>0.69166920138888888</c:v>
                </c:pt>
                <c:pt idx="2516">
                  <c:v>0.6916749884259259</c:v>
                </c:pt>
                <c:pt idx="2517">
                  <c:v>0.69168077546296303</c:v>
                </c:pt>
                <c:pt idx="2518">
                  <c:v>0.69168656250000005</c:v>
                </c:pt>
                <c:pt idx="2519">
                  <c:v>0.69169234953703695</c:v>
                </c:pt>
                <c:pt idx="2520">
                  <c:v>0.69169813657407409</c:v>
                </c:pt>
                <c:pt idx="2521">
                  <c:v>0.69170393518518525</c:v>
                </c:pt>
                <c:pt idx="2522">
                  <c:v>0.69170971064814812</c:v>
                </c:pt>
                <c:pt idx="2523">
                  <c:v>0.69171549768518525</c:v>
                </c:pt>
                <c:pt idx="2524">
                  <c:v>0.69172128472222216</c:v>
                </c:pt>
                <c:pt idx="2525">
                  <c:v>0.69172708333333333</c:v>
                </c:pt>
                <c:pt idx="2526">
                  <c:v>0.69173287037037035</c:v>
                </c:pt>
                <c:pt idx="2527">
                  <c:v>0.69173865740740748</c:v>
                </c:pt>
                <c:pt idx="2528">
                  <c:v>0.69174444444444438</c:v>
                </c:pt>
                <c:pt idx="2529">
                  <c:v>0.69175023148148151</c:v>
                </c:pt>
                <c:pt idx="2530">
                  <c:v>0.69175601851851853</c:v>
                </c:pt>
                <c:pt idx="2531">
                  <c:v>0.69176180555555555</c:v>
                </c:pt>
                <c:pt idx="2532">
                  <c:v>0.69176759259259268</c:v>
                </c:pt>
                <c:pt idx="2533">
                  <c:v>0.69177337962962959</c:v>
                </c:pt>
                <c:pt idx="2534">
                  <c:v>0.69177916666666661</c:v>
                </c:pt>
                <c:pt idx="2535">
                  <c:v>0.69178495370370374</c:v>
                </c:pt>
                <c:pt idx="2536">
                  <c:v>0.69179074074074076</c:v>
                </c:pt>
                <c:pt idx="2537">
                  <c:v>0.69179652777777767</c:v>
                </c:pt>
                <c:pt idx="2538">
                  <c:v>0.6918023148148148</c:v>
                </c:pt>
                <c:pt idx="2539">
                  <c:v>0.69180810185185182</c:v>
                </c:pt>
                <c:pt idx="2540">
                  <c:v>0.69181388888888895</c:v>
                </c:pt>
                <c:pt idx="2541">
                  <c:v>0.69181967592592597</c:v>
                </c:pt>
                <c:pt idx="2542">
                  <c:v>0.69182546296296288</c:v>
                </c:pt>
                <c:pt idx="2543">
                  <c:v>0.69183125000000001</c:v>
                </c:pt>
                <c:pt idx="2544">
                  <c:v>0.69183703703703703</c:v>
                </c:pt>
                <c:pt idx="2545">
                  <c:v>0.69184282407407405</c:v>
                </c:pt>
                <c:pt idx="2546">
                  <c:v>0.69184861111111118</c:v>
                </c:pt>
                <c:pt idx="2547">
                  <c:v>0.69185439814814809</c:v>
                </c:pt>
                <c:pt idx="2548">
                  <c:v>0.69186018518518522</c:v>
                </c:pt>
                <c:pt idx="2549">
                  <c:v>0.69186597222222224</c:v>
                </c:pt>
                <c:pt idx="2550">
                  <c:v>0.69187175925925926</c:v>
                </c:pt>
                <c:pt idx="2551">
                  <c:v>0.69187754629629639</c:v>
                </c:pt>
                <c:pt idx="2552">
                  <c:v>0.69188333333333329</c:v>
                </c:pt>
                <c:pt idx="2553">
                  <c:v>0.69188912037037031</c:v>
                </c:pt>
                <c:pt idx="2554">
                  <c:v>0.69189490740740744</c:v>
                </c:pt>
                <c:pt idx="2555">
                  <c:v>0.69190069444444446</c:v>
                </c:pt>
                <c:pt idx="2556">
                  <c:v>0.69190775462962961</c:v>
                </c:pt>
                <c:pt idx="2557">
                  <c:v>0.69191354166666663</c:v>
                </c:pt>
                <c:pt idx="2558">
                  <c:v>0.69191932870370376</c:v>
                </c:pt>
                <c:pt idx="2559">
                  <c:v>0.69192528935185182</c:v>
                </c:pt>
                <c:pt idx="2560">
                  <c:v>0.69193107638888884</c:v>
                </c:pt>
                <c:pt idx="2561">
                  <c:v>0.69193704861111105</c:v>
                </c:pt>
                <c:pt idx="2562">
                  <c:v>0.69194283564814818</c:v>
                </c:pt>
                <c:pt idx="2563">
                  <c:v>0.6919486226851852</c:v>
                </c:pt>
                <c:pt idx="2564">
                  <c:v>0.69195459490740741</c:v>
                </c:pt>
                <c:pt idx="2565">
                  <c:v>0.69196038194444442</c:v>
                </c:pt>
                <c:pt idx="2566">
                  <c:v>0.69196616898148144</c:v>
                </c:pt>
                <c:pt idx="2567">
                  <c:v>0.69197195601851857</c:v>
                </c:pt>
                <c:pt idx="2568">
                  <c:v>0.69197774305555548</c:v>
                </c:pt>
                <c:pt idx="2569">
                  <c:v>0.69198353009259261</c:v>
                </c:pt>
                <c:pt idx="2570">
                  <c:v>0.69198931712962963</c:v>
                </c:pt>
                <c:pt idx="2571">
                  <c:v>0.69199510416666665</c:v>
                </c:pt>
                <c:pt idx="2572">
                  <c:v>0.69200089120370378</c:v>
                </c:pt>
                <c:pt idx="2573">
                  <c:v>0.69200667824074069</c:v>
                </c:pt>
                <c:pt idx="2574">
                  <c:v>0.69201263888888886</c:v>
                </c:pt>
                <c:pt idx="2575">
                  <c:v>0.692018425925926</c:v>
                </c:pt>
                <c:pt idx="2576">
                  <c:v>0.6920243981481482</c:v>
                </c:pt>
                <c:pt idx="2577">
                  <c:v>0.69203001157407407</c:v>
                </c:pt>
                <c:pt idx="2578">
                  <c:v>0.69203579861111109</c:v>
                </c:pt>
                <c:pt idx="2579">
                  <c:v>0.69204158564814822</c:v>
                </c:pt>
                <c:pt idx="2580">
                  <c:v>0.69204737268518512</c:v>
                </c:pt>
                <c:pt idx="2581">
                  <c:v>0.69205315972222226</c:v>
                </c:pt>
                <c:pt idx="2582">
                  <c:v>0.69205900462962966</c:v>
                </c:pt>
                <c:pt idx="2583">
                  <c:v>0.69206479166666668</c:v>
                </c:pt>
                <c:pt idx="2584">
                  <c:v>0.69207076388888888</c:v>
                </c:pt>
                <c:pt idx="2585">
                  <c:v>0.69207653935185187</c:v>
                </c:pt>
                <c:pt idx="2586">
                  <c:v>0.69208232638888889</c:v>
                </c:pt>
                <c:pt idx="2587">
                  <c:v>0.69208811342592591</c:v>
                </c:pt>
                <c:pt idx="2588">
                  <c:v>0.69209390046296304</c:v>
                </c:pt>
                <c:pt idx="2589">
                  <c:v>0.69209969907407409</c:v>
                </c:pt>
                <c:pt idx="2590">
                  <c:v>0.69210548611111111</c:v>
                </c:pt>
                <c:pt idx="2591">
                  <c:v>0.69211127314814813</c:v>
                </c:pt>
                <c:pt idx="2592">
                  <c:v>0.69211723379629631</c:v>
                </c:pt>
                <c:pt idx="2593">
                  <c:v>0.69212302083333332</c:v>
                </c:pt>
                <c:pt idx="2594">
                  <c:v>0.69212880787037034</c:v>
                </c:pt>
                <c:pt idx="2595">
                  <c:v>0.69213459490740747</c:v>
                </c:pt>
                <c:pt idx="2596">
                  <c:v>0.69214038194444438</c:v>
                </c:pt>
                <c:pt idx="2597">
                  <c:v>0.69214616898148151</c:v>
                </c:pt>
                <c:pt idx="2598">
                  <c:v>0.69215195601851853</c:v>
                </c:pt>
                <c:pt idx="2599">
                  <c:v>0.69215774305555555</c:v>
                </c:pt>
                <c:pt idx="2600">
                  <c:v>0.6921648032407407</c:v>
                </c:pt>
                <c:pt idx="2601">
                  <c:v>0.69217059027777772</c:v>
                </c:pt>
                <c:pt idx="2602">
                  <c:v>0.69217637731481485</c:v>
                </c:pt>
                <c:pt idx="2603">
                  <c:v>0.69218216435185187</c:v>
                </c:pt>
                <c:pt idx="2604">
                  <c:v>0.69218795138888878</c:v>
                </c:pt>
                <c:pt idx="2605">
                  <c:v>0.69219391203703706</c:v>
                </c:pt>
                <c:pt idx="2606">
                  <c:v>0.69219971064814823</c:v>
                </c:pt>
                <c:pt idx="2607">
                  <c:v>0.69220524305555553</c:v>
                </c:pt>
                <c:pt idx="2608">
                  <c:v>0.69221103009259266</c:v>
                </c:pt>
                <c:pt idx="2609">
                  <c:v>0.69221681712962957</c:v>
                </c:pt>
                <c:pt idx="2610">
                  <c:v>0.6922226041666667</c:v>
                </c:pt>
                <c:pt idx="2611">
                  <c:v>0.69222839120370372</c:v>
                </c:pt>
                <c:pt idx="2612">
                  <c:v>0.69223417824074074</c:v>
                </c:pt>
                <c:pt idx="2613">
                  <c:v>0.69224015046296294</c:v>
                </c:pt>
                <c:pt idx="2614">
                  <c:v>0.69224593750000007</c:v>
                </c:pt>
                <c:pt idx="2615">
                  <c:v>0.69225172453703709</c:v>
                </c:pt>
                <c:pt idx="2616">
                  <c:v>0.692257511574074</c:v>
                </c:pt>
                <c:pt idx="2617">
                  <c:v>0.69226329861111113</c:v>
                </c:pt>
                <c:pt idx="2618">
                  <c:v>0.69226908564814815</c:v>
                </c:pt>
                <c:pt idx="2619">
                  <c:v>0.69227487268518517</c:v>
                </c:pt>
                <c:pt idx="2620">
                  <c:v>0.6922806597222223</c:v>
                </c:pt>
                <c:pt idx="2621">
                  <c:v>0.69228644675925921</c:v>
                </c:pt>
                <c:pt idx="2622">
                  <c:v>0.69229223379629623</c:v>
                </c:pt>
                <c:pt idx="2623">
                  <c:v>0.69229802083333336</c:v>
                </c:pt>
                <c:pt idx="2624">
                  <c:v>0.69230380787037038</c:v>
                </c:pt>
                <c:pt idx="2625">
                  <c:v>0.69230959490740751</c:v>
                </c:pt>
                <c:pt idx="2626">
                  <c:v>0.69231538194444442</c:v>
                </c:pt>
                <c:pt idx="2627">
                  <c:v>0.69232116898148144</c:v>
                </c:pt>
                <c:pt idx="2628">
                  <c:v>0.69232714120370364</c:v>
                </c:pt>
                <c:pt idx="2629">
                  <c:v>0.69233274305555559</c:v>
                </c:pt>
                <c:pt idx="2630">
                  <c:v>0.6923385300925925</c:v>
                </c:pt>
                <c:pt idx="2631">
                  <c:v>0.69234431712962963</c:v>
                </c:pt>
                <c:pt idx="2632">
                  <c:v>0.69235028935185194</c:v>
                </c:pt>
                <c:pt idx="2633">
                  <c:v>0.69235589120370378</c:v>
                </c:pt>
                <c:pt idx="2634">
                  <c:v>0.6923616782407408</c:v>
                </c:pt>
                <c:pt idx="2635">
                  <c:v>0.6923674652777777</c:v>
                </c:pt>
                <c:pt idx="2636">
                  <c:v>0.69237343750000002</c:v>
                </c:pt>
                <c:pt idx="2637">
                  <c:v>0.69237922453703693</c:v>
                </c:pt>
                <c:pt idx="2638">
                  <c:v>0.69238501157407406</c:v>
                </c:pt>
                <c:pt idx="2639">
                  <c:v>0.69239079861111108</c:v>
                </c:pt>
                <c:pt idx="2640">
                  <c:v>0.69239677083333329</c:v>
                </c:pt>
                <c:pt idx="2641">
                  <c:v>0.69240237268518523</c:v>
                </c:pt>
                <c:pt idx="2642">
                  <c:v>0.69240815972222214</c:v>
                </c:pt>
                <c:pt idx="2643">
                  <c:v>0.69241394675925927</c:v>
                </c:pt>
                <c:pt idx="2644">
                  <c:v>0.69241973379629629</c:v>
                </c:pt>
                <c:pt idx="2645">
                  <c:v>0.69242696759259259</c:v>
                </c:pt>
                <c:pt idx="2646">
                  <c:v>0.69243275462962961</c:v>
                </c:pt>
                <c:pt idx="2647">
                  <c:v>0.69243854166666663</c:v>
                </c:pt>
                <c:pt idx="2648">
                  <c:v>0.69244432870370376</c:v>
                </c:pt>
                <c:pt idx="2649">
                  <c:v>0.69245011574074067</c:v>
                </c:pt>
                <c:pt idx="2650">
                  <c:v>0.6924559027777778</c:v>
                </c:pt>
                <c:pt idx="2651">
                  <c:v>0.69246168981481482</c:v>
                </c:pt>
                <c:pt idx="2652">
                  <c:v>0.69246747685185184</c:v>
                </c:pt>
                <c:pt idx="2653">
                  <c:v>0.69247326388888897</c:v>
                </c:pt>
                <c:pt idx="2654">
                  <c:v>0.69247905092592588</c:v>
                </c:pt>
                <c:pt idx="2655">
                  <c:v>0.6924848379629629</c:v>
                </c:pt>
                <c:pt idx="2656">
                  <c:v>0.69249062500000003</c:v>
                </c:pt>
                <c:pt idx="2657">
                  <c:v>0.69249642361111119</c:v>
                </c:pt>
                <c:pt idx="2658">
                  <c:v>0.69250238425925925</c:v>
                </c:pt>
                <c:pt idx="2659">
                  <c:v>0.69250817129629627</c:v>
                </c:pt>
                <c:pt idx="2660">
                  <c:v>0.6925139583333334</c:v>
                </c:pt>
                <c:pt idx="2661">
                  <c:v>0.69251974537037031</c:v>
                </c:pt>
                <c:pt idx="2662">
                  <c:v>0.69252553240740744</c:v>
                </c:pt>
                <c:pt idx="2663">
                  <c:v>0.69253131944444446</c:v>
                </c:pt>
                <c:pt idx="2664">
                  <c:v>0.69253710648148148</c:v>
                </c:pt>
                <c:pt idx="2665">
                  <c:v>0.69254274305555563</c:v>
                </c:pt>
                <c:pt idx="2666">
                  <c:v>0.69254851851851862</c:v>
                </c:pt>
                <c:pt idx="2667">
                  <c:v>0.69255431712962956</c:v>
                </c:pt>
                <c:pt idx="2668">
                  <c:v>0.69256010416666669</c:v>
                </c:pt>
                <c:pt idx="2669">
                  <c:v>0.69256589120370371</c:v>
                </c:pt>
                <c:pt idx="2670">
                  <c:v>0.69257167824074084</c:v>
                </c:pt>
                <c:pt idx="2671">
                  <c:v>0.69257746527777775</c:v>
                </c:pt>
                <c:pt idx="2672">
                  <c:v>0.69258325231481477</c:v>
                </c:pt>
                <c:pt idx="2673">
                  <c:v>0.6925890393518519</c:v>
                </c:pt>
                <c:pt idx="2674">
                  <c:v>0.69259482638888892</c:v>
                </c:pt>
                <c:pt idx="2675">
                  <c:v>0.69260061342592583</c:v>
                </c:pt>
                <c:pt idx="2676">
                  <c:v>0.69260640046296296</c:v>
                </c:pt>
                <c:pt idx="2677">
                  <c:v>0.69261218749999998</c:v>
                </c:pt>
                <c:pt idx="2678">
                  <c:v>0.69261814814814804</c:v>
                </c:pt>
                <c:pt idx="2679">
                  <c:v>0.69262393518518517</c:v>
                </c:pt>
                <c:pt idx="2680">
                  <c:v>0.69262972222222219</c:v>
                </c:pt>
                <c:pt idx="2681">
                  <c:v>0.69263550925925932</c:v>
                </c:pt>
                <c:pt idx="2682">
                  <c:v>0.69264129629629634</c:v>
                </c:pt>
                <c:pt idx="2683">
                  <c:v>0.69264708333333325</c:v>
                </c:pt>
                <c:pt idx="2684">
                  <c:v>0.69265287037037038</c:v>
                </c:pt>
                <c:pt idx="2685">
                  <c:v>0.69265866898148154</c:v>
                </c:pt>
                <c:pt idx="2686">
                  <c:v>0.69266445601851856</c:v>
                </c:pt>
                <c:pt idx="2687">
                  <c:v>0.69267024305555547</c:v>
                </c:pt>
                <c:pt idx="2688">
                  <c:v>0.6926760300925926</c:v>
                </c:pt>
                <c:pt idx="2689">
                  <c:v>0.69268307870370371</c:v>
                </c:pt>
                <c:pt idx="2690">
                  <c:v>0.6926889814814815</c:v>
                </c:pt>
                <c:pt idx="2691">
                  <c:v>0.69269476851851852</c:v>
                </c:pt>
                <c:pt idx="2692">
                  <c:v>0.69270055555555554</c:v>
                </c:pt>
                <c:pt idx="2693">
                  <c:v>0.6927067013888889</c:v>
                </c:pt>
                <c:pt idx="2694">
                  <c:v>0.69271248842592603</c:v>
                </c:pt>
                <c:pt idx="2695">
                  <c:v>0.69271827546296294</c:v>
                </c:pt>
                <c:pt idx="2696">
                  <c:v>0.69272424768518526</c:v>
                </c:pt>
                <c:pt idx="2697">
                  <c:v>0.69273020833333332</c:v>
                </c:pt>
                <c:pt idx="2698">
                  <c:v>0.69273599537037034</c:v>
                </c:pt>
                <c:pt idx="2699">
                  <c:v>0.69274178240740747</c:v>
                </c:pt>
                <c:pt idx="2700">
                  <c:v>0.69274792824074083</c:v>
                </c:pt>
                <c:pt idx="2701">
                  <c:v>0.69275390046296292</c:v>
                </c:pt>
                <c:pt idx="2702">
                  <c:v>0.69275968750000005</c:v>
                </c:pt>
                <c:pt idx="2703">
                  <c:v>0.69276547453703696</c:v>
                </c:pt>
                <c:pt idx="2704">
                  <c:v>0.69277126157407409</c:v>
                </c:pt>
                <c:pt idx="2705">
                  <c:v>0.69277723379629619</c:v>
                </c:pt>
                <c:pt idx="2706">
                  <c:v>0.69278302083333332</c:v>
                </c:pt>
                <c:pt idx="2707">
                  <c:v>0.69278880787037034</c:v>
                </c:pt>
                <c:pt idx="2708">
                  <c:v>0.69279459490740747</c:v>
                </c:pt>
                <c:pt idx="2709">
                  <c:v>0.69280056712962956</c:v>
                </c:pt>
                <c:pt idx="2710">
                  <c:v>0.6928061689814814</c:v>
                </c:pt>
                <c:pt idx="2711">
                  <c:v>0.69281195601851853</c:v>
                </c:pt>
                <c:pt idx="2712">
                  <c:v>0.69281774305555555</c:v>
                </c:pt>
                <c:pt idx="2713">
                  <c:v>0.69282371527777775</c:v>
                </c:pt>
                <c:pt idx="2714">
                  <c:v>0.6928293171296297</c:v>
                </c:pt>
                <c:pt idx="2715">
                  <c:v>0.6928351041666666</c:v>
                </c:pt>
                <c:pt idx="2716">
                  <c:v>0.69284089120370373</c:v>
                </c:pt>
                <c:pt idx="2717">
                  <c:v>0.69284686342592583</c:v>
                </c:pt>
                <c:pt idx="2718">
                  <c:v>0.69285265046296296</c:v>
                </c:pt>
                <c:pt idx="2719">
                  <c:v>0.69285843749999998</c:v>
                </c:pt>
                <c:pt idx="2720">
                  <c:v>0.69286422453703711</c:v>
                </c:pt>
                <c:pt idx="2721">
                  <c:v>0.69287018518518517</c:v>
                </c:pt>
                <c:pt idx="2722">
                  <c:v>0.69287597222222219</c:v>
                </c:pt>
                <c:pt idx="2723">
                  <c:v>0.69288177083333335</c:v>
                </c:pt>
                <c:pt idx="2724">
                  <c:v>0.69288755787037026</c:v>
                </c:pt>
                <c:pt idx="2725">
                  <c:v>0.69289351851851855</c:v>
                </c:pt>
                <c:pt idx="2726">
                  <c:v>0.69289913194444441</c:v>
                </c:pt>
                <c:pt idx="2727">
                  <c:v>0.69290491898148154</c:v>
                </c:pt>
                <c:pt idx="2728">
                  <c:v>0.69291070601851856</c:v>
                </c:pt>
                <c:pt idx="2729">
                  <c:v>0.69291666666666663</c:v>
                </c:pt>
                <c:pt idx="2730">
                  <c:v>0.6929222800925926</c:v>
                </c:pt>
                <c:pt idx="2731">
                  <c:v>0.69292806712962962</c:v>
                </c:pt>
                <c:pt idx="2732">
                  <c:v>0.69293385416666664</c:v>
                </c:pt>
                <c:pt idx="2733">
                  <c:v>0.69294090277777787</c:v>
                </c:pt>
                <c:pt idx="2734">
                  <c:v>0.69294668981481478</c:v>
                </c:pt>
                <c:pt idx="2735">
                  <c:v>0.6929524768518518</c:v>
                </c:pt>
                <c:pt idx="2736">
                  <c:v>0.69295826388888893</c:v>
                </c:pt>
                <c:pt idx="2737">
                  <c:v>0.69296423611111113</c:v>
                </c:pt>
                <c:pt idx="2738">
                  <c:v>0.69296983796296308</c:v>
                </c:pt>
                <c:pt idx="2739">
                  <c:v>0.69297562499999998</c:v>
                </c:pt>
                <c:pt idx="2740">
                  <c:v>0.692981412037037</c:v>
                </c:pt>
                <c:pt idx="2741">
                  <c:v>0.69298738425925921</c:v>
                </c:pt>
                <c:pt idx="2742">
                  <c:v>0.69299317129629623</c:v>
                </c:pt>
                <c:pt idx="2743">
                  <c:v>0.69299914351851843</c:v>
                </c:pt>
                <c:pt idx="2744">
                  <c:v>0.69300493055555556</c:v>
                </c:pt>
                <c:pt idx="2745">
                  <c:v>0.69301089120370374</c:v>
                </c:pt>
                <c:pt idx="2746">
                  <c:v>0.69301667824074065</c:v>
                </c:pt>
                <c:pt idx="2747">
                  <c:v>0.69302246527777778</c:v>
                </c:pt>
                <c:pt idx="2748">
                  <c:v>0.69302835648148153</c:v>
                </c:pt>
                <c:pt idx="2749">
                  <c:v>0.69303432870370374</c:v>
                </c:pt>
                <c:pt idx="2750">
                  <c:v>0.69303993055555557</c:v>
                </c:pt>
                <c:pt idx="2751">
                  <c:v>0.69304571759259259</c:v>
                </c:pt>
                <c:pt idx="2752">
                  <c:v>0.69305150462962961</c:v>
                </c:pt>
                <c:pt idx="2753">
                  <c:v>0.69305747685185182</c:v>
                </c:pt>
                <c:pt idx="2754">
                  <c:v>0.69306326388888895</c:v>
                </c:pt>
                <c:pt idx="2755">
                  <c:v>0.69306905092592597</c:v>
                </c:pt>
                <c:pt idx="2756">
                  <c:v>0.69307483796296288</c:v>
                </c:pt>
                <c:pt idx="2757">
                  <c:v>0.69308079861111116</c:v>
                </c:pt>
                <c:pt idx="2758">
                  <c:v>0.69308658564814818</c:v>
                </c:pt>
                <c:pt idx="2759">
                  <c:v>0.69309237268518509</c:v>
                </c:pt>
                <c:pt idx="2760">
                  <c:v>0.69309815972222222</c:v>
                </c:pt>
                <c:pt idx="2761">
                  <c:v>0.69310413194444453</c:v>
                </c:pt>
                <c:pt idx="2762">
                  <c:v>0.69310991898148144</c:v>
                </c:pt>
                <c:pt idx="2763">
                  <c:v>0.69311570601851846</c:v>
                </c:pt>
                <c:pt idx="2764">
                  <c:v>0.69312149305555559</c:v>
                </c:pt>
                <c:pt idx="2765">
                  <c:v>0.6931274652777778</c:v>
                </c:pt>
                <c:pt idx="2766">
                  <c:v>0.69313325231481482</c:v>
                </c:pt>
                <c:pt idx="2767">
                  <c:v>0.69313903935185184</c:v>
                </c:pt>
                <c:pt idx="2768">
                  <c:v>0.69314482638888897</c:v>
                </c:pt>
                <c:pt idx="2769">
                  <c:v>0.69315078703703703</c:v>
                </c:pt>
                <c:pt idx="2770">
                  <c:v>0.69315657407407405</c:v>
                </c:pt>
                <c:pt idx="2771">
                  <c:v>0.69316236111111118</c:v>
                </c:pt>
                <c:pt idx="2772">
                  <c:v>0.69316814814814809</c:v>
                </c:pt>
                <c:pt idx="2773">
                  <c:v>0.69317412037037041</c:v>
                </c:pt>
                <c:pt idx="2774">
                  <c:v>0.69318001157407405</c:v>
                </c:pt>
                <c:pt idx="2775">
                  <c:v>0.69318598379629626</c:v>
                </c:pt>
                <c:pt idx="2776">
                  <c:v>0.69319195601851857</c:v>
                </c:pt>
                <c:pt idx="2777">
                  <c:v>0.69319937499999995</c:v>
                </c:pt>
                <c:pt idx="2778">
                  <c:v>0.69320516203703697</c:v>
                </c:pt>
                <c:pt idx="2779">
                  <c:v>0.69321093749999996</c:v>
                </c:pt>
                <c:pt idx="2780">
                  <c:v>0.69321672453703709</c:v>
                </c:pt>
                <c:pt idx="2781">
                  <c:v>0.69322269675925929</c:v>
                </c:pt>
                <c:pt idx="2782">
                  <c:v>0.69322831018518516</c:v>
                </c:pt>
                <c:pt idx="2783">
                  <c:v>0.69323409722222218</c:v>
                </c:pt>
                <c:pt idx="2784">
                  <c:v>0.69323988425925931</c:v>
                </c:pt>
                <c:pt idx="2785">
                  <c:v>0.69324584490740737</c:v>
                </c:pt>
                <c:pt idx="2786">
                  <c:v>0.69325163194444439</c:v>
                </c:pt>
                <c:pt idx="2787">
                  <c:v>0.69325741898148152</c:v>
                </c:pt>
                <c:pt idx="2788">
                  <c:v>0.69326320601851854</c:v>
                </c:pt>
                <c:pt idx="2789">
                  <c:v>0.69326917824074075</c:v>
                </c:pt>
                <c:pt idx="2790">
                  <c:v>0.69327496527777777</c:v>
                </c:pt>
                <c:pt idx="2791">
                  <c:v>0.6932807523148149</c:v>
                </c:pt>
                <c:pt idx="2792">
                  <c:v>0.6932865393518518</c:v>
                </c:pt>
                <c:pt idx="2793">
                  <c:v>0.69329251157407412</c:v>
                </c:pt>
                <c:pt idx="2794">
                  <c:v>0.69329811342592595</c:v>
                </c:pt>
                <c:pt idx="2795">
                  <c:v>0.69330390046296297</c:v>
                </c:pt>
                <c:pt idx="2796">
                  <c:v>0.6933096875000001</c:v>
                </c:pt>
                <c:pt idx="2797">
                  <c:v>0.6933156597222222</c:v>
                </c:pt>
                <c:pt idx="2798">
                  <c:v>0.69332144675925933</c:v>
                </c:pt>
                <c:pt idx="2799">
                  <c:v>0.69332723379629624</c:v>
                </c:pt>
                <c:pt idx="2800">
                  <c:v>0.69333302083333326</c:v>
                </c:pt>
                <c:pt idx="2801">
                  <c:v>0.69333898148148154</c:v>
                </c:pt>
                <c:pt idx="2802">
                  <c:v>0.69334476851851845</c:v>
                </c:pt>
                <c:pt idx="2803">
                  <c:v>0.69335056712962961</c:v>
                </c:pt>
                <c:pt idx="2804">
                  <c:v>0.69335635416666663</c:v>
                </c:pt>
                <c:pt idx="2805">
                  <c:v>0.69336231481481481</c:v>
                </c:pt>
                <c:pt idx="2806">
                  <c:v>0.69336810185185183</c:v>
                </c:pt>
                <c:pt idx="2807">
                  <c:v>0.69337388888888896</c:v>
                </c:pt>
                <c:pt idx="2808">
                  <c:v>0.69337967592592598</c:v>
                </c:pt>
                <c:pt idx="2809">
                  <c:v>0.69338564814814818</c:v>
                </c:pt>
                <c:pt idx="2810">
                  <c:v>0.6933914351851852</c:v>
                </c:pt>
                <c:pt idx="2811">
                  <c:v>0.69339722222222233</c:v>
                </c:pt>
                <c:pt idx="2812">
                  <c:v>0.69340300925925924</c:v>
                </c:pt>
                <c:pt idx="2813">
                  <c:v>0.69340898148148156</c:v>
                </c:pt>
                <c:pt idx="2814">
                  <c:v>0.69341494212962962</c:v>
                </c:pt>
                <c:pt idx="2815">
                  <c:v>0.69342055555555548</c:v>
                </c:pt>
                <c:pt idx="2816">
                  <c:v>0.69342634259259261</c:v>
                </c:pt>
                <c:pt idx="2817">
                  <c:v>0.69343230324074068</c:v>
                </c:pt>
                <c:pt idx="2818">
                  <c:v>0.69343809027777781</c:v>
                </c:pt>
                <c:pt idx="2819">
                  <c:v>0.69344387731481483</c:v>
                </c:pt>
                <c:pt idx="2820">
                  <c:v>0.69344984953703703</c:v>
                </c:pt>
                <c:pt idx="2821">
                  <c:v>0.69345726851851852</c:v>
                </c:pt>
                <c:pt idx="2822">
                  <c:v>0.69346305555555554</c:v>
                </c:pt>
                <c:pt idx="2823">
                  <c:v>0.69346884259259267</c:v>
                </c:pt>
                <c:pt idx="2824">
                  <c:v>0.69347462962962958</c:v>
                </c:pt>
                <c:pt idx="2825">
                  <c:v>0.6934806018518519</c:v>
                </c:pt>
                <c:pt idx="2826">
                  <c:v>0.69348637731481488</c:v>
                </c:pt>
                <c:pt idx="2827">
                  <c:v>0.69349216435185179</c:v>
                </c:pt>
                <c:pt idx="2828">
                  <c:v>0.69349795138888892</c:v>
                </c:pt>
                <c:pt idx="2829">
                  <c:v>0.69350410879629631</c:v>
                </c:pt>
                <c:pt idx="2830">
                  <c:v>0.69350989583333333</c:v>
                </c:pt>
                <c:pt idx="2831">
                  <c:v>0.69351585648148151</c:v>
                </c:pt>
                <c:pt idx="2832">
                  <c:v>0.69352181712962968</c:v>
                </c:pt>
                <c:pt idx="2833">
                  <c:v>0.69352797453703696</c:v>
                </c:pt>
                <c:pt idx="2834">
                  <c:v>0.69353376157407409</c:v>
                </c:pt>
                <c:pt idx="2835">
                  <c:v>0.69353972222222227</c:v>
                </c:pt>
                <c:pt idx="2836">
                  <c:v>0.69354569444444447</c:v>
                </c:pt>
                <c:pt idx="2837">
                  <c:v>0.69355166666666668</c:v>
                </c:pt>
                <c:pt idx="2838">
                  <c:v>0.69355744212962966</c:v>
                </c:pt>
                <c:pt idx="2839">
                  <c:v>0.69356341435185176</c:v>
                </c:pt>
                <c:pt idx="2840">
                  <c:v>0.69356938657407408</c:v>
                </c:pt>
                <c:pt idx="2841">
                  <c:v>0.69357535879629628</c:v>
                </c:pt>
                <c:pt idx="2842">
                  <c:v>0.69358131944444434</c:v>
                </c:pt>
                <c:pt idx="2843">
                  <c:v>0.69358710648148147</c:v>
                </c:pt>
                <c:pt idx="2844">
                  <c:v>0.69359289351851849</c:v>
                </c:pt>
                <c:pt idx="2845">
                  <c:v>0.6935988657407407</c:v>
                </c:pt>
                <c:pt idx="2846">
                  <c:v>0.69360465277777772</c:v>
                </c:pt>
                <c:pt idx="2847">
                  <c:v>0.69361043981481485</c:v>
                </c:pt>
                <c:pt idx="2848">
                  <c:v>0.69361622685185187</c:v>
                </c:pt>
                <c:pt idx="2849">
                  <c:v>0.69362218749999993</c:v>
                </c:pt>
                <c:pt idx="2850">
                  <c:v>0.69362798611111109</c:v>
                </c:pt>
                <c:pt idx="2851">
                  <c:v>0.69363377314814822</c:v>
                </c:pt>
                <c:pt idx="2852">
                  <c:v>0.69363973379629629</c:v>
                </c:pt>
                <c:pt idx="2853">
                  <c:v>0.69364552083333331</c:v>
                </c:pt>
                <c:pt idx="2854">
                  <c:v>0.69365130787037044</c:v>
                </c:pt>
                <c:pt idx="2855">
                  <c:v>0.69365728009259264</c:v>
                </c:pt>
                <c:pt idx="2856">
                  <c:v>0.69366299768518525</c:v>
                </c:pt>
                <c:pt idx="2857">
                  <c:v>0.69366878472222215</c:v>
                </c:pt>
                <c:pt idx="2858">
                  <c:v>0.69367475694444447</c:v>
                </c:pt>
                <c:pt idx="2859">
                  <c:v>0.69368054398148138</c:v>
                </c:pt>
                <c:pt idx="2860">
                  <c:v>0.69368633101851851</c:v>
                </c:pt>
                <c:pt idx="2861">
                  <c:v>0.69369230324074083</c:v>
                </c:pt>
                <c:pt idx="2862">
                  <c:v>0.69369935185185183</c:v>
                </c:pt>
                <c:pt idx="2863">
                  <c:v>0.69370513888888885</c:v>
                </c:pt>
                <c:pt idx="2864">
                  <c:v>0.69371092592592598</c:v>
                </c:pt>
                <c:pt idx="2865">
                  <c:v>0.693716712962963</c:v>
                </c:pt>
                <c:pt idx="2866">
                  <c:v>0.69372249999999991</c:v>
                </c:pt>
                <c:pt idx="2867">
                  <c:v>0.69372828703703704</c:v>
                </c:pt>
                <c:pt idx="2868">
                  <c:v>0.69373425925925936</c:v>
                </c:pt>
                <c:pt idx="2869">
                  <c:v>0.69373986111111108</c:v>
                </c:pt>
                <c:pt idx="2870">
                  <c:v>0.69374564814814821</c:v>
                </c:pt>
                <c:pt idx="2871">
                  <c:v>0.69375162037037041</c:v>
                </c:pt>
                <c:pt idx="2872">
                  <c:v>0.69375740740740743</c:v>
                </c:pt>
                <c:pt idx="2873">
                  <c:v>0.69376319444444434</c:v>
                </c:pt>
                <c:pt idx="2874">
                  <c:v>0.69376915509259263</c:v>
                </c:pt>
                <c:pt idx="2875">
                  <c:v>0.69377476851851849</c:v>
                </c:pt>
                <c:pt idx="2876">
                  <c:v>0.69378055555555562</c:v>
                </c:pt>
                <c:pt idx="2877">
                  <c:v>0.69378652777777772</c:v>
                </c:pt>
                <c:pt idx="2878">
                  <c:v>0.69379212962962955</c:v>
                </c:pt>
                <c:pt idx="2879">
                  <c:v>0.69379791666666668</c:v>
                </c:pt>
                <c:pt idx="2880">
                  <c:v>0.693803888888889</c:v>
                </c:pt>
                <c:pt idx="2881">
                  <c:v>0.69380949074074072</c:v>
                </c:pt>
                <c:pt idx="2882">
                  <c:v>0.69381527777777785</c:v>
                </c:pt>
                <c:pt idx="2883">
                  <c:v>0.69382125000000006</c:v>
                </c:pt>
                <c:pt idx="2884">
                  <c:v>0.69382685185185178</c:v>
                </c:pt>
                <c:pt idx="2885">
                  <c:v>0.69383263888888891</c:v>
                </c:pt>
                <c:pt idx="2886">
                  <c:v>0.69383842592592593</c:v>
                </c:pt>
                <c:pt idx="2887">
                  <c:v>0.69384421296296306</c:v>
                </c:pt>
                <c:pt idx="2888">
                  <c:v>0.69384999999999997</c:v>
                </c:pt>
                <c:pt idx="2889">
                  <c:v>0.69385597222222228</c:v>
                </c:pt>
                <c:pt idx="2890">
                  <c:v>0.69386157407407412</c:v>
                </c:pt>
                <c:pt idx="2891">
                  <c:v>0.69386736111111114</c:v>
                </c:pt>
                <c:pt idx="2892">
                  <c:v>0.69387333333333334</c:v>
                </c:pt>
                <c:pt idx="2893">
                  <c:v>0.69387893518518517</c:v>
                </c:pt>
                <c:pt idx="2894">
                  <c:v>0.69388472222222219</c:v>
                </c:pt>
                <c:pt idx="2895">
                  <c:v>0.69389178240740745</c:v>
                </c:pt>
                <c:pt idx="2896">
                  <c:v>0.69389756944444436</c:v>
                </c:pt>
                <c:pt idx="2897">
                  <c:v>0.69390335648148149</c:v>
                </c:pt>
                <c:pt idx="2898">
                  <c:v>0.69390931712962967</c:v>
                </c:pt>
                <c:pt idx="2899">
                  <c:v>0.69391510416666657</c:v>
                </c:pt>
                <c:pt idx="2900">
                  <c:v>0.69392090277777774</c:v>
                </c:pt>
                <c:pt idx="2901">
                  <c:v>0.69392686342592602</c:v>
                </c:pt>
                <c:pt idx="2902">
                  <c:v>0.69393265046296293</c:v>
                </c:pt>
                <c:pt idx="2903">
                  <c:v>0.69393843749999995</c:v>
                </c:pt>
                <c:pt idx="2904">
                  <c:v>0.69394458333333331</c:v>
                </c:pt>
                <c:pt idx="2905">
                  <c:v>0.69395038194444447</c:v>
                </c:pt>
                <c:pt idx="2906">
                  <c:v>0.69395634259259253</c:v>
                </c:pt>
                <c:pt idx="2907">
                  <c:v>0.69396248842592589</c:v>
                </c:pt>
                <c:pt idx="2908">
                  <c:v>0.69396827546296302</c:v>
                </c:pt>
                <c:pt idx="2909">
                  <c:v>0.69397424768518512</c:v>
                </c:pt>
                <c:pt idx="2910">
                  <c:v>0.69398039351851848</c:v>
                </c:pt>
                <c:pt idx="2911">
                  <c:v>0.69398618055555561</c:v>
                </c:pt>
                <c:pt idx="2912">
                  <c:v>0.6939921527777777</c:v>
                </c:pt>
                <c:pt idx="2913">
                  <c:v>0.69399812499999991</c:v>
                </c:pt>
                <c:pt idx="2914">
                  <c:v>0.69400396990740731</c:v>
                </c:pt>
                <c:pt idx="2915">
                  <c:v>0.6940099305555556</c:v>
                </c:pt>
                <c:pt idx="2916">
                  <c:v>0.6940159027777778</c:v>
                </c:pt>
                <c:pt idx="2917">
                  <c:v>0.69402168981481482</c:v>
                </c:pt>
                <c:pt idx="2918">
                  <c:v>0.69402747685185184</c:v>
                </c:pt>
                <c:pt idx="2919">
                  <c:v>0.69403344907407405</c:v>
                </c:pt>
                <c:pt idx="2920">
                  <c:v>0.69403923611111118</c:v>
                </c:pt>
                <c:pt idx="2921">
                  <c:v>0.6940450231481482</c:v>
                </c:pt>
                <c:pt idx="2922">
                  <c:v>0.69405098379629626</c:v>
                </c:pt>
                <c:pt idx="2923">
                  <c:v>0.69405677083333339</c:v>
                </c:pt>
                <c:pt idx="2924">
                  <c:v>0.69406255787037041</c:v>
                </c:pt>
                <c:pt idx="2925">
                  <c:v>0.69406853009259262</c:v>
                </c:pt>
                <c:pt idx="2926">
                  <c:v>0.69407431712962964</c:v>
                </c:pt>
                <c:pt idx="2927">
                  <c:v>0.69408010416666677</c:v>
                </c:pt>
                <c:pt idx="2928">
                  <c:v>0.69408733796296296</c:v>
                </c:pt>
                <c:pt idx="2929">
                  <c:v>0.69409295138888893</c:v>
                </c:pt>
                <c:pt idx="2930">
                  <c:v>0.69409873842592595</c:v>
                </c:pt>
                <c:pt idx="2931">
                  <c:v>0.69410469907407402</c:v>
                </c:pt>
                <c:pt idx="2932">
                  <c:v>0.69411048611111115</c:v>
                </c:pt>
                <c:pt idx="2933">
                  <c:v>0.69411627314814817</c:v>
                </c:pt>
                <c:pt idx="2934">
                  <c:v>0.69412224537037037</c:v>
                </c:pt>
                <c:pt idx="2935">
                  <c:v>0.69412803240740739</c:v>
                </c:pt>
                <c:pt idx="2936">
                  <c:v>0.69413381944444452</c:v>
                </c:pt>
                <c:pt idx="2937">
                  <c:v>0.69413979166666673</c:v>
                </c:pt>
                <c:pt idx="2938">
                  <c:v>0.69414557870370375</c:v>
                </c:pt>
                <c:pt idx="2939">
                  <c:v>0.69415148148148154</c:v>
                </c:pt>
                <c:pt idx="2940">
                  <c:v>0.6941574421296296</c:v>
                </c:pt>
                <c:pt idx="2941">
                  <c:v>0.69416322916666662</c:v>
                </c:pt>
                <c:pt idx="2942">
                  <c:v>0.69416901620370375</c:v>
                </c:pt>
                <c:pt idx="2943">
                  <c:v>0.69417498842592595</c:v>
                </c:pt>
                <c:pt idx="2944">
                  <c:v>0.69418077546296297</c:v>
                </c:pt>
                <c:pt idx="2945">
                  <c:v>0.69418656249999999</c:v>
                </c:pt>
                <c:pt idx="2946">
                  <c:v>0.6941925347222222</c:v>
                </c:pt>
                <c:pt idx="2947">
                  <c:v>0.69419832175925933</c:v>
                </c:pt>
                <c:pt idx="2948">
                  <c:v>0.69420410879629635</c:v>
                </c:pt>
                <c:pt idx="2949">
                  <c:v>0.69421006944444441</c:v>
                </c:pt>
                <c:pt idx="2950">
                  <c:v>0.69421585648148154</c:v>
                </c:pt>
                <c:pt idx="2951">
                  <c:v>0.69422164351851856</c:v>
                </c:pt>
                <c:pt idx="2952">
                  <c:v>0.69422761574074077</c:v>
                </c:pt>
                <c:pt idx="2953">
                  <c:v>0.69423340277777779</c:v>
                </c:pt>
                <c:pt idx="2954">
                  <c:v>0.69423918981481492</c:v>
                </c:pt>
                <c:pt idx="2955">
                  <c:v>0.69424516203703701</c:v>
                </c:pt>
                <c:pt idx="2956">
                  <c:v>0.69425112268518518</c:v>
                </c:pt>
                <c:pt idx="2957">
                  <c:v>0.6942569097222222</c:v>
                </c:pt>
                <c:pt idx="2958">
                  <c:v>0.6942630671296296</c:v>
                </c:pt>
                <c:pt idx="2959">
                  <c:v>0.69426885416666673</c:v>
                </c:pt>
                <c:pt idx="2960">
                  <c:v>0.69427481481481479</c:v>
                </c:pt>
                <c:pt idx="2961">
                  <c:v>0.69428223379629628</c:v>
                </c:pt>
                <c:pt idx="2962">
                  <c:v>0.69428802083333341</c:v>
                </c:pt>
                <c:pt idx="2963">
                  <c:v>0.69429380787037032</c:v>
                </c:pt>
                <c:pt idx="2964">
                  <c:v>0.69429978009259263</c:v>
                </c:pt>
                <c:pt idx="2965">
                  <c:v>0.69430556712962954</c:v>
                </c:pt>
                <c:pt idx="2966">
                  <c:v>0.69431135416666667</c:v>
                </c:pt>
                <c:pt idx="2967">
                  <c:v>0.69431731481481485</c:v>
                </c:pt>
                <c:pt idx="2968">
                  <c:v>0.69432310185185175</c:v>
                </c:pt>
                <c:pt idx="2969">
                  <c:v>0.69432888888888888</c:v>
                </c:pt>
                <c:pt idx="2970">
                  <c:v>0.6943348611111112</c:v>
                </c:pt>
                <c:pt idx="2971">
                  <c:v>0.69434064814814811</c:v>
                </c:pt>
                <c:pt idx="2972">
                  <c:v>0.69434643518518513</c:v>
                </c:pt>
                <c:pt idx="2973">
                  <c:v>0.69435240740740733</c:v>
                </c:pt>
                <c:pt idx="2974">
                  <c:v>0.69435819444444447</c:v>
                </c:pt>
                <c:pt idx="2975">
                  <c:v>0.69436398148148148</c:v>
                </c:pt>
                <c:pt idx="2976">
                  <c:v>0.69436994212962955</c:v>
                </c:pt>
                <c:pt idx="2977">
                  <c:v>0.69437572916666668</c:v>
                </c:pt>
                <c:pt idx="2978">
                  <c:v>0.6943815162037037</c:v>
                </c:pt>
                <c:pt idx="2979">
                  <c:v>0.6943874884259259</c:v>
                </c:pt>
                <c:pt idx="2980">
                  <c:v>0.69439327546296292</c:v>
                </c:pt>
                <c:pt idx="2981">
                  <c:v>0.69439924768518513</c:v>
                </c:pt>
                <c:pt idx="2982">
                  <c:v>0.6944052083333333</c:v>
                </c:pt>
                <c:pt idx="2983">
                  <c:v>0.69441100694444435</c:v>
                </c:pt>
                <c:pt idx="2984">
                  <c:v>0.69441678240740734</c:v>
                </c:pt>
                <c:pt idx="2985">
                  <c:v>0.69442275462962966</c:v>
                </c:pt>
                <c:pt idx="2986">
                  <c:v>0.69442854166666657</c:v>
                </c:pt>
                <c:pt idx="2987">
                  <c:v>0.6944343287037037</c:v>
                </c:pt>
                <c:pt idx="2988">
                  <c:v>0.69444030092592601</c:v>
                </c:pt>
                <c:pt idx="2989">
                  <c:v>0.69444608796296292</c:v>
                </c:pt>
                <c:pt idx="2990">
                  <c:v>0.69445204861111109</c:v>
                </c:pt>
                <c:pt idx="2991">
                  <c:v>0.6944582060185186</c:v>
                </c:pt>
                <c:pt idx="2992">
                  <c:v>0.69446399305555551</c:v>
                </c:pt>
                <c:pt idx="2993">
                  <c:v>0.69446978009259253</c:v>
                </c:pt>
                <c:pt idx="2994">
                  <c:v>0.69447574074074081</c:v>
                </c:pt>
                <c:pt idx="2995">
                  <c:v>0.69448280092592596</c:v>
                </c:pt>
                <c:pt idx="2996">
                  <c:v>0.69448854166666674</c:v>
                </c:pt>
                <c:pt idx="2997">
                  <c:v>0.69449432870370365</c:v>
                </c:pt>
                <c:pt idx="2998">
                  <c:v>0.69450028935185182</c:v>
                </c:pt>
                <c:pt idx="2999">
                  <c:v>0.69450607638888895</c:v>
                </c:pt>
                <c:pt idx="3000">
                  <c:v>0.69451186342592586</c:v>
                </c:pt>
                <c:pt idx="3001">
                  <c:v>0.69451783564814817</c:v>
                </c:pt>
                <c:pt idx="3002">
                  <c:v>0.69452362268518508</c:v>
                </c:pt>
                <c:pt idx="3003">
                  <c:v>0.69452940972222221</c:v>
                </c:pt>
                <c:pt idx="3004">
                  <c:v>0.69453538194444453</c:v>
                </c:pt>
                <c:pt idx="3005">
                  <c:v>0.69454116898148144</c:v>
                </c:pt>
                <c:pt idx="3006">
                  <c:v>0.69454712962962961</c:v>
                </c:pt>
                <c:pt idx="3007">
                  <c:v>0.69455310185185182</c:v>
                </c:pt>
                <c:pt idx="3008">
                  <c:v>0.69455907407407402</c:v>
                </c:pt>
                <c:pt idx="3009">
                  <c:v>0.6945650347222222</c:v>
                </c:pt>
                <c:pt idx="3010">
                  <c:v>0.6945710069444444</c:v>
                </c:pt>
                <c:pt idx="3011">
                  <c:v>0.69457697916666661</c:v>
                </c:pt>
                <c:pt idx="3012">
                  <c:v>0.69458293981481478</c:v>
                </c:pt>
                <c:pt idx="3013">
                  <c:v>0.69458891203703699</c:v>
                </c:pt>
                <c:pt idx="3014">
                  <c:v>0.69459488425925919</c:v>
                </c:pt>
                <c:pt idx="3015">
                  <c:v>0.69460084490740748</c:v>
                </c:pt>
                <c:pt idx="3016">
                  <c:v>0.69460681712962957</c:v>
                </c:pt>
                <c:pt idx="3017">
                  <c:v>0.6946126041666667</c:v>
                </c:pt>
                <c:pt idx="3018">
                  <c:v>0.69461839120370372</c:v>
                </c:pt>
                <c:pt idx="3019">
                  <c:v>0.69462436342592593</c:v>
                </c:pt>
                <c:pt idx="3020">
                  <c:v>0.69463015046296295</c:v>
                </c:pt>
                <c:pt idx="3021">
                  <c:v>0.69463604166666659</c:v>
                </c:pt>
                <c:pt idx="3022">
                  <c:v>0.69464184027777776</c:v>
                </c:pt>
                <c:pt idx="3023">
                  <c:v>0.69464762731481489</c:v>
                </c:pt>
                <c:pt idx="3024">
                  <c:v>0.69465341435185179</c:v>
                </c:pt>
                <c:pt idx="3025">
                  <c:v>0.69465920138888892</c:v>
                </c:pt>
                <c:pt idx="3026">
                  <c:v>0.69466498842592594</c:v>
                </c:pt>
                <c:pt idx="3027">
                  <c:v>0.69467077546296296</c:v>
                </c:pt>
                <c:pt idx="3028">
                  <c:v>0.69467782407407397</c:v>
                </c:pt>
                <c:pt idx="3029">
                  <c:v>0.6946836111111111</c:v>
                </c:pt>
                <c:pt idx="3030">
                  <c:v>0.69468939814814812</c:v>
                </c:pt>
                <c:pt idx="3031">
                  <c:v>0.69469537037037032</c:v>
                </c:pt>
                <c:pt idx="3032">
                  <c:v>0.69470115740740734</c:v>
                </c:pt>
                <c:pt idx="3033">
                  <c:v>0.69470694444444447</c:v>
                </c:pt>
                <c:pt idx="3034">
                  <c:v>0.69471291666666668</c:v>
                </c:pt>
                <c:pt idx="3035">
                  <c:v>0.69471851851851862</c:v>
                </c:pt>
                <c:pt idx="3036">
                  <c:v>0.69472430555555553</c:v>
                </c:pt>
                <c:pt idx="3037">
                  <c:v>0.69473027777777785</c:v>
                </c:pt>
                <c:pt idx="3038">
                  <c:v>0.69473605324074084</c:v>
                </c:pt>
                <c:pt idx="3039">
                  <c:v>0.69474185185185178</c:v>
                </c:pt>
                <c:pt idx="3040">
                  <c:v>0.69474781250000006</c:v>
                </c:pt>
                <c:pt idx="3041">
                  <c:v>0.69475359953703697</c:v>
                </c:pt>
                <c:pt idx="3042">
                  <c:v>0.6947593865740741</c:v>
                </c:pt>
                <c:pt idx="3043">
                  <c:v>0.6947653587962962</c:v>
                </c:pt>
                <c:pt idx="3044">
                  <c:v>0.69477114583333333</c:v>
                </c:pt>
                <c:pt idx="3045">
                  <c:v>0.69477693287037035</c:v>
                </c:pt>
                <c:pt idx="3046">
                  <c:v>0.69478290509259255</c:v>
                </c:pt>
                <c:pt idx="3047">
                  <c:v>0.69478869212962957</c:v>
                </c:pt>
                <c:pt idx="3048">
                  <c:v>0.6947944791666667</c:v>
                </c:pt>
                <c:pt idx="3049">
                  <c:v>0.69480043981481476</c:v>
                </c:pt>
                <c:pt idx="3050">
                  <c:v>0.69480605324074085</c:v>
                </c:pt>
                <c:pt idx="3051">
                  <c:v>0.69481184027777776</c:v>
                </c:pt>
                <c:pt idx="3052">
                  <c:v>0.69481780092592593</c:v>
                </c:pt>
                <c:pt idx="3053">
                  <c:v>0.69482358796296306</c:v>
                </c:pt>
                <c:pt idx="3054">
                  <c:v>0.69482937499999997</c:v>
                </c:pt>
                <c:pt idx="3055">
                  <c:v>0.69483534722222229</c:v>
                </c:pt>
                <c:pt idx="3056">
                  <c:v>0.6948411342592592</c:v>
                </c:pt>
                <c:pt idx="3057">
                  <c:v>0.69484710648148151</c:v>
                </c:pt>
                <c:pt idx="3058">
                  <c:v>0.69485325231481487</c:v>
                </c:pt>
                <c:pt idx="3059">
                  <c:v>0.69485903935185178</c:v>
                </c:pt>
                <c:pt idx="3060">
                  <c:v>0.69486482638888891</c:v>
                </c:pt>
                <c:pt idx="3061">
                  <c:v>0.6948720601851851</c:v>
                </c:pt>
                <c:pt idx="3062">
                  <c:v>0.69487784722222223</c:v>
                </c:pt>
                <c:pt idx="3063">
                  <c:v>0.69488363425925925</c:v>
                </c:pt>
                <c:pt idx="3064">
                  <c:v>0.69488960648148146</c:v>
                </c:pt>
                <c:pt idx="3065">
                  <c:v>0.69489539351851848</c:v>
                </c:pt>
                <c:pt idx="3066">
                  <c:v>0.69490118055555561</c:v>
                </c:pt>
                <c:pt idx="3067">
                  <c:v>0.69490732638888886</c:v>
                </c:pt>
                <c:pt idx="3068">
                  <c:v>0.69491311342592599</c:v>
                </c:pt>
                <c:pt idx="3069">
                  <c:v>0.69491908564814819</c:v>
                </c:pt>
                <c:pt idx="3070">
                  <c:v>0.69492523148148155</c:v>
                </c:pt>
                <c:pt idx="3071">
                  <c:v>0.69493120370370365</c:v>
                </c:pt>
                <c:pt idx="3072">
                  <c:v>0.69493716435185193</c:v>
                </c:pt>
                <c:pt idx="3073">
                  <c:v>0.69494332175925921</c:v>
                </c:pt>
                <c:pt idx="3074">
                  <c:v>0.69494910879629623</c:v>
                </c:pt>
                <c:pt idx="3075">
                  <c:v>0.69495525462962959</c:v>
                </c:pt>
                <c:pt idx="3076">
                  <c:v>0.69496121527777788</c:v>
                </c:pt>
                <c:pt idx="3077">
                  <c:v>0.69496701388888882</c:v>
                </c:pt>
                <c:pt idx="3078">
                  <c:v>0.69497282407407412</c:v>
                </c:pt>
                <c:pt idx="3079">
                  <c:v>0.69497878472222219</c:v>
                </c:pt>
                <c:pt idx="3080">
                  <c:v>0.69498457175925932</c:v>
                </c:pt>
                <c:pt idx="3081">
                  <c:v>0.69499037037037026</c:v>
                </c:pt>
                <c:pt idx="3082">
                  <c:v>0.69499633101851854</c:v>
                </c:pt>
                <c:pt idx="3083">
                  <c:v>0.69500211805555556</c:v>
                </c:pt>
                <c:pt idx="3084">
                  <c:v>0.69500790509259269</c:v>
                </c:pt>
                <c:pt idx="3085">
                  <c:v>0.69501387731481479</c:v>
                </c:pt>
                <c:pt idx="3086">
                  <c:v>0.69501966435185192</c:v>
                </c:pt>
                <c:pt idx="3087">
                  <c:v>0.69502545138888883</c:v>
                </c:pt>
                <c:pt idx="3088">
                  <c:v>0.69503159722222219</c:v>
                </c:pt>
                <c:pt idx="3089">
                  <c:v>0.69503738425925921</c:v>
                </c:pt>
                <c:pt idx="3090">
                  <c:v>0.69504317129629634</c:v>
                </c:pt>
                <c:pt idx="3091">
                  <c:v>0.69504914351851854</c:v>
                </c:pt>
                <c:pt idx="3092">
                  <c:v>0.69505493055555556</c:v>
                </c:pt>
                <c:pt idx="3093">
                  <c:v>0.69506071759259258</c:v>
                </c:pt>
                <c:pt idx="3094">
                  <c:v>0.69506795138888888</c:v>
                </c:pt>
                <c:pt idx="3095">
                  <c:v>0.6950737384259259</c:v>
                </c:pt>
                <c:pt idx="3096">
                  <c:v>0.69507952546296303</c:v>
                </c:pt>
                <c:pt idx="3097">
                  <c:v>0.69508549768518524</c:v>
                </c:pt>
                <c:pt idx="3098">
                  <c:v>0.69509128472222226</c:v>
                </c:pt>
                <c:pt idx="3099">
                  <c:v>0.69509707175925917</c:v>
                </c:pt>
                <c:pt idx="3100">
                  <c:v>0.69510303240740745</c:v>
                </c:pt>
                <c:pt idx="3101">
                  <c:v>0.69510881944444447</c:v>
                </c:pt>
                <c:pt idx="3102">
                  <c:v>0.69511460648148138</c:v>
                </c:pt>
                <c:pt idx="3103">
                  <c:v>0.6951205787037037</c:v>
                </c:pt>
                <c:pt idx="3104">
                  <c:v>0.69512629629629641</c:v>
                </c:pt>
                <c:pt idx="3105">
                  <c:v>0.69513208333333332</c:v>
                </c:pt>
                <c:pt idx="3106">
                  <c:v>0.69513805555555563</c:v>
                </c:pt>
                <c:pt idx="3107">
                  <c:v>0.69514384259259254</c:v>
                </c:pt>
                <c:pt idx="3108">
                  <c:v>0.69514981481481486</c:v>
                </c:pt>
                <c:pt idx="3109">
                  <c:v>0.69515596064814822</c:v>
                </c:pt>
                <c:pt idx="3110">
                  <c:v>0.69516192129629628</c:v>
                </c:pt>
                <c:pt idx="3111">
                  <c:v>0.69516789351851849</c:v>
                </c:pt>
                <c:pt idx="3112">
                  <c:v>0.69517405092592588</c:v>
                </c:pt>
                <c:pt idx="3113">
                  <c:v>0.69518001157407416</c:v>
                </c:pt>
                <c:pt idx="3114">
                  <c:v>0.69518598379629637</c:v>
                </c:pt>
                <c:pt idx="3115">
                  <c:v>0.6951923148148148</c:v>
                </c:pt>
                <c:pt idx="3116">
                  <c:v>0.69519827546296298</c:v>
                </c:pt>
                <c:pt idx="3117">
                  <c:v>0.69520424768518518</c:v>
                </c:pt>
                <c:pt idx="3118">
                  <c:v>0.69521021990740739</c:v>
                </c:pt>
                <c:pt idx="3119">
                  <c:v>0.69521600694444441</c:v>
                </c:pt>
                <c:pt idx="3120">
                  <c:v>0.69522179398148154</c:v>
                </c:pt>
                <c:pt idx="3121">
                  <c:v>0.69522793981481479</c:v>
                </c:pt>
                <c:pt idx="3122">
                  <c:v>0.69523372685185192</c:v>
                </c:pt>
                <c:pt idx="3123">
                  <c:v>0.69523951388888883</c:v>
                </c:pt>
                <c:pt idx="3124">
                  <c:v>0.69524548611111114</c:v>
                </c:pt>
                <c:pt idx="3125">
                  <c:v>0.69525127314814805</c:v>
                </c:pt>
                <c:pt idx="3126">
                  <c:v>0.69525723379629634</c:v>
                </c:pt>
                <c:pt idx="3127">
                  <c:v>0.69526320601851854</c:v>
                </c:pt>
                <c:pt idx="3128">
                  <c:v>0.69527025462962966</c:v>
                </c:pt>
                <c:pt idx="3129">
                  <c:v>0.69527604166666668</c:v>
                </c:pt>
                <c:pt idx="3130">
                  <c:v>0.69528201388888888</c:v>
                </c:pt>
                <c:pt idx="3131">
                  <c:v>0.69528798611111109</c:v>
                </c:pt>
                <c:pt idx="3132">
                  <c:v>0.69529377314814811</c:v>
                </c:pt>
                <c:pt idx="3133">
                  <c:v>0.69529956018518524</c:v>
                </c:pt>
                <c:pt idx="3134">
                  <c:v>0.6953055208333333</c:v>
                </c:pt>
                <c:pt idx="3135">
                  <c:v>0.69531130787037032</c:v>
                </c:pt>
                <c:pt idx="3136">
                  <c:v>0.69531709490740745</c:v>
                </c:pt>
                <c:pt idx="3137">
                  <c:v>0.69532306712962966</c:v>
                </c:pt>
                <c:pt idx="3138">
                  <c:v>0.69532885416666668</c:v>
                </c:pt>
                <c:pt idx="3139">
                  <c:v>0.69533482638888888</c:v>
                </c:pt>
                <c:pt idx="3140">
                  <c:v>0.69534078703703706</c:v>
                </c:pt>
                <c:pt idx="3141">
                  <c:v>0.69534657407407396</c:v>
                </c:pt>
                <c:pt idx="3142">
                  <c:v>0.69535254629629628</c:v>
                </c:pt>
                <c:pt idx="3143">
                  <c:v>0.69535851851851849</c:v>
                </c:pt>
                <c:pt idx="3144">
                  <c:v>0.69536447916666677</c:v>
                </c:pt>
                <c:pt idx="3145">
                  <c:v>0.69537045138888887</c:v>
                </c:pt>
                <c:pt idx="3146">
                  <c:v>0.69537659722222223</c:v>
                </c:pt>
                <c:pt idx="3147">
                  <c:v>0.69538238425925936</c:v>
                </c:pt>
                <c:pt idx="3148">
                  <c:v>0.69538835648148145</c:v>
                </c:pt>
                <c:pt idx="3149">
                  <c:v>0.69539450231481481</c:v>
                </c:pt>
                <c:pt idx="3150">
                  <c:v>0.69540028935185194</c:v>
                </c:pt>
                <c:pt idx="3151">
                  <c:v>0.69540644675925922</c:v>
                </c:pt>
                <c:pt idx="3152">
                  <c:v>0.6954124074074074</c:v>
                </c:pt>
                <c:pt idx="3153">
                  <c:v>0.69541819444444453</c:v>
                </c:pt>
                <c:pt idx="3154">
                  <c:v>0.69542416666666673</c:v>
                </c:pt>
                <c:pt idx="3155">
                  <c:v>0.69543013888888883</c:v>
                </c:pt>
                <c:pt idx="3156">
                  <c:v>0.69543574074074066</c:v>
                </c:pt>
                <c:pt idx="3157">
                  <c:v>0.69544152777777779</c:v>
                </c:pt>
                <c:pt idx="3158">
                  <c:v>0.69544748842592596</c:v>
                </c:pt>
                <c:pt idx="3159">
                  <c:v>0.69545328703703702</c:v>
                </c:pt>
                <c:pt idx="3160">
                  <c:v>0.6954590625</c:v>
                </c:pt>
                <c:pt idx="3161">
                  <c:v>0.69546622685185178</c:v>
                </c:pt>
                <c:pt idx="3162">
                  <c:v>0.69547201388888891</c:v>
                </c:pt>
                <c:pt idx="3163">
                  <c:v>0.69547780092592593</c:v>
                </c:pt>
                <c:pt idx="3164">
                  <c:v>0.69548376157407399</c:v>
                </c:pt>
                <c:pt idx="3165">
                  <c:v>0.69548954861111112</c:v>
                </c:pt>
                <c:pt idx="3166">
                  <c:v>0.69549552083333344</c:v>
                </c:pt>
                <c:pt idx="3167">
                  <c:v>0.69550149305555553</c:v>
                </c:pt>
                <c:pt idx="3168">
                  <c:v>0.69550728009259266</c:v>
                </c:pt>
                <c:pt idx="3169">
                  <c:v>0.69551306712962957</c:v>
                </c:pt>
                <c:pt idx="3170">
                  <c:v>0.69551908564814813</c:v>
                </c:pt>
                <c:pt idx="3171">
                  <c:v>0.69552487268518526</c:v>
                </c:pt>
                <c:pt idx="3172">
                  <c:v>0.69553065972222228</c:v>
                </c:pt>
                <c:pt idx="3173">
                  <c:v>0.69553681712962956</c:v>
                </c:pt>
                <c:pt idx="3174">
                  <c:v>0.69554260416666669</c:v>
                </c:pt>
                <c:pt idx="3175">
                  <c:v>0.69554839120370371</c:v>
                </c:pt>
                <c:pt idx="3176">
                  <c:v>0.69555435185185177</c:v>
                </c:pt>
                <c:pt idx="3177">
                  <c:v>0.6955601388888889</c:v>
                </c:pt>
                <c:pt idx="3178">
                  <c:v>0.69556592592592592</c:v>
                </c:pt>
                <c:pt idx="3179">
                  <c:v>0.69557189814814813</c:v>
                </c:pt>
                <c:pt idx="3180">
                  <c:v>0.69557768518518515</c:v>
                </c:pt>
                <c:pt idx="3181">
                  <c:v>0.69558347222222228</c:v>
                </c:pt>
                <c:pt idx="3182">
                  <c:v>0.69558944444444448</c:v>
                </c:pt>
                <c:pt idx="3183">
                  <c:v>0.6955952314814815</c:v>
                </c:pt>
                <c:pt idx="3184">
                  <c:v>0.69560101851851852</c:v>
                </c:pt>
                <c:pt idx="3185">
                  <c:v>0.69560697916666669</c:v>
                </c:pt>
                <c:pt idx="3186">
                  <c:v>0.69561265046296306</c:v>
                </c:pt>
                <c:pt idx="3187">
                  <c:v>0.69561843749999996</c:v>
                </c:pt>
                <c:pt idx="3188">
                  <c:v>0.69562439814814814</c:v>
                </c:pt>
                <c:pt idx="3189">
                  <c:v>0.69563018518518527</c:v>
                </c:pt>
                <c:pt idx="3190">
                  <c:v>0.69563597222222218</c:v>
                </c:pt>
                <c:pt idx="3191">
                  <c:v>0.69564194444444449</c:v>
                </c:pt>
                <c:pt idx="3192">
                  <c:v>0.6956477314814814</c:v>
                </c:pt>
                <c:pt idx="3193">
                  <c:v>0.69565370370370372</c:v>
                </c:pt>
                <c:pt idx="3194">
                  <c:v>0.69566111111111117</c:v>
                </c:pt>
                <c:pt idx="3195">
                  <c:v>0.69566689814814808</c:v>
                </c:pt>
                <c:pt idx="3196">
                  <c:v>0.6956728703703704</c:v>
                </c:pt>
                <c:pt idx="3197">
                  <c:v>0.69567884259259261</c:v>
                </c:pt>
                <c:pt idx="3198">
                  <c:v>0.69568462962962963</c:v>
                </c:pt>
                <c:pt idx="3199">
                  <c:v>0.69569041666666676</c:v>
                </c:pt>
                <c:pt idx="3200">
                  <c:v>0.69569637731481482</c:v>
                </c:pt>
                <c:pt idx="3201">
                  <c:v>0.69570216435185184</c:v>
                </c:pt>
                <c:pt idx="3202">
                  <c:v>0.69570795138888897</c:v>
                </c:pt>
                <c:pt idx="3203">
                  <c:v>0.69571392361111117</c:v>
                </c:pt>
                <c:pt idx="3204">
                  <c:v>0.69571971064814819</c:v>
                </c:pt>
                <c:pt idx="3205">
                  <c:v>0.6957254976851851</c:v>
                </c:pt>
                <c:pt idx="3206">
                  <c:v>0.69573146990740742</c:v>
                </c:pt>
                <c:pt idx="3207">
                  <c:v>0.69573725694444455</c:v>
                </c:pt>
                <c:pt idx="3208">
                  <c:v>0.69574304398148146</c:v>
                </c:pt>
                <c:pt idx="3209">
                  <c:v>0.69574900462962963</c:v>
                </c:pt>
                <c:pt idx="3210">
                  <c:v>0.69575479166666676</c:v>
                </c:pt>
                <c:pt idx="3211">
                  <c:v>0.69576057870370367</c:v>
                </c:pt>
                <c:pt idx="3212">
                  <c:v>0.69576655092592599</c:v>
                </c:pt>
                <c:pt idx="3213">
                  <c:v>0.69577233796296289</c:v>
                </c:pt>
                <c:pt idx="3214">
                  <c:v>0.69577812500000003</c:v>
                </c:pt>
                <c:pt idx="3215">
                  <c:v>0.69578409722222212</c:v>
                </c:pt>
                <c:pt idx="3216">
                  <c:v>0.69578988425925925</c:v>
                </c:pt>
                <c:pt idx="3217">
                  <c:v>0.69579567129629627</c:v>
                </c:pt>
                <c:pt idx="3218">
                  <c:v>0.69580163194444433</c:v>
                </c:pt>
                <c:pt idx="3219">
                  <c:v>0.6958074305555555</c:v>
                </c:pt>
                <c:pt idx="3220">
                  <c:v>0.69581339120370378</c:v>
                </c:pt>
                <c:pt idx="3221">
                  <c:v>0.69581936342592599</c:v>
                </c:pt>
                <c:pt idx="3222">
                  <c:v>0.695825150462963</c:v>
                </c:pt>
                <c:pt idx="3223">
                  <c:v>0.69583093749999991</c:v>
                </c:pt>
                <c:pt idx="3224">
                  <c:v>0.6958368981481482</c:v>
                </c:pt>
                <c:pt idx="3225">
                  <c:v>0.69584268518518522</c:v>
                </c:pt>
                <c:pt idx="3226">
                  <c:v>0.69584865740740742</c:v>
                </c:pt>
                <c:pt idx="3227">
                  <c:v>0.69585607638888891</c:v>
                </c:pt>
                <c:pt idx="3228">
                  <c:v>0.69586186342592582</c:v>
                </c:pt>
                <c:pt idx="3229">
                  <c:v>0.69586765046296295</c:v>
                </c:pt>
                <c:pt idx="3230">
                  <c:v>0.69587362268518527</c:v>
                </c:pt>
                <c:pt idx="3231">
                  <c:v>0.69587939814814825</c:v>
                </c:pt>
                <c:pt idx="3232">
                  <c:v>0.69588519675925919</c:v>
                </c:pt>
                <c:pt idx="3233">
                  <c:v>0.69589115740740748</c:v>
                </c:pt>
                <c:pt idx="3234">
                  <c:v>0.69589694444444439</c:v>
                </c:pt>
                <c:pt idx="3235">
                  <c:v>0.6959029166666667</c:v>
                </c:pt>
                <c:pt idx="3236">
                  <c:v>0.69590906250000006</c:v>
                </c:pt>
                <c:pt idx="3237">
                  <c:v>0.69591503472222227</c:v>
                </c:pt>
                <c:pt idx="3238">
                  <c:v>0.69592100694444448</c:v>
                </c:pt>
                <c:pt idx="3239">
                  <c:v>0.69592715277777772</c:v>
                </c:pt>
                <c:pt idx="3240">
                  <c:v>0.69593311342592601</c:v>
                </c:pt>
                <c:pt idx="3241">
                  <c:v>0.69593908564814821</c:v>
                </c:pt>
                <c:pt idx="3242">
                  <c:v>0.69594523148148146</c:v>
                </c:pt>
                <c:pt idx="3243">
                  <c:v>0.69595119212962964</c:v>
                </c:pt>
                <c:pt idx="3244">
                  <c:v>0.69595697916666666</c:v>
                </c:pt>
                <c:pt idx="3245">
                  <c:v>0.69596295138888886</c:v>
                </c:pt>
                <c:pt idx="3246">
                  <c:v>0.69596873842592588</c:v>
                </c:pt>
                <c:pt idx="3247">
                  <c:v>0.69597452546296301</c:v>
                </c:pt>
                <c:pt idx="3248">
                  <c:v>0.69598049768518522</c:v>
                </c:pt>
                <c:pt idx="3249">
                  <c:v>0.69598628472222224</c:v>
                </c:pt>
                <c:pt idx="3250">
                  <c:v>0.69599207175925926</c:v>
                </c:pt>
                <c:pt idx="3251">
                  <c:v>0.69599803240740743</c:v>
                </c:pt>
                <c:pt idx="3252">
                  <c:v>0.69600381944444445</c:v>
                </c:pt>
                <c:pt idx="3253">
                  <c:v>0.69600960648148147</c:v>
                </c:pt>
                <c:pt idx="3254">
                  <c:v>0.69601557870370367</c:v>
                </c:pt>
                <c:pt idx="3255">
                  <c:v>0.6960213657407408</c:v>
                </c:pt>
                <c:pt idx="3256">
                  <c:v>0.69602715277777782</c:v>
                </c:pt>
                <c:pt idx="3257">
                  <c:v>0.69603329861111118</c:v>
                </c:pt>
                <c:pt idx="3258">
                  <c:v>0.69603908564814809</c:v>
                </c:pt>
                <c:pt idx="3259">
                  <c:v>0.69604505787037041</c:v>
                </c:pt>
                <c:pt idx="3260">
                  <c:v>0.69605103009259262</c:v>
                </c:pt>
                <c:pt idx="3261">
                  <c:v>0.69605807870370373</c:v>
                </c:pt>
                <c:pt idx="3262">
                  <c:v>0.69606386574074064</c:v>
                </c:pt>
                <c:pt idx="3263">
                  <c:v>0.69606965277777777</c:v>
                </c:pt>
                <c:pt idx="3264">
                  <c:v>0.69607562500000009</c:v>
                </c:pt>
                <c:pt idx="3265">
                  <c:v>0.69608158564814815</c:v>
                </c:pt>
                <c:pt idx="3266">
                  <c:v>0.69608737268518517</c:v>
                </c:pt>
                <c:pt idx="3267">
                  <c:v>0.69609334490740737</c:v>
                </c:pt>
                <c:pt idx="3268">
                  <c:v>0.69609906249999998</c:v>
                </c:pt>
                <c:pt idx="3269">
                  <c:v>0.69610484953703711</c:v>
                </c:pt>
                <c:pt idx="3270">
                  <c:v>0.69611082175925931</c:v>
                </c:pt>
                <c:pt idx="3271">
                  <c:v>0.69611660879629633</c:v>
                </c:pt>
                <c:pt idx="3272">
                  <c:v>0.69612239583333324</c:v>
                </c:pt>
                <c:pt idx="3273">
                  <c:v>0.6961285416666666</c:v>
                </c:pt>
                <c:pt idx="3274">
                  <c:v>0.69613432870370373</c:v>
                </c:pt>
                <c:pt idx="3275">
                  <c:v>0.69614030092592583</c:v>
                </c:pt>
                <c:pt idx="3276">
                  <c:v>0.69614644675925919</c:v>
                </c:pt>
                <c:pt idx="3277">
                  <c:v>0.6961524189814815</c:v>
                </c:pt>
                <c:pt idx="3278">
                  <c:v>0.69615839120370371</c:v>
                </c:pt>
                <c:pt idx="3279">
                  <c:v>0.69616453703703707</c:v>
                </c:pt>
                <c:pt idx="3280">
                  <c:v>0.69617032407407409</c:v>
                </c:pt>
                <c:pt idx="3281">
                  <c:v>0.69617629629629629</c:v>
                </c:pt>
                <c:pt idx="3282">
                  <c:v>0.69618244212962965</c:v>
                </c:pt>
                <c:pt idx="3283">
                  <c:v>0.69618822916666667</c:v>
                </c:pt>
                <c:pt idx="3284">
                  <c:v>0.6961940162037038</c:v>
                </c:pt>
                <c:pt idx="3285">
                  <c:v>0.69619997685185186</c:v>
                </c:pt>
                <c:pt idx="3286">
                  <c:v>0.69620576388888888</c:v>
                </c:pt>
                <c:pt idx="3287">
                  <c:v>0.69621156249999994</c:v>
                </c:pt>
                <c:pt idx="3288">
                  <c:v>0.69621752314814811</c:v>
                </c:pt>
                <c:pt idx="3289">
                  <c:v>0.69622349537037032</c:v>
                </c:pt>
                <c:pt idx="3290">
                  <c:v>0.69622928240740745</c:v>
                </c:pt>
                <c:pt idx="3291">
                  <c:v>0.69623524305555551</c:v>
                </c:pt>
                <c:pt idx="3292">
                  <c:v>0.69624103009259253</c:v>
                </c:pt>
                <c:pt idx="3293">
                  <c:v>0.69624681712962966</c:v>
                </c:pt>
                <c:pt idx="3294">
                  <c:v>0.69625405092592596</c:v>
                </c:pt>
                <c:pt idx="3295">
                  <c:v>0.69625984953703701</c:v>
                </c:pt>
                <c:pt idx="3296">
                  <c:v>0.69626563657407414</c:v>
                </c:pt>
                <c:pt idx="3297">
                  <c:v>0.6962715972222222</c:v>
                </c:pt>
                <c:pt idx="3298">
                  <c:v>0.69627738425925934</c:v>
                </c:pt>
                <c:pt idx="3299">
                  <c:v>0.69628317129629635</c:v>
                </c:pt>
                <c:pt idx="3300">
                  <c:v>0.69628932870370364</c:v>
                </c:pt>
                <c:pt idx="3301">
                  <c:v>0.69629511574074077</c:v>
                </c:pt>
                <c:pt idx="3302">
                  <c:v>0.69630090277777779</c:v>
                </c:pt>
                <c:pt idx="3303">
                  <c:v>0.69630686342592585</c:v>
                </c:pt>
                <c:pt idx="3304">
                  <c:v>0.69631265046296298</c:v>
                </c:pt>
                <c:pt idx="3305">
                  <c:v>0.6963184375</c:v>
                </c:pt>
                <c:pt idx="3306">
                  <c:v>0.6963244097222222</c:v>
                </c:pt>
                <c:pt idx="3307">
                  <c:v>0.69633019675925922</c:v>
                </c:pt>
                <c:pt idx="3308">
                  <c:v>0.69633598379629635</c:v>
                </c:pt>
                <c:pt idx="3309">
                  <c:v>0.69634195601851845</c:v>
                </c:pt>
                <c:pt idx="3310">
                  <c:v>0.69634774305555558</c:v>
                </c:pt>
                <c:pt idx="3311">
                  <c:v>0.69635370370370364</c:v>
                </c:pt>
                <c:pt idx="3312">
                  <c:v>0.69635986111111114</c:v>
                </c:pt>
                <c:pt idx="3313">
                  <c:v>0.69636564814814816</c:v>
                </c:pt>
                <c:pt idx="3314">
                  <c:v>0.69637160879629623</c:v>
                </c:pt>
                <c:pt idx="3315">
                  <c:v>0.69637775462962959</c:v>
                </c:pt>
                <c:pt idx="3316">
                  <c:v>0.69638354166666661</c:v>
                </c:pt>
                <c:pt idx="3317">
                  <c:v>0.69638951388888881</c:v>
                </c:pt>
                <c:pt idx="3318">
                  <c:v>0.69639565972222217</c:v>
                </c:pt>
                <c:pt idx="3319">
                  <c:v>0.69640144675925919</c:v>
                </c:pt>
                <c:pt idx="3320">
                  <c:v>0.6964074189814814</c:v>
                </c:pt>
                <c:pt idx="3321">
                  <c:v>0.69641356481481476</c:v>
                </c:pt>
                <c:pt idx="3322">
                  <c:v>0.69641953703703707</c:v>
                </c:pt>
                <c:pt idx="3323">
                  <c:v>0.69642550925925928</c:v>
                </c:pt>
                <c:pt idx="3324">
                  <c:v>0.69643146990740734</c:v>
                </c:pt>
                <c:pt idx="3325">
                  <c:v>0.6964371412037037</c:v>
                </c:pt>
                <c:pt idx="3326">
                  <c:v>0.69644311342592591</c:v>
                </c:pt>
                <c:pt idx="3327">
                  <c:v>0.69645034722222221</c:v>
                </c:pt>
                <c:pt idx="3328">
                  <c:v>0.69645613425925923</c:v>
                </c:pt>
                <c:pt idx="3329">
                  <c:v>0.69646192129629636</c:v>
                </c:pt>
                <c:pt idx="3330">
                  <c:v>0.69646789351851845</c:v>
                </c:pt>
                <c:pt idx="3331">
                  <c:v>0.69647368055555559</c:v>
                </c:pt>
                <c:pt idx="3332">
                  <c:v>0.6964794675925926</c:v>
                </c:pt>
                <c:pt idx="3333">
                  <c:v>0.69648542824074067</c:v>
                </c:pt>
                <c:pt idx="3334">
                  <c:v>0.69649122685185183</c:v>
                </c:pt>
                <c:pt idx="3335">
                  <c:v>0.69649701388888896</c:v>
                </c:pt>
                <c:pt idx="3336">
                  <c:v>0.69650297453703702</c:v>
                </c:pt>
                <c:pt idx="3337">
                  <c:v>0.69650876157407404</c:v>
                </c:pt>
                <c:pt idx="3338">
                  <c:v>0.69651454861111117</c:v>
                </c:pt>
                <c:pt idx="3339">
                  <c:v>0.69652052083333338</c:v>
                </c:pt>
                <c:pt idx="3340">
                  <c:v>0.6965263078703704</c:v>
                </c:pt>
                <c:pt idx="3341">
                  <c:v>0.69653209490740731</c:v>
                </c:pt>
                <c:pt idx="3342">
                  <c:v>0.69653824074074067</c:v>
                </c:pt>
                <c:pt idx="3343">
                  <c:v>0.6965440277777778</c:v>
                </c:pt>
                <c:pt idx="3344">
                  <c:v>0.69654999999999989</c:v>
                </c:pt>
                <c:pt idx="3345">
                  <c:v>0.69655597222222221</c:v>
                </c:pt>
                <c:pt idx="3346">
                  <c:v>0.69656175925925934</c:v>
                </c:pt>
                <c:pt idx="3347">
                  <c:v>0.69656754629629625</c:v>
                </c:pt>
                <c:pt idx="3348">
                  <c:v>0.69657350694444442</c:v>
                </c:pt>
                <c:pt idx="3349">
                  <c:v>0.69657929398148155</c:v>
                </c:pt>
                <c:pt idx="3350">
                  <c:v>0.69658519675925923</c:v>
                </c:pt>
                <c:pt idx="3351">
                  <c:v>0.69659116898148143</c:v>
                </c:pt>
                <c:pt idx="3352">
                  <c:v>0.69659695601851856</c:v>
                </c:pt>
                <c:pt idx="3353">
                  <c:v>0.69660274305555558</c:v>
                </c:pt>
                <c:pt idx="3354">
                  <c:v>0.69660871527777779</c:v>
                </c:pt>
                <c:pt idx="3355">
                  <c:v>0.69661450231481481</c:v>
                </c:pt>
                <c:pt idx="3356">
                  <c:v>0.69662028935185194</c:v>
                </c:pt>
                <c:pt idx="3357">
                  <c:v>0.69662626157407403</c:v>
                </c:pt>
                <c:pt idx="3358">
                  <c:v>0.69663203703703702</c:v>
                </c:pt>
                <c:pt idx="3359">
                  <c:v>0.69663800925925923</c:v>
                </c:pt>
                <c:pt idx="3360">
                  <c:v>0.69664542824074072</c:v>
                </c:pt>
                <c:pt idx="3361">
                  <c:v>0.69665121527777785</c:v>
                </c:pt>
                <c:pt idx="3362">
                  <c:v>0.69665700231481476</c:v>
                </c:pt>
                <c:pt idx="3363">
                  <c:v>0.69666314814814811</c:v>
                </c:pt>
                <c:pt idx="3364">
                  <c:v>0.69666893518518513</c:v>
                </c:pt>
                <c:pt idx="3365">
                  <c:v>0.69667472222222226</c:v>
                </c:pt>
                <c:pt idx="3366">
                  <c:v>0.69668069444444447</c:v>
                </c:pt>
                <c:pt idx="3367">
                  <c:v>0.69668648148148149</c:v>
                </c:pt>
                <c:pt idx="3368">
                  <c:v>0.69669226851851851</c:v>
                </c:pt>
                <c:pt idx="3369">
                  <c:v>0.69669822916666668</c:v>
                </c:pt>
                <c:pt idx="3370">
                  <c:v>0.69670402777777785</c:v>
                </c:pt>
                <c:pt idx="3371">
                  <c:v>0.69670980324074072</c:v>
                </c:pt>
                <c:pt idx="3372">
                  <c:v>0.69671577546296293</c:v>
                </c:pt>
                <c:pt idx="3373">
                  <c:v>0.69672156250000006</c:v>
                </c:pt>
                <c:pt idx="3374">
                  <c:v>0.69672734953703708</c:v>
                </c:pt>
                <c:pt idx="3375">
                  <c:v>0.69673332175925928</c:v>
                </c:pt>
                <c:pt idx="3376">
                  <c:v>0.6967391087962963</c:v>
                </c:pt>
                <c:pt idx="3377">
                  <c:v>0.69674489583333343</c:v>
                </c:pt>
                <c:pt idx="3378">
                  <c:v>0.6967508564814815</c:v>
                </c:pt>
                <c:pt idx="3379">
                  <c:v>0.69675664351851851</c:v>
                </c:pt>
                <c:pt idx="3380">
                  <c:v>0.69676243055555565</c:v>
                </c:pt>
                <c:pt idx="3381">
                  <c:v>0.69676840277777785</c:v>
                </c:pt>
                <c:pt idx="3382">
                  <c:v>0.69677418981481487</c:v>
                </c:pt>
                <c:pt idx="3383">
                  <c:v>0.69677997685185178</c:v>
                </c:pt>
                <c:pt idx="3384">
                  <c:v>0.6967859490740741</c:v>
                </c:pt>
                <c:pt idx="3385">
                  <c:v>0.696791736111111</c:v>
                </c:pt>
                <c:pt idx="3386">
                  <c:v>0.69679752314814813</c:v>
                </c:pt>
                <c:pt idx="3387">
                  <c:v>0.69680366898148149</c:v>
                </c:pt>
                <c:pt idx="3388">
                  <c:v>0.69680945601851851</c:v>
                </c:pt>
                <c:pt idx="3389">
                  <c:v>0.69681524305555553</c:v>
                </c:pt>
                <c:pt idx="3390">
                  <c:v>0.69682121527777774</c:v>
                </c:pt>
                <c:pt idx="3391">
                  <c:v>0.69682700231481487</c:v>
                </c:pt>
                <c:pt idx="3392">
                  <c:v>0.69683278935185189</c:v>
                </c:pt>
                <c:pt idx="3393">
                  <c:v>0.69683876157407409</c:v>
                </c:pt>
                <c:pt idx="3394">
                  <c:v>0.69684581018518521</c:v>
                </c:pt>
                <c:pt idx="3395">
                  <c:v>0.69685159722222212</c:v>
                </c:pt>
                <c:pt idx="3396">
                  <c:v>0.69685738425925925</c:v>
                </c:pt>
                <c:pt idx="3397">
                  <c:v>0.69686335648148157</c:v>
                </c:pt>
                <c:pt idx="3398">
                  <c:v>0.69686914351851847</c:v>
                </c:pt>
                <c:pt idx="3399">
                  <c:v>0.69687493055555549</c:v>
                </c:pt>
                <c:pt idx="3400">
                  <c:v>0.69688089120370378</c:v>
                </c:pt>
                <c:pt idx="3401">
                  <c:v>0.69688667824074069</c:v>
                </c:pt>
                <c:pt idx="3402">
                  <c:v>0.696892650462963</c:v>
                </c:pt>
                <c:pt idx="3403">
                  <c:v>0.69689879629629636</c:v>
                </c:pt>
                <c:pt idx="3404">
                  <c:v>0.69690458333333327</c:v>
                </c:pt>
                <c:pt idx="3405">
                  <c:v>0.69691055555555559</c:v>
                </c:pt>
                <c:pt idx="3406">
                  <c:v>0.69691670138888895</c:v>
                </c:pt>
                <c:pt idx="3407">
                  <c:v>0.69692248842592586</c:v>
                </c:pt>
                <c:pt idx="3408">
                  <c:v>0.6969284375</c:v>
                </c:pt>
                <c:pt idx="3409">
                  <c:v>0.69693458333333336</c:v>
                </c:pt>
                <c:pt idx="3410">
                  <c:v>0.69694037037037038</c:v>
                </c:pt>
                <c:pt idx="3411">
                  <c:v>0.69694651620370374</c:v>
                </c:pt>
                <c:pt idx="3412">
                  <c:v>0.69695248842592594</c:v>
                </c:pt>
                <c:pt idx="3413">
                  <c:v>0.69695827546296296</c:v>
                </c:pt>
                <c:pt idx="3414">
                  <c:v>0.69696406250000009</c:v>
                </c:pt>
                <c:pt idx="3415">
                  <c:v>0.69697003472222219</c:v>
                </c:pt>
                <c:pt idx="3416">
                  <c:v>0.69697582175925932</c:v>
                </c:pt>
                <c:pt idx="3417">
                  <c:v>0.69698160879629623</c:v>
                </c:pt>
                <c:pt idx="3418">
                  <c:v>0.69698756944444451</c:v>
                </c:pt>
                <c:pt idx="3419">
                  <c:v>0.69699335648148153</c:v>
                </c:pt>
                <c:pt idx="3420">
                  <c:v>0.69699914351851844</c:v>
                </c:pt>
                <c:pt idx="3421">
                  <c:v>0.69700530092592594</c:v>
                </c:pt>
                <c:pt idx="3422">
                  <c:v>0.69701108796296296</c:v>
                </c:pt>
                <c:pt idx="3423">
                  <c:v>0.69701687499999998</c:v>
                </c:pt>
                <c:pt idx="3424">
                  <c:v>0.69702283564814815</c:v>
                </c:pt>
                <c:pt idx="3425">
                  <c:v>0.69702862268518517</c:v>
                </c:pt>
                <c:pt idx="3426">
                  <c:v>0.69703440972222219</c:v>
                </c:pt>
                <c:pt idx="3427">
                  <c:v>0.69704164351851849</c:v>
                </c:pt>
                <c:pt idx="3428">
                  <c:v>0.69704743055555562</c:v>
                </c:pt>
                <c:pt idx="3429">
                  <c:v>0.69705321759259264</c:v>
                </c:pt>
                <c:pt idx="3430">
                  <c:v>0.69705918981481485</c:v>
                </c:pt>
                <c:pt idx="3431">
                  <c:v>0.69706497685185187</c:v>
                </c:pt>
                <c:pt idx="3432">
                  <c:v>0.69707076388888878</c:v>
                </c:pt>
                <c:pt idx="3433">
                  <c:v>0.69707646990740735</c:v>
                </c:pt>
                <c:pt idx="3434">
                  <c:v>0.69708225694444448</c:v>
                </c:pt>
                <c:pt idx="3435">
                  <c:v>0.6970880439814815</c:v>
                </c:pt>
                <c:pt idx="3436">
                  <c:v>0.6970940162037037</c:v>
                </c:pt>
                <c:pt idx="3437">
                  <c:v>0.69709980324074072</c:v>
                </c:pt>
                <c:pt idx="3438">
                  <c:v>0.69710559027777774</c:v>
                </c:pt>
                <c:pt idx="3439">
                  <c:v>0.69711155092592592</c:v>
                </c:pt>
                <c:pt idx="3440">
                  <c:v>0.69711733796296294</c:v>
                </c:pt>
                <c:pt idx="3441">
                  <c:v>0.6971231365740741</c:v>
                </c:pt>
                <c:pt idx="3442">
                  <c:v>0.69712909722222216</c:v>
                </c:pt>
                <c:pt idx="3443">
                  <c:v>0.69713488425925929</c:v>
                </c:pt>
                <c:pt idx="3444">
                  <c:v>0.69714067129629631</c:v>
                </c:pt>
                <c:pt idx="3445">
                  <c:v>0.69714664351851852</c:v>
                </c:pt>
                <c:pt idx="3446">
                  <c:v>0.69715243055555554</c:v>
                </c:pt>
                <c:pt idx="3447">
                  <c:v>0.69715821759259267</c:v>
                </c:pt>
                <c:pt idx="3448">
                  <c:v>0.69716436342592603</c:v>
                </c:pt>
                <c:pt idx="3449">
                  <c:v>0.69717033564814812</c:v>
                </c:pt>
                <c:pt idx="3450">
                  <c:v>0.69717612268518525</c:v>
                </c:pt>
                <c:pt idx="3451">
                  <c:v>0.69718245370370369</c:v>
                </c:pt>
                <c:pt idx="3452">
                  <c:v>0.69718824074074082</c:v>
                </c:pt>
                <c:pt idx="3453">
                  <c:v>0.69719420138888888</c:v>
                </c:pt>
                <c:pt idx="3454">
                  <c:v>0.69720035879629627</c:v>
                </c:pt>
                <c:pt idx="3455">
                  <c:v>0.69720631944444433</c:v>
                </c:pt>
                <c:pt idx="3456">
                  <c:v>0.69721229166666665</c:v>
                </c:pt>
                <c:pt idx="3457">
                  <c:v>0.69721843750000001</c:v>
                </c:pt>
                <c:pt idx="3458">
                  <c:v>0.69722440972222222</c:v>
                </c:pt>
                <c:pt idx="3459">
                  <c:v>0.69723037037037028</c:v>
                </c:pt>
                <c:pt idx="3460">
                  <c:v>0.69723760416666669</c:v>
                </c:pt>
                <c:pt idx="3461">
                  <c:v>0.69724340277777774</c:v>
                </c:pt>
                <c:pt idx="3462">
                  <c:v>0.69724936342592592</c:v>
                </c:pt>
                <c:pt idx="3463">
                  <c:v>0.69725552083333342</c:v>
                </c:pt>
                <c:pt idx="3464">
                  <c:v>0.69726129629629641</c:v>
                </c:pt>
                <c:pt idx="3465">
                  <c:v>0.69726708333333332</c:v>
                </c:pt>
                <c:pt idx="3466">
                  <c:v>0.69727305555555563</c:v>
                </c:pt>
                <c:pt idx="3467">
                  <c:v>0.69727884259259254</c:v>
                </c:pt>
                <c:pt idx="3468">
                  <c:v>0.69728462962962956</c:v>
                </c:pt>
                <c:pt idx="3469">
                  <c:v>0.69729077546296292</c:v>
                </c:pt>
                <c:pt idx="3470">
                  <c:v>0.69729656250000005</c:v>
                </c:pt>
                <c:pt idx="3471">
                  <c:v>0.69730253472222226</c:v>
                </c:pt>
                <c:pt idx="3472">
                  <c:v>0.69730869212962965</c:v>
                </c:pt>
                <c:pt idx="3473">
                  <c:v>0.69731446759259264</c:v>
                </c:pt>
                <c:pt idx="3474">
                  <c:v>0.69732025462962965</c:v>
                </c:pt>
                <c:pt idx="3475">
                  <c:v>0.69732622685185186</c:v>
                </c:pt>
                <c:pt idx="3476">
                  <c:v>0.69733201388888888</c:v>
                </c:pt>
                <c:pt idx="3477">
                  <c:v>0.69733780092592601</c:v>
                </c:pt>
                <c:pt idx="3478">
                  <c:v>0.69734377314814822</c:v>
                </c:pt>
                <c:pt idx="3479">
                  <c:v>0.69734956018518524</c:v>
                </c:pt>
                <c:pt idx="3480">
                  <c:v>0.6973555208333333</c:v>
                </c:pt>
                <c:pt idx="3481">
                  <c:v>0.6973616782407408</c:v>
                </c:pt>
                <c:pt idx="3482">
                  <c:v>0.69736746527777782</c:v>
                </c:pt>
                <c:pt idx="3483">
                  <c:v>0.69737361111111118</c:v>
                </c:pt>
                <c:pt idx="3484">
                  <c:v>0.69737975694444454</c:v>
                </c:pt>
                <c:pt idx="3485">
                  <c:v>0.69738572916666663</c:v>
                </c:pt>
                <c:pt idx="3486">
                  <c:v>0.69739170138888884</c:v>
                </c:pt>
                <c:pt idx="3487">
                  <c:v>0.6973978472222222</c:v>
                </c:pt>
                <c:pt idx="3488">
                  <c:v>0.69740399305555556</c:v>
                </c:pt>
                <c:pt idx="3489">
                  <c:v>0.69740978009259258</c:v>
                </c:pt>
                <c:pt idx="3490">
                  <c:v>0.69741561342592595</c:v>
                </c:pt>
                <c:pt idx="3491">
                  <c:v>0.69742140046296297</c:v>
                </c:pt>
                <c:pt idx="3492">
                  <c:v>0.69742737268518518</c:v>
                </c:pt>
                <c:pt idx="3493">
                  <c:v>0.69743479166666666</c:v>
                </c:pt>
                <c:pt idx="3494">
                  <c:v>0.6974405787037038</c:v>
                </c:pt>
                <c:pt idx="3495">
                  <c:v>0.6974463657407407</c:v>
                </c:pt>
                <c:pt idx="3496">
                  <c:v>0.69745232638888888</c:v>
                </c:pt>
                <c:pt idx="3497">
                  <c:v>0.69745811342592601</c:v>
                </c:pt>
                <c:pt idx="3498">
                  <c:v>0.69746390046296292</c:v>
                </c:pt>
                <c:pt idx="3499">
                  <c:v>0.69746987268518523</c:v>
                </c:pt>
                <c:pt idx="3500">
                  <c:v>0.69747565972222214</c:v>
                </c:pt>
                <c:pt idx="3501">
                  <c:v>0.69748144675925927</c:v>
                </c:pt>
                <c:pt idx="3502">
                  <c:v>0.69748741898148159</c:v>
                </c:pt>
                <c:pt idx="3503">
                  <c:v>0.6974932060185185</c:v>
                </c:pt>
                <c:pt idx="3504">
                  <c:v>0.69749899305555552</c:v>
                </c:pt>
                <c:pt idx="3505">
                  <c:v>0.6975049537037038</c:v>
                </c:pt>
                <c:pt idx="3506">
                  <c:v>0.69751074074074071</c:v>
                </c:pt>
                <c:pt idx="3507">
                  <c:v>0.69751653935185187</c:v>
                </c:pt>
                <c:pt idx="3508">
                  <c:v>0.69752249999999993</c:v>
                </c:pt>
                <c:pt idx="3509">
                  <c:v>0.69752828703703706</c:v>
                </c:pt>
                <c:pt idx="3510">
                  <c:v>0.69753407407407408</c:v>
                </c:pt>
                <c:pt idx="3511">
                  <c:v>0.69754004629629629</c:v>
                </c:pt>
                <c:pt idx="3512">
                  <c:v>0.69754583333333331</c:v>
                </c:pt>
                <c:pt idx="3513">
                  <c:v>0.69755179398148159</c:v>
                </c:pt>
                <c:pt idx="3514">
                  <c:v>0.69755776620370369</c:v>
                </c:pt>
                <c:pt idx="3515">
                  <c:v>0.69756347222222226</c:v>
                </c:pt>
                <c:pt idx="3516">
                  <c:v>0.69756925925925917</c:v>
                </c:pt>
                <c:pt idx="3517">
                  <c:v>0.69757523148148148</c:v>
                </c:pt>
                <c:pt idx="3518">
                  <c:v>0.69758101851851861</c:v>
                </c:pt>
                <c:pt idx="3519">
                  <c:v>0.69758699074074071</c:v>
                </c:pt>
                <c:pt idx="3520">
                  <c:v>0.69759313657407407</c:v>
                </c:pt>
                <c:pt idx="3521">
                  <c:v>0.6975989236111112</c:v>
                </c:pt>
                <c:pt idx="3522">
                  <c:v>0.69760457175925927</c:v>
                </c:pt>
                <c:pt idx="3523">
                  <c:v>0.69761072916666667</c:v>
                </c:pt>
                <c:pt idx="3524">
                  <c:v>0.69761668981481473</c:v>
                </c:pt>
                <c:pt idx="3525">
                  <c:v>0.69762266203703704</c:v>
                </c:pt>
                <c:pt idx="3526">
                  <c:v>0.69763008101851842</c:v>
                </c:pt>
                <c:pt idx="3527">
                  <c:v>0.69763586805555555</c:v>
                </c:pt>
                <c:pt idx="3528">
                  <c:v>0.69764165509259257</c:v>
                </c:pt>
                <c:pt idx="3529">
                  <c:v>0.69764761574074063</c:v>
                </c:pt>
                <c:pt idx="3530">
                  <c:v>0.69765340277777776</c:v>
                </c:pt>
                <c:pt idx="3531">
                  <c:v>0.69765937500000008</c:v>
                </c:pt>
                <c:pt idx="3532">
                  <c:v>0.69766534722222229</c:v>
                </c:pt>
                <c:pt idx="3533">
                  <c:v>0.69767113425925931</c:v>
                </c:pt>
                <c:pt idx="3534">
                  <c:v>0.69767709490740737</c:v>
                </c:pt>
                <c:pt idx="3535">
                  <c:v>0.69768325231481487</c:v>
                </c:pt>
                <c:pt idx="3536">
                  <c:v>0.69768903935185189</c:v>
                </c:pt>
                <c:pt idx="3537">
                  <c:v>0.6976948263888888</c:v>
                </c:pt>
                <c:pt idx="3538">
                  <c:v>0.69770078703703708</c:v>
                </c:pt>
                <c:pt idx="3539">
                  <c:v>0.69770675925925929</c:v>
                </c:pt>
                <c:pt idx="3540">
                  <c:v>0.69771254629629631</c:v>
                </c:pt>
                <c:pt idx="3541">
                  <c:v>0.69771851851851852</c:v>
                </c:pt>
                <c:pt idx="3542">
                  <c:v>0.69772430555555554</c:v>
                </c:pt>
                <c:pt idx="3543">
                  <c:v>0.6977302662037036</c:v>
                </c:pt>
                <c:pt idx="3544">
                  <c:v>0.6977364236111111</c:v>
                </c:pt>
                <c:pt idx="3545">
                  <c:v>0.69774221064814812</c:v>
                </c:pt>
                <c:pt idx="3546">
                  <c:v>0.6977481712962964</c:v>
                </c:pt>
                <c:pt idx="3547">
                  <c:v>0.69775432870370369</c:v>
                </c:pt>
                <c:pt idx="3548">
                  <c:v>0.69776010416666667</c:v>
                </c:pt>
                <c:pt idx="3549">
                  <c:v>0.69776589120370369</c:v>
                </c:pt>
                <c:pt idx="3550">
                  <c:v>0.6977718634259259</c:v>
                </c:pt>
                <c:pt idx="3551">
                  <c:v>0.69777765046296292</c:v>
                </c:pt>
                <c:pt idx="3552">
                  <c:v>0.69778379629629628</c:v>
                </c:pt>
                <c:pt idx="3553">
                  <c:v>0.69778959490740744</c:v>
                </c:pt>
                <c:pt idx="3554">
                  <c:v>0.6977955555555555</c:v>
                </c:pt>
                <c:pt idx="3555">
                  <c:v>0.69780170138888886</c:v>
                </c:pt>
                <c:pt idx="3556">
                  <c:v>0.69780767361111107</c:v>
                </c:pt>
                <c:pt idx="3557">
                  <c:v>0.6978154513888889</c:v>
                </c:pt>
                <c:pt idx="3558">
                  <c:v>0.69782123842592592</c:v>
                </c:pt>
                <c:pt idx="3559">
                  <c:v>0.69782721064814812</c:v>
                </c:pt>
                <c:pt idx="3560">
                  <c:v>0.69783335648148148</c:v>
                </c:pt>
                <c:pt idx="3561">
                  <c:v>0.6978391435185185</c:v>
                </c:pt>
                <c:pt idx="3562">
                  <c:v>0.69784528935185186</c:v>
                </c:pt>
                <c:pt idx="3563">
                  <c:v>0.69785107638888888</c:v>
                </c:pt>
                <c:pt idx="3564">
                  <c:v>0.69785704861111109</c:v>
                </c:pt>
                <c:pt idx="3565">
                  <c:v>0.69786319444444445</c:v>
                </c:pt>
                <c:pt idx="3566">
                  <c:v>0.69786898148148147</c:v>
                </c:pt>
                <c:pt idx="3567">
                  <c:v>0.69787512731481482</c:v>
                </c:pt>
                <c:pt idx="3568">
                  <c:v>0.69788091435185196</c:v>
                </c:pt>
                <c:pt idx="3569">
                  <c:v>0.69788707175925924</c:v>
                </c:pt>
                <c:pt idx="3570">
                  <c:v>0.69789285879629626</c:v>
                </c:pt>
                <c:pt idx="3571">
                  <c:v>0.69789883101851846</c:v>
                </c:pt>
                <c:pt idx="3572">
                  <c:v>0.69790494212962961</c:v>
                </c:pt>
                <c:pt idx="3573">
                  <c:v>0.69791072916666674</c:v>
                </c:pt>
                <c:pt idx="3574">
                  <c:v>0.6979168750000001</c:v>
                </c:pt>
                <c:pt idx="3575">
                  <c:v>0.6979228472222222</c:v>
                </c:pt>
                <c:pt idx="3576">
                  <c:v>0.69792899305555556</c:v>
                </c:pt>
                <c:pt idx="3577">
                  <c:v>0.69793513888888892</c:v>
                </c:pt>
                <c:pt idx="3578">
                  <c:v>0.69794111111111112</c:v>
                </c:pt>
                <c:pt idx="3579">
                  <c:v>0.69794725694444448</c:v>
                </c:pt>
                <c:pt idx="3580">
                  <c:v>0.69795340277777784</c:v>
                </c:pt>
                <c:pt idx="3581">
                  <c:v>0.69795956018518523</c:v>
                </c:pt>
                <c:pt idx="3582">
                  <c:v>0.69796534722222214</c:v>
                </c:pt>
                <c:pt idx="3583">
                  <c:v>0.69797130787037043</c:v>
                </c:pt>
                <c:pt idx="3584">
                  <c:v>0.69797854166666662</c:v>
                </c:pt>
                <c:pt idx="3585">
                  <c:v>0.69798432870370375</c:v>
                </c:pt>
                <c:pt idx="3586">
                  <c:v>0.69799030092592595</c:v>
                </c:pt>
                <c:pt idx="3587">
                  <c:v>0.69799608796296297</c:v>
                </c:pt>
                <c:pt idx="3588">
                  <c:v>0.69800206018518518</c:v>
                </c:pt>
                <c:pt idx="3589">
                  <c:v>0.69800820601851854</c:v>
                </c:pt>
                <c:pt idx="3590">
                  <c:v>0.69801416666666671</c:v>
                </c:pt>
                <c:pt idx="3591">
                  <c:v>0.69802013888888892</c:v>
                </c:pt>
                <c:pt idx="3592">
                  <c:v>0.69802611111111112</c:v>
                </c:pt>
                <c:pt idx="3593">
                  <c:v>0.6980320717592593</c:v>
                </c:pt>
                <c:pt idx="3594">
                  <c:v>0.6980380439814815</c:v>
                </c:pt>
                <c:pt idx="3595">
                  <c:v>0.69804401620370371</c:v>
                </c:pt>
                <c:pt idx="3596">
                  <c:v>0.69804998842592603</c:v>
                </c:pt>
                <c:pt idx="3597">
                  <c:v>0.69805598379629641</c:v>
                </c:pt>
                <c:pt idx="3598">
                  <c:v>0.69806194444444447</c:v>
                </c:pt>
                <c:pt idx="3599">
                  <c:v>0.69806791666666668</c:v>
                </c:pt>
                <c:pt idx="3600">
                  <c:v>0.69807387731481485</c:v>
                </c:pt>
                <c:pt idx="3601">
                  <c:v>0.69808003472222213</c:v>
                </c:pt>
                <c:pt idx="3602">
                  <c:v>0.69808618055555549</c:v>
                </c:pt>
                <c:pt idx="3603">
                  <c:v>0.69809232638888885</c:v>
                </c:pt>
                <c:pt idx="3604">
                  <c:v>0.69809829861111117</c:v>
                </c:pt>
                <c:pt idx="3605">
                  <c:v>0.69810425925925923</c:v>
                </c:pt>
                <c:pt idx="3606">
                  <c:v>0.69811023148148144</c:v>
                </c:pt>
                <c:pt idx="3607">
                  <c:v>0.69811620370370375</c:v>
                </c:pt>
                <c:pt idx="3608">
                  <c:v>0.69812216435185181</c:v>
                </c:pt>
                <c:pt idx="3609">
                  <c:v>0.69812813657407402</c:v>
                </c:pt>
                <c:pt idx="3610">
                  <c:v>0.69813410879629634</c:v>
                </c:pt>
                <c:pt idx="3611">
                  <c:v>0.69814115740740734</c:v>
                </c:pt>
                <c:pt idx="3612">
                  <c:v>0.6981473032407407</c:v>
                </c:pt>
                <c:pt idx="3613">
                  <c:v>0.69815327546296302</c:v>
                </c:pt>
                <c:pt idx="3614">
                  <c:v>0.69815924768518522</c:v>
                </c:pt>
                <c:pt idx="3615">
                  <c:v>0.69816520833333329</c:v>
                </c:pt>
                <c:pt idx="3616">
                  <c:v>0.6981711805555556</c:v>
                </c:pt>
                <c:pt idx="3617">
                  <c:v>0.69817715277777781</c:v>
                </c:pt>
                <c:pt idx="3618">
                  <c:v>0.69818311342592587</c:v>
                </c:pt>
                <c:pt idx="3619">
                  <c:v>0.69818908564814819</c:v>
                </c:pt>
                <c:pt idx="3620">
                  <c:v>0.69819505787037039</c:v>
                </c:pt>
                <c:pt idx="3621">
                  <c:v>0.69820101851851846</c:v>
                </c:pt>
                <c:pt idx="3622">
                  <c:v>0.69820716435185182</c:v>
                </c:pt>
                <c:pt idx="3623">
                  <c:v>0.69821313657407413</c:v>
                </c:pt>
                <c:pt idx="3624">
                  <c:v>0.69821928240740749</c:v>
                </c:pt>
                <c:pt idx="3625">
                  <c:v>0.6982252546296297</c:v>
                </c:pt>
                <c:pt idx="3626">
                  <c:v>0.69823140046296295</c:v>
                </c:pt>
                <c:pt idx="3627">
                  <c:v>0.69823755787037045</c:v>
                </c:pt>
                <c:pt idx="3628">
                  <c:v>0.69824351851851851</c:v>
                </c:pt>
                <c:pt idx="3629">
                  <c:v>0.69824949074074072</c:v>
                </c:pt>
                <c:pt idx="3630">
                  <c:v>0.69825546296296304</c:v>
                </c:pt>
                <c:pt idx="3631">
                  <c:v>0.6982614236111111</c:v>
                </c:pt>
                <c:pt idx="3632">
                  <c:v>0.6982673958333333</c:v>
                </c:pt>
                <c:pt idx="3633">
                  <c:v>0.69827336805555562</c:v>
                </c:pt>
                <c:pt idx="3634">
                  <c:v>0.69827932870370368</c:v>
                </c:pt>
                <c:pt idx="3635">
                  <c:v>0.69828530092592589</c:v>
                </c:pt>
                <c:pt idx="3636">
                  <c:v>0.69829126157407406</c:v>
                </c:pt>
                <c:pt idx="3637">
                  <c:v>0.69829850694444451</c:v>
                </c:pt>
                <c:pt idx="3638">
                  <c:v>0.69830446759259257</c:v>
                </c:pt>
                <c:pt idx="3639">
                  <c:v>0.69831043981481489</c:v>
                </c:pt>
                <c:pt idx="3640">
                  <c:v>0.69831640046296295</c:v>
                </c:pt>
                <c:pt idx="3641">
                  <c:v>0.69832237268518516</c:v>
                </c:pt>
                <c:pt idx="3642">
                  <c:v>0.69832834490740747</c:v>
                </c:pt>
                <c:pt idx="3643">
                  <c:v>0.69833449074074083</c:v>
                </c:pt>
                <c:pt idx="3644">
                  <c:v>0.69834063657407397</c:v>
                </c:pt>
                <c:pt idx="3645">
                  <c:v>0.69834679398148147</c:v>
                </c:pt>
                <c:pt idx="3646">
                  <c:v>0.69835275462962965</c:v>
                </c:pt>
                <c:pt idx="3647">
                  <c:v>0.69835891203703715</c:v>
                </c:pt>
                <c:pt idx="3648">
                  <c:v>0.69836505787037029</c:v>
                </c:pt>
                <c:pt idx="3649">
                  <c:v>0.69837101851851857</c:v>
                </c:pt>
                <c:pt idx="3650">
                  <c:v>0.69837699074074067</c:v>
                </c:pt>
                <c:pt idx="3651">
                  <c:v>0.69838296296296287</c:v>
                </c:pt>
                <c:pt idx="3652">
                  <c:v>0.69838892361111116</c:v>
                </c:pt>
                <c:pt idx="3653">
                  <c:v>0.69839498842592596</c:v>
                </c:pt>
                <c:pt idx="3654">
                  <c:v>0.69840094907407402</c:v>
                </c:pt>
                <c:pt idx="3655">
                  <c:v>0.69840692129629633</c:v>
                </c:pt>
                <c:pt idx="3656">
                  <c:v>0.6984128819444444</c:v>
                </c:pt>
                <c:pt idx="3657">
                  <c:v>0.6984188541666666</c:v>
                </c:pt>
                <c:pt idx="3658">
                  <c:v>0.69842482638888892</c:v>
                </c:pt>
                <c:pt idx="3659">
                  <c:v>0.69843078703703698</c:v>
                </c:pt>
                <c:pt idx="3660">
                  <c:v>0.69843694444444449</c:v>
                </c:pt>
                <c:pt idx="3661">
                  <c:v>0.69844290509259255</c:v>
                </c:pt>
                <c:pt idx="3662">
                  <c:v>0.69844906249999994</c:v>
                </c:pt>
                <c:pt idx="3663">
                  <c:v>0.69845502314814822</c:v>
                </c:pt>
                <c:pt idx="3664">
                  <c:v>0.69846225694444442</c:v>
                </c:pt>
                <c:pt idx="3665">
                  <c:v>0.69846822916666662</c:v>
                </c:pt>
                <c:pt idx="3666">
                  <c:v>0.69847418981481491</c:v>
                </c:pt>
                <c:pt idx="3667">
                  <c:v>0.69848016203703711</c:v>
                </c:pt>
                <c:pt idx="3668">
                  <c:v>0.69848613425925921</c:v>
                </c:pt>
                <c:pt idx="3669">
                  <c:v>0.69849228009259257</c:v>
                </c:pt>
                <c:pt idx="3670">
                  <c:v>0.69849842592592593</c:v>
                </c:pt>
                <c:pt idx="3671">
                  <c:v>0.69850458333333332</c:v>
                </c:pt>
                <c:pt idx="3672">
                  <c:v>0.69851072916666668</c:v>
                </c:pt>
                <c:pt idx="3673">
                  <c:v>0.69851670138888888</c:v>
                </c:pt>
                <c:pt idx="3674">
                  <c:v>0.69852266203703695</c:v>
                </c:pt>
                <c:pt idx="3675">
                  <c:v>0.69852863425925926</c:v>
                </c:pt>
                <c:pt idx="3676">
                  <c:v>0.69853459490740744</c:v>
                </c:pt>
                <c:pt idx="3677">
                  <c:v>0.69854041666666677</c:v>
                </c:pt>
                <c:pt idx="3678">
                  <c:v>0.69854637731481484</c:v>
                </c:pt>
                <c:pt idx="3679">
                  <c:v>0.69855234953703704</c:v>
                </c:pt>
                <c:pt idx="3680">
                  <c:v>0.69855832175925936</c:v>
                </c:pt>
                <c:pt idx="3681">
                  <c:v>0.69856428240740742</c:v>
                </c:pt>
                <c:pt idx="3682">
                  <c:v>0.69857025462962963</c:v>
                </c:pt>
                <c:pt idx="3683">
                  <c:v>0.69857622685185194</c:v>
                </c:pt>
                <c:pt idx="3684">
                  <c:v>0.69858218750000001</c:v>
                </c:pt>
                <c:pt idx="3685">
                  <c:v>0.69858815972222221</c:v>
                </c:pt>
                <c:pt idx="3686">
                  <c:v>0.69859413194444453</c:v>
                </c:pt>
                <c:pt idx="3687">
                  <c:v>0.69860009259259259</c:v>
                </c:pt>
                <c:pt idx="3688">
                  <c:v>0.69860624999999998</c:v>
                </c:pt>
                <c:pt idx="3689">
                  <c:v>0.69861221064814816</c:v>
                </c:pt>
                <c:pt idx="3690">
                  <c:v>0.69861962962962965</c:v>
                </c:pt>
                <c:pt idx="3691">
                  <c:v>0.69862560185185185</c:v>
                </c:pt>
                <c:pt idx="3692">
                  <c:v>0.69863156250000003</c:v>
                </c:pt>
                <c:pt idx="3693">
                  <c:v>0.69863770833333338</c:v>
                </c:pt>
                <c:pt idx="3694">
                  <c:v>0.69864368055555559</c:v>
                </c:pt>
                <c:pt idx="3695">
                  <c:v>0.69864982638888895</c:v>
                </c:pt>
                <c:pt idx="3696">
                  <c:v>0.69865615740740739</c:v>
                </c:pt>
                <c:pt idx="3697">
                  <c:v>0.69866231481481478</c:v>
                </c:pt>
                <c:pt idx="3698">
                  <c:v>0.69866846064814814</c:v>
                </c:pt>
                <c:pt idx="3699">
                  <c:v>0.6986744212962962</c:v>
                </c:pt>
                <c:pt idx="3700">
                  <c:v>0.69868039351851852</c:v>
                </c:pt>
                <c:pt idx="3701">
                  <c:v>0.69868655092592602</c:v>
                </c:pt>
                <c:pt idx="3702">
                  <c:v>0.69869251157407408</c:v>
                </c:pt>
                <c:pt idx="3703">
                  <c:v>0.69869865740740744</c:v>
                </c:pt>
                <c:pt idx="3704">
                  <c:v>0.69870462962962965</c:v>
                </c:pt>
                <c:pt idx="3705">
                  <c:v>0.69871060185185174</c:v>
                </c:pt>
                <c:pt idx="3706">
                  <c:v>0.69871656250000003</c:v>
                </c:pt>
                <c:pt idx="3707">
                  <c:v>0.69872253472222223</c:v>
                </c:pt>
                <c:pt idx="3708">
                  <c:v>0.69872850694444455</c:v>
                </c:pt>
                <c:pt idx="3709">
                  <c:v>0.69873446759259261</c:v>
                </c:pt>
                <c:pt idx="3710">
                  <c:v>0.69874043981481482</c:v>
                </c:pt>
                <c:pt idx="3711">
                  <c:v>0.69874641203703713</c:v>
                </c:pt>
                <c:pt idx="3712">
                  <c:v>0.6987523726851852</c:v>
                </c:pt>
                <c:pt idx="3713">
                  <c:v>0.6987583449074074</c:v>
                </c:pt>
                <c:pt idx="3714">
                  <c:v>0.69876430555555558</c:v>
                </c:pt>
                <c:pt idx="3715">
                  <c:v>0.69877027777777778</c:v>
                </c:pt>
                <c:pt idx="3716">
                  <c:v>0.69877624999999999</c:v>
                </c:pt>
                <c:pt idx="3717">
                  <c:v>0.6987834837962964</c:v>
                </c:pt>
                <c:pt idx="3718">
                  <c:v>0.69878962962962954</c:v>
                </c:pt>
                <c:pt idx="3719">
                  <c:v>0.6987957754629629</c:v>
                </c:pt>
                <c:pt idx="3720">
                  <c:v>0.69880174768518521</c:v>
                </c:pt>
                <c:pt idx="3721">
                  <c:v>0.69880771990740742</c:v>
                </c:pt>
                <c:pt idx="3722">
                  <c:v>0.69881368055555548</c:v>
                </c:pt>
                <c:pt idx="3723">
                  <c:v>0.6988196527777778</c:v>
                </c:pt>
                <c:pt idx="3724">
                  <c:v>0.69882562500000001</c:v>
                </c:pt>
                <c:pt idx="3725">
                  <c:v>0.69883158564814807</c:v>
                </c:pt>
                <c:pt idx="3726">
                  <c:v>0.69883755787037038</c:v>
                </c:pt>
                <c:pt idx="3727">
                  <c:v>0.69884353009259259</c:v>
                </c:pt>
                <c:pt idx="3728">
                  <c:v>0.69884949074074065</c:v>
                </c:pt>
                <c:pt idx="3729">
                  <c:v>0.69885546296296297</c:v>
                </c:pt>
                <c:pt idx="3730">
                  <c:v>0.69886142361111114</c:v>
                </c:pt>
                <c:pt idx="3731">
                  <c:v>0.69886739583333324</c:v>
                </c:pt>
                <c:pt idx="3732">
                  <c:v>0.69887336805555555</c:v>
                </c:pt>
                <c:pt idx="3733">
                  <c:v>0.69887937500000008</c:v>
                </c:pt>
                <c:pt idx="3734">
                  <c:v>0.69888527777777776</c:v>
                </c:pt>
                <c:pt idx="3735">
                  <c:v>0.69889143518518526</c:v>
                </c:pt>
                <c:pt idx="3736">
                  <c:v>0.69889739583333332</c:v>
                </c:pt>
                <c:pt idx="3737">
                  <c:v>0.69890354166666668</c:v>
                </c:pt>
                <c:pt idx="3738">
                  <c:v>0.69890951388888889</c:v>
                </c:pt>
                <c:pt idx="3739">
                  <c:v>0.69891565972222225</c:v>
                </c:pt>
                <c:pt idx="3740">
                  <c:v>0.69892181712962964</c:v>
                </c:pt>
                <c:pt idx="3741">
                  <c:v>0.698927962962963</c:v>
                </c:pt>
                <c:pt idx="3742">
                  <c:v>0.69893410879629636</c:v>
                </c:pt>
                <c:pt idx="3743">
                  <c:v>0.6989404398148148</c:v>
                </c:pt>
                <c:pt idx="3744">
                  <c:v>0.69894767361111121</c:v>
                </c:pt>
                <c:pt idx="3745">
                  <c:v>0.6989536458333333</c:v>
                </c:pt>
                <c:pt idx="3746">
                  <c:v>0.69895960648148148</c:v>
                </c:pt>
                <c:pt idx="3747">
                  <c:v>0.69896557870370379</c:v>
                </c:pt>
                <c:pt idx="3748">
                  <c:v>0.69897155092592589</c:v>
                </c:pt>
                <c:pt idx="3749">
                  <c:v>0.69897769675925925</c:v>
                </c:pt>
                <c:pt idx="3750">
                  <c:v>0.69898366898148145</c:v>
                </c:pt>
                <c:pt idx="3751">
                  <c:v>0.69898962962962974</c:v>
                </c:pt>
                <c:pt idx="3752">
                  <c:v>0.69899560185185183</c:v>
                </c:pt>
                <c:pt idx="3753">
                  <c:v>0.69900157407407404</c:v>
                </c:pt>
                <c:pt idx="3754">
                  <c:v>0.6990077199074074</c:v>
                </c:pt>
                <c:pt idx="3755">
                  <c:v>0.6990136921296296</c:v>
                </c:pt>
                <c:pt idx="3756">
                  <c:v>0.69901965277777778</c:v>
                </c:pt>
                <c:pt idx="3757">
                  <c:v>0.69902579861111114</c:v>
                </c:pt>
                <c:pt idx="3758">
                  <c:v>0.69903179398148152</c:v>
                </c:pt>
                <c:pt idx="3759">
                  <c:v>0.6990379513888888</c:v>
                </c:pt>
                <c:pt idx="3760">
                  <c:v>0.69904409722222216</c:v>
                </c:pt>
                <c:pt idx="3761">
                  <c:v>0.69905006944444448</c:v>
                </c:pt>
                <c:pt idx="3762">
                  <c:v>0.69905603009259254</c:v>
                </c:pt>
                <c:pt idx="3763">
                  <c:v>0.69906200231481475</c:v>
                </c:pt>
                <c:pt idx="3764">
                  <c:v>0.69906814814814811</c:v>
                </c:pt>
                <c:pt idx="3765">
                  <c:v>0.69907412037037042</c:v>
                </c:pt>
                <c:pt idx="3766">
                  <c:v>0.69908009259259263</c:v>
                </c:pt>
                <c:pt idx="3767">
                  <c:v>0.69908605324074069</c:v>
                </c:pt>
                <c:pt idx="3768">
                  <c:v>0.69909202546296301</c:v>
                </c:pt>
                <c:pt idx="3769">
                  <c:v>0.69909798611111107</c:v>
                </c:pt>
                <c:pt idx="3770">
                  <c:v>0.69910521990740737</c:v>
                </c:pt>
                <c:pt idx="3771">
                  <c:v>0.69911119212962969</c:v>
                </c:pt>
                <c:pt idx="3772">
                  <c:v>0.69911716435185189</c:v>
                </c:pt>
                <c:pt idx="3773">
                  <c:v>0.69912312499999996</c:v>
                </c:pt>
                <c:pt idx="3774">
                  <c:v>0.69912909722222227</c:v>
                </c:pt>
                <c:pt idx="3775">
                  <c:v>0.69913506944444448</c:v>
                </c:pt>
                <c:pt idx="3776">
                  <c:v>0.69914103009259254</c:v>
                </c:pt>
                <c:pt idx="3777">
                  <c:v>0.69914700231481486</c:v>
                </c:pt>
                <c:pt idx="3778">
                  <c:v>0.69915314814814822</c:v>
                </c:pt>
                <c:pt idx="3779">
                  <c:v>0.69915912037037042</c:v>
                </c:pt>
                <c:pt idx="3780">
                  <c:v>0.69916526620370367</c:v>
                </c:pt>
                <c:pt idx="3781">
                  <c:v>0.69917141203703703</c:v>
                </c:pt>
                <c:pt idx="3782">
                  <c:v>0.69917738425925924</c:v>
                </c:pt>
                <c:pt idx="3783">
                  <c:v>0.6991835300925926</c:v>
                </c:pt>
                <c:pt idx="3784">
                  <c:v>0.6991895023148148</c:v>
                </c:pt>
                <c:pt idx="3785">
                  <c:v>0.69919547453703712</c:v>
                </c:pt>
                <c:pt idx="3786">
                  <c:v>0.69920143518518518</c:v>
                </c:pt>
                <c:pt idx="3787">
                  <c:v>0.69920740740740739</c:v>
                </c:pt>
                <c:pt idx="3788">
                  <c:v>0.69921337962962971</c:v>
                </c:pt>
                <c:pt idx="3789">
                  <c:v>0.69921934027777777</c:v>
                </c:pt>
                <c:pt idx="3790">
                  <c:v>0.69922531249999997</c:v>
                </c:pt>
                <c:pt idx="3791">
                  <c:v>0.69923128472222229</c:v>
                </c:pt>
                <c:pt idx="3792">
                  <c:v>0.69923724537037035</c:v>
                </c:pt>
                <c:pt idx="3793">
                  <c:v>0.69924339120370371</c:v>
                </c:pt>
                <c:pt idx="3794">
                  <c:v>0.69924936342592592</c:v>
                </c:pt>
                <c:pt idx="3795">
                  <c:v>0.69925515046296294</c:v>
                </c:pt>
                <c:pt idx="3796">
                  <c:v>0.69926112268518514</c:v>
                </c:pt>
                <c:pt idx="3797">
                  <c:v>0.6992685300925926</c:v>
                </c:pt>
                <c:pt idx="3798">
                  <c:v>0.69927432870370376</c:v>
                </c:pt>
                <c:pt idx="3799">
                  <c:v>0.69928047453703701</c:v>
                </c:pt>
                <c:pt idx="3800">
                  <c:v>0.69928626157407414</c:v>
                </c:pt>
                <c:pt idx="3801">
                  <c:v>0.6992922222222222</c:v>
                </c:pt>
                <c:pt idx="3802">
                  <c:v>0.6992983796296296</c:v>
                </c:pt>
                <c:pt idx="3803">
                  <c:v>0.69930434027777777</c:v>
                </c:pt>
                <c:pt idx="3804">
                  <c:v>0.69931049768518516</c:v>
                </c:pt>
                <c:pt idx="3805">
                  <c:v>0.69931664351851852</c:v>
                </c:pt>
                <c:pt idx="3806">
                  <c:v>0.69932297453703696</c:v>
                </c:pt>
                <c:pt idx="3807">
                  <c:v>0.69932894675925927</c:v>
                </c:pt>
                <c:pt idx="3808">
                  <c:v>0.69933490740740734</c:v>
                </c:pt>
                <c:pt idx="3809">
                  <c:v>0.69934087962962954</c:v>
                </c:pt>
                <c:pt idx="3810">
                  <c:v>0.69934685185185186</c:v>
                </c:pt>
                <c:pt idx="3811">
                  <c:v>0.69935281250000003</c:v>
                </c:pt>
                <c:pt idx="3812">
                  <c:v>0.69935895833333328</c:v>
                </c:pt>
                <c:pt idx="3813">
                  <c:v>0.69936493055555549</c:v>
                </c:pt>
                <c:pt idx="3814">
                  <c:v>0.69937077546296289</c:v>
                </c:pt>
                <c:pt idx="3815">
                  <c:v>0.69937673611111117</c:v>
                </c:pt>
                <c:pt idx="3816">
                  <c:v>0.69938270833333327</c:v>
                </c:pt>
                <c:pt idx="3817">
                  <c:v>0.69938866898148155</c:v>
                </c:pt>
                <c:pt idx="3818">
                  <c:v>0.69939464120370376</c:v>
                </c:pt>
                <c:pt idx="3819">
                  <c:v>0.69940078703703701</c:v>
                </c:pt>
                <c:pt idx="3820">
                  <c:v>0.69940675925925921</c:v>
                </c:pt>
                <c:pt idx="3821">
                  <c:v>0.69941273148148142</c:v>
                </c:pt>
                <c:pt idx="3822">
                  <c:v>0.6994186921296297</c:v>
                </c:pt>
                <c:pt idx="3823">
                  <c:v>0.6994259259259259</c:v>
                </c:pt>
                <c:pt idx="3824">
                  <c:v>0.6994318981481481</c:v>
                </c:pt>
                <c:pt idx="3825">
                  <c:v>0.69943804398148146</c:v>
                </c:pt>
                <c:pt idx="3826">
                  <c:v>0.69944401620370378</c:v>
                </c:pt>
                <c:pt idx="3827">
                  <c:v>0.69944998842592598</c:v>
                </c:pt>
                <c:pt idx="3828">
                  <c:v>0.69945613425925923</c:v>
                </c:pt>
                <c:pt idx="3829">
                  <c:v>0.69946210648148144</c:v>
                </c:pt>
                <c:pt idx="3830">
                  <c:v>0.6994682523148148</c:v>
                </c:pt>
                <c:pt idx="3831">
                  <c:v>0.69947421296296286</c:v>
                </c:pt>
                <c:pt idx="3832">
                  <c:v>0.69948037037037036</c:v>
                </c:pt>
                <c:pt idx="3833">
                  <c:v>0.69948633101851854</c:v>
                </c:pt>
                <c:pt idx="3834">
                  <c:v>0.69949248842592582</c:v>
                </c:pt>
                <c:pt idx="3835">
                  <c:v>0.6994984490740741</c:v>
                </c:pt>
                <c:pt idx="3836">
                  <c:v>0.69950423611111112</c:v>
                </c:pt>
                <c:pt idx="3837">
                  <c:v>0.69951039351851863</c:v>
                </c:pt>
                <c:pt idx="3838">
                  <c:v>0.69951635416666669</c:v>
                </c:pt>
                <c:pt idx="3839">
                  <c:v>0.6995223611111111</c:v>
                </c:pt>
                <c:pt idx="3840">
                  <c:v>0.69952832175925928</c:v>
                </c:pt>
                <c:pt idx="3841">
                  <c:v>0.69953429398148137</c:v>
                </c:pt>
                <c:pt idx="3842">
                  <c:v>0.69954025462962965</c:v>
                </c:pt>
                <c:pt idx="3843">
                  <c:v>0.69954622685185186</c:v>
                </c:pt>
                <c:pt idx="3844">
                  <c:v>0.69955201388888888</c:v>
                </c:pt>
                <c:pt idx="3845">
                  <c:v>0.69955815972222224</c:v>
                </c:pt>
                <c:pt idx="3846">
                  <c:v>0.69956413194444445</c:v>
                </c:pt>
                <c:pt idx="3847">
                  <c:v>0.69957010416666676</c:v>
                </c:pt>
                <c:pt idx="3848">
                  <c:v>0.6995762499999999</c:v>
                </c:pt>
                <c:pt idx="3849">
                  <c:v>0.69958222222222222</c:v>
                </c:pt>
                <c:pt idx="3850">
                  <c:v>0.69958945601851852</c:v>
                </c:pt>
                <c:pt idx="3851">
                  <c:v>0.69959524305555554</c:v>
                </c:pt>
                <c:pt idx="3852">
                  <c:v>0.6996013888888889</c:v>
                </c:pt>
                <c:pt idx="3853">
                  <c:v>0.69960753472222226</c:v>
                </c:pt>
                <c:pt idx="3854">
                  <c:v>0.69961350694444446</c:v>
                </c:pt>
                <c:pt idx="3855">
                  <c:v>0.69961946759259253</c:v>
                </c:pt>
                <c:pt idx="3856">
                  <c:v>0.69962562500000003</c:v>
                </c:pt>
                <c:pt idx="3857">
                  <c:v>0.69963177083333328</c:v>
                </c:pt>
                <c:pt idx="3858">
                  <c:v>0.69963791666666664</c:v>
                </c:pt>
                <c:pt idx="3859">
                  <c:v>0.69964388888888884</c:v>
                </c:pt>
                <c:pt idx="3860">
                  <c:v>0.69964986111111116</c:v>
                </c:pt>
                <c:pt idx="3861">
                  <c:v>0.69965582175925922</c:v>
                </c:pt>
                <c:pt idx="3862">
                  <c:v>0.69966179398148143</c:v>
                </c:pt>
                <c:pt idx="3863">
                  <c:v>0.69966758101851845</c:v>
                </c:pt>
                <c:pt idx="3864">
                  <c:v>0.69967372685185181</c:v>
                </c:pt>
                <c:pt idx="3865">
                  <c:v>0.69967969907407401</c:v>
                </c:pt>
                <c:pt idx="3866">
                  <c:v>0.6996856597222223</c:v>
                </c:pt>
                <c:pt idx="3867">
                  <c:v>0.69969163194444439</c:v>
                </c:pt>
                <c:pt idx="3868">
                  <c:v>0.6996976041666666</c:v>
                </c:pt>
                <c:pt idx="3869">
                  <c:v>0.69970356481481488</c:v>
                </c:pt>
                <c:pt idx="3870">
                  <c:v>0.69970953703703698</c:v>
                </c:pt>
                <c:pt idx="3871">
                  <c:v>0.69971550925925918</c:v>
                </c:pt>
                <c:pt idx="3872">
                  <c:v>0.69972146990740747</c:v>
                </c:pt>
                <c:pt idx="3873">
                  <c:v>0.69972744212962956</c:v>
                </c:pt>
                <c:pt idx="3874">
                  <c:v>0.69973341435185177</c:v>
                </c:pt>
                <c:pt idx="3875">
                  <c:v>0.69973937500000005</c:v>
                </c:pt>
                <c:pt idx="3876">
                  <c:v>0.69974534722222226</c:v>
                </c:pt>
                <c:pt idx="3877">
                  <c:v>0.69975258101851845</c:v>
                </c:pt>
                <c:pt idx="3878">
                  <c:v>0.69975855324074077</c:v>
                </c:pt>
                <c:pt idx="3879">
                  <c:v>0.69976451388888883</c:v>
                </c:pt>
                <c:pt idx="3880">
                  <c:v>0.69977065972222219</c:v>
                </c:pt>
                <c:pt idx="3881">
                  <c:v>0.69977681712962969</c:v>
                </c:pt>
                <c:pt idx="3882">
                  <c:v>0.69978296296296294</c:v>
                </c:pt>
                <c:pt idx="3883">
                  <c:v>0.6997891087962963</c:v>
                </c:pt>
                <c:pt idx="3884">
                  <c:v>0.69979508101851851</c:v>
                </c:pt>
                <c:pt idx="3885">
                  <c:v>0.69980122685185187</c:v>
                </c:pt>
                <c:pt idx="3886">
                  <c:v>0.69980719907407407</c:v>
                </c:pt>
                <c:pt idx="3887">
                  <c:v>0.69981334490740743</c:v>
                </c:pt>
                <c:pt idx="3888">
                  <c:v>0.69981931712962953</c:v>
                </c:pt>
                <c:pt idx="3889">
                  <c:v>0.69982527777777781</c:v>
                </c:pt>
                <c:pt idx="3890">
                  <c:v>0.69983125000000002</c:v>
                </c:pt>
                <c:pt idx="3891">
                  <c:v>0.69983722222222211</c:v>
                </c:pt>
                <c:pt idx="3892">
                  <c:v>0.69984318287037039</c:v>
                </c:pt>
                <c:pt idx="3893">
                  <c:v>0.6998491550925926</c:v>
                </c:pt>
                <c:pt idx="3894">
                  <c:v>0.69985530092592596</c:v>
                </c:pt>
                <c:pt idx="3895">
                  <c:v>0.69986107638888884</c:v>
                </c:pt>
                <c:pt idx="3896">
                  <c:v>0.69986704861111104</c:v>
                </c:pt>
                <c:pt idx="3897">
                  <c:v>0.69987300925925933</c:v>
                </c:pt>
                <c:pt idx="3898">
                  <c:v>0.69987898148148142</c:v>
                </c:pt>
                <c:pt idx="3899">
                  <c:v>0.69988495370370363</c:v>
                </c:pt>
                <c:pt idx="3900">
                  <c:v>0.69989091435185191</c:v>
                </c:pt>
                <c:pt idx="3901">
                  <c:v>0.69989688657407401</c:v>
                </c:pt>
                <c:pt idx="3902">
                  <c:v>0.69990285879629621</c:v>
                </c:pt>
                <c:pt idx="3903">
                  <c:v>0.69991009259259263</c:v>
                </c:pt>
                <c:pt idx="3904">
                  <c:v>0.69991623842592599</c:v>
                </c:pt>
                <c:pt idx="3905">
                  <c:v>0.69992238425925934</c:v>
                </c:pt>
                <c:pt idx="3906">
                  <c:v>0.69992854166666663</c:v>
                </c:pt>
                <c:pt idx="3907">
                  <c:v>0.6999345023148148</c:v>
                </c:pt>
                <c:pt idx="3908">
                  <c:v>0.69994047453703701</c:v>
                </c:pt>
                <c:pt idx="3909">
                  <c:v>0.69994643518518529</c:v>
                </c:pt>
                <c:pt idx="3910">
                  <c:v>0.69995259259259257</c:v>
                </c:pt>
                <c:pt idx="3911">
                  <c:v>0.69995855324074074</c:v>
                </c:pt>
                <c:pt idx="3912">
                  <c:v>0.69996452546296295</c:v>
                </c:pt>
                <c:pt idx="3913">
                  <c:v>0.69997049768518516</c:v>
                </c:pt>
                <c:pt idx="3914">
                  <c:v>0.69997645833333333</c:v>
                </c:pt>
                <c:pt idx="3915">
                  <c:v>0.69998243055555553</c:v>
                </c:pt>
                <c:pt idx="3916">
                  <c:v>0.69998857638888889</c:v>
                </c:pt>
                <c:pt idx="3917">
                  <c:v>0.6999945486111111</c:v>
                </c:pt>
                <c:pt idx="3918">
                  <c:v>0.70000050925925927</c:v>
                </c:pt>
                <c:pt idx="3919">
                  <c:v>0.70000666666666655</c:v>
                </c:pt>
                <c:pt idx="3920">
                  <c:v>0.7000126157407407</c:v>
                </c:pt>
                <c:pt idx="3921">
                  <c:v>0.70001876157407406</c:v>
                </c:pt>
                <c:pt idx="3922">
                  <c:v>0.70002473379629626</c:v>
                </c:pt>
                <c:pt idx="3923">
                  <c:v>0.70003089120370365</c:v>
                </c:pt>
                <c:pt idx="3924">
                  <c:v>0.70003703703703701</c:v>
                </c:pt>
                <c:pt idx="3925">
                  <c:v>0.70004318287037037</c:v>
                </c:pt>
                <c:pt idx="3926">
                  <c:v>0.70004932870370373</c:v>
                </c:pt>
                <c:pt idx="3927">
                  <c:v>0.70005565972222217</c:v>
                </c:pt>
                <c:pt idx="3928">
                  <c:v>0.70006163194444448</c:v>
                </c:pt>
                <c:pt idx="3929">
                  <c:v>0.70006777777777784</c:v>
                </c:pt>
                <c:pt idx="3930">
                  <c:v>0.70007501157407415</c:v>
                </c:pt>
                <c:pt idx="3931">
                  <c:v>0.7000811574074074</c:v>
                </c:pt>
                <c:pt idx="3932">
                  <c:v>0.7000871296296296</c:v>
                </c:pt>
                <c:pt idx="3933">
                  <c:v>0.70009327546296296</c:v>
                </c:pt>
                <c:pt idx="3934">
                  <c:v>0.70009924768518517</c:v>
                </c:pt>
                <c:pt idx="3935">
                  <c:v>0.70010521990740748</c:v>
                </c:pt>
                <c:pt idx="3936">
                  <c:v>0.70011118055555555</c:v>
                </c:pt>
                <c:pt idx="3937">
                  <c:v>0.70011715277777775</c:v>
                </c:pt>
                <c:pt idx="3938">
                  <c:v>0.70012329861111111</c:v>
                </c:pt>
                <c:pt idx="3939">
                  <c:v>0.70012927083333343</c:v>
                </c:pt>
                <c:pt idx="3940">
                  <c:v>0.70013523148148149</c:v>
                </c:pt>
                <c:pt idx="3941">
                  <c:v>0.7001412037037037</c:v>
                </c:pt>
                <c:pt idx="3942">
                  <c:v>0.70014734953703706</c:v>
                </c:pt>
                <c:pt idx="3943">
                  <c:v>0.70015332175925915</c:v>
                </c:pt>
                <c:pt idx="3944">
                  <c:v>0.70015946759259251</c:v>
                </c:pt>
                <c:pt idx="3945">
                  <c:v>0.70016543981481483</c:v>
                </c:pt>
                <c:pt idx="3946">
                  <c:v>0.70017158564814819</c:v>
                </c:pt>
                <c:pt idx="3947">
                  <c:v>0.70017755787037039</c:v>
                </c:pt>
                <c:pt idx="3948">
                  <c:v>0.70018351851851846</c:v>
                </c:pt>
                <c:pt idx="3949">
                  <c:v>0.70018949074074077</c:v>
                </c:pt>
                <c:pt idx="3950">
                  <c:v>0.70019527777777768</c:v>
                </c:pt>
                <c:pt idx="3951">
                  <c:v>0.70020142361111104</c:v>
                </c:pt>
                <c:pt idx="3952">
                  <c:v>0.70020739583333336</c:v>
                </c:pt>
                <c:pt idx="3953">
                  <c:v>0.70021336805555556</c:v>
                </c:pt>
                <c:pt idx="3954">
                  <c:v>0.70021951388888892</c:v>
                </c:pt>
                <c:pt idx="3955">
                  <c:v>0.70022530092592594</c:v>
                </c:pt>
                <c:pt idx="3956">
                  <c:v>0.70023271990740732</c:v>
                </c:pt>
                <c:pt idx="3957">
                  <c:v>0.7002386805555556</c:v>
                </c:pt>
                <c:pt idx="3958">
                  <c:v>0.70024465277777781</c:v>
                </c:pt>
                <c:pt idx="3959">
                  <c:v>0.70025079861111106</c:v>
                </c:pt>
                <c:pt idx="3960">
                  <c:v>0.70025658564814819</c:v>
                </c:pt>
                <c:pt idx="3961">
                  <c:v>0.70026274305555558</c:v>
                </c:pt>
                <c:pt idx="3962">
                  <c:v>0.70026888888888894</c:v>
                </c:pt>
                <c:pt idx="3963">
                  <c:v>0.70027467592592585</c:v>
                </c:pt>
                <c:pt idx="3964">
                  <c:v>0.70028100694444451</c:v>
                </c:pt>
                <c:pt idx="3965">
                  <c:v>0.70028715277777775</c:v>
                </c:pt>
                <c:pt idx="3966">
                  <c:v>0.70029312499999996</c:v>
                </c:pt>
                <c:pt idx="3967">
                  <c:v>0.70029891203703709</c:v>
                </c:pt>
                <c:pt idx="3968">
                  <c:v>0.70030505787037034</c:v>
                </c:pt>
                <c:pt idx="3969">
                  <c:v>0.70031103009259255</c:v>
                </c:pt>
                <c:pt idx="3970">
                  <c:v>0.70031699074074083</c:v>
                </c:pt>
                <c:pt idx="3971">
                  <c:v>0.70032296296296292</c:v>
                </c:pt>
                <c:pt idx="3972">
                  <c:v>0.70032893518518513</c:v>
                </c:pt>
                <c:pt idx="3973">
                  <c:v>0.70033489583333342</c:v>
                </c:pt>
                <c:pt idx="3974">
                  <c:v>0.70034068287037032</c:v>
                </c:pt>
                <c:pt idx="3975">
                  <c:v>0.70034684027777772</c:v>
                </c:pt>
                <c:pt idx="3976">
                  <c:v>0.70035268518518512</c:v>
                </c:pt>
                <c:pt idx="3977">
                  <c:v>0.70035847222222225</c:v>
                </c:pt>
                <c:pt idx="3978">
                  <c:v>0.70036461805555561</c:v>
                </c:pt>
                <c:pt idx="3979">
                  <c:v>0.70037059027777782</c:v>
                </c:pt>
                <c:pt idx="3980">
                  <c:v>0.70037655092592599</c:v>
                </c:pt>
                <c:pt idx="3981">
                  <c:v>0.7003823379629629</c:v>
                </c:pt>
                <c:pt idx="3982">
                  <c:v>0.7003884953703704</c:v>
                </c:pt>
                <c:pt idx="3983">
                  <c:v>0.70039572916666659</c:v>
                </c:pt>
                <c:pt idx="3984">
                  <c:v>0.70040168981481488</c:v>
                </c:pt>
                <c:pt idx="3985">
                  <c:v>0.70040766203703697</c:v>
                </c:pt>
                <c:pt idx="3986">
                  <c:v>0.70041380787037033</c:v>
                </c:pt>
                <c:pt idx="3987">
                  <c:v>0.70041978009259254</c:v>
                </c:pt>
                <c:pt idx="3988">
                  <c:v>0.70042575231481485</c:v>
                </c:pt>
                <c:pt idx="3989">
                  <c:v>0.70043189814814821</c:v>
                </c:pt>
                <c:pt idx="3990">
                  <c:v>0.70043785879629628</c:v>
                </c:pt>
                <c:pt idx="3991">
                  <c:v>0.70044401620370367</c:v>
                </c:pt>
                <c:pt idx="3992">
                  <c:v>0.70044998842592587</c:v>
                </c:pt>
                <c:pt idx="3993">
                  <c:v>0.70045594907407416</c:v>
                </c:pt>
                <c:pt idx="3994">
                  <c:v>0.70046209490740752</c:v>
                </c:pt>
                <c:pt idx="3995">
                  <c:v>0.70046806712962961</c:v>
                </c:pt>
                <c:pt idx="3996">
                  <c:v>0.70047403935185182</c:v>
                </c:pt>
                <c:pt idx="3997">
                  <c:v>0.7004800000000001</c:v>
                </c:pt>
                <c:pt idx="3998">
                  <c:v>0.7004859722222222</c:v>
                </c:pt>
                <c:pt idx="3999">
                  <c:v>0.7004919444444444</c:v>
                </c:pt>
                <c:pt idx="4000">
                  <c:v>0.70049789351851854</c:v>
                </c:pt>
                <c:pt idx="4001">
                  <c:v>0.70050386574074075</c:v>
                </c:pt>
                <c:pt idx="4002">
                  <c:v>0.70050982638888881</c:v>
                </c:pt>
                <c:pt idx="4003">
                  <c:v>0.70051579861111113</c:v>
                </c:pt>
                <c:pt idx="4004">
                  <c:v>0.70052177083333333</c:v>
                </c:pt>
                <c:pt idx="4005">
                  <c:v>0.7005277314814814</c:v>
                </c:pt>
                <c:pt idx="4006">
                  <c:v>0.70053370370370371</c:v>
                </c:pt>
                <c:pt idx="4007">
                  <c:v>0.70053967592592592</c:v>
                </c:pt>
                <c:pt idx="4008">
                  <c:v>0.70054582175925928</c:v>
                </c:pt>
                <c:pt idx="4009">
                  <c:v>0.70055196759259264</c:v>
                </c:pt>
                <c:pt idx="4010">
                  <c:v>0.70055920138888883</c:v>
                </c:pt>
                <c:pt idx="4011">
                  <c:v>0.70056517361111104</c:v>
                </c:pt>
                <c:pt idx="4012">
                  <c:v>0.70057150462962969</c:v>
                </c:pt>
                <c:pt idx="4013">
                  <c:v>0.70057746527777776</c:v>
                </c:pt>
                <c:pt idx="4014">
                  <c:v>0.70058362268518515</c:v>
                </c:pt>
                <c:pt idx="4015">
                  <c:v>0.70058958333333343</c:v>
                </c:pt>
                <c:pt idx="4016">
                  <c:v>0.70059574074074071</c:v>
                </c:pt>
                <c:pt idx="4017">
                  <c:v>0.70060170138888889</c:v>
                </c:pt>
                <c:pt idx="4018">
                  <c:v>0.70060785879629639</c:v>
                </c:pt>
                <c:pt idx="4019">
                  <c:v>0.70061400462962953</c:v>
                </c:pt>
                <c:pt idx="4020">
                  <c:v>0.70061996527777781</c:v>
                </c:pt>
                <c:pt idx="4021">
                  <c:v>0.70062593750000002</c:v>
                </c:pt>
                <c:pt idx="4022">
                  <c:v>0.70063190972222211</c:v>
                </c:pt>
                <c:pt idx="4023">
                  <c:v>0.7006378703703704</c:v>
                </c:pt>
                <c:pt idx="4024">
                  <c:v>0.70064402777777779</c:v>
                </c:pt>
                <c:pt idx="4025">
                  <c:v>0.70064998842592596</c:v>
                </c:pt>
                <c:pt idx="4026">
                  <c:v>0.70065613425925921</c:v>
                </c:pt>
                <c:pt idx="4027">
                  <c:v>0.70066210648148142</c:v>
                </c:pt>
                <c:pt idx="4028">
                  <c:v>0.70066807870370373</c:v>
                </c:pt>
                <c:pt idx="4029">
                  <c:v>0.7006740393518518</c:v>
                </c:pt>
                <c:pt idx="4030">
                  <c:v>0.7006801967592593</c:v>
                </c:pt>
                <c:pt idx="4031">
                  <c:v>0.70068652777777773</c:v>
                </c:pt>
                <c:pt idx="4032">
                  <c:v>0.70069248842592591</c:v>
                </c:pt>
                <c:pt idx="4033">
                  <c:v>0.70069864583333341</c:v>
                </c:pt>
                <c:pt idx="4034">
                  <c:v>0.7007049652777777</c:v>
                </c:pt>
                <c:pt idx="4035">
                  <c:v>0.70071093749999991</c:v>
                </c:pt>
                <c:pt idx="4036">
                  <c:v>0.70071835648148151</c:v>
                </c:pt>
                <c:pt idx="4037">
                  <c:v>0.7007243287037036</c:v>
                </c:pt>
                <c:pt idx="4038">
                  <c:v>0.70073028935185189</c:v>
                </c:pt>
                <c:pt idx="4039">
                  <c:v>0.70073626157407409</c:v>
                </c:pt>
                <c:pt idx="4040">
                  <c:v>0.70074240740740734</c:v>
                </c:pt>
                <c:pt idx="4041">
                  <c:v>0.7007485532407407</c:v>
                </c:pt>
                <c:pt idx="4042">
                  <c:v>0.70075452546296291</c:v>
                </c:pt>
                <c:pt idx="4043">
                  <c:v>0.70076067129629627</c:v>
                </c:pt>
                <c:pt idx="4044">
                  <c:v>0.70076664351851858</c:v>
                </c:pt>
                <c:pt idx="4045">
                  <c:v>0.70077278935185194</c:v>
                </c:pt>
                <c:pt idx="4046">
                  <c:v>0.70077893518518508</c:v>
                </c:pt>
                <c:pt idx="4047">
                  <c:v>0.70078509259259258</c:v>
                </c:pt>
                <c:pt idx="4048">
                  <c:v>0.70079142361111113</c:v>
                </c:pt>
                <c:pt idx="4049">
                  <c:v>0.70079738425925919</c:v>
                </c:pt>
                <c:pt idx="4050">
                  <c:v>0.7008033564814814</c:v>
                </c:pt>
                <c:pt idx="4051">
                  <c:v>0.70080931712962968</c:v>
                </c:pt>
                <c:pt idx="4052">
                  <c:v>0.70081547453703708</c:v>
                </c:pt>
                <c:pt idx="4053">
                  <c:v>0.70082162037037044</c:v>
                </c:pt>
                <c:pt idx="4054">
                  <c:v>0.70082759259259264</c:v>
                </c:pt>
                <c:pt idx="4055">
                  <c:v>0.700833738425926</c:v>
                </c:pt>
                <c:pt idx="4056">
                  <c:v>0.70083966435185185</c:v>
                </c:pt>
                <c:pt idx="4057">
                  <c:v>0.70084562500000003</c:v>
                </c:pt>
                <c:pt idx="4058">
                  <c:v>0.70085177083333328</c:v>
                </c:pt>
                <c:pt idx="4059">
                  <c:v>0.70085774305555548</c:v>
                </c:pt>
                <c:pt idx="4060">
                  <c:v>0.70086390046296299</c:v>
                </c:pt>
                <c:pt idx="4061">
                  <c:v>0.70086986111111116</c:v>
                </c:pt>
                <c:pt idx="4062">
                  <c:v>0.70087583333333336</c:v>
                </c:pt>
                <c:pt idx="4063">
                  <c:v>0.70088306712962967</c:v>
                </c:pt>
                <c:pt idx="4064">
                  <c:v>0.70088921296296292</c:v>
                </c:pt>
                <c:pt idx="4065">
                  <c:v>0.70089535879629628</c:v>
                </c:pt>
                <c:pt idx="4066">
                  <c:v>0.70090133101851848</c:v>
                </c:pt>
                <c:pt idx="4067">
                  <c:v>0.70090747685185184</c:v>
                </c:pt>
                <c:pt idx="4068">
                  <c:v>0.7009136226851852</c:v>
                </c:pt>
                <c:pt idx="4069">
                  <c:v>0.70091978009259259</c:v>
                </c:pt>
                <c:pt idx="4070">
                  <c:v>0.70092611111111103</c:v>
                </c:pt>
                <c:pt idx="4071">
                  <c:v>0.70093207175925931</c:v>
                </c:pt>
                <c:pt idx="4072">
                  <c:v>0.7009382291666667</c:v>
                </c:pt>
                <c:pt idx="4073">
                  <c:v>0.70094418981481477</c:v>
                </c:pt>
                <c:pt idx="4074">
                  <c:v>0.70095016203703697</c:v>
                </c:pt>
                <c:pt idx="4075">
                  <c:v>0.70095613425925929</c:v>
                </c:pt>
                <c:pt idx="4076">
                  <c:v>0.70096228009259265</c:v>
                </c:pt>
                <c:pt idx="4077">
                  <c:v>0.70096842592592601</c:v>
                </c:pt>
                <c:pt idx="4078">
                  <c:v>0.70097457175925937</c:v>
                </c:pt>
                <c:pt idx="4079">
                  <c:v>0.70098054398148146</c:v>
                </c:pt>
                <c:pt idx="4080">
                  <c:v>0.70098651620370367</c:v>
                </c:pt>
                <c:pt idx="4081">
                  <c:v>0.700992650462963</c:v>
                </c:pt>
                <c:pt idx="4082">
                  <c:v>0.70099879629629624</c:v>
                </c:pt>
                <c:pt idx="4083">
                  <c:v>0.70100476851851845</c:v>
                </c:pt>
                <c:pt idx="4084">
                  <c:v>0.70101091435185181</c:v>
                </c:pt>
                <c:pt idx="4085">
                  <c:v>0.70101688657407413</c:v>
                </c:pt>
                <c:pt idx="4086">
                  <c:v>0.70102303240740749</c:v>
                </c:pt>
                <c:pt idx="4087">
                  <c:v>0.70102936342592592</c:v>
                </c:pt>
                <c:pt idx="4088">
                  <c:v>0.70103532407407398</c:v>
                </c:pt>
                <c:pt idx="4089">
                  <c:v>0.70104292824074077</c:v>
                </c:pt>
                <c:pt idx="4090">
                  <c:v>0.70104907407407413</c:v>
                </c:pt>
                <c:pt idx="4091">
                  <c:v>0.70105504629629634</c:v>
                </c:pt>
                <c:pt idx="4092">
                  <c:v>0.7010611921296297</c:v>
                </c:pt>
                <c:pt idx="4093">
                  <c:v>0.70106716435185179</c:v>
                </c:pt>
                <c:pt idx="4094">
                  <c:v>0.70107331018518515</c:v>
                </c:pt>
                <c:pt idx="4095">
                  <c:v>0.70107927083333343</c:v>
                </c:pt>
                <c:pt idx="4096">
                  <c:v>0.70108524305555553</c:v>
                </c:pt>
                <c:pt idx="4097">
                  <c:v>0.70109138888888889</c:v>
                </c:pt>
                <c:pt idx="4098">
                  <c:v>0.70109754629629639</c:v>
                </c:pt>
                <c:pt idx="4099">
                  <c:v>0.70110369212962953</c:v>
                </c:pt>
                <c:pt idx="4100">
                  <c:v>0.70110966435185185</c:v>
                </c:pt>
                <c:pt idx="4101">
                  <c:v>0.70111581018518521</c:v>
                </c:pt>
                <c:pt idx="4102">
                  <c:v>0.70112195601851857</c:v>
                </c:pt>
                <c:pt idx="4103">
                  <c:v>0.70112810185185193</c:v>
                </c:pt>
                <c:pt idx="4104">
                  <c:v>0.70113443287037036</c:v>
                </c:pt>
                <c:pt idx="4105">
                  <c:v>0.70114040509259257</c:v>
                </c:pt>
                <c:pt idx="4106">
                  <c:v>0.70114655092592593</c:v>
                </c:pt>
                <c:pt idx="4107">
                  <c:v>0.70115252314814824</c:v>
                </c:pt>
                <c:pt idx="4108">
                  <c:v>0.70115848379629631</c:v>
                </c:pt>
                <c:pt idx="4109">
                  <c:v>0.70116445601851851</c:v>
                </c:pt>
                <c:pt idx="4110">
                  <c:v>0.7011706134259259</c:v>
                </c:pt>
                <c:pt idx="4111">
                  <c:v>0.70117675925925926</c:v>
                </c:pt>
                <c:pt idx="4112">
                  <c:v>0.70118271990740733</c:v>
                </c:pt>
                <c:pt idx="4113">
                  <c:v>0.70118887731481483</c:v>
                </c:pt>
                <c:pt idx="4114">
                  <c:v>0.701194837962963</c:v>
                </c:pt>
                <c:pt idx="4115">
                  <c:v>0.70120099537037028</c:v>
                </c:pt>
                <c:pt idx="4116">
                  <c:v>0.70120858796296304</c:v>
                </c:pt>
                <c:pt idx="4117">
                  <c:v>0.7012145486111111</c:v>
                </c:pt>
                <c:pt idx="4118">
                  <c:v>0.70122089120370379</c:v>
                </c:pt>
                <c:pt idx="4119">
                  <c:v>0.70122703703703715</c:v>
                </c:pt>
                <c:pt idx="4120">
                  <c:v>0.70123318287037029</c:v>
                </c:pt>
                <c:pt idx="4121">
                  <c:v>0.70123951388888894</c:v>
                </c:pt>
                <c:pt idx="4122">
                  <c:v>0.70124547453703701</c:v>
                </c:pt>
                <c:pt idx="4123">
                  <c:v>0.7012518171296297</c:v>
                </c:pt>
                <c:pt idx="4124">
                  <c:v>0.70125777777777776</c:v>
                </c:pt>
                <c:pt idx="4125">
                  <c:v>0.70126374999999996</c:v>
                </c:pt>
                <c:pt idx="4126">
                  <c:v>0.70126971064814814</c:v>
                </c:pt>
                <c:pt idx="4127">
                  <c:v>0.70127586805555564</c:v>
                </c:pt>
                <c:pt idx="4128">
                  <c:v>0.70128201388888878</c:v>
                </c:pt>
                <c:pt idx="4129">
                  <c:v>0.70128798611111109</c:v>
                </c:pt>
                <c:pt idx="4130">
                  <c:v>0.70129413194444445</c:v>
                </c:pt>
                <c:pt idx="4131">
                  <c:v>0.70130009259259263</c:v>
                </c:pt>
                <c:pt idx="4132">
                  <c:v>0.70130606481481472</c:v>
                </c:pt>
                <c:pt idx="4133">
                  <c:v>0.70131221064814808</c:v>
                </c:pt>
                <c:pt idx="4134">
                  <c:v>0.7013181828703704</c:v>
                </c:pt>
                <c:pt idx="4135">
                  <c:v>0.70132432870370376</c:v>
                </c:pt>
                <c:pt idx="4136">
                  <c:v>0.70133015046296299</c:v>
                </c:pt>
                <c:pt idx="4137">
                  <c:v>0.70133611111111105</c:v>
                </c:pt>
                <c:pt idx="4138">
                  <c:v>0.70134208333333337</c:v>
                </c:pt>
                <c:pt idx="4139">
                  <c:v>0.70134822916666673</c:v>
                </c:pt>
                <c:pt idx="4140">
                  <c:v>0.70135456018518516</c:v>
                </c:pt>
                <c:pt idx="4141">
                  <c:v>0.70136070601851852</c:v>
                </c:pt>
                <c:pt idx="4142">
                  <c:v>0.70136703703703696</c:v>
                </c:pt>
                <c:pt idx="4143">
                  <c:v>0.70137427083333337</c:v>
                </c:pt>
                <c:pt idx="4144">
                  <c:v>0.70138042824074065</c:v>
                </c:pt>
                <c:pt idx="4145">
                  <c:v>0.70138657407407401</c:v>
                </c:pt>
                <c:pt idx="4146">
                  <c:v>0.70139254629629633</c:v>
                </c:pt>
                <c:pt idx="4147">
                  <c:v>0.70139887731481476</c:v>
                </c:pt>
                <c:pt idx="4148">
                  <c:v>0.70140483796296305</c:v>
                </c:pt>
                <c:pt idx="4149">
                  <c:v>0.70141081018518525</c:v>
                </c:pt>
                <c:pt idx="4150">
                  <c:v>0.70141677083333331</c:v>
                </c:pt>
                <c:pt idx="4151">
                  <c:v>0.70142292824074071</c:v>
                </c:pt>
                <c:pt idx="4152">
                  <c:v>0.70142907407407407</c:v>
                </c:pt>
                <c:pt idx="4153">
                  <c:v>0.70143521990740743</c:v>
                </c:pt>
                <c:pt idx="4154">
                  <c:v>0.70144155092592586</c:v>
                </c:pt>
                <c:pt idx="4155">
                  <c:v>0.70144769675925922</c:v>
                </c:pt>
                <c:pt idx="4156">
                  <c:v>0.70145385416666661</c:v>
                </c:pt>
                <c:pt idx="4157">
                  <c:v>0.70146018518518527</c:v>
                </c:pt>
                <c:pt idx="4158">
                  <c:v>0.70146614583333333</c:v>
                </c:pt>
                <c:pt idx="4159">
                  <c:v>0.70147230324074072</c:v>
                </c:pt>
                <c:pt idx="4160">
                  <c:v>0.7014782638888889</c:v>
                </c:pt>
                <c:pt idx="4161">
                  <c:v>0.70148422453703707</c:v>
                </c:pt>
                <c:pt idx="4162">
                  <c:v>0.70149018518518513</c:v>
                </c:pt>
                <c:pt idx="4163">
                  <c:v>0.70149634259259264</c:v>
                </c:pt>
                <c:pt idx="4164">
                  <c:v>0.701502488425926</c:v>
                </c:pt>
                <c:pt idx="4165">
                  <c:v>0.70150846064814809</c:v>
                </c:pt>
                <c:pt idx="4166">
                  <c:v>0.70151460648148145</c:v>
                </c:pt>
                <c:pt idx="4167">
                  <c:v>0.70152056712962974</c:v>
                </c:pt>
                <c:pt idx="4168">
                  <c:v>0.70152653935185183</c:v>
                </c:pt>
                <c:pt idx="4169">
                  <c:v>0.70153395833333343</c:v>
                </c:pt>
                <c:pt idx="4170">
                  <c:v>0.70153991898148149</c:v>
                </c:pt>
                <c:pt idx="4171">
                  <c:v>0.70154607638888888</c:v>
                </c:pt>
                <c:pt idx="4172">
                  <c:v>0.70155203703703706</c:v>
                </c:pt>
                <c:pt idx="4173">
                  <c:v>0.70155818287037031</c:v>
                </c:pt>
                <c:pt idx="4174">
                  <c:v>0.70156434027777781</c:v>
                </c:pt>
                <c:pt idx="4175">
                  <c:v>0.70157048611111117</c:v>
                </c:pt>
                <c:pt idx="4176">
                  <c:v>0.7015768171296296</c:v>
                </c:pt>
                <c:pt idx="4177">
                  <c:v>0.70158296296296296</c:v>
                </c:pt>
                <c:pt idx="4178">
                  <c:v>0.70158910879629632</c:v>
                </c:pt>
                <c:pt idx="4179">
                  <c:v>0.70159508101851842</c:v>
                </c:pt>
                <c:pt idx="4180">
                  <c:v>0.70160105324074074</c:v>
                </c:pt>
                <c:pt idx="4181">
                  <c:v>0.70160719907407409</c:v>
                </c:pt>
                <c:pt idx="4182">
                  <c:v>0.7016131712962963</c:v>
                </c:pt>
                <c:pt idx="4183">
                  <c:v>0.70161931712962966</c:v>
                </c:pt>
                <c:pt idx="4184">
                  <c:v>0.70162528935185187</c:v>
                </c:pt>
                <c:pt idx="4185">
                  <c:v>0.70163125000000004</c:v>
                </c:pt>
                <c:pt idx="4186">
                  <c:v>0.70163722222222225</c:v>
                </c:pt>
                <c:pt idx="4187">
                  <c:v>0.70164336805555561</c:v>
                </c:pt>
                <c:pt idx="4188">
                  <c:v>0.701649525462963</c:v>
                </c:pt>
                <c:pt idx="4189">
                  <c:v>0.70165548611111106</c:v>
                </c:pt>
                <c:pt idx="4190">
                  <c:v>0.70166163194444442</c:v>
                </c:pt>
                <c:pt idx="4191">
                  <c:v>0.70166760416666663</c:v>
                </c:pt>
                <c:pt idx="4192">
                  <c:v>0.70167374999999998</c:v>
                </c:pt>
                <c:pt idx="4193">
                  <c:v>0.70168008101851853</c:v>
                </c:pt>
                <c:pt idx="4194">
                  <c:v>0.70168623842592603</c:v>
                </c:pt>
                <c:pt idx="4195">
                  <c:v>0.70169401620370364</c:v>
                </c:pt>
                <c:pt idx="4196">
                  <c:v>0.70169997685185181</c:v>
                </c:pt>
                <c:pt idx="4197">
                  <c:v>0.70170594907407402</c:v>
                </c:pt>
                <c:pt idx="4198">
                  <c:v>0.7017119097222223</c:v>
                </c:pt>
                <c:pt idx="4199">
                  <c:v>0.70171806712962959</c:v>
                </c:pt>
                <c:pt idx="4200">
                  <c:v>0.7017243865740741</c:v>
                </c:pt>
                <c:pt idx="4201">
                  <c:v>0.70173035879629631</c:v>
                </c:pt>
                <c:pt idx="4202">
                  <c:v>0.70173650462962966</c:v>
                </c:pt>
                <c:pt idx="4203">
                  <c:v>0.70174247685185176</c:v>
                </c:pt>
                <c:pt idx="4204">
                  <c:v>0.70174844907407408</c:v>
                </c:pt>
                <c:pt idx="4205">
                  <c:v>0.70175440972222225</c:v>
                </c:pt>
                <c:pt idx="4206">
                  <c:v>0.70176056712962964</c:v>
                </c:pt>
                <c:pt idx="4207">
                  <c:v>0.70176689814814808</c:v>
                </c:pt>
                <c:pt idx="4208">
                  <c:v>0.70177304398148144</c:v>
                </c:pt>
                <c:pt idx="4209">
                  <c:v>0.7017791898148148</c:v>
                </c:pt>
                <c:pt idx="4210">
                  <c:v>0.70178533564814816</c:v>
                </c:pt>
                <c:pt idx="4211">
                  <c:v>0.70179149305555555</c:v>
                </c:pt>
                <c:pt idx="4212">
                  <c:v>0.70179782407407398</c:v>
                </c:pt>
                <c:pt idx="4213">
                  <c:v>0.70180378472222227</c:v>
                </c:pt>
                <c:pt idx="4214">
                  <c:v>0.70180994212962966</c:v>
                </c:pt>
                <c:pt idx="4215">
                  <c:v>0.70181590277777772</c:v>
                </c:pt>
                <c:pt idx="4216">
                  <c:v>0.70182160879629629</c:v>
                </c:pt>
                <c:pt idx="4217">
                  <c:v>0.7018275810185185</c:v>
                </c:pt>
                <c:pt idx="4218">
                  <c:v>0.70183372685185186</c:v>
                </c:pt>
                <c:pt idx="4219">
                  <c:v>0.70183988425925925</c:v>
                </c:pt>
                <c:pt idx="4220">
                  <c:v>0.70184584490740731</c:v>
                </c:pt>
                <c:pt idx="4221">
                  <c:v>0.70185181712962963</c:v>
                </c:pt>
                <c:pt idx="4222">
                  <c:v>0.70185905092592593</c:v>
                </c:pt>
                <c:pt idx="4223">
                  <c:v>0.70186519675925929</c:v>
                </c:pt>
                <c:pt idx="4224">
                  <c:v>0.7018711689814815</c:v>
                </c:pt>
                <c:pt idx="4225">
                  <c:v>0.70187731481481475</c:v>
                </c:pt>
                <c:pt idx="4226">
                  <c:v>0.7018836458333334</c:v>
                </c:pt>
                <c:pt idx="4227">
                  <c:v>0.70188979166666676</c:v>
                </c:pt>
                <c:pt idx="4228">
                  <c:v>0.70189594907407404</c:v>
                </c:pt>
                <c:pt idx="4229">
                  <c:v>0.7019020949074074</c:v>
                </c:pt>
                <c:pt idx="4230">
                  <c:v>0.70190805555555558</c:v>
                </c:pt>
                <c:pt idx="4231">
                  <c:v>0.70191438657407401</c:v>
                </c:pt>
                <c:pt idx="4232">
                  <c:v>0.70192035879629622</c:v>
                </c:pt>
                <c:pt idx="4233">
                  <c:v>0.7019263194444445</c:v>
                </c:pt>
                <c:pt idx="4234">
                  <c:v>0.7019322916666666</c:v>
                </c:pt>
                <c:pt idx="4235">
                  <c:v>0.70193843749999996</c:v>
                </c:pt>
                <c:pt idx="4236">
                  <c:v>0.70194440972222216</c:v>
                </c:pt>
                <c:pt idx="4237">
                  <c:v>0.70195055555555552</c:v>
                </c:pt>
                <c:pt idx="4238">
                  <c:v>0.70195671296296291</c:v>
                </c:pt>
                <c:pt idx="4239">
                  <c:v>0.7019626736111112</c:v>
                </c:pt>
                <c:pt idx="4240">
                  <c:v>0.7019686458333334</c:v>
                </c:pt>
                <c:pt idx="4241">
                  <c:v>0.70197460648148147</c:v>
                </c:pt>
                <c:pt idx="4242">
                  <c:v>0.70198075231481483</c:v>
                </c:pt>
                <c:pt idx="4243">
                  <c:v>0.70198689814814819</c:v>
                </c:pt>
                <c:pt idx="4244">
                  <c:v>0.70199287037037028</c:v>
                </c:pt>
                <c:pt idx="4245">
                  <c:v>0.70199901620370364</c:v>
                </c:pt>
                <c:pt idx="4246">
                  <c:v>0.702005162037037</c:v>
                </c:pt>
                <c:pt idx="4247">
                  <c:v>0.70201131944444439</c:v>
                </c:pt>
                <c:pt idx="4248">
                  <c:v>0.70201891203703715</c:v>
                </c:pt>
                <c:pt idx="4249">
                  <c:v>0.70202505787037028</c:v>
                </c:pt>
                <c:pt idx="4250">
                  <c:v>0.70203120370370364</c:v>
                </c:pt>
                <c:pt idx="4251">
                  <c:v>0.70203717592592596</c:v>
                </c:pt>
                <c:pt idx="4252">
                  <c:v>0.70204314814814817</c:v>
                </c:pt>
                <c:pt idx="4253">
                  <c:v>0.70204910879629623</c:v>
                </c:pt>
                <c:pt idx="4254">
                  <c:v>0.70205526620370373</c:v>
                </c:pt>
                <c:pt idx="4255">
                  <c:v>0.70206141203703698</c:v>
                </c:pt>
                <c:pt idx="4256">
                  <c:v>0.70206737268518526</c:v>
                </c:pt>
                <c:pt idx="4257">
                  <c:v>0.70207334490740747</c:v>
                </c:pt>
                <c:pt idx="4258">
                  <c:v>0.70207949074074072</c:v>
                </c:pt>
                <c:pt idx="4259">
                  <c:v>0.70208546296296293</c:v>
                </c:pt>
                <c:pt idx="4260">
                  <c:v>0.70209179398148158</c:v>
                </c:pt>
                <c:pt idx="4261">
                  <c:v>0.70209812500000002</c:v>
                </c:pt>
                <c:pt idx="4262">
                  <c:v>0.70210427083333338</c:v>
                </c:pt>
                <c:pt idx="4263">
                  <c:v>0.70211060185185181</c:v>
                </c:pt>
                <c:pt idx="4264">
                  <c:v>0.70211657407407413</c:v>
                </c:pt>
                <c:pt idx="4265">
                  <c:v>0.70212253472222219</c:v>
                </c:pt>
                <c:pt idx="4266">
                  <c:v>0.70212868055555555</c:v>
                </c:pt>
                <c:pt idx="4267">
                  <c:v>0.70213483796296294</c:v>
                </c:pt>
                <c:pt idx="4268">
                  <c:v>0.70214081018518515</c:v>
                </c:pt>
                <c:pt idx="4269">
                  <c:v>0.70214677083333343</c:v>
                </c:pt>
                <c:pt idx="4270">
                  <c:v>0.70215291666666657</c:v>
                </c:pt>
                <c:pt idx="4271">
                  <c:v>0.70216052083333336</c:v>
                </c:pt>
                <c:pt idx="4272">
                  <c:v>0.70216648148148142</c:v>
                </c:pt>
                <c:pt idx="4273">
                  <c:v>0.70217245370370363</c:v>
                </c:pt>
                <c:pt idx="4274">
                  <c:v>0.70217859953703698</c:v>
                </c:pt>
                <c:pt idx="4275">
                  <c:v>0.70218493055555553</c:v>
                </c:pt>
                <c:pt idx="4276">
                  <c:v>0.70219107638888889</c:v>
                </c:pt>
                <c:pt idx="4277">
                  <c:v>0.70219740740740744</c:v>
                </c:pt>
                <c:pt idx="4278">
                  <c:v>0.70220355324074069</c:v>
                </c:pt>
                <c:pt idx="4279">
                  <c:v>0.70220971064814819</c:v>
                </c:pt>
                <c:pt idx="4280">
                  <c:v>0.70221567129629625</c:v>
                </c:pt>
                <c:pt idx="4281">
                  <c:v>0.70222182870370364</c:v>
                </c:pt>
                <c:pt idx="4282">
                  <c:v>0.70222778935185193</c:v>
                </c:pt>
                <c:pt idx="4283">
                  <c:v>0.70223412037037036</c:v>
                </c:pt>
                <c:pt idx="4284">
                  <c:v>0.70224009259259257</c:v>
                </c:pt>
                <c:pt idx="4285">
                  <c:v>0.70224642361111111</c:v>
                </c:pt>
                <c:pt idx="4286">
                  <c:v>0.70225238425925929</c:v>
                </c:pt>
                <c:pt idx="4287">
                  <c:v>0.70225854166666668</c:v>
                </c:pt>
                <c:pt idx="4288">
                  <c:v>0.70226450231481474</c:v>
                </c:pt>
                <c:pt idx="4289">
                  <c:v>0.70227065972222225</c:v>
                </c:pt>
                <c:pt idx="4290">
                  <c:v>0.70227662037037042</c:v>
                </c:pt>
                <c:pt idx="4291">
                  <c:v>0.7022827777777777</c:v>
                </c:pt>
                <c:pt idx="4292">
                  <c:v>0.70228892361111106</c:v>
                </c:pt>
                <c:pt idx="4293">
                  <c:v>0.70229670138888889</c:v>
                </c:pt>
                <c:pt idx="4294">
                  <c:v>0.70230266203703706</c:v>
                </c:pt>
                <c:pt idx="4295">
                  <c:v>0.70230881944444434</c:v>
                </c:pt>
                <c:pt idx="4296">
                  <c:v>0.70231460648148147</c:v>
                </c:pt>
                <c:pt idx="4297">
                  <c:v>0.70232076388888887</c:v>
                </c:pt>
                <c:pt idx="4298">
                  <c:v>0.70232672453703715</c:v>
                </c:pt>
                <c:pt idx="4299">
                  <c:v>0.70233288194444443</c:v>
                </c:pt>
                <c:pt idx="4300">
                  <c:v>0.7023388425925926</c:v>
                </c:pt>
                <c:pt idx="4301">
                  <c:v>0.70234517361111104</c:v>
                </c:pt>
                <c:pt idx="4302">
                  <c:v>0.70235114583333325</c:v>
                </c:pt>
                <c:pt idx="4303">
                  <c:v>0.70235710648148153</c:v>
                </c:pt>
                <c:pt idx="4304">
                  <c:v>0.70236326388888892</c:v>
                </c:pt>
                <c:pt idx="4305">
                  <c:v>0.70236922453703698</c:v>
                </c:pt>
                <c:pt idx="4306">
                  <c:v>0.70237519675925919</c:v>
                </c:pt>
                <c:pt idx="4307">
                  <c:v>0.70238134259259255</c:v>
                </c:pt>
                <c:pt idx="4308">
                  <c:v>0.70238749999999994</c:v>
                </c:pt>
                <c:pt idx="4309">
                  <c:v>0.7023936458333333</c:v>
                </c:pt>
                <c:pt idx="4310">
                  <c:v>0.70239979166666666</c:v>
                </c:pt>
                <c:pt idx="4311">
                  <c:v>0.70240576388888887</c:v>
                </c:pt>
                <c:pt idx="4312">
                  <c:v>0.70241190972222223</c:v>
                </c:pt>
                <c:pt idx="4313">
                  <c:v>0.70241805555555559</c:v>
                </c:pt>
                <c:pt idx="4314">
                  <c:v>0.70242402777777768</c:v>
                </c:pt>
                <c:pt idx="4315">
                  <c:v>0.7024312615740741</c:v>
                </c:pt>
                <c:pt idx="4316">
                  <c:v>0.70243740740740745</c:v>
                </c:pt>
                <c:pt idx="4317">
                  <c:v>0.70244337962962966</c:v>
                </c:pt>
                <c:pt idx="4318">
                  <c:v>0.70244952546296302</c:v>
                </c:pt>
                <c:pt idx="4319">
                  <c:v>0.70245549768518512</c:v>
                </c:pt>
                <c:pt idx="4320">
                  <c:v>0.7024616203703703</c:v>
                </c:pt>
                <c:pt idx="4321">
                  <c:v>0.70246758101851858</c:v>
                </c:pt>
                <c:pt idx="4322">
                  <c:v>0.70247355324074068</c:v>
                </c:pt>
                <c:pt idx="4323">
                  <c:v>0.70247952546296288</c:v>
                </c:pt>
                <c:pt idx="4324">
                  <c:v>0.70248567129629624</c:v>
                </c:pt>
                <c:pt idx="4325">
                  <c:v>0.7024918171296296</c:v>
                </c:pt>
                <c:pt idx="4326">
                  <c:v>0.70249796296296296</c:v>
                </c:pt>
                <c:pt idx="4327">
                  <c:v>0.70250393518518528</c:v>
                </c:pt>
                <c:pt idx="4328">
                  <c:v>0.70251008101851842</c:v>
                </c:pt>
                <c:pt idx="4329">
                  <c:v>0.70251605324074073</c:v>
                </c:pt>
                <c:pt idx="4330">
                  <c:v>0.70252219907407409</c:v>
                </c:pt>
                <c:pt idx="4331">
                  <c:v>0.7025281712962963</c:v>
                </c:pt>
                <c:pt idx="4332">
                  <c:v>0.70253431712962966</c:v>
                </c:pt>
                <c:pt idx="4333">
                  <c:v>0.70254028935185187</c:v>
                </c:pt>
                <c:pt idx="4334">
                  <c:v>0.70254643518518511</c:v>
                </c:pt>
                <c:pt idx="4335">
                  <c:v>0.70255240740740732</c:v>
                </c:pt>
                <c:pt idx="4336">
                  <c:v>0.70255855324074068</c:v>
                </c:pt>
                <c:pt idx="4337">
                  <c:v>0.70256597222222217</c:v>
                </c:pt>
                <c:pt idx="4338">
                  <c:v>0.70257193287037045</c:v>
                </c:pt>
                <c:pt idx="4339">
                  <c:v>0.70257790509259266</c:v>
                </c:pt>
                <c:pt idx="4340">
                  <c:v>0.70258405092592591</c:v>
                </c:pt>
                <c:pt idx="4341">
                  <c:v>0.70259002314814811</c:v>
                </c:pt>
                <c:pt idx="4342">
                  <c:v>0.70259616898148147</c:v>
                </c:pt>
                <c:pt idx="4343">
                  <c:v>0.70260231481481483</c:v>
                </c:pt>
                <c:pt idx="4344">
                  <c:v>0.70260865740740741</c:v>
                </c:pt>
                <c:pt idx="4345">
                  <c:v>0.70261480324074077</c:v>
                </c:pt>
                <c:pt idx="4346">
                  <c:v>0.70262076388888894</c:v>
                </c:pt>
                <c:pt idx="4347">
                  <c:v>0.70262673611111115</c:v>
                </c:pt>
                <c:pt idx="4348">
                  <c:v>0.70263288194444451</c:v>
                </c:pt>
                <c:pt idx="4349">
                  <c:v>0.7026388541666666</c:v>
                </c:pt>
                <c:pt idx="4350">
                  <c:v>0.70264499999999996</c:v>
                </c:pt>
                <c:pt idx="4351">
                  <c:v>0.70265097222222217</c:v>
                </c:pt>
                <c:pt idx="4352">
                  <c:v>0.70265711805555553</c:v>
                </c:pt>
                <c:pt idx="4353">
                  <c:v>0.70266309027777785</c:v>
                </c:pt>
                <c:pt idx="4354">
                  <c:v>0.70266923611111121</c:v>
                </c:pt>
                <c:pt idx="4355">
                  <c:v>0.7026752083333333</c:v>
                </c:pt>
                <c:pt idx="4356">
                  <c:v>0.70268135416666666</c:v>
                </c:pt>
                <c:pt idx="4357">
                  <c:v>0.70268732638888887</c:v>
                </c:pt>
                <c:pt idx="4358">
                  <c:v>0.70269347222222223</c:v>
                </c:pt>
                <c:pt idx="4359">
                  <c:v>0.70269943287037029</c:v>
                </c:pt>
                <c:pt idx="4360">
                  <c:v>0.70270685185185189</c:v>
                </c:pt>
                <c:pt idx="4361">
                  <c:v>0.70271299768518514</c:v>
                </c:pt>
                <c:pt idx="4362">
                  <c:v>0.70271932870370379</c:v>
                </c:pt>
                <c:pt idx="4363">
                  <c:v>0.702725300925926</c:v>
                </c:pt>
                <c:pt idx="4364">
                  <c:v>0.70273144675925925</c:v>
                </c:pt>
                <c:pt idx="4365">
                  <c:v>0.70273741898148145</c:v>
                </c:pt>
                <c:pt idx="4366">
                  <c:v>0.70274356481481481</c:v>
                </c:pt>
                <c:pt idx="4367">
                  <c:v>0.70274953703703702</c:v>
                </c:pt>
                <c:pt idx="4368">
                  <c:v>0.70275568287037038</c:v>
                </c:pt>
                <c:pt idx="4369">
                  <c:v>0.7027616550925927</c:v>
                </c:pt>
                <c:pt idx="4370">
                  <c:v>0.70276780092592583</c:v>
                </c:pt>
                <c:pt idx="4371">
                  <c:v>0.70277377314814815</c:v>
                </c:pt>
                <c:pt idx="4372">
                  <c:v>0.7027801041666667</c:v>
                </c:pt>
                <c:pt idx="4373">
                  <c:v>0.70278606481481487</c:v>
                </c:pt>
                <c:pt idx="4374">
                  <c:v>0.70279239583333331</c:v>
                </c:pt>
                <c:pt idx="4375">
                  <c:v>0.70279836805555551</c:v>
                </c:pt>
                <c:pt idx="4376">
                  <c:v>0.70280459490740743</c:v>
                </c:pt>
                <c:pt idx="4377">
                  <c:v>0.70281074074074068</c:v>
                </c:pt>
                <c:pt idx="4378">
                  <c:v>0.70281707175925934</c:v>
                </c:pt>
                <c:pt idx="4379">
                  <c:v>0.70282322916666662</c:v>
                </c:pt>
                <c:pt idx="4380">
                  <c:v>0.70282956018518516</c:v>
                </c:pt>
                <c:pt idx="4381">
                  <c:v>0.70283552083333334</c:v>
                </c:pt>
                <c:pt idx="4382">
                  <c:v>0.70284311342592598</c:v>
                </c:pt>
                <c:pt idx="4383">
                  <c:v>0.70284908564814819</c:v>
                </c:pt>
                <c:pt idx="4384">
                  <c:v>0.70285541666666662</c:v>
                </c:pt>
                <c:pt idx="4385">
                  <c:v>0.70286156249999998</c:v>
                </c:pt>
                <c:pt idx="4386">
                  <c:v>0.70286789351851853</c:v>
                </c:pt>
                <c:pt idx="4387">
                  <c:v>0.70287403935185189</c:v>
                </c:pt>
                <c:pt idx="4388">
                  <c:v>0.70288037037037032</c:v>
                </c:pt>
                <c:pt idx="4389">
                  <c:v>0.70288651620370368</c:v>
                </c:pt>
                <c:pt idx="4390">
                  <c:v>0.70289284722222212</c:v>
                </c:pt>
                <c:pt idx="4391">
                  <c:v>0.70289881944444443</c:v>
                </c:pt>
                <c:pt idx="4392">
                  <c:v>0.70290496527777779</c:v>
                </c:pt>
                <c:pt idx="4393">
                  <c:v>0.7029109375</c:v>
                </c:pt>
                <c:pt idx="4394">
                  <c:v>0.70291708333333336</c:v>
                </c:pt>
                <c:pt idx="4395">
                  <c:v>0.70292305555555556</c:v>
                </c:pt>
                <c:pt idx="4396">
                  <c:v>0.70292920138888881</c:v>
                </c:pt>
                <c:pt idx="4397">
                  <c:v>0.70293517361111102</c:v>
                </c:pt>
                <c:pt idx="4398">
                  <c:v>0.70294131944444438</c:v>
                </c:pt>
                <c:pt idx="4399">
                  <c:v>0.7029472916666667</c:v>
                </c:pt>
                <c:pt idx="4400">
                  <c:v>0.70295358796296303</c:v>
                </c:pt>
                <c:pt idx="4401">
                  <c:v>0.70295956018518524</c:v>
                </c:pt>
                <c:pt idx="4402">
                  <c:v>0.70296570601851849</c:v>
                </c:pt>
                <c:pt idx="4403">
                  <c:v>0.70297167824074069</c:v>
                </c:pt>
                <c:pt idx="4404">
                  <c:v>0.70297927083333323</c:v>
                </c:pt>
                <c:pt idx="4405">
                  <c:v>0.70298524305555554</c:v>
                </c:pt>
                <c:pt idx="4406">
                  <c:v>0.70299120370370372</c:v>
                </c:pt>
                <c:pt idx="4407">
                  <c:v>0.70299736111111111</c:v>
                </c:pt>
                <c:pt idx="4408">
                  <c:v>0.70300332175925917</c:v>
                </c:pt>
                <c:pt idx="4409">
                  <c:v>0.70300929398148149</c:v>
                </c:pt>
                <c:pt idx="4410">
                  <c:v>0.70301526620370369</c:v>
                </c:pt>
                <c:pt idx="4411">
                  <c:v>0.70302122685185175</c:v>
                </c:pt>
                <c:pt idx="4412">
                  <c:v>0.70302719907407407</c:v>
                </c:pt>
                <c:pt idx="4413">
                  <c:v>0.70303317129629628</c:v>
                </c:pt>
                <c:pt idx="4414">
                  <c:v>0.70303913194444434</c:v>
                </c:pt>
                <c:pt idx="4415">
                  <c:v>0.70304510416666666</c:v>
                </c:pt>
                <c:pt idx="4416">
                  <c:v>0.70305106481481483</c:v>
                </c:pt>
                <c:pt idx="4417">
                  <c:v>0.70305703703703715</c:v>
                </c:pt>
                <c:pt idx="4418">
                  <c:v>0.70306300925925924</c:v>
                </c:pt>
                <c:pt idx="4419">
                  <c:v>0.70306896990740742</c:v>
                </c:pt>
                <c:pt idx="4420">
                  <c:v>0.70307494212962973</c:v>
                </c:pt>
                <c:pt idx="4421">
                  <c:v>0.70308091435185183</c:v>
                </c:pt>
                <c:pt idx="4422">
                  <c:v>0.703086875</c:v>
                </c:pt>
                <c:pt idx="4423">
                  <c:v>0.70309303240740739</c:v>
                </c:pt>
                <c:pt idx="4424">
                  <c:v>0.70309899305555545</c:v>
                </c:pt>
                <c:pt idx="4425">
                  <c:v>0.70310515046296296</c:v>
                </c:pt>
                <c:pt idx="4426">
                  <c:v>0.7031127430555556</c:v>
                </c:pt>
                <c:pt idx="4427">
                  <c:v>0.70311888888888896</c:v>
                </c:pt>
                <c:pt idx="4428">
                  <c:v>0.70312486111111117</c:v>
                </c:pt>
                <c:pt idx="4429">
                  <c:v>0.70313100694444441</c:v>
                </c:pt>
                <c:pt idx="4430">
                  <c:v>0.70313697916666662</c:v>
                </c:pt>
                <c:pt idx="4431">
                  <c:v>0.7031429398148149</c:v>
                </c:pt>
                <c:pt idx="4432">
                  <c:v>0.703148912037037</c:v>
                </c:pt>
                <c:pt idx="4433">
                  <c:v>0.70315505787037036</c:v>
                </c:pt>
                <c:pt idx="4434">
                  <c:v>0.70316103009259256</c:v>
                </c:pt>
                <c:pt idx="4435">
                  <c:v>0.70316717592592592</c:v>
                </c:pt>
                <c:pt idx="4436">
                  <c:v>0.70317314814814813</c:v>
                </c:pt>
                <c:pt idx="4437">
                  <c:v>0.70317929398148149</c:v>
                </c:pt>
                <c:pt idx="4438">
                  <c:v>0.70318526620370381</c:v>
                </c:pt>
                <c:pt idx="4439">
                  <c:v>0.70319122685185187</c:v>
                </c:pt>
                <c:pt idx="4440">
                  <c:v>0.70319719907407408</c:v>
                </c:pt>
                <c:pt idx="4441">
                  <c:v>0.70320334490740743</c:v>
                </c:pt>
                <c:pt idx="4442">
                  <c:v>0.70320950231481483</c:v>
                </c:pt>
                <c:pt idx="4443">
                  <c:v>0.70321564814814819</c:v>
                </c:pt>
                <c:pt idx="4444">
                  <c:v>0.70322179398148155</c:v>
                </c:pt>
                <c:pt idx="4445">
                  <c:v>0.7032279398148148</c:v>
                </c:pt>
                <c:pt idx="4446">
                  <c:v>0.7032340972222223</c:v>
                </c:pt>
                <c:pt idx="4447">
                  <c:v>0.70324005787037036</c:v>
                </c:pt>
                <c:pt idx="4448">
                  <c:v>0.70324747685185185</c:v>
                </c:pt>
                <c:pt idx="4449">
                  <c:v>0.70325344907407406</c:v>
                </c:pt>
                <c:pt idx="4450">
                  <c:v>0.70325940972222212</c:v>
                </c:pt>
                <c:pt idx="4451">
                  <c:v>0.70326556712962962</c:v>
                </c:pt>
                <c:pt idx="4452">
                  <c:v>0.70327152777777779</c:v>
                </c:pt>
                <c:pt idx="4453">
                  <c:v>0.70327767361111115</c:v>
                </c:pt>
                <c:pt idx="4454">
                  <c:v>0.70328364583333336</c:v>
                </c:pt>
                <c:pt idx="4455">
                  <c:v>0.70328979166666672</c:v>
                </c:pt>
                <c:pt idx="4456">
                  <c:v>0.70329574074074064</c:v>
                </c:pt>
                <c:pt idx="4457">
                  <c:v>0.7033020717592593</c:v>
                </c:pt>
                <c:pt idx="4458">
                  <c:v>0.70330821759259265</c:v>
                </c:pt>
                <c:pt idx="4459">
                  <c:v>0.7033143634259259</c:v>
                </c:pt>
                <c:pt idx="4460">
                  <c:v>0.70332069444444445</c:v>
                </c:pt>
                <c:pt idx="4461">
                  <c:v>0.70332666666666677</c:v>
                </c:pt>
                <c:pt idx="4462">
                  <c:v>0.70333263888888886</c:v>
                </c:pt>
                <c:pt idx="4463">
                  <c:v>0.70333878472222222</c:v>
                </c:pt>
                <c:pt idx="4464">
                  <c:v>0.70334474537037039</c:v>
                </c:pt>
                <c:pt idx="4465">
                  <c:v>0.70335090277777779</c:v>
                </c:pt>
                <c:pt idx="4466">
                  <c:v>0.70335686342592585</c:v>
                </c:pt>
                <c:pt idx="4467">
                  <c:v>0.70336302083333335</c:v>
                </c:pt>
                <c:pt idx="4468">
                  <c:v>0.70336898148148153</c:v>
                </c:pt>
                <c:pt idx="4469">
                  <c:v>0.70337513888888881</c:v>
                </c:pt>
                <c:pt idx="4470">
                  <c:v>0.70338254629629626</c:v>
                </c:pt>
                <c:pt idx="4471">
                  <c:v>0.70338851851851858</c:v>
                </c:pt>
                <c:pt idx="4472">
                  <c:v>0.70339449074074079</c:v>
                </c:pt>
                <c:pt idx="4473">
                  <c:v>0.70340082175925922</c:v>
                </c:pt>
                <c:pt idx="4474">
                  <c:v>0.70340696759259258</c:v>
                </c:pt>
                <c:pt idx="4475">
                  <c:v>0.70341311342592594</c:v>
                </c:pt>
                <c:pt idx="4476">
                  <c:v>0.70341944444444449</c:v>
                </c:pt>
                <c:pt idx="4477">
                  <c:v>0.70342540509259255</c:v>
                </c:pt>
                <c:pt idx="4478">
                  <c:v>0.70343137731481475</c:v>
                </c:pt>
                <c:pt idx="4479">
                  <c:v>0.70343753472222215</c:v>
                </c:pt>
                <c:pt idx="4480">
                  <c:v>0.70344347222222225</c:v>
                </c:pt>
                <c:pt idx="4481">
                  <c:v>0.70344943287037032</c:v>
                </c:pt>
                <c:pt idx="4482">
                  <c:v>0.70345540509259263</c:v>
                </c:pt>
                <c:pt idx="4483">
                  <c:v>0.70346155092592599</c:v>
                </c:pt>
                <c:pt idx="4484">
                  <c:v>0.7034675231481482</c:v>
                </c:pt>
                <c:pt idx="4485">
                  <c:v>0.70347366898148145</c:v>
                </c:pt>
                <c:pt idx="4486">
                  <c:v>0.70348035879629622</c:v>
                </c:pt>
                <c:pt idx="4487">
                  <c:v>0.70348633101851854</c:v>
                </c:pt>
                <c:pt idx="4488">
                  <c:v>0.7034924768518519</c:v>
                </c:pt>
                <c:pt idx="4489">
                  <c:v>0.70349844907407411</c:v>
                </c:pt>
                <c:pt idx="4490">
                  <c:v>0.70350459490740747</c:v>
                </c:pt>
                <c:pt idx="4491">
                  <c:v>0.7035109259259259</c:v>
                </c:pt>
                <c:pt idx="4492">
                  <c:v>0.70351707175925926</c:v>
                </c:pt>
                <c:pt idx="4493">
                  <c:v>0.70352484953703698</c:v>
                </c:pt>
                <c:pt idx="4494">
                  <c:v>0.70353082175925918</c:v>
                </c:pt>
                <c:pt idx="4495">
                  <c:v>0.7035367939814815</c:v>
                </c:pt>
                <c:pt idx="4496">
                  <c:v>0.70354293981481486</c:v>
                </c:pt>
                <c:pt idx="4497">
                  <c:v>0.70354890046296292</c:v>
                </c:pt>
                <c:pt idx="4498">
                  <c:v>0.70355505787037043</c:v>
                </c:pt>
                <c:pt idx="4499">
                  <c:v>0.70356101851851849</c:v>
                </c:pt>
                <c:pt idx="4500">
                  <c:v>0.70356699074074081</c:v>
                </c:pt>
                <c:pt idx="4501">
                  <c:v>0.70357296296296301</c:v>
                </c:pt>
                <c:pt idx="4502">
                  <c:v>0.70357892361111107</c:v>
                </c:pt>
                <c:pt idx="4503">
                  <c:v>0.70358489583333339</c:v>
                </c:pt>
                <c:pt idx="4504">
                  <c:v>0.70359104166666675</c:v>
                </c:pt>
                <c:pt idx="4505">
                  <c:v>0.70359701388888896</c:v>
                </c:pt>
                <c:pt idx="4506">
                  <c:v>0.70360298611111105</c:v>
                </c:pt>
                <c:pt idx="4507">
                  <c:v>0.70360894675925933</c:v>
                </c:pt>
                <c:pt idx="4508">
                  <c:v>0.70361510416666662</c:v>
                </c:pt>
                <c:pt idx="4509">
                  <c:v>0.70362124999999998</c:v>
                </c:pt>
                <c:pt idx="4510">
                  <c:v>0.70362758101851852</c:v>
                </c:pt>
                <c:pt idx="4511">
                  <c:v>0.70363372685185188</c:v>
                </c:pt>
                <c:pt idx="4512">
                  <c:v>0.70363987268518524</c:v>
                </c:pt>
                <c:pt idx="4513">
                  <c:v>0.70364584490740745</c:v>
                </c:pt>
                <c:pt idx="4514">
                  <c:v>0.70365199074074081</c:v>
                </c:pt>
                <c:pt idx="4515">
                  <c:v>0.703659224537037</c:v>
                </c:pt>
                <c:pt idx="4516">
                  <c:v>0.7036653819444445</c:v>
                </c:pt>
                <c:pt idx="4517">
                  <c:v>0.70367134259259256</c:v>
                </c:pt>
                <c:pt idx="4518">
                  <c:v>0.70367749999999996</c:v>
                </c:pt>
                <c:pt idx="4519">
                  <c:v>0.70368346064814824</c:v>
                </c:pt>
                <c:pt idx="4520">
                  <c:v>0.70368960648148138</c:v>
                </c:pt>
                <c:pt idx="4521">
                  <c:v>0.70369557870370369</c:v>
                </c:pt>
                <c:pt idx="4522">
                  <c:v>0.70370172453703705</c:v>
                </c:pt>
                <c:pt idx="4523">
                  <c:v>0.70370769675925926</c:v>
                </c:pt>
                <c:pt idx="4524">
                  <c:v>0.70371384259259262</c:v>
                </c:pt>
                <c:pt idx="4525">
                  <c:v>0.70371998842592598</c:v>
                </c:pt>
                <c:pt idx="4526">
                  <c:v>0.70372614583333337</c:v>
                </c:pt>
                <c:pt idx="4527">
                  <c:v>0.70373229166666673</c:v>
                </c:pt>
                <c:pt idx="4528">
                  <c:v>0.70373843750000009</c:v>
                </c:pt>
                <c:pt idx="4529">
                  <c:v>0.70374440972222219</c:v>
                </c:pt>
                <c:pt idx="4530">
                  <c:v>0.70375055555555555</c:v>
                </c:pt>
                <c:pt idx="4531">
                  <c:v>0.70375652777777775</c:v>
                </c:pt>
                <c:pt idx="4532">
                  <c:v>0.70376267361111111</c:v>
                </c:pt>
                <c:pt idx="4533">
                  <c:v>0.70376864583333332</c:v>
                </c:pt>
                <c:pt idx="4534">
                  <c:v>0.70377479166666668</c:v>
                </c:pt>
                <c:pt idx="4535">
                  <c:v>0.70378076388888899</c:v>
                </c:pt>
                <c:pt idx="4536">
                  <c:v>0.70378659722222225</c:v>
                </c:pt>
                <c:pt idx="4537">
                  <c:v>0.70379400462962971</c:v>
                </c:pt>
                <c:pt idx="4538">
                  <c:v>0.70379997685185192</c:v>
                </c:pt>
                <c:pt idx="4539">
                  <c:v>0.70380594907407401</c:v>
                </c:pt>
                <c:pt idx="4540">
                  <c:v>0.70381209490740737</c:v>
                </c:pt>
                <c:pt idx="4541">
                  <c:v>0.70381824074074073</c:v>
                </c:pt>
                <c:pt idx="4542">
                  <c:v>0.70382439814814812</c:v>
                </c:pt>
                <c:pt idx="4543">
                  <c:v>0.70383071759259253</c:v>
                </c:pt>
                <c:pt idx="4544">
                  <c:v>0.70383668981481484</c:v>
                </c:pt>
                <c:pt idx="4545">
                  <c:v>0.7038428356481482</c:v>
                </c:pt>
                <c:pt idx="4546">
                  <c:v>0.70384899305555548</c:v>
                </c:pt>
                <c:pt idx="4547">
                  <c:v>0.70385495370370377</c:v>
                </c:pt>
                <c:pt idx="4548">
                  <c:v>0.70386111111111116</c:v>
                </c:pt>
                <c:pt idx="4549">
                  <c:v>0.70386707175925922</c:v>
                </c:pt>
                <c:pt idx="4550">
                  <c:v>0.70387322916666673</c:v>
                </c:pt>
                <c:pt idx="4551">
                  <c:v>0.70387954861111102</c:v>
                </c:pt>
                <c:pt idx="4552">
                  <c:v>0.70388570601851852</c:v>
                </c:pt>
                <c:pt idx="4553">
                  <c:v>0.70389166666666669</c:v>
                </c:pt>
                <c:pt idx="4554">
                  <c:v>0.70389782407407397</c:v>
                </c:pt>
                <c:pt idx="4555">
                  <c:v>0.70390378472222226</c:v>
                </c:pt>
                <c:pt idx="4556">
                  <c:v>0.70390994212962965</c:v>
                </c:pt>
                <c:pt idx="4557">
                  <c:v>0.70391590277777771</c:v>
                </c:pt>
                <c:pt idx="4558">
                  <c:v>0.70392204861111107</c:v>
                </c:pt>
                <c:pt idx="4559">
                  <c:v>0.70392965277777775</c:v>
                </c:pt>
                <c:pt idx="4560">
                  <c:v>0.70393559027777775</c:v>
                </c:pt>
                <c:pt idx="4561">
                  <c:v>0.7039417361111111</c:v>
                </c:pt>
                <c:pt idx="4562">
                  <c:v>0.70394770833333331</c:v>
                </c:pt>
                <c:pt idx="4563">
                  <c:v>0.70395385416666667</c:v>
                </c:pt>
                <c:pt idx="4564">
                  <c:v>0.70395982638888899</c:v>
                </c:pt>
                <c:pt idx="4565">
                  <c:v>0.70396615740740742</c:v>
                </c:pt>
                <c:pt idx="4566">
                  <c:v>0.70397211805555548</c:v>
                </c:pt>
                <c:pt idx="4567">
                  <c:v>0.70397844907407414</c:v>
                </c:pt>
                <c:pt idx="4568">
                  <c:v>0.70398442129629624</c:v>
                </c:pt>
                <c:pt idx="4569">
                  <c:v>0.70399075231481489</c:v>
                </c:pt>
                <c:pt idx="4570">
                  <c:v>0.7039967245370371</c:v>
                </c:pt>
                <c:pt idx="4571">
                  <c:v>0.70400304398148139</c:v>
                </c:pt>
                <c:pt idx="4572">
                  <c:v>0.70400920138888889</c:v>
                </c:pt>
                <c:pt idx="4573">
                  <c:v>0.70401534722222225</c:v>
                </c:pt>
                <c:pt idx="4574">
                  <c:v>0.7040214930555555</c:v>
                </c:pt>
                <c:pt idx="4575">
                  <c:v>0.70402763888888886</c:v>
                </c:pt>
                <c:pt idx="4576">
                  <c:v>0.70403398148148144</c:v>
                </c:pt>
                <c:pt idx="4577">
                  <c:v>0.7040401273148148</c:v>
                </c:pt>
                <c:pt idx="4578">
                  <c:v>0.70404608796296297</c:v>
                </c:pt>
                <c:pt idx="4579">
                  <c:v>0.70405206018518518</c:v>
                </c:pt>
                <c:pt idx="4580">
                  <c:v>0.70405820601851854</c:v>
                </c:pt>
                <c:pt idx="4581">
                  <c:v>0.70406562500000003</c:v>
                </c:pt>
                <c:pt idx="4582">
                  <c:v>0.70407159722222223</c:v>
                </c:pt>
                <c:pt idx="4583">
                  <c:v>0.7040775578703703</c:v>
                </c:pt>
                <c:pt idx="4584">
                  <c:v>0.70408370370370366</c:v>
                </c:pt>
                <c:pt idx="4585">
                  <c:v>0.70408967592592597</c:v>
                </c:pt>
                <c:pt idx="4586">
                  <c:v>0.70409582175925933</c:v>
                </c:pt>
                <c:pt idx="4587">
                  <c:v>0.70410179398148154</c:v>
                </c:pt>
                <c:pt idx="4588">
                  <c:v>0.70410793981481479</c:v>
                </c:pt>
                <c:pt idx="4589">
                  <c:v>0.70411409722222229</c:v>
                </c:pt>
                <c:pt idx="4590">
                  <c:v>0.70412041666666669</c:v>
                </c:pt>
                <c:pt idx="4591">
                  <c:v>0.70412674768518524</c:v>
                </c:pt>
                <c:pt idx="4592">
                  <c:v>0.70413290509259252</c:v>
                </c:pt>
                <c:pt idx="4593">
                  <c:v>0.70413905092592588</c:v>
                </c:pt>
                <c:pt idx="4594">
                  <c:v>0.7041450231481482</c:v>
                </c:pt>
                <c:pt idx="4595">
                  <c:v>0.70415098379629626</c:v>
                </c:pt>
                <c:pt idx="4596">
                  <c:v>0.70415714120370376</c:v>
                </c:pt>
                <c:pt idx="4597">
                  <c:v>0.70416310185185182</c:v>
                </c:pt>
                <c:pt idx="4598">
                  <c:v>0.70416924768518518</c:v>
                </c:pt>
                <c:pt idx="4599">
                  <c:v>0.7041752199074075</c:v>
                </c:pt>
                <c:pt idx="4600">
                  <c:v>0.70418136574074064</c:v>
                </c:pt>
                <c:pt idx="4601">
                  <c:v>0.70418733796296296</c:v>
                </c:pt>
                <c:pt idx="4602">
                  <c:v>0.70419348379629632</c:v>
                </c:pt>
                <c:pt idx="4603">
                  <c:v>0.70420090277777769</c:v>
                </c:pt>
                <c:pt idx="4604">
                  <c:v>0.70420687500000001</c:v>
                </c:pt>
                <c:pt idx="4605">
                  <c:v>0.70421320601851856</c:v>
                </c:pt>
                <c:pt idx="4606">
                  <c:v>0.7042193518518518</c:v>
                </c:pt>
                <c:pt idx="4607">
                  <c:v>0.70422549768518516</c:v>
                </c:pt>
                <c:pt idx="4608">
                  <c:v>0.7042318287037036</c:v>
                </c:pt>
                <c:pt idx="4609">
                  <c:v>0.70423815972222226</c:v>
                </c:pt>
                <c:pt idx="4610">
                  <c:v>0.70424413194444446</c:v>
                </c:pt>
                <c:pt idx="4611">
                  <c:v>0.70425027777777771</c:v>
                </c:pt>
                <c:pt idx="4612">
                  <c:v>0.70425624999999992</c:v>
                </c:pt>
                <c:pt idx="4613">
                  <c:v>0.70426239583333328</c:v>
                </c:pt>
                <c:pt idx="4614">
                  <c:v>0.70426835648148145</c:v>
                </c:pt>
                <c:pt idx="4615">
                  <c:v>0.70427451388888895</c:v>
                </c:pt>
                <c:pt idx="4616">
                  <c:v>0.70428042824074077</c:v>
                </c:pt>
                <c:pt idx="4617">
                  <c:v>0.70428657407407413</c:v>
                </c:pt>
                <c:pt idx="4618">
                  <c:v>0.70429254629629634</c:v>
                </c:pt>
                <c:pt idx="4619">
                  <c:v>0.7042986921296297</c:v>
                </c:pt>
                <c:pt idx="4620">
                  <c:v>0.70430466435185179</c:v>
                </c:pt>
                <c:pt idx="4621">
                  <c:v>0.70431081018518515</c:v>
                </c:pt>
                <c:pt idx="4622">
                  <c:v>0.70431678240740736</c:v>
                </c:pt>
                <c:pt idx="4623">
                  <c:v>0.70432292824074072</c:v>
                </c:pt>
                <c:pt idx="4624">
                  <c:v>0.70432888888888889</c:v>
                </c:pt>
                <c:pt idx="4625">
                  <c:v>0.70433521990740744</c:v>
                </c:pt>
                <c:pt idx="4626">
                  <c:v>0.70434263888888893</c:v>
                </c:pt>
                <c:pt idx="4627">
                  <c:v>0.70434878472222229</c:v>
                </c:pt>
                <c:pt idx="4628">
                  <c:v>0.70435494212962968</c:v>
                </c:pt>
                <c:pt idx="4629">
                  <c:v>0.70436090277777774</c:v>
                </c:pt>
                <c:pt idx="4630">
                  <c:v>0.70436687499999995</c:v>
                </c:pt>
                <c:pt idx="4631">
                  <c:v>0.70437283564814812</c:v>
                </c:pt>
                <c:pt idx="4632">
                  <c:v>0.70437880787037033</c:v>
                </c:pt>
                <c:pt idx="4633">
                  <c:v>0.70438495370370369</c:v>
                </c:pt>
                <c:pt idx="4634">
                  <c:v>0.70439092592592589</c:v>
                </c:pt>
                <c:pt idx="4635">
                  <c:v>0.70439689814814821</c:v>
                </c:pt>
                <c:pt idx="4636">
                  <c:v>0.70440285879629627</c:v>
                </c:pt>
                <c:pt idx="4637">
                  <c:v>0.70440883101851848</c:v>
                </c:pt>
                <c:pt idx="4638">
                  <c:v>0.70441480324074079</c:v>
                </c:pt>
                <c:pt idx="4639">
                  <c:v>0.70442076388888886</c:v>
                </c:pt>
                <c:pt idx="4640">
                  <c:v>0.70442673611111106</c:v>
                </c:pt>
                <c:pt idx="4641">
                  <c:v>0.70443270833333338</c:v>
                </c:pt>
                <c:pt idx="4642">
                  <c:v>0.70443866898148144</c:v>
                </c:pt>
                <c:pt idx="4643">
                  <c:v>0.70444482638888894</c:v>
                </c:pt>
                <c:pt idx="4644">
                  <c:v>0.70445097222222219</c:v>
                </c:pt>
                <c:pt idx="4645">
                  <c:v>0.70445711805555555</c:v>
                </c:pt>
                <c:pt idx="4646">
                  <c:v>0.70446326388888891</c:v>
                </c:pt>
                <c:pt idx="4647">
                  <c:v>0.70446942129629619</c:v>
                </c:pt>
                <c:pt idx="4648">
                  <c:v>0.70447682870370365</c:v>
                </c:pt>
                <c:pt idx="4649">
                  <c:v>0.70448298611111104</c:v>
                </c:pt>
                <c:pt idx="4650">
                  <c:v>0.70448894675925933</c:v>
                </c:pt>
                <c:pt idx="4651">
                  <c:v>0.70449509259259269</c:v>
                </c:pt>
                <c:pt idx="4652">
                  <c:v>0.70450106481481478</c:v>
                </c:pt>
                <c:pt idx="4653">
                  <c:v>0.70450721064814814</c:v>
                </c:pt>
                <c:pt idx="4654">
                  <c:v>0.70451318287037035</c:v>
                </c:pt>
                <c:pt idx="4655">
                  <c:v>0.70451932870370371</c:v>
                </c:pt>
                <c:pt idx="4656">
                  <c:v>0.70452530092592591</c:v>
                </c:pt>
                <c:pt idx="4657">
                  <c:v>0.70453144675925927</c:v>
                </c:pt>
                <c:pt idx="4658">
                  <c:v>0.70453796296296289</c:v>
                </c:pt>
                <c:pt idx="4659">
                  <c:v>0.70454410879629625</c:v>
                </c:pt>
                <c:pt idx="4660">
                  <c:v>0.70455043981481491</c:v>
                </c:pt>
                <c:pt idx="4661">
                  <c:v>0.70455641203703701</c:v>
                </c:pt>
                <c:pt idx="4662">
                  <c:v>0.70456255787037037</c:v>
                </c:pt>
                <c:pt idx="4663">
                  <c:v>0.70456870370370372</c:v>
                </c:pt>
                <c:pt idx="4664">
                  <c:v>0.70457467592592593</c:v>
                </c:pt>
                <c:pt idx="4665">
                  <c:v>0.70458082175925929</c:v>
                </c:pt>
                <c:pt idx="4666">
                  <c:v>0.7045867939814815</c:v>
                </c:pt>
                <c:pt idx="4667">
                  <c:v>0.70459293981481474</c:v>
                </c:pt>
                <c:pt idx="4668">
                  <c:v>0.70459891203703695</c:v>
                </c:pt>
                <c:pt idx="4669">
                  <c:v>0.70460505787037031</c:v>
                </c:pt>
                <c:pt idx="4670">
                  <c:v>0.7046124768518518</c:v>
                </c:pt>
                <c:pt idx="4671">
                  <c:v>0.70461843750000008</c:v>
                </c:pt>
                <c:pt idx="4672">
                  <c:v>0.70462440972222229</c:v>
                </c:pt>
                <c:pt idx="4673">
                  <c:v>0.70463074074074072</c:v>
                </c:pt>
                <c:pt idx="4674">
                  <c:v>0.70463707175925927</c:v>
                </c:pt>
                <c:pt idx="4675">
                  <c:v>0.70464321759259263</c:v>
                </c:pt>
                <c:pt idx="4676">
                  <c:v>0.70464936342592599</c:v>
                </c:pt>
                <c:pt idx="4677">
                  <c:v>0.70465552083333327</c:v>
                </c:pt>
                <c:pt idx="4678">
                  <c:v>0.70466148148148144</c:v>
                </c:pt>
                <c:pt idx="4679">
                  <c:v>0.7046676273148148</c:v>
                </c:pt>
                <c:pt idx="4680">
                  <c:v>0.70467378472222231</c:v>
                </c:pt>
                <c:pt idx="4681">
                  <c:v>0.70467974537037037</c:v>
                </c:pt>
                <c:pt idx="4682">
                  <c:v>0.70468571759259258</c:v>
                </c:pt>
                <c:pt idx="4683">
                  <c:v>0.70469204861111112</c:v>
                </c:pt>
                <c:pt idx="4684">
                  <c:v>0.70469819444444448</c:v>
                </c:pt>
                <c:pt idx="4685">
                  <c:v>0.70470452546296292</c:v>
                </c:pt>
                <c:pt idx="4686">
                  <c:v>0.70471049768518512</c:v>
                </c:pt>
                <c:pt idx="4687">
                  <c:v>0.70471664351851848</c:v>
                </c:pt>
                <c:pt idx="4688">
                  <c:v>0.7047226157407408</c:v>
                </c:pt>
                <c:pt idx="4689">
                  <c:v>0.70472876157407416</c:v>
                </c:pt>
                <c:pt idx="4690">
                  <c:v>0.70473490740740752</c:v>
                </c:pt>
                <c:pt idx="4691">
                  <c:v>0.7047410648148148</c:v>
                </c:pt>
                <c:pt idx="4692">
                  <c:v>0.70474865740740744</c:v>
                </c:pt>
                <c:pt idx="4693">
                  <c:v>0.7047548032407408</c:v>
                </c:pt>
                <c:pt idx="4694">
                  <c:v>0.70476094907407416</c:v>
                </c:pt>
                <c:pt idx="4695">
                  <c:v>0.70476692129629637</c:v>
                </c:pt>
                <c:pt idx="4696">
                  <c:v>0.70477305555555558</c:v>
                </c:pt>
                <c:pt idx="4697">
                  <c:v>0.70477902777777779</c:v>
                </c:pt>
                <c:pt idx="4698">
                  <c:v>0.70478517361111115</c:v>
                </c:pt>
                <c:pt idx="4699">
                  <c:v>0.70479114583333324</c:v>
                </c:pt>
                <c:pt idx="4700">
                  <c:v>0.7047972916666666</c:v>
                </c:pt>
                <c:pt idx="4701">
                  <c:v>0.70480326388888892</c:v>
                </c:pt>
                <c:pt idx="4702">
                  <c:v>0.70480940972222228</c:v>
                </c:pt>
                <c:pt idx="4703">
                  <c:v>0.70481538194444449</c:v>
                </c:pt>
                <c:pt idx="4704">
                  <c:v>0.70482152777777785</c:v>
                </c:pt>
                <c:pt idx="4705">
                  <c:v>0.70482748842592591</c:v>
                </c:pt>
                <c:pt idx="4706">
                  <c:v>0.70483381944444445</c:v>
                </c:pt>
                <c:pt idx="4707">
                  <c:v>0.70483997685185196</c:v>
                </c:pt>
                <c:pt idx="4708">
                  <c:v>0.70484629629629625</c:v>
                </c:pt>
                <c:pt idx="4709">
                  <c:v>0.70485226851851845</c:v>
                </c:pt>
                <c:pt idx="4710">
                  <c:v>0.704858599537037</c:v>
                </c:pt>
                <c:pt idx="4711">
                  <c:v>0.70486457175925921</c:v>
                </c:pt>
                <c:pt idx="4712">
                  <c:v>0.70487090277777786</c:v>
                </c:pt>
                <c:pt idx="4713">
                  <c:v>0.70487686342592593</c:v>
                </c:pt>
                <c:pt idx="4714">
                  <c:v>0.70488428240740741</c:v>
                </c:pt>
                <c:pt idx="4715">
                  <c:v>0.70489042824074077</c:v>
                </c:pt>
                <c:pt idx="4716">
                  <c:v>0.70489658564814806</c:v>
                </c:pt>
                <c:pt idx="4717">
                  <c:v>0.70490254629629634</c:v>
                </c:pt>
                <c:pt idx="4718">
                  <c:v>0.70490887731481477</c:v>
                </c:pt>
                <c:pt idx="4719">
                  <c:v>0.70491502314814813</c:v>
                </c:pt>
                <c:pt idx="4720">
                  <c:v>0.70492128472222226</c:v>
                </c:pt>
                <c:pt idx="4721">
                  <c:v>0.70492743055555562</c:v>
                </c:pt>
                <c:pt idx="4722">
                  <c:v>0.70493376157407406</c:v>
                </c:pt>
                <c:pt idx="4723">
                  <c:v>0.70493990740740742</c:v>
                </c:pt>
                <c:pt idx="4724">
                  <c:v>0.70494606481481481</c:v>
                </c:pt>
                <c:pt idx="4725">
                  <c:v>0.70495202546296298</c:v>
                </c:pt>
                <c:pt idx="4726">
                  <c:v>0.70495817129629623</c:v>
                </c:pt>
                <c:pt idx="4727">
                  <c:v>0.70496414351851844</c:v>
                </c:pt>
                <c:pt idx="4728">
                  <c:v>0.7049702893518518</c:v>
                </c:pt>
                <c:pt idx="4729">
                  <c:v>0.70497626157407411</c:v>
                </c:pt>
                <c:pt idx="4730">
                  <c:v>0.70498240740740747</c:v>
                </c:pt>
                <c:pt idx="4731">
                  <c:v>0.70498837962962968</c:v>
                </c:pt>
                <c:pt idx="4732">
                  <c:v>0.70499452546296293</c:v>
                </c:pt>
                <c:pt idx="4733">
                  <c:v>0.70500049768518513</c:v>
                </c:pt>
                <c:pt idx="4734">
                  <c:v>0.70500664351851849</c:v>
                </c:pt>
                <c:pt idx="4735">
                  <c:v>0.7050126157407407</c:v>
                </c:pt>
                <c:pt idx="4736">
                  <c:v>0.70502039351851853</c:v>
                </c:pt>
                <c:pt idx="4737">
                  <c:v>0.7050263541666667</c:v>
                </c:pt>
                <c:pt idx="4738">
                  <c:v>0.70503250000000006</c:v>
                </c:pt>
                <c:pt idx="4739">
                  <c:v>0.70503847222222227</c:v>
                </c:pt>
                <c:pt idx="4740">
                  <c:v>0.70504462962962966</c:v>
                </c:pt>
                <c:pt idx="4741">
                  <c:v>0.70505059027777772</c:v>
                </c:pt>
                <c:pt idx="4742">
                  <c:v>0.70505673611111108</c:v>
                </c:pt>
                <c:pt idx="4743">
                  <c:v>0.70506270833333329</c:v>
                </c:pt>
                <c:pt idx="4744">
                  <c:v>0.70506885416666665</c:v>
                </c:pt>
                <c:pt idx="4745">
                  <c:v>0.70507482638888896</c:v>
                </c:pt>
                <c:pt idx="4746">
                  <c:v>0.70508097222222232</c:v>
                </c:pt>
                <c:pt idx="4747">
                  <c:v>0.70508694444444442</c:v>
                </c:pt>
                <c:pt idx="4748">
                  <c:v>0.70509309027777778</c:v>
                </c:pt>
                <c:pt idx="4749">
                  <c:v>0.70509906249999998</c:v>
                </c:pt>
                <c:pt idx="4750">
                  <c:v>0.70510520833333334</c:v>
                </c:pt>
                <c:pt idx="4751">
                  <c:v>0.7051113541666667</c:v>
                </c:pt>
                <c:pt idx="4752">
                  <c:v>0.70511768518518514</c:v>
                </c:pt>
                <c:pt idx="4753">
                  <c:v>0.7051238310185185</c:v>
                </c:pt>
                <c:pt idx="4754">
                  <c:v>0.70513016203703704</c:v>
                </c:pt>
                <c:pt idx="4755">
                  <c:v>0.70513631944444455</c:v>
                </c:pt>
                <c:pt idx="4756">
                  <c:v>0.70514246527777769</c:v>
                </c:pt>
                <c:pt idx="4757">
                  <c:v>0.70514861111111105</c:v>
                </c:pt>
                <c:pt idx="4758">
                  <c:v>0.70515475694444441</c:v>
                </c:pt>
                <c:pt idx="4759">
                  <c:v>0.70516199074074082</c:v>
                </c:pt>
                <c:pt idx="4760">
                  <c:v>0.70516796296296302</c:v>
                </c:pt>
                <c:pt idx="4761">
                  <c:v>0.70517393518518512</c:v>
                </c:pt>
                <c:pt idx="4762">
                  <c:v>0.70518008101851848</c:v>
                </c:pt>
                <c:pt idx="4763">
                  <c:v>0.70518605324074068</c:v>
                </c:pt>
                <c:pt idx="4764">
                  <c:v>0.70519219907407404</c:v>
                </c:pt>
                <c:pt idx="4765">
                  <c:v>0.7051983449074074</c:v>
                </c:pt>
                <c:pt idx="4766">
                  <c:v>0.7052045023148148</c:v>
                </c:pt>
                <c:pt idx="4767">
                  <c:v>0.70521064814814816</c:v>
                </c:pt>
                <c:pt idx="4768">
                  <c:v>0.70521697916666659</c:v>
                </c:pt>
                <c:pt idx="4769">
                  <c:v>0.70522312499999995</c:v>
                </c:pt>
                <c:pt idx="4770">
                  <c:v>0.70522909722222227</c:v>
                </c:pt>
                <c:pt idx="4771">
                  <c:v>0.70523505787037033</c:v>
                </c:pt>
                <c:pt idx="4772">
                  <c:v>0.70524121527777783</c:v>
                </c:pt>
                <c:pt idx="4773">
                  <c:v>0.7052471759259259</c:v>
                </c:pt>
                <c:pt idx="4774">
                  <c:v>0.70525332175925926</c:v>
                </c:pt>
                <c:pt idx="4775">
                  <c:v>0.70525929398148157</c:v>
                </c:pt>
                <c:pt idx="4776">
                  <c:v>0.70526557870370377</c:v>
                </c:pt>
                <c:pt idx="4777">
                  <c:v>0.70527155092592597</c:v>
                </c:pt>
                <c:pt idx="4778">
                  <c:v>0.70527769675925922</c:v>
                </c:pt>
                <c:pt idx="4779">
                  <c:v>0.70528366898148143</c:v>
                </c:pt>
                <c:pt idx="4780">
                  <c:v>0.70528981481481479</c:v>
                </c:pt>
                <c:pt idx="4781">
                  <c:v>0.70529723379629627</c:v>
                </c:pt>
                <c:pt idx="4782">
                  <c:v>0.70530319444444445</c:v>
                </c:pt>
                <c:pt idx="4783">
                  <c:v>0.70530935185185184</c:v>
                </c:pt>
                <c:pt idx="4784">
                  <c:v>0.7053154976851852</c:v>
                </c:pt>
                <c:pt idx="4785">
                  <c:v>0.70532164351851856</c:v>
                </c:pt>
                <c:pt idx="4786">
                  <c:v>0.70532780092592595</c:v>
                </c:pt>
                <c:pt idx="4787">
                  <c:v>0.70533412037037035</c:v>
                </c:pt>
                <c:pt idx="4788">
                  <c:v>0.70534027777777775</c:v>
                </c:pt>
                <c:pt idx="4789">
                  <c:v>0.70534623842592603</c:v>
                </c:pt>
                <c:pt idx="4790">
                  <c:v>0.70535238425925917</c:v>
                </c:pt>
                <c:pt idx="4791">
                  <c:v>0.70535835648148149</c:v>
                </c:pt>
                <c:pt idx="4792">
                  <c:v>0.70536451388888899</c:v>
                </c:pt>
                <c:pt idx="4793">
                  <c:v>0.70537065972222213</c:v>
                </c:pt>
                <c:pt idx="4794">
                  <c:v>0.70537662037037041</c:v>
                </c:pt>
                <c:pt idx="4795">
                  <c:v>0.70538259259259262</c:v>
                </c:pt>
                <c:pt idx="4796">
                  <c:v>0.70538873842592587</c:v>
                </c:pt>
                <c:pt idx="4797">
                  <c:v>0.70539489583333337</c:v>
                </c:pt>
                <c:pt idx="4798">
                  <c:v>0.70540085648148143</c:v>
                </c:pt>
                <c:pt idx="4799">
                  <c:v>0.70540700231481479</c:v>
                </c:pt>
                <c:pt idx="4800">
                  <c:v>0.70541297453703711</c:v>
                </c:pt>
                <c:pt idx="4801">
                  <c:v>0.70541922453703698</c:v>
                </c:pt>
                <c:pt idx="4802">
                  <c:v>0.70542519675925919</c:v>
                </c:pt>
                <c:pt idx="4803">
                  <c:v>0.70543280092592597</c:v>
                </c:pt>
                <c:pt idx="4804">
                  <c:v>0.70543894675925933</c:v>
                </c:pt>
                <c:pt idx="4805">
                  <c:v>0.70544509259259269</c:v>
                </c:pt>
                <c:pt idx="4806">
                  <c:v>0.70545106481481479</c:v>
                </c:pt>
                <c:pt idx="4807">
                  <c:v>0.70545721064814815</c:v>
                </c:pt>
                <c:pt idx="4808">
                  <c:v>0.70546318287037035</c:v>
                </c:pt>
                <c:pt idx="4809">
                  <c:v>0.70546932870370371</c:v>
                </c:pt>
                <c:pt idx="4810">
                  <c:v>0.70547528935185178</c:v>
                </c:pt>
                <c:pt idx="4811">
                  <c:v>0.70548144675925928</c:v>
                </c:pt>
                <c:pt idx="4812">
                  <c:v>0.70548759259259253</c:v>
                </c:pt>
                <c:pt idx="4813">
                  <c:v>0.70549373842592589</c:v>
                </c:pt>
                <c:pt idx="4814">
                  <c:v>0.70549971064814809</c:v>
                </c:pt>
                <c:pt idx="4815">
                  <c:v>0.70550604166666664</c:v>
                </c:pt>
                <c:pt idx="4816">
                  <c:v>0.70551200231481481</c:v>
                </c:pt>
                <c:pt idx="4817">
                  <c:v>0.70551833333333336</c:v>
                </c:pt>
                <c:pt idx="4818">
                  <c:v>0.70552449074074064</c:v>
                </c:pt>
                <c:pt idx="4819">
                  <c:v>0.70553118055555553</c:v>
                </c:pt>
                <c:pt idx="4820">
                  <c:v>0.70553732638888889</c:v>
                </c:pt>
                <c:pt idx="4821">
                  <c:v>0.70554347222222225</c:v>
                </c:pt>
                <c:pt idx="4822">
                  <c:v>0.70554944444444445</c:v>
                </c:pt>
                <c:pt idx="4823">
                  <c:v>0.705555775462963</c:v>
                </c:pt>
                <c:pt idx="4824">
                  <c:v>0.70556192129629636</c:v>
                </c:pt>
                <c:pt idx="4825">
                  <c:v>0.70556969907407419</c:v>
                </c:pt>
                <c:pt idx="4826">
                  <c:v>0.70557567129629628</c:v>
                </c:pt>
                <c:pt idx="4827">
                  <c:v>0.70558200231481483</c:v>
                </c:pt>
                <c:pt idx="4828">
                  <c:v>0.705587962962963</c:v>
                </c:pt>
                <c:pt idx="4829">
                  <c:v>0.70559429398148144</c:v>
                </c:pt>
                <c:pt idx="4830">
                  <c:v>0.70560026620370364</c:v>
                </c:pt>
                <c:pt idx="4831">
                  <c:v>0.7056065972222223</c:v>
                </c:pt>
                <c:pt idx="4832">
                  <c:v>0.70561255787037036</c:v>
                </c:pt>
                <c:pt idx="4833">
                  <c:v>0.70561888888888891</c:v>
                </c:pt>
                <c:pt idx="4834">
                  <c:v>0.70562486111111111</c:v>
                </c:pt>
                <c:pt idx="4835">
                  <c:v>0.70563119212962955</c:v>
                </c:pt>
                <c:pt idx="4836">
                  <c:v>0.70563733796296291</c:v>
                </c:pt>
                <c:pt idx="4837">
                  <c:v>0.70564385416666664</c:v>
                </c:pt>
                <c:pt idx="4838">
                  <c:v>0.70564981481481481</c:v>
                </c:pt>
                <c:pt idx="4839">
                  <c:v>0.70565614583333336</c:v>
                </c:pt>
                <c:pt idx="4840">
                  <c:v>0.70566211805555545</c:v>
                </c:pt>
                <c:pt idx="4841">
                  <c:v>0.70566826388888881</c:v>
                </c:pt>
                <c:pt idx="4842">
                  <c:v>0.70567423611111113</c:v>
                </c:pt>
                <c:pt idx="4843">
                  <c:v>0.70568056712962957</c:v>
                </c:pt>
                <c:pt idx="4844">
                  <c:v>0.70568652777777785</c:v>
                </c:pt>
                <c:pt idx="4845">
                  <c:v>0.70569268518518513</c:v>
                </c:pt>
                <c:pt idx="4846">
                  <c:v>0.7056986458333333</c:v>
                </c:pt>
                <c:pt idx="4847">
                  <c:v>0.7057060648148149</c:v>
                </c:pt>
                <c:pt idx="4848">
                  <c:v>0.70571221064814804</c:v>
                </c:pt>
                <c:pt idx="4849">
                  <c:v>0.7057185416666667</c:v>
                </c:pt>
                <c:pt idx="4850">
                  <c:v>0.70572468750000006</c:v>
                </c:pt>
                <c:pt idx="4851">
                  <c:v>0.70573101851851849</c:v>
                </c:pt>
                <c:pt idx="4852">
                  <c:v>0.70573699074074081</c:v>
                </c:pt>
                <c:pt idx="4853">
                  <c:v>0.70574332175925925</c:v>
                </c:pt>
                <c:pt idx="4854">
                  <c:v>0.70574946759259261</c:v>
                </c:pt>
                <c:pt idx="4855">
                  <c:v>0.70575564814814806</c:v>
                </c:pt>
                <c:pt idx="4856">
                  <c:v>0.70576162037037038</c:v>
                </c:pt>
                <c:pt idx="4857">
                  <c:v>0.70576795138888893</c:v>
                </c:pt>
                <c:pt idx="4858">
                  <c:v>0.7057739120370371</c:v>
                </c:pt>
                <c:pt idx="4859">
                  <c:v>0.70578024305555553</c:v>
                </c:pt>
                <c:pt idx="4860">
                  <c:v>0.70578621527777774</c:v>
                </c:pt>
                <c:pt idx="4861">
                  <c:v>0.70579254629629629</c:v>
                </c:pt>
                <c:pt idx="4862">
                  <c:v>0.70579850694444446</c:v>
                </c:pt>
                <c:pt idx="4863">
                  <c:v>0.70580483796296301</c:v>
                </c:pt>
                <c:pt idx="4864">
                  <c:v>0.70581081018518521</c:v>
                </c:pt>
                <c:pt idx="4865">
                  <c:v>0.70581695601851857</c:v>
                </c:pt>
                <c:pt idx="4866">
                  <c:v>0.70582310185185182</c:v>
                </c:pt>
                <c:pt idx="4867">
                  <c:v>0.70582943287037037</c:v>
                </c:pt>
                <c:pt idx="4868">
                  <c:v>0.70583557870370373</c:v>
                </c:pt>
                <c:pt idx="4869">
                  <c:v>0.70584335648148144</c:v>
                </c:pt>
                <c:pt idx="4870">
                  <c:v>0.70584932870370365</c:v>
                </c:pt>
                <c:pt idx="4871">
                  <c:v>0.7058556597222222</c:v>
                </c:pt>
                <c:pt idx="4872">
                  <c:v>0.7058616319444444</c:v>
                </c:pt>
                <c:pt idx="4873">
                  <c:v>0.70586777777777776</c:v>
                </c:pt>
                <c:pt idx="4874">
                  <c:v>0.70587374999999997</c:v>
                </c:pt>
                <c:pt idx="4875">
                  <c:v>0.70588006944444448</c:v>
                </c:pt>
                <c:pt idx="4876">
                  <c:v>0.70588604166666669</c:v>
                </c:pt>
                <c:pt idx="4877">
                  <c:v>0.70589218749999993</c:v>
                </c:pt>
                <c:pt idx="4878">
                  <c:v>0.70589834490740744</c:v>
                </c:pt>
                <c:pt idx="4879">
                  <c:v>0.70590467592592587</c:v>
                </c:pt>
                <c:pt idx="4880">
                  <c:v>0.70591074074074067</c:v>
                </c:pt>
                <c:pt idx="4881">
                  <c:v>0.70591707175925933</c:v>
                </c:pt>
                <c:pt idx="4882">
                  <c:v>0.70592322916666672</c:v>
                </c:pt>
                <c:pt idx="4883">
                  <c:v>0.70592937500000008</c:v>
                </c:pt>
                <c:pt idx="4884">
                  <c:v>0.70593533564814814</c:v>
                </c:pt>
                <c:pt idx="4885">
                  <c:v>0.70594166666666658</c:v>
                </c:pt>
                <c:pt idx="4886">
                  <c:v>0.7059476388888889</c:v>
                </c:pt>
                <c:pt idx="4887">
                  <c:v>0.70595384259259264</c:v>
                </c:pt>
                <c:pt idx="4888">
                  <c:v>0.70595981481481485</c:v>
                </c:pt>
                <c:pt idx="4889">
                  <c:v>0.70596596064814809</c:v>
                </c:pt>
                <c:pt idx="4890">
                  <c:v>0.70597192129629638</c:v>
                </c:pt>
                <c:pt idx="4891">
                  <c:v>0.70597952546296294</c:v>
                </c:pt>
                <c:pt idx="4892">
                  <c:v>0.7059856712962963</c:v>
                </c:pt>
                <c:pt idx="4893">
                  <c:v>0.70599200231481485</c:v>
                </c:pt>
                <c:pt idx="4894">
                  <c:v>0.7059981481481481</c:v>
                </c:pt>
                <c:pt idx="4895">
                  <c:v>0.70600447916666675</c:v>
                </c:pt>
                <c:pt idx="4896">
                  <c:v>0.70601062499999989</c:v>
                </c:pt>
                <c:pt idx="4897">
                  <c:v>0.70601695601851855</c:v>
                </c:pt>
                <c:pt idx="4898">
                  <c:v>0.70602311342592594</c:v>
                </c:pt>
                <c:pt idx="4899">
                  <c:v>0.70602943287037034</c:v>
                </c:pt>
                <c:pt idx="4900">
                  <c:v>0.70603540509259266</c:v>
                </c:pt>
                <c:pt idx="4901">
                  <c:v>0.7060417361111111</c:v>
                </c:pt>
                <c:pt idx="4902">
                  <c:v>0.70604769675925916</c:v>
                </c:pt>
                <c:pt idx="4903">
                  <c:v>0.70605403935185185</c:v>
                </c:pt>
                <c:pt idx="4904">
                  <c:v>0.70606000000000002</c:v>
                </c:pt>
                <c:pt idx="4905">
                  <c:v>0.70606633101851857</c:v>
                </c:pt>
                <c:pt idx="4906">
                  <c:v>0.70607230324074077</c:v>
                </c:pt>
                <c:pt idx="4907">
                  <c:v>0.70607863425925921</c:v>
                </c:pt>
                <c:pt idx="4908">
                  <c:v>0.70608459490740738</c:v>
                </c:pt>
                <c:pt idx="4909">
                  <c:v>0.70609111111111111</c:v>
                </c:pt>
                <c:pt idx="4910">
                  <c:v>0.70609725694444447</c:v>
                </c:pt>
                <c:pt idx="4911">
                  <c:v>0.70610358796296291</c:v>
                </c:pt>
                <c:pt idx="4912">
                  <c:v>0.70610973379629627</c:v>
                </c:pt>
                <c:pt idx="4913">
                  <c:v>0.7061173263888888</c:v>
                </c:pt>
                <c:pt idx="4914">
                  <c:v>0.7061234837962963</c:v>
                </c:pt>
                <c:pt idx="4915">
                  <c:v>0.70612981481481485</c:v>
                </c:pt>
                <c:pt idx="4916">
                  <c:v>0.70613577546296291</c:v>
                </c:pt>
                <c:pt idx="4917">
                  <c:v>0.70614210648148157</c:v>
                </c:pt>
                <c:pt idx="4918">
                  <c:v>0.70614807870370377</c:v>
                </c:pt>
                <c:pt idx="4919">
                  <c:v>0.70615440972222221</c:v>
                </c:pt>
                <c:pt idx="4920">
                  <c:v>0.70616055555555557</c:v>
                </c:pt>
                <c:pt idx="4921">
                  <c:v>0.70616688657407412</c:v>
                </c:pt>
                <c:pt idx="4922">
                  <c:v>0.70617303240740747</c:v>
                </c:pt>
                <c:pt idx="4923">
                  <c:v>0.70617936342592591</c:v>
                </c:pt>
                <c:pt idx="4924">
                  <c:v>0.70618550925925927</c:v>
                </c:pt>
                <c:pt idx="4925">
                  <c:v>0.7061918402777777</c:v>
                </c:pt>
                <c:pt idx="4926">
                  <c:v>0.70619781250000002</c:v>
                </c:pt>
                <c:pt idx="4927">
                  <c:v>0.70620414351851846</c:v>
                </c:pt>
                <c:pt idx="4928">
                  <c:v>0.70621010416666674</c:v>
                </c:pt>
                <c:pt idx="4929">
                  <c:v>0.70621643518518518</c:v>
                </c:pt>
                <c:pt idx="4930">
                  <c:v>0.70622240740740738</c:v>
                </c:pt>
                <c:pt idx="4931">
                  <c:v>0.70622873842592593</c:v>
                </c:pt>
                <c:pt idx="4932">
                  <c:v>0.70623488425925929</c:v>
                </c:pt>
                <c:pt idx="4933">
                  <c:v>0.70624103009259265</c:v>
                </c:pt>
                <c:pt idx="4934">
                  <c:v>0.70624736111111108</c:v>
                </c:pt>
                <c:pt idx="4935">
                  <c:v>0.70625537037037034</c:v>
                </c:pt>
                <c:pt idx="4936">
                  <c:v>0.7062615162037037</c:v>
                </c:pt>
                <c:pt idx="4937">
                  <c:v>0.7062676736111112</c:v>
                </c:pt>
                <c:pt idx="4938">
                  <c:v>0.70627400462962964</c:v>
                </c:pt>
                <c:pt idx="4939">
                  <c:v>0.70628050925925923</c:v>
                </c:pt>
                <c:pt idx="4940">
                  <c:v>0.70628684027777788</c:v>
                </c:pt>
                <c:pt idx="4941">
                  <c:v>0.70629317129629632</c:v>
                </c:pt>
                <c:pt idx="4942">
                  <c:v>0.70629931712962968</c:v>
                </c:pt>
                <c:pt idx="4943">
                  <c:v>0.70630564814814811</c:v>
                </c:pt>
                <c:pt idx="4944">
                  <c:v>0.70631197916666666</c:v>
                </c:pt>
                <c:pt idx="4945">
                  <c:v>0.70631848379629636</c:v>
                </c:pt>
                <c:pt idx="4946">
                  <c:v>0.70632464120370375</c:v>
                </c:pt>
                <c:pt idx="4947">
                  <c:v>0.70633114583333334</c:v>
                </c:pt>
                <c:pt idx="4948">
                  <c:v>0.70633730324074084</c:v>
                </c:pt>
                <c:pt idx="4949">
                  <c:v>0.70634380787037043</c:v>
                </c:pt>
                <c:pt idx="4950">
                  <c:v>0.70634995370370379</c:v>
                </c:pt>
                <c:pt idx="4951">
                  <c:v>0.70635628472222223</c:v>
                </c:pt>
                <c:pt idx="4952">
                  <c:v>0.70636244212962962</c:v>
                </c:pt>
                <c:pt idx="4953">
                  <c:v>0.70636876157407402</c:v>
                </c:pt>
                <c:pt idx="4954">
                  <c:v>0.70637491898148141</c:v>
                </c:pt>
                <c:pt idx="4955">
                  <c:v>0.70638106481481477</c:v>
                </c:pt>
                <c:pt idx="4956">
                  <c:v>0.70638739583333343</c:v>
                </c:pt>
                <c:pt idx="4957">
                  <c:v>0.70639517361111104</c:v>
                </c:pt>
                <c:pt idx="4958">
                  <c:v>0.70640160879629621</c:v>
                </c:pt>
                <c:pt idx="4959">
                  <c:v>0.70640775462962957</c:v>
                </c:pt>
                <c:pt idx="4960">
                  <c:v>0.7064142708333333</c:v>
                </c:pt>
                <c:pt idx="4961">
                  <c:v>0.70642041666666666</c:v>
                </c:pt>
                <c:pt idx="4962">
                  <c:v>0.70642656250000002</c:v>
                </c:pt>
                <c:pt idx="4963">
                  <c:v>0.70643289351851857</c:v>
                </c:pt>
                <c:pt idx="4964">
                  <c:v>0.70643903935185193</c:v>
                </c:pt>
                <c:pt idx="4965">
                  <c:v>0.70644537037037036</c:v>
                </c:pt>
                <c:pt idx="4966">
                  <c:v>0.70645152777777775</c:v>
                </c:pt>
                <c:pt idx="4967">
                  <c:v>0.70645803240740745</c:v>
                </c:pt>
                <c:pt idx="4968">
                  <c:v>0.70646418981481485</c:v>
                </c:pt>
                <c:pt idx="4969">
                  <c:v>0.70647033564814821</c:v>
                </c:pt>
                <c:pt idx="4970">
                  <c:v>0.70647648148148157</c:v>
                </c:pt>
                <c:pt idx="4971">
                  <c:v>0.70648245370370377</c:v>
                </c:pt>
                <c:pt idx="4972">
                  <c:v>0.70648878472222221</c:v>
                </c:pt>
                <c:pt idx="4973">
                  <c:v>0.70649474537037038</c:v>
                </c:pt>
                <c:pt idx="4974">
                  <c:v>0.70650107638888893</c:v>
                </c:pt>
                <c:pt idx="4975">
                  <c:v>0.70650704861111102</c:v>
                </c:pt>
                <c:pt idx="4976">
                  <c:v>0.70651464120370377</c:v>
                </c:pt>
                <c:pt idx="4977">
                  <c:v>0.70652078703703702</c:v>
                </c:pt>
                <c:pt idx="4978">
                  <c:v>0.70652675925925923</c:v>
                </c:pt>
                <c:pt idx="4979">
                  <c:v>0.70653326388888882</c:v>
                </c:pt>
                <c:pt idx="4980">
                  <c:v>0.70653942129629632</c:v>
                </c:pt>
                <c:pt idx="4981">
                  <c:v>0.70654575231481476</c:v>
                </c:pt>
                <c:pt idx="4982">
                  <c:v>0.70655189814814812</c:v>
                </c:pt>
                <c:pt idx="4983">
                  <c:v>0.70655822916666666</c:v>
                </c:pt>
                <c:pt idx="4984">
                  <c:v>0.70656437500000002</c:v>
                </c:pt>
                <c:pt idx="4985">
                  <c:v>0.70657034722222223</c:v>
                </c:pt>
                <c:pt idx="4986">
                  <c:v>0.70657667824074066</c:v>
                </c:pt>
                <c:pt idx="4987">
                  <c:v>0.70658263888888895</c:v>
                </c:pt>
                <c:pt idx="4988">
                  <c:v>0.70658896990740738</c:v>
                </c:pt>
                <c:pt idx="4989">
                  <c:v>0.70659512731481477</c:v>
                </c:pt>
                <c:pt idx="4990">
                  <c:v>0.70660108796296306</c:v>
                </c:pt>
                <c:pt idx="4991">
                  <c:v>0.70660741898148149</c:v>
                </c:pt>
                <c:pt idx="4992">
                  <c:v>0.7066133912037037</c:v>
                </c:pt>
                <c:pt idx="4993">
                  <c:v>0.70661971064814821</c:v>
                </c:pt>
                <c:pt idx="4994">
                  <c:v>0.70662586805555561</c:v>
                </c:pt>
                <c:pt idx="4995">
                  <c:v>0.70663364583333343</c:v>
                </c:pt>
                <c:pt idx="4996">
                  <c:v>0.70663979166666657</c:v>
                </c:pt>
                <c:pt idx="4997">
                  <c:v>0.70664593749999993</c:v>
                </c:pt>
                <c:pt idx="4998">
                  <c:v>0.70665226851851859</c:v>
                </c:pt>
                <c:pt idx="4999">
                  <c:v>0.70665842592592598</c:v>
                </c:pt>
                <c:pt idx="5000">
                  <c:v>0.70666474537037038</c:v>
                </c:pt>
                <c:pt idx="5001">
                  <c:v>0.7066707175925927</c:v>
                </c:pt>
                <c:pt idx="5002">
                  <c:v>0.70667704861111114</c:v>
                </c:pt>
                <c:pt idx="5003">
                  <c:v>0.7066831944444445</c:v>
                </c:pt>
                <c:pt idx="5004">
                  <c:v>0.7066891666666667</c:v>
                </c:pt>
                <c:pt idx="5005">
                  <c:v>0.70669549768518525</c:v>
                </c:pt>
                <c:pt idx="5006">
                  <c:v>0.70670164351851861</c:v>
                </c:pt>
                <c:pt idx="5007">
                  <c:v>0.70670797453703704</c:v>
                </c:pt>
                <c:pt idx="5008">
                  <c:v>0.70671430555555548</c:v>
                </c:pt>
                <c:pt idx="5009">
                  <c:v>0.70672045138888884</c:v>
                </c:pt>
                <c:pt idx="5010">
                  <c:v>0.70672678240740738</c:v>
                </c:pt>
                <c:pt idx="5011">
                  <c:v>0.70673275462962959</c:v>
                </c:pt>
                <c:pt idx="5012">
                  <c:v>0.70673908564814825</c:v>
                </c:pt>
                <c:pt idx="5013">
                  <c:v>0.70674504629629631</c:v>
                </c:pt>
                <c:pt idx="5014">
                  <c:v>0.70675263888888884</c:v>
                </c:pt>
                <c:pt idx="5015">
                  <c:v>0.7067587847222222</c:v>
                </c:pt>
                <c:pt idx="5016">
                  <c:v>0.70676475694444452</c:v>
                </c:pt>
                <c:pt idx="5017">
                  <c:v>0.70677108796296295</c:v>
                </c:pt>
                <c:pt idx="5018">
                  <c:v>0.70677723379629631</c:v>
                </c:pt>
                <c:pt idx="5019">
                  <c:v>0.70678375000000004</c:v>
                </c:pt>
                <c:pt idx="5020">
                  <c:v>0.7067898958333334</c:v>
                </c:pt>
                <c:pt idx="5021">
                  <c:v>0.70679622685185184</c:v>
                </c:pt>
                <c:pt idx="5022">
                  <c:v>0.7068023726851852</c:v>
                </c:pt>
                <c:pt idx="5023">
                  <c:v>0.70680834490740752</c:v>
                </c:pt>
                <c:pt idx="5024">
                  <c:v>0.70681467592592595</c:v>
                </c:pt>
                <c:pt idx="5025">
                  <c:v>0.70682063657407401</c:v>
                </c:pt>
                <c:pt idx="5026">
                  <c:v>0.70682696759259256</c:v>
                </c:pt>
                <c:pt idx="5027">
                  <c:v>0.7068332986111111</c:v>
                </c:pt>
                <c:pt idx="5028">
                  <c:v>0.70683927083333342</c:v>
                </c:pt>
                <c:pt idx="5029">
                  <c:v>0.70684560185185186</c:v>
                </c:pt>
                <c:pt idx="5030">
                  <c:v>0.70685174768518522</c:v>
                </c:pt>
                <c:pt idx="5031">
                  <c:v>0.70685807870370365</c:v>
                </c:pt>
                <c:pt idx="5032">
                  <c:v>0.70686422453703701</c:v>
                </c:pt>
                <c:pt idx="5033">
                  <c:v>0.70687200231481484</c:v>
                </c:pt>
                <c:pt idx="5034">
                  <c:v>0.70687814814814809</c:v>
                </c:pt>
                <c:pt idx="5035">
                  <c:v>0.70688447916666675</c:v>
                </c:pt>
                <c:pt idx="5036">
                  <c:v>0.70689081018518518</c:v>
                </c:pt>
                <c:pt idx="5037">
                  <c:v>0.70689714120370362</c:v>
                </c:pt>
                <c:pt idx="5038">
                  <c:v>0.70690347222222227</c:v>
                </c:pt>
                <c:pt idx="5039">
                  <c:v>0.70690961805555552</c:v>
                </c:pt>
                <c:pt idx="5040">
                  <c:v>0.70691594907407407</c:v>
                </c:pt>
                <c:pt idx="5041">
                  <c:v>0.70692228009259261</c:v>
                </c:pt>
                <c:pt idx="5042">
                  <c:v>0.70692861111111105</c:v>
                </c:pt>
                <c:pt idx="5043">
                  <c:v>0.70693494212962971</c:v>
                </c:pt>
                <c:pt idx="5044">
                  <c:v>0.70694108796296307</c:v>
                </c:pt>
                <c:pt idx="5045">
                  <c:v>0.70694748842592592</c:v>
                </c:pt>
                <c:pt idx="5046">
                  <c:v>0.70695381944444435</c:v>
                </c:pt>
                <c:pt idx="5047">
                  <c:v>0.70695996527777771</c:v>
                </c:pt>
                <c:pt idx="5048">
                  <c:v>0.70696648148148145</c:v>
                </c:pt>
                <c:pt idx="5049">
                  <c:v>0.70697262731481481</c:v>
                </c:pt>
                <c:pt idx="5050">
                  <c:v>0.70697895833333335</c:v>
                </c:pt>
                <c:pt idx="5051">
                  <c:v>0.70698510416666671</c:v>
                </c:pt>
                <c:pt idx="5052">
                  <c:v>0.70699269675925924</c:v>
                </c:pt>
                <c:pt idx="5053">
                  <c:v>0.70699902777777768</c:v>
                </c:pt>
                <c:pt idx="5054">
                  <c:v>0.70700518518518518</c:v>
                </c:pt>
                <c:pt idx="5055">
                  <c:v>0.70701150462962969</c:v>
                </c:pt>
                <c:pt idx="5056">
                  <c:v>0.70701766203703709</c:v>
                </c:pt>
                <c:pt idx="5057">
                  <c:v>0.70702399305555552</c:v>
                </c:pt>
                <c:pt idx="5058">
                  <c:v>0.70703013888888888</c:v>
                </c:pt>
                <c:pt idx="5059">
                  <c:v>0.70703646990740732</c:v>
                </c:pt>
                <c:pt idx="5060">
                  <c:v>0.70704280092592597</c:v>
                </c:pt>
                <c:pt idx="5061">
                  <c:v>0.70704894675925922</c:v>
                </c:pt>
                <c:pt idx="5062">
                  <c:v>0.70705527777777777</c:v>
                </c:pt>
                <c:pt idx="5063">
                  <c:v>0.70706142361111113</c:v>
                </c:pt>
                <c:pt idx="5064">
                  <c:v>0.70706793981481475</c:v>
                </c:pt>
                <c:pt idx="5065">
                  <c:v>0.70707444444444445</c:v>
                </c:pt>
                <c:pt idx="5066">
                  <c:v>0.70708060185185184</c:v>
                </c:pt>
                <c:pt idx="5067">
                  <c:v>0.70708692129629636</c:v>
                </c:pt>
                <c:pt idx="5068">
                  <c:v>0.70709307870370364</c:v>
                </c:pt>
                <c:pt idx="5069">
                  <c:v>0.70709940972222218</c:v>
                </c:pt>
                <c:pt idx="5070">
                  <c:v>0.70710537037037036</c:v>
                </c:pt>
                <c:pt idx="5071">
                  <c:v>0.707112962962963</c:v>
                </c:pt>
                <c:pt idx="5072">
                  <c:v>0.70711929398148143</c:v>
                </c:pt>
                <c:pt idx="5073">
                  <c:v>0.70712545138888894</c:v>
                </c:pt>
                <c:pt idx="5074">
                  <c:v>0.70713195601851853</c:v>
                </c:pt>
                <c:pt idx="5075">
                  <c:v>0.70713828703703696</c:v>
                </c:pt>
                <c:pt idx="5076">
                  <c:v>0.70714443287037032</c:v>
                </c:pt>
                <c:pt idx="5077">
                  <c:v>0.70715059027777771</c:v>
                </c:pt>
                <c:pt idx="5078">
                  <c:v>0.70715690972222223</c:v>
                </c:pt>
                <c:pt idx="5079">
                  <c:v>0.70716306712962973</c:v>
                </c:pt>
                <c:pt idx="5080">
                  <c:v>0.70716921296296287</c:v>
                </c:pt>
                <c:pt idx="5081">
                  <c:v>0.70717554398148152</c:v>
                </c:pt>
                <c:pt idx="5082">
                  <c:v>0.70718168981481488</c:v>
                </c:pt>
                <c:pt idx="5083">
                  <c:v>0.70718802083333332</c:v>
                </c:pt>
                <c:pt idx="5084">
                  <c:v>0.70719416666666668</c:v>
                </c:pt>
                <c:pt idx="5085">
                  <c:v>0.70720032407407407</c:v>
                </c:pt>
                <c:pt idx="5086">
                  <c:v>0.70720665509259251</c:v>
                </c:pt>
                <c:pt idx="5087">
                  <c:v>0.70721298611111116</c:v>
                </c:pt>
                <c:pt idx="5088">
                  <c:v>0.70721949074074075</c:v>
                </c:pt>
                <c:pt idx="5089">
                  <c:v>0.70722563657407411</c:v>
                </c:pt>
                <c:pt idx="5090">
                  <c:v>0.7072330555555556</c:v>
                </c:pt>
                <c:pt idx="5091">
                  <c:v>0.70723930555555559</c:v>
                </c:pt>
                <c:pt idx="5092">
                  <c:v>0.70724545138888883</c:v>
                </c:pt>
                <c:pt idx="5093">
                  <c:v>0.70725178240740749</c:v>
                </c:pt>
                <c:pt idx="5094">
                  <c:v>0.70725793981481477</c:v>
                </c:pt>
                <c:pt idx="5095">
                  <c:v>0.70726427083333332</c:v>
                </c:pt>
                <c:pt idx="5096">
                  <c:v>0.70727041666666668</c:v>
                </c:pt>
                <c:pt idx="5097">
                  <c:v>0.70727693287037041</c:v>
                </c:pt>
                <c:pt idx="5098">
                  <c:v>0.70728325231481481</c:v>
                </c:pt>
                <c:pt idx="5099">
                  <c:v>0.70728958333333336</c:v>
                </c:pt>
                <c:pt idx="5100">
                  <c:v>0.70729572916666672</c:v>
                </c:pt>
                <c:pt idx="5101">
                  <c:v>0.707301886574074</c:v>
                </c:pt>
                <c:pt idx="5102">
                  <c:v>0.70730821759259266</c:v>
                </c:pt>
                <c:pt idx="5103">
                  <c:v>0.70731436342592591</c:v>
                </c:pt>
                <c:pt idx="5104">
                  <c:v>0.70732050925925927</c:v>
                </c:pt>
                <c:pt idx="5105">
                  <c:v>0.70732684027777781</c:v>
                </c:pt>
                <c:pt idx="5106">
                  <c:v>0.70733298611111106</c:v>
                </c:pt>
                <c:pt idx="5107">
                  <c:v>0.70733931712962972</c:v>
                </c:pt>
                <c:pt idx="5108">
                  <c:v>0.707345474537037</c:v>
                </c:pt>
                <c:pt idx="5109">
                  <c:v>0.70735306712962964</c:v>
                </c:pt>
                <c:pt idx="5110">
                  <c:v>0.70735939814814808</c:v>
                </c:pt>
                <c:pt idx="5111">
                  <c:v>0.70736554398148144</c:v>
                </c:pt>
                <c:pt idx="5112">
                  <c:v>0.70737187500000009</c:v>
                </c:pt>
                <c:pt idx="5113">
                  <c:v>0.70737802083333323</c:v>
                </c:pt>
                <c:pt idx="5114">
                  <c:v>0.70738435185185189</c:v>
                </c:pt>
                <c:pt idx="5115">
                  <c:v>0.70739025462962957</c:v>
                </c:pt>
                <c:pt idx="5116">
                  <c:v>0.70739658564814822</c:v>
                </c:pt>
                <c:pt idx="5117">
                  <c:v>0.70740274305555551</c:v>
                </c:pt>
                <c:pt idx="5118">
                  <c:v>0.70740888888888886</c:v>
                </c:pt>
                <c:pt idx="5119">
                  <c:v>0.70741521990740741</c:v>
                </c:pt>
                <c:pt idx="5120">
                  <c:v>0.70742136574074077</c:v>
                </c:pt>
                <c:pt idx="5121">
                  <c:v>0.70742769675925921</c:v>
                </c:pt>
                <c:pt idx="5122">
                  <c:v>0.70743402777777786</c:v>
                </c:pt>
                <c:pt idx="5123">
                  <c:v>0.7074403587962963</c:v>
                </c:pt>
                <c:pt idx="5124">
                  <c:v>0.70744668981481473</c:v>
                </c:pt>
                <c:pt idx="5125">
                  <c:v>0.70745265046296302</c:v>
                </c:pt>
                <c:pt idx="5126">
                  <c:v>0.70745898148148145</c:v>
                </c:pt>
                <c:pt idx="5127">
                  <c:v>0.70746512731481481</c:v>
                </c:pt>
                <c:pt idx="5128">
                  <c:v>0.70747273148148138</c:v>
                </c:pt>
                <c:pt idx="5129">
                  <c:v>0.70747906250000003</c:v>
                </c:pt>
                <c:pt idx="5130">
                  <c:v>0.70748520833333339</c:v>
                </c:pt>
                <c:pt idx="5131">
                  <c:v>0.70749171296296298</c:v>
                </c:pt>
                <c:pt idx="5132">
                  <c:v>0.70749804398148142</c:v>
                </c:pt>
                <c:pt idx="5133">
                  <c:v>0.70750420138888892</c:v>
                </c:pt>
                <c:pt idx="5134">
                  <c:v>0.70751034722222217</c:v>
                </c:pt>
                <c:pt idx="5135">
                  <c:v>0.70751667824074083</c:v>
                </c:pt>
                <c:pt idx="5136">
                  <c:v>0.70752282407407419</c:v>
                </c:pt>
                <c:pt idx="5137">
                  <c:v>0.70752896990740732</c:v>
                </c:pt>
                <c:pt idx="5138">
                  <c:v>0.70753530092592598</c:v>
                </c:pt>
                <c:pt idx="5139">
                  <c:v>0.70754144675925923</c:v>
                </c:pt>
                <c:pt idx="5140">
                  <c:v>0.70754777777777778</c:v>
                </c:pt>
                <c:pt idx="5141">
                  <c:v>0.70755393518518517</c:v>
                </c:pt>
                <c:pt idx="5142">
                  <c:v>0.70755989583333323</c:v>
                </c:pt>
                <c:pt idx="5143">
                  <c:v>0.70756605324074073</c:v>
                </c:pt>
                <c:pt idx="5144">
                  <c:v>0.70757219907407409</c:v>
                </c:pt>
                <c:pt idx="5145">
                  <c:v>0.70757853009259264</c:v>
                </c:pt>
                <c:pt idx="5146">
                  <c:v>0.707584675925926</c:v>
                </c:pt>
                <c:pt idx="5147">
                  <c:v>0.70759226851851853</c:v>
                </c:pt>
                <c:pt idx="5148">
                  <c:v>0.70759842592592592</c:v>
                </c:pt>
                <c:pt idx="5149">
                  <c:v>0.7076043865740741</c:v>
                </c:pt>
                <c:pt idx="5150">
                  <c:v>0.70761053240740734</c:v>
                </c:pt>
                <c:pt idx="5151">
                  <c:v>0.70761650462962955</c:v>
                </c:pt>
                <c:pt idx="5152">
                  <c:v>0.70762266203703705</c:v>
                </c:pt>
                <c:pt idx="5153">
                  <c:v>0.70762862268518523</c:v>
                </c:pt>
                <c:pt idx="5154">
                  <c:v>0.70763459490740743</c:v>
                </c:pt>
                <c:pt idx="5155">
                  <c:v>0.70764092592592587</c:v>
                </c:pt>
                <c:pt idx="5156">
                  <c:v>0.70764688657407404</c:v>
                </c:pt>
                <c:pt idx="5157">
                  <c:v>0.70765321759259259</c:v>
                </c:pt>
                <c:pt idx="5158">
                  <c:v>0.70765937499999998</c:v>
                </c:pt>
                <c:pt idx="5159">
                  <c:v>0.70766587962962957</c:v>
                </c:pt>
                <c:pt idx="5160">
                  <c:v>0.70767221064814823</c:v>
                </c:pt>
                <c:pt idx="5161">
                  <c:v>0.70767835648148159</c:v>
                </c:pt>
                <c:pt idx="5162">
                  <c:v>0.70768468750000002</c:v>
                </c:pt>
                <c:pt idx="5163">
                  <c:v>0.70769065972222223</c:v>
                </c:pt>
                <c:pt idx="5164">
                  <c:v>0.70769699074074077</c:v>
                </c:pt>
                <c:pt idx="5165">
                  <c:v>0.70770295138888883</c:v>
                </c:pt>
                <c:pt idx="5166">
                  <c:v>0.70771054398148159</c:v>
                </c:pt>
                <c:pt idx="5167">
                  <c:v>0.70771688657407406</c:v>
                </c:pt>
                <c:pt idx="5168">
                  <c:v>0.70772284722222223</c:v>
                </c:pt>
                <c:pt idx="5169">
                  <c:v>0.70772913194444442</c:v>
                </c:pt>
                <c:pt idx="5170">
                  <c:v>0.70773527777777778</c:v>
                </c:pt>
                <c:pt idx="5171">
                  <c:v>0.70774160879629633</c:v>
                </c:pt>
                <c:pt idx="5172">
                  <c:v>0.70774775462962969</c:v>
                </c:pt>
                <c:pt idx="5173">
                  <c:v>0.70775390046296305</c:v>
                </c:pt>
                <c:pt idx="5174">
                  <c:v>0.70776023148148148</c:v>
                </c:pt>
                <c:pt idx="5175">
                  <c:v>0.70776620370370369</c:v>
                </c:pt>
                <c:pt idx="5176">
                  <c:v>0.70777234953703705</c:v>
                </c:pt>
                <c:pt idx="5177">
                  <c:v>0.70777832175925937</c:v>
                </c:pt>
                <c:pt idx="5178">
                  <c:v>0.7077844675925925</c:v>
                </c:pt>
                <c:pt idx="5179">
                  <c:v>0.70779061342592586</c:v>
                </c:pt>
                <c:pt idx="5180">
                  <c:v>0.70779658564814818</c:v>
                </c:pt>
                <c:pt idx="5181">
                  <c:v>0.70780291666666661</c:v>
                </c:pt>
                <c:pt idx="5182">
                  <c:v>0.7078088773148149</c:v>
                </c:pt>
                <c:pt idx="5183">
                  <c:v>0.70781503472222218</c:v>
                </c:pt>
                <c:pt idx="5184">
                  <c:v>0.7078210069444445</c:v>
                </c:pt>
                <c:pt idx="5185">
                  <c:v>0.70782841435185195</c:v>
                </c:pt>
                <c:pt idx="5186">
                  <c:v>0.70783474537037039</c:v>
                </c:pt>
                <c:pt idx="5187">
                  <c:v>0.70784071759259259</c:v>
                </c:pt>
                <c:pt idx="5188">
                  <c:v>0.70784704861111114</c:v>
                </c:pt>
                <c:pt idx="5189">
                  <c:v>0.7078530092592592</c:v>
                </c:pt>
                <c:pt idx="5190">
                  <c:v>0.70785915509259256</c:v>
                </c:pt>
                <c:pt idx="5191">
                  <c:v>0.70786512731481477</c:v>
                </c:pt>
                <c:pt idx="5192">
                  <c:v>0.70787109953703709</c:v>
                </c:pt>
                <c:pt idx="5193">
                  <c:v>0.70787743055555552</c:v>
                </c:pt>
                <c:pt idx="5194">
                  <c:v>0.70788333333333331</c:v>
                </c:pt>
                <c:pt idx="5195">
                  <c:v>0.70788947916666667</c:v>
                </c:pt>
                <c:pt idx="5196">
                  <c:v>0.70789545138888899</c:v>
                </c:pt>
                <c:pt idx="5197">
                  <c:v>0.70790159722222212</c:v>
                </c:pt>
                <c:pt idx="5198">
                  <c:v>0.70790774305555548</c:v>
                </c:pt>
                <c:pt idx="5199">
                  <c:v>0.7079137152777778</c:v>
                </c:pt>
                <c:pt idx="5200">
                  <c:v>0.70792004629629623</c:v>
                </c:pt>
                <c:pt idx="5201">
                  <c:v>0.70792619212962959</c:v>
                </c:pt>
                <c:pt idx="5202">
                  <c:v>0.70793252314814825</c:v>
                </c:pt>
                <c:pt idx="5203">
                  <c:v>0.70793866898148139</c:v>
                </c:pt>
                <c:pt idx="5204">
                  <c:v>0.70794627314814818</c:v>
                </c:pt>
                <c:pt idx="5205">
                  <c:v>0.70795260416666661</c:v>
                </c:pt>
                <c:pt idx="5206">
                  <c:v>0.70795856481481489</c:v>
                </c:pt>
                <c:pt idx="5207">
                  <c:v>0.70796471064814825</c:v>
                </c:pt>
                <c:pt idx="5208">
                  <c:v>0.70797068287037035</c:v>
                </c:pt>
                <c:pt idx="5209">
                  <c:v>0.70797682870370371</c:v>
                </c:pt>
                <c:pt idx="5210">
                  <c:v>0.70798280092592591</c:v>
                </c:pt>
                <c:pt idx="5211">
                  <c:v>0.70798877314814812</c:v>
                </c:pt>
                <c:pt idx="5212">
                  <c:v>0.70799510416666667</c:v>
                </c:pt>
                <c:pt idx="5213">
                  <c:v>0.70800106481481484</c:v>
                </c:pt>
                <c:pt idx="5214">
                  <c:v>0.70800739583333339</c:v>
                </c:pt>
                <c:pt idx="5215">
                  <c:v>0.70801354166666675</c:v>
                </c:pt>
                <c:pt idx="5216">
                  <c:v>0.70801987268518518</c:v>
                </c:pt>
                <c:pt idx="5217">
                  <c:v>0.70802620370370362</c:v>
                </c:pt>
                <c:pt idx="5218">
                  <c:v>0.70803234953703698</c:v>
                </c:pt>
                <c:pt idx="5219">
                  <c:v>0.70803850694444448</c:v>
                </c:pt>
                <c:pt idx="5220">
                  <c:v>0.70804447916666657</c:v>
                </c:pt>
                <c:pt idx="5221">
                  <c:v>0.70805079861111109</c:v>
                </c:pt>
                <c:pt idx="5222">
                  <c:v>0.70805677083333329</c:v>
                </c:pt>
                <c:pt idx="5223">
                  <c:v>0.70806418981481478</c:v>
                </c:pt>
                <c:pt idx="5224">
                  <c:v>0.70807033564814814</c:v>
                </c:pt>
                <c:pt idx="5225">
                  <c:v>0.70807630787037035</c:v>
                </c:pt>
                <c:pt idx="5226">
                  <c:v>0.70808245370370371</c:v>
                </c:pt>
                <c:pt idx="5227">
                  <c:v>0.70808859953703707</c:v>
                </c:pt>
                <c:pt idx="5228">
                  <c:v>0.70809493055555561</c:v>
                </c:pt>
                <c:pt idx="5229">
                  <c:v>0.70810107638888897</c:v>
                </c:pt>
                <c:pt idx="5230">
                  <c:v>0.70810740740740741</c:v>
                </c:pt>
                <c:pt idx="5231">
                  <c:v>0.70811355324074077</c:v>
                </c:pt>
                <c:pt idx="5232">
                  <c:v>0.70811971064814816</c:v>
                </c:pt>
                <c:pt idx="5233">
                  <c:v>0.70812604166666659</c:v>
                </c:pt>
                <c:pt idx="5234">
                  <c:v>0.70813200231481488</c:v>
                </c:pt>
                <c:pt idx="5235">
                  <c:v>0.70813833333333331</c:v>
                </c:pt>
                <c:pt idx="5236">
                  <c:v>0.70814447916666667</c:v>
                </c:pt>
                <c:pt idx="5237">
                  <c:v>0.70815045138888888</c:v>
                </c:pt>
                <c:pt idx="5238">
                  <c:v>0.70815678240740743</c:v>
                </c:pt>
                <c:pt idx="5239">
                  <c:v>0.70816292824074079</c:v>
                </c:pt>
                <c:pt idx="5240">
                  <c:v>0.70816925925925922</c:v>
                </c:pt>
                <c:pt idx="5241">
                  <c:v>0.70817540509259258</c:v>
                </c:pt>
                <c:pt idx="5242">
                  <c:v>0.70818336805555548</c:v>
                </c:pt>
                <c:pt idx="5243">
                  <c:v>0.70818969907407414</c:v>
                </c:pt>
                <c:pt idx="5244">
                  <c:v>0.70819584490740739</c:v>
                </c:pt>
                <c:pt idx="5245">
                  <c:v>0.70820217592592594</c:v>
                </c:pt>
                <c:pt idx="5246">
                  <c:v>0.70820832175925919</c:v>
                </c:pt>
                <c:pt idx="5247">
                  <c:v>0.70821465277777784</c:v>
                </c:pt>
                <c:pt idx="5248">
                  <c:v>0.7082207986111112</c:v>
                </c:pt>
                <c:pt idx="5249">
                  <c:v>0.70822715277777781</c:v>
                </c:pt>
                <c:pt idx="5250">
                  <c:v>0.70823331018518509</c:v>
                </c:pt>
                <c:pt idx="5251">
                  <c:v>0.70823945601851845</c:v>
                </c:pt>
                <c:pt idx="5252">
                  <c:v>0.70824597222222219</c:v>
                </c:pt>
                <c:pt idx="5253">
                  <c:v>0.7082522916666667</c:v>
                </c:pt>
                <c:pt idx="5254">
                  <c:v>0.70825844907407409</c:v>
                </c:pt>
                <c:pt idx="5255">
                  <c:v>0.70826459490740745</c:v>
                </c:pt>
                <c:pt idx="5256">
                  <c:v>0.70827074074074081</c:v>
                </c:pt>
                <c:pt idx="5257">
                  <c:v>0.70827707175925925</c:v>
                </c:pt>
                <c:pt idx="5258">
                  <c:v>0.70828321759259261</c:v>
                </c:pt>
                <c:pt idx="5259">
                  <c:v>0.70828954861111104</c:v>
                </c:pt>
                <c:pt idx="5260">
                  <c:v>0.70829570601851854</c:v>
                </c:pt>
                <c:pt idx="5261">
                  <c:v>0.70830329861111119</c:v>
                </c:pt>
                <c:pt idx="5262">
                  <c:v>0.70830962962962962</c:v>
                </c:pt>
                <c:pt idx="5263">
                  <c:v>0.70831596064814806</c:v>
                </c:pt>
                <c:pt idx="5264">
                  <c:v>0.70832229166666671</c:v>
                </c:pt>
                <c:pt idx="5265">
                  <c:v>0.7083287962962963</c:v>
                </c:pt>
                <c:pt idx="5266">
                  <c:v>0.70833512731481474</c:v>
                </c:pt>
                <c:pt idx="5267">
                  <c:v>0.7083412731481481</c:v>
                </c:pt>
                <c:pt idx="5268">
                  <c:v>0.70834743055555549</c:v>
                </c:pt>
                <c:pt idx="5269">
                  <c:v>0.70835375</c:v>
                </c:pt>
                <c:pt idx="5270">
                  <c:v>0.70836008101851855</c:v>
                </c:pt>
                <c:pt idx="5271">
                  <c:v>0.70836623842592594</c:v>
                </c:pt>
                <c:pt idx="5272">
                  <c:v>0.70837255787037046</c:v>
                </c:pt>
                <c:pt idx="5273">
                  <c:v>0.70837888888888889</c:v>
                </c:pt>
                <c:pt idx="5274">
                  <c:v>0.70838521990740733</c:v>
                </c:pt>
                <c:pt idx="5275">
                  <c:v>0.70839155092592598</c:v>
                </c:pt>
                <c:pt idx="5276">
                  <c:v>0.70839788194444442</c:v>
                </c:pt>
                <c:pt idx="5277">
                  <c:v>0.70840438657407401</c:v>
                </c:pt>
                <c:pt idx="5278">
                  <c:v>0.70841090277777774</c:v>
                </c:pt>
                <c:pt idx="5279">
                  <c:v>0.7084170486111111</c:v>
                </c:pt>
                <c:pt idx="5280">
                  <c:v>0.70842464120370374</c:v>
                </c:pt>
                <c:pt idx="5281">
                  <c:v>0.70843079861111102</c:v>
                </c:pt>
                <c:pt idx="5282">
                  <c:v>0.70843711805555554</c:v>
                </c:pt>
                <c:pt idx="5283">
                  <c:v>0.70844327546296293</c:v>
                </c:pt>
                <c:pt idx="5284">
                  <c:v>0.70844960648148148</c:v>
                </c:pt>
                <c:pt idx="5285">
                  <c:v>0.70845593750000002</c:v>
                </c:pt>
                <c:pt idx="5286">
                  <c:v>0.70846244212962961</c:v>
                </c:pt>
                <c:pt idx="5287">
                  <c:v>0.70846877314814816</c:v>
                </c:pt>
                <c:pt idx="5288">
                  <c:v>0.7084751041666667</c:v>
                </c:pt>
                <c:pt idx="5289">
                  <c:v>0.70848143518518514</c:v>
                </c:pt>
                <c:pt idx="5290">
                  <c:v>0.7084875810185185</c:v>
                </c:pt>
                <c:pt idx="5291">
                  <c:v>0.70849391203703693</c:v>
                </c:pt>
                <c:pt idx="5292">
                  <c:v>0.70850005787037029</c:v>
                </c:pt>
                <c:pt idx="5293">
                  <c:v>0.70850638888888895</c:v>
                </c:pt>
                <c:pt idx="5294">
                  <c:v>0.70851271990740738</c:v>
                </c:pt>
                <c:pt idx="5295">
                  <c:v>0.70851905092592593</c:v>
                </c:pt>
                <c:pt idx="5296">
                  <c:v>0.70852538194444448</c:v>
                </c:pt>
                <c:pt idx="5297">
                  <c:v>0.70853188657407407</c:v>
                </c:pt>
                <c:pt idx="5298">
                  <c:v>0.70853821759259261</c:v>
                </c:pt>
                <c:pt idx="5299">
                  <c:v>0.70854581018518514</c:v>
                </c:pt>
                <c:pt idx="5300">
                  <c:v>0.70855196759259265</c:v>
                </c:pt>
                <c:pt idx="5301">
                  <c:v>0.70855829861111108</c:v>
                </c:pt>
                <c:pt idx="5302">
                  <c:v>0.70856462962962963</c:v>
                </c:pt>
                <c:pt idx="5303">
                  <c:v>0.70857077546296299</c:v>
                </c:pt>
                <c:pt idx="5304">
                  <c:v>0.70857692129629635</c:v>
                </c:pt>
                <c:pt idx="5305">
                  <c:v>0.70858343750000008</c:v>
                </c:pt>
                <c:pt idx="5306">
                  <c:v>0.70858976851851851</c:v>
                </c:pt>
                <c:pt idx="5307">
                  <c:v>0.7085962731481481</c:v>
                </c:pt>
                <c:pt idx="5308">
                  <c:v>0.70860241898148146</c:v>
                </c:pt>
                <c:pt idx="5309">
                  <c:v>0.7086087499999999</c:v>
                </c:pt>
                <c:pt idx="5310">
                  <c:v>0.7086149074074074</c:v>
                </c:pt>
                <c:pt idx="5311">
                  <c:v>0.70862105324074076</c:v>
                </c:pt>
                <c:pt idx="5312">
                  <c:v>0.70862755787037035</c:v>
                </c:pt>
                <c:pt idx="5313">
                  <c:v>0.70863371527777774</c:v>
                </c:pt>
                <c:pt idx="5314">
                  <c:v>0.70864003472222226</c:v>
                </c:pt>
                <c:pt idx="5315">
                  <c:v>0.70864619212962954</c:v>
                </c:pt>
                <c:pt idx="5316">
                  <c:v>0.7086523379629629</c:v>
                </c:pt>
                <c:pt idx="5317">
                  <c:v>0.70865885416666663</c:v>
                </c:pt>
                <c:pt idx="5318">
                  <c:v>0.70866662037037031</c:v>
                </c:pt>
                <c:pt idx="5319">
                  <c:v>0.70867313657407405</c:v>
                </c:pt>
                <c:pt idx="5320">
                  <c:v>0.70867928240740741</c:v>
                </c:pt>
                <c:pt idx="5321">
                  <c:v>0.70868561342592595</c:v>
                </c:pt>
                <c:pt idx="5322">
                  <c:v>0.70869175925925931</c:v>
                </c:pt>
                <c:pt idx="5323">
                  <c:v>0.70869791666666659</c:v>
                </c:pt>
                <c:pt idx="5324">
                  <c:v>0.70870424768518525</c:v>
                </c:pt>
                <c:pt idx="5325">
                  <c:v>0.70871056712962954</c:v>
                </c:pt>
                <c:pt idx="5326">
                  <c:v>0.70871728009259261</c:v>
                </c:pt>
                <c:pt idx="5327">
                  <c:v>0.70872344907407403</c:v>
                </c:pt>
                <c:pt idx="5328">
                  <c:v>0.70872978009259258</c:v>
                </c:pt>
                <c:pt idx="5329">
                  <c:v>0.70873593750000008</c:v>
                </c:pt>
                <c:pt idx="5330">
                  <c:v>0.70874225694444437</c:v>
                </c:pt>
                <c:pt idx="5331">
                  <c:v>0.70874858796296303</c:v>
                </c:pt>
                <c:pt idx="5332">
                  <c:v>0.70875474537037031</c:v>
                </c:pt>
                <c:pt idx="5333">
                  <c:v>0.70876106481481482</c:v>
                </c:pt>
                <c:pt idx="5334">
                  <c:v>0.70876722222222222</c:v>
                </c:pt>
                <c:pt idx="5335">
                  <c:v>0.70877336805555557</c:v>
                </c:pt>
                <c:pt idx="5336">
                  <c:v>0.70877969907407401</c:v>
                </c:pt>
                <c:pt idx="5337">
                  <c:v>0.70878729166666676</c:v>
                </c:pt>
                <c:pt idx="5338">
                  <c:v>0.70879380787037027</c:v>
                </c:pt>
                <c:pt idx="5339">
                  <c:v>0.70879995370370363</c:v>
                </c:pt>
                <c:pt idx="5340">
                  <c:v>0.70880646990740737</c:v>
                </c:pt>
                <c:pt idx="5341">
                  <c:v>0.70881261574074073</c:v>
                </c:pt>
                <c:pt idx="5342">
                  <c:v>0.70881894675925927</c:v>
                </c:pt>
                <c:pt idx="5343">
                  <c:v>0.70882509259259263</c:v>
                </c:pt>
                <c:pt idx="5344">
                  <c:v>0.70883123842592599</c:v>
                </c:pt>
                <c:pt idx="5345">
                  <c:v>0.70883775462962972</c:v>
                </c:pt>
                <c:pt idx="5346">
                  <c:v>0.70884390046296286</c:v>
                </c:pt>
                <c:pt idx="5347">
                  <c:v>0.70885023148148152</c:v>
                </c:pt>
                <c:pt idx="5348">
                  <c:v>0.70885656249999995</c:v>
                </c:pt>
                <c:pt idx="5349">
                  <c:v>0.70886306712962954</c:v>
                </c:pt>
                <c:pt idx="5350">
                  <c:v>0.7088693981481482</c:v>
                </c:pt>
                <c:pt idx="5351">
                  <c:v>0.70887554398148145</c:v>
                </c:pt>
                <c:pt idx="5352">
                  <c:v>0.70888187499999999</c:v>
                </c:pt>
                <c:pt idx="5353">
                  <c:v>0.70888802083333335</c:v>
                </c:pt>
                <c:pt idx="5354">
                  <c:v>0.7088943518518519</c:v>
                </c:pt>
                <c:pt idx="5355">
                  <c:v>0.70890050925925918</c:v>
                </c:pt>
                <c:pt idx="5356">
                  <c:v>0.70890810185185182</c:v>
                </c:pt>
                <c:pt idx="5357">
                  <c:v>0.70891443287037037</c:v>
                </c:pt>
                <c:pt idx="5358">
                  <c:v>0.70892057870370373</c:v>
                </c:pt>
                <c:pt idx="5359">
                  <c:v>0.70892709490740735</c:v>
                </c:pt>
                <c:pt idx="5360">
                  <c:v>0.70893341435185186</c:v>
                </c:pt>
                <c:pt idx="5361">
                  <c:v>0.7089399305555556</c:v>
                </c:pt>
                <c:pt idx="5362">
                  <c:v>0.70894607638888896</c:v>
                </c:pt>
                <c:pt idx="5363">
                  <c:v>0.70895222222222232</c:v>
                </c:pt>
                <c:pt idx="5364">
                  <c:v>0.70895873842592583</c:v>
                </c:pt>
                <c:pt idx="5365">
                  <c:v>0.70896488425925919</c:v>
                </c:pt>
                <c:pt idx="5366">
                  <c:v>0.70897121527777784</c:v>
                </c:pt>
                <c:pt idx="5367">
                  <c:v>0.70897737268518524</c:v>
                </c:pt>
                <c:pt idx="5368">
                  <c:v>0.7089835185185186</c:v>
                </c:pt>
                <c:pt idx="5369">
                  <c:v>0.70899002314814819</c:v>
                </c:pt>
                <c:pt idx="5370">
                  <c:v>0.70899618055555547</c:v>
                </c:pt>
                <c:pt idx="5371">
                  <c:v>0.70900268518518528</c:v>
                </c:pt>
                <c:pt idx="5372">
                  <c:v>0.70900901620370371</c:v>
                </c:pt>
                <c:pt idx="5373">
                  <c:v>0.70901553240740744</c:v>
                </c:pt>
                <c:pt idx="5374">
                  <c:v>0.7090216782407408</c:v>
                </c:pt>
                <c:pt idx="5375">
                  <c:v>0.70902927083333334</c:v>
                </c:pt>
                <c:pt idx="5376">
                  <c:v>0.70903578703703707</c:v>
                </c:pt>
                <c:pt idx="5377">
                  <c:v>0.70904193287037032</c:v>
                </c:pt>
                <c:pt idx="5378">
                  <c:v>0.70904843750000002</c:v>
                </c:pt>
                <c:pt idx="5379">
                  <c:v>0.70905476851851856</c:v>
                </c:pt>
                <c:pt idx="5380">
                  <c:v>0.7090612847222223</c:v>
                </c:pt>
                <c:pt idx="5381">
                  <c:v>0.70906761574074073</c:v>
                </c:pt>
                <c:pt idx="5382">
                  <c:v>0.70907394675925917</c:v>
                </c:pt>
                <c:pt idx="5383">
                  <c:v>0.70908045138888898</c:v>
                </c:pt>
                <c:pt idx="5384">
                  <c:v>0.70908659722222211</c:v>
                </c:pt>
                <c:pt idx="5385">
                  <c:v>0.70909311342592585</c:v>
                </c:pt>
                <c:pt idx="5386">
                  <c:v>0.70909925925925921</c:v>
                </c:pt>
                <c:pt idx="5387">
                  <c:v>0.70910559027777775</c:v>
                </c:pt>
                <c:pt idx="5388">
                  <c:v>0.70911210648148149</c:v>
                </c:pt>
                <c:pt idx="5389">
                  <c:v>0.70911842592592589</c:v>
                </c:pt>
                <c:pt idx="5390">
                  <c:v>0.70912494212962962</c:v>
                </c:pt>
                <c:pt idx="5391">
                  <c:v>0.70913127314814817</c:v>
                </c:pt>
                <c:pt idx="5392">
                  <c:v>0.70913777777777776</c:v>
                </c:pt>
                <c:pt idx="5393">
                  <c:v>0.70914393518518526</c:v>
                </c:pt>
                <c:pt idx="5394">
                  <c:v>0.70915171296296287</c:v>
                </c:pt>
                <c:pt idx="5395">
                  <c:v>0.70915803240740738</c:v>
                </c:pt>
                <c:pt idx="5396">
                  <c:v>0.70916418981481488</c:v>
                </c:pt>
                <c:pt idx="5397">
                  <c:v>0.70917052083333332</c:v>
                </c:pt>
                <c:pt idx="5398">
                  <c:v>0.70917666666666668</c:v>
                </c:pt>
                <c:pt idx="5399">
                  <c:v>0.70918299768518522</c:v>
                </c:pt>
                <c:pt idx="5400">
                  <c:v>0.70918914351851858</c:v>
                </c:pt>
                <c:pt idx="5401">
                  <c:v>0.70919547453703702</c:v>
                </c:pt>
                <c:pt idx="5402">
                  <c:v>0.70920162037037038</c:v>
                </c:pt>
                <c:pt idx="5403">
                  <c:v>0.70920759259259258</c:v>
                </c:pt>
                <c:pt idx="5404">
                  <c:v>0.70921386574074063</c:v>
                </c:pt>
                <c:pt idx="5405">
                  <c:v>0.70922001157407399</c:v>
                </c:pt>
                <c:pt idx="5406">
                  <c:v>0.70922634259259265</c:v>
                </c:pt>
                <c:pt idx="5407">
                  <c:v>0.7092324884259259</c:v>
                </c:pt>
                <c:pt idx="5408">
                  <c:v>0.70923846064814811</c:v>
                </c:pt>
                <c:pt idx="5409">
                  <c:v>0.70924479166666676</c:v>
                </c:pt>
                <c:pt idx="5410">
                  <c:v>0.70925075231481483</c:v>
                </c:pt>
                <c:pt idx="5411">
                  <c:v>0.70925708333333326</c:v>
                </c:pt>
                <c:pt idx="5412">
                  <c:v>0.70926324074074076</c:v>
                </c:pt>
                <c:pt idx="5413">
                  <c:v>0.70927083333333341</c:v>
                </c:pt>
                <c:pt idx="5414">
                  <c:v>0.70927716435185184</c:v>
                </c:pt>
                <c:pt idx="5415">
                  <c:v>0.7092831249999999</c:v>
                </c:pt>
                <c:pt idx="5416">
                  <c:v>0.70928945601851856</c:v>
                </c:pt>
                <c:pt idx="5417">
                  <c:v>0.70929561342592595</c:v>
                </c:pt>
                <c:pt idx="5418">
                  <c:v>0.70930193287037036</c:v>
                </c:pt>
                <c:pt idx="5419">
                  <c:v>0.70930790509259267</c:v>
                </c:pt>
                <c:pt idx="5420">
                  <c:v>0.70931423611111111</c:v>
                </c:pt>
                <c:pt idx="5421">
                  <c:v>0.70932056712962954</c:v>
                </c:pt>
                <c:pt idx="5422">
                  <c:v>0.7093267129629629</c:v>
                </c:pt>
                <c:pt idx="5423">
                  <c:v>0.70933304398148145</c:v>
                </c:pt>
                <c:pt idx="5424">
                  <c:v>0.70933918981481481</c:v>
                </c:pt>
                <c:pt idx="5425">
                  <c:v>0.70934552083333335</c:v>
                </c:pt>
                <c:pt idx="5426">
                  <c:v>0.7093516666666666</c:v>
                </c:pt>
                <c:pt idx="5427">
                  <c:v>0.70935782407407411</c:v>
                </c:pt>
                <c:pt idx="5428">
                  <c:v>0.70936414351851862</c:v>
                </c:pt>
                <c:pt idx="5429">
                  <c:v>0.70937010416666668</c:v>
                </c:pt>
                <c:pt idx="5430">
                  <c:v>0.70937643518518512</c:v>
                </c:pt>
                <c:pt idx="5431">
                  <c:v>0.70938240740740743</c:v>
                </c:pt>
                <c:pt idx="5432">
                  <c:v>0.70939018518518526</c:v>
                </c:pt>
                <c:pt idx="5433">
                  <c:v>0.7093965162037037</c:v>
                </c:pt>
                <c:pt idx="5434">
                  <c:v>0.70940266203703706</c:v>
                </c:pt>
                <c:pt idx="5435">
                  <c:v>0.70940917824074079</c:v>
                </c:pt>
                <c:pt idx="5436">
                  <c:v>0.70941568287037038</c:v>
                </c:pt>
                <c:pt idx="5437">
                  <c:v>0.70942201388888881</c:v>
                </c:pt>
                <c:pt idx="5438">
                  <c:v>0.70942834490740747</c:v>
                </c:pt>
                <c:pt idx="5439">
                  <c:v>0.70943467592592591</c:v>
                </c:pt>
                <c:pt idx="5440">
                  <c:v>0.7094411805555555</c:v>
                </c:pt>
                <c:pt idx="5441">
                  <c:v>0.70944751157407404</c:v>
                </c:pt>
                <c:pt idx="5442">
                  <c:v>0.70945384259259259</c:v>
                </c:pt>
                <c:pt idx="5443">
                  <c:v>0.70945998842592595</c:v>
                </c:pt>
                <c:pt idx="5444">
                  <c:v>0.70946650462962957</c:v>
                </c:pt>
                <c:pt idx="5445">
                  <c:v>0.7094730208333333</c:v>
                </c:pt>
                <c:pt idx="5446">
                  <c:v>0.70947934027777781</c:v>
                </c:pt>
                <c:pt idx="5447">
                  <c:v>0.70948585648148155</c:v>
                </c:pt>
                <c:pt idx="5448">
                  <c:v>0.70949200231481491</c:v>
                </c:pt>
                <c:pt idx="5449">
                  <c:v>0.70949833333333334</c:v>
                </c:pt>
                <c:pt idx="5450">
                  <c:v>0.7095044791666667</c:v>
                </c:pt>
                <c:pt idx="5451">
                  <c:v>0.70951208333333327</c:v>
                </c:pt>
                <c:pt idx="5452">
                  <c:v>0.70951841435185192</c:v>
                </c:pt>
                <c:pt idx="5453">
                  <c:v>0.70952456018518528</c:v>
                </c:pt>
                <c:pt idx="5454">
                  <c:v>0.70953106481481487</c:v>
                </c:pt>
                <c:pt idx="5455">
                  <c:v>0.70953739583333331</c:v>
                </c:pt>
                <c:pt idx="5456">
                  <c:v>0.70954391203703704</c:v>
                </c:pt>
                <c:pt idx="5457">
                  <c:v>0.70955024305555547</c:v>
                </c:pt>
                <c:pt idx="5458">
                  <c:v>0.70955638888888883</c:v>
                </c:pt>
                <c:pt idx="5459">
                  <c:v>0.70956289351851842</c:v>
                </c:pt>
                <c:pt idx="5460">
                  <c:v>0.70956905092592593</c:v>
                </c:pt>
                <c:pt idx="5461">
                  <c:v>0.70957538194444447</c:v>
                </c:pt>
                <c:pt idx="5462">
                  <c:v>0.70958152777777783</c:v>
                </c:pt>
                <c:pt idx="5463">
                  <c:v>0.70958767361111119</c:v>
                </c:pt>
                <c:pt idx="5464">
                  <c:v>0.70959418981481492</c:v>
                </c:pt>
                <c:pt idx="5465">
                  <c:v>0.70960052083333336</c:v>
                </c:pt>
                <c:pt idx="5466">
                  <c:v>0.70960702546296295</c:v>
                </c:pt>
                <c:pt idx="5467">
                  <c:v>0.70961335648148138</c:v>
                </c:pt>
                <c:pt idx="5468">
                  <c:v>0.70961968750000004</c:v>
                </c:pt>
                <c:pt idx="5469">
                  <c:v>0.7096258333333334</c:v>
                </c:pt>
                <c:pt idx="5470">
                  <c:v>0.70963343749999996</c:v>
                </c:pt>
                <c:pt idx="5471">
                  <c:v>0.70963958333333332</c:v>
                </c:pt>
                <c:pt idx="5472">
                  <c:v>0.70964591435185176</c:v>
                </c:pt>
                <c:pt idx="5473">
                  <c:v>0.70965224537037042</c:v>
                </c:pt>
                <c:pt idx="5474">
                  <c:v>0.70965856481481471</c:v>
                </c:pt>
                <c:pt idx="5475">
                  <c:v>0.70966508101851844</c:v>
                </c:pt>
                <c:pt idx="5476">
                  <c:v>0.7096712268518518</c:v>
                </c:pt>
                <c:pt idx="5477">
                  <c:v>0.70967755787037035</c:v>
                </c:pt>
                <c:pt idx="5478">
                  <c:v>0.70968407407407408</c:v>
                </c:pt>
                <c:pt idx="5479">
                  <c:v>0.70969021990740744</c:v>
                </c:pt>
                <c:pt idx="5480">
                  <c:v>0.70969655092592587</c:v>
                </c:pt>
                <c:pt idx="5481">
                  <c:v>0.70970269675925923</c:v>
                </c:pt>
                <c:pt idx="5482">
                  <c:v>0.70970868055555558</c:v>
                </c:pt>
                <c:pt idx="5483">
                  <c:v>0.70971518518518517</c:v>
                </c:pt>
                <c:pt idx="5484">
                  <c:v>0.70972133101851853</c:v>
                </c:pt>
                <c:pt idx="5485">
                  <c:v>0.70972766203703708</c:v>
                </c:pt>
                <c:pt idx="5486">
                  <c:v>0.70973399305555551</c:v>
                </c:pt>
                <c:pt idx="5487">
                  <c:v>0.70974050925925924</c:v>
                </c:pt>
                <c:pt idx="5488">
                  <c:v>0.70974684027777768</c:v>
                </c:pt>
                <c:pt idx="5489">
                  <c:v>0.70975461805555551</c:v>
                </c:pt>
                <c:pt idx="5490">
                  <c:v>0.70976093750000002</c:v>
                </c:pt>
                <c:pt idx="5491">
                  <c:v>0.70976709490740741</c:v>
                </c:pt>
                <c:pt idx="5492">
                  <c:v>0.709773599537037</c:v>
                </c:pt>
                <c:pt idx="5493">
                  <c:v>0.70977975694444451</c:v>
                </c:pt>
                <c:pt idx="5494">
                  <c:v>0.70978608796296294</c:v>
                </c:pt>
                <c:pt idx="5495">
                  <c:v>0.70979259259259253</c:v>
                </c:pt>
                <c:pt idx="5496">
                  <c:v>0.70979892361111119</c:v>
                </c:pt>
                <c:pt idx="5497">
                  <c:v>0.70980543981481492</c:v>
                </c:pt>
                <c:pt idx="5498">
                  <c:v>0.70981158564814806</c:v>
                </c:pt>
                <c:pt idx="5499">
                  <c:v>0.70981809027777787</c:v>
                </c:pt>
                <c:pt idx="5500">
                  <c:v>0.70982424768518515</c:v>
                </c:pt>
                <c:pt idx="5501">
                  <c:v>0.70983039351851851</c:v>
                </c:pt>
                <c:pt idx="5502">
                  <c:v>0.7098368981481481</c:v>
                </c:pt>
                <c:pt idx="5503">
                  <c:v>0.70984305555555549</c:v>
                </c:pt>
                <c:pt idx="5504">
                  <c:v>0.70984938657407415</c:v>
                </c:pt>
                <c:pt idx="5505">
                  <c:v>0.70985553240740751</c:v>
                </c:pt>
                <c:pt idx="5506">
                  <c:v>0.70986166666666672</c:v>
                </c:pt>
                <c:pt idx="5507">
                  <c:v>0.70986818287037046</c:v>
                </c:pt>
                <c:pt idx="5508">
                  <c:v>0.70987596064814806</c:v>
                </c:pt>
                <c:pt idx="5509">
                  <c:v>0.70988228009259258</c:v>
                </c:pt>
                <c:pt idx="5510">
                  <c:v>0.70988843749999997</c:v>
                </c:pt>
                <c:pt idx="5511">
                  <c:v>0.70989476851851852</c:v>
                </c:pt>
                <c:pt idx="5512">
                  <c:v>0.70990091435185187</c:v>
                </c:pt>
                <c:pt idx="5513">
                  <c:v>0.70990706018518512</c:v>
                </c:pt>
                <c:pt idx="5514">
                  <c:v>0.70991339120370378</c:v>
                </c:pt>
                <c:pt idx="5515">
                  <c:v>0.70991990740740751</c:v>
                </c:pt>
                <c:pt idx="5516">
                  <c:v>0.7099264120370371</c:v>
                </c:pt>
                <c:pt idx="5517">
                  <c:v>0.70993274305555554</c:v>
                </c:pt>
                <c:pt idx="5518">
                  <c:v>0.70993907407407397</c:v>
                </c:pt>
                <c:pt idx="5519">
                  <c:v>0.70994521990740733</c:v>
                </c:pt>
                <c:pt idx="5520">
                  <c:v>0.70995155092592599</c:v>
                </c:pt>
                <c:pt idx="5521">
                  <c:v>0.70995806712962961</c:v>
                </c:pt>
                <c:pt idx="5522">
                  <c:v>0.70996421296296297</c:v>
                </c:pt>
                <c:pt idx="5523">
                  <c:v>0.70997054398148152</c:v>
                </c:pt>
                <c:pt idx="5524">
                  <c:v>0.70997668981481477</c:v>
                </c:pt>
                <c:pt idx="5525">
                  <c:v>0.70998302083333342</c:v>
                </c:pt>
                <c:pt idx="5526">
                  <c:v>0.70998935185185186</c:v>
                </c:pt>
                <c:pt idx="5527">
                  <c:v>0.70999712962962969</c:v>
                </c:pt>
                <c:pt idx="5528">
                  <c:v>0.71000363425925928</c:v>
                </c:pt>
                <c:pt idx="5529">
                  <c:v>0.71000979166666667</c:v>
                </c:pt>
                <c:pt idx="5530">
                  <c:v>0.71001612268518521</c:v>
                </c:pt>
                <c:pt idx="5531">
                  <c:v>0.71002226851851846</c:v>
                </c:pt>
                <c:pt idx="5532">
                  <c:v>0.71002841435185182</c:v>
                </c:pt>
                <c:pt idx="5533">
                  <c:v>0.71003493055555555</c:v>
                </c:pt>
                <c:pt idx="5534">
                  <c:v>0.71004107638888891</c:v>
                </c:pt>
                <c:pt idx="5535">
                  <c:v>0.7100475810185185</c:v>
                </c:pt>
                <c:pt idx="5536">
                  <c:v>0.71005391203703694</c:v>
                </c:pt>
                <c:pt idx="5537">
                  <c:v>0.71006042824074067</c:v>
                </c:pt>
                <c:pt idx="5538">
                  <c:v>0.71006657407407403</c:v>
                </c:pt>
                <c:pt idx="5539">
                  <c:v>0.71007290509259258</c:v>
                </c:pt>
                <c:pt idx="5540">
                  <c:v>0.71007940972222228</c:v>
                </c:pt>
                <c:pt idx="5541">
                  <c:v>0.71008556712962967</c:v>
                </c:pt>
                <c:pt idx="5542">
                  <c:v>0.7100918981481481</c:v>
                </c:pt>
                <c:pt idx="5543">
                  <c:v>0.71009804398148146</c:v>
                </c:pt>
                <c:pt idx="5544">
                  <c:v>0.7101043749999999</c:v>
                </c:pt>
                <c:pt idx="5545">
                  <c:v>0.71011070601851856</c:v>
                </c:pt>
                <c:pt idx="5546">
                  <c:v>0.71011848379629627</c:v>
                </c:pt>
                <c:pt idx="5547">
                  <c:v>0.71012481481481482</c:v>
                </c:pt>
                <c:pt idx="5548">
                  <c:v>0.71013096064814818</c:v>
                </c:pt>
                <c:pt idx="5549">
                  <c:v>0.71013729166666673</c:v>
                </c:pt>
                <c:pt idx="5550">
                  <c:v>0.71014343750000009</c:v>
                </c:pt>
                <c:pt idx="5551">
                  <c:v>0.71014958333333322</c:v>
                </c:pt>
                <c:pt idx="5552">
                  <c:v>0.71015609953703696</c:v>
                </c:pt>
                <c:pt idx="5553">
                  <c:v>0.71016224537037032</c:v>
                </c:pt>
                <c:pt idx="5554">
                  <c:v>0.71016857638888886</c:v>
                </c:pt>
                <c:pt idx="5555">
                  <c:v>0.71017490740740741</c:v>
                </c:pt>
                <c:pt idx="5556">
                  <c:v>0.710181412037037</c:v>
                </c:pt>
                <c:pt idx="5557">
                  <c:v>0.71018774305555554</c:v>
                </c:pt>
                <c:pt idx="5558">
                  <c:v>0.71019407407407409</c:v>
                </c:pt>
                <c:pt idx="5559">
                  <c:v>0.71020059027777771</c:v>
                </c:pt>
                <c:pt idx="5560">
                  <c:v>0.71020681712962963</c:v>
                </c:pt>
                <c:pt idx="5561">
                  <c:v>0.71021314814814807</c:v>
                </c:pt>
                <c:pt idx="5562">
                  <c:v>0.71021930555555557</c:v>
                </c:pt>
                <c:pt idx="5563">
                  <c:v>0.71022562499999997</c:v>
                </c:pt>
                <c:pt idx="5564">
                  <c:v>0.7102334027777778</c:v>
                </c:pt>
                <c:pt idx="5565">
                  <c:v>0.71023991898148153</c:v>
                </c:pt>
                <c:pt idx="5566">
                  <c:v>0.71024643518518527</c:v>
                </c:pt>
                <c:pt idx="5567">
                  <c:v>0.71025258101851863</c:v>
                </c:pt>
                <c:pt idx="5568">
                  <c:v>0.71025891203703706</c:v>
                </c:pt>
                <c:pt idx="5569">
                  <c:v>0.71026523148148157</c:v>
                </c:pt>
                <c:pt idx="5570">
                  <c:v>0.71027138888888885</c:v>
                </c:pt>
                <c:pt idx="5571">
                  <c:v>0.7102777199074074</c:v>
                </c:pt>
                <c:pt idx="5572">
                  <c:v>0.71028386574074076</c:v>
                </c:pt>
                <c:pt idx="5573">
                  <c:v>0.71029037037037035</c:v>
                </c:pt>
                <c:pt idx="5574">
                  <c:v>0.71029652777777785</c:v>
                </c:pt>
                <c:pt idx="5575">
                  <c:v>0.71030285879629629</c:v>
                </c:pt>
                <c:pt idx="5576">
                  <c:v>0.71030954861111117</c:v>
                </c:pt>
                <c:pt idx="5577">
                  <c:v>0.71031569444444453</c:v>
                </c:pt>
                <c:pt idx="5578">
                  <c:v>0.71032221064814804</c:v>
                </c:pt>
                <c:pt idx="5579">
                  <c:v>0.7103283564814814</c:v>
                </c:pt>
                <c:pt idx="5580">
                  <c:v>0.71033468750000006</c:v>
                </c:pt>
                <c:pt idx="5581">
                  <c:v>0.7103410185185185</c:v>
                </c:pt>
                <c:pt idx="5582">
                  <c:v>0.71034716435185186</c:v>
                </c:pt>
                <c:pt idx="5583">
                  <c:v>0.71035493055555554</c:v>
                </c:pt>
                <c:pt idx="5584">
                  <c:v>0.7103610763888889</c:v>
                </c:pt>
                <c:pt idx="5585">
                  <c:v>0.71036740740740745</c:v>
                </c:pt>
                <c:pt idx="5586">
                  <c:v>0.71037355324074081</c:v>
                </c:pt>
                <c:pt idx="5587">
                  <c:v>0.71038006944444454</c:v>
                </c:pt>
                <c:pt idx="5588">
                  <c:v>0.71038658564814805</c:v>
                </c:pt>
                <c:pt idx="5589">
                  <c:v>0.71039254629629633</c:v>
                </c:pt>
                <c:pt idx="5590">
                  <c:v>0.71039887731481477</c:v>
                </c:pt>
                <c:pt idx="5591">
                  <c:v>0.71040502314814813</c:v>
                </c:pt>
                <c:pt idx="5592">
                  <c:v>0.71041135416666668</c:v>
                </c:pt>
                <c:pt idx="5593">
                  <c:v>0.71041768518518522</c:v>
                </c:pt>
                <c:pt idx="5594">
                  <c:v>0.71042383101851847</c:v>
                </c:pt>
                <c:pt idx="5595">
                  <c:v>0.71043016203703713</c:v>
                </c:pt>
                <c:pt idx="5596">
                  <c:v>0.71043630787037026</c:v>
                </c:pt>
                <c:pt idx="5597">
                  <c:v>0.71044263888888892</c:v>
                </c:pt>
                <c:pt idx="5598">
                  <c:v>0.71044896990740736</c:v>
                </c:pt>
                <c:pt idx="5599">
                  <c:v>0.71045548611111109</c:v>
                </c:pt>
                <c:pt idx="5600">
                  <c:v>0.71046181712962964</c:v>
                </c:pt>
                <c:pt idx="5601">
                  <c:v>0.710467962962963</c:v>
                </c:pt>
                <c:pt idx="5602">
                  <c:v>0.71047574074074082</c:v>
                </c:pt>
                <c:pt idx="5603">
                  <c:v>0.71048188657407418</c:v>
                </c:pt>
                <c:pt idx="5604">
                  <c:v>0.71048821759259262</c:v>
                </c:pt>
                <c:pt idx="5605">
                  <c:v>0.71049454861111105</c:v>
                </c:pt>
                <c:pt idx="5606">
                  <c:v>0.71050069444444441</c:v>
                </c:pt>
                <c:pt idx="5607">
                  <c:v>0.71050721064814815</c:v>
                </c:pt>
                <c:pt idx="5608">
                  <c:v>0.71051371527777774</c:v>
                </c:pt>
                <c:pt idx="5609">
                  <c:v>0.71051987268518513</c:v>
                </c:pt>
                <c:pt idx="5610">
                  <c:v>0.71052620370370378</c:v>
                </c:pt>
                <c:pt idx="5611">
                  <c:v>0.71053234953703714</c:v>
                </c:pt>
                <c:pt idx="5612">
                  <c:v>0.71053868055555558</c:v>
                </c:pt>
                <c:pt idx="5613">
                  <c:v>0.71054501157407401</c:v>
                </c:pt>
                <c:pt idx="5614">
                  <c:v>0.7105515162037036</c:v>
                </c:pt>
                <c:pt idx="5615">
                  <c:v>0.71055766203703696</c:v>
                </c:pt>
                <c:pt idx="5616">
                  <c:v>0.71056399305555562</c:v>
                </c:pt>
                <c:pt idx="5617">
                  <c:v>0.71057032407407406</c:v>
                </c:pt>
                <c:pt idx="5618">
                  <c:v>0.7105766550925926</c:v>
                </c:pt>
                <c:pt idx="5619">
                  <c:v>0.71058317129629633</c:v>
                </c:pt>
                <c:pt idx="5620">
                  <c:v>0.71058949074074074</c:v>
                </c:pt>
                <c:pt idx="5621">
                  <c:v>0.71059726851851845</c:v>
                </c:pt>
                <c:pt idx="5622">
                  <c:v>0.71060359953703711</c:v>
                </c:pt>
                <c:pt idx="5623">
                  <c:v>0.71060993055555555</c:v>
                </c:pt>
                <c:pt idx="5624">
                  <c:v>0.71061644675925928</c:v>
                </c:pt>
                <c:pt idx="5625">
                  <c:v>0.71062259259259264</c:v>
                </c:pt>
                <c:pt idx="5626">
                  <c:v>0.71062910879629626</c:v>
                </c:pt>
                <c:pt idx="5627">
                  <c:v>0.71063542824074066</c:v>
                </c:pt>
                <c:pt idx="5628">
                  <c:v>0.7106419444444444</c:v>
                </c:pt>
                <c:pt idx="5629">
                  <c:v>0.71064846064814813</c:v>
                </c:pt>
                <c:pt idx="5630">
                  <c:v>0.71065460648148149</c:v>
                </c:pt>
                <c:pt idx="5631">
                  <c:v>0.71066111111111108</c:v>
                </c:pt>
                <c:pt idx="5632">
                  <c:v>0.71066725694444444</c:v>
                </c:pt>
                <c:pt idx="5633">
                  <c:v>0.71067377314814817</c:v>
                </c:pt>
                <c:pt idx="5634">
                  <c:v>0.71067991898148142</c:v>
                </c:pt>
                <c:pt idx="5635">
                  <c:v>0.71068625000000007</c:v>
                </c:pt>
                <c:pt idx="5636">
                  <c:v>0.71069293981481485</c:v>
                </c:pt>
                <c:pt idx="5637">
                  <c:v>0.71069924768518522</c:v>
                </c:pt>
                <c:pt idx="5638">
                  <c:v>0.71070576388888895</c:v>
                </c:pt>
                <c:pt idx="5639">
                  <c:v>0.71071209490740739</c:v>
                </c:pt>
                <c:pt idx="5640">
                  <c:v>0.71071987268518522</c:v>
                </c:pt>
                <c:pt idx="5641">
                  <c:v>0.71072637731481481</c:v>
                </c:pt>
                <c:pt idx="5642">
                  <c:v>0.7107325347222222</c:v>
                </c:pt>
                <c:pt idx="5643">
                  <c:v>0.71073903935185179</c:v>
                </c:pt>
                <c:pt idx="5644">
                  <c:v>0.71074537037037044</c:v>
                </c:pt>
                <c:pt idx="5645">
                  <c:v>0.71075188657407418</c:v>
                </c:pt>
                <c:pt idx="5646">
                  <c:v>0.71075820601851847</c:v>
                </c:pt>
                <c:pt idx="5647">
                  <c:v>0.7107647222222222</c:v>
                </c:pt>
                <c:pt idx="5648">
                  <c:v>0.71077105324074064</c:v>
                </c:pt>
                <c:pt idx="5649">
                  <c:v>0.71077738425925929</c:v>
                </c:pt>
                <c:pt idx="5650">
                  <c:v>0.71078388888888888</c:v>
                </c:pt>
                <c:pt idx="5651">
                  <c:v>0.71079004629629627</c:v>
                </c:pt>
                <c:pt idx="5652">
                  <c:v>0.71079655092592597</c:v>
                </c:pt>
                <c:pt idx="5653">
                  <c:v>0.71080288194444441</c:v>
                </c:pt>
                <c:pt idx="5654">
                  <c:v>0.71080921296296296</c:v>
                </c:pt>
                <c:pt idx="5655">
                  <c:v>0.71081571759259266</c:v>
                </c:pt>
                <c:pt idx="5656">
                  <c:v>0.71082204861111109</c:v>
                </c:pt>
                <c:pt idx="5657">
                  <c:v>0.71082856481481482</c:v>
                </c:pt>
                <c:pt idx="5658">
                  <c:v>0.71083634259259254</c:v>
                </c:pt>
                <c:pt idx="5659">
                  <c:v>0.7108424884259259</c:v>
                </c:pt>
                <c:pt idx="5660">
                  <c:v>0.71084899305555549</c:v>
                </c:pt>
                <c:pt idx="5661">
                  <c:v>0.71085549768518519</c:v>
                </c:pt>
                <c:pt idx="5662">
                  <c:v>0.71086182870370374</c:v>
                </c:pt>
                <c:pt idx="5663">
                  <c:v>0.71086834490740747</c:v>
                </c:pt>
                <c:pt idx="5664">
                  <c:v>0.7108746759259259</c:v>
                </c:pt>
                <c:pt idx="5665">
                  <c:v>0.71088082175925926</c:v>
                </c:pt>
                <c:pt idx="5666">
                  <c:v>0.71088732638888885</c:v>
                </c:pt>
                <c:pt idx="5667">
                  <c:v>0.71089365740740751</c:v>
                </c:pt>
                <c:pt idx="5668">
                  <c:v>0.71089981481481479</c:v>
                </c:pt>
                <c:pt idx="5669">
                  <c:v>0.71090631944444438</c:v>
                </c:pt>
                <c:pt idx="5670">
                  <c:v>0.71091265046296304</c:v>
                </c:pt>
                <c:pt idx="5671">
                  <c:v>0.71091879629629628</c:v>
                </c:pt>
                <c:pt idx="5672">
                  <c:v>0.71092531250000002</c:v>
                </c:pt>
                <c:pt idx="5673">
                  <c:v>0.71093181712962961</c:v>
                </c:pt>
                <c:pt idx="5674">
                  <c:v>0.71093814814814815</c:v>
                </c:pt>
                <c:pt idx="5675">
                  <c:v>0.71094592592592587</c:v>
                </c:pt>
                <c:pt idx="5676">
                  <c:v>0.71095243055555557</c:v>
                </c:pt>
                <c:pt idx="5677">
                  <c:v>0.71095858796296296</c:v>
                </c:pt>
                <c:pt idx="5678">
                  <c:v>0.71096509259259255</c:v>
                </c:pt>
                <c:pt idx="5679">
                  <c:v>0.71097142361111121</c:v>
                </c:pt>
                <c:pt idx="5680">
                  <c:v>0.71097775462962964</c:v>
                </c:pt>
                <c:pt idx="5681">
                  <c:v>0.71098427083333338</c:v>
                </c:pt>
                <c:pt idx="5682">
                  <c:v>0.71099060185185181</c:v>
                </c:pt>
                <c:pt idx="5683">
                  <c:v>0.71099692129629632</c:v>
                </c:pt>
                <c:pt idx="5684">
                  <c:v>0.71100343750000006</c:v>
                </c:pt>
                <c:pt idx="5685">
                  <c:v>0.71100976851851849</c:v>
                </c:pt>
                <c:pt idx="5686">
                  <c:v>0.71101591435185185</c:v>
                </c:pt>
                <c:pt idx="5687">
                  <c:v>0.7110222453703704</c:v>
                </c:pt>
                <c:pt idx="5688">
                  <c:v>0.71102857638888883</c:v>
                </c:pt>
                <c:pt idx="5689">
                  <c:v>0.71103472222222219</c:v>
                </c:pt>
                <c:pt idx="5690">
                  <c:v>0.71104105324074085</c:v>
                </c:pt>
                <c:pt idx="5691">
                  <c:v>0.71104918981481491</c:v>
                </c:pt>
                <c:pt idx="5692">
                  <c:v>0.71105552083333334</c:v>
                </c:pt>
                <c:pt idx="5693">
                  <c:v>0.71106185185185178</c:v>
                </c:pt>
                <c:pt idx="5694">
                  <c:v>0.71106818287037044</c:v>
                </c:pt>
                <c:pt idx="5695">
                  <c:v>0.71107432870370368</c:v>
                </c:pt>
                <c:pt idx="5696">
                  <c:v>0.71108084490740742</c:v>
                </c:pt>
                <c:pt idx="5697">
                  <c:v>0.71108717592592596</c:v>
                </c:pt>
                <c:pt idx="5698">
                  <c:v>0.71109332175925921</c:v>
                </c:pt>
                <c:pt idx="5699">
                  <c:v>0.71109982638888891</c:v>
                </c:pt>
                <c:pt idx="5700">
                  <c:v>0.71110634259259253</c:v>
                </c:pt>
                <c:pt idx="5701">
                  <c:v>0.71111267361111119</c:v>
                </c:pt>
                <c:pt idx="5702">
                  <c:v>0.71111918981481492</c:v>
                </c:pt>
                <c:pt idx="5703">
                  <c:v>0.71112550925925921</c:v>
                </c:pt>
                <c:pt idx="5704">
                  <c:v>0.71113166666666672</c:v>
                </c:pt>
                <c:pt idx="5705">
                  <c:v>0.71113817129629631</c:v>
                </c:pt>
                <c:pt idx="5706">
                  <c:v>0.71114450231481474</c:v>
                </c:pt>
                <c:pt idx="5707">
                  <c:v>0.7111506481481481</c:v>
                </c:pt>
                <c:pt idx="5708">
                  <c:v>0.71115861111111112</c:v>
                </c:pt>
                <c:pt idx="5709">
                  <c:v>0.71116494212962966</c:v>
                </c:pt>
                <c:pt idx="5710">
                  <c:v>0.71117127314814821</c:v>
                </c:pt>
                <c:pt idx="5711">
                  <c:v>0.7111777777777778</c:v>
                </c:pt>
                <c:pt idx="5712">
                  <c:v>0.71118393518518508</c:v>
                </c:pt>
                <c:pt idx="5713">
                  <c:v>0.71119025462962959</c:v>
                </c:pt>
                <c:pt idx="5714">
                  <c:v>0.71119664351851852</c:v>
                </c:pt>
                <c:pt idx="5715">
                  <c:v>0.71120278935185188</c:v>
                </c:pt>
                <c:pt idx="5716">
                  <c:v>0.71120912037037032</c:v>
                </c:pt>
                <c:pt idx="5717">
                  <c:v>0.7112158101851852</c:v>
                </c:pt>
                <c:pt idx="5718">
                  <c:v>0.71122214120370364</c:v>
                </c:pt>
                <c:pt idx="5719">
                  <c:v>0.7112284722222223</c:v>
                </c:pt>
                <c:pt idx="5720">
                  <c:v>0.71123497685185189</c:v>
                </c:pt>
                <c:pt idx="5721">
                  <c:v>0.71124113425925917</c:v>
                </c:pt>
                <c:pt idx="5722">
                  <c:v>0.71124746527777782</c:v>
                </c:pt>
                <c:pt idx="5723">
                  <c:v>0.71125396990740741</c:v>
                </c:pt>
                <c:pt idx="5724">
                  <c:v>0.71126011574074077</c:v>
                </c:pt>
                <c:pt idx="5725">
                  <c:v>0.71126789351851849</c:v>
                </c:pt>
                <c:pt idx="5726">
                  <c:v>0.71127440972222222</c:v>
                </c:pt>
                <c:pt idx="5727">
                  <c:v>0.71128055555555558</c:v>
                </c:pt>
                <c:pt idx="5728">
                  <c:v>0.71128688657407402</c:v>
                </c:pt>
                <c:pt idx="5729">
                  <c:v>0.7112935763888889</c:v>
                </c:pt>
                <c:pt idx="5730">
                  <c:v>0.71129973379629641</c:v>
                </c:pt>
                <c:pt idx="5731">
                  <c:v>0.71130587962962954</c:v>
                </c:pt>
                <c:pt idx="5732">
                  <c:v>0.71131238425925936</c:v>
                </c:pt>
                <c:pt idx="5733">
                  <c:v>0.71131853009259249</c:v>
                </c:pt>
                <c:pt idx="5734">
                  <c:v>0.7113246875</c:v>
                </c:pt>
                <c:pt idx="5735">
                  <c:v>0.71133119212962959</c:v>
                </c:pt>
                <c:pt idx="5736">
                  <c:v>0.71133734953703698</c:v>
                </c:pt>
                <c:pt idx="5737">
                  <c:v>0.71134366898148149</c:v>
                </c:pt>
                <c:pt idx="5738">
                  <c:v>0.71135017361111108</c:v>
                </c:pt>
                <c:pt idx="5739">
                  <c:v>0.71135650462962963</c:v>
                </c:pt>
                <c:pt idx="5740">
                  <c:v>0.71136300925925922</c:v>
                </c:pt>
                <c:pt idx="5741">
                  <c:v>0.71137078703703704</c:v>
                </c:pt>
                <c:pt idx="5742">
                  <c:v>0.71137711805555559</c:v>
                </c:pt>
                <c:pt idx="5743">
                  <c:v>0.71138344907407403</c:v>
                </c:pt>
                <c:pt idx="5744">
                  <c:v>0.71138978009259268</c:v>
                </c:pt>
                <c:pt idx="5745">
                  <c:v>0.71139592592592582</c:v>
                </c:pt>
                <c:pt idx="5746">
                  <c:v>0.71140244212962955</c:v>
                </c:pt>
                <c:pt idx="5747">
                  <c:v>0.71140895833333329</c:v>
                </c:pt>
                <c:pt idx="5748">
                  <c:v>0.7114152777777778</c:v>
                </c:pt>
                <c:pt idx="5749">
                  <c:v>0.71142179398148153</c:v>
                </c:pt>
                <c:pt idx="5750">
                  <c:v>0.71142812499999997</c:v>
                </c:pt>
                <c:pt idx="5751">
                  <c:v>0.71143427083333333</c:v>
                </c:pt>
                <c:pt idx="5752">
                  <c:v>0.71144078703703706</c:v>
                </c:pt>
                <c:pt idx="5753">
                  <c:v>0.71144710648148146</c:v>
                </c:pt>
                <c:pt idx="5754">
                  <c:v>0.71145326388888896</c:v>
                </c:pt>
                <c:pt idx="5755">
                  <c:v>0.71145976851851855</c:v>
                </c:pt>
                <c:pt idx="5756">
                  <c:v>0.71146609953703699</c:v>
                </c:pt>
                <c:pt idx="5757">
                  <c:v>0.71147243055555565</c:v>
                </c:pt>
                <c:pt idx="5758">
                  <c:v>0.71148039351851855</c:v>
                </c:pt>
                <c:pt idx="5759">
                  <c:v>0.71148689814814814</c:v>
                </c:pt>
                <c:pt idx="5760">
                  <c:v>0.7114930439814815</c:v>
                </c:pt>
                <c:pt idx="5761">
                  <c:v>0.71149937499999993</c:v>
                </c:pt>
                <c:pt idx="5762">
                  <c:v>0.71150570601851859</c:v>
                </c:pt>
                <c:pt idx="5763">
                  <c:v>0.71151185185185184</c:v>
                </c:pt>
                <c:pt idx="5764">
                  <c:v>0.71151836805555557</c:v>
                </c:pt>
                <c:pt idx="5765">
                  <c:v>0.71152469907407401</c:v>
                </c:pt>
                <c:pt idx="5766">
                  <c:v>0.71153103009259266</c:v>
                </c:pt>
                <c:pt idx="5767">
                  <c:v>0.71153753472222225</c:v>
                </c:pt>
                <c:pt idx="5768">
                  <c:v>0.71154386574074069</c:v>
                </c:pt>
                <c:pt idx="5769">
                  <c:v>0.71155001157407405</c:v>
                </c:pt>
                <c:pt idx="5770">
                  <c:v>0.71155634259259248</c:v>
                </c:pt>
                <c:pt idx="5771">
                  <c:v>0.71156267361111114</c:v>
                </c:pt>
                <c:pt idx="5772">
                  <c:v>0.71156883101851853</c:v>
                </c:pt>
                <c:pt idx="5773">
                  <c:v>0.71157515046296294</c:v>
                </c:pt>
                <c:pt idx="5774">
                  <c:v>0.71158148148148148</c:v>
                </c:pt>
                <c:pt idx="5775">
                  <c:v>0.71158908564814816</c:v>
                </c:pt>
                <c:pt idx="5776">
                  <c:v>0.71159559027777775</c:v>
                </c:pt>
                <c:pt idx="5777">
                  <c:v>0.7116019212962964</c:v>
                </c:pt>
                <c:pt idx="5778">
                  <c:v>0.71160843749999991</c:v>
                </c:pt>
                <c:pt idx="5779">
                  <c:v>0.71161475694444443</c:v>
                </c:pt>
                <c:pt idx="5780">
                  <c:v>0.71162127314814816</c:v>
                </c:pt>
                <c:pt idx="5781">
                  <c:v>0.71162760416666659</c:v>
                </c:pt>
                <c:pt idx="5782">
                  <c:v>0.71163410879629641</c:v>
                </c:pt>
                <c:pt idx="5783">
                  <c:v>0.71164026620370369</c:v>
                </c:pt>
                <c:pt idx="5784">
                  <c:v>0.71164659722222223</c:v>
                </c:pt>
                <c:pt idx="5785">
                  <c:v>0.71165328703703701</c:v>
                </c:pt>
                <c:pt idx="5786">
                  <c:v>0.71165943287037037</c:v>
                </c:pt>
                <c:pt idx="5787">
                  <c:v>0.71166576388888891</c:v>
                </c:pt>
                <c:pt idx="5788">
                  <c:v>0.71167190972222227</c:v>
                </c:pt>
                <c:pt idx="5789">
                  <c:v>0.71167842592592601</c:v>
                </c:pt>
                <c:pt idx="5790">
                  <c:v>0.71168493055555559</c:v>
                </c:pt>
                <c:pt idx="5791">
                  <c:v>0.71170314814814806</c:v>
                </c:pt>
                <c:pt idx="5792">
                  <c:v>0.71173048611111112</c:v>
                </c:pt>
                <c:pt idx="5793">
                  <c:v>0.71174626157407406</c:v>
                </c:pt>
                <c:pt idx="5794">
                  <c:v>0.71175210648148146</c:v>
                </c:pt>
                <c:pt idx="5795">
                  <c:v>0.71175692129629631</c:v>
                </c:pt>
                <c:pt idx="5796">
                  <c:v>0.71176184027777778</c:v>
                </c:pt>
                <c:pt idx="5797">
                  <c:v>0.71176675925925925</c:v>
                </c:pt>
                <c:pt idx="5798">
                  <c:v>0.71177138888888891</c:v>
                </c:pt>
                <c:pt idx="5799">
                  <c:v>0.71177613425925923</c:v>
                </c:pt>
                <c:pt idx="5800">
                  <c:v>0.71178099537037032</c:v>
                </c:pt>
                <c:pt idx="5801">
                  <c:v>0.71178574074074075</c:v>
                </c:pt>
                <c:pt idx="5802">
                  <c:v>0.71179054398148145</c:v>
                </c:pt>
                <c:pt idx="5803">
                  <c:v>0.71179557870370369</c:v>
                </c:pt>
                <c:pt idx="5804">
                  <c:v>0.71180027777777777</c:v>
                </c:pt>
                <c:pt idx="5805">
                  <c:v>0.71180513888888886</c:v>
                </c:pt>
                <c:pt idx="5806">
                  <c:v>0.7118101736111111</c:v>
                </c:pt>
                <c:pt idx="5807">
                  <c:v>0.71181503472222218</c:v>
                </c:pt>
                <c:pt idx="5808">
                  <c:v>0.71182253472222223</c:v>
                </c:pt>
                <c:pt idx="5809">
                  <c:v>0.71182728009259266</c:v>
                </c:pt>
                <c:pt idx="5810">
                  <c:v>0.71183196759259248</c:v>
                </c:pt>
                <c:pt idx="5811">
                  <c:v>0.71183711805555561</c:v>
                </c:pt>
                <c:pt idx="5812">
                  <c:v>0.71184211805555553</c:v>
                </c:pt>
                <c:pt idx="5813">
                  <c:v>0.7118473842592592</c:v>
                </c:pt>
                <c:pt idx="5814">
                  <c:v>0.71185259259259259</c:v>
                </c:pt>
                <c:pt idx="5815">
                  <c:v>0.71185762731481483</c:v>
                </c:pt>
                <c:pt idx="5816">
                  <c:v>0.71186248842592592</c:v>
                </c:pt>
                <c:pt idx="5817">
                  <c:v>0.71186746527777778</c:v>
                </c:pt>
                <c:pt idx="5818">
                  <c:v>0.71187239583333328</c:v>
                </c:pt>
                <c:pt idx="5819">
                  <c:v>0.71187731481481487</c:v>
                </c:pt>
                <c:pt idx="5820">
                  <c:v>0.71188217592592595</c:v>
                </c:pt>
                <c:pt idx="5821">
                  <c:v>0.71188709490740731</c:v>
                </c:pt>
                <c:pt idx="5822">
                  <c:v>0.7118920138888889</c:v>
                </c:pt>
                <c:pt idx="5823">
                  <c:v>0.71189670138888894</c:v>
                </c:pt>
                <c:pt idx="5824">
                  <c:v>0.71190318287037035</c:v>
                </c:pt>
                <c:pt idx="5825">
                  <c:v>0.7119078124999999</c:v>
                </c:pt>
                <c:pt idx="5826">
                  <c:v>0.71191278935185187</c:v>
                </c:pt>
                <c:pt idx="5827">
                  <c:v>0.7119179513888888</c:v>
                </c:pt>
                <c:pt idx="5828">
                  <c:v>0.71192269675925923</c:v>
                </c:pt>
                <c:pt idx="5829">
                  <c:v>0.71192790509259263</c:v>
                </c:pt>
                <c:pt idx="5830">
                  <c:v>0.71193276620370372</c:v>
                </c:pt>
                <c:pt idx="5831">
                  <c:v>0.71193774305555557</c:v>
                </c:pt>
                <c:pt idx="5832">
                  <c:v>0.71194271990740743</c:v>
                </c:pt>
                <c:pt idx="5833">
                  <c:v>0.7119476388888889</c:v>
                </c:pt>
                <c:pt idx="5834">
                  <c:v>0.71195226851851856</c:v>
                </c:pt>
                <c:pt idx="5835">
                  <c:v>0.71195701388888899</c:v>
                </c:pt>
                <c:pt idx="5836">
                  <c:v>0.7119617592592592</c:v>
                </c:pt>
                <c:pt idx="5837">
                  <c:v>0.7119665624999999</c:v>
                </c:pt>
                <c:pt idx="5838">
                  <c:v>0.71197137731481475</c:v>
                </c:pt>
                <c:pt idx="5839">
                  <c:v>0.71197623842592594</c:v>
                </c:pt>
                <c:pt idx="5840">
                  <c:v>0.71198104166666665</c:v>
                </c:pt>
                <c:pt idx="5841">
                  <c:v>0.71198746527777779</c:v>
                </c:pt>
                <c:pt idx="5842">
                  <c:v>0.71199221064814822</c:v>
                </c:pt>
                <c:pt idx="5843">
                  <c:v>0.71199707175925919</c:v>
                </c:pt>
                <c:pt idx="5844">
                  <c:v>0.71200199074074078</c:v>
                </c:pt>
                <c:pt idx="5845">
                  <c:v>0.71200662037037032</c:v>
                </c:pt>
                <c:pt idx="5846">
                  <c:v>0.71201159722222229</c:v>
                </c:pt>
                <c:pt idx="5847">
                  <c:v>0.71201658564814807</c:v>
                </c:pt>
                <c:pt idx="5848">
                  <c:v>0.71202109953703696</c:v>
                </c:pt>
                <c:pt idx="5849">
                  <c:v>0.71202590277777789</c:v>
                </c:pt>
                <c:pt idx="5850">
                  <c:v>0.71203087962962963</c:v>
                </c:pt>
                <c:pt idx="5851">
                  <c:v>0.71203562499999995</c:v>
                </c:pt>
                <c:pt idx="5852">
                  <c:v>0.71204042824074076</c:v>
                </c:pt>
                <c:pt idx="5853">
                  <c:v>0.71204528935185196</c:v>
                </c:pt>
                <c:pt idx="5854">
                  <c:v>0.71204997685185178</c:v>
                </c:pt>
                <c:pt idx="5855">
                  <c:v>0.71205483796296287</c:v>
                </c:pt>
                <c:pt idx="5856">
                  <c:v>0.7120596412037038</c:v>
                </c:pt>
                <c:pt idx="5857">
                  <c:v>0.71206416666666661</c:v>
                </c:pt>
                <c:pt idx="5858">
                  <c:v>0.71207041666666671</c:v>
                </c:pt>
                <c:pt idx="5859">
                  <c:v>0.71207533564814807</c:v>
                </c:pt>
                <c:pt idx="5860">
                  <c:v>0.71208025462962965</c:v>
                </c:pt>
                <c:pt idx="5861">
                  <c:v>0.71208534722222216</c:v>
                </c:pt>
                <c:pt idx="5862">
                  <c:v>0.71208991898148144</c:v>
                </c:pt>
                <c:pt idx="5863">
                  <c:v>0.71209478009259264</c:v>
                </c:pt>
                <c:pt idx="5864">
                  <c:v>0.7120998263888888</c:v>
                </c:pt>
                <c:pt idx="5865">
                  <c:v>0.71210462962962973</c:v>
                </c:pt>
                <c:pt idx="5866">
                  <c:v>0.71210943287037043</c:v>
                </c:pt>
                <c:pt idx="5867">
                  <c:v>0.71211423611111113</c:v>
                </c:pt>
                <c:pt idx="5868">
                  <c:v>0.71211898148148156</c:v>
                </c:pt>
                <c:pt idx="5869">
                  <c:v>0.71212378472222226</c:v>
                </c:pt>
                <c:pt idx="5870">
                  <c:v>0.71212858796296297</c:v>
                </c:pt>
                <c:pt idx="5871">
                  <c:v>0.7121333333333334</c:v>
                </c:pt>
                <c:pt idx="5872">
                  <c:v>0.71213819444444448</c:v>
                </c:pt>
                <c:pt idx="5873">
                  <c:v>0.71214318287037026</c:v>
                </c:pt>
                <c:pt idx="5874">
                  <c:v>0.71214972222222217</c:v>
                </c:pt>
                <c:pt idx="5875">
                  <c:v>0.71215475694444441</c:v>
                </c:pt>
                <c:pt idx="5876">
                  <c:v>0.71215984953703704</c:v>
                </c:pt>
                <c:pt idx="5877">
                  <c:v>0.71216505787037043</c:v>
                </c:pt>
                <c:pt idx="5878">
                  <c:v>0.71216991898148141</c:v>
                </c:pt>
                <c:pt idx="5879">
                  <c:v>0.7121747800925925</c:v>
                </c:pt>
                <c:pt idx="5880">
                  <c:v>0.71217981481481474</c:v>
                </c:pt>
                <c:pt idx="5881">
                  <c:v>0.71218464120370373</c:v>
                </c:pt>
                <c:pt idx="5882">
                  <c:v>0.7121895601851852</c:v>
                </c:pt>
                <c:pt idx="5883">
                  <c:v>0.71219453703703695</c:v>
                </c:pt>
                <c:pt idx="5884">
                  <c:v>0.71219934027777787</c:v>
                </c:pt>
                <c:pt idx="5885">
                  <c:v>0.71220444444444453</c:v>
                </c:pt>
                <c:pt idx="5886">
                  <c:v>0.71220924768518523</c:v>
                </c:pt>
                <c:pt idx="5887">
                  <c:v>0.71221416666666659</c:v>
                </c:pt>
                <c:pt idx="5888">
                  <c:v>0.71221920138888883</c:v>
                </c:pt>
                <c:pt idx="5889">
                  <c:v>0.71222446759259261</c:v>
                </c:pt>
                <c:pt idx="5890">
                  <c:v>0.7122293287037037</c:v>
                </c:pt>
                <c:pt idx="5891">
                  <c:v>0.71223586805555561</c:v>
                </c:pt>
                <c:pt idx="5892">
                  <c:v>0.71224032407407412</c:v>
                </c:pt>
                <c:pt idx="5893">
                  <c:v>0.71224506944444455</c:v>
                </c:pt>
                <c:pt idx="5894">
                  <c:v>0.71224998842592591</c:v>
                </c:pt>
                <c:pt idx="5895">
                  <c:v>0.71225503472222229</c:v>
                </c:pt>
                <c:pt idx="5896">
                  <c:v>0.71225966435185184</c:v>
                </c:pt>
                <c:pt idx="5897">
                  <c:v>0.71226469907407408</c:v>
                </c:pt>
                <c:pt idx="5898">
                  <c:v>0.71226932870370374</c:v>
                </c:pt>
                <c:pt idx="5899">
                  <c:v>0.71227407407407417</c:v>
                </c:pt>
                <c:pt idx="5900">
                  <c:v>0.71227864583333333</c:v>
                </c:pt>
                <c:pt idx="5901">
                  <c:v>0.71228344907407404</c:v>
                </c:pt>
                <c:pt idx="5902">
                  <c:v>0.71228831018518513</c:v>
                </c:pt>
                <c:pt idx="5903">
                  <c:v>0.7122929398148149</c:v>
                </c:pt>
                <c:pt idx="5904">
                  <c:v>0.71229785879629626</c:v>
                </c:pt>
                <c:pt idx="5905">
                  <c:v>0.71230244212962956</c:v>
                </c:pt>
                <c:pt idx="5906">
                  <c:v>0.71230747685185181</c:v>
                </c:pt>
                <c:pt idx="5907">
                  <c:v>0.71231216435185185</c:v>
                </c:pt>
                <c:pt idx="5908">
                  <c:v>0.71231835648148145</c:v>
                </c:pt>
                <c:pt idx="5909">
                  <c:v>0.71232310185185188</c:v>
                </c:pt>
                <c:pt idx="5910">
                  <c:v>0.71232778935185193</c:v>
                </c:pt>
                <c:pt idx="5911">
                  <c:v>0.71233288194444444</c:v>
                </c:pt>
                <c:pt idx="5912">
                  <c:v>0.71233780092592591</c:v>
                </c:pt>
                <c:pt idx="5913">
                  <c:v>0.71234260416666662</c:v>
                </c:pt>
                <c:pt idx="5914">
                  <c:v>0.71234769675925935</c:v>
                </c:pt>
                <c:pt idx="5915">
                  <c:v>0.7123526736111111</c:v>
                </c:pt>
                <c:pt idx="5916">
                  <c:v>0.7123576620370371</c:v>
                </c:pt>
                <c:pt idx="5917">
                  <c:v>0.71236275462962961</c:v>
                </c:pt>
                <c:pt idx="5918">
                  <c:v>0.71236750000000004</c:v>
                </c:pt>
                <c:pt idx="5919">
                  <c:v>0.7123724768518519</c:v>
                </c:pt>
                <c:pt idx="5920">
                  <c:v>0.71237733796296299</c:v>
                </c:pt>
                <c:pt idx="5921">
                  <c:v>0.71238219907407407</c:v>
                </c:pt>
                <c:pt idx="5922">
                  <c:v>0.71238711805555555</c:v>
                </c:pt>
                <c:pt idx="5923">
                  <c:v>0.71239192129629636</c:v>
                </c:pt>
                <c:pt idx="5924">
                  <c:v>0.712398287037037</c:v>
                </c:pt>
                <c:pt idx="5925">
                  <c:v>0.71240285879629628</c:v>
                </c:pt>
                <c:pt idx="5926">
                  <c:v>0.71240749999999997</c:v>
                </c:pt>
                <c:pt idx="5927">
                  <c:v>0.71241253472222221</c:v>
                </c:pt>
                <c:pt idx="5928">
                  <c:v>0.71241710648148138</c:v>
                </c:pt>
                <c:pt idx="5929">
                  <c:v>0.71242214120370362</c:v>
                </c:pt>
                <c:pt idx="5930">
                  <c:v>0.71242711805555559</c:v>
                </c:pt>
                <c:pt idx="5931">
                  <c:v>0.71243180555555552</c:v>
                </c:pt>
                <c:pt idx="5932">
                  <c:v>0.71243660879629633</c:v>
                </c:pt>
                <c:pt idx="5933">
                  <c:v>0.71244152777777769</c:v>
                </c:pt>
                <c:pt idx="5934">
                  <c:v>0.71244615740740747</c:v>
                </c:pt>
                <c:pt idx="5935">
                  <c:v>0.71245114583333324</c:v>
                </c:pt>
                <c:pt idx="5936">
                  <c:v>0.71245623842592598</c:v>
                </c:pt>
                <c:pt idx="5937">
                  <c:v>0.71246109953703707</c:v>
                </c:pt>
                <c:pt idx="5938">
                  <c:v>0.71246601851851843</c:v>
                </c:pt>
                <c:pt idx="5939">
                  <c:v>0.71247093750000001</c:v>
                </c:pt>
                <c:pt idx="5940">
                  <c:v>0.71247550925925929</c:v>
                </c:pt>
                <c:pt idx="5941">
                  <c:v>0.71248199074074081</c:v>
                </c:pt>
                <c:pt idx="5942">
                  <c:v>0.71248690972222217</c:v>
                </c:pt>
                <c:pt idx="5943">
                  <c:v>0.71249234953703711</c:v>
                </c:pt>
                <c:pt idx="5944">
                  <c:v>0.71249709490740731</c:v>
                </c:pt>
                <c:pt idx="5945">
                  <c:v>0.71250196759259266</c:v>
                </c:pt>
                <c:pt idx="5946">
                  <c:v>0.71250648148148155</c:v>
                </c:pt>
                <c:pt idx="5947">
                  <c:v>0.71251157407407406</c:v>
                </c:pt>
                <c:pt idx="5948">
                  <c:v>0.71251666666666669</c:v>
                </c:pt>
                <c:pt idx="5949">
                  <c:v>0.71252146990740739</c:v>
                </c:pt>
                <c:pt idx="5950">
                  <c:v>0.71252638888888897</c:v>
                </c:pt>
                <c:pt idx="5951">
                  <c:v>0.71253125000000006</c:v>
                </c:pt>
                <c:pt idx="5952">
                  <c:v>0.7125359375000001</c:v>
                </c:pt>
                <c:pt idx="5953">
                  <c:v>0.71254079861111108</c:v>
                </c:pt>
                <c:pt idx="5954">
                  <c:v>0.71254589120370371</c:v>
                </c:pt>
                <c:pt idx="5955">
                  <c:v>0.71255070601851855</c:v>
                </c:pt>
                <c:pt idx="5956">
                  <c:v>0.71255568287037041</c:v>
                </c:pt>
                <c:pt idx="5957">
                  <c:v>0.71256228009259248</c:v>
                </c:pt>
                <c:pt idx="5958">
                  <c:v>0.71256719907407406</c:v>
                </c:pt>
                <c:pt idx="5959">
                  <c:v>0.71257229166666669</c:v>
                </c:pt>
                <c:pt idx="5960">
                  <c:v>0.71257738425925921</c:v>
                </c:pt>
                <c:pt idx="5961">
                  <c:v>0.71258207175925925</c:v>
                </c:pt>
                <c:pt idx="5962">
                  <c:v>0.71258699074074083</c:v>
                </c:pt>
                <c:pt idx="5963">
                  <c:v>0.71259196759259258</c:v>
                </c:pt>
                <c:pt idx="5964">
                  <c:v>0.7125964930555555</c:v>
                </c:pt>
                <c:pt idx="5965">
                  <c:v>0.7126017013888889</c:v>
                </c:pt>
                <c:pt idx="5966">
                  <c:v>0.71260667824074064</c:v>
                </c:pt>
                <c:pt idx="5967">
                  <c:v>0.71261130787037041</c:v>
                </c:pt>
                <c:pt idx="5968">
                  <c:v>0.71261622685185178</c:v>
                </c:pt>
                <c:pt idx="5969">
                  <c:v>0.71262114583333336</c:v>
                </c:pt>
                <c:pt idx="5970">
                  <c:v>0.7126258333333334</c:v>
                </c:pt>
                <c:pt idx="5971">
                  <c:v>0.71263081018518515</c:v>
                </c:pt>
                <c:pt idx="5972">
                  <c:v>0.71263578703703701</c:v>
                </c:pt>
                <c:pt idx="5973">
                  <c:v>0.71264076388888886</c:v>
                </c:pt>
                <c:pt idx="5974">
                  <c:v>0.71264725694444442</c:v>
                </c:pt>
                <c:pt idx="5975">
                  <c:v>0.71265200231481485</c:v>
                </c:pt>
                <c:pt idx="5976">
                  <c:v>0.71265668981481489</c:v>
                </c:pt>
                <c:pt idx="5977">
                  <c:v>0.71266166666666664</c:v>
                </c:pt>
                <c:pt idx="5978">
                  <c:v>0.71266646990740734</c:v>
                </c:pt>
                <c:pt idx="5979">
                  <c:v>0.71267138888888892</c:v>
                </c:pt>
                <c:pt idx="5980">
                  <c:v>0.71267665509259259</c:v>
                </c:pt>
                <c:pt idx="5981">
                  <c:v>0.71268168981481483</c:v>
                </c:pt>
                <c:pt idx="5982">
                  <c:v>0.71268655092592592</c:v>
                </c:pt>
                <c:pt idx="5983">
                  <c:v>0.7126914699074075</c:v>
                </c:pt>
                <c:pt idx="5984">
                  <c:v>0.71269650462962952</c:v>
                </c:pt>
                <c:pt idx="5985">
                  <c:v>0.71270124999999995</c:v>
                </c:pt>
                <c:pt idx="5986">
                  <c:v>0.71270628472222219</c:v>
                </c:pt>
                <c:pt idx="5987">
                  <c:v>0.7127110879629629</c:v>
                </c:pt>
                <c:pt idx="5988">
                  <c:v>0.71271565972222228</c:v>
                </c:pt>
                <c:pt idx="5989">
                  <c:v>0.71272052083333337</c:v>
                </c:pt>
                <c:pt idx="5990">
                  <c:v>0.71272539351851849</c:v>
                </c:pt>
                <c:pt idx="5991">
                  <c:v>0.71273158564814809</c:v>
                </c:pt>
                <c:pt idx="5992">
                  <c:v>0.71273644675925929</c:v>
                </c:pt>
                <c:pt idx="5993">
                  <c:v>0.71274101851851857</c:v>
                </c:pt>
                <c:pt idx="5994">
                  <c:v>0.71274582175925927</c:v>
                </c:pt>
                <c:pt idx="5995">
                  <c:v>0.71275097222222217</c:v>
                </c:pt>
                <c:pt idx="5996">
                  <c:v>0.71275565972222221</c:v>
                </c:pt>
                <c:pt idx="5997">
                  <c:v>0.7127605208333333</c:v>
                </c:pt>
                <c:pt idx="5998">
                  <c:v>0.712765324074074</c:v>
                </c:pt>
                <c:pt idx="5999">
                  <c:v>0.71277024305555559</c:v>
                </c:pt>
                <c:pt idx="6000">
                  <c:v>0.71277505787037043</c:v>
                </c:pt>
                <c:pt idx="6001">
                  <c:v>0.71278003472222229</c:v>
                </c:pt>
                <c:pt idx="6002">
                  <c:v>0.71278489583333338</c:v>
                </c:pt>
                <c:pt idx="6003">
                  <c:v>0.71278975694444446</c:v>
                </c:pt>
                <c:pt idx="6004">
                  <c:v>0.71279467592592594</c:v>
                </c:pt>
                <c:pt idx="6005">
                  <c:v>0.71279947916666664</c:v>
                </c:pt>
                <c:pt idx="6006">
                  <c:v>0.71280422453703707</c:v>
                </c:pt>
                <c:pt idx="6007">
                  <c:v>0.71281070601851848</c:v>
                </c:pt>
                <c:pt idx="6008">
                  <c:v>0.71281568287037034</c:v>
                </c:pt>
                <c:pt idx="6009">
                  <c:v>0.71282061342592595</c:v>
                </c:pt>
                <c:pt idx="6010">
                  <c:v>0.71282547453703693</c:v>
                </c:pt>
                <c:pt idx="6011">
                  <c:v>0.7128304513888889</c:v>
                </c:pt>
                <c:pt idx="6012">
                  <c:v>0.71283559027777776</c:v>
                </c:pt>
                <c:pt idx="6013">
                  <c:v>0.71284068287037039</c:v>
                </c:pt>
                <c:pt idx="6014">
                  <c:v>0.71284560185185175</c:v>
                </c:pt>
                <c:pt idx="6015">
                  <c:v>0.71285059027777775</c:v>
                </c:pt>
                <c:pt idx="6016">
                  <c:v>0.71285921296296306</c:v>
                </c:pt>
                <c:pt idx="6017">
                  <c:v>0.712863900462963</c:v>
                </c:pt>
                <c:pt idx="6018">
                  <c:v>0.71286881944444447</c:v>
                </c:pt>
                <c:pt idx="6019">
                  <c:v>0.71287368055555556</c:v>
                </c:pt>
                <c:pt idx="6020">
                  <c:v>0.7128783680555556</c:v>
                </c:pt>
                <c:pt idx="6021">
                  <c:v>0.71288346064814812</c:v>
                </c:pt>
                <c:pt idx="6022">
                  <c:v>0.71288827546296296</c:v>
                </c:pt>
                <c:pt idx="6023">
                  <c:v>0.71289318287037029</c:v>
                </c:pt>
                <c:pt idx="6024">
                  <c:v>0.71292363425925931</c:v>
                </c:pt>
                <c:pt idx="6025">
                  <c:v>0.71293231481481489</c:v>
                </c:pt>
                <c:pt idx="6026">
                  <c:v>0.71294105324074064</c:v>
                </c:pt>
                <c:pt idx="6027">
                  <c:v>0.71294997685185191</c:v>
                </c:pt>
                <c:pt idx="6028">
                  <c:v>0.7129592939814815</c:v>
                </c:pt>
                <c:pt idx="6029">
                  <c:v>0.71296809027777774</c:v>
                </c:pt>
                <c:pt idx="6030">
                  <c:v>0.71297682870370371</c:v>
                </c:pt>
                <c:pt idx="6031">
                  <c:v>0.71298527777777776</c:v>
                </c:pt>
                <c:pt idx="6032">
                  <c:v>0.71299385416666672</c:v>
                </c:pt>
                <c:pt idx="6033">
                  <c:v>0.7130025347222223</c:v>
                </c:pt>
                <c:pt idx="6034">
                  <c:v>0.71301115740740739</c:v>
                </c:pt>
                <c:pt idx="6035">
                  <c:v>0.71301983796296298</c:v>
                </c:pt>
                <c:pt idx="6036">
                  <c:v>0.71302846064814818</c:v>
                </c:pt>
                <c:pt idx="6037">
                  <c:v>0.71303703703703702</c:v>
                </c:pt>
                <c:pt idx="6038">
                  <c:v>0.71304560185185195</c:v>
                </c:pt>
                <c:pt idx="6039">
                  <c:v>0.71305572916666671</c:v>
                </c:pt>
                <c:pt idx="6040">
                  <c:v>0.71306417824074064</c:v>
                </c:pt>
                <c:pt idx="6041">
                  <c:v>0.71307349537037046</c:v>
                </c:pt>
                <c:pt idx="6042">
                  <c:v>0.71308223379629621</c:v>
                </c:pt>
                <c:pt idx="6043">
                  <c:v>0.71309052083333324</c:v>
                </c:pt>
                <c:pt idx="6044">
                  <c:v>0.71309937499999998</c:v>
                </c:pt>
              </c:numCache>
            </c:numRef>
          </c:xVal>
          <c:yVal>
            <c:numRef>
              <c:f>'2015_11_02-16_15_43'!$B$2:$B$6054</c:f>
              <c:numCache>
                <c:formatCode>General</c:formatCode>
                <c:ptCount val="6053"/>
                <c:pt idx="0">
                  <c:v>39.14</c:v>
                </c:pt>
                <c:pt idx="1">
                  <c:v>39.15</c:v>
                </c:pt>
                <c:pt idx="2">
                  <c:v>39.15</c:v>
                </c:pt>
                <c:pt idx="3">
                  <c:v>39.15</c:v>
                </c:pt>
                <c:pt idx="4">
                  <c:v>39.15</c:v>
                </c:pt>
                <c:pt idx="5">
                  <c:v>39.15</c:v>
                </c:pt>
                <c:pt idx="6">
                  <c:v>39.14</c:v>
                </c:pt>
                <c:pt idx="7">
                  <c:v>39.14</c:v>
                </c:pt>
                <c:pt idx="8">
                  <c:v>39.14</c:v>
                </c:pt>
                <c:pt idx="9">
                  <c:v>39.130000000000003</c:v>
                </c:pt>
                <c:pt idx="10">
                  <c:v>39.130000000000003</c:v>
                </c:pt>
                <c:pt idx="11">
                  <c:v>39.119999999999997</c:v>
                </c:pt>
                <c:pt idx="12">
                  <c:v>39.119999999999997</c:v>
                </c:pt>
                <c:pt idx="13">
                  <c:v>39.119999999999997</c:v>
                </c:pt>
                <c:pt idx="14">
                  <c:v>39.119999999999997</c:v>
                </c:pt>
                <c:pt idx="15">
                  <c:v>39.11</c:v>
                </c:pt>
                <c:pt idx="16">
                  <c:v>39.1</c:v>
                </c:pt>
                <c:pt idx="17">
                  <c:v>39.1</c:v>
                </c:pt>
                <c:pt idx="18">
                  <c:v>39.1</c:v>
                </c:pt>
                <c:pt idx="19">
                  <c:v>39.1</c:v>
                </c:pt>
                <c:pt idx="20">
                  <c:v>39.1</c:v>
                </c:pt>
                <c:pt idx="21">
                  <c:v>39.1</c:v>
                </c:pt>
                <c:pt idx="22">
                  <c:v>39.1</c:v>
                </c:pt>
                <c:pt idx="23">
                  <c:v>39.090000000000003</c:v>
                </c:pt>
                <c:pt idx="24">
                  <c:v>39.090000000000003</c:v>
                </c:pt>
                <c:pt idx="25">
                  <c:v>39.090000000000003</c:v>
                </c:pt>
                <c:pt idx="26">
                  <c:v>39.090000000000003</c:v>
                </c:pt>
                <c:pt idx="27">
                  <c:v>39.090000000000003</c:v>
                </c:pt>
                <c:pt idx="28">
                  <c:v>39.090000000000003</c:v>
                </c:pt>
                <c:pt idx="29">
                  <c:v>39.090000000000003</c:v>
                </c:pt>
                <c:pt idx="30">
                  <c:v>39.090000000000003</c:v>
                </c:pt>
                <c:pt idx="31">
                  <c:v>39.090000000000003</c:v>
                </c:pt>
                <c:pt idx="32">
                  <c:v>39.090000000000003</c:v>
                </c:pt>
                <c:pt idx="33">
                  <c:v>39.090000000000003</c:v>
                </c:pt>
                <c:pt idx="34">
                  <c:v>39.090000000000003</c:v>
                </c:pt>
                <c:pt idx="35">
                  <c:v>39.090000000000003</c:v>
                </c:pt>
                <c:pt idx="36">
                  <c:v>39.090000000000003</c:v>
                </c:pt>
                <c:pt idx="37">
                  <c:v>39.090000000000003</c:v>
                </c:pt>
                <c:pt idx="38">
                  <c:v>39.090000000000003</c:v>
                </c:pt>
                <c:pt idx="39">
                  <c:v>39.090000000000003</c:v>
                </c:pt>
                <c:pt idx="40">
                  <c:v>39.090000000000003</c:v>
                </c:pt>
                <c:pt idx="41">
                  <c:v>39.090000000000003</c:v>
                </c:pt>
                <c:pt idx="42">
                  <c:v>39.090000000000003</c:v>
                </c:pt>
                <c:pt idx="43">
                  <c:v>39.090000000000003</c:v>
                </c:pt>
                <c:pt idx="44">
                  <c:v>39.090000000000003</c:v>
                </c:pt>
                <c:pt idx="45">
                  <c:v>39.090000000000003</c:v>
                </c:pt>
                <c:pt idx="46">
                  <c:v>39.090000000000003</c:v>
                </c:pt>
                <c:pt idx="47">
                  <c:v>39.090000000000003</c:v>
                </c:pt>
                <c:pt idx="48">
                  <c:v>39.090000000000003</c:v>
                </c:pt>
                <c:pt idx="49">
                  <c:v>39.090000000000003</c:v>
                </c:pt>
                <c:pt idx="50">
                  <c:v>39.090000000000003</c:v>
                </c:pt>
                <c:pt idx="51">
                  <c:v>39.090000000000003</c:v>
                </c:pt>
                <c:pt idx="52">
                  <c:v>39.090000000000003</c:v>
                </c:pt>
                <c:pt idx="53">
                  <c:v>39.090000000000003</c:v>
                </c:pt>
                <c:pt idx="54">
                  <c:v>39.090000000000003</c:v>
                </c:pt>
                <c:pt idx="55">
                  <c:v>39.090000000000003</c:v>
                </c:pt>
                <c:pt idx="56">
                  <c:v>39.090000000000003</c:v>
                </c:pt>
                <c:pt idx="57">
                  <c:v>39.1</c:v>
                </c:pt>
                <c:pt idx="58">
                  <c:v>39.11</c:v>
                </c:pt>
                <c:pt idx="59">
                  <c:v>39.119999999999997</c:v>
                </c:pt>
                <c:pt idx="60">
                  <c:v>39.14</c:v>
                </c:pt>
                <c:pt idx="61">
                  <c:v>39.159999999999997</c:v>
                </c:pt>
                <c:pt idx="62">
                  <c:v>39.18</c:v>
                </c:pt>
                <c:pt idx="63">
                  <c:v>39.19</c:v>
                </c:pt>
                <c:pt idx="64">
                  <c:v>39.21</c:v>
                </c:pt>
                <c:pt idx="65">
                  <c:v>39.25</c:v>
                </c:pt>
                <c:pt idx="66">
                  <c:v>39.29</c:v>
                </c:pt>
                <c:pt idx="67">
                  <c:v>39.369999999999997</c:v>
                </c:pt>
                <c:pt idx="68">
                  <c:v>39.450000000000003</c:v>
                </c:pt>
                <c:pt idx="69">
                  <c:v>39.54</c:v>
                </c:pt>
                <c:pt idx="70">
                  <c:v>39.61</c:v>
                </c:pt>
                <c:pt idx="71">
                  <c:v>39.71</c:v>
                </c:pt>
                <c:pt idx="72">
                  <c:v>39.78</c:v>
                </c:pt>
                <c:pt idx="73">
                  <c:v>39.880000000000003</c:v>
                </c:pt>
                <c:pt idx="74">
                  <c:v>39.97</c:v>
                </c:pt>
                <c:pt idx="75">
                  <c:v>40.07</c:v>
                </c:pt>
                <c:pt idx="76">
                  <c:v>40.17</c:v>
                </c:pt>
                <c:pt idx="77">
                  <c:v>40.28</c:v>
                </c:pt>
                <c:pt idx="78">
                  <c:v>40.369999999999997</c:v>
                </c:pt>
                <c:pt idx="79">
                  <c:v>40.5</c:v>
                </c:pt>
                <c:pt idx="80">
                  <c:v>40.65</c:v>
                </c:pt>
                <c:pt idx="81">
                  <c:v>40.76</c:v>
                </c:pt>
                <c:pt idx="82">
                  <c:v>40.89</c:v>
                </c:pt>
                <c:pt idx="83">
                  <c:v>41.04</c:v>
                </c:pt>
                <c:pt idx="84">
                  <c:v>41.17</c:v>
                </c:pt>
                <c:pt idx="85">
                  <c:v>41.26</c:v>
                </c:pt>
                <c:pt idx="86">
                  <c:v>41.43</c:v>
                </c:pt>
                <c:pt idx="87">
                  <c:v>41.58</c:v>
                </c:pt>
                <c:pt idx="88">
                  <c:v>41.73</c:v>
                </c:pt>
                <c:pt idx="89">
                  <c:v>41.87</c:v>
                </c:pt>
                <c:pt idx="90">
                  <c:v>42.05</c:v>
                </c:pt>
                <c:pt idx="91">
                  <c:v>42.21</c:v>
                </c:pt>
                <c:pt idx="92">
                  <c:v>42.36</c:v>
                </c:pt>
                <c:pt idx="93">
                  <c:v>42.47</c:v>
                </c:pt>
                <c:pt idx="94">
                  <c:v>42.67</c:v>
                </c:pt>
                <c:pt idx="95">
                  <c:v>42.84</c:v>
                </c:pt>
                <c:pt idx="96">
                  <c:v>43</c:v>
                </c:pt>
                <c:pt idx="97">
                  <c:v>43.16</c:v>
                </c:pt>
                <c:pt idx="98">
                  <c:v>43.38</c:v>
                </c:pt>
                <c:pt idx="99">
                  <c:v>43.56</c:v>
                </c:pt>
                <c:pt idx="100">
                  <c:v>43.74</c:v>
                </c:pt>
                <c:pt idx="101">
                  <c:v>43.93</c:v>
                </c:pt>
                <c:pt idx="102">
                  <c:v>44.11</c:v>
                </c:pt>
                <c:pt idx="103">
                  <c:v>44.29</c:v>
                </c:pt>
                <c:pt idx="104">
                  <c:v>44.47</c:v>
                </c:pt>
                <c:pt idx="105">
                  <c:v>44.63</c:v>
                </c:pt>
                <c:pt idx="106">
                  <c:v>44.81</c:v>
                </c:pt>
                <c:pt idx="107">
                  <c:v>45.03</c:v>
                </c:pt>
                <c:pt idx="108">
                  <c:v>45.22</c:v>
                </c:pt>
                <c:pt idx="109">
                  <c:v>45.4</c:v>
                </c:pt>
                <c:pt idx="110">
                  <c:v>45.58</c:v>
                </c:pt>
                <c:pt idx="111">
                  <c:v>45.77</c:v>
                </c:pt>
                <c:pt idx="112">
                  <c:v>45.95</c:v>
                </c:pt>
                <c:pt idx="113">
                  <c:v>46.12</c:v>
                </c:pt>
                <c:pt idx="114">
                  <c:v>46.25</c:v>
                </c:pt>
                <c:pt idx="115">
                  <c:v>46.48</c:v>
                </c:pt>
                <c:pt idx="116">
                  <c:v>46.65</c:v>
                </c:pt>
                <c:pt idx="117">
                  <c:v>46.84</c:v>
                </c:pt>
                <c:pt idx="118">
                  <c:v>47.06</c:v>
                </c:pt>
                <c:pt idx="119">
                  <c:v>47.27</c:v>
                </c:pt>
                <c:pt idx="120">
                  <c:v>47.46</c:v>
                </c:pt>
                <c:pt idx="121">
                  <c:v>47.63</c:v>
                </c:pt>
                <c:pt idx="122">
                  <c:v>47.82</c:v>
                </c:pt>
                <c:pt idx="123">
                  <c:v>47.97</c:v>
                </c:pt>
                <c:pt idx="124">
                  <c:v>48.17</c:v>
                </c:pt>
                <c:pt idx="125">
                  <c:v>48.34</c:v>
                </c:pt>
                <c:pt idx="126">
                  <c:v>48.54</c:v>
                </c:pt>
                <c:pt idx="127">
                  <c:v>48.71</c:v>
                </c:pt>
                <c:pt idx="128">
                  <c:v>48.87</c:v>
                </c:pt>
                <c:pt idx="129">
                  <c:v>49.08</c:v>
                </c:pt>
                <c:pt idx="130">
                  <c:v>49.26</c:v>
                </c:pt>
                <c:pt idx="131">
                  <c:v>49.42</c:v>
                </c:pt>
                <c:pt idx="132">
                  <c:v>49.56</c:v>
                </c:pt>
                <c:pt idx="133">
                  <c:v>49.76</c:v>
                </c:pt>
                <c:pt idx="134">
                  <c:v>49.93</c:v>
                </c:pt>
                <c:pt idx="135">
                  <c:v>50.12</c:v>
                </c:pt>
                <c:pt idx="136">
                  <c:v>50.28</c:v>
                </c:pt>
                <c:pt idx="137">
                  <c:v>50.44</c:v>
                </c:pt>
                <c:pt idx="138">
                  <c:v>50.61</c:v>
                </c:pt>
                <c:pt idx="139">
                  <c:v>50.78</c:v>
                </c:pt>
                <c:pt idx="140">
                  <c:v>50.93</c:v>
                </c:pt>
                <c:pt idx="141">
                  <c:v>51.08</c:v>
                </c:pt>
                <c:pt idx="142">
                  <c:v>51.3</c:v>
                </c:pt>
                <c:pt idx="143">
                  <c:v>51.43</c:v>
                </c:pt>
                <c:pt idx="144">
                  <c:v>51.58</c:v>
                </c:pt>
                <c:pt idx="145">
                  <c:v>51.74</c:v>
                </c:pt>
                <c:pt idx="146">
                  <c:v>51.9</c:v>
                </c:pt>
                <c:pt idx="147">
                  <c:v>52.04</c:v>
                </c:pt>
                <c:pt idx="148">
                  <c:v>52.23</c:v>
                </c:pt>
                <c:pt idx="149">
                  <c:v>52.39</c:v>
                </c:pt>
                <c:pt idx="150">
                  <c:v>52.52</c:v>
                </c:pt>
                <c:pt idx="151">
                  <c:v>52.69</c:v>
                </c:pt>
                <c:pt idx="152">
                  <c:v>52.84</c:v>
                </c:pt>
                <c:pt idx="153">
                  <c:v>52.99</c:v>
                </c:pt>
                <c:pt idx="154">
                  <c:v>53.14</c:v>
                </c:pt>
                <c:pt idx="155">
                  <c:v>53.29</c:v>
                </c:pt>
                <c:pt idx="156">
                  <c:v>53.44</c:v>
                </c:pt>
                <c:pt idx="157">
                  <c:v>53.59</c:v>
                </c:pt>
                <c:pt idx="158">
                  <c:v>53.72</c:v>
                </c:pt>
                <c:pt idx="159">
                  <c:v>53.82</c:v>
                </c:pt>
                <c:pt idx="160">
                  <c:v>53.92</c:v>
                </c:pt>
                <c:pt idx="161">
                  <c:v>54.05</c:v>
                </c:pt>
                <c:pt idx="162">
                  <c:v>54.18</c:v>
                </c:pt>
                <c:pt idx="163">
                  <c:v>54.3</c:v>
                </c:pt>
                <c:pt idx="164">
                  <c:v>54.42</c:v>
                </c:pt>
                <c:pt idx="165">
                  <c:v>54.58</c:v>
                </c:pt>
                <c:pt idx="166">
                  <c:v>54.71</c:v>
                </c:pt>
                <c:pt idx="167">
                  <c:v>54.83</c:v>
                </c:pt>
                <c:pt idx="168">
                  <c:v>54.93</c:v>
                </c:pt>
                <c:pt idx="169">
                  <c:v>55.05</c:v>
                </c:pt>
                <c:pt idx="170">
                  <c:v>55.14</c:v>
                </c:pt>
                <c:pt idx="171">
                  <c:v>55.22</c:v>
                </c:pt>
                <c:pt idx="172">
                  <c:v>55.31</c:v>
                </c:pt>
                <c:pt idx="173">
                  <c:v>55.42</c:v>
                </c:pt>
                <c:pt idx="174">
                  <c:v>55.5</c:v>
                </c:pt>
                <c:pt idx="175">
                  <c:v>55.63</c:v>
                </c:pt>
                <c:pt idx="176">
                  <c:v>55.76</c:v>
                </c:pt>
                <c:pt idx="177">
                  <c:v>55.86</c:v>
                </c:pt>
                <c:pt idx="178">
                  <c:v>55.94</c:v>
                </c:pt>
                <c:pt idx="179">
                  <c:v>56.07</c:v>
                </c:pt>
                <c:pt idx="180">
                  <c:v>56.16</c:v>
                </c:pt>
                <c:pt idx="181">
                  <c:v>56.22</c:v>
                </c:pt>
                <c:pt idx="182">
                  <c:v>56.31</c:v>
                </c:pt>
                <c:pt idx="183">
                  <c:v>56.39</c:v>
                </c:pt>
                <c:pt idx="184">
                  <c:v>56.46</c:v>
                </c:pt>
                <c:pt idx="185">
                  <c:v>56.52</c:v>
                </c:pt>
                <c:pt idx="186">
                  <c:v>56.59</c:v>
                </c:pt>
                <c:pt idx="187">
                  <c:v>56.63</c:v>
                </c:pt>
                <c:pt idx="188">
                  <c:v>56.68</c:v>
                </c:pt>
                <c:pt idx="189">
                  <c:v>56.72</c:v>
                </c:pt>
                <c:pt idx="190">
                  <c:v>56.75</c:v>
                </c:pt>
                <c:pt idx="191">
                  <c:v>56.79</c:v>
                </c:pt>
                <c:pt idx="192">
                  <c:v>56.82</c:v>
                </c:pt>
                <c:pt idx="193">
                  <c:v>56.85</c:v>
                </c:pt>
                <c:pt idx="194">
                  <c:v>56.88</c:v>
                </c:pt>
                <c:pt idx="195">
                  <c:v>56.91</c:v>
                </c:pt>
                <c:pt idx="196">
                  <c:v>56.94</c:v>
                </c:pt>
                <c:pt idx="197">
                  <c:v>56.98</c:v>
                </c:pt>
                <c:pt idx="198">
                  <c:v>57.02</c:v>
                </c:pt>
                <c:pt idx="199">
                  <c:v>57.06</c:v>
                </c:pt>
                <c:pt idx="200">
                  <c:v>57.08</c:v>
                </c:pt>
                <c:pt idx="201">
                  <c:v>57.1</c:v>
                </c:pt>
                <c:pt idx="202">
                  <c:v>57.11</c:v>
                </c:pt>
                <c:pt idx="203">
                  <c:v>57.12</c:v>
                </c:pt>
                <c:pt idx="204">
                  <c:v>57.12</c:v>
                </c:pt>
                <c:pt idx="205">
                  <c:v>57.12</c:v>
                </c:pt>
                <c:pt idx="206">
                  <c:v>57.12</c:v>
                </c:pt>
                <c:pt idx="207">
                  <c:v>57.11</c:v>
                </c:pt>
                <c:pt idx="208">
                  <c:v>57.11</c:v>
                </c:pt>
                <c:pt idx="209">
                  <c:v>57.09</c:v>
                </c:pt>
                <c:pt idx="210">
                  <c:v>57.08</c:v>
                </c:pt>
                <c:pt idx="211">
                  <c:v>57.06</c:v>
                </c:pt>
                <c:pt idx="212">
                  <c:v>57.04</c:v>
                </c:pt>
                <c:pt idx="213">
                  <c:v>57.02</c:v>
                </c:pt>
                <c:pt idx="214">
                  <c:v>56.99</c:v>
                </c:pt>
                <c:pt idx="215">
                  <c:v>56.96</c:v>
                </c:pt>
                <c:pt idx="216">
                  <c:v>56.94</c:v>
                </c:pt>
                <c:pt idx="217">
                  <c:v>56.91</c:v>
                </c:pt>
                <c:pt idx="218">
                  <c:v>56.9</c:v>
                </c:pt>
                <c:pt idx="219">
                  <c:v>56.89</c:v>
                </c:pt>
                <c:pt idx="220">
                  <c:v>56.88</c:v>
                </c:pt>
                <c:pt idx="221">
                  <c:v>56.86</c:v>
                </c:pt>
                <c:pt idx="222">
                  <c:v>56.84</c:v>
                </c:pt>
                <c:pt idx="223">
                  <c:v>56.82</c:v>
                </c:pt>
                <c:pt idx="224">
                  <c:v>56.78</c:v>
                </c:pt>
                <c:pt idx="225">
                  <c:v>56.75</c:v>
                </c:pt>
                <c:pt idx="226">
                  <c:v>56.73</c:v>
                </c:pt>
                <c:pt idx="227">
                  <c:v>56.71</c:v>
                </c:pt>
                <c:pt idx="228">
                  <c:v>56.71</c:v>
                </c:pt>
                <c:pt idx="229">
                  <c:v>56.7</c:v>
                </c:pt>
                <c:pt idx="230">
                  <c:v>56.68</c:v>
                </c:pt>
                <c:pt idx="231">
                  <c:v>56.65</c:v>
                </c:pt>
                <c:pt idx="232">
                  <c:v>56.61</c:v>
                </c:pt>
                <c:pt idx="233">
                  <c:v>56.58</c:v>
                </c:pt>
                <c:pt idx="234">
                  <c:v>56.54</c:v>
                </c:pt>
                <c:pt idx="235">
                  <c:v>56.51</c:v>
                </c:pt>
                <c:pt idx="236">
                  <c:v>56.49</c:v>
                </c:pt>
                <c:pt idx="237">
                  <c:v>56.45</c:v>
                </c:pt>
                <c:pt idx="238">
                  <c:v>56.42</c:v>
                </c:pt>
                <c:pt idx="239">
                  <c:v>56.38</c:v>
                </c:pt>
                <c:pt idx="240">
                  <c:v>56.35</c:v>
                </c:pt>
                <c:pt idx="241">
                  <c:v>56.32</c:v>
                </c:pt>
                <c:pt idx="242">
                  <c:v>56.27</c:v>
                </c:pt>
                <c:pt idx="243">
                  <c:v>56.22</c:v>
                </c:pt>
                <c:pt idx="244">
                  <c:v>56.17</c:v>
                </c:pt>
                <c:pt idx="245">
                  <c:v>56.13</c:v>
                </c:pt>
                <c:pt idx="246">
                  <c:v>56.08</c:v>
                </c:pt>
                <c:pt idx="247">
                  <c:v>56.06</c:v>
                </c:pt>
                <c:pt idx="248">
                  <c:v>56.05</c:v>
                </c:pt>
                <c:pt idx="249">
                  <c:v>56.03</c:v>
                </c:pt>
                <c:pt idx="250">
                  <c:v>56</c:v>
                </c:pt>
                <c:pt idx="251">
                  <c:v>55.96</c:v>
                </c:pt>
                <c:pt idx="252">
                  <c:v>55.92</c:v>
                </c:pt>
                <c:pt idx="253">
                  <c:v>55.86</c:v>
                </c:pt>
                <c:pt idx="254">
                  <c:v>55.8</c:v>
                </c:pt>
                <c:pt idx="255">
                  <c:v>55.74</c:v>
                </c:pt>
                <c:pt idx="256">
                  <c:v>55.69</c:v>
                </c:pt>
                <c:pt idx="257">
                  <c:v>55.63</c:v>
                </c:pt>
                <c:pt idx="258">
                  <c:v>55.59</c:v>
                </c:pt>
                <c:pt idx="259">
                  <c:v>55.55</c:v>
                </c:pt>
                <c:pt idx="260">
                  <c:v>55.5</c:v>
                </c:pt>
                <c:pt idx="261">
                  <c:v>55.46</c:v>
                </c:pt>
                <c:pt idx="262">
                  <c:v>55.4</c:v>
                </c:pt>
                <c:pt idx="263">
                  <c:v>55.35</c:v>
                </c:pt>
                <c:pt idx="264">
                  <c:v>55.31</c:v>
                </c:pt>
                <c:pt idx="265">
                  <c:v>55.28</c:v>
                </c:pt>
                <c:pt idx="266">
                  <c:v>55.26</c:v>
                </c:pt>
                <c:pt idx="267">
                  <c:v>55.26</c:v>
                </c:pt>
                <c:pt idx="268">
                  <c:v>55.25</c:v>
                </c:pt>
                <c:pt idx="269">
                  <c:v>55.25</c:v>
                </c:pt>
                <c:pt idx="270">
                  <c:v>55.24</c:v>
                </c:pt>
                <c:pt idx="271">
                  <c:v>55.21</c:v>
                </c:pt>
                <c:pt idx="272">
                  <c:v>55.18</c:v>
                </c:pt>
                <c:pt idx="273">
                  <c:v>55.15</c:v>
                </c:pt>
                <c:pt idx="274">
                  <c:v>55.12</c:v>
                </c:pt>
                <c:pt idx="275">
                  <c:v>55.08</c:v>
                </c:pt>
                <c:pt idx="276">
                  <c:v>55.04</c:v>
                </c:pt>
                <c:pt idx="277">
                  <c:v>54.99</c:v>
                </c:pt>
                <c:pt idx="278">
                  <c:v>54.93</c:v>
                </c:pt>
                <c:pt idx="279">
                  <c:v>54.88</c:v>
                </c:pt>
                <c:pt idx="280">
                  <c:v>54.83</c:v>
                </c:pt>
                <c:pt idx="281">
                  <c:v>54.78</c:v>
                </c:pt>
                <c:pt idx="282">
                  <c:v>54.75</c:v>
                </c:pt>
                <c:pt idx="283">
                  <c:v>54.71</c:v>
                </c:pt>
                <c:pt idx="284">
                  <c:v>54.68</c:v>
                </c:pt>
                <c:pt idx="285">
                  <c:v>54.65</c:v>
                </c:pt>
                <c:pt idx="286">
                  <c:v>54.64</c:v>
                </c:pt>
                <c:pt idx="287">
                  <c:v>54.63</c:v>
                </c:pt>
                <c:pt idx="288">
                  <c:v>54.63</c:v>
                </c:pt>
                <c:pt idx="289">
                  <c:v>54.62</c:v>
                </c:pt>
                <c:pt idx="290">
                  <c:v>54.59</c:v>
                </c:pt>
                <c:pt idx="291">
                  <c:v>54.56</c:v>
                </c:pt>
                <c:pt idx="292">
                  <c:v>54.51</c:v>
                </c:pt>
                <c:pt idx="293">
                  <c:v>54.46</c:v>
                </c:pt>
                <c:pt idx="294">
                  <c:v>54.41</c:v>
                </c:pt>
                <c:pt idx="295">
                  <c:v>54.38</c:v>
                </c:pt>
                <c:pt idx="296">
                  <c:v>54.35</c:v>
                </c:pt>
                <c:pt idx="297">
                  <c:v>54.32</c:v>
                </c:pt>
                <c:pt idx="298">
                  <c:v>54.28</c:v>
                </c:pt>
                <c:pt idx="299">
                  <c:v>54.23</c:v>
                </c:pt>
                <c:pt idx="300">
                  <c:v>54.19</c:v>
                </c:pt>
                <c:pt idx="301">
                  <c:v>54.14</c:v>
                </c:pt>
                <c:pt idx="302">
                  <c:v>54.09</c:v>
                </c:pt>
                <c:pt idx="303">
                  <c:v>54.06</c:v>
                </c:pt>
                <c:pt idx="304">
                  <c:v>54.04</c:v>
                </c:pt>
                <c:pt idx="305">
                  <c:v>54.02</c:v>
                </c:pt>
                <c:pt idx="306">
                  <c:v>54.02</c:v>
                </c:pt>
                <c:pt idx="307">
                  <c:v>54.02</c:v>
                </c:pt>
                <c:pt idx="308">
                  <c:v>54.02</c:v>
                </c:pt>
                <c:pt idx="309">
                  <c:v>54.02</c:v>
                </c:pt>
                <c:pt idx="310">
                  <c:v>54.02</c:v>
                </c:pt>
                <c:pt idx="311">
                  <c:v>54.01</c:v>
                </c:pt>
                <c:pt idx="312">
                  <c:v>54</c:v>
                </c:pt>
                <c:pt idx="313">
                  <c:v>53.98</c:v>
                </c:pt>
                <c:pt idx="314">
                  <c:v>53.95</c:v>
                </c:pt>
                <c:pt idx="315">
                  <c:v>53.92</c:v>
                </c:pt>
                <c:pt idx="316">
                  <c:v>53.9</c:v>
                </c:pt>
                <c:pt idx="317">
                  <c:v>53.88</c:v>
                </c:pt>
                <c:pt idx="318">
                  <c:v>53.87</c:v>
                </c:pt>
                <c:pt idx="319">
                  <c:v>53.86</c:v>
                </c:pt>
                <c:pt idx="320">
                  <c:v>53.84</c:v>
                </c:pt>
                <c:pt idx="321">
                  <c:v>53.81</c:v>
                </c:pt>
                <c:pt idx="322">
                  <c:v>53.78</c:v>
                </c:pt>
                <c:pt idx="323">
                  <c:v>53.74</c:v>
                </c:pt>
                <c:pt idx="324">
                  <c:v>53.7</c:v>
                </c:pt>
                <c:pt idx="325">
                  <c:v>53.67</c:v>
                </c:pt>
                <c:pt idx="326">
                  <c:v>53.64</c:v>
                </c:pt>
                <c:pt idx="327">
                  <c:v>53.61</c:v>
                </c:pt>
                <c:pt idx="328">
                  <c:v>53.6</c:v>
                </c:pt>
                <c:pt idx="329">
                  <c:v>53.58</c:v>
                </c:pt>
                <c:pt idx="330">
                  <c:v>53.57</c:v>
                </c:pt>
                <c:pt idx="331">
                  <c:v>53.57</c:v>
                </c:pt>
                <c:pt idx="332">
                  <c:v>53.57</c:v>
                </c:pt>
                <c:pt idx="333">
                  <c:v>53.56</c:v>
                </c:pt>
                <c:pt idx="334">
                  <c:v>53.56</c:v>
                </c:pt>
                <c:pt idx="335">
                  <c:v>53.55</c:v>
                </c:pt>
                <c:pt idx="336">
                  <c:v>53.54</c:v>
                </c:pt>
                <c:pt idx="337">
                  <c:v>53.52</c:v>
                </c:pt>
                <c:pt idx="338">
                  <c:v>53.5</c:v>
                </c:pt>
                <c:pt idx="339">
                  <c:v>53.48</c:v>
                </c:pt>
                <c:pt idx="340">
                  <c:v>53.46</c:v>
                </c:pt>
                <c:pt idx="341">
                  <c:v>53.44</c:v>
                </c:pt>
                <c:pt idx="342">
                  <c:v>53.43</c:v>
                </c:pt>
                <c:pt idx="343">
                  <c:v>53.42</c:v>
                </c:pt>
                <c:pt idx="344">
                  <c:v>53.41</c:v>
                </c:pt>
                <c:pt idx="345">
                  <c:v>53.4</c:v>
                </c:pt>
                <c:pt idx="346">
                  <c:v>53.38</c:v>
                </c:pt>
                <c:pt idx="347">
                  <c:v>53.35</c:v>
                </c:pt>
                <c:pt idx="348">
                  <c:v>53.32</c:v>
                </c:pt>
                <c:pt idx="349">
                  <c:v>53.29</c:v>
                </c:pt>
                <c:pt idx="350">
                  <c:v>53.25</c:v>
                </c:pt>
                <c:pt idx="351">
                  <c:v>53.23</c:v>
                </c:pt>
                <c:pt idx="352">
                  <c:v>53.2</c:v>
                </c:pt>
                <c:pt idx="353">
                  <c:v>53.19</c:v>
                </c:pt>
                <c:pt idx="354">
                  <c:v>53.17</c:v>
                </c:pt>
                <c:pt idx="355">
                  <c:v>53.16</c:v>
                </c:pt>
                <c:pt idx="356">
                  <c:v>53.15</c:v>
                </c:pt>
                <c:pt idx="357">
                  <c:v>53.14</c:v>
                </c:pt>
                <c:pt idx="358">
                  <c:v>53.13</c:v>
                </c:pt>
                <c:pt idx="359">
                  <c:v>53.13</c:v>
                </c:pt>
                <c:pt idx="360">
                  <c:v>53.12</c:v>
                </c:pt>
                <c:pt idx="361">
                  <c:v>53.12</c:v>
                </c:pt>
                <c:pt idx="362">
                  <c:v>53.12</c:v>
                </c:pt>
                <c:pt idx="363">
                  <c:v>53.12</c:v>
                </c:pt>
                <c:pt idx="364">
                  <c:v>53.12</c:v>
                </c:pt>
                <c:pt idx="365">
                  <c:v>53.12</c:v>
                </c:pt>
                <c:pt idx="366">
                  <c:v>53.11</c:v>
                </c:pt>
                <c:pt idx="367">
                  <c:v>53.11</c:v>
                </c:pt>
                <c:pt idx="368">
                  <c:v>53.11</c:v>
                </c:pt>
                <c:pt idx="369">
                  <c:v>53.1</c:v>
                </c:pt>
                <c:pt idx="370">
                  <c:v>53.1</c:v>
                </c:pt>
                <c:pt idx="371">
                  <c:v>53.09</c:v>
                </c:pt>
                <c:pt idx="372">
                  <c:v>53.09</c:v>
                </c:pt>
                <c:pt idx="373">
                  <c:v>53.07</c:v>
                </c:pt>
                <c:pt idx="374">
                  <c:v>53.06</c:v>
                </c:pt>
                <c:pt idx="375">
                  <c:v>53.05</c:v>
                </c:pt>
                <c:pt idx="376">
                  <c:v>53.04</c:v>
                </c:pt>
                <c:pt idx="377">
                  <c:v>53.03</c:v>
                </c:pt>
                <c:pt idx="378">
                  <c:v>53.02</c:v>
                </c:pt>
                <c:pt idx="379">
                  <c:v>53.01</c:v>
                </c:pt>
                <c:pt idx="380">
                  <c:v>53</c:v>
                </c:pt>
                <c:pt idx="381">
                  <c:v>53</c:v>
                </c:pt>
                <c:pt idx="382">
                  <c:v>52.99</c:v>
                </c:pt>
                <c:pt idx="383">
                  <c:v>52.99</c:v>
                </c:pt>
                <c:pt idx="384">
                  <c:v>52.99</c:v>
                </c:pt>
                <c:pt idx="385">
                  <c:v>52.99</c:v>
                </c:pt>
                <c:pt idx="386">
                  <c:v>52.98</c:v>
                </c:pt>
                <c:pt idx="387">
                  <c:v>52.98</c:v>
                </c:pt>
                <c:pt idx="388">
                  <c:v>52.97</c:v>
                </c:pt>
                <c:pt idx="389">
                  <c:v>52.97</c:v>
                </c:pt>
                <c:pt idx="390">
                  <c:v>52.97</c:v>
                </c:pt>
                <c:pt idx="391">
                  <c:v>52.97</c:v>
                </c:pt>
                <c:pt idx="392">
                  <c:v>52.97</c:v>
                </c:pt>
                <c:pt idx="393">
                  <c:v>52.97</c:v>
                </c:pt>
                <c:pt idx="394">
                  <c:v>52.97</c:v>
                </c:pt>
                <c:pt idx="395">
                  <c:v>52.97</c:v>
                </c:pt>
                <c:pt idx="396">
                  <c:v>52.97</c:v>
                </c:pt>
                <c:pt idx="397">
                  <c:v>52.97</c:v>
                </c:pt>
                <c:pt idx="398">
                  <c:v>52.97</c:v>
                </c:pt>
                <c:pt idx="399">
                  <c:v>52.97</c:v>
                </c:pt>
                <c:pt idx="400">
                  <c:v>52.97</c:v>
                </c:pt>
                <c:pt idx="401">
                  <c:v>52.97</c:v>
                </c:pt>
                <c:pt idx="402">
                  <c:v>52.97</c:v>
                </c:pt>
                <c:pt idx="403">
                  <c:v>52.97</c:v>
                </c:pt>
                <c:pt idx="404">
                  <c:v>52.97</c:v>
                </c:pt>
                <c:pt idx="405">
                  <c:v>52.97</c:v>
                </c:pt>
                <c:pt idx="406">
                  <c:v>52.97</c:v>
                </c:pt>
                <c:pt idx="407">
                  <c:v>52.97</c:v>
                </c:pt>
                <c:pt idx="408">
                  <c:v>52.97</c:v>
                </c:pt>
                <c:pt idx="409">
                  <c:v>52.97</c:v>
                </c:pt>
                <c:pt idx="410">
                  <c:v>52.97</c:v>
                </c:pt>
                <c:pt idx="411">
                  <c:v>52.97</c:v>
                </c:pt>
                <c:pt idx="412">
                  <c:v>52.97</c:v>
                </c:pt>
                <c:pt idx="413">
                  <c:v>52.97</c:v>
                </c:pt>
                <c:pt idx="414">
                  <c:v>52.97</c:v>
                </c:pt>
                <c:pt idx="415">
                  <c:v>52.97</c:v>
                </c:pt>
                <c:pt idx="416">
                  <c:v>52.97</c:v>
                </c:pt>
                <c:pt idx="417">
                  <c:v>52.97</c:v>
                </c:pt>
                <c:pt idx="418">
                  <c:v>52.97</c:v>
                </c:pt>
                <c:pt idx="419">
                  <c:v>52.97</c:v>
                </c:pt>
                <c:pt idx="420">
                  <c:v>52.97</c:v>
                </c:pt>
                <c:pt idx="421">
                  <c:v>52.97</c:v>
                </c:pt>
                <c:pt idx="422">
                  <c:v>52.96</c:v>
                </c:pt>
                <c:pt idx="423">
                  <c:v>52.95</c:v>
                </c:pt>
                <c:pt idx="424">
                  <c:v>52.94</c:v>
                </c:pt>
                <c:pt idx="425">
                  <c:v>52.92</c:v>
                </c:pt>
                <c:pt idx="426">
                  <c:v>52.91</c:v>
                </c:pt>
                <c:pt idx="427">
                  <c:v>52.89</c:v>
                </c:pt>
                <c:pt idx="428">
                  <c:v>52.88</c:v>
                </c:pt>
                <c:pt idx="429">
                  <c:v>52.86</c:v>
                </c:pt>
                <c:pt idx="430">
                  <c:v>52.85</c:v>
                </c:pt>
                <c:pt idx="431">
                  <c:v>52.83</c:v>
                </c:pt>
                <c:pt idx="432">
                  <c:v>52.82</c:v>
                </c:pt>
                <c:pt idx="433">
                  <c:v>52.8</c:v>
                </c:pt>
                <c:pt idx="434">
                  <c:v>52.79</c:v>
                </c:pt>
                <c:pt idx="435">
                  <c:v>52.77</c:v>
                </c:pt>
                <c:pt idx="436">
                  <c:v>52.76</c:v>
                </c:pt>
                <c:pt idx="437">
                  <c:v>52.74</c:v>
                </c:pt>
                <c:pt idx="438">
                  <c:v>52.72</c:v>
                </c:pt>
                <c:pt idx="439">
                  <c:v>52.71</c:v>
                </c:pt>
                <c:pt idx="440">
                  <c:v>52.7</c:v>
                </c:pt>
                <c:pt idx="441">
                  <c:v>52.69</c:v>
                </c:pt>
                <c:pt idx="442">
                  <c:v>52.69</c:v>
                </c:pt>
                <c:pt idx="443">
                  <c:v>52.69</c:v>
                </c:pt>
                <c:pt idx="444">
                  <c:v>52.69</c:v>
                </c:pt>
                <c:pt idx="445">
                  <c:v>52.69</c:v>
                </c:pt>
                <c:pt idx="446">
                  <c:v>52.69</c:v>
                </c:pt>
                <c:pt idx="447">
                  <c:v>52.68</c:v>
                </c:pt>
                <c:pt idx="448">
                  <c:v>52.68</c:v>
                </c:pt>
                <c:pt idx="449">
                  <c:v>52.68</c:v>
                </c:pt>
                <c:pt idx="450">
                  <c:v>52.68</c:v>
                </c:pt>
                <c:pt idx="451">
                  <c:v>52.68</c:v>
                </c:pt>
                <c:pt idx="452">
                  <c:v>52.68</c:v>
                </c:pt>
                <c:pt idx="453">
                  <c:v>52.68</c:v>
                </c:pt>
                <c:pt idx="454">
                  <c:v>52.68</c:v>
                </c:pt>
                <c:pt idx="455">
                  <c:v>52.68</c:v>
                </c:pt>
                <c:pt idx="456">
                  <c:v>52.68</c:v>
                </c:pt>
                <c:pt idx="457">
                  <c:v>52.68</c:v>
                </c:pt>
                <c:pt idx="458">
                  <c:v>52.68</c:v>
                </c:pt>
                <c:pt idx="459">
                  <c:v>52.68</c:v>
                </c:pt>
                <c:pt idx="460">
                  <c:v>52.68</c:v>
                </c:pt>
                <c:pt idx="461">
                  <c:v>52.68</c:v>
                </c:pt>
                <c:pt idx="462">
                  <c:v>52.67</c:v>
                </c:pt>
                <c:pt idx="463">
                  <c:v>52.67</c:v>
                </c:pt>
                <c:pt idx="464">
                  <c:v>52.68</c:v>
                </c:pt>
                <c:pt idx="465">
                  <c:v>52.68</c:v>
                </c:pt>
                <c:pt idx="466">
                  <c:v>52.68</c:v>
                </c:pt>
                <c:pt idx="467">
                  <c:v>52.68</c:v>
                </c:pt>
                <c:pt idx="468">
                  <c:v>52.68</c:v>
                </c:pt>
                <c:pt idx="469">
                  <c:v>52.68</c:v>
                </c:pt>
                <c:pt idx="470">
                  <c:v>52.68</c:v>
                </c:pt>
                <c:pt idx="471">
                  <c:v>52.68</c:v>
                </c:pt>
                <c:pt idx="472">
                  <c:v>52.68</c:v>
                </c:pt>
                <c:pt idx="473">
                  <c:v>52.68</c:v>
                </c:pt>
                <c:pt idx="474">
                  <c:v>52.68</c:v>
                </c:pt>
                <c:pt idx="475">
                  <c:v>52.68</c:v>
                </c:pt>
                <c:pt idx="476">
                  <c:v>52.68</c:v>
                </c:pt>
                <c:pt idx="477">
                  <c:v>52.69</c:v>
                </c:pt>
                <c:pt idx="478">
                  <c:v>52.69</c:v>
                </c:pt>
                <c:pt idx="479">
                  <c:v>52.69</c:v>
                </c:pt>
                <c:pt idx="480">
                  <c:v>52.69</c:v>
                </c:pt>
                <c:pt idx="481">
                  <c:v>52.69</c:v>
                </c:pt>
                <c:pt idx="482">
                  <c:v>52.69</c:v>
                </c:pt>
                <c:pt idx="483">
                  <c:v>52.69</c:v>
                </c:pt>
                <c:pt idx="484">
                  <c:v>52.7</c:v>
                </c:pt>
                <c:pt idx="485">
                  <c:v>52.71</c:v>
                </c:pt>
                <c:pt idx="486">
                  <c:v>52.71</c:v>
                </c:pt>
                <c:pt idx="487">
                  <c:v>52.72</c:v>
                </c:pt>
                <c:pt idx="488">
                  <c:v>52.74</c:v>
                </c:pt>
                <c:pt idx="489">
                  <c:v>52.75</c:v>
                </c:pt>
                <c:pt idx="490">
                  <c:v>52.75</c:v>
                </c:pt>
                <c:pt idx="491">
                  <c:v>52.76</c:v>
                </c:pt>
                <c:pt idx="492">
                  <c:v>52.77</c:v>
                </c:pt>
                <c:pt idx="493">
                  <c:v>52.78</c:v>
                </c:pt>
                <c:pt idx="494">
                  <c:v>52.78</c:v>
                </c:pt>
                <c:pt idx="495">
                  <c:v>52.78</c:v>
                </c:pt>
                <c:pt idx="496">
                  <c:v>52.79</c:v>
                </c:pt>
                <c:pt idx="497">
                  <c:v>52.79</c:v>
                </c:pt>
                <c:pt idx="498">
                  <c:v>52.79</c:v>
                </c:pt>
                <c:pt idx="499">
                  <c:v>52.79</c:v>
                </c:pt>
                <c:pt idx="500">
                  <c:v>52.8</c:v>
                </c:pt>
                <c:pt idx="501">
                  <c:v>52.8</c:v>
                </c:pt>
                <c:pt idx="502">
                  <c:v>52.81</c:v>
                </c:pt>
                <c:pt idx="503">
                  <c:v>52.81</c:v>
                </c:pt>
                <c:pt idx="504">
                  <c:v>52.82</c:v>
                </c:pt>
                <c:pt idx="505">
                  <c:v>52.83</c:v>
                </c:pt>
                <c:pt idx="506">
                  <c:v>52.84</c:v>
                </c:pt>
                <c:pt idx="507">
                  <c:v>52.85</c:v>
                </c:pt>
                <c:pt idx="508">
                  <c:v>52.87</c:v>
                </c:pt>
                <c:pt idx="509">
                  <c:v>52.88</c:v>
                </c:pt>
                <c:pt idx="510">
                  <c:v>52.9</c:v>
                </c:pt>
                <c:pt idx="511">
                  <c:v>52.92</c:v>
                </c:pt>
                <c:pt idx="512">
                  <c:v>52.94</c:v>
                </c:pt>
                <c:pt idx="513">
                  <c:v>52.95</c:v>
                </c:pt>
                <c:pt idx="514">
                  <c:v>52.96</c:v>
                </c:pt>
                <c:pt idx="515">
                  <c:v>52.97</c:v>
                </c:pt>
                <c:pt idx="516">
                  <c:v>52.97</c:v>
                </c:pt>
                <c:pt idx="517">
                  <c:v>52.97</c:v>
                </c:pt>
                <c:pt idx="518">
                  <c:v>52.97</c:v>
                </c:pt>
                <c:pt idx="519">
                  <c:v>52.97</c:v>
                </c:pt>
                <c:pt idx="520">
                  <c:v>52.97</c:v>
                </c:pt>
                <c:pt idx="521">
                  <c:v>52.97</c:v>
                </c:pt>
                <c:pt idx="522">
                  <c:v>52.97</c:v>
                </c:pt>
                <c:pt idx="523">
                  <c:v>52.97</c:v>
                </c:pt>
                <c:pt idx="524">
                  <c:v>52.97</c:v>
                </c:pt>
                <c:pt idx="525">
                  <c:v>52.97</c:v>
                </c:pt>
                <c:pt idx="526">
                  <c:v>52.97</c:v>
                </c:pt>
                <c:pt idx="527">
                  <c:v>52.97</c:v>
                </c:pt>
                <c:pt idx="528">
                  <c:v>52.97</c:v>
                </c:pt>
                <c:pt idx="529">
                  <c:v>52.97</c:v>
                </c:pt>
                <c:pt idx="530">
                  <c:v>52.98</c:v>
                </c:pt>
                <c:pt idx="531">
                  <c:v>52.99</c:v>
                </c:pt>
                <c:pt idx="532">
                  <c:v>52.99</c:v>
                </c:pt>
                <c:pt idx="533">
                  <c:v>53.01</c:v>
                </c:pt>
                <c:pt idx="534">
                  <c:v>53.02</c:v>
                </c:pt>
                <c:pt idx="535">
                  <c:v>53.04</c:v>
                </c:pt>
                <c:pt idx="536">
                  <c:v>53.05</c:v>
                </c:pt>
                <c:pt idx="537">
                  <c:v>53.07</c:v>
                </c:pt>
                <c:pt idx="538">
                  <c:v>53.08</c:v>
                </c:pt>
                <c:pt idx="539">
                  <c:v>53.09</c:v>
                </c:pt>
                <c:pt idx="540">
                  <c:v>53.1</c:v>
                </c:pt>
                <c:pt idx="541">
                  <c:v>53.1</c:v>
                </c:pt>
                <c:pt idx="542">
                  <c:v>53.11</c:v>
                </c:pt>
                <c:pt idx="543">
                  <c:v>53.11</c:v>
                </c:pt>
                <c:pt idx="544">
                  <c:v>53.11</c:v>
                </c:pt>
                <c:pt idx="545">
                  <c:v>53.11</c:v>
                </c:pt>
                <c:pt idx="546">
                  <c:v>53.12</c:v>
                </c:pt>
                <c:pt idx="547">
                  <c:v>53.12</c:v>
                </c:pt>
                <c:pt idx="548">
                  <c:v>53.12</c:v>
                </c:pt>
                <c:pt idx="549">
                  <c:v>53.12</c:v>
                </c:pt>
                <c:pt idx="550">
                  <c:v>53.13</c:v>
                </c:pt>
                <c:pt idx="551">
                  <c:v>53.13</c:v>
                </c:pt>
                <c:pt idx="552">
                  <c:v>53.14</c:v>
                </c:pt>
                <c:pt idx="553">
                  <c:v>53.14</c:v>
                </c:pt>
                <c:pt idx="554">
                  <c:v>53.15</c:v>
                </c:pt>
                <c:pt idx="555">
                  <c:v>53.16</c:v>
                </c:pt>
                <c:pt idx="556">
                  <c:v>53.16</c:v>
                </c:pt>
                <c:pt idx="557">
                  <c:v>53.17</c:v>
                </c:pt>
                <c:pt idx="558">
                  <c:v>53.19</c:v>
                </c:pt>
                <c:pt idx="559">
                  <c:v>53.2</c:v>
                </c:pt>
                <c:pt idx="560">
                  <c:v>53.21</c:v>
                </c:pt>
                <c:pt idx="561">
                  <c:v>53.23</c:v>
                </c:pt>
                <c:pt idx="562">
                  <c:v>53.25</c:v>
                </c:pt>
                <c:pt idx="563">
                  <c:v>53.27</c:v>
                </c:pt>
                <c:pt idx="564">
                  <c:v>53.28</c:v>
                </c:pt>
                <c:pt idx="565">
                  <c:v>53.3</c:v>
                </c:pt>
                <c:pt idx="566">
                  <c:v>53.31</c:v>
                </c:pt>
                <c:pt idx="567">
                  <c:v>53.32</c:v>
                </c:pt>
                <c:pt idx="568">
                  <c:v>53.33</c:v>
                </c:pt>
                <c:pt idx="569">
                  <c:v>53.35</c:v>
                </c:pt>
                <c:pt idx="570">
                  <c:v>53.37</c:v>
                </c:pt>
                <c:pt idx="571">
                  <c:v>53.39</c:v>
                </c:pt>
                <c:pt idx="572">
                  <c:v>53.4</c:v>
                </c:pt>
                <c:pt idx="573">
                  <c:v>53.41</c:v>
                </c:pt>
                <c:pt idx="574">
                  <c:v>53.41</c:v>
                </c:pt>
                <c:pt idx="575">
                  <c:v>53.42</c:v>
                </c:pt>
                <c:pt idx="576">
                  <c:v>53.42</c:v>
                </c:pt>
                <c:pt idx="577">
                  <c:v>53.42</c:v>
                </c:pt>
                <c:pt idx="578">
                  <c:v>53.42</c:v>
                </c:pt>
                <c:pt idx="579">
                  <c:v>53.43</c:v>
                </c:pt>
                <c:pt idx="580">
                  <c:v>53.43</c:v>
                </c:pt>
                <c:pt idx="581">
                  <c:v>53.44</c:v>
                </c:pt>
                <c:pt idx="582">
                  <c:v>53.45</c:v>
                </c:pt>
                <c:pt idx="583">
                  <c:v>53.47</c:v>
                </c:pt>
                <c:pt idx="584">
                  <c:v>53.48</c:v>
                </c:pt>
                <c:pt idx="585">
                  <c:v>53.49</c:v>
                </c:pt>
                <c:pt idx="586">
                  <c:v>53.51</c:v>
                </c:pt>
                <c:pt idx="587">
                  <c:v>53.51</c:v>
                </c:pt>
                <c:pt idx="588">
                  <c:v>53.52</c:v>
                </c:pt>
                <c:pt idx="589">
                  <c:v>53.52</c:v>
                </c:pt>
                <c:pt idx="590">
                  <c:v>53.53</c:v>
                </c:pt>
                <c:pt idx="591">
                  <c:v>53.54</c:v>
                </c:pt>
                <c:pt idx="592">
                  <c:v>53.54</c:v>
                </c:pt>
                <c:pt idx="593">
                  <c:v>53.55</c:v>
                </c:pt>
                <c:pt idx="594">
                  <c:v>53.55</c:v>
                </c:pt>
                <c:pt idx="595">
                  <c:v>53.55</c:v>
                </c:pt>
                <c:pt idx="596">
                  <c:v>53.55</c:v>
                </c:pt>
                <c:pt idx="597">
                  <c:v>53.55</c:v>
                </c:pt>
                <c:pt idx="598">
                  <c:v>53.56</c:v>
                </c:pt>
                <c:pt idx="599">
                  <c:v>53.56</c:v>
                </c:pt>
                <c:pt idx="600">
                  <c:v>53.57</c:v>
                </c:pt>
                <c:pt idx="601">
                  <c:v>53.57</c:v>
                </c:pt>
                <c:pt idx="602">
                  <c:v>53.57</c:v>
                </c:pt>
                <c:pt idx="603">
                  <c:v>53.57</c:v>
                </c:pt>
                <c:pt idx="604">
                  <c:v>53.57</c:v>
                </c:pt>
                <c:pt idx="605">
                  <c:v>53.57</c:v>
                </c:pt>
                <c:pt idx="606">
                  <c:v>53.57</c:v>
                </c:pt>
                <c:pt idx="607">
                  <c:v>53.57</c:v>
                </c:pt>
                <c:pt idx="608">
                  <c:v>53.56</c:v>
                </c:pt>
                <c:pt idx="609">
                  <c:v>53.56</c:v>
                </c:pt>
                <c:pt idx="610">
                  <c:v>53.56</c:v>
                </c:pt>
                <c:pt idx="611">
                  <c:v>53.56</c:v>
                </c:pt>
                <c:pt idx="612">
                  <c:v>53.56</c:v>
                </c:pt>
                <c:pt idx="613">
                  <c:v>53.57</c:v>
                </c:pt>
                <c:pt idx="614">
                  <c:v>53.56</c:v>
                </c:pt>
                <c:pt idx="615">
                  <c:v>53.57</c:v>
                </c:pt>
                <c:pt idx="616">
                  <c:v>53.56</c:v>
                </c:pt>
                <c:pt idx="617">
                  <c:v>53.57</c:v>
                </c:pt>
                <c:pt idx="618">
                  <c:v>53.57</c:v>
                </c:pt>
                <c:pt idx="619">
                  <c:v>53.57</c:v>
                </c:pt>
                <c:pt idx="620">
                  <c:v>53.57</c:v>
                </c:pt>
                <c:pt idx="621">
                  <c:v>53.57</c:v>
                </c:pt>
                <c:pt idx="622">
                  <c:v>53.56</c:v>
                </c:pt>
                <c:pt idx="623">
                  <c:v>53.56</c:v>
                </c:pt>
                <c:pt idx="624">
                  <c:v>53.56</c:v>
                </c:pt>
                <c:pt idx="625">
                  <c:v>53.56</c:v>
                </c:pt>
                <c:pt idx="626">
                  <c:v>53.55</c:v>
                </c:pt>
                <c:pt idx="627">
                  <c:v>53.55</c:v>
                </c:pt>
                <c:pt idx="628">
                  <c:v>53.55</c:v>
                </c:pt>
                <c:pt idx="629">
                  <c:v>53.54</c:v>
                </c:pt>
                <c:pt idx="630">
                  <c:v>53.54</c:v>
                </c:pt>
                <c:pt idx="631">
                  <c:v>53.55</c:v>
                </c:pt>
                <c:pt idx="632">
                  <c:v>53.55</c:v>
                </c:pt>
                <c:pt idx="633">
                  <c:v>53.55</c:v>
                </c:pt>
                <c:pt idx="634">
                  <c:v>53.55</c:v>
                </c:pt>
                <c:pt idx="635">
                  <c:v>53.55</c:v>
                </c:pt>
                <c:pt idx="636">
                  <c:v>53.55</c:v>
                </c:pt>
                <c:pt idx="637">
                  <c:v>53.55</c:v>
                </c:pt>
                <c:pt idx="638">
                  <c:v>53.55</c:v>
                </c:pt>
                <c:pt idx="639">
                  <c:v>53.55</c:v>
                </c:pt>
                <c:pt idx="640">
                  <c:v>53.56</c:v>
                </c:pt>
                <c:pt idx="641">
                  <c:v>53.56</c:v>
                </c:pt>
                <c:pt idx="642">
                  <c:v>53.56</c:v>
                </c:pt>
                <c:pt idx="643">
                  <c:v>53.56</c:v>
                </c:pt>
                <c:pt idx="644">
                  <c:v>53.56</c:v>
                </c:pt>
                <c:pt idx="645">
                  <c:v>53.57</c:v>
                </c:pt>
                <c:pt idx="646">
                  <c:v>53.57</c:v>
                </c:pt>
                <c:pt idx="647">
                  <c:v>53.57</c:v>
                </c:pt>
                <c:pt idx="648">
                  <c:v>53.57</c:v>
                </c:pt>
                <c:pt idx="649">
                  <c:v>53.57</c:v>
                </c:pt>
                <c:pt idx="650">
                  <c:v>53.57</c:v>
                </c:pt>
                <c:pt idx="651">
                  <c:v>53.57</c:v>
                </c:pt>
                <c:pt idx="652">
                  <c:v>53.57</c:v>
                </c:pt>
                <c:pt idx="653">
                  <c:v>53.57</c:v>
                </c:pt>
                <c:pt idx="654">
                  <c:v>53.57</c:v>
                </c:pt>
                <c:pt idx="655">
                  <c:v>53.57</c:v>
                </c:pt>
                <c:pt idx="656">
                  <c:v>53.57</c:v>
                </c:pt>
                <c:pt idx="657">
                  <c:v>53.57</c:v>
                </c:pt>
                <c:pt idx="658">
                  <c:v>53.57</c:v>
                </c:pt>
                <c:pt idx="659">
                  <c:v>53.57</c:v>
                </c:pt>
                <c:pt idx="660">
                  <c:v>53.57</c:v>
                </c:pt>
                <c:pt idx="661">
                  <c:v>53.57</c:v>
                </c:pt>
                <c:pt idx="662">
                  <c:v>53.58</c:v>
                </c:pt>
                <c:pt idx="663">
                  <c:v>53.58</c:v>
                </c:pt>
                <c:pt idx="664">
                  <c:v>53.58</c:v>
                </c:pt>
                <c:pt idx="665">
                  <c:v>53.58</c:v>
                </c:pt>
                <c:pt idx="666">
                  <c:v>53.58</c:v>
                </c:pt>
                <c:pt idx="667">
                  <c:v>53.58</c:v>
                </c:pt>
                <c:pt idx="668">
                  <c:v>53.58</c:v>
                </c:pt>
                <c:pt idx="669">
                  <c:v>53.58</c:v>
                </c:pt>
                <c:pt idx="670">
                  <c:v>53.58</c:v>
                </c:pt>
                <c:pt idx="671">
                  <c:v>53.58</c:v>
                </c:pt>
                <c:pt idx="672">
                  <c:v>53.59</c:v>
                </c:pt>
                <c:pt idx="673">
                  <c:v>53.59</c:v>
                </c:pt>
                <c:pt idx="674">
                  <c:v>53.58</c:v>
                </c:pt>
                <c:pt idx="675">
                  <c:v>53.59</c:v>
                </c:pt>
                <c:pt idx="676">
                  <c:v>53.59</c:v>
                </c:pt>
                <c:pt idx="677">
                  <c:v>53.6</c:v>
                </c:pt>
                <c:pt idx="678">
                  <c:v>53.6</c:v>
                </c:pt>
                <c:pt idx="679">
                  <c:v>53.6</c:v>
                </c:pt>
                <c:pt idx="680">
                  <c:v>53.6</c:v>
                </c:pt>
                <c:pt idx="681">
                  <c:v>53.6</c:v>
                </c:pt>
                <c:pt idx="682">
                  <c:v>53.6</c:v>
                </c:pt>
                <c:pt idx="683">
                  <c:v>53.6</c:v>
                </c:pt>
                <c:pt idx="684">
                  <c:v>53.59</c:v>
                </c:pt>
                <c:pt idx="685">
                  <c:v>53.58</c:v>
                </c:pt>
                <c:pt idx="686">
                  <c:v>53.58</c:v>
                </c:pt>
                <c:pt idx="687">
                  <c:v>53.57</c:v>
                </c:pt>
                <c:pt idx="688">
                  <c:v>53.57</c:v>
                </c:pt>
                <c:pt idx="689">
                  <c:v>53.57</c:v>
                </c:pt>
                <c:pt idx="690">
                  <c:v>53.57</c:v>
                </c:pt>
                <c:pt idx="691">
                  <c:v>53.57</c:v>
                </c:pt>
                <c:pt idx="692">
                  <c:v>53.57</c:v>
                </c:pt>
                <c:pt idx="693">
                  <c:v>53.57</c:v>
                </c:pt>
                <c:pt idx="694">
                  <c:v>53.57</c:v>
                </c:pt>
                <c:pt idx="695">
                  <c:v>53.57</c:v>
                </c:pt>
                <c:pt idx="696">
                  <c:v>53.57</c:v>
                </c:pt>
                <c:pt idx="697">
                  <c:v>53.57</c:v>
                </c:pt>
                <c:pt idx="698">
                  <c:v>53.57</c:v>
                </c:pt>
                <c:pt idx="699">
                  <c:v>53.57</c:v>
                </c:pt>
                <c:pt idx="700">
                  <c:v>53.57</c:v>
                </c:pt>
                <c:pt idx="701">
                  <c:v>53.57</c:v>
                </c:pt>
                <c:pt idx="702">
                  <c:v>53.57</c:v>
                </c:pt>
                <c:pt idx="703">
                  <c:v>53.57</c:v>
                </c:pt>
                <c:pt idx="704">
                  <c:v>53.57</c:v>
                </c:pt>
                <c:pt idx="705">
                  <c:v>53.57</c:v>
                </c:pt>
                <c:pt idx="706">
                  <c:v>53.57</c:v>
                </c:pt>
                <c:pt idx="707">
                  <c:v>53.57</c:v>
                </c:pt>
                <c:pt idx="708">
                  <c:v>53.57</c:v>
                </c:pt>
                <c:pt idx="709">
                  <c:v>53.57</c:v>
                </c:pt>
                <c:pt idx="710">
                  <c:v>53.57</c:v>
                </c:pt>
                <c:pt idx="711">
                  <c:v>53.57</c:v>
                </c:pt>
                <c:pt idx="712">
                  <c:v>53.57</c:v>
                </c:pt>
                <c:pt idx="713">
                  <c:v>53.57</c:v>
                </c:pt>
                <c:pt idx="714">
                  <c:v>53.57</c:v>
                </c:pt>
                <c:pt idx="715">
                  <c:v>53.57</c:v>
                </c:pt>
                <c:pt idx="716">
                  <c:v>53.57</c:v>
                </c:pt>
                <c:pt idx="717">
                  <c:v>53.57</c:v>
                </c:pt>
                <c:pt idx="718">
                  <c:v>53.57</c:v>
                </c:pt>
                <c:pt idx="719">
                  <c:v>53.57</c:v>
                </c:pt>
                <c:pt idx="720">
                  <c:v>53.57</c:v>
                </c:pt>
                <c:pt idx="721">
                  <c:v>53.57</c:v>
                </c:pt>
                <c:pt idx="722">
                  <c:v>53.57</c:v>
                </c:pt>
                <c:pt idx="723">
                  <c:v>53.57</c:v>
                </c:pt>
                <c:pt idx="724">
                  <c:v>53.57</c:v>
                </c:pt>
                <c:pt idx="725">
                  <c:v>53.57</c:v>
                </c:pt>
                <c:pt idx="726">
                  <c:v>53.57</c:v>
                </c:pt>
                <c:pt idx="727">
                  <c:v>53.57</c:v>
                </c:pt>
                <c:pt idx="728">
                  <c:v>53.57</c:v>
                </c:pt>
                <c:pt idx="729">
                  <c:v>53.57</c:v>
                </c:pt>
                <c:pt idx="730">
                  <c:v>53.57</c:v>
                </c:pt>
                <c:pt idx="731">
                  <c:v>53.57</c:v>
                </c:pt>
                <c:pt idx="732">
                  <c:v>53.57</c:v>
                </c:pt>
                <c:pt idx="733">
                  <c:v>53.57</c:v>
                </c:pt>
                <c:pt idx="734">
                  <c:v>53.57</c:v>
                </c:pt>
                <c:pt idx="735">
                  <c:v>53.57</c:v>
                </c:pt>
                <c:pt idx="736">
                  <c:v>53.57</c:v>
                </c:pt>
                <c:pt idx="737">
                  <c:v>53.57</c:v>
                </c:pt>
                <c:pt idx="738">
                  <c:v>53.56</c:v>
                </c:pt>
                <c:pt idx="739">
                  <c:v>53.56</c:v>
                </c:pt>
                <c:pt idx="740">
                  <c:v>53.55</c:v>
                </c:pt>
                <c:pt idx="741">
                  <c:v>53.55</c:v>
                </c:pt>
                <c:pt idx="742">
                  <c:v>53.54</c:v>
                </c:pt>
                <c:pt idx="743">
                  <c:v>53.54</c:v>
                </c:pt>
                <c:pt idx="744">
                  <c:v>53.53</c:v>
                </c:pt>
                <c:pt idx="745">
                  <c:v>53.51</c:v>
                </c:pt>
                <c:pt idx="746">
                  <c:v>53.5</c:v>
                </c:pt>
                <c:pt idx="747">
                  <c:v>53.48</c:v>
                </c:pt>
                <c:pt idx="748">
                  <c:v>53.47</c:v>
                </c:pt>
                <c:pt idx="749">
                  <c:v>53.45</c:v>
                </c:pt>
                <c:pt idx="750">
                  <c:v>53.45</c:v>
                </c:pt>
                <c:pt idx="751">
                  <c:v>53.43</c:v>
                </c:pt>
                <c:pt idx="752">
                  <c:v>53.43</c:v>
                </c:pt>
                <c:pt idx="753">
                  <c:v>53.42</c:v>
                </c:pt>
                <c:pt idx="754">
                  <c:v>53.42</c:v>
                </c:pt>
                <c:pt idx="755">
                  <c:v>53.42</c:v>
                </c:pt>
                <c:pt idx="756">
                  <c:v>53.41</c:v>
                </c:pt>
                <c:pt idx="757">
                  <c:v>53.41</c:v>
                </c:pt>
                <c:pt idx="758">
                  <c:v>53.4</c:v>
                </c:pt>
                <c:pt idx="759">
                  <c:v>53.4</c:v>
                </c:pt>
                <c:pt idx="760">
                  <c:v>53.4</c:v>
                </c:pt>
                <c:pt idx="761">
                  <c:v>53.4</c:v>
                </c:pt>
                <c:pt idx="762">
                  <c:v>53.39</c:v>
                </c:pt>
                <c:pt idx="763">
                  <c:v>53.39</c:v>
                </c:pt>
                <c:pt idx="764">
                  <c:v>53.39</c:v>
                </c:pt>
                <c:pt idx="765">
                  <c:v>53.39</c:v>
                </c:pt>
                <c:pt idx="766">
                  <c:v>53.38</c:v>
                </c:pt>
                <c:pt idx="767">
                  <c:v>53.38</c:v>
                </c:pt>
                <c:pt idx="768">
                  <c:v>53.37</c:v>
                </c:pt>
                <c:pt idx="769">
                  <c:v>53.37</c:v>
                </c:pt>
                <c:pt idx="770">
                  <c:v>53.37</c:v>
                </c:pt>
                <c:pt idx="771">
                  <c:v>53.37</c:v>
                </c:pt>
                <c:pt idx="772">
                  <c:v>53.37</c:v>
                </c:pt>
                <c:pt idx="773">
                  <c:v>53.37</c:v>
                </c:pt>
                <c:pt idx="774">
                  <c:v>53.37</c:v>
                </c:pt>
                <c:pt idx="775">
                  <c:v>53.37</c:v>
                </c:pt>
                <c:pt idx="776">
                  <c:v>53.38</c:v>
                </c:pt>
                <c:pt idx="777">
                  <c:v>53.38</c:v>
                </c:pt>
                <c:pt idx="778">
                  <c:v>53.38</c:v>
                </c:pt>
                <c:pt idx="779">
                  <c:v>53.39</c:v>
                </c:pt>
                <c:pt idx="780">
                  <c:v>53.4</c:v>
                </c:pt>
                <c:pt idx="781">
                  <c:v>53.4</c:v>
                </c:pt>
                <c:pt idx="782">
                  <c:v>53.41</c:v>
                </c:pt>
                <c:pt idx="783">
                  <c:v>53.41</c:v>
                </c:pt>
                <c:pt idx="784">
                  <c:v>53.42</c:v>
                </c:pt>
                <c:pt idx="785">
                  <c:v>53.42</c:v>
                </c:pt>
                <c:pt idx="786">
                  <c:v>53.43</c:v>
                </c:pt>
                <c:pt idx="787">
                  <c:v>53.45</c:v>
                </c:pt>
                <c:pt idx="788">
                  <c:v>53.46</c:v>
                </c:pt>
                <c:pt idx="789">
                  <c:v>53.48</c:v>
                </c:pt>
                <c:pt idx="790">
                  <c:v>53.51</c:v>
                </c:pt>
                <c:pt idx="791">
                  <c:v>53.53</c:v>
                </c:pt>
                <c:pt idx="792">
                  <c:v>53.54</c:v>
                </c:pt>
                <c:pt idx="793">
                  <c:v>53.56</c:v>
                </c:pt>
                <c:pt idx="794">
                  <c:v>53.56</c:v>
                </c:pt>
                <c:pt idx="795">
                  <c:v>53.57</c:v>
                </c:pt>
                <c:pt idx="796">
                  <c:v>53.57</c:v>
                </c:pt>
                <c:pt idx="797">
                  <c:v>53.57</c:v>
                </c:pt>
                <c:pt idx="798">
                  <c:v>53.57</c:v>
                </c:pt>
                <c:pt idx="799">
                  <c:v>53.57</c:v>
                </c:pt>
                <c:pt idx="800">
                  <c:v>53.57</c:v>
                </c:pt>
                <c:pt idx="801">
                  <c:v>53.57</c:v>
                </c:pt>
                <c:pt idx="802">
                  <c:v>53.58</c:v>
                </c:pt>
                <c:pt idx="803">
                  <c:v>53.6</c:v>
                </c:pt>
                <c:pt idx="804">
                  <c:v>53.62</c:v>
                </c:pt>
                <c:pt idx="805">
                  <c:v>53.64</c:v>
                </c:pt>
                <c:pt idx="806">
                  <c:v>53.67</c:v>
                </c:pt>
                <c:pt idx="807">
                  <c:v>53.69</c:v>
                </c:pt>
                <c:pt idx="808">
                  <c:v>53.71</c:v>
                </c:pt>
                <c:pt idx="809">
                  <c:v>53.72</c:v>
                </c:pt>
                <c:pt idx="810">
                  <c:v>53.74</c:v>
                </c:pt>
                <c:pt idx="811">
                  <c:v>53.75</c:v>
                </c:pt>
                <c:pt idx="812">
                  <c:v>53.77</c:v>
                </c:pt>
                <c:pt idx="813">
                  <c:v>53.79</c:v>
                </c:pt>
                <c:pt idx="814">
                  <c:v>53.8</c:v>
                </c:pt>
                <c:pt idx="815">
                  <c:v>53.82</c:v>
                </c:pt>
                <c:pt idx="816">
                  <c:v>53.83</c:v>
                </c:pt>
                <c:pt idx="817">
                  <c:v>53.84</c:v>
                </c:pt>
                <c:pt idx="818">
                  <c:v>53.85</c:v>
                </c:pt>
                <c:pt idx="819">
                  <c:v>53.85</c:v>
                </c:pt>
                <c:pt idx="820">
                  <c:v>53.86</c:v>
                </c:pt>
                <c:pt idx="821">
                  <c:v>53.86</c:v>
                </c:pt>
                <c:pt idx="822">
                  <c:v>53.86</c:v>
                </c:pt>
                <c:pt idx="823">
                  <c:v>53.87</c:v>
                </c:pt>
                <c:pt idx="824">
                  <c:v>53.87</c:v>
                </c:pt>
                <c:pt idx="825">
                  <c:v>53.87</c:v>
                </c:pt>
                <c:pt idx="826">
                  <c:v>53.88</c:v>
                </c:pt>
                <c:pt idx="827">
                  <c:v>53.89</c:v>
                </c:pt>
                <c:pt idx="828">
                  <c:v>53.9</c:v>
                </c:pt>
                <c:pt idx="829">
                  <c:v>53.91</c:v>
                </c:pt>
                <c:pt idx="830">
                  <c:v>53.92</c:v>
                </c:pt>
                <c:pt idx="831">
                  <c:v>53.94</c:v>
                </c:pt>
                <c:pt idx="832">
                  <c:v>53.95</c:v>
                </c:pt>
                <c:pt idx="833">
                  <c:v>53.97</c:v>
                </c:pt>
                <c:pt idx="834">
                  <c:v>53.99</c:v>
                </c:pt>
                <c:pt idx="835">
                  <c:v>53.99</c:v>
                </c:pt>
                <c:pt idx="836">
                  <c:v>54</c:v>
                </c:pt>
                <c:pt idx="837">
                  <c:v>54.01</c:v>
                </c:pt>
                <c:pt idx="838">
                  <c:v>54.01</c:v>
                </c:pt>
                <c:pt idx="839">
                  <c:v>54.02</c:v>
                </c:pt>
                <c:pt idx="840">
                  <c:v>54.02</c:v>
                </c:pt>
                <c:pt idx="841">
                  <c:v>54.02</c:v>
                </c:pt>
                <c:pt idx="842">
                  <c:v>54.02</c:v>
                </c:pt>
                <c:pt idx="843">
                  <c:v>54.02</c:v>
                </c:pt>
                <c:pt idx="844">
                  <c:v>54.02</c:v>
                </c:pt>
                <c:pt idx="845">
                  <c:v>54.02</c:v>
                </c:pt>
                <c:pt idx="846">
                  <c:v>54.02</c:v>
                </c:pt>
                <c:pt idx="847">
                  <c:v>54.02</c:v>
                </c:pt>
                <c:pt idx="848">
                  <c:v>54.02</c:v>
                </c:pt>
                <c:pt idx="849">
                  <c:v>54.02</c:v>
                </c:pt>
                <c:pt idx="850">
                  <c:v>54.02</c:v>
                </c:pt>
                <c:pt idx="851">
                  <c:v>54.02</c:v>
                </c:pt>
                <c:pt idx="852">
                  <c:v>54.02</c:v>
                </c:pt>
                <c:pt idx="853">
                  <c:v>54.02</c:v>
                </c:pt>
                <c:pt idx="854">
                  <c:v>54.02</c:v>
                </c:pt>
                <c:pt idx="855">
                  <c:v>54.02</c:v>
                </c:pt>
                <c:pt idx="856">
                  <c:v>54.02</c:v>
                </c:pt>
                <c:pt idx="857">
                  <c:v>54.02</c:v>
                </c:pt>
                <c:pt idx="858">
                  <c:v>54.02</c:v>
                </c:pt>
                <c:pt idx="859">
                  <c:v>54.02</c:v>
                </c:pt>
                <c:pt idx="860">
                  <c:v>54.02</c:v>
                </c:pt>
                <c:pt idx="861">
                  <c:v>54.02</c:v>
                </c:pt>
                <c:pt idx="862">
                  <c:v>54.02</c:v>
                </c:pt>
                <c:pt idx="863">
                  <c:v>54.02</c:v>
                </c:pt>
                <c:pt idx="864">
                  <c:v>54.02</c:v>
                </c:pt>
                <c:pt idx="865">
                  <c:v>54.02</c:v>
                </c:pt>
                <c:pt idx="866">
                  <c:v>54.02</c:v>
                </c:pt>
                <c:pt idx="867">
                  <c:v>54.02</c:v>
                </c:pt>
                <c:pt idx="868">
                  <c:v>54.02</c:v>
                </c:pt>
                <c:pt idx="869">
                  <c:v>54.02</c:v>
                </c:pt>
                <c:pt idx="870">
                  <c:v>54.02</c:v>
                </c:pt>
                <c:pt idx="871">
                  <c:v>54.02</c:v>
                </c:pt>
                <c:pt idx="872">
                  <c:v>54.02</c:v>
                </c:pt>
                <c:pt idx="873">
                  <c:v>54.02</c:v>
                </c:pt>
                <c:pt idx="874">
                  <c:v>54.02</c:v>
                </c:pt>
                <c:pt idx="875">
                  <c:v>54.02</c:v>
                </c:pt>
                <c:pt idx="876">
                  <c:v>54.02</c:v>
                </c:pt>
                <c:pt idx="877">
                  <c:v>54.02</c:v>
                </c:pt>
                <c:pt idx="878">
                  <c:v>54.02</c:v>
                </c:pt>
                <c:pt idx="879">
                  <c:v>54.02</c:v>
                </c:pt>
                <c:pt idx="880">
                  <c:v>54.02</c:v>
                </c:pt>
                <c:pt idx="881">
                  <c:v>54.02</c:v>
                </c:pt>
                <c:pt idx="882">
                  <c:v>54.02</c:v>
                </c:pt>
                <c:pt idx="883">
                  <c:v>54.02</c:v>
                </c:pt>
                <c:pt idx="884">
                  <c:v>54.02</c:v>
                </c:pt>
                <c:pt idx="885">
                  <c:v>54.02</c:v>
                </c:pt>
                <c:pt idx="886">
                  <c:v>54.02</c:v>
                </c:pt>
                <c:pt idx="887">
                  <c:v>54.02</c:v>
                </c:pt>
                <c:pt idx="888">
                  <c:v>54.02</c:v>
                </c:pt>
                <c:pt idx="889">
                  <c:v>54.02</c:v>
                </c:pt>
                <c:pt idx="890">
                  <c:v>54.02</c:v>
                </c:pt>
                <c:pt idx="891">
                  <c:v>54.02</c:v>
                </c:pt>
                <c:pt idx="892">
                  <c:v>54.02</c:v>
                </c:pt>
                <c:pt idx="893">
                  <c:v>54.02</c:v>
                </c:pt>
                <c:pt idx="894">
                  <c:v>54.02</c:v>
                </c:pt>
                <c:pt idx="895">
                  <c:v>54.02</c:v>
                </c:pt>
                <c:pt idx="896">
                  <c:v>54.02</c:v>
                </c:pt>
                <c:pt idx="897">
                  <c:v>54.02</c:v>
                </c:pt>
                <c:pt idx="898">
                  <c:v>54.02</c:v>
                </c:pt>
                <c:pt idx="899">
                  <c:v>54</c:v>
                </c:pt>
                <c:pt idx="900">
                  <c:v>53.99</c:v>
                </c:pt>
                <c:pt idx="901">
                  <c:v>53.98</c:v>
                </c:pt>
                <c:pt idx="902">
                  <c:v>53.95</c:v>
                </c:pt>
                <c:pt idx="903">
                  <c:v>53.93</c:v>
                </c:pt>
                <c:pt idx="904">
                  <c:v>53.91</c:v>
                </c:pt>
                <c:pt idx="905">
                  <c:v>53.89</c:v>
                </c:pt>
                <c:pt idx="906">
                  <c:v>53.88</c:v>
                </c:pt>
                <c:pt idx="907">
                  <c:v>53.88</c:v>
                </c:pt>
                <c:pt idx="908">
                  <c:v>53.87</c:v>
                </c:pt>
                <c:pt idx="909">
                  <c:v>53.87</c:v>
                </c:pt>
                <c:pt idx="910">
                  <c:v>53.87</c:v>
                </c:pt>
                <c:pt idx="911">
                  <c:v>53.87</c:v>
                </c:pt>
                <c:pt idx="912">
                  <c:v>53.87</c:v>
                </c:pt>
                <c:pt idx="913">
                  <c:v>53.86</c:v>
                </c:pt>
                <c:pt idx="914">
                  <c:v>53.86</c:v>
                </c:pt>
                <c:pt idx="915">
                  <c:v>53.85</c:v>
                </c:pt>
                <c:pt idx="916">
                  <c:v>53.84</c:v>
                </c:pt>
                <c:pt idx="917">
                  <c:v>53.83</c:v>
                </c:pt>
                <c:pt idx="918">
                  <c:v>53.82</c:v>
                </c:pt>
                <c:pt idx="919">
                  <c:v>53.81</c:v>
                </c:pt>
                <c:pt idx="920">
                  <c:v>53.8</c:v>
                </c:pt>
                <c:pt idx="921">
                  <c:v>53.79</c:v>
                </c:pt>
                <c:pt idx="922">
                  <c:v>53.78</c:v>
                </c:pt>
                <c:pt idx="923">
                  <c:v>53.77</c:v>
                </c:pt>
                <c:pt idx="924">
                  <c:v>53.77</c:v>
                </c:pt>
                <c:pt idx="925">
                  <c:v>53.75</c:v>
                </c:pt>
                <c:pt idx="926">
                  <c:v>53.75</c:v>
                </c:pt>
                <c:pt idx="927">
                  <c:v>53.74</c:v>
                </c:pt>
                <c:pt idx="928">
                  <c:v>53.73</c:v>
                </c:pt>
                <c:pt idx="929">
                  <c:v>53.72</c:v>
                </c:pt>
                <c:pt idx="930">
                  <c:v>53.72</c:v>
                </c:pt>
                <c:pt idx="931">
                  <c:v>53.71</c:v>
                </c:pt>
                <c:pt idx="932">
                  <c:v>53.71</c:v>
                </c:pt>
                <c:pt idx="933">
                  <c:v>53.7</c:v>
                </c:pt>
                <c:pt idx="934">
                  <c:v>53.7</c:v>
                </c:pt>
                <c:pt idx="935">
                  <c:v>53.7</c:v>
                </c:pt>
                <c:pt idx="936">
                  <c:v>53.7</c:v>
                </c:pt>
                <c:pt idx="937">
                  <c:v>53.7</c:v>
                </c:pt>
                <c:pt idx="938">
                  <c:v>53.7</c:v>
                </c:pt>
                <c:pt idx="939">
                  <c:v>53.7</c:v>
                </c:pt>
                <c:pt idx="940">
                  <c:v>53.7</c:v>
                </c:pt>
                <c:pt idx="941">
                  <c:v>53.7</c:v>
                </c:pt>
                <c:pt idx="942">
                  <c:v>53.7</c:v>
                </c:pt>
                <c:pt idx="943">
                  <c:v>53.69</c:v>
                </c:pt>
                <c:pt idx="944">
                  <c:v>53.69</c:v>
                </c:pt>
                <c:pt idx="945">
                  <c:v>53.69</c:v>
                </c:pt>
                <c:pt idx="946">
                  <c:v>53.68</c:v>
                </c:pt>
                <c:pt idx="947">
                  <c:v>53.67</c:v>
                </c:pt>
                <c:pt idx="948">
                  <c:v>53.68</c:v>
                </c:pt>
                <c:pt idx="949">
                  <c:v>53.68</c:v>
                </c:pt>
                <c:pt idx="950">
                  <c:v>53.68</c:v>
                </c:pt>
                <c:pt idx="951">
                  <c:v>53.68</c:v>
                </c:pt>
                <c:pt idx="952">
                  <c:v>53.69</c:v>
                </c:pt>
                <c:pt idx="953">
                  <c:v>53.69</c:v>
                </c:pt>
                <c:pt idx="954">
                  <c:v>53.71</c:v>
                </c:pt>
                <c:pt idx="955">
                  <c:v>53.71</c:v>
                </c:pt>
                <c:pt idx="956">
                  <c:v>53.72</c:v>
                </c:pt>
                <c:pt idx="957">
                  <c:v>53.74</c:v>
                </c:pt>
                <c:pt idx="958">
                  <c:v>53.74</c:v>
                </c:pt>
                <c:pt idx="959">
                  <c:v>53.75</c:v>
                </c:pt>
                <c:pt idx="960">
                  <c:v>53.77</c:v>
                </c:pt>
                <c:pt idx="961">
                  <c:v>53.77</c:v>
                </c:pt>
                <c:pt idx="962">
                  <c:v>53.78</c:v>
                </c:pt>
                <c:pt idx="963">
                  <c:v>53.8</c:v>
                </c:pt>
                <c:pt idx="964">
                  <c:v>53.81</c:v>
                </c:pt>
                <c:pt idx="965">
                  <c:v>53.83</c:v>
                </c:pt>
                <c:pt idx="966">
                  <c:v>53.84</c:v>
                </c:pt>
                <c:pt idx="967">
                  <c:v>53.84</c:v>
                </c:pt>
                <c:pt idx="968">
                  <c:v>53.85</c:v>
                </c:pt>
                <c:pt idx="969">
                  <c:v>53.86</c:v>
                </c:pt>
                <c:pt idx="970">
                  <c:v>53.86</c:v>
                </c:pt>
                <c:pt idx="971">
                  <c:v>53.86</c:v>
                </c:pt>
                <c:pt idx="972">
                  <c:v>53.87</c:v>
                </c:pt>
                <c:pt idx="973">
                  <c:v>53.87</c:v>
                </c:pt>
                <c:pt idx="974">
                  <c:v>53.87</c:v>
                </c:pt>
                <c:pt idx="975">
                  <c:v>53.88</c:v>
                </c:pt>
                <c:pt idx="976">
                  <c:v>53.89</c:v>
                </c:pt>
                <c:pt idx="977">
                  <c:v>53.91</c:v>
                </c:pt>
                <c:pt idx="978">
                  <c:v>53.92</c:v>
                </c:pt>
                <c:pt idx="979">
                  <c:v>53.95</c:v>
                </c:pt>
                <c:pt idx="980">
                  <c:v>53.97</c:v>
                </c:pt>
                <c:pt idx="981">
                  <c:v>53.98</c:v>
                </c:pt>
                <c:pt idx="982">
                  <c:v>53.99</c:v>
                </c:pt>
                <c:pt idx="983">
                  <c:v>54.01</c:v>
                </c:pt>
                <c:pt idx="984">
                  <c:v>54.01</c:v>
                </c:pt>
                <c:pt idx="985">
                  <c:v>54.02</c:v>
                </c:pt>
                <c:pt idx="986">
                  <c:v>54.02</c:v>
                </c:pt>
                <c:pt idx="987">
                  <c:v>54.02</c:v>
                </c:pt>
                <c:pt idx="988">
                  <c:v>54.02</c:v>
                </c:pt>
                <c:pt idx="989">
                  <c:v>54.02</c:v>
                </c:pt>
                <c:pt idx="990">
                  <c:v>54.02</c:v>
                </c:pt>
                <c:pt idx="991">
                  <c:v>54.02</c:v>
                </c:pt>
                <c:pt idx="992">
                  <c:v>54.02</c:v>
                </c:pt>
                <c:pt idx="993">
                  <c:v>54.02</c:v>
                </c:pt>
                <c:pt idx="994">
                  <c:v>54.02</c:v>
                </c:pt>
                <c:pt idx="995">
                  <c:v>54.02</c:v>
                </c:pt>
                <c:pt idx="996">
                  <c:v>54.02</c:v>
                </c:pt>
                <c:pt idx="997">
                  <c:v>54.02</c:v>
                </c:pt>
                <c:pt idx="998">
                  <c:v>54.02</c:v>
                </c:pt>
                <c:pt idx="999">
                  <c:v>54.02</c:v>
                </c:pt>
                <c:pt idx="1000">
                  <c:v>54.02</c:v>
                </c:pt>
                <c:pt idx="1001">
                  <c:v>54.02</c:v>
                </c:pt>
                <c:pt idx="1002">
                  <c:v>54.02</c:v>
                </c:pt>
                <c:pt idx="1003">
                  <c:v>54.02</c:v>
                </c:pt>
                <c:pt idx="1004">
                  <c:v>54.02</c:v>
                </c:pt>
                <c:pt idx="1005">
                  <c:v>54.02</c:v>
                </c:pt>
                <c:pt idx="1006">
                  <c:v>54.02</c:v>
                </c:pt>
                <c:pt idx="1007">
                  <c:v>54.02</c:v>
                </c:pt>
                <c:pt idx="1008">
                  <c:v>54.02</c:v>
                </c:pt>
                <c:pt idx="1009">
                  <c:v>54.02</c:v>
                </c:pt>
                <c:pt idx="1010">
                  <c:v>54.02</c:v>
                </c:pt>
                <c:pt idx="1011">
                  <c:v>54.02</c:v>
                </c:pt>
                <c:pt idx="1012">
                  <c:v>54.02</c:v>
                </c:pt>
                <c:pt idx="1013">
                  <c:v>54.02</c:v>
                </c:pt>
                <c:pt idx="1014">
                  <c:v>54.02</c:v>
                </c:pt>
                <c:pt idx="1015">
                  <c:v>54.02</c:v>
                </c:pt>
                <c:pt idx="1016">
                  <c:v>54.02</c:v>
                </c:pt>
                <c:pt idx="1017">
                  <c:v>54.02</c:v>
                </c:pt>
                <c:pt idx="1018">
                  <c:v>54.02</c:v>
                </c:pt>
                <c:pt idx="1019">
                  <c:v>54.02</c:v>
                </c:pt>
                <c:pt idx="1020">
                  <c:v>54.02</c:v>
                </c:pt>
                <c:pt idx="1021">
                  <c:v>54.02</c:v>
                </c:pt>
                <c:pt idx="1022">
                  <c:v>54.02</c:v>
                </c:pt>
                <c:pt idx="1023">
                  <c:v>54.02</c:v>
                </c:pt>
                <c:pt idx="1024">
                  <c:v>54.02</c:v>
                </c:pt>
                <c:pt idx="1025">
                  <c:v>54.02</c:v>
                </c:pt>
                <c:pt idx="1026">
                  <c:v>54.02</c:v>
                </c:pt>
                <c:pt idx="1027">
                  <c:v>54.02</c:v>
                </c:pt>
                <c:pt idx="1028">
                  <c:v>54.02</c:v>
                </c:pt>
                <c:pt idx="1029">
                  <c:v>54.02</c:v>
                </c:pt>
                <c:pt idx="1030">
                  <c:v>54.02</c:v>
                </c:pt>
                <c:pt idx="1031">
                  <c:v>54.02</c:v>
                </c:pt>
                <c:pt idx="1032">
                  <c:v>54.02</c:v>
                </c:pt>
                <c:pt idx="1033">
                  <c:v>54.02</c:v>
                </c:pt>
                <c:pt idx="1034">
                  <c:v>54.02</c:v>
                </c:pt>
                <c:pt idx="1035">
                  <c:v>54.02</c:v>
                </c:pt>
                <c:pt idx="1036">
                  <c:v>54.02</c:v>
                </c:pt>
                <c:pt idx="1037">
                  <c:v>54.02</c:v>
                </c:pt>
                <c:pt idx="1038">
                  <c:v>54.02</c:v>
                </c:pt>
                <c:pt idx="1039">
                  <c:v>54.02</c:v>
                </c:pt>
                <c:pt idx="1040">
                  <c:v>54.02</c:v>
                </c:pt>
                <c:pt idx="1041">
                  <c:v>54.01</c:v>
                </c:pt>
                <c:pt idx="1042">
                  <c:v>54</c:v>
                </c:pt>
                <c:pt idx="1043">
                  <c:v>53.99</c:v>
                </c:pt>
                <c:pt idx="1044">
                  <c:v>53.98</c:v>
                </c:pt>
                <c:pt idx="1045">
                  <c:v>53.96</c:v>
                </c:pt>
                <c:pt idx="1046">
                  <c:v>53.95</c:v>
                </c:pt>
                <c:pt idx="1047">
                  <c:v>53.93</c:v>
                </c:pt>
                <c:pt idx="1048">
                  <c:v>53.91</c:v>
                </c:pt>
                <c:pt idx="1049">
                  <c:v>53.89</c:v>
                </c:pt>
                <c:pt idx="1050">
                  <c:v>53.88</c:v>
                </c:pt>
                <c:pt idx="1051">
                  <c:v>53.87</c:v>
                </c:pt>
                <c:pt idx="1052">
                  <c:v>53.87</c:v>
                </c:pt>
                <c:pt idx="1053">
                  <c:v>53.86</c:v>
                </c:pt>
                <c:pt idx="1054">
                  <c:v>53.86</c:v>
                </c:pt>
                <c:pt idx="1055">
                  <c:v>53.86</c:v>
                </c:pt>
                <c:pt idx="1056">
                  <c:v>53.85</c:v>
                </c:pt>
                <c:pt idx="1057">
                  <c:v>53.85</c:v>
                </c:pt>
                <c:pt idx="1058">
                  <c:v>53.85</c:v>
                </c:pt>
                <c:pt idx="1059">
                  <c:v>53.84</c:v>
                </c:pt>
                <c:pt idx="1060">
                  <c:v>53.84</c:v>
                </c:pt>
                <c:pt idx="1061">
                  <c:v>53.83</c:v>
                </c:pt>
                <c:pt idx="1062">
                  <c:v>53.83</c:v>
                </c:pt>
                <c:pt idx="1063">
                  <c:v>53.82</c:v>
                </c:pt>
                <c:pt idx="1064">
                  <c:v>53.81</c:v>
                </c:pt>
                <c:pt idx="1065">
                  <c:v>53.8</c:v>
                </c:pt>
                <c:pt idx="1066">
                  <c:v>53.8</c:v>
                </c:pt>
                <c:pt idx="1067">
                  <c:v>53.8</c:v>
                </c:pt>
                <c:pt idx="1068">
                  <c:v>53.8</c:v>
                </c:pt>
                <c:pt idx="1069">
                  <c:v>53.8</c:v>
                </c:pt>
                <c:pt idx="1070">
                  <c:v>53.8</c:v>
                </c:pt>
                <c:pt idx="1071">
                  <c:v>53.8</c:v>
                </c:pt>
                <c:pt idx="1072">
                  <c:v>53.79</c:v>
                </c:pt>
                <c:pt idx="1073">
                  <c:v>53.78</c:v>
                </c:pt>
                <c:pt idx="1074">
                  <c:v>53.78</c:v>
                </c:pt>
                <c:pt idx="1075">
                  <c:v>53.78</c:v>
                </c:pt>
                <c:pt idx="1076">
                  <c:v>53.78</c:v>
                </c:pt>
                <c:pt idx="1077">
                  <c:v>53.78</c:v>
                </c:pt>
                <c:pt idx="1078">
                  <c:v>53.78</c:v>
                </c:pt>
                <c:pt idx="1079">
                  <c:v>53.78</c:v>
                </c:pt>
                <c:pt idx="1080">
                  <c:v>53.79</c:v>
                </c:pt>
                <c:pt idx="1081">
                  <c:v>53.8</c:v>
                </c:pt>
                <c:pt idx="1082">
                  <c:v>53.8</c:v>
                </c:pt>
                <c:pt idx="1083">
                  <c:v>53.81</c:v>
                </c:pt>
                <c:pt idx="1084">
                  <c:v>53.81</c:v>
                </c:pt>
                <c:pt idx="1085">
                  <c:v>53.82</c:v>
                </c:pt>
                <c:pt idx="1086">
                  <c:v>53.82</c:v>
                </c:pt>
                <c:pt idx="1087">
                  <c:v>53.83</c:v>
                </c:pt>
                <c:pt idx="1088">
                  <c:v>53.83</c:v>
                </c:pt>
                <c:pt idx="1089">
                  <c:v>53.84</c:v>
                </c:pt>
                <c:pt idx="1090">
                  <c:v>53.84</c:v>
                </c:pt>
                <c:pt idx="1091">
                  <c:v>53.84</c:v>
                </c:pt>
                <c:pt idx="1092">
                  <c:v>53.85</c:v>
                </c:pt>
                <c:pt idx="1093">
                  <c:v>53.86</c:v>
                </c:pt>
                <c:pt idx="1094">
                  <c:v>53.86</c:v>
                </c:pt>
                <c:pt idx="1095">
                  <c:v>53.86</c:v>
                </c:pt>
                <c:pt idx="1096">
                  <c:v>53.87</c:v>
                </c:pt>
                <c:pt idx="1097">
                  <c:v>53.87</c:v>
                </c:pt>
                <c:pt idx="1098">
                  <c:v>53.87</c:v>
                </c:pt>
                <c:pt idx="1099">
                  <c:v>53.87</c:v>
                </c:pt>
                <c:pt idx="1100">
                  <c:v>53.87</c:v>
                </c:pt>
                <c:pt idx="1101">
                  <c:v>53.87</c:v>
                </c:pt>
                <c:pt idx="1102">
                  <c:v>53.87</c:v>
                </c:pt>
                <c:pt idx="1103">
                  <c:v>53.87</c:v>
                </c:pt>
                <c:pt idx="1104">
                  <c:v>53.88</c:v>
                </c:pt>
                <c:pt idx="1105">
                  <c:v>53.89</c:v>
                </c:pt>
                <c:pt idx="1106">
                  <c:v>53.89</c:v>
                </c:pt>
                <c:pt idx="1107">
                  <c:v>53.91</c:v>
                </c:pt>
                <c:pt idx="1108">
                  <c:v>53.91</c:v>
                </c:pt>
                <c:pt idx="1109">
                  <c:v>53.92</c:v>
                </c:pt>
                <c:pt idx="1110">
                  <c:v>53.93</c:v>
                </c:pt>
                <c:pt idx="1111">
                  <c:v>53.94</c:v>
                </c:pt>
                <c:pt idx="1112">
                  <c:v>53.95</c:v>
                </c:pt>
                <c:pt idx="1113">
                  <c:v>53.97</c:v>
                </c:pt>
                <c:pt idx="1114">
                  <c:v>53.98</c:v>
                </c:pt>
                <c:pt idx="1115">
                  <c:v>53.99</c:v>
                </c:pt>
                <c:pt idx="1116">
                  <c:v>53.99</c:v>
                </c:pt>
                <c:pt idx="1117">
                  <c:v>54</c:v>
                </c:pt>
                <c:pt idx="1118">
                  <c:v>54</c:v>
                </c:pt>
                <c:pt idx="1119">
                  <c:v>54</c:v>
                </c:pt>
                <c:pt idx="1120">
                  <c:v>54.01</c:v>
                </c:pt>
                <c:pt idx="1121">
                  <c:v>54.01</c:v>
                </c:pt>
                <c:pt idx="1122">
                  <c:v>54.02</c:v>
                </c:pt>
                <c:pt idx="1123">
                  <c:v>54.02</c:v>
                </c:pt>
                <c:pt idx="1124">
                  <c:v>54.02</c:v>
                </c:pt>
                <c:pt idx="1125">
                  <c:v>54.02</c:v>
                </c:pt>
                <c:pt idx="1126">
                  <c:v>54.02</c:v>
                </c:pt>
                <c:pt idx="1127">
                  <c:v>54.02</c:v>
                </c:pt>
                <c:pt idx="1128">
                  <c:v>54.02</c:v>
                </c:pt>
                <c:pt idx="1129">
                  <c:v>54.02</c:v>
                </c:pt>
                <c:pt idx="1130">
                  <c:v>54.02</c:v>
                </c:pt>
                <c:pt idx="1131">
                  <c:v>54.02</c:v>
                </c:pt>
                <c:pt idx="1132">
                  <c:v>54.02</c:v>
                </c:pt>
                <c:pt idx="1133">
                  <c:v>54.02</c:v>
                </c:pt>
                <c:pt idx="1134">
                  <c:v>54.02</c:v>
                </c:pt>
                <c:pt idx="1135">
                  <c:v>54.02</c:v>
                </c:pt>
                <c:pt idx="1136">
                  <c:v>54.02</c:v>
                </c:pt>
                <c:pt idx="1137">
                  <c:v>54.02</c:v>
                </c:pt>
                <c:pt idx="1138">
                  <c:v>54.02</c:v>
                </c:pt>
                <c:pt idx="1139">
                  <c:v>54.02</c:v>
                </c:pt>
                <c:pt idx="1140">
                  <c:v>54.02</c:v>
                </c:pt>
                <c:pt idx="1141">
                  <c:v>54.02</c:v>
                </c:pt>
                <c:pt idx="1142">
                  <c:v>54.02</c:v>
                </c:pt>
                <c:pt idx="1143">
                  <c:v>54.02</c:v>
                </c:pt>
                <c:pt idx="1144">
                  <c:v>54.02</c:v>
                </c:pt>
                <c:pt idx="1145">
                  <c:v>54.02</c:v>
                </c:pt>
                <c:pt idx="1146">
                  <c:v>54.02</c:v>
                </c:pt>
                <c:pt idx="1147">
                  <c:v>54.02</c:v>
                </c:pt>
                <c:pt idx="1148">
                  <c:v>54.02</c:v>
                </c:pt>
                <c:pt idx="1149">
                  <c:v>54.02</c:v>
                </c:pt>
                <c:pt idx="1150">
                  <c:v>54.02</c:v>
                </c:pt>
                <c:pt idx="1151">
                  <c:v>54.02</c:v>
                </c:pt>
                <c:pt idx="1152">
                  <c:v>54.02</c:v>
                </c:pt>
                <c:pt idx="1153">
                  <c:v>54.02</c:v>
                </c:pt>
                <c:pt idx="1154">
                  <c:v>54.02</c:v>
                </c:pt>
                <c:pt idx="1155">
                  <c:v>54.02</c:v>
                </c:pt>
                <c:pt idx="1156">
                  <c:v>54.02</c:v>
                </c:pt>
                <c:pt idx="1157">
                  <c:v>54.02</c:v>
                </c:pt>
                <c:pt idx="1158">
                  <c:v>54.02</c:v>
                </c:pt>
                <c:pt idx="1159">
                  <c:v>54.02</c:v>
                </c:pt>
                <c:pt idx="1160">
                  <c:v>54.02</c:v>
                </c:pt>
                <c:pt idx="1161">
                  <c:v>54.02</c:v>
                </c:pt>
                <c:pt idx="1162">
                  <c:v>54.02</c:v>
                </c:pt>
                <c:pt idx="1163">
                  <c:v>54.02</c:v>
                </c:pt>
                <c:pt idx="1164">
                  <c:v>54.02</c:v>
                </c:pt>
                <c:pt idx="1165">
                  <c:v>54.02</c:v>
                </c:pt>
                <c:pt idx="1166">
                  <c:v>54.02</c:v>
                </c:pt>
                <c:pt idx="1167">
                  <c:v>54.02</c:v>
                </c:pt>
                <c:pt idx="1168">
                  <c:v>54.02</c:v>
                </c:pt>
                <c:pt idx="1169">
                  <c:v>54.02</c:v>
                </c:pt>
                <c:pt idx="1170">
                  <c:v>54.02</c:v>
                </c:pt>
                <c:pt idx="1171">
                  <c:v>54.02</c:v>
                </c:pt>
                <c:pt idx="1172">
                  <c:v>54.02</c:v>
                </c:pt>
                <c:pt idx="1173">
                  <c:v>54.02</c:v>
                </c:pt>
                <c:pt idx="1174">
                  <c:v>54.02</c:v>
                </c:pt>
                <c:pt idx="1175">
                  <c:v>54.02</c:v>
                </c:pt>
                <c:pt idx="1176">
                  <c:v>54.02</c:v>
                </c:pt>
                <c:pt idx="1177">
                  <c:v>54.02</c:v>
                </c:pt>
                <c:pt idx="1178">
                  <c:v>54.02</c:v>
                </c:pt>
                <c:pt idx="1179">
                  <c:v>54.02</c:v>
                </c:pt>
                <c:pt idx="1180">
                  <c:v>54.02</c:v>
                </c:pt>
                <c:pt idx="1181">
                  <c:v>54.02</c:v>
                </c:pt>
                <c:pt idx="1182">
                  <c:v>54.02</c:v>
                </c:pt>
                <c:pt idx="1183">
                  <c:v>54.02</c:v>
                </c:pt>
                <c:pt idx="1184">
                  <c:v>54.02</c:v>
                </c:pt>
                <c:pt idx="1185">
                  <c:v>54.01</c:v>
                </c:pt>
                <c:pt idx="1186">
                  <c:v>54</c:v>
                </c:pt>
                <c:pt idx="1187">
                  <c:v>54</c:v>
                </c:pt>
                <c:pt idx="1188">
                  <c:v>53.99</c:v>
                </c:pt>
                <c:pt idx="1189">
                  <c:v>53.98</c:v>
                </c:pt>
                <c:pt idx="1190">
                  <c:v>53.97</c:v>
                </c:pt>
                <c:pt idx="1191">
                  <c:v>53.95</c:v>
                </c:pt>
                <c:pt idx="1192">
                  <c:v>53.94</c:v>
                </c:pt>
                <c:pt idx="1193">
                  <c:v>53.92</c:v>
                </c:pt>
                <c:pt idx="1194">
                  <c:v>53.9</c:v>
                </c:pt>
                <c:pt idx="1195">
                  <c:v>53.89</c:v>
                </c:pt>
                <c:pt idx="1196">
                  <c:v>53.88</c:v>
                </c:pt>
                <c:pt idx="1197">
                  <c:v>53.87</c:v>
                </c:pt>
                <c:pt idx="1198">
                  <c:v>53.87</c:v>
                </c:pt>
                <c:pt idx="1199">
                  <c:v>53.87</c:v>
                </c:pt>
                <c:pt idx="1200">
                  <c:v>53.87</c:v>
                </c:pt>
                <c:pt idx="1201">
                  <c:v>53.87</c:v>
                </c:pt>
                <c:pt idx="1202">
                  <c:v>53.86</c:v>
                </c:pt>
                <c:pt idx="1203">
                  <c:v>53.86</c:v>
                </c:pt>
                <c:pt idx="1204">
                  <c:v>53.85</c:v>
                </c:pt>
                <c:pt idx="1205">
                  <c:v>53.84</c:v>
                </c:pt>
                <c:pt idx="1206">
                  <c:v>53.83</c:v>
                </c:pt>
                <c:pt idx="1207">
                  <c:v>53.83</c:v>
                </c:pt>
                <c:pt idx="1208">
                  <c:v>53.82</c:v>
                </c:pt>
                <c:pt idx="1209">
                  <c:v>53.81</c:v>
                </c:pt>
                <c:pt idx="1210">
                  <c:v>53.8</c:v>
                </c:pt>
                <c:pt idx="1211">
                  <c:v>53.79</c:v>
                </c:pt>
                <c:pt idx="1212">
                  <c:v>53.78</c:v>
                </c:pt>
                <c:pt idx="1213">
                  <c:v>53.77</c:v>
                </c:pt>
                <c:pt idx="1214">
                  <c:v>53.76</c:v>
                </c:pt>
                <c:pt idx="1215">
                  <c:v>53.76</c:v>
                </c:pt>
                <c:pt idx="1216">
                  <c:v>53.75</c:v>
                </c:pt>
                <c:pt idx="1217">
                  <c:v>53.75</c:v>
                </c:pt>
                <c:pt idx="1218">
                  <c:v>53.75</c:v>
                </c:pt>
                <c:pt idx="1219">
                  <c:v>53.74</c:v>
                </c:pt>
                <c:pt idx="1220">
                  <c:v>53.73</c:v>
                </c:pt>
                <c:pt idx="1221">
                  <c:v>53.73</c:v>
                </c:pt>
                <c:pt idx="1222">
                  <c:v>53.72</c:v>
                </c:pt>
                <c:pt idx="1223">
                  <c:v>53.72</c:v>
                </c:pt>
                <c:pt idx="1224">
                  <c:v>53.72</c:v>
                </c:pt>
                <c:pt idx="1225">
                  <c:v>53.72</c:v>
                </c:pt>
                <c:pt idx="1226">
                  <c:v>53.73</c:v>
                </c:pt>
                <c:pt idx="1227">
                  <c:v>53.73</c:v>
                </c:pt>
                <c:pt idx="1228">
                  <c:v>53.74</c:v>
                </c:pt>
                <c:pt idx="1229">
                  <c:v>53.74</c:v>
                </c:pt>
                <c:pt idx="1230">
                  <c:v>53.74</c:v>
                </c:pt>
                <c:pt idx="1231">
                  <c:v>53.75</c:v>
                </c:pt>
                <c:pt idx="1232">
                  <c:v>53.75</c:v>
                </c:pt>
                <c:pt idx="1233">
                  <c:v>53.76</c:v>
                </c:pt>
                <c:pt idx="1234">
                  <c:v>53.77</c:v>
                </c:pt>
                <c:pt idx="1235">
                  <c:v>53.78</c:v>
                </c:pt>
                <c:pt idx="1236">
                  <c:v>53.79</c:v>
                </c:pt>
                <c:pt idx="1237">
                  <c:v>53.8</c:v>
                </c:pt>
                <c:pt idx="1238">
                  <c:v>53.81</c:v>
                </c:pt>
                <c:pt idx="1239">
                  <c:v>53.82</c:v>
                </c:pt>
                <c:pt idx="1240">
                  <c:v>53.83</c:v>
                </c:pt>
                <c:pt idx="1241">
                  <c:v>53.84</c:v>
                </c:pt>
                <c:pt idx="1242">
                  <c:v>53.85</c:v>
                </c:pt>
                <c:pt idx="1243">
                  <c:v>53.86</c:v>
                </c:pt>
                <c:pt idx="1244">
                  <c:v>53.86</c:v>
                </c:pt>
                <c:pt idx="1245">
                  <c:v>53.87</c:v>
                </c:pt>
                <c:pt idx="1246">
                  <c:v>53.87</c:v>
                </c:pt>
                <c:pt idx="1247">
                  <c:v>53.87</c:v>
                </c:pt>
                <c:pt idx="1248">
                  <c:v>53.87</c:v>
                </c:pt>
                <c:pt idx="1249">
                  <c:v>53.87</c:v>
                </c:pt>
                <c:pt idx="1250">
                  <c:v>53.88</c:v>
                </c:pt>
                <c:pt idx="1251">
                  <c:v>53.89</c:v>
                </c:pt>
                <c:pt idx="1252">
                  <c:v>53.92</c:v>
                </c:pt>
                <c:pt idx="1253">
                  <c:v>53.94</c:v>
                </c:pt>
                <c:pt idx="1254">
                  <c:v>53.97</c:v>
                </c:pt>
                <c:pt idx="1255">
                  <c:v>53.99</c:v>
                </c:pt>
                <c:pt idx="1256">
                  <c:v>54.01</c:v>
                </c:pt>
                <c:pt idx="1257">
                  <c:v>54.02</c:v>
                </c:pt>
                <c:pt idx="1258">
                  <c:v>54.02</c:v>
                </c:pt>
                <c:pt idx="1259">
                  <c:v>54.02</c:v>
                </c:pt>
                <c:pt idx="1260">
                  <c:v>54.02</c:v>
                </c:pt>
                <c:pt idx="1261">
                  <c:v>54.02</c:v>
                </c:pt>
                <c:pt idx="1262">
                  <c:v>54.02</c:v>
                </c:pt>
                <c:pt idx="1263">
                  <c:v>54.02</c:v>
                </c:pt>
                <c:pt idx="1264">
                  <c:v>54.02</c:v>
                </c:pt>
                <c:pt idx="1265">
                  <c:v>54.02</c:v>
                </c:pt>
                <c:pt idx="1266">
                  <c:v>54.02</c:v>
                </c:pt>
                <c:pt idx="1267">
                  <c:v>54.02</c:v>
                </c:pt>
                <c:pt idx="1268">
                  <c:v>54.02</c:v>
                </c:pt>
                <c:pt idx="1269">
                  <c:v>54.03</c:v>
                </c:pt>
                <c:pt idx="1270">
                  <c:v>54.03</c:v>
                </c:pt>
                <c:pt idx="1271">
                  <c:v>54.05</c:v>
                </c:pt>
                <c:pt idx="1272">
                  <c:v>54.08</c:v>
                </c:pt>
                <c:pt idx="1273">
                  <c:v>54.11</c:v>
                </c:pt>
                <c:pt idx="1274">
                  <c:v>54.15</c:v>
                </c:pt>
                <c:pt idx="1275">
                  <c:v>54.18</c:v>
                </c:pt>
                <c:pt idx="1276">
                  <c:v>54.21</c:v>
                </c:pt>
                <c:pt idx="1277">
                  <c:v>54.23</c:v>
                </c:pt>
                <c:pt idx="1278">
                  <c:v>54.24</c:v>
                </c:pt>
                <c:pt idx="1279">
                  <c:v>54.25</c:v>
                </c:pt>
                <c:pt idx="1280">
                  <c:v>54.26</c:v>
                </c:pt>
                <c:pt idx="1281">
                  <c:v>54.28</c:v>
                </c:pt>
                <c:pt idx="1282">
                  <c:v>54.29</c:v>
                </c:pt>
                <c:pt idx="1283">
                  <c:v>54.29</c:v>
                </c:pt>
                <c:pt idx="1284">
                  <c:v>54.3</c:v>
                </c:pt>
                <c:pt idx="1285">
                  <c:v>54.31</c:v>
                </c:pt>
                <c:pt idx="1286">
                  <c:v>54.31</c:v>
                </c:pt>
                <c:pt idx="1287">
                  <c:v>54.31</c:v>
                </c:pt>
                <c:pt idx="1288">
                  <c:v>54.32</c:v>
                </c:pt>
                <c:pt idx="1289">
                  <c:v>54.32</c:v>
                </c:pt>
                <c:pt idx="1290">
                  <c:v>54.32</c:v>
                </c:pt>
                <c:pt idx="1291">
                  <c:v>54.32</c:v>
                </c:pt>
                <c:pt idx="1292">
                  <c:v>54.32</c:v>
                </c:pt>
                <c:pt idx="1293">
                  <c:v>54.32</c:v>
                </c:pt>
                <c:pt idx="1294">
                  <c:v>54.32</c:v>
                </c:pt>
                <c:pt idx="1295">
                  <c:v>54.33</c:v>
                </c:pt>
                <c:pt idx="1296">
                  <c:v>54.33</c:v>
                </c:pt>
                <c:pt idx="1297">
                  <c:v>54.34</c:v>
                </c:pt>
                <c:pt idx="1298">
                  <c:v>54.35</c:v>
                </c:pt>
                <c:pt idx="1299">
                  <c:v>54.36</c:v>
                </c:pt>
                <c:pt idx="1300">
                  <c:v>54.37</c:v>
                </c:pt>
                <c:pt idx="1301">
                  <c:v>54.39</c:v>
                </c:pt>
                <c:pt idx="1302">
                  <c:v>54.4</c:v>
                </c:pt>
                <c:pt idx="1303">
                  <c:v>54.41</c:v>
                </c:pt>
                <c:pt idx="1304">
                  <c:v>54.42</c:v>
                </c:pt>
                <c:pt idx="1305">
                  <c:v>54.43</c:v>
                </c:pt>
                <c:pt idx="1306">
                  <c:v>54.44</c:v>
                </c:pt>
                <c:pt idx="1307">
                  <c:v>54.45</c:v>
                </c:pt>
                <c:pt idx="1308">
                  <c:v>54.46</c:v>
                </c:pt>
                <c:pt idx="1309">
                  <c:v>54.47</c:v>
                </c:pt>
                <c:pt idx="1310">
                  <c:v>54.49</c:v>
                </c:pt>
                <c:pt idx="1311">
                  <c:v>54.5</c:v>
                </c:pt>
                <c:pt idx="1312">
                  <c:v>54.51</c:v>
                </c:pt>
                <c:pt idx="1313">
                  <c:v>54.53</c:v>
                </c:pt>
                <c:pt idx="1314">
                  <c:v>54.56</c:v>
                </c:pt>
                <c:pt idx="1315">
                  <c:v>54.58</c:v>
                </c:pt>
                <c:pt idx="1316">
                  <c:v>54.59</c:v>
                </c:pt>
                <c:pt idx="1317">
                  <c:v>54.61</c:v>
                </c:pt>
                <c:pt idx="1318">
                  <c:v>54.62</c:v>
                </c:pt>
                <c:pt idx="1319">
                  <c:v>54.62</c:v>
                </c:pt>
                <c:pt idx="1320">
                  <c:v>54.63</c:v>
                </c:pt>
                <c:pt idx="1321">
                  <c:v>54.63</c:v>
                </c:pt>
                <c:pt idx="1322">
                  <c:v>54.63</c:v>
                </c:pt>
                <c:pt idx="1323">
                  <c:v>54.63</c:v>
                </c:pt>
                <c:pt idx="1324">
                  <c:v>54.63</c:v>
                </c:pt>
                <c:pt idx="1325">
                  <c:v>54.63</c:v>
                </c:pt>
                <c:pt idx="1326">
                  <c:v>54.63</c:v>
                </c:pt>
                <c:pt idx="1327">
                  <c:v>54.63</c:v>
                </c:pt>
                <c:pt idx="1328">
                  <c:v>54.63</c:v>
                </c:pt>
                <c:pt idx="1329">
                  <c:v>54.63</c:v>
                </c:pt>
                <c:pt idx="1330">
                  <c:v>54.63</c:v>
                </c:pt>
                <c:pt idx="1331">
                  <c:v>54.63</c:v>
                </c:pt>
                <c:pt idx="1332">
                  <c:v>54.63</c:v>
                </c:pt>
                <c:pt idx="1333">
                  <c:v>54.63</c:v>
                </c:pt>
                <c:pt idx="1334">
                  <c:v>54.63</c:v>
                </c:pt>
                <c:pt idx="1335">
                  <c:v>54.63</c:v>
                </c:pt>
                <c:pt idx="1336">
                  <c:v>54.63</c:v>
                </c:pt>
                <c:pt idx="1337">
                  <c:v>54.63</c:v>
                </c:pt>
                <c:pt idx="1338">
                  <c:v>54.63</c:v>
                </c:pt>
                <c:pt idx="1339">
                  <c:v>54.63</c:v>
                </c:pt>
                <c:pt idx="1340">
                  <c:v>54.63</c:v>
                </c:pt>
                <c:pt idx="1341">
                  <c:v>54.63</c:v>
                </c:pt>
                <c:pt idx="1342">
                  <c:v>54.63</c:v>
                </c:pt>
                <c:pt idx="1343">
                  <c:v>54.63</c:v>
                </c:pt>
                <c:pt idx="1344">
                  <c:v>54.63</c:v>
                </c:pt>
                <c:pt idx="1345">
                  <c:v>54.63</c:v>
                </c:pt>
                <c:pt idx="1346">
                  <c:v>54.63</c:v>
                </c:pt>
                <c:pt idx="1347">
                  <c:v>54.63</c:v>
                </c:pt>
                <c:pt idx="1348">
                  <c:v>54.63</c:v>
                </c:pt>
                <c:pt idx="1349">
                  <c:v>54.63</c:v>
                </c:pt>
                <c:pt idx="1350">
                  <c:v>54.63</c:v>
                </c:pt>
                <c:pt idx="1351">
                  <c:v>54.63</c:v>
                </c:pt>
                <c:pt idx="1352">
                  <c:v>54.63</c:v>
                </c:pt>
                <c:pt idx="1353">
                  <c:v>54.63</c:v>
                </c:pt>
                <c:pt idx="1354">
                  <c:v>54.63</c:v>
                </c:pt>
                <c:pt idx="1355">
                  <c:v>54.63</c:v>
                </c:pt>
                <c:pt idx="1356">
                  <c:v>54.63</c:v>
                </c:pt>
                <c:pt idx="1357">
                  <c:v>54.63</c:v>
                </c:pt>
                <c:pt idx="1358">
                  <c:v>54.63</c:v>
                </c:pt>
                <c:pt idx="1359">
                  <c:v>54.63</c:v>
                </c:pt>
                <c:pt idx="1360">
                  <c:v>54.63</c:v>
                </c:pt>
                <c:pt idx="1361">
                  <c:v>54.62</c:v>
                </c:pt>
                <c:pt idx="1362">
                  <c:v>54.61</c:v>
                </c:pt>
                <c:pt idx="1363">
                  <c:v>54.6</c:v>
                </c:pt>
                <c:pt idx="1364">
                  <c:v>54.59</c:v>
                </c:pt>
                <c:pt idx="1365">
                  <c:v>54.57</c:v>
                </c:pt>
                <c:pt idx="1366">
                  <c:v>54.55</c:v>
                </c:pt>
                <c:pt idx="1367">
                  <c:v>54.53</c:v>
                </c:pt>
                <c:pt idx="1368">
                  <c:v>54.51</c:v>
                </c:pt>
                <c:pt idx="1369">
                  <c:v>54.49</c:v>
                </c:pt>
                <c:pt idx="1370">
                  <c:v>54.47</c:v>
                </c:pt>
                <c:pt idx="1371">
                  <c:v>54.45</c:v>
                </c:pt>
                <c:pt idx="1372">
                  <c:v>54.44</c:v>
                </c:pt>
                <c:pt idx="1373">
                  <c:v>54.43</c:v>
                </c:pt>
                <c:pt idx="1374">
                  <c:v>54.42</c:v>
                </c:pt>
                <c:pt idx="1375">
                  <c:v>54.41</c:v>
                </c:pt>
                <c:pt idx="1376">
                  <c:v>54.4</c:v>
                </c:pt>
                <c:pt idx="1377">
                  <c:v>54.39</c:v>
                </c:pt>
                <c:pt idx="1378">
                  <c:v>54.37</c:v>
                </c:pt>
                <c:pt idx="1379">
                  <c:v>54.36</c:v>
                </c:pt>
                <c:pt idx="1380">
                  <c:v>54.35</c:v>
                </c:pt>
                <c:pt idx="1381">
                  <c:v>54.35</c:v>
                </c:pt>
                <c:pt idx="1382">
                  <c:v>54.34</c:v>
                </c:pt>
                <c:pt idx="1383">
                  <c:v>54.34</c:v>
                </c:pt>
                <c:pt idx="1384">
                  <c:v>54.33</c:v>
                </c:pt>
                <c:pt idx="1385">
                  <c:v>54.33</c:v>
                </c:pt>
                <c:pt idx="1386">
                  <c:v>54.32</c:v>
                </c:pt>
                <c:pt idx="1387">
                  <c:v>54.32</c:v>
                </c:pt>
                <c:pt idx="1388">
                  <c:v>54.32</c:v>
                </c:pt>
                <c:pt idx="1389">
                  <c:v>54.32</c:v>
                </c:pt>
                <c:pt idx="1390">
                  <c:v>54.32</c:v>
                </c:pt>
                <c:pt idx="1391">
                  <c:v>54.32</c:v>
                </c:pt>
                <c:pt idx="1392">
                  <c:v>54.32</c:v>
                </c:pt>
                <c:pt idx="1393">
                  <c:v>54.32</c:v>
                </c:pt>
                <c:pt idx="1394">
                  <c:v>54.32</c:v>
                </c:pt>
                <c:pt idx="1395">
                  <c:v>54.31</c:v>
                </c:pt>
                <c:pt idx="1396">
                  <c:v>54.31</c:v>
                </c:pt>
                <c:pt idx="1397">
                  <c:v>54.3</c:v>
                </c:pt>
                <c:pt idx="1398">
                  <c:v>54.29</c:v>
                </c:pt>
                <c:pt idx="1399">
                  <c:v>54.29</c:v>
                </c:pt>
                <c:pt idx="1400">
                  <c:v>54.28</c:v>
                </c:pt>
                <c:pt idx="1401">
                  <c:v>54.28</c:v>
                </c:pt>
                <c:pt idx="1402">
                  <c:v>54.27</c:v>
                </c:pt>
                <c:pt idx="1403">
                  <c:v>54.26</c:v>
                </c:pt>
                <c:pt idx="1404">
                  <c:v>54.24</c:v>
                </c:pt>
                <c:pt idx="1405">
                  <c:v>54.22</c:v>
                </c:pt>
                <c:pt idx="1406">
                  <c:v>54.19</c:v>
                </c:pt>
                <c:pt idx="1407">
                  <c:v>54.17</c:v>
                </c:pt>
                <c:pt idx="1408">
                  <c:v>54.15</c:v>
                </c:pt>
                <c:pt idx="1409">
                  <c:v>54.13</c:v>
                </c:pt>
                <c:pt idx="1410">
                  <c:v>54.1</c:v>
                </c:pt>
                <c:pt idx="1411">
                  <c:v>54.09</c:v>
                </c:pt>
                <c:pt idx="1412">
                  <c:v>54.08</c:v>
                </c:pt>
                <c:pt idx="1413">
                  <c:v>54.07</c:v>
                </c:pt>
                <c:pt idx="1414">
                  <c:v>54.06</c:v>
                </c:pt>
                <c:pt idx="1415">
                  <c:v>54.06</c:v>
                </c:pt>
                <c:pt idx="1416">
                  <c:v>54.07</c:v>
                </c:pt>
                <c:pt idx="1417">
                  <c:v>54.08</c:v>
                </c:pt>
                <c:pt idx="1418">
                  <c:v>54.08</c:v>
                </c:pt>
                <c:pt idx="1419">
                  <c:v>54.08</c:v>
                </c:pt>
                <c:pt idx="1420">
                  <c:v>54.1</c:v>
                </c:pt>
                <c:pt idx="1421">
                  <c:v>54.1</c:v>
                </c:pt>
                <c:pt idx="1422">
                  <c:v>54.11</c:v>
                </c:pt>
                <c:pt idx="1423">
                  <c:v>54.11</c:v>
                </c:pt>
                <c:pt idx="1424">
                  <c:v>54.13</c:v>
                </c:pt>
                <c:pt idx="1425">
                  <c:v>54.13</c:v>
                </c:pt>
                <c:pt idx="1426">
                  <c:v>54.15</c:v>
                </c:pt>
                <c:pt idx="1427">
                  <c:v>54.16</c:v>
                </c:pt>
                <c:pt idx="1428">
                  <c:v>54.18</c:v>
                </c:pt>
                <c:pt idx="1429">
                  <c:v>54.19</c:v>
                </c:pt>
                <c:pt idx="1430">
                  <c:v>54.21</c:v>
                </c:pt>
                <c:pt idx="1431">
                  <c:v>54.23</c:v>
                </c:pt>
                <c:pt idx="1432">
                  <c:v>54.24</c:v>
                </c:pt>
                <c:pt idx="1433">
                  <c:v>54.26</c:v>
                </c:pt>
                <c:pt idx="1434">
                  <c:v>54.28</c:v>
                </c:pt>
                <c:pt idx="1435">
                  <c:v>54.3</c:v>
                </c:pt>
                <c:pt idx="1436">
                  <c:v>54.31</c:v>
                </c:pt>
                <c:pt idx="1437">
                  <c:v>54.32</c:v>
                </c:pt>
                <c:pt idx="1438">
                  <c:v>54.32</c:v>
                </c:pt>
                <c:pt idx="1439">
                  <c:v>54.33</c:v>
                </c:pt>
                <c:pt idx="1440">
                  <c:v>54.33</c:v>
                </c:pt>
                <c:pt idx="1441">
                  <c:v>54.34</c:v>
                </c:pt>
                <c:pt idx="1442">
                  <c:v>54.34</c:v>
                </c:pt>
                <c:pt idx="1443">
                  <c:v>54.36</c:v>
                </c:pt>
                <c:pt idx="1444">
                  <c:v>54.38</c:v>
                </c:pt>
                <c:pt idx="1445">
                  <c:v>54.4</c:v>
                </c:pt>
                <c:pt idx="1446">
                  <c:v>54.42</c:v>
                </c:pt>
                <c:pt idx="1447">
                  <c:v>54.44</c:v>
                </c:pt>
                <c:pt idx="1448">
                  <c:v>54.46</c:v>
                </c:pt>
                <c:pt idx="1449">
                  <c:v>54.48</c:v>
                </c:pt>
                <c:pt idx="1450">
                  <c:v>54.49</c:v>
                </c:pt>
                <c:pt idx="1451">
                  <c:v>54.51</c:v>
                </c:pt>
                <c:pt idx="1452">
                  <c:v>54.53</c:v>
                </c:pt>
                <c:pt idx="1453">
                  <c:v>54.55</c:v>
                </c:pt>
                <c:pt idx="1454">
                  <c:v>54.57</c:v>
                </c:pt>
                <c:pt idx="1455">
                  <c:v>54.59</c:v>
                </c:pt>
                <c:pt idx="1456">
                  <c:v>54.61</c:v>
                </c:pt>
                <c:pt idx="1457">
                  <c:v>54.62</c:v>
                </c:pt>
                <c:pt idx="1458">
                  <c:v>54.63</c:v>
                </c:pt>
                <c:pt idx="1459">
                  <c:v>54.63</c:v>
                </c:pt>
                <c:pt idx="1460">
                  <c:v>54.63</c:v>
                </c:pt>
                <c:pt idx="1461">
                  <c:v>54.63</c:v>
                </c:pt>
                <c:pt idx="1462">
                  <c:v>54.63</c:v>
                </c:pt>
                <c:pt idx="1463">
                  <c:v>54.63</c:v>
                </c:pt>
                <c:pt idx="1464">
                  <c:v>54.63</c:v>
                </c:pt>
                <c:pt idx="1465">
                  <c:v>54.63</c:v>
                </c:pt>
                <c:pt idx="1466">
                  <c:v>54.63</c:v>
                </c:pt>
                <c:pt idx="1467">
                  <c:v>54.64</c:v>
                </c:pt>
                <c:pt idx="1468">
                  <c:v>54.64</c:v>
                </c:pt>
                <c:pt idx="1469">
                  <c:v>54.65</c:v>
                </c:pt>
                <c:pt idx="1470">
                  <c:v>54.67</c:v>
                </c:pt>
                <c:pt idx="1471">
                  <c:v>54.68</c:v>
                </c:pt>
                <c:pt idx="1472">
                  <c:v>54.7</c:v>
                </c:pt>
                <c:pt idx="1473">
                  <c:v>54.71</c:v>
                </c:pt>
                <c:pt idx="1474">
                  <c:v>54.72</c:v>
                </c:pt>
                <c:pt idx="1475">
                  <c:v>54.73</c:v>
                </c:pt>
                <c:pt idx="1476">
                  <c:v>54.73</c:v>
                </c:pt>
                <c:pt idx="1477">
                  <c:v>54.74</c:v>
                </c:pt>
                <c:pt idx="1478">
                  <c:v>54.75</c:v>
                </c:pt>
                <c:pt idx="1479">
                  <c:v>54.76</c:v>
                </c:pt>
                <c:pt idx="1480">
                  <c:v>54.76</c:v>
                </c:pt>
                <c:pt idx="1481">
                  <c:v>54.77</c:v>
                </c:pt>
                <c:pt idx="1482">
                  <c:v>54.77</c:v>
                </c:pt>
                <c:pt idx="1483">
                  <c:v>54.77</c:v>
                </c:pt>
                <c:pt idx="1484">
                  <c:v>54.77</c:v>
                </c:pt>
                <c:pt idx="1485">
                  <c:v>54.77</c:v>
                </c:pt>
                <c:pt idx="1486">
                  <c:v>54.77</c:v>
                </c:pt>
                <c:pt idx="1487">
                  <c:v>54.77</c:v>
                </c:pt>
                <c:pt idx="1488">
                  <c:v>54.77</c:v>
                </c:pt>
                <c:pt idx="1489">
                  <c:v>54.77</c:v>
                </c:pt>
                <c:pt idx="1490">
                  <c:v>54.76</c:v>
                </c:pt>
                <c:pt idx="1491">
                  <c:v>54.76</c:v>
                </c:pt>
                <c:pt idx="1492">
                  <c:v>54.76</c:v>
                </c:pt>
                <c:pt idx="1493">
                  <c:v>54.75</c:v>
                </c:pt>
                <c:pt idx="1494">
                  <c:v>54.75</c:v>
                </c:pt>
                <c:pt idx="1495">
                  <c:v>54.75</c:v>
                </c:pt>
                <c:pt idx="1496">
                  <c:v>54.75</c:v>
                </c:pt>
                <c:pt idx="1497">
                  <c:v>54.76</c:v>
                </c:pt>
                <c:pt idx="1498">
                  <c:v>54.76</c:v>
                </c:pt>
                <c:pt idx="1499">
                  <c:v>54.77</c:v>
                </c:pt>
                <c:pt idx="1500">
                  <c:v>54.77</c:v>
                </c:pt>
                <c:pt idx="1501">
                  <c:v>54.77</c:v>
                </c:pt>
                <c:pt idx="1502">
                  <c:v>54.78</c:v>
                </c:pt>
                <c:pt idx="1503">
                  <c:v>54.78</c:v>
                </c:pt>
                <c:pt idx="1504">
                  <c:v>54.78</c:v>
                </c:pt>
                <c:pt idx="1505">
                  <c:v>54.78</c:v>
                </c:pt>
                <c:pt idx="1506">
                  <c:v>54.79</c:v>
                </c:pt>
                <c:pt idx="1507">
                  <c:v>54.79</c:v>
                </c:pt>
                <c:pt idx="1508">
                  <c:v>54.79</c:v>
                </c:pt>
                <c:pt idx="1509">
                  <c:v>54.79</c:v>
                </c:pt>
                <c:pt idx="1510">
                  <c:v>54.79</c:v>
                </c:pt>
                <c:pt idx="1511">
                  <c:v>54.79</c:v>
                </c:pt>
                <c:pt idx="1512">
                  <c:v>54.8</c:v>
                </c:pt>
                <c:pt idx="1513">
                  <c:v>54.8</c:v>
                </c:pt>
                <c:pt idx="1514">
                  <c:v>54.8</c:v>
                </c:pt>
                <c:pt idx="1515">
                  <c:v>54.81</c:v>
                </c:pt>
                <c:pt idx="1516">
                  <c:v>54.82</c:v>
                </c:pt>
                <c:pt idx="1517">
                  <c:v>54.82</c:v>
                </c:pt>
                <c:pt idx="1518">
                  <c:v>54.83</c:v>
                </c:pt>
                <c:pt idx="1519">
                  <c:v>54.84</c:v>
                </c:pt>
                <c:pt idx="1520">
                  <c:v>54.85</c:v>
                </c:pt>
                <c:pt idx="1521">
                  <c:v>54.87</c:v>
                </c:pt>
                <c:pt idx="1522">
                  <c:v>54.89</c:v>
                </c:pt>
                <c:pt idx="1523">
                  <c:v>54.91</c:v>
                </c:pt>
                <c:pt idx="1524">
                  <c:v>54.92</c:v>
                </c:pt>
                <c:pt idx="1525">
                  <c:v>54.93</c:v>
                </c:pt>
                <c:pt idx="1526">
                  <c:v>54.94</c:v>
                </c:pt>
                <c:pt idx="1527">
                  <c:v>54.96</c:v>
                </c:pt>
                <c:pt idx="1528">
                  <c:v>54.97</c:v>
                </c:pt>
                <c:pt idx="1529">
                  <c:v>54.98</c:v>
                </c:pt>
                <c:pt idx="1530">
                  <c:v>54.99</c:v>
                </c:pt>
                <c:pt idx="1531">
                  <c:v>55</c:v>
                </c:pt>
                <c:pt idx="1532">
                  <c:v>55</c:v>
                </c:pt>
                <c:pt idx="1533">
                  <c:v>55.01</c:v>
                </c:pt>
                <c:pt idx="1534">
                  <c:v>55.02</c:v>
                </c:pt>
                <c:pt idx="1535">
                  <c:v>55.03</c:v>
                </c:pt>
                <c:pt idx="1536">
                  <c:v>55.05</c:v>
                </c:pt>
                <c:pt idx="1537">
                  <c:v>55.05</c:v>
                </c:pt>
                <c:pt idx="1538">
                  <c:v>55.06</c:v>
                </c:pt>
                <c:pt idx="1539">
                  <c:v>55.07</c:v>
                </c:pt>
                <c:pt idx="1540">
                  <c:v>55.07</c:v>
                </c:pt>
                <c:pt idx="1541">
                  <c:v>55.07</c:v>
                </c:pt>
                <c:pt idx="1542">
                  <c:v>55.08</c:v>
                </c:pt>
                <c:pt idx="1543">
                  <c:v>55.09</c:v>
                </c:pt>
                <c:pt idx="1544">
                  <c:v>55.09</c:v>
                </c:pt>
                <c:pt idx="1545">
                  <c:v>55.1</c:v>
                </c:pt>
                <c:pt idx="1546">
                  <c:v>55.1</c:v>
                </c:pt>
                <c:pt idx="1547">
                  <c:v>55.1</c:v>
                </c:pt>
                <c:pt idx="1548">
                  <c:v>55.1</c:v>
                </c:pt>
                <c:pt idx="1549">
                  <c:v>55.1</c:v>
                </c:pt>
                <c:pt idx="1550">
                  <c:v>55.1</c:v>
                </c:pt>
                <c:pt idx="1551">
                  <c:v>55.1</c:v>
                </c:pt>
                <c:pt idx="1552">
                  <c:v>55.1</c:v>
                </c:pt>
                <c:pt idx="1553">
                  <c:v>55.1</c:v>
                </c:pt>
                <c:pt idx="1554">
                  <c:v>55.1</c:v>
                </c:pt>
                <c:pt idx="1555">
                  <c:v>55.1</c:v>
                </c:pt>
                <c:pt idx="1556">
                  <c:v>55.1</c:v>
                </c:pt>
                <c:pt idx="1557">
                  <c:v>55.1</c:v>
                </c:pt>
                <c:pt idx="1558">
                  <c:v>55.1</c:v>
                </c:pt>
                <c:pt idx="1559">
                  <c:v>55.1</c:v>
                </c:pt>
                <c:pt idx="1560">
                  <c:v>55.1</c:v>
                </c:pt>
                <c:pt idx="1561">
                  <c:v>55.1</c:v>
                </c:pt>
                <c:pt idx="1562">
                  <c:v>55.1</c:v>
                </c:pt>
                <c:pt idx="1563">
                  <c:v>55.1</c:v>
                </c:pt>
                <c:pt idx="1564">
                  <c:v>55.1</c:v>
                </c:pt>
                <c:pt idx="1565">
                  <c:v>55.1</c:v>
                </c:pt>
                <c:pt idx="1566">
                  <c:v>55.1</c:v>
                </c:pt>
                <c:pt idx="1567">
                  <c:v>55.1</c:v>
                </c:pt>
                <c:pt idx="1568">
                  <c:v>55.1</c:v>
                </c:pt>
                <c:pt idx="1569">
                  <c:v>55.1</c:v>
                </c:pt>
                <c:pt idx="1570">
                  <c:v>55.1</c:v>
                </c:pt>
                <c:pt idx="1571">
                  <c:v>55.1</c:v>
                </c:pt>
                <c:pt idx="1572">
                  <c:v>55.1</c:v>
                </c:pt>
                <c:pt idx="1573">
                  <c:v>55.1</c:v>
                </c:pt>
                <c:pt idx="1574">
                  <c:v>55.1</c:v>
                </c:pt>
                <c:pt idx="1575">
                  <c:v>55.1</c:v>
                </c:pt>
                <c:pt idx="1576">
                  <c:v>55.1</c:v>
                </c:pt>
                <c:pt idx="1577">
                  <c:v>55.1</c:v>
                </c:pt>
                <c:pt idx="1578">
                  <c:v>55.1</c:v>
                </c:pt>
                <c:pt idx="1579">
                  <c:v>55.1</c:v>
                </c:pt>
                <c:pt idx="1580">
                  <c:v>55.1</c:v>
                </c:pt>
                <c:pt idx="1581">
                  <c:v>55.1</c:v>
                </c:pt>
                <c:pt idx="1582">
                  <c:v>55.09</c:v>
                </c:pt>
                <c:pt idx="1583">
                  <c:v>55.09</c:v>
                </c:pt>
                <c:pt idx="1584">
                  <c:v>55.09</c:v>
                </c:pt>
                <c:pt idx="1585">
                  <c:v>55.09</c:v>
                </c:pt>
                <c:pt idx="1586">
                  <c:v>55.09</c:v>
                </c:pt>
                <c:pt idx="1587">
                  <c:v>55.08</c:v>
                </c:pt>
                <c:pt idx="1588">
                  <c:v>55.08</c:v>
                </c:pt>
                <c:pt idx="1589">
                  <c:v>55.07</c:v>
                </c:pt>
                <c:pt idx="1590">
                  <c:v>55.07</c:v>
                </c:pt>
                <c:pt idx="1591">
                  <c:v>55.05</c:v>
                </c:pt>
                <c:pt idx="1592">
                  <c:v>55.04</c:v>
                </c:pt>
                <c:pt idx="1593">
                  <c:v>55.03</c:v>
                </c:pt>
                <c:pt idx="1594">
                  <c:v>55.01</c:v>
                </c:pt>
                <c:pt idx="1595">
                  <c:v>55</c:v>
                </c:pt>
                <c:pt idx="1596">
                  <c:v>54.98</c:v>
                </c:pt>
                <c:pt idx="1597">
                  <c:v>54.98</c:v>
                </c:pt>
                <c:pt idx="1598">
                  <c:v>54.97</c:v>
                </c:pt>
                <c:pt idx="1599">
                  <c:v>54.96</c:v>
                </c:pt>
                <c:pt idx="1600">
                  <c:v>54.95</c:v>
                </c:pt>
                <c:pt idx="1601">
                  <c:v>54.94</c:v>
                </c:pt>
                <c:pt idx="1602">
                  <c:v>54.93</c:v>
                </c:pt>
                <c:pt idx="1603">
                  <c:v>54.93</c:v>
                </c:pt>
                <c:pt idx="1604">
                  <c:v>54.92</c:v>
                </c:pt>
                <c:pt idx="1605">
                  <c:v>54.92</c:v>
                </c:pt>
                <c:pt idx="1606">
                  <c:v>54.91</c:v>
                </c:pt>
                <c:pt idx="1607">
                  <c:v>54.91</c:v>
                </c:pt>
                <c:pt idx="1608">
                  <c:v>54.9</c:v>
                </c:pt>
                <c:pt idx="1609">
                  <c:v>54.9</c:v>
                </c:pt>
                <c:pt idx="1610">
                  <c:v>54.9</c:v>
                </c:pt>
                <c:pt idx="1611">
                  <c:v>54.89</c:v>
                </c:pt>
                <c:pt idx="1612">
                  <c:v>54.89</c:v>
                </c:pt>
                <c:pt idx="1613">
                  <c:v>54.9</c:v>
                </c:pt>
                <c:pt idx="1614">
                  <c:v>54.91</c:v>
                </c:pt>
                <c:pt idx="1615">
                  <c:v>54.91</c:v>
                </c:pt>
                <c:pt idx="1616">
                  <c:v>54.92</c:v>
                </c:pt>
                <c:pt idx="1617">
                  <c:v>54.93</c:v>
                </c:pt>
                <c:pt idx="1618">
                  <c:v>54.94</c:v>
                </c:pt>
                <c:pt idx="1619">
                  <c:v>54.95</c:v>
                </c:pt>
                <c:pt idx="1620">
                  <c:v>54.96</c:v>
                </c:pt>
                <c:pt idx="1621">
                  <c:v>54.98</c:v>
                </c:pt>
                <c:pt idx="1622">
                  <c:v>54.99</c:v>
                </c:pt>
                <c:pt idx="1623">
                  <c:v>55</c:v>
                </c:pt>
                <c:pt idx="1624">
                  <c:v>55.01</c:v>
                </c:pt>
                <c:pt idx="1625">
                  <c:v>55.03</c:v>
                </c:pt>
                <c:pt idx="1626">
                  <c:v>55.05</c:v>
                </c:pt>
                <c:pt idx="1627">
                  <c:v>55.06</c:v>
                </c:pt>
                <c:pt idx="1628">
                  <c:v>55.07</c:v>
                </c:pt>
                <c:pt idx="1629">
                  <c:v>55.08</c:v>
                </c:pt>
                <c:pt idx="1630">
                  <c:v>55.08</c:v>
                </c:pt>
                <c:pt idx="1631">
                  <c:v>55.09</c:v>
                </c:pt>
                <c:pt idx="1632">
                  <c:v>55.09</c:v>
                </c:pt>
                <c:pt idx="1633">
                  <c:v>55.09</c:v>
                </c:pt>
                <c:pt idx="1634">
                  <c:v>55.09</c:v>
                </c:pt>
                <c:pt idx="1635">
                  <c:v>55.1</c:v>
                </c:pt>
                <c:pt idx="1636">
                  <c:v>55.1</c:v>
                </c:pt>
                <c:pt idx="1637">
                  <c:v>55.1</c:v>
                </c:pt>
                <c:pt idx="1638">
                  <c:v>55.1</c:v>
                </c:pt>
                <c:pt idx="1639">
                  <c:v>55.1</c:v>
                </c:pt>
                <c:pt idx="1640">
                  <c:v>55.1</c:v>
                </c:pt>
                <c:pt idx="1641">
                  <c:v>55.11</c:v>
                </c:pt>
                <c:pt idx="1642">
                  <c:v>55.11</c:v>
                </c:pt>
                <c:pt idx="1643">
                  <c:v>55.12</c:v>
                </c:pt>
                <c:pt idx="1644">
                  <c:v>55.13</c:v>
                </c:pt>
                <c:pt idx="1645">
                  <c:v>55.14</c:v>
                </c:pt>
                <c:pt idx="1646">
                  <c:v>55.15</c:v>
                </c:pt>
                <c:pt idx="1647">
                  <c:v>55.16</c:v>
                </c:pt>
                <c:pt idx="1648">
                  <c:v>55.18</c:v>
                </c:pt>
                <c:pt idx="1649">
                  <c:v>55.19</c:v>
                </c:pt>
                <c:pt idx="1650">
                  <c:v>55.2</c:v>
                </c:pt>
                <c:pt idx="1651">
                  <c:v>55.21</c:v>
                </c:pt>
                <c:pt idx="1652">
                  <c:v>55.21</c:v>
                </c:pt>
                <c:pt idx="1653">
                  <c:v>55.22</c:v>
                </c:pt>
                <c:pt idx="1654">
                  <c:v>55.23</c:v>
                </c:pt>
                <c:pt idx="1655">
                  <c:v>55.23</c:v>
                </c:pt>
                <c:pt idx="1656">
                  <c:v>55.24</c:v>
                </c:pt>
                <c:pt idx="1657">
                  <c:v>55.25</c:v>
                </c:pt>
                <c:pt idx="1658">
                  <c:v>55.25</c:v>
                </c:pt>
                <c:pt idx="1659">
                  <c:v>55.26</c:v>
                </c:pt>
                <c:pt idx="1660">
                  <c:v>55.26</c:v>
                </c:pt>
                <c:pt idx="1661">
                  <c:v>55.26</c:v>
                </c:pt>
                <c:pt idx="1662">
                  <c:v>55.26</c:v>
                </c:pt>
                <c:pt idx="1663">
                  <c:v>55.26</c:v>
                </c:pt>
                <c:pt idx="1664">
                  <c:v>55.26</c:v>
                </c:pt>
                <c:pt idx="1665">
                  <c:v>55.26</c:v>
                </c:pt>
                <c:pt idx="1666">
                  <c:v>55.26</c:v>
                </c:pt>
                <c:pt idx="1667">
                  <c:v>55.26</c:v>
                </c:pt>
                <c:pt idx="1668">
                  <c:v>55.26</c:v>
                </c:pt>
                <c:pt idx="1669">
                  <c:v>55.26</c:v>
                </c:pt>
                <c:pt idx="1670">
                  <c:v>55.26</c:v>
                </c:pt>
                <c:pt idx="1671">
                  <c:v>55.26</c:v>
                </c:pt>
                <c:pt idx="1672">
                  <c:v>55.26</c:v>
                </c:pt>
                <c:pt idx="1673">
                  <c:v>55.26</c:v>
                </c:pt>
                <c:pt idx="1674">
                  <c:v>55.26</c:v>
                </c:pt>
                <c:pt idx="1675">
                  <c:v>55.26</c:v>
                </c:pt>
                <c:pt idx="1676">
                  <c:v>55.26</c:v>
                </c:pt>
                <c:pt idx="1677">
                  <c:v>55.26</c:v>
                </c:pt>
                <c:pt idx="1678">
                  <c:v>55.26</c:v>
                </c:pt>
                <c:pt idx="1679">
                  <c:v>55.26</c:v>
                </c:pt>
                <c:pt idx="1680">
                  <c:v>55.26</c:v>
                </c:pt>
                <c:pt idx="1681">
                  <c:v>55.26</c:v>
                </c:pt>
                <c:pt idx="1682">
                  <c:v>55.26</c:v>
                </c:pt>
                <c:pt idx="1683">
                  <c:v>55.26</c:v>
                </c:pt>
                <c:pt idx="1684">
                  <c:v>55.26</c:v>
                </c:pt>
                <c:pt idx="1685">
                  <c:v>55.26</c:v>
                </c:pt>
                <c:pt idx="1686">
                  <c:v>55.26</c:v>
                </c:pt>
                <c:pt idx="1687">
                  <c:v>55.26</c:v>
                </c:pt>
                <c:pt idx="1688">
                  <c:v>55.26</c:v>
                </c:pt>
                <c:pt idx="1689">
                  <c:v>55.26</c:v>
                </c:pt>
                <c:pt idx="1690">
                  <c:v>55.26</c:v>
                </c:pt>
                <c:pt idx="1691">
                  <c:v>55.26</c:v>
                </c:pt>
                <c:pt idx="1692">
                  <c:v>55.26</c:v>
                </c:pt>
                <c:pt idx="1693">
                  <c:v>55.26</c:v>
                </c:pt>
                <c:pt idx="1694">
                  <c:v>55.26</c:v>
                </c:pt>
                <c:pt idx="1695">
                  <c:v>55.26</c:v>
                </c:pt>
                <c:pt idx="1696">
                  <c:v>55.26</c:v>
                </c:pt>
                <c:pt idx="1697">
                  <c:v>55.26</c:v>
                </c:pt>
                <c:pt idx="1698">
                  <c:v>55.26</c:v>
                </c:pt>
                <c:pt idx="1699">
                  <c:v>55.26</c:v>
                </c:pt>
                <c:pt idx="1700">
                  <c:v>55.26</c:v>
                </c:pt>
                <c:pt idx="1701">
                  <c:v>55.26</c:v>
                </c:pt>
                <c:pt idx="1702">
                  <c:v>55.26</c:v>
                </c:pt>
                <c:pt idx="1703">
                  <c:v>55.26</c:v>
                </c:pt>
                <c:pt idx="1704">
                  <c:v>55.26</c:v>
                </c:pt>
                <c:pt idx="1705">
                  <c:v>55.25</c:v>
                </c:pt>
                <c:pt idx="1706">
                  <c:v>55.25</c:v>
                </c:pt>
                <c:pt idx="1707">
                  <c:v>55.25</c:v>
                </c:pt>
                <c:pt idx="1708">
                  <c:v>55.24</c:v>
                </c:pt>
                <c:pt idx="1709">
                  <c:v>55.23</c:v>
                </c:pt>
                <c:pt idx="1710">
                  <c:v>55.23</c:v>
                </c:pt>
                <c:pt idx="1711">
                  <c:v>55.21</c:v>
                </c:pt>
                <c:pt idx="1712">
                  <c:v>55.2</c:v>
                </c:pt>
                <c:pt idx="1713">
                  <c:v>55.18</c:v>
                </c:pt>
                <c:pt idx="1714">
                  <c:v>55.15</c:v>
                </c:pt>
                <c:pt idx="1715">
                  <c:v>55.13</c:v>
                </c:pt>
                <c:pt idx="1716">
                  <c:v>55.12</c:v>
                </c:pt>
                <c:pt idx="1717">
                  <c:v>55.11</c:v>
                </c:pt>
                <c:pt idx="1718">
                  <c:v>55.1</c:v>
                </c:pt>
                <c:pt idx="1719">
                  <c:v>55.1</c:v>
                </c:pt>
                <c:pt idx="1720">
                  <c:v>55.1</c:v>
                </c:pt>
                <c:pt idx="1721">
                  <c:v>55.1</c:v>
                </c:pt>
                <c:pt idx="1722">
                  <c:v>55.09</c:v>
                </c:pt>
                <c:pt idx="1723">
                  <c:v>55.09</c:v>
                </c:pt>
                <c:pt idx="1724">
                  <c:v>55.08</c:v>
                </c:pt>
                <c:pt idx="1725">
                  <c:v>55.07</c:v>
                </c:pt>
                <c:pt idx="1726">
                  <c:v>55.05</c:v>
                </c:pt>
                <c:pt idx="1727">
                  <c:v>55.04</c:v>
                </c:pt>
                <c:pt idx="1728">
                  <c:v>55.02</c:v>
                </c:pt>
                <c:pt idx="1729">
                  <c:v>55</c:v>
                </c:pt>
                <c:pt idx="1730">
                  <c:v>54.98</c:v>
                </c:pt>
                <c:pt idx="1731">
                  <c:v>54.96</c:v>
                </c:pt>
                <c:pt idx="1732">
                  <c:v>54.94</c:v>
                </c:pt>
                <c:pt idx="1733">
                  <c:v>54.92</c:v>
                </c:pt>
                <c:pt idx="1734">
                  <c:v>54.9</c:v>
                </c:pt>
                <c:pt idx="1735">
                  <c:v>54.89</c:v>
                </c:pt>
                <c:pt idx="1736">
                  <c:v>54.87</c:v>
                </c:pt>
                <c:pt idx="1737">
                  <c:v>54.86</c:v>
                </c:pt>
                <c:pt idx="1738">
                  <c:v>54.85</c:v>
                </c:pt>
                <c:pt idx="1739">
                  <c:v>54.84</c:v>
                </c:pt>
                <c:pt idx="1740">
                  <c:v>54.83</c:v>
                </c:pt>
                <c:pt idx="1741">
                  <c:v>54.82</c:v>
                </c:pt>
                <c:pt idx="1742">
                  <c:v>54.82</c:v>
                </c:pt>
                <c:pt idx="1743">
                  <c:v>54.82</c:v>
                </c:pt>
                <c:pt idx="1744">
                  <c:v>54.82</c:v>
                </c:pt>
                <c:pt idx="1745">
                  <c:v>54.82</c:v>
                </c:pt>
                <c:pt idx="1746">
                  <c:v>54.82</c:v>
                </c:pt>
                <c:pt idx="1747">
                  <c:v>54.82</c:v>
                </c:pt>
                <c:pt idx="1748">
                  <c:v>54.83</c:v>
                </c:pt>
                <c:pt idx="1749">
                  <c:v>54.84</c:v>
                </c:pt>
                <c:pt idx="1750">
                  <c:v>54.85</c:v>
                </c:pt>
                <c:pt idx="1751">
                  <c:v>54.86</c:v>
                </c:pt>
                <c:pt idx="1752">
                  <c:v>54.86</c:v>
                </c:pt>
                <c:pt idx="1753">
                  <c:v>54.87</c:v>
                </c:pt>
                <c:pt idx="1754">
                  <c:v>54.87</c:v>
                </c:pt>
                <c:pt idx="1755">
                  <c:v>54.88</c:v>
                </c:pt>
                <c:pt idx="1756">
                  <c:v>54.9</c:v>
                </c:pt>
                <c:pt idx="1757">
                  <c:v>54.91</c:v>
                </c:pt>
                <c:pt idx="1758">
                  <c:v>54.93</c:v>
                </c:pt>
                <c:pt idx="1759">
                  <c:v>54.95</c:v>
                </c:pt>
                <c:pt idx="1760">
                  <c:v>54.97</c:v>
                </c:pt>
                <c:pt idx="1761">
                  <c:v>54.99</c:v>
                </c:pt>
                <c:pt idx="1762">
                  <c:v>55.01</c:v>
                </c:pt>
                <c:pt idx="1763">
                  <c:v>55.03</c:v>
                </c:pt>
                <c:pt idx="1764">
                  <c:v>55.04</c:v>
                </c:pt>
                <c:pt idx="1765">
                  <c:v>55.05</c:v>
                </c:pt>
                <c:pt idx="1766">
                  <c:v>55.06</c:v>
                </c:pt>
                <c:pt idx="1767">
                  <c:v>55.07</c:v>
                </c:pt>
                <c:pt idx="1768">
                  <c:v>55.09</c:v>
                </c:pt>
                <c:pt idx="1769">
                  <c:v>55.09</c:v>
                </c:pt>
                <c:pt idx="1770">
                  <c:v>55.1</c:v>
                </c:pt>
                <c:pt idx="1771">
                  <c:v>55.1</c:v>
                </c:pt>
                <c:pt idx="1772">
                  <c:v>55.1</c:v>
                </c:pt>
                <c:pt idx="1773">
                  <c:v>55.1</c:v>
                </c:pt>
                <c:pt idx="1774">
                  <c:v>55.11</c:v>
                </c:pt>
                <c:pt idx="1775">
                  <c:v>55.12</c:v>
                </c:pt>
                <c:pt idx="1776">
                  <c:v>55.13</c:v>
                </c:pt>
                <c:pt idx="1777">
                  <c:v>55.14</c:v>
                </c:pt>
                <c:pt idx="1778">
                  <c:v>55.16</c:v>
                </c:pt>
                <c:pt idx="1779">
                  <c:v>55.17</c:v>
                </c:pt>
                <c:pt idx="1780">
                  <c:v>55.18</c:v>
                </c:pt>
                <c:pt idx="1781">
                  <c:v>55.2</c:v>
                </c:pt>
                <c:pt idx="1782">
                  <c:v>55.2</c:v>
                </c:pt>
                <c:pt idx="1783">
                  <c:v>55.21</c:v>
                </c:pt>
                <c:pt idx="1784">
                  <c:v>55.22</c:v>
                </c:pt>
                <c:pt idx="1785">
                  <c:v>55.23</c:v>
                </c:pt>
                <c:pt idx="1786">
                  <c:v>55.24</c:v>
                </c:pt>
                <c:pt idx="1787">
                  <c:v>55.25</c:v>
                </c:pt>
                <c:pt idx="1788">
                  <c:v>55.25</c:v>
                </c:pt>
                <c:pt idx="1789">
                  <c:v>55.25</c:v>
                </c:pt>
                <c:pt idx="1790">
                  <c:v>55.26</c:v>
                </c:pt>
                <c:pt idx="1791">
                  <c:v>55.26</c:v>
                </c:pt>
                <c:pt idx="1792">
                  <c:v>55.26</c:v>
                </c:pt>
                <c:pt idx="1793">
                  <c:v>55.26</c:v>
                </c:pt>
                <c:pt idx="1794">
                  <c:v>55.26</c:v>
                </c:pt>
                <c:pt idx="1795">
                  <c:v>55.25</c:v>
                </c:pt>
                <c:pt idx="1796">
                  <c:v>55.25</c:v>
                </c:pt>
                <c:pt idx="1797">
                  <c:v>55.25</c:v>
                </c:pt>
                <c:pt idx="1798">
                  <c:v>55.24</c:v>
                </c:pt>
                <c:pt idx="1799">
                  <c:v>55.24</c:v>
                </c:pt>
                <c:pt idx="1800">
                  <c:v>55.24</c:v>
                </c:pt>
                <c:pt idx="1801">
                  <c:v>55.24</c:v>
                </c:pt>
                <c:pt idx="1802">
                  <c:v>55.24</c:v>
                </c:pt>
                <c:pt idx="1803">
                  <c:v>55.24</c:v>
                </c:pt>
                <c:pt idx="1804">
                  <c:v>55.24</c:v>
                </c:pt>
                <c:pt idx="1805">
                  <c:v>55.24</c:v>
                </c:pt>
                <c:pt idx="1806">
                  <c:v>55.24</c:v>
                </c:pt>
                <c:pt idx="1807">
                  <c:v>55.24</c:v>
                </c:pt>
                <c:pt idx="1808">
                  <c:v>55.23</c:v>
                </c:pt>
                <c:pt idx="1809">
                  <c:v>55.23</c:v>
                </c:pt>
                <c:pt idx="1810">
                  <c:v>55.23</c:v>
                </c:pt>
                <c:pt idx="1811">
                  <c:v>55.22</c:v>
                </c:pt>
                <c:pt idx="1812">
                  <c:v>55.21</c:v>
                </c:pt>
                <c:pt idx="1813">
                  <c:v>55.21</c:v>
                </c:pt>
                <c:pt idx="1814">
                  <c:v>55.2</c:v>
                </c:pt>
                <c:pt idx="1815">
                  <c:v>55.19</c:v>
                </c:pt>
                <c:pt idx="1816">
                  <c:v>55.18</c:v>
                </c:pt>
                <c:pt idx="1817">
                  <c:v>55.18</c:v>
                </c:pt>
                <c:pt idx="1818">
                  <c:v>55.17</c:v>
                </c:pt>
                <c:pt idx="1819">
                  <c:v>55.18</c:v>
                </c:pt>
                <c:pt idx="1820">
                  <c:v>55.18</c:v>
                </c:pt>
                <c:pt idx="1821">
                  <c:v>55.17</c:v>
                </c:pt>
                <c:pt idx="1822">
                  <c:v>55.18</c:v>
                </c:pt>
                <c:pt idx="1823">
                  <c:v>55.19</c:v>
                </c:pt>
                <c:pt idx="1824">
                  <c:v>55.19</c:v>
                </c:pt>
                <c:pt idx="1825">
                  <c:v>55.2</c:v>
                </c:pt>
                <c:pt idx="1826">
                  <c:v>55.21</c:v>
                </c:pt>
                <c:pt idx="1827">
                  <c:v>55.21</c:v>
                </c:pt>
                <c:pt idx="1828">
                  <c:v>55.22</c:v>
                </c:pt>
                <c:pt idx="1829">
                  <c:v>55.22</c:v>
                </c:pt>
                <c:pt idx="1830">
                  <c:v>55.23</c:v>
                </c:pt>
                <c:pt idx="1831">
                  <c:v>55.23</c:v>
                </c:pt>
                <c:pt idx="1832">
                  <c:v>55.24</c:v>
                </c:pt>
                <c:pt idx="1833">
                  <c:v>55.25</c:v>
                </c:pt>
                <c:pt idx="1834">
                  <c:v>55.25</c:v>
                </c:pt>
                <c:pt idx="1835">
                  <c:v>55.25</c:v>
                </c:pt>
                <c:pt idx="1836">
                  <c:v>55.25</c:v>
                </c:pt>
                <c:pt idx="1837">
                  <c:v>55.26</c:v>
                </c:pt>
                <c:pt idx="1838">
                  <c:v>55.26</c:v>
                </c:pt>
                <c:pt idx="1839">
                  <c:v>55.26</c:v>
                </c:pt>
                <c:pt idx="1840">
                  <c:v>55.26</c:v>
                </c:pt>
                <c:pt idx="1841">
                  <c:v>55.26</c:v>
                </c:pt>
                <c:pt idx="1842">
                  <c:v>55.26</c:v>
                </c:pt>
                <c:pt idx="1843">
                  <c:v>55.26</c:v>
                </c:pt>
                <c:pt idx="1844">
                  <c:v>55.26</c:v>
                </c:pt>
                <c:pt idx="1845">
                  <c:v>55.26</c:v>
                </c:pt>
                <c:pt idx="1846">
                  <c:v>55.26</c:v>
                </c:pt>
                <c:pt idx="1847">
                  <c:v>55.26</c:v>
                </c:pt>
                <c:pt idx="1848">
                  <c:v>55.26</c:v>
                </c:pt>
                <c:pt idx="1849">
                  <c:v>55.26</c:v>
                </c:pt>
                <c:pt idx="1850">
                  <c:v>55.26</c:v>
                </c:pt>
                <c:pt idx="1851">
                  <c:v>55.26</c:v>
                </c:pt>
                <c:pt idx="1852">
                  <c:v>55.26</c:v>
                </c:pt>
                <c:pt idx="1853">
                  <c:v>55.26</c:v>
                </c:pt>
                <c:pt idx="1854">
                  <c:v>55.26</c:v>
                </c:pt>
                <c:pt idx="1855">
                  <c:v>55.26</c:v>
                </c:pt>
                <c:pt idx="1856">
                  <c:v>55.26</c:v>
                </c:pt>
                <c:pt idx="1857">
                  <c:v>55.26</c:v>
                </c:pt>
                <c:pt idx="1858">
                  <c:v>55.26</c:v>
                </c:pt>
                <c:pt idx="1859">
                  <c:v>55.26</c:v>
                </c:pt>
                <c:pt idx="1860">
                  <c:v>55.26</c:v>
                </c:pt>
                <c:pt idx="1861">
                  <c:v>55.26</c:v>
                </c:pt>
                <c:pt idx="1862">
                  <c:v>55.26</c:v>
                </c:pt>
                <c:pt idx="1863">
                  <c:v>55.26</c:v>
                </c:pt>
                <c:pt idx="1864">
                  <c:v>55.26</c:v>
                </c:pt>
                <c:pt idx="1865">
                  <c:v>55.26</c:v>
                </c:pt>
                <c:pt idx="1866">
                  <c:v>55.26</c:v>
                </c:pt>
                <c:pt idx="1867">
                  <c:v>55.26</c:v>
                </c:pt>
                <c:pt idx="1868">
                  <c:v>55.26</c:v>
                </c:pt>
                <c:pt idx="1869">
                  <c:v>55.26</c:v>
                </c:pt>
                <c:pt idx="1870">
                  <c:v>55.26</c:v>
                </c:pt>
                <c:pt idx="1871">
                  <c:v>55.26</c:v>
                </c:pt>
                <c:pt idx="1872">
                  <c:v>55.26</c:v>
                </c:pt>
                <c:pt idx="1873">
                  <c:v>55.26</c:v>
                </c:pt>
                <c:pt idx="1874">
                  <c:v>55.26</c:v>
                </c:pt>
                <c:pt idx="1875">
                  <c:v>55.26</c:v>
                </c:pt>
                <c:pt idx="1876">
                  <c:v>55.26</c:v>
                </c:pt>
                <c:pt idx="1877">
                  <c:v>55.26</c:v>
                </c:pt>
                <c:pt idx="1878">
                  <c:v>55.26</c:v>
                </c:pt>
                <c:pt idx="1879">
                  <c:v>55.26</c:v>
                </c:pt>
                <c:pt idx="1880">
                  <c:v>55.26</c:v>
                </c:pt>
                <c:pt idx="1881">
                  <c:v>55.26</c:v>
                </c:pt>
                <c:pt idx="1882">
                  <c:v>55.26</c:v>
                </c:pt>
                <c:pt idx="1883">
                  <c:v>55.26</c:v>
                </c:pt>
                <c:pt idx="1884">
                  <c:v>55.26</c:v>
                </c:pt>
                <c:pt idx="1885">
                  <c:v>55.26</c:v>
                </c:pt>
                <c:pt idx="1886">
                  <c:v>55.26</c:v>
                </c:pt>
                <c:pt idx="1887">
                  <c:v>55.26</c:v>
                </c:pt>
                <c:pt idx="1888">
                  <c:v>55.26</c:v>
                </c:pt>
                <c:pt idx="1889">
                  <c:v>55.26</c:v>
                </c:pt>
                <c:pt idx="1890">
                  <c:v>55.25</c:v>
                </c:pt>
                <c:pt idx="1891">
                  <c:v>55.25</c:v>
                </c:pt>
                <c:pt idx="1892">
                  <c:v>55.24</c:v>
                </c:pt>
                <c:pt idx="1893">
                  <c:v>55.23</c:v>
                </c:pt>
                <c:pt idx="1894">
                  <c:v>55.21</c:v>
                </c:pt>
                <c:pt idx="1895">
                  <c:v>55.2</c:v>
                </c:pt>
                <c:pt idx="1896">
                  <c:v>55.17</c:v>
                </c:pt>
                <c:pt idx="1897">
                  <c:v>55.15</c:v>
                </c:pt>
                <c:pt idx="1898">
                  <c:v>55.14</c:v>
                </c:pt>
                <c:pt idx="1899">
                  <c:v>55.13</c:v>
                </c:pt>
                <c:pt idx="1900">
                  <c:v>55.12</c:v>
                </c:pt>
                <c:pt idx="1901">
                  <c:v>55.11</c:v>
                </c:pt>
                <c:pt idx="1902">
                  <c:v>55.11</c:v>
                </c:pt>
                <c:pt idx="1903">
                  <c:v>55.1</c:v>
                </c:pt>
                <c:pt idx="1904">
                  <c:v>55.1</c:v>
                </c:pt>
                <c:pt idx="1905">
                  <c:v>55.1</c:v>
                </c:pt>
                <c:pt idx="1906">
                  <c:v>55.09</c:v>
                </c:pt>
                <c:pt idx="1907">
                  <c:v>55.09</c:v>
                </c:pt>
                <c:pt idx="1908">
                  <c:v>55.07</c:v>
                </c:pt>
                <c:pt idx="1909">
                  <c:v>55.06</c:v>
                </c:pt>
                <c:pt idx="1910">
                  <c:v>55.05</c:v>
                </c:pt>
                <c:pt idx="1911">
                  <c:v>55.04</c:v>
                </c:pt>
                <c:pt idx="1912">
                  <c:v>55.02</c:v>
                </c:pt>
                <c:pt idx="1913">
                  <c:v>55.01</c:v>
                </c:pt>
                <c:pt idx="1914">
                  <c:v>55</c:v>
                </c:pt>
                <c:pt idx="1915">
                  <c:v>54.98</c:v>
                </c:pt>
                <c:pt idx="1916">
                  <c:v>54.96</c:v>
                </c:pt>
                <c:pt idx="1917">
                  <c:v>54.95</c:v>
                </c:pt>
                <c:pt idx="1918">
                  <c:v>54.94</c:v>
                </c:pt>
                <c:pt idx="1919">
                  <c:v>54.92</c:v>
                </c:pt>
                <c:pt idx="1920">
                  <c:v>54.92</c:v>
                </c:pt>
                <c:pt idx="1921">
                  <c:v>54.91</c:v>
                </c:pt>
                <c:pt idx="1922">
                  <c:v>54.91</c:v>
                </c:pt>
                <c:pt idx="1923">
                  <c:v>54.91</c:v>
                </c:pt>
                <c:pt idx="1924">
                  <c:v>54.91</c:v>
                </c:pt>
                <c:pt idx="1925">
                  <c:v>54.91</c:v>
                </c:pt>
                <c:pt idx="1926">
                  <c:v>54.92</c:v>
                </c:pt>
                <c:pt idx="1927">
                  <c:v>54.93</c:v>
                </c:pt>
                <c:pt idx="1928">
                  <c:v>54.93</c:v>
                </c:pt>
                <c:pt idx="1929">
                  <c:v>54.94</c:v>
                </c:pt>
                <c:pt idx="1930">
                  <c:v>54.95</c:v>
                </c:pt>
                <c:pt idx="1931">
                  <c:v>54.96</c:v>
                </c:pt>
                <c:pt idx="1932">
                  <c:v>54.97</c:v>
                </c:pt>
                <c:pt idx="1933">
                  <c:v>54.98</c:v>
                </c:pt>
                <c:pt idx="1934">
                  <c:v>55</c:v>
                </c:pt>
                <c:pt idx="1935">
                  <c:v>55.01</c:v>
                </c:pt>
                <c:pt idx="1936">
                  <c:v>55.02</c:v>
                </c:pt>
                <c:pt idx="1937">
                  <c:v>55.03</c:v>
                </c:pt>
                <c:pt idx="1938">
                  <c:v>55.05</c:v>
                </c:pt>
                <c:pt idx="1939">
                  <c:v>55.06</c:v>
                </c:pt>
                <c:pt idx="1940">
                  <c:v>55.07</c:v>
                </c:pt>
                <c:pt idx="1941">
                  <c:v>55.08</c:v>
                </c:pt>
                <c:pt idx="1942">
                  <c:v>55.09</c:v>
                </c:pt>
                <c:pt idx="1943">
                  <c:v>55.09</c:v>
                </c:pt>
                <c:pt idx="1944">
                  <c:v>55.1</c:v>
                </c:pt>
                <c:pt idx="1945">
                  <c:v>55.1</c:v>
                </c:pt>
                <c:pt idx="1946">
                  <c:v>55.1</c:v>
                </c:pt>
                <c:pt idx="1947">
                  <c:v>55.11</c:v>
                </c:pt>
                <c:pt idx="1948">
                  <c:v>55.11</c:v>
                </c:pt>
                <c:pt idx="1949">
                  <c:v>55.12</c:v>
                </c:pt>
                <c:pt idx="1950">
                  <c:v>55.13</c:v>
                </c:pt>
                <c:pt idx="1951">
                  <c:v>55.14</c:v>
                </c:pt>
                <c:pt idx="1952">
                  <c:v>55.15</c:v>
                </c:pt>
                <c:pt idx="1953">
                  <c:v>55.16</c:v>
                </c:pt>
                <c:pt idx="1954">
                  <c:v>55.17</c:v>
                </c:pt>
                <c:pt idx="1955">
                  <c:v>55.19</c:v>
                </c:pt>
                <c:pt idx="1956">
                  <c:v>55.2</c:v>
                </c:pt>
                <c:pt idx="1957">
                  <c:v>55.21</c:v>
                </c:pt>
                <c:pt idx="1958">
                  <c:v>55.22</c:v>
                </c:pt>
                <c:pt idx="1959">
                  <c:v>55.23</c:v>
                </c:pt>
                <c:pt idx="1960">
                  <c:v>55.23</c:v>
                </c:pt>
                <c:pt idx="1961">
                  <c:v>55.24</c:v>
                </c:pt>
                <c:pt idx="1962">
                  <c:v>55.25</c:v>
                </c:pt>
                <c:pt idx="1963">
                  <c:v>55.25</c:v>
                </c:pt>
                <c:pt idx="1964">
                  <c:v>55.25</c:v>
                </c:pt>
                <c:pt idx="1965">
                  <c:v>55.26</c:v>
                </c:pt>
                <c:pt idx="1966">
                  <c:v>55.26</c:v>
                </c:pt>
                <c:pt idx="1967">
                  <c:v>55.26</c:v>
                </c:pt>
                <c:pt idx="1968">
                  <c:v>55.26</c:v>
                </c:pt>
                <c:pt idx="1969">
                  <c:v>55.26</c:v>
                </c:pt>
                <c:pt idx="1970">
                  <c:v>55.26</c:v>
                </c:pt>
                <c:pt idx="1971">
                  <c:v>55.26</c:v>
                </c:pt>
                <c:pt idx="1972">
                  <c:v>55.26</c:v>
                </c:pt>
                <c:pt idx="1973">
                  <c:v>55.26</c:v>
                </c:pt>
                <c:pt idx="1974">
                  <c:v>55.26</c:v>
                </c:pt>
                <c:pt idx="1975">
                  <c:v>55.26</c:v>
                </c:pt>
                <c:pt idx="1976">
                  <c:v>55.26</c:v>
                </c:pt>
                <c:pt idx="1977">
                  <c:v>55.26</c:v>
                </c:pt>
                <c:pt idx="1978">
                  <c:v>55.26</c:v>
                </c:pt>
                <c:pt idx="1979">
                  <c:v>55.26</c:v>
                </c:pt>
                <c:pt idx="1980">
                  <c:v>55.26</c:v>
                </c:pt>
                <c:pt idx="1981">
                  <c:v>55.26</c:v>
                </c:pt>
                <c:pt idx="1982">
                  <c:v>55.26</c:v>
                </c:pt>
                <c:pt idx="1983">
                  <c:v>55.26</c:v>
                </c:pt>
                <c:pt idx="1984">
                  <c:v>55.26</c:v>
                </c:pt>
                <c:pt idx="1985">
                  <c:v>55.26</c:v>
                </c:pt>
                <c:pt idx="1986">
                  <c:v>55.26</c:v>
                </c:pt>
                <c:pt idx="1987">
                  <c:v>55.26</c:v>
                </c:pt>
                <c:pt idx="1988">
                  <c:v>55.26</c:v>
                </c:pt>
                <c:pt idx="1989">
                  <c:v>55.26</c:v>
                </c:pt>
                <c:pt idx="1990">
                  <c:v>55.26</c:v>
                </c:pt>
                <c:pt idx="1991">
                  <c:v>55.26</c:v>
                </c:pt>
                <c:pt idx="1992">
                  <c:v>55.26</c:v>
                </c:pt>
                <c:pt idx="1993">
                  <c:v>55.26</c:v>
                </c:pt>
                <c:pt idx="1994">
                  <c:v>55.26</c:v>
                </c:pt>
                <c:pt idx="1995">
                  <c:v>55.26</c:v>
                </c:pt>
                <c:pt idx="1996">
                  <c:v>55.26</c:v>
                </c:pt>
                <c:pt idx="1997">
                  <c:v>55.26</c:v>
                </c:pt>
                <c:pt idx="1998">
                  <c:v>55.26</c:v>
                </c:pt>
                <c:pt idx="1999">
                  <c:v>55.25</c:v>
                </c:pt>
                <c:pt idx="2000">
                  <c:v>55.25</c:v>
                </c:pt>
                <c:pt idx="2001">
                  <c:v>55.24</c:v>
                </c:pt>
                <c:pt idx="2002">
                  <c:v>55.23</c:v>
                </c:pt>
                <c:pt idx="2003">
                  <c:v>55.22</c:v>
                </c:pt>
                <c:pt idx="2004">
                  <c:v>55.21</c:v>
                </c:pt>
                <c:pt idx="2005">
                  <c:v>55.19</c:v>
                </c:pt>
                <c:pt idx="2006">
                  <c:v>55.18</c:v>
                </c:pt>
                <c:pt idx="2007">
                  <c:v>55.16</c:v>
                </c:pt>
                <c:pt idx="2008">
                  <c:v>55.15</c:v>
                </c:pt>
                <c:pt idx="2009">
                  <c:v>55.14</c:v>
                </c:pt>
                <c:pt idx="2010">
                  <c:v>55.12</c:v>
                </c:pt>
                <c:pt idx="2011">
                  <c:v>55.12</c:v>
                </c:pt>
                <c:pt idx="2012">
                  <c:v>55.11</c:v>
                </c:pt>
                <c:pt idx="2013">
                  <c:v>55.1</c:v>
                </c:pt>
                <c:pt idx="2014">
                  <c:v>55.1</c:v>
                </c:pt>
                <c:pt idx="2015">
                  <c:v>55.1</c:v>
                </c:pt>
                <c:pt idx="2016">
                  <c:v>55.1</c:v>
                </c:pt>
                <c:pt idx="2017">
                  <c:v>55.1</c:v>
                </c:pt>
                <c:pt idx="2018">
                  <c:v>55.09</c:v>
                </c:pt>
                <c:pt idx="2019">
                  <c:v>55.08</c:v>
                </c:pt>
                <c:pt idx="2020">
                  <c:v>55.07</c:v>
                </c:pt>
                <c:pt idx="2021">
                  <c:v>55.06</c:v>
                </c:pt>
                <c:pt idx="2022">
                  <c:v>55.04</c:v>
                </c:pt>
                <c:pt idx="2023">
                  <c:v>55.03</c:v>
                </c:pt>
                <c:pt idx="2024">
                  <c:v>55.01</c:v>
                </c:pt>
                <c:pt idx="2025">
                  <c:v>55</c:v>
                </c:pt>
                <c:pt idx="2026">
                  <c:v>54.98</c:v>
                </c:pt>
                <c:pt idx="2027">
                  <c:v>54.96</c:v>
                </c:pt>
                <c:pt idx="2028">
                  <c:v>54.95</c:v>
                </c:pt>
                <c:pt idx="2029">
                  <c:v>54.93</c:v>
                </c:pt>
                <c:pt idx="2030">
                  <c:v>54.91</c:v>
                </c:pt>
                <c:pt idx="2031">
                  <c:v>54.89</c:v>
                </c:pt>
                <c:pt idx="2032">
                  <c:v>54.87</c:v>
                </c:pt>
                <c:pt idx="2033">
                  <c:v>54.85</c:v>
                </c:pt>
                <c:pt idx="2034">
                  <c:v>54.84</c:v>
                </c:pt>
                <c:pt idx="2035">
                  <c:v>54.83</c:v>
                </c:pt>
                <c:pt idx="2036">
                  <c:v>54.82</c:v>
                </c:pt>
                <c:pt idx="2037">
                  <c:v>54.82</c:v>
                </c:pt>
                <c:pt idx="2038">
                  <c:v>54.81</c:v>
                </c:pt>
                <c:pt idx="2039">
                  <c:v>54.81</c:v>
                </c:pt>
                <c:pt idx="2040">
                  <c:v>54.81</c:v>
                </c:pt>
                <c:pt idx="2041">
                  <c:v>54.8</c:v>
                </c:pt>
                <c:pt idx="2042">
                  <c:v>54.8</c:v>
                </c:pt>
                <c:pt idx="2043">
                  <c:v>54.8</c:v>
                </c:pt>
                <c:pt idx="2044">
                  <c:v>54.8</c:v>
                </c:pt>
                <c:pt idx="2045">
                  <c:v>54.8</c:v>
                </c:pt>
                <c:pt idx="2046">
                  <c:v>54.81</c:v>
                </c:pt>
                <c:pt idx="2047">
                  <c:v>54.82</c:v>
                </c:pt>
                <c:pt idx="2048">
                  <c:v>54.82</c:v>
                </c:pt>
                <c:pt idx="2049">
                  <c:v>54.82</c:v>
                </c:pt>
                <c:pt idx="2050">
                  <c:v>54.83</c:v>
                </c:pt>
                <c:pt idx="2051">
                  <c:v>54.83</c:v>
                </c:pt>
                <c:pt idx="2052">
                  <c:v>54.83</c:v>
                </c:pt>
                <c:pt idx="2053">
                  <c:v>54.84</c:v>
                </c:pt>
                <c:pt idx="2054">
                  <c:v>54.85</c:v>
                </c:pt>
                <c:pt idx="2055">
                  <c:v>54.86</c:v>
                </c:pt>
                <c:pt idx="2056">
                  <c:v>54.87</c:v>
                </c:pt>
                <c:pt idx="2057">
                  <c:v>54.89</c:v>
                </c:pt>
                <c:pt idx="2058">
                  <c:v>54.89</c:v>
                </c:pt>
                <c:pt idx="2059">
                  <c:v>54.9</c:v>
                </c:pt>
                <c:pt idx="2060">
                  <c:v>54.91</c:v>
                </c:pt>
                <c:pt idx="2061">
                  <c:v>54.93</c:v>
                </c:pt>
                <c:pt idx="2062">
                  <c:v>54.94</c:v>
                </c:pt>
                <c:pt idx="2063">
                  <c:v>54.96</c:v>
                </c:pt>
                <c:pt idx="2064">
                  <c:v>54.99</c:v>
                </c:pt>
                <c:pt idx="2065">
                  <c:v>55</c:v>
                </c:pt>
                <c:pt idx="2066">
                  <c:v>55.02</c:v>
                </c:pt>
                <c:pt idx="2067">
                  <c:v>55.03</c:v>
                </c:pt>
                <c:pt idx="2068">
                  <c:v>55.05</c:v>
                </c:pt>
                <c:pt idx="2069">
                  <c:v>55.06</c:v>
                </c:pt>
                <c:pt idx="2070">
                  <c:v>55.07</c:v>
                </c:pt>
                <c:pt idx="2071">
                  <c:v>55.08</c:v>
                </c:pt>
                <c:pt idx="2072">
                  <c:v>55.09</c:v>
                </c:pt>
                <c:pt idx="2073">
                  <c:v>55.09</c:v>
                </c:pt>
                <c:pt idx="2074">
                  <c:v>55.09</c:v>
                </c:pt>
                <c:pt idx="2075">
                  <c:v>55.1</c:v>
                </c:pt>
                <c:pt idx="2076">
                  <c:v>55.1</c:v>
                </c:pt>
                <c:pt idx="2077">
                  <c:v>55.1</c:v>
                </c:pt>
                <c:pt idx="2078">
                  <c:v>55.1</c:v>
                </c:pt>
                <c:pt idx="2079">
                  <c:v>55.1</c:v>
                </c:pt>
                <c:pt idx="2080">
                  <c:v>55.11</c:v>
                </c:pt>
                <c:pt idx="2081">
                  <c:v>55.12</c:v>
                </c:pt>
                <c:pt idx="2082">
                  <c:v>55.13</c:v>
                </c:pt>
                <c:pt idx="2083">
                  <c:v>55.15</c:v>
                </c:pt>
                <c:pt idx="2084">
                  <c:v>55.18</c:v>
                </c:pt>
                <c:pt idx="2085">
                  <c:v>55.2</c:v>
                </c:pt>
                <c:pt idx="2086">
                  <c:v>55.21</c:v>
                </c:pt>
                <c:pt idx="2087">
                  <c:v>55.23</c:v>
                </c:pt>
                <c:pt idx="2088">
                  <c:v>55.24</c:v>
                </c:pt>
                <c:pt idx="2089">
                  <c:v>55.25</c:v>
                </c:pt>
                <c:pt idx="2090">
                  <c:v>55.25</c:v>
                </c:pt>
                <c:pt idx="2091">
                  <c:v>55.26</c:v>
                </c:pt>
                <c:pt idx="2092">
                  <c:v>55.26</c:v>
                </c:pt>
                <c:pt idx="2093">
                  <c:v>55.26</c:v>
                </c:pt>
                <c:pt idx="2094">
                  <c:v>55.26</c:v>
                </c:pt>
                <c:pt idx="2095">
                  <c:v>55.26</c:v>
                </c:pt>
                <c:pt idx="2096">
                  <c:v>55.26</c:v>
                </c:pt>
                <c:pt idx="2097">
                  <c:v>55.26</c:v>
                </c:pt>
                <c:pt idx="2098">
                  <c:v>55.26</c:v>
                </c:pt>
                <c:pt idx="2099">
                  <c:v>55.26</c:v>
                </c:pt>
                <c:pt idx="2100">
                  <c:v>55.26</c:v>
                </c:pt>
                <c:pt idx="2101">
                  <c:v>55.26</c:v>
                </c:pt>
                <c:pt idx="2102">
                  <c:v>55.26</c:v>
                </c:pt>
                <c:pt idx="2103">
                  <c:v>55.26</c:v>
                </c:pt>
                <c:pt idx="2104">
                  <c:v>55.26</c:v>
                </c:pt>
                <c:pt idx="2105">
                  <c:v>55.26</c:v>
                </c:pt>
                <c:pt idx="2106">
                  <c:v>55.26</c:v>
                </c:pt>
                <c:pt idx="2107">
                  <c:v>55.26</c:v>
                </c:pt>
                <c:pt idx="2108">
                  <c:v>55.26</c:v>
                </c:pt>
                <c:pt idx="2109">
                  <c:v>55.27</c:v>
                </c:pt>
                <c:pt idx="2110">
                  <c:v>55.27</c:v>
                </c:pt>
                <c:pt idx="2111">
                  <c:v>55.27</c:v>
                </c:pt>
                <c:pt idx="2112">
                  <c:v>55.28</c:v>
                </c:pt>
                <c:pt idx="2113">
                  <c:v>55.28</c:v>
                </c:pt>
                <c:pt idx="2114">
                  <c:v>55.28</c:v>
                </c:pt>
                <c:pt idx="2115">
                  <c:v>55.28</c:v>
                </c:pt>
                <c:pt idx="2116">
                  <c:v>55.28</c:v>
                </c:pt>
                <c:pt idx="2117">
                  <c:v>55.28</c:v>
                </c:pt>
                <c:pt idx="2118">
                  <c:v>55.28</c:v>
                </c:pt>
                <c:pt idx="2119">
                  <c:v>55.27</c:v>
                </c:pt>
                <c:pt idx="2120">
                  <c:v>55.27</c:v>
                </c:pt>
                <c:pt idx="2121">
                  <c:v>55.27</c:v>
                </c:pt>
                <c:pt idx="2122">
                  <c:v>55.26</c:v>
                </c:pt>
                <c:pt idx="2123">
                  <c:v>55.26</c:v>
                </c:pt>
                <c:pt idx="2124">
                  <c:v>55.26</c:v>
                </c:pt>
                <c:pt idx="2125">
                  <c:v>55.26</c:v>
                </c:pt>
                <c:pt idx="2126">
                  <c:v>55.26</c:v>
                </c:pt>
                <c:pt idx="2127">
                  <c:v>55.26</c:v>
                </c:pt>
                <c:pt idx="2128">
                  <c:v>55.26</c:v>
                </c:pt>
                <c:pt idx="2129">
                  <c:v>55.26</c:v>
                </c:pt>
                <c:pt idx="2130">
                  <c:v>55.26</c:v>
                </c:pt>
                <c:pt idx="2131">
                  <c:v>55.26</c:v>
                </c:pt>
                <c:pt idx="2132">
                  <c:v>55.26</c:v>
                </c:pt>
                <c:pt idx="2133">
                  <c:v>55.26</c:v>
                </c:pt>
                <c:pt idx="2134">
                  <c:v>55.26</c:v>
                </c:pt>
                <c:pt idx="2135">
                  <c:v>55.26</c:v>
                </c:pt>
                <c:pt idx="2136">
                  <c:v>55.26</c:v>
                </c:pt>
                <c:pt idx="2137">
                  <c:v>55.26</c:v>
                </c:pt>
                <c:pt idx="2138">
                  <c:v>55.26</c:v>
                </c:pt>
                <c:pt idx="2139">
                  <c:v>55.26</c:v>
                </c:pt>
                <c:pt idx="2140">
                  <c:v>55.26</c:v>
                </c:pt>
                <c:pt idx="2141">
                  <c:v>55.26</c:v>
                </c:pt>
                <c:pt idx="2142">
                  <c:v>55.26</c:v>
                </c:pt>
                <c:pt idx="2143">
                  <c:v>55.26</c:v>
                </c:pt>
                <c:pt idx="2144">
                  <c:v>55.26</c:v>
                </c:pt>
                <c:pt idx="2145">
                  <c:v>55.26</c:v>
                </c:pt>
                <c:pt idx="2146">
                  <c:v>55.26</c:v>
                </c:pt>
                <c:pt idx="2147">
                  <c:v>55.25</c:v>
                </c:pt>
                <c:pt idx="2148">
                  <c:v>55.25</c:v>
                </c:pt>
                <c:pt idx="2149">
                  <c:v>55.24</c:v>
                </c:pt>
                <c:pt idx="2150">
                  <c:v>55.23</c:v>
                </c:pt>
                <c:pt idx="2151">
                  <c:v>55.21</c:v>
                </c:pt>
                <c:pt idx="2152">
                  <c:v>55.19</c:v>
                </c:pt>
                <c:pt idx="2153">
                  <c:v>55.17</c:v>
                </c:pt>
                <c:pt idx="2154">
                  <c:v>55.15</c:v>
                </c:pt>
                <c:pt idx="2155">
                  <c:v>55.13</c:v>
                </c:pt>
                <c:pt idx="2156">
                  <c:v>55.12</c:v>
                </c:pt>
                <c:pt idx="2157">
                  <c:v>55.11</c:v>
                </c:pt>
                <c:pt idx="2158">
                  <c:v>55.1</c:v>
                </c:pt>
                <c:pt idx="2159">
                  <c:v>55.09</c:v>
                </c:pt>
                <c:pt idx="2160">
                  <c:v>55.09</c:v>
                </c:pt>
                <c:pt idx="2161">
                  <c:v>55.09</c:v>
                </c:pt>
                <c:pt idx="2162">
                  <c:v>55.08</c:v>
                </c:pt>
                <c:pt idx="2163">
                  <c:v>55.07</c:v>
                </c:pt>
                <c:pt idx="2164">
                  <c:v>55.07</c:v>
                </c:pt>
                <c:pt idx="2165">
                  <c:v>55.06</c:v>
                </c:pt>
                <c:pt idx="2166">
                  <c:v>55.05</c:v>
                </c:pt>
                <c:pt idx="2167">
                  <c:v>55.04</c:v>
                </c:pt>
                <c:pt idx="2168">
                  <c:v>55.03</c:v>
                </c:pt>
                <c:pt idx="2169">
                  <c:v>55.01</c:v>
                </c:pt>
                <c:pt idx="2170">
                  <c:v>55</c:v>
                </c:pt>
                <c:pt idx="2171">
                  <c:v>54.98</c:v>
                </c:pt>
                <c:pt idx="2172">
                  <c:v>54.96</c:v>
                </c:pt>
                <c:pt idx="2173">
                  <c:v>54.94</c:v>
                </c:pt>
                <c:pt idx="2174">
                  <c:v>54.92</c:v>
                </c:pt>
                <c:pt idx="2175">
                  <c:v>54.91</c:v>
                </c:pt>
                <c:pt idx="2176">
                  <c:v>54.89</c:v>
                </c:pt>
                <c:pt idx="2177">
                  <c:v>54.88</c:v>
                </c:pt>
                <c:pt idx="2178">
                  <c:v>54.87</c:v>
                </c:pt>
                <c:pt idx="2179">
                  <c:v>54.86</c:v>
                </c:pt>
                <c:pt idx="2180">
                  <c:v>54.85</c:v>
                </c:pt>
                <c:pt idx="2181">
                  <c:v>54.85</c:v>
                </c:pt>
                <c:pt idx="2182">
                  <c:v>54.85</c:v>
                </c:pt>
                <c:pt idx="2183">
                  <c:v>54.84</c:v>
                </c:pt>
                <c:pt idx="2184">
                  <c:v>54.85</c:v>
                </c:pt>
                <c:pt idx="2185">
                  <c:v>54.85</c:v>
                </c:pt>
                <c:pt idx="2186">
                  <c:v>54.86</c:v>
                </c:pt>
                <c:pt idx="2187">
                  <c:v>54.87</c:v>
                </c:pt>
                <c:pt idx="2188">
                  <c:v>54.87</c:v>
                </c:pt>
                <c:pt idx="2189">
                  <c:v>54.88</c:v>
                </c:pt>
                <c:pt idx="2190">
                  <c:v>54.88</c:v>
                </c:pt>
                <c:pt idx="2191">
                  <c:v>54.89</c:v>
                </c:pt>
                <c:pt idx="2192">
                  <c:v>54.9</c:v>
                </c:pt>
                <c:pt idx="2193">
                  <c:v>54.91</c:v>
                </c:pt>
                <c:pt idx="2194">
                  <c:v>54.91</c:v>
                </c:pt>
                <c:pt idx="2195">
                  <c:v>54.92</c:v>
                </c:pt>
                <c:pt idx="2196">
                  <c:v>54.93</c:v>
                </c:pt>
                <c:pt idx="2197">
                  <c:v>54.94</c:v>
                </c:pt>
                <c:pt idx="2198">
                  <c:v>54.95</c:v>
                </c:pt>
                <c:pt idx="2199">
                  <c:v>54.97</c:v>
                </c:pt>
                <c:pt idx="2200">
                  <c:v>54.98</c:v>
                </c:pt>
                <c:pt idx="2201">
                  <c:v>55</c:v>
                </c:pt>
                <c:pt idx="2202">
                  <c:v>55.01</c:v>
                </c:pt>
                <c:pt idx="2203">
                  <c:v>55.03</c:v>
                </c:pt>
                <c:pt idx="2204">
                  <c:v>55.05</c:v>
                </c:pt>
                <c:pt idx="2205">
                  <c:v>55.07</c:v>
                </c:pt>
                <c:pt idx="2206">
                  <c:v>55.08</c:v>
                </c:pt>
                <c:pt idx="2207">
                  <c:v>55.09</c:v>
                </c:pt>
                <c:pt idx="2208">
                  <c:v>55.1</c:v>
                </c:pt>
                <c:pt idx="2209">
                  <c:v>55.1</c:v>
                </c:pt>
                <c:pt idx="2210">
                  <c:v>55.1</c:v>
                </c:pt>
                <c:pt idx="2211">
                  <c:v>55.11</c:v>
                </c:pt>
                <c:pt idx="2212">
                  <c:v>55.11</c:v>
                </c:pt>
                <c:pt idx="2213">
                  <c:v>55.12</c:v>
                </c:pt>
                <c:pt idx="2214">
                  <c:v>55.14</c:v>
                </c:pt>
                <c:pt idx="2215">
                  <c:v>55.16</c:v>
                </c:pt>
                <c:pt idx="2216">
                  <c:v>55.18</c:v>
                </c:pt>
                <c:pt idx="2217">
                  <c:v>55.2</c:v>
                </c:pt>
                <c:pt idx="2218">
                  <c:v>55.21</c:v>
                </c:pt>
                <c:pt idx="2219">
                  <c:v>55.23</c:v>
                </c:pt>
                <c:pt idx="2220">
                  <c:v>55.24</c:v>
                </c:pt>
                <c:pt idx="2221">
                  <c:v>55.25</c:v>
                </c:pt>
                <c:pt idx="2222">
                  <c:v>55.25</c:v>
                </c:pt>
                <c:pt idx="2223">
                  <c:v>55.26</c:v>
                </c:pt>
                <c:pt idx="2224">
                  <c:v>55.26</c:v>
                </c:pt>
                <c:pt idx="2225">
                  <c:v>55.26</c:v>
                </c:pt>
                <c:pt idx="2226">
                  <c:v>55.26</c:v>
                </c:pt>
                <c:pt idx="2227">
                  <c:v>55.26</c:v>
                </c:pt>
                <c:pt idx="2228">
                  <c:v>55.26</c:v>
                </c:pt>
                <c:pt idx="2229">
                  <c:v>55.26</c:v>
                </c:pt>
                <c:pt idx="2230">
                  <c:v>55.26</c:v>
                </c:pt>
                <c:pt idx="2231">
                  <c:v>55.26</c:v>
                </c:pt>
                <c:pt idx="2232">
                  <c:v>55.26</c:v>
                </c:pt>
                <c:pt idx="2233">
                  <c:v>55.26</c:v>
                </c:pt>
                <c:pt idx="2234">
                  <c:v>55.26</c:v>
                </c:pt>
                <c:pt idx="2235">
                  <c:v>55.26</c:v>
                </c:pt>
                <c:pt idx="2236">
                  <c:v>55.26</c:v>
                </c:pt>
                <c:pt idx="2237">
                  <c:v>55.26</c:v>
                </c:pt>
                <c:pt idx="2238">
                  <c:v>55.26</c:v>
                </c:pt>
                <c:pt idx="2239">
                  <c:v>55.26</c:v>
                </c:pt>
                <c:pt idx="2240">
                  <c:v>55.26</c:v>
                </c:pt>
                <c:pt idx="2241">
                  <c:v>55.26</c:v>
                </c:pt>
                <c:pt idx="2242">
                  <c:v>55.26</c:v>
                </c:pt>
                <c:pt idx="2243">
                  <c:v>55.26</c:v>
                </c:pt>
                <c:pt idx="2244">
                  <c:v>55.26</c:v>
                </c:pt>
                <c:pt idx="2245">
                  <c:v>55.26</c:v>
                </c:pt>
                <c:pt idx="2246">
                  <c:v>55.26</c:v>
                </c:pt>
                <c:pt idx="2247">
                  <c:v>55.26</c:v>
                </c:pt>
                <c:pt idx="2248">
                  <c:v>55.26</c:v>
                </c:pt>
                <c:pt idx="2249">
                  <c:v>55.26</c:v>
                </c:pt>
                <c:pt idx="2250">
                  <c:v>55.26</c:v>
                </c:pt>
                <c:pt idx="2251">
                  <c:v>55.26</c:v>
                </c:pt>
                <c:pt idx="2252">
                  <c:v>55.26</c:v>
                </c:pt>
                <c:pt idx="2253">
                  <c:v>55.26</c:v>
                </c:pt>
                <c:pt idx="2254">
                  <c:v>55.26</c:v>
                </c:pt>
                <c:pt idx="2255">
                  <c:v>55.26</c:v>
                </c:pt>
                <c:pt idx="2256">
                  <c:v>55.26</c:v>
                </c:pt>
                <c:pt idx="2257">
                  <c:v>55.26</c:v>
                </c:pt>
                <c:pt idx="2258">
                  <c:v>55.26</c:v>
                </c:pt>
                <c:pt idx="2259">
                  <c:v>55.26</c:v>
                </c:pt>
                <c:pt idx="2260">
                  <c:v>55.26</c:v>
                </c:pt>
                <c:pt idx="2261">
                  <c:v>55.26</c:v>
                </c:pt>
                <c:pt idx="2262">
                  <c:v>55.26</c:v>
                </c:pt>
                <c:pt idx="2263">
                  <c:v>55.26</c:v>
                </c:pt>
                <c:pt idx="2264">
                  <c:v>55.26</c:v>
                </c:pt>
                <c:pt idx="2265">
                  <c:v>55.25</c:v>
                </c:pt>
                <c:pt idx="2266">
                  <c:v>55.25</c:v>
                </c:pt>
                <c:pt idx="2267">
                  <c:v>55.25</c:v>
                </c:pt>
                <c:pt idx="2268">
                  <c:v>55.23</c:v>
                </c:pt>
                <c:pt idx="2269">
                  <c:v>55.22</c:v>
                </c:pt>
                <c:pt idx="2270">
                  <c:v>55.2</c:v>
                </c:pt>
                <c:pt idx="2271">
                  <c:v>55.19</c:v>
                </c:pt>
                <c:pt idx="2272">
                  <c:v>55.17</c:v>
                </c:pt>
                <c:pt idx="2273">
                  <c:v>55.15</c:v>
                </c:pt>
                <c:pt idx="2274">
                  <c:v>55.13</c:v>
                </c:pt>
                <c:pt idx="2275">
                  <c:v>55.12</c:v>
                </c:pt>
                <c:pt idx="2276">
                  <c:v>55.11</c:v>
                </c:pt>
                <c:pt idx="2277">
                  <c:v>55.1</c:v>
                </c:pt>
                <c:pt idx="2278">
                  <c:v>55.1</c:v>
                </c:pt>
                <c:pt idx="2279">
                  <c:v>55.1</c:v>
                </c:pt>
                <c:pt idx="2280">
                  <c:v>55.1</c:v>
                </c:pt>
                <c:pt idx="2281">
                  <c:v>55.1</c:v>
                </c:pt>
                <c:pt idx="2282">
                  <c:v>55.1</c:v>
                </c:pt>
                <c:pt idx="2283">
                  <c:v>55.1</c:v>
                </c:pt>
                <c:pt idx="2284">
                  <c:v>55.09</c:v>
                </c:pt>
                <c:pt idx="2285">
                  <c:v>55.09</c:v>
                </c:pt>
                <c:pt idx="2286">
                  <c:v>55.09</c:v>
                </c:pt>
                <c:pt idx="2287">
                  <c:v>55.09</c:v>
                </c:pt>
                <c:pt idx="2288">
                  <c:v>55.09</c:v>
                </c:pt>
                <c:pt idx="2289">
                  <c:v>55.09</c:v>
                </c:pt>
                <c:pt idx="2290">
                  <c:v>55.09</c:v>
                </c:pt>
                <c:pt idx="2291">
                  <c:v>55.09</c:v>
                </c:pt>
                <c:pt idx="2292">
                  <c:v>55.09</c:v>
                </c:pt>
                <c:pt idx="2293">
                  <c:v>55.09</c:v>
                </c:pt>
                <c:pt idx="2294">
                  <c:v>55.08</c:v>
                </c:pt>
                <c:pt idx="2295">
                  <c:v>55.08</c:v>
                </c:pt>
                <c:pt idx="2296">
                  <c:v>55.08</c:v>
                </c:pt>
                <c:pt idx="2297">
                  <c:v>55.08</c:v>
                </c:pt>
                <c:pt idx="2298">
                  <c:v>55.08</c:v>
                </c:pt>
                <c:pt idx="2299">
                  <c:v>55.08</c:v>
                </c:pt>
                <c:pt idx="2300">
                  <c:v>55.08</c:v>
                </c:pt>
                <c:pt idx="2301">
                  <c:v>55.08</c:v>
                </c:pt>
                <c:pt idx="2302">
                  <c:v>55.08</c:v>
                </c:pt>
                <c:pt idx="2303">
                  <c:v>55.09</c:v>
                </c:pt>
                <c:pt idx="2304">
                  <c:v>55.09</c:v>
                </c:pt>
                <c:pt idx="2305">
                  <c:v>55.09</c:v>
                </c:pt>
                <c:pt idx="2306">
                  <c:v>55.09</c:v>
                </c:pt>
                <c:pt idx="2307">
                  <c:v>55.1</c:v>
                </c:pt>
                <c:pt idx="2308">
                  <c:v>55.1</c:v>
                </c:pt>
                <c:pt idx="2309">
                  <c:v>55.1</c:v>
                </c:pt>
                <c:pt idx="2310">
                  <c:v>55.1</c:v>
                </c:pt>
                <c:pt idx="2311">
                  <c:v>55.1</c:v>
                </c:pt>
                <c:pt idx="2312">
                  <c:v>55.1</c:v>
                </c:pt>
                <c:pt idx="2313">
                  <c:v>55.1</c:v>
                </c:pt>
                <c:pt idx="2314">
                  <c:v>55.1</c:v>
                </c:pt>
                <c:pt idx="2315">
                  <c:v>55.1</c:v>
                </c:pt>
                <c:pt idx="2316">
                  <c:v>55.1</c:v>
                </c:pt>
                <c:pt idx="2317">
                  <c:v>55.1</c:v>
                </c:pt>
                <c:pt idx="2318">
                  <c:v>55.1</c:v>
                </c:pt>
                <c:pt idx="2319">
                  <c:v>55.1</c:v>
                </c:pt>
                <c:pt idx="2320">
                  <c:v>55.1</c:v>
                </c:pt>
                <c:pt idx="2321">
                  <c:v>55.1</c:v>
                </c:pt>
                <c:pt idx="2322">
                  <c:v>55.1</c:v>
                </c:pt>
                <c:pt idx="2323">
                  <c:v>55.1</c:v>
                </c:pt>
                <c:pt idx="2324">
                  <c:v>55.1</c:v>
                </c:pt>
                <c:pt idx="2325">
                  <c:v>55.1</c:v>
                </c:pt>
                <c:pt idx="2326">
                  <c:v>55.1</c:v>
                </c:pt>
                <c:pt idx="2327">
                  <c:v>55.1</c:v>
                </c:pt>
                <c:pt idx="2328">
                  <c:v>55.1</c:v>
                </c:pt>
                <c:pt idx="2329">
                  <c:v>55.1</c:v>
                </c:pt>
                <c:pt idx="2330">
                  <c:v>55.1</c:v>
                </c:pt>
                <c:pt idx="2331">
                  <c:v>55.11</c:v>
                </c:pt>
                <c:pt idx="2332">
                  <c:v>55.11</c:v>
                </c:pt>
                <c:pt idx="2333">
                  <c:v>55.12</c:v>
                </c:pt>
                <c:pt idx="2334">
                  <c:v>55.12</c:v>
                </c:pt>
                <c:pt idx="2335">
                  <c:v>55.12</c:v>
                </c:pt>
                <c:pt idx="2336">
                  <c:v>55.12</c:v>
                </c:pt>
                <c:pt idx="2337">
                  <c:v>55.12</c:v>
                </c:pt>
                <c:pt idx="2338">
                  <c:v>55.12</c:v>
                </c:pt>
                <c:pt idx="2339">
                  <c:v>55.12</c:v>
                </c:pt>
                <c:pt idx="2340">
                  <c:v>55.12</c:v>
                </c:pt>
                <c:pt idx="2341">
                  <c:v>55.12</c:v>
                </c:pt>
                <c:pt idx="2342">
                  <c:v>55.12</c:v>
                </c:pt>
                <c:pt idx="2343">
                  <c:v>55.12</c:v>
                </c:pt>
                <c:pt idx="2344">
                  <c:v>55.12</c:v>
                </c:pt>
                <c:pt idx="2345">
                  <c:v>55.12</c:v>
                </c:pt>
                <c:pt idx="2346">
                  <c:v>55.12</c:v>
                </c:pt>
                <c:pt idx="2347">
                  <c:v>55.12</c:v>
                </c:pt>
                <c:pt idx="2348">
                  <c:v>55.12</c:v>
                </c:pt>
                <c:pt idx="2349">
                  <c:v>55.12</c:v>
                </c:pt>
                <c:pt idx="2350">
                  <c:v>55.12</c:v>
                </c:pt>
                <c:pt idx="2351">
                  <c:v>55.12</c:v>
                </c:pt>
                <c:pt idx="2352">
                  <c:v>55.12</c:v>
                </c:pt>
                <c:pt idx="2353">
                  <c:v>55.12</c:v>
                </c:pt>
                <c:pt idx="2354">
                  <c:v>55.12</c:v>
                </c:pt>
                <c:pt idx="2355">
                  <c:v>55.12</c:v>
                </c:pt>
                <c:pt idx="2356">
                  <c:v>55.11</c:v>
                </c:pt>
                <c:pt idx="2357">
                  <c:v>55.11</c:v>
                </c:pt>
                <c:pt idx="2358">
                  <c:v>55.1</c:v>
                </c:pt>
                <c:pt idx="2359">
                  <c:v>55.1</c:v>
                </c:pt>
                <c:pt idx="2360">
                  <c:v>55.1</c:v>
                </c:pt>
                <c:pt idx="2361">
                  <c:v>55.1</c:v>
                </c:pt>
                <c:pt idx="2362">
                  <c:v>55.1</c:v>
                </c:pt>
                <c:pt idx="2363">
                  <c:v>55.1</c:v>
                </c:pt>
                <c:pt idx="2364">
                  <c:v>55.1</c:v>
                </c:pt>
                <c:pt idx="2365">
                  <c:v>55.1</c:v>
                </c:pt>
                <c:pt idx="2366">
                  <c:v>55.1</c:v>
                </c:pt>
                <c:pt idx="2367">
                  <c:v>55.1</c:v>
                </c:pt>
                <c:pt idx="2368">
                  <c:v>55.1</c:v>
                </c:pt>
                <c:pt idx="2369">
                  <c:v>55.1</c:v>
                </c:pt>
                <c:pt idx="2370">
                  <c:v>55.1</c:v>
                </c:pt>
                <c:pt idx="2371">
                  <c:v>55.1</c:v>
                </c:pt>
                <c:pt idx="2372">
                  <c:v>55.1</c:v>
                </c:pt>
                <c:pt idx="2373">
                  <c:v>55.1</c:v>
                </c:pt>
                <c:pt idx="2374">
                  <c:v>55.1</c:v>
                </c:pt>
                <c:pt idx="2375">
                  <c:v>55.1</c:v>
                </c:pt>
                <c:pt idx="2376">
                  <c:v>55.1</c:v>
                </c:pt>
                <c:pt idx="2377">
                  <c:v>55.1</c:v>
                </c:pt>
                <c:pt idx="2378">
                  <c:v>55.1</c:v>
                </c:pt>
                <c:pt idx="2379">
                  <c:v>55.1</c:v>
                </c:pt>
                <c:pt idx="2380">
                  <c:v>55.1</c:v>
                </c:pt>
                <c:pt idx="2381">
                  <c:v>55.1</c:v>
                </c:pt>
                <c:pt idx="2382">
                  <c:v>55.1</c:v>
                </c:pt>
                <c:pt idx="2383">
                  <c:v>55.1</c:v>
                </c:pt>
                <c:pt idx="2384">
                  <c:v>55.09</c:v>
                </c:pt>
                <c:pt idx="2385">
                  <c:v>55.09</c:v>
                </c:pt>
                <c:pt idx="2386">
                  <c:v>55.09</c:v>
                </c:pt>
                <c:pt idx="2387">
                  <c:v>55.08</c:v>
                </c:pt>
                <c:pt idx="2388">
                  <c:v>55.08</c:v>
                </c:pt>
                <c:pt idx="2389">
                  <c:v>55.08</c:v>
                </c:pt>
                <c:pt idx="2390">
                  <c:v>55.07</c:v>
                </c:pt>
                <c:pt idx="2391">
                  <c:v>55.07</c:v>
                </c:pt>
                <c:pt idx="2392">
                  <c:v>55.05</c:v>
                </c:pt>
                <c:pt idx="2393">
                  <c:v>55.04</c:v>
                </c:pt>
                <c:pt idx="2394">
                  <c:v>55.03</c:v>
                </c:pt>
                <c:pt idx="2395">
                  <c:v>55.02</c:v>
                </c:pt>
                <c:pt idx="2396">
                  <c:v>55.01</c:v>
                </c:pt>
                <c:pt idx="2397">
                  <c:v>55.01</c:v>
                </c:pt>
                <c:pt idx="2398">
                  <c:v>55</c:v>
                </c:pt>
                <c:pt idx="2399">
                  <c:v>55</c:v>
                </c:pt>
                <c:pt idx="2400">
                  <c:v>54.99</c:v>
                </c:pt>
                <c:pt idx="2401">
                  <c:v>54.99</c:v>
                </c:pt>
                <c:pt idx="2402">
                  <c:v>54.99</c:v>
                </c:pt>
                <c:pt idx="2403">
                  <c:v>54.99</c:v>
                </c:pt>
                <c:pt idx="2404">
                  <c:v>55</c:v>
                </c:pt>
                <c:pt idx="2405">
                  <c:v>55</c:v>
                </c:pt>
                <c:pt idx="2406">
                  <c:v>55.01</c:v>
                </c:pt>
                <c:pt idx="2407">
                  <c:v>55.02</c:v>
                </c:pt>
                <c:pt idx="2408">
                  <c:v>55.03</c:v>
                </c:pt>
                <c:pt idx="2409">
                  <c:v>55.03</c:v>
                </c:pt>
                <c:pt idx="2410">
                  <c:v>55.03</c:v>
                </c:pt>
                <c:pt idx="2411">
                  <c:v>55.04</c:v>
                </c:pt>
                <c:pt idx="2412">
                  <c:v>55.05</c:v>
                </c:pt>
                <c:pt idx="2413">
                  <c:v>55.05</c:v>
                </c:pt>
                <c:pt idx="2414">
                  <c:v>55.05</c:v>
                </c:pt>
                <c:pt idx="2415">
                  <c:v>55.06</c:v>
                </c:pt>
                <c:pt idx="2416">
                  <c:v>55.07</c:v>
                </c:pt>
                <c:pt idx="2417">
                  <c:v>55.07</c:v>
                </c:pt>
                <c:pt idx="2418">
                  <c:v>55.08</c:v>
                </c:pt>
                <c:pt idx="2419">
                  <c:v>55.09</c:v>
                </c:pt>
                <c:pt idx="2420">
                  <c:v>55.09</c:v>
                </c:pt>
                <c:pt idx="2421">
                  <c:v>55.1</c:v>
                </c:pt>
                <c:pt idx="2422">
                  <c:v>55.1</c:v>
                </c:pt>
                <c:pt idx="2423">
                  <c:v>55.1</c:v>
                </c:pt>
                <c:pt idx="2424">
                  <c:v>55.1</c:v>
                </c:pt>
                <c:pt idx="2425">
                  <c:v>55.11</c:v>
                </c:pt>
                <c:pt idx="2426">
                  <c:v>55.12</c:v>
                </c:pt>
                <c:pt idx="2427">
                  <c:v>55.14</c:v>
                </c:pt>
                <c:pt idx="2428">
                  <c:v>55.16</c:v>
                </c:pt>
                <c:pt idx="2429">
                  <c:v>55.18</c:v>
                </c:pt>
                <c:pt idx="2430">
                  <c:v>55.2</c:v>
                </c:pt>
                <c:pt idx="2431">
                  <c:v>55.21</c:v>
                </c:pt>
                <c:pt idx="2432">
                  <c:v>55.22</c:v>
                </c:pt>
                <c:pt idx="2433">
                  <c:v>55.23</c:v>
                </c:pt>
                <c:pt idx="2434">
                  <c:v>55.24</c:v>
                </c:pt>
                <c:pt idx="2435">
                  <c:v>55.25</c:v>
                </c:pt>
                <c:pt idx="2436">
                  <c:v>55.25</c:v>
                </c:pt>
                <c:pt idx="2437">
                  <c:v>55.26</c:v>
                </c:pt>
                <c:pt idx="2438">
                  <c:v>55.26</c:v>
                </c:pt>
                <c:pt idx="2439">
                  <c:v>55.26</c:v>
                </c:pt>
                <c:pt idx="2440">
                  <c:v>55.26</c:v>
                </c:pt>
                <c:pt idx="2441">
                  <c:v>55.26</c:v>
                </c:pt>
                <c:pt idx="2442">
                  <c:v>55.26</c:v>
                </c:pt>
                <c:pt idx="2443">
                  <c:v>55.26</c:v>
                </c:pt>
                <c:pt idx="2444">
                  <c:v>55.26</c:v>
                </c:pt>
                <c:pt idx="2445">
                  <c:v>55.26</c:v>
                </c:pt>
                <c:pt idx="2446">
                  <c:v>55.26</c:v>
                </c:pt>
                <c:pt idx="2447">
                  <c:v>55.26</c:v>
                </c:pt>
                <c:pt idx="2448">
                  <c:v>55.26</c:v>
                </c:pt>
                <c:pt idx="2449">
                  <c:v>55.26</c:v>
                </c:pt>
                <c:pt idx="2450">
                  <c:v>55.26</c:v>
                </c:pt>
                <c:pt idx="2451">
                  <c:v>55.26</c:v>
                </c:pt>
                <c:pt idx="2452">
                  <c:v>55.26</c:v>
                </c:pt>
                <c:pt idx="2453">
                  <c:v>55.26</c:v>
                </c:pt>
                <c:pt idx="2454">
                  <c:v>55.26</c:v>
                </c:pt>
                <c:pt idx="2455">
                  <c:v>55.26</c:v>
                </c:pt>
                <c:pt idx="2456">
                  <c:v>55.26</c:v>
                </c:pt>
                <c:pt idx="2457">
                  <c:v>55.26</c:v>
                </c:pt>
                <c:pt idx="2458">
                  <c:v>55.26</c:v>
                </c:pt>
                <c:pt idx="2459">
                  <c:v>55.26</c:v>
                </c:pt>
                <c:pt idx="2460">
                  <c:v>55.27</c:v>
                </c:pt>
                <c:pt idx="2461">
                  <c:v>55.27</c:v>
                </c:pt>
                <c:pt idx="2462">
                  <c:v>55.28</c:v>
                </c:pt>
                <c:pt idx="2463">
                  <c:v>55.29</c:v>
                </c:pt>
                <c:pt idx="2464">
                  <c:v>55.29</c:v>
                </c:pt>
                <c:pt idx="2465">
                  <c:v>55.29</c:v>
                </c:pt>
                <c:pt idx="2466">
                  <c:v>55.29</c:v>
                </c:pt>
                <c:pt idx="2467">
                  <c:v>55.3</c:v>
                </c:pt>
                <c:pt idx="2468">
                  <c:v>55.3</c:v>
                </c:pt>
                <c:pt idx="2469">
                  <c:v>55.3</c:v>
                </c:pt>
                <c:pt idx="2470">
                  <c:v>55.3</c:v>
                </c:pt>
                <c:pt idx="2471">
                  <c:v>55.29</c:v>
                </c:pt>
                <c:pt idx="2472">
                  <c:v>55.29</c:v>
                </c:pt>
                <c:pt idx="2473">
                  <c:v>55.3</c:v>
                </c:pt>
                <c:pt idx="2474">
                  <c:v>55.3</c:v>
                </c:pt>
                <c:pt idx="2475">
                  <c:v>55.3</c:v>
                </c:pt>
                <c:pt idx="2476">
                  <c:v>55.3</c:v>
                </c:pt>
                <c:pt idx="2477">
                  <c:v>55.3</c:v>
                </c:pt>
                <c:pt idx="2478">
                  <c:v>55.3</c:v>
                </c:pt>
                <c:pt idx="2479">
                  <c:v>55.31</c:v>
                </c:pt>
                <c:pt idx="2480">
                  <c:v>55.31</c:v>
                </c:pt>
                <c:pt idx="2481">
                  <c:v>55.31</c:v>
                </c:pt>
                <c:pt idx="2482">
                  <c:v>55.32</c:v>
                </c:pt>
                <c:pt idx="2483">
                  <c:v>55.33</c:v>
                </c:pt>
                <c:pt idx="2484">
                  <c:v>55.35</c:v>
                </c:pt>
                <c:pt idx="2485">
                  <c:v>55.36</c:v>
                </c:pt>
                <c:pt idx="2486">
                  <c:v>55.36</c:v>
                </c:pt>
                <c:pt idx="2487">
                  <c:v>55.36</c:v>
                </c:pt>
                <c:pt idx="2488">
                  <c:v>55.37</c:v>
                </c:pt>
                <c:pt idx="2489">
                  <c:v>55.38</c:v>
                </c:pt>
                <c:pt idx="2490">
                  <c:v>55.38</c:v>
                </c:pt>
                <c:pt idx="2491">
                  <c:v>55.39</c:v>
                </c:pt>
                <c:pt idx="2492">
                  <c:v>55.39</c:v>
                </c:pt>
                <c:pt idx="2493">
                  <c:v>55.39</c:v>
                </c:pt>
                <c:pt idx="2494">
                  <c:v>55.4</c:v>
                </c:pt>
                <c:pt idx="2495">
                  <c:v>55.41</c:v>
                </c:pt>
                <c:pt idx="2496">
                  <c:v>55.41</c:v>
                </c:pt>
                <c:pt idx="2497">
                  <c:v>55.42</c:v>
                </c:pt>
                <c:pt idx="2498">
                  <c:v>55.42</c:v>
                </c:pt>
                <c:pt idx="2499">
                  <c:v>55.43</c:v>
                </c:pt>
                <c:pt idx="2500">
                  <c:v>55.44</c:v>
                </c:pt>
                <c:pt idx="2501">
                  <c:v>55.45</c:v>
                </c:pt>
                <c:pt idx="2502">
                  <c:v>55.46</c:v>
                </c:pt>
                <c:pt idx="2503">
                  <c:v>55.48</c:v>
                </c:pt>
                <c:pt idx="2504">
                  <c:v>55.5</c:v>
                </c:pt>
                <c:pt idx="2505">
                  <c:v>55.52</c:v>
                </c:pt>
                <c:pt idx="2506">
                  <c:v>55.53</c:v>
                </c:pt>
                <c:pt idx="2507">
                  <c:v>55.54</c:v>
                </c:pt>
                <c:pt idx="2508">
                  <c:v>55.56</c:v>
                </c:pt>
                <c:pt idx="2509">
                  <c:v>55.56</c:v>
                </c:pt>
                <c:pt idx="2510">
                  <c:v>55.57</c:v>
                </c:pt>
                <c:pt idx="2511">
                  <c:v>55.57</c:v>
                </c:pt>
                <c:pt idx="2512">
                  <c:v>55.58</c:v>
                </c:pt>
                <c:pt idx="2513">
                  <c:v>55.58</c:v>
                </c:pt>
                <c:pt idx="2514">
                  <c:v>55.58</c:v>
                </c:pt>
                <c:pt idx="2515">
                  <c:v>55.59</c:v>
                </c:pt>
                <c:pt idx="2516">
                  <c:v>55.6</c:v>
                </c:pt>
                <c:pt idx="2517">
                  <c:v>55.6</c:v>
                </c:pt>
                <c:pt idx="2518">
                  <c:v>55.62</c:v>
                </c:pt>
                <c:pt idx="2519">
                  <c:v>55.64</c:v>
                </c:pt>
                <c:pt idx="2520">
                  <c:v>55.66</c:v>
                </c:pt>
                <c:pt idx="2521">
                  <c:v>55.69</c:v>
                </c:pt>
                <c:pt idx="2522">
                  <c:v>55.73</c:v>
                </c:pt>
                <c:pt idx="2523">
                  <c:v>55.76</c:v>
                </c:pt>
                <c:pt idx="2524">
                  <c:v>55.79</c:v>
                </c:pt>
                <c:pt idx="2525">
                  <c:v>55.82</c:v>
                </c:pt>
                <c:pt idx="2526">
                  <c:v>55.85</c:v>
                </c:pt>
                <c:pt idx="2527">
                  <c:v>55.86</c:v>
                </c:pt>
                <c:pt idx="2528">
                  <c:v>55.88</c:v>
                </c:pt>
                <c:pt idx="2529">
                  <c:v>55.89</c:v>
                </c:pt>
                <c:pt idx="2530">
                  <c:v>55.89</c:v>
                </c:pt>
                <c:pt idx="2531">
                  <c:v>55.9</c:v>
                </c:pt>
                <c:pt idx="2532">
                  <c:v>55.91</c:v>
                </c:pt>
                <c:pt idx="2533">
                  <c:v>55.92</c:v>
                </c:pt>
                <c:pt idx="2534">
                  <c:v>55.93</c:v>
                </c:pt>
                <c:pt idx="2535">
                  <c:v>55.95</c:v>
                </c:pt>
                <c:pt idx="2536">
                  <c:v>55.97</c:v>
                </c:pt>
                <c:pt idx="2537">
                  <c:v>55.99</c:v>
                </c:pt>
                <c:pt idx="2538">
                  <c:v>56.01</c:v>
                </c:pt>
                <c:pt idx="2539">
                  <c:v>56.03</c:v>
                </c:pt>
                <c:pt idx="2540">
                  <c:v>56.04</c:v>
                </c:pt>
                <c:pt idx="2541">
                  <c:v>56.05</c:v>
                </c:pt>
                <c:pt idx="2542">
                  <c:v>56.05</c:v>
                </c:pt>
                <c:pt idx="2543">
                  <c:v>56.06</c:v>
                </c:pt>
                <c:pt idx="2544">
                  <c:v>56.06</c:v>
                </c:pt>
                <c:pt idx="2545">
                  <c:v>56.06</c:v>
                </c:pt>
                <c:pt idx="2546">
                  <c:v>56.07</c:v>
                </c:pt>
                <c:pt idx="2547">
                  <c:v>56.09</c:v>
                </c:pt>
                <c:pt idx="2548">
                  <c:v>56.1</c:v>
                </c:pt>
                <c:pt idx="2549">
                  <c:v>56.13</c:v>
                </c:pt>
                <c:pt idx="2550">
                  <c:v>56.16</c:v>
                </c:pt>
                <c:pt idx="2551">
                  <c:v>56.19</c:v>
                </c:pt>
                <c:pt idx="2552">
                  <c:v>56.21</c:v>
                </c:pt>
                <c:pt idx="2553">
                  <c:v>56.23</c:v>
                </c:pt>
                <c:pt idx="2554">
                  <c:v>56.25</c:v>
                </c:pt>
                <c:pt idx="2555">
                  <c:v>56.27</c:v>
                </c:pt>
                <c:pt idx="2556">
                  <c:v>56.28</c:v>
                </c:pt>
                <c:pt idx="2557">
                  <c:v>56.3</c:v>
                </c:pt>
                <c:pt idx="2558">
                  <c:v>56.31</c:v>
                </c:pt>
                <c:pt idx="2559">
                  <c:v>56.33</c:v>
                </c:pt>
                <c:pt idx="2560">
                  <c:v>56.34</c:v>
                </c:pt>
                <c:pt idx="2561">
                  <c:v>56.34</c:v>
                </c:pt>
                <c:pt idx="2562">
                  <c:v>56.36</c:v>
                </c:pt>
                <c:pt idx="2563">
                  <c:v>56.36</c:v>
                </c:pt>
                <c:pt idx="2564">
                  <c:v>56.37</c:v>
                </c:pt>
                <c:pt idx="2565">
                  <c:v>56.37</c:v>
                </c:pt>
                <c:pt idx="2566">
                  <c:v>56.38</c:v>
                </c:pt>
                <c:pt idx="2567">
                  <c:v>56.38</c:v>
                </c:pt>
                <c:pt idx="2568">
                  <c:v>56.38</c:v>
                </c:pt>
                <c:pt idx="2569">
                  <c:v>56.38</c:v>
                </c:pt>
                <c:pt idx="2570">
                  <c:v>56.38</c:v>
                </c:pt>
                <c:pt idx="2571">
                  <c:v>56.38</c:v>
                </c:pt>
                <c:pt idx="2572">
                  <c:v>56.38</c:v>
                </c:pt>
                <c:pt idx="2573">
                  <c:v>56.38</c:v>
                </c:pt>
                <c:pt idx="2574">
                  <c:v>56.38</c:v>
                </c:pt>
                <c:pt idx="2575">
                  <c:v>56.38</c:v>
                </c:pt>
                <c:pt idx="2576">
                  <c:v>56.38</c:v>
                </c:pt>
                <c:pt idx="2577">
                  <c:v>56.38</c:v>
                </c:pt>
                <c:pt idx="2578">
                  <c:v>56.38</c:v>
                </c:pt>
                <c:pt idx="2579">
                  <c:v>56.38</c:v>
                </c:pt>
                <c:pt idx="2580">
                  <c:v>56.38</c:v>
                </c:pt>
                <c:pt idx="2581">
                  <c:v>56.38</c:v>
                </c:pt>
                <c:pt idx="2582">
                  <c:v>56.38</c:v>
                </c:pt>
                <c:pt idx="2583">
                  <c:v>56.38</c:v>
                </c:pt>
                <c:pt idx="2584">
                  <c:v>56.38</c:v>
                </c:pt>
                <c:pt idx="2585">
                  <c:v>56.38</c:v>
                </c:pt>
                <c:pt idx="2586">
                  <c:v>56.38</c:v>
                </c:pt>
                <c:pt idx="2587">
                  <c:v>56.38</c:v>
                </c:pt>
                <c:pt idx="2588">
                  <c:v>56.38</c:v>
                </c:pt>
                <c:pt idx="2589">
                  <c:v>56.38</c:v>
                </c:pt>
                <c:pt idx="2590">
                  <c:v>56.38</c:v>
                </c:pt>
                <c:pt idx="2591">
                  <c:v>56.38</c:v>
                </c:pt>
                <c:pt idx="2592">
                  <c:v>56.38</c:v>
                </c:pt>
                <c:pt idx="2593">
                  <c:v>56.38</c:v>
                </c:pt>
                <c:pt idx="2594">
                  <c:v>56.38</c:v>
                </c:pt>
                <c:pt idx="2595">
                  <c:v>56.38</c:v>
                </c:pt>
                <c:pt idx="2596">
                  <c:v>56.38</c:v>
                </c:pt>
                <c:pt idx="2597">
                  <c:v>56.38</c:v>
                </c:pt>
                <c:pt idx="2598">
                  <c:v>56.38</c:v>
                </c:pt>
                <c:pt idx="2599">
                  <c:v>56.38</c:v>
                </c:pt>
                <c:pt idx="2600">
                  <c:v>56.38</c:v>
                </c:pt>
                <c:pt idx="2601">
                  <c:v>56.37</c:v>
                </c:pt>
                <c:pt idx="2602">
                  <c:v>56.37</c:v>
                </c:pt>
                <c:pt idx="2603">
                  <c:v>56.37</c:v>
                </c:pt>
                <c:pt idx="2604">
                  <c:v>56.36</c:v>
                </c:pt>
                <c:pt idx="2605">
                  <c:v>56.36</c:v>
                </c:pt>
                <c:pt idx="2606">
                  <c:v>56.35</c:v>
                </c:pt>
                <c:pt idx="2607">
                  <c:v>56.35</c:v>
                </c:pt>
                <c:pt idx="2608">
                  <c:v>56.34</c:v>
                </c:pt>
                <c:pt idx="2609">
                  <c:v>56.34</c:v>
                </c:pt>
                <c:pt idx="2610">
                  <c:v>56.34</c:v>
                </c:pt>
                <c:pt idx="2611">
                  <c:v>56.33</c:v>
                </c:pt>
                <c:pt idx="2612">
                  <c:v>56.32</c:v>
                </c:pt>
                <c:pt idx="2613">
                  <c:v>56.32</c:v>
                </c:pt>
                <c:pt idx="2614">
                  <c:v>56.3</c:v>
                </c:pt>
                <c:pt idx="2615">
                  <c:v>56.3</c:v>
                </c:pt>
                <c:pt idx="2616">
                  <c:v>56.29</c:v>
                </c:pt>
                <c:pt idx="2617">
                  <c:v>56.29</c:v>
                </c:pt>
                <c:pt idx="2618">
                  <c:v>56.29</c:v>
                </c:pt>
                <c:pt idx="2619">
                  <c:v>56.29</c:v>
                </c:pt>
                <c:pt idx="2620">
                  <c:v>56.29</c:v>
                </c:pt>
                <c:pt idx="2621">
                  <c:v>56.29</c:v>
                </c:pt>
                <c:pt idx="2622">
                  <c:v>56.28</c:v>
                </c:pt>
                <c:pt idx="2623">
                  <c:v>56.28</c:v>
                </c:pt>
                <c:pt idx="2624">
                  <c:v>56.28</c:v>
                </c:pt>
                <c:pt idx="2625">
                  <c:v>56.27</c:v>
                </c:pt>
                <c:pt idx="2626">
                  <c:v>56.28</c:v>
                </c:pt>
                <c:pt idx="2627">
                  <c:v>56.27</c:v>
                </c:pt>
                <c:pt idx="2628">
                  <c:v>56.27</c:v>
                </c:pt>
                <c:pt idx="2629">
                  <c:v>56.27</c:v>
                </c:pt>
                <c:pt idx="2630">
                  <c:v>56.26</c:v>
                </c:pt>
                <c:pt idx="2631">
                  <c:v>56.26</c:v>
                </c:pt>
                <c:pt idx="2632">
                  <c:v>56.25</c:v>
                </c:pt>
                <c:pt idx="2633">
                  <c:v>56.25</c:v>
                </c:pt>
                <c:pt idx="2634">
                  <c:v>56.25</c:v>
                </c:pt>
                <c:pt idx="2635">
                  <c:v>56.25</c:v>
                </c:pt>
                <c:pt idx="2636">
                  <c:v>56.24</c:v>
                </c:pt>
                <c:pt idx="2637">
                  <c:v>56.24</c:v>
                </c:pt>
                <c:pt idx="2638">
                  <c:v>56.24</c:v>
                </c:pt>
                <c:pt idx="2639">
                  <c:v>56.24</c:v>
                </c:pt>
                <c:pt idx="2640">
                  <c:v>56.25</c:v>
                </c:pt>
                <c:pt idx="2641">
                  <c:v>56.24</c:v>
                </c:pt>
                <c:pt idx="2642">
                  <c:v>56.25</c:v>
                </c:pt>
                <c:pt idx="2643">
                  <c:v>56.24</c:v>
                </c:pt>
                <c:pt idx="2644">
                  <c:v>56.25</c:v>
                </c:pt>
                <c:pt idx="2645">
                  <c:v>56.25</c:v>
                </c:pt>
                <c:pt idx="2646">
                  <c:v>56.25</c:v>
                </c:pt>
                <c:pt idx="2647">
                  <c:v>56.25</c:v>
                </c:pt>
                <c:pt idx="2648">
                  <c:v>56.24</c:v>
                </c:pt>
                <c:pt idx="2649">
                  <c:v>56.24</c:v>
                </c:pt>
                <c:pt idx="2650">
                  <c:v>56.24</c:v>
                </c:pt>
                <c:pt idx="2651">
                  <c:v>56.23</c:v>
                </c:pt>
                <c:pt idx="2652">
                  <c:v>56.23</c:v>
                </c:pt>
                <c:pt idx="2653">
                  <c:v>56.23</c:v>
                </c:pt>
                <c:pt idx="2654">
                  <c:v>56.23</c:v>
                </c:pt>
                <c:pt idx="2655">
                  <c:v>56.23</c:v>
                </c:pt>
                <c:pt idx="2656">
                  <c:v>56.23</c:v>
                </c:pt>
                <c:pt idx="2657">
                  <c:v>56.23</c:v>
                </c:pt>
                <c:pt idx="2658">
                  <c:v>56.23</c:v>
                </c:pt>
                <c:pt idx="2659">
                  <c:v>56.23</c:v>
                </c:pt>
                <c:pt idx="2660">
                  <c:v>56.23</c:v>
                </c:pt>
                <c:pt idx="2661">
                  <c:v>56.23</c:v>
                </c:pt>
                <c:pt idx="2662">
                  <c:v>56.23</c:v>
                </c:pt>
                <c:pt idx="2663">
                  <c:v>56.23</c:v>
                </c:pt>
                <c:pt idx="2664">
                  <c:v>56.23</c:v>
                </c:pt>
                <c:pt idx="2665">
                  <c:v>56.23</c:v>
                </c:pt>
                <c:pt idx="2666">
                  <c:v>56.23</c:v>
                </c:pt>
                <c:pt idx="2667">
                  <c:v>56.23</c:v>
                </c:pt>
                <c:pt idx="2668">
                  <c:v>56.23</c:v>
                </c:pt>
                <c:pt idx="2669">
                  <c:v>56.23</c:v>
                </c:pt>
                <c:pt idx="2670">
                  <c:v>56.24</c:v>
                </c:pt>
                <c:pt idx="2671">
                  <c:v>56.24</c:v>
                </c:pt>
                <c:pt idx="2672">
                  <c:v>56.24</c:v>
                </c:pt>
                <c:pt idx="2673">
                  <c:v>56.24</c:v>
                </c:pt>
                <c:pt idx="2674">
                  <c:v>56.24</c:v>
                </c:pt>
                <c:pt idx="2675">
                  <c:v>56.24</c:v>
                </c:pt>
                <c:pt idx="2676">
                  <c:v>56.24</c:v>
                </c:pt>
                <c:pt idx="2677">
                  <c:v>56.24</c:v>
                </c:pt>
                <c:pt idx="2678">
                  <c:v>56.25</c:v>
                </c:pt>
                <c:pt idx="2679">
                  <c:v>56.25</c:v>
                </c:pt>
                <c:pt idx="2680">
                  <c:v>56.25</c:v>
                </c:pt>
                <c:pt idx="2681">
                  <c:v>56.25</c:v>
                </c:pt>
                <c:pt idx="2682">
                  <c:v>56.25</c:v>
                </c:pt>
                <c:pt idx="2683">
                  <c:v>56.25</c:v>
                </c:pt>
                <c:pt idx="2684">
                  <c:v>56.25</c:v>
                </c:pt>
                <c:pt idx="2685">
                  <c:v>56.26</c:v>
                </c:pt>
                <c:pt idx="2686">
                  <c:v>56.26</c:v>
                </c:pt>
                <c:pt idx="2687">
                  <c:v>56.26</c:v>
                </c:pt>
                <c:pt idx="2688">
                  <c:v>56.27</c:v>
                </c:pt>
                <c:pt idx="2689">
                  <c:v>56.27</c:v>
                </c:pt>
                <c:pt idx="2690">
                  <c:v>56.27</c:v>
                </c:pt>
                <c:pt idx="2691">
                  <c:v>56.27</c:v>
                </c:pt>
                <c:pt idx="2692">
                  <c:v>56.28</c:v>
                </c:pt>
                <c:pt idx="2693">
                  <c:v>56.28</c:v>
                </c:pt>
                <c:pt idx="2694">
                  <c:v>56.28</c:v>
                </c:pt>
                <c:pt idx="2695">
                  <c:v>56.29</c:v>
                </c:pt>
                <c:pt idx="2696">
                  <c:v>56.29</c:v>
                </c:pt>
                <c:pt idx="2697">
                  <c:v>56.3</c:v>
                </c:pt>
                <c:pt idx="2698">
                  <c:v>56.3</c:v>
                </c:pt>
                <c:pt idx="2699">
                  <c:v>56.3</c:v>
                </c:pt>
                <c:pt idx="2700">
                  <c:v>56.3</c:v>
                </c:pt>
                <c:pt idx="2701">
                  <c:v>56.3</c:v>
                </c:pt>
                <c:pt idx="2702">
                  <c:v>56.31</c:v>
                </c:pt>
                <c:pt idx="2703">
                  <c:v>56.31</c:v>
                </c:pt>
                <c:pt idx="2704">
                  <c:v>56.31</c:v>
                </c:pt>
                <c:pt idx="2705">
                  <c:v>56.32</c:v>
                </c:pt>
                <c:pt idx="2706">
                  <c:v>56.32</c:v>
                </c:pt>
                <c:pt idx="2707">
                  <c:v>56.32</c:v>
                </c:pt>
                <c:pt idx="2708">
                  <c:v>56.32</c:v>
                </c:pt>
                <c:pt idx="2709">
                  <c:v>56.32</c:v>
                </c:pt>
                <c:pt idx="2710">
                  <c:v>56.32</c:v>
                </c:pt>
                <c:pt idx="2711">
                  <c:v>56.32</c:v>
                </c:pt>
                <c:pt idx="2712">
                  <c:v>56.32</c:v>
                </c:pt>
                <c:pt idx="2713">
                  <c:v>56.32</c:v>
                </c:pt>
                <c:pt idx="2714">
                  <c:v>56.32</c:v>
                </c:pt>
                <c:pt idx="2715">
                  <c:v>56.33</c:v>
                </c:pt>
                <c:pt idx="2716">
                  <c:v>56.34</c:v>
                </c:pt>
                <c:pt idx="2717">
                  <c:v>56.35</c:v>
                </c:pt>
                <c:pt idx="2718">
                  <c:v>56.36</c:v>
                </c:pt>
                <c:pt idx="2719">
                  <c:v>56.36</c:v>
                </c:pt>
                <c:pt idx="2720">
                  <c:v>56.36</c:v>
                </c:pt>
                <c:pt idx="2721">
                  <c:v>56.37</c:v>
                </c:pt>
                <c:pt idx="2722">
                  <c:v>56.37</c:v>
                </c:pt>
                <c:pt idx="2723">
                  <c:v>56.38</c:v>
                </c:pt>
                <c:pt idx="2724">
                  <c:v>56.38</c:v>
                </c:pt>
                <c:pt idx="2725">
                  <c:v>56.38</c:v>
                </c:pt>
                <c:pt idx="2726">
                  <c:v>56.38</c:v>
                </c:pt>
                <c:pt idx="2727">
                  <c:v>56.38</c:v>
                </c:pt>
                <c:pt idx="2728">
                  <c:v>56.38</c:v>
                </c:pt>
                <c:pt idx="2729">
                  <c:v>56.39</c:v>
                </c:pt>
                <c:pt idx="2730">
                  <c:v>56.39</c:v>
                </c:pt>
                <c:pt idx="2731">
                  <c:v>56.4</c:v>
                </c:pt>
                <c:pt idx="2732">
                  <c:v>56.41</c:v>
                </c:pt>
                <c:pt idx="2733">
                  <c:v>56.41</c:v>
                </c:pt>
                <c:pt idx="2734">
                  <c:v>56.42</c:v>
                </c:pt>
                <c:pt idx="2735">
                  <c:v>56.43</c:v>
                </c:pt>
                <c:pt idx="2736">
                  <c:v>56.44</c:v>
                </c:pt>
                <c:pt idx="2737">
                  <c:v>56.45</c:v>
                </c:pt>
                <c:pt idx="2738">
                  <c:v>56.47</c:v>
                </c:pt>
                <c:pt idx="2739">
                  <c:v>56.48</c:v>
                </c:pt>
                <c:pt idx="2740">
                  <c:v>56.49</c:v>
                </c:pt>
                <c:pt idx="2741">
                  <c:v>56.5</c:v>
                </c:pt>
                <c:pt idx="2742">
                  <c:v>56.5</c:v>
                </c:pt>
                <c:pt idx="2743">
                  <c:v>56.51</c:v>
                </c:pt>
                <c:pt idx="2744">
                  <c:v>56.51</c:v>
                </c:pt>
                <c:pt idx="2745">
                  <c:v>56.51</c:v>
                </c:pt>
                <c:pt idx="2746">
                  <c:v>56.52</c:v>
                </c:pt>
                <c:pt idx="2747">
                  <c:v>56.52</c:v>
                </c:pt>
                <c:pt idx="2748">
                  <c:v>56.52</c:v>
                </c:pt>
                <c:pt idx="2749">
                  <c:v>56.52</c:v>
                </c:pt>
                <c:pt idx="2750">
                  <c:v>56.52</c:v>
                </c:pt>
                <c:pt idx="2751">
                  <c:v>56.52</c:v>
                </c:pt>
                <c:pt idx="2752">
                  <c:v>56.52</c:v>
                </c:pt>
                <c:pt idx="2753">
                  <c:v>56.52</c:v>
                </c:pt>
                <c:pt idx="2754">
                  <c:v>56.53</c:v>
                </c:pt>
                <c:pt idx="2755">
                  <c:v>56.53</c:v>
                </c:pt>
                <c:pt idx="2756">
                  <c:v>56.53</c:v>
                </c:pt>
                <c:pt idx="2757">
                  <c:v>56.54</c:v>
                </c:pt>
                <c:pt idx="2758">
                  <c:v>56.53</c:v>
                </c:pt>
                <c:pt idx="2759">
                  <c:v>56.54</c:v>
                </c:pt>
                <c:pt idx="2760">
                  <c:v>56.54</c:v>
                </c:pt>
                <c:pt idx="2761">
                  <c:v>56.54</c:v>
                </c:pt>
                <c:pt idx="2762">
                  <c:v>56.54</c:v>
                </c:pt>
                <c:pt idx="2763">
                  <c:v>56.54</c:v>
                </c:pt>
                <c:pt idx="2764">
                  <c:v>56.54</c:v>
                </c:pt>
                <c:pt idx="2765">
                  <c:v>56.54</c:v>
                </c:pt>
                <c:pt idx="2766">
                  <c:v>56.54</c:v>
                </c:pt>
                <c:pt idx="2767">
                  <c:v>56.54</c:v>
                </c:pt>
                <c:pt idx="2768">
                  <c:v>56.54</c:v>
                </c:pt>
                <c:pt idx="2769">
                  <c:v>56.54</c:v>
                </c:pt>
                <c:pt idx="2770">
                  <c:v>56.54</c:v>
                </c:pt>
                <c:pt idx="2771">
                  <c:v>56.54</c:v>
                </c:pt>
                <c:pt idx="2772">
                  <c:v>56.54</c:v>
                </c:pt>
                <c:pt idx="2773">
                  <c:v>56.54</c:v>
                </c:pt>
                <c:pt idx="2774">
                  <c:v>56.54</c:v>
                </c:pt>
                <c:pt idx="2775">
                  <c:v>56.54</c:v>
                </c:pt>
                <c:pt idx="2776">
                  <c:v>56.54</c:v>
                </c:pt>
                <c:pt idx="2777">
                  <c:v>56.54</c:v>
                </c:pt>
                <c:pt idx="2778">
                  <c:v>56.54</c:v>
                </c:pt>
                <c:pt idx="2779">
                  <c:v>56.54</c:v>
                </c:pt>
                <c:pt idx="2780">
                  <c:v>56.54</c:v>
                </c:pt>
                <c:pt idx="2781">
                  <c:v>56.54</c:v>
                </c:pt>
                <c:pt idx="2782">
                  <c:v>56.54</c:v>
                </c:pt>
                <c:pt idx="2783">
                  <c:v>56.54</c:v>
                </c:pt>
                <c:pt idx="2784">
                  <c:v>56.54</c:v>
                </c:pt>
                <c:pt idx="2785">
                  <c:v>56.54</c:v>
                </c:pt>
                <c:pt idx="2786">
                  <c:v>56.54</c:v>
                </c:pt>
                <c:pt idx="2787">
                  <c:v>56.54</c:v>
                </c:pt>
                <c:pt idx="2788">
                  <c:v>56.54</c:v>
                </c:pt>
                <c:pt idx="2789">
                  <c:v>56.54</c:v>
                </c:pt>
                <c:pt idx="2790">
                  <c:v>56.54</c:v>
                </c:pt>
                <c:pt idx="2791">
                  <c:v>56.54</c:v>
                </c:pt>
                <c:pt idx="2792">
                  <c:v>56.53</c:v>
                </c:pt>
                <c:pt idx="2793">
                  <c:v>56.52</c:v>
                </c:pt>
                <c:pt idx="2794">
                  <c:v>56.52</c:v>
                </c:pt>
                <c:pt idx="2795">
                  <c:v>56.51</c:v>
                </c:pt>
                <c:pt idx="2796">
                  <c:v>56.5</c:v>
                </c:pt>
                <c:pt idx="2797">
                  <c:v>56.49</c:v>
                </c:pt>
                <c:pt idx="2798">
                  <c:v>56.48</c:v>
                </c:pt>
                <c:pt idx="2799">
                  <c:v>56.47</c:v>
                </c:pt>
                <c:pt idx="2800">
                  <c:v>56.46</c:v>
                </c:pt>
                <c:pt idx="2801">
                  <c:v>56.45</c:v>
                </c:pt>
                <c:pt idx="2802">
                  <c:v>56.43</c:v>
                </c:pt>
                <c:pt idx="2803">
                  <c:v>56.42</c:v>
                </c:pt>
                <c:pt idx="2804">
                  <c:v>56.41</c:v>
                </c:pt>
                <c:pt idx="2805">
                  <c:v>56.4</c:v>
                </c:pt>
                <c:pt idx="2806">
                  <c:v>56.39</c:v>
                </c:pt>
                <c:pt idx="2807">
                  <c:v>56.39</c:v>
                </c:pt>
                <c:pt idx="2808">
                  <c:v>56.38</c:v>
                </c:pt>
                <c:pt idx="2809">
                  <c:v>56.38</c:v>
                </c:pt>
                <c:pt idx="2810">
                  <c:v>56.38</c:v>
                </c:pt>
                <c:pt idx="2811">
                  <c:v>56.38</c:v>
                </c:pt>
                <c:pt idx="2812">
                  <c:v>56.38</c:v>
                </c:pt>
                <c:pt idx="2813">
                  <c:v>56.37</c:v>
                </c:pt>
                <c:pt idx="2814">
                  <c:v>56.37</c:v>
                </c:pt>
                <c:pt idx="2815">
                  <c:v>56.36</c:v>
                </c:pt>
                <c:pt idx="2816">
                  <c:v>56.36</c:v>
                </c:pt>
                <c:pt idx="2817">
                  <c:v>56.36</c:v>
                </c:pt>
                <c:pt idx="2818">
                  <c:v>56.36</c:v>
                </c:pt>
                <c:pt idx="2819">
                  <c:v>56.36</c:v>
                </c:pt>
                <c:pt idx="2820">
                  <c:v>56.36</c:v>
                </c:pt>
                <c:pt idx="2821">
                  <c:v>56.36</c:v>
                </c:pt>
                <c:pt idx="2822">
                  <c:v>56.36</c:v>
                </c:pt>
                <c:pt idx="2823">
                  <c:v>56.35</c:v>
                </c:pt>
                <c:pt idx="2824">
                  <c:v>56.35</c:v>
                </c:pt>
                <c:pt idx="2825">
                  <c:v>56.34</c:v>
                </c:pt>
                <c:pt idx="2826">
                  <c:v>56.34</c:v>
                </c:pt>
                <c:pt idx="2827">
                  <c:v>56.34</c:v>
                </c:pt>
                <c:pt idx="2828">
                  <c:v>56.34</c:v>
                </c:pt>
                <c:pt idx="2829">
                  <c:v>56.34</c:v>
                </c:pt>
                <c:pt idx="2830">
                  <c:v>56.35</c:v>
                </c:pt>
                <c:pt idx="2831">
                  <c:v>56.35</c:v>
                </c:pt>
                <c:pt idx="2832">
                  <c:v>56.35</c:v>
                </c:pt>
                <c:pt idx="2833">
                  <c:v>56.36</c:v>
                </c:pt>
                <c:pt idx="2834">
                  <c:v>56.36</c:v>
                </c:pt>
                <c:pt idx="2835">
                  <c:v>56.36</c:v>
                </c:pt>
                <c:pt idx="2836">
                  <c:v>56.36</c:v>
                </c:pt>
                <c:pt idx="2837">
                  <c:v>56.36</c:v>
                </c:pt>
                <c:pt idx="2838">
                  <c:v>56.36</c:v>
                </c:pt>
                <c:pt idx="2839">
                  <c:v>56.36</c:v>
                </c:pt>
                <c:pt idx="2840">
                  <c:v>56.36</c:v>
                </c:pt>
                <c:pt idx="2841">
                  <c:v>56.37</c:v>
                </c:pt>
                <c:pt idx="2842">
                  <c:v>56.37</c:v>
                </c:pt>
                <c:pt idx="2843">
                  <c:v>56.37</c:v>
                </c:pt>
                <c:pt idx="2844">
                  <c:v>56.38</c:v>
                </c:pt>
                <c:pt idx="2845">
                  <c:v>56.38</c:v>
                </c:pt>
                <c:pt idx="2846">
                  <c:v>56.38</c:v>
                </c:pt>
                <c:pt idx="2847">
                  <c:v>56.38</c:v>
                </c:pt>
                <c:pt idx="2848">
                  <c:v>56.38</c:v>
                </c:pt>
                <c:pt idx="2849">
                  <c:v>56.38</c:v>
                </c:pt>
                <c:pt idx="2850">
                  <c:v>56.38</c:v>
                </c:pt>
                <c:pt idx="2851">
                  <c:v>56.38</c:v>
                </c:pt>
                <c:pt idx="2852">
                  <c:v>56.38</c:v>
                </c:pt>
                <c:pt idx="2853">
                  <c:v>56.38</c:v>
                </c:pt>
                <c:pt idx="2854">
                  <c:v>56.38</c:v>
                </c:pt>
                <c:pt idx="2855">
                  <c:v>56.38</c:v>
                </c:pt>
                <c:pt idx="2856">
                  <c:v>56.38</c:v>
                </c:pt>
                <c:pt idx="2857">
                  <c:v>56.38</c:v>
                </c:pt>
                <c:pt idx="2858">
                  <c:v>56.38</c:v>
                </c:pt>
                <c:pt idx="2859">
                  <c:v>56.38</c:v>
                </c:pt>
                <c:pt idx="2860">
                  <c:v>56.38</c:v>
                </c:pt>
                <c:pt idx="2861">
                  <c:v>56.38</c:v>
                </c:pt>
                <c:pt idx="2862">
                  <c:v>56.38</c:v>
                </c:pt>
                <c:pt idx="2863">
                  <c:v>56.38</c:v>
                </c:pt>
                <c:pt idx="2864">
                  <c:v>56.38</c:v>
                </c:pt>
                <c:pt idx="2865">
                  <c:v>56.38</c:v>
                </c:pt>
                <c:pt idx="2866">
                  <c:v>56.38</c:v>
                </c:pt>
                <c:pt idx="2867">
                  <c:v>56.38</c:v>
                </c:pt>
                <c:pt idx="2868">
                  <c:v>56.38</c:v>
                </c:pt>
                <c:pt idx="2869">
                  <c:v>56.38</c:v>
                </c:pt>
                <c:pt idx="2870">
                  <c:v>56.38</c:v>
                </c:pt>
                <c:pt idx="2871">
                  <c:v>56.38</c:v>
                </c:pt>
                <c:pt idx="2872">
                  <c:v>56.38</c:v>
                </c:pt>
                <c:pt idx="2873">
                  <c:v>56.38</c:v>
                </c:pt>
                <c:pt idx="2874">
                  <c:v>56.38</c:v>
                </c:pt>
                <c:pt idx="2875">
                  <c:v>56.38</c:v>
                </c:pt>
                <c:pt idx="2876">
                  <c:v>56.38</c:v>
                </c:pt>
                <c:pt idx="2877">
                  <c:v>56.38</c:v>
                </c:pt>
                <c:pt idx="2878">
                  <c:v>56.38</c:v>
                </c:pt>
                <c:pt idx="2879">
                  <c:v>56.38</c:v>
                </c:pt>
                <c:pt idx="2880">
                  <c:v>56.38</c:v>
                </c:pt>
                <c:pt idx="2881">
                  <c:v>56.38</c:v>
                </c:pt>
                <c:pt idx="2882">
                  <c:v>56.38</c:v>
                </c:pt>
                <c:pt idx="2883">
                  <c:v>56.38</c:v>
                </c:pt>
                <c:pt idx="2884">
                  <c:v>56.38</c:v>
                </c:pt>
                <c:pt idx="2885">
                  <c:v>56.38</c:v>
                </c:pt>
                <c:pt idx="2886">
                  <c:v>56.38</c:v>
                </c:pt>
                <c:pt idx="2887">
                  <c:v>56.38</c:v>
                </c:pt>
                <c:pt idx="2888">
                  <c:v>56.38</c:v>
                </c:pt>
                <c:pt idx="2889">
                  <c:v>56.38</c:v>
                </c:pt>
                <c:pt idx="2890">
                  <c:v>56.38</c:v>
                </c:pt>
                <c:pt idx="2891">
                  <c:v>56.38</c:v>
                </c:pt>
                <c:pt idx="2892">
                  <c:v>56.38</c:v>
                </c:pt>
                <c:pt idx="2893">
                  <c:v>56.38</c:v>
                </c:pt>
                <c:pt idx="2894">
                  <c:v>56.37</c:v>
                </c:pt>
                <c:pt idx="2895">
                  <c:v>56.37</c:v>
                </c:pt>
                <c:pt idx="2896">
                  <c:v>56.36</c:v>
                </c:pt>
                <c:pt idx="2897">
                  <c:v>56.36</c:v>
                </c:pt>
                <c:pt idx="2898">
                  <c:v>56.36</c:v>
                </c:pt>
                <c:pt idx="2899">
                  <c:v>56.34</c:v>
                </c:pt>
                <c:pt idx="2900">
                  <c:v>56.33</c:v>
                </c:pt>
                <c:pt idx="2901">
                  <c:v>56.32</c:v>
                </c:pt>
                <c:pt idx="2902">
                  <c:v>56.31</c:v>
                </c:pt>
                <c:pt idx="2903">
                  <c:v>56.29</c:v>
                </c:pt>
                <c:pt idx="2904">
                  <c:v>56.28</c:v>
                </c:pt>
                <c:pt idx="2905">
                  <c:v>56.27</c:v>
                </c:pt>
                <c:pt idx="2906">
                  <c:v>56.25</c:v>
                </c:pt>
                <c:pt idx="2907">
                  <c:v>56.24</c:v>
                </c:pt>
                <c:pt idx="2908">
                  <c:v>56.23</c:v>
                </c:pt>
                <c:pt idx="2909">
                  <c:v>56.21</c:v>
                </c:pt>
                <c:pt idx="2910">
                  <c:v>56.2</c:v>
                </c:pt>
                <c:pt idx="2911">
                  <c:v>56.19</c:v>
                </c:pt>
                <c:pt idx="2912">
                  <c:v>56.18</c:v>
                </c:pt>
                <c:pt idx="2913">
                  <c:v>56.17</c:v>
                </c:pt>
                <c:pt idx="2914">
                  <c:v>56.15</c:v>
                </c:pt>
                <c:pt idx="2915">
                  <c:v>56.14</c:v>
                </c:pt>
                <c:pt idx="2916">
                  <c:v>56.13</c:v>
                </c:pt>
                <c:pt idx="2917">
                  <c:v>56.12</c:v>
                </c:pt>
                <c:pt idx="2918">
                  <c:v>56.12</c:v>
                </c:pt>
                <c:pt idx="2919">
                  <c:v>56.12</c:v>
                </c:pt>
                <c:pt idx="2920">
                  <c:v>56.11</c:v>
                </c:pt>
                <c:pt idx="2921">
                  <c:v>56.11</c:v>
                </c:pt>
                <c:pt idx="2922">
                  <c:v>56.1</c:v>
                </c:pt>
                <c:pt idx="2923">
                  <c:v>56.1</c:v>
                </c:pt>
                <c:pt idx="2924">
                  <c:v>56.1</c:v>
                </c:pt>
                <c:pt idx="2925">
                  <c:v>56.1</c:v>
                </c:pt>
                <c:pt idx="2926">
                  <c:v>56.1</c:v>
                </c:pt>
                <c:pt idx="2927">
                  <c:v>56.1</c:v>
                </c:pt>
                <c:pt idx="2928">
                  <c:v>56.1</c:v>
                </c:pt>
                <c:pt idx="2929">
                  <c:v>56.1</c:v>
                </c:pt>
                <c:pt idx="2930">
                  <c:v>56.1</c:v>
                </c:pt>
                <c:pt idx="2931">
                  <c:v>56.1</c:v>
                </c:pt>
                <c:pt idx="2932">
                  <c:v>56.1</c:v>
                </c:pt>
                <c:pt idx="2933">
                  <c:v>56.11</c:v>
                </c:pt>
                <c:pt idx="2934">
                  <c:v>56.11</c:v>
                </c:pt>
                <c:pt idx="2935">
                  <c:v>56.11</c:v>
                </c:pt>
                <c:pt idx="2936">
                  <c:v>56.12</c:v>
                </c:pt>
                <c:pt idx="2937">
                  <c:v>56.12</c:v>
                </c:pt>
                <c:pt idx="2938">
                  <c:v>56.12</c:v>
                </c:pt>
                <c:pt idx="2939">
                  <c:v>56.13</c:v>
                </c:pt>
                <c:pt idx="2940">
                  <c:v>56.13</c:v>
                </c:pt>
                <c:pt idx="2941">
                  <c:v>56.14</c:v>
                </c:pt>
                <c:pt idx="2942">
                  <c:v>56.15</c:v>
                </c:pt>
                <c:pt idx="2943">
                  <c:v>56.15</c:v>
                </c:pt>
                <c:pt idx="2944">
                  <c:v>56.16</c:v>
                </c:pt>
                <c:pt idx="2945">
                  <c:v>56.16</c:v>
                </c:pt>
                <c:pt idx="2946">
                  <c:v>56.17</c:v>
                </c:pt>
                <c:pt idx="2947">
                  <c:v>56.17</c:v>
                </c:pt>
                <c:pt idx="2948">
                  <c:v>56.18</c:v>
                </c:pt>
                <c:pt idx="2949">
                  <c:v>56.19</c:v>
                </c:pt>
                <c:pt idx="2950">
                  <c:v>56.19</c:v>
                </c:pt>
                <c:pt idx="2951">
                  <c:v>56.19</c:v>
                </c:pt>
                <c:pt idx="2952">
                  <c:v>56.2</c:v>
                </c:pt>
                <c:pt idx="2953">
                  <c:v>56.21</c:v>
                </c:pt>
                <c:pt idx="2954">
                  <c:v>56.21</c:v>
                </c:pt>
                <c:pt idx="2955">
                  <c:v>56.21</c:v>
                </c:pt>
                <c:pt idx="2956">
                  <c:v>56.22</c:v>
                </c:pt>
                <c:pt idx="2957">
                  <c:v>56.23</c:v>
                </c:pt>
                <c:pt idx="2958">
                  <c:v>56.24</c:v>
                </c:pt>
                <c:pt idx="2959">
                  <c:v>56.25</c:v>
                </c:pt>
                <c:pt idx="2960">
                  <c:v>56.27</c:v>
                </c:pt>
                <c:pt idx="2961">
                  <c:v>56.28</c:v>
                </c:pt>
                <c:pt idx="2962">
                  <c:v>56.3</c:v>
                </c:pt>
                <c:pt idx="2963">
                  <c:v>56.32</c:v>
                </c:pt>
                <c:pt idx="2964">
                  <c:v>56.33</c:v>
                </c:pt>
                <c:pt idx="2965">
                  <c:v>56.34</c:v>
                </c:pt>
                <c:pt idx="2966">
                  <c:v>56.35</c:v>
                </c:pt>
                <c:pt idx="2967">
                  <c:v>56.36</c:v>
                </c:pt>
                <c:pt idx="2968">
                  <c:v>56.36</c:v>
                </c:pt>
                <c:pt idx="2969">
                  <c:v>56.37</c:v>
                </c:pt>
                <c:pt idx="2970">
                  <c:v>56.38</c:v>
                </c:pt>
                <c:pt idx="2971">
                  <c:v>56.38</c:v>
                </c:pt>
                <c:pt idx="2972">
                  <c:v>56.38</c:v>
                </c:pt>
                <c:pt idx="2973">
                  <c:v>56.38</c:v>
                </c:pt>
                <c:pt idx="2974">
                  <c:v>56.38</c:v>
                </c:pt>
                <c:pt idx="2975">
                  <c:v>56.38</c:v>
                </c:pt>
                <c:pt idx="2976">
                  <c:v>56.38</c:v>
                </c:pt>
                <c:pt idx="2977">
                  <c:v>56.39</c:v>
                </c:pt>
                <c:pt idx="2978">
                  <c:v>56.39</c:v>
                </c:pt>
                <c:pt idx="2979">
                  <c:v>56.4</c:v>
                </c:pt>
                <c:pt idx="2980">
                  <c:v>56.41</c:v>
                </c:pt>
                <c:pt idx="2981">
                  <c:v>56.42</c:v>
                </c:pt>
                <c:pt idx="2982">
                  <c:v>56.44</c:v>
                </c:pt>
                <c:pt idx="2983">
                  <c:v>56.45</c:v>
                </c:pt>
                <c:pt idx="2984">
                  <c:v>56.47</c:v>
                </c:pt>
                <c:pt idx="2985">
                  <c:v>56.49</c:v>
                </c:pt>
                <c:pt idx="2986">
                  <c:v>56.5</c:v>
                </c:pt>
                <c:pt idx="2987">
                  <c:v>56.51</c:v>
                </c:pt>
                <c:pt idx="2988">
                  <c:v>56.52</c:v>
                </c:pt>
                <c:pt idx="2989">
                  <c:v>56.52</c:v>
                </c:pt>
                <c:pt idx="2990">
                  <c:v>56.53</c:v>
                </c:pt>
                <c:pt idx="2991">
                  <c:v>56.53</c:v>
                </c:pt>
                <c:pt idx="2992">
                  <c:v>56.54</c:v>
                </c:pt>
                <c:pt idx="2993">
                  <c:v>56.54</c:v>
                </c:pt>
                <c:pt idx="2994">
                  <c:v>56.54</c:v>
                </c:pt>
                <c:pt idx="2995">
                  <c:v>56.54</c:v>
                </c:pt>
                <c:pt idx="2996">
                  <c:v>56.54</c:v>
                </c:pt>
                <c:pt idx="2997">
                  <c:v>56.55</c:v>
                </c:pt>
                <c:pt idx="2998">
                  <c:v>56.55</c:v>
                </c:pt>
                <c:pt idx="2999">
                  <c:v>56.56</c:v>
                </c:pt>
                <c:pt idx="3000">
                  <c:v>56.56</c:v>
                </c:pt>
                <c:pt idx="3001">
                  <c:v>56.57</c:v>
                </c:pt>
                <c:pt idx="3002">
                  <c:v>56.57</c:v>
                </c:pt>
                <c:pt idx="3003">
                  <c:v>56.58</c:v>
                </c:pt>
                <c:pt idx="3004">
                  <c:v>56.59</c:v>
                </c:pt>
                <c:pt idx="3005">
                  <c:v>56.61</c:v>
                </c:pt>
                <c:pt idx="3006">
                  <c:v>56.62</c:v>
                </c:pt>
                <c:pt idx="3007">
                  <c:v>56.63</c:v>
                </c:pt>
                <c:pt idx="3008">
                  <c:v>56.65</c:v>
                </c:pt>
                <c:pt idx="3009">
                  <c:v>56.65</c:v>
                </c:pt>
                <c:pt idx="3010">
                  <c:v>56.66</c:v>
                </c:pt>
                <c:pt idx="3011">
                  <c:v>56.67</c:v>
                </c:pt>
                <c:pt idx="3012">
                  <c:v>56.68</c:v>
                </c:pt>
                <c:pt idx="3013">
                  <c:v>56.69</c:v>
                </c:pt>
                <c:pt idx="3014">
                  <c:v>56.7</c:v>
                </c:pt>
                <c:pt idx="3015">
                  <c:v>56.7</c:v>
                </c:pt>
                <c:pt idx="3016">
                  <c:v>56.71</c:v>
                </c:pt>
                <c:pt idx="3017">
                  <c:v>56.71</c:v>
                </c:pt>
                <c:pt idx="3018">
                  <c:v>56.71</c:v>
                </c:pt>
                <c:pt idx="3019">
                  <c:v>56.71</c:v>
                </c:pt>
                <c:pt idx="3020">
                  <c:v>56.71</c:v>
                </c:pt>
                <c:pt idx="3021">
                  <c:v>56.71</c:v>
                </c:pt>
                <c:pt idx="3022">
                  <c:v>56.71</c:v>
                </c:pt>
                <c:pt idx="3023">
                  <c:v>56.71</c:v>
                </c:pt>
                <c:pt idx="3024">
                  <c:v>56.71</c:v>
                </c:pt>
                <c:pt idx="3025">
                  <c:v>56.71</c:v>
                </c:pt>
                <c:pt idx="3026">
                  <c:v>56.71</c:v>
                </c:pt>
                <c:pt idx="3027">
                  <c:v>56.71</c:v>
                </c:pt>
                <c:pt idx="3028">
                  <c:v>56.71</c:v>
                </c:pt>
                <c:pt idx="3029">
                  <c:v>56.71</c:v>
                </c:pt>
                <c:pt idx="3030">
                  <c:v>56.71</c:v>
                </c:pt>
                <c:pt idx="3031">
                  <c:v>56.71</c:v>
                </c:pt>
                <c:pt idx="3032">
                  <c:v>56.71</c:v>
                </c:pt>
                <c:pt idx="3033">
                  <c:v>56.71</c:v>
                </c:pt>
                <c:pt idx="3034">
                  <c:v>56.71</c:v>
                </c:pt>
                <c:pt idx="3035">
                  <c:v>56.71</c:v>
                </c:pt>
                <c:pt idx="3036">
                  <c:v>56.71</c:v>
                </c:pt>
                <c:pt idx="3037">
                  <c:v>56.71</c:v>
                </c:pt>
                <c:pt idx="3038">
                  <c:v>56.71</c:v>
                </c:pt>
                <c:pt idx="3039">
                  <c:v>56.71</c:v>
                </c:pt>
                <c:pt idx="3040">
                  <c:v>56.7</c:v>
                </c:pt>
                <c:pt idx="3041">
                  <c:v>56.7</c:v>
                </c:pt>
                <c:pt idx="3042">
                  <c:v>56.7</c:v>
                </c:pt>
                <c:pt idx="3043">
                  <c:v>56.69</c:v>
                </c:pt>
                <c:pt idx="3044">
                  <c:v>56.69</c:v>
                </c:pt>
                <c:pt idx="3045">
                  <c:v>56.69</c:v>
                </c:pt>
                <c:pt idx="3046">
                  <c:v>56.69</c:v>
                </c:pt>
                <c:pt idx="3047">
                  <c:v>56.69</c:v>
                </c:pt>
                <c:pt idx="3048">
                  <c:v>56.69</c:v>
                </c:pt>
                <c:pt idx="3049">
                  <c:v>56.69</c:v>
                </c:pt>
                <c:pt idx="3050">
                  <c:v>56.68</c:v>
                </c:pt>
                <c:pt idx="3051">
                  <c:v>56.67</c:v>
                </c:pt>
                <c:pt idx="3052">
                  <c:v>56.66</c:v>
                </c:pt>
                <c:pt idx="3053">
                  <c:v>56.65</c:v>
                </c:pt>
                <c:pt idx="3054">
                  <c:v>56.65</c:v>
                </c:pt>
                <c:pt idx="3055">
                  <c:v>56.65</c:v>
                </c:pt>
                <c:pt idx="3056">
                  <c:v>56.64</c:v>
                </c:pt>
                <c:pt idx="3057">
                  <c:v>56.64</c:v>
                </c:pt>
                <c:pt idx="3058">
                  <c:v>56.63</c:v>
                </c:pt>
                <c:pt idx="3059">
                  <c:v>56.62</c:v>
                </c:pt>
                <c:pt idx="3060">
                  <c:v>56.61</c:v>
                </c:pt>
                <c:pt idx="3061">
                  <c:v>56.61</c:v>
                </c:pt>
                <c:pt idx="3062">
                  <c:v>56.6</c:v>
                </c:pt>
                <c:pt idx="3063">
                  <c:v>56.59</c:v>
                </c:pt>
                <c:pt idx="3064">
                  <c:v>56.59</c:v>
                </c:pt>
                <c:pt idx="3065">
                  <c:v>56.58</c:v>
                </c:pt>
                <c:pt idx="3066">
                  <c:v>56.57</c:v>
                </c:pt>
                <c:pt idx="3067">
                  <c:v>56.56</c:v>
                </c:pt>
                <c:pt idx="3068">
                  <c:v>56.56</c:v>
                </c:pt>
                <c:pt idx="3069">
                  <c:v>56.56</c:v>
                </c:pt>
                <c:pt idx="3070">
                  <c:v>56.56</c:v>
                </c:pt>
                <c:pt idx="3071">
                  <c:v>56.55</c:v>
                </c:pt>
                <c:pt idx="3072">
                  <c:v>56.55</c:v>
                </c:pt>
                <c:pt idx="3073">
                  <c:v>56.55</c:v>
                </c:pt>
                <c:pt idx="3074">
                  <c:v>56.55</c:v>
                </c:pt>
                <c:pt idx="3075">
                  <c:v>56.54</c:v>
                </c:pt>
                <c:pt idx="3076">
                  <c:v>56.54</c:v>
                </c:pt>
                <c:pt idx="3077">
                  <c:v>56.54</c:v>
                </c:pt>
                <c:pt idx="3078">
                  <c:v>56.54</c:v>
                </c:pt>
                <c:pt idx="3079">
                  <c:v>56.54</c:v>
                </c:pt>
                <c:pt idx="3080">
                  <c:v>56.54</c:v>
                </c:pt>
                <c:pt idx="3081">
                  <c:v>56.55</c:v>
                </c:pt>
                <c:pt idx="3082">
                  <c:v>56.55</c:v>
                </c:pt>
                <c:pt idx="3083">
                  <c:v>56.55</c:v>
                </c:pt>
                <c:pt idx="3084">
                  <c:v>56.55</c:v>
                </c:pt>
                <c:pt idx="3085">
                  <c:v>56.55</c:v>
                </c:pt>
                <c:pt idx="3086">
                  <c:v>56.54</c:v>
                </c:pt>
                <c:pt idx="3087">
                  <c:v>56.54</c:v>
                </c:pt>
                <c:pt idx="3088">
                  <c:v>56.54</c:v>
                </c:pt>
                <c:pt idx="3089">
                  <c:v>56.54</c:v>
                </c:pt>
                <c:pt idx="3090">
                  <c:v>56.54</c:v>
                </c:pt>
                <c:pt idx="3091">
                  <c:v>56.54</c:v>
                </c:pt>
                <c:pt idx="3092">
                  <c:v>56.54</c:v>
                </c:pt>
                <c:pt idx="3093">
                  <c:v>56.54</c:v>
                </c:pt>
                <c:pt idx="3094">
                  <c:v>56.54</c:v>
                </c:pt>
                <c:pt idx="3095">
                  <c:v>56.54</c:v>
                </c:pt>
                <c:pt idx="3096">
                  <c:v>56.54</c:v>
                </c:pt>
                <c:pt idx="3097">
                  <c:v>56.54</c:v>
                </c:pt>
                <c:pt idx="3098">
                  <c:v>56.54</c:v>
                </c:pt>
                <c:pt idx="3099">
                  <c:v>56.54</c:v>
                </c:pt>
                <c:pt idx="3100">
                  <c:v>56.53</c:v>
                </c:pt>
                <c:pt idx="3101">
                  <c:v>56.53</c:v>
                </c:pt>
                <c:pt idx="3102">
                  <c:v>56.52</c:v>
                </c:pt>
                <c:pt idx="3103">
                  <c:v>56.52</c:v>
                </c:pt>
                <c:pt idx="3104">
                  <c:v>56.52</c:v>
                </c:pt>
                <c:pt idx="3105">
                  <c:v>56.52</c:v>
                </c:pt>
                <c:pt idx="3106">
                  <c:v>56.52</c:v>
                </c:pt>
                <c:pt idx="3107">
                  <c:v>56.51</c:v>
                </c:pt>
                <c:pt idx="3108">
                  <c:v>56.49</c:v>
                </c:pt>
                <c:pt idx="3109">
                  <c:v>56.48</c:v>
                </c:pt>
                <c:pt idx="3110">
                  <c:v>56.46</c:v>
                </c:pt>
                <c:pt idx="3111">
                  <c:v>56.45</c:v>
                </c:pt>
                <c:pt idx="3112">
                  <c:v>56.44</c:v>
                </c:pt>
                <c:pt idx="3113">
                  <c:v>56.43</c:v>
                </c:pt>
                <c:pt idx="3114">
                  <c:v>56.42</c:v>
                </c:pt>
                <c:pt idx="3115">
                  <c:v>56.41</c:v>
                </c:pt>
                <c:pt idx="3116">
                  <c:v>56.41</c:v>
                </c:pt>
                <c:pt idx="3117">
                  <c:v>56.4</c:v>
                </c:pt>
                <c:pt idx="3118">
                  <c:v>56.4</c:v>
                </c:pt>
                <c:pt idx="3119">
                  <c:v>56.4</c:v>
                </c:pt>
                <c:pt idx="3120">
                  <c:v>56.39</c:v>
                </c:pt>
                <c:pt idx="3121">
                  <c:v>56.39</c:v>
                </c:pt>
                <c:pt idx="3122">
                  <c:v>56.38</c:v>
                </c:pt>
                <c:pt idx="3123">
                  <c:v>56.38</c:v>
                </c:pt>
                <c:pt idx="3124">
                  <c:v>56.38</c:v>
                </c:pt>
                <c:pt idx="3125">
                  <c:v>56.37</c:v>
                </c:pt>
                <c:pt idx="3126">
                  <c:v>56.37</c:v>
                </c:pt>
                <c:pt idx="3127">
                  <c:v>56.36</c:v>
                </c:pt>
                <c:pt idx="3128">
                  <c:v>56.36</c:v>
                </c:pt>
                <c:pt idx="3129">
                  <c:v>56.35</c:v>
                </c:pt>
                <c:pt idx="3130">
                  <c:v>56.34</c:v>
                </c:pt>
                <c:pt idx="3131">
                  <c:v>56.34</c:v>
                </c:pt>
                <c:pt idx="3132">
                  <c:v>56.33</c:v>
                </c:pt>
                <c:pt idx="3133">
                  <c:v>56.32</c:v>
                </c:pt>
                <c:pt idx="3134">
                  <c:v>56.31</c:v>
                </c:pt>
                <c:pt idx="3135">
                  <c:v>56.3</c:v>
                </c:pt>
                <c:pt idx="3136">
                  <c:v>56.29</c:v>
                </c:pt>
                <c:pt idx="3137">
                  <c:v>56.27</c:v>
                </c:pt>
                <c:pt idx="3138">
                  <c:v>56.25</c:v>
                </c:pt>
                <c:pt idx="3139">
                  <c:v>56.24</c:v>
                </c:pt>
                <c:pt idx="3140">
                  <c:v>56.22</c:v>
                </c:pt>
                <c:pt idx="3141">
                  <c:v>56.21</c:v>
                </c:pt>
                <c:pt idx="3142">
                  <c:v>56.2</c:v>
                </c:pt>
                <c:pt idx="3143">
                  <c:v>56.19</c:v>
                </c:pt>
                <c:pt idx="3144">
                  <c:v>56.17</c:v>
                </c:pt>
                <c:pt idx="3145">
                  <c:v>56.16</c:v>
                </c:pt>
                <c:pt idx="3146">
                  <c:v>56.14</c:v>
                </c:pt>
                <c:pt idx="3147">
                  <c:v>56.13</c:v>
                </c:pt>
                <c:pt idx="3148">
                  <c:v>56.11</c:v>
                </c:pt>
                <c:pt idx="3149">
                  <c:v>56.1</c:v>
                </c:pt>
                <c:pt idx="3150">
                  <c:v>56.09</c:v>
                </c:pt>
                <c:pt idx="3151">
                  <c:v>56.08</c:v>
                </c:pt>
                <c:pt idx="3152">
                  <c:v>56.07</c:v>
                </c:pt>
                <c:pt idx="3153">
                  <c:v>56.07</c:v>
                </c:pt>
                <c:pt idx="3154">
                  <c:v>56.06</c:v>
                </c:pt>
                <c:pt idx="3155">
                  <c:v>56.06</c:v>
                </c:pt>
                <c:pt idx="3156">
                  <c:v>56.06</c:v>
                </c:pt>
                <c:pt idx="3157">
                  <c:v>56.06</c:v>
                </c:pt>
                <c:pt idx="3158">
                  <c:v>56.06</c:v>
                </c:pt>
                <c:pt idx="3159">
                  <c:v>56.06</c:v>
                </c:pt>
                <c:pt idx="3160">
                  <c:v>56.06</c:v>
                </c:pt>
                <c:pt idx="3161">
                  <c:v>56.06</c:v>
                </c:pt>
                <c:pt idx="3162">
                  <c:v>56.06</c:v>
                </c:pt>
                <c:pt idx="3163">
                  <c:v>56.06</c:v>
                </c:pt>
                <c:pt idx="3164">
                  <c:v>56.06</c:v>
                </c:pt>
                <c:pt idx="3165">
                  <c:v>56.06</c:v>
                </c:pt>
                <c:pt idx="3166">
                  <c:v>56.06</c:v>
                </c:pt>
                <c:pt idx="3167">
                  <c:v>56.06</c:v>
                </c:pt>
                <c:pt idx="3168">
                  <c:v>56.06</c:v>
                </c:pt>
                <c:pt idx="3169">
                  <c:v>56.06</c:v>
                </c:pt>
                <c:pt idx="3170">
                  <c:v>56.06</c:v>
                </c:pt>
                <c:pt idx="3171">
                  <c:v>56.06</c:v>
                </c:pt>
                <c:pt idx="3172">
                  <c:v>56.05</c:v>
                </c:pt>
                <c:pt idx="3173">
                  <c:v>56.05</c:v>
                </c:pt>
                <c:pt idx="3174">
                  <c:v>56.04</c:v>
                </c:pt>
                <c:pt idx="3175">
                  <c:v>56.04</c:v>
                </c:pt>
                <c:pt idx="3176">
                  <c:v>56.03</c:v>
                </c:pt>
                <c:pt idx="3177">
                  <c:v>56.03</c:v>
                </c:pt>
                <c:pt idx="3178">
                  <c:v>56.02</c:v>
                </c:pt>
                <c:pt idx="3179">
                  <c:v>56.02</c:v>
                </c:pt>
                <c:pt idx="3180">
                  <c:v>56</c:v>
                </c:pt>
                <c:pt idx="3181">
                  <c:v>56</c:v>
                </c:pt>
                <c:pt idx="3182">
                  <c:v>55.98</c:v>
                </c:pt>
                <c:pt idx="3183">
                  <c:v>55.97</c:v>
                </c:pt>
                <c:pt idx="3184">
                  <c:v>55.96</c:v>
                </c:pt>
                <c:pt idx="3185">
                  <c:v>55.95</c:v>
                </c:pt>
                <c:pt idx="3186">
                  <c:v>55.94</c:v>
                </c:pt>
                <c:pt idx="3187">
                  <c:v>55.94</c:v>
                </c:pt>
                <c:pt idx="3188">
                  <c:v>55.93</c:v>
                </c:pt>
                <c:pt idx="3189">
                  <c:v>55.93</c:v>
                </c:pt>
                <c:pt idx="3190">
                  <c:v>55.93</c:v>
                </c:pt>
                <c:pt idx="3191">
                  <c:v>55.93</c:v>
                </c:pt>
                <c:pt idx="3192">
                  <c:v>55.93</c:v>
                </c:pt>
                <c:pt idx="3193">
                  <c:v>55.93</c:v>
                </c:pt>
                <c:pt idx="3194">
                  <c:v>55.93</c:v>
                </c:pt>
                <c:pt idx="3195">
                  <c:v>55.93</c:v>
                </c:pt>
                <c:pt idx="3196">
                  <c:v>55.93</c:v>
                </c:pt>
                <c:pt idx="3197">
                  <c:v>55.93</c:v>
                </c:pt>
                <c:pt idx="3198">
                  <c:v>55.94</c:v>
                </c:pt>
                <c:pt idx="3199">
                  <c:v>55.94</c:v>
                </c:pt>
                <c:pt idx="3200">
                  <c:v>55.95</c:v>
                </c:pt>
                <c:pt idx="3201">
                  <c:v>55.96</c:v>
                </c:pt>
                <c:pt idx="3202">
                  <c:v>55.96</c:v>
                </c:pt>
                <c:pt idx="3203">
                  <c:v>55.97</c:v>
                </c:pt>
                <c:pt idx="3204">
                  <c:v>55.98</c:v>
                </c:pt>
                <c:pt idx="3205">
                  <c:v>55.98</c:v>
                </c:pt>
                <c:pt idx="3206">
                  <c:v>55.98</c:v>
                </c:pt>
                <c:pt idx="3207">
                  <c:v>55.99</c:v>
                </c:pt>
                <c:pt idx="3208">
                  <c:v>56</c:v>
                </c:pt>
                <c:pt idx="3209">
                  <c:v>56.01</c:v>
                </c:pt>
                <c:pt idx="3210">
                  <c:v>56.02</c:v>
                </c:pt>
                <c:pt idx="3211">
                  <c:v>56.02</c:v>
                </c:pt>
                <c:pt idx="3212">
                  <c:v>56.03</c:v>
                </c:pt>
                <c:pt idx="3213">
                  <c:v>56.03</c:v>
                </c:pt>
                <c:pt idx="3214">
                  <c:v>56.04</c:v>
                </c:pt>
                <c:pt idx="3215">
                  <c:v>56.04</c:v>
                </c:pt>
                <c:pt idx="3216">
                  <c:v>56.04</c:v>
                </c:pt>
                <c:pt idx="3217">
                  <c:v>56.05</c:v>
                </c:pt>
                <c:pt idx="3218">
                  <c:v>56.05</c:v>
                </c:pt>
                <c:pt idx="3219">
                  <c:v>56.06</c:v>
                </c:pt>
                <c:pt idx="3220">
                  <c:v>56.06</c:v>
                </c:pt>
                <c:pt idx="3221">
                  <c:v>56.06</c:v>
                </c:pt>
                <c:pt idx="3222">
                  <c:v>56.06</c:v>
                </c:pt>
                <c:pt idx="3223">
                  <c:v>56.06</c:v>
                </c:pt>
                <c:pt idx="3224">
                  <c:v>56.06</c:v>
                </c:pt>
                <c:pt idx="3225">
                  <c:v>56.06</c:v>
                </c:pt>
                <c:pt idx="3226">
                  <c:v>56.06</c:v>
                </c:pt>
                <c:pt idx="3227">
                  <c:v>56.06</c:v>
                </c:pt>
                <c:pt idx="3228">
                  <c:v>56.06</c:v>
                </c:pt>
                <c:pt idx="3229">
                  <c:v>56.06</c:v>
                </c:pt>
                <c:pt idx="3230">
                  <c:v>56.06</c:v>
                </c:pt>
                <c:pt idx="3231">
                  <c:v>56.06</c:v>
                </c:pt>
                <c:pt idx="3232">
                  <c:v>56.06</c:v>
                </c:pt>
                <c:pt idx="3233">
                  <c:v>56.06</c:v>
                </c:pt>
                <c:pt idx="3234">
                  <c:v>56.06</c:v>
                </c:pt>
                <c:pt idx="3235">
                  <c:v>56.06</c:v>
                </c:pt>
                <c:pt idx="3236">
                  <c:v>56.06</c:v>
                </c:pt>
                <c:pt idx="3237">
                  <c:v>56.06</c:v>
                </c:pt>
                <c:pt idx="3238">
                  <c:v>56.06</c:v>
                </c:pt>
                <c:pt idx="3239">
                  <c:v>56.06</c:v>
                </c:pt>
                <c:pt idx="3240">
                  <c:v>56.06</c:v>
                </c:pt>
                <c:pt idx="3241">
                  <c:v>56.06</c:v>
                </c:pt>
                <c:pt idx="3242">
                  <c:v>56.06</c:v>
                </c:pt>
                <c:pt idx="3243">
                  <c:v>56.06</c:v>
                </c:pt>
                <c:pt idx="3244">
                  <c:v>56.06</c:v>
                </c:pt>
                <c:pt idx="3245">
                  <c:v>56.06</c:v>
                </c:pt>
                <c:pt idx="3246">
                  <c:v>56.06</c:v>
                </c:pt>
                <c:pt idx="3247">
                  <c:v>56.06</c:v>
                </c:pt>
                <c:pt idx="3248">
                  <c:v>56.06</c:v>
                </c:pt>
                <c:pt idx="3249">
                  <c:v>56.06</c:v>
                </c:pt>
                <c:pt idx="3250">
                  <c:v>56.06</c:v>
                </c:pt>
                <c:pt idx="3251">
                  <c:v>56.06</c:v>
                </c:pt>
                <c:pt idx="3252">
                  <c:v>56.06</c:v>
                </c:pt>
                <c:pt idx="3253">
                  <c:v>56.06</c:v>
                </c:pt>
                <c:pt idx="3254">
                  <c:v>56.06</c:v>
                </c:pt>
                <c:pt idx="3255">
                  <c:v>56.06</c:v>
                </c:pt>
                <c:pt idx="3256">
                  <c:v>56.06</c:v>
                </c:pt>
                <c:pt idx="3257">
                  <c:v>56.06</c:v>
                </c:pt>
                <c:pt idx="3258">
                  <c:v>56.06</c:v>
                </c:pt>
                <c:pt idx="3259">
                  <c:v>56.06</c:v>
                </c:pt>
                <c:pt idx="3260">
                  <c:v>56.06</c:v>
                </c:pt>
                <c:pt idx="3261">
                  <c:v>56.06</c:v>
                </c:pt>
                <c:pt idx="3262">
                  <c:v>56.06</c:v>
                </c:pt>
                <c:pt idx="3263">
                  <c:v>56.06</c:v>
                </c:pt>
                <c:pt idx="3264">
                  <c:v>56.06</c:v>
                </c:pt>
                <c:pt idx="3265">
                  <c:v>56.06</c:v>
                </c:pt>
                <c:pt idx="3266">
                  <c:v>56.06</c:v>
                </c:pt>
                <c:pt idx="3267">
                  <c:v>56.06</c:v>
                </c:pt>
                <c:pt idx="3268">
                  <c:v>56.06</c:v>
                </c:pt>
                <c:pt idx="3269">
                  <c:v>56.06</c:v>
                </c:pt>
                <c:pt idx="3270">
                  <c:v>56.05</c:v>
                </c:pt>
                <c:pt idx="3271">
                  <c:v>56.05</c:v>
                </c:pt>
                <c:pt idx="3272">
                  <c:v>56.04</c:v>
                </c:pt>
                <c:pt idx="3273">
                  <c:v>56.04</c:v>
                </c:pt>
                <c:pt idx="3274">
                  <c:v>56.03</c:v>
                </c:pt>
                <c:pt idx="3275">
                  <c:v>56.03</c:v>
                </c:pt>
                <c:pt idx="3276">
                  <c:v>56.02</c:v>
                </c:pt>
                <c:pt idx="3277">
                  <c:v>56.01</c:v>
                </c:pt>
                <c:pt idx="3278">
                  <c:v>56</c:v>
                </c:pt>
                <c:pt idx="3279">
                  <c:v>55.98</c:v>
                </c:pt>
                <c:pt idx="3280">
                  <c:v>55.97</c:v>
                </c:pt>
                <c:pt idx="3281">
                  <c:v>55.96</c:v>
                </c:pt>
                <c:pt idx="3282">
                  <c:v>55.94</c:v>
                </c:pt>
                <c:pt idx="3283">
                  <c:v>55.93</c:v>
                </c:pt>
                <c:pt idx="3284">
                  <c:v>55.92</c:v>
                </c:pt>
                <c:pt idx="3285">
                  <c:v>55.92</c:v>
                </c:pt>
                <c:pt idx="3286">
                  <c:v>55.91</c:v>
                </c:pt>
                <c:pt idx="3287">
                  <c:v>55.91</c:v>
                </c:pt>
                <c:pt idx="3288">
                  <c:v>55.9</c:v>
                </c:pt>
                <c:pt idx="3289">
                  <c:v>55.9</c:v>
                </c:pt>
                <c:pt idx="3290">
                  <c:v>55.9</c:v>
                </c:pt>
                <c:pt idx="3291">
                  <c:v>55.9</c:v>
                </c:pt>
                <c:pt idx="3292">
                  <c:v>55.9</c:v>
                </c:pt>
                <c:pt idx="3293">
                  <c:v>55.9</c:v>
                </c:pt>
                <c:pt idx="3294">
                  <c:v>55.9</c:v>
                </c:pt>
                <c:pt idx="3295">
                  <c:v>55.9</c:v>
                </c:pt>
                <c:pt idx="3296">
                  <c:v>55.9</c:v>
                </c:pt>
                <c:pt idx="3297">
                  <c:v>55.9</c:v>
                </c:pt>
                <c:pt idx="3298">
                  <c:v>55.9</c:v>
                </c:pt>
                <c:pt idx="3299">
                  <c:v>55.9</c:v>
                </c:pt>
                <c:pt idx="3300">
                  <c:v>55.9</c:v>
                </c:pt>
                <c:pt idx="3301">
                  <c:v>55.9</c:v>
                </c:pt>
                <c:pt idx="3302">
                  <c:v>55.9</c:v>
                </c:pt>
                <c:pt idx="3303">
                  <c:v>55.89</c:v>
                </c:pt>
                <c:pt idx="3304">
                  <c:v>55.89</c:v>
                </c:pt>
                <c:pt idx="3305">
                  <c:v>55.89</c:v>
                </c:pt>
                <c:pt idx="3306">
                  <c:v>55.89</c:v>
                </c:pt>
                <c:pt idx="3307">
                  <c:v>55.89</c:v>
                </c:pt>
                <c:pt idx="3308">
                  <c:v>55.88</c:v>
                </c:pt>
                <c:pt idx="3309">
                  <c:v>55.88</c:v>
                </c:pt>
                <c:pt idx="3310">
                  <c:v>55.88</c:v>
                </c:pt>
                <c:pt idx="3311">
                  <c:v>55.88</c:v>
                </c:pt>
                <c:pt idx="3312">
                  <c:v>55.88</c:v>
                </c:pt>
                <c:pt idx="3313">
                  <c:v>55.88</c:v>
                </c:pt>
                <c:pt idx="3314">
                  <c:v>55.88</c:v>
                </c:pt>
                <c:pt idx="3315">
                  <c:v>55.87</c:v>
                </c:pt>
                <c:pt idx="3316">
                  <c:v>55.87</c:v>
                </c:pt>
                <c:pt idx="3317">
                  <c:v>55.86</c:v>
                </c:pt>
                <c:pt idx="3318">
                  <c:v>55.86</c:v>
                </c:pt>
                <c:pt idx="3319">
                  <c:v>55.85</c:v>
                </c:pt>
                <c:pt idx="3320">
                  <c:v>55.84</c:v>
                </c:pt>
                <c:pt idx="3321">
                  <c:v>55.83</c:v>
                </c:pt>
                <c:pt idx="3322">
                  <c:v>55.83</c:v>
                </c:pt>
                <c:pt idx="3323">
                  <c:v>55.84</c:v>
                </c:pt>
                <c:pt idx="3324">
                  <c:v>55.84</c:v>
                </c:pt>
                <c:pt idx="3325">
                  <c:v>55.84</c:v>
                </c:pt>
                <c:pt idx="3326">
                  <c:v>55.85</c:v>
                </c:pt>
                <c:pt idx="3327">
                  <c:v>55.85</c:v>
                </c:pt>
                <c:pt idx="3328">
                  <c:v>55.85</c:v>
                </c:pt>
                <c:pt idx="3329">
                  <c:v>55.86</c:v>
                </c:pt>
                <c:pt idx="3330">
                  <c:v>55.87</c:v>
                </c:pt>
                <c:pt idx="3331">
                  <c:v>55.87</c:v>
                </c:pt>
                <c:pt idx="3332">
                  <c:v>55.88</c:v>
                </c:pt>
                <c:pt idx="3333">
                  <c:v>55.88</c:v>
                </c:pt>
                <c:pt idx="3334">
                  <c:v>55.89</c:v>
                </c:pt>
                <c:pt idx="3335">
                  <c:v>55.89</c:v>
                </c:pt>
                <c:pt idx="3336">
                  <c:v>55.9</c:v>
                </c:pt>
                <c:pt idx="3337">
                  <c:v>55.9</c:v>
                </c:pt>
                <c:pt idx="3338">
                  <c:v>55.9</c:v>
                </c:pt>
                <c:pt idx="3339">
                  <c:v>55.91</c:v>
                </c:pt>
                <c:pt idx="3340">
                  <c:v>55.91</c:v>
                </c:pt>
                <c:pt idx="3341">
                  <c:v>55.92</c:v>
                </c:pt>
                <c:pt idx="3342">
                  <c:v>55.92</c:v>
                </c:pt>
                <c:pt idx="3343">
                  <c:v>55.92</c:v>
                </c:pt>
                <c:pt idx="3344">
                  <c:v>55.93</c:v>
                </c:pt>
                <c:pt idx="3345">
                  <c:v>55.93</c:v>
                </c:pt>
                <c:pt idx="3346">
                  <c:v>55.94</c:v>
                </c:pt>
                <c:pt idx="3347">
                  <c:v>55.94</c:v>
                </c:pt>
                <c:pt idx="3348">
                  <c:v>55.95</c:v>
                </c:pt>
                <c:pt idx="3349">
                  <c:v>55.96</c:v>
                </c:pt>
                <c:pt idx="3350">
                  <c:v>55.97</c:v>
                </c:pt>
                <c:pt idx="3351">
                  <c:v>55.98</c:v>
                </c:pt>
                <c:pt idx="3352">
                  <c:v>55.99</c:v>
                </c:pt>
                <c:pt idx="3353">
                  <c:v>56</c:v>
                </c:pt>
                <c:pt idx="3354">
                  <c:v>56</c:v>
                </c:pt>
                <c:pt idx="3355">
                  <c:v>56.01</c:v>
                </c:pt>
                <c:pt idx="3356">
                  <c:v>56.01</c:v>
                </c:pt>
                <c:pt idx="3357">
                  <c:v>56.02</c:v>
                </c:pt>
                <c:pt idx="3358">
                  <c:v>56.02</c:v>
                </c:pt>
                <c:pt idx="3359">
                  <c:v>56.02</c:v>
                </c:pt>
                <c:pt idx="3360">
                  <c:v>56.03</c:v>
                </c:pt>
                <c:pt idx="3361">
                  <c:v>56.03</c:v>
                </c:pt>
                <c:pt idx="3362">
                  <c:v>56.04</c:v>
                </c:pt>
                <c:pt idx="3363">
                  <c:v>56.04</c:v>
                </c:pt>
                <c:pt idx="3364">
                  <c:v>56.05</c:v>
                </c:pt>
                <c:pt idx="3365">
                  <c:v>56.05</c:v>
                </c:pt>
                <c:pt idx="3366">
                  <c:v>56.06</c:v>
                </c:pt>
                <c:pt idx="3367">
                  <c:v>56.06</c:v>
                </c:pt>
                <c:pt idx="3368">
                  <c:v>56.06</c:v>
                </c:pt>
                <c:pt idx="3369">
                  <c:v>56.06</c:v>
                </c:pt>
                <c:pt idx="3370">
                  <c:v>56.06</c:v>
                </c:pt>
                <c:pt idx="3371">
                  <c:v>56.06</c:v>
                </c:pt>
                <c:pt idx="3372">
                  <c:v>56.06</c:v>
                </c:pt>
                <c:pt idx="3373">
                  <c:v>56.06</c:v>
                </c:pt>
                <c:pt idx="3374">
                  <c:v>56.06</c:v>
                </c:pt>
                <c:pt idx="3375">
                  <c:v>56.06</c:v>
                </c:pt>
                <c:pt idx="3376">
                  <c:v>56.06</c:v>
                </c:pt>
                <c:pt idx="3377">
                  <c:v>56.06</c:v>
                </c:pt>
                <c:pt idx="3378">
                  <c:v>56.06</c:v>
                </c:pt>
                <c:pt idx="3379">
                  <c:v>56.06</c:v>
                </c:pt>
                <c:pt idx="3380">
                  <c:v>56.06</c:v>
                </c:pt>
                <c:pt idx="3381">
                  <c:v>56.06</c:v>
                </c:pt>
                <c:pt idx="3382">
                  <c:v>56.06</c:v>
                </c:pt>
                <c:pt idx="3383">
                  <c:v>56.06</c:v>
                </c:pt>
                <c:pt idx="3384">
                  <c:v>56.06</c:v>
                </c:pt>
                <c:pt idx="3385">
                  <c:v>56.06</c:v>
                </c:pt>
                <c:pt idx="3386">
                  <c:v>56.06</c:v>
                </c:pt>
                <c:pt idx="3387">
                  <c:v>56.06</c:v>
                </c:pt>
                <c:pt idx="3388">
                  <c:v>56.07</c:v>
                </c:pt>
                <c:pt idx="3389">
                  <c:v>56.07</c:v>
                </c:pt>
                <c:pt idx="3390">
                  <c:v>56.08</c:v>
                </c:pt>
                <c:pt idx="3391">
                  <c:v>56.08</c:v>
                </c:pt>
                <c:pt idx="3392">
                  <c:v>56.08</c:v>
                </c:pt>
                <c:pt idx="3393">
                  <c:v>56.08</c:v>
                </c:pt>
                <c:pt idx="3394">
                  <c:v>56.08</c:v>
                </c:pt>
                <c:pt idx="3395">
                  <c:v>56.08</c:v>
                </c:pt>
                <c:pt idx="3396">
                  <c:v>56.09</c:v>
                </c:pt>
                <c:pt idx="3397">
                  <c:v>56.09</c:v>
                </c:pt>
                <c:pt idx="3398">
                  <c:v>56.1</c:v>
                </c:pt>
                <c:pt idx="3399">
                  <c:v>56.1</c:v>
                </c:pt>
                <c:pt idx="3400">
                  <c:v>56.1</c:v>
                </c:pt>
                <c:pt idx="3401">
                  <c:v>56.11</c:v>
                </c:pt>
                <c:pt idx="3402">
                  <c:v>56.11</c:v>
                </c:pt>
                <c:pt idx="3403">
                  <c:v>56.11</c:v>
                </c:pt>
                <c:pt idx="3404">
                  <c:v>56.11</c:v>
                </c:pt>
                <c:pt idx="3405">
                  <c:v>56.12</c:v>
                </c:pt>
                <c:pt idx="3406">
                  <c:v>56.12</c:v>
                </c:pt>
                <c:pt idx="3407">
                  <c:v>56.12</c:v>
                </c:pt>
                <c:pt idx="3408">
                  <c:v>56.12</c:v>
                </c:pt>
                <c:pt idx="3409">
                  <c:v>56.12</c:v>
                </c:pt>
                <c:pt idx="3410">
                  <c:v>56.12</c:v>
                </c:pt>
                <c:pt idx="3411">
                  <c:v>56.12</c:v>
                </c:pt>
                <c:pt idx="3412">
                  <c:v>56.12</c:v>
                </c:pt>
                <c:pt idx="3413">
                  <c:v>56.12</c:v>
                </c:pt>
                <c:pt idx="3414">
                  <c:v>56.12</c:v>
                </c:pt>
                <c:pt idx="3415">
                  <c:v>56.11</c:v>
                </c:pt>
                <c:pt idx="3416">
                  <c:v>56.11</c:v>
                </c:pt>
                <c:pt idx="3417">
                  <c:v>56.1</c:v>
                </c:pt>
                <c:pt idx="3418">
                  <c:v>56.11</c:v>
                </c:pt>
                <c:pt idx="3419">
                  <c:v>56.11</c:v>
                </c:pt>
                <c:pt idx="3420">
                  <c:v>56.11</c:v>
                </c:pt>
                <c:pt idx="3421">
                  <c:v>56.11</c:v>
                </c:pt>
                <c:pt idx="3422">
                  <c:v>56.11</c:v>
                </c:pt>
                <c:pt idx="3423">
                  <c:v>56.12</c:v>
                </c:pt>
                <c:pt idx="3424">
                  <c:v>56.12</c:v>
                </c:pt>
                <c:pt idx="3425">
                  <c:v>56.13</c:v>
                </c:pt>
                <c:pt idx="3426">
                  <c:v>56.14</c:v>
                </c:pt>
                <c:pt idx="3427">
                  <c:v>56.15</c:v>
                </c:pt>
                <c:pt idx="3428">
                  <c:v>56.15</c:v>
                </c:pt>
                <c:pt idx="3429">
                  <c:v>56.16</c:v>
                </c:pt>
                <c:pt idx="3430">
                  <c:v>56.17</c:v>
                </c:pt>
                <c:pt idx="3431">
                  <c:v>56.17</c:v>
                </c:pt>
                <c:pt idx="3432">
                  <c:v>56.17</c:v>
                </c:pt>
                <c:pt idx="3433">
                  <c:v>56.18</c:v>
                </c:pt>
                <c:pt idx="3434">
                  <c:v>56.19</c:v>
                </c:pt>
                <c:pt idx="3435">
                  <c:v>56.19</c:v>
                </c:pt>
                <c:pt idx="3436">
                  <c:v>56.2</c:v>
                </c:pt>
                <c:pt idx="3437">
                  <c:v>56.21</c:v>
                </c:pt>
                <c:pt idx="3438">
                  <c:v>56.22</c:v>
                </c:pt>
                <c:pt idx="3439">
                  <c:v>56.23</c:v>
                </c:pt>
                <c:pt idx="3440">
                  <c:v>56.23</c:v>
                </c:pt>
                <c:pt idx="3441">
                  <c:v>56.24</c:v>
                </c:pt>
                <c:pt idx="3442">
                  <c:v>56.25</c:v>
                </c:pt>
                <c:pt idx="3443">
                  <c:v>56.26</c:v>
                </c:pt>
                <c:pt idx="3444">
                  <c:v>56.27</c:v>
                </c:pt>
                <c:pt idx="3445">
                  <c:v>56.29</c:v>
                </c:pt>
                <c:pt idx="3446">
                  <c:v>56.31</c:v>
                </c:pt>
                <c:pt idx="3447">
                  <c:v>56.33</c:v>
                </c:pt>
                <c:pt idx="3448">
                  <c:v>56.34</c:v>
                </c:pt>
                <c:pt idx="3449">
                  <c:v>56.36</c:v>
                </c:pt>
                <c:pt idx="3450">
                  <c:v>56.37</c:v>
                </c:pt>
                <c:pt idx="3451">
                  <c:v>56.37</c:v>
                </c:pt>
                <c:pt idx="3452">
                  <c:v>56.38</c:v>
                </c:pt>
                <c:pt idx="3453">
                  <c:v>56.38</c:v>
                </c:pt>
                <c:pt idx="3454">
                  <c:v>56.38</c:v>
                </c:pt>
                <c:pt idx="3455">
                  <c:v>56.38</c:v>
                </c:pt>
                <c:pt idx="3456">
                  <c:v>56.38</c:v>
                </c:pt>
                <c:pt idx="3457">
                  <c:v>56.38</c:v>
                </c:pt>
                <c:pt idx="3458">
                  <c:v>56.38</c:v>
                </c:pt>
                <c:pt idx="3459">
                  <c:v>56.39</c:v>
                </c:pt>
                <c:pt idx="3460">
                  <c:v>56.4</c:v>
                </c:pt>
                <c:pt idx="3461">
                  <c:v>56.41</c:v>
                </c:pt>
                <c:pt idx="3462">
                  <c:v>56.43</c:v>
                </c:pt>
                <c:pt idx="3463">
                  <c:v>56.44</c:v>
                </c:pt>
                <c:pt idx="3464">
                  <c:v>56.45</c:v>
                </c:pt>
                <c:pt idx="3465">
                  <c:v>56.47</c:v>
                </c:pt>
                <c:pt idx="3466">
                  <c:v>56.49</c:v>
                </c:pt>
                <c:pt idx="3467">
                  <c:v>56.5</c:v>
                </c:pt>
                <c:pt idx="3468">
                  <c:v>56.52</c:v>
                </c:pt>
                <c:pt idx="3469">
                  <c:v>56.52</c:v>
                </c:pt>
                <c:pt idx="3470">
                  <c:v>56.53</c:v>
                </c:pt>
                <c:pt idx="3471">
                  <c:v>56.53</c:v>
                </c:pt>
                <c:pt idx="3472">
                  <c:v>56.54</c:v>
                </c:pt>
                <c:pt idx="3473">
                  <c:v>56.54</c:v>
                </c:pt>
                <c:pt idx="3474">
                  <c:v>56.54</c:v>
                </c:pt>
                <c:pt idx="3475">
                  <c:v>56.54</c:v>
                </c:pt>
                <c:pt idx="3476">
                  <c:v>56.54</c:v>
                </c:pt>
                <c:pt idx="3477">
                  <c:v>56.54</c:v>
                </c:pt>
                <c:pt idx="3478">
                  <c:v>56.55</c:v>
                </c:pt>
                <c:pt idx="3479">
                  <c:v>56.55</c:v>
                </c:pt>
                <c:pt idx="3480">
                  <c:v>56.56</c:v>
                </c:pt>
                <c:pt idx="3481">
                  <c:v>56.56</c:v>
                </c:pt>
                <c:pt idx="3482">
                  <c:v>56.57</c:v>
                </c:pt>
                <c:pt idx="3483">
                  <c:v>56.59</c:v>
                </c:pt>
                <c:pt idx="3484">
                  <c:v>56.6</c:v>
                </c:pt>
                <c:pt idx="3485">
                  <c:v>56.61</c:v>
                </c:pt>
                <c:pt idx="3486">
                  <c:v>56.62</c:v>
                </c:pt>
                <c:pt idx="3487">
                  <c:v>56.63</c:v>
                </c:pt>
                <c:pt idx="3488">
                  <c:v>56.64</c:v>
                </c:pt>
                <c:pt idx="3489">
                  <c:v>56.65</c:v>
                </c:pt>
                <c:pt idx="3490">
                  <c:v>56.65</c:v>
                </c:pt>
                <c:pt idx="3491">
                  <c:v>56.65</c:v>
                </c:pt>
                <c:pt idx="3492">
                  <c:v>56.66</c:v>
                </c:pt>
                <c:pt idx="3493">
                  <c:v>56.66</c:v>
                </c:pt>
                <c:pt idx="3494">
                  <c:v>56.67</c:v>
                </c:pt>
                <c:pt idx="3495">
                  <c:v>56.67</c:v>
                </c:pt>
                <c:pt idx="3496">
                  <c:v>56.68</c:v>
                </c:pt>
                <c:pt idx="3497">
                  <c:v>56.68</c:v>
                </c:pt>
                <c:pt idx="3498">
                  <c:v>56.68</c:v>
                </c:pt>
                <c:pt idx="3499">
                  <c:v>56.68</c:v>
                </c:pt>
                <c:pt idx="3500">
                  <c:v>56.69</c:v>
                </c:pt>
                <c:pt idx="3501">
                  <c:v>56.7</c:v>
                </c:pt>
                <c:pt idx="3502">
                  <c:v>56.7</c:v>
                </c:pt>
                <c:pt idx="3503">
                  <c:v>56.7</c:v>
                </c:pt>
                <c:pt idx="3504">
                  <c:v>56.71</c:v>
                </c:pt>
                <c:pt idx="3505">
                  <c:v>56.71</c:v>
                </c:pt>
                <c:pt idx="3506">
                  <c:v>56.71</c:v>
                </c:pt>
                <c:pt idx="3507">
                  <c:v>56.71</c:v>
                </c:pt>
                <c:pt idx="3508">
                  <c:v>56.71</c:v>
                </c:pt>
                <c:pt idx="3509">
                  <c:v>56.71</c:v>
                </c:pt>
                <c:pt idx="3510">
                  <c:v>56.71</c:v>
                </c:pt>
                <c:pt idx="3511">
                  <c:v>56.71</c:v>
                </c:pt>
                <c:pt idx="3512">
                  <c:v>56.71</c:v>
                </c:pt>
                <c:pt idx="3513">
                  <c:v>56.71</c:v>
                </c:pt>
                <c:pt idx="3514">
                  <c:v>56.71</c:v>
                </c:pt>
                <c:pt idx="3515">
                  <c:v>56.71</c:v>
                </c:pt>
                <c:pt idx="3516">
                  <c:v>56.71</c:v>
                </c:pt>
                <c:pt idx="3517">
                  <c:v>56.71</c:v>
                </c:pt>
                <c:pt idx="3518">
                  <c:v>56.71</c:v>
                </c:pt>
                <c:pt idx="3519">
                  <c:v>56.71</c:v>
                </c:pt>
                <c:pt idx="3520">
                  <c:v>56.71</c:v>
                </c:pt>
                <c:pt idx="3521">
                  <c:v>56.71</c:v>
                </c:pt>
                <c:pt idx="3522">
                  <c:v>56.71</c:v>
                </c:pt>
                <c:pt idx="3523">
                  <c:v>56.71</c:v>
                </c:pt>
                <c:pt idx="3524">
                  <c:v>56.71</c:v>
                </c:pt>
                <c:pt idx="3525">
                  <c:v>56.71</c:v>
                </c:pt>
                <c:pt idx="3526">
                  <c:v>56.71</c:v>
                </c:pt>
                <c:pt idx="3527">
                  <c:v>56.71</c:v>
                </c:pt>
                <c:pt idx="3528">
                  <c:v>56.71</c:v>
                </c:pt>
                <c:pt idx="3529">
                  <c:v>56.71</c:v>
                </c:pt>
                <c:pt idx="3530">
                  <c:v>56.71</c:v>
                </c:pt>
                <c:pt idx="3531">
                  <c:v>56.71</c:v>
                </c:pt>
                <c:pt idx="3532">
                  <c:v>56.71</c:v>
                </c:pt>
                <c:pt idx="3533">
                  <c:v>56.71</c:v>
                </c:pt>
                <c:pt idx="3534">
                  <c:v>56.71</c:v>
                </c:pt>
                <c:pt idx="3535">
                  <c:v>56.71</c:v>
                </c:pt>
                <c:pt idx="3536">
                  <c:v>56.71</c:v>
                </c:pt>
                <c:pt idx="3537">
                  <c:v>56.71</c:v>
                </c:pt>
                <c:pt idx="3538">
                  <c:v>56.71</c:v>
                </c:pt>
                <c:pt idx="3539">
                  <c:v>56.71</c:v>
                </c:pt>
                <c:pt idx="3540">
                  <c:v>56.71</c:v>
                </c:pt>
                <c:pt idx="3541">
                  <c:v>56.71</c:v>
                </c:pt>
                <c:pt idx="3542">
                  <c:v>56.7</c:v>
                </c:pt>
                <c:pt idx="3543">
                  <c:v>56.7</c:v>
                </c:pt>
                <c:pt idx="3544">
                  <c:v>56.7</c:v>
                </c:pt>
                <c:pt idx="3545">
                  <c:v>56.69</c:v>
                </c:pt>
                <c:pt idx="3546">
                  <c:v>56.68</c:v>
                </c:pt>
                <c:pt idx="3547">
                  <c:v>56.68</c:v>
                </c:pt>
                <c:pt idx="3548">
                  <c:v>56.67</c:v>
                </c:pt>
                <c:pt idx="3549">
                  <c:v>56.65</c:v>
                </c:pt>
                <c:pt idx="3550">
                  <c:v>56.64</c:v>
                </c:pt>
                <c:pt idx="3551">
                  <c:v>56.62</c:v>
                </c:pt>
                <c:pt idx="3552">
                  <c:v>56.6</c:v>
                </c:pt>
                <c:pt idx="3553">
                  <c:v>56.59</c:v>
                </c:pt>
                <c:pt idx="3554">
                  <c:v>56.57</c:v>
                </c:pt>
                <c:pt idx="3555">
                  <c:v>56.56</c:v>
                </c:pt>
                <c:pt idx="3556">
                  <c:v>56.56</c:v>
                </c:pt>
                <c:pt idx="3557">
                  <c:v>56.56</c:v>
                </c:pt>
                <c:pt idx="3558">
                  <c:v>56.55</c:v>
                </c:pt>
                <c:pt idx="3559">
                  <c:v>56.55</c:v>
                </c:pt>
                <c:pt idx="3560">
                  <c:v>56.54</c:v>
                </c:pt>
                <c:pt idx="3561">
                  <c:v>56.54</c:v>
                </c:pt>
                <c:pt idx="3562">
                  <c:v>56.54</c:v>
                </c:pt>
                <c:pt idx="3563">
                  <c:v>56.54</c:v>
                </c:pt>
                <c:pt idx="3564">
                  <c:v>56.54</c:v>
                </c:pt>
                <c:pt idx="3565">
                  <c:v>56.54</c:v>
                </c:pt>
                <c:pt idx="3566">
                  <c:v>56.55</c:v>
                </c:pt>
                <c:pt idx="3567">
                  <c:v>56.55</c:v>
                </c:pt>
                <c:pt idx="3568">
                  <c:v>56.56</c:v>
                </c:pt>
                <c:pt idx="3569">
                  <c:v>56.56</c:v>
                </c:pt>
                <c:pt idx="3570">
                  <c:v>56.56</c:v>
                </c:pt>
                <c:pt idx="3571">
                  <c:v>56.56</c:v>
                </c:pt>
                <c:pt idx="3572">
                  <c:v>56.56</c:v>
                </c:pt>
                <c:pt idx="3573">
                  <c:v>56.56</c:v>
                </c:pt>
                <c:pt idx="3574">
                  <c:v>56.56</c:v>
                </c:pt>
                <c:pt idx="3575">
                  <c:v>56.56</c:v>
                </c:pt>
                <c:pt idx="3576">
                  <c:v>56.56</c:v>
                </c:pt>
                <c:pt idx="3577">
                  <c:v>56.56</c:v>
                </c:pt>
                <c:pt idx="3578">
                  <c:v>56.56</c:v>
                </c:pt>
                <c:pt idx="3579">
                  <c:v>56.56</c:v>
                </c:pt>
                <c:pt idx="3580">
                  <c:v>56.56</c:v>
                </c:pt>
                <c:pt idx="3581">
                  <c:v>56.56</c:v>
                </c:pt>
                <c:pt idx="3582">
                  <c:v>56.56</c:v>
                </c:pt>
                <c:pt idx="3583">
                  <c:v>56.56</c:v>
                </c:pt>
                <c:pt idx="3584">
                  <c:v>56.56</c:v>
                </c:pt>
                <c:pt idx="3585">
                  <c:v>56.56</c:v>
                </c:pt>
                <c:pt idx="3586">
                  <c:v>56.56</c:v>
                </c:pt>
                <c:pt idx="3587">
                  <c:v>56.56</c:v>
                </c:pt>
                <c:pt idx="3588">
                  <c:v>56.56</c:v>
                </c:pt>
                <c:pt idx="3589">
                  <c:v>56.55</c:v>
                </c:pt>
                <c:pt idx="3590">
                  <c:v>56.55</c:v>
                </c:pt>
                <c:pt idx="3591">
                  <c:v>56.55</c:v>
                </c:pt>
                <c:pt idx="3592">
                  <c:v>56.55</c:v>
                </c:pt>
                <c:pt idx="3593">
                  <c:v>56.54</c:v>
                </c:pt>
                <c:pt idx="3594">
                  <c:v>56.54</c:v>
                </c:pt>
                <c:pt idx="3595">
                  <c:v>56.54</c:v>
                </c:pt>
                <c:pt idx="3596">
                  <c:v>56.54</c:v>
                </c:pt>
                <c:pt idx="3597">
                  <c:v>56.54</c:v>
                </c:pt>
                <c:pt idx="3598">
                  <c:v>56.54</c:v>
                </c:pt>
                <c:pt idx="3599">
                  <c:v>56.54</c:v>
                </c:pt>
                <c:pt idx="3600">
                  <c:v>56.54</c:v>
                </c:pt>
                <c:pt idx="3601">
                  <c:v>56.54</c:v>
                </c:pt>
                <c:pt idx="3602">
                  <c:v>56.53</c:v>
                </c:pt>
                <c:pt idx="3603">
                  <c:v>56.53</c:v>
                </c:pt>
                <c:pt idx="3604">
                  <c:v>56.52</c:v>
                </c:pt>
                <c:pt idx="3605">
                  <c:v>56.52</c:v>
                </c:pt>
                <c:pt idx="3606">
                  <c:v>56.52</c:v>
                </c:pt>
                <c:pt idx="3607">
                  <c:v>56.5</c:v>
                </c:pt>
                <c:pt idx="3608">
                  <c:v>56.48</c:v>
                </c:pt>
                <c:pt idx="3609">
                  <c:v>56.47</c:v>
                </c:pt>
                <c:pt idx="3610">
                  <c:v>56.45</c:v>
                </c:pt>
                <c:pt idx="3611">
                  <c:v>56.43</c:v>
                </c:pt>
                <c:pt idx="3612">
                  <c:v>56.43</c:v>
                </c:pt>
                <c:pt idx="3613">
                  <c:v>56.42</c:v>
                </c:pt>
                <c:pt idx="3614">
                  <c:v>56.41</c:v>
                </c:pt>
                <c:pt idx="3615">
                  <c:v>56.41</c:v>
                </c:pt>
                <c:pt idx="3616">
                  <c:v>56.4</c:v>
                </c:pt>
                <c:pt idx="3617">
                  <c:v>56.39</c:v>
                </c:pt>
                <c:pt idx="3618">
                  <c:v>56.39</c:v>
                </c:pt>
                <c:pt idx="3619">
                  <c:v>56.39</c:v>
                </c:pt>
                <c:pt idx="3620">
                  <c:v>56.38</c:v>
                </c:pt>
                <c:pt idx="3621">
                  <c:v>56.38</c:v>
                </c:pt>
                <c:pt idx="3622">
                  <c:v>56.38</c:v>
                </c:pt>
                <c:pt idx="3623">
                  <c:v>56.38</c:v>
                </c:pt>
                <c:pt idx="3624">
                  <c:v>56.38</c:v>
                </c:pt>
                <c:pt idx="3625">
                  <c:v>56.38</c:v>
                </c:pt>
                <c:pt idx="3626">
                  <c:v>56.38</c:v>
                </c:pt>
                <c:pt idx="3627">
                  <c:v>56.38</c:v>
                </c:pt>
                <c:pt idx="3628">
                  <c:v>56.38</c:v>
                </c:pt>
                <c:pt idx="3629">
                  <c:v>56.38</c:v>
                </c:pt>
                <c:pt idx="3630">
                  <c:v>56.38</c:v>
                </c:pt>
                <c:pt idx="3631">
                  <c:v>56.38</c:v>
                </c:pt>
                <c:pt idx="3632">
                  <c:v>56.38</c:v>
                </c:pt>
                <c:pt idx="3633">
                  <c:v>56.38</c:v>
                </c:pt>
                <c:pt idx="3634">
                  <c:v>56.38</c:v>
                </c:pt>
                <c:pt idx="3635">
                  <c:v>56.38</c:v>
                </c:pt>
                <c:pt idx="3636">
                  <c:v>56.38</c:v>
                </c:pt>
                <c:pt idx="3637">
                  <c:v>56.38</c:v>
                </c:pt>
                <c:pt idx="3638">
                  <c:v>56.38</c:v>
                </c:pt>
                <c:pt idx="3639">
                  <c:v>56.38</c:v>
                </c:pt>
                <c:pt idx="3640">
                  <c:v>56.38</c:v>
                </c:pt>
                <c:pt idx="3641">
                  <c:v>56.38</c:v>
                </c:pt>
                <c:pt idx="3642">
                  <c:v>56.37</c:v>
                </c:pt>
                <c:pt idx="3643">
                  <c:v>56.37</c:v>
                </c:pt>
                <c:pt idx="3644">
                  <c:v>56.36</c:v>
                </c:pt>
                <c:pt idx="3645">
                  <c:v>56.36</c:v>
                </c:pt>
                <c:pt idx="3646">
                  <c:v>56.35</c:v>
                </c:pt>
                <c:pt idx="3647">
                  <c:v>56.35</c:v>
                </c:pt>
                <c:pt idx="3648">
                  <c:v>56.34</c:v>
                </c:pt>
                <c:pt idx="3649">
                  <c:v>56.34</c:v>
                </c:pt>
                <c:pt idx="3650">
                  <c:v>56.34</c:v>
                </c:pt>
                <c:pt idx="3651">
                  <c:v>56.34</c:v>
                </c:pt>
                <c:pt idx="3652">
                  <c:v>56.34</c:v>
                </c:pt>
                <c:pt idx="3653">
                  <c:v>56.33</c:v>
                </c:pt>
                <c:pt idx="3654">
                  <c:v>56.33</c:v>
                </c:pt>
                <c:pt idx="3655">
                  <c:v>56.32</c:v>
                </c:pt>
                <c:pt idx="3656">
                  <c:v>56.32</c:v>
                </c:pt>
                <c:pt idx="3657">
                  <c:v>56.32</c:v>
                </c:pt>
                <c:pt idx="3658">
                  <c:v>56.32</c:v>
                </c:pt>
                <c:pt idx="3659">
                  <c:v>56.32</c:v>
                </c:pt>
                <c:pt idx="3660">
                  <c:v>56.32</c:v>
                </c:pt>
                <c:pt idx="3661">
                  <c:v>56.32</c:v>
                </c:pt>
                <c:pt idx="3662">
                  <c:v>56.31</c:v>
                </c:pt>
                <c:pt idx="3663">
                  <c:v>56.32</c:v>
                </c:pt>
                <c:pt idx="3664">
                  <c:v>56.32</c:v>
                </c:pt>
                <c:pt idx="3665">
                  <c:v>56.32</c:v>
                </c:pt>
                <c:pt idx="3666">
                  <c:v>56.31</c:v>
                </c:pt>
                <c:pt idx="3667">
                  <c:v>56.32</c:v>
                </c:pt>
                <c:pt idx="3668">
                  <c:v>56.32</c:v>
                </c:pt>
                <c:pt idx="3669">
                  <c:v>56.32</c:v>
                </c:pt>
                <c:pt idx="3670">
                  <c:v>56.32</c:v>
                </c:pt>
                <c:pt idx="3671">
                  <c:v>56.33</c:v>
                </c:pt>
                <c:pt idx="3672">
                  <c:v>56.33</c:v>
                </c:pt>
                <c:pt idx="3673">
                  <c:v>56.33</c:v>
                </c:pt>
                <c:pt idx="3674">
                  <c:v>56.34</c:v>
                </c:pt>
                <c:pt idx="3675">
                  <c:v>56.34</c:v>
                </c:pt>
                <c:pt idx="3676">
                  <c:v>56.35</c:v>
                </c:pt>
                <c:pt idx="3677">
                  <c:v>56.35</c:v>
                </c:pt>
                <c:pt idx="3678">
                  <c:v>56.36</c:v>
                </c:pt>
                <c:pt idx="3679">
                  <c:v>56.36</c:v>
                </c:pt>
                <c:pt idx="3680">
                  <c:v>56.37</c:v>
                </c:pt>
                <c:pt idx="3681">
                  <c:v>56.37</c:v>
                </c:pt>
                <c:pt idx="3682">
                  <c:v>56.38</c:v>
                </c:pt>
                <c:pt idx="3683">
                  <c:v>56.38</c:v>
                </c:pt>
                <c:pt idx="3684">
                  <c:v>56.38</c:v>
                </c:pt>
                <c:pt idx="3685">
                  <c:v>56.38</c:v>
                </c:pt>
                <c:pt idx="3686">
                  <c:v>56.38</c:v>
                </c:pt>
                <c:pt idx="3687">
                  <c:v>56.38</c:v>
                </c:pt>
                <c:pt idx="3688">
                  <c:v>56.38</c:v>
                </c:pt>
                <c:pt idx="3689">
                  <c:v>56.38</c:v>
                </c:pt>
                <c:pt idx="3690">
                  <c:v>56.38</c:v>
                </c:pt>
                <c:pt idx="3691">
                  <c:v>56.38</c:v>
                </c:pt>
                <c:pt idx="3692">
                  <c:v>56.38</c:v>
                </c:pt>
                <c:pt idx="3693">
                  <c:v>56.38</c:v>
                </c:pt>
                <c:pt idx="3694">
                  <c:v>56.38</c:v>
                </c:pt>
                <c:pt idx="3695">
                  <c:v>56.39</c:v>
                </c:pt>
                <c:pt idx="3696">
                  <c:v>56.39</c:v>
                </c:pt>
                <c:pt idx="3697">
                  <c:v>56.4</c:v>
                </c:pt>
                <c:pt idx="3698">
                  <c:v>56.4</c:v>
                </c:pt>
                <c:pt idx="3699">
                  <c:v>56.4</c:v>
                </c:pt>
                <c:pt idx="3700">
                  <c:v>56.41</c:v>
                </c:pt>
                <c:pt idx="3701">
                  <c:v>56.41</c:v>
                </c:pt>
                <c:pt idx="3702">
                  <c:v>56.41</c:v>
                </c:pt>
                <c:pt idx="3703">
                  <c:v>56.42</c:v>
                </c:pt>
                <c:pt idx="3704">
                  <c:v>56.43</c:v>
                </c:pt>
                <c:pt idx="3705">
                  <c:v>56.44</c:v>
                </c:pt>
                <c:pt idx="3706">
                  <c:v>56.45</c:v>
                </c:pt>
                <c:pt idx="3707">
                  <c:v>56.45</c:v>
                </c:pt>
                <c:pt idx="3708">
                  <c:v>56.46</c:v>
                </c:pt>
                <c:pt idx="3709">
                  <c:v>56.47</c:v>
                </c:pt>
                <c:pt idx="3710">
                  <c:v>56.47</c:v>
                </c:pt>
                <c:pt idx="3711">
                  <c:v>56.46</c:v>
                </c:pt>
                <c:pt idx="3712">
                  <c:v>56.47</c:v>
                </c:pt>
                <c:pt idx="3713">
                  <c:v>56.47</c:v>
                </c:pt>
                <c:pt idx="3714">
                  <c:v>56.47</c:v>
                </c:pt>
                <c:pt idx="3715">
                  <c:v>56.47</c:v>
                </c:pt>
                <c:pt idx="3716">
                  <c:v>56.47</c:v>
                </c:pt>
                <c:pt idx="3717">
                  <c:v>56.47</c:v>
                </c:pt>
                <c:pt idx="3718">
                  <c:v>56.47</c:v>
                </c:pt>
                <c:pt idx="3719">
                  <c:v>56.47</c:v>
                </c:pt>
                <c:pt idx="3720">
                  <c:v>56.47</c:v>
                </c:pt>
                <c:pt idx="3721">
                  <c:v>56.47</c:v>
                </c:pt>
                <c:pt idx="3722">
                  <c:v>56.47</c:v>
                </c:pt>
                <c:pt idx="3723">
                  <c:v>56.46</c:v>
                </c:pt>
                <c:pt idx="3724">
                  <c:v>56.46</c:v>
                </c:pt>
                <c:pt idx="3725">
                  <c:v>56.46</c:v>
                </c:pt>
                <c:pt idx="3726">
                  <c:v>56.46</c:v>
                </c:pt>
                <c:pt idx="3727">
                  <c:v>56.46</c:v>
                </c:pt>
                <c:pt idx="3728">
                  <c:v>56.46</c:v>
                </c:pt>
                <c:pt idx="3729">
                  <c:v>56.46</c:v>
                </c:pt>
                <c:pt idx="3730">
                  <c:v>56.46</c:v>
                </c:pt>
                <c:pt idx="3731">
                  <c:v>56.46</c:v>
                </c:pt>
                <c:pt idx="3732">
                  <c:v>56.47</c:v>
                </c:pt>
                <c:pt idx="3733">
                  <c:v>56.47</c:v>
                </c:pt>
                <c:pt idx="3734">
                  <c:v>56.48</c:v>
                </c:pt>
                <c:pt idx="3735">
                  <c:v>56.49</c:v>
                </c:pt>
                <c:pt idx="3736">
                  <c:v>56.49</c:v>
                </c:pt>
                <c:pt idx="3737">
                  <c:v>56.5</c:v>
                </c:pt>
                <c:pt idx="3738">
                  <c:v>56.51</c:v>
                </c:pt>
                <c:pt idx="3739">
                  <c:v>56.52</c:v>
                </c:pt>
                <c:pt idx="3740">
                  <c:v>56.52</c:v>
                </c:pt>
                <c:pt idx="3741">
                  <c:v>56.52</c:v>
                </c:pt>
                <c:pt idx="3742">
                  <c:v>56.52</c:v>
                </c:pt>
                <c:pt idx="3743">
                  <c:v>56.53</c:v>
                </c:pt>
                <c:pt idx="3744">
                  <c:v>56.53</c:v>
                </c:pt>
                <c:pt idx="3745">
                  <c:v>56.54</c:v>
                </c:pt>
                <c:pt idx="3746">
                  <c:v>56.54</c:v>
                </c:pt>
                <c:pt idx="3747">
                  <c:v>56.54</c:v>
                </c:pt>
                <c:pt idx="3748">
                  <c:v>56.54</c:v>
                </c:pt>
                <c:pt idx="3749">
                  <c:v>56.54</c:v>
                </c:pt>
                <c:pt idx="3750">
                  <c:v>56.54</c:v>
                </c:pt>
                <c:pt idx="3751">
                  <c:v>56.54</c:v>
                </c:pt>
                <c:pt idx="3752">
                  <c:v>56.54</c:v>
                </c:pt>
                <c:pt idx="3753">
                  <c:v>56.54</c:v>
                </c:pt>
                <c:pt idx="3754">
                  <c:v>56.55</c:v>
                </c:pt>
                <c:pt idx="3755">
                  <c:v>56.56</c:v>
                </c:pt>
                <c:pt idx="3756">
                  <c:v>56.57</c:v>
                </c:pt>
                <c:pt idx="3757">
                  <c:v>56.59</c:v>
                </c:pt>
                <c:pt idx="3758">
                  <c:v>56.61</c:v>
                </c:pt>
                <c:pt idx="3759">
                  <c:v>56.63</c:v>
                </c:pt>
                <c:pt idx="3760">
                  <c:v>56.65</c:v>
                </c:pt>
                <c:pt idx="3761">
                  <c:v>56.67</c:v>
                </c:pt>
                <c:pt idx="3762">
                  <c:v>56.68</c:v>
                </c:pt>
                <c:pt idx="3763">
                  <c:v>56.69</c:v>
                </c:pt>
                <c:pt idx="3764">
                  <c:v>56.7</c:v>
                </c:pt>
                <c:pt idx="3765">
                  <c:v>56.7</c:v>
                </c:pt>
                <c:pt idx="3766">
                  <c:v>56.7</c:v>
                </c:pt>
                <c:pt idx="3767">
                  <c:v>56.71</c:v>
                </c:pt>
                <c:pt idx="3768">
                  <c:v>56.71</c:v>
                </c:pt>
                <c:pt idx="3769">
                  <c:v>56.71</c:v>
                </c:pt>
                <c:pt idx="3770">
                  <c:v>56.71</c:v>
                </c:pt>
                <c:pt idx="3771">
                  <c:v>56.71</c:v>
                </c:pt>
                <c:pt idx="3772">
                  <c:v>56.71</c:v>
                </c:pt>
                <c:pt idx="3773">
                  <c:v>56.71</c:v>
                </c:pt>
                <c:pt idx="3774">
                  <c:v>56.71</c:v>
                </c:pt>
                <c:pt idx="3775">
                  <c:v>56.71</c:v>
                </c:pt>
                <c:pt idx="3776">
                  <c:v>56.71</c:v>
                </c:pt>
                <c:pt idx="3777">
                  <c:v>56.71</c:v>
                </c:pt>
                <c:pt idx="3778">
                  <c:v>56.71</c:v>
                </c:pt>
                <c:pt idx="3779">
                  <c:v>56.72</c:v>
                </c:pt>
                <c:pt idx="3780">
                  <c:v>56.72</c:v>
                </c:pt>
                <c:pt idx="3781">
                  <c:v>56.74</c:v>
                </c:pt>
                <c:pt idx="3782">
                  <c:v>56.75</c:v>
                </c:pt>
                <c:pt idx="3783">
                  <c:v>56.76</c:v>
                </c:pt>
                <c:pt idx="3784">
                  <c:v>56.77</c:v>
                </c:pt>
                <c:pt idx="3785">
                  <c:v>56.77</c:v>
                </c:pt>
                <c:pt idx="3786">
                  <c:v>56.77</c:v>
                </c:pt>
                <c:pt idx="3787">
                  <c:v>56.78</c:v>
                </c:pt>
                <c:pt idx="3788">
                  <c:v>56.79</c:v>
                </c:pt>
                <c:pt idx="3789">
                  <c:v>56.79</c:v>
                </c:pt>
                <c:pt idx="3790">
                  <c:v>56.8</c:v>
                </c:pt>
                <c:pt idx="3791">
                  <c:v>56.81</c:v>
                </c:pt>
                <c:pt idx="3792">
                  <c:v>56.81</c:v>
                </c:pt>
                <c:pt idx="3793">
                  <c:v>56.82</c:v>
                </c:pt>
                <c:pt idx="3794">
                  <c:v>56.82</c:v>
                </c:pt>
                <c:pt idx="3795">
                  <c:v>56.82</c:v>
                </c:pt>
                <c:pt idx="3796">
                  <c:v>56.82</c:v>
                </c:pt>
                <c:pt idx="3797">
                  <c:v>56.83</c:v>
                </c:pt>
                <c:pt idx="3798">
                  <c:v>56.83</c:v>
                </c:pt>
                <c:pt idx="3799">
                  <c:v>56.83</c:v>
                </c:pt>
                <c:pt idx="3800">
                  <c:v>56.83</c:v>
                </c:pt>
                <c:pt idx="3801">
                  <c:v>56.83</c:v>
                </c:pt>
                <c:pt idx="3802">
                  <c:v>56.82</c:v>
                </c:pt>
                <c:pt idx="3803">
                  <c:v>56.82</c:v>
                </c:pt>
                <c:pt idx="3804">
                  <c:v>56.82</c:v>
                </c:pt>
                <c:pt idx="3805">
                  <c:v>56.81</c:v>
                </c:pt>
                <c:pt idx="3806">
                  <c:v>56.81</c:v>
                </c:pt>
                <c:pt idx="3807">
                  <c:v>56.8</c:v>
                </c:pt>
                <c:pt idx="3808">
                  <c:v>56.81</c:v>
                </c:pt>
                <c:pt idx="3809">
                  <c:v>56.81</c:v>
                </c:pt>
                <c:pt idx="3810">
                  <c:v>56.81</c:v>
                </c:pt>
                <c:pt idx="3811">
                  <c:v>56.81</c:v>
                </c:pt>
                <c:pt idx="3812">
                  <c:v>56.81</c:v>
                </c:pt>
                <c:pt idx="3813">
                  <c:v>56.81</c:v>
                </c:pt>
                <c:pt idx="3814">
                  <c:v>56.81</c:v>
                </c:pt>
                <c:pt idx="3815">
                  <c:v>56.82</c:v>
                </c:pt>
                <c:pt idx="3816">
                  <c:v>56.82</c:v>
                </c:pt>
                <c:pt idx="3817">
                  <c:v>56.82</c:v>
                </c:pt>
                <c:pt idx="3818">
                  <c:v>56.82</c:v>
                </c:pt>
                <c:pt idx="3819">
                  <c:v>56.82</c:v>
                </c:pt>
                <c:pt idx="3820">
                  <c:v>56.81</c:v>
                </c:pt>
                <c:pt idx="3821">
                  <c:v>56.81</c:v>
                </c:pt>
                <c:pt idx="3822">
                  <c:v>56.81</c:v>
                </c:pt>
                <c:pt idx="3823">
                  <c:v>56.82</c:v>
                </c:pt>
                <c:pt idx="3824">
                  <c:v>56.82</c:v>
                </c:pt>
                <c:pt idx="3825">
                  <c:v>56.82</c:v>
                </c:pt>
                <c:pt idx="3826">
                  <c:v>56.83</c:v>
                </c:pt>
                <c:pt idx="3827">
                  <c:v>56.83</c:v>
                </c:pt>
                <c:pt idx="3828">
                  <c:v>56.84</c:v>
                </c:pt>
                <c:pt idx="3829">
                  <c:v>56.85</c:v>
                </c:pt>
                <c:pt idx="3830">
                  <c:v>56.86</c:v>
                </c:pt>
                <c:pt idx="3831">
                  <c:v>56.86</c:v>
                </c:pt>
                <c:pt idx="3832">
                  <c:v>56.87</c:v>
                </c:pt>
                <c:pt idx="3833">
                  <c:v>56.87</c:v>
                </c:pt>
                <c:pt idx="3834">
                  <c:v>56.87</c:v>
                </c:pt>
                <c:pt idx="3835">
                  <c:v>56.87</c:v>
                </c:pt>
                <c:pt idx="3836">
                  <c:v>56.87</c:v>
                </c:pt>
                <c:pt idx="3837">
                  <c:v>56.87</c:v>
                </c:pt>
                <c:pt idx="3838">
                  <c:v>56.87</c:v>
                </c:pt>
                <c:pt idx="3839">
                  <c:v>56.87</c:v>
                </c:pt>
                <c:pt idx="3840">
                  <c:v>56.87</c:v>
                </c:pt>
                <c:pt idx="3841">
                  <c:v>56.87</c:v>
                </c:pt>
                <c:pt idx="3842">
                  <c:v>56.87</c:v>
                </c:pt>
                <c:pt idx="3843">
                  <c:v>56.87</c:v>
                </c:pt>
                <c:pt idx="3844">
                  <c:v>56.87</c:v>
                </c:pt>
                <c:pt idx="3845">
                  <c:v>56.87</c:v>
                </c:pt>
                <c:pt idx="3846">
                  <c:v>56.87</c:v>
                </c:pt>
                <c:pt idx="3847">
                  <c:v>56.87</c:v>
                </c:pt>
                <c:pt idx="3848">
                  <c:v>56.87</c:v>
                </c:pt>
                <c:pt idx="3849">
                  <c:v>56.87</c:v>
                </c:pt>
                <c:pt idx="3850">
                  <c:v>56.87</c:v>
                </c:pt>
                <c:pt idx="3851">
                  <c:v>56.88</c:v>
                </c:pt>
                <c:pt idx="3852">
                  <c:v>56.88</c:v>
                </c:pt>
                <c:pt idx="3853">
                  <c:v>56.88</c:v>
                </c:pt>
                <c:pt idx="3854">
                  <c:v>56.88</c:v>
                </c:pt>
                <c:pt idx="3855">
                  <c:v>56.88</c:v>
                </c:pt>
                <c:pt idx="3856">
                  <c:v>56.88</c:v>
                </c:pt>
                <c:pt idx="3857">
                  <c:v>56.88</c:v>
                </c:pt>
                <c:pt idx="3858">
                  <c:v>56.88</c:v>
                </c:pt>
                <c:pt idx="3859">
                  <c:v>56.87</c:v>
                </c:pt>
                <c:pt idx="3860">
                  <c:v>56.87</c:v>
                </c:pt>
                <c:pt idx="3861">
                  <c:v>56.87</c:v>
                </c:pt>
                <c:pt idx="3862">
                  <c:v>56.87</c:v>
                </c:pt>
                <c:pt idx="3863">
                  <c:v>56.87</c:v>
                </c:pt>
                <c:pt idx="3864">
                  <c:v>56.87</c:v>
                </c:pt>
                <c:pt idx="3865">
                  <c:v>56.87</c:v>
                </c:pt>
                <c:pt idx="3866">
                  <c:v>56.87</c:v>
                </c:pt>
                <c:pt idx="3867">
                  <c:v>56.87</c:v>
                </c:pt>
                <c:pt idx="3868">
                  <c:v>56.87</c:v>
                </c:pt>
                <c:pt idx="3869">
                  <c:v>56.87</c:v>
                </c:pt>
                <c:pt idx="3870">
                  <c:v>56.87</c:v>
                </c:pt>
                <c:pt idx="3871">
                  <c:v>56.86</c:v>
                </c:pt>
                <c:pt idx="3872">
                  <c:v>56.85</c:v>
                </c:pt>
                <c:pt idx="3873">
                  <c:v>56.84</c:v>
                </c:pt>
                <c:pt idx="3874">
                  <c:v>56.83</c:v>
                </c:pt>
                <c:pt idx="3875">
                  <c:v>56.82</c:v>
                </c:pt>
                <c:pt idx="3876">
                  <c:v>56.81</c:v>
                </c:pt>
                <c:pt idx="3877">
                  <c:v>56.79</c:v>
                </c:pt>
                <c:pt idx="3878">
                  <c:v>56.78</c:v>
                </c:pt>
                <c:pt idx="3879">
                  <c:v>56.77</c:v>
                </c:pt>
                <c:pt idx="3880">
                  <c:v>56.76</c:v>
                </c:pt>
                <c:pt idx="3881">
                  <c:v>56.74</c:v>
                </c:pt>
                <c:pt idx="3882">
                  <c:v>56.73</c:v>
                </c:pt>
                <c:pt idx="3883">
                  <c:v>56.72</c:v>
                </c:pt>
                <c:pt idx="3884">
                  <c:v>56.71</c:v>
                </c:pt>
                <c:pt idx="3885">
                  <c:v>56.71</c:v>
                </c:pt>
                <c:pt idx="3886">
                  <c:v>56.71</c:v>
                </c:pt>
                <c:pt idx="3887">
                  <c:v>56.71</c:v>
                </c:pt>
                <c:pt idx="3888">
                  <c:v>56.71</c:v>
                </c:pt>
                <c:pt idx="3889">
                  <c:v>56.71</c:v>
                </c:pt>
                <c:pt idx="3890">
                  <c:v>56.71</c:v>
                </c:pt>
                <c:pt idx="3891">
                  <c:v>56.71</c:v>
                </c:pt>
                <c:pt idx="3892">
                  <c:v>56.71</c:v>
                </c:pt>
                <c:pt idx="3893">
                  <c:v>56.71</c:v>
                </c:pt>
                <c:pt idx="3894">
                  <c:v>56.71</c:v>
                </c:pt>
                <c:pt idx="3895">
                  <c:v>56.71</c:v>
                </c:pt>
                <c:pt idx="3896">
                  <c:v>56.71</c:v>
                </c:pt>
                <c:pt idx="3897">
                  <c:v>56.71</c:v>
                </c:pt>
                <c:pt idx="3898">
                  <c:v>56.71</c:v>
                </c:pt>
                <c:pt idx="3899">
                  <c:v>56.71</c:v>
                </c:pt>
                <c:pt idx="3900">
                  <c:v>56.71</c:v>
                </c:pt>
                <c:pt idx="3901">
                  <c:v>56.7</c:v>
                </c:pt>
                <c:pt idx="3902">
                  <c:v>56.7</c:v>
                </c:pt>
                <c:pt idx="3903">
                  <c:v>56.7</c:v>
                </c:pt>
                <c:pt idx="3904">
                  <c:v>56.69</c:v>
                </c:pt>
                <c:pt idx="3905">
                  <c:v>56.68</c:v>
                </c:pt>
                <c:pt idx="3906">
                  <c:v>56.67</c:v>
                </c:pt>
                <c:pt idx="3907">
                  <c:v>56.65</c:v>
                </c:pt>
                <c:pt idx="3908">
                  <c:v>56.63</c:v>
                </c:pt>
                <c:pt idx="3909">
                  <c:v>56.61</c:v>
                </c:pt>
                <c:pt idx="3910">
                  <c:v>56.59</c:v>
                </c:pt>
                <c:pt idx="3911">
                  <c:v>56.58</c:v>
                </c:pt>
                <c:pt idx="3912">
                  <c:v>56.57</c:v>
                </c:pt>
                <c:pt idx="3913">
                  <c:v>56.56</c:v>
                </c:pt>
                <c:pt idx="3914">
                  <c:v>56.55</c:v>
                </c:pt>
                <c:pt idx="3915">
                  <c:v>56.55</c:v>
                </c:pt>
                <c:pt idx="3916">
                  <c:v>56.54</c:v>
                </c:pt>
                <c:pt idx="3917">
                  <c:v>56.54</c:v>
                </c:pt>
                <c:pt idx="3918">
                  <c:v>56.54</c:v>
                </c:pt>
                <c:pt idx="3919">
                  <c:v>56.54</c:v>
                </c:pt>
                <c:pt idx="3920">
                  <c:v>56.54</c:v>
                </c:pt>
                <c:pt idx="3921">
                  <c:v>56.53</c:v>
                </c:pt>
                <c:pt idx="3922">
                  <c:v>56.52</c:v>
                </c:pt>
                <c:pt idx="3923">
                  <c:v>56.5</c:v>
                </c:pt>
                <c:pt idx="3924">
                  <c:v>56.48</c:v>
                </c:pt>
                <c:pt idx="3925">
                  <c:v>56.47</c:v>
                </c:pt>
                <c:pt idx="3926">
                  <c:v>56.45</c:v>
                </c:pt>
                <c:pt idx="3927">
                  <c:v>56.44</c:v>
                </c:pt>
                <c:pt idx="3928">
                  <c:v>56.43</c:v>
                </c:pt>
                <c:pt idx="3929">
                  <c:v>56.43</c:v>
                </c:pt>
                <c:pt idx="3930">
                  <c:v>56.42</c:v>
                </c:pt>
                <c:pt idx="3931">
                  <c:v>56.41</c:v>
                </c:pt>
                <c:pt idx="3932">
                  <c:v>56.4</c:v>
                </c:pt>
                <c:pt idx="3933">
                  <c:v>56.39</c:v>
                </c:pt>
                <c:pt idx="3934">
                  <c:v>56.38</c:v>
                </c:pt>
                <c:pt idx="3935">
                  <c:v>56.38</c:v>
                </c:pt>
                <c:pt idx="3936">
                  <c:v>56.38</c:v>
                </c:pt>
                <c:pt idx="3937">
                  <c:v>56.38</c:v>
                </c:pt>
                <c:pt idx="3938">
                  <c:v>56.37</c:v>
                </c:pt>
                <c:pt idx="3939">
                  <c:v>56.37</c:v>
                </c:pt>
                <c:pt idx="3940">
                  <c:v>56.36</c:v>
                </c:pt>
                <c:pt idx="3941">
                  <c:v>56.36</c:v>
                </c:pt>
                <c:pt idx="3942">
                  <c:v>56.35</c:v>
                </c:pt>
                <c:pt idx="3943">
                  <c:v>56.34</c:v>
                </c:pt>
                <c:pt idx="3944">
                  <c:v>56.34</c:v>
                </c:pt>
                <c:pt idx="3945">
                  <c:v>56.33</c:v>
                </c:pt>
                <c:pt idx="3946">
                  <c:v>56.32</c:v>
                </c:pt>
                <c:pt idx="3947">
                  <c:v>56.32</c:v>
                </c:pt>
                <c:pt idx="3948">
                  <c:v>56.31</c:v>
                </c:pt>
                <c:pt idx="3949">
                  <c:v>56.3</c:v>
                </c:pt>
                <c:pt idx="3950">
                  <c:v>56.29</c:v>
                </c:pt>
                <c:pt idx="3951">
                  <c:v>56.28</c:v>
                </c:pt>
                <c:pt idx="3952">
                  <c:v>56.26</c:v>
                </c:pt>
                <c:pt idx="3953">
                  <c:v>56.25</c:v>
                </c:pt>
                <c:pt idx="3954">
                  <c:v>56.25</c:v>
                </c:pt>
                <c:pt idx="3955">
                  <c:v>56.24</c:v>
                </c:pt>
                <c:pt idx="3956">
                  <c:v>56.24</c:v>
                </c:pt>
                <c:pt idx="3957">
                  <c:v>56.24</c:v>
                </c:pt>
                <c:pt idx="3958">
                  <c:v>56.23</c:v>
                </c:pt>
                <c:pt idx="3959">
                  <c:v>56.23</c:v>
                </c:pt>
                <c:pt idx="3960">
                  <c:v>56.23</c:v>
                </c:pt>
                <c:pt idx="3961">
                  <c:v>56.23</c:v>
                </c:pt>
                <c:pt idx="3962">
                  <c:v>56.23</c:v>
                </c:pt>
                <c:pt idx="3963">
                  <c:v>56.23</c:v>
                </c:pt>
                <c:pt idx="3964">
                  <c:v>56.23</c:v>
                </c:pt>
                <c:pt idx="3965">
                  <c:v>56.23</c:v>
                </c:pt>
                <c:pt idx="3966">
                  <c:v>56.23</c:v>
                </c:pt>
                <c:pt idx="3967">
                  <c:v>56.24</c:v>
                </c:pt>
                <c:pt idx="3968">
                  <c:v>56.24</c:v>
                </c:pt>
                <c:pt idx="3969">
                  <c:v>56.25</c:v>
                </c:pt>
                <c:pt idx="3970">
                  <c:v>56.25</c:v>
                </c:pt>
                <c:pt idx="3971">
                  <c:v>56.26</c:v>
                </c:pt>
                <c:pt idx="3972">
                  <c:v>56.27</c:v>
                </c:pt>
                <c:pt idx="3973">
                  <c:v>56.27</c:v>
                </c:pt>
                <c:pt idx="3974">
                  <c:v>56.27</c:v>
                </c:pt>
                <c:pt idx="3975">
                  <c:v>56.27</c:v>
                </c:pt>
                <c:pt idx="3976">
                  <c:v>56.27</c:v>
                </c:pt>
                <c:pt idx="3977">
                  <c:v>56.28</c:v>
                </c:pt>
                <c:pt idx="3978">
                  <c:v>56.28</c:v>
                </c:pt>
                <c:pt idx="3979">
                  <c:v>56.28</c:v>
                </c:pt>
                <c:pt idx="3980">
                  <c:v>56.29</c:v>
                </c:pt>
                <c:pt idx="3981">
                  <c:v>56.3</c:v>
                </c:pt>
                <c:pt idx="3982">
                  <c:v>56.3</c:v>
                </c:pt>
                <c:pt idx="3983">
                  <c:v>56.31</c:v>
                </c:pt>
                <c:pt idx="3984">
                  <c:v>56.32</c:v>
                </c:pt>
                <c:pt idx="3985">
                  <c:v>56.32</c:v>
                </c:pt>
                <c:pt idx="3986">
                  <c:v>56.32</c:v>
                </c:pt>
                <c:pt idx="3987">
                  <c:v>56.32</c:v>
                </c:pt>
                <c:pt idx="3988">
                  <c:v>56.32</c:v>
                </c:pt>
                <c:pt idx="3989">
                  <c:v>56.33</c:v>
                </c:pt>
                <c:pt idx="3990">
                  <c:v>56.33</c:v>
                </c:pt>
                <c:pt idx="3991">
                  <c:v>56.34</c:v>
                </c:pt>
                <c:pt idx="3992">
                  <c:v>56.34</c:v>
                </c:pt>
                <c:pt idx="3993">
                  <c:v>56.34</c:v>
                </c:pt>
                <c:pt idx="3994">
                  <c:v>56.34</c:v>
                </c:pt>
                <c:pt idx="3995">
                  <c:v>56.34</c:v>
                </c:pt>
                <c:pt idx="3996">
                  <c:v>56.35</c:v>
                </c:pt>
                <c:pt idx="3997">
                  <c:v>56.35</c:v>
                </c:pt>
                <c:pt idx="3998">
                  <c:v>56.36</c:v>
                </c:pt>
                <c:pt idx="3999">
                  <c:v>56.36</c:v>
                </c:pt>
                <c:pt idx="4000">
                  <c:v>56.36</c:v>
                </c:pt>
                <c:pt idx="4001">
                  <c:v>56.36</c:v>
                </c:pt>
                <c:pt idx="4002">
                  <c:v>56.36</c:v>
                </c:pt>
                <c:pt idx="4003">
                  <c:v>56.36</c:v>
                </c:pt>
                <c:pt idx="4004">
                  <c:v>56.37</c:v>
                </c:pt>
                <c:pt idx="4005">
                  <c:v>56.37</c:v>
                </c:pt>
                <c:pt idx="4006">
                  <c:v>56.38</c:v>
                </c:pt>
                <c:pt idx="4007">
                  <c:v>56.38</c:v>
                </c:pt>
                <c:pt idx="4008">
                  <c:v>56.38</c:v>
                </c:pt>
                <c:pt idx="4009">
                  <c:v>56.38</c:v>
                </c:pt>
                <c:pt idx="4010">
                  <c:v>56.38</c:v>
                </c:pt>
                <c:pt idx="4011">
                  <c:v>56.38</c:v>
                </c:pt>
                <c:pt idx="4012">
                  <c:v>56.38</c:v>
                </c:pt>
                <c:pt idx="4013">
                  <c:v>56.38</c:v>
                </c:pt>
                <c:pt idx="4014">
                  <c:v>56.38</c:v>
                </c:pt>
                <c:pt idx="4015">
                  <c:v>56.38</c:v>
                </c:pt>
                <c:pt idx="4016">
                  <c:v>56.38</c:v>
                </c:pt>
                <c:pt idx="4017">
                  <c:v>56.38</c:v>
                </c:pt>
                <c:pt idx="4018">
                  <c:v>56.38</c:v>
                </c:pt>
                <c:pt idx="4019">
                  <c:v>56.38</c:v>
                </c:pt>
                <c:pt idx="4020">
                  <c:v>56.38</c:v>
                </c:pt>
                <c:pt idx="4021">
                  <c:v>56.38</c:v>
                </c:pt>
                <c:pt idx="4022">
                  <c:v>56.38</c:v>
                </c:pt>
                <c:pt idx="4023">
                  <c:v>56.38</c:v>
                </c:pt>
                <c:pt idx="4024">
                  <c:v>56.38</c:v>
                </c:pt>
                <c:pt idx="4025">
                  <c:v>56.38</c:v>
                </c:pt>
                <c:pt idx="4026">
                  <c:v>56.38</c:v>
                </c:pt>
                <c:pt idx="4027">
                  <c:v>56.39</c:v>
                </c:pt>
                <c:pt idx="4028">
                  <c:v>56.39</c:v>
                </c:pt>
                <c:pt idx="4029">
                  <c:v>56.39</c:v>
                </c:pt>
                <c:pt idx="4030">
                  <c:v>56.39</c:v>
                </c:pt>
                <c:pt idx="4031">
                  <c:v>56.39</c:v>
                </c:pt>
                <c:pt idx="4032">
                  <c:v>56.39</c:v>
                </c:pt>
                <c:pt idx="4033">
                  <c:v>56.4</c:v>
                </c:pt>
                <c:pt idx="4034">
                  <c:v>56.39</c:v>
                </c:pt>
                <c:pt idx="4035">
                  <c:v>56.39</c:v>
                </c:pt>
                <c:pt idx="4036">
                  <c:v>56.38</c:v>
                </c:pt>
                <c:pt idx="4037">
                  <c:v>56.38</c:v>
                </c:pt>
                <c:pt idx="4038">
                  <c:v>56.39</c:v>
                </c:pt>
                <c:pt idx="4039">
                  <c:v>56.38</c:v>
                </c:pt>
                <c:pt idx="4040">
                  <c:v>56.39</c:v>
                </c:pt>
                <c:pt idx="4041">
                  <c:v>56.39</c:v>
                </c:pt>
                <c:pt idx="4042">
                  <c:v>56.39</c:v>
                </c:pt>
                <c:pt idx="4043">
                  <c:v>56.4</c:v>
                </c:pt>
                <c:pt idx="4044">
                  <c:v>56.4</c:v>
                </c:pt>
                <c:pt idx="4045">
                  <c:v>56.4</c:v>
                </c:pt>
                <c:pt idx="4046">
                  <c:v>56.4</c:v>
                </c:pt>
                <c:pt idx="4047">
                  <c:v>56.4</c:v>
                </c:pt>
                <c:pt idx="4048">
                  <c:v>56.4</c:v>
                </c:pt>
                <c:pt idx="4049">
                  <c:v>56.41</c:v>
                </c:pt>
                <c:pt idx="4050">
                  <c:v>56.41</c:v>
                </c:pt>
                <c:pt idx="4051">
                  <c:v>56.41</c:v>
                </c:pt>
                <c:pt idx="4052">
                  <c:v>56.41</c:v>
                </c:pt>
                <c:pt idx="4053">
                  <c:v>56.41</c:v>
                </c:pt>
                <c:pt idx="4054">
                  <c:v>56.42</c:v>
                </c:pt>
                <c:pt idx="4055">
                  <c:v>56.42</c:v>
                </c:pt>
                <c:pt idx="4056">
                  <c:v>56.42</c:v>
                </c:pt>
                <c:pt idx="4057">
                  <c:v>56.42</c:v>
                </c:pt>
                <c:pt idx="4058">
                  <c:v>56.42</c:v>
                </c:pt>
                <c:pt idx="4059">
                  <c:v>56.43</c:v>
                </c:pt>
                <c:pt idx="4060">
                  <c:v>56.43</c:v>
                </c:pt>
                <c:pt idx="4061">
                  <c:v>56.43</c:v>
                </c:pt>
                <c:pt idx="4062">
                  <c:v>56.43</c:v>
                </c:pt>
                <c:pt idx="4063">
                  <c:v>56.44</c:v>
                </c:pt>
                <c:pt idx="4064">
                  <c:v>56.44</c:v>
                </c:pt>
                <c:pt idx="4065">
                  <c:v>56.45</c:v>
                </c:pt>
                <c:pt idx="4066">
                  <c:v>56.45</c:v>
                </c:pt>
                <c:pt idx="4067">
                  <c:v>56.45</c:v>
                </c:pt>
                <c:pt idx="4068">
                  <c:v>56.45</c:v>
                </c:pt>
                <c:pt idx="4069">
                  <c:v>56.45</c:v>
                </c:pt>
                <c:pt idx="4070">
                  <c:v>56.45</c:v>
                </c:pt>
                <c:pt idx="4071">
                  <c:v>56.45</c:v>
                </c:pt>
                <c:pt idx="4072">
                  <c:v>56.45</c:v>
                </c:pt>
                <c:pt idx="4073">
                  <c:v>56.45</c:v>
                </c:pt>
                <c:pt idx="4074">
                  <c:v>56.46</c:v>
                </c:pt>
                <c:pt idx="4075">
                  <c:v>56.46</c:v>
                </c:pt>
                <c:pt idx="4076">
                  <c:v>56.46</c:v>
                </c:pt>
                <c:pt idx="4077">
                  <c:v>56.47</c:v>
                </c:pt>
                <c:pt idx="4078">
                  <c:v>56.47</c:v>
                </c:pt>
                <c:pt idx="4079">
                  <c:v>56.49</c:v>
                </c:pt>
                <c:pt idx="4080">
                  <c:v>56.49</c:v>
                </c:pt>
                <c:pt idx="4081">
                  <c:v>56.5</c:v>
                </c:pt>
                <c:pt idx="4082">
                  <c:v>56.51</c:v>
                </c:pt>
                <c:pt idx="4083">
                  <c:v>56.51</c:v>
                </c:pt>
                <c:pt idx="4084">
                  <c:v>56.52</c:v>
                </c:pt>
                <c:pt idx="4085">
                  <c:v>56.52</c:v>
                </c:pt>
                <c:pt idx="4086">
                  <c:v>56.52</c:v>
                </c:pt>
                <c:pt idx="4087">
                  <c:v>56.52</c:v>
                </c:pt>
                <c:pt idx="4088">
                  <c:v>56.52</c:v>
                </c:pt>
                <c:pt idx="4089">
                  <c:v>56.53</c:v>
                </c:pt>
                <c:pt idx="4090">
                  <c:v>56.53</c:v>
                </c:pt>
                <c:pt idx="4091">
                  <c:v>56.54</c:v>
                </c:pt>
                <c:pt idx="4092">
                  <c:v>56.54</c:v>
                </c:pt>
                <c:pt idx="4093">
                  <c:v>56.54</c:v>
                </c:pt>
                <c:pt idx="4094">
                  <c:v>56.54</c:v>
                </c:pt>
                <c:pt idx="4095">
                  <c:v>56.54</c:v>
                </c:pt>
                <c:pt idx="4096">
                  <c:v>56.54</c:v>
                </c:pt>
                <c:pt idx="4097">
                  <c:v>56.54</c:v>
                </c:pt>
                <c:pt idx="4098">
                  <c:v>56.54</c:v>
                </c:pt>
                <c:pt idx="4099">
                  <c:v>56.54</c:v>
                </c:pt>
                <c:pt idx="4100">
                  <c:v>56.54</c:v>
                </c:pt>
                <c:pt idx="4101">
                  <c:v>56.54</c:v>
                </c:pt>
                <c:pt idx="4102">
                  <c:v>56.55</c:v>
                </c:pt>
                <c:pt idx="4103">
                  <c:v>56.55</c:v>
                </c:pt>
                <c:pt idx="4104">
                  <c:v>56.56</c:v>
                </c:pt>
                <c:pt idx="4105">
                  <c:v>56.56</c:v>
                </c:pt>
                <c:pt idx="4106">
                  <c:v>56.56</c:v>
                </c:pt>
                <c:pt idx="4107">
                  <c:v>56.56</c:v>
                </c:pt>
                <c:pt idx="4108">
                  <c:v>56.57</c:v>
                </c:pt>
                <c:pt idx="4109">
                  <c:v>56.58</c:v>
                </c:pt>
                <c:pt idx="4110">
                  <c:v>56.58</c:v>
                </c:pt>
                <c:pt idx="4111">
                  <c:v>56.58</c:v>
                </c:pt>
                <c:pt idx="4112">
                  <c:v>56.59</c:v>
                </c:pt>
                <c:pt idx="4113">
                  <c:v>56.59</c:v>
                </c:pt>
                <c:pt idx="4114">
                  <c:v>56.59</c:v>
                </c:pt>
                <c:pt idx="4115">
                  <c:v>56.59</c:v>
                </c:pt>
                <c:pt idx="4116">
                  <c:v>56.59</c:v>
                </c:pt>
                <c:pt idx="4117">
                  <c:v>56.58</c:v>
                </c:pt>
                <c:pt idx="4118">
                  <c:v>56.58</c:v>
                </c:pt>
                <c:pt idx="4119">
                  <c:v>56.58</c:v>
                </c:pt>
                <c:pt idx="4120">
                  <c:v>56.58</c:v>
                </c:pt>
                <c:pt idx="4121">
                  <c:v>56.57</c:v>
                </c:pt>
                <c:pt idx="4122">
                  <c:v>56.56</c:v>
                </c:pt>
                <c:pt idx="4123">
                  <c:v>56.56</c:v>
                </c:pt>
                <c:pt idx="4124">
                  <c:v>56.55</c:v>
                </c:pt>
                <c:pt idx="4125">
                  <c:v>56.55</c:v>
                </c:pt>
                <c:pt idx="4126">
                  <c:v>56.54</c:v>
                </c:pt>
                <c:pt idx="4127">
                  <c:v>56.54</c:v>
                </c:pt>
                <c:pt idx="4128">
                  <c:v>56.54</c:v>
                </c:pt>
                <c:pt idx="4129">
                  <c:v>56.54</c:v>
                </c:pt>
                <c:pt idx="4130">
                  <c:v>56.54</c:v>
                </c:pt>
                <c:pt idx="4131">
                  <c:v>56.54</c:v>
                </c:pt>
                <c:pt idx="4132">
                  <c:v>56.54</c:v>
                </c:pt>
                <c:pt idx="4133">
                  <c:v>56.54</c:v>
                </c:pt>
                <c:pt idx="4134">
                  <c:v>56.54</c:v>
                </c:pt>
                <c:pt idx="4135">
                  <c:v>56.54</c:v>
                </c:pt>
                <c:pt idx="4136">
                  <c:v>56.54</c:v>
                </c:pt>
                <c:pt idx="4137">
                  <c:v>56.54</c:v>
                </c:pt>
                <c:pt idx="4138">
                  <c:v>56.54</c:v>
                </c:pt>
                <c:pt idx="4139">
                  <c:v>56.54</c:v>
                </c:pt>
                <c:pt idx="4140">
                  <c:v>56.53</c:v>
                </c:pt>
                <c:pt idx="4141">
                  <c:v>56.53</c:v>
                </c:pt>
                <c:pt idx="4142">
                  <c:v>56.52</c:v>
                </c:pt>
                <c:pt idx="4143">
                  <c:v>56.52</c:v>
                </c:pt>
                <c:pt idx="4144">
                  <c:v>56.52</c:v>
                </c:pt>
                <c:pt idx="4145">
                  <c:v>56.51</c:v>
                </c:pt>
                <c:pt idx="4146">
                  <c:v>56.5</c:v>
                </c:pt>
                <c:pt idx="4147">
                  <c:v>56.49</c:v>
                </c:pt>
                <c:pt idx="4148">
                  <c:v>56.49</c:v>
                </c:pt>
                <c:pt idx="4149">
                  <c:v>56.48</c:v>
                </c:pt>
                <c:pt idx="4150">
                  <c:v>56.47</c:v>
                </c:pt>
                <c:pt idx="4151">
                  <c:v>56.47</c:v>
                </c:pt>
                <c:pt idx="4152">
                  <c:v>56.46</c:v>
                </c:pt>
                <c:pt idx="4153">
                  <c:v>56.45</c:v>
                </c:pt>
                <c:pt idx="4154">
                  <c:v>56.44</c:v>
                </c:pt>
                <c:pt idx="4155">
                  <c:v>56.43</c:v>
                </c:pt>
                <c:pt idx="4156">
                  <c:v>56.43</c:v>
                </c:pt>
                <c:pt idx="4157">
                  <c:v>56.42</c:v>
                </c:pt>
                <c:pt idx="4158">
                  <c:v>56.42</c:v>
                </c:pt>
                <c:pt idx="4159">
                  <c:v>56.42</c:v>
                </c:pt>
                <c:pt idx="4160">
                  <c:v>56.42</c:v>
                </c:pt>
                <c:pt idx="4161">
                  <c:v>56.42</c:v>
                </c:pt>
                <c:pt idx="4162">
                  <c:v>56.41</c:v>
                </c:pt>
                <c:pt idx="4163">
                  <c:v>56.41</c:v>
                </c:pt>
                <c:pt idx="4164">
                  <c:v>56.41</c:v>
                </c:pt>
                <c:pt idx="4165">
                  <c:v>56.41</c:v>
                </c:pt>
                <c:pt idx="4166">
                  <c:v>56.41</c:v>
                </c:pt>
                <c:pt idx="4167">
                  <c:v>56.4</c:v>
                </c:pt>
                <c:pt idx="4168">
                  <c:v>56.4</c:v>
                </c:pt>
                <c:pt idx="4169">
                  <c:v>56.39</c:v>
                </c:pt>
                <c:pt idx="4170">
                  <c:v>56.4</c:v>
                </c:pt>
                <c:pt idx="4171">
                  <c:v>56.39</c:v>
                </c:pt>
                <c:pt idx="4172">
                  <c:v>56.39</c:v>
                </c:pt>
                <c:pt idx="4173">
                  <c:v>56.39</c:v>
                </c:pt>
                <c:pt idx="4174">
                  <c:v>56.39</c:v>
                </c:pt>
                <c:pt idx="4175">
                  <c:v>56.39</c:v>
                </c:pt>
                <c:pt idx="4176">
                  <c:v>56.39</c:v>
                </c:pt>
                <c:pt idx="4177">
                  <c:v>56.39</c:v>
                </c:pt>
                <c:pt idx="4178">
                  <c:v>56.39</c:v>
                </c:pt>
                <c:pt idx="4179">
                  <c:v>56.39</c:v>
                </c:pt>
                <c:pt idx="4180">
                  <c:v>56.39</c:v>
                </c:pt>
                <c:pt idx="4181">
                  <c:v>56.39</c:v>
                </c:pt>
                <c:pt idx="4182">
                  <c:v>56.39</c:v>
                </c:pt>
                <c:pt idx="4183">
                  <c:v>56.39</c:v>
                </c:pt>
                <c:pt idx="4184">
                  <c:v>56.38</c:v>
                </c:pt>
                <c:pt idx="4185">
                  <c:v>56.38</c:v>
                </c:pt>
                <c:pt idx="4186">
                  <c:v>56.38</c:v>
                </c:pt>
                <c:pt idx="4187">
                  <c:v>56.38</c:v>
                </c:pt>
                <c:pt idx="4188">
                  <c:v>56.38</c:v>
                </c:pt>
                <c:pt idx="4189">
                  <c:v>56.38</c:v>
                </c:pt>
                <c:pt idx="4190">
                  <c:v>56.38</c:v>
                </c:pt>
                <c:pt idx="4191">
                  <c:v>56.38</c:v>
                </c:pt>
                <c:pt idx="4192">
                  <c:v>56.38</c:v>
                </c:pt>
                <c:pt idx="4193">
                  <c:v>56.38</c:v>
                </c:pt>
                <c:pt idx="4194">
                  <c:v>56.38</c:v>
                </c:pt>
                <c:pt idx="4195">
                  <c:v>56.38</c:v>
                </c:pt>
                <c:pt idx="4196">
                  <c:v>56.38</c:v>
                </c:pt>
                <c:pt idx="4197">
                  <c:v>56.38</c:v>
                </c:pt>
                <c:pt idx="4198">
                  <c:v>56.38</c:v>
                </c:pt>
                <c:pt idx="4199">
                  <c:v>56.38</c:v>
                </c:pt>
                <c:pt idx="4200">
                  <c:v>56.37</c:v>
                </c:pt>
                <c:pt idx="4201">
                  <c:v>56.36</c:v>
                </c:pt>
                <c:pt idx="4202">
                  <c:v>56.35</c:v>
                </c:pt>
                <c:pt idx="4203">
                  <c:v>56.34</c:v>
                </c:pt>
                <c:pt idx="4204">
                  <c:v>56.34</c:v>
                </c:pt>
                <c:pt idx="4205">
                  <c:v>56.34</c:v>
                </c:pt>
                <c:pt idx="4206">
                  <c:v>56.33</c:v>
                </c:pt>
                <c:pt idx="4207">
                  <c:v>56.33</c:v>
                </c:pt>
                <c:pt idx="4208">
                  <c:v>56.32</c:v>
                </c:pt>
                <c:pt idx="4209">
                  <c:v>56.31</c:v>
                </c:pt>
                <c:pt idx="4210">
                  <c:v>56.31</c:v>
                </c:pt>
                <c:pt idx="4211">
                  <c:v>56.3</c:v>
                </c:pt>
                <c:pt idx="4212">
                  <c:v>56.3</c:v>
                </c:pt>
                <c:pt idx="4213">
                  <c:v>56.3</c:v>
                </c:pt>
                <c:pt idx="4214">
                  <c:v>56.29</c:v>
                </c:pt>
                <c:pt idx="4215">
                  <c:v>56.28</c:v>
                </c:pt>
                <c:pt idx="4216">
                  <c:v>56.27</c:v>
                </c:pt>
                <c:pt idx="4217">
                  <c:v>56.27</c:v>
                </c:pt>
                <c:pt idx="4218">
                  <c:v>56.26</c:v>
                </c:pt>
                <c:pt idx="4219">
                  <c:v>56.26</c:v>
                </c:pt>
                <c:pt idx="4220">
                  <c:v>56.26</c:v>
                </c:pt>
                <c:pt idx="4221">
                  <c:v>56.26</c:v>
                </c:pt>
                <c:pt idx="4222">
                  <c:v>56.25</c:v>
                </c:pt>
                <c:pt idx="4223">
                  <c:v>56.25</c:v>
                </c:pt>
                <c:pt idx="4224">
                  <c:v>56.25</c:v>
                </c:pt>
                <c:pt idx="4225">
                  <c:v>56.24</c:v>
                </c:pt>
                <c:pt idx="4226">
                  <c:v>56.24</c:v>
                </c:pt>
                <c:pt idx="4227">
                  <c:v>56.24</c:v>
                </c:pt>
                <c:pt idx="4228">
                  <c:v>56.23</c:v>
                </c:pt>
                <c:pt idx="4229">
                  <c:v>56.23</c:v>
                </c:pt>
                <c:pt idx="4230">
                  <c:v>56.23</c:v>
                </c:pt>
                <c:pt idx="4231">
                  <c:v>56.22</c:v>
                </c:pt>
                <c:pt idx="4232">
                  <c:v>56.22</c:v>
                </c:pt>
                <c:pt idx="4233">
                  <c:v>56.22</c:v>
                </c:pt>
                <c:pt idx="4234">
                  <c:v>56.21</c:v>
                </c:pt>
                <c:pt idx="4235">
                  <c:v>56.21</c:v>
                </c:pt>
                <c:pt idx="4236">
                  <c:v>56.2</c:v>
                </c:pt>
                <c:pt idx="4237">
                  <c:v>56.19</c:v>
                </c:pt>
                <c:pt idx="4238">
                  <c:v>56.18</c:v>
                </c:pt>
                <c:pt idx="4239">
                  <c:v>56.17</c:v>
                </c:pt>
                <c:pt idx="4240">
                  <c:v>56.17</c:v>
                </c:pt>
                <c:pt idx="4241">
                  <c:v>56.16</c:v>
                </c:pt>
                <c:pt idx="4242">
                  <c:v>56.16</c:v>
                </c:pt>
                <c:pt idx="4243">
                  <c:v>56.15</c:v>
                </c:pt>
                <c:pt idx="4244">
                  <c:v>56.15</c:v>
                </c:pt>
                <c:pt idx="4245">
                  <c:v>56.15</c:v>
                </c:pt>
                <c:pt idx="4246">
                  <c:v>56.15</c:v>
                </c:pt>
                <c:pt idx="4247">
                  <c:v>56.16</c:v>
                </c:pt>
                <c:pt idx="4248">
                  <c:v>56.16</c:v>
                </c:pt>
                <c:pt idx="4249">
                  <c:v>56.16</c:v>
                </c:pt>
                <c:pt idx="4250">
                  <c:v>56.16</c:v>
                </c:pt>
                <c:pt idx="4251">
                  <c:v>56.17</c:v>
                </c:pt>
                <c:pt idx="4252">
                  <c:v>56.18</c:v>
                </c:pt>
                <c:pt idx="4253">
                  <c:v>56.19</c:v>
                </c:pt>
                <c:pt idx="4254">
                  <c:v>56.19</c:v>
                </c:pt>
                <c:pt idx="4255">
                  <c:v>56.19</c:v>
                </c:pt>
                <c:pt idx="4256">
                  <c:v>56.19</c:v>
                </c:pt>
                <c:pt idx="4257">
                  <c:v>56.2</c:v>
                </c:pt>
                <c:pt idx="4258">
                  <c:v>56.2</c:v>
                </c:pt>
                <c:pt idx="4259">
                  <c:v>56.21</c:v>
                </c:pt>
                <c:pt idx="4260">
                  <c:v>56.21</c:v>
                </c:pt>
                <c:pt idx="4261">
                  <c:v>56.21</c:v>
                </c:pt>
                <c:pt idx="4262">
                  <c:v>56.23</c:v>
                </c:pt>
                <c:pt idx="4263">
                  <c:v>56.24</c:v>
                </c:pt>
                <c:pt idx="4264">
                  <c:v>56.25</c:v>
                </c:pt>
                <c:pt idx="4265">
                  <c:v>56.26</c:v>
                </c:pt>
                <c:pt idx="4266">
                  <c:v>56.27</c:v>
                </c:pt>
                <c:pt idx="4267">
                  <c:v>56.29</c:v>
                </c:pt>
                <c:pt idx="4268">
                  <c:v>56.3</c:v>
                </c:pt>
                <c:pt idx="4269">
                  <c:v>56.33</c:v>
                </c:pt>
                <c:pt idx="4270">
                  <c:v>56.35</c:v>
                </c:pt>
                <c:pt idx="4271">
                  <c:v>56.36</c:v>
                </c:pt>
                <c:pt idx="4272">
                  <c:v>56.37</c:v>
                </c:pt>
                <c:pt idx="4273">
                  <c:v>56.38</c:v>
                </c:pt>
                <c:pt idx="4274">
                  <c:v>56.38</c:v>
                </c:pt>
                <c:pt idx="4275">
                  <c:v>56.38</c:v>
                </c:pt>
                <c:pt idx="4276">
                  <c:v>56.38</c:v>
                </c:pt>
                <c:pt idx="4277">
                  <c:v>56.38</c:v>
                </c:pt>
                <c:pt idx="4278">
                  <c:v>56.38</c:v>
                </c:pt>
                <c:pt idx="4279">
                  <c:v>56.39</c:v>
                </c:pt>
                <c:pt idx="4280">
                  <c:v>56.4</c:v>
                </c:pt>
                <c:pt idx="4281">
                  <c:v>56.41</c:v>
                </c:pt>
                <c:pt idx="4282">
                  <c:v>56.43</c:v>
                </c:pt>
                <c:pt idx="4283">
                  <c:v>56.45</c:v>
                </c:pt>
                <c:pt idx="4284">
                  <c:v>56.47</c:v>
                </c:pt>
                <c:pt idx="4285">
                  <c:v>56.49</c:v>
                </c:pt>
                <c:pt idx="4286">
                  <c:v>56.5</c:v>
                </c:pt>
                <c:pt idx="4287">
                  <c:v>56.52</c:v>
                </c:pt>
                <c:pt idx="4288">
                  <c:v>56.53</c:v>
                </c:pt>
                <c:pt idx="4289">
                  <c:v>56.54</c:v>
                </c:pt>
                <c:pt idx="4290">
                  <c:v>56.54</c:v>
                </c:pt>
                <c:pt idx="4291">
                  <c:v>56.54</c:v>
                </c:pt>
                <c:pt idx="4292">
                  <c:v>56.54</c:v>
                </c:pt>
                <c:pt idx="4293">
                  <c:v>56.54</c:v>
                </c:pt>
                <c:pt idx="4294">
                  <c:v>56.55</c:v>
                </c:pt>
                <c:pt idx="4295">
                  <c:v>56.55</c:v>
                </c:pt>
                <c:pt idx="4296">
                  <c:v>56.56</c:v>
                </c:pt>
                <c:pt idx="4297">
                  <c:v>56.58</c:v>
                </c:pt>
                <c:pt idx="4298">
                  <c:v>56.6</c:v>
                </c:pt>
                <c:pt idx="4299">
                  <c:v>56.62</c:v>
                </c:pt>
                <c:pt idx="4300">
                  <c:v>56.64</c:v>
                </c:pt>
                <c:pt idx="4301">
                  <c:v>56.66</c:v>
                </c:pt>
                <c:pt idx="4302">
                  <c:v>56.67</c:v>
                </c:pt>
                <c:pt idx="4303">
                  <c:v>56.68</c:v>
                </c:pt>
                <c:pt idx="4304">
                  <c:v>56.68</c:v>
                </c:pt>
                <c:pt idx="4305">
                  <c:v>56.69</c:v>
                </c:pt>
                <c:pt idx="4306">
                  <c:v>56.7</c:v>
                </c:pt>
                <c:pt idx="4307">
                  <c:v>56.7</c:v>
                </c:pt>
                <c:pt idx="4308">
                  <c:v>56.7</c:v>
                </c:pt>
                <c:pt idx="4309">
                  <c:v>56.71</c:v>
                </c:pt>
                <c:pt idx="4310">
                  <c:v>56.71</c:v>
                </c:pt>
                <c:pt idx="4311">
                  <c:v>56.71</c:v>
                </c:pt>
                <c:pt idx="4312">
                  <c:v>56.71</c:v>
                </c:pt>
                <c:pt idx="4313">
                  <c:v>56.71</c:v>
                </c:pt>
                <c:pt idx="4314">
                  <c:v>56.71</c:v>
                </c:pt>
                <c:pt idx="4315">
                  <c:v>56.71</c:v>
                </c:pt>
                <c:pt idx="4316">
                  <c:v>56.71</c:v>
                </c:pt>
                <c:pt idx="4317">
                  <c:v>56.71</c:v>
                </c:pt>
                <c:pt idx="4318">
                  <c:v>56.71</c:v>
                </c:pt>
                <c:pt idx="4319">
                  <c:v>56.71</c:v>
                </c:pt>
                <c:pt idx="4320">
                  <c:v>56.71</c:v>
                </c:pt>
                <c:pt idx="4321">
                  <c:v>56.71</c:v>
                </c:pt>
                <c:pt idx="4322">
                  <c:v>56.71</c:v>
                </c:pt>
                <c:pt idx="4323">
                  <c:v>56.71</c:v>
                </c:pt>
                <c:pt idx="4324">
                  <c:v>56.71</c:v>
                </c:pt>
                <c:pt idx="4325">
                  <c:v>56.71</c:v>
                </c:pt>
                <c:pt idx="4326">
                  <c:v>56.71</c:v>
                </c:pt>
                <c:pt idx="4327">
                  <c:v>56.71</c:v>
                </c:pt>
                <c:pt idx="4328">
                  <c:v>56.71</c:v>
                </c:pt>
                <c:pt idx="4329">
                  <c:v>56.71</c:v>
                </c:pt>
                <c:pt idx="4330">
                  <c:v>56.71</c:v>
                </c:pt>
                <c:pt idx="4331">
                  <c:v>56.71</c:v>
                </c:pt>
                <c:pt idx="4332">
                  <c:v>56.71</c:v>
                </c:pt>
                <c:pt idx="4333">
                  <c:v>56.71</c:v>
                </c:pt>
                <c:pt idx="4334">
                  <c:v>56.71</c:v>
                </c:pt>
                <c:pt idx="4335">
                  <c:v>56.71</c:v>
                </c:pt>
                <c:pt idx="4336">
                  <c:v>56.71</c:v>
                </c:pt>
                <c:pt idx="4337">
                  <c:v>56.71</c:v>
                </c:pt>
                <c:pt idx="4338">
                  <c:v>56.71</c:v>
                </c:pt>
                <c:pt idx="4339">
                  <c:v>56.71</c:v>
                </c:pt>
                <c:pt idx="4340">
                  <c:v>56.71</c:v>
                </c:pt>
                <c:pt idx="4341">
                  <c:v>56.71</c:v>
                </c:pt>
                <c:pt idx="4342">
                  <c:v>56.71</c:v>
                </c:pt>
                <c:pt idx="4343">
                  <c:v>56.71</c:v>
                </c:pt>
                <c:pt idx="4344">
                  <c:v>56.71</c:v>
                </c:pt>
                <c:pt idx="4345">
                  <c:v>56.71</c:v>
                </c:pt>
                <c:pt idx="4346">
                  <c:v>56.71</c:v>
                </c:pt>
                <c:pt idx="4347">
                  <c:v>56.71</c:v>
                </c:pt>
                <c:pt idx="4348">
                  <c:v>56.71</c:v>
                </c:pt>
                <c:pt idx="4349">
                  <c:v>56.71</c:v>
                </c:pt>
                <c:pt idx="4350">
                  <c:v>56.71</c:v>
                </c:pt>
                <c:pt idx="4351">
                  <c:v>56.71</c:v>
                </c:pt>
                <c:pt idx="4352">
                  <c:v>56.71</c:v>
                </c:pt>
                <c:pt idx="4353">
                  <c:v>56.71</c:v>
                </c:pt>
                <c:pt idx="4354">
                  <c:v>56.71</c:v>
                </c:pt>
                <c:pt idx="4355">
                  <c:v>56.71</c:v>
                </c:pt>
                <c:pt idx="4356">
                  <c:v>56.7</c:v>
                </c:pt>
                <c:pt idx="4357">
                  <c:v>56.7</c:v>
                </c:pt>
                <c:pt idx="4358">
                  <c:v>56.69</c:v>
                </c:pt>
                <c:pt idx="4359">
                  <c:v>56.68</c:v>
                </c:pt>
                <c:pt idx="4360">
                  <c:v>56.65</c:v>
                </c:pt>
                <c:pt idx="4361">
                  <c:v>56.64</c:v>
                </c:pt>
                <c:pt idx="4362">
                  <c:v>56.62</c:v>
                </c:pt>
                <c:pt idx="4363">
                  <c:v>56.6</c:v>
                </c:pt>
                <c:pt idx="4364">
                  <c:v>56.59</c:v>
                </c:pt>
                <c:pt idx="4365">
                  <c:v>56.57</c:v>
                </c:pt>
                <c:pt idx="4366">
                  <c:v>56.56</c:v>
                </c:pt>
                <c:pt idx="4367">
                  <c:v>56.55</c:v>
                </c:pt>
                <c:pt idx="4368">
                  <c:v>56.55</c:v>
                </c:pt>
                <c:pt idx="4369">
                  <c:v>56.54</c:v>
                </c:pt>
                <c:pt idx="4370">
                  <c:v>56.54</c:v>
                </c:pt>
                <c:pt idx="4371">
                  <c:v>56.54</c:v>
                </c:pt>
                <c:pt idx="4372">
                  <c:v>56.54</c:v>
                </c:pt>
                <c:pt idx="4373">
                  <c:v>56.53</c:v>
                </c:pt>
                <c:pt idx="4374">
                  <c:v>56.52</c:v>
                </c:pt>
                <c:pt idx="4375">
                  <c:v>56.5</c:v>
                </c:pt>
                <c:pt idx="4376">
                  <c:v>56.48</c:v>
                </c:pt>
                <c:pt idx="4377">
                  <c:v>56.47</c:v>
                </c:pt>
                <c:pt idx="4378">
                  <c:v>56.45</c:v>
                </c:pt>
                <c:pt idx="4379">
                  <c:v>56.43</c:v>
                </c:pt>
                <c:pt idx="4380">
                  <c:v>56.41</c:v>
                </c:pt>
                <c:pt idx="4381">
                  <c:v>56.4</c:v>
                </c:pt>
                <c:pt idx="4382">
                  <c:v>56.39</c:v>
                </c:pt>
                <c:pt idx="4383">
                  <c:v>56.38</c:v>
                </c:pt>
                <c:pt idx="4384">
                  <c:v>56.38</c:v>
                </c:pt>
                <c:pt idx="4385">
                  <c:v>56.38</c:v>
                </c:pt>
                <c:pt idx="4386">
                  <c:v>56.38</c:v>
                </c:pt>
                <c:pt idx="4387">
                  <c:v>56.38</c:v>
                </c:pt>
                <c:pt idx="4388">
                  <c:v>56.37</c:v>
                </c:pt>
                <c:pt idx="4389">
                  <c:v>56.36</c:v>
                </c:pt>
                <c:pt idx="4390">
                  <c:v>56.35</c:v>
                </c:pt>
                <c:pt idx="4391">
                  <c:v>56.34</c:v>
                </c:pt>
                <c:pt idx="4392">
                  <c:v>56.32</c:v>
                </c:pt>
                <c:pt idx="4393">
                  <c:v>56.32</c:v>
                </c:pt>
                <c:pt idx="4394">
                  <c:v>56.3</c:v>
                </c:pt>
                <c:pt idx="4395">
                  <c:v>56.29</c:v>
                </c:pt>
                <c:pt idx="4396">
                  <c:v>56.27</c:v>
                </c:pt>
                <c:pt idx="4397">
                  <c:v>56.25</c:v>
                </c:pt>
                <c:pt idx="4398">
                  <c:v>56.24</c:v>
                </c:pt>
                <c:pt idx="4399">
                  <c:v>56.23</c:v>
                </c:pt>
                <c:pt idx="4400">
                  <c:v>56.21</c:v>
                </c:pt>
                <c:pt idx="4401">
                  <c:v>56.2</c:v>
                </c:pt>
                <c:pt idx="4402">
                  <c:v>56.18</c:v>
                </c:pt>
                <c:pt idx="4403">
                  <c:v>56.17</c:v>
                </c:pt>
                <c:pt idx="4404">
                  <c:v>56.15</c:v>
                </c:pt>
                <c:pt idx="4405">
                  <c:v>56.12</c:v>
                </c:pt>
                <c:pt idx="4406">
                  <c:v>56.11</c:v>
                </c:pt>
                <c:pt idx="4407">
                  <c:v>56.09</c:v>
                </c:pt>
                <c:pt idx="4408">
                  <c:v>56.07</c:v>
                </c:pt>
                <c:pt idx="4409">
                  <c:v>56.06</c:v>
                </c:pt>
                <c:pt idx="4410">
                  <c:v>56.06</c:v>
                </c:pt>
                <c:pt idx="4411">
                  <c:v>56.06</c:v>
                </c:pt>
                <c:pt idx="4412">
                  <c:v>56.06</c:v>
                </c:pt>
                <c:pt idx="4413">
                  <c:v>56.06</c:v>
                </c:pt>
                <c:pt idx="4414">
                  <c:v>56.06</c:v>
                </c:pt>
                <c:pt idx="4415">
                  <c:v>56.06</c:v>
                </c:pt>
                <c:pt idx="4416">
                  <c:v>56.06</c:v>
                </c:pt>
                <c:pt idx="4417">
                  <c:v>56.06</c:v>
                </c:pt>
                <c:pt idx="4418">
                  <c:v>56.06</c:v>
                </c:pt>
                <c:pt idx="4419">
                  <c:v>56.06</c:v>
                </c:pt>
                <c:pt idx="4420">
                  <c:v>56.06</c:v>
                </c:pt>
                <c:pt idx="4421">
                  <c:v>56.06</c:v>
                </c:pt>
                <c:pt idx="4422">
                  <c:v>56.06</c:v>
                </c:pt>
                <c:pt idx="4423">
                  <c:v>56.06</c:v>
                </c:pt>
                <c:pt idx="4424">
                  <c:v>56.06</c:v>
                </c:pt>
                <c:pt idx="4425">
                  <c:v>56.06</c:v>
                </c:pt>
                <c:pt idx="4426">
                  <c:v>56.06</c:v>
                </c:pt>
                <c:pt idx="4427">
                  <c:v>56.06</c:v>
                </c:pt>
                <c:pt idx="4428">
                  <c:v>56.06</c:v>
                </c:pt>
                <c:pt idx="4429">
                  <c:v>56.06</c:v>
                </c:pt>
                <c:pt idx="4430">
                  <c:v>56.06</c:v>
                </c:pt>
                <c:pt idx="4431">
                  <c:v>56.06</c:v>
                </c:pt>
                <c:pt idx="4432">
                  <c:v>56.06</c:v>
                </c:pt>
                <c:pt idx="4433">
                  <c:v>56.06</c:v>
                </c:pt>
                <c:pt idx="4434">
                  <c:v>56.06</c:v>
                </c:pt>
                <c:pt idx="4435">
                  <c:v>56.06</c:v>
                </c:pt>
                <c:pt idx="4436">
                  <c:v>56.06</c:v>
                </c:pt>
                <c:pt idx="4437">
                  <c:v>56.06</c:v>
                </c:pt>
                <c:pt idx="4438">
                  <c:v>56.06</c:v>
                </c:pt>
                <c:pt idx="4439">
                  <c:v>56.06</c:v>
                </c:pt>
                <c:pt idx="4440">
                  <c:v>56.06</c:v>
                </c:pt>
                <c:pt idx="4441">
                  <c:v>56.06</c:v>
                </c:pt>
                <c:pt idx="4442">
                  <c:v>56.06</c:v>
                </c:pt>
                <c:pt idx="4443">
                  <c:v>56.06</c:v>
                </c:pt>
                <c:pt idx="4444">
                  <c:v>56.06</c:v>
                </c:pt>
                <c:pt idx="4445">
                  <c:v>56.06</c:v>
                </c:pt>
                <c:pt idx="4446">
                  <c:v>56.06</c:v>
                </c:pt>
                <c:pt idx="4447">
                  <c:v>56.06</c:v>
                </c:pt>
                <c:pt idx="4448">
                  <c:v>56.06</c:v>
                </c:pt>
                <c:pt idx="4449">
                  <c:v>56.06</c:v>
                </c:pt>
                <c:pt idx="4450">
                  <c:v>56.06</c:v>
                </c:pt>
                <c:pt idx="4451">
                  <c:v>56.05</c:v>
                </c:pt>
                <c:pt idx="4452">
                  <c:v>56.05</c:v>
                </c:pt>
                <c:pt idx="4453">
                  <c:v>56.04</c:v>
                </c:pt>
                <c:pt idx="4454">
                  <c:v>56.04</c:v>
                </c:pt>
                <c:pt idx="4455">
                  <c:v>56.03</c:v>
                </c:pt>
                <c:pt idx="4456">
                  <c:v>56.02</c:v>
                </c:pt>
                <c:pt idx="4457">
                  <c:v>56.02</c:v>
                </c:pt>
                <c:pt idx="4458">
                  <c:v>56.01</c:v>
                </c:pt>
                <c:pt idx="4459">
                  <c:v>56.01</c:v>
                </c:pt>
                <c:pt idx="4460">
                  <c:v>56</c:v>
                </c:pt>
                <c:pt idx="4461">
                  <c:v>55.99</c:v>
                </c:pt>
                <c:pt idx="4462">
                  <c:v>55.98</c:v>
                </c:pt>
                <c:pt idx="4463">
                  <c:v>55.96</c:v>
                </c:pt>
                <c:pt idx="4464">
                  <c:v>55.94</c:v>
                </c:pt>
                <c:pt idx="4465">
                  <c:v>55.93</c:v>
                </c:pt>
                <c:pt idx="4466">
                  <c:v>55.92</c:v>
                </c:pt>
                <c:pt idx="4467">
                  <c:v>55.92</c:v>
                </c:pt>
                <c:pt idx="4468">
                  <c:v>55.91</c:v>
                </c:pt>
                <c:pt idx="4469">
                  <c:v>55.91</c:v>
                </c:pt>
                <c:pt idx="4470">
                  <c:v>55.9</c:v>
                </c:pt>
                <c:pt idx="4471">
                  <c:v>55.9</c:v>
                </c:pt>
                <c:pt idx="4472">
                  <c:v>55.9</c:v>
                </c:pt>
                <c:pt idx="4473">
                  <c:v>55.9</c:v>
                </c:pt>
                <c:pt idx="4474">
                  <c:v>55.89</c:v>
                </c:pt>
                <c:pt idx="4475">
                  <c:v>55.89</c:v>
                </c:pt>
                <c:pt idx="4476">
                  <c:v>55.89</c:v>
                </c:pt>
                <c:pt idx="4477">
                  <c:v>55.89</c:v>
                </c:pt>
                <c:pt idx="4478">
                  <c:v>55.88</c:v>
                </c:pt>
                <c:pt idx="4479">
                  <c:v>55.88</c:v>
                </c:pt>
                <c:pt idx="4480">
                  <c:v>55.88</c:v>
                </c:pt>
                <c:pt idx="4481">
                  <c:v>55.88</c:v>
                </c:pt>
                <c:pt idx="4482">
                  <c:v>55.88</c:v>
                </c:pt>
                <c:pt idx="4483">
                  <c:v>55.88</c:v>
                </c:pt>
                <c:pt idx="4484">
                  <c:v>55.88</c:v>
                </c:pt>
                <c:pt idx="4485">
                  <c:v>55.88</c:v>
                </c:pt>
                <c:pt idx="4486">
                  <c:v>55.87</c:v>
                </c:pt>
                <c:pt idx="4487">
                  <c:v>55.87</c:v>
                </c:pt>
                <c:pt idx="4488">
                  <c:v>55.86</c:v>
                </c:pt>
                <c:pt idx="4489">
                  <c:v>55.86</c:v>
                </c:pt>
                <c:pt idx="4490">
                  <c:v>55.86</c:v>
                </c:pt>
                <c:pt idx="4491">
                  <c:v>55.85</c:v>
                </c:pt>
                <c:pt idx="4492">
                  <c:v>55.85</c:v>
                </c:pt>
                <c:pt idx="4493">
                  <c:v>55.85</c:v>
                </c:pt>
                <c:pt idx="4494">
                  <c:v>55.85</c:v>
                </c:pt>
                <c:pt idx="4495">
                  <c:v>55.84</c:v>
                </c:pt>
                <c:pt idx="4496">
                  <c:v>55.84</c:v>
                </c:pt>
                <c:pt idx="4497">
                  <c:v>55.84</c:v>
                </c:pt>
                <c:pt idx="4498">
                  <c:v>55.83</c:v>
                </c:pt>
                <c:pt idx="4499">
                  <c:v>55.83</c:v>
                </c:pt>
                <c:pt idx="4500">
                  <c:v>55.82</c:v>
                </c:pt>
                <c:pt idx="4501">
                  <c:v>55.82</c:v>
                </c:pt>
                <c:pt idx="4502">
                  <c:v>55.82</c:v>
                </c:pt>
                <c:pt idx="4503">
                  <c:v>55.81</c:v>
                </c:pt>
                <c:pt idx="4504">
                  <c:v>55.8</c:v>
                </c:pt>
                <c:pt idx="4505">
                  <c:v>55.8</c:v>
                </c:pt>
                <c:pt idx="4506">
                  <c:v>55.79</c:v>
                </c:pt>
                <c:pt idx="4507">
                  <c:v>55.79</c:v>
                </c:pt>
                <c:pt idx="4508">
                  <c:v>55.79</c:v>
                </c:pt>
                <c:pt idx="4509">
                  <c:v>55.8</c:v>
                </c:pt>
                <c:pt idx="4510">
                  <c:v>55.81</c:v>
                </c:pt>
                <c:pt idx="4511">
                  <c:v>55.83</c:v>
                </c:pt>
                <c:pt idx="4512">
                  <c:v>55.85</c:v>
                </c:pt>
                <c:pt idx="4513">
                  <c:v>55.86</c:v>
                </c:pt>
                <c:pt idx="4514">
                  <c:v>55.87</c:v>
                </c:pt>
                <c:pt idx="4515">
                  <c:v>55.88</c:v>
                </c:pt>
                <c:pt idx="4516">
                  <c:v>55.88</c:v>
                </c:pt>
                <c:pt idx="4517">
                  <c:v>55.88</c:v>
                </c:pt>
                <c:pt idx="4518">
                  <c:v>55.89</c:v>
                </c:pt>
                <c:pt idx="4519">
                  <c:v>55.89</c:v>
                </c:pt>
                <c:pt idx="4520">
                  <c:v>55.9</c:v>
                </c:pt>
                <c:pt idx="4521">
                  <c:v>55.9</c:v>
                </c:pt>
                <c:pt idx="4522">
                  <c:v>55.9</c:v>
                </c:pt>
                <c:pt idx="4523">
                  <c:v>55.91</c:v>
                </c:pt>
                <c:pt idx="4524">
                  <c:v>55.92</c:v>
                </c:pt>
                <c:pt idx="4525">
                  <c:v>55.94</c:v>
                </c:pt>
                <c:pt idx="4526">
                  <c:v>55.96</c:v>
                </c:pt>
                <c:pt idx="4527">
                  <c:v>55.97</c:v>
                </c:pt>
                <c:pt idx="4528">
                  <c:v>55.99</c:v>
                </c:pt>
                <c:pt idx="4529">
                  <c:v>56.01</c:v>
                </c:pt>
                <c:pt idx="4530">
                  <c:v>56.02</c:v>
                </c:pt>
                <c:pt idx="4531">
                  <c:v>56.03</c:v>
                </c:pt>
                <c:pt idx="4532">
                  <c:v>56.04</c:v>
                </c:pt>
                <c:pt idx="4533">
                  <c:v>56.05</c:v>
                </c:pt>
                <c:pt idx="4534">
                  <c:v>56.05</c:v>
                </c:pt>
                <c:pt idx="4535">
                  <c:v>56.06</c:v>
                </c:pt>
                <c:pt idx="4536">
                  <c:v>56.06</c:v>
                </c:pt>
                <c:pt idx="4537">
                  <c:v>56.06</c:v>
                </c:pt>
                <c:pt idx="4538">
                  <c:v>56.06</c:v>
                </c:pt>
                <c:pt idx="4539">
                  <c:v>56.06</c:v>
                </c:pt>
                <c:pt idx="4540">
                  <c:v>56.06</c:v>
                </c:pt>
                <c:pt idx="4541">
                  <c:v>56.06</c:v>
                </c:pt>
                <c:pt idx="4542">
                  <c:v>56.07</c:v>
                </c:pt>
                <c:pt idx="4543">
                  <c:v>56.07</c:v>
                </c:pt>
                <c:pt idx="4544">
                  <c:v>56.08</c:v>
                </c:pt>
                <c:pt idx="4545">
                  <c:v>56.08</c:v>
                </c:pt>
                <c:pt idx="4546">
                  <c:v>56.08</c:v>
                </c:pt>
                <c:pt idx="4547">
                  <c:v>56.09</c:v>
                </c:pt>
                <c:pt idx="4548">
                  <c:v>56.1</c:v>
                </c:pt>
                <c:pt idx="4549">
                  <c:v>56.1</c:v>
                </c:pt>
                <c:pt idx="4550">
                  <c:v>56.11</c:v>
                </c:pt>
                <c:pt idx="4551">
                  <c:v>56.12</c:v>
                </c:pt>
                <c:pt idx="4552">
                  <c:v>56.14</c:v>
                </c:pt>
                <c:pt idx="4553">
                  <c:v>56.15</c:v>
                </c:pt>
                <c:pt idx="4554">
                  <c:v>56.17</c:v>
                </c:pt>
                <c:pt idx="4555">
                  <c:v>56.18</c:v>
                </c:pt>
                <c:pt idx="4556">
                  <c:v>56.19</c:v>
                </c:pt>
                <c:pt idx="4557">
                  <c:v>56.2</c:v>
                </c:pt>
                <c:pt idx="4558">
                  <c:v>56.2</c:v>
                </c:pt>
                <c:pt idx="4559">
                  <c:v>56.2</c:v>
                </c:pt>
                <c:pt idx="4560">
                  <c:v>56.2</c:v>
                </c:pt>
                <c:pt idx="4561">
                  <c:v>56.2</c:v>
                </c:pt>
                <c:pt idx="4562">
                  <c:v>56.21</c:v>
                </c:pt>
                <c:pt idx="4563">
                  <c:v>56.21</c:v>
                </c:pt>
                <c:pt idx="4564">
                  <c:v>56.22</c:v>
                </c:pt>
                <c:pt idx="4565">
                  <c:v>56.23</c:v>
                </c:pt>
                <c:pt idx="4566">
                  <c:v>56.23</c:v>
                </c:pt>
                <c:pt idx="4567">
                  <c:v>56.24</c:v>
                </c:pt>
                <c:pt idx="4568">
                  <c:v>56.25</c:v>
                </c:pt>
                <c:pt idx="4569">
                  <c:v>56.26</c:v>
                </c:pt>
                <c:pt idx="4570">
                  <c:v>56.27</c:v>
                </c:pt>
                <c:pt idx="4571">
                  <c:v>56.29</c:v>
                </c:pt>
                <c:pt idx="4572">
                  <c:v>56.3</c:v>
                </c:pt>
                <c:pt idx="4573">
                  <c:v>56.31</c:v>
                </c:pt>
                <c:pt idx="4574">
                  <c:v>56.32</c:v>
                </c:pt>
                <c:pt idx="4575">
                  <c:v>56.33</c:v>
                </c:pt>
                <c:pt idx="4576">
                  <c:v>56.34</c:v>
                </c:pt>
                <c:pt idx="4577">
                  <c:v>56.34</c:v>
                </c:pt>
                <c:pt idx="4578">
                  <c:v>56.35</c:v>
                </c:pt>
                <c:pt idx="4579">
                  <c:v>56.36</c:v>
                </c:pt>
                <c:pt idx="4580">
                  <c:v>56.36</c:v>
                </c:pt>
                <c:pt idx="4581">
                  <c:v>56.37</c:v>
                </c:pt>
                <c:pt idx="4582">
                  <c:v>56.38</c:v>
                </c:pt>
                <c:pt idx="4583">
                  <c:v>56.38</c:v>
                </c:pt>
                <c:pt idx="4584">
                  <c:v>56.38</c:v>
                </c:pt>
                <c:pt idx="4585">
                  <c:v>56.38</c:v>
                </c:pt>
                <c:pt idx="4586">
                  <c:v>56.38</c:v>
                </c:pt>
                <c:pt idx="4587">
                  <c:v>56.38</c:v>
                </c:pt>
                <c:pt idx="4588">
                  <c:v>56.38</c:v>
                </c:pt>
                <c:pt idx="4589">
                  <c:v>56.39</c:v>
                </c:pt>
                <c:pt idx="4590">
                  <c:v>56.39</c:v>
                </c:pt>
                <c:pt idx="4591">
                  <c:v>56.4</c:v>
                </c:pt>
                <c:pt idx="4592">
                  <c:v>56.41</c:v>
                </c:pt>
                <c:pt idx="4593">
                  <c:v>56.42</c:v>
                </c:pt>
                <c:pt idx="4594">
                  <c:v>56.43</c:v>
                </c:pt>
                <c:pt idx="4595">
                  <c:v>56.44</c:v>
                </c:pt>
                <c:pt idx="4596">
                  <c:v>56.45</c:v>
                </c:pt>
                <c:pt idx="4597">
                  <c:v>56.46</c:v>
                </c:pt>
                <c:pt idx="4598">
                  <c:v>56.47</c:v>
                </c:pt>
                <c:pt idx="4599">
                  <c:v>56.49</c:v>
                </c:pt>
                <c:pt idx="4600">
                  <c:v>56.5</c:v>
                </c:pt>
                <c:pt idx="4601">
                  <c:v>56.52</c:v>
                </c:pt>
                <c:pt idx="4602">
                  <c:v>56.52</c:v>
                </c:pt>
                <c:pt idx="4603">
                  <c:v>56.52</c:v>
                </c:pt>
                <c:pt idx="4604">
                  <c:v>56.53</c:v>
                </c:pt>
                <c:pt idx="4605">
                  <c:v>56.53</c:v>
                </c:pt>
                <c:pt idx="4606">
                  <c:v>56.53</c:v>
                </c:pt>
                <c:pt idx="4607">
                  <c:v>56.54</c:v>
                </c:pt>
                <c:pt idx="4608">
                  <c:v>56.54</c:v>
                </c:pt>
                <c:pt idx="4609">
                  <c:v>56.54</c:v>
                </c:pt>
                <c:pt idx="4610">
                  <c:v>56.54</c:v>
                </c:pt>
                <c:pt idx="4611">
                  <c:v>56.54</c:v>
                </c:pt>
                <c:pt idx="4612">
                  <c:v>56.54</c:v>
                </c:pt>
                <c:pt idx="4613">
                  <c:v>56.54</c:v>
                </c:pt>
                <c:pt idx="4614">
                  <c:v>56.54</c:v>
                </c:pt>
                <c:pt idx="4615">
                  <c:v>56.54</c:v>
                </c:pt>
                <c:pt idx="4616">
                  <c:v>56.54</c:v>
                </c:pt>
                <c:pt idx="4617">
                  <c:v>56.54</c:v>
                </c:pt>
                <c:pt idx="4618">
                  <c:v>56.54</c:v>
                </c:pt>
                <c:pt idx="4619">
                  <c:v>56.54</c:v>
                </c:pt>
                <c:pt idx="4620">
                  <c:v>56.54</c:v>
                </c:pt>
                <c:pt idx="4621">
                  <c:v>56.54</c:v>
                </c:pt>
                <c:pt idx="4622">
                  <c:v>56.54</c:v>
                </c:pt>
                <c:pt idx="4623">
                  <c:v>56.54</c:v>
                </c:pt>
                <c:pt idx="4624">
                  <c:v>56.54</c:v>
                </c:pt>
                <c:pt idx="4625">
                  <c:v>56.54</c:v>
                </c:pt>
                <c:pt idx="4626">
                  <c:v>56.53</c:v>
                </c:pt>
                <c:pt idx="4627">
                  <c:v>56.53</c:v>
                </c:pt>
                <c:pt idx="4628">
                  <c:v>56.53</c:v>
                </c:pt>
                <c:pt idx="4629">
                  <c:v>56.52</c:v>
                </c:pt>
                <c:pt idx="4630">
                  <c:v>56.52</c:v>
                </c:pt>
                <c:pt idx="4631">
                  <c:v>56.51</c:v>
                </c:pt>
                <c:pt idx="4632">
                  <c:v>56.5</c:v>
                </c:pt>
                <c:pt idx="4633">
                  <c:v>56.49</c:v>
                </c:pt>
                <c:pt idx="4634">
                  <c:v>56.48</c:v>
                </c:pt>
                <c:pt idx="4635">
                  <c:v>56.47</c:v>
                </c:pt>
                <c:pt idx="4636">
                  <c:v>56.46</c:v>
                </c:pt>
                <c:pt idx="4637">
                  <c:v>56.45</c:v>
                </c:pt>
                <c:pt idx="4638">
                  <c:v>56.44</c:v>
                </c:pt>
                <c:pt idx="4639">
                  <c:v>56.43</c:v>
                </c:pt>
                <c:pt idx="4640">
                  <c:v>56.42</c:v>
                </c:pt>
                <c:pt idx="4641">
                  <c:v>56.41</c:v>
                </c:pt>
                <c:pt idx="4642">
                  <c:v>56.41</c:v>
                </c:pt>
                <c:pt idx="4643">
                  <c:v>56.4</c:v>
                </c:pt>
                <c:pt idx="4644">
                  <c:v>56.4</c:v>
                </c:pt>
                <c:pt idx="4645">
                  <c:v>56.39</c:v>
                </c:pt>
                <c:pt idx="4646">
                  <c:v>56.39</c:v>
                </c:pt>
                <c:pt idx="4647">
                  <c:v>56.38</c:v>
                </c:pt>
                <c:pt idx="4648">
                  <c:v>56.38</c:v>
                </c:pt>
                <c:pt idx="4649">
                  <c:v>56.38</c:v>
                </c:pt>
                <c:pt idx="4650">
                  <c:v>56.38</c:v>
                </c:pt>
                <c:pt idx="4651">
                  <c:v>56.38</c:v>
                </c:pt>
                <c:pt idx="4652">
                  <c:v>56.38</c:v>
                </c:pt>
                <c:pt idx="4653">
                  <c:v>56.38</c:v>
                </c:pt>
                <c:pt idx="4654">
                  <c:v>56.38</c:v>
                </c:pt>
                <c:pt idx="4655">
                  <c:v>56.38</c:v>
                </c:pt>
                <c:pt idx="4656">
                  <c:v>56.38</c:v>
                </c:pt>
                <c:pt idx="4657">
                  <c:v>56.38</c:v>
                </c:pt>
                <c:pt idx="4658">
                  <c:v>56.37</c:v>
                </c:pt>
                <c:pt idx="4659">
                  <c:v>56.37</c:v>
                </c:pt>
                <c:pt idx="4660">
                  <c:v>56.36</c:v>
                </c:pt>
                <c:pt idx="4661">
                  <c:v>56.36</c:v>
                </c:pt>
                <c:pt idx="4662">
                  <c:v>56.36</c:v>
                </c:pt>
                <c:pt idx="4663">
                  <c:v>56.35</c:v>
                </c:pt>
                <c:pt idx="4664">
                  <c:v>56.35</c:v>
                </c:pt>
                <c:pt idx="4665">
                  <c:v>56.34</c:v>
                </c:pt>
                <c:pt idx="4666">
                  <c:v>56.33</c:v>
                </c:pt>
                <c:pt idx="4667">
                  <c:v>56.33</c:v>
                </c:pt>
                <c:pt idx="4668">
                  <c:v>56.32</c:v>
                </c:pt>
                <c:pt idx="4669">
                  <c:v>56.32</c:v>
                </c:pt>
                <c:pt idx="4670">
                  <c:v>56.32</c:v>
                </c:pt>
                <c:pt idx="4671">
                  <c:v>56.32</c:v>
                </c:pt>
                <c:pt idx="4672">
                  <c:v>56.32</c:v>
                </c:pt>
                <c:pt idx="4673">
                  <c:v>56.32</c:v>
                </c:pt>
                <c:pt idx="4674">
                  <c:v>56.31</c:v>
                </c:pt>
                <c:pt idx="4675">
                  <c:v>56.31</c:v>
                </c:pt>
                <c:pt idx="4676">
                  <c:v>56.3</c:v>
                </c:pt>
                <c:pt idx="4677">
                  <c:v>56.3</c:v>
                </c:pt>
                <c:pt idx="4678">
                  <c:v>56.3</c:v>
                </c:pt>
                <c:pt idx="4679">
                  <c:v>56.3</c:v>
                </c:pt>
                <c:pt idx="4680">
                  <c:v>56.3</c:v>
                </c:pt>
                <c:pt idx="4681">
                  <c:v>56.3</c:v>
                </c:pt>
                <c:pt idx="4682">
                  <c:v>56.29</c:v>
                </c:pt>
                <c:pt idx="4683">
                  <c:v>56.29</c:v>
                </c:pt>
                <c:pt idx="4684">
                  <c:v>56.29</c:v>
                </c:pt>
                <c:pt idx="4685">
                  <c:v>56.3</c:v>
                </c:pt>
                <c:pt idx="4686">
                  <c:v>56.3</c:v>
                </c:pt>
                <c:pt idx="4687">
                  <c:v>56.3</c:v>
                </c:pt>
                <c:pt idx="4688">
                  <c:v>56.3</c:v>
                </c:pt>
                <c:pt idx="4689">
                  <c:v>56.3</c:v>
                </c:pt>
                <c:pt idx="4690">
                  <c:v>56.31</c:v>
                </c:pt>
                <c:pt idx="4691">
                  <c:v>56.31</c:v>
                </c:pt>
                <c:pt idx="4692">
                  <c:v>56.31</c:v>
                </c:pt>
                <c:pt idx="4693">
                  <c:v>56.32</c:v>
                </c:pt>
                <c:pt idx="4694">
                  <c:v>56.32</c:v>
                </c:pt>
                <c:pt idx="4695">
                  <c:v>56.34</c:v>
                </c:pt>
                <c:pt idx="4696">
                  <c:v>56.34</c:v>
                </c:pt>
                <c:pt idx="4697">
                  <c:v>56.35</c:v>
                </c:pt>
                <c:pt idx="4698">
                  <c:v>56.36</c:v>
                </c:pt>
                <c:pt idx="4699">
                  <c:v>56.36</c:v>
                </c:pt>
                <c:pt idx="4700">
                  <c:v>56.37</c:v>
                </c:pt>
                <c:pt idx="4701">
                  <c:v>56.37</c:v>
                </c:pt>
                <c:pt idx="4702">
                  <c:v>56.38</c:v>
                </c:pt>
                <c:pt idx="4703">
                  <c:v>56.38</c:v>
                </c:pt>
                <c:pt idx="4704">
                  <c:v>56.38</c:v>
                </c:pt>
                <c:pt idx="4705">
                  <c:v>56.38</c:v>
                </c:pt>
                <c:pt idx="4706">
                  <c:v>56.38</c:v>
                </c:pt>
                <c:pt idx="4707">
                  <c:v>56.39</c:v>
                </c:pt>
                <c:pt idx="4708">
                  <c:v>56.4</c:v>
                </c:pt>
                <c:pt idx="4709">
                  <c:v>56.41</c:v>
                </c:pt>
                <c:pt idx="4710">
                  <c:v>56.42</c:v>
                </c:pt>
                <c:pt idx="4711">
                  <c:v>56.43</c:v>
                </c:pt>
                <c:pt idx="4712">
                  <c:v>56.44</c:v>
                </c:pt>
                <c:pt idx="4713">
                  <c:v>56.45</c:v>
                </c:pt>
                <c:pt idx="4714">
                  <c:v>56.46</c:v>
                </c:pt>
                <c:pt idx="4715">
                  <c:v>56.48</c:v>
                </c:pt>
                <c:pt idx="4716">
                  <c:v>56.49</c:v>
                </c:pt>
                <c:pt idx="4717">
                  <c:v>56.51</c:v>
                </c:pt>
                <c:pt idx="4718">
                  <c:v>56.52</c:v>
                </c:pt>
                <c:pt idx="4719">
                  <c:v>56.54</c:v>
                </c:pt>
                <c:pt idx="4720">
                  <c:v>56.54</c:v>
                </c:pt>
                <c:pt idx="4721">
                  <c:v>56.54</c:v>
                </c:pt>
                <c:pt idx="4722">
                  <c:v>56.54</c:v>
                </c:pt>
                <c:pt idx="4723">
                  <c:v>56.54</c:v>
                </c:pt>
                <c:pt idx="4724">
                  <c:v>56.54</c:v>
                </c:pt>
                <c:pt idx="4725">
                  <c:v>56.54</c:v>
                </c:pt>
                <c:pt idx="4726">
                  <c:v>56.54</c:v>
                </c:pt>
                <c:pt idx="4727">
                  <c:v>56.55</c:v>
                </c:pt>
                <c:pt idx="4728">
                  <c:v>56.55</c:v>
                </c:pt>
                <c:pt idx="4729">
                  <c:v>56.56</c:v>
                </c:pt>
                <c:pt idx="4730">
                  <c:v>56.57</c:v>
                </c:pt>
                <c:pt idx="4731">
                  <c:v>56.59</c:v>
                </c:pt>
                <c:pt idx="4732">
                  <c:v>56.6</c:v>
                </c:pt>
                <c:pt idx="4733">
                  <c:v>56.61</c:v>
                </c:pt>
                <c:pt idx="4734">
                  <c:v>56.61</c:v>
                </c:pt>
                <c:pt idx="4735">
                  <c:v>56.62</c:v>
                </c:pt>
                <c:pt idx="4736">
                  <c:v>56.62</c:v>
                </c:pt>
                <c:pt idx="4737">
                  <c:v>56.63</c:v>
                </c:pt>
                <c:pt idx="4738">
                  <c:v>56.63</c:v>
                </c:pt>
                <c:pt idx="4739">
                  <c:v>56.63</c:v>
                </c:pt>
                <c:pt idx="4740">
                  <c:v>56.64</c:v>
                </c:pt>
                <c:pt idx="4741">
                  <c:v>56.63</c:v>
                </c:pt>
                <c:pt idx="4742">
                  <c:v>56.63</c:v>
                </c:pt>
                <c:pt idx="4743">
                  <c:v>56.64</c:v>
                </c:pt>
                <c:pt idx="4744">
                  <c:v>56.64</c:v>
                </c:pt>
                <c:pt idx="4745">
                  <c:v>56.64</c:v>
                </c:pt>
                <c:pt idx="4746">
                  <c:v>56.64</c:v>
                </c:pt>
                <c:pt idx="4747">
                  <c:v>56.64</c:v>
                </c:pt>
                <c:pt idx="4748">
                  <c:v>56.65</c:v>
                </c:pt>
                <c:pt idx="4749">
                  <c:v>56.65</c:v>
                </c:pt>
                <c:pt idx="4750">
                  <c:v>56.65</c:v>
                </c:pt>
                <c:pt idx="4751">
                  <c:v>56.65</c:v>
                </c:pt>
                <c:pt idx="4752">
                  <c:v>56.65</c:v>
                </c:pt>
                <c:pt idx="4753">
                  <c:v>56.65</c:v>
                </c:pt>
                <c:pt idx="4754">
                  <c:v>56.65</c:v>
                </c:pt>
                <c:pt idx="4755">
                  <c:v>56.65</c:v>
                </c:pt>
                <c:pt idx="4756">
                  <c:v>56.65</c:v>
                </c:pt>
                <c:pt idx="4757">
                  <c:v>56.65</c:v>
                </c:pt>
                <c:pt idx="4758">
                  <c:v>56.66</c:v>
                </c:pt>
                <c:pt idx="4759">
                  <c:v>56.67</c:v>
                </c:pt>
                <c:pt idx="4760">
                  <c:v>56.68</c:v>
                </c:pt>
                <c:pt idx="4761">
                  <c:v>56.68</c:v>
                </c:pt>
                <c:pt idx="4762">
                  <c:v>56.69</c:v>
                </c:pt>
                <c:pt idx="4763">
                  <c:v>56.69</c:v>
                </c:pt>
                <c:pt idx="4764">
                  <c:v>56.69</c:v>
                </c:pt>
                <c:pt idx="4765">
                  <c:v>56.69</c:v>
                </c:pt>
                <c:pt idx="4766">
                  <c:v>56.69</c:v>
                </c:pt>
                <c:pt idx="4767">
                  <c:v>56.7</c:v>
                </c:pt>
                <c:pt idx="4768">
                  <c:v>56.7</c:v>
                </c:pt>
                <c:pt idx="4769">
                  <c:v>56.7</c:v>
                </c:pt>
                <c:pt idx="4770">
                  <c:v>56.71</c:v>
                </c:pt>
                <c:pt idx="4771">
                  <c:v>56.71</c:v>
                </c:pt>
                <c:pt idx="4772">
                  <c:v>56.71</c:v>
                </c:pt>
                <c:pt idx="4773">
                  <c:v>56.71</c:v>
                </c:pt>
                <c:pt idx="4774">
                  <c:v>56.71</c:v>
                </c:pt>
                <c:pt idx="4775">
                  <c:v>56.71</c:v>
                </c:pt>
                <c:pt idx="4776">
                  <c:v>56.71</c:v>
                </c:pt>
                <c:pt idx="4777">
                  <c:v>56.71</c:v>
                </c:pt>
                <c:pt idx="4778">
                  <c:v>56.71</c:v>
                </c:pt>
                <c:pt idx="4779">
                  <c:v>56.71</c:v>
                </c:pt>
                <c:pt idx="4780">
                  <c:v>56.71</c:v>
                </c:pt>
                <c:pt idx="4781">
                  <c:v>56.71</c:v>
                </c:pt>
                <c:pt idx="4782">
                  <c:v>56.71</c:v>
                </c:pt>
                <c:pt idx="4783">
                  <c:v>56.71</c:v>
                </c:pt>
                <c:pt idx="4784">
                  <c:v>56.71</c:v>
                </c:pt>
                <c:pt idx="4785">
                  <c:v>56.71</c:v>
                </c:pt>
                <c:pt idx="4786">
                  <c:v>56.71</c:v>
                </c:pt>
                <c:pt idx="4787">
                  <c:v>56.71</c:v>
                </c:pt>
                <c:pt idx="4788">
                  <c:v>56.71</c:v>
                </c:pt>
                <c:pt idx="4789">
                  <c:v>56.71</c:v>
                </c:pt>
                <c:pt idx="4790">
                  <c:v>56.71</c:v>
                </c:pt>
                <c:pt idx="4791">
                  <c:v>56.71</c:v>
                </c:pt>
                <c:pt idx="4792">
                  <c:v>56.71</c:v>
                </c:pt>
                <c:pt idx="4793">
                  <c:v>56.71</c:v>
                </c:pt>
                <c:pt idx="4794">
                  <c:v>56.71</c:v>
                </c:pt>
                <c:pt idx="4795">
                  <c:v>56.71</c:v>
                </c:pt>
                <c:pt idx="4796">
                  <c:v>56.71</c:v>
                </c:pt>
                <c:pt idx="4797">
                  <c:v>56.71</c:v>
                </c:pt>
                <c:pt idx="4798">
                  <c:v>56.71</c:v>
                </c:pt>
                <c:pt idx="4799">
                  <c:v>56.71</c:v>
                </c:pt>
                <c:pt idx="4800">
                  <c:v>56.71</c:v>
                </c:pt>
                <c:pt idx="4801">
                  <c:v>56.71</c:v>
                </c:pt>
                <c:pt idx="4802">
                  <c:v>56.71</c:v>
                </c:pt>
                <c:pt idx="4803">
                  <c:v>56.71</c:v>
                </c:pt>
                <c:pt idx="4804">
                  <c:v>56.71</c:v>
                </c:pt>
                <c:pt idx="4805">
                  <c:v>56.71</c:v>
                </c:pt>
                <c:pt idx="4806">
                  <c:v>56.71</c:v>
                </c:pt>
                <c:pt idx="4807">
                  <c:v>56.71</c:v>
                </c:pt>
                <c:pt idx="4808">
                  <c:v>56.71</c:v>
                </c:pt>
                <c:pt idx="4809">
                  <c:v>56.71</c:v>
                </c:pt>
                <c:pt idx="4810">
                  <c:v>56.71</c:v>
                </c:pt>
                <c:pt idx="4811">
                  <c:v>56.71</c:v>
                </c:pt>
                <c:pt idx="4812">
                  <c:v>56.71</c:v>
                </c:pt>
                <c:pt idx="4813">
                  <c:v>56.7</c:v>
                </c:pt>
                <c:pt idx="4814">
                  <c:v>56.7</c:v>
                </c:pt>
                <c:pt idx="4815">
                  <c:v>56.69</c:v>
                </c:pt>
                <c:pt idx="4816">
                  <c:v>56.68</c:v>
                </c:pt>
                <c:pt idx="4817">
                  <c:v>56.68</c:v>
                </c:pt>
                <c:pt idx="4818">
                  <c:v>56.65</c:v>
                </c:pt>
                <c:pt idx="4819">
                  <c:v>56.63</c:v>
                </c:pt>
                <c:pt idx="4820">
                  <c:v>56.61</c:v>
                </c:pt>
                <c:pt idx="4821">
                  <c:v>56.59</c:v>
                </c:pt>
                <c:pt idx="4822">
                  <c:v>56.56</c:v>
                </c:pt>
                <c:pt idx="4823">
                  <c:v>56.56</c:v>
                </c:pt>
                <c:pt idx="4824">
                  <c:v>56.55</c:v>
                </c:pt>
                <c:pt idx="4825">
                  <c:v>56.55</c:v>
                </c:pt>
                <c:pt idx="4826">
                  <c:v>56.54</c:v>
                </c:pt>
                <c:pt idx="4827">
                  <c:v>56.54</c:v>
                </c:pt>
                <c:pt idx="4828">
                  <c:v>56.54</c:v>
                </c:pt>
                <c:pt idx="4829">
                  <c:v>56.54</c:v>
                </c:pt>
                <c:pt idx="4830">
                  <c:v>56.54</c:v>
                </c:pt>
                <c:pt idx="4831">
                  <c:v>56.54</c:v>
                </c:pt>
                <c:pt idx="4832">
                  <c:v>56.54</c:v>
                </c:pt>
                <c:pt idx="4833">
                  <c:v>56.54</c:v>
                </c:pt>
                <c:pt idx="4834">
                  <c:v>56.54</c:v>
                </c:pt>
                <c:pt idx="4835">
                  <c:v>56.54</c:v>
                </c:pt>
                <c:pt idx="4836">
                  <c:v>56.54</c:v>
                </c:pt>
                <c:pt idx="4837">
                  <c:v>56.54</c:v>
                </c:pt>
                <c:pt idx="4838">
                  <c:v>56.53</c:v>
                </c:pt>
                <c:pt idx="4839">
                  <c:v>56.54</c:v>
                </c:pt>
                <c:pt idx="4840">
                  <c:v>56.54</c:v>
                </c:pt>
                <c:pt idx="4841">
                  <c:v>56.54</c:v>
                </c:pt>
                <c:pt idx="4842">
                  <c:v>56.54</c:v>
                </c:pt>
                <c:pt idx="4843">
                  <c:v>56.53</c:v>
                </c:pt>
                <c:pt idx="4844">
                  <c:v>56.54</c:v>
                </c:pt>
                <c:pt idx="4845">
                  <c:v>56.54</c:v>
                </c:pt>
                <c:pt idx="4846">
                  <c:v>56.53</c:v>
                </c:pt>
                <c:pt idx="4847">
                  <c:v>56.53</c:v>
                </c:pt>
                <c:pt idx="4848">
                  <c:v>56.53</c:v>
                </c:pt>
                <c:pt idx="4849">
                  <c:v>56.52</c:v>
                </c:pt>
                <c:pt idx="4850">
                  <c:v>56.52</c:v>
                </c:pt>
                <c:pt idx="4851">
                  <c:v>56.52</c:v>
                </c:pt>
                <c:pt idx="4852">
                  <c:v>56.52</c:v>
                </c:pt>
                <c:pt idx="4853">
                  <c:v>56.52</c:v>
                </c:pt>
                <c:pt idx="4854">
                  <c:v>56.52</c:v>
                </c:pt>
                <c:pt idx="4855">
                  <c:v>56.52</c:v>
                </c:pt>
                <c:pt idx="4856">
                  <c:v>56.52</c:v>
                </c:pt>
                <c:pt idx="4857">
                  <c:v>56.52</c:v>
                </c:pt>
                <c:pt idx="4858">
                  <c:v>56.51</c:v>
                </c:pt>
                <c:pt idx="4859">
                  <c:v>56.5</c:v>
                </c:pt>
                <c:pt idx="4860">
                  <c:v>56.49</c:v>
                </c:pt>
                <c:pt idx="4861">
                  <c:v>56.49</c:v>
                </c:pt>
                <c:pt idx="4862">
                  <c:v>56.48</c:v>
                </c:pt>
                <c:pt idx="4863">
                  <c:v>56.47</c:v>
                </c:pt>
                <c:pt idx="4864">
                  <c:v>56.47</c:v>
                </c:pt>
                <c:pt idx="4865">
                  <c:v>56.47</c:v>
                </c:pt>
                <c:pt idx="4866">
                  <c:v>56.46</c:v>
                </c:pt>
                <c:pt idx="4867">
                  <c:v>56.45</c:v>
                </c:pt>
                <c:pt idx="4868">
                  <c:v>56.44</c:v>
                </c:pt>
                <c:pt idx="4869">
                  <c:v>56.43</c:v>
                </c:pt>
                <c:pt idx="4870">
                  <c:v>56.43</c:v>
                </c:pt>
                <c:pt idx="4871">
                  <c:v>56.43</c:v>
                </c:pt>
                <c:pt idx="4872">
                  <c:v>56.42</c:v>
                </c:pt>
                <c:pt idx="4873">
                  <c:v>56.42</c:v>
                </c:pt>
                <c:pt idx="4874">
                  <c:v>56.41</c:v>
                </c:pt>
                <c:pt idx="4875">
                  <c:v>56.41</c:v>
                </c:pt>
                <c:pt idx="4876">
                  <c:v>56.41</c:v>
                </c:pt>
                <c:pt idx="4877">
                  <c:v>56.4</c:v>
                </c:pt>
                <c:pt idx="4878">
                  <c:v>56.4</c:v>
                </c:pt>
                <c:pt idx="4879">
                  <c:v>56.39</c:v>
                </c:pt>
                <c:pt idx="4880">
                  <c:v>56.39</c:v>
                </c:pt>
                <c:pt idx="4881">
                  <c:v>56.39</c:v>
                </c:pt>
                <c:pt idx="4882">
                  <c:v>56.38</c:v>
                </c:pt>
                <c:pt idx="4883">
                  <c:v>56.38</c:v>
                </c:pt>
                <c:pt idx="4884">
                  <c:v>56.38</c:v>
                </c:pt>
                <c:pt idx="4885">
                  <c:v>56.38</c:v>
                </c:pt>
                <c:pt idx="4886">
                  <c:v>56.38</c:v>
                </c:pt>
                <c:pt idx="4887">
                  <c:v>56.38</c:v>
                </c:pt>
                <c:pt idx="4888">
                  <c:v>56.38</c:v>
                </c:pt>
                <c:pt idx="4889">
                  <c:v>56.38</c:v>
                </c:pt>
                <c:pt idx="4890">
                  <c:v>56.38</c:v>
                </c:pt>
                <c:pt idx="4891">
                  <c:v>56.38</c:v>
                </c:pt>
                <c:pt idx="4892">
                  <c:v>56.38</c:v>
                </c:pt>
                <c:pt idx="4893">
                  <c:v>56.38</c:v>
                </c:pt>
                <c:pt idx="4894">
                  <c:v>56.38</c:v>
                </c:pt>
                <c:pt idx="4895">
                  <c:v>56.38</c:v>
                </c:pt>
                <c:pt idx="4896">
                  <c:v>56.38</c:v>
                </c:pt>
                <c:pt idx="4897">
                  <c:v>56.38</c:v>
                </c:pt>
                <c:pt idx="4898">
                  <c:v>56.38</c:v>
                </c:pt>
                <c:pt idx="4899">
                  <c:v>56.38</c:v>
                </c:pt>
                <c:pt idx="4900">
                  <c:v>56.38</c:v>
                </c:pt>
                <c:pt idx="4901">
                  <c:v>56.38</c:v>
                </c:pt>
                <c:pt idx="4902">
                  <c:v>56.38</c:v>
                </c:pt>
                <c:pt idx="4903">
                  <c:v>56.38</c:v>
                </c:pt>
                <c:pt idx="4904">
                  <c:v>56.38</c:v>
                </c:pt>
                <c:pt idx="4905">
                  <c:v>56.38</c:v>
                </c:pt>
                <c:pt idx="4906">
                  <c:v>56.38</c:v>
                </c:pt>
                <c:pt idx="4907">
                  <c:v>56.38</c:v>
                </c:pt>
                <c:pt idx="4908">
                  <c:v>56.38</c:v>
                </c:pt>
                <c:pt idx="4909">
                  <c:v>56.38</c:v>
                </c:pt>
                <c:pt idx="4910">
                  <c:v>56.38</c:v>
                </c:pt>
                <c:pt idx="4911">
                  <c:v>56.38</c:v>
                </c:pt>
                <c:pt idx="4912">
                  <c:v>56.38</c:v>
                </c:pt>
                <c:pt idx="4913">
                  <c:v>56.38</c:v>
                </c:pt>
                <c:pt idx="4914">
                  <c:v>56.38</c:v>
                </c:pt>
                <c:pt idx="4915">
                  <c:v>56.37</c:v>
                </c:pt>
                <c:pt idx="4916">
                  <c:v>56.37</c:v>
                </c:pt>
                <c:pt idx="4917">
                  <c:v>56.37</c:v>
                </c:pt>
                <c:pt idx="4918">
                  <c:v>56.37</c:v>
                </c:pt>
                <c:pt idx="4919">
                  <c:v>56.37</c:v>
                </c:pt>
                <c:pt idx="4920">
                  <c:v>56.37</c:v>
                </c:pt>
                <c:pt idx="4921">
                  <c:v>56.36</c:v>
                </c:pt>
                <c:pt idx="4922">
                  <c:v>56.36</c:v>
                </c:pt>
                <c:pt idx="4923">
                  <c:v>56.36</c:v>
                </c:pt>
                <c:pt idx="4924">
                  <c:v>56.35</c:v>
                </c:pt>
                <c:pt idx="4925">
                  <c:v>56.34</c:v>
                </c:pt>
                <c:pt idx="4926">
                  <c:v>56.33</c:v>
                </c:pt>
                <c:pt idx="4927">
                  <c:v>56.32</c:v>
                </c:pt>
                <c:pt idx="4928">
                  <c:v>56.31</c:v>
                </c:pt>
                <c:pt idx="4929">
                  <c:v>56.3</c:v>
                </c:pt>
                <c:pt idx="4930">
                  <c:v>56.3</c:v>
                </c:pt>
                <c:pt idx="4931">
                  <c:v>56.29</c:v>
                </c:pt>
                <c:pt idx="4932">
                  <c:v>56.29</c:v>
                </c:pt>
                <c:pt idx="4933">
                  <c:v>56.29</c:v>
                </c:pt>
                <c:pt idx="4934">
                  <c:v>56.28</c:v>
                </c:pt>
                <c:pt idx="4935">
                  <c:v>56.28</c:v>
                </c:pt>
                <c:pt idx="4936">
                  <c:v>56.27</c:v>
                </c:pt>
                <c:pt idx="4937">
                  <c:v>56.27</c:v>
                </c:pt>
                <c:pt idx="4938">
                  <c:v>56.27</c:v>
                </c:pt>
                <c:pt idx="4939">
                  <c:v>56.26</c:v>
                </c:pt>
                <c:pt idx="4940">
                  <c:v>56.26</c:v>
                </c:pt>
                <c:pt idx="4941">
                  <c:v>56.26</c:v>
                </c:pt>
                <c:pt idx="4942">
                  <c:v>56.25</c:v>
                </c:pt>
                <c:pt idx="4943">
                  <c:v>56.25</c:v>
                </c:pt>
                <c:pt idx="4944">
                  <c:v>56.25</c:v>
                </c:pt>
                <c:pt idx="4945">
                  <c:v>56.25</c:v>
                </c:pt>
                <c:pt idx="4946">
                  <c:v>56.25</c:v>
                </c:pt>
                <c:pt idx="4947">
                  <c:v>56.25</c:v>
                </c:pt>
                <c:pt idx="4948">
                  <c:v>56.25</c:v>
                </c:pt>
                <c:pt idx="4949">
                  <c:v>56.25</c:v>
                </c:pt>
                <c:pt idx="4950">
                  <c:v>56.25</c:v>
                </c:pt>
                <c:pt idx="4951">
                  <c:v>56.26</c:v>
                </c:pt>
                <c:pt idx="4952">
                  <c:v>56.26</c:v>
                </c:pt>
                <c:pt idx="4953">
                  <c:v>56.26</c:v>
                </c:pt>
                <c:pt idx="4954">
                  <c:v>56.26</c:v>
                </c:pt>
                <c:pt idx="4955">
                  <c:v>56.26</c:v>
                </c:pt>
                <c:pt idx="4956">
                  <c:v>56.26</c:v>
                </c:pt>
                <c:pt idx="4957">
                  <c:v>56.26</c:v>
                </c:pt>
                <c:pt idx="4958">
                  <c:v>56.27</c:v>
                </c:pt>
                <c:pt idx="4959">
                  <c:v>56.27</c:v>
                </c:pt>
                <c:pt idx="4960">
                  <c:v>56.27</c:v>
                </c:pt>
                <c:pt idx="4961">
                  <c:v>56.28</c:v>
                </c:pt>
                <c:pt idx="4962">
                  <c:v>56.29</c:v>
                </c:pt>
                <c:pt idx="4963">
                  <c:v>56.3</c:v>
                </c:pt>
                <c:pt idx="4964">
                  <c:v>56.31</c:v>
                </c:pt>
                <c:pt idx="4965">
                  <c:v>56.32</c:v>
                </c:pt>
                <c:pt idx="4966">
                  <c:v>56.33</c:v>
                </c:pt>
                <c:pt idx="4967">
                  <c:v>56.34</c:v>
                </c:pt>
                <c:pt idx="4968">
                  <c:v>56.34</c:v>
                </c:pt>
                <c:pt idx="4969">
                  <c:v>56.35</c:v>
                </c:pt>
                <c:pt idx="4970">
                  <c:v>56.35</c:v>
                </c:pt>
                <c:pt idx="4971">
                  <c:v>56.35</c:v>
                </c:pt>
                <c:pt idx="4972">
                  <c:v>56.36</c:v>
                </c:pt>
                <c:pt idx="4973">
                  <c:v>56.36</c:v>
                </c:pt>
                <c:pt idx="4974">
                  <c:v>56.36</c:v>
                </c:pt>
                <c:pt idx="4975">
                  <c:v>56.36</c:v>
                </c:pt>
                <c:pt idx="4976">
                  <c:v>56.36</c:v>
                </c:pt>
                <c:pt idx="4977">
                  <c:v>56.36</c:v>
                </c:pt>
                <c:pt idx="4978">
                  <c:v>56.37</c:v>
                </c:pt>
                <c:pt idx="4979">
                  <c:v>56.37</c:v>
                </c:pt>
                <c:pt idx="4980">
                  <c:v>56.38</c:v>
                </c:pt>
                <c:pt idx="4981">
                  <c:v>56.38</c:v>
                </c:pt>
                <c:pt idx="4982">
                  <c:v>56.38</c:v>
                </c:pt>
                <c:pt idx="4983">
                  <c:v>56.38</c:v>
                </c:pt>
                <c:pt idx="4984">
                  <c:v>56.38</c:v>
                </c:pt>
                <c:pt idx="4985">
                  <c:v>56.38</c:v>
                </c:pt>
                <c:pt idx="4986">
                  <c:v>56.38</c:v>
                </c:pt>
                <c:pt idx="4987">
                  <c:v>56.38</c:v>
                </c:pt>
                <c:pt idx="4988">
                  <c:v>56.38</c:v>
                </c:pt>
                <c:pt idx="4989">
                  <c:v>56.38</c:v>
                </c:pt>
                <c:pt idx="4990">
                  <c:v>56.38</c:v>
                </c:pt>
                <c:pt idx="4991">
                  <c:v>56.38</c:v>
                </c:pt>
                <c:pt idx="4992">
                  <c:v>56.38</c:v>
                </c:pt>
                <c:pt idx="4993">
                  <c:v>56.38</c:v>
                </c:pt>
                <c:pt idx="4994">
                  <c:v>56.38</c:v>
                </c:pt>
                <c:pt idx="4995">
                  <c:v>56.38</c:v>
                </c:pt>
                <c:pt idx="4996">
                  <c:v>56.39</c:v>
                </c:pt>
                <c:pt idx="4997">
                  <c:v>56.39</c:v>
                </c:pt>
                <c:pt idx="4998">
                  <c:v>56.39</c:v>
                </c:pt>
                <c:pt idx="4999">
                  <c:v>56.39</c:v>
                </c:pt>
                <c:pt idx="5000">
                  <c:v>56.39</c:v>
                </c:pt>
                <c:pt idx="5001">
                  <c:v>56.4</c:v>
                </c:pt>
                <c:pt idx="5002">
                  <c:v>56.39</c:v>
                </c:pt>
                <c:pt idx="5003">
                  <c:v>56.39</c:v>
                </c:pt>
                <c:pt idx="5004">
                  <c:v>56.39</c:v>
                </c:pt>
                <c:pt idx="5005">
                  <c:v>56.39</c:v>
                </c:pt>
                <c:pt idx="5006">
                  <c:v>56.39</c:v>
                </c:pt>
                <c:pt idx="5007">
                  <c:v>56.39</c:v>
                </c:pt>
                <c:pt idx="5008">
                  <c:v>56.39</c:v>
                </c:pt>
                <c:pt idx="5009">
                  <c:v>56.39</c:v>
                </c:pt>
                <c:pt idx="5010">
                  <c:v>56.39</c:v>
                </c:pt>
                <c:pt idx="5011">
                  <c:v>56.39</c:v>
                </c:pt>
                <c:pt idx="5012">
                  <c:v>56.38</c:v>
                </c:pt>
                <c:pt idx="5013">
                  <c:v>56.38</c:v>
                </c:pt>
                <c:pt idx="5014">
                  <c:v>56.38</c:v>
                </c:pt>
                <c:pt idx="5015">
                  <c:v>56.38</c:v>
                </c:pt>
                <c:pt idx="5016">
                  <c:v>56.38</c:v>
                </c:pt>
                <c:pt idx="5017">
                  <c:v>56.38</c:v>
                </c:pt>
                <c:pt idx="5018">
                  <c:v>56.38</c:v>
                </c:pt>
                <c:pt idx="5019">
                  <c:v>56.38</c:v>
                </c:pt>
                <c:pt idx="5020">
                  <c:v>56.38</c:v>
                </c:pt>
                <c:pt idx="5021">
                  <c:v>56.38</c:v>
                </c:pt>
                <c:pt idx="5022">
                  <c:v>56.38</c:v>
                </c:pt>
                <c:pt idx="5023">
                  <c:v>56.38</c:v>
                </c:pt>
                <c:pt idx="5024">
                  <c:v>56.38</c:v>
                </c:pt>
                <c:pt idx="5025">
                  <c:v>56.38</c:v>
                </c:pt>
                <c:pt idx="5026">
                  <c:v>56.38</c:v>
                </c:pt>
                <c:pt idx="5027">
                  <c:v>56.38</c:v>
                </c:pt>
                <c:pt idx="5028">
                  <c:v>56.38</c:v>
                </c:pt>
                <c:pt idx="5029">
                  <c:v>56.38</c:v>
                </c:pt>
                <c:pt idx="5030">
                  <c:v>56.38</c:v>
                </c:pt>
                <c:pt idx="5031">
                  <c:v>56.38</c:v>
                </c:pt>
                <c:pt idx="5032">
                  <c:v>56.38</c:v>
                </c:pt>
                <c:pt idx="5033">
                  <c:v>56.38</c:v>
                </c:pt>
                <c:pt idx="5034">
                  <c:v>56.38</c:v>
                </c:pt>
                <c:pt idx="5035">
                  <c:v>56.38</c:v>
                </c:pt>
                <c:pt idx="5036">
                  <c:v>56.38</c:v>
                </c:pt>
                <c:pt idx="5037">
                  <c:v>56.38</c:v>
                </c:pt>
                <c:pt idx="5038">
                  <c:v>56.37</c:v>
                </c:pt>
                <c:pt idx="5039">
                  <c:v>56.37</c:v>
                </c:pt>
                <c:pt idx="5040">
                  <c:v>56.36</c:v>
                </c:pt>
                <c:pt idx="5041">
                  <c:v>56.35</c:v>
                </c:pt>
                <c:pt idx="5042">
                  <c:v>56.34</c:v>
                </c:pt>
                <c:pt idx="5043">
                  <c:v>56.34</c:v>
                </c:pt>
                <c:pt idx="5044">
                  <c:v>56.33</c:v>
                </c:pt>
                <c:pt idx="5045">
                  <c:v>56.32</c:v>
                </c:pt>
                <c:pt idx="5046">
                  <c:v>56.32</c:v>
                </c:pt>
                <c:pt idx="5047">
                  <c:v>56.32</c:v>
                </c:pt>
                <c:pt idx="5048">
                  <c:v>56.31</c:v>
                </c:pt>
                <c:pt idx="5049">
                  <c:v>56.31</c:v>
                </c:pt>
                <c:pt idx="5050">
                  <c:v>56.3</c:v>
                </c:pt>
                <c:pt idx="5051">
                  <c:v>56.3</c:v>
                </c:pt>
                <c:pt idx="5052">
                  <c:v>56.3</c:v>
                </c:pt>
                <c:pt idx="5053">
                  <c:v>56.3</c:v>
                </c:pt>
                <c:pt idx="5054">
                  <c:v>56.3</c:v>
                </c:pt>
                <c:pt idx="5055">
                  <c:v>56.3</c:v>
                </c:pt>
                <c:pt idx="5056">
                  <c:v>56.3</c:v>
                </c:pt>
                <c:pt idx="5057">
                  <c:v>56.31</c:v>
                </c:pt>
                <c:pt idx="5058">
                  <c:v>56.31</c:v>
                </c:pt>
                <c:pt idx="5059">
                  <c:v>56.31</c:v>
                </c:pt>
                <c:pt idx="5060">
                  <c:v>56.32</c:v>
                </c:pt>
                <c:pt idx="5061">
                  <c:v>56.32</c:v>
                </c:pt>
                <c:pt idx="5062">
                  <c:v>56.32</c:v>
                </c:pt>
                <c:pt idx="5063">
                  <c:v>56.33</c:v>
                </c:pt>
                <c:pt idx="5064">
                  <c:v>56.33</c:v>
                </c:pt>
                <c:pt idx="5065">
                  <c:v>56.33</c:v>
                </c:pt>
                <c:pt idx="5066">
                  <c:v>56.34</c:v>
                </c:pt>
                <c:pt idx="5067">
                  <c:v>56.35</c:v>
                </c:pt>
                <c:pt idx="5068">
                  <c:v>56.35</c:v>
                </c:pt>
                <c:pt idx="5069">
                  <c:v>56.35</c:v>
                </c:pt>
                <c:pt idx="5070">
                  <c:v>56.36</c:v>
                </c:pt>
                <c:pt idx="5071">
                  <c:v>56.36</c:v>
                </c:pt>
                <c:pt idx="5072">
                  <c:v>56.36</c:v>
                </c:pt>
                <c:pt idx="5073">
                  <c:v>56.37</c:v>
                </c:pt>
                <c:pt idx="5074">
                  <c:v>56.37</c:v>
                </c:pt>
                <c:pt idx="5075">
                  <c:v>56.38</c:v>
                </c:pt>
                <c:pt idx="5076">
                  <c:v>56.38</c:v>
                </c:pt>
                <c:pt idx="5077">
                  <c:v>56.38</c:v>
                </c:pt>
                <c:pt idx="5078">
                  <c:v>56.38</c:v>
                </c:pt>
                <c:pt idx="5079">
                  <c:v>56.38</c:v>
                </c:pt>
                <c:pt idx="5080">
                  <c:v>56.38</c:v>
                </c:pt>
                <c:pt idx="5081">
                  <c:v>56.38</c:v>
                </c:pt>
                <c:pt idx="5082">
                  <c:v>56.39</c:v>
                </c:pt>
                <c:pt idx="5083">
                  <c:v>56.39</c:v>
                </c:pt>
                <c:pt idx="5084">
                  <c:v>56.4</c:v>
                </c:pt>
                <c:pt idx="5085">
                  <c:v>56.41</c:v>
                </c:pt>
                <c:pt idx="5086">
                  <c:v>56.42</c:v>
                </c:pt>
                <c:pt idx="5087">
                  <c:v>56.43</c:v>
                </c:pt>
                <c:pt idx="5088">
                  <c:v>56.44</c:v>
                </c:pt>
                <c:pt idx="5089">
                  <c:v>56.45</c:v>
                </c:pt>
                <c:pt idx="5090">
                  <c:v>56.47</c:v>
                </c:pt>
                <c:pt idx="5091">
                  <c:v>56.48</c:v>
                </c:pt>
                <c:pt idx="5092">
                  <c:v>56.49</c:v>
                </c:pt>
                <c:pt idx="5093">
                  <c:v>56.51</c:v>
                </c:pt>
                <c:pt idx="5094">
                  <c:v>56.52</c:v>
                </c:pt>
                <c:pt idx="5095">
                  <c:v>56.52</c:v>
                </c:pt>
                <c:pt idx="5096">
                  <c:v>56.52</c:v>
                </c:pt>
                <c:pt idx="5097">
                  <c:v>56.52</c:v>
                </c:pt>
                <c:pt idx="5098">
                  <c:v>56.53</c:v>
                </c:pt>
                <c:pt idx="5099">
                  <c:v>56.53</c:v>
                </c:pt>
                <c:pt idx="5100">
                  <c:v>56.54</c:v>
                </c:pt>
                <c:pt idx="5101">
                  <c:v>56.54</c:v>
                </c:pt>
                <c:pt idx="5102">
                  <c:v>56.54</c:v>
                </c:pt>
                <c:pt idx="5103">
                  <c:v>56.54</c:v>
                </c:pt>
                <c:pt idx="5104">
                  <c:v>56.54</c:v>
                </c:pt>
                <c:pt idx="5105">
                  <c:v>56.54</c:v>
                </c:pt>
                <c:pt idx="5106">
                  <c:v>56.55</c:v>
                </c:pt>
                <c:pt idx="5107">
                  <c:v>56.55</c:v>
                </c:pt>
                <c:pt idx="5108">
                  <c:v>56.56</c:v>
                </c:pt>
                <c:pt idx="5109">
                  <c:v>56.56</c:v>
                </c:pt>
                <c:pt idx="5110">
                  <c:v>56.57</c:v>
                </c:pt>
                <c:pt idx="5111">
                  <c:v>56.59</c:v>
                </c:pt>
                <c:pt idx="5112">
                  <c:v>56.61</c:v>
                </c:pt>
                <c:pt idx="5113">
                  <c:v>56.63</c:v>
                </c:pt>
                <c:pt idx="5114">
                  <c:v>56.65</c:v>
                </c:pt>
                <c:pt idx="5115">
                  <c:v>56.67</c:v>
                </c:pt>
                <c:pt idx="5116">
                  <c:v>56.68</c:v>
                </c:pt>
                <c:pt idx="5117">
                  <c:v>56.69</c:v>
                </c:pt>
                <c:pt idx="5118">
                  <c:v>56.7</c:v>
                </c:pt>
                <c:pt idx="5119">
                  <c:v>56.7</c:v>
                </c:pt>
                <c:pt idx="5120">
                  <c:v>56.7</c:v>
                </c:pt>
                <c:pt idx="5121">
                  <c:v>56.71</c:v>
                </c:pt>
                <c:pt idx="5122">
                  <c:v>56.71</c:v>
                </c:pt>
                <c:pt idx="5123">
                  <c:v>56.71</c:v>
                </c:pt>
                <c:pt idx="5124">
                  <c:v>56.71</c:v>
                </c:pt>
                <c:pt idx="5125">
                  <c:v>56.71</c:v>
                </c:pt>
                <c:pt idx="5126">
                  <c:v>56.71</c:v>
                </c:pt>
                <c:pt idx="5127">
                  <c:v>56.71</c:v>
                </c:pt>
                <c:pt idx="5128">
                  <c:v>56.71</c:v>
                </c:pt>
                <c:pt idx="5129">
                  <c:v>56.71</c:v>
                </c:pt>
                <c:pt idx="5130">
                  <c:v>56.71</c:v>
                </c:pt>
                <c:pt idx="5131">
                  <c:v>56.71</c:v>
                </c:pt>
                <c:pt idx="5132">
                  <c:v>56.71</c:v>
                </c:pt>
                <c:pt idx="5133">
                  <c:v>56.71</c:v>
                </c:pt>
                <c:pt idx="5134">
                  <c:v>56.72</c:v>
                </c:pt>
                <c:pt idx="5135">
                  <c:v>56.72</c:v>
                </c:pt>
                <c:pt idx="5136">
                  <c:v>56.73</c:v>
                </c:pt>
                <c:pt idx="5137">
                  <c:v>56.75</c:v>
                </c:pt>
                <c:pt idx="5138">
                  <c:v>56.76</c:v>
                </c:pt>
                <c:pt idx="5139">
                  <c:v>56.77</c:v>
                </c:pt>
                <c:pt idx="5140">
                  <c:v>56.79</c:v>
                </c:pt>
                <c:pt idx="5141">
                  <c:v>56.79</c:v>
                </c:pt>
                <c:pt idx="5142">
                  <c:v>56.8</c:v>
                </c:pt>
                <c:pt idx="5143">
                  <c:v>56.81</c:v>
                </c:pt>
                <c:pt idx="5144">
                  <c:v>56.81</c:v>
                </c:pt>
                <c:pt idx="5145">
                  <c:v>56.81</c:v>
                </c:pt>
                <c:pt idx="5146">
                  <c:v>56.82</c:v>
                </c:pt>
                <c:pt idx="5147">
                  <c:v>56.82</c:v>
                </c:pt>
                <c:pt idx="5148">
                  <c:v>56.83</c:v>
                </c:pt>
                <c:pt idx="5149">
                  <c:v>56.83</c:v>
                </c:pt>
                <c:pt idx="5150">
                  <c:v>56.84</c:v>
                </c:pt>
                <c:pt idx="5151">
                  <c:v>56.84</c:v>
                </c:pt>
                <c:pt idx="5152">
                  <c:v>56.84</c:v>
                </c:pt>
                <c:pt idx="5153">
                  <c:v>56.84</c:v>
                </c:pt>
                <c:pt idx="5154">
                  <c:v>56.83</c:v>
                </c:pt>
                <c:pt idx="5155">
                  <c:v>56.83</c:v>
                </c:pt>
                <c:pt idx="5156">
                  <c:v>56.83</c:v>
                </c:pt>
                <c:pt idx="5157">
                  <c:v>56.83</c:v>
                </c:pt>
                <c:pt idx="5158">
                  <c:v>56.83</c:v>
                </c:pt>
                <c:pt idx="5159">
                  <c:v>56.82</c:v>
                </c:pt>
                <c:pt idx="5160">
                  <c:v>56.82</c:v>
                </c:pt>
                <c:pt idx="5161">
                  <c:v>56.82</c:v>
                </c:pt>
                <c:pt idx="5162">
                  <c:v>56.82</c:v>
                </c:pt>
                <c:pt idx="5163">
                  <c:v>56.82</c:v>
                </c:pt>
                <c:pt idx="5164">
                  <c:v>56.82</c:v>
                </c:pt>
                <c:pt idx="5165">
                  <c:v>56.82</c:v>
                </c:pt>
                <c:pt idx="5166">
                  <c:v>56.82</c:v>
                </c:pt>
                <c:pt idx="5167">
                  <c:v>56.82</c:v>
                </c:pt>
                <c:pt idx="5168">
                  <c:v>56.82</c:v>
                </c:pt>
                <c:pt idx="5169">
                  <c:v>56.82</c:v>
                </c:pt>
                <c:pt idx="5170">
                  <c:v>56.82</c:v>
                </c:pt>
                <c:pt idx="5171">
                  <c:v>56.82</c:v>
                </c:pt>
                <c:pt idx="5172">
                  <c:v>56.82</c:v>
                </c:pt>
                <c:pt idx="5173">
                  <c:v>56.82</c:v>
                </c:pt>
                <c:pt idx="5174">
                  <c:v>56.82</c:v>
                </c:pt>
                <c:pt idx="5175">
                  <c:v>56.82</c:v>
                </c:pt>
                <c:pt idx="5176">
                  <c:v>56.82</c:v>
                </c:pt>
                <c:pt idx="5177">
                  <c:v>56.83</c:v>
                </c:pt>
                <c:pt idx="5178">
                  <c:v>56.83</c:v>
                </c:pt>
                <c:pt idx="5179">
                  <c:v>56.83</c:v>
                </c:pt>
                <c:pt idx="5180">
                  <c:v>56.83</c:v>
                </c:pt>
                <c:pt idx="5181">
                  <c:v>56.83</c:v>
                </c:pt>
                <c:pt idx="5182">
                  <c:v>56.83</c:v>
                </c:pt>
                <c:pt idx="5183">
                  <c:v>56.83</c:v>
                </c:pt>
                <c:pt idx="5184">
                  <c:v>56.83</c:v>
                </c:pt>
                <c:pt idx="5185">
                  <c:v>56.83</c:v>
                </c:pt>
                <c:pt idx="5186">
                  <c:v>56.83</c:v>
                </c:pt>
                <c:pt idx="5187">
                  <c:v>56.82</c:v>
                </c:pt>
                <c:pt idx="5188">
                  <c:v>56.83</c:v>
                </c:pt>
                <c:pt idx="5189">
                  <c:v>56.84</c:v>
                </c:pt>
                <c:pt idx="5190">
                  <c:v>56.83</c:v>
                </c:pt>
                <c:pt idx="5191">
                  <c:v>56.84</c:v>
                </c:pt>
                <c:pt idx="5192">
                  <c:v>56.84</c:v>
                </c:pt>
                <c:pt idx="5193">
                  <c:v>56.84</c:v>
                </c:pt>
                <c:pt idx="5194">
                  <c:v>56.84</c:v>
                </c:pt>
                <c:pt idx="5195">
                  <c:v>56.84</c:v>
                </c:pt>
                <c:pt idx="5196">
                  <c:v>56.84</c:v>
                </c:pt>
                <c:pt idx="5197">
                  <c:v>56.83</c:v>
                </c:pt>
                <c:pt idx="5198">
                  <c:v>56.83</c:v>
                </c:pt>
                <c:pt idx="5199">
                  <c:v>56.84</c:v>
                </c:pt>
                <c:pt idx="5200">
                  <c:v>56.84</c:v>
                </c:pt>
                <c:pt idx="5201">
                  <c:v>56.84</c:v>
                </c:pt>
                <c:pt idx="5202">
                  <c:v>56.85</c:v>
                </c:pt>
                <c:pt idx="5203">
                  <c:v>56.86</c:v>
                </c:pt>
                <c:pt idx="5204">
                  <c:v>56.86</c:v>
                </c:pt>
                <c:pt idx="5205">
                  <c:v>56.87</c:v>
                </c:pt>
                <c:pt idx="5206">
                  <c:v>56.87</c:v>
                </c:pt>
                <c:pt idx="5207">
                  <c:v>56.87</c:v>
                </c:pt>
                <c:pt idx="5208">
                  <c:v>56.87</c:v>
                </c:pt>
                <c:pt idx="5209">
                  <c:v>56.87</c:v>
                </c:pt>
                <c:pt idx="5210">
                  <c:v>56.87</c:v>
                </c:pt>
                <c:pt idx="5211">
                  <c:v>56.87</c:v>
                </c:pt>
                <c:pt idx="5212">
                  <c:v>56.87</c:v>
                </c:pt>
                <c:pt idx="5213">
                  <c:v>56.87</c:v>
                </c:pt>
                <c:pt idx="5214">
                  <c:v>56.87</c:v>
                </c:pt>
                <c:pt idx="5215">
                  <c:v>56.86</c:v>
                </c:pt>
                <c:pt idx="5216">
                  <c:v>56.86</c:v>
                </c:pt>
                <c:pt idx="5217">
                  <c:v>56.87</c:v>
                </c:pt>
                <c:pt idx="5218">
                  <c:v>56.87</c:v>
                </c:pt>
                <c:pt idx="5219">
                  <c:v>56.86</c:v>
                </c:pt>
                <c:pt idx="5220">
                  <c:v>56.86</c:v>
                </c:pt>
                <c:pt idx="5221">
                  <c:v>56.85</c:v>
                </c:pt>
                <c:pt idx="5222">
                  <c:v>56.85</c:v>
                </c:pt>
                <c:pt idx="5223">
                  <c:v>56.85</c:v>
                </c:pt>
                <c:pt idx="5224">
                  <c:v>56.85</c:v>
                </c:pt>
                <c:pt idx="5225">
                  <c:v>56.85</c:v>
                </c:pt>
                <c:pt idx="5226">
                  <c:v>56.85</c:v>
                </c:pt>
                <c:pt idx="5227">
                  <c:v>56.84</c:v>
                </c:pt>
                <c:pt idx="5228">
                  <c:v>56.83</c:v>
                </c:pt>
                <c:pt idx="5229">
                  <c:v>56.82</c:v>
                </c:pt>
                <c:pt idx="5230">
                  <c:v>56.82</c:v>
                </c:pt>
                <c:pt idx="5231">
                  <c:v>56.8</c:v>
                </c:pt>
                <c:pt idx="5232">
                  <c:v>56.8</c:v>
                </c:pt>
                <c:pt idx="5233">
                  <c:v>56.79</c:v>
                </c:pt>
                <c:pt idx="5234">
                  <c:v>56.78</c:v>
                </c:pt>
                <c:pt idx="5235">
                  <c:v>56.77</c:v>
                </c:pt>
                <c:pt idx="5236">
                  <c:v>56.77</c:v>
                </c:pt>
                <c:pt idx="5237">
                  <c:v>56.75</c:v>
                </c:pt>
                <c:pt idx="5238">
                  <c:v>56.75</c:v>
                </c:pt>
                <c:pt idx="5239">
                  <c:v>56.74</c:v>
                </c:pt>
                <c:pt idx="5240">
                  <c:v>56.73</c:v>
                </c:pt>
                <c:pt idx="5241">
                  <c:v>56.73</c:v>
                </c:pt>
                <c:pt idx="5242">
                  <c:v>56.72</c:v>
                </c:pt>
                <c:pt idx="5243">
                  <c:v>56.72</c:v>
                </c:pt>
                <c:pt idx="5244">
                  <c:v>56.72</c:v>
                </c:pt>
                <c:pt idx="5245">
                  <c:v>56.71</c:v>
                </c:pt>
                <c:pt idx="5246">
                  <c:v>56.71</c:v>
                </c:pt>
                <c:pt idx="5247">
                  <c:v>56.71</c:v>
                </c:pt>
                <c:pt idx="5248">
                  <c:v>56.71</c:v>
                </c:pt>
                <c:pt idx="5249">
                  <c:v>56.71</c:v>
                </c:pt>
                <c:pt idx="5250">
                  <c:v>56.71</c:v>
                </c:pt>
                <c:pt idx="5251">
                  <c:v>56.71</c:v>
                </c:pt>
                <c:pt idx="5252">
                  <c:v>56.71</c:v>
                </c:pt>
                <c:pt idx="5253">
                  <c:v>56.71</c:v>
                </c:pt>
                <c:pt idx="5254">
                  <c:v>56.71</c:v>
                </c:pt>
                <c:pt idx="5255">
                  <c:v>56.71</c:v>
                </c:pt>
                <c:pt idx="5256">
                  <c:v>56.71</c:v>
                </c:pt>
                <c:pt idx="5257">
                  <c:v>56.71</c:v>
                </c:pt>
                <c:pt idx="5258">
                  <c:v>56.71</c:v>
                </c:pt>
                <c:pt idx="5259">
                  <c:v>56.71</c:v>
                </c:pt>
                <c:pt idx="5260">
                  <c:v>56.71</c:v>
                </c:pt>
                <c:pt idx="5261">
                  <c:v>56.71</c:v>
                </c:pt>
                <c:pt idx="5262">
                  <c:v>56.71</c:v>
                </c:pt>
                <c:pt idx="5263">
                  <c:v>56.71</c:v>
                </c:pt>
                <c:pt idx="5264">
                  <c:v>56.71</c:v>
                </c:pt>
                <c:pt idx="5265">
                  <c:v>56.71</c:v>
                </c:pt>
                <c:pt idx="5266">
                  <c:v>56.7</c:v>
                </c:pt>
                <c:pt idx="5267">
                  <c:v>56.7</c:v>
                </c:pt>
                <c:pt idx="5268">
                  <c:v>56.7</c:v>
                </c:pt>
                <c:pt idx="5269">
                  <c:v>56.7</c:v>
                </c:pt>
                <c:pt idx="5270">
                  <c:v>56.69</c:v>
                </c:pt>
                <c:pt idx="5271">
                  <c:v>56.68</c:v>
                </c:pt>
                <c:pt idx="5272">
                  <c:v>56.68</c:v>
                </c:pt>
                <c:pt idx="5273">
                  <c:v>56.67</c:v>
                </c:pt>
                <c:pt idx="5274">
                  <c:v>56.65</c:v>
                </c:pt>
                <c:pt idx="5275">
                  <c:v>56.65</c:v>
                </c:pt>
                <c:pt idx="5276">
                  <c:v>56.63</c:v>
                </c:pt>
                <c:pt idx="5277">
                  <c:v>56.62</c:v>
                </c:pt>
                <c:pt idx="5278">
                  <c:v>56.6</c:v>
                </c:pt>
                <c:pt idx="5279">
                  <c:v>56.59</c:v>
                </c:pt>
                <c:pt idx="5280">
                  <c:v>56.57</c:v>
                </c:pt>
                <c:pt idx="5281">
                  <c:v>56.56</c:v>
                </c:pt>
                <c:pt idx="5282">
                  <c:v>56.55</c:v>
                </c:pt>
                <c:pt idx="5283">
                  <c:v>56.55</c:v>
                </c:pt>
                <c:pt idx="5284">
                  <c:v>56.54</c:v>
                </c:pt>
                <c:pt idx="5285">
                  <c:v>56.54</c:v>
                </c:pt>
                <c:pt idx="5286">
                  <c:v>56.54</c:v>
                </c:pt>
                <c:pt idx="5287">
                  <c:v>56.54</c:v>
                </c:pt>
                <c:pt idx="5288">
                  <c:v>56.54</c:v>
                </c:pt>
                <c:pt idx="5289">
                  <c:v>56.54</c:v>
                </c:pt>
                <c:pt idx="5290">
                  <c:v>56.54</c:v>
                </c:pt>
                <c:pt idx="5291">
                  <c:v>56.54</c:v>
                </c:pt>
                <c:pt idx="5292">
                  <c:v>56.54</c:v>
                </c:pt>
                <c:pt idx="5293">
                  <c:v>56.54</c:v>
                </c:pt>
                <c:pt idx="5294">
                  <c:v>56.54</c:v>
                </c:pt>
                <c:pt idx="5295">
                  <c:v>56.54</c:v>
                </c:pt>
                <c:pt idx="5296">
                  <c:v>56.53</c:v>
                </c:pt>
                <c:pt idx="5297">
                  <c:v>56.53</c:v>
                </c:pt>
                <c:pt idx="5298">
                  <c:v>56.52</c:v>
                </c:pt>
                <c:pt idx="5299">
                  <c:v>56.52</c:v>
                </c:pt>
                <c:pt idx="5300">
                  <c:v>56.52</c:v>
                </c:pt>
                <c:pt idx="5301">
                  <c:v>56.52</c:v>
                </c:pt>
                <c:pt idx="5302">
                  <c:v>56.52</c:v>
                </c:pt>
                <c:pt idx="5303">
                  <c:v>56.52</c:v>
                </c:pt>
                <c:pt idx="5304">
                  <c:v>56.52</c:v>
                </c:pt>
                <c:pt idx="5305">
                  <c:v>56.52</c:v>
                </c:pt>
                <c:pt idx="5306">
                  <c:v>56.52</c:v>
                </c:pt>
                <c:pt idx="5307">
                  <c:v>56.52</c:v>
                </c:pt>
                <c:pt idx="5308">
                  <c:v>56.52</c:v>
                </c:pt>
                <c:pt idx="5309">
                  <c:v>56.52</c:v>
                </c:pt>
                <c:pt idx="5310">
                  <c:v>56.52</c:v>
                </c:pt>
                <c:pt idx="5311">
                  <c:v>56.52</c:v>
                </c:pt>
                <c:pt idx="5312">
                  <c:v>56.52</c:v>
                </c:pt>
                <c:pt idx="5313">
                  <c:v>56.52</c:v>
                </c:pt>
                <c:pt idx="5314">
                  <c:v>56.52</c:v>
                </c:pt>
                <c:pt idx="5315">
                  <c:v>56.52</c:v>
                </c:pt>
                <c:pt idx="5316">
                  <c:v>56.52</c:v>
                </c:pt>
                <c:pt idx="5317">
                  <c:v>56.52</c:v>
                </c:pt>
                <c:pt idx="5318">
                  <c:v>56.52</c:v>
                </c:pt>
                <c:pt idx="5319">
                  <c:v>56.51</c:v>
                </c:pt>
                <c:pt idx="5320">
                  <c:v>56.51</c:v>
                </c:pt>
                <c:pt idx="5321">
                  <c:v>56.51</c:v>
                </c:pt>
                <c:pt idx="5322">
                  <c:v>56.51</c:v>
                </c:pt>
                <c:pt idx="5323">
                  <c:v>56.51</c:v>
                </c:pt>
                <c:pt idx="5324">
                  <c:v>56.51</c:v>
                </c:pt>
                <c:pt idx="5325">
                  <c:v>56.51</c:v>
                </c:pt>
                <c:pt idx="5326">
                  <c:v>56.52</c:v>
                </c:pt>
                <c:pt idx="5327">
                  <c:v>56.52</c:v>
                </c:pt>
                <c:pt idx="5328">
                  <c:v>56.52</c:v>
                </c:pt>
                <c:pt idx="5329">
                  <c:v>56.53</c:v>
                </c:pt>
                <c:pt idx="5330">
                  <c:v>56.53</c:v>
                </c:pt>
                <c:pt idx="5331">
                  <c:v>56.54</c:v>
                </c:pt>
                <c:pt idx="5332">
                  <c:v>56.54</c:v>
                </c:pt>
                <c:pt idx="5333">
                  <c:v>56.54</c:v>
                </c:pt>
                <c:pt idx="5334">
                  <c:v>56.54</c:v>
                </c:pt>
                <c:pt idx="5335">
                  <c:v>56.54</c:v>
                </c:pt>
                <c:pt idx="5336">
                  <c:v>56.54</c:v>
                </c:pt>
                <c:pt idx="5337">
                  <c:v>56.54</c:v>
                </c:pt>
                <c:pt idx="5338">
                  <c:v>56.54</c:v>
                </c:pt>
                <c:pt idx="5339">
                  <c:v>56.54</c:v>
                </c:pt>
                <c:pt idx="5340">
                  <c:v>56.54</c:v>
                </c:pt>
                <c:pt idx="5341">
                  <c:v>56.54</c:v>
                </c:pt>
                <c:pt idx="5342">
                  <c:v>56.54</c:v>
                </c:pt>
                <c:pt idx="5343">
                  <c:v>56.54</c:v>
                </c:pt>
                <c:pt idx="5344">
                  <c:v>56.54</c:v>
                </c:pt>
                <c:pt idx="5345">
                  <c:v>56.54</c:v>
                </c:pt>
                <c:pt idx="5346">
                  <c:v>56.54</c:v>
                </c:pt>
                <c:pt idx="5347">
                  <c:v>56.54</c:v>
                </c:pt>
                <c:pt idx="5348">
                  <c:v>56.54</c:v>
                </c:pt>
                <c:pt idx="5349">
                  <c:v>56.54</c:v>
                </c:pt>
                <c:pt idx="5350">
                  <c:v>56.54</c:v>
                </c:pt>
                <c:pt idx="5351">
                  <c:v>56.54</c:v>
                </c:pt>
                <c:pt idx="5352">
                  <c:v>56.55</c:v>
                </c:pt>
                <c:pt idx="5353">
                  <c:v>56.55</c:v>
                </c:pt>
                <c:pt idx="5354">
                  <c:v>56.55</c:v>
                </c:pt>
                <c:pt idx="5355">
                  <c:v>56.55</c:v>
                </c:pt>
                <c:pt idx="5356">
                  <c:v>56.56</c:v>
                </c:pt>
                <c:pt idx="5357">
                  <c:v>56.56</c:v>
                </c:pt>
                <c:pt idx="5358">
                  <c:v>56.55</c:v>
                </c:pt>
                <c:pt idx="5359">
                  <c:v>56.55</c:v>
                </c:pt>
                <c:pt idx="5360">
                  <c:v>56.55</c:v>
                </c:pt>
                <c:pt idx="5361">
                  <c:v>56.55</c:v>
                </c:pt>
                <c:pt idx="5362">
                  <c:v>56.55</c:v>
                </c:pt>
                <c:pt idx="5363">
                  <c:v>56.54</c:v>
                </c:pt>
                <c:pt idx="5364">
                  <c:v>56.54</c:v>
                </c:pt>
                <c:pt idx="5365">
                  <c:v>56.54</c:v>
                </c:pt>
                <c:pt idx="5366">
                  <c:v>56.54</c:v>
                </c:pt>
                <c:pt idx="5367">
                  <c:v>56.54</c:v>
                </c:pt>
                <c:pt idx="5368">
                  <c:v>56.54</c:v>
                </c:pt>
                <c:pt idx="5369">
                  <c:v>56.54</c:v>
                </c:pt>
                <c:pt idx="5370">
                  <c:v>56.54</c:v>
                </c:pt>
                <c:pt idx="5371">
                  <c:v>56.54</c:v>
                </c:pt>
                <c:pt idx="5372">
                  <c:v>56.54</c:v>
                </c:pt>
                <c:pt idx="5373">
                  <c:v>56.54</c:v>
                </c:pt>
                <c:pt idx="5374">
                  <c:v>56.54</c:v>
                </c:pt>
                <c:pt idx="5375">
                  <c:v>56.54</c:v>
                </c:pt>
                <c:pt idx="5376">
                  <c:v>56.54</c:v>
                </c:pt>
                <c:pt idx="5377">
                  <c:v>56.54</c:v>
                </c:pt>
                <c:pt idx="5378">
                  <c:v>56.53</c:v>
                </c:pt>
                <c:pt idx="5379">
                  <c:v>56.53</c:v>
                </c:pt>
                <c:pt idx="5380">
                  <c:v>56.52</c:v>
                </c:pt>
                <c:pt idx="5381">
                  <c:v>56.51</c:v>
                </c:pt>
                <c:pt idx="5382">
                  <c:v>56.49</c:v>
                </c:pt>
                <c:pt idx="5383">
                  <c:v>56.47</c:v>
                </c:pt>
                <c:pt idx="5384">
                  <c:v>56.45</c:v>
                </c:pt>
                <c:pt idx="5385">
                  <c:v>56.43</c:v>
                </c:pt>
                <c:pt idx="5386">
                  <c:v>56.41</c:v>
                </c:pt>
                <c:pt idx="5387">
                  <c:v>56.4</c:v>
                </c:pt>
                <c:pt idx="5388">
                  <c:v>56.39</c:v>
                </c:pt>
                <c:pt idx="5389">
                  <c:v>56.38</c:v>
                </c:pt>
                <c:pt idx="5390">
                  <c:v>56.38</c:v>
                </c:pt>
                <c:pt idx="5391">
                  <c:v>56.38</c:v>
                </c:pt>
                <c:pt idx="5392">
                  <c:v>56.38</c:v>
                </c:pt>
                <c:pt idx="5393">
                  <c:v>56.38</c:v>
                </c:pt>
                <c:pt idx="5394">
                  <c:v>56.37</c:v>
                </c:pt>
                <c:pt idx="5395">
                  <c:v>56.37</c:v>
                </c:pt>
                <c:pt idx="5396">
                  <c:v>56.36</c:v>
                </c:pt>
                <c:pt idx="5397">
                  <c:v>56.36</c:v>
                </c:pt>
                <c:pt idx="5398">
                  <c:v>56.36</c:v>
                </c:pt>
                <c:pt idx="5399">
                  <c:v>56.36</c:v>
                </c:pt>
                <c:pt idx="5400">
                  <c:v>56.35</c:v>
                </c:pt>
                <c:pt idx="5401">
                  <c:v>56.35</c:v>
                </c:pt>
                <c:pt idx="5402">
                  <c:v>56.34</c:v>
                </c:pt>
                <c:pt idx="5403">
                  <c:v>56.33</c:v>
                </c:pt>
                <c:pt idx="5404">
                  <c:v>56.32</c:v>
                </c:pt>
                <c:pt idx="5405">
                  <c:v>56.31</c:v>
                </c:pt>
                <c:pt idx="5406">
                  <c:v>56.3</c:v>
                </c:pt>
                <c:pt idx="5407">
                  <c:v>56.3</c:v>
                </c:pt>
                <c:pt idx="5408">
                  <c:v>56.29</c:v>
                </c:pt>
                <c:pt idx="5409">
                  <c:v>56.28</c:v>
                </c:pt>
                <c:pt idx="5410">
                  <c:v>56.27</c:v>
                </c:pt>
                <c:pt idx="5411">
                  <c:v>56.27</c:v>
                </c:pt>
                <c:pt idx="5412">
                  <c:v>56.26</c:v>
                </c:pt>
                <c:pt idx="5413">
                  <c:v>56.25</c:v>
                </c:pt>
                <c:pt idx="5414">
                  <c:v>56.25</c:v>
                </c:pt>
                <c:pt idx="5415">
                  <c:v>56.25</c:v>
                </c:pt>
                <c:pt idx="5416">
                  <c:v>56.25</c:v>
                </c:pt>
                <c:pt idx="5417">
                  <c:v>56.25</c:v>
                </c:pt>
                <c:pt idx="5418">
                  <c:v>56.25</c:v>
                </c:pt>
                <c:pt idx="5419">
                  <c:v>56.26</c:v>
                </c:pt>
                <c:pt idx="5420">
                  <c:v>56.27</c:v>
                </c:pt>
                <c:pt idx="5421">
                  <c:v>56.27</c:v>
                </c:pt>
                <c:pt idx="5422">
                  <c:v>56.28</c:v>
                </c:pt>
                <c:pt idx="5423">
                  <c:v>56.3</c:v>
                </c:pt>
                <c:pt idx="5424">
                  <c:v>56.3</c:v>
                </c:pt>
                <c:pt idx="5425">
                  <c:v>56.32</c:v>
                </c:pt>
                <c:pt idx="5426">
                  <c:v>56.32</c:v>
                </c:pt>
                <c:pt idx="5427">
                  <c:v>56.34</c:v>
                </c:pt>
                <c:pt idx="5428">
                  <c:v>56.34</c:v>
                </c:pt>
                <c:pt idx="5429">
                  <c:v>56.35</c:v>
                </c:pt>
                <c:pt idx="5430">
                  <c:v>56.36</c:v>
                </c:pt>
                <c:pt idx="5431">
                  <c:v>56.37</c:v>
                </c:pt>
                <c:pt idx="5432">
                  <c:v>56.37</c:v>
                </c:pt>
                <c:pt idx="5433">
                  <c:v>56.38</c:v>
                </c:pt>
                <c:pt idx="5434">
                  <c:v>56.38</c:v>
                </c:pt>
                <c:pt idx="5435">
                  <c:v>56.38</c:v>
                </c:pt>
                <c:pt idx="5436">
                  <c:v>56.38</c:v>
                </c:pt>
                <c:pt idx="5437">
                  <c:v>56.39</c:v>
                </c:pt>
                <c:pt idx="5438">
                  <c:v>56.4</c:v>
                </c:pt>
                <c:pt idx="5439">
                  <c:v>56.41</c:v>
                </c:pt>
                <c:pt idx="5440">
                  <c:v>56.43</c:v>
                </c:pt>
                <c:pt idx="5441">
                  <c:v>56.45</c:v>
                </c:pt>
                <c:pt idx="5442">
                  <c:v>56.47</c:v>
                </c:pt>
                <c:pt idx="5443">
                  <c:v>56.49</c:v>
                </c:pt>
                <c:pt idx="5444">
                  <c:v>56.51</c:v>
                </c:pt>
                <c:pt idx="5445">
                  <c:v>56.52</c:v>
                </c:pt>
                <c:pt idx="5446">
                  <c:v>56.53</c:v>
                </c:pt>
                <c:pt idx="5447">
                  <c:v>56.54</c:v>
                </c:pt>
                <c:pt idx="5448">
                  <c:v>56.54</c:v>
                </c:pt>
                <c:pt idx="5449">
                  <c:v>56.54</c:v>
                </c:pt>
                <c:pt idx="5450">
                  <c:v>56.55</c:v>
                </c:pt>
                <c:pt idx="5451">
                  <c:v>56.55</c:v>
                </c:pt>
                <c:pt idx="5452">
                  <c:v>56.56</c:v>
                </c:pt>
                <c:pt idx="5453">
                  <c:v>56.58</c:v>
                </c:pt>
                <c:pt idx="5454">
                  <c:v>56.59</c:v>
                </c:pt>
                <c:pt idx="5455">
                  <c:v>56.62</c:v>
                </c:pt>
                <c:pt idx="5456">
                  <c:v>56.64</c:v>
                </c:pt>
                <c:pt idx="5457">
                  <c:v>56.66</c:v>
                </c:pt>
                <c:pt idx="5458">
                  <c:v>56.68</c:v>
                </c:pt>
                <c:pt idx="5459">
                  <c:v>56.7</c:v>
                </c:pt>
                <c:pt idx="5460">
                  <c:v>56.7</c:v>
                </c:pt>
                <c:pt idx="5461">
                  <c:v>56.7</c:v>
                </c:pt>
                <c:pt idx="5462">
                  <c:v>56.71</c:v>
                </c:pt>
                <c:pt idx="5463">
                  <c:v>56.71</c:v>
                </c:pt>
                <c:pt idx="5464">
                  <c:v>56.71</c:v>
                </c:pt>
                <c:pt idx="5465">
                  <c:v>56.71</c:v>
                </c:pt>
                <c:pt idx="5466">
                  <c:v>56.71</c:v>
                </c:pt>
                <c:pt idx="5467">
                  <c:v>56.71</c:v>
                </c:pt>
                <c:pt idx="5468">
                  <c:v>56.71</c:v>
                </c:pt>
                <c:pt idx="5469">
                  <c:v>56.71</c:v>
                </c:pt>
                <c:pt idx="5470">
                  <c:v>56.71</c:v>
                </c:pt>
                <c:pt idx="5471">
                  <c:v>56.71</c:v>
                </c:pt>
                <c:pt idx="5472">
                  <c:v>56.71</c:v>
                </c:pt>
                <c:pt idx="5473">
                  <c:v>56.71</c:v>
                </c:pt>
                <c:pt idx="5474">
                  <c:v>56.71</c:v>
                </c:pt>
                <c:pt idx="5475">
                  <c:v>56.71</c:v>
                </c:pt>
                <c:pt idx="5476">
                  <c:v>56.71</c:v>
                </c:pt>
                <c:pt idx="5477">
                  <c:v>56.72</c:v>
                </c:pt>
                <c:pt idx="5478">
                  <c:v>56.72</c:v>
                </c:pt>
                <c:pt idx="5479">
                  <c:v>56.73</c:v>
                </c:pt>
                <c:pt idx="5480">
                  <c:v>56.73</c:v>
                </c:pt>
                <c:pt idx="5481">
                  <c:v>56.74</c:v>
                </c:pt>
                <c:pt idx="5482">
                  <c:v>56.74</c:v>
                </c:pt>
                <c:pt idx="5483">
                  <c:v>56.74</c:v>
                </c:pt>
                <c:pt idx="5484">
                  <c:v>56.74</c:v>
                </c:pt>
                <c:pt idx="5485">
                  <c:v>56.74</c:v>
                </c:pt>
                <c:pt idx="5486">
                  <c:v>56.74</c:v>
                </c:pt>
                <c:pt idx="5487">
                  <c:v>56.74</c:v>
                </c:pt>
                <c:pt idx="5488">
                  <c:v>56.74</c:v>
                </c:pt>
                <c:pt idx="5489">
                  <c:v>56.75</c:v>
                </c:pt>
                <c:pt idx="5490">
                  <c:v>56.74</c:v>
                </c:pt>
                <c:pt idx="5491">
                  <c:v>56.74</c:v>
                </c:pt>
                <c:pt idx="5492">
                  <c:v>56.74</c:v>
                </c:pt>
                <c:pt idx="5493">
                  <c:v>56.74</c:v>
                </c:pt>
                <c:pt idx="5494">
                  <c:v>56.73</c:v>
                </c:pt>
                <c:pt idx="5495">
                  <c:v>56.73</c:v>
                </c:pt>
                <c:pt idx="5496">
                  <c:v>56.73</c:v>
                </c:pt>
                <c:pt idx="5497">
                  <c:v>56.73</c:v>
                </c:pt>
                <c:pt idx="5498">
                  <c:v>56.72</c:v>
                </c:pt>
                <c:pt idx="5499">
                  <c:v>56.72</c:v>
                </c:pt>
                <c:pt idx="5500">
                  <c:v>56.72</c:v>
                </c:pt>
                <c:pt idx="5501">
                  <c:v>56.72</c:v>
                </c:pt>
                <c:pt idx="5502">
                  <c:v>56.71</c:v>
                </c:pt>
                <c:pt idx="5503">
                  <c:v>56.71</c:v>
                </c:pt>
                <c:pt idx="5504">
                  <c:v>56.71</c:v>
                </c:pt>
                <c:pt idx="5505">
                  <c:v>56.71</c:v>
                </c:pt>
                <c:pt idx="5506">
                  <c:v>56.71</c:v>
                </c:pt>
                <c:pt idx="5507">
                  <c:v>56.71</c:v>
                </c:pt>
                <c:pt idx="5508">
                  <c:v>56.71</c:v>
                </c:pt>
                <c:pt idx="5509">
                  <c:v>56.71</c:v>
                </c:pt>
                <c:pt idx="5510">
                  <c:v>56.71</c:v>
                </c:pt>
                <c:pt idx="5511">
                  <c:v>56.71</c:v>
                </c:pt>
                <c:pt idx="5512">
                  <c:v>56.71</c:v>
                </c:pt>
                <c:pt idx="5513">
                  <c:v>56.71</c:v>
                </c:pt>
                <c:pt idx="5514">
                  <c:v>56.71</c:v>
                </c:pt>
                <c:pt idx="5515">
                  <c:v>56.71</c:v>
                </c:pt>
                <c:pt idx="5516">
                  <c:v>56.71</c:v>
                </c:pt>
                <c:pt idx="5517">
                  <c:v>56.71</c:v>
                </c:pt>
                <c:pt idx="5518">
                  <c:v>56.71</c:v>
                </c:pt>
                <c:pt idx="5519">
                  <c:v>56.71</c:v>
                </c:pt>
                <c:pt idx="5520">
                  <c:v>56.71</c:v>
                </c:pt>
                <c:pt idx="5521">
                  <c:v>56.71</c:v>
                </c:pt>
                <c:pt idx="5522">
                  <c:v>56.71</c:v>
                </c:pt>
                <c:pt idx="5523">
                  <c:v>56.71</c:v>
                </c:pt>
                <c:pt idx="5524">
                  <c:v>56.71</c:v>
                </c:pt>
                <c:pt idx="5525">
                  <c:v>56.71</c:v>
                </c:pt>
                <c:pt idx="5526">
                  <c:v>56.71</c:v>
                </c:pt>
                <c:pt idx="5527">
                  <c:v>56.71</c:v>
                </c:pt>
                <c:pt idx="5528">
                  <c:v>56.71</c:v>
                </c:pt>
                <c:pt idx="5529">
                  <c:v>56.71</c:v>
                </c:pt>
                <c:pt idx="5530">
                  <c:v>56.71</c:v>
                </c:pt>
                <c:pt idx="5531">
                  <c:v>56.71</c:v>
                </c:pt>
                <c:pt idx="5532">
                  <c:v>56.71</c:v>
                </c:pt>
                <c:pt idx="5533">
                  <c:v>56.71</c:v>
                </c:pt>
                <c:pt idx="5534">
                  <c:v>56.71</c:v>
                </c:pt>
                <c:pt idx="5535">
                  <c:v>56.71</c:v>
                </c:pt>
                <c:pt idx="5536">
                  <c:v>56.7</c:v>
                </c:pt>
                <c:pt idx="5537">
                  <c:v>56.7</c:v>
                </c:pt>
                <c:pt idx="5538">
                  <c:v>56.7</c:v>
                </c:pt>
                <c:pt idx="5539">
                  <c:v>56.69</c:v>
                </c:pt>
                <c:pt idx="5540">
                  <c:v>56.68</c:v>
                </c:pt>
                <c:pt idx="5541">
                  <c:v>56.66</c:v>
                </c:pt>
                <c:pt idx="5542">
                  <c:v>56.65</c:v>
                </c:pt>
                <c:pt idx="5543">
                  <c:v>56.63</c:v>
                </c:pt>
                <c:pt idx="5544">
                  <c:v>56.61</c:v>
                </c:pt>
                <c:pt idx="5545">
                  <c:v>56.59</c:v>
                </c:pt>
                <c:pt idx="5546">
                  <c:v>56.58</c:v>
                </c:pt>
                <c:pt idx="5547">
                  <c:v>56.56</c:v>
                </c:pt>
                <c:pt idx="5548">
                  <c:v>56.56</c:v>
                </c:pt>
                <c:pt idx="5549">
                  <c:v>56.55</c:v>
                </c:pt>
                <c:pt idx="5550">
                  <c:v>56.55</c:v>
                </c:pt>
                <c:pt idx="5551">
                  <c:v>56.54</c:v>
                </c:pt>
                <c:pt idx="5552">
                  <c:v>56.54</c:v>
                </c:pt>
                <c:pt idx="5553">
                  <c:v>56.54</c:v>
                </c:pt>
                <c:pt idx="5554">
                  <c:v>56.54</c:v>
                </c:pt>
                <c:pt idx="5555">
                  <c:v>56.54</c:v>
                </c:pt>
                <c:pt idx="5556">
                  <c:v>56.54</c:v>
                </c:pt>
                <c:pt idx="5557">
                  <c:v>56.54</c:v>
                </c:pt>
                <c:pt idx="5558">
                  <c:v>56.53</c:v>
                </c:pt>
                <c:pt idx="5559">
                  <c:v>56.52</c:v>
                </c:pt>
                <c:pt idx="5560">
                  <c:v>56.51</c:v>
                </c:pt>
                <c:pt idx="5561">
                  <c:v>56.5</c:v>
                </c:pt>
                <c:pt idx="5562">
                  <c:v>56.49</c:v>
                </c:pt>
                <c:pt idx="5563">
                  <c:v>56.47</c:v>
                </c:pt>
                <c:pt idx="5564">
                  <c:v>56.46</c:v>
                </c:pt>
                <c:pt idx="5565">
                  <c:v>56.45</c:v>
                </c:pt>
                <c:pt idx="5566">
                  <c:v>56.43</c:v>
                </c:pt>
                <c:pt idx="5567">
                  <c:v>56.42</c:v>
                </c:pt>
                <c:pt idx="5568">
                  <c:v>56.41</c:v>
                </c:pt>
                <c:pt idx="5569">
                  <c:v>56.41</c:v>
                </c:pt>
                <c:pt idx="5570">
                  <c:v>56.4</c:v>
                </c:pt>
                <c:pt idx="5571">
                  <c:v>56.39</c:v>
                </c:pt>
                <c:pt idx="5572">
                  <c:v>56.38</c:v>
                </c:pt>
                <c:pt idx="5573">
                  <c:v>56.38</c:v>
                </c:pt>
                <c:pt idx="5574">
                  <c:v>56.38</c:v>
                </c:pt>
                <c:pt idx="5575">
                  <c:v>56.38</c:v>
                </c:pt>
                <c:pt idx="5576">
                  <c:v>56.38</c:v>
                </c:pt>
                <c:pt idx="5577">
                  <c:v>56.38</c:v>
                </c:pt>
                <c:pt idx="5578">
                  <c:v>56.38</c:v>
                </c:pt>
                <c:pt idx="5579">
                  <c:v>56.38</c:v>
                </c:pt>
                <c:pt idx="5580">
                  <c:v>56.37</c:v>
                </c:pt>
                <c:pt idx="5581">
                  <c:v>56.37</c:v>
                </c:pt>
                <c:pt idx="5582">
                  <c:v>56.36</c:v>
                </c:pt>
                <c:pt idx="5583">
                  <c:v>56.36</c:v>
                </c:pt>
                <c:pt idx="5584">
                  <c:v>56.36</c:v>
                </c:pt>
                <c:pt idx="5585">
                  <c:v>56.36</c:v>
                </c:pt>
                <c:pt idx="5586">
                  <c:v>56.36</c:v>
                </c:pt>
                <c:pt idx="5587">
                  <c:v>56.35</c:v>
                </c:pt>
                <c:pt idx="5588">
                  <c:v>56.35</c:v>
                </c:pt>
                <c:pt idx="5589">
                  <c:v>56.34</c:v>
                </c:pt>
                <c:pt idx="5590">
                  <c:v>56.33</c:v>
                </c:pt>
                <c:pt idx="5591">
                  <c:v>56.32</c:v>
                </c:pt>
                <c:pt idx="5592">
                  <c:v>56.31</c:v>
                </c:pt>
                <c:pt idx="5593">
                  <c:v>56.3</c:v>
                </c:pt>
                <c:pt idx="5594">
                  <c:v>56.3</c:v>
                </c:pt>
                <c:pt idx="5595">
                  <c:v>56.3</c:v>
                </c:pt>
                <c:pt idx="5596">
                  <c:v>56.3</c:v>
                </c:pt>
                <c:pt idx="5597">
                  <c:v>56.3</c:v>
                </c:pt>
                <c:pt idx="5598">
                  <c:v>56.3</c:v>
                </c:pt>
                <c:pt idx="5599">
                  <c:v>56.3</c:v>
                </c:pt>
                <c:pt idx="5600">
                  <c:v>56.3</c:v>
                </c:pt>
                <c:pt idx="5601">
                  <c:v>56.3</c:v>
                </c:pt>
                <c:pt idx="5602">
                  <c:v>56.31</c:v>
                </c:pt>
                <c:pt idx="5603">
                  <c:v>56.32</c:v>
                </c:pt>
                <c:pt idx="5604">
                  <c:v>56.32</c:v>
                </c:pt>
                <c:pt idx="5605">
                  <c:v>56.33</c:v>
                </c:pt>
                <c:pt idx="5606">
                  <c:v>56.33</c:v>
                </c:pt>
                <c:pt idx="5607">
                  <c:v>56.34</c:v>
                </c:pt>
                <c:pt idx="5608">
                  <c:v>56.35</c:v>
                </c:pt>
                <c:pt idx="5609">
                  <c:v>56.35</c:v>
                </c:pt>
                <c:pt idx="5610">
                  <c:v>56.36</c:v>
                </c:pt>
                <c:pt idx="5611">
                  <c:v>56.36</c:v>
                </c:pt>
                <c:pt idx="5612">
                  <c:v>56.37</c:v>
                </c:pt>
                <c:pt idx="5613">
                  <c:v>56.37</c:v>
                </c:pt>
                <c:pt idx="5614">
                  <c:v>56.38</c:v>
                </c:pt>
                <c:pt idx="5615">
                  <c:v>56.38</c:v>
                </c:pt>
                <c:pt idx="5616">
                  <c:v>56.38</c:v>
                </c:pt>
                <c:pt idx="5617">
                  <c:v>56.38</c:v>
                </c:pt>
                <c:pt idx="5618">
                  <c:v>56.38</c:v>
                </c:pt>
                <c:pt idx="5619">
                  <c:v>56.38</c:v>
                </c:pt>
                <c:pt idx="5620">
                  <c:v>56.38</c:v>
                </c:pt>
                <c:pt idx="5621">
                  <c:v>56.38</c:v>
                </c:pt>
                <c:pt idx="5622">
                  <c:v>56.38</c:v>
                </c:pt>
                <c:pt idx="5623">
                  <c:v>56.39</c:v>
                </c:pt>
                <c:pt idx="5624">
                  <c:v>56.39</c:v>
                </c:pt>
                <c:pt idx="5625">
                  <c:v>56.4</c:v>
                </c:pt>
                <c:pt idx="5626">
                  <c:v>56.41</c:v>
                </c:pt>
                <c:pt idx="5627">
                  <c:v>56.41</c:v>
                </c:pt>
                <c:pt idx="5628">
                  <c:v>56.42</c:v>
                </c:pt>
                <c:pt idx="5629">
                  <c:v>56.43</c:v>
                </c:pt>
                <c:pt idx="5630">
                  <c:v>56.44</c:v>
                </c:pt>
                <c:pt idx="5631">
                  <c:v>56.45</c:v>
                </c:pt>
                <c:pt idx="5632">
                  <c:v>56.47</c:v>
                </c:pt>
                <c:pt idx="5633">
                  <c:v>56.48</c:v>
                </c:pt>
                <c:pt idx="5634">
                  <c:v>56.49</c:v>
                </c:pt>
                <c:pt idx="5635">
                  <c:v>56.5</c:v>
                </c:pt>
                <c:pt idx="5636">
                  <c:v>56.51</c:v>
                </c:pt>
                <c:pt idx="5637">
                  <c:v>56.52</c:v>
                </c:pt>
                <c:pt idx="5638">
                  <c:v>56.53</c:v>
                </c:pt>
                <c:pt idx="5639">
                  <c:v>56.54</c:v>
                </c:pt>
                <c:pt idx="5640">
                  <c:v>56.54</c:v>
                </c:pt>
                <c:pt idx="5641">
                  <c:v>56.54</c:v>
                </c:pt>
                <c:pt idx="5642">
                  <c:v>56.54</c:v>
                </c:pt>
                <c:pt idx="5643">
                  <c:v>56.54</c:v>
                </c:pt>
                <c:pt idx="5644">
                  <c:v>56.54</c:v>
                </c:pt>
                <c:pt idx="5645">
                  <c:v>56.54</c:v>
                </c:pt>
                <c:pt idx="5646">
                  <c:v>56.54</c:v>
                </c:pt>
                <c:pt idx="5647">
                  <c:v>56.55</c:v>
                </c:pt>
                <c:pt idx="5648">
                  <c:v>56.55</c:v>
                </c:pt>
                <c:pt idx="5649">
                  <c:v>56.56</c:v>
                </c:pt>
                <c:pt idx="5650">
                  <c:v>56.56</c:v>
                </c:pt>
                <c:pt idx="5651">
                  <c:v>56.57</c:v>
                </c:pt>
                <c:pt idx="5652">
                  <c:v>56.57</c:v>
                </c:pt>
                <c:pt idx="5653">
                  <c:v>56.58</c:v>
                </c:pt>
                <c:pt idx="5654">
                  <c:v>56.58</c:v>
                </c:pt>
                <c:pt idx="5655">
                  <c:v>56.59</c:v>
                </c:pt>
                <c:pt idx="5656">
                  <c:v>56.59</c:v>
                </c:pt>
                <c:pt idx="5657">
                  <c:v>56.59</c:v>
                </c:pt>
                <c:pt idx="5658">
                  <c:v>56.59</c:v>
                </c:pt>
                <c:pt idx="5659">
                  <c:v>56.59</c:v>
                </c:pt>
                <c:pt idx="5660">
                  <c:v>56.6</c:v>
                </c:pt>
                <c:pt idx="5661">
                  <c:v>56.6</c:v>
                </c:pt>
                <c:pt idx="5662">
                  <c:v>56.59</c:v>
                </c:pt>
                <c:pt idx="5663">
                  <c:v>56.6</c:v>
                </c:pt>
                <c:pt idx="5664">
                  <c:v>56.6</c:v>
                </c:pt>
                <c:pt idx="5665">
                  <c:v>56.6</c:v>
                </c:pt>
                <c:pt idx="5666">
                  <c:v>56.59</c:v>
                </c:pt>
                <c:pt idx="5667">
                  <c:v>56.59</c:v>
                </c:pt>
                <c:pt idx="5668">
                  <c:v>56.59</c:v>
                </c:pt>
                <c:pt idx="5669">
                  <c:v>56.59</c:v>
                </c:pt>
                <c:pt idx="5670">
                  <c:v>56.59</c:v>
                </c:pt>
                <c:pt idx="5671">
                  <c:v>56.59</c:v>
                </c:pt>
                <c:pt idx="5672">
                  <c:v>56.59</c:v>
                </c:pt>
                <c:pt idx="5673">
                  <c:v>56.59</c:v>
                </c:pt>
                <c:pt idx="5674">
                  <c:v>56.6</c:v>
                </c:pt>
                <c:pt idx="5675">
                  <c:v>56.61</c:v>
                </c:pt>
                <c:pt idx="5676">
                  <c:v>56.6</c:v>
                </c:pt>
                <c:pt idx="5677">
                  <c:v>56.61</c:v>
                </c:pt>
                <c:pt idx="5678">
                  <c:v>56.6</c:v>
                </c:pt>
                <c:pt idx="5679">
                  <c:v>56.6</c:v>
                </c:pt>
                <c:pt idx="5680">
                  <c:v>56.61</c:v>
                </c:pt>
                <c:pt idx="5681">
                  <c:v>56.61</c:v>
                </c:pt>
                <c:pt idx="5682">
                  <c:v>56.61</c:v>
                </c:pt>
                <c:pt idx="5683">
                  <c:v>56.62</c:v>
                </c:pt>
                <c:pt idx="5684">
                  <c:v>56.61</c:v>
                </c:pt>
                <c:pt idx="5685">
                  <c:v>56.62</c:v>
                </c:pt>
                <c:pt idx="5686">
                  <c:v>56.62</c:v>
                </c:pt>
                <c:pt idx="5687">
                  <c:v>56.62</c:v>
                </c:pt>
                <c:pt idx="5688">
                  <c:v>56.62</c:v>
                </c:pt>
                <c:pt idx="5689">
                  <c:v>56.62</c:v>
                </c:pt>
                <c:pt idx="5690">
                  <c:v>56.61</c:v>
                </c:pt>
                <c:pt idx="5691">
                  <c:v>56.61</c:v>
                </c:pt>
                <c:pt idx="5692">
                  <c:v>56.61</c:v>
                </c:pt>
                <c:pt idx="5693">
                  <c:v>56.61</c:v>
                </c:pt>
                <c:pt idx="5694">
                  <c:v>56.61</c:v>
                </c:pt>
                <c:pt idx="5695">
                  <c:v>56.61</c:v>
                </c:pt>
                <c:pt idx="5696">
                  <c:v>56.61</c:v>
                </c:pt>
                <c:pt idx="5697">
                  <c:v>56.61</c:v>
                </c:pt>
                <c:pt idx="5698">
                  <c:v>56.61</c:v>
                </c:pt>
                <c:pt idx="5699">
                  <c:v>56.61</c:v>
                </c:pt>
                <c:pt idx="5700">
                  <c:v>56.61</c:v>
                </c:pt>
                <c:pt idx="5701">
                  <c:v>56.61</c:v>
                </c:pt>
                <c:pt idx="5702">
                  <c:v>56.61</c:v>
                </c:pt>
                <c:pt idx="5703">
                  <c:v>56.61</c:v>
                </c:pt>
                <c:pt idx="5704">
                  <c:v>56.61</c:v>
                </c:pt>
                <c:pt idx="5705">
                  <c:v>56.61</c:v>
                </c:pt>
                <c:pt idx="5706">
                  <c:v>56.61</c:v>
                </c:pt>
                <c:pt idx="5707">
                  <c:v>56.61</c:v>
                </c:pt>
                <c:pt idx="5708">
                  <c:v>56.61</c:v>
                </c:pt>
                <c:pt idx="5709">
                  <c:v>56.61</c:v>
                </c:pt>
                <c:pt idx="5710">
                  <c:v>56.62</c:v>
                </c:pt>
                <c:pt idx="5711">
                  <c:v>56.62</c:v>
                </c:pt>
                <c:pt idx="5712">
                  <c:v>56.63</c:v>
                </c:pt>
                <c:pt idx="5713">
                  <c:v>56.63</c:v>
                </c:pt>
                <c:pt idx="5714">
                  <c:v>56.63</c:v>
                </c:pt>
                <c:pt idx="5715">
                  <c:v>56.64</c:v>
                </c:pt>
                <c:pt idx="5716">
                  <c:v>56.65</c:v>
                </c:pt>
                <c:pt idx="5717">
                  <c:v>56.66</c:v>
                </c:pt>
                <c:pt idx="5718">
                  <c:v>56.66</c:v>
                </c:pt>
                <c:pt idx="5719">
                  <c:v>56.66</c:v>
                </c:pt>
                <c:pt idx="5720">
                  <c:v>56.66</c:v>
                </c:pt>
                <c:pt idx="5721">
                  <c:v>56.67</c:v>
                </c:pt>
                <c:pt idx="5722">
                  <c:v>56.68</c:v>
                </c:pt>
                <c:pt idx="5723">
                  <c:v>56.69</c:v>
                </c:pt>
                <c:pt idx="5724">
                  <c:v>56.7</c:v>
                </c:pt>
                <c:pt idx="5725">
                  <c:v>56.7</c:v>
                </c:pt>
                <c:pt idx="5726">
                  <c:v>56.71</c:v>
                </c:pt>
                <c:pt idx="5727">
                  <c:v>56.71</c:v>
                </c:pt>
                <c:pt idx="5728">
                  <c:v>56.71</c:v>
                </c:pt>
                <c:pt idx="5729">
                  <c:v>56.71</c:v>
                </c:pt>
                <c:pt idx="5730">
                  <c:v>56.71</c:v>
                </c:pt>
                <c:pt idx="5731">
                  <c:v>56.71</c:v>
                </c:pt>
                <c:pt idx="5732">
                  <c:v>56.71</c:v>
                </c:pt>
                <c:pt idx="5733">
                  <c:v>56.71</c:v>
                </c:pt>
                <c:pt idx="5734">
                  <c:v>56.71</c:v>
                </c:pt>
                <c:pt idx="5735">
                  <c:v>56.71</c:v>
                </c:pt>
                <c:pt idx="5736">
                  <c:v>56.71</c:v>
                </c:pt>
                <c:pt idx="5737">
                  <c:v>56.71</c:v>
                </c:pt>
                <c:pt idx="5738">
                  <c:v>56.71</c:v>
                </c:pt>
                <c:pt idx="5739">
                  <c:v>56.71</c:v>
                </c:pt>
                <c:pt idx="5740">
                  <c:v>56.71</c:v>
                </c:pt>
                <c:pt idx="5741">
                  <c:v>56.71</c:v>
                </c:pt>
                <c:pt idx="5742">
                  <c:v>56.71</c:v>
                </c:pt>
                <c:pt idx="5743">
                  <c:v>56.71</c:v>
                </c:pt>
                <c:pt idx="5744">
                  <c:v>56.71</c:v>
                </c:pt>
                <c:pt idx="5745">
                  <c:v>56.71</c:v>
                </c:pt>
                <c:pt idx="5746">
                  <c:v>56.71</c:v>
                </c:pt>
                <c:pt idx="5747">
                  <c:v>56.71</c:v>
                </c:pt>
                <c:pt idx="5748">
                  <c:v>56.71</c:v>
                </c:pt>
                <c:pt idx="5749">
                  <c:v>56.72</c:v>
                </c:pt>
                <c:pt idx="5750">
                  <c:v>56.72</c:v>
                </c:pt>
                <c:pt idx="5751">
                  <c:v>56.72</c:v>
                </c:pt>
                <c:pt idx="5752">
                  <c:v>56.71</c:v>
                </c:pt>
                <c:pt idx="5753">
                  <c:v>56.72</c:v>
                </c:pt>
                <c:pt idx="5754">
                  <c:v>56.72</c:v>
                </c:pt>
                <c:pt idx="5755">
                  <c:v>56.72</c:v>
                </c:pt>
                <c:pt idx="5756">
                  <c:v>56.72</c:v>
                </c:pt>
                <c:pt idx="5757">
                  <c:v>56.72</c:v>
                </c:pt>
                <c:pt idx="5758">
                  <c:v>56.71</c:v>
                </c:pt>
                <c:pt idx="5759">
                  <c:v>56.71</c:v>
                </c:pt>
                <c:pt idx="5760">
                  <c:v>56.71</c:v>
                </c:pt>
                <c:pt idx="5761">
                  <c:v>56.71</c:v>
                </c:pt>
                <c:pt idx="5762">
                  <c:v>56.71</c:v>
                </c:pt>
                <c:pt idx="5763">
                  <c:v>56.71</c:v>
                </c:pt>
                <c:pt idx="5764">
                  <c:v>56.71</c:v>
                </c:pt>
                <c:pt idx="5765">
                  <c:v>56.71</c:v>
                </c:pt>
                <c:pt idx="5766">
                  <c:v>56.71</c:v>
                </c:pt>
                <c:pt idx="5767">
                  <c:v>56.71</c:v>
                </c:pt>
                <c:pt idx="5768">
                  <c:v>56.71</c:v>
                </c:pt>
                <c:pt idx="5769">
                  <c:v>56.71</c:v>
                </c:pt>
                <c:pt idx="5770">
                  <c:v>56.71</c:v>
                </c:pt>
                <c:pt idx="5771">
                  <c:v>56.71</c:v>
                </c:pt>
                <c:pt idx="5772">
                  <c:v>56.71</c:v>
                </c:pt>
                <c:pt idx="5773">
                  <c:v>56.71</c:v>
                </c:pt>
                <c:pt idx="5774">
                  <c:v>56.71</c:v>
                </c:pt>
                <c:pt idx="5775">
                  <c:v>56.71</c:v>
                </c:pt>
                <c:pt idx="5776">
                  <c:v>56.71</c:v>
                </c:pt>
                <c:pt idx="5777">
                  <c:v>56.71</c:v>
                </c:pt>
                <c:pt idx="5778">
                  <c:v>56.71</c:v>
                </c:pt>
                <c:pt idx="5779">
                  <c:v>56.71</c:v>
                </c:pt>
                <c:pt idx="5780">
                  <c:v>56.71</c:v>
                </c:pt>
                <c:pt idx="5781">
                  <c:v>56.71</c:v>
                </c:pt>
                <c:pt idx="5782">
                  <c:v>56.71</c:v>
                </c:pt>
                <c:pt idx="5783">
                  <c:v>56.71</c:v>
                </c:pt>
                <c:pt idx="5784">
                  <c:v>56.71</c:v>
                </c:pt>
                <c:pt idx="5785">
                  <c:v>56.7</c:v>
                </c:pt>
                <c:pt idx="5786">
                  <c:v>56.7</c:v>
                </c:pt>
                <c:pt idx="5787">
                  <c:v>56.68</c:v>
                </c:pt>
                <c:pt idx="5788">
                  <c:v>56.67</c:v>
                </c:pt>
                <c:pt idx="5789">
                  <c:v>56.64</c:v>
                </c:pt>
                <c:pt idx="5790">
                  <c:v>56.62</c:v>
                </c:pt>
                <c:pt idx="5791">
                  <c:v>56.61</c:v>
                </c:pt>
                <c:pt idx="5792">
                  <c:v>56.59</c:v>
                </c:pt>
                <c:pt idx="5793">
                  <c:v>56.58</c:v>
                </c:pt>
                <c:pt idx="5794">
                  <c:v>56.57</c:v>
                </c:pt>
                <c:pt idx="5795">
                  <c:v>56.56</c:v>
                </c:pt>
                <c:pt idx="5796">
                  <c:v>56.55</c:v>
                </c:pt>
                <c:pt idx="5797">
                  <c:v>56.55</c:v>
                </c:pt>
                <c:pt idx="5798">
                  <c:v>56.54</c:v>
                </c:pt>
                <c:pt idx="5799">
                  <c:v>56.54</c:v>
                </c:pt>
                <c:pt idx="5800">
                  <c:v>56.54</c:v>
                </c:pt>
                <c:pt idx="5801">
                  <c:v>56.54</c:v>
                </c:pt>
                <c:pt idx="5802">
                  <c:v>56.54</c:v>
                </c:pt>
                <c:pt idx="5803">
                  <c:v>56.54</c:v>
                </c:pt>
                <c:pt idx="5804">
                  <c:v>56.54</c:v>
                </c:pt>
                <c:pt idx="5805">
                  <c:v>56.54</c:v>
                </c:pt>
                <c:pt idx="5806">
                  <c:v>56.54</c:v>
                </c:pt>
                <c:pt idx="5807">
                  <c:v>56.54</c:v>
                </c:pt>
                <c:pt idx="5808">
                  <c:v>56.54</c:v>
                </c:pt>
                <c:pt idx="5809">
                  <c:v>56.54</c:v>
                </c:pt>
                <c:pt idx="5810">
                  <c:v>56.54</c:v>
                </c:pt>
                <c:pt idx="5811">
                  <c:v>56.54</c:v>
                </c:pt>
                <c:pt idx="5812">
                  <c:v>56.54</c:v>
                </c:pt>
                <c:pt idx="5813">
                  <c:v>56.54</c:v>
                </c:pt>
                <c:pt idx="5814">
                  <c:v>56.54</c:v>
                </c:pt>
                <c:pt idx="5815">
                  <c:v>56.54</c:v>
                </c:pt>
                <c:pt idx="5816">
                  <c:v>56.54</c:v>
                </c:pt>
                <c:pt idx="5817">
                  <c:v>56.54</c:v>
                </c:pt>
                <c:pt idx="5818">
                  <c:v>56.54</c:v>
                </c:pt>
                <c:pt idx="5819">
                  <c:v>56.54</c:v>
                </c:pt>
                <c:pt idx="5820">
                  <c:v>56.54</c:v>
                </c:pt>
                <c:pt idx="5821">
                  <c:v>56.53</c:v>
                </c:pt>
                <c:pt idx="5822">
                  <c:v>56.53</c:v>
                </c:pt>
                <c:pt idx="5823">
                  <c:v>56.53</c:v>
                </c:pt>
                <c:pt idx="5824">
                  <c:v>56.52</c:v>
                </c:pt>
                <c:pt idx="5825">
                  <c:v>56.52</c:v>
                </c:pt>
                <c:pt idx="5826">
                  <c:v>56.52</c:v>
                </c:pt>
                <c:pt idx="5827">
                  <c:v>56.51</c:v>
                </c:pt>
                <c:pt idx="5828">
                  <c:v>56.5</c:v>
                </c:pt>
                <c:pt idx="5829">
                  <c:v>56.49</c:v>
                </c:pt>
                <c:pt idx="5830">
                  <c:v>56.48</c:v>
                </c:pt>
                <c:pt idx="5831">
                  <c:v>56.47</c:v>
                </c:pt>
                <c:pt idx="5832">
                  <c:v>56.47</c:v>
                </c:pt>
                <c:pt idx="5833">
                  <c:v>56.47</c:v>
                </c:pt>
                <c:pt idx="5834">
                  <c:v>56.46</c:v>
                </c:pt>
                <c:pt idx="5835">
                  <c:v>56.46</c:v>
                </c:pt>
                <c:pt idx="5836">
                  <c:v>56.46</c:v>
                </c:pt>
                <c:pt idx="5837">
                  <c:v>56.45</c:v>
                </c:pt>
                <c:pt idx="5838">
                  <c:v>56.45</c:v>
                </c:pt>
                <c:pt idx="5839">
                  <c:v>56.45</c:v>
                </c:pt>
                <c:pt idx="5840">
                  <c:v>56.44</c:v>
                </c:pt>
                <c:pt idx="5841">
                  <c:v>56.44</c:v>
                </c:pt>
                <c:pt idx="5842">
                  <c:v>56.44</c:v>
                </c:pt>
                <c:pt idx="5843">
                  <c:v>56.44</c:v>
                </c:pt>
                <c:pt idx="5844">
                  <c:v>56.43</c:v>
                </c:pt>
                <c:pt idx="5845">
                  <c:v>56.43</c:v>
                </c:pt>
                <c:pt idx="5846">
                  <c:v>56.43</c:v>
                </c:pt>
                <c:pt idx="5847">
                  <c:v>56.43</c:v>
                </c:pt>
                <c:pt idx="5848">
                  <c:v>56.43</c:v>
                </c:pt>
                <c:pt idx="5849">
                  <c:v>56.43</c:v>
                </c:pt>
                <c:pt idx="5850">
                  <c:v>56.43</c:v>
                </c:pt>
                <c:pt idx="5851">
                  <c:v>56.43</c:v>
                </c:pt>
                <c:pt idx="5852">
                  <c:v>56.44</c:v>
                </c:pt>
                <c:pt idx="5853">
                  <c:v>56.44</c:v>
                </c:pt>
                <c:pt idx="5854">
                  <c:v>56.44</c:v>
                </c:pt>
                <c:pt idx="5855">
                  <c:v>56.44</c:v>
                </c:pt>
                <c:pt idx="5856">
                  <c:v>56.45</c:v>
                </c:pt>
                <c:pt idx="5857">
                  <c:v>56.45</c:v>
                </c:pt>
                <c:pt idx="5858">
                  <c:v>56.45</c:v>
                </c:pt>
                <c:pt idx="5859">
                  <c:v>56.46</c:v>
                </c:pt>
                <c:pt idx="5860">
                  <c:v>56.47</c:v>
                </c:pt>
                <c:pt idx="5861">
                  <c:v>56.47</c:v>
                </c:pt>
                <c:pt idx="5862">
                  <c:v>56.49</c:v>
                </c:pt>
                <c:pt idx="5863">
                  <c:v>56.5</c:v>
                </c:pt>
                <c:pt idx="5864">
                  <c:v>56.51</c:v>
                </c:pt>
                <c:pt idx="5865">
                  <c:v>56.52</c:v>
                </c:pt>
                <c:pt idx="5866">
                  <c:v>56.52</c:v>
                </c:pt>
                <c:pt idx="5867">
                  <c:v>56.52</c:v>
                </c:pt>
                <c:pt idx="5868">
                  <c:v>56.53</c:v>
                </c:pt>
                <c:pt idx="5869">
                  <c:v>56.53</c:v>
                </c:pt>
                <c:pt idx="5870">
                  <c:v>56.54</c:v>
                </c:pt>
                <c:pt idx="5871">
                  <c:v>56.54</c:v>
                </c:pt>
                <c:pt idx="5872">
                  <c:v>56.54</c:v>
                </c:pt>
                <c:pt idx="5873">
                  <c:v>56.54</c:v>
                </c:pt>
                <c:pt idx="5874">
                  <c:v>56.54</c:v>
                </c:pt>
                <c:pt idx="5875">
                  <c:v>56.54</c:v>
                </c:pt>
                <c:pt idx="5876">
                  <c:v>56.54</c:v>
                </c:pt>
                <c:pt idx="5877">
                  <c:v>56.54</c:v>
                </c:pt>
                <c:pt idx="5878">
                  <c:v>56.54</c:v>
                </c:pt>
                <c:pt idx="5879">
                  <c:v>56.54</c:v>
                </c:pt>
                <c:pt idx="5880">
                  <c:v>56.54</c:v>
                </c:pt>
                <c:pt idx="5881">
                  <c:v>56.54</c:v>
                </c:pt>
                <c:pt idx="5882">
                  <c:v>56.54</c:v>
                </c:pt>
                <c:pt idx="5883">
                  <c:v>56.55</c:v>
                </c:pt>
                <c:pt idx="5884">
                  <c:v>56.55</c:v>
                </c:pt>
                <c:pt idx="5885">
                  <c:v>56.56</c:v>
                </c:pt>
                <c:pt idx="5886">
                  <c:v>56.56</c:v>
                </c:pt>
                <c:pt idx="5887">
                  <c:v>56.57</c:v>
                </c:pt>
                <c:pt idx="5888">
                  <c:v>56.57</c:v>
                </c:pt>
                <c:pt idx="5889">
                  <c:v>56.58</c:v>
                </c:pt>
                <c:pt idx="5890">
                  <c:v>56.59</c:v>
                </c:pt>
                <c:pt idx="5891">
                  <c:v>56.59</c:v>
                </c:pt>
                <c:pt idx="5892">
                  <c:v>56.6</c:v>
                </c:pt>
                <c:pt idx="5893">
                  <c:v>56.6</c:v>
                </c:pt>
                <c:pt idx="5894">
                  <c:v>56.6</c:v>
                </c:pt>
                <c:pt idx="5895">
                  <c:v>56.6</c:v>
                </c:pt>
                <c:pt idx="5896">
                  <c:v>56.59</c:v>
                </c:pt>
                <c:pt idx="5897">
                  <c:v>56.6</c:v>
                </c:pt>
                <c:pt idx="5898">
                  <c:v>56.6</c:v>
                </c:pt>
                <c:pt idx="5899">
                  <c:v>56.6</c:v>
                </c:pt>
                <c:pt idx="5900">
                  <c:v>56.6</c:v>
                </c:pt>
                <c:pt idx="5901">
                  <c:v>56.61</c:v>
                </c:pt>
                <c:pt idx="5902">
                  <c:v>56.61</c:v>
                </c:pt>
                <c:pt idx="5903">
                  <c:v>56.61</c:v>
                </c:pt>
                <c:pt idx="5904">
                  <c:v>56.62</c:v>
                </c:pt>
                <c:pt idx="5905">
                  <c:v>56.62</c:v>
                </c:pt>
                <c:pt idx="5906">
                  <c:v>56.62</c:v>
                </c:pt>
                <c:pt idx="5907">
                  <c:v>56.62</c:v>
                </c:pt>
                <c:pt idx="5908">
                  <c:v>56.61</c:v>
                </c:pt>
                <c:pt idx="5909">
                  <c:v>56.62</c:v>
                </c:pt>
                <c:pt idx="5910">
                  <c:v>56.62</c:v>
                </c:pt>
                <c:pt idx="5911">
                  <c:v>56.62</c:v>
                </c:pt>
                <c:pt idx="5912">
                  <c:v>56.62</c:v>
                </c:pt>
                <c:pt idx="5913">
                  <c:v>56.61</c:v>
                </c:pt>
                <c:pt idx="5914">
                  <c:v>56.62</c:v>
                </c:pt>
                <c:pt idx="5915">
                  <c:v>56.62</c:v>
                </c:pt>
                <c:pt idx="5916">
                  <c:v>56.62</c:v>
                </c:pt>
                <c:pt idx="5917">
                  <c:v>56.62</c:v>
                </c:pt>
                <c:pt idx="5918">
                  <c:v>56.61</c:v>
                </c:pt>
                <c:pt idx="5919">
                  <c:v>56.6</c:v>
                </c:pt>
                <c:pt idx="5920">
                  <c:v>56.6</c:v>
                </c:pt>
                <c:pt idx="5921">
                  <c:v>56.61</c:v>
                </c:pt>
                <c:pt idx="5922">
                  <c:v>56.6</c:v>
                </c:pt>
                <c:pt idx="5923">
                  <c:v>56.59</c:v>
                </c:pt>
                <c:pt idx="5924">
                  <c:v>56.6</c:v>
                </c:pt>
                <c:pt idx="5925">
                  <c:v>56.59</c:v>
                </c:pt>
                <c:pt idx="5926">
                  <c:v>56.6</c:v>
                </c:pt>
                <c:pt idx="5927">
                  <c:v>56.6</c:v>
                </c:pt>
                <c:pt idx="5928">
                  <c:v>56.6</c:v>
                </c:pt>
                <c:pt idx="5929">
                  <c:v>56.6</c:v>
                </c:pt>
                <c:pt idx="5930">
                  <c:v>56.59</c:v>
                </c:pt>
                <c:pt idx="5931">
                  <c:v>56.6</c:v>
                </c:pt>
                <c:pt idx="5932">
                  <c:v>56.61</c:v>
                </c:pt>
                <c:pt idx="5933">
                  <c:v>56.61</c:v>
                </c:pt>
                <c:pt idx="5934">
                  <c:v>56.62</c:v>
                </c:pt>
                <c:pt idx="5935">
                  <c:v>56.63</c:v>
                </c:pt>
                <c:pt idx="5936">
                  <c:v>56.63</c:v>
                </c:pt>
                <c:pt idx="5937">
                  <c:v>56.64</c:v>
                </c:pt>
                <c:pt idx="5938">
                  <c:v>56.64</c:v>
                </c:pt>
                <c:pt idx="5939">
                  <c:v>56.65</c:v>
                </c:pt>
                <c:pt idx="5940">
                  <c:v>56.65</c:v>
                </c:pt>
                <c:pt idx="5941">
                  <c:v>56.66</c:v>
                </c:pt>
                <c:pt idx="5942">
                  <c:v>56.66</c:v>
                </c:pt>
                <c:pt idx="5943">
                  <c:v>56.66</c:v>
                </c:pt>
                <c:pt idx="5944">
                  <c:v>56.67</c:v>
                </c:pt>
                <c:pt idx="5945">
                  <c:v>56.67</c:v>
                </c:pt>
                <c:pt idx="5946">
                  <c:v>56.67</c:v>
                </c:pt>
                <c:pt idx="5947">
                  <c:v>56.68</c:v>
                </c:pt>
                <c:pt idx="5948">
                  <c:v>56.68</c:v>
                </c:pt>
                <c:pt idx="5949">
                  <c:v>56.68</c:v>
                </c:pt>
                <c:pt idx="5950">
                  <c:v>56.69</c:v>
                </c:pt>
                <c:pt idx="5951">
                  <c:v>56.69</c:v>
                </c:pt>
                <c:pt idx="5952">
                  <c:v>56.69</c:v>
                </c:pt>
                <c:pt idx="5953">
                  <c:v>56.7</c:v>
                </c:pt>
                <c:pt idx="5954">
                  <c:v>56.7</c:v>
                </c:pt>
                <c:pt idx="5955">
                  <c:v>56.7</c:v>
                </c:pt>
                <c:pt idx="5956">
                  <c:v>56.71</c:v>
                </c:pt>
                <c:pt idx="5957">
                  <c:v>56.71</c:v>
                </c:pt>
                <c:pt idx="5958">
                  <c:v>56.71</c:v>
                </c:pt>
                <c:pt idx="5959">
                  <c:v>56.71</c:v>
                </c:pt>
                <c:pt idx="5960">
                  <c:v>56.71</c:v>
                </c:pt>
                <c:pt idx="5961">
                  <c:v>56.71</c:v>
                </c:pt>
                <c:pt idx="5962">
                  <c:v>56.71</c:v>
                </c:pt>
                <c:pt idx="5963">
                  <c:v>56.71</c:v>
                </c:pt>
                <c:pt idx="5964">
                  <c:v>56.71</c:v>
                </c:pt>
                <c:pt idx="5965">
                  <c:v>56.71</c:v>
                </c:pt>
                <c:pt idx="5966">
                  <c:v>56.71</c:v>
                </c:pt>
                <c:pt idx="5967">
                  <c:v>56.71</c:v>
                </c:pt>
                <c:pt idx="5968">
                  <c:v>56.71</c:v>
                </c:pt>
                <c:pt idx="5969">
                  <c:v>56.71</c:v>
                </c:pt>
                <c:pt idx="5970">
                  <c:v>56.71</c:v>
                </c:pt>
                <c:pt idx="5971">
                  <c:v>56.71</c:v>
                </c:pt>
                <c:pt idx="5972">
                  <c:v>56.71</c:v>
                </c:pt>
                <c:pt idx="5973">
                  <c:v>56.71</c:v>
                </c:pt>
                <c:pt idx="5974">
                  <c:v>56.71</c:v>
                </c:pt>
                <c:pt idx="5975">
                  <c:v>56.71</c:v>
                </c:pt>
                <c:pt idx="5976">
                  <c:v>56.71</c:v>
                </c:pt>
                <c:pt idx="5977">
                  <c:v>56.71</c:v>
                </c:pt>
                <c:pt idx="5978">
                  <c:v>56.71</c:v>
                </c:pt>
                <c:pt idx="5979">
                  <c:v>56.71</c:v>
                </c:pt>
                <c:pt idx="5980">
                  <c:v>56.71</c:v>
                </c:pt>
                <c:pt idx="5981">
                  <c:v>56.71</c:v>
                </c:pt>
                <c:pt idx="5982">
                  <c:v>56.71</c:v>
                </c:pt>
                <c:pt idx="5983">
                  <c:v>56.71</c:v>
                </c:pt>
                <c:pt idx="5984">
                  <c:v>56.71</c:v>
                </c:pt>
                <c:pt idx="5985">
                  <c:v>56.71</c:v>
                </c:pt>
                <c:pt idx="5986">
                  <c:v>56.71</c:v>
                </c:pt>
                <c:pt idx="5987">
                  <c:v>56.71</c:v>
                </c:pt>
                <c:pt idx="5988">
                  <c:v>56.71</c:v>
                </c:pt>
                <c:pt idx="5989">
                  <c:v>56.71</c:v>
                </c:pt>
                <c:pt idx="5990">
                  <c:v>56.71</c:v>
                </c:pt>
                <c:pt idx="5991">
                  <c:v>56.71</c:v>
                </c:pt>
                <c:pt idx="5992">
                  <c:v>56.71</c:v>
                </c:pt>
                <c:pt idx="5993">
                  <c:v>56.71</c:v>
                </c:pt>
                <c:pt idx="5994">
                  <c:v>56.71</c:v>
                </c:pt>
                <c:pt idx="5995">
                  <c:v>56.71</c:v>
                </c:pt>
                <c:pt idx="5996">
                  <c:v>56.71</c:v>
                </c:pt>
                <c:pt idx="5997">
                  <c:v>56.7</c:v>
                </c:pt>
                <c:pt idx="5998">
                  <c:v>56.7</c:v>
                </c:pt>
                <c:pt idx="5999">
                  <c:v>56.7</c:v>
                </c:pt>
                <c:pt idx="6000">
                  <c:v>56.69</c:v>
                </c:pt>
                <c:pt idx="6001">
                  <c:v>56.68</c:v>
                </c:pt>
                <c:pt idx="6002">
                  <c:v>56.68</c:v>
                </c:pt>
                <c:pt idx="6003">
                  <c:v>56.67</c:v>
                </c:pt>
                <c:pt idx="6004">
                  <c:v>56.66</c:v>
                </c:pt>
                <c:pt idx="6005">
                  <c:v>56.65</c:v>
                </c:pt>
                <c:pt idx="6006">
                  <c:v>56.64</c:v>
                </c:pt>
                <c:pt idx="6007">
                  <c:v>56.63</c:v>
                </c:pt>
                <c:pt idx="6008">
                  <c:v>56.61</c:v>
                </c:pt>
                <c:pt idx="6009">
                  <c:v>56.6</c:v>
                </c:pt>
                <c:pt idx="6010">
                  <c:v>56.58</c:v>
                </c:pt>
                <c:pt idx="6011">
                  <c:v>56.57</c:v>
                </c:pt>
                <c:pt idx="6012">
                  <c:v>56.56</c:v>
                </c:pt>
                <c:pt idx="6013">
                  <c:v>56.55</c:v>
                </c:pt>
                <c:pt idx="6014">
                  <c:v>56.55</c:v>
                </c:pt>
                <c:pt idx="6015">
                  <c:v>56.54</c:v>
                </c:pt>
                <c:pt idx="6016">
                  <c:v>56.54</c:v>
                </c:pt>
                <c:pt idx="6017">
                  <c:v>56.54</c:v>
                </c:pt>
                <c:pt idx="6018">
                  <c:v>56.54</c:v>
                </c:pt>
                <c:pt idx="6019">
                  <c:v>56.54</c:v>
                </c:pt>
                <c:pt idx="6020">
                  <c:v>56.54</c:v>
                </c:pt>
                <c:pt idx="6021">
                  <c:v>56.54</c:v>
                </c:pt>
                <c:pt idx="6022">
                  <c:v>56.54</c:v>
                </c:pt>
                <c:pt idx="6023">
                  <c:v>56.54</c:v>
                </c:pt>
                <c:pt idx="6024">
                  <c:v>56.53</c:v>
                </c:pt>
                <c:pt idx="6025">
                  <c:v>56.53</c:v>
                </c:pt>
                <c:pt idx="6026">
                  <c:v>56.52</c:v>
                </c:pt>
                <c:pt idx="6027">
                  <c:v>56.52</c:v>
                </c:pt>
                <c:pt idx="6028">
                  <c:v>56.51</c:v>
                </c:pt>
                <c:pt idx="6029">
                  <c:v>56.5</c:v>
                </c:pt>
                <c:pt idx="6030">
                  <c:v>56.49</c:v>
                </c:pt>
                <c:pt idx="6031">
                  <c:v>56.48</c:v>
                </c:pt>
                <c:pt idx="6032">
                  <c:v>56.47</c:v>
                </c:pt>
                <c:pt idx="6033">
                  <c:v>56.47</c:v>
                </c:pt>
                <c:pt idx="6034">
                  <c:v>56.48</c:v>
                </c:pt>
                <c:pt idx="6035">
                  <c:v>56.48</c:v>
                </c:pt>
                <c:pt idx="6036">
                  <c:v>56.49</c:v>
                </c:pt>
                <c:pt idx="6037">
                  <c:v>56.49</c:v>
                </c:pt>
                <c:pt idx="6038">
                  <c:v>56.5</c:v>
                </c:pt>
                <c:pt idx="6039">
                  <c:v>56.5</c:v>
                </c:pt>
                <c:pt idx="6040">
                  <c:v>56.51</c:v>
                </c:pt>
                <c:pt idx="6041">
                  <c:v>56.51</c:v>
                </c:pt>
                <c:pt idx="6042">
                  <c:v>56.52</c:v>
                </c:pt>
                <c:pt idx="6043">
                  <c:v>56.53</c:v>
                </c:pt>
                <c:pt idx="6044">
                  <c:v>56.54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1449504"/>
        <c:axId val="381453424"/>
      </c:scatterChart>
      <c:valAx>
        <c:axId val="38144950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53424"/>
        <c:crosses val="autoZero"/>
        <c:crossBetween val="midCat"/>
      </c:valAx>
      <c:valAx>
        <c:axId val="381453424"/>
        <c:scaling>
          <c:orientation val="minMax"/>
          <c:min val="5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495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'2015_11_02-13_42_47'!$B$1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'2015_11_02-13_42_47'!$A$2:$A$2996</c:f>
              <c:numCache>
                <c:formatCode>mm:ss.0</c:formatCode>
                <c:ptCount val="2995"/>
                <c:pt idx="0">
                  <c:v>0.57155739583333331</c:v>
                </c:pt>
                <c:pt idx="1">
                  <c:v>0.57156133101851847</c:v>
                </c:pt>
                <c:pt idx="2">
                  <c:v>0.57156515046296297</c:v>
                </c:pt>
                <c:pt idx="3">
                  <c:v>0.57156896990740746</c:v>
                </c:pt>
                <c:pt idx="4">
                  <c:v>0.571572962962963</c:v>
                </c:pt>
                <c:pt idx="5">
                  <c:v>0.57157672453703701</c:v>
                </c:pt>
                <c:pt idx="6">
                  <c:v>0.57158042824074073</c:v>
                </c:pt>
                <c:pt idx="7">
                  <c:v>0.57158413194444446</c:v>
                </c:pt>
                <c:pt idx="8">
                  <c:v>0.57158870370370374</c:v>
                </c:pt>
                <c:pt idx="9">
                  <c:v>0.57159240740740735</c:v>
                </c:pt>
                <c:pt idx="10">
                  <c:v>0.57159622685185185</c:v>
                </c:pt>
                <c:pt idx="11">
                  <c:v>0.57160039351851855</c:v>
                </c:pt>
                <c:pt idx="12">
                  <c:v>0.57160421296296293</c:v>
                </c:pt>
                <c:pt idx="13">
                  <c:v>0.57160791666666666</c:v>
                </c:pt>
                <c:pt idx="14">
                  <c:v>0.57161214120370374</c:v>
                </c:pt>
                <c:pt idx="15">
                  <c:v>0.57161597222222216</c:v>
                </c:pt>
                <c:pt idx="16">
                  <c:v>0.57161979166666665</c:v>
                </c:pt>
                <c:pt idx="17">
                  <c:v>0.57162349537037038</c:v>
                </c:pt>
                <c:pt idx="18">
                  <c:v>0.57162725694444438</c:v>
                </c:pt>
                <c:pt idx="19">
                  <c:v>0.57163107638888888</c:v>
                </c:pt>
                <c:pt idx="20">
                  <c:v>0.57163506944444442</c:v>
                </c:pt>
                <c:pt idx="21">
                  <c:v>0.57163946759259254</c:v>
                </c:pt>
                <c:pt idx="22">
                  <c:v>0.57164317129629627</c:v>
                </c:pt>
                <c:pt idx="23">
                  <c:v>0.57164675925925923</c:v>
                </c:pt>
                <c:pt idx="24">
                  <c:v>0.57165052083333334</c:v>
                </c:pt>
                <c:pt idx="25">
                  <c:v>0.57165428240740745</c:v>
                </c:pt>
                <c:pt idx="26">
                  <c:v>0.57165787037037041</c:v>
                </c:pt>
                <c:pt idx="27">
                  <c:v>0.5716623842592593</c:v>
                </c:pt>
                <c:pt idx="28">
                  <c:v>0.57166620370370369</c:v>
                </c:pt>
                <c:pt idx="29">
                  <c:v>0.5716699652777778</c:v>
                </c:pt>
                <c:pt idx="30">
                  <c:v>0.57167361111111115</c:v>
                </c:pt>
                <c:pt idx="31">
                  <c:v>0.5716776736111111</c:v>
                </c:pt>
                <c:pt idx="32">
                  <c:v>0.57168149305555549</c:v>
                </c:pt>
                <c:pt idx="33">
                  <c:v>0.5716856018518518</c:v>
                </c:pt>
                <c:pt idx="34">
                  <c:v>0.57168988425925926</c:v>
                </c:pt>
                <c:pt idx="35">
                  <c:v>0.57169364583333337</c:v>
                </c:pt>
                <c:pt idx="36">
                  <c:v>0.57169729166666661</c:v>
                </c:pt>
                <c:pt idx="37">
                  <c:v>0.57170082175925929</c:v>
                </c:pt>
                <c:pt idx="38">
                  <c:v>0.57170440972222225</c:v>
                </c:pt>
                <c:pt idx="39">
                  <c:v>0.57170817129629625</c:v>
                </c:pt>
                <c:pt idx="40">
                  <c:v>0.57171187499999998</c:v>
                </c:pt>
                <c:pt idx="41">
                  <c:v>0.57171586805555552</c:v>
                </c:pt>
                <c:pt idx="42">
                  <c:v>0.57171980324074079</c:v>
                </c:pt>
                <c:pt idx="43">
                  <c:v>0.57172350694444452</c:v>
                </c:pt>
                <c:pt idx="44">
                  <c:v>0.57172728009259266</c:v>
                </c:pt>
                <c:pt idx="45">
                  <c:v>0.57173109953703705</c:v>
                </c:pt>
                <c:pt idx="46">
                  <c:v>0.57173486111111116</c:v>
                </c:pt>
                <c:pt idx="47">
                  <c:v>0.57173879629629631</c:v>
                </c:pt>
                <c:pt idx="48">
                  <c:v>0.5717426157407407</c:v>
                </c:pt>
                <c:pt idx="49">
                  <c:v>0.5717464351851852</c:v>
                </c:pt>
                <c:pt idx="50">
                  <c:v>0.57175008101851854</c:v>
                </c:pt>
                <c:pt idx="51">
                  <c:v>0.5717540162037037</c:v>
                </c:pt>
                <c:pt idx="52">
                  <c:v>0.57175766203703704</c:v>
                </c:pt>
                <c:pt idx="53">
                  <c:v>0.57176153935185192</c:v>
                </c:pt>
                <c:pt idx="54">
                  <c:v>0.57176547453703697</c:v>
                </c:pt>
                <c:pt idx="55">
                  <c:v>0.57176940972222223</c:v>
                </c:pt>
                <c:pt idx="56">
                  <c:v>0.57177335648148142</c:v>
                </c:pt>
                <c:pt idx="57">
                  <c:v>0.57177734953703707</c:v>
                </c:pt>
                <c:pt idx="58">
                  <c:v>0.57178111111111118</c:v>
                </c:pt>
                <c:pt idx="59">
                  <c:v>0.5717848148148148</c:v>
                </c:pt>
                <c:pt idx="60">
                  <c:v>0.57178857638888891</c:v>
                </c:pt>
                <c:pt idx="61">
                  <c:v>0.57179245370370368</c:v>
                </c:pt>
                <c:pt idx="62">
                  <c:v>0.57179609953703703</c:v>
                </c:pt>
                <c:pt idx="63">
                  <c:v>0.57179968749999999</c:v>
                </c:pt>
                <c:pt idx="64">
                  <c:v>0.57180350694444437</c:v>
                </c:pt>
                <c:pt idx="65">
                  <c:v>0.5718072106481481</c:v>
                </c:pt>
                <c:pt idx="66">
                  <c:v>0.57181114583333337</c:v>
                </c:pt>
                <c:pt idx="67">
                  <c:v>0.57181508101851852</c:v>
                </c:pt>
                <c:pt idx="68">
                  <c:v>0.57181890046296291</c:v>
                </c:pt>
                <c:pt idx="69">
                  <c:v>0.57182290509259259</c:v>
                </c:pt>
                <c:pt idx="70">
                  <c:v>0.57182649305555555</c:v>
                </c:pt>
                <c:pt idx="71">
                  <c:v>0.57183025462962966</c:v>
                </c:pt>
                <c:pt idx="72">
                  <c:v>0.57183401620370378</c:v>
                </c:pt>
                <c:pt idx="73">
                  <c:v>0.57183777777777778</c:v>
                </c:pt>
                <c:pt idx="74">
                  <c:v>0.57184153935185178</c:v>
                </c:pt>
                <c:pt idx="75">
                  <c:v>0.57184518518518523</c:v>
                </c:pt>
                <c:pt idx="76">
                  <c:v>0.57184888888888896</c:v>
                </c:pt>
                <c:pt idx="77">
                  <c:v>0.57185270833333335</c:v>
                </c:pt>
                <c:pt idx="78">
                  <c:v>0.57185670138888889</c:v>
                </c:pt>
                <c:pt idx="79">
                  <c:v>0.57186034722222223</c:v>
                </c:pt>
                <c:pt idx="80">
                  <c:v>0.57186416666666673</c:v>
                </c:pt>
                <c:pt idx="81">
                  <c:v>0.57186787037037035</c:v>
                </c:pt>
                <c:pt idx="82">
                  <c:v>0.57187175925925926</c:v>
                </c:pt>
                <c:pt idx="83">
                  <c:v>0.57187557870370365</c:v>
                </c:pt>
                <c:pt idx="84">
                  <c:v>0.57187939814814814</c:v>
                </c:pt>
                <c:pt idx="85">
                  <c:v>0.57188315972222226</c:v>
                </c:pt>
                <c:pt idx="86">
                  <c:v>0.5718871527777778</c:v>
                </c:pt>
                <c:pt idx="87">
                  <c:v>0.57189103009259257</c:v>
                </c:pt>
                <c:pt idx="88">
                  <c:v>0.57189490740740745</c:v>
                </c:pt>
                <c:pt idx="89">
                  <c:v>0.5718988425925926</c:v>
                </c:pt>
                <c:pt idx="90">
                  <c:v>0.57190260416666672</c:v>
                </c:pt>
                <c:pt idx="91">
                  <c:v>0.57190630787037033</c:v>
                </c:pt>
                <c:pt idx="92">
                  <c:v>0.57190995370370368</c:v>
                </c:pt>
                <c:pt idx="93">
                  <c:v>0.57191377314814817</c:v>
                </c:pt>
                <c:pt idx="94">
                  <c:v>0.57191783564814813</c:v>
                </c:pt>
                <c:pt idx="95">
                  <c:v>0.5719217708333334</c:v>
                </c:pt>
                <c:pt idx="96">
                  <c:v>0.57192576388888894</c:v>
                </c:pt>
                <c:pt idx="97">
                  <c:v>0.57193021990740733</c:v>
                </c:pt>
                <c:pt idx="98">
                  <c:v>0.57193456018518518</c:v>
                </c:pt>
                <c:pt idx="99">
                  <c:v>0.57193947916666665</c:v>
                </c:pt>
                <c:pt idx="100">
                  <c:v>0.57194370370370373</c:v>
                </c:pt>
                <c:pt idx="101">
                  <c:v>0.57194792824074081</c:v>
                </c:pt>
                <c:pt idx="102">
                  <c:v>0.57195221064814816</c:v>
                </c:pt>
                <c:pt idx="103">
                  <c:v>0.57195684027777782</c:v>
                </c:pt>
                <c:pt idx="104">
                  <c:v>0.57196100694444441</c:v>
                </c:pt>
                <c:pt idx="105">
                  <c:v>0.57196489583333332</c:v>
                </c:pt>
                <c:pt idx="106">
                  <c:v>0.57196865740740743</c:v>
                </c:pt>
                <c:pt idx="107">
                  <c:v>0.57197247685185182</c:v>
                </c:pt>
                <c:pt idx="108">
                  <c:v>0.57197618055555555</c:v>
                </c:pt>
                <c:pt idx="109">
                  <c:v>0.57198005787037032</c:v>
                </c:pt>
                <c:pt idx="110">
                  <c:v>0.57198381944444443</c:v>
                </c:pt>
                <c:pt idx="111">
                  <c:v>0.57198763888888882</c:v>
                </c:pt>
                <c:pt idx="112">
                  <c:v>0.57199174768518513</c:v>
                </c:pt>
                <c:pt idx="113">
                  <c:v>0.57199538194444444</c:v>
                </c:pt>
                <c:pt idx="114">
                  <c:v>0.57199920138888893</c:v>
                </c:pt>
                <c:pt idx="115">
                  <c:v>0.5720030787037037</c:v>
                </c:pt>
                <c:pt idx="116">
                  <c:v>0.57200701388888886</c:v>
                </c:pt>
                <c:pt idx="117">
                  <c:v>0.57201077546296297</c:v>
                </c:pt>
                <c:pt idx="118">
                  <c:v>0.57201453703703697</c:v>
                </c:pt>
                <c:pt idx="119">
                  <c:v>0.57201847222222224</c:v>
                </c:pt>
                <c:pt idx="120">
                  <c:v>0.57202234953703701</c:v>
                </c:pt>
                <c:pt idx="121">
                  <c:v>0.57202640046296294</c:v>
                </c:pt>
                <c:pt idx="122">
                  <c:v>0.57203010416666666</c:v>
                </c:pt>
                <c:pt idx="123">
                  <c:v>0.57203386574074078</c:v>
                </c:pt>
                <c:pt idx="124">
                  <c:v>0.57203781249999996</c:v>
                </c:pt>
                <c:pt idx="125">
                  <c:v>0.57204157407407408</c:v>
                </c:pt>
                <c:pt idx="126">
                  <c:v>0.57204533564814819</c:v>
                </c:pt>
                <c:pt idx="127">
                  <c:v>0.57204927083333335</c:v>
                </c:pt>
                <c:pt idx="128">
                  <c:v>0.57205332175925927</c:v>
                </c:pt>
                <c:pt idx="129">
                  <c:v>0.57205708333333327</c:v>
                </c:pt>
                <c:pt idx="130">
                  <c:v>0.57206101851851854</c:v>
                </c:pt>
                <c:pt idx="131">
                  <c:v>0.57206479166666668</c:v>
                </c:pt>
                <c:pt idx="132">
                  <c:v>0.57207076388888889</c:v>
                </c:pt>
                <c:pt idx="133">
                  <c:v>0.57207655092592591</c:v>
                </c:pt>
                <c:pt idx="134">
                  <c:v>0.57208329861111118</c:v>
                </c:pt>
                <c:pt idx="135">
                  <c:v>0.57209126157407408</c:v>
                </c:pt>
                <c:pt idx="136">
                  <c:v>0.57209740740740744</c:v>
                </c:pt>
                <c:pt idx="137">
                  <c:v>0.57210302083333331</c:v>
                </c:pt>
                <c:pt idx="138">
                  <c:v>0.5721097106481482</c:v>
                </c:pt>
                <c:pt idx="139">
                  <c:v>0.57211549768518521</c:v>
                </c:pt>
                <c:pt idx="140">
                  <c:v>0.57212109953703705</c:v>
                </c:pt>
                <c:pt idx="141">
                  <c:v>0.57212778935185182</c:v>
                </c:pt>
                <c:pt idx="142">
                  <c:v>0.57213321759259261</c:v>
                </c:pt>
                <c:pt idx="143">
                  <c:v>0.57213900462962963</c:v>
                </c:pt>
                <c:pt idx="144">
                  <c:v>0.57214750000000003</c:v>
                </c:pt>
                <c:pt idx="145">
                  <c:v>0.57215329861111108</c:v>
                </c:pt>
                <c:pt idx="146">
                  <c:v>0.5721590856481481</c:v>
                </c:pt>
                <c:pt idx="147">
                  <c:v>0.57216432870370371</c:v>
                </c:pt>
                <c:pt idx="148">
                  <c:v>0.57217083333333341</c:v>
                </c:pt>
                <c:pt idx="149">
                  <c:v>0.57217789351851855</c:v>
                </c:pt>
                <c:pt idx="150">
                  <c:v>0.5721833101851852</c:v>
                </c:pt>
                <c:pt idx="151">
                  <c:v>0.57218856481481484</c:v>
                </c:pt>
                <c:pt idx="152">
                  <c:v>0.57219398148148148</c:v>
                </c:pt>
                <c:pt idx="153">
                  <c:v>0.57219940972222216</c:v>
                </c:pt>
                <c:pt idx="154">
                  <c:v>0.57220555555555552</c:v>
                </c:pt>
                <c:pt idx="155">
                  <c:v>0.57221098379629631</c:v>
                </c:pt>
                <c:pt idx="156">
                  <c:v>0.57221677083333333</c:v>
                </c:pt>
                <c:pt idx="157">
                  <c:v>0.57222274305555554</c:v>
                </c:pt>
                <c:pt idx="158">
                  <c:v>0.57222870370370371</c:v>
                </c:pt>
                <c:pt idx="159">
                  <c:v>0.57223431712962969</c:v>
                </c:pt>
                <c:pt idx="160">
                  <c:v>0.57223956018518518</c:v>
                </c:pt>
                <c:pt idx="161">
                  <c:v>0.57224498842592586</c:v>
                </c:pt>
                <c:pt idx="162">
                  <c:v>0.57225113425925922</c:v>
                </c:pt>
                <c:pt idx="163">
                  <c:v>0.57225656250000001</c:v>
                </c:pt>
                <c:pt idx="164">
                  <c:v>0.57226180555555561</c:v>
                </c:pt>
                <c:pt idx="165">
                  <c:v>0.57226723379629629</c:v>
                </c:pt>
                <c:pt idx="166">
                  <c:v>0.57227337962962965</c:v>
                </c:pt>
                <c:pt idx="167">
                  <c:v>0.57227898148148149</c:v>
                </c:pt>
                <c:pt idx="168">
                  <c:v>0.57228440972222228</c:v>
                </c:pt>
                <c:pt idx="169">
                  <c:v>0.57228983796296296</c:v>
                </c:pt>
                <c:pt idx="170">
                  <c:v>0.57229508101851845</c:v>
                </c:pt>
                <c:pt idx="171">
                  <c:v>0.57230050925925924</c:v>
                </c:pt>
                <c:pt idx="172">
                  <c:v>0.57230592592592588</c:v>
                </c:pt>
                <c:pt idx="173">
                  <c:v>0.57231135416666667</c:v>
                </c:pt>
                <c:pt idx="174">
                  <c:v>0.57231677083333332</c:v>
                </c:pt>
                <c:pt idx="175">
                  <c:v>0.57232201388888893</c:v>
                </c:pt>
                <c:pt idx="176">
                  <c:v>0.57232726851851845</c:v>
                </c:pt>
                <c:pt idx="177">
                  <c:v>0.57233251157407405</c:v>
                </c:pt>
                <c:pt idx="178">
                  <c:v>0.57233793981481484</c:v>
                </c:pt>
                <c:pt idx="179">
                  <c:v>0.57234318287037034</c:v>
                </c:pt>
                <c:pt idx="180">
                  <c:v>0.57234878472222228</c:v>
                </c:pt>
                <c:pt idx="181">
                  <c:v>0.57235402777777777</c:v>
                </c:pt>
                <c:pt idx="182">
                  <c:v>0.57235928240740741</c:v>
                </c:pt>
                <c:pt idx="183">
                  <c:v>0.5723645254629629</c:v>
                </c:pt>
                <c:pt idx="184">
                  <c:v>0.57236976851851851</c:v>
                </c:pt>
                <c:pt idx="185">
                  <c:v>0.57237501157407411</c:v>
                </c:pt>
                <c:pt idx="186">
                  <c:v>0.5723802546296296</c:v>
                </c:pt>
                <c:pt idx="187">
                  <c:v>0.57238549768518521</c:v>
                </c:pt>
                <c:pt idx="188">
                  <c:v>0.57239075231481484</c:v>
                </c:pt>
                <c:pt idx="189">
                  <c:v>0.57239616898148149</c:v>
                </c:pt>
                <c:pt idx="190">
                  <c:v>0.57240159722222217</c:v>
                </c:pt>
                <c:pt idx="191">
                  <c:v>0.572406724537037</c:v>
                </c:pt>
                <c:pt idx="192">
                  <c:v>0.57241196759259261</c:v>
                </c:pt>
                <c:pt idx="193">
                  <c:v>0.57241722222222224</c:v>
                </c:pt>
                <c:pt idx="194">
                  <c:v>0.57242246527777774</c:v>
                </c:pt>
                <c:pt idx="195">
                  <c:v>0.57242770833333334</c:v>
                </c:pt>
                <c:pt idx="196">
                  <c:v>0.57243295138888894</c:v>
                </c:pt>
                <c:pt idx="197">
                  <c:v>0.57243819444444444</c:v>
                </c:pt>
                <c:pt idx="198">
                  <c:v>0.57244343749999993</c:v>
                </c:pt>
                <c:pt idx="199">
                  <c:v>0.57244886574074072</c:v>
                </c:pt>
                <c:pt idx="200">
                  <c:v>0.57245429398148151</c:v>
                </c:pt>
                <c:pt idx="201">
                  <c:v>0.57245971064814816</c:v>
                </c:pt>
                <c:pt idx="202">
                  <c:v>0.57246532407407413</c:v>
                </c:pt>
                <c:pt idx="203">
                  <c:v>0.57247074074074067</c:v>
                </c:pt>
                <c:pt idx="204">
                  <c:v>0.57247616898148146</c:v>
                </c:pt>
                <c:pt idx="205">
                  <c:v>0.57248141203703706</c:v>
                </c:pt>
                <c:pt idx="206">
                  <c:v>0.57248636574074074</c:v>
                </c:pt>
                <c:pt idx="207">
                  <c:v>0.57249179398148142</c:v>
                </c:pt>
                <c:pt idx="208">
                  <c:v>0.57249703703703703</c:v>
                </c:pt>
                <c:pt idx="209">
                  <c:v>0.57250228009259263</c:v>
                </c:pt>
                <c:pt idx="210">
                  <c:v>0.57250753472222227</c:v>
                </c:pt>
                <c:pt idx="211">
                  <c:v>0.57251277777777776</c:v>
                </c:pt>
                <c:pt idx="212">
                  <c:v>0.57251802083333336</c:v>
                </c:pt>
                <c:pt idx="213">
                  <c:v>0.57252326388888886</c:v>
                </c:pt>
                <c:pt idx="214">
                  <c:v>0.57252850694444446</c:v>
                </c:pt>
                <c:pt idx="215">
                  <c:v>0.57253374999999995</c:v>
                </c:pt>
                <c:pt idx="216">
                  <c:v>0.57253917824074074</c:v>
                </c:pt>
                <c:pt idx="217">
                  <c:v>0.57254442129629635</c:v>
                </c:pt>
                <c:pt idx="218">
                  <c:v>0.57254984953703703</c:v>
                </c:pt>
                <c:pt idx="219">
                  <c:v>0.5725552777777777</c:v>
                </c:pt>
                <c:pt idx="220">
                  <c:v>0.57256070601851849</c:v>
                </c:pt>
                <c:pt idx="221">
                  <c:v>0.5725659490740741</c:v>
                </c:pt>
                <c:pt idx="222">
                  <c:v>0.57257119212962959</c:v>
                </c:pt>
                <c:pt idx="223">
                  <c:v>0.5725764351851852</c:v>
                </c:pt>
                <c:pt idx="224">
                  <c:v>0.5725816782407408</c:v>
                </c:pt>
                <c:pt idx="225">
                  <c:v>0.57258692129629629</c:v>
                </c:pt>
                <c:pt idx="226">
                  <c:v>0.57259216435185178</c:v>
                </c:pt>
                <c:pt idx="227">
                  <c:v>0.57259741898148142</c:v>
                </c:pt>
                <c:pt idx="228">
                  <c:v>0.57260265046296299</c:v>
                </c:pt>
                <c:pt idx="229">
                  <c:v>0.57260809027777781</c:v>
                </c:pt>
                <c:pt idx="230">
                  <c:v>0.57261332175925928</c:v>
                </c:pt>
                <c:pt idx="231">
                  <c:v>0.57261857638888891</c:v>
                </c:pt>
                <c:pt idx="232">
                  <c:v>0.57262381944444452</c:v>
                </c:pt>
                <c:pt idx="233">
                  <c:v>0.57262906250000001</c:v>
                </c:pt>
                <c:pt idx="234">
                  <c:v>0.5726343055555555</c:v>
                </c:pt>
                <c:pt idx="235">
                  <c:v>0.5726395486111111</c:v>
                </c:pt>
                <c:pt idx="236">
                  <c:v>0.57264480324074074</c:v>
                </c:pt>
                <c:pt idx="237">
                  <c:v>0.57265004629629634</c:v>
                </c:pt>
                <c:pt idx="238">
                  <c:v>0.57265528935185184</c:v>
                </c:pt>
                <c:pt idx="239">
                  <c:v>0.57266053240740744</c:v>
                </c:pt>
                <c:pt idx="240">
                  <c:v>0.57266577546296293</c:v>
                </c:pt>
                <c:pt idx="241">
                  <c:v>0.57267120370370372</c:v>
                </c:pt>
                <c:pt idx="242">
                  <c:v>0.57267644675925922</c:v>
                </c:pt>
                <c:pt idx="243">
                  <c:v>0.57268168981481482</c:v>
                </c:pt>
                <c:pt idx="244">
                  <c:v>0.57268693287037042</c:v>
                </c:pt>
                <c:pt idx="245">
                  <c:v>0.57269217592592592</c:v>
                </c:pt>
                <c:pt idx="246">
                  <c:v>0.57269743055555555</c:v>
                </c:pt>
                <c:pt idx="247">
                  <c:v>0.57270267361111105</c:v>
                </c:pt>
                <c:pt idx="248">
                  <c:v>0.57270791666666665</c:v>
                </c:pt>
                <c:pt idx="249">
                  <c:v>0.57271315972222225</c:v>
                </c:pt>
                <c:pt idx="250">
                  <c:v>0.57271840277777775</c:v>
                </c:pt>
                <c:pt idx="251">
                  <c:v>0.57272383101851854</c:v>
                </c:pt>
                <c:pt idx="252">
                  <c:v>0.57272925925925933</c:v>
                </c:pt>
                <c:pt idx="253">
                  <c:v>0.57273468750000001</c:v>
                </c:pt>
                <c:pt idx="254">
                  <c:v>0.57274010416666665</c:v>
                </c:pt>
                <c:pt idx="255">
                  <c:v>0.57274534722222226</c:v>
                </c:pt>
                <c:pt idx="256">
                  <c:v>0.57275060185185189</c:v>
                </c:pt>
                <c:pt idx="257">
                  <c:v>0.57275584490740739</c:v>
                </c:pt>
                <c:pt idx="258">
                  <c:v>0.57276108796296299</c:v>
                </c:pt>
                <c:pt idx="259">
                  <c:v>0.57276633101851848</c:v>
                </c:pt>
                <c:pt idx="260">
                  <c:v>0.57277157407407409</c:v>
                </c:pt>
                <c:pt idx="261">
                  <c:v>0.57277681712962958</c:v>
                </c:pt>
                <c:pt idx="262">
                  <c:v>0.57278206018518518</c:v>
                </c:pt>
                <c:pt idx="263">
                  <c:v>0.57278748842592597</c:v>
                </c:pt>
                <c:pt idx="264">
                  <c:v>0.57279273148148147</c:v>
                </c:pt>
                <c:pt idx="265">
                  <c:v>0.5727979861111111</c:v>
                </c:pt>
                <c:pt idx="266">
                  <c:v>0.57280322916666659</c:v>
                </c:pt>
                <c:pt idx="267">
                  <c:v>0.5728084722222222</c:v>
                </c:pt>
                <c:pt idx="268">
                  <c:v>0.5728137152777778</c:v>
                </c:pt>
                <c:pt idx="269">
                  <c:v>0.57281886574074081</c:v>
                </c:pt>
                <c:pt idx="270">
                  <c:v>0.57282408564814813</c:v>
                </c:pt>
                <c:pt idx="271">
                  <c:v>0.57282932870370373</c:v>
                </c:pt>
                <c:pt idx="272">
                  <c:v>0.57283457175925923</c:v>
                </c:pt>
                <c:pt idx="273">
                  <c:v>0.57284000000000002</c:v>
                </c:pt>
                <c:pt idx="274">
                  <c:v>0.57284524305555562</c:v>
                </c:pt>
                <c:pt idx="275">
                  <c:v>0.5728506712962963</c:v>
                </c:pt>
                <c:pt idx="276">
                  <c:v>0.57285609953703698</c:v>
                </c:pt>
                <c:pt idx="277">
                  <c:v>0.57286152777777777</c:v>
                </c:pt>
                <c:pt idx="278">
                  <c:v>0.57286677083333337</c:v>
                </c:pt>
                <c:pt idx="279">
                  <c:v>0.57287201388888886</c:v>
                </c:pt>
                <c:pt idx="280">
                  <c:v>0.57287725694444447</c:v>
                </c:pt>
                <c:pt idx="281">
                  <c:v>0.57288250000000007</c:v>
                </c:pt>
                <c:pt idx="282">
                  <c:v>0.57288774305555556</c:v>
                </c:pt>
                <c:pt idx="283">
                  <c:v>0.5728929976851852</c:v>
                </c:pt>
                <c:pt idx="284">
                  <c:v>0.57289793981481485</c:v>
                </c:pt>
                <c:pt idx="285">
                  <c:v>0.57290336805555553</c:v>
                </c:pt>
                <c:pt idx="286">
                  <c:v>0.57290861111111113</c:v>
                </c:pt>
                <c:pt idx="287">
                  <c:v>0.57291385416666663</c:v>
                </c:pt>
                <c:pt idx="288">
                  <c:v>0.57291909722222223</c:v>
                </c:pt>
                <c:pt idx="289">
                  <c:v>0.57292435185185187</c:v>
                </c:pt>
                <c:pt idx="290">
                  <c:v>0.57292959490740747</c:v>
                </c:pt>
                <c:pt idx="291">
                  <c:v>0.57293483796296296</c:v>
                </c:pt>
                <c:pt idx="292">
                  <c:v>0.57294008101851845</c:v>
                </c:pt>
                <c:pt idx="293">
                  <c:v>0.57294532407407406</c:v>
                </c:pt>
                <c:pt idx="294">
                  <c:v>0.57295056712962966</c:v>
                </c:pt>
                <c:pt idx="295">
                  <c:v>0.5729558217592593</c:v>
                </c:pt>
                <c:pt idx="296">
                  <c:v>0.57296123842592594</c:v>
                </c:pt>
                <c:pt idx="297">
                  <c:v>0.57296666666666674</c:v>
                </c:pt>
                <c:pt idx="298">
                  <c:v>0.57297209490740741</c:v>
                </c:pt>
                <c:pt idx="299">
                  <c:v>0.57297752314814809</c:v>
                </c:pt>
                <c:pt idx="300">
                  <c:v>0.5729827662037037</c:v>
                </c:pt>
                <c:pt idx="301">
                  <c:v>0.57298818287037034</c:v>
                </c:pt>
                <c:pt idx="302">
                  <c:v>0.57299343749999998</c:v>
                </c:pt>
                <c:pt idx="303">
                  <c:v>0.57299868055555558</c:v>
                </c:pt>
                <c:pt idx="304">
                  <c:v>0.57300392361111108</c:v>
                </c:pt>
                <c:pt idx="305">
                  <c:v>0.57300934027777772</c:v>
                </c:pt>
                <c:pt idx="306">
                  <c:v>0.57301459490740736</c:v>
                </c:pt>
                <c:pt idx="307">
                  <c:v>0.57302002314814815</c:v>
                </c:pt>
                <c:pt idx="308">
                  <c:v>0.57302526620370375</c:v>
                </c:pt>
                <c:pt idx="309">
                  <c:v>0.57303050925925925</c:v>
                </c:pt>
                <c:pt idx="310">
                  <c:v>0.57303593750000004</c:v>
                </c:pt>
                <c:pt idx="311">
                  <c:v>0.57304135416666668</c:v>
                </c:pt>
                <c:pt idx="312">
                  <c:v>0.57304660879629632</c:v>
                </c:pt>
                <c:pt idx="313">
                  <c:v>0.57305185185185181</c:v>
                </c:pt>
                <c:pt idx="314">
                  <c:v>0.57305709490740742</c:v>
                </c:pt>
                <c:pt idx="315">
                  <c:v>0.57306233796296302</c:v>
                </c:pt>
                <c:pt idx="316">
                  <c:v>0.57306758101851851</c:v>
                </c:pt>
                <c:pt idx="317">
                  <c:v>0.57307282407407401</c:v>
                </c:pt>
                <c:pt idx="318">
                  <c:v>0.57307806712962961</c:v>
                </c:pt>
                <c:pt idx="319">
                  <c:v>0.57308331018518521</c:v>
                </c:pt>
                <c:pt idx="320">
                  <c:v>0.57308856481481485</c:v>
                </c:pt>
                <c:pt idx="321">
                  <c:v>0.57309399305555553</c:v>
                </c:pt>
                <c:pt idx="322">
                  <c:v>0.57309940972222229</c:v>
                </c:pt>
                <c:pt idx="323">
                  <c:v>0.57310483796296297</c:v>
                </c:pt>
                <c:pt idx="324">
                  <c:v>0.57311008101851846</c:v>
                </c:pt>
                <c:pt idx="325">
                  <c:v>0.57311532407407406</c:v>
                </c:pt>
                <c:pt idx="326">
                  <c:v>0.5731205787037037</c:v>
                </c:pt>
                <c:pt idx="327">
                  <c:v>0.57312581018518516</c:v>
                </c:pt>
                <c:pt idx="328">
                  <c:v>0.57313106481481479</c:v>
                </c:pt>
                <c:pt idx="329">
                  <c:v>0.5731363078703704</c:v>
                </c:pt>
                <c:pt idx="330">
                  <c:v>0.57314173611111108</c:v>
                </c:pt>
                <c:pt idx="331">
                  <c:v>0.57314715277777772</c:v>
                </c:pt>
                <c:pt idx="332">
                  <c:v>0.57315258101851851</c:v>
                </c:pt>
                <c:pt idx="333">
                  <c:v>0.57315819444444449</c:v>
                </c:pt>
                <c:pt idx="334">
                  <c:v>0.57316379629629632</c:v>
                </c:pt>
                <c:pt idx="335">
                  <c:v>0.573169224537037</c:v>
                </c:pt>
                <c:pt idx="336">
                  <c:v>0.57317465277777779</c:v>
                </c:pt>
                <c:pt idx="337">
                  <c:v>0.57318006944444444</c:v>
                </c:pt>
                <c:pt idx="338">
                  <c:v>0.57318549768518523</c:v>
                </c:pt>
                <c:pt idx="339">
                  <c:v>0.57319074074074072</c:v>
                </c:pt>
                <c:pt idx="340">
                  <c:v>0.57319598379629633</c:v>
                </c:pt>
                <c:pt idx="341">
                  <c:v>0.57320141203703701</c:v>
                </c:pt>
                <c:pt idx="342">
                  <c:v>0.57320665509259261</c:v>
                </c:pt>
                <c:pt idx="343">
                  <c:v>0.57321208333333329</c:v>
                </c:pt>
                <c:pt idx="344">
                  <c:v>0.57321751157407408</c:v>
                </c:pt>
                <c:pt idx="345">
                  <c:v>0.57322293981481487</c:v>
                </c:pt>
                <c:pt idx="346">
                  <c:v>0.57322835648148152</c:v>
                </c:pt>
                <c:pt idx="347">
                  <c:v>0.57323379629629623</c:v>
                </c:pt>
                <c:pt idx="348">
                  <c:v>0.57323921296296299</c:v>
                </c:pt>
                <c:pt idx="349">
                  <c:v>0.57324464120370366</c:v>
                </c:pt>
                <c:pt idx="350">
                  <c:v>0.57325006944444445</c:v>
                </c:pt>
                <c:pt idx="351">
                  <c:v>0.57325549768518524</c:v>
                </c:pt>
                <c:pt idx="352">
                  <c:v>0.57326074074074074</c:v>
                </c:pt>
                <c:pt idx="353">
                  <c:v>0.57326598379629623</c:v>
                </c:pt>
                <c:pt idx="354">
                  <c:v>0.57327122685185183</c:v>
                </c:pt>
                <c:pt idx="355">
                  <c:v>0.57327646990740744</c:v>
                </c:pt>
                <c:pt idx="356">
                  <c:v>0.57328171296296293</c:v>
                </c:pt>
                <c:pt idx="357">
                  <c:v>0.57328695601851853</c:v>
                </c:pt>
                <c:pt idx="358">
                  <c:v>0.57329221064814817</c:v>
                </c:pt>
                <c:pt idx="359">
                  <c:v>0.57329745370370377</c:v>
                </c:pt>
                <c:pt idx="360">
                  <c:v>0.57330288194444445</c:v>
                </c:pt>
                <c:pt idx="361">
                  <c:v>0.5733082986111111</c:v>
                </c:pt>
                <c:pt idx="362">
                  <c:v>0.57331373842592592</c:v>
                </c:pt>
                <c:pt idx="363">
                  <c:v>0.57331916666666671</c:v>
                </c:pt>
                <c:pt idx="364">
                  <c:v>0.57332440972222221</c:v>
                </c:pt>
                <c:pt idx="365">
                  <c:v>0.57332965277777781</c:v>
                </c:pt>
                <c:pt idx="366">
                  <c:v>0.57333490740740733</c:v>
                </c:pt>
                <c:pt idx="367">
                  <c:v>0.57334015046296294</c:v>
                </c:pt>
                <c:pt idx="368">
                  <c:v>0.57334539351851854</c:v>
                </c:pt>
                <c:pt idx="369">
                  <c:v>0.57335063657407404</c:v>
                </c:pt>
                <c:pt idx="370">
                  <c:v>0.57335587962962964</c:v>
                </c:pt>
                <c:pt idx="371">
                  <c:v>0.57336130787037043</c:v>
                </c:pt>
                <c:pt idx="372">
                  <c:v>0.57336673611111111</c:v>
                </c:pt>
                <c:pt idx="373">
                  <c:v>0.57337215277777775</c:v>
                </c:pt>
                <c:pt idx="374">
                  <c:v>0.57337758101851855</c:v>
                </c:pt>
                <c:pt idx="375">
                  <c:v>0.57338300925925922</c:v>
                </c:pt>
                <c:pt idx="376">
                  <c:v>0.57338843750000001</c:v>
                </c:pt>
                <c:pt idx="377">
                  <c:v>0.57339368055555562</c:v>
                </c:pt>
                <c:pt idx="378">
                  <c:v>0.57339892361111111</c:v>
                </c:pt>
                <c:pt idx="379">
                  <c:v>0.57340435185185179</c:v>
                </c:pt>
                <c:pt idx="380">
                  <c:v>0.57340959490740739</c:v>
                </c:pt>
                <c:pt idx="381">
                  <c:v>0.573414837962963</c:v>
                </c:pt>
                <c:pt idx="382">
                  <c:v>0.57342008101851849</c:v>
                </c:pt>
                <c:pt idx="383">
                  <c:v>0.57342550925925928</c:v>
                </c:pt>
                <c:pt idx="384">
                  <c:v>0.57343093750000007</c:v>
                </c:pt>
                <c:pt idx="385">
                  <c:v>0.57343636574074075</c:v>
                </c:pt>
                <c:pt idx="386">
                  <c:v>0.5734417824074074</c:v>
                </c:pt>
                <c:pt idx="387">
                  <c:v>0.57344721064814819</c:v>
                </c:pt>
                <c:pt idx="388">
                  <c:v>0.57345263888888887</c:v>
                </c:pt>
                <c:pt idx="389">
                  <c:v>0.57345806712962966</c:v>
                </c:pt>
                <c:pt idx="390">
                  <c:v>0.57346331018518515</c:v>
                </c:pt>
                <c:pt idx="391">
                  <c:v>0.57346855324074075</c:v>
                </c:pt>
                <c:pt idx="392">
                  <c:v>0.57347379629629625</c:v>
                </c:pt>
                <c:pt idx="393">
                  <c:v>0.57347903935185185</c:v>
                </c:pt>
                <c:pt idx="394">
                  <c:v>0.57348428240740745</c:v>
                </c:pt>
                <c:pt idx="395">
                  <c:v>0.57348971064814813</c:v>
                </c:pt>
                <c:pt idx="396">
                  <c:v>0.57349513888888892</c:v>
                </c:pt>
                <c:pt idx="397">
                  <c:v>0.57350038194444442</c:v>
                </c:pt>
                <c:pt idx="398">
                  <c:v>0.57350562500000002</c:v>
                </c:pt>
                <c:pt idx="399">
                  <c:v>0.5735110532407407</c:v>
                </c:pt>
                <c:pt idx="400">
                  <c:v>0.5735162962962963</c:v>
                </c:pt>
                <c:pt idx="401">
                  <c:v>0.57352172453703709</c:v>
                </c:pt>
                <c:pt idx="402">
                  <c:v>0.57352715277777777</c:v>
                </c:pt>
                <c:pt idx="403">
                  <c:v>0.57353239583333326</c:v>
                </c:pt>
                <c:pt idx="404">
                  <c:v>0.57353763888888887</c:v>
                </c:pt>
                <c:pt idx="405">
                  <c:v>0.57354306712962966</c:v>
                </c:pt>
                <c:pt idx="406">
                  <c:v>0.57354849537037034</c:v>
                </c:pt>
                <c:pt idx="407">
                  <c:v>0.57355391203703709</c:v>
                </c:pt>
                <c:pt idx="408">
                  <c:v>0.57355934027777777</c:v>
                </c:pt>
                <c:pt idx="409">
                  <c:v>0.57356458333333327</c:v>
                </c:pt>
                <c:pt idx="410">
                  <c:v>0.57356982638888887</c:v>
                </c:pt>
                <c:pt idx="411">
                  <c:v>0.57357508101851851</c:v>
                </c:pt>
                <c:pt idx="412">
                  <c:v>0.57358049768518515</c:v>
                </c:pt>
                <c:pt idx="413">
                  <c:v>0.57358574074074076</c:v>
                </c:pt>
                <c:pt idx="414">
                  <c:v>0.57359099537037039</c:v>
                </c:pt>
                <c:pt idx="415">
                  <c:v>0.573596238425926</c:v>
                </c:pt>
                <c:pt idx="416">
                  <c:v>0.57360148148148149</c:v>
                </c:pt>
                <c:pt idx="417">
                  <c:v>0.57360672453703698</c:v>
                </c:pt>
                <c:pt idx="418">
                  <c:v>0.57361196759259259</c:v>
                </c:pt>
                <c:pt idx="419">
                  <c:v>0.57361721064814819</c:v>
                </c:pt>
                <c:pt idx="420">
                  <c:v>0.57362245370370368</c:v>
                </c:pt>
                <c:pt idx="421">
                  <c:v>0.57362788194444447</c:v>
                </c:pt>
                <c:pt idx="422">
                  <c:v>0.57363312499999997</c:v>
                </c:pt>
                <c:pt idx="423">
                  <c:v>0.57363855324074076</c:v>
                </c:pt>
                <c:pt idx="424">
                  <c:v>0.57364379629629625</c:v>
                </c:pt>
                <c:pt idx="425">
                  <c:v>0.57364922453703704</c:v>
                </c:pt>
                <c:pt idx="426">
                  <c:v>0.57365464120370369</c:v>
                </c:pt>
                <c:pt idx="427">
                  <c:v>0.57365989583333332</c:v>
                </c:pt>
                <c:pt idx="428">
                  <c:v>0.57366513888888893</c:v>
                </c:pt>
                <c:pt idx="429">
                  <c:v>0.57367038194444442</c:v>
                </c:pt>
                <c:pt idx="430">
                  <c:v>0.57367562500000002</c:v>
                </c:pt>
                <c:pt idx="431">
                  <c:v>0.57368086805555552</c:v>
                </c:pt>
                <c:pt idx="432">
                  <c:v>0.57368611111111112</c:v>
                </c:pt>
                <c:pt idx="433">
                  <c:v>0.57369153935185191</c:v>
                </c:pt>
                <c:pt idx="434">
                  <c:v>0.57369695601851844</c:v>
                </c:pt>
                <c:pt idx="435">
                  <c:v>0.57370239583333327</c:v>
                </c:pt>
                <c:pt idx="436">
                  <c:v>0.57370781250000003</c:v>
                </c:pt>
                <c:pt idx="437">
                  <c:v>0.5737132407407407</c:v>
                </c:pt>
                <c:pt idx="438">
                  <c:v>0.57371866898148149</c:v>
                </c:pt>
                <c:pt idx="439">
                  <c:v>0.57372392361111113</c:v>
                </c:pt>
                <c:pt idx="440">
                  <c:v>0.57372935185185192</c:v>
                </c:pt>
                <c:pt idx="441">
                  <c:v>0.57373459490740741</c:v>
                </c:pt>
                <c:pt idx="442">
                  <c:v>0.57373983796296291</c:v>
                </c:pt>
                <c:pt idx="443">
                  <c:v>0.5737452662037037</c:v>
                </c:pt>
                <c:pt idx="444">
                  <c:v>0.5737505092592593</c:v>
                </c:pt>
                <c:pt idx="445">
                  <c:v>0.57375593749999998</c:v>
                </c:pt>
                <c:pt idx="446">
                  <c:v>0.57376118055555558</c:v>
                </c:pt>
                <c:pt idx="447">
                  <c:v>0.57376642361111108</c:v>
                </c:pt>
                <c:pt idx="448">
                  <c:v>0.57377185185185187</c:v>
                </c:pt>
                <c:pt idx="449">
                  <c:v>0.57377728009259255</c:v>
                </c:pt>
                <c:pt idx="450">
                  <c:v>0.57378270833333334</c:v>
                </c:pt>
                <c:pt idx="451">
                  <c:v>0.57378812499999998</c:v>
                </c:pt>
                <c:pt idx="452">
                  <c:v>0.57379355324074077</c:v>
                </c:pt>
                <c:pt idx="453">
                  <c:v>0.57379898148148145</c:v>
                </c:pt>
                <c:pt idx="454">
                  <c:v>0.57380440972222224</c:v>
                </c:pt>
                <c:pt idx="455">
                  <c:v>0.57380982638888889</c:v>
                </c:pt>
                <c:pt idx="456">
                  <c:v>0.57381525462962968</c:v>
                </c:pt>
                <c:pt idx="457">
                  <c:v>0.57382068287037036</c:v>
                </c:pt>
                <c:pt idx="458">
                  <c:v>0.57382611111111115</c:v>
                </c:pt>
                <c:pt idx="459">
                  <c:v>0.57383153935185183</c:v>
                </c:pt>
                <c:pt idx="460">
                  <c:v>0.57383695601851847</c:v>
                </c:pt>
                <c:pt idx="461">
                  <c:v>0.57384238425925926</c:v>
                </c:pt>
                <c:pt idx="462">
                  <c:v>0.57384781250000005</c:v>
                </c:pt>
                <c:pt idx="463">
                  <c:v>0.57385324074074073</c:v>
                </c:pt>
                <c:pt idx="464">
                  <c:v>0.57385865740740738</c:v>
                </c:pt>
                <c:pt idx="465">
                  <c:v>0.57386408564814817</c:v>
                </c:pt>
                <c:pt idx="466">
                  <c:v>0.57386951388888885</c:v>
                </c:pt>
                <c:pt idx="467">
                  <c:v>0.57387494212962964</c:v>
                </c:pt>
                <c:pt idx="468">
                  <c:v>0.57388035879629629</c:v>
                </c:pt>
                <c:pt idx="469">
                  <c:v>0.57388578703703697</c:v>
                </c:pt>
                <c:pt idx="470">
                  <c:v>0.57389121527777776</c:v>
                </c:pt>
                <c:pt idx="471">
                  <c:v>0.57389664351851855</c:v>
                </c:pt>
                <c:pt idx="472">
                  <c:v>0.57390207175925922</c:v>
                </c:pt>
                <c:pt idx="473">
                  <c:v>0.57390748842592598</c:v>
                </c:pt>
                <c:pt idx="474">
                  <c:v>0.57391291666666666</c:v>
                </c:pt>
                <c:pt idx="475">
                  <c:v>0.57391834490740734</c:v>
                </c:pt>
                <c:pt idx="476">
                  <c:v>0.57392377314814813</c:v>
                </c:pt>
                <c:pt idx="477">
                  <c:v>0.57392918981481478</c:v>
                </c:pt>
                <c:pt idx="478">
                  <c:v>0.57393461805555557</c:v>
                </c:pt>
                <c:pt idx="479">
                  <c:v>0.57394004629629636</c:v>
                </c:pt>
                <c:pt idx="480">
                  <c:v>0.57394547453703704</c:v>
                </c:pt>
                <c:pt idx="481">
                  <c:v>0.57395107638888887</c:v>
                </c:pt>
                <c:pt idx="482">
                  <c:v>0.57395650462962966</c:v>
                </c:pt>
                <c:pt idx="483">
                  <c:v>0.57396193287037034</c:v>
                </c:pt>
                <c:pt idx="484">
                  <c:v>0.5739673495370371</c:v>
                </c:pt>
                <c:pt idx="485">
                  <c:v>0.57397277777777778</c:v>
                </c:pt>
                <c:pt idx="486">
                  <c:v>0.57397820601851846</c:v>
                </c:pt>
                <c:pt idx="487">
                  <c:v>0.57398363425925925</c:v>
                </c:pt>
                <c:pt idx="488">
                  <c:v>0.57398906250000004</c:v>
                </c:pt>
                <c:pt idx="489">
                  <c:v>0.57399447916666668</c:v>
                </c:pt>
                <c:pt idx="490">
                  <c:v>0.57399990740740747</c:v>
                </c:pt>
                <c:pt idx="491">
                  <c:v>0.57400533564814815</c:v>
                </c:pt>
                <c:pt idx="492">
                  <c:v>0.57401076388888883</c:v>
                </c:pt>
                <c:pt idx="493">
                  <c:v>0.57401618055555559</c:v>
                </c:pt>
                <c:pt idx="494">
                  <c:v>0.57402160879629627</c:v>
                </c:pt>
                <c:pt idx="495">
                  <c:v>0.57402703703703706</c:v>
                </c:pt>
                <c:pt idx="496">
                  <c:v>0.57403246527777785</c:v>
                </c:pt>
                <c:pt idx="497">
                  <c:v>0.57403789351851853</c:v>
                </c:pt>
                <c:pt idx="498">
                  <c:v>0.57404331018518517</c:v>
                </c:pt>
                <c:pt idx="499">
                  <c:v>0.57404873842592596</c:v>
                </c:pt>
                <c:pt idx="500">
                  <c:v>0.57405416666666664</c:v>
                </c:pt>
                <c:pt idx="501">
                  <c:v>0.57405934027777772</c:v>
                </c:pt>
                <c:pt idx="502">
                  <c:v>0.57406476851851851</c:v>
                </c:pt>
                <c:pt idx="503">
                  <c:v>0.5740701967592593</c:v>
                </c:pt>
                <c:pt idx="504">
                  <c:v>0.57407562499999998</c:v>
                </c:pt>
                <c:pt idx="505">
                  <c:v>0.57408104166666674</c:v>
                </c:pt>
                <c:pt idx="506">
                  <c:v>0.57408646990740742</c:v>
                </c:pt>
                <c:pt idx="507">
                  <c:v>0.57409189814814809</c:v>
                </c:pt>
                <c:pt idx="508">
                  <c:v>0.57409732638888888</c:v>
                </c:pt>
                <c:pt idx="509">
                  <c:v>0.57410274305555553</c:v>
                </c:pt>
                <c:pt idx="510">
                  <c:v>0.57410817129629632</c:v>
                </c:pt>
                <c:pt idx="511">
                  <c:v>0.574113599537037</c:v>
                </c:pt>
                <c:pt idx="512">
                  <c:v>0.57411902777777779</c:v>
                </c:pt>
                <c:pt idx="513">
                  <c:v>0.57412445601851847</c:v>
                </c:pt>
                <c:pt idx="514">
                  <c:v>0.57412987268518523</c:v>
                </c:pt>
                <c:pt idx="515">
                  <c:v>0.57413549768518524</c:v>
                </c:pt>
                <c:pt idx="516">
                  <c:v>0.57414092592592592</c:v>
                </c:pt>
                <c:pt idx="517">
                  <c:v>0.57414635416666659</c:v>
                </c:pt>
                <c:pt idx="518">
                  <c:v>0.57415177083333335</c:v>
                </c:pt>
                <c:pt idx="519">
                  <c:v>0.57415719907407403</c:v>
                </c:pt>
                <c:pt idx="520">
                  <c:v>0.57416262731481482</c:v>
                </c:pt>
                <c:pt idx="521">
                  <c:v>0.57416805555555561</c:v>
                </c:pt>
                <c:pt idx="522">
                  <c:v>0.57417347222222226</c:v>
                </c:pt>
                <c:pt idx="523">
                  <c:v>0.57417890046296294</c:v>
                </c:pt>
                <c:pt idx="524">
                  <c:v>0.57418432870370373</c:v>
                </c:pt>
                <c:pt idx="525">
                  <c:v>0.57418975694444441</c:v>
                </c:pt>
                <c:pt idx="526">
                  <c:v>0.57419517361111116</c:v>
                </c:pt>
                <c:pt idx="527">
                  <c:v>0.57420060185185184</c:v>
                </c:pt>
                <c:pt idx="528">
                  <c:v>0.57420584490740734</c:v>
                </c:pt>
                <c:pt idx="529">
                  <c:v>0.57421127314814813</c:v>
                </c:pt>
                <c:pt idx="530">
                  <c:v>0.57421670138888892</c:v>
                </c:pt>
                <c:pt idx="531">
                  <c:v>0.5742221296296296</c:v>
                </c:pt>
                <c:pt idx="532">
                  <c:v>0.57422755787037039</c:v>
                </c:pt>
                <c:pt idx="533">
                  <c:v>0.57423297453703703</c:v>
                </c:pt>
                <c:pt idx="534">
                  <c:v>0.57423840277777771</c:v>
                </c:pt>
                <c:pt idx="535">
                  <c:v>0.5742438310185185</c:v>
                </c:pt>
                <c:pt idx="536">
                  <c:v>0.57424924768518515</c:v>
                </c:pt>
                <c:pt idx="537">
                  <c:v>0.57425467592592594</c:v>
                </c:pt>
                <c:pt idx="538">
                  <c:v>0.57426010416666673</c:v>
                </c:pt>
                <c:pt idx="539">
                  <c:v>0.57426534722222222</c:v>
                </c:pt>
                <c:pt idx="540">
                  <c:v>0.57427059027777771</c:v>
                </c:pt>
                <c:pt idx="541">
                  <c:v>0.57427584490740735</c:v>
                </c:pt>
                <c:pt idx="542">
                  <c:v>0.57428108796296296</c:v>
                </c:pt>
                <c:pt idx="543">
                  <c:v>0.5742865046296296</c:v>
                </c:pt>
                <c:pt idx="544">
                  <c:v>0.57429193287037039</c:v>
                </c:pt>
                <c:pt idx="545">
                  <c:v>0.57429736111111118</c:v>
                </c:pt>
                <c:pt idx="546">
                  <c:v>0.57430278935185186</c:v>
                </c:pt>
                <c:pt idx="547">
                  <c:v>0.57430803240740735</c:v>
                </c:pt>
                <c:pt idx="548">
                  <c:v>0.57431346064814814</c:v>
                </c:pt>
                <c:pt idx="549">
                  <c:v>0.57431887731481479</c:v>
                </c:pt>
                <c:pt idx="550">
                  <c:v>0.57432430555555558</c:v>
                </c:pt>
                <c:pt idx="551">
                  <c:v>0.57432973379629626</c:v>
                </c:pt>
                <c:pt idx="552">
                  <c:v>0.57433516203703705</c:v>
                </c:pt>
                <c:pt idx="553">
                  <c:v>0.57434059027777773</c:v>
                </c:pt>
                <c:pt idx="554">
                  <c:v>0.57434600694444449</c:v>
                </c:pt>
                <c:pt idx="555">
                  <c:v>0.57435143518518517</c:v>
                </c:pt>
                <c:pt idx="556">
                  <c:v>0.57435686342592596</c:v>
                </c:pt>
                <c:pt idx="557">
                  <c:v>0.57436229166666664</c:v>
                </c:pt>
                <c:pt idx="558">
                  <c:v>0.57436770833333328</c:v>
                </c:pt>
                <c:pt idx="559">
                  <c:v>0.57437313657407407</c:v>
                </c:pt>
                <c:pt idx="560">
                  <c:v>0.57437856481481486</c:v>
                </c:pt>
                <c:pt idx="561">
                  <c:v>0.57438398148148151</c:v>
                </c:pt>
                <c:pt idx="562">
                  <c:v>0.57438940972222219</c:v>
                </c:pt>
                <c:pt idx="563">
                  <c:v>0.57439483796296298</c:v>
                </c:pt>
                <c:pt idx="564">
                  <c:v>0.57440026620370366</c:v>
                </c:pt>
                <c:pt idx="565">
                  <c:v>0.57440569444444445</c:v>
                </c:pt>
                <c:pt idx="566">
                  <c:v>0.57441112268518524</c:v>
                </c:pt>
                <c:pt idx="567">
                  <c:v>0.57441653935185188</c:v>
                </c:pt>
                <c:pt idx="568">
                  <c:v>0.57442196759259256</c:v>
                </c:pt>
                <c:pt idx="569">
                  <c:v>0.57442739583333335</c:v>
                </c:pt>
                <c:pt idx="570">
                  <c:v>0.57443282407407403</c:v>
                </c:pt>
                <c:pt idx="571">
                  <c:v>0.57443824074074079</c:v>
                </c:pt>
                <c:pt idx="572">
                  <c:v>0.57444366898148147</c:v>
                </c:pt>
                <c:pt idx="573">
                  <c:v>0.57444909722222215</c:v>
                </c:pt>
                <c:pt idx="574">
                  <c:v>0.57445452546296294</c:v>
                </c:pt>
                <c:pt idx="575">
                  <c:v>0.57445994212962959</c:v>
                </c:pt>
                <c:pt idx="576">
                  <c:v>0.57446537037037038</c:v>
                </c:pt>
                <c:pt idx="577">
                  <c:v>0.57447067129629625</c:v>
                </c:pt>
                <c:pt idx="578">
                  <c:v>0.57447609953703704</c:v>
                </c:pt>
                <c:pt idx="579">
                  <c:v>0.57448152777777783</c:v>
                </c:pt>
                <c:pt idx="580">
                  <c:v>0.57448694444444448</c:v>
                </c:pt>
                <c:pt idx="581">
                  <c:v>0.57449237268518516</c:v>
                </c:pt>
                <c:pt idx="582">
                  <c:v>0.57449780092592595</c:v>
                </c:pt>
                <c:pt idx="583">
                  <c:v>0.57450322916666663</c:v>
                </c:pt>
                <c:pt idx="584">
                  <c:v>0.57450865740740742</c:v>
                </c:pt>
                <c:pt idx="585">
                  <c:v>0.57451407407407407</c:v>
                </c:pt>
                <c:pt idx="586">
                  <c:v>0.57451950231481475</c:v>
                </c:pt>
                <c:pt idx="587">
                  <c:v>0.57452493055555554</c:v>
                </c:pt>
                <c:pt idx="588">
                  <c:v>0.57453035879629633</c:v>
                </c:pt>
                <c:pt idx="589">
                  <c:v>0.57453577546296297</c:v>
                </c:pt>
                <c:pt idx="590">
                  <c:v>0.57454120370370376</c:v>
                </c:pt>
                <c:pt idx="591">
                  <c:v>0.57454663194444444</c:v>
                </c:pt>
                <c:pt idx="592">
                  <c:v>0.57455207175925926</c:v>
                </c:pt>
                <c:pt idx="593">
                  <c:v>0.57455749999999994</c:v>
                </c:pt>
                <c:pt idx="594">
                  <c:v>0.5745629166666667</c:v>
                </c:pt>
                <c:pt idx="595">
                  <c:v>0.57456834490740738</c:v>
                </c:pt>
                <c:pt idx="596">
                  <c:v>0.57457377314814817</c:v>
                </c:pt>
                <c:pt idx="597">
                  <c:v>0.57457920138888896</c:v>
                </c:pt>
                <c:pt idx="598">
                  <c:v>0.57458462962962964</c:v>
                </c:pt>
                <c:pt idx="599">
                  <c:v>0.57459004629629629</c:v>
                </c:pt>
                <c:pt idx="600">
                  <c:v>0.57459547453703708</c:v>
                </c:pt>
                <c:pt idx="601">
                  <c:v>0.57460090277777776</c:v>
                </c:pt>
                <c:pt idx="602">
                  <c:v>0.57460668981481489</c:v>
                </c:pt>
                <c:pt idx="603">
                  <c:v>0.57461211805555557</c:v>
                </c:pt>
                <c:pt idx="604">
                  <c:v>0.57461753472222221</c:v>
                </c:pt>
                <c:pt idx="605">
                  <c:v>0.574622962962963</c:v>
                </c:pt>
                <c:pt idx="606">
                  <c:v>0.57462839120370368</c:v>
                </c:pt>
                <c:pt idx="607">
                  <c:v>0.57463381944444447</c:v>
                </c:pt>
                <c:pt idx="608">
                  <c:v>0.5746394212962963</c:v>
                </c:pt>
                <c:pt idx="609">
                  <c:v>0.57464503472222217</c:v>
                </c:pt>
                <c:pt idx="610">
                  <c:v>0.57465045138888893</c:v>
                </c:pt>
                <c:pt idx="611">
                  <c:v>0.57465587962962961</c:v>
                </c:pt>
                <c:pt idx="612">
                  <c:v>0.5746613078703704</c:v>
                </c:pt>
                <c:pt idx="613">
                  <c:v>0.57466673611111108</c:v>
                </c:pt>
                <c:pt idx="614">
                  <c:v>0.57467215277777772</c:v>
                </c:pt>
                <c:pt idx="615">
                  <c:v>0.57467758101851851</c:v>
                </c:pt>
                <c:pt idx="616">
                  <c:v>0.5746830092592593</c:v>
                </c:pt>
                <c:pt idx="617">
                  <c:v>0.57468843749999998</c:v>
                </c:pt>
                <c:pt idx="618">
                  <c:v>0.57469385416666674</c:v>
                </c:pt>
                <c:pt idx="619">
                  <c:v>0.57469928240740742</c:v>
                </c:pt>
                <c:pt idx="620">
                  <c:v>0.5747047106481481</c:v>
                </c:pt>
                <c:pt idx="621">
                  <c:v>0.57471013888888889</c:v>
                </c:pt>
                <c:pt idx="622">
                  <c:v>0.57471556712962968</c:v>
                </c:pt>
                <c:pt idx="623">
                  <c:v>0.57472098379629633</c:v>
                </c:pt>
                <c:pt idx="624">
                  <c:v>0.574726412037037</c:v>
                </c:pt>
                <c:pt idx="625">
                  <c:v>0.57473184027777779</c:v>
                </c:pt>
                <c:pt idx="626">
                  <c:v>0.57473726851851847</c:v>
                </c:pt>
                <c:pt idx="627">
                  <c:v>0.57474268518518523</c:v>
                </c:pt>
                <c:pt idx="628">
                  <c:v>0.57474811342592591</c:v>
                </c:pt>
                <c:pt idx="629">
                  <c:v>0.5747535416666667</c:v>
                </c:pt>
                <c:pt idx="630">
                  <c:v>0.57475896990740738</c:v>
                </c:pt>
                <c:pt idx="631">
                  <c:v>0.57476438657407403</c:v>
                </c:pt>
                <c:pt idx="632">
                  <c:v>0.57476981481481482</c:v>
                </c:pt>
                <c:pt idx="633">
                  <c:v>0.57477524305555561</c:v>
                </c:pt>
                <c:pt idx="634">
                  <c:v>0.57478067129629629</c:v>
                </c:pt>
                <c:pt idx="635">
                  <c:v>0.57478609953703697</c:v>
                </c:pt>
                <c:pt idx="636">
                  <c:v>0.57479151620370372</c:v>
                </c:pt>
                <c:pt idx="637">
                  <c:v>0.5747969444444444</c:v>
                </c:pt>
                <c:pt idx="638">
                  <c:v>0.57480237268518519</c:v>
                </c:pt>
                <c:pt idx="639">
                  <c:v>0.57480780092592598</c:v>
                </c:pt>
                <c:pt idx="640">
                  <c:v>0.57481321759259263</c:v>
                </c:pt>
                <c:pt idx="641">
                  <c:v>0.57481864583333331</c:v>
                </c:pt>
                <c:pt idx="642">
                  <c:v>0.5748240740740741</c:v>
                </c:pt>
                <c:pt idx="643">
                  <c:v>0.57482950231481478</c:v>
                </c:pt>
                <c:pt idx="644">
                  <c:v>0.57483493055555557</c:v>
                </c:pt>
                <c:pt idx="645">
                  <c:v>0.57484034722222221</c:v>
                </c:pt>
                <c:pt idx="646">
                  <c:v>0.57484596064814808</c:v>
                </c:pt>
                <c:pt idx="647">
                  <c:v>0.57485156250000002</c:v>
                </c:pt>
                <c:pt idx="648">
                  <c:v>0.57485717592592589</c:v>
                </c:pt>
                <c:pt idx="649">
                  <c:v>0.57486277777777783</c:v>
                </c:pt>
                <c:pt idx="650">
                  <c:v>0.57486837962962967</c:v>
                </c:pt>
                <c:pt idx="651">
                  <c:v>0.57487399305555553</c:v>
                </c:pt>
                <c:pt idx="652">
                  <c:v>0.57487959490740737</c:v>
                </c:pt>
                <c:pt idx="653">
                  <c:v>0.57488483796296297</c:v>
                </c:pt>
                <c:pt idx="654">
                  <c:v>0.57489025462962962</c:v>
                </c:pt>
                <c:pt idx="655">
                  <c:v>0.57489568287037041</c:v>
                </c:pt>
                <c:pt idx="656">
                  <c:v>0.57490111111111108</c:v>
                </c:pt>
                <c:pt idx="657">
                  <c:v>0.57490652777777773</c:v>
                </c:pt>
                <c:pt idx="658">
                  <c:v>0.57491196759259255</c:v>
                </c:pt>
                <c:pt idx="659">
                  <c:v>0.57491738425925931</c:v>
                </c:pt>
                <c:pt idx="660">
                  <c:v>0.57492281249999999</c:v>
                </c:pt>
                <c:pt idx="661">
                  <c:v>0.57492824074074067</c:v>
                </c:pt>
                <c:pt idx="662">
                  <c:v>0.57493384259259261</c:v>
                </c:pt>
                <c:pt idx="663">
                  <c:v>0.57493927083333329</c:v>
                </c:pt>
                <c:pt idx="664">
                  <c:v>0.57494469907407408</c:v>
                </c:pt>
                <c:pt idx="665">
                  <c:v>0.57495011574074073</c:v>
                </c:pt>
                <c:pt idx="666">
                  <c:v>0.57495554398148141</c:v>
                </c:pt>
                <c:pt idx="667">
                  <c:v>0.574961099537037</c:v>
                </c:pt>
                <c:pt idx="668">
                  <c:v>0.57496641203703702</c:v>
                </c:pt>
                <c:pt idx="669">
                  <c:v>0.57497184027777781</c:v>
                </c:pt>
                <c:pt idx="670">
                  <c:v>0.57497726851851849</c:v>
                </c:pt>
                <c:pt idx="671">
                  <c:v>0.57498269675925928</c:v>
                </c:pt>
                <c:pt idx="672">
                  <c:v>0.57498865740740734</c:v>
                </c:pt>
                <c:pt idx="673">
                  <c:v>0.57499408564814813</c:v>
                </c:pt>
                <c:pt idx="674">
                  <c:v>0.57499951388888892</c:v>
                </c:pt>
                <c:pt idx="675">
                  <c:v>0.5750049421296296</c:v>
                </c:pt>
                <c:pt idx="676">
                  <c:v>0.57501054398148155</c:v>
                </c:pt>
                <c:pt idx="677">
                  <c:v>0.57501596064814808</c:v>
                </c:pt>
                <c:pt idx="678">
                  <c:v>0.57502157407407406</c:v>
                </c:pt>
                <c:pt idx="679">
                  <c:v>0.57502700231481485</c:v>
                </c:pt>
                <c:pt idx="680">
                  <c:v>0.57503260416666668</c:v>
                </c:pt>
                <c:pt idx="681">
                  <c:v>0.57503803240740747</c:v>
                </c:pt>
                <c:pt idx="682">
                  <c:v>0.57504364583333334</c:v>
                </c:pt>
                <c:pt idx="683">
                  <c:v>0.57504924768518517</c:v>
                </c:pt>
                <c:pt idx="684">
                  <c:v>0.57505484953703701</c:v>
                </c:pt>
                <c:pt idx="685">
                  <c:v>0.5750602777777778</c:v>
                </c:pt>
                <c:pt idx="686">
                  <c:v>0.57506570601851859</c:v>
                </c:pt>
                <c:pt idx="687">
                  <c:v>0.57507113425925926</c:v>
                </c:pt>
                <c:pt idx="688">
                  <c:v>0.57507655092592591</c:v>
                </c:pt>
                <c:pt idx="689">
                  <c:v>0.5750819791666667</c:v>
                </c:pt>
                <c:pt idx="690">
                  <c:v>0.57508740740740738</c:v>
                </c:pt>
                <c:pt idx="691">
                  <c:v>0.57509300925925932</c:v>
                </c:pt>
                <c:pt idx="692">
                  <c:v>0.57509862268518519</c:v>
                </c:pt>
                <c:pt idx="693">
                  <c:v>0.57510422453703702</c:v>
                </c:pt>
                <c:pt idx="694">
                  <c:v>0.575109837962963</c:v>
                </c:pt>
                <c:pt idx="695">
                  <c:v>0.57511543981481483</c:v>
                </c:pt>
                <c:pt idx="696">
                  <c:v>0.57512104166666667</c:v>
                </c:pt>
                <c:pt idx="697">
                  <c:v>0.57512665509259253</c:v>
                </c:pt>
                <c:pt idx="698">
                  <c:v>0.57513225694444448</c:v>
                </c:pt>
                <c:pt idx="699">
                  <c:v>0.57513785879629631</c:v>
                </c:pt>
                <c:pt idx="700">
                  <c:v>0.57514347222222229</c:v>
                </c:pt>
                <c:pt idx="701">
                  <c:v>0.57514907407407401</c:v>
                </c:pt>
                <c:pt idx="702">
                  <c:v>0.57515468749999998</c:v>
                </c:pt>
                <c:pt idx="703">
                  <c:v>0.57516028935185182</c:v>
                </c:pt>
                <c:pt idx="704">
                  <c:v>0.57516590277777779</c:v>
                </c:pt>
                <c:pt idx="705">
                  <c:v>0.57517150462962963</c:v>
                </c:pt>
                <c:pt idx="706">
                  <c:v>0.57517710648148146</c:v>
                </c:pt>
                <c:pt idx="707">
                  <c:v>0.57518271990740744</c:v>
                </c:pt>
                <c:pt idx="708">
                  <c:v>0.57518832175925927</c:v>
                </c:pt>
                <c:pt idx="709">
                  <c:v>0.57519393518518525</c:v>
                </c:pt>
                <c:pt idx="710">
                  <c:v>0.57519953703703697</c:v>
                </c:pt>
                <c:pt idx="711">
                  <c:v>0.57520513888888891</c:v>
                </c:pt>
                <c:pt idx="712">
                  <c:v>0.57521075231481478</c:v>
                </c:pt>
                <c:pt idx="713">
                  <c:v>0.57521635416666672</c:v>
                </c:pt>
                <c:pt idx="714">
                  <c:v>0.57522195601851855</c:v>
                </c:pt>
                <c:pt idx="715">
                  <c:v>0.57522756944444442</c:v>
                </c:pt>
                <c:pt idx="716">
                  <c:v>0.57523298611111107</c:v>
                </c:pt>
                <c:pt idx="717">
                  <c:v>0.57523859953703704</c:v>
                </c:pt>
                <c:pt idx="718">
                  <c:v>0.57524420138888888</c:v>
                </c:pt>
                <c:pt idx="719">
                  <c:v>0.57524981481481474</c:v>
                </c:pt>
                <c:pt idx="720">
                  <c:v>0.57525541666666669</c:v>
                </c:pt>
                <c:pt idx="721">
                  <c:v>0.57526103009259255</c:v>
                </c:pt>
                <c:pt idx="722">
                  <c:v>0.5752666319444445</c:v>
                </c:pt>
                <c:pt idx="723">
                  <c:v>0.57527223379629633</c:v>
                </c:pt>
                <c:pt idx="724">
                  <c:v>0.57527783564814816</c:v>
                </c:pt>
                <c:pt idx="725">
                  <c:v>0.57528363425925921</c:v>
                </c:pt>
                <c:pt idx="726">
                  <c:v>0.57528942129629634</c:v>
                </c:pt>
                <c:pt idx="727">
                  <c:v>0.57529520833333336</c:v>
                </c:pt>
                <c:pt idx="728">
                  <c:v>0.57530086805555558</c:v>
                </c:pt>
                <c:pt idx="729">
                  <c:v>0.5753066550925926</c:v>
                </c:pt>
                <c:pt idx="730">
                  <c:v>0.57531226851851847</c:v>
                </c:pt>
                <c:pt idx="731">
                  <c:v>0.57531787037037041</c:v>
                </c:pt>
                <c:pt idx="732">
                  <c:v>0.57532348379629628</c:v>
                </c:pt>
                <c:pt idx="733">
                  <c:v>0.57532908564814822</c:v>
                </c:pt>
                <c:pt idx="734">
                  <c:v>0.57533468749999994</c:v>
                </c:pt>
                <c:pt idx="735">
                  <c:v>0.57534030092592592</c:v>
                </c:pt>
                <c:pt idx="736">
                  <c:v>0.57534590277777775</c:v>
                </c:pt>
                <c:pt idx="737">
                  <c:v>0.57535151620370373</c:v>
                </c:pt>
                <c:pt idx="738">
                  <c:v>0.57535711805555556</c:v>
                </c:pt>
                <c:pt idx="739">
                  <c:v>0.57536273148148143</c:v>
                </c:pt>
                <c:pt idx="740">
                  <c:v>0.57536833333333337</c:v>
                </c:pt>
                <c:pt idx="741">
                  <c:v>0.57537412037037039</c:v>
                </c:pt>
                <c:pt idx="742">
                  <c:v>0.57537966435185184</c:v>
                </c:pt>
                <c:pt idx="743">
                  <c:v>0.57538526620370367</c:v>
                </c:pt>
                <c:pt idx="744">
                  <c:v>0.57539086805555562</c:v>
                </c:pt>
                <c:pt idx="745">
                  <c:v>0.57539648148148148</c:v>
                </c:pt>
                <c:pt idx="746">
                  <c:v>0.57540208333333331</c:v>
                </c:pt>
                <c:pt idx="747">
                  <c:v>0.57540769675925929</c:v>
                </c:pt>
                <c:pt idx="748">
                  <c:v>0.57541329861111112</c:v>
                </c:pt>
                <c:pt idx="749">
                  <c:v>0.57541908564814814</c:v>
                </c:pt>
                <c:pt idx="750">
                  <c:v>0.57542451388888882</c:v>
                </c:pt>
                <c:pt idx="751">
                  <c:v>0.57543011574074077</c:v>
                </c:pt>
                <c:pt idx="752">
                  <c:v>0.57543572916666663</c:v>
                </c:pt>
                <c:pt idx="753">
                  <c:v>0.57544150462962962</c:v>
                </c:pt>
                <c:pt idx="754">
                  <c:v>0.5754469328703703</c:v>
                </c:pt>
                <c:pt idx="755">
                  <c:v>0.57545254629629627</c:v>
                </c:pt>
                <c:pt idx="756">
                  <c:v>0.57545814814814811</c:v>
                </c:pt>
                <c:pt idx="757">
                  <c:v>0.57546376157407408</c:v>
                </c:pt>
                <c:pt idx="758">
                  <c:v>0.57546936342592592</c:v>
                </c:pt>
                <c:pt idx="759">
                  <c:v>0.57547496527777775</c:v>
                </c:pt>
                <c:pt idx="760">
                  <c:v>0.57548057870370373</c:v>
                </c:pt>
                <c:pt idx="761">
                  <c:v>0.57548618055555556</c:v>
                </c:pt>
                <c:pt idx="762">
                  <c:v>0.57549287037037034</c:v>
                </c:pt>
                <c:pt idx="763">
                  <c:v>0.57549829861111113</c:v>
                </c:pt>
                <c:pt idx="764">
                  <c:v>0.57550391203703699</c:v>
                </c:pt>
                <c:pt idx="765">
                  <c:v>0.57550951388888894</c:v>
                </c:pt>
                <c:pt idx="766">
                  <c:v>0.57551511574074077</c:v>
                </c:pt>
                <c:pt idx="767">
                  <c:v>0.57552072916666663</c:v>
                </c:pt>
                <c:pt idx="768">
                  <c:v>0.57552633101851847</c:v>
                </c:pt>
                <c:pt idx="769">
                  <c:v>0.57553194444444444</c:v>
                </c:pt>
                <c:pt idx="770">
                  <c:v>0.57553754629629628</c:v>
                </c:pt>
                <c:pt idx="771">
                  <c:v>0.57554314814814822</c:v>
                </c:pt>
                <c:pt idx="772">
                  <c:v>0.57554876157407409</c:v>
                </c:pt>
                <c:pt idx="773">
                  <c:v>0.57555436342592592</c:v>
                </c:pt>
                <c:pt idx="774">
                  <c:v>0.57556015046296294</c:v>
                </c:pt>
                <c:pt idx="775">
                  <c:v>0.57556557870370373</c:v>
                </c:pt>
                <c:pt idx="776">
                  <c:v>0.57557118055555556</c:v>
                </c:pt>
                <c:pt idx="777">
                  <c:v>0.57557679398148143</c:v>
                </c:pt>
                <c:pt idx="778">
                  <c:v>0.57558258101851856</c:v>
                </c:pt>
                <c:pt idx="779">
                  <c:v>0.57558836805555558</c:v>
                </c:pt>
                <c:pt idx="780">
                  <c:v>0.57559396990740741</c:v>
                </c:pt>
                <c:pt idx="781">
                  <c:v>0.57559958333333328</c:v>
                </c:pt>
                <c:pt idx="782">
                  <c:v>0.57560537037037041</c:v>
                </c:pt>
                <c:pt idx="783">
                  <c:v>0.57561097222222224</c:v>
                </c:pt>
                <c:pt idx="784">
                  <c:v>0.57561657407407407</c:v>
                </c:pt>
                <c:pt idx="785">
                  <c:v>0.57562236111111109</c:v>
                </c:pt>
                <c:pt idx="786">
                  <c:v>0.57562814814814811</c:v>
                </c:pt>
                <c:pt idx="787">
                  <c:v>0.57563393518518524</c:v>
                </c:pt>
                <c:pt idx="788">
                  <c:v>0.57563972222222215</c:v>
                </c:pt>
                <c:pt idx="789">
                  <c:v>0.57564550925925928</c:v>
                </c:pt>
                <c:pt idx="790">
                  <c:v>0.5756512962962963</c:v>
                </c:pt>
                <c:pt idx="791">
                  <c:v>0.57565708333333332</c:v>
                </c:pt>
                <c:pt idx="792">
                  <c:v>0.57566287037037034</c:v>
                </c:pt>
                <c:pt idx="793">
                  <c:v>0.57566865740740736</c:v>
                </c:pt>
                <c:pt idx="794">
                  <c:v>0.57567444444444449</c:v>
                </c:pt>
                <c:pt idx="795">
                  <c:v>0.57568023148148151</c:v>
                </c:pt>
                <c:pt idx="796">
                  <c:v>0.57568601851851853</c:v>
                </c:pt>
                <c:pt idx="797">
                  <c:v>0.57569199074074073</c:v>
                </c:pt>
                <c:pt idx="798">
                  <c:v>0.57569777777777775</c:v>
                </c:pt>
                <c:pt idx="799">
                  <c:v>0.57570356481481488</c:v>
                </c:pt>
                <c:pt idx="800">
                  <c:v>0.57570935185185179</c:v>
                </c:pt>
                <c:pt idx="801">
                  <c:v>0.57571510416666671</c:v>
                </c:pt>
                <c:pt idx="802">
                  <c:v>0.57572070601851855</c:v>
                </c:pt>
                <c:pt idx="803">
                  <c:v>0.57572649305555557</c:v>
                </c:pt>
                <c:pt idx="804">
                  <c:v>0.57573192129629625</c:v>
                </c:pt>
                <c:pt idx="805">
                  <c:v>0.57573769675925923</c:v>
                </c:pt>
                <c:pt idx="806">
                  <c:v>0.57574348379629636</c:v>
                </c:pt>
                <c:pt idx="807">
                  <c:v>0.57574928240740741</c:v>
                </c:pt>
                <c:pt idx="808">
                  <c:v>0.57575471064814809</c:v>
                </c:pt>
                <c:pt idx="809">
                  <c:v>0.57576049768518522</c:v>
                </c:pt>
                <c:pt idx="810">
                  <c:v>0.57576609953703706</c:v>
                </c:pt>
                <c:pt idx="811">
                  <c:v>0.57577188657407408</c:v>
                </c:pt>
                <c:pt idx="812">
                  <c:v>0.5757776736111111</c:v>
                </c:pt>
                <c:pt idx="813">
                  <c:v>0.57578328703703707</c:v>
                </c:pt>
                <c:pt idx="814">
                  <c:v>0.57578907407407409</c:v>
                </c:pt>
                <c:pt idx="815">
                  <c:v>0.57579460648148151</c:v>
                </c:pt>
                <c:pt idx="816">
                  <c:v>0.57580020833333334</c:v>
                </c:pt>
                <c:pt idx="817">
                  <c:v>0.57580599537037036</c:v>
                </c:pt>
                <c:pt idx="818">
                  <c:v>0.57581178240740738</c:v>
                </c:pt>
                <c:pt idx="819">
                  <c:v>0.5758175694444444</c:v>
                </c:pt>
                <c:pt idx="820">
                  <c:v>0.57582299768518519</c:v>
                </c:pt>
                <c:pt idx="821">
                  <c:v>0.57582861111111117</c:v>
                </c:pt>
                <c:pt idx="822">
                  <c:v>0.575834212962963</c:v>
                </c:pt>
                <c:pt idx="823">
                  <c:v>0.57583964120370368</c:v>
                </c:pt>
                <c:pt idx="824">
                  <c:v>0.57584541666666667</c:v>
                </c:pt>
                <c:pt idx="825">
                  <c:v>0.57585085648148149</c:v>
                </c:pt>
                <c:pt idx="826">
                  <c:v>0.57585645833333332</c:v>
                </c:pt>
                <c:pt idx="827">
                  <c:v>0.57586206018518515</c:v>
                </c:pt>
                <c:pt idx="828">
                  <c:v>0.57586767361111113</c:v>
                </c:pt>
                <c:pt idx="829">
                  <c:v>0.57587327546296296</c:v>
                </c:pt>
                <c:pt idx="830">
                  <c:v>0.5758788773148148</c:v>
                </c:pt>
                <c:pt idx="831">
                  <c:v>0.57588449074074077</c:v>
                </c:pt>
                <c:pt idx="832">
                  <c:v>0.57589009259259261</c:v>
                </c:pt>
                <c:pt idx="833">
                  <c:v>0.57589570601851847</c:v>
                </c:pt>
                <c:pt idx="834">
                  <c:v>0.57590148148148146</c:v>
                </c:pt>
                <c:pt idx="835">
                  <c:v>0.57590690972222225</c:v>
                </c:pt>
                <c:pt idx="836">
                  <c:v>0.57591252314814811</c:v>
                </c:pt>
                <c:pt idx="837">
                  <c:v>0.57591831018518513</c:v>
                </c:pt>
                <c:pt idx="838">
                  <c:v>0.57592373842592592</c:v>
                </c:pt>
                <c:pt idx="839">
                  <c:v>0.57592934027777776</c:v>
                </c:pt>
                <c:pt idx="840">
                  <c:v>0.5759349421296297</c:v>
                </c:pt>
                <c:pt idx="841">
                  <c:v>0.57594055555555557</c:v>
                </c:pt>
                <c:pt idx="842">
                  <c:v>0.57594634259259259</c:v>
                </c:pt>
                <c:pt idx="843">
                  <c:v>0.57595194444444442</c:v>
                </c:pt>
                <c:pt idx="844">
                  <c:v>0.5759575578703704</c:v>
                </c:pt>
                <c:pt idx="845">
                  <c:v>0.57596315972222223</c:v>
                </c:pt>
                <c:pt idx="846">
                  <c:v>0.57596876157407406</c:v>
                </c:pt>
                <c:pt idx="847">
                  <c:v>0.57597437500000004</c:v>
                </c:pt>
                <c:pt idx="848">
                  <c:v>0.57597997685185187</c:v>
                </c:pt>
                <c:pt idx="849">
                  <c:v>0.57598576388888889</c:v>
                </c:pt>
                <c:pt idx="850">
                  <c:v>0.57599155092592591</c:v>
                </c:pt>
                <c:pt idx="851">
                  <c:v>0.57599733796296293</c:v>
                </c:pt>
                <c:pt idx="852">
                  <c:v>0.57600293981481487</c:v>
                </c:pt>
                <c:pt idx="853">
                  <c:v>0.57600873842592593</c:v>
                </c:pt>
                <c:pt idx="854">
                  <c:v>0.5760146990740741</c:v>
                </c:pt>
                <c:pt idx="855">
                  <c:v>0.57602031249999996</c:v>
                </c:pt>
                <c:pt idx="856">
                  <c:v>0.57602591435185191</c:v>
                </c:pt>
                <c:pt idx="857">
                  <c:v>0.57603170138888882</c:v>
                </c:pt>
                <c:pt idx="858">
                  <c:v>0.57603748842592595</c:v>
                </c:pt>
                <c:pt idx="859">
                  <c:v>0.57604310185185181</c:v>
                </c:pt>
                <c:pt idx="860">
                  <c:v>0.57604888888888894</c:v>
                </c:pt>
                <c:pt idx="861">
                  <c:v>0.57605449074074078</c:v>
                </c:pt>
                <c:pt idx="862">
                  <c:v>0.57606009259259261</c:v>
                </c:pt>
                <c:pt idx="863">
                  <c:v>0.57606570601851848</c:v>
                </c:pt>
                <c:pt idx="864">
                  <c:v>0.57607130787037042</c:v>
                </c:pt>
                <c:pt idx="865">
                  <c:v>0.57607692129629628</c:v>
                </c:pt>
                <c:pt idx="866">
                  <c:v>0.57608252314814812</c:v>
                </c:pt>
                <c:pt idx="867">
                  <c:v>0.57608812499999995</c:v>
                </c:pt>
                <c:pt idx="868">
                  <c:v>0.57609373842592593</c:v>
                </c:pt>
                <c:pt idx="869">
                  <c:v>0.57609934027777776</c:v>
                </c:pt>
                <c:pt idx="870">
                  <c:v>0.57610495370370374</c:v>
                </c:pt>
                <c:pt idx="871">
                  <c:v>0.57611055555555557</c:v>
                </c:pt>
                <c:pt idx="872">
                  <c:v>0.5761161574074074</c:v>
                </c:pt>
                <c:pt idx="873">
                  <c:v>0.57612177083333338</c:v>
                </c:pt>
                <c:pt idx="874">
                  <c:v>0.57612697916666666</c:v>
                </c:pt>
                <c:pt idx="875">
                  <c:v>0.57613259259259253</c:v>
                </c:pt>
                <c:pt idx="876">
                  <c:v>0.57613819444444447</c:v>
                </c:pt>
                <c:pt idx="877">
                  <c:v>0.57614379629629631</c:v>
                </c:pt>
                <c:pt idx="878">
                  <c:v>0.57614939814814814</c:v>
                </c:pt>
                <c:pt idx="879">
                  <c:v>0.57615501157407401</c:v>
                </c:pt>
                <c:pt idx="880">
                  <c:v>0.57616098379629632</c:v>
                </c:pt>
                <c:pt idx="881">
                  <c:v>0.57616658564814816</c:v>
                </c:pt>
                <c:pt idx="882">
                  <c:v>0.57617219907407413</c:v>
                </c:pt>
                <c:pt idx="883">
                  <c:v>0.57617780092592585</c:v>
                </c:pt>
                <c:pt idx="884">
                  <c:v>0.5761834027777778</c:v>
                </c:pt>
                <c:pt idx="885">
                  <c:v>0.57618901620370366</c:v>
                </c:pt>
                <c:pt idx="886">
                  <c:v>0.57619461805555561</c:v>
                </c:pt>
                <c:pt idx="887">
                  <c:v>0.57620023148148147</c:v>
                </c:pt>
                <c:pt idx="888">
                  <c:v>0.57620569444444447</c:v>
                </c:pt>
                <c:pt idx="889">
                  <c:v>0.5762112962962963</c:v>
                </c:pt>
                <c:pt idx="890">
                  <c:v>0.57621690972222217</c:v>
                </c:pt>
                <c:pt idx="891">
                  <c:v>0.57622251157407411</c:v>
                </c:pt>
                <c:pt idx="892">
                  <c:v>0.57622811342592595</c:v>
                </c:pt>
                <c:pt idx="893">
                  <c:v>0.57623372685185192</c:v>
                </c:pt>
                <c:pt idx="894">
                  <c:v>0.57623932870370365</c:v>
                </c:pt>
                <c:pt idx="895">
                  <c:v>0.57624494212962962</c:v>
                </c:pt>
                <c:pt idx="896">
                  <c:v>0.57625054398148146</c:v>
                </c:pt>
                <c:pt idx="897">
                  <c:v>0.5762561458333334</c:v>
                </c:pt>
                <c:pt idx="898">
                  <c:v>0.57626193287037031</c:v>
                </c:pt>
                <c:pt idx="899">
                  <c:v>0.5762673611111111</c:v>
                </c:pt>
                <c:pt idx="900">
                  <c:v>0.57627296296296293</c:v>
                </c:pt>
                <c:pt idx="901">
                  <c:v>0.57627857638888891</c:v>
                </c:pt>
                <c:pt idx="902">
                  <c:v>0.57628417824074074</c:v>
                </c:pt>
                <c:pt idx="903">
                  <c:v>0.57628979166666661</c:v>
                </c:pt>
                <c:pt idx="904">
                  <c:v>0.57629539351851855</c:v>
                </c:pt>
                <c:pt idx="905">
                  <c:v>0.57630099537037038</c:v>
                </c:pt>
                <c:pt idx="906">
                  <c:v>0.57630660879629636</c:v>
                </c:pt>
                <c:pt idx="907">
                  <c:v>0.57631221064814808</c:v>
                </c:pt>
                <c:pt idx="908">
                  <c:v>0.57631782407407406</c:v>
                </c:pt>
                <c:pt idx="909">
                  <c:v>0.57632342592592589</c:v>
                </c:pt>
                <c:pt idx="910">
                  <c:v>0.57632902777777784</c:v>
                </c:pt>
                <c:pt idx="911">
                  <c:v>0.5763346412037037</c:v>
                </c:pt>
                <c:pt idx="912">
                  <c:v>0.57634042824074072</c:v>
                </c:pt>
                <c:pt idx="913">
                  <c:v>0.57634585648148151</c:v>
                </c:pt>
                <c:pt idx="914">
                  <c:v>0.5763516319444445</c:v>
                </c:pt>
                <c:pt idx="915">
                  <c:v>0.57635741898148152</c:v>
                </c:pt>
                <c:pt idx="916">
                  <c:v>0.57636321759259257</c:v>
                </c:pt>
                <c:pt idx="917">
                  <c:v>0.5763688194444444</c:v>
                </c:pt>
                <c:pt idx="918">
                  <c:v>0.57637460648148153</c:v>
                </c:pt>
                <c:pt idx="919">
                  <c:v>0.57638111111111112</c:v>
                </c:pt>
                <c:pt idx="920">
                  <c:v>0.57638672453703699</c:v>
                </c:pt>
                <c:pt idx="921">
                  <c:v>0.57639215277777778</c:v>
                </c:pt>
                <c:pt idx="922">
                  <c:v>0.5763979398148148</c:v>
                </c:pt>
                <c:pt idx="923">
                  <c:v>0.57640372685185182</c:v>
                </c:pt>
                <c:pt idx="924">
                  <c:v>0.57640951388888884</c:v>
                </c:pt>
                <c:pt idx="925">
                  <c:v>0.57641511574074078</c:v>
                </c:pt>
                <c:pt idx="926">
                  <c:v>0.57642071759259261</c:v>
                </c:pt>
                <c:pt idx="927">
                  <c:v>0.57642633101851859</c:v>
                </c:pt>
                <c:pt idx="928">
                  <c:v>0.5764321180555555</c:v>
                </c:pt>
                <c:pt idx="929">
                  <c:v>0.57643773148148147</c:v>
                </c:pt>
                <c:pt idx="930">
                  <c:v>0.57644351851851849</c:v>
                </c:pt>
                <c:pt idx="931">
                  <c:v>0.57644930555555562</c:v>
                </c:pt>
                <c:pt idx="932">
                  <c:v>0.57645509259259253</c:v>
                </c:pt>
                <c:pt idx="933">
                  <c:v>0.57646087962962966</c:v>
                </c:pt>
                <c:pt idx="934">
                  <c:v>0.57646665509259265</c:v>
                </c:pt>
                <c:pt idx="935">
                  <c:v>0.57647244212962956</c:v>
                </c:pt>
                <c:pt idx="936">
                  <c:v>0.57647822916666669</c:v>
                </c:pt>
                <c:pt idx="937">
                  <c:v>0.57648402777777774</c:v>
                </c:pt>
                <c:pt idx="938">
                  <c:v>0.57648980324074073</c:v>
                </c:pt>
                <c:pt idx="939">
                  <c:v>0.57649560185185178</c:v>
                </c:pt>
                <c:pt idx="940">
                  <c:v>0.57650138888888891</c:v>
                </c:pt>
                <c:pt idx="941">
                  <c:v>0.57650717592592593</c:v>
                </c:pt>
                <c:pt idx="942">
                  <c:v>0.57651295138888892</c:v>
                </c:pt>
                <c:pt idx="943">
                  <c:v>0.57651874999999997</c:v>
                </c:pt>
                <c:pt idx="944">
                  <c:v>0.57652453703703699</c:v>
                </c:pt>
                <c:pt idx="945">
                  <c:v>0.57653013888888893</c:v>
                </c:pt>
                <c:pt idx="946">
                  <c:v>0.57653592592592595</c:v>
                </c:pt>
                <c:pt idx="947">
                  <c:v>0.57654126157407404</c:v>
                </c:pt>
                <c:pt idx="948">
                  <c:v>0.57654704861111117</c:v>
                </c:pt>
                <c:pt idx="949">
                  <c:v>0.57655283564814808</c:v>
                </c:pt>
                <c:pt idx="950">
                  <c:v>0.57655862268518521</c:v>
                </c:pt>
                <c:pt idx="951">
                  <c:v>0.57656440972222223</c:v>
                </c:pt>
                <c:pt idx="952">
                  <c:v>0.57657019675925925</c:v>
                </c:pt>
                <c:pt idx="953">
                  <c:v>0.57657598379629627</c:v>
                </c:pt>
                <c:pt idx="954">
                  <c:v>0.57658177083333328</c:v>
                </c:pt>
                <c:pt idx="955">
                  <c:v>0.5765877430555556</c:v>
                </c:pt>
                <c:pt idx="956">
                  <c:v>0.57659334490740743</c:v>
                </c:pt>
                <c:pt idx="957">
                  <c:v>0.57659913194444445</c:v>
                </c:pt>
                <c:pt idx="958">
                  <c:v>0.57660474537037032</c:v>
                </c:pt>
                <c:pt idx="959">
                  <c:v>0.57661052083333331</c:v>
                </c:pt>
                <c:pt idx="960">
                  <c:v>0.5766159490740741</c:v>
                </c:pt>
                <c:pt idx="961">
                  <c:v>0.57662156250000007</c:v>
                </c:pt>
                <c:pt idx="962">
                  <c:v>0.5766271643518518</c:v>
                </c:pt>
                <c:pt idx="963">
                  <c:v>0.57663276620370374</c:v>
                </c:pt>
                <c:pt idx="964">
                  <c:v>0.5766383796296296</c:v>
                </c:pt>
                <c:pt idx="965">
                  <c:v>0.57664398148148155</c:v>
                </c:pt>
                <c:pt idx="966">
                  <c:v>0.57664959490740741</c:v>
                </c:pt>
                <c:pt idx="967">
                  <c:v>0.57665538194444443</c:v>
                </c:pt>
                <c:pt idx="968">
                  <c:v>0.57666079861111108</c:v>
                </c:pt>
                <c:pt idx="969">
                  <c:v>0.57666641203703706</c:v>
                </c:pt>
                <c:pt idx="970">
                  <c:v>0.57667219907407408</c:v>
                </c:pt>
                <c:pt idx="971">
                  <c:v>0.57667762731481476</c:v>
                </c:pt>
                <c:pt idx="972">
                  <c:v>0.57668341435185189</c:v>
                </c:pt>
                <c:pt idx="973">
                  <c:v>0.57668901620370372</c:v>
                </c:pt>
                <c:pt idx="974">
                  <c:v>0.5766946296296297</c:v>
                </c:pt>
                <c:pt idx="975">
                  <c:v>0.57670023148148142</c:v>
                </c:pt>
                <c:pt idx="976">
                  <c:v>0.57670583333333336</c:v>
                </c:pt>
                <c:pt idx="977">
                  <c:v>0.57671162037037038</c:v>
                </c:pt>
                <c:pt idx="978">
                  <c:v>0.57671704861111117</c:v>
                </c:pt>
                <c:pt idx="979">
                  <c:v>0.57672283564814808</c:v>
                </c:pt>
                <c:pt idx="980">
                  <c:v>0.57672826388888887</c:v>
                </c:pt>
                <c:pt idx="981">
                  <c:v>0.57673405092592589</c:v>
                </c:pt>
                <c:pt idx="982">
                  <c:v>0.57673965277777783</c:v>
                </c:pt>
                <c:pt idx="983">
                  <c:v>0.5767452662037037</c:v>
                </c:pt>
                <c:pt idx="984">
                  <c:v>0.57675105324074072</c:v>
                </c:pt>
                <c:pt idx="985">
                  <c:v>0.57675701388888889</c:v>
                </c:pt>
                <c:pt idx="986">
                  <c:v>0.57676244212962968</c:v>
                </c:pt>
                <c:pt idx="987">
                  <c:v>0.5767682291666667</c:v>
                </c:pt>
                <c:pt idx="988">
                  <c:v>0.57677401620370372</c:v>
                </c:pt>
                <c:pt idx="989">
                  <c:v>0.57677980324074074</c:v>
                </c:pt>
                <c:pt idx="990">
                  <c:v>0.57678559027777776</c:v>
                </c:pt>
                <c:pt idx="991">
                  <c:v>0.57679137731481478</c:v>
                </c:pt>
                <c:pt idx="992">
                  <c:v>0.5767971643518518</c:v>
                </c:pt>
                <c:pt idx="993">
                  <c:v>0.57680295138888893</c:v>
                </c:pt>
                <c:pt idx="994">
                  <c:v>0.57680873842592595</c:v>
                </c:pt>
                <c:pt idx="995">
                  <c:v>0.57681452546296297</c:v>
                </c:pt>
                <c:pt idx="996">
                  <c:v>0.57682031249999999</c:v>
                </c:pt>
                <c:pt idx="997">
                  <c:v>0.57682609953703701</c:v>
                </c:pt>
                <c:pt idx="998">
                  <c:v>0.57683188657407414</c:v>
                </c:pt>
                <c:pt idx="999">
                  <c:v>0.57683767361111105</c:v>
                </c:pt>
                <c:pt idx="1000">
                  <c:v>0.57684346064814818</c:v>
                </c:pt>
                <c:pt idx="1001">
                  <c:v>0.5768492476851852</c:v>
                </c:pt>
                <c:pt idx="1002">
                  <c:v>0.57685503472222222</c:v>
                </c:pt>
                <c:pt idx="1003">
                  <c:v>0.57686082175925923</c:v>
                </c:pt>
                <c:pt idx="1004">
                  <c:v>0.5768666203703704</c:v>
                </c:pt>
                <c:pt idx="1005">
                  <c:v>0.57687240740740742</c:v>
                </c:pt>
                <c:pt idx="1006">
                  <c:v>0.57687782407407406</c:v>
                </c:pt>
                <c:pt idx="1007">
                  <c:v>0.57688343749999993</c:v>
                </c:pt>
                <c:pt idx="1008">
                  <c:v>0.57688922453703706</c:v>
                </c:pt>
                <c:pt idx="1009">
                  <c:v>0.57689501157407408</c:v>
                </c:pt>
                <c:pt idx="1010">
                  <c:v>0.57690134259259263</c:v>
                </c:pt>
                <c:pt idx="1011">
                  <c:v>0.57690712962962964</c:v>
                </c:pt>
                <c:pt idx="1012">
                  <c:v>0.57691309027777782</c:v>
                </c:pt>
                <c:pt idx="1013">
                  <c:v>0.57691870370370368</c:v>
                </c:pt>
                <c:pt idx="1014">
                  <c:v>0.57692449074074081</c:v>
                </c:pt>
                <c:pt idx="1015">
                  <c:v>0.57693027777777772</c:v>
                </c:pt>
                <c:pt idx="1016">
                  <c:v>0.57693606481481485</c:v>
                </c:pt>
                <c:pt idx="1017">
                  <c:v>0.57694185185185187</c:v>
                </c:pt>
                <c:pt idx="1018">
                  <c:v>0.57694763888888889</c:v>
                </c:pt>
                <c:pt idx="1019">
                  <c:v>0.57695342592592591</c:v>
                </c:pt>
                <c:pt idx="1020">
                  <c:v>0.57695909722222216</c:v>
                </c:pt>
                <c:pt idx="1021">
                  <c:v>0.57696488425925929</c:v>
                </c:pt>
                <c:pt idx="1022">
                  <c:v>0.57697067129629631</c:v>
                </c:pt>
                <c:pt idx="1023">
                  <c:v>0.57697645833333333</c:v>
                </c:pt>
                <c:pt idx="1024">
                  <c:v>0.57698224537037035</c:v>
                </c:pt>
                <c:pt idx="1025">
                  <c:v>0.57698803240740737</c:v>
                </c:pt>
                <c:pt idx="1026">
                  <c:v>0.5769938194444445</c:v>
                </c:pt>
                <c:pt idx="1027">
                  <c:v>0.57699960648148141</c:v>
                </c:pt>
                <c:pt idx="1028">
                  <c:v>0.57700539351851854</c:v>
                </c:pt>
                <c:pt idx="1029">
                  <c:v>0.57701118055555556</c:v>
                </c:pt>
                <c:pt idx="1030">
                  <c:v>0.57701678240740739</c:v>
                </c:pt>
                <c:pt idx="1031">
                  <c:v>0.57702256944444441</c:v>
                </c:pt>
                <c:pt idx="1032">
                  <c:v>0.57702818287037039</c:v>
                </c:pt>
                <c:pt idx="1033">
                  <c:v>0.57703351851851858</c:v>
                </c:pt>
                <c:pt idx="1034">
                  <c:v>0.57703930555555549</c:v>
                </c:pt>
                <c:pt idx="1035">
                  <c:v>0.57704526620370367</c:v>
                </c:pt>
                <c:pt idx="1036">
                  <c:v>0.57705142361111117</c:v>
                </c:pt>
                <c:pt idx="1037">
                  <c:v>0.57705738425925923</c:v>
                </c:pt>
                <c:pt idx="1038">
                  <c:v>0.57706317129629625</c:v>
                </c:pt>
                <c:pt idx="1039">
                  <c:v>0.57706895833333338</c:v>
                </c:pt>
                <c:pt idx="1040">
                  <c:v>0.57707457175925925</c:v>
                </c:pt>
                <c:pt idx="1041">
                  <c:v>0.57708017361111108</c:v>
                </c:pt>
                <c:pt idx="1042">
                  <c:v>0.57708577546296291</c:v>
                </c:pt>
                <c:pt idx="1043">
                  <c:v>0.57709138888888889</c:v>
                </c:pt>
                <c:pt idx="1044">
                  <c:v>0.5770973611111111</c:v>
                </c:pt>
                <c:pt idx="1045">
                  <c:v>0.57710314814814812</c:v>
                </c:pt>
                <c:pt idx="1046">
                  <c:v>0.57710874999999995</c:v>
                </c:pt>
                <c:pt idx="1047">
                  <c:v>0.57711453703703708</c:v>
                </c:pt>
                <c:pt idx="1048">
                  <c:v>0.5771203240740741</c:v>
                </c:pt>
                <c:pt idx="1049">
                  <c:v>0.57712611111111112</c:v>
                </c:pt>
                <c:pt idx="1050">
                  <c:v>0.57713189814814814</c:v>
                </c:pt>
                <c:pt idx="1051">
                  <c:v>0.57713768518518516</c:v>
                </c:pt>
                <c:pt idx="1052">
                  <c:v>0.57714347222222229</c:v>
                </c:pt>
                <c:pt idx="1053">
                  <c:v>0.5771492592592592</c:v>
                </c:pt>
                <c:pt idx="1054">
                  <c:v>0.57715504629629633</c:v>
                </c:pt>
                <c:pt idx="1055">
                  <c:v>0.57716083333333335</c:v>
                </c:pt>
                <c:pt idx="1056">
                  <c:v>0.57716662037037036</c:v>
                </c:pt>
                <c:pt idx="1057">
                  <c:v>0.57717240740740738</c:v>
                </c:pt>
                <c:pt idx="1058">
                  <c:v>0.5771781944444444</c:v>
                </c:pt>
                <c:pt idx="1059">
                  <c:v>0.57718398148148153</c:v>
                </c:pt>
                <c:pt idx="1060">
                  <c:v>0.57718976851851855</c:v>
                </c:pt>
                <c:pt idx="1061">
                  <c:v>0.57719555555555557</c:v>
                </c:pt>
                <c:pt idx="1062">
                  <c:v>0.57720134259259259</c:v>
                </c:pt>
                <c:pt idx="1063">
                  <c:v>0.57720712962962961</c:v>
                </c:pt>
                <c:pt idx="1064">
                  <c:v>0.57721381944444439</c:v>
                </c:pt>
                <c:pt idx="1065">
                  <c:v>0.57721961805555555</c:v>
                </c:pt>
                <c:pt idx="1066">
                  <c:v>0.57722540509259257</c:v>
                </c:pt>
                <c:pt idx="1067">
                  <c:v>0.5772311921296297</c:v>
                </c:pt>
                <c:pt idx="1068">
                  <c:v>0.57723697916666661</c:v>
                </c:pt>
                <c:pt idx="1069">
                  <c:v>0.57724276620370374</c:v>
                </c:pt>
                <c:pt idx="1070">
                  <c:v>0.57724855324074076</c:v>
                </c:pt>
                <c:pt idx="1071">
                  <c:v>0.57725434027777778</c:v>
                </c:pt>
                <c:pt idx="1072">
                  <c:v>0.5772601273148148</c:v>
                </c:pt>
                <c:pt idx="1073">
                  <c:v>0.57726591435185182</c:v>
                </c:pt>
                <c:pt idx="1074">
                  <c:v>0.57727170138888895</c:v>
                </c:pt>
                <c:pt idx="1075">
                  <c:v>0.57727748842592586</c:v>
                </c:pt>
                <c:pt idx="1076">
                  <c:v>0.57728327546296299</c:v>
                </c:pt>
                <c:pt idx="1077">
                  <c:v>0.57728906250000001</c:v>
                </c:pt>
                <c:pt idx="1078">
                  <c:v>0.57729484953703702</c:v>
                </c:pt>
                <c:pt idx="1079">
                  <c:v>0.57730063657407404</c:v>
                </c:pt>
                <c:pt idx="1080">
                  <c:v>0.57730642361111106</c:v>
                </c:pt>
                <c:pt idx="1081">
                  <c:v>0.57731221064814819</c:v>
                </c:pt>
                <c:pt idx="1082">
                  <c:v>0.57731799768518521</c:v>
                </c:pt>
                <c:pt idx="1083">
                  <c:v>0.57732378472222223</c:v>
                </c:pt>
                <c:pt idx="1084">
                  <c:v>0.57732957175925925</c:v>
                </c:pt>
                <c:pt idx="1085">
                  <c:v>0.57733535879629627</c:v>
                </c:pt>
                <c:pt idx="1086">
                  <c:v>0.5773411458333334</c:v>
                </c:pt>
                <c:pt idx="1087">
                  <c:v>0.57734693287037031</c:v>
                </c:pt>
                <c:pt idx="1088">
                  <c:v>0.57735271990740744</c:v>
                </c:pt>
                <c:pt idx="1089">
                  <c:v>0.57735850694444446</c:v>
                </c:pt>
                <c:pt idx="1090">
                  <c:v>0.57736429398148148</c:v>
                </c:pt>
                <c:pt idx="1091">
                  <c:v>0.57737012731481485</c:v>
                </c:pt>
                <c:pt idx="1092">
                  <c:v>0.57737575231481475</c:v>
                </c:pt>
                <c:pt idx="1093">
                  <c:v>0.57738152777777774</c:v>
                </c:pt>
                <c:pt idx="1094">
                  <c:v>0.5773873263888889</c:v>
                </c:pt>
                <c:pt idx="1095">
                  <c:v>0.57739311342592592</c:v>
                </c:pt>
                <c:pt idx="1096">
                  <c:v>0.57739890046296294</c:v>
                </c:pt>
                <c:pt idx="1097">
                  <c:v>0.57740468749999996</c:v>
                </c:pt>
                <c:pt idx="1098">
                  <c:v>0.57741047453703709</c:v>
                </c:pt>
                <c:pt idx="1099">
                  <c:v>0.57741626157407411</c:v>
                </c:pt>
                <c:pt idx="1100">
                  <c:v>0.57742204861111113</c:v>
                </c:pt>
                <c:pt idx="1101">
                  <c:v>0.57742783564814815</c:v>
                </c:pt>
                <c:pt idx="1102">
                  <c:v>0.57743362268518517</c:v>
                </c:pt>
                <c:pt idx="1103">
                  <c:v>0.57743940972222219</c:v>
                </c:pt>
                <c:pt idx="1104">
                  <c:v>0.5774451967592592</c:v>
                </c:pt>
                <c:pt idx="1105">
                  <c:v>0.5774507523148148</c:v>
                </c:pt>
                <c:pt idx="1106">
                  <c:v>0.57745653935185182</c:v>
                </c:pt>
                <c:pt idx="1107">
                  <c:v>0.57746232638888884</c:v>
                </c:pt>
                <c:pt idx="1108">
                  <c:v>0.57746811342592597</c:v>
                </c:pt>
                <c:pt idx="1109">
                  <c:v>0.57747390046296299</c:v>
                </c:pt>
                <c:pt idx="1110">
                  <c:v>0.57747968750000001</c:v>
                </c:pt>
                <c:pt idx="1111">
                  <c:v>0.57748547453703702</c:v>
                </c:pt>
                <c:pt idx="1112">
                  <c:v>0.57749126157407404</c:v>
                </c:pt>
                <c:pt idx="1113">
                  <c:v>0.57749704861111117</c:v>
                </c:pt>
                <c:pt idx="1114">
                  <c:v>0.57750283564814808</c:v>
                </c:pt>
                <c:pt idx="1115">
                  <c:v>0.57750862268518521</c:v>
                </c:pt>
                <c:pt idx="1116">
                  <c:v>0.57751440972222223</c:v>
                </c:pt>
                <c:pt idx="1117">
                  <c:v>0.57752019675925925</c:v>
                </c:pt>
                <c:pt idx="1118">
                  <c:v>0.57752598379629627</c:v>
                </c:pt>
                <c:pt idx="1119">
                  <c:v>0.57753177083333329</c:v>
                </c:pt>
                <c:pt idx="1120">
                  <c:v>0.57753755787037042</c:v>
                </c:pt>
                <c:pt idx="1121">
                  <c:v>0.57754334490740744</c:v>
                </c:pt>
                <c:pt idx="1122">
                  <c:v>0.57754913194444446</c:v>
                </c:pt>
                <c:pt idx="1123">
                  <c:v>0.57755491898148148</c:v>
                </c:pt>
                <c:pt idx="1124">
                  <c:v>0.5775607060185185</c:v>
                </c:pt>
                <c:pt idx="1125">
                  <c:v>0.57756649305555552</c:v>
                </c:pt>
                <c:pt idx="1126">
                  <c:v>0.57757228009259254</c:v>
                </c:pt>
                <c:pt idx="1127">
                  <c:v>0.57757806712962967</c:v>
                </c:pt>
                <c:pt idx="1128">
                  <c:v>0.57758385416666669</c:v>
                </c:pt>
                <c:pt idx="1129">
                  <c:v>0.57758964120370371</c:v>
                </c:pt>
                <c:pt idx="1130">
                  <c:v>0.57759542824074073</c:v>
                </c:pt>
                <c:pt idx="1131">
                  <c:v>0.57760121527777775</c:v>
                </c:pt>
                <c:pt idx="1132">
                  <c:v>0.57760700231481488</c:v>
                </c:pt>
                <c:pt idx="1133">
                  <c:v>0.57761278935185179</c:v>
                </c:pt>
                <c:pt idx="1134">
                  <c:v>0.57761857638888892</c:v>
                </c:pt>
                <c:pt idx="1135">
                  <c:v>0.57762436342592594</c:v>
                </c:pt>
                <c:pt idx="1136">
                  <c:v>0.57763015046296295</c:v>
                </c:pt>
                <c:pt idx="1137">
                  <c:v>0.57763593749999997</c:v>
                </c:pt>
                <c:pt idx="1138">
                  <c:v>0.57764173611111114</c:v>
                </c:pt>
                <c:pt idx="1139">
                  <c:v>0.57764751157407412</c:v>
                </c:pt>
                <c:pt idx="1140">
                  <c:v>0.57765329861111114</c:v>
                </c:pt>
                <c:pt idx="1141">
                  <c:v>0.5776590972222222</c:v>
                </c:pt>
                <c:pt idx="1142">
                  <c:v>0.57766487268518518</c:v>
                </c:pt>
                <c:pt idx="1143">
                  <c:v>0.57767067129629635</c:v>
                </c:pt>
                <c:pt idx="1144">
                  <c:v>0.57767645833333336</c:v>
                </c:pt>
                <c:pt idx="1145">
                  <c:v>0.57768224537037038</c:v>
                </c:pt>
                <c:pt idx="1146">
                  <c:v>0.5776880324074074</c:v>
                </c:pt>
                <c:pt idx="1147">
                  <c:v>0.57769381944444442</c:v>
                </c:pt>
                <c:pt idx="1148">
                  <c:v>0.57769960648148155</c:v>
                </c:pt>
                <c:pt idx="1149">
                  <c:v>0.57770539351851846</c:v>
                </c:pt>
                <c:pt idx="1150">
                  <c:v>0.57771118055555559</c:v>
                </c:pt>
                <c:pt idx="1151">
                  <c:v>0.57771696759259261</c:v>
                </c:pt>
                <c:pt idx="1152">
                  <c:v>0.57772275462962963</c:v>
                </c:pt>
                <c:pt idx="1153">
                  <c:v>0.57772854166666665</c:v>
                </c:pt>
                <c:pt idx="1154">
                  <c:v>0.57773432870370367</c:v>
                </c:pt>
                <c:pt idx="1155">
                  <c:v>0.5777401157407408</c:v>
                </c:pt>
                <c:pt idx="1156">
                  <c:v>0.57774590277777771</c:v>
                </c:pt>
                <c:pt idx="1157">
                  <c:v>0.57775168981481484</c:v>
                </c:pt>
                <c:pt idx="1158">
                  <c:v>0.57775747685185186</c:v>
                </c:pt>
                <c:pt idx="1159">
                  <c:v>0.57776326388888888</c:v>
                </c:pt>
                <c:pt idx="1160">
                  <c:v>0.5777690509259259</c:v>
                </c:pt>
                <c:pt idx="1161">
                  <c:v>0.57777483796296292</c:v>
                </c:pt>
                <c:pt idx="1162">
                  <c:v>0.57778062500000005</c:v>
                </c:pt>
                <c:pt idx="1163">
                  <c:v>0.57778604166666669</c:v>
                </c:pt>
                <c:pt idx="1164">
                  <c:v>0.5777920138888889</c:v>
                </c:pt>
                <c:pt idx="1165">
                  <c:v>0.57779780092592592</c:v>
                </c:pt>
                <c:pt idx="1166">
                  <c:v>0.57780358796296294</c:v>
                </c:pt>
                <c:pt idx="1167">
                  <c:v>0.57780937500000007</c:v>
                </c:pt>
                <c:pt idx="1168">
                  <c:v>0.57781516203703698</c:v>
                </c:pt>
                <c:pt idx="1169">
                  <c:v>0.57782094907407411</c:v>
                </c:pt>
                <c:pt idx="1170">
                  <c:v>0.57782673611111113</c:v>
                </c:pt>
                <c:pt idx="1171">
                  <c:v>0.57783252314814815</c:v>
                </c:pt>
                <c:pt idx="1172">
                  <c:v>0.57783831018518517</c:v>
                </c:pt>
                <c:pt idx="1173">
                  <c:v>0.57784409722222219</c:v>
                </c:pt>
                <c:pt idx="1174">
                  <c:v>0.57784988425925932</c:v>
                </c:pt>
                <c:pt idx="1175">
                  <c:v>0.57785567129629622</c:v>
                </c:pt>
                <c:pt idx="1176">
                  <c:v>0.57786145833333336</c:v>
                </c:pt>
                <c:pt idx="1177">
                  <c:v>0.57786684027777779</c:v>
                </c:pt>
                <c:pt idx="1178">
                  <c:v>0.57787262731481481</c:v>
                </c:pt>
                <c:pt idx="1179">
                  <c:v>0.57787841435185183</c:v>
                </c:pt>
                <c:pt idx="1180">
                  <c:v>0.57788420138888885</c:v>
                </c:pt>
                <c:pt idx="1181">
                  <c:v>0.57788998842592598</c:v>
                </c:pt>
                <c:pt idx="1182">
                  <c:v>0.57789577546296289</c:v>
                </c:pt>
                <c:pt idx="1183">
                  <c:v>0.57790156250000002</c:v>
                </c:pt>
                <c:pt idx="1184">
                  <c:v>0.57790734953703704</c:v>
                </c:pt>
                <c:pt idx="1185">
                  <c:v>0.57791313657407406</c:v>
                </c:pt>
                <c:pt idx="1186">
                  <c:v>0.57791892361111108</c:v>
                </c:pt>
                <c:pt idx="1187">
                  <c:v>0.5779247106481481</c:v>
                </c:pt>
                <c:pt idx="1188">
                  <c:v>0.57793049768518523</c:v>
                </c:pt>
                <c:pt idx="1189">
                  <c:v>0.57793628472222225</c:v>
                </c:pt>
                <c:pt idx="1190">
                  <c:v>0.57794207175925927</c:v>
                </c:pt>
                <c:pt idx="1191">
                  <c:v>0.57794785879629629</c:v>
                </c:pt>
                <c:pt idx="1192">
                  <c:v>0.57795364583333331</c:v>
                </c:pt>
                <c:pt idx="1193">
                  <c:v>0.57795943287037044</c:v>
                </c:pt>
                <c:pt idx="1194">
                  <c:v>0.57796521990740735</c:v>
                </c:pt>
                <c:pt idx="1195">
                  <c:v>0.57797100694444448</c:v>
                </c:pt>
                <c:pt idx="1196">
                  <c:v>0.5779767939814815</c:v>
                </c:pt>
                <c:pt idx="1197">
                  <c:v>0.57798258101851852</c:v>
                </c:pt>
                <c:pt idx="1198">
                  <c:v>0.57798836805555553</c:v>
                </c:pt>
                <c:pt idx="1199">
                  <c:v>0.57799415509259255</c:v>
                </c:pt>
                <c:pt idx="1200">
                  <c:v>0.57799994212962968</c:v>
                </c:pt>
                <c:pt idx="1201">
                  <c:v>0.57800572916666659</c:v>
                </c:pt>
                <c:pt idx="1202">
                  <c:v>0.57801151620370372</c:v>
                </c:pt>
                <c:pt idx="1203">
                  <c:v>0.57801730324074074</c:v>
                </c:pt>
                <c:pt idx="1204">
                  <c:v>0.57802309027777776</c:v>
                </c:pt>
                <c:pt idx="1205">
                  <c:v>0.57802887731481478</c:v>
                </c:pt>
                <c:pt idx="1206">
                  <c:v>0.5780346643518518</c:v>
                </c:pt>
                <c:pt idx="1207">
                  <c:v>0.57804045138888893</c:v>
                </c:pt>
                <c:pt idx="1208">
                  <c:v>0.57804623842592595</c:v>
                </c:pt>
                <c:pt idx="1209">
                  <c:v>0.57805292824074073</c:v>
                </c:pt>
                <c:pt idx="1210">
                  <c:v>0.57805871527777775</c:v>
                </c:pt>
                <c:pt idx="1211">
                  <c:v>0.57806450231481488</c:v>
                </c:pt>
                <c:pt idx="1212">
                  <c:v>0.57807028935185178</c:v>
                </c:pt>
                <c:pt idx="1213">
                  <c:v>0.57807608796296295</c:v>
                </c:pt>
                <c:pt idx="1214">
                  <c:v>0.57808187499999997</c:v>
                </c:pt>
                <c:pt idx="1215">
                  <c:v>0.5780876620370371</c:v>
                </c:pt>
                <c:pt idx="1216">
                  <c:v>0.57809344907407401</c:v>
                </c:pt>
                <c:pt idx="1217">
                  <c:v>0.57809923611111114</c:v>
                </c:pt>
                <c:pt idx="1218">
                  <c:v>0.57810502314814816</c:v>
                </c:pt>
                <c:pt idx="1219">
                  <c:v>0.57811081018518518</c:v>
                </c:pt>
                <c:pt idx="1220">
                  <c:v>0.57811659722222219</c:v>
                </c:pt>
                <c:pt idx="1221">
                  <c:v>0.57812238425925921</c:v>
                </c:pt>
                <c:pt idx="1222">
                  <c:v>0.57812817129629634</c:v>
                </c:pt>
                <c:pt idx="1223">
                  <c:v>0.57813395833333336</c:v>
                </c:pt>
                <c:pt idx="1224">
                  <c:v>0.57813974537037038</c:v>
                </c:pt>
                <c:pt idx="1225">
                  <c:v>0.5781455324074074</c:v>
                </c:pt>
                <c:pt idx="1226">
                  <c:v>0.57815131944444442</c:v>
                </c:pt>
                <c:pt idx="1227">
                  <c:v>0.57815710648148155</c:v>
                </c:pt>
                <c:pt idx="1228">
                  <c:v>0.57816289351851846</c:v>
                </c:pt>
                <c:pt idx="1229">
                  <c:v>0.57816868055555559</c:v>
                </c:pt>
                <c:pt idx="1230">
                  <c:v>0.57817446759259261</c:v>
                </c:pt>
                <c:pt idx="1231">
                  <c:v>0.57818025462962963</c:v>
                </c:pt>
                <c:pt idx="1232">
                  <c:v>0.57818604166666665</c:v>
                </c:pt>
                <c:pt idx="1233">
                  <c:v>0.57819182870370367</c:v>
                </c:pt>
                <c:pt idx="1234">
                  <c:v>0.57819780092592599</c:v>
                </c:pt>
                <c:pt idx="1235">
                  <c:v>0.57820315972222225</c:v>
                </c:pt>
                <c:pt idx="1236">
                  <c:v>0.57820913194444445</c:v>
                </c:pt>
                <c:pt idx="1237">
                  <c:v>0.57821491898148147</c:v>
                </c:pt>
                <c:pt idx="1238">
                  <c:v>0.57822070601851849</c:v>
                </c:pt>
                <c:pt idx="1239">
                  <c:v>0.57822649305555551</c:v>
                </c:pt>
                <c:pt idx="1240">
                  <c:v>0.57823228009259264</c:v>
                </c:pt>
                <c:pt idx="1241">
                  <c:v>0.57823806712962966</c:v>
                </c:pt>
                <c:pt idx="1242">
                  <c:v>0.57824385416666668</c:v>
                </c:pt>
                <c:pt idx="1243">
                  <c:v>0.5782496412037037</c:v>
                </c:pt>
                <c:pt idx="1244">
                  <c:v>0.57825542824074072</c:v>
                </c:pt>
                <c:pt idx="1245">
                  <c:v>0.57826121527777785</c:v>
                </c:pt>
                <c:pt idx="1246">
                  <c:v>0.57826700231481476</c:v>
                </c:pt>
                <c:pt idx="1247">
                  <c:v>0.57827278935185189</c:v>
                </c:pt>
                <c:pt idx="1248">
                  <c:v>0.57827857638888891</c:v>
                </c:pt>
                <c:pt idx="1249">
                  <c:v>0.57828431712962958</c:v>
                </c:pt>
                <c:pt idx="1250">
                  <c:v>0.57829010416666671</c:v>
                </c:pt>
                <c:pt idx="1251">
                  <c:v>0.57829589120370373</c:v>
                </c:pt>
                <c:pt idx="1252">
                  <c:v>0.57830185185185179</c:v>
                </c:pt>
                <c:pt idx="1253">
                  <c:v>0.57830763888888892</c:v>
                </c:pt>
                <c:pt idx="1254">
                  <c:v>0.57831342592592594</c:v>
                </c:pt>
                <c:pt idx="1255">
                  <c:v>0.57831921296296296</c:v>
                </c:pt>
                <c:pt idx="1256">
                  <c:v>0.57832499999999998</c:v>
                </c:pt>
                <c:pt idx="1257">
                  <c:v>0.57833079861111114</c:v>
                </c:pt>
                <c:pt idx="1258">
                  <c:v>0.57833657407407413</c:v>
                </c:pt>
                <c:pt idx="1259">
                  <c:v>0.57834236111111115</c:v>
                </c:pt>
                <c:pt idx="1260">
                  <c:v>0.57834814814814817</c:v>
                </c:pt>
                <c:pt idx="1261">
                  <c:v>0.57835394675925922</c:v>
                </c:pt>
                <c:pt idx="1262">
                  <c:v>0.57835973379629635</c:v>
                </c:pt>
                <c:pt idx="1263">
                  <c:v>0.57836552083333337</c:v>
                </c:pt>
                <c:pt idx="1264">
                  <c:v>0.57837130787037039</c:v>
                </c:pt>
                <c:pt idx="1265">
                  <c:v>0.57837709490740741</c:v>
                </c:pt>
                <c:pt idx="1266">
                  <c:v>0.57838288194444443</c:v>
                </c:pt>
                <c:pt idx="1267">
                  <c:v>0.57838866898148145</c:v>
                </c:pt>
                <c:pt idx="1268">
                  <c:v>0.57839445601851847</c:v>
                </c:pt>
                <c:pt idx="1269">
                  <c:v>0.5784002430555556</c:v>
                </c:pt>
                <c:pt idx="1270">
                  <c:v>0.57840603009259262</c:v>
                </c:pt>
                <c:pt idx="1271">
                  <c:v>0.57841181712962964</c:v>
                </c:pt>
                <c:pt idx="1272">
                  <c:v>0.57841760416666665</c:v>
                </c:pt>
                <c:pt idx="1273">
                  <c:v>0.57842339120370367</c:v>
                </c:pt>
                <c:pt idx="1274">
                  <c:v>0.5784291782407408</c:v>
                </c:pt>
                <c:pt idx="1275">
                  <c:v>0.57843496527777771</c:v>
                </c:pt>
                <c:pt idx="1276">
                  <c:v>0.57844075231481484</c:v>
                </c:pt>
                <c:pt idx="1277">
                  <c:v>0.57844653935185186</c:v>
                </c:pt>
                <c:pt idx="1278">
                  <c:v>0.57845232638888888</c:v>
                </c:pt>
                <c:pt idx="1279">
                  <c:v>0.5784581134259259</c:v>
                </c:pt>
                <c:pt idx="1280">
                  <c:v>0.57846390046296292</c:v>
                </c:pt>
                <c:pt idx="1281">
                  <c:v>0.57846968750000005</c:v>
                </c:pt>
                <c:pt idx="1282">
                  <c:v>0.57847547453703707</c:v>
                </c:pt>
                <c:pt idx="1283">
                  <c:v>0.57848126157407409</c:v>
                </c:pt>
                <c:pt idx="1284">
                  <c:v>0.5784872337962963</c:v>
                </c:pt>
                <c:pt idx="1285">
                  <c:v>0.57849302083333332</c:v>
                </c:pt>
                <c:pt idx="1286">
                  <c:v>0.57849880787037034</c:v>
                </c:pt>
                <c:pt idx="1287">
                  <c:v>0.57850459490740735</c:v>
                </c:pt>
                <c:pt idx="1288">
                  <c:v>0.57851038194444449</c:v>
                </c:pt>
                <c:pt idx="1289">
                  <c:v>0.5785161689814815</c:v>
                </c:pt>
                <c:pt idx="1290">
                  <c:v>0.57852195601851852</c:v>
                </c:pt>
                <c:pt idx="1291">
                  <c:v>0.57852774305555554</c:v>
                </c:pt>
                <c:pt idx="1292">
                  <c:v>0.57853353009259256</c:v>
                </c:pt>
                <c:pt idx="1293">
                  <c:v>0.57853931712962969</c:v>
                </c:pt>
                <c:pt idx="1294">
                  <c:v>0.5785451041666666</c:v>
                </c:pt>
                <c:pt idx="1295">
                  <c:v>0.57855089120370373</c:v>
                </c:pt>
                <c:pt idx="1296">
                  <c:v>0.57855667824074075</c:v>
                </c:pt>
                <c:pt idx="1297">
                  <c:v>0.57856246527777777</c:v>
                </c:pt>
                <c:pt idx="1298">
                  <c:v>0.57856825231481479</c:v>
                </c:pt>
                <c:pt idx="1299">
                  <c:v>0.57857403935185181</c:v>
                </c:pt>
                <c:pt idx="1300">
                  <c:v>0.57857982638888894</c:v>
                </c:pt>
                <c:pt idx="1301">
                  <c:v>0.57858561342592596</c:v>
                </c:pt>
                <c:pt idx="1302">
                  <c:v>0.57859140046296298</c:v>
                </c:pt>
                <c:pt idx="1303">
                  <c:v>0.5785971875</c:v>
                </c:pt>
                <c:pt idx="1304">
                  <c:v>0.57860297453703702</c:v>
                </c:pt>
                <c:pt idx="1305">
                  <c:v>0.57860876157407404</c:v>
                </c:pt>
                <c:pt idx="1306">
                  <c:v>0.57861454861111106</c:v>
                </c:pt>
                <c:pt idx="1307">
                  <c:v>0.57862002314814809</c:v>
                </c:pt>
                <c:pt idx="1308">
                  <c:v>0.57862582175925925</c:v>
                </c:pt>
                <c:pt idx="1309">
                  <c:v>0.57863160879629627</c:v>
                </c:pt>
                <c:pt idx="1310">
                  <c:v>0.5786373958333334</c:v>
                </c:pt>
                <c:pt idx="1311">
                  <c:v>0.57864318287037031</c:v>
                </c:pt>
                <c:pt idx="1312">
                  <c:v>0.57864896990740744</c:v>
                </c:pt>
                <c:pt idx="1313">
                  <c:v>0.57865475694444446</c:v>
                </c:pt>
                <c:pt idx="1314">
                  <c:v>0.57866054398148148</c:v>
                </c:pt>
                <c:pt idx="1315">
                  <c:v>0.5786663310185185</c:v>
                </c:pt>
                <c:pt idx="1316">
                  <c:v>0.57867211805555552</c:v>
                </c:pt>
                <c:pt idx="1317">
                  <c:v>0.57867807870370369</c:v>
                </c:pt>
                <c:pt idx="1318">
                  <c:v>0.57868386574074071</c:v>
                </c:pt>
                <c:pt idx="1319">
                  <c:v>0.57868965277777773</c:v>
                </c:pt>
                <c:pt idx="1320">
                  <c:v>0.57869543981481486</c:v>
                </c:pt>
                <c:pt idx="1321">
                  <c:v>0.57870118055555553</c:v>
                </c:pt>
                <c:pt idx="1322">
                  <c:v>0.57870696759259255</c:v>
                </c:pt>
                <c:pt idx="1323">
                  <c:v>0.57871275462962968</c:v>
                </c:pt>
                <c:pt idx="1324">
                  <c:v>0.5787185416666667</c:v>
                </c:pt>
                <c:pt idx="1325">
                  <c:v>0.57872432870370372</c:v>
                </c:pt>
                <c:pt idx="1326">
                  <c:v>0.57873011574074074</c:v>
                </c:pt>
                <c:pt idx="1327">
                  <c:v>0.57873590277777776</c:v>
                </c:pt>
                <c:pt idx="1328">
                  <c:v>0.57874168981481489</c:v>
                </c:pt>
                <c:pt idx="1329">
                  <c:v>0.57874747685185179</c:v>
                </c:pt>
                <c:pt idx="1330">
                  <c:v>0.57875326388888892</c:v>
                </c:pt>
                <c:pt idx="1331">
                  <c:v>0.57875905092592594</c:v>
                </c:pt>
                <c:pt idx="1332">
                  <c:v>0.57876484953703711</c:v>
                </c:pt>
                <c:pt idx="1333">
                  <c:v>0.57877062499999998</c:v>
                </c:pt>
                <c:pt idx="1334">
                  <c:v>0.578776412037037</c:v>
                </c:pt>
                <c:pt idx="1335">
                  <c:v>0.57878219907407413</c:v>
                </c:pt>
                <c:pt idx="1336">
                  <c:v>0.57878798611111104</c:v>
                </c:pt>
                <c:pt idx="1337">
                  <c:v>0.5787937847222222</c:v>
                </c:pt>
                <c:pt idx="1338">
                  <c:v>0.57879957175925922</c:v>
                </c:pt>
                <c:pt idx="1339">
                  <c:v>0.57880535879629635</c:v>
                </c:pt>
                <c:pt idx="1340">
                  <c:v>0.57881114583333326</c:v>
                </c:pt>
                <c:pt idx="1341">
                  <c:v>0.57881693287037039</c:v>
                </c:pt>
                <c:pt idx="1342">
                  <c:v>0.57882362268518517</c:v>
                </c:pt>
                <c:pt idx="1343">
                  <c:v>0.57882940972222219</c:v>
                </c:pt>
                <c:pt idx="1344">
                  <c:v>0.57883519675925921</c:v>
                </c:pt>
                <c:pt idx="1345">
                  <c:v>0.57884098379629634</c:v>
                </c:pt>
                <c:pt idx="1346">
                  <c:v>0.57884677083333336</c:v>
                </c:pt>
                <c:pt idx="1347">
                  <c:v>0.57885255787037038</c:v>
                </c:pt>
                <c:pt idx="1348">
                  <c:v>0.5788583449074074</c:v>
                </c:pt>
                <c:pt idx="1349">
                  <c:v>0.57886413194444442</c:v>
                </c:pt>
                <c:pt idx="1350">
                  <c:v>0.57886991898148155</c:v>
                </c:pt>
                <c:pt idx="1351">
                  <c:v>0.57887570601851845</c:v>
                </c:pt>
                <c:pt idx="1352">
                  <c:v>0.57888149305555558</c:v>
                </c:pt>
                <c:pt idx="1353">
                  <c:v>0.5788872800925926</c:v>
                </c:pt>
                <c:pt idx="1354">
                  <c:v>0.57889306712962962</c:v>
                </c:pt>
                <c:pt idx="1355">
                  <c:v>0.57889885416666664</c:v>
                </c:pt>
                <c:pt idx="1356">
                  <c:v>0.57890464120370366</c:v>
                </c:pt>
                <c:pt idx="1357">
                  <c:v>0.57891042824074079</c:v>
                </c:pt>
                <c:pt idx="1358">
                  <c:v>0.57891621527777781</c:v>
                </c:pt>
                <c:pt idx="1359">
                  <c:v>0.57892200231481483</c:v>
                </c:pt>
                <c:pt idx="1360">
                  <c:v>0.57892778935185185</c:v>
                </c:pt>
                <c:pt idx="1361">
                  <c:v>0.57893357638888887</c:v>
                </c:pt>
                <c:pt idx="1362">
                  <c:v>0.57893936342592589</c:v>
                </c:pt>
                <c:pt idx="1363">
                  <c:v>0.57894515046296291</c:v>
                </c:pt>
                <c:pt idx="1364">
                  <c:v>0.57895093750000004</c:v>
                </c:pt>
                <c:pt idx="1365">
                  <c:v>0.57895672453703706</c:v>
                </c:pt>
                <c:pt idx="1366">
                  <c:v>0.57896251157407408</c:v>
                </c:pt>
                <c:pt idx="1367">
                  <c:v>0.5789682986111111</c:v>
                </c:pt>
                <c:pt idx="1368">
                  <c:v>0.57897408564814812</c:v>
                </c:pt>
                <c:pt idx="1369">
                  <c:v>0.57897988425925928</c:v>
                </c:pt>
                <c:pt idx="1370">
                  <c:v>0.5789856712962963</c:v>
                </c:pt>
                <c:pt idx="1371">
                  <c:v>0.57899144675925929</c:v>
                </c:pt>
                <c:pt idx="1372">
                  <c:v>0.57899723379629631</c:v>
                </c:pt>
                <c:pt idx="1373">
                  <c:v>0.57900302083333333</c:v>
                </c:pt>
                <c:pt idx="1374">
                  <c:v>0.57900881944444438</c:v>
                </c:pt>
                <c:pt idx="1375">
                  <c:v>0.57901460648148151</c:v>
                </c:pt>
                <c:pt idx="1376">
                  <c:v>0.57902039351851853</c:v>
                </c:pt>
                <c:pt idx="1377">
                  <c:v>0.57902618055555555</c:v>
                </c:pt>
                <c:pt idx="1378">
                  <c:v>0.57903196759259257</c:v>
                </c:pt>
                <c:pt idx="1379">
                  <c:v>0.57904931712962959</c:v>
                </c:pt>
                <c:pt idx="1380">
                  <c:v>0.57905510416666661</c:v>
                </c:pt>
                <c:pt idx="1381">
                  <c:v>0.57906089120370374</c:v>
                </c:pt>
                <c:pt idx="1382">
                  <c:v>0.57906667824074076</c:v>
                </c:pt>
                <c:pt idx="1383">
                  <c:v>0.57907246527777778</c:v>
                </c:pt>
                <c:pt idx="1384">
                  <c:v>0.5790782523148148</c:v>
                </c:pt>
                <c:pt idx="1385">
                  <c:v>0.57908403935185182</c:v>
                </c:pt>
                <c:pt idx="1386">
                  <c:v>0.57908982638888895</c:v>
                </c:pt>
                <c:pt idx="1387">
                  <c:v>0.57909561342592586</c:v>
                </c:pt>
                <c:pt idx="1388">
                  <c:v>0.57910140046296299</c:v>
                </c:pt>
                <c:pt idx="1389">
                  <c:v>0.57910718750000001</c:v>
                </c:pt>
                <c:pt idx="1390">
                  <c:v>0.57911256944444445</c:v>
                </c:pt>
                <c:pt idx="1391">
                  <c:v>0.57911817129629628</c:v>
                </c:pt>
                <c:pt idx="1392">
                  <c:v>0.5791239583333333</c:v>
                </c:pt>
                <c:pt idx="1393">
                  <c:v>0.57912974537037043</c:v>
                </c:pt>
                <c:pt idx="1394">
                  <c:v>0.57913553240740734</c:v>
                </c:pt>
                <c:pt idx="1395">
                  <c:v>0.57914131944444447</c:v>
                </c:pt>
                <c:pt idx="1396">
                  <c:v>0.57914710648148149</c:v>
                </c:pt>
                <c:pt idx="1397">
                  <c:v>0.57915289351851851</c:v>
                </c:pt>
                <c:pt idx="1398">
                  <c:v>0.57915868055555553</c:v>
                </c:pt>
                <c:pt idx="1399">
                  <c:v>0.57916446759259255</c:v>
                </c:pt>
                <c:pt idx="1400">
                  <c:v>0.57917025462962968</c:v>
                </c:pt>
                <c:pt idx="1401">
                  <c:v>0.5791760416666667</c:v>
                </c:pt>
                <c:pt idx="1402">
                  <c:v>0.57918184027777775</c:v>
                </c:pt>
                <c:pt idx="1403">
                  <c:v>0.57918761574074074</c:v>
                </c:pt>
                <c:pt idx="1404">
                  <c:v>0.57919340277777775</c:v>
                </c:pt>
                <c:pt idx="1405">
                  <c:v>0.57919918981481489</c:v>
                </c:pt>
                <c:pt idx="1406">
                  <c:v>0.57920498842592594</c:v>
                </c:pt>
                <c:pt idx="1407">
                  <c:v>0.57921077546296296</c:v>
                </c:pt>
                <c:pt idx="1408">
                  <c:v>0.57921656249999998</c:v>
                </c:pt>
                <c:pt idx="1409">
                  <c:v>0.57922234953703711</c:v>
                </c:pt>
                <c:pt idx="1410">
                  <c:v>0.57922813657407402</c:v>
                </c:pt>
                <c:pt idx="1411">
                  <c:v>0.57923392361111115</c:v>
                </c:pt>
                <c:pt idx="1412">
                  <c:v>0.57923971064814817</c:v>
                </c:pt>
                <c:pt idx="1413">
                  <c:v>0.57924549768518518</c:v>
                </c:pt>
                <c:pt idx="1414">
                  <c:v>0.5792512847222222</c:v>
                </c:pt>
                <c:pt idx="1415">
                  <c:v>0.57925707175925922</c:v>
                </c:pt>
                <c:pt idx="1416">
                  <c:v>0.57926285879629635</c:v>
                </c:pt>
                <c:pt idx="1417">
                  <c:v>0.57926864583333326</c:v>
                </c:pt>
                <c:pt idx="1418">
                  <c:v>0.57927443287037039</c:v>
                </c:pt>
                <c:pt idx="1419">
                  <c:v>0.57928021990740741</c:v>
                </c:pt>
                <c:pt idx="1420">
                  <c:v>0.57928600694444443</c:v>
                </c:pt>
                <c:pt idx="1421">
                  <c:v>0.57929179398148145</c:v>
                </c:pt>
                <c:pt idx="1422">
                  <c:v>0.57929758101851847</c:v>
                </c:pt>
                <c:pt idx="1423">
                  <c:v>0.5793033680555556</c:v>
                </c:pt>
                <c:pt idx="1424">
                  <c:v>0.57930915509259262</c:v>
                </c:pt>
                <c:pt idx="1425">
                  <c:v>0.57931494212962964</c:v>
                </c:pt>
                <c:pt idx="1426">
                  <c:v>0.57932072916666666</c:v>
                </c:pt>
                <c:pt idx="1427">
                  <c:v>0.57932651620370368</c:v>
                </c:pt>
                <c:pt idx="1428">
                  <c:v>0.57933230324074081</c:v>
                </c:pt>
                <c:pt idx="1429">
                  <c:v>0.57933809027777772</c:v>
                </c:pt>
                <c:pt idx="1430">
                  <c:v>0.57934387731481485</c:v>
                </c:pt>
                <c:pt idx="1431">
                  <c:v>0.57934966435185187</c:v>
                </c:pt>
                <c:pt idx="1432">
                  <c:v>0.57935545138888889</c:v>
                </c:pt>
                <c:pt idx="1433">
                  <c:v>0.57936123842592591</c:v>
                </c:pt>
                <c:pt idx="1434">
                  <c:v>0.57936702546296293</c:v>
                </c:pt>
                <c:pt idx="1435">
                  <c:v>0.57937281250000006</c:v>
                </c:pt>
                <c:pt idx="1436">
                  <c:v>0.57937859953703696</c:v>
                </c:pt>
                <c:pt idx="1437">
                  <c:v>0.5793843865740741</c:v>
                </c:pt>
                <c:pt idx="1438">
                  <c:v>0.57939017361111111</c:v>
                </c:pt>
                <c:pt idx="1439">
                  <c:v>0.57939596064814813</c:v>
                </c:pt>
                <c:pt idx="1440">
                  <c:v>0.57940174768518515</c:v>
                </c:pt>
                <c:pt idx="1441">
                  <c:v>0.57940753472222217</c:v>
                </c:pt>
                <c:pt idx="1442">
                  <c:v>0.5794133217592593</c:v>
                </c:pt>
                <c:pt idx="1443">
                  <c:v>0.57941910879629632</c:v>
                </c:pt>
                <c:pt idx="1444">
                  <c:v>0.57942489583333334</c:v>
                </c:pt>
                <c:pt idx="1445">
                  <c:v>0.57943068287037036</c:v>
                </c:pt>
                <c:pt idx="1446">
                  <c:v>0.57943646990740738</c:v>
                </c:pt>
                <c:pt idx="1447">
                  <c:v>0.57944225694444451</c:v>
                </c:pt>
                <c:pt idx="1448">
                  <c:v>0.57944805555555556</c:v>
                </c:pt>
                <c:pt idx="1449">
                  <c:v>0.57945377314814817</c:v>
                </c:pt>
                <c:pt idx="1450">
                  <c:v>0.57945956018518519</c:v>
                </c:pt>
                <c:pt idx="1451">
                  <c:v>0.5794653472222222</c:v>
                </c:pt>
                <c:pt idx="1452">
                  <c:v>0.57947113425925922</c:v>
                </c:pt>
                <c:pt idx="1453">
                  <c:v>0.57947692129629635</c:v>
                </c:pt>
                <c:pt idx="1454">
                  <c:v>0.57948270833333326</c:v>
                </c:pt>
                <c:pt idx="1455">
                  <c:v>0.57948849537037039</c:v>
                </c:pt>
                <c:pt idx="1456">
                  <c:v>0.57949428240740741</c:v>
                </c:pt>
                <c:pt idx="1457">
                  <c:v>0.57950006944444443</c:v>
                </c:pt>
                <c:pt idx="1458">
                  <c:v>0.57950585648148145</c:v>
                </c:pt>
                <c:pt idx="1459">
                  <c:v>0.57951164351851847</c:v>
                </c:pt>
                <c:pt idx="1460">
                  <c:v>0.5795174305555556</c:v>
                </c:pt>
                <c:pt idx="1461">
                  <c:v>0.57952412037037038</c:v>
                </c:pt>
                <c:pt idx="1462">
                  <c:v>0.57952967592592597</c:v>
                </c:pt>
                <c:pt idx="1463">
                  <c:v>0.57953546296296299</c:v>
                </c:pt>
                <c:pt idx="1464">
                  <c:v>0.57954125000000001</c:v>
                </c:pt>
                <c:pt idx="1465">
                  <c:v>0.57954703703703703</c:v>
                </c:pt>
                <c:pt idx="1466">
                  <c:v>0.57955282407407405</c:v>
                </c:pt>
                <c:pt idx="1467">
                  <c:v>0.57955861111111118</c:v>
                </c:pt>
                <c:pt idx="1468">
                  <c:v>0.57956439814814809</c:v>
                </c:pt>
                <c:pt idx="1469">
                  <c:v>0.57957018518518522</c:v>
                </c:pt>
                <c:pt idx="1470">
                  <c:v>0.57957597222222224</c:v>
                </c:pt>
                <c:pt idx="1471">
                  <c:v>0.57958175925925925</c:v>
                </c:pt>
                <c:pt idx="1472">
                  <c:v>0.57958754629629627</c:v>
                </c:pt>
                <c:pt idx="1473">
                  <c:v>0.57959333333333329</c:v>
                </c:pt>
                <c:pt idx="1474">
                  <c:v>0.57959912037037042</c:v>
                </c:pt>
                <c:pt idx="1475">
                  <c:v>0.57960473379629629</c:v>
                </c:pt>
                <c:pt idx="1476">
                  <c:v>0.57961033564814812</c:v>
                </c:pt>
                <c:pt idx="1477">
                  <c:v>0.57961612268518514</c:v>
                </c:pt>
                <c:pt idx="1478">
                  <c:v>0.57962173611111112</c:v>
                </c:pt>
                <c:pt idx="1479">
                  <c:v>0.57962752314814814</c:v>
                </c:pt>
                <c:pt idx="1480">
                  <c:v>0.57963331018518516</c:v>
                </c:pt>
                <c:pt idx="1481">
                  <c:v>0.57963891203703699</c:v>
                </c:pt>
                <c:pt idx="1482">
                  <c:v>0.57964469907407412</c:v>
                </c:pt>
                <c:pt idx="1483">
                  <c:v>0.57965048611111114</c:v>
                </c:pt>
                <c:pt idx="1484">
                  <c:v>0.57965627314814816</c:v>
                </c:pt>
                <c:pt idx="1485">
                  <c:v>0.57966206018518518</c:v>
                </c:pt>
                <c:pt idx="1486">
                  <c:v>0.5796678472222222</c:v>
                </c:pt>
                <c:pt idx="1487">
                  <c:v>0.57967363425925933</c:v>
                </c:pt>
                <c:pt idx="1488">
                  <c:v>0.57967942129629624</c:v>
                </c:pt>
                <c:pt idx="1489">
                  <c:v>0.57968520833333337</c:v>
                </c:pt>
                <c:pt idx="1490">
                  <c:v>0.57969118055555557</c:v>
                </c:pt>
                <c:pt idx="1491">
                  <c:v>0.57969696759259259</c:v>
                </c:pt>
                <c:pt idx="1492">
                  <c:v>0.57970292824074077</c:v>
                </c:pt>
                <c:pt idx="1493">
                  <c:v>0.57970871527777779</c:v>
                </c:pt>
                <c:pt idx="1494">
                  <c:v>0.57971451388888895</c:v>
                </c:pt>
                <c:pt idx="1495">
                  <c:v>0.57972030092592586</c:v>
                </c:pt>
                <c:pt idx="1496">
                  <c:v>0.57972608796296299</c:v>
                </c:pt>
                <c:pt idx="1497">
                  <c:v>0.57973187500000001</c:v>
                </c:pt>
                <c:pt idx="1498">
                  <c:v>0.57973766203703703</c:v>
                </c:pt>
                <c:pt idx="1499">
                  <c:v>0.57974326388888886</c:v>
                </c:pt>
                <c:pt idx="1500">
                  <c:v>0.57974887731481484</c:v>
                </c:pt>
                <c:pt idx="1501">
                  <c:v>0.57975447916666667</c:v>
                </c:pt>
                <c:pt idx="1502">
                  <c:v>0.5797600810185185</c:v>
                </c:pt>
                <c:pt idx="1503">
                  <c:v>0.57976586805555552</c:v>
                </c:pt>
                <c:pt idx="1504">
                  <c:v>0.57977165509259254</c:v>
                </c:pt>
                <c:pt idx="1505">
                  <c:v>0.57977744212962967</c:v>
                </c:pt>
                <c:pt idx="1506">
                  <c:v>0.57978322916666669</c:v>
                </c:pt>
                <c:pt idx="1507">
                  <c:v>0.57978901620370371</c:v>
                </c:pt>
                <c:pt idx="1508">
                  <c:v>0.57979480324074073</c:v>
                </c:pt>
                <c:pt idx="1509">
                  <c:v>0.57980059027777775</c:v>
                </c:pt>
                <c:pt idx="1510">
                  <c:v>0.57980637731481488</c:v>
                </c:pt>
                <c:pt idx="1511">
                  <c:v>0.57981216435185179</c:v>
                </c:pt>
                <c:pt idx="1512">
                  <c:v>0.57981795138888892</c:v>
                </c:pt>
                <c:pt idx="1513">
                  <c:v>0.57982374999999997</c:v>
                </c:pt>
                <c:pt idx="1514">
                  <c:v>0.57982935185185192</c:v>
                </c:pt>
                <c:pt idx="1515">
                  <c:v>0.57983513888888882</c:v>
                </c:pt>
                <c:pt idx="1516">
                  <c:v>0.57984092592592595</c:v>
                </c:pt>
                <c:pt idx="1517">
                  <c:v>0.57984671296296297</c:v>
                </c:pt>
                <c:pt idx="1518">
                  <c:v>0.57985249999999999</c:v>
                </c:pt>
                <c:pt idx="1519">
                  <c:v>0.57985828703703701</c:v>
                </c:pt>
                <c:pt idx="1520">
                  <c:v>0.57986407407407403</c:v>
                </c:pt>
                <c:pt idx="1521">
                  <c:v>0.57986973379629625</c:v>
                </c:pt>
                <c:pt idx="1522">
                  <c:v>0.57987552083333338</c:v>
                </c:pt>
                <c:pt idx="1523">
                  <c:v>0.5798813078703704</c:v>
                </c:pt>
                <c:pt idx="1524">
                  <c:v>0.57988709490740742</c:v>
                </c:pt>
                <c:pt idx="1525">
                  <c:v>0.57989288194444444</c:v>
                </c:pt>
                <c:pt idx="1526">
                  <c:v>0.57989866898148146</c:v>
                </c:pt>
                <c:pt idx="1527">
                  <c:v>0.57990445601851859</c:v>
                </c:pt>
                <c:pt idx="1528">
                  <c:v>0.57991114583333336</c:v>
                </c:pt>
                <c:pt idx="1529">
                  <c:v>0.57991693287037038</c:v>
                </c:pt>
                <c:pt idx="1530">
                  <c:v>0.5799227199074074</c:v>
                </c:pt>
                <c:pt idx="1531">
                  <c:v>0.57992850694444442</c:v>
                </c:pt>
                <c:pt idx="1532">
                  <c:v>0.57993429398148144</c:v>
                </c:pt>
                <c:pt idx="1533">
                  <c:v>0.57994008101851857</c:v>
                </c:pt>
                <c:pt idx="1534">
                  <c:v>0.57994599537037039</c:v>
                </c:pt>
                <c:pt idx="1535">
                  <c:v>0.57995160879629626</c:v>
                </c:pt>
                <c:pt idx="1536">
                  <c:v>0.57995739583333339</c:v>
                </c:pt>
                <c:pt idx="1537">
                  <c:v>0.5799631828703703</c:v>
                </c:pt>
                <c:pt idx="1538">
                  <c:v>0.57996896990740743</c:v>
                </c:pt>
                <c:pt idx="1539">
                  <c:v>0.57997475694444445</c:v>
                </c:pt>
                <c:pt idx="1540">
                  <c:v>0.57998054398148147</c:v>
                </c:pt>
                <c:pt idx="1541">
                  <c:v>0.57998633101851849</c:v>
                </c:pt>
                <c:pt idx="1542">
                  <c:v>0.57999211805555551</c:v>
                </c:pt>
                <c:pt idx="1543">
                  <c:v>0.57999790509259264</c:v>
                </c:pt>
                <c:pt idx="1544">
                  <c:v>0.58000369212962966</c:v>
                </c:pt>
                <c:pt idx="1545">
                  <c:v>0.58000947916666667</c:v>
                </c:pt>
                <c:pt idx="1546">
                  <c:v>0.58001526620370369</c:v>
                </c:pt>
                <c:pt idx="1547">
                  <c:v>0.58002105324074071</c:v>
                </c:pt>
                <c:pt idx="1548">
                  <c:v>0.58002684027777784</c:v>
                </c:pt>
                <c:pt idx="1549">
                  <c:v>0.58003262731481475</c:v>
                </c:pt>
                <c:pt idx="1550">
                  <c:v>0.58003841435185188</c:v>
                </c:pt>
                <c:pt idx="1551">
                  <c:v>0.5800442013888889</c:v>
                </c:pt>
                <c:pt idx="1552">
                  <c:v>0.58004998842592592</c:v>
                </c:pt>
                <c:pt idx="1553">
                  <c:v>0.58005577546296294</c:v>
                </c:pt>
                <c:pt idx="1554">
                  <c:v>0.58006193287037033</c:v>
                </c:pt>
                <c:pt idx="1555">
                  <c:v>0.58006771990740746</c:v>
                </c:pt>
                <c:pt idx="1556">
                  <c:v>0.58007350694444437</c:v>
                </c:pt>
                <c:pt idx="1557">
                  <c:v>0.5800792939814815</c:v>
                </c:pt>
                <c:pt idx="1558">
                  <c:v>0.58009412037037034</c:v>
                </c:pt>
                <c:pt idx="1559">
                  <c:v>0.58010184027777778</c:v>
                </c:pt>
                <c:pt idx="1560">
                  <c:v>0.58012462962962963</c:v>
                </c:pt>
                <c:pt idx="1561">
                  <c:v>0.58013149305555556</c:v>
                </c:pt>
                <c:pt idx="1562">
                  <c:v>0.58013571759259264</c:v>
                </c:pt>
                <c:pt idx="1563">
                  <c:v>0.5801399421296296</c:v>
                </c:pt>
                <c:pt idx="1564">
                  <c:v>0.58015481481481479</c:v>
                </c:pt>
                <c:pt idx="1565">
                  <c:v>0.58015944444444445</c:v>
                </c:pt>
                <c:pt idx="1566">
                  <c:v>0.58016366898148142</c:v>
                </c:pt>
                <c:pt idx="1567">
                  <c:v>0.58016800925925927</c:v>
                </c:pt>
                <c:pt idx="1568">
                  <c:v>0.58017224537037038</c:v>
                </c:pt>
                <c:pt idx="1569">
                  <c:v>0.5801766435185185</c:v>
                </c:pt>
                <c:pt idx="1570">
                  <c:v>0.580181099537037</c:v>
                </c:pt>
                <c:pt idx="1571">
                  <c:v>0.58018532407407408</c:v>
                </c:pt>
                <c:pt idx="1572">
                  <c:v>0.58018966435185182</c:v>
                </c:pt>
                <c:pt idx="1573">
                  <c:v>0.5801938888888889</c:v>
                </c:pt>
                <c:pt idx="1574">
                  <c:v>0.58019840277777779</c:v>
                </c:pt>
                <c:pt idx="1575">
                  <c:v>0.58020262731481476</c:v>
                </c:pt>
                <c:pt idx="1576">
                  <c:v>0.58020673611111107</c:v>
                </c:pt>
                <c:pt idx="1577">
                  <c:v>0.58021084490740737</c:v>
                </c:pt>
                <c:pt idx="1578">
                  <c:v>0.58021553240740742</c:v>
                </c:pt>
                <c:pt idx="1579">
                  <c:v>0.58022086805555551</c:v>
                </c:pt>
                <c:pt idx="1580">
                  <c:v>0.58022543981481478</c:v>
                </c:pt>
                <c:pt idx="1581">
                  <c:v>0.58023001157407406</c:v>
                </c:pt>
                <c:pt idx="1582">
                  <c:v>0.58023429398148141</c:v>
                </c:pt>
                <c:pt idx="1583">
                  <c:v>0.58023875000000003</c:v>
                </c:pt>
                <c:pt idx="1584">
                  <c:v>0.58024285879629633</c:v>
                </c:pt>
                <c:pt idx="1585">
                  <c:v>0.58024725694444446</c:v>
                </c:pt>
                <c:pt idx="1586">
                  <c:v>0.58025159722222219</c:v>
                </c:pt>
                <c:pt idx="1587">
                  <c:v>0.58025587962962966</c:v>
                </c:pt>
                <c:pt idx="1588">
                  <c:v>0.58025998842592597</c:v>
                </c:pt>
                <c:pt idx="1589">
                  <c:v>0.58026421296296293</c:v>
                </c:pt>
                <c:pt idx="1590">
                  <c:v>0.58026873842592586</c:v>
                </c:pt>
                <c:pt idx="1591">
                  <c:v>0.58027302083333332</c:v>
                </c:pt>
                <c:pt idx="1592">
                  <c:v>0.58027730324074078</c:v>
                </c:pt>
                <c:pt idx="1593">
                  <c:v>0.58028181712962967</c:v>
                </c:pt>
                <c:pt idx="1594">
                  <c:v>0.580287199074074</c:v>
                </c:pt>
                <c:pt idx="1595">
                  <c:v>0.58029148148148146</c:v>
                </c:pt>
                <c:pt idx="1596">
                  <c:v>0.5802958217592592</c:v>
                </c:pt>
                <c:pt idx="1597">
                  <c:v>0.58030033564814809</c:v>
                </c:pt>
                <c:pt idx="1598">
                  <c:v>0.58030467592592594</c:v>
                </c:pt>
                <c:pt idx="1599">
                  <c:v>0.58030918981481483</c:v>
                </c:pt>
                <c:pt idx="1600">
                  <c:v>0.58031394675925929</c:v>
                </c:pt>
                <c:pt idx="1601">
                  <c:v>0.58031834490740741</c:v>
                </c:pt>
                <c:pt idx="1602">
                  <c:v>0.58032280092592592</c:v>
                </c:pt>
                <c:pt idx="1603">
                  <c:v>0.58032708333333327</c:v>
                </c:pt>
                <c:pt idx="1604">
                  <c:v>0.58033136574074073</c:v>
                </c:pt>
                <c:pt idx="1605">
                  <c:v>0.5803356481481482</c:v>
                </c:pt>
                <c:pt idx="1606">
                  <c:v>0.58034077546296292</c:v>
                </c:pt>
                <c:pt idx="1607">
                  <c:v>0.58034511574074077</c:v>
                </c:pt>
                <c:pt idx="1608">
                  <c:v>0.58034951388888889</c:v>
                </c:pt>
                <c:pt idx="1609">
                  <c:v>0.58035385416666674</c:v>
                </c:pt>
                <c:pt idx="1610">
                  <c:v>0.58035820601851851</c:v>
                </c:pt>
                <c:pt idx="1611">
                  <c:v>0.58036277777777778</c:v>
                </c:pt>
                <c:pt idx="1612">
                  <c:v>0.58036711805555552</c:v>
                </c:pt>
                <c:pt idx="1613">
                  <c:v>0.5803716898148148</c:v>
                </c:pt>
                <c:pt idx="1614">
                  <c:v>0.58037604166666668</c:v>
                </c:pt>
                <c:pt idx="1615">
                  <c:v>0.58038072916666661</c:v>
                </c:pt>
                <c:pt idx="1616">
                  <c:v>0.58038518518518523</c:v>
                </c:pt>
                <c:pt idx="1617">
                  <c:v>0.58038969907407412</c:v>
                </c:pt>
                <c:pt idx="1618">
                  <c:v>0.58039409722222224</c:v>
                </c:pt>
                <c:pt idx="1619">
                  <c:v>0.58039861111111113</c:v>
                </c:pt>
                <c:pt idx="1620">
                  <c:v>0.58040324074074079</c:v>
                </c:pt>
                <c:pt idx="1621">
                  <c:v>0.58040758101851853</c:v>
                </c:pt>
                <c:pt idx="1622">
                  <c:v>0.58041232638888884</c:v>
                </c:pt>
                <c:pt idx="1623">
                  <c:v>0.58041666666666669</c:v>
                </c:pt>
                <c:pt idx="1624">
                  <c:v>0.58042100694444443</c:v>
                </c:pt>
                <c:pt idx="1625">
                  <c:v>0.58042553240740735</c:v>
                </c:pt>
                <c:pt idx="1626">
                  <c:v>0.5804302199074074</c:v>
                </c:pt>
                <c:pt idx="1627">
                  <c:v>0.58043444444444448</c:v>
                </c:pt>
                <c:pt idx="1628">
                  <c:v>0.58043907407407402</c:v>
                </c:pt>
                <c:pt idx="1629">
                  <c:v>0.58044370370370368</c:v>
                </c:pt>
                <c:pt idx="1630">
                  <c:v>0.58044821759259257</c:v>
                </c:pt>
                <c:pt idx="1631">
                  <c:v>0.58045278935185185</c:v>
                </c:pt>
                <c:pt idx="1632">
                  <c:v>0.58045707175925931</c:v>
                </c:pt>
                <c:pt idx="1633">
                  <c:v>0.58046152777777771</c:v>
                </c:pt>
                <c:pt idx="1634">
                  <c:v>0.58046609953703709</c:v>
                </c:pt>
                <c:pt idx="1635">
                  <c:v>0.58047056712962963</c:v>
                </c:pt>
                <c:pt idx="1636">
                  <c:v>0.58047519675925929</c:v>
                </c:pt>
                <c:pt idx="1637">
                  <c:v>0.58047976851851846</c:v>
                </c:pt>
                <c:pt idx="1638">
                  <c:v>0.58048434027777784</c:v>
                </c:pt>
                <c:pt idx="1639">
                  <c:v>0.58048879629629624</c:v>
                </c:pt>
                <c:pt idx="1640">
                  <c:v>0.58049302083333332</c:v>
                </c:pt>
                <c:pt idx="1641">
                  <c:v>0.58049730324074067</c:v>
                </c:pt>
                <c:pt idx="1642">
                  <c:v>0.58050175925925929</c:v>
                </c:pt>
                <c:pt idx="1643">
                  <c:v>0.58050621527777779</c:v>
                </c:pt>
                <c:pt idx="1644">
                  <c:v>0.58051084490740734</c:v>
                </c:pt>
                <c:pt idx="1645">
                  <c:v>0.58051506944444442</c:v>
                </c:pt>
                <c:pt idx="1646">
                  <c:v>0.58051947916666669</c:v>
                </c:pt>
                <c:pt idx="1647">
                  <c:v>0.58052381944444442</c:v>
                </c:pt>
                <c:pt idx="1648">
                  <c:v>0.58052914351851859</c:v>
                </c:pt>
                <c:pt idx="1649">
                  <c:v>0.58053354166666671</c:v>
                </c:pt>
                <c:pt idx="1650">
                  <c:v>0.58053811342592587</c:v>
                </c:pt>
                <c:pt idx="1651">
                  <c:v>0.58054228009259257</c:v>
                </c:pt>
                <c:pt idx="1652">
                  <c:v>0.58054650462962964</c:v>
                </c:pt>
                <c:pt idx="1653">
                  <c:v>0.58055067129629634</c:v>
                </c:pt>
                <c:pt idx="1654">
                  <c:v>0.5805552430555555</c:v>
                </c:pt>
                <c:pt idx="1655">
                  <c:v>0.58055946759259258</c:v>
                </c:pt>
                <c:pt idx="1656">
                  <c:v>0.58056374999999993</c:v>
                </c:pt>
                <c:pt idx="1657">
                  <c:v>0.58056792824074077</c:v>
                </c:pt>
                <c:pt idx="1658">
                  <c:v>0.58057244212962966</c:v>
                </c:pt>
                <c:pt idx="1659">
                  <c:v>0.58057695601851855</c:v>
                </c:pt>
                <c:pt idx="1660">
                  <c:v>0.58058141203703706</c:v>
                </c:pt>
                <c:pt idx="1661">
                  <c:v>0.58058685185185188</c:v>
                </c:pt>
                <c:pt idx="1662">
                  <c:v>0.58059096064814819</c:v>
                </c:pt>
                <c:pt idx="1663">
                  <c:v>0.58059553240740736</c:v>
                </c:pt>
                <c:pt idx="1664">
                  <c:v>0.58059969907407405</c:v>
                </c:pt>
                <c:pt idx="1665">
                  <c:v>0.58060409722222228</c:v>
                </c:pt>
                <c:pt idx="1666">
                  <c:v>0.58060826388888886</c:v>
                </c:pt>
                <c:pt idx="1667">
                  <c:v>0.58061254629629633</c:v>
                </c:pt>
                <c:pt idx="1668">
                  <c:v>0.58061701388888887</c:v>
                </c:pt>
                <c:pt idx="1669">
                  <c:v>0.5806214120370371</c:v>
                </c:pt>
                <c:pt idx="1670">
                  <c:v>0.58062569444444445</c:v>
                </c:pt>
                <c:pt idx="1671">
                  <c:v>0.58063015046296296</c:v>
                </c:pt>
                <c:pt idx="1672">
                  <c:v>0.58063437500000004</c:v>
                </c:pt>
                <c:pt idx="1673">
                  <c:v>0.58063865740740739</c:v>
                </c:pt>
                <c:pt idx="1674">
                  <c:v>0.58064282407407408</c:v>
                </c:pt>
                <c:pt idx="1675">
                  <c:v>0.58064716435185182</c:v>
                </c:pt>
                <c:pt idx="1676">
                  <c:v>0.58065179398148148</c:v>
                </c:pt>
                <c:pt idx="1677">
                  <c:v>0.58065624999999998</c:v>
                </c:pt>
                <c:pt idx="1678">
                  <c:v>0.58066053240740734</c:v>
                </c:pt>
                <c:pt idx="1679">
                  <c:v>0.58066523148148141</c:v>
                </c:pt>
                <c:pt idx="1680">
                  <c:v>0.5806697453703703</c:v>
                </c:pt>
                <c:pt idx="1681">
                  <c:v>0.5806742592592592</c:v>
                </c:pt>
                <c:pt idx="1682">
                  <c:v>0.58067865740740743</c:v>
                </c:pt>
                <c:pt idx="1683">
                  <c:v>0.58068334490740747</c:v>
                </c:pt>
                <c:pt idx="1684">
                  <c:v>0.58068768518518521</c:v>
                </c:pt>
                <c:pt idx="1685">
                  <c:v>0.5806921990740741</c:v>
                </c:pt>
                <c:pt idx="1686">
                  <c:v>0.58069651620370377</c:v>
                </c:pt>
                <c:pt idx="1687">
                  <c:v>0.58070079861111112</c:v>
                </c:pt>
                <c:pt idx="1688">
                  <c:v>0.58070533564814808</c:v>
                </c:pt>
                <c:pt idx="1689">
                  <c:v>0.58070959490740737</c:v>
                </c:pt>
                <c:pt idx="1690">
                  <c:v>0.58071405092592598</c:v>
                </c:pt>
                <c:pt idx="1691">
                  <c:v>0.58071833333333334</c:v>
                </c:pt>
                <c:pt idx="1692">
                  <c:v>0.58072273148148146</c:v>
                </c:pt>
                <c:pt idx="1693">
                  <c:v>0.58072707175925931</c:v>
                </c:pt>
                <c:pt idx="1694">
                  <c:v>0.58073129629629627</c:v>
                </c:pt>
                <c:pt idx="1695">
                  <c:v>0.5807358217592592</c:v>
                </c:pt>
                <c:pt idx="1696">
                  <c:v>0.58074016203703704</c:v>
                </c:pt>
                <c:pt idx="1697">
                  <c:v>0.58074467592592594</c:v>
                </c:pt>
                <c:pt idx="1698">
                  <c:v>0.58074913194444444</c:v>
                </c:pt>
                <c:pt idx="1699">
                  <c:v>0.58075364583333333</c:v>
                </c:pt>
                <c:pt idx="1700">
                  <c:v>0.58075810185185184</c:v>
                </c:pt>
                <c:pt idx="1701">
                  <c:v>0.58076249999999996</c:v>
                </c:pt>
                <c:pt idx="1702">
                  <c:v>0.58076689814814808</c:v>
                </c:pt>
                <c:pt idx="1703">
                  <c:v>0.58077118055555554</c:v>
                </c:pt>
                <c:pt idx="1704">
                  <c:v>0.58077552083333328</c:v>
                </c:pt>
                <c:pt idx="1705">
                  <c:v>0.58077980324074074</c:v>
                </c:pt>
                <c:pt idx="1706">
                  <c:v>0.58078420138888887</c:v>
                </c:pt>
                <c:pt idx="1707">
                  <c:v>0.58078807870370375</c:v>
                </c:pt>
                <c:pt idx="1708">
                  <c:v>0.58079259259259264</c:v>
                </c:pt>
                <c:pt idx="1709">
                  <c:v>0.58079693287037037</c:v>
                </c:pt>
                <c:pt idx="1710">
                  <c:v>0.58080109953703707</c:v>
                </c:pt>
                <c:pt idx="1711">
                  <c:v>0.58080555555555557</c:v>
                </c:pt>
                <c:pt idx="1712">
                  <c:v>0.5808099537037037</c:v>
                </c:pt>
                <c:pt idx="1713">
                  <c:v>0.58081412037037039</c:v>
                </c:pt>
                <c:pt idx="1714">
                  <c:v>0.58081840277777774</c:v>
                </c:pt>
                <c:pt idx="1715">
                  <c:v>0.58082268518518521</c:v>
                </c:pt>
                <c:pt idx="1716">
                  <c:v>0.58082738425925928</c:v>
                </c:pt>
                <c:pt idx="1717">
                  <c:v>0.58083172453703702</c:v>
                </c:pt>
                <c:pt idx="1718">
                  <c:v>0.5808359490740741</c:v>
                </c:pt>
                <c:pt idx="1719">
                  <c:v>0.58084023148148145</c:v>
                </c:pt>
                <c:pt idx="1720">
                  <c:v>0.58084468750000007</c:v>
                </c:pt>
                <c:pt idx="1721">
                  <c:v>0.58084908564814819</c:v>
                </c:pt>
                <c:pt idx="1722">
                  <c:v>0.5808535416666667</c:v>
                </c:pt>
                <c:pt idx="1723">
                  <c:v>0.58085788194444443</c:v>
                </c:pt>
                <c:pt idx="1724">
                  <c:v>0.58086233796296294</c:v>
                </c:pt>
                <c:pt idx="1725">
                  <c:v>0.58086673611111117</c:v>
                </c:pt>
                <c:pt idx="1726">
                  <c:v>0.58087107638888891</c:v>
                </c:pt>
                <c:pt idx="1727">
                  <c:v>0.58087687500000007</c:v>
                </c:pt>
                <c:pt idx="1728">
                  <c:v>0.58088092592592588</c:v>
                </c:pt>
                <c:pt idx="1729">
                  <c:v>0.58088520833333335</c:v>
                </c:pt>
                <c:pt idx="1730">
                  <c:v>0.58088960648148147</c:v>
                </c:pt>
                <c:pt idx="1731">
                  <c:v>0.5808940046296297</c:v>
                </c:pt>
                <c:pt idx="1732">
                  <c:v>0.58089822916666667</c:v>
                </c:pt>
                <c:pt idx="1733">
                  <c:v>0.58090280092592594</c:v>
                </c:pt>
                <c:pt idx="1734">
                  <c:v>0.5809070833333333</c:v>
                </c:pt>
                <c:pt idx="1735">
                  <c:v>0.58091148148148142</c:v>
                </c:pt>
                <c:pt idx="1736">
                  <c:v>0.58091587962962965</c:v>
                </c:pt>
                <c:pt idx="1737">
                  <c:v>0.58092040509259257</c:v>
                </c:pt>
                <c:pt idx="1738">
                  <c:v>0.58092474537037042</c:v>
                </c:pt>
                <c:pt idx="1739">
                  <c:v>0.58092896990740739</c:v>
                </c:pt>
                <c:pt idx="1740">
                  <c:v>0.58093313657407408</c:v>
                </c:pt>
                <c:pt idx="1741">
                  <c:v>0.58093765046296297</c:v>
                </c:pt>
                <c:pt idx="1742">
                  <c:v>0.58094216435185186</c:v>
                </c:pt>
                <c:pt idx="1743">
                  <c:v>0.58094667824074075</c:v>
                </c:pt>
                <c:pt idx="1744">
                  <c:v>0.58095113425925926</c:v>
                </c:pt>
                <c:pt idx="1745">
                  <c:v>0.58095571759259257</c:v>
                </c:pt>
                <c:pt idx="1746">
                  <c:v>0.58096013888888887</c:v>
                </c:pt>
                <c:pt idx="1747">
                  <c:v>0.58096447916666671</c:v>
                </c:pt>
                <c:pt idx="1748">
                  <c:v>0.58096876157407407</c:v>
                </c:pt>
                <c:pt idx="1749">
                  <c:v>0.58097298611111114</c:v>
                </c:pt>
                <c:pt idx="1750">
                  <c:v>0.58097751157407407</c:v>
                </c:pt>
                <c:pt idx="1751">
                  <c:v>0.58098190972222219</c:v>
                </c:pt>
                <c:pt idx="1752">
                  <c:v>0.5809863657407407</c:v>
                </c:pt>
                <c:pt idx="1753">
                  <c:v>0.58099082175925931</c:v>
                </c:pt>
                <c:pt idx="1754">
                  <c:v>0.58099556712962963</c:v>
                </c:pt>
                <c:pt idx="1755">
                  <c:v>0.58099990740740737</c:v>
                </c:pt>
                <c:pt idx="1756">
                  <c:v>0.58100430555555549</c:v>
                </c:pt>
                <c:pt idx="1757">
                  <c:v>0.58100864583333334</c:v>
                </c:pt>
                <c:pt idx="1758">
                  <c:v>0.58101287037037042</c:v>
                </c:pt>
                <c:pt idx="1759">
                  <c:v>0.58101761574074073</c:v>
                </c:pt>
                <c:pt idx="1760">
                  <c:v>0.58102190972222223</c:v>
                </c:pt>
                <c:pt idx="1761">
                  <c:v>0.58102619212962969</c:v>
                </c:pt>
                <c:pt idx="1762">
                  <c:v>0.58103059027777781</c:v>
                </c:pt>
                <c:pt idx="1763">
                  <c:v>0.58103487268518517</c:v>
                </c:pt>
                <c:pt idx="1764">
                  <c:v>0.58103932870370367</c:v>
                </c:pt>
                <c:pt idx="1765">
                  <c:v>0.58104361111111114</c:v>
                </c:pt>
                <c:pt idx="1766">
                  <c:v>0.58104789351851849</c:v>
                </c:pt>
                <c:pt idx="1767">
                  <c:v>0.58105223379629634</c:v>
                </c:pt>
                <c:pt idx="1768">
                  <c:v>0.5810564583333333</c:v>
                </c:pt>
                <c:pt idx="1769">
                  <c:v>0.58106068287037038</c:v>
                </c:pt>
                <c:pt idx="1770">
                  <c:v>0.5810650810185185</c:v>
                </c:pt>
                <c:pt idx="1771">
                  <c:v>0.58106949074074077</c:v>
                </c:pt>
                <c:pt idx="1772">
                  <c:v>0.58107383101851851</c:v>
                </c:pt>
                <c:pt idx="1773">
                  <c:v>0.5810779976851852</c:v>
                </c:pt>
                <c:pt idx="1774">
                  <c:v>0.58108256944444447</c:v>
                </c:pt>
                <c:pt idx="1775">
                  <c:v>0.5810869675925926</c:v>
                </c:pt>
                <c:pt idx="1776">
                  <c:v>0.58109101851851852</c:v>
                </c:pt>
                <c:pt idx="1777">
                  <c:v>0.5810955902777778</c:v>
                </c:pt>
                <c:pt idx="1778">
                  <c:v>0.58109993055555553</c:v>
                </c:pt>
                <c:pt idx="1779">
                  <c:v>0.58110438657407404</c:v>
                </c:pt>
                <c:pt idx="1780">
                  <c:v>0.58110843749999996</c:v>
                </c:pt>
                <c:pt idx="1781">
                  <c:v>0.58111271990740743</c:v>
                </c:pt>
                <c:pt idx="1782">
                  <c:v>0.58111736111111112</c:v>
                </c:pt>
                <c:pt idx="1783">
                  <c:v>0.58112199074074067</c:v>
                </c:pt>
                <c:pt idx="1784">
                  <c:v>0.58112609953703698</c:v>
                </c:pt>
                <c:pt idx="1785">
                  <c:v>0.58113090277777779</c:v>
                </c:pt>
                <c:pt idx="1786">
                  <c:v>0.58113512731481476</c:v>
                </c:pt>
                <c:pt idx="1787">
                  <c:v>0.58113958333333338</c:v>
                </c:pt>
                <c:pt idx="1788">
                  <c:v>0.58114380787037034</c:v>
                </c:pt>
                <c:pt idx="1789">
                  <c:v>0.58114826388888885</c:v>
                </c:pt>
                <c:pt idx="1790">
                  <c:v>0.58115250000000007</c:v>
                </c:pt>
                <c:pt idx="1791">
                  <c:v>0.58115682870370378</c:v>
                </c:pt>
                <c:pt idx="1792">
                  <c:v>0.58116118055555555</c:v>
                </c:pt>
                <c:pt idx="1793">
                  <c:v>0.58116557870370367</c:v>
                </c:pt>
                <c:pt idx="1794">
                  <c:v>0.58117072916666668</c:v>
                </c:pt>
                <c:pt idx="1795">
                  <c:v>0.58117501157407403</c:v>
                </c:pt>
                <c:pt idx="1796">
                  <c:v>0.58117923611111111</c:v>
                </c:pt>
                <c:pt idx="1797">
                  <c:v>0.58118346064814819</c:v>
                </c:pt>
                <c:pt idx="1798">
                  <c:v>0.581187511574074</c:v>
                </c:pt>
                <c:pt idx="1799">
                  <c:v>0.58119196759259262</c:v>
                </c:pt>
                <c:pt idx="1800">
                  <c:v>0.58119624999999997</c:v>
                </c:pt>
                <c:pt idx="1801">
                  <c:v>0.58120082175925925</c:v>
                </c:pt>
                <c:pt idx="1802">
                  <c:v>0.58120504629629632</c:v>
                </c:pt>
                <c:pt idx="1803">
                  <c:v>0.58120944444444445</c:v>
                </c:pt>
                <c:pt idx="1804">
                  <c:v>0.58121390046296295</c:v>
                </c:pt>
                <c:pt idx="1805">
                  <c:v>0.58121812500000003</c:v>
                </c:pt>
                <c:pt idx="1806">
                  <c:v>0.58122229166666661</c:v>
                </c:pt>
                <c:pt idx="1807">
                  <c:v>0.58122668981481485</c:v>
                </c:pt>
                <c:pt idx="1808">
                  <c:v>0.58123103009259258</c:v>
                </c:pt>
                <c:pt idx="1809">
                  <c:v>0.58123548611111109</c:v>
                </c:pt>
                <c:pt idx="1810">
                  <c:v>0.58123976851851855</c:v>
                </c:pt>
                <c:pt idx="1811">
                  <c:v>0.58124417824074071</c:v>
                </c:pt>
                <c:pt idx="1812">
                  <c:v>0.58124886574074075</c:v>
                </c:pt>
                <c:pt idx="1813">
                  <c:v>0.58125337962962964</c:v>
                </c:pt>
                <c:pt idx="1814">
                  <c:v>0.58125783564814815</c:v>
                </c:pt>
                <c:pt idx="1815">
                  <c:v>0.58126223379629627</c:v>
                </c:pt>
                <c:pt idx="1816">
                  <c:v>0.5812666319444445</c:v>
                </c:pt>
                <c:pt idx="1817">
                  <c:v>0.58127068287037031</c:v>
                </c:pt>
                <c:pt idx="1818">
                  <c:v>0.5812752546296297</c:v>
                </c:pt>
                <c:pt idx="1819">
                  <c:v>0.58127965277777782</c:v>
                </c:pt>
                <c:pt idx="1820">
                  <c:v>0.58128399305555556</c:v>
                </c:pt>
                <c:pt idx="1821">
                  <c:v>0.58128821759259253</c:v>
                </c:pt>
                <c:pt idx="1822">
                  <c:v>0.58129256944444452</c:v>
                </c:pt>
                <c:pt idx="1823">
                  <c:v>0.58129690972222225</c:v>
                </c:pt>
                <c:pt idx="1824">
                  <c:v>0.58130148148148153</c:v>
                </c:pt>
                <c:pt idx="1825">
                  <c:v>0.58130599537037042</c:v>
                </c:pt>
                <c:pt idx="1826">
                  <c:v>0.58131033564814816</c:v>
                </c:pt>
                <c:pt idx="1827">
                  <c:v>0.58131467592592589</c:v>
                </c:pt>
                <c:pt idx="1828">
                  <c:v>0.58131918981481479</c:v>
                </c:pt>
                <c:pt idx="1829">
                  <c:v>0.58132358796296291</c:v>
                </c:pt>
                <c:pt idx="1830">
                  <c:v>0.58132804398148152</c:v>
                </c:pt>
                <c:pt idx="1831">
                  <c:v>0.58133250000000003</c:v>
                </c:pt>
                <c:pt idx="1832">
                  <c:v>0.58133696759259257</c:v>
                </c:pt>
                <c:pt idx="1833">
                  <c:v>0.58134142361111107</c:v>
                </c:pt>
                <c:pt idx="1834">
                  <c:v>0.58134593749999997</c:v>
                </c:pt>
                <c:pt idx="1835">
                  <c:v>0.58135039351851858</c:v>
                </c:pt>
                <c:pt idx="1836">
                  <c:v>0.58135473379629632</c:v>
                </c:pt>
                <c:pt idx="1837">
                  <c:v>0.58135901620370367</c:v>
                </c:pt>
                <c:pt idx="1838">
                  <c:v>0.58136347222222218</c:v>
                </c:pt>
                <c:pt idx="1839">
                  <c:v>0.58136775462962964</c:v>
                </c:pt>
                <c:pt idx="1840">
                  <c:v>0.58137221064814815</c:v>
                </c:pt>
                <c:pt idx="1841">
                  <c:v>0.58137666666666665</c:v>
                </c:pt>
                <c:pt idx="1842">
                  <c:v>0.58138112268518516</c:v>
                </c:pt>
                <c:pt idx="1843">
                  <c:v>0.58138564814814819</c:v>
                </c:pt>
                <c:pt idx="1844">
                  <c:v>0.58138998842592593</c:v>
                </c:pt>
                <c:pt idx="1845">
                  <c:v>0.58139461805555559</c:v>
                </c:pt>
                <c:pt idx="1846">
                  <c:v>0.58139884259259256</c:v>
                </c:pt>
                <c:pt idx="1847">
                  <c:v>0.58140329861111117</c:v>
                </c:pt>
                <c:pt idx="1848">
                  <c:v>0.58140752314814814</c:v>
                </c:pt>
                <c:pt idx="1849">
                  <c:v>0.58141209490740742</c:v>
                </c:pt>
                <c:pt idx="1850">
                  <c:v>0.58141643518518515</c:v>
                </c:pt>
                <c:pt idx="1851">
                  <c:v>0.58142094907407404</c:v>
                </c:pt>
                <c:pt idx="1852">
                  <c:v>0.58142534722222228</c:v>
                </c:pt>
                <c:pt idx="1853">
                  <c:v>0.58142991898148144</c:v>
                </c:pt>
                <c:pt idx="1854">
                  <c:v>0.58143438657407409</c:v>
                </c:pt>
                <c:pt idx="1855">
                  <c:v>0.5814388425925926</c:v>
                </c:pt>
                <c:pt idx="1856">
                  <c:v>0.5814432986111111</c:v>
                </c:pt>
                <c:pt idx="1857">
                  <c:v>0.58144763888888884</c:v>
                </c:pt>
                <c:pt idx="1858">
                  <c:v>0.58145232638888888</c:v>
                </c:pt>
                <c:pt idx="1859">
                  <c:v>0.58145672453703701</c:v>
                </c:pt>
                <c:pt idx="1860">
                  <c:v>0.58146216435185183</c:v>
                </c:pt>
                <c:pt idx="1861">
                  <c:v>0.58146627314814814</c:v>
                </c:pt>
                <c:pt idx="1862">
                  <c:v>0.58147084490740741</c:v>
                </c:pt>
                <c:pt idx="1863">
                  <c:v>0.58147530092592592</c:v>
                </c:pt>
                <c:pt idx="1864">
                  <c:v>0.581479525462963</c:v>
                </c:pt>
                <c:pt idx="1865">
                  <c:v>0.58148399305555554</c:v>
                </c:pt>
                <c:pt idx="1866">
                  <c:v>0.58148833333333327</c:v>
                </c:pt>
                <c:pt idx="1867">
                  <c:v>0.58149273148148151</c:v>
                </c:pt>
                <c:pt idx="1868">
                  <c:v>0.58149730324074078</c:v>
                </c:pt>
                <c:pt idx="1869">
                  <c:v>0.5815017013888889</c:v>
                </c:pt>
                <c:pt idx="1870">
                  <c:v>0.58150604166666664</c:v>
                </c:pt>
                <c:pt idx="1871">
                  <c:v>0.58151072916666668</c:v>
                </c:pt>
                <c:pt idx="1872">
                  <c:v>0.58151524305555558</c:v>
                </c:pt>
                <c:pt idx="1873">
                  <c:v>0.58151969907407408</c:v>
                </c:pt>
                <c:pt idx="1874">
                  <c:v>0.58152398148148154</c:v>
                </c:pt>
                <c:pt idx="1875">
                  <c:v>0.58152844907407408</c:v>
                </c:pt>
                <c:pt idx="1876">
                  <c:v>0.58153307870370374</c:v>
                </c:pt>
                <c:pt idx="1877">
                  <c:v>0.5815373611111111</c:v>
                </c:pt>
                <c:pt idx="1878">
                  <c:v>0.58154192129629634</c:v>
                </c:pt>
                <c:pt idx="1879">
                  <c:v>0.58154637731481484</c:v>
                </c:pt>
                <c:pt idx="1880">
                  <c:v>0.58155094907407412</c:v>
                </c:pt>
                <c:pt idx="1881">
                  <c:v>0.58155534722222224</c:v>
                </c:pt>
                <c:pt idx="1882">
                  <c:v>0.58155962962962959</c:v>
                </c:pt>
                <c:pt idx="1883">
                  <c:v>0.58156420138888887</c:v>
                </c:pt>
                <c:pt idx="1884">
                  <c:v>0.58156900462962968</c:v>
                </c:pt>
                <c:pt idx="1885">
                  <c:v>0.58157351851851857</c:v>
                </c:pt>
                <c:pt idx="1886">
                  <c:v>0.58157774305555554</c:v>
                </c:pt>
                <c:pt idx="1887">
                  <c:v>0.58158226851851846</c:v>
                </c:pt>
                <c:pt idx="1888">
                  <c:v>0.58158649305555554</c:v>
                </c:pt>
                <c:pt idx="1889">
                  <c:v>0.58159106481481482</c:v>
                </c:pt>
                <c:pt idx="1890">
                  <c:v>0.58159552083333332</c:v>
                </c:pt>
                <c:pt idx="1891">
                  <c:v>0.5816000925925926</c:v>
                </c:pt>
                <c:pt idx="1892">
                  <c:v>0.58160425925925929</c:v>
                </c:pt>
                <c:pt idx="1893">
                  <c:v>0.5816087152777778</c:v>
                </c:pt>
                <c:pt idx="1894">
                  <c:v>0.58161317129629631</c:v>
                </c:pt>
                <c:pt idx="1895">
                  <c:v>0.58161751157407404</c:v>
                </c:pt>
                <c:pt idx="1896">
                  <c:v>0.58162185185185178</c:v>
                </c:pt>
                <c:pt idx="1897">
                  <c:v>0.58162642361111117</c:v>
                </c:pt>
                <c:pt idx="1898">
                  <c:v>0.58163105324074071</c:v>
                </c:pt>
                <c:pt idx="1899">
                  <c:v>0.58163539351851845</c:v>
                </c:pt>
                <c:pt idx="1900">
                  <c:v>0.58163979166666668</c:v>
                </c:pt>
                <c:pt idx="1901">
                  <c:v>0.58164401620370365</c:v>
                </c:pt>
                <c:pt idx="1902">
                  <c:v>0.58164847222222227</c:v>
                </c:pt>
                <c:pt idx="1903">
                  <c:v>0.58165298611111116</c:v>
                </c:pt>
                <c:pt idx="1904">
                  <c:v>0.58165751157407408</c:v>
                </c:pt>
                <c:pt idx="1905">
                  <c:v>0.5816619097222222</c:v>
                </c:pt>
                <c:pt idx="1906">
                  <c:v>0.58166630787037044</c:v>
                </c:pt>
                <c:pt idx="1907">
                  <c:v>0.58167093749999998</c:v>
                </c:pt>
                <c:pt idx="1908">
                  <c:v>0.58167539351851849</c:v>
                </c:pt>
                <c:pt idx="1909">
                  <c:v>0.58167979166666661</c:v>
                </c:pt>
                <c:pt idx="1910">
                  <c:v>0.58168418981481484</c:v>
                </c:pt>
                <c:pt idx="1911">
                  <c:v>0.58168858796296297</c:v>
                </c:pt>
                <c:pt idx="1912">
                  <c:v>0.58169287037037043</c:v>
                </c:pt>
                <c:pt idx="1913">
                  <c:v>0.5816970949074074</c:v>
                </c:pt>
                <c:pt idx="1914">
                  <c:v>0.58170160879629629</c:v>
                </c:pt>
                <c:pt idx="1915">
                  <c:v>0.58170624999999998</c:v>
                </c:pt>
                <c:pt idx="1916">
                  <c:v>0.58171070601851849</c:v>
                </c:pt>
                <c:pt idx="1917">
                  <c:v>0.58171510416666672</c:v>
                </c:pt>
                <c:pt idx="1918">
                  <c:v>0.58171950231481484</c:v>
                </c:pt>
                <c:pt idx="1919">
                  <c:v>0.58172390046296296</c:v>
                </c:pt>
                <c:pt idx="1920">
                  <c:v>0.58172847222222224</c:v>
                </c:pt>
                <c:pt idx="1921">
                  <c:v>0.5817327546296297</c:v>
                </c:pt>
                <c:pt idx="1922">
                  <c:v>0.58173703703703705</c:v>
                </c:pt>
                <c:pt idx="1923">
                  <c:v>0.58174155092592594</c:v>
                </c:pt>
                <c:pt idx="1924">
                  <c:v>0.58174607638888887</c:v>
                </c:pt>
                <c:pt idx="1925">
                  <c:v>0.58175046296296296</c:v>
                </c:pt>
                <c:pt idx="1926">
                  <c:v>0.58175452546296291</c:v>
                </c:pt>
                <c:pt idx="1927">
                  <c:v>0.58176025462962966</c:v>
                </c:pt>
                <c:pt idx="1928">
                  <c:v>0.58176471064814816</c:v>
                </c:pt>
                <c:pt idx="1929">
                  <c:v>0.58176916666666667</c:v>
                </c:pt>
                <c:pt idx="1930">
                  <c:v>0.58177344907407413</c:v>
                </c:pt>
                <c:pt idx="1931">
                  <c:v>0.58177778935185187</c:v>
                </c:pt>
                <c:pt idx="1932">
                  <c:v>0.58178218749999999</c:v>
                </c:pt>
                <c:pt idx="1933">
                  <c:v>0.58178652777777773</c:v>
                </c:pt>
                <c:pt idx="1934">
                  <c:v>0.58179075231481481</c:v>
                </c:pt>
                <c:pt idx="1935">
                  <c:v>0.58179515046296293</c:v>
                </c:pt>
                <c:pt idx="1936">
                  <c:v>0.58179973379629624</c:v>
                </c:pt>
                <c:pt idx="1937">
                  <c:v>0.58180418981481485</c:v>
                </c:pt>
                <c:pt idx="1938">
                  <c:v>0.58180847222222221</c:v>
                </c:pt>
                <c:pt idx="1939">
                  <c:v>0.58181287037037033</c:v>
                </c:pt>
                <c:pt idx="1940">
                  <c:v>0.58181749999999999</c:v>
                </c:pt>
                <c:pt idx="1941">
                  <c:v>0.58182195601851849</c:v>
                </c:pt>
                <c:pt idx="1942">
                  <c:v>0.58182623842592596</c:v>
                </c:pt>
                <c:pt idx="1943">
                  <c:v>0.58183086805555562</c:v>
                </c:pt>
                <c:pt idx="1944">
                  <c:v>0.58183543981481478</c:v>
                </c:pt>
                <c:pt idx="1945">
                  <c:v>0.58183972222222224</c:v>
                </c:pt>
                <c:pt idx="1946">
                  <c:v>0.5818440046296296</c:v>
                </c:pt>
                <c:pt idx="1947">
                  <c:v>0.58184847222222225</c:v>
                </c:pt>
                <c:pt idx="1948">
                  <c:v>0.58185281249999998</c:v>
                </c:pt>
                <c:pt idx="1949">
                  <c:v>0.58185715277777772</c:v>
                </c:pt>
                <c:pt idx="1950">
                  <c:v>0.58186149305555557</c:v>
                </c:pt>
                <c:pt idx="1951">
                  <c:v>0.58186600694444446</c:v>
                </c:pt>
                <c:pt idx="1952">
                  <c:v>0.5818703472222222</c:v>
                </c:pt>
                <c:pt idx="1953">
                  <c:v>0.58187468749999993</c:v>
                </c:pt>
                <c:pt idx="1954">
                  <c:v>0.58187920138888882</c:v>
                </c:pt>
                <c:pt idx="1955">
                  <c:v>0.58188359953703706</c:v>
                </c:pt>
                <c:pt idx="1956">
                  <c:v>0.58188788194444452</c:v>
                </c:pt>
                <c:pt idx="1957">
                  <c:v>0.5818923958333333</c:v>
                </c:pt>
                <c:pt idx="1958">
                  <c:v>0.58189674768518518</c:v>
                </c:pt>
                <c:pt idx="1959">
                  <c:v>0.58190131944444445</c:v>
                </c:pt>
                <c:pt idx="1960">
                  <c:v>0.58190554398148142</c:v>
                </c:pt>
                <c:pt idx="1961">
                  <c:v>0.58190982638888888</c:v>
                </c:pt>
                <c:pt idx="1962">
                  <c:v>0.58191428240740739</c:v>
                </c:pt>
                <c:pt idx="1963">
                  <c:v>0.58191868055555551</c:v>
                </c:pt>
                <c:pt idx="1964">
                  <c:v>0.58192307870370363</c:v>
                </c:pt>
                <c:pt idx="1965">
                  <c:v>0.58192747685185187</c:v>
                </c:pt>
                <c:pt idx="1966">
                  <c:v>0.58193193287037037</c:v>
                </c:pt>
                <c:pt idx="1967">
                  <c:v>0.58193633101851849</c:v>
                </c:pt>
                <c:pt idx="1968">
                  <c:v>0.58194067129629634</c:v>
                </c:pt>
                <c:pt idx="1969">
                  <c:v>0.5819450810185185</c:v>
                </c:pt>
                <c:pt idx="1970">
                  <c:v>0.58194965277777777</c:v>
                </c:pt>
                <c:pt idx="1971">
                  <c:v>0.58195393518518512</c:v>
                </c:pt>
                <c:pt idx="1972">
                  <c:v>0.58195846064814816</c:v>
                </c:pt>
                <c:pt idx="1973">
                  <c:v>0.58196297453703705</c:v>
                </c:pt>
                <c:pt idx="1974">
                  <c:v>0.58196737268518517</c:v>
                </c:pt>
                <c:pt idx="1975">
                  <c:v>0.58197171296296302</c:v>
                </c:pt>
                <c:pt idx="1976">
                  <c:v>0.58197616898148141</c:v>
                </c:pt>
                <c:pt idx="1977">
                  <c:v>0.58198050925925926</c:v>
                </c:pt>
                <c:pt idx="1978">
                  <c:v>0.58198513888888892</c:v>
                </c:pt>
                <c:pt idx="1979">
                  <c:v>0.58198953703703704</c:v>
                </c:pt>
                <c:pt idx="1980">
                  <c:v>0.5819941666666667</c:v>
                </c:pt>
                <c:pt idx="1981">
                  <c:v>0.58199898148148155</c:v>
                </c:pt>
                <c:pt idx="1982">
                  <c:v>0.58200343749999994</c:v>
                </c:pt>
                <c:pt idx="1983">
                  <c:v>0.58200795138888883</c:v>
                </c:pt>
                <c:pt idx="1984">
                  <c:v>0.58201240740740745</c:v>
                </c:pt>
                <c:pt idx="1985">
                  <c:v>0.58201680555555557</c:v>
                </c:pt>
                <c:pt idx="1986">
                  <c:v>0.58202108796296292</c:v>
                </c:pt>
                <c:pt idx="1987">
                  <c:v>0.58202571759259258</c:v>
                </c:pt>
                <c:pt idx="1988">
                  <c:v>0.58203011574074071</c:v>
                </c:pt>
                <c:pt idx="1989">
                  <c:v>0.58203468749999998</c:v>
                </c:pt>
                <c:pt idx="1990">
                  <c:v>0.58203924768518511</c:v>
                </c:pt>
                <c:pt idx="1991">
                  <c:v>0.58204353009259258</c:v>
                </c:pt>
                <c:pt idx="1992">
                  <c:v>0.58204804398148147</c:v>
                </c:pt>
                <c:pt idx="1993">
                  <c:v>0.58205336805555552</c:v>
                </c:pt>
                <c:pt idx="1994">
                  <c:v>0.58205782407407403</c:v>
                </c:pt>
                <c:pt idx="1995">
                  <c:v>0.58206251157407407</c:v>
                </c:pt>
                <c:pt idx="1996">
                  <c:v>0.58206686342592595</c:v>
                </c:pt>
                <c:pt idx="1997">
                  <c:v>0.58207160879629627</c:v>
                </c:pt>
                <c:pt idx="1998">
                  <c:v>0.58207577546296296</c:v>
                </c:pt>
                <c:pt idx="1999">
                  <c:v>0.58208052083333339</c:v>
                </c:pt>
                <c:pt idx="2000">
                  <c:v>0.58208480324074074</c:v>
                </c:pt>
                <c:pt idx="2001">
                  <c:v>0.58208954861111117</c:v>
                </c:pt>
                <c:pt idx="2002">
                  <c:v>0.58209400462962957</c:v>
                </c:pt>
                <c:pt idx="2003">
                  <c:v>0.58209846064814819</c:v>
                </c:pt>
                <c:pt idx="2004">
                  <c:v>0.58210262731481477</c:v>
                </c:pt>
                <c:pt idx="2005">
                  <c:v>0.58210702546296289</c:v>
                </c:pt>
                <c:pt idx="2006">
                  <c:v>0.58211171296296293</c:v>
                </c:pt>
                <c:pt idx="2007">
                  <c:v>0.58211618055555558</c:v>
                </c:pt>
                <c:pt idx="2008">
                  <c:v>0.58212063657407409</c:v>
                </c:pt>
                <c:pt idx="2009">
                  <c:v>0.58212497685185183</c:v>
                </c:pt>
                <c:pt idx="2010">
                  <c:v>0.58212960648148149</c:v>
                </c:pt>
                <c:pt idx="2011">
                  <c:v>0.58213394675925922</c:v>
                </c:pt>
                <c:pt idx="2012">
                  <c:v>0.58213857638888888</c:v>
                </c:pt>
                <c:pt idx="2013">
                  <c:v>0.58214303240740739</c:v>
                </c:pt>
                <c:pt idx="2014">
                  <c:v>0.58214737268518524</c:v>
                </c:pt>
                <c:pt idx="2015">
                  <c:v>0.58215182870370363</c:v>
                </c:pt>
                <c:pt idx="2016">
                  <c:v>0.58215622685185187</c:v>
                </c:pt>
                <c:pt idx="2017">
                  <c:v>0.58216085648148141</c:v>
                </c:pt>
                <c:pt idx="2018">
                  <c:v>0.58216520833333341</c:v>
                </c:pt>
                <c:pt idx="2019">
                  <c:v>0.58216954861111114</c:v>
                </c:pt>
                <c:pt idx="2020">
                  <c:v>0.58217406250000003</c:v>
                </c:pt>
                <c:pt idx="2021">
                  <c:v>0.58217886574074074</c:v>
                </c:pt>
                <c:pt idx="2022">
                  <c:v>0.5821830902777777</c:v>
                </c:pt>
                <c:pt idx="2023">
                  <c:v>0.58218777777777775</c:v>
                </c:pt>
                <c:pt idx="2024">
                  <c:v>0.58219234953703702</c:v>
                </c:pt>
                <c:pt idx="2025">
                  <c:v>0.58219663194444438</c:v>
                </c:pt>
                <c:pt idx="2026">
                  <c:v>0.58220085648148145</c:v>
                </c:pt>
                <c:pt idx="2027">
                  <c:v>0.58220542824074073</c:v>
                </c:pt>
                <c:pt idx="2028">
                  <c:v>0.58220995370370365</c:v>
                </c:pt>
                <c:pt idx="2029">
                  <c:v>0.58221446759259254</c:v>
                </c:pt>
                <c:pt idx="2030">
                  <c:v>0.58221886574074078</c:v>
                </c:pt>
                <c:pt idx="2031">
                  <c:v>0.58222314814814813</c:v>
                </c:pt>
                <c:pt idx="2032">
                  <c:v>0.58222754629629636</c:v>
                </c:pt>
                <c:pt idx="2033">
                  <c:v>0.58223182870370371</c:v>
                </c:pt>
                <c:pt idx="2034">
                  <c:v>0.58223616898148145</c:v>
                </c:pt>
                <c:pt idx="2035">
                  <c:v>0.58224050925925919</c:v>
                </c:pt>
                <c:pt idx="2036">
                  <c:v>0.58224508101851857</c:v>
                </c:pt>
                <c:pt idx="2037">
                  <c:v>0.58224942129629631</c:v>
                </c:pt>
                <c:pt idx="2038">
                  <c:v>0.58225353009259262</c:v>
                </c:pt>
                <c:pt idx="2039">
                  <c:v>0.58225799768518516</c:v>
                </c:pt>
                <c:pt idx="2040">
                  <c:v>0.5822626851851852</c:v>
                </c:pt>
                <c:pt idx="2041">
                  <c:v>0.58226708333333332</c:v>
                </c:pt>
                <c:pt idx="2042">
                  <c:v>0.58227153935185183</c:v>
                </c:pt>
                <c:pt idx="2043">
                  <c:v>0.58227582175925929</c:v>
                </c:pt>
                <c:pt idx="2044">
                  <c:v>0.58228033564814818</c:v>
                </c:pt>
                <c:pt idx="2045">
                  <c:v>0.58228479166666669</c:v>
                </c:pt>
                <c:pt idx="2046">
                  <c:v>0.5822892476851852</c:v>
                </c:pt>
                <c:pt idx="2047">
                  <c:v>0.58229387731481486</c:v>
                </c:pt>
                <c:pt idx="2048">
                  <c:v>0.58229850694444452</c:v>
                </c:pt>
                <c:pt idx="2049">
                  <c:v>0.58230290509259264</c:v>
                </c:pt>
                <c:pt idx="2050">
                  <c:v>0.58230731481481479</c:v>
                </c:pt>
                <c:pt idx="2051">
                  <c:v>0.58231188657407407</c:v>
                </c:pt>
                <c:pt idx="2052">
                  <c:v>0.58231622685185191</c:v>
                </c:pt>
                <c:pt idx="2053">
                  <c:v>0.58232079861111108</c:v>
                </c:pt>
                <c:pt idx="2054">
                  <c:v>0.58232548611111112</c:v>
                </c:pt>
                <c:pt idx="2055">
                  <c:v>0.58232994212962963</c:v>
                </c:pt>
                <c:pt idx="2056">
                  <c:v>0.5823345138888889</c:v>
                </c:pt>
                <c:pt idx="2057">
                  <c:v>0.58233879629629637</c:v>
                </c:pt>
                <c:pt idx="2058">
                  <c:v>0.58234336805555553</c:v>
                </c:pt>
                <c:pt idx="2059">
                  <c:v>0.58234793981481481</c:v>
                </c:pt>
                <c:pt idx="2060">
                  <c:v>0.58235326388888886</c:v>
                </c:pt>
                <c:pt idx="2061">
                  <c:v>0.58235767361111113</c:v>
                </c:pt>
                <c:pt idx="2062">
                  <c:v>0.58236189814814809</c:v>
                </c:pt>
                <c:pt idx="2063">
                  <c:v>0.58236641203703698</c:v>
                </c:pt>
                <c:pt idx="2064">
                  <c:v>0.58237081018518522</c:v>
                </c:pt>
                <c:pt idx="2065">
                  <c:v>0.58237526620370372</c:v>
                </c:pt>
                <c:pt idx="2066">
                  <c:v>0.58237944444444445</c:v>
                </c:pt>
                <c:pt idx="2067">
                  <c:v>0.58238390046296296</c:v>
                </c:pt>
                <c:pt idx="2068">
                  <c:v>0.58238835648148146</c:v>
                </c:pt>
                <c:pt idx="2069">
                  <c:v>0.58239292824074074</c:v>
                </c:pt>
                <c:pt idx="2070">
                  <c:v>0.58239732638888886</c:v>
                </c:pt>
                <c:pt idx="2071">
                  <c:v>0.58240185185185178</c:v>
                </c:pt>
                <c:pt idx="2072">
                  <c:v>0.58240642361111117</c:v>
                </c:pt>
                <c:pt idx="2073">
                  <c:v>0.58241087962962956</c:v>
                </c:pt>
                <c:pt idx="2074">
                  <c:v>0.58241521990740741</c:v>
                </c:pt>
                <c:pt idx="2075">
                  <c:v>0.58241950231481476</c:v>
                </c:pt>
                <c:pt idx="2076">
                  <c:v>0.58242407407407404</c:v>
                </c:pt>
                <c:pt idx="2077">
                  <c:v>0.58242864583333331</c:v>
                </c:pt>
                <c:pt idx="2078">
                  <c:v>0.58243310185185182</c:v>
                </c:pt>
                <c:pt idx="2079">
                  <c:v>0.58243755787037033</c:v>
                </c:pt>
                <c:pt idx="2080">
                  <c:v>0.58244201388888894</c:v>
                </c:pt>
                <c:pt idx="2081">
                  <c:v>0.58244635416666668</c:v>
                </c:pt>
                <c:pt idx="2082">
                  <c:v>0.58245082175925933</c:v>
                </c:pt>
                <c:pt idx="2083">
                  <c:v>0.58245549768518512</c:v>
                </c:pt>
                <c:pt idx="2084">
                  <c:v>0.58246012731481478</c:v>
                </c:pt>
                <c:pt idx="2085">
                  <c:v>0.58246464120370367</c:v>
                </c:pt>
                <c:pt idx="2086">
                  <c:v>0.58246898148148152</c:v>
                </c:pt>
                <c:pt idx="2087">
                  <c:v>0.58247361111111118</c:v>
                </c:pt>
                <c:pt idx="2088">
                  <c:v>0.5824780092592593</c:v>
                </c:pt>
                <c:pt idx="2089">
                  <c:v>0.58248270833333338</c:v>
                </c:pt>
                <c:pt idx="2090">
                  <c:v>0.58248693287037034</c:v>
                </c:pt>
                <c:pt idx="2091">
                  <c:v>0.58249138888888885</c:v>
                </c:pt>
                <c:pt idx="2092">
                  <c:v>0.5824957291666667</c:v>
                </c:pt>
                <c:pt idx="2093">
                  <c:v>0.58250030092592586</c:v>
                </c:pt>
                <c:pt idx="2094">
                  <c:v>0.58250475694444448</c:v>
                </c:pt>
                <c:pt idx="2095">
                  <c:v>0.58250921296296299</c:v>
                </c:pt>
                <c:pt idx="2096">
                  <c:v>0.58251361111111111</c:v>
                </c:pt>
                <c:pt idx="2097">
                  <c:v>0.58251795138888884</c:v>
                </c:pt>
                <c:pt idx="2098">
                  <c:v>0.58252240740740746</c:v>
                </c:pt>
                <c:pt idx="2099">
                  <c:v>0.5825267476851852</c:v>
                </c:pt>
                <c:pt idx="2100">
                  <c:v>0.58253127314814812</c:v>
                </c:pt>
                <c:pt idx="2101">
                  <c:v>0.58253543981481481</c:v>
                </c:pt>
                <c:pt idx="2102">
                  <c:v>0.58254018518518513</c:v>
                </c:pt>
                <c:pt idx="2103">
                  <c:v>0.58254458333333337</c:v>
                </c:pt>
                <c:pt idx="2104">
                  <c:v>0.58254903935185187</c:v>
                </c:pt>
                <c:pt idx="2105">
                  <c:v>0.58255326388888895</c:v>
                </c:pt>
                <c:pt idx="2106">
                  <c:v>0.58255783564814811</c:v>
                </c:pt>
                <c:pt idx="2107">
                  <c:v>0.58256229166666673</c:v>
                </c:pt>
                <c:pt idx="2108">
                  <c:v>0.58256668981481485</c:v>
                </c:pt>
                <c:pt idx="2109">
                  <c:v>0.58257126157407402</c:v>
                </c:pt>
                <c:pt idx="2110">
                  <c:v>0.58257554398148148</c:v>
                </c:pt>
                <c:pt idx="2111">
                  <c:v>0.5825800694444444</c:v>
                </c:pt>
                <c:pt idx="2112">
                  <c:v>0.58258429398148148</c:v>
                </c:pt>
                <c:pt idx="2113">
                  <c:v>0.58258892361111114</c:v>
                </c:pt>
                <c:pt idx="2114">
                  <c:v>0.58259366898148146</c:v>
                </c:pt>
                <c:pt idx="2115">
                  <c:v>0.58259818287037035</c:v>
                </c:pt>
                <c:pt idx="2116">
                  <c:v>0.58260269675925924</c:v>
                </c:pt>
                <c:pt idx="2117">
                  <c:v>0.58260726851851852</c:v>
                </c:pt>
                <c:pt idx="2118">
                  <c:v>0.58261155092592587</c:v>
                </c:pt>
                <c:pt idx="2119">
                  <c:v>0.58261606481481476</c:v>
                </c:pt>
                <c:pt idx="2120">
                  <c:v>0.58262040509259261</c:v>
                </c:pt>
                <c:pt idx="2121">
                  <c:v>0.58262481481481487</c:v>
                </c:pt>
                <c:pt idx="2122">
                  <c:v>0.58262909722222223</c:v>
                </c:pt>
                <c:pt idx="2123">
                  <c:v>0.58263361111111112</c:v>
                </c:pt>
                <c:pt idx="2124">
                  <c:v>0.58263789351851847</c:v>
                </c:pt>
                <c:pt idx="2125">
                  <c:v>0.58264240740740736</c:v>
                </c:pt>
                <c:pt idx="2126">
                  <c:v>0.58264778935185191</c:v>
                </c:pt>
                <c:pt idx="2127">
                  <c:v>0.58265236111111107</c:v>
                </c:pt>
                <c:pt idx="2128">
                  <c:v>0.58265681712962969</c:v>
                </c:pt>
                <c:pt idx="2129">
                  <c:v>0.58266121527777781</c:v>
                </c:pt>
                <c:pt idx="2130">
                  <c:v>0.58266578703703698</c:v>
                </c:pt>
                <c:pt idx="2131">
                  <c:v>0.58267012731481482</c:v>
                </c:pt>
                <c:pt idx="2132">
                  <c:v>0.58267459490740736</c:v>
                </c:pt>
                <c:pt idx="2133">
                  <c:v>0.58267916666666664</c:v>
                </c:pt>
                <c:pt idx="2134">
                  <c:v>0.58268350694444437</c:v>
                </c:pt>
                <c:pt idx="2135">
                  <c:v>0.58268802083333326</c:v>
                </c:pt>
                <c:pt idx="2136">
                  <c:v>0.58269224537037034</c:v>
                </c:pt>
                <c:pt idx="2137">
                  <c:v>0.58269675925925923</c:v>
                </c:pt>
                <c:pt idx="2138">
                  <c:v>0.58270133101851851</c:v>
                </c:pt>
                <c:pt idx="2139">
                  <c:v>0.58270572916666663</c:v>
                </c:pt>
                <c:pt idx="2140">
                  <c:v>0.58271018518518514</c:v>
                </c:pt>
                <c:pt idx="2141">
                  <c:v>0.58271452546296298</c:v>
                </c:pt>
                <c:pt idx="2142">
                  <c:v>0.5827192708333333</c:v>
                </c:pt>
                <c:pt idx="2143">
                  <c:v>0.58272396990740738</c:v>
                </c:pt>
                <c:pt idx="2144">
                  <c:v>0.58272831018518512</c:v>
                </c:pt>
                <c:pt idx="2145">
                  <c:v>0.58273282407407401</c:v>
                </c:pt>
                <c:pt idx="2146">
                  <c:v>0.58273745370370367</c:v>
                </c:pt>
                <c:pt idx="2147">
                  <c:v>0.58274202546296294</c:v>
                </c:pt>
                <c:pt idx="2148">
                  <c:v>0.5827466550925926</c:v>
                </c:pt>
                <c:pt idx="2149">
                  <c:v>0.58275122685185188</c:v>
                </c:pt>
                <c:pt idx="2150">
                  <c:v>0.58275574074074077</c:v>
                </c:pt>
                <c:pt idx="2151">
                  <c:v>0.5827604282407407</c:v>
                </c:pt>
                <c:pt idx="2152">
                  <c:v>0.58276476851851855</c:v>
                </c:pt>
                <c:pt idx="2153">
                  <c:v>0.58276935185185186</c:v>
                </c:pt>
                <c:pt idx="2154">
                  <c:v>0.58277380787037036</c:v>
                </c:pt>
                <c:pt idx="2155">
                  <c:v>0.58277832175925925</c:v>
                </c:pt>
                <c:pt idx="2156">
                  <c:v>0.58278283564814815</c:v>
                </c:pt>
                <c:pt idx="2157">
                  <c:v>0.58278723379629627</c:v>
                </c:pt>
                <c:pt idx="2158">
                  <c:v>0.58279168981481477</c:v>
                </c:pt>
                <c:pt idx="2159">
                  <c:v>0.58279611111111118</c:v>
                </c:pt>
                <c:pt idx="2160">
                  <c:v>0.58280068287037035</c:v>
                </c:pt>
                <c:pt idx="2161">
                  <c:v>0.58280519675925924</c:v>
                </c:pt>
                <c:pt idx="2162">
                  <c:v>0.58280971064814813</c:v>
                </c:pt>
                <c:pt idx="2163">
                  <c:v>0.58281457175925933</c:v>
                </c:pt>
                <c:pt idx="2164">
                  <c:v>0.58281898148148148</c:v>
                </c:pt>
                <c:pt idx="2165">
                  <c:v>0.58282349537037037</c:v>
                </c:pt>
                <c:pt idx="2166">
                  <c:v>0.58282783564814811</c:v>
                </c:pt>
                <c:pt idx="2167">
                  <c:v>0.58283240740740738</c:v>
                </c:pt>
                <c:pt idx="2168">
                  <c:v>0.58283674768518512</c:v>
                </c:pt>
                <c:pt idx="2169">
                  <c:v>0.58284131944444451</c:v>
                </c:pt>
                <c:pt idx="2170">
                  <c:v>0.5828457754629629</c:v>
                </c:pt>
                <c:pt idx="2171">
                  <c:v>0.58285034722222229</c:v>
                </c:pt>
                <c:pt idx="2172">
                  <c:v>0.58285451388888887</c:v>
                </c:pt>
                <c:pt idx="2173">
                  <c:v>0.58285914351851853</c:v>
                </c:pt>
                <c:pt idx="2174">
                  <c:v>0.58286348379629627</c:v>
                </c:pt>
                <c:pt idx="2175">
                  <c:v>0.58286795138888892</c:v>
                </c:pt>
                <c:pt idx="2176">
                  <c:v>0.58287246527777781</c:v>
                </c:pt>
                <c:pt idx="2177">
                  <c:v>0.58287685185185178</c:v>
                </c:pt>
                <c:pt idx="2178">
                  <c:v>0.58288229166666661</c:v>
                </c:pt>
                <c:pt idx="2179">
                  <c:v>0.58288686342592599</c:v>
                </c:pt>
                <c:pt idx="2180">
                  <c:v>0.58289137731481488</c:v>
                </c:pt>
                <c:pt idx="2181">
                  <c:v>0.58289589120370378</c:v>
                </c:pt>
                <c:pt idx="2182">
                  <c:v>0.58290018518518516</c:v>
                </c:pt>
                <c:pt idx="2183">
                  <c:v>0.58290481481481482</c:v>
                </c:pt>
                <c:pt idx="2184">
                  <c:v>0.58290921296296294</c:v>
                </c:pt>
                <c:pt idx="2185">
                  <c:v>0.58291361111111117</c:v>
                </c:pt>
                <c:pt idx="2186">
                  <c:v>0.58291789351851853</c:v>
                </c:pt>
                <c:pt idx="2187">
                  <c:v>0.5829224652777778</c:v>
                </c:pt>
                <c:pt idx="2188">
                  <c:v>0.58292697916666669</c:v>
                </c:pt>
                <c:pt idx="2189">
                  <c:v>0.5829314351851852</c:v>
                </c:pt>
                <c:pt idx="2190">
                  <c:v>0.58293600694444447</c:v>
                </c:pt>
                <c:pt idx="2191">
                  <c:v>0.58294028935185183</c:v>
                </c:pt>
                <c:pt idx="2192">
                  <c:v>0.58294469907407409</c:v>
                </c:pt>
                <c:pt idx="2193">
                  <c:v>0.58294903935185183</c:v>
                </c:pt>
                <c:pt idx="2194">
                  <c:v>0.58295337962962968</c:v>
                </c:pt>
                <c:pt idx="2195">
                  <c:v>0.58295795138888884</c:v>
                </c:pt>
                <c:pt idx="2196">
                  <c:v>0.58296240740740746</c:v>
                </c:pt>
                <c:pt idx="2197">
                  <c:v>0.58296680555555558</c:v>
                </c:pt>
                <c:pt idx="2198">
                  <c:v>0.58297131944444447</c:v>
                </c:pt>
                <c:pt idx="2199">
                  <c:v>0.58297594907407413</c:v>
                </c:pt>
                <c:pt idx="2200">
                  <c:v>0.58298046296296302</c:v>
                </c:pt>
                <c:pt idx="2201">
                  <c:v>0.58298497685185191</c:v>
                </c:pt>
                <c:pt idx="2202">
                  <c:v>0.58298931712962965</c:v>
                </c:pt>
                <c:pt idx="2203">
                  <c:v>0.58299349537037037</c:v>
                </c:pt>
                <c:pt idx="2204">
                  <c:v>0.58299800925925926</c:v>
                </c:pt>
                <c:pt idx="2205">
                  <c:v>0.58300240740740739</c:v>
                </c:pt>
                <c:pt idx="2206">
                  <c:v>0.58300686342592589</c:v>
                </c:pt>
                <c:pt idx="2207">
                  <c:v>0.58301131944444451</c:v>
                </c:pt>
                <c:pt idx="2208">
                  <c:v>0.58301589120370367</c:v>
                </c:pt>
                <c:pt idx="2209">
                  <c:v>0.58302052083333333</c:v>
                </c:pt>
                <c:pt idx="2210">
                  <c:v>0.58302503472222222</c:v>
                </c:pt>
                <c:pt idx="2211">
                  <c:v>0.5830292592592593</c:v>
                </c:pt>
                <c:pt idx="2212">
                  <c:v>0.58303348379629627</c:v>
                </c:pt>
                <c:pt idx="2213">
                  <c:v>0.58303805555555555</c:v>
                </c:pt>
                <c:pt idx="2214">
                  <c:v>0.58304258101851858</c:v>
                </c:pt>
                <c:pt idx="2215">
                  <c:v>0.58304709490740747</c:v>
                </c:pt>
                <c:pt idx="2216">
                  <c:v>0.58305172453703702</c:v>
                </c:pt>
                <c:pt idx="2217">
                  <c:v>0.58305612268518525</c:v>
                </c:pt>
                <c:pt idx="2218">
                  <c:v>0.58306057870370365</c:v>
                </c:pt>
                <c:pt idx="2219">
                  <c:v>0.58306503472222226</c:v>
                </c:pt>
                <c:pt idx="2220">
                  <c:v>0.58306949074074077</c:v>
                </c:pt>
                <c:pt idx="2221">
                  <c:v>0.58307388888888889</c:v>
                </c:pt>
                <c:pt idx="2222">
                  <c:v>0.58307961805555553</c:v>
                </c:pt>
                <c:pt idx="2223">
                  <c:v>0.58308442129629634</c:v>
                </c:pt>
                <c:pt idx="2224">
                  <c:v>0.58308883101851849</c:v>
                </c:pt>
                <c:pt idx="2225">
                  <c:v>0.58309363425925931</c:v>
                </c:pt>
                <c:pt idx="2226">
                  <c:v>0.5830981481481482</c:v>
                </c:pt>
                <c:pt idx="2227">
                  <c:v>0.58310271990740736</c:v>
                </c:pt>
                <c:pt idx="2228">
                  <c:v>0.58310723379629625</c:v>
                </c:pt>
                <c:pt idx="2229">
                  <c:v>0.58311163194444438</c:v>
                </c:pt>
                <c:pt idx="2230">
                  <c:v>0.58311631944444442</c:v>
                </c:pt>
                <c:pt idx="2231">
                  <c:v>0.58312042824074073</c:v>
                </c:pt>
                <c:pt idx="2232">
                  <c:v>0.58312511574074077</c:v>
                </c:pt>
                <c:pt idx="2233">
                  <c:v>0.5831295138888889</c:v>
                </c:pt>
                <c:pt idx="2234">
                  <c:v>0.5831336226851852</c:v>
                </c:pt>
                <c:pt idx="2235">
                  <c:v>0.58313797453703697</c:v>
                </c:pt>
                <c:pt idx="2236">
                  <c:v>0.58314260416666663</c:v>
                </c:pt>
                <c:pt idx="2237">
                  <c:v>0.58314711805555552</c:v>
                </c:pt>
                <c:pt idx="2238">
                  <c:v>0.58315140046296299</c:v>
                </c:pt>
                <c:pt idx="2239">
                  <c:v>0.58315585648148149</c:v>
                </c:pt>
                <c:pt idx="2240">
                  <c:v>0.58316037037037038</c:v>
                </c:pt>
                <c:pt idx="2241">
                  <c:v>0.58316488425925928</c:v>
                </c:pt>
                <c:pt idx="2242">
                  <c:v>0.58316945601851855</c:v>
                </c:pt>
                <c:pt idx="2243">
                  <c:v>0.58317385416666667</c:v>
                </c:pt>
                <c:pt idx="2244">
                  <c:v>0.58317842592592595</c:v>
                </c:pt>
                <c:pt idx="2245">
                  <c:v>0.58318299768518511</c:v>
                </c:pt>
                <c:pt idx="2246">
                  <c:v>0.58318781249999996</c:v>
                </c:pt>
                <c:pt idx="2247">
                  <c:v>0.58319221064814808</c:v>
                </c:pt>
                <c:pt idx="2248">
                  <c:v>0.58319655092592593</c:v>
                </c:pt>
                <c:pt idx="2249">
                  <c:v>0.58320100694444443</c:v>
                </c:pt>
                <c:pt idx="2250">
                  <c:v>0.58320557870370371</c:v>
                </c:pt>
                <c:pt idx="2251">
                  <c:v>0.58321015046296298</c:v>
                </c:pt>
                <c:pt idx="2252">
                  <c:v>0.58321460648148149</c:v>
                </c:pt>
                <c:pt idx="2253">
                  <c:v>0.58321898148148155</c:v>
                </c:pt>
                <c:pt idx="2254">
                  <c:v>0.58322355324074071</c:v>
                </c:pt>
                <c:pt idx="2255">
                  <c:v>0.58322800925925933</c:v>
                </c:pt>
                <c:pt idx="2256">
                  <c:v>0.58323247685185187</c:v>
                </c:pt>
                <c:pt idx="2257">
                  <c:v>0.58323693287037037</c:v>
                </c:pt>
                <c:pt idx="2258">
                  <c:v>0.58324133101851849</c:v>
                </c:pt>
                <c:pt idx="2259">
                  <c:v>0.58324590277777777</c:v>
                </c:pt>
                <c:pt idx="2260">
                  <c:v>0.58325030092592589</c:v>
                </c:pt>
                <c:pt idx="2261">
                  <c:v>0.58325475694444451</c:v>
                </c:pt>
                <c:pt idx="2262">
                  <c:v>0.58325915509259263</c:v>
                </c:pt>
                <c:pt idx="2263">
                  <c:v>0.58326355324074075</c:v>
                </c:pt>
                <c:pt idx="2264">
                  <c:v>0.58326795138888887</c:v>
                </c:pt>
                <c:pt idx="2265">
                  <c:v>0.58327246527777776</c:v>
                </c:pt>
                <c:pt idx="2266">
                  <c:v>0.58327807870370374</c:v>
                </c:pt>
                <c:pt idx="2267">
                  <c:v>0.58328260416666666</c:v>
                </c:pt>
                <c:pt idx="2268">
                  <c:v>0.58328711805555555</c:v>
                </c:pt>
                <c:pt idx="2269">
                  <c:v>0.58329157407407406</c:v>
                </c:pt>
                <c:pt idx="2270">
                  <c:v>0.58329613425925919</c:v>
                </c:pt>
                <c:pt idx="2271">
                  <c:v>0.58330053240740742</c:v>
                </c:pt>
                <c:pt idx="2272">
                  <c:v>0.58330504629629631</c:v>
                </c:pt>
                <c:pt idx="2273">
                  <c:v>0.58330950231481482</c:v>
                </c:pt>
                <c:pt idx="2274">
                  <c:v>0.58331402777777774</c:v>
                </c:pt>
                <c:pt idx="2275">
                  <c:v>0.58331842592592598</c:v>
                </c:pt>
                <c:pt idx="2276">
                  <c:v>0.58332270833333333</c:v>
                </c:pt>
                <c:pt idx="2277">
                  <c:v>0.58332733796296299</c:v>
                </c:pt>
                <c:pt idx="2278">
                  <c:v>0.58333190972222215</c:v>
                </c:pt>
                <c:pt idx="2279">
                  <c:v>0.58333642361111104</c:v>
                </c:pt>
                <c:pt idx="2280">
                  <c:v>0.58334099537037043</c:v>
                </c:pt>
                <c:pt idx="2281">
                  <c:v>0.58334533564814817</c:v>
                </c:pt>
                <c:pt idx="2282">
                  <c:v>0.58335100694444442</c:v>
                </c:pt>
                <c:pt idx="2283">
                  <c:v>0.58335546296296303</c:v>
                </c:pt>
                <c:pt idx="2284">
                  <c:v>0.58335998842592596</c:v>
                </c:pt>
                <c:pt idx="2285">
                  <c:v>0.58336438657407408</c:v>
                </c:pt>
                <c:pt idx="2286">
                  <c:v>0.58336872685185182</c:v>
                </c:pt>
                <c:pt idx="2287">
                  <c:v>0.58337318287037043</c:v>
                </c:pt>
                <c:pt idx="2288">
                  <c:v>0.5833777546296296</c:v>
                </c:pt>
                <c:pt idx="2289">
                  <c:v>0.58338238425925926</c:v>
                </c:pt>
                <c:pt idx="2290">
                  <c:v>0.58338701388888892</c:v>
                </c:pt>
                <c:pt idx="2291">
                  <c:v>0.58339158564814808</c:v>
                </c:pt>
                <c:pt idx="2292">
                  <c:v>0.5833960416666667</c:v>
                </c:pt>
                <c:pt idx="2293">
                  <c:v>0.58340062500000001</c:v>
                </c:pt>
                <c:pt idx="2294">
                  <c:v>0.58340524305555552</c:v>
                </c:pt>
                <c:pt idx="2295">
                  <c:v>0.58340988425925933</c:v>
                </c:pt>
                <c:pt idx="2296">
                  <c:v>0.58341439814814822</c:v>
                </c:pt>
                <c:pt idx="2297">
                  <c:v>0.58341914351851853</c:v>
                </c:pt>
                <c:pt idx="2298">
                  <c:v>0.58342359953703704</c:v>
                </c:pt>
                <c:pt idx="2299">
                  <c:v>0.58342817129629632</c:v>
                </c:pt>
                <c:pt idx="2300">
                  <c:v>0.58343256944444444</c:v>
                </c:pt>
                <c:pt idx="2301">
                  <c:v>0.58343725694444448</c:v>
                </c:pt>
                <c:pt idx="2302">
                  <c:v>0.58344177083333337</c:v>
                </c:pt>
                <c:pt idx="2303">
                  <c:v>0.58344628472222226</c:v>
                </c:pt>
                <c:pt idx="2304">
                  <c:v>0.58345091435185192</c:v>
                </c:pt>
                <c:pt idx="2305">
                  <c:v>0.58345549768518523</c:v>
                </c:pt>
                <c:pt idx="2306">
                  <c:v>0.58346047453703698</c:v>
                </c:pt>
                <c:pt idx="2307">
                  <c:v>0.58346498842592587</c:v>
                </c:pt>
                <c:pt idx="2308">
                  <c:v>0.58346950231481476</c:v>
                </c:pt>
                <c:pt idx="2309">
                  <c:v>0.5834741898148148</c:v>
                </c:pt>
                <c:pt idx="2310">
                  <c:v>0.58347899305555562</c:v>
                </c:pt>
                <c:pt idx="2311">
                  <c:v>0.58348449074074071</c:v>
                </c:pt>
                <c:pt idx="2312">
                  <c:v>0.58348894675925933</c:v>
                </c:pt>
                <c:pt idx="2313">
                  <c:v>0.58349351851851849</c:v>
                </c:pt>
                <c:pt idx="2314">
                  <c:v>0.58349803240740739</c:v>
                </c:pt>
                <c:pt idx="2315">
                  <c:v>0.58350254629629628</c:v>
                </c:pt>
                <c:pt idx="2316">
                  <c:v>0.58350701388888893</c:v>
                </c:pt>
                <c:pt idx="2317">
                  <c:v>0.5835115856481482</c:v>
                </c:pt>
                <c:pt idx="2318">
                  <c:v>0.58351598379629632</c:v>
                </c:pt>
                <c:pt idx="2319">
                  <c:v>0.58352090277777779</c:v>
                </c:pt>
                <c:pt idx="2320">
                  <c:v>0.58352524305555553</c:v>
                </c:pt>
                <c:pt idx="2321">
                  <c:v>0.58353004629629635</c:v>
                </c:pt>
                <c:pt idx="2322">
                  <c:v>0.58353444444444447</c:v>
                </c:pt>
                <c:pt idx="2323">
                  <c:v>0.5835387847222222</c:v>
                </c:pt>
                <c:pt idx="2324">
                  <c:v>0.58354324074074071</c:v>
                </c:pt>
                <c:pt idx="2325">
                  <c:v>0.5835477546296296</c:v>
                </c:pt>
                <c:pt idx="2326">
                  <c:v>0.58355228009259263</c:v>
                </c:pt>
                <c:pt idx="2327">
                  <c:v>0.5835568518518518</c:v>
                </c:pt>
                <c:pt idx="2328">
                  <c:v>0.58356125000000003</c:v>
                </c:pt>
                <c:pt idx="2329">
                  <c:v>0.58356593749999996</c:v>
                </c:pt>
                <c:pt idx="2330">
                  <c:v>0.58357062500000001</c:v>
                </c:pt>
                <c:pt idx="2331">
                  <c:v>0.58357531249999994</c:v>
                </c:pt>
                <c:pt idx="2332">
                  <c:v>0.58357999999999999</c:v>
                </c:pt>
                <c:pt idx="2333">
                  <c:v>0.58358451388888888</c:v>
                </c:pt>
                <c:pt idx="2334">
                  <c:v>0.58358954861111112</c:v>
                </c:pt>
                <c:pt idx="2335">
                  <c:v>0.5835941203703704</c:v>
                </c:pt>
                <c:pt idx="2336">
                  <c:v>0.58359876157407409</c:v>
                </c:pt>
                <c:pt idx="2337">
                  <c:v>0.58360327546296298</c:v>
                </c:pt>
                <c:pt idx="2338">
                  <c:v>0.5836080208333333</c:v>
                </c:pt>
                <c:pt idx="2339">
                  <c:v>0.58361241898148142</c:v>
                </c:pt>
                <c:pt idx="2340">
                  <c:v>0.58361716435185185</c:v>
                </c:pt>
                <c:pt idx="2341">
                  <c:v>0.58362150462962969</c:v>
                </c:pt>
                <c:pt idx="2342">
                  <c:v>0.58362619212962963</c:v>
                </c:pt>
                <c:pt idx="2343">
                  <c:v>0.58363082175925929</c:v>
                </c:pt>
                <c:pt idx="2344">
                  <c:v>0.58363532407407404</c:v>
                </c:pt>
                <c:pt idx="2345">
                  <c:v>0.58363983796296293</c:v>
                </c:pt>
                <c:pt idx="2346">
                  <c:v>0.58364452546296297</c:v>
                </c:pt>
                <c:pt idx="2347">
                  <c:v>0.58364910879629628</c:v>
                </c:pt>
                <c:pt idx="2348">
                  <c:v>0.58365373842592594</c:v>
                </c:pt>
                <c:pt idx="2349">
                  <c:v>0.58365813657407406</c:v>
                </c:pt>
                <c:pt idx="2350">
                  <c:v>0.58366276620370372</c:v>
                </c:pt>
                <c:pt idx="2351">
                  <c:v>0.58366745370370376</c:v>
                </c:pt>
                <c:pt idx="2352">
                  <c:v>0.58367196759259266</c:v>
                </c:pt>
                <c:pt idx="2353">
                  <c:v>0.58367613425925924</c:v>
                </c:pt>
                <c:pt idx="2354">
                  <c:v>0.5836807638888889</c:v>
                </c:pt>
                <c:pt idx="2355">
                  <c:v>0.58368643518518515</c:v>
                </c:pt>
                <c:pt idx="2356">
                  <c:v>0.58369100694444442</c:v>
                </c:pt>
                <c:pt idx="2357">
                  <c:v>0.5836952314814815</c:v>
                </c:pt>
                <c:pt idx="2358">
                  <c:v>0.583699525462963</c:v>
                </c:pt>
                <c:pt idx="2359">
                  <c:v>0.58370409722222216</c:v>
                </c:pt>
                <c:pt idx="2360">
                  <c:v>0.58370872685185182</c:v>
                </c:pt>
                <c:pt idx="2361">
                  <c:v>0.58371340277777783</c:v>
                </c:pt>
                <c:pt idx="2362">
                  <c:v>0.58371791666666673</c:v>
                </c:pt>
                <c:pt idx="2363">
                  <c:v>0.58372243055555562</c:v>
                </c:pt>
                <c:pt idx="2364">
                  <c:v>0.58372700231481478</c:v>
                </c:pt>
                <c:pt idx="2365">
                  <c:v>0.58373141203703705</c:v>
                </c:pt>
                <c:pt idx="2366">
                  <c:v>0.58373592592592594</c:v>
                </c:pt>
                <c:pt idx="2367">
                  <c:v>0.58374049768518521</c:v>
                </c:pt>
                <c:pt idx="2368">
                  <c:v>0.58374495370370372</c:v>
                </c:pt>
                <c:pt idx="2369">
                  <c:v>0.58374958333333338</c:v>
                </c:pt>
                <c:pt idx="2370">
                  <c:v>0.58375409722222227</c:v>
                </c:pt>
                <c:pt idx="2371">
                  <c:v>0.58375855324074077</c:v>
                </c:pt>
                <c:pt idx="2372">
                  <c:v>0.58376300925925928</c:v>
                </c:pt>
                <c:pt idx="2373">
                  <c:v>0.58376781249999998</c:v>
                </c:pt>
                <c:pt idx="2374">
                  <c:v>0.58377238425925926</c:v>
                </c:pt>
                <c:pt idx="2375">
                  <c:v>0.58377702546296295</c:v>
                </c:pt>
                <c:pt idx="2376">
                  <c:v>0.58378142361111107</c:v>
                </c:pt>
                <c:pt idx="2377">
                  <c:v>0.58378599537037035</c:v>
                </c:pt>
                <c:pt idx="2378">
                  <c:v>0.58379045138888885</c:v>
                </c:pt>
                <c:pt idx="2379">
                  <c:v>0.58379490740740747</c:v>
                </c:pt>
                <c:pt idx="2380">
                  <c:v>0.58379942129629636</c:v>
                </c:pt>
                <c:pt idx="2381">
                  <c:v>0.58380387731481476</c:v>
                </c:pt>
                <c:pt idx="2382">
                  <c:v>0.5838082175925926</c:v>
                </c:pt>
                <c:pt idx="2383">
                  <c:v>0.58381284722222226</c:v>
                </c:pt>
                <c:pt idx="2384">
                  <c:v>0.58381736111111115</c:v>
                </c:pt>
                <c:pt idx="2385">
                  <c:v>0.58382181712962966</c:v>
                </c:pt>
                <c:pt idx="2386">
                  <c:v>0.58382651620370374</c:v>
                </c:pt>
                <c:pt idx="2387">
                  <c:v>0.58383114583333329</c:v>
                </c:pt>
                <c:pt idx="2388">
                  <c:v>0.58383565972222218</c:v>
                </c:pt>
                <c:pt idx="2389">
                  <c:v>0.58384011574074079</c:v>
                </c:pt>
                <c:pt idx="2390">
                  <c:v>0.58384480324074073</c:v>
                </c:pt>
                <c:pt idx="2391">
                  <c:v>0.58384949074074077</c:v>
                </c:pt>
                <c:pt idx="2392">
                  <c:v>0.58385400462962966</c:v>
                </c:pt>
                <c:pt idx="2393">
                  <c:v>0.58385851851851855</c:v>
                </c:pt>
                <c:pt idx="2394">
                  <c:v>0.58386332175925926</c:v>
                </c:pt>
                <c:pt idx="2395">
                  <c:v>0.58386783564814815</c:v>
                </c:pt>
                <c:pt idx="2396">
                  <c:v>0.5838723032407408</c:v>
                </c:pt>
                <c:pt idx="2397">
                  <c:v>0.58387699074074073</c:v>
                </c:pt>
                <c:pt idx="2398">
                  <c:v>0.58388144675925924</c:v>
                </c:pt>
                <c:pt idx="2399">
                  <c:v>0.58388688657407406</c:v>
                </c:pt>
                <c:pt idx="2400">
                  <c:v>0.5838912268518518</c:v>
                </c:pt>
                <c:pt idx="2401">
                  <c:v>0.58389568287037041</c:v>
                </c:pt>
                <c:pt idx="2402">
                  <c:v>0.58390037037037035</c:v>
                </c:pt>
                <c:pt idx="2403">
                  <c:v>0.5839047106481482</c:v>
                </c:pt>
                <c:pt idx="2404">
                  <c:v>0.5839091666666667</c:v>
                </c:pt>
                <c:pt idx="2405">
                  <c:v>0.58391369212962962</c:v>
                </c:pt>
                <c:pt idx="2406">
                  <c:v>0.58391842592592591</c:v>
                </c:pt>
                <c:pt idx="2407">
                  <c:v>0.58392277777777779</c:v>
                </c:pt>
                <c:pt idx="2408">
                  <c:v>0.58392734953703707</c:v>
                </c:pt>
                <c:pt idx="2409">
                  <c:v>0.58393174768518519</c:v>
                </c:pt>
                <c:pt idx="2410">
                  <c:v>0.58393637731481485</c:v>
                </c:pt>
                <c:pt idx="2411">
                  <c:v>0.58394118055555555</c:v>
                </c:pt>
                <c:pt idx="2412">
                  <c:v>0.58394557870370367</c:v>
                </c:pt>
                <c:pt idx="2413">
                  <c:v>0.58394991898148152</c:v>
                </c:pt>
                <c:pt idx="2414">
                  <c:v>0.58395466435185184</c:v>
                </c:pt>
                <c:pt idx="2415">
                  <c:v>0.58395923611111111</c:v>
                </c:pt>
                <c:pt idx="2416">
                  <c:v>0.58396392361111105</c:v>
                </c:pt>
                <c:pt idx="2417">
                  <c:v>0.5839683912037037</c:v>
                </c:pt>
                <c:pt idx="2418">
                  <c:v>0.58397278935185182</c:v>
                </c:pt>
                <c:pt idx="2419">
                  <c:v>0.5839777083333334</c:v>
                </c:pt>
                <c:pt idx="2420">
                  <c:v>0.58398228009259256</c:v>
                </c:pt>
                <c:pt idx="2421">
                  <c:v>0.58398702546296299</c:v>
                </c:pt>
                <c:pt idx="2422">
                  <c:v>0.58399171296296293</c:v>
                </c:pt>
                <c:pt idx="2423">
                  <c:v>0.5839962847222222</c:v>
                </c:pt>
                <c:pt idx="2424">
                  <c:v>0.58400085648148148</c:v>
                </c:pt>
                <c:pt idx="2425">
                  <c:v>0.58400589120370372</c:v>
                </c:pt>
                <c:pt idx="2426">
                  <c:v>0.58401052083333338</c:v>
                </c:pt>
                <c:pt idx="2427">
                  <c:v>0.58401520833333331</c:v>
                </c:pt>
                <c:pt idx="2428">
                  <c:v>0.58401956018518519</c:v>
                </c:pt>
                <c:pt idx="2429">
                  <c:v>0.58402395833333332</c:v>
                </c:pt>
                <c:pt idx="2430">
                  <c:v>0.58402991898148149</c:v>
                </c:pt>
                <c:pt idx="2431">
                  <c:v>0.58403466435185181</c:v>
                </c:pt>
                <c:pt idx="2432">
                  <c:v>0.58403929398148147</c:v>
                </c:pt>
                <c:pt idx="2433">
                  <c:v>0.58404357638888882</c:v>
                </c:pt>
                <c:pt idx="2434">
                  <c:v>0.58404814814814821</c:v>
                </c:pt>
                <c:pt idx="2435">
                  <c:v>0.5840526620370371</c:v>
                </c:pt>
                <c:pt idx="2436">
                  <c:v>0.58405734953703703</c:v>
                </c:pt>
                <c:pt idx="2437">
                  <c:v>0.5840619212962963</c:v>
                </c:pt>
                <c:pt idx="2438">
                  <c:v>0.58406638888888895</c:v>
                </c:pt>
                <c:pt idx="2439">
                  <c:v>0.58407113425925927</c:v>
                </c:pt>
                <c:pt idx="2440">
                  <c:v>0.58407541666666674</c:v>
                </c:pt>
                <c:pt idx="2441">
                  <c:v>0.5840799884259259</c:v>
                </c:pt>
                <c:pt idx="2442">
                  <c:v>0.58408450231481479</c:v>
                </c:pt>
                <c:pt idx="2443">
                  <c:v>0.58408913194444445</c:v>
                </c:pt>
                <c:pt idx="2444">
                  <c:v>0.58409491898148147</c:v>
                </c:pt>
                <c:pt idx="2445">
                  <c:v>0.58409954861111113</c:v>
                </c:pt>
                <c:pt idx="2446">
                  <c:v>0.58410406250000002</c:v>
                </c:pt>
                <c:pt idx="2447">
                  <c:v>0.58410880787037034</c:v>
                </c:pt>
                <c:pt idx="2448">
                  <c:v>0.58411362268518519</c:v>
                </c:pt>
                <c:pt idx="2449">
                  <c:v>0.58411813657407408</c:v>
                </c:pt>
                <c:pt idx="2450">
                  <c:v>0.58412247685185192</c:v>
                </c:pt>
                <c:pt idx="2451">
                  <c:v>0.58412710648148147</c:v>
                </c:pt>
                <c:pt idx="2452">
                  <c:v>0.58413173611111113</c:v>
                </c:pt>
                <c:pt idx="2453">
                  <c:v>0.58413633101851847</c:v>
                </c:pt>
                <c:pt idx="2454">
                  <c:v>0.58414084490740736</c:v>
                </c:pt>
                <c:pt idx="2455">
                  <c:v>0.58414541666666664</c:v>
                </c:pt>
                <c:pt idx="2456">
                  <c:v>0.58414998842592591</c:v>
                </c:pt>
                <c:pt idx="2457">
                  <c:v>0.58415456018518519</c:v>
                </c:pt>
                <c:pt idx="2458">
                  <c:v>0.58415908564814811</c:v>
                </c:pt>
                <c:pt idx="2459">
                  <c:v>0.58416370370370374</c:v>
                </c:pt>
                <c:pt idx="2460">
                  <c:v>0.58416840277777771</c:v>
                </c:pt>
                <c:pt idx="2461">
                  <c:v>0.58417309027777775</c:v>
                </c:pt>
                <c:pt idx="2462">
                  <c:v>0.58417760416666664</c:v>
                </c:pt>
                <c:pt idx="2463">
                  <c:v>0.58418217592592592</c:v>
                </c:pt>
                <c:pt idx="2464">
                  <c:v>0.58418709490740739</c:v>
                </c:pt>
                <c:pt idx="2465">
                  <c:v>0.5841915509259259</c:v>
                </c:pt>
                <c:pt idx="2466">
                  <c:v>0.58419606481481479</c:v>
                </c:pt>
                <c:pt idx="2467">
                  <c:v>0.58420092592592587</c:v>
                </c:pt>
                <c:pt idx="2468">
                  <c:v>0.58420532407407411</c:v>
                </c:pt>
                <c:pt idx="2469">
                  <c:v>0.584209837962963</c:v>
                </c:pt>
                <c:pt idx="2470">
                  <c:v>0.58421424768518515</c:v>
                </c:pt>
                <c:pt idx="2471">
                  <c:v>0.58421922453703701</c:v>
                </c:pt>
                <c:pt idx="2472">
                  <c:v>0.58422396990740744</c:v>
                </c:pt>
                <c:pt idx="2473">
                  <c:v>0.58422854166666671</c:v>
                </c:pt>
                <c:pt idx="2474">
                  <c:v>0.58423322916666665</c:v>
                </c:pt>
                <c:pt idx="2475">
                  <c:v>0.58423791666666669</c:v>
                </c:pt>
                <c:pt idx="2476">
                  <c:v>0.58424266203703701</c:v>
                </c:pt>
                <c:pt idx="2477">
                  <c:v>0.58424729166666667</c:v>
                </c:pt>
                <c:pt idx="2478">
                  <c:v>0.58425180555555556</c:v>
                </c:pt>
                <c:pt idx="2479">
                  <c:v>0.58425631944444445</c:v>
                </c:pt>
                <c:pt idx="2480">
                  <c:v>0.5842611342592593</c:v>
                </c:pt>
                <c:pt idx="2481">
                  <c:v>0.58426553240740742</c:v>
                </c:pt>
                <c:pt idx="2482">
                  <c:v>0.58427021990740735</c:v>
                </c:pt>
                <c:pt idx="2483">
                  <c:v>0.5842749074074074</c:v>
                </c:pt>
                <c:pt idx="2484">
                  <c:v>0.58427976851851848</c:v>
                </c:pt>
                <c:pt idx="2485">
                  <c:v>0.58428439814814814</c:v>
                </c:pt>
                <c:pt idx="2486">
                  <c:v>0.58428896990740742</c:v>
                </c:pt>
                <c:pt idx="2487">
                  <c:v>0.58429348379629631</c:v>
                </c:pt>
                <c:pt idx="2488">
                  <c:v>0.58429898148148152</c:v>
                </c:pt>
                <c:pt idx="2489">
                  <c:v>0.58430361111111118</c:v>
                </c:pt>
                <c:pt idx="2490">
                  <c:v>0.58430806712962957</c:v>
                </c:pt>
                <c:pt idx="2491">
                  <c:v>0.58431247685185184</c:v>
                </c:pt>
                <c:pt idx="2492">
                  <c:v>0.58431722222222227</c:v>
                </c:pt>
                <c:pt idx="2493">
                  <c:v>0.58432185185185193</c:v>
                </c:pt>
                <c:pt idx="2494">
                  <c:v>0.58432665509259263</c:v>
                </c:pt>
                <c:pt idx="2495">
                  <c:v>0.58433111111111113</c:v>
                </c:pt>
                <c:pt idx="2496">
                  <c:v>0.58433579861111118</c:v>
                </c:pt>
                <c:pt idx="2497">
                  <c:v>0.58434048611111111</c:v>
                </c:pt>
                <c:pt idx="2498">
                  <c:v>0.58434511574074077</c:v>
                </c:pt>
                <c:pt idx="2499">
                  <c:v>0.58434945601851851</c:v>
                </c:pt>
                <c:pt idx="2500">
                  <c:v>0.58435408564814817</c:v>
                </c:pt>
                <c:pt idx="2501">
                  <c:v>0.58435872685185186</c:v>
                </c:pt>
                <c:pt idx="2502">
                  <c:v>0.58436347222222229</c:v>
                </c:pt>
                <c:pt idx="2503">
                  <c:v>0.58436781250000003</c:v>
                </c:pt>
                <c:pt idx="2504">
                  <c:v>0.58437232638888892</c:v>
                </c:pt>
                <c:pt idx="2505">
                  <c:v>0.58437672453703704</c:v>
                </c:pt>
                <c:pt idx="2506">
                  <c:v>0.5843813541666667</c:v>
                </c:pt>
                <c:pt idx="2507">
                  <c:v>0.58438598379629625</c:v>
                </c:pt>
                <c:pt idx="2508">
                  <c:v>0.58439049768518514</c:v>
                </c:pt>
                <c:pt idx="2509">
                  <c:v>0.5843951273148148</c:v>
                </c:pt>
                <c:pt idx="2510">
                  <c:v>0.58439952546296292</c:v>
                </c:pt>
                <c:pt idx="2511">
                  <c:v>0.58440421296296297</c:v>
                </c:pt>
                <c:pt idx="2512">
                  <c:v>0.58440902777777781</c:v>
                </c:pt>
                <c:pt idx="2513">
                  <c:v>0.58441365740740736</c:v>
                </c:pt>
                <c:pt idx="2514">
                  <c:v>0.58441811342592598</c:v>
                </c:pt>
                <c:pt idx="2515">
                  <c:v>0.58442274305555553</c:v>
                </c:pt>
                <c:pt idx="2516">
                  <c:v>0.58442737268518519</c:v>
                </c:pt>
                <c:pt idx="2517">
                  <c:v>0.58443200231481485</c:v>
                </c:pt>
                <c:pt idx="2518">
                  <c:v>0.58443657407407412</c:v>
                </c:pt>
                <c:pt idx="2519">
                  <c:v>0.58444137731481483</c:v>
                </c:pt>
                <c:pt idx="2520">
                  <c:v>0.58444600694444448</c:v>
                </c:pt>
                <c:pt idx="2521">
                  <c:v>0.58445063657407414</c:v>
                </c:pt>
                <c:pt idx="2522">
                  <c:v>0.58445521990740745</c:v>
                </c:pt>
                <c:pt idx="2523">
                  <c:v>0.584459849537037</c:v>
                </c:pt>
                <c:pt idx="2524">
                  <c:v>0.58446453703703705</c:v>
                </c:pt>
                <c:pt idx="2525">
                  <c:v>0.58446899305555555</c:v>
                </c:pt>
                <c:pt idx="2526">
                  <c:v>0.58447356481481483</c:v>
                </c:pt>
                <c:pt idx="2527">
                  <c:v>0.58447811342592593</c:v>
                </c:pt>
                <c:pt idx="2528">
                  <c:v>0.58448258101851847</c:v>
                </c:pt>
                <c:pt idx="2529">
                  <c:v>0.5844869791666667</c:v>
                </c:pt>
                <c:pt idx="2530">
                  <c:v>0.5844914351851852</c:v>
                </c:pt>
                <c:pt idx="2531">
                  <c:v>0.58449594907407409</c:v>
                </c:pt>
                <c:pt idx="2532">
                  <c:v>0.58450156249999996</c:v>
                </c:pt>
                <c:pt idx="2533">
                  <c:v>0.58450619212962962</c:v>
                </c:pt>
                <c:pt idx="2534">
                  <c:v>0.58451059027777774</c:v>
                </c:pt>
                <c:pt idx="2535">
                  <c:v>0.58451510416666663</c:v>
                </c:pt>
                <c:pt idx="2536">
                  <c:v>0.5845200231481481</c:v>
                </c:pt>
                <c:pt idx="2537">
                  <c:v>0.584524537037037</c:v>
                </c:pt>
                <c:pt idx="2538">
                  <c:v>0.58452923611111107</c:v>
                </c:pt>
                <c:pt idx="2539">
                  <c:v>0.58453369212962969</c:v>
                </c:pt>
                <c:pt idx="2540">
                  <c:v>0.58453826388888885</c:v>
                </c:pt>
                <c:pt idx="2541">
                  <c:v>0.58454289351851851</c:v>
                </c:pt>
                <c:pt idx="2542">
                  <c:v>0.58454734953703702</c:v>
                </c:pt>
                <c:pt idx="2543">
                  <c:v>0.58455197916666668</c:v>
                </c:pt>
                <c:pt idx="2544">
                  <c:v>0.58455679398148142</c:v>
                </c:pt>
                <c:pt idx="2545">
                  <c:v>0.58456142361111108</c:v>
                </c:pt>
                <c:pt idx="2546">
                  <c:v>0.5845661689814815</c:v>
                </c:pt>
                <c:pt idx="2547">
                  <c:v>0.58457085648148144</c:v>
                </c:pt>
                <c:pt idx="2548">
                  <c:v>0.58457542824074071</c:v>
                </c:pt>
                <c:pt idx="2549">
                  <c:v>0.58458040509259257</c:v>
                </c:pt>
                <c:pt idx="2550">
                  <c:v>0.584585150462963</c:v>
                </c:pt>
                <c:pt idx="2551">
                  <c:v>0.58458956018518515</c:v>
                </c:pt>
                <c:pt idx="2552">
                  <c:v>0.58459413194444443</c:v>
                </c:pt>
                <c:pt idx="2553">
                  <c:v>0.58459864583333332</c:v>
                </c:pt>
                <c:pt idx="2554">
                  <c:v>0.58460315972222221</c:v>
                </c:pt>
                <c:pt idx="2555">
                  <c:v>0.58460778935185187</c:v>
                </c:pt>
                <c:pt idx="2556">
                  <c:v>0.58461241898148153</c:v>
                </c:pt>
                <c:pt idx="2557">
                  <c:v>0.58461710648148146</c:v>
                </c:pt>
                <c:pt idx="2558">
                  <c:v>0.58462162037037035</c:v>
                </c:pt>
                <c:pt idx="2559">
                  <c:v>0.58462625000000001</c:v>
                </c:pt>
                <c:pt idx="2560">
                  <c:v>0.58463105324074072</c:v>
                </c:pt>
                <c:pt idx="2561">
                  <c:v>0.58463568287037038</c:v>
                </c:pt>
                <c:pt idx="2562">
                  <c:v>0.58464043981481484</c:v>
                </c:pt>
                <c:pt idx="2563">
                  <c:v>0.58464483796296296</c:v>
                </c:pt>
                <c:pt idx="2564">
                  <c:v>0.58464935185185185</c:v>
                </c:pt>
                <c:pt idx="2565">
                  <c:v>0.58465363425925931</c:v>
                </c:pt>
                <c:pt idx="2566">
                  <c:v>0.58465832175925925</c:v>
                </c:pt>
                <c:pt idx="2567">
                  <c:v>0.58466277777777775</c:v>
                </c:pt>
                <c:pt idx="2568">
                  <c:v>0.58466740740740741</c:v>
                </c:pt>
                <c:pt idx="2569">
                  <c:v>0.5846719212962963</c:v>
                </c:pt>
                <c:pt idx="2570">
                  <c:v>0.58467655092592585</c:v>
                </c:pt>
                <c:pt idx="2571">
                  <c:v>0.5846810185185185</c:v>
                </c:pt>
                <c:pt idx="2572">
                  <c:v>0.58468570601851855</c:v>
                </c:pt>
                <c:pt idx="2573">
                  <c:v>0.58469039351851848</c:v>
                </c:pt>
                <c:pt idx="2574">
                  <c:v>0.58469490740740737</c:v>
                </c:pt>
                <c:pt idx="2575">
                  <c:v>0.5846996527777778</c:v>
                </c:pt>
                <c:pt idx="2576">
                  <c:v>0.58470428240740746</c:v>
                </c:pt>
                <c:pt idx="2577">
                  <c:v>0.58470989583333333</c:v>
                </c:pt>
                <c:pt idx="2578">
                  <c:v>0.58471440972222222</c:v>
                </c:pt>
                <c:pt idx="2579">
                  <c:v>0.58471898148148149</c:v>
                </c:pt>
                <c:pt idx="2580">
                  <c:v>0.58472349537037038</c:v>
                </c:pt>
                <c:pt idx="2581">
                  <c:v>0.58472864583333328</c:v>
                </c:pt>
                <c:pt idx="2582">
                  <c:v>0.58473346064814813</c:v>
                </c:pt>
                <c:pt idx="2583">
                  <c:v>0.58473820601851856</c:v>
                </c:pt>
                <c:pt idx="2584">
                  <c:v>0.58474271990740745</c:v>
                </c:pt>
                <c:pt idx="2585">
                  <c:v>0.58474729166666661</c:v>
                </c:pt>
                <c:pt idx="2586">
                  <c:v>0.5847518055555555</c:v>
                </c:pt>
                <c:pt idx="2587">
                  <c:v>0.58475643518518516</c:v>
                </c:pt>
                <c:pt idx="2588">
                  <c:v>0.58476106481481482</c:v>
                </c:pt>
                <c:pt idx="2589">
                  <c:v>0.5847656365740741</c:v>
                </c:pt>
                <c:pt idx="2590">
                  <c:v>0.58477009259259261</c:v>
                </c:pt>
                <c:pt idx="2591">
                  <c:v>0.58477478009259254</c:v>
                </c:pt>
                <c:pt idx="2592">
                  <c:v>0.58477929398148143</c:v>
                </c:pt>
                <c:pt idx="2593">
                  <c:v>0.58478399305555551</c:v>
                </c:pt>
                <c:pt idx="2594">
                  <c:v>0.5847885069444444</c:v>
                </c:pt>
                <c:pt idx="2595">
                  <c:v>0.58479307870370367</c:v>
                </c:pt>
                <c:pt idx="2596">
                  <c:v>0.5847978240740741</c:v>
                </c:pt>
                <c:pt idx="2597">
                  <c:v>0.58480245370370365</c:v>
                </c:pt>
                <c:pt idx="2598">
                  <c:v>0.58480719907407408</c:v>
                </c:pt>
                <c:pt idx="2599">
                  <c:v>0.58481188657407401</c:v>
                </c:pt>
                <c:pt idx="2600">
                  <c:v>0.5848164583333334</c:v>
                </c:pt>
                <c:pt idx="2601">
                  <c:v>0.58482131944444438</c:v>
                </c:pt>
                <c:pt idx="2602">
                  <c:v>0.58482589120370376</c:v>
                </c:pt>
                <c:pt idx="2603">
                  <c:v>0.58483041666666669</c:v>
                </c:pt>
                <c:pt idx="2604">
                  <c:v>0.58483487268518519</c:v>
                </c:pt>
                <c:pt idx="2605">
                  <c:v>0.58483944444444447</c:v>
                </c:pt>
                <c:pt idx="2606">
                  <c:v>0.58484407407407402</c:v>
                </c:pt>
                <c:pt idx="2607">
                  <c:v>0.58484876157407406</c:v>
                </c:pt>
                <c:pt idx="2608">
                  <c:v>0.58485350694444438</c:v>
                </c:pt>
                <c:pt idx="2609">
                  <c:v>0.58485813657407404</c:v>
                </c:pt>
                <c:pt idx="2610">
                  <c:v>0.58486265046296293</c:v>
                </c:pt>
                <c:pt idx="2611">
                  <c:v>0.58486762731481479</c:v>
                </c:pt>
                <c:pt idx="2612">
                  <c:v>0.58487237268518522</c:v>
                </c:pt>
                <c:pt idx="2613">
                  <c:v>0.58487701388888891</c:v>
                </c:pt>
                <c:pt idx="2614">
                  <c:v>0.58488170138888884</c:v>
                </c:pt>
                <c:pt idx="2615">
                  <c:v>0.58488627314814812</c:v>
                </c:pt>
                <c:pt idx="2616">
                  <c:v>0.58489096064814816</c:v>
                </c:pt>
                <c:pt idx="2617">
                  <c:v>0.58489553240740744</c:v>
                </c:pt>
                <c:pt idx="2618">
                  <c:v>0.58490005787037036</c:v>
                </c:pt>
                <c:pt idx="2619">
                  <c:v>0.58490462962962964</c:v>
                </c:pt>
                <c:pt idx="2620">
                  <c:v>0.58490902777777776</c:v>
                </c:pt>
                <c:pt idx="2621">
                  <c:v>0.5849147569444445</c:v>
                </c:pt>
                <c:pt idx="2622">
                  <c:v>0.58491927083333339</c:v>
                </c:pt>
                <c:pt idx="2623">
                  <c:v>0.58492395833333333</c:v>
                </c:pt>
                <c:pt idx="2624">
                  <c:v>0.58492829861111117</c:v>
                </c:pt>
                <c:pt idx="2625">
                  <c:v>0.58493281250000007</c:v>
                </c:pt>
                <c:pt idx="2626">
                  <c:v>0.58493744212962961</c:v>
                </c:pt>
                <c:pt idx="2627">
                  <c:v>0.58494212962962966</c:v>
                </c:pt>
                <c:pt idx="2628">
                  <c:v>0.58494700231481478</c:v>
                </c:pt>
                <c:pt idx="2629">
                  <c:v>0.58495157407407405</c:v>
                </c:pt>
                <c:pt idx="2630">
                  <c:v>0.5849562615740741</c:v>
                </c:pt>
                <c:pt idx="2631">
                  <c:v>0.58496071759259261</c:v>
                </c:pt>
                <c:pt idx="2632">
                  <c:v>0.58496534722222215</c:v>
                </c:pt>
                <c:pt idx="2633">
                  <c:v>0.58497015046296297</c:v>
                </c:pt>
                <c:pt idx="2634">
                  <c:v>0.58497473379629628</c:v>
                </c:pt>
                <c:pt idx="2635">
                  <c:v>0.58497930555555555</c:v>
                </c:pt>
                <c:pt idx="2636">
                  <c:v>0.58498405092592598</c:v>
                </c:pt>
                <c:pt idx="2637">
                  <c:v>0.58498873842592591</c:v>
                </c:pt>
                <c:pt idx="2638">
                  <c:v>0.58499336805555557</c:v>
                </c:pt>
                <c:pt idx="2639">
                  <c:v>0.58499799768518523</c:v>
                </c:pt>
                <c:pt idx="2640">
                  <c:v>0.58500251157407412</c:v>
                </c:pt>
                <c:pt idx="2641">
                  <c:v>0.5850072106481482</c:v>
                </c:pt>
                <c:pt idx="2642">
                  <c:v>0.58501195601851852</c:v>
                </c:pt>
                <c:pt idx="2643">
                  <c:v>0.58501670138888884</c:v>
                </c:pt>
                <c:pt idx="2644">
                  <c:v>0.58502121527777773</c:v>
                </c:pt>
                <c:pt idx="2645">
                  <c:v>0.5850261921296297</c:v>
                </c:pt>
                <c:pt idx="2646">
                  <c:v>0.58503087962962963</c:v>
                </c:pt>
                <c:pt idx="2647">
                  <c:v>0.58503533564814814</c:v>
                </c:pt>
                <c:pt idx="2648">
                  <c:v>0.58504013888888895</c:v>
                </c:pt>
                <c:pt idx="2649">
                  <c:v>0.5850451157407407</c:v>
                </c:pt>
                <c:pt idx="2650">
                  <c:v>0.58504968749999997</c:v>
                </c:pt>
                <c:pt idx="2651">
                  <c:v>0.58505432870370366</c:v>
                </c:pt>
                <c:pt idx="2652">
                  <c:v>0.58505866898148151</c:v>
                </c:pt>
                <c:pt idx="2653">
                  <c:v>0.58506358796296298</c:v>
                </c:pt>
                <c:pt idx="2654">
                  <c:v>0.58506810185185187</c:v>
                </c:pt>
                <c:pt idx="2655">
                  <c:v>0.58507261574074076</c:v>
                </c:pt>
                <c:pt idx="2656">
                  <c:v>0.58507718749999993</c:v>
                </c:pt>
                <c:pt idx="2657">
                  <c:v>0.58508187499999997</c:v>
                </c:pt>
                <c:pt idx="2658">
                  <c:v>0.5850866203703704</c:v>
                </c:pt>
                <c:pt idx="2659">
                  <c:v>0.58509107638888891</c:v>
                </c:pt>
                <c:pt idx="2660">
                  <c:v>0.58509582175925923</c:v>
                </c:pt>
                <c:pt idx="2661">
                  <c:v>0.58510033564814812</c:v>
                </c:pt>
                <c:pt idx="2662">
                  <c:v>0.58510497685185181</c:v>
                </c:pt>
                <c:pt idx="2663">
                  <c:v>0.58510989583333328</c:v>
                </c:pt>
                <c:pt idx="2664">
                  <c:v>0.58511458333333333</c:v>
                </c:pt>
                <c:pt idx="2665">
                  <c:v>0.58512037037037035</c:v>
                </c:pt>
                <c:pt idx="2666">
                  <c:v>0.58512459490740742</c:v>
                </c:pt>
                <c:pt idx="2667">
                  <c:v>0.58512939814814813</c:v>
                </c:pt>
                <c:pt idx="2668">
                  <c:v>0.58513414351851856</c:v>
                </c:pt>
                <c:pt idx="2669">
                  <c:v>0.58513888888888888</c:v>
                </c:pt>
                <c:pt idx="2670">
                  <c:v>0.58514334490740738</c:v>
                </c:pt>
                <c:pt idx="2671">
                  <c:v>0.58514791666666666</c:v>
                </c:pt>
                <c:pt idx="2672">
                  <c:v>0.58515244212962958</c:v>
                </c:pt>
                <c:pt idx="2673">
                  <c:v>0.58515718750000001</c:v>
                </c:pt>
                <c:pt idx="2674">
                  <c:v>0.58516187499999994</c:v>
                </c:pt>
                <c:pt idx="2675">
                  <c:v>0.58516644675925933</c:v>
                </c:pt>
                <c:pt idx="2676">
                  <c:v>0.58517101851851849</c:v>
                </c:pt>
                <c:pt idx="2677">
                  <c:v>0.5851758217592592</c:v>
                </c:pt>
                <c:pt idx="2678">
                  <c:v>0.58518027777777781</c:v>
                </c:pt>
                <c:pt idx="2679">
                  <c:v>0.5851847916666667</c:v>
                </c:pt>
                <c:pt idx="2680">
                  <c:v>0.58518947916666664</c:v>
                </c:pt>
                <c:pt idx="2681">
                  <c:v>0.58519416666666668</c:v>
                </c:pt>
                <c:pt idx="2682">
                  <c:v>0.58519880787037037</c:v>
                </c:pt>
                <c:pt idx="2683">
                  <c:v>0.58520337962962965</c:v>
                </c:pt>
                <c:pt idx="2684">
                  <c:v>0.58520806712962969</c:v>
                </c:pt>
                <c:pt idx="2685">
                  <c:v>0.58521258101851859</c:v>
                </c:pt>
                <c:pt idx="2686">
                  <c:v>0.58521709490740748</c:v>
                </c:pt>
                <c:pt idx="2687">
                  <c:v>0.58522207175925922</c:v>
                </c:pt>
                <c:pt idx="2688">
                  <c:v>0.58522675925925927</c:v>
                </c:pt>
                <c:pt idx="2689">
                  <c:v>0.58523150462962958</c:v>
                </c:pt>
                <c:pt idx="2690">
                  <c:v>0.58523590277777771</c:v>
                </c:pt>
                <c:pt idx="2691">
                  <c:v>0.58524047453703709</c:v>
                </c:pt>
                <c:pt idx="2692">
                  <c:v>0.5852450578703704</c:v>
                </c:pt>
                <c:pt idx="2693">
                  <c:v>0.58524997685185187</c:v>
                </c:pt>
                <c:pt idx="2694">
                  <c:v>0.58525454861111115</c:v>
                </c:pt>
                <c:pt idx="2695">
                  <c:v>0.58525912037037042</c:v>
                </c:pt>
                <c:pt idx="2696">
                  <c:v>0.58526398148148151</c:v>
                </c:pt>
                <c:pt idx="2697">
                  <c:v>0.58526878472222221</c:v>
                </c:pt>
                <c:pt idx="2698">
                  <c:v>0.58527358796296303</c:v>
                </c:pt>
                <c:pt idx="2699">
                  <c:v>0.58527827546296296</c:v>
                </c:pt>
                <c:pt idx="2700">
                  <c:v>0.58528296296296289</c:v>
                </c:pt>
                <c:pt idx="2701">
                  <c:v>0.58528788194444448</c:v>
                </c:pt>
                <c:pt idx="2702">
                  <c:v>0.58529251157407403</c:v>
                </c:pt>
                <c:pt idx="2703">
                  <c:v>0.58529726851851849</c:v>
                </c:pt>
                <c:pt idx="2704">
                  <c:v>0.58530184027777776</c:v>
                </c:pt>
                <c:pt idx="2705">
                  <c:v>0.58530652777777781</c:v>
                </c:pt>
                <c:pt idx="2706">
                  <c:v>0.58531098379629631</c:v>
                </c:pt>
                <c:pt idx="2707">
                  <c:v>0.58531532407407405</c:v>
                </c:pt>
                <c:pt idx="2708">
                  <c:v>0.58531974537037035</c:v>
                </c:pt>
                <c:pt idx="2709">
                  <c:v>0.58532449074074078</c:v>
                </c:pt>
                <c:pt idx="2710">
                  <c:v>0.58533010416666664</c:v>
                </c:pt>
                <c:pt idx="2711">
                  <c:v>0.5853350810185185</c:v>
                </c:pt>
                <c:pt idx="2712">
                  <c:v>0.58533953703703701</c:v>
                </c:pt>
                <c:pt idx="2713">
                  <c:v>0.58534428240740743</c:v>
                </c:pt>
                <c:pt idx="2714">
                  <c:v>0.58534879629629633</c:v>
                </c:pt>
                <c:pt idx="2715">
                  <c:v>0.58535359953703703</c:v>
                </c:pt>
                <c:pt idx="2716">
                  <c:v>0.58535818287037034</c:v>
                </c:pt>
                <c:pt idx="2717">
                  <c:v>0.5853628125</c:v>
                </c:pt>
                <c:pt idx="2718">
                  <c:v>0.5853676157407407</c:v>
                </c:pt>
                <c:pt idx="2719">
                  <c:v>0.58537218749999997</c:v>
                </c:pt>
                <c:pt idx="2720">
                  <c:v>0.5853769328703704</c:v>
                </c:pt>
                <c:pt idx="2721">
                  <c:v>0.58538162037037034</c:v>
                </c:pt>
                <c:pt idx="2722">
                  <c:v>0.58538613425925923</c:v>
                </c:pt>
                <c:pt idx="2723">
                  <c:v>0.58539053240740746</c:v>
                </c:pt>
                <c:pt idx="2724">
                  <c:v>0.58539498842592586</c:v>
                </c:pt>
                <c:pt idx="2725">
                  <c:v>0.58539973379629628</c:v>
                </c:pt>
                <c:pt idx="2726">
                  <c:v>0.58540454861111113</c:v>
                </c:pt>
                <c:pt idx="2727">
                  <c:v>0.58540906250000002</c:v>
                </c:pt>
                <c:pt idx="2728">
                  <c:v>0.58541351851851853</c:v>
                </c:pt>
                <c:pt idx="2729">
                  <c:v>0.58541780092592599</c:v>
                </c:pt>
                <c:pt idx="2730">
                  <c:v>0.58542277777777774</c:v>
                </c:pt>
                <c:pt idx="2731">
                  <c:v>0.58542746527777778</c:v>
                </c:pt>
                <c:pt idx="2732">
                  <c:v>0.58543180555555552</c:v>
                </c:pt>
                <c:pt idx="2733">
                  <c:v>0.58543631944444441</c:v>
                </c:pt>
                <c:pt idx="2734">
                  <c:v>0.58544094907407407</c:v>
                </c:pt>
                <c:pt idx="2735">
                  <c:v>0.58544581018518516</c:v>
                </c:pt>
                <c:pt idx="2736">
                  <c:v>0.58545055555555559</c:v>
                </c:pt>
                <c:pt idx="2737">
                  <c:v>0.58545513888888889</c:v>
                </c:pt>
                <c:pt idx="2738">
                  <c:v>0.58545976851851855</c:v>
                </c:pt>
                <c:pt idx="2739">
                  <c:v>0.58546434027777783</c:v>
                </c:pt>
                <c:pt idx="2740">
                  <c:v>0.58546914351851853</c:v>
                </c:pt>
                <c:pt idx="2741">
                  <c:v>0.58547388888888896</c:v>
                </c:pt>
                <c:pt idx="2742">
                  <c:v>0.58547828703703708</c:v>
                </c:pt>
                <c:pt idx="2743">
                  <c:v>0.5854830324074074</c:v>
                </c:pt>
                <c:pt idx="2744">
                  <c:v>0.58548766203703706</c:v>
                </c:pt>
                <c:pt idx="2745">
                  <c:v>0.58549229166666661</c:v>
                </c:pt>
                <c:pt idx="2746">
                  <c:v>0.58549709490740742</c:v>
                </c:pt>
                <c:pt idx="2747">
                  <c:v>0.58550167824074073</c:v>
                </c:pt>
                <c:pt idx="2748">
                  <c:v>0.58550625000000001</c:v>
                </c:pt>
                <c:pt idx="2749">
                  <c:v>0.58551082175925928</c:v>
                </c:pt>
                <c:pt idx="2750">
                  <c:v>0.58551545138888883</c:v>
                </c:pt>
                <c:pt idx="2751">
                  <c:v>0.58552019675925926</c:v>
                </c:pt>
                <c:pt idx="2752">
                  <c:v>0.58552494212962969</c:v>
                </c:pt>
                <c:pt idx="2753">
                  <c:v>0.58552951388888885</c:v>
                </c:pt>
                <c:pt idx="2754">
                  <c:v>0.58553530092592598</c:v>
                </c:pt>
                <c:pt idx="2755">
                  <c:v>0.58553981481481487</c:v>
                </c:pt>
                <c:pt idx="2756">
                  <c:v>0.58554461805555558</c:v>
                </c:pt>
                <c:pt idx="2757">
                  <c:v>0.5855491435185185</c:v>
                </c:pt>
                <c:pt idx="2758">
                  <c:v>0.58555377314814816</c:v>
                </c:pt>
                <c:pt idx="2759">
                  <c:v>0.58555834490740744</c:v>
                </c:pt>
                <c:pt idx="2760">
                  <c:v>0.5855629745370371</c:v>
                </c:pt>
                <c:pt idx="2761">
                  <c:v>0.58556789351851857</c:v>
                </c:pt>
                <c:pt idx="2762">
                  <c:v>0.58557246527777773</c:v>
                </c:pt>
                <c:pt idx="2763">
                  <c:v>0.58557703703703701</c:v>
                </c:pt>
                <c:pt idx="2764">
                  <c:v>0.58558178240740744</c:v>
                </c:pt>
                <c:pt idx="2765">
                  <c:v>0.58558606481481479</c:v>
                </c:pt>
                <c:pt idx="2766">
                  <c:v>0.58559092592592588</c:v>
                </c:pt>
                <c:pt idx="2767">
                  <c:v>0.58559550925925929</c:v>
                </c:pt>
                <c:pt idx="2768">
                  <c:v>0.58560008101851857</c:v>
                </c:pt>
                <c:pt idx="2769">
                  <c:v>0.58560482638888889</c:v>
                </c:pt>
                <c:pt idx="2770">
                  <c:v>0.58560986111111113</c:v>
                </c:pt>
                <c:pt idx="2771">
                  <c:v>0.58561460648148145</c:v>
                </c:pt>
                <c:pt idx="2772">
                  <c:v>0.58561929398148149</c:v>
                </c:pt>
                <c:pt idx="2773">
                  <c:v>0.58562398148148154</c:v>
                </c:pt>
                <c:pt idx="2774">
                  <c:v>0.58562872685185186</c:v>
                </c:pt>
                <c:pt idx="2775">
                  <c:v>0.58563324074074075</c:v>
                </c:pt>
                <c:pt idx="2776">
                  <c:v>0.58563799768518521</c:v>
                </c:pt>
                <c:pt idx="2777">
                  <c:v>0.58564262731481487</c:v>
                </c:pt>
                <c:pt idx="2778">
                  <c:v>0.5856473148148148</c:v>
                </c:pt>
                <c:pt idx="2779">
                  <c:v>0.58565171296296292</c:v>
                </c:pt>
                <c:pt idx="2780">
                  <c:v>0.58565640046296297</c:v>
                </c:pt>
                <c:pt idx="2781">
                  <c:v>0.58566103009259263</c:v>
                </c:pt>
                <c:pt idx="2782">
                  <c:v>0.58566577546296295</c:v>
                </c:pt>
                <c:pt idx="2783">
                  <c:v>0.58567057870370365</c:v>
                </c:pt>
                <c:pt idx="2784">
                  <c:v>0.58567520833333331</c:v>
                </c:pt>
                <c:pt idx="2785">
                  <c:v>0.58568001157407401</c:v>
                </c:pt>
                <c:pt idx="2786">
                  <c:v>0.58568482638888886</c:v>
                </c:pt>
                <c:pt idx="2787">
                  <c:v>0.5856895138888889</c:v>
                </c:pt>
                <c:pt idx="2788">
                  <c:v>0.58569414351851845</c:v>
                </c:pt>
                <c:pt idx="2789">
                  <c:v>0.58569877314814811</c:v>
                </c:pt>
                <c:pt idx="2790">
                  <c:v>0.58570334490740739</c:v>
                </c:pt>
                <c:pt idx="2791">
                  <c:v>0.58570791666666666</c:v>
                </c:pt>
                <c:pt idx="2792">
                  <c:v>0.58571266203703709</c:v>
                </c:pt>
                <c:pt idx="2793">
                  <c:v>0.5857172453703704</c:v>
                </c:pt>
                <c:pt idx="2794">
                  <c:v>0.58572222222222226</c:v>
                </c:pt>
                <c:pt idx="2795">
                  <c:v>0.5857268518518518</c:v>
                </c:pt>
                <c:pt idx="2796">
                  <c:v>0.58573188657407405</c:v>
                </c:pt>
                <c:pt idx="2797">
                  <c:v>0.58573651620370371</c:v>
                </c:pt>
                <c:pt idx="2798">
                  <c:v>0.58574263888888889</c:v>
                </c:pt>
                <c:pt idx="2799">
                  <c:v>0.58574749999999998</c:v>
                </c:pt>
                <c:pt idx="2800">
                  <c:v>0.58575236111111117</c:v>
                </c:pt>
                <c:pt idx="2801">
                  <c:v>0.58575699074074072</c:v>
                </c:pt>
                <c:pt idx="2802">
                  <c:v>0.5857619097222222</c:v>
                </c:pt>
                <c:pt idx="2803">
                  <c:v>0.58576649305555561</c:v>
                </c:pt>
                <c:pt idx="2804">
                  <c:v>0.58577094907407401</c:v>
                </c:pt>
                <c:pt idx="2805">
                  <c:v>0.58577569444444444</c:v>
                </c:pt>
                <c:pt idx="2806">
                  <c:v>0.5857803240740741</c:v>
                </c:pt>
                <c:pt idx="2807">
                  <c:v>0.58578501157407403</c:v>
                </c:pt>
                <c:pt idx="2808">
                  <c:v>0.58578958333333331</c:v>
                </c:pt>
                <c:pt idx="2809">
                  <c:v>0.58579432870370374</c:v>
                </c:pt>
                <c:pt idx="2810">
                  <c:v>0.58579913194444444</c:v>
                </c:pt>
                <c:pt idx="2811">
                  <c:v>0.5858037615740741</c:v>
                </c:pt>
                <c:pt idx="2812">
                  <c:v>0.58580827546296299</c:v>
                </c:pt>
                <c:pt idx="2813">
                  <c:v>0.5858128587962963</c:v>
                </c:pt>
                <c:pt idx="2814">
                  <c:v>0.58581746527777778</c:v>
                </c:pt>
                <c:pt idx="2815">
                  <c:v>0.58582251157407406</c:v>
                </c:pt>
                <c:pt idx="2816">
                  <c:v>0.58582708333333333</c:v>
                </c:pt>
                <c:pt idx="2817">
                  <c:v>0.58583177083333327</c:v>
                </c:pt>
                <c:pt idx="2818">
                  <c:v>0.58583628472222216</c:v>
                </c:pt>
                <c:pt idx="2819">
                  <c:v>0.58584068287037039</c:v>
                </c:pt>
                <c:pt idx="2820">
                  <c:v>0.58584537037037043</c:v>
                </c:pt>
                <c:pt idx="2821">
                  <c:v>0.5858499421296296</c:v>
                </c:pt>
                <c:pt idx="2822">
                  <c:v>0.58585462962962964</c:v>
                </c:pt>
                <c:pt idx="2823">
                  <c:v>0.58585915509259257</c:v>
                </c:pt>
                <c:pt idx="2824">
                  <c:v>0.58586355324074069</c:v>
                </c:pt>
                <c:pt idx="2825">
                  <c:v>0.58586824074074073</c:v>
                </c:pt>
                <c:pt idx="2826">
                  <c:v>0.58587275462962962</c:v>
                </c:pt>
                <c:pt idx="2827">
                  <c:v>0.58587721064814813</c:v>
                </c:pt>
                <c:pt idx="2828">
                  <c:v>0.58588184027777779</c:v>
                </c:pt>
                <c:pt idx="2829">
                  <c:v>0.58588635416666668</c:v>
                </c:pt>
                <c:pt idx="2830">
                  <c:v>0.58589121527777777</c:v>
                </c:pt>
                <c:pt idx="2831">
                  <c:v>0.58589567129629627</c:v>
                </c:pt>
                <c:pt idx="2832">
                  <c:v>0.58590018518518516</c:v>
                </c:pt>
                <c:pt idx="2833">
                  <c:v>0.58590475694444444</c:v>
                </c:pt>
                <c:pt idx="2834">
                  <c:v>0.58590939814814813</c:v>
                </c:pt>
                <c:pt idx="2835">
                  <c:v>0.58591408564814818</c:v>
                </c:pt>
                <c:pt idx="2836">
                  <c:v>0.58591859953703707</c:v>
                </c:pt>
                <c:pt idx="2837">
                  <c:v>0.58592328703703711</c:v>
                </c:pt>
                <c:pt idx="2838">
                  <c:v>0.58592809027777781</c:v>
                </c:pt>
                <c:pt idx="2839">
                  <c:v>0.58593312500000005</c:v>
                </c:pt>
                <c:pt idx="2840">
                  <c:v>0.5859381597222223</c:v>
                </c:pt>
                <c:pt idx="2841">
                  <c:v>0.58594284722222223</c:v>
                </c:pt>
                <c:pt idx="2842">
                  <c:v>0.58594840277777782</c:v>
                </c:pt>
                <c:pt idx="2843">
                  <c:v>0.58595291666666671</c:v>
                </c:pt>
                <c:pt idx="2844">
                  <c:v>0.58595761574074079</c:v>
                </c:pt>
                <c:pt idx="2845">
                  <c:v>0.58596212962962968</c:v>
                </c:pt>
                <c:pt idx="2846">
                  <c:v>0.585966875</c:v>
                </c:pt>
                <c:pt idx="2847">
                  <c:v>0.58597162037037032</c:v>
                </c:pt>
                <c:pt idx="2848">
                  <c:v>0.5859761921296297</c:v>
                </c:pt>
                <c:pt idx="2849">
                  <c:v>0.58598111111111117</c:v>
                </c:pt>
                <c:pt idx="2850">
                  <c:v>0.58598562500000007</c:v>
                </c:pt>
                <c:pt idx="2851">
                  <c:v>0.5859903125</c:v>
                </c:pt>
                <c:pt idx="2852">
                  <c:v>0.58599494212962966</c:v>
                </c:pt>
                <c:pt idx="2853">
                  <c:v>0.58599974537037036</c:v>
                </c:pt>
                <c:pt idx="2854">
                  <c:v>0.58600432870370367</c:v>
                </c:pt>
                <c:pt idx="2855">
                  <c:v>0.58600895833333333</c:v>
                </c:pt>
                <c:pt idx="2856">
                  <c:v>0.58601364583333326</c:v>
                </c:pt>
                <c:pt idx="2857">
                  <c:v>0.58601833333333331</c:v>
                </c:pt>
                <c:pt idx="2858">
                  <c:v>0.58602302083333335</c:v>
                </c:pt>
                <c:pt idx="2859">
                  <c:v>0.58602793981481482</c:v>
                </c:pt>
                <c:pt idx="2860">
                  <c:v>0.58603268518518525</c:v>
                </c:pt>
                <c:pt idx="2861">
                  <c:v>0.58603725694444442</c:v>
                </c:pt>
                <c:pt idx="2862">
                  <c:v>0.58604194444444446</c:v>
                </c:pt>
                <c:pt idx="2863">
                  <c:v>0.58604674768518517</c:v>
                </c:pt>
                <c:pt idx="2864">
                  <c:v>0.58605138888888886</c:v>
                </c:pt>
                <c:pt idx="2865">
                  <c:v>0.58605636574074071</c:v>
                </c:pt>
                <c:pt idx="2866">
                  <c:v>0.58606082175925922</c:v>
                </c:pt>
                <c:pt idx="2867">
                  <c:v>0.58606527777777784</c:v>
                </c:pt>
                <c:pt idx="2868">
                  <c:v>0.58607013888888893</c:v>
                </c:pt>
                <c:pt idx="2869">
                  <c:v>0.58607453703703705</c:v>
                </c:pt>
                <c:pt idx="2870">
                  <c:v>0.58607922453703709</c:v>
                </c:pt>
                <c:pt idx="2871">
                  <c:v>0.58608391203703702</c:v>
                </c:pt>
                <c:pt idx="2872">
                  <c:v>0.58608859953703707</c:v>
                </c:pt>
                <c:pt idx="2873">
                  <c:v>0.58609334490740739</c:v>
                </c:pt>
                <c:pt idx="2874">
                  <c:v>0.58609833333333328</c:v>
                </c:pt>
                <c:pt idx="2875">
                  <c:v>0.58610296296296294</c:v>
                </c:pt>
                <c:pt idx="2876">
                  <c:v>0.58610776620370364</c:v>
                </c:pt>
                <c:pt idx="2877">
                  <c:v>0.58611384259259258</c:v>
                </c:pt>
                <c:pt idx="2878">
                  <c:v>0.58611841435185186</c:v>
                </c:pt>
                <c:pt idx="2879">
                  <c:v>0.58612321759259256</c:v>
                </c:pt>
                <c:pt idx="2880">
                  <c:v>0.58612784722222222</c:v>
                </c:pt>
                <c:pt idx="2881">
                  <c:v>0.58613259259259254</c:v>
                </c:pt>
                <c:pt idx="2882">
                  <c:v>0.5861372222222222</c:v>
                </c:pt>
                <c:pt idx="2883">
                  <c:v>0.58614185185185186</c:v>
                </c:pt>
                <c:pt idx="2884">
                  <c:v>0.58614678240740747</c:v>
                </c:pt>
                <c:pt idx="2885">
                  <c:v>0.58615129629629636</c:v>
                </c:pt>
                <c:pt idx="2886">
                  <c:v>0.58615604166666668</c:v>
                </c:pt>
                <c:pt idx="2887">
                  <c:v>0.58616061342592596</c:v>
                </c:pt>
                <c:pt idx="2888">
                  <c:v>0.58616530092592589</c:v>
                </c:pt>
                <c:pt idx="2889">
                  <c:v>0.58617004629629632</c:v>
                </c:pt>
                <c:pt idx="2890">
                  <c:v>0.58617502314814818</c:v>
                </c:pt>
                <c:pt idx="2891">
                  <c:v>0.58617965277777773</c:v>
                </c:pt>
                <c:pt idx="2892">
                  <c:v>0.58618440972222219</c:v>
                </c:pt>
                <c:pt idx="2893">
                  <c:v>0.58618915509259262</c:v>
                </c:pt>
                <c:pt idx="2894">
                  <c:v>0.58619378472222217</c:v>
                </c:pt>
                <c:pt idx="2895">
                  <c:v>0.58619864583333336</c:v>
                </c:pt>
                <c:pt idx="2896">
                  <c:v>0.58620327546296302</c:v>
                </c:pt>
                <c:pt idx="2897">
                  <c:v>0.58620784722222219</c:v>
                </c:pt>
                <c:pt idx="2898">
                  <c:v>0.58621270833333339</c:v>
                </c:pt>
                <c:pt idx="2899">
                  <c:v>0.58621745370370371</c:v>
                </c:pt>
                <c:pt idx="2900">
                  <c:v>0.58622214120370375</c:v>
                </c:pt>
                <c:pt idx="2901">
                  <c:v>0.58622707175925926</c:v>
                </c:pt>
                <c:pt idx="2902">
                  <c:v>0.58623181712962957</c:v>
                </c:pt>
                <c:pt idx="2903">
                  <c:v>0.58623627314814819</c:v>
                </c:pt>
                <c:pt idx="2904">
                  <c:v>0.58624084490740735</c:v>
                </c:pt>
                <c:pt idx="2905">
                  <c:v>0.58624552083333337</c:v>
                </c:pt>
                <c:pt idx="2906">
                  <c:v>0.58625032407407407</c:v>
                </c:pt>
                <c:pt idx="2907">
                  <c:v>0.58625495370370373</c:v>
                </c:pt>
                <c:pt idx="2908">
                  <c:v>0.58625940972222224</c:v>
                </c:pt>
                <c:pt idx="2909">
                  <c:v>0.58626421296296294</c:v>
                </c:pt>
                <c:pt idx="2910">
                  <c:v>0.5862688425925926</c:v>
                </c:pt>
                <c:pt idx="2911">
                  <c:v>0.5862746875</c:v>
                </c:pt>
                <c:pt idx="2912">
                  <c:v>0.58627961805555551</c:v>
                </c:pt>
                <c:pt idx="2913">
                  <c:v>0.58628442129629632</c:v>
                </c:pt>
                <c:pt idx="2914">
                  <c:v>0.58628905092592587</c:v>
                </c:pt>
                <c:pt idx="2915">
                  <c:v>0.58629373842592591</c:v>
                </c:pt>
                <c:pt idx="2916">
                  <c:v>0.58629865740740739</c:v>
                </c:pt>
                <c:pt idx="2917">
                  <c:v>0.58630322916666666</c:v>
                </c:pt>
                <c:pt idx="2918">
                  <c:v>0.58630832175925929</c:v>
                </c:pt>
                <c:pt idx="2919">
                  <c:v>0.58631312499999999</c:v>
                </c:pt>
                <c:pt idx="2920">
                  <c:v>0.58631781250000004</c:v>
                </c:pt>
                <c:pt idx="2921">
                  <c:v>0.5863224421296297</c:v>
                </c:pt>
                <c:pt idx="2922">
                  <c:v>0.58632708333333328</c:v>
                </c:pt>
                <c:pt idx="2923">
                  <c:v>0.58633177083333332</c:v>
                </c:pt>
                <c:pt idx="2924">
                  <c:v>0.58633651620370364</c:v>
                </c:pt>
                <c:pt idx="2925">
                  <c:v>0.58634097222222226</c:v>
                </c:pt>
                <c:pt idx="2926">
                  <c:v>0.58634571759259257</c:v>
                </c:pt>
                <c:pt idx="2927">
                  <c:v>0.58635063657407405</c:v>
                </c:pt>
                <c:pt idx="2928">
                  <c:v>0.58635572916666667</c:v>
                </c:pt>
                <c:pt idx="2929">
                  <c:v>0.58636070601851853</c:v>
                </c:pt>
                <c:pt idx="2930">
                  <c:v>0.58636550925925923</c:v>
                </c:pt>
                <c:pt idx="2931">
                  <c:v>0.58637019675925928</c:v>
                </c:pt>
                <c:pt idx="2932">
                  <c:v>0.5863750694444444</c:v>
                </c:pt>
                <c:pt idx="2933">
                  <c:v>0.58637958333333329</c:v>
                </c:pt>
                <c:pt idx="2934">
                  <c:v>0.58638432870370372</c:v>
                </c:pt>
                <c:pt idx="2935">
                  <c:v>0.58638936342592596</c:v>
                </c:pt>
                <c:pt idx="2936">
                  <c:v>0.58639428240740743</c:v>
                </c:pt>
                <c:pt idx="2937">
                  <c:v>0.58639896990740736</c:v>
                </c:pt>
                <c:pt idx="2938">
                  <c:v>0.58640383101851856</c:v>
                </c:pt>
                <c:pt idx="2939">
                  <c:v>0.58640875000000003</c:v>
                </c:pt>
                <c:pt idx="2940">
                  <c:v>0.58641361111111112</c:v>
                </c:pt>
                <c:pt idx="2941">
                  <c:v>0.58641870370370375</c:v>
                </c:pt>
                <c:pt idx="2942">
                  <c:v>0.58642351851851848</c:v>
                </c:pt>
                <c:pt idx="2943">
                  <c:v>0.58642849537037034</c:v>
                </c:pt>
                <c:pt idx="2944">
                  <c:v>0.58643439814814813</c:v>
                </c:pt>
                <c:pt idx="2945">
                  <c:v>0.5864393171296296</c:v>
                </c:pt>
                <c:pt idx="2946">
                  <c:v>0.58644394675925926</c:v>
                </c:pt>
                <c:pt idx="2947">
                  <c:v>0.58644869212962958</c:v>
                </c:pt>
                <c:pt idx="2948">
                  <c:v>0.58645349537037039</c:v>
                </c:pt>
                <c:pt idx="2949">
                  <c:v>0.58645835648148148</c:v>
                </c:pt>
                <c:pt idx="2950">
                  <c:v>0.58646321759259257</c:v>
                </c:pt>
                <c:pt idx="2951">
                  <c:v>0.58646791666666664</c:v>
                </c:pt>
                <c:pt idx="2952">
                  <c:v>0.58647260416666669</c:v>
                </c:pt>
                <c:pt idx="2953">
                  <c:v>0.58647740740740739</c:v>
                </c:pt>
                <c:pt idx="2954">
                  <c:v>0.58648221064814809</c:v>
                </c:pt>
                <c:pt idx="2955">
                  <c:v>0.58648707175925929</c:v>
                </c:pt>
                <c:pt idx="2956">
                  <c:v>0.58649222222222219</c:v>
                </c:pt>
                <c:pt idx="2957">
                  <c:v>0.58649702546296301</c:v>
                </c:pt>
                <c:pt idx="2958">
                  <c:v>0.58650171296296294</c:v>
                </c:pt>
                <c:pt idx="2959">
                  <c:v>0.58650640046296298</c:v>
                </c:pt>
                <c:pt idx="2960">
                  <c:v>0.5865111458333333</c:v>
                </c:pt>
                <c:pt idx="2961">
                  <c:v>0.58651607638888892</c:v>
                </c:pt>
                <c:pt idx="2962">
                  <c:v>0.58652105324074078</c:v>
                </c:pt>
                <c:pt idx="2963">
                  <c:v>0.58652591435185186</c:v>
                </c:pt>
                <c:pt idx="2964">
                  <c:v>0.58653135416666669</c:v>
                </c:pt>
                <c:pt idx="2965">
                  <c:v>0.58653829861111106</c:v>
                </c:pt>
                <c:pt idx="2966">
                  <c:v>0.58654339120370369</c:v>
                </c:pt>
                <c:pt idx="2967">
                  <c:v>0.58654825231481478</c:v>
                </c:pt>
                <c:pt idx="2968">
                  <c:v>0.58655293981481482</c:v>
                </c:pt>
                <c:pt idx="2969">
                  <c:v>0.58655745370370371</c:v>
                </c:pt>
                <c:pt idx="2970">
                  <c:v>0.58656225694444442</c:v>
                </c:pt>
                <c:pt idx="2971">
                  <c:v>0.58657094907407414</c:v>
                </c:pt>
                <c:pt idx="2972">
                  <c:v>0.58657552083333331</c:v>
                </c:pt>
                <c:pt idx="2973">
                  <c:v>0.58658032407407401</c:v>
                </c:pt>
                <c:pt idx="2974">
                  <c:v>0.58658513888888886</c:v>
                </c:pt>
                <c:pt idx="2975">
                  <c:v>0.58658976851851852</c:v>
                </c:pt>
                <c:pt idx="2976">
                  <c:v>0.58659452546296298</c:v>
                </c:pt>
                <c:pt idx="2977">
                  <c:v>0.5866003125</c:v>
                </c:pt>
                <c:pt idx="2978">
                  <c:v>0.5866047685185185</c:v>
                </c:pt>
                <c:pt idx="2979">
                  <c:v>0.58660945601851855</c:v>
                </c:pt>
                <c:pt idx="2980">
                  <c:v>0.58661420138888887</c:v>
                </c:pt>
                <c:pt idx="2981">
                  <c:v>0.5866185995370371</c:v>
                </c:pt>
                <c:pt idx="2982">
                  <c:v>0.5866240972222222</c:v>
                </c:pt>
                <c:pt idx="2983">
                  <c:v>0.58662895833333339</c:v>
                </c:pt>
                <c:pt idx="2984">
                  <c:v>0.58663347222222229</c:v>
                </c:pt>
                <c:pt idx="2985">
                  <c:v>0.5866382175925926</c:v>
                </c:pt>
                <c:pt idx="2986">
                  <c:v>0.58664296296296292</c:v>
                </c:pt>
                <c:pt idx="2987">
                  <c:v>0.58664771990740738</c:v>
                </c:pt>
              </c:numCache>
            </c:numRef>
          </c:xVal>
          <c:yVal>
            <c:numRef>
              <c:f>'2015_11_02-13_42_47'!$B$2:$B$2996</c:f>
              <c:numCache>
                <c:formatCode>General</c:formatCode>
                <c:ptCount val="2995"/>
                <c:pt idx="0">
                  <c:v>41.11</c:v>
                </c:pt>
                <c:pt idx="1">
                  <c:v>41.11</c:v>
                </c:pt>
                <c:pt idx="2">
                  <c:v>41.11</c:v>
                </c:pt>
                <c:pt idx="3">
                  <c:v>41.11</c:v>
                </c:pt>
                <c:pt idx="4">
                  <c:v>41.11</c:v>
                </c:pt>
                <c:pt idx="5">
                  <c:v>41.11</c:v>
                </c:pt>
                <c:pt idx="6">
                  <c:v>41.1</c:v>
                </c:pt>
                <c:pt idx="7">
                  <c:v>41.1</c:v>
                </c:pt>
                <c:pt idx="8">
                  <c:v>41.1</c:v>
                </c:pt>
                <c:pt idx="9">
                  <c:v>41.09</c:v>
                </c:pt>
                <c:pt idx="10">
                  <c:v>41.09</c:v>
                </c:pt>
                <c:pt idx="11">
                  <c:v>41.09</c:v>
                </c:pt>
                <c:pt idx="12">
                  <c:v>41.09</c:v>
                </c:pt>
                <c:pt idx="13">
                  <c:v>41.09</c:v>
                </c:pt>
                <c:pt idx="14">
                  <c:v>41.09</c:v>
                </c:pt>
                <c:pt idx="15">
                  <c:v>41.09</c:v>
                </c:pt>
                <c:pt idx="16">
                  <c:v>41.09</c:v>
                </c:pt>
                <c:pt idx="17">
                  <c:v>41.09</c:v>
                </c:pt>
                <c:pt idx="18">
                  <c:v>41.09</c:v>
                </c:pt>
                <c:pt idx="19">
                  <c:v>41.09</c:v>
                </c:pt>
                <c:pt idx="20">
                  <c:v>41.09</c:v>
                </c:pt>
                <c:pt idx="21">
                  <c:v>41.09</c:v>
                </c:pt>
                <c:pt idx="22">
                  <c:v>41.09</c:v>
                </c:pt>
                <c:pt idx="23">
                  <c:v>41.09</c:v>
                </c:pt>
                <c:pt idx="24">
                  <c:v>41.09</c:v>
                </c:pt>
                <c:pt idx="25">
                  <c:v>41.09</c:v>
                </c:pt>
                <c:pt idx="26">
                  <c:v>41.09</c:v>
                </c:pt>
                <c:pt idx="27">
                  <c:v>41.09</c:v>
                </c:pt>
                <c:pt idx="28">
                  <c:v>41.09</c:v>
                </c:pt>
                <c:pt idx="29">
                  <c:v>41.09</c:v>
                </c:pt>
                <c:pt idx="30">
                  <c:v>41.09</c:v>
                </c:pt>
                <c:pt idx="31">
                  <c:v>41.09</c:v>
                </c:pt>
                <c:pt idx="32">
                  <c:v>41.09</c:v>
                </c:pt>
                <c:pt idx="33">
                  <c:v>41.09</c:v>
                </c:pt>
                <c:pt idx="34">
                  <c:v>41.09</c:v>
                </c:pt>
                <c:pt idx="35">
                  <c:v>41.09</c:v>
                </c:pt>
                <c:pt idx="36">
                  <c:v>41.09</c:v>
                </c:pt>
                <c:pt idx="37">
                  <c:v>41.09</c:v>
                </c:pt>
                <c:pt idx="38">
                  <c:v>41.09</c:v>
                </c:pt>
                <c:pt idx="39">
                  <c:v>41.09</c:v>
                </c:pt>
                <c:pt idx="40">
                  <c:v>41.08</c:v>
                </c:pt>
                <c:pt idx="41">
                  <c:v>41.08</c:v>
                </c:pt>
                <c:pt idx="42">
                  <c:v>41.08</c:v>
                </c:pt>
                <c:pt idx="43">
                  <c:v>41.08</c:v>
                </c:pt>
                <c:pt idx="44">
                  <c:v>41.08</c:v>
                </c:pt>
                <c:pt idx="45">
                  <c:v>41.08</c:v>
                </c:pt>
                <c:pt idx="46">
                  <c:v>41.08</c:v>
                </c:pt>
                <c:pt idx="47">
                  <c:v>41.08</c:v>
                </c:pt>
                <c:pt idx="48">
                  <c:v>41.08</c:v>
                </c:pt>
                <c:pt idx="49">
                  <c:v>41.08</c:v>
                </c:pt>
                <c:pt idx="50">
                  <c:v>41.07</c:v>
                </c:pt>
                <c:pt idx="51">
                  <c:v>41.07</c:v>
                </c:pt>
                <c:pt idx="52">
                  <c:v>41.07</c:v>
                </c:pt>
                <c:pt idx="53">
                  <c:v>41.06</c:v>
                </c:pt>
                <c:pt idx="54">
                  <c:v>41.06</c:v>
                </c:pt>
                <c:pt idx="55">
                  <c:v>41.06</c:v>
                </c:pt>
                <c:pt idx="56">
                  <c:v>41.05</c:v>
                </c:pt>
                <c:pt idx="57">
                  <c:v>41.05</c:v>
                </c:pt>
                <c:pt idx="58">
                  <c:v>41.05</c:v>
                </c:pt>
                <c:pt idx="59">
                  <c:v>41.05</c:v>
                </c:pt>
                <c:pt idx="60">
                  <c:v>41.05</c:v>
                </c:pt>
                <c:pt idx="61">
                  <c:v>41.05</c:v>
                </c:pt>
                <c:pt idx="62">
                  <c:v>41.04</c:v>
                </c:pt>
                <c:pt idx="63">
                  <c:v>41.04</c:v>
                </c:pt>
                <c:pt idx="64">
                  <c:v>41.04</c:v>
                </c:pt>
                <c:pt idx="65">
                  <c:v>41.04</c:v>
                </c:pt>
                <c:pt idx="66">
                  <c:v>41.03</c:v>
                </c:pt>
                <c:pt idx="67">
                  <c:v>41.03</c:v>
                </c:pt>
                <c:pt idx="68">
                  <c:v>41.02</c:v>
                </c:pt>
                <c:pt idx="69">
                  <c:v>41.02</c:v>
                </c:pt>
                <c:pt idx="70">
                  <c:v>41.01</c:v>
                </c:pt>
                <c:pt idx="71">
                  <c:v>41.01</c:v>
                </c:pt>
                <c:pt idx="72">
                  <c:v>41.01</c:v>
                </c:pt>
                <c:pt idx="73">
                  <c:v>41</c:v>
                </c:pt>
                <c:pt idx="74">
                  <c:v>41</c:v>
                </c:pt>
                <c:pt idx="75">
                  <c:v>41</c:v>
                </c:pt>
                <c:pt idx="76">
                  <c:v>41</c:v>
                </c:pt>
                <c:pt idx="77">
                  <c:v>41</c:v>
                </c:pt>
                <c:pt idx="78">
                  <c:v>41</c:v>
                </c:pt>
                <c:pt idx="79">
                  <c:v>41</c:v>
                </c:pt>
                <c:pt idx="80">
                  <c:v>41</c:v>
                </c:pt>
                <c:pt idx="81">
                  <c:v>41</c:v>
                </c:pt>
                <c:pt idx="82">
                  <c:v>41</c:v>
                </c:pt>
                <c:pt idx="83">
                  <c:v>40.99</c:v>
                </c:pt>
                <c:pt idx="84">
                  <c:v>40.99</c:v>
                </c:pt>
                <c:pt idx="85">
                  <c:v>40.99</c:v>
                </c:pt>
                <c:pt idx="86">
                  <c:v>40.99</c:v>
                </c:pt>
                <c:pt idx="87">
                  <c:v>40.99</c:v>
                </c:pt>
                <c:pt idx="88">
                  <c:v>40.99</c:v>
                </c:pt>
                <c:pt idx="89">
                  <c:v>40.99</c:v>
                </c:pt>
                <c:pt idx="90">
                  <c:v>40.99</c:v>
                </c:pt>
                <c:pt idx="91">
                  <c:v>40.99</c:v>
                </c:pt>
                <c:pt idx="92">
                  <c:v>40.99</c:v>
                </c:pt>
                <c:pt idx="93">
                  <c:v>40.99</c:v>
                </c:pt>
                <c:pt idx="94">
                  <c:v>40.99</c:v>
                </c:pt>
                <c:pt idx="95">
                  <c:v>40.99</c:v>
                </c:pt>
                <c:pt idx="96">
                  <c:v>40.99</c:v>
                </c:pt>
                <c:pt idx="97">
                  <c:v>40.99</c:v>
                </c:pt>
                <c:pt idx="98">
                  <c:v>40.99</c:v>
                </c:pt>
                <c:pt idx="99">
                  <c:v>40.99</c:v>
                </c:pt>
                <c:pt idx="100">
                  <c:v>40.99</c:v>
                </c:pt>
                <c:pt idx="101">
                  <c:v>40.99</c:v>
                </c:pt>
                <c:pt idx="102">
                  <c:v>40.99</c:v>
                </c:pt>
                <c:pt idx="103">
                  <c:v>40.99</c:v>
                </c:pt>
                <c:pt idx="104">
                  <c:v>40.99</c:v>
                </c:pt>
                <c:pt idx="105">
                  <c:v>40.99</c:v>
                </c:pt>
                <c:pt idx="106">
                  <c:v>40.99</c:v>
                </c:pt>
                <c:pt idx="107">
                  <c:v>40.99</c:v>
                </c:pt>
                <c:pt idx="108">
                  <c:v>40.99</c:v>
                </c:pt>
                <c:pt idx="109">
                  <c:v>40.99</c:v>
                </c:pt>
                <c:pt idx="110">
                  <c:v>40.99</c:v>
                </c:pt>
                <c:pt idx="111">
                  <c:v>40.99</c:v>
                </c:pt>
                <c:pt idx="112">
                  <c:v>40.99</c:v>
                </c:pt>
                <c:pt idx="113">
                  <c:v>40.99</c:v>
                </c:pt>
                <c:pt idx="114">
                  <c:v>40.99</c:v>
                </c:pt>
                <c:pt idx="115">
                  <c:v>40.99</c:v>
                </c:pt>
                <c:pt idx="116">
                  <c:v>40.99</c:v>
                </c:pt>
                <c:pt idx="117">
                  <c:v>41</c:v>
                </c:pt>
                <c:pt idx="118">
                  <c:v>41.02</c:v>
                </c:pt>
                <c:pt idx="119">
                  <c:v>41.04</c:v>
                </c:pt>
                <c:pt idx="120">
                  <c:v>41.06</c:v>
                </c:pt>
                <c:pt idx="121">
                  <c:v>41.08</c:v>
                </c:pt>
                <c:pt idx="122">
                  <c:v>41.11</c:v>
                </c:pt>
                <c:pt idx="123">
                  <c:v>41.14</c:v>
                </c:pt>
                <c:pt idx="124">
                  <c:v>41.18</c:v>
                </c:pt>
                <c:pt idx="125">
                  <c:v>41.22</c:v>
                </c:pt>
                <c:pt idx="126">
                  <c:v>41.28</c:v>
                </c:pt>
                <c:pt idx="127">
                  <c:v>41.34</c:v>
                </c:pt>
                <c:pt idx="128">
                  <c:v>41.37</c:v>
                </c:pt>
                <c:pt idx="129">
                  <c:v>41.4</c:v>
                </c:pt>
                <c:pt idx="130">
                  <c:v>41.45</c:v>
                </c:pt>
                <c:pt idx="131">
                  <c:v>41.5</c:v>
                </c:pt>
                <c:pt idx="132">
                  <c:v>41.56</c:v>
                </c:pt>
                <c:pt idx="133">
                  <c:v>41.63</c:v>
                </c:pt>
                <c:pt idx="134">
                  <c:v>41.71</c:v>
                </c:pt>
                <c:pt idx="135">
                  <c:v>41.77</c:v>
                </c:pt>
                <c:pt idx="136">
                  <c:v>41.85</c:v>
                </c:pt>
                <c:pt idx="137">
                  <c:v>41.94</c:v>
                </c:pt>
                <c:pt idx="138">
                  <c:v>42.06</c:v>
                </c:pt>
                <c:pt idx="139">
                  <c:v>42.19</c:v>
                </c:pt>
                <c:pt idx="140">
                  <c:v>42.34</c:v>
                </c:pt>
                <c:pt idx="141">
                  <c:v>42.49</c:v>
                </c:pt>
                <c:pt idx="142">
                  <c:v>42.64</c:v>
                </c:pt>
                <c:pt idx="143">
                  <c:v>42.81</c:v>
                </c:pt>
                <c:pt idx="144">
                  <c:v>42.97</c:v>
                </c:pt>
                <c:pt idx="145">
                  <c:v>43.15</c:v>
                </c:pt>
                <c:pt idx="146">
                  <c:v>43.35</c:v>
                </c:pt>
                <c:pt idx="147">
                  <c:v>43.55</c:v>
                </c:pt>
                <c:pt idx="148">
                  <c:v>43.73</c:v>
                </c:pt>
                <c:pt idx="149">
                  <c:v>43.94</c:v>
                </c:pt>
                <c:pt idx="150">
                  <c:v>44.15</c:v>
                </c:pt>
                <c:pt idx="151">
                  <c:v>44.34</c:v>
                </c:pt>
                <c:pt idx="152">
                  <c:v>44.53</c:v>
                </c:pt>
                <c:pt idx="153">
                  <c:v>44.73</c:v>
                </c:pt>
                <c:pt idx="154">
                  <c:v>44.92</c:v>
                </c:pt>
                <c:pt idx="155">
                  <c:v>45.11</c:v>
                </c:pt>
                <c:pt idx="156">
                  <c:v>45.31</c:v>
                </c:pt>
                <c:pt idx="157">
                  <c:v>45.5</c:v>
                </c:pt>
                <c:pt idx="158">
                  <c:v>45.7</c:v>
                </c:pt>
                <c:pt idx="159">
                  <c:v>45.92</c:v>
                </c:pt>
                <c:pt idx="160">
                  <c:v>46.11</c:v>
                </c:pt>
                <c:pt idx="161">
                  <c:v>46.33</c:v>
                </c:pt>
                <c:pt idx="162">
                  <c:v>46.56</c:v>
                </c:pt>
                <c:pt idx="163">
                  <c:v>46.78</c:v>
                </c:pt>
                <c:pt idx="164">
                  <c:v>47</c:v>
                </c:pt>
                <c:pt idx="165">
                  <c:v>47.23</c:v>
                </c:pt>
                <c:pt idx="166">
                  <c:v>47.45</c:v>
                </c:pt>
                <c:pt idx="167">
                  <c:v>47.65</c:v>
                </c:pt>
                <c:pt idx="168">
                  <c:v>47.86</c:v>
                </c:pt>
                <c:pt idx="169">
                  <c:v>48.07</c:v>
                </c:pt>
                <c:pt idx="170">
                  <c:v>48.28</c:v>
                </c:pt>
                <c:pt idx="171">
                  <c:v>48.49</c:v>
                </c:pt>
                <c:pt idx="172">
                  <c:v>48.71</c:v>
                </c:pt>
                <c:pt idx="173">
                  <c:v>48.92</c:v>
                </c:pt>
                <c:pt idx="174">
                  <c:v>49.13</c:v>
                </c:pt>
                <c:pt idx="175">
                  <c:v>49.34</c:v>
                </c:pt>
                <c:pt idx="176">
                  <c:v>49.55</c:v>
                </c:pt>
                <c:pt idx="177">
                  <c:v>49.76</c:v>
                </c:pt>
                <c:pt idx="178">
                  <c:v>49.97</c:v>
                </c:pt>
                <c:pt idx="179">
                  <c:v>50.16</c:v>
                </c:pt>
                <c:pt idx="180">
                  <c:v>50.36</c:v>
                </c:pt>
                <c:pt idx="181">
                  <c:v>50.57</c:v>
                </c:pt>
                <c:pt idx="182">
                  <c:v>50.79</c:v>
                </c:pt>
                <c:pt idx="183">
                  <c:v>51</c:v>
                </c:pt>
                <c:pt idx="184">
                  <c:v>51.22</c:v>
                </c:pt>
                <c:pt idx="185">
                  <c:v>51.41</c:v>
                </c:pt>
                <c:pt idx="186">
                  <c:v>51.6</c:v>
                </c:pt>
                <c:pt idx="187">
                  <c:v>51.8</c:v>
                </c:pt>
                <c:pt idx="188">
                  <c:v>51.99</c:v>
                </c:pt>
                <c:pt idx="189">
                  <c:v>52.19</c:v>
                </c:pt>
                <c:pt idx="190">
                  <c:v>52.43</c:v>
                </c:pt>
                <c:pt idx="191">
                  <c:v>52.63</c:v>
                </c:pt>
                <c:pt idx="192">
                  <c:v>52.81</c:v>
                </c:pt>
                <c:pt idx="193">
                  <c:v>53.03</c:v>
                </c:pt>
                <c:pt idx="194">
                  <c:v>53.2</c:v>
                </c:pt>
                <c:pt idx="195">
                  <c:v>53.39</c:v>
                </c:pt>
                <c:pt idx="196">
                  <c:v>53.59</c:v>
                </c:pt>
                <c:pt idx="197">
                  <c:v>53.77</c:v>
                </c:pt>
                <c:pt idx="198">
                  <c:v>53.94</c:v>
                </c:pt>
                <c:pt idx="199">
                  <c:v>54.12</c:v>
                </c:pt>
                <c:pt idx="200">
                  <c:v>54.28</c:v>
                </c:pt>
                <c:pt idx="201">
                  <c:v>54.43</c:v>
                </c:pt>
                <c:pt idx="202">
                  <c:v>54.61</c:v>
                </c:pt>
                <c:pt idx="203">
                  <c:v>54.79</c:v>
                </c:pt>
                <c:pt idx="204">
                  <c:v>54.95</c:v>
                </c:pt>
                <c:pt idx="205">
                  <c:v>55.08</c:v>
                </c:pt>
                <c:pt idx="206">
                  <c:v>55.25</c:v>
                </c:pt>
                <c:pt idx="207">
                  <c:v>55.41</c:v>
                </c:pt>
                <c:pt idx="208">
                  <c:v>55.57</c:v>
                </c:pt>
                <c:pt idx="209">
                  <c:v>55.73</c:v>
                </c:pt>
                <c:pt idx="210">
                  <c:v>55.9</c:v>
                </c:pt>
                <c:pt idx="211">
                  <c:v>56.06</c:v>
                </c:pt>
                <c:pt idx="212">
                  <c:v>56.21</c:v>
                </c:pt>
                <c:pt idx="213">
                  <c:v>56.33</c:v>
                </c:pt>
                <c:pt idx="214">
                  <c:v>56.46</c:v>
                </c:pt>
                <c:pt idx="215">
                  <c:v>56.57</c:v>
                </c:pt>
                <c:pt idx="216">
                  <c:v>56.67</c:v>
                </c:pt>
                <c:pt idx="217">
                  <c:v>56.77</c:v>
                </c:pt>
                <c:pt idx="218">
                  <c:v>56.87</c:v>
                </c:pt>
                <c:pt idx="219">
                  <c:v>56.97</c:v>
                </c:pt>
                <c:pt idx="220">
                  <c:v>57.07</c:v>
                </c:pt>
                <c:pt idx="221">
                  <c:v>57.15</c:v>
                </c:pt>
                <c:pt idx="222">
                  <c:v>57.24</c:v>
                </c:pt>
                <c:pt idx="223">
                  <c:v>57.3</c:v>
                </c:pt>
                <c:pt idx="224">
                  <c:v>57.38</c:v>
                </c:pt>
                <c:pt idx="225">
                  <c:v>57.47</c:v>
                </c:pt>
                <c:pt idx="226">
                  <c:v>57.55</c:v>
                </c:pt>
                <c:pt idx="227">
                  <c:v>57.63</c:v>
                </c:pt>
                <c:pt idx="228">
                  <c:v>57.7</c:v>
                </c:pt>
                <c:pt idx="229">
                  <c:v>57.76</c:v>
                </c:pt>
                <c:pt idx="230">
                  <c:v>57.8</c:v>
                </c:pt>
                <c:pt idx="231">
                  <c:v>57.86</c:v>
                </c:pt>
                <c:pt idx="232">
                  <c:v>57.92</c:v>
                </c:pt>
                <c:pt idx="233">
                  <c:v>57.97</c:v>
                </c:pt>
                <c:pt idx="234">
                  <c:v>58</c:v>
                </c:pt>
                <c:pt idx="235">
                  <c:v>58.03</c:v>
                </c:pt>
                <c:pt idx="236">
                  <c:v>58.05</c:v>
                </c:pt>
                <c:pt idx="237">
                  <c:v>58.05</c:v>
                </c:pt>
                <c:pt idx="238">
                  <c:v>58.05</c:v>
                </c:pt>
                <c:pt idx="239">
                  <c:v>58.05</c:v>
                </c:pt>
                <c:pt idx="240">
                  <c:v>58.05</c:v>
                </c:pt>
                <c:pt idx="241">
                  <c:v>58.05</c:v>
                </c:pt>
                <c:pt idx="242">
                  <c:v>58.05</c:v>
                </c:pt>
                <c:pt idx="243">
                  <c:v>58.05</c:v>
                </c:pt>
                <c:pt idx="244">
                  <c:v>58.05</c:v>
                </c:pt>
                <c:pt idx="245">
                  <c:v>58.05</c:v>
                </c:pt>
                <c:pt idx="246">
                  <c:v>58.05</c:v>
                </c:pt>
                <c:pt idx="247">
                  <c:v>58.05</c:v>
                </c:pt>
                <c:pt idx="248">
                  <c:v>58.04</c:v>
                </c:pt>
                <c:pt idx="249">
                  <c:v>58.03</c:v>
                </c:pt>
                <c:pt idx="250">
                  <c:v>58</c:v>
                </c:pt>
                <c:pt idx="251">
                  <c:v>57.97</c:v>
                </c:pt>
                <c:pt idx="252">
                  <c:v>57.94</c:v>
                </c:pt>
                <c:pt idx="253">
                  <c:v>57.91</c:v>
                </c:pt>
                <c:pt idx="254">
                  <c:v>57.87</c:v>
                </c:pt>
                <c:pt idx="255">
                  <c:v>57.83</c:v>
                </c:pt>
                <c:pt idx="256">
                  <c:v>57.8</c:v>
                </c:pt>
                <c:pt idx="257">
                  <c:v>57.77</c:v>
                </c:pt>
                <c:pt idx="258">
                  <c:v>57.73</c:v>
                </c:pt>
                <c:pt idx="259">
                  <c:v>57.7</c:v>
                </c:pt>
                <c:pt idx="260">
                  <c:v>57.66</c:v>
                </c:pt>
                <c:pt idx="261">
                  <c:v>57.61</c:v>
                </c:pt>
                <c:pt idx="262">
                  <c:v>57.55</c:v>
                </c:pt>
                <c:pt idx="263">
                  <c:v>57.49</c:v>
                </c:pt>
                <c:pt idx="264">
                  <c:v>57.43</c:v>
                </c:pt>
                <c:pt idx="265">
                  <c:v>57.38</c:v>
                </c:pt>
                <c:pt idx="266">
                  <c:v>57.33</c:v>
                </c:pt>
                <c:pt idx="267">
                  <c:v>57.29</c:v>
                </c:pt>
                <c:pt idx="268">
                  <c:v>57.26</c:v>
                </c:pt>
                <c:pt idx="269">
                  <c:v>57.23</c:v>
                </c:pt>
                <c:pt idx="270">
                  <c:v>57.21</c:v>
                </c:pt>
                <c:pt idx="271">
                  <c:v>57.19</c:v>
                </c:pt>
                <c:pt idx="272">
                  <c:v>57.17</c:v>
                </c:pt>
                <c:pt idx="273">
                  <c:v>57.12</c:v>
                </c:pt>
                <c:pt idx="274">
                  <c:v>57.06</c:v>
                </c:pt>
                <c:pt idx="275">
                  <c:v>57</c:v>
                </c:pt>
                <c:pt idx="276">
                  <c:v>56.94</c:v>
                </c:pt>
                <c:pt idx="277">
                  <c:v>56.89</c:v>
                </c:pt>
                <c:pt idx="278">
                  <c:v>56.84</c:v>
                </c:pt>
                <c:pt idx="279">
                  <c:v>56.81</c:v>
                </c:pt>
                <c:pt idx="280">
                  <c:v>56.77</c:v>
                </c:pt>
                <c:pt idx="281">
                  <c:v>56.74</c:v>
                </c:pt>
                <c:pt idx="282">
                  <c:v>56.71</c:v>
                </c:pt>
                <c:pt idx="283">
                  <c:v>56.68</c:v>
                </c:pt>
                <c:pt idx="284">
                  <c:v>56.65</c:v>
                </c:pt>
                <c:pt idx="285">
                  <c:v>56.61</c:v>
                </c:pt>
                <c:pt idx="286">
                  <c:v>56.55</c:v>
                </c:pt>
                <c:pt idx="287">
                  <c:v>56.5</c:v>
                </c:pt>
                <c:pt idx="288">
                  <c:v>56.45</c:v>
                </c:pt>
                <c:pt idx="289">
                  <c:v>56.41</c:v>
                </c:pt>
                <c:pt idx="290">
                  <c:v>56.36</c:v>
                </c:pt>
                <c:pt idx="291">
                  <c:v>56.32</c:v>
                </c:pt>
                <c:pt idx="292">
                  <c:v>56.26</c:v>
                </c:pt>
                <c:pt idx="293">
                  <c:v>56.19</c:v>
                </c:pt>
                <c:pt idx="294">
                  <c:v>56.14</c:v>
                </c:pt>
                <c:pt idx="295">
                  <c:v>56.1</c:v>
                </c:pt>
                <c:pt idx="296">
                  <c:v>56.07</c:v>
                </c:pt>
                <c:pt idx="297">
                  <c:v>56.04</c:v>
                </c:pt>
                <c:pt idx="298">
                  <c:v>56.01</c:v>
                </c:pt>
                <c:pt idx="299">
                  <c:v>55.98</c:v>
                </c:pt>
                <c:pt idx="300">
                  <c:v>55.94</c:v>
                </c:pt>
                <c:pt idx="301">
                  <c:v>55.88</c:v>
                </c:pt>
                <c:pt idx="302">
                  <c:v>55.81</c:v>
                </c:pt>
                <c:pt idx="303">
                  <c:v>55.74</c:v>
                </c:pt>
                <c:pt idx="304">
                  <c:v>55.68</c:v>
                </c:pt>
                <c:pt idx="305">
                  <c:v>55.62</c:v>
                </c:pt>
                <c:pt idx="306">
                  <c:v>55.56</c:v>
                </c:pt>
                <c:pt idx="307">
                  <c:v>55.51</c:v>
                </c:pt>
                <c:pt idx="308">
                  <c:v>55.45</c:v>
                </c:pt>
                <c:pt idx="309">
                  <c:v>55.39</c:v>
                </c:pt>
                <c:pt idx="310">
                  <c:v>55.33</c:v>
                </c:pt>
                <c:pt idx="311">
                  <c:v>55.29</c:v>
                </c:pt>
                <c:pt idx="312">
                  <c:v>55.26</c:v>
                </c:pt>
                <c:pt idx="313">
                  <c:v>55.26</c:v>
                </c:pt>
                <c:pt idx="314">
                  <c:v>55.26</c:v>
                </c:pt>
                <c:pt idx="315">
                  <c:v>55.25</c:v>
                </c:pt>
                <c:pt idx="316">
                  <c:v>55.22</c:v>
                </c:pt>
                <c:pt idx="317">
                  <c:v>55.19</c:v>
                </c:pt>
                <c:pt idx="318">
                  <c:v>55.15</c:v>
                </c:pt>
                <c:pt idx="319">
                  <c:v>55.11</c:v>
                </c:pt>
                <c:pt idx="320">
                  <c:v>55.07</c:v>
                </c:pt>
                <c:pt idx="321">
                  <c:v>55.01</c:v>
                </c:pt>
                <c:pt idx="322">
                  <c:v>54.94</c:v>
                </c:pt>
                <c:pt idx="323">
                  <c:v>54.89</c:v>
                </c:pt>
                <c:pt idx="324">
                  <c:v>54.83</c:v>
                </c:pt>
                <c:pt idx="325">
                  <c:v>54.77</c:v>
                </c:pt>
                <c:pt idx="326">
                  <c:v>54.73</c:v>
                </c:pt>
                <c:pt idx="327">
                  <c:v>54.7</c:v>
                </c:pt>
                <c:pt idx="328">
                  <c:v>54.67</c:v>
                </c:pt>
                <c:pt idx="329">
                  <c:v>54.64</c:v>
                </c:pt>
                <c:pt idx="330">
                  <c:v>54.63</c:v>
                </c:pt>
                <c:pt idx="331">
                  <c:v>54.61</c:v>
                </c:pt>
                <c:pt idx="332">
                  <c:v>54.58</c:v>
                </c:pt>
                <c:pt idx="333">
                  <c:v>54.54</c:v>
                </c:pt>
                <c:pt idx="334">
                  <c:v>54.48</c:v>
                </c:pt>
                <c:pt idx="335">
                  <c:v>54.42</c:v>
                </c:pt>
                <c:pt idx="336">
                  <c:v>54.38</c:v>
                </c:pt>
                <c:pt idx="337">
                  <c:v>54.33</c:v>
                </c:pt>
                <c:pt idx="338">
                  <c:v>54.29</c:v>
                </c:pt>
                <c:pt idx="339">
                  <c:v>54.24</c:v>
                </c:pt>
                <c:pt idx="340">
                  <c:v>54.18</c:v>
                </c:pt>
                <c:pt idx="341">
                  <c:v>54.12</c:v>
                </c:pt>
                <c:pt idx="342">
                  <c:v>54.07</c:v>
                </c:pt>
                <c:pt idx="343">
                  <c:v>54.03</c:v>
                </c:pt>
                <c:pt idx="344">
                  <c:v>54.02</c:v>
                </c:pt>
                <c:pt idx="345">
                  <c:v>54.02</c:v>
                </c:pt>
                <c:pt idx="346">
                  <c:v>54.02</c:v>
                </c:pt>
                <c:pt idx="347">
                  <c:v>54.02</c:v>
                </c:pt>
                <c:pt idx="348">
                  <c:v>54.01</c:v>
                </c:pt>
                <c:pt idx="349">
                  <c:v>53.98</c:v>
                </c:pt>
                <c:pt idx="350">
                  <c:v>53.95</c:v>
                </c:pt>
                <c:pt idx="351">
                  <c:v>53.92</c:v>
                </c:pt>
                <c:pt idx="352">
                  <c:v>53.88</c:v>
                </c:pt>
                <c:pt idx="353">
                  <c:v>53.85</c:v>
                </c:pt>
                <c:pt idx="354">
                  <c:v>53.82</c:v>
                </c:pt>
                <c:pt idx="355">
                  <c:v>53.78</c:v>
                </c:pt>
                <c:pt idx="356">
                  <c:v>53.74</c:v>
                </c:pt>
                <c:pt idx="357">
                  <c:v>53.69</c:v>
                </c:pt>
                <c:pt idx="358">
                  <c:v>53.64</c:v>
                </c:pt>
                <c:pt idx="359">
                  <c:v>53.61</c:v>
                </c:pt>
                <c:pt idx="360">
                  <c:v>53.58</c:v>
                </c:pt>
                <c:pt idx="361">
                  <c:v>53.57</c:v>
                </c:pt>
                <c:pt idx="362">
                  <c:v>53.56</c:v>
                </c:pt>
                <c:pt idx="363">
                  <c:v>53.55</c:v>
                </c:pt>
                <c:pt idx="364">
                  <c:v>53.54</c:v>
                </c:pt>
                <c:pt idx="365">
                  <c:v>53.51</c:v>
                </c:pt>
                <c:pt idx="366">
                  <c:v>53.48</c:v>
                </c:pt>
                <c:pt idx="367">
                  <c:v>53.46</c:v>
                </c:pt>
                <c:pt idx="368">
                  <c:v>53.43</c:v>
                </c:pt>
                <c:pt idx="369">
                  <c:v>53.39</c:v>
                </c:pt>
                <c:pt idx="370">
                  <c:v>53.35</c:v>
                </c:pt>
                <c:pt idx="371">
                  <c:v>53.3</c:v>
                </c:pt>
                <c:pt idx="372">
                  <c:v>53.24</c:v>
                </c:pt>
                <c:pt idx="373">
                  <c:v>53.19</c:v>
                </c:pt>
                <c:pt idx="374">
                  <c:v>53.16</c:v>
                </c:pt>
                <c:pt idx="375">
                  <c:v>53.13</c:v>
                </c:pt>
                <c:pt idx="376">
                  <c:v>53.11</c:v>
                </c:pt>
                <c:pt idx="377">
                  <c:v>53.09</c:v>
                </c:pt>
                <c:pt idx="378">
                  <c:v>53.06</c:v>
                </c:pt>
                <c:pt idx="379">
                  <c:v>53.03</c:v>
                </c:pt>
                <c:pt idx="380">
                  <c:v>53.01</c:v>
                </c:pt>
                <c:pt idx="381">
                  <c:v>52.99</c:v>
                </c:pt>
                <c:pt idx="382">
                  <c:v>52.97</c:v>
                </c:pt>
                <c:pt idx="383">
                  <c:v>52.97</c:v>
                </c:pt>
                <c:pt idx="384">
                  <c:v>52.97</c:v>
                </c:pt>
                <c:pt idx="385">
                  <c:v>52.97</c:v>
                </c:pt>
                <c:pt idx="386">
                  <c:v>52.97</c:v>
                </c:pt>
                <c:pt idx="387">
                  <c:v>52.95</c:v>
                </c:pt>
                <c:pt idx="388">
                  <c:v>52.93</c:v>
                </c:pt>
                <c:pt idx="389">
                  <c:v>52.9</c:v>
                </c:pt>
                <c:pt idx="390">
                  <c:v>52.87</c:v>
                </c:pt>
                <c:pt idx="391">
                  <c:v>52.83</c:v>
                </c:pt>
                <c:pt idx="392">
                  <c:v>52.8</c:v>
                </c:pt>
                <c:pt idx="393">
                  <c:v>52.76</c:v>
                </c:pt>
                <c:pt idx="394">
                  <c:v>52.74</c:v>
                </c:pt>
                <c:pt idx="395">
                  <c:v>52.71</c:v>
                </c:pt>
                <c:pt idx="396">
                  <c:v>52.69</c:v>
                </c:pt>
                <c:pt idx="397">
                  <c:v>52.68</c:v>
                </c:pt>
                <c:pt idx="398">
                  <c:v>52.67</c:v>
                </c:pt>
                <c:pt idx="399">
                  <c:v>52.65</c:v>
                </c:pt>
                <c:pt idx="400">
                  <c:v>52.62</c:v>
                </c:pt>
                <c:pt idx="401">
                  <c:v>52.57</c:v>
                </c:pt>
                <c:pt idx="402">
                  <c:v>52.52</c:v>
                </c:pt>
                <c:pt idx="403">
                  <c:v>52.47</c:v>
                </c:pt>
                <c:pt idx="404">
                  <c:v>52.43</c:v>
                </c:pt>
                <c:pt idx="405">
                  <c:v>52.4</c:v>
                </c:pt>
                <c:pt idx="406">
                  <c:v>52.38</c:v>
                </c:pt>
                <c:pt idx="407">
                  <c:v>52.36</c:v>
                </c:pt>
                <c:pt idx="408">
                  <c:v>52.34</c:v>
                </c:pt>
                <c:pt idx="409">
                  <c:v>52.32</c:v>
                </c:pt>
                <c:pt idx="410">
                  <c:v>52.29</c:v>
                </c:pt>
                <c:pt idx="411">
                  <c:v>52.27</c:v>
                </c:pt>
                <c:pt idx="412">
                  <c:v>52.25</c:v>
                </c:pt>
                <c:pt idx="413">
                  <c:v>52.24</c:v>
                </c:pt>
                <c:pt idx="414">
                  <c:v>52.24</c:v>
                </c:pt>
                <c:pt idx="415">
                  <c:v>52.24</c:v>
                </c:pt>
                <c:pt idx="416">
                  <c:v>52.24</c:v>
                </c:pt>
                <c:pt idx="417">
                  <c:v>52.24</c:v>
                </c:pt>
                <c:pt idx="418">
                  <c:v>52.23</c:v>
                </c:pt>
                <c:pt idx="419">
                  <c:v>52.21</c:v>
                </c:pt>
                <c:pt idx="420">
                  <c:v>52.19</c:v>
                </c:pt>
                <c:pt idx="421">
                  <c:v>52.15</c:v>
                </c:pt>
                <c:pt idx="422">
                  <c:v>52.11</c:v>
                </c:pt>
                <c:pt idx="423">
                  <c:v>52.08</c:v>
                </c:pt>
                <c:pt idx="424">
                  <c:v>52.05</c:v>
                </c:pt>
                <c:pt idx="425">
                  <c:v>52.02</c:v>
                </c:pt>
                <c:pt idx="426">
                  <c:v>52</c:v>
                </c:pt>
                <c:pt idx="427">
                  <c:v>51.98</c:v>
                </c:pt>
                <c:pt idx="428">
                  <c:v>51.96</c:v>
                </c:pt>
                <c:pt idx="429">
                  <c:v>51.95</c:v>
                </c:pt>
                <c:pt idx="430">
                  <c:v>51.94</c:v>
                </c:pt>
                <c:pt idx="431">
                  <c:v>51.93</c:v>
                </c:pt>
                <c:pt idx="432">
                  <c:v>51.91</c:v>
                </c:pt>
                <c:pt idx="433">
                  <c:v>51.87</c:v>
                </c:pt>
                <c:pt idx="434">
                  <c:v>51.83</c:v>
                </c:pt>
                <c:pt idx="435">
                  <c:v>51.79</c:v>
                </c:pt>
                <c:pt idx="436">
                  <c:v>51.76</c:v>
                </c:pt>
                <c:pt idx="437">
                  <c:v>51.72</c:v>
                </c:pt>
                <c:pt idx="438">
                  <c:v>51.7</c:v>
                </c:pt>
                <c:pt idx="439">
                  <c:v>51.68</c:v>
                </c:pt>
                <c:pt idx="440">
                  <c:v>51.67</c:v>
                </c:pt>
                <c:pt idx="441">
                  <c:v>51.67</c:v>
                </c:pt>
                <c:pt idx="442">
                  <c:v>51.67</c:v>
                </c:pt>
                <c:pt idx="443">
                  <c:v>51.67</c:v>
                </c:pt>
                <c:pt idx="444">
                  <c:v>51.67</c:v>
                </c:pt>
                <c:pt idx="445">
                  <c:v>51.67</c:v>
                </c:pt>
                <c:pt idx="446">
                  <c:v>51.67</c:v>
                </c:pt>
                <c:pt idx="447">
                  <c:v>51.67</c:v>
                </c:pt>
                <c:pt idx="448">
                  <c:v>51.67</c:v>
                </c:pt>
                <c:pt idx="449">
                  <c:v>51.67</c:v>
                </c:pt>
                <c:pt idx="450">
                  <c:v>51.66</c:v>
                </c:pt>
                <c:pt idx="451">
                  <c:v>51.65</c:v>
                </c:pt>
                <c:pt idx="452">
                  <c:v>51.63</c:v>
                </c:pt>
                <c:pt idx="453">
                  <c:v>51.61</c:v>
                </c:pt>
                <c:pt idx="454">
                  <c:v>51.59</c:v>
                </c:pt>
                <c:pt idx="455">
                  <c:v>51.56</c:v>
                </c:pt>
                <c:pt idx="456">
                  <c:v>51.55</c:v>
                </c:pt>
                <c:pt idx="457">
                  <c:v>51.54</c:v>
                </c:pt>
                <c:pt idx="458">
                  <c:v>51.53</c:v>
                </c:pt>
                <c:pt idx="459">
                  <c:v>51.52</c:v>
                </c:pt>
                <c:pt idx="460">
                  <c:v>51.51</c:v>
                </c:pt>
                <c:pt idx="461">
                  <c:v>51.5</c:v>
                </c:pt>
                <c:pt idx="462">
                  <c:v>51.49</c:v>
                </c:pt>
                <c:pt idx="463">
                  <c:v>51.47</c:v>
                </c:pt>
                <c:pt idx="464">
                  <c:v>51.45</c:v>
                </c:pt>
                <c:pt idx="465">
                  <c:v>51.43</c:v>
                </c:pt>
                <c:pt idx="466">
                  <c:v>51.41</c:v>
                </c:pt>
                <c:pt idx="467">
                  <c:v>51.39</c:v>
                </c:pt>
                <c:pt idx="468">
                  <c:v>51.37</c:v>
                </c:pt>
                <c:pt idx="469">
                  <c:v>51.35</c:v>
                </c:pt>
                <c:pt idx="470">
                  <c:v>51.33</c:v>
                </c:pt>
                <c:pt idx="471">
                  <c:v>51.31</c:v>
                </c:pt>
                <c:pt idx="472">
                  <c:v>51.29</c:v>
                </c:pt>
                <c:pt idx="473">
                  <c:v>51.27</c:v>
                </c:pt>
                <c:pt idx="474">
                  <c:v>51.26</c:v>
                </c:pt>
                <c:pt idx="475">
                  <c:v>51.25</c:v>
                </c:pt>
                <c:pt idx="476">
                  <c:v>51.25</c:v>
                </c:pt>
                <c:pt idx="477">
                  <c:v>51.25</c:v>
                </c:pt>
                <c:pt idx="478">
                  <c:v>51.24</c:v>
                </c:pt>
                <c:pt idx="479">
                  <c:v>51.24</c:v>
                </c:pt>
                <c:pt idx="480">
                  <c:v>51.24</c:v>
                </c:pt>
                <c:pt idx="481">
                  <c:v>51.24</c:v>
                </c:pt>
                <c:pt idx="482">
                  <c:v>51.24</c:v>
                </c:pt>
                <c:pt idx="483">
                  <c:v>51.24</c:v>
                </c:pt>
                <c:pt idx="484">
                  <c:v>51.24</c:v>
                </c:pt>
                <c:pt idx="485">
                  <c:v>51.24</c:v>
                </c:pt>
                <c:pt idx="486">
                  <c:v>51.24</c:v>
                </c:pt>
                <c:pt idx="487">
                  <c:v>51.23</c:v>
                </c:pt>
                <c:pt idx="488">
                  <c:v>51.22</c:v>
                </c:pt>
                <c:pt idx="489">
                  <c:v>51.21</c:v>
                </c:pt>
                <c:pt idx="490">
                  <c:v>51.2</c:v>
                </c:pt>
                <c:pt idx="491">
                  <c:v>51.18</c:v>
                </c:pt>
                <c:pt idx="492">
                  <c:v>51.16</c:v>
                </c:pt>
                <c:pt idx="493">
                  <c:v>51.15</c:v>
                </c:pt>
                <c:pt idx="494">
                  <c:v>51.13</c:v>
                </c:pt>
                <c:pt idx="495">
                  <c:v>51.12</c:v>
                </c:pt>
                <c:pt idx="496">
                  <c:v>51.11</c:v>
                </c:pt>
                <c:pt idx="497">
                  <c:v>51.11</c:v>
                </c:pt>
                <c:pt idx="498">
                  <c:v>51.11</c:v>
                </c:pt>
                <c:pt idx="499">
                  <c:v>51.1</c:v>
                </c:pt>
                <c:pt idx="500">
                  <c:v>51.1</c:v>
                </c:pt>
                <c:pt idx="501">
                  <c:v>51.09</c:v>
                </c:pt>
                <c:pt idx="502">
                  <c:v>51.08</c:v>
                </c:pt>
                <c:pt idx="503">
                  <c:v>51.07</c:v>
                </c:pt>
                <c:pt idx="504">
                  <c:v>51.05</c:v>
                </c:pt>
                <c:pt idx="505">
                  <c:v>51.02</c:v>
                </c:pt>
                <c:pt idx="506">
                  <c:v>51</c:v>
                </c:pt>
                <c:pt idx="507">
                  <c:v>50.97</c:v>
                </c:pt>
                <c:pt idx="508">
                  <c:v>50.95</c:v>
                </c:pt>
                <c:pt idx="509">
                  <c:v>50.94</c:v>
                </c:pt>
                <c:pt idx="510">
                  <c:v>50.92</c:v>
                </c:pt>
                <c:pt idx="511">
                  <c:v>50.9</c:v>
                </c:pt>
                <c:pt idx="512">
                  <c:v>50.88</c:v>
                </c:pt>
                <c:pt idx="513">
                  <c:v>50.86</c:v>
                </c:pt>
                <c:pt idx="514">
                  <c:v>50.84</c:v>
                </c:pt>
                <c:pt idx="515">
                  <c:v>50.83</c:v>
                </c:pt>
                <c:pt idx="516">
                  <c:v>50.83</c:v>
                </c:pt>
                <c:pt idx="517">
                  <c:v>50.83</c:v>
                </c:pt>
                <c:pt idx="518">
                  <c:v>50.82</c:v>
                </c:pt>
                <c:pt idx="519">
                  <c:v>50.82</c:v>
                </c:pt>
                <c:pt idx="520">
                  <c:v>50.82</c:v>
                </c:pt>
                <c:pt idx="521">
                  <c:v>50.81</c:v>
                </c:pt>
                <c:pt idx="522">
                  <c:v>50.81</c:v>
                </c:pt>
                <c:pt idx="523">
                  <c:v>50.8</c:v>
                </c:pt>
                <c:pt idx="524">
                  <c:v>50.8</c:v>
                </c:pt>
                <c:pt idx="525">
                  <c:v>50.79</c:v>
                </c:pt>
                <c:pt idx="526">
                  <c:v>50.76</c:v>
                </c:pt>
                <c:pt idx="527">
                  <c:v>50.74</c:v>
                </c:pt>
                <c:pt idx="528">
                  <c:v>50.72</c:v>
                </c:pt>
                <c:pt idx="529">
                  <c:v>50.69</c:v>
                </c:pt>
                <c:pt idx="530">
                  <c:v>50.66</c:v>
                </c:pt>
                <c:pt idx="531">
                  <c:v>50.65</c:v>
                </c:pt>
                <c:pt idx="532">
                  <c:v>50.63</c:v>
                </c:pt>
                <c:pt idx="533">
                  <c:v>50.61</c:v>
                </c:pt>
                <c:pt idx="534">
                  <c:v>50.6</c:v>
                </c:pt>
                <c:pt idx="535">
                  <c:v>50.58</c:v>
                </c:pt>
                <c:pt idx="536">
                  <c:v>50.56</c:v>
                </c:pt>
                <c:pt idx="537">
                  <c:v>50.55</c:v>
                </c:pt>
                <c:pt idx="538">
                  <c:v>50.55</c:v>
                </c:pt>
                <c:pt idx="539">
                  <c:v>50.55</c:v>
                </c:pt>
                <c:pt idx="540">
                  <c:v>50.55</c:v>
                </c:pt>
                <c:pt idx="541">
                  <c:v>50.55</c:v>
                </c:pt>
                <c:pt idx="542">
                  <c:v>50.55</c:v>
                </c:pt>
                <c:pt idx="543">
                  <c:v>50.55</c:v>
                </c:pt>
                <c:pt idx="544">
                  <c:v>50.55</c:v>
                </c:pt>
                <c:pt idx="545">
                  <c:v>50.55</c:v>
                </c:pt>
                <c:pt idx="546">
                  <c:v>50.55</c:v>
                </c:pt>
                <c:pt idx="547">
                  <c:v>50.55</c:v>
                </c:pt>
                <c:pt idx="548">
                  <c:v>50.55</c:v>
                </c:pt>
                <c:pt idx="549">
                  <c:v>50.55</c:v>
                </c:pt>
                <c:pt idx="550">
                  <c:v>50.55</c:v>
                </c:pt>
                <c:pt idx="551">
                  <c:v>50.55</c:v>
                </c:pt>
                <c:pt idx="552">
                  <c:v>50.55</c:v>
                </c:pt>
                <c:pt idx="553">
                  <c:v>50.55</c:v>
                </c:pt>
                <c:pt idx="554">
                  <c:v>50.55</c:v>
                </c:pt>
                <c:pt idx="555">
                  <c:v>50.55</c:v>
                </c:pt>
                <c:pt idx="556">
                  <c:v>50.54</c:v>
                </c:pt>
                <c:pt idx="557">
                  <c:v>50.54</c:v>
                </c:pt>
                <c:pt idx="558">
                  <c:v>50.53</c:v>
                </c:pt>
                <c:pt idx="559">
                  <c:v>50.52</c:v>
                </c:pt>
                <c:pt idx="560">
                  <c:v>50.51</c:v>
                </c:pt>
                <c:pt idx="561">
                  <c:v>50.49</c:v>
                </c:pt>
                <c:pt idx="562">
                  <c:v>50.47</c:v>
                </c:pt>
                <c:pt idx="563">
                  <c:v>50.46</c:v>
                </c:pt>
                <c:pt idx="564">
                  <c:v>50.44</c:v>
                </c:pt>
                <c:pt idx="565">
                  <c:v>50.42</c:v>
                </c:pt>
                <c:pt idx="566">
                  <c:v>50.42</c:v>
                </c:pt>
                <c:pt idx="567">
                  <c:v>50.41</c:v>
                </c:pt>
                <c:pt idx="568">
                  <c:v>50.41</c:v>
                </c:pt>
                <c:pt idx="569">
                  <c:v>50.41</c:v>
                </c:pt>
                <c:pt idx="570">
                  <c:v>50.41</c:v>
                </c:pt>
                <c:pt idx="571">
                  <c:v>50.41</c:v>
                </c:pt>
                <c:pt idx="572">
                  <c:v>50.41</c:v>
                </c:pt>
                <c:pt idx="573">
                  <c:v>50.4</c:v>
                </c:pt>
                <c:pt idx="574">
                  <c:v>50.4</c:v>
                </c:pt>
                <c:pt idx="575">
                  <c:v>50.39</c:v>
                </c:pt>
                <c:pt idx="576">
                  <c:v>50.38</c:v>
                </c:pt>
                <c:pt idx="577">
                  <c:v>50.38</c:v>
                </c:pt>
                <c:pt idx="578">
                  <c:v>50.36</c:v>
                </c:pt>
                <c:pt idx="579">
                  <c:v>50.35</c:v>
                </c:pt>
                <c:pt idx="580">
                  <c:v>50.33</c:v>
                </c:pt>
                <c:pt idx="581">
                  <c:v>50.32</c:v>
                </c:pt>
                <c:pt idx="582">
                  <c:v>50.31</c:v>
                </c:pt>
                <c:pt idx="583">
                  <c:v>50.3</c:v>
                </c:pt>
                <c:pt idx="584">
                  <c:v>50.29</c:v>
                </c:pt>
                <c:pt idx="585">
                  <c:v>50.27</c:v>
                </c:pt>
                <c:pt idx="586">
                  <c:v>50.25</c:v>
                </c:pt>
                <c:pt idx="587">
                  <c:v>50.23</c:v>
                </c:pt>
                <c:pt idx="588">
                  <c:v>50.21</c:v>
                </c:pt>
                <c:pt idx="589">
                  <c:v>50.19</c:v>
                </c:pt>
                <c:pt idx="590">
                  <c:v>50.18</c:v>
                </c:pt>
                <c:pt idx="591">
                  <c:v>50.17</c:v>
                </c:pt>
                <c:pt idx="592">
                  <c:v>50.17</c:v>
                </c:pt>
                <c:pt idx="593">
                  <c:v>50.17</c:v>
                </c:pt>
                <c:pt idx="594">
                  <c:v>50.17</c:v>
                </c:pt>
                <c:pt idx="595">
                  <c:v>50.17</c:v>
                </c:pt>
                <c:pt idx="596">
                  <c:v>50.17</c:v>
                </c:pt>
                <c:pt idx="597">
                  <c:v>50.17</c:v>
                </c:pt>
                <c:pt idx="598">
                  <c:v>50.17</c:v>
                </c:pt>
                <c:pt idx="599">
                  <c:v>50.17</c:v>
                </c:pt>
                <c:pt idx="600">
                  <c:v>50.17</c:v>
                </c:pt>
                <c:pt idx="601">
                  <c:v>50.17</c:v>
                </c:pt>
                <c:pt idx="602">
                  <c:v>50.17</c:v>
                </c:pt>
                <c:pt idx="603">
                  <c:v>50.17</c:v>
                </c:pt>
                <c:pt idx="604">
                  <c:v>50.17</c:v>
                </c:pt>
                <c:pt idx="605">
                  <c:v>50.17</c:v>
                </c:pt>
                <c:pt idx="606">
                  <c:v>50.18</c:v>
                </c:pt>
                <c:pt idx="607">
                  <c:v>50.18</c:v>
                </c:pt>
                <c:pt idx="608">
                  <c:v>50.18</c:v>
                </c:pt>
                <c:pt idx="609">
                  <c:v>50.18</c:v>
                </c:pt>
                <c:pt idx="610">
                  <c:v>50.19</c:v>
                </c:pt>
                <c:pt idx="611">
                  <c:v>50.19</c:v>
                </c:pt>
                <c:pt idx="612">
                  <c:v>50.2</c:v>
                </c:pt>
                <c:pt idx="613">
                  <c:v>50.2</c:v>
                </c:pt>
                <c:pt idx="614">
                  <c:v>50.21</c:v>
                </c:pt>
                <c:pt idx="615">
                  <c:v>50.21</c:v>
                </c:pt>
                <c:pt idx="616">
                  <c:v>50.22</c:v>
                </c:pt>
                <c:pt idx="617">
                  <c:v>50.23</c:v>
                </c:pt>
                <c:pt idx="618">
                  <c:v>50.24</c:v>
                </c:pt>
                <c:pt idx="619">
                  <c:v>50.25</c:v>
                </c:pt>
                <c:pt idx="620">
                  <c:v>50.25</c:v>
                </c:pt>
                <c:pt idx="621">
                  <c:v>50.26</c:v>
                </c:pt>
                <c:pt idx="622">
                  <c:v>50.27</c:v>
                </c:pt>
                <c:pt idx="623">
                  <c:v>50.28</c:v>
                </c:pt>
                <c:pt idx="624">
                  <c:v>50.28</c:v>
                </c:pt>
                <c:pt idx="625">
                  <c:v>50.29</c:v>
                </c:pt>
                <c:pt idx="626">
                  <c:v>50.3</c:v>
                </c:pt>
                <c:pt idx="627">
                  <c:v>50.3</c:v>
                </c:pt>
                <c:pt idx="628">
                  <c:v>50.3</c:v>
                </c:pt>
                <c:pt idx="629">
                  <c:v>50.31</c:v>
                </c:pt>
                <c:pt idx="630">
                  <c:v>50.31</c:v>
                </c:pt>
                <c:pt idx="631">
                  <c:v>50.31</c:v>
                </c:pt>
                <c:pt idx="632">
                  <c:v>50.31</c:v>
                </c:pt>
                <c:pt idx="633">
                  <c:v>50.31</c:v>
                </c:pt>
                <c:pt idx="634">
                  <c:v>50.32</c:v>
                </c:pt>
                <c:pt idx="635">
                  <c:v>50.31</c:v>
                </c:pt>
                <c:pt idx="636">
                  <c:v>50.32</c:v>
                </c:pt>
                <c:pt idx="637">
                  <c:v>50.32</c:v>
                </c:pt>
                <c:pt idx="638">
                  <c:v>50.33</c:v>
                </c:pt>
                <c:pt idx="639">
                  <c:v>50.33</c:v>
                </c:pt>
                <c:pt idx="640">
                  <c:v>50.33</c:v>
                </c:pt>
                <c:pt idx="641">
                  <c:v>50.33</c:v>
                </c:pt>
                <c:pt idx="642">
                  <c:v>50.34</c:v>
                </c:pt>
                <c:pt idx="643">
                  <c:v>50.34</c:v>
                </c:pt>
                <c:pt idx="644">
                  <c:v>50.35</c:v>
                </c:pt>
                <c:pt idx="645">
                  <c:v>50.36</c:v>
                </c:pt>
                <c:pt idx="646">
                  <c:v>50.37</c:v>
                </c:pt>
                <c:pt idx="647">
                  <c:v>50.37</c:v>
                </c:pt>
                <c:pt idx="648">
                  <c:v>50.37</c:v>
                </c:pt>
                <c:pt idx="649">
                  <c:v>50.37</c:v>
                </c:pt>
                <c:pt idx="650">
                  <c:v>50.38</c:v>
                </c:pt>
                <c:pt idx="651">
                  <c:v>50.38</c:v>
                </c:pt>
                <c:pt idx="652">
                  <c:v>50.38</c:v>
                </c:pt>
                <c:pt idx="653">
                  <c:v>50.39</c:v>
                </c:pt>
                <c:pt idx="654">
                  <c:v>50.39</c:v>
                </c:pt>
                <c:pt idx="655">
                  <c:v>50.39</c:v>
                </c:pt>
                <c:pt idx="656">
                  <c:v>50.39</c:v>
                </c:pt>
                <c:pt idx="657">
                  <c:v>50.39</c:v>
                </c:pt>
                <c:pt idx="658">
                  <c:v>50.39</c:v>
                </c:pt>
                <c:pt idx="659">
                  <c:v>50.39</c:v>
                </c:pt>
                <c:pt idx="660">
                  <c:v>50.39</c:v>
                </c:pt>
                <c:pt idx="661">
                  <c:v>50.39</c:v>
                </c:pt>
                <c:pt idx="662">
                  <c:v>50.39</c:v>
                </c:pt>
                <c:pt idx="663">
                  <c:v>50.39</c:v>
                </c:pt>
                <c:pt idx="664">
                  <c:v>50.39</c:v>
                </c:pt>
                <c:pt idx="665">
                  <c:v>50.39</c:v>
                </c:pt>
                <c:pt idx="666">
                  <c:v>50.39</c:v>
                </c:pt>
                <c:pt idx="667">
                  <c:v>50.39</c:v>
                </c:pt>
                <c:pt idx="668">
                  <c:v>50.39</c:v>
                </c:pt>
                <c:pt idx="669">
                  <c:v>50.39</c:v>
                </c:pt>
                <c:pt idx="670">
                  <c:v>50.39</c:v>
                </c:pt>
                <c:pt idx="671">
                  <c:v>50.39</c:v>
                </c:pt>
                <c:pt idx="672">
                  <c:v>50.39</c:v>
                </c:pt>
                <c:pt idx="673">
                  <c:v>50.39</c:v>
                </c:pt>
                <c:pt idx="674">
                  <c:v>50.39</c:v>
                </c:pt>
                <c:pt idx="675">
                  <c:v>50.39</c:v>
                </c:pt>
                <c:pt idx="676">
                  <c:v>50.39</c:v>
                </c:pt>
                <c:pt idx="677">
                  <c:v>50.39</c:v>
                </c:pt>
                <c:pt idx="678">
                  <c:v>50.39</c:v>
                </c:pt>
                <c:pt idx="679">
                  <c:v>50.39</c:v>
                </c:pt>
                <c:pt idx="680">
                  <c:v>50.39</c:v>
                </c:pt>
                <c:pt idx="681">
                  <c:v>50.38</c:v>
                </c:pt>
                <c:pt idx="682">
                  <c:v>50.38</c:v>
                </c:pt>
                <c:pt idx="683">
                  <c:v>50.38</c:v>
                </c:pt>
                <c:pt idx="684">
                  <c:v>50.39</c:v>
                </c:pt>
                <c:pt idx="685">
                  <c:v>50.39</c:v>
                </c:pt>
                <c:pt idx="686">
                  <c:v>50.39</c:v>
                </c:pt>
                <c:pt idx="687">
                  <c:v>50.39</c:v>
                </c:pt>
                <c:pt idx="688">
                  <c:v>50.39</c:v>
                </c:pt>
                <c:pt idx="689">
                  <c:v>50.39</c:v>
                </c:pt>
                <c:pt idx="690">
                  <c:v>50.39</c:v>
                </c:pt>
                <c:pt idx="691">
                  <c:v>50.39</c:v>
                </c:pt>
                <c:pt idx="692">
                  <c:v>50.39</c:v>
                </c:pt>
                <c:pt idx="693">
                  <c:v>50.4</c:v>
                </c:pt>
                <c:pt idx="694">
                  <c:v>50.4</c:v>
                </c:pt>
                <c:pt idx="695">
                  <c:v>50.39</c:v>
                </c:pt>
                <c:pt idx="696">
                  <c:v>50.39</c:v>
                </c:pt>
                <c:pt idx="697">
                  <c:v>50.39</c:v>
                </c:pt>
                <c:pt idx="698">
                  <c:v>50.39</c:v>
                </c:pt>
                <c:pt idx="699">
                  <c:v>50.38</c:v>
                </c:pt>
                <c:pt idx="700">
                  <c:v>50.38</c:v>
                </c:pt>
                <c:pt idx="701">
                  <c:v>50.38</c:v>
                </c:pt>
                <c:pt idx="702">
                  <c:v>50.38</c:v>
                </c:pt>
                <c:pt idx="703">
                  <c:v>50.38</c:v>
                </c:pt>
                <c:pt idx="704">
                  <c:v>50.38</c:v>
                </c:pt>
                <c:pt idx="705">
                  <c:v>50.38</c:v>
                </c:pt>
                <c:pt idx="706">
                  <c:v>50.38</c:v>
                </c:pt>
                <c:pt idx="707">
                  <c:v>50.38</c:v>
                </c:pt>
                <c:pt idx="708">
                  <c:v>50.38</c:v>
                </c:pt>
                <c:pt idx="709">
                  <c:v>50.39</c:v>
                </c:pt>
                <c:pt idx="710">
                  <c:v>50.39</c:v>
                </c:pt>
                <c:pt idx="711">
                  <c:v>50.38</c:v>
                </c:pt>
                <c:pt idx="712">
                  <c:v>50.38</c:v>
                </c:pt>
                <c:pt idx="713">
                  <c:v>50.38</c:v>
                </c:pt>
                <c:pt idx="714">
                  <c:v>50.38</c:v>
                </c:pt>
                <c:pt idx="715">
                  <c:v>50.38</c:v>
                </c:pt>
                <c:pt idx="716">
                  <c:v>50.38</c:v>
                </c:pt>
                <c:pt idx="717">
                  <c:v>50.39</c:v>
                </c:pt>
                <c:pt idx="718">
                  <c:v>50.39</c:v>
                </c:pt>
                <c:pt idx="719">
                  <c:v>50.39</c:v>
                </c:pt>
                <c:pt idx="720">
                  <c:v>50.39</c:v>
                </c:pt>
                <c:pt idx="721">
                  <c:v>50.39</c:v>
                </c:pt>
                <c:pt idx="722">
                  <c:v>50.39</c:v>
                </c:pt>
                <c:pt idx="723">
                  <c:v>50.39</c:v>
                </c:pt>
                <c:pt idx="724">
                  <c:v>50.39</c:v>
                </c:pt>
                <c:pt idx="725">
                  <c:v>50.39</c:v>
                </c:pt>
                <c:pt idx="726">
                  <c:v>50.4</c:v>
                </c:pt>
                <c:pt idx="727">
                  <c:v>50.4</c:v>
                </c:pt>
                <c:pt idx="728">
                  <c:v>50.4</c:v>
                </c:pt>
                <c:pt idx="729">
                  <c:v>50.4</c:v>
                </c:pt>
                <c:pt idx="730">
                  <c:v>50.41</c:v>
                </c:pt>
                <c:pt idx="731">
                  <c:v>50.41</c:v>
                </c:pt>
                <c:pt idx="732">
                  <c:v>50.41</c:v>
                </c:pt>
                <c:pt idx="733">
                  <c:v>50.41</c:v>
                </c:pt>
                <c:pt idx="734">
                  <c:v>50.41</c:v>
                </c:pt>
                <c:pt idx="735">
                  <c:v>50.41</c:v>
                </c:pt>
                <c:pt idx="736">
                  <c:v>50.41</c:v>
                </c:pt>
                <c:pt idx="737">
                  <c:v>50.41</c:v>
                </c:pt>
                <c:pt idx="738">
                  <c:v>50.41</c:v>
                </c:pt>
                <c:pt idx="739">
                  <c:v>50.41</c:v>
                </c:pt>
                <c:pt idx="740">
                  <c:v>50.41</c:v>
                </c:pt>
                <c:pt idx="741">
                  <c:v>50.41</c:v>
                </c:pt>
                <c:pt idx="742">
                  <c:v>50.41</c:v>
                </c:pt>
                <c:pt idx="743">
                  <c:v>50.41</c:v>
                </c:pt>
                <c:pt idx="744">
                  <c:v>50.41</c:v>
                </c:pt>
                <c:pt idx="745">
                  <c:v>50.41</c:v>
                </c:pt>
                <c:pt idx="746">
                  <c:v>50.41</c:v>
                </c:pt>
                <c:pt idx="747">
                  <c:v>50.41</c:v>
                </c:pt>
                <c:pt idx="748">
                  <c:v>50.41</c:v>
                </c:pt>
                <c:pt idx="749">
                  <c:v>50.41</c:v>
                </c:pt>
                <c:pt idx="750">
                  <c:v>50.41</c:v>
                </c:pt>
                <c:pt idx="751">
                  <c:v>50.41</c:v>
                </c:pt>
                <c:pt idx="752">
                  <c:v>50.41</c:v>
                </c:pt>
                <c:pt idx="753">
                  <c:v>50.41</c:v>
                </c:pt>
                <c:pt idx="754">
                  <c:v>50.41</c:v>
                </c:pt>
                <c:pt idx="755">
                  <c:v>50.41</c:v>
                </c:pt>
                <c:pt idx="756">
                  <c:v>50.41</c:v>
                </c:pt>
                <c:pt idx="757">
                  <c:v>50.41</c:v>
                </c:pt>
                <c:pt idx="758">
                  <c:v>50.41</c:v>
                </c:pt>
                <c:pt idx="759">
                  <c:v>50.41</c:v>
                </c:pt>
                <c:pt idx="760">
                  <c:v>50.41</c:v>
                </c:pt>
                <c:pt idx="761">
                  <c:v>50.41</c:v>
                </c:pt>
                <c:pt idx="762">
                  <c:v>50.41</c:v>
                </c:pt>
                <c:pt idx="763">
                  <c:v>50.41</c:v>
                </c:pt>
                <c:pt idx="764">
                  <c:v>50.41</c:v>
                </c:pt>
                <c:pt idx="765">
                  <c:v>50.41</c:v>
                </c:pt>
                <c:pt idx="766">
                  <c:v>50.4</c:v>
                </c:pt>
                <c:pt idx="767">
                  <c:v>50.4</c:v>
                </c:pt>
                <c:pt idx="768">
                  <c:v>50.39</c:v>
                </c:pt>
                <c:pt idx="769">
                  <c:v>50.38</c:v>
                </c:pt>
                <c:pt idx="770">
                  <c:v>50.38</c:v>
                </c:pt>
                <c:pt idx="771">
                  <c:v>50.37</c:v>
                </c:pt>
                <c:pt idx="772">
                  <c:v>50.36</c:v>
                </c:pt>
                <c:pt idx="773">
                  <c:v>50.34</c:v>
                </c:pt>
                <c:pt idx="774">
                  <c:v>50.32</c:v>
                </c:pt>
                <c:pt idx="775">
                  <c:v>50.3</c:v>
                </c:pt>
                <c:pt idx="776">
                  <c:v>50.28</c:v>
                </c:pt>
                <c:pt idx="777">
                  <c:v>50.26</c:v>
                </c:pt>
                <c:pt idx="778">
                  <c:v>50.25</c:v>
                </c:pt>
                <c:pt idx="779">
                  <c:v>50.24</c:v>
                </c:pt>
                <c:pt idx="780">
                  <c:v>50.24</c:v>
                </c:pt>
                <c:pt idx="781">
                  <c:v>50.22</c:v>
                </c:pt>
                <c:pt idx="782">
                  <c:v>50.21</c:v>
                </c:pt>
                <c:pt idx="783">
                  <c:v>50.2</c:v>
                </c:pt>
                <c:pt idx="784">
                  <c:v>50.18</c:v>
                </c:pt>
                <c:pt idx="785">
                  <c:v>50.17</c:v>
                </c:pt>
                <c:pt idx="786">
                  <c:v>50.16</c:v>
                </c:pt>
                <c:pt idx="787">
                  <c:v>50.15</c:v>
                </c:pt>
                <c:pt idx="788">
                  <c:v>50.14</c:v>
                </c:pt>
                <c:pt idx="789">
                  <c:v>50.14</c:v>
                </c:pt>
                <c:pt idx="790">
                  <c:v>50.14</c:v>
                </c:pt>
                <c:pt idx="791">
                  <c:v>50.14</c:v>
                </c:pt>
                <c:pt idx="792">
                  <c:v>50.13</c:v>
                </c:pt>
                <c:pt idx="793">
                  <c:v>50.13</c:v>
                </c:pt>
                <c:pt idx="794">
                  <c:v>50.13</c:v>
                </c:pt>
                <c:pt idx="795">
                  <c:v>50.12</c:v>
                </c:pt>
                <c:pt idx="796">
                  <c:v>50.11</c:v>
                </c:pt>
                <c:pt idx="797">
                  <c:v>50.1</c:v>
                </c:pt>
                <c:pt idx="798">
                  <c:v>50.09</c:v>
                </c:pt>
                <c:pt idx="799">
                  <c:v>50.08</c:v>
                </c:pt>
                <c:pt idx="800">
                  <c:v>50.07</c:v>
                </c:pt>
                <c:pt idx="801">
                  <c:v>50.06</c:v>
                </c:pt>
                <c:pt idx="802">
                  <c:v>50.05</c:v>
                </c:pt>
                <c:pt idx="803">
                  <c:v>50.04</c:v>
                </c:pt>
                <c:pt idx="804">
                  <c:v>50.03</c:v>
                </c:pt>
                <c:pt idx="805">
                  <c:v>50.03</c:v>
                </c:pt>
                <c:pt idx="806">
                  <c:v>50.02</c:v>
                </c:pt>
                <c:pt idx="807">
                  <c:v>50.02</c:v>
                </c:pt>
                <c:pt idx="808">
                  <c:v>50.01</c:v>
                </c:pt>
                <c:pt idx="809">
                  <c:v>50.01</c:v>
                </c:pt>
                <c:pt idx="810">
                  <c:v>50</c:v>
                </c:pt>
                <c:pt idx="811">
                  <c:v>50</c:v>
                </c:pt>
                <c:pt idx="812">
                  <c:v>50</c:v>
                </c:pt>
                <c:pt idx="813">
                  <c:v>50</c:v>
                </c:pt>
                <c:pt idx="814">
                  <c:v>50</c:v>
                </c:pt>
                <c:pt idx="815">
                  <c:v>50</c:v>
                </c:pt>
                <c:pt idx="816">
                  <c:v>50</c:v>
                </c:pt>
                <c:pt idx="817">
                  <c:v>50</c:v>
                </c:pt>
                <c:pt idx="818">
                  <c:v>50</c:v>
                </c:pt>
                <c:pt idx="819">
                  <c:v>50</c:v>
                </c:pt>
                <c:pt idx="820">
                  <c:v>50</c:v>
                </c:pt>
                <c:pt idx="821">
                  <c:v>50</c:v>
                </c:pt>
                <c:pt idx="822">
                  <c:v>50</c:v>
                </c:pt>
                <c:pt idx="823">
                  <c:v>50</c:v>
                </c:pt>
                <c:pt idx="824">
                  <c:v>50</c:v>
                </c:pt>
                <c:pt idx="825">
                  <c:v>50</c:v>
                </c:pt>
                <c:pt idx="826">
                  <c:v>50</c:v>
                </c:pt>
                <c:pt idx="827">
                  <c:v>50</c:v>
                </c:pt>
                <c:pt idx="828">
                  <c:v>49.99</c:v>
                </c:pt>
                <c:pt idx="829">
                  <c:v>49.99</c:v>
                </c:pt>
                <c:pt idx="830">
                  <c:v>49.99</c:v>
                </c:pt>
                <c:pt idx="831">
                  <c:v>49.98</c:v>
                </c:pt>
                <c:pt idx="832">
                  <c:v>49.98</c:v>
                </c:pt>
                <c:pt idx="833">
                  <c:v>49.97</c:v>
                </c:pt>
                <c:pt idx="834">
                  <c:v>49.96</c:v>
                </c:pt>
                <c:pt idx="835">
                  <c:v>49.95</c:v>
                </c:pt>
                <c:pt idx="836">
                  <c:v>49.94</c:v>
                </c:pt>
                <c:pt idx="837">
                  <c:v>49.92</c:v>
                </c:pt>
                <c:pt idx="838">
                  <c:v>49.91</c:v>
                </c:pt>
                <c:pt idx="839">
                  <c:v>49.89</c:v>
                </c:pt>
                <c:pt idx="840">
                  <c:v>49.87</c:v>
                </c:pt>
                <c:pt idx="841">
                  <c:v>49.86</c:v>
                </c:pt>
                <c:pt idx="842">
                  <c:v>49.85</c:v>
                </c:pt>
                <c:pt idx="843">
                  <c:v>49.84</c:v>
                </c:pt>
                <c:pt idx="844">
                  <c:v>49.83</c:v>
                </c:pt>
                <c:pt idx="845">
                  <c:v>49.83</c:v>
                </c:pt>
                <c:pt idx="846">
                  <c:v>49.82</c:v>
                </c:pt>
                <c:pt idx="847">
                  <c:v>49.82</c:v>
                </c:pt>
                <c:pt idx="848">
                  <c:v>49.81</c:v>
                </c:pt>
                <c:pt idx="849">
                  <c:v>49.8</c:v>
                </c:pt>
                <c:pt idx="850">
                  <c:v>49.79</c:v>
                </c:pt>
                <c:pt idx="851">
                  <c:v>49.79</c:v>
                </c:pt>
                <c:pt idx="852">
                  <c:v>49.78</c:v>
                </c:pt>
                <c:pt idx="853">
                  <c:v>49.78</c:v>
                </c:pt>
                <c:pt idx="854">
                  <c:v>49.78</c:v>
                </c:pt>
                <c:pt idx="855">
                  <c:v>49.77</c:v>
                </c:pt>
                <c:pt idx="856">
                  <c:v>49.76</c:v>
                </c:pt>
                <c:pt idx="857">
                  <c:v>49.76</c:v>
                </c:pt>
                <c:pt idx="858">
                  <c:v>49.75</c:v>
                </c:pt>
                <c:pt idx="859">
                  <c:v>49.74</c:v>
                </c:pt>
                <c:pt idx="860">
                  <c:v>49.74</c:v>
                </c:pt>
                <c:pt idx="861">
                  <c:v>49.74</c:v>
                </c:pt>
                <c:pt idx="862">
                  <c:v>49.73</c:v>
                </c:pt>
                <c:pt idx="863">
                  <c:v>49.73</c:v>
                </c:pt>
                <c:pt idx="864">
                  <c:v>49.73</c:v>
                </c:pt>
                <c:pt idx="865">
                  <c:v>49.73</c:v>
                </c:pt>
                <c:pt idx="866">
                  <c:v>49.73</c:v>
                </c:pt>
                <c:pt idx="867">
                  <c:v>49.73</c:v>
                </c:pt>
                <c:pt idx="868">
                  <c:v>49.73</c:v>
                </c:pt>
                <c:pt idx="869">
                  <c:v>49.73</c:v>
                </c:pt>
                <c:pt idx="870">
                  <c:v>49.73</c:v>
                </c:pt>
                <c:pt idx="871">
                  <c:v>49.73</c:v>
                </c:pt>
                <c:pt idx="872">
                  <c:v>49.73</c:v>
                </c:pt>
                <c:pt idx="873">
                  <c:v>49.73</c:v>
                </c:pt>
                <c:pt idx="874">
                  <c:v>49.73</c:v>
                </c:pt>
                <c:pt idx="875">
                  <c:v>49.73</c:v>
                </c:pt>
                <c:pt idx="876">
                  <c:v>49.73</c:v>
                </c:pt>
                <c:pt idx="877">
                  <c:v>49.73</c:v>
                </c:pt>
                <c:pt idx="878">
                  <c:v>49.73</c:v>
                </c:pt>
                <c:pt idx="879">
                  <c:v>49.73</c:v>
                </c:pt>
                <c:pt idx="880">
                  <c:v>49.73</c:v>
                </c:pt>
                <c:pt idx="881">
                  <c:v>49.73</c:v>
                </c:pt>
                <c:pt idx="882">
                  <c:v>49.74</c:v>
                </c:pt>
                <c:pt idx="883">
                  <c:v>49.74</c:v>
                </c:pt>
                <c:pt idx="884">
                  <c:v>49.74</c:v>
                </c:pt>
                <c:pt idx="885">
                  <c:v>49.74</c:v>
                </c:pt>
                <c:pt idx="886">
                  <c:v>49.74</c:v>
                </c:pt>
                <c:pt idx="887">
                  <c:v>49.74</c:v>
                </c:pt>
                <c:pt idx="888">
                  <c:v>49.75</c:v>
                </c:pt>
                <c:pt idx="889">
                  <c:v>49.75</c:v>
                </c:pt>
                <c:pt idx="890">
                  <c:v>49.75</c:v>
                </c:pt>
                <c:pt idx="891">
                  <c:v>49.75</c:v>
                </c:pt>
                <c:pt idx="892">
                  <c:v>49.75</c:v>
                </c:pt>
                <c:pt idx="893">
                  <c:v>49.75</c:v>
                </c:pt>
                <c:pt idx="894">
                  <c:v>49.75</c:v>
                </c:pt>
                <c:pt idx="895">
                  <c:v>49.75</c:v>
                </c:pt>
                <c:pt idx="896">
                  <c:v>49.75</c:v>
                </c:pt>
                <c:pt idx="897">
                  <c:v>49.75</c:v>
                </c:pt>
                <c:pt idx="898">
                  <c:v>49.75</c:v>
                </c:pt>
                <c:pt idx="899">
                  <c:v>49.75</c:v>
                </c:pt>
                <c:pt idx="900">
                  <c:v>49.75</c:v>
                </c:pt>
                <c:pt idx="901">
                  <c:v>49.75</c:v>
                </c:pt>
                <c:pt idx="902">
                  <c:v>49.74</c:v>
                </c:pt>
                <c:pt idx="903">
                  <c:v>49.74</c:v>
                </c:pt>
                <c:pt idx="904">
                  <c:v>49.74</c:v>
                </c:pt>
                <c:pt idx="905">
                  <c:v>49.74</c:v>
                </c:pt>
                <c:pt idx="906">
                  <c:v>49.74</c:v>
                </c:pt>
                <c:pt idx="907">
                  <c:v>49.73</c:v>
                </c:pt>
                <c:pt idx="908">
                  <c:v>49.73</c:v>
                </c:pt>
                <c:pt idx="909">
                  <c:v>49.73</c:v>
                </c:pt>
                <c:pt idx="910">
                  <c:v>49.73</c:v>
                </c:pt>
                <c:pt idx="911">
                  <c:v>49.73</c:v>
                </c:pt>
                <c:pt idx="912">
                  <c:v>49.73</c:v>
                </c:pt>
                <c:pt idx="913">
                  <c:v>49.73</c:v>
                </c:pt>
                <c:pt idx="914">
                  <c:v>49.73</c:v>
                </c:pt>
                <c:pt idx="915">
                  <c:v>49.73</c:v>
                </c:pt>
                <c:pt idx="916">
                  <c:v>49.73</c:v>
                </c:pt>
                <c:pt idx="917">
                  <c:v>49.73</c:v>
                </c:pt>
                <c:pt idx="918">
                  <c:v>49.73</c:v>
                </c:pt>
                <c:pt idx="919">
                  <c:v>49.73</c:v>
                </c:pt>
                <c:pt idx="920">
                  <c:v>49.73</c:v>
                </c:pt>
                <c:pt idx="921">
                  <c:v>49.73</c:v>
                </c:pt>
                <c:pt idx="922">
                  <c:v>49.72</c:v>
                </c:pt>
                <c:pt idx="923">
                  <c:v>49.72</c:v>
                </c:pt>
                <c:pt idx="924">
                  <c:v>49.71</c:v>
                </c:pt>
                <c:pt idx="925">
                  <c:v>49.7</c:v>
                </c:pt>
                <c:pt idx="926">
                  <c:v>49.69</c:v>
                </c:pt>
                <c:pt idx="927">
                  <c:v>49.68</c:v>
                </c:pt>
                <c:pt idx="928">
                  <c:v>49.66</c:v>
                </c:pt>
                <c:pt idx="929">
                  <c:v>49.66</c:v>
                </c:pt>
                <c:pt idx="930">
                  <c:v>49.65</c:v>
                </c:pt>
                <c:pt idx="931">
                  <c:v>49.64</c:v>
                </c:pt>
                <c:pt idx="932">
                  <c:v>49.63</c:v>
                </c:pt>
                <c:pt idx="933">
                  <c:v>49.62</c:v>
                </c:pt>
                <c:pt idx="934">
                  <c:v>49.62</c:v>
                </c:pt>
                <c:pt idx="935">
                  <c:v>49.61</c:v>
                </c:pt>
                <c:pt idx="936">
                  <c:v>49.61</c:v>
                </c:pt>
                <c:pt idx="937">
                  <c:v>49.61</c:v>
                </c:pt>
                <c:pt idx="938">
                  <c:v>49.61</c:v>
                </c:pt>
                <c:pt idx="939">
                  <c:v>49.6</c:v>
                </c:pt>
                <c:pt idx="940">
                  <c:v>49.6</c:v>
                </c:pt>
                <c:pt idx="941">
                  <c:v>49.6</c:v>
                </c:pt>
                <c:pt idx="942">
                  <c:v>49.6</c:v>
                </c:pt>
                <c:pt idx="943">
                  <c:v>49.6</c:v>
                </c:pt>
                <c:pt idx="944">
                  <c:v>49.6</c:v>
                </c:pt>
                <c:pt idx="945">
                  <c:v>49.6</c:v>
                </c:pt>
                <c:pt idx="946">
                  <c:v>49.6</c:v>
                </c:pt>
                <c:pt idx="947">
                  <c:v>49.6</c:v>
                </c:pt>
                <c:pt idx="948">
                  <c:v>49.6</c:v>
                </c:pt>
                <c:pt idx="949">
                  <c:v>49.6</c:v>
                </c:pt>
                <c:pt idx="950">
                  <c:v>49.6</c:v>
                </c:pt>
                <c:pt idx="951">
                  <c:v>49.6</c:v>
                </c:pt>
                <c:pt idx="952">
                  <c:v>49.6</c:v>
                </c:pt>
                <c:pt idx="953">
                  <c:v>49.6</c:v>
                </c:pt>
                <c:pt idx="954">
                  <c:v>49.6</c:v>
                </c:pt>
                <c:pt idx="955">
                  <c:v>49.6</c:v>
                </c:pt>
                <c:pt idx="956">
                  <c:v>49.6</c:v>
                </c:pt>
                <c:pt idx="957">
                  <c:v>49.6</c:v>
                </c:pt>
                <c:pt idx="958">
                  <c:v>49.6</c:v>
                </c:pt>
                <c:pt idx="959">
                  <c:v>49.6</c:v>
                </c:pt>
                <c:pt idx="960">
                  <c:v>49.6</c:v>
                </c:pt>
                <c:pt idx="961">
                  <c:v>49.6</c:v>
                </c:pt>
                <c:pt idx="962">
                  <c:v>49.6</c:v>
                </c:pt>
                <c:pt idx="963">
                  <c:v>49.6</c:v>
                </c:pt>
                <c:pt idx="964">
                  <c:v>49.6</c:v>
                </c:pt>
                <c:pt idx="965">
                  <c:v>49.6</c:v>
                </c:pt>
                <c:pt idx="966">
                  <c:v>49.6</c:v>
                </c:pt>
                <c:pt idx="967">
                  <c:v>49.6</c:v>
                </c:pt>
                <c:pt idx="968">
                  <c:v>49.6</c:v>
                </c:pt>
                <c:pt idx="969">
                  <c:v>49.6</c:v>
                </c:pt>
                <c:pt idx="970">
                  <c:v>49.6</c:v>
                </c:pt>
                <c:pt idx="971">
                  <c:v>49.6</c:v>
                </c:pt>
                <c:pt idx="972">
                  <c:v>49.6</c:v>
                </c:pt>
                <c:pt idx="973">
                  <c:v>49.6</c:v>
                </c:pt>
                <c:pt idx="974">
                  <c:v>49.6</c:v>
                </c:pt>
                <c:pt idx="975">
                  <c:v>49.6</c:v>
                </c:pt>
                <c:pt idx="976">
                  <c:v>49.6</c:v>
                </c:pt>
                <c:pt idx="977">
                  <c:v>49.6</c:v>
                </c:pt>
                <c:pt idx="978">
                  <c:v>49.6</c:v>
                </c:pt>
                <c:pt idx="979">
                  <c:v>49.6</c:v>
                </c:pt>
                <c:pt idx="980">
                  <c:v>49.59</c:v>
                </c:pt>
                <c:pt idx="981">
                  <c:v>49.59</c:v>
                </c:pt>
                <c:pt idx="982">
                  <c:v>49.58</c:v>
                </c:pt>
                <c:pt idx="983">
                  <c:v>49.57</c:v>
                </c:pt>
                <c:pt idx="984">
                  <c:v>49.56</c:v>
                </c:pt>
                <c:pt idx="985">
                  <c:v>49.56</c:v>
                </c:pt>
                <c:pt idx="986">
                  <c:v>49.55</c:v>
                </c:pt>
                <c:pt idx="987">
                  <c:v>49.54</c:v>
                </c:pt>
                <c:pt idx="988">
                  <c:v>49.52</c:v>
                </c:pt>
                <c:pt idx="989">
                  <c:v>49.51</c:v>
                </c:pt>
                <c:pt idx="990">
                  <c:v>49.49</c:v>
                </c:pt>
                <c:pt idx="991">
                  <c:v>49.46</c:v>
                </c:pt>
                <c:pt idx="992">
                  <c:v>49.44</c:v>
                </c:pt>
                <c:pt idx="993">
                  <c:v>49.42</c:v>
                </c:pt>
                <c:pt idx="994">
                  <c:v>49.4</c:v>
                </c:pt>
                <c:pt idx="995">
                  <c:v>49.38</c:v>
                </c:pt>
                <c:pt idx="996">
                  <c:v>49.37</c:v>
                </c:pt>
                <c:pt idx="997">
                  <c:v>49.36</c:v>
                </c:pt>
                <c:pt idx="998">
                  <c:v>49.36</c:v>
                </c:pt>
                <c:pt idx="999">
                  <c:v>49.35</c:v>
                </c:pt>
                <c:pt idx="1000">
                  <c:v>49.34</c:v>
                </c:pt>
                <c:pt idx="1001">
                  <c:v>49.34</c:v>
                </c:pt>
                <c:pt idx="1002">
                  <c:v>49.33</c:v>
                </c:pt>
                <c:pt idx="1003">
                  <c:v>49.33</c:v>
                </c:pt>
                <c:pt idx="1004">
                  <c:v>49.33</c:v>
                </c:pt>
                <c:pt idx="1005">
                  <c:v>49.33</c:v>
                </c:pt>
                <c:pt idx="1006">
                  <c:v>49.33</c:v>
                </c:pt>
                <c:pt idx="1007">
                  <c:v>49.33</c:v>
                </c:pt>
                <c:pt idx="1008">
                  <c:v>49.33</c:v>
                </c:pt>
                <c:pt idx="1009">
                  <c:v>49.33</c:v>
                </c:pt>
                <c:pt idx="1010">
                  <c:v>49.33</c:v>
                </c:pt>
                <c:pt idx="1011">
                  <c:v>49.33</c:v>
                </c:pt>
                <c:pt idx="1012">
                  <c:v>49.32</c:v>
                </c:pt>
                <c:pt idx="1013">
                  <c:v>49.32</c:v>
                </c:pt>
                <c:pt idx="1014">
                  <c:v>49.32</c:v>
                </c:pt>
                <c:pt idx="1015">
                  <c:v>49.31</c:v>
                </c:pt>
                <c:pt idx="1016">
                  <c:v>49.31</c:v>
                </c:pt>
                <c:pt idx="1017">
                  <c:v>49.31</c:v>
                </c:pt>
                <c:pt idx="1018">
                  <c:v>49.31</c:v>
                </c:pt>
                <c:pt idx="1019">
                  <c:v>49.31</c:v>
                </c:pt>
                <c:pt idx="1020">
                  <c:v>49.31</c:v>
                </c:pt>
                <c:pt idx="1021">
                  <c:v>49.31</c:v>
                </c:pt>
                <c:pt idx="1022">
                  <c:v>49.31</c:v>
                </c:pt>
                <c:pt idx="1023">
                  <c:v>49.3</c:v>
                </c:pt>
                <c:pt idx="1024">
                  <c:v>49.3</c:v>
                </c:pt>
                <c:pt idx="1025">
                  <c:v>49.29</c:v>
                </c:pt>
                <c:pt idx="1026">
                  <c:v>49.29</c:v>
                </c:pt>
                <c:pt idx="1027">
                  <c:v>49.29</c:v>
                </c:pt>
                <c:pt idx="1028">
                  <c:v>49.29</c:v>
                </c:pt>
                <c:pt idx="1029">
                  <c:v>49.29</c:v>
                </c:pt>
                <c:pt idx="1030">
                  <c:v>49.29</c:v>
                </c:pt>
                <c:pt idx="1031">
                  <c:v>49.29</c:v>
                </c:pt>
                <c:pt idx="1032">
                  <c:v>49.29</c:v>
                </c:pt>
                <c:pt idx="1033">
                  <c:v>49.29</c:v>
                </c:pt>
                <c:pt idx="1034">
                  <c:v>49.29</c:v>
                </c:pt>
                <c:pt idx="1035">
                  <c:v>49.3</c:v>
                </c:pt>
                <c:pt idx="1036">
                  <c:v>49.3</c:v>
                </c:pt>
                <c:pt idx="1037">
                  <c:v>49.3</c:v>
                </c:pt>
                <c:pt idx="1038">
                  <c:v>49.31</c:v>
                </c:pt>
                <c:pt idx="1039">
                  <c:v>49.31</c:v>
                </c:pt>
                <c:pt idx="1040">
                  <c:v>49.31</c:v>
                </c:pt>
                <c:pt idx="1041">
                  <c:v>49.31</c:v>
                </c:pt>
                <c:pt idx="1042">
                  <c:v>49.31</c:v>
                </c:pt>
                <c:pt idx="1043">
                  <c:v>49.31</c:v>
                </c:pt>
                <c:pt idx="1044">
                  <c:v>49.31</c:v>
                </c:pt>
                <c:pt idx="1045">
                  <c:v>49.31</c:v>
                </c:pt>
                <c:pt idx="1046">
                  <c:v>49.31</c:v>
                </c:pt>
                <c:pt idx="1047">
                  <c:v>49.31</c:v>
                </c:pt>
                <c:pt idx="1048">
                  <c:v>49.31</c:v>
                </c:pt>
                <c:pt idx="1049">
                  <c:v>49.32</c:v>
                </c:pt>
                <c:pt idx="1050">
                  <c:v>49.32</c:v>
                </c:pt>
                <c:pt idx="1051">
                  <c:v>49.32</c:v>
                </c:pt>
                <c:pt idx="1052">
                  <c:v>49.33</c:v>
                </c:pt>
                <c:pt idx="1053">
                  <c:v>49.33</c:v>
                </c:pt>
                <c:pt idx="1054">
                  <c:v>49.33</c:v>
                </c:pt>
                <c:pt idx="1055">
                  <c:v>49.33</c:v>
                </c:pt>
                <c:pt idx="1056">
                  <c:v>49.33</c:v>
                </c:pt>
                <c:pt idx="1057">
                  <c:v>49.33</c:v>
                </c:pt>
                <c:pt idx="1058">
                  <c:v>49.33</c:v>
                </c:pt>
                <c:pt idx="1059">
                  <c:v>49.33</c:v>
                </c:pt>
                <c:pt idx="1060">
                  <c:v>49.34</c:v>
                </c:pt>
                <c:pt idx="1061">
                  <c:v>49.35</c:v>
                </c:pt>
                <c:pt idx="1062">
                  <c:v>49.36</c:v>
                </c:pt>
                <c:pt idx="1063">
                  <c:v>49.37</c:v>
                </c:pt>
                <c:pt idx="1064">
                  <c:v>49.38</c:v>
                </c:pt>
                <c:pt idx="1065">
                  <c:v>49.4</c:v>
                </c:pt>
                <c:pt idx="1066">
                  <c:v>49.42</c:v>
                </c:pt>
                <c:pt idx="1067">
                  <c:v>49.45</c:v>
                </c:pt>
                <c:pt idx="1068">
                  <c:v>49.48</c:v>
                </c:pt>
                <c:pt idx="1069">
                  <c:v>49.52</c:v>
                </c:pt>
                <c:pt idx="1070">
                  <c:v>49.55</c:v>
                </c:pt>
                <c:pt idx="1071">
                  <c:v>49.57</c:v>
                </c:pt>
                <c:pt idx="1072">
                  <c:v>49.58</c:v>
                </c:pt>
                <c:pt idx="1073">
                  <c:v>49.59</c:v>
                </c:pt>
                <c:pt idx="1074">
                  <c:v>49.59</c:v>
                </c:pt>
                <c:pt idx="1075">
                  <c:v>49.59</c:v>
                </c:pt>
                <c:pt idx="1076">
                  <c:v>49.6</c:v>
                </c:pt>
                <c:pt idx="1077">
                  <c:v>49.6</c:v>
                </c:pt>
                <c:pt idx="1078">
                  <c:v>49.6</c:v>
                </c:pt>
                <c:pt idx="1079">
                  <c:v>49.6</c:v>
                </c:pt>
                <c:pt idx="1080">
                  <c:v>49.6</c:v>
                </c:pt>
                <c:pt idx="1081">
                  <c:v>49.6</c:v>
                </c:pt>
                <c:pt idx="1082">
                  <c:v>49.6</c:v>
                </c:pt>
                <c:pt idx="1083">
                  <c:v>49.6</c:v>
                </c:pt>
                <c:pt idx="1084">
                  <c:v>49.6</c:v>
                </c:pt>
                <c:pt idx="1085">
                  <c:v>49.6</c:v>
                </c:pt>
                <c:pt idx="1086">
                  <c:v>49.6</c:v>
                </c:pt>
                <c:pt idx="1087">
                  <c:v>49.6</c:v>
                </c:pt>
                <c:pt idx="1088">
                  <c:v>49.6</c:v>
                </c:pt>
                <c:pt idx="1089">
                  <c:v>49.6</c:v>
                </c:pt>
                <c:pt idx="1090">
                  <c:v>49.6</c:v>
                </c:pt>
                <c:pt idx="1091">
                  <c:v>49.6</c:v>
                </c:pt>
                <c:pt idx="1092">
                  <c:v>49.6</c:v>
                </c:pt>
                <c:pt idx="1093">
                  <c:v>49.6</c:v>
                </c:pt>
                <c:pt idx="1094">
                  <c:v>49.6</c:v>
                </c:pt>
                <c:pt idx="1095">
                  <c:v>49.6</c:v>
                </c:pt>
                <c:pt idx="1096">
                  <c:v>49.6</c:v>
                </c:pt>
                <c:pt idx="1097">
                  <c:v>49.6</c:v>
                </c:pt>
                <c:pt idx="1098">
                  <c:v>49.6</c:v>
                </c:pt>
                <c:pt idx="1099">
                  <c:v>49.6</c:v>
                </c:pt>
                <c:pt idx="1100">
                  <c:v>49.6</c:v>
                </c:pt>
                <c:pt idx="1101">
                  <c:v>49.6</c:v>
                </c:pt>
                <c:pt idx="1102">
                  <c:v>49.6</c:v>
                </c:pt>
                <c:pt idx="1103">
                  <c:v>49.6</c:v>
                </c:pt>
                <c:pt idx="1104">
                  <c:v>49.6</c:v>
                </c:pt>
                <c:pt idx="1105">
                  <c:v>49.6</c:v>
                </c:pt>
                <c:pt idx="1106">
                  <c:v>49.6</c:v>
                </c:pt>
                <c:pt idx="1107">
                  <c:v>49.6</c:v>
                </c:pt>
                <c:pt idx="1108">
                  <c:v>49.6</c:v>
                </c:pt>
                <c:pt idx="1109">
                  <c:v>49.6</c:v>
                </c:pt>
                <c:pt idx="1110">
                  <c:v>49.61</c:v>
                </c:pt>
                <c:pt idx="1111">
                  <c:v>49.61</c:v>
                </c:pt>
                <c:pt idx="1112">
                  <c:v>49.61</c:v>
                </c:pt>
                <c:pt idx="1113">
                  <c:v>49.61</c:v>
                </c:pt>
                <c:pt idx="1114">
                  <c:v>49.61</c:v>
                </c:pt>
                <c:pt idx="1115">
                  <c:v>49.61</c:v>
                </c:pt>
                <c:pt idx="1116">
                  <c:v>49.62</c:v>
                </c:pt>
                <c:pt idx="1117">
                  <c:v>49.62</c:v>
                </c:pt>
                <c:pt idx="1118">
                  <c:v>49.62</c:v>
                </c:pt>
                <c:pt idx="1119">
                  <c:v>49.62</c:v>
                </c:pt>
                <c:pt idx="1120">
                  <c:v>49.62</c:v>
                </c:pt>
                <c:pt idx="1121">
                  <c:v>49.62</c:v>
                </c:pt>
                <c:pt idx="1122">
                  <c:v>49.62</c:v>
                </c:pt>
                <c:pt idx="1123">
                  <c:v>49.62</c:v>
                </c:pt>
                <c:pt idx="1124">
                  <c:v>49.62</c:v>
                </c:pt>
                <c:pt idx="1125">
                  <c:v>49.61</c:v>
                </c:pt>
                <c:pt idx="1126">
                  <c:v>49.61</c:v>
                </c:pt>
                <c:pt idx="1127">
                  <c:v>49.61</c:v>
                </c:pt>
                <c:pt idx="1128">
                  <c:v>49.61</c:v>
                </c:pt>
                <c:pt idx="1129">
                  <c:v>49.61</c:v>
                </c:pt>
                <c:pt idx="1130">
                  <c:v>49.61</c:v>
                </c:pt>
                <c:pt idx="1131">
                  <c:v>49.61</c:v>
                </c:pt>
                <c:pt idx="1132">
                  <c:v>49.61</c:v>
                </c:pt>
                <c:pt idx="1133">
                  <c:v>49.6</c:v>
                </c:pt>
                <c:pt idx="1134">
                  <c:v>49.6</c:v>
                </c:pt>
                <c:pt idx="1135">
                  <c:v>49.6</c:v>
                </c:pt>
                <c:pt idx="1136">
                  <c:v>49.6</c:v>
                </c:pt>
                <c:pt idx="1137">
                  <c:v>49.6</c:v>
                </c:pt>
                <c:pt idx="1138">
                  <c:v>49.6</c:v>
                </c:pt>
                <c:pt idx="1139">
                  <c:v>49.6</c:v>
                </c:pt>
                <c:pt idx="1140">
                  <c:v>49.6</c:v>
                </c:pt>
                <c:pt idx="1141">
                  <c:v>49.6</c:v>
                </c:pt>
                <c:pt idx="1142">
                  <c:v>49.6</c:v>
                </c:pt>
                <c:pt idx="1143">
                  <c:v>49.6</c:v>
                </c:pt>
                <c:pt idx="1144">
                  <c:v>49.6</c:v>
                </c:pt>
                <c:pt idx="1145">
                  <c:v>49.6</c:v>
                </c:pt>
                <c:pt idx="1146">
                  <c:v>49.6</c:v>
                </c:pt>
                <c:pt idx="1147">
                  <c:v>49.6</c:v>
                </c:pt>
                <c:pt idx="1148">
                  <c:v>49.6</c:v>
                </c:pt>
                <c:pt idx="1149">
                  <c:v>49.6</c:v>
                </c:pt>
                <c:pt idx="1150">
                  <c:v>49.6</c:v>
                </c:pt>
                <c:pt idx="1151">
                  <c:v>49.6</c:v>
                </c:pt>
                <c:pt idx="1152">
                  <c:v>49.6</c:v>
                </c:pt>
                <c:pt idx="1153">
                  <c:v>49.6</c:v>
                </c:pt>
                <c:pt idx="1154">
                  <c:v>49.6</c:v>
                </c:pt>
                <c:pt idx="1155">
                  <c:v>49.6</c:v>
                </c:pt>
                <c:pt idx="1156">
                  <c:v>49.6</c:v>
                </c:pt>
                <c:pt idx="1157">
                  <c:v>49.6</c:v>
                </c:pt>
                <c:pt idx="1158">
                  <c:v>49.6</c:v>
                </c:pt>
                <c:pt idx="1159">
                  <c:v>49.6</c:v>
                </c:pt>
                <c:pt idx="1160">
                  <c:v>49.6</c:v>
                </c:pt>
                <c:pt idx="1161">
                  <c:v>49.6</c:v>
                </c:pt>
                <c:pt idx="1162">
                  <c:v>49.6</c:v>
                </c:pt>
                <c:pt idx="1163">
                  <c:v>49.6</c:v>
                </c:pt>
                <c:pt idx="1164">
                  <c:v>49.6</c:v>
                </c:pt>
                <c:pt idx="1165">
                  <c:v>49.6</c:v>
                </c:pt>
                <c:pt idx="1166">
                  <c:v>49.6</c:v>
                </c:pt>
                <c:pt idx="1167">
                  <c:v>49.6</c:v>
                </c:pt>
                <c:pt idx="1168">
                  <c:v>49.6</c:v>
                </c:pt>
                <c:pt idx="1169">
                  <c:v>49.6</c:v>
                </c:pt>
                <c:pt idx="1170">
                  <c:v>49.6</c:v>
                </c:pt>
                <c:pt idx="1171">
                  <c:v>49.6</c:v>
                </c:pt>
                <c:pt idx="1172">
                  <c:v>49.59</c:v>
                </c:pt>
                <c:pt idx="1173">
                  <c:v>49.59</c:v>
                </c:pt>
                <c:pt idx="1174">
                  <c:v>49.59</c:v>
                </c:pt>
                <c:pt idx="1175">
                  <c:v>49.57</c:v>
                </c:pt>
                <c:pt idx="1176">
                  <c:v>49.56</c:v>
                </c:pt>
                <c:pt idx="1177">
                  <c:v>49.54</c:v>
                </c:pt>
                <c:pt idx="1178">
                  <c:v>49.52</c:v>
                </c:pt>
                <c:pt idx="1179">
                  <c:v>49.49</c:v>
                </c:pt>
                <c:pt idx="1180">
                  <c:v>49.48</c:v>
                </c:pt>
                <c:pt idx="1181">
                  <c:v>49.47</c:v>
                </c:pt>
                <c:pt idx="1182">
                  <c:v>49.45</c:v>
                </c:pt>
                <c:pt idx="1183">
                  <c:v>49.44</c:v>
                </c:pt>
                <c:pt idx="1184">
                  <c:v>49.42</c:v>
                </c:pt>
                <c:pt idx="1185">
                  <c:v>49.4</c:v>
                </c:pt>
                <c:pt idx="1186">
                  <c:v>49.39</c:v>
                </c:pt>
                <c:pt idx="1187">
                  <c:v>49.37</c:v>
                </c:pt>
                <c:pt idx="1188">
                  <c:v>49.36</c:v>
                </c:pt>
                <c:pt idx="1189">
                  <c:v>49.35</c:v>
                </c:pt>
                <c:pt idx="1190">
                  <c:v>49.35</c:v>
                </c:pt>
                <c:pt idx="1191">
                  <c:v>49.35</c:v>
                </c:pt>
                <c:pt idx="1192">
                  <c:v>49.35</c:v>
                </c:pt>
                <c:pt idx="1193">
                  <c:v>49.35</c:v>
                </c:pt>
                <c:pt idx="1194">
                  <c:v>49.35</c:v>
                </c:pt>
                <c:pt idx="1195">
                  <c:v>49.35</c:v>
                </c:pt>
                <c:pt idx="1196">
                  <c:v>49.35</c:v>
                </c:pt>
                <c:pt idx="1197">
                  <c:v>49.35</c:v>
                </c:pt>
                <c:pt idx="1198">
                  <c:v>49.35</c:v>
                </c:pt>
                <c:pt idx="1199">
                  <c:v>49.35</c:v>
                </c:pt>
                <c:pt idx="1200">
                  <c:v>49.35</c:v>
                </c:pt>
                <c:pt idx="1201">
                  <c:v>49.35</c:v>
                </c:pt>
                <c:pt idx="1202">
                  <c:v>49.35</c:v>
                </c:pt>
                <c:pt idx="1203">
                  <c:v>49.35</c:v>
                </c:pt>
                <c:pt idx="1204">
                  <c:v>49.36</c:v>
                </c:pt>
                <c:pt idx="1205">
                  <c:v>49.36</c:v>
                </c:pt>
                <c:pt idx="1206">
                  <c:v>49.36</c:v>
                </c:pt>
                <c:pt idx="1207">
                  <c:v>49.36</c:v>
                </c:pt>
                <c:pt idx="1208">
                  <c:v>49.36</c:v>
                </c:pt>
                <c:pt idx="1209">
                  <c:v>49.36</c:v>
                </c:pt>
                <c:pt idx="1210">
                  <c:v>49.37</c:v>
                </c:pt>
                <c:pt idx="1211">
                  <c:v>49.37</c:v>
                </c:pt>
                <c:pt idx="1212">
                  <c:v>49.38</c:v>
                </c:pt>
                <c:pt idx="1213">
                  <c:v>49.39</c:v>
                </c:pt>
                <c:pt idx="1214">
                  <c:v>49.4</c:v>
                </c:pt>
                <c:pt idx="1215">
                  <c:v>49.41</c:v>
                </c:pt>
                <c:pt idx="1216">
                  <c:v>49.42</c:v>
                </c:pt>
                <c:pt idx="1217">
                  <c:v>49.43</c:v>
                </c:pt>
                <c:pt idx="1218">
                  <c:v>49.43</c:v>
                </c:pt>
                <c:pt idx="1219">
                  <c:v>49.44</c:v>
                </c:pt>
                <c:pt idx="1220">
                  <c:v>49.45</c:v>
                </c:pt>
                <c:pt idx="1221">
                  <c:v>49.45</c:v>
                </c:pt>
                <c:pt idx="1222">
                  <c:v>49.45</c:v>
                </c:pt>
                <c:pt idx="1223">
                  <c:v>49.46</c:v>
                </c:pt>
                <c:pt idx="1224">
                  <c:v>49.46</c:v>
                </c:pt>
                <c:pt idx="1225">
                  <c:v>49.47</c:v>
                </c:pt>
                <c:pt idx="1226">
                  <c:v>49.48</c:v>
                </c:pt>
                <c:pt idx="1227">
                  <c:v>49.49</c:v>
                </c:pt>
                <c:pt idx="1228">
                  <c:v>49.49</c:v>
                </c:pt>
                <c:pt idx="1229">
                  <c:v>49.5</c:v>
                </c:pt>
                <c:pt idx="1230">
                  <c:v>49.51</c:v>
                </c:pt>
                <c:pt idx="1231">
                  <c:v>49.52</c:v>
                </c:pt>
                <c:pt idx="1232">
                  <c:v>49.53</c:v>
                </c:pt>
                <c:pt idx="1233">
                  <c:v>49.54</c:v>
                </c:pt>
                <c:pt idx="1234">
                  <c:v>49.55</c:v>
                </c:pt>
                <c:pt idx="1235">
                  <c:v>49.56</c:v>
                </c:pt>
                <c:pt idx="1236">
                  <c:v>49.56</c:v>
                </c:pt>
                <c:pt idx="1237">
                  <c:v>49.57</c:v>
                </c:pt>
                <c:pt idx="1238">
                  <c:v>49.57</c:v>
                </c:pt>
                <c:pt idx="1239">
                  <c:v>49.57</c:v>
                </c:pt>
                <c:pt idx="1240">
                  <c:v>49.57</c:v>
                </c:pt>
                <c:pt idx="1241">
                  <c:v>49.58</c:v>
                </c:pt>
                <c:pt idx="1242">
                  <c:v>49.58</c:v>
                </c:pt>
                <c:pt idx="1243">
                  <c:v>49.58</c:v>
                </c:pt>
                <c:pt idx="1244">
                  <c:v>49.58</c:v>
                </c:pt>
                <c:pt idx="1245">
                  <c:v>49.58</c:v>
                </c:pt>
                <c:pt idx="1246">
                  <c:v>49.59</c:v>
                </c:pt>
                <c:pt idx="1247">
                  <c:v>49.59</c:v>
                </c:pt>
                <c:pt idx="1248">
                  <c:v>49.59</c:v>
                </c:pt>
                <c:pt idx="1249">
                  <c:v>49.6</c:v>
                </c:pt>
                <c:pt idx="1250">
                  <c:v>49.6</c:v>
                </c:pt>
                <c:pt idx="1251">
                  <c:v>49.6</c:v>
                </c:pt>
                <c:pt idx="1252">
                  <c:v>49.6</c:v>
                </c:pt>
                <c:pt idx="1253">
                  <c:v>49.6</c:v>
                </c:pt>
                <c:pt idx="1254">
                  <c:v>49.6</c:v>
                </c:pt>
                <c:pt idx="1255">
                  <c:v>49.6</c:v>
                </c:pt>
                <c:pt idx="1256">
                  <c:v>49.6</c:v>
                </c:pt>
                <c:pt idx="1257">
                  <c:v>49.6</c:v>
                </c:pt>
                <c:pt idx="1258">
                  <c:v>49.6</c:v>
                </c:pt>
                <c:pt idx="1259">
                  <c:v>49.6</c:v>
                </c:pt>
                <c:pt idx="1260">
                  <c:v>49.6</c:v>
                </c:pt>
                <c:pt idx="1261">
                  <c:v>49.6</c:v>
                </c:pt>
                <c:pt idx="1262">
                  <c:v>49.6</c:v>
                </c:pt>
                <c:pt idx="1263">
                  <c:v>49.6</c:v>
                </c:pt>
                <c:pt idx="1264">
                  <c:v>49.6</c:v>
                </c:pt>
                <c:pt idx="1265">
                  <c:v>49.6</c:v>
                </c:pt>
                <c:pt idx="1266">
                  <c:v>49.6</c:v>
                </c:pt>
                <c:pt idx="1267">
                  <c:v>49.6</c:v>
                </c:pt>
                <c:pt idx="1268">
                  <c:v>49.6</c:v>
                </c:pt>
                <c:pt idx="1269">
                  <c:v>49.6</c:v>
                </c:pt>
                <c:pt idx="1270">
                  <c:v>49.6</c:v>
                </c:pt>
                <c:pt idx="1271">
                  <c:v>49.6</c:v>
                </c:pt>
                <c:pt idx="1272">
                  <c:v>49.6</c:v>
                </c:pt>
                <c:pt idx="1273">
                  <c:v>49.6</c:v>
                </c:pt>
                <c:pt idx="1274">
                  <c:v>49.6</c:v>
                </c:pt>
                <c:pt idx="1275">
                  <c:v>49.6</c:v>
                </c:pt>
                <c:pt idx="1276">
                  <c:v>49.6</c:v>
                </c:pt>
                <c:pt idx="1277">
                  <c:v>49.6</c:v>
                </c:pt>
                <c:pt idx="1278">
                  <c:v>49.6</c:v>
                </c:pt>
                <c:pt idx="1279">
                  <c:v>49.6</c:v>
                </c:pt>
                <c:pt idx="1280">
                  <c:v>49.6</c:v>
                </c:pt>
                <c:pt idx="1281">
                  <c:v>49.6</c:v>
                </c:pt>
                <c:pt idx="1282">
                  <c:v>49.6</c:v>
                </c:pt>
                <c:pt idx="1283">
                  <c:v>49.6</c:v>
                </c:pt>
                <c:pt idx="1284">
                  <c:v>49.6</c:v>
                </c:pt>
                <c:pt idx="1285">
                  <c:v>49.6</c:v>
                </c:pt>
                <c:pt idx="1286">
                  <c:v>49.6</c:v>
                </c:pt>
                <c:pt idx="1287">
                  <c:v>49.6</c:v>
                </c:pt>
                <c:pt idx="1288">
                  <c:v>49.6</c:v>
                </c:pt>
                <c:pt idx="1289">
                  <c:v>49.6</c:v>
                </c:pt>
                <c:pt idx="1290">
                  <c:v>49.6</c:v>
                </c:pt>
                <c:pt idx="1291">
                  <c:v>49.6</c:v>
                </c:pt>
                <c:pt idx="1292">
                  <c:v>49.6</c:v>
                </c:pt>
                <c:pt idx="1293">
                  <c:v>49.6</c:v>
                </c:pt>
                <c:pt idx="1294">
                  <c:v>49.6</c:v>
                </c:pt>
                <c:pt idx="1295">
                  <c:v>49.6</c:v>
                </c:pt>
                <c:pt idx="1296">
                  <c:v>49.6</c:v>
                </c:pt>
                <c:pt idx="1297">
                  <c:v>49.6</c:v>
                </c:pt>
                <c:pt idx="1298">
                  <c:v>49.6</c:v>
                </c:pt>
                <c:pt idx="1299">
                  <c:v>49.59</c:v>
                </c:pt>
                <c:pt idx="1300">
                  <c:v>49.59</c:v>
                </c:pt>
                <c:pt idx="1301">
                  <c:v>49.58</c:v>
                </c:pt>
                <c:pt idx="1302">
                  <c:v>49.57</c:v>
                </c:pt>
                <c:pt idx="1303">
                  <c:v>49.56</c:v>
                </c:pt>
                <c:pt idx="1304">
                  <c:v>49.55</c:v>
                </c:pt>
                <c:pt idx="1305">
                  <c:v>49.54</c:v>
                </c:pt>
                <c:pt idx="1306">
                  <c:v>49.52</c:v>
                </c:pt>
                <c:pt idx="1307">
                  <c:v>49.51</c:v>
                </c:pt>
                <c:pt idx="1308">
                  <c:v>49.49</c:v>
                </c:pt>
                <c:pt idx="1309">
                  <c:v>49.47</c:v>
                </c:pt>
                <c:pt idx="1310">
                  <c:v>49.46</c:v>
                </c:pt>
                <c:pt idx="1311">
                  <c:v>49.45</c:v>
                </c:pt>
                <c:pt idx="1312">
                  <c:v>49.44</c:v>
                </c:pt>
                <c:pt idx="1313">
                  <c:v>49.43</c:v>
                </c:pt>
                <c:pt idx="1314">
                  <c:v>49.42</c:v>
                </c:pt>
                <c:pt idx="1315">
                  <c:v>49.4</c:v>
                </c:pt>
                <c:pt idx="1316">
                  <c:v>49.38</c:v>
                </c:pt>
                <c:pt idx="1317">
                  <c:v>49.37</c:v>
                </c:pt>
                <c:pt idx="1318">
                  <c:v>49.36</c:v>
                </c:pt>
                <c:pt idx="1319">
                  <c:v>49.35</c:v>
                </c:pt>
                <c:pt idx="1320">
                  <c:v>49.34</c:v>
                </c:pt>
                <c:pt idx="1321">
                  <c:v>49.34</c:v>
                </c:pt>
                <c:pt idx="1322">
                  <c:v>49.33</c:v>
                </c:pt>
                <c:pt idx="1323">
                  <c:v>49.33</c:v>
                </c:pt>
                <c:pt idx="1324">
                  <c:v>49.33</c:v>
                </c:pt>
                <c:pt idx="1325">
                  <c:v>49.33</c:v>
                </c:pt>
                <c:pt idx="1326">
                  <c:v>49.33</c:v>
                </c:pt>
                <c:pt idx="1327">
                  <c:v>49.33</c:v>
                </c:pt>
                <c:pt idx="1328">
                  <c:v>49.33</c:v>
                </c:pt>
                <c:pt idx="1329">
                  <c:v>49.33</c:v>
                </c:pt>
                <c:pt idx="1330">
                  <c:v>49.33</c:v>
                </c:pt>
                <c:pt idx="1331">
                  <c:v>49.33</c:v>
                </c:pt>
                <c:pt idx="1332">
                  <c:v>49.33</c:v>
                </c:pt>
                <c:pt idx="1333">
                  <c:v>49.33</c:v>
                </c:pt>
                <c:pt idx="1334">
                  <c:v>49.33</c:v>
                </c:pt>
                <c:pt idx="1335">
                  <c:v>49.33</c:v>
                </c:pt>
                <c:pt idx="1336">
                  <c:v>49.33</c:v>
                </c:pt>
                <c:pt idx="1337">
                  <c:v>49.33</c:v>
                </c:pt>
                <c:pt idx="1338">
                  <c:v>49.33</c:v>
                </c:pt>
                <c:pt idx="1339">
                  <c:v>49.33</c:v>
                </c:pt>
                <c:pt idx="1340">
                  <c:v>49.33</c:v>
                </c:pt>
                <c:pt idx="1341">
                  <c:v>49.33</c:v>
                </c:pt>
                <c:pt idx="1342">
                  <c:v>49.33</c:v>
                </c:pt>
                <c:pt idx="1343">
                  <c:v>49.33</c:v>
                </c:pt>
                <c:pt idx="1344">
                  <c:v>49.33</c:v>
                </c:pt>
                <c:pt idx="1345">
                  <c:v>49.33</c:v>
                </c:pt>
                <c:pt idx="1346">
                  <c:v>49.33</c:v>
                </c:pt>
                <c:pt idx="1347">
                  <c:v>49.33</c:v>
                </c:pt>
                <c:pt idx="1348">
                  <c:v>49.33</c:v>
                </c:pt>
                <c:pt idx="1349">
                  <c:v>49.33</c:v>
                </c:pt>
                <c:pt idx="1350">
                  <c:v>49.33</c:v>
                </c:pt>
                <c:pt idx="1351">
                  <c:v>49.32</c:v>
                </c:pt>
                <c:pt idx="1352">
                  <c:v>49.32</c:v>
                </c:pt>
                <c:pt idx="1353">
                  <c:v>49.32</c:v>
                </c:pt>
                <c:pt idx="1354">
                  <c:v>49.32</c:v>
                </c:pt>
                <c:pt idx="1355">
                  <c:v>49.32</c:v>
                </c:pt>
                <c:pt idx="1356">
                  <c:v>49.32</c:v>
                </c:pt>
                <c:pt idx="1357">
                  <c:v>49.31</c:v>
                </c:pt>
                <c:pt idx="1358">
                  <c:v>49.31</c:v>
                </c:pt>
                <c:pt idx="1359">
                  <c:v>49.31</c:v>
                </c:pt>
                <c:pt idx="1360">
                  <c:v>49.31</c:v>
                </c:pt>
                <c:pt idx="1361">
                  <c:v>49.31</c:v>
                </c:pt>
                <c:pt idx="1362">
                  <c:v>49.31</c:v>
                </c:pt>
                <c:pt idx="1363">
                  <c:v>49.31</c:v>
                </c:pt>
                <c:pt idx="1364">
                  <c:v>49.31</c:v>
                </c:pt>
                <c:pt idx="1365">
                  <c:v>49.31</c:v>
                </c:pt>
                <c:pt idx="1366">
                  <c:v>49.31</c:v>
                </c:pt>
                <c:pt idx="1367">
                  <c:v>49.32</c:v>
                </c:pt>
                <c:pt idx="1368">
                  <c:v>49.32</c:v>
                </c:pt>
                <c:pt idx="1369">
                  <c:v>49.32</c:v>
                </c:pt>
                <c:pt idx="1370">
                  <c:v>49.33</c:v>
                </c:pt>
                <c:pt idx="1371">
                  <c:v>49.33</c:v>
                </c:pt>
                <c:pt idx="1372">
                  <c:v>49.33</c:v>
                </c:pt>
                <c:pt idx="1373">
                  <c:v>49.33</c:v>
                </c:pt>
                <c:pt idx="1374">
                  <c:v>49.33</c:v>
                </c:pt>
                <c:pt idx="1375">
                  <c:v>49.33</c:v>
                </c:pt>
                <c:pt idx="1376">
                  <c:v>49.34</c:v>
                </c:pt>
                <c:pt idx="1377">
                  <c:v>49.34</c:v>
                </c:pt>
                <c:pt idx="1378">
                  <c:v>49.35</c:v>
                </c:pt>
                <c:pt idx="1379">
                  <c:v>49.36</c:v>
                </c:pt>
                <c:pt idx="1380">
                  <c:v>49.38</c:v>
                </c:pt>
                <c:pt idx="1381">
                  <c:v>49.4</c:v>
                </c:pt>
                <c:pt idx="1382">
                  <c:v>49.43</c:v>
                </c:pt>
                <c:pt idx="1383">
                  <c:v>49.46</c:v>
                </c:pt>
                <c:pt idx="1384">
                  <c:v>49.49</c:v>
                </c:pt>
                <c:pt idx="1385">
                  <c:v>49.52</c:v>
                </c:pt>
                <c:pt idx="1386">
                  <c:v>49.55</c:v>
                </c:pt>
                <c:pt idx="1387">
                  <c:v>49.56</c:v>
                </c:pt>
                <c:pt idx="1388">
                  <c:v>49.58</c:v>
                </c:pt>
                <c:pt idx="1389">
                  <c:v>49.59</c:v>
                </c:pt>
                <c:pt idx="1390">
                  <c:v>49.59</c:v>
                </c:pt>
                <c:pt idx="1391">
                  <c:v>49.59</c:v>
                </c:pt>
                <c:pt idx="1392">
                  <c:v>49.6</c:v>
                </c:pt>
                <c:pt idx="1393">
                  <c:v>49.6</c:v>
                </c:pt>
                <c:pt idx="1394">
                  <c:v>49.6</c:v>
                </c:pt>
                <c:pt idx="1395">
                  <c:v>49.6</c:v>
                </c:pt>
                <c:pt idx="1396">
                  <c:v>49.6</c:v>
                </c:pt>
                <c:pt idx="1397">
                  <c:v>49.6</c:v>
                </c:pt>
                <c:pt idx="1398">
                  <c:v>49.6</c:v>
                </c:pt>
                <c:pt idx="1399">
                  <c:v>49.6</c:v>
                </c:pt>
                <c:pt idx="1400">
                  <c:v>49.6</c:v>
                </c:pt>
                <c:pt idx="1401">
                  <c:v>49.6</c:v>
                </c:pt>
                <c:pt idx="1402">
                  <c:v>49.6</c:v>
                </c:pt>
                <c:pt idx="1403">
                  <c:v>49.6</c:v>
                </c:pt>
                <c:pt idx="1404">
                  <c:v>49.6</c:v>
                </c:pt>
                <c:pt idx="1405">
                  <c:v>49.6</c:v>
                </c:pt>
                <c:pt idx="1406">
                  <c:v>49.6</c:v>
                </c:pt>
                <c:pt idx="1407">
                  <c:v>49.6</c:v>
                </c:pt>
                <c:pt idx="1408">
                  <c:v>49.6</c:v>
                </c:pt>
                <c:pt idx="1409">
                  <c:v>49.6</c:v>
                </c:pt>
                <c:pt idx="1410">
                  <c:v>49.6</c:v>
                </c:pt>
                <c:pt idx="1411">
                  <c:v>49.6</c:v>
                </c:pt>
                <c:pt idx="1412">
                  <c:v>49.6</c:v>
                </c:pt>
                <c:pt idx="1413">
                  <c:v>49.6</c:v>
                </c:pt>
                <c:pt idx="1414">
                  <c:v>49.6</c:v>
                </c:pt>
                <c:pt idx="1415">
                  <c:v>49.6</c:v>
                </c:pt>
                <c:pt idx="1416">
                  <c:v>49.61</c:v>
                </c:pt>
                <c:pt idx="1417">
                  <c:v>49.61</c:v>
                </c:pt>
                <c:pt idx="1418">
                  <c:v>49.61</c:v>
                </c:pt>
                <c:pt idx="1419">
                  <c:v>49.61</c:v>
                </c:pt>
                <c:pt idx="1420">
                  <c:v>49.61</c:v>
                </c:pt>
                <c:pt idx="1421">
                  <c:v>49.61</c:v>
                </c:pt>
                <c:pt idx="1422">
                  <c:v>49.62</c:v>
                </c:pt>
                <c:pt idx="1423">
                  <c:v>49.62</c:v>
                </c:pt>
                <c:pt idx="1424">
                  <c:v>49.63</c:v>
                </c:pt>
                <c:pt idx="1425">
                  <c:v>49.64</c:v>
                </c:pt>
                <c:pt idx="1426">
                  <c:v>49.65</c:v>
                </c:pt>
                <c:pt idx="1427">
                  <c:v>49.66</c:v>
                </c:pt>
                <c:pt idx="1428">
                  <c:v>49.67</c:v>
                </c:pt>
                <c:pt idx="1429">
                  <c:v>49.68</c:v>
                </c:pt>
                <c:pt idx="1430">
                  <c:v>49.69</c:v>
                </c:pt>
                <c:pt idx="1431">
                  <c:v>49.7</c:v>
                </c:pt>
                <c:pt idx="1432">
                  <c:v>49.71</c:v>
                </c:pt>
                <c:pt idx="1433">
                  <c:v>49.71</c:v>
                </c:pt>
                <c:pt idx="1434">
                  <c:v>49.71</c:v>
                </c:pt>
                <c:pt idx="1435">
                  <c:v>49.72</c:v>
                </c:pt>
                <c:pt idx="1436">
                  <c:v>49.72</c:v>
                </c:pt>
                <c:pt idx="1437">
                  <c:v>49.72</c:v>
                </c:pt>
                <c:pt idx="1438">
                  <c:v>49.73</c:v>
                </c:pt>
                <c:pt idx="1439">
                  <c:v>49.73</c:v>
                </c:pt>
                <c:pt idx="1440">
                  <c:v>49.73</c:v>
                </c:pt>
                <c:pt idx="1441">
                  <c:v>49.73</c:v>
                </c:pt>
                <c:pt idx="1442">
                  <c:v>49.73</c:v>
                </c:pt>
                <c:pt idx="1443">
                  <c:v>49.73</c:v>
                </c:pt>
                <c:pt idx="1444">
                  <c:v>49.73</c:v>
                </c:pt>
                <c:pt idx="1445">
                  <c:v>49.73</c:v>
                </c:pt>
                <c:pt idx="1446">
                  <c:v>49.73</c:v>
                </c:pt>
                <c:pt idx="1447">
                  <c:v>49.73</c:v>
                </c:pt>
                <c:pt idx="1448">
                  <c:v>49.73</c:v>
                </c:pt>
                <c:pt idx="1449">
                  <c:v>49.73</c:v>
                </c:pt>
                <c:pt idx="1450">
                  <c:v>49.73</c:v>
                </c:pt>
                <c:pt idx="1451">
                  <c:v>49.73</c:v>
                </c:pt>
                <c:pt idx="1452">
                  <c:v>49.73</c:v>
                </c:pt>
                <c:pt idx="1453">
                  <c:v>49.73</c:v>
                </c:pt>
                <c:pt idx="1454">
                  <c:v>49.74</c:v>
                </c:pt>
                <c:pt idx="1455">
                  <c:v>49.74</c:v>
                </c:pt>
                <c:pt idx="1456">
                  <c:v>49.74</c:v>
                </c:pt>
                <c:pt idx="1457">
                  <c:v>49.75</c:v>
                </c:pt>
                <c:pt idx="1458">
                  <c:v>49.75</c:v>
                </c:pt>
                <c:pt idx="1459">
                  <c:v>49.75</c:v>
                </c:pt>
                <c:pt idx="1460">
                  <c:v>49.75</c:v>
                </c:pt>
                <c:pt idx="1461">
                  <c:v>49.75</c:v>
                </c:pt>
                <c:pt idx="1462">
                  <c:v>49.75</c:v>
                </c:pt>
                <c:pt idx="1463">
                  <c:v>49.75</c:v>
                </c:pt>
                <c:pt idx="1464">
                  <c:v>49.75</c:v>
                </c:pt>
                <c:pt idx="1465">
                  <c:v>49.74</c:v>
                </c:pt>
                <c:pt idx="1466">
                  <c:v>49.74</c:v>
                </c:pt>
                <c:pt idx="1467">
                  <c:v>49.74</c:v>
                </c:pt>
                <c:pt idx="1468">
                  <c:v>49.74</c:v>
                </c:pt>
                <c:pt idx="1469">
                  <c:v>49.74</c:v>
                </c:pt>
                <c:pt idx="1470">
                  <c:v>49.73</c:v>
                </c:pt>
                <c:pt idx="1471">
                  <c:v>49.73</c:v>
                </c:pt>
                <c:pt idx="1472">
                  <c:v>49.73</c:v>
                </c:pt>
                <c:pt idx="1473">
                  <c:v>49.73</c:v>
                </c:pt>
                <c:pt idx="1474">
                  <c:v>49.73</c:v>
                </c:pt>
                <c:pt idx="1475">
                  <c:v>49.73</c:v>
                </c:pt>
                <c:pt idx="1476">
                  <c:v>49.73</c:v>
                </c:pt>
                <c:pt idx="1477">
                  <c:v>49.73</c:v>
                </c:pt>
                <c:pt idx="1478">
                  <c:v>49.73</c:v>
                </c:pt>
                <c:pt idx="1479">
                  <c:v>49.73</c:v>
                </c:pt>
                <c:pt idx="1480">
                  <c:v>49.73</c:v>
                </c:pt>
                <c:pt idx="1481">
                  <c:v>49.73</c:v>
                </c:pt>
                <c:pt idx="1482">
                  <c:v>49.72</c:v>
                </c:pt>
                <c:pt idx="1483">
                  <c:v>49.72</c:v>
                </c:pt>
                <c:pt idx="1484">
                  <c:v>49.72</c:v>
                </c:pt>
                <c:pt idx="1485">
                  <c:v>49.71</c:v>
                </c:pt>
                <c:pt idx="1486">
                  <c:v>49.7</c:v>
                </c:pt>
                <c:pt idx="1487">
                  <c:v>49.68</c:v>
                </c:pt>
                <c:pt idx="1488">
                  <c:v>49.67</c:v>
                </c:pt>
                <c:pt idx="1489">
                  <c:v>49.66</c:v>
                </c:pt>
                <c:pt idx="1490">
                  <c:v>49.65</c:v>
                </c:pt>
                <c:pt idx="1491">
                  <c:v>49.64</c:v>
                </c:pt>
                <c:pt idx="1492">
                  <c:v>49.63</c:v>
                </c:pt>
                <c:pt idx="1493">
                  <c:v>49.62</c:v>
                </c:pt>
                <c:pt idx="1494">
                  <c:v>49.61</c:v>
                </c:pt>
                <c:pt idx="1495">
                  <c:v>49.6</c:v>
                </c:pt>
                <c:pt idx="1496">
                  <c:v>49.6</c:v>
                </c:pt>
                <c:pt idx="1497">
                  <c:v>49.6</c:v>
                </c:pt>
                <c:pt idx="1498">
                  <c:v>49.6</c:v>
                </c:pt>
                <c:pt idx="1499">
                  <c:v>49.6</c:v>
                </c:pt>
                <c:pt idx="1500">
                  <c:v>49.6</c:v>
                </c:pt>
                <c:pt idx="1501">
                  <c:v>49.6</c:v>
                </c:pt>
                <c:pt idx="1502">
                  <c:v>49.6</c:v>
                </c:pt>
                <c:pt idx="1503">
                  <c:v>49.6</c:v>
                </c:pt>
                <c:pt idx="1504">
                  <c:v>49.6</c:v>
                </c:pt>
                <c:pt idx="1505">
                  <c:v>49.6</c:v>
                </c:pt>
                <c:pt idx="1506">
                  <c:v>49.6</c:v>
                </c:pt>
                <c:pt idx="1507">
                  <c:v>49.6</c:v>
                </c:pt>
                <c:pt idx="1508">
                  <c:v>49.6</c:v>
                </c:pt>
                <c:pt idx="1509">
                  <c:v>49.6</c:v>
                </c:pt>
                <c:pt idx="1510">
                  <c:v>49.6</c:v>
                </c:pt>
                <c:pt idx="1511">
                  <c:v>49.6</c:v>
                </c:pt>
                <c:pt idx="1512">
                  <c:v>49.6</c:v>
                </c:pt>
                <c:pt idx="1513">
                  <c:v>49.6</c:v>
                </c:pt>
                <c:pt idx="1514">
                  <c:v>49.6</c:v>
                </c:pt>
                <c:pt idx="1515">
                  <c:v>49.6</c:v>
                </c:pt>
                <c:pt idx="1516">
                  <c:v>49.6</c:v>
                </c:pt>
                <c:pt idx="1517">
                  <c:v>49.6</c:v>
                </c:pt>
                <c:pt idx="1518">
                  <c:v>49.6</c:v>
                </c:pt>
                <c:pt idx="1519">
                  <c:v>49.6</c:v>
                </c:pt>
                <c:pt idx="1520">
                  <c:v>49.6</c:v>
                </c:pt>
                <c:pt idx="1521">
                  <c:v>49.6</c:v>
                </c:pt>
                <c:pt idx="1522">
                  <c:v>49.6</c:v>
                </c:pt>
                <c:pt idx="1523">
                  <c:v>49.6</c:v>
                </c:pt>
                <c:pt idx="1524">
                  <c:v>49.6</c:v>
                </c:pt>
                <c:pt idx="1525">
                  <c:v>49.59</c:v>
                </c:pt>
                <c:pt idx="1526">
                  <c:v>49.59</c:v>
                </c:pt>
                <c:pt idx="1527">
                  <c:v>49.59</c:v>
                </c:pt>
                <c:pt idx="1528">
                  <c:v>49.58</c:v>
                </c:pt>
                <c:pt idx="1529">
                  <c:v>49.58</c:v>
                </c:pt>
                <c:pt idx="1530">
                  <c:v>49.57</c:v>
                </c:pt>
                <c:pt idx="1531">
                  <c:v>49.55</c:v>
                </c:pt>
                <c:pt idx="1532">
                  <c:v>49.54</c:v>
                </c:pt>
                <c:pt idx="1533">
                  <c:v>49.51</c:v>
                </c:pt>
                <c:pt idx="1534">
                  <c:v>49.5</c:v>
                </c:pt>
                <c:pt idx="1535">
                  <c:v>49.48</c:v>
                </c:pt>
                <c:pt idx="1536">
                  <c:v>49.46</c:v>
                </c:pt>
                <c:pt idx="1537">
                  <c:v>49.44</c:v>
                </c:pt>
                <c:pt idx="1538">
                  <c:v>49.42</c:v>
                </c:pt>
                <c:pt idx="1539">
                  <c:v>49.4</c:v>
                </c:pt>
                <c:pt idx="1540">
                  <c:v>49.39</c:v>
                </c:pt>
                <c:pt idx="1541">
                  <c:v>49.37</c:v>
                </c:pt>
                <c:pt idx="1542">
                  <c:v>49.36</c:v>
                </c:pt>
                <c:pt idx="1543">
                  <c:v>49.36</c:v>
                </c:pt>
                <c:pt idx="1544">
                  <c:v>49.35</c:v>
                </c:pt>
                <c:pt idx="1545">
                  <c:v>49.34</c:v>
                </c:pt>
                <c:pt idx="1546">
                  <c:v>49.34</c:v>
                </c:pt>
                <c:pt idx="1547">
                  <c:v>49.33</c:v>
                </c:pt>
                <c:pt idx="1548">
                  <c:v>49.33</c:v>
                </c:pt>
                <c:pt idx="1549">
                  <c:v>49.33</c:v>
                </c:pt>
                <c:pt idx="1550">
                  <c:v>49.33</c:v>
                </c:pt>
                <c:pt idx="1551">
                  <c:v>49.33</c:v>
                </c:pt>
                <c:pt idx="1552">
                  <c:v>49.33</c:v>
                </c:pt>
                <c:pt idx="1553">
                  <c:v>49.33</c:v>
                </c:pt>
                <c:pt idx="1554">
                  <c:v>49.33</c:v>
                </c:pt>
                <c:pt idx="1555">
                  <c:v>49.33</c:v>
                </c:pt>
                <c:pt idx="1556">
                  <c:v>49.33</c:v>
                </c:pt>
                <c:pt idx="1557">
                  <c:v>49.33</c:v>
                </c:pt>
                <c:pt idx="1558">
                  <c:v>49.33</c:v>
                </c:pt>
                <c:pt idx="1559">
                  <c:v>49.32</c:v>
                </c:pt>
                <c:pt idx="1560">
                  <c:v>49.32</c:v>
                </c:pt>
                <c:pt idx="1561">
                  <c:v>49.31</c:v>
                </c:pt>
                <c:pt idx="1562">
                  <c:v>49.3</c:v>
                </c:pt>
                <c:pt idx="1563">
                  <c:v>49.29</c:v>
                </c:pt>
                <c:pt idx="1564">
                  <c:v>49.28</c:v>
                </c:pt>
                <c:pt idx="1565">
                  <c:v>49.27</c:v>
                </c:pt>
                <c:pt idx="1566">
                  <c:v>49.26</c:v>
                </c:pt>
                <c:pt idx="1567">
                  <c:v>49.26</c:v>
                </c:pt>
                <c:pt idx="1568">
                  <c:v>49.25</c:v>
                </c:pt>
                <c:pt idx="1569">
                  <c:v>49.24</c:v>
                </c:pt>
                <c:pt idx="1570">
                  <c:v>49.23</c:v>
                </c:pt>
                <c:pt idx="1571">
                  <c:v>49.23</c:v>
                </c:pt>
                <c:pt idx="1572">
                  <c:v>49.22</c:v>
                </c:pt>
                <c:pt idx="1573">
                  <c:v>49.22</c:v>
                </c:pt>
                <c:pt idx="1574">
                  <c:v>49.22</c:v>
                </c:pt>
                <c:pt idx="1575">
                  <c:v>49.22</c:v>
                </c:pt>
                <c:pt idx="1576">
                  <c:v>49.21</c:v>
                </c:pt>
                <c:pt idx="1577">
                  <c:v>49.21</c:v>
                </c:pt>
                <c:pt idx="1578">
                  <c:v>49.21</c:v>
                </c:pt>
                <c:pt idx="1579">
                  <c:v>49.21</c:v>
                </c:pt>
                <c:pt idx="1580">
                  <c:v>49.21</c:v>
                </c:pt>
                <c:pt idx="1581">
                  <c:v>49.21</c:v>
                </c:pt>
                <c:pt idx="1582">
                  <c:v>49.21</c:v>
                </c:pt>
                <c:pt idx="1583">
                  <c:v>49.21</c:v>
                </c:pt>
                <c:pt idx="1584">
                  <c:v>49.21</c:v>
                </c:pt>
                <c:pt idx="1585">
                  <c:v>49.21</c:v>
                </c:pt>
                <c:pt idx="1586">
                  <c:v>49.21</c:v>
                </c:pt>
                <c:pt idx="1587">
                  <c:v>49.21</c:v>
                </c:pt>
                <c:pt idx="1588">
                  <c:v>49.21</c:v>
                </c:pt>
                <c:pt idx="1589">
                  <c:v>49.21</c:v>
                </c:pt>
                <c:pt idx="1590">
                  <c:v>49.22</c:v>
                </c:pt>
                <c:pt idx="1591">
                  <c:v>49.23</c:v>
                </c:pt>
                <c:pt idx="1592">
                  <c:v>49.23</c:v>
                </c:pt>
                <c:pt idx="1593">
                  <c:v>49.24</c:v>
                </c:pt>
                <c:pt idx="1594">
                  <c:v>49.25</c:v>
                </c:pt>
                <c:pt idx="1595">
                  <c:v>49.26</c:v>
                </c:pt>
                <c:pt idx="1596">
                  <c:v>49.26</c:v>
                </c:pt>
                <c:pt idx="1597">
                  <c:v>49.27</c:v>
                </c:pt>
                <c:pt idx="1598">
                  <c:v>49.28</c:v>
                </c:pt>
                <c:pt idx="1599">
                  <c:v>49.29</c:v>
                </c:pt>
                <c:pt idx="1600">
                  <c:v>49.3</c:v>
                </c:pt>
                <c:pt idx="1601">
                  <c:v>49.31</c:v>
                </c:pt>
                <c:pt idx="1602">
                  <c:v>49.31</c:v>
                </c:pt>
                <c:pt idx="1603">
                  <c:v>49.31</c:v>
                </c:pt>
                <c:pt idx="1604">
                  <c:v>49.31</c:v>
                </c:pt>
                <c:pt idx="1605">
                  <c:v>49.32</c:v>
                </c:pt>
                <c:pt idx="1606">
                  <c:v>49.32</c:v>
                </c:pt>
                <c:pt idx="1607">
                  <c:v>49.32</c:v>
                </c:pt>
                <c:pt idx="1608">
                  <c:v>49.33</c:v>
                </c:pt>
                <c:pt idx="1609">
                  <c:v>49.33</c:v>
                </c:pt>
                <c:pt idx="1610">
                  <c:v>49.33</c:v>
                </c:pt>
                <c:pt idx="1611">
                  <c:v>49.33</c:v>
                </c:pt>
                <c:pt idx="1612">
                  <c:v>49.33</c:v>
                </c:pt>
                <c:pt idx="1613">
                  <c:v>49.34</c:v>
                </c:pt>
                <c:pt idx="1614">
                  <c:v>49.35</c:v>
                </c:pt>
                <c:pt idx="1615">
                  <c:v>49.37</c:v>
                </c:pt>
                <c:pt idx="1616">
                  <c:v>49.39</c:v>
                </c:pt>
                <c:pt idx="1617">
                  <c:v>49.42</c:v>
                </c:pt>
                <c:pt idx="1618">
                  <c:v>49.45</c:v>
                </c:pt>
                <c:pt idx="1619">
                  <c:v>49.48</c:v>
                </c:pt>
                <c:pt idx="1620">
                  <c:v>49.51</c:v>
                </c:pt>
                <c:pt idx="1621">
                  <c:v>49.54</c:v>
                </c:pt>
                <c:pt idx="1622">
                  <c:v>49.56</c:v>
                </c:pt>
                <c:pt idx="1623">
                  <c:v>49.57</c:v>
                </c:pt>
                <c:pt idx="1624">
                  <c:v>49.58</c:v>
                </c:pt>
                <c:pt idx="1625">
                  <c:v>49.59</c:v>
                </c:pt>
                <c:pt idx="1626">
                  <c:v>49.59</c:v>
                </c:pt>
                <c:pt idx="1627">
                  <c:v>49.6</c:v>
                </c:pt>
                <c:pt idx="1628">
                  <c:v>49.6</c:v>
                </c:pt>
                <c:pt idx="1629">
                  <c:v>49.6</c:v>
                </c:pt>
                <c:pt idx="1630">
                  <c:v>49.6</c:v>
                </c:pt>
                <c:pt idx="1631">
                  <c:v>49.6</c:v>
                </c:pt>
                <c:pt idx="1632">
                  <c:v>49.6</c:v>
                </c:pt>
                <c:pt idx="1633">
                  <c:v>49.6</c:v>
                </c:pt>
                <c:pt idx="1634">
                  <c:v>49.6</c:v>
                </c:pt>
                <c:pt idx="1635">
                  <c:v>49.6</c:v>
                </c:pt>
                <c:pt idx="1636">
                  <c:v>49.6</c:v>
                </c:pt>
                <c:pt idx="1637">
                  <c:v>49.6</c:v>
                </c:pt>
                <c:pt idx="1638">
                  <c:v>49.6</c:v>
                </c:pt>
                <c:pt idx="1639">
                  <c:v>49.6</c:v>
                </c:pt>
                <c:pt idx="1640">
                  <c:v>49.61</c:v>
                </c:pt>
                <c:pt idx="1641">
                  <c:v>49.62</c:v>
                </c:pt>
                <c:pt idx="1642">
                  <c:v>49.63</c:v>
                </c:pt>
                <c:pt idx="1643">
                  <c:v>49.66</c:v>
                </c:pt>
                <c:pt idx="1644">
                  <c:v>49.68</c:v>
                </c:pt>
                <c:pt idx="1645">
                  <c:v>49.7</c:v>
                </c:pt>
                <c:pt idx="1646">
                  <c:v>49.71</c:v>
                </c:pt>
                <c:pt idx="1647">
                  <c:v>49.73</c:v>
                </c:pt>
                <c:pt idx="1648">
                  <c:v>49.73</c:v>
                </c:pt>
                <c:pt idx="1649">
                  <c:v>49.73</c:v>
                </c:pt>
                <c:pt idx="1650">
                  <c:v>49.73</c:v>
                </c:pt>
                <c:pt idx="1651">
                  <c:v>49.73</c:v>
                </c:pt>
                <c:pt idx="1652">
                  <c:v>49.74</c:v>
                </c:pt>
                <c:pt idx="1653">
                  <c:v>49.75</c:v>
                </c:pt>
                <c:pt idx="1654">
                  <c:v>49.76</c:v>
                </c:pt>
                <c:pt idx="1655">
                  <c:v>49.77</c:v>
                </c:pt>
                <c:pt idx="1656">
                  <c:v>49.79</c:v>
                </c:pt>
                <c:pt idx="1657">
                  <c:v>49.8</c:v>
                </c:pt>
                <c:pt idx="1658">
                  <c:v>49.81</c:v>
                </c:pt>
                <c:pt idx="1659">
                  <c:v>49.83</c:v>
                </c:pt>
                <c:pt idx="1660">
                  <c:v>49.84</c:v>
                </c:pt>
                <c:pt idx="1661">
                  <c:v>49.85</c:v>
                </c:pt>
                <c:pt idx="1662">
                  <c:v>49.87</c:v>
                </c:pt>
                <c:pt idx="1663">
                  <c:v>49.89</c:v>
                </c:pt>
                <c:pt idx="1664">
                  <c:v>49.9</c:v>
                </c:pt>
                <c:pt idx="1665">
                  <c:v>49.91</c:v>
                </c:pt>
                <c:pt idx="1666">
                  <c:v>49.93</c:v>
                </c:pt>
                <c:pt idx="1667">
                  <c:v>49.94</c:v>
                </c:pt>
                <c:pt idx="1668">
                  <c:v>49.96</c:v>
                </c:pt>
                <c:pt idx="1669">
                  <c:v>49.97</c:v>
                </c:pt>
                <c:pt idx="1670">
                  <c:v>49.98</c:v>
                </c:pt>
                <c:pt idx="1671">
                  <c:v>49.99</c:v>
                </c:pt>
                <c:pt idx="1672">
                  <c:v>50</c:v>
                </c:pt>
                <c:pt idx="1673">
                  <c:v>50</c:v>
                </c:pt>
                <c:pt idx="1674">
                  <c:v>50</c:v>
                </c:pt>
                <c:pt idx="1675">
                  <c:v>50</c:v>
                </c:pt>
                <c:pt idx="1676">
                  <c:v>50</c:v>
                </c:pt>
                <c:pt idx="1677">
                  <c:v>50</c:v>
                </c:pt>
                <c:pt idx="1678">
                  <c:v>50</c:v>
                </c:pt>
                <c:pt idx="1679">
                  <c:v>50</c:v>
                </c:pt>
                <c:pt idx="1680">
                  <c:v>50</c:v>
                </c:pt>
                <c:pt idx="1681">
                  <c:v>50</c:v>
                </c:pt>
                <c:pt idx="1682">
                  <c:v>50</c:v>
                </c:pt>
                <c:pt idx="1683">
                  <c:v>50</c:v>
                </c:pt>
                <c:pt idx="1684">
                  <c:v>50</c:v>
                </c:pt>
                <c:pt idx="1685">
                  <c:v>50</c:v>
                </c:pt>
                <c:pt idx="1686">
                  <c:v>50</c:v>
                </c:pt>
                <c:pt idx="1687">
                  <c:v>50</c:v>
                </c:pt>
                <c:pt idx="1688">
                  <c:v>50</c:v>
                </c:pt>
                <c:pt idx="1689">
                  <c:v>50</c:v>
                </c:pt>
                <c:pt idx="1690">
                  <c:v>50</c:v>
                </c:pt>
                <c:pt idx="1691">
                  <c:v>50</c:v>
                </c:pt>
                <c:pt idx="1692">
                  <c:v>50</c:v>
                </c:pt>
                <c:pt idx="1693">
                  <c:v>50</c:v>
                </c:pt>
                <c:pt idx="1694">
                  <c:v>50</c:v>
                </c:pt>
                <c:pt idx="1695">
                  <c:v>50</c:v>
                </c:pt>
                <c:pt idx="1696">
                  <c:v>50</c:v>
                </c:pt>
                <c:pt idx="1697">
                  <c:v>50</c:v>
                </c:pt>
                <c:pt idx="1698">
                  <c:v>50</c:v>
                </c:pt>
                <c:pt idx="1699">
                  <c:v>50</c:v>
                </c:pt>
                <c:pt idx="1700">
                  <c:v>50</c:v>
                </c:pt>
                <c:pt idx="1701">
                  <c:v>50</c:v>
                </c:pt>
                <c:pt idx="1702">
                  <c:v>50</c:v>
                </c:pt>
                <c:pt idx="1703">
                  <c:v>50</c:v>
                </c:pt>
                <c:pt idx="1704">
                  <c:v>50</c:v>
                </c:pt>
                <c:pt idx="1705">
                  <c:v>50</c:v>
                </c:pt>
                <c:pt idx="1706">
                  <c:v>50</c:v>
                </c:pt>
                <c:pt idx="1707">
                  <c:v>50</c:v>
                </c:pt>
                <c:pt idx="1708">
                  <c:v>50</c:v>
                </c:pt>
                <c:pt idx="1709">
                  <c:v>50</c:v>
                </c:pt>
                <c:pt idx="1710">
                  <c:v>50</c:v>
                </c:pt>
                <c:pt idx="1711">
                  <c:v>50</c:v>
                </c:pt>
                <c:pt idx="1712">
                  <c:v>50</c:v>
                </c:pt>
                <c:pt idx="1713">
                  <c:v>50</c:v>
                </c:pt>
                <c:pt idx="1714">
                  <c:v>50</c:v>
                </c:pt>
                <c:pt idx="1715">
                  <c:v>50</c:v>
                </c:pt>
                <c:pt idx="1716">
                  <c:v>50</c:v>
                </c:pt>
                <c:pt idx="1717">
                  <c:v>50</c:v>
                </c:pt>
                <c:pt idx="1718">
                  <c:v>50</c:v>
                </c:pt>
                <c:pt idx="1719">
                  <c:v>50</c:v>
                </c:pt>
                <c:pt idx="1720">
                  <c:v>50</c:v>
                </c:pt>
                <c:pt idx="1721">
                  <c:v>50</c:v>
                </c:pt>
                <c:pt idx="1722">
                  <c:v>50</c:v>
                </c:pt>
                <c:pt idx="1723">
                  <c:v>50</c:v>
                </c:pt>
                <c:pt idx="1724">
                  <c:v>50</c:v>
                </c:pt>
                <c:pt idx="1725">
                  <c:v>50</c:v>
                </c:pt>
                <c:pt idx="1726">
                  <c:v>50</c:v>
                </c:pt>
                <c:pt idx="1727">
                  <c:v>50</c:v>
                </c:pt>
                <c:pt idx="1728">
                  <c:v>50</c:v>
                </c:pt>
                <c:pt idx="1729">
                  <c:v>50</c:v>
                </c:pt>
                <c:pt idx="1730">
                  <c:v>50</c:v>
                </c:pt>
                <c:pt idx="1731">
                  <c:v>49.99</c:v>
                </c:pt>
                <c:pt idx="1732">
                  <c:v>49.99</c:v>
                </c:pt>
                <c:pt idx="1733">
                  <c:v>49.98</c:v>
                </c:pt>
                <c:pt idx="1734">
                  <c:v>49.98</c:v>
                </c:pt>
                <c:pt idx="1735">
                  <c:v>49.97</c:v>
                </c:pt>
                <c:pt idx="1736">
                  <c:v>49.97</c:v>
                </c:pt>
                <c:pt idx="1737">
                  <c:v>49.97</c:v>
                </c:pt>
                <c:pt idx="1738">
                  <c:v>49.96</c:v>
                </c:pt>
                <c:pt idx="1739">
                  <c:v>49.95</c:v>
                </c:pt>
                <c:pt idx="1740">
                  <c:v>49.95</c:v>
                </c:pt>
                <c:pt idx="1741">
                  <c:v>49.94</c:v>
                </c:pt>
                <c:pt idx="1742">
                  <c:v>49.93</c:v>
                </c:pt>
                <c:pt idx="1743">
                  <c:v>49.92</c:v>
                </c:pt>
                <c:pt idx="1744">
                  <c:v>49.91</c:v>
                </c:pt>
                <c:pt idx="1745">
                  <c:v>49.89</c:v>
                </c:pt>
                <c:pt idx="1746">
                  <c:v>49.88</c:v>
                </c:pt>
                <c:pt idx="1747">
                  <c:v>49.87</c:v>
                </c:pt>
                <c:pt idx="1748">
                  <c:v>49.86</c:v>
                </c:pt>
                <c:pt idx="1749">
                  <c:v>49.85</c:v>
                </c:pt>
                <c:pt idx="1750">
                  <c:v>49.85</c:v>
                </c:pt>
                <c:pt idx="1751">
                  <c:v>49.84</c:v>
                </c:pt>
                <c:pt idx="1752">
                  <c:v>49.83</c:v>
                </c:pt>
                <c:pt idx="1753">
                  <c:v>49.82</c:v>
                </c:pt>
                <c:pt idx="1754">
                  <c:v>49.8</c:v>
                </c:pt>
                <c:pt idx="1755">
                  <c:v>49.79</c:v>
                </c:pt>
                <c:pt idx="1756">
                  <c:v>49.78</c:v>
                </c:pt>
                <c:pt idx="1757">
                  <c:v>49.77</c:v>
                </c:pt>
                <c:pt idx="1758">
                  <c:v>49.76</c:v>
                </c:pt>
                <c:pt idx="1759">
                  <c:v>49.76</c:v>
                </c:pt>
                <c:pt idx="1760">
                  <c:v>49.75</c:v>
                </c:pt>
                <c:pt idx="1761">
                  <c:v>49.75</c:v>
                </c:pt>
                <c:pt idx="1762">
                  <c:v>49.74</c:v>
                </c:pt>
                <c:pt idx="1763">
                  <c:v>49.74</c:v>
                </c:pt>
                <c:pt idx="1764">
                  <c:v>49.73</c:v>
                </c:pt>
                <c:pt idx="1765">
                  <c:v>49.73</c:v>
                </c:pt>
                <c:pt idx="1766">
                  <c:v>49.73</c:v>
                </c:pt>
                <c:pt idx="1767">
                  <c:v>49.73</c:v>
                </c:pt>
                <c:pt idx="1768">
                  <c:v>49.73</c:v>
                </c:pt>
                <c:pt idx="1769">
                  <c:v>49.73</c:v>
                </c:pt>
                <c:pt idx="1770">
                  <c:v>49.73</c:v>
                </c:pt>
                <c:pt idx="1771">
                  <c:v>49.73</c:v>
                </c:pt>
                <c:pt idx="1772">
                  <c:v>49.73</c:v>
                </c:pt>
                <c:pt idx="1773">
                  <c:v>49.73</c:v>
                </c:pt>
                <c:pt idx="1774">
                  <c:v>49.73</c:v>
                </c:pt>
                <c:pt idx="1775">
                  <c:v>49.73</c:v>
                </c:pt>
                <c:pt idx="1776">
                  <c:v>49.73</c:v>
                </c:pt>
                <c:pt idx="1777">
                  <c:v>49.73</c:v>
                </c:pt>
                <c:pt idx="1778">
                  <c:v>49.73</c:v>
                </c:pt>
                <c:pt idx="1779">
                  <c:v>49.73</c:v>
                </c:pt>
                <c:pt idx="1780">
                  <c:v>49.73</c:v>
                </c:pt>
                <c:pt idx="1781">
                  <c:v>49.73</c:v>
                </c:pt>
                <c:pt idx="1782">
                  <c:v>49.73</c:v>
                </c:pt>
                <c:pt idx="1783">
                  <c:v>49.73</c:v>
                </c:pt>
                <c:pt idx="1784">
                  <c:v>49.73</c:v>
                </c:pt>
                <c:pt idx="1785">
                  <c:v>49.73</c:v>
                </c:pt>
                <c:pt idx="1786">
                  <c:v>49.73</c:v>
                </c:pt>
                <c:pt idx="1787">
                  <c:v>49.73</c:v>
                </c:pt>
                <c:pt idx="1788">
                  <c:v>49.73</c:v>
                </c:pt>
                <c:pt idx="1789">
                  <c:v>49.73</c:v>
                </c:pt>
                <c:pt idx="1790">
                  <c:v>49.73</c:v>
                </c:pt>
                <c:pt idx="1791">
                  <c:v>49.73</c:v>
                </c:pt>
                <c:pt idx="1792">
                  <c:v>49.73</c:v>
                </c:pt>
                <c:pt idx="1793">
                  <c:v>49.73</c:v>
                </c:pt>
                <c:pt idx="1794">
                  <c:v>49.73</c:v>
                </c:pt>
                <c:pt idx="1795">
                  <c:v>49.73</c:v>
                </c:pt>
                <c:pt idx="1796">
                  <c:v>49.73</c:v>
                </c:pt>
                <c:pt idx="1797">
                  <c:v>49.73</c:v>
                </c:pt>
                <c:pt idx="1798">
                  <c:v>49.73</c:v>
                </c:pt>
                <c:pt idx="1799">
                  <c:v>49.73</c:v>
                </c:pt>
                <c:pt idx="1800">
                  <c:v>49.73</c:v>
                </c:pt>
                <c:pt idx="1801">
                  <c:v>49.73</c:v>
                </c:pt>
                <c:pt idx="1802">
                  <c:v>49.73</c:v>
                </c:pt>
                <c:pt idx="1803">
                  <c:v>49.72</c:v>
                </c:pt>
                <c:pt idx="1804">
                  <c:v>49.72</c:v>
                </c:pt>
                <c:pt idx="1805">
                  <c:v>49.72</c:v>
                </c:pt>
                <c:pt idx="1806">
                  <c:v>49.71</c:v>
                </c:pt>
                <c:pt idx="1807">
                  <c:v>49.71</c:v>
                </c:pt>
                <c:pt idx="1808">
                  <c:v>49.71</c:v>
                </c:pt>
                <c:pt idx="1809">
                  <c:v>49.71</c:v>
                </c:pt>
                <c:pt idx="1810">
                  <c:v>49.7</c:v>
                </c:pt>
                <c:pt idx="1811">
                  <c:v>49.7</c:v>
                </c:pt>
                <c:pt idx="1812">
                  <c:v>49.7</c:v>
                </c:pt>
                <c:pt idx="1813">
                  <c:v>49.69</c:v>
                </c:pt>
                <c:pt idx="1814">
                  <c:v>49.68</c:v>
                </c:pt>
                <c:pt idx="1815">
                  <c:v>49.68</c:v>
                </c:pt>
                <c:pt idx="1816">
                  <c:v>49.67</c:v>
                </c:pt>
                <c:pt idx="1817">
                  <c:v>49.66</c:v>
                </c:pt>
                <c:pt idx="1818">
                  <c:v>49.66</c:v>
                </c:pt>
                <c:pt idx="1819">
                  <c:v>49.65</c:v>
                </c:pt>
                <c:pt idx="1820">
                  <c:v>49.65</c:v>
                </c:pt>
                <c:pt idx="1821">
                  <c:v>49.64</c:v>
                </c:pt>
                <c:pt idx="1822">
                  <c:v>49.64</c:v>
                </c:pt>
                <c:pt idx="1823">
                  <c:v>49.64</c:v>
                </c:pt>
                <c:pt idx="1824">
                  <c:v>49.64</c:v>
                </c:pt>
                <c:pt idx="1825">
                  <c:v>49.63</c:v>
                </c:pt>
                <c:pt idx="1826">
                  <c:v>49.63</c:v>
                </c:pt>
                <c:pt idx="1827">
                  <c:v>49.63</c:v>
                </c:pt>
                <c:pt idx="1828">
                  <c:v>49.63</c:v>
                </c:pt>
                <c:pt idx="1829">
                  <c:v>49.63</c:v>
                </c:pt>
                <c:pt idx="1830">
                  <c:v>49.63</c:v>
                </c:pt>
                <c:pt idx="1831">
                  <c:v>49.63</c:v>
                </c:pt>
                <c:pt idx="1832">
                  <c:v>49.63</c:v>
                </c:pt>
                <c:pt idx="1833">
                  <c:v>49.64</c:v>
                </c:pt>
                <c:pt idx="1834">
                  <c:v>49.64</c:v>
                </c:pt>
                <c:pt idx="1835">
                  <c:v>49.64</c:v>
                </c:pt>
                <c:pt idx="1836">
                  <c:v>49.63</c:v>
                </c:pt>
                <c:pt idx="1837">
                  <c:v>49.63</c:v>
                </c:pt>
                <c:pt idx="1838">
                  <c:v>49.63</c:v>
                </c:pt>
                <c:pt idx="1839">
                  <c:v>49.63</c:v>
                </c:pt>
                <c:pt idx="1840">
                  <c:v>49.62</c:v>
                </c:pt>
                <c:pt idx="1841">
                  <c:v>49.62</c:v>
                </c:pt>
                <c:pt idx="1842">
                  <c:v>49.62</c:v>
                </c:pt>
                <c:pt idx="1843">
                  <c:v>49.62</c:v>
                </c:pt>
                <c:pt idx="1844">
                  <c:v>49.61</c:v>
                </c:pt>
                <c:pt idx="1845">
                  <c:v>49.61</c:v>
                </c:pt>
                <c:pt idx="1846">
                  <c:v>49.6</c:v>
                </c:pt>
                <c:pt idx="1847">
                  <c:v>49.6</c:v>
                </c:pt>
                <c:pt idx="1848">
                  <c:v>49.61</c:v>
                </c:pt>
                <c:pt idx="1849">
                  <c:v>49.61</c:v>
                </c:pt>
                <c:pt idx="1850">
                  <c:v>49.6</c:v>
                </c:pt>
                <c:pt idx="1851">
                  <c:v>49.6</c:v>
                </c:pt>
                <c:pt idx="1852">
                  <c:v>49.6</c:v>
                </c:pt>
                <c:pt idx="1853">
                  <c:v>49.6</c:v>
                </c:pt>
                <c:pt idx="1854">
                  <c:v>49.6</c:v>
                </c:pt>
                <c:pt idx="1855">
                  <c:v>49.6</c:v>
                </c:pt>
                <c:pt idx="1856">
                  <c:v>49.6</c:v>
                </c:pt>
                <c:pt idx="1857">
                  <c:v>49.6</c:v>
                </c:pt>
                <c:pt idx="1858">
                  <c:v>49.6</c:v>
                </c:pt>
                <c:pt idx="1859">
                  <c:v>49.6</c:v>
                </c:pt>
                <c:pt idx="1860">
                  <c:v>49.6</c:v>
                </c:pt>
                <c:pt idx="1861">
                  <c:v>49.6</c:v>
                </c:pt>
                <c:pt idx="1862">
                  <c:v>49.6</c:v>
                </c:pt>
                <c:pt idx="1863">
                  <c:v>49.6</c:v>
                </c:pt>
                <c:pt idx="1864">
                  <c:v>49.6</c:v>
                </c:pt>
                <c:pt idx="1865">
                  <c:v>49.6</c:v>
                </c:pt>
                <c:pt idx="1866">
                  <c:v>49.6</c:v>
                </c:pt>
                <c:pt idx="1867">
                  <c:v>49.6</c:v>
                </c:pt>
                <c:pt idx="1868">
                  <c:v>49.6</c:v>
                </c:pt>
                <c:pt idx="1869">
                  <c:v>49.6</c:v>
                </c:pt>
                <c:pt idx="1870">
                  <c:v>49.6</c:v>
                </c:pt>
                <c:pt idx="1871">
                  <c:v>49.6</c:v>
                </c:pt>
                <c:pt idx="1872">
                  <c:v>49.6</c:v>
                </c:pt>
                <c:pt idx="1873">
                  <c:v>49.6</c:v>
                </c:pt>
                <c:pt idx="1874">
                  <c:v>49.6</c:v>
                </c:pt>
                <c:pt idx="1875">
                  <c:v>49.6</c:v>
                </c:pt>
                <c:pt idx="1876">
                  <c:v>49.6</c:v>
                </c:pt>
                <c:pt idx="1877">
                  <c:v>49.6</c:v>
                </c:pt>
                <c:pt idx="1878">
                  <c:v>49.6</c:v>
                </c:pt>
                <c:pt idx="1879">
                  <c:v>49.6</c:v>
                </c:pt>
                <c:pt idx="1880">
                  <c:v>49.6</c:v>
                </c:pt>
                <c:pt idx="1881">
                  <c:v>49.6</c:v>
                </c:pt>
                <c:pt idx="1882">
                  <c:v>49.6</c:v>
                </c:pt>
                <c:pt idx="1883">
                  <c:v>49.6</c:v>
                </c:pt>
                <c:pt idx="1884">
                  <c:v>49.6</c:v>
                </c:pt>
                <c:pt idx="1885">
                  <c:v>49.6</c:v>
                </c:pt>
                <c:pt idx="1886">
                  <c:v>49.6</c:v>
                </c:pt>
                <c:pt idx="1887">
                  <c:v>49.6</c:v>
                </c:pt>
                <c:pt idx="1888">
                  <c:v>49.6</c:v>
                </c:pt>
                <c:pt idx="1889">
                  <c:v>49.6</c:v>
                </c:pt>
                <c:pt idx="1890">
                  <c:v>49.6</c:v>
                </c:pt>
                <c:pt idx="1891">
                  <c:v>49.6</c:v>
                </c:pt>
                <c:pt idx="1892">
                  <c:v>49.6</c:v>
                </c:pt>
                <c:pt idx="1893">
                  <c:v>49.6</c:v>
                </c:pt>
                <c:pt idx="1894">
                  <c:v>49.6</c:v>
                </c:pt>
                <c:pt idx="1895">
                  <c:v>49.6</c:v>
                </c:pt>
                <c:pt idx="1896">
                  <c:v>49.6</c:v>
                </c:pt>
                <c:pt idx="1897">
                  <c:v>49.6</c:v>
                </c:pt>
                <c:pt idx="1898">
                  <c:v>49.6</c:v>
                </c:pt>
                <c:pt idx="1899">
                  <c:v>49.6</c:v>
                </c:pt>
                <c:pt idx="1900">
                  <c:v>49.6</c:v>
                </c:pt>
                <c:pt idx="1901">
                  <c:v>49.6</c:v>
                </c:pt>
                <c:pt idx="1902">
                  <c:v>49.6</c:v>
                </c:pt>
                <c:pt idx="1903">
                  <c:v>49.6</c:v>
                </c:pt>
                <c:pt idx="1904">
                  <c:v>49.6</c:v>
                </c:pt>
                <c:pt idx="1905">
                  <c:v>49.6</c:v>
                </c:pt>
                <c:pt idx="1906">
                  <c:v>49.6</c:v>
                </c:pt>
                <c:pt idx="1907">
                  <c:v>49.6</c:v>
                </c:pt>
                <c:pt idx="1908">
                  <c:v>49.6</c:v>
                </c:pt>
                <c:pt idx="1909">
                  <c:v>49.6</c:v>
                </c:pt>
                <c:pt idx="1910">
                  <c:v>49.6</c:v>
                </c:pt>
                <c:pt idx="1911">
                  <c:v>49.6</c:v>
                </c:pt>
                <c:pt idx="1912">
                  <c:v>49.6</c:v>
                </c:pt>
                <c:pt idx="1913">
                  <c:v>49.6</c:v>
                </c:pt>
                <c:pt idx="1914">
                  <c:v>49.6</c:v>
                </c:pt>
                <c:pt idx="1915">
                  <c:v>49.6</c:v>
                </c:pt>
                <c:pt idx="1916">
                  <c:v>49.6</c:v>
                </c:pt>
                <c:pt idx="1917">
                  <c:v>49.6</c:v>
                </c:pt>
                <c:pt idx="1918">
                  <c:v>49.6</c:v>
                </c:pt>
                <c:pt idx="1919">
                  <c:v>49.6</c:v>
                </c:pt>
                <c:pt idx="1920">
                  <c:v>49.6</c:v>
                </c:pt>
                <c:pt idx="1921">
                  <c:v>49.6</c:v>
                </c:pt>
                <c:pt idx="1922">
                  <c:v>49.6</c:v>
                </c:pt>
                <c:pt idx="1923">
                  <c:v>49.59</c:v>
                </c:pt>
                <c:pt idx="1924">
                  <c:v>49.59</c:v>
                </c:pt>
                <c:pt idx="1925">
                  <c:v>49.59</c:v>
                </c:pt>
                <c:pt idx="1926">
                  <c:v>49.58</c:v>
                </c:pt>
                <c:pt idx="1927">
                  <c:v>49.57</c:v>
                </c:pt>
                <c:pt idx="1928">
                  <c:v>49.57</c:v>
                </c:pt>
                <c:pt idx="1929">
                  <c:v>49.56</c:v>
                </c:pt>
                <c:pt idx="1930">
                  <c:v>49.55</c:v>
                </c:pt>
                <c:pt idx="1931">
                  <c:v>49.53</c:v>
                </c:pt>
                <c:pt idx="1932">
                  <c:v>49.52</c:v>
                </c:pt>
                <c:pt idx="1933">
                  <c:v>49.5</c:v>
                </c:pt>
                <c:pt idx="1934">
                  <c:v>49.49</c:v>
                </c:pt>
                <c:pt idx="1935">
                  <c:v>49.47</c:v>
                </c:pt>
                <c:pt idx="1936">
                  <c:v>49.46</c:v>
                </c:pt>
                <c:pt idx="1937">
                  <c:v>49.45</c:v>
                </c:pt>
                <c:pt idx="1938">
                  <c:v>49.43</c:v>
                </c:pt>
                <c:pt idx="1939">
                  <c:v>49.42</c:v>
                </c:pt>
                <c:pt idx="1940">
                  <c:v>49.4</c:v>
                </c:pt>
                <c:pt idx="1941">
                  <c:v>49.39</c:v>
                </c:pt>
                <c:pt idx="1942">
                  <c:v>49.38</c:v>
                </c:pt>
                <c:pt idx="1943">
                  <c:v>49.36</c:v>
                </c:pt>
                <c:pt idx="1944">
                  <c:v>49.36</c:v>
                </c:pt>
                <c:pt idx="1945">
                  <c:v>49.35</c:v>
                </c:pt>
                <c:pt idx="1946">
                  <c:v>49.35</c:v>
                </c:pt>
                <c:pt idx="1947">
                  <c:v>49.34</c:v>
                </c:pt>
                <c:pt idx="1948">
                  <c:v>49.34</c:v>
                </c:pt>
                <c:pt idx="1949">
                  <c:v>49.34</c:v>
                </c:pt>
                <c:pt idx="1950">
                  <c:v>49.34</c:v>
                </c:pt>
                <c:pt idx="1951">
                  <c:v>49.34</c:v>
                </c:pt>
                <c:pt idx="1952">
                  <c:v>49.34</c:v>
                </c:pt>
                <c:pt idx="1953">
                  <c:v>49.34</c:v>
                </c:pt>
                <c:pt idx="1954">
                  <c:v>49.34</c:v>
                </c:pt>
                <c:pt idx="1955">
                  <c:v>49.34</c:v>
                </c:pt>
                <c:pt idx="1956">
                  <c:v>49.34</c:v>
                </c:pt>
                <c:pt idx="1957">
                  <c:v>49.34</c:v>
                </c:pt>
                <c:pt idx="1958">
                  <c:v>49.34</c:v>
                </c:pt>
                <c:pt idx="1959">
                  <c:v>49.34</c:v>
                </c:pt>
                <c:pt idx="1960">
                  <c:v>49.35</c:v>
                </c:pt>
                <c:pt idx="1961">
                  <c:v>49.35</c:v>
                </c:pt>
                <c:pt idx="1962">
                  <c:v>49.35</c:v>
                </c:pt>
                <c:pt idx="1963">
                  <c:v>49.35</c:v>
                </c:pt>
                <c:pt idx="1964">
                  <c:v>49.35</c:v>
                </c:pt>
                <c:pt idx="1965">
                  <c:v>49.35</c:v>
                </c:pt>
                <c:pt idx="1966">
                  <c:v>49.36</c:v>
                </c:pt>
                <c:pt idx="1967">
                  <c:v>49.37</c:v>
                </c:pt>
                <c:pt idx="1968">
                  <c:v>49.37</c:v>
                </c:pt>
                <c:pt idx="1969">
                  <c:v>49.38</c:v>
                </c:pt>
                <c:pt idx="1970">
                  <c:v>49.38</c:v>
                </c:pt>
                <c:pt idx="1971">
                  <c:v>49.39</c:v>
                </c:pt>
                <c:pt idx="1972">
                  <c:v>49.39</c:v>
                </c:pt>
                <c:pt idx="1973">
                  <c:v>49.4</c:v>
                </c:pt>
                <c:pt idx="1974">
                  <c:v>49.4</c:v>
                </c:pt>
                <c:pt idx="1975">
                  <c:v>49.4</c:v>
                </c:pt>
                <c:pt idx="1976">
                  <c:v>49.42</c:v>
                </c:pt>
                <c:pt idx="1977">
                  <c:v>49.44</c:v>
                </c:pt>
                <c:pt idx="1978">
                  <c:v>49.45</c:v>
                </c:pt>
                <c:pt idx="1979">
                  <c:v>49.47</c:v>
                </c:pt>
                <c:pt idx="1980">
                  <c:v>49.49</c:v>
                </c:pt>
                <c:pt idx="1981">
                  <c:v>49.5</c:v>
                </c:pt>
                <c:pt idx="1982">
                  <c:v>49.51</c:v>
                </c:pt>
                <c:pt idx="1983">
                  <c:v>49.52</c:v>
                </c:pt>
                <c:pt idx="1984">
                  <c:v>49.53</c:v>
                </c:pt>
                <c:pt idx="1985">
                  <c:v>49.54</c:v>
                </c:pt>
                <c:pt idx="1986">
                  <c:v>49.55</c:v>
                </c:pt>
                <c:pt idx="1987">
                  <c:v>49.56</c:v>
                </c:pt>
                <c:pt idx="1988">
                  <c:v>49.57</c:v>
                </c:pt>
                <c:pt idx="1989">
                  <c:v>49.58</c:v>
                </c:pt>
                <c:pt idx="1990">
                  <c:v>49.59</c:v>
                </c:pt>
                <c:pt idx="1991">
                  <c:v>49.59</c:v>
                </c:pt>
                <c:pt idx="1992">
                  <c:v>49.6</c:v>
                </c:pt>
                <c:pt idx="1993">
                  <c:v>49.6</c:v>
                </c:pt>
                <c:pt idx="1994">
                  <c:v>49.6</c:v>
                </c:pt>
                <c:pt idx="1995">
                  <c:v>49.6</c:v>
                </c:pt>
                <c:pt idx="1996">
                  <c:v>49.6</c:v>
                </c:pt>
                <c:pt idx="1997">
                  <c:v>49.6</c:v>
                </c:pt>
                <c:pt idx="1998">
                  <c:v>49.6</c:v>
                </c:pt>
                <c:pt idx="1999">
                  <c:v>49.6</c:v>
                </c:pt>
                <c:pt idx="2000">
                  <c:v>49.6</c:v>
                </c:pt>
                <c:pt idx="2001">
                  <c:v>49.6</c:v>
                </c:pt>
                <c:pt idx="2002">
                  <c:v>49.6</c:v>
                </c:pt>
                <c:pt idx="2003">
                  <c:v>49.6</c:v>
                </c:pt>
                <c:pt idx="2004">
                  <c:v>49.6</c:v>
                </c:pt>
                <c:pt idx="2005">
                  <c:v>49.6</c:v>
                </c:pt>
                <c:pt idx="2006">
                  <c:v>49.6</c:v>
                </c:pt>
                <c:pt idx="2007">
                  <c:v>49.6</c:v>
                </c:pt>
                <c:pt idx="2008">
                  <c:v>49.6</c:v>
                </c:pt>
                <c:pt idx="2009">
                  <c:v>49.6</c:v>
                </c:pt>
                <c:pt idx="2010">
                  <c:v>49.6</c:v>
                </c:pt>
                <c:pt idx="2011">
                  <c:v>49.6</c:v>
                </c:pt>
                <c:pt idx="2012">
                  <c:v>49.6</c:v>
                </c:pt>
                <c:pt idx="2013">
                  <c:v>49.6</c:v>
                </c:pt>
                <c:pt idx="2014">
                  <c:v>49.6</c:v>
                </c:pt>
                <c:pt idx="2015">
                  <c:v>49.6</c:v>
                </c:pt>
                <c:pt idx="2016">
                  <c:v>49.6</c:v>
                </c:pt>
                <c:pt idx="2017">
                  <c:v>49.6</c:v>
                </c:pt>
                <c:pt idx="2018">
                  <c:v>49.6</c:v>
                </c:pt>
                <c:pt idx="2019">
                  <c:v>49.6</c:v>
                </c:pt>
                <c:pt idx="2020">
                  <c:v>49.6</c:v>
                </c:pt>
                <c:pt idx="2021">
                  <c:v>49.6</c:v>
                </c:pt>
                <c:pt idx="2022">
                  <c:v>49.6</c:v>
                </c:pt>
                <c:pt idx="2023">
                  <c:v>49.6</c:v>
                </c:pt>
                <c:pt idx="2024">
                  <c:v>49.6</c:v>
                </c:pt>
                <c:pt idx="2025">
                  <c:v>49.6</c:v>
                </c:pt>
                <c:pt idx="2026">
                  <c:v>49.6</c:v>
                </c:pt>
                <c:pt idx="2027">
                  <c:v>49.6</c:v>
                </c:pt>
                <c:pt idx="2028">
                  <c:v>49.6</c:v>
                </c:pt>
                <c:pt idx="2029">
                  <c:v>49.6</c:v>
                </c:pt>
                <c:pt idx="2030">
                  <c:v>49.6</c:v>
                </c:pt>
                <c:pt idx="2031">
                  <c:v>49.6</c:v>
                </c:pt>
                <c:pt idx="2032">
                  <c:v>49.6</c:v>
                </c:pt>
                <c:pt idx="2033">
                  <c:v>49.6</c:v>
                </c:pt>
                <c:pt idx="2034">
                  <c:v>49.6</c:v>
                </c:pt>
                <c:pt idx="2035">
                  <c:v>49.6</c:v>
                </c:pt>
                <c:pt idx="2036">
                  <c:v>49.6</c:v>
                </c:pt>
                <c:pt idx="2037">
                  <c:v>49.6</c:v>
                </c:pt>
                <c:pt idx="2038">
                  <c:v>49.6</c:v>
                </c:pt>
                <c:pt idx="2039">
                  <c:v>49.6</c:v>
                </c:pt>
                <c:pt idx="2040">
                  <c:v>49.6</c:v>
                </c:pt>
                <c:pt idx="2041">
                  <c:v>49.6</c:v>
                </c:pt>
                <c:pt idx="2042">
                  <c:v>49.6</c:v>
                </c:pt>
                <c:pt idx="2043">
                  <c:v>49.6</c:v>
                </c:pt>
                <c:pt idx="2044">
                  <c:v>49.6</c:v>
                </c:pt>
                <c:pt idx="2045">
                  <c:v>49.6</c:v>
                </c:pt>
                <c:pt idx="2046">
                  <c:v>49.6</c:v>
                </c:pt>
                <c:pt idx="2047">
                  <c:v>49.6</c:v>
                </c:pt>
                <c:pt idx="2048">
                  <c:v>49.6</c:v>
                </c:pt>
                <c:pt idx="2049">
                  <c:v>49.6</c:v>
                </c:pt>
                <c:pt idx="2050">
                  <c:v>49.6</c:v>
                </c:pt>
                <c:pt idx="2051">
                  <c:v>49.6</c:v>
                </c:pt>
                <c:pt idx="2052">
                  <c:v>49.6</c:v>
                </c:pt>
                <c:pt idx="2053">
                  <c:v>49.6</c:v>
                </c:pt>
                <c:pt idx="2054">
                  <c:v>49.6</c:v>
                </c:pt>
                <c:pt idx="2055">
                  <c:v>49.6</c:v>
                </c:pt>
                <c:pt idx="2056">
                  <c:v>49.6</c:v>
                </c:pt>
                <c:pt idx="2057">
                  <c:v>49.6</c:v>
                </c:pt>
                <c:pt idx="2058">
                  <c:v>49.6</c:v>
                </c:pt>
                <c:pt idx="2059">
                  <c:v>49.6</c:v>
                </c:pt>
                <c:pt idx="2060">
                  <c:v>49.6</c:v>
                </c:pt>
                <c:pt idx="2061">
                  <c:v>49.6</c:v>
                </c:pt>
                <c:pt idx="2062">
                  <c:v>49.6</c:v>
                </c:pt>
                <c:pt idx="2063">
                  <c:v>49.6</c:v>
                </c:pt>
                <c:pt idx="2064">
                  <c:v>49.6</c:v>
                </c:pt>
                <c:pt idx="2065">
                  <c:v>49.6</c:v>
                </c:pt>
                <c:pt idx="2066">
                  <c:v>49.6</c:v>
                </c:pt>
                <c:pt idx="2067">
                  <c:v>49.6</c:v>
                </c:pt>
                <c:pt idx="2068">
                  <c:v>49.6</c:v>
                </c:pt>
                <c:pt idx="2069">
                  <c:v>49.6</c:v>
                </c:pt>
                <c:pt idx="2070">
                  <c:v>49.6</c:v>
                </c:pt>
                <c:pt idx="2071">
                  <c:v>49.6</c:v>
                </c:pt>
                <c:pt idx="2072">
                  <c:v>49.6</c:v>
                </c:pt>
                <c:pt idx="2073">
                  <c:v>49.6</c:v>
                </c:pt>
                <c:pt idx="2074">
                  <c:v>49.6</c:v>
                </c:pt>
                <c:pt idx="2075">
                  <c:v>49.6</c:v>
                </c:pt>
                <c:pt idx="2076">
                  <c:v>49.6</c:v>
                </c:pt>
                <c:pt idx="2077">
                  <c:v>49.6</c:v>
                </c:pt>
                <c:pt idx="2078">
                  <c:v>49.6</c:v>
                </c:pt>
                <c:pt idx="2079">
                  <c:v>49.6</c:v>
                </c:pt>
                <c:pt idx="2080">
                  <c:v>49.6</c:v>
                </c:pt>
                <c:pt idx="2081">
                  <c:v>49.6</c:v>
                </c:pt>
                <c:pt idx="2082">
                  <c:v>49.6</c:v>
                </c:pt>
                <c:pt idx="2083">
                  <c:v>49.6</c:v>
                </c:pt>
                <c:pt idx="2084">
                  <c:v>49.59</c:v>
                </c:pt>
                <c:pt idx="2085">
                  <c:v>49.59</c:v>
                </c:pt>
                <c:pt idx="2086">
                  <c:v>49.59</c:v>
                </c:pt>
                <c:pt idx="2087">
                  <c:v>49.58</c:v>
                </c:pt>
                <c:pt idx="2088">
                  <c:v>49.58</c:v>
                </c:pt>
                <c:pt idx="2089">
                  <c:v>49.57</c:v>
                </c:pt>
                <c:pt idx="2090">
                  <c:v>49.57</c:v>
                </c:pt>
                <c:pt idx="2091">
                  <c:v>49.56</c:v>
                </c:pt>
                <c:pt idx="2092">
                  <c:v>49.55</c:v>
                </c:pt>
                <c:pt idx="2093">
                  <c:v>49.54</c:v>
                </c:pt>
                <c:pt idx="2094">
                  <c:v>49.52</c:v>
                </c:pt>
                <c:pt idx="2095">
                  <c:v>49.51</c:v>
                </c:pt>
                <c:pt idx="2096">
                  <c:v>49.5</c:v>
                </c:pt>
                <c:pt idx="2097">
                  <c:v>49.48</c:v>
                </c:pt>
                <c:pt idx="2098">
                  <c:v>49.46</c:v>
                </c:pt>
                <c:pt idx="2099">
                  <c:v>49.45</c:v>
                </c:pt>
                <c:pt idx="2100">
                  <c:v>49.44</c:v>
                </c:pt>
                <c:pt idx="2101">
                  <c:v>49.42</c:v>
                </c:pt>
                <c:pt idx="2102">
                  <c:v>49.41</c:v>
                </c:pt>
                <c:pt idx="2103">
                  <c:v>49.41</c:v>
                </c:pt>
                <c:pt idx="2104">
                  <c:v>49.4</c:v>
                </c:pt>
                <c:pt idx="2105">
                  <c:v>49.4</c:v>
                </c:pt>
                <c:pt idx="2106">
                  <c:v>49.39</c:v>
                </c:pt>
                <c:pt idx="2107">
                  <c:v>49.38</c:v>
                </c:pt>
                <c:pt idx="2108">
                  <c:v>49.38</c:v>
                </c:pt>
                <c:pt idx="2109">
                  <c:v>49.38</c:v>
                </c:pt>
                <c:pt idx="2110">
                  <c:v>49.37</c:v>
                </c:pt>
                <c:pt idx="2111">
                  <c:v>49.37</c:v>
                </c:pt>
                <c:pt idx="2112">
                  <c:v>49.37</c:v>
                </c:pt>
                <c:pt idx="2113">
                  <c:v>49.37</c:v>
                </c:pt>
                <c:pt idx="2114">
                  <c:v>49.37</c:v>
                </c:pt>
                <c:pt idx="2115">
                  <c:v>49.38</c:v>
                </c:pt>
                <c:pt idx="2116">
                  <c:v>49.38</c:v>
                </c:pt>
                <c:pt idx="2117">
                  <c:v>49.38</c:v>
                </c:pt>
                <c:pt idx="2118">
                  <c:v>49.38</c:v>
                </c:pt>
                <c:pt idx="2119">
                  <c:v>49.37</c:v>
                </c:pt>
                <c:pt idx="2120">
                  <c:v>49.37</c:v>
                </c:pt>
                <c:pt idx="2121">
                  <c:v>49.37</c:v>
                </c:pt>
                <c:pt idx="2122">
                  <c:v>49.37</c:v>
                </c:pt>
                <c:pt idx="2123">
                  <c:v>49.37</c:v>
                </c:pt>
                <c:pt idx="2124">
                  <c:v>49.37</c:v>
                </c:pt>
                <c:pt idx="2125">
                  <c:v>49.37</c:v>
                </c:pt>
                <c:pt idx="2126">
                  <c:v>49.37</c:v>
                </c:pt>
                <c:pt idx="2127">
                  <c:v>49.37</c:v>
                </c:pt>
                <c:pt idx="2128">
                  <c:v>49.38</c:v>
                </c:pt>
                <c:pt idx="2129">
                  <c:v>49.38</c:v>
                </c:pt>
                <c:pt idx="2130">
                  <c:v>49.39</c:v>
                </c:pt>
                <c:pt idx="2131">
                  <c:v>49.4</c:v>
                </c:pt>
                <c:pt idx="2132">
                  <c:v>49.41</c:v>
                </c:pt>
                <c:pt idx="2133">
                  <c:v>49.42</c:v>
                </c:pt>
                <c:pt idx="2134">
                  <c:v>49.43</c:v>
                </c:pt>
                <c:pt idx="2135">
                  <c:v>49.44</c:v>
                </c:pt>
                <c:pt idx="2136">
                  <c:v>49.45</c:v>
                </c:pt>
                <c:pt idx="2137">
                  <c:v>49.46</c:v>
                </c:pt>
                <c:pt idx="2138">
                  <c:v>49.47</c:v>
                </c:pt>
                <c:pt idx="2139">
                  <c:v>49.48</c:v>
                </c:pt>
                <c:pt idx="2140">
                  <c:v>49.49</c:v>
                </c:pt>
                <c:pt idx="2141">
                  <c:v>49.5</c:v>
                </c:pt>
                <c:pt idx="2142">
                  <c:v>49.52</c:v>
                </c:pt>
                <c:pt idx="2143">
                  <c:v>49.54</c:v>
                </c:pt>
                <c:pt idx="2144">
                  <c:v>49.55</c:v>
                </c:pt>
                <c:pt idx="2145">
                  <c:v>49.56</c:v>
                </c:pt>
                <c:pt idx="2146">
                  <c:v>49.57</c:v>
                </c:pt>
                <c:pt idx="2147">
                  <c:v>49.57</c:v>
                </c:pt>
                <c:pt idx="2148">
                  <c:v>49.57</c:v>
                </c:pt>
                <c:pt idx="2149">
                  <c:v>49.58</c:v>
                </c:pt>
                <c:pt idx="2150">
                  <c:v>49.59</c:v>
                </c:pt>
                <c:pt idx="2151">
                  <c:v>49.59</c:v>
                </c:pt>
                <c:pt idx="2152">
                  <c:v>49.59</c:v>
                </c:pt>
                <c:pt idx="2153">
                  <c:v>49.6</c:v>
                </c:pt>
                <c:pt idx="2154">
                  <c:v>49.6</c:v>
                </c:pt>
                <c:pt idx="2155">
                  <c:v>49.6</c:v>
                </c:pt>
                <c:pt idx="2156">
                  <c:v>49.6</c:v>
                </c:pt>
                <c:pt idx="2157">
                  <c:v>49.6</c:v>
                </c:pt>
                <c:pt idx="2158">
                  <c:v>49.6</c:v>
                </c:pt>
                <c:pt idx="2159">
                  <c:v>49.6</c:v>
                </c:pt>
                <c:pt idx="2160">
                  <c:v>49.6</c:v>
                </c:pt>
                <c:pt idx="2161">
                  <c:v>49.6</c:v>
                </c:pt>
                <c:pt idx="2162">
                  <c:v>49.6</c:v>
                </c:pt>
                <c:pt idx="2163">
                  <c:v>49.6</c:v>
                </c:pt>
                <c:pt idx="2164">
                  <c:v>49.6</c:v>
                </c:pt>
                <c:pt idx="2165">
                  <c:v>49.6</c:v>
                </c:pt>
                <c:pt idx="2166">
                  <c:v>49.6</c:v>
                </c:pt>
                <c:pt idx="2167">
                  <c:v>49.6</c:v>
                </c:pt>
                <c:pt idx="2168">
                  <c:v>49.6</c:v>
                </c:pt>
                <c:pt idx="2169">
                  <c:v>49.6</c:v>
                </c:pt>
                <c:pt idx="2170">
                  <c:v>49.6</c:v>
                </c:pt>
                <c:pt idx="2171">
                  <c:v>49.6</c:v>
                </c:pt>
                <c:pt idx="2172">
                  <c:v>49.6</c:v>
                </c:pt>
                <c:pt idx="2173">
                  <c:v>49.6</c:v>
                </c:pt>
                <c:pt idx="2174">
                  <c:v>49.6</c:v>
                </c:pt>
                <c:pt idx="2175">
                  <c:v>49.6</c:v>
                </c:pt>
                <c:pt idx="2176">
                  <c:v>49.6</c:v>
                </c:pt>
                <c:pt idx="2177">
                  <c:v>49.6</c:v>
                </c:pt>
                <c:pt idx="2178">
                  <c:v>49.6</c:v>
                </c:pt>
                <c:pt idx="2179">
                  <c:v>49.6</c:v>
                </c:pt>
                <c:pt idx="2180">
                  <c:v>49.6</c:v>
                </c:pt>
                <c:pt idx="2181">
                  <c:v>49.6</c:v>
                </c:pt>
                <c:pt idx="2182">
                  <c:v>49.6</c:v>
                </c:pt>
                <c:pt idx="2183">
                  <c:v>49.6</c:v>
                </c:pt>
                <c:pt idx="2184">
                  <c:v>49.6</c:v>
                </c:pt>
                <c:pt idx="2185">
                  <c:v>49.6</c:v>
                </c:pt>
                <c:pt idx="2186">
                  <c:v>49.6</c:v>
                </c:pt>
                <c:pt idx="2187">
                  <c:v>49.6</c:v>
                </c:pt>
                <c:pt idx="2188">
                  <c:v>49.6</c:v>
                </c:pt>
                <c:pt idx="2189">
                  <c:v>49.6</c:v>
                </c:pt>
                <c:pt idx="2190">
                  <c:v>49.6</c:v>
                </c:pt>
                <c:pt idx="2191">
                  <c:v>49.6</c:v>
                </c:pt>
                <c:pt idx="2192">
                  <c:v>49.6</c:v>
                </c:pt>
                <c:pt idx="2193">
                  <c:v>49.6</c:v>
                </c:pt>
                <c:pt idx="2194">
                  <c:v>49.6</c:v>
                </c:pt>
                <c:pt idx="2195">
                  <c:v>49.6</c:v>
                </c:pt>
                <c:pt idx="2196">
                  <c:v>49.6</c:v>
                </c:pt>
                <c:pt idx="2197">
                  <c:v>49.6</c:v>
                </c:pt>
                <c:pt idx="2198">
                  <c:v>49.6</c:v>
                </c:pt>
                <c:pt idx="2199">
                  <c:v>49.6</c:v>
                </c:pt>
                <c:pt idx="2200">
                  <c:v>49.6</c:v>
                </c:pt>
                <c:pt idx="2201">
                  <c:v>49.6</c:v>
                </c:pt>
                <c:pt idx="2202">
                  <c:v>49.6</c:v>
                </c:pt>
                <c:pt idx="2203">
                  <c:v>49.6</c:v>
                </c:pt>
                <c:pt idx="2204">
                  <c:v>49.6</c:v>
                </c:pt>
                <c:pt idx="2205">
                  <c:v>49.6</c:v>
                </c:pt>
                <c:pt idx="2206">
                  <c:v>49.6</c:v>
                </c:pt>
                <c:pt idx="2207">
                  <c:v>49.6</c:v>
                </c:pt>
                <c:pt idx="2208">
                  <c:v>49.6</c:v>
                </c:pt>
                <c:pt idx="2209">
                  <c:v>49.6</c:v>
                </c:pt>
                <c:pt idx="2210">
                  <c:v>49.6</c:v>
                </c:pt>
                <c:pt idx="2211">
                  <c:v>49.6</c:v>
                </c:pt>
                <c:pt idx="2212">
                  <c:v>49.6</c:v>
                </c:pt>
                <c:pt idx="2213">
                  <c:v>49.6</c:v>
                </c:pt>
                <c:pt idx="2214">
                  <c:v>49.6</c:v>
                </c:pt>
                <c:pt idx="2215">
                  <c:v>49.6</c:v>
                </c:pt>
                <c:pt idx="2216">
                  <c:v>49.6</c:v>
                </c:pt>
                <c:pt idx="2217">
                  <c:v>49.6</c:v>
                </c:pt>
                <c:pt idx="2218">
                  <c:v>49.6</c:v>
                </c:pt>
                <c:pt idx="2219">
                  <c:v>49.6</c:v>
                </c:pt>
                <c:pt idx="2220">
                  <c:v>49.6</c:v>
                </c:pt>
                <c:pt idx="2221">
                  <c:v>49.6</c:v>
                </c:pt>
                <c:pt idx="2222">
                  <c:v>49.6</c:v>
                </c:pt>
                <c:pt idx="2223">
                  <c:v>49.6</c:v>
                </c:pt>
                <c:pt idx="2224">
                  <c:v>49.6</c:v>
                </c:pt>
                <c:pt idx="2225">
                  <c:v>49.6</c:v>
                </c:pt>
                <c:pt idx="2226">
                  <c:v>49.6</c:v>
                </c:pt>
                <c:pt idx="2227">
                  <c:v>49.6</c:v>
                </c:pt>
                <c:pt idx="2228">
                  <c:v>49.6</c:v>
                </c:pt>
                <c:pt idx="2229">
                  <c:v>49.6</c:v>
                </c:pt>
                <c:pt idx="2230">
                  <c:v>49.6</c:v>
                </c:pt>
                <c:pt idx="2231">
                  <c:v>49.6</c:v>
                </c:pt>
                <c:pt idx="2232">
                  <c:v>49.6</c:v>
                </c:pt>
                <c:pt idx="2233">
                  <c:v>49.6</c:v>
                </c:pt>
                <c:pt idx="2234">
                  <c:v>49.6</c:v>
                </c:pt>
                <c:pt idx="2235">
                  <c:v>49.6</c:v>
                </c:pt>
                <c:pt idx="2236">
                  <c:v>49.6</c:v>
                </c:pt>
                <c:pt idx="2237">
                  <c:v>49.6</c:v>
                </c:pt>
                <c:pt idx="2238">
                  <c:v>49.6</c:v>
                </c:pt>
                <c:pt idx="2239">
                  <c:v>49.6</c:v>
                </c:pt>
                <c:pt idx="2240">
                  <c:v>49.6</c:v>
                </c:pt>
                <c:pt idx="2241">
                  <c:v>49.6</c:v>
                </c:pt>
                <c:pt idx="2242">
                  <c:v>49.59</c:v>
                </c:pt>
                <c:pt idx="2243">
                  <c:v>49.59</c:v>
                </c:pt>
                <c:pt idx="2244">
                  <c:v>49.59</c:v>
                </c:pt>
                <c:pt idx="2245">
                  <c:v>49.59</c:v>
                </c:pt>
                <c:pt idx="2246">
                  <c:v>49.58</c:v>
                </c:pt>
                <c:pt idx="2247">
                  <c:v>49.57</c:v>
                </c:pt>
                <c:pt idx="2248">
                  <c:v>49.56</c:v>
                </c:pt>
                <c:pt idx="2249">
                  <c:v>49.55</c:v>
                </c:pt>
                <c:pt idx="2250">
                  <c:v>49.54</c:v>
                </c:pt>
                <c:pt idx="2251">
                  <c:v>49.52</c:v>
                </c:pt>
                <c:pt idx="2252">
                  <c:v>49.52</c:v>
                </c:pt>
                <c:pt idx="2253">
                  <c:v>49.5</c:v>
                </c:pt>
                <c:pt idx="2254">
                  <c:v>49.49</c:v>
                </c:pt>
                <c:pt idx="2255">
                  <c:v>49.48</c:v>
                </c:pt>
                <c:pt idx="2256">
                  <c:v>49.47</c:v>
                </c:pt>
                <c:pt idx="2257">
                  <c:v>49.46</c:v>
                </c:pt>
                <c:pt idx="2258">
                  <c:v>49.45</c:v>
                </c:pt>
                <c:pt idx="2259">
                  <c:v>49.45</c:v>
                </c:pt>
                <c:pt idx="2260">
                  <c:v>49.45</c:v>
                </c:pt>
                <c:pt idx="2261">
                  <c:v>49.45</c:v>
                </c:pt>
                <c:pt idx="2262">
                  <c:v>49.45</c:v>
                </c:pt>
                <c:pt idx="2263">
                  <c:v>49.45</c:v>
                </c:pt>
                <c:pt idx="2264">
                  <c:v>49.45</c:v>
                </c:pt>
                <c:pt idx="2265">
                  <c:v>49.45</c:v>
                </c:pt>
                <c:pt idx="2266">
                  <c:v>49.45</c:v>
                </c:pt>
                <c:pt idx="2267">
                  <c:v>49.45</c:v>
                </c:pt>
                <c:pt idx="2268">
                  <c:v>49.45</c:v>
                </c:pt>
                <c:pt idx="2269">
                  <c:v>49.44</c:v>
                </c:pt>
                <c:pt idx="2270">
                  <c:v>49.45</c:v>
                </c:pt>
                <c:pt idx="2271">
                  <c:v>49.45</c:v>
                </c:pt>
                <c:pt idx="2272">
                  <c:v>49.45</c:v>
                </c:pt>
                <c:pt idx="2273">
                  <c:v>49.45</c:v>
                </c:pt>
                <c:pt idx="2274">
                  <c:v>49.46</c:v>
                </c:pt>
                <c:pt idx="2275">
                  <c:v>49.47</c:v>
                </c:pt>
                <c:pt idx="2276">
                  <c:v>49.47</c:v>
                </c:pt>
                <c:pt idx="2277">
                  <c:v>49.47</c:v>
                </c:pt>
                <c:pt idx="2278">
                  <c:v>49.48</c:v>
                </c:pt>
                <c:pt idx="2279">
                  <c:v>49.48</c:v>
                </c:pt>
                <c:pt idx="2280">
                  <c:v>49.48</c:v>
                </c:pt>
                <c:pt idx="2281">
                  <c:v>49.49</c:v>
                </c:pt>
                <c:pt idx="2282">
                  <c:v>49.49</c:v>
                </c:pt>
                <c:pt idx="2283">
                  <c:v>49.5</c:v>
                </c:pt>
                <c:pt idx="2284">
                  <c:v>49.51</c:v>
                </c:pt>
                <c:pt idx="2285">
                  <c:v>49.52</c:v>
                </c:pt>
                <c:pt idx="2286">
                  <c:v>49.52</c:v>
                </c:pt>
                <c:pt idx="2287">
                  <c:v>49.53</c:v>
                </c:pt>
                <c:pt idx="2288">
                  <c:v>49.54</c:v>
                </c:pt>
                <c:pt idx="2289">
                  <c:v>49.54</c:v>
                </c:pt>
                <c:pt idx="2290">
                  <c:v>49.54</c:v>
                </c:pt>
                <c:pt idx="2291">
                  <c:v>49.55</c:v>
                </c:pt>
                <c:pt idx="2292">
                  <c:v>49.55</c:v>
                </c:pt>
                <c:pt idx="2293">
                  <c:v>49.55</c:v>
                </c:pt>
                <c:pt idx="2294">
                  <c:v>49.56</c:v>
                </c:pt>
                <c:pt idx="2295">
                  <c:v>49.56</c:v>
                </c:pt>
                <c:pt idx="2296">
                  <c:v>49.57</c:v>
                </c:pt>
                <c:pt idx="2297">
                  <c:v>49.57</c:v>
                </c:pt>
                <c:pt idx="2298">
                  <c:v>49.58</c:v>
                </c:pt>
                <c:pt idx="2299">
                  <c:v>49.59</c:v>
                </c:pt>
                <c:pt idx="2300">
                  <c:v>49.59</c:v>
                </c:pt>
                <c:pt idx="2301">
                  <c:v>49.59</c:v>
                </c:pt>
                <c:pt idx="2302">
                  <c:v>49.59</c:v>
                </c:pt>
                <c:pt idx="2303">
                  <c:v>49.59</c:v>
                </c:pt>
                <c:pt idx="2304">
                  <c:v>49.59</c:v>
                </c:pt>
                <c:pt idx="2305">
                  <c:v>49.59</c:v>
                </c:pt>
                <c:pt idx="2306">
                  <c:v>49.6</c:v>
                </c:pt>
                <c:pt idx="2307">
                  <c:v>49.6</c:v>
                </c:pt>
                <c:pt idx="2308">
                  <c:v>49.6</c:v>
                </c:pt>
                <c:pt idx="2309">
                  <c:v>49.6</c:v>
                </c:pt>
                <c:pt idx="2310">
                  <c:v>49.6</c:v>
                </c:pt>
                <c:pt idx="2311">
                  <c:v>49.6</c:v>
                </c:pt>
                <c:pt idx="2312">
                  <c:v>49.6</c:v>
                </c:pt>
                <c:pt idx="2313">
                  <c:v>49.6</c:v>
                </c:pt>
                <c:pt idx="2314">
                  <c:v>49.6</c:v>
                </c:pt>
                <c:pt idx="2315">
                  <c:v>49.6</c:v>
                </c:pt>
                <c:pt idx="2316">
                  <c:v>49.6</c:v>
                </c:pt>
                <c:pt idx="2317">
                  <c:v>49.6</c:v>
                </c:pt>
                <c:pt idx="2318">
                  <c:v>49.6</c:v>
                </c:pt>
                <c:pt idx="2319">
                  <c:v>49.6</c:v>
                </c:pt>
                <c:pt idx="2320">
                  <c:v>49.6</c:v>
                </c:pt>
                <c:pt idx="2321">
                  <c:v>49.6</c:v>
                </c:pt>
                <c:pt idx="2322">
                  <c:v>49.6</c:v>
                </c:pt>
                <c:pt idx="2323">
                  <c:v>49.6</c:v>
                </c:pt>
                <c:pt idx="2324">
                  <c:v>49.6</c:v>
                </c:pt>
                <c:pt idx="2325">
                  <c:v>49.6</c:v>
                </c:pt>
                <c:pt idx="2326">
                  <c:v>49.6</c:v>
                </c:pt>
                <c:pt idx="2327">
                  <c:v>49.6</c:v>
                </c:pt>
                <c:pt idx="2328">
                  <c:v>49.6</c:v>
                </c:pt>
                <c:pt idx="2329">
                  <c:v>49.6</c:v>
                </c:pt>
                <c:pt idx="2330">
                  <c:v>49.6</c:v>
                </c:pt>
                <c:pt idx="2331">
                  <c:v>49.6</c:v>
                </c:pt>
                <c:pt idx="2332">
                  <c:v>49.6</c:v>
                </c:pt>
                <c:pt idx="2333">
                  <c:v>49.6</c:v>
                </c:pt>
                <c:pt idx="2334">
                  <c:v>49.6</c:v>
                </c:pt>
                <c:pt idx="2335">
                  <c:v>49.6</c:v>
                </c:pt>
                <c:pt idx="2336">
                  <c:v>49.6</c:v>
                </c:pt>
                <c:pt idx="2337">
                  <c:v>49.6</c:v>
                </c:pt>
                <c:pt idx="2338">
                  <c:v>49.6</c:v>
                </c:pt>
                <c:pt idx="2339">
                  <c:v>49.6</c:v>
                </c:pt>
                <c:pt idx="2340">
                  <c:v>49.6</c:v>
                </c:pt>
                <c:pt idx="2341">
                  <c:v>49.6</c:v>
                </c:pt>
                <c:pt idx="2342">
                  <c:v>49.6</c:v>
                </c:pt>
                <c:pt idx="2343">
                  <c:v>49.6</c:v>
                </c:pt>
                <c:pt idx="2344">
                  <c:v>49.6</c:v>
                </c:pt>
                <c:pt idx="2345">
                  <c:v>49.6</c:v>
                </c:pt>
                <c:pt idx="2346">
                  <c:v>49.6</c:v>
                </c:pt>
                <c:pt idx="2347">
                  <c:v>49.6</c:v>
                </c:pt>
                <c:pt idx="2348">
                  <c:v>49.6</c:v>
                </c:pt>
                <c:pt idx="2349">
                  <c:v>49.6</c:v>
                </c:pt>
                <c:pt idx="2350">
                  <c:v>49.6</c:v>
                </c:pt>
                <c:pt idx="2351">
                  <c:v>49.6</c:v>
                </c:pt>
                <c:pt idx="2352">
                  <c:v>49.6</c:v>
                </c:pt>
                <c:pt idx="2353">
                  <c:v>49.6</c:v>
                </c:pt>
                <c:pt idx="2354">
                  <c:v>49.6</c:v>
                </c:pt>
                <c:pt idx="2355">
                  <c:v>49.6</c:v>
                </c:pt>
                <c:pt idx="2356">
                  <c:v>49.6</c:v>
                </c:pt>
                <c:pt idx="2357">
                  <c:v>49.6</c:v>
                </c:pt>
                <c:pt idx="2358">
                  <c:v>49.6</c:v>
                </c:pt>
                <c:pt idx="2359">
                  <c:v>49.6</c:v>
                </c:pt>
                <c:pt idx="2360">
                  <c:v>49.6</c:v>
                </c:pt>
                <c:pt idx="2361">
                  <c:v>49.6</c:v>
                </c:pt>
                <c:pt idx="2362">
                  <c:v>49.6</c:v>
                </c:pt>
                <c:pt idx="2363">
                  <c:v>49.6</c:v>
                </c:pt>
                <c:pt idx="2364">
                  <c:v>49.6</c:v>
                </c:pt>
                <c:pt idx="2365">
                  <c:v>49.6</c:v>
                </c:pt>
                <c:pt idx="2366">
                  <c:v>49.6</c:v>
                </c:pt>
                <c:pt idx="2367">
                  <c:v>49.6</c:v>
                </c:pt>
                <c:pt idx="2368">
                  <c:v>49.6</c:v>
                </c:pt>
                <c:pt idx="2369">
                  <c:v>49.6</c:v>
                </c:pt>
                <c:pt idx="2370">
                  <c:v>49.6</c:v>
                </c:pt>
                <c:pt idx="2371">
                  <c:v>49.6</c:v>
                </c:pt>
                <c:pt idx="2372">
                  <c:v>49.59</c:v>
                </c:pt>
                <c:pt idx="2373">
                  <c:v>49.59</c:v>
                </c:pt>
                <c:pt idx="2374">
                  <c:v>49.58</c:v>
                </c:pt>
                <c:pt idx="2375">
                  <c:v>49.57</c:v>
                </c:pt>
                <c:pt idx="2376">
                  <c:v>49.56</c:v>
                </c:pt>
                <c:pt idx="2377">
                  <c:v>49.55</c:v>
                </c:pt>
                <c:pt idx="2378">
                  <c:v>49.55</c:v>
                </c:pt>
                <c:pt idx="2379">
                  <c:v>49.54</c:v>
                </c:pt>
                <c:pt idx="2380">
                  <c:v>49.54</c:v>
                </c:pt>
                <c:pt idx="2381">
                  <c:v>49.53</c:v>
                </c:pt>
                <c:pt idx="2382">
                  <c:v>49.52</c:v>
                </c:pt>
                <c:pt idx="2383">
                  <c:v>49.51</c:v>
                </c:pt>
                <c:pt idx="2384">
                  <c:v>49.5</c:v>
                </c:pt>
                <c:pt idx="2385">
                  <c:v>49.48</c:v>
                </c:pt>
                <c:pt idx="2386">
                  <c:v>49.47</c:v>
                </c:pt>
                <c:pt idx="2387">
                  <c:v>49.47</c:v>
                </c:pt>
                <c:pt idx="2388">
                  <c:v>49.46</c:v>
                </c:pt>
                <c:pt idx="2389">
                  <c:v>49.45</c:v>
                </c:pt>
                <c:pt idx="2390">
                  <c:v>49.45</c:v>
                </c:pt>
                <c:pt idx="2391">
                  <c:v>49.44</c:v>
                </c:pt>
                <c:pt idx="2392">
                  <c:v>49.43</c:v>
                </c:pt>
                <c:pt idx="2393">
                  <c:v>49.41</c:v>
                </c:pt>
                <c:pt idx="2394">
                  <c:v>49.4</c:v>
                </c:pt>
                <c:pt idx="2395">
                  <c:v>49.38</c:v>
                </c:pt>
                <c:pt idx="2396">
                  <c:v>49.38</c:v>
                </c:pt>
                <c:pt idx="2397">
                  <c:v>49.37</c:v>
                </c:pt>
                <c:pt idx="2398">
                  <c:v>49.36</c:v>
                </c:pt>
                <c:pt idx="2399">
                  <c:v>49.36</c:v>
                </c:pt>
                <c:pt idx="2400">
                  <c:v>49.36</c:v>
                </c:pt>
                <c:pt idx="2401">
                  <c:v>49.36</c:v>
                </c:pt>
                <c:pt idx="2402">
                  <c:v>49.35</c:v>
                </c:pt>
                <c:pt idx="2403">
                  <c:v>49.35</c:v>
                </c:pt>
                <c:pt idx="2404">
                  <c:v>49.35</c:v>
                </c:pt>
                <c:pt idx="2405">
                  <c:v>49.34</c:v>
                </c:pt>
                <c:pt idx="2406">
                  <c:v>49.34</c:v>
                </c:pt>
                <c:pt idx="2407">
                  <c:v>49.34</c:v>
                </c:pt>
                <c:pt idx="2408">
                  <c:v>49.34</c:v>
                </c:pt>
                <c:pt idx="2409">
                  <c:v>49.34</c:v>
                </c:pt>
                <c:pt idx="2410">
                  <c:v>49.34</c:v>
                </c:pt>
                <c:pt idx="2411">
                  <c:v>49.34</c:v>
                </c:pt>
                <c:pt idx="2412">
                  <c:v>49.34</c:v>
                </c:pt>
                <c:pt idx="2413">
                  <c:v>49.34</c:v>
                </c:pt>
                <c:pt idx="2414">
                  <c:v>49.33</c:v>
                </c:pt>
                <c:pt idx="2415">
                  <c:v>49.34</c:v>
                </c:pt>
                <c:pt idx="2416">
                  <c:v>49.34</c:v>
                </c:pt>
                <c:pt idx="2417">
                  <c:v>49.34</c:v>
                </c:pt>
                <c:pt idx="2418">
                  <c:v>49.34</c:v>
                </c:pt>
                <c:pt idx="2419">
                  <c:v>49.34</c:v>
                </c:pt>
                <c:pt idx="2420">
                  <c:v>49.35</c:v>
                </c:pt>
                <c:pt idx="2421">
                  <c:v>49.35</c:v>
                </c:pt>
                <c:pt idx="2422">
                  <c:v>49.35</c:v>
                </c:pt>
                <c:pt idx="2423">
                  <c:v>49.35</c:v>
                </c:pt>
                <c:pt idx="2424">
                  <c:v>49.36</c:v>
                </c:pt>
                <c:pt idx="2425">
                  <c:v>49.37</c:v>
                </c:pt>
                <c:pt idx="2426">
                  <c:v>49.38</c:v>
                </c:pt>
                <c:pt idx="2427">
                  <c:v>49.39</c:v>
                </c:pt>
                <c:pt idx="2428">
                  <c:v>49.4</c:v>
                </c:pt>
                <c:pt idx="2429">
                  <c:v>49.4</c:v>
                </c:pt>
                <c:pt idx="2430">
                  <c:v>49.41</c:v>
                </c:pt>
                <c:pt idx="2431">
                  <c:v>49.41</c:v>
                </c:pt>
                <c:pt idx="2432">
                  <c:v>49.42</c:v>
                </c:pt>
                <c:pt idx="2433">
                  <c:v>49.44</c:v>
                </c:pt>
                <c:pt idx="2434">
                  <c:v>49.45</c:v>
                </c:pt>
                <c:pt idx="2435">
                  <c:v>49.46</c:v>
                </c:pt>
                <c:pt idx="2436">
                  <c:v>49.47</c:v>
                </c:pt>
                <c:pt idx="2437">
                  <c:v>49.48</c:v>
                </c:pt>
                <c:pt idx="2438">
                  <c:v>49.48</c:v>
                </c:pt>
                <c:pt idx="2439">
                  <c:v>49.48</c:v>
                </c:pt>
                <c:pt idx="2440">
                  <c:v>49.49</c:v>
                </c:pt>
                <c:pt idx="2441">
                  <c:v>49.49</c:v>
                </c:pt>
                <c:pt idx="2442">
                  <c:v>49.49</c:v>
                </c:pt>
                <c:pt idx="2443">
                  <c:v>49.5</c:v>
                </c:pt>
                <c:pt idx="2444">
                  <c:v>49.51</c:v>
                </c:pt>
                <c:pt idx="2445">
                  <c:v>49.52</c:v>
                </c:pt>
                <c:pt idx="2446">
                  <c:v>49.53</c:v>
                </c:pt>
                <c:pt idx="2447">
                  <c:v>49.54</c:v>
                </c:pt>
                <c:pt idx="2448">
                  <c:v>49.54</c:v>
                </c:pt>
                <c:pt idx="2449">
                  <c:v>49.55</c:v>
                </c:pt>
                <c:pt idx="2450">
                  <c:v>49.55</c:v>
                </c:pt>
                <c:pt idx="2451">
                  <c:v>49.56</c:v>
                </c:pt>
                <c:pt idx="2452">
                  <c:v>49.56</c:v>
                </c:pt>
                <c:pt idx="2453">
                  <c:v>49.57</c:v>
                </c:pt>
                <c:pt idx="2454">
                  <c:v>49.57</c:v>
                </c:pt>
                <c:pt idx="2455">
                  <c:v>49.57</c:v>
                </c:pt>
                <c:pt idx="2456">
                  <c:v>49.58</c:v>
                </c:pt>
                <c:pt idx="2457">
                  <c:v>49.58</c:v>
                </c:pt>
                <c:pt idx="2458">
                  <c:v>49.59</c:v>
                </c:pt>
                <c:pt idx="2459">
                  <c:v>49.59</c:v>
                </c:pt>
                <c:pt idx="2460">
                  <c:v>49.59</c:v>
                </c:pt>
                <c:pt idx="2461">
                  <c:v>49.6</c:v>
                </c:pt>
                <c:pt idx="2462">
                  <c:v>49.6</c:v>
                </c:pt>
                <c:pt idx="2463">
                  <c:v>49.6</c:v>
                </c:pt>
                <c:pt idx="2464">
                  <c:v>49.6</c:v>
                </c:pt>
                <c:pt idx="2465">
                  <c:v>49.6</c:v>
                </c:pt>
                <c:pt idx="2466">
                  <c:v>49.6</c:v>
                </c:pt>
                <c:pt idx="2467">
                  <c:v>49.6</c:v>
                </c:pt>
                <c:pt idx="2468">
                  <c:v>49.6</c:v>
                </c:pt>
                <c:pt idx="2469">
                  <c:v>49.6</c:v>
                </c:pt>
                <c:pt idx="2470">
                  <c:v>49.6</c:v>
                </c:pt>
                <c:pt idx="2471">
                  <c:v>49.6</c:v>
                </c:pt>
                <c:pt idx="2472">
                  <c:v>49.6</c:v>
                </c:pt>
                <c:pt idx="2473">
                  <c:v>49.6</c:v>
                </c:pt>
                <c:pt idx="2474">
                  <c:v>49.6</c:v>
                </c:pt>
                <c:pt idx="2475">
                  <c:v>49.6</c:v>
                </c:pt>
                <c:pt idx="2476">
                  <c:v>49.6</c:v>
                </c:pt>
                <c:pt idx="2477">
                  <c:v>49.6</c:v>
                </c:pt>
                <c:pt idx="2478">
                  <c:v>49.6</c:v>
                </c:pt>
                <c:pt idx="2479">
                  <c:v>49.6</c:v>
                </c:pt>
                <c:pt idx="2480">
                  <c:v>49.6</c:v>
                </c:pt>
                <c:pt idx="2481">
                  <c:v>49.6</c:v>
                </c:pt>
                <c:pt idx="2482">
                  <c:v>49.6</c:v>
                </c:pt>
                <c:pt idx="2483">
                  <c:v>49.6</c:v>
                </c:pt>
                <c:pt idx="2484">
                  <c:v>49.6</c:v>
                </c:pt>
                <c:pt idx="2485">
                  <c:v>49.6</c:v>
                </c:pt>
                <c:pt idx="2486">
                  <c:v>49.6</c:v>
                </c:pt>
                <c:pt idx="2487">
                  <c:v>49.6</c:v>
                </c:pt>
                <c:pt idx="2488">
                  <c:v>49.6</c:v>
                </c:pt>
                <c:pt idx="2489">
                  <c:v>49.6</c:v>
                </c:pt>
                <c:pt idx="2490">
                  <c:v>49.6</c:v>
                </c:pt>
                <c:pt idx="2491">
                  <c:v>49.6</c:v>
                </c:pt>
                <c:pt idx="2492">
                  <c:v>49.6</c:v>
                </c:pt>
                <c:pt idx="2493">
                  <c:v>49.6</c:v>
                </c:pt>
                <c:pt idx="2494">
                  <c:v>49.6</c:v>
                </c:pt>
                <c:pt idx="2495">
                  <c:v>49.6</c:v>
                </c:pt>
                <c:pt idx="2496">
                  <c:v>49.6</c:v>
                </c:pt>
                <c:pt idx="2497">
                  <c:v>49.6</c:v>
                </c:pt>
                <c:pt idx="2498">
                  <c:v>49.6</c:v>
                </c:pt>
                <c:pt idx="2499">
                  <c:v>49.6</c:v>
                </c:pt>
                <c:pt idx="2500">
                  <c:v>49.6</c:v>
                </c:pt>
                <c:pt idx="2501">
                  <c:v>49.6</c:v>
                </c:pt>
                <c:pt idx="2502">
                  <c:v>49.6</c:v>
                </c:pt>
                <c:pt idx="2503">
                  <c:v>49.6</c:v>
                </c:pt>
                <c:pt idx="2504">
                  <c:v>49.6</c:v>
                </c:pt>
                <c:pt idx="2505">
                  <c:v>49.6</c:v>
                </c:pt>
                <c:pt idx="2506">
                  <c:v>49.6</c:v>
                </c:pt>
                <c:pt idx="2507">
                  <c:v>49.6</c:v>
                </c:pt>
                <c:pt idx="2508">
                  <c:v>49.6</c:v>
                </c:pt>
                <c:pt idx="2509">
                  <c:v>49.6</c:v>
                </c:pt>
                <c:pt idx="2510">
                  <c:v>49.6</c:v>
                </c:pt>
                <c:pt idx="2511">
                  <c:v>49.6</c:v>
                </c:pt>
                <c:pt idx="2512">
                  <c:v>49.6</c:v>
                </c:pt>
                <c:pt idx="2513">
                  <c:v>49.6</c:v>
                </c:pt>
                <c:pt idx="2514">
                  <c:v>49.6</c:v>
                </c:pt>
                <c:pt idx="2515">
                  <c:v>49.6</c:v>
                </c:pt>
                <c:pt idx="2516">
                  <c:v>49.6</c:v>
                </c:pt>
                <c:pt idx="2517">
                  <c:v>49.6</c:v>
                </c:pt>
                <c:pt idx="2518">
                  <c:v>49.6</c:v>
                </c:pt>
                <c:pt idx="2519">
                  <c:v>49.6</c:v>
                </c:pt>
                <c:pt idx="2520">
                  <c:v>49.6</c:v>
                </c:pt>
                <c:pt idx="2521">
                  <c:v>49.6</c:v>
                </c:pt>
                <c:pt idx="2522">
                  <c:v>49.6</c:v>
                </c:pt>
                <c:pt idx="2523">
                  <c:v>49.6</c:v>
                </c:pt>
                <c:pt idx="2524">
                  <c:v>49.6</c:v>
                </c:pt>
                <c:pt idx="2525">
                  <c:v>49.6</c:v>
                </c:pt>
                <c:pt idx="2526">
                  <c:v>49.6</c:v>
                </c:pt>
                <c:pt idx="2527">
                  <c:v>49.59</c:v>
                </c:pt>
                <c:pt idx="2528">
                  <c:v>49.59</c:v>
                </c:pt>
                <c:pt idx="2529">
                  <c:v>49.59</c:v>
                </c:pt>
                <c:pt idx="2530">
                  <c:v>49.58</c:v>
                </c:pt>
                <c:pt idx="2531">
                  <c:v>49.57</c:v>
                </c:pt>
                <c:pt idx="2532">
                  <c:v>49.56</c:v>
                </c:pt>
                <c:pt idx="2533">
                  <c:v>49.55</c:v>
                </c:pt>
                <c:pt idx="2534">
                  <c:v>49.54</c:v>
                </c:pt>
                <c:pt idx="2535">
                  <c:v>49.53</c:v>
                </c:pt>
                <c:pt idx="2536">
                  <c:v>49.52</c:v>
                </c:pt>
                <c:pt idx="2537">
                  <c:v>49.51</c:v>
                </c:pt>
                <c:pt idx="2538">
                  <c:v>49.49</c:v>
                </c:pt>
                <c:pt idx="2539">
                  <c:v>49.48</c:v>
                </c:pt>
                <c:pt idx="2540">
                  <c:v>49.47</c:v>
                </c:pt>
                <c:pt idx="2541">
                  <c:v>49.45</c:v>
                </c:pt>
                <c:pt idx="2542">
                  <c:v>49.43</c:v>
                </c:pt>
                <c:pt idx="2543">
                  <c:v>49.42</c:v>
                </c:pt>
                <c:pt idx="2544">
                  <c:v>49.41</c:v>
                </c:pt>
                <c:pt idx="2545">
                  <c:v>49.39</c:v>
                </c:pt>
                <c:pt idx="2546">
                  <c:v>49.38</c:v>
                </c:pt>
                <c:pt idx="2547">
                  <c:v>49.37</c:v>
                </c:pt>
                <c:pt idx="2548">
                  <c:v>49.35</c:v>
                </c:pt>
                <c:pt idx="2549">
                  <c:v>49.34</c:v>
                </c:pt>
                <c:pt idx="2550">
                  <c:v>49.33</c:v>
                </c:pt>
                <c:pt idx="2551">
                  <c:v>49.33</c:v>
                </c:pt>
                <c:pt idx="2552">
                  <c:v>49.33</c:v>
                </c:pt>
                <c:pt idx="2553">
                  <c:v>49.33</c:v>
                </c:pt>
                <c:pt idx="2554">
                  <c:v>49.33</c:v>
                </c:pt>
                <c:pt idx="2555">
                  <c:v>49.33</c:v>
                </c:pt>
                <c:pt idx="2556">
                  <c:v>49.33</c:v>
                </c:pt>
                <c:pt idx="2557">
                  <c:v>49.33</c:v>
                </c:pt>
                <c:pt idx="2558">
                  <c:v>49.33</c:v>
                </c:pt>
                <c:pt idx="2559">
                  <c:v>49.33</c:v>
                </c:pt>
                <c:pt idx="2560">
                  <c:v>49.33</c:v>
                </c:pt>
                <c:pt idx="2561">
                  <c:v>49.33</c:v>
                </c:pt>
                <c:pt idx="2562">
                  <c:v>49.33</c:v>
                </c:pt>
                <c:pt idx="2563">
                  <c:v>49.33</c:v>
                </c:pt>
                <c:pt idx="2564">
                  <c:v>49.33</c:v>
                </c:pt>
                <c:pt idx="2565">
                  <c:v>49.33</c:v>
                </c:pt>
                <c:pt idx="2566">
                  <c:v>49.33</c:v>
                </c:pt>
                <c:pt idx="2567">
                  <c:v>49.33</c:v>
                </c:pt>
                <c:pt idx="2568">
                  <c:v>49.33</c:v>
                </c:pt>
                <c:pt idx="2569">
                  <c:v>49.33</c:v>
                </c:pt>
                <c:pt idx="2570">
                  <c:v>49.33</c:v>
                </c:pt>
                <c:pt idx="2571">
                  <c:v>49.33</c:v>
                </c:pt>
                <c:pt idx="2572">
                  <c:v>49.33</c:v>
                </c:pt>
                <c:pt idx="2573">
                  <c:v>49.33</c:v>
                </c:pt>
                <c:pt idx="2574">
                  <c:v>49.33</c:v>
                </c:pt>
                <c:pt idx="2575">
                  <c:v>49.33</c:v>
                </c:pt>
                <c:pt idx="2576">
                  <c:v>49.33</c:v>
                </c:pt>
                <c:pt idx="2577">
                  <c:v>49.33</c:v>
                </c:pt>
                <c:pt idx="2578">
                  <c:v>49.33</c:v>
                </c:pt>
                <c:pt idx="2579">
                  <c:v>49.33</c:v>
                </c:pt>
                <c:pt idx="2580">
                  <c:v>49.33</c:v>
                </c:pt>
                <c:pt idx="2581">
                  <c:v>49.33</c:v>
                </c:pt>
                <c:pt idx="2582">
                  <c:v>49.33</c:v>
                </c:pt>
                <c:pt idx="2583">
                  <c:v>49.34</c:v>
                </c:pt>
                <c:pt idx="2584">
                  <c:v>49.34</c:v>
                </c:pt>
                <c:pt idx="2585">
                  <c:v>49.34</c:v>
                </c:pt>
                <c:pt idx="2586">
                  <c:v>49.35</c:v>
                </c:pt>
                <c:pt idx="2587">
                  <c:v>49.35</c:v>
                </c:pt>
                <c:pt idx="2588">
                  <c:v>49.36</c:v>
                </c:pt>
                <c:pt idx="2589">
                  <c:v>49.36</c:v>
                </c:pt>
                <c:pt idx="2590">
                  <c:v>49.37</c:v>
                </c:pt>
                <c:pt idx="2591">
                  <c:v>49.38</c:v>
                </c:pt>
                <c:pt idx="2592">
                  <c:v>49.39</c:v>
                </c:pt>
                <c:pt idx="2593">
                  <c:v>49.4</c:v>
                </c:pt>
                <c:pt idx="2594">
                  <c:v>49.41</c:v>
                </c:pt>
                <c:pt idx="2595">
                  <c:v>49.43</c:v>
                </c:pt>
                <c:pt idx="2596">
                  <c:v>49.44</c:v>
                </c:pt>
                <c:pt idx="2597">
                  <c:v>49.45</c:v>
                </c:pt>
                <c:pt idx="2598">
                  <c:v>49.46</c:v>
                </c:pt>
                <c:pt idx="2599">
                  <c:v>49.47</c:v>
                </c:pt>
                <c:pt idx="2600">
                  <c:v>49.48</c:v>
                </c:pt>
                <c:pt idx="2601">
                  <c:v>49.48</c:v>
                </c:pt>
                <c:pt idx="2602">
                  <c:v>49.48</c:v>
                </c:pt>
                <c:pt idx="2603">
                  <c:v>49.49</c:v>
                </c:pt>
                <c:pt idx="2604">
                  <c:v>49.49</c:v>
                </c:pt>
                <c:pt idx="2605">
                  <c:v>49.5</c:v>
                </c:pt>
                <c:pt idx="2606">
                  <c:v>49.51</c:v>
                </c:pt>
                <c:pt idx="2607">
                  <c:v>49.51</c:v>
                </c:pt>
                <c:pt idx="2608">
                  <c:v>49.52</c:v>
                </c:pt>
                <c:pt idx="2609">
                  <c:v>49.54</c:v>
                </c:pt>
                <c:pt idx="2610">
                  <c:v>49.55</c:v>
                </c:pt>
                <c:pt idx="2611">
                  <c:v>49.56</c:v>
                </c:pt>
                <c:pt idx="2612">
                  <c:v>49.56</c:v>
                </c:pt>
                <c:pt idx="2613">
                  <c:v>49.57</c:v>
                </c:pt>
                <c:pt idx="2614">
                  <c:v>49.58</c:v>
                </c:pt>
                <c:pt idx="2615">
                  <c:v>49.58</c:v>
                </c:pt>
                <c:pt idx="2616">
                  <c:v>49.58</c:v>
                </c:pt>
                <c:pt idx="2617">
                  <c:v>49.59</c:v>
                </c:pt>
                <c:pt idx="2618">
                  <c:v>49.59</c:v>
                </c:pt>
                <c:pt idx="2619">
                  <c:v>49.59</c:v>
                </c:pt>
                <c:pt idx="2620">
                  <c:v>49.6</c:v>
                </c:pt>
                <c:pt idx="2621">
                  <c:v>49.6</c:v>
                </c:pt>
                <c:pt idx="2622">
                  <c:v>49.6</c:v>
                </c:pt>
                <c:pt idx="2623">
                  <c:v>49.6</c:v>
                </c:pt>
                <c:pt idx="2624">
                  <c:v>49.6</c:v>
                </c:pt>
                <c:pt idx="2625">
                  <c:v>49.6</c:v>
                </c:pt>
                <c:pt idx="2626">
                  <c:v>49.6</c:v>
                </c:pt>
                <c:pt idx="2627">
                  <c:v>49.6</c:v>
                </c:pt>
                <c:pt idx="2628">
                  <c:v>49.6</c:v>
                </c:pt>
                <c:pt idx="2629">
                  <c:v>49.6</c:v>
                </c:pt>
                <c:pt idx="2630">
                  <c:v>49.6</c:v>
                </c:pt>
                <c:pt idx="2631">
                  <c:v>49.6</c:v>
                </c:pt>
                <c:pt idx="2632">
                  <c:v>49.6</c:v>
                </c:pt>
                <c:pt idx="2633">
                  <c:v>49.6</c:v>
                </c:pt>
                <c:pt idx="2634">
                  <c:v>49.6</c:v>
                </c:pt>
                <c:pt idx="2635">
                  <c:v>49.6</c:v>
                </c:pt>
                <c:pt idx="2636">
                  <c:v>49.6</c:v>
                </c:pt>
                <c:pt idx="2637">
                  <c:v>49.6</c:v>
                </c:pt>
                <c:pt idx="2638">
                  <c:v>49.6</c:v>
                </c:pt>
                <c:pt idx="2639">
                  <c:v>49.6</c:v>
                </c:pt>
                <c:pt idx="2640">
                  <c:v>49.6</c:v>
                </c:pt>
                <c:pt idx="2641">
                  <c:v>49.6</c:v>
                </c:pt>
                <c:pt idx="2642">
                  <c:v>49.6</c:v>
                </c:pt>
                <c:pt idx="2643">
                  <c:v>49.6</c:v>
                </c:pt>
                <c:pt idx="2644">
                  <c:v>49.6</c:v>
                </c:pt>
                <c:pt idx="2645">
                  <c:v>49.6</c:v>
                </c:pt>
                <c:pt idx="2646">
                  <c:v>49.6</c:v>
                </c:pt>
                <c:pt idx="2647">
                  <c:v>49.6</c:v>
                </c:pt>
                <c:pt idx="2648">
                  <c:v>49.6</c:v>
                </c:pt>
                <c:pt idx="2649">
                  <c:v>49.6</c:v>
                </c:pt>
                <c:pt idx="2650">
                  <c:v>49.6</c:v>
                </c:pt>
                <c:pt idx="2651">
                  <c:v>49.6</c:v>
                </c:pt>
                <c:pt idx="2652">
                  <c:v>49.6</c:v>
                </c:pt>
                <c:pt idx="2653">
                  <c:v>49.6</c:v>
                </c:pt>
                <c:pt idx="2654">
                  <c:v>49.6</c:v>
                </c:pt>
                <c:pt idx="2655">
                  <c:v>49.6</c:v>
                </c:pt>
                <c:pt idx="2656">
                  <c:v>49.6</c:v>
                </c:pt>
                <c:pt idx="2657">
                  <c:v>49.6</c:v>
                </c:pt>
                <c:pt idx="2658">
                  <c:v>49.6</c:v>
                </c:pt>
                <c:pt idx="2659">
                  <c:v>49.6</c:v>
                </c:pt>
                <c:pt idx="2660">
                  <c:v>49.6</c:v>
                </c:pt>
                <c:pt idx="2661">
                  <c:v>49.6</c:v>
                </c:pt>
                <c:pt idx="2662">
                  <c:v>49.6</c:v>
                </c:pt>
                <c:pt idx="2663">
                  <c:v>49.6</c:v>
                </c:pt>
                <c:pt idx="2664">
                  <c:v>49.6</c:v>
                </c:pt>
                <c:pt idx="2665">
                  <c:v>49.6</c:v>
                </c:pt>
                <c:pt idx="2666">
                  <c:v>49.6</c:v>
                </c:pt>
                <c:pt idx="2667">
                  <c:v>49.6</c:v>
                </c:pt>
                <c:pt idx="2668">
                  <c:v>49.6</c:v>
                </c:pt>
                <c:pt idx="2669">
                  <c:v>49.6</c:v>
                </c:pt>
                <c:pt idx="2670">
                  <c:v>49.6</c:v>
                </c:pt>
                <c:pt idx="2671">
                  <c:v>49.6</c:v>
                </c:pt>
                <c:pt idx="2672">
                  <c:v>49.6</c:v>
                </c:pt>
                <c:pt idx="2673">
                  <c:v>49.6</c:v>
                </c:pt>
                <c:pt idx="2674">
                  <c:v>49.6</c:v>
                </c:pt>
                <c:pt idx="2675">
                  <c:v>49.6</c:v>
                </c:pt>
                <c:pt idx="2676">
                  <c:v>49.6</c:v>
                </c:pt>
                <c:pt idx="2677">
                  <c:v>49.6</c:v>
                </c:pt>
                <c:pt idx="2678">
                  <c:v>49.6</c:v>
                </c:pt>
                <c:pt idx="2679">
                  <c:v>49.6</c:v>
                </c:pt>
                <c:pt idx="2680">
                  <c:v>49.6</c:v>
                </c:pt>
                <c:pt idx="2681">
                  <c:v>49.6</c:v>
                </c:pt>
                <c:pt idx="2682">
                  <c:v>49.6</c:v>
                </c:pt>
                <c:pt idx="2683">
                  <c:v>49.6</c:v>
                </c:pt>
                <c:pt idx="2684">
                  <c:v>49.6</c:v>
                </c:pt>
                <c:pt idx="2685">
                  <c:v>49.6</c:v>
                </c:pt>
                <c:pt idx="2686">
                  <c:v>49.6</c:v>
                </c:pt>
                <c:pt idx="2687">
                  <c:v>49.6</c:v>
                </c:pt>
                <c:pt idx="2688">
                  <c:v>49.6</c:v>
                </c:pt>
                <c:pt idx="2689">
                  <c:v>49.6</c:v>
                </c:pt>
                <c:pt idx="2690">
                  <c:v>49.6</c:v>
                </c:pt>
                <c:pt idx="2691">
                  <c:v>49.59</c:v>
                </c:pt>
                <c:pt idx="2692">
                  <c:v>49.59</c:v>
                </c:pt>
                <c:pt idx="2693">
                  <c:v>49.59</c:v>
                </c:pt>
                <c:pt idx="2694">
                  <c:v>49.58</c:v>
                </c:pt>
                <c:pt idx="2695">
                  <c:v>49.58</c:v>
                </c:pt>
                <c:pt idx="2696">
                  <c:v>49.57</c:v>
                </c:pt>
                <c:pt idx="2697">
                  <c:v>49.56</c:v>
                </c:pt>
                <c:pt idx="2698">
                  <c:v>49.55</c:v>
                </c:pt>
                <c:pt idx="2699">
                  <c:v>49.54</c:v>
                </c:pt>
                <c:pt idx="2700">
                  <c:v>49.52</c:v>
                </c:pt>
                <c:pt idx="2701">
                  <c:v>49.51</c:v>
                </c:pt>
                <c:pt idx="2702">
                  <c:v>49.49</c:v>
                </c:pt>
                <c:pt idx="2703">
                  <c:v>49.47</c:v>
                </c:pt>
                <c:pt idx="2704">
                  <c:v>49.46</c:v>
                </c:pt>
                <c:pt idx="2705">
                  <c:v>49.44</c:v>
                </c:pt>
                <c:pt idx="2706">
                  <c:v>49.43</c:v>
                </c:pt>
                <c:pt idx="2707">
                  <c:v>49.42</c:v>
                </c:pt>
                <c:pt idx="2708">
                  <c:v>49.41</c:v>
                </c:pt>
                <c:pt idx="2709">
                  <c:v>49.4</c:v>
                </c:pt>
                <c:pt idx="2710">
                  <c:v>49.38</c:v>
                </c:pt>
                <c:pt idx="2711">
                  <c:v>49.37</c:v>
                </c:pt>
                <c:pt idx="2712">
                  <c:v>49.37</c:v>
                </c:pt>
                <c:pt idx="2713">
                  <c:v>49.36</c:v>
                </c:pt>
                <c:pt idx="2714">
                  <c:v>49.36</c:v>
                </c:pt>
                <c:pt idx="2715">
                  <c:v>49.35</c:v>
                </c:pt>
                <c:pt idx="2716">
                  <c:v>49.35</c:v>
                </c:pt>
                <c:pt idx="2717">
                  <c:v>49.35</c:v>
                </c:pt>
                <c:pt idx="2718">
                  <c:v>49.35</c:v>
                </c:pt>
                <c:pt idx="2719">
                  <c:v>49.35</c:v>
                </c:pt>
                <c:pt idx="2720">
                  <c:v>49.35</c:v>
                </c:pt>
                <c:pt idx="2721">
                  <c:v>49.35</c:v>
                </c:pt>
                <c:pt idx="2722">
                  <c:v>49.35</c:v>
                </c:pt>
                <c:pt idx="2723">
                  <c:v>49.35</c:v>
                </c:pt>
                <c:pt idx="2724">
                  <c:v>49.35</c:v>
                </c:pt>
                <c:pt idx="2725">
                  <c:v>49.36</c:v>
                </c:pt>
                <c:pt idx="2726">
                  <c:v>49.36</c:v>
                </c:pt>
                <c:pt idx="2727">
                  <c:v>49.36</c:v>
                </c:pt>
                <c:pt idx="2728">
                  <c:v>49.36</c:v>
                </c:pt>
                <c:pt idx="2729">
                  <c:v>49.36</c:v>
                </c:pt>
                <c:pt idx="2730">
                  <c:v>49.37</c:v>
                </c:pt>
                <c:pt idx="2731">
                  <c:v>49.37</c:v>
                </c:pt>
                <c:pt idx="2732">
                  <c:v>49.37</c:v>
                </c:pt>
                <c:pt idx="2733">
                  <c:v>49.38</c:v>
                </c:pt>
                <c:pt idx="2734">
                  <c:v>49.38</c:v>
                </c:pt>
                <c:pt idx="2735">
                  <c:v>49.38</c:v>
                </c:pt>
                <c:pt idx="2736">
                  <c:v>49.38</c:v>
                </c:pt>
                <c:pt idx="2737">
                  <c:v>49.39</c:v>
                </c:pt>
                <c:pt idx="2738">
                  <c:v>49.4</c:v>
                </c:pt>
                <c:pt idx="2739">
                  <c:v>49.42</c:v>
                </c:pt>
                <c:pt idx="2740">
                  <c:v>49.43</c:v>
                </c:pt>
                <c:pt idx="2741">
                  <c:v>49.44</c:v>
                </c:pt>
                <c:pt idx="2742">
                  <c:v>49.45</c:v>
                </c:pt>
                <c:pt idx="2743">
                  <c:v>49.46</c:v>
                </c:pt>
                <c:pt idx="2744">
                  <c:v>49.46</c:v>
                </c:pt>
                <c:pt idx="2745">
                  <c:v>49.48</c:v>
                </c:pt>
                <c:pt idx="2746">
                  <c:v>49.49</c:v>
                </c:pt>
                <c:pt idx="2747">
                  <c:v>49.5</c:v>
                </c:pt>
                <c:pt idx="2748">
                  <c:v>49.51</c:v>
                </c:pt>
                <c:pt idx="2749">
                  <c:v>49.52</c:v>
                </c:pt>
                <c:pt idx="2750">
                  <c:v>49.52</c:v>
                </c:pt>
                <c:pt idx="2751">
                  <c:v>49.53</c:v>
                </c:pt>
                <c:pt idx="2752">
                  <c:v>49.54</c:v>
                </c:pt>
                <c:pt idx="2753">
                  <c:v>49.54</c:v>
                </c:pt>
                <c:pt idx="2754">
                  <c:v>49.54</c:v>
                </c:pt>
                <c:pt idx="2755">
                  <c:v>49.55</c:v>
                </c:pt>
                <c:pt idx="2756">
                  <c:v>49.56</c:v>
                </c:pt>
                <c:pt idx="2757">
                  <c:v>49.57</c:v>
                </c:pt>
                <c:pt idx="2758">
                  <c:v>49.57</c:v>
                </c:pt>
                <c:pt idx="2759">
                  <c:v>49.58</c:v>
                </c:pt>
                <c:pt idx="2760">
                  <c:v>49.58</c:v>
                </c:pt>
                <c:pt idx="2761">
                  <c:v>49.59</c:v>
                </c:pt>
                <c:pt idx="2762">
                  <c:v>49.59</c:v>
                </c:pt>
                <c:pt idx="2763">
                  <c:v>49.59</c:v>
                </c:pt>
                <c:pt idx="2764">
                  <c:v>49.6</c:v>
                </c:pt>
                <c:pt idx="2765">
                  <c:v>49.6</c:v>
                </c:pt>
                <c:pt idx="2766">
                  <c:v>49.6</c:v>
                </c:pt>
                <c:pt idx="2767">
                  <c:v>49.6</c:v>
                </c:pt>
                <c:pt idx="2768">
                  <c:v>49.6</c:v>
                </c:pt>
                <c:pt idx="2769">
                  <c:v>49.6</c:v>
                </c:pt>
                <c:pt idx="2770">
                  <c:v>49.6</c:v>
                </c:pt>
                <c:pt idx="2771">
                  <c:v>49.6</c:v>
                </c:pt>
                <c:pt idx="2772">
                  <c:v>49.6</c:v>
                </c:pt>
                <c:pt idx="2773">
                  <c:v>49.6</c:v>
                </c:pt>
                <c:pt idx="2774">
                  <c:v>49.6</c:v>
                </c:pt>
                <c:pt idx="2775">
                  <c:v>49.6</c:v>
                </c:pt>
                <c:pt idx="2776">
                  <c:v>49.6</c:v>
                </c:pt>
                <c:pt idx="2777">
                  <c:v>49.6</c:v>
                </c:pt>
                <c:pt idx="2778">
                  <c:v>49.6</c:v>
                </c:pt>
                <c:pt idx="2779">
                  <c:v>49.6</c:v>
                </c:pt>
                <c:pt idx="2780">
                  <c:v>49.6</c:v>
                </c:pt>
                <c:pt idx="2781">
                  <c:v>49.6</c:v>
                </c:pt>
                <c:pt idx="2782">
                  <c:v>49.6</c:v>
                </c:pt>
                <c:pt idx="2783">
                  <c:v>49.6</c:v>
                </c:pt>
                <c:pt idx="2784">
                  <c:v>49.6</c:v>
                </c:pt>
                <c:pt idx="2785">
                  <c:v>49.6</c:v>
                </c:pt>
                <c:pt idx="2786">
                  <c:v>49.6</c:v>
                </c:pt>
                <c:pt idx="2787">
                  <c:v>49.6</c:v>
                </c:pt>
                <c:pt idx="2788">
                  <c:v>49.6</c:v>
                </c:pt>
                <c:pt idx="2789">
                  <c:v>49.6</c:v>
                </c:pt>
                <c:pt idx="2790">
                  <c:v>49.6</c:v>
                </c:pt>
                <c:pt idx="2791">
                  <c:v>49.6</c:v>
                </c:pt>
                <c:pt idx="2792">
                  <c:v>49.6</c:v>
                </c:pt>
                <c:pt idx="2793">
                  <c:v>49.6</c:v>
                </c:pt>
                <c:pt idx="2794">
                  <c:v>49.6</c:v>
                </c:pt>
                <c:pt idx="2795">
                  <c:v>49.6</c:v>
                </c:pt>
                <c:pt idx="2796">
                  <c:v>49.6</c:v>
                </c:pt>
                <c:pt idx="2797">
                  <c:v>49.6</c:v>
                </c:pt>
                <c:pt idx="2798">
                  <c:v>49.6</c:v>
                </c:pt>
                <c:pt idx="2799">
                  <c:v>49.6</c:v>
                </c:pt>
                <c:pt idx="2800">
                  <c:v>49.6</c:v>
                </c:pt>
                <c:pt idx="2801">
                  <c:v>49.6</c:v>
                </c:pt>
                <c:pt idx="2802">
                  <c:v>49.6</c:v>
                </c:pt>
                <c:pt idx="2803">
                  <c:v>49.6</c:v>
                </c:pt>
                <c:pt idx="2804">
                  <c:v>49.6</c:v>
                </c:pt>
                <c:pt idx="2805">
                  <c:v>49.6</c:v>
                </c:pt>
                <c:pt idx="2806">
                  <c:v>49.6</c:v>
                </c:pt>
                <c:pt idx="2807">
                  <c:v>49.6</c:v>
                </c:pt>
                <c:pt idx="2808">
                  <c:v>49.6</c:v>
                </c:pt>
                <c:pt idx="2809">
                  <c:v>49.6</c:v>
                </c:pt>
                <c:pt idx="2810">
                  <c:v>49.6</c:v>
                </c:pt>
                <c:pt idx="2811">
                  <c:v>49.6</c:v>
                </c:pt>
                <c:pt idx="2812">
                  <c:v>49.6</c:v>
                </c:pt>
                <c:pt idx="2813">
                  <c:v>49.6</c:v>
                </c:pt>
                <c:pt idx="2814">
                  <c:v>49.6</c:v>
                </c:pt>
                <c:pt idx="2815">
                  <c:v>49.6</c:v>
                </c:pt>
                <c:pt idx="2816">
                  <c:v>49.6</c:v>
                </c:pt>
                <c:pt idx="2817">
                  <c:v>49.6</c:v>
                </c:pt>
                <c:pt idx="2818">
                  <c:v>49.6</c:v>
                </c:pt>
                <c:pt idx="2819">
                  <c:v>49.6</c:v>
                </c:pt>
                <c:pt idx="2820">
                  <c:v>49.6</c:v>
                </c:pt>
                <c:pt idx="2821">
                  <c:v>49.6</c:v>
                </c:pt>
                <c:pt idx="2822">
                  <c:v>49.6</c:v>
                </c:pt>
                <c:pt idx="2823">
                  <c:v>49.6</c:v>
                </c:pt>
                <c:pt idx="2824">
                  <c:v>49.6</c:v>
                </c:pt>
                <c:pt idx="2825">
                  <c:v>49.6</c:v>
                </c:pt>
                <c:pt idx="2826">
                  <c:v>49.6</c:v>
                </c:pt>
                <c:pt idx="2827">
                  <c:v>49.6</c:v>
                </c:pt>
                <c:pt idx="2828">
                  <c:v>49.6</c:v>
                </c:pt>
                <c:pt idx="2829">
                  <c:v>49.6</c:v>
                </c:pt>
                <c:pt idx="2830">
                  <c:v>49.6</c:v>
                </c:pt>
                <c:pt idx="2831">
                  <c:v>49.6</c:v>
                </c:pt>
                <c:pt idx="2832">
                  <c:v>49.6</c:v>
                </c:pt>
                <c:pt idx="2833">
                  <c:v>49.6</c:v>
                </c:pt>
                <c:pt idx="2834">
                  <c:v>49.59</c:v>
                </c:pt>
                <c:pt idx="2835">
                  <c:v>49.59</c:v>
                </c:pt>
                <c:pt idx="2836">
                  <c:v>49.59</c:v>
                </c:pt>
                <c:pt idx="2837">
                  <c:v>49.58</c:v>
                </c:pt>
                <c:pt idx="2838">
                  <c:v>49.57</c:v>
                </c:pt>
                <c:pt idx="2839">
                  <c:v>49.56</c:v>
                </c:pt>
                <c:pt idx="2840">
                  <c:v>49.55</c:v>
                </c:pt>
                <c:pt idx="2841">
                  <c:v>49.53</c:v>
                </c:pt>
                <c:pt idx="2842">
                  <c:v>49.51</c:v>
                </c:pt>
                <c:pt idx="2843">
                  <c:v>49.5</c:v>
                </c:pt>
                <c:pt idx="2844">
                  <c:v>49.48</c:v>
                </c:pt>
                <c:pt idx="2845">
                  <c:v>49.47</c:v>
                </c:pt>
                <c:pt idx="2846">
                  <c:v>49.46</c:v>
                </c:pt>
                <c:pt idx="2847">
                  <c:v>49.44</c:v>
                </c:pt>
                <c:pt idx="2848">
                  <c:v>49.43</c:v>
                </c:pt>
                <c:pt idx="2849">
                  <c:v>49.41</c:v>
                </c:pt>
                <c:pt idx="2850">
                  <c:v>49.39</c:v>
                </c:pt>
                <c:pt idx="2851">
                  <c:v>49.38</c:v>
                </c:pt>
                <c:pt idx="2852">
                  <c:v>49.36</c:v>
                </c:pt>
                <c:pt idx="2853">
                  <c:v>49.36</c:v>
                </c:pt>
                <c:pt idx="2854">
                  <c:v>49.35</c:v>
                </c:pt>
                <c:pt idx="2855">
                  <c:v>49.35</c:v>
                </c:pt>
                <c:pt idx="2856">
                  <c:v>49.34</c:v>
                </c:pt>
                <c:pt idx="2857">
                  <c:v>49.34</c:v>
                </c:pt>
                <c:pt idx="2858">
                  <c:v>49.33</c:v>
                </c:pt>
                <c:pt idx="2859">
                  <c:v>49.33</c:v>
                </c:pt>
                <c:pt idx="2860">
                  <c:v>49.33</c:v>
                </c:pt>
                <c:pt idx="2861">
                  <c:v>49.33</c:v>
                </c:pt>
                <c:pt idx="2862">
                  <c:v>49.33</c:v>
                </c:pt>
                <c:pt idx="2863">
                  <c:v>49.33</c:v>
                </c:pt>
                <c:pt idx="2864">
                  <c:v>49.33</c:v>
                </c:pt>
                <c:pt idx="2865">
                  <c:v>49.33</c:v>
                </c:pt>
                <c:pt idx="2866">
                  <c:v>49.33</c:v>
                </c:pt>
                <c:pt idx="2867">
                  <c:v>49.33</c:v>
                </c:pt>
                <c:pt idx="2868">
                  <c:v>49.33</c:v>
                </c:pt>
                <c:pt idx="2869">
                  <c:v>49.33</c:v>
                </c:pt>
                <c:pt idx="2870">
                  <c:v>49.33</c:v>
                </c:pt>
                <c:pt idx="2871">
                  <c:v>49.33</c:v>
                </c:pt>
                <c:pt idx="2872">
                  <c:v>49.33</c:v>
                </c:pt>
                <c:pt idx="2873">
                  <c:v>49.33</c:v>
                </c:pt>
                <c:pt idx="2874">
                  <c:v>49.33</c:v>
                </c:pt>
                <c:pt idx="2875">
                  <c:v>49.33</c:v>
                </c:pt>
                <c:pt idx="2876">
                  <c:v>49.33</c:v>
                </c:pt>
                <c:pt idx="2877">
                  <c:v>49.33</c:v>
                </c:pt>
                <c:pt idx="2878">
                  <c:v>49.33</c:v>
                </c:pt>
                <c:pt idx="2879">
                  <c:v>49.33</c:v>
                </c:pt>
                <c:pt idx="2880">
                  <c:v>49.33</c:v>
                </c:pt>
                <c:pt idx="2881">
                  <c:v>49.33</c:v>
                </c:pt>
                <c:pt idx="2882">
                  <c:v>49.33</c:v>
                </c:pt>
                <c:pt idx="2883">
                  <c:v>49.33</c:v>
                </c:pt>
                <c:pt idx="2884">
                  <c:v>49.33</c:v>
                </c:pt>
                <c:pt idx="2885">
                  <c:v>49.33</c:v>
                </c:pt>
                <c:pt idx="2886">
                  <c:v>49.33</c:v>
                </c:pt>
                <c:pt idx="2887">
                  <c:v>49.33</c:v>
                </c:pt>
                <c:pt idx="2888">
                  <c:v>49.33</c:v>
                </c:pt>
                <c:pt idx="2889">
                  <c:v>49.33</c:v>
                </c:pt>
                <c:pt idx="2890">
                  <c:v>49.33</c:v>
                </c:pt>
                <c:pt idx="2891">
                  <c:v>49.33</c:v>
                </c:pt>
                <c:pt idx="2892">
                  <c:v>49.33</c:v>
                </c:pt>
                <c:pt idx="2893">
                  <c:v>49.33</c:v>
                </c:pt>
                <c:pt idx="2894">
                  <c:v>49.33</c:v>
                </c:pt>
                <c:pt idx="2895">
                  <c:v>49.33</c:v>
                </c:pt>
                <c:pt idx="2896">
                  <c:v>49.33</c:v>
                </c:pt>
                <c:pt idx="2897">
                  <c:v>49.33</c:v>
                </c:pt>
                <c:pt idx="2898">
                  <c:v>49.33</c:v>
                </c:pt>
                <c:pt idx="2899">
                  <c:v>49.33</c:v>
                </c:pt>
                <c:pt idx="2900">
                  <c:v>49.33</c:v>
                </c:pt>
                <c:pt idx="2901">
                  <c:v>49.33</c:v>
                </c:pt>
                <c:pt idx="2902">
                  <c:v>49.33</c:v>
                </c:pt>
                <c:pt idx="2903">
                  <c:v>49.33</c:v>
                </c:pt>
                <c:pt idx="2904">
                  <c:v>49.33</c:v>
                </c:pt>
                <c:pt idx="2905">
                  <c:v>49.33</c:v>
                </c:pt>
                <c:pt idx="2906">
                  <c:v>49.33</c:v>
                </c:pt>
                <c:pt idx="2907">
                  <c:v>49.33</c:v>
                </c:pt>
                <c:pt idx="2908">
                  <c:v>49.33</c:v>
                </c:pt>
                <c:pt idx="2909">
                  <c:v>49.33</c:v>
                </c:pt>
                <c:pt idx="2910">
                  <c:v>49.33</c:v>
                </c:pt>
                <c:pt idx="2911">
                  <c:v>49.33</c:v>
                </c:pt>
                <c:pt idx="2912">
                  <c:v>49.33</c:v>
                </c:pt>
                <c:pt idx="2913">
                  <c:v>49.33</c:v>
                </c:pt>
                <c:pt idx="2914">
                  <c:v>49.34</c:v>
                </c:pt>
                <c:pt idx="2915">
                  <c:v>49.34</c:v>
                </c:pt>
                <c:pt idx="2916">
                  <c:v>49.34</c:v>
                </c:pt>
                <c:pt idx="2917">
                  <c:v>49.34</c:v>
                </c:pt>
                <c:pt idx="2918">
                  <c:v>49.34</c:v>
                </c:pt>
                <c:pt idx="2919">
                  <c:v>49.34</c:v>
                </c:pt>
                <c:pt idx="2920">
                  <c:v>49.34</c:v>
                </c:pt>
                <c:pt idx="2921">
                  <c:v>49.34</c:v>
                </c:pt>
                <c:pt idx="2922">
                  <c:v>49.34</c:v>
                </c:pt>
                <c:pt idx="2923">
                  <c:v>49.34</c:v>
                </c:pt>
                <c:pt idx="2924">
                  <c:v>49.34</c:v>
                </c:pt>
                <c:pt idx="2925">
                  <c:v>49.34</c:v>
                </c:pt>
                <c:pt idx="2926">
                  <c:v>49.34</c:v>
                </c:pt>
                <c:pt idx="2927">
                  <c:v>49.34</c:v>
                </c:pt>
                <c:pt idx="2928">
                  <c:v>49.34</c:v>
                </c:pt>
                <c:pt idx="2929">
                  <c:v>49.34</c:v>
                </c:pt>
                <c:pt idx="2930">
                  <c:v>49.34</c:v>
                </c:pt>
                <c:pt idx="2931">
                  <c:v>49.34</c:v>
                </c:pt>
                <c:pt idx="2932">
                  <c:v>49.34</c:v>
                </c:pt>
                <c:pt idx="2933">
                  <c:v>49.34</c:v>
                </c:pt>
                <c:pt idx="2934">
                  <c:v>49.34</c:v>
                </c:pt>
                <c:pt idx="2935">
                  <c:v>49.35</c:v>
                </c:pt>
                <c:pt idx="2936">
                  <c:v>49.35</c:v>
                </c:pt>
                <c:pt idx="2937">
                  <c:v>49.35</c:v>
                </c:pt>
                <c:pt idx="2938">
                  <c:v>49.36</c:v>
                </c:pt>
                <c:pt idx="2939">
                  <c:v>49.36</c:v>
                </c:pt>
                <c:pt idx="2940">
                  <c:v>49.37</c:v>
                </c:pt>
                <c:pt idx="2941">
                  <c:v>49.37</c:v>
                </c:pt>
                <c:pt idx="2942">
                  <c:v>49.38</c:v>
                </c:pt>
                <c:pt idx="2943">
                  <c:v>49.38</c:v>
                </c:pt>
                <c:pt idx="2944">
                  <c:v>49.39</c:v>
                </c:pt>
                <c:pt idx="2945">
                  <c:v>49.39</c:v>
                </c:pt>
                <c:pt idx="2946">
                  <c:v>49.39</c:v>
                </c:pt>
                <c:pt idx="2947">
                  <c:v>49.39</c:v>
                </c:pt>
                <c:pt idx="2948">
                  <c:v>49.39</c:v>
                </c:pt>
                <c:pt idx="2949">
                  <c:v>49.4</c:v>
                </c:pt>
                <c:pt idx="2950">
                  <c:v>49.4</c:v>
                </c:pt>
                <c:pt idx="2951">
                  <c:v>49.4</c:v>
                </c:pt>
                <c:pt idx="2952">
                  <c:v>49.39</c:v>
                </c:pt>
                <c:pt idx="2953">
                  <c:v>49.39</c:v>
                </c:pt>
                <c:pt idx="2954">
                  <c:v>49.4</c:v>
                </c:pt>
                <c:pt idx="2955">
                  <c:v>49.4</c:v>
                </c:pt>
                <c:pt idx="2956">
                  <c:v>49.41</c:v>
                </c:pt>
                <c:pt idx="2957">
                  <c:v>49.42</c:v>
                </c:pt>
                <c:pt idx="2958">
                  <c:v>49.42</c:v>
                </c:pt>
                <c:pt idx="2959">
                  <c:v>49.43</c:v>
                </c:pt>
                <c:pt idx="2960">
                  <c:v>49.45</c:v>
                </c:pt>
                <c:pt idx="2961">
                  <c:v>49.45</c:v>
                </c:pt>
                <c:pt idx="2962">
                  <c:v>49.46</c:v>
                </c:pt>
                <c:pt idx="2963">
                  <c:v>49.47</c:v>
                </c:pt>
                <c:pt idx="2964">
                  <c:v>49.48</c:v>
                </c:pt>
                <c:pt idx="2965">
                  <c:v>49.48</c:v>
                </c:pt>
                <c:pt idx="2966">
                  <c:v>49.49</c:v>
                </c:pt>
                <c:pt idx="2967">
                  <c:v>49.5</c:v>
                </c:pt>
                <c:pt idx="2968">
                  <c:v>49.51</c:v>
                </c:pt>
                <c:pt idx="2969">
                  <c:v>49.52</c:v>
                </c:pt>
                <c:pt idx="2970">
                  <c:v>49.53</c:v>
                </c:pt>
                <c:pt idx="2971">
                  <c:v>49.54</c:v>
                </c:pt>
                <c:pt idx="2972">
                  <c:v>49.55</c:v>
                </c:pt>
                <c:pt idx="2973">
                  <c:v>49.56</c:v>
                </c:pt>
                <c:pt idx="2974">
                  <c:v>49.57</c:v>
                </c:pt>
                <c:pt idx="2975">
                  <c:v>49.57</c:v>
                </c:pt>
                <c:pt idx="2976">
                  <c:v>49.58</c:v>
                </c:pt>
                <c:pt idx="2977">
                  <c:v>49.58</c:v>
                </c:pt>
                <c:pt idx="2978">
                  <c:v>49.59</c:v>
                </c:pt>
                <c:pt idx="2979">
                  <c:v>49.59</c:v>
                </c:pt>
                <c:pt idx="2980">
                  <c:v>49.59</c:v>
                </c:pt>
                <c:pt idx="2981">
                  <c:v>49.6</c:v>
                </c:pt>
                <c:pt idx="2982">
                  <c:v>49.6</c:v>
                </c:pt>
                <c:pt idx="2983">
                  <c:v>49.6</c:v>
                </c:pt>
                <c:pt idx="2984">
                  <c:v>49.6</c:v>
                </c:pt>
                <c:pt idx="2985">
                  <c:v>49.6</c:v>
                </c:pt>
                <c:pt idx="2986">
                  <c:v>49.6</c:v>
                </c:pt>
                <c:pt idx="2987">
                  <c:v>49.6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1442056"/>
        <c:axId val="381442448"/>
      </c:scatterChart>
      <c:valAx>
        <c:axId val="3814420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42448"/>
        <c:crosses val="autoZero"/>
        <c:crossBetween val="midCat"/>
      </c:valAx>
      <c:valAx>
        <c:axId val="381442448"/>
        <c:scaling>
          <c:orientation val="minMax"/>
          <c:min val="4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4205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'2015_11_02-13_42_47'!$B$1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'2015_11_02-13_42_47'!$A$2:$A$2996</c:f>
              <c:numCache>
                <c:formatCode>mm:ss.0</c:formatCode>
                <c:ptCount val="2995"/>
                <c:pt idx="0">
                  <c:v>0.57155739583333331</c:v>
                </c:pt>
                <c:pt idx="1">
                  <c:v>0.57156133101851847</c:v>
                </c:pt>
                <c:pt idx="2">
                  <c:v>0.57156515046296297</c:v>
                </c:pt>
                <c:pt idx="3">
                  <c:v>0.57156896990740746</c:v>
                </c:pt>
                <c:pt idx="4">
                  <c:v>0.571572962962963</c:v>
                </c:pt>
                <c:pt idx="5">
                  <c:v>0.57157672453703701</c:v>
                </c:pt>
                <c:pt idx="6">
                  <c:v>0.57158042824074073</c:v>
                </c:pt>
                <c:pt idx="7">
                  <c:v>0.57158413194444446</c:v>
                </c:pt>
                <c:pt idx="8">
                  <c:v>0.57158870370370374</c:v>
                </c:pt>
                <c:pt idx="9">
                  <c:v>0.57159240740740735</c:v>
                </c:pt>
                <c:pt idx="10">
                  <c:v>0.57159622685185185</c:v>
                </c:pt>
                <c:pt idx="11">
                  <c:v>0.57160039351851855</c:v>
                </c:pt>
                <c:pt idx="12">
                  <c:v>0.57160421296296293</c:v>
                </c:pt>
                <c:pt idx="13">
                  <c:v>0.57160791666666666</c:v>
                </c:pt>
                <c:pt idx="14">
                  <c:v>0.57161214120370374</c:v>
                </c:pt>
                <c:pt idx="15">
                  <c:v>0.57161597222222216</c:v>
                </c:pt>
                <c:pt idx="16">
                  <c:v>0.57161979166666665</c:v>
                </c:pt>
                <c:pt idx="17">
                  <c:v>0.57162349537037038</c:v>
                </c:pt>
                <c:pt idx="18">
                  <c:v>0.57162725694444438</c:v>
                </c:pt>
                <c:pt idx="19">
                  <c:v>0.57163107638888888</c:v>
                </c:pt>
                <c:pt idx="20">
                  <c:v>0.57163506944444442</c:v>
                </c:pt>
                <c:pt idx="21">
                  <c:v>0.57163946759259254</c:v>
                </c:pt>
                <c:pt idx="22">
                  <c:v>0.57164317129629627</c:v>
                </c:pt>
                <c:pt idx="23">
                  <c:v>0.57164675925925923</c:v>
                </c:pt>
                <c:pt idx="24">
                  <c:v>0.57165052083333334</c:v>
                </c:pt>
                <c:pt idx="25">
                  <c:v>0.57165428240740745</c:v>
                </c:pt>
                <c:pt idx="26">
                  <c:v>0.57165787037037041</c:v>
                </c:pt>
                <c:pt idx="27">
                  <c:v>0.5716623842592593</c:v>
                </c:pt>
                <c:pt idx="28">
                  <c:v>0.57166620370370369</c:v>
                </c:pt>
                <c:pt idx="29">
                  <c:v>0.5716699652777778</c:v>
                </c:pt>
                <c:pt idx="30">
                  <c:v>0.57167361111111115</c:v>
                </c:pt>
                <c:pt idx="31">
                  <c:v>0.5716776736111111</c:v>
                </c:pt>
                <c:pt idx="32">
                  <c:v>0.57168149305555549</c:v>
                </c:pt>
                <c:pt idx="33">
                  <c:v>0.5716856018518518</c:v>
                </c:pt>
                <c:pt idx="34">
                  <c:v>0.57168988425925926</c:v>
                </c:pt>
                <c:pt idx="35">
                  <c:v>0.57169364583333337</c:v>
                </c:pt>
                <c:pt idx="36">
                  <c:v>0.57169729166666661</c:v>
                </c:pt>
                <c:pt idx="37">
                  <c:v>0.57170082175925929</c:v>
                </c:pt>
                <c:pt idx="38">
                  <c:v>0.57170440972222225</c:v>
                </c:pt>
                <c:pt idx="39">
                  <c:v>0.57170817129629625</c:v>
                </c:pt>
                <c:pt idx="40">
                  <c:v>0.57171187499999998</c:v>
                </c:pt>
                <c:pt idx="41">
                  <c:v>0.57171586805555552</c:v>
                </c:pt>
                <c:pt idx="42">
                  <c:v>0.57171980324074079</c:v>
                </c:pt>
                <c:pt idx="43">
                  <c:v>0.57172350694444452</c:v>
                </c:pt>
                <c:pt idx="44">
                  <c:v>0.57172728009259266</c:v>
                </c:pt>
                <c:pt idx="45">
                  <c:v>0.57173109953703705</c:v>
                </c:pt>
                <c:pt idx="46">
                  <c:v>0.57173486111111116</c:v>
                </c:pt>
                <c:pt idx="47">
                  <c:v>0.57173879629629631</c:v>
                </c:pt>
                <c:pt idx="48">
                  <c:v>0.5717426157407407</c:v>
                </c:pt>
                <c:pt idx="49">
                  <c:v>0.5717464351851852</c:v>
                </c:pt>
                <c:pt idx="50">
                  <c:v>0.57175008101851854</c:v>
                </c:pt>
                <c:pt idx="51">
                  <c:v>0.5717540162037037</c:v>
                </c:pt>
                <c:pt idx="52">
                  <c:v>0.57175766203703704</c:v>
                </c:pt>
                <c:pt idx="53">
                  <c:v>0.57176153935185192</c:v>
                </c:pt>
                <c:pt idx="54">
                  <c:v>0.57176547453703697</c:v>
                </c:pt>
                <c:pt idx="55">
                  <c:v>0.57176940972222223</c:v>
                </c:pt>
                <c:pt idx="56">
                  <c:v>0.57177335648148142</c:v>
                </c:pt>
                <c:pt idx="57">
                  <c:v>0.57177734953703707</c:v>
                </c:pt>
                <c:pt idx="58">
                  <c:v>0.57178111111111118</c:v>
                </c:pt>
                <c:pt idx="59">
                  <c:v>0.5717848148148148</c:v>
                </c:pt>
                <c:pt idx="60">
                  <c:v>0.57178857638888891</c:v>
                </c:pt>
                <c:pt idx="61">
                  <c:v>0.57179245370370368</c:v>
                </c:pt>
                <c:pt idx="62">
                  <c:v>0.57179609953703703</c:v>
                </c:pt>
                <c:pt idx="63">
                  <c:v>0.57179968749999999</c:v>
                </c:pt>
                <c:pt idx="64">
                  <c:v>0.57180350694444437</c:v>
                </c:pt>
                <c:pt idx="65">
                  <c:v>0.5718072106481481</c:v>
                </c:pt>
                <c:pt idx="66">
                  <c:v>0.57181114583333337</c:v>
                </c:pt>
                <c:pt idx="67">
                  <c:v>0.57181508101851852</c:v>
                </c:pt>
                <c:pt idx="68">
                  <c:v>0.57181890046296291</c:v>
                </c:pt>
                <c:pt idx="69">
                  <c:v>0.57182290509259259</c:v>
                </c:pt>
                <c:pt idx="70">
                  <c:v>0.57182649305555555</c:v>
                </c:pt>
                <c:pt idx="71">
                  <c:v>0.57183025462962966</c:v>
                </c:pt>
                <c:pt idx="72">
                  <c:v>0.57183401620370378</c:v>
                </c:pt>
                <c:pt idx="73">
                  <c:v>0.57183777777777778</c:v>
                </c:pt>
                <c:pt idx="74">
                  <c:v>0.57184153935185178</c:v>
                </c:pt>
                <c:pt idx="75">
                  <c:v>0.57184518518518523</c:v>
                </c:pt>
                <c:pt idx="76">
                  <c:v>0.57184888888888896</c:v>
                </c:pt>
                <c:pt idx="77">
                  <c:v>0.57185270833333335</c:v>
                </c:pt>
                <c:pt idx="78">
                  <c:v>0.57185670138888889</c:v>
                </c:pt>
                <c:pt idx="79">
                  <c:v>0.57186034722222223</c:v>
                </c:pt>
                <c:pt idx="80">
                  <c:v>0.57186416666666673</c:v>
                </c:pt>
                <c:pt idx="81">
                  <c:v>0.57186787037037035</c:v>
                </c:pt>
                <c:pt idx="82">
                  <c:v>0.57187175925925926</c:v>
                </c:pt>
                <c:pt idx="83">
                  <c:v>0.57187557870370365</c:v>
                </c:pt>
                <c:pt idx="84">
                  <c:v>0.57187939814814814</c:v>
                </c:pt>
                <c:pt idx="85">
                  <c:v>0.57188315972222226</c:v>
                </c:pt>
                <c:pt idx="86">
                  <c:v>0.5718871527777778</c:v>
                </c:pt>
                <c:pt idx="87">
                  <c:v>0.57189103009259257</c:v>
                </c:pt>
                <c:pt idx="88">
                  <c:v>0.57189490740740745</c:v>
                </c:pt>
                <c:pt idx="89">
                  <c:v>0.5718988425925926</c:v>
                </c:pt>
                <c:pt idx="90">
                  <c:v>0.57190260416666672</c:v>
                </c:pt>
                <c:pt idx="91">
                  <c:v>0.57190630787037033</c:v>
                </c:pt>
                <c:pt idx="92">
                  <c:v>0.57190995370370368</c:v>
                </c:pt>
                <c:pt idx="93">
                  <c:v>0.57191377314814817</c:v>
                </c:pt>
                <c:pt idx="94">
                  <c:v>0.57191783564814813</c:v>
                </c:pt>
                <c:pt idx="95">
                  <c:v>0.5719217708333334</c:v>
                </c:pt>
                <c:pt idx="96">
                  <c:v>0.57192576388888894</c:v>
                </c:pt>
                <c:pt idx="97">
                  <c:v>0.57193021990740733</c:v>
                </c:pt>
                <c:pt idx="98">
                  <c:v>0.57193456018518518</c:v>
                </c:pt>
                <c:pt idx="99">
                  <c:v>0.57193947916666665</c:v>
                </c:pt>
                <c:pt idx="100">
                  <c:v>0.57194370370370373</c:v>
                </c:pt>
                <c:pt idx="101">
                  <c:v>0.57194792824074081</c:v>
                </c:pt>
                <c:pt idx="102">
                  <c:v>0.57195221064814816</c:v>
                </c:pt>
                <c:pt idx="103">
                  <c:v>0.57195684027777782</c:v>
                </c:pt>
                <c:pt idx="104">
                  <c:v>0.57196100694444441</c:v>
                </c:pt>
                <c:pt idx="105">
                  <c:v>0.57196489583333332</c:v>
                </c:pt>
                <c:pt idx="106">
                  <c:v>0.57196865740740743</c:v>
                </c:pt>
                <c:pt idx="107">
                  <c:v>0.57197247685185182</c:v>
                </c:pt>
                <c:pt idx="108">
                  <c:v>0.57197618055555555</c:v>
                </c:pt>
                <c:pt idx="109">
                  <c:v>0.57198005787037032</c:v>
                </c:pt>
                <c:pt idx="110">
                  <c:v>0.57198381944444443</c:v>
                </c:pt>
                <c:pt idx="111">
                  <c:v>0.57198763888888882</c:v>
                </c:pt>
                <c:pt idx="112">
                  <c:v>0.57199174768518513</c:v>
                </c:pt>
                <c:pt idx="113">
                  <c:v>0.57199538194444444</c:v>
                </c:pt>
                <c:pt idx="114">
                  <c:v>0.57199920138888893</c:v>
                </c:pt>
                <c:pt idx="115">
                  <c:v>0.5720030787037037</c:v>
                </c:pt>
                <c:pt idx="116">
                  <c:v>0.57200701388888886</c:v>
                </c:pt>
                <c:pt idx="117">
                  <c:v>0.57201077546296297</c:v>
                </c:pt>
                <c:pt idx="118">
                  <c:v>0.57201453703703697</c:v>
                </c:pt>
                <c:pt idx="119">
                  <c:v>0.57201847222222224</c:v>
                </c:pt>
                <c:pt idx="120">
                  <c:v>0.57202234953703701</c:v>
                </c:pt>
                <c:pt idx="121">
                  <c:v>0.57202640046296294</c:v>
                </c:pt>
                <c:pt idx="122">
                  <c:v>0.57203010416666666</c:v>
                </c:pt>
                <c:pt idx="123">
                  <c:v>0.57203386574074078</c:v>
                </c:pt>
                <c:pt idx="124">
                  <c:v>0.57203781249999996</c:v>
                </c:pt>
                <c:pt idx="125">
                  <c:v>0.57204157407407408</c:v>
                </c:pt>
                <c:pt idx="126">
                  <c:v>0.57204533564814819</c:v>
                </c:pt>
                <c:pt idx="127">
                  <c:v>0.57204927083333335</c:v>
                </c:pt>
                <c:pt idx="128">
                  <c:v>0.57205332175925927</c:v>
                </c:pt>
                <c:pt idx="129">
                  <c:v>0.57205708333333327</c:v>
                </c:pt>
                <c:pt idx="130">
                  <c:v>0.57206101851851854</c:v>
                </c:pt>
                <c:pt idx="131">
                  <c:v>0.57206479166666668</c:v>
                </c:pt>
                <c:pt idx="132">
                  <c:v>0.57207076388888889</c:v>
                </c:pt>
                <c:pt idx="133">
                  <c:v>0.57207655092592591</c:v>
                </c:pt>
                <c:pt idx="134">
                  <c:v>0.57208329861111118</c:v>
                </c:pt>
                <c:pt idx="135">
                  <c:v>0.57209126157407408</c:v>
                </c:pt>
                <c:pt idx="136">
                  <c:v>0.57209740740740744</c:v>
                </c:pt>
                <c:pt idx="137">
                  <c:v>0.57210302083333331</c:v>
                </c:pt>
                <c:pt idx="138">
                  <c:v>0.5721097106481482</c:v>
                </c:pt>
                <c:pt idx="139">
                  <c:v>0.57211549768518521</c:v>
                </c:pt>
                <c:pt idx="140">
                  <c:v>0.57212109953703705</c:v>
                </c:pt>
                <c:pt idx="141">
                  <c:v>0.57212778935185182</c:v>
                </c:pt>
                <c:pt idx="142">
                  <c:v>0.57213321759259261</c:v>
                </c:pt>
                <c:pt idx="143">
                  <c:v>0.57213900462962963</c:v>
                </c:pt>
                <c:pt idx="144">
                  <c:v>0.57214750000000003</c:v>
                </c:pt>
                <c:pt idx="145">
                  <c:v>0.57215329861111108</c:v>
                </c:pt>
                <c:pt idx="146">
                  <c:v>0.5721590856481481</c:v>
                </c:pt>
                <c:pt idx="147">
                  <c:v>0.57216432870370371</c:v>
                </c:pt>
                <c:pt idx="148">
                  <c:v>0.57217083333333341</c:v>
                </c:pt>
                <c:pt idx="149">
                  <c:v>0.57217789351851855</c:v>
                </c:pt>
                <c:pt idx="150">
                  <c:v>0.5721833101851852</c:v>
                </c:pt>
                <c:pt idx="151">
                  <c:v>0.57218856481481484</c:v>
                </c:pt>
                <c:pt idx="152">
                  <c:v>0.57219398148148148</c:v>
                </c:pt>
                <c:pt idx="153">
                  <c:v>0.57219940972222216</c:v>
                </c:pt>
                <c:pt idx="154">
                  <c:v>0.57220555555555552</c:v>
                </c:pt>
                <c:pt idx="155">
                  <c:v>0.57221098379629631</c:v>
                </c:pt>
                <c:pt idx="156">
                  <c:v>0.57221677083333333</c:v>
                </c:pt>
                <c:pt idx="157">
                  <c:v>0.57222274305555554</c:v>
                </c:pt>
                <c:pt idx="158">
                  <c:v>0.57222870370370371</c:v>
                </c:pt>
                <c:pt idx="159">
                  <c:v>0.57223431712962969</c:v>
                </c:pt>
                <c:pt idx="160">
                  <c:v>0.57223956018518518</c:v>
                </c:pt>
                <c:pt idx="161">
                  <c:v>0.57224498842592586</c:v>
                </c:pt>
                <c:pt idx="162">
                  <c:v>0.57225113425925922</c:v>
                </c:pt>
                <c:pt idx="163">
                  <c:v>0.57225656250000001</c:v>
                </c:pt>
                <c:pt idx="164">
                  <c:v>0.57226180555555561</c:v>
                </c:pt>
                <c:pt idx="165">
                  <c:v>0.57226723379629629</c:v>
                </c:pt>
                <c:pt idx="166">
                  <c:v>0.57227337962962965</c:v>
                </c:pt>
                <c:pt idx="167">
                  <c:v>0.57227898148148149</c:v>
                </c:pt>
                <c:pt idx="168">
                  <c:v>0.57228440972222228</c:v>
                </c:pt>
                <c:pt idx="169">
                  <c:v>0.57228983796296296</c:v>
                </c:pt>
                <c:pt idx="170">
                  <c:v>0.57229508101851845</c:v>
                </c:pt>
                <c:pt idx="171">
                  <c:v>0.57230050925925924</c:v>
                </c:pt>
                <c:pt idx="172">
                  <c:v>0.57230592592592588</c:v>
                </c:pt>
                <c:pt idx="173">
                  <c:v>0.57231135416666667</c:v>
                </c:pt>
                <c:pt idx="174">
                  <c:v>0.57231677083333332</c:v>
                </c:pt>
                <c:pt idx="175">
                  <c:v>0.57232201388888893</c:v>
                </c:pt>
                <c:pt idx="176">
                  <c:v>0.57232726851851845</c:v>
                </c:pt>
                <c:pt idx="177">
                  <c:v>0.57233251157407405</c:v>
                </c:pt>
                <c:pt idx="178">
                  <c:v>0.57233793981481484</c:v>
                </c:pt>
                <c:pt idx="179">
                  <c:v>0.57234318287037034</c:v>
                </c:pt>
                <c:pt idx="180">
                  <c:v>0.57234878472222228</c:v>
                </c:pt>
                <c:pt idx="181">
                  <c:v>0.57235402777777777</c:v>
                </c:pt>
                <c:pt idx="182">
                  <c:v>0.57235928240740741</c:v>
                </c:pt>
                <c:pt idx="183">
                  <c:v>0.5723645254629629</c:v>
                </c:pt>
                <c:pt idx="184">
                  <c:v>0.57236976851851851</c:v>
                </c:pt>
                <c:pt idx="185">
                  <c:v>0.57237501157407411</c:v>
                </c:pt>
                <c:pt idx="186">
                  <c:v>0.5723802546296296</c:v>
                </c:pt>
                <c:pt idx="187">
                  <c:v>0.57238549768518521</c:v>
                </c:pt>
                <c:pt idx="188">
                  <c:v>0.57239075231481484</c:v>
                </c:pt>
                <c:pt idx="189">
                  <c:v>0.57239616898148149</c:v>
                </c:pt>
                <c:pt idx="190">
                  <c:v>0.57240159722222217</c:v>
                </c:pt>
                <c:pt idx="191">
                  <c:v>0.572406724537037</c:v>
                </c:pt>
                <c:pt idx="192">
                  <c:v>0.57241196759259261</c:v>
                </c:pt>
                <c:pt idx="193">
                  <c:v>0.57241722222222224</c:v>
                </c:pt>
                <c:pt idx="194">
                  <c:v>0.57242246527777774</c:v>
                </c:pt>
                <c:pt idx="195">
                  <c:v>0.57242770833333334</c:v>
                </c:pt>
                <c:pt idx="196">
                  <c:v>0.57243295138888894</c:v>
                </c:pt>
                <c:pt idx="197">
                  <c:v>0.57243819444444444</c:v>
                </c:pt>
                <c:pt idx="198">
                  <c:v>0.57244343749999993</c:v>
                </c:pt>
                <c:pt idx="199">
                  <c:v>0.57244886574074072</c:v>
                </c:pt>
                <c:pt idx="200">
                  <c:v>0.57245429398148151</c:v>
                </c:pt>
                <c:pt idx="201">
                  <c:v>0.57245971064814816</c:v>
                </c:pt>
                <c:pt idx="202">
                  <c:v>0.57246532407407413</c:v>
                </c:pt>
                <c:pt idx="203">
                  <c:v>0.57247074074074067</c:v>
                </c:pt>
                <c:pt idx="204">
                  <c:v>0.57247616898148146</c:v>
                </c:pt>
                <c:pt idx="205">
                  <c:v>0.57248141203703706</c:v>
                </c:pt>
                <c:pt idx="206">
                  <c:v>0.57248636574074074</c:v>
                </c:pt>
                <c:pt idx="207">
                  <c:v>0.57249179398148142</c:v>
                </c:pt>
                <c:pt idx="208">
                  <c:v>0.57249703703703703</c:v>
                </c:pt>
                <c:pt idx="209">
                  <c:v>0.57250228009259263</c:v>
                </c:pt>
                <c:pt idx="210">
                  <c:v>0.57250753472222227</c:v>
                </c:pt>
                <c:pt idx="211">
                  <c:v>0.57251277777777776</c:v>
                </c:pt>
                <c:pt idx="212">
                  <c:v>0.57251802083333336</c:v>
                </c:pt>
                <c:pt idx="213">
                  <c:v>0.57252326388888886</c:v>
                </c:pt>
                <c:pt idx="214">
                  <c:v>0.57252850694444446</c:v>
                </c:pt>
                <c:pt idx="215">
                  <c:v>0.57253374999999995</c:v>
                </c:pt>
                <c:pt idx="216">
                  <c:v>0.57253917824074074</c:v>
                </c:pt>
                <c:pt idx="217">
                  <c:v>0.57254442129629635</c:v>
                </c:pt>
                <c:pt idx="218">
                  <c:v>0.57254984953703703</c:v>
                </c:pt>
                <c:pt idx="219">
                  <c:v>0.5725552777777777</c:v>
                </c:pt>
                <c:pt idx="220">
                  <c:v>0.57256070601851849</c:v>
                </c:pt>
                <c:pt idx="221">
                  <c:v>0.5725659490740741</c:v>
                </c:pt>
                <c:pt idx="222">
                  <c:v>0.57257119212962959</c:v>
                </c:pt>
                <c:pt idx="223">
                  <c:v>0.5725764351851852</c:v>
                </c:pt>
                <c:pt idx="224">
                  <c:v>0.5725816782407408</c:v>
                </c:pt>
                <c:pt idx="225">
                  <c:v>0.57258692129629629</c:v>
                </c:pt>
                <c:pt idx="226">
                  <c:v>0.57259216435185178</c:v>
                </c:pt>
                <c:pt idx="227">
                  <c:v>0.57259741898148142</c:v>
                </c:pt>
                <c:pt idx="228">
                  <c:v>0.57260265046296299</c:v>
                </c:pt>
                <c:pt idx="229">
                  <c:v>0.57260809027777781</c:v>
                </c:pt>
                <c:pt idx="230">
                  <c:v>0.57261332175925928</c:v>
                </c:pt>
                <c:pt idx="231">
                  <c:v>0.57261857638888891</c:v>
                </c:pt>
                <c:pt idx="232">
                  <c:v>0.57262381944444452</c:v>
                </c:pt>
                <c:pt idx="233">
                  <c:v>0.57262906250000001</c:v>
                </c:pt>
                <c:pt idx="234">
                  <c:v>0.5726343055555555</c:v>
                </c:pt>
                <c:pt idx="235">
                  <c:v>0.5726395486111111</c:v>
                </c:pt>
                <c:pt idx="236">
                  <c:v>0.57264480324074074</c:v>
                </c:pt>
                <c:pt idx="237">
                  <c:v>0.57265004629629634</c:v>
                </c:pt>
                <c:pt idx="238">
                  <c:v>0.57265528935185184</c:v>
                </c:pt>
                <c:pt idx="239">
                  <c:v>0.57266053240740744</c:v>
                </c:pt>
                <c:pt idx="240">
                  <c:v>0.57266577546296293</c:v>
                </c:pt>
                <c:pt idx="241">
                  <c:v>0.57267120370370372</c:v>
                </c:pt>
                <c:pt idx="242">
                  <c:v>0.57267644675925922</c:v>
                </c:pt>
                <c:pt idx="243">
                  <c:v>0.57268168981481482</c:v>
                </c:pt>
                <c:pt idx="244">
                  <c:v>0.57268693287037042</c:v>
                </c:pt>
                <c:pt idx="245">
                  <c:v>0.57269217592592592</c:v>
                </c:pt>
                <c:pt idx="246">
                  <c:v>0.57269743055555555</c:v>
                </c:pt>
                <c:pt idx="247">
                  <c:v>0.57270267361111105</c:v>
                </c:pt>
                <c:pt idx="248">
                  <c:v>0.57270791666666665</c:v>
                </c:pt>
                <c:pt idx="249">
                  <c:v>0.57271315972222225</c:v>
                </c:pt>
                <c:pt idx="250">
                  <c:v>0.57271840277777775</c:v>
                </c:pt>
                <c:pt idx="251">
                  <c:v>0.57272383101851854</c:v>
                </c:pt>
                <c:pt idx="252">
                  <c:v>0.57272925925925933</c:v>
                </c:pt>
                <c:pt idx="253">
                  <c:v>0.57273468750000001</c:v>
                </c:pt>
                <c:pt idx="254">
                  <c:v>0.57274010416666665</c:v>
                </c:pt>
                <c:pt idx="255">
                  <c:v>0.57274534722222226</c:v>
                </c:pt>
                <c:pt idx="256">
                  <c:v>0.57275060185185189</c:v>
                </c:pt>
                <c:pt idx="257">
                  <c:v>0.57275584490740739</c:v>
                </c:pt>
                <c:pt idx="258">
                  <c:v>0.57276108796296299</c:v>
                </c:pt>
                <c:pt idx="259">
                  <c:v>0.57276633101851848</c:v>
                </c:pt>
                <c:pt idx="260">
                  <c:v>0.57277157407407409</c:v>
                </c:pt>
                <c:pt idx="261">
                  <c:v>0.57277681712962958</c:v>
                </c:pt>
                <c:pt idx="262">
                  <c:v>0.57278206018518518</c:v>
                </c:pt>
                <c:pt idx="263">
                  <c:v>0.57278748842592597</c:v>
                </c:pt>
                <c:pt idx="264">
                  <c:v>0.57279273148148147</c:v>
                </c:pt>
                <c:pt idx="265">
                  <c:v>0.5727979861111111</c:v>
                </c:pt>
                <c:pt idx="266">
                  <c:v>0.57280322916666659</c:v>
                </c:pt>
                <c:pt idx="267">
                  <c:v>0.5728084722222222</c:v>
                </c:pt>
                <c:pt idx="268">
                  <c:v>0.5728137152777778</c:v>
                </c:pt>
                <c:pt idx="269">
                  <c:v>0.57281886574074081</c:v>
                </c:pt>
                <c:pt idx="270">
                  <c:v>0.57282408564814813</c:v>
                </c:pt>
                <c:pt idx="271">
                  <c:v>0.57282932870370373</c:v>
                </c:pt>
                <c:pt idx="272">
                  <c:v>0.57283457175925923</c:v>
                </c:pt>
                <c:pt idx="273">
                  <c:v>0.57284000000000002</c:v>
                </c:pt>
                <c:pt idx="274">
                  <c:v>0.57284524305555562</c:v>
                </c:pt>
                <c:pt idx="275">
                  <c:v>0.5728506712962963</c:v>
                </c:pt>
                <c:pt idx="276">
                  <c:v>0.57285609953703698</c:v>
                </c:pt>
                <c:pt idx="277">
                  <c:v>0.57286152777777777</c:v>
                </c:pt>
                <c:pt idx="278">
                  <c:v>0.57286677083333337</c:v>
                </c:pt>
                <c:pt idx="279">
                  <c:v>0.57287201388888886</c:v>
                </c:pt>
                <c:pt idx="280">
                  <c:v>0.57287725694444447</c:v>
                </c:pt>
                <c:pt idx="281">
                  <c:v>0.57288250000000007</c:v>
                </c:pt>
                <c:pt idx="282">
                  <c:v>0.57288774305555556</c:v>
                </c:pt>
                <c:pt idx="283">
                  <c:v>0.5728929976851852</c:v>
                </c:pt>
                <c:pt idx="284">
                  <c:v>0.57289793981481485</c:v>
                </c:pt>
                <c:pt idx="285">
                  <c:v>0.57290336805555553</c:v>
                </c:pt>
                <c:pt idx="286">
                  <c:v>0.57290861111111113</c:v>
                </c:pt>
                <c:pt idx="287">
                  <c:v>0.57291385416666663</c:v>
                </c:pt>
                <c:pt idx="288">
                  <c:v>0.57291909722222223</c:v>
                </c:pt>
                <c:pt idx="289">
                  <c:v>0.57292435185185187</c:v>
                </c:pt>
                <c:pt idx="290">
                  <c:v>0.57292959490740747</c:v>
                </c:pt>
                <c:pt idx="291">
                  <c:v>0.57293483796296296</c:v>
                </c:pt>
                <c:pt idx="292">
                  <c:v>0.57294008101851845</c:v>
                </c:pt>
                <c:pt idx="293">
                  <c:v>0.57294532407407406</c:v>
                </c:pt>
                <c:pt idx="294">
                  <c:v>0.57295056712962966</c:v>
                </c:pt>
                <c:pt idx="295">
                  <c:v>0.5729558217592593</c:v>
                </c:pt>
                <c:pt idx="296">
                  <c:v>0.57296123842592594</c:v>
                </c:pt>
                <c:pt idx="297">
                  <c:v>0.57296666666666674</c:v>
                </c:pt>
                <c:pt idx="298">
                  <c:v>0.57297209490740741</c:v>
                </c:pt>
                <c:pt idx="299">
                  <c:v>0.57297752314814809</c:v>
                </c:pt>
                <c:pt idx="300">
                  <c:v>0.5729827662037037</c:v>
                </c:pt>
                <c:pt idx="301">
                  <c:v>0.57298818287037034</c:v>
                </c:pt>
                <c:pt idx="302">
                  <c:v>0.57299343749999998</c:v>
                </c:pt>
                <c:pt idx="303">
                  <c:v>0.57299868055555558</c:v>
                </c:pt>
                <c:pt idx="304">
                  <c:v>0.57300392361111108</c:v>
                </c:pt>
                <c:pt idx="305">
                  <c:v>0.57300934027777772</c:v>
                </c:pt>
                <c:pt idx="306">
                  <c:v>0.57301459490740736</c:v>
                </c:pt>
                <c:pt idx="307">
                  <c:v>0.57302002314814815</c:v>
                </c:pt>
                <c:pt idx="308">
                  <c:v>0.57302526620370375</c:v>
                </c:pt>
                <c:pt idx="309">
                  <c:v>0.57303050925925925</c:v>
                </c:pt>
                <c:pt idx="310">
                  <c:v>0.57303593750000004</c:v>
                </c:pt>
                <c:pt idx="311">
                  <c:v>0.57304135416666668</c:v>
                </c:pt>
                <c:pt idx="312">
                  <c:v>0.57304660879629632</c:v>
                </c:pt>
                <c:pt idx="313">
                  <c:v>0.57305185185185181</c:v>
                </c:pt>
                <c:pt idx="314">
                  <c:v>0.57305709490740742</c:v>
                </c:pt>
                <c:pt idx="315">
                  <c:v>0.57306233796296302</c:v>
                </c:pt>
                <c:pt idx="316">
                  <c:v>0.57306758101851851</c:v>
                </c:pt>
                <c:pt idx="317">
                  <c:v>0.57307282407407401</c:v>
                </c:pt>
                <c:pt idx="318">
                  <c:v>0.57307806712962961</c:v>
                </c:pt>
                <c:pt idx="319">
                  <c:v>0.57308331018518521</c:v>
                </c:pt>
                <c:pt idx="320">
                  <c:v>0.57308856481481485</c:v>
                </c:pt>
                <c:pt idx="321">
                  <c:v>0.57309399305555553</c:v>
                </c:pt>
                <c:pt idx="322">
                  <c:v>0.57309940972222229</c:v>
                </c:pt>
                <c:pt idx="323">
                  <c:v>0.57310483796296297</c:v>
                </c:pt>
                <c:pt idx="324">
                  <c:v>0.57311008101851846</c:v>
                </c:pt>
                <c:pt idx="325">
                  <c:v>0.57311532407407406</c:v>
                </c:pt>
                <c:pt idx="326">
                  <c:v>0.5731205787037037</c:v>
                </c:pt>
                <c:pt idx="327">
                  <c:v>0.57312581018518516</c:v>
                </c:pt>
                <c:pt idx="328">
                  <c:v>0.57313106481481479</c:v>
                </c:pt>
                <c:pt idx="329">
                  <c:v>0.5731363078703704</c:v>
                </c:pt>
                <c:pt idx="330">
                  <c:v>0.57314173611111108</c:v>
                </c:pt>
                <c:pt idx="331">
                  <c:v>0.57314715277777772</c:v>
                </c:pt>
                <c:pt idx="332">
                  <c:v>0.57315258101851851</c:v>
                </c:pt>
                <c:pt idx="333">
                  <c:v>0.57315819444444449</c:v>
                </c:pt>
                <c:pt idx="334">
                  <c:v>0.57316379629629632</c:v>
                </c:pt>
                <c:pt idx="335">
                  <c:v>0.573169224537037</c:v>
                </c:pt>
                <c:pt idx="336">
                  <c:v>0.57317465277777779</c:v>
                </c:pt>
                <c:pt idx="337">
                  <c:v>0.57318006944444444</c:v>
                </c:pt>
                <c:pt idx="338">
                  <c:v>0.57318549768518523</c:v>
                </c:pt>
                <c:pt idx="339">
                  <c:v>0.57319074074074072</c:v>
                </c:pt>
                <c:pt idx="340">
                  <c:v>0.57319598379629633</c:v>
                </c:pt>
                <c:pt idx="341">
                  <c:v>0.57320141203703701</c:v>
                </c:pt>
                <c:pt idx="342">
                  <c:v>0.57320665509259261</c:v>
                </c:pt>
                <c:pt idx="343">
                  <c:v>0.57321208333333329</c:v>
                </c:pt>
                <c:pt idx="344">
                  <c:v>0.57321751157407408</c:v>
                </c:pt>
                <c:pt idx="345">
                  <c:v>0.57322293981481487</c:v>
                </c:pt>
                <c:pt idx="346">
                  <c:v>0.57322835648148152</c:v>
                </c:pt>
                <c:pt idx="347">
                  <c:v>0.57323379629629623</c:v>
                </c:pt>
                <c:pt idx="348">
                  <c:v>0.57323921296296299</c:v>
                </c:pt>
                <c:pt idx="349">
                  <c:v>0.57324464120370366</c:v>
                </c:pt>
                <c:pt idx="350">
                  <c:v>0.57325006944444445</c:v>
                </c:pt>
                <c:pt idx="351">
                  <c:v>0.57325549768518524</c:v>
                </c:pt>
                <c:pt idx="352">
                  <c:v>0.57326074074074074</c:v>
                </c:pt>
                <c:pt idx="353">
                  <c:v>0.57326598379629623</c:v>
                </c:pt>
                <c:pt idx="354">
                  <c:v>0.57327122685185183</c:v>
                </c:pt>
                <c:pt idx="355">
                  <c:v>0.57327646990740744</c:v>
                </c:pt>
                <c:pt idx="356">
                  <c:v>0.57328171296296293</c:v>
                </c:pt>
                <c:pt idx="357">
                  <c:v>0.57328695601851853</c:v>
                </c:pt>
                <c:pt idx="358">
                  <c:v>0.57329221064814817</c:v>
                </c:pt>
                <c:pt idx="359">
                  <c:v>0.57329745370370377</c:v>
                </c:pt>
                <c:pt idx="360">
                  <c:v>0.57330288194444445</c:v>
                </c:pt>
                <c:pt idx="361">
                  <c:v>0.5733082986111111</c:v>
                </c:pt>
                <c:pt idx="362">
                  <c:v>0.57331373842592592</c:v>
                </c:pt>
                <c:pt idx="363">
                  <c:v>0.57331916666666671</c:v>
                </c:pt>
                <c:pt idx="364">
                  <c:v>0.57332440972222221</c:v>
                </c:pt>
                <c:pt idx="365">
                  <c:v>0.57332965277777781</c:v>
                </c:pt>
                <c:pt idx="366">
                  <c:v>0.57333490740740733</c:v>
                </c:pt>
                <c:pt idx="367">
                  <c:v>0.57334015046296294</c:v>
                </c:pt>
                <c:pt idx="368">
                  <c:v>0.57334539351851854</c:v>
                </c:pt>
                <c:pt idx="369">
                  <c:v>0.57335063657407404</c:v>
                </c:pt>
                <c:pt idx="370">
                  <c:v>0.57335587962962964</c:v>
                </c:pt>
                <c:pt idx="371">
                  <c:v>0.57336130787037043</c:v>
                </c:pt>
                <c:pt idx="372">
                  <c:v>0.57336673611111111</c:v>
                </c:pt>
                <c:pt idx="373">
                  <c:v>0.57337215277777775</c:v>
                </c:pt>
                <c:pt idx="374">
                  <c:v>0.57337758101851855</c:v>
                </c:pt>
                <c:pt idx="375">
                  <c:v>0.57338300925925922</c:v>
                </c:pt>
                <c:pt idx="376">
                  <c:v>0.57338843750000001</c:v>
                </c:pt>
                <c:pt idx="377">
                  <c:v>0.57339368055555562</c:v>
                </c:pt>
                <c:pt idx="378">
                  <c:v>0.57339892361111111</c:v>
                </c:pt>
                <c:pt idx="379">
                  <c:v>0.57340435185185179</c:v>
                </c:pt>
                <c:pt idx="380">
                  <c:v>0.57340959490740739</c:v>
                </c:pt>
                <c:pt idx="381">
                  <c:v>0.573414837962963</c:v>
                </c:pt>
                <c:pt idx="382">
                  <c:v>0.57342008101851849</c:v>
                </c:pt>
                <c:pt idx="383">
                  <c:v>0.57342550925925928</c:v>
                </c:pt>
                <c:pt idx="384">
                  <c:v>0.57343093750000007</c:v>
                </c:pt>
                <c:pt idx="385">
                  <c:v>0.57343636574074075</c:v>
                </c:pt>
                <c:pt idx="386">
                  <c:v>0.5734417824074074</c:v>
                </c:pt>
                <c:pt idx="387">
                  <c:v>0.57344721064814819</c:v>
                </c:pt>
                <c:pt idx="388">
                  <c:v>0.57345263888888887</c:v>
                </c:pt>
                <c:pt idx="389">
                  <c:v>0.57345806712962966</c:v>
                </c:pt>
                <c:pt idx="390">
                  <c:v>0.57346331018518515</c:v>
                </c:pt>
                <c:pt idx="391">
                  <c:v>0.57346855324074075</c:v>
                </c:pt>
                <c:pt idx="392">
                  <c:v>0.57347379629629625</c:v>
                </c:pt>
                <c:pt idx="393">
                  <c:v>0.57347903935185185</c:v>
                </c:pt>
                <c:pt idx="394">
                  <c:v>0.57348428240740745</c:v>
                </c:pt>
                <c:pt idx="395">
                  <c:v>0.57348971064814813</c:v>
                </c:pt>
                <c:pt idx="396">
                  <c:v>0.57349513888888892</c:v>
                </c:pt>
                <c:pt idx="397">
                  <c:v>0.57350038194444442</c:v>
                </c:pt>
                <c:pt idx="398">
                  <c:v>0.57350562500000002</c:v>
                </c:pt>
                <c:pt idx="399">
                  <c:v>0.5735110532407407</c:v>
                </c:pt>
                <c:pt idx="400">
                  <c:v>0.5735162962962963</c:v>
                </c:pt>
                <c:pt idx="401">
                  <c:v>0.57352172453703709</c:v>
                </c:pt>
                <c:pt idx="402">
                  <c:v>0.57352715277777777</c:v>
                </c:pt>
                <c:pt idx="403">
                  <c:v>0.57353239583333326</c:v>
                </c:pt>
                <c:pt idx="404">
                  <c:v>0.57353763888888887</c:v>
                </c:pt>
                <c:pt idx="405">
                  <c:v>0.57354306712962966</c:v>
                </c:pt>
                <c:pt idx="406">
                  <c:v>0.57354849537037034</c:v>
                </c:pt>
                <c:pt idx="407">
                  <c:v>0.57355391203703709</c:v>
                </c:pt>
                <c:pt idx="408">
                  <c:v>0.57355934027777777</c:v>
                </c:pt>
                <c:pt idx="409">
                  <c:v>0.57356458333333327</c:v>
                </c:pt>
                <c:pt idx="410">
                  <c:v>0.57356982638888887</c:v>
                </c:pt>
                <c:pt idx="411">
                  <c:v>0.57357508101851851</c:v>
                </c:pt>
                <c:pt idx="412">
                  <c:v>0.57358049768518515</c:v>
                </c:pt>
                <c:pt idx="413">
                  <c:v>0.57358574074074076</c:v>
                </c:pt>
                <c:pt idx="414">
                  <c:v>0.57359099537037039</c:v>
                </c:pt>
                <c:pt idx="415">
                  <c:v>0.573596238425926</c:v>
                </c:pt>
                <c:pt idx="416">
                  <c:v>0.57360148148148149</c:v>
                </c:pt>
                <c:pt idx="417">
                  <c:v>0.57360672453703698</c:v>
                </c:pt>
                <c:pt idx="418">
                  <c:v>0.57361196759259259</c:v>
                </c:pt>
                <c:pt idx="419">
                  <c:v>0.57361721064814819</c:v>
                </c:pt>
                <c:pt idx="420">
                  <c:v>0.57362245370370368</c:v>
                </c:pt>
                <c:pt idx="421">
                  <c:v>0.57362788194444447</c:v>
                </c:pt>
                <c:pt idx="422">
                  <c:v>0.57363312499999997</c:v>
                </c:pt>
                <c:pt idx="423">
                  <c:v>0.57363855324074076</c:v>
                </c:pt>
                <c:pt idx="424">
                  <c:v>0.57364379629629625</c:v>
                </c:pt>
                <c:pt idx="425">
                  <c:v>0.57364922453703704</c:v>
                </c:pt>
                <c:pt idx="426">
                  <c:v>0.57365464120370369</c:v>
                </c:pt>
                <c:pt idx="427">
                  <c:v>0.57365989583333332</c:v>
                </c:pt>
                <c:pt idx="428">
                  <c:v>0.57366513888888893</c:v>
                </c:pt>
                <c:pt idx="429">
                  <c:v>0.57367038194444442</c:v>
                </c:pt>
                <c:pt idx="430">
                  <c:v>0.57367562500000002</c:v>
                </c:pt>
                <c:pt idx="431">
                  <c:v>0.57368086805555552</c:v>
                </c:pt>
                <c:pt idx="432">
                  <c:v>0.57368611111111112</c:v>
                </c:pt>
                <c:pt idx="433">
                  <c:v>0.57369153935185191</c:v>
                </c:pt>
                <c:pt idx="434">
                  <c:v>0.57369695601851844</c:v>
                </c:pt>
                <c:pt idx="435">
                  <c:v>0.57370239583333327</c:v>
                </c:pt>
                <c:pt idx="436">
                  <c:v>0.57370781250000003</c:v>
                </c:pt>
                <c:pt idx="437">
                  <c:v>0.5737132407407407</c:v>
                </c:pt>
                <c:pt idx="438">
                  <c:v>0.57371866898148149</c:v>
                </c:pt>
                <c:pt idx="439">
                  <c:v>0.57372392361111113</c:v>
                </c:pt>
                <c:pt idx="440">
                  <c:v>0.57372935185185192</c:v>
                </c:pt>
                <c:pt idx="441">
                  <c:v>0.57373459490740741</c:v>
                </c:pt>
                <c:pt idx="442">
                  <c:v>0.57373983796296291</c:v>
                </c:pt>
                <c:pt idx="443">
                  <c:v>0.5737452662037037</c:v>
                </c:pt>
                <c:pt idx="444">
                  <c:v>0.5737505092592593</c:v>
                </c:pt>
                <c:pt idx="445">
                  <c:v>0.57375593749999998</c:v>
                </c:pt>
                <c:pt idx="446">
                  <c:v>0.57376118055555558</c:v>
                </c:pt>
                <c:pt idx="447">
                  <c:v>0.57376642361111108</c:v>
                </c:pt>
                <c:pt idx="448">
                  <c:v>0.57377185185185187</c:v>
                </c:pt>
                <c:pt idx="449">
                  <c:v>0.57377728009259255</c:v>
                </c:pt>
                <c:pt idx="450">
                  <c:v>0.57378270833333334</c:v>
                </c:pt>
                <c:pt idx="451">
                  <c:v>0.57378812499999998</c:v>
                </c:pt>
                <c:pt idx="452">
                  <c:v>0.57379355324074077</c:v>
                </c:pt>
                <c:pt idx="453">
                  <c:v>0.57379898148148145</c:v>
                </c:pt>
                <c:pt idx="454">
                  <c:v>0.57380440972222224</c:v>
                </c:pt>
                <c:pt idx="455">
                  <c:v>0.57380982638888889</c:v>
                </c:pt>
                <c:pt idx="456">
                  <c:v>0.57381525462962968</c:v>
                </c:pt>
                <c:pt idx="457">
                  <c:v>0.57382068287037036</c:v>
                </c:pt>
                <c:pt idx="458">
                  <c:v>0.57382611111111115</c:v>
                </c:pt>
                <c:pt idx="459">
                  <c:v>0.57383153935185183</c:v>
                </c:pt>
                <c:pt idx="460">
                  <c:v>0.57383695601851847</c:v>
                </c:pt>
                <c:pt idx="461">
                  <c:v>0.57384238425925926</c:v>
                </c:pt>
                <c:pt idx="462">
                  <c:v>0.57384781250000005</c:v>
                </c:pt>
                <c:pt idx="463">
                  <c:v>0.57385324074074073</c:v>
                </c:pt>
                <c:pt idx="464">
                  <c:v>0.57385865740740738</c:v>
                </c:pt>
                <c:pt idx="465">
                  <c:v>0.57386408564814817</c:v>
                </c:pt>
                <c:pt idx="466">
                  <c:v>0.57386951388888885</c:v>
                </c:pt>
                <c:pt idx="467">
                  <c:v>0.57387494212962964</c:v>
                </c:pt>
                <c:pt idx="468">
                  <c:v>0.57388035879629629</c:v>
                </c:pt>
                <c:pt idx="469">
                  <c:v>0.57388578703703697</c:v>
                </c:pt>
                <c:pt idx="470">
                  <c:v>0.57389121527777776</c:v>
                </c:pt>
                <c:pt idx="471">
                  <c:v>0.57389664351851855</c:v>
                </c:pt>
                <c:pt idx="472">
                  <c:v>0.57390207175925922</c:v>
                </c:pt>
                <c:pt idx="473">
                  <c:v>0.57390748842592598</c:v>
                </c:pt>
                <c:pt idx="474">
                  <c:v>0.57391291666666666</c:v>
                </c:pt>
                <c:pt idx="475">
                  <c:v>0.57391834490740734</c:v>
                </c:pt>
                <c:pt idx="476">
                  <c:v>0.57392377314814813</c:v>
                </c:pt>
                <c:pt idx="477">
                  <c:v>0.57392918981481478</c:v>
                </c:pt>
                <c:pt idx="478">
                  <c:v>0.57393461805555557</c:v>
                </c:pt>
                <c:pt idx="479">
                  <c:v>0.57394004629629636</c:v>
                </c:pt>
                <c:pt idx="480">
                  <c:v>0.57394547453703704</c:v>
                </c:pt>
                <c:pt idx="481">
                  <c:v>0.57395107638888887</c:v>
                </c:pt>
                <c:pt idx="482">
                  <c:v>0.57395650462962966</c:v>
                </c:pt>
                <c:pt idx="483">
                  <c:v>0.57396193287037034</c:v>
                </c:pt>
                <c:pt idx="484">
                  <c:v>0.5739673495370371</c:v>
                </c:pt>
                <c:pt idx="485">
                  <c:v>0.57397277777777778</c:v>
                </c:pt>
                <c:pt idx="486">
                  <c:v>0.57397820601851846</c:v>
                </c:pt>
                <c:pt idx="487">
                  <c:v>0.57398363425925925</c:v>
                </c:pt>
                <c:pt idx="488">
                  <c:v>0.57398906250000004</c:v>
                </c:pt>
                <c:pt idx="489">
                  <c:v>0.57399447916666668</c:v>
                </c:pt>
                <c:pt idx="490">
                  <c:v>0.57399990740740747</c:v>
                </c:pt>
                <c:pt idx="491">
                  <c:v>0.57400533564814815</c:v>
                </c:pt>
                <c:pt idx="492">
                  <c:v>0.57401076388888883</c:v>
                </c:pt>
                <c:pt idx="493">
                  <c:v>0.57401618055555559</c:v>
                </c:pt>
                <c:pt idx="494">
                  <c:v>0.57402160879629627</c:v>
                </c:pt>
                <c:pt idx="495">
                  <c:v>0.57402703703703706</c:v>
                </c:pt>
                <c:pt idx="496">
                  <c:v>0.57403246527777785</c:v>
                </c:pt>
                <c:pt idx="497">
                  <c:v>0.57403789351851853</c:v>
                </c:pt>
                <c:pt idx="498">
                  <c:v>0.57404331018518517</c:v>
                </c:pt>
                <c:pt idx="499">
                  <c:v>0.57404873842592596</c:v>
                </c:pt>
                <c:pt idx="500">
                  <c:v>0.57405416666666664</c:v>
                </c:pt>
                <c:pt idx="501">
                  <c:v>0.57405934027777772</c:v>
                </c:pt>
                <c:pt idx="502">
                  <c:v>0.57406476851851851</c:v>
                </c:pt>
                <c:pt idx="503">
                  <c:v>0.5740701967592593</c:v>
                </c:pt>
                <c:pt idx="504">
                  <c:v>0.57407562499999998</c:v>
                </c:pt>
                <c:pt idx="505">
                  <c:v>0.57408104166666674</c:v>
                </c:pt>
                <c:pt idx="506">
                  <c:v>0.57408646990740742</c:v>
                </c:pt>
                <c:pt idx="507">
                  <c:v>0.57409189814814809</c:v>
                </c:pt>
                <c:pt idx="508">
                  <c:v>0.57409732638888888</c:v>
                </c:pt>
                <c:pt idx="509">
                  <c:v>0.57410274305555553</c:v>
                </c:pt>
                <c:pt idx="510">
                  <c:v>0.57410817129629632</c:v>
                </c:pt>
                <c:pt idx="511">
                  <c:v>0.574113599537037</c:v>
                </c:pt>
                <c:pt idx="512">
                  <c:v>0.57411902777777779</c:v>
                </c:pt>
                <c:pt idx="513">
                  <c:v>0.57412445601851847</c:v>
                </c:pt>
                <c:pt idx="514">
                  <c:v>0.57412987268518523</c:v>
                </c:pt>
                <c:pt idx="515">
                  <c:v>0.57413549768518524</c:v>
                </c:pt>
                <c:pt idx="516">
                  <c:v>0.57414092592592592</c:v>
                </c:pt>
                <c:pt idx="517">
                  <c:v>0.57414635416666659</c:v>
                </c:pt>
                <c:pt idx="518">
                  <c:v>0.57415177083333335</c:v>
                </c:pt>
                <c:pt idx="519">
                  <c:v>0.57415719907407403</c:v>
                </c:pt>
                <c:pt idx="520">
                  <c:v>0.57416262731481482</c:v>
                </c:pt>
                <c:pt idx="521">
                  <c:v>0.57416805555555561</c:v>
                </c:pt>
                <c:pt idx="522">
                  <c:v>0.57417347222222226</c:v>
                </c:pt>
                <c:pt idx="523">
                  <c:v>0.57417890046296294</c:v>
                </c:pt>
                <c:pt idx="524">
                  <c:v>0.57418432870370373</c:v>
                </c:pt>
                <c:pt idx="525">
                  <c:v>0.57418975694444441</c:v>
                </c:pt>
                <c:pt idx="526">
                  <c:v>0.57419517361111116</c:v>
                </c:pt>
                <c:pt idx="527">
                  <c:v>0.57420060185185184</c:v>
                </c:pt>
                <c:pt idx="528">
                  <c:v>0.57420584490740734</c:v>
                </c:pt>
                <c:pt idx="529">
                  <c:v>0.57421127314814813</c:v>
                </c:pt>
                <c:pt idx="530">
                  <c:v>0.57421670138888892</c:v>
                </c:pt>
                <c:pt idx="531">
                  <c:v>0.5742221296296296</c:v>
                </c:pt>
                <c:pt idx="532">
                  <c:v>0.57422755787037039</c:v>
                </c:pt>
                <c:pt idx="533">
                  <c:v>0.57423297453703703</c:v>
                </c:pt>
                <c:pt idx="534">
                  <c:v>0.57423840277777771</c:v>
                </c:pt>
                <c:pt idx="535">
                  <c:v>0.5742438310185185</c:v>
                </c:pt>
                <c:pt idx="536">
                  <c:v>0.57424924768518515</c:v>
                </c:pt>
                <c:pt idx="537">
                  <c:v>0.57425467592592594</c:v>
                </c:pt>
                <c:pt idx="538">
                  <c:v>0.57426010416666673</c:v>
                </c:pt>
                <c:pt idx="539">
                  <c:v>0.57426534722222222</c:v>
                </c:pt>
                <c:pt idx="540">
                  <c:v>0.57427059027777771</c:v>
                </c:pt>
                <c:pt idx="541">
                  <c:v>0.57427584490740735</c:v>
                </c:pt>
                <c:pt idx="542">
                  <c:v>0.57428108796296296</c:v>
                </c:pt>
                <c:pt idx="543">
                  <c:v>0.5742865046296296</c:v>
                </c:pt>
                <c:pt idx="544">
                  <c:v>0.57429193287037039</c:v>
                </c:pt>
                <c:pt idx="545">
                  <c:v>0.57429736111111118</c:v>
                </c:pt>
                <c:pt idx="546">
                  <c:v>0.57430278935185186</c:v>
                </c:pt>
                <c:pt idx="547">
                  <c:v>0.57430803240740735</c:v>
                </c:pt>
                <c:pt idx="548">
                  <c:v>0.57431346064814814</c:v>
                </c:pt>
                <c:pt idx="549">
                  <c:v>0.57431887731481479</c:v>
                </c:pt>
                <c:pt idx="550">
                  <c:v>0.57432430555555558</c:v>
                </c:pt>
                <c:pt idx="551">
                  <c:v>0.57432973379629626</c:v>
                </c:pt>
                <c:pt idx="552">
                  <c:v>0.57433516203703705</c:v>
                </c:pt>
                <c:pt idx="553">
                  <c:v>0.57434059027777773</c:v>
                </c:pt>
                <c:pt idx="554">
                  <c:v>0.57434600694444449</c:v>
                </c:pt>
                <c:pt idx="555">
                  <c:v>0.57435143518518517</c:v>
                </c:pt>
                <c:pt idx="556">
                  <c:v>0.57435686342592596</c:v>
                </c:pt>
                <c:pt idx="557">
                  <c:v>0.57436229166666664</c:v>
                </c:pt>
                <c:pt idx="558">
                  <c:v>0.57436770833333328</c:v>
                </c:pt>
                <c:pt idx="559">
                  <c:v>0.57437313657407407</c:v>
                </c:pt>
                <c:pt idx="560">
                  <c:v>0.57437856481481486</c:v>
                </c:pt>
                <c:pt idx="561">
                  <c:v>0.57438398148148151</c:v>
                </c:pt>
                <c:pt idx="562">
                  <c:v>0.57438940972222219</c:v>
                </c:pt>
                <c:pt idx="563">
                  <c:v>0.57439483796296298</c:v>
                </c:pt>
                <c:pt idx="564">
                  <c:v>0.57440026620370366</c:v>
                </c:pt>
                <c:pt idx="565">
                  <c:v>0.57440569444444445</c:v>
                </c:pt>
                <c:pt idx="566">
                  <c:v>0.57441112268518524</c:v>
                </c:pt>
                <c:pt idx="567">
                  <c:v>0.57441653935185188</c:v>
                </c:pt>
                <c:pt idx="568">
                  <c:v>0.57442196759259256</c:v>
                </c:pt>
                <c:pt idx="569">
                  <c:v>0.57442739583333335</c:v>
                </c:pt>
                <c:pt idx="570">
                  <c:v>0.57443282407407403</c:v>
                </c:pt>
                <c:pt idx="571">
                  <c:v>0.57443824074074079</c:v>
                </c:pt>
                <c:pt idx="572">
                  <c:v>0.57444366898148147</c:v>
                </c:pt>
                <c:pt idx="573">
                  <c:v>0.57444909722222215</c:v>
                </c:pt>
                <c:pt idx="574">
                  <c:v>0.57445452546296294</c:v>
                </c:pt>
                <c:pt idx="575">
                  <c:v>0.57445994212962959</c:v>
                </c:pt>
                <c:pt idx="576">
                  <c:v>0.57446537037037038</c:v>
                </c:pt>
                <c:pt idx="577">
                  <c:v>0.57447067129629625</c:v>
                </c:pt>
                <c:pt idx="578">
                  <c:v>0.57447609953703704</c:v>
                </c:pt>
                <c:pt idx="579">
                  <c:v>0.57448152777777783</c:v>
                </c:pt>
                <c:pt idx="580">
                  <c:v>0.57448694444444448</c:v>
                </c:pt>
                <c:pt idx="581">
                  <c:v>0.57449237268518516</c:v>
                </c:pt>
                <c:pt idx="582">
                  <c:v>0.57449780092592595</c:v>
                </c:pt>
                <c:pt idx="583">
                  <c:v>0.57450322916666663</c:v>
                </c:pt>
                <c:pt idx="584">
                  <c:v>0.57450865740740742</c:v>
                </c:pt>
                <c:pt idx="585">
                  <c:v>0.57451407407407407</c:v>
                </c:pt>
                <c:pt idx="586">
                  <c:v>0.57451950231481475</c:v>
                </c:pt>
                <c:pt idx="587">
                  <c:v>0.57452493055555554</c:v>
                </c:pt>
                <c:pt idx="588">
                  <c:v>0.57453035879629633</c:v>
                </c:pt>
                <c:pt idx="589">
                  <c:v>0.57453577546296297</c:v>
                </c:pt>
                <c:pt idx="590">
                  <c:v>0.57454120370370376</c:v>
                </c:pt>
                <c:pt idx="591">
                  <c:v>0.57454663194444444</c:v>
                </c:pt>
                <c:pt idx="592">
                  <c:v>0.57455207175925926</c:v>
                </c:pt>
                <c:pt idx="593">
                  <c:v>0.57455749999999994</c:v>
                </c:pt>
                <c:pt idx="594">
                  <c:v>0.5745629166666667</c:v>
                </c:pt>
                <c:pt idx="595">
                  <c:v>0.57456834490740738</c:v>
                </c:pt>
                <c:pt idx="596">
                  <c:v>0.57457377314814817</c:v>
                </c:pt>
                <c:pt idx="597">
                  <c:v>0.57457920138888896</c:v>
                </c:pt>
                <c:pt idx="598">
                  <c:v>0.57458462962962964</c:v>
                </c:pt>
                <c:pt idx="599">
                  <c:v>0.57459004629629629</c:v>
                </c:pt>
                <c:pt idx="600">
                  <c:v>0.57459547453703708</c:v>
                </c:pt>
                <c:pt idx="601">
                  <c:v>0.57460090277777776</c:v>
                </c:pt>
                <c:pt idx="602">
                  <c:v>0.57460668981481489</c:v>
                </c:pt>
                <c:pt idx="603">
                  <c:v>0.57461211805555557</c:v>
                </c:pt>
                <c:pt idx="604">
                  <c:v>0.57461753472222221</c:v>
                </c:pt>
                <c:pt idx="605">
                  <c:v>0.574622962962963</c:v>
                </c:pt>
                <c:pt idx="606">
                  <c:v>0.57462839120370368</c:v>
                </c:pt>
                <c:pt idx="607">
                  <c:v>0.57463381944444447</c:v>
                </c:pt>
                <c:pt idx="608">
                  <c:v>0.5746394212962963</c:v>
                </c:pt>
                <c:pt idx="609">
                  <c:v>0.57464503472222217</c:v>
                </c:pt>
                <c:pt idx="610">
                  <c:v>0.57465045138888893</c:v>
                </c:pt>
                <c:pt idx="611">
                  <c:v>0.57465587962962961</c:v>
                </c:pt>
                <c:pt idx="612">
                  <c:v>0.5746613078703704</c:v>
                </c:pt>
                <c:pt idx="613">
                  <c:v>0.57466673611111108</c:v>
                </c:pt>
                <c:pt idx="614">
                  <c:v>0.57467215277777772</c:v>
                </c:pt>
                <c:pt idx="615">
                  <c:v>0.57467758101851851</c:v>
                </c:pt>
                <c:pt idx="616">
                  <c:v>0.5746830092592593</c:v>
                </c:pt>
                <c:pt idx="617">
                  <c:v>0.57468843749999998</c:v>
                </c:pt>
                <c:pt idx="618">
                  <c:v>0.57469385416666674</c:v>
                </c:pt>
                <c:pt idx="619">
                  <c:v>0.57469928240740742</c:v>
                </c:pt>
                <c:pt idx="620">
                  <c:v>0.5747047106481481</c:v>
                </c:pt>
                <c:pt idx="621">
                  <c:v>0.57471013888888889</c:v>
                </c:pt>
                <c:pt idx="622">
                  <c:v>0.57471556712962968</c:v>
                </c:pt>
                <c:pt idx="623">
                  <c:v>0.57472098379629633</c:v>
                </c:pt>
                <c:pt idx="624">
                  <c:v>0.574726412037037</c:v>
                </c:pt>
                <c:pt idx="625">
                  <c:v>0.57473184027777779</c:v>
                </c:pt>
                <c:pt idx="626">
                  <c:v>0.57473726851851847</c:v>
                </c:pt>
                <c:pt idx="627">
                  <c:v>0.57474268518518523</c:v>
                </c:pt>
                <c:pt idx="628">
                  <c:v>0.57474811342592591</c:v>
                </c:pt>
                <c:pt idx="629">
                  <c:v>0.5747535416666667</c:v>
                </c:pt>
                <c:pt idx="630">
                  <c:v>0.57475896990740738</c:v>
                </c:pt>
                <c:pt idx="631">
                  <c:v>0.57476438657407403</c:v>
                </c:pt>
                <c:pt idx="632">
                  <c:v>0.57476981481481482</c:v>
                </c:pt>
                <c:pt idx="633">
                  <c:v>0.57477524305555561</c:v>
                </c:pt>
                <c:pt idx="634">
                  <c:v>0.57478067129629629</c:v>
                </c:pt>
                <c:pt idx="635">
                  <c:v>0.57478609953703697</c:v>
                </c:pt>
                <c:pt idx="636">
                  <c:v>0.57479151620370372</c:v>
                </c:pt>
                <c:pt idx="637">
                  <c:v>0.5747969444444444</c:v>
                </c:pt>
                <c:pt idx="638">
                  <c:v>0.57480237268518519</c:v>
                </c:pt>
                <c:pt idx="639">
                  <c:v>0.57480780092592598</c:v>
                </c:pt>
                <c:pt idx="640">
                  <c:v>0.57481321759259263</c:v>
                </c:pt>
                <c:pt idx="641">
                  <c:v>0.57481864583333331</c:v>
                </c:pt>
                <c:pt idx="642">
                  <c:v>0.5748240740740741</c:v>
                </c:pt>
                <c:pt idx="643">
                  <c:v>0.57482950231481478</c:v>
                </c:pt>
                <c:pt idx="644">
                  <c:v>0.57483493055555557</c:v>
                </c:pt>
                <c:pt idx="645">
                  <c:v>0.57484034722222221</c:v>
                </c:pt>
                <c:pt idx="646">
                  <c:v>0.57484596064814808</c:v>
                </c:pt>
                <c:pt idx="647">
                  <c:v>0.57485156250000002</c:v>
                </c:pt>
                <c:pt idx="648">
                  <c:v>0.57485717592592589</c:v>
                </c:pt>
                <c:pt idx="649">
                  <c:v>0.57486277777777783</c:v>
                </c:pt>
                <c:pt idx="650">
                  <c:v>0.57486837962962967</c:v>
                </c:pt>
                <c:pt idx="651">
                  <c:v>0.57487399305555553</c:v>
                </c:pt>
                <c:pt idx="652">
                  <c:v>0.57487959490740737</c:v>
                </c:pt>
                <c:pt idx="653">
                  <c:v>0.57488483796296297</c:v>
                </c:pt>
                <c:pt idx="654">
                  <c:v>0.57489025462962962</c:v>
                </c:pt>
                <c:pt idx="655">
                  <c:v>0.57489568287037041</c:v>
                </c:pt>
                <c:pt idx="656">
                  <c:v>0.57490111111111108</c:v>
                </c:pt>
                <c:pt idx="657">
                  <c:v>0.57490652777777773</c:v>
                </c:pt>
                <c:pt idx="658">
                  <c:v>0.57491196759259255</c:v>
                </c:pt>
                <c:pt idx="659">
                  <c:v>0.57491738425925931</c:v>
                </c:pt>
                <c:pt idx="660">
                  <c:v>0.57492281249999999</c:v>
                </c:pt>
                <c:pt idx="661">
                  <c:v>0.57492824074074067</c:v>
                </c:pt>
                <c:pt idx="662">
                  <c:v>0.57493384259259261</c:v>
                </c:pt>
                <c:pt idx="663">
                  <c:v>0.57493927083333329</c:v>
                </c:pt>
                <c:pt idx="664">
                  <c:v>0.57494469907407408</c:v>
                </c:pt>
                <c:pt idx="665">
                  <c:v>0.57495011574074073</c:v>
                </c:pt>
                <c:pt idx="666">
                  <c:v>0.57495554398148141</c:v>
                </c:pt>
                <c:pt idx="667">
                  <c:v>0.574961099537037</c:v>
                </c:pt>
                <c:pt idx="668">
                  <c:v>0.57496641203703702</c:v>
                </c:pt>
                <c:pt idx="669">
                  <c:v>0.57497184027777781</c:v>
                </c:pt>
                <c:pt idx="670">
                  <c:v>0.57497726851851849</c:v>
                </c:pt>
                <c:pt idx="671">
                  <c:v>0.57498269675925928</c:v>
                </c:pt>
                <c:pt idx="672">
                  <c:v>0.57498865740740734</c:v>
                </c:pt>
                <c:pt idx="673">
                  <c:v>0.57499408564814813</c:v>
                </c:pt>
                <c:pt idx="674">
                  <c:v>0.57499951388888892</c:v>
                </c:pt>
                <c:pt idx="675">
                  <c:v>0.5750049421296296</c:v>
                </c:pt>
                <c:pt idx="676">
                  <c:v>0.57501054398148155</c:v>
                </c:pt>
                <c:pt idx="677">
                  <c:v>0.57501596064814808</c:v>
                </c:pt>
                <c:pt idx="678">
                  <c:v>0.57502157407407406</c:v>
                </c:pt>
                <c:pt idx="679">
                  <c:v>0.57502700231481485</c:v>
                </c:pt>
                <c:pt idx="680">
                  <c:v>0.57503260416666668</c:v>
                </c:pt>
                <c:pt idx="681">
                  <c:v>0.57503803240740747</c:v>
                </c:pt>
                <c:pt idx="682">
                  <c:v>0.57504364583333334</c:v>
                </c:pt>
                <c:pt idx="683">
                  <c:v>0.57504924768518517</c:v>
                </c:pt>
                <c:pt idx="684">
                  <c:v>0.57505484953703701</c:v>
                </c:pt>
                <c:pt idx="685">
                  <c:v>0.5750602777777778</c:v>
                </c:pt>
                <c:pt idx="686">
                  <c:v>0.57506570601851859</c:v>
                </c:pt>
                <c:pt idx="687">
                  <c:v>0.57507113425925926</c:v>
                </c:pt>
                <c:pt idx="688">
                  <c:v>0.57507655092592591</c:v>
                </c:pt>
                <c:pt idx="689">
                  <c:v>0.5750819791666667</c:v>
                </c:pt>
                <c:pt idx="690">
                  <c:v>0.57508740740740738</c:v>
                </c:pt>
                <c:pt idx="691">
                  <c:v>0.57509300925925932</c:v>
                </c:pt>
                <c:pt idx="692">
                  <c:v>0.57509862268518519</c:v>
                </c:pt>
                <c:pt idx="693">
                  <c:v>0.57510422453703702</c:v>
                </c:pt>
                <c:pt idx="694">
                  <c:v>0.575109837962963</c:v>
                </c:pt>
                <c:pt idx="695">
                  <c:v>0.57511543981481483</c:v>
                </c:pt>
                <c:pt idx="696">
                  <c:v>0.57512104166666667</c:v>
                </c:pt>
                <c:pt idx="697">
                  <c:v>0.57512665509259253</c:v>
                </c:pt>
                <c:pt idx="698">
                  <c:v>0.57513225694444448</c:v>
                </c:pt>
                <c:pt idx="699">
                  <c:v>0.57513785879629631</c:v>
                </c:pt>
                <c:pt idx="700">
                  <c:v>0.57514347222222229</c:v>
                </c:pt>
                <c:pt idx="701">
                  <c:v>0.57514907407407401</c:v>
                </c:pt>
                <c:pt idx="702">
                  <c:v>0.57515468749999998</c:v>
                </c:pt>
                <c:pt idx="703">
                  <c:v>0.57516028935185182</c:v>
                </c:pt>
                <c:pt idx="704">
                  <c:v>0.57516590277777779</c:v>
                </c:pt>
                <c:pt idx="705">
                  <c:v>0.57517150462962963</c:v>
                </c:pt>
                <c:pt idx="706">
                  <c:v>0.57517710648148146</c:v>
                </c:pt>
                <c:pt idx="707">
                  <c:v>0.57518271990740744</c:v>
                </c:pt>
                <c:pt idx="708">
                  <c:v>0.57518832175925927</c:v>
                </c:pt>
                <c:pt idx="709">
                  <c:v>0.57519393518518525</c:v>
                </c:pt>
                <c:pt idx="710">
                  <c:v>0.57519953703703697</c:v>
                </c:pt>
                <c:pt idx="711">
                  <c:v>0.57520513888888891</c:v>
                </c:pt>
                <c:pt idx="712">
                  <c:v>0.57521075231481478</c:v>
                </c:pt>
                <c:pt idx="713">
                  <c:v>0.57521635416666672</c:v>
                </c:pt>
                <c:pt idx="714">
                  <c:v>0.57522195601851855</c:v>
                </c:pt>
                <c:pt idx="715">
                  <c:v>0.57522756944444442</c:v>
                </c:pt>
                <c:pt idx="716">
                  <c:v>0.57523298611111107</c:v>
                </c:pt>
                <c:pt idx="717">
                  <c:v>0.57523859953703704</c:v>
                </c:pt>
                <c:pt idx="718">
                  <c:v>0.57524420138888888</c:v>
                </c:pt>
                <c:pt idx="719">
                  <c:v>0.57524981481481474</c:v>
                </c:pt>
                <c:pt idx="720">
                  <c:v>0.57525541666666669</c:v>
                </c:pt>
                <c:pt idx="721">
                  <c:v>0.57526103009259255</c:v>
                </c:pt>
                <c:pt idx="722">
                  <c:v>0.5752666319444445</c:v>
                </c:pt>
                <c:pt idx="723">
                  <c:v>0.57527223379629633</c:v>
                </c:pt>
                <c:pt idx="724">
                  <c:v>0.57527783564814816</c:v>
                </c:pt>
                <c:pt idx="725">
                  <c:v>0.57528363425925921</c:v>
                </c:pt>
                <c:pt idx="726">
                  <c:v>0.57528942129629634</c:v>
                </c:pt>
                <c:pt idx="727">
                  <c:v>0.57529520833333336</c:v>
                </c:pt>
                <c:pt idx="728">
                  <c:v>0.57530086805555558</c:v>
                </c:pt>
                <c:pt idx="729">
                  <c:v>0.5753066550925926</c:v>
                </c:pt>
                <c:pt idx="730">
                  <c:v>0.57531226851851847</c:v>
                </c:pt>
                <c:pt idx="731">
                  <c:v>0.57531787037037041</c:v>
                </c:pt>
                <c:pt idx="732">
                  <c:v>0.57532348379629628</c:v>
                </c:pt>
                <c:pt idx="733">
                  <c:v>0.57532908564814822</c:v>
                </c:pt>
                <c:pt idx="734">
                  <c:v>0.57533468749999994</c:v>
                </c:pt>
                <c:pt idx="735">
                  <c:v>0.57534030092592592</c:v>
                </c:pt>
                <c:pt idx="736">
                  <c:v>0.57534590277777775</c:v>
                </c:pt>
                <c:pt idx="737">
                  <c:v>0.57535151620370373</c:v>
                </c:pt>
                <c:pt idx="738">
                  <c:v>0.57535711805555556</c:v>
                </c:pt>
                <c:pt idx="739">
                  <c:v>0.57536273148148143</c:v>
                </c:pt>
                <c:pt idx="740">
                  <c:v>0.57536833333333337</c:v>
                </c:pt>
                <c:pt idx="741">
                  <c:v>0.57537412037037039</c:v>
                </c:pt>
                <c:pt idx="742">
                  <c:v>0.57537966435185184</c:v>
                </c:pt>
                <c:pt idx="743">
                  <c:v>0.57538526620370367</c:v>
                </c:pt>
                <c:pt idx="744">
                  <c:v>0.57539086805555562</c:v>
                </c:pt>
                <c:pt idx="745">
                  <c:v>0.57539648148148148</c:v>
                </c:pt>
                <c:pt idx="746">
                  <c:v>0.57540208333333331</c:v>
                </c:pt>
                <c:pt idx="747">
                  <c:v>0.57540769675925929</c:v>
                </c:pt>
                <c:pt idx="748">
                  <c:v>0.57541329861111112</c:v>
                </c:pt>
                <c:pt idx="749">
                  <c:v>0.57541908564814814</c:v>
                </c:pt>
                <c:pt idx="750">
                  <c:v>0.57542451388888882</c:v>
                </c:pt>
                <c:pt idx="751">
                  <c:v>0.57543011574074077</c:v>
                </c:pt>
                <c:pt idx="752">
                  <c:v>0.57543572916666663</c:v>
                </c:pt>
                <c:pt idx="753">
                  <c:v>0.57544150462962962</c:v>
                </c:pt>
                <c:pt idx="754">
                  <c:v>0.5754469328703703</c:v>
                </c:pt>
                <c:pt idx="755">
                  <c:v>0.57545254629629627</c:v>
                </c:pt>
                <c:pt idx="756">
                  <c:v>0.57545814814814811</c:v>
                </c:pt>
                <c:pt idx="757">
                  <c:v>0.57546376157407408</c:v>
                </c:pt>
                <c:pt idx="758">
                  <c:v>0.57546936342592592</c:v>
                </c:pt>
                <c:pt idx="759">
                  <c:v>0.57547496527777775</c:v>
                </c:pt>
                <c:pt idx="760">
                  <c:v>0.57548057870370373</c:v>
                </c:pt>
                <c:pt idx="761">
                  <c:v>0.57548618055555556</c:v>
                </c:pt>
                <c:pt idx="762">
                  <c:v>0.57549287037037034</c:v>
                </c:pt>
                <c:pt idx="763">
                  <c:v>0.57549829861111113</c:v>
                </c:pt>
                <c:pt idx="764">
                  <c:v>0.57550391203703699</c:v>
                </c:pt>
                <c:pt idx="765">
                  <c:v>0.57550951388888894</c:v>
                </c:pt>
                <c:pt idx="766">
                  <c:v>0.57551511574074077</c:v>
                </c:pt>
                <c:pt idx="767">
                  <c:v>0.57552072916666663</c:v>
                </c:pt>
                <c:pt idx="768">
                  <c:v>0.57552633101851847</c:v>
                </c:pt>
                <c:pt idx="769">
                  <c:v>0.57553194444444444</c:v>
                </c:pt>
                <c:pt idx="770">
                  <c:v>0.57553754629629628</c:v>
                </c:pt>
                <c:pt idx="771">
                  <c:v>0.57554314814814822</c:v>
                </c:pt>
                <c:pt idx="772">
                  <c:v>0.57554876157407409</c:v>
                </c:pt>
                <c:pt idx="773">
                  <c:v>0.57555436342592592</c:v>
                </c:pt>
                <c:pt idx="774">
                  <c:v>0.57556015046296294</c:v>
                </c:pt>
                <c:pt idx="775">
                  <c:v>0.57556557870370373</c:v>
                </c:pt>
                <c:pt idx="776">
                  <c:v>0.57557118055555556</c:v>
                </c:pt>
                <c:pt idx="777">
                  <c:v>0.57557679398148143</c:v>
                </c:pt>
                <c:pt idx="778">
                  <c:v>0.57558258101851856</c:v>
                </c:pt>
                <c:pt idx="779">
                  <c:v>0.57558836805555558</c:v>
                </c:pt>
                <c:pt idx="780">
                  <c:v>0.57559396990740741</c:v>
                </c:pt>
                <c:pt idx="781">
                  <c:v>0.57559958333333328</c:v>
                </c:pt>
                <c:pt idx="782">
                  <c:v>0.57560537037037041</c:v>
                </c:pt>
                <c:pt idx="783">
                  <c:v>0.57561097222222224</c:v>
                </c:pt>
                <c:pt idx="784">
                  <c:v>0.57561657407407407</c:v>
                </c:pt>
                <c:pt idx="785">
                  <c:v>0.57562236111111109</c:v>
                </c:pt>
                <c:pt idx="786">
                  <c:v>0.57562814814814811</c:v>
                </c:pt>
                <c:pt idx="787">
                  <c:v>0.57563393518518524</c:v>
                </c:pt>
                <c:pt idx="788">
                  <c:v>0.57563972222222215</c:v>
                </c:pt>
                <c:pt idx="789">
                  <c:v>0.57564550925925928</c:v>
                </c:pt>
                <c:pt idx="790">
                  <c:v>0.5756512962962963</c:v>
                </c:pt>
                <c:pt idx="791">
                  <c:v>0.57565708333333332</c:v>
                </c:pt>
                <c:pt idx="792">
                  <c:v>0.57566287037037034</c:v>
                </c:pt>
                <c:pt idx="793">
                  <c:v>0.57566865740740736</c:v>
                </c:pt>
                <c:pt idx="794">
                  <c:v>0.57567444444444449</c:v>
                </c:pt>
                <c:pt idx="795">
                  <c:v>0.57568023148148151</c:v>
                </c:pt>
                <c:pt idx="796">
                  <c:v>0.57568601851851853</c:v>
                </c:pt>
                <c:pt idx="797">
                  <c:v>0.57569199074074073</c:v>
                </c:pt>
                <c:pt idx="798">
                  <c:v>0.57569777777777775</c:v>
                </c:pt>
                <c:pt idx="799">
                  <c:v>0.57570356481481488</c:v>
                </c:pt>
                <c:pt idx="800">
                  <c:v>0.57570935185185179</c:v>
                </c:pt>
                <c:pt idx="801">
                  <c:v>0.57571510416666671</c:v>
                </c:pt>
                <c:pt idx="802">
                  <c:v>0.57572070601851855</c:v>
                </c:pt>
                <c:pt idx="803">
                  <c:v>0.57572649305555557</c:v>
                </c:pt>
                <c:pt idx="804">
                  <c:v>0.57573192129629625</c:v>
                </c:pt>
                <c:pt idx="805">
                  <c:v>0.57573769675925923</c:v>
                </c:pt>
                <c:pt idx="806">
                  <c:v>0.57574348379629636</c:v>
                </c:pt>
                <c:pt idx="807">
                  <c:v>0.57574928240740741</c:v>
                </c:pt>
                <c:pt idx="808">
                  <c:v>0.57575471064814809</c:v>
                </c:pt>
                <c:pt idx="809">
                  <c:v>0.57576049768518522</c:v>
                </c:pt>
                <c:pt idx="810">
                  <c:v>0.57576609953703706</c:v>
                </c:pt>
                <c:pt idx="811">
                  <c:v>0.57577188657407408</c:v>
                </c:pt>
                <c:pt idx="812">
                  <c:v>0.5757776736111111</c:v>
                </c:pt>
                <c:pt idx="813">
                  <c:v>0.57578328703703707</c:v>
                </c:pt>
                <c:pt idx="814">
                  <c:v>0.57578907407407409</c:v>
                </c:pt>
                <c:pt idx="815">
                  <c:v>0.57579460648148151</c:v>
                </c:pt>
                <c:pt idx="816">
                  <c:v>0.57580020833333334</c:v>
                </c:pt>
                <c:pt idx="817">
                  <c:v>0.57580599537037036</c:v>
                </c:pt>
                <c:pt idx="818">
                  <c:v>0.57581178240740738</c:v>
                </c:pt>
                <c:pt idx="819">
                  <c:v>0.5758175694444444</c:v>
                </c:pt>
                <c:pt idx="820">
                  <c:v>0.57582299768518519</c:v>
                </c:pt>
                <c:pt idx="821">
                  <c:v>0.57582861111111117</c:v>
                </c:pt>
                <c:pt idx="822">
                  <c:v>0.575834212962963</c:v>
                </c:pt>
                <c:pt idx="823">
                  <c:v>0.57583964120370368</c:v>
                </c:pt>
                <c:pt idx="824">
                  <c:v>0.57584541666666667</c:v>
                </c:pt>
                <c:pt idx="825">
                  <c:v>0.57585085648148149</c:v>
                </c:pt>
                <c:pt idx="826">
                  <c:v>0.57585645833333332</c:v>
                </c:pt>
                <c:pt idx="827">
                  <c:v>0.57586206018518515</c:v>
                </c:pt>
                <c:pt idx="828">
                  <c:v>0.57586767361111113</c:v>
                </c:pt>
                <c:pt idx="829">
                  <c:v>0.57587327546296296</c:v>
                </c:pt>
                <c:pt idx="830">
                  <c:v>0.5758788773148148</c:v>
                </c:pt>
                <c:pt idx="831">
                  <c:v>0.57588449074074077</c:v>
                </c:pt>
                <c:pt idx="832">
                  <c:v>0.57589009259259261</c:v>
                </c:pt>
                <c:pt idx="833">
                  <c:v>0.57589570601851847</c:v>
                </c:pt>
                <c:pt idx="834">
                  <c:v>0.57590148148148146</c:v>
                </c:pt>
                <c:pt idx="835">
                  <c:v>0.57590690972222225</c:v>
                </c:pt>
                <c:pt idx="836">
                  <c:v>0.57591252314814811</c:v>
                </c:pt>
                <c:pt idx="837">
                  <c:v>0.57591831018518513</c:v>
                </c:pt>
                <c:pt idx="838">
                  <c:v>0.57592373842592592</c:v>
                </c:pt>
                <c:pt idx="839">
                  <c:v>0.57592934027777776</c:v>
                </c:pt>
                <c:pt idx="840">
                  <c:v>0.5759349421296297</c:v>
                </c:pt>
                <c:pt idx="841">
                  <c:v>0.57594055555555557</c:v>
                </c:pt>
                <c:pt idx="842">
                  <c:v>0.57594634259259259</c:v>
                </c:pt>
                <c:pt idx="843">
                  <c:v>0.57595194444444442</c:v>
                </c:pt>
                <c:pt idx="844">
                  <c:v>0.5759575578703704</c:v>
                </c:pt>
                <c:pt idx="845">
                  <c:v>0.57596315972222223</c:v>
                </c:pt>
                <c:pt idx="846">
                  <c:v>0.57596876157407406</c:v>
                </c:pt>
                <c:pt idx="847">
                  <c:v>0.57597437500000004</c:v>
                </c:pt>
                <c:pt idx="848">
                  <c:v>0.57597997685185187</c:v>
                </c:pt>
                <c:pt idx="849">
                  <c:v>0.57598576388888889</c:v>
                </c:pt>
                <c:pt idx="850">
                  <c:v>0.57599155092592591</c:v>
                </c:pt>
                <c:pt idx="851">
                  <c:v>0.57599733796296293</c:v>
                </c:pt>
                <c:pt idx="852">
                  <c:v>0.57600293981481487</c:v>
                </c:pt>
                <c:pt idx="853">
                  <c:v>0.57600873842592593</c:v>
                </c:pt>
                <c:pt idx="854">
                  <c:v>0.5760146990740741</c:v>
                </c:pt>
                <c:pt idx="855">
                  <c:v>0.57602031249999996</c:v>
                </c:pt>
                <c:pt idx="856">
                  <c:v>0.57602591435185191</c:v>
                </c:pt>
                <c:pt idx="857">
                  <c:v>0.57603170138888882</c:v>
                </c:pt>
                <c:pt idx="858">
                  <c:v>0.57603748842592595</c:v>
                </c:pt>
                <c:pt idx="859">
                  <c:v>0.57604310185185181</c:v>
                </c:pt>
                <c:pt idx="860">
                  <c:v>0.57604888888888894</c:v>
                </c:pt>
                <c:pt idx="861">
                  <c:v>0.57605449074074078</c:v>
                </c:pt>
                <c:pt idx="862">
                  <c:v>0.57606009259259261</c:v>
                </c:pt>
                <c:pt idx="863">
                  <c:v>0.57606570601851848</c:v>
                </c:pt>
                <c:pt idx="864">
                  <c:v>0.57607130787037042</c:v>
                </c:pt>
                <c:pt idx="865">
                  <c:v>0.57607692129629628</c:v>
                </c:pt>
                <c:pt idx="866">
                  <c:v>0.57608252314814812</c:v>
                </c:pt>
                <c:pt idx="867">
                  <c:v>0.57608812499999995</c:v>
                </c:pt>
                <c:pt idx="868">
                  <c:v>0.57609373842592593</c:v>
                </c:pt>
                <c:pt idx="869">
                  <c:v>0.57609934027777776</c:v>
                </c:pt>
                <c:pt idx="870">
                  <c:v>0.57610495370370374</c:v>
                </c:pt>
                <c:pt idx="871">
                  <c:v>0.57611055555555557</c:v>
                </c:pt>
                <c:pt idx="872">
                  <c:v>0.5761161574074074</c:v>
                </c:pt>
                <c:pt idx="873">
                  <c:v>0.57612177083333338</c:v>
                </c:pt>
                <c:pt idx="874">
                  <c:v>0.57612697916666666</c:v>
                </c:pt>
                <c:pt idx="875">
                  <c:v>0.57613259259259253</c:v>
                </c:pt>
                <c:pt idx="876">
                  <c:v>0.57613819444444447</c:v>
                </c:pt>
                <c:pt idx="877">
                  <c:v>0.57614379629629631</c:v>
                </c:pt>
                <c:pt idx="878">
                  <c:v>0.57614939814814814</c:v>
                </c:pt>
                <c:pt idx="879">
                  <c:v>0.57615501157407401</c:v>
                </c:pt>
                <c:pt idx="880">
                  <c:v>0.57616098379629632</c:v>
                </c:pt>
                <c:pt idx="881">
                  <c:v>0.57616658564814816</c:v>
                </c:pt>
                <c:pt idx="882">
                  <c:v>0.57617219907407413</c:v>
                </c:pt>
                <c:pt idx="883">
                  <c:v>0.57617780092592585</c:v>
                </c:pt>
                <c:pt idx="884">
                  <c:v>0.5761834027777778</c:v>
                </c:pt>
                <c:pt idx="885">
                  <c:v>0.57618901620370366</c:v>
                </c:pt>
                <c:pt idx="886">
                  <c:v>0.57619461805555561</c:v>
                </c:pt>
                <c:pt idx="887">
                  <c:v>0.57620023148148147</c:v>
                </c:pt>
                <c:pt idx="888">
                  <c:v>0.57620569444444447</c:v>
                </c:pt>
                <c:pt idx="889">
                  <c:v>0.5762112962962963</c:v>
                </c:pt>
                <c:pt idx="890">
                  <c:v>0.57621690972222217</c:v>
                </c:pt>
                <c:pt idx="891">
                  <c:v>0.57622251157407411</c:v>
                </c:pt>
                <c:pt idx="892">
                  <c:v>0.57622811342592595</c:v>
                </c:pt>
                <c:pt idx="893">
                  <c:v>0.57623372685185192</c:v>
                </c:pt>
                <c:pt idx="894">
                  <c:v>0.57623932870370365</c:v>
                </c:pt>
                <c:pt idx="895">
                  <c:v>0.57624494212962962</c:v>
                </c:pt>
                <c:pt idx="896">
                  <c:v>0.57625054398148146</c:v>
                </c:pt>
                <c:pt idx="897">
                  <c:v>0.5762561458333334</c:v>
                </c:pt>
                <c:pt idx="898">
                  <c:v>0.57626193287037031</c:v>
                </c:pt>
                <c:pt idx="899">
                  <c:v>0.5762673611111111</c:v>
                </c:pt>
                <c:pt idx="900">
                  <c:v>0.57627296296296293</c:v>
                </c:pt>
                <c:pt idx="901">
                  <c:v>0.57627857638888891</c:v>
                </c:pt>
                <c:pt idx="902">
                  <c:v>0.57628417824074074</c:v>
                </c:pt>
                <c:pt idx="903">
                  <c:v>0.57628979166666661</c:v>
                </c:pt>
                <c:pt idx="904">
                  <c:v>0.57629539351851855</c:v>
                </c:pt>
                <c:pt idx="905">
                  <c:v>0.57630099537037038</c:v>
                </c:pt>
                <c:pt idx="906">
                  <c:v>0.57630660879629636</c:v>
                </c:pt>
                <c:pt idx="907">
                  <c:v>0.57631221064814808</c:v>
                </c:pt>
                <c:pt idx="908">
                  <c:v>0.57631782407407406</c:v>
                </c:pt>
                <c:pt idx="909">
                  <c:v>0.57632342592592589</c:v>
                </c:pt>
                <c:pt idx="910">
                  <c:v>0.57632902777777784</c:v>
                </c:pt>
                <c:pt idx="911">
                  <c:v>0.5763346412037037</c:v>
                </c:pt>
                <c:pt idx="912">
                  <c:v>0.57634042824074072</c:v>
                </c:pt>
                <c:pt idx="913">
                  <c:v>0.57634585648148151</c:v>
                </c:pt>
                <c:pt idx="914">
                  <c:v>0.5763516319444445</c:v>
                </c:pt>
                <c:pt idx="915">
                  <c:v>0.57635741898148152</c:v>
                </c:pt>
                <c:pt idx="916">
                  <c:v>0.57636321759259257</c:v>
                </c:pt>
                <c:pt idx="917">
                  <c:v>0.5763688194444444</c:v>
                </c:pt>
                <c:pt idx="918">
                  <c:v>0.57637460648148153</c:v>
                </c:pt>
                <c:pt idx="919">
                  <c:v>0.57638111111111112</c:v>
                </c:pt>
                <c:pt idx="920">
                  <c:v>0.57638672453703699</c:v>
                </c:pt>
                <c:pt idx="921">
                  <c:v>0.57639215277777778</c:v>
                </c:pt>
                <c:pt idx="922">
                  <c:v>0.5763979398148148</c:v>
                </c:pt>
                <c:pt idx="923">
                  <c:v>0.57640372685185182</c:v>
                </c:pt>
                <c:pt idx="924">
                  <c:v>0.57640951388888884</c:v>
                </c:pt>
                <c:pt idx="925">
                  <c:v>0.57641511574074078</c:v>
                </c:pt>
                <c:pt idx="926">
                  <c:v>0.57642071759259261</c:v>
                </c:pt>
                <c:pt idx="927">
                  <c:v>0.57642633101851859</c:v>
                </c:pt>
                <c:pt idx="928">
                  <c:v>0.5764321180555555</c:v>
                </c:pt>
                <c:pt idx="929">
                  <c:v>0.57643773148148147</c:v>
                </c:pt>
                <c:pt idx="930">
                  <c:v>0.57644351851851849</c:v>
                </c:pt>
                <c:pt idx="931">
                  <c:v>0.57644930555555562</c:v>
                </c:pt>
                <c:pt idx="932">
                  <c:v>0.57645509259259253</c:v>
                </c:pt>
                <c:pt idx="933">
                  <c:v>0.57646087962962966</c:v>
                </c:pt>
                <c:pt idx="934">
                  <c:v>0.57646665509259265</c:v>
                </c:pt>
                <c:pt idx="935">
                  <c:v>0.57647244212962956</c:v>
                </c:pt>
                <c:pt idx="936">
                  <c:v>0.57647822916666669</c:v>
                </c:pt>
                <c:pt idx="937">
                  <c:v>0.57648402777777774</c:v>
                </c:pt>
                <c:pt idx="938">
                  <c:v>0.57648980324074073</c:v>
                </c:pt>
                <c:pt idx="939">
                  <c:v>0.57649560185185178</c:v>
                </c:pt>
                <c:pt idx="940">
                  <c:v>0.57650138888888891</c:v>
                </c:pt>
                <c:pt idx="941">
                  <c:v>0.57650717592592593</c:v>
                </c:pt>
                <c:pt idx="942">
                  <c:v>0.57651295138888892</c:v>
                </c:pt>
                <c:pt idx="943">
                  <c:v>0.57651874999999997</c:v>
                </c:pt>
                <c:pt idx="944">
                  <c:v>0.57652453703703699</c:v>
                </c:pt>
                <c:pt idx="945">
                  <c:v>0.57653013888888893</c:v>
                </c:pt>
                <c:pt idx="946">
                  <c:v>0.57653592592592595</c:v>
                </c:pt>
                <c:pt idx="947">
                  <c:v>0.57654126157407404</c:v>
                </c:pt>
                <c:pt idx="948">
                  <c:v>0.57654704861111117</c:v>
                </c:pt>
                <c:pt idx="949">
                  <c:v>0.57655283564814808</c:v>
                </c:pt>
                <c:pt idx="950">
                  <c:v>0.57655862268518521</c:v>
                </c:pt>
                <c:pt idx="951">
                  <c:v>0.57656440972222223</c:v>
                </c:pt>
                <c:pt idx="952">
                  <c:v>0.57657019675925925</c:v>
                </c:pt>
                <c:pt idx="953">
                  <c:v>0.57657598379629627</c:v>
                </c:pt>
                <c:pt idx="954">
                  <c:v>0.57658177083333328</c:v>
                </c:pt>
                <c:pt idx="955">
                  <c:v>0.5765877430555556</c:v>
                </c:pt>
                <c:pt idx="956">
                  <c:v>0.57659334490740743</c:v>
                </c:pt>
                <c:pt idx="957">
                  <c:v>0.57659913194444445</c:v>
                </c:pt>
                <c:pt idx="958">
                  <c:v>0.57660474537037032</c:v>
                </c:pt>
                <c:pt idx="959">
                  <c:v>0.57661052083333331</c:v>
                </c:pt>
                <c:pt idx="960">
                  <c:v>0.5766159490740741</c:v>
                </c:pt>
                <c:pt idx="961">
                  <c:v>0.57662156250000007</c:v>
                </c:pt>
                <c:pt idx="962">
                  <c:v>0.5766271643518518</c:v>
                </c:pt>
                <c:pt idx="963">
                  <c:v>0.57663276620370374</c:v>
                </c:pt>
                <c:pt idx="964">
                  <c:v>0.5766383796296296</c:v>
                </c:pt>
                <c:pt idx="965">
                  <c:v>0.57664398148148155</c:v>
                </c:pt>
                <c:pt idx="966">
                  <c:v>0.57664959490740741</c:v>
                </c:pt>
                <c:pt idx="967">
                  <c:v>0.57665538194444443</c:v>
                </c:pt>
                <c:pt idx="968">
                  <c:v>0.57666079861111108</c:v>
                </c:pt>
                <c:pt idx="969">
                  <c:v>0.57666641203703706</c:v>
                </c:pt>
                <c:pt idx="970">
                  <c:v>0.57667219907407408</c:v>
                </c:pt>
                <c:pt idx="971">
                  <c:v>0.57667762731481476</c:v>
                </c:pt>
                <c:pt idx="972">
                  <c:v>0.57668341435185189</c:v>
                </c:pt>
                <c:pt idx="973">
                  <c:v>0.57668901620370372</c:v>
                </c:pt>
                <c:pt idx="974">
                  <c:v>0.5766946296296297</c:v>
                </c:pt>
                <c:pt idx="975">
                  <c:v>0.57670023148148142</c:v>
                </c:pt>
                <c:pt idx="976">
                  <c:v>0.57670583333333336</c:v>
                </c:pt>
                <c:pt idx="977">
                  <c:v>0.57671162037037038</c:v>
                </c:pt>
                <c:pt idx="978">
                  <c:v>0.57671704861111117</c:v>
                </c:pt>
                <c:pt idx="979">
                  <c:v>0.57672283564814808</c:v>
                </c:pt>
                <c:pt idx="980">
                  <c:v>0.57672826388888887</c:v>
                </c:pt>
                <c:pt idx="981">
                  <c:v>0.57673405092592589</c:v>
                </c:pt>
                <c:pt idx="982">
                  <c:v>0.57673965277777783</c:v>
                </c:pt>
                <c:pt idx="983">
                  <c:v>0.5767452662037037</c:v>
                </c:pt>
                <c:pt idx="984">
                  <c:v>0.57675105324074072</c:v>
                </c:pt>
                <c:pt idx="985">
                  <c:v>0.57675701388888889</c:v>
                </c:pt>
                <c:pt idx="986">
                  <c:v>0.57676244212962968</c:v>
                </c:pt>
                <c:pt idx="987">
                  <c:v>0.5767682291666667</c:v>
                </c:pt>
                <c:pt idx="988">
                  <c:v>0.57677401620370372</c:v>
                </c:pt>
                <c:pt idx="989">
                  <c:v>0.57677980324074074</c:v>
                </c:pt>
                <c:pt idx="990">
                  <c:v>0.57678559027777776</c:v>
                </c:pt>
                <c:pt idx="991">
                  <c:v>0.57679137731481478</c:v>
                </c:pt>
                <c:pt idx="992">
                  <c:v>0.5767971643518518</c:v>
                </c:pt>
                <c:pt idx="993">
                  <c:v>0.57680295138888893</c:v>
                </c:pt>
                <c:pt idx="994">
                  <c:v>0.57680873842592595</c:v>
                </c:pt>
                <c:pt idx="995">
                  <c:v>0.57681452546296297</c:v>
                </c:pt>
                <c:pt idx="996">
                  <c:v>0.57682031249999999</c:v>
                </c:pt>
                <c:pt idx="997">
                  <c:v>0.57682609953703701</c:v>
                </c:pt>
                <c:pt idx="998">
                  <c:v>0.57683188657407414</c:v>
                </c:pt>
                <c:pt idx="999">
                  <c:v>0.57683767361111105</c:v>
                </c:pt>
                <c:pt idx="1000">
                  <c:v>0.57684346064814818</c:v>
                </c:pt>
                <c:pt idx="1001">
                  <c:v>0.5768492476851852</c:v>
                </c:pt>
                <c:pt idx="1002">
                  <c:v>0.57685503472222222</c:v>
                </c:pt>
                <c:pt idx="1003">
                  <c:v>0.57686082175925923</c:v>
                </c:pt>
                <c:pt idx="1004">
                  <c:v>0.5768666203703704</c:v>
                </c:pt>
                <c:pt idx="1005">
                  <c:v>0.57687240740740742</c:v>
                </c:pt>
                <c:pt idx="1006">
                  <c:v>0.57687782407407406</c:v>
                </c:pt>
                <c:pt idx="1007">
                  <c:v>0.57688343749999993</c:v>
                </c:pt>
                <c:pt idx="1008">
                  <c:v>0.57688922453703706</c:v>
                </c:pt>
                <c:pt idx="1009">
                  <c:v>0.57689501157407408</c:v>
                </c:pt>
                <c:pt idx="1010">
                  <c:v>0.57690134259259263</c:v>
                </c:pt>
                <c:pt idx="1011">
                  <c:v>0.57690712962962964</c:v>
                </c:pt>
                <c:pt idx="1012">
                  <c:v>0.57691309027777782</c:v>
                </c:pt>
                <c:pt idx="1013">
                  <c:v>0.57691870370370368</c:v>
                </c:pt>
                <c:pt idx="1014">
                  <c:v>0.57692449074074081</c:v>
                </c:pt>
                <c:pt idx="1015">
                  <c:v>0.57693027777777772</c:v>
                </c:pt>
                <c:pt idx="1016">
                  <c:v>0.57693606481481485</c:v>
                </c:pt>
                <c:pt idx="1017">
                  <c:v>0.57694185185185187</c:v>
                </c:pt>
                <c:pt idx="1018">
                  <c:v>0.57694763888888889</c:v>
                </c:pt>
                <c:pt idx="1019">
                  <c:v>0.57695342592592591</c:v>
                </c:pt>
                <c:pt idx="1020">
                  <c:v>0.57695909722222216</c:v>
                </c:pt>
                <c:pt idx="1021">
                  <c:v>0.57696488425925929</c:v>
                </c:pt>
                <c:pt idx="1022">
                  <c:v>0.57697067129629631</c:v>
                </c:pt>
                <c:pt idx="1023">
                  <c:v>0.57697645833333333</c:v>
                </c:pt>
                <c:pt idx="1024">
                  <c:v>0.57698224537037035</c:v>
                </c:pt>
                <c:pt idx="1025">
                  <c:v>0.57698803240740737</c:v>
                </c:pt>
                <c:pt idx="1026">
                  <c:v>0.5769938194444445</c:v>
                </c:pt>
                <c:pt idx="1027">
                  <c:v>0.57699960648148141</c:v>
                </c:pt>
                <c:pt idx="1028">
                  <c:v>0.57700539351851854</c:v>
                </c:pt>
                <c:pt idx="1029">
                  <c:v>0.57701118055555556</c:v>
                </c:pt>
                <c:pt idx="1030">
                  <c:v>0.57701678240740739</c:v>
                </c:pt>
                <c:pt idx="1031">
                  <c:v>0.57702256944444441</c:v>
                </c:pt>
                <c:pt idx="1032">
                  <c:v>0.57702818287037039</c:v>
                </c:pt>
                <c:pt idx="1033">
                  <c:v>0.57703351851851858</c:v>
                </c:pt>
                <c:pt idx="1034">
                  <c:v>0.57703930555555549</c:v>
                </c:pt>
                <c:pt idx="1035">
                  <c:v>0.57704526620370367</c:v>
                </c:pt>
                <c:pt idx="1036">
                  <c:v>0.57705142361111117</c:v>
                </c:pt>
                <c:pt idx="1037">
                  <c:v>0.57705738425925923</c:v>
                </c:pt>
                <c:pt idx="1038">
                  <c:v>0.57706317129629625</c:v>
                </c:pt>
                <c:pt idx="1039">
                  <c:v>0.57706895833333338</c:v>
                </c:pt>
                <c:pt idx="1040">
                  <c:v>0.57707457175925925</c:v>
                </c:pt>
                <c:pt idx="1041">
                  <c:v>0.57708017361111108</c:v>
                </c:pt>
                <c:pt idx="1042">
                  <c:v>0.57708577546296291</c:v>
                </c:pt>
                <c:pt idx="1043">
                  <c:v>0.57709138888888889</c:v>
                </c:pt>
                <c:pt idx="1044">
                  <c:v>0.5770973611111111</c:v>
                </c:pt>
                <c:pt idx="1045">
                  <c:v>0.57710314814814812</c:v>
                </c:pt>
                <c:pt idx="1046">
                  <c:v>0.57710874999999995</c:v>
                </c:pt>
                <c:pt idx="1047">
                  <c:v>0.57711453703703708</c:v>
                </c:pt>
                <c:pt idx="1048">
                  <c:v>0.5771203240740741</c:v>
                </c:pt>
                <c:pt idx="1049">
                  <c:v>0.57712611111111112</c:v>
                </c:pt>
                <c:pt idx="1050">
                  <c:v>0.57713189814814814</c:v>
                </c:pt>
                <c:pt idx="1051">
                  <c:v>0.57713768518518516</c:v>
                </c:pt>
                <c:pt idx="1052">
                  <c:v>0.57714347222222229</c:v>
                </c:pt>
                <c:pt idx="1053">
                  <c:v>0.5771492592592592</c:v>
                </c:pt>
                <c:pt idx="1054">
                  <c:v>0.57715504629629633</c:v>
                </c:pt>
                <c:pt idx="1055">
                  <c:v>0.57716083333333335</c:v>
                </c:pt>
                <c:pt idx="1056">
                  <c:v>0.57716662037037036</c:v>
                </c:pt>
                <c:pt idx="1057">
                  <c:v>0.57717240740740738</c:v>
                </c:pt>
                <c:pt idx="1058">
                  <c:v>0.5771781944444444</c:v>
                </c:pt>
                <c:pt idx="1059">
                  <c:v>0.57718398148148153</c:v>
                </c:pt>
                <c:pt idx="1060">
                  <c:v>0.57718976851851855</c:v>
                </c:pt>
                <c:pt idx="1061">
                  <c:v>0.57719555555555557</c:v>
                </c:pt>
                <c:pt idx="1062">
                  <c:v>0.57720134259259259</c:v>
                </c:pt>
                <c:pt idx="1063">
                  <c:v>0.57720712962962961</c:v>
                </c:pt>
                <c:pt idx="1064">
                  <c:v>0.57721381944444439</c:v>
                </c:pt>
                <c:pt idx="1065">
                  <c:v>0.57721961805555555</c:v>
                </c:pt>
                <c:pt idx="1066">
                  <c:v>0.57722540509259257</c:v>
                </c:pt>
                <c:pt idx="1067">
                  <c:v>0.5772311921296297</c:v>
                </c:pt>
                <c:pt idx="1068">
                  <c:v>0.57723697916666661</c:v>
                </c:pt>
                <c:pt idx="1069">
                  <c:v>0.57724276620370374</c:v>
                </c:pt>
                <c:pt idx="1070">
                  <c:v>0.57724855324074076</c:v>
                </c:pt>
                <c:pt idx="1071">
                  <c:v>0.57725434027777778</c:v>
                </c:pt>
                <c:pt idx="1072">
                  <c:v>0.5772601273148148</c:v>
                </c:pt>
                <c:pt idx="1073">
                  <c:v>0.57726591435185182</c:v>
                </c:pt>
                <c:pt idx="1074">
                  <c:v>0.57727170138888895</c:v>
                </c:pt>
                <c:pt idx="1075">
                  <c:v>0.57727748842592586</c:v>
                </c:pt>
                <c:pt idx="1076">
                  <c:v>0.57728327546296299</c:v>
                </c:pt>
                <c:pt idx="1077">
                  <c:v>0.57728906250000001</c:v>
                </c:pt>
                <c:pt idx="1078">
                  <c:v>0.57729484953703702</c:v>
                </c:pt>
                <c:pt idx="1079">
                  <c:v>0.57730063657407404</c:v>
                </c:pt>
                <c:pt idx="1080">
                  <c:v>0.57730642361111106</c:v>
                </c:pt>
                <c:pt idx="1081">
                  <c:v>0.57731221064814819</c:v>
                </c:pt>
                <c:pt idx="1082">
                  <c:v>0.57731799768518521</c:v>
                </c:pt>
                <c:pt idx="1083">
                  <c:v>0.57732378472222223</c:v>
                </c:pt>
                <c:pt idx="1084">
                  <c:v>0.57732957175925925</c:v>
                </c:pt>
                <c:pt idx="1085">
                  <c:v>0.57733535879629627</c:v>
                </c:pt>
                <c:pt idx="1086">
                  <c:v>0.5773411458333334</c:v>
                </c:pt>
                <c:pt idx="1087">
                  <c:v>0.57734693287037031</c:v>
                </c:pt>
                <c:pt idx="1088">
                  <c:v>0.57735271990740744</c:v>
                </c:pt>
                <c:pt idx="1089">
                  <c:v>0.57735850694444446</c:v>
                </c:pt>
                <c:pt idx="1090">
                  <c:v>0.57736429398148148</c:v>
                </c:pt>
                <c:pt idx="1091">
                  <c:v>0.57737012731481485</c:v>
                </c:pt>
                <c:pt idx="1092">
                  <c:v>0.57737575231481475</c:v>
                </c:pt>
                <c:pt idx="1093">
                  <c:v>0.57738152777777774</c:v>
                </c:pt>
                <c:pt idx="1094">
                  <c:v>0.5773873263888889</c:v>
                </c:pt>
                <c:pt idx="1095">
                  <c:v>0.57739311342592592</c:v>
                </c:pt>
                <c:pt idx="1096">
                  <c:v>0.57739890046296294</c:v>
                </c:pt>
                <c:pt idx="1097">
                  <c:v>0.57740468749999996</c:v>
                </c:pt>
                <c:pt idx="1098">
                  <c:v>0.57741047453703709</c:v>
                </c:pt>
                <c:pt idx="1099">
                  <c:v>0.57741626157407411</c:v>
                </c:pt>
                <c:pt idx="1100">
                  <c:v>0.57742204861111113</c:v>
                </c:pt>
                <c:pt idx="1101">
                  <c:v>0.57742783564814815</c:v>
                </c:pt>
                <c:pt idx="1102">
                  <c:v>0.57743362268518517</c:v>
                </c:pt>
                <c:pt idx="1103">
                  <c:v>0.57743940972222219</c:v>
                </c:pt>
                <c:pt idx="1104">
                  <c:v>0.5774451967592592</c:v>
                </c:pt>
                <c:pt idx="1105">
                  <c:v>0.5774507523148148</c:v>
                </c:pt>
                <c:pt idx="1106">
                  <c:v>0.57745653935185182</c:v>
                </c:pt>
                <c:pt idx="1107">
                  <c:v>0.57746232638888884</c:v>
                </c:pt>
                <c:pt idx="1108">
                  <c:v>0.57746811342592597</c:v>
                </c:pt>
                <c:pt idx="1109">
                  <c:v>0.57747390046296299</c:v>
                </c:pt>
                <c:pt idx="1110">
                  <c:v>0.57747968750000001</c:v>
                </c:pt>
                <c:pt idx="1111">
                  <c:v>0.57748547453703702</c:v>
                </c:pt>
                <c:pt idx="1112">
                  <c:v>0.57749126157407404</c:v>
                </c:pt>
                <c:pt idx="1113">
                  <c:v>0.57749704861111117</c:v>
                </c:pt>
                <c:pt idx="1114">
                  <c:v>0.57750283564814808</c:v>
                </c:pt>
                <c:pt idx="1115">
                  <c:v>0.57750862268518521</c:v>
                </c:pt>
                <c:pt idx="1116">
                  <c:v>0.57751440972222223</c:v>
                </c:pt>
                <c:pt idx="1117">
                  <c:v>0.57752019675925925</c:v>
                </c:pt>
                <c:pt idx="1118">
                  <c:v>0.57752598379629627</c:v>
                </c:pt>
                <c:pt idx="1119">
                  <c:v>0.57753177083333329</c:v>
                </c:pt>
                <c:pt idx="1120">
                  <c:v>0.57753755787037042</c:v>
                </c:pt>
                <c:pt idx="1121">
                  <c:v>0.57754334490740744</c:v>
                </c:pt>
                <c:pt idx="1122">
                  <c:v>0.57754913194444446</c:v>
                </c:pt>
                <c:pt idx="1123">
                  <c:v>0.57755491898148148</c:v>
                </c:pt>
                <c:pt idx="1124">
                  <c:v>0.5775607060185185</c:v>
                </c:pt>
                <c:pt idx="1125">
                  <c:v>0.57756649305555552</c:v>
                </c:pt>
                <c:pt idx="1126">
                  <c:v>0.57757228009259254</c:v>
                </c:pt>
                <c:pt idx="1127">
                  <c:v>0.57757806712962967</c:v>
                </c:pt>
                <c:pt idx="1128">
                  <c:v>0.57758385416666669</c:v>
                </c:pt>
                <c:pt idx="1129">
                  <c:v>0.57758964120370371</c:v>
                </c:pt>
                <c:pt idx="1130">
                  <c:v>0.57759542824074073</c:v>
                </c:pt>
                <c:pt idx="1131">
                  <c:v>0.57760121527777775</c:v>
                </c:pt>
                <c:pt idx="1132">
                  <c:v>0.57760700231481488</c:v>
                </c:pt>
                <c:pt idx="1133">
                  <c:v>0.57761278935185179</c:v>
                </c:pt>
                <c:pt idx="1134">
                  <c:v>0.57761857638888892</c:v>
                </c:pt>
                <c:pt idx="1135">
                  <c:v>0.57762436342592594</c:v>
                </c:pt>
                <c:pt idx="1136">
                  <c:v>0.57763015046296295</c:v>
                </c:pt>
                <c:pt idx="1137">
                  <c:v>0.57763593749999997</c:v>
                </c:pt>
                <c:pt idx="1138">
                  <c:v>0.57764173611111114</c:v>
                </c:pt>
                <c:pt idx="1139">
                  <c:v>0.57764751157407412</c:v>
                </c:pt>
                <c:pt idx="1140">
                  <c:v>0.57765329861111114</c:v>
                </c:pt>
                <c:pt idx="1141">
                  <c:v>0.5776590972222222</c:v>
                </c:pt>
                <c:pt idx="1142">
                  <c:v>0.57766487268518518</c:v>
                </c:pt>
                <c:pt idx="1143">
                  <c:v>0.57767067129629635</c:v>
                </c:pt>
                <c:pt idx="1144">
                  <c:v>0.57767645833333336</c:v>
                </c:pt>
                <c:pt idx="1145">
                  <c:v>0.57768224537037038</c:v>
                </c:pt>
                <c:pt idx="1146">
                  <c:v>0.5776880324074074</c:v>
                </c:pt>
                <c:pt idx="1147">
                  <c:v>0.57769381944444442</c:v>
                </c:pt>
                <c:pt idx="1148">
                  <c:v>0.57769960648148155</c:v>
                </c:pt>
                <c:pt idx="1149">
                  <c:v>0.57770539351851846</c:v>
                </c:pt>
                <c:pt idx="1150">
                  <c:v>0.57771118055555559</c:v>
                </c:pt>
                <c:pt idx="1151">
                  <c:v>0.57771696759259261</c:v>
                </c:pt>
                <c:pt idx="1152">
                  <c:v>0.57772275462962963</c:v>
                </c:pt>
                <c:pt idx="1153">
                  <c:v>0.57772854166666665</c:v>
                </c:pt>
                <c:pt idx="1154">
                  <c:v>0.57773432870370367</c:v>
                </c:pt>
                <c:pt idx="1155">
                  <c:v>0.5777401157407408</c:v>
                </c:pt>
                <c:pt idx="1156">
                  <c:v>0.57774590277777771</c:v>
                </c:pt>
                <c:pt idx="1157">
                  <c:v>0.57775168981481484</c:v>
                </c:pt>
                <c:pt idx="1158">
                  <c:v>0.57775747685185186</c:v>
                </c:pt>
                <c:pt idx="1159">
                  <c:v>0.57776326388888888</c:v>
                </c:pt>
                <c:pt idx="1160">
                  <c:v>0.5777690509259259</c:v>
                </c:pt>
                <c:pt idx="1161">
                  <c:v>0.57777483796296292</c:v>
                </c:pt>
                <c:pt idx="1162">
                  <c:v>0.57778062500000005</c:v>
                </c:pt>
                <c:pt idx="1163">
                  <c:v>0.57778604166666669</c:v>
                </c:pt>
                <c:pt idx="1164">
                  <c:v>0.5777920138888889</c:v>
                </c:pt>
                <c:pt idx="1165">
                  <c:v>0.57779780092592592</c:v>
                </c:pt>
                <c:pt idx="1166">
                  <c:v>0.57780358796296294</c:v>
                </c:pt>
                <c:pt idx="1167">
                  <c:v>0.57780937500000007</c:v>
                </c:pt>
                <c:pt idx="1168">
                  <c:v>0.57781516203703698</c:v>
                </c:pt>
                <c:pt idx="1169">
                  <c:v>0.57782094907407411</c:v>
                </c:pt>
                <c:pt idx="1170">
                  <c:v>0.57782673611111113</c:v>
                </c:pt>
                <c:pt idx="1171">
                  <c:v>0.57783252314814815</c:v>
                </c:pt>
                <c:pt idx="1172">
                  <c:v>0.57783831018518517</c:v>
                </c:pt>
                <c:pt idx="1173">
                  <c:v>0.57784409722222219</c:v>
                </c:pt>
                <c:pt idx="1174">
                  <c:v>0.57784988425925932</c:v>
                </c:pt>
                <c:pt idx="1175">
                  <c:v>0.57785567129629622</c:v>
                </c:pt>
                <c:pt idx="1176">
                  <c:v>0.57786145833333336</c:v>
                </c:pt>
                <c:pt idx="1177">
                  <c:v>0.57786684027777779</c:v>
                </c:pt>
                <c:pt idx="1178">
                  <c:v>0.57787262731481481</c:v>
                </c:pt>
                <c:pt idx="1179">
                  <c:v>0.57787841435185183</c:v>
                </c:pt>
                <c:pt idx="1180">
                  <c:v>0.57788420138888885</c:v>
                </c:pt>
                <c:pt idx="1181">
                  <c:v>0.57788998842592598</c:v>
                </c:pt>
                <c:pt idx="1182">
                  <c:v>0.57789577546296289</c:v>
                </c:pt>
                <c:pt idx="1183">
                  <c:v>0.57790156250000002</c:v>
                </c:pt>
                <c:pt idx="1184">
                  <c:v>0.57790734953703704</c:v>
                </c:pt>
                <c:pt idx="1185">
                  <c:v>0.57791313657407406</c:v>
                </c:pt>
                <c:pt idx="1186">
                  <c:v>0.57791892361111108</c:v>
                </c:pt>
                <c:pt idx="1187">
                  <c:v>0.5779247106481481</c:v>
                </c:pt>
                <c:pt idx="1188">
                  <c:v>0.57793049768518523</c:v>
                </c:pt>
                <c:pt idx="1189">
                  <c:v>0.57793628472222225</c:v>
                </c:pt>
                <c:pt idx="1190">
                  <c:v>0.57794207175925927</c:v>
                </c:pt>
                <c:pt idx="1191">
                  <c:v>0.57794785879629629</c:v>
                </c:pt>
                <c:pt idx="1192">
                  <c:v>0.57795364583333331</c:v>
                </c:pt>
                <c:pt idx="1193">
                  <c:v>0.57795943287037044</c:v>
                </c:pt>
                <c:pt idx="1194">
                  <c:v>0.57796521990740735</c:v>
                </c:pt>
                <c:pt idx="1195">
                  <c:v>0.57797100694444448</c:v>
                </c:pt>
                <c:pt idx="1196">
                  <c:v>0.5779767939814815</c:v>
                </c:pt>
                <c:pt idx="1197">
                  <c:v>0.57798258101851852</c:v>
                </c:pt>
                <c:pt idx="1198">
                  <c:v>0.57798836805555553</c:v>
                </c:pt>
                <c:pt idx="1199">
                  <c:v>0.57799415509259255</c:v>
                </c:pt>
                <c:pt idx="1200">
                  <c:v>0.57799994212962968</c:v>
                </c:pt>
                <c:pt idx="1201">
                  <c:v>0.57800572916666659</c:v>
                </c:pt>
                <c:pt idx="1202">
                  <c:v>0.57801151620370372</c:v>
                </c:pt>
                <c:pt idx="1203">
                  <c:v>0.57801730324074074</c:v>
                </c:pt>
                <c:pt idx="1204">
                  <c:v>0.57802309027777776</c:v>
                </c:pt>
                <c:pt idx="1205">
                  <c:v>0.57802887731481478</c:v>
                </c:pt>
                <c:pt idx="1206">
                  <c:v>0.5780346643518518</c:v>
                </c:pt>
                <c:pt idx="1207">
                  <c:v>0.57804045138888893</c:v>
                </c:pt>
                <c:pt idx="1208">
                  <c:v>0.57804623842592595</c:v>
                </c:pt>
                <c:pt idx="1209">
                  <c:v>0.57805292824074073</c:v>
                </c:pt>
                <c:pt idx="1210">
                  <c:v>0.57805871527777775</c:v>
                </c:pt>
                <c:pt idx="1211">
                  <c:v>0.57806450231481488</c:v>
                </c:pt>
                <c:pt idx="1212">
                  <c:v>0.57807028935185178</c:v>
                </c:pt>
                <c:pt idx="1213">
                  <c:v>0.57807608796296295</c:v>
                </c:pt>
                <c:pt idx="1214">
                  <c:v>0.57808187499999997</c:v>
                </c:pt>
                <c:pt idx="1215">
                  <c:v>0.5780876620370371</c:v>
                </c:pt>
                <c:pt idx="1216">
                  <c:v>0.57809344907407401</c:v>
                </c:pt>
                <c:pt idx="1217">
                  <c:v>0.57809923611111114</c:v>
                </c:pt>
                <c:pt idx="1218">
                  <c:v>0.57810502314814816</c:v>
                </c:pt>
                <c:pt idx="1219">
                  <c:v>0.57811081018518518</c:v>
                </c:pt>
                <c:pt idx="1220">
                  <c:v>0.57811659722222219</c:v>
                </c:pt>
                <c:pt idx="1221">
                  <c:v>0.57812238425925921</c:v>
                </c:pt>
                <c:pt idx="1222">
                  <c:v>0.57812817129629634</c:v>
                </c:pt>
                <c:pt idx="1223">
                  <c:v>0.57813395833333336</c:v>
                </c:pt>
                <c:pt idx="1224">
                  <c:v>0.57813974537037038</c:v>
                </c:pt>
                <c:pt idx="1225">
                  <c:v>0.5781455324074074</c:v>
                </c:pt>
                <c:pt idx="1226">
                  <c:v>0.57815131944444442</c:v>
                </c:pt>
                <c:pt idx="1227">
                  <c:v>0.57815710648148155</c:v>
                </c:pt>
                <c:pt idx="1228">
                  <c:v>0.57816289351851846</c:v>
                </c:pt>
                <c:pt idx="1229">
                  <c:v>0.57816868055555559</c:v>
                </c:pt>
                <c:pt idx="1230">
                  <c:v>0.57817446759259261</c:v>
                </c:pt>
                <c:pt idx="1231">
                  <c:v>0.57818025462962963</c:v>
                </c:pt>
                <c:pt idx="1232">
                  <c:v>0.57818604166666665</c:v>
                </c:pt>
                <c:pt idx="1233">
                  <c:v>0.57819182870370367</c:v>
                </c:pt>
                <c:pt idx="1234">
                  <c:v>0.57819780092592599</c:v>
                </c:pt>
                <c:pt idx="1235">
                  <c:v>0.57820315972222225</c:v>
                </c:pt>
                <c:pt idx="1236">
                  <c:v>0.57820913194444445</c:v>
                </c:pt>
                <c:pt idx="1237">
                  <c:v>0.57821491898148147</c:v>
                </c:pt>
                <c:pt idx="1238">
                  <c:v>0.57822070601851849</c:v>
                </c:pt>
                <c:pt idx="1239">
                  <c:v>0.57822649305555551</c:v>
                </c:pt>
                <c:pt idx="1240">
                  <c:v>0.57823228009259264</c:v>
                </c:pt>
                <c:pt idx="1241">
                  <c:v>0.57823806712962966</c:v>
                </c:pt>
                <c:pt idx="1242">
                  <c:v>0.57824385416666668</c:v>
                </c:pt>
                <c:pt idx="1243">
                  <c:v>0.5782496412037037</c:v>
                </c:pt>
                <c:pt idx="1244">
                  <c:v>0.57825542824074072</c:v>
                </c:pt>
                <c:pt idx="1245">
                  <c:v>0.57826121527777785</c:v>
                </c:pt>
                <c:pt idx="1246">
                  <c:v>0.57826700231481476</c:v>
                </c:pt>
                <c:pt idx="1247">
                  <c:v>0.57827278935185189</c:v>
                </c:pt>
                <c:pt idx="1248">
                  <c:v>0.57827857638888891</c:v>
                </c:pt>
                <c:pt idx="1249">
                  <c:v>0.57828431712962958</c:v>
                </c:pt>
                <c:pt idx="1250">
                  <c:v>0.57829010416666671</c:v>
                </c:pt>
                <c:pt idx="1251">
                  <c:v>0.57829589120370373</c:v>
                </c:pt>
                <c:pt idx="1252">
                  <c:v>0.57830185185185179</c:v>
                </c:pt>
                <c:pt idx="1253">
                  <c:v>0.57830763888888892</c:v>
                </c:pt>
                <c:pt idx="1254">
                  <c:v>0.57831342592592594</c:v>
                </c:pt>
                <c:pt idx="1255">
                  <c:v>0.57831921296296296</c:v>
                </c:pt>
                <c:pt idx="1256">
                  <c:v>0.57832499999999998</c:v>
                </c:pt>
                <c:pt idx="1257">
                  <c:v>0.57833079861111114</c:v>
                </c:pt>
                <c:pt idx="1258">
                  <c:v>0.57833657407407413</c:v>
                </c:pt>
                <c:pt idx="1259">
                  <c:v>0.57834236111111115</c:v>
                </c:pt>
                <c:pt idx="1260">
                  <c:v>0.57834814814814817</c:v>
                </c:pt>
                <c:pt idx="1261">
                  <c:v>0.57835394675925922</c:v>
                </c:pt>
                <c:pt idx="1262">
                  <c:v>0.57835973379629635</c:v>
                </c:pt>
                <c:pt idx="1263">
                  <c:v>0.57836552083333337</c:v>
                </c:pt>
                <c:pt idx="1264">
                  <c:v>0.57837130787037039</c:v>
                </c:pt>
                <c:pt idx="1265">
                  <c:v>0.57837709490740741</c:v>
                </c:pt>
                <c:pt idx="1266">
                  <c:v>0.57838288194444443</c:v>
                </c:pt>
                <c:pt idx="1267">
                  <c:v>0.57838866898148145</c:v>
                </c:pt>
                <c:pt idx="1268">
                  <c:v>0.57839445601851847</c:v>
                </c:pt>
                <c:pt idx="1269">
                  <c:v>0.5784002430555556</c:v>
                </c:pt>
                <c:pt idx="1270">
                  <c:v>0.57840603009259262</c:v>
                </c:pt>
                <c:pt idx="1271">
                  <c:v>0.57841181712962964</c:v>
                </c:pt>
                <c:pt idx="1272">
                  <c:v>0.57841760416666665</c:v>
                </c:pt>
                <c:pt idx="1273">
                  <c:v>0.57842339120370367</c:v>
                </c:pt>
                <c:pt idx="1274">
                  <c:v>0.5784291782407408</c:v>
                </c:pt>
                <c:pt idx="1275">
                  <c:v>0.57843496527777771</c:v>
                </c:pt>
                <c:pt idx="1276">
                  <c:v>0.57844075231481484</c:v>
                </c:pt>
                <c:pt idx="1277">
                  <c:v>0.57844653935185186</c:v>
                </c:pt>
                <c:pt idx="1278">
                  <c:v>0.57845232638888888</c:v>
                </c:pt>
                <c:pt idx="1279">
                  <c:v>0.5784581134259259</c:v>
                </c:pt>
                <c:pt idx="1280">
                  <c:v>0.57846390046296292</c:v>
                </c:pt>
                <c:pt idx="1281">
                  <c:v>0.57846968750000005</c:v>
                </c:pt>
                <c:pt idx="1282">
                  <c:v>0.57847547453703707</c:v>
                </c:pt>
                <c:pt idx="1283">
                  <c:v>0.57848126157407409</c:v>
                </c:pt>
                <c:pt idx="1284">
                  <c:v>0.5784872337962963</c:v>
                </c:pt>
                <c:pt idx="1285">
                  <c:v>0.57849302083333332</c:v>
                </c:pt>
                <c:pt idx="1286">
                  <c:v>0.57849880787037034</c:v>
                </c:pt>
                <c:pt idx="1287">
                  <c:v>0.57850459490740735</c:v>
                </c:pt>
                <c:pt idx="1288">
                  <c:v>0.57851038194444449</c:v>
                </c:pt>
                <c:pt idx="1289">
                  <c:v>0.5785161689814815</c:v>
                </c:pt>
                <c:pt idx="1290">
                  <c:v>0.57852195601851852</c:v>
                </c:pt>
                <c:pt idx="1291">
                  <c:v>0.57852774305555554</c:v>
                </c:pt>
                <c:pt idx="1292">
                  <c:v>0.57853353009259256</c:v>
                </c:pt>
                <c:pt idx="1293">
                  <c:v>0.57853931712962969</c:v>
                </c:pt>
                <c:pt idx="1294">
                  <c:v>0.5785451041666666</c:v>
                </c:pt>
                <c:pt idx="1295">
                  <c:v>0.57855089120370373</c:v>
                </c:pt>
                <c:pt idx="1296">
                  <c:v>0.57855667824074075</c:v>
                </c:pt>
                <c:pt idx="1297">
                  <c:v>0.57856246527777777</c:v>
                </c:pt>
                <c:pt idx="1298">
                  <c:v>0.57856825231481479</c:v>
                </c:pt>
                <c:pt idx="1299">
                  <c:v>0.57857403935185181</c:v>
                </c:pt>
                <c:pt idx="1300">
                  <c:v>0.57857982638888894</c:v>
                </c:pt>
                <c:pt idx="1301">
                  <c:v>0.57858561342592596</c:v>
                </c:pt>
                <c:pt idx="1302">
                  <c:v>0.57859140046296298</c:v>
                </c:pt>
                <c:pt idx="1303">
                  <c:v>0.5785971875</c:v>
                </c:pt>
                <c:pt idx="1304">
                  <c:v>0.57860297453703702</c:v>
                </c:pt>
                <c:pt idx="1305">
                  <c:v>0.57860876157407404</c:v>
                </c:pt>
                <c:pt idx="1306">
                  <c:v>0.57861454861111106</c:v>
                </c:pt>
                <c:pt idx="1307">
                  <c:v>0.57862002314814809</c:v>
                </c:pt>
                <c:pt idx="1308">
                  <c:v>0.57862582175925925</c:v>
                </c:pt>
                <c:pt idx="1309">
                  <c:v>0.57863160879629627</c:v>
                </c:pt>
                <c:pt idx="1310">
                  <c:v>0.5786373958333334</c:v>
                </c:pt>
                <c:pt idx="1311">
                  <c:v>0.57864318287037031</c:v>
                </c:pt>
                <c:pt idx="1312">
                  <c:v>0.57864896990740744</c:v>
                </c:pt>
                <c:pt idx="1313">
                  <c:v>0.57865475694444446</c:v>
                </c:pt>
                <c:pt idx="1314">
                  <c:v>0.57866054398148148</c:v>
                </c:pt>
                <c:pt idx="1315">
                  <c:v>0.5786663310185185</c:v>
                </c:pt>
                <c:pt idx="1316">
                  <c:v>0.57867211805555552</c:v>
                </c:pt>
                <c:pt idx="1317">
                  <c:v>0.57867807870370369</c:v>
                </c:pt>
                <c:pt idx="1318">
                  <c:v>0.57868386574074071</c:v>
                </c:pt>
                <c:pt idx="1319">
                  <c:v>0.57868965277777773</c:v>
                </c:pt>
                <c:pt idx="1320">
                  <c:v>0.57869543981481486</c:v>
                </c:pt>
                <c:pt idx="1321">
                  <c:v>0.57870118055555553</c:v>
                </c:pt>
                <c:pt idx="1322">
                  <c:v>0.57870696759259255</c:v>
                </c:pt>
                <c:pt idx="1323">
                  <c:v>0.57871275462962968</c:v>
                </c:pt>
                <c:pt idx="1324">
                  <c:v>0.5787185416666667</c:v>
                </c:pt>
                <c:pt idx="1325">
                  <c:v>0.57872432870370372</c:v>
                </c:pt>
                <c:pt idx="1326">
                  <c:v>0.57873011574074074</c:v>
                </c:pt>
                <c:pt idx="1327">
                  <c:v>0.57873590277777776</c:v>
                </c:pt>
                <c:pt idx="1328">
                  <c:v>0.57874168981481489</c:v>
                </c:pt>
                <c:pt idx="1329">
                  <c:v>0.57874747685185179</c:v>
                </c:pt>
                <c:pt idx="1330">
                  <c:v>0.57875326388888892</c:v>
                </c:pt>
                <c:pt idx="1331">
                  <c:v>0.57875905092592594</c:v>
                </c:pt>
                <c:pt idx="1332">
                  <c:v>0.57876484953703711</c:v>
                </c:pt>
                <c:pt idx="1333">
                  <c:v>0.57877062499999998</c:v>
                </c:pt>
                <c:pt idx="1334">
                  <c:v>0.578776412037037</c:v>
                </c:pt>
                <c:pt idx="1335">
                  <c:v>0.57878219907407413</c:v>
                </c:pt>
                <c:pt idx="1336">
                  <c:v>0.57878798611111104</c:v>
                </c:pt>
                <c:pt idx="1337">
                  <c:v>0.5787937847222222</c:v>
                </c:pt>
                <c:pt idx="1338">
                  <c:v>0.57879957175925922</c:v>
                </c:pt>
                <c:pt idx="1339">
                  <c:v>0.57880535879629635</c:v>
                </c:pt>
                <c:pt idx="1340">
                  <c:v>0.57881114583333326</c:v>
                </c:pt>
                <c:pt idx="1341">
                  <c:v>0.57881693287037039</c:v>
                </c:pt>
                <c:pt idx="1342">
                  <c:v>0.57882362268518517</c:v>
                </c:pt>
                <c:pt idx="1343">
                  <c:v>0.57882940972222219</c:v>
                </c:pt>
                <c:pt idx="1344">
                  <c:v>0.57883519675925921</c:v>
                </c:pt>
                <c:pt idx="1345">
                  <c:v>0.57884098379629634</c:v>
                </c:pt>
                <c:pt idx="1346">
                  <c:v>0.57884677083333336</c:v>
                </c:pt>
                <c:pt idx="1347">
                  <c:v>0.57885255787037038</c:v>
                </c:pt>
                <c:pt idx="1348">
                  <c:v>0.5788583449074074</c:v>
                </c:pt>
                <c:pt idx="1349">
                  <c:v>0.57886413194444442</c:v>
                </c:pt>
                <c:pt idx="1350">
                  <c:v>0.57886991898148155</c:v>
                </c:pt>
                <c:pt idx="1351">
                  <c:v>0.57887570601851845</c:v>
                </c:pt>
                <c:pt idx="1352">
                  <c:v>0.57888149305555558</c:v>
                </c:pt>
                <c:pt idx="1353">
                  <c:v>0.5788872800925926</c:v>
                </c:pt>
                <c:pt idx="1354">
                  <c:v>0.57889306712962962</c:v>
                </c:pt>
                <c:pt idx="1355">
                  <c:v>0.57889885416666664</c:v>
                </c:pt>
                <c:pt idx="1356">
                  <c:v>0.57890464120370366</c:v>
                </c:pt>
                <c:pt idx="1357">
                  <c:v>0.57891042824074079</c:v>
                </c:pt>
                <c:pt idx="1358">
                  <c:v>0.57891621527777781</c:v>
                </c:pt>
                <c:pt idx="1359">
                  <c:v>0.57892200231481483</c:v>
                </c:pt>
                <c:pt idx="1360">
                  <c:v>0.57892778935185185</c:v>
                </c:pt>
                <c:pt idx="1361">
                  <c:v>0.57893357638888887</c:v>
                </c:pt>
                <c:pt idx="1362">
                  <c:v>0.57893936342592589</c:v>
                </c:pt>
                <c:pt idx="1363">
                  <c:v>0.57894515046296291</c:v>
                </c:pt>
                <c:pt idx="1364">
                  <c:v>0.57895093750000004</c:v>
                </c:pt>
                <c:pt idx="1365">
                  <c:v>0.57895672453703706</c:v>
                </c:pt>
                <c:pt idx="1366">
                  <c:v>0.57896251157407408</c:v>
                </c:pt>
                <c:pt idx="1367">
                  <c:v>0.5789682986111111</c:v>
                </c:pt>
                <c:pt idx="1368">
                  <c:v>0.57897408564814812</c:v>
                </c:pt>
                <c:pt idx="1369">
                  <c:v>0.57897988425925928</c:v>
                </c:pt>
                <c:pt idx="1370">
                  <c:v>0.5789856712962963</c:v>
                </c:pt>
                <c:pt idx="1371">
                  <c:v>0.57899144675925929</c:v>
                </c:pt>
                <c:pt idx="1372">
                  <c:v>0.57899723379629631</c:v>
                </c:pt>
                <c:pt idx="1373">
                  <c:v>0.57900302083333333</c:v>
                </c:pt>
                <c:pt idx="1374">
                  <c:v>0.57900881944444438</c:v>
                </c:pt>
                <c:pt idx="1375">
                  <c:v>0.57901460648148151</c:v>
                </c:pt>
                <c:pt idx="1376">
                  <c:v>0.57902039351851853</c:v>
                </c:pt>
                <c:pt idx="1377">
                  <c:v>0.57902618055555555</c:v>
                </c:pt>
                <c:pt idx="1378">
                  <c:v>0.57903196759259257</c:v>
                </c:pt>
                <c:pt idx="1379">
                  <c:v>0.57904931712962959</c:v>
                </c:pt>
                <c:pt idx="1380">
                  <c:v>0.57905510416666661</c:v>
                </c:pt>
                <c:pt idx="1381">
                  <c:v>0.57906089120370374</c:v>
                </c:pt>
                <c:pt idx="1382">
                  <c:v>0.57906667824074076</c:v>
                </c:pt>
                <c:pt idx="1383">
                  <c:v>0.57907246527777778</c:v>
                </c:pt>
                <c:pt idx="1384">
                  <c:v>0.5790782523148148</c:v>
                </c:pt>
                <c:pt idx="1385">
                  <c:v>0.57908403935185182</c:v>
                </c:pt>
                <c:pt idx="1386">
                  <c:v>0.57908982638888895</c:v>
                </c:pt>
                <c:pt idx="1387">
                  <c:v>0.57909561342592586</c:v>
                </c:pt>
                <c:pt idx="1388">
                  <c:v>0.57910140046296299</c:v>
                </c:pt>
                <c:pt idx="1389">
                  <c:v>0.57910718750000001</c:v>
                </c:pt>
                <c:pt idx="1390">
                  <c:v>0.57911256944444445</c:v>
                </c:pt>
                <c:pt idx="1391">
                  <c:v>0.57911817129629628</c:v>
                </c:pt>
                <c:pt idx="1392">
                  <c:v>0.5791239583333333</c:v>
                </c:pt>
                <c:pt idx="1393">
                  <c:v>0.57912974537037043</c:v>
                </c:pt>
                <c:pt idx="1394">
                  <c:v>0.57913553240740734</c:v>
                </c:pt>
                <c:pt idx="1395">
                  <c:v>0.57914131944444447</c:v>
                </c:pt>
                <c:pt idx="1396">
                  <c:v>0.57914710648148149</c:v>
                </c:pt>
                <c:pt idx="1397">
                  <c:v>0.57915289351851851</c:v>
                </c:pt>
                <c:pt idx="1398">
                  <c:v>0.57915868055555553</c:v>
                </c:pt>
                <c:pt idx="1399">
                  <c:v>0.57916446759259255</c:v>
                </c:pt>
                <c:pt idx="1400">
                  <c:v>0.57917025462962968</c:v>
                </c:pt>
                <c:pt idx="1401">
                  <c:v>0.5791760416666667</c:v>
                </c:pt>
                <c:pt idx="1402">
                  <c:v>0.57918184027777775</c:v>
                </c:pt>
                <c:pt idx="1403">
                  <c:v>0.57918761574074074</c:v>
                </c:pt>
                <c:pt idx="1404">
                  <c:v>0.57919340277777775</c:v>
                </c:pt>
                <c:pt idx="1405">
                  <c:v>0.57919918981481489</c:v>
                </c:pt>
                <c:pt idx="1406">
                  <c:v>0.57920498842592594</c:v>
                </c:pt>
                <c:pt idx="1407">
                  <c:v>0.57921077546296296</c:v>
                </c:pt>
                <c:pt idx="1408">
                  <c:v>0.57921656249999998</c:v>
                </c:pt>
                <c:pt idx="1409">
                  <c:v>0.57922234953703711</c:v>
                </c:pt>
                <c:pt idx="1410">
                  <c:v>0.57922813657407402</c:v>
                </c:pt>
                <c:pt idx="1411">
                  <c:v>0.57923392361111115</c:v>
                </c:pt>
                <c:pt idx="1412">
                  <c:v>0.57923971064814817</c:v>
                </c:pt>
                <c:pt idx="1413">
                  <c:v>0.57924549768518518</c:v>
                </c:pt>
                <c:pt idx="1414">
                  <c:v>0.5792512847222222</c:v>
                </c:pt>
                <c:pt idx="1415">
                  <c:v>0.57925707175925922</c:v>
                </c:pt>
                <c:pt idx="1416">
                  <c:v>0.57926285879629635</c:v>
                </c:pt>
                <c:pt idx="1417">
                  <c:v>0.57926864583333326</c:v>
                </c:pt>
                <c:pt idx="1418">
                  <c:v>0.57927443287037039</c:v>
                </c:pt>
                <c:pt idx="1419">
                  <c:v>0.57928021990740741</c:v>
                </c:pt>
                <c:pt idx="1420">
                  <c:v>0.57928600694444443</c:v>
                </c:pt>
                <c:pt idx="1421">
                  <c:v>0.57929179398148145</c:v>
                </c:pt>
                <c:pt idx="1422">
                  <c:v>0.57929758101851847</c:v>
                </c:pt>
                <c:pt idx="1423">
                  <c:v>0.5793033680555556</c:v>
                </c:pt>
                <c:pt idx="1424">
                  <c:v>0.57930915509259262</c:v>
                </c:pt>
                <c:pt idx="1425">
                  <c:v>0.57931494212962964</c:v>
                </c:pt>
                <c:pt idx="1426">
                  <c:v>0.57932072916666666</c:v>
                </c:pt>
                <c:pt idx="1427">
                  <c:v>0.57932651620370368</c:v>
                </c:pt>
                <c:pt idx="1428">
                  <c:v>0.57933230324074081</c:v>
                </c:pt>
                <c:pt idx="1429">
                  <c:v>0.57933809027777772</c:v>
                </c:pt>
                <c:pt idx="1430">
                  <c:v>0.57934387731481485</c:v>
                </c:pt>
                <c:pt idx="1431">
                  <c:v>0.57934966435185187</c:v>
                </c:pt>
                <c:pt idx="1432">
                  <c:v>0.57935545138888889</c:v>
                </c:pt>
                <c:pt idx="1433">
                  <c:v>0.57936123842592591</c:v>
                </c:pt>
                <c:pt idx="1434">
                  <c:v>0.57936702546296293</c:v>
                </c:pt>
                <c:pt idx="1435">
                  <c:v>0.57937281250000006</c:v>
                </c:pt>
                <c:pt idx="1436">
                  <c:v>0.57937859953703696</c:v>
                </c:pt>
                <c:pt idx="1437">
                  <c:v>0.5793843865740741</c:v>
                </c:pt>
                <c:pt idx="1438">
                  <c:v>0.57939017361111111</c:v>
                </c:pt>
                <c:pt idx="1439">
                  <c:v>0.57939596064814813</c:v>
                </c:pt>
                <c:pt idx="1440">
                  <c:v>0.57940174768518515</c:v>
                </c:pt>
                <c:pt idx="1441">
                  <c:v>0.57940753472222217</c:v>
                </c:pt>
                <c:pt idx="1442">
                  <c:v>0.5794133217592593</c:v>
                </c:pt>
                <c:pt idx="1443">
                  <c:v>0.57941910879629632</c:v>
                </c:pt>
                <c:pt idx="1444">
                  <c:v>0.57942489583333334</c:v>
                </c:pt>
                <c:pt idx="1445">
                  <c:v>0.57943068287037036</c:v>
                </c:pt>
                <c:pt idx="1446">
                  <c:v>0.57943646990740738</c:v>
                </c:pt>
                <c:pt idx="1447">
                  <c:v>0.57944225694444451</c:v>
                </c:pt>
                <c:pt idx="1448">
                  <c:v>0.57944805555555556</c:v>
                </c:pt>
                <c:pt idx="1449">
                  <c:v>0.57945377314814817</c:v>
                </c:pt>
                <c:pt idx="1450">
                  <c:v>0.57945956018518519</c:v>
                </c:pt>
                <c:pt idx="1451">
                  <c:v>0.5794653472222222</c:v>
                </c:pt>
                <c:pt idx="1452">
                  <c:v>0.57947113425925922</c:v>
                </c:pt>
                <c:pt idx="1453">
                  <c:v>0.57947692129629635</c:v>
                </c:pt>
                <c:pt idx="1454">
                  <c:v>0.57948270833333326</c:v>
                </c:pt>
                <c:pt idx="1455">
                  <c:v>0.57948849537037039</c:v>
                </c:pt>
                <c:pt idx="1456">
                  <c:v>0.57949428240740741</c:v>
                </c:pt>
                <c:pt idx="1457">
                  <c:v>0.57950006944444443</c:v>
                </c:pt>
                <c:pt idx="1458">
                  <c:v>0.57950585648148145</c:v>
                </c:pt>
                <c:pt idx="1459">
                  <c:v>0.57951164351851847</c:v>
                </c:pt>
                <c:pt idx="1460">
                  <c:v>0.5795174305555556</c:v>
                </c:pt>
                <c:pt idx="1461">
                  <c:v>0.57952412037037038</c:v>
                </c:pt>
                <c:pt idx="1462">
                  <c:v>0.57952967592592597</c:v>
                </c:pt>
                <c:pt idx="1463">
                  <c:v>0.57953546296296299</c:v>
                </c:pt>
                <c:pt idx="1464">
                  <c:v>0.57954125000000001</c:v>
                </c:pt>
                <c:pt idx="1465">
                  <c:v>0.57954703703703703</c:v>
                </c:pt>
                <c:pt idx="1466">
                  <c:v>0.57955282407407405</c:v>
                </c:pt>
                <c:pt idx="1467">
                  <c:v>0.57955861111111118</c:v>
                </c:pt>
                <c:pt idx="1468">
                  <c:v>0.57956439814814809</c:v>
                </c:pt>
                <c:pt idx="1469">
                  <c:v>0.57957018518518522</c:v>
                </c:pt>
                <c:pt idx="1470">
                  <c:v>0.57957597222222224</c:v>
                </c:pt>
                <c:pt idx="1471">
                  <c:v>0.57958175925925925</c:v>
                </c:pt>
                <c:pt idx="1472">
                  <c:v>0.57958754629629627</c:v>
                </c:pt>
                <c:pt idx="1473">
                  <c:v>0.57959333333333329</c:v>
                </c:pt>
                <c:pt idx="1474">
                  <c:v>0.57959912037037042</c:v>
                </c:pt>
                <c:pt idx="1475">
                  <c:v>0.57960473379629629</c:v>
                </c:pt>
                <c:pt idx="1476">
                  <c:v>0.57961033564814812</c:v>
                </c:pt>
                <c:pt idx="1477">
                  <c:v>0.57961612268518514</c:v>
                </c:pt>
                <c:pt idx="1478">
                  <c:v>0.57962173611111112</c:v>
                </c:pt>
                <c:pt idx="1479">
                  <c:v>0.57962752314814814</c:v>
                </c:pt>
                <c:pt idx="1480">
                  <c:v>0.57963331018518516</c:v>
                </c:pt>
                <c:pt idx="1481">
                  <c:v>0.57963891203703699</c:v>
                </c:pt>
                <c:pt idx="1482">
                  <c:v>0.57964469907407412</c:v>
                </c:pt>
                <c:pt idx="1483">
                  <c:v>0.57965048611111114</c:v>
                </c:pt>
                <c:pt idx="1484">
                  <c:v>0.57965627314814816</c:v>
                </c:pt>
                <c:pt idx="1485">
                  <c:v>0.57966206018518518</c:v>
                </c:pt>
                <c:pt idx="1486">
                  <c:v>0.5796678472222222</c:v>
                </c:pt>
                <c:pt idx="1487">
                  <c:v>0.57967363425925933</c:v>
                </c:pt>
                <c:pt idx="1488">
                  <c:v>0.57967942129629624</c:v>
                </c:pt>
                <c:pt idx="1489">
                  <c:v>0.57968520833333337</c:v>
                </c:pt>
                <c:pt idx="1490">
                  <c:v>0.57969118055555557</c:v>
                </c:pt>
                <c:pt idx="1491">
                  <c:v>0.57969696759259259</c:v>
                </c:pt>
                <c:pt idx="1492">
                  <c:v>0.57970292824074077</c:v>
                </c:pt>
                <c:pt idx="1493">
                  <c:v>0.57970871527777779</c:v>
                </c:pt>
                <c:pt idx="1494">
                  <c:v>0.57971451388888895</c:v>
                </c:pt>
                <c:pt idx="1495">
                  <c:v>0.57972030092592586</c:v>
                </c:pt>
                <c:pt idx="1496">
                  <c:v>0.57972608796296299</c:v>
                </c:pt>
                <c:pt idx="1497">
                  <c:v>0.57973187500000001</c:v>
                </c:pt>
                <c:pt idx="1498">
                  <c:v>0.57973766203703703</c:v>
                </c:pt>
                <c:pt idx="1499">
                  <c:v>0.57974326388888886</c:v>
                </c:pt>
                <c:pt idx="1500">
                  <c:v>0.57974887731481484</c:v>
                </c:pt>
                <c:pt idx="1501">
                  <c:v>0.57975447916666667</c:v>
                </c:pt>
                <c:pt idx="1502">
                  <c:v>0.5797600810185185</c:v>
                </c:pt>
                <c:pt idx="1503">
                  <c:v>0.57976586805555552</c:v>
                </c:pt>
                <c:pt idx="1504">
                  <c:v>0.57977165509259254</c:v>
                </c:pt>
                <c:pt idx="1505">
                  <c:v>0.57977744212962967</c:v>
                </c:pt>
                <c:pt idx="1506">
                  <c:v>0.57978322916666669</c:v>
                </c:pt>
                <c:pt idx="1507">
                  <c:v>0.57978901620370371</c:v>
                </c:pt>
                <c:pt idx="1508">
                  <c:v>0.57979480324074073</c:v>
                </c:pt>
                <c:pt idx="1509">
                  <c:v>0.57980059027777775</c:v>
                </c:pt>
                <c:pt idx="1510">
                  <c:v>0.57980637731481488</c:v>
                </c:pt>
                <c:pt idx="1511">
                  <c:v>0.57981216435185179</c:v>
                </c:pt>
                <c:pt idx="1512">
                  <c:v>0.57981795138888892</c:v>
                </c:pt>
                <c:pt idx="1513">
                  <c:v>0.57982374999999997</c:v>
                </c:pt>
                <c:pt idx="1514">
                  <c:v>0.57982935185185192</c:v>
                </c:pt>
                <c:pt idx="1515">
                  <c:v>0.57983513888888882</c:v>
                </c:pt>
                <c:pt idx="1516">
                  <c:v>0.57984092592592595</c:v>
                </c:pt>
                <c:pt idx="1517">
                  <c:v>0.57984671296296297</c:v>
                </c:pt>
                <c:pt idx="1518">
                  <c:v>0.57985249999999999</c:v>
                </c:pt>
                <c:pt idx="1519">
                  <c:v>0.57985828703703701</c:v>
                </c:pt>
                <c:pt idx="1520">
                  <c:v>0.57986407407407403</c:v>
                </c:pt>
                <c:pt idx="1521">
                  <c:v>0.57986973379629625</c:v>
                </c:pt>
                <c:pt idx="1522">
                  <c:v>0.57987552083333338</c:v>
                </c:pt>
                <c:pt idx="1523">
                  <c:v>0.5798813078703704</c:v>
                </c:pt>
                <c:pt idx="1524">
                  <c:v>0.57988709490740742</c:v>
                </c:pt>
                <c:pt idx="1525">
                  <c:v>0.57989288194444444</c:v>
                </c:pt>
                <c:pt idx="1526">
                  <c:v>0.57989866898148146</c:v>
                </c:pt>
                <c:pt idx="1527">
                  <c:v>0.57990445601851859</c:v>
                </c:pt>
                <c:pt idx="1528">
                  <c:v>0.57991114583333336</c:v>
                </c:pt>
                <c:pt idx="1529">
                  <c:v>0.57991693287037038</c:v>
                </c:pt>
                <c:pt idx="1530">
                  <c:v>0.5799227199074074</c:v>
                </c:pt>
                <c:pt idx="1531">
                  <c:v>0.57992850694444442</c:v>
                </c:pt>
                <c:pt idx="1532">
                  <c:v>0.57993429398148144</c:v>
                </c:pt>
                <c:pt idx="1533">
                  <c:v>0.57994008101851857</c:v>
                </c:pt>
                <c:pt idx="1534">
                  <c:v>0.57994599537037039</c:v>
                </c:pt>
                <c:pt idx="1535">
                  <c:v>0.57995160879629626</c:v>
                </c:pt>
                <c:pt idx="1536">
                  <c:v>0.57995739583333339</c:v>
                </c:pt>
                <c:pt idx="1537">
                  <c:v>0.5799631828703703</c:v>
                </c:pt>
                <c:pt idx="1538">
                  <c:v>0.57996896990740743</c:v>
                </c:pt>
                <c:pt idx="1539">
                  <c:v>0.57997475694444445</c:v>
                </c:pt>
                <c:pt idx="1540">
                  <c:v>0.57998054398148147</c:v>
                </c:pt>
                <c:pt idx="1541">
                  <c:v>0.57998633101851849</c:v>
                </c:pt>
                <c:pt idx="1542">
                  <c:v>0.57999211805555551</c:v>
                </c:pt>
                <c:pt idx="1543">
                  <c:v>0.57999790509259264</c:v>
                </c:pt>
                <c:pt idx="1544">
                  <c:v>0.58000369212962966</c:v>
                </c:pt>
                <c:pt idx="1545">
                  <c:v>0.58000947916666667</c:v>
                </c:pt>
                <c:pt idx="1546">
                  <c:v>0.58001526620370369</c:v>
                </c:pt>
                <c:pt idx="1547">
                  <c:v>0.58002105324074071</c:v>
                </c:pt>
                <c:pt idx="1548">
                  <c:v>0.58002684027777784</c:v>
                </c:pt>
                <c:pt idx="1549">
                  <c:v>0.58003262731481475</c:v>
                </c:pt>
                <c:pt idx="1550">
                  <c:v>0.58003841435185188</c:v>
                </c:pt>
                <c:pt idx="1551">
                  <c:v>0.5800442013888889</c:v>
                </c:pt>
                <c:pt idx="1552">
                  <c:v>0.58004998842592592</c:v>
                </c:pt>
                <c:pt idx="1553">
                  <c:v>0.58005577546296294</c:v>
                </c:pt>
                <c:pt idx="1554">
                  <c:v>0.58006193287037033</c:v>
                </c:pt>
                <c:pt idx="1555">
                  <c:v>0.58006771990740746</c:v>
                </c:pt>
                <c:pt idx="1556">
                  <c:v>0.58007350694444437</c:v>
                </c:pt>
                <c:pt idx="1557">
                  <c:v>0.5800792939814815</c:v>
                </c:pt>
                <c:pt idx="1558">
                  <c:v>0.58009412037037034</c:v>
                </c:pt>
                <c:pt idx="1559">
                  <c:v>0.58010184027777778</c:v>
                </c:pt>
                <c:pt idx="1560">
                  <c:v>0.58012462962962963</c:v>
                </c:pt>
                <c:pt idx="1561">
                  <c:v>0.58013149305555556</c:v>
                </c:pt>
                <c:pt idx="1562">
                  <c:v>0.58013571759259264</c:v>
                </c:pt>
                <c:pt idx="1563">
                  <c:v>0.5801399421296296</c:v>
                </c:pt>
                <c:pt idx="1564">
                  <c:v>0.58015481481481479</c:v>
                </c:pt>
                <c:pt idx="1565">
                  <c:v>0.58015944444444445</c:v>
                </c:pt>
                <c:pt idx="1566">
                  <c:v>0.58016366898148142</c:v>
                </c:pt>
                <c:pt idx="1567">
                  <c:v>0.58016800925925927</c:v>
                </c:pt>
                <c:pt idx="1568">
                  <c:v>0.58017224537037038</c:v>
                </c:pt>
                <c:pt idx="1569">
                  <c:v>0.5801766435185185</c:v>
                </c:pt>
                <c:pt idx="1570">
                  <c:v>0.580181099537037</c:v>
                </c:pt>
                <c:pt idx="1571">
                  <c:v>0.58018532407407408</c:v>
                </c:pt>
                <c:pt idx="1572">
                  <c:v>0.58018966435185182</c:v>
                </c:pt>
                <c:pt idx="1573">
                  <c:v>0.5801938888888889</c:v>
                </c:pt>
                <c:pt idx="1574">
                  <c:v>0.58019840277777779</c:v>
                </c:pt>
                <c:pt idx="1575">
                  <c:v>0.58020262731481476</c:v>
                </c:pt>
                <c:pt idx="1576">
                  <c:v>0.58020673611111107</c:v>
                </c:pt>
                <c:pt idx="1577">
                  <c:v>0.58021084490740737</c:v>
                </c:pt>
                <c:pt idx="1578">
                  <c:v>0.58021553240740742</c:v>
                </c:pt>
                <c:pt idx="1579">
                  <c:v>0.58022086805555551</c:v>
                </c:pt>
                <c:pt idx="1580">
                  <c:v>0.58022543981481478</c:v>
                </c:pt>
                <c:pt idx="1581">
                  <c:v>0.58023001157407406</c:v>
                </c:pt>
                <c:pt idx="1582">
                  <c:v>0.58023429398148141</c:v>
                </c:pt>
                <c:pt idx="1583">
                  <c:v>0.58023875000000003</c:v>
                </c:pt>
                <c:pt idx="1584">
                  <c:v>0.58024285879629633</c:v>
                </c:pt>
                <c:pt idx="1585">
                  <c:v>0.58024725694444446</c:v>
                </c:pt>
                <c:pt idx="1586">
                  <c:v>0.58025159722222219</c:v>
                </c:pt>
                <c:pt idx="1587">
                  <c:v>0.58025587962962966</c:v>
                </c:pt>
                <c:pt idx="1588">
                  <c:v>0.58025998842592597</c:v>
                </c:pt>
                <c:pt idx="1589">
                  <c:v>0.58026421296296293</c:v>
                </c:pt>
                <c:pt idx="1590">
                  <c:v>0.58026873842592586</c:v>
                </c:pt>
                <c:pt idx="1591">
                  <c:v>0.58027302083333332</c:v>
                </c:pt>
                <c:pt idx="1592">
                  <c:v>0.58027730324074078</c:v>
                </c:pt>
                <c:pt idx="1593">
                  <c:v>0.58028181712962967</c:v>
                </c:pt>
                <c:pt idx="1594">
                  <c:v>0.580287199074074</c:v>
                </c:pt>
                <c:pt idx="1595">
                  <c:v>0.58029148148148146</c:v>
                </c:pt>
                <c:pt idx="1596">
                  <c:v>0.5802958217592592</c:v>
                </c:pt>
                <c:pt idx="1597">
                  <c:v>0.58030033564814809</c:v>
                </c:pt>
                <c:pt idx="1598">
                  <c:v>0.58030467592592594</c:v>
                </c:pt>
                <c:pt idx="1599">
                  <c:v>0.58030918981481483</c:v>
                </c:pt>
                <c:pt idx="1600">
                  <c:v>0.58031394675925929</c:v>
                </c:pt>
                <c:pt idx="1601">
                  <c:v>0.58031834490740741</c:v>
                </c:pt>
                <c:pt idx="1602">
                  <c:v>0.58032280092592592</c:v>
                </c:pt>
                <c:pt idx="1603">
                  <c:v>0.58032708333333327</c:v>
                </c:pt>
                <c:pt idx="1604">
                  <c:v>0.58033136574074073</c:v>
                </c:pt>
                <c:pt idx="1605">
                  <c:v>0.5803356481481482</c:v>
                </c:pt>
                <c:pt idx="1606">
                  <c:v>0.58034077546296292</c:v>
                </c:pt>
                <c:pt idx="1607">
                  <c:v>0.58034511574074077</c:v>
                </c:pt>
                <c:pt idx="1608">
                  <c:v>0.58034951388888889</c:v>
                </c:pt>
                <c:pt idx="1609">
                  <c:v>0.58035385416666674</c:v>
                </c:pt>
                <c:pt idx="1610">
                  <c:v>0.58035820601851851</c:v>
                </c:pt>
                <c:pt idx="1611">
                  <c:v>0.58036277777777778</c:v>
                </c:pt>
                <c:pt idx="1612">
                  <c:v>0.58036711805555552</c:v>
                </c:pt>
                <c:pt idx="1613">
                  <c:v>0.5803716898148148</c:v>
                </c:pt>
                <c:pt idx="1614">
                  <c:v>0.58037604166666668</c:v>
                </c:pt>
                <c:pt idx="1615">
                  <c:v>0.58038072916666661</c:v>
                </c:pt>
                <c:pt idx="1616">
                  <c:v>0.58038518518518523</c:v>
                </c:pt>
                <c:pt idx="1617">
                  <c:v>0.58038969907407412</c:v>
                </c:pt>
                <c:pt idx="1618">
                  <c:v>0.58039409722222224</c:v>
                </c:pt>
                <c:pt idx="1619">
                  <c:v>0.58039861111111113</c:v>
                </c:pt>
                <c:pt idx="1620">
                  <c:v>0.58040324074074079</c:v>
                </c:pt>
                <c:pt idx="1621">
                  <c:v>0.58040758101851853</c:v>
                </c:pt>
                <c:pt idx="1622">
                  <c:v>0.58041232638888884</c:v>
                </c:pt>
                <c:pt idx="1623">
                  <c:v>0.58041666666666669</c:v>
                </c:pt>
                <c:pt idx="1624">
                  <c:v>0.58042100694444443</c:v>
                </c:pt>
                <c:pt idx="1625">
                  <c:v>0.58042553240740735</c:v>
                </c:pt>
                <c:pt idx="1626">
                  <c:v>0.5804302199074074</c:v>
                </c:pt>
                <c:pt idx="1627">
                  <c:v>0.58043444444444448</c:v>
                </c:pt>
                <c:pt idx="1628">
                  <c:v>0.58043907407407402</c:v>
                </c:pt>
                <c:pt idx="1629">
                  <c:v>0.58044370370370368</c:v>
                </c:pt>
                <c:pt idx="1630">
                  <c:v>0.58044821759259257</c:v>
                </c:pt>
                <c:pt idx="1631">
                  <c:v>0.58045278935185185</c:v>
                </c:pt>
                <c:pt idx="1632">
                  <c:v>0.58045707175925931</c:v>
                </c:pt>
                <c:pt idx="1633">
                  <c:v>0.58046152777777771</c:v>
                </c:pt>
                <c:pt idx="1634">
                  <c:v>0.58046609953703709</c:v>
                </c:pt>
                <c:pt idx="1635">
                  <c:v>0.58047056712962963</c:v>
                </c:pt>
                <c:pt idx="1636">
                  <c:v>0.58047519675925929</c:v>
                </c:pt>
                <c:pt idx="1637">
                  <c:v>0.58047976851851846</c:v>
                </c:pt>
                <c:pt idx="1638">
                  <c:v>0.58048434027777784</c:v>
                </c:pt>
                <c:pt idx="1639">
                  <c:v>0.58048879629629624</c:v>
                </c:pt>
                <c:pt idx="1640">
                  <c:v>0.58049302083333332</c:v>
                </c:pt>
                <c:pt idx="1641">
                  <c:v>0.58049730324074067</c:v>
                </c:pt>
                <c:pt idx="1642">
                  <c:v>0.58050175925925929</c:v>
                </c:pt>
                <c:pt idx="1643">
                  <c:v>0.58050621527777779</c:v>
                </c:pt>
                <c:pt idx="1644">
                  <c:v>0.58051084490740734</c:v>
                </c:pt>
                <c:pt idx="1645">
                  <c:v>0.58051506944444442</c:v>
                </c:pt>
                <c:pt idx="1646">
                  <c:v>0.58051947916666669</c:v>
                </c:pt>
                <c:pt idx="1647">
                  <c:v>0.58052381944444442</c:v>
                </c:pt>
                <c:pt idx="1648">
                  <c:v>0.58052914351851859</c:v>
                </c:pt>
                <c:pt idx="1649">
                  <c:v>0.58053354166666671</c:v>
                </c:pt>
                <c:pt idx="1650">
                  <c:v>0.58053811342592587</c:v>
                </c:pt>
                <c:pt idx="1651">
                  <c:v>0.58054228009259257</c:v>
                </c:pt>
                <c:pt idx="1652">
                  <c:v>0.58054650462962964</c:v>
                </c:pt>
                <c:pt idx="1653">
                  <c:v>0.58055067129629634</c:v>
                </c:pt>
                <c:pt idx="1654">
                  <c:v>0.5805552430555555</c:v>
                </c:pt>
                <c:pt idx="1655">
                  <c:v>0.58055946759259258</c:v>
                </c:pt>
                <c:pt idx="1656">
                  <c:v>0.58056374999999993</c:v>
                </c:pt>
                <c:pt idx="1657">
                  <c:v>0.58056792824074077</c:v>
                </c:pt>
                <c:pt idx="1658">
                  <c:v>0.58057244212962966</c:v>
                </c:pt>
                <c:pt idx="1659">
                  <c:v>0.58057695601851855</c:v>
                </c:pt>
                <c:pt idx="1660">
                  <c:v>0.58058141203703706</c:v>
                </c:pt>
                <c:pt idx="1661">
                  <c:v>0.58058685185185188</c:v>
                </c:pt>
                <c:pt idx="1662">
                  <c:v>0.58059096064814819</c:v>
                </c:pt>
                <c:pt idx="1663">
                  <c:v>0.58059553240740736</c:v>
                </c:pt>
                <c:pt idx="1664">
                  <c:v>0.58059969907407405</c:v>
                </c:pt>
                <c:pt idx="1665">
                  <c:v>0.58060409722222228</c:v>
                </c:pt>
                <c:pt idx="1666">
                  <c:v>0.58060826388888886</c:v>
                </c:pt>
                <c:pt idx="1667">
                  <c:v>0.58061254629629633</c:v>
                </c:pt>
                <c:pt idx="1668">
                  <c:v>0.58061701388888887</c:v>
                </c:pt>
                <c:pt idx="1669">
                  <c:v>0.5806214120370371</c:v>
                </c:pt>
                <c:pt idx="1670">
                  <c:v>0.58062569444444445</c:v>
                </c:pt>
                <c:pt idx="1671">
                  <c:v>0.58063015046296296</c:v>
                </c:pt>
                <c:pt idx="1672">
                  <c:v>0.58063437500000004</c:v>
                </c:pt>
                <c:pt idx="1673">
                  <c:v>0.58063865740740739</c:v>
                </c:pt>
                <c:pt idx="1674">
                  <c:v>0.58064282407407408</c:v>
                </c:pt>
                <c:pt idx="1675">
                  <c:v>0.58064716435185182</c:v>
                </c:pt>
                <c:pt idx="1676">
                  <c:v>0.58065179398148148</c:v>
                </c:pt>
                <c:pt idx="1677">
                  <c:v>0.58065624999999998</c:v>
                </c:pt>
                <c:pt idx="1678">
                  <c:v>0.58066053240740734</c:v>
                </c:pt>
                <c:pt idx="1679">
                  <c:v>0.58066523148148141</c:v>
                </c:pt>
                <c:pt idx="1680">
                  <c:v>0.5806697453703703</c:v>
                </c:pt>
                <c:pt idx="1681">
                  <c:v>0.5806742592592592</c:v>
                </c:pt>
                <c:pt idx="1682">
                  <c:v>0.58067865740740743</c:v>
                </c:pt>
                <c:pt idx="1683">
                  <c:v>0.58068334490740747</c:v>
                </c:pt>
                <c:pt idx="1684">
                  <c:v>0.58068768518518521</c:v>
                </c:pt>
                <c:pt idx="1685">
                  <c:v>0.5806921990740741</c:v>
                </c:pt>
                <c:pt idx="1686">
                  <c:v>0.58069651620370377</c:v>
                </c:pt>
                <c:pt idx="1687">
                  <c:v>0.58070079861111112</c:v>
                </c:pt>
                <c:pt idx="1688">
                  <c:v>0.58070533564814808</c:v>
                </c:pt>
                <c:pt idx="1689">
                  <c:v>0.58070959490740737</c:v>
                </c:pt>
                <c:pt idx="1690">
                  <c:v>0.58071405092592598</c:v>
                </c:pt>
                <c:pt idx="1691">
                  <c:v>0.58071833333333334</c:v>
                </c:pt>
                <c:pt idx="1692">
                  <c:v>0.58072273148148146</c:v>
                </c:pt>
                <c:pt idx="1693">
                  <c:v>0.58072707175925931</c:v>
                </c:pt>
                <c:pt idx="1694">
                  <c:v>0.58073129629629627</c:v>
                </c:pt>
                <c:pt idx="1695">
                  <c:v>0.5807358217592592</c:v>
                </c:pt>
                <c:pt idx="1696">
                  <c:v>0.58074016203703704</c:v>
                </c:pt>
                <c:pt idx="1697">
                  <c:v>0.58074467592592594</c:v>
                </c:pt>
                <c:pt idx="1698">
                  <c:v>0.58074913194444444</c:v>
                </c:pt>
                <c:pt idx="1699">
                  <c:v>0.58075364583333333</c:v>
                </c:pt>
                <c:pt idx="1700">
                  <c:v>0.58075810185185184</c:v>
                </c:pt>
                <c:pt idx="1701">
                  <c:v>0.58076249999999996</c:v>
                </c:pt>
                <c:pt idx="1702">
                  <c:v>0.58076689814814808</c:v>
                </c:pt>
                <c:pt idx="1703">
                  <c:v>0.58077118055555554</c:v>
                </c:pt>
                <c:pt idx="1704">
                  <c:v>0.58077552083333328</c:v>
                </c:pt>
                <c:pt idx="1705">
                  <c:v>0.58077980324074074</c:v>
                </c:pt>
                <c:pt idx="1706">
                  <c:v>0.58078420138888887</c:v>
                </c:pt>
                <c:pt idx="1707">
                  <c:v>0.58078807870370375</c:v>
                </c:pt>
                <c:pt idx="1708">
                  <c:v>0.58079259259259264</c:v>
                </c:pt>
                <c:pt idx="1709">
                  <c:v>0.58079693287037037</c:v>
                </c:pt>
                <c:pt idx="1710">
                  <c:v>0.58080109953703707</c:v>
                </c:pt>
                <c:pt idx="1711">
                  <c:v>0.58080555555555557</c:v>
                </c:pt>
                <c:pt idx="1712">
                  <c:v>0.5808099537037037</c:v>
                </c:pt>
                <c:pt idx="1713">
                  <c:v>0.58081412037037039</c:v>
                </c:pt>
                <c:pt idx="1714">
                  <c:v>0.58081840277777774</c:v>
                </c:pt>
                <c:pt idx="1715">
                  <c:v>0.58082268518518521</c:v>
                </c:pt>
                <c:pt idx="1716">
                  <c:v>0.58082738425925928</c:v>
                </c:pt>
                <c:pt idx="1717">
                  <c:v>0.58083172453703702</c:v>
                </c:pt>
                <c:pt idx="1718">
                  <c:v>0.5808359490740741</c:v>
                </c:pt>
                <c:pt idx="1719">
                  <c:v>0.58084023148148145</c:v>
                </c:pt>
                <c:pt idx="1720">
                  <c:v>0.58084468750000007</c:v>
                </c:pt>
                <c:pt idx="1721">
                  <c:v>0.58084908564814819</c:v>
                </c:pt>
                <c:pt idx="1722">
                  <c:v>0.5808535416666667</c:v>
                </c:pt>
                <c:pt idx="1723">
                  <c:v>0.58085788194444443</c:v>
                </c:pt>
                <c:pt idx="1724">
                  <c:v>0.58086233796296294</c:v>
                </c:pt>
                <c:pt idx="1725">
                  <c:v>0.58086673611111117</c:v>
                </c:pt>
                <c:pt idx="1726">
                  <c:v>0.58087107638888891</c:v>
                </c:pt>
                <c:pt idx="1727">
                  <c:v>0.58087687500000007</c:v>
                </c:pt>
                <c:pt idx="1728">
                  <c:v>0.58088092592592588</c:v>
                </c:pt>
                <c:pt idx="1729">
                  <c:v>0.58088520833333335</c:v>
                </c:pt>
                <c:pt idx="1730">
                  <c:v>0.58088960648148147</c:v>
                </c:pt>
                <c:pt idx="1731">
                  <c:v>0.5808940046296297</c:v>
                </c:pt>
                <c:pt idx="1732">
                  <c:v>0.58089822916666667</c:v>
                </c:pt>
                <c:pt idx="1733">
                  <c:v>0.58090280092592594</c:v>
                </c:pt>
                <c:pt idx="1734">
                  <c:v>0.5809070833333333</c:v>
                </c:pt>
                <c:pt idx="1735">
                  <c:v>0.58091148148148142</c:v>
                </c:pt>
                <c:pt idx="1736">
                  <c:v>0.58091587962962965</c:v>
                </c:pt>
                <c:pt idx="1737">
                  <c:v>0.58092040509259257</c:v>
                </c:pt>
                <c:pt idx="1738">
                  <c:v>0.58092474537037042</c:v>
                </c:pt>
                <c:pt idx="1739">
                  <c:v>0.58092896990740739</c:v>
                </c:pt>
                <c:pt idx="1740">
                  <c:v>0.58093313657407408</c:v>
                </c:pt>
                <c:pt idx="1741">
                  <c:v>0.58093765046296297</c:v>
                </c:pt>
                <c:pt idx="1742">
                  <c:v>0.58094216435185186</c:v>
                </c:pt>
                <c:pt idx="1743">
                  <c:v>0.58094667824074075</c:v>
                </c:pt>
                <c:pt idx="1744">
                  <c:v>0.58095113425925926</c:v>
                </c:pt>
                <c:pt idx="1745">
                  <c:v>0.58095571759259257</c:v>
                </c:pt>
                <c:pt idx="1746">
                  <c:v>0.58096013888888887</c:v>
                </c:pt>
                <c:pt idx="1747">
                  <c:v>0.58096447916666671</c:v>
                </c:pt>
                <c:pt idx="1748">
                  <c:v>0.58096876157407407</c:v>
                </c:pt>
                <c:pt idx="1749">
                  <c:v>0.58097298611111114</c:v>
                </c:pt>
                <c:pt idx="1750">
                  <c:v>0.58097751157407407</c:v>
                </c:pt>
                <c:pt idx="1751">
                  <c:v>0.58098190972222219</c:v>
                </c:pt>
                <c:pt idx="1752">
                  <c:v>0.5809863657407407</c:v>
                </c:pt>
                <c:pt idx="1753">
                  <c:v>0.58099082175925931</c:v>
                </c:pt>
                <c:pt idx="1754">
                  <c:v>0.58099556712962963</c:v>
                </c:pt>
                <c:pt idx="1755">
                  <c:v>0.58099990740740737</c:v>
                </c:pt>
                <c:pt idx="1756">
                  <c:v>0.58100430555555549</c:v>
                </c:pt>
                <c:pt idx="1757">
                  <c:v>0.58100864583333334</c:v>
                </c:pt>
                <c:pt idx="1758">
                  <c:v>0.58101287037037042</c:v>
                </c:pt>
                <c:pt idx="1759">
                  <c:v>0.58101761574074073</c:v>
                </c:pt>
                <c:pt idx="1760">
                  <c:v>0.58102190972222223</c:v>
                </c:pt>
                <c:pt idx="1761">
                  <c:v>0.58102619212962969</c:v>
                </c:pt>
                <c:pt idx="1762">
                  <c:v>0.58103059027777781</c:v>
                </c:pt>
                <c:pt idx="1763">
                  <c:v>0.58103487268518517</c:v>
                </c:pt>
                <c:pt idx="1764">
                  <c:v>0.58103932870370367</c:v>
                </c:pt>
                <c:pt idx="1765">
                  <c:v>0.58104361111111114</c:v>
                </c:pt>
                <c:pt idx="1766">
                  <c:v>0.58104789351851849</c:v>
                </c:pt>
                <c:pt idx="1767">
                  <c:v>0.58105223379629634</c:v>
                </c:pt>
                <c:pt idx="1768">
                  <c:v>0.5810564583333333</c:v>
                </c:pt>
                <c:pt idx="1769">
                  <c:v>0.58106068287037038</c:v>
                </c:pt>
                <c:pt idx="1770">
                  <c:v>0.5810650810185185</c:v>
                </c:pt>
                <c:pt idx="1771">
                  <c:v>0.58106949074074077</c:v>
                </c:pt>
                <c:pt idx="1772">
                  <c:v>0.58107383101851851</c:v>
                </c:pt>
                <c:pt idx="1773">
                  <c:v>0.5810779976851852</c:v>
                </c:pt>
                <c:pt idx="1774">
                  <c:v>0.58108256944444447</c:v>
                </c:pt>
                <c:pt idx="1775">
                  <c:v>0.5810869675925926</c:v>
                </c:pt>
                <c:pt idx="1776">
                  <c:v>0.58109101851851852</c:v>
                </c:pt>
                <c:pt idx="1777">
                  <c:v>0.5810955902777778</c:v>
                </c:pt>
                <c:pt idx="1778">
                  <c:v>0.58109993055555553</c:v>
                </c:pt>
                <c:pt idx="1779">
                  <c:v>0.58110438657407404</c:v>
                </c:pt>
                <c:pt idx="1780">
                  <c:v>0.58110843749999996</c:v>
                </c:pt>
                <c:pt idx="1781">
                  <c:v>0.58111271990740743</c:v>
                </c:pt>
                <c:pt idx="1782">
                  <c:v>0.58111736111111112</c:v>
                </c:pt>
                <c:pt idx="1783">
                  <c:v>0.58112199074074067</c:v>
                </c:pt>
                <c:pt idx="1784">
                  <c:v>0.58112609953703698</c:v>
                </c:pt>
                <c:pt idx="1785">
                  <c:v>0.58113090277777779</c:v>
                </c:pt>
                <c:pt idx="1786">
                  <c:v>0.58113512731481476</c:v>
                </c:pt>
                <c:pt idx="1787">
                  <c:v>0.58113958333333338</c:v>
                </c:pt>
                <c:pt idx="1788">
                  <c:v>0.58114380787037034</c:v>
                </c:pt>
                <c:pt idx="1789">
                  <c:v>0.58114826388888885</c:v>
                </c:pt>
                <c:pt idx="1790">
                  <c:v>0.58115250000000007</c:v>
                </c:pt>
                <c:pt idx="1791">
                  <c:v>0.58115682870370378</c:v>
                </c:pt>
                <c:pt idx="1792">
                  <c:v>0.58116118055555555</c:v>
                </c:pt>
                <c:pt idx="1793">
                  <c:v>0.58116557870370367</c:v>
                </c:pt>
                <c:pt idx="1794">
                  <c:v>0.58117072916666668</c:v>
                </c:pt>
                <c:pt idx="1795">
                  <c:v>0.58117501157407403</c:v>
                </c:pt>
                <c:pt idx="1796">
                  <c:v>0.58117923611111111</c:v>
                </c:pt>
                <c:pt idx="1797">
                  <c:v>0.58118346064814819</c:v>
                </c:pt>
                <c:pt idx="1798">
                  <c:v>0.581187511574074</c:v>
                </c:pt>
                <c:pt idx="1799">
                  <c:v>0.58119196759259262</c:v>
                </c:pt>
                <c:pt idx="1800">
                  <c:v>0.58119624999999997</c:v>
                </c:pt>
                <c:pt idx="1801">
                  <c:v>0.58120082175925925</c:v>
                </c:pt>
                <c:pt idx="1802">
                  <c:v>0.58120504629629632</c:v>
                </c:pt>
                <c:pt idx="1803">
                  <c:v>0.58120944444444445</c:v>
                </c:pt>
                <c:pt idx="1804">
                  <c:v>0.58121390046296295</c:v>
                </c:pt>
                <c:pt idx="1805">
                  <c:v>0.58121812500000003</c:v>
                </c:pt>
                <c:pt idx="1806">
                  <c:v>0.58122229166666661</c:v>
                </c:pt>
                <c:pt idx="1807">
                  <c:v>0.58122668981481485</c:v>
                </c:pt>
                <c:pt idx="1808">
                  <c:v>0.58123103009259258</c:v>
                </c:pt>
                <c:pt idx="1809">
                  <c:v>0.58123548611111109</c:v>
                </c:pt>
                <c:pt idx="1810">
                  <c:v>0.58123976851851855</c:v>
                </c:pt>
                <c:pt idx="1811">
                  <c:v>0.58124417824074071</c:v>
                </c:pt>
                <c:pt idx="1812">
                  <c:v>0.58124886574074075</c:v>
                </c:pt>
                <c:pt idx="1813">
                  <c:v>0.58125337962962964</c:v>
                </c:pt>
                <c:pt idx="1814">
                  <c:v>0.58125783564814815</c:v>
                </c:pt>
                <c:pt idx="1815">
                  <c:v>0.58126223379629627</c:v>
                </c:pt>
                <c:pt idx="1816">
                  <c:v>0.5812666319444445</c:v>
                </c:pt>
                <c:pt idx="1817">
                  <c:v>0.58127068287037031</c:v>
                </c:pt>
                <c:pt idx="1818">
                  <c:v>0.5812752546296297</c:v>
                </c:pt>
                <c:pt idx="1819">
                  <c:v>0.58127965277777782</c:v>
                </c:pt>
                <c:pt idx="1820">
                  <c:v>0.58128399305555556</c:v>
                </c:pt>
                <c:pt idx="1821">
                  <c:v>0.58128821759259253</c:v>
                </c:pt>
                <c:pt idx="1822">
                  <c:v>0.58129256944444452</c:v>
                </c:pt>
                <c:pt idx="1823">
                  <c:v>0.58129690972222225</c:v>
                </c:pt>
                <c:pt idx="1824">
                  <c:v>0.58130148148148153</c:v>
                </c:pt>
                <c:pt idx="1825">
                  <c:v>0.58130599537037042</c:v>
                </c:pt>
                <c:pt idx="1826">
                  <c:v>0.58131033564814816</c:v>
                </c:pt>
                <c:pt idx="1827">
                  <c:v>0.58131467592592589</c:v>
                </c:pt>
                <c:pt idx="1828">
                  <c:v>0.58131918981481479</c:v>
                </c:pt>
                <c:pt idx="1829">
                  <c:v>0.58132358796296291</c:v>
                </c:pt>
                <c:pt idx="1830">
                  <c:v>0.58132804398148152</c:v>
                </c:pt>
                <c:pt idx="1831">
                  <c:v>0.58133250000000003</c:v>
                </c:pt>
                <c:pt idx="1832">
                  <c:v>0.58133696759259257</c:v>
                </c:pt>
                <c:pt idx="1833">
                  <c:v>0.58134142361111107</c:v>
                </c:pt>
                <c:pt idx="1834">
                  <c:v>0.58134593749999997</c:v>
                </c:pt>
                <c:pt idx="1835">
                  <c:v>0.58135039351851858</c:v>
                </c:pt>
                <c:pt idx="1836">
                  <c:v>0.58135473379629632</c:v>
                </c:pt>
                <c:pt idx="1837">
                  <c:v>0.58135901620370367</c:v>
                </c:pt>
                <c:pt idx="1838">
                  <c:v>0.58136347222222218</c:v>
                </c:pt>
                <c:pt idx="1839">
                  <c:v>0.58136775462962964</c:v>
                </c:pt>
                <c:pt idx="1840">
                  <c:v>0.58137221064814815</c:v>
                </c:pt>
                <c:pt idx="1841">
                  <c:v>0.58137666666666665</c:v>
                </c:pt>
                <c:pt idx="1842">
                  <c:v>0.58138112268518516</c:v>
                </c:pt>
                <c:pt idx="1843">
                  <c:v>0.58138564814814819</c:v>
                </c:pt>
                <c:pt idx="1844">
                  <c:v>0.58138998842592593</c:v>
                </c:pt>
                <c:pt idx="1845">
                  <c:v>0.58139461805555559</c:v>
                </c:pt>
                <c:pt idx="1846">
                  <c:v>0.58139884259259256</c:v>
                </c:pt>
                <c:pt idx="1847">
                  <c:v>0.58140329861111117</c:v>
                </c:pt>
                <c:pt idx="1848">
                  <c:v>0.58140752314814814</c:v>
                </c:pt>
                <c:pt idx="1849">
                  <c:v>0.58141209490740742</c:v>
                </c:pt>
                <c:pt idx="1850">
                  <c:v>0.58141643518518515</c:v>
                </c:pt>
                <c:pt idx="1851">
                  <c:v>0.58142094907407404</c:v>
                </c:pt>
                <c:pt idx="1852">
                  <c:v>0.58142534722222228</c:v>
                </c:pt>
                <c:pt idx="1853">
                  <c:v>0.58142991898148144</c:v>
                </c:pt>
                <c:pt idx="1854">
                  <c:v>0.58143438657407409</c:v>
                </c:pt>
                <c:pt idx="1855">
                  <c:v>0.5814388425925926</c:v>
                </c:pt>
                <c:pt idx="1856">
                  <c:v>0.5814432986111111</c:v>
                </c:pt>
                <c:pt idx="1857">
                  <c:v>0.58144763888888884</c:v>
                </c:pt>
                <c:pt idx="1858">
                  <c:v>0.58145232638888888</c:v>
                </c:pt>
                <c:pt idx="1859">
                  <c:v>0.58145672453703701</c:v>
                </c:pt>
                <c:pt idx="1860">
                  <c:v>0.58146216435185183</c:v>
                </c:pt>
                <c:pt idx="1861">
                  <c:v>0.58146627314814814</c:v>
                </c:pt>
                <c:pt idx="1862">
                  <c:v>0.58147084490740741</c:v>
                </c:pt>
                <c:pt idx="1863">
                  <c:v>0.58147530092592592</c:v>
                </c:pt>
                <c:pt idx="1864">
                  <c:v>0.581479525462963</c:v>
                </c:pt>
                <c:pt idx="1865">
                  <c:v>0.58148399305555554</c:v>
                </c:pt>
                <c:pt idx="1866">
                  <c:v>0.58148833333333327</c:v>
                </c:pt>
                <c:pt idx="1867">
                  <c:v>0.58149273148148151</c:v>
                </c:pt>
                <c:pt idx="1868">
                  <c:v>0.58149730324074078</c:v>
                </c:pt>
                <c:pt idx="1869">
                  <c:v>0.5815017013888889</c:v>
                </c:pt>
                <c:pt idx="1870">
                  <c:v>0.58150604166666664</c:v>
                </c:pt>
                <c:pt idx="1871">
                  <c:v>0.58151072916666668</c:v>
                </c:pt>
                <c:pt idx="1872">
                  <c:v>0.58151524305555558</c:v>
                </c:pt>
                <c:pt idx="1873">
                  <c:v>0.58151969907407408</c:v>
                </c:pt>
                <c:pt idx="1874">
                  <c:v>0.58152398148148154</c:v>
                </c:pt>
                <c:pt idx="1875">
                  <c:v>0.58152844907407408</c:v>
                </c:pt>
                <c:pt idx="1876">
                  <c:v>0.58153307870370374</c:v>
                </c:pt>
                <c:pt idx="1877">
                  <c:v>0.5815373611111111</c:v>
                </c:pt>
                <c:pt idx="1878">
                  <c:v>0.58154192129629634</c:v>
                </c:pt>
                <c:pt idx="1879">
                  <c:v>0.58154637731481484</c:v>
                </c:pt>
                <c:pt idx="1880">
                  <c:v>0.58155094907407412</c:v>
                </c:pt>
                <c:pt idx="1881">
                  <c:v>0.58155534722222224</c:v>
                </c:pt>
                <c:pt idx="1882">
                  <c:v>0.58155962962962959</c:v>
                </c:pt>
                <c:pt idx="1883">
                  <c:v>0.58156420138888887</c:v>
                </c:pt>
                <c:pt idx="1884">
                  <c:v>0.58156900462962968</c:v>
                </c:pt>
                <c:pt idx="1885">
                  <c:v>0.58157351851851857</c:v>
                </c:pt>
                <c:pt idx="1886">
                  <c:v>0.58157774305555554</c:v>
                </c:pt>
                <c:pt idx="1887">
                  <c:v>0.58158226851851846</c:v>
                </c:pt>
                <c:pt idx="1888">
                  <c:v>0.58158649305555554</c:v>
                </c:pt>
                <c:pt idx="1889">
                  <c:v>0.58159106481481482</c:v>
                </c:pt>
                <c:pt idx="1890">
                  <c:v>0.58159552083333332</c:v>
                </c:pt>
                <c:pt idx="1891">
                  <c:v>0.5816000925925926</c:v>
                </c:pt>
                <c:pt idx="1892">
                  <c:v>0.58160425925925929</c:v>
                </c:pt>
                <c:pt idx="1893">
                  <c:v>0.5816087152777778</c:v>
                </c:pt>
                <c:pt idx="1894">
                  <c:v>0.58161317129629631</c:v>
                </c:pt>
                <c:pt idx="1895">
                  <c:v>0.58161751157407404</c:v>
                </c:pt>
                <c:pt idx="1896">
                  <c:v>0.58162185185185178</c:v>
                </c:pt>
                <c:pt idx="1897">
                  <c:v>0.58162642361111117</c:v>
                </c:pt>
                <c:pt idx="1898">
                  <c:v>0.58163105324074071</c:v>
                </c:pt>
                <c:pt idx="1899">
                  <c:v>0.58163539351851845</c:v>
                </c:pt>
                <c:pt idx="1900">
                  <c:v>0.58163979166666668</c:v>
                </c:pt>
                <c:pt idx="1901">
                  <c:v>0.58164401620370365</c:v>
                </c:pt>
                <c:pt idx="1902">
                  <c:v>0.58164847222222227</c:v>
                </c:pt>
                <c:pt idx="1903">
                  <c:v>0.58165298611111116</c:v>
                </c:pt>
                <c:pt idx="1904">
                  <c:v>0.58165751157407408</c:v>
                </c:pt>
                <c:pt idx="1905">
                  <c:v>0.5816619097222222</c:v>
                </c:pt>
                <c:pt idx="1906">
                  <c:v>0.58166630787037044</c:v>
                </c:pt>
                <c:pt idx="1907">
                  <c:v>0.58167093749999998</c:v>
                </c:pt>
                <c:pt idx="1908">
                  <c:v>0.58167539351851849</c:v>
                </c:pt>
                <c:pt idx="1909">
                  <c:v>0.58167979166666661</c:v>
                </c:pt>
                <c:pt idx="1910">
                  <c:v>0.58168418981481484</c:v>
                </c:pt>
                <c:pt idx="1911">
                  <c:v>0.58168858796296297</c:v>
                </c:pt>
                <c:pt idx="1912">
                  <c:v>0.58169287037037043</c:v>
                </c:pt>
                <c:pt idx="1913">
                  <c:v>0.5816970949074074</c:v>
                </c:pt>
                <c:pt idx="1914">
                  <c:v>0.58170160879629629</c:v>
                </c:pt>
                <c:pt idx="1915">
                  <c:v>0.58170624999999998</c:v>
                </c:pt>
                <c:pt idx="1916">
                  <c:v>0.58171070601851849</c:v>
                </c:pt>
                <c:pt idx="1917">
                  <c:v>0.58171510416666672</c:v>
                </c:pt>
                <c:pt idx="1918">
                  <c:v>0.58171950231481484</c:v>
                </c:pt>
                <c:pt idx="1919">
                  <c:v>0.58172390046296296</c:v>
                </c:pt>
                <c:pt idx="1920">
                  <c:v>0.58172847222222224</c:v>
                </c:pt>
                <c:pt idx="1921">
                  <c:v>0.5817327546296297</c:v>
                </c:pt>
                <c:pt idx="1922">
                  <c:v>0.58173703703703705</c:v>
                </c:pt>
                <c:pt idx="1923">
                  <c:v>0.58174155092592594</c:v>
                </c:pt>
                <c:pt idx="1924">
                  <c:v>0.58174607638888887</c:v>
                </c:pt>
                <c:pt idx="1925">
                  <c:v>0.58175046296296296</c:v>
                </c:pt>
                <c:pt idx="1926">
                  <c:v>0.58175452546296291</c:v>
                </c:pt>
                <c:pt idx="1927">
                  <c:v>0.58176025462962966</c:v>
                </c:pt>
                <c:pt idx="1928">
                  <c:v>0.58176471064814816</c:v>
                </c:pt>
                <c:pt idx="1929">
                  <c:v>0.58176916666666667</c:v>
                </c:pt>
                <c:pt idx="1930">
                  <c:v>0.58177344907407413</c:v>
                </c:pt>
                <c:pt idx="1931">
                  <c:v>0.58177778935185187</c:v>
                </c:pt>
                <c:pt idx="1932">
                  <c:v>0.58178218749999999</c:v>
                </c:pt>
                <c:pt idx="1933">
                  <c:v>0.58178652777777773</c:v>
                </c:pt>
                <c:pt idx="1934">
                  <c:v>0.58179075231481481</c:v>
                </c:pt>
                <c:pt idx="1935">
                  <c:v>0.58179515046296293</c:v>
                </c:pt>
                <c:pt idx="1936">
                  <c:v>0.58179973379629624</c:v>
                </c:pt>
                <c:pt idx="1937">
                  <c:v>0.58180418981481485</c:v>
                </c:pt>
                <c:pt idx="1938">
                  <c:v>0.58180847222222221</c:v>
                </c:pt>
                <c:pt idx="1939">
                  <c:v>0.58181287037037033</c:v>
                </c:pt>
                <c:pt idx="1940">
                  <c:v>0.58181749999999999</c:v>
                </c:pt>
                <c:pt idx="1941">
                  <c:v>0.58182195601851849</c:v>
                </c:pt>
                <c:pt idx="1942">
                  <c:v>0.58182623842592596</c:v>
                </c:pt>
                <c:pt idx="1943">
                  <c:v>0.58183086805555562</c:v>
                </c:pt>
                <c:pt idx="1944">
                  <c:v>0.58183543981481478</c:v>
                </c:pt>
                <c:pt idx="1945">
                  <c:v>0.58183972222222224</c:v>
                </c:pt>
                <c:pt idx="1946">
                  <c:v>0.5818440046296296</c:v>
                </c:pt>
                <c:pt idx="1947">
                  <c:v>0.58184847222222225</c:v>
                </c:pt>
                <c:pt idx="1948">
                  <c:v>0.58185281249999998</c:v>
                </c:pt>
                <c:pt idx="1949">
                  <c:v>0.58185715277777772</c:v>
                </c:pt>
                <c:pt idx="1950">
                  <c:v>0.58186149305555557</c:v>
                </c:pt>
                <c:pt idx="1951">
                  <c:v>0.58186600694444446</c:v>
                </c:pt>
                <c:pt idx="1952">
                  <c:v>0.5818703472222222</c:v>
                </c:pt>
                <c:pt idx="1953">
                  <c:v>0.58187468749999993</c:v>
                </c:pt>
                <c:pt idx="1954">
                  <c:v>0.58187920138888882</c:v>
                </c:pt>
                <c:pt idx="1955">
                  <c:v>0.58188359953703706</c:v>
                </c:pt>
                <c:pt idx="1956">
                  <c:v>0.58188788194444452</c:v>
                </c:pt>
                <c:pt idx="1957">
                  <c:v>0.5818923958333333</c:v>
                </c:pt>
                <c:pt idx="1958">
                  <c:v>0.58189674768518518</c:v>
                </c:pt>
                <c:pt idx="1959">
                  <c:v>0.58190131944444445</c:v>
                </c:pt>
                <c:pt idx="1960">
                  <c:v>0.58190554398148142</c:v>
                </c:pt>
                <c:pt idx="1961">
                  <c:v>0.58190982638888888</c:v>
                </c:pt>
                <c:pt idx="1962">
                  <c:v>0.58191428240740739</c:v>
                </c:pt>
                <c:pt idx="1963">
                  <c:v>0.58191868055555551</c:v>
                </c:pt>
                <c:pt idx="1964">
                  <c:v>0.58192307870370363</c:v>
                </c:pt>
                <c:pt idx="1965">
                  <c:v>0.58192747685185187</c:v>
                </c:pt>
                <c:pt idx="1966">
                  <c:v>0.58193193287037037</c:v>
                </c:pt>
                <c:pt idx="1967">
                  <c:v>0.58193633101851849</c:v>
                </c:pt>
                <c:pt idx="1968">
                  <c:v>0.58194067129629634</c:v>
                </c:pt>
                <c:pt idx="1969">
                  <c:v>0.5819450810185185</c:v>
                </c:pt>
                <c:pt idx="1970">
                  <c:v>0.58194965277777777</c:v>
                </c:pt>
                <c:pt idx="1971">
                  <c:v>0.58195393518518512</c:v>
                </c:pt>
                <c:pt idx="1972">
                  <c:v>0.58195846064814816</c:v>
                </c:pt>
                <c:pt idx="1973">
                  <c:v>0.58196297453703705</c:v>
                </c:pt>
                <c:pt idx="1974">
                  <c:v>0.58196737268518517</c:v>
                </c:pt>
                <c:pt idx="1975">
                  <c:v>0.58197171296296302</c:v>
                </c:pt>
                <c:pt idx="1976">
                  <c:v>0.58197616898148141</c:v>
                </c:pt>
                <c:pt idx="1977">
                  <c:v>0.58198050925925926</c:v>
                </c:pt>
                <c:pt idx="1978">
                  <c:v>0.58198513888888892</c:v>
                </c:pt>
                <c:pt idx="1979">
                  <c:v>0.58198953703703704</c:v>
                </c:pt>
                <c:pt idx="1980">
                  <c:v>0.5819941666666667</c:v>
                </c:pt>
                <c:pt idx="1981">
                  <c:v>0.58199898148148155</c:v>
                </c:pt>
                <c:pt idx="1982">
                  <c:v>0.58200343749999994</c:v>
                </c:pt>
                <c:pt idx="1983">
                  <c:v>0.58200795138888883</c:v>
                </c:pt>
                <c:pt idx="1984">
                  <c:v>0.58201240740740745</c:v>
                </c:pt>
                <c:pt idx="1985">
                  <c:v>0.58201680555555557</c:v>
                </c:pt>
                <c:pt idx="1986">
                  <c:v>0.58202108796296292</c:v>
                </c:pt>
                <c:pt idx="1987">
                  <c:v>0.58202571759259258</c:v>
                </c:pt>
                <c:pt idx="1988">
                  <c:v>0.58203011574074071</c:v>
                </c:pt>
                <c:pt idx="1989">
                  <c:v>0.58203468749999998</c:v>
                </c:pt>
                <c:pt idx="1990">
                  <c:v>0.58203924768518511</c:v>
                </c:pt>
                <c:pt idx="1991">
                  <c:v>0.58204353009259258</c:v>
                </c:pt>
                <c:pt idx="1992">
                  <c:v>0.58204804398148147</c:v>
                </c:pt>
                <c:pt idx="1993">
                  <c:v>0.58205336805555552</c:v>
                </c:pt>
                <c:pt idx="1994">
                  <c:v>0.58205782407407403</c:v>
                </c:pt>
                <c:pt idx="1995">
                  <c:v>0.58206251157407407</c:v>
                </c:pt>
                <c:pt idx="1996">
                  <c:v>0.58206686342592595</c:v>
                </c:pt>
                <c:pt idx="1997">
                  <c:v>0.58207160879629627</c:v>
                </c:pt>
                <c:pt idx="1998">
                  <c:v>0.58207577546296296</c:v>
                </c:pt>
                <c:pt idx="1999">
                  <c:v>0.58208052083333339</c:v>
                </c:pt>
                <c:pt idx="2000">
                  <c:v>0.58208480324074074</c:v>
                </c:pt>
                <c:pt idx="2001">
                  <c:v>0.58208954861111117</c:v>
                </c:pt>
                <c:pt idx="2002">
                  <c:v>0.58209400462962957</c:v>
                </c:pt>
                <c:pt idx="2003">
                  <c:v>0.58209846064814819</c:v>
                </c:pt>
                <c:pt idx="2004">
                  <c:v>0.58210262731481477</c:v>
                </c:pt>
                <c:pt idx="2005">
                  <c:v>0.58210702546296289</c:v>
                </c:pt>
                <c:pt idx="2006">
                  <c:v>0.58211171296296293</c:v>
                </c:pt>
                <c:pt idx="2007">
                  <c:v>0.58211618055555558</c:v>
                </c:pt>
                <c:pt idx="2008">
                  <c:v>0.58212063657407409</c:v>
                </c:pt>
                <c:pt idx="2009">
                  <c:v>0.58212497685185183</c:v>
                </c:pt>
                <c:pt idx="2010">
                  <c:v>0.58212960648148149</c:v>
                </c:pt>
                <c:pt idx="2011">
                  <c:v>0.58213394675925922</c:v>
                </c:pt>
                <c:pt idx="2012">
                  <c:v>0.58213857638888888</c:v>
                </c:pt>
                <c:pt idx="2013">
                  <c:v>0.58214303240740739</c:v>
                </c:pt>
                <c:pt idx="2014">
                  <c:v>0.58214737268518524</c:v>
                </c:pt>
                <c:pt idx="2015">
                  <c:v>0.58215182870370363</c:v>
                </c:pt>
                <c:pt idx="2016">
                  <c:v>0.58215622685185187</c:v>
                </c:pt>
                <c:pt idx="2017">
                  <c:v>0.58216085648148141</c:v>
                </c:pt>
                <c:pt idx="2018">
                  <c:v>0.58216520833333341</c:v>
                </c:pt>
                <c:pt idx="2019">
                  <c:v>0.58216954861111114</c:v>
                </c:pt>
                <c:pt idx="2020">
                  <c:v>0.58217406250000003</c:v>
                </c:pt>
                <c:pt idx="2021">
                  <c:v>0.58217886574074074</c:v>
                </c:pt>
                <c:pt idx="2022">
                  <c:v>0.5821830902777777</c:v>
                </c:pt>
                <c:pt idx="2023">
                  <c:v>0.58218777777777775</c:v>
                </c:pt>
                <c:pt idx="2024">
                  <c:v>0.58219234953703702</c:v>
                </c:pt>
                <c:pt idx="2025">
                  <c:v>0.58219663194444438</c:v>
                </c:pt>
                <c:pt idx="2026">
                  <c:v>0.58220085648148145</c:v>
                </c:pt>
                <c:pt idx="2027">
                  <c:v>0.58220542824074073</c:v>
                </c:pt>
                <c:pt idx="2028">
                  <c:v>0.58220995370370365</c:v>
                </c:pt>
                <c:pt idx="2029">
                  <c:v>0.58221446759259254</c:v>
                </c:pt>
                <c:pt idx="2030">
                  <c:v>0.58221886574074078</c:v>
                </c:pt>
                <c:pt idx="2031">
                  <c:v>0.58222314814814813</c:v>
                </c:pt>
                <c:pt idx="2032">
                  <c:v>0.58222754629629636</c:v>
                </c:pt>
                <c:pt idx="2033">
                  <c:v>0.58223182870370371</c:v>
                </c:pt>
                <c:pt idx="2034">
                  <c:v>0.58223616898148145</c:v>
                </c:pt>
                <c:pt idx="2035">
                  <c:v>0.58224050925925919</c:v>
                </c:pt>
                <c:pt idx="2036">
                  <c:v>0.58224508101851857</c:v>
                </c:pt>
                <c:pt idx="2037">
                  <c:v>0.58224942129629631</c:v>
                </c:pt>
                <c:pt idx="2038">
                  <c:v>0.58225353009259262</c:v>
                </c:pt>
                <c:pt idx="2039">
                  <c:v>0.58225799768518516</c:v>
                </c:pt>
                <c:pt idx="2040">
                  <c:v>0.5822626851851852</c:v>
                </c:pt>
                <c:pt idx="2041">
                  <c:v>0.58226708333333332</c:v>
                </c:pt>
                <c:pt idx="2042">
                  <c:v>0.58227153935185183</c:v>
                </c:pt>
                <c:pt idx="2043">
                  <c:v>0.58227582175925929</c:v>
                </c:pt>
                <c:pt idx="2044">
                  <c:v>0.58228033564814818</c:v>
                </c:pt>
                <c:pt idx="2045">
                  <c:v>0.58228479166666669</c:v>
                </c:pt>
                <c:pt idx="2046">
                  <c:v>0.5822892476851852</c:v>
                </c:pt>
                <c:pt idx="2047">
                  <c:v>0.58229387731481486</c:v>
                </c:pt>
                <c:pt idx="2048">
                  <c:v>0.58229850694444452</c:v>
                </c:pt>
                <c:pt idx="2049">
                  <c:v>0.58230290509259264</c:v>
                </c:pt>
                <c:pt idx="2050">
                  <c:v>0.58230731481481479</c:v>
                </c:pt>
                <c:pt idx="2051">
                  <c:v>0.58231188657407407</c:v>
                </c:pt>
                <c:pt idx="2052">
                  <c:v>0.58231622685185191</c:v>
                </c:pt>
                <c:pt idx="2053">
                  <c:v>0.58232079861111108</c:v>
                </c:pt>
                <c:pt idx="2054">
                  <c:v>0.58232548611111112</c:v>
                </c:pt>
                <c:pt idx="2055">
                  <c:v>0.58232994212962963</c:v>
                </c:pt>
                <c:pt idx="2056">
                  <c:v>0.5823345138888889</c:v>
                </c:pt>
                <c:pt idx="2057">
                  <c:v>0.58233879629629637</c:v>
                </c:pt>
                <c:pt idx="2058">
                  <c:v>0.58234336805555553</c:v>
                </c:pt>
                <c:pt idx="2059">
                  <c:v>0.58234793981481481</c:v>
                </c:pt>
                <c:pt idx="2060">
                  <c:v>0.58235326388888886</c:v>
                </c:pt>
                <c:pt idx="2061">
                  <c:v>0.58235767361111113</c:v>
                </c:pt>
                <c:pt idx="2062">
                  <c:v>0.58236189814814809</c:v>
                </c:pt>
                <c:pt idx="2063">
                  <c:v>0.58236641203703698</c:v>
                </c:pt>
                <c:pt idx="2064">
                  <c:v>0.58237081018518522</c:v>
                </c:pt>
                <c:pt idx="2065">
                  <c:v>0.58237526620370372</c:v>
                </c:pt>
                <c:pt idx="2066">
                  <c:v>0.58237944444444445</c:v>
                </c:pt>
                <c:pt idx="2067">
                  <c:v>0.58238390046296296</c:v>
                </c:pt>
                <c:pt idx="2068">
                  <c:v>0.58238835648148146</c:v>
                </c:pt>
                <c:pt idx="2069">
                  <c:v>0.58239292824074074</c:v>
                </c:pt>
                <c:pt idx="2070">
                  <c:v>0.58239732638888886</c:v>
                </c:pt>
                <c:pt idx="2071">
                  <c:v>0.58240185185185178</c:v>
                </c:pt>
                <c:pt idx="2072">
                  <c:v>0.58240642361111117</c:v>
                </c:pt>
                <c:pt idx="2073">
                  <c:v>0.58241087962962956</c:v>
                </c:pt>
                <c:pt idx="2074">
                  <c:v>0.58241521990740741</c:v>
                </c:pt>
                <c:pt idx="2075">
                  <c:v>0.58241950231481476</c:v>
                </c:pt>
                <c:pt idx="2076">
                  <c:v>0.58242407407407404</c:v>
                </c:pt>
                <c:pt idx="2077">
                  <c:v>0.58242864583333331</c:v>
                </c:pt>
                <c:pt idx="2078">
                  <c:v>0.58243310185185182</c:v>
                </c:pt>
                <c:pt idx="2079">
                  <c:v>0.58243755787037033</c:v>
                </c:pt>
                <c:pt idx="2080">
                  <c:v>0.58244201388888894</c:v>
                </c:pt>
                <c:pt idx="2081">
                  <c:v>0.58244635416666668</c:v>
                </c:pt>
                <c:pt idx="2082">
                  <c:v>0.58245082175925933</c:v>
                </c:pt>
                <c:pt idx="2083">
                  <c:v>0.58245549768518512</c:v>
                </c:pt>
                <c:pt idx="2084">
                  <c:v>0.58246012731481478</c:v>
                </c:pt>
                <c:pt idx="2085">
                  <c:v>0.58246464120370367</c:v>
                </c:pt>
                <c:pt idx="2086">
                  <c:v>0.58246898148148152</c:v>
                </c:pt>
                <c:pt idx="2087">
                  <c:v>0.58247361111111118</c:v>
                </c:pt>
                <c:pt idx="2088">
                  <c:v>0.5824780092592593</c:v>
                </c:pt>
                <c:pt idx="2089">
                  <c:v>0.58248270833333338</c:v>
                </c:pt>
                <c:pt idx="2090">
                  <c:v>0.58248693287037034</c:v>
                </c:pt>
                <c:pt idx="2091">
                  <c:v>0.58249138888888885</c:v>
                </c:pt>
                <c:pt idx="2092">
                  <c:v>0.5824957291666667</c:v>
                </c:pt>
                <c:pt idx="2093">
                  <c:v>0.58250030092592586</c:v>
                </c:pt>
                <c:pt idx="2094">
                  <c:v>0.58250475694444448</c:v>
                </c:pt>
                <c:pt idx="2095">
                  <c:v>0.58250921296296299</c:v>
                </c:pt>
                <c:pt idx="2096">
                  <c:v>0.58251361111111111</c:v>
                </c:pt>
                <c:pt idx="2097">
                  <c:v>0.58251795138888884</c:v>
                </c:pt>
                <c:pt idx="2098">
                  <c:v>0.58252240740740746</c:v>
                </c:pt>
                <c:pt idx="2099">
                  <c:v>0.5825267476851852</c:v>
                </c:pt>
                <c:pt idx="2100">
                  <c:v>0.58253127314814812</c:v>
                </c:pt>
                <c:pt idx="2101">
                  <c:v>0.58253543981481481</c:v>
                </c:pt>
                <c:pt idx="2102">
                  <c:v>0.58254018518518513</c:v>
                </c:pt>
                <c:pt idx="2103">
                  <c:v>0.58254458333333337</c:v>
                </c:pt>
                <c:pt idx="2104">
                  <c:v>0.58254903935185187</c:v>
                </c:pt>
                <c:pt idx="2105">
                  <c:v>0.58255326388888895</c:v>
                </c:pt>
                <c:pt idx="2106">
                  <c:v>0.58255783564814811</c:v>
                </c:pt>
                <c:pt idx="2107">
                  <c:v>0.58256229166666673</c:v>
                </c:pt>
                <c:pt idx="2108">
                  <c:v>0.58256668981481485</c:v>
                </c:pt>
                <c:pt idx="2109">
                  <c:v>0.58257126157407402</c:v>
                </c:pt>
                <c:pt idx="2110">
                  <c:v>0.58257554398148148</c:v>
                </c:pt>
                <c:pt idx="2111">
                  <c:v>0.5825800694444444</c:v>
                </c:pt>
                <c:pt idx="2112">
                  <c:v>0.58258429398148148</c:v>
                </c:pt>
                <c:pt idx="2113">
                  <c:v>0.58258892361111114</c:v>
                </c:pt>
                <c:pt idx="2114">
                  <c:v>0.58259366898148146</c:v>
                </c:pt>
                <c:pt idx="2115">
                  <c:v>0.58259818287037035</c:v>
                </c:pt>
                <c:pt idx="2116">
                  <c:v>0.58260269675925924</c:v>
                </c:pt>
                <c:pt idx="2117">
                  <c:v>0.58260726851851852</c:v>
                </c:pt>
                <c:pt idx="2118">
                  <c:v>0.58261155092592587</c:v>
                </c:pt>
                <c:pt idx="2119">
                  <c:v>0.58261606481481476</c:v>
                </c:pt>
                <c:pt idx="2120">
                  <c:v>0.58262040509259261</c:v>
                </c:pt>
                <c:pt idx="2121">
                  <c:v>0.58262481481481487</c:v>
                </c:pt>
                <c:pt idx="2122">
                  <c:v>0.58262909722222223</c:v>
                </c:pt>
                <c:pt idx="2123">
                  <c:v>0.58263361111111112</c:v>
                </c:pt>
                <c:pt idx="2124">
                  <c:v>0.58263789351851847</c:v>
                </c:pt>
                <c:pt idx="2125">
                  <c:v>0.58264240740740736</c:v>
                </c:pt>
                <c:pt idx="2126">
                  <c:v>0.58264778935185191</c:v>
                </c:pt>
                <c:pt idx="2127">
                  <c:v>0.58265236111111107</c:v>
                </c:pt>
                <c:pt idx="2128">
                  <c:v>0.58265681712962969</c:v>
                </c:pt>
                <c:pt idx="2129">
                  <c:v>0.58266121527777781</c:v>
                </c:pt>
                <c:pt idx="2130">
                  <c:v>0.58266578703703698</c:v>
                </c:pt>
                <c:pt idx="2131">
                  <c:v>0.58267012731481482</c:v>
                </c:pt>
                <c:pt idx="2132">
                  <c:v>0.58267459490740736</c:v>
                </c:pt>
                <c:pt idx="2133">
                  <c:v>0.58267916666666664</c:v>
                </c:pt>
                <c:pt idx="2134">
                  <c:v>0.58268350694444437</c:v>
                </c:pt>
                <c:pt idx="2135">
                  <c:v>0.58268802083333326</c:v>
                </c:pt>
                <c:pt idx="2136">
                  <c:v>0.58269224537037034</c:v>
                </c:pt>
                <c:pt idx="2137">
                  <c:v>0.58269675925925923</c:v>
                </c:pt>
                <c:pt idx="2138">
                  <c:v>0.58270133101851851</c:v>
                </c:pt>
                <c:pt idx="2139">
                  <c:v>0.58270572916666663</c:v>
                </c:pt>
                <c:pt idx="2140">
                  <c:v>0.58271018518518514</c:v>
                </c:pt>
                <c:pt idx="2141">
                  <c:v>0.58271452546296298</c:v>
                </c:pt>
                <c:pt idx="2142">
                  <c:v>0.5827192708333333</c:v>
                </c:pt>
                <c:pt idx="2143">
                  <c:v>0.58272396990740738</c:v>
                </c:pt>
                <c:pt idx="2144">
                  <c:v>0.58272831018518512</c:v>
                </c:pt>
                <c:pt idx="2145">
                  <c:v>0.58273282407407401</c:v>
                </c:pt>
                <c:pt idx="2146">
                  <c:v>0.58273745370370367</c:v>
                </c:pt>
                <c:pt idx="2147">
                  <c:v>0.58274202546296294</c:v>
                </c:pt>
                <c:pt idx="2148">
                  <c:v>0.5827466550925926</c:v>
                </c:pt>
                <c:pt idx="2149">
                  <c:v>0.58275122685185188</c:v>
                </c:pt>
                <c:pt idx="2150">
                  <c:v>0.58275574074074077</c:v>
                </c:pt>
                <c:pt idx="2151">
                  <c:v>0.5827604282407407</c:v>
                </c:pt>
                <c:pt idx="2152">
                  <c:v>0.58276476851851855</c:v>
                </c:pt>
                <c:pt idx="2153">
                  <c:v>0.58276935185185186</c:v>
                </c:pt>
                <c:pt idx="2154">
                  <c:v>0.58277380787037036</c:v>
                </c:pt>
                <c:pt idx="2155">
                  <c:v>0.58277832175925925</c:v>
                </c:pt>
                <c:pt idx="2156">
                  <c:v>0.58278283564814815</c:v>
                </c:pt>
                <c:pt idx="2157">
                  <c:v>0.58278723379629627</c:v>
                </c:pt>
                <c:pt idx="2158">
                  <c:v>0.58279168981481477</c:v>
                </c:pt>
                <c:pt idx="2159">
                  <c:v>0.58279611111111118</c:v>
                </c:pt>
                <c:pt idx="2160">
                  <c:v>0.58280068287037035</c:v>
                </c:pt>
                <c:pt idx="2161">
                  <c:v>0.58280519675925924</c:v>
                </c:pt>
                <c:pt idx="2162">
                  <c:v>0.58280971064814813</c:v>
                </c:pt>
                <c:pt idx="2163">
                  <c:v>0.58281457175925933</c:v>
                </c:pt>
                <c:pt idx="2164">
                  <c:v>0.58281898148148148</c:v>
                </c:pt>
                <c:pt idx="2165">
                  <c:v>0.58282349537037037</c:v>
                </c:pt>
                <c:pt idx="2166">
                  <c:v>0.58282783564814811</c:v>
                </c:pt>
                <c:pt idx="2167">
                  <c:v>0.58283240740740738</c:v>
                </c:pt>
                <c:pt idx="2168">
                  <c:v>0.58283674768518512</c:v>
                </c:pt>
                <c:pt idx="2169">
                  <c:v>0.58284131944444451</c:v>
                </c:pt>
                <c:pt idx="2170">
                  <c:v>0.5828457754629629</c:v>
                </c:pt>
                <c:pt idx="2171">
                  <c:v>0.58285034722222229</c:v>
                </c:pt>
                <c:pt idx="2172">
                  <c:v>0.58285451388888887</c:v>
                </c:pt>
                <c:pt idx="2173">
                  <c:v>0.58285914351851853</c:v>
                </c:pt>
                <c:pt idx="2174">
                  <c:v>0.58286348379629627</c:v>
                </c:pt>
                <c:pt idx="2175">
                  <c:v>0.58286795138888892</c:v>
                </c:pt>
                <c:pt idx="2176">
                  <c:v>0.58287246527777781</c:v>
                </c:pt>
                <c:pt idx="2177">
                  <c:v>0.58287685185185178</c:v>
                </c:pt>
                <c:pt idx="2178">
                  <c:v>0.58288229166666661</c:v>
                </c:pt>
                <c:pt idx="2179">
                  <c:v>0.58288686342592599</c:v>
                </c:pt>
                <c:pt idx="2180">
                  <c:v>0.58289137731481488</c:v>
                </c:pt>
                <c:pt idx="2181">
                  <c:v>0.58289589120370378</c:v>
                </c:pt>
                <c:pt idx="2182">
                  <c:v>0.58290018518518516</c:v>
                </c:pt>
                <c:pt idx="2183">
                  <c:v>0.58290481481481482</c:v>
                </c:pt>
                <c:pt idx="2184">
                  <c:v>0.58290921296296294</c:v>
                </c:pt>
                <c:pt idx="2185">
                  <c:v>0.58291361111111117</c:v>
                </c:pt>
                <c:pt idx="2186">
                  <c:v>0.58291789351851853</c:v>
                </c:pt>
                <c:pt idx="2187">
                  <c:v>0.5829224652777778</c:v>
                </c:pt>
                <c:pt idx="2188">
                  <c:v>0.58292697916666669</c:v>
                </c:pt>
                <c:pt idx="2189">
                  <c:v>0.5829314351851852</c:v>
                </c:pt>
                <c:pt idx="2190">
                  <c:v>0.58293600694444447</c:v>
                </c:pt>
                <c:pt idx="2191">
                  <c:v>0.58294028935185183</c:v>
                </c:pt>
                <c:pt idx="2192">
                  <c:v>0.58294469907407409</c:v>
                </c:pt>
                <c:pt idx="2193">
                  <c:v>0.58294903935185183</c:v>
                </c:pt>
                <c:pt idx="2194">
                  <c:v>0.58295337962962968</c:v>
                </c:pt>
                <c:pt idx="2195">
                  <c:v>0.58295795138888884</c:v>
                </c:pt>
                <c:pt idx="2196">
                  <c:v>0.58296240740740746</c:v>
                </c:pt>
                <c:pt idx="2197">
                  <c:v>0.58296680555555558</c:v>
                </c:pt>
                <c:pt idx="2198">
                  <c:v>0.58297131944444447</c:v>
                </c:pt>
                <c:pt idx="2199">
                  <c:v>0.58297594907407413</c:v>
                </c:pt>
                <c:pt idx="2200">
                  <c:v>0.58298046296296302</c:v>
                </c:pt>
                <c:pt idx="2201">
                  <c:v>0.58298497685185191</c:v>
                </c:pt>
                <c:pt idx="2202">
                  <c:v>0.58298931712962965</c:v>
                </c:pt>
                <c:pt idx="2203">
                  <c:v>0.58299349537037037</c:v>
                </c:pt>
                <c:pt idx="2204">
                  <c:v>0.58299800925925926</c:v>
                </c:pt>
                <c:pt idx="2205">
                  <c:v>0.58300240740740739</c:v>
                </c:pt>
                <c:pt idx="2206">
                  <c:v>0.58300686342592589</c:v>
                </c:pt>
                <c:pt idx="2207">
                  <c:v>0.58301131944444451</c:v>
                </c:pt>
                <c:pt idx="2208">
                  <c:v>0.58301589120370367</c:v>
                </c:pt>
                <c:pt idx="2209">
                  <c:v>0.58302052083333333</c:v>
                </c:pt>
                <c:pt idx="2210">
                  <c:v>0.58302503472222222</c:v>
                </c:pt>
                <c:pt idx="2211">
                  <c:v>0.5830292592592593</c:v>
                </c:pt>
                <c:pt idx="2212">
                  <c:v>0.58303348379629627</c:v>
                </c:pt>
                <c:pt idx="2213">
                  <c:v>0.58303805555555555</c:v>
                </c:pt>
                <c:pt idx="2214">
                  <c:v>0.58304258101851858</c:v>
                </c:pt>
                <c:pt idx="2215">
                  <c:v>0.58304709490740747</c:v>
                </c:pt>
                <c:pt idx="2216">
                  <c:v>0.58305172453703702</c:v>
                </c:pt>
                <c:pt idx="2217">
                  <c:v>0.58305612268518525</c:v>
                </c:pt>
                <c:pt idx="2218">
                  <c:v>0.58306057870370365</c:v>
                </c:pt>
                <c:pt idx="2219">
                  <c:v>0.58306503472222226</c:v>
                </c:pt>
                <c:pt idx="2220">
                  <c:v>0.58306949074074077</c:v>
                </c:pt>
                <c:pt idx="2221">
                  <c:v>0.58307388888888889</c:v>
                </c:pt>
                <c:pt idx="2222">
                  <c:v>0.58307961805555553</c:v>
                </c:pt>
                <c:pt idx="2223">
                  <c:v>0.58308442129629634</c:v>
                </c:pt>
                <c:pt idx="2224">
                  <c:v>0.58308883101851849</c:v>
                </c:pt>
                <c:pt idx="2225">
                  <c:v>0.58309363425925931</c:v>
                </c:pt>
                <c:pt idx="2226">
                  <c:v>0.5830981481481482</c:v>
                </c:pt>
                <c:pt idx="2227">
                  <c:v>0.58310271990740736</c:v>
                </c:pt>
                <c:pt idx="2228">
                  <c:v>0.58310723379629625</c:v>
                </c:pt>
                <c:pt idx="2229">
                  <c:v>0.58311163194444438</c:v>
                </c:pt>
                <c:pt idx="2230">
                  <c:v>0.58311631944444442</c:v>
                </c:pt>
                <c:pt idx="2231">
                  <c:v>0.58312042824074073</c:v>
                </c:pt>
                <c:pt idx="2232">
                  <c:v>0.58312511574074077</c:v>
                </c:pt>
                <c:pt idx="2233">
                  <c:v>0.5831295138888889</c:v>
                </c:pt>
                <c:pt idx="2234">
                  <c:v>0.5831336226851852</c:v>
                </c:pt>
                <c:pt idx="2235">
                  <c:v>0.58313797453703697</c:v>
                </c:pt>
                <c:pt idx="2236">
                  <c:v>0.58314260416666663</c:v>
                </c:pt>
                <c:pt idx="2237">
                  <c:v>0.58314711805555552</c:v>
                </c:pt>
                <c:pt idx="2238">
                  <c:v>0.58315140046296299</c:v>
                </c:pt>
                <c:pt idx="2239">
                  <c:v>0.58315585648148149</c:v>
                </c:pt>
                <c:pt idx="2240">
                  <c:v>0.58316037037037038</c:v>
                </c:pt>
                <c:pt idx="2241">
                  <c:v>0.58316488425925928</c:v>
                </c:pt>
                <c:pt idx="2242">
                  <c:v>0.58316945601851855</c:v>
                </c:pt>
                <c:pt idx="2243">
                  <c:v>0.58317385416666667</c:v>
                </c:pt>
                <c:pt idx="2244">
                  <c:v>0.58317842592592595</c:v>
                </c:pt>
                <c:pt idx="2245">
                  <c:v>0.58318299768518511</c:v>
                </c:pt>
                <c:pt idx="2246">
                  <c:v>0.58318781249999996</c:v>
                </c:pt>
                <c:pt idx="2247">
                  <c:v>0.58319221064814808</c:v>
                </c:pt>
                <c:pt idx="2248">
                  <c:v>0.58319655092592593</c:v>
                </c:pt>
                <c:pt idx="2249">
                  <c:v>0.58320100694444443</c:v>
                </c:pt>
                <c:pt idx="2250">
                  <c:v>0.58320557870370371</c:v>
                </c:pt>
                <c:pt idx="2251">
                  <c:v>0.58321015046296298</c:v>
                </c:pt>
                <c:pt idx="2252">
                  <c:v>0.58321460648148149</c:v>
                </c:pt>
                <c:pt idx="2253">
                  <c:v>0.58321898148148155</c:v>
                </c:pt>
                <c:pt idx="2254">
                  <c:v>0.58322355324074071</c:v>
                </c:pt>
                <c:pt idx="2255">
                  <c:v>0.58322800925925933</c:v>
                </c:pt>
                <c:pt idx="2256">
                  <c:v>0.58323247685185187</c:v>
                </c:pt>
                <c:pt idx="2257">
                  <c:v>0.58323693287037037</c:v>
                </c:pt>
                <c:pt idx="2258">
                  <c:v>0.58324133101851849</c:v>
                </c:pt>
                <c:pt idx="2259">
                  <c:v>0.58324590277777777</c:v>
                </c:pt>
                <c:pt idx="2260">
                  <c:v>0.58325030092592589</c:v>
                </c:pt>
                <c:pt idx="2261">
                  <c:v>0.58325475694444451</c:v>
                </c:pt>
                <c:pt idx="2262">
                  <c:v>0.58325915509259263</c:v>
                </c:pt>
                <c:pt idx="2263">
                  <c:v>0.58326355324074075</c:v>
                </c:pt>
                <c:pt idx="2264">
                  <c:v>0.58326795138888887</c:v>
                </c:pt>
                <c:pt idx="2265">
                  <c:v>0.58327246527777776</c:v>
                </c:pt>
                <c:pt idx="2266">
                  <c:v>0.58327807870370374</c:v>
                </c:pt>
                <c:pt idx="2267">
                  <c:v>0.58328260416666666</c:v>
                </c:pt>
                <c:pt idx="2268">
                  <c:v>0.58328711805555555</c:v>
                </c:pt>
                <c:pt idx="2269">
                  <c:v>0.58329157407407406</c:v>
                </c:pt>
                <c:pt idx="2270">
                  <c:v>0.58329613425925919</c:v>
                </c:pt>
                <c:pt idx="2271">
                  <c:v>0.58330053240740742</c:v>
                </c:pt>
                <c:pt idx="2272">
                  <c:v>0.58330504629629631</c:v>
                </c:pt>
                <c:pt idx="2273">
                  <c:v>0.58330950231481482</c:v>
                </c:pt>
                <c:pt idx="2274">
                  <c:v>0.58331402777777774</c:v>
                </c:pt>
                <c:pt idx="2275">
                  <c:v>0.58331842592592598</c:v>
                </c:pt>
                <c:pt idx="2276">
                  <c:v>0.58332270833333333</c:v>
                </c:pt>
                <c:pt idx="2277">
                  <c:v>0.58332733796296299</c:v>
                </c:pt>
                <c:pt idx="2278">
                  <c:v>0.58333190972222215</c:v>
                </c:pt>
                <c:pt idx="2279">
                  <c:v>0.58333642361111104</c:v>
                </c:pt>
                <c:pt idx="2280">
                  <c:v>0.58334099537037043</c:v>
                </c:pt>
                <c:pt idx="2281">
                  <c:v>0.58334533564814817</c:v>
                </c:pt>
                <c:pt idx="2282">
                  <c:v>0.58335100694444442</c:v>
                </c:pt>
                <c:pt idx="2283">
                  <c:v>0.58335546296296303</c:v>
                </c:pt>
                <c:pt idx="2284">
                  <c:v>0.58335998842592596</c:v>
                </c:pt>
                <c:pt idx="2285">
                  <c:v>0.58336438657407408</c:v>
                </c:pt>
                <c:pt idx="2286">
                  <c:v>0.58336872685185182</c:v>
                </c:pt>
                <c:pt idx="2287">
                  <c:v>0.58337318287037043</c:v>
                </c:pt>
                <c:pt idx="2288">
                  <c:v>0.5833777546296296</c:v>
                </c:pt>
                <c:pt idx="2289">
                  <c:v>0.58338238425925926</c:v>
                </c:pt>
                <c:pt idx="2290">
                  <c:v>0.58338701388888892</c:v>
                </c:pt>
                <c:pt idx="2291">
                  <c:v>0.58339158564814808</c:v>
                </c:pt>
                <c:pt idx="2292">
                  <c:v>0.5833960416666667</c:v>
                </c:pt>
                <c:pt idx="2293">
                  <c:v>0.58340062500000001</c:v>
                </c:pt>
                <c:pt idx="2294">
                  <c:v>0.58340524305555552</c:v>
                </c:pt>
                <c:pt idx="2295">
                  <c:v>0.58340988425925933</c:v>
                </c:pt>
                <c:pt idx="2296">
                  <c:v>0.58341439814814822</c:v>
                </c:pt>
                <c:pt idx="2297">
                  <c:v>0.58341914351851853</c:v>
                </c:pt>
                <c:pt idx="2298">
                  <c:v>0.58342359953703704</c:v>
                </c:pt>
                <c:pt idx="2299">
                  <c:v>0.58342817129629632</c:v>
                </c:pt>
                <c:pt idx="2300">
                  <c:v>0.58343256944444444</c:v>
                </c:pt>
                <c:pt idx="2301">
                  <c:v>0.58343725694444448</c:v>
                </c:pt>
                <c:pt idx="2302">
                  <c:v>0.58344177083333337</c:v>
                </c:pt>
                <c:pt idx="2303">
                  <c:v>0.58344628472222226</c:v>
                </c:pt>
                <c:pt idx="2304">
                  <c:v>0.58345091435185192</c:v>
                </c:pt>
                <c:pt idx="2305">
                  <c:v>0.58345549768518523</c:v>
                </c:pt>
                <c:pt idx="2306">
                  <c:v>0.58346047453703698</c:v>
                </c:pt>
                <c:pt idx="2307">
                  <c:v>0.58346498842592587</c:v>
                </c:pt>
                <c:pt idx="2308">
                  <c:v>0.58346950231481476</c:v>
                </c:pt>
                <c:pt idx="2309">
                  <c:v>0.5834741898148148</c:v>
                </c:pt>
                <c:pt idx="2310">
                  <c:v>0.58347899305555562</c:v>
                </c:pt>
                <c:pt idx="2311">
                  <c:v>0.58348449074074071</c:v>
                </c:pt>
                <c:pt idx="2312">
                  <c:v>0.58348894675925933</c:v>
                </c:pt>
                <c:pt idx="2313">
                  <c:v>0.58349351851851849</c:v>
                </c:pt>
                <c:pt idx="2314">
                  <c:v>0.58349803240740739</c:v>
                </c:pt>
                <c:pt idx="2315">
                  <c:v>0.58350254629629628</c:v>
                </c:pt>
                <c:pt idx="2316">
                  <c:v>0.58350701388888893</c:v>
                </c:pt>
                <c:pt idx="2317">
                  <c:v>0.5835115856481482</c:v>
                </c:pt>
                <c:pt idx="2318">
                  <c:v>0.58351598379629632</c:v>
                </c:pt>
                <c:pt idx="2319">
                  <c:v>0.58352090277777779</c:v>
                </c:pt>
                <c:pt idx="2320">
                  <c:v>0.58352524305555553</c:v>
                </c:pt>
                <c:pt idx="2321">
                  <c:v>0.58353004629629635</c:v>
                </c:pt>
                <c:pt idx="2322">
                  <c:v>0.58353444444444447</c:v>
                </c:pt>
                <c:pt idx="2323">
                  <c:v>0.5835387847222222</c:v>
                </c:pt>
                <c:pt idx="2324">
                  <c:v>0.58354324074074071</c:v>
                </c:pt>
                <c:pt idx="2325">
                  <c:v>0.5835477546296296</c:v>
                </c:pt>
                <c:pt idx="2326">
                  <c:v>0.58355228009259263</c:v>
                </c:pt>
                <c:pt idx="2327">
                  <c:v>0.5835568518518518</c:v>
                </c:pt>
                <c:pt idx="2328">
                  <c:v>0.58356125000000003</c:v>
                </c:pt>
                <c:pt idx="2329">
                  <c:v>0.58356593749999996</c:v>
                </c:pt>
                <c:pt idx="2330">
                  <c:v>0.58357062500000001</c:v>
                </c:pt>
                <c:pt idx="2331">
                  <c:v>0.58357531249999994</c:v>
                </c:pt>
                <c:pt idx="2332">
                  <c:v>0.58357999999999999</c:v>
                </c:pt>
                <c:pt idx="2333">
                  <c:v>0.58358451388888888</c:v>
                </c:pt>
                <c:pt idx="2334">
                  <c:v>0.58358954861111112</c:v>
                </c:pt>
                <c:pt idx="2335">
                  <c:v>0.5835941203703704</c:v>
                </c:pt>
                <c:pt idx="2336">
                  <c:v>0.58359876157407409</c:v>
                </c:pt>
                <c:pt idx="2337">
                  <c:v>0.58360327546296298</c:v>
                </c:pt>
                <c:pt idx="2338">
                  <c:v>0.5836080208333333</c:v>
                </c:pt>
                <c:pt idx="2339">
                  <c:v>0.58361241898148142</c:v>
                </c:pt>
                <c:pt idx="2340">
                  <c:v>0.58361716435185185</c:v>
                </c:pt>
                <c:pt idx="2341">
                  <c:v>0.58362150462962969</c:v>
                </c:pt>
                <c:pt idx="2342">
                  <c:v>0.58362619212962963</c:v>
                </c:pt>
                <c:pt idx="2343">
                  <c:v>0.58363082175925929</c:v>
                </c:pt>
                <c:pt idx="2344">
                  <c:v>0.58363532407407404</c:v>
                </c:pt>
                <c:pt idx="2345">
                  <c:v>0.58363983796296293</c:v>
                </c:pt>
                <c:pt idx="2346">
                  <c:v>0.58364452546296297</c:v>
                </c:pt>
                <c:pt idx="2347">
                  <c:v>0.58364910879629628</c:v>
                </c:pt>
                <c:pt idx="2348">
                  <c:v>0.58365373842592594</c:v>
                </c:pt>
                <c:pt idx="2349">
                  <c:v>0.58365813657407406</c:v>
                </c:pt>
                <c:pt idx="2350">
                  <c:v>0.58366276620370372</c:v>
                </c:pt>
                <c:pt idx="2351">
                  <c:v>0.58366745370370376</c:v>
                </c:pt>
                <c:pt idx="2352">
                  <c:v>0.58367196759259266</c:v>
                </c:pt>
                <c:pt idx="2353">
                  <c:v>0.58367613425925924</c:v>
                </c:pt>
                <c:pt idx="2354">
                  <c:v>0.5836807638888889</c:v>
                </c:pt>
                <c:pt idx="2355">
                  <c:v>0.58368643518518515</c:v>
                </c:pt>
                <c:pt idx="2356">
                  <c:v>0.58369100694444442</c:v>
                </c:pt>
                <c:pt idx="2357">
                  <c:v>0.5836952314814815</c:v>
                </c:pt>
                <c:pt idx="2358">
                  <c:v>0.583699525462963</c:v>
                </c:pt>
                <c:pt idx="2359">
                  <c:v>0.58370409722222216</c:v>
                </c:pt>
                <c:pt idx="2360">
                  <c:v>0.58370872685185182</c:v>
                </c:pt>
                <c:pt idx="2361">
                  <c:v>0.58371340277777783</c:v>
                </c:pt>
                <c:pt idx="2362">
                  <c:v>0.58371791666666673</c:v>
                </c:pt>
                <c:pt idx="2363">
                  <c:v>0.58372243055555562</c:v>
                </c:pt>
                <c:pt idx="2364">
                  <c:v>0.58372700231481478</c:v>
                </c:pt>
                <c:pt idx="2365">
                  <c:v>0.58373141203703705</c:v>
                </c:pt>
                <c:pt idx="2366">
                  <c:v>0.58373592592592594</c:v>
                </c:pt>
                <c:pt idx="2367">
                  <c:v>0.58374049768518521</c:v>
                </c:pt>
                <c:pt idx="2368">
                  <c:v>0.58374495370370372</c:v>
                </c:pt>
                <c:pt idx="2369">
                  <c:v>0.58374958333333338</c:v>
                </c:pt>
                <c:pt idx="2370">
                  <c:v>0.58375409722222227</c:v>
                </c:pt>
                <c:pt idx="2371">
                  <c:v>0.58375855324074077</c:v>
                </c:pt>
                <c:pt idx="2372">
                  <c:v>0.58376300925925928</c:v>
                </c:pt>
                <c:pt idx="2373">
                  <c:v>0.58376781249999998</c:v>
                </c:pt>
                <c:pt idx="2374">
                  <c:v>0.58377238425925926</c:v>
                </c:pt>
                <c:pt idx="2375">
                  <c:v>0.58377702546296295</c:v>
                </c:pt>
                <c:pt idx="2376">
                  <c:v>0.58378142361111107</c:v>
                </c:pt>
                <c:pt idx="2377">
                  <c:v>0.58378599537037035</c:v>
                </c:pt>
                <c:pt idx="2378">
                  <c:v>0.58379045138888885</c:v>
                </c:pt>
                <c:pt idx="2379">
                  <c:v>0.58379490740740747</c:v>
                </c:pt>
                <c:pt idx="2380">
                  <c:v>0.58379942129629636</c:v>
                </c:pt>
                <c:pt idx="2381">
                  <c:v>0.58380387731481476</c:v>
                </c:pt>
                <c:pt idx="2382">
                  <c:v>0.5838082175925926</c:v>
                </c:pt>
                <c:pt idx="2383">
                  <c:v>0.58381284722222226</c:v>
                </c:pt>
                <c:pt idx="2384">
                  <c:v>0.58381736111111115</c:v>
                </c:pt>
                <c:pt idx="2385">
                  <c:v>0.58382181712962966</c:v>
                </c:pt>
                <c:pt idx="2386">
                  <c:v>0.58382651620370374</c:v>
                </c:pt>
                <c:pt idx="2387">
                  <c:v>0.58383114583333329</c:v>
                </c:pt>
                <c:pt idx="2388">
                  <c:v>0.58383565972222218</c:v>
                </c:pt>
                <c:pt idx="2389">
                  <c:v>0.58384011574074079</c:v>
                </c:pt>
                <c:pt idx="2390">
                  <c:v>0.58384480324074073</c:v>
                </c:pt>
                <c:pt idx="2391">
                  <c:v>0.58384949074074077</c:v>
                </c:pt>
                <c:pt idx="2392">
                  <c:v>0.58385400462962966</c:v>
                </c:pt>
                <c:pt idx="2393">
                  <c:v>0.58385851851851855</c:v>
                </c:pt>
                <c:pt idx="2394">
                  <c:v>0.58386332175925926</c:v>
                </c:pt>
                <c:pt idx="2395">
                  <c:v>0.58386783564814815</c:v>
                </c:pt>
                <c:pt idx="2396">
                  <c:v>0.5838723032407408</c:v>
                </c:pt>
                <c:pt idx="2397">
                  <c:v>0.58387699074074073</c:v>
                </c:pt>
                <c:pt idx="2398">
                  <c:v>0.58388144675925924</c:v>
                </c:pt>
                <c:pt idx="2399">
                  <c:v>0.58388688657407406</c:v>
                </c:pt>
                <c:pt idx="2400">
                  <c:v>0.5838912268518518</c:v>
                </c:pt>
                <c:pt idx="2401">
                  <c:v>0.58389568287037041</c:v>
                </c:pt>
                <c:pt idx="2402">
                  <c:v>0.58390037037037035</c:v>
                </c:pt>
                <c:pt idx="2403">
                  <c:v>0.5839047106481482</c:v>
                </c:pt>
                <c:pt idx="2404">
                  <c:v>0.5839091666666667</c:v>
                </c:pt>
                <c:pt idx="2405">
                  <c:v>0.58391369212962962</c:v>
                </c:pt>
                <c:pt idx="2406">
                  <c:v>0.58391842592592591</c:v>
                </c:pt>
                <c:pt idx="2407">
                  <c:v>0.58392277777777779</c:v>
                </c:pt>
                <c:pt idx="2408">
                  <c:v>0.58392734953703707</c:v>
                </c:pt>
                <c:pt idx="2409">
                  <c:v>0.58393174768518519</c:v>
                </c:pt>
                <c:pt idx="2410">
                  <c:v>0.58393637731481485</c:v>
                </c:pt>
                <c:pt idx="2411">
                  <c:v>0.58394118055555555</c:v>
                </c:pt>
                <c:pt idx="2412">
                  <c:v>0.58394557870370367</c:v>
                </c:pt>
                <c:pt idx="2413">
                  <c:v>0.58394991898148152</c:v>
                </c:pt>
                <c:pt idx="2414">
                  <c:v>0.58395466435185184</c:v>
                </c:pt>
                <c:pt idx="2415">
                  <c:v>0.58395923611111111</c:v>
                </c:pt>
                <c:pt idx="2416">
                  <c:v>0.58396392361111105</c:v>
                </c:pt>
                <c:pt idx="2417">
                  <c:v>0.5839683912037037</c:v>
                </c:pt>
                <c:pt idx="2418">
                  <c:v>0.58397278935185182</c:v>
                </c:pt>
                <c:pt idx="2419">
                  <c:v>0.5839777083333334</c:v>
                </c:pt>
                <c:pt idx="2420">
                  <c:v>0.58398228009259256</c:v>
                </c:pt>
                <c:pt idx="2421">
                  <c:v>0.58398702546296299</c:v>
                </c:pt>
                <c:pt idx="2422">
                  <c:v>0.58399171296296293</c:v>
                </c:pt>
                <c:pt idx="2423">
                  <c:v>0.5839962847222222</c:v>
                </c:pt>
                <c:pt idx="2424">
                  <c:v>0.58400085648148148</c:v>
                </c:pt>
                <c:pt idx="2425">
                  <c:v>0.58400589120370372</c:v>
                </c:pt>
                <c:pt idx="2426">
                  <c:v>0.58401052083333338</c:v>
                </c:pt>
                <c:pt idx="2427">
                  <c:v>0.58401520833333331</c:v>
                </c:pt>
                <c:pt idx="2428">
                  <c:v>0.58401956018518519</c:v>
                </c:pt>
                <c:pt idx="2429">
                  <c:v>0.58402395833333332</c:v>
                </c:pt>
                <c:pt idx="2430">
                  <c:v>0.58402991898148149</c:v>
                </c:pt>
                <c:pt idx="2431">
                  <c:v>0.58403466435185181</c:v>
                </c:pt>
                <c:pt idx="2432">
                  <c:v>0.58403929398148147</c:v>
                </c:pt>
                <c:pt idx="2433">
                  <c:v>0.58404357638888882</c:v>
                </c:pt>
                <c:pt idx="2434">
                  <c:v>0.58404814814814821</c:v>
                </c:pt>
                <c:pt idx="2435">
                  <c:v>0.5840526620370371</c:v>
                </c:pt>
                <c:pt idx="2436">
                  <c:v>0.58405734953703703</c:v>
                </c:pt>
                <c:pt idx="2437">
                  <c:v>0.5840619212962963</c:v>
                </c:pt>
                <c:pt idx="2438">
                  <c:v>0.58406638888888895</c:v>
                </c:pt>
                <c:pt idx="2439">
                  <c:v>0.58407113425925927</c:v>
                </c:pt>
                <c:pt idx="2440">
                  <c:v>0.58407541666666674</c:v>
                </c:pt>
                <c:pt idx="2441">
                  <c:v>0.5840799884259259</c:v>
                </c:pt>
                <c:pt idx="2442">
                  <c:v>0.58408450231481479</c:v>
                </c:pt>
                <c:pt idx="2443">
                  <c:v>0.58408913194444445</c:v>
                </c:pt>
                <c:pt idx="2444">
                  <c:v>0.58409491898148147</c:v>
                </c:pt>
                <c:pt idx="2445">
                  <c:v>0.58409954861111113</c:v>
                </c:pt>
                <c:pt idx="2446">
                  <c:v>0.58410406250000002</c:v>
                </c:pt>
                <c:pt idx="2447">
                  <c:v>0.58410880787037034</c:v>
                </c:pt>
                <c:pt idx="2448">
                  <c:v>0.58411362268518519</c:v>
                </c:pt>
                <c:pt idx="2449">
                  <c:v>0.58411813657407408</c:v>
                </c:pt>
                <c:pt idx="2450">
                  <c:v>0.58412247685185192</c:v>
                </c:pt>
                <c:pt idx="2451">
                  <c:v>0.58412710648148147</c:v>
                </c:pt>
                <c:pt idx="2452">
                  <c:v>0.58413173611111113</c:v>
                </c:pt>
                <c:pt idx="2453">
                  <c:v>0.58413633101851847</c:v>
                </c:pt>
                <c:pt idx="2454">
                  <c:v>0.58414084490740736</c:v>
                </c:pt>
                <c:pt idx="2455">
                  <c:v>0.58414541666666664</c:v>
                </c:pt>
                <c:pt idx="2456">
                  <c:v>0.58414998842592591</c:v>
                </c:pt>
                <c:pt idx="2457">
                  <c:v>0.58415456018518519</c:v>
                </c:pt>
                <c:pt idx="2458">
                  <c:v>0.58415908564814811</c:v>
                </c:pt>
                <c:pt idx="2459">
                  <c:v>0.58416370370370374</c:v>
                </c:pt>
                <c:pt idx="2460">
                  <c:v>0.58416840277777771</c:v>
                </c:pt>
                <c:pt idx="2461">
                  <c:v>0.58417309027777775</c:v>
                </c:pt>
                <c:pt idx="2462">
                  <c:v>0.58417760416666664</c:v>
                </c:pt>
                <c:pt idx="2463">
                  <c:v>0.58418217592592592</c:v>
                </c:pt>
                <c:pt idx="2464">
                  <c:v>0.58418709490740739</c:v>
                </c:pt>
                <c:pt idx="2465">
                  <c:v>0.5841915509259259</c:v>
                </c:pt>
                <c:pt idx="2466">
                  <c:v>0.58419606481481479</c:v>
                </c:pt>
                <c:pt idx="2467">
                  <c:v>0.58420092592592587</c:v>
                </c:pt>
                <c:pt idx="2468">
                  <c:v>0.58420532407407411</c:v>
                </c:pt>
                <c:pt idx="2469">
                  <c:v>0.584209837962963</c:v>
                </c:pt>
                <c:pt idx="2470">
                  <c:v>0.58421424768518515</c:v>
                </c:pt>
                <c:pt idx="2471">
                  <c:v>0.58421922453703701</c:v>
                </c:pt>
                <c:pt idx="2472">
                  <c:v>0.58422396990740744</c:v>
                </c:pt>
                <c:pt idx="2473">
                  <c:v>0.58422854166666671</c:v>
                </c:pt>
                <c:pt idx="2474">
                  <c:v>0.58423322916666665</c:v>
                </c:pt>
                <c:pt idx="2475">
                  <c:v>0.58423791666666669</c:v>
                </c:pt>
                <c:pt idx="2476">
                  <c:v>0.58424266203703701</c:v>
                </c:pt>
                <c:pt idx="2477">
                  <c:v>0.58424729166666667</c:v>
                </c:pt>
                <c:pt idx="2478">
                  <c:v>0.58425180555555556</c:v>
                </c:pt>
                <c:pt idx="2479">
                  <c:v>0.58425631944444445</c:v>
                </c:pt>
                <c:pt idx="2480">
                  <c:v>0.5842611342592593</c:v>
                </c:pt>
                <c:pt idx="2481">
                  <c:v>0.58426553240740742</c:v>
                </c:pt>
                <c:pt idx="2482">
                  <c:v>0.58427021990740735</c:v>
                </c:pt>
                <c:pt idx="2483">
                  <c:v>0.5842749074074074</c:v>
                </c:pt>
                <c:pt idx="2484">
                  <c:v>0.58427976851851848</c:v>
                </c:pt>
                <c:pt idx="2485">
                  <c:v>0.58428439814814814</c:v>
                </c:pt>
                <c:pt idx="2486">
                  <c:v>0.58428896990740742</c:v>
                </c:pt>
                <c:pt idx="2487">
                  <c:v>0.58429348379629631</c:v>
                </c:pt>
                <c:pt idx="2488">
                  <c:v>0.58429898148148152</c:v>
                </c:pt>
                <c:pt idx="2489">
                  <c:v>0.58430361111111118</c:v>
                </c:pt>
                <c:pt idx="2490">
                  <c:v>0.58430806712962957</c:v>
                </c:pt>
                <c:pt idx="2491">
                  <c:v>0.58431247685185184</c:v>
                </c:pt>
                <c:pt idx="2492">
                  <c:v>0.58431722222222227</c:v>
                </c:pt>
                <c:pt idx="2493">
                  <c:v>0.58432185185185193</c:v>
                </c:pt>
                <c:pt idx="2494">
                  <c:v>0.58432665509259263</c:v>
                </c:pt>
                <c:pt idx="2495">
                  <c:v>0.58433111111111113</c:v>
                </c:pt>
                <c:pt idx="2496">
                  <c:v>0.58433579861111118</c:v>
                </c:pt>
                <c:pt idx="2497">
                  <c:v>0.58434048611111111</c:v>
                </c:pt>
                <c:pt idx="2498">
                  <c:v>0.58434511574074077</c:v>
                </c:pt>
                <c:pt idx="2499">
                  <c:v>0.58434945601851851</c:v>
                </c:pt>
                <c:pt idx="2500">
                  <c:v>0.58435408564814817</c:v>
                </c:pt>
                <c:pt idx="2501">
                  <c:v>0.58435872685185186</c:v>
                </c:pt>
                <c:pt idx="2502">
                  <c:v>0.58436347222222229</c:v>
                </c:pt>
                <c:pt idx="2503">
                  <c:v>0.58436781250000003</c:v>
                </c:pt>
                <c:pt idx="2504">
                  <c:v>0.58437232638888892</c:v>
                </c:pt>
                <c:pt idx="2505">
                  <c:v>0.58437672453703704</c:v>
                </c:pt>
                <c:pt idx="2506">
                  <c:v>0.5843813541666667</c:v>
                </c:pt>
                <c:pt idx="2507">
                  <c:v>0.58438598379629625</c:v>
                </c:pt>
                <c:pt idx="2508">
                  <c:v>0.58439049768518514</c:v>
                </c:pt>
                <c:pt idx="2509">
                  <c:v>0.5843951273148148</c:v>
                </c:pt>
                <c:pt idx="2510">
                  <c:v>0.58439952546296292</c:v>
                </c:pt>
                <c:pt idx="2511">
                  <c:v>0.58440421296296297</c:v>
                </c:pt>
                <c:pt idx="2512">
                  <c:v>0.58440902777777781</c:v>
                </c:pt>
                <c:pt idx="2513">
                  <c:v>0.58441365740740736</c:v>
                </c:pt>
                <c:pt idx="2514">
                  <c:v>0.58441811342592598</c:v>
                </c:pt>
                <c:pt idx="2515">
                  <c:v>0.58442274305555553</c:v>
                </c:pt>
                <c:pt idx="2516">
                  <c:v>0.58442737268518519</c:v>
                </c:pt>
                <c:pt idx="2517">
                  <c:v>0.58443200231481485</c:v>
                </c:pt>
                <c:pt idx="2518">
                  <c:v>0.58443657407407412</c:v>
                </c:pt>
                <c:pt idx="2519">
                  <c:v>0.58444137731481483</c:v>
                </c:pt>
                <c:pt idx="2520">
                  <c:v>0.58444600694444448</c:v>
                </c:pt>
                <c:pt idx="2521">
                  <c:v>0.58445063657407414</c:v>
                </c:pt>
                <c:pt idx="2522">
                  <c:v>0.58445521990740745</c:v>
                </c:pt>
                <c:pt idx="2523">
                  <c:v>0.584459849537037</c:v>
                </c:pt>
                <c:pt idx="2524">
                  <c:v>0.58446453703703705</c:v>
                </c:pt>
                <c:pt idx="2525">
                  <c:v>0.58446899305555555</c:v>
                </c:pt>
                <c:pt idx="2526">
                  <c:v>0.58447356481481483</c:v>
                </c:pt>
                <c:pt idx="2527">
                  <c:v>0.58447811342592593</c:v>
                </c:pt>
                <c:pt idx="2528">
                  <c:v>0.58448258101851847</c:v>
                </c:pt>
                <c:pt idx="2529">
                  <c:v>0.5844869791666667</c:v>
                </c:pt>
                <c:pt idx="2530">
                  <c:v>0.5844914351851852</c:v>
                </c:pt>
                <c:pt idx="2531">
                  <c:v>0.58449594907407409</c:v>
                </c:pt>
                <c:pt idx="2532">
                  <c:v>0.58450156249999996</c:v>
                </c:pt>
                <c:pt idx="2533">
                  <c:v>0.58450619212962962</c:v>
                </c:pt>
                <c:pt idx="2534">
                  <c:v>0.58451059027777774</c:v>
                </c:pt>
                <c:pt idx="2535">
                  <c:v>0.58451510416666663</c:v>
                </c:pt>
                <c:pt idx="2536">
                  <c:v>0.5845200231481481</c:v>
                </c:pt>
                <c:pt idx="2537">
                  <c:v>0.584524537037037</c:v>
                </c:pt>
                <c:pt idx="2538">
                  <c:v>0.58452923611111107</c:v>
                </c:pt>
                <c:pt idx="2539">
                  <c:v>0.58453369212962969</c:v>
                </c:pt>
                <c:pt idx="2540">
                  <c:v>0.58453826388888885</c:v>
                </c:pt>
                <c:pt idx="2541">
                  <c:v>0.58454289351851851</c:v>
                </c:pt>
                <c:pt idx="2542">
                  <c:v>0.58454734953703702</c:v>
                </c:pt>
                <c:pt idx="2543">
                  <c:v>0.58455197916666668</c:v>
                </c:pt>
                <c:pt idx="2544">
                  <c:v>0.58455679398148142</c:v>
                </c:pt>
                <c:pt idx="2545">
                  <c:v>0.58456142361111108</c:v>
                </c:pt>
                <c:pt idx="2546">
                  <c:v>0.5845661689814815</c:v>
                </c:pt>
                <c:pt idx="2547">
                  <c:v>0.58457085648148144</c:v>
                </c:pt>
                <c:pt idx="2548">
                  <c:v>0.58457542824074071</c:v>
                </c:pt>
                <c:pt idx="2549">
                  <c:v>0.58458040509259257</c:v>
                </c:pt>
                <c:pt idx="2550">
                  <c:v>0.584585150462963</c:v>
                </c:pt>
                <c:pt idx="2551">
                  <c:v>0.58458956018518515</c:v>
                </c:pt>
                <c:pt idx="2552">
                  <c:v>0.58459413194444443</c:v>
                </c:pt>
                <c:pt idx="2553">
                  <c:v>0.58459864583333332</c:v>
                </c:pt>
                <c:pt idx="2554">
                  <c:v>0.58460315972222221</c:v>
                </c:pt>
                <c:pt idx="2555">
                  <c:v>0.58460778935185187</c:v>
                </c:pt>
                <c:pt idx="2556">
                  <c:v>0.58461241898148153</c:v>
                </c:pt>
                <c:pt idx="2557">
                  <c:v>0.58461710648148146</c:v>
                </c:pt>
                <c:pt idx="2558">
                  <c:v>0.58462162037037035</c:v>
                </c:pt>
                <c:pt idx="2559">
                  <c:v>0.58462625000000001</c:v>
                </c:pt>
                <c:pt idx="2560">
                  <c:v>0.58463105324074072</c:v>
                </c:pt>
                <c:pt idx="2561">
                  <c:v>0.58463568287037038</c:v>
                </c:pt>
                <c:pt idx="2562">
                  <c:v>0.58464043981481484</c:v>
                </c:pt>
                <c:pt idx="2563">
                  <c:v>0.58464483796296296</c:v>
                </c:pt>
                <c:pt idx="2564">
                  <c:v>0.58464935185185185</c:v>
                </c:pt>
                <c:pt idx="2565">
                  <c:v>0.58465363425925931</c:v>
                </c:pt>
                <c:pt idx="2566">
                  <c:v>0.58465832175925925</c:v>
                </c:pt>
                <c:pt idx="2567">
                  <c:v>0.58466277777777775</c:v>
                </c:pt>
                <c:pt idx="2568">
                  <c:v>0.58466740740740741</c:v>
                </c:pt>
                <c:pt idx="2569">
                  <c:v>0.5846719212962963</c:v>
                </c:pt>
                <c:pt idx="2570">
                  <c:v>0.58467655092592585</c:v>
                </c:pt>
                <c:pt idx="2571">
                  <c:v>0.5846810185185185</c:v>
                </c:pt>
                <c:pt idx="2572">
                  <c:v>0.58468570601851855</c:v>
                </c:pt>
                <c:pt idx="2573">
                  <c:v>0.58469039351851848</c:v>
                </c:pt>
                <c:pt idx="2574">
                  <c:v>0.58469490740740737</c:v>
                </c:pt>
                <c:pt idx="2575">
                  <c:v>0.5846996527777778</c:v>
                </c:pt>
                <c:pt idx="2576">
                  <c:v>0.58470428240740746</c:v>
                </c:pt>
                <c:pt idx="2577">
                  <c:v>0.58470989583333333</c:v>
                </c:pt>
                <c:pt idx="2578">
                  <c:v>0.58471440972222222</c:v>
                </c:pt>
                <c:pt idx="2579">
                  <c:v>0.58471898148148149</c:v>
                </c:pt>
                <c:pt idx="2580">
                  <c:v>0.58472349537037038</c:v>
                </c:pt>
                <c:pt idx="2581">
                  <c:v>0.58472864583333328</c:v>
                </c:pt>
                <c:pt idx="2582">
                  <c:v>0.58473346064814813</c:v>
                </c:pt>
                <c:pt idx="2583">
                  <c:v>0.58473820601851856</c:v>
                </c:pt>
                <c:pt idx="2584">
                  <c:v>0.58474271990740745</c:v>
                </c:pt>
                <c:pt idx="2585">
                  <c:v>0.58474729166666661</c:v>
                </c:pt>
                <c:pt idx="2586">
                  <c:v>0.5847518055555555</c:v>
                </c:pt>
                <c:pt idx="2587">
                  <c:v>0.58475643518518516</c:v>
                </c:pt>
                <c:pt idx="2588">
                  <c:v>0.58476106481481482</c:v>
                </c:pt>
                <c:pt idx="2589">
                  <c:v>0.5847656365740741</c:v>
                </c:pt>
                <c:pt idx="2590">
                  <c:v>0.58477009259259261</c:v>
                </c:pt>
                <c:pt idx="2591">
                  <c:v>0.58477478009259254</c:v>
                </c:pt>
                <c:pt idx="2592">
                  <c:v>0.58477929398148143</c:v>
                </c:pt>
                <c:pt idx="2593">
                  <c:v>0.58478399305555551</c:v>
                </c:pt>
                <c:pt idx="2594">
                  <c:v>0.5847885069444444</c:v>
                </c:pt>
                <c:pt idx="2595">
                  <c:v>0.58479307870370367</c:v>
                </c:pt>
                <c:pt idx="2596">
                  <c:v>0.5847978240740741</c:v>
                </c:pt>
                <c:pt idx="2597">
                  <c:v>0.58480245370370365</c:v>
                </c:pt>
                <c:pt idx="2598">
                  <c:v>0.58480719907407408</c:v>
                </c:pt>
                <c:pt idx="2599">
                  <c:v>0.58481188657407401</c:v>
                </c:pt>
                <c:pt idx="2600">
                  <c:v>0.5848164583333334</c:v>
                </c:pt>
                <c:pt idx="2601">
                  <c:v>0.58482131944444438</c:v>
                </c:pt>
                <c:pt idx="2602">
                  <c:v>0.58482589120370376</c:v>
                </c:pt>
                <c:pt idx="2603">
                  <c:v>0.58483041666666669</c:v>
                </c:pt>
                <c:pt idx="2604">
                  <c:v>0.58483487268518519</c:v>
                </c:pt>
                <c:pt idx="2605">
                  <c:v>0.58483944444444447</c:v>
                </c:pt>
                <c:pt idx="2606">
                  <c:v>0.58484407407407402</c:v>
                </c:pt>
                <c:pt idx="2607">
                  <c:v>0.58484876157407406</c:v>
                </c:pt>
                <c:pt idx="2608">
                  <c:v>0.58485350694444438</c:v>
                </c:pt>
                <c:pt idx="2609">
                  <c:v>0.58485813657407404</c:v>
                </c:pt>
                <c:pt idx="2610">
                  <c:v>0.58486265046296293</c:v>
                </c:pt>
                <c:pt idx="2611">
                  <c:v>0.58486762731481479</c:v>
                </c:pt>
                <c:pt idx="2612">
                  <c:v>0.58487237268518522</c:v>
                </c:pt>
                <c:pt idx="2613">
                  <c:v>0.58487701388888891</c:v>
                </c:pt>
                <c:pt idx="2614">
                  <c:v>0.58488170138888884</c:v>
                </c:pt>
                <c:pt idx="2615">
                  <c:v>0.58488627314814812</c:v>
                </c:pt>
                <c:pt idx="2616">
                  <c:v>0.58489096064814816</c:v>
                </c:pt>
                <c:pt idx="2617">
                  <c:v>0.58489553240740744</c:v>
                </c:pt>
                <c:pt idx="2618">
                  <c:v>0.58490005787037036</c:v>
                </c:pt>
                <c:pt idx="2619">
                  <c:v>0.58490462962962964</c:v>
                </c:pt>
                <c:pt idx="2620">
                  <c:v>0.58490902777777776</c:v>
                </c:pt>
                <c:pt idx="2621">
                  <c:v>0.5849147569444445</c:v>
                </c:pt>
                <c:pt idx="2622">
                  <c:v>0.58491927083333339</c:v>
                </c:pt>
                <c:pt idx="2623">
                  <c:v>0.58492395833333333</c:v>
                </c:pt>
                <c:pt idx="2624">
                  <c:v>0.58492829861111117</c:v>
                </c:pt>
                <c:pt idx="2625">
                  <c:v>0.58493281250000007</c:v>
                </c:pt>
                <c:pt idx="2626">
                  <c:v>0.58493744212962961</c:v>
                </c:pt>
                <c:pt idx="2627">
                  <c:v>0.58494212962962966</c:v>
                </c:pt>
                <c:pt idx="2628">
                  <c:v>0.58494700231481478</c:v>
                </c:pt>
                <c:pt idx="2629">
                  <c:v>0.58495157407407405</c:v>
                </c:pt>
                <c:pt idx="2630">
                  <c:v>0.5849562615740741</c:v>
                </c:pt>
                <c:pt idx="2631">
                  <c:v>0.58496071759259261</c:v>
                </c:pt>
                <c:pt idx="2632">
                  <c:v>0.58496534722222215</c:v>
                </c:pt>
                <c:pt idx="2633">
                  <c:v>0.58497015046296297</c:v>
                </c:pt>
                <c:pt idx="2634">
                  <c:v>0.58497473379629628</c:v>
                </c:pt>
                <c:pt idx="2635">
                  <c:v>0.58497930555555555</c:v>
                </c:pt>
                <c:pt idx="2636">
                  <c:v>0.58498405092592598</c:v>
                </c:pt>
                <c:pt idx="2637">
                  <c:v>0.58498873842592591</c:v>
                </c:pt>
                <c:pt idx="2638">
                  <c:v>0.58499336805555557</c:v>
                </c:pt>
                <c:pt idx="2639">
                  <c:v>0.58499799768518523</c:v>
                </c:pt>
                <c:pt idx="2640">
                  <c:v>0.58500251157407412</c:v>
                </c:pt>
                <c:pt idx="2641">
                  <c:v>0.5850072106481482</c:v>
                </c:pt>
                <c:pt idx="2642">
                  <c:v>0.58501195601851852</c:v>
                </c:pt>
                <c:pt idx="2643">
                  <c:v>0.58501670138888884</c:v>
                </c:pt>
                <c:pt idx="2644">
                  <c:v>0.58502121527777773</c:v>
                </c:pt>
                <c:pt idx="2645">
                  <c:v>0.5850261921296297</c:v>
                </c:pt>
                <c:pt idx="2646">
                  <c:v>0.58503087962962963</c:v>
                </c:pt>
                <c:pt idx="2647">
                  <c:v>0.58503533564814814</c:v>
                </c:pt>
                <c:pt idx="2648">
                  <c:v>0.58504013888888895</c:v>
                </c:pt>
                <c:pt idx="2649">
                  <c:v>0.5850451157407407</c:v>
                </c:pt>
                <c:pt idx="2650">
                  <c:v>0.58504968749999997</c:v>
                </c:pt>
                <c:pt idx="2651">
                  <c:v>0.58505432870370366</c:v>
                </c:pt>
                <c:pt idx="2652">
                  <c:v>0.58505866898148151</c:v>
                </c:pt>
                <c:pt idx="2653">
                  <c:v>0.58506358796296298</c:v>
                </c:pt>
                <c:pt idx="2654">
                  <c:v>0.58506810185185187</c:v>
                </c:pt>
                <c:pt idx="2655">
                  <c:v>0.58507261574074076</c:v>
                </c:pt>
                <c:pt idx="2656">
                  <c:v>0.58507718749999993</c:v>
                </c:pt>
                <c:pt idx="2657">
                  <c:v>0.58508187499999997</c:v>
                </c:pt>
                <c:pt idx="2658">
                  <c:v>0.5850866203703704</c:v>
                </c:pt>
                <c:pt idx="2659">
                  <c:v>0.58509107638888891</c:v>
                </c:pt>
                <c:pt idx="2660">
                  <c:v>0.58509582175925923</c:v>
                </c:pt>
                <c:pt idx="2661">
                  <c:v>0.58510033564814812</c:v>
                </c:pt>
                <c:pt idx="2662">
                  <c:v>0.58510497685185181</c:v>
                </c:pt>
                <c:pt idx="2663">
                  <c:v>0.58510989583333328</c:v>
                </c:pt>
                <c:pt idx="2664">
                  <c:v>0.58511458333333333</c:v>
                </c:pt>
                <c:pt idx="2665">
                  <c:v>0.58512037037037035</c:v>
                </c:pt>
                <c:pt idx="2666">
                  <c:v>0.58512459490740742</c:v>
                </c:pt>
                <c:pt idx="2667">
                  <c:v>0.58512939814814813</c:v>
                </c:pt>
                <c:pt idx="2668">
                  <c:v>0.58513414351851856</c:v>
                </c:pt>
                <c:pt idx="2669">
                  <c:v>0.58513888888888888</c:v>
                </c:pt>
                <c:pt idx="2670">
                  <c:v>0.58514334490740738</c:v>
                </c:pt>
                <c:pt idx="2671">
                  <c:v>0.58514791666666666</c:v>
                </c:pt>
                <c:pt idx="2672">
                  <c:v>0.58515244212962958</c:v>
                </c:pt>
                <c:pt idx="2673">
                  <c:v>0.58515718750000001</c:v>
                </c:pt>
                <c:pt idx="2674">
                  <c:v>0.58516187499999994</c:v>
                </c:pt>
                <c:pt idx="2675">
                  <c:v>0.58516644675925933</c:v>
                </c:pt>
                <c:pt idx="2676">
                  <c:v>0.58517101851851849</c:v>
                </c:pt>
                <c:pt idx="2677">
                  <c:v>0.5851758217592592</c:v>
                </c:pt>
                <c:pt idx="2678">
                  <c:v>0.58518027777777781</c:v>
                </c:pt>
                <c:pt idx="2679">
                  <c:v>0.5851847916666667</c:v>
                </c:pt>
                <c:pt idx="2680">
                  <c:v>0.58518947916666664</c:v>
                </c:pt>
                <c:pt idx="2681">
                  <c:v>0.58519416666666668</c:v>
                </c:pt>
                <c:pt idx="2682">
                  <c:v>0.58519880787037037</c:v>
                </c:pt>
                <c:pt idx="2683">
                  <c:v>0.58520337962962965</c:v>
                </c:pt>
                <c:pt idx="2684">
                  <c:v>0.58520806712962969</c:v>
                </c:pt>
                <c:pt idx="2685">
                  <c:v>0.58521258101851859</c:v>
                </c:pt>
                <c:pt idx="2686">
                  <c:v>0.58521709490740748</c:v>
                </c:pt>
                <c:pt idx="2687">
                  <c:v>0.58522207175925922</c:v>
                </c:pt>
                <c:pt idx="2688">
                  <c:v>0.58522675925925927</c:v>
                </c:pt>
                <c:pt idx="2689">
                  <c:v>0.58523150462962958</c:v>
                </c:pt>
                <c:pt idx="2690">
                  <c:v>0.58523590277777771</c:v>
                </c:pt>
                <c:pt idx="2691">
                  <c:v>0.58524047453703709</c:v>
                </c:pt>
                <c:pt idx="2692">
                  <c:v>0.5852450578703704</c:v>
                </c:pt>
                <c:pt idx="2693">
                  <c:v>0.58524997685185187</c:v>
                </c:pt>
                <c:pt idx="2694">
                  <c:v>0.58525454861111115</c:v>
                </c:pt>
                <c:pt idx="2695">
                  <c:v>0.58525912037037042</c:v>
                </c:pt>
                <c:pt idx="2696">
                  <c:v>0.58526398148148151</c:v>
                </c:pt>
                <c:pt idx="2697">
                  <c:v>0.58526878472222221</c:v>
                </c:pt>
                <c:pt idx="2698">
                  <c:v>0.58527358796296303</c:v>
                </c:pt>
                <c:pt idx="2699">
                  <c:v>0.58527827546296296</c:v>
                </c:pt>
                <c:pt idx="2700">
                  <c:v>0.58528296296296289</c:v>
                </c:pt>
                <c:pt idx="2701">
                  <c:v>0.58528788194444448</c:v>
                </c:pt>
                <c:pt idx="2702">
                  <c:v>0.58529251157407403</c:v>
                </c:pt>
                <c:pt idx="2703">
                  <c:v>0.58529726851851849</c:v>
                </c:pt>
                <c:pt idx="2704">
                  <c:v>0.58530184027777776</c:v>
                </c:pt>
                <c:pt idx="2705">
                  <c:v>0.58530652777777781</c:v>
                </c:pt>
                <c:pt idx="2706">
                  <c:v>0.58531098379629631</c:v>
                </c:pt>
                <c:pt idx="2707">
                  <c:v>0.58531532407407405</c:v>
                </c:pt>
                <c:pt idx="2708">
                  <c:v>0.58531974537037035</c:v>
                </c:pt>
                <c:pt idx="2709">
                  <c:v>0.58532449074074078</c:v>
                </c:pt>
                <c:pt idx="2710">
                  <c:v>0.58533010416666664</c:v>
                </c:pt>
                <c:pt idx="2711">
                  <c:v>0.5853350810185185</c:v>
                </c:pt>
                <c:pt idx="2712">
                  <c:v>0.58533953703703701</c:v>
                </c:pt>
                <c:pt idx="2713">
                  <c:v>0.58534428240740743</c:v>
                </c:pt>
                <c:pt idx="2714">
                  <c:v>0.58534879629629633</c:v>
                </c:pt>
                <c:pt idx="2715">
                  <c:v>0.58535359953703703</c:v>
                </c:pt>
                <c:pt idx="2716">
                  <c:v>0.58535818287037034</c:v>
                </c:pt>
                <c:pt idx="2717">
                  <c:v>0.5853628125</c:v>
                </c:pt>
                <c:pt idx="2718">
                  <c:v>0.5853676157407407</c:v>
                </c:pt>
                <c:pt idx="2719">
                  <c:v>0.58537218749999997</c:v>
                </c:pt>
                <c:pt idx="2720">
                  <c:v>0.5853769328703704</c:v>
                </c:pt>
                <c:pt idx="2721">
                  <c:v>0.58538162037037034</c:v>
                </c:pt>
                <c:pt idx="2722">
                  <c:v>0.58538613425925923</c:v>
                </c:pt>
                <c:pt idx="2723">
                  <c:v>0.58539053240740746</c:v>
                </c:pt>
                <c:pt idx="2724">
                  <c:v>0.58539498842592586</c:v>
                </c:pt>
                <c:pt idx="2725">
                  <c:v>0.58539973379629628</c:v>
                </c:pt>
                <c:pt idx="2726">
                  <c:v>0.58540454861111113</c:v>
                </c:pt>
                <c:pt idx="2727">
                  <c:v>0.58540906250000002</c:v>
                </c:pt>
                <c:pt idx="2728">
                  <c:v>0.58541351851851853</c:v>
                </c:pt>
                <c:pt idx="2729">
                  <c:v>0.58541780092592599</c:v>
                </c:pt>
                <c:pt idx="2730">
                  <c:v>0.58542277777777774</c:v>
                </c:pt>
                <c:pt idx="2731">
                  <c:v>0.58542746527777778</c:v>
                </c:pt>
                <c:pt idx="2732">
                  <c:v>0.58543180555555552</c:v>
                </c:pt>
                <c:pt idx="2733">
                  <c:v>0.58543631944444441</c:v>
                </c:pt>
                <c:pt idx="2734">
                  <c:v>0.58544094907407407</c:v>
                </c:pt>
                <c:pt idx="2735">
                  <c:v>0.58544581018518516</c:v>
                </c:pt>
                <c:pt idx="2736">
                  <c:v>0.58545055555555559</c:v>
                </c:pt>
                <c:pt idx="2737">
                  <c:v>0.58545513888888889</c:v>
                </c:pt>
                <c:pt idx="2738">
                  <c:v>0.58545976851851855</c:v>
                </c:pt>
                <c:pt idx="2739">
                  <c:v>0.58546434027777783</c:v>
                </c:pt>
                <c:pt idx="2740">
                  <c:v>0.58546914351851853</c:v>
                </c:pt>
                <c:pt idx="2741">
                  <c:v>0.58547388888888896</c:v>
                </c:pt>
                <c:pt idx="2742">
                  <c:v>0.58547828703703708</c:v>
                </c:pt>
                <c:pt idx="2743">
                  <c:v>0.5854830324074074</c:v>
                </c:pt>
                <c:pt idx="2744">
                  <c:v>0.58548766203703706</c:v>
                </c:pt>
                <c:pt idx="2745">
                  <c:v>0.58549229166666661</c:v>
                </c:pt>
                <c:pt idx="2746">
                  <c:v>0.58549709490740742</c:v>
                </c:pt>
                <c:pt idx="2747">
                  <c:v>0.58550167824074073</c:v>
                </c:pt>
                <c:pt idx="2748">
                  <c:v>0.58550625000000001</c:v>
                </c:pt>
                <c:pt idx="2749">
                  <c:v>0.58551082175925928</c:v>
                </c:pt>
                <c:pt idx="2750">
                  <c:v>0.58551545138888883</c:v>
                </c:pt>
                <c:pt idx="2751">
                  <c:v>0.58552019675925926</c:v>
                </c:pt>
                <c:pt idx="2752">
                  <c:v>0.58552494212962969</c:v>
                </c:pt>
                <c:pt idx="2753">
                  <c:v>0.58552951388888885</c:v>
                </c:pt>
                <c:pt idx="2754">
                  <c:v>0.58553530092592598</c:v>
                </c:pt>
                <c:pt idx="2755">
                  <c:v>0.58553981481481487</c:v>
                </c:pt>
                <c:pt idx="2756">
                  <c:v>0.58554461805555558</c:v>
                </c:pt>
                <c:pt idx="2757">
                  <c:v>0.5855491435185185</c:v>
                </c:pt>
                <c:pt idx="2758">
                  <c:v>0.58555377314814816</c:v>
                </c:pt>
                <c:pt idx="2759">
                  <c:v>0.58555834490740744</c:v>
                </c:pt>
                <c:pt idx="2760">
                  <c:v>0.5855629745370371</c:v>
                </c:pt>
                <c:pt idx="2761">
                  <c:v>0.58556789351851857</c:v>
                </c:pt>
                <c:pt idx="2762">
                  <c:v>0.58557246527777773</c:v>
                </c:pt>
                <c:pt idx="2763">
                  <c:v>0.58557703703703701</c:v>
                </c:pt>
                <c:pt idx="2764">
                  <c:v>0.58558178240740744</c:v>
                </c:pt>
                <c:pt idx="2765">
                  <c:v>0.58558606481481479</c:v>
                </c:pt>
                <c:pt idx="2766">
                  <c:v>0.58559092592592588</c:v>
                </c:pt>
                <c:pt idx="2767">
                  <c:v>0.58559550925925929</c:v>
                </c:pt>
                <c:pt idx="2768">
                  <c:v>0.58560008101851857</c:v>
                </c:pt>
                <c:pt idx="2769">
                  <c:v>0.58560482638888889</c:v>
                </c:pt>
                <c:pt idx="2770">
                  <c:v>0.58560986111111113</c:v>
                </c:pt>
                <c:pt idx="2771">
                  <c:v>0.58561460648148145</c:v>
                </c:pt>
                <c:pt idx="2772">
                  <c:v>0.58561929398148149</c:v>
                </c:pt>
                <c:pt idx="2773">
                  <c:v>0.58562398148148154</c:v>
                </c:pt>
                <c:pt idx="2774">
                  <c:v>0.58562872685185186</c:v>
                </c:pt>
                <c:pt idx="2775">
                  <c:v>0.58563324074074075</c:v>
                </c:pt>
                <c:pt idx="2776">
                  <c:v>0.58563799768518521</c:v>
                </c:pt>
                <c:pt idx="2777">
                  <c:v>0.58564262731481487</c:v>
                </c:pt>
                <c:pt idx="2778">
                  <c:v>0.5856473148148148</c:v>
                </c:pt>
                <c:pt idx="2779">
                  <c:v>0.58565171296296292</c:v>
                </c:pt>
                <c:pt idx="2780">
                  <c:v>0.58565640046296297</c:v>
                </c:pt>
                <c:pt idx="2781">
                  <c:v>0.58566103009259263</c:v>
                </c:pt>
                <c:pt idx="2782">
                  <c:v>0.58566577546296295</c:v>
                </c:pt>
                <c:pt idx="2783">
                  <c:v>0.58567057870370365</c:v>
                </c:pt>
                <c:pt idx="2784">
                  <c:v>0.58567520833333331</c:v>
                </c:pt>
                <c:pt idx="2785">
                  <c:v>0.58568001157407401</c:v>
                </c:pt>
                <c:pt idx="2786">
                  <c:v>0.58568482638888886</c:v>
                </c:pt>
                <c:pt idx="2787">
                  <c:v>0.5856895138888889</c:v>
                </c:pt>
                <c:pt idx="2788">
                  <c:v>0.58569414351851845</c:v>
                </c:pt>
                <c:pt idx="2789">
                  <c:v>0.58569877314814811</c:v>
                </c:pt>
                <c:pt idx="2790">
                  <c:v>0.58570334490740739</c:v>
                </c:pt>
                <c:pt idx="2791">
                  <c:v>0.58570791666666666</c:v>
                </c:pt>
                <c:pt idx="2792">
                  <c:v>0.58571266203703709</c:v>
                </c:pt>
                <c:pt idx="2793">
                  <c:v>0.5857172453703704</c:v>
                </c:pt>
                <c:pt idx="2794">
                  <c:v>0.58572222222222226</c:v>
                </c:pt>
                <c:pt idx="2795">
                  <c:v>0.5857268518518518</c:v>
                </c:pt>
                <c:pt idx="2796">
                  <c:v>0.58573188657407405</c:v>
                </c:pt>
                <c:pt idx="2797">
                  <c:v>0.58573651620370371</c:v>
                </c:pt>
                <c:pt idx="2798">
                  <c:v>0.58574263888888889</c:v>
                </c:pt>
                <c:pt idx="2799">
                  <c:v>0.58574749999999998</c:v>
                </c:pt>
                <c:pt idx="2800">
                  <c:v>0.58575236111111117</c:v>
                </c:pt>
                <c:pt idx="2801">
                  <c:v>0.58575699074074072</c:v>
                </c:pt>
                <c:pt idx="2802">
                  <c:v>0.5857619097222222</c:v>
                </c:pt>
                <c:pt idx="2803">
                  <c:v>0.58576649305555561</c:v>
                </c:pt>
                <c:pt idx="2804">
                  <c:v>0.58577094907407401</c:v>
                </c:pt>
                <c:pt idx="2805">
                  <c:v>0.58577569444444444</c:v>
                </c:pt>
                <c:pt idx="2806">
                  <c:v>0.5857803240740741</c:v>
                </c:pt>
                <c:pt idx="2807">
                  <c:v>0.58578501157407403</c:v>
                </c:pt>
                <c:pt idx="2808">
                  <c:v>0.58578958333333331</c:v>
                </c:pt>
                <c:pt idx="2809">
                  <c:v>0.58579432870370374</c:v>
                </c:pt>
                <c:pt idx="2810">
                  <c:v>0.58579913194444444</c:v>
                </c:pt>
                <c:pt idx="2811">
                  <c:v>0.5858037615740741</c:v>
                </c:pt>
                <c:pt idx="2812">
                  <c:v>0.58580827546296299</c:v>
                </c:pt>
                <c:pt idx="2813">
                  <c:v>0.5858128587962963</c:v>
                </c:pt>
                <c:pt idx="2814">
                  <c:v>0.58581746527777778</c:v>
                </c:pt>
                <c:pt idx="2815">
                  <c:v>0.58582251157407406</c:v>
                </c:pt>
                <c:pt idx="2816">
                  <c:v>0.58582708333333333</c:v>
                </c:pt>
                <c:pt idx="2817">
                  <c:v>0.58583177083333327</c:v>
                </c:pt>
                <c:pt idx="2818">
                  <c:v>0.58583628472222216</c:v>
                </c:pt>
                <c:pt idx="2819">
                  <c:v>0.58584068287037039</c:v>
                </c:pt>
                <c:pt idx="2820">
                  <c:v>0.58584537037037043</c:v>
                </c:pt>
                <c:pt idx="2821">
                  <c:v>0.5858499421296296</c:v>
                </c:pt>
                <c:pt idx="2822">
                  <c:v>0.58585462962962964</c:v>
                </c:pt>
                <c:pt idx="2823">
                  <c:v>0.58585915509259257</c:v>
                </c:pt>
                <c:pt idx="2824">
                  <c:v>0.58586355324074069</c:v>
                </c:pt>
                <c:pt idx="2825">
                  <c:v>0.58586824074074073</c:v>
                </c:pt>
                <c:pt idx="2826">
                  <c:v>0.58587275462962962</c:v>
                </c:pt>
                <c:pt idx="2827">
                  <c:v>0.58587721064814813</c:v>
                </c:pt>
                <c:pt idx="2828">
                  <c:v>0.58588184027777779</c:v>
                </c:pt>
                <c:pt idx="2829">
                  <c:v>0.58588635416666668</c:v>
                </c:pt>
                <c:pt idx="2830">
                  <c:v>0.58589121527777777</c:v>
                </c:pt>
                <c:pt idx="2831">
                  <c:v>0.58589567129629627</c:v>
                </c:pt>
                <c:pt idx="2832">
                  <c:v>0.58590018518518516</c:v>
                </c:pt>
                <c:pt idx="2833">
                  <c:v>0.58590475694444444</c:v>
                </c:pt>
                <c:pt idx="2834">
                  <c:v>0.58590939814814813</c:v>
                </c:pt>
                <c:pt idx="2835">
                  <c:v>0.58591408564814818</c:v>
                </c:pt>
                <c:pt idx="2836">
                  <c:v>0.58591859953703707</c:v>
                </c:pt>
                <c:pt idx="2837">
                  <c:v>0.58592328703703711</c:v>
                </c:pt>
                <c:pt idx="2838">
                  <c:v>0.58592809027777781</c:v>
                </c:pt>
                <c:pt idx="2839">
                  <c:v>0.58593312500000005</c:v>
                </c:pt>
                <c:pt idx="2840">
                  <c:v>0.5859381597222223</c:v>
                </c:pt>
                <c:pt idx="2841">
                  <c:v>0.58594284722222223</c:v>
                </c:pt>
                <c:pt idx="2842">
                  <c:v>0.58594840277777782</c:v>
                </c:pt>
                <c:pt idx="2843">
                  <c:v>0.58595291666666671</c:v>
                </c:pt>
                <c:pt idx="2844">
                  <c:v>0.58595761574074079</c:v>
                </c:pt>
                <c:pt idx="2845">
                  <c:v>0.58596212962962968</c:v>
                </c:pt>
                <c:pt idx="2846">
                  <c:v>0.585966875</c:v>
                </c:pt>
                <c:pt idx="2847">
                  <c:v>0.58597162037037032</c:v>
                </c:pt>
                <c:pt idx="2848">
                  <c:v>0.5859761921296297</c:v>
                </c:pt>
                <c:pt idx="2849">
                  <c:v>0.58598111111111117</c:v>
                </c:pt>
                <c:pt idx="2850">
                  <c:v>0.58598562500000007</c:v>
                </c:pt>
                <c:pt idx="2851">
                  <c:v>0.5859903125</c:v>
                </c:pt>
                <c:pt idx="2852">
                  <c:v>0.58599494212962966</c:v>
                </c:pt>
                <c:pt idx="2853">
                  <c:v>0.58599974537037036</c:v>
                </c:pt>
                <c:pt idx="2854">
                  <c:v>0.58600432870370367</c:v>
                </c:pt>
                <c:pt idx="2855">
                  <c:v>0.58600895833333333</c:v>
                </c:pt>
                <c:pt idx="2856">
                  <c:v>0.58601364583333326</c:v>
                </c:pt>
                <c:pt idx="2857">
                  <c:v>0.58601833333333331</c:v>
                </c:pt>
                <c:pt idx="2858">
                  <c:v>0.58602302083333335</c:v>
                </c:pt>
                <c:pt idx="2859">
                  <c:v>0.58602793981481482</c:v>
                </c:pt>
                <c:pt idx="2860">
                  <c:v>0.58603268518518525</c:v>
                </c:pt>
                <c:pt idx="2861">
                  <c:v>0.58603725694444442</c:v>
                </c:pt>
                <c:pt idx="2862">
                  <c:v>0.58604194444444446</c:v>
                </c:pt>
                <c:pt idx="2863">
                  <c:v>0.58604674768518517</c:v>
                </c:pt>
                <c:pt idx="2864">
                  <c:v>0.58605138888888886</c:v>
                </c:pt>
                <c:pt idx="2865">
                  <c:v>0.58605636574074071</c:v>
                </c:pt>
                <c:pt idx="2866">
                  <c:v>0.58606082175925922</c:v>
                </c:pt>
                <c:pt idx="2867">
                  <c:v>0.58606527777777784</c:v>
                </c:pt>
                <c:pt idx="2868">
                  <c:v>0.58607013888888893</c:v>
                </c:pt>
                <c:pt idx="2869">
                  <c:v>0.58607453703703705</c:v>
                </c:pt>
                <c:pt idx="2870">
                  <c:v>0.58607922453703709</c:v>
                </c:pt>
                <c:pt idx="2871">
                  <c:v>0.58608391203703702</c:v>
                </c:pt>
                <c:pt idx="2872">
                  <c:v>0.58608859953703707</c:v>
                </c:pt>
                <c:pt idx="2873">
                  <c:v>0.58609334490740739</c:v>
                </c:pt>
                <c:pt idx="2874">
                  <c:v>0.58609833333333328</c:v>
                </c:pt>
                <c:pt idx="2875">
                  <c:v>0.58610296296296294</c:v>
                </c:pt>
                <c:pt idx="2876">
                  <c:v>0.58610776620370364</c:v>
                </c:pt>
                <c:pt idx="2877">
                  <c:v>0.58611384259259258</c:v>
                </c:pt>
                <c:pt idx="2878">
                  <c:v>0.58611841435185186</c:v>
                </c:pt>
                <c:pt idx="2879">
                  <c:v>0.58612321759259256</c:v>
                </c:pt>
                <c:pt idx="2880">
                  <c:v>0.58612784722222222</c:v>
                </c:pt>
                <c:pt idx="2881">
                  <c:v>0.58613259259259254</c:v>
                </c:pt>
                <c:pt idx="2882">
                  <c:v>0.5861372222222222</c:v>
                </c:pt>
                <c:pt idx="2883">
                  <c:v>0.58614185185185186</c:v>
                </c:pt>
                <c:pt idx="2884">
                  <c:v>0.58614678240740747</c:v>
                </c:pt>
                <c:pt idx="2885">
                  <c:v>0.58615129629629636</c:v>
                </c:pt>
                <c:pt idx="2886">
                  <c:v>0.58615604166666668</c:v>
                </c:pt>
                <c:pt idx="2887">
                  <c:v>0.58616061342592596</c:v>
                </c:pt>
                <c:pt idx="2888">
                  <c:v>0.58616530092592589</c:v>
                </c:pt>
                <c:pt idx="2889">
                  <c:v>0.58617004629629632</c:v>
                </c:pt>
                <c:pt idx="2890">
                  <c:v>0.58617502314814818</c:v>
                </c:pt>
                <c:pt idx="2891">
                  <c:v>0.58617965277777773</c:v>
                </c:pt>
                <c:pt idx="2892">
                  <c:v>0.58618440972222219</c:v>
                </c:pt>
                <c:pt idx="2893">
                  <c:v>0.58618915509259262</c:v>
                </c:pt>
                <c:pt idx="2894">
                  <c:v>0.58619378472222217</c:v>
                </c:pt>
                <c:pt idx="2895">
                  <c:v>0.58619864583333336</c:v>
                </c:pt>
                <c:pt idx="2896">
                  <c:v>0.58620327546296302</c:v>
                </c:pt>
                <c:pt idx="2897">
                  <c:v>0.58620784722222219</c:v>
                </c:pt>
                <c:pt idx="2898">
                  <c:v>0.58621270833333339</c:v>
                </c:pt>
                <c:pt idx="2899">
                  <c:v>0.58621745370370371</c:v>
                </c:pt>
                <c:pt idx="2900">
                  <c:v>0.58622214120370375</c:v>
                </c:pt>
                <c:pt idx="2901">
                  <c:v>0.58622707175925926</c:v>
                </c:pt>
                <c:pt idx="2902">
                  <c:v>0.58623181712962957</c:v>
                </c:pt>
                <c:pt idx="2903">
                  <c:v>0.58623627314814819</c:v>
                </c:pt>
                <c:pt idx="2904">
                  <c:v>0.58624084490740735</c:v>
                </c:pt>
                <c:pt idx="2905">
                  <c:v>0.58624552083333337</c:v>
                </c:pt>
                <c:pt idx="2906">
                  <c:v>0.58625032407407407</c:v>
                </c:pt>
                <c:pt idx="2907">
                  <c:v>0.58625495370370373</c:v>
                </c:pt>
                <c:pt idx="2908">
                  <c:v>0.58625940972222224</c:v>
                </c:pt>
                <c:pt idx="2909">
                  <c:v>0.58626421296296294</c:v>
                </c:pt>
                <c:pt idx="2910">
                  <c:v>0.5862688425925926</c:v>
                </c:pt>
                <c:pt idx="2911">
                  <c:v>0.5862746875</c:v>
                </c:pt>
                <c:pt idx="2912">
                  <c:v>0.58627961805555551</c:v>
                </c:pt>
                <c:pt idx="2913">
                  <c:v>0.58628442129629632</c:v>
                </c:pt>
                <c:pt idx="2914">
                  <c:v>0.58628905092592587</c:v>
                </c:pt>
                <c:pt idx="2915">
                  <c:v>0.58629373842592591</c:v>
                </c:pt>
                <c:pt idx="2916">
                  <c:v>0.58629865740740739</c:v>
                </c:pt>
                <c:pt idx="2917">
                  <c:v>0.58630322916666666</c:v>
                </c:pt>
                <c:pt idx="2918">
                  <c:v>0.58630832175925929</c:v>
                </c:pt>
                <c:pt idx="2919">
                  <c:v>0.58631312499999999</c:v>
                </c:pt>
                <c:pt idx="2920">
                  <c:v>0.58631781250000004</c:v>
                </c:pt>
                <c:pt idx="2921">
                  <c:v>0.5863224421296297</c:v>
                </c:pt>
                <c:pt idx="2922">
                  <c:v>0.58632708333333328</c:v>
                </c:pt>
                <c:pt idx="2923">
                  <c:v>0.58633177083333332</c:v>
                </c:pt>
                <c:pt idx="2924">
                  <c:v>0.58633651620370364</c:v>
                </c:pt>
                <c:pt idx="2925">
                  <c:v>0.58634097222222226</c:v>
                </c:pt>
                <c:pt idx="2926">
                  <c:v>0.58634571759259257</c:v>
                </c:pt>
                <c:pt idx="2927">
                  <c:v>0.58635063657407405</c:v>
                </c:pt>
                <c:pt idx="2928">
                  <c:v>0.58635572916666667</c:v>
                </c:pt>
                <c:pt idx="2929">
                  <c:v>0.58636070601851853</c:v>
                </c:pt>
                <c:pt idx="2930">
                  <c:v>0.58636550925925923</c:v>
                </c:pt>
                <c:pt idx="2931">
                  <c:v>0.58637019675925928</c:v>
                </c:pt>
                <c:pt idx="2932">
                  <c:v>0.5863750694444444</c:v>
                </c:pt>
                <c:pt idx="2933">
                  <c:v>0.58637958333333329</c:v>
                </c:pt>
                <c:pt idx="2934">
                  <c:v>0.58638432870370372</c:v>
                </c:pt>
                <c:pt idx="2935">
                  <c:v>0.58638936342592596</c:v>
                </c:pt>
                <c:pt idx="2936">
                  <c:v>0.58639428240740743</c:v>
                </c:pt>
                <c:pt idx="2937">
                  <c:v>0.58639896990740736</c:v>
                </c:pt>
                <c:pt idx="2938">
                  <c:v>0.58640383101851856</c:v>
                </c:pt>
                <c:pt idx="2939">
                  <c:v>0.58640875000000003</c:v>
                </c:pt>
                <c:pt idx="2940">
                  <c:v>0.58641361111111112</c:v>
                </c:pt>
                <c:pt idx="2941">
                  <c:v>0.58641870370370375</c:v>
                </c:pt>
                <c:pt idx="2942">
                  <c:v>0.58642351851851848</c:v>
                </c:pt>
                <c:pt idx="2943">
                  <c:v>0.58642849537037034</c:v>
                </c:pt>
                <c:pt idx="2944">
                  <c:v>0.58643439814814813</c:v>
                </c:pt>
                <c:pt idx="2945">
                  <c:v>0.5864393171296296</c:v>
                </c:pt>
                <c:pt idx="2946">
                  <c:v>0.58644394675925926</c:v>
                </c:pt>
                <c:pt idx="2947">
                  <c:v>0.58644869212962958</c:v>
                </c:pt>
                <c:pt idx="2948">
                  <c:v>0.58645349537037039</c:v>
                </c:pt>
                <c:pt idx="2949">
                  <c:v>0.58645835648148148</c:v>
                </c:pt>
                <c:pt idx="2950">
                  <c:v>0.58646321759259257</c:v>
                </c:pt>
                <c:pt idx="2951">
                  <c:v>0.58646791666666664</c:v>
                </c:pt>
                <c:pt idx="2952">
                  <c:v>0.58647260416666669</c:v>
                </c:pt>
                <c:pt idx="2953">
                  <c:v>0.58647740740740739</c:v>
                </c:pt>
                <c:pt idx="2954">
                  <c:v>0.58648221064814809</c:v>
                </c:pt>
                <c:pt idx="2955">
                  <c:v>0.58648707175925929</c:v>
                </c:pt>
                <c:pt idx="2956">
                  <c:v>0.58649222222222219</c:v>
                </c:pt>
                <c:pt idx="2957">
                  <c:v>0.58649702546296301</c:v>
                </c:pt>
                <c:pt idx="2958">
                  <c:v>0.58650171296296294</c:v>
                </c:pt>
                <c:pt idx="2959">
                  <c:v>0.58650640046296298</c:v>
                </c:pt>
                <c:pt idx="2960">
                  <c:v>0.5865111458333333</c:v>
                </c:pt>
                <c:pt idx="2961">
                  <c:v>0.58651607638888892</c:v>
                </c:pt>
                <c:pt idx="2962">
                  <c:v>0.58652105324074078</c:v>
                </c:pt>
                <c:pt idx="2963">
                  <c:v>0.58652591435185186</c:v>
                </c:pt>
                <c:pt idx="2964">
                  <c:v>0.58653135416666669</c:v>
                </c:pt>
                <c:pt idx="2965">
                  <c:v>0.58653829861111106</c:v>
                </c:pt>
                <c:pt idx="2966">
                  <c:v>0.58654339120370369</c:v>
                </c:pt>
                <c:pt idx="2967">
                  <c:v>0.58654825231481478</c:v>
                </c:pt>
                <c:pt idx="2968">
                  <c:v>0.58655293981481482</c:v>
                </c:pt>
                <c:pt idx="2969">
                  <c:v>0.58655745370370371</c:v>
                </c:pt>
                <c:pt idx="2970">
                  <c:v>0.58656225694444442</c:v>
                </c:pt>
                <c:pt idx="2971">
                  <c:v>0.58657094907407414</c:v>
                </c:pt>
                <c:pt idx="2972">
                  <c:v>0.58657552083333331</c:v>
                </c:pt>
                <c:pt idx="2973">
                  <c:v>0.58658032407407401</c:v>
                </c:pt>
                <c:pt idx="2974">
                  <c:v>0.58658513888888886</c:v>
                </c:pt>
                <c:pt idx="2975">
                  <c:v>0.58658976851851852</c:v>
                </c:pt>
                <c:pt idx="2976">
                  <c:v>0.58659452546296298</c:v>
                </c:pt>
                <c:pt idx="2977">
                  <c:v>0.5866003125</c:v>
                </c:pt>
                <c:pt idx="2978">
                  <c:v>0.5866047685185185</c:v>
                </c:pt>
                <c:pt idx="2979">
                  <c:v>0.58660945601851855</c:v>
                </c:pt>
                <c:pt idx="2980">
                  <c:v>0.58661420138888887</c:v>
                </c:pt>
                <c:pt idx="2981">
                  <c:v>0.5866185995370371</c:v>
                </c:pt>
                <c:pt idx="2982">
                  <c:v>0.5866240972222222</c:v>
                </c:pt>
                <c:pt idx="2983">
                  <c:v>0.58662895833333339</c:v>
                </c:pt>
                <c:pt idx="2984">
                  <c:v>0.58663347222222229</c:v>
                </c:pt>
                <c:pt idx="2985">
                  <c:v>0.5866382175925926</c:v>
                </c:pt>
                <c:pt idx="2986">
                  <c:v>0.58664296296296292</c:v>
                </c:pt>
                <c:pt idx="2987">
                  <c:v>0.58664771990740738</c:v>
                </c:pt>
              </c:numCache>
            </c:numRef>
          </c:xVal>
          <c:yVal>
            <c:numRef>
              <c:f>'2015_11_02-13_42_47'!$B$2:$B$2996</c:f>
              <c:numCache>
                <c:formatCode>General</c:formatCode>
                <c:ptCount val="2995"/>
                <c:pt idx="0">
                  <c:v>41.11</c:v>
                </c:pt>
                <c:pt idx="1">
                  <c:v>41.11</c:v>
                </c:pt>
                <c:pt idx="2">
                  <c:v>41.11</c:v>
                </c:pt>
                <c:pt idx="3">
                  <c:v>41.11</c:v>
                </c:pt>
                <c:pt idx="4">
                  <c:v>41.11</c:v>
                </c:pt>
                <c:pt idx="5">
                  <c:v>41.11</c:v>
                </c:pt>
                <c:pt idx="6">
                  <c:v>41.1</c:v>
                </c:pt>
                <c:pt idx="7">
                  <c:v>41.1</c:v>
                </c:pt>
                <c:pt idx="8">
                  <c:v>41.1</c:v>
                </c:pt>
                <c:pt idx="9">
                  <c:v>41.09</c:v>
                </c:pt>
                <c:pt idx="10">
                  <c:v>41.09</c:v>
                </c:pt>
                <c:pt idx="11">
                  <c:v>41.09</c:v>
                </c:pt>
                <c:pt idx="12">
                  <c:v>41.09</c:v>
                </c:pt>
                <c:pt idx="13">
                  <c:v>41.09</c:v>
                </c:pt>
                <c:pt idx="14">
                  <c:v>41.09</c:v>
                </c:pt>
                <c:pt idx="15">
                  <c:v>41.09</c:v>
                </c:pt>
                <c:pt idx="16">
                  <c:v>41.09</c:v>
                </c:pt>
                <c:pt idx="17">
                  <c:v>41.09</c:v>
                </c:pt>
                <c:pt idx="18">
                  <c:v>41.09</c:v>
                </c:pt>
                <c:pt idx="19">
                  <c:v>41.09</c:v>
                </c:pt>
                <c:pt idx="20">
                  <c:v>41.09</c:v>
                </c:pt>
                <c:pt idx="21">
                  <c:v>41.09</c:v>
                </c:pt>
                <c:pt idx="22">
                  <c:v>41.09</c:v>
                </c:pt>
                <c:pt idx="23">
                  <c:v>41.09</c:v>
                </c:pt>
                <c:pt idx="24">
                  <c:v>41.09</c:v>
                </c:pt>
                <c:pt idx="25">
                  <c:v>41.09</c:v>
                </c:pt>
                <c:pt idx="26">
                  <c:v>41.09</c:v>
                </c:pt>
                <c:pt idx="27">
                  <c:v>41.09</c:v>
                </c:pt>
                <c:pt idx="28">
                  <c:v>41.09</c:v>
                </c:pt>
                <c:pt idx="29">
                  <c:v>41.09</c:v>
                </c:pt>
                <c:pt idx="30">
                  <c:v>41.09</c:v>
                </c:pt>
                <c:pt idx="31">
                  <c:v>41.09</c:v>
                </c:pt>
                <c:pt idx="32">
                  <c:v>41.09</c:v>
                </c:pt>
                <c:pt idx="33">
                  <c:v>41.09</c:v>
                </c:pt>
                <c:pt idx="34">
                  <c:v>41.09</c:v>
                </c:pt>
                <c:pt idx="35">
                  <c:v>41.09</c:v>
                </c:pt>
                <c:pt idx="36">
                  <c:v>41.09</c:v>
                </c:pt>
                <c:pt idx="37">
                  <c:v>41.09</c:v>
                </c:pt>
                <c:pt idx="38">
                  <c:v>41.09</c:v>
                </c:pt>
                <c:pt idx="39">
                  <c:v>41.09</c:v>
                </c:pt>
                <c:pt idx="40">
                  <c:v>41.08</c:v>
                </c:pt>
                <c:pt idx="41">
                  <c:v>41.08</c:v>
                </c:pt>
                <c:pt idx="42">
                  <c:v>41.08</c:v>
                </c:pt>
                <c:pt idx="43">
                  <c:v>41.08</c:v>
                </c:pt>
                <c:pt idx="44">
                  <c:v>41.08</c:v>
                </c:pt>
                <c:pt idx="45">
                  <c:v>41.08</c:v>
                </c:pt>
                <c:pt idx="46">
                  <c:v>41.08</c:v>
                </c:pt>
                <c:pt idx="47">
                  <c:v>41.08</c:v>
                </c:pt>
                <c:pt idx="48">
                  <c:v>41.08</c:v>
                </c:pt>
                <c:pt idx="49">
                  <c:v>41.08</c:v>
                </c:pt>
                <c:pt idx="50">
                  <c:v>41.07</c:v>
                </c:pt>
                <c:pt idx="51">
                  <c:v>41.07</c:v>
                </c:pt>
                <c:pt idx="52">
                  <c:v>41.07</c:v>
                </c:pt>
                <c:pt idx="53">
                  <c:v>41.06</c:v>
                </c:pt>
                <c:pt idx="54">
                  <c:v>41.06</c:v>
                </c:pt>
                <c:pt idx="55">
                  <c:v>41.06</c:v>
                </c:pt>
                <c:pt idx="56">
                  <c:v>41.05</c:v>
                </c:pt>
                <c:pt idx="57">
                  <c:v>41.05</c:v>
                </c:pt>
                <c:pt idx="58">
                  <c:v>41.05</c:v>
                </c:pt>
                <c:pt idx="59">
                  <c:v>41.05</c:v>
                </c:pt>
                <c:pt idx="60">
                  <c:v>41.05</c:v>
                </c:pt>
                <c:pt idx="61">
                  <c:v>41.05</c:v>
                </c:pt>
                <c:pt idx="62">
                  <c:v>41.04</c:v>
                </c:pt>
                <c:pt idx="63">
                  <c:v>41.04</c:v>
                </c:pt>
                <c:pt idx="64">
                  <c:v>41.04</c:v>
                </c:pt>
                <c:pt idx="65">
                  <c:v>41.04</c:v>
                </c:pt>
                <c:pt idx="66">
                  <c:v>41.03</c:v>
                </c:pt>
                <c:pt idx="67">
                  <c:v>41.03</c:v>
                </c:pt>
                <c:pt idx="68">
                  <c:v>41.02</c:v>
                </c:pt>
                <c:pt idx="69">
                  <c:v>41.02</c:v>
                </c:pt>
                <c:pt idx="70">
                  <c:v>41.01</c:v>
                </c:pt>
                <c:pt idx="71">
                  <c:v>41.01</c:v>
                </c:pt>
                <c:pt idx="72">
                  <c:v>41.01</c:v>
                </c:pt>
                <c:pt idx="73">
                  <c:v>41</c:v>
                </c:pt>
                <c:pt idx="74">
                  <c:v>41</c:v>
                </c:pt>
                <c:pt idx="75">
                  <c:v>41</c:v>
                </c:pt>
                <c:pt idx="76">
                  <c:v>41</c:v>
                </c:pt>
                <c:pt idx="77">
                  <c:v>41</c:v>
                </c:pt>
                <c:pt idx="78">
                  <c:v>41</c:v>
                </c:pt>
                <c:pt idx="79">
                  <c:v>41</c:v>
                </c:pt>
                <c:pt idx="80">
                  <c:v>41</c:v>
                </c:pt>
                <c:pt idx="81">
                  <c:v>41</c:v>
                </c:pt>
                <c:pt idx="82">
                  <c:v>41</c:v>
                </c:pt>
                <c:pt idx="83">
                  <c:v>40.99</c:v>
                </c:pt>
                <c:pt idx="84">
                  <c:v>40.99</c:v>
                </c:pt>
                <c:pt idx="85">
                  <c:v>40.99</c:v>
                </c:pt>
                <c:pt idx="86">
                  <c:v>40.99</c:v>
                </c:pt>
                <c:pt idx="87">
                  <c:v>40.99</c:v>
                </c:pt>
                <c:pt idx="88">
                  <c:v>40.99</c:v>
                </c:pt>
                <c:pt idx="89">
                  <c:v>40.99</c:v>
                </c:pt>
                <c:pt idx="90">
                  <c:v>40.99</c:v>
                </c:pt>
                <c:pt idx="91">
                  <c:v>40.99</c:v>
                </c:pt>
                <c:pt idx="92">
                  <c:v>40.99</c:v>
                </c:pt>
                <c:pt idx="93">
                  <c:v>40.99</c:v>
                </c:pt>
                <c:pt idx="94">
                  <c:v>40.99</c:v>
                </c:pt>
                <c:pt idx="95">
                  <c:v>40.99</c:v>
                </c:pt>
                <c:pt idx="96">
                  <c:v>40.99</c:v>
                </c:pt>
                <c:pt idx="97">
                  <c:v>40.99</c:v>
                </c:pt>
                <c:pt idx="98">
                  <c:v>40.99</c:v>
                </c:pt>
                <c:pt idx="99">
                  <c:v>40.99</c:v>
                </c:pt>
                <c:pt idx="100">
                  <c:v>40.99</c:v>
                </c:pt>
                <c:pt idx="101">
                  <c:v>40.99</c:v>
                </c:pt>
                <c:pt idx="102">
                  <c:v>40.99</c:v>
                </c:pt>
                <c:pt idx="103">
                  <c:v>40.99</c:v>
                </c:pt>
                <c:pt idx="104">
                  <c:v>40.99</c:v>
                </c:pt>
                <c:pt idx="105">
                  <c:v>40.99</c:v>
                </c:pt>
                <c:pt idx="106">
                  <c:v>40.99</c:v>
                </c:pt>
                <c:pt idx="107">
                  <c:v>40.99</c:v>
                </c:pt>
                <c:pt idx="108">
                  <c:v>40.99</c:v>
                </c:pt>
                <c:pt idx="109">
                  <c:v>40.99</c:v>
                </c:pt>
                <c:pt idx="110">
                  <c:v>40.99</c:v>
                </c:pt>
                <c:pt idx="111">
                  <c:v>40.99</c:v>
                </c:pt>
                <c:pt idx="112">
                  <c:v>40.99</c:v>
                </c:pt>
                <c:pt idx="113">
                  <c:v>40.99</c:v>
                </c:pt>
                <c:pt idx="114">
                  <c:v>40.99</c:v>
                </c:pt>
                <c:pt idx="115">
                  <c:v>40.99</c:v>
                </c:pt>
                <c:pt idx="116">
                  <c:v>40.99</c:v>
                </c:pt>
                <c:pt idx="117">
                  <c:v>41</c:v>
                </c:pt>
                <c:pt idx="118">
                  <c:v>41.02</c:v>
                </c:pt>
                <c:pt idx="119">
                  <c:v>41.04</c:v>
                </c:pt>
                <c:pt idx="120">
                  <c:v>41.06</c:v>
                </c:pt>
                <c:pt idx="121">
                  <c:v>41.08</c:v>
                </c:pt>
                <c:pt idx="122">
                  <c:v>41.11</c:v>
                </c:pt>
                <c:pt idx="123">
                  <c:v>41.14</c:v>
                </c:pt>
                <c:pt idx="124">
                  <c:v>41.18</c:v>
                </c:pt>
                <c:pt idx="125">
                  <c:v>41.22</c:v>
                </c:pt>
                <c:pt idx="126">
                  <c:v>41.28</c:v>
                </c:pt>
                <c:pt idx="127">
                  <c:v>41.34</c:v>
                </c:pt>
                <c:pt idx="128">
                  <c:v>41.37</c:v>
                </c:pt>
                <c:pt idx="129">
                  <c:v>41.4</c:v>
                </c:pt>
                <c:pt idx="130">
                  <c:v>41.45</c:v>
                </c:pt>
                <c:pt idx="131">
                  <c:v>41.5</c:v>
                </c:pt>
                <c:pt idx="132">
                  <c:v>41.56</c:v>
                </c:pt>
                <c:pt idx="133">
                  <c:v>41.63</c:v>
                </c:pt>
                <c:pt idx="134">
                  <c:v>41.71</c:v>
                </c:pt>
                <c:pt idx="135">
                  <c:v>41.77</c:v>
                </c:pt>
                <c:pt idx="136">
                  <c:v>41.85</c:v>
                </c:pt>
                <c:pt idx="137">
                  <c:v>41.94</c:v>
                </c:pt>
                <c:pt idx="138">
                  <c:v>42.06</c:v>
                </c:pt>
                <c:pt idx="139">
                  <c:v>42.19</c:v>
                </c:pt>
                <c:pt idx="140">
                  <c:v>42.34</c:v>
                </c:pt>
                <c:pt idx="141">
                  <c:v>42.49</c:v>
                </c:pt>
                <c:pt idx="142">
                  <c:v>42.64</c:v>
                </c:pt>
                <c:pt idx="143">
                  <c:v>42.81</c:v>
                </c:pt>
                <c:pt idx="144">
                  <c:v>42.97</c:v>
                </c:pt>
                <c:pt idx="145">
                  <c:v>43.15</c:v>
                </c:pt>
                <c:pt idx="146">
                  <c:v>43.35</c:v>
                </c:pt>
                <c:pt idx="147">
                  <c:v>43.55</c:v>
                </c:pt>
                <c:pt idx="148">
                  <c:v>43.73</c:v>
                </c:pt>
                <c:pt idx="149">
                  <c:v>43.94</c:v>
                </c:pt>
                <c:pt idx="150">
                  <c:v>44.15</c:v>
                </c:pt>
                <c:pt idx="151">
                  <c:v>44.34</c:v>
                </c:pt>
                <c:pt idx="152">
                  <c:v>44.53</c:v>
                </c:pt>
                <c:pt idx="153">
                  <c:v>44.73</c:v>
                </c:pt>
                <c:pt idx="154">
                  <c:v>44.92</c:v>
                </c:pt>
                <c:pt idx="155">
                  <c:v>45.11</c:v>
                </c:pt>
                <c:pt idx="156">
                  <c:v>45.31</c:v>
                </c:pt>
                <c:pt idx="157">
                  <c:v>45.5</c:v>
                </c:pt>
                <c:pt idx="158">
                  <c:v>45.7</c:v>
                </c:pt>
                <c:pt idx="159">
                  <c:v>45.92</c:v>
                </c:pt>
                <c:pt idx="160">
                  <c:v>46.11</c:v>
                </c:pt>
                <c:pt idx="161">
                  <c:v>46.33</c:v>
                </c:pt>
                <c:pt idx="162">
                  <c:v>46.56</c:v>
                </c:pt>
                <c:pt idx="163">
                  <c:v>46.78</c:v>
                </c:pt>
                <c:pt idx="164">
                  <c:v>47</c:v>
                </c:pt>
                <c:pt idx="165">
                  <c:v>47.23</c:v>
                </c:pt>
                <c:pt idx="166">
                  <c:v>47.45</c:v>
                </c:pt>
                <c:pt idx="167">
                  <c:v>47.65</c:v>
                </c:pt>
                <c:pt idx="168">
                  <c:v>47.86</c:v>
                </c:pt>
                <c:pt idx="169">
                  <c:v>48.07</c:v>
                </c:pt>
                <c:pt idx="170">
                  <c:v>48.28</c:v>
                </c:pt>
                <c:pt idx="171">
                  <c:v>48.49</c:v>
                </c:pt>
                <c:pt idx="172">
                  <c:v>48.71</c:v>
                </c:pt>
                <c:pt idx="173">
                  <c:v>48.92</c:v>
                </c:pt>
                <c:pt idx="174">
                  <c:v>49.13</c:v>
                </c:pt>
                <c:pt idx="175">
                  <c:v>49.34</c:v>
                </c:pt>
                <c:pt idx="176">
                  <c:v>49.55</c:v>
                </c:pt>
                <c:pt idx="177">
                  <c:v>49.76</c:v>
                </c:pt>
                <c:pt idx="178">
                  <c:v>49.97</c:v>
                </c:pt>
                <c:pt idx="179">
                  <c:v>50.16</c:v>
                </c:pt>
                <c:pt idx="180">
                  <c:v>50.36</c:v>
                </c:pt>
                <c:pt idx="181">
                  <c:v>50.57</c:v>
                </c:pt>
                <c:pt idx="182">
                  <c:v>50.79</c:v>
                </c:pt>
                <c:pt idx="183">
                  <c:v>51</c:v>
                </c:pt>
                <c:pt idx="184">
                  <c:v>51.22</c:v>
                </c:pt>
                <c:pt idx="185">
                  <c:v>51.41</c:v>
                </c:pt>
                <c:pt idx="186">
                  <c:v>51.6</c:v>
                </c:pt>
                <c:pt idx="187">
                  <c:v>51.8</c:v>
                </c:pt>
                <c:pt idx="188">
                  <c:v>51.99</c:v>
                </c:pt>
                <c:pt idx="189">
                  <c:v>52.19</c:v>
                </c:pt>
                <c:pt idx="190">
                  <c:v>52.43</c:v>
                </c:pt>
                <c:pt idx="191">
                  <c:v>52.63</c:v>
                </c:pt>
                <c:pt idx="192">
                  <c:v>52.81</c:v>
                </c:pt>
                <c:pt idx="193">
                  <c:v>53.03</c:v>
                </c:pt>
                <c:pt idx="194">
                  <c:v>53.2</c:v>
                </c:pt>
                <c:pt idx="195">
                  <c:v>53.39</c:v>
                </c:pt>
                <c:pt idx="196">
                  <c:v>53.59</c:v>
                </c:pt>
                <c:pt idx="197">
                  <c:v>53.77</c:v>
                </c:pt>
                <c:pt idx="198">
                  <c:v>53.94</c:v>
                </c:pt>
                <c:pt idx="199">
                  <c:v>54.12</c:v>
                </c:pt>
                <c:pt idx="200">
                  <c:v>54.28</c:v>
                </c:pt>
                <c:pt idx="201">
                  <c:v>54.43</c:v>
                </c:pt>
                <c:pt idx="202">
                  <c:v>54.61</c:v>
                </c:pt>
                <c:pt idx="203">
                  <c:v>54.79</c:v>
                </c:pt>
                <c:pt idx="204">
                  <c:v>54.95</c:v>
                </c:pt>
                <c:pt idx="205">
                  <c:v>55.08</c:v>
                </c:pt>
                <c:pt idx="206">
                  <c:v>55.25</c:v>
                </c:pt>
                <c:pt idx="207">
                  <c:v>55.41</c:v>
                </c:pt>
                <c:pt idx="208">
                  <c:v>55.57</c:v>
                </c:pt>
                <c:pt idx="209">
                  <c:v>55.73</c:v>
                </c:pt>
                <c:pt idx="210">
                  <c:v>55.9</c:v>
                </c:pt>
                <c:pt idx="211">
                  <c:v>56.06</c:v>
                </c:pt>
                <c:pt idx="212">
                  <c:v>56.21</c:v>
                </c:pt>
                <c:pt idx="213">
                  <c:v>56.33</c:v>
                </c:pt>
                <c:pt idx="214">
                  <c:v>56.46</c:v>
                </c:pt>
                <c:pt idx="215">
                  <c:v>56.57</c:v>
                </c:pt>
                <c:pt idx="216">
                  <c:v>56.67</c:v>
                </c:pt>
                <c:pt idx="217">
                  <c:v>56.77</c:v>
                </c:pt>
                <c:pt idx="218">
                  <c:v>56.87</c:v>
                </c:pt>
                <c:pt idx="219">
                  <c:v>56.97</c:v>
                </c:pt>
                <c:pt idx="220">
                  <c:v>57.07</c:v>
                </c:pt>
                <c:pt idx="221">
                  <c:v>57.15</c:v>
                </c:pt>
                <c:pt idx="222">
                  <c:v>57.24</c:v>
                </c:pt>
                <c:pt idx="223">
                  <c:v>57.3</c:v>
                </c:pt>
                <c:pt idx="224">
                  <c:v>57.38</c:v>
                </c:pt>
                <c:pt idx="225">
                  <c:v>57.47</c:v>
                </c:pt>
                <c:pt idx="226">
                  <c:v>57.55</c:v>
                </c:pt>
                <c:pt idx="227">
                  <c:v>57.63</c:v>
                </c:pt>
                <c:pt idx="228">
                  <c:v>57.7</c:v>
                </c:pt>
                <c:pt idx="229">
                  <c:v>57.76</c:v>
                </c:pt>
                <c:pt idx="230">
                  <c:v>57.8</c:v>
                </c:pt>
                <c:pt idx="231">
                  <c:v>57.86</c:v>
                </c:pt>
                <c:pt idx="232">
                  <c:v>57.92</c:v>
                </c:pt>
                <c:pt idx="233">
                  <c:v>57.97</c:v>
                </c:pt>
                <c:pt idx="234">
                  <c:v>58</c:v>
                </c:pt>
                <c:pt idx="235">
                  <c:v>58.03</c:v>
                </c:pt>
                <c:pt idx="236">
                  <c:v>58.05</c:v>
                </c:pt>
                <c:pt idx="237">
                  <c:v>58.05</c:v>
                </c:pt>
                <c:pt idx="238">
                  <c:v>58.05</c:v>
                </c:pt>
                <c:pt idx="239">
                  <c:v>58.05</c:v>
                </c:pt>
                <c:pt idx="240">
                  <c:v>58.05</c:v>
                </c:pt>
                <c:pt idx="241">
                  <c:v>58.05</c:v>
                </c:pt>
                <c:pt idx="242">
                  <c:v>58.05</c:v>
                </c:pt>
                <c:pt idx="243">
                  <c:v>58.05</c:v>
                </c:pt>
                <c:pt idx="244">
                  <c:v>58.05</c:v>
                </c:pt>
                <c:pt idx="245">
                  <c:v>58.05</c:v>
                </c:pt>
                <c:pt idx="246">
                  <c:v>58.05</c:v>
                </c:pt>
                <c:pt idx="247">
                  <c:v>58.05</c:v>
                </c:pt>
                <c:pt idx="248">
                  <c:v>58.04</c:v>
                </c:pt>
                <c:pt idx="249">
                  <c:v>58.03</c:v>
                </c:pt>
                <c:pt idx="250">
                  <c:v>58</c:v>
                </c:pt>
                <c:pt idx="251">
                  <c:v>57.97</c:v>
                </c:pt>
                <c:pt idx="252">
                  <c:v>57.94</c:v>
                </c:pt>
                <c:pt idx="253">
                  <c:v>57.91</c:v>
                </c:pt>
                <c:pt idx="254">
                  <c:v>57.87</c:v>
                </c:pt>
                <c:pt idx="255">
                  <c:v>57.83</c:v>
                </c:pt>
                <c:pt idx="256">
                  <c:v>57.8</c:v>
                </c:pt>
                <c:pt idx="257">
                  <c:v>57.77</c:v>
                </c:pt>
                <c:pt idx="258">
                  <c:v>57.73</c:v>
                </c:pt>
                <c:pt idx="259">
                  <c:v>57.7</c:v>
                </c:pt>
                <c:pt idx="260">
                  <c:v>57.66</c:v>
                </c:pt>
                <c:pt idx="261">
                  <c:v>57.61</c:v>
                </c:pt>
                <c:pt idx="262">
                  <c:v>57.55</c:v>
                </c:pt>
                <c:pt idx="263">
                  <c:v>57.49</c:v>
                </c:pt>
                <c:pt idx="264">
                  <c:v>57.43</c:v>
                </c:pt>
                <c:pt idx="265">
                  <c:v>57.38</c:v>
                </c:pt>
                <c:pt idx="266">
                  <c:v>57.33</c:v>
                </c:pt>
                <c:pt idx="267">
                  <c:v>57.29</c:v>
                </c:pt>
                <c:pt idx="268">
                  <c:v>57.26</c:v>
                </c:pt>
                <c:pt idx="269">
                  <c:v>57.23</c:v>
                </c:pt>
                <c:pt idx="270">
                  <c:v>57.21</c:v>
                </c:pt>
                <c:pt idx="271">
                  <c:v>57.19</c:v>
                </c:pt>
                <c:pt idx="272">
                  <c:v>57.17</c:v>
                </c:pt>
                <c:pt idx="273">
                  <c:v>57.12</c:v>
                </c:pt>
                <c:pt idx="274">
                  <c:v>57.06</c:v>
                </c:pt>
                <c:pt idx="275">
                  <c:v>57</c:v>
                </c:pt>
                <c:pt idx="276">
                  <c:v>56.94</c:v>
                </c:pt>
                <c:pt idx="277">
                  <c:v>56.89</c:v>
                </c:pt>
                <c:pt idx="278">
                  <c:v>56.84</c:v>
                </c:pt>
                <c:pt idx="279">
                  <c:v>56.81</c:v>
                </c:pt>
                <c:pt idx="280">
                  <c:v>56.77</c:v>
                </c:pt>
                <c:pt idx="281">
                  <c:v>56.74</c:v>
                </c:pt>
                <c:pt idx="282">
                  <c:v>56.71</c:v>
                </c:pt>
                <c:pt idx="283">
                  <c:v>56.68</c:v>
                </c:pt>
                <c:pt idx="284">
                  <c:v>56.65</c:v>
                </c:pt>
                <c:pt idx="285">
                  <c:v>56.61</c:v>
                </c:pt>
                <c:pt idx="286">
                  <c:v>56.55</c:v>
                </c:pt>
                <c:pt idx="287">
                  <c:v>56.5</c:v>
                </c:pt>
                <c:pt idx="288">
                  <c:v>56.45</c:v>
                </c:pt>
                <c:pt idx="289">
                  <c:v>56.41</c:v>
                </c:pt>
                <c:pt idx="290">
                  <c:v>56.36</c:v>
                </c:pt>
                <c:pt idx="291">
                  <c:v>56.32</c:v>
                </c:pt>
                <c:pt idx="292">
                  <c:v>56.26</c:v>
                </c:pt>
                <c:pt idx="293">
                  <c:v>56.19</c:v>
                </c:pt>
                <c:pt idx="294">
                  <c:v>56.14</c:v>
                </c:pt>
                <c:pt idx="295">
                  <c:v>56.1</c:v>
                </c:pt>
                <c:pt idx="296">
                  <c:v>56.07</c:v>
                </c:pt>
                <c:pt idx="297">
                  <c:v>56.04</c:v>
                </c:pt>
                <c:pt idx="298">
                  <c:v>56.01</c:v>
                </c:pt>
                <c:pt idx="299">
                  <c:v>55.98</c:v>
                </c:pt>
                <c:pt idx="300">
                  <c:v>55.94</c:v>
                </c:pt>
                <c:pt idx="301">
                  <c:v>55.88</c:v>
                </c:pt>
                <c:pt idx="302">
                  <c:v>55.81</c:v>
                </c:pt>
                <c:pt idx="303">
                  <c:v>55.74</c:v>
                </c:pt>
                <c:pt idx="304">
                  <c:v>55.68</c:v>
                </c:pt>
                <c:pt idx="305">
                  <c:v>55.62</c:v>
                </c:pt>
                <c:pt idx="306">
                  <c:v>55.56</c:v>
                </c:pt>
                <c:pt idx="307">
                  <c:v>55.51</c:v>
                </c:pt>
                <c:pt idx="308">
                  <c:v>55.45</c:v>
                </c:pt>
                <c:pt idx="309">
                  <c:v>55.39</c:v>
                </c:pt>
                <c:pt idx="310">
                  <c:v>55.33</c:v>
                </c:pt>
                <c:pt idx="311">
                  <c:v>55.29</c:v>
                </c:pt>
                <c:pt idx="312">
                  <c:v>55.26</c:v>
                </c:pt>
                <c:pt idx="313">
                  <c:v>55.26</c:v>
                </c:pt>
                <c:pt idx="314">
                  <c:v>55.26</c:v>
                </c:pt>
                <c:pt idx="315">
                  <c:v>55.25</c:v>
                </c:pt>
                <c:pt idx="316">
                  <c:v>55.22</c:v>
                </c:pt>
                <c:pt idx="317">
                  <c:v>55.19</c:v>
                </c:pt>
                <c:pt idx="318">
                  <c:v>55.15</c:v>
                </c:pt>
                <c:pt idx="319">
                  <c:v>55.11</c:v>
                </c:pt>
                <c:pt idx="320">
                  <c:v>55.07</c:v>
                </c:pt>
                <c:pt idx="321">
                  <c:v>55.01</c:v>
                </c:pt>
                <c:pt idx="322">
                  <c:v>54.94</c:v>
                </c:pt>
                <c:pt idx="323">
                  <c:v>54.89</c:v>
                </c:pt>
                <c:pt idx="324">
                  <c:v>54.83</c:v>
                </c:pt>
                <c:pt idx="325">
                  <c:v>54.77</c:v>
                </c:pt>
                <c:pt idx="326">
                  <c:v>54.73</c:v>
                </c:pt>
                <c:pt idx="327">
                  <c:v>54.7</c:v>
                </c:pt>
                <c:pt idx="328">
                  <c:v>54.67</c:v>
                </c:pt>
                <c:pt idx="329">
                  <c:v>54.64</c:v>
                </c:pt>
                <c:pt idx="330">
                  <c:v>54.63</c:v>
                </c:pt>
                <c:pt idx="331">
                  <c:v>54.61</c:v>
                </c:pt>
                <c:pt idx="332">
                  <c:v>54.58</c:v>
                </c:pt>
                <c:pt idx="333">
                  <c:v>54.54</c:v>
                </c:pt>
                <c:pt idx="334">
                  <c:v>54.48</c:v>
                </c:pt>
                <c:pt idx="335">
                  <c:v>54.42</c:v>
                </c:pt>
                <c:pt idx="336">
                  <c:v>54.38</c:v>
                </c:pt>
                <c:pt idx="337">
                  <c:v>54.33</c:v>
                </c:pt>
                <c:pt idx="338">
                  <c:v>54.29</c:v>
                </c:pt>
                <c:pt idx="339">
                  <c:v>54.24</c:v>
                </c:pt>
                <c:pt idx="340">
                  <c:v>54.18</c:v>
                </c:pt>
                <c:pt idx="341">
                  <c:v>54.12</c:v>
                </c:pt>
                <c:pt idx="342">
                  <c:v>54.07</c:v>
                </c:pt>
                <c:pt idx="343">
                  <c:v>54.03</c:v>
                </c:pt>
                <c:pt idx="344">
                  <c:v>54.02</c:v>
                </c:pt>
                <c:pt idx="345">
                  <c:v>54.02</c:v>
                </c:pt>
                <c:pt idx="346">
                  <c:v>54.02</c:v>
                </c:pt>
                <c:pt idx="347">
                  <c:v>54.02</c:v>
                </c:pt>
                <c:pt idx="348">
                  <c:v>54.01</c:v>
                </c:pt>
                <c:pt idx="349">
                  <c:v>53.98</c:v>
                </c:pt>
                <c:pt idx="350">
                  <c:v>53.95</c:v>
                </c:pt>
                <c:pt idx="351">
                  <c:v>53.92</c:v>
                </c:pt>
                <c:pt idx="352">
                  <c:v>53.88</c:v>
                </c:pt>
                <c:pt idx="353">
                  <c:v>53.85</c:v>
                </c:pt>
                <c:pt idx="354">
                  <c:v>53.82</c:v>
                </c:pt>
                <c:pt idx="355">
                  <c:v>53.78</c:v>
                </c:pt>
                <c:pt idx="356">
                  <c:v>53.74</c:v>
                </c:pt>
                <c:pt idx="357">
                  <c:v>53.69</c:v>
                </c:pt>
                <c:pt idx="358">
                  <c:v>53.64</c:v>
                </c:pt>
                <c:pt idx="359">
                  <c:v>53.61</c:v>
                </c:pt>
                <c:pt idx="360">
                  <c:v>53.58</c:v>
                </c:pt>
                <c:pt idx="361">
                  <c:v>53.57</c:v>
                </c:pt>
                <c:pt idx="362">
                  <c:v>53.56</c:v>
                </c:pt>
                <c:pt idx="363">
                  <c:v>53.55</c:v>
                </c:pt>
                <c:pt idx="364">
                  <c:v>53.54</c:v>
                </c:pt>
                <c:pt idx="365">
                  <c:v>53.51</c:v>
                </c:pt>
                <c:pt idx="366">
                  <c:v>53.48</c:v>
                </c:pt>
                <c:pt idx="367">
                  <c:v>53.46</c:v>
                </c:pt>
                <c:pt idx="368">
                  <c:v>53.43</c:v>
                </c:pt>
                <c:pt idx="369">
                  <c:v>53.39</c:v>
                </c:pt>
                <c:pt idx="370">
                  <c:v>53.35</c:v>
                </c:pt>
                <c:pt idx="371">
                  <c:v>53.3</c:v>
                </c:pt>
                <c:pt idx="372">
                  <c:v>53.24</c:v>
                </c:pt>
                <c:pt idx="373">
                  <c:v>53.19</c:v>
                </c:pt>
                <c:pt idx="374">
                  <c:v>53.16</c:v>
                </c:pt>
                <c:pt idx="375">
                  <c:v>53.13</c:v>
                </c:pt>
                <c:pt idx="376">
                  <c:v>53.11</c:v>
                </c:pt>
                <c:pt idx="377">
                  <c:v>53.09</c:v>
                </c:pt>
                <c:pt idx="378">
                  <c:v>53.06</c:v>
                </c:pt>
                <c:pt idx="379">
                  <c:v>53.03</c:v>
                </c:pt>
                <c:pt idx="380">
                  <c:v>53.01</c:v>
                </c:pt>
                <c:pt idx="381">
                  <c:v>52.99</c:v>
                </c:pt>
                <c:pt idx="382">
                  <c:v>52.97</c:v>
                </c:pt>
                <c:pt idx="383">
                  <c:v>52.97</c:v>
                </c:pt>
                <c:pt idx="384">
                  <c:v>52.97</c:v>
                </c:pt>
                <c:pt idx="385">
                  <c:v>52.97</c:v>
                </c:pt>
                <c:pt idx="386">
                  <c:v>52.97</c:v>
                </c:pt>
                <c:pt idx="387">
                  <c:v>52.95</c:v>
                </c:pt>
                <c:pt idx="388">
                  <c:v>52.93</c:v>
                </c:pt>
                <c:pt idx="389">
                  <c:v>52.9</c:v>
                </c:pt>
                <c:pt idx="390">
                  <c:v>52.87</c:v>
                </c:pt>
                <c:pt idx="391">
                  <c:v>52.83</c:v>
                </c:pt>
                <c:pt idx="392">
                  <c:v>52.8</c:v>
                </c:pt>
                <c:pt idx="393">
                  <c:v>52.76</c:v>
                </c:pt>
                <c:pt idx="394">
                  <c:v>52.74</c:v>
                </c:pt>
                <c:pt idx="395">
                  <c:v>52.71</c:v>
                </c:pt>
                <c:pt idx="396">
                  <c:v>52.69</c:v>
                </c:pt>
                <c:pt idx="397">
                  <c:v>52.68</c:v>
                </c:pt>
                <c:pt idx="398">
                  <c:v>52.67</c:v>
                </c:pt>
                <c:pt idx="399">
                  <c:v>52.65</c:v>
                </c:pt>
                <c:pt idx="400">
                  <c:v>52.62</c:v>
                </c:pt>
                <c:pt idx="401">
                  <c:v>52.57</c:v>
                </c:pt>
                <c:pt idx="402">
                  <c:v>52.52</c:v>
                </c:pt>
                <c:pt idx="403">
                  <c:v>52.47</c:v>
                </c:pt>
                <c:pt idx="404">
                  <c:v>52.43</c:v>
                </c:pt>
                <c:pt idx="405">
                  <c:v>52.4</c:v>
                </c:pt>
                <c:pt idx="406">
                  <c:v>52.38</c:v>
                </c:pt>
                <c:pt idx="407">
                  <c:v>52.36</c:v>
                </c:pt>
                <c:pt idx="408">
                  <c:v>52.34</c:v>
                </c:pt>
                <c:pt idx="409">
                  <c:v>52.32</c:v>
                </c:pt>
                <c:pt idx="410">
                  <c:v>52.29</c:v>
                </c:pt>
                <c:pt idx="411">
                  <c:v>52.27</c:v>
                </c:pt>
                <c:pt idx="412">
                  <c:v>52.25</c:v>
                </c:pt>
                <c:pt idx="413">
                  <c:v>52.24</c:v>
                </c:pt>
                <c:pt idx="414">
                  <c:v>52.24</c:v>
                </c:pt>
                <c:pt idx="415">
                  <c:v>52.24</c:v>
                </c:pt>
                <c:pt idx="416">
                  <c:v>52.24</c:v>
                </c:pt>
                <c:pt idx="417">
                  <c:v>52.24</c:v>
                </c:pt>
                <c:pt idx="418">
                  <c:v>52.23</c:v>
                </c:pt>
                <c:pt idx="419">
                  <c:v>52.21</c:v>
                </c:pt>
                <c:pt idx="420">
                  <c:v>52.19</c:v>
                </c:pt>
                <c:pt idx="421">
                  <c:v>52.15</c:v>
                </c:pt>
                <c:pt idx="422">
                  <c:v>52.11</c:v>
                </c:pt>
                <c:pt idx="423">
                  <c:v>52.08</c:v>
                </c:pt>
                <c:pt idx="424">
                  <c:v>52.05</c:v>
                </c:pt>
                <c:pt idx="425">
                  <c:v>52.02</c:v>
                </c:pt>
                <c:pt idx="426">
                  <c:v>52</c:v>
                </c:pt>
                <c:pt idx="427">
                  <c:v>51.98</c:v>
                </c:pt>
                <c:pt idx="428">
                  <c:v>51.96</c:v>
                </c:pt>
                <c:pt idx="429">
                  <c:v>51.95</c:v>
                </c:pt>
                <c:pt idx="430">
                  <c:v>51.94</c:v>
                </c:pt>
                <c:pt idx="431">
                  <c:v>51.93</c:v>
                </c:pt>
                <c:pt idx="432">
                  <c:v>51.91</c:v>
                </c:pt>
                <c:pt idx="433">
                  <c:v>51.87</c:v>
                </c:pt>
                <c:pt idx="434">
                  <c:v>51.83</c:v>
                </c:pt>
                <c:pt idx="435">
                  <c:v>51.79</c:v>
                </c:pt>
                <c:pt idx="436">
                  <c:v>51.76</c:v>
                </c:pt>
                <c:pt idx="437">
                  <c:v>51.72</c:v>
                </c:pt>
                <c:pt idx="438">
                  <c:v>51.7</c:v>
                </c:pt>
                <c:pt idx="439">
                  <c:v>51.68</c:v>
                </c:pt>
                <c:pt idx="440">
                  <c:v>51.67</c:v>
                </c:pt>
                <c:pt idx="441">
                  <c:v>51.67</c:v>
                </c:pt>
                <c:pt idx="442">
                  <c:v>51.67</c:v>
                </c:pt>
                <c:pt idx="443">
                  <c:v>51.67</c:v>
                </c:pt>
                <c:pt idx="444">
                  <c:v>51.67</c:v>
                </c:pt>
                <c:pt idx="445">
                  <c:v>51.67</c:v>
                </c:pt>
                <c:pt idx="446">
                  <c:v>51.67</c:v>
                </c:pt>
                <c:pt idx="447">
                  <c:v>51.67</c:v>
                </c:pt>
                <c:pt idx="448">
                  <c:v>51.67</c:v>
                </c:pt>
                <c:pt idx="449">
                  <c:v>51.67</c:v>
                </c:pt>
                <c:pt idx="450">
                  <c:v>51.66</c:v>
                </c:pt>
                <c:pt idx="451">
                  <c:v>51.65</c:v>
                </c:pt>
                <c:pt idx="452">
                  <c:v>51.63</c:v>
                </c:pt>
                <c:pt idx="453">
                  <c:v>51.61</c:v>
                </c:pt>
                <c:pt idx="454">
                  <c:v>51.59</c:v>
                </c:pt>
                <c:pt idx="455">
                  <c:v>51.56</c:v>
                </c:pt>
                <c:pt idx="456">
                  <c:v>51.55</c:v>
                </c:pt>
                <c:pt idx="457">
                  <c:v>51.54</c:v>
                </c:pt>
                <c:pt idx="458">
                  <c:v>51.53</c:v>
                </c:pt>
                <c:pt idx="459">
                  <c:v>51.52</c:v>
                </c:pt>
                <c:pt idx="460">
                  <c:v>51.51</c:v>
                </c:pt>
                <c:pt idx="461">
                  <c:v>51.5</c:v>
                </c:pt>
                <c:pt idx="462">
                  <c:v>51.49</c:v>
                </c:pt>
                <c:pt idx="463">
                  <c:v>51.47</c:v>
                </c:pt>
                <c:pt idx="464">
                  <c:v>51.45</c:v>
                </c:pt>
                <c:pt idx="465">
                  <c:v>51.43</c:v>
                </c:pt>
                <c:pt idx="466">
                  <c:v>51.41</c:v>
                </c:pt>
                <c:pt idx="467">
                  <c:v>51.39</c:v>
                </c:pt>
                <c:pt idx="468">
                  <c:v>51.37</c:v>
                </c:pt>
                <c:pt idx="469">
                  <c:v>51.35</c:v>
                </c:pt>
                <c:pt idx="470">
                  <c:v>51.33</c:v>
                </c:pt>
                <c:pt idx="471">
                  <c:v>51.31</c:v>
                </c:pt>
                <c:pt idx="472">
                  <c:v>51.29</c:v>
                </c:pt>
                <c:pt idx="473">
                  <c:v>51.27</c:v>
                </c:pt>
                <c:pt idx="474">
                  <c:v>51.26</c:v>
                </c:pt>
                <c:pt idx="475">
                  <c:v>51.25</c:v>
                </c:pt>
                <c:pt idx="476">
                  <c:v>51.25</c:v>
                </c:pt>
                <c:pt idx="477">
                  <c:v>51.25</c:v>
                </c:pt>
                <c:pt idx="478">
                  <c:v>51.24</c:v>
                </c:pt>
                <c:pt idx="479">
                  <c:v>51.24</c:v>
                </c:pt>
                <c:pt idx="480">
                  <c:v>51.24</c:v>
                </c:pt>
                <c:pt idx="481">
                  <c:v>51.24</c:v>
                </c:pt>
                <c:pt idx="482">
                  <c:v>51.24</c:v>
                </c:pt>
                <c:pt idx="483">
                  <c:v>51.24</c:v>
                </c:pt>
                <c:pt idx="484">
                  <c:v>51.24</c:v>
                </c:pt>
                <c:pt idx="485">
                  <c:v>51.24</c:v>
                </c:pt>
                <c:pt idx="486">
                  <c:v>51.24</c:v>
                </c:pt>
                <c:pt idx="487">
                  <c:v>51.23</c:v>
                </c:pt>
                <c:pt idx="488">
                  <c:v>51.22</c:v>
                </c:pt>
                <c:pt idx="489">
                  <c:v>51.21</c:v>
                </c:pt>
                <c:pt idx="490">
                  <c:v>51.2</c:v>
                </c:pt>
                <c:pt idx="491">
                  <c:v>51.18</c:v>
                </c:pt>
                <c:pt idx="492">
                  <c:v>51.16</c:v>
                </c:pt>
                <c:pt idx="493">
                  <c:v>51.15</c:v>
                </c:pt>
                <c:pt idx="494">
                  <c:v>51.13</c:v>
                </c:pt>
                <c:pt idx="495">
                  <c:v>51.12</c:v>
                </c:pt>
                <c:pt idx="496">
                  <c:v>51.11</c:v>
                </c:pt>
                <c:pt idx="497">
                  <c:v>51.11</c:v>
                </c:pt>
                <c:pt idx="498">
                  <c:v>51.11</c:v>
                </c:pt>
                <c:pt idx="499">
                  <c:v>51.1</c:v>
                </c:pt>
                <c:pt idx="500">
                  <c:v>51.1</c:v>
                </c:pt>
                <c:pt idx="501">
                  <c:v>51.09</c:v>
                </c:pt>
                <c:pt idx="502">
                  <c:v>51.08</c:v>
                </c:pt>
                <c:pt idx="503">
                  <c:v>51.07</c:v>
                </c:pt>
                <c:pt idx="504">
                  <c:v>51.05</c:v>
                </c:pt>
                <c:pt idx="505">
                  <c:v>51.02</c:v>
                </c:pt>
                <c:pt idx="506">
                  <c:v>51</c:v>
                </c:pt>
                <c:pt idx="507">
                  <c:v>50.97</c:v>
                </c:pt>
                <c:pt idx="508">
                  <c:v>50.95</c:v>
                </c:pt>
                <c:pt idx="509">
                  <c:v>50.94</c:v>
                </c:pt>
                <c:pt idx="510">
                  <c:v>50.92</c:v>
                </c:pt>
                <c:pt idx="511">
                  <c:v>50.9</c:v>
                </c:pt>
                <c:pt idx="512">
                  <c:v>50.88</c:v>
                </c:pt>
                <c:pt idx="513">
                  <c:v>50.86</c:v>
                </c:pt>
                <c:pt idx="514">
                  <c:v>50.84</c:v>
                </c:pt>
                <c:pt idx="515">
                  <c:v>50.83</c:v>
                </c:pt>
                <c:pt idx="516">
                  <c:v>50.83</c:v>
                </c:pt>
                <c:pt idx="517">
                  <c:v>50.83</c:v>
                </c:pt>
                <c:pt idx="518">
                  <c:v>50.82</c:v>
                </c:pt>
                <c:pt idx="519">
                  <c:v>50.82</c:v>
                </c:pt>
                <c:pt idx="520">
                  <c:v>50.82</c:v>
                </c:pt>
                <c:pt idx="521">
                  <c:v>50.81</c:v>
                </c:pt>
                <c:pt idx="522">
                  <c:v>50.81</c:v>
                </c:pt>
                <c:pt idx="523">
                  <c:v>50.8</c:v>
                </c:pt>
                <c:pt idx="524">
                  <c:v>50.8</c:v>
                </c:pt>
                <c:pt idx="525">
                  <c:v>50.79</c:v>
                </c:pt>
                <c:pt idx="526">
                  <c:v>50.76</c:v>
                </c:pt>
                <c:pt idx="527">
                  <c:v>50.74</c:v>
                </c:pt>
                <c:pt idx="528">
                  <c:v>50.72</c:v>
                </c:pt>
                <c:pt idx="529">
                  <c:v>50.69</c:v>
                </c:pt>
                <c:pt idx="530">
                  <c:v>50.66</c:v>
                </c:pt>
                <c:pt idx="531">
                  <c:v>50.65</c:v>
                </c:pt>
                <c:pt idx="532">
                  <c:v>50.63</c:v>
                </c:pt>
                <c:pt idx="533">
                  <c:v>50.61</c:v>
                </c:pt>
                <c:pt idx="534">
                  <c:v>50.6</c:v>
                </c:pt>
                <c:pt idx="535">
                  <c:v>50.58</c:v>
                </c:pt>
                <c:pt idx="536">
                  <c:v>50.56</c:v>
                </c:pt>
                <c:pt idx="537">
                  <c:v>50.55</c:v>
                </c:pt>
                <c:pt idx="538">
                  <c:v>50.55</c:v>
                </c:pt>
                <c:pt idx="539">
                  <c:v>50.55</c:v>
                </c:pt>
                <c:pt idx="540">
                  <c:v>50.55</c:v>
                </c:pt>
                <c:pt idx="541">
                  <c:v>50.55</c:v>
                </c:pt>
                <c:pt idx="542">
                  <c:v>50.55</c:v>
                </c:pt>
                <c:pt idx="543">
                  <c:v>50.55</c:v>
                </c:pt>
                <c:pt idx="544">
                  <c:v>50.55</c:v>
                </c:pt>
                <c:pt idx="545">
                  <c:v>50.55</c:v>
                </c:pt>
                <c:pt idx="546">
                  <c:v>50.55</c:v>
                </c:pt>
                <c:pt idx="547">
                  <c:v>50.55</c:v>
                </c:pt>
                <c:pt idx="548">
                  <c:v>50.55</c:v>
                </c:pt>
                <c:pt idx="549">
                  <c:v>50.55</c:v>
                </c:pt>
                <c:pt idx="550">
                  <c:v>50.55</c:v>
                </c:pt>
                <c:pt idx="551">
                  <c:v>50.55</c:v>
                </c:pt>
                <c:pt idx="552">
                  <c:v>50.55</c:v>
                </c:pt>
                <c:pt idx="553">
                  <c:v>50.55</c:v>
                </c:pt>
                <c:pt idx="554">
                  <c:v>50.55</c:v>
                </c:pt>
                <c:pt idx="555">
                  <c:v>50.55</c:v>
                </c:pt>
                <c:pt idx="556">
                  <c:v>50.54</c:v>
                </c:pt>
                <c:pt idx="557">
                  <c:v>50.54</c:v>
                </c:pt>
                <c:pt idx="558">
                  <c:v>50.53</c:v>
                </c:pt>
                <c:pt idx="559">
                  <c:v>50.52</c:v>
                </c:pt>
                <c:pt idx="560">
                  <c:v>50.51</c:v>
                </c:pt>
                <c:pt idx="561">
                  <c:v>50.49</c:v>
                </c:pt>
                <c:pt idx="562">
                  <c:v>50.47</c:v>
                </c:pt>
                <c:pt idx="563">
                  <c:v>50.46</c:v>
                </c:pt>
                <c:pt idx="564">
                  <c:v>50.44</c:v>
                </c:pt>
                <c:pt idx="565">
                  <c:v>50.42</c:v>
                </c:pt>
                <c:pt idx="566">
                  <c:v>50.42</c:v>
                </c:pt>
                <c:pt idx="567">
                  <c:v>50.41</c:v>
                </c:pt>
                <c:pt idx="568">
                  <c:v>50.41</c:v>
                </c:pt>
                <c:pt idx="569">
                  <c:v>50.41</c:v>
                </c:pt>
                <c:pt idx="570">
                  <c:v>50.41</c:v>
                </c:pt>
                <c:pt idx="571">
                  <c:v>50.41</c:v>
                </c:pt>
                <c:pt idx="572">
                  <c:v>50.41</c:v>
                </c:pt>
                <c:pt idx="573">
                  <c:v>50.4</c:v>
                </c:pt>
                <c:pt idx="574">
                  <c:v>50.4</c:v>
                </c:pt>
                <c:pt idx="575">
                  <c:v>50.39</c:v>
                </c:pt>
                <c:pt idx="576">
                  <c:v>50.38</c:v>
                </c:pt>
                <c:pt idx="577">
                  <c:v>50.38</c:v>
                </c:pt>
                <c:pt idx="578">
                  <c:v>50.36</c:v>
                </c:pt>
                <c:pt idx="579">
                  <c:v>50.35</c:v>
                </c:pt>
                <c:pt idx="580">
                  <c:v>50.33</c:v>
                </c:pt>
                <c:pt idx="581">
                  <c:v>50.32</c:v>
                </c:pt>
                <c:pt idx="582">
                  <c:v>50.31</c:v>
                </c:pt>
                <c:pt idx="583">
                  <c:v>50.3</c:v>
                </c:pt>
                <c:pt idx="584">
                  <c:v>50.29</c:v>
                </c:pt>
                <c:pt idx="585">
                  <c:v>50.27</c:v>
                </c:pt>
                <c:pt idx="586">
                  <c:v>50.25</c:v>
                </c:pt>
                <c:pt idx="587">
                  <c:v>50.23</c:v>
                </c:pt>
                <c:pt idx="588">
                  <c:v>50.21</c:v>
                </c:pt>
                <c:pt idx="589">
                  <c:v>50.19</c:v>
                </c:pt>
                <c:pt idx="590">
                  <c:v>50.18</c:v>
                </c:pt>
                <c:pt idx="591">
                  <c:v>50.17</c:v>
                </c:pt>
                <c:pt idx="592">
                  <c:v>50.17</c:v>
                </c:pt>
                <c:pt idx="593">
                  <c:v>50.17</c:v>
                </c:pt>
                <c:pt idx="594">
                  <c:v>50.17</c:v>
                </c:pt>
                <c:pt idx="595">
                  <c:v>50.17</c:v>
                </c:pt>
                <c:pt idx="596">
                  <c:v>50.17</c:v>
                </c:pt>
                <c:pt idx="597">
                  <c:v>50.17</c:v>
                </c:pt>
                <c:pt idx="598">
                  <c:v>50.17</c:v>
                </c:pt>
                <c:pt idx="599">
                  <c:v>50.17</c:v>
                </c:pt>
                <c:pt idx="600">
                  <c:v>50.17</c:v>
                </c:pt>
                <c:pt idx="601">
                  <c:v>50.17</c:v>
                </c:pt>
                <c:pt idx="602">
                  <c:v>50.17</c:v>
                </c:pt>
                <c:pt idx="603">
                  <c:v>50.17</c:v>
                </c:pt>
                <c:pt idx="604">
                  <c:v>50.17</c:v>
                </c:pt>
                <c:pt idx="605">
                  <c:v>50.17</c:v>
                </c:pt>
                <c:pt idx="606">
                  <c:v>50.18</c:v>
                </c:pt>
                <c:pt idx="607">
                  <c:v>50.18</c:v>
                </c:pt>
                <c:pt idx="608">
                  <c:v>50.18</c:v>
                </c:pt>
                <c:pt idx="609">
                  <c:v>50.18</c:v>
                </c:pt>
                <c:pt idx="610">
                  <c:v>50.19</c:v>
                </c:pt>
                <c:pt idx="611">
                  <c:v>50.19</c:v>
                </c:pt>
                <c:pt idx="612">
                  <c:v>50.2</c:v>
                </c:pt>
                <c:pt idx="613">
                  <c:v>50.2</c:v>
                </c:pt>
                <c:pt idx="614">
                  <c:v>50.21</c:v>
                </c:pt>
                <c:pt idx="615">
                  <c:v>50.21</c:v>
                </c:pt>
                <c:pt idx="616">
                  <c:v>50.22</c:v>
                </c:pt>
                <c:pt idx="617">
                  <c:v>50.23</c:v>
                </c:pt>
                <c:pt idx="618">
                  <c:v>50.24</c:v>
                </c:pt>
                <c:pt idx="619">
                  <c:v>50.25</c:v>
                </c:pt>
                <c:pt idx="620">
                  <c:v>50.25</c:v>
                </c:pt>
                <c:pt idx="621">
                  <c:v>50.26</c:v>
                </c:pt>
                <c:pt idx="622">
                  <c:v>50.27</c:v>
                </c:pt>
                <c:pt idx="623">
                  <c:v>50.28</c:v>
                </c:pt>
                <c:pt idx="624">
                  <c:v>50.28</c:v>
                </c:pt>
                <c:pt idx="625">
                  <c:v>50.29</c:v>
                </c:pt>
                <c:pt idx="626">
                  <c:v>50.3</c:v>
                </c:pt>
                <c:pt idx="627">
                  <c:v>50.3</c:v>
                </c:pt>
                <c:pt idx="628">
                  <c:v>50.3</c:v>
                </c:pt>
                <c:pt idx="629">
                  <c:v>50.31</c:v>
                </c:pt>
                <c:pt idx="630">
                  <c:v>50.31</c:v>
                </c:pt>
                <c:pt idx="631">
                  <c:v>50.31</c:v>
                </c:pt>
                <c:pt idx="632">
                  <c:v>50.31</c:v>
                </c:pt>
                <c:pt idx="633">
                  <c:v>50.31</c:v>
                </c:pt>
                <c:pt idx="634">
                  <c:v>50.32</c:v>
                </c:pt>
                <c:pt idx="635">
                  <c:v>50.31</c:v>
                </c:pt>
                <c:pt idx="636">
                  <c:v>50.32</c:v>
                </c:pt>
                <c:pt idx="637">
                  <c:v>50.32</c:v>
                </c:pt>
                <c:pt idx="638">
                  <c:v>50.33</c:v>
                </c:pt>
                <c:pt idx="639">
                  <c:v>50.33</c:v>
                </c:pt>
                <c:pt idx="640">
                  <c:v>50.33</c:v>
                </c:pt>
                <c:pt idx="641">
                  <c:v>50.33</c:v>
                </c:pt>
                <c:pt idx="642">
                  <c:v>50.34</c:v>
                </c:pt>
                <c:pt idx="643">
                  <c:v>50.34</c:v>
                </c:pt>
                <c:pt idx="644">
                  <c:v>50.35</c:v>
                </c:pt>
                <c:pt idx="645">
                  <c:v>50.36</c:v>
                </c:pt>
                <c:pt idx="646">
                  <c:v>50.37</c:v>
                </c:pt>
                <c:pt idx="647">
                  <c:v>50.37</c:v>
                </c:pt>
                <c:pt idx="648">
                  <c:v>50.37</c:v>
                </c:pt>
                <c:pt idx="649">
                  <c:v>50.37</c:v>
                </c:pt>
                <c:pt idx="650">
                  <c:v>50.38</c:v>
                </c:pt>
                <c:pt idx="651">
                  <c:v>50.38</c:v>
                </c:pt>
                <c:pt idx="652">
                  <c:v>50.38</c:v>
                </c:pt>
                <c:pt idx="653">
                  <c:v>50.39</c:v>
                </c:pt>
                <c:pt idx="654">
                  <c:v>50.39</c:v>
                </c:pt>
                <c:pt idx="655">
                  <c:v>50.39</c:v>
                </c:pt>
                <c:pt idx="656">
                  <c:v>50.39</c:v>
                </c:pt>
                <c:pt idx="657">
                  <c:v>50.39</c:v>
                </c:pt>
                <c:pt idx="658">
                  <c:v>50.39</c:v>
                </c:pt>
                <c:pt idx="659">
                  <c:v>50.39</c:v>
                </c:pt>
                <c:pt idx="660">
                  <c:v>50.39</c:v>
                </c:pt>
                <c:pt idx="661">
                  <c:v>50.39</c:v>
                </c:pt>
                <c:pt idx="662">
                  <c:v>50.39</c:v>
                </c:pt>
                <c:pt idx="663">
                  <c:v>50.39</c:v>
                </c:pt>
                <c:pt idx="664">
                  <c:v>50.39</c:v>
                </c:pt>
                <c:pt idx="665">
                  <c:v>50.39</c:v>
                </c:pt>
                <c:pt idx="666">
                  <c:v>50.39</c:v>
                </c:pt>
                <c:pt idx="667">
                  <c:v>50.39</c:v>
                </c:pt>
                <c:pt idx="668">
                  <c:v>50.39</c:v>
                </c:pt>
                <c:pt idx="669">
                  <c:v>50.39</c:v>
                </c:pt>
                <c:pt idx="670">
                  <c:v>50.39</c:v>
                </c:pt>
                <c:pt idx="671">
                  <c:v>50.39</c:v>
                </c:pt>
                <c:pt idx="672">
                  <c:v>50.39</c:v>
                </c:pt>
                <c:pt idx="673">
                  <c:v>50.39</c:v>
                </c:pt>
                <c:pt idx="674">
                  <c:v>50.39</c:v>
                </c:pt>
                <c:pt idx="675">
                  <c:v>50.39</c:v>
                </c:pt>
                <c:pt idx="676">
                  <c:v>50.39</c:v>
                </c:pt>
                <c:pt idx="677">
                  <c:v>50.39</c:v>
                </c:pt>
                <c:pt idx="678">
                  <c:v>50.39</c:v>
                </c:pt>
                <c:pt idx="679">
                  <c:v>50.39</c:v>
                </c:pt>
                <c:pt idx="680">
                  <c:v>50.39</c:v>
                </c:pt>
                <c:pt idx="681">
                  <c:v>50.38</c:v>
                </c:pt>
                <c:pt idx="682">
                  <c:v>50.38</c:v>
                </c:pt>
                <c:pt idx="683">
                  <c:v>50.38</c:v>
                </c:pt>
                <c:pt idx="684">
                  <c:v>50.39</c:v>
                </c:pt>
                <c:pt idx="685">
                  <c:v>50.39</c:v>
                </c:pt>
                <c:pt idx="686">
                  <c:v>50.39</c:v>
                </c:pt>
                <c:pt idx="687">
                  <c:v>50.39</c:v>
                </c:pt>
                <c:pt idx="688">
                  <c:v>50.39</c:v>
                </c:pt>
                <c:pt idx="689">
                  <c:v>50.39</c:v>
                </c:pt>
                <c:pt idx="690">
                  <c:v>50.39</c:v>
                </c:pt>
                <c:pt idx="691">
                  <c:v>50.39</c:v>
                </c:pt>
                <c:pt idx="692">
                  <c:v>50.39</c:v>
                </c:pt>
                <c:pt idx="693">
                  <c:v>50.4</c:v>
                </c:pt>
                <c:pt idx="694">
                  <c:v>50.4</c:v>
                </c:pt>
                <c:pt idx="695">
                  <c:v>50.39</c:v>
                </c:pt>
                <c:pt idx="696">
                  <c:v>50.39</c:v>
                </c:pt>
                <c:pt idx="697">
                  <c:v>50.39</c:v>
                </c:pt>
                <c:pt idx="698">
                  <c:v>50.39</c:v>
                </c:pt>
                <c:pt idx="699">
                  <c:v>50.38</c:v>
                </c:pt>
                <c:pt idx="700">
                  <c:v>50.38</c:v>
                </c:pt>
                <c:pt idx="701">
                  <c:v>50.38</c:v>
                </c:pt>
                <c:pt idx="702">
                  <c:v>50.38</c:v>
                </c:pt>
                <c:pt idx="703">
                  <c:v>50.38</c:v>
                </c:pt>
                <c:pt idx="704">
                  <c:v>50.38</c:v>
                </c:pt>
                <c:pt idx="705">
                  <c:v>50.38</c:v>
                </c:pt>
                <c:pt idx="706">
                  <c:v>50.38</c:v>
                </c:pt>
                <c:pt idx="707">
                  <c:v>50.38</c:v>
                </c:pt>
                <c:pt idx="708">
                  <c:v>50.38</c:v>
                </c:pt>
                <c:pt idx="709">
                  <c:v>50.39</c:v>
                </c:pt>
                <c:pt idx="710">
                  <c:v>50.39</c:v>
                </c:pt>
                <c:pt idx="711">
                  <c:v>50.38</c:v>
                </c:pt>
                <c:pt idx="712">
                  <c:v>50.38</c:v>
                </c:pt>
                <c:pt idx="713">
                  <c:v>50.38</c:v>
                </c:pt>
                <c:pt idx="714">
                  <c:v>50.38</c:v>
                </c:pt>
                <c:pt idx="715">
                  <c:v>50.38</c:v>
                </c:pt>
                <c:pt idx="716">
                  <c:v>50.38</c:v>
                </c:pt>
                <c:pt idx="717">
                  <c:v>50.39</c:v>
                </c:pt>
                <c:pt idx="718">
                  <c:v>50.39</c:v>
                </c:pt>
                <c:pt idx="719">
                  <c:v>50.39</c:v>
                </c:pt>
                <c:pt idx="720">
                  <c:v>50.39</c:v>
                </c:pt>
                <c:pt idx="721">
                  <c:v>50.39</c:v>
                </c:pt>
                <c:pt idx="722">
                  <c:v>50.39</c:v>
                </c:pt>
                <c:pt idx="723">
                  <c:v>50.39</c:v>
                </c:pt>
                <c:pt idx="724">
                  <c:v>50.39</c:v>
                </c:pt>
                <c:pt idx="725">
                  <c:v>50.39</c:v>
                </c:pt>
                <c:pt idx="726">
                  <c:v>50.4</c:v>
                </c:pt>
                <c:pt idx="727">
                  <c:v>50.4</c:v>
                </c:pt>
                <c:pt idx="728">
                  <c:v>50.4</c:v>
                </c:pt>
                <c:pt idx="729">
                  <c:v>50.4</c:v>
                </c:pt>
                <c:pt idx="730">
                  <c:v>50.41</c:v>
                </c:pt>
                <c:pt idx="731">
                  <c:v>50.41</c:v>
                </c:pt>
                <c:pt idx="732">
                  <c:v>50.41</c:v>
                </c:pt>
                <c:pt idx="733">
                  <c:v>50.41</c:v>
                </c:pt>
                <c:pt idx="734">
                  <c:v>50.41</c:v>
                </c:pt>
                <c:pt idx="735">
                  <c:v>50.41</c:v>
                </c:pt>
                <c:pt idx="736">
                  <c:v>50.41</c:v>
                </c:pt>
                <c:pt idx="737">
                  <c:v>50.41</c:v>
                </c:pt>
                <c:pt idx="738">
                  <c:v>50.41</c:v>
                </c:pt>
                <c:pt idx="739">
                  <c:v>50.41</c:v>
                </c:pt>
                <c:pt idx="740">
                  <c:v>50.41</c:v>
                </c:pt>
                <c:pt idx="741">
                  <c:v>50.41</c:v>
                </c:pt>
                <c:pt idx="742">
                  <c:v>50.41</c:v>
                </c:pt>
                <c:pt idx="743">
                  <c:v>50.41</c:v>
                </c:pt>
                <c:pt idx="744">
                  <c:v>50.41</c:v>
                </c:pt>
                <c:pt idx="745">
                  <c:v>50.41</c:v>
                </c:pt>
                <c:pt idx="746">
                  <c:v>50.41</c:v>
                </c:pt>
                <c:pt idx="747">
                  <c:v>50.41</c:v>
                </c:pt>
                <c:pt idx="748">
                  <c:v>50.41</c:v>
                </c:pt>
                <c:pt idx="749">
                  <c:v>50.41</c:v>
                </c:pt>
                <c:pt idx="750">
                  <c:v>50.41</c:v>
                </c:pt>
                <c:pt idx="751">
                  <c:v>50.41</c:v>
                </c:pt>
                <c:pt idx="752">
                  <c:v>50.41</c:v>
                </c:pt>
                <c:pt idx="753">
                  <c:v>50.41</c:v>
                </c:pt>
                <c:pt idx="754">
                  <c:v>50.41</c:v>
                </c:pt>
                <c:pt idx="755">
                  <c:v>50.41</c:v>
                </c:pt>
                <c:pt idx="756">
                  <c:v>50.41</c:v>
                </c:pt>
                <c:pt idx="757">
                  <c:v>50.41</c:v>
                </c:pt>
                <c:pt idx="758">
                  <c:v>50.41</c:v>
                </c:pt>
                <c:pt idx="759">
                  <c:v>50.41</c:v>
                </c:pt>
                <c:pt idx="760">
                  <c:v>50.41</c:v>
                </c:pt>
                <c:pt idx="761">
                  <c:v>50.41</c:v>
                </c:pt>
                <c:pt idx="762">
                  <c:v>50.41</c:v>
                </c:pt>
                <c:pt idx="763">
                  <c:v>50.41</c:v>
                </c:pt>
                <c:pt idx="764">
                  <c:v>50.41</c:v>
                </c:pt>
                <c:pt idx="765">
                  <c:v>50.41</c:v>
                </c:pt>
                <c:pt idx="766">
                  <c:v>50.4</c:v>
                </c:pt>
                <c:pt idx="767">
                  <c:v>50.4</c:v>
                </c:pt>
                <c:pt idx="768">
                  <c:v>50.39</c:v>
                </c:pt>
                <c:pt idx="769">
                  <c:v>50.38</c:v>
                </c:pt>
                <c:pt idx="770">
                  <c:v>50.38</c:v>
                </c:pt>
                <c:pt idx="771">
                  <c:v>50.37</c:v>
                </c:pt>
                <c:pt idx="772">
                  <c:v>50.36</c:v>
                </c:pt>
                <c:pt idx="773">
                  <c:v>50.34</c:v>
                </c:pt>
                <c:pt idx="774">
                  <c:v>50.32</c:v>
                </c:pt>
                <c:pt idx="775">
                  <c:v>50.3</c:v>
                </c:pt>
                <c:pt idx="776">
                  <c:v>50.28</c:v>
                </c:pt>
                <c:pt idx="777">
                  <c:v>50.26</c:v>
                </c:pt>
                <c:pt idx="778">
                  <c:v>50.25</c:v>
                </c:pt>
                <c:pt idx="779">
                  <c:v>50.24</c:v>
                </c:pt>
                <c:pt idx="780">
                  <c:v>50.24</c:v>
                </c:pt>
                <c:pt idx="781">
                  <c:v>50.22</c:v>
                </c:pt>
                <c:pt idx="782">
                  <c:v>50.21</c:v>
                </c:pt>
                <c:pt idx="783">
                  <c:v>50.2</c:v>
                </c:pt>
                <c:pt idx="784">
                  <c:v>50.18</c:v>
                </c:pt>
                <c:pt idx="785">
                  <c:v>50.17</c:v>
                </c:pt>
                <c:pt idx="786">
                  <c:v>50.16</c:v>
                </c:pt>
                <c:pt idx="787">
                  <c:v>50.15</c:v>
                </c:pt>
                <c:pt idx="788">
                  <c:v>50.14</c:v>
                </c:pt>
                <c:pt idx="789">
                  <c:v>50.14</c:v>
                </c:pt>
                <c:pt idx="790">
                  <c:v>50.14</c:v>
                </c:pt>
                <c:pt idx="791">
                  <c:v>50.14</c:v>
                </c:pt>
                <c:pt idx="792">
                  <c:v>50.13</c:v>
                </c:pt>
                <c:pt idx="793">
                  <c:v>50.13</c:v>
                </c:pt>
                <c:pt idx="794">
                  <c:v>50.13</c:v>
                </c:pt>
                <c:pt idx="795">
                  <c:v>50.12</c:v>
                </c:pt>
                <c:pt idx="796">
                  <c:v>50.11</c:v>
                </c:pt>
                <c:pt idx="797">
                  <c:v>50.1</c:v>
                </c:pt>
                <c:pt idx="798">
                  <c:v>50.09</c:v>
                </c:pt>
                <c:pt idx="799">
                  <c:v>50.08</c:v>
                </c:pt>
                <c:pt idx="800">
                  <c:v>50.07</c:v>
                </c:pt>
                <c:pt idx="801">
                  <c:v>50.06</c:v>
                </c:pt>
                <c:pt idx="802">
                  <c:v>50.05</c:v>
                </c:pt>
                <c:pt idx="803">
                  <c:v>50.04</c:v>
                </c:pt>
                <c:pt idx="804">
                  <c:v>50.03</c:v>
                </c:pt>
                <c:pt idx="805">
                  <c:v>50.03</c:v>
                </c:pt>
                <c:pt idx="806">
                  <c:v>50.02</c:v>
                </c:pt>
                <c:pt idx="807">
                  <c:v>50.02</c:v>
                </c:pt>
                <c:pt idx="808">
                  <c:v>50.01</c:v>
                </c:pt>
                <c:pt idx="809">
                  <c:v>50.01</c:v>
                </c:pt>
                <c:pt idx="810">
                  <c:v>50</c:v>
                </c:pt>
                <c:pt idx="811">
                  <c:v>50</c:v>
                </c:pt>
                <c:pt idx="812">
                  <c:v>50</c:v>
                </c:pt>
                <c:pt idx="813">
                  <c:v>50</c:v>
                </c:pt>
                <c:pt idx="814">
                  <c:v>50</c:v>
                </c:pt>
                <c:pt idx="815">
                  <c:v>50</c:v>
                </c:pt>
                <c:pt idx="816">
                  <c:v>50</c:v>
                </c:pt>
                <c:pt idx="817">
                  <c:v>50</c:v>
                </c:pt>
                <c:pt idx="818">
                  <c:v>50</c:v>
                </c:pt>
                <c:pt idx="819">
                  <c:v>50</c:v>
                </c:pt>
                <c:pt idx="820">
                  <c:v>50</c:v>
                </c:pt>
                <c:pt idx="821">
                  <c:v>50</c:v>
                </c:pt>
                <c:pt idx="822">
                  <c:v>50</c:v>
                </c:pt>
                <c:pt idx="823">
                  <c:v>50</c:v>
                </c:pt>
                <c:pt idx="824">
                  <c:v>50</c:v>
                </c:pt>
                <c:pt idx="825">
                  <c:v>50</c:v>
                </c:pt>
                <c:pt idx="826">
                  <c:v>50</c:v>
                </c:pt>
                <c:pt idx="827">
                  <c:v>50</c:v>
                </c:pt>
                <c:pt idx="828">
                  <c:v>49.99</c:v>
                </c:pt>
                <c:pt idx="829">
                  <c:v>49.99</c:v>
                </c:pt>
                <c:pt idx="830">
                  <c:v>49.99</c:v>
                </c:pt>
                <c:pt idx="831">
                  <c:v>49.98</c:v>
                </c:pt>
                <c:pt idx="832">
                  <c:v>49.98</c:v>
                </c:pt>
                <c:pt idx="833">
                  <c:v>49.97</c:v>
                </c:pt>
                <c:pt idx="834">
                  <c:v>49.96</c:v>
                </c:pt>
                <c:pt idx="835">
                  <c:v>49.95</c:v>
                </c:pt>
                <c:pt idx="836">
                  <c:v>49.94</c:v>
                </c:pt>
                <c:pt idx="837">
                  <c:v>49.92</c:v>
                </c:pt>
                <c:pt idx="838">
                  <c:v>49.91</c:v>
                </c:pt>
                <c:pt idx="839">
                  <c:v>49.89</c:v>
                </c:pt>
                <c:pt idx="840">
                  <c:v>49.87</c:v>
                </c:pt>
                <c:pt idx="841">
                  <c:v>49.86</c:v>
                </c:pt>
                <c:pt idx="842">
                  <c:v>49.85</c:v>
                </c:pt>
                <c:pt idx="843">
                  <c:v>49.84</c:v>
                </c:pt>
                <c:pt idx="844">
                  <c:v>49.83</c:v>
                </c:pt>
                <c:pt idx="845">
                  <c:v>49.83</c:v>
                </c:pt>
                <c:pt idx="846">
                  <c:v>49.82</c:v>
                </c:pt>
                <c:pt idx="847">
                  <c:v>49.82</c:v>
                </c:pt>
                <c:pt idx="848">
                  <c:v>49.81</c:v>
                </c:pt>
                <c:pt idx="849">
                  <c:v>49.8</c:v>
                </c:pt>
                <c:pt idx="850">
                  <c:v>49.79</c:v>
                </c:pt>
                <c:pt idx="851">
                  <c:v>49.79</c:v>
                </c:pt>
                <c:pt idx="852">
                  <c:v>49.78</c:v>
                </c:pt>
                <c:pt idx="853">
                  <c:v>49.78</c:v>
                </c:pt>
                <c:pt idx="854">
                  <c:v>49.78</c:v>
                </c:pt>
                <c:pt idx="855">
                  <c:v>49.77</c:v>
                </c:pt>
                <c:pt idx="856">
                  <c:v>49.76</c:v>
                </c:pt>
                <c:pt idx="857">
                  <c:v>49.76</c:v>
                </c:pt>
                <c:pt idx="858">
                  <c:v>49.75</c:v>
                </c:pt>
                <c:pt idx="859">
                  <c:v>49.74</c:v>
                </c:pt>
                <c:pt idx="860">
                  <c:v>49.74</c:v>
                </c:pt>
                <c:pt idx="861">
                  <c:v>49.74</c:v>
                </c:pt>
                <c:pt idx="862">
                  <c:v>49.73</c:v>
                </c:pt>
                <c:pt idx="863">
                  <c:v>49.73</c:v>
                </c:pt>
                <c:pt idx="864">
                  <c:v>49.73</c:v>
                </c:pt>
                <c:pt idx="865">
                  <c:v>49.73</c:v>
                </c:pt>
                <c:pt idx="866">
                  <c:v>49.73</c:v>
                </c:pt>
                <c:pt idx="867">
                  <c:v>49.73</c:v>
                </c:pt>
                <c:pt idx="868">
                  <c:v>49.73</c:v>
                </c:pt>
                <c:pt idx="869">
                  <c:v>49.73</c:v>
                </c:pt>
                <c:pt idx="870">
                  <c:v>49.73</c:v>
                </c:pt>
                <c:pt idx="871">
                  <c:v>49.73</c:v>
                </c:pt>
                <c:pt idx="872">
                  <c:v>49.73</c:v>
                </c:pt>
                <c:pt idx="873">
                  <c:v>49.73</c:v>
                </c:pt>
                <c:pt idx="874">
                  <c:v>49.73</c:v>
                </c:pt>
                <c:pt idx="875">
                  <c:v>49.73</c:v>
                </c:pt>
                <c:pt idx="876">
                  <c:v>49.73</c:v>
                </c:pt>
                <c:pt idx="877">
                  <c:v>49.73</c:v>
                </c:pt>
                <c:pt idx="878">
                  <c:v>49.73</c:v>
                </c:pt>
                <c:pt idx="879">
                  <c:v>49.73</c:v>
                </c:pt>
                <c:pt idx="880">
                  <c:v>49.73</c:v>
                </c:pt>
                <c:pt idx="881">
                  <c:v>49.73</c:v>
                </c:pt>
                <c:pt idx="882">
                  <c:v>49.74</c:v>
                </c:pt>
                <c:pt idx="883">
                  <c:v>49.74</c:v>
                </c:pt>
                <c:pt idx="884">
                  <c:v>49.74</c:v>
                </c:pt>
                <c:pt idx="885">
                  <c:v>49.74</c:v>
                </c:pt>
                <c:pt idx="886">
                  <c:v>49.74</c:v>
                </c:pt>
                <c:pt idx="887">
                  <c:v>49.74</c:v>
                </c:pt>
                <c:pt idx="888">
                  <c:v>49.75</c:v>
                </c:pt>
                <c:pt idx="889">
                  <c:v>49.75</c:v>
                </c:pt>
                <c:pt idx="890">
                  <c:v>49.75</c:v>
                </c:pt>
                <c:pt idx="891">
                  <c:v>49.75</c:v>
                </c:pt>
                <c:pt idx="892">
                  <c:v>49.75</c:v>
                </c:pt>
                <c:pt idx="893">
                  <c:v>49.75</c:v>
                </c:pt>
                <c:pt idx="894">
                  <c:v>49.75</c:v>
                </c:pt>
                <c:pt idx="895">
                  <c:v>49.75</c:v>
                </c:pt>
                <c:pt idx="896">
                  <c:v>49.75</c:v>
                </c:pt>
                <c:pt idx="897">
                  <c:v>49.75</c:v>
                </c:pt>
                <c:pt idx="898">
                  <c:v>49.75</c:v>
                </c:pt>
                <c:pt idx="899">
                  <c:v>49.75</c:v>
                </c:pt>
                <c:pt idx="900">
                  <c:v>49.75</c:v>
                </c:pt>
                <c:pt idx="901">
                  <c:v>49.75</c:v>
                </c:pt>
                <c:pt idx="902">
                  <c:v>49.74</c:v>
                </c:pt>
                <c:pt idx="903">
                  <c:v>49.74</c:v>
                </c:pt>
                <c:pt idx="904">
                  <c:v>49.74</c:v>
                </c:pt>
                <c:pt idx="905">
                  <c:v>49.74</c:v>
                </c:pt>
                <c:pt idx="906">
                  <c:v>49.74</c:v>
                </c:pt>
                <c:pt idx="907">
                  <c:v>49.73</c:v>
                </c:pt>
                <c:pt idx="908">
                  <c:v>49.73</c:v>
                </c:pt>
                <c:pt idx="909">
                  <c:v>49.73</c:v>
                </c:pt>
                <c:pt idx="910">
                  <c:v>49.73</c:v>
                </c:pt>
                <c:pt idx="911">
                  <c:v>49.73</c:v>
                </c:pt>
                <c:pt idx="912">
                  <c:v>49.73</c:v>
                </c:pt>
                <c:pt idx="913">
                  <c:v>49.73</c:v>
                </c:pt>
                <c:pt idx="914">
                  <c:v>49.73</c:v>
                </c:pt>
                <c:pt idx="915">
                  <c:v>49.73</c:v>
                </c:pt>
                <c:pt idx="916">
                  <c:v>49.73</c:v>
                </c:pt>
                <c:pt idx="917">
                  <c:v>49.73</c:v>
                </c:pt>
                <c:pt idx="918">
                  <c:v>49.73</c:v>
                </c:pt>
                <c:pt idx="919">
                  <c:v>49.73</c:v>
                </c:pt>
                <c:pt idx="920">
                  <c:v>49.73</c:v>
                </c:pt>
                <c:pt idx="921">
                  <c:v>49.73</c:v>
                </c:pt>
                <c:pt idx="922">
                  <c:v>49.72</c:v>
                </c:pt>
                <c:pt idx="923">
                  <c:v>49.72</c:v>
                </c:pt>
                <c:pt idx="924">
                  <c:v>49.71</c:v>
                </c:pt>
                <c:pt idx="925">
                  <c:v>49.7</c:v>
                </c:pt>
                <c:pt idx="926">
                  <c:v>49.69</c:v>
                </c:pt>
                <c:pt idx="927">
                  <c:v>49.68</c:v>
                </c:pt>
                <c:pt idx="928">
                  <c:v>49.66</c:v>
                </c:pt>
                <c:pt idx="929">
                  <c:v>49.66</c:v>
                </c:pt>
                <c:pt idx="930">
                  <c:v>49.65</c:v>
                </c:pt>
                <c:pt idx="931">
                  <c:v>49.64</c:v>
                </c:pt>
                <c:pt idx="932">
                  <c:v>49.63</c:v>
                </c:pt>
                <c:pt idx="933">
                  <c:v>49.62</c:v>
                </c:pt>
                <c:pt idx="934">
                  <c:v>49.62</c:v>
                </c:pt>
                <c:pt idx="935">
                  <c:v>49.61</c:v>
                </c:pt>
                <c:pt idx="936">
                  <c:v>49.61</c:v>
                </c:pt>
                <c:pt idx="937">
                  <c:v>49.61</c:v>
                </c:pt>
                <c:pt idx="938">
                  <c:v>49.61</c:v>
                </c:pt>
                <c:pt idx="939">
                  <c:v>49.6</c:v>
                </c:pt>
                <c:pt idx="940">
                  <c:v>49.6</c:v>
                </c:pt>
                <c:pt idx="941">
                  <c:v>49.6</c:v>
                </c:pt>
                <c:pt idx="942">
                  <c:v>49.6</c:v>
                </c:pt>
                <c:pt idx="943">
                  <c:v>49.6</c:v>
                </c:pt>
                <c:pt idx="944">
                  <c:v>49.6</c:v>
                </c:pt>
                <c:pt idx="945">
                  <c:v>49.6</c:v>
                </c:pt>
                <c:pt idx="946">
                  <c:v>49.6</c:v>
                </c:pt>
                <c:pt idx="947">
                  <c:v>49.6</c:v>
                </c:pt>
                <c:pt idx="948">
                  <c:v>49.6</c:v>
                </c:pt>
                <c:pt idx="949">
                  <c:v>49.6</c:v>
                </c:pt>
                <c:pt idx="950">
                  <c:v>49.6</c:v>
                </c:pt>
                <c:pt idx="951">
                  <c:v>49.6</c:v>
                </c:pt>
                <c:pt idx="952">
                  <c:v>49.6</c:v>
                </c:pt>
                <c:pt idx="953">
                  <c:v>49.6</c:v>
                </c:pt>
                <c:pt idx="954">
                  <c:v>49.6</c:v>
                </c:pt>
                <c:pt idx="955">
                  <c:v>49.6</c:v>
                </c:pt>
                <c:pt idx="956">
                  <c:v>49.6</c:v>
                </c:pt>
                <c:pt idx="957">
                  <c:v>49.6</c:v>
                </c:pt>
                <c:pt idx="958">
                  <c:v>49.6</c:v>
                </c:pt>
                <c:pt idx="959">
                  <c:v>49.6</c:v>
                </c:pt>
                <c:pt idx="960">
                  <c:v>49.6</c:v>
                </c:pt>
                <c:pt idx="961">
                  <c:v>49.6</c:v>
                </c:pt>
                <c:pt idx="962">
                  <c:v>49.6</c:v>
                </c:pt>
                <c:pt idx="963">
                  <c:v>49.6</c:v>
                </c:pt>
                <c:pt idx="964">
                  <c:v>49.6</c:v>
                </c:pt>
                <c:pt idx="965">
                  <c:v>49.6</c:v>
                </c:pt>
                <c:pt idx="966">
                  <c:v>49.6</c:v>
                </c:pt>
                <c:pt idx="967">
                  <c:v>49.6</c:v>
                </c:pt>
                <c:pt idx="968">
                  <c:v>49.6</c:v>
                </c:pt>
                <c:pt idx="969">
                  <c:v>49.6</c:v>
                </c:pt>
                <c:pt idx="970">
                  <c:v>49.6</c:v>
                </c:pt>
                <c:pt idx="971">
                  <c:v>49.6</c:v>
                </c:pt>
                <c:pt idx="972">
                  <c:v>49.6</c:v>
                </c:pt>
                <c:pt idx="973">
                  <c:v>49.6</c:v>
                </c:pt>
                <c:pt idx="974">
                  <c:v>49.6</c:v>
                </c:pt>
                <c:pt idx="975">
                  <c:v>49.6</c:v>
                </c:pt>
                <c:pt idx="976">
                  <c:v>49.6</c:v>
                </c:pt>
                <c:pt idx="977">
                  <c:v>49.6</c:v>
                </c:pt>
                <c:pt idx="978">
                  <c:v>49.6</c:v>
                </c:pt>
                <c:pt idx="979">
                  <c:v>49.6</c:v>
                </c:pt>
                <c:pt idx="980">
                  <c:v>49.59</c:v>
                </c:pt>
                <c:pt idx="981">
                  <c:v>49.59</c:v>
                </c:pt>
                <c:pt idx="982">
                  <c:v>49.58</c:v>
                </c:pt>
                <c:pt idx="983">
                  <c:v>49.57</c:v>
                </c:pt>
                <c:pt idx="984">
                  <c:v>49.56</c:v>
                </c:pt>
                <c:pt idx="985">
                  <c:v>49.56</c:v>
                </c:pt>
                <c:pt idx="986">
                  <c:v>49.55</c:v>
                </c:pt>
                <c:pt idx="987">
                  <c:v>49.54</c:v>
                </c:pt>
                <c:pt idx="988">
                  <c:v>49.52</c:v>
                </c:pt>
                <c:pt idx="989">
                  <c:v>49.51</c:v>
                </c:pt>
                <c:pt idx="990">
                  <c:v>49.49</c:v>
                </c:pt>
                <c:pt idx="991">
                  <c:v>49.46</c:v>
                </c:pt>
                <c:pt idx="992">
                  <c:v>49.44</c:v>
                </c:pt>
                <c:pt idx="993">
                  <c:v>49.42</c:v>
                </c:pt>
                <c:pt idx="994">
                  <c:v>49.4</c:v>
                </c:pt>
                <c:pt idx="995">
                  <c:v>49.38</c:v>
                </c:pt>
                <c:pt idx="996">
                  <c:v>49.37</c:v>
                </c:pt>
                <c:pt idx="997">
                  <c:v>49.36</c:v>
                </c:pt>
                <c:pt idx="998">
                  <c:v>49.36</c:v>
                </c:pt>
                <c:pt idx="999">
                  <c:v>49.35</c:v>
                </c:pt>
                <c:pt idx="1000">
                  <c:v>49.34</c:v>
                </c:pt>
                <c:pt idx="1001">
                  <c:v>49.34</c:v>
                </c:pt>
                <c:pt idx="1002">
                  <c:v>49.33</c:v>
                </c:pt>
                <c:pt idx="1003">
                  <c:v>49.33</c:v>
                </c:pt>
                <c:pt idx="1004">
                  <c:v>49.33</c:v>
                </c:pt>
                <c:pt idx="1005">
                  <c:v>49.33</c:v>
                </c:pt>
                <c:pt idx="1006">
                  <c:v>49.33</c:v>
                </c:pt>
                <c:pt idx="1007">
                  <c:v>49.33</c:v>
                </c:pt>
                <c:pt idx="1008">
                  <c:v>49.33</c:v>
                </c:pt>
                <c:pt idx="1009">
                  <c:v>49.33</c:v>
                </c:pt>
                <c:pt idx="1010">
                  <c:v>49.33</c:v>
                </c:pt>
                <c:pt idx="1011">
                  <c:v>49.33</c:v>
                </c:pt>
                <c:pt idx="1012">
                  <c:v>49.32</c:v>
                </c:pt>
                <c:pt idx="1013">
                  <c:v>49.32</c:v>
                </c:pt>
                <c:pt idx="1014">
                  <c:v>49.32</c:v>
                </c:pt>
                <c:pt idx="1015">
                  <c:v>49.31</c:v>
                </c:pt>
                <c:pt idx="1016">
                  <c:v>49.31</c:v>
                </c:pt>
                <c:pt idx="1017">
                  <c:v>49.31</c:v>
                </c:pt>
                <c:pt idx="1018">
                  <c:v>49.31</c:v>
                </c:pt>
                <c:pt idx="1019">
                  <c:v>49.31</c:v>
                </c:pt>
                <c:pt idx="1020">
                  <c:v>49.31</c:v>
                </c:pt>
                <c:pt idx="1021">
                  <c:v>49.31</c:v>
                </c:pt>
                <c:pt idx="1022">
                  <c:v>49.31</c:v>
                </c:pt>
                <c:pt idx="1023">
                  <c:v>49.3</c:v>
                </c:pt>
                <c:pt idx="1024">
                  <c:v>49.3</c:v>
                </c:pt>
                <c:pt idx="1025">
                  <c:v>49.29</c:v>
                </c:pt>
                <c:pt idx="1026">
                  <c:v>49.29</c:v>
                </c:pt>
                <c:pt idx="1027">
                  <c:v>49.29</c:v>
                </c:pt>
                <c:pt idx="1028">
                  <c:v>49.29</c:v>
                </c:pt>
                <c:pt idx="1029">
                  <c:v>49.29</c:v>
                </c:pt>
                <c:pt idx="1030">
                  <c:v>49.29</c:v>
                </c:pt>
                <c:pt idx="1031">
                  <c:v>49.29</c:v>
                </c:pt>
                <c:pt idx="1032">
                  <c:v>49.29</c:v>
                </c:pt>
                <c:pt idx="1033">
                  <c:v>49.29</c:v>
                </c:pt>
                <c:pt idx="1034">
                  <c:v>49.29</c:v>
                </c:pt>
                <c:pt idx="1035">
                  <c:v>49.3</c:v>
                </c:pt>
                <c:pt idx="1036">
                  <c:v>49.3</c:v>
                </c:pt>
                <c:pt idx="1037">
                  <c:v>49.3</c:v>
                </c:pt>
                <c:pt idx="1038">
                  <c:v>49.31</c:v>
                </c:pt>
                <c:pt idx="1039">
                  <c:v>49.31</c:v>
                </c:pt>
                <c:pt idx="1040">
                  <c:v>49.31</c:v>
                </c:pt>
                <c:pt idx="1041">
                  <c:v>49.31</c:v>
                </c:pt>
                <c:pt idx="1042">
                  <c:v>49.31</c:v>
                </c:pt>
                <c:pt idx="1043">
                  <c:v>49.31</c:v>
                </c:pt>
                <c:pt idx="1044">
                  <c:v>49.31</c:v>
                </c:pt>
                <c:pt idx="1045">
                  <c:v>49.31</c:v>
                </c:pt>
                <c:pt idx="1046">
                  <c:v>49.31</c:v>
                </c:pt>
                <c:pt idx="1047">
                  <c:v>49.31</c:v>
                </c:pt>
                <c:pt idx="1048">
                  <c:v>49.31</c:v>
                </c:pt>
                <c:pt idx="1049">
                  <c:v>49.32</c:v>
                </c:pt>
                <c:pt idx="1050">
                  <c:v>49.32</c:v>
                </c:pt>
                <c:pt idx="1051">
                  <c:v>49.32</c:v>
                </c:pt>
                <c:pt idx="1052">
                  <c:v>49.33</c:v>
                </c:pt>
                <c:pt idx="1053">
                  <c:v>49.33</c:v>
                </c:pt>
                <c:pt idx="1054">
                  <c:v>49.33</c:v>
                </c:pt>
                <c:pt idx="1055">
                  <c:v>49.33</c:v>
                </c:pt>
                <c:pt idx="1056">
                  <c:v>49.33</c:v>
                </c:pt>
                <c:pt idx="1057">
                  <c:v>49.33</c:v>
                </c:pt>
                <c:pt idx="1058">
                  <c:v>49.33</c:v>
                </c:pt>
                <c:pt idx="1059">
                  <c:v>49.33</c:v>
                </c:pt>
                <c:pt idx="1060">
                  <c:v>49.34</c:v>
                </c:pt>
                <c:pt idx="1061">
                  <c:v>49.35</c:v>
                </c:pt>
                <c:pt idx="1062">
                  <c:v>49.36</c:v>
                </c:pt>
                <c:pt idx="1063">
                  <c:v>49.37</c:v>
                </c:pt>
                <c:pt idx="1064">
                  <c:v>49.38</c:v>
                </c:pt>
                <c:pt idx="1065">
                  <c:v>49.4</c:v>
                </c:pt>
                <c:pt idx="1066">
                  <c:v>49.42</c:v>
                </c:pt>
                <c:pt idx="1067">
                  <c:v>49.45</c:v>
                </c:pt>
                <c:pt idx="1068">
                  <c:v>49.48</c:v>
                </c:pt>
                <c:pt idx="1069">
                  <c:v>49.52</c:v>
                </c:pt>
                <c:pt idx="1070">
                  <c:v>49.55</c:v>
                </c:pt>
                <c:pt idx="1071">
                  <c:v>49.57</c:v>
                </c:pt>
                <c:pt idx="1072">
                  <c:v>49.58</c:v>
                </c:pt>
                <c:pt idx="1073">
                  <c:v>49.59</c:v>
                </c:pt>
                <c:pt idx="1074">
                  <c:v>49.59</c:v>
                </c:pt>
                <c:pt idx="1075">
                  <c:v>49.59</c:v>
                </c:pt>
                <c:pt idx="1076">
                  <c:v>49.6</c:v>
                </c:pt>
                <c:pt idx="1077">
                  <c:v>49.6</c:v>
                </c:pt>
                <c:pt idx="1078">
                  <c:v>49.6</c:v>
                </c:pt>
                <c:pt idx="1079">
                  <c:v>49.6</c:v>
                </c:pt>
                <c:pt idx="1080">
                  <c:v>49.6</c:v>
                </c:pt>
                <c:pt idx="1081">
                  <c:v>49.6</c:v>
                </c:pt>
                <c:pt idx="1082">
                  <c:v>49.6</c:v>
                </c:pt>
                <c:pt idx="1083">
                  <c:v>49.6</c:v>
                </c:pt>
                <c:pt idx="1084">
                  <c:v>49.6</c:v>
                </c:pt>
                <c:pt idx="1085">
                  <c:v>49.6</c:v>
                </c:pt>
                <c:pt idx="1086">
                  <c:v>49.6</c:v>
                </c:pt>
                <c:pt idx="1087">
                  <c:v>49.6</c:v>
                </c:pt>
                <c:pt idx="1088">
                  <c:v>49.6</c:v>
                </c:pt>
                <c:pt idx="1089">
                  <c:v>49.6</c:v>
                </c:pt>
                <c:pt idx="1090">
                  <c:v>49.6</c:v>
                </c:pt>
                <c:pt idx="1091">
                  <c:v>49.6</c:v>
                </c:pt>
                <c:pt idx="1092">
                  <c:v>49.6</c:v>
                </c:pt>
                <c:pt idx="1093">
                  <c:v>49.6</c:v>
                </c:pt>
                <c:pt idx="1094">
                  <c:v>49.6</c:v>
                </c:pt>
                <c:pt idx="1095">
                  <c:v>49.6</c:v>
                </c:pt>
                <c:pt idx="1096">
                  <c:v>49.6</c:v>
                </c:pt>
                <c:pt idx="1097">
                  <c:v>49.6</c:v>
                </c:pt>
                <c:pt idx="1098">
                  <c:v>49.6</c:v>
                </c:pt>
                <c:pt idx="1099">
                  <c:v>49.6</c:v>
                </c:pt>
                <c:pt idx="1100">
                  <c:v>49.6</c:v>
                </c:pt>
                <c:pt idx="1101">
                  <c:v>49.6</c:v>
                </c:pt>
                <c:pt idx="1102">
                  <c:v>49.6</c:v>
                </c:pt>
                <c:pt idx="1103">
                  <c:v>49.6</c:v>
                </c:pt>
                <c:pt idx="1104">
                  <c:v>49.6</c:v>
                </c:pt>
                <c:pt idx="1105">
                  <c:v>49.6</c:v>
                </c:pt>
                <c:pt idx="1106">
                  <c:v>49.6</c:v>
                </c:pt>
                <c:pt idx="1107">
                  <c:v>49.6</c:v>
                </c:pt>
                <c:pt idx="1108">
                  <c:v>49.6</c:v>
                </c:pt>
                <c:pt idx="1109">
                  <c:v>49.6</c:v>
                </c:pt>
                <c:pt idx="1110">
                  <c:v>49.61</c:v>
                </c:pt>
                <c:pt idx="1111">
                  <c:v>49.61</c:v>
                </c:pt>
                <c:pt idx="1112">
                  <c:v>49.61</c:v>
                </c:pt>
                <c:pt idx="1113">
                  <c:v>49.61</c:v>
                </c:pt>
                <c:pt idx="1114">
                  <c:v>49.61</c:v>
                </c:pt>
                <c:pt idx="1115">
                  <c:v>49.61</c:v>
                </c:pt>
                <c:pt idx="1116">
                  <c:v>49.62</c:v>
                </c:pt>
                <c:pt idx="1117">
                  <c:v>49.62</c:v>
                </c:pt>
                <c:pt idx="1118">
                  <c:v>49.62</c:v>
                </c:pt>
                <c:pt idx="1119">
                  <c:v>49.62</c:v>
                </c:pt>
                <c:pt idx="1120">
                  <c:v>49.62</c:v>
                </c:pt>
                <c:pt idx="1121">
                  <c:v>49.62</c:v>
                </c:pt>
                <c:pt idx="1122">
                  <c:v>49.62</c:v>
                </c:pt>
                <c:pt idx="1123">
                  <c:v>49.62</c:v>
                </c:pt>
                <c:pt idx="1124">
                  <c:v>49.62</c:v>
                </c:pt>
                <c:pt idx="1125">
                  <c:v>49.61</c:v>
                </c:pt>
                <c:pt idx="1126">
                  <c:v>49.61</c:v>
                </c:pt>
                <c:pt idx="1127">
                  <c:v>49.61</c:v>
                </c:pt>
                <c:pt idx="1128">
                  <c:v>49.61</c:v>
                </c:pt>
                <c:pt idx="1129">
                  <c:v>49.61</c:v>
                </c:pt>
                <c:pt idx="1130">
                  <c:v>49.61</c:v>
                </c:pt>
                <c:pt idx="1131">
                  <c:v>49.61</c:v>
                </c:pt>
                <c:pt idx="1132">
                  <c:v>49.61</c:v>
                </c:pt>
                <c:pt idx="1133">
                  <c:v>49.6</c:v>
                </c:pt>
                <c:pt idx="1134">
                  <c:v>49.6</c:v>
                </c:pt>
                <c:pt idx="1135">
                  <c:v>49.6</c:v>
                </c:pt>
                <c:pt idx="1136">
                  <c:v>49.6</c:v>
                </c:pt>
                <c:pt idx="1137">
                  <c:v>49.6</c:v>
                </c:pt>
                <c:pt idx="1138">
                  <c:v>49.6</c:v>
                </c:pt>
                <c:pt idx="1139">
                  <c:v>49.6</c:v>
                </c:pt>
                <c:pt idx="1140">
                  <c:v>49.6</c:v>
                </c:pt>
                <c:pt idx="1141">
                  <c:v>49.6</c:v>
                </c:pt>
                <c:pt idx="1142">
                  <c:v>49.6</c:v>
                </c:pt>
                <c:pt idx="1143">
                  <c:v>49.6</c:v>
                </c:pt>
                <c:pt idx="1144">
                  <c:v>49.6</c:v>
                </c:pt>
                <c:pt idx="1145">
                  <c:v>49.6</c:v>
                </c:pt>
                <c:pt idx="1146">
                  <c:v>49.6</c:v>
                </c:pt>
                <c:pt idx="1147">
                  <c:v>49.6</c:v>
                </c:pt>
                <c:pt idx="1148">
                  <c:v>49.6</c:v>
                </c:pt>
                <c:pt idx="1149">
                  <c:v>49.6</c:v>
                </c:pt>
                <c:pt idx="1150">
                  <c:v>49.6</c:v>
                </c:pt>
                <c:pt idx="1151">
                  <c:v>49.6</c:v>
                </c:pt>
                <c:pt idx="1152">
                  <c:v>49.6</c:v>
                </c:pt>
                <c:pt idx="1153">
                  <c:v>49.6</c:v>
                </c:pt>
                <c:pt idx="1154">
                  <c:v>49.6</c:v>
                </c:pt>
                <c:pt idx="1155">
                  <c:v>49.6</c:v>
                </c:pt>
                <c:pt idx="1156">
                  <c:v>49.6</c:v>
                </c:pt>
                <c:pt idx="1157">
                  <c:v>49.6</c:v>
                </c:pt>
                <c:pt idx="1158">
                  <c:v>49.6</c:v>
                </c:pt>
                <c:pt idx="1159">
                  <c:v>49.6</c:v>
                </c:pt>
                <c:pt idx="1160">
                  <c:v>49.6</c:v>
                </c:pt>
                <c:pt idx="1161">
                  <c:v>49.6</c:v>
                </c:pt>
                <c:pt idx="1162">
                  <c:v>49.6</c:v>
                </c:pt>
                <c:pt idx="1163">
                  <c:v>49.6</c:v>
                </c:pt>
                <c:pt idx="1164">
                  <c:v>49.6</c:v>
                </c:pt>
                <c:pt idx="1165">
                  <c:v>49.6</c:v>
                </c:pt>
                <c:pt idx="1166">
                  <c:v>49.6</c:v>
                </c:pt>
                <c:pt idx="1167">
                  <c:v>49.6</c:v>
                </c:pt>
                <c:pt idx="1168">
                  <c:v>49.6</c:v>
                </c:pt>
                <c:pt idx="1169">
                  <c:v>49.6</c:v>
                </c:pt>
                <c:pt idx="1170">
                  <c:v>49.6</c:v>
                </c:pt>
                <c:pt idx="1171">
                  <c:v>49.6</c:v>
                </c:pt>
                <c:pt idx="1172">
                  <c:v>49.59</c:v>
                </c:pt>
                <c:pt idx="1173">
                  <c:v>49.59</c:v>
                </c:pt>
                <c:pt idx="1174">
                  <c:v>49.59</c:v>
                </c:pt>
                <c:pt idx="1175">
                  <c:v>49.57</c:v>
                </c:pt>
                <c:pt idx="1176">
                  <c:v>49.56</c:v>
                </c:pt>
                <c:pt idx="1177">
                  <c:v>49.54</c:v>
                </c:pt>
                <c:pt idx="1178">
                  <c:v>49.52</c:v>
                </c:pt>
                <c:pt idx="1179">
                  <c:v>49.49</c:v>
                </c:pt>
                <c:pt idx="1180">
                  <c:v>49.48</c:v>
                </c:pt>
                <c:pt idx="1181">
                  <c:v>49.47</c:v>
                </c:pt>
                <c:pt idx="1182">
                  <c:v>49.45</c:v>
                </c:pt>
                <c:pt idx="1183">
                  <c:v>49.44</c:v>
                </c:pt>
                <c:pt idx="1184">
                  <c:v>49.42</c:v>
                </c:pt>
                <c:pt idx="1185">
                  <c:v>49.4</c:v>
                </c:pt>
                <c:pt idx="1186">
                  <c:v>49.39</c:v>
                </c:pt>
                <c:pt idx="1187">
                  <c:v>49.37</c:v>
                </c:pt>
                <c:pt idx="1188">
                  <c:v>49.36</c:v>
                </c:pt>
                <c:pt idx="1189">
                  <c:v>49.35</c:v>
                </c:pt>
                <c:pt idx="1190">
                  <c:v>49.35</c:v>
                </c:pt>
                <c:pt idx="1191">
                  <c:v>49.35</c:v>
                </c:pt>
                <c:pt idx="1192">
                  <c:v>49.35</c:v>
                </c:pt>
                <c:pt idx="1193">
                  <c:v>49.35</c:v>
                </c:pt>
                <c:pt idx="1194">
                  <c:v>49.35</c:v>
                </c:pt>
                <c:pt idx="1195">
                  <c:v>49.35</c:v>
                </c:pt>
                <c:pt idx="1196">
                  <c:v>49.35</c:v>
                </c:pt>
                <c:pt idx="1197">
                  <c:v>49.35</c:v>
                </c:pt>
                <c:pt idx="1198">
                  <c:v>49.35</c:v>
                </c:pt>
                <c:pt idx="1199">
                  <c:v>49.35</c:v>
                </c:pt>
                <c:pt idx="1200">
                  <c:v>49.35</c:v>
                </c:pt>
                <c:pt idx="1201">
                  <c:v>49.35</c:v>
                </c:pt>
                <c:pt idx="1202">
                  <c:v>49.35</c:v>
                </c:pt>
                <c:pt idx="1203">
                  <c:v>49.35</c:v>
                </c:pt>
                <c:pt idx="1204">
                  <c:v>49.36</c:v>
                </c:pt>
                <c:pt idx="1205">
                  <c:v>49.36</c:v>
                </c:pt>
                <c:pt idx="1206">
                  <c:v>49.36</c:v>
                </c:pt>
                <c:pt idx="1207">
                  <c:v>49.36</c:v>
                </c:pt>
                <c:pt idx="1208">
                  <c:v>49.36</c:v>
                </c:pt>
                <c:pt idx="1209">
                  <c:v>49.36</c:v>
                </c:pt>
                <c:pt idx="1210">
                  <c:v>49.37</c:v>
                </c:pt>
                <c:pt idx="1211">
                  <c:v>49.37</c:v>
                </c:pt>
                <c:pt idx="1212">
                  <c:v>49.38</c:v>
                </c:pt>
                <c:pt idx="1213">
                  <c:v>49.39</c:v>
                </c:pt>
                <c:pt idx="1214">
                  <c:v>49.4</c:v>
                </c:pt>
                <c:pt idx="1215">
                  <c:v>49.41</c:v>
                </c:pt>
                <c:pt idx="1216">
                  <c:v>49.42</c:v>
                </c:pt>
                <c:pt idx="1217">
                  <c:v>49.43</c:v>
                </c:pt>
                <c:pt idx="1218">
                  <c:v>49.43</c:v>
                </c:pt>
                <c:pt idx="1219">
                  <c:v>49.44</c:v>
                </c:pt>
                <c:pt idx="1220">
                  <c:v>49.45</c:v>
                </c:pt>
                <c:pt idx="1221">
                  <c:v>49.45</c:v>
                </c:pt>
                <c:pt idx="1222">
                  <c:v>49.45</c:v>
                </c:pt>
                <c:pt idx="1223">
                  <c:v>49.46</c:v>
                </c:pt>
                <c:pt idx="1224">
                  <c:v>49.46</c:v>
                </c:pt>
                <c:pt idx="1225">
                  <c:v>49.47</c:v>
                </c:pt>
                <c:pt idx="1226">
                  <c:v>49.48</c:v>
                </c:pt>
                <c:pt idx="1227">
                  <c:v>49.49</c:v>
                </c:pt>
                <c:pt idx="1228">
                  <c:v>49.49</c:v>
                </c:pt>
                <c:pt idx="1229">
                  <c:v>49.5</c:v>
                </c:pt>
                <c:pt idx="1230">
                  <c:v>49.51</c:v>
                </c:pt>
                <c:pt idx="1231">
                  <c:v>49.52</c:v>
                </c:pt>
                <c:pt idx="1232">
                  <c:v>49.53</c:v>
                </c:pt>
                <c:pt idx="1233">
                  <c:v>49.54</c:v>
                </c:pt>
                <c:pt idx="1234">
                  <c:v>49.55</c:v>
                </c:pt>
                <c:pt idx="1235">
                  <c:v>49.56</c:v>
                </c:pt>
                <c:pt idx="1236">
                  <c:v>49.56</c:v>
                </c:pt>
                <c:pt idx="1237">
                  <c:v>49.57</c:v>
                </c:pt>
                <c:pt idx="1238">
                  <c:v>49.57</c:v>
                </c:pt>
                <c:pt idx="1239">
                  <c:v>49.57</c:v>
                </c:pt>
                <c:pt idx="1240">
                  <c:v>49.57</c:v>
                </c:pt>
                <c:pt idx="1241">
                  <c:v>49.58</c:v>
                </c:pt>
                <c:pt idx="1242">
                  <c:v>49.58</c:v>
                </c:pt>
                <c:pt idx="1243">
                  <c:v>49.58</c:v>
                </c:pt>
                <c:pt idx="1244">
                  <c:v>49.58</c:v>
                </c:pt>
                <c:pt idx="1245">
                  <c:v>49.58</c:v>
                </c:pt>
                <c:pt idx="1246">
                  <c:v>49.59</c:v>
                </c:pt>
                <c:pt idx="1247">
                  <c:v>49.59</c:v>
                </c:pt>
                <c:pt idx="1248">
                  <c:v>49.59</c:v>
                </c:pt>
                <c:pt idx="1249">
                  <c:v>49.6</c:v>
                </c:pt>
                <c:pt idx="1250">
                  <c:v>49.6</c:v>
                </c:pt>
                <c:pt idx="1251">
                  <c:v>49.6</c:v>
                </c:pt>
                <c:pt idx="1252">
                  <c:v>49.6</c:v>
                </c:pt>
                <c:pt idx="1253">
                  <c:v>49.6</c:v>
                </c:pt>
                <c:pt idx="1254">
                  <c:v>49.6</c:v>
                </c:pt>
                <c:pt idx="1255">
                  <c:v>49.6</c:v>
                </c:pt>
                <c:pt idx="1256">
                  <c:v>49.6</c:v>
                </c:pt>
                <c:pt idx="1257">
                  <c:v>49.6</c:v>
                </c:pt>
                <c:pt idx="1258">
                  <c:v>49.6</c:v>
                </c:pt>
                <c:pt idx="1259">
                  <c:v>49.6</c:v>
                </c:pt>
                <c:pt idx="1260">
                  <c:v>49.6</c:v>
                </c:pt>
                <c:pt idx="1261">
                  <c:v>49.6</c:v>
                </c:pt>
                <c:pt idx="1262">
                  <c:v>49.6</c:v>
                </c:pt>
                <c:pt idx="1263">
                  <c:v>49.6</c:v>
                </c:pt>
                <c:pt idx="1264">
                  <c:v>49.6</c:v>
                </c:pt>
                <c:pt idx="1265">
                  <c:v>49.6</c:v>
                </c:pt>
                <c:pt idx="1266">
                  <c:v>49.6</c:v>
                </c:pt>
                <c:pt idx="1267">
                  <c:v>49.6</c:v>
                </c:pt>
                <c:pt idx="1268">
                  <c:v>49.6</c:v>
                </c:pt>
                <c:pt idx="1269">
                  <c:v>49.6</c:v>
                </c:pt>
                <c:pt idx="1270">
                  <c:v>49.6</c:v>
                </c:pt>
                <c:pt idx="1271">
                  <c:v>49.6</c:v>
                </c:pt>
                <c:pt idx="1272">
                  <c:v>49.6</c:v>
                </c:pt>
                <c:pt idx="1273">
                  <c:v>49.6</c:v>
                </c:pt>
                <c:pt idx="1274">
                  <c:v>49.6</c:v>
                </c:pt>
                <c:pt idx="1275">
                  <c:v>49.6</c:v>
                </c:pt>
                <c:pt idx="1276">
                  <c:v>49.6</c:v>
                </c:pt>
                <c:pt idx="1277">
                  <c:v>49.6</c:v>
                </c:pt>
                <c:pt idx="1278">
                  <c:v>49.6</c:v>
                </c:pt>
                <c:pt idx="1279">
                  <c:v>49.6</c:v>
                </c:pt>
                <c:pt idx="1280">
                  <c:v>49.6</c:v>
                </c:pt>
                <c:pt idx="1281">
                  <c:v>49.6</c:v>
                </c:pt>
                <c:pt idx="1282">
                  <c:v>49.6</c:v>
                </c:pt>
                <c:pt idx="1283">
                  <c:v>49.6</c:v>
                </c:pt>
                <c:pt idx="1284">
                  <c:v>49.6</c:v>
                </c:pt>
                <c:pt idx="1285">
                  <c:v>49.6</c:v>
                </c:pt>
                <c:pt idx="1286">
                  <c:v>49.6</c:v>
                </c:pt>
                <c:pt idx="1287">
                  <c:v>49.6</c:v>
                </c:pt>
                <c:pt idx="1288">
                  <c:v>49.6</c:v>
                </c:pt>
                <c:pt idx="1289">
                  <c:v>49.6</c:v>
                </c:pt>
                <c:pt idx="1290">
                  <c:v>49.6</c:v>
                </c:pt>
                <c:pt idx="1291">
                  <c:v>49.6</c:v>
                </c:pt>
                <c:pt idx="1292">
                  <c:v>49.6</c:v>
                </c:pt>
                <c:pt idx="1293">
                  <c:v>49.6</c:v>
                </c:pt>
                <c:pt idx="1294">
                  <c:v>49.6</c:v>
                </c:pt>
                <c:pt idx="1295">
                  <c:v>49.6</c:v>
                </c:pt>
                <c:pt idx="1296">
                  <c:v>49.6</c:v>
                </c:pt>
                <c:pt idx="1297">
                  <c:v>49.6</c:v>
                </c:pt>
                <c:pt idx="1298">
                  <c:v>49.6</c:v>
                </c:pt>
                <c:pt idx="1299">
                  <c:v>49.59</c:v>
                </c:pt>
                <c:pt idx="1300">
                  <c:v>49.59</c:v>
                </c:pt>
                <c:pt idx="1301">
                  <c:v>49.58</c:v>
                </c:pt>
                <c:pt idx="1302">
                  <c:v>49.57</c:v>
                </c:pt>
                <c:pt idx="1303">
                  <c:v>49.56</c:v>
                </c:pt>
                <c:pt idx="1304">
                  <c:v>49.55</c:v>
                </c:pt>
                <c:pt idx="1305">
                  <c:v>49.54</c:v>
                </c:pt>
                <c:pt idx="1306">
                  <c:v>49.52</c:v>
                </c:pt>
                <c:pt idx="1307">
                  <c:v>49.51</c:v>
                </c:pt>
                <c:pt idx="1308">
                  <c:v>49.49</c:v>
                </c:pt>
                <c:pt idx="1309">
                  <c:v>49.47</c:v>
                </c:pt>
                <c:pt idx="1310">
                  <c:v>49.46</c:v>
                </c:pt>
                <c:pt idx="1311">
                  <c:v>49.45</c:v>
                </c:pt>
                <c:pt idx="1312">
                  <c:v>49.44</c:v>
                </c:pt>
                <c:pt idx="1313">
                  <c:v>49.43</c:v>
                </c:pt>
                <c:pt idx="1314">
                  <c:v>49.42</c:v>
                </c:pt>
                <c:pt idx="1315">
                  <c:v>49.4</c:v>
                </c:pt>
                <c:pt idx="1316">
                  <c:v>49.38</c:v>
                </c:pt>
                <c:pt idx="1317">
                  <c:v>49.37</c:v>
                </c:pt>
                <c:pt idx="1318">
                  <c:v>49.36</c:v>
                </c:pt>
                <c:pt idx="1319">
                  <c:v>49.35</c:v>
                </c:pt>
                <c:pt idx="1320">
                  <c:v>49.34</c:v>
                </c:pt>
                <c:pt idx="1321">
                  <c:v>49.34</c:v>
                </c:pt>
                <c:pt idx="1322">
                  <c:v>49.33</c:v>
                </c:pt>
                <c:pt idx="1323">
                  <c:v>49.33</c:v>
                </c:pt>
                <c:pt idx="1324">
                  <c:v>49.33</c:v>
                </c:pt>
                <c:pt idx="1325">
                  <c:v>49.33</c:v>
                </c:pt>
                <c:pt idx="1326">
                  <c:v>49.33</c:v>
                </c:pt>
                <c:pt idx="1327">
                  <c:v>49.33</c:v>
                </c:pt>
                <c:pt idx="1328">
                  <c:v>49.33</c:v>
                </c:pt>
                <c:pt idx="1329">
                  <c:v>49.33</c:v>
                </c:pt>
                <c:pt idx="1330">
                  <c:v>49.33</c:v>
                </c:pt>
                <c:pt idx="1331">
                  <c:v>49.33</c:v>
                </c:pt>
                <c:pt idx="1332">
                  <c:v>49.33</c:v>
                </c:pt>
                <c:pt idx="1333">
                  <c:v>49.33</c:v>
                </c:pt>
                <c:pt idx="1334">
                  <c:v>49.33</c:v>
                </c:pt>
                <c:pt idx="1335">
                  <c:v>49.33</c:v>
                </c:pt>
                <c:pt idx="1336">
                  <c:v>49.33</c:v>
                </c:pt>
                <c:pt idx="1337">
                  <c:v>49.33</c:v>
                </c:pt>
                <c:pt idx="1338">
                  <c:v>49.33</c:v>
                </c:pt>
                <c:pt idx="1339">
                  <c:v>49.33</c:v>
                </c:pt>
                <c:pt idx="1340">
                  <c:v>49.33</c:v>
                </c:pt>
                <c:pt idx="1341">
                  <c:v>49.33</c:v>
                </c:pt>
                <c:pt idx="1342">
                  <c:v>49.33</c:v>
                </c:pt>
                <c:pt idx="1343">
                  <c:v>49.33</c:v>
                </c:pt>
                <c:pt idx="1344">
                  <c:v>49.33</c:v>
                </c:pt>
                <c:pt idx="1345">
                  <c:v>49.33</c:v>
                </c:pt>
                <c:pt idx="1346">
                  <c:v>49.33</c:v>
                </c:pt>
                <c:pt idx="1347">
                  <c:v>49.33</c:v>
                </c:pt>
                <c:pt idx="1348">
                  <c:v>49.33</c:v>
                </c:pt>
                <c:pt idx="1349">
                  <c:v>49.33</c:v>
                </c:pt>
                <c:pt idx="1350">
                  <c:v>49.33</c:v>
                </c:pt>
                <c:pt idx="1351">
                  <c:v>49.32</c:v>
                </c:pt>
                <c:pt idx="1352">
                  <c:v>49.32</c:v>
                </c:pt>
                <c:pt idx="1353">
                  <c:v>49.32</c:v>
                </c:pt>
                <c:pt idx="1354">
                  <c:v>49.32</c:v>
                </c:pt>
                <c:pt idx="1355">
                  <c:v>49.32</c:v>
                </c:pt>
                <c:pt idx="1356">
                  <c:v>49.32</c:v>
                </c:pt>
                <c:pt idx="1357">
                  <c:v>49.31</c:v>
                </c:pt>
                <c:pt idx="1358">
                  <c:v>49.31</c:v>
                </c:pt>
                <c:pt idx="1359">
                  <c:v>49.31</c:v>
                </c:pt>
                <c:pt idx="1360">
                  <c:v>49.31</c:v>
                </c:pt>
                <c:pt idx="1361">
                  <c:v>49.31</c:v>
                </c:pt>
                <c:pt idx="1362">
                  <c:v>49.31</c:v>
                </c:pt>
                <c:pt idx="1363">
                  <c:v>49.31</c:v>
                </c:pt>
                <c:pt idx="1364">
                  <c:v>49.31</c:v>
                </c:pt>
                <c:pt idx="1365">
                  <c:v>49.31</c:v>
                </c:pt>
                <c:pt idx="1366">
                  <c:v>49.31</c:v>
                </c:pt>
                <c:pt idx="1367">
                  <c:v>49.32</c:v>
                </c:pt>
                <c:pt idx="1368">
                  <c:v>49.32</c:v>
                </c:pt>
                <c:pt idx="1369">
                  <c:v>49.32</c:v>
                </c:pt>
                <c:pt idx="1370">
                  <c:v>49.33</c:v>
                </c:pt>
                <c:pt idx="1371">
                  <c:v>49.33</c:v>
                </c:pt>
                <c:pt idx="1372">
                  <c:v>49.33</c:v>
                </c:pt>
                <c:pt idx="1373">
                  <c:v>49.33</c:v>
                </c:pt>
                <c:pt idx="1374">
                  <c:v>49.33</c:v>
                </c:pt>
                <c:pt idx="1375">
                  <c:v>49.33</c:v>
                </c:pt>
                <c:pt idx="1376">
                  <c:v>49.34</c:v>
                </c:pt>
                <c:pt idx="1377">
                  <c:v>49.34</c:v>
                </c:pt>
                <c:pt idx="1378">
                  <c:v>49.35</c:v>
                </c:pt>
                <c:pt idx="1379">
                  <c:v>49.36</c:v>
                </c:pt>
                <c:pt idx="1380">
                  <c:v>49.38</c:v>
                </c:pt>
                <c:pt idx="1381">
                  <c:v>49.4</c:v>
                </c:pt>
                <c:pt idx="1382">
                  <c:v>49.43</c:v>
                </c:pt>
                <c:pt idx="1383">
                  <c:v>49.46</c:v>
                </c:pt>
                <c:pt idx="1384">
                  <c:v>49.49</c:v>
                </c:pt>
                <c:pt idx="1385">
                  <c:v>49.52</c:v>
                </c:pt>
                <c:pt idx="1386">
                  <c:v>49.55</c:v>
                </c:pt>
                <c:pt idx="1387">
                  <c:v>49.56</c:v>
                </c:pt>
                <c:pt idx="1388">
                  <c:v>49.58</c:v>
                </c:pt>
                <c:pt idx="1389">
                  <c:v>49.59</c:v>
                </c:pt>
                <c:pt idx="1390">
                  <c:v>49.59</c:v>
                </c:pt>
                <c:pt idx="1391">
                  <c:v>49.59</c:v>
                </c:pt>
                <c:pt idx="1392">
                  <c:v>49.6</c:v>
                </c:pt>
                <c:pt idx="1393">
                  <c:v>49.6</c:v>
                </c:pt>
                <c:pt idx="1394">
                  <c:v>49.6</c:v>
                </c:pt>
                <c:pt idx="1395">
                  <c:v>49.6</c:v>
                </c:pt>
                <c:pt idx="1396">
                  <c:v>49.6</c:v>
                </c:pt>
                <c:pt idx="1397">
                  <c:v>49.6</c:v>
                </c:pt>
                <c:pt idx="1398">
                  <c:v>49.6</c:v>
                </c:pt>
                <c:pt idx="1399">
                  <c:v>49.6</c:v>
                </c:pt>
                <c:pt idx="1400">
                  <c:v>49.6</c:v>
                </c:pt>
                <c:pt idx="1401">
                  <c:v>49.6</c:v>
                </c:pt>
                <c:pt idx="1402">
                  <c:v>49.6</c:v>
                </c:pt>
                <c:pt idx="1403">
                  <c:v>49.6</c:v>
                </c:pt>
                <c:pt idx="1404">
                  <c:v>49.6</c:v>
                </c:pt>
                <c:pt idx="1405">
                  <c:v>49.6</c:v>
                </c:pt>
                <c:pt idx="1406">
                  <c:v>49.6</c:v>
                </c:pt>
                <c:pt idx="1407">
                  <c:v>49.6</c:v>
                </c:pt>
                <c:pt idx="1408">
                  <c:v>49.6</c:v>
                </c:pt>
                <c:pt idx="1409">
                  <c:v>49.6</c:v>
                </c:pt>
                <c:pt idx="1410">
                  <c:v>49.6</c:v>
                </c:pt>
                <c:pt idx="1411">
                  <c:v>49.6</c:v>
                </c:pt>
                <c:pt idx="1412">
                  <c:v>49.6</c:v>
                </c:pt>
                <c:pt idx="1413">
                  <c:v>49.6</c:v>
                </c:pt>
                <c:pt idx="1414">
                  <c:v>49.6</c:v>
                </c:pt>
                <c:pt idx="1415">
                  <c:v>49.6</c:v>
                </c:pt>
                <c:pt idx="1416">
                  <c:v>49.61</c:v>
                </c:pt>
                <c:pt idx="1417">
                  <c:v>49.61</c:v>
                </c:pt>
                <c:pt idx="1418">
                  <c:v>49.61</c:v>
                </c:pt>
                <c:pt idx="1419">
                  <c:v>49.61</c:v>
                </c:pt>
                <c:pt idx="1420">
                  <c:v>49.61</c:v>
                </c:pt>
                <c:pt idx="1421">
                  <c:v>49.61</c:v>
                </c:pt>
                <c:pt idx="1422">
                  <c:v>49.62</c:v>
                </c:pt>
                <c:pt idx="1423">
                  <c:v>49.62</c:v>
                </c:pt>
                <c:pt idx="1424">
                  <c:v>49.63</c:v>
                </c:pt>
                <c:pt idx="1425">
                  <c:v>49.64</c:v>
                </c:pt>
                <c:pt idx="1426">
                  <c:v>49.65</c:v>
                </c:pt>
                <c:pt idx="1427">
                  <c:v>49.66</c:v>
                </c:pt>
                <c:pt idx="1428">
                  <c:v>49.67</c:v>
                </c:pt>
                <c:pt idx="1429">
                  <c:v>49.68</c:v>
                </c:pt>
                <c:pt idx="1430">
                  <c:v>49.69</c:v>
                </c:pt>
                <c:pt idx="1431">
                  <c:v>49.7</c:v>
                </c:pt>
                <c:pt idx="1432">
                  <c:v>49.71</c:v>
                </c:pt>
                <c:pt idx="1433">
                  <c:v>49.71</c:v>
                </c:pt>
                <c:pt idx="1434">
                  <c:v>49.71</c:v>
                </c:pt>
                <c:pt idx="1435">
                  <c:v>49.72</c:v>
                </c:pt>
                <c:pt idx="1436">
                  <c:v>49.72</c:v>
                </c:pt>
                <c:pt idx="1437">
                  <c:v>49.72</c:v>
                </c:pt>
                <c:pt idx="1438">
                  <c:v>49.73</c:v>
                </c:pt>
                <c:pt idx="1439">
                  <c:v>49.73</c:v>
                </c:pt>
                <c:pt idx="1440">
                  <c:v>49.73</c:v>
                </c:pt>
                <c:pt idx="1441">
                  <c:v>49.73</c:v>
                </c:pt>
                <c:pt idx="1442">
                  <c:v>49.73</c:v>
                </c:pt>
                <c:pt idx="1443">
                  <c:v>49.73</c:v>
                </c:pt>
                <c:pt idx="1444">
                  <c:v>49.73</c:v>
                </c:pt>
                <c:pt idx="1445">
                  <c:v>49.73</c:v>
                </c:pt>
                <c:pt idx="1446">
                  <c:v>49.73</c:v>
                </c:pt>
                <c:pt idx="1447">
                  <c:v>49.73</c:v>
                </c:pt>
                <c:pt idx="1448">
                  <c:v>49.73</c:v>
                </c:pt>
                <c:pt idx="1449">
                  <c:v>49.73</c:v>
                </c:pt>
                <c:pt idx="1450">
                  <c:v>49.73</c:v>
                </c:pt>
                <c:pt idx="1451">
                  <c:v>49.73</c:v>
                </c:pt>
                <c:pt idx="1452">
                  <c:v>49.73</c:v>
                </c:pt>
                <c:pt idx="1453">
                  <c:v>49.73</c:v>
                </c:pt>
                <c:pt idx="1454">
                  <c:v>49.74</c:v>
                </c:pt>
                <c:pt idx="1455">
                  <c:v>49.74</c:v>
                </c:pt>
                <c:pt idx="1456">
                  <c:v>49.74</c:v>
                </c:pt>
                <c:pt idx="1457">
                  <c:v>49.75</c:v>
                </c:pt>
                <c:pt idx="1458">
                  <c:v>49.75</c:v>
                </c:pt>
                <c:pt idx="1459">
                  <c:v>49.75</c:v>
                </c:pt>
                <c:pt idx="1460">
                  <c:v>49.75</c:v>
                </c:pt>
                <c:pt idx="1461">
                  <c:v>49.75</c:v>
                </c:pt>
                <c:pt idx="1462">
                  <c:v>49.75</c:v>
                </c:pt>
                <c:pt idx="1463">
                  <c:v>49.75</c:v>
                </c:pt>
                <c:pt idx="1464">
                  <c:v>49.75</c:v>
                </c:pt>
                <c:pt idx="1465">
                  <c:v>49.74</c:v>
                </c:pt>
                <c:pt idx="1466">
                  <c:v>49.74</c:v>
                </c:pt>
                <c:pt idx="1467">
                  <c:v>49.74</c:v>
                </c:pt>
                <c:pt idx="1468">
                  <c:v>49.74</c:v>
                </c:pt>
                <c:pt idx="1469">
                  <c:v>49.74</c:v>
                </c:pt>
                <c:pt idx="1470">
                  <c:v>49.73</c:v>
                </c:pt>
                <c:pt idx="1471">
                  <c:v>49.73</c:v>
                </c:pt>
                <c:pt idx="1472">
                  <c:v>49.73</c:v>
                </c:pt>
                <c:pt idx="1473">
                  <c:v>49.73</c:v>
                </c:pt>
                <c:pt idx="1474">
                  <c:v>49.73</c:v>
                </c:pt>
                <c:pt idx="1475">
                  <c:v>49.73</c:v>
                </c:pt>
                <c:pt idx="1476">
                  <c:v>49.73</c:v>
                </c:pt>
                <c:pt idx="1477">
                  <c:v>49.73</c:v>
                </c:pt>
                <c:pt idx="1478">
                  <c:v>49.73</c:v>
                </c:pt>
                <c:pt idx="1479">
                  <c:v>49.73</c:v>
                </c:pt>
                <c:pt idx="1480">
                  <c:v>49.73</c:v>
                </c:pt>
                <c:pt idx="1481">
                  <c:v>49.73</c:v>
                </c:pt>
                <c:pt idx="1482">
                  <c:v>49.72</c:v>
                </c:pt>
                <c:pt idx="1483">
                  <c:v>49.72</c:v>
                </c:pt>
                <c:pt idx="1484">
                  <c:v>49.72</c:v>
                </c:pt>
                <c:pt idx="1485">
                  <c:v>49.71</c:v>
                </c:pt>
                <c:pt idx="1486">
                  <c:v>49.7</c:v>
                </c:pt>
                <c:pt idx="1487">
                  <c:v>49.68</c:v>
                </c:pt>
                <c:pt idx="1488">
                  <c:v>49.67</c:v>
                </c:pt>
                <c:pt idx="1489">
                  <c:v>49.66</c:v>
                </c:pt>
                <c:pt idx="1490">
                  <c:v>49.65</c:v>
                </c:pt>
                <c:pt idx="1491">
                  <c:v>49.64</c:v>
                </c:pt>
                <c:pt idx="1492">
                  <c:v>49.63</c:v>
                </c:pt>
                <c:pt idx="1493">
                  <c:v>49.62</c:v>
                </c:pt>
                <c:pt idx="1494">
                  <c:v>49.61</c:v>
                </c:pt>
                <c:pt idx="1495">
                  <c:v>49.6</c:v>
                </c:pt>
                <c:pt idx="1496">
                  <c:v>49.6</c:v>
                </c:pt>
                <c:pt idx="1497">
                  <c:v>49.6</c:v>
                </c:pt>
                <c:pt idx="1498">
                  <c:v>49.6</c:v>
                </c:pt>
                <c:pt idx="1499">
                  <c:v>49.6</c:v>
                </c:pt>
                <c:pt idx="1500">
                  <c:v>49.6</c:v>
                </c:pt>
                <c:pt idx="1501">
                  <c:v>49.6</c:v>
                </c:pt>
                <c:pt idx="1502">
                  <c:v>49.6</c:v>
                </c:pt>
                <c:pt idx="1503">
                  <c:v>49.6</c:v>
                </c:pt>
                <c:pt idx="1504">
                  <c:v>49.6</c:v>
                </c:pt>
                <c:pt idx="1505">
                  <c:v>49.6</c:v>
                </c:pt>
                <c:pt idx="1506">
                  <c:v>49.6</c:v>
                </c:pt>
                <c:pt idx="1507">
                  <c:v>49.6</c:v>
                </c:pt>
                <c:pt idx="1508">
                  <c:v>49.6</c:v>
                </c:pt>
                <c:pt idx="1509">
                  <c:v>49.6</c:v>
                </c:pt>
                <c:pt idx="1510">
                  <c:v>49.6</c:v>
                </c:pt>
                <c:pt idx="1511">
                  <c:v>49.6</c:v>
                </c:pt>
                <c:pt idx="1512">
                  <c:v>49.6</c:v>
                </c:pt>
                <c:pt idx="1513">
                  <c:v>49.6</c:v>
                </c:pt>
                <c:pt idx="1514">
                  <c:v>49.6</c:v>
                </c:pt>
                <c:pt idx="1515">
                  <c:v>49.6</c:v>
                </c:pt>
                <c:pt idx="1516">
                  <c:v>49.6</c:v>
                </c:pt>
                <c:pt idx="1517">
                  <c:v>49.6</c:v>
                </c:pt>
                <c:pt idx="1518">
                  <c:v>49.6</c:v>
                </c:pt>
                <c:pt idx="1519">
                  <c:v>49.6</c:v>
                </c:pt>
                <c:pt idx="1520">
                  <c:v>49.6</c:v>
                </c:pt>
                <c:pt idx="1521">
                  <c:v>49.6</c:v>
                </c:pt>
                <c:pt idx="1522">
                  <c:v>49.6</c:v>
                </c:pt>
                <c:pt idx="1523">
                  <c:v>49.6</c:v>
                </c:pt>
                <c:pt idx="1524">
                  <c:v>49.6</c:v>
                </c:pt>
                <c:pt idx="1525">
                  <c:v>49.59</c:v>
                </c:pt>
                <c:pt idx="1526">
                  <c:v>49.59</c:v>
                </c:pt>
                <c:pt idx="1527">
                  <c:v>49.59</c:v>
                </c:pt>
                <c:pt idx="1528">
                  <c:v>49.58</c:v>
                </c:pt>
                <c:pt idx="1529">
                  <c:v>49.58</c:v>
                </c:pt>
                <c:pt idx="1530">
                  <c:v>49.57</c:v>
                </c:pt>
                <c:pt idx="1531">
                  <c:v>49.55</c:v>
                </c:pt>
                <c:pt idx="1532">
                  <c:v>49.54</c:v>
                </c:pt>
                <c:pt idx="1533">
                  <c:v>49.51</c:v>
                </c:pt>
                <c:pt idx="1534">
                  <c:v>49.5</c:v>
                </c:pt>
                <c:pt idx="1535">
                  <c:v>49.48</c:v>
                </c:pt>
                <c:pt idx="1536">
                  <c:v>49.46</c:v>
                </c:pt>
                <c:pt idx="1537">
                  <c:v>49.44</c:v>
                </c:pt>
                <c:pt idx="1538">
                  <c:v>49.42</c:v>
                </c:pt>
                <c:pt idx="1539">
                  <c:v>49.4</c:v>
                </c:pt>
                <c:pt idx="1540">
                  <c:v>49.39</c:v>
                </c:pt>
                <c:pt idx="1541">
                  <c:v>49.37</c:v>
                </c:pt>
                <c:pt idx="1542">
                  <c:v>49.36</c:v>
                </c:pt>
                <c:pt idx="1543">
                  <c:v>49.36</c:v>
                </c:pt>
                <c:pt idx="1544">
                  <c:v>49.35</c:v>
                </c:pt>
                <c:pt idx="1545">
                  <c:v>49.34</c:v>
                </c:pt>
                <c:pt idx="1546">
                  <c:v>49.34</c:v>
                </c:pt>
                <c:pt idx="1547">
                  <c:v>49.33</c:v>
                </c:pt>
                <c:pt idx="1548">
                  <c:v>49.33</c:v>
                </c:pt>
                <c:pt idx="1549">
                  <c:v>49.33</c:v>
                </c:pt>
                <c:pt idx="1550">
                  <c:v>49.33</c:v>
                </c:pt>
                <c:pt idx="1551">
                  <c:v>49.33</c:v>
                </c:pt>
                <c:pt idx="1552">
                  <c:v>49.33</c:v>
                </c:pt>
                <c:pt idx="1553">
                  <c:v>49.33</c:v>
                </c:pt>
                <c:pt idx="1554">
                  <c:v>49.33</c:v>
                </c:pt>
                <c:pt idx="1555">
                  <c:v>49.33</c:v>
                </c:pt>
                <c:pt idx="1556">
                  <c:v>49.33</c:v>
                </c:pt>
                <c:pt idx="1557">
                  <c:v>49.33</c:v>
                </c:pt>
                <c:pt idx="1558">
                  <c:v>49.33</c:v>
                </c:pt>
                <c:pt idx="1559">
                  <c:v>49.32</c:v>
                </c:pt>
                <c:pt idx="1560">
                  <c:v>49.32</c:v>
                </c:pt>
                <c:pt idx="1561">
                  <c:v>49.31</c:v>
                </c:pt>
                <c:pt idx="1562">
                  <c:v>49.3</c:v>
                </c:pt>
                <c:pt idx="1563">
                  <c:v>49.29</c:v>
                </c:pt>
                <c:pt idx="1564">
                  <c:v>49.28</c:v>
                </c:pt>
                <c:pt idx="1565">
                  <c:v>49.27</c:v>
                </c:pt>
                <c:pt idx="1566">
                  <c:v>49.26</c:v>
                </c:pt>
                <c:pt idx="1567">
                  <c:v>49.26</c:v>
                </c:pt>
                <c:pt idx="1568">
                  <c:v>49.25</c:v>
                </c:pt>
                <c:pt idx="1569">
                  <c:v>49.24</c:v>
                </c:pt>
                <c:pt idx="1570">
                  <c:v>49.23</c:v>
                </c:pt>
                <c:pt idx="1571">
                  <c:v>49.23</c:v>
                </c:pt>
                <c:pt idx="1572">
                  <c:v>49.22</c:v>
                </c:pt>
                <c:pt idx="1573">
                  <c:v>49.22</c:v>
                </c:pt>
                <c:pt idx="1574">
                  <c:v>49.22</c:v>
                </c:pt>
                <c:pt idx="1575">
                  <c:v>49.22</c:v>
                </c:pt>
                <c:pt idx="1576">
                  <c:v>49.21</c:v>
                </c:pt>
                <c:pt idx="1577">
                  <c:v>49.21</c:v>
                </c:pt>
                <c:pt idx="1578">
                  <c:v>49.21</c:v>
                </c:pt>
                <c:pt idx="1579">
                  <c:v>49.21</c:v>
                </c:pt>
                <c:pt idx="1580">
                  <c:v>49.21</c:v>
                </c:pt>
                <c:pt idx="1581">
                  <c:v>49.21</c:v>
                </c:pt>
                <c:pt idx="1582">
                  <c:v>49.21</c:v>
                </c:pt>
                <c:pt idx="1583">
                  <c:v>49.21</c:v>
                </c:pt>
                <c:pt idx="1584">
                  <c:v>49.21</c:v>
                </c:pt>
                <c:pt idx="1585">
                  <c:v>49.21</c:v>
                </c:pt>
                <c:pt idx="1586">
                  <c:v>49.21</c:v>
                </c:pt>
                <c:pt idx="1587">
                  <c:v>49.21</c:v>
                </c:pt>
                <c:pt idx="1588">
                  <c:v>49.21</c:v>
                </c:pt>
                <c:pt idx="1589">
                  <c:v>49.21</c:v>
                </c:pt>
                <c:pt idx="1590">
                  <c:v>49.22</c:v>
                </c:pt>
                <c:pt idx="1591">
                  <c:v>49.23</c:v>
                </c:pt>
                <c:pt idx="1592">
                  <c:v>49.23</c:v>
                </c:pt>
                <c:pt idx="1593">
                  <c:v>49.24</c:v>
                </c:pt>
                <c:pt idx="1594">
                  <c:v>49.25</c:v>
                </c:pt>
                <c:pt idx="1595">
                  <c:v>49.26</c:v>
                </c:pt>
                <c:pt idx="1596">
                  <c:v>49.26</c:v>
                </c:pt>
                <c:pt idx="1597">
                  <c:v>49.27</c:v>
                </c:pt>
                <c:pt idx="1598">
                  <c:v>49.28</c:v>
                </c:pt>
                <c:pt idx="1599">
                  <c:v>49.29</c:v>
                </c:pt>
                <c:pt idx="1600">
                  <c:v>49.3</c:v>
                </c:pt>
                <c:pt idx="1601">
                  <c:v>49.31</c:v>
                </c:pt>
                <c:pt idx="1602">
                  <c:v>49.31</c:v>
                </c:pt>
                <c:pt idx="1603">
                  <c:v>49.31</c:v>
                </c:pt>
                <c:pt idx="1604">
                  <c:v>49.31</c:v>
                </c:pt>
                <c:pt idx="1605">
                  <c:v>49.32</c:v>
                </c:pt>
                <c:pt idx="1606">
                  <c:v>49.32</c:v>
                </c:pt>
                <c:pt idx="1607">
                  <c:v>49.32</c:v>
                </c:pt>
                <c:pt idx="1608">
                  <c:v>49.33</c:v>
                </c:pt>
                <c:pt idx="1609">
                  <c:v>49.33</c:v>
                </c:pt>
                <c:pt idx="1610">
                  <c:v>49.33</c:v>
                </c:pt>
                <c:pt idx="1611">
                  <c:v>49.33</c:v>
                </c:pt>
                <c:pt idx="1612">
                  <c:v>49.33</c:v>
                </c:pt>
                <c:pt idx="1613">
                  <c:v>49.34</c:v>
                </c:pt>
                <c:pt idx="1614">
                  <c:v>49.35</c:v>
                </c:pt>
                <c:pt idx="1615">
                  <c:v>49.37</c:v>
                </c:pt>
                <c:pt idx="1616">
                  <c:v>49.39</c:v>
                </c:pt>
                <c:pt idx="1617">
                  <c:v>49.42</c:v>
                </c:pt>
                <c:pt idx="1618">
                  <c:v>49.45</c:v>
                </c:pt>
                <c:pt idx="1619">
                  <c:v>49.48</c:v>
                </c:pt>
                <c:pt idx="1620">
                  <c:v>49.51</c:v>
                </c:pt>
                <c:pt idx="1621">
                  <c:v>49.54</c:v>
                </c:pt>
                <c:pt idx="1622">
                  <c:v>49.56</c:v>
                </c:pt>
                <c:pt idx="1623">
                  <c:v>49.57</c:v>
                </c:pt>
                <c:pt idx="1624">
                  <c:v>49.58</c:v>
                </c:pt>
                <c:pt idx="1625">
                  <c:v>49.59</c:v>
                </c:pt>
                <c:pt idx="1626">
                  <c:v>49.59</c:v>
                </c:pt>
                <c:pt idx="1627">
                  <c:v>49.6</c:v>
                </c:pt>
                <c:pt idx="1628">
                  <c:v>49.6</c:v>
                </c:pt>
                <c:pt idx="1629">
                  <c:v>49.6</c:v>
                </c:pt>
                <c:pt idx="1630">
                  <c:v>49.6</c:v>
                </c:pt>
                <c:pt idx="1631">
                  <c:v>49.6</c:v>
                </c:pt>
                <c:pt idx="1632">
                  <c:v>49.6</c:v>
                </c:pt>
                <c:pt idx="1633">
                  <c:v>49.6</c:v>
                </c:pt>
                <c:pt idx="1634">
                  <c:v>49.6</c:v>
                </c:pt>
                <c:pt idx="1635">
                  <c:v>49.6</c:v>
                </c:pt>
                <c:pt idx="1636">
                  <c:v>49.6</c:v>
                </c:pt>
                <c:pt idx="1637">
                  <c:v>49.6</c:v>
                </c:pt>
                <c:pt idx="1638">
                  <c:v>49.6</c:v>
                </c:pt>
                <c:pt idx="1639">
                  <c:v>49.6</c:v>
                </c:pt>
                <c:pt idx="1640">
                  <c:v>49.61</c:v>
                </c:pt>
                <c:pt idx="1641">
                  <c:v>49.62</c:v>
                </c:pt>
                <c:pt idx="1642">
                  <c:v>49.63</c:v>
                </c:pt>
                <c:pt idx="1643">
                  <c:v>49.66</c:v>
                </c:pt>
                <c:pt idx="1644">
                  <c:v>49.68</c:v>
                </c:pt>
                <c:pt idx="1645">
                  <c:v>49.7</c:v>
                </c:pt>
                <c:pt idx="1646">
                  <c:v>49.71</c:v>
                </c:pt>
                <c:pt idx="1647">
                  <c:v>49.73</c:v>
                </c:pt>
                <c:pt idx="1648">
                  <c:v>49.73</c:v>
                </c:pt>
                <c:pt idx="1649">
                  <c:v>49.73</c:v>
                </c:pt>
                <c:pt idx="1650">
                  <c:v>49.73</c:v>
                </c:pt>
                <c:pt idx="1651">
                  <c:v>49.73</c:v>
                </c:pt>
                <c:pt idx="1652">
                  <c:v>49.74</c:v>
                </c:pt>
                <c:pt idx="1653">
                  <c:v>49.75</c:v>
                </c:pt>
                <c:pt idx="1654">
                  <c:v>49.76</c:v>
                </c:pt>
                <c:pt idx="1655">
                  <c:v>49.77</c:v>
                </c:pt>
                <c:pt idx="1656">
                  <c:v>49.79</c:v>
                </c:pt>
                <c:pt idx="1657">
                  <c:v>49.8</c:v>
                </c:pt>
                <c:pt idx="1658">
                  <c:v>49.81</c:v>
                </c:pt>
                <c:pt idx="1659">
                  <c:v>49.83</c:v>
                </c:pt>
                <c:pt idx="1660">
                  <c:v>49.84</c:v>
                </c:pt>
                <c:pt idx="1661">
                  <c:v>49.85</c:v>
                </c:pt>
                <c:pt idx="1662">
                  <c:v>49.87</c:v>
                </c:pt>
                <c:pt idx="1663">
                  <c:v>49.89</c:v>
                </c:pt>
                <c:pt idx="1664">
                  <c:v>49.9</c:v>
                </c:pt>
                <c:pt idx="1665">
                  <c:v>49.91</c:v>
                </c:pt>
                <c:pt idx="1666">
                  <c:v>49.93</c:v>
                </c:pt>
                <c:pt idx="1667">
                  <c:v>49.94</c:v>
                </c:pt>
                <c:pt idx="1668">
                  <c:v>49.96</c:v>
                </c:pt>
                <c:pt idx="1669">
                  <c:v>49.97</c:v>
                </c:pt>
                <c:pt idx="1670">
                  <c:v>49.98</c:v>
                </c:pt>
                <c:pt idx="1671">
                  <c:v>49.99</c:v>
                </c:pt>
                <c:pt idx="1672">
                  <c:v>50</c:v>
                </c:pt>
                <c:pt idx="1673">
                  <c:v>50</c:v>
                </c:pt>
                <c:pt idx="1674">
                  <c:v>50</c:v>
                </c:pt>
                <c:pt idx="1675">
                  <c:v>50</c:v>
                </c:pt>
                <c:pt idx="1676">
                  <c:v>50</c:v>
                </c:pt>
                <c:pt idx="1677">
                  <c:v>50</c:v>
                </c:pt>
                <c:pt idx="1678">
                  <c:v>50</c:v>
                </c:pt>
                <c:pt idx="1679">
                  <c:v>50</c:v>
                </c:pt>
                <c:pt idx="1680">
                  <c:v>50</c:v>
                </c:pt>
                <c:pt idx="1681">
                  <c:v>50</c:v>
                </c:pt>
                <c:pt idx="1682">
                  <c:v>50</c:v>
                </c:pt>
                <c:pt idx="1683">
                  <c:v>50</c:v>
                </c:pt>
                <c:pt idx="1684">
                  <c:v>50</c:v>
                </c:pt>
                <c:pt idx="1685">
                  <c:v>50</c:v>
                </c:pt>
                <c:pt idx="1686">
                  <c:v>50</c:v>
                </c:pt>
                <c:pt idx="1687">
                  <c:v>50</c:v>
                </c:pt>
                <c:pt idx="1688">
                  <c:v>50</c:v>
                </c:pt>
                <c:pt idx="1689">
                  <c:v>50</c:v>
                </c:pt>
                <c:pt idx="1690">
                  <c:v>50</c:v>
                </c:pt>
                <c:pt idx="1691">
                  <c:v>50</c:v>
                </c:pt>
                <c:pt idx="1692">
                  <c:v>50</c:v>
                </c:pt>
                <c:pt idx="1693">
                  <c:v>50</c:v>
                </c:pt>
                <c:pt idx="1694">
                  <c:v>50</c:v>
                </c:pt>
                <c:pt idx="1695">
                  <c:v>50</c:v>
                </c:pt>
                <c:pt idx="1696">
                  <c:v>50</c:v>
                </c:pt>
                <c:pt idx="1697">
                  <c:v>50</c:v>
                </c:pt>
                <c:pt idx="1698">
                  <c:v>50</c:v>
                </c:pt>
                <c:pt idx="1699">
                  <c:v>50</c:v>
                </c:pt>
                <c:pt idx="1700">
                  <c:v>50</c:v>
                </c:pt>
                <c:pt idx="1701">
                  <c:v>50</c:v>
                </c:pt>
                <c:pt idx="1702">
                  <c:v>50</c:v>
                </c:pt>
                <c:pt idx="1703">
                  <c:v>50</c:v>
                </c:pt>
                <c:pt idx="1704">
                  <c:v>50</c:v>
                </c:pt>
                <c:pt idx="1705">
                  <c:v>50</c:v>
                </c:pt>
                <c:pt idx="1706">
                  <c:v>50</c:v>
                </c:pt>
                <c:pt idx="1707">
                  <c:v>50</c:v>
                </c:pt>
                <c:pt idx="1708">
                  <c:v>50</c:v>
                </c:pt>
                <c:pt idx="1709">
                  <c:v>50</c:v>
                </c:pt>
                <c:pt idx="1710">
                  <c:v>50</c:v>
                </c:pt>
                <c:pt idx="1711">
                  <c:v>50</c:v>
                </c:pt>
                <c:pt idx="1712">
                  <c:v>50</c:v>
                </c:pt>
                <c:pt idx="1713">
                  <c:v>50</c:v>
                </c:pt>
                <c:pt idx="1714">
                  <c:v>50</c:v>
                </c:pt>
                <c:pt idx="1715">
                  <c:v>50</c:v>
                </c:pt>
                <c:pt idx="1716">
                  <c:v>50</c:v>
                </c:pt>
                <c:pt idx="1717">
                  <c:v>50</c:v>
                </c:pt>
                <c:pt idx="1718">
                  <c:v>50</c:v>
                </c:pt>
                <c:pt idx="1719">
                  <c:v>50</c:v>
                </c:pt>
                <c:pt idx="1720">
                  <c:v>50</c:v>
                </c:pt>
                <c:pt idx="1721">
                  <c:v>50</c:v>
                </c:pt>
                <c:pt idx="1722">
                  <c:v>50</c:v>
                </c:pt>
                <c:pt idx="1723">
                  <c:v>50</c:v>
                </c:pt>
                <c:pt idx="1724">
                  <c:v>50</c:v>
                </c:pt>
                <c:pt idx="1725">
                  <c:v>50</c:v>
                </c:pt>
                <c:pt idx="1726">
                  <c:v>50</c:v>
                </c:pt>
                <c:pt idx="1727">
                  <c:v>50</c:v>
                </c:pt>
                <c:pt idx="1728">
                  <c:v>50</c:v>
                </c:pt>
                <c:pt idx="1729">
                  <c:v>50</c:v>
                </c:pt>
                <c:pt idx="1730">
                  <c:v>50</c:v>
                </c:pt>
                <c:pt idx="1731">
                  <c:v>49.99</c:v>
                </c:pt>
                <c:pt idx="1732">
                  <c:v>49.99</c:v>
                </c:pt>
                <c:pt idx="1733">
                  <c:v>49.98</c:v>
                </c:pt>
                <c:pt idx="1734">
                  <c:v>49.98</c:v>
                </c:pt>
                <c:pt idx="1735">
                  <c:v>49.97</c:v>
                </c:pt>
                <c:pt idx="1736">
                  <c:v>49.97</c:v>
                </c:pt>
                <c:pt idx="1737">
                  <c:v>49.97</c:v>
                </c:pt>
                <c:pt idx="1738">
                  <c:v>49.96</c:v>
                </c:pt>
                <c:pt idx="1739">
                  <c:v>49.95</c:v>
                </c:pt>
                <c:pt idx="1740">
                  <c:v>49.95</c:v>
                </c:pt>
                <c:pt idx="1741">
                  <c:v>49.94</c:v>
                </c:pt>
                <c:pt idx="1742">
                  <c:v>49.93</c:v>
                </c:pt>
                <c:pt idx="1743">
                  <c:v>49.92</c:v>
                </c:pt>
                <c:pt idx="1744">
                  <c:v>49.91</c:v>
                </c:pt>
                <c:pt idx="1745">
                  <c:v>49.89</c:v>
                </c:pt>
                <c:pt idx="1746">
                  <c:v>49.88</c:v>
                </c:pt>
                <c:pt idx="1747">
                  <c:v>49.87</c:v>
                </c:pt>
                <c:pt idx="1748">
                  <c:v>49.86</c:v>
                </c:pt>
                <c:pt idx="1749">
                  <c:v>49.85</c:v>
                </c:pt>
                <c:pt idx="1750">
                  <c:v>49.85</c:v>
                </c:pt>
                <c:pt idx="1751">
                  <c:v>49.84</c:v>
                </c:pt>
                <c:pt idx="1752">
                  <c:v>49.83</c:v>
                </c:pt>
                <c:pt idx="1753">
                  <c:v>49.82</c:v>
                </c:pt>
                <c:pt idx="1754">
                  <c:v>49.8</c:v>
                </c:pt>
                <c:pt idx="1755">
                  <c:v>49.79</c:v>
                </c:pt>
                <c:pt idx="1756">
                  <c:v>49.78</c:v>
                </c:pt>
                <c:pt idx="1757">
                  <c:v>49.77</c:v>
                </c:pt>
                <c:pt idx="1758">
                  <c:v>49.76</c:v>
                </c:pt>
                <c:pt idx="1759">
                  <c:v>49.76</c:v>
                </c:pt>
                <c:pt idx="1760">
                  <c:v>49.75</c:v>
                </c:pt>
                <c:pt idx="1761">
                  <c:v>49.75</c:v>
                </c:pt>
                <c:pt idx="1762">
                  <c:v>49.74</c:v>
                </c:pt>
                <c:pt idx="1763">
                  <c:v>49.74</c:v>
                </c:pt>
                <c:pt idx="1764">
                  <c:v>49.73</c:v>
                </c:pt>
                <c:pt idx="1765">
                  <c:v>49.73</c:v>
                </c:pt>
                <c:pt idx="1766">
                  <c:v>49.73</c:v>
                </c:pt>
                <c:pt idx="1767">
                  <c:v>49.73</c:v>
                </c:pt>
                <c:pt idx="1768">
                  <c:v>49.73</c:v>
                </c:pt>
                <c:pt idx="1769">
                  <c:v>49.73</c:v>
                </c:pt>
                <c:pt idx="1770">
                  <c:v>49.73</c:v>
                </c:pt>
                <c:pt idx="1771">
                  <c:v>49.73</c:v>
                </c:pt>
                <c:pt idx="1772">
                  <c:v>49.73</c:v>
                </c:pt>
                <c:pt idx="1773">
                  <c:v>49.73</c:v>
                </c:pt>
                <c:pt idx="1774">
                  <c:v>49.73</c:v>
                </c:pt>
                <c:pt idx="1775">
                  <c:v>49.73</c:v>
                </c:pt>
                <c:pt idx="1776">
                  <c:v>49.73</c:v>
                </c:pt>
                <c:pt idx="1777">
                  <c:v>49.73</c:v>
                </c:pt>
                <c:pt idx="1778">
                  <c:v>49.73</c:v>
                </c:pt>
                <c:pt idx="1779">
                  <c:v>49.73</c:v>
                </c:pt>
                <c:pt idx="1780">
                  <c:v>49.73</c:v>
                </c:pt>
                <c:pt idx="1781">
                  <c:v>49.73</c:v>
                </c:pt>
                <c:pt idx="1782">
                  <c:v>49.73</c:v>
                </c:pt>
                <c:pt idx="1783">
                  <c:v>49.73</c:v>
                </c:pt>
                <c:pt idx="1784">
                  <c:v>49.73</c:v>
                </c:pt>
                <c:pt idx="1785">
                  <c:v>49.73</c:v>
                </c:pt>
                <c:pt idx="1786">
                  <c:v>49.73</c:v>
                </c:pt>
                <c:pt idx="1787">
                  <c:v>49.73</c:v>
                </c:pt>
                <c:pt idx="1788">
                  <c:v>49.73</c:v>
                </c:pt>
                <c:pt idx="1789">
                  <c:v>49.73</c:v>
                </c:pt>
                <c:pt idx="1790">
                  <c:v>49.73</c:v>
                </c:pt>
                <c:pt idx="1791">
                  <c:v>49.73</c:v>
                </c:pt>
                <c:pt idx="1792">
                  <c:v>49.73</c:v>
                </c:pt>
                <c:pt idx="1793">
                  <c:v>49.73</c:v>
                </c:pt>
                <c:pt idx="1794">
                  <c:v>49.73</c:v>
                </c:pt>
                <c:pt idx="1795">
                  <c:v>49.73</c:v>
                </c:pt>
                <c:pt idx="1796">
                  <c:v>49.73</c:v>
                </c:pt>
                <c:pt idx="1797">
                  <c:v>49.73</c:v>
                </c:pt>
                <c:pt idx="1798">
                  <c:v>49.73</c:v>
                </c:pt>
                <c:pt idx="1799">
                  <c:v>49.73</c:v>
                </c:pt>
                <c:pt idx="1800">
                  <c:v>49.73</c:v>
                </c:pt>
                <c:pt idx="1801">
                  <c:v>49.73</c:v>
                </c:pt>
                <c:pt idx="1802">
                  <c:v>49.73</c:v>
                </c:pt>
                <c:pt idx="1803">
                  <c:v>49.72</c:v>
                </c:pt>
                <c:pt idx="1804">
                  <c:v>49.72</c:v>
                </c:pt>
                <c:pt idx="1805">
                  <c:v>49.72</c:v>
                </c:pt>
                <c:pt idx="1806">
                  <c:v>49.71</c:v>
                </c:pt>
                <c:pt idx="1807">
                  <c:v>49.71</c:v>
                </c:pt>
                <c:pt idx="1808">
                  <c:v>49.71</c:v>
                </c:pt>
                <c:pt idx="1809">
                  <c:v>49.71</c:v>
                </c:pt>
                <c:pt idx="1810">
                  <c:v>49.7</c:v>
                </c:pt>
                <c:pt idx="1811">
                  <c:v>49.7</c:v>
                </c:pt>
                <c:pt idx="1812">
                  <c:v>49.7</c:v>
                </c:pt>
                <c:pt idx="1813">
                  <c:v>49.69</c:v>
                </c:pt>
                <c:pt idx="1814">
                  <c:v>49.68</c:v>
                </c:pt>
                <c:pt idx="1815">
                  <c:v>49.68</c:v>
                </c:pt>
                <c:pt idx="1816">
                  <c:v>49.67</c:v>
                </c:pt>
                <c:pt idx="1817">
                  <c:v>49.66</c:v>
                </c:pt>
                <c:pt idx="1818">
                  <c:v>49.66</c:v>
                </c:pt>
                <c:pt idx="1819">
                  <c:v>49.65</c:v>
                </c:pt>
                <c:pt idx="1820">
                  <c:v>49.65</c:v>
                </c:pt>
                <c:pt idx="1821">
                  <c:v>49.64</c:v>
                </c:pt>
                <c:pt idx="1822">
                  <c:v>49.64</c:v>
                </c:pt>
                <c:pt idx="1823">
                  <c:v>49.64</c:v>
                </c:pt>
                <c:pt idx="1824">
                  <c:v>49.64</c:v>
                </c:pt>
                <c:pt idx="1825">
                  <c:v>49.63</c:v>
                </c:pt>
                <c:pt idx="1826">
                  <c:v>49.63</c:v>
                </c:pt>
                <c:pt idx="1827">
                  <c:v>49.63</c:v>
                </c:pt>
                <c:pt idx="1828">
                  <c:v>49.63</c:v>
                </c:pt>
                <c:pt idx="1829">
                  <c:v>49.63</c:v>
                </c:pt>
                <c:pt idx="1830">
                  <c:v>49.63</c:v>
                </c:pt>
                <c:pt idx="1831">
                  <c:v>49.63</c:v>
                </c:pt>
                <c:pt idx="1832">
                  <c:v>49.63</c:v>
                </c:pt>
                <c:pt idx="1833">
                  <c:v>49.64</c:v>
                </c:pt>
                <c:pt idx="1834">
                  <c:v>49.64</c:v>
                </c:pt>
                <c:pt idx="1835">
                  <c:v>49.64</c:v>
                </c:pt>
                <c:pt idx="1836">
                  <c:v>49.63</c:v>
                </c:pt>
                <c:pt idx="1837">
                  <c:v>49.63</c:v>
                </c:pt>
                <c:pt idx="1838">
                  <c:v>49.63</c:v>
                </c:pt>
                <c:pt idx="1839">
                  <c:v>49.63</c:v>
                </c:pt>
                <c:pt idx="1840">
                  <c:v>49.62</c:v>
                </c:pt>
                <c:pt idx="1841">
                  <c:v>49.62</c:v>
                </c:pt>
                <c:pt idx="1842">
                  <c:v>49.62</c:v>
                </c:pt>
                <c:pt idx="1843">
                  <c:v>49.62</c:v>
                </c:pt>
                <c:pt idx="1844">
                  <c:v>49.61</c:v>
                </c:pt>
                <c:pt idx="1845">
                  <c:v>49.61</c:v>
                </c:pt>
                <c:pt idx="1846">
                  <c:v>49.6</c:v>
                </c:pt>
                <c:pt idx="1847">
                  <c:v>49.6</c:v>
                </c:pt>
                <c:pt idx="1848">
                  <c:v>49.61</c:v>
                </c:pt>
                <c:pt idx="1849">
                  <c:v>49.61</c:v>
                </c:pt>
                <c:pt idx="1850">
                  <c:v>49.6</c:v>
                </c:pt>
                <c:pt idx="1851">
                  <c:v>49.6</c:v>
                </c:pt>
                <c:pt idx="1852">
                  <c:v>49.6</c:v>
                </c:pt>
                <c:pt idx="1853">
                  <c:v>49.6</c:v>
                </c:pt>
                <c:pt idx="1854">
                  <c:v>49.6</c:v>
                </c:pt>
                <c:pt idx="1855">
                  <c:v>49.6</c:v>
                </c:pt>
                <c:pt idx="1856">
                  <c:v>49.6</c:v>
                </c:pt>
                <c:pt idx="1857">
                  <c:v>49.6</c:v>
                </c:pt>
                <c:pt idx="1858">
                  <c:v>49.6</c:v>
                </c:pt>
                <c:pt idx="1859">
                  <c:v>49.6</c:v>
                </c:pt>
                <c:pt idx="1860">
                  <c:v>49.6</c:v>
                </c:pt>
                <c:pt idx="1861">
                  <c:v>49.6</c:v>
                </c:pt>
                <c:pt idx="1862">
                  <c:v>49.6</c:v>
                </c:pt>
                <c:pt idx="1863">
                  <c:v>49.6</c:v>
                </c:pt>
                <c:pt idx="1864">
                  <c:v>49.6</c:v>
                </c:pt>
                <c:pt idx="1865">
                  <c:v>49.6</c:v>
                </c:pt>
                <c:pt idx="1866">
                  <c:v>49.6</c:v>
                </c:pt>
                <c:pt idx="1867">
                  <c:v>49.6</c:v>
                </c:pt>
                <c:pt idx="1868">
                  <c:v>49.6</c:v>
                </c:pt>
                <c:pt idx="1869">
                  <c:v>49.6</c:v>
                </c:pt>
                <c:pt idx="1870">
                  <c:v>49.6</c:v>
                </c:pt>
                <c:pt idx="1871">
                  <c:v>49.6</c:v>
                </c:pt>
                <c:pt idx="1872">
                  <c:v>49.6</c:v>
                </c:pt>
                <c:pt idx="1873">
                  <c:v>49.6</c:v>
                </c:pt>
                <c:pt idx="1874">
                  <c:v>49.6</c:v>
                </c:pt>
                <c:pt idx="1875">
                  <c:v>49.6</c:v>
                </c:pt>
                <c:pt idx="1876">
                  <c:v>49.6</c:v>
                </c:pt>
                <c:pt idx="1877">
                  <c:v>49.6</c:v>
                </c:pt>
                <c:pt idx="1878">
                  <c:v>49.6</c:v>
                </c:pt>
                <c:pt idx="1879">
                  <c:v>49.6</c:v>
                </c:pt>
                <c:pt idx="1880">
                  <c:v>49.6</c:v>
                </c:pt>
                <c:pt idx="1881">
                  <c:v>49.6</c:v>
                </c:pt>
                <c:pt idx="1882">
                  <c:v>49.6</c:v>
                </c:pt>
                <c:pt idx="1883">
                  <c:v>49.6</c:v>
                </c:pt>
                <c:pt idx="1884">
                  <c:v>49.6</c:v>
                </c:pt>
                <c:pt idx="1885">
                  <c:v>49.6</c:v>
                </c:pt>
                <c:pt idx="1886">
                  <c:v>49.6</c:v>
                </c:pt>
                <c:pt idx="1887">
                  <c:v>49.6</c:v>
                </c:pt>
                <c:pt idx="1888">
                  <c:v>49.6</c:v>
                </c:pt>
                <c:pt idx="1889">
                  <c:v>49.6</c:v>
                </c:pt>
                <c:pt idx="1890">
                  <c:v>49.6</c:v>
                </c:pt>
                <c:pt idx="1891">
                  <c:v>49.6</c:v>
                </c:pt>
                <c:pt idx="1892">
                  <c:v>49.6</c:v>
                </c:pt>
                <c:pt idx="1893">
                  <c:v>49.6</c:v>
                </c:pt>
                <c:pt idx="1894">
                  <c:v>49.6</c:v>
                </c:pt>
                <c:pt idx="1895">
                  <c:v>49.6</c:v>
                </c:pt>
                <c:pt idx="1896">
                  <c:v>49.6</c:v>
                </c:pt>
                <c:pt idx="1897">
                  <c:v>49.6</c:v>
                </c:pt>
                <c:pt idx="1898">
                  <c:v>49.6</c:v>
                </c:pt>
                <c:pt idx="1899">
                  <c:v>49.6</c:v>
                </c:pt>
                <c:pt idx="1900">
                  <c:v>49.6</c:v>
                </c:pt>
                <c:pt idx="1901">
                  <c:v>49.6</c:v>
                </c:pt>
                <c:pt idx="1902">
                  <c:v>49.6</c:v>
                </c:pt>
                <c:pt idx="1903">
                  <c:v>49.6</c:v>
                </c:pt>
                <c:pt idx="1904">
                  <c:v>49.6</c:v>
                </c:pt>
                <c:pt idx="1905">
                  <c:v>49.6</c:v>
                </c:pt>
                <c:pt idx="1906">
                  <c:v>49.6</c:v>
                </c:pt>
                <c:pt idx="1907">
                  <c:v>49.6</c:v>
                </c:pt>
                <c:pt idx="1908">
                  <c:v>49.6</c:v>
                </c:pt>
                <c:pt idx="1909">
                  <c:v>49.6</c:v>
                </c:pt>
                <c:pt idx="1910">
                  <c:v>49.6</c:v>
                </c:pt>
                <c:pt idx="1911">
                  <c:v>49.6</c:v>
                </c:pt>
                <c:pt idx="1912">
                  <c:v>49.6</c:v>
                </c:pt>
                <c:pt idx="1913">
                  <c:v>49.6</c:v>
                </c:pt>
                <c:pt idx="1914">
                  <c:v>49.6</c:v>
                </c:pt>
                <c:pt idx="1915">
                  <c:v>49.6</c:v>
                </c:pt>
                <c:pt idx="1916">
                  <c:v>49.6</c:v>
                </c:pt>
                <c:pt idx="1917">
                  <c:v>49.6</c:v>
                </c:pt>
                <c:pt idx="1918">
                  <c:v>49.6</c:v>
                </c:pt>
                <c:pt idx="1919">
                  <c:v>49.6</c:v>
                </c:pt>
                <c:pt idx="1920">
                  <c:v>49.6</c:v>
                </c:pt>
                <c:pt idx="1921">
                  <c:v>49.6</c:v>
                </c:pt>
                <c:pt idx="1922">
                  <c:v>49.6</c:v>
                </c:pt>
                <c:pt idx="1923">
                  <c:v>49.59</c:v>
                </c:pt>
                <c:pt idx="1924">
                  <c:v>49.59</c:v>
                </c:pt>
                <c:pt idx="1925">
                  <c:v>49.59</c:v>
                </c:pt>
                <c:pt idx="1926">
                  <c:v>49.58</c:v>
                </c:pt>
                <c:pt idx="1927">
                  <c:v>49.57</c:v>
                </c:pt>
                <c:pt idx="1928">
                  <c:v>49.57</c:v>
                </c:pt>
                <c:pt idx="1929">
                  <c:v>49.56</c:v>
                </c:pt>
                <c:pt idx="1930">
                  <c:v>49.55</c:v>
                </c:pt>
                <c:pt idx="1931">
                  <c:v>49.53</c:v>
                </c:pt>
                <c:pt idx="1932">
                  <c:v>49.52</c:v>
                </c:pt>
                <c:pt idx="1933">
                  <c:v>49.5</c:v>
                </c:pt>
                <c:pt idx="1934">
                  <c:v>49.49</c:v>
                </c:pt>
                <c:pt idx="1935">
                  <c:v>49.47</c:v>
                </c:pt>
                <c:pt idx="1936">
                  <c:v>49.46</c:v>
                </c:pt>
                <c:pt idx="1937">
                  <c:v>49.45</c:v>
                </c:pt>
                <c:pt idx="1938">
                  <c:v>49.43</c:v>
                </c:pt>
                <c:pt idx="1939">
                  <c:v>49.42</c:v>
                </c:pt>
                <c:pt idx="1940">
                  <c:v>49.4</c:v>
                </c:pt>
                <c:pt idx="1941">
                  <c:v>49.39</c:v>
                </c:pt>
                <c:pt idx="1942">
                  <c:v>49.38</c:v>
                </c:pt>
                <c:pt idx="1943">
                  <c:v>49.36</c:v>
                </c:pt>
                <c:pt idx="1944">
                  <c:v>49.36</c:v>
                </c:pt>
                <c:pt idx="1945">
                  <c:v>49.35</c:v>
                </c:pt>
                <c:pt idx="1946">
                  <c:v>49.35</c:v>
                </c:pt>
                <c:pt idx="1947">
                  <c:v>49.34</c:v>
                </c:pt>
                <c:pt idx="1948">
                  <c:v>49.34</c:v>
                </c:pt>
                <c:pt idx="1949">
                  <c:v>49.34</c:v>
                </c:pt>
                <c:pt idx="1950">
                  <c:v>49.34</c:v>
                </c:pt>
                <c:pt idx="1951">
                  <c:v>49.34</c:v>
                </c:pt>
                <c:pt idx="1952">
                  <c:v>49.34</c:v>
                </c:pt>
                <c:pt idx="1953">
                  <c:v>49.34</c:v>
                </c:pt>
                <c:pt idx="1954">
                  <c:v>49.34</c:v>
                </c:pt>
                <c:pt idx="1955">
                  <c:v>49.34</c:v>
                </c:pt>
                <c:pt idx="1956">
                  <c:v>49.34</c:v>
                </c:pt>
                <c:pt idx="1957">
                  <c:v>49.34</c:v>
                </c:pt>
                <c:pt idx="1958">
                  <c:v>49.34</c:v>
                </c:pt>
                <c:pt idx="1959">
                  <c:v>49.34</c:v>
                </c:pt>
                <c:pt idx="1960">
                  <c:v>49.35</c:v>
                </c:pt>
                <c:pt idx="1961">
                  <c:v>49.35</c:v>
                </c:pt>
                <c:pt idx="1962">
                  <c:v>49.35</c:v>
                </c:pt>
                <c:pt idx="1963">
                  <c:v>49.35</c:v>
                </c:pt>
                <c:pt idx="1964">
                  <c:v>49.35</c:v>
                </c:pt>
                <c:pt idx="1965">
                  <c:v>49.35</c:v>
                </c:pt>
                <c:pt idx="1966">
                  <c:v>49.36</c:v>
                </c:pt>
                <c:pt idx="1967">
                  <c:v>49.37</c:v>
                </c:pt>
                <c:pt idx="1968">
                  <c:v>49.37</c:v>
                </c:pt>
                <c:pt idx="1969">
                  <c:v>49.38</c:v>
                </c:pt>
                <c:pt idx="1970">
                  <c:v>49.38</c:v>
                </c:pt>
                <c:pt idx="1971">
                  <c:v>49.39</c:v>
                </c:pt>
                <c:pt idx="1972">
                  <c:v>49.39</c:v>
                </c:pt>
                <c:pt idx="1973">
                  <c:v>49.4</c:v>
                </c:pt>
                <c:pt idx="1974">
                  <c:v>49.4</c:v>
                </c:pt>
                <c:pt idx="1975">
                  <c:v>49.4</c:v>
                </c:pt>
                <c:pt idx="1976">
                  <c:v>49.42</c:v>
                </c:pt>
                <c:pt idx="1977">
                  <c:v>49.44</c:v>
                </c:pt>
                <c:pt idx="1978">
                  <c:v>49.45</c:v>
                </c:pt>
                <c:pt idx="1979">
                  <c:v>49.47</c:v>
                </c:pt>
                <c:pt idx="1980">
                  <c:v>49.49</c:v>
                </c:pt>
                <c:pt idx="1981">
                  <c:v>49.5</c:v>
                </c:pt>
                <c:pt idx="1982">
                  <c:v>49.51</c:v>
                </c:pt>
                <c:pt idx="1983">
                  <c:v>49.52</c:v>
                </c:pt>
                <c:pt idx="1984">
                  <c:v>49.53</c:v>
                </c:pt>
                <c:pt idx="1985">
                  <c:v>49.54</c:v>
                </c:pt>
                <c:pt idx="1986">
                  <c:v>49.55</c:v>
                </c:pt>
                <c:pt idx="1987">
                  <c:v>49.56</c:v>
                </c:pt>
                <c:pt idx="1988">
                  <c:v>49.57</c:v>
                </c:pt>
                <c:pt idx="1989">
                  <c:v>49.58</c:v>
                </c:pt>
                <c:pt idx="1990">
                  <c:v>49.59</c:v>
                </c:pt>
                <c:pt idx="1991">
                  <c:v>49.59</c:v>
                </c:pt>
                <c:pt idx="1992">
                  <c:v>49.6</c:v>
                </c:pt>
                <c:pt idx="1993">
                  <c:v>49.6</c:v>
                </c:pt>
                <c:pt idx="1994">
                  <c:v>49.6</c:v>
                </c:pt>
                <c:pt idx="1995">
                  <c:v>49.6</c:v>
                </c:pt>
                <c:pt idx="1996">
                  <c:v>49.6</c:v>
                </c:pt>
                <c:pt idx="1997">
                  <c:v>49.6</c:v>
                </c:pt>
                <c:pt idx="1998">
                  <c:v>49.6</c:v>
                </c:pt>
                <c:pt idx="1999">
                  <c:v>49.6</c:v>
                </c:pt>
                <c:pt idx="2000">
                  <c:v>49.6</c:v>
                </c:pt>
                <c:pt idx="2001">
                  <c:v>49.6</c:v>
                </c:pt>
                <c:pt idx="2002">
                  <c:v>49.6</c:v>
                </c:pt>
                <c:pt idx="2003">
                  <c:v>49.6</c:v>
                </c:pt>
                <c:pt idx="2004">
                  <c:v>49.6</c:v>
                </c:pt>
                <c:pt idx="2005">
                  <c:v>49.6</c:v>
                </c:pt>
                <c:pt idx="2006">
                  <c:v>49.6</c:v>
                </c:pt>
                <c:pt idx="2007">
                  <c:v>49.6</c:v>
                </c:pt>
                <c:pt idx="2008">
                  <c:v>49.6</c:v>
                </c:pt>
                <c:pt idx="2009">
                  <c:v>49.6</c:v>
                </c:pt>
                <c:pt idx="2010">
                  <c:v>49.6</c:v>
                </c:pt>
                <c:pt idx="2011">
                  <c:v>49.6</c:v>
                </c:pt>
                <c:pt idx="2012">
                  <c:v>49.6</c:v>
                </c:pt>
                <c:pt idx="2013">
                  <c:v>49.6</c:v>
                </c:pt>
                <c:pt idx="2014">
                  <c:v>49.6</c:v>
                </c:pt>
                <c:pt idx="2015">
                  <c:v>49.6</c:v>
                </c:pt>
                <c:pt idx="2016">
                  <c:v>49.6</c:v>
                </c:pt>
                <c:pt idx="2017">
                  <c:v>49.6</c:v>
                </c:pt>
                <c:pt idx="2018">
                  <c:v>49.6</c:v>
                </c:pt>
                <c:pt idx="2019">
                  <c:v>49.6</c:v>
                </c:pt>
                <c:pt idx="2020">
                  <c:v>49.6</c:v>
                </c:pt>
                <c:pt idx="2021">
                  <c:v>49.6</c:v>
                </c:pt>
                <c:pt idx="2022">
                  <c:v>49.6</c:v>
                </c:pt>
                <c:pt idx="2023">
                  <c:v>49.6</c:v>
                </c:pt>
                <c:pt idx="2024">
                  <c:v>49.6</c:v>
                </c:pt>
                <c:pt idx="2025">
                  <c:v>49.6</c:v>
                </c:pt>
                <c:pt idx="2026">
                  <c:v>49.6</c:v>
                </c:pt>
                <c:pt idx="2027">
                  <c:v>49.6</c:v>
                </c:pt>
                <c:pt idx="2028">
                  <c:v>49.6</c:v>
                </c:pt>
                <c:pt idx="2029">
                  <c:v>49.6</c:v>
                </c:pt>
                <c:pt idx="2030">
                  <c:v>49.6</c:v>
                </c:pt>
                <c:pt idx="2031">
                  <c:v>49.6</c:v>
                </c:pt>
                <c:pt idx="2032">
                  <c:v>49.6</c:v>
                </c:pt>
                <c:pt idx="2033">
                  <c:v>49.6</c:v>
                </c:pt>
                <c:pt idx="2034">
                  <c:v>49.6</c:v>
                </c:pt>
                <c:pt idx="2035">
                  <c:v>49.6</c:v>
                </c:pt>
                <c:pt idx="2036">
                  <c:v>49.6</c:v>
                </c:pt>
                <c:pt idx="2037">
                  <c:v>49.6</c:v>
                </c:pt>
                <c:pt idx="2038">
                  <c:v>49.6</c:v>
                </c:pt>
                <c:pt idx="2039">
                  <c:v>49.6</c:v>
                </c:pt>
                <c:pt idx="2040">
                  <c:v>49.6</c:v>
                </c:pt>
                <c:pt idx="2041">
                  <c:v>49.6</c:v>
                </c:pt>
                <c:pt idx="2042">
                  <c:v>49.6</c:v>
                </c:pt>
                <c:pt idx="2043">
                  <c:v>49.6</c:v>
                </c:pt>
                <c:pt idx="2044">
                  <c:v>49.6</c:v>
                </c:pt>
                <c:pt idx="2045">
                  <c:v>49.6</c:v>
                </c:pt>
                <c:pt idx="2046">
                  <c:v>49.6</c:v>
                </c:pt>
                <c:pt idx="2047">
                  <c:v>49.6</c:v>
                </c:pt>
                <c:pt idx="2048">
                  <c:v>49.6</c:v>
                </c:pt>
                <c:pt idx="2049">
                  <c:v>49.6</c:v>
                </c:pt>
                <c:pt idx="2050">
                  <c:v>49.6</c:v>
                </c:pt>
                <c:pt idx="2051">
                  <c:v>49.6</c:v>
                </c:pt>
                <c:pt idx="2052">
                  <c:v>49.6</c:v>
                </c:pt>
                <c:pt idx="2053">
                  <c:v>49.6</c:v>
                </c:pt>
                <c:pt idx="2054">
                  <c:v>49.6</c:v>
                </c:pt>
                <c:pt idx="2055">
                  <c:v>49.6</c:v>
                </c:pt>
                <c:pt idx="2056">
                  <c:v>49.6</c:v>
                </c:pt>
                <c:pt idx="2057">
                  <c:v>49.6</c:v>
                </c:pt>
                <c:pt idx="2058">
                  <c:v>49.6</c:v>
                </c:pt>
                <c:pt idx="2059">
                  <c:v>49.6</c:v>
                </c:pt>
                <c:pt idx="2060">
                  <c:v>49.6</c:v>
                </c:pt>
                <c:pt idx="2061">
                  <c:v>49.6</c:v>
                </c:pt>
                <c:pt idx="2062">
                  <c:v>49.6</c:v>
                </c:pt>
                <c:pt idx="2063">
                  <c:v>49.6</c:v>
                </c:pt>
                <c:pt idx="2064">
                  <c:v>49.6</c:v>
                </c:pt>
                <c:pt idx="2065">
                  <c:v>49.6</c:v>
                </c:pt>
                <c:pt idx="2066">
                  <c:v>49.6</c:v>
                </c:pt>
                <c:pt idx="2067">
                  <c:v>49.6</c:v>
                </c:pt>
                <c:pt idx="2068">
                  <c:v>49.6</c:v>
                </c:pt>
                <c:pt idx="2069">
                  <c:v>49.6</c:v>
                </c:pt>
                <c:pt idx="2070">
                  <c:v>49.6</c:v>
                </c:pt>
                <c:pt idx="2071">
                  <c:v>49.6</c:v>
                </c:pt>
                <c:pt idx="2072">
                  <c:v>49.6</c:v>
                </c:pt>
                <c:pt idx="2073">
                  <c:v>49.6</c:v>
                </c:pt>
                <c:pt idx="2074">
                  <c:v>49.6</c:v>
                </c:pt>
                <c:pt idx="2075">
                  <c:v>49.6</c:v>
                </c:pt>
                <c:pt idx="2076">
                  <c:v>49.6</c:v>
                </c:pt>
                <c:pt idx="2077">
                  <c:v>49.6</c:v>
                </c:pt>
                <c:pt idx="2078">
                  <c:v>49.6</c:v>
                </c:pt>
                <c:pt idx="2079">
                  <c:v>49.6</c:v>
                </c:pt>
                <c:pt idx="2080">
                  <c:v>49.6</c:v>
                </c:pt>
                <c:pt idx="2081">
                  <c:v>49.6</c:v>
                </c:pt>
                <c:pt idx="2082">
                  <c:v>49.6</c:v>
                </c:pt>
                <c:pt idx="2083">
                  <c:v>49.6</c:v>
                </c:pt>
                <c:pt idx="2084">
                  <c:v>49.59</c:v>
                </c:pt>
                <c:pt idx="2085">
                  <c:v>49.59</c:v>
                </c:pt>
                <c:pt idx="2086">
                  <c:v>49.59</c:v>
                </c:pt>
                <c:pt idx="2087">
                  <c:v>49.58</c:v>
                </c:pt>
                <c:pt idx="2088">
                  <c:v>49.58</c:v>
                </c:pt>
                <c:pt idx="2089">
                  <c:v>49.57</c:v>
                </c:pt>
                <c:pt idx="2090">
                  <c:v>49.57</c:v>
                </c:pt>
                <c:pt idx="2091">
                  <c:v>49.56</c:v>
                </c:pt>
                <c:pt idx="2092">
                  <c:v>49.55</c:v>
                </c:pt>
                <c:pt idx="2093">
                  <c:v>49.54</c:v>
                </c:pt>
                <c:pt idx="2094">
                  <c:v>49.52</c:v>
                </c:pt>
                <c:pt idx="2095">
                  <c:v>49.51</c:v>
                </c:pt>
                <c:pt idx="2096">
                  <c:v>49.5</c:v>
                </c:pt>
                <c:pt idx="2097">
                  <c:v>49.48</c:v>
                </c:pt>
                <c:pt idx="2098">
                  <c:v>49.46</c:v>
                </c:pt>
                <c:pt idx="2099">
                  <c:v>49.45</c:v>
                </c:pt>
                <c:pt idx="2100">
                  <c:v>49.44</c:v>
                </c:pt>
                <c:pt idx="2101">
                  <c:v>49.42</c:v>
                </c:pt>
                <c:pt idx="2102">
                  <c:v>49.41</c:v>
                </c:pt>
                <c:pt idx="2103">
                  <c:v>49.41</c:v>
                </c:pt>
                <c:pt idx="2104">
                  <c:v>49.4</c:v>
                </c:pt>
                <c:pt idx="2105">
                  <c:v>49.4</c:v>
                </c:pt>
                <c:pt idx="2106">
                  <c:v>49.39</c:v>
                </c:pt>
                <c:pt idx="2107">
                  <c:v>49.38</c:v>
                </c:pt>
                <c:pt idx="2108">
                  <c:v>49.38</c:v>
                </c:pt>
                <c:pt idx="2109">
                  <c:v>49.38</c:v>
                </c:pt>
                <c:pt idx="2110">
                  <c:v>49.37</c:v>
                </c:pt>
                <c:pt idx="2111">
                  <c:v>49.37</c:v>
                </c:pt>
                <c:pt idx="2112">
                  <c:v>49.37</c:v>
                </c:pt>
                <c:pt idx="2113">
                  <c:v>49.37</c:v>
                </c:pt>
                <c:pt idx="2114">
                  <c:v>49.37</c:v>
                </c:pt>
                <c:pt idx="2115">
                  <c:v>49.38</c:v>
                </c:pt>
                <c:pt idx="2116">
                  <c:v>49.38</c:v>
                </c:pt>
                <c:pt idx="2117">
                  <c:v>49.38</c:v>
                </c:pt>
                <c:pt idx="2118">
                  <c:v>49.38</c:v>
                </c:pt>
                <c:pt idx="2119">
                  <c:v>49.37</c:v>
                </c:pt>
                <c:pt idx="2120">
                  <c:v>49.37</c:v>
                </c:pt>
                <c:pt idx="2121">
                  <c:v>49.37</c:v>
                </c:pt>
                <c:pt idx="2122">
                  <c:v>49.37</c:v>
                </c:pt>
                <c:pt idx="2123">
                  <c:v>49.37</c:v>
                </c:pt>
                <c:pt idx="2124">
                  <c:v>49.37</c:v>
                </c:pt>
                <c:pt idx="2125">
                  <c:v>49.37</c:v>
                </c:pt>
                <c:pt idx="2126">
                  <c:v>49.37</c:v>
                </c:pt>
                <c:pt idx="2127">
                  <c:v>49.37</c:v>
                </c:pt>
                <c:pt idx="2128">
                  <c:v>49.38</c:v>
                </c:pt>
                <c:pt idx="2129">
                  <c:v>49.38</c:v>
                </c:pt>
                <c:pt idx="2130">
                  <c:v>49.39</c:v>
                </c:pt>
                <c:pt idx="2131">
                  <c:v>49.4</c:v>
                </c:pt>
                <c:pt idx="2132">
                  <c:v>49.41</c:v>
                </c:pt>
                <c:pt idx="2133">
                  <c:v>49.42</c:v>
                </c:pt>
                <c:pt idx="2134">
                  <c:v>49.43</c:v>
                </c:pt>
                <c:pt idx="2135">
                  <c:v>49.44</c:v>
                </c:pt>
                <c:pt idx="2136">
                  <c:v>49.45</c:v>
                </c:pt>
                <c:pt idx="2137">
                  <c:v>49.46</c:v>
                </c:pt>
                <c:pt idx="2138">
                  <c:v>49.47</c:v>
                </c:pt>
                <c:pt idx="2139">
                  <c:v>49.48</c:v>
                </c:pt>
                <c:pt idx="2140">
                  <c:v>49.49</c:v>
                </c:pt>
                <c:pt idx="2141">
                  <c:v>49.5</c:v>
                </c:pt>
                <c:pt idx="2142">
                  <c:v>49.52</c:v>
                </c:pt>
                <c:pt idx="2143">
                  <c:v>49.54</c:v>
                </c:pt>
                <c:pt idx="2144">
                  <c:v>49.55</c:v>
                </c:pt>
                <c:pt idx="2145">
                  <c:v>49.56</c:v>
                </c:pt>
                <c:pt idx="2146">
                  <c:v>49.57</c:v>
                </c:pt>
                <c:pt idx="2147">
                  <c:v>49.57</c:v>
                </c:pt>
                <c:pt idx="2148">
                  <c:v>49.57</c:v>
                </c:pt>
                <c:pt idx="2149">
                  <c:v>49.58</c:v>
                </c:pt>
                <c:pt idx="2150">
                  <c:v>49.59</c:v>
                </c:pt>
                <c:pt idx="2151">
                  <c:v>49.59</c:v>
                </c:pt>
                <c:pt idx="2152">
                  <c:v>49.59</c:v>
                </c:pt>
                <c:pt idx="2153">
                  <c:v>49.6</c:v>
                </c:pt>
                <c:pt idx="2154">
                  <c:v>49.6</c:v>
                </c:pt>
                <c:pt idx="2155">
                  <c:v>49.6</c:v>
                </c:pt>
                <c:pt idx="2156">
                  <c:v>49.6</c:v>
                </c:pt>
                <c:pt idx="2157">
                  <c:v>49.6</c:v>
                </c:pt>
                <c:pt idx="2158">
                  <c:v>49.6</c:v>
                </c:pt>
                <c:pt idx="2159">
                  <c:v>49.6</c:v>
                </c:pt>
                <c:pt idx="2160">
                  <c:v>49.6</c:v>
                </c:pt>
                <c:pt idx="2161">
                  <c:v>49.6</c:v>
                </c:pt>
                <c:pt idx="2162">
                  <c:v>49.6</c:v>
                </c:pt>
                <c:pt idx="2163">
                  <c:v>49.6</c:v>
                </c:pt>
                <c:pt idx="2164">
                  <c:v>49.6</c:v>
                </c:pt>
                <c:pt idx="2165">
                  <c:v>49.6</c:v>
                </c:pt>
                <c:pt idx="2166">
                  <c:v>49.6</c:v>
                </c:pt>
                <c:pt idx="2167">
                  <c:v>49.6</c:v>
                </c:pt>
                <c:pt idx="2168">
                  <c:v>49.6</c:v>
                </c:pt>
                <c:pt idx="2169">
                  <c:v>49.6</c:v>
                </c:pt>
                <c:pt idx="2170">
                  <c:v>49.6</c:v>
                </c:pt>
                <c:pt idx="2171">
                  <c:v>49.6</c:v>
                </c:pt>
                <c:pt idx="2172">
                  <c:v>49.6</c:v>
                </c:pt>
                <c:pt idx="2173">
                  <c:v>49.6</c:v>
                </c:pt>
                <c:pt idx="2174">
                  <c:v>49.6</c:v>
                </c:pt>
                <c:pt idx="2175">
                  <c:v>49.6</c:v>
                </c:pt>
                <c:pt idx="2176">
                  <c:v>49.6</c:v>
                </c:pt>
                <c:pt idx="2177">
                  <c:v>49.6</c:v>
                </c:pt>
                <c:pt idx="2178">
                  <c:v>49.6</c:v>
                </c:pt>
                <c:pt idx="2179">
                  <c:v>49.6</c:v>
                </c:pt>
                <c:pt idx="2180">
                  <c:v>49.6</c:v>
                </c:pt>
                <c:pt idx="2181">
                  <c:v>49.6</c:v>
                </c:pt>
                <c:pt idx="2182">
                  <c:v>49.6</c:v>
                </c:pt>
                <c:pt idx="2183">
                  <c:v>49.6</c:v>
                </c:pt>
                <c:pt idx="2184">
                  <c:v>49.6</c:v>
                </c:pt>
                <c:pt idx="2185">
                  <c:v>49.6</c:v>
                </c:pt>
                <c:pt idx="2186">
                  <c:v>49.6</c:v>
                </c:pt>
                <c:pt idx="2187">
                  <c:v>49.6</c:v>
                </c:pt>
                <c:pt idx="2188">
                  <c:v>49.6</c:v>
                </c:pt>
                <c:pt idx="2189">
                  <c:v>49.6</c:v>
                </c:pt>
                <c:pt idx="2190">
                  <c:v>49.6</c:v>
                </c:pt>
                <c:pt idx="2191">
                  <c:v>49.6</c:v>
                </c:pt>
                <c:pt idx="2192">
                  <c:v>49.6</c:v>
                </c:pt>
                <c:pt idx="2193">
                  <c:v>49.6</c:v>
                </c:pt>
                <c:pt idx="2194">
                  <c:v>49.6</c:v>
                </c:pt>
                <c:pt idx="2195">
                  <c:v>49.6</c:v>
                </c:pt>
                <c:pt idx="2196">
                  <c:v>49.6</c:v>
                </c:pt>
                <c:pt idx="2197">
                  <c:v>49.6</c:v>
                </c:pt>
                <c:pt idx="2198">
                  <c:v>49.6</c:v>
                </c:pt>
                <c:pt idx="2199">
                  <c:v>49.6</c:v>
                </c:pt>
                <c:pt idx="2200">
                  <c:v>49.6</c:v>
                </c:pt>
                <c:pt idx="2201">
                  <c:v>49.6</c:v>
                </c:pt>
                <c:pt idx="2202">
                  <c:v>49.6</c:v>
                </c:pt>
                <c:pt idx="2203">
                  <c:v>49.6</c:v>
                </c:pt>
                <c:pt idx="2204">
                  <c:v>49.6</c:v>
                </c:pt>
                <c:pt idx="2205">
                  <c:v>49.6</c:v>
                </c:pt>
                <c:pt idx="2206">
                  <c:v>49.6</c:v>
                </c:pt>
                <c:pt idx="2207">
                  <c:v>49.6</c:v>
                </c:pt>
                <c:pt idx="2208">
                  <c:v>49.6</c:v>
                </c:pt>
                <c:pt idx="2209">
                  <c:v>49.6</c:v>
                </c:pt>
                <c:pt idx="2210">
                  <c:v>49.6</c:v>
                </c:pt>
                <c:pt idx="2211">
                  <c:v>49.6</c:v>
                </c:pt>
                <c:pt idx="2212">
                  <c:v>49.6</c:v>
                </c:pt>
                <c:pt idx="2213">
                  <c:v>49.6</c:v>
                </c:pt>
                <c:pt idx="2214">
                  <c:v>49.6</c:v>
                </c:pt>
                <c:pt idx="2215">
                  <c:v>49.6</c:v>
                </c:pt>
                <c:pt idx="2216">
                  <c:v>49.6</c:v>
                </c:pt>
                <c:pt idx="2217">
                  <c:v>49.6</c:v>
                </c:pt>
                <c:pt idx="2218">
                  <c:v>49.6</c:v>
                </c:pt>
                <c:pt idx="2219">
                  <c:v>49.6</c:v>
                </c:pt>
                <c:pt idx="2220">
                  <c:v>49.6</c:v>
                </c:pt>
                <c:pt idx="2221">
                  <c:v>49.6</c:v>
                </c:pt>
                <c:pt idx="2222">
                  <c:v>49.6</c:v>
                </c:pt>
                <c:pt idx="2223">
                  <c:v>49.6</c:v>
                </c:pt>
                <c:pt idx="2224">
                  <c:v>49.6</c:v>
                </c:pt>
                <c:pt idx="2225">
                  <c:v>49.6</c:v>
                </c:pt>
                <c:pt idx="2226">
                  <c:v>49.6</c:v>
                </c:pt>
                <c:pt idx="2227">
                  <c:v>49.6</c:v>
                </c:pt>
                <c:pt idx="2228">
                  <c:v>49.6</c:v>
                </c:pt>
                <c:pt idx="2229">
                  <c:v>49.6</c:v>
                </c:pt>
                <c:pt idx="2230">
                  <c:v>49.6</c:v>
                </c:pt>
                <c:pt idx="2231">
                  <c:v>49.6</c:v>
                </c:pt>
                <c:pt idx="2232">
                  <c:v>49.6</c:v>
                </c:pt>
                <c:pt idx="2233">
                  <c:v>49.6</c:v>
                </c:pt>
                <c:pt idx="2234">
                  <c:v>49.6</c:v>
                </c:pt>
                <c:pt idx="2235">
                  <c:v>49.6</c:v>
                </c:pt>
                <c:pt idx="2236">
                  <c:v>49.6</c:v>
                </c:pt>
                <c:pt idx="2237">
                  <c:v>49.6</c:v>
                </c:pt>
                <c:pt idx="2238">
                  <c:v>49.6</c:v>
                </c:pt>
                <c:pt idx="2239">
                  <c:v>49.6</c:v>
                </c:pt>
                <c:pt idx="2240">
                  <c:v>49.6</c:v>
                </c:pt>
                <c:pt idx="2241">
                  <c:v>49.6</c:v>
                </c:pt>
                <c:pt idx="2242">
                  <c:v>49.59</c:v>
                </c:pt>
                <c:pt idx="2243">
                  <c:v>49.59</c:v>
                </c:pt>
                <c:pt idx="2244">
                  <c:v>49.59</c:v>
                </c:pt>
                <c:pt idx="2245">
                  <c:v>49.59</c:v>
                </c:pt>
                <c:pt idx="2246">
                  <c:v>49.58</c:v>
                </c:pt>
                <c:pt idx="2247">
                  <c:v>49.57</c:v>
                </c:pt>
                <c:pt idx="2248">
                  <c:v>49.56</c:v>
                </c:pt>
                <c:pt idx="2249">
                  <c:v>49.55</c:v>
                </c:pt>
                <c:pt idx="2250">
                  <c:v>49.54</c:v>
                </c:pt>
                <c:pt idx="2251">
                  <c:v>49.52</c:v>
                </c:pt>
                <c:pt idx="2252">
                  <c:v>49.52</c:v>
                </c:pt>
                <c:pt idx="2253">
                  <c:v>49.5</c:v>
                </c:pt>
                <c:pt idx="2254">
                  <c:v>49.49</c:v>
                </c:pt>
                <c:pt idx="2255">
                  <c:v>49.48</c:v>
                </c:pt>
                <c:pt idx="2256">
                  <c:v>49.47</c:v>
                </c:pt>
                <c:pt idx="2257">
                  <c:v>49.46</c:v>
                </c:pt>
                <c:pt idx="2258">
                  <c:v>49.45</c:v>
                </c:pt>
                <c:pt idx="2259">
                  <c:v>49.45</c:v>
                </c:pt>
                <c:pt idx="2260">
                  <c:v>49.45</c:v>
                </c:pt>
                <c:pt idx="2261">
                  <c:v>49.45</c:v>
                </c:pt>
                <c:pt idx="2262">
                  <c:v>49.45</c:v>
                </c:pt>
                <c:pt idx="2263">
                  <c:v>49.45</c:v>
                </c:pt>
                <c:pt idx="2264">
                  <c:v>49.45</c:v>
                </c:pt>
                <c:pt idx="2265">
                  <c:v>49.45</c:v>
                </c:pt>
                <c:pt idx="2266">
                  <c:v>49.45</c:v>
                </c:pt>
                <c:pt idx="2267">
                  <c:v>49.45</c:v>
                </c:pt>
                <c:pt idx="2268">
                  <c:v>49.45</c:v>
                </c:pt>
                <c:pt idx="2269">
                  <c:v>49.44</c:v>
                </c:pt>
                <c:pt idx="2270">
                  <c:v>49.45</c:v>
                </c:pt>
                <c:pt idx="2271">
                  <c:v>49.45</c:v>
                </c:pt>
                <c:pt idx="2272">
                  <c:v>49.45</c:v>
                </c:pt>
                <c:pt idx="2273">
                  <c:v>49.45</c:v>
                </c:pt>
                <c:pt idx="2274">
                  <c:v>49.46</c:v>
                </c:pt>
                <c:pt idx="2275">
                  <c:v>49.47</c:v>
                </c:pt>
                <c:pt idx="2276">
                  <c:v>49.47</c:v>
                </c:pt>
                <c:pt idx="2277">
                  <c:v>49.47</c:v>
                </c:pt>
                <c:pt idx="2278">
                  <c:v>49.48</c:v>
                </c:pt>
                <c:pt idx="2279">
                  <c:v>49.48</c:v>
                </c:pt>
                <c:pt idx="2280">
                  <c:v>49.48</c:v>
                </c:pt>
                <c:pt idx="2281">
                  <c:v>49.49</c:v>
                </c:pt>
                <c:pt idx="2282">
                  <c:v>49.49</c:v>
                </c:pt>
                <c:pt idx="2283">
                  <c:v>49.5</c:v>
                </c:pt>
                <c:pt idx="2284">
                  <c:v>49.51</c:v>
                </c:pt>
                <c:pt idx="2285">
                  <c:v>49.52</c:v>
                </c:pt>
                <c:pt idx="2286">
                  <c:v>49.52</c:v>
                </c:pt>
                <c:pt idx="2287">
                  <c:v>49.53</c:v>
                </c:pt>
                <c:pt idx="2288">
                  <c:v>49.54</c:v>
                </c:pt>
                <c:pt idx="2289">
                  <c:v>49.54</c:v>
                </c:pt>
                <c:pt idx="2290">
                  <c:v>49.54</c:v>
                </c:pt>
                <c:pt idx="2291">
                  <c:v>49.55</c:v>
                </c:pt>
                <c:pt idx="2292">
                  <c:v>49.55</c:v>
                </c:pt>
                <c:pt idx="2293">
                  <c:v>49.55</c:v>
                </c:pt>
                <c:pt idx="2294">
                  <c:v>49.56</c:v>
                </c:pt>
                <c:pt idx="2295">
                  <c:v>49.56</c:v>
                </c:pt>
                <c:pt idx="2296">
                  <c:v>49.57</c:v>
                </c:pt>
                <c:pt idx="2297">
                  <c:v>49.57</c:v>
                </c:pt>
                <c:pt idx="2298">
                  <c:v>49.58</c:v>
                </c:pt>
                <c:pt idx="2299">
                  <c:v>49.59</c:v>
                </c:pt>
                <c:pt idx="2300">
                  <c:v>49.59</c:v>
                </c:pt>
                <c:pt idx="2301">
                  <c:v>49.59</c:v>
                </c:pt>
                <c:pt idx="2302">
                  <c:v>49.59</c:v>
                </c:pt>
                <c:pt idx="2303">
                  <c:v>49.59</c:v>
                </c:pt>
                <c:pt idx="2304">
                  <c:v>49.59</c:v>
                </c:pt>
                <c:pt idx="2305">
                  <c:v>49.59</c:v>
                </c:pt>
                <c:pt idx="2306">
                  <c:v>49.6</c:v>
                </c:pt>
                <c:pt idx="2307">
                  <c:v>49.6</c:v>
                </c:pt>
                <c:pt idx="2308">
                  <c:v>49.6</c:v>
                </c:pt>
                <c:pt idx="2309">
                  <c:v>49.6</c:v>
                </c:pt>
                <c:pt idx="2310">
                  <c:v>49.6</c:v>
                </c:pt>
                <c:pt idx="2311">
                  <c:v>49.6</c:v>
                </c:pt>
                <c:pt idx="2312">
                  <c:v>49.6</c:v>
                </c:pt>
                <c:pt idx="2313">
                  <c:v>49.6</c:v>
                </c:pt>
                <c:pt idx="2314">
                  <c:v>49.6</c:v>
                </c:pt>
                <c:pt idx="2315">
                  <c:v>49.6</c:v>
                </c:pt>
                <c:pt idx="2316">
                  <c:v>49.6</c:v>
                </c:pt>
                <c:pt idx="2317">
                  <c:v>49.6</c:v>
                </c:pt>
                <c:pt idx="2318">
                  <c:v>49.6</c:v>
                </c:pt>
                <c:pt idx="2319">
                  <c:v>49.6</c:v>
                </c:pt>
                <c:pt idx="2320">
                  <c:v>49.6</c:v>
                </c:pt>
                <c:pt idx="2321">
                  <c:v>49.6</c:v>
                </c:pt>
                <c:pt idx="2322">
                  <c:v>49.6</c:v>
                </c:pt>
                <c:pt idx="2323">
                  <c:v>49.6</c:v>
                </c:pt>
                <c:pt idx="2324">
                  <c:v>49.6</c:v>
                </c:pt>
                <c:pt idx="2325">
                  <c:v>49.6</c:v>
                </c:pt>
                <c:pt idx="2326">
                  <c:v>49.6</c:v>
                </c:pt>
                <c:pt idx="2327">
                  <c:v>49.6</c:v>
                </c:pt>
                <c:pt idx="2328">
                  <c:v>49.6</c:v>
                </c:pt>
                <c:pt idx="2329">
                  <c:v>49.6</c:v>
                </c:pt>
                <c:pt idx="2330">
                  <c:v>49.6</c:v>
                </c:pt>
                <c:pt idx="2331">
                  <c:v>49.6</c:v>
                </c:pt>
                <c:pt idx="2332">
                  <c:v>49.6</c:v>
                </c:pt>
                <c:pt idx="2333">
                  <c:v>49.6</c:v>
                </c:pt>
                <c:pt idx="2334">
                  <c:v>49.6</c:v>
                </c:pt>
                <c:pt idx="2335">
                  <c:v>49.6</c:v>
                </c:pt>
                <c:pt idx="2336">
                  <c:v>49.6</c:v>
                </c:pt>
                <c:pt idx="2337">
                  <c:v>49.6</c:v>
                </c:pt>
                <c:pt idx="2338">
                  <c:v>49.6</c:v>
                </c:pt>
                <c:pt idx="2339">
                  <c:v>49.6</c:v>
                </c:pt>
                <c:pt idx="2340">
                  <c:v>49.6</c:v>
                </c:pt>
                <c:pt idx="2341">
                  <c:v>49.6</c:v>
                </c:pt>
                <c:pt idx="2342">
                  <c:v>49.6</c:v>
                </c:pt>
                <c:pt idx="2343">
                  <c:v>49.6</c:v>
                </c:pt>
                <c:pt idx="2344">
                  <c:v>49.6</c:v>
                </c:pt>
                <c:pt idx="2345">
                  <c:v>49.6</c:v>
                </c:pt>
                <c:pt idx="2346">
                  <c:v>49.6</c:v>
                </c:pt>
                <c:pt idx="2347">
                  <c:v>49.6</c:v>
                </c:pt>
                <c:pt idx="2348">
                  <c:v>49.6</c:v>
                </c:pt>
                <c:pt idx="2349">
                  <c:v>49.6</c:v>
                </c:pt>
                <c:pt idx="2350">
                  <c:v>49.6</c:v>
                </c:pt>
                <c:pt idx="2351">
                  <c:v>49.6</c:v>
                </c:pt>
                <c:pt idx="2352">
                  <c:v>49.6</c:v>
                </c:pt>
                <c:pt idx="2353">
                  <c:v>49.6</c:v>
                </c:pt>
                <c:pt idx="2354">
                  <c:v>49.6</c:v>
                </c:pt>
                <c:pt idx="2355">
                  <c:v>49.6</c:v>
                </c:pt>
                <c:pt idx="2356">
                  <c:v>49.6</c:v>
                </c:pt>
                <c:pt idx="2357">
                  <c:v>49.6</c:v>
                </c:pt>
                <c:pt idx="2358">
                  <c:v>49.6</c:v>
                </c:pt>
                <c:pt idx="2359">
                  <c:v>49.6</c:v>
                </c:pt>
                <c:pt idx="2360">
                  <c:v>49.6</c:v>
                </c:pt>
                <c:pt idx="2361">
                  <c:v>49.6</c:v>
                </c:pt>
                <c:pt idx="2362">
                  <c:v>49.6</c:v>
                </c:pt>
                <c:pt idx="2363">
                  <c:v>49.6</c:v>
                </c:pt>
                <c:pt idx="2364">
                  <c:v>49.6</c:v>
                </c:pt>
                <c:pt idx="2365">
                  <c:v>49.6</c:v>
                </c:pt>
                <c:pt idx="2366">
                  <c:v>49.6</c:v>
                </c:pt>
                <c:pt idx="2367">
                  <c:v>49.6</c:v>
                </c:pt>
                <c:pt idx="2368">
                  <c:v>49.6</c:v>
                </c:pt>
                <c:pt idx="2369">
                  <c:v>49.6</c:v>
                </c:pt>
                <c:pt idx="2370">
                  <c:v>49.6</c:v>
                </c:pt>
                <c:pt idx="2371">
                  <c:v>49.6</c:v>
                </c:pt>
                <c:pt idx="2372">
                  <c:v>49.59</c:v>
                </c:pt>
                <c:pt idx="2373">
                  <c:v>49.59</c:v>
                </c:pt>
                <c:pt idx="2374">
                  <c:v>49.58</c:v>
                </c:pt>
                <c:pt idx="2375">
                  <c:v>49.57</c:v>
                </c:pt>
                <c:pt idx="2376">
                  <c:v>49.56</c:v>
                </c:pt>
                <c:pt idx="2377">
                  <c:v>49.55</c:v>
                </c:pt>
                <c:pt idx="2378">
                  <c:v>49.55</c:v>
                </c:pt>
                <c:pt idx="2379">
                  <c:v>49.54</c:v>
                </c:pt>
                <c:pt idx="2380">
                  <c:v>49.54</c:v>
                </c:pt>
                <c:pt idx="2381">
                  <c:v>49.53</c:v>
                </c:pt>
                <c:pt idx="2382">
                  <c:v>49.52</c:v>
                </c:pt>
                <c:pt idx="2383">
                  <c:v>49.51</c:v>
                </c:pt>
                <c:pt idx="2384">
                  <c:v>49.5</c:v>
                </c:pt>
                <c:pt idx="2385">
                  <c:v>49.48</c:v>
                </c:pt>
                <c:pt idx="2386">
                  <c:v>49.47</c:v>
                </c:pt>
                <c:pt idx="2387">
                  <c:v>49.47</c:v>
                </c:pt>
                <c:pt idx="2388">
                  <c:v>49.46</c:v>
                </c:pt>
                <c:pt idx="2389">
                  <c:v>49.45</c:v>
                </c:pt>
                <c:pt idx="2390">
                  <c:v>49.45</c:v>
                </c:pt>
                <c:pt idx="2391">
                  <c:v>49.44</c:v>
                </c:pt>
                <c:pt idx="2392">
                  <c:v>49.43</c:v>
                </c:pt>
                <c:pt idx="2393">
                  <c:v>49.41</c:v>
                </c:pt>
                <c:pt idx="2394">
                  <c:v>49.4</c:v>
                </c:pt>
                <c:pt idx="2395">
                  <c:v>49.38</c:v>
                </c:pt>
                <c:pt idx="2396">
                  <c:v>49.38</c:v>
                </c:pt>
                <c:pt idx="2397">
                  <c:v>49.37</c:v>
                </c:pt>
                <c:pt idx="2398">
                  <c:v>49.36</c:v>
                </c:pt>
                <c:pt idx="2399">
                  <c:v>49.36</c:v>
                </c:pt>
                <c:pt idx="2400">
                  <c:v>49.36</c:v>
                </c:pt>
                <c:pt idx="2401">
                  <c:v>49.36</c:v>
                </c:pt>
                <c:pt idx="2402">
                  <c:v>49.35</c:v>
                </c:pt>
                <c:pt idx="2403">
                  <c:v>49.35</c:v>
                </c:pt>
                <c:pt idx="2404">
                  <c:v>49.35</c:v>
                </c:pt>
                <c:pt idx="2405">
                  <c:v>49.34</c:v>
                </c:pt>
                <c:pt idx="2406">
                  <c:v>49.34</c:v>
                </c:pt>
                <c:pt idx="2407">
                  <c:v>49.34</c:v>
                </c:pt>
                <c:pt idx="2408">
                  <c:v>49.34</c:v>
                </c:pt>
                <c:pt idx="2409">
                  <c:v>49.34</c:v>
                </c:pt>
                <c:pt idx="2410">
                  <c:v>49.34</c:v>
                </c:pt>
                <c:pt idx="2411">
                  <c:v>49.34</c:v>
                </c:pt>
                <c:pt idx="2412">
                  <c:v>49.34</c:v>
                </c:pt>
                <c:pt idx="2413">
                  <c:v>49.34</c:v>
                </c:pt>
                <c:pt idx="2414">
                  <c:v>49.33</c:v>
                </c:pt>
                <c:pt idx="2415">
                  <c:v>49.34</c:v>
                </c:pt>
                <c:pt idx="2416">
                  <c:v>49.34</c:v>
                </c:pt>
                <c:pt idx="2417">
                  <c:v>49.34</c:v>
                </c:pt>
                <c:pt idx="2418">
                  <c:v>49.34</c:v>
                </c:pt>
                <c:pt idx="2419">
                  <c:v>49.34</c:v>
                </c:pt>
                <c:pt idx="2420">
                  <c:v>49.35</c:v>
                </c:pt>
                <c:pt idx="2421">
                  <c:v>49.35</c:v>
                </c:pt>
                <c:pt idx="2422">
                  <c:v>49.35</c:v>
                </c:pt>
                <c:pt idx="2423">
                  <c:v>49.35</c:v>
                </c:pt>
                <c:pt idx="2424">
                  <c:v>49.36</c:v>
                </c:pt>
                <c:pt idx="2425">
                  <c:v>49.37</c:v>
                </c:pt>
                <c:pt idx="2426">
                  <c:v>49.38</c:v>
                </c:pt>
                <c:pt idx="2427">
                  <c:v>49.39</c:v>
                </c:pt>
                <c:pt idx="2428">
                  <c:v>49.4</c:v>
                </c:pt>
                <c:pt idx="2429">
                  <c:v>49.4</c:v>
                </c:pt>
                <c:pt idx="2430">
                  <c:v>49.41</c:v>
                </c:pt>
                <c:pt idx="2431">
                  <c:v>49.41</c:v>
                </c:pt>
                <c:pt idx="2432">
                  <c:v>49.42</c:v>
                </c:pt>
                <c:pt idx="2433">
                  <c:v>49.44</c:v>
                </c:pt>
                <c:pt idx="2434">
                  <c:v>49.45</c:v>
                </c:pt>
                <c:pt idx="2435">
                  <c:v>49.46</c:v>
                </c:pt>
                <c:pt idx="2436">
                  <c:v>49.47</c:v>
                </c:pt>
                <c:pt idx="2437">
                  <c:v>49.48</c:v>
                </c:pt>
                <c:pt idx="2438">
                  <c:v>49.48</c:v>
                </c:pt>
                <c:pt idx="2439">
                  <c:v>49.48</c:v>
                </c:pt>
                <c:pt idx="2440">
                  <c:v>49.49</c:v>
                </c:pt>
                <c:pt idx="2441">
                  <c:v>49.49</c:v>
                </c:pt>
                <c:pt idx="2442">
                  <c:v>49.49</c:v>
                </c:pt>
                <c:pt idx="2443">
                  <c:v>49.5</c:v>
                </c:pt>
                <c:pt idx="2444">
                  <c:v>49.51</c:v>
                </c:pt>
                <c:pt idx="2445">
                  <c:v>49.52</c:v>
                </c:pt>
                <c:pt idx="2446">
                  <c:v>49.53</c:v>
                </c:pt>
                <c:pt idx="2447">
                  <c:v>49.54</c:v>
                </c:pt>
                <c:pt idx="2448">
                  <c:v>49.54</c:v>
                </c:pt>
                <c:pt idx="2449">
                  <c:v>49.55</c:v>
                </c:pt>
                <c:pt idx="2450">
                  <c:v>49.55</c:v>
                </c:pt>
                <c:pt idx="2451">
                  <c:v>49.56</c:v>
                </c:pt>
                <c:pt idx="2452">
                  <c:v>49.56</c:v>
                </c:pt>
                <c:pt idx="2453">
                  <c:v>49.57</c:v>
                </c:pt>
                <c:pt idx="2454">
                  <c:v>49.57</c:v>
                </c:pt>
                <c:pt idx="2455">
                  <c:v>49.57</c:v>
                </c:pt>
                <c:pt idx="2456">
                  <c:v>49.58</c:v>
                </c:pt>
                <c:pt idx="2457">
                  <c:v>49.58</c:v>
                </c:pt>
                <c:pt idx="2458">
                  <c:v>49.59</c:v>
                </c:pt>
                <c:pt idx="2459">
                  <c:v>49.59</c:v>
                </c:pt>
                <c:pt idx="2460">
                  <c:v>49.59</c:v>
                </c:pt>
                <c:pt idx="2461">
                  <c:v>49.6</c:v>
                </c:pt>
                <c:pt idx="2462">
                  <c:v>49.6</c:v>
                </c:pt>
                <c:pt idx="2463">
                  <c:v>49.6</c:v>
                </c:pt>
                <c:pt idx="2464">
                  <c:v>49.6</c:v>
                </c:pt>
                <c:pt idx="2465">
                  <c:v>49.6</c:v>
                </c:pt>
                <c:pt idx="2466">
                  <c:v>49.6</c:v>
                </c:pt>
                <c:pt idx="2467">
                  <c:v>49.6</c:v>
                </c:pt>
                <c:pt idx="2468">
                  <c:v>49.6</c:v>
                </c:pt>
                <c:pt idx="2469">
                  <c:v>49.6</c:v>
                </c:pt>
                <c:pt idx="2470">
                  <c:v>49.6</c:v>
                </c:pt>
                <c:pt idx="2471">
                  <c:v>49.6</c:v>
                </c:pt>
                <c:pt idx="2472">
                  <c:v>49.6</c:v>
                </c:pt>
                <c:pt idx="2473">
                  <c:v>49.6</c:v>
                </c:pt>
                <c:pt idx="2474">
                  <c:v>49.6</c:v>
                </c:pt>
                <c:pt idx="2475">
                  <c:v>49.6</c:v>
                </c:pt>
                <c:pt idx="2476">
                  <c:v>49.6</c:v>
                </c:pt>
                <c:pt idx="2477">
                  <c:v>49.6</c:v>
                </c:pt>
                <c:pt idx="2478">
                  <c:v>49.6</c:v>
                </c:pt>
                <c:pt idx="2479">
                  <c:v>49.6</c:v>
                </c:pt>
                <c:pt idx="2480">
                  <c:v>49.6</c:v>
                </c:pt>
                <c:pt idx="2481">
                  <c:v>49.6</c:v>
                </c:pt>
                <c:pt idx="2482">
                  <c:v>49.6</c:v>
                </c:pt>
                <c:pt idx="2483">
                  <c:v>49.6</c:v>
                </c:pt>
                <c:pt idx="2484">
                  <c:v>49.6</c:v>
                </c:pt>
                <c:pt idx="2485">
                  <c:v>49.6</c:v>
                </c:pt>
                <c:pt idx="2486">
                  <c:v>49.6</c:v>
                </c:pt>
                <c:pt idx="2487">
                  <c:v>49.6</c:v>
                </c:pt>
                <c:pt idx="2488">
                  <c:v>49.6</c:v>
                </c:pt>
                <c:pt idx="2489">
                  <c:v>49.6</c:v>
                </c:pt>
                <c:pt idx="2490">
                  <c:v>49.6</c:v>
                </c:pt>
                <c:pt idx="2491">
                  <c:v>49.6</c:v>
                </c:pt>
                <c:pt idx="2492">
                  <c:v>49.6</c:v>
                </c:pt>
                <c:pt idx="2493">
                  <c:v>49.6</c:v>
                </c:pt>
                <c:pt idx="2494">
                  <c:v>49.6</c:v>
                </c:pt>
                <c:pt idx="2495">
                  <c:v>49.6</c:v>
                </c:pt>
                <c:pt idx="2496">
                  <c:v>49.6</c:v>
                </c:pt>
                <c:pt idx="2497">
                  <c:v>49.6</c:v>
                </c:pt>
                <c:pt idx="2498">
                  <c:v>49.6</c:v>
                </c:pt>
                <c:pt idx="2499">
                  <c:v>49.6</c:v>
                </c:pt>
                <c:pt idx="2500">
                  <c:v>49.6</c:v>
                </c:pt>
                <c:pt idx="2501">
                  <c:v>49.6</c:v>
                </c:pt>
                <c:pt idx="2502">
                  <c:v>49.6</c:v>
                </c:pt>
                <c:pt idx="2503">
                  <c:v>49.6</c:v>
                </c:pt>
                <c:pt idx="2504">
                  <c:v>49.6</c:v>
                </c:pt>
                <c:pt idx="2505">
                  <c:v>49.6</c:v>
                </c:pt>
                <c:pt idx="2506">
                  <c:v>49.6</c:v>
                </c:pt>
                <c:pt idx="2507">
                  <c:v>49.6</c:v>
                </c:pt>
                <c:pt idx="2508">
                  <c:v>49.6</c:v>
                </c:pt>
                <c:pt idx="2509">
                  <c:v>49.6</c:v>
                </c:pt>
                <c:pt idx="2510">
                  <c:v>49.6</c:v>
                </c:pt>
                <c:pt idx="2511">
                  <c:v>49.6</c:v>
                </c:pt>
                <c:pt idx="2512">
                  <c:v>49.6</c:v>
                </c:pt>
                <c:pt idx="2513">
                  <c:v>49.6</c:v>
                </c:pt>
                <c:pt idx="2514">
                  <c:v>49.6</c:v>
                </c:pt>
                <c:pt idx="2515">
                  <c:v>49.6</c:v>
                </c:pt>
                <c:pt idx="2516">
                  <c:v>49.6</c:v>
                </c:pt>
                <c:pt idx="2517">
                  <c:v>49.6</c:v>
                </c:pt>
                <c:pt idx="2518">
                  <c:v>49.6</c:v>
                </c:pt>
                <c:pt idx="2519">
                  <c:v>49.6</c:v>
                </c:pt>
                <c:pt idx="2520">
                  <c:v>49.6</c:v>
                </c:pt>
                <c:pt idx="2521">
                  <c:v>49.6</c:v>
                </c:pt>
                <c:pt idx="2522">
                  <c:v>49.6</c:v>
                </c:pt>
                <c:pt idx="2523">
                  <c:v>49.6</c:v>
                </c:pt>
                <c:pt idx="2524">
                  <c:v>49.6</c:v>
                </c:pt>
                <c:pt idx="2525">
                  <c:v>49.6</c:v>
                </c:pt>
                <c:pt idx="2526">
                  <c:v>49.6</c:v>
                </c:pt>
                <c:pt idx="2527">
                  <c:v>49.59</c:v>
                </c:pt>
                <c:pt idx="2528">
                  <c:v>49.59</c:v>
                </c:pt>
                <c:pt idx="2529">
                  <c:v>49.59</c:v>
                </c:pt>
                <c:pt idx="2530">
                  <c:v>49.58</c:v>
                </c:pt>
                <c:pt idx="2531">
                  <c:v>49.57</c:v>
                </c:pt>
                <c:pt idx="2532">
                  <c:v>49.56</c:v>
                </c:pt>
                <c:pt idx="2533">
                  <c:v>49.55</c:v>
                </c:pt>
                <c:pt idx="2534">
                  <c:v>49.54</c:v>
                </c:pt>
                <c:pt idx="2535">
                  <c:v>49.53</c:v>
                </c:pt>
                <c:pt idx="2536">
                  <c:v>49.52</c:v>
                </c:pt>
                <c:pt idx="2537">
                  <c:v>49.51</c:v>
                </c:pt>
                <c:pt idx="2538">
                  <c:v>49.49</c:v>
                </c:pt>
                <c:pt idx="2539">
                  <c:v>49.48</c:v>
                </c:pt>
                <c:pt idx="2540">
                  <c:v>49.47</c:v>
                </c:pt>
                <c:pt idx="2541">
                  <c:v>49.45</c:v>
                </c:pt>
                <c:pt idx="2542">
                  <c:v>49.43</c:v>
                </c:pt>
                <c:pt idx="2543">
                  <c:v>49.42</c:v>
                </c:pt>
                <c:pt idx="2544">
                  <c:v>49.41</c:v>
                </c:pt>
                <c:pt idx="2545">
                  <c:v>49.39</c:v>
                </c:pt>
                <c:pt idx="2546">
                  <c:v>49.38</c:v>
                </c:pt>
                <c:pt idx="2547">
                  <c:v>49.37</c:v>
                </c:pt>
                <c:pt idx="2548">
                  <c:v>49.35</c:v>
                </c:pt>
                <c:pt idx="2549">
                  <c:v>49.34</c:v>
                </c:pt>
                <c:pt idx="2550">
                  <c:v>49.33</c:v>
                </c:pt>
                <c:pt idx="2551">
                  <c:v>49.33</c:v>
                </c:pt>
                <c:pt idx="2552">
                  <c:v>49.33</c:v>
                </c:pt>
                <c:pt idx="2553">
                  <c:v>49.33</c:v>
                </c:pt>
                <c:pt idx="2554">
                  <c:v>49.33</c:v>
                </c:pt>
                <c:pt idx="2555">
                  <c:v>49.33</c:v>
                </c:pt>
                <c:pt idx="2556">
                  <c:v>49.33</c:v>
                </c:pt>
                <c:pt idx="2557">
                  <c:v>49.33</c:v>
                </c:pt>
                <c:pt idx="2558">
                  <c:v>49.33</c:v>
                </c:pt>
                <c:pt idx="2559">
                  <c:v>49.33</c:v>
                </c:pt>
                <c:pt idx="2560">
                  <c:v>49.33</c:v>
                </c:pt>
                <c:pt idx="2561">
                  <c:v>49.33</c:v>
                </c:pt>
                <c:pt idx="2562">
                  <c:v>49.33</c:v>
                </c:pt>
                <c:pt idx="2563">
                  <c:v>49.33</c:v>
                </c:pt>
                <c:pt idx="2564">
                  <c:v>49.33</c:v>
                </c:pt>
                <c:pt idx="2565">
                  <c:v>49.33</c:v>
                </c:pt>
                <c:pt idx="2566">
                  <c:v>49.33</c:v>
                </c:pt>
                <c:pt idx="2567">
                  <c:v>49.33</c:v>
                </c:pt>
                <c:pt idx="2568">
                  <c:v>49.33</c:v>
                </c:pt>
                <c:pt idx="2569">
                  <c:v>49.33</c:v>
                </c:pt>
                <c:pt idx="2570">
                  <c:v>49.33</c:v>
                </c:pt>
                <c:pt idx="2571">
                  <c:v>49.33</c:v>
                </c:pt>
                <c:pt idx="2572">
                  <c:v>49.33</c:v>
                </c:pt>
                <c:pt idx="2573">
                  <c:v>49.33</c:v>
                </c:pt>
                <c:pt idx="2574">
                  <c:v>49.33</c:v>
                </c:pt>
                <c:pt idx="2575">
                  <c:v>49.33</c:v>
                </c:pt>
                <c:pt idx="2576">
                  <c:v>49.33</c:v>
                </c:pt>
                <c:pt idx="2577">
                  <c:v>49.33</c:v>
                </c:pt>
                <c:pt idx="2578">
                  <c:v>49.33</c:v>
                </c:pt>
                <c:pt idx="2579">
                  <c:v>49.33</c:v>
                </c:pt>
                <c:pt idx="2580">
                  <c:v>49.33</c:v>
                </c:pt>
                <c:pt idx="2581">
                  <c:v>49.33</c:v>
                </c:pt>
                <c:pt idx="2582">
                  <c:v>49.33</c:v>
                </c:pt>
                <c:pt idx="2583">
                  <c:v>49.34</c:v>
                </c:pt>
                <c:pt idx="2584">
                  <c:v>49.34</c:v>
                </c:pt>
                <c:pt idx="2585">
                  <c:v>49.34</c:v>
                </c:pt>
                <c:pt idx="2586">
                  <c:v>49.35</c:v>
                </c:pt>
                <c:pt idx="2587">
                  <c:v>49.35</c:v>
                </c:pt>
                <c:pt idx="2588">
                  <c:v>49.36</c:v>
                </c:pt>
                <c:pt idx="2589">
                  <c:v>49.36</c:v>
                </c:pt>
                <c:pt idx="2590">
                  <c:v>49.37</c:v>
                </c:pt>
                <c:pt idx="2591">
                  <c:v>49.38</c:v>
                </c:pt>
                <c:pt idx="2592">
                  <c:v>49.39</c:v>
                </c:pt>
                <c:pt idx="2593">
                  <c:v>49.4</c:v>
                </c:pt>
                <c:pt idx="2594">
                  <c:v>49.41</c:v>
                </c:pt>
                <c:pt idx="2595">
                  <c:v>49.43</c:v>
                </c:pt>
                <c:pt idx="2596">
                  <c:v>49.44</c:v>
                </c:pt>
                <c:pt idx="2597">
                  <c:v>49.45</c:v>
                </c:pt>
                <c:pt idx="2598">
                  <c:v>49.46</c:v>
                </c:pt>
                <c:pt idx="2599">
                  <c:v>49.47</c:v>
                </c:pt>
                <c:pt idx="2600">
                  <c:v>49.48</c:v>
                </c:pt>
                <c:pt idx="2601">
                  <c:v>49.48</c:v>
                </c:pt>
                <c:pt idx="2602">
                  <c:v>49.48</c:v>
                </c:pt>
                <c:pt idx="2603">
                  <c:v>49.49</c:v>
                </c:pt>
                <c:pt idx="2604">
                  <c:v>49.49</c:v>
                </c:pt>
                <c:pt idx="2605">
                  <c:v>49.5</c:v>
                </c:pt>
                <c:pt idx="2606">
                  <c:v>49.51</c:v>
                </c:pt>
                <c:pt idx="2607">
                  <c:v>49.51</c:v>
                </c:pt>
                <c:pt idx="2608">
                  <c:v>49.52</c:v>
                </c:pt>
                <c:pt idx="2609">
                  <c:v>49.54</c:v>
                </c:pt>
                <c:pt idx="2610">
                  <c:v>49.55</c:v>
                </c:pt>
                <c:pt idx="2611">
                  <c:v>49.56</c:v>
                </c:pt>
                <c:pt idx="2612">
                  <c:v>49.56</c:v>
                </c:pt>
                <c:pt idx="2613">
                  <c:v>49.57</c:v>
                </c:pt>
                <c:pt idx="2614">
                  <c:v>49.58</c:v>
                </c:pt>
                <c:pt idx="2615">
                  <c:v>49.58</c:v>
                </c:pt>
                <c:pt idx="2616">
                  <c:v>49.58</c:v>
                </c:pt>
                <c:pt idx="2617">
                  <c:v>49.59</c:v>
                </c:pt>
                <c:pt idx="2618">
                  <c:v>49.59</c:v>
                </c:pt>
                <c:pt idx="2619">
                  <c:v>49.59</c:v>
                </c:pt>
                <c:pt idx="2620">
                  <c:v>49.6</c:v>
                </c:pt>
                <c:pt idx="2621">
                  <c:v>49.6</c:v>
                </c:pt>
                <c:pt idx="2622">
                  <c:v>49.6</c:v>
                </c:pt>
                <c:pt idx="2623">
                  <c:v>49.6</c:v>
                </c:pt>
                <c:pt idx="2624">
                  <c:v>49.6</c:v>
                </c:pt>
                <c:pt idx="2625">
                  <c:v>49.6</c:v>
                </c:pt>
                <c:pt idx="2626">
                  <c:v>49.6</c:v>
                </c:pt>
                <c:pt idx="2627">
                  <c:v>49.6</c:v>
                </c:pt>
                <c:pt idx="2628">
                  <c:v>49.6</c:v>
                </c:pt>
                <c:pt idx="2629">
                  <c:v>49.6</c:v>
                </c:pt>
                <c:pt idx="2630">
                  <c:v>49.6</c:v>
                </c:pt>
                <c:pt idx="2631">
                  <c:v>49.6</c:v>
                </c:pt>
                <c:pt idx="2632">
                  <c:v>49.6</c:v>
                </c:pt>
                <c:pt idx="2633">
                  <c:v>49.6</c:v>
                </c:pt>
                <c:pt idx="2634">
                  <c:v>49.6</c:v>
                </c:pt>
                <c:pt idx="2635">
                  <c:v>49.6</c:v>
                </c:pt>
                <c:pt idx="2636">
                  <c:v>49.6</c:v>
                </c:pt>
                <c:pt idx="2637">
                  <c:v>49.6</c:v>
                </c:pt>
                <c:pt idx="2638">
                  <c:v>49.6</c:v>
                </c:pt>
                <c:pt idx="2639">
                  <c:v>49.6</c:v>
                </c:pt>
                <c:pt idx="2640">
                  <c:v>49.6</c:v>
                </c:pt>
                <c:pt idx="2641">
                  <c:v>49.6</c:v>
                </c:pt>
                <c:pt idx="2642">
                  <c:v>49.6</c:v>
                </c:pt>
                <c:pt idx="2643">
                  <c:v>49.6</c:v>
                </c:pt>
                <c:pt idx="2644">
                  <c:v>49.6</c:v>
                </c:pt>
                <c:pt idx="2645">
                  <c:v>49.6</c:v>
                </c:pt>
                <c:pt idx="2646">
                  <c:v>49.6</c:v>
                </c:pt>
                <c:pt idx="2647">
                  <c:v>49.6</c:v>
                </c:pt>
                <c:pt idx="2648">
                  <c:v>49.6</c:v>
                </c:pt>
                <c:pt idx="2649">
                  <c:v>49.6</c:v>
                </c:pt>
                <c:pt idx="2650">
                  <c:v>49.6</c:v>
                </c:pt>
                <c:pt idx="2651">
                  <c:v>49.6</c:v>
                </c:pt>
                <c:pt idx="2652">
                  <c:v>49.6</c:v>
                </c:pt>
                <c:pt idx="2653">
                  <c:v>49.6</c:v>
                </c:pt>
                <c:pt idx="2654">
                  <c:v>49.6</c:v>
                </c:pt>
                <c:pt idx="2655">
                  <c:v>49.6</c:v>
                </c:pt>
                <c:pt idx="2656">
                  <c:v>49.6</c:v>
                </c:pt>
                <c:pt idx="2657">
                  <c:v>49.6</c:v>
                </c:pt>
                <c:pt idx="2658">
                  <c:v>49.6</c:v>
                </c:pt>
                <c:pt idx="2659">
                  <c:v>49.6</c:v>
                </c:pt>
                <c:pt idx="2660">
                  <c:v>49.6</c:v>
                </c:pt>
                <c:pt idx="2661">
                  <c:v>49.6</c:v>
                </c:pt>
                <c:pt idx="2662">
                  <c:v>49.6</c:v>
                </c:pt>
                <c:pt idx="2663">
                  <c:v>49.6</c:v>
                </c:pt>
                <c:pt idx="2664">
                  <c:v>49.6</c:v>
                </c:pt>
                <c:pt idx="2665">
                  <c:v>49.6</c:v>
                </c:pt>
                <c:pt idx="2666">
                  <c:v>49.6</c:v>
                </c:pt>
                <c:pt idx="2667">
                  <c:v>49.6</c:v>
                </c:pt>
                <c:pt idx="2668">
                  <c:v>49.6</c:v>
                </c:pt>
                <c:pt idx="2669">
                  <c:v>49.6</c:v>
                </c:pt>
                <c:pt idx="2670">
                  <c:v>49.6</c:v>
                </c:pt>
                <c:pt idx="2671">
                  <c:v>49.6</c:v>
                </c:pt>
                <c:pt idx="2672">
                  <c:v>49.6</c:v>
                </c:pt>
                <c:pt idx="2673">
                  <c:v>49.6</c:v>
                </c:pt>
                <c:pt idx="2674">
                  <c:v>49.6</c:v>
                </c:pt>
                <c:pt idx="2675">
                  <c:v>49.6</c:v>
                </c:pt>
                <c:pt idx="2676">
                  <c:v>49.6</c:v>
                </c:pt>
                <c:pt idx="2677">
                  <c:v>49.6</c:v>
                </c:pt>
                <c:pt idx="2678">
                  <c:v>49.6</c:v>
                </c:pt>
                <c:pt idx="2679">
                  <c:v>49.6</c:v>
                </c:pt>
                <c:pt idx="2680">
                  <c:v>49.6</c:v>
                </c:pt>
                <c:pt idx="2681">
                  <c:v>49.6</c:v>
                </c:pt>
                <c:pt idx="2682">
                  <c:v>49.6</c:v>
                </c:pt>
                <c:pt idx="2683">
                  <c:v>49.6</c:v>
                </c:pt>
                <c:pt idx="2684">
                  <c:v>49.6</c:v>
                </c:pt>
                <c:pt idx="2685">
                  <c:v>49.6</c:v>
                </c:pt>
                <c:pt idx="2686">
                  <c:v>49.6</c:v>
                </c:pt>
                <c:pt idx="2687">
                  <c:v>49.6</c:v>
                </c:pt>
                <c:pt idx="2688">
                  <c:v>49.6</c:v>
                </c:pt>
                <c:pt idx="2689">
                  <c:v>49.6</c:v>
                </c:pt>
                <c:pt idx="2690">
                  <c:v>49.6</c:v>
                </c:pt>
                <c:pt idx="2691">
                  <c:v>49.59</c:v>
                </c:pt>
                <c:pt idx="2692">
                  <c:v>49.59</c:v>
                </c:pt>
                <c:pt idx="2693">
                  <c:v>49.59</c:v>
                </c:pt>
                <c:pt idx="2694">
                  <c:v>49.58</c:v>
                </c:pt>
                <c:pt idx="2695">
                  <c:v>49.58</c:v>
                </c:pt>
                <c:pt idx="2696">
                  <c:v>49.57</c:v>
                </c:pt>
                <c:pt idx="2697">
                  <c:v>49.56</c:v>
                </c:pt>
                <c:pt idx="2698">
                  <c:v>49.55</c:v>
                </c:pt>
                <c:pt idx="2699">
                  <c:v>49.54</c:v>
                </c:pt>
                <c:pt idx="2700">
                  <c:v>49.52</c:v>
                </c:pt>
                <c:pt idx="2701">
                  <c:v>49.51</c:v>
                </c:pt>
                <c:pt idx="2702">
                  <c:v>49.49</c:v>
                </c:pt>
                <c:pt idx="2703">
                  <c:v>49.47</c:v>
                </c:pt>
                <c:pt idx="2704">
                  <c:v>49.46</c:v>
                </c:pt>
                <c:pt idx="2705">
                  <c:v>49.44</c:v>
                </c:pt>
                <c:pt idx="2706">
                  <c:v>49.43</c:v>
                </c:pt>
                <c:pt idx="2707">
                  <c:v>49.42</c:v>
                </c:pt>
                <c:pt idx="2708">
                  <c:v>49.41</c:v>
                </c:pt>
                <c:pt idx="2709">
                  <c:v>49.4</c:v>
                </c:pt>
                <c:pt idx="2710">
                  <c:v>49.38</c:v>
                </c:pt>
                <c:pt idx="2711">
                  <c:v>49.37</c:v>
                </c:pt>
                <c:pt idx="2712">
                  <c:v>49.37</c:v>
                </c:pt>
                <c:pt idx="2713">
                  <c:v>49.36</c:v>
                </c:pt>
                <c:pt idx="2714">
                  <c:v>49.36</c:v>
                </c:pt>
                <c:pt idx="2715">
                  <c:v>49.35</c:v>
                </c:pt>
                <c:pt idx="2716">
                  <c:v>49.35</c:v>
                </c:pt>
                <c:pt idx="2717">
                  <c:v>49.35</c:v>
                </c:pt>
                <c:pt idx="2718">
                  <c:v>49.35</c:v>
                </c:pt>
                <c:pt idx="2719">
                  <c:v>49.35</c:v>
                </c:pt>
                <c:pt idx="2720">
                  <c:v>49.35</c:v>
                </c:pt>
                <c:pt idx="2721">
                  <c:v>49.35</c:v>
                </c:pt>
                <c:pt idx="2722">
                  <c:v>49.35</c:v>
                </c:pt>
                <c:pt idx="2723">
                  <c:v>49.35</c:v>
                </c:pt>
                <c:pt idx="2724">
                  <c:v>49.35</c:v>
                </c:pt>
                <c:pt idx="2725">
                  <c:v>49.36</c:v>
                </c:pt>
                <c:pt idx="2726">
                  <c:v>49.36</c:v>
                </c:pt>
                <c:pt idx="2727">
                  <c:v>49.36</c:v>
                </c:pt>
                <c:pt idx="2728">
                  <c:v>49.36</c:v>
                </c:pt>
                <c:pt idx="2729">
                  <c:v>49.36</c:v>
                </c:pt>
                <c:pt idx="2730">
                  <c:v>49.37</c:v>
                </c:pt>
                <c:pt idx="2731">
                  <c:v>49.37</c:v>
                </c:pt>
                <c:pt idx="2732">
                  <c:v>49.37</c:v>
                </c:pt>
                <c:pt idx="2733">
                  <c:v>49.38</c:v>
                </c:pt>
                <c:pt idx="2734">
                  <c:v>49.38</c:v>
                </c:pt>
                <c:pt idx="2735">
                  <c:v>49.38</c:v>
                </c:pt>
                <c:pt idx="2736">
                  <c:v>49.38</c:v>
                </c:pt>
                <c:pt idx="2737">
                  <c:v>49.39</c:v>
                </c:pt>
                <c:pt idx="2738">
                  <c:v>49.4</c:v>
                </c:pt>
                <c:pt idx="2739">
                  <c:v>49.42</c:v>
                </c:pt>
                <c:pt idx="2740">
                  <c:v>49.43</c:v>
                </c:pt>
                <c:pt idx="2741">
                  <c:v>49.44</c:v>
                </c:pt>
                <c:pt idx="2742">
                  <c:v>49.45</c:v>
                </c:pt>
                <c:pt idx="2743">
                  <c:v>49.46</c:v>
                </c:pt>
                <c:pt idx="2744">
                  <c:v>49.46</c:v>
                </c:pt>
                <c:pt idx="2745">
                  <c:v>49.48</c:v>
                </c:pt>
                <c:pt idx="2746">
                  <c:v>49.49</c:v>
                </c:pt>
                <c:pt idx="2747">
                  <c:v>49.5</c:v>
                </c:pt>
                <c:pt idx="2748">
                  <c:v>49.51</c:v>
                </c:pt>
                <c:pt idx="2749">
                  <c:v>49.52</c:v>
                </c:pt>
                <c:pt idx="2750">
                  <c:v>49.52</c:v>
                </c:pt>
                <c:pt idx="2751">
                  <c:v>49.53</c:v>
                </c:pt>
                <c:pt idx="2752">
                  <c:v>49.54</c:v>
                </c:pt>
                <c:pt idx="2753">
                  <c:v>49.54</c:v>
                </c:pt>
                <c:pt idx="2754">
                  <c:v>49.54</c:v>
                </c:pt>
                <c:pt idx="2755">
                  <c:v>49.55</c:v>
                </c:pt>
                <c:pt idx="2756">
                  <c:v>49.56</c:v>
                </c:pt>
                <c:pt idx="2757">
                  <c:v>49.57</c:v>
                </c:pt>
                <c:pt idx="2758">
                  <c:v>49.57</c:v>
                </c:pt>
                <c:pt idx="2759">
                  <c:v>49.58</c:v>
                </c:pt>
                <c:pt idx="2760">
                  <c:v>49.58</c:v>
                </c:pt>
                <c:pt idx="2761">
                  <c:v>49.59</c:v>
                </c:pt>
                <c:pt idx="2762">
                  <c:v>49.59</c:v>
                </c:pt>
                <c:pt idx="2763">
                  <c:v>49.59</c:v>
                </c:pt>
                <c:pt idx="2764">
                  <c:v>49.6</c:v>
                </c:pt>
                <c:pt idx="2765">
                  <c:v>49.6</c:v>
                </c:pt>
                <c:pt idx="2766">
                  <c:v>49.6</c:v>
                </c:pt>
                <c:pt idx="2767">
                  <c:v>49.6</c:v>
                </c:pt>
                <c:pt idx="2768">
                  <c:v>49.6</c:v>
                </c:pt>
                <c:pt idx="2769">
                  <c:v>49.6</c:v>
                </c:pt>
                <c:pt idx="2770">
                  <c:v>49.6</c:v>
                </c:pt>
                <c:pt idx="2771">
                  <c:v>49.6</c:v>
                </c:pt>
                <c:pt idx="2772">
                  <c:v>49.6</c:v>
                </c:pt>
                <c:pt idx="2773">
                  <c:v>49.6</c:v>
                </c:pt>
                <c:pt idx="2774">
                  <c:v>49.6</c:v>
                </c:pt>
                <c:pt idx="2775">
                  <c:v>49.6</c:v>
                </c:pt>
                <c:pt idx="2776">
                  <c:v>49.6</c:v>
                </c:pt>
                <c:pt idx="2777">
                  <c:v>49.6</c:v>
                </c:pt>
                <c:pt idx="2778">
                  <c:v>49.6</c:v>
                </c:pt>
                <c:pt idx="2779">
                  <c:v>49.6</c:v>
                </c:pt>
                <c:pt idx="2780">
                  <c:v>49.6</c:v>
                </c:pt>
                <c:pt idx="2781">
                  <c:v>49.6</c:v>
                </c:pt>
                <c:pt idx="2782">
                  <c:v>49.6</c:v>
                </c:pt>
                <c:pt idx="2783">
                  <c:v>49.6</c:v>
                </c:pt>
                <c:pt idx="2784">
                  <c:v>49.6</c:v>
                </c:pt>
                <c:pt idx="2785">
                  <c:v>49.6</c:v>
                </c:pt>
                <c:pt idx="2786">
                  <c:v>49.6</c:v>
                </c:pt>
                <c:pt idx="2787">
                  <c:v>49.6</c:v>
                </c:pt>
                <c:pt idx="2788">
                  <c:v>49.6</c:v>
                </c:pt>
                <c:pt idx="2789">
                  <c:v>49.6</c:v>
                </c:pt>
                <c:pt idx="2790">
                  <c:v>49.6</c:v>
                </c:pt>
                <c:pt idx="2791">
                  <c:v>49.6</c:v>
                </c:pt>
                <c:pt idx="2792">
                  <c:v>49.6</c:v>
                </c:pt>
                <c:pt idx="2793">
                  <c:v>49.6</c:v>
                </c:pt>
                <c:pt idx="2794">
                  <c:v>49.6</c:v>
                </c:pt>
                <c:pt idx="2795">
                  <c:v>49.6</c:v>
                </c:pt>
                <c:pt idx="2796">
                  <c:v>49.6</c:v>
                </c:pt>
                <c:pt idx="2797">
                  <c:v>49.6</c:v>
                </c:pt>
                <c:pt idx="2798">
                  <c:v>49.6</c:v>
                </c:pt>
                <c:pt idx="2799">
                  <c:v>49.6</c:v>
                </c:pt>
                <c:pt idx="2800">
                  <c:v>49.6</c:v>
                </c:pt>
                <c:pt idx="2801">
                  <c:v>49.6</c:v>
                </c:pt>
                <c:pt idx="2802">
                  <c:v>49.6</c:v>
                </c:pt>
                <c:pt idx="2803">
                  <c:v>49.6</c:v>
                </c:pt>
                <c:pt idx="2804">
                  <c:v>49.6</c:v>
                </c:pt>
                <c:pt idx="2805">
                  <c:v>49.6</c:v>
                </c:pt>
                <c:pt idx="2806">
                  <c:v>49.6</c:v>
                </c:pt>
                <c:pt idx="2807">
                  <c:v>49.6</c:v>
                </c:pt>
                <c:pt idx="2808">
                  <c:v>49.6</c:v>
                </c:pt>
                <c:pt idx="2809">
                  <c:v>49.6</c:v>
                </c:pt>
                <c:pt idx="2810">
                  <c:v>49.6</c:v>
                </c:pt>
                <c:pt idx="2811">
                  <c:v>49.6</c:v>
                </c:pt>
                <c:pt idx="2812">
                  <c:v>49.6</c:v>
                </c:pt>
                <c:pt idx="2813">
                  <c:v>49.6</c:v>
                </c:pt>
                <c:pt idx="2814">
                  <c:v>49.6</c:v>
                </c:pt>
                <c:pt idx="2815">
                  <c:v>49.6</c:v>
                </c:pt>
                <c:pt idx="2816">
                  <c:v>49.6</c:v>
                </c:pt>
                <c:pt idx="2817">
                  <c:v>49.6</c:v>
                </c:pt>
                <c:pt idx="2818">
                  <c:v>49.6</c:v>
                </c:pt>
                <c:pt idx="2819">
                  <c:v>49.6</c:v>
                </c:pt>
                <c:pt idx="2820">
                  <c:v>49.6</c:v>
                </c:pt>
                <c:pt idx="2821">
                  <c:v>49.6</c:v>
                </c:pt>
                <c:pt idx="2822">
                  <c:v>49.6</c:v>
                </c:pt>
                <c:pt idx="2823">
                  <c:v>49.6</c:v>
                </c:pt>
                <c:pt idx="2824">
                  <c:v>49.6</c:v>
                </c:pt>
                <c:pt idx="2825">
                  <c:v>49.6</c:v>
                </c:pt>
                <c:pt idx="2826">
                  <c:v>49.6</c:v>
                </c:pt>
                <c:pt idx="2827">
                  <c:v>49.6</c:v>
                </c:pt>
                <c:pt idx="2828">
                  <c:v>49.6</c:v>
                </c:pt>
                <c:pt idx="2829">
                  <c:v>49.6</c:v>
                </c:pt>
                <c:pt idx="2830">
                  <c:v>49.6</c:v>
                </c:pt>
                <c:pt idx="2831">
                  <c:v>49.6</c:v>
                </c:pt>
                <c:pt idx="2832">
                  <c:v>49.6</c:v>
                </c:pt>
                <c:pt idx="2833">
                  <c:v>49.6</c:v>
                </c:pt>
                <c:pt idx="2834">
                  <c:v>49.59</c:v>
                </c:pt>
                <c:pt idx="2835">
                  <c:v>49.59</c:v>
                </c:pt>
                <c:pt idx="2836">
                  <c:v>49.59</c:v>
                </c:pt>
                <c:pt idx="2837">
                  <c:v>49.58</c:v>
                </c:pt>
                <c:pt idx="2838">
                  <c:v>49.57</c:v>
                </c:pt>
                <c:pt idx="2839">
                  <c:v>49.56</c:v>
                </c:pt>
                <c:pt idx="2840">
                  <c:v>49.55</c:v>
                </c:pt>
                <c:pt idx="2841">
                  <c:v>49.53</c:v>
                </c:pt>
                <c:pt idx="2842">
                  <c:v>49.51</c:v>
                </c:pt>
                <c:pt idx="2843">
                  <c:v>49.5</c:v>
                </c:pt>
                <c:pt idx="2844">
                  <c:v>49.48</c:v>
                </c:pt>
                <c:pt idx="2845">
                  <c:v>49.47</c:v>
                </c:pt>
                <c:pt idx="2846">
                  <c:v>49.46</c:v>
                </c:pt>
                <c:pt idx="2847">
                  <c:v>49.44</c:v>
                </c:pt>
                <c:pt idx="2848">
                  <c:v>49.43</c:v>
                </c:pt>
                <c:pt idx="2849">
                  <c:v>49.41</c:v>
                </c:pt>
                <c:pt idx="2850">
                  <c:v>49.39</c:v>
                </c:pt>
                <c:pt idx="2851">
                  <c:v>49.38</c:v>
                </c:pt>
                <c:pt idx="2852">
                  <c:v>49.36</c:v>
                </c:pt>
                <c:pt idx="2853">
                  <c:v>49.36</c:v>
                </c:pt>
                <c:pt idx="2854">
                  <c:v>49.35</c:v>
                </c:pt>
                <c:pt idx="2855">
                  <c:v>49.35</c:v>
                </c:pt>
                <c:pt idx="2856">
                  <c:v>49.34</c:v>
                </c:pt>
                <c:pt idx="2857">
                  <c:v>49.34</c:v>
                </c:pt>
                <c:pt idx="2858">
                  <c:v>49.33</c:v>
                </c:pt>
                <c:pt idx="2859">
                  <c:v>49.33</c:v>
                </c:pt>
                <c:pt idx="2860">
                  <c:v>49.33</c:v>
                </c:pt>
                <c:pt idx="2861">
                  <c:v>49.33</c:v>
                </c:pt>
                <c:pt idx="2862">
                  <c:v>49.33</c:v>
                </c:pt>
                <c:pt idx="2863">
                  <c:v>49.33</c:v>
                </c:pt>
                <c:pt idx="2864">
                  <c:v>49.33</c:v>
                </c:pt>
                <c:pt idx="2865">
                  <c:v>49.33</c:v>
                </c:pt>
                <c:pt idx="2866">
                  <c:v>49.33</c:v>
                </c:pt>
                <c:pt idx="2867">
                  <c:v>49.33</c:v>
                </c:pt>
                <c:pt idx="2868">
                  <c:v>49.33</c:v>
                </c:pt>
                <c:pt idx="2869">
                  <c:v>49.33</c:v>
                </c:pt>
                <c:pt idx="2870">
                  <c:v>49.33</c:v>
                </c:pt>
                <c:pt idx="2871">
                  <c:v>49.33</c:v>
                </c:pt>
                <c:pt idx="2872">
                  <c:v>49.33</c:v>
                </c:pt>
                <c:pt idx="2873">
                  <c:v>49.33</c:v>
                </c:pt>
                <c:pt idx="2874">
                  <c:v>49.33</c:v>
                </c:pt>
                <c:pt idx="2875">
                  <c:v>49.33</c:v>
                </c:pt>
                <c:pt idx="2876">
                  <c:v>49.33</c:v>
                </c:pt>
                <c:pt idx="2877">
                  <c:v>49.33</c:v>
                </c:pt>
                <c:pt idx="2878">
                  <c:v>49.33</c:v>
                </c:pt>
                <c:pt idx="2879">
                  <c:v>49.33</c:v>
                </c:pt>
                <c:pt idx="2880">
                  <c:v>49.33</c:v>
                </c:pt>
                <c:pt idx="2881">
                  <c:v>49.33</c:v>
                </c:pt>
                <c:pt idx="2882">
                  <c:v>49.33</c:v>
                </c:pt>
                <c:pt idx="2883">
                  <c:v>49.33</c:v>
                </c:pt>
                <c:pt idx="2884">
                  <c:v>49.33</c:v>
                </c:pt>
                <c:pt idx="2885">
                  <c:v>49.33</c:v>
                </c:pt>
                <c:pt idx="2886">
                  <c:v>49.33</c:v>
                </c:pt>
                <c:pt idx="2887">
                  <c:v>49.33</c:v>
                </c:pt>
                <c:pt idx="2888">
                  <c:v>49.33</c:v>
                </c:pt>
                <c:pt idx="2889">
                  <c:v>49.33</c:v>
                </c:pt>
                <c:pt idx="2890">
                  <c:v>49.33</c:v>
                </c:pt>
                <c:pt idx="2891">
                  <c:v>49.33</c:v>
                </c:pt>
                <c:pt idx="2892">
                  <c:v>49.33</c:v>
                </c:pt>
                <c:pt idx="2893">
                  <c:v>49.33</c:v>
                </c:pt>
                <c:pt idx="2894">
                  <c:v>49.33</c:v>
                </c:pt>
                <c:pt idx="2895">
                  <c:v>49.33</c:v>
                </c:pt>
                <c:pt idx="2896">
                  <c:v>49.33</c:v>
                </c:pt>
                <c:pt idx="2897">
                  <c:v>49.33</c:v>
                </c:pt>
                <c:pt idx="2898">
                  <c:v>49.33</c:v>
                </c:pt>
                <c:pt idx="2899">
                  <c:v>49.33</c:v>
                </c:pt>
                <c:pt idx="2900">
                  <c:v>49.33</c:v>
                </c:pt>
                <c:pt idx="2901">
                  <c:v>49.33</c:v>
                </c:pt>
                <c:pt idx="2902">
                  <c:v>49.33</c:v>
                </c:pt>
                <c:pt idx="2903">
                  <c:v>49.33</c:v>
                </c:pt>
                <c:pt idx="2904">
                  <c:v>49.33</c:v>
                </c:pt>
                <c:pt idx="2905">
                  <c:v>49.33</c:v>
                </c:pt>
                <c:pt idx="2906">
                  <c:v>49.33</c:v>
                </c:pt>
                <c:pt idx="2907">
                  <c:v>49.33</c:v>
                </c:pt>
                <c:pt idx="2908">
                  <c:v>49.33</c:v>
                </c:pt>
                <c:pt idx="2909">
                  <c:v>49.33</c:v>
                </c:pt>
                <c:pt idx="2910">
                  <c:v>49.33</c:v>
                </c:pt>
                <c:pt idx="2911">
                  <c:v>49.33</c:v>
                </c:pt>
                <c:pt idx="2912">
                  <c:v>49.33</c:v>
                </c:pt>
                <c:pt idx="2913">
                  <c:v>49.33</c:v>
                </c:pt>
                <c:pt idx="2914">
                  <c:v>49.34</c:v>
                </c:pt>
                <c:pt idx="2915">
                  <c:v>49.34</c:v>
                </c:pt>
                <c:pt idx="2916">
                  <c:v>49.34</c:v>
                </c:pt>
                <c:pt idx="2917">
                  <c:v>49.34</c:v>
                </c:pt>
                <c:pt idx="2918">
                  <c:v>49.34</c:v>
                </c:pt>
                <c:pt idx="2919">
                  <c:v>49.34</c:v>
                </c:pt>
                <c:pt idx="2920">
                  <c:v>49.34</c:v>
                </c:pt>
                <c:pt idx="2921">
                  <c:v>49.34</c:v>
                </c:pt>
                <c:pt idx="2922">
                  <c:v>49.34</c:v>
                </c:pt>
                <c:pt idx="2923">
                  <c:v>49.34</c:v>
                </c:pt>
                <c:pt idx="2924">
                  <c:v>49.34</c:v>
                </c:pt>
                <c:pt idx="2925">
                  <c:v>49.34</c:v>
                </c:pt>
                <c:pt idx="2926">
                  <c:v>49.34</c:v>
                </c:pt>
                <c:pt idx="2927">
                  <c:v>49.34</c:v>
                </c:pt>
                <c:pt idx="2928">
                  <c:v>49.34</c:v>
                </c:pt>
                <c:pt idx="2929">
                  <c:v>49.34</c:v>
                </c:pt>
                <c:pt idx="2930">
                  <c:v>49.34</c:v>
                </c:pt>
                <c:pt idx="2931">
                  <c:v>49.34</c:v>
                </c:pt>
                <c:pt idx="2932">
                  <c:v>49.34</c:v>
                </c:pt>
                <c:pt idx="2933">
                  <c:v>49.34</c:v>
                </c:pt>
                <c:pt idx="2934">
                  <c:v>49.34</c:v>
                </c:pt>
                <c:pt idx="2935">
                  <c:v>49.35</c:v>
                </c:pt>
                <c:pt idx="2936">
                  <c:v>49.35</c:v>
                </c:pt>
                <c:pt idx="2937">
                  <c:v>49.35</c:v>
                </c:pt>
                <c:pt idx="2938">
                  <c:v>49.36</c:v>
                </c:pt>
                <c:pt idx="2939">
                  <c:v>49.36</c:v>
                </c:pt>
                <c:pt idx="2940">
                  <c:v>49.37</c:v>
                </c:pt>
                <c:pt idx="2941">
                  <c:v>49.37</c:v>
                </c:pt>
                <c:pt idx="2942">
                  <c:v>49.38</c:v>
                </c:pt>
                <c:pt idx="2943">
                  <c:v>49.38</c:v>
                </c:pt>
                <c:pt idx="2944">
                  <c:v>49.39</c:v>
                </c:pt>
                <c:pt idx="2945">
                  <c:v>49.39</c:v>
                </c:pt>
                <c:pt idx="2946">
                  <c:v>49.39</c:v>
                </c:pt>
                <c:pt idx="2947">
                  <c:v>49.39</c:v>
                </c:pt>
                <c:pt idx="2948">
                  <c:v>49.39</c:v>
                </c:pt>
                <c:pt idx="2949">
                  <c:v>49.4</c:v>
                </c:pt>
                <c:pt idx="2950">
                  <c:v>49.4</c:v>
                </c:pt>
                <c:pt idx="2951">
                  <c:v>49.4</c:v>
                </c:pt>
                <c:pt idx="2952">
                  <c:v>49.39</c:v>
                </c:pt>
                <c:pt idx="2953">
                  <c:v>49.39</c:v>
                </c:pt>
                <c:pt idx="2954">
                  <c:v>49.4</c:v>
                </c:pt>
                <c:pt idx="2955">
                  <c:v>49.4</c:v>
                </c:pt>
                <c:pt idx="2956">
                  <c:v>49.41</c:v>
                </c:pt>
                <c:pt idx="2957">
                  <c:v>49.42</c:v>
                </c:pt>
                <c:pt idx="2958">
                  <c:v>49.42</c:v>
                </c:pt>
                <c:pt idx="2959">
                  <c:v>49.43</c:v>
                </c:pt>
                <c:pt idx="2960">
                  <c:v>49.45</c:v>
                </c:pt>
                <c:pt idx="2961">
                  <c:v>49.45</c:v>
                </c:pt>
                <c:pt idx="2962">
                  <c:v>49.46</c:v>
                </c:pt>
                <c:pt idx="2963">
                  <c:v>49.47</c:v>
                </c:pt>
                <c:pt idx="2964">
                  <c:v>49.48</c:v>
                </c:pt>
                <c:pt idx="2965">
                  <c:v>49.48</c:v>
                </c:pt>
                <c:pt idx="2966">
                  <c:v>49.49</c:v>
                </c:pt>
                <c:pt idx="2967">
                  <c:v>49.5</c:v>
                </c:pt>
                <c:pt idx="2968">
                  <c:v>49.51</c:v>
                </c:pt>
                <c:pt idx="2969">
                  <c:v>49.52</c:v>
                </c:pt>
                <c:pt idx="2970">
                  <c:v>49.53</c:v>
                </c:pt>
                <c:pt idx="2971">
                  <c:v>49.54</c:v>
                </c:pt>
                <c:pt idx="2972">
                  <c:v>49.55</c:v>
                </c:pt>
                <c:pt idx="2973">
                  <c:v>49.56</c:v>
                </c:pt>
                <c:pt idx="2974">
                  <c:v>49.57</c:v>
                </c:pt>
                <c:pt idx="2975">
                  <c:v>49.57</c:v>
                </c:pt>
                <c:pt idx="2976">
                  <c:v>49.58</c:v>
                </c:pt>
                <c:pt idx="2977">
                  <c:v>49.58</c:v>
                </c:pt>
                <c:pt idx="2978">
                  <c:v>49.59</c:v>
                </c:pt>
                <c:pt idx="2979">
                  <c:v>49.59</c:v>
                </c:pt>
                <c:pt idx="2980">
                  <c:v>49.59</c:v>
                </c:pt>
                <c:pt idx="2981">
                  <c:v>49.6</c:v>
                </c:pt>
                <c:pt idx="2982">
                  <c:v>49.6</c:v>
                </c:pt>
                <c:pt idx="2983">
                  <c:v>49.6</c:v>
                </c:pt>
                <c:pt idx="2984">
                  <c:v>49.6</c:v>
                </c:pt>
                <c:pt idx="2985">
                  <c:v>49.6</c:v>
                </c:pt>
                <c:pt idx="2986">
                  <c:v>49.6</c:v>
                </c:pt>
                <c:pt idx="2987">
                  <c:v>49.6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81446760"/>
        <c:axId val="381448328"/>
      </c:scatterChart>
      <c:valAx>
        <c:axId val="38144676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48328"/>
        <c:crosses val="autoZero"/>
        <c:crossBetween val="midCat"/>
      </c:valAx>
      <c:valAx>
        <c:axId val="381448328"/>
        <c:scaling>
          <c:orientation val="minMax"/>
          <c:max val="51"/>
          <c:min val="49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8144676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'2015_11_03-08_17_12'!$B$1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'2015_11_03-08_17_12'!$A$2:$A$8114</c:f>
              <c:numCache>
                <c:formatCode>mm:ss.0</c:formatCode>
                <c:ptCount val="8113"/>
                <c:pt idx="0">
                  <c:v>0.34560377314814811</c:v>
                </c:pt>
                <c:pt idx="1">
                  <c:v>0.34560829861111109</c:v>
                </c:pt>
                <c:pt idx="2">
                  <c:v>0.34561372685185182</c:v>
                </c:pt>
                <c:pt idx="3">
                  <c:v>0.34561914351851852</c:v>
                </c:pt>
                <c:pt idx="4">
                  <c:v>0.34562475694444444</c:v>
                </c:pt>
                <c:pt idx="5">
                  <c:v>0.34563035879629628</c:v>
                </c:pt>
                <c:pt idx="6">
                  <c:v>0.34563596064814811</c:v>
                </c:pt>
                <c:pt idx="7">
                  <c:v>0.34564157407407409</c:v>
                </c:pt>
                <c:pt idx="8">
                  <c:v>0.34564700231481482</c:v>
                </c:pt>
                <c:pt idx="9">
                  <c:v>0.3456517013888889</c:v>
                </c:pt>
                <c:pt idx="10">
                  <c:v>0.34565694444444445</c:v>
                </c:pt>
                <c:pt idx="11">
                  <c:v>0.34566237268518524</c:v>
                </c:pt>
                <c:pt idx="12">
                  <c:v>0.34566761574074073</c:v>
                </c:pt>
                <c:pt idx="13">
                  <c:v>0.34567285879629628</c:v>
                </c:pt>
                <c:pt idx="14">
                  <c:v>0.34567756944444444</c:v>
                </c:pt>
                <c:pt idx="15">
                  <c:v>0.34568298611111109</c:v>
                </c:pt>
                <c:pt idx="16">
                  <c:v>0.34568841435185188</c:v>
                </c:pt>
                <c:pt idx="17">
                  <c:v>0.34569384259259262</c:v>
                </c:pt>
                <c:pt idx="18">
                  <c:v>0.34569927083333335</c:v>
                </c:pt>
                <c:pt idx="19">
                  <c:v>0.34570378472222218</c:v>
                </c:pt>
                <c:pt idx="20">
                  <c:v>0.34570902777777773</c:v>
                </c:pt>
                <c:pt idx="21">
                  <c:v>0.34571427083333334</c:v>
                </c:pt>
                <c:pt idx="22">
                  <c:v>0.34571969907407407</c:v>
                </c:pt>
                <c:pt idx="23">
                  <c:v>0.34572494212962962</c:v>
                </c:pt>
                <c:pt idx="24">
                  <c:v>0.34572982638888888</c:v>
                </c:pt>
                <c:pt idx="25">
                  <c:v>0.34573452546296296</c:v>
                </c:pt>
                <c:pt idx="26">
                  <c:v>0.34574049768518522</c:v>
                </c:pt>
                <c:pt idx="27">
                  <c:v>0.34574664351851853</c:v>
                </c:pt>
                <c:pt idx="28">
                  <c:v>0.34575280092592592</c:v>
                </c:pt>
                <c:pt idx="29">
                  <c:v>0.34575858796296299</c:v>
                </c:pt>
                <c:pt idx="30">
                  <c:v>0.3457647337962963</c:v>
                </c:pt>
                <c:pt idx="31">
                  <c:v>0.34577287037037036</c:v>
                </c:pt>
                <c:pt idx="32">
                  <c:v>0.34577884259259256</c:v>
                </c:pt>
                <c:pt idx="33">
                  <c:v>0.34578427083333335</c:v>
                </c:pt>
                <c:pt idx="34">
                  <c:v>0.3457896875</c:v>
                </c:pt>
                <c:pt idx="35">
                  <c:v>0.34579511574074079</c:v>
                </c:pt>
                <c:pt idx="36">
                  <c:v>0.34580090277777775</c:v>
                </c:pt>
                <c:pt idx="37">
                  <c:v>0.3458072337962963</c:v>
                </c:pt>
                <c:pt idx="38">
                  <c:v>0.34581302083333337</c:v>
                </c:pt>
                <c:pt idx="39">
                  <c:v>0.34581880787037034</c:v>
                </c:pt>
                <c:pt idx="40">
                  <c:v>0.34582459490740741</c:v>
                </c:pt>
                <c:pt idx="41">
                  <c:v>0.34583019675925925</c:v>
                </c:pt>
                <c:pt idx="42">
                  <c:v>0.34583671296296298</c:v>
                </c:pt>
                <c:pt idx="43">
                  <c:v>0.34584214120370366</c:v>
                </c:pt>
                <c:pt idx="44">
                  <c:v>0.34584738425925926</c:v>
                </c:pt>
                <c:pt idx="45">
                  <c:v>0.34585262731481481</c:v>
                </c:pt>
                <c:pt idx="46">
                  <c:v>0.34585715277777779</c:v>
                </c:pt>
                <c:pt idx="47">
                  <c:v>0.34586256944444443</c:v>
                </c:pt>
                <c:pt idx="48">
                  <c:v>0.34586818287037041</c:v>
                </c:pt>
                <c:pt idx="49">
                  <c:v>0.34587361111111115</c:v>
                </c:pt>
                <c:pt idx="50">
                  <c:v>0.34587885416666664</c:v>
                </c:pt>
                <c:pt idx="51">
                  <c:v>0.34588409722222219</c:v>
                </c:pt>
                <c:pt idx="52">
                  <c:v>0.34588862268518517</c:v>
                </c:pt>
                <c:pt idx="53">
                  <c:v>0.34589386574074071</c:v>
                </c:pt>
                <c:pt idx="54">
                  <c:v>0.34589910879629632</c:v>
                </c:pt>
                <c:pt idx="55">
                  <c:v>0.34590435185185187</c:v>
                </c:pt>
                <c:pt idx="56">
                  <c:v>0.34590887731481484</c:v>
                </c:pt>
                <c:pt idx="57">
                  <c:v>0.34591430555555558</c:v>
                </c:pt>
                <c:pt idx="58">
                  <c:v>0.34591972222222217</c:v>
                </c:pt>
                <c:pt idx="59">
                  <c:v>0.34592496527777777</c:v>
                </c:pt>
                <c:pt idx="60">
                  <c:v>0.3459294907407407</c:v>
                </c:pt>
                <c:pt idx="61">
                  <c:v>0.34593478009259254</c:v>
                </c:pt>
                <c:pt idx="62">
                  <c:v>0.34594002314814815</c:v>
                </c:pt>
                <c:pt idx="63">
                  <c:v>0.34594527777777778</c:v>
                </c:pt>
                <c:pt idx="64">
                  <c:v>0.34595052083333333</c:v>
                </c:pt>
                <c:pt idx="65">
                  <c:v>0.34595503472222222</c:v>
                </c:pt>
                <c:pt idx="66">
                  <c:v>0.34596046296296296</c:v>
                </c:pt>
                <c:pt idx="67">
                  <c:v>0.34596589120370375</c:v>
                </c:pt>
                <c:pt idx="68">
                  <c:v>0.34597113425925929</c:v>
                </c:pt>
                <c:pt idx="69">
                  <c:v>0.34597565972222227</c:v>
                </c:pt>
                <c:pt idx="70">
                  <c:v>0.34598090277777777</c:v>
                </c:pt>
                <c:pt idx="71">
                  <c:v>0.34598614583333331</c:v>
                </c:pt>
                <c:pt idx="72">
                  <c:v>0.34599138888888886</c:v>
                </c:pt>
                <c:pt idx="73">
                  <c:v>0.34599591435185184</c:v>
                </c:pt>
                <c:pt idx="74">
                  <c:v>0.34600134259259258</c:v>
                </c:pt>
                <c:pt idx="75">
                  <c:v>0.34600675925925928</c:v>
                </c:pt>
                <c:pt idx="76">
                  <c:v>0.34601218750000001</c:v>
                </c:pt>
                <c:pt idx="77">
                  <c:v>0.34601743055555551</c:v>
                </c:pt>
                <c:pt idx="78">
                  <c:v>0.34602195601851848</c:v>
                </c:pt>
                <c:pt idx="79">
                  <c:v>0.34602719907407403</c:v>
                </c:pt>
                <c:pt idx="80">
                  <c:v>0.34603244212962964</c:v>
                </c:pt>
                <c:pt idx="81">
                  <c:v>0.34603768518518518</c:v>
                </c:pt>
                <c:pt idx="82">
                  <c:v>0.34604221064814816</c:v>
                </c:pt>
                <c:pt idx="83">
                  <c:v>0.3460476388888889</c:v>
                </c:pt>
                <c:pt idx="84">
                  <c:v>0.34605342592592597</c:v>
                </c:pt>
                <c:pt idx="85">
                  <c:v>0.34605902777777775</c:v>
                </c:pt>
                <c:pt idx="86">
                  <c:v>0.34606445601851848</c:v>
                </c:pt>
                <c:pt idx="87">
                  <c:v>0.34607005787037037</c:v>
                </c:pt>
                <c:pt idx="88">
                  <c:v>0.34607548611111111</c:v>
                </c:pt>
                <c:pt idx="89">
                  <c:v>0.3460809143518519</c:v>
                </c:pt>
                <c:pt idx="90">
                  <c:v>0.34608542824074079</c:v>
                </c:pt>
                <c:pt idx="91">
                  <c:v>0.34609121527777775</c:v>
                </c:pt>
                <c:pt idx="92">
                  <c:v>0.34609664351851849</c:v>
                </c:pt>
                <c:pt idx="93">
                  <c:v>0.34610188657407409</c:v>
                </c:pt>
                <c:pt idx="94">
                  <c:v>0.34610712962962964</c:v>
                </c:pt>
                <c:pt idx="95">
                  <c:v>0.34611165509259262</c:v>
                </c:pt>
                <c:pt idx="96">
                  <c:v>0.34611726851851854</c:v>
                </c:pt>
                <c:pt idx="97">
                  <c:v>0.34612268518518513</c:v>
                </c:pt>
                <c:pt idx="98">
                  <c:v>0.34612811342592592</c:v>
                </c:pt>
                <c:pt idx="99">
                  <c:v>0.34613390046296294</c:v>
                </c:pt>
                <c:pt idx="100">
                  <c:v>0.34613950231481483</c:v>
                </c:pt>
                <c:pt idx="101">
                  <c:v>0.34614547453703709</c:v>
                </c:pt>
                <c:pt idx="102">
                  <c:v>0.34615144675925924</c:v>
                </c:pt>
                <c:pt idx="103">
                  <c:v>0.34615723379629632</c:v>
                </c:pt>
                <c:pt idx="104">
                  <c:v>0.34616302083333333</c:v>
                </c:pt>
                <c:pt idx="105">
                  <c:v>0.34616880787037035</c:v>
                </c:pt>
                <c:pt idx="106">
                  <c:v>0.34617440972222219</c:v>
                </c:pt>
                <c:pt idx="107">
                  <c:v>0.34618038194444445</c:v>
                </c:pt>
                <c:pt idx="108">
                  <c:v>0.34618616898148152</c:v>
                </c:pt>
                <c:pt idx="109">
                  <c:v>0.3461917708333333</c:v>
                </c:pt>
                <c:pt idx="110">
                  <c:v>0.34619810185185185</c:v>
                </c:pt>
                <c:pt idx="111">
                  <c:v>0.34620371527777777</c:v>
                </c:pt>
                <c:pt idx="112">
                  <c:v>0.34620950231481484</c:v>
                </c:pt>
                <c:pt idx="113">
                  <c:v>0.34621528935185181</c:v>
                </c:pt>
                <c:pt idx="114">
                  <c:v>0.3462208912037037</c:v>
                </c:pt>
                <c:pt idx="115">
                  <c:v>0.34622649305555558</c:v>
                </c:pt>
                <c:pt idx="116">
                  <c:v>0.34623210648148151</c:v>
                </c:pt>
                <c:pt idx="117">
                  <c:v>0.34623770833333328</c:v>
                </c:pt>
                <c:pt idx="118">
                  <c:v>0.34624313657407407</c:v>
                </c:pt>
                <c:pt idx="119">
                  <c:v>0.34624802083333334</c:v>
                </c:pt>
                <c:pt idx="120">
                  <c:v>0.34625344907407407</c:v>
                </c:pt>
                <c:pt idx="121">
                  <c:v>0.34625905092592596</c:v>
                </c:pt>
                <c:pt idx="122">
                  <c:v>0.34626483796296298</c:v>
                </c:pt>
                <c:pt idx="123">
                  <c:v>0.34627026620370366</c:v>
                </c:pt>
                <c:pt idx="124">
                  <c:v>0.34627586805555555</c:v>
                </c:pt>
                <c:pt idx="125">
                  <c:v>0.34628129629629628</c:v>
                </c:pt>
                <c:pt idx="126">
                  <c:v>0.34628689814814817</c:v>
                </c:pt>
                <c:pt idx="127">
                  <c:v>0.34629251157407409</c:v>
                </c:pt>
                <c:pt idx="128">
                  <c:v>0.34629847222222221</c:v>
                </c:pt>
                <c:pt idx="129">
                  <c:v>0.34630408564814813</c:v>
                </c:pt>
                <c:pt idx="130">
                  <c:v>0.34631005787037039</c:v>
                </c:pt>
                <c:pt idx="131">
                  <c:v>0.34631547453703709</c:v>
                </c:pt>
                <c:pt idx="132">
                  <c:v>0.34632000000000002</c:v>
                </c:pt>
                <c:pt idx="133">
                  <c:v>0.34632614583333332</c:v>
                </c:pt>
                <c:pt idx="134">
                  <c:v>0.34633157407407406</c:v>
                </c:pt>
                <c:pt idx="135">
                  <c:v>0.34633736111111113</c:v>
                </c:pt>
                <c:pt idx="136">
                  <c:v>0.34634296296296291</c:v>
                </c:pt>
                <c:pt idx="137">
                  <c:v>0.34634857638888888</c:v>
                </c:pt>
                <c:pt idx="138">
                  <c:v>0.34635400462962962</c:v>
                </c:pt>
                <c:pt idx="139">
                  <c:v>0.34635924768518517</c:v>
                </c:pt>
                <c:pt idx="140">
                  <c:v>0.34636467592592596</c:v>
                </c:pt>
                <c:pt idx="141">
                  <c:v>0.34636918981481485</c:v>
                </c:pt>
                <c:pt idx="142">
                  <c:v>0.3463744328703704</c:v>
                </c:pt>
                <c:pt idx="143">
                  <c:v>0.34637967592592595</c:v>
                </c:pt>
                <c:pt idx="144">
                  <c:v>0.34638510416666662</c:v>
                </c:pt>
                <c:pt idx="145">
                  <c:v>0.34639053240740741</c:v>
                </c:pt>
                <c:pt idx="146">
                  <c:v>0.34639505787037034</c:v>
                </c:pt>
                <c:pt idx="147">
                  <c:v>0.34640048611111113</c:v>
                </c:pt>
                <c:pt idx="148">
                  <c:v>0.34640590277777777</c:v>
                </c:pt>
                <c:pt idx="149">
                  <c:v>0.34641151620370375</c:v>
                </c:pt>
                <c:pt idx="150">
                  <c:v>0.34641693287037034</c:v>
                </c:pt>
                <c:pt idx="151">
                  <c:v>0.34642236111111108</c:v>
                </c:pt>
                <c:pt idx="152">
                  <c:v>0.34642706018518515</c:v>
                </c:pt>
                <c:pt idx="153">
                  <c:v>0.34643230324074076</c:v>
                </c:pt>
                <c:pt idx="154">
                  <c:v>0.34643755787037039</c:v>
                </c:pt>
                <c:pt idx="155">
                  <c:v>0.34644280092592594</c:v>
                </c:pt>
                <c:pt idx="156">
                  <c:v>0.34644731481481483</c:v>
                </c:pt>
                <c:pt idx="157">
                  <c:v>0.34645328703703698</c:v>
                </c:pt>
                <c:pt idx="158">
                  <c:v>0.34645871527777777</c:v>
                </c:pt>
                <c:pt idx="159">
                  <c:v>0.34646395833333332</c:v>
                </c:pt>
                <c:pt idx="160">
                  <c:v>0.34646938657407406</c:v>
                </c:pt>
                <c:pt idx="161">
                  <c:v>0.34647473379629629</c:v>
                </c:pt>
                <c:pt idx="162">
                  <c:v>0.34647924768518518</c:v>
                </c:pt>
                <c:pt idx="163">
                  <c:v>0.34648449074074072</c:v>
                </c:pt>
                <c:pt idx="164">
                  <c:v>0.34649010416666665</c:v>
                </c:pt>
                <c:pt idx="165">
                  <c:v>0.34649534722222225</c:v>
                </c:pt>
                <c:pt idx="166">
                  <c:v>0.3465005902777778</c:v>
                </c:pt>
                <c:pt idx="167">
                  <c:v>0.34650511574074078</c:v>
                </c:pt>
                <c:pt idx="168">
                  <c:v>0.34651054398148151</c:v>
                </c:pt>
                <c:pt idx="169">
                  <c:v>0.346515787037037</c:v>
                </c:pt>
                <c:pt idx="170">
                  <c:v>0.34652103009259255</c:v>
                </c:pt>
                <c:pt idx="171">
                  <c:v>0.34652555555555553</c:v>
                </c:pt>
                <c:pt idx="172">
                  <c:v>0.34653079861111108</c:v>
                </c:pt>
                <c:pt idx="173">
                  <c:v>0.34653604166666668</c:v>
                </c:pt>
                <c:pt idx="174">
                  <c:v>0.34654128472222223</c:v>
                </c:pt>
                <c:pt idx="175">
                  <c:v>0.34654579861111112</c:v>
                </c:pt>
                <c:pt idx="176">
                  <c:v>0.34655108796296297</c:v>
                </c:pt>
                <c:pt idx="177">
                  <c:v>0.34655650462962967</c:v>
                </c:pt>
                <c:pt idx="178">
                  <c:v>0.34656174768518522</c:v>
                </c:pt>
                <c:pt idx="179">
                  <c:v>0.3465671759259259</c:v>
                </c:pt>
                <c:pt idx="180">
                  <c:v>0.34657187499999997</c:v>
                </c:pt>
                <c:pt idx="181">
                  <c:v>0.34657730324074071</c:v>
                </c:pt>
                <c:pt idx="182">
                  <c:v>0.3465827314814815</c:v>
                </c:pt>
                <c:pt idx="183">
                  <c:v>0.34658815972222223</c:v>
                </c:pt>
                <c:pt idx="184">
                  <c:v>0.34659358796296297</c:v>
                </c:pt>
                <c:pt idx="185">
                  <c:v>0.34659883101851857</c:v>
                </c:pt>
                <c:pt idx="186">
                  <c:v>0.34660353009259265</c:v>
                </c:pt>
                <c:pt idx="187">
                  <c:v>0.34660913194444443</c:v>
                </c:pt>
                <c:pt idx="188">
                  <c:v>0.34661456018518516</c:v>
                </c:pt>
                <c:pt idx="189">
                  <c:v>0.34662016203703705</c:v>
                </c:pt>
                <c:pt idx="190">
                  <c:v>0.34662613425925931</c:v>
                </c:pt>
                <c:pt idx="191">
                  <c:v>0.34663173611111109</c:v>
                </c:pt>
                <c:pt idx="192">
                  <c:v>0.34663734953703701</c:v>
                </c:pt>
                <c:pt idx="193">
                  <c:v>0.3466427777777778</c:v>
                </c:pt>
                <c:pt idx="194">
                  <c:v>0.34664820601851853</c:v>
                </c:pt>
                <c:pt idx="195">
                  <c:v>0.34665290509259261</c:v>
                </c:pt>
                <c:pt idx="196">
                  <c:v>0.3466583217592592</c:v>
                </c:pt>
                <c:pt idx="197">
                  <c:v>0.34666374999999999</c:v>
                </c:pt>
                <c:pt idx="198">
                  <c:v>0.34666917824074073</c:v>
                </c:pt>
                <c:pt idx="199">
                  <c:v>0.34667460648148146</c:v>
                </c:pt>
                <c:pt idx="200">
                  <c:v>0.34668020833333335</c:v>
                </c:pt>
                <c:pt idx="201">
                  <c:v>0.34668490740740743</c:v>
                </c:pt>
                <c:pt idx="202">
                  <c:v>0.34669052083333335</c:v>
                </c:pt>
                <c:pt idx="203">
                  <c:v>0.34669594907407403</c:v>
                </c:pt>
                <c:pt idx="204">
                  <c:v>0.34670155092592592</c:v>
                </c:pt>
                <c:pt idx="205">
                  <c:v>0.34670715277777781</c:v>
                </c:pt>
                <c:pt idx="206">
                  <c:v>0.34671276620370373</c:v>
                </c:pt>
                <c:pt idx="207">
                  <c:v>0.34671818287037032</c:v>
                </c:pt>
                <c:pt idx="208">
                  <c:v>0.34672379629629629</c:v>
                </c:pt>
                <c:pt idx="209">
                  <c:v>0.34672922453703703</c:v>
                </c:pt>
                <c:pt idx="210">
                  <c:v>0.34673392361111111</c:v>
                </c:pt>
                <c:pt idx="211">
                  <c:v>0.34673935185185184</c:v>
                </c:pt>
                <c:pt idx="212">
                  <c:v>0.34674476851851854</c:v>
                </c:pt>
                <c:pt idx="213">
                  <c:v>0.34675019675925922</c:v>
                </c:pt>
                <c:pt idx="214">
                  <c:v>0.34675562499999996</c:v>
                </c:pt>
                <c:pt idx="215">
                  <c:v>0.34676105324074075</c:v>
                </c:pt>
                <c:pt idx="216">
                  <c:v>0.34676575231481482</c:v>
                </c:pt>
                <c:pt idx="217">
                  <c:v>0.34677135416666666</c:v>
                </c:pt>
                <c:pt idx="218">
                  <c:v>0.34677678240740745</c:v>
                </c:pt>
                <c:pt idx="219">
                  <c:v>0.34678239583333337</c:v>
                </c:pt>
                <c:pt idx="220">
                  <c:v>0.34678782407407405</c:v>
                </c:pt>
                <c:pt idx="221">
                  <c:v>0.34679324074074075</c:v>
                </c:pt>
                <c:pt idx="222">
                  <c:v>0.34679866898148148</c:v>
                </c:pt>
                <c:pt idx="223">
                  <c:v>0.34680336805555556</c:v>
                </c:pt>
                <c:pt idx="224">
                  <c:v>0.34680898148148148</c:v>
                </c:pt>
                <c:pt idx="225">
                  <c:v>0.34681458333333337</c:v>
                </c:pt>
                <c:pt idx="226">
                  <c:v>0.34682001157407405</c:v>
                </c:pt>
                <c:pt idx="227">
                  <c:v>0.34682561342592594</c:v>
                </c:pt>
                <c:pt idx="228">
                  <c:v>0.34683104166666667</c:v>
                </c:pt>
                <c:pt idx="229">
                  <c:v>0.34683646990740741</c:v>
                </c:pt>
                <c:pt idx="230">
                  <c:v>0.34684116898148148</c:v>
                </c:pt>
                <c:pt idx="231">
                  <c:v>0.34684659722222227</c:v>
                </c:pt>
                <c:pt idx="232">
                  <c:v>0.34685202546296295</c:v>
                </c:pt>
                <c:pt idx="233">
                  <c:v>0.3468574421296296</c:v>
                </c:pt>
                <c:pt idx="234">
                  <c:v>0.34686287037037039</c:v>
                </c:pt>
                <c:pt idx="235">
                  <c:v>0.3468675810185185</c:v>
                </c:pt>
                <c:pt idx="236">
                  <c:v>0.3468729976851852</c:v>
                </c:pt>
                <c:pt idx="237">
                  <c:v>0.34687842592592594</c:v>
                </c:pt>
                <c:pt idx="238">
                  <c:v>0.34688385416666662</c:v>
                </c:pt>
                <c:pt idx="239">
                  <c:v>0.34688927083333332</c:v>
                </c:pt>
                <c:pt idx="240">
                  <c:v>0.34689469907407405</c:v>
                </c:pt>
                <c:pt idx="241">
                  <c:v>0.34689939814814813</c:v>
                </c:pt>
                <c:pt idx="242">
                  <c:v>0.34690482638888892</c:v>
                </c:pt>
                <c:pt idx="243">
                  <c:v>0.34691025462962966</c:v>
                </c:pt>
                <c:pt idx="244">
                  <c:v>0.34691568287037039</c:v>
                </c:pt>
                <c:pt idx="245">
                  <c:v>0.34692111111111107</c:v>
                </c:pt>
                <c:pt idx="246">
                  <c:v>0.34692652777777777</c:v>
                </c:pt>
                <c:pt idx="247">
                  <c:v>0.34693123842592594</c:v>
                </c:pt>
                <c:pt idx="248">
                  <c:v>0.34693684027777777</c:v>
                </c:pt>
                <c:pt idx="249">
                  <c:v>0.34694244212962966</c:v>
                </c:pt>
                <c:pt idx="250">
                  <c:v>0.34694787037037034</c:v>
                </c:pt>
                <c:pt idx="251">
                  <c:v>0.34695329861111107</c:v>
                </c:pt>
                <c:pt idx="252">
                  <c:v>0.34695872685185186</c:v>
                </c:pt>
                <c:pt idx="253">
                  <c:v>0.3469641550925926</c:v>
                </c:pt>
                <c:pt idx="254">
                  <c:v>0.34696903935185186</c:v>
                </c:pt>
                <c:pt idx="255">
                  <c:v>0.34697445601851856</c:v>
                </c:pt>
                <c:pt idx="256">
                  <c:v>0.3469798842592593</c:v>
                </c:pt>
                <c:pt idx="257">
                  <c:v>0.34698531249999998</c:v>
                </c:pt>
                <c:pt idx="258">
                  <c:v>0.34699074074074071</c:v>
                </c:pt>
                <c:pt idx="259">
                  <c:v>0.34699615740740741</c:v>
                </c:pt>
                <c:pt idx="260">
                  <c:v>0.34700085648148149</c:v>
                </c:pt>
                <c:pt idx="261">
                  <c:v>0.34700628472222222</c:v>
                </c:pt>
                <c:pt idx="262">
                  <c:v>0.34701165509259257</c:v>
                </c:pt>
                <c:pt idx="263">
                  <c:v>0.34701707175925928</c:v>
                </c:pt>
                <c:pt idx="264">
                  <c:v>0.34702250000000001</c:v>
                </c:pt>
                <c:pt idx="265">
                  <c:v>0.34702792824074075</c:v>
                </c:pt>
                <c:pt idx="266">
                  <c:v>0.34703262731481482</c:v>
                </c:pt>
                <c:pt idx="267">
                  <c:v>0.3470380555555555</c:v>
                </c:pt>
                <c:pt idx="268">
                  <c:v>0.34704348379629629</c:v>
                </c:pt>
                <c:pt idx="269">
                  <c:v>0.34704891203703703</c:v>
                </c:pt>
                <c:pt idx="270">
                  <c:v>0.34705432870370373</c:v>
                </c:pt>
                <c:pt idx="271">
                  <c:v>0.34705975694444446</c:v>
                </c:pt>
                <c:pt idx="272">
                  <c:v>0.34706445601851854</c:v>
                </c:pt>
                <c:pt idx="273">
                  <c:v>0.34706988425925928</c:v>
                </c:pt>
                <c:pt idx="274">
                  <c:v>0.34707531249999996</c:v>
                </c:pt>
                <c:pt idx="275">
                  <c:v>0.34708074074074075</c:v>
                </c:pt>
                <c:pt idx="276">
                  <c:v>0.34708616898148148</c:v>
                </c:pt>
                <c:pt idx="277">
                  <c:v>0.34709108796296295</c:v>
                </c:pt>
                <c:pt idx="278">
                  <c:v>0.34709578703703703</c:v>
                </c:pt>
                <c:pt idx="279">
                  <c:v>0.34710121527777776</c:v>
                </c:pt>
                <c:pt idx="280">
                  <c:v>0.34710664351851855</c:v>
                </c:pt>
                <c:pt idx="281">
                  <c:v>0.3471120601851852</c:v>
                </c:pt>
                <c:pt idx="282">
                  <c:v>0.34711677083333337</c:v>
                </c:pt>
                <c:pt idx="283">
                  <c:v>0.34712218749999996</c:v>
                </c:pt>
                <c:pt idx="284">
                  <c:v>0.34712743055555556</c:v>
                </c:pt>
                <c:pt idx="285">
                  <c:v>0.34713304398148148</c:v>
                </c:pt>
                <c:pt idx="286">
                  <c:v>0.34713828703703703</c:v>
                </c:pt>
                <c:pt idx="287">
                  <c:v>0.34714353009259263</c:v>
                </c:pt>
                <c:pt idx="288">
                  <c:v>0.34714805555555556</c:v>
                </c:pt>
                <c:pt idx="289">
                  <c:v>0.34715347222222226</c:v>
                </c:pt>
                <c:pt idx="290">
                  <c:v>0.34715890046296294</c:v>
                </c:pt>
                <c:pt idx="291">
                  <c:v>0.34716432870370367</c:v>
                </c:pt>
                <c:pt idx="292">
                  <c:v>0.34716975694444446</c:v>
                </c:pt>
                <c:pt idx="293">
                  <c:v>0.34717428240740739</c:v>
                </c:pt>
                <c:pt idx="294">
                  <c:v>0.34717952546296299</c:v>
                </c:pt>
                <c:pt idx="295">
                  <c:v>0.34718476851851854</c:v>
                </c:pt>
                <c:pt idx="296">
                  <c:v>0.34719019675925927</c:v>
                </c:pt>
                <c:pt idx="297">
                  <c:v>0.34719471064814816</c:v>
                </c:pt>
                <c:pt idx="298">
                  <c:v>0.34720013888888884</c:v>
                </c:pt>
                <c:pt idx="299">
                  <c:v>0.34720556712962963</c:v>
                </c:pt>
                <c:pt idx="300">
                  <c:v>0.34721099537037037</c:v>
                </c:pt>
                <c:pt idx="301">
                  <c:v>0.34721641203703707</c:v>
                </c:pt>
                <c:pt idx="302">
                  <c:v>0.34722202546296299</c:v>
                </c:pt>
                <c:pt idx="303">
                  <c:v>0.34722689814814817</c:v>
                </c:pt>
                <c:pt idx="304">
                  <c:v>0.34723233796296293</c:v>
                </c:pt>
                <c:pt idx="305">
                  <c:v>0.34723775462962964</c:v>
                </c:pt>
                <c:pt idx="306">
                  <c:v>0.34724318287037037</c:v>
                </c:pt>
                <c:pt idx="307">
                  <c:v>0.34724861111111111</c:v>
                </c:pt>
                <c:pt idx="308">
                  <c:v>0.3472540393518519</c:v>
                </c:pt>
                <c:pt idx="309">
                  <c:v>0.34725945601851849</c:v>
                </c:pt>
                <c:pt idx="310">
                  <c:v>0.34726416666666665</c:v>
                </c:pt>
                <c:pt idx="311">
                  <c:v>0.3472695833333333</c:v>
                </c:pt>
                <c:pt idx="312">
                  <c:v>0.34727501157407409</c:v>
                </c:pt>
                <c:pt idx="313">
                  <c:v>0.34728043981481482</c:v>
                </c:pt>
                <c:pt idx="314">
                  <c:v>0.34728586805555556</c:v>
                </c:pt>
                <c:pt idx="315">
                  <c:v>0.34729129629629635</c:v>
                </c:pt>
                <c:pt idx="316">
                  <c:v>0.34729598379629628</c:v>
                </c:pt>
                <c:pt idx="317">
                  <c:v>0.3473014236111111</c:v>
                </c:pt>
                <c:pt idx="318">
                  <c:v>0.34730684027777775</c:v>
                </c:pt>
                <c:pt idx="319">
                  <c:v>0.34731226851851854</c:v>
                </c:pt>
                <c:pt idx="320">
                  <c:v>0.34731769675925928</c:v>
                </c:pt>
                <c:pt idx="321">
                  <c:v>0.34732312500000001</c:v>
                </c:pt>
                <c:pt idx="322">
                  <c:v>0.34732782407407409</c:v>
                </c:pt>
                <c:pt idx="323">
                  <c:v>0.34733325231481477</c:v>
                </c:pt>
                <c:pt idx="324">
                  <c:v>0.34733866898148147</c:v>
                </c:pt>
                <c:pt idx="325">
                  <c:v>0.3473440972222222</c:v>
                </c:pt>
                <c:pt idx="326">
                  <c:v>0.34734952546296299</c:v>
                </c:pt>
                <c:pt idx="327">
                  <c:v>0.34735495370370373</c:v>
                </c:pt>
                <c:pt idx="328">
                  <c:v>0.34735965277777781</c:v>
                </c:pt>
                <c:pt idx="329">
                  <c:v>0.34736508101851848</c:v>
                </c:pt>
                <c:pt idx="330">
                  <c:v>0.34737050925925922</c:v>
                </c:pt>
                <c:pt idx="331">
                  <c:v>0.34737592592592592</c:v>
                </c:pt>
                <c:pt idx="332">
                  <c:v>0.34738135416666666</c:v>
                </c:pt>
                <c:pt idx="333">
                  <c:v>0.34738678240740745</c:v>
                </c:pt>
                <c:pt idx="334">
                  <c:v>0.34739148148148152</c:v>
                </c:pt>
                <c:pt idx="335">
                  <c:v>0.34739690972222226</c:v>
                </c:pt>
                <c:pt idx="336">
                  <c:v>0.34740233796296294</c:v>
                </c:pt>
                <c:pt idx="337">
                  <c:v>0.34740775462962964</c:v>
                </c:pt>
                <c:pt idx="338">
                  <c:v>0.34741318287037037</c:v>
                </c:pt>
                <c:pt idx="339">
                  <c:v>0.3474187962962963</c:v>
                </c:pt>
                <c:pt idx="340">
                  <c:v>0.34742349537037037</c:v>
                </c:pt>
                <c:pt idx="341">
                  <c:v>0.34742892361111116</c:v>
                </c:pt>
                <c:pt idx="342">
                  <c:v>0.34743434027777775</c:v>
                </c:pt>
                <c:pt idx="343">
                  <c:v>0.34743976851851849</c:v>
                </c:pt>
                <c:pt idx="344">
                  <c:v>0.34744519675925928</c:v>
                </c:pt>
                <c:pt idx="345">
                  <c:v>0.34745061342592592</c:v>
                </c:pt>
                <c:pt idx="346">
                  <c:v>0.34745532407407409</c:v>
                </c:pt>
                <c:pt idx="347">
                  <c:v>0.34746075231481482</c:v>
                </c:pt>
                <c:pt idx="348">
                  <c:v>0.3474661805555555</c:v>
                </c:pt>
                <c:pt idx="349">
                  <c:v>0.34747159722222221</c:v>
                </c:pt>
                <c:pt idx="350">
                  <c:v>0.34747702546296294</c:v>
                </c:pt>
                <c:pt idx="351">
                  <c:v>0.34748245370370373</c:v>
                </c:pt>
                <c:pt idx="352">
                  <c:v>0.34748715277777781</c:v>
                </c:pt>
                <c:pt idx="353">
                  <c:v>0.34749258101851854</c:v>
                </c:pt>
                <c:pt idx="354">
                  <c:v>0.34749800925925928</c:v>
                </c:pt>
                <c:pt idx="355">
                  <c:v>0.34750342592592592</c:v>
                </c:pt>
                <c:pt idx="356">
                  <c:v>0.34750885416666666</c:v>
                </c:pt>
                <c:pt idx="357">
                  <c:v>0.34751428240740739</c:v>
                </c:pt>
                <c:pt idx="358">
                  <c:v>0.34751898148148147</c:v>
                </c:pt>
                <c:pt idx="359">
                  <c:v>0.34752440972222226</c:v>
                </c:pt>
                <c:pt idx="360">
                  <c:v>0.347529837962963</c:v>
                </c:pt>
                <c:pt idx="361">
                  <c:v>0.34753526620370367</c:v>
                </c:pt>
                <c:pt idx="362">
                  <c:v>0.34754069444444441</c:v>
                </c:pt>
                <c:pt idx="363">
                  <c:v>0.34754611111111111</c:v>
                </c:pt>
                <c:pt idx="364">
                  <c:v>0.34755061342592591</c:v>
                </c:pt>
                <c:pt idx="365">
                  <c:v>0.3475560416666667</c:v>
                </c:pt>
                <c:pt idx="366">
                  <c:v>0.34756164351851854</c:v>
                </c:pt>
                <c:pt idx="367">
                  <c:v>0.34756707175925922</c:v>
                </c:pt>
                <c:pt idx="368">
                  <c:v>0.34757250000000001</c:v>
                </c:pt>
                <c:pt idx="369">
                  <c:v>0.34757719907407408</c:v>
                </c:pt>
                <c:pt idx="370">
                  <c:v>0.34758262731481482</c:v>
                </c:pt>
                <c:pt idx="371">
                  <c:v>0.34758805555555555</c:v>
                </c:pt>
                <c:pt idx="372">
                  <c:v>0.34759348379629634</c:v>
                </c:pt>
                <c:pt idx="373">
                  <c:v>0.34759890046296293</c:v>
                </c:pt>
                <c:pt idx="374">
                  <c:v>0.34760432870370367</c:v>
                </c:pt>
                <c:pt idx="375">
                  <c:v>0.34760902777777775</c:v>
                </c:pt>
                <c:pt idx="376">
                  <c:v>0.34761445601851854</c:v>
                </c:pt>
                <c:pt idx="377">
                  <c:v>0.34761988425925927</c:v>
                </c:pt>
                <c:pt idx="378">
                  <c:v>0.34762531250000001</c:v>
                </c:pt>
                <c:pt idx="379">
                  <c:v>0.34763072916666665</c:v>
                </c:pt>
                <c:pt idx="380">
                  <c:v>0.34763615740740739</c:v>
                </c:pt>
                <c:pt idx="381">
                  <c:v>0.34764085648148146</c:v>
                </c:pt>
                <c:pt idx="382">
                  <c:v>0.3476462847222222</c:v>
                </c:pt>
                <c:pt idx="383">
                  <c:v>0.34765171296296299</c:v>
                </c:pt>
                <c:pt idx="384">
                  <c:v>0.34765714120370372</c:v>
                </c:pt>
                <c:pt idx="385">
                  <c:v>0.34766255787037031</c:v>
                </c:pt>
                <c:pt idx="386">
                  <c:v>0.34766817129629629</c:v>
                </c:pt>
                <c:pt idx="387">
                  <c:v>0.34767359953703703</c:v>
                </c:pt>
                <c:pt idx="388">
                  <c:v>0.3476782986111111</c:v>
                </c:pt>
                <c:pt idx="389">
                  <c:v>0.34768372685185184</c:v>
                </c:pt>
                <c:pt idx="390">
                  <c:v>0.34768915509259263</c:v>
                </c:pt>
                <c:pt idx="391">
                  <c:v>0.34769475694444446</c:v>
                </c:pt>
                <c:pt idx="392">
                  <c:v>0.34770018518518514</c:v>
                </c:pt>
                <c:pt idx="393">
                  <c:v>0.34770561342592593</c:v>
                </c:pt>
                <c:pt idx="394">
                  <c:v>0.34771031250000001</c:v>
                </c:pt>
                <c:pt idx="395">
                  <c:v>0.34771574074074074</c:v>
                </c:pt>
                <c:pt idx="396">
                  <c:v>0.34772115740740744</c:v>
                </c:pt>
                <c:pt idx="397">
                  <c:v>0.34772658564814818</c:v>
                </c:pt>
                <c:pt idx="398">
                  <c:v>0.34773201388888886</c:v>
                </c:pt>
                <c:pt idx="399">
                  <c:v>0.34773744212962959</c:v>
                </c:pt>
                <c:pt idx="400">
                  <c:v>0.34774214120370367</c:v>
                </c:pt>
                <c:pt idx="401">
                  <c:v>0.34774738425925927</c:v>
                </c:pt>
                <c:pt idx="402">
                  <c:v>0.34775281250000001</c:v>
                </c:pt>
                <c:pt idx="403">
                  <c:v>0.34775824074074074</c:v>
                </c:pt>
                <c:pt idx="404">
                  <c:v>0.34776365740740739</c:v>
                </c:pt>
                <c:pt idx="405">
                  <c:v>0.3477683680555555</c:v>
                </c:pt>
                <c:pt idx="406">
                  <c:v>0.3477737847222222</c:v>
                </c:pt>
                <c:pt idx="407">
                  <c:v>0.34777921296296294</c:v>
                </c:pt>
                <c:pt idx="408">
                  <c:v>0.34778464120370373</c:v>
                </c:pt>
                <c:pt idx="409">
                  <c:v>0.34779006944444446</c:v>
                </c:pt>
                <c:pt idx="410">
                  <c:v>0.34779548611111116</c:v>
                </c:pt>
                <c:pt idx="411">
                  <c:v>0.34780019675925927</c:v>
                </c:pt>
                <c:pt idx="412">
                  <c:v>0.34780543981481477</c:v>
                </c:pt>
                <c:pt idx="413">
                  <c:v>0.34781086805555556</c:v>
                </c:pt>
                <c:pt idx="414">
                  <c:v>0.3478162847222222</c:v>
                </c:pt>
                <c:pt idx="415">
                  <c:v>0.34782171296296299</c:v>
                </c:pt>
                <c:pt idx="416">
                  <c:v>0.34782641203703707</c:v>
                </c:pt>
                <c:pt idx="417">
                  <c:v>0.3478318402777778</c:v>
                </c:pt>
                <c:pt idx="418">
                  <c:v>0.34783726851851848</c:v>
                </c:pt>
                <c:pt idx="419">
                  <c:v>0.34784269675925922</c:v>
                </c:pt>
                <c:pt idx="420">
                  <c:v>0.34784812500000001</c:v>
                </c:pt>
                <c:pt idx="421">
                  <c:v>0.34785354166666665</c:v>
                </c:pt>
                <c:pt idx="422">
                  <c:v>0.34785825231481482</c:v>
                </c:pt>
                <c:pt idx="423">
                  <c:v>0.34786366898148152</c:v>
                </c:pt>
                <c:pt idx="424">
                  <c:v>0.34786909722222226</c:v>
                </c:pt>
                <c:pt idx="425">
                  <c:v>0.34787452546296294</c:v>
                </c:pt>
                <c:pt idx="426">
                  <c:v>0.34787995370370367</c:v>
                </c:pt>
                <c:pt idx="427">
                  <c:v>0.34788519675925927</c:v>
                </c:pt>
                <c:pt idx="428">
                  <c:v>0.34788989583333335</c:v>
                </c:pt>
                <c:pt idx="429">
                  <c:v>0.34789532407407409</c:v>
                </c:pt>
                <c:pt idx="430">
                  <c:v>0.34790075231481482</c:v>
                </c:pt>
                <c:pt idx="431">
                  <c:v>0.34790616898148147</c:v>
                </c:pt>
                <c:pt idx="432">
                  <c:v>0.3479115972222222</c:v>
                </c:pt>
                <c:pt idx="433">
                  <c:v>0.34791702546296294</c:v>
                </c:pt>
                <c:pt idx="434">
                  <c:v>0.34792172453703701</c:v>
                </c:pt>
                <c:pt idx="435">
                  <c:v>0.3479271527777778</c:v>
                </c:pt>
                <c:pt idx="436">
                  <c:v>0.34793239583333335</c:v>
                </c:pt>
                <c:pt idx="437">
                  <c:v>0.34793782407407409</c:v>
                </c:pt>
                <c:pt idx="438">
                  <c:v>0.34794325231481477</c:v>
                </c:pt>
                <c:pt idx="439">
                  <c:v>0.34794776620370366</c:v>
                </c:pt>
                <c:pt idx="440">
                  <c:v>0.34795319444444445</c:v>
                </c:pt>
                <c:pt idx="441">
                  <c:v>0.34795862268518518</c:v>
                </c:pt>
                <c:pt idx="442">
                  <c:v>0.34796405092592592</c:v>
                </c:pt>
                <c:pt idx="443">
                  <c:v>0.34796946759259262</c:v>
                </c:pt>
                <c:pt idx="444">
                  <c:v>0.34797489583333335</c:v>
                </c:pt>
                <c:pt idx="445">
                  <c:v>0.34797959490740737</c:v>
                </c:pt>
                <c:pt idx="446">
                  <c:v>0.34798502314814811</c:v>
                </c:pt>
                <c:pt idx="447">
                  <c:v>0.3479904513888889</c:v>
                </c:pt>
                <c:pt idx="448">
                  <c:v>0.34799569444444445</c:v>
                </c:pt>
                <c:pt idx="449">
                  <c:v>0.34800112268518518</c:v>
                </c:pt>
                <c:pt idx="450">
                  <c:v>0.34800582175925926</c:v>
                </c:pt>
                <c:pt idx="451">
                  <c:v>0.34801125000000005</c:v>
                </c:pt>
                <c:pt idx="452">
                  <c:v>0.34801667824074073</c:v>
                </c:pt>
                <c:pt idx="453">
                  <c:v>0.34802228009259256</c:v>
                </c:pt>
                <c:pt idx="454">
                  <c:v>0.34802770833333335</c:v>
                </c:pt>
                <c:pt idx="455">
                  <c:v>0.34803331018518519</c:v>
                </c:pt>
                <c:pt idx="456">
                  <c:v>0.34803873842592598</c:v>
                </c:pt>
                <c:pt idx="457">
                  <c:v>0.34804343750000005</c:v>
                </c:pt>
                <c:pt idx="458">
                  <c:v>0.34804886574074073</c:v>
                </c:pt>
                <c:pt idx="459">
                  <c:v>0.34805429398148147</c:v>
                </c:pt>
                <c:pt idx="460">
                  <c:v>0.3480597222222222</c:v>
                </c:pt>
                <c:pt idx="461">
                  <c:v>0.3480651388888889</c:v>
                </c:pt>
                <c:pt idx="462">
                  <c:v>0.34807056712962964</c:v>
                </c:pt>
                <c:pt idx="463">
                  <c:v>0.34807526620370371</c:v>
                </c:pt>
                <c:pt idx="464">
                  <c:v>0.34808069444444439</c:v>
                </c:pt>
                <c:pt idx="465">
                  <c:v>0.34808612268518518</c:v>
                </c:pt>
                <c:pt idx="466">
                  <c:v>0.34809107638888892</c:v>
                </c:pt>
                <c:pt idx="467">
                  <c:v>0.3480965046296296</c:v>
                </c:pt>
                <c:pt idx="468">
                  <c:v>0.34810120370370368</c:v>
                </c:pt>
                <c:pt idx="469">
                  <c:v>0.34810663194444441</c:v>
                </c:pt>
                <c:pt idx="470">
                  <c:v>0.3481120601851852</c:v>
                </c:pt>
                <c:pt idx="471">
                  <c:v>0.34811730324074075</c:v>
                </c:pt>
                <c:pt idx="472">
                  <c:v>0.3481225462962963</c:v>
                </c:pt>
                <c:pt idx="473">
                  <c:v>0.34812724537037038</c:v>
                </c:pt>
                <c:pt idx="474">
                  <c:v>0.34813267361111117</c:v>
                </c:pt>
                <c:pt idx="475">
                  <c:v>0.34813810185185184</c:v>
                </c:pt>
                <c:pt idx="476">
                  <c:v>0.34814351851851849</c:v>
                </c:pt>
                <c:pt idx="477">
                  <c:v>0.34814913194444447</c:v>
                </c:pt>
                <c:pt idx="478">
                  <c:v>0.3481545601851852</c:v>
                </c:pt>
                <c:pt idx="479">
                  <c:v>0.34815944444444447</c:v>
                </c:pt>
                <c:pt idx="480">
                  <c:v>0.34816486111111106</c:v>
                </c:pt>
                <c:pt idx="481">
                  <c:v>0.34816982638888888</c:v>
                </c:pt>
                <c:pt idx="482">
                  <c:v>0.34817516203703702</c:v>
                </c:pt>
                <c:pt idx="483">
                  <c:v>0.34818057870370372</c:v>
                </c:pt>
                <c:pt idx="484">
                  <c:v>0.34818528935185183</c:v>
                </c:pt>
                <c:pt idx="485">
                  <c:v>0.34819070601851854</c:v>
                </c:pt>
                <c:pt idx="486">
                  <c:v>0.34819613425925927</c:v>
                </c:pt>
                <c:pt idx="487">
                  <c:v>0.34820156249999995</c:v>
                </c:pt>
                <c:pt idx="488">
                  <c:v>0.34820699074074074</c:v>
                </c:pt>
                <c:pt idx="489">
                  <c:v>0.34821241898148148</c:v>
                </c:pt>
                <c:pt idx="490">
                  <c:v>0.34821729166666665</c:v>
                </c:pt>
                <c:pt idx="491">
                  <c:v>0.34822271990740744</c:v>
                </c:pt>
                <c:pt idx="492">
                  <c:v>0.34822814814814818</c:v>
                </c:pt>
                <c:pt idx="493">
                  <c:v>0.34823357638888885</c:v>
                </c:pt>
                <c:pt idx="494">
                  <c:v>0.3482388194444444</c:v>
                </c:pt>
                <c:pt idx="495">
                  <c:v>0.34824424768518519</c:v>
                </c:pt>
                <c:pt idx="496">
                  <c:v>0.34824894675925927</c:v>
                </c:pt>
                <c:pt idx="497">
                  <c:v>0.348254375</c:v>
                </c:pt>
                <c:pt idx="498">
                  <c:v>0.34825979166666671</c:v>
                </c:pt>
                <c:pt idx="499">
                  <c:v>0.34826521990740744</c:v>
                </c:pt>
                <c:pt idx="500">
                  <c:v>0.34827064814814812</c:v>
                </c:pt>
                <c:pt idx="501">
                  <c:v>0.34827607638888886</c:v>
                </c:pt>
                <c:pt idx="502">
                  <c:v>0.34828077546296293</c:v>
                </c:pt>
                <c:pt idx="503">
                  <c:v>0.34828620370370372</c:v>
                </c:pt>
                <c:pt idx="504">
                  <c:v>0.34829163194444446</c:v>
                </c:pt>
                <c:pt idx="505">
                  <c:v>0.34829704861111116</c:v>
                </c:pt>
                <c:pt idx="506">
                  <c:v>0.34830247685185184</c:v>
                </c:pt>
                <c:pt idx="507">
                  <c:v>0.34830790509259257</c:v>
                </c:pt>
                <c:pt idx="508">
                  <c:v>0.34831260416666665</c:v>
                </c:pt>
                <c:pt idx="509">
                  <c:v>0.34831803240740739</c:v>
                </c:pt>
                <c:pt idx="510">
                  <c:v>0.34832346064814818</c:v>
                </c:pt>
                <c:pt idx="511">
                  <c:v>0.34832888888888891</c:v>
                </c:pt>
                <c:pt idx="512">
                  <c:v>0.34833449074074069</c:v>
                </c:pt>
                <c:pt idx="513">
                  <c:v>0.34833991898148148</c:v>
                </c:pt>
                <c:pt idx="514">
                  <c:v>0.34834552083333331</c:v>
                </c:pt>
                <c:pt idx="515">
                  <c:v>0.34835021990740739</c:v>
                </c:pt>
                <c:pt idx="516">
                  <c:v>0.34835564814814818</c:v>
                </c:pt>
                <c:pt idx="517">
                  <c:v>0.34836107638888891</c:v>
                </c:pt>
                <c:pt idx="518">
                  <c:v>0.34836650462962959</c:v>
                </c:pt>
                <c:pt idx="519">
                  <c:v>0.34837192129629629</c:v>
                </c:pt>
                <c:pt idx="520">
                  <c:v>0.34837734953703703</c:v>
                </c:pt>
                <c:pt idx="521">
                  <c:v>0.34838204861111111</c:v>
                </c:pt>
                <c:pt idx="522">
                  <c:v>0.34838747685185184</c:v>
                </c:pt>
                <c:pt idx="523">
                  <c:v>0.34839290509259263</c:v>
                </c:pt>
                <c:pt idx="524">
                  <c:v>0.34839833333333337</c:v>
                </c:pt>
                <c:pt idx="525">
                  <c:v>0.34840393518518514</c:v>
                </c:pt>
                <c:pt idx="526">
                  <c:v>0.34840936342592593</c:v>
                </c:pt>
                <c:pt idx="527">
                  <c:v>0.34841496527777777</c:v>
                </c:pt>
                <c:pt idx="528">
                  <c:v>0.34841967592592593</c:v>
                </c:pt>
                <c:pt idx="529">
                  <c:v>0.34842509259259263</c:v>
                </c:pt>
                <c:pt idx="530">
                  <c:v>0.34843052083333337</c:v>
                </c:pt>
                <c:pt idx="531">
                  <c:v>0.34843594907407405</c:v>
                </c:pt>
                <c:pt idx="532">
                  <c:v>0.34844155092592594</c:v>
                </c:pt>
                <c:pt idx="533">
                  <c:v>0.34844697916666667</c:v>
                </c:pt>
                <c:pt idx="534">
                  <c:v>0.34845240740740741</c:v>
                </c:pt>
                <c:pt idx="535">
                  <c:v>0.34845710648148148</c:v>
                </c:pt>
                <c:pt idx="536">
                  <c:v>0.34846253472222227</c:v>
                </c:pt>
                <c:pt idx="537">
                  <c:v>0.34846813657407405</c:v>
                </c:pt>
                <c:pt idx="538">
                  <c:v>0.34847374999999997</c:v>
                </c:pt>
                <c:pt idx="539">
                  <c:v>0.34847935185185186</c:v>
                </c:pt>
                <c:pt idx="540">
                  <c:v>0.34848496527777778</c:v>
                </c:pt>
                <c:pt idx="541">
                  <c:v>0.34849038194444443</c:v>
                </c:pt>
                <c:pt idx="542">
                  <c:v>0.34849581018518516</c:v>
                </c:pt>
                <c:pt idx="543">
                  <c:v>0.34850050925925924</c:v>
                </c:pt>
                <c:pt idx="544">
                  <c:v>0.34850593749999997</c:v>
                </c:pt>
                <c:pt idx="545">
                  <c:v>0.34851136574074076</c:v>
                </c:pt>
                <c:pt idx="546">
                  <c:v>0.3485167939814815</c:v>
                </c:pt>
                <c:pt idx="547">
                  <c:v>0.3485222106481482</c:v>
                </c:pt>
                <c:pt idx="548">
                  <c:v>0.34852763888888888</c:v>
                </c:pt>
                <c:pt idx="549">
                  <c:v>0.34853233796296296</c:v>
                </c:pt>
                <c:pt idx="550">
                  <c:v>0.34853795138888888</c:v>
                </c:pt>
                <c:pt idx="551">
                  <c:v>0.34854337962962961</c:v>
                </c:pt>
                <c:pt idx="552">
                  <c:v>0.34854879629629631</c:v>
                </c:pt>
                <c:pt idx="553">
                  <c:v>0.34855422453703705</c:v>
                </c:pt>
                <c:pt idx="554">
                  <c:v>0.34855965277777773</c:v>
                </c:pt>
                <c:pt idx="555">
                  <c:v>0.34856435185185181</c:v>
                </c:pt>
                <c:pt idx="556">
                  <c:v>0.3485697800925926</c:v>
                </c:pt>
                <c:pt idx="557">
                  <c:v>0.34857520833333333</c:v>
                </c:pt>
                <c:pt idx="558">
                  <c:v>0.34858062500000003</c:v>
                </c:pt>
                <c:pt idx="559">
                  <c:v>0.34858605324074077</c:v>
                </c:pt>
                <c:pt idx="560">
                  <c:v>0.34859148148148145</c:v>
                </c:pt>
                <c:pt idx="561">
                  <c:v>0.34859618055555552</c:v>
                </c:pt>
                <c:pt idx="562">
                  <c:v>0.34860160879629626</c:v>
                </c:pt>
                <c:pt idx="563">
                  <c:v>0.34860703703703705</c:v>
                </c:pt>
                <c:pt idx="564">
                  <c:v>0.34861246527777778</c:v>
                </c:pt>
                <c:pt idx="565">
                  <c:v>0.34861806712962967</c:v>
                </c:pt>
                <c:pt idx="566">
                  <c:v>0.34862349537037041</c:v>
                </c:pt>
                <c:pt idx="567">
                  <c:v>0.34862909722222218</c:v>
                </c:pt>
                <c:pt idx="568">
                  <c:v>0.34863376157407405</c:v>
                </c:pt>
                <c:pt idx="569">
                  <c:v>0.34863918981481484</c:v>
                </c:pt>
                <c:pt idx="570">
                  <c:v>0.34864460648148149</c:v>
                </c:pt>
                <c:pt idx="571">
                  <c:v>0.34865003472222217</c:v>
                </c:pt>
                <c:pt idx="572">
                  <c:v>0.34865546296296296</c:v>
                </c:pt>
                <c:pt idx="573">
                  <c:v>0.34866087962962961</c:v>
                </c:pt>
                <c:pt idx="574">
                  <c:v>0.34866559027777777</c:v>
                </c:pt>
                <c:pt idx="575">
                  <c:v>0.34867173611111113</c:v>
                </c:pt>
                <c:pt idx="576">
                  <c:v>0.34867716435185186</c:v>
                </c:pt>
                <c:pt idx="577">
                  <c:v>0.34868331018518517</c:v>
                </c:pt>
                <c:pt idx="578">
                  <c:v>0.3486887384259259</c:v>
                </c:pt>
                <c:pt idx="579">
                  <c:v>0.34869416666666669</c:v>
                </c:pt>
                <c:pt idx="580">
                  <c:v>0.34869976851851853</c:v>
                </c:pt>
                <c:pt idx="581">
                  <c:v>0.34870538194444439</c:v>
                </c:pt>
                <c:pt idx="582">
                  <c:v>0.34871098379629628</c:v>
                </c:pt>
                <c:pt idx="583">
                  <c:v>0.34871658564814817</c:v>
                </c:pt>
                <c:pt idx="584">
                  <c:v>0.34872219907407409</c:v>
                </c:pt>
                <c:pt idx="585">
                  <c:v>0.34872762731481483</c:v>
                </c:pt>
                <c:pt idx="586">
                  <c:v>0.34873304398148147</c:v>
                </c:pt>
                <c:pt idx="587">
                  <c:v>0.34873865740740739</c:v>
                </c:pt>
                <c:pt idx="588">
                  <c:v>0.34874408564814813</c:v>
                </c:pt>
                <c:pt idx="589">
                  <c:v>0.3487487847222222</c:v>
                </c:pt>
                <c:pt idx="590">
                  <c:v>0.348754212962963</c:v>
                </c:pt>
                <c:pt idx="591">
                  <c:v>0.34875962962962964</c:v>
                </c:pt>
                <c:pt idx="592">
                  <c:v>0.34876505787037032</c:v>
                </c:pt>
                <c:pt idx="593">
                  <c:v>0.3487697569444444</c:v>
                </c:pt>
                <c:pt idx="594">
                  <c:v>0.34877519675925922</c:v>
                </c:pt>
                <c:pt idx="595">
                  <c:v>0.34878061342592592</c:v>
                </c:pt>
                <c:pt idx="596">
                  <c:v>0.34878604166666666</c:v>
                </c:pt>
                <c:pt idx="597">
                  <c:v>0.34879164351851855</c:v>
                </c:pt>
                <c:pt idx="598">
                  <c:v>0.34879707175925923</c:v>
                </c:pt>
                <c:pt idx="599">
                  <c:v>0.34880267361111111</c:v>
                </c:pt>
                <c:pt idx="600">
                  <c:v>0.34880738425925922</c:v>
                </c:pt>
                <c:pt idx="601">
                  <c:v>0.34881280092592593</c:v>
                </c:pt>
                <c:pt idx="602">
                  <c:v>0.34881822916666666</c:v>
                </c:pt>
                <c:pt idx="603">
                  <c:v>0.34882365740740745</c:v>
                </c:pt>
                <c:pt idx="604">
                  <c:v>0.34882908564814813</c:v>
                </c:pt>
                <c:pt idx="605">
                  <c:v>0.34883450231481478</c:v>
                </c:pt>
                <c:pt idx="606">
                  <c:v>0.34883920138888885</c:v>
                </c:pt>
                <c:pt idx="607">
                  <c:v>0.34884462962962964</c:v>
                </c:pt>
                <c:pt idx="608">
                  <c:v>0.34885005787037038</c:v>
                </c:pt>
                <c:pt idx="609">
                  <c:v>0.34885548611111111</c:v>
                </c:pt>
                <c:pt idx="610">
                  <c:v>0.3488609143518519</c:v>
                </c:pt>
                <c:pt idx="611">
                  <c:v>0.34886634259259258</c:v>
                </c:pt>
                <c:pt idx="612">
                  <c:v>0.34887104166666666</c:v>
                </c:pt>
                <c:pt idx="613">
                  <c:v>0.34887646990740739</c:v>
                </c:pt>
                <c:pt idx="614">
                  <c:v>0.3488818865740741</c:v>
                </c:pt>
                <c:pt idx="615">
                  <c:v>0.34888731481481483</c:v>
                </c:pt>
                <c:pt idx="616">
                  <c:v>0.34889274305555557</c:v>
                </c:pt>
                <c:pt idx="617">
                  <c:v>0.34889817129629624</c:v>
                </c:pt>
                <c:pt idx="618">
                  <c:v>0.34890287037037032</c:v>
                </c:pt>
                <c:pt idx="619">
                  <c:v>0.34890829861111111</c:v>
                </c:pt>
                <c:pt idx="620">
                  <c:v>0.34891371527777776</c:v>
                </c:pt>
                <c:pt idx="621">
                  <c:v>0.34891914351851855</c:v>
                </c:pt>
                <c:pt idx="622">
                  <c:v>0.34892457175925928</c:v>
                </c:pt>
                <c:pt idx="623">
                  <c:v>0.34893000000000002</c:v>
                </c:pt>
                <c:pt idx="624">
                  <c:v>0.34893469907407404</c:v>
                </c:pt>
                <c:pt idx="625">
                  <c:v>0.34894012731481477</c:v>
                </c:pt>
                <c:pt idx="626">
                  <c:v>0.34894555555555556</c:v>
                </c:pt>
                <c:pt idx="627">
                  <c:v>0.34895097222222221</c:v>
                </c:pt>
                <c:pt idx="628">
                  <c:v>0.348956400462963</c:v>
                </c:pt>
                <c:pt idx="629">
                  <c:v>0.34896182870370374</c:v>
                </c:pt>
                <c:pt idx="630">
                  <c:v>0.34896652777777781</c:v>
                </c:pt>
                <c:pt idx="631">
                  <c:v>0.34897195601851849</c:v>
                </c:pt>
                <c:pt idx="632">
                  <c:v>0.34897738425925923</c:v>
                </c:pt>
                <c:pt idx="633">
                  <c:v>0.34898280092592593</c:v>
                </c:pt>
                <c:pt idx="634">
                  <c:v>0.34898822916666666</c:v>
                </c:pt>
                <c:pt idx="635">
                  <c:v>0.34899365740740745</c:v>
                </c:pt>
                <c:pt idx="636">
                  <c:v>0.34899835648148153</c:v>
                </c:pt>
                <c:pt idx="637">
                  <c:v>0.34900378472222221</c:v>
                </c:pt>
                <c:pt idx="638">
                  <c:v>0.34900921296296294</c:v>
                </c:pt>
                <c:pt idx="639">
                  <c:v>0.34901464120370368</c:v>
                </c:pt>
                <c:pt idx="640">
                  <c:v>0.34902005787037038</c:v>
                </c:pt>
                <c:pt idx="641">
                  <c:v>0.34902548611111112</c:v>
                </c:pt>
                <c:pt idx="642">
                  <c:v>0.34903018518518519</c:v>
                </c:pt>
                <c:pt idx="643">
                  <c:v>0.34903561342592587</c:v>
                </c:pt>
                <c:pt idx="644">
                  <c:v>0.34904104166666666</c:v>
                </c:pt>
                <c:pt idx="645">
                  <c:v>0.3490464699074074</c:v>
                </c:pt>
                <c:pt idx="646">
                  <c:v>0.3490518865740741</c:v>
                </c:pt>
                <c:pt idx="647">
                  <c:v>0.34905731481481483</c:v>
                </c:pt>
                <c:pt idx="648">
                  <c:v>0.3490621990740741</c:v>
                </c:pt>
                <c:pt idx="649">
                  <c:v>0.34906762731481483</c:v>
                </c:pt>
                <c:pt idx="650">
                  <c:v>0.34907305555555551</c:v>
                </c:pt>
                <c:pt idx="651">
                  <c:v>0.34907847222222221</c:v>
                </c:pt>
                <c:pt idx="652">
                  <c:v>0.34908390046296295</c:v>
                </c:pt>
                <c:pt idx="653">
                  <c:v>0.34908932870370374</c:v>
                </c:pt>
                <c:pt idx="654">
                  <c:v>0.34909475694444447</c:v>
                </c:pt>
                <c:pt idx="655">
                  <c:v>0.34909945601851855</c:v>
                </c:pt>
                <c:pt idx="656">
                  <c:v>0.34910488425925923</c:v>
                </c:pt>
                <c:pt idx="657">
                  <c:v>0.34911031249999996</c:v>
                </c:pt>
                <c:pt idx="658">
                  <c:v>0.34911572916666667</c:v>
                </c:pt>
                <c:pt idx="659">
                  <c:v>0.34912134259259259</c:v>
                </c:pt>
                <c:pt idx="660">
                  <c:v>0.34912677083333338</c:v>
                </c:pt>
                <c:pt idx="661">
                  <c:v>0.34913182870370374</c:v>
                </c:pt>
                <c:pt idx="662">
                  <c:v>0.34913707175925923</c:v>
                </c:pt>
                <c:pt idx="663">
                  <c:v>0.34914249999999997</c:v>
                </c:pt>
                <c:pt idx="664">
                  <c:v>0.34914792824074076</c:v>
                </c:pt>
                <c:pt idx="665">
                  <c:v>0.34915335648148149</c:v>
                </c:pt>
                <c:pt idx="666">
                  <c:v>0.34915877314814819</c:v>
                </c:pt>
                <c:pt idx="667">
                  <c:v>0.34916420138888887</c:v>
                </c:pt>
                <c:pt idx="668">
                  <c:v>0.34916890046296295</c:v>
                </c:pt>
                <c:pt idx="669">
                  <c:v>0.3491743171296296</c:v>
                </c:pt>
                <c:pt idx="670">
                  <c:v>0.34917974537037039</c:v>
                </c:pt>
                <c:pt idx="671">
                  <c:v>0.34918517361111112</c:v>
                </c:pt>
                <c:pt idx="672">
                  <c:v>0.34919060185185186</c:v>
                </c:pt>
                <c:pt idx="673">
                  <c:v>0.3491960185185185</c:v>
                </c:pt>
                <c:pt idx="674">
                  <c:v>0.34920072916666661</c:v>
                </c:pt>
                <c:pt idx="675">
                  <c:v>0.34920614583333331</c:v>
                </c:pt>
                <c:pt idx="676">
                  <c:v>0.34921157407407405</c:v>
                </c:pt>
                <c:pt idx="677">
                  <c:v>0.34921700231481484</c:v>
                </c:pt>
                <c:pt idx="678">
                  <c:v>0.34922243055555557</c:v>
                </c:pt>
                <c:pt idx="679">
                  <c:v>0.34922785879629631</c:v>
                </c:pt>
                <c:pt idx="680">
                  <c:v>0.34923254629629624</c:v>
                </c:pt>
                <c:pt idx="681">
                  <c:v>0.34923798611111107</c:v>
                </c:pt>
                <c:pt idx="682">
                  <c:v>0.34924340277777777</c:v>
                </c:pt>
                <c:pt idx="683">
                  <c:v>0.3492488310185185</c:v>
                </c:pt>
                <c:pt idx="684">
                  <c:v>0.34925410879629631</c:v>
                </c:pt>
                <c:pt idx="685">
                  <c:v>0.34925952546296296</c:v>
                </c:pt>
                <c:pt idx="686">
                  <c:v>0.34926423611111113</c:v>
                </c:pt>
                <c:pt idx="687">
                  <c:v>0.34926966435185186</c:v>
                </c:pt>
                <c:pt idx="688">
                  <c:v>0.34927508101851851</c:v>
                </c:pt>
                <c:pt idx="689">
                  <c:v>0.34928050925925924</c:v>
                </c:pt>
                <c:pt idx="690">
                  <c:v>0.34928593749999998</c:v>
                </c:pt>
                <c:pt idx="691">
                  <c:v>0.34929063657407405</c:v>
                </c:pt>
                <c:pt idx="692">
                  <c:v>0.34929606481481484</c:v>
                </c:pt>
                <c:pt idx="693">
                  <c:v>0.34930149305555558</c:v>
                </c:pt>
                <c:pt idx="694">
                  <c:v>0.34930690972222217</c:v>
                </c:pt>
                <c:pt idx="695">
                  <c:v>0.34931233796296296</c:v>
                </c:pt>
                <c:pt idx="696">
                  <c:v>0.34931776620370369</c:v>
                </c:pt>
                <c:pt idx="697">
                  <c:v>0.34932246527777777</c:v>
                </c:pt>
                <c:pt idx="698">
                  <c:v>0.34932789351851851</c:v>
                </c:pt>
                <c:pt idx="699">
                  <c:v>0.3493333217592593</c:v>
                </c:pt>
                <c:pt idx="700">
                  <c:v>0.34933873842592594</c:v>
                </c:pt>
                <c:pt idx="701">
                  <c:v>0.34934416666666662</c:v>
                </c:pt>
                <c:pt idx="702">
                  <c:v>0.34934959490740741</c:v>
                </c:pt>
                <c:pt idx="703">
                  <c:v>0.34935429398148149</c:v>
                </c:pt>
                <c:pt idx="704">
                  <c:v>0.34935972222222222</c:v>
                </c:pt>
                <c:pt idx="705">
                  <c:v>0.34936515046296296</c:v>
                </c:pt>
                <c:pt idx="706">
                  <c:v>0.34937057870370375</c:v>
                </c:pt>
                <c:pt idx="707">
                  <c:v>0.34937599537037034</c:v>
                </c:pt>
                <c:pt idx="708">
                  <c:v>0.34938142361111107</c:v>
                </c:pt>
                <c:pt idx="709">
                  <c:v>0.34938612268518515</c:v>
                </c:pt>
                <c:pt idx="710">
                  <c:v>0.34939155092592594</c:v>
                </c:pt>
                <c:pt idx="711">
                  <c:v>0.34939697916666668</c:v>
                </c:pt>
                <c:pt idx="712">
                  <c:v>0.34940240740740741</c:v>
                </c:pt>
                <c:pt idx="713">
                  <c:v>0.3494078356481482</c:v>
                </c:pt>
                <c:pt idx="714">
                  <c:v>0.34941325231481479</c:v>
                </c:pt>
                <c:pt idx="715">
                  <c:v>0.34941796296296296</c:v>
                </c:pt>
                <c:pt idx="716">
                  <c:v>0.3494233796296296</c:v>
                </c:pt>
                <c:pt idx="717">
                  <c:v>0.34942880787037039</c:v>
                </c:pt>
                <c:pt idx="718">
                  <c:v>0.34943423611111113</c:v>
                </c:pt>
                <c:pt idx="719">
                  <c:v>0.34943966435185186</c:v>
                </c:pt>
                <c:pt idx="720">
                  <c:v>0.34944508101851851</c:v>
                </c:pt>
                <c:pt idx="721">
                  <c:v>0.34944979166666662</c:v>
                </c:pt>
                <c:pt idx="722">
                  <c:v>0.34945520833333332</c:v>
                </c:pt>
                <c:pt idx="723">
                  <c:v>0.34946063657407406</c:v>
                </c:pt>
                <c:pt idx="724">
                  <c:v>0.34946606481481485</c:v>
                </c:pt>
                <c:pt idx="725">
                  <c:v>0.34947149305555558</c:v>
                </c:pt>
                <c:pt idx="726">
                  <c:v>0.34947692129629626</c:v>
                </c:pt>
                <c:pt idx="727">
                  <c:v>0.34948160879629625</c:v>
                </c:pt>
                <c:pt idx="728">
                  <c:v>0.34948704861111107</c:v>
                </c:pt>
                <c:pt idx="729">
                  <c:v>0.34949246527777778</c:v>
                </c:pt>
                <c:pt idx="730">
                  <c:v>0.34949789351851851</c:v>
                </c:pt>
                <c:pt idx="731">
                  <c:v>0.3495033217592593</c:v>
                </c:pt>
                <c:pt idx="732">
                  <c:v>0.34950892361111108</c:v>
                </c:pt>
                <c:pt idx="733">
                  <c:v>0.34951435185185181</c:v>
                </c:pt>
                <c:pt idx="734">
                  <c:v>0.34951905092592589</c:v>
                </c:pt>
                <c:pt idx="735">
                  <c:v>0.34952447916666668</c:v>
                </c:pt>
                <c:pt idx="736">
                  <c:v>0.34952990740740741</c:v>
                </c:pt>
                <c:pt idx="737">
                  <c:v>0.34953533564814815</c:v>
                </c:pt>
                <c:pt idx="738">
                  <c:v>0.3495407523148148</c:v>
                </c:pt>
                <c:pt idx="739">
                  <c:v>0.34954618055555553</c:v>
                </c:pt>
                <c:pt idx="740">
                  <c:v>0.34955087962962961</c:v>
                </c:pt>
                <c:pt idx="741">
                  <c:v>0.34955630787037034</c:v>
                </c:pt>
                <c:pt idx="742">
                  <c:v>0.34956173611111113</c:v>
                </c:pt>
                <c:pt idx="743">
                  <c:v>0.34956716435185187</c:v>
                </c:pt>
                <c:pt idx="744">
                  <c:v>0.34957276620370376</c:v>
                </c:pt>
                <c:pt idx="745">
                  <c:v>0.34957819444444443</c:v>
                </c:pt>
                <c:pt idx="746">
                  <c:v>0.34958289351851851</c:v>
                </c:pt>
                <c:pt idx="747">
                  <c:v>0.34958832175925925</c:v>
                </c:pt>
                <c:pt idx="748">
                  <c:v>0.34959374999999998</c:v>
                </c:pt>
                <c:pt idx="749">
                  <c:v>0.34959935185185187</c:v>
                </c:pt>
                <c:pt idx="750">
                  <c:v>0.34960459490740742</c:v>
                </c:pt>
                <c:pt idx="751">
                  <c:v>0.3496100231481481</c:v>
                </c:pt>
                <c:pt idx="752">
                  <c:v>0.34961472222222217</c:v>
                </c:pt>
                <c:pt idx="753">
                  <c:v>0.34962015046296296</c:v>
                </c:pt>
                <c:pt idx="754">
                  <c:v>0.3496257523148148</c:v>
                </c:pt>
                <c:pt idx="755">
                  <c:v>0.34963118055555559</c:v>
                </c:pt>
                <c:pt idx="756">
                  <c:v>0.34963660879629632</c:v>
                </c:pt>
                <c:pt idx="757">
                  <c:v>0.3496422106481481</c:v>
                </c:pt>
                <c:pt idx="758">
                  <c:v>0.34964763888888889</c:v>
                </c:pt>
                <c:pt idx="759">
                  <c:v>0.34965269675925925</c:v>
                </c:pt>
                <c:pt idx="760">
                  <c:v>0.34965831018518517</c:v>
                </c:pt>
                <c:pt idx="761">
                  <c:v>0.34966300925925925</c:v>
                </c:pt>
                <c:pt idx="762">
                  <c:v>0.34966843750000004</c:v>
                </c:pt>
                <c:pt idx="763">
                  <c:v>0.34967584490740738</c:v>
                </c:pt>
                <c:pt idx="764">
                  <c:v>0.34968109953703702</c:v>
                </c:pt>
                <c:pt idx="765">
                  <c:v>0.34968651620370372</c:v>
                </c:pt>
                <c:pt idx="766">
                  <c:v>0.34969194444444446</c:v>
                </c:pt>
                <c:pt idx="767">
                  <c:v>0.34969737268518514</c:v>
                </c:pt>
                <c:pt idx="768">
                  <c:v>0.34970280092592593</c:v>
                </c:pt>
                <c:pt idx="769">
                  <c:v>0.34970822916666666</c:v>
                </c:pt>
                <c:pt idx="770">
                  <c:v>0.34971275462962964</c:v>
                </c:pt>
                <c:pt idx="771">
                  <c:v>0.34971818287037038</c:v>
                </c:pt>
                <c:pt idx="772">
                  <c:v>0.34972361111111111</c:v>
                </c:pt>
                <c:pt idx="773">
                  <c:v>0.3497290393518519</c:v>
                </c:pt>
                <c:pt idx="774">
                  <c:v>0.34973446759259258</c:v>
                </c:pt>
                <c:pt idx="775">
                  <c:v>0.34973916666666666</c:v>
                </c:pt>
                <c:pt idx="776">
                  <c:v>0.34974459490740739</c:v>
                </c:pt>
                <c:pt idx="777">
                  <c:v>0.34975002314814813</c:v>
                </c:pt>
                <c:pt idx="778">
                  <c:v>0.34975543981481483</c:v>
                </c:pt>
                <c:pt idx="779">
                  <c:v>0.34976086805555556</c:v>
                </c:pt>
                <c:pt idx="780">
                  <c:v>0.34976629629629635</c:v>
                </c:pt>
                <c:pt idx="781">
                  <c:v>0.34977099537037032</c:v>
                </c:pt>
                <c:pt idx="782">
                  <c:v>0.34977659722222221</c:v>
                </c:pt>
                <c:pt idx="783">
                  <c:v>0.34978185185185184</c:v>
                </c:pt>
                <c:pt idx="784">
                  <c:v>0.34978726851851855</c:v>
                </c:pt>
                <c:pt idx="785">
                  <c:v>0.34979274305555558</c:v>
                </c:pt>
                <c:pt idx="786">
                  <c:v>0.34979814814814819</c:v>
                </c:pt>
                <c:pt idx="787">
                  <c:v>0.34980303240740745</c:v>
                </c:pt>
                <c:pt idx="788">
                  <c:v>0.34980846064814813</c:v>
                </c:pt>
                <c:pt idx="789">
                  <c:v>0.34981387731481478</c:v>
                </c:pt>
                <c:pt idx="790">
                  <c:v>0.34981930555555557</c:v>
                </c:pt>
                <c:pt idx="791">
                  <c:v>0.34982473379629631</c:v>
                </c:pt>
                <c:pt idx="792">
                  <c:v>0.34983016203703704</c:v>
                </c:pt>
                <c:pt idx="793">
                  <c:v>0.34983559027777783</c:v>
                </c:pt>
                <c:pt idx="794">
                  <c:v>0.34984046296296295</c:v>
                </c:pt>
                <c:pt idx="795">
                  <c:v>0.34984571759259259</c:v>
                </c:pt>
                <c:pt idx="796">
                  <c:v>0.34985131944444442</c:v>
                </c:pt>
                <c:pt idx="797">
                  <c:v>0.34985692129629631</c:v>
                </c:pt>
                <c:pt idx="798">
                  <c:v>0.34986253472222223</c:v>
                </c:pt>
                <c:pt idx="799">
                  <c:v>0.34986796296296302</c:v>
                </c:pt>
                <c:pt idx="800">
                  <c:v>0.34987337962962961</c:v>
                </c:pt>
                <c:pt idx="801">
                  <c:v>0.34987809027777778</c:v>
                </c:pt>
                <c:pt idx="802">
                  <c:v>0.34988350694444442</c:v>
                </c:pt>
                <c:pt idx="803">
                  <c:v>0.34988893518518521</c:v>
                </c:pt>
                <c:pt idx="804">
                  <c:v>0.34989436342592595</c:v>
                </c:pt>
                <c:pt idx="805">
                  <c:v>0.34989979166666668</c:v>
                </c:pt>
                <c:pt idx="806">
                  <c:v>0.34990520833333333</c:v>
                </c:pt>
                <c:pt idx="807">
                  <c:v>0.34990991898148144</c:v>
                </c:pt>
                <c:pt idx="808">
                  <c:v>0.34991552083333333</c:v>
                </c:pt>
                <c:pt idx="809">
                  <c:v>0.34992076388888887</c:v>
                </c:pt>
                <c:pt idx="810">
                  <c:v>0.34992619212962967</c:v>
                </c:pt>
                <c:pt idx="811">
                  <c:v>0.3499317939814815</c:v>
                </c:pt>
                <c:pt idx="812">
                  <c:v>0.34993704861111108</c:v>
                </c:pt>
                <c:pt idx="813">
                  <c:v>0.34994174768518516</c:v>
                </c:pt>
                <c:pt idx="814">
                  <c:v>0.34994717592592589</c:v>
                </c:pt>
                <c:pt idx="815">
                  <c:v>0.34995259259259259</c:v>
                </c:pt>
                <c:pt idx="816">
                  <c:v>0.34995802083333333</c:v>
                </c:pt>
                <c:pt idx="817">
                  <c:v>0.34996344907407412</c:v>
                </c:pt>
                <c:pt idx="818">
                  <c:v>0.3499688773148148</c:v>
                </c:pt>
                <c:pt idx="819">
                  <c:v>0.34997357638888887</c:v>
                </c:pt>
                <c:pt idx="820">
                  <c:v>0.34997900462962961</c:v>
                </c:pt>
                <c:pt idx="821">
                  <c:v>0.34998443287037034</c:v>
                </c:pt>
                <c:pt idx="822">
                  <c:v>0.34998984953703705</c:v>
                </c:pt>
                <c:pt idx="823">
                  <c:v>0.34999527777777778</c:v>
                </c:pt>
                <c:pt idx="824">
                  <c:v>0.35000070601851857</c:v>
                </c:pt>
                <c:pt idx="825">
                  <c:v>0.35000540509259254</c:v>
                </c:pt>
                <c:pt idx="826">
                  <c:v>0.35001083333333333</c:v>
                </c:pt>
                <c:pt idx="827">
                  <c:v>0.35001626157407406</c:v>
                </c:pt>
                <c:pt idx="828">
                  <c:v>0.35002167824074076</c:v>
                </c:pt>
                <c:pt idx="829">
                  <c:v>0.3500271064814815</c:v>
                </c:pt>
                <c:pt idx="830">
                  <c:v>0.35003253472222223</c:v>
                </c:pt>
                <c:pt idx="831">
                  <c:v>0.35003723379629631</c:v>
                </c:pt>
                <c:pt idx="832">
                  <c:v>0.35004266203703699</c:v>
                </c:pt>
                <c:pt idx="833">
                  <c:v>0.35004826388888888</c:v>
                </c:pt>
                <c:pt idx="834">
                  <c:v>0.35005405092592595</c:v>
                </c:pt>
                <c:pt idx="835">
                  <c:v>0.35005965277777779</c:v>
                </c:pt>
                <c:pt idx="836">
                  <c:v>0.35006509259259261</c:v>
                </c:pt>
                <c:pt idx="837">
                  <c:v>0.35007069444444444</c:v>
                </c:pt>
                <c:pt idx="838">
                  <c:v>0.35007648148148146</c:v>
                </c:pt>
                <c:pt idx="839">
                  <c:v>0.35008190972222225</c:v>
                </c:pt>
                <c:pt idx="840">
                  <c:v>0.35008733796296299</c:v>
                </c:pt>
                <c:pt idx="841">
                  <c:v>0.35009203703703706</c:v>
                </c:pt>
                <c:pt idx="842">
                  <c:v>0.3500974652777778</c:v>
                </c:pt>
                <c:pt idx="843">
                  <c:v>0.35010306712962963</c:v>
                </c:pt>
                <c:pt idx="844">
                  <c:v>0.35010849537037037</c:v>
                </c:pt>
                <c:pt idx="845">
                  <c:v>0.3501139236111111</c:v>
                </c:pt>
                <c:pt idx="846">
                  <c:v>0.3501193402777778</c:v>
                </c:pt>
                <c:pt idx="847">
                  <c:v>0.35012422453703707</c:v>
                </c:pt>
                <c:pt idx="848">
                  <c:v>0.35012965277777774</c:v>
                </c:pt>
                <c:pt idx="849">
                  <c:v>0.35013506944444445</c:v>
                </c:pt>
                <c:pt idx="850">
                  <c:v>0.35014050925925927</c:v>
                </c:pt>
                <c:pt idx="851">
                  <c:v>0.3501461111111111</c:v>
                </c:pt>
                <c:pt idx="852">
                  <c:v>0.35015171296296299</c:v>
                </c:pt>
                <c:pt idx="853">
                  <c:v>0.35015732638888886</c:v>
                </c:pt>
                <c:pt idx="854">
                  <c:v>0.35016274305555556</c:v>
                </c:pt>
                <c:pt idx="855">
                  <c:v>0.35016762731481482</c:v>
                </c:pt>
                <c:pt idx="856">
                  <c:v>0.35017305555555556</c:v>
                </c:pt>
                <c:pt idx="857">
                  <c:v>0.35017848379629629</c:v>
                </c:pt>
                <c:pt idx="858">
                  <c:v>0.35018391203703708</c:v>
                </c:pt>
                <c:pt idx="859">
                  <c:v>0.35018951388888886</c:v>
                </c:pt>
                <c:pt idx="860">
                  <c:v>0.35019475694444441</c:v>
                </c:pt>
                <c:pt idx="861">
                  <c:v>0.35019964120370367</c:v>
                </c:pt>
                <c:pt idx="862">
                  <c:v>0.35020506944444446</c:v>
                </c:pt>
                <c:pt idx="863">
                  <c:v>0.35021031250000001</c:v>
                </c:pt>
                <c:pt idx="864">
                  <c:v>0.3502159143518519</c:v>
                </c:pt>
                <c:pt idx="865">
                  <c:v>0.35022134259259258</c:v>
                </c:pt>
                <c:pt idx="866">
                  <c:v>0.35022677083333331</c:v>
                </c:pt>
                <c:pt idx="867">
                  <c:v>0.3502323726851852</c:v>
                </c:pt>
                <c:pt idx="868">
                  <c:v>0.35023798611111112</c:v>
                </c:pt>
                <c:pt idx="869">
                  <c:v>0.3502426851851852</c:v>
                </c:pt>
                <c:pt idx="870">
                  <c:v>0.35024811342592593</c:v>
                </c:pt>
                <c:pt idx="871">
                  <c:v>0.35025371527777777</c:v>
                </c:pt>
                <c:pt idx="872">
                  <c:v>0.35025902777777779</c:v>
                </c:pt>
                <c:pt idx="873">
                  <c:v>0.35026445601851847</c:v>
                </c:pt>
                <c:pt idx="874">
                  <c:v>0.35026988425925926</c:v>
                </c:pt>
                <c:pt idx="875">
                  <c:v>0.35027475694444443</c:v>
                </c:pt>
                <c:pt idx="876">
                  <c:v>0.35028001157407407</c:v>
                </c:pt>
                <c:pt idx="877">
                  <c:v>0.35028579861111114</c:v>
                </c:pt>
                <c:pt idx="878">
                  <c:v>0.35029122685185188</c:v>
                </c:pt>
                <c:pt idx="879">
                  <c:v>0.35029682870370366</c:v>
                </c:pt>
                <c:pt idx="880">
                  <c:v>0.35030261574074073</c:v>
                </c:pt>
                <c:pt idx="881">
                  <c:v>0.35030804398148147</c:v>
                </c:pt>
                <c:pt idx="882">
                  <c:v>0.35031400462962964</c:v>
                </c:pt>
                <c:pt idx="883">
                  <c:v>0.35031979166666666</c:v>
                </c:pt>
                <c:pt idx="884">
                  <c:v>0.35032540509259258</c:v>
                </c:pt>
                <c:pt idx="885">
                  <c:v>0.35033100694444447</c:v>
                </c:pt>
                <c:pt idx="886">
                  <c:v>0.35033679398148149</c:v>
                </c:pt>
                <c:pt idx="887">
                  <c:v>0.35034240740740746</c:v>
                </c:pt>
                <c:pt idx="888">
                  <c:v>0.35034728009259258</c:v>
                </c:pt>
                <c:pt idx="889">
                  <c:v>0.35035270833333332</c:v>
                </c:pt>
                <c:pt idx="890">
                  <c:v>0.35035831018518521</c:v>
                </c:pt>
                <c:pt idx="891">
                  <c:v>0.35036410879629631</c:v>
                </c:pt>
                <c:pt idx="892">
                  <c:v>0.35036935185185186</c:v>
                </c:pt>
                <c:pt idx="893">
                  <c:v>0.35037513888888888</c:v>
                </c:pt>
                <c:pt idx="894">
                  <c:v>0.35038055555555553</c:v>
                </c:pt>
                <c:pt idx="895">
                  <c:v>0.35038616898148151</c:v>
                </c:pt>
                <c:pt idx="896">
                  <c:v>0.35039159722222224</c:v>
                </c:pt>
                <c:pt idx="897">
                  <c:v>0.35039755787037036</c:v>
                </c:pt>
                <c:pt idx="898">
                  <c:v>0.35040298611111109</c:v>
                </c:pt>
                <c:pt idx="899">
                  <c:v>0.35040768518518517</c:v>
                </c:pt>
                <c:pt idx="900">
                  <c:v>0.35041329861111109</c:v>
                </c:pt>
                <c:pt idx="901">
                  <c:v>0.35041890046296298</c:v>
                </c:pt>
                <c:pt idx="902">
                  <c:v>0.35042432870370371</c:v>
                </c:pt>
                <c:pt idx="903">
                  <c:v>0.35043011574074073</c:v>
                </c:pt>
                <c:pt idx="904">
                  <c:v>0.35043571759259257</c:v>
                </c:pt>
                <c:pt idx="905">
                  <c:v>0.35044150462962964</c:v>
                </c:pt>
                <c:pt idx="906">
                  <c:v>0.35044729166666672</c:v>
                </c:pt>
                <c:pt idx="907">
                  <c:v>0.35045290509259258</c:v>
                </c:pt>
                <c:pt idx="908">
                  <c:v>0.3504586921296296</c:v>
                </c:pt>
                <c:pt idx="909">
                  <c:v>0.35046429398148149</c:v>
                </c:pt>
                <c:pt idx="910">
                  <c:v>0.35046990740740741</c:v>
                </c:pt>
                <c:pt idx="911">
                  <c:v>0.35047550925925924</c:v>
                </c:pt>
                <c:pt idx="912">
                  <c:v>0.35048020833333332</c:v>
                </c:pt>
                <c:pt idx="913">
                  <c:v>0.35048563657407406</c:v>
                </c:pt>
                <c:pt idx="914">
                  <c:v>0.35049106481481479</c:v>
                </c:pt>
                <c:pt idx="915">
                  <c:v>0.35049666666666668</c:v>
                </c:pt>
                <c:pt idx="916">
                  <c:v>0.35050209490740741</c:v>
                </c:pt>
                <c:pt idx="917">
                  <c:v>0.35050769675925925</c:v>
                </c:pt>
                <c:pt idx="918">
                  <c:v>0.35051331018518517</c:v>
                </c:pt>
                <c:pt idx="919">
                  <c:v>0.35051891203703706</c:v>
                </c:pt>
                <c:pt idx="920">
                  <c:v>0.35052379629629632</c:v>
                </c:pt>
                <c:pt idx="921">
                  <c:v>0.35052958333333334</c:v>
                </c:pt>
                <c:pt idx="922">
                  <c:v>0.35053465277777779</c:v>
                </c:pt>
                <c:pt idx="923">
                  <c:v>0.35054043981481481</c:v>
                </c:pt>
                <c:pt idx="924">
                  <c:v>0.35054604166666664</c:v>
                </c:pt>
                <c:pt idx="925">
                  <c:v>0.35055182870370372</c:v>
                </c:pt>
                <c:pt idx="926">
                  <c:v>0.35055761574074079</c:v>
                </c:pt>
                <c:pt idx="927">
                  <c:v>0.35056340277777776</c:v>
                </c:pt>
                <c:pt idx="928">
                  <c:v>0.35056883101851849</c:v>
                </c:pt>
                <c:pt idx="929">
                  <c:v>0.35057443287037038</c:v>
                </c:pt>
                <c:pt idx="930">
                  <c:v>0.35057986111111111</c:v>
                </c:pt>
                <c:pt idx="931">
                  <c:v>0.35058564814814813</c:v>
                </c:pt>
                <c:pt idx="932">
                  <c:v>0.35059107638888887</c:v>
                </c:pt>
                <c:pt idx="933">
                  <c:v>0.35059577546296294</c:v>
                </c:pt>
                <c:pt idx="934">
                  <c:v>0.35060120370370368</c:v>
                </c:pt>
                <c:pt idx="935">
                  <c:v>0.35060644675925928</c:v>
                </c:pt>
                <c:pt idx="936">
                  <c:v>0.35061187500000002</c:v>
                </c:pt>
                <c:pt idx="937">
                  <c:v>0.35061730324074075</c:v>
                </c:pt>
                <c:pt idx="938">
                  <c:v>0.35062290509259258</c:v>
                </c:pt>
                <c:pt idx="939">
                  <c:v>0.35062760416666666</c:v>
                </c:pt>
                <c:pt idx="940">
                  <c:v>0.3506330324074074</c:v>
                </c:pt>
                <c:pt idx="941">
                  <c:v>0.35063846064814813</c:v>
                </c:pt>
                <c:pt idx="942">
                  <c:v>0.35064406250000002</c:v>
                </c:pt>
                <c:pt idx="943">
                  <c:v>0.35064967592592594</c:v>
                </c:pt>
                <c:pt idx="944">
                  <c:v>0.35065509259259259</c:v>
                </c:pt>
                <c:pt idx="945">
                  <c:v>0.35066052083333332</c:v>
                </c:pt>
                <c:pt idx="946">
                  <c:v>0.3506652199074074</c:v>
                </c:pt>
                <c:pt idx="947">
                  <c:v>0.35067064814814813</c:v>
                </c:pt>
                <c:pt idx="948">
                  <c:v>0.35067590277777777</c:v>
                </c:pt>
                <c:pt idx="949">
                  <c:v>0.35068150462962966</c:v>
                </c:pt>
                <c:pt idx="950">
                  <c:v>0.35068692129629625</c:v>
                </c:pt>
                <c:pt idx="951">
                  <c:v>0.35069217592592589</c:v>
                </c:pt>
                <c:pt idx="952">
                  <c:v>0.35069704861111112</c:v>
                </c:pt>
                <c:pt idx="953">
                  <c:v>0.35070266203703704</c:v>
                </c:pt>
                <c:pt idx="954">
                  <c:v>0.35070826388888893</c:v>
                </c:pt>
                <c:pt idx="955">
                  <c:v>0.35071387731481485</c:v>
                </c:pt>
                <c:pt idx="956">
                  <c:v>0.35071947916666663</c:v>
                </c:pt>
                <c:pt idx="957">
                  <c:v>0.3507250925925926</c:v>
                </c:pt>
                <c:pt idx="958">
                  <c:v>0.35073069444444444</c:v>
                </c:pt>
                <c:pt idx="959">
                  <c:v>0.35073629629629632</c:v>
                </c:pt>
                <c:pt idx="960">
                  <c:v>0.35074190972222219</c:v>
                </c:pt>
                <c:pt idx="961">
                  <c:v>0.35074751157407408</c:v>
                </c:pt>
                <c:pt idx="962">
                  <c:v>0.35075221064814815</c:v>
                </c:pt>
                <c:pt idx="963">
                  <c:v>0.35075763888888889</c:v>
                </c:pt>
                <c:pt idx="964">
                  <c:v>0.35076306712962962</c:v>
                </c:pt>
                <c:pt idx="965">
                  <c:v>0.35076849537037041</c:v>
                </c:pt>
                <c:pt idx="966">
                  <c:v>0.35077409722222219</c:v>
                </c:pt>
                <c:pt idx="967">
                  <c:v>0.35077952546296293</c:v>
                </c:pt>
                <c:pt idx="968">
                  <c:v>0.35078730324074076</c:v>
                </c:pt>
                <c:pt idx="969">
                  <c:v>0.35079218750000002</c:v>
                </c:pt>
                <c:pt idx="970">
                  <c:v>0.35079756944444446</c:v>
                </c:pt>
                <c:pt idx="971">
                  <c:v>0.35080299768518519</c:v>
                </c:pt>
                <c:pt idx="972">
                  <c:v>0.35080859953703708</c:v>
                </c:pt>
                <c:pt idx="973">
                  <c:v>0.35081402777777776</c:v>
                </c:pt>
                <c:pt idx="974">
                  <c:v>0.35081872685185184</c:v>
                </c:pt>
                <c:pt idx="975">
                  <c:v>0.35082415509259257</c:v>
                </c:pt>
                <c:pt idx="976">
                  <c:v>0.35082958333333331</c:v>
                </c:pt>
                <c:pt idx="977">
                  <c:v>0.3508350115740741</c:v>
                </c:pt>
                <c:pt idx="978">
                  <c:v>0.35084042824074074</c:v>
                </c:pt>
                <c:pt idx="979">
                  <c:v>0.35084585648148153</c:v>
                </c:pt>
                <c:pt idx="980">
                  <c:v>0.35085200231481478</c:v>
                </c:pt>
                <c:pt idx="981">
                  <c:v>0.35085761574074076</c:v>
                </c:pt>
                <c:pt idx="982">
                  <c:v>0.35086304398148149</c:v>
                </c:pt>
                <c:pt idx="983">
                  <c:v>0.35086774305555557</c:v>
                </c:pt>
                <c:pt idx="984">
                  <c:v>0.35087334490740746</c:v>
                </c:pt>
                <c:pt idx="985">
                  <c:v>0.35087815972222219</c:v>
                </c:pt>
                <c:pt idx="986">
                  <c:v>0.3508835763888889</c:v>
                </c:pt>
                <c:pt idx="987">
                  <c:v>0.35088828703703706</c:v>
                </c:pt>
                <c:pt idx="988">
                  <c:v>0.35089370370370371</c:v>
                </c:pt>
                <c:pt idx="989">
                  <c:v>0.3508991319444445</c:v>
                </c:pt>
                <c:pt idx="990">
                  <c:v>0.35090456018518518</c:v>
                </c:pt>
                <c:pt idx="991">
                  <c:v>0.35090998842592591</c:v>
                </c:pt>
                <c:pt idx="992">
                  <c:v>0.35091540509259261</c:v>
                </c:pt>
                <c:pt idx="993">
                  <c:v>0.35092011574074072</c:v>
                </c:pt>
                <c:pt idx="994">
                  <c:v>0.35092571759259261</c:v>
                </c:pt>
                <c:pt idx="995">
                  <c:v>0.35093133101851853</c:v>
                </c:pt>
                <c:pt idx="996">
                  <c:v>0.35093693287037037</c:v>
                </c:pt>
                <c:pt idx="997">
                  <c:v>0.3509425347222222</c:v>
                </c:pt>
                <c:pt idx="998">
                  <c:v>0.35094814814814818</c:v>
                </c:pt>
                <c:pt idx="999">
                  <c:v>0.35095356481481482</c:v>
                </c:pt>
                <c:pt idx="1000">
                  <c:v>0.3509589930555555</c:v>
                </c:pt>
                <c:pt idx="1001">
                  <c:v>0.35096442129629629</c:v>
                </c:pt>
                <c:pt idx="1002">
                  <c:v>0.35096912037037037</c:v>
                </c:pt>
                <c:pt idx="1003">
                  <c:v>0.3509745486111111</c:v>
                </c:pt>
                <c:pt idx="1004">
                  <c:v>0.35097997685185184</c:v>
                </c:pt>
                <c:pt idx="1005">
                  <c:v>0.35098540509259263</c:v>
                </c:pt>
                <c:pt idx="1006">
                  <c:v>0.35099082175925927</c:v>
                </c:pt>
                <c:pt idx="1007">
                  <c:v>0.35099624999999995</c:v>
                </c:pt>
                <c:pt idx="1008">
                  <c:v>0.35100094907407403</c:v>
                </c:pt>
                <c:pt idx="1009">
                  <c:v>0.35100656250000001</c:v>
                </c:pt>
                <c:pt idx="1010">
                  <c:v>0.35101216435185184</c:v>
                </c:pt>
                <c:pt idx="1011">
                  <c:v>0.35101777777777782</c:v>
                </c:pt>
                <c:pt idx="1012">
                  <c:v>0.35102337962962959</c:v>
                </c:pt>
                <c:pt idx="1013">
                  <c:v>0.35102898148148148</c:v>
                </c:pt>
                <c:pt idx="1014">
                  <c:v>0.35103440972222222</c:v>
                </c:pt>
                <c:pt idx="1015">
                  <c:v>0.35103983796296295</c:v>
                </c:pt>
                <c:pt idx="1016">
                  <c:v>0.35104453703703703</c:v>
                </c:pt>
                <c:pt idx="1017">
                  <c:v>0.35104996527777782</c:v>
                </c:pt>
                <c:pt idx="1018">
                  <c:v>0.3510553935185185</c:v>
                </c:pt>
                <c:pt idx="1019">
                  <c:v>0.35106081018518515</c:v>
                </c:pt>
                <c:pt idx="1020">
                  <c:v>0.35106623842592594</c:v>
                </c:pt>
                <c:pt idx="1021">
                  <c:v>0.35107166666666667</c:v>
                </c:pt>
                <c:pt idx="1022">
                  <c:v>0.35107636574074075</c:v>
                </c:pt>
                <c:pt idx="1023">
                  <c:v>0.35108197916666667</c:v>
                </c:pt>
                <c:pt idx="1024">
                  <c:v>0.3510875810185185</c:v>
                </c:pt>
                <c:pt idx="1025">
                  <c:v>0.35109318287037034</c:v>
                </c:pt>
                <c:pt idx="1026">
                  <c:v>0.35109861111111113</c:v>
                </c:pt>
                <c:pt idx="1027">
                  <c:v>0.35110439814814814</c:v>
                </c:pt>
                <c:pt idx="1028">
                  <c:v>0.35111001157407412</c:v>
                </c:pt>
                <c:pt idx="1029">
                  <c:v>0.35111542824074071</c:v>
                </c:pt>
                <c:pt idx="1030">
                  <c:v>0.35112085648148145</c:v>
                </c:pt>
                <c:pt idx="1031">
                  <c:v>0.35112555555555552</c:v>
                </c:pt>
                <c:pt idx="1032">
                  <c:v>0.35113098379629631</c:v>
                </c:pt>
                <c:pt idx="1033">
                  <c:v>0.35113641203703705</c:v>
                </c:pt>
                <c:pt idx="1034">
                  <c:v>0.35114184027777778</c:v>
                </c:pt>
                <c:pt idx="1035">
                  <c:v>0.35114725694444443</c:v>
                </c:pt>
                <c:pt idx="1036">
                  <c:v>0.35115287037037035</c:v>
                </c:pt>
                <c:pt idx="1037">
                  <c:v>0.35115829861111109</c:v>
                </c:pt>
                <c:pt idx="1038">
                  <c:v>0.35116299768518516</c:v>
                </c:pt>
                <c:pt idx="1039">
                  <c:v>0.35116859953703705</c:v>
                </c:pt>
                <c:pt idx="1040">
                  <c:v>0.35117421296296297</c:v>
                </c:pt>
                <c:pt idx="1041">
                  <c:v>0.35117981481481481</c:v>
                </c:pt>
                <c:pt idx="1042">
                  <c:v>0.35118541666666664</c:v>
                </c:pt>
                <c:pt idx="1043">
                  <c:v>0.35119103009259262</c:v>
                </c:pt>
                <c:pt idx="1044">
                  <c:v>0.35119645833333335</c:v>
                </c:pt>
                <c:pt idx="1045">
                  <c:v>0.35120187500000005</c:v>
                </c:pt>
                <c:pt idx="1046">
                  <c:v>0.35120658564814816</c:v>
                </c:pt>
                <c:pt idx="1047">
                  <c:v>0.35121201388888884</c:v>
                </c:pt>
                <c:pt idx="1048">
                  <c:v>0.35121743055555554</c:v>
                </c:pt>
                <c:pt idx="1049">
                  <c:v>0.35122285879629628</c:v>
                </c:pt>
                <c:pt idx="1050">
                  <c:v>0.35122828703703707</c:v>
                </c:pt>
                <c:pt idx="1051">
                  <c:v>0.35123298611111115</c:v>
                </c:pt>
                <c:pt idx="1052">
                  <c:v>0.35123858796296298</c:v>
                </c:pt>
                <c:pt idx="1053">
                  <c:v>0.35124347222222224</c:v>
                </c:pt>
                <c:pt idx="1054">
                  <c:v>0.35124908564814811</c:v>
                </c:pt>
                <c:pt idx="1055">
                  <c:v>0.3512545138888889</c:v>
                </c:pt>
                <c:pt idx="1056">
                  <c:v>0.35125993055555554</c:v>
                </c:pt>
                <c:pt idx="1057">
                  <c:v>0.35126535879629633</c:v>
                </c:pt>
                <c:pt idx="1058">
                  <c:v>0.35127078703703707</c:v>
                </c:pt>
                <c:pt idx="1059">
                  <c:v>0.35127621527777775</c:v>
                </c:pt>
                <c:pt idx="1060">
                  <c:v>0.35128164351851848</c:v>
                </c:pt>
                <c:pt idx="1061">
                  <c:v>0.35128706018518518</c:v>
                </c:pt>
                <c:pt idx="1062">
                  <c:v>0.35129248842592592</c:v>
                </c:pt>
                <c:pt idx="1063">
                  <c:v>0.35129791666666671</c:v>
                </c:pt>
                <c:pt idx="1064">
                  <c:v>0.3513033333333333</c:v>
                </c:pt>
                <c:pt idx="1065">
                  <c:v>0.35130876157407404</c:v>
                </c:pt>
                <c:pt idx="1066">
                  <c:v>0.35131418981481483</c:v>
                </c:pt>
                <c:pt idx="1067">
                  <c:v>0.35131961805555556</c:v>
                </c:pt>
                <c:pt idx="1068">
                  <c:v>0.3513250462962963</c:v>
                </c:pt>
                <c:pt idx="1069">
                  <c:v>0.35133064814814818</c:v>
                </c:pt>
                <c:pt idx="1070">
                  <c:v>0.35133607638888886</c:v>
                </c:pt>
                <c:pt idx="1071">
                  <c:v>0.35134158564814816</c:v>
                </c:pt>
                <c:pt idx="1072">
                  <c:v>0.35134701388888884</c:v>
                </c:pt>
                <c:pt idx="1073">
                  <c:v>0.35135244212962963</c:v>
                </c:pt>
                <c:pt idx="1074">
                  <c:v>0.35135787037037036</c:v>
                </c:pt>
                <c:pt idx="1075">
                  <c:v>0.35136328703703706</c:v>
                </c:pt>
                <c:pt idx="1076">
                  <c:v>0.3513687152777778</c:v>
                </c:pt>
                <c:pt idx="1077">
                  <c:v>0.35137414351851853</c:v>
                </c:pt>
                <c:pt idx="1078">
                  <c:v>0.35137957175925921</c:v>
                </c:pt>
                <c:pt idx="1079">
                  <c:v>0.35138498842592591</c:v>
                </c:pt>
                <c:pt idx="1080">
                  <c:v>0.35139041666666665</c:v>
                </c:pt>
                <c:pt idx="1081">
                  <c:v>0.35139603009259263</c:v>
                </c:pt>
                <c:pt idx="1082">
                  <c:v>0.35140144675925927</c:v>
                </c:pt>
                <c:pt idx="1083">
                  <c:v>0.35140687499999995</c:v>
                </c:pt>
                <c:pt idx="1084">
                  <c:v>0.35141248842592593</c:v>
                </c:pt>
                <c:pt idx="1085">
                  <c:v>0.35141809027777776</c:v>
                </c:pt>
                <c:pt idx="1086">
                  <c:v>0.35142369212962965</c:v>
                </c:pt>
                <c:pt idx="1087">
                  <c:v>0.35142930555555557</c:v>
                </c:pt>
                <c:pt idx="1088">
                  <c:v>0.3514349074074074</c:v>
                </c:pt>
                <c:pt idx="1089">
                  <c:v>0.35144052083333333</c:v>
                </c:pt>
                <c:pt idx="1090">
                  <c:v>0.35144612268518521</c:v>
                </c:pt>
                <c:pt idx="1091">
                  <c:v>0.35145172453703705</c:v>
                </c:pt>
                <c:pt idx="1092">
                  <c:v>0.35145733796296291</c:v>
                </c:pt>
                <c:pt idx="1093">
                  <c:v>0.35146275462962961</c:v>
                </c:pt>
                <c:pt idx="1094">
                  <c:v>0.35146818287037035</c:v>
                </c:pt>
                <c:pt idx="1095">
                  <c:v>0.35147361111111114</c:v>
                </c:pt>
                <c:pt idx="1096">
                  <c:v>0.35147903935185187</c:v>
                </c:pt>
                <c:pt idx="1097">
                  <c:v>0.35148446759259261</c:v>
                </c:pt>
                <c:pt idx="1098">
                  <c:v>0.35148988425925926</c:v>
                </c:pt>
                <c:pt idx="1099">
                  <c:v>0.35149531249999999</c:v>
                </c:pt>
                <c:pt idx="1100">
                  <c:v>0.35150074074074072</c:v>
                </c:pt>
                <c:pt idx="1101">
                  <c:v>0.35150616898148151</c:v>
                </c:pt>
                <c:pt idx="1102">
                  <c:v>0.35151177083333335</c:v>
                </c:pt>
                <c:pt idx="1103">
                  <c:v>0.35151719907407403</c:v>
                </c:pt>
                <c:pt idx="1104">
                  <c:v>0.35152262731481482</c:v>
                </c:pt>
                <c:pt idx="1105">
                  <c:v>0.35152822916666665</c:v>
                </c:pt>
                <c:pt idx="1106">
                  <c:v>0.35153384259259263</c:v>
                </c:pt>
                <c:pt idx="1107">
                  <c:v>0.35153944444444446</c:v>
                </c:pt>
                <c:pt idx="1108">
                  <c:v>0.35154504629629629</c:v>
                </c:pt>
                <c:pt idx="1109">
                  <c:v>0.35155083333333331</c:v>
                </c:pt>
                <c:pt idx="1110">
                  <c:v>0.35155644675925929</c:v>
                </c:pt>
                <c:pt idx="1111">
                  <c:v>0.35156204861111112</c:v>
                </c:pt>
                <c:pt idx="1112">
                  <c:v>0.35156766203703699</c:v>
                </c:pt>
                <c:pt idx="1113">
                  <c:v>0.35157326388888888</c:v>
                </c:pt>
                <c:pt idx="1114">
                  <c:v>0.35157869212962961</c:v>
                </c:pt>
                <c:pt idx="1115">
                  <c:v>0.35158410879629631</c:v>
                </c:pt>
                <c:pt idx="1116">
                  <c:v>0.35158953703703705</c:v>
                </c:pt>
                <c:pt idx="1117">
                  <c:v>0.35159496527777773</c:v>
                </c:pt>
                <c:pt idx="1118">
                  <c:v>0.35160039351851852</c:v>
                </c:pt>
                <c:pt idx="1119">
                  <c:v>0.35160582175925925</c:v>
                </c:pt>
                <c:pt idx="1120">
                  <c:v>0.35161123842592595</c:v>
                </c:pt>
                <c:pt idx="1121">
                  <c:v>0.35161666666666669</c:v>
                </c:pt>
                <c:pt idx="1122">
                  <c:v>0.35162209490740742</c:v>
                </c:pt>
                <c:pt idx="1123">
                  <c:v>0.3516275231481481</c:v>
                </c:pt>
                <c:pt idx="1124">
                  <c:v>0.3516329398148148</c:v>
                </c:pt>
                <c:pt idx="1125">
                  <c:v>0.35163836805555554</c:v>
                </c:pt>
                <c:pt idx="1126">
                  <c:v>0.35164398148148152</c:v>
                </c:pt>
                <c:pt idx="1127">
                  <c:v>0.35164958333333335</c:v>
                </c:pt>
                <c:pt idx="1128">
                  <c:v>0.35165518518518518</c:v>
                </c:pt>
                <c:pt idx="1129">
                  <c:v>0.3516607986111111</c:v>
                </c:pt>
                <c:pt idx="1130">
                  <c:v>0.35166640046296299</c:v>
                </c:pt>
                <c:pt idx="1131">
                  <c:v>0.35167200231481482</c:v>
                </c:pt>
                <c:pt idx="1132">
                  <c:v>0.35167761574074069</c:v>
                </c:pt>
                <c:pt idx="1133">
                  <c:v>0.35168321759259258</c:v>
                </c:pt>
                <c:pt idx="1134">
                  <c:v>0.3516888310185185</c:v>
                </c:pt>
                <c:pt idx="1135">
                  <c:v>0.3516942476851852</c:v>
                </c:pt>
                <c:pt idx="1136">
                  <c:v>0.35169967592592594</c:v>
                </c:pt>
                <c:pt idx="1137">
                  <c:v>0.35170510416666662</c:v>
                </c:pt>
                <c:pt idx="1138">
                  <c:v>0.35171053240740741</c:v>
                </c:pt>
                <c:pt idx="1139">
                  <c:v>0.35171594907407405</c:v>
                </c:pt>
                <c:pt idx="1140">
                  <c:v>0.35172137731481484</c:v>
                </c:pt>
                <c:pt idx="1141">
                  <c:v>0.35172680555555558</c:v>
                </c:pt>
                <c:pt idx="1142">
                  <c:v>0.35173223379629631</c:v>
                </c:pt>
                <c:pt idx="1143">
                  <c:v>0.35173766203703699</c:v>
                </c:pt>
                <c:pt idx="1144">
                  <c:v>0.35174307870370369</c:v>
                </c:pt>
                <c:pt idx="1145">
                  <c:v>0.35174850694444443</c:v>
                </c:pt>
                <c:pt idx="1146">
                  <c:v>0.35175410879629632</c:v>
                </c:pt>
                <c:pt idx="1147">
                  <c:v>0.35175972222222224</c:v>
                </c:pt>
                <c:pt idx="1148">
                  <c:v>0.35176532407407407</c:v>
                </c:pt>
                <c:pt idx="1149">
                  <c:v>0.35177093749999999</c:v>
                </c:pt>
                <c:pt idx="1150">
                  <c:v>0.35177653935185188</c:v>
                </c:pt>
                <c:pt idx="1151">
                  <c:v>0.3517821527777778</c:v>
                </c:pt>
                <c:pt idx="1152">
                  <c:v>0.35178775462962958</c:v>
                </c:pt>
                <c:pt idx="1153">
                  <c:v>0.35179335648148147</c:v>
                </c:pt>
                <c:pt idx="1154">
                  <c:v>0.35179896990740739</c:v>
                </c:pt>
                <c:pt idx="1155">
                  <c:v>0.35180457175925928</c:v>
                </c:pt>
                <c:pt idx="1156">
                  <c:v>0.35181000000000001</c:v>
                </c:pt>
                <c:pt idx="1157">
                  <c:v>0.35181560185185184</c:v>
                </c:pt>
                <c:pt idx="1158">
                  <c:v>0.35182121527777777</c:v>
                </c:pt>
                <c:pt idx="1159">
                  <c:v>0.3518266435185185</c:v>
                </c:pt>
                <c:pt idx="1160">
                  <c:v>0.3518320601851852</c:v>
                </c:pt>
                <c:pt idx="1161">
                  <c:v>0.35183748842592594</c:v>
                </c:pt>
                <c:pt idx="1162">
                  <c:v>0.35184291666666662</c:v>
                </c:pt>
                <c:pt idx="1163">
                  <c:v>0.35184833333333332</c:v>
                </c:pt>
                <c:pt idx="1164">
                  <c:v>0.35185394675925924</c:v>
                </c:pt>
                <c:pt idx="1165">
                  <c:v>0.35185937500000003</c:v>
                </c:pt>
                <c:pt idx="1166">
                  <c:v>0.35186480324074076</c:v>
                </c:pt>
                <c:pt idx="1167">
                  <c:v>0.35187021990740736</c:v>
                </c:pt>
                <c:pt idx="1168">
                  <c:v>0.35187564814814815</c:v>
                </c:pt>
                <c:pt idx="1169">
                  <c:v>0.35188096064814811</c:v>
                </c:pt>
                <c:pt idx="1170">
                  <c:v>0.3518865625</c:v>
                </c:pt>
                <c:pt idx="1171">
                  <c:v>0.35189216435185183</c:v>
                </c:pt>
                <c:pt idx="1172">
                  <c:v>0.35189777777777781</c:v>
                </c:pt>
                <c:pt idx="1173">
                  <c:v>0.35190482638888887</c:v>
                </c:pt>
                <c:pt idx="1174">
                  <c:v>0.35191043981481479</c:v>
                </c:pt>
                <c:pt idx="1175">
                  <c:v>0.35191604166666668</c:v>
                </c:pt>
                <c:pt idx="1176">
                  <c:v>0.35192164351851857</c:v>
                </c:pt>
                <c:pt idx="1177">
                  <c:v>0.35192725694444443</c:v>
                </c:pt>
                <c:pt idx="1178">
                  <c:v>0.35193285879629627</c:v>
                </c:pt>
                <c:pt idx="1179">
                  <c:v>0.35193847222222224</c:v>
                </c:pt>
                <c:pt idx="1180">
                  <c:v>0.35194407407407408</c:v>
                </c:pt>
                <c:pt idx="1181">
                  <c:v>0.35194967592592591</c:v>
                </c:pt>
                <c:pt idx="1182">
                  <c:v>0.35195528935185183</c:v>
                </c:pt>
                <c:pt idx="1183">
                  <c:v>0.35196083333333333</c:v>
                </c:pt>
                <c:pt idx="1184">
                  <c:v>0.35196626157407412</c:v>
                </c:pt>
                <c:pt idx="1185">
                  <c:v>0.3519716898148148</c:v>
                </c:pt>
                <c:pt idx="1186">
                  <c:v>0.35197711805555554</c:v>
                </c:pt>
                <c:pt idx="1187">
                  <c:v>0.35198254629629627</c:v>
                </c:pt>
                <c:pt idx="1188">
                  <c:v>0.35198814814814816</c:v>
                </c:pt>
                <c:pt idx="1189">
                  <c:v>0.3519935763888889</c:v>
                </c:pt>
                <c:pt idx="1190">
                  <c:v>0.35199900462962957</c:v>
                </c:pt>
                <c:pt idx="1191">
                  <c:v>0.35200442129629628</c:v>
                </c:pt>
                <c:pt idx="1192">
                  <c:v>0.35200984953703701</c:v>
                </c:pt>
                <c:pt idx="1193">
                  <c:v>0.3520152777777778</c:v>
                </c:pt>
                <c:pt idx="1194">
                  <c:v>0.35202070601851854</c:v>
                </c:pt>
                <c:pt idx="1195">
                  <c:v>0.35202612268518524</c:v>
                </c:pt>
                <c:pt idx="1196">
                  <c:v>0.35203155092592592</c:v>
                </c:pt>
                <c:pt idx="1197">
                  <c:v>0.35203716435185184</c:v>
                </c:pt>
                <c:pt idx="1198">
                  <c:v>0.35204359953703701</c:v>
                </c:pt>
                <c:pt idx="1199">
                  <c:v>0.35204938657407409</c:v>
                </c:pt>
                <c:pt idx="1200">
                  <c:v>0.35205484953703703</c:v>
                </c:pt>
                <c:pt idx="1201">
                  <c:v>0.3520606018518519</c:v>
                </c:pt>
                <c:pt idx="1202">
                  <c:v>0.35206621527777776</c:v>
                </c:pt>
                <c:pt idx="1203">
                  <c:v>0.35207181712962959</c:v>
                </c:pt>
                <c:pt idx="1204">
                  <c:v>0.35207741898148148</c:v>
                </c:pt>
                <c:pt idx="1205">
                  <c:v>0.3520830324074074</c:v>
                </c:pt>
                <c:pt idx="1206">
                  <c:v>0.35208863425925929</c:v>
                </c:pt>
                <c:pt idx="1207">
                  <c:v>0.35209424768518516</c:v>
                </c:pt>
                <c:pt idx="1208">
                  <c:v>0.35209966435185186</c:v>
                </c:pt>
                <c:pt idx="1209">
                  <c:v>0.35210509259259259</c:v>
                </c:pt>
                <c:pt idx="1210">
                  <c:v>0.35211052083333333</c:v>
                </c:pt>
                <c:pt idx="1211">
                  <c:v>0.35211594907407412</c:v>
                </c:pt>
                <c:pt idx="1212">
                  <c:v>0.35212136574074071</c:v>
                </c:pt>
                <c:pt idx="1213">
                  <c:v>0.35212690972222221</c:v>
                </c:pt>
                <c:pt idx="1214">
                  <c:v>0.352132337962963</c:v>
                </c:pt>
                <c:pt idx="1215">
                  <c:v>0.3521377546296296</c:v>
                </c:pt>
                <c:pt idx="1216">
                  <c:v>0.35214318287037033</c:v>
                </c:pt>
                <c:pt idx="1217">
                  <c:v>0.35214861111111112</c:v>
                </c:pt>
                <c:pt idx="1218">
                  <c:v>0.35215403935185186</c:v>
                </c:pt>
                <c:pt idx="1219">
                  <c:v>0.35215945601851856</c:v>
                </c:pt>
                <c:pt idx="1220">
                  <c:v>0.35216506944444448</c:v>
                </c:pt>
                <c:pt idx="1221">
                  <c:v>0.35217067129629626</c:v>
                </c:pt>
                <c:pt idx="1222">
                  <c:v>0.35217628472222223</c:v>
                </c:pt>
                <c:pt idx="1223">
                  <c:v>0.35218196759259257</c:v>
                </c:pt>
                <c:pt idx="1224">
                  <c:v>0.35218756944444446</c:v>
                </c:pt>
                <c:pt idx="1225">
                  <c:v>0.35219318287037038</c:v>
                </c:pt>
                <c:pt idx="1226">
                  <c:v>0.35219878472222227</c:v>
                </c:pt>
                <c:pt idx="1227">
                  <c:v>0.35220439814814813</c:v>
                </c:pt>
                <c:pt idx="1228">
                  <c:v>0.35220981481481478</c:v>
                </c:pt>
                <c:pt idx="1229">
                  <c:v>0.35221537037037037</c:v>
                </c:pt>
                <c:pt idx="1230">
                  <c:v>0.35222079861111116</c:v>
                </c:pt>
                <c:pt idx="1231">
                  <c:v>0.35222622685185184</c:v>
                </c:pt>
                <c:pt idx="1232">
                  <c:v>0.35223164351851849</c:v>
                </c:pt>
                <c:pt idx="1233">
                  <c:v>0.35223707175925928</c:v>
                </c:pt>
                <c:pt idx="1234">
                  <c:v>0.35224250000000001</c:v>
                </c:pt>
                <c:pt idx="1235">
                  <c:v>0.35224792824074075</c:v>
                </c:pt>
                <c:pt idx="1236">
                  <c:v>0.3522533449074074</c:v>
                </c:pt>
                <c:pt idx="1237">
                  <c:v>0.35225877314814813</c:v>
                </c:pt>
                <c:pt idx="1238">
                  <c:v>0.35226420138888886</c:v>
                </c:pt>
                <c:pt idx="1239">
                  <c:v>0.35226962962962965</c:v>
                </c:pt>
                <c:pt idx="1240">
                  <c:v>0.3522750462962963</c:v>
                </c:pt>
                <c:pt idx="1241">
                  <c:v>0.35228065972222228</c:v>
                </c:pt>
                <c:pt idx="1242">
                  <c:v>0.35228626157407406</c:v>
                </c:pt>
                <c:pt idx="1243">
                  <c:v>0.35229187499999998</c:v>
                </c:pt>
                <c:pt idx="1244">
                  <c:v>0.35229747685185187</c:v>
                </c:pt>
                <c:pt idx="1245">
                  <c:v>0.35230307870370375</c:v>
                </c:pt>
                <c:pt idx="1246">
                  <c:v>0.35230869212962962</c:v>
                </c:pt>
                <c:pt idx="1247">
                  <c:v>0.35231429398148145</c:v>
                </c:pt>
                <c:pt idx="1248">
                  <c:v>0.35231990740740743</c:v>
                </c:pt>
                <c:pt idx="1249">
                  <c:v>0.35232550925925926</c:v>
                </c:pt>
                <c:pt idx="1250">
                  <c:v>0.35233112268518524</c:v>
                </c:pt>
                <c:pt idx="1251">
                  <c:v>0.35233653935185183</c:v>
                </c:pt>
                <c:pt idx="1252">
                  <c:v>0.35234196759259256</c:v>
                </c:pt>
                <c:pt idx="1253">
                  <c:v>0.35234739583333335</c:v>
                </c:pt>
                <c:pt idx="1254">
                  <c:v>0.3523528125</c:v>
                </c:pt>
                <c:pt idx="1255">
                  <c:v>0.35235824074074079</c:v>
                </c:pt>
                <c:pt idx="1256">
                  <c:v>0.35236366898148147</c:v>
                </c:pt>
                <c:pt idx="1257">
                  <c:v>0.35236909722222221</c:v>
                </c:pt>
                <c:pt idx="1258">
                  <c:v>0.35237469907407409</c:v>
                </c:pt>
                <c:pt idx="1259">
                  <c:v>0.35238012731481483</c:v>
                </c:pt>
                <c:pt idx="1260">
                  <c:v>0.35238555555555556</c:v>
                </c:pt>
                <c:pt idx="1261">
                  <c:v>0.35239097222222221</c:v>
                </c:pt>
                <c:pt idx="1262">
                  <c:v>0.35239658564814813</c:v>
                </c:pt>
                <c:pt idx="1263">
                  <c:v>0.35240218750000002</c:v>
                </c:pt>
                <c:pt idx="1264">
                  <c:v>0.35240834490740741</c:v>
                </c:pt>
                <c:pt idx="1265">
                  <c:v>0.35241413194444443</c:v>
                </c:pt>
                <c:pt idx="1266">
                  <c:v>0.35241991898148145</c:v>
                </c:pt>
                <c:pt idx="1267">
                  <c:v>0.35242570601851853</c:v>
                </c:pt>
                <c:pt idx="1268">
                  <c:v>0.35243130787037041</c:v>
                </c:pt>
                <c:pt idx="1269">
                  <c:v>0.35243690972222219</c:v>
                </c:pt>
                <c:pt idx="1270">
                  <c:v>0.35244252314814811</c:v>
                </c:pt>
                <c:pt idx="1271">
                  <c:v>0.352448125</c:v>
                </c:pt>
                <c:pt idx="1272">
                  <c:v>0.35245391203703708</c:v>
                </c:pt>
                <c:pt idx="1273">
                  <c:v>0.35245969907407404</c:v>
                </c:pt>
                <c:pt idx="1274">
                  <c:v>0.3524656712962963</c:v>
                </c:pt>
                <c:pt idx="1275">
                  <c:v>0.35247164351851851</c:v>
                </c:pt>
                <c:pt idx="1276">
                  <c:v>0.35247760416666668</c:v>
                </c:pt>
                <c:pt idx="1277">
                  <c:v>0.3524833912037037</c:v>
                </c:pt>
                <c:pt idx="1278">
                  <c:v>0.35248917824074072</c:v>
                </c:pt>
                <c:pt idx="1279">
                  <c:v>0.35249496527777779</c:v>
                </c:pt>
                <c:pt idx="1280">
                  <c:v>0.35250075231481476</c:v>
                </c:pt>
                <c:pt idx="1281">
                  <c:v>0.35250653935185183</c:v>
                </c:pt>
                <c:pt idx="1282">
                  <c:v>0.35251215277777775</c:v>
                </c:pt>
                <c:pt idx="1283">
                  <c:v>0.35251775462962964</c:v>
                </c:pt>
                <c:pt idx="1284">
                  <c:v>0.35252335648148153</c:v>
                </c:pt>
                <c:pt idx="1285">
                  <c:v>0.3525289699074074</c:v>
                </c:pt>
                <c:pt idx="1286">
                  <c:v>0.35253457175925923</c:v>
                </c:pt>
                <c:pt idx="1287">
                  <c:v>0.35254018518518521</c:v>
                </c:pt>
                <c:pt idx="1288">
                  <c:v>0.35254597222222223</c:v>
                </c:pt>
                <c:pt idx="1289">
                  <c:v>0.35255175925925925</c:v>
                </c:pt>
                <c:pt idx="1290">
                  <c:v>0.35255736111111108</c:v>
                </c:pt>
                <c:pt idx="1291">
                  <c:v>0.35256297453703705</c:v>
                </c:pt>
                <c:pt idx="1292">
                  <c:v>0.35256857638888889</c:v>
                </c:pt>
                <c:pt idx="1293">
                  <c:v>0.35257417824074078</c:v>
                </c:pt>
                <c:pt idx="1294">
                  <c:v>0.35257979166666664</c:v>
                </c:pt>
                <c:pt idx="1295">
                  <c:v>0.35258575231481482</c:v>
                </c:pt>
                <c:pt idx="1296">
                  <c:v>0.35259136574074074</c:v>
                </c:pt>
                <c:pt idx="1297">
                  <c:v>0.35259696759259262</c:v>
                </c:pt>
                <c:pt idx="1298">
                  <c:v>0.35260258101851849</c:v>
                </c:pt>
                <c:pt idx="1299">
                  <c:v>0.35260818287037038</c:v>
                </c:pt>
                <c:pt idx="1300">
                  <c:v>0.35261378472222221</c:v>
                </c:pt>
                <c:pt idx="1301">
                  <c:v>0.35261939814814819</c:v>
                </c:pt>
                <c:pt idx="1302">
                  <c:v>0.35262499999999997</c:v>
                </c:pt>
                <c:pt idx="1303">
                  <c:v>0.35263061342592589</c:v>
                </c:pt>
                <c:pt idx="1304">
                  <c:v>0.35263621527777778</c:v>
                </c:pt>
                <c:pt idx="1305">
                  <c:v>0.35264181712962966</c:v>
                </c:pt>
                <c:pt idx="1306">
                  <c:v>0.35264743055555559</c:v>
                </c:pt>
                <c:pt idx="1307">
                  <c:v>0.35265303240740736</c:v>
                </c:pt>
                <c:pt idx="1308">
                  <c:v>0.35265864583333334</c:v>
                </c:pt>
                <c:pt idx="1309">
                  <c:v>0.35266424768518517</c:v>
                </c:pt>
                <c:pt idx="1310">
                  <c:v>0.35267003472222225</c:v>
                </c:pt>
                <c:pt idx="1311">
                  <c:v>0.35267563657407403</c:v>
                </c:pt>
                <c:pt idx="1312">
                  <c:v>0.35268125</c:v>
                </c:pt>
                <c:pt idx="1313">
                  <c:v>0.35268685185185183</c:v>
                </c:pt>
                <c:pt idx="1314">
                  <c:v>0.35269246527777781</c:v>
                </c:pt>
                <c:pt idx="1315">
                  <c:v>0.35269806712962964</c:v>
                </c:pt>
                <c:pt idx="1316">
                  <c:v>0.35270366898148148</c:v>
                </c:pt>
                <c:pt idx="1317">
                  <c:v>0.3527092824074074</c:v>
                </c:pt>
                <c:pt idx="1318">
                  <c:v>0.35271488425925929</c:v>
                </c:pt>
                <c:pt idx="1319">
                  <c:v>0.35272067129629631</c:v>
                </c:pt>
                <c:pt idx="1320">
                  <c:v>0.35272645833333333</c:v>
                </c:pt>
                <c:pt idx="1321">
                  <c:v>0.35273207175925925</c:v>
                </c:pt>
                <c:pt idx="1322">
                  <c:v>0.35273767361111114</c:v>
                </c:pt>
                <c:pt idx="1323">
                  <c:v>0.35274327546296297</c:v>
                </c:pt>
                <c:pt idx="1324">
                  <c:v>0.35274888888888895</c:v>
                </c:pt>
                <c:pt idx="1325">
                  <c:v>0.35275449074074072</c:v>
                </c:pt>
                <c:pt idx="1326">
                  <c:v>0.35276010416666664</c:v>
                </c:pt>
                <c:pt idx="1327">
                  <c:v>0.35276570601851853</c:v>
                </c:pt>
                <c:pt idx="1328">
                  <c:v>0.35277130787037042</c:v>
                </c:pt>
                <c:pt idx="1329">
                  <c:v>0.3527767361111111</c:v>
                </c:pt>
                <c:pt idx="1330">
                  <c:v>0.35278216435185183</c:v>
                </c:pt>
                <c:pt idx="1331">
                  <c:v>0.35278776620370372</c:v>
                </c:pt>
                <c:pt idx="1332">
                  <c:v>0.35279337962962964</c:v>
                </c:pt>
                <c:pt idx="1333">
                  <c:v>0.35279898148148153</c:v>
                </c:pt>
                <c:pt idx="1334">
                  <c:v>0.35280458333333331</c:v>
                </c:pt>
                <c:pt idx="1335">
                  <c:v>0.35281019675925923</c:v>
                </c:pt>
                <c:pt idx="1336">
                  <c:v>0.35281579861111112</c:v>
                </c:pt>
                <c:pt idx="1337">
                  <c:v>0.35282141203703704</c:v>
                </c:pt>
                <c:pt idx="1338">
                  <c:v>0.35282701388888887</c:v>
                </c:pt>
                <c:pt idx="1339">
                  <c:v>0.35283261574074071</c:v>
                </c:pt>
                <c:pt idx="1340">
                  <c:v>0.35283822916666668</c:v>
                </c:pt>
                <c:pt idx="1341">
                  <c:v>0.35284383101851852</c:v>
                </c:pt>
                <c:pt idx="1342">
                  <c:v>0.35284944444444449</c:v>
                </c:pt>
                <c:pt idx="1343">
                  <c:v>0.35285504629629627</c:v>
                </c:pt>
                <c:pt idx="1344">
                  <c:v>0.35286064814814816</c:v>
                </c:pt>
                <c:pt idx="1345">
                  <c:v>0.35286626157407408</c:v>
                </c:pt>
                <c:pt idx="1346">
                  <c:v>0.35287186342592597</c:v>
                </c:pt>
                <c:pt idx="1347">
                  <c:v>0.35287747685185183</c:v>
                </c:pt>
                <c:pt idx="1348">
                  <c:v>0.35288307870370367</c:v>
                </c:pt>
                <c:pt idx="1349">
                  <c:v>0.35288868055555556</c:v>
                </c:pt>
                <c:pt idx="1350">
                  <c:v>0.35289429398148148</c:v>
                </c:pt>
                <c:pt idx="1351">
                  <c:v>0.35290008101851855</c:v>
                </c:pt>
                <c:pt idx="1352">
                  <c:v>0.35290568287037033</c:v>
                </c:pt>
                <c:pt idx="1353">
                  <c:v>0.35291129629629631</c:v>
                </c:pt>
                <c:pt idx="1354">
                  <c:v>0.35291870370370365</c:v>
                </c:pt>
                <c:pt idx="1355">
                  <c:v>0.35292431712962963</c:v>
                </c:pt>
                <c:pt idx="1356">
                  <c:v>0.35292991898148146</c:v>
                </c:pt>
                <c:pt idx="1357">
                  <c:v>0.35293552083333335</c:v>
                </c:pt>
                <c:pt idx="1358">
                  <c:v>0.35294113425925927</c:v>
                </c:pt>
                <c:pt idx="1359">
                  <c:v>0.3529467361111111</c:v>
                </c:pt>
                <c:pt idx="1360">
                  <c:v>0.35295252314814812</c:v>
                </c:pt>
                <c:pt idx="1361">
                  <c:v>0.3529581365740741</c:v>
                </c:pt>
                <c:pt idx="1362">
                  <c:v>0.35296355324074075</c:v>
                </c:pt>
                <c:pt idx="1363">
                  <c:v>0.35296934027777777</c:v>
                </c:pt>
                <c:pt idx="1364">
                  <c:v>0.35297513888888887</c:v>
                </c:pt>
                <c:pt idx="1365">
                  <c:v>0.35298074074074076</c:v>
                </c:pt>
                <c:pt idx="1366">
                  <c:v>0.35298652777777778</c:v>
                </c:pt>
                <c:pt idx="1367">
                  <c:v>0.35299212962962961</c:v>
                </c:pt>
                <c:pt idx="1368">
                  <c:v>0.35299774305555554</c:v>
                </c:pt>
                <c:pt idx="1369">
                  <c:v>0.35300334490740742</c:v>
                </c:pt>
                <c:pt idx="1370">
                  <c:v>0.35300895833333334</c:v>
                </c:pt>
                <c:pt idx="1371">
                  <c:v>0.35301474537037042</c:v>
                </c:pt>
                <c:pt idx="1372">
                  <c:v>0.3530203472222222</c:v>
                </c:pt>
                <c:pt idx="1373">
                  <c:v>0.35302613425925927</c:v>
                </c:pt>
                <c:pt idx="1374">
                  <c:v>0.35303192129629629</c:v>
                </c:pt>
                <c:pt idx="1375">
                  <c:v>0.35303770833333337</c:v>
                </c:pt>
                <c:pt idx="1376">
                  <c:v>0.35304349537037033</c:v>
                </c:pt>
                <c:pt idx="1377">
                  <c:v>0.35304928240740741</c:v>
                </c:pt>
                <c:pt idx="1378">
                  <c:v>0.35305479166666665</c:v>
                </c:pt>
                <c:pt idx="1379">
                  <c:v>0.35306040509259257</c:v>
                </c:pt>
                <c:pt idx="1380">
                  <c:v>0.35306619212962964</c:v>
                </c:pt>
                <c:pt idx="1381">
                  <c:v>0.35307179398148153</c:v>
                </c:pt>
                <c:pt idx="1382">
                  <c:v>0.35307739583333331</c:v>
                </c:pt>
                <c:pt idx="1383">
                  <c:v>0.35308300925925923</c:v>
                </c:pt>
                <c:pt idx="1384">
                  <c:v>0.35308861111111112</c:v>
                </c:pt>
                <c:pt idx="1385">
                  <c:v>0.35309422453703704</c:v>
                </c:pt>
                <c:pt idx="1386">
                  <c:v>0.35309982638888887</c:v>
                </c:pt>
                <c:pt idx="1387">
                  <c:v>0.3531054282407407</c:v>
                </c:pt>
                <c:pt idx="1388">
                  <c:v>0.35311104166666668</c:v>
                </c:pt>
                <c:pt idx="1389">
                  <c:v>0.35311664351851851</c:v>
                </c:pt>
                <c:pt idx="1390">
                  <c:v>0.35312225694444449</c:v>
                </c:pt>
                <c:pt idx="1391">
                  <c:v>0.35312785879629627</c:v>
                </c:pt>
                <c:pt idx="1392">
                  <c:v>0.35313346064814816</c:v>
                </c:pt>
                <c:pt idx="1393">
                  <c:v>0.35313907407407408</c:v>
                </c:pt>
                <c:pt idx="1394">
                  <c:v>0.35314467592592597</c:v>
                </c:pt>
                <c:pt idx="1395">
                  <c:v>0.35315028935185189</c:v>
                </c:pt>
                <c:pt idx="1396">
                  <c:v>0.35315589120370366</c:v>
                </c:pt>
                <c:pt idx="1397">
                  <c:v>0.35316149305555555</c:v>
                </c:pt>
                <c:pt idx="1398">
                  <c:v>0.35316710648148147</c:v>
                </c:pt>
                <c:pt idx="1399">
                  <c:v>0.35317270833333336</c:v>
                </c:pt>
                <c:pt idx="1400">
                  <c:v>0.35317831018518514</c:v>
                </c:pt>
                <c:pt idx="1401">
                  <c:v>0.35318392361111112</c:v>
                </c:pt>
                <c:pt idx="1402">
                  <c:v>0.35318952546296295</c:v>
                </c:pt>
                <c:pt idx="1403">
                  <c:v>0.35319513888888893</c:v>
                </c:pt>
                <c:pt idx="1404">
                  <c:v>0.35320074074074076</c:v>
                </c:pt>
                <c:pt idx="1405">
                  <c:v>0.35320634259259259</c:v>
                </c:pt>
                <c:pt idx="1406">
                  <c:v>0.35321195601851851</c:v>
                </c:pt>
                <c:pt idx="1407">
                  <c:v>0.3532175578703704</c:v>
                </c:pt>
                <c:pt idx="1408">
                  <c:v>0.35322317129629632</c:v>
                </c:pt>
                <c:pt idx="1409">
                  <c:v>0.35322895833333329</c:v>
                </c:pt>
                <c:pt idx="1410">
                  <c:v>0.35323456018518518</c:v>
                </c:pt>
                <c:pt idx="1411">
                  <c:v>0.35324034722222225</c:v>
                </c:pt>
                <c:pt idx="1412">
                  <c:v>0.35324613425925927</c:v>
                </c:pt>
                <c:pt idx="1413">
                  <c:v>0.35325192129629629</c:v>
                </c:pt>
                <c:pt idx="1414">
                  <c:v>0.35325770833333331</c:v>
                </c:pt>
                <c:pt idx="1415">
                  <c:v>0.35326349537037038</c:v>
                </c:pt>
                <c:pt idx="1416">
                  <c:v>0.35326928240740746</c:v>
                </c:pt>
                <c:pt idx="1417">
                  <c:v>0.35327489583333332</c:v>
                </c:pt>
                <c:pt idx="1418">
                  <c:v>0.35328049768518516</c:v>
                </c:pt>
                <c:pt idx="1419">
                  <c:v>0.35328609953703705</c:v>
                </c:pt>
                <c:pt idx="1420">
                  <c:v>0.35329171296296297</c:v>
                </c:pt>
                <c:pt idx="1421">
                  <c:v>0.3532973148148148</c:v>
                </c:pt>
                <c:pt idx="1422">
                  <c:v>0.35330292824074072</c:v>
                </c:pt>
                <c:pt idx="1423">
                  <c:v>0.35330853009259261</c:v>
                </c:pt>
                <c:pt idx="1424">
                  <c:v>0.35331414351851853</c:v>
                </c:pt>
                <c:pt idx="1425">
                  <c:v>0.35331974537037042</c:v>
                </c:pt>
                <c:pt idx="1426">
                  <c:v>0.3533253472222222</c:v>
                </c:pt>
                <c:pt idx="1427">
                  <c:v>0.35333096064814812</c:v>
                </c:pt>
                <c:pt idx="1428">
                  <c:v>0.35333656250000001</c:v>
                </c:pt>
                <c:pt idx="1429">
                  <c:v>0.3533421643518519</c:v>
                </c:pt>
                <c:pt idx="1430">
                  <c:v>0.35334777777777776</c:v>
                </c:pt>
                <c:pt idx="1431">
                  <c:v>0.35335337962962959</c:v>
                </c:pt>
                <c:pt idx="1432">
                  <c:v>0.35335899305555557</c:v>
                </c:pt>
                <c:pt idx="1433">
                  <c:v>0.3533645949074074</c:v>
                </c:pt>
                <c:pt idx="1434">
                  <c:v>0.35337019675925929</c:v>
                </c:pt>
                <c:pt idx="1435">
                  <c:v>0.35337581018518516</c:v>
                </c:pt>
                <c:pt idx="1436">
                  <c:v>0.35338141203703705</c:v>
                </c:pt>
                <c:pt idx="1437">
                  <c:v>0.35339841435185182</c:v>
                </c:pt>
                <c:pt idx="1438">
                  <c:v>0.35340401620370371</c:v>
                </c:pt>
                <c:pt idx="1439">
                  <c:v>0.35340962962962963</c:v>
                </c:pt>
                <c:pt idx="1440">
                  <c:v>0.35341523148148152</c:v>
                </c:pt>
                <c:pt idx="1441">
                  <c:v>0.35342084490740744</c:v>
                </c:pt>
                <c:pt idx="1442">
                  <c:v>0.35342644675925922</c:v>
                </c:pt>
                <c:pt idx="1443">
                  <c:v>0.3534320486111111</c:v>
                </c:pt>
                <c:pt idx="1444">
                  <c:v>0.35343766203703703</c:v>
                </c:pt>
                <c:pt idx="1445">
                  <c:v>0.35344326388888891</c:v>
                </c:pt>
                <c:pt idx="1446">
                  <c:v>0.35344887731481478</c:v>
                </c:pt>
                <c:pt idx="1447">
                  <c:v>0.35345447916666667</c:v>
                </c:pt>
                <c:pt idx="1448">
                  <c:v>0.3534600810185185</c:v>
                </c:pt>
                <c:pt idx="1449">
                  <c:v>0.35346569444444448</c:v>
                </c:pt>
                <c:pt idx="1450">
                  <c:v>0.3534714814814815</c:v>
                </c:pt>
                <c:pt idx="1451">
                  <c:v>0.35347708333333333</c:v>
                </c:pt>
                <c:pt idx="1452">
                  <c:v>0.35348287037037035</c:v>
                </c:pt>
                <c:pt idx="1453">
                  <c:v>0.35348865740740743</c:v>
                </c:pt>
                <c:pt idx="1454">
                  <c:v>0.35349427083333335</c:v>
                </c:pt>
                <c:pt idx="1455">
                  <c:v>0.35349987268518518</c:v>
                </c:pt>
                <c:pt idx="1456">
                  <c:v>0.3535056597222222</c:v>
                </c:pt>
                <c:pt idx="1457">
                  <c:v>0.35351120370370365</c:v>
                </c:pt>
                <c:pt idx="1458">
                  <c:v>0.35351680555555554</c:v>
                </c:pt>
                <c:pt idx="1459">
                  <c:v>0.35352241898148146</c:v>
                </c:pt>
                <c:pt idx="1460">
                  <c:v>0.35352802083333335</c:v>
                </c:pt>
                <c:pt idx="1461">
                  <c:v>0.35353363425925927</c:v>
                </c:pt>
                <c:pt idx="1462">
                  <c:v>0.3535392361111111</c:v>
                </c:pt>
                <c:pt idx="1463">
                  <c:v>0.35354483796296293</c:v>
                </c:pt>
                <c:pt idx="1464">
                  <c:v>0.35355045138888891</c:v>
                </c:pt>
                <c:pt idx="1465">
                  <c:v>0.35355605324074074</c:v>
                </c:pt>
                <c:pt idx="1466">
                  <c:v>0.35356166666666672</c:v>
                </c:pt>
                <c:pt idx="1467">
                  <c:v>0.3535672685185185</c:v>
                </c:pt>
                <c:pt idx="1468">
                  <c:v>0.35357305555555557</c:v>
                </c:pt>
                <c:pt idx="1469">
                  <c:v>0.3535786574074074</c:v>
                </c:pt>
                <c:pt idx="1470">
                  <c:v>0.35358427083333338</c:v>
                </c:pt>
                <c:pt idx="1471">
                  <c:v>0.35358987268518516</c:v>
                </c:pt>
                <c:pt idx="1472">
                  <c:v>0.35359548611111108</c:v>
                </c:pt>
                <c:pt idx="1473">
                  <c:v>0.35360108796296297</c:v>
                </c:pt>
                <c:pt idx="1474">
                  <c:v>0.35360668981481486</c:v>
                </c:pt>
                <c:pt idx="1475">
                  <c:v>0.35361230324074072</c:v>
                </c:pt>
                <c:pt idx="1476">
                  <c:v>0.35361790509259255</c:v>
                </c:pt>
                <c:pt idx="1477">
                  <c:v>0.35362351851851853</c:v>
                </c:pt>
                <c:pt idx="1478">
                  <c:v>0.35362930555555555</c:v>
                </c:pt>
                <c:pt idx="1479">
                  <c:v>0.35363490740740744</c:v>
                </c:pt>
                <c:pt idx="1480">
                  <c:v>0.3536406944444444</c:v>
                </c:pt>
                <c:pt idx="1481">
                  <c:v>0.35364648148148148</c:v>
                </c:pt>
                <c:pt idx="1482">
                  <c:v>0.35365208333333337</c:v>
                </c:pt>
                <c:pt idx="1483">
                  <c:v>0.35365787037037039</c:v>
                </c:pt>
                <c:pt idx="1484">
                  <c:v>0.35366366898148144</c:v>
                </c:pt>
                <c:pt idx="1485">
                  <c:v>0.35367107638888889</c:v>
                </c:pt>
                <c:pt idx="1486">
                  <c:v>0.35367668981481487</c:v>
                </c:pt>
                <c:pt idx="1487">
                  <c:v>0.35368229166666665</c:v>
                </c:pt>
                <c:pt idx="1488">
                  <c:v>0.35368789351851854</c:v>
                </c:pt>
                <c:pt idx="1489">
                  <c:v>0.35369350694444446</c:v>
                </c:pt>
                <c:pt idx="1490">
                  <c:v>0.35369910879629635</c:v>
                </c:pt>
                <c:pt idx="1491">
                  <c:v>0.35370472222222221</c:v>
                </c:pt>
                <c:pt idx="1492">
                  <c:v>0.35371032407407405</c:v>
                </c:pt>
                <c:pt idx="1493">
                  <c:v>0.35371611111111112</c:v>
                </c:pt>
                <c:pt idx="1494">
                  <c:v>0.35372171296296301</c:v>
                </c:pt>
                <c:pt idx="1495">
                  <c:v>0.35372732638888887</c:v>
                </c:pt>
                <c:pt idx="1496">
                  <c:v>0.35373292824074071</c:v>
                </c:pt>
                <c:pt idx="1497">
                  <c:v>0.35373871527777778</c:v>
                </c:pt>
                <c:pt idx="1498">
                  <c:v>0.35374450231481486</c:v>
                </c:pt>
                <c:pt idx="1499">
                  <c:v>0.35375028935185182</c:v>
                </c:pt>
                <c:pt idx="1500">
                  <c:v>0.35375590277777774</c:v>
                </c:pt>
                <c:pt idx="1501">
                  <c:v>0.35376168981481482</c:v>
                </c:pt>
                <c:pt idx="1502">
                  <c:v>0.35376729166666671</c:v>
                </c:pt>
                <c:pt idx="1503">
                  <c:v>0.35377307870370367</c:v>
                </c:pt>
                <c:pt idx="1504">
                  <c:v>0.35377886574074074</c:v>
                </c:pt>
                <c:pt idx="1505">
                  <c:v>0.35378446759259258</c:v>
                </c:pt>
                <c:pt idx="1506">
                  <c:v>0.35379026620370374</c:v>
                </c:pt>
                <c:pt idx="1507">
                  <c:v>0.3537960532407407</c:v>
                </c:pt>
                <c:pt idx="1508">
                  <c:v>0.35380184027777778</c:v>
                </c:pt>
                <c:pt idx="1509">
                  <c:v>0.3538076273148148</c:v>
                </c:pt>
                <c:pt idx="1510">
                  <c:v>0.35381341435185187</c:v>
                </c:pt>
                <c:pt idx="1511">
                  <c:v>0.35381920138888884</c:v>
                </c:pt>
                <c:pt idx="1512">
                  <c:v>0.35382480324074073</c:v>
                </c:pt>
                <c:pt idx="1513">
                  <c:v>0.35383040509259261</c:v>
                </c:pt>
                <c:pt idx="1514">
                  <c:v>0.35383619212962963</c:v>
                </c:pt>
                <c:pt idx="1515">
                  <c:v>0.35384197916666665</c:v>
                </c:pt>
                <c:pt idx="1516">
                  <c:v>0.35384776620370367</c:v>
                </c:pt>
                <c:pt idx="1517">
                  <c:v>0.35385355324074075</c:v>
                </c:pt>
                <c:pt idx="1518">
                  <c:v>0.35385916666666667</c:v>
                </c:pt>
                <c:pt idx="1519">
                  <c:v>0.35386495370370369</c:v>
                </c:pt>
                <c:pt idx="1520">
                  <c:v>0.35387055555555552</c:v>
                </c:pt>
                <c:pt idx="1521">
                  <c:v>0.3538763425925926</c:v>
                </c:pt>
                <c:pt idx="1522">
                  <c:v>0.35388212962962967</c:v>
                </c:pt>
                <c:pt idx="1523">
                  <c:v>0.35388791666666664</c:v>
                </c:pt>
                <c:pt idx="1524">
                  <c:v>0.35389353009259256</c:v>
                </c:pt>
                <c:pt idx="1525">
                  <c:v>0.35389913194444444</c:v>
                </c:pt>
                <c:pt idx="1526">
                  <c:v>0.35390474537037037</c:v>
                </c:pt>
                <c:pt idx="1527">
                  <c:v>0.35391034722222225</c:v>
                </c:pt>
                <c:pt idx="1528">
                  <c:v>0.35391613425925922</c:v>
                </c:pt>
                <c:pt idx="1529">
                  <c:v>0.35392173611111111</c:v>
                </c:pt>
                <c:pt idx="1530">
                  <c:v>0.35392734953703703</c:v>
                </c:pt>
                <c:pt idx="1531">
                  <c:v>0.35393295138888892</c:v>
                </c:pt>
                <c:pt idx="1532">
                  <c:v>0.35393856481481478</c:v>
                </c:pt>
                <c:pt idx="1533">
                  <c:v>0.35394416666666667</c:v>
                </c:pt>
                <c:pt idx="1534">
                  <c:v>0.35394995370370369</c:v>
                </c:pt>
                <c:pt idx="1535">
                  <c:v>0.35395555555555558</c:v>
                </c:pt>
                <c:pt idx="1536">
                  <c:v>0.3539611689814815</c:v>
                </c:pt>
                <c:pt idx="1537">
                  <c:v>0.35396677083333333</c:v>
                </c:pt>
                <c:pt idx="1538">
                  <c:v>0.35397238425925925</c:v>
                </c:pt>
                <c:pt idx="1539">
                  <c:v>0.35397817129629633</c:v>
                </c:pt>
                <c:pt idx="1540">
                  <c:v>0.35398377314814816</c:v>
                </c:pt>
                <c:pt idx="1541">
                  <c:v>0.35398938657407403</c:v>
                </c:pt>
                <c:pt idx="1542">
                  <c:v>0.35399498842592592</c:v>
                </c:pt>
                <c:pt idx="1543">
                  <c:v>0.3540005902777778</c:v>
                </c:pt>
                <c:pt idx="1544">
                  <c:v>0.35400620370370373</c:v>
                </c:pt>
                <c:pt idx="1545">
                  <c:v>0.3540118055555555</c:v>
                </c:pt>
                <c:pt idx="1546">
                  <c:v>0.35401741898148148</c:v>
                </c:pt>
                <c:pt idx="1547">
                  <c:v>0.35402302083333331</c:v>
                </c:pt>
                <c:pt idx="1548">
                  <c:v>0.3540286226851852</c:v>
                </c:pt>
                <c:pt idx="1549">
                  <c:v>0.35403423611111112</c:v>
                </c:pt>
                <c:pt idx="1550">
                  <c:v>0.35404002314814814</c:v>
                </c:pt>
                <c:pt idx="1551">
                  <c:v>0.35404581018518516</c:v>
                </c:pt>
                <c:pt idx="1552">
                  <c:v>0.35405331018518521</c:v>
                </c:pt>
                <c:pt idx="1553">
                  <c:v>0.35405909722222223</c:v>
                </c:pt>
                <c:pt idx="1554">
                  <c:v>0.35406488425925925</c:v>
                </c:pt>
                <c:pt idx="1555">
                  <c:v>0.35407067129629627</c:v>
                </c:pt>
                <c:pt idx="1556">
                  <c:v>0.35407627314814816</c:v>
                </c:pt>
                <c:pt idx="1557">
                  <c:v>0.35408188657407408</c:v>
                </c:pt>
                <c:pt idx="1558">
                  <c:v>0.35408748842592591</c:v>
                </c:pt>
                <c:pt idx="1559">
                  <c:v>0.35409327546296293</c:v>
                </c:pt>
                <c:pt idx="1560">
                  <c:v>0.35409906250000001</c:v>
                </c:pt>
                <c:pt idx="1561">
                  <c:v>0.35410484953703708</c:v>
                </c:pt>
                <c:pt idx="1562">
                  <c:v>0.35411063657407404</c:v>
                </c:pt>
                <c:pt idx="1563">
                  <c:v>0.35411642361111112</c:v>
                </c:pt>
                <c:pt idx="1564">
                  <c:v>0.35412221064814814</c:v>
                </c:pt>
                <c:pt idx="1565">
                  <c:v>0.35412799768518521</c:v>
                </c:pt>
                <c:pt idx="1566">
                  <c:v>0.35413378472222218</c:v>
                </c:pt>
                <c:pt idx="1567">
                  <c:v>0.35413957175925925</c:v>
                </c:pt>
                <c:pt idx="1568">
                  <c:v>0.35414535879629633</c:v>
                </c:pt>
                <c:pt idx="1569">
                  <c:v>0.35415114583333335</c:v>
                </c:pt>
                <c:pt idx="1570">
                  <c:v>0.35415675925925921</c:v>
                </c:pt>
                <c:pt idx="1571">
                  <c:v>0.3541623611111111</c:v>
                </c:pt>
                <c:pt idx="1572">
                  <c:v>0.35416796296296299</c:v>
                </c:pt>
                <c:pt idx="1573">
                  <c:v>0.35417375000000001</c:v>
                </c:pt>
                <c:pt idx="1574">
                  <c:v>0.35417953703703703</c:v>
                </c:pt>
                <c:pt idx="1575">
                  <c:v>0.35418532407407405</c:v>
                </c:pt>
                <c:pt idx="1576">
                  <c:v>0.35419111111111112</c:v>
                </c:pt>
                <c:pt idx="1577">
                  <c:v>0.3541968981481482</c:v>
                </c:pt>
                <c:pt idx="1578">
                  <c:v>0.35420269675925925</c:v>
                </c:pt>
                <c:pt idx="1579">
                  <c:v>0.35420848379629627</c:v>
                </c:pt>
                <c:pt idx="1580">
                  <c:v>0.35421427083333334</c:v>
                </c:pt>
                <c:pt idx="1581">
                  <c:v>0.35422005787037042</c:v>
                </c:pt>
                <c:pt idx="1582">
                  <c:v>0.35422584490740738</c:v>
                </c:pt>
                <c:pt idx="1583">
                  <c:v>0.35423163194444446</c:v>
                </c:pt>
                <c:pt idx="1584">
                  <c:v>0.35423741898148148</c:v>
                </c:pt>
                <c:pt idx="1585">
                  <c:v>0.35424320601851855</c:v>
                </c:pt>
                <c:pt idx="1586">
                  <c:v>0.35424899305555552</c:v>
                </c:pt>
                <c:pt idx="1587">
                  <c:v>0.35425459490740741</c:v>
                </c:pt>
                <c:pt idx="1588">
                  <c:v>0.35426038194444448</c:v>
                </c:pt>
                <c:pt idx="1589">
                  <c:v>0.3542661689814815</c:v>
                </c:pt>
                <c:pt idx="1590">
                  <c:v>0.35427178240740737</c:v>
                </c:pt>
                <c:pt idx="1591">
                  <c:v>0.35427756944444444</c:v>
                </c:pt>
                <c:pt idx="1592">
                  <c:v>0.35428335648148152</c:v>
                </c:pt>
                <c:pt idx="1593">
                  <c:v>0.35428895833333335</c:v>
                </c:pt>
                <c:pt idx="1594">
                  <c:v>0.35429474537037037</c:v>
                </c:pt>
                <c:pt idx="1595">
                  <c:v>0.35430053240740739</c:v>
                </c:pt>
                <c:pt idx="1596">
                  <c:v>0.35430631944444446</c:v>
                </c:pt>
                <c:pt idx="1597">
                  <c:v>0.35431210648148143</c:v>
                </c:pt>
                <c:pt idx="1598">
                  <c:v>0.3543178935185185</c:v>
                </c:pt>
                <c:pt idx="1599">
                  <c:v>0.35432368055555558</c:v>
                </c:pt>
                <c:pt idx="1600">
                  <c:v>0.35432965277777778</c:v>
                </c:pt>
                <c:pt idx="1601">
                  <c:v>0.3543354398148148</c:v>
                </c:pt>
                <c:pt idx="1602">
                  <c:v>0.35434122685185182</c:v>
                </c:pt>
                <c:pt idx="1603">
                  <c:v>0.3543470138888889</c:v>
                </c:pt>
                <c:pt idx="1604">
                  <c:v>0.35435280092592597</c:v>
                </c:pt>
                <c:pt idx="1605">
                  <c:v>0.35435858796296293</c:v>
                </c:pt>
                <c:pt idx="1606">
                  <c:v>0.35436437500000001</c:v>
                </c:pt>
                <c:pt idx="1607">
                  <c:v>0.35437016203703703</c:v>
                </c:pt>
                <c:pt idx="1608">
                  <c:v>0.3543759490740741</c:v>
                </c:pt>
                <c:pt idx="1609">
                  <c:v>0.35438173611111107</c:v>
                </c:pt>
                <c:pt idx="1610">
                  <c:v>0.35438752314814814</c:v>
                </c:pt>
                <c:pt idx="1611">
                  <c:v>0.35439331018518522</c:v>
                </c:pt>
                <c:pt idx="1612">
                  <c:v>0.35439891203703705</c:v>
                </c:pt>
                <c:pt idx="1613">
                  <c:v>0.35440452546296292</c:v>
                </c:pt>
                <c:pt idx="1614">
                  <c:v>0.3544101273148148</c:v>
                </c:pt>
                <c:pt idx="1615">
                  <c:v>0.35441574074074073</c:v>
                </c:pt>
                <c:pt idx="1616">
                  <c:v>0.35442134259259261</c:v>
                </c:pt>
                <c:pt idx="1617">
                  <c:v>0.35442712962962958</c:v>
                </c:pt>
                <c:pt idx="1618">
                  <c:v>0.35443273148148147</c:v>
                </c:pt>
                <c:pt idx="1619">
                  <c:v>0.35443834490740739</c:v>
                </c:pt>
                <c:pt idx="1620">
                  <c:v>0.35444394675925928</c:v>
                </c:pt>
                <c:pt idx="1621">
                  <c:v>0.3544495601851852</c:v>
                </c:pt>
                <c:pt idx="1622">
                  <c:v>0.35445516203703703</c:v>
                </c:pt>
                <c:pt idx="1623">
                  <c:v>0.35446076388888886</c:v>
                </c:pt>
                <c:pt idx="1624">
                  <c:v>0.35446637731481484</c:v>
                </c:pt>
                <c:pt idx="1625">
                  <c:v>0.35447197916666667</c:v>
                </c:pt>
                <c:pt idx="1626">
                  <c:v>0.35447759259259254</c:v>
                </c:pt>
                <c:pt idx="1627">
                  <c:v>0.35448355324074071</c:v>
                </c:pt>
                <c:pt idx="1628">
                  <c:v>0.35448916666666669</c:v>
                </c:pt>
                <c:pt idx="1629">
                  <c:v>0.35449476851851852</c:v>
                </c:pt>
                <c:pt idx="1630">
                  <c:v>0.35450200231481482</c:v>
                </c:pt>
                <c:pt idx="1631">
                  <c:v>0.35450760416666666</c:v>
                </c:pt>
                <c:pt idx="1632">
                  <c:v>0.35451339120370373</c:v>
                </c:pt>
                <c:pt idx="1633">
                  <c:v>0.3545191782407407</c:v>
                </c:pt>
                <c:pt idx="1634">
                  <c:v>0.35452479166666667</c:v>
                </c:pt>
                <c:pt idx="1635">
                  <c:v>0.35453039351851851</c:v>
                </c:pt>
                <c:pt idx="1636">
                  <c:v>0.35453600694444448</c:v>
                </c:pt>
                <c:pt idx="1637">
                  <c:v>0.35454160879629626</c:v>
                </c:pt>
                <c:pt idx="1638">
                  <c:v>0.35454721064814815</c:v>
                </c:pt>
                <c:pt idx="1639">
                  <c:v>0.35455282407407407</c:v>
                </c:pt>
                <c:pt idx="1640">
                  <c:v>0.35455842592592596</c:v>
                </c:pt>
                <c:pt idx="1641">
                  <c:v>0.35456403935185188</c:v>
                </c:pt>
                <c:pt idx="1642">
                  <c:v>0.35456964120370366</c:v>
                </c:pt>
                <c:pt idx="1643">
                  <c:v>0.35457524305555554</c:v>
                </c:pt>
                <c:pt idx="1644">
                  <c:v>0.35458085648148147</c:v>
                </c:pt>
                <c:pt idx="1645">
                  <c:v>0.35458645833333335</c:v>
                </c:pt>
                <c:pt idx="1646">
                  <c:v>0.35459202546296292</c:v>
                </c:pt>
                <c:pt idx="1647">
                  <c:v>0.35459762731481481</c:v>
                </c:pt>
                <c:pt idx="1648">
                  <c:v>0.35460341435185189</c:v>
                </c:pt>
                <c:pt idx="1649">
                  <c:v>0.35460902777777781</c:v>
                </c:pt>
                <c:pt idx="1650">
                  <c:v>0.35461462962962959</c:v>
                </c:pt>
                <c:pt idx="1651">
                  <c:v>0.35462023148148147</c:v>
                </c:pt>
                <c:pt idx="1652">
                  <c:v>0.35462584490740739</c:v>
                </c:pt>
                <c:pt idx="1653">
                  <c:v>0.35463144675925928</c:v>
                </c:pt>
                <c:pt idx="1654">
                  <c:v>0.35463706018518515</c:v>
                </c:pt>
                <c:pt idx="1655">
                  <c:v>0.35464284722222222</c:v>
                </c:pt>
                <c:pt idx="1656">
                  <c:v>0.35464844907407406</c:v>
                </c:pt>
                <c:pt idx="1657">
                  <c:v>0.35465423611111113</c:v>
                </c:pt>
                <c:pt idx="1658">
                  <c:v>0.35465983796296291</c:v>
                </c:pt>
                <c:pt idx="1659">
                  <c:v>0.35466545138888889</c:v>
                </c:pt>
                <c:pt idx="1660">
                  <c:v>0.35467105324074072</c:v>
                </c:pt>
                <c:pt idx="1661">
                  <c:v>0.35467702546296298</c:v>
                </c:pt>
                <c:pt idx="1662">
                  <c:v>0.35468262731481487</c:v>
                </c:pt>
                <c:pt idx="1663">
                  <c:v>0.35468822916666665</c:v>
                </c:pt>
                <c:pt idx="1664">
                  <c:v>0.35469437500000001</c:v>
                </c:pt>
                <c:pt idx="1665">
                  <c:v>0.35469998842592593</c:v>
                </c:pt>
                <c:pt idx="1666">
                  <c:v>0.35470559027777782</c:v>
                </c:pt>
                <c:pt idx="1667">
                  <c:v>0.35471137731481478</c:v>
                </c:pt>
                <c:pt idx="1668">
                  <c:v>0.35471716435185185</c:v>
                </c:pt>
                <c:pt idx="1669">
                  <c:v>0.35472276620370374</c:v>
                </c:pt>
                <c:pt idx="1670">
                  <c:v>0.35472855324074071</c:v>
                </c:pt>
                <c:pt idx="1671">
                  <c:v>0.35473416666666663</c:v>
                </c:pt>
                <c:pt idx="1672">
                  <c:v>0.3547399537037037</c:v>
                </c:pt>
                <c:pt idx="1673">
                  <c:v>0.35474574074074078</c:v>
                </c:pt>
                <c:pt idx="1674">
                  <c:v>0.35475152777777774</c:v>
                </c:pt>
                <c:pt idx="1675">
                  <c:v>0.35475731481481482</c:v>
                </c:pt>
                <c:pt idx="1676">
                  <c:v>0.35476291666666665</c:v>
                </c:pt>
                <c:pt idx="1677">
                  <c:v>0.35476853009259263</c:v>
                </c:pt>
                <c:pt idx="1678">
                  <c:v>0.35477413194444446</c:v>
                </c:pt>
                <c:pt idx="1679">
                  <c:v>0.35477991898148148</c:v>
                </c:pt>
                <c:pt idx="1680">
                  <c:v>0.3547857060185185</c:v>
                </c:pt>
                <c:pt idx="1681">
                  <c:v>0.35479149305555557</c:v>
                </c:pt>
                <c:pt idx="1682">
                  <c:v>0.35479710648148149</c:v>
                </c:pt>
                <c:pt idx="1683">
                  <c:v>0.35480289351851851</c:v>
                </c:pt>
                <c:pt idx="1684">
                  <c:v>0.35480849537037035</c:v>
                </c:pt>
                <c:pt idx="1685">
                  <c:v>0.35481409722222224</c:v>
                </c:pt>
                <c:pt idx="1686">
                  <c:v>0.35481971064814816</c:v>
                </c:pt>
                <c:pt idx="1687">
                  <c:v>0.35482531249999999</c:v>
                </c:pt>
                <c:pt idx="1688">
                  <c:v>0.35483092592592591</c:v>
                </c:pt>
                <c:pt idx="1689">
                  <c:v>0.3548365277777778</c:v>
                </c:pt>
                <c:pt idx="1690">
                  <c:v>0.35484212962962963</c:v>
                </c:pt>
                <c:pt idx="1691">
                  <c:v>0.35484774305555561</c:v>
                </c:pt>
                <c:pt idx="1692">
                  <c:v>0.35485334490740739</c:v>
                </c:pt>
                <c:pt idx="1693">
                  <c:v>0.35485895833333331</c:v>
                </c:pt>
                <c:pt idx="1694">
                  <c:v>0.3548645601851852</c:v>
                </c:pt>
                <c:pt idx="1695">
                  <c:v>0.35487016203703708</c:v>
                </c:pt>
                <c:pt idx="1696">
                  <c:v>0.35487577546296295</c:v>
                </c:pt>
                <c:pt idx="1697">
                  <c:v>0.35488282407407407</c:v>
                </c:pt>
                <c:pt idx="1698">
                  <c:v>0.35488843750000004</c:v>
                </c:pt>
                <c:pt idx="1699">
                  <c:v>0.35489403935185182</c:v>
                </c:pt>
                <c:pt idx="1700">
                  <c:v>0.35489965277777774</c:v>
                </c:pt>
                <c:pt idx="1701">
                  <c:v>0.35490525462962963</c:v>
                </c:pt>
                <c:pt idx="1702">
                  <c:v>0.35491085648148152</c:v>
                </c:pt>
                <c:pt idx="1703">
                  <c:v>0.35491646990740744</c:v>
                </c:pt>
                <c:pt idx="1704">
                  <c:v>0.35492207175925922</c:v>
                </c:pt>
                <c:pt idx="1705">
                  <c:v>0.35492767361111111</c:v>
                </c:pt>
                <c:pt idx="1706">
                  <c:v>0.35493328703703703</c:v>
                </c:pt>
                <c:pt idx="1707">
                  <c:v>0.35493888888888891</c:v>
                </c:pt>
                <c:pt idx="1708">
                  <c:v>0.35494450231481478</c:v>
                </c:pt>
                <c:pt idx="1709">
                  <c:v>0.35495010416666667</c:v>
                </c:pt>
                <c:pt idx="1710">
                  <c:v>0.3549557060185185</c:v>
                </c:pt>
                <c:pt idx="1711">
                  <c:v>0.35496131944444448</c:v>
                </c:pt>
                <c:pt idx="1712">
                  <c:v>0.35496692129629631</c:v>
                </c:pt>
                <c:pt idx="1713">
                  <c:v>0.35497253472222218</c:v>
                </c:pt>
                <c:pt idx="1714">
                  <c:v>0.35497813657407407</c:v>
                </c:pt>
                <c:pt idx="1715">
                  <c:v>0.35498373842592595</c:v>
                </c:pt>
                <c:pt idx="1716">
                  <c:v>0.35498952546296297</c:v>
                </c:pt>
                <c:pt idx="1717">
                  <c:v>0.35499513888888884</c:v>
                </c:pt>
                <c:pt idx="1718">
                  <c:v>0.35500074074074073</c:v>
                </c:pt>
                <c:pt idx="1719">
                  <c:v>0.3550065277777778</c:v>
                </c:pt>
                <c:pt idx="1720">
                  <c:v>0.35501214120370372</c:v>
                </c:pt>
                <c:pt idx="1721">
                  <c:v>0.3550177430555555</c:v>
                </c:pt>
                <c:pt idx="1722">
                  <c:v>0.35502353009259258</c:v>
                </c:pt>
                <c:pt idx="1723">
                  <c:v>0.35502931712962965</c:v>
                </c:pt>
                <c:pt idx="1724">
                  <c:v>0.35503510416666667</c:v>
                </c:pt>
                <c:pt idx="1725">
                  <c:v>0.35504089120370369</c:v>
                </c:pt>
                <c:pt idx="1726">
                  <c:v>0.35504667824074071</c:v>
                </c:pt>
                <c:pt idx="1727">
                  <c:v>0.3550522800925926</c:v>
                </c:pt>
                <c:pt idx="1728">
                  <c:v>0.35505789351851852</c:v>
                </c:pt>
                <c:pt idx="1729">
                  <c:v>0.35506349537037041</c:v>
                </c:pt>
                <c:pt idx="1730">
                  <c:v>0.35506910879629627</c:v>
                </c:pt>
                <c:pt idx="1731">
                  <c:v>0.35507471064814816</c:v>
                </c:pt>
                <c:pt idx="1732">
                  <c:v>0.35508031249999999</c:v>
                </c:pt>
                <c:pt idx="1733">
                  <c:v>0.35508592592592597</c:v>
                </c:pt>
                <c:pt idx="1734">
                  <c:v>0.35509152777777775</c:v>
                </c:pt>
                <c:pt idx="1735">
                  <c:v>0.35509714120370367</c:v>
                </c:pt>
                <c:pt idx="1736">
                  <c:v>0.35510274305555556</c:v>
                </c:pt>
                <c:pt idx="1737">
                  <c:v>0.35510834490740745</c:v>
                </c:pt>
                <c:pt idx="1738">
                  <c:v>0.35511395833333337</c:v>
                </c:pt>
                <c:pt idx="1739">
                  <c:v>0.35511956018518515</c:v>
                </c:pt>
                <c:pt idx="1740">
                  <c:v>0.35512517361111112</c:v>
                </c:pt>
                <c:pt idx="1741">
                  <c:v>0.35513077546296296</c:v>
                </c:pt>
                <c:pt idx="1742">
                  <c:v>0.35513640046296296</c:v>
                </c:pt>
                <c:pt idx="1743">
                  <c:v>0.3551420023148148</c:v>
                </c:pt>
                <c:pt idx="1744">
                  <c:v>0.35514760416666663</c:v>
                </c:pt>
                <c:pt idx="1745">
                  <c:v>0.35515321759259261</c:v>
                </c:pt>
                <c:pt idx="1746">
                  <c:v>0.35515881944444444</c:v>
                </c:pt>
                <c:pt idx="1747">
                  <c:v>0.35516443287037042</c:v>
                </c:pt>
                <c:pt idx="1748">
                  <c:v>0.35517003472222219</c:v>
                </c:pt>
                <c:pt idx="1749">
                  <c:v>0.35517563657407408</c:v>
                </c:pt>
                <c:pt idx="1750">
                  <c:v>0.35518125</c:v>
                </c:pt>
                <c:pt idx="1751">
                  <c:v>0.35518685185185189</c:v>
                </c:pt>
                <c:pt idx="1752">
                  <c:v>0.35519263888888886</c:v>
                </c:pt>
                <c:pt idx="1753">
                  <c:v>0.35519825231481478</c:v>
                </c:pt>
                <c:pt idx="1754">
                  <c:v>0.35520403935185185</c:v>
                </c:pt>
                <c:pt idx="1755">
                  <c:v>0.35520982638888893</c:v>
                </c:pt>
                <c:pt idx="1756">
                  <c:v>0.35521542824074076</c:v>
                </c:pt>
                <c:pt idx="1757">
                  <c:v>0.35522103009259259</c:v>
                </c:pt>
                <c:pt idx="1758">
                  <c:v>0.35522681712962961</c:v>
                </c:pt>
                <c:pt idx="1759">
                  <c:v>0.3552324189814815</c:v>
                </c:pt>
                <c:pt idx="1760">
                  <c:v>0.35523803240740742</c:v>
                </c:pt>
                <c:pt idx="1761">
                  <c:v>0.35524363425925926</c:v>
                </c:pt>
                <c:pt idx="1762">
                  <c:v>0.35524942129629627</c:v>
                </c:pt>
                <c:pt idx="1763">
                  <c:v>0.35525520833333335</c:v>
                </c:pt>
                <c:pt idx="1764">
                  <c:v>0.35526081018518524</c:v>
                </c:pt>
                <c:pt idx="1765">
                  <c:v>0.3552665972222222</c:v>
                </c:pt>
                <c:pt idx="1766">
                  <c:v>0.35527238425925928</c:v>
                </c:pt>
                <c:pt idx="1767">
                  <c:v>0.3552781712962963</c:v>
                </c:pt>
                <c:pt idx="1768">
                  <c:v>0.35528396990740746</c:v>
                </c:pt>
                <c:pt idx="1769">
                  <c:v>0.35528957175925924</c:v>
                </c:pt>
                <c:pt idx="1770">
                  <c:v>0.35529535879629631</c:v>
                </c:pt>
                <c:pt idx="1771">
                  <c:v>0.35530114583333333</c:v>
                </c:pt>
                <c:pt idx="1772">
                  <c:v>0.35530674768518522</c:v>
                </c:pt>
                <c:pt idx="1773">
                  <c:v>0.35531236111111109</c:v>
                </c:pt>
                <c:pt idx="1774">
                  <c:v>0.35531796296296297</c:v>
                </c:pt>
                <c:pt idx="1775">
                  <c:v>0.35532519675925928</c:v>
                </c:pt>
                <c:pt idx="1776">
                  <c:v>0.35533062499999996</c:v>
                </c:pt>
                <c:pt idx="1777">
                  <c:v>0.35533622685185184</c:v>
                </c:pt>
                <c:pt idx="1778">
                  <c:v>0.35534184027777777</c:v>
                </c:pt>
                <c:pt idx="1779">
                  <c:v>0.35534744212962965</c:v>
                </c:pt>
                <c:pt idx="1780">
                  <c:v>0.35535304398148143</c:v>
                </c:pt>
                <c:pt idx="1781">
                  <c:v>0.35535865740740741</c:v>
                </c:pt>
                <c:pt idx="1782">
                  <c:v>0.35536425925925924</c:v>
                </c:pt>
                <c:pt idx="1783">
                  <c:v>0.35536987268518522</c:v>
                </c:pt>
                <c:pt idx="1784">
                  <c:v>0.35537547453703705</c:v>
                </c:pt>
                <c:pt idx="1785">
                  <c:v>0.35538107638888888</c:v>
                </c:pt>
                <c:pt idx="1786">
                  <c:v>0.3553866898148148</c:v>
                </c:pt>
                <c:pt idx="1787">
                  <c:v>0.35539229166666669</c:v>
                </c:pt>
                <c:pt idx="1788">
                  <c:v>0.35539790509259261</c:v>
                </c:pt>
                <c:pt idx="1789">
                  <c:v>0.35540350694444439</c:v>
                </c:pt>
                <c:pt idx="1790">
                  <c:v>0.35540912037037037</c:v>
                </c:pt>
                <c:pt idx="1791">
                  <c:v>0.35541526620370373</c:v>
                </c:pt>
                <c:pt idx="1792">
                  <c:v>0.3554212268518519</c:v>
                </c:pt>
                <c:pt idx="1793">
                  <c:v>0.35542701388888887</c:v>
                </c:pt>
                <c:pt idx="1794">
                  <c:v>0.35543262731481479</c:v>
                </c:pt>
                <c:pt idx="1795">
                  <c:v>0.35543822916666667</c:v>
                </c:pt>
                <c:pt idx="1796">
                  <c:v>0.35544401620370375</c:v>
                </c:pt>
                <c:pt idx="1797">
                  <c:v>0.35544962962962962</c:v>
                </c:pt>
                <c:pt idx="1798">
                  <c:v>0.35545523148148145</c:v>
                </c:pt>
                <c:pt idx="1799">
                  <c:v>0.35546083333333334</c:v>
                </c:pt>
                <c:pt idx="1800">
                  <c:v>0.35546644675925926</c:v>
                </c:pt>
                <c:pt idx="1801">
                  <c:v>0.35547204861111115</c:v>
                </c:pt>
                <c:pt idx="1802">
                  <c:v>0.35547766203703701</c:v>
                </c:pt>
                <c:pt idx="1803">
                  <c:v>0.35548344907407409</c:v>
                </c:pt>
                <c:pt idx="1804">
                  <c:v>0.35548905092592592</c:v>
                </c:pt>
                <c:pt idx="1805">
                  <c:v>0.355494837962963</c:v>
                </c:pt>
                <c:pt idx="1806">
                  <c:v>0.35550062499999996</c:v>
                </c:pt>
                <c:pt idx="1807">
                  <c:v>0.35550641203703703</c:v>
                </c:pt>
                <c:pt idx="1808">
                  <c:v>0.35551219907407411</c:v>
                </c:pt>
                <c:pt idx="1809">
                  <c:v>0.35551798611111113</c:v>
                </c:pt>
                <c:pt idx="1810">
                  <c:v>0.35552377314814815</c:v>
                </c:pt>
                <c:pt idx="1811">
                  <c:v>0.35552940972222219</c:v>
                </c:pt>
                <c:pt idx="1812">
                  <c:v>0.35553519675925926</c:v>
                </c:pt>
                <c:pt idx="1813">
                  <c:v>0.35554079861111115</c:v>
                </c:pt>
                <c:pt idx="1814">
                  <c:v>0.35554658564814812</c:v>
                </c:pt>
                <c:pt idx="1815">
                  <c:v>0.35555237268518519</c:v>
                </c:pt>
                <c:pt idx="1816">
                  <c:v>0.35555815972222221</c:v>
                </c:pt>
                <c:pt idx="1817">
                  <c:v>0.35556394675925929</c:v>
                </c:pt>
                <c:pt idx="1818">
                  <c:v>0.35556973379629625</c:v>
                </c:pt>
                <c:pt idx="1819">
                  <c:v>0.35557552083333333</c:v>
                </c:pt>
                <c:pt idx="1820">
                  <c:v>0.3555813078703704</c:v>
                </c:pt>
                <c:pt idx="1821">
                  <c:v>0.35558692129629632</c:v>
                </c:pt>
                <c:pt idx="1822">
                  <c:v>0.35559270833333328</c:v>
                </c:pt>
                <c:pt idx="1823">
                  <c:v>0.35559849537037036</c:v>
                </c:pt>
                <c:pt idx="1824">
                  <c:v>0.35560428240740743</c:v>
                </c:pt>
                <c:pt idx="1825">
                  <c:v>0.35561006944444445</c:v>
                </c:pt>
                <c:pt idx="1826">
                  <c:v>0.35561567129629629</c:v>
                </c:pt>
                <c:pt idx="1827">
                  <c:v>0.35562164351851849</c:v>
                </c:pt>
                <c:pt idx="1828">
                  <c:v>0.35562760416666667</c:v>
                </c:pt>
                <c:pt idx="1829">
                  <c:v>0.35563339120370369</c:v>
                </c:pt>
                <c:pt idx="1830">
                  <c:v>0.35563917824074071</c:v>
                </c:pt>
                <c:pt idx="1831">
                  <c:v>0.35564496527777778</c:v>
                </c:pt>
                <c:pt idx="1832">
                  <c:v>0.35565075231481486</c:v>
                </c:pt>
                <c:pt idx="1833">
                  <c:v>0.35565655092592596</c:v>
                </c:pt>
                <c:pt idx="1834">
                  <c:v>0.35566233796296293</c:v>
                </c:pt>
                <c:pt idx="1835">
                  <c:v>0.35566793981481482</c:v>
                </c:pt>
                <c:pt idx="1836">
                  <c:v>0.35567372685185189</c:v>
                </c:pt>
                <c:pt idx="1837">
                  <c:v>0.35567918981481483</c:v>
                </c:pt>
                <c:pt idx="1838">
                  <c:v>0.3556849768518518</c:v>
                </c:pt>
                <c:pt idx="1839">
                  <c:v>0.35569076388888887</c:v>
                </c:pt>
                <c:pt idx="1840">
                  <c:v>0.35569655092592595</c:v>
                </c:pt>
                <c:pt idx="1841">
                  <c:v>0.35570233796296297</c:v>
                </c:pt>
                <c:pt idx="1842">
                  <c:v>0.35570975694444446</c:v>
                </c:pt>
                <c:pt idx="1843">
                  <c:v>0.35571535879629629</c:v>
                </c:pt>
                <c:pt idx="1844">
                  <c:v>0.35572097222222226</c:v>
                </c:pt>
                <c:pt idx="1845">
                  <c:v>0.35572657407407404</c:v>
                </c:pt>
                <c:pt idx="1846">
                  <c:v>0.35573236111111112</c:v>
                </c:pt>
                <c:pt idx="1847">
                  <c:v>0.35573814814814814</c:v>
                </c:pt>
                <c:pt idx="1848">
                  <c:v>0.35574393518518521</c:v>
                </c:pt>
                <c:pt idx="1849">
                  <c:v>0.35574972222222218</c:v>
                </c:pt>
                <c:pt idx="1850">
                  <c:v>0.35575550925925925</c:v>
                </c:pt>
                <c:pt idx="1851">
                  <c:v>0.35576112268518517</c:v>
                </c:pt>
                <c:pt idx="1852">
                  <c:v>0.35576672453703706</c:v>
                </c:pt>
                <c:pt idx="1853">
                  <c:v>0.35577224537037039</c:v>
                </c:pt>
                <c:pt idx="1854">
                  <c:v>0.35577784722222222</c:v>
                </c:pt>
                <c:pt idx="1855">
                  <c:v>0.35578364583333338</c:v>
                </c:pt>
                <c:pt idx="1856">
                  <c:v>0.35578924768518516</c:v>
                </c:pt>
                <c:pt idx="1857">
                  <c:v>0.35579484953703705</c:v>
                </c:pt>
                <c:pt idx="1858">
                  <c:v>0.35580063657407407</c:v>
                </c:pt>
                <c:pt idx="1859">
                  <c:v>0.35580625000000005</c:v>
                </c:pt>
                <c:pt idx="1860">
                  <c:v>0.35581203703703701</c:v>
                </c:pt>
                <c:pt idx="1861">
                  <c:v>0.3558176388888889</c:v>
                </c:pt>
                <c:pt idx="1862">
                  <c:v>0.35582325231481482</c:v>
                </c:pt>
                <c:pt idx="1863">
                  <c:v>0.35582885416666671</c:v>
                </c:pt>
                <c:pt idx="1864">
                  <c:v>0.35583445601851849</c:v>
                </c:pt>
                <c:pt idx="1865">
                  <c:v>0.35584006944444441</c:v>
                </c:pt>
                <c:pt idx="1866">
                  <c:v>0.3558456712962963</c:v>
                </c:pt>
                <c:pt idx="1867">
                  <c:v>0.35585128472222222</c:v>
                </c:pt>
                <c:pt idx="1868">
                  <c:v>0.3558568865740741</c:v>
                </c:pt>
                <c:pt idx="1869">
                  <c:v>0.35586267361111107</c:v>
                </c:pt>
                <c:pt idx="1870">
                  <c:v>0.35586827546296296</c:v>
                </c:pt>
                <c:pt idx="1871">
                  <c:v>0.35587388888888888</c:v>
                </c:pt>
                <c:pt idx="1872">
                  <c:v>0.35587949074074077</c:v>
                </c:pt>
                <c:pt idx="1873">
                  <c:v>0.35588527777777773</c:v>
                </c:pt>
                <c:pt idx="1874">
                  <c:v>0.35589089120370371</c:v>
                </c:pt>
                <c:pt idx="1875">
                  <c:v>0.35589649305555554</c:v>
                </c:pt>
                <c:pt idx="1876">
                  <c:v>0.35590209490740743</c:v>
                </c:pt>
                <c:pt idx="1877">
                  <c:v>0.35590770833333335</c:v>
                </c:pt>
                <c:pt idx="1878">
                  <c:v>0.35591331018518518</c:v>
                </c:pt>
                <c:pt idx="1879">
                  <c:v>0.3559189236111111</c:v>
                </c:pt>
                <c:pt idx="1880">
                  <c:v>0.35592452546296299</c:v>
                </c:pt>
                <c:pt idx="1881">
                  <c:v>0.35593012731481483</c:v>
                </c:pt>
                <c:pt idx="1882">
                  <c:v>0.35593574074074069</c:v>
                </c:pt>
                <c:pt idx="1883">
                  <c:v>0.35594134259259258</c:v>
                </c:pt>
                <c:pt idx="1884">
                  <c:v>0.3559469560185185</c:v>
                </c:pt>
                <c:pt idx="1885">
                  <c:v>0.35595255787037039</c:v>
                </c:pt>
                <c:pt idx="1886">
                  <c:v>0.35595815972222217</c:v>
                </c:pt>
                <c:pt idx="1887">
                  <c:v>0.35596377314814814</c:v>
                </c:pt>
                <c:pt idx="1888">
                  <c:v>0.35596937499999998</c:v>
                </c:pt>
                <c:pt idx="1889">
                  <c:v>0.35597498842592595</c:v>
                </c:pt>
                <c:pt idx="1890">
                  <c:v>0.35598059027777779</c:v>
                </c:pt>
                <c:pt idx="1891">
                  <c:v>0.35598619212962962</c:v>
                </c:pt>
                <c:pt idx="1892">
                  <c:v>0.35599180555555554</c:v>
                </c:pt>
                <c:pt idx="1893">
                  <c:v>0.35599740740740743</c:v>
                </c:pt>
                <c:pt idx="1894">
                  <c:v>0.35600319444444445</c:v>
                </c:pt>
                <c:pt idx="1895">
                  <c:v>0.35600880787037043</c:v>
                </c:pt>
                <c:pt idx="1896">
                  <c:v>0.3560144097222222</c:v>
                </c:pt>
                <c:pt idx="1897">
                  <c:v>0.35602001157407409</c:v>
                </c:pt>
                <c:pt idx="1898">
                  <c:v>0.35602562500000001</c:v>
                </c:pt>
                <c:pt idx="1899">
                  <c:v>0.3560312268518519</c:v>
                </c:pt>
                <c:pt idx="1900">
                  <c:v>0.35603682870370368</c:v>
                </c:pt>
                <c:pt idx="1901">
                  <c:v>0.3560424421296296</c:v>
                </c:pt>
                <c:pt idx="1902">
                  <c:v>0.35604804398148149</c:v>
                </c:pt>
                <c:pt idx="1903">
                  <c:v>0.35605365740740741</c:v>
                </c:pt>
                <c:pt idx="1904">
                  <c:v>0.35605925925925924</c:v>
                </c:pt>
                <c:pt idx="1905">
                  <c:v>0.35606486111111108</c:v>
                </c:pt>
                <c:pt idx="1906">
                  <c:v>0.35607047453703705</c:v>
                </c:pt>
                <c:pt idx="1907">
                  <c:v>0.35607607638888888</c:v>
                </c:pt>
                <c:pt idx="1908">
                  <c:v>0.35608168981481486</c:v>
                </c:pt>
                <c:pt idx="1909">
                  <c:v>0.35608729166666664</c:v>
                </c:pt>
                <c:pt idx="1910">
                  <c:v>0.35609289351851853</c:v>
                </c:pt>
                <c:pt idx="1911">
                  <c:v>0.35609850694444445</c:v>
                </c:pt>
                <c:pt idx="1912">
                  <c:v>0.35610410879629634</c:v>
                </c:pt>
                <c:pt idx="1913">
                  <c:v>0.35610972222222226</c:v>
                </c:pt>
                <c:pt idx="1914">
                  <c:v>0.3561169560185185</c:v>
                </c:pt>
                <c:pt idx="1915">
                  <c:v>0.35612237268518521</c:v>
                </c:pt>
                <c:pt idx="1916">
                  <c:v>0.35612798611111113</c:v>
                </c:pt>
                <c:pt idx="1917">
                  <c:v>0.35613358796296296</c:v>
                </c:pt>
                <c:pt idx="1918">
                  <c:v>0.35613920138888888</c:v>
                </c:pt>
                <c:pt idx="1919">
                  <c:v>0.35614480324074077</c:v>
                </c:pt>
                <c:pt idx="1920">
                  <c:v>0.3561504050925926</c:v>
                </c:pt>
                <c:pt idx="1921">
                  <c:v>0.35615601851851847</c:v>
                </c:pt>
                <c:pt idx="1922">
                  <c:v>0.35616162037037036</c:v>
                </c:pt>
                <c:pt idx="1923">
                  <c:v>0.35616723379629628</c:v>
                </c:pt>
                <c:pt idx="1924">
                  <c:v>0.35617283564814817</c:v>
                </c:pt>
                <c:pt idx="1925">
                  <c:v>0.35617844907407409</c:v>
                </c:pt>
                <c:pt idx="1926">
                  <c:v>0.35618405092592592</c:v>
                </c:pt>
                <c:pt idx="1927">
                  <c:v>0.35618965277777775</c:v>
                </c:pt>
                <c:pt idx="1928">
                  <c:v>0.35619526620370373</c:v>
                </c:pt>
                <c:pt idx="1929">
                  <c:v>0.35620086805555556</c:v>
                </c:pt>
                <c:pt idx="1930">
                  <c:v>0.3562064699074074</c:v>
                </c:pt>
                <c:pt idx="1931">
                  <c:v>0.35621225694444442</c:v>
                </c:pt>
                <c:pt idx="1932">
                  <c:v>0.35621787037037039</c:v>
                </c:pt>
                <c:pt idx="1933">
                  <c:v>0.3562236689814815</c:v>
                </c:pt>
                <c:pt idx="1934">
                  <c:v>0.35622927083333328</c:v>
                </c:pt>
                <c:pt idx="1935">
                  <c:v>0.35623488425925925</c:v>
                </c:pt>
                <c:pt idx="1936">
                  <c:v>0.35624048611111109</c:v>
                </c:pt>
                <c:pt idx="1937">
                  <c:v>0.35624608796296298</c:v>
                </c:pt>
                <c:pt idx="1938">
                  <c:v>0.35625187500000005</c:v>
                </c:pt>
                <c:pt idx="1939">
                  <c:v>0.35625748842592592</c:v>
                </c:pt>
                <c:pt idx="1940">
                  <c:v>0.35626309027777775</c:v>
                </c:pt>
                <c:pt idx="1941">
                  <c:v>0.35626870370370373</c:v>
                </c:pt>
                <c:pt idx="1942">
                  <c:v>0.35627430555555556</c:v>
                </c:pt>
                <c:pt idx="1943">
                  <c:v>0.35627990740740739</c:v>
                </c:pt>
                <c:pt idx="1944">
                  <c:v>0.35628552083333331</c:v>
                </c:pt>
                <c:pt idx="1945">
                  <c:v>0.3562911226851852</c:v>
                </c:pt>
                <c:pt idx="1946">
                  <c:v>0.35629673611111112</c:v>
                </c:pt>
                <c:pt idx="1947">
                  <c:v>0.35630233796296301</c:v>
                </c:pt>
                <c:pt idx="1948">
                  <c:v>0.35630793981481479</c:v>
                </c:pt>
                <c:pt idx="1949">
                  <c:v>0.35631355324074071</c:v>
                </c:pt>
                <c:pt idx="1950">
                  <c:v>0.35631924768518514</c:v>
                </c:pt>
                <c:pt idx="1951">
                  <c:v>0.35632486111111111</c:v>
                </c:pt>
                <c:pt idx="1952">
                  <c:v>0.35633046296296295</c:v>
                </c:pt>
                <c:pt idx="1953">
                  <c:v>0.35633607638888892</c:v>
                </c:pt>
                <c:pt idx="1954">
                  <c:v>0.35634167824074076</c:v>
                </c:pt>
                <c:pt idx="1955">
                  <c:v>0.35634728009259259</c:v>
                </c:pt>
                <c:pt idx="1956">
                  <c:v>0.35635289351851851</c:v>
                </c:pt>
                <c:pt idx="1957">
                  <c:v>0.3563584953703704</c:v>
                </c:pt>
                <c:pt idx="1958">
                  <c:v>0.35636410879629632</c:v>
                </c:pt>
                <c:pt idx="1959">
                  <c:v>0.3563697106481481</c:v>
                </c:pt>
                <c:pt idx="1960">
                  <c:v>0.35637531249999999</c:v>
                </c:pt>
                <c:pt idx="1961">
                  <c:v>0.35638092592592591</c:v>
                </c:pt>
                <c:pt idx="1962">
                  <c:v>0.3563865277777778</c:v>
                </c:pt>
                <c:pt idx="1963">
                  <c:v>0.35639214120370372</c:v>
                </c:pt>
                <c:pt idx="1964">
                  <c:v>0.35639774305555555</c:v>
                </c:pt>
                <c:pt idx="1965">
                  <c:v>0.35640334490740738</c:v>
                </c:pt>
                <c:pt idx="1966">
                  <c:v>0.35640895833333336</c:v>
                </c:pt>
                <c:pt idx="1967">
                  <c:v>0.35641456018518519</c:v>
                </c:pt>
                <c:pt idx="1968">
                  <c:v>0.35642017361111106</c:v>
                </c:pt>
                <c:pt idx="1969">
                  <c:v>0.35642596064814813</c:v>
                </c:pt>
                <c:pt idx="1970">
                  <c:v>0.35643156250000002</c:v>
                </c:pt>
                <c:pt idx="1971">
                  <c:v>0.35643716435185185</c:v>
                </c:pt>
                <c:pt idx="1972">
                  <c:v>0.35644295138888887</c:v>
                </c:pt>
                <c:pt idx="1973">
                  <c:v>0.35644856481481479</c:v>
                </c:pt>
                <c:pt idx="1974">
                  <c:v>0.35645435185185187</c:v>
                </c:pt>
                <c:pt idx="1975">
                  <c:v>0.3564599537037037</c:v>
                </c:pt>
                <c:pt idx="1976">
                  <c:v>0.35646556712962968</c:v>
                </c:pt>
                <c:pt idx="1977">
                  <c:v>0.35647135416666664</c:v>
                </c:pt>
                <c:pt idx="1978">
                  <c:v>0.35647714120370372</c:v>
                </c:pt>
                <c:pt idx="1979">
                  <c:v>0.35648274305555555</c:v>
                </c:pt>
                <c:pt idx="1980">
                  <c:v>0.35648835648148153</c:v>
                </c:pt>
                <c:pt idx="1981">
                  <c:v>0.35649540509259259</c:v>
                </c:pt>
                <c:pt idx="1982">
                  <c:v>0.35650119212962966</c:v>
                </c:pt>
                <c:pt idx="1983">
                  <c:v>0.35650697916666668</c:v>
                </c:pt>
                <c:pt idx="1984">
                  <c:v>0.35651258101851852</c:v>
                </c:pt>
                <c:pt idx="1985">
                  <c:v>0.35651819444444444</c:v>
                </c:pt>
                <c:pt idx="1986">
                  <c:v>0.35652379629629632</c:v>
                </c:pt>
                <c:pt idx="1987">
                  <c:v>0.35652958333333334</c:v>
                </c:pt>
                <c:pt idx="1988">
                  <c:v>0.35653537037037036</c:v>
                </c:pt>
                <c:pt idx="1989">
                  <c:v>0.35654098379629628</c:v>
                </c:pt>
                <c:pt idx="1990">
                  <c:v>0.35654658564814817</c:v>
                </c:pt>
                <c:pt idx="1991">
                  <c:v>0.35655218750000001</c:v>
                </c:pt>
                <c:pt idx="1992">
                  <c:v>0.35655780092592587</c:v>
                </c:pt>
                <c:pt idx="1993">
                  <c:v>0.35656340277777776</c:v>
                </c:pt>
                <c:pt idx="1994">
                  <c:v>0.35656901620370368</c:v>
                </c:pt>
                <c:pt idx="1995">
                  <c:v>0.35657461805555557</c:v>
                </c:pt>
                <c:pt idx="1996">
                  <c:v>0.35658021990740746</c:v>
                </c:pt>
                <c:pt idx="1997">
                  <c:v>0.35658583333333332</c:v>
                </c:pt>
                <c:pt idx="1998">
                  <c:v>0.35659143518518516</c:v>
                </c:pt>
                <c:pt idx="1999">
                  <c:v>0.35659703703703705</c:v>
                </c:pt>
                <c:pt idx="2000">
                  <c:v>0.35660265046296297</c:v>
                </c:pt>
                <c:pt idx="2001">
                  <c:v>0.3566082523148148</c:v>
                </c:pt>
                <c:pt idx="2002">
                  <c:v>0.35661386574074072</c:v>
                </c:pt>
                <c:pt idx="2003">
                  <c:v>0.35661946759259261</c:v>
                </c:pt>
                <c:pt idx="2004">
                  <c:v>0.35662506944444444</c:v>
                </c:pt>
                <c:pt idx="2005">
                  <c:v>0.35663085648148152</c:v>
                </c:pt>
                <c:pt idx="2006">
                  <c:v>0.35663646990740738</c:v>
                </c:pt>
                <c:pt idx="2007">
                  <c:v>0.35664207175925927</c:v>
                </c:pt>
                <c:pt idx="2008">
                  <c:v>0.35664768518518519</c:v>
                </c:pt>
                <c:pt idx="2009">
                  <c:v>0.35665328703703708</c:v>
                </c:pt>
                <c:pt idx="2010">
                  <c:v>0.35665888888888886</c:v>
                </c:pt>
                <c:pt idx="2011">
                  <c:v>0.35666450231481478</c:v>
                </c:pt>
                <c:pt idx="2012">
                  <c:v>0.35667010416666667</c:v>
                </c:pt>
                <c:pt idx="2013">
                  <c:v>0.35667571759259259</c:v>
                </c:pt>
                <c:pt idx="2014">
                  <c:v>0.35668131944444448</c:v>
                </c:pt>
                <c:pt idx="2015">
                  <c:v>0.35668692129629626</c:v>
                </c:pt>
                <c:pt idx="2016">
                  <c:v>0.35669253472222223</c:v>
                </c:pt>
                <c:pt idx="2017">
                  <c:v>0.35669813657407407</c:v>
                </c:pt>
                <c:pt idx="2018">
                  <c:v>0.35670392361111114</c:v>
                </c:pt>
                <c:pt idx="2019">
                  <c:v>0.35670953703703701</c:v>
                </c:pt>
                <c:pt idx="2020">
                  <c:v>0.35671513888888889</c:v>
                </c:pt>
                <c:pt idx="2021">
                  <c:v>0.35672075231481482</c:v>
                </c:pt>
                <c:pt idx="2022">
                  <c:v>0.3567263541666667</c:v>
                </c:pt>
                <c:pt idx="2023">
                  <c:v>0.35673195601851854</c:v>
                </c:pt>
                <c:pt idx="2024">
                  <c:v>0.35673774305555556</c:v>
                </c:pt>
                <c:pt idx="2025">
                  <c:v>0.35674353009259258</c:v>
                </c:pt>
                <c:pt idx="2026">
                  <c:v>0.35674931712962965</c:v>
                </c:pt>
                <c:pt idx="2027">
                  <c:v>0.35675493055555557</c:v>
                </c:pt>
                <c:pt idx="2028">
                  <c:v>0.35676071759259259</c:v>
                </c:pt>
                <c:pt idx="2029">
                  <c:v>0.35676631944444442</c:v>
                </c:pt>
                <c:pt idx="2030">
                  <c:v>0.35677199074074073</c:v>
                </c:pt>
                <c:pt idx="2031">
                  <c:v>0.35677760416666665</c:v>
                </c:pt>
                <c:pt idx="2032">
                  <c:v>0.35678320601851854</c:v>
                </c:pt>
                <c:pt idx="2033">
                  <c:v>0.35678880787037032</c:v>
                </c:pt>
                <c:pt idx="2034">
                  <c:v>0.35679442129629629</c:v>
                </c:pt>
                <c:pt idx="2035">
                  <c:v>0.35680002314814813</c:v>
                </c:pt>
                <c:pt idx="2036">
                  <c:v>0.35680562500000002</c:v>
                </c:pt>
                <c:pt idx="2037">
                  <c:v>0.35681123842592594</c:v>
                </c:pt>
                <c:pt idx="2038">
                  <c:v>0.35681684027777777</c:v>
                </c:pt>
                <c:pt idx="2039">
                  <c:v>0.35682245370370369</c:v>
                </c:pt>
                <c:pt idx="2040">
                  <c:v>0.35682805555555558</c:v>
                </c:pt>
                <c:pt idx="2041">
                  <c:v>0.35683365740740741</c:v>
                </c:pt>
                <c:pt idx="2042">
                  <c:v>0.35683927083333339</c:v>
                </c:pt>
                <c:pt idx="2043">
                  <c:v>0.35684487268518517</c:v>
                </c:pt>
                <c:pt idx="2044">
                  <c:v>0.35685048611111109</c:v>
                </c:pt>
                <c:pt idx="2045">
                  <c:v>0.35685608796296298</c:v>
                </c:pt>
                <c:pt idx="2046">
                  <c:v>0.3568616087962963</c:v>
                </c:pt>
                <c:pt idx="2047">
                  <c:v>0.35686722222222222</c:v>
                </c:pt>
                <c:pt idx="2048">
                  <c:v>0.35687282407407411</c:v>
                </c:pt>
                <c:pt idx="2049">
                  <c:v>0.35687843750000003</c:v>
                </c:pt>
                <c:pt idx="2050">
                  <c:v>0.35688403935185181</c:v>
                </c:pt>
                <c:pt idx="2051">
                  <c:v>0.3568896412037037</c:v>
                </c:pt>
                <c:pt idx="2052">
                  <c:v>0.35689525462962962</c:v>
                </c:pt>
                <c:pt idx="2053">
                  <c:v>0.35690248842592592</c:v>
                </c:pt>
                <c:pt idx="2054">
                  <c:v>0.35690827546296294</c:v>
                </c:pt>
                <c:pt idx="2055">
                  <c:v>0.35691387731481483</c:v>
                </c:pt>
                <c:pt idx="2056">
                  <c:v>0.35691947916666672</c:v>
                </c:pt>
                <c:pt idx="2057">
                  <c:v>0.35692509259259259</c:v>
                </c:pt>
                <c:pt idx="2058">
                  <c:v>0.35693069444444442</c:v>
                </c:pt>
                <c:pt idx="2059">
                  <c:v>0.3569363078703704</c:v>
                </c:pt>
                <c:pt idx="2060">
                  <c:v>0.35694190972222223</c:v>
                </c:pt>
                <c:pt idx="2061">
                  <c:v>0.35694751157407406</c:v>
                </c:pt>
                <c:pt idx="2062">
                  <c:v>0.35695312499999998</c:v>
                </c:pt>
                <c:pt idx="2063">
                  <c:v>0.35695872685185187</c:v>
                </c:pt>
                <c:pt idx="2064">
                  <c:v>0.35696434027777779</c:v>
                </c:pt>
                <c:pt idx="2065">
                  <c:v>0.35696994212962968</c:v>
                </c:pt>
                <c:pt idx="2066">
                  <c:v>0.35697572916666664</c:v>
                </c:pt>
                <c:pt idx="2067">
                  <c:v>0.35698151620370372</c:v>
                </c:pt>
                <c:pt idx="2068">
                  <c:v>0.35698711805555555</c:v>
                </c:pt>
                <c:pt idx="2069">
                  <c:v>0.35699290509259263</c:v>
                </c:pt>
                <c:pt idx="2070">
                  <c:v>0.35699870370370368</c:v>
                </c:pt>
                <c:pt idx="2071">
                  <c:v>0.35700449074074075</c:v>
                </c:pt>
                <c:pt idx="2072">
                  <c:v>0.35701027777777777</c:v>
                </c:pt>
                <c:pt idx="2073">
                  <c:v>0.35701606481481485</c:v>
                </c:pt>
                <c:pt idx="2074">
                  <c:v>0.35702166666666663</c:v>
                </c:pt>
                <c:pt idx="2075">
                  <c:v>0.3570274537037037</c:v>
                </c:pt>
                <c:pt idx="2076">
                  <c:v>0.35703324074074078</c:v>
                </c:pt>
                <c:pt idx="2077">
                  <c:v>0.3570388541666667</c:v>
                </c:pt>
                <c:pt idx="2078">
                  <c:v>0.35704462962962963</c:v>
                </c:pt>
                <c:pt idx="2079">
                  <c:v>0.35705024305555555</c:v>
                </c:pt>
                <c:pt idx="2080">
                  <c:v>0.35705584490740744</c:v>
                </c:pt>
                <c:pt idx="2081">
                  <c:v>0.35706145833333336</c:v>
                </c:pt>
                <c:pt idx="2082">
                  <c:v>0.35706706018518514</c:v>
                </c:pt>
                <c:pt idx="2083">
                  <c:v>0.35707266203703703</c:v>
                </c:pt>
                <c:pt idx="2084">
                  <c:v>0.35707827546296295</c:v>
                </c:pt>
                <c:pt idx="2085">
                  <c:v>0.35708387731481483</c:v>
                </c:pt>
                <c:pt idx="2086">
                  <c:v>0.35708949074074076</c:v>
                </c:pt>
                <c:pt idx="2087">
                  <c:v>0.35709509259259259</c:v>
                </c:pt>
                <c:pt idx="2088">
                  <c:v>0.35710069444444442</c:v>
                </c:pt>
                <c:pt idx="2089">
                  <c:v>0.3571063078703704</c:v>
                </c:pt>
                <c:pt idx="2090">
                  <c:v>0.35711190972222223</c:v>
                </c:pt>
                <c:pt idx="2091">
                  <c:v>0.3571175231481481</c:v>
                </c:pt>
                <c:pt idx="2092">
                  <c:v>0.35712312499999999</c:v>
                </c:pt>
                <c:pt idx="2093">
                  <c:v>0.35712873842592591</c:v>
                </c:pt>
                <c:pt idx="2094">
                  <c:v>0.3571343402777778</c:v>
                </c:pt>
                <c:pt idx="2095">
                  <c:v>0.35713994212962968</c:v>
                </c:pt>
                <c:pt idx="2096">
                  <c:v>0.35714555555555555</c:v>
                </c:pt>
                <c:pt idx="2097">
                  <c:v>0.35715115740740738</c:v>
                </c:pt>
                <c:pt idx="2098">
                  <c:v>0.35715675925925927</c:v>
                </c:pt>
                <c:pt idx="2099">
                  <c:v>0.35716237268518519</c:v>
                </c:pt>
                <c:pt idx="2100">
                  <c:v>0.35716797453703703</c:v>
                </c:pt>
                <c:pt idx="2101">
                  <c:v>0.35717358796296295</c:v>
                </c:pt>
                <c:pt idx="2102">
                  <c:v>0.35717918981481483</c:v>
                </c:pt>
                <c:pt idx="2103">
                  <c:v>0.35718479166666667</c:v>
                </c:pt>
                <c:pt idx="2104">
                  <c:v>0.35719040509259264</c:v>
                </c:pt>
                <c:pt idx="2105">
                  <c:v>0.35719600694444442</c:v>
                </c:pt>
                <c:pt idx="2106">
                  <c:v>0.35720162037037034</c:v>
                </c:pt>
                <c:pt idx="2107">
                  <c:v>0.35720722222222223</c:v>
                </c:pt>
                <c:pt idx="2108">
                  <c:v>0.35721300925925931</c:v>
                </c:pt>
                <c:pt idx="2109">
                  <c:v>0.35721861111111108</c:v>
                </c:pt>
                <c:pt idx="2110">
                  <c:v>0.35722440972222219</c:v>
                </c:pt>
                <c:pt idx="2111">
                  <c:v>0.35723001157407408</c:v>
                </c:pt>
                <c:pt idx="2112">
                  <c:v>0.35723579861111115</c:v>
                </c:pt>
                <c:pt idx="2113">
                  <c:v>0.35724140046296293</c:v>
                </c:pt>
                <c:pt idx="2114">
                  <c:v>0.35724718750000001</c:v>
                </c:pt>
                <c:pt idx="2115">
                  <c:v>0.35725297453703703</c:v>
                </c:pt>
                <c:pt idx="2116">
                  <c:v>0.357258587962963</c:v>
                </c:pt>
                <c:pt idx="2117">
                  <c:v>0.35726437499999997</c:v>
                </c:pt>
                <c:pt idx="2118">
                  <c:v>0.35726997685185186</c:v>
                </c:pt>
                <c:pt idx="2119">
                  <c:v>0.35727721064814816</c:v>
                </c:pt>
                <c:pt idx="2120">
                  <c:v>0.35728281249999999</c:v>
                </c:pt>
                <c:pt idx="2121">
                  <c:v>0.35728842592592591</c:v>
                </c:pt>
                <c:pt idx="2122">
                  <c:v>0.3572940277777778</c:v>
                </c:pt>
                <c:pt idx="2123">
                  <c:v>0.35729964120370372</c:v>
                </c:pt>
                <c:pt idx="2124">
                  <c:v>0.35730524305555561</c:v>
                </c:pt>
                <c:pt idx="2125">
                  <c:v>0.35731096064814816</c:v>
                </c:pt>
                <c:pt idx="2126">
                  <c:v>0.35731656250000005</c:v>
                </c:pt>
                <c:pt idx="2127">
                  <c:v>0.35732234953703701</c:v>
                </c:pt>
                <c:pt idx="2128">
                  <c:v>0.35732796296296293</c:v>
                </c:pt>
                <c:pt idx="2129">
                  <c:v>0.35733356481481482</c:v>
                </c:pt>
                <c:pt idx="2130">
                  <c:v>0.35733916666666671</c:v>
                </c:pt>
                <c:pt idx="2131">
                  <c:v>0.35734478009259263</c:v>
                </c:pt>
                <c:pt idx="2132">
                  <c:v>0.35735038194444441</c:v>
                </c:pt>
                <c:pt idx="2133">
                  <c:v>0.35735599537037038</c:v>
                </c:pt>
                <c:pt idx="2134">
                  <c:v>0.35736159722222222</c:v>
                </c:pt>
                <c:pt idx="2135">
                  <c:v>0.3573671990740741</c:v>
                </c:pt>
                <c:pt idx="2136">
                  <c:v>0.35737281249999997</c:v>
                </c:pt>
                <c:pt idx="2137">
                  <c:v>0.35737841435185186</c:v>
                </c:pt>
                <c:pt idx="2138">
                  <c:v>0.35738402777777778</c:v>
                </c:pt>
                <c:pt idx="2139">
                  <c:v>0.35738981481481485</c:v>
                </c:pt>
                <c:pt idx="2140">
                  <c:v>0.35739541666666663</c:v>
                </c:pt>
                <c:pt idx="2141">
                  <c:v>0.35740101851851852</c:v>
                </c:pt>
                <c:pt idx="2142">
                  <c:v>0.35740655092592594</c:v>
                </c:pt>
                <c:pt idx="2143">
                  <c:v>0.35741215277777777</c:v>
                </c:pt>
                <c:pt idx="2144">
                  <c:v>0.35741776620370369</c:v>
                </c:pt>
                <c:pt idx="2145">
                  <c:v>0.35742336805555558</c:v>
                </c:pt>
                <c:pt idx="2146">
                  <c:v>0.35742896990740741</c:v>
                </c:pt>
                <c:pt idx="2147">
                  <c:v>0.35743458333333328</c:v>
                </c:pt>
                <c:pt idx="2148">
                  <c:v>0.35744018518518517</c:v>
                </c:pt>
                <c:pt idx="2149">
                  <c:v>0.35744579861111109</c:v>
                </c:pt>
                <c:pt idx="2150">
                  <c:v>0.35745140046296298</c:v>
                </c:pt>
                <c:pt idx="2151">
                  <c:v>0.35745700231481486</c:v>
                </c:pt>
                <c:pt idx="2152">
                  <c:v>0.35746261574074073</c:v>
                </c:pt>
                <c:pt idx="2153">
                  <c:v>0.35746821759259256</c:v>
                </c:pt>
                <c:pt idx="2154">
                  <c:v>0.35747400462962964</c:v>
                </c:pt>
                <c:pt idx="2155">
                  <c:v>0.35747961805555556</c:v>
                </c:pt>
                <c:pt idx="2156">
                  <c:v>0.35748540509259258</c:v>
                </c:pt>
                <c:pt idx="2157">
                  <c:v>0.3574911921296296</c:v>
                </c:pt>
                <c:pt idx="2158">
                  <c:v>0.35749679398148149</c:v>
                </c:pt>
                <c:pt idx="2159">
                  <c:v>0.35750239583333338</c:v>
                </c:pt>
                <c:pt idx="2160">
                  <c:v>0.3575080092592593</c:v>
                </c:pt>
                <c:pt idx="2161">
                  <c:v>0.35751396990740741</c:v>
                </c:pt>
                <c:pt idx="2162">
                  <c:v>0.35751958333333334</c:v>
                </c:pt>
                <c:pt idx="2163">
                  <c:v>0.35752518518518522</c:v>
                </c:pt>
                <c:pt idx="2164">
                  <c:v>0.35753079861111114</c:v>
                </c:pt>
                <c:pt idx="2165">
                  <c:v>0.35753640046296292</c:v>
                </c:pt>
                <c:pt idx="2166">
                  <c:v>0.3575421875</c:v>
                </c:pt>
                <c:pt idx="2167">
                  <c:v>0.35754797453703707</c:v>
                </c:pt>
                <c:pt idx="2168">
                  <c:v>0.35755357638888891</c:v>
                </c:pt>
                <c:pt idx="2169">
                  <c:v>0.35755954861111111</c:v>
                </c:pt>
                <c:pt idx="2170">
                  <c:v>0.35756515046296294</c:v>
                </c:pt>
                <c:pt idx="2171">
                  <c:v>0.35757094907407411</c:v>
                </c:pt>
                <c:pt idx="2172">
                  <c:v>0.35757655092592594</c:v>
                </c:pt>
                <c:pt idx="2173">
                  <c:v>0.35758378472222224</c:v>
                </c:pt>
                <c:pt idx="2174">
                  <c:v>0.35758938657407408</c:v>
                </c:pt>
                <c:pt idx="2175">
                  <c:v>0.35759500000000005</c:v>
                </c:pt>
                <c:pt idx="2176">
                  <c:v>0.35760060185185183</c:v>
                </c:pt>
                <c:pt idx="2177">
                  <c:v>0.35760657407407409</c:v>
                </c:pt>
                <c:pt idx="2178">
                  <c:v>0.35761217592592592</c:v>
                </c:pt>
                <c:pt idx="2179">
                  <c:v>0.3576177893518519</c:v>
                </c:pt>
                <c:pt idx="2180">
                  <c:v>0.35762357638888886</c:v>
                </c:pt>
                <c:pt idx="2181">
                  <c:v>0.35762936342592594</c:v>
                </c:pt>
                <c:pt idx="2182">
                  <c:v>0.35763496527777777</c:v>
                </c:pt>
                <c:pt idx="2183">
                  <c:v>0.35764056712962966</c:v>
                </c:pt>
                <c:pt idx="2184">
                  <c:v>0.35764635416666662</c:v>
                </c:pt>
                <c:pt idx="2185">
                  <c:v>0.35765232638888889</c:v>
                </c:pt>
                <c:pt idx="2186">
                  <c:v>0.35765792824074077</c:v>
                </c:pt>
                <c:pt idx="2187">
                  <c:v>0.35766371527777779</c:v>
                </c:pt>
                <c:pt idx="2188">
                  <c:v>0.35766951388888885</c:v>
                </c:pt>
                <c:pt idx="2189">
                  <c:v>0.35767547453703702</c:v>
                </c:pt>
                <c:pt idx="2190">
                  <c:v>0.357681087962963</c:v>
                </c:pt>
                <c:pt idx="2191">
                  <c:v>0.35768687500000002</c:v>
                </c:pt>
                <c:pt idx="2192">
                  <c:v>0.35769266203703703</c:v>
                </c:pt>
                <c:pt idx="2193">
                  <c:v>0.35769862268518521</c:v>
                </c:pt>
                <c:pt idx="2194">
                  <c:v>0.35770423611111113</c:v>
                </c:pt>
                <c:pt idx="2195">
                  <c:v>0.35771002314814809</c:v>
                </c:pt>
                <c:pt idx="2196">
                  <c:v>0.35771581018518517</c:v>
                </c:pt>
                <c:pt idx="2197">
                  <c:v>0.35772177083333334</c:v>
                </c:pt>
                <c:pt idx="2198">
                  <c:v>0.35772738425925926</c:v>
                </c:pt>
                <c:pt idx="2199">
                  <c:v>0.35773317129629628</c:v>
                </c:pt>
                <c:pt idx="2200">
                  <c:v>0.3577389583333333</c:v>
                </c:pt>
                <c:pt idx="2201">
                  <c:v>0.35774491898148147</c:v>
                </c:pt>
                <c:pt idx="2202">
                  <c:v>0.35775053240740745</c:v>
                </c:pt>
                <c:pt idx="2203">
                  <c:v>0.35775631944444442</c:v>
                </c:pt>
                <c:pt idx="2204">
                  <c:v>0.35776210648148149</c:v>
                </c:pt>
                <c:pt idx="2205">
                  <c:v>0.3577680787037037</c:v>
                </c:pt>
                <c:pt idx="2206">
                  <c:v>0.35777368055555558</c:v>
                </c:pt>
                <c:pt idx="2207">
                  <c:v>0.35777946759259255</c:v>
                </c:pt>
                <c:pt idx="2208">
                  <c:v>0.35778525462962962</c:v>
                </c:pt>
                <c:pt idx="2209">
                  <c:v>0.35779122685185188</c:v>
                </c:pt>
                <c:pt idx="2210">
                  <c:v>0.35779682870370372</c:v>
                </c:pt>
                <c:pt idx="2211">
                  <c:v>0.35780261574074074</c:v>
                </c:pt>
                <c:pt idx="2212">
                  <c:v>0.35780840277777776</c:v>
                </c:pt>
                <c:pt idx="2213">
                  <c:v>0.35781437500000002</c:v>
                </c:pt>
                <c:pt idx="2214">
                  <c:v>0.35781997685185191</c:v>
                </c:pt>
                <c:pt idx="2215">
                  <c:v>0.35782559027777777</c:v>
                </c:pt>
                <c:pt idx="2216">
                  <c:v>0.3578311921296296</c:v>
                </c:pt>
                <c:pt idx="2217">
                  <c:v>0.35783697916666668</c:v>
                </c:pt>
                <c:pt idx="2218">
                  <c:v>0.35784402777777774</c:v>
                </c:pt>
                <c:pt idx="2219">
                  <c:v>0.35784981481481482</c:v>
                </c:pt>
                <c:pt idx="2220">
                  <c:v>0.35785540509259262</c:v>
                </c:pt>
                <c:pt idx="2221">
                  <c:v>0.35786100694444439</c:v>
                </c:pt>
                <c:pt idx="2222">
                  <c:v>0.35786679398148147</c:v>
                </c:pt>
                <c:pt idx="2223">
                  <c:v>0.35787258101851854</c:v>
                </c:pt>
                <c:pt idx="2224">
                  <c:v>0.35787836805555556</c:v>
                </c:pt>
                <c:pt idx="2225">
                  <c:v>0.35788415509259258</c:v>
                </c:pt>
                <c:pt idx="2226">
                  <c:v>0.35788995370370369</c:v>
                </c:pt>
                <c:pt idx="2227">
                  <c:v>0.35789572916666668</c:v>
                </c:pt>
                <c:pt idx="2228">
                  <c:v>0.35790151620370375</c:v>
                </c:pt>
                <c:pt idx="2229">
                  <c:v>0.35790730324074072</c:v>
                </c:pt>
                <c:pt idx="2230">
                  <c:v>0.35791309027777779</c:v>
                </c:pt>
                <c:pt idx="2231">
                  <c:v>0.35791887731481481</c:v>
                </c:pt>
                <c:pt idx="2232">
                  <c:v>0.35792449074074079</c:v>
                </c:pt>
                <c:pt idx="2233">
                  <c:v>0.35793027777777775</c:v>
                </c:pt>
                <c:pt idx="2234">
                  <c:v>0.35793587962962964</c:v>
                </c:pt>
                <c:pt idx="2235">
                  <c:v>0.35794166666666666</c:v>
                </c:pt>
                <c:pt idx="2236">
                  <c:v>0.35794728009259263</c:v>
                </c:pt>
                <c:pt idx="2237">
                  <c:v>0.3579530671296296</c:v>
                </c:pt>
                <c:pt idx="2238">
                  <c:v>0.35795885416666667</c:v>
                </c:pt>
                <c:pt idx="2239">
                  <c:v>0.35796464120370369</c:v>
                </c:pt>
                <c:pt idx="2240">
                  <c:v>0.35797042824074077</c:v>
                </c:pt>
                <c:pt idx="2241">
                  <c:v>0.35797621527777773</c:v>
                </c:pt>
                <c:pt idx="2242">
                  <c:v>0.35798200231481481</c:v>
                </c:pt>
                <c:pt idx="2243">
                  <c:v>0.35798778935185188</c:v>
                </c:pt>
                <c:pt idx="2244">
                  <c:v>0.3579935763888889</c:v>
                </c:pt>
                <c:pt idx="2245">
                  <c:v>0.35799936342592592</c:v>
                </c:pt>
                <c:pt idx="2246">
                  <c:v>0.35800515046296294</c:v>
                </c:pt>
                <c:pt idx="2247">
                  <c:v>0.35801093750000001</c:v>
                </c:pt>
                <c:pt idx="2248">
                  <c:v>0.35801672453703709</c:v>
                </c:pt>
                <c:pt idx="2249">
                  <c:v>0.35802251157407405</c:v>
                </c:pt>
                <c:pt idx="2250">
                  <c:v>0.35802829861111113</c:v>
                </c:pt>
                <c:pt idx="2251">
                  <c:v>0.35803408564814815</c:v>
                </c:pt>
                <c:pt idx="2252">
                  <c:v>0.35803968750000004</c:v>
                </c:pt>
                <c:pt idx="2253">
                  <c:v>0.3580453009259259</c:v>
                </c:pt>
                <c:pt idx="2254">
                  <c:v>0.35805090277777779</c:v>
                </c:pt>
                <c:pt idx="2255">
                  <c:v>0.35805651620370371</c:v>
                </c:pt>
                <c:pt idx="2256">
                  <c:v>0.3580621180555556</c:v>
                </c:pt>
                <c:pt idx="2257">
                  <c:v>0.35806771990740738</c:v>
                </c:pt>
                <c:pt idx="2258">
                  <c:v>0.35807350694444445</c:v>
                </c:pt>
                <c:pt idx="2259">
                  <c:v>0.35807912037037037</c:v>
                </c:pt>
                <c:pt idx="2260">
                  <c:v>0.35808472222222226</c:v>
                </c:pt>
                <c:pt idx="2261">
                  <c:v>0.35809033564814818</c:v>
                </c:pt>
                <c:pt idx="2262">
                  <c:v>0.35809756944444443</c:v>
                </c:pt>
                <c:pt idx="2263">
                  <c:v>0.35810317129629632</c:v>
                </c:pt>
                <c:pt idx="2264">
                  <c:v>0.3581087731481481</c:v>
                </c:pt>
                <c:pt idx="2265">
                  <c:v>0.35811438657407407</c:v>
                </c:pt>
                <c:pt idx="2266">
                  <c:v>0.35812017361111109</c:v>
                </c:pt>
                <c:pt idx="2267">
                  <c:v>0.35812577546296298</c:v>
                </c:pt>
                <c:pt idx="2268">
                  <c:v>0.3581313888888889</c:v>
                </c:pt>
                <c:pt idx="2269">
                  <c:v>0.35813699074074073</c:v>
                </c:pt>
                <c:pt idx="2270">
                  <c:v>0.35814259259259257</c:v>
                </c:pt>
                <c:pt idx="2271">
                  <c:v>0.35814820601851854</c:v>
                </c:pt>
                <c:pt idx="2272">
                  <c:v>0.35815380787037038</c:v>
                </c:pt>
                <c:pt idx="2273">
                  <c:v>0.35815942129629624</c:v>
                </c:pt>
                <c:pt idx="2274">
                  <c:v>0.35816502314814813</c:v>
                </c:pt>
                <c:pt idx="2275">
                  <c:v>0.35817062500000002</c:v>
                </c:pt>
                <c:pt idx="2276">
                  <c:v>0.35817623842592594</c:v>
                </c:pt>
                <c:pt idx="2277">
                  <c:v>0.35818184027777783</c:v>
                </c:pt>
                <c:pt idx="2278">
                  <c:v>0.3581874537037037</c:v>
                </c:pt>
                <c:pt idx="2279">
                  <c:v>0.35819305555555553</c:v>
                </c:pt>
                <c:pt idx="2280">
                  <c:v>0.35819866898148151</c:v>
                </c:pt>
                <c:pt idx="2281">
                  <c:v>0.35820427083333334</c:v>
                </c:pt>
                <c:pt idx="2282">
                  <c:v>0.35821005787037036</c:v>
                </c:pt>
                <c:pt idx="2283">
                  <c:v>0.35821565972222219</c:v>
                </c:pt>
                <c:pt idx="2284">
                  <c:v>0.35822127314814817</c:v>
                </c:pt>
                <c:pt idx="2285">
                  <c:v>0.358226875</c:v>
                </c:pt>
                <c:pt idx="2286">
                  <c:v>0.35823266203703702</c:v>
                </c:pt>
                <c:pt idx="2287">
                  <c:v>0.35823826388888885</c:v>
                </c:pt>
                <c:pt idx="2288">
                  <c:v>0.35824405092592593</c:v>
                </c:pt>
                <c:pt idx="2289">
                  <c:v>0.35824966435185185</c:v>
                </c:pt>
                <c:pt idx="2290">
                  <c:v>0.35825545138888892</c:v>
                </c:pt>
                <c:pt idx="2291">
                  <c:v>0.3582610532407407</c:v>
                </c:pt>
                <c:pt idx="2292">
                  <c:v>0.35826666666666668</c:v>
                </c:pt>
                <c:pt idx="2293">
                  <c:v>0.3582724537037037</c:v>
                </c:pt>
                <c:pt idx="2294">
                  <c:v>0.35827841435185181</c:v>
                </c:pt>
                <c:pt idx="2295">
                  <c:v>0.35828402777777774</c:v>
                </c:pt>
                <c:pt idx="2296">
                  <c:v>0.35828962962962962</c:v>
                </c:pt>
                <c:pt idx="2297">
                  <c:v>0.3582954166666667</c:v>
                </c:pt>
                <c:pt idx="2298">
                  <c:v>0.35830120370370372</c:v>
                </c:pt>
                <c:pt idx="2299">
                  <c:v>0.35830681712962958</c:v>
                </c:pt>
                <c:pt idx="2300">
                  <c:v>0.35831260416666666</c:v>
                </c:pt>
                <c:pt idx="2301">
                  <c:v>0.35831820601851855</c:v>
                </c:pt>
                <c:pt idx="2302">
                  <c:v>0.35832399305555557</c:v>
                </c:pt>
                <c:pt idx="2303">
                  <c:v>0.35832942129629625</c:v>
                </c:pt>
                <c:pt idx="2304">
                  <c:v>0.35833502314814814</c:v>
                </c:pt>
                <c:pt idx="2305">
                  <c:v>0.35834081018518521</c:v>
                </c:pt>
                <c:pt idx="2306">
                  <c:v>0.35834822916666664</c:v>
                </c:pt>
                <c:pt idx="2307">
                  <c:v>0.35835383101851853</c:v>
                </c:pt>
                <c:pt idx="2308">
                  <c:v>0.35835944444444445</c:v>
                </c:pt>
                <c:pt idx="2309">
                  <c:v>0.35836504629629634</c:v>
                </c:pt>
                <c:pt idx="2310">
                  <c:v>0.35837101851851849</c:v>
                </c:pt>
                <c:pt idx="2311">
                  <c:v>0.35837662037037038</c:v>
                </c:pt>
                <c:pt idx="2312">
                  <c:v>0.3583822337962963</c:v>
                </c:pt>
                <c:pt idx="2313">
                  <c:v>0.35838802083333338</c:v>
                </c:pt>
                <c:pt idx="2314">
                  <c:v>0.35839380787037034</c:v>
                </c:pt>
                <c:pt idx="2315">
                  <c:v>0.35839940972222223</c:v>
                </c:pt>
                <c:pt idx="2316">
                  <c:v>0.35840519675925925</c:v>
                </c:pt>
                <c:pt idx="2317">
                  <c:v>0.35841098379629632</c:v>
                </c:pt>
                <c:pt idx="2318">
                  <c:v>0.35841695601851847</c:v>
                </c:pt>
                <c:pt idx="2319">
                  <c:v>0.35842274305555555</c:v>
                </c:pt>
                <c:pt idx="2320">
                  <c:v>0.35842853009259262</c:v>
                </c:pt>
                <c:pt idx="2321">
                  <c:v>0.35843431712962964</c:v>
                </c:pt>
                <c:pt idx="2322">
                  <c:v>0.35844027777777776</c:v>
                </c:pt>
                <c:pt idx="2323">
                  <c:v>0.35844589120370368</c:v>
                </c:pt>
                <c:pt idx="2324">
                  <c:v>0.35845167824074076</c:v>
                </c:pt>
                <c:pt idx="2325">
                  <c:v>0.35845746527777783</c:v>
                </c:pt>
                <c:pt idx="2326">
                  <c:v>0.35846342592592589</c:v>
                </c:pt>
                <c:pt idx="2327">
                  <c:v>0.35846903935185187</c:v>
                </c:pt>
                <c:pt idx="2328">
                  <c:v>0.35847482638888889</c:v>
                </c:pt>
                <c:pt idx="2329">
                  <c:v>0.35848061342592591</c:v>
                </c:pt>
                <c:pt idx="2330">
                  <c:v>0.35848658564814812</c:v>
                </c:pt>
                <c:pt idx="2331">
                  <c:v>0.3584921875</c:v>
                </c:pt>
                <c:pt idx="2332">
                  <c:v>0.35849797453703708</c:v>
                </c:pt>
                <c:pt idx="2333">
                  <c:v>0.35850376157407404</c:v>
                </c:pt>
                <c:pt idx="2334">
                  <c:v>0.3585097337962963</c:v>
                </c:pt>
                <c:pt idx="2335">
                  <c:v>0.35851533564814814</c:v>
                </c:pt>
                <c:pt idx="2336">
                  <c:v>0.3585211342592593</c:v>
                </c:pt>
                <c:pt idx="2337">
                  <c:v>0.35852692129629626</c:v>
                </c:pt>
                <c:pt idx="2338">
                  <c:v>0.35853288194444444</c:v>
                </c:pt>
                <c:pt idx="2339">
                  <c:v>0.35853849537037036</c:v>
                </c:pt>
                <c:pt idx="2340">
                  <c:v>0.35854428240740743</c:v>
                </c:pt>
                <c:pt idx="2341">
                  <c:v>0.3585500694444444</c:v>
                </c:pt>
                <c:pt idx="2342">
                  <c:v>0.35855603009259257</c:v>
                </c:pt>
                <c:pt idx="2343">
                  <c:v>0.35856164351851855</c:v>
                </c:pt>
                <c:pt idx="2344">
                  <c:v>0.35856743055555557</c:v>
                </c:pt>
                <c:pt idx="2345">
                  <c:v>0.35857321759259259</c:v>
                </c:pt>
                <c:pt idx="2346">
                  <c:v>0.35857917824074076</c:v>
                </c:pt>
                <c:pt idx="2347">
                  <c:v>0.35858479166666668</c:v>
                </c:pt>
                <c:pt idx="2348">
                  <c:v>0.35859057870370376</c:v>
                </c:pt>
                <c:pt idx="2349">
                  <c:v>0.35859636574074072</c:v>
                </c:pt>
                <c:pt idx="2350">
                  <c:v>0.35860232638888889</c:v>
                </c:pt>
                <c:pt idx="2351">
                  <c:v>0.35860957175925923</c:v>
                </c:pt>
                <c:pt idx="2352">
                  <c:v>0.35861517361111112</c:v>
                </c:pt>
                <c:pt idx="2353">
                  <c:v>0.35862077546296295</c:v>
                </c:pt>
                <c:pt idx="2354">
                  <c:v>0.35862638888888893</c:v>
                </c:pt>
                <c:pt idx="2355">
                  <c:v>0.35863199074074076</c:v>
                </c:pt>
                <c:pt idx="2356">
                  <c:v>0.35863759259259259</c:v>
                </c:pt>
                <c:pt idx="2357">
                  <c:v>0.35864320601851851</c:v>
                </c:pt>
                <c:pt idx="2358">
                  <c:v>0.35864899305555559</c:v>
                </c:pt>
                <c:pt idx="2359">
                  <c:v>0.35865496527777779</c:v>
                </c:pt>
                <c:pt idx="2360">
                  <c:v>0.35866056712962963</c:v>
                </c:pt>
                <c:pt idx="2361">
                  <c:v>0.35866616898148146</c:v>
                </c:pt>
                <c:pt idx="2362">
                  <c:v>0.35867195601851853</c:v>
                </c:pt>
                <c:pt idx="2363">
                  <c:v>0.35867774305555561</c:v>
                </c:pt>
                <c:pt idx="2364">
                  <c:v>0.35868353009259257</c:v>
                </c:pt>
                <c:pt idx="2365">
                  <c:v>0.35868931712962965</c:v>
                </c:pt>
                <c:pt idx="2366">
                  <c:v>0.35869511574074076</c:v>
                </c:pt>
                <c:pt idx="2367">
                  <c:v>0.35870107638888887</c:v>
                </c:pt>
                <c:pt idx="2368">
                  <c:v>0.35870667824074071</c:v>
                </c:pt>
                <c:pt idx="2369">
                  <c:v>0.35871246527777778</c:v>
                </c:pt>
                <c:pt idx="2370">
                  <c:v>0.35871826388888889</c:v>
                </c:pt>
                <c:pt idx="2371">
                  <c:v>0.35872422453703701</c:v>
                </c:pt>
                <c:pt idx="2372">
                  <c:v>0.35872983796296293</c:v>
                </c:pt>
                <c:pt idx="2373">
                  <c:v>0.358735625</c:v>
                </c:pt>
                <c:pt idx="2374">
                  <c:v>0.35874141203703708</c:v>
                </c:pt>
                <c:pt idx="2375">
                  <c:v>0.35874737268518514</c:v>
                </c:pt>
                <c:pt idx="2376">
                  <c:v>0.35875298611111112</c:v>
                </c:pt>
                <c:pt idx="2377">
                  <c:v>0.35875877314814814</c:v>
                </c:pt>
                <c:pt idx="2378">
                  <c:v>0.35876456018518521</c:v>
                </c:pt>
                <c:pt idx="2379">
                  <c:v>0.35877052083333333</c:v>
                </c:pt>
                <c:pt idx="2380">
                  <c:v>0.35877613425925925</c:v>
                </c:pt>
                <c:pt idx="2381">
                  <c:v>0.35878192129629632</c:v>
                </c:pt>
                <c:pt idx="2382">
                  <c:v>0.35878770833333334</c:v>
                </c:pt>
                <c:pt idx="2383">
                  <c:v>0.35879368055555555</c:v>
                </c:pt>
                <c:pt idx="2384">
                  <c:v>0.35879928240740738</c:v>
                </c:pt>
                <c:pt idx="2385">
                  <c:v>0.35880506944444446</c:v>
                </c:pt>
                <c:pt idx="2386">
                  <c:v>0.35881085648148153</c:v>
                </c:pt>
                <c:pt idx="2387">
                  <c:v>0.35881682870370368</c:v>
                </c:pt>
                <c:pt idx="2388">
                  <c:v>0.35882243055555557</c:v>
                </c:pt>
                <c:pt idx="2389">
                  <c:v>0.35882821759259259</c:v>
                </c:pt>
                <c:pt idx="2390">
                  <c:v>0.35883400462962967</c:v>
                </c:pt>
                <c:pt idx="2391">
                  <c:v>0.35883997685185182</c:v>
                </c:pt>
                <c:pt idx="2392">
                  <c:v>0.3588455787037037</c:v>
                </c:pt>
                <c:pt idx="2393">
                  <c:v>0.35885136574074078</c:v>
                </c:pt>
                <c:pt idx="2394">
                  <c:v>0.35885715277777774</c:v>
                </c:pt>
                <c:pt idx="2395">
                  <c:v>0.35886457175925929</c:v>
                </c:pt>
                <c:pt idx="2396">
                  <c:v>0.35887017361111112</c:v>
                </c:pt>
                <c:pt idx="2397">
                  <c:v>0.35887577546296295</c:v>
                </c:pt>
                <c:pt idx="2398">
                  <c:v>0.35888138888888887</c:v>
                </c:pt>
                <c:pt idx="2399">
                  <c:v>0.35888717592592595</c:v>
                </c:pt>
                <c:pt idx="2400">
                  <c:v>0.35889277777777778</c:v>
                </c:pt>
                <c:pt idx="2401">
                  <c:v>0.35889839120370365</c:v>
                </c:pt>
                <c:pt idx="2402">
                  <c:v>0.35890417824074072</c:v>
                </c:pt>
                <c:pt idx="2403">
                  <c:v>0.3589099652777778</c:v>
                </c:pt>
                <c:pt idx="2404">
                  <c:v>0.35891575231481482</c:v>
                </c:pt>
                <c:pt idx="2405">
                  <c:v>0.35892135416666665</c:v>
                </c:pt>
                <c:pt idx="2406">
                  <c:v>0.35892696759259257</c:v>
                </c:pt>
                <c:pt idx="2407">
                  <c:v>0.35893311342592593</c:v>
                </c:pt>
                <c:pt idx="2408">
                  <c:v>0.35893871527777782</c:v>
                </c:pt>
                <c:pt idx="2409">
                  <c:v>0.35894432870370369</c:v>
                </c:pt>
                <c:pt idx="2410">
                  <c:v>0.35895005787037038</c:v>
                </c:pt>
                <c:pt idx="2411">
                  <c:v>0.35895584490740745</c:v>
                </c:pt>
                <c:pt idx="2412">
                  <c:v>0.35896144675925923</c:v>
                </c:pt>
                <c:pt idx="2413">
                  <c:v>0.3589672337962963</c:v>
                </c:pt>
                <c:pt idx="2414">
                  <c:v>0.35897283564814814</c:v>
                </c:pt>
                <c:pt idx="2415">
                  <c:v>0.3589788078703704</c:v>
                </c:pt>
                <c:pt idx="2416">
                  <c:v>0.35898440972222218</c:v>
                </c:pt>
                <c:pt idx="2417">
                  <c:v>0.35899019675925925</c:v>
                </c:pt>
                <c:pt idx="2418">
                  <c:v>0.3589963541666667</c:v>
                </c:pt>
                <c:pt idx="2419">
                  <c:v>0.35900214120370372</c:v>
                </c:pt>
                <c:pt idx="2420">
                  <c:v>0.35900774305555555</c:v>
                </c:pt>
                <c:pt idx="2421">
                  <c:v>0.35901335648148147</c:v>
                </c:pt>
                <c:pt idx="2422">
                  <c:v>0.35901914351851855</c:v>
                </c:pt>
                <c:pt idx="2423">
                  <c:v>0.35902493055555557</c:v>
                </c:pt>
                <c:pt idx="2424">
                  <c:v>0.3590305324074074</c:v>
                </c:pt>
                <c:pt idx="2425">
                  <c:v>0.35903631944444442</c:v>
                </c:pt>
                <c:pt idx="2426">
                  <c:v>0.35904197916666664</c:v>
                </c:pt>
                <c:pt idx="2427">
                  <c:v>0.3590479513888889</c:v>
                </c:pt>
                <c:pt idx="2428">
                  <c:v>0.35905355324074079</c:v>
                </c:pt>
                <c:pt idx="2429">
                  <c:v>0.35905934027777775</c:v>
                </c:pt>
                <c:pt idx="2430">
                  <c:v>0.35906512731481482</c:v>
                </c:pt>
                <c:pt idx="2431">
                  <c:v>0.35907109953703703</c:v>
                </c:pt>
                <c:pt idx="2432">
                  <c:v>0.35907671296296301</c:v>
                </c:pt>
                <c:pt idx="2433">
                  <c:v>0.35908248842592588</c:v>
                </c:pt>
                <c:pt idx="2434">
                  <c:v>0.35908828703703705</c:v>
                </c:pt>
                <c:pt idx="2435">
                  <c:v>0.35909424768518522</c:v>
                </c:pt>
                <c:pt idx="2436">
                  <c:v>0.35909986111111114</c:v>
                </c:pt>
                <c:pt idx="2437">
                  <c:v>0.35910582175925926</c:v>
                </c:pt>
                <c:pt idx="2438">
                  <c:v>0.35911143518518518</c:v>
                </c:pt>
                <c:pt idx="2439">
                  <c:v>0.35911884259259258</c:v>
                </c:pt>
                <c:pt idx="2440">
                  <c:v>0.3591244560185185</c:v>
                </c:pt>
                <c:pt idx="2441">
                  <c:v>0.35913005787037039</c:v>
                </c:pt>
                <c:pt idx="2442">
                  <c:v>0.35913565972222222</c:v>
                </c:pt>
                <c:pt idx="2443">
                  <c:v>0.35914145833333339</c:v>
                </c:pt>
                <c:pt idx="2444">
                  <c:v>0.35914724537037035</c:v>
                </c:pt>
                <c:pt idx="2445">
                  <c:v>0.35915284722222224</c:v>
                </c:pt>
                <c:pt idx="2446">
                  <c:v>0.35915844907407407</c:v>
                </c:pt>
                <c:pt idx="2447">
                  <c:v>0.35916442129629633</c:v>
                </c:pt>
                <c:pt idx="2448">
                  <c:v>0.35917002314814811</c:v>
                </c:pt>
                <c:pt idx="2449">
                  <c:v>0.35917599537037037</c:v>
                </c:pt>
                <c:pt idx="2450">
                  <c:v>0.35918159722222226</c:v>
                </c:pt>
                <c:pt idx="2451">
                  <c:v>0.35918738425925922</c:v>
                </c:pt>
                <c:pt idx="2452">
                  <c:v>0.35919299768518514</c:v>
                </c:pt>
                <c:pt idx="2453">
                  <c:v>0.35919878472222222</c:v>
                </c:pt>
                <c:pt idx="2454">
                  <c:v>0.35920438657407411</c:v>
                </c:pt>
                <c:pt idx="2455">
                  <c:v>0.35921035879629631</c:v>
                </c:pt>
                <c:pt idx="2456">
                  <c:v>0.35921596064814815</c:v>
                </c:pt>
                <c:pt idx="2457">
                  <c:v>0.35922174768518517</c:v>
                </c:pt>
                <c:pt idx="2458">
                  <c:v>0.35922753472222224</c:v>
                </c:pt>
                <c:pt idx="2459">
                  <c:v>0.35923350694444439</c:v>
                </c:pt>
                <c:pt idx="2460">
                  <c:v>0.35923910879629628</c:v>
                </c:pt>
                <c:pt idx="2461">
                  <c:v>0.35924489583333336</c:v>
                </c:pt>
                <c:pt idx="2462">
                  <c:v>0.35925068287037037</c:v>
                </c:pt>
                <c:pt idx="2463">
                  <c:v>0.35925665509259258</c:v>
                </c:pt>
                <c:pt idx="2464">
                  <c:v>0.3592622685185185</c:v>
                </c:pt>
                <c:pt idx="2465">
                  <c:v>0.35926804398148149</c:v>
                </c:pt>
                <c:pt idx="2466">
                  <c:v>0.35927383101851856</c:v>
                </c:pt>
                <c:pt idx="2467">
                  <c:v>0.35927980324074071</c:v>
                </c:pt>
                <c:pt idx="2468">
                  <c:v>0.35928541666666663</c:v>
                </c:pt>
                <c:pt idx="2469">
                  <c:v>0.35929120370370371</c:v>
                </c:pt>
                <c:pt idx="2470">
                  <c:v>0.35929699074074078</c:v>
                </c:pt>
                <c:pt idx="2471">
                  <c:v>0.35930295138888885</c:v>
                </c:pt>
                <c:pt idx="2472">
                  <c:v>0.35930856481481482</c:v>
                </c:pt>
                <c:pt idx="2473">
                  <c:v>0.35931435185185184</c:v>
                </c:pt>
                <c:pt idx="2474">
                  <c:v>0.35932013888888892</c:v>
                </c:pt>
                <c:pt idx="2475">
                  <c:v>0.35932609953703704</c:v>
                </c:pt>
                <c:pt idx="2476">
                  <c:v>0.35933171296296296</c:v>
                </c:pt>
                <c:pt idx="2477">
                  <c:v>0.35933750000000003</c:v>
                </c:pt>
                <c:pt idx="2478">
                  <c:v>0.35934328703703705</c:v>
                </c:pt>
                <c:pt idx="2479">
                  <c:v>0.35934924768518517</c:v>
                </c:pt>
                <c:pt idx="2480">
                  <c:v>0.35935486111111109</c:v>
                </c:pt>
                <c:pt idx="2481">
                  <c:v>0.35936064814814817</c:v>
                </c:pt>
                <c:pt idx="2482">
                  <c:v>0.35936643518518524</c:v>
                </c:pt>
                <c:pt idx="2483">
                  <c:v>0.3593723958333333</c:v>
                </c:pt>
                <c:pt idx="2484">
                  <c:v>0.35937964120370375</c:v>
                </c:pt>
                <c:pt idx="2485">
                  <c:v>0.35938524305555553</c:v>
                </c:pt>
                <c:pt idx="2486">
                  <c:v>0.35939084490740741</c:v>
                </c:pt>
                <c:pt idx="2487">
                  <c:v>0.35939645833333334</c:v>
                </c:pt>
                <c:pt idx="2488">
                  <c:v>0.35940224537037041</c:v>
                </c:pt>
                <c:pt idx="2489">
                  <c:v>0.35940784722222219</c:v>
                </c:pt>
                <c:pt idx="2490">
                  <c:v>0.35941346064814811</c:v>
                </c:pt>
                <c:pt idx="2491">
                  <c:v>0.3594190625</c:v>
                </c:pt>
                <c:pt idx="2492">
                  <c:v>0.35942484953703707</c:v>
                </c:pt>
                <c:pt idx="2493">
                  <c:v>0.35943063657407409</c:v>
                </c:pt>
                <c:pt idx="2494">
                  <c:v>0.35943623842592592</c:v>
                </c:pt>
                <c:pt idx="2495">
                  <c:v>0.35944221064814813</c:v>
                </c:pt>
                <c:pt idx="2496">
                  <c:v>0.35944799768518521</c:v>
                </c:pt>
                <c:pt idx="2497">
                  <c:v>0.35945378472222217</c:v>
                </c:pt>
                <c:pt idx="2498">
                  <c:v>0.35945938657407406</c:v>
                </c:pt>
                <c:pt idx="2499">
                  <c:v>0.35946499999999998</c:v>
                </c:pt>
                <c:pt idx="2500">
                  <c:v>0.35947097222222224</c:v>
                </c:pt>
                <c:pt idx="2501">
                  <c:v>0.35947657407407413</c:v>
                </c:pt>
                <c:pt idx="2502">
                  <c:v>0.35948236111111109</c:v>
                </c:pt>
                <c:pt idx="2503">
                  <c:v>0.35948814814814817</c:v>
                </c:pt>
                <c:pt idx="2504">
                  <c:v>0.35949410879629634</c:v>
                </c:pt>
                <c:pt idx="2505">
                  <c:v>0.35949971064814812</c:v>
                </c:pt>
                <c:pt idx="2506">
                  <c:v>0.35950549768518519</c:v>
                </c:pt>
                <c:pt idx="2507">
                  <c:v>0.35951128472222221</c:v>
                </c:pt>
                <c:pt idx="2508">
                  <c:v>0.35951725694444447</c:v>
                </c:pt>
                <c:pt idx="2509">
                  <c:v>0.35952285879629625</c:v>
                </c:pt>
                <c:pt idx="2510">
                  <c:v>0.35952864583333333</c:v>
                </c:pt>
                <c:pt idx="2511">
                  <c:v>0.3595344328703704</c:v>
                </c:pt>
                <c:pt idx="2512">
                  <c:v>0.35954040509259261</c:v>
                </c:pt>
                <c:pt idx="2513">
                  <c:v>0.35954600694444444</c:v>
                </c:pt>
                <c:pt idx="2514">
                  <c:v>0.35955179398148146</c:v>
                </c:pt>
                <c:pt idx="2515">
                  <c:v>0.35955758101851854</c:v>
                </c:pt>
                <c:pt idx="2516">
                  <c:v>0.35956355324074069</c:v>
                </c:pt>
                <c:pt idx="2517">
                  <c:v>0.35956916666666666</c:v>
                </c:pt>
                <c:pt idx="2518">
                  <c:v>0.35957495370370368</c:v>
                </c:pt>
                <c:pt idx="2519">
                  <c:v>0.35958074074074076</c:v>
                </c:pt>
                <c:pt idx="2520">
                  <c:v>0.35958658564814816</c:v>
                </c:pt>
                <c:pt idx="2521">
                  <c:v>0.35959218750000005</c:v>
                </c:pt>
                <c:pt idx="2522">
                  <c:v>0.35959797453703701</c:v>
                </c:pt>
                <c:pt idx="2523">
                  <c:v>0.35960376157407409</c:v>
                </c:pt>
                <c:pt idx="2524">
                  <c:v>0.35960973379629629</c:v>
                </c:pt>
                <c:pt idx="2525">
                  <c:v>0.35961533564814818</c:v>
                </c:pt>
                <c:pt idx="2526">
                  <c:v>0.35962093749999996</c:v>
                </c:pt>
                <c:pt idx="2527">
                  <c:v>0.35962673611111112</c:v>
                </c:pt>
                <c:pt idx="2528">
                  <c:v>0.35963414351851847</c:v>
                </c:pt>
                <c:pt idx="2529">
                  <c:v>0.35963974537037036</c:v>
                </c:pt>
                <c:pt idx="2530">
                  <c:v>0.35964535879629628</c:v>
                </c:pt>
                <c:pt idx="2531">
                  <c:v>0.35965096064814817</c:v>
                </c:pt>
                <c:pt idx="2532">
                  <c:v>0.35965674768518513</c:v>
                </c:pt>
                <c:pt idx="2533">
                  <c:v>0.35966236111111111</c:v>
                </c:pt>
                <c:pt idx="2534">
                  <c:v>0.35966796296296294</c:v>
                </c:pt>
                <c:pt idx="2535">
                  <c:v>0.35967357638888892</c:v>
                </c:pt>
                <c:pt idx="2536">
                  <c:v>0.35967936342592594</c:v>
                </c:pt>
                <c:pt idx="2537">
                  <c:v>0.35968515046296295</c:v>
                </c:pt>
                <c:pt idx="2538">
                  <c:v>0.35969075231481479</c:v>
                </c:pt>
                <c:pt idx="2539">
                  <c:v>0.35969653935185186</c:v>
                </c:pt>
                <c:pt idx="2540">
                  <c:v>0.35970232638888894</c:v>
                </c:pt>
                <c:pt idx="2541">
                  <c:v>0.3597081134259259</c:v>
                </c:pt>
                <c:pt idx="2542">
                  <c:v>0.35971371527777779</c:v>
                </c:pt>
                <c:pt idx="2543">
                  <c:v>0.35971950231481481</c:v>
                </c:pt>
                <c:pt idx="2544">
                  <c:v>0.35972547453703707</c:v>
                </c:pt>
                <c:pt idx="2545">
                  <c:v>0.35973107638888885</c:v>
                </c:pt>
                <c:pt idx="2546">
                  <c:v>0.35973704861111111</c:v>
                </c:pt>
                <c:pt idx="2547">
                  <c:v>0.35974283564814818</c:v>
                </c:pt>
                <c:pt idx="2548">
                  <c:v>0.35974862268518515</c:v>
                </c:pt>
                <c:pt idx="2549">
                  <c:v>0.35975423611111107</c:v>
                </c:pt>
                <c:pt idx="2550">
                  <c:v>0.35976002314814814</c:v>
                </c:pt>
                <c:pt idx="2551">
                  <c:v>0.35976581018518522</c:v>
                </c:pt>
                <c:pt idx="2552">
                  <c:v>0.35977177083333328</c:v>
                </c:pt>
                <c:pt idx="2553">
                  <c:v>0.35977738425925926</c:v>
                </c:pt>
                <c:pt idx="2554">
                  <c:v>0.35978317129629628</c:v>
                </c:pt>
                <c:pt idx="2555">
                  <c:v>0.35978895833333335</c:v>
                </c:pt>
                <c:pt idx="2556">
                  <c:v>0.35979491898148147</c:v>
                </c:pt>
                <c:pt idx="2557">
                  <c:v>0.35980070601851849</c:v>
                </c:pt>
                <c:pt idx="2558">
                  <c:v>0.35980631944444447</c:v>
                </c:pt>
                <c:pt idx="2559">
                  <c:v>0.35981210648148149</c:v>
                </c:pt>
                <c:pt idx="2560">
                  <c:v>0.35981825231481479</c:v>
                </c:pt>
                <c:pt idx="2561">
                  <c:v>0.35982403935185187</c:v>
                </c:pt>
                <c:pt idx="2562">
                  <c:v>0.3598296412037037</c:v>
                </c:pt>
                <c:pt idx="2563">
                  <c:v>0.35983561342592596</c:v>
                </c:pt>
                <c:pt idx="2564">
                  <c:v>0.35984140046296292</c:v>
                </c:pt>
                <c:pt idx="2565">
                  <c:v>0.3598471875</c:v>
                </c:pt>
                <c:pt idx="2566">
                  <c:v>0.35985280092592592</c:v>
                </c:pt>
                <c:pt idx="2567">
                  <c:v>0.35985876157407404</c:v>
                </c:pt>
                <c:pt idx="2568">
                  <c:v>0.35986454861111111</c:v>
                </c:pt>
                <c:pt idx="2569">
                  <c:v>0.35987033564814813</c:v>
                </c:pt>
                <c:pt idx="2570">
                  <c:v>0.35987594907407411</c:v>
                </c:pt>
                <c:pt idx="2571">
                  <c:v>0.35988190972222217</c:v>
                </c:pt>
                <c:pt idx="2572">
                  <c:v>0.35988932870370371</c:v>
                </c:pt>
                <c:pt idx="2573">
                  <c:v>0.35989494212962964</c:v>
                </c:pt>
                <c:pt idx="2574">
                  <c:v>0.35990054398148147</c:v>
                </c:pt>
                <c:pt idx="2575">
                  <c:v>0.3599061458333333</c:v>
                </c:pt>
                <c:pt idx="2576">
                  <c:v>0.35991193287037038</c:v>
                </c:pt>
                <c:pt idx="2577">
                  <c:v>0.3599175462962963</c:v>
                </c:pt>
                <c:pt idx="2578">
                  <c:v>0.35992333333333332</c:v>
                </c:pt>
                <c:pt idx="2579">
                  <c:v>0.35992893518518515</c:v>
                </c:pt>
                <c:pt idx="2580">
                  <c:v>0.35993472222222223</c:v>
                </c:pt>
                <c:pt idx="2581">
                  <c:v>0.35994032407407411</c:v>
                </c:pt>
                <c:pt idx="2582">
                  <c:v>0.35994593750000003</c:v>
                </c:pt>
                <c:pt idx="2583">
                  <c:v>0.35995153935185181</c:v>
                </c:pt>
                <c:pt idx="2584">
                  <c:v>0.35995732638888889</c:v>
                </c:pt>
                <c:pt idx="2585">
                  <c:v>0.35996293981481481</c:v>
                </c:pt>
                <c:pt idx="2586">
                  <c:v>0.3599685416666667</c:v>
                </c:pt>
                <c:pt idx="2587">
                  <c:v>0.35997451388888885</c:v>
                </c:pt>
                <c:pt idx="2588">
                  <c:v>0.35998030092592592</c:v>
                </c:pt>
                <c:pt idx="2589">
                  <c:v>0.359986087962963</c:v>
                </c:pt>
                <c:pt idx="2590">
                  <c:v>0.35999187500000002</c:v>
                </c:pt>
                <c:pt idx="2591">
                  <c:v>0.35999766203703704</c:v>
                </c:pt>
                <c:pt idx="2592">
                  <c:v>0.36000344907407406</c:v>
                </c:pt>
                <c:pt idx="2593">
                  <c:v>0.36000923611111113</c:v>
                </c:pt>
                <c:pt idx="2594">
                  <c:v>0.36001502314814809</c:v>
                </c:pt>
                <c:pt idx="2595">
                  <c:v>0.36002081018518517</c:v>
                </c:pt>
                <c:pt idx="2596">
                  <c:v>0.36002659722222224</c:v>
                </c:pt>
                <c:pt idx="2597">
                  <c:v>0.36003238425925926</c:v>
                </c:pt>
                <c:pt idx="2598">
                  <c:v>0.36003821759259264</c:v>
                </c:pt>
                <c:pt idx="2599">
                  <c:v>0.3600440046296296</c:v>
                </c:pt>
                <c:pt idx="2600">
                  <c:v>0.36004979166666667</c:v>
                </c:pt>
                <c:pt idx="2601">
                  <c:v>0.36005557870370369</c:v>
                </c:pt>
                <c:pt idx="2602">
                  <c:v>0.36006136574074077</c:v>
                </c:pt>
                <c:pt idx="2603">
                  <c:v>0.36006715277777773</c:v>
                </c:pt>
                <c:pt idx="2604">
                  <c:v>0.36007293981481481</c:v>
                </c:pt>
                <c:pt idx="2605">
                  <c:v>0.36007872685185188</c:v>
                </c:pt>
                <c:pt idx="2606">
                  <c:v>0.36008468749999994</c:v>
                </c:pt>
                <c:pt idx="2607">
                  <c:v>0.36009030092592592</c:v>
                </c:pt>
                <c:pt idx="2608">
                  <c:v>0.36009627314814813</c:v>
                </c:pt>
                <c:pt idx="2609">
                  <c:v>0.36010187500000002</c:v>
                </c:pt>
                <c:pt idx="2610">
                  <c:v>0.36010766203703709</c:v>
                </c:pt>
                <c:pt idx="2611">
                  <c:v>0.36011344907407405</c:v>
                </c:pt>
                <c:pt idx="2612">
                  <c:v>0.36011923611111113</c:v>
                </c:pt>
                <c:pt idx="2613">
                  <c:v>0.36012502314814815</c:v>
                </c:pt>
                <c:pt idx="2614">
                  <c:v>0.36013050925925927</c:v>
                </c:pt>
                <c:pt idx="2615">
                  <c:v>0.36013629629629634</c:v>
                </c:pt>
                <c:pt idx="2616">
                  <c:v>0.36014208333333331</c:v>
                </c:pt>
                <c:pt idx="2617">
                  <c:v>0.36014931712962966</c:v>
                </c:pt>
                <c:pt idx="2618">
                  <c:v>0.3601549189814815</c:v>
                </c:pt>
                <c:pt idx="2619">
                  <c:v>0.36016053240740736</c:v>
                </c:pt>
                <c:pt idx="2620">
                  <c:v>0.36016631944444444</c:v>
                </c:pt>
                <c:pt idx="2621">
                  <c:v>0.36017210648148151</c:v>
                </c:pt>
                <c:pt idx="2622">
                  <c:v>0.36017789351851853</c:v>
                </c:pt>
                <c:pt idx="2623">
                  <c:v>0.36018349537037037</c:v>
                </c:pt>
                <c:pt idx="2624">
                  <c:v>0.36018928240740739</c:v>
                </c:pt>
                <c:pt idx="2625">
                  <c:v>0.36019506944444446</c:v>
                </c:pt>
                <c:pt idx="2626">
                  <c:v>0.36020085648148154</c:v>
                </c:pt>
                <c:pt idx="2627">
                  <c:v>0.3602066435185185</c:v>
                </c:pt>
                <c:pt idx="2628">
                  <c:v>0.36021243055555557</c:v>
                </c:pt>
                <c:pt idx="2629">
                  <c:v>0.36021821759259259</c:v>
                </c:pt>
                <c:pt idx="2630">
                  <c:v>0.36022400462962961</c:v>
                </c:pt>
                <c:pt idx="2631">
                  <c:v>0.36022979166666663</c:v>
                </c:pt>
                <c:pt idx="2632">
                  <c:v>0.36023557870370371</c:v>
                </c:pt>
                <c:pt idx="2633">
                  <c:v>0.36024136574074078</c:v>
                </c:pt>
                <c:pt idx="2634">
                  <c:v>0.36024715277777775</c:v>
                </c:pt>
                <c:pt idx="2635">
                  <c:v>0.36025293981481482</c:v>
                </c:pt>
                <c:pt idx="2636">
                  <c:v>0.36025872685185184</c:v>
                </c:pt>
                <c:pt idx="2637">
                  <c:v>0.36026451388888892</c:v>
                </c:pt>
                <c:pt idx="2638">
                  <c:v>0.36027012731481478</c:v>
                </c:pt>
                <c:pt idx="2639">
                  <c:v>0.36027572916666667</c:v>
                </c:pt>
                <c:pt idx="2640">
                  <c:v>0.36028151620370369</c:v>
                </c:pt>
                <c:pt idx="2641">
                  <c:v>0.36028730324074076</c:v>
                </c:pt>
                <c:pt idx="2642">
                  <c:v>0.36029309027777773</c:v>
                </c:pt>
                <c:pt idx="2643">
                  <c:v>0.3602987037037037</c:v>
                </c:pt>
                <c:pt idx="2644">
                  <c:v>0.36030466435185188</c:v>
                </c:pt>
                <c:pt idx="2645">
                  <c:v>0.3603104513888889</c:v>
                </c:pt>
                <c:pt idx="2646">
                  <c:v>0.36031623842592592</c:v>
                </c:pt>
                <c:pt idx="2647">
                  <c:v>0.36032185185185184</c:v>
                </c:pt>
                <c:pt idx="2648">
                  <c:v>0.36032781250000001</c:v>
                </c:pt>
                <c:pt idx="2649">
                  <c:v>0.36033359953703709</c:v>
                </c:pt>
                <c:pt idx="2650">
                  <c:v>0.36033938657407405</c:v>
                </c:pt>
                <c:pt idx="2651">
                  <c:v>0.36034517361111112</c:v>
                </c:pt>
                <c:pt idx="2652">
                  <c:v>0.36035096064814814</c:v>
                </c:pt>
                <c:pt idx="2653">
                  <c:v>0.36035674768518522</c:v>
                </c:pt>
                <c:pt idx="2654">
                  <c:v>0.36036253472222218</c:v>
                </c:pt>
                <c:pt idx="2655">
                  <c:v>0.36036833333333335</c:v>
                </c:pt>
                <c:pt idx="2656">
                  <c:v>0.36037410879629633</c:v>
                </c:pt>
                <c:pt idx="2657">
                  <c:v>0.36037990740740744</c:v>
                </c:pt>
                <c:pt idx="2658">
                  <c:v>0.36038568287037037</c:v>
                </c:pt>
                <c:pt idx="2659">
                  <c:v>0.36039146990740739</c:v>
                </c:pt>
                <c:pt idx="2660">
                  <c:v>0.36039726851851855</c:v>
                </c:pt>
                <c:pt idx="2661">
                  <c:v>0.3604045023148148</c:v>
                </c:pt>
                <c:pt idx="2662">
                  <c:v>0.36041028935185188</c:v>
                </c:pt>
                <c:pt idx="2663">
                  <c:v>0.3604160763888889</c:v>
                </c:pt>
                <c:pt idx="2664">
                  <c:v>0.36042186342592591</c:v>
                </c:pt>
                <c:pt idx="2665">
                  <c:v>0.36042765046296293</c:v>
                </c:pt>
                <c:pt idx="2666">
                  <c:v>0.36043343750000001</c:v>
                </c:pt>
                <c:pt idx="2667">
                  <c:v>0.36043922453703708</c:v>
                </c:pt>
                <c:pt idx="2668">
                  <c:v>0.36044501157407405</c:v>
                </c:pt>
                <c:pt idx="2669">
                  <c:v>0.36045079861111112</c:v>
                </c:pt>
                <c:pt idx="2670">
                  <c:v>0.36045658564814814</c:v>
                </c:pt>
                <c:pt idx="2671">
                  <c:v>0.36046237268518522</c:v>
                </c:pt>
                <c:pt idx="2672">
                  <c:v>0.36046815972222218</c:v>
                </c:pt>
                <c:pt idx="2673">
                  <c:v>0.36047394675925926</c:v>
                </c:pt>
                <c:pt idx="2674">
                  <c:v>0.36047973379629633</c:v>
                </c:pt>
                <c:pt idx="2675">
                  <c:v>0.36048552083333335</c:v>
                </c:pt>
                <c:pt idx="2676">
                  <c:v>0.36049130787037037</c:v>
                </c:pt>
                <c:pt idx="2677">
                  <c:v>0.36049709490740739</c:v>
                </c:pt>
                <c:pt idx="2678">
                  <c:v>0.36050288194444446</c:v>
                </c:pt>
                <c:pt idx="2679">
                  <c:v>0.36050866898148143</c:v>
                </c:pt>
                <c:pt idx="2680">
                  <c:v>0.3605144560185185</c:v>
                </c:pt>
                <c:pt idx="2681">
                  <c:v>0.36052024305555558</c:v>
                </c:pt>
                <c:pt idx="2682">
                  <c:v>0.3605260300925926</c:v>
                </c:pt>
                <c:pt idx="2683">
                  <c:v>0.36053181712962962</c:v>
                </c:pt>
                <c:pt idx="2684">
                  <c:v>0.36053760416666664</c:v>
                </c:pt>
                <c:pt idx="2685">
                  <c:v>0.36054339120370371</c:v>
                </c:pt>
                <c:pt idx="2686">
                  <c:v>0.36054917824074079</c:v>
                </c:pt>
                <c:pt idx="2687">
                  <c:v>0.36055496527777775</c:v>
                </c:pt>
                <c:pt idx="2688">
                  <c:v>0.36056075231481483</c:v>
                </c:pt>
                <c:pt idx="2689">
                  <c:v>0.36056653935185184</c:v>
                </c:pt>
                <c:pt idx="2690">
                  <c:v>0.36057232638888892</c:v>
                </c:pt>
                <c:pt idx="2691">
                  <c:v>0.36057811342592588</c:v>
                </c:pt>
                <c:pt idx="2692">
                  <c:v>0.36058399305555561</c:v>
                </c:pt>
                <c:pt idx="2693">
                  <c:v>0.36058978009259257</c:v>
                </c:pt>
                <c:pt idx="2694">
                  <c:v>0.36059556712962965</c:v>
                </c:pt>
                <c:pt idx="2695">
                  <c:v>0.36060135416666667</c:v>
                </c:pt>
                <c:pt idx="2696">
                  <c:v>0.36060714120370374</c:v>
                </c:pt>
                <c:pt idx="2697">
                  <c:v>0.3606129282407407</c:v>
                </c:pt>
                <c:pt idx="2698">
                  <c:v>0.36061871527777778</c:v>
                </c:pt>
                <c:pt idx="2699">
                  <c:v>0.36062451388888889</c:v>
                </c:pt>
                <c:pt idx="2700">
                  <c:v>0.36063028935185182</c:v>
                </c:pt>
                <c:pt idx="2701">
                  <c:v>0.36063607638888889</c:v>
                </c:pt>
                <c:pt idx="2702">
                  <c:v>0.36064186342592591</c:v>
                </c:pt>
                <c:pt idx="2703">
                  <c:v>0.36064766203703708</c:v>
                </c:pt>
                <c:pt idx="2704">
                  <c:v>0.36065344907407404</c:v>
                </c:pt>
                <c:pt idx="2705">
                  <c:v>0.3606608564814815</c:v>
                </c:pt>
                <c:pt idx="2706">
                  <c:v>0.36066664351851857</c:v>
                </c:pt>
                <c:pt idx="2707">
                  <c:v>0.36067243055555553</c:v>
                </c:pt>
                <c:pt idx="2708">
                  <c:v>0.36067810185185184</c:v>
                </c:pt>
                <c:pt idx="2709">
                  <c:v>0.36068388888888886</c:v>
                </c:pt>
                <c:pt idx="2710">
                  <c:v>0.36068967592592593</c:v>
                </c:pt>
                <c:pt idx="2711">
                  <c:v>0.36069546296296301</c:v>
                </c:pt>
                <c:pt idx="2712">
                  <c:v>0.36070124999999997</c:v>
                </c:pt>
                <c:pt idx="2713">
                  <c:v>0.36070703703703705</c:v>
                </c:pt>
                <c:pt idx="2714">
                  <c:v>0.36071282407407407</c:v>
                </c:pt>
                <c:pt idx="2715">
                  <c:v>0.36071861111111114</c:v>
                </c:pt>
                <c:pt idx="2716">
                  <c:v>0.36072439814814811</c:v>
                </c:pt>
                <c:pt idx="2717">
                  <c:v>0.36073018518518518</c:v>
                </c:pt>
                <c:pt idx="2718">
                  <c:v>0.36073597222222226</c:v>
                </c:pt>
                <c:pt idx="2719">
                  <c:v>0.36074175925925928</c:v>
                </c:pt>
                <c:pt idx="2720">
                  <c:v>0.3607475462962963</c:v>
                </c:pt>
                <c:pt idx="2721">
                  <c:v>0.36075333333333331</c:v>
                </c:pt>
                <c:pt idx="2722">
                  <c:v>0.36075912037037039</c:v>
                </c:pt>
                <c:pt idx="2723">
                  <c:v>0.36076490740740735</c:v>
                </c:pt>
                <c:pt idx="2724">
                  <c:v>0.36077069444444443</c:v>
                </c:pt>
                <c:pt idx="2725">
                  <c:v>0.3607764814814815</c:v>
                </c:pt>
                <c:pt idx="2726">
                  <c:v>0.36078226851851852</c:v>
                </c:pt>
                <c:pt idx="2727">
                  <c:v>0.36078805555555554</c:v>
                </c:pt>
                <c:pt idx="2728">
                  <c:v>0.36079384259259256</c:v>
                </c:pt>
                <c:pt idx="2729">
                  <c:v>0.36079962962962964</c:v>
                </c:pt>
                <c:pt idx="2730">
                  <c:v>0.36080541666666671</c:v>
                </c:pt>
                <c:pt idx="2731">
                  <c:v>0.36081120370370368</c:v>
                </c:pt>
                <c:pt idx="2732">
                  <c:v>0.36081699074074075</c:v>
                </c:pt>
                <c:pt idx="2733">
                  <c:v>0.36082277777777777</c:v>
                </c:pt>
                <c:pt idx="2734">
                  <c:v>0.36082856481481485</c:v>
                </c:pt>
                <c:pt idx="2735">
                  <c:v>0.36083435185185181</c:v>
                </c:pt>
                <c:pt idx="2736">
                  <c:v>0.36084013888888888</c:v>
                </c:pt>
                <c:pt idx="2737">
                  <c:v>0.36084592592592596</c:v>
                </c:pt>
                <c:pt idx="2738">
                  <c:v>0.36085171296296298</c:v>
                </c:pt>
                <c:pt idx="2739">
                  <c:v>0.3608575</c:v>
                </c:pt>
                <c:pt idx="2740">
                  <c:v>0.36086328703703702</c:v>
                </c:pt>
                <c:pt idx="2741">
                  <c:v>0.36086907407407409</c:v>
                </c:pt>
                <c:pt idx="2742">
                  <c:v>0.36087486111111106</c:v>
                </c:pt>
                <c:pt idx="2743">
                  <c:v>0.36088064814814813</c:v>
                </c:pt>
                <c:pt idx="2744">
                  <c:v>0.36088643518518521</c:v>
                </c:pt>
                <c:pt idx="2745">
                  <c:v>0.36089223379629631</c:v>
                </c:pt>
                <c:pt idx="2746">
                  <c:v>0.36089800925925924</c:v>
                </c:pt>
                <c:pt idx="2747">
                  <c:v>0.36090379629629626</c:v>
                </c:pt>
                <c:pt idx="2748">
                  <c:v>0.36090958333333334</c:v>
                </c:pt>
                <c:pt idx="2749">
                  <c:v>0.36091537037037041</c:v>
                </c:pt>
                <c:pt idx="2750">
                  <c:v>0.36092261574074075</c:v>
                </c:pt>
                <c:pt idx="2751">
                  <c:v>0.36092840277777777</c:v>
                </c:pt>
                <c:pt idx="2752">
                  <c:v>0.36093418981481484</c:v>
                </c:pt>
                <c:pt idx="2753">
                  <c:v>0.36093997685185181</c:v>
                </c:pt>
                <c:pt idx="2754">
                  <c:v>0.36094576388888888</c:v>
                </c:pt>
                <c:pt idx="2755">
                  <c:v>0.36095155092592596</c:v>
                </c:pt>
                <c:pt idx="2756">
                  <c:v>0.36095733796296298</c:v>
                </c:pt>
                <c:pt idx="2757">
                  <c:v>0.360963125</c:v>
                </c:pt>
                <c:pt idx="2758">
                  <c:v>0.36096891203703702</c:v>
                </c:pt>
                <c:pt idx="2759">
                  <c:v>0.36097469907407409</c:v>
                </c:pt>
                <c:pt idx="2760">
                  <c:v>0.36098048611111117</c:v>
                </c:pt>
                <c:pt idx="2761">
                  <c:v>0.36098627314814813</c:v>
                </c:pt>
                <c:pt idx="2762">
                  <c:v>0.3609920601851852</c:v>
                </c:pt>
                <c:pt idx="2763">
                  <c:v>0.36099784722222222</c:v>
                </c:pt>
                <c:pt idx="2764">
                  <c:v>0.36100363425925924</c:v>
                </c:pt>
                <c:pt idx="2765">
                  <c:v>0.36100942129629626</c:v>
                </c:pt>
                <c:pt idx="2766">
                  <c:v>0.36101520833333334</c:v>
                </c:pt>
                <c:pt idx="2767">
                  <c:v>0.36102099537037041</c:v>
                </c:pt>
                <c:pt idx="2768">
                  <c:v>0.36102678240740738</c:v>
                </c:pt>
                <c:pt idx="2769">
                  <c:v>0.36103256944444445</c:v>
                </c:pt>
                <c:pt idx="2770">
                  <c:v>0.36103835648148147</c:v>
                </c:pt>
                <c:pt idx="2771">
                  <c:v>0.36104414351851855</c:v>
                </c:pt>
                <c:pt idx="2772">
                  <c:v>0.36104993055555551</c:v>
                </c:pt>
                <c:pt idx="2773">
                  <c:v>0.36105571759259258</c:v>
                </c:pt>
                <c:pt idx="2774">
                  <c:v>0.36106168981481485</c:v>
                </c:pt>
                <c:pt idx="2775">
                  <c:v>0.36106747685185187</c:v>
                </c:pt>
                <c:pt idx="2776">
                  <c:v>0.36107326388888888</c:v>
                </c:pt>
                <c:pt idx="2777">
                  <c:v>0.3610790509259259</c:v>
                </c:pt>
                <c:pt idx="2778">
                  <c:v>0.36108483796296298</c:v>
                </c:pt>
                <c:pt idx="2779">
                  <c:v>0.36109062500000005</c:v>
                </c:pt>
                <c:pt idx="2780">
                  <c:v>0.36109641203703702</c:v>
                </c:pt>
                <c:pt idx="2781">
                  <c:v>0.36110219907407409</c:v>
                </c:pt>
                <c:pt idx="2782">
                  <c:v>0.36110798611111111</c:v>
                </c:pt>
                <c:pt idx="2783">
                  <c:v>0.36111377314814813</c:v>
                </c:pt>
                <c:pt idx="2784">
                  <c:v>0.36111956018518515</c:v>
                </c:pt>
                <c:pt idx="2785">
                  <c:v>0.36112534722222223</c:v>
                </c:pt>
                <c:pt idx="2786">
                  <c:v>0.36113127314814814</c:v>
                </c:pt>
                <c:pt idx="2787">
                  <c:v>0.36113706018518515</c:v>
                </c:pt>
                <c:pt idx="2788">
                  <c:v>0.36114284722222223</c:v>
                </c:pt>
                <c:pt idx="2789">
                  <c:v>0.3611486342592593</c:v>
                </c:pt>
                <c:pt idx="2790">
                  <c:v>0.36115460648148145</c:v>
                </c:pt>
                <c:pt idx="2791">
                  <c:v>0.36116039351851853</c:v>
                </c:pt>
                <c:pt idx="2792">
                  <c:v>0.36116636574074074</c:v>
                </c:pt>
                <c:pt idx="2793">
                  <c:v>0.36117215277777781</c:v>
                </c:pt>
                <c:pt idx="2794">
                  <c:v>0.36117956018518521</c:v>
                </c:pt>
                <c:pt idx="2795">
                  <c:v>0.36118535879629632</c:v>
                </c:pt>
                <c:pt idx="2796">
                  <c:v>0.36119114583333328</c:v>
                </c:pt>
                <c:pt idx="2797">
                  <c:v>0.36119692129629627</c:v>
                </c:pt>
                <c:pt idx="2798">
                  <c:v>0.36120289351851853</c:v>
                </c:pt>
                <c:pt idx="2799">
                  <c:v>0.36120868055555561</c:v>
                </c:pt>
                <c:pt idx="2800">
                  <c:v>0.36121465277777776</c:v>
                </c:pt>
                <c:pt idx="2801">
                  <c:v>0.36122049768518516</c:v>
                </c:pt>
                <c:pt idx="2802">
                  <c:v>0.36122628472222224</c:v>
                </c:pt>
                <c:pt idx="2803">
                  <c:v>0.36123207175925925</c:v>
                </c:pt>
                <c:pt idx="2804">
                  <c:v>0.36123785879629633</c:v>
                </c:pt>
                <c:pt idx="2805">
                  <c:v>0.36124364583333329</c:v>
                </c:pt>
                <c:pt idx="2806">
                  <c:v>0.36124943287037037</c:v>
                </c:pt>
                <c:pt idx="2807">
                  <c:v>0.36125521990740744</c:v>
                </c:pt>
                <c:pt idx="2808">
                  <c:v>0.36126100694444446</c:v>
                </c:pt>
                <c:pt idx="2809">
                  <c:v>0.36126679398148148</c:v>
                </c:pt>
                <c:pt idx="2810">
                  <c:v>0.3612725810185185</c:v>
                </c:pt>
                <c:pt idx="2811">
                  <c:v>0.36127836805555558</c:v>
                </c:pt>
                <c:pt idx="2812">
                  <c:v>0.36128415509259254</c:v>
                </c:pt>
                <c:pt idx="2813">
                  <c:v>0.36128994212962962</c:v>
                </c:pt>
                <c:pt idx="2814">
                  <c:v>0.36129572916666669</c:v>
                </c:pt>
                <c:pt idx="2815">
                  <c:v>0.36130151620370371</c:v>
                </c:pt>
                <c:pt idx="2816">
                  <c:v>0.36130730324074073</c:v>
                </c:pt>
                <c:pt idx="2817">
                  <c:v>0.36131309027777775</c:v>
                </c:pt>
                <c:pt idx="2818">
                  <c:v>0.36131906250000001</c:v>
                </c:pt>
                <c:pt idx="2819">
                  <c:v>0.36132484953703708</c:v>
                </c:pt>
                <c:pt idx="2820">
                  <c:v>0.36133063657407405</c:v>
                </c:pt>
                <c:pt idx="2821">
                  <c:v>0.36133642361111112</c:v>
                </c:pt>
                <c:pt idx="2822">
                  <c:v>0.36134221064814814</c:v>
                </c:pt>
                <c:pt idx="2823">
                  <c:v>0.36134799768518522</c:v>
                </c:pt>
                <c:pt idx="2824">
                  <c:v>0.36135378472222218</c:v>
                </c:pt>
                <c:pt idx="2825">
                  <c:v>0.36135957175925926</c:v>
                </c:pt>
                <c:pt idx="2826">
                  <c:v>0.36136535879629633</c:v>
                </c:pt>
                <c:pt idx="2827">
                  <c:v>0.36137114583333335</c:v>
                </c:pt>
                <c:pt idx="2828">
                  <c:v>0.36137693287037037</c:v>
                </c:pt>
                <c:pt idx="2829">
                  <c:v>0.36138271990740739</c:v>
                </c:pt>
                <c:pt idx="2830">
                  <c:v>0.36138850694444447</c:v>
                </c:pt>
                <c:pt idx="2831">
                  <c:v>0.36139429398148143</c:v>
                </c:pt>
                <c:pt idx="2832">
                  <c:v>0.3614000810185185</c:v>
                </c:pt>
                <c:pt idx="2833">
                  <c:v>0.36140586805555558</c:v>
                </c:pt>
                <c:pt idx="2834">
                  <c:v>0.3614116550925926</c:v>
                </c:pt>
                <c:pt idx="2835">
                  <c:v>0.36141744212962962</c:v>
                </c:pt>
                <c:pt idx="2836">
                  <c:v>0.36142322916666664</c:v>
                </c:pt>
                <c:pt idx="2837">
                  <c:v>0.36142901620370371</c:v>
                </c:pt>
                <c:pt idx="2838">
                  <c:v>0.36143624999999996</c:v>
                </c:pt>
                <c:pt idx="2839">
                  <c:v>0.36144203703703703</c:v>
                </c:pt>
                <c:pt idx="2840">
                  <c:v>0.36144782407407411</c:v>
                </c:pt>
                <c:pt idx="2841">
                  <c:v>0.36145361111111113</c:v>
                </c:pt>
                <c:pt idx="2842">
                  <c:v>0.36145939814814815</c:v>
                </c:pt>
                <c:pt idx="2843">
                  <c:v>0.36146518518518517</c:v>
                </c:pt>
                <c:pt idx="2844">
                  <c:v>0.36147097222222224</c:v>
                </c:pt>
                <c:pt idx="2845">
                  <c:v>0.36147694444444439</c:v>
                </c:pt>
                <c:pt idx="2846">
                  <c:v>0.36148273148148147</c:v>
                </c:pt>
                <c:pt idx="2847">
                  <c:v>0.36148851851851854</c:v>
                </c:pt>
                <c:pt idx="2848">
                  <c:v>0.36149430555555556</c:v>
                </c:pt>
                <c:pt idx="2849">
                  <c:v>0.36150009259259258</c:v>
                </c:pt>
                <c:pt idx="2850">
                  <c:v>0.3615058796296296</c:v>
                </c:pt>
                <c:pt idx="2851">
                  <c:v>0.36151166666666668</c:v>
                </c:pt>
                <c:pt idx="2852">
                  <c:v>0.36151745370370375</c:v>
                </c:pt>
                <c:pt idx="2853">
                  <c:v>0.36152324074074071</c:v>
                </c:pt>
                <c:pt idx="2854">
                  <c:v>0.36152902777777779</c:v>
                </c:pt>
                <c:pt idx="2855">
                  <c:v>0.36153481481481481</c:v>
                </c:pt>
                <c:pt idx="2856">
                  <c:v>0.36154060185185188</c:v>
                </c:pt>
                <c:pt idx="2857">
                  <c:v>0.36154638888888885</c:v>
                </c:pt>
                <c:pt idx="2858">
                  <c:v>0.36155217592592592</c:v>
                </c:pt>
                <c:pt idx="2859">
                  <c:v>0.361557962962963</c:v>
                </c:pt>
                <c:pt idx="2860">
                  <c:v>0.3615639351851852</c:v>
                </c:pt>
                <c:pt idx="2861">
                  <c:v>0.36156972222222222</c:v>
                </c:pt>
                <c:pt idx="2862">
                  <c:v>0.36157550925925924</c:v>
                </c:pt>
                <c:pt idx="2863">
                  <c:v>0.36158129629629632</c:v>
                </c:pt>
                <c:pt idx="2864">
                  <c:v>0.36158708333333328</c:v>
                </c:pt>
                <c:pt idx="2865">
                  <c:v>0.36159287037037036</c:v>
                </c:pt>
                <c:pt idx="2866">
                  <c:v>0.36159865740740743</c:v>
                </c:pt>
                <c:pt idx="2867">
                  <c:v>0.36160444444444445</c:v>
                </c:pt>
                <c:pt idx="2868">
                  <c:v>0.36161023148148147</c:v>
                </c:pt>
                <c:pt idx="2869">
                  <c:v>0.36161601851851849</c:v>
                </c:pt>
                <c:pt idx="2870">
                  <c:v>0.36162180555555556</c:v>
                </c:pt>
                <c:pt idx="2871">
                  <c:v>0.36162759259259264</c:v>
                </c:pt>
                <c:pt idx="2872">
                  <c:v>0.3616333796296296</c:v>
                </c:pt>
                <c:pt idx="2873">
                  <c:v>0.36163916666666668</c:v>
                </c:pt>
                <c:pt idx="2874">
                  <c:v>0.36164640046296298</c:v>
                </c:pt>
                <c:pt idx="2875">
                  <c:v>0.36165237268518519</c:v>
                </c:pt>
                <c:pt idx="2876">
                  <c:v>0.36165815972222221</c:v>
                </c:pt>
                <c:pt idx="2877">
                  <c:v>0.36166394675925928</c:v>
                </c:pt>
                <c:pt idx="2878">
                  <c:v>0.36166973379629624</c:v>
                </c:pt>
                <c:pt idx="2879">
                  <c:v>0.36167535879629625</c:v>
                </c:pt>
                <c:pt idx="2880">
                  <c:v>0.36168114583333333</c:v>
                </c:pt>
                <c:pt idx="2881">
                  <c:v>0.3616869328703704</c:v>
                </c:pt>
                <c:pt idx="2882">
                  <c:v>0.36169271990740742</c:v>
                </c:pt>
                <c:pt idx="2883">
                  <c:v>0.36169850694444444</c:v>
                </c:pt>
                <c:pt idx="2884">
                  <c:v>0.36170429398148146</c:v>
                </c:pt>
                <c:pt idx="2885">
                  <c:v>0.36171008101851854</c:v>
                </c:pt>
                <c:pt idx="2886">
                  <c:v>0.3617158680555555</c:v>
                </c:pt>
                <c:pt idx="2887">
                  <c:v>0.36172165509259258</c:v>
                </c:pt>
                <c:pt idx="2888">
                  <c:v>0.36172744212962965</c:v>
                </c:pt>
                <c:pt idx="2889">
                  <c:v>0.36173322916666667</c:v>
                </c:pt>
                <c:pt idx="2890">
                  <c:v>0.36173901620370369</c:v>
                </c:pt>
                <c:pt idx="2891">
                  <c:v>0.36174480324074071</c:v>
                </c:pt>
                <c:pt idx="2892">
                  <c:v>0.36175059027777778</c:v>
                </c:pt>
                <c:pt idx="2893">
                  <c:v>0.36175637731481486</c:v>
                </c:pt>
                <c:pt idx="2894">
                  <c:v>0.36176216435185182</c:v>
                </c:pt>
                <c:pt idx="2895">
                  <c:v>0.361767650462963</c:v>
                </c:pt>
                <c:pt idx="2896">
                  <c:v>0.36177343749999996</c:v>
                </c:pt>
                <c:pt idx="2897">
                  <c:v>0.36177922453703704</c:v>
                </c:pt>
                <c:pt idx="2898">
                  <c:v>0.36178501157407411</c:v>
                </c:pt>
                <c:pt idx="2899">
                  <c:v>0.36179079861111108</c:v>
                </c:pt>
                <c:pt idx="2900">
                  <c:v>0.36179658564814815</c:v>
                </c:pt>
                <c:pt idx="2901">
                  <c:v>0.36180237268518517</c:v>
                </c:pt>
                <c:pt idx="2902">
                  <c:v>0.36180815972222224</c:v>
                </c:pt>
                <c:pt idx="2903">
                  <c:v>0.36181394675925921</c:v>
                </c:pt>
                <c:pt idx="2904">
                  <c:v>0.36181973379629628</c:v>
                </c:pt>
                <c:pt idx="2905">
                  <c:v>0.36182552083333336</c:v>
                </c:pt>
                <c:pt idx="2906">
                  <c:v>0.36183130787037038</c:v>
                </c:pt>
                <c:pt idx="2907">
                  <c:v>0.36183871527777778</c:v>
                </c:pt>
                <c:pt idx="2908">
                  <c:v>0.36184450231481485</c:v>
                </c:pt>
                <c:pt idx="2909">
                  <c:v>0.36185030092592596</c:v>
                </c:pt>
                <c:pt idx="2910">
                  <c:v>0.36185608796296292</c:v>
                </c:pt>
                <c:pt idx="2911">
                  <c:v>0.361861875</c:v>
                </c:pt>
                <c:pt idx="2912">
                  <c:v>0.36186766203703707</c:v>
                </c:pt>
                <c:pt idx="2913">
                  <c:v>0.36187344907407404</c:v>
                </c:pt>
                <c:pt idx="2914">
                  <c:v>0.36187923611111111</c:v>
                </c:pt>
                <c:pt idx="2915">
                  <c:v>0.36188502314814813</c:v>
                </c:pt>
                <c:pt idx="2916">
                  <c:v>0.36189081018518521</c:v>
                </c:pt>
                <c:pt idx="2917">
                  <c:v>0.36189659722222217</c:v>
                </c:pt>
                <c:pt idx="2918">
                  <c:v>0.36190238425925925</c:v>
                </c:pt>
                <c:pt idx="2919">
                  <c:v>0.36190817129629632</c:v>
                </c:pt>
                <c:pt idx="2920">
                  <c:v>0.36191395833333334</c:v>
                </c:pt>
                <c:pt idx="2921">
                  <c:v>0.36191974537037036</c:v>
                </c:pt>
                <c:pt idx="2922">
                  <c:v>0.36192553240740738</c:v>
                </c:pt>
                <c:pt idx="2923">
                  <c:v>0.36193113425925927</c:v>
                </c:pt>
                <c:pt idx="2924">
                  <c:v>0.36193692129629634</c:v>
                </c:pt>
                <c:pt idx="2925">
                  <c:v>0.36194270833333331</c:v>
                </c:pt>
                <c:pt idx="2926">
                  <c:v>0.36194832175925923</c:v>
                </c:pt>
                <c:pt idx="2927">
                  <c:v>0.36195392361111112</c:v>
                </c:pt>
                <c:pt idx="2928">
                  <c:v>0.36195971064814819</c:v>
                </c:pt>
                <c:pt idx="2929">
                  <c:v>0.36196531249999997</c:v>
                </c:pt>
                <c:pt idx="2930">
                  <c:v>0.36197092592592589</c:v>
                </c:pt>
                <c:pt idx="2931">
                  <c:v>0.36197671296296297</c:v>
                </c:pt>
                <c:pt idx="2932">
                  <c:v>0.36198231481481485</c:v>
                </c:pt>
                <c:pt idx="2933">
                  <c:v>0.36198792824074078</c:v>
                </c:pt>
                <c:pt idx="2934">
                  <c:v>0.36199371527777774</c:v>
                </c:pt>
                <c:pt idx="2935">
                  <c:v>0.36199931712962963</c:v>
                </c:pt>
                <c:pt idx="2936">
                  <c:v>0.36200491898148152</c:v>
                </c:pt>
                <c:pt idx="2937">
                  <c:v>0.36201071759259262</c:v>
                </c:pt>
                <c:pt idx="2938">
                  <c:v>0.3620163194444444</c:v>
                </c:pt>
                <c:pt idx="2939">
                  <c:v>0.36202192129629629</c:v>
                </c:pt>
                <c:pt idx="2940">
                  <c:v>0.36202934027777772</c:v>
                </c:pt>
                <c:pt idx="2941">
                  <c:v>0.36203494212962961</c:v>
                </c:pt>
                <c:pt idx="2942">
                  <c:v>0.36204055555555553</c:v>
                </c:pt>
                <c:pt idx="2943">
                  <c:v>0.36204634259259261</c:v>
                </c:pt>
                <c:pt idx="2944">
                  <c:v>0.3620519444444445</c:v>
                </c:pt>
                <c:pt idx="2945">
                  <c:v>0.36205755787037036</c:v>
                </c:pt>
                <c:pt idx="2946">
                  <c:v>0.36206351851851853</c:v>
                </c:pt>
                <c:pt idx="2947">
                  <c:v>0.36206913194444446</c:v>
                </c:pt>
                <c:pt idx="2948">
                  <c:v>0.36207473379629634</c:v>
                </c:pt>
                <c:pt idx="2949">
                  <c:v>0.36208052083333331</c:v>
                </c:pt>
                <c:pt idx="2950">
                  <c:v>0.3620861226851852</c:v>
                </c:pt>
                <c:pt idx="2951">
                  <c:v>0.36209190972222222</c:v>
                </c:pt>
                <c:pt idx="2952">
                  <c:v>0.36209788194444448</c:v>
                </c:pt>
                <c:pt idx="2953">
                  <c:v>0.36210348379629625</c:v>
                </c:pt>
                <c:pt idx="2954">
                  <c:v>0.36210909722222223</c:v>
                </c:pt>
                <c:pt idx="2955">
                  <c:v>0.36211488425925925</c:v>
                </c:pt>
                <c:pt idx="2956">
                  <c:v>0.36212048611111114</c:v>
                </c:pt>
                <c:pt idx="2957">
                  <c:v>0.36212609953703701</c:v>
                </c:pt>
                <c:pt idx="2958">
                  <c:v>0.36213188657407408</c:v>
                </c:pt>
                <c:pt idx="2959">
                  <c:v>0.36213748842592591</c:v>
                </c:pt>
                <c:pt idx="2960">
                  <c:v>0.36214310185185189</c:v>
                </c:pt>
                <c:pt idx="2961">
                  <c:v>0.36214888888888885</c:v>
                </c:pt>
                <c:pt idx="2962">
                  <c:v>0.36215449074074074</c:v>
                </c:pt>
                <c:pt idx="2963">
                  <c:v>0.36216027777777776</c:v>
                </c:pt>
                <c:pt idx="2964">
                  <c:v>0.36216606481481484</c:v>
                </c:pt>
                <c:pt idx="2965">
                  <c:v>0.36217167824074076</c:v>
                </c:pt>
                <c:pt idx="2966">
                  <c:v>0.36217728009259259</c:v>
                </c:pt>
                <c:pt idx="2967">
                  <c:v>0.3621832523148148</c:v>
                </c:pt>
                <c:pt idx="2968">
                  <c:v>0.36218885416666668</c:v>
                </c:pt>
                <c:pt idx="2969">
                  <c:v>0.36219445601851857</c:v>
                </c:pt>
                <c:pt idx="2970">
                  <c:v>0.36220042824074072</c:v>
                </c:pt>
                <c:pt idx="2971">
                  <c:v>0.36220603009259261</c:v>
                </c:pt>
                <c:pt idx="2972">
                  <c:v>0.36221164351851853</c:v>
                </c:pt>
                <c:pt idx="2973">
                  <c:v>0.36221760416666665</c:v>
                </c:pt>
                <c:pt idx="2974">
                  <c:v>0.36222490740740737</c:v>
                </c:pt>
                <c:pt idx="2975">
                  <c:v>0.36223050925925926</c:v>
                </c:pt>
                <c:pt idx="2976">
                  <c:v>0.36223612268518518</c:v>
                </c:pt>
                <c:pt idx="2977">
                  <c:v>0.36224190972222226</c:v>
                </c:pt>
                <c:pt idx="2978">
                  <c:v>0.36224769675925922</c:v>
                </c:pt>
                <c:pt idx="2979">
                  <c:v>0.36225348379629629</c:v>
                </c:pt>
                <c:pt idx="2980">
                  <c:v>0.36225944444444447</c:v>
                </c:pt>
                <c:pt idx="2981">
                  <c:v>0.36226523148148143</c:v>
                </c:pt>
                <c:pt idx="2982">
                  <c:v>0.36227101851851851</c:v>
                </c:pt>
                <c:pt idx="2983">
                  <c:v>0.36227680555555558</c:v>
                </c:pt>
                <c:pt idx="2984">
                  <c:v>0.3622824189814815</c:v>
                </c:pt>
                <c:pt idx="2985">
                  <c:v>0.36228820601851847</c:v>
                </c:pt>
                <c:pt idx="2986">
                  <c:v>0.36229417824074073</c:v>
                </c:pt>
                <c:pt idx="2987">
                  <c:v>0.3622999652777778</c:v>
                </c:pt>
                <c:pt idx="2988">
                  <c:v>0.36230556712962964</c:v>
                </c:pt>
                <c:pt idx="2989">
                  <c:v>0.36231153935185184</c:v>
                </c:pt>
                <c:pt idx="2990">
                  <c:v>0.36231738425925925</c:v>
                </c:pt>
                <c:pt idx="2991">
                  <c:v>0.36232298611111108</c:v>
                </c:pt>
                <c:pt idx="2992">
                  <c:v>0.36232895833333334</c:v>
                </c:pt>
                <c:pt idx="2993">
                  <c:v>0.36233456018518523</c:v>
                </c:pt>
                <c:pt idx="2994">
                  <c:v>0.36234053240740738</c:v>
                </c:pt>
                <c:pt idx="2995">
                  <c:v>0.36234631944444445</c:v>
                </c:pt>
                <c:pt idx="2996">
                  <c:v>0.36235210648148147</c:v>
                </c:pt>
                <c:pt idx="2997">
                  <c:v>0.36235770833333336</c:v>
                </c:pt>
                <c:pt idx="2998">
                  <c:v>0.36236368055555551</c:v>
                </c:pt>
                <c:pt idx="2999">
                  <c:v>0.3623692824074074</c:v>
                </c:pt>
                <c:pt idx="3000">
                  <c:v>0.36237506944444448</c:v>
                </c:pt>
                <c:pt idx="3001">
                  <c:v>0.36238104166666668</c:v>
                </c:pt>
                <c:pt idx="3002">
                  <c:v>0.36238664351851851</c:v>
                </c:pt>
                <c:pt idx="3003">
                  <c:v>0.36239225694444444</c:v>
                </c:pt>
                <c:pt idx="3004">
                  <c:v>0.36239804398148151</c:v>
                </c:pt>
                <c:pt idx="3005">
                  <c:v>0.36240383101851853</c:v>
                </c:pt>
                <c:pt idx="3006">
                  <c:v>0.36240943287037036</c:v>
                </c:pt>
                <c:pt idx="3007">
                  <c:v>0.36241685185185185</c:v>
                </c:pt>
                <c:pt idx="3008">
                  <c:v>0.36242245370370374</c:v>
                </c:pt>
                <c:pt idx="3009">
                  <c:v>0.36242842592592589</c:v>
                </c:pt>
                <c:pt idx="3010">
                  <c:v>0.36243421296296296</c:v>
                </c:pt>
                <c:pt idx="3011">
                  <c:v>0.36244000000000004</c:v>
                </c:pt>
                <c:pt idx="3012">
                  <c:v>0.362445787037037</c:v>
                </c:pt>
                <c:pt idx="3013">
                  <c:v>0.36245157407407408</c:v>
                </c:pt>
                <c:pt idx="3014">
                  <c:v>0.36245717592592591</c:v>
                </c:pt>
                <c:pt idx="3015">
                  <c:v>0.36246314814814817</c:v>
                </c:pt>
                <c:pt idx="3016">
                  <c:v>0.36246893518518514</c:v>
                </c:pt>
                <c:pt idx="3017">
                  <c:v>0.36247472222222221</c:v>
                </c:pt>
                <c:pt idx="3018">
                  <c:v>0.3624803240740741</c:v>
                </c:pt>
                <c:pt idx="3019">
                  <c:v>0.36248611111111112</c:v>
                </c:pt>
                <c:pt idx="3020">
                  <c:v>0.36249190972222217</c:v>
                </c:pt>
                <c:pt idx="3021">
                  <c:v>0.36249768518518516</c:v>
                </c:pt>
                <c:pt idx="3022">
                  <c:v>0.36250347222222223</c:v>
                </c:pt>
                <c:pt idx="3023">
                  <c:v>0.3625094444444445</c:v>
                </c:pt>
                <c:pt idx="3024">
                  <c:v>0.36251523148148146</c:v>
                </c:pt>
                <c:pt idx="3025">
                  <c:v>0.36252101851851853</c:v>
                </c:pt>
                <c:pt idx="3026">
                  <c:v>0.36252680555555555</c:v>
                </c:pt>
                <c:pt idx="3027">
                  <c:v>0.36253259259259263</c:v>
                </c:pt>
                <c:pt idx="3028">
                  <c:v>0.36253837962962959</c:v>
                </c:pt>
                <c:pt idx="3029">
                  <c:v>0.36254416666666667</c:v>
                </c:pt>
                <c:pt idx="3030">
                  <c:v>0.36254995370370374</c:v>
                </c:pt>
                <c:pt idx="3031">
                  <c:v>0.36255574074074071</c:v>
                </c:pt>
                <c:pt idx="3032">
                  <c:v>0.36256152777777778</c:v>
                </c:pt>
                <c:pt idx="3033">
                  <c:v>0.3625673148148148</c:v>
                </c:pt>
                <c:pt idx="3034">
                  <c:v>0.36257310185185188</c:v>
                </c:pt>
                <c:pt idx="3035">
                  <c:v>0.36257888888888884</c:v>
                </c:pt>
                <c:pt idx="3036">
                  <c:v>0.36258467592592591</c:v>
                </c:pt>
                <c:pt idx="3037">
                  <c:v>0.36259046296296299</c:v>
                </c:pt>
                <c:pt idx="3038">
                  <c:v>0.36259625000000001</c:v>
                </c:pt>
                <c:pt idx="3039">
                  <c:v>0.36260203703703703</c:v>
                </c:pt>
                <c:pt idx="3040">
                  <c:v>0.36260945601851852</c:v>
                </c:pt>
                <c:pt idx="3041">
                  <c:v>0.36261505787037041</c:v>
                </c:pt>
                <c:pt idx="3042">
                  <c:v>0.36262103009259256</c:v>
                </c:pt>
                <c:pt idx="3043">
                  <c:v>0.36262681712962963</c:v>
                </c:pt>
                <c:pt idx="3044">
                  <c:v>0.36263260416666671</c:v>
                </c:pt>
                <c:pt idx="3045">
                  <c:v>0.36263839120370367</c:v>
                </c:pt>
                <c:pt idx="3046">
                  <c:v>0.36264417824074074</c:v>
                </c:pt>
                <c:pt idx="3047">
                  <c:v>0.36264996527777776</c:v>
                </c:pt>
                <c:pt idx="3048">
                  <c:v>0.36265575231481484</c:v>
                </c:pt>
                <c:pt idx="3049">
                  <c:v>0.3626615393518518</c:v>
                </c:pt>
                <c:pt idx="3050">
                  <c:v>0.36266732638888888</c:v>
                </c:pt>
                <c:pt idx="3051">
                  <c:v>0.36267311342592595</c:v>
                </c:pt>
                <c:pt idx="3052">
                  <c:v>0.36267890046296297</c:v>
                </c:pt>
                <c:pt idx="3053">
                  <c:v>0.36268468749999999</c:v>
                </c:pt>
                <c:pt idx="3054">
                  <c:v>0.36269047453703701</c:v>
                </c:pt>
                <c:pt idx="3055">
                  <c:v>0.36269626157407409</c:v>
                </c:pt>
                <c:pt idx="3056">
                  <c:v>0.36270204861111116</c:v>
                </c:pt>
                <c:pt idx="3057">
                  <c:v>0.36270783564814812</c:v>
                </c:pt>
                <c:pt idx="3058">
                  <c:v>0.3627136226851852</c:v>
                </c:pt>
                <c:pt idx="3059">
                  <c:v>0.36271942129629631</c:v>
                </c:pt>
                <c:pt idx="3060">
                  <c:v>0.36272520833333338</c:v>
                </c:pt>
                <c:pt idx="3061">
                  <c:v>0.36273099537037035</c:v>
                </c:pt>
                <c:pt idx="3062">
                  <c:v>0.36273678240740742</c:v>
                </c:pt>
                <c:pt idx="3063">
                  <c:v>0.36274256944444444</c:v>
                </c:pt>
                <c:pt idx="3064">
                  <c:v>0.36274835648148152</c:v>
                </c:pt>
                <c:pt idx="3065">
                  <c:v>0.36275414351851848</c:v>
                </c:pt>
                <c:pt idx="3066">
                  <c:v>0.36275993055555555</c:v>
                </c:pt>
                <c:pt idx="3067">
                  <c:v>0.3627656481481481</c:v>
                </c:pt>
                <c:pt idx="3068">
                  <c:v>0.36277162037037036</c:v>
                </c:pt>
                <c:pt idx="3069">
                  <c:v>0.36277740740740744</c:v>
                </c:pt>
                <c:pt idx="3070">
                  <c:v>0.36278319444444446</c:v>
                </c:pt>
                <c:pt idx="3071">
                  <c:v>0.36278898148148148</c:v>
                </c:pt>
                <c:pt idx="3072">
                  <c:v>0.3627947685185185</c:v>
                </c:pt>
                <c:pt idx="3073">
                  <c:v>0.3628021759259259</c:v>
                </c:pt>
                <c:pt idx="3074">
                  <c:v>0.36280796296296297</c:v>
                </c:pt>
                <c:pt idx="3075">
                  <c:v>0.36281376157407408</c:v>
                </c:pt>
                <c:pt idx="3076">
                  <c:v>0.36281953703703707</c:v>
                </c:pt>
                <c:pt idx="3077">
                  <c:v>0.36282533564814812</c:v>
                </c:pt>
                <c:pt idx="3078">
                  <c:v>0.3628311111111111</c:v>
                </c:pt>
                <c:pt idx="3079">
                  <c:v>0.36283689814814818</c:v>
                </c:pt>
                <c:pt idx="3080">
                  <c:v>0.3628426851851852</c:v>
                </c:pt>
                <c:pt idx="3081">
                  <c:v>0.36284848379629625</c:v>
                </c:pt>
                <c:pt idx="3082">
                  <c:v>0.36285427083333333</c:v>
                </c:pt>
                <c:pt idx="3083">
                  <c:v>0.36285974537037036</c:v>
                </c:pt>
                <c:pt idx="3084">
                  <c:v>0.36286553240740743</c:v>
                </c:pt>
                <c:pt idx="3085">
                  <c:v>0.36287131944444445</c:v>
                </c:pt>
                <c:pt idx="3086">
                  <c:v>0.3628771180555555</c:v>
                </c:pt>
                <c:pt idx="3087">
                  <c:v>0.36288289351851849</c:v>
                </c:pt>
                <c:pt idx="3088">
                  <c:v>0.36288868055555557</c:v>
                </c:pt>
                <c:pt idx="3089">
                  <c:v>0.36289447916666667</c:v>
                </c:pt>
                <c:pt idx="3090">
                  <c:v>0.36290026620370369</c:v>
                </c:pt>
                <c:pt idx="3091">
                  <c:v>0.36290605324074071</c:v>
                </c:pt>
                <c:pt idx="3092">
                  <c:v>0.3629118287037037</c:v>
                </c:pt>
                <c:pt idx="3093">
                  <c:v>0.36291762731481486</c:v>
                </c:pt>
                <c:pt idx="3094">
                  <c:v>0.36292341435185183</c:v>
                </c:pt>
                <c:pt idx="3095">
                  <c:v>0.3629292013888889</c:v>
                </c:pt>
                <c:pt idx="3096">
                  <c:v>0.36293498842592592</c:v>
                </c:pt>
                <c:pt idx="3097">
                  <c:v>0.36294077546296299</c:v>
                </c:pt>
                <c:pt idx="3098">
                  <c:v>0.36294656249999996</c:v>
                </c:pt>
                <c:pt idx="3099">
                  <c:v>0.36295234953703703</c:v>
                </c:pt>
                <c:pt idx="3100">
                  <c:v>0.36295831018518521</c:v>
                </c:pt>
                <c:pt idx="3101">
                  <c:v>0.36296409722222217</c:v>
                </c:pt>
                <c:pt idx="3102">
                  <c:v>0.36296988425925925</c:v>
                </c:pt>
                <c:pt idx="3103">
                  <c:v>0.36297567129629632</c:v>
                </c:pt>
                <c:pt idx="3104">
                  <c:v>0.36298145833333334</c:v>
                </c:pt>
                <c:pt idx="3105">
                  <c:v>0.36298724537037036</c:v>
                </c:pt>
                <c:pt idx="3106">
                  <c:v>0.36299303240740738</c:v>
                </c:pt>
                <c:pt idx="3107">
                  <c:v>0.36300027777777782</c:v>
                </c:pt>
                <c:pt idx="3108">
                  <c:v>0.3630060532407407</c:v>
                </c:pt>
                <c:pt idx="3109">
                  <c:v>0.36301184027777778</c:v>
                </c:pt>
                <c:pt idx="3110">
                  <c:v>0.36301762731481485</c:v>
                </c:pt>
                <c:pt idx="3111">
                  <c:v>0.36302341435185187</c:v>
                </c:pt>
                <c:pt idx="3112">
                  <c:v>0.36302921296296292</c:v>
                </c:pt>
                <c:pt idx="3113">
                  <c:v>0.363035</c:v>
                </c:pt>
                <c:pt idx="3114">
                  <c:v>0.36304078703703707</c:v>
                </c:pt>
                <c:pt idx="3115">
                  <c:v>0.36304657407407409</c:v>
                </c:pt>
                <c:pt idx="3116">
                  <c:v>0.36305236111111111</c:v>
                </c:pt>
                <c:pt idx="3117">
                  <c:v>0.36305814814814813</c:v>
                </c:pt>
                <c:pt idx="3118">
                  <c:v>0.3630639351851852</c:v>
                </c:pt>
                <c:pt idx="3119">
                  <c:v>0.36306972222222217</c:v>
                </c:pt>
                <c:pt idx="3120">
                  <c:v>0.36307550925925924</c:v>
                </c:pt>
                <c:pt idx="3121">
                  <c:v>0.36308129629629632</c:v>
                </c:pt>
                <c:pt idx="3122">
                  <c:v>0.36308708333333334</c:v>
                </c:pt>
                <c:pt idx="3123">
                  <c:v>0.36309287037037036</c:v>
                </c:pt>
                <c:pt idx="3124">
                  <c:v>0.36309865740740738</c:v>
                </c:pt>
                <c:pt idx="3125">
                  <c:v>0.36310444444444445</c:v>
                </c:pt>
                <c:pt idx="3126">
                  <c:v>0.36311023148148153</c:v>
                </c:pt>
                <c:pt idx="3127">
                  <c:v>0.36311601851851849</c:v>
                </c:pt>
                <c:pt idx="3128">
                  <c:v>0.36312180555555557</c:v>
                </c:pt>
                <c:pt idx="3129">
                  <c:v>0.36312759259259259</c:v>
                </c:pt>
                <c:pt idx="3130">
                  <c:v>0.36313337962962966</c:v>
                </c:pt>
                <c:pt idx="3131">
                  <c:v>0.36313916666666662</c:v>
                </c:pt>
                <c:pt idx="3132">
                  <c:v>0.3631449537037037</c:v>
                </c:pt>
                <c:pt idx="3133">
                  <c:v>0.36315074074074077</c:v>
                </c:pt>
                <c:pt idx="3134">
                  <c:v>0.36315652777777779</c:v>
                </c:pt>
                <c:pt idx="3135">
                  <c:v>0.36316231481481481</c:v>
                </c:pt>
                <c:pt idx="3136">
                  <c:v>0.36316810185185183</c:v>
                </c:pt>
                <c:pt idx="3137">
                  <c:v>0.36317388888888891</c:v>
                </c:pt>
                <c:pt idx="3138">
                  <c:v>0.36317967592592587</c:v>
                </c:pt>
                <c:pt idx="3139">
                  <c:v>0.36318546296296295</c:v>
                </c:pt>
                <c:pt idx="3140">
                  <c:v>0.36319288194444449</c:v>
                </c:pt>
                <c:pt idx="3141">
                  <c:v>0.36319866898148145</c:v>
                </c:pt>
                <c:pt idx="3142">
                  <c:v>0.36320445601851853</c:v>
                </c:pt>
                <c:pt idx="3143">
                  <c:v>0.36321024305555555</c:v>
                </c:pt>
                <c:pt idx="3144">
                  <c:v>0.36321603009259262</c:v>
                </c:pt>
                <c:pt idx="3145">
                  <c:v>0.36322181712962959</c:v>
                </c:pt>
                <c:pt idx="3146">
                  <c:v>0.36322760416666666</c:v>
                </c:pt>
                <c:pt idx="3147">
                  <c:v>0.36323339120370374</c:v>
                </c:pt>
                <c:pt idx="3148">
                  <c:v>0.36323917824074076</c:v>
                </c:pt>
                <c:pt idx="3149">
                  <c:v>0.36324496527777778</c:v>
                </c:pt>
                <c:pt idx="3150">
                  <c:v>0.3632507523148148</c:v>
                </c:pt>
                <c:pt idx="3151">
                  <c:v>0.36325653935185187</c:v>
                </c:pt>
                <c:pt idx="3152">
                  <c:v>0.36326232638888883</c:v>
                </c:pt>
                <c:pt idx="3153">
                  <c:v>0.36326811342592591</c:v>
                </c:pt>
                <c:pt idx="3154">
                  <c:v>0.36327390046296298</c:v>
                </c:pt>
                <c:pt idx="3155">
                  <c:v>0.3632796875</c:v>
                </c:pt>
                <c:pt idx="3156">
                  <c:v>0.36328547453703702</c:v>
                </c:pt>
                <c:pt idx="3157">
                  <c:v>0.36329126157407404</c:v>
                </c:pt>
                <c:pt idx="3158">
                  <c:v>0.36329704861111112</c:v>
                </c:pt>
                <c:pt idx="3159">
                  <c:v>0.36330283564814819</c:v>
                </c:pt>
                <c:pt idx="3160">
                  <c:v>0.36330862268518516</c:v>
                </c:pt>
                <c:pt idx="3161">
                  <c:v>0.36331421296296296</c:v>
                </c:pt>
                <c:pt idx="3162">
                  <c:v>0.36332000000000003</c:v>
                </c:pt>
                <c:pt idx="3163">
                  <c:v>0.36332578703703705</c:v>
                </c:pt>
                <c:pt idx="3164">
                  <c:v>0.36333157407407407</c:v>
                </c:pt>
                <c:pt idx="3165">
                  <c:v>0.36333754629629628</c:v>
                </c:pt>
                <c:pt idx="3166">
                  <c:v>0.36334333333333335</c:v>
                </c:pt>
                <c:pt idx="3167">
                  <c:v>0.36334912037037032</c:v>
                </c:pt>
                <c:pt idx="3168">
                  <c:v>0.36335490740740739</c:v>
                </c:pt>
                <c:pt idx="3169">
                  <c:v>0.36336069444444447</c:v>
                </c:pt>
                <c:pt idx="3170">
                  <c:v>0.36336648148148148</c:v>
                </c:pt>
                <c:pt idx="3171">
                  <c:v>0.3633722685185185</c:v>
                </c:pt>
                <c:pt idx="3172">
                  <c:v>0.36337805555555552</c:v>
                </c:pt>
                <c:pt idx="3173">
                  <c:v>0.36338547453703707</c:v>
                </c:pt>
                <c:pt idx="3174">
                  <c:v>0.36339126157407403</c:v>
                </c:pt>
                <c:pt idx="3175">
                  <c:v>0.36339704861111111</c:v>
                </c:pt>
                <c:pt idx="3176">
                  <c:v>0.36340283564814818</c:v>
                </c:pt>
                <c:pt idx="3177">
                  <c:v>0.36340885416666668</c:v>
                </c:pt>
                <c:pt idx="3178">
                  <c:v>0.36341464120370376</c:v>
                </c:pt>
                <c:pt idx="3179">
                  <c:v>0.36342043981481481</c:v>
                </c:pt>
                <c:pt idx="3180">
                  <c:v>0.36342640046296298</c:v>
                </c:pt>
                <c:pt idx="3181">
                  <c:v>0.3634321875</c:v>
                </c:pt>
                <c:pt idx="3182">
                  <c:v>0.36343851851851849</c:v>
                </c:pt>
                <c:pt idx="3183">
                  <c:v>0.36344430555555557</c:v>
                </c:pt>
                <c:pt idx="3184">
                  <c:v>0.36345009259259259</c:v>
                </c:pt>
                <c:pt idx="3185">
                  <c:v>0.36345587962962966</c:v>
                </c:pt>
                <c:pt idx="3186">
                  <c:v>0.36346185185185181</c:v>
                </c:pt>
                <c:pt idx="3187">
                  <c:v>0.36346763888888889</c:v>
                </c:pt>
                <c:pt idx="3188">
                  <c:v>0.36347342592592596</c:v>
                </c:pt>
                <c:pt idx="3189">
                  <c:v>0.36347921296296293</c:v>
                </c:pt>
                <c:pt idx="3190">
                  <c:v>0.363485</c:v>
                </c:pt>
                <c:pt idx="3191">
                  <c:v>0.36349078703703702</c:v>
                </c:pt>
                <c:pt idx="3192">
                  <c:v>0.3634965740740741</c:v>
                </c:pt>
                <c:pt idx="3193">
                  <c:v>0.36350236111111106</c:v>
                </c:pt>
                <c:pt idx="3194">
                  <c:v>0.36350814814814814</c:v>
                </c:pt>
                <c:pt idx="3195">
                  <c:v>0.36351393518518521</c:v>
                </c:pt>
                <c:pt idx="3196">
                  <c:v>0.36351972222222223</c:v>
                </c:pt>
                <c:pt idx="3197">
                  <c:v>0.36352550925925925</c:v>
                </c:pt>
                <c:pt idx="3198">
                  <c:v>0.36353129629629627</c:v>
                </c:pt>
                <c:pt idx="3199">
                  <c:v>0.36353708333333334</c:v>
                </c:pt>
                <c:pt idx="3200">
                  <c:v>0.36354287037037042</c:v>
                </c:pt>
                <c:pt idx="3201">
                  <c:v>0.36354865740740738</c:v>
                </c:pt>
                <c:pt idx="3202">
                  <c:v>0.36355444444444446</c:v>
                </c:pt>
                <c:pt idx="3203">
                  <c:v>0.36356023148148148</c:v>
                </c:pt>
                <c:pt idx="3204">
                  <c:v>0.36356601851851855</c:v>
                </c:pt>
                <c:pt idx="3205">
                  <c:v>0.36357180555555552</c:v>
                </c:pt>
                <c:pt idx="3206">
                  <c:v>0.36357922453703706</c:v>
                </c:pt>
                <c:pt idx="3207">
                  <c:v>0.36358501157407402</c:v>
                </c:pt>
                <c:pt idx="3208">
                  <c:v>0.3635907986111111</c:v>
                </c:pt>
                <c:pt idx="3209">
                  <c:v>0.36359658564814817</c:v>
                </c:pt>
                <c:pt idx="3210">
                  <c:v>0.36360255787037038</c:v>
                </c:pt>
                <c:pt idx="3211">
                  <c:v>0.3636083449074074</c:v>
                </c:pt>
                <c:pt idx="3212">
                  <c:v>0.36361413194444442</c:v>
                </c:pt>
                <c:pt idx="3213">
                  <c:v>0.36362009259259259</c:v>
                </c:pt>
                <c:pt idx="3214">
                  <c:v>0.36362587962962961</c:v>
                </c:pt>
                <c:pt idx="3215">
                  <c:v>0.36363166666666663</c:v>
                </c:pt>
                <c:pt idx="3216">
                  <c:v>0.36363745370370371</c:v>
                </c:pt>
                <c:pt idx="3217">
                  <c:v>0.36364324074074078</c:v>
                </c:pt>
                <c:pt idx="3218">
                  <c:v>0.36364903935185189</c:v>
                </c:pt>
                <c:pt idx="3219">
                  <c:v>0.36365518518518519</c:v>
                </c:pt>
                <c:pt idx="3220">
                  <c:v>0.36366097222222221</c:v>
                </c:pt>
                <c:pt idx="3221">
                  <c:v>0.36366675925925929</c:v>
                </c:pt>
                <c:pt idx="3222">
                  <c:v>0.3636727199074074</c:v>
                </c:pt>
                <c:pt idx="3223">
                  <c:v>0.36367850694444442</c:v>
                </c:pt>
                <c:pt idx="3224">
                  <c:v>0.3636842939814815</c:v>
                </c:pt>
                <c:pt idx="3225">
                  <c:v>0.36369026620370365</c:v>
                </c:pt>
                <c:pt idx="3226">
                  <c:v>0.36369605324074072</c:v>
                </c:pt>
                <c:pt idx="3227">
                  <c:v>0.3637018402777778</c:v>
                </c:pt>
                <c:pt idx="3228">
                  <c:v>0.36370781250000001</c:v>
                </c:pt>
                <c:pt idx="3229">
                  <c:v>0.36371359953703702</c:v>
                </c:pt>
                <c:pt idx="3230">
                  <c:v>0.36371938657407404</c:v>
                </c:pt>
                <c:pt idx="3231">
                  <c:v>0.36372534722222222</c:v>
                </c:pt>
                <c:pt idx="3232">
                  <c:v>0.36373113425925929</c:v>
                </c:pt>
                <c:pt idx="3233">
                  <c:v>0.36373692129629626</c:v>
                </c:pt>
                <c:pt idx="3234">
                  <c:v>0.36374289351851852</c:v>
                </c:pt>
                <c:pt idx="3235">
                  <c:v>0.36374868055555559</c:v>
                </c:pt>
                <c:pt idx="3236">
                  <c:v>0.36375446759259256</c:v>
                </c:pt>
                <c:pt idx="3237">
                  <c:v>0.36376043981481482</c:v>
                </c:pt>
                <c:pt idx="3238">
                  <c:v>0.36376622685185184</c:v>
                </c:pt>
                <c:pt idx="3239">
                  <c:v>0.36377201388888891</c:v>
                </c:pt>
                <c:pt idx="3240">
                  <c:v>0.36377942129629631</c:v>
                </c:pt>
                <c:pt idx="3241">
                  <c:v>0.36378539351851852</c:v>
                </c:pt>
                <c:pt idx="3242">
                  <c:v>0.36379118055555554</c:v>
                </c:pt>
                <c:pt idx="3243">
                  <c:v>0.36379696759259256</c:v>
                </c:pt>
                <c:pt idx="3244">
                  <c:v>0.36380275462962963</c:v>
                </c:pt>
                <c:pt idx="3245">
                  <c:v>0.36380854166666671</c:v>
                </c:pt>
                <c:pt idx="3246">
                  <c:v>0.36381432870370367</c:v>
                </c:pt>
                <c:pt idx="3247">
                  <c:v>0.36382011574074075</c:v>
                </c:pt>
                <c:pt idx="3248">
                  <c:v>0.36382590277777777</c:v>
                </c:pt>
                <c:pt idx="3249">
                  <c:v>0.36383168981481484</c:v>
                </c:pt>
                <c:pt idx="3250">
                  <c:v>0.3638374768518518</c:v>
                </c:pt>
                <c:pt idx="3251">
                  <c:v>0.36384327546296297</c:v>
                </c:pt>
                <c:pt idx="3252">
                  <c:v>0.36384906249999999</c:v>
                </c:pt>
                <c:pt idx="3253">
                  <c:v>0.36385484953703706</c:v>
                </c:pt>
                <c:pt idx="3254">
                  <c:v>0.36386065972222226</c:v>
                </c:pt>
                <c:pt idx="3255">
                  <c:v>0.36386644675925922</c:v>
                </c:pt>
                <c:pt idx="3256">
                  <c:v>0.36387224537037038</c:v>
                </c:pt>
                <c:pt idx="3257">
                  <c:v>0.3638780324074074</c:v>
                </c:pt>
                <c:pt idx="3258">
                  <c:v>0.36388381944444448</c:v>
                </c:pt>
                <c:pt idx="3259">
                  <c:v>0.36388960648148144</c:v>
                </c:pt>
                <c:pt idx="3260">
                  <c:v>0.36389539351851852</c:v>
                </c:pt>
                <c:pt idx="3261">
                  <c:v>0.36390118055555559</c:v>
                </c:pt>
                <c:pt idx="3262">
                  <c:v>0.36390696759259256</c:v>
                </c:pt>
                <c:pt idx="3263">
                  <c:v>0.36391275462962963</c:v>
                </c:pt>
                <c:pt idx="3264">
                  <c:v>0.36391854166666665</c:v>
                </c:pt>
                <c:pt idx="3265">
                  <c:v>0.36392432870370373</c:v>
                </c:pt>
                <c:pt idx="3266">
                  <c:v>0.36393011574074069</c:v>
                </c:pt>
                <c:pt idx="3267">
                  <c:v>0.36393590277777776</c:v>
                </c:pt>
                <c:pt idx="3268">
                  <c:v>0.36394168981481484</c:v>
                </c:pt>
                <c:pt idx="3269">
                  <c:v>0.36394747685185186</c:v>
                </c:pt>
                <c:pt idx="3270">
                  <c:v>0.36395313657407408</c:v>
                </c:pt>
                <c:pt idx="3271">
                  <c:v>0.3639589236111111</c:v>
                </c:pt>
                <c:pt idx="3272">
                  <c:v>0.36396471064814812</c:v>
                </c:pt>
                <c:pt idx="3273">
                  <c:v>0.36397212962962966</c:v>
                </c:pt>
                <c:pt idx="3274">
                  <c:v>0.36397791666666662</c:v>
                </c:pt>
                <c:pt idx="3275">
                  <c:v>0.3639837037037037</c:v>
                </c:pt>
                <c:pt idx="3276">
                  <c:v>0.36398949074074077</c:v>
                </c:pt>
                <c:pt idx="3277">
                  <c:v>0.36399527777777779</c:v>
                </c:pt>
                <c:pt idx="3278">
                  <c:v>0.36400106481481481</c:v>
                </c:pt>
                <c:pt idx="3279">
                  <c:v>0.36400685185185183</c:v>
                </c:pt>
                <c:pt idx="3280">
                  <c:v>0.36401263888888891</c:v>
                </c:pt>
                <c:pt idx="3281">
                  <c:v>0.36401842592592598</c:v>
                </c:pt>
                <c:pt idx="3282">
                  <c:v>0.36402421296296295</c:v>
                </c:pt>
                <c:pt idx="3283">
                  <c:v>0.36403000000000002</c:v>
                </c:pt>
                <c:pt idx="3284">
                  <c:v>0.36403578703703704</c:v>
                </c:pt>
                <c:pt idx="3285">
                  <c:v>0.36404157407407406</c:v>
                </c:pt>
                <c:pt idx="3286">
                  <c:v>0.36404736111111108</c:v>
                </c:pt>
                <c:pt idx="3287">
                  <c:v>0.36405314814814815</c:v>
                </c:pt>
                <c:pt idx="3288">
                  <c:v>0.36405893518518523</c:v>
                </c:pt>
                <c:pt idx="3289">
                  <c:v>0.36406472222222219</c:v>
                </c:pt>
                <c:pt idx="3290">
                  <c:v>0.36407050925925927</c:v>
                </c:pt>
                <c:pt idx="3291">
                  <c:v>0.36407629629629629</c:v>
                </c:pt>
                <c:pt idx="3292">
                  <c:v>0.36408209490740745</c:v>
                </c:pt>
                <c:pt idx="3293">
                  <c:v>0.36408787037037033</c:v>
                </c:pt>
                <c:pt idx="3294">
                  <c:v>0.36409366898148149</c:v>
                </c:pt>
                <c:pt idx="3295">
                  <c:v>0.36409944444444448</c:v>
                </c:pt>
                <c:pt idx="3296">
                  <c:v>0.36410524305555558</c:v>
                </c:pt>
                <c:pt idx="3297">
                  <c:v>0.36411103009259255</c:v>
                </c:pt>
                <c:pt idx="3298">
                  <c:v>0.36411681712962962</c:v>
                </c:pt>
                <c:pt idx="3299">
                  <c:v>0.3641226041666667</c:v>
                </c:pt>
                <c:pt idx="3300">
                  <c:v>0.36412839120370372</c:v>
                </c:pt>
                <c:pt idx="3301">
                  <c:v>0.36413417824074074</c:v>
                </c:pt>
                <c:pt idx="3302">
                  <c:v>0.36413996527777776</c:v>
                </c:pt>
                <c:pt idx="3303">
                  <c:v>0.36414575231481483</c:v>
                </c:pt>
                <c:pt idx="3304">
                  <c:v>0.36415153935185191</c:v>
                </c:pt>
                <c:pt idx="3305">
                  <c:v>0.36415732638888887</c:v>
                </c:pt>
                <c:pt idx="3306">
                  <c:v>0.36416473379629632</c:v>
                </c:pt>
                <c:pt idx="3307">
                  <c:v>0.36417052083333329</c:v>
                </c:pt>
                <c:pt idx="3308">
                  <c:v>0.36417630787037036</c:v>
                </c:pt>
                <c:pt idx="3309">
                  <c:v>0.36418209490740744</c:v>
                </c:pt>
                <c:pt idx="3310">
                  <c:v>0.36418806712962964</c:v>
                </c:pt>
                <c:pt idx="3311">
                  <c:v>0.36419385416666666</c:v>
                </c:pt>
                <c:pt idx="3312">
                  <c:v>0.36419964120370368</c:v>
                </c:pt>
                <c:pt idx="3313">
                  <c:v>0.36420561342592594</c:v>
                </c:pt>
                <c:pt idx="3314">
                  <c:v>0.36421140046296291</c:v>
                </c:pt>
                <c:pt idx="3315">
                  <c:v>0.36421718749999998</c:v>
                </c:pt>
                <c:pt idx="3316">
                  <c:v>0.36422351851851853</c:v>
                </c:pt>
                <c:pt idx="3317">
                  <c:v>0.3642293055555556</c:v>
                </c:pt>
                <c:pt idx="3318">
                  <c:v>0.36423526620370367</c:v>
                </c:pt>
                <c:pt idx="3319">
                  <c:v>0.36424123842592593</c:v>
                </c:pt>
                <c:pt idx="3320">
                  <c:v>0.364247025462963</c:v>
                </c:pt>
                <c:pt idx="3321">
                  <c:v>0.36425281249999997</c:v>
                </c:pt>
                <c:pt idx="3322">
                  <c:v>0.36425878472222223</c:v>
                </c:pt>
                <c:pt idx="3323">
                  <c:v>0.36426457175925925</c:v>
                </c:pt>
                <c:pt idx="3324">
                  <c:v>0.36427071759259261</c:v>
                </c:pt>
                <c:pt idx="3325">
                  <c:v>0.36427650462962963</c:v>
                </c:pt>
                <c:pt idx="3326">
                  <c:v>0.36428229166666665</c:v>
                </c:pt>
                <c:pt idx="3327">
                  <c:v>0.36428807870370372</c:v>
                </c:pt>
                <c:pt idx="3328">
                  <c:v>0.36429405092592587</c:v>
                </c:pt>
                <c:pt idx="3329">
                  <c:v>0.36429983796296295</c:v>
                </c:pt>
                <c:pt idx="3330">
                  <c:v>0.36430579861111112</c:v>
                </c:pt>
                <c:pt idx="3331">
                  <c:v>0.3643115856481482</c:v>
                </c:pt>
                <c:pt idx="3332">
                  <c:v>0.36431737268518516</c:v>
                </c:pt>
                <c:pt idx="3333">
                  <c:v>0.36432315972222223</c:v>
                </c:pt>
                <c:pt idx="3334">
                  <c:v>0.36432913194444444</c:v>
                </c:pt>
                <c:pt idx="3335">
                  <c:v>0.36433491898148151</c:v>
                </c:pt>
                <c:pt idx="3336">
                  <c:v>0.36434089120370367</c:v>
                </c:pt>
                <c:pt idx="3337">
                  <c:v>0.36434667824074074</c:v>
                </c:pt>
                <c:pt idx="3338">
                  <c:v>0.36435263888888891</c:v>
                </c:pt>
                <c:pt idx="3339">
                  <c:v>0.36436005787037035</c:v>
                </c:pt>
                <c:pt idx="3340">
                  <c:v>0.36436584490740742</c:v>
                </c:pt>
                <c:pt idx="3341">
                  <c:v>0.3643716319444445</c:v>
                </c:pt>
                <c:pt idx="3342">
                  <c:v>0.36437760416666665</c:v>
                </c:pt>
                <c:pt idx="3343">
                  <c:v>0.36438339120370372</c:v>
                </c:pt>
                <c:pt idx="3344">
                  <c:v>0.36438917824074074</c:v>
                </c:pt>
                <c:pt idx="3345">
                  <c:v>0.36439513888888886</c:v>
                </c:pt>
                <c:pt idx="3346">
                  <c:v>0.36440092592592593</c:v>
                </c:pt>
                <c:pt idx="3347">
                  <c:v>0.36440662037037036</c:v>
                </c:pt>
                <c:pt idx="3348">
                  <c:v>0.36441276620370372</c:v>
                </c:pt>
                <c:pt idx="3349">
                  <c:v>0.36441855324074074</c:v>
                </c:pt>
                <c:pt idx="3350">
                  <c:v>0.36442434027777781</c:v>
                </c:pt>
                <c:pt idx="3351">
                  <c:v>0.36443031249999996</c:v>
                </c:pt>
                <c:pt idx="3352">
                  <c:v>0.36443609953703704</c:v>
                </c:pt>
                <c:pt idx="3353">
                  <c:v>0.36444188657407411</c:v>
                </c:pt>
                <c:pt idx="3354">
                  <c:v>0.36444785879629626</c:v>
                </c:pt>
                <c:pt idx="3355">
                  <c:v>0.36445364583333334</c:v>
                </c:pt>
                <c:pt idx="3356">
                  <c:v>0.36445943287037036</c:v>
                </c:pt>
                <c:pt idx="3357">
                  <c:v>0.36446540509259262</c:v>
                </c:pt>
                <c:pt idx="3358">
                  <c:v>0.36447119212962958</c:v>
                </c:pt>
                <c:pt idx="3359">
                  <c:v>0.36447697916666666</c:v>
                </c:pt>
                <c:pt idx="3360">
                  <c:v>0.36448293981481483</c:v>
                </c:pt>
                <c:pt idx="3361">
                  <c:v>0.3644887268518518</c:v>
                </c:pt>
                <c:pt idx="3362">
                  <c:v>0.36449451388888887</c:v>
                </c:pt>
                <c:pt idx="3363">
                  <c:v>0.36450035879629628</c:v>
                </c:pt>
                <c:pt idx="3364">
                  <c:v>0.36450614583333335</c:v>
                </c:pt>
                <c:pt idx="3365">
                  <c:v>0.36451193287037037</c:v>
                </c:pt>
                <c:pt idx="3366">
                  <c:v>0.36451790509259258</c:v>
                </c:pt>
                <c:pt idx="3367">
                  <c:v>0.3645236921296296</c:v>
                </c:pt>
                <c:pt idx="3368">
                  <c:v>0.36452934027777778</c:v>
                </c:pt>
                <c:pt idx="3369">
                  <c:v>0.36453564814814815</c:v>
                </c:pt>
                <c:pt idx="3370">
                  <c:v>0.36454143518518517</c:v>
                </c:pt>
                <c:pt idx="3371">
                  <c:v>0.36454722222222219</c:v>
                </c:pt>
                <c:pt idx="3372">
                  <c:v>0.3645535416666667</c:v>
                </c:pt>
                <c:pt idx="3373">
                  <c:v>0.36456114583333332</c:v>
                </c:pt>
                <c:pt idx="3374">
                  <c:v>0.3645669328703704</c:v>
                </c:pt>
                <c:pt idx="3375">
                  <c:v>0.36457271990740742</c:v>
                </c:pt>
                <c:pt idx="3376">
                  <c:v>0.36457850694444444</c:v>
                </c:pt>
                <c:pt idx="3377">
                  <c:v>0.36458429398148146</c:v>
                </c:pt>
                <c:pt idx="3378">
                  <c:v>0.36459008101851853</c:v>
                </c:pt>
                <c:pt idx="3379">
                  <c:v>0.36459586805555561</c:v>
                </c:pt>
                <c:pt idx="3380">
                  <c:v>0.36460184027777776</c:v>
                </c:pt>
                <c:pt idx="3381">
                  <c:v>0.36460744212962964</c:v>
                </c:pt>
                <c:pt idx="3382">
                  <c:v>0.36461341435185185</c:v>
                </c:pt>
                <c:pt idx="3383">
                  <c:v>0.36461901620370374</c:v>
                </c:pt>
                <c:pt idx="3384">
                  <c:v>0.3646248032407407</c:v>
                </c:pt>
                <c:pt idx="3385">
                  <c:v>0.36463077546296296</c:v>
                </c:pt>
                <c:pt idx="3386">
                  <c:v>0.36463637731481485</c:v>
                </c:pt>
                <c:pt idx="3387">
                  <c:v>0.36464216435185182</c:v>
                </c:pt>
                <c:pt idx="3388">
                  <c:v>0.36464813657407408</c:v>
                </c:pt>
                <c:pt idx="3389">
                  <c:v>0.3646539236111111</c:v>
                </c:pt>
                <c:pt idx="3390">
                  <c:v>0.36465952546296299</c:v>
                </c:pt>
                <c:pt idx="3391">
                  <c:v>0.36466549768518514</c:v>
                </c:pt>
                <c:pt idx="3392">
                  <c:v>0.36467109953703702</c:v>
                </c:pt>
                <c:pt idx="3393">
                  <c:v>0.36467707175925929</c:v>
                </c:pt>
                <c:pt idx="3394">
                  <c:v>0.36468285879629631</c:v>
                </c:pt>
                <c:pt idx="3395">
                  <c:v>0.36468864583333332</c:v>
                </c:pt>
                <c:pt idx="3396">
                  <c:v>0.36469443287037034</c:v>
                </c:pt>
                <c:pt idx="3397">
                  <c:v>0.36470021990740742</c:v>
                </c:pt>
                <c:pt idx="3398">
                  <c:v>0.36470600694444449</c:v>
                </c:pt>
                <c:pt idx="3399">
                  <c:v>0.36471179398148146</c:v>
                </c:pt>
                <c:pt idx="3400">
                  <c:v>0.36471758101851853</c:v>
                </c:pt>
                <c:pt idx="3401">
                  <c:v>0.36472336805555555</c:v>
                </c:pt>
                <c:pt idx="3402">
                  <c:v>0.36472898148148153</c:v>
                </c:pt>
                <c:pt idx="3403">
                  <c:v>0.36473494212962959</c:v>
                </c:pt>
                <c:pt idx="3404">
                  <c:v>0.36474055555555557</c:v>
                </c:pt>
                <c:pt idx="3405">
                  <c:v>0.36474633101851855</c:v>
                </c:pt>
                <c:pt idx="3406">
                  <c:v>0.36475374999999999</c:v>
                </c:pt>
                <c:pt idx="3407">
                  <c:v>0.36475953703703706</c:v>
                </c:pt>
                <c:pt idx="3408">
                  <c:v>0.36476532407407408</c:v>
                </c:pt>
                <c:pt idx="3409">
                  <c:v>0.36477129629629629</c:v>
                </c:pt>
                <c:pt idx="3410">
                  <c:v>0.36477689814814812</c:v>
                </c:pt>
                <c:pt idx="3411">
                  <c:v>0.3647826851851852</c:v>
                </c:pt>
                <c:pt idx="3412">
                  <c:v>0.36478865740740746</c:v>
                </c:pt>
                <c:pt idx="3413">
                  <c:v>0.36479425925925923</c:v>
                </c:pt>
                <c:pt idx="3414">
                  <c:v>0.36480004629629631</c:v>
                </c:pt>
                <c:pt idx="3415">
                  <c:v>0.36480601851851852</c:v>
                </c:pt>
                <c:pt idx="3416">
                  <c:v>0.3648116203703704</c:v>
                </c:pt>
                <c:pt idx="3417">
                  <c:v>0.36481740740740737</c:v>
                </c:pt>
                <c:pt idx="3418">
                  <c:v>0.36482337962962963</c:v>
                </c:pt>
                <c:pt idx="3419">
                  <c:v>0.36482898148148152</c:v>
                </c:pt>
                <c:pt idx="3420">
                  <c:v>0.36483476851851848</c:v>
                </c:pt>
                <c:pt idx="3421">
                  <c:v>0.36484074074074074</c:v>
                </c:pt>
                <c:pt idx="3422">
                  <c:v>0.36484634259259258</c:v>
                </c:pt>
                <c:pt idx="3423">
                  <c:v>0.36485214120370374</c:v>
                </c:pt>
                <c:pt idx="3424">
                  <c:v>0.3648581018518518</c:v>
                </c:pt>
                <c:pt idx="3425">
                  <c:v>0.36486371527777778</c:v>
                </c:pt>
                <c:pt idx="3426">
                  <c:v>0.36486930555555558</c:v>
                </c:pt>
                <c:pt idx="3427">
                  <c:v>0.3648750925925926</c:v>
                </c:pt>
                <c:pt idx="3428">
                  <c:v>0.36488087962962962</c:v>
                </c:pt>
                <c:pt idx="3429">
                  <c:v>0.36488649305555554</c:v>
                </c:pt>
                <c:pt idx="3430">
                  <c:v>0.36489245370370371</c:v>
                </c:pt>
                <c:pt idx="3431">
                  <c:v>0.36489824074074079</c:v>
                </c:pt>
                <c:pt idx="3432">
                  <c:v>0.36490402777777775</c:v>
                </c:pt>
                <c:pt idx="3433">
                  <c:v>0.36490981481481483</c:v>
                </c:pt>
                <c:pt idx="3434">
                  <c:v>0.36491560185185185</c:v>
                </c:pt>
                <c:pt idx="3435">
                  <c:v>0.36492121527777782</c:v>
                </c:pt>
                <c:pt idx="3436">
                  <c:v>0.36492717592592588</c:v>
                </c:pt>
                <c:pt idx="3437">
                  <c:v>0.36493296296296296</c:v>
                </c:pt>
                <c:pt idx="3438">
                  <c:v>0.36493875000000003</c:v>
                </c:pt>
                <c:pt idx="3439">
                  <c:v>0.36494616898148147</c:v>
                </c:pt>
                <c:pt idx="3440">
                  <c:v>0.36495178240740739</c:v>
                </c:pt>
                <c:pt idx="3441">
                  <c:v>0.36495752314814817</c:v>
                </c:pt>
                <c:pt idx="3442">
                  <c:v>0.36496348379629628</c:v>
                </c:pt>
                <c:pt idx="3443">
                  <c:v>0.36496909722222221</c:v>
                </c:pt>
                <c:pt idx="3444">
                  <c:v>0.36497488425925928</c:v>
                </c:pt>
                <c:pt idx="3445">
                  <c:v>0.36498085648148143</c:v>
                </c:pt>
                <c:pt idx="3446">
                  <c:v>0.36498645833333332</c:v>
                </c:pt>
                <c:pt idx="3447">
                  <c:v>0.36499243055555558</c:v>
                </c:pt>
                <c:pt idx="3448">
                  <c:v>0.3649982175925926</c:v>
                </c:pt>
                <c:pt idx="3449">
                  <c:v>0.36500400462962962</c:v>
                </c:pt>
                <c:pt idx="3450">
                  <c:v>0.36500979166666664</c:v>
                </c:pt>
                <c:pt idx="3451">
                  <c:v>0.36501557870370371</c:v>
                </c:pt>
                <c:pt idx="3452">
                  <c:v>0.36502136574074079</c:v>
                </c:pt>
                <c:pt idx="3453">
                  <c:v>0.36502715277777775</c:v>
                </c:pt>
                <c:pt idx="3454">
                  <c:v>0.36503293981481483</c:v>
                </c:pt>
                <c:pt idx="3455">
                  <c:v>0.36503872685185185</c:v>
                </c:pt>
                <c:pt idx="3456">
                  <c:v>0.36504451388888892</c:v>
                </c:pt>
                <c:pt idx="3457">
                  <c:v>0.36504998842592595</c:v>
                </c:pt>
                <c:pt idx="3458">
                  <c:v>0.36505577546296292</c:v>
                </c:pt>
                <c:pt idx="3459">
                  <c:v>0.36506156249999999</c:v>
                </c:pt>
                <c:pt idx="3460">
                  <c:v>0.36506734953703707</c:v>
                </c:pt>
                <c:pt idx="3461">
                  <c:v>0.36507313657407409</c:v>
                </c:pt>
                <c:pt idx="3462">
                  <c:v>0.36507892361111111</c:v>
                </c:pt>
                <c:pt idx="3463">
                  <c:v>0.36508471064814813</c:v>
                </c:pt>
                <c:pt idx="3464">
                  <c:v>0.3650904976851852</c:v>
                </c:pt>
                <c:pt idx="3465">
                  <c:v>0.36509628472222228</c:v>
                </c:pt>
                <c:pt idx="3466">
                  <c:v>0.36510207175925924</c:v>
                </c:pt>
                <c:pt idx="3467">
                  <c:v>0.3651080439814815</c:v>
                </c:pt>
                <c:pt idx="3468">
                  <c:v>0.36511383101851852</c:v>
                </c:pt>
                <c:pt idx="3469">
                  <c:v>0.36511961805555554</c:v>
                </c:pt>
                <c:pt idx="3470">
                  <c:v>0.36512540509259256</c:v>
                </c:pt>
                <c:pt idx="3471">
                  <c:v>0.36513119212962963</c:v>
                </c:pt>
                <c:pt idx="3472">
                  <c:v>0.36513861111111107</c:v>
                </c:pt>
                <c:pt idx="3473">
                  <c:v>0.36514439814814814</c:v>
                </c:pt>
                <c:pt idx="3474">
                  <c:v>0.36515018518518522</c:v>
                </c:pt>
                <c:pt idx="3475">
                  <c:v>0.36515597222222224</c:v>
                </c:pt>
                <c:pt idx="3476">
                  <c:v>0.36516175925925926</c:v>
                </c:pt>
                <c:pt idx="3477">
                  <c:v>0.36516754629629627</c:v>
                </c:pt>
                <c:pt idx="3478">
                  <c:v>0.36517333333333335</c:v>
                </c:pt>
                <c:pt idx="3479">
                  <c:v>0.36517912037037042</c:v>
                </c:pt>
                <c:pt idx="3480">
                  <c:v>0.36518490740740739</c:v>
                </c:pt>
                <c:pt idx="3481">
                  <c:v>0.36519069444444446</c:v>
                </c:pt>
                <c:pt idx="3482">
                  <c:v>0.36519648148148148</c:v>
                </c:pt>
                <c:pt idx="3483">
                  <c:v>0.3652022685185185</c:v>
                </c:pt>
                <c:pt idx="3484">
                  <c:v>0.36520805555555552</c:v>
                </c:pt>
                <c:pt idx="3485">
                  <c:v>0.3652138425925926</c:v>
                </c:pt>
                <c:pt idx="3486">
                  <c:v>0.36521962962962967</c:v>
                </c:pt>
                <c:pt idx="3487">
                  <c:v>0.36522541666666664</c:v>
                </c:pt>
                <c:pt idx="3488">
                  <c:v>0.36523120370370371</c:v>
                </c:pt>
                <c:pt idx="3489">
                  <c:v>0.36523699074074073</c:v>
                </c:pt>
                <c:pt idx="3490">
                  <c:v>0.36524277777777781</c:v>
                </c:pt>
                <c:pt idx="3491">
                  <c:v>0.36524856481481477</c:v>
                </c:pt>
                <c:pt idx="3492">
                  <c:v>0.36525435185185184</c:v>
                </c:pt>
                <c:pt idx="3493">
                  <c:v>0.36526013888888892</c:v>
                </c:pt>
                <c:pt idx="3494">
                  <c:v>0.36526592592592594</c:v>
                </c:pt>
                <c:pt idx="3495">
                  <c:v>0.36527171296296296</c:v>
                </c:pt>
                <c:pt idx="3496">
                  <c:v>0.36527749999999998</c:v>
                </c:pt>
                <c:pt idx="3497">
                  <c:v>0.36528328703703705</c:v>
                </c:pt>
                <c:pt idx="3498">
                  <c:v>0.36528907407407413</c:v>
                </c:pt>
                <c:pt idx="3499">
                  <c:v>0.36529486111111109</c:v>
                </c:pt>
                <c:pt idx="3500">
                  <c:v>0.36530064814814817</c:v>
                </c:pt>
                <c:pt idx="3501">
                  <c:v>0.36530643518518519</c:v>
                </c:pt>
                <c:pt idx="3502">
                  <c:v>0.3653122222222222</c:v>
                </c:pt>
                <c:pt idx="3503">
                  <c:v>0.36531800925925922</c:v>
                </c:pt>
                <c:pt idx="3504">
                  <c:v>0.3653237962962963</c:v>
                </c:pt>
                <c:pt idx="3505">
                  <c:v>0.36533121527777773</c:v>
                </c:pt>
                <c:pt idx="3506">
                  <c:v>0.36533718749999999</c:v>
                </c:pt>
                <c:pt idx="3507">
                  <c:v>0.36534297453703707</c:v>
                </c:pt>
                <c:pt idx="3508">
                  <c:v>0.36534876157407409</c:v>
                </c:pt>
                <c:pt idx="3509">
                  <c:v>0.36535472222222221</c:v>
                </c:pt>
                <c:pt idx="3510">
                  <c:v>0.36536050925925928</c:v>
                </c:pt>
                <c:pt idx="3511">
                  <c:v>0.3653662962962963</c:v>
                </c:pt>
                <c:pt idx="3512">
                  <c:v>0.36537226851851851</c:v>
                </c:pt>
                <c:pt idx="3513">
                  <c:v>0.36537805555555553</c:v>
                </c:pt>
                <c:pt idx="3514">
                  <c:v>0.3653838425925926</c:v>
                </c:pt>
                <c:pt idx="3515">
                  <c:v>0.36538981481481486</c:v>
                </c:pt>
                <c:pt idx="3516">
                  <c:v>0.36539560185185183</c:v>
                </c:pt>
                <c:pt idx="3517">
                  <c:v>0.3654015625</c:v>
                </c:pt>
                <c:pt idx="3518">
                  <c:v>0.36540753472222226</c:v>
                </c:pt>
                <c:pt idx="3519">
                  <c:v>0.36541332175925922</c:v>
                </c:pt>
                <c:pt idx="3520">
                  <c:v>0.3654191087962963</c:v>
                </c:pt>
                <c:pt idx="3521">
                  <c:v>0.3654250810185185</c:v>
                </c:pt>
                <c:pt idx="3522">
                  <c:v>0.36543086805555558</c:v>
                </c:pt>
                <c:pt idx="3523">
                  <c:v>0.3654368287037037</c:v>
                </c:pt>
                <c:pt idx="3524">
                  <c:v>0.36544261574074072</c:v>
                </c:pt>
                <c:pt idx="3525">
                  <c:v>0.36544840277777779</c:v>
                </c:pt>
                <c:pt idx="3526">
                  <c:v>0.36545437500000005</c:v>
                </c:pt>
                <c:pt idx="3527">
                  <c:v>0.36546016203703702</c:v>
                </c:pt>
                <c:pt idx="3528">
                  <c:v>0.36546594907407409</c:v>
                </c:pt>
                <c:pt idx="3529">
                  <c:v>0.3654719212962963</c:v>
                </c:pt>
                <c:pt idx="3530">
                  <c:v>0.36547770833333332</c:v>
                </c:pt>
                <c:pt idx="3531">
                  <c:v>0.36548349537037034</c:v>
                </c:pt>
                <c:pt idx="3532">
                  <c:v>0.36548928240740741</c:v>
                </c:pt>
                <c:pt idx="3533">
                  <c:v>0.36549524305555559</c:v>
                </c:pt>
                <c:pt idx="3534">
                  <c:v>0.36550103009259255</c:v>
                </c:pt>
                <c:pt idx="3535">
                  <c:v>0.36550682870370371</c:v>
                </c:pt>
                <c:pt idx="3536">
                  <c:v>0.36551280092592592</c:v>
                </c:pt>
                <c:pt idx="3537">
                  <c:v>0.36551858796296299</c:v>
                </c:pt>
                <c:pt idx="3538">
                  <c:v>0.36552600694444443</c:v>
                </c:pt>
                <c:pt idx="3539">
                  <c:v>0.3655317939814815</c:v>
                </c:pt>
                <c:pt idx="3540">
                  <c:v>0.36553758101851846</c:v>
                </c:pt>
                <c:pt idx="3541">
                  <c:v>0.36554354166666664</c:v>
                </c:pt>
                <c:pt idx="3542">
                  <c:v>0.36554932870370371</c:v>
                </c:pt>
                <c:pt idx="3543">
                  <c:v>0.36555511574074079</c:v>
                </c:pt>
                <c:pt idx="3544">
                  <c:v>0.36556108796296294</c:v>
                </c:pt>
                <c:pt idx="3545">
                  <c:v>0.36556687500000001</c:v>
                </c:pt>
                <c:pt idx="3546">
                  <c:v>0.36557266203703703</c:v>
                </c:pt>
                <c:pt idx="3547">
                  <c:v>0.36557863425925929</c:v>
                </c:pt>
                <c:pt idx="3548">
                  <c:v>0.36558442129629626</c:v>
                </c:pt>
                <c:pt idx="3549">
                  <c:v>0.36559020833333333</c:v>
                </c:pt>
                <c:pt idx="3550">
                  <c:v>0.36559586805555555</c:v>
                </c:pt>
                <c:pt idx="3551">
                  <c:v>0.36560182870370372</c:v>
                </c:pt>
                <c:pt idx="3552">
                  <c:v>0.36560761574074069</c:v>
                </c:pt>
                <c:pt idx="3553">
                  <c:v>0.36561340277777776</c:v>
                </c:pt>
                <c:pt idx="3554">
                  <c:v>0.36561937500000002</c:v>
                </c:pt>
                <c:pt idx="3555">
                  <c:v>0.36562516203703704</c:v>
                </c:pt>
                <c:pt idx="3556">
                  <c:v>0.36563113425925925</c:v>
                </c:pt>
                <c:pt idx="3557">
                  <c:v>0.36563692129629627</c:v>
                </c:pt>
                <c:pt idx="3558">
                  <c:v>0.36564288194444444</c:v>
                </c:pt>
                <c:pt idx="3559">
                  <c:v>0.36564866898148152</c:v>
                </c:pt>
                <c:pt idx="3560">
                  <c:v>0.36565464120370367</c:v>
                </c:pt>
                <c:pt idx="3561">
                  <c:v>0.36566078703703703</c:v>
                </c:pt>
                <c:pt idx="3562">
                  <c:v>0.3656665740740741</c:v>
                </c:pt>
                <c:pt idx="3563">
                  <c:v>0.36567254629629625</c:v>
                </c:pt>
                <c:pt idx="3564">
                  <c:v>0.36567851851851851</c:v>
                </c:pt>
                <c:pt idx="3565">
                  <c:v>0.36568430555555559</c:v>
                </c:pt>
                <c:pt idx="3566">
                  <c:v>0.36569026620370365</c:v>
                </c:pt>
                <c:pt idx="3567">
                  <c:v>0.3656976851851852</c:v>
                </c:pt>
                <c:pt idx="3568">
                  <c:v>0.36570365740740746</c:v>
                </c:pt>
                <c:pt idx="3569">
                  <c:v>0.36570944444444442</c:v>
                </c:pt>
                <c:pt idx="3570">
                  <c:v>0.3657152314814815</c:v>
                </c:pt>
                <c:pt idx="3571">
                  <c:v>0.36572101851851851</c:v>
                </c:pt>
                <c:pt idx="3572">
                  <c:v>0.36572680555555559</c:v>
                </c:pt>
                <c:pt idx="3573">
                  <c:v>0.36573276620370371</c:v>
                </c:pt>
                <c:pt idx="3574">
                  <c:v>0.36573856481481481</c:v>
                </c:pt>
                <c:pt idx="3575">
                  <c:v>0.36574452546296299</c:v>
                </c:pt>
                <c:pt idx="3576">
                  <c:v>0.36575031249999995</c:v>
                </c:pt>
                <c:pt idx="3577">
                  <c:v>0.36575609953703703</c:v>
                </c:pt>
                <c:pt idx="3578">
                  <c:v>0.3657618865740741</c:v>
                </c:pt>
                <c:pt idx="3579">
                  <c:v>0.36576767361111112</c:v>
                </c:pt>
                <c:pt idx="3580">
                  <c:v>0.36577364583333333</c:v>
                </c:pt>
                <c:pt idx="3581">
                  <c:v>0.36577943287037035</c:v>
                </c:pt>
                <c:pt idx="3582">
                  <c:v>0.36578521990740742</c:v>
                </c:pt>
                <c:pt idx="3583">
                  <c:v>0.3657910069444445</c:v>
                </c:pt>
                <c:pt idx="3584">
                  <c:v>0.36579679398148146</c:v>
                </c:pt>
                <c:pt idx="3585">
                  <c:v>0.36580276620370372</c:v>
                </c:pt>
                <c:pt idx="3586">
                  <c:v>0.36580855324074074</c:v>
                </c:pt>
                <c:pt idx="3587">
                  <c:v>0.36581451388888886</c:v>
                </c:pt>
                <c:pt idx="3588">
                  <c:v>0.36582030092592593</c:v>
                </c:pt>
                <c:pt idx="3589">
                  <c:v>0.36582608796296295</c:v>
                </c:pt>
                <c:pt idx="3590">
                  <c:v>0.36583187500000003</c:v>
                </c:pt>
                <c:pt idx="3591">
                  <c:v>0.36583766203703699</c:v>
                </c:pt>
                <c:pt idx="3592">
                  <c:v>0.36584363425925925</c:v>
                </c:pt>
                <c:pt idx="3593">
                  <c:v>0.36584942129629633</c:v>
                </c:pt>
                <c:pt idx="3594">
                  <c:v>0.36585684027777776</c:v>
                </c:pt>
                <c:pt idx="3595">
                  <c:v>0.36586262731481484</c:v>
                </c:pt>
                <c:pt idx="3596">
                  <c:v>0.36586841435185186</c:v>
                </c:pt>
                <c:pt idx="3597">
                  <c:v>0.36587437499999997</c:v>
                </c:pt>
                <c:pt idx="3598">
                  <c:v>0.36588016203703705</c:v>
                </c:pt>
                <c:pt idx="3599">
                  <c:v>0.36588594907407407</c:v>
                </c:pt>
                <c:pt idx="3600">
                  <c:v>0.36589173611111114</c:v>
                </c:pt>
                <c:pt idx="3601">
                  <c:v>0.36589752314814811</c:v>
                </c:pt>
                <c:pt idx="3602">
                  <c:v>0.36590313657407408</c:v>
                </c:pt>
                <c:pt idx="3603">
                  <c:v>0.36590910879629629</c:v>
                </c:pt>
                <c:pt idx="3604">
                  <c:v>0.36591471064814818</c:v>
                </c:pt>
                <c:pt idx="3605">
                  <c:v>0.36592049768518514</c:v>
                </c:pt>
                <c:pt idx="3606">
                  <c:v>0.36592645833333332</c:v>
                </c:pt>
                <c:pt idx="3607">
                  <c:v>0.36593207175925929</c:v>
                </c:pt>
                <c:pt idx="3608">
                  <c:v>0.3659380439814815</c:v>
                </c:pt>
                <c:pt idx="3609">
                  <c:v>0.36594396990740741</c:v>
                </c:pt>
                <c:pt idx="3610">
                  <c:v>0.36594968749999995</c:v>
                </c:pt>
                <c:pt idx="3611">
                  <c:v>0.36595565972222222</c:v>
                </c:pt>
                <c:pt idx="3612">
                  <c:v>0.3659612615740741</c:v>
                </c:pt>
                <c:pt idx="3613">
                  <c:v>0.36596723379629631</c:v>
                </c:pt>
                <c:pt idx="3614">
                  <c:v>0.36597283564814814</c:v>
                </c:pt>
                <c:pt idx="3615">
                  <c:v>0.36597880787037035</c:v>
                </c:pt>
                <c:pt idx="3616">
                  <c:v>0.36598476851851852</c:v>
                </c:pt>
                <c:pt idx="3617">
                  <c:v>0.36599055555555554</c:v>
                </c:pt>
                <c:pt idx="3618">
                  <c:v>0.36599652777777775</c:v>
                </c:pt>
                <c:pt idx="3619">
                  <c:v>0.36600231481481482</c:v>
                </c:pt>
                <c:pt idx="3620">
                  <c:v>0.36600990740740741</c:v>
                </c:pt>
                <c:pt idx="3621">
                  <c:v>0.36601552083333333</c:v>
                </c:pt>
                <c:pt idx="3622">
                  <c:v>0.3660213078703704</c:v>
                </c:pt>
                <c:pt idx="3623">
                  <c:v>0.36602726851851847</c:v>
                </c:pt>
                <c:pt idx="3624">
                  <c:v>0.36603306712962963</c:v>
                </c:pt>
                <c:pt idx="3625">
                  <c:v>0.36603885416666665</c:v>
                </c:pt>
                <c:pt idx="3626">
                  <c:v>0.36604445601851854</c:v>
                </c:pt>
                <c:pt idx="3627">
                  <c:v>0.36605023148148147</c:v>
                </c:pt>
                <c:pt idx="3628">
                  <c:v>0.36605619212962964</c:v>
                </c:pt>
                <c:pt idx="3629">
                  <c:v>0.36606180555555556</c:v>
                </c:pt>
                <c:pt idx="3630">
                  <c:v>0.36606776620370374</c:v>
                </c:pt>
                <c:pt idx="3631">
                  <c:v>0.3660733796296296</c:v>
                </c:pt>
                <c:pt idx="3632">
                  <c:v>0.36607934027777778</c:v>
                </c:pt>
                <c:pt idx="3633">
                  <c:v>0.3660849537037037</c:v>
                </c:pt>
                <c:pt idx="3634">
                  <c:v>0.36609074074074077</c:v>
                </c:pt>
                <c:pt idx="3635">
                  <c:v>0.36609688657407408</c:v>
                </c:pt>
                <c:pt idx="3636">
                  <c:v>0.3661025</c:v>
                </c:pt>
                <c:pt idx="3637">
                  <c:v>0.36610846064814817</c:v>
                </c:pt>
                <c:pt idx="3638">
                  <c:v>0.36611407407407409</c:v>
                </c:pt>
                <c:pt idx="3639">
                  <c:v>0.36611986111111111</c:v>
                </c:pt>
                <c:pt idx="3640">
                  <c:v>0.36612582175925928</c:v>
                </c:pt>
                <c:pt idx="3641">
                  <c:v>0.36613143518518521</c:v>
                </c:pt>
                <c:pt idx="3642">
                  <c:v>0.36613739583333332</c:v>
                </c:pt>
                <c:pt idx="3643">
                  <c:v>0.36614317129629631</c:v>
                </c:pt>
                <c:pt idx="3644">
                  <c:v>0.36614902777777775</c:v>
                </c:pt>
                <c:pt idx="3645">
                  <c:v>0.36615481481481482</c:v>
                </c:pt>
                <c:pt idx="3646">
                  <c:v>0.3661606018518519</c:v>
                </c:pt>
                <c:pt idx="3647">
                  <c:v>0.36616819444444443</c:v>
                </c:pt>
                <c:pt idx="3648">
                  <c:v>0.3661738078703704</c:v>
                </c:pt>
                <c:pt idx="3649">
                  <c:v>0.36617976851851847</c:v>
                </c:pt>
                <c:pt idx="3650">
                  <c:v>0.36618538194444444</c:v>
                </c:pt>
                <c:pt idx="3651">
                  <c:v>0.36619116898148146</c:v>
                </c:pt>
                <c:pt idx="3652">
                  <c:v>0.36619712962962964</c:v>
                </c:pt>
                <c:pt idx="3653">
                  <c:v>0.3662027430555555</c:v>
                </c:pt>
                <c:pt idx="3654">
                  <c:v>0.36620871527777776</c:v>
                </c:pt>
                <c:pt idx="3655">
                  <c:v>0.36621431712962965</c:v>
                </c:pt>
                <c:pt idx="3656">
                  <c:v>0.36622010416666667</c:v>
                </c:pt>
                <c:pt idx="3657">
                  <c:v>0.36622607638888888</c:v>
                </c:pt>
                <c:pt idx="3658">
                  <c:v>0.36623167824074071</c:v>
                </c:pt>
                <c:pt idx="3659">
                  <c:v>0.36623765046296297</c:v>
                </c:pt>
                <c:pt idx="3660">
                  <c:v>0.36624325231481486</c:v>
                </c:pt>
                <c:pt idx="3661">
                  <c:v>0.36624922453703701</c:v>
                </c:pt>
                <c:pt idx="3662">
                  <c:v>0.3662548263888889</c:v>
                </c:pt>
                <c:pt idx="3663">
                  <c:v>0.36626061342592592</c:v>
                </c:pt>
                <c:pt idx="3664">
                  <c:v>0.36626658564814818</c:v>
                </c:pt>
                <c:pt idx="3665">
                  <c:v>0.36627218749999996</c:v>
                </c:pt>
                <c:pt idx="3666">
                  <c:v>0.36627815972222222</c:v>
                </c:pt>
                <c:pt idx="3667">
                  <c:v>0.36628376157407411</c:v>
                </c:pt>
                <c:pt idx="3668">
                  <c:v>0.36628973379629631</c:v>
                </c:pt>
                <c:pt idx="3669">
                  <c:v>0.36629569444444443</c:v>
                </c:pt>
                <c:pt idx="3670">
                  <c:v>0.36630130787037035</c:v>
                </c:pt>
                <c:pt idx="3671">
                  <c:v>0.36630726851851853</c:v>
                </c:pt>
                <c:pt idx="3672">
                  <c:v>0.36631288194444439</c:v>
                </c:pt>
                <c:pt idx="3673">
                  <c:v>0.36631885416666665</c:v>
                </c:pt>
                <c:pt idx="3674">
                  <c:v>0.36632607638888892</c:v>
                </c:pt>
                <c:pt idx="3675">
                  <c:v>0.36633168981481479</c:v>
                </c:pt>
                <c:pt idx="3676">
                  <c:v>0.36633766203703705</c:v>
                </c:pt>
                <c:pt idx="3677">
                  <c:v>0.36634326388888888</c:v>
                </c:pt>
                <c:pt idx="3678">
                  <c:v>0.36634923611111114</c:v>
                </c:pt>
                <c:pt idx="3679">
                  <c:v>0.36635502314814811</c:v>
                </c:pt>
                <c:pt idx="3680">
                  <c:v>0.36636098379629628</c:v>
                </c:pt>
                <c:pt idx="3681">
                  <c:v>0.36636677083333336</c:v>
                </c:pt>
                <c:pt idx="3682">
                  <c:v>0.36637238425925928</c:v>
                </c:pt>
                <c:pt idx="3683">
                  <c:v>0.36637834490740739</c:v>
                </c:pt>
                <c:pt idx="3684">
                  <c:v>0.36638395833333331</c:v>
                </c:pt>
                <c:pt idx="3685">
                  <c:v>0.36638974537037039</c:v>
                </c:pt>
                <c:pt idx="3686">
                  <c:v>0.36639570601851851</c:v>
                </c:pt>
                <c:pt idx="3687">
                  <c:v>0.36640131944444443</c:v>
                </c:pt>
                <c:pt idx="3688">
                  <c:v>0.36640729166666669</c:v>
                </c:pt>
                <c:pt idx="3689">
                  <c:v>0.36641289351851852</c:v>
                </c:pt>
                <c:pt idx="3690">
                  <c:v>0.36641886574074073</c:v>
                </c:pt>
                <c:pt idx="3691">
                  <c:v>0.36642446759259256</c:v>
                </c:pt>
                <c:pt idx="3692">
                  <c:v>0.36643043981481482</c:v>
                </c:pt>
                <c:pt idx="3693">
                  <c:v>0.3664362268518519</c:v>
                </c:pt>
                <c:pt idx="3694">
                  <c:v>0.36644201388888886</c:v>
                </c:pt>
                <c:pt idx="3695">
                  <c:v>0.36644780092592594</c:v>
                </c:pt>
                <c:pt idx="3696">
                  <c:v>0.36645376157407411</c:v>
                </c:pt>
                <c:pt idx="3697">
                  <c:v>0.36645954861111107</c:v>
                </c:pt>
                <c:pt idx="3698">
                  <c:v>0.36646533564814815</c:v>
                </c:pt>
                <c:pt idx="3699">
                  <c:v>0.36647094907407407</c:v>
                </c:pt>
                <c:pt idx="3700">
                  <c:v>0.36647854166666666</c:v>
                </c:pt>
                <c:pt idx="3701">
                  <c:v>0.36648432870370368</c:v>
                </c:pt>
                <c:pt idx="3702">
                  <c:v>0.36649011574074075</c:v>
                </c:pt>
                <c:pt idx="3703">
                  <c:v>0.36649590277777783</c:v>
                </c:pt>
                <c:pt idx="3704">
                  <c:v>0.36650187499999998</c:v>
                </c:pt>
                <c:pt idx="3705">
                  <c:v>0.36650802083333334</c:v>
                </c:pt>
                <c:pt idx="3706">
                  <c:v>0.36651380787037041</c:v>
                </c:pt>
                <c:pt idx="3707">
                  <c:v>0.36651978009259256</c:v>
                </c:pt>
                <c:pt idx="3708">
                  <c:v>0.36652556712962964</c:v>
                </c:pt>
                <c:pt idx="3709">
                  <c:v>0.36653135416666666</c:v>
                </c:pt>
                <c:pt idx="3710">
                  <c:v>0.36653714120370373</c:v>
                </c:pt>
                <c:pt idx="3711">
                  <c:v>0.36654310185185185</c:v>
                </c:pt>
                <c:pt idx="3712">
                  <c:v>0.36654907407407405</c:v>
                </c:pt>
                <c:pt idx="3713">
                  <c:v>0.36655486111111113</c:v>
                </c:pt>
                <c:pt idx="3714">
                  <c:v>0.36656064814814809</c:v>
                </c:pt>
                <c:pt idx="3715">
                  <c:v>0.36656643518518517</c:v>
                </c:pt>
                <c:pt idx="3716">
                  <c:v>0.36657240740740743</c:v>
                </c:pt>
                <c:pt idx="3717">
                  <c:v>0.36657819444444445</c:v>
                </c:pt>
                <c:pt idx="3718">
                  <c:v>0.36658416666666666</c:v>
                </c:pt>
                <c:pt idx="3719">
                  <c:v>0.36659012731481483</c:v>
                </c:pt>
                <c:pt idx="3720">
                  <c:v>0.36659591435185185</c:v>
                </c:pt>
                <c:pt idx="3721">
                  <c:v>0.36660163194444445</c:v>
                </c:pt>
                <c:pt idx="3722">
                  <c:v>0.36660741898148147</c:v>
                </c:pt>
                <c:pt idx="3723">
                  <c:v>0.36661339120370373</c:v>
                </c:pt>
                <c:pt idx="3724">
                  <c:v>0.36661935185185185</c:v>
                </c:pt>
                <c:pt idx="3725">
                  <c:v>0.36662513888888887</c:v>
                </c:pt>
                <c:pt idx="3726">
                  <c:v>0.36663092592592594</c:v>
                </c:pt>
                <c:pt idx="3727">
                  <c:v>0.36663834490740738</c:v>
                </c:pt>
                <c:pt idx="3728">
                  <c:v>0.36664413194444445</c:v>
                </c:pt>
                <c:pt idx="3729">
                  <c:v>0.36665010416666671</c:v>
                </c:pt>
                <c:pt idx="3730">
                  <c:v>0.36665589120370368</c:v>
                </c:pt>
                <c:pt idx="3731">
                  <c:v>0.36666167824074075</c:v>
                </c:pt>
                <c:pt idx="3732">
                  <c:v>0.36666746527777777</c:v>
                </c:pt>
                <c:pt idx="3733">
                  <c:v>0.36667343750000003</c:v>
                </c:pt>
                <c:pt idx="3734">
                  <c:v>0.366679224537037</c:v>
                </c:pt>
                <c:pt idx="3735">
                  <c:v>0.36668518518518517</c:v>
                </c:pt>
                <c:pt idx="3736">
                  <c:v>0.36669134259259262</c:v>
                </c:pt>
                <c:pt idx="3737">
                  <c:v>0.36669717592592593</c:v>
                </c:pt>
                <c:pt idx="3738">
                  <c:v>0.36670296296296295</c:v>
                </c:pt>
                <c:pt idx="3739">
                  <c:v>0.36670893518518516</c:v>
                </c:pt>
                <c:pt idx="3740">
                  <c:v>0.36671490740740742</c:v>
                </c:pt>
                <c:pt idx="3741">
                  <c:v>0.36672105324074072</c:v>
                </c:pt>
                <c:pt idx="3742">
                  <c:v>0.36672684027777774</c:v>
                </c:pt>
                <c:pt idx="3743">
                  <c:v>0.36673262731481482</c:v>
                </c:pt>
                <c:pt idx="3744">
                  <c:v>0.36673841435185189</c:v>
                </c:pt>
                <c:pt idx="3745">
                  <c:v>0.36674438657407404</c:v>
                </c:pt>
                <c:pt idx="3746">
                  <c:v>0.3667505324074074</c:v>
                </c:pt>
                <c:pt idx="3747">
                  <c:v>0.36675631944444448</c:v>
                </c:pt>
                <c:pt idx="3748">
                  <c:v>0.36676228009259254</c:v>
                </c:pt>
                <c:pt idx="3749">
                  <c:v>0.36676806712962962</c:v>
                </c:pt>
                <c:pt idx="3750">
                  <c:v>0.36677385416666669</c:v>
                </c:pt>
                <c:pt idx="3751">
                  <c:v>0.3667798263888889</c:v>
                </c:pt>
                <c:pt idx="3752">
                  <c:v>0.36678561342592592</c:v>
                </c:pt>
                <c:pt idx="3753">
                  <c:v>0.36679320601851856</c:v>
                </c:pt>
                <c:pt idx="3754">
                  <c:v>0.36679899305555552</c:v>
                </c:pt>
                <c:pt idx="3755">
                  <c:v>0.3668047800925926</c:v>
                </c:pt>
                <c:pt idx="3756">
                  <c:v>0.36681056712962962</c:v>
                </c:pt>
                <c:pt idx="3757">
                  <c:v>0.36681653935185188</c:v>
                </c:pt>
                <c:pt idx="3758">
                  <c:v>0.36682251157407403</c:v>
                </c:pt>
                <c:pt idx="3759">
                  <c:v>0.3668282986111111</c:v>
                </c:pt>
                <c:pt idx="3760">
                  <c:v>0.36683408564814818</c:v>
                </c:pt>
                <c:pt idx="3761">
                  <c:v>0.3668398726851852</c:v>
                </c:pt>
                <c:pt idx="3762">
                  <c:v>0.36684565972222222</c:v>
                </c:pt>
                <c:pt idx="3763">
                  <c:v>0.36685144675925924</c:v>
                </c:pt>
                <c:pt idx="3764">
                  <c:v>0.3668574189814815</c:v>
                </c:pt>
                <c:pt idx="3765">
                  <c:v>0.36686337962962962</c:v>
                </c:pt>
                <c:pt idx="3766">
                  <c:v>0.36686916666666664</c:v>
                </c:pt>
                <c:pt idx="3767">
                  <c:v>0.36687495370370371</c:v>
                </c:pt>
                <c:pt idx="3768">
                  <c:v>0.36688074074074079</c:v>
                </c:pt>
                <c:pt idx="3769">
                  <c:v>0.36688671296296294</c:v>
                </c:pt>
                <c:pt idx="3770">
                  <c:v>0.36689250000000001</c:v>
                </c:pt>
                <c:pt idx="3771">
                  <c:v>0.36689847222222222</c:v>
                </c:pt>
                <c:pt idx="3772">
                  <c:v>0.3669042476851852</c:v>
                </c:pt>
                <c:pt idx="3773">
                  <c:v>0.36691004629629625</c:v>
                </c:pt>
                <c:pt idx="3774">
                  <c:v>0.36691583333333333</c:v>
                </c:pt>
                <c:pt idx="3775">
                  <c:v>0.3669216203703704</c:v>
                </c:pt>
                <c:pt idx="3776">
                  <c:v>0.36692758101851847</c:v>
                </c:pt>
                <c:pt idx="3777">
                  <c:v>0.36693355324074073</c:v>
                </c:pt>
                <c:pt idx="3778">
                  <c:v>0.3669393402777778</c:v>
                </c:pt>
                <c:pt idx="3779">
                  <c:v>0.36694512731481482</c:v>
                </c:pt>
                <c:pt idx="3780">
                  <c:v>0.36695254629629631</c:v>
                </c:pt>
                <c:pt idx="3781">
                  <c:v>0.36695833333333333</c:v>
                </c:pt>
                <c:pt idx="3782">
                  <c:v>0.36696412037037041</c:v>
                </c:pt>
                <c:pt idx="3783">
                  <c:v>0.36697008101851852</c:v>
                </c:pt>
                <c:pt idx="3784">
                  <c:v>0.36697586805555554</c:v>
                </c:pt>
                <c:pt idx="3785">
                  <c:v>0.36698165509259262</c:v>
                </c:pt>
                <c:pt idx="3786">
                  <c:v>0.36698762731481477</c:v>
                </c:pt>
                <c:pt idx="3787">
                  <c:v>0.36699359953703703</c:v>
                </c:pt>
                <c:pt idx="3788">
                  <c:v>0.3669995601851852</c:v>
                </c:pt>
                <c:pt idx="3789">
                  <c:v>0.36700553240740735</c:v>
                </c:pt>
                <c:pt idx="3790">
                  <c:v>0.36701131944444443</c:v>
                </c:pt>
                <c:pt idx="3791">
                  <c:v>0.36701729166666669</c:v>
                </c:pt>
                <c:pt idx="3792">
                  <c:v>0.36702307870370371</c:v>
                </c:pt>
                <c:pt idx="3793">
                  <c:v>0.36702903935185183</c:v>
                </c:pt>
                <c:pt idx="3794">
                  <c:v>0.3670348263888889</c:v>
                </c:pt>
                <c:pt idx="3795">
                  <c:v>0.36704079861111111</c:v>
                </c:pt>
                <c:pt idx="3796">
                  <c:v>0.36704658564814818</c:v>
                </c:pt>
                <c:pt idx="3797">
                  <c:v>0.36705237268518515</c:v>
                </c:pt>
                <c:pt idx="3798">
                  <c:v>0.36705834490740741</c:v>
                </c:pt>
                <c:pt idx="3799">
                  <c:v>0.36706413194444448</c:v>
                </c:pt>
                <c:pt idx="3800">
                  <c:v>0.36707009259259255</c:v>
                </c:pt>
                <c:pt idx="3801">
                  <c:v>0.36707587962962962</c:v>
                </c:pt>
                <c:pt idx="3802">
                  <c:v>0.36708166666666669</c:v>
                </c:pt>
                <c:pt idx="3803">
                  <c:v>0.3670876388888889</c:v>
                </c:pt>
                <c:pt idx="3804">
                  <c:v>0.36709342592592592</c:v>
                </c:pt>
                <c:pt idx="3805">
                  <c:v>0.36709939814814813</c:v>
                </c:pt>
                <c:pt idx="3806">
                  <c:v>0.3671053587962963</c:v>
                </c:pt>
                <c:pt idx="3807">
                  <c:v>0.3671125925925926</c:v>
                </c:pt>
                <c:pt idx="3808">
                  <c:v>0.36711856481481481</c:v>
                </c:pt>
                <c:pt idx="3809">
                  <c:v>0.36712435185185188</c:v>
                </c:pt>
                <c:pt idx="3810">
                  <c:v>0.36713032407407403</c:v>
                </c:pt>
                <c:pt idx="3811">
                  <c:v>0.36713611111111111</c:v>
                </c:pt>
                <c:pt idx="3812">
                  <c:v>0.36714207175925928</c:v>
                </c:pt>
                <c:pt idx="3813">
                  <c:v>0.36714766203703703</c:v>
                </c:pt>
                <c:pt idx="3814">
                  <c:v>0.36715344907407405</c:v>
                </c:pt>
                <c:pt idx="3815">
                  <c:v>0.36715923611111112</c:v>
                </c:pt>
                <c:pt idx="3816">
                  <c:v>0.3671650231481482</c:v>
                </c:pt>
                <c:pt idx="3817">
                  <c:v>0.36717099537037035</c:v>
                </c:pt>
                <c:pt idx="3818">
                  <c:v>0.36717678240740742</c:v>
                </c:pt>
                <c:pt idx="3819">
                  <c:v>0.36718256944444444</c:v>
                </c:pt>
                <c:pt idx="3820">
                  <c:v>0.36718835648148151</c:v>
                </c:pt>
                <c:pt idx="3821">
                  <c:v>0.36719414351851848</c:v>
                </c:pt>
                <c:pt idx="3822">
                  <c:v>0.36720011574074074</c:v>
                </c:pt>
                <c:pt idx="3823">
                  <c:v>0.36720590277777782</c:v>
                </c:pt>
                <c:pt idx="3824">
                  <c:v>0.36721186342592588</c:v>
                </c:pt>
                <c:pt idx="3825">
                  <c:v>0.36721765046296295</c:v>
                </c:pt>
                <c:pt idx="3826">
                  <c:v>0.36722343750000003</c:v>
                </c:pt>
                <c:pt idx="3827">
                  <c:v>0.36722922453703705</c:v>
                </c:pt>
                <c:pt idx="3828">
                  <c:v>0.36723501157407407</c:v>
                </c:pt>
                <c:pt idx="3829">
                  <c:v>0.36724068287037032</c:v>
                </c:pt>
                <c:pt idx="3830">
                  <c:v>0.36724646990740739</c:v>
                </c:pt>
                <c:pt idx="3831">
                  <c:v>0.36725225694444447</c:v>
                </c:pt>
                <c:pt idx="3832">
                  <c:v>0.36725821759259264</c:v>
                </c:pt>
                <c:pt idx="3833">
                  <c:v>0.36726563657407407</c:v>
                </c:pt>
                <c:pt idx="3834">
                  <c:v>0.36727142361111115</c:v>
                </c:pt>
                <c:pt idx="3835">
                  <c:v>0.36727721064814811</c:v>
                </c:pt>
                <c:pt idx="3836">
                  <c:v>0.36728299768518519</c:v>
                </c:pt>
                <c:pt idx="3837">
                  <c:v>0.36728878472222221</c:v>
                </c:pt>
                <c:pt idx="3838">
                  <c:v>0.36729457175925928</c:v>
                </c:pt>
                <c:pt idx="3839">
                  <c:v>0.36730054398148143</c:v>
                </c:pt>
                <c:pt idx="3840">
                  <c:v>0.36730633101851851</c:v>
                </c:pt>
                <c:pt idx="3841">
                  <c:v>0.36731229166666668</c:v>
                </c:pt>
                <c:pt idx="3842">
                  <c:v>0.36731807870370375</c:v>
                </c:pt>
                <c:pt idx="3843">
                  <c:v>0.36732387731481481</c:v>
                </c:pt>
                <c:pt idx="3844">
                  <c:v>0.36732983796296298</c:v>
                </c:pt>
                <c:pt idx="3845">
                  <c:v>0.367335625</c:v>
                </c:pt>
                <c:pt idx="3846">
                  <c:v>0.3673415972222222</c:v>
                </c:pt>
                <c:pt idx="3847">
                  <c:v>0.36734756944444441</c:v>
                </c:pt>
                <c:pt idx="3848">
                  <c:v>0.36735353009259258</c:v>
                </c:pt>
                <c:pt idx="3849">
                  <c:v>0.36735950231481485</c:v>
                </c:pt>
                <c:pt idx="3850">
                  <c:v>0.36736546296296296</c:v>
                </c:pt>
                <c:pt idx="3851">
                  <c:v>0.36737143518518517</c:v>
                </c:pt>
                <c:pt idx="3852">
                  <c:v>0.36737758101851853</c:v>
                </c:pt>
                <c:pt idx="3853">
                  <c:v>0.36738337962962958</c:v>
                </c:pt>
                <c:pt idx="3854">
                  <c:v>0.36738915509259257</c:v>
                </c:pt>
                <c:pt idx="3855">
                  <c:v>0.36739494212962964</c:v>
                </c:pt>
                <c:pt idx="3856">
                  <c:v>0.3674009143518519</c:v>
                </c:pt>
                <c:pt idx="3857">
                  <c:v>0.36740688657407405</c:v>
                </c:pt>
                <c:pt idx="3858">
                  <c:v>0.36741267361111113</c:v>
                </c:pt>
                <c:pt idx="3859">
                  <c:v>0.36741846064814815</c:v>
                </c:pt>
                <c:pt idx="3860">
                  <c:v>0.36742587962962964</c:v>
                </c:pt>
                <c:pt idx="3861">
                  <c:v>0.36743165509259262</c:v>
                </c:pt>
                <c:pt idx="3862">
                  <c:v>0.36743762731481483</c:v>
                </c:pt>
                <c:pt idx="3863">
                  <c:v>0.36744359953703704</c:v>
                </c:pt>
                <c:pt idx="3864">
                  <c:v>0.36744938657407406</c:v>
                </c:pt>
                <c:pt idx="3865">
                  <c:v>0.36745517361111113</c:v>
                </c:pt>
                <c:pt idx="3866">
                  <c:v>0.36746096064814809</c:v>
                </c:pt>
                <c:pt idx="3867">
                  <c:v>0.36746674768518517</c:v>
                </c:pt>
                <c:pt idx="3868">
                  <c:v>0.36747270833333334</c:v>
                </c:pt>
                <c:pt idx="3869">
                  <c:v>0.3674786805555556</c:v>
                </c:pt>
                <c:pt idx="3870">
                  <c:v>0.36748446759259257</c:v>
                </c:pt>
                <c:pt idx="3871">
                  <c:v>0.36749025462962964</c:v>
                </c:pt>
                <c:pt idx="3872">
                  <c:v>0.36749622685185185</c:v>
                </c:pt>
                <c:pt idx="3873">
                  <c:v>0.36750219907407411</c:v>
                </c:pt>
                <c:pt idx="3874">
                  <c:v>0.36750798611111107</c:v>
                </c:pt>
                <c:pt idx="3875">
                  <c:v>0.36751394675925925</c:v>
                </c:pt>
                <c:pt idx="3876">
                  <c:v>0.36751973379629632</c:v>
                </c:pt>
                <c:pt idx="3877">
                  <c:v>0.36752552083333329</c:v>
                </c:pt>
                <c:pt idx="3878">
                  <c:v>0.36753130787037036</c:v>
                </c:pt>
                <c:pt idx="3879">
                  <c:v>0.36753709490740744</c:v>
                </c:pt>
                <c:pt idx="3880">
                  <c:v>0.36754306712962964</c:v>
                </c:pt>
                <c:pt idx="3881">
                  <c:v>0.36754902777777776</c:v>
                </c:pt>
                <c:pt idx="3882">
                  <c:v>0.36755482638888887</c:v>
                </c:pt>
                <c:pt idx="3883">
                  <c:v>0.36756061342592594</c:v>
                </c:pt>
                <c:pt idx="3884">
                  <c:v>0.36756640046296302</c:v>
                </c:pt>
                <c:pt idx="3885">
                  <c:v>0.36757236111111108</c:v>
                </c:pt>
                <c:pt idx="3886">
                  <c:v>0.36757978009259262</c:v>
                </c:pt>
                <c:pt idx="3887">
                  <c:v>0.36758575231481477</c:v>
                </c:pt>
                <c:pt idx="3888">
                  <c:v>0.36759153935185185</c:v>
                </c:pt>
                <c:pt idx="3889">
                  <c:v>0.36759732638888892</c:v>
                </c:pt>
                <c:pt idx="3890">
                  <c:v>0.36760328703703699</c:v>
                </c:pt>
                <c:pt idx="3891">
                  <c:v>0.36760925925925925</c:v>
                </c:pt>
                <c:pt idx="3892">
                  <c:v>0.36761504629629632</c:v>
                </c:pt>
                <c:pt idx="3893">
                  <c:v>0.36762083333333334</c:v>
                </c:pt>
                <c:pt idx="3894">
                  <c:v>0.36762680555555555</c:v>
                </c:pt>
                <c:pt idx="3895">
                  <c:v>0.36763259259259257</c:v>
                </c:pt>
                <c:pt idx="3896">
                  <c:v>0.36763855324074074</c:v>
                </c:pt>
                <c:pt idx="3897">
                  <c:v>0.36764452546296295</c:v>
                </c:pt>
                <c:pt idx="3898">
                  <c:v>0.36765049768518515</c:v>
                </c:pt>
                <c:pt idx="3899">
                  <c:v>0.36765628472222223</c:v>
                </c:pt>
                <c:pt idx="3900">
                  <c:v>0.3676620717592593</c:v>
                </c:pt>
                <c:pt idx="3901">
                  <c:v>0.36766785879629627</c:v>
                </c:pt>
                <c:pt idx="3902">
                  <c:v>0.36767381944444444</c:v>
                </c:pt>
                <c:pt idx="3903">
                  <c:v>0.36767960648148151</c:v>
                </c:pt>
                <c:pt idx="3904">
                  <c:v>0.36768557870370372</c:v>
                </c:pt>
                <c:pt idx="3905">
                  <c:v>0.36769136574074074</c:v>
                </c:pt>
                <c:pt idx="3906">
                  <c:v>0.36769717592592593</c:v>
                </c:pt>
                <c:pt idx="3907">
                  <c:v>0.36770296296296295</c:v>
                </c:pt>
                <c:pt idx="3908">
                  <c:v>0.36770875000000003</c:v>
                </c:pt>
                <c:pt idx="3909">
                  <c:v>0.36771472222222218</c:v>
                </c:pt>
                <c:pt idx="3910">
                  <c:v>0.36772069444444444</c:v>
                </c:pt>
                <c:pt idx="3911">
                  <c:v>0.36772648148148152</c:v>
                </c:pt>
                <c:pt idx="3912">
                  <c:v>0.36773226851851853</c:v>
                </c:pt>
                <c:pt idx="3913">
                  <c:v>0.36773967592592594</c:v>
                </c:pt>
                <c:pt idx="3914">
                  <c:v>0.36774546296296301</c:v>
                </c:pt>
                <c:pt idx="3915">
                  <c:v>0.36775124999999997</c:v>
                </c:pt>
                <c:pt idx="3916">
                  <c:v>0.36775722222222224</c:v>
                </c:pt>
                <c:pt idx="3917">
                  <c:v>0.36776300925925925</c:v>
                </c:pt>
                <c:pt idx="3918">
                  <c:v>0.36776879629629633</c:v>
                </c:pt>
                <c:pt idx="3919">
                  <c:v>0.36777458333333329</c:v>
                </c:pt>
                <c:pt idx="3920">
                  <c:v>0.36778037037037037</c:v>
                </c:pt>
                <c:pt idx="3921">
                  <c:v>0.36778615740740744</c:v>
                </c:pt>
                <c:pt idx="3922">
                  <c:v>0.36779210648148147</c:v>
                </c:pt>
                <c:pt idx="3923">
                  <c:v>0.36779789351851849</c:v>
                </c:pt>
                <c:pt idx="3924">
                  <c:v>0.36780368055555557</c:v>
                </c:pt>
                <c:pt idx="3925">
                  <c:v>0.36780946759259264</c:v>
                </c:pt>
                <c:pt idx="3926">
                  <c:v>0.36781543981481479</c:v>
                </c:pt>
                <c:pt idx="3927">
                  <c:v>0.36782122685185187</c:v>
                </c:pt>
                <c:pt idx="3928">
                  <c:v>0.36782718750000004</c:v>
                </c:pt>
                <c:pt idx="3929">
                  <c:v>0.36783297453703701</c:v>
                </c:pt>
                <c:pt idx="3930">
                  <c:v>0.36783876157407408</c:v>
                </c:pt>
                <c:pt idx="3931">
                  <c:v>0.3678445486111111</c:v>
                </c:pt>
                <c:pt idx="3932">
                  <c:v>0.36785033564814817</c:v>
                </c:pt>
                <c:pt idx="3933">
                  <c:v>0.36785630787037032</c:v>
                </c:pt>
                <c:pt idx="3934">
                  <c:v>0.3678620949074074</c:v>
                </c:pt>
                <c:pt idx="3935">
                  <c:v>0.36786806712962966</c:v>
                </c:pt>
                <c:pt idx="3936">
                  <c:v>0.36787402777777772</c:v>
                </c:pt>
                <c:pt idx="3937">
                  <c:v>0.3678798148148148</c:v>
                </c:pt>
                <c:pt idx="3938">
                  <c:v>0.36788578703703706</c:v>
                </c:pt>
                <c:pt idx="3939">
                  <c:v>0.36789157407407408</c:v>
                </c:pt>
                <c:pt idx="3940">
                  <c:v>0.36789916666666667</c:v>
                </c:pt>
                <c:pt idx="3941">
                  <c:v>0.36790495370370374</c:v>
                </c:pt>
                <c:pt idx="3942">
                  <c:v>0.36791082175925927</c:v>
                </c:pt>
                <c:pt idx="3943">
                  <c:v>0.36791679398148153</c:v>
                </c:pt>
                <c:pt idx="3944">
                  <c:v>0.36792258101851849</c:v>
                </c:pt>
                <c:pt idx="3945">
                  <c:v>0.36792855324074075</c:v>
                </c:pt>
                <c:pt idx="3946">
                  <c:v>0.36793434027777777</c:v>
                </c:pt>
                <c:pt idx="3947">
                  <c:v>0.36794012731481485</c:v>
                </c:pt>
                <c:pt idx="3948">
                  <c:v>0.36794591435185181</c:v>
                </c:pt>
                <c:pt idx="3949">
                  <c:v>0.36795170138888889</c:v>
                </c:pt>
                <c:pt idx="3950">
                  <c:v>0.36795766203703706</c:v>
                </c:pt>
                <c:pt idx="3951">
                  <c:v>0.36796346064814817</c:v>
                </c:pt>
                <c:pt idx="3952">
                  <c:v>0.3679692361111111</c:v>
                </c:pt>
                <c:pt idx="3953">
                  <c:v>0.36797502314814817</c:v>
                </c:pt>
                <c:pt idx="3954">
                  <c:v>0.36798082175925928</c:v>
                </c:pt>
                <c:pt idx="3955">
                  <c:v>0.3679867824074074</c:v>
                </c:pt>
                <c:pt idx="3956">
                  <c:v>0.36799256944444442</c:v>
                </c:pt>
                <c:pt idx="3957">
                  <c:v>0.36799854166666668</c:v>
                </c:pt>
                <c:pt idx="3958">
                  <c:v>0.36800432870370375</c:v>
                </c:pt>
                <c:pt idx="3959">
                  <c:v>0.36801011574074072</c:v>
                </c:pt>
                <c:pt idx="3960">
                  <c:v>0.36801608796296298</c:v>
                </c:pt>
                <c:pt idx="3961">
                  <c:v>0.36802186342592597</c:v>
                </c:pt>
                <c:pt idx="3962">
                  <c:v>0.36802783564814812</c:v>
                </c:pt>
                <c:pt idx="3963">
                  <c:v>0.36803362268518519</c:v>
                </c:pt>
                <c:pt idx="3964">
                  <c:v>0.36803995370370374</c:v>
                </c:pt>
                <c:pt idx="3965">
                  <c:v>0.36804574074074076</c:v>
                </c:pt>
                <c:pt idx="3966">
                  <c:v>0.36805315972222225</c:v>
                </c:pt>
                <c:pt idx="3967">
                  <c:v>0.36805894675925926</c:v>
                </c:pt>
                <c:pt idx="3968">
                  <c:v>0.36806473379629628</c:v>
                </c:pt>
                <c:pt idx="3969">
                  <c:v>0.3680705208333333</c:v>
                </c:pt>
                <c:pt idx="3970">
                  <c:v>0.36807648148148148</c:v>
                </c:pt>
                <c:pt idx="3971">
                  <c:v>0.36808226851851855</c:v>
                </c:pt>
                <c:pt idx="3972">
                  <c:v>0.3680882407407407</c:v>
                </c:pt>
                <c:pt idx="3973">
                  <c:v>0.36809421296296296</c:v>
                </c:pt>
                <c:pt idx="3974">
                  <c:v>0.36810018518518522</c:v>
                </c:pt>
                <c:pt idx="3975">
                  <c:v>0.36810597222222219</c:v>
                </c:pt>
                <c:pt idx="3976">
                  <c:v>0.36811193287037036</c:v>
                </c:pt>
                <c:pt idx="3977">
                  <c:v>0.36811790509259262</c:v>
                </c:pt>
                <c:pt idx="3978">
                  <c:v>0.36812387731481483</c:v>
                </c:pt>
                <c:pt idx="3979">
                  <c:v>0.36812983796296295</c:v>
                </c:pt>
                <c:pt idx="3980">
                  <c:v>0.36813581018518521</c:v>
                </c:pt>
                <c:pt idx="3981">
                  <c:v>0.36814177083333338</c:v>
                </c:pt>
                <c:pt idx="3982">
                  <c:v>0.36814774305555553</c:v>
                </c:pt>
                <c:pt idx="3983">
                  <c:v>0.36815353009259261</c:v>
                </c:pt>
                <c:pt idx="3984">
                  <c:v>0.36815950231481481</c:v>
                </c:pt>
                <c:pt idx="3985">
                  <c:v>0.36816546296296293</c:v>
                </c:pt>
                <c:pt idx="3986">
                  <c:v>0.36817125000000001</c:v>
                </c:pt>
                <c:pt idx="3987">
                  <c:v>0.36817703703703702</c:v>
                </c:pt>
                <c:pt idx="3988">
                  <c:v>0.3681828240740741</c:v>
                </c:pt>
                <c:pt idx="3989">
                  <c:v>0.36818879629629625</c:v>
                </c:pt>
                <c:pt idx="3990">
                  <c:v>0.36819476851851851</c:v>
                </c:pt>
                <c:pt idx="3991">
                  <c:v>0.36820055555555559</c:v>
                </c:pt>
                <c:pt idx="3992">
                  <c:v>0.36820634259259261</c:v>
                </c:pt>
                <c:pt idx="3993">
                  <c:v>0.36821375000000001</c:v>
                </c:pt>
                <c:pt idx="3994">
                  <c:v>0.36821953703703708</c:v>
                </c:pt>
                <c:pt idx="3995">
                  <c:v>0.36822532407407405</c:v>
                </c:pt>
                <c:pt idx="3996">
                  <c:v>0.36823129629629631</c:v>
                </c:pt>
                <c:pt idx="3997">
                  <c:v>0.36823708333333333</c:v>
                </c:pt>
                <c:pt idx="3998">
                  <c:v>0.3682428703703704</c:v>
                </c:pt>
                <c:pt idx="3999">
                  <c:v>0.36824873842592593</c:v>
                </c:pt>
                <c:pt idx="4000">
                  <c:v>0.36825452546296294</c:v>
                </c:pt>
                <c:pt idx="4001">
                  <c:v>0.36826048611111112</c:v>
                </c:pt>
                <c:pt idx="4002">
                  <c:v>0.36826645833333332</c:v>
                </c:pt>
                <c:pt idx="4003">
                  <c:v>0.36827243055555559</c:v>
                </c:pt>
                <c:pt idx="4004">
                  <c:v>0.36827821759259255</c:v>
                </c:pt>
                <c:pt idx="4005">
                  <c:v>0.36828400462962962</c:v>
                </c:pt>
                <c:pt idx="4006">
                  <c:v>0.3682899652777778</c:v>
                </c:pt>
                <c:pt idx="4007">
                  <c:v>0.36829576388888891</c:v>
                </c:pt>
                <c:pt idx="4008">
                  <c:v>0.36830172453703702</c:v>
                </c:pt>
                <c:pt idx="4009">
                  <c:v>0.3683075115740741</c:v>
                </c:pt>
                <c:pt idx="4010">
                  <c:v>0.36831329861111112</c:v>
                </c:pt>
                <c:pt idx="4011">
                  <c:v>0.36831908564814814</c:v>
                </c:pt>
                <c:pt idx="4012">
                  <c:v>0.36832487268518516</c:v>
                </c:pt>
                <c:pt idx="4013">
                  <c:v>0.36833084490740742</c:v>
                </c:pt>
                <c:pt idx="4014">
                  <c:v>0.36833680555555559</c:v>
                </c:pt>
                <c:pt idx="4015">
                  <c:v>0.36834258101851852</c:v>
                </c:pt>
                <c:pt idx="4016">
                  <c:v>0.36834836805555554</c:v>
                </c:pt>
                <c:pt idx="4017">
                  <c:v>0.36835415509259262</c:v>
                </c:pt>
                <c:pt idx="4018">
                  <c:v>0.36836011574074073</c:v>
                </c:pt>
                <c:pt idx="4019">
                  <c:v>0.36836770833333338</c:v>
                </c:pt>
                <c:pt idx="4020">
                  <c:v>0.36837350694444443</c:v>
                </c:pt>
                <c:pt idx="4021">
                  <c:v>0.36837929398148145</c:v>
                </c:pt>
                <c:pt idx="4022">
                  <c:v>0.36838525462962962</c:v>
                </c:pt>
                <c:pt idx="4023">
                  <c:v>0.3683910416666667</c:v>
                </c:pt>
                <c:pt idx="4024">
                  <c:v>0.36839719907407403</c:v>
                </c:pt>
                <c:pt idx="4025">
                  <c:v>0.36840298611111111</c:v>
                </c:pt>
                <c:pt idx="4026">
                  <c:v>0.36840877314814818</c:v>
                </c:pt>
                <c:pt idx="4027">
                  <c:v>0.3684145601851852</c:v>
                </c:pt>
                <c:pt idx="4028">
                  <c:v>0.36842052083333332</c:v>
                </c:pt>
                <c:pt idx="4029">
                  <c:v>0.36842649305555558</c:v>
                </c:pt>
                <c:pt idx="4030">
                  <c:v>0.36843245370370376</c:v>
                </c:pt>
                <c:pt idx="4031">
                  <c:v>0.36843842592592591</c:v>
                </c:pt>
                <c:pt idx="4032">
                  <c:v>0.36844421296296298</c:v>
                </c:pt>
                <c:pt idx="4033">
                  <c:v>0.36845</c:v>
                </c:pt>
                <c:pt idx="4034">
                  <c:v>0.36845578703703702</c:v>
                </c:pt>
                <c:pt idx="4035">
                  <c:v>0.36846175925925923</c:v>
                </c:pt>
                <c:pt idx="4036">
                  <c:v>0.3684675462962963</c:v>
                </c:pt>
                <c:pt idx="4037">
                  <c:v>0.36847351851851856</c:v>
                </c:pt>
                <c:pt idx="4038">
                  <c:v>0.36847930555555553</c:v>
                </c:pt>
                <c:pt idx="4039">
                  <c:v>0.3684850925925926</c:v>
                </c:pt>
                <c:pt idx="4040">
                  <c:v>0.36849105324074077</c:v>
                </c:pt>
                <c:pt idx="4041">
                  <c:v>0.36849684027777779</c:v>
                </c:pt>
                <c:pt idx="4042">
                  <c:v>0.3685028125</c:v>
                </c:pt>
                <c:pt idx="4043">
                  <c:v>0.3685087847222222</c:v>
                </c:pt>
                <c:pt idx="4044">
                  <c:v>0.36851457175925928</c:v>
                </c:pt>
                <c:pt idx="4045">
                  <c:v>0.36852035879629624</c:v>
                </c:pt>
                <c:pt idx="4046">
                  <c:v>0.3685277662037037</c:v>
                </c:pt>
                <c:pt idx="4047">
                  <c:v>0.36853355324074077</c:v>
                </c:pt>
                <c:pt idx="4048">
                  <c:v>0.36853952546296292</c:v>
                </c:pt>
                <c:pt idx="4049">
                  <c:v>0.3685453125</c:v>
                </c:pt>
                <c:pt idx="4050">
                  <c:v>0.36855109953703707</c:v>
                </c:pt>
                <c:pt idx="4051">
                  <c:v>0.36855688657407404</c:v>
                </c:pt>
                <c:pt idx="4052">
                  <c:v>0.3685628587962963</c:v>
                </c:pt>
                <c:pt idx="4053">
                  <c:v>0.36856881944444447</c:v>
                </c:pt>
                <c:pt idx="4054">
                  <c:v>0.36857479166666668</c:v>
                </c:pt>
                <c:pt idx="4055">
                  <c:v>0.3685805787037037</c:v>
                </c:pt>
                <c:pt idx="4056">
                  <c:v>0.3685865509259259</c:v>
                </c:pt>
                <c:pt idx="4057">
                  <c:v>0.36859251157407408</c:v>
                </c:pt>
                <c:pt idx="4058">
                  <c:v>0.36859848379629628</c:v>
                </c:pt>
                <c:pt idx="4059">
                  <c:v>0.36860445601851849</c:v>
                </c:pt>
                <c:pt idx="4060">
                  <c:v>0.36861060185185185</c:v>
                </c:pt>
                <c:pt idx="4061">
                  <c:v>0.36861638888888892</c:v>
                </c:pt>
                <c:pt idx="4062">
                  <c:v>0.36862217592592589</c:v>
                </c:pt>
                <c:pt idx="4063">
                  <c:v>0.36862796296296296</c:v>
                </c:pt>
                <c:pt idx="4064">
                  <c:v>0.36863393518518522</c:v>
                </c:pt>
                <c:pt idx="4065">
                  <c:v>0.36863972222222219</c:v>
                </c:pt>
                <c:pt idx="4066">
                  <c:v>0.36864568287037036</c:v>
                </c:pt>
                <c:pt idx="4067">
                  <c:v>0.36865146990740744</c:v>
                </c:pt>
                <c:pt idx="4068">
                  <c:v>0.36865725694444446</c:v>
                </c:pt>
                <c:pt idx="4069">
                  <c:v>0.36866322916666666</c:v>
                </c:pt>
                <c:pt idx="4070">
                  <c:v>0.36866901620370368</c:v>
                </c:pt>
                <c:pt idx="4071">
                  <c:v>0.36867498842592594</c:v>
                </c:pt>
                <c:pt idx="4072">
                  <c:v>0.36868094907407406</c:v>
                </c:pt>
                <c:pt idx="4073">
                  <c:v>0.36868818287037036</c:v>
                </c:pt>
                <c:pt idx="4074">
                  <c:v>0.36869415509259262</c:v>
                </c:pt>
                <c:pt idx="4075">
                  <c:v>0.36869994212962959</c:v>
                </c:pt>
                <c:pt idx="4076">
                  <c:v>0.36870591435185185</c:v>
                </c:pt>
                <c:pt idx="4077">
                  <c:v>0.36871187500000002</c:v>
                </c:pt>
                <c:pt idx="4078">
                  <c:v>0.36871766203703699</c:v>
                </c:pt>
                <c:pt idx="4079">
                  <c:v>0.36872344907407406</c:v>
                </c:pt>
                <c:pt idx="4080">
                  <c:v>0.36872923611111114</c:v>
                </c:pt>
                <c:pt idx="4081">
                  <c:v>0.36873520833333334</c:v>
                </c:pt>
                <c:pt idx="4082">
                  <c:v>0.36874099537037036</c:v>
                </c:pt>
                <c:pt idx="4083">
                  <c:v>0.36874696759259257</c:v>
                </c:pt>
                <c:pt idx="4084">
                  <c:v>0.36875275462962964</c:v>
                </c:pt>
                <c:pt idx="4085">
                  <c:v>0.36875854166666672</c:v>
                </c:pt>
                <c:pt idx="4086">
                  <c:v>0.36876450231481478</c:v>
                </c:pt>
                <c:pt idx="4087">
                  <c:v>0.36877028935185185</c:v>
                </c:pt>
                <c:pt idx="4088">
                  <c:v>0.36877626157407412</c:v>
                </c:pt>
                <c:pt idx="4089">
                  <c:v>0.36878223379629627</c:v>
                </c:pt>
                <c:pt idx="4090">
                  <c:v>0.36878802083333334</c:v>
                </c:pt>
                <c:pt idx="4091">
                  <c:v>0.36879364583333335</c:v>
                </c:pt>
                <c:pt idx="4092">
                  <c:v>0.36879943287037037</c:v>
                </c:pt>
                <c:pt idx="4093">
                  <c:v>0.36880540509259258</c:v>
                </c:pt>
                <c:pt idx="4094">
                  <c:v>0.36881137731481478</c:v>
                </c:pt>
                <c:pt idx="4095">
                  <c:v>0.36881716435185186</c:v>
                </c:pt>
                <c:pt idx="4096">
                  <c:v>0.36882295138888893</c:v>
                </c:pt>
                <c:pt idx="4097">
                  <c:v>0.36882873842592589</c:v>
                </c:pt>
                <c:pt idx="4098">
                  <c:v>0.36883452546296297</c:v>
                </c:pt>
                <c:pt idx="4099">
                  <c:v>0.3688421180555555</c:v>
                </c:pt>
                <c:pt idx="4100">
                  <c:v>0.36884809027777776</c:v>
                </c:pt>
                <c:pt idx="4101">
                  <c:v>0.36885387731481484</c:v>
                </c:pt>
                <c:pt idx="4102">
                  <c:v>0.36885966435185186</c:v>
                </c:pt>
                <c:pt idx="4103">
                  <c:v>0.36886562499999997</c:v>
                </c:pt>
                <c:pt idx="4104">
                  <c:v>0.36887159722222224</c:v>
                </c:pt>
                <c:pt idx="4105">
                  <c:v>0.36887828703703707</c:v>
                </c:pt>
                <c:pt idx="4106">
                  <c:v>0.36888425925925922</c:v>
                </c:pt>
                <c:pt idx="4107">
                  <c:v>0.36889002314814817</c:v>
                </c:pt>
                <c:pt idx="4108">
                  <c:v>0.36889581018518519</c:v>
                </c:pt>
                <c:pt idx="4109">
                  <c:v>0.36890159722222221</c:v>
                </c:pt>
                <c:pt idx="4110">
                  <c:v>0.36890756944444442</c:v>
                </c:pt>
                <c:pt idx="4111">
                  <c:v>0.36891335648148149</c:v>
                </c:pt>
                <c:pt idx="4112">
                  <c:v>0.36891931712962966</c:v>
                </c:pt>
                <c:pt idx="4113">
                  <c:v>0.36892510416666663</c:v>
                </c:pt>
                <c:pt idx="4114">
                  <c:v>0.36893090277777779</c:v>
                </c:pt>
                <c:pt idx="4115">
                  <c:v>0.36893667824074078</c:v>
                </c:pt>
                <c:pt idx="4116">
                  <c:v>0.36894246527777774</c:v>
                </c:pt>
                <c:pt idx="4117">
                  <c:v>0.3689484375</c:v>
                </c:pt>
                <c:pt idx="4118">
                  <c:v>0.36895440972222221</c:v>
                </c:pt>
                <c:pt idx="4119">
                  <c:v>0.36896019675925928</c:v>
                </c:pt>
                <c:pt idx="4120">
                  <c:v>0.36896598379629625</c:v>
                </c:pt>
                <c:pt idx="4121">
                  <c:v>0.36897177083333332</c:v>
                </c:pt>
                <c:pt idx="4122">
                  <c:v>0.3689777314814815</c:v>
                </c:pt>
                <c:pt idx="4123">
                  <c:v>0.36898370370370376</c:v>
                </c:pt>
                <c:pt idx="4124">
                  <c:v>0.36898949074074072</c:v>
                </c:pt>
                <c:pt idx="4125">
                  <c:v>0.3689952777777778</c:v>
                </c:pt>
                <c:pt idx="4126">
                  <c:v>0.36900269675925923</c:v>
                </c:pt>
                <c:pt idx="4127">
                  <c:v>0.3690084837962963</c:v>
                </c:pt>
                <c:pt idx="4128">
                  <c:v>0.36901427083333332</c:v>
                </c:pt>
                <c:pt idx="4129">
                  <c:v>0.3690202314814815</c:v>
                </c:pt>
                <c:pt idx="4130">
                  <c:v>0.3690262037037037</c:v>
                </c:pt>
                <c:pt idx="4131">
                  <c:v>0.36903199074074072</c:v>
                </c:pt>
                <c:pt idx="4132">
                  <c:v>0.3690377777777778</c:v>
                </c:pt>
                <c:pt idx="4133">
                  <c:v>0.36904374999999995</c:v>
                </c:pt>
                <c:pt idx="4134">
                  <c:v>0.36904989583333331</c:v>
                </c:pt>
                <c:pt idx="4135">
                  <c:v>0.36905586805555557</c:v>
                </c:pt>
                <c:pt idx="4136">
                  <c:v>0.36906182870370369</c:v>
                </c:pt>
                <c:pt idx="4137">
                  <c:v>0.36906780092592589</c:v>
                </c:pt>
                <c:pt idx="4138">
                  <c:v>0.36907377314814815</c:v>
                </c:pt>
                <c:pt idx="4139">
                  <c:v>0.36907973379629633</c:v>
                </c:pt>
                <c:pt idx="4140">
                  <c:v>0.36908589120370366</c:v>
                </c:pt>
                <c:pt idx="4141">
                  <c:v>0.36909167824074074</c:v>
                </c:pt>
                <c:pt idx="4142">
                  <c:v>0.36909763888888891</c:v>
                </c:pt>
                <c:pt idx="4143">
                  <c:v>0.3691039699074074</c:v>
                </c:pt>
                <c:pt idx="4144">
                  <c:v>0.36910975694444442</c:v>
                </c:pt>
                <c:pt idx="4145">
                  <c:v>0.3691155439814815</c:v>
                </c:pt>
                <c:pt idx="4146">
                  <c:v>0.36912151620370376</c:v>
                </c:pt>
                <c:pt idx="4147">
                  <c:v>0.36912748842592591</c:v>
                </c:pt>
                <c:pt idx="4148">
                  <c:v>0.36913327546296298</c:v>
                </c:pt>
                <c:pt idx="4149">
                  <c:v>0.3691390625</c:v>
                </c:pt>
                <c:pt idx="4150">
                  <c:v>0.36914484953703702</c:v>
                </c:pt>
                <c:pt idx="4151">
                  <c:v>0.3691508101851852</c:v>
                </c:pt>
                <c:pt idx="4152">
                  <c:v>0.36915822916666668</c:v>
                </c:pt>
                <c:pt idx="4153">
                  <c:v>0.36916420138888889</c:v>
                </c:pt>
                <c:pt idx="4154">
                  <c:v>0.36916998842592591</c:v>
                </c:pt>
                <c:pt idx="4155">
                  <c:v>0.36917594907407408</c:v>
                </c:pt>
                <c:pt idx="4156">
                  <c:v>0.3691817361111111</c:v>
                </c:pt>
                <c:pt idx="4157">
                  <c:v>0.36918770833333331</c:v>
                </c:pt>
                <c:pt idx="4158">
                  <c:v>0.36919368055555557</c:v>
                </c:pt>
                <c:pt idx="4159">
                  <c:v>0.36919946759259265</c:v>
                </c:pt>
                <c:pt idx="4160">
                  <c:v>0.36920542824074071</c:v>
                </c:pt>
                <c:pt idx="4161">
                  <c:v>0.36921121527777778</c:v>
                </c:pt>
                <c:pt idx="4162">
                  <c:v>0.36921700231481486</c:v>
                </c:pt>
                <c:pt idx="4163">
                  <c:v>0.36922278935185182</c:v>
                </c:pt>
                <c:pt idx="4164">
                  <c:v>0.3692285763888889</c:v>
                </c:pt>
                <c:pt idx="4165">
                  <c:v>0.36923473379629629</c:v>
                </c:pt>
                <c:pt idx="4166">
                  <c:v>0.36924087962962965</c:v>
                </c:pt>
                <c:pt idx="4167">
                  <c:v>0.36924666666666667</c:v>
                </c:pt>
                <c:pt idx="4168">
                  <c:v>0.36925245370370369</c:v>
                </c:pt>
                <c:pt idx="4169">
                  <c:v>0.36925842592592595</c:v>
                </c:pt>
                <c:pt idx="4170">
                  <c:v>0.36926438657407407</c:v>
                </c:pt>
                <c:pt idx="4171">
                  <c:v>0.36927053240740743</c:v>
                </c:pt>
                <c:pt idx="4172">
                  <c:v>0.36927631944444445</c:v>
                </c:pt>
                <c:pt idx="4173">
                  <c:v>0.36928229166666665</c:v>
                </c:pt>
                <c:pt idx="4174">
                  <c:v>0.36928807870370367</c:v>
                </c:pt>
                <c:pt idx="4175">
                  <c:v>0.36929405092592593</c:v>
                </c:pt>
                <c:pt idx="4176">
                  <c:v>0.36929983796296301</c:v>
                </c:pt>
                <c:pt idx="4177">
                  <c:v>0.36930579861111107</c:v>
                </c:pt>
                <c:pt idx="4178">
                  <c:v>0.36931177083333333</c:v>
                </c:pt>
                <c:pt idx="4179">
                  <c:v>0.36931918981481476</c:v>
                </c:pt>
                <c:pt idx="4180">
                  <c:v>0.36932497685185184</c:v>
                </c:pt>
                <c:pt idx="4181">
                  <c:v>0.36933076388888891</c:v>
                </c:pt>
                <c:pt idx="4182">
                  <c:v>0.36933672453703709</c:v>
                </c:pt>
                <c:pt idx="4183">
                  <c:v>0.36934241898148151</c:v>
                </c:pt>
                <c:pt idx="4184">
                  <c:v>0.36934837962962958</c:v>
                </c:pt>
                <c:pt idx="4185">
                  <c:v>0.36935416666666665</c:v>
                </c:pt>
                <c:pt idx="4186">
                  <c:v>0.36935995370370373</c:v>
                </c:pt>
                <c:pt idx="4187">
                  <c:v>0.36936574074074074</c:v>
                </c:pt>
                <c:pt idx="4188">
                  <c:v>0.36937152777777776</c:v>
                </c:pt>
                <c:pt idx="4189">
                  <c:v>0.36937749999999997</c:v>
                </c:pt>
                <c:pt idx="4190">
                  <c:v>0.36938347222222223</c:v>
                </c:pt>
                <c:pt idx="4191">
                  <c:v>0.36938925925925931</c:v>
                </c:pt>
                <c:pt idx="4192">
                  <c:v>0.36939504629629627</c:v>
                </c:pt>
                <c:pt idx="4193">
                  <c:v>0.36940083333333334</c:v>
                </c:pt>
                <c:pt idx="4194">
                  <c:v>0.36940679398148152</c:v>
                </c:pt>
                <c:pt idx="4195">
                  <c:v>0.36941295138888885</c:v>
                </c:pt>
                <c:pt idx="4196">
                  <c:v>0.36941873842592593</c:v>
                </c:pt>
                <c:pt idx="4197">
                  <c:v>0.36942452546296295</c:v>
                </c:pt>
                <c:pt idx="4198">
                  <c:v>0.36943031250000002</c:v>
                </c:pt>
                <c:pt idx="4199">
                  <c:v>0.36943589120370368</c:v>
                </c:pt>
                <c:pt idx="4200">
                  <c:v>0.36944167824074076</c:v>
                </c:pt>
                <c:pt idx="4201">
                  <c:v>0.36944765046296296</c:v>
                </c:pt>
                <c:pt idx="4202">
                  <c:v>0.36945343749999998</c:v>
                </c:pt>
                <c:pt idx="4203">
                  <c:v>0.36945939814814815</c:v>
                </c:pt>
                <c:pt idx="4204">
                  <c:v>0.36946519675925926</c:v>
                </c:pt>
                <c:pt idx="4205">
                  <c:v>0.36947260416666666</c:v>
                </c:pt>
                <c:pt idx="4206">
                  <c:v>0.36947857638888887</c:v>
                </c:pt>
                <c:pt idx="4207">
                  <c:v>0.36948436342592594</c:v>
                </c:pt>
                <c:pt idx="4208">
                  <c:v>0.36949033564814809</c:v>
                </c:pt>
                <c:pt idx="4209">
                  <c:v>0.36949612268518517</c:v>
                </c:pt>
                <c:pt idx="4210">
                  <c:v>0.36950190972222224</c:v>
                </c:pt>
                <c:pt idx="4211">
                  <c:v>0.36950787037037042</c:v>
                </c:pt>
                <c:pt idx="4212">
                  <c:v>0.36951384259259257</c:v>
                </c:pt>
                <c:pt idx="4213">
                  <c:v>0.36951980324074074</c:v>
                </c:pt>
                <c:pt idx="4214">
                  <c:v>0.36952596064814819</c:v>
                </c:pt>
                <c:pt idx="4215">
                  <c:v>0.36953192129629625</c:v>
                </c:pt>
                <c:pt idx="4216">
                  <c:v>0.3695380787037037</c:v>
                </c:pt>
                <c:pt idx="4217">
                  <c:v>0.36954386574074077</c:v>
                </c:pt>
                <c:pt idx="4218">
                  <c:v>0.36954982638888884</c:v>
                </c:pt>
                <c:pt idx="4219">
                  <c:v>0.3695557986111111</c:v>
                </c:pt>
                <c:pt idx="4220">
                  <c:v>0.36956158564814817</c:v>
                </c:pt>
                <c:pt idx="4221">
                  <c:v>0.36956737268518519</c:v>
                </c:pt>
                <c:pt idx="4222">
                  <c:v>0.36957315972222221</c:v>
                </c:pt>
                <c:pt idx="4223">
                  <c:v>0.36957913194444442</c:v>
                </c:pt>
                <c:pt idx="4224">
                  <c:v>0.36958509259259259</c:v>
                </c:pt>
                <c:pt idx="4225">
                  <c:v>0.36959089120370375</c:v>
                </c:pt>
                <c:pt idx="4226">
                  <c:v>0.36959685185185182</c:v>
                </c:pt>
                <c:pt idx="4227">
                  <c:v>0.36960263888888889</c:v>
                </c:pt>
                <c:pt idx="4228">
                  <c:v>0.36960842592592597</c:v>
                </c:pt>
                <c:pt idx="4229">
                  <c:v>0.36961439814814812</c:v>
                </c:pt>
                <c:pt idx="4230">
                  <c:v>0.36962018518518519</c:v>
                </c:pt>
                <c:pt idx="4231">
                  <c:v>0.36962759259259265</c:v>
                </c:pt>
                <c:pt idx="4232">
                  <c:v>0.3696335648148148</c:v>
                </c:pt>
                <c:pt idx="4233">
                  <c:v>0.36963935185185187</c:v>
                </c:pt>
                <c:pt idx="4234">
                  <c:v>0.36964513888888889</c:v>
                </c:pt>
                <c:pt idx="4235">
                  <c:v>0.36965092592592591</c:v>
                </c:pt>
                <c:pt idx="4236">
                  <c:v>0.36965671296296293</c:v>
                </c:pt>
                <c:pt idx="4237">
                  <c:v>0.36966268518518519</c:v>
                </c:pt>
                <c:pt idx="4238">
                  <c:v>0.36966864583333336</c:v>
                </c:pt>
                <c:pt idx="4239">
                  <c:v>0.36967443287037033</c:v>
                </c:pt>
                <c:pt idx="4240">
                  <c:v>0.3696802199074074</c:v>
                </c:pt>
                <c:pt idx="4241">
                  <c:v>0.36968601851851851</c:v>
                </c:pt>
                <c:pt idx="4242">
                  <c:v>0.36969197916666668</c:v>
                </c:pt>
                <c:pt idx="4243">
                  <c:v>0.3696977662037037</c:v>
                </c:pt>
                <c:pt idx="4244">
                  <c:v>0.36970373842592591</c:v>
                </c:pt>
                <c:pt idx="4245">
                  <c:v>0.36970952546296298</c:v>
                </c:pt>
                <c:pt idx="4246">
                  <c:v>0.36971531249999995</c:v>
                </c:pt>
                <c:pt idx="4247">
                  <c:v>0.36972109953703702</c:v>
                </c:pt>
                <c:pt idx="4248">
                  <c:v>0.3697268865740741</c:v>
                </c:pt>
                <c:pt idx="4249">
                  <c:v>0.3697328587962963</c:v>
                </c:pt>
                <c:pt idx="4250">
                  <c:v>0.36973881944444442</c:v>
                </c:pt>
                <c:pt idx="4251">
                  <c:v>0.3697446064814815</c:v>
                </c:pt>
                <c:pt idx="4252">
                  <c:v>0.36975039351851852</c:v>
                </c:pt>
                <c:pt idx="4253">
                  <c:v>0.36975618055555559</c:v>
                </c:pt>
                <c:pt idx="4254">
                  <c:v>0.36976215277777774</c:v>
                </c:pt>
                <c:pt idx="4255">
                  <c:v>0.36976793981481482</c:v>
                </c:pt>
                <c:pt idx="4256">
                  <c:v>0.36977391203703708</c:v>
                </c:pt>
                <c:pt idx="4257">
                  <c:v>0.36978131944444442</c:v>
                </c:pt>
                <c:pt idx="4258">
                  <c:v>0.36978729166666668</c:v>
                </c:pt>
                <c:pt idx="4259">
                  <c:v>0.36979326388888883</c:v>
                </c:pt>
                <c:pt idx="4260">
                  <c:v>0.36979905092592591</c:v>
                </c:pt>
                <c:pt idx="4261">
                  <c:v>0.36980501157407408</c:v>
                </c:pt>
                <c:pt idx="4262">
                  <c:v>0.36981079861111116</c:v>
                </c:pt>
                <c:pt idx="4263">
                  <c:v>0.36981658564814812</c:v>
                </c:pt>
                <c:pt idx="4264">
                  <c:v>0.36982255787037038</c:v>
                </c:pt>
                <c:pt idx="4265">
                  <c:v>0.3698283449074074</c:v>
                </c:pt>
                <c:pt idx="4266">
                  <c:v>0.36983431712962966</c:v>
                </c:pt>
                <c:pt idx="4267">
                  <c:v>0.36984010416666663</c:v>
                </c:pt>
                <c:pt idx="4268">
                  <c:v>0.3698460648148148</c:v>
                </c:pt>
                <c:pt idx="4269">
                  <c:v>0.36985185185185188</c:v>
                </c:pt>
                <c:pt idx="4270">
                  <c:v>0.36985782407407403</c:v>
                </c:pt>
                <c:pt idx="4271">
                  <c:v>0.3698636111111111</c:v>
                </c:pt>
                <c:pt idx="4272">
                  <c:v>0.36986958333333336</c:v>
                </c:pt>
                <c:pt idx="4273">
                  <c:v>0.36987537037037038</c:v>
                </c:pt>
                <c:pt idx="4274">
                  <c:v>0.3698813310185185</c:v>
                </c:pt>
                <c:pt idx="4275">
                  <c:v>0.36988730324074076</c:v>
                </c:pt>
                <c:pt idx="4276">
                  <c:v>0.36989321759259258</c:v>
                </c:pt>
                <c:pt idx="4277">
                  <c:v>0.3698990046296296</c:v>
                </c:pt>
                <c:pt idx="4278">
                  <c:v>0.36990497685185186</c:v>
                </c:pt>
                <c:pt idx="4279">
                  <c:v>0.36991238425925926</c:v>
                </c:pt>
                <c:pt idx="4280">
                  <c:v>0.36991835648148147</c:v>
                </c:pt>
                <c:pt idx="4281">
                  <c:v>0.36992414351851854</c:v>
                </c:pt>
                <c:pt idx="4282">
                  <c:v>0.36993011574074069</c:v>
                </c:pt>
                <c:pt idx="4283">
                  <c:v>0.36993590277777777</c:v>
                </c:pt>
                <c:pt idx="4284">
                  <c:v>0.36994186342592594</c:v>
                </c:pt>
                <c:pt idx="4285">
                  <c:v>0.36994783564814809</c:v>
                </c:pt>
                <c:pt idx="4286">
                  <c:v>0.36995380787037035</c:v>
                </c:pt>
                <c:pt idx="4287">
                  <c:v>0.36995959490740743</c:v>
                </c:pt>
                <c:pt idx="4288">
                  <c:v>0.3699655555555556</c:v>
                </c:pt>
                <c:pt idx="4289">
                  <c:v>0.36997152777777775</c:v>
                </c:pt>
                <c:pt idx="4290">
                  <c:v>0.36997750000000001</c:v>
                </c:pt>
                <c:pt idx="4291">
                  <c:v>0.36998364583333337</c:v>
                </c:pt>
                <c:pt idx="4292">
                  <c:v>0.3699895949074074</c:v>
                </c:pt>
                <c:pt idx="4293">
                  <c:v>0.36999555555555558</c:v>
                </c:pt>
                <c:pt idx="4294">
                  <c:v>0.3700013425925926</c:v>
                </c:pt>
                <c:pt idx="4295">
                  <c:v>0.3700073148148148</c:v>
                </c:pt>
                <c:pt idx="4296">
                  <c:v>0.37001310185185182</c:v>
                </c:pt>
                <c:pt idx="4297">
                  <c:v>0.37001907407407408</c:v>
                </c:pt>
                <c:pt idx="4298">
                  <c:v>0.37002486111111116</c:v>
                </c:pt>
                <c:pt idx="4299">
                  <c:v>0.37003082175925922</c:v>
                </c:pt>
                <c:pt idx="4300">
                  <c:v>0.37003662037037038</c:v>
                </c:pt>
                <c:pt idx="4301">
                  <c:v>0.37004402777777773</c:v>
                </c:pt>
                <c:pt idx="4302">
                  <c:v>0.37004999999999999</c:v>
                </c:pt>
                <c:pt idx="4303">
                  <c:v>0.37005596064814816</c:v>
                </c:pt>
                <c:pt idx="4304">
                  <c:v>0.37006174768518524</c:v>
                </c:pt>
                <c:pt idx="4305">
                  <c:v>0.37006771990740739</c:v>
                </c:pt>
                <c:pt idx="4306">
                  <c:v>0.37007350694444446</c:v>
                </c:pt>
                <c:pt idx="4307">
                  <c:v>0.37007947916666667</c:v>
                </c:pt>
                <c:pt idx="4308">
                  <c:v>0.37008526620370369</c:v>
                </c:pt>
                <c:pt idx="4309">
                  <c:v>0.37009122685185186</c:v>
                </c:pt>
                <c:pt idx="4310">
                  <c:v>0.37009702546296297</c:v>
                </c:pt>
                <c:pt idx="4311">
                  <c:v>0.37010298611111114</c:v>
                </c:pt>
                <c:pt idx="4312">
                  <c:v>0.37010877314814811</c:v>
                </c:pt>
                <c:pt idx="4313">
                  <c:v>0.37011474537037037</c:v>
                </c:pt>
                <c:pt idx="4314">
                  <c:v>0.37012053240740744</c:v>
                </c:pt>
                <c:pt idx="4315">
                  <c:v>0.37012650462962959</c:v>
                </c:pt>
                <c:pt idx="4316">
                  <c:v>0.37013228009259258</c:v>
                </c:pt>
                <c:pt idx="4317">
                  <c:v>0.37013825231481484</c:v>
                </c:pt>
                <c:pt idx="4318">
                  <c:v>0.37014403935185186</c:v>
                </c:pt>
                <c:pt idx="4319">
                  <c:v>0.37015001157407407</c:v>
                </c:pt>
                <c:pt idx="4320">
                  <c:v>0.37015579861111109</c:v>
                </c:pt>
                <c:pt idx="4321">
                  <c:v>0.37016194444444445</c:v>
                </c:pt>
                <c:pt idx="4322">
                  <c:v>0.37016791666666665</c:v>
                </c:pt>
                <c:pt idx="4323">
                  <c:v>0.37017569444444448</c:v>
                </c:pt>
                <c:pt idx="4324">
                  <c:v>0.37018165509259254</c:v>
                </c:pt>
                <c:pt idx="4325">
                  <c:v>0.3701876273148148</c:v>
                </c:pt>
                <c:pt idx="4326">
                  <c:v>0.37019341435185188</c:v>
                </c:pt>
                <c:pt idx="4327">
                  <c:v>0.37019938657407409</c:v>
                </c:pt>
                <c:pt idx="4328">
                  <c:v>0.3702051736111111</c:v>
                </c:pt>
                <c:pt idx="4329">
                  <c:v>0.37021113425925928</c:v>
                </c:pt>
                <c:pt idx="4330">
                  <c:v>0.3702169212962963</c:v>
                </c:pt>
                <c:pt idx="4331">
                  <c:v>0.3702228935185185</c:v>
                </c:pt>
                <c:pt idx="4332">
                  <c:v>0.37022868055555552</c:v>
                </c:pt>
                <c:pt idx="4333">
                  <c:v>0.37023482638888888</c:v>
                </c:pt>
                <c:pt idx="4334">
                  <c:v>0.37024079861111114</c:v>
                </c:pt>
                <c:pt idx="4335">
                  <c:v>0.37024675925925926</c:v>
                </c:pt>
                <c:pt idx="4336">
                  <c:v>0.37025255787037037</c:v>
                </c:pt>
                <c:pt idx="4337">
                  <c:v>0.37025851851851854</c:v>
                </c:pt>
                <c:pt idx="4338">
                  <c:v>0.37026430555555551</c:v>
                </c:pt>
                <c:pt idx="4339">
                  <c:v>0.37027027777777777</c:v>
                </c:pt>
                <c:pt idx="4340">
                  <c:v>0.37027606481481484</c:v>
                </c:pt>
                <c:pt idx="4341">
                  <c:v>0.37028202546296302</c:v>
                </c:pt>
                <c:pt idx="4342">
                  <c:v>0.37028782407407407</c:v>
                </c:pt>
                <c:pt idx="4343">
                  <c:v>0.37029378472222224</c:v>
                </c:pt>
                <c:pt idx="4344">
                  <c:v>0.37029957175925926</c:v>
                </c:pt>
                <c:pt idx="4345">
                  <c:v>0.37030554398148147</c:v>
                </c:pt>
                <c:pt idx="4346">
                  <c:v>0.37031277777777777</c:v>
                </c:pt>
                <c:pt idx="4347">
                  <c:v>0.37031875000000003</c:v>
                </c:pt>
                <c:pt idx="4348">
                  <c:v>0.37032471064814815</c:v>
                </c:pt>
                <c:pt idx="4349">
                  <c:v>0.37033049768518517</c:v>
                </c:pt>
                <c:pt idx="4350">
                  <c:v>0.37033628472222224</c:v>
                </c:pt>
                <c:pt idx="4351">
                  <c:v>0.37034225694444439</c:v>
                </c:pt>
                <c:pt idx="4352">
                  <c:v>0.37034822916666665</c:v>
                </c:pt>
                <c:pt idx="4353">
                  <c:v>0.37035418981481483</c:v>
                </c:pt>
                <c:pt idx="4354">
                  <c:v>0.3703599768518519</c:v>
                </c:pt>
                <c:pt idx="4355">
                  <c:v>0.37036594907407405</c:v>
                </c:pt>
                <c:pt idx="4356">
                  <c:v>0.37037209490740741</c:v>
                </c:pt>
                <c:pt idx="4357">
                  <c:v>0.37037788194444449</c:v>
                </c:pt>
                <c:pt idx="4358">
                  <c:v>0.37038385416666664</c:v>
                </c:pt>
                <c:pt idx="4359">
                  <c:v>0.37038981481481481</c:v>
                </c:pt>
                <c:pt idx="4360">
                  <c:v>0.37039578703703707</c:v>
                </c:pt>
                <c:pt idx="4361">
                  <c:v>0.37040175925925922</c:v>
                </c:pt>
                <c:pt idx="4362">
                  <c:v>0.3704077199074074</c:v>
                </c:pt>
                <c:pt idx="4363">
                  <c:v>0.37041369212962966</c:v>
                </c:pt>
                <c:pt idx="4364">
                  <c:v>0.37041947916666668</c:v>
                </c:pt>
                <c:pt idx="4365">
                  <c:v>0.37042545138888888</c:v>
                </c:pt>
                <c:pt idx="4366">
                  <c:v>0.3704312384259259</c:v>
                </c:pt>
                <c:pt idx="4367">
                  <c:v>0.37043719907407407</c:v>
                </c:pt>
                <c:pt idx="4368">
                  <c:v>0.37044443287037038</c:v>
                </c:pt>
                <c:pt idx="4369">
                  <c:v>0.3704502199074074</c:v>
                </c:pt>
                <c:pt idx="4370">
                  <c:v>0.37045600694444447</c:v>
                </c:pt>
                <c:pt idx="4371">
                  <c:v>0.37046197916666662</c:v>
                </c:pt>
                <c:pt idx="4372">
                  <c:v>0.3704677662037037</c:v>
                </c:pt>
                <c:pt idx="4373">
                  <c:v>0.37047372685185187</c:v>
                </c:pt>
                <c:pt idx="4374">
                  <c:v>0.37047951388888883</c:v>
                </c:pt>
                <c:pt idx="4375">
                  <c:v>0.3704854861111111</c:v>
                </c:pt>
                <c:pt idx="4376">
                  <c:v>0.37049127314814817</c:v>
                </c:pt>
                <c:pt idx="4377">
                  <c:v>0.37049724537037038</c:v>
                </c:pt>
                <c:pt idx="4378">
                  <c:v>0.37050320601851849</c:v>
                </c:pt>
                <c:pt idx="4379">
                  <c:v>0.37050917824074076</c:v>
                </c:pt>
                <c:pt idx="4380">
                  <c:v>0.37051496527777777</c:v>
                </c:pt>
                <c:pt idx="4381">
                  <c:v>0.37052093750000004</c:v>
                </c:pt>
                <c:pt idx="4382">
                  <c:v>0.370526724537037</c:v>
                </c:pt>
                <c:pt idx="4383">
                  <c:v>0.37053269675925926</c:v>
                </c:pt>
                <c:pt idx="4384">
                  <c:v>0.37053846064814816</c:v>
                </c:pt>
                <c:pt idx="4385">
                  <c:v>0.37054442129629628</c:v>
                </c:pt>
                <c:pt idx="4386">
                  <c:v>0.37055039351851854</c:v>
                </c:pt>
                <c:pt idx="4387">
                  <c:v>0.37055636574074075</c:v>
                </c:pt>
                <c:pt idx="4388">
                  <c:v>0.37056232638888886</c:v>
                </c:pt>
                <c:pt idx="4389">
                  <c:v>0.37056829861111112</c:v>
                </c:pt>
                <c:pt idx="4390">
                  <c:v>0.37057571759259256</c:v>
                </c:pt>
                <c:pt idx="4391">
                  <c:v>0.37058167824074073</c:v>
                </c:pt>
                <c:pt idx="4392">
                  <c:v>0.37058746527777781</c:v>
                </c:pt>
                <c:pt idx="4393">
                  <c:v>0.37059343750000001</c:v>
                </c:pt>
                <c:pt idx="4394">
                  <c:v>0.37059922453703703</c:v>
                </c:pt>
                <c:pt idx="4395">
                  <c:v>0.37060519675925924</c:v>
                </c:pt>
                <c:pt idx="4396">
                  <c:v>0.37061098379629631</c:v>
                </c:pt>
                <c:pt idx="4397">
                  <c:v>0.37061694444444443</c:v>
                </c:pt>
                <c:pt idx="4398">
                  <c:v>0.37062273148148145</c:v>
                </c:pt>
                <c:pt idx="4399">
                  <c:v>0.37062870370370371</c:v>
                </c:pt>
                <c:pt idx="4400">
                  <c:v>0.37063449074074079</c:v>
                </c:pt>
                <c:pt idx="4401">
                  <c:v>0.37064046296296294</c:v>
                </c:pt>
                <c:pt idx="4402">
                  <c:v>0.37064625000000001</c:v>
                </c:pt>
                <c:pt idx="4403">
                  <c:v>0.37065221064814818</c:v>
                </c:pt>
                <c:pt idx="4404">
                  <c:v>0.37065818287037033</c:v>
                </c:pt>
                <c:pt idx="4405">
                  <c:v>0.37066396990740741</c:v>
                </c:pt>
                <c:pt idx="4406">
                  <c:v>0.37066994212962961</c:v>
                </c:pt>
                <c:pt idx="4407">
                  <c:v>0.37067572916666669</c:v>
                </c:pt>
                <c:pt idx="4408">
                  <c:v>0.37068151620370365</c:v>
                </c:pt>
                <c:pt idx="4409">
                  <c:v>0.3706875</c:v>
                </c:pt>
                <c:pt idx="4410">
                  <c:v>0.37069328703703702</c:v>
                </c:pt>
                <c:pt idx="4411">
                  <c:v>0.3706992476851852</c:v>
                </c:pt>
                <c:pt idx="4412">
                  <c:v>0.37070666666666668</c:v>
                </c:pt>
                <c:pt idx="4413">
                  <c:v>0.37071262731481486</c:v>
                </c:pt>
                <c:pt idx="4414">
                  <c:v>0.37071859953703701</c:v>
                </c:pt>
                <c:pt idx="4415">
                  <c:v>0.37072438657407408</c:v>
                </c:pt>
                <c:pt idx="4416">
                  <c:v>0.37073035879629629</c:v>
                </c:pt>
                <c:pt idx="4417">
                  <c:v>0.37073631944444446</c:v>
                </c:pt>
                <c:pt idx="4418">
                  <c:v>0.37074247685185185</c:v>
                </c:pt>
                <c:pt idx="4419">
                  <c:v>0.37074843750000003</c:v>
                </c:pt>
                <c:pt idx="4420">
                  <c:v>0.37075459490740742</c:v>
                </c:pt>
                <c:pt idx="4421">
                  <c:v>0.37076038194444444</c:v>
                </c:pt>
                <c:pt idx="4422">
                  <c:v>0.3707665277777778</c:v>
                </c:pt>
                <c:pt idx="4423">
                  <c:v>0.37077231481481482</c:v>
                </c:pt>
                <c:pt idx="4424">
                  <c:v>0.37077828703703702</c:v>
                </c:pt>
                <c:pt idx="4425">
                  <c:v>0.37078407407407404</c:v>
                </c:pt>
                <c:pt idx="4426">
                  <c:v>0.37079003472222222</c:v>
                </c:pt>
                <c:pt idx="4427">
                  <c:v>0.37079582175925929</c:v>
                </c:pt>
                <c:pt idx="4428">
                  <c:v>0.37080197916666663</c:v>
                </c:pt>
                <c:pt idx="4429">
                  <c:v>0.3708077662037037</c:v>
                </c:pt>
                <c:pt idx="4430">
                  <c:v>0.37081372685185188</c:v>
                </c:pt>
                <c:pt idx="4431">
                  <c:v>0.37081951388888884</c:v>
                </c:pt>
                <c:pt idx="4432">
                  <c:v>0.37082530092592592</c:v>
                </c:pt>
                <c:pt idx="4433">
                  <c:v>0.37083127314814818</c:v>
                </c:pt>
                <c:pt idx="4434">
                  <c:v>0.37083869212962961</c:v>
                </c:pt>
                <c:pt idx="4435">
                  <c:v>0.37084465277777778</c:v>
                </c:pt>
                <c:pt idx="4436">
                  <c:v>0.37085062500000004</c:v>
                </c:pt>
                <c:pt idx="4437">
                  <c:v>0.37085641203703701</c:v>
                </c:pt>
                <c:pt idx="4438">
                  <c:v>0.37086238425925927</c:v>
                </c:pt>
                <c:pt idx="4439">
                  <c:v>0.37086817129629629</c:v>
                </c:pt>
                <c:pt idx="4440">
                  <c:v>0.37087413194444446</c:v>
                </c:pt>
                <c:pt idx="4441">
                  <c:v>0.37087991898148148</c:v>
                </c:pt>
                <c:pt idx="4442">
                  <c:v>0.37088589120370369</c:v>
                </c:pt>
                <c:pt idx="4443">
                  <c:v>0.37089167824074076</c:v>
                </c:pt>
                <c:pt idx="4444">
                  <c:v>0.37089765046296291</c:v>
                </c:pt>
                <c:pt idx="4445">
                  <c:v>0.37090343749999999</c:v>
                </c:pt>
                <c:pt idx="4446">
                  <c:v>0.37090939814814816</c:v>
                </c:pt>
                <c:pt idx="4447">
                  <c:v>0.37091518518518524</c:v>
                </c:pt>
                <c:pt idx="4448">
                  <c:v>0.37092115740740739</c:v>
                </c:pt>
                <c:pt idx="4449">
                  <c:v>0.37092694444444446</c:v>
                </c:pt>
                <c:pt idx="4450">
                  <c:v>0.37093327546296301</c:v>
                </c:pt>
                <c:pt idx="4451">
                  <c:v>0.37093942129629626</c:v>
                </c:pt>
                <c:pt idx="4452">
                  <c:v>0.37094556712962962</c:v>
                </c:pt>
                <c:pt idx="4453">
                  <c:v>0.37095172453703706</c:v>
                </c:pt>
                <c:pt idx="4454">
                  <c:v>0.37095768518518518</c:v>
                </c:pt>
                <c:pt idx="4455">
                  <c:v>0.3709634722222222</c:v>
                </c:pt>
                <c:pt idx="4456">
                  <c:v>0.37097107638888888</c:v>
                </c:pt>
                <c:pt idx="4457">
                  <c:v>0.3709768634259259</c:v>
                </c:pt>
                <c:pt idx="4458">
                  <c:v>0.37098282407407407</c:v>
                </c:pt>
                <c:pt idx="4459">
                  <c:v>0.37098861111111114</c:v>
                </c:pt>
                <c:pt idx="4460">
                  <c:v>0.3709946180555555</c:v>
                </c:pt>
                <c:pt idx="4461">
                  <c:v>0.37100040509259258</c:v>
                </c:pt>
                <c:pt idx="4462">
                  <c:v>0.37100637731481484</c:v>
                </c:pt>
                <c:pt idx="4463">
                  <c:v>0.37101216435185186</c:v>
                </c:pt>
                <c:pt idx="4464">
                  <c:v>0.37101812499999998</c:v>
                </c:pt>
                <c:pt idx="4465">
                  <c:v>0.37102391203703705</c:v>
                </c:pt>
                <c:pt idx="4466">
                  <c:v>0.37102988425925926</c:v>
                </c:pt>
                <c:pt idx="4467">
                  <c:v>0.37103567129629633</c:v>
                </c:pt>
                <c:pt idx="4468">
                  <c:v>0.37104164351851848</c:v>
                </c:pt>
                <c:pt idx="4469">
                  <c:v>0.37104743055555556</c:v>
                </c:pt>
                <c:pt idx="4470">
                  <c:v>0.37105339120370373</c:v>
                </c:pt>
                <c:pt idx="4471">
                  <c:v>0.37105917824074069</c:v>
                </c:pt>
                <c:pt idx="4472">
                  <c:v>0.37106515046296296</c:v>
                </c:pt>
                <c:pt idx="4473">
                  <c:v>0.37107093750000003</c:v>
                </c:pt>
                <c:pt idx="4474">
                  <c:v>0.37107690972222224</c:v>
                </c:pt>
                <c:pt idx="4475">
                  <c:v>0.37108287037037035</c:v>
                </c:pt>
                <c:pt idx="4476">
                  <c:v>0.37108900462962963</c:v>
                </c:pt>
                <c:pt idx="4477">
                  <c:v>0.37109496527777774</c:v>
                </c:pt>
                <c:pt idx="4478">
                  <c:v>0.37110112268518519</c:v>
                </c:pt>
                <c:pt idx="4479">
                  <c:v>0.37110871527777772</c:v>
                </c:pt>
                <c:pt idx="4480">
                  <c:v>0.3711145023148148</c:v>
                </c:pt>
                <c:pt idx="4481">
                  <c:v>0.37112028935185187</c:v>
                </c:pt>
                <c:pt idx="4482">
                  <c:v>0.37112626157407408</c:v>
                </c:pt>
                <c:pt idx="4483">
                  <c:v>0.3711320486111111</c:v>
                </c:pt>
                <c:pt idx="4484">
                  <c:v>0.37113800925925927</c:v>
                </c:pt>
                <c:pt idx="4485">
                  <c:v>0.37114379629629629</c:v>
                </c:pt>
                <c:pt idx="4486">
                  <c:v>0.37114976851851855</c:v>
                </c:pt>
                <c:pt idx="4487">
                  <c:v>0.37115555555555552</c:v>
                </c:pt>
                <c:pt idx="4488">
                  <c:v>0.37116152777777778</c:v>
                </c:pt>
                <c:pt idx="4489">
                  <c:v>0.37116731481481485</c:v>
                </c:pt>
                <c:pt idx="4490">
                  <c:v>0.37117327546296291</c:v>
                </c:pt>
                <c:pt idx="4491">
                  <c:v>0.37117906249999999</c:v>
                </c:pt>
                <c:pt idx="4492">
                  <c:v>0.37118503472222225</c:v>
                </c:pt>
                <c:pt idx="4493">
                  <c:v>0.37119082175925927</c:v>
                </c:pt>
                <c:pt idx="4494">
                  <c:v>0.37119679398148148</c:v>
                </c:pt>
                <c:pt idx="4495">
                  <c:v>0.3712025810185185</c:v>
                </c:pt>
                <c:pt idx="4496">
                  <c:v>0.37120854166666667</c:v>
                </c:pt>
                <c:pt idx="4497">
                  <c:v>0.37121432870370369</c:v>
                </c:pt>
                <c:pt idx="4498">
                  <c:v>0.37122030092592589</c:v>
                </c:pt>
                <c:pt idx="4499">
                  <c:v>0.37122608796296297</c:v>
                </c:pt>
                <c:pt idx="4500">
                  <c:v>0.37123206018518523</c:v>
                </c:pt>
                <c:pt idx="4501">
                  <c:v>0.37123946759259258</c:v>
                </c:pt>
                <c:pt idx="4502">
                  <c:v>0.37124525462962965</c:v>
                </c:pt>
                <c:pt idx="4503">
                  <c:v>0.37125104166666661</c:v>
                </c:pt>
                <c:pt idx="4504">
                  <c:v>0.37125701388888888</c:v>
                </c:pt>
                <c:pt idx="4505">
                  <c:v>0.37126280092592595</c:v>
                </c:pt>
                <c:pt idx="4506">
                  <c:v>0.37126877314814816</c:v>
                </c:pt>
                <c:pt idx="4507">
                  <c:v>0.37127473379629627</c:v>
                </c:pt>
                <c:pt idx="4508">
                  <c:v>0.37128089120370372</c:v>
                </c:pt>
                <c:pt idx="4509">
                  <c:v>0.37128739583333337</c:v>
                </c:pt>
                <c:pt idx="4510">
                  <c:v>0.37129354166666667</c:v>
                </c:pt>
                <c:pt idx="4511">
                  <c:v>0.37129951388888888</c:v>
                </c:pt>
                <c:pt idx="4512">
                  <c:v>0.37130565972222224</c:v>
                </c:pt>
                <c:pt idx="4513">
                  <c:v>0.37131163194444444</c:v>
                </c:pt>
                <c:pt idx="4514">
                  <c:v>0.37131760416666665</c:v>
                </c:pt>
                <c:pt idx="4515">
                  <c:v>0.37132375000000001</c:v>
                </c:pt>
                <c:pt idx="4516">
                  <c:v>0.37132953703703703</c:v>
                </c:pt>
                <c:pt idx="4517">
                  <c:v>0.37133568287037039</c:v>
                </c:pt>
                <c:pt idx="4518">
                  <c:v>0.37134146990740741</c:v>
                </c:pt>
                <c:pt idx="4519">
                  <c:v>0.37134761574074071</c:v>
                </c:pt>
                <c:pt idx="4520">
                  <c:v>0.37135341435185182</c:v>
                </c:pt>
                <c:pt idx="4521">
                  <c:v>0.37135920138888889</c:v>
                </c:pt>
                <c:pt idx="4522">
                  <c:v>0.37136516203703707</c:v>
                </c:pt>
                <c:pt idx="4523">
                  <c:v>0.3713725810185185</c:v>
                </c:pt>
                <c:pt idx="4524">
                  <c:v>0.37137850694444441</c:v>
                </c:pt>
                <c:pt idx="4525">
                  <c:v>0.37138447916666667</c:v>
                </c:pt>
                <c:pt idx="4526">
                  <c:v>0.37139026620370369</c:v>
                </c:pt>
                <c:pt idx="4527">
                  <c:v>0.37139623842592595</c:v>
                </c:pt>
                <c:pt idx="4528">
                  <c:v>0.37140201388888888</c:v>
                </c:pt>
                <c:pt idx="4529">
                  <c:v>0.37140798611111109</c:v>
                </c:pt>
                <c:pt idx="4530">
                  <c:v>0.37141377314814816</c:v>
                </c:pt>
                <c:pt idx="4531">
                  <c:v>0.37141974537037042</c:v>
                </c:pt>
                <c:pt idx="4532">
                  <c:v>0.37142553240740739</c:v>
                </c:pt>
                <c:pt idx="4533">
                  <c:v>0.37143149305555556</c:v>
                </c:pt>
                <c:pt idx="4534">
                  <c:v>0.37143728009259264</c:v>
                </c:pt>
                <c:pt idx="4535">
                  <c:v>0.37144325231481479</c:v>
                </c:pt>
                <c:pt idx="4536">
                  <c:v>0.37144903935185186</c:v>
                </c:pt>
                <c:pt idx="4537">
                  <c:v>0.37145501157407407</c:v>
                </c:pt>
                <c:pt idx="4538">
                  <c:v>0.37146079861111114</c:v>
                </c:pt>
                <c:pt idx="4539">
                  <c:v>0.37146675925925926</c:v>
                </c:pt>
                <c:pt idx="4540">
                  <c:v>0.37147254629629628</c:v>
                </c:pt>
                <c:pt idx="4541">
                  <c:v>0.37147870370370373</c:v>
                </c:pt>
                <c:pt idx="4542">
                  <c:v>0.37148466435185185</c:v>
                </c:pt>
                <c:pt idx="4543">
                  <c:v>0.37149063657407405</c:v>
                </c:pt>
                <c:pt idx="4544">
                  <c:v>0.37149660879629631</c:v>
                </c:pt>
                <c:pt idx="4545">
                  <c:v>0.37150438657407409</c:v>
                </c:pt>
                <c:pt idx="4546">
                  <c:v>0.37151017361111111</c:v>
                </c:pt>
                <c:pt idx="4547">
                  <c:v>0.37151613425925922</c:v>
                </c:pt>
                <c:pt idx="4548">
                  <c:v>0.3715219212962963</c:v>
                </c:pt>
                <c:pt idx="4549">
                  <c:v>0.3715278935185185</c:v>
                </c:pt>
                <c:pt idx="4550">
                  <c:v>0.37153368055555558</c:v>
                </c:pt>
                <c:pt idx="4551">
                  <c:v>0.37153965277777773</c:v>
                </c:pt>
                <c:pt idx="4552">
                  <c:v>0.37154539351851851</c:v>
                </c:pt>
                <c:pt idx="4553">
                  <c:v>0.37155153935185187</c:v>
                </c:pt>
                <c:pt idx="4554">
                  <c:v>0.37155732638888889</c:v>
                </c:pt>
                <c:pt idx="4555">
                  <c:v>0.37156347222222225</c:v>
                </c:pt>
                <c:pt idx="4556">
                  <c:v>0.37156925925925927</c:v>
                </c:pt>
                <c:pt idx="4557">
                  <c:v>0.37157523148148147</c:v>
                </c:pt>
                <c:pt idx="4558">
                  <c:v>0.37158101851851849</c:v>
                </c:pt>
                <c:pt idx="4559">
                  <c:v>0.37158699074074075</c:v>
                </c:pt>
                <c:pt idx="4560">
                  <c:v>0.37159277777777783</c:v>
                </c:pt>
                <c:pt idx="4561">
                  <c:v>0.37159873842592589</c:v>
                </c:pt>
                <c:pt idx="4562">
                  <c:v>0.37160452546296296</c:v>
                </c:pt>
                <c:pt idx="4563">
                  <c:v>0.37161049768518523</c:v>
                </c:pt>
                <c:pt idx="4564">
                  <c:v>0.37161628472222219</c:v>
                </c:pt>
                <c:pt idx="4565">
                  <c:v>0.37162225694444445</c:v>
                </c:pt>
                <c:pt idx="4566">
                  <c:v>0.37162804398148147</c:v>
                </c:pt>
                <c:pt idx="4567">
                  <c:v>0.37163561342592594</c:v>
                </c:pt>
                <c:pt idx="4568">
                  <c:v>0.37164140046296296</c:v>
                </c:pt>
                <c:pt idx="4569">
                  <c:v>0.37164737268518522</c:v>
                </c:pt>
                <c:pt idx="4570">
                  <c:v>0.37165315972222218</c:v>
                </c:pt>
                <c:pt idx="4571">
                  <c:v>0.37165913194444444</c:v>
                </c:pt>
                <c:pt idx="4572">
                  <c:v>0.37166491898148152</c:v>
                </c:pt>
                <c:pt idx="4573">
                  <c:v>0.37167087962962958</c:v>
                </c:pt>
                <c:pt idx="4574">
                  <c:v>0.37167685185185184</c:v>
                </c:pt>
                <c:pt idx="4575">
                  <c:v>0.3716829976851852</c:v>
                </c:pt>
                <c:pt idx="4576">
                  <c:v>0.37168896990740746</c:v>
                </c:pt>
                <c:pt idx="4577">
                  <c:v>0.37169511574074071</c:v>
                </c:pt>
                <c:pt idx="4578">
                  <c:v>0.37170108796296297</c:v>
                </c:pt>
                <c:pt idx="4579">
                  <c:v>0.37170723379629633</c:v>
                </c:pt>
                <c:pt idx="4580">
                  <c:v>0.3717130208333333</c:v>
                </c:pt>
                <c:pt idx="4581">
                  <c:v>0.37171916666666666</c:v>
                </c:pt>
                <c:pt idx="4582">
                  <c:v>0.37172495370370373</c:v>
                </c:pt>
                <c:pt idx="4583">
                  <c:v>0.37173092592592588</c:v>
                </c:pt>
                <c:pt idx="4584">
                  <c:v>0.37173671296296296</c:v>
                </c:pt>
                <c:pt idx="4585">
                  <c:v>0.37174268518518522</c:v>
                </c:pt>
                <c:pt idx="4586">
                  <c:v>0.37174847222222224</c:v>
                </c:pt>
                <c:pt idx="4587">
                  <c:v>0.37175443287037035</c:v>
                </c:pt>
                <c:pt idx="4588">
                  <c:v>0.37176021990740743</c:v>
                </c:pt>
                <c:pt idx="4589">
                  <c:v>0.37176782407407405</c:v>
                </c:pt>
                <c:pt idx="4590">
                  <c:v>0.37177361111111112</c:v>
                </c:pt>
                <c:pt idx="4591">
                  <c:v>0.3717795717592593</c:v>
                </c:pt>
                <c:pt idx="4592">
                  <c:v>0.37178535879629626</c:v>
                </c:pt>
                <c:pt idx="4593">
                  <c:v>0.37179133101851852</c:v>
                </c:pt>
                <c:pt idx="4594">
                  <c:v>0.37179711805555554</c:v>
                </c:pt>
                <c:pt idx="4595">
                  <c:v>0.3718030902777778</c:v>
                </c:pt>
                <c:pt idx="4596">
                  <c:v>0.37180887731481477</c:v>
                </c:pt>
                <c:pt idx="4597">
                  <c:v>0.37181502314814813</c:v>
                </c:pt>
                <c:pt idx="4598">
                  <c:v>0.3718208101851852</c:v>
                </c:pt>
                <c:pt idx="4599">
                  <c:v>0.37182678240740735</c:v>
                </c:pt>
                <c:pt idx="4600">
                  <c:v>0.37183256944444443</c:v>
                </c:pt>
                <c:pt idx="4601">
                  <c:v>0.3718385300925926</c:v>
                </c:pt>
                <c:pt idx="4602">
                  <c:v>0.37184431712962968</c:v>
                </c:pt>
                <c:pt idx="4603">
                  <c:v>0.37185047453703701</c:v>
                </c:pt>
                <c:pt idx="4604">
                  <c:v>0.37185643518518519</c:v>
                </c:pt>
                <c:pt idx="4605">
                  <c:v>0.37186258101851855</c:v>
                </c:pt>
                <c:pt idx="4606">
                  <c:v>0.3718685532407407</c:v>
                </c:pt>
                <c:pt idx="4607">
                  <c:v>0.37187469907407406</c:v>
                </c:pt>
                <c:pt idx="4608">
                  <c:v>0.37188067129629632</c:v>
                </c:pt>
                <c:pt idx="4609">
                  <c:v>0.37188736111111109</c:v>
                </c:pt>
                <c:pt idx="4610">
                  <c:v>0.37189314814814817</c:v>
                </c:pt>
                <c:pt idx="4611">
                  <c:v>0.37189912037037037</c:v>
                </c:pt>
                <c:pt idx="4612">
                  <c:v>0.37190653935185186</c:v>
                </c:pt>
                <c:pt idx="4613">
                  <c:v>0.37191232638888888</c:v>
                </c:pt>
                <c:pt idx="4614">
                  <c:v>0.37191811342592596</c:v>
                </c:pt>
                <c:pt idx="4615">
                  <c:v>0.37192407407407407</c:v>
                </c:pt>
                <c:pt idx="4616">
                  <c:v>0.37192986111111109</c:v>
                </c:pt>
                <c:pt idx="4617">
                  <c:v>0.37193583333333335</c:v>
                </c:pt>
                <c:pt idx="4618">
                  <c:v>0.3719418055555555</c:v>
                </c:pt>
                <c:pt idx="4619">
                  <c:v>0.37194776620370368</c:v>
                </c:pt>
                <c:pt idx="4620">
                  <c:v>0.37195355324074075</c:v>
                </c:pt>
                <c:pt idx="4621">
                  <c:v>0.37195952546296301</c:v>
                </c:pt>
                <c:pt idx="4622">
                  <c:v>0.37196531249999998</c:v>
                </c:pt>
                <c:pt idx="4623">
                  <c:v>0.37197128472222224</c:v>
                </c:pt>
                <c:pt idx="4624">
                  <c:v>0.37197724537037041</c:v>
                </c:pt>
                <c:pt idx="4625">
                  <c:v>0.37198321759259256</c:v>
                </c:pt>
                <c:pt idx="4626">
                  <c:v>0.37198936342592592</c:v>
                </c:pt>
                <c:pt idx="4627">
                  <c:v>0.37199533564814818</c:v>
                </c:pt>
                <c:pt idx="4628">
                  <c:v>0.37200129629629625</c:v>
                </c:pt>
                <c:pt idx="4629">
                  <c:v>0.37200726851851851</c:v>
                </c:pt>
                <c:pt idx="4630">
                  <c:v>0.37201324074074077</c:v>
                </c:pt>
                <c:pt idx="4631">
                  <c:v>0.37201920138888894</c:v>
                </c:pt>
                <c:pt idx="4632">
                  <c:v>0.37202517361111109</c:v>
                </c:pt>
                <c:pt idx="4633">
                  <c:v>0.37203114583333335</c:v>
                </c:pt>
                <c:pt idx="4634">
                  <c:v>0.37203873842592589</c:v>
                </c:pt>
                <c:pt idx="4635">
                  <c:v>0.37204471064814815</c:v>
                </c:pt>
                <c:pt idx="4636">
                  <c:v>0.37205067129629632</c:v>
                </c:pt>
                <c:pt idx="4637">
                  <c:v>0.37205645833333328</c:v>
                </c:pt>
                <c:pt idx="4638">
                  <c:v>0.37206243055555555</c:v>
                </c:pt>
                <c:pt idx="4639">
                  <c:v>0.37206821759259262</c:v>
                </c:pt>
                <c:pt idx="4640">
                  <c:v>0.37207418981481483</c:v>
                </c:pt>
                <c:pt idx="4641">
                  <c:v>0.37207997685185185</c:v>
                </c:pt>
                <c:pt idx="4642">
                  <c:v>0.37208576388888887</c:v>
                </c:pt>
                <c:pt idx="4643">
                  <c:v>0.37209172453703704</c:v>
                </c:pt>
                <c:pt idx="4644">
                  <c:v>0.37209766203703704</c:v>
                </c:pt>
                <c:pt idx="4645">
                  <c:v>0.37210344907407406</c:v>
                </c:pt>
                <c:pt idx="4646">
                  <c:v>0.37210942129629632</c:v>
                </c:pt>
                <c:pt idx="4647">
                  <c:v>0.37211520833333328</c:v>
                </c:pt>
                <c:pt idx="4648">
                  <c:v>0.37212116898148145</c:v>
                </c:pt>
                <c:pt idx="4649">
                  <c:v>0.37212695601851853</c:v>
                </c:pt>
                <c:pt idx="4650">
                  <c:v>0.37213292824074079</c:v>
                </c:pt>
                <c:pt idx="4651">
                  <c:v>0.37213871527777775</c:v>
                </c:pt>
                <c:pt idx="4652">
                  <c:v>0.37214468750000002</c:v>
                </c:pt>
                <c:pt idx="4653">
                  <c:v>0.37215047453703703</c:v>
                </c:pt>
                <c:pt idx="4654">
                  <c:v>0.37215643518518515</c:v>
                </c:pt>
                <c:pt idx="4655">
                  <c:v>0.37216223379629626</c:v>
                </c:pt>
                <c:pt idx="4656">
                  <c:v>0.37216964120370372</c:v>
                </c:pt>
                <c:pt idx="4657">
                  <c:v>0.37217561342592592</c:v>
                </c:pt>
                <c:pt idx="4658">
                  <c:v>0.37218175925925928</c:v>
                </c:pt>
                <c:pt idx="4659">
                  <c:v>0.37218752314814818</c:v>
                </c:pt>
                <c:pt idx="4660">
                  <c:v>0.37219368055555552</c:v>
                </c:pt>
                <c:pt idx="4661">
                  <c:v>0.37219946759259259</c:v>
                </c:pt>
                <c:pt idx="4662">
                  <c:v>0.37220542824074077</c:v>
                </c:pt>
                <c:pt idx="4663">
                  <c:v>0.37221121527777773</c:v>
                </c:pt>
                <c:pt idx="4664">
                  <c:v>0.37221718749999999</c:v>
                </c:pt>
                <c:pt idx="4665">
                  <c:v>0.37222297453703707</c:v>
                </c:pt>
                <c:pt idx="4666">
                  <c:v>0.37222912037037043</c:v>
                </c:pt>
                <c:pt idx="4667">
                  <c:v>0.37223490740740739</c:v>
                </c:pt>
                <c:pt idx="4668">
                  <c:v>0.37224087962962965</c:v>
                </c:pt>
                <c:pt idx="4669">
                  <c:v>0.37224666666666667</c:v>
                </c:pt>
                <c:pt idx="4670">
                  <c:v>0.37225263888888888</c:v>
                </c:pt>
                <c:pt idx="4671">
                  <c:v>0.3722584259259259</c:v>
                </c:pt>
                <c:pt idx="4672">
                  <c:v>0.37226438657407407</c:v>
                </c:pt>
                <c:pt idx="4673">
                  <c:v>0.37227017361111114</c:v>
                </c:pt>
                <c:pt idx="4674">
                  <c:v>0.37227614583333329</c:v>
                </c:pt>
                <c:pt idx="4675">
                  <c:v>0.37228193287037037</c:v>
                </c:pt>
                <c:pt idx="4676">
                  <c:v>0.37228790509259263</c:v>
                </c:pt>
                <c:pt idx="4677">
                  <c:v>0.37229369212962959</c:v>
                </c:pt>
                <c:pt idx="4678">
                  <c:v>0.37230128472222224</c:v>
                </c:pt>
                <c:pt idx="4679">
                  <c:v>0.37230707175925931</c:v>
                </c:pt>
                <c:pt idx="4680">
                  <c:v>0.37231304398148146</c:v>
                </c:pt>
                <c:pt idx="4681">
                  <c:v>0.37231883101851854</c:v>
                </c:pt>
                <c:pt idx="4682">
                  <c:v>0.37232479166666671</c:v>
                </c:pt>
                <c:pt idx="4683">
                  <c:v>0.37233076388888886</c:v>
                </c:pt>
                <c:pt idx="4684">
                  <c:v>0.37233690972222222</c:v>
                </c:pt>
                <c:pt idx="4685">
                  <c:v>0.37234288194444448</c:v>
                </c:pt>
                <c:pt idx="4686">
                  <c:v>0.37234902777777773</c:v>
                </c:pt>
                <c:pt idx="4687">
                  <c:v>0.37235499999999999</c:v>
                </c:pt>
                <c:pt idx="4688">
                  <c:v>0.37236114583333335</c:v>
                </c:pt>
                <c:pt idx="4689">
                  <c:v>0.37236693287037032</c:v>
                </c:pt>
                <c:pt idx="4690">
                  <c:v>0.37237307870370367</c:v>
                </c:pt>
                <c:pt idx="4691">
                  <c:v>0.37237886574074075</c:v>
                </c:pt>
                <c:pt idx="4692">
                  <c:v>0.37238483796296301</c:v>
                </c:pt>
                <c:pt idx="4693">
                  <c:v>0.37239062499999998</c:v>
                </c:pt>
                <c:pt idx="4694">
                  <c:v>0.37239659722222224</c:v>
                </c:pt>
                <c:pt idx="4695">
                  <c:v>0.37240238425925926</c:v>
                </c:pt>
                <c:pt idx="4696">
                  <c:v>0.37240834490740737</c:v>
                </c:pt>
                <c:pt idx="4697">
                  <c:v>0.37241413194444445</c:v>
                </c:pt>
                <c:pt idx="4698">
                  <c:v>0.37242010416666665</c:v>
                </c:pt>
                <c:pt idx="4699">
                  <c:v>0.37242589120370373</c:v>
                </c:pt>
                <c:pt idx="4700">
                  <c:v>0.37243348379629632</c:v>
                </c:pt>
                <c:pt idx="4701">
                  <c:v>0.37243927083333334</c:v>
                </c:pt>
                <c:pt idx="4702">
                  <c:v>0.37244542824074073</c:v>
                </c:pt>
                <c:pt idx="4703">
                  <c:v>0.37245121527777775</c:v>
                </c:pt>
                <c:pt idx="4704">
                  <c:v>0.37245717592592592</c:v>
                </c:pt>
                <c:pt idx="4705">
                  <c:v>0.372462962962963</c:v>
                </c:pt>
                <c:pt idx="4706">
                  <c:v>0.37246893518518515</c:v>
                </c:pt>
                <c:pt idx="4707">
                  <c:v>0.37247472222222222</c:v>
                </c:pt>
                <c:pt idx="4708">
                  <c:v>0.37248069444444448</c:v>
                </c:pt>
                <c:pt idx="4709">
                  <c:v>0.37248648148148145</c:v>
                </c:pt>
                <c:pt idx="4710">
                  <c:v>0.37249244212962962</c:v>
                </c:pt>
                <c:pt idx="4711">
                  <c:v>0.37249822916666669</c:v>
                </c:pt>
                <c:pt idx="4712">
                  <c:v>0.3725042013888889</c:v>
                </c:pt>
                <c:pt idx="4713">
                  <c:v>0.37250998842592592</c:v>
                </c:pt>
                <c:pt idx="4714">
                  <c:v>0.37251596064814813</c:v>
                </c:pt>
                <c:pt idx="4715">
                  <c:v>0.3725219212962963</c:v>
                </c:pt>
                <c:pt idx="4716">
                  <c:v>0.37252807870370369</c:v>
                </c:pt>
                <c:pt idx="4717">
                  <c:v>0.37253403935185186</c:v>
                </c:pt>
                <c:pt idx="4718">
                  <c:v>0.37254018518518522</c:v>
                </c:pt>
                <c:pt idx="4719">
                  <c:v>0.37254615740740737</c:v>
                </c:pt>
                <c:pt idx="4720">
                  <c:v>0.37255230324074073</c:v>
                </c:pt>
                <c:pt idx="4721">
                  <c:v>0.37255809027777781</c:v>
                </c:pt>
                <c:pt idx="4722">
                  <c:v>0.37256586805555553</c:v>
                </c:pt>
                <c:pt idx="4723">
                  <c:v>0.37257184027777779</c:v>
                </c:pt>
                <c:pt idx="4724">
                  <c:v>0.37257781250000005</c:v>
                </c:pt>
                <c:pt idx="4725">
                  <c:v>0.37258359953703701</c:v>
                </c:pt>
                <c:pt idx="4726">
                  <c:v>0.37258956018518519</c:v>
                </c:pt>
                <c:pt idx="4727">
                  <c:v>0.37259534722222226</c:v>
                </c:pt>
                <c:pt idx="4728">
                  <c:v>0.37260131944444441</c:v>
                </c:pt>
                <c:pt idx="4729">
                  <c:v>0.37260710648148149</c:v>
                </c:pt>
                <c:pt idx="4730">
                  <c:v>0.37261307870370369</c:v>
                </c:pt>
                <c:pt idx="4731">
                  <c:v>0.37261886574074077</c:v>
                </c:pt>
                <c:pt idx="4732">
                  <c:v>0.37262482638888889</c:v>
                </c:pt>
                <c:pt idx="4733">
                  <c:v>0.37263061342592591</c:v>
                </c:pt>
                <c:pt idx="4734">
                  <c:v>0.37263658564814817</c:v>
                </c:pt>
                <c:pt idx="4735">
                  <c:v>0.37264237268518513</c:v>
                </c:pt>
                <c:pt idx="4736">
                  <c:v>0.37264835648148148</c:v>
                </c:pt>
                <c:pt idx="4737">
                  <c:v>0.3726541435185185</c:v>
                </c:pt>
                <c:pt idx="4738">
                  <c:v>0.37266011574074076</c:v>
                </c:pt>
                <c:pt idx="4739">
                  <c:v>0.37266590277777772</c:v>
                </c:pt>
                <c:pt idx="4740">
                  <c:v>0.37267187499999999</c:v>
                </c:pt>
                <c:pt idx="4741">
                  <c:v>0.37267766203703706</c:v>
                </c:pt>
                <c:pt idx="4742">
                  <c:v>0.37268362268518523</c:v>
                </c:pt>
                <c:pt idx="4743">
                  <c:v>0.37268978009259257</c:v>
                </c:pt>
                <c:pt idx="4744">
                  <c:v>0.37269592592592593</c:v>
                </c:pt>
                <c:pt idx="4745">
                  <c:v>0.37270351851851852</c:v>
                </c:pt>
                <c:pt idx="4746">
                  <c:v>0.37270930555555554</c:v>
                </c:pt>
                <c:pt idx="4747">
                  <c:v>0.37271509259259261</c:v>
                </c:pt>
                <c:pt idx="4748">
                  <c:v>0.37272106481481476</c:v>
                </c:pt>
                <c:pt idx="4749">
                  <c:v>0.37272685185185184</c:v>
                </c:pt>
                <c:pt idx="4750">
                  <c:v>0.3727328240740741</c:v>
                </c:pt>
                <c:pt idx="4751">
                  <c:v>0.37273840277777781</c:v>
                </c:pt>
                <c:pt idx="4752">
                  <c:v>0.37274437499999996</c:v>
                </c:pt>
                <c:pt idx="4753">
                  <c:v>0.37275016203703704</c:v>
                </c:pt>
                <c:pt idx="4754">
                  <c:v>0.37275612268518521</c:v>
                </c:pt>
                <c:pt idx="4755">
                  <c:v>0.37276209490740736</c:v>
                </c:pt>
                <c:pt idx="4756">
                  <c:v>0.37276788194444443</c:v>
                </c:pt>
                <c:pt idx="4757">
                  <c:v>0.37277366898148151</c:v>
                </c:pt>
                <c:pt idx="4758">
                  <c:v>0.37277964120370372</c:v>
                </c:pt>
                <c:pt idx="4759">
                  <c:v>0.37278560185185183</c:v>
                </c:pt>
                <c:pt idx="4760">
                  <c:v>0.37279140046296294</c:v>
                </c:pt>
                <c:pt idx="4761">
                  <c:v>0.37279717592592593</c:v>
                </c:pt>
                <c:pt idx="4762">
                  <c:v>0.37280314814814813</c:v>
                </c:pt>
                <c:pt idx="4763">
                  <c:v>0.37280893518518515</c:v>
                </c:pt>
                <c:pt idx="4764">
                  <c:v>0.37281490740740741</c:v>
                </c:pt>
                <c:pt idx="4765">
                  <c:v>0.37282069444444449</c:v>
                </c:pt>
                <c:pt idx="4766">
                  <c:v>0.37282665509259255</c:v>
                </c:pt>
                <c:pt idx="4767">
                  <c:v>0.3728340740740741</c:v>
                </c:pt>
                <c:pt idx="4768">
                  <c:v>0.37284004629629625</c:v>
                </c:pt>
                <c:pt idx="4769">
                  <c:v>0.37284637731481479</c:v>
                </c:pt>
                <c:pt idx="4770">
                  <c:v>0.37285216435185187</c:v>
                </c:pt>
                <c:pt idx="4771">
                  <c:v>0.37285831018518517</c:v>
                </c:pt>
                <c:pt idx="4772">
                  <c:v>0.37286427083333334</c:v>
                </c:pt>
                <c:pt idx="4773">
                  <c:v>0.37287042824074074</c:v>
                </c:pt>
                <c:pt idx="4774">
                  <c:v>0.37287621527777781</c:v>
                </c:pt>
                <c:pt idx="4775">
                  <c:v>0.37288236111111112</c:v>
                </c:pt>
                <c:pt idx="4776">
                  <c:v>0.37288814814814814</c:v>
                </c:pt>
                <c:pt idx="4777">
                  <c:v>0.37289429398148149</c:v>
                </c:pt>
                <c:pt idx="4778">
                  <c:v>0.37290008101851851</c:v>
                </c:pt>
                <c:pt idx="4779">
                  <c:v>0.37290623842592591</c:v>
                </c:pt>
                <c:pt idx="4780">
                  <c:v>0.37291202546296298</c:v>
                </c:pt>
                <c:pt idx="4781">
                  <c:v>0.3729179861111111</c:v>
                </c:pt>
                <c:pt idx="4782">
                  <c:v>0.37292377314814812</c:v>
                </c:pt>
                <c:pt idx="4783">
                  <c:v>0.37292993055555557</c:v>
                </c:pt>
                <c:pt idx="4784">
                  <c:v>0.37293571759259264</c:v>
                </c:pt>
                <c:pt idx="4785">
                  <c:v>0.37294186342592589</c:v>
                </c:pt>
                <c:pt idx="4786">
                  <c:v>0.37294765046296297</c:v>
                </c:pt>
                <c:pt idx="4787">
                  <c:v>0.37295379629629632</c:v>
                </c:pt>
                <c:pt idx="4788">
                  <c:v>0.37295958333333329</c:v>
                </c:pt>
                <c:pt idx="4789">
                  <c:v>0.37296718750000002</c:v>
                </c:pt>
                <c:pt idx="4790">
                  <c:v>0.37297297453703698</c:v>
                </c:pt>
                <c:pt idx="4791">
                  <c:v>0.37297893518518516</c:v>
                </c:pt>
                <c:pt idx="4792">
                  <c:v>0.37298490740740742</c:v>
                </c:pt>
                <c:pt idx="4793">
                  <c:v>0.37299086805555559</c:v>
                </c:pt>
                <c:pt idx="4794">
                  <c:v>0.37299684027777774</c:v>
                </c:pt>
                <c:pt idx="4795">
                  <c:v>0.3730029861111111</c:v>
                </c:pt>
                <c:pt idx="4796">
                  <c:v>0.37300877314814818</c:v>
                </c:pt>
                <c:pt idx="4797">
                  <c:v>0.37301493055555551</c:v>
                </c:pt>
                <c:pt idx="4798">
                  <c:v>0.37302071759259259</c:v>
                </c:pt>
                <c:pt idx="4799">
                  <c:v>0.37302686342592595</c:v>
                </c:pt>
                <c:pt idx="4800">
                  <c:v>0.3730328356481481</c:v>
                </c:pt>
                <c:pt idx="4801">
                  <c:v>0.37303916666666664</c:v>
                </c:pt>
                <c:pt idx="4802">
                  <c:v>0.37304512731481482</c:v>
                </c:pt>
                <c:pt idx="4803">
                  <c:v>0.37305109953703702</c:v>
                </c:pt>
                <c:pt idx="4804">
                  <c:v>0.37305688657407404</c:v>
                </c:pt>
                <c:pt idx="4805">
                  <c:v>0.3730628587962963</c:v>
                </c:pt>
                <c:pt idx="4806">
                  <c:v>0.37306864583333338</c:v>
                </c:pt>
                <c:pt idx="4807">
                  <c:v>0.37307460648148144</c:v>
                </c:pt>
                <c:pt idx="4808">
                  <c:v>0.37308039351851852</c:v>
                </c:pt>
                <c:pt idx="4809">
                  <c:v>0.37308636574074078</c:v>
                </c:pt>
                <c:pt idx="4810">
                  <c:v>0.37309215277777774</c:v>
                </c:pt>
                <c:pt idx="4811">
                  <c:v>0.37309957175925929</c:v>
                </c:pt>
                <c:pt idx="4812">
                  <c:v>0.37310553240740746</c:v>
                </c:pt>
                <c:pt idx="4813">
                  <c:v>0.37311150462962961</c:v>
                </c:pt>
                <c:pt idx="4814">
                  <c:v>0.37311729166666668</c:v>
                </c:pt>
                <c:pt idx="4815">
                  <c:v>0.37312325231481486</c:v>
                </c:pt>
                <c:pt idx="4816">
                  <c:v>0.37312905092592591</c:v>
                </c:pt>
                <c:pt idx="4817">
                  <c:v>0.37313501157407408</c:v>
                </c:pt>
                <c:pt idx="4818">
                  <c:v>0.3731407986111111</c:v>
                </c:pt>
                <c:pt idx="4819">
                  <c:v>0.37314677083333336</c:v>
                </c:pt>
                <c:pt idx="4820">
                  <c:v>0.37315255787037033</c:v>
                </c:pt>
                <c:pt idx="4821">
                  <c:v>0.3731585185185185</c:v>
                </c:pt>
                <c:pt idx="4822">
                  <c:v>0.37316431712962966</c:v>
                </c:pt>
                <c:pt idx="4823">
                  <c:v>0.37317027777777773</c:v>
                </c:pt>
                <c:pt idx="4824">
                  <c:v>0.3731760648148148</c:v>
                </c:pt>
                <c:pt idx="4825">
                  <c:v>0.37318203703703706</c:v>
                </c:pt>
                <c:pt idx="4826">
                  <c:v>0.37318799768518524</c:v>
                </c:pt>
                <c:pt idx="4827">
                  <c:v>0.37319386574074076</c:v>
                </c:pt>
                <c:pt idx="4828">
                  <c:v>0.37319982638888888</c:v>
                </c:pt>
                <c:pt idx="4829">
                  <c:v>0.37320597222222224</c:v>
                </c:pt>
                <c:pt idx="4830">
                  <c:v>0.37321175925925926</c:v>
                </c:pt>
                <c:pt idx="4831">
                  <c:v>0.37321791666666665</c:v>
                </c:pt>
                <c:pt idx="4832">
                  <c:v>0.37322370370370367</c:v>
                </c:pt>
                <c:pt idx="4833">
                  <c:v>0.3732314814814815</c:v>
                </c:pt>
                <c:pt idx="4834">
                  <c:v>0.37323726851851852</c:v>
                </c:pt>
                <c:pt idx="4835">
                  <c:v>0.37324322916666669</c:v>
                </c:pt>
                <c:pt idx="4836">
                  <c:v>0.3732490277777778</c:v>
                </c:pt>
                <c:pt idx="4837">
                  <c:v>0.37325498842592592</c:v>
                </c:pt>
                <c:pt idx="4838">
                  <c:v>0.37326077546296293</c:v>
                </c:pt>
                <c:pt idx="4839">
                  <c:v>0.3732667476851852</c:v>
                </c:pt>
                <c:pt idx="4840">
                  <c:v>0.37327253472222227</c:v>
                </c:pt>
                <c:pt idx="4841">
                  <c:v>0.37327849537037033</c:v>
                </c:pt>
                <c:pt idx="4842">
                  <c:v>0.37328428240740741</c:v>
                </c:pt>
                <c:pt idx="4843">
                  <c:v>0.3732900578703704</c:v>
                </c:pt>
                <c:pt idx="4844">
                  <c:v>0.37329584490740736</c:v>
                </c:pt>
                <c:pt idx="4845">
                  <c:v>0.37330180555555553</c:v>
                </c:pt>
                <c:pt idx="4846">
                  <c:v>0.37330759259259261</c:v>
                </c:pt>
                <c:pt idx="4847">
                  <c:v>0.37331356481481487</c:v>
                </c:pt>
                <c:pt idx="4848">
                  <c:v>0.37331935185185183</c:v>
                </c:pt>
                <c:pt idx="4849">
                  <c:v>0.37332532407407409</c:v>
                </c:pt>
                <c:pt idx="4850">
                  <c:v>0.37333111111111111</c:v>
                </c:pt>
                <c:pt idx="4851">
                  <c:v>0.37333707175925923</c:v>
                </c:pt>
                <c:pt idx="4852">
                  <c:v>0.37334285879629631</c:v>
                </c:pt>
                <c:pt idx="4853">
                  <c:v>0.37334883101851851</c:v>
                </c:pt>
                <c:pt idx="4854">
                  <c:v>0.37335461805555559</c:v>
                </c:pt>
                <c:pt idx="4855">
                  <c:v>0.37336221064814817</c:v>
                </c:pt>
                <c:pt idx="4856">
                  <c:v>0.37336799768518519</c:v>
                </c:pt>
                <c:pt idx="4857">
                  <c:v>0.3733739699074074</c:v>
                </c:pt>
                <c:pt idx="4858">
                  <c:v>0.37337975694444442</c:v>
                </c:pt>
                <c:pt idx="4859">
                  <c:v>0.37338572916666668</c:v>
                </c:pt>
                <c:pt idx="4860">
                  <c:v>0.37339151620370375</c:v>
                </c:pt>
                <c:pt idx="4861">
                  <c:v>0.373397662037037</c:v>
                </c:pt>
                <c:pt idx="4862">
                  <c:v>0.37340344907407408</c:v>
                </c:pt>
                <c:pt idx="4863">
                  <c:v>0.37340959490740744</c:v>
                </c:pt>
                <c:pt idx="4864">
                  <c:v>0.37341556712962959</c:v>
                </c:pt>
                <c:pt idx="4865">
                  <c:v>0.37342171296296295</c:v>
                </c:pt>
                <c:pt idx="4866">
                  <c:v>0.37342768518518521</c:v>
                </c:pt>
                <c:pt idx="4867">
                  <c:v>0.37343383101851851</c:v>
                </c:pt>
                <c:pt idx="4868">
                  <c:v>0.37343980324074072</c:v>
                </c:pt>
                <c:pt idx="4869">
                  <c:v>0.37344594907407408</c:v>
                </c:pt>
                <c:pt idx="4870">
                  <c:v>0.3734517361111111</c:v>
                </c:pt>
                <c:pt idx="4871">
                  <c:v>0.37345788194444446</c:v>
                </c:pt>
                <c:pt idx="4872">
                  <c:v>0.37346366898148148</c:v>
                </c:pt>
                <c:pt idx="4873">
                  <c:v>0.37346982638888893</c:v>
                </c:pt>
                <c:pt idx="4874">
                  <c:v>0.37347561342592589</c:v>
                </c:pt>
                <c:pt idx="4875">
                  <c:v>0.37348175925925925</c:v>
                </c:pt>
                <c:pt idx="4876">
                  <c:v>0.37348754629629632</c:v>
                </c:pt>
                <c:pt idx="4877">
                  <c:v>0.3734953240740741</c:v>
                </c:pt>
                <c:pt idx="4878">
                  <c:v>0.37350111111111112</c:v>
                </c:pt>
                <c:pt idx="4879">
                  <c:v>0.37350725694444442</c:v>
                </c:pt>
                <c:pt idx="4880">
                  <c:v>0.3735130439814815</c:v>
                </c:pt>
                <c:pt idx="4881">
                  <c:v>0.37351920138888889</c:v>
                </c:pt>
                <c:pt idx="4882">
                  <c:v>0.37352516203703701</c:v>
                </c:pt>
                <c:pt idx="4883">
                  <c:v>0.37353130787037037</c:v>
                </c:pt>
                <c:pt idx="4884">
                  <c:v>0.37353728009259263</c:v>
                </c:pt>
                <c:pt idx="4885">
                  <c:v>0.37354342592592588</c:v>
                </c:pt>
                <c:pt idx="4886">
                  <c:v>0.37354939814814814</c:v>
                </c:pt>
                <c:pt idx="4887">
                  <c:v>0.3735555439814815</c:v>
                </c:pt>
                <c:pt idx="4888">
                  <c:v>0.37356133101851857</c:v>
                </c:pt>
                <c:pt idx="4889">
                  <c:v>0.37356747685185182</c:v>
                </c:pt>
                <c:pt idx="4890">
                  <c:v>0.3735732638888889</c:v>
                </c:pt>
                <c:pt idx="4891">
                  <c:v>0.37357942129629634</c:v>
                </c:pt>
                <c:pt idx="4892">
                  <c:v>0.37358520833333331</c:v>
                </c:pt>
                <c:pt idx="4893">
                  <c:v>0.37359135416666667</c:v>
                </c:pt>
                <c:pt idx="4894">
                  <c:v>0.37359714120370374</c:v>
                </c:pt>
                <c:pt idx="4895">
                  <c:v>0.37360328703703699</c:v>
                </c:pt>
                <c:pt idx="4896">
                  <c:v>0.37360907407407407</c:v>
                </c:pt>
                <c:pt idx="4897">
                  <c:v>0.37361523148148151</c:v>
                </c:pt>
                <c:pt idx="4898">
                  <c:v>0.37362119212962958</c:v>
                </c:pt>
                <c:pt idx="4899">
                  <c:v>0.3736289699074074</c:v>
                </c:pt>
                <c:pt idx="4900">
                  <c:v>0.37363475694444448</c:v>
                </c:pt>
                <c:pt idx="4901">
                  <c:v>0.37364091435185182</c:v>
                </c:pt>
                <c:pt idx="4902">
                  <c:v>0.37364687499999999</c:v>
                </c:pt>
                <c:pt idx="4903">
                  <c:v>0.37365302083333335</c:v>
                </c:pt>
                <c:pt idx="4904">
                  <c:v>0.37365899305555555</c:v>
                </c:pt>
                <c:pt idx="4905">
                  <c:v>0.37366513888888891</c:v>
                </c:pt>
                <c:pt idx="4906">
                  <c:v>0.37367111111111112</c:v>
                </c:pt>
                <c:pt idx="4907">
                  <c:v>0.37367725694444442</c:v>
                </c:pt>
                <c:pt idx="4908">
                  <c:v>0.37368322916666669</c:v>
                </c:pt>
                <c:pt idx="4909">
                  <c:v>0.37368937500000005</c:v>
                </c:pt>
                <c:pt idx="4910">
                  <c:v>0.3736953472222222</c:v>
                </c:pt>
                <c:pt idx="4911">
                  <c:v>0.37370149305555556</c:v>
                </c:pt>
                <c:pt idx="4912">
                  <c:v>0.37370746527777782</c:v>
                </c:pt>
                <c:pt idx="4913">
                  <c:v>0.37371361111111107</c:v>
                </c:pt>
                <c:pt idx="4914">
                  <c:v>0.37371939814814814</c:v>
                </c:pt>
                <c:pt idx="4915">
                  <c:v>0.3737255439814815</c:v>
                </c:pt>
                <c:pt idx="4916">
                  <c:v>0.37373133101851846</c:v>
                </c:pt>
                <c:pt idx="4917">
                  <c:v>0.37373766203703701</c:v>
                </c:pt>
                <c:pt idx="4918">
                  <c:v>0.37374344907407409</c:v>
                </c:pt>
                <c:pt idx="4919">
                  <c:v>0.37374956018518518</c:v>
                </c:pt>
                <c:pt idx="4920">
                  <c:v>0.3737553472222222</c:v>
                </c:pt>
                <c:pt idx="4921">
                  <c:v>0.37376312499999997</c:v>
                </c:pt>
                <c:pt idx="4922">
                  <c:v>0.37376891203703705</c:v>
                </c:pt>
                <c:pt idx="4923">
                  <c:v>0.37377506944444444</c:v>
                </c:pt>
                <c:pt idx="4924">
                  <c:v>0.37378103009259256</c:v>
                </c:pt>
                <c:pt idx="4925">
                  <c:v>0.37378718750000001</c:v>
                </c:pt>
                <c:pt idx="4926">
                  <c:v>0.37379314814814818</c:v>
                </c:pt>
                <c:pt idx="4927">
                  <c:v>0.37379929398148143</c:v>
                </c:pt>
                <c:pt idx="4928">
                  <c:v>0.37380526620370369</c:v>
                </c:pt>
                <c:pt idx="4929">
                  <c:v>0.37381141203703705</c:v>
                </c:pt>
                <c:pt idx="4930">
                  <c:v>0.37381738425925931</c:v>
                </c:pt>
                <c:pt idx="4931">
                  <c:v>0.37382353009259256</c:v>
                </c:pt>
                <c:pt idx="4932">
                  <c:v>0.37382950231481482</c:v>
                </c:pt>
                <c:pt idx="4933">
                  <c:v>0.37383564814814818</c:v>
                </c:pt>
                <c:pt idx="4934">
                  <c:v>0.37384157407407409</c:v>
                </c:pt>
                <c:pt idx="4935">
                  <c:v>0.37384771990740745</c:v>
                </c:pt>
                <c:pt idx="4936">
                  <c:v>0.37385350694444441</c:v>
                </c:pt>
                <c:pt idx="4937">
                  <c:v>0.37385966435185186</c:v>
                </c:pt>
                <c:pt idx="4938">
                  <c:v>0.37386545138888888</c:v>
                </c:pt>
                <c:pt idx="4939">
                  <c:v>0.37387159722222224</c:v>
                </c:pt>
                <c:pt idx="4940">
                  <c:v>0.37387738425925926</c:v>
                </c:pt>
                <c:pt idx="4941">
                  <c:v>0.37388335648148147</c:v>
                </c:pt>
                <c:pt idx="4942">
                  <c:v>0.37388914351851854</c:v>
                </c:pt>
                <c:pt idx="4943">
                  <c:v>0.37389673611111113</c:v>
                </c:pt>
                <c:pt idx="4944">
                  <c:v>0.37390252314814815</c:v>
                </c:pt>
                <c:pt idx="4945">
                  <c:v>0.37390848379629626</c:v>
                </c:pt>
                <c:pt idx="4946">
                  <c:v>0.37391428240740737</c:v>
                </c:pt>
                <c:pt idx="4947">
                  <c:v>0.37392024305555555</c:v>
                </c:pt>
                <c:pt idx="4948">
                  <c:v>0.37392621527777781</c:v>
                </c:pt>
                <c:pt idx="4949">
                  <c:v>0.37393236111111111</c:v>
                </c:pt>
                <c:pt idx="4950">
                  <c:v>0.37393814814814813</c:v>
                </c:pt>
                <c:pt idx="4951">
                  <c:v>0.37394430555555558</c:v>
                </c:pt>
                <c:pt idx="4952">
                  <c:v>0.37395008101851851</c:v>
                </c:pt>
                <c:pt idx="4953">
                  <c:v>0.3739562384259259</c:v>
                </c:pt>
                <c:pt idx="4954">
                  <c:v>0.37396219907407408</c:v>
                </c:pt>
                <c:pt idx="4955">
                  <c:v>0.37396835648148147</c:v>
                </c:pt>
                <c:pt idx="4956">
                  <c:v>0.37397414351851849</c:v>
                </c:pt>
                <c:pt idx="4957">
                  <c:v>0.37398028935185185</c:v>
                </c:pt>
                <c:pt idx="4958">
                  <c:v>0.37398626157407411</c:v>
                </c:pt>
                <c:pt idx="4959">
                  <c:v>0.37399204861111107</c:v>
                </c:pt>
                <c:pt idx="4960">
                  <c:v>0.37399800925925925</c:v>
                </c:pt>
                <c:pt idx="4961">
                  <c:v>0.37400379629629632</c:v>
                </c:pt>
                <c:pt idx="4962">
                  <c:v>0.37400976851851847</c:v>
                </c:pt>
                <c:pt idx="4963">
                  <c:v>0.37401574074074073</c:v>
                </c:pt>
                <c:pt idx="4964">
                  <c:v>0.37402314814814813</c:v>
                </c:pt>
                <c:pt idx="4965">
                  <c:v>0.37402912037037034</c:v>
                </c:pt>
                <c:pt idx="4966">
                  <c:v>0.37403490740740741</c:v>
                </c:pt>
                <c:pt idx="4967">
                  <c:v>0.37404086805555559</c:v>
                </c:pt>
                <c:pt idx="4968">
                  <c:v>0.37404666666666664</c:v>
                </c:pt>
                <c:pt idx="4969">
                  <c:v>0.37405262731481481</c:v>
                </c:pt>
                <c:pt idx="4970">
                  <c:v>0.37405859953703707</c:v>
                </c:pt>
                <c:pt idx="4971">
                  <c:v>0.37406438657407404</c:v>
                </c:pt>
                <c:pt idx="4972">
                  <c:v>0.3740705324074074</c:v>
                </c:pt>
                <c:pt idx="4973">
                  <c:v>0.37407631944444447</c:v>
                </c:pt>
                <c:pt idx="4974">
                  <c:v>0.37408229166666668</c:v>
                </c:pt>
                <c:pt idx="4975">
                  <c:v>0.3740880787037037</c:v>
                </c:pt>
                <c:pt idx="4976">
                  <c:v>0.37409386574074072</c:v>
                </c:pt>
                <c:pt idx="4977">
                  <c:v>0.37410001157407408</c:v>
                </c:pt>
                <c:pt idx="4978">
                  <c:v>0.37410598379629628</c:v>
                </c:pt>
                <c:pt idx="4979">
                  <c:v>0.37411212962962964</c:v>
                </c:pt>
                <c:pt idx="4980">
                  <c:v>0.37411810185185185</c:v>
                </c:pt>
                <c:pt idx="4981">
                  <c:v>0.37412424768518515</c:v>
                </c:pt>
                <c:pt idx="4982">
                  <c:v>0.37413021990740741</c:v>
                </c:pt>
                <c:pt idx="4983">
                  <c:v>0.37413781250000006</c:v>
                </c:pt>
                <c:pt idx="4984">
                  <c:v>0.37414378472222221</c:v>
                </c:pt>
                <c:pt idx="4985">
                  <c:v>0.37414957175925928</c:v>
                </c:pt>
                <c:pt idx="4986">
                  <c:v>0.37415553240740745</c:v>
                </c:pt>
                <c:pt idx="4987">
                  <c:v>0.37416131944444442</c:v>
                </c:pt>
                <c:pt idx="4988">
                  <c:v>0.37416729166666668</c:v>
                </c:pt>
                <c:pt idx="4989">
                  <c:v>0.37417326388888889</c:v>
                </c:pt>
                <c:pt idx="4990">
                  <c:v>0.37417905092592596</c:v>
                </c:pt>
                <c:pt idx="4991">
                  <c:v>0.37418501157407408</c:v>
                </c:pt>
                <c:pt idx="4992">
                  <c:v>0.3741907986111111</c:v>
                </c:pt>
                <c:pt idx="4993">
                  <c:v>0.37419695601851855</c:v>
                </c:pt>
                <c:pt idx="4994">
                  <c:v>0.37420274305555551</c:v>
                </c:pt>
                <c:pt idx="4995">
                  <c:v>0.37420888888888887</c:v>
                </c:pt>
                <c:pt idx="4996">
                  <c:v>0.37421484953703704</c:v>
                </c:pt>
                <c:pt idx="4997">
                  <c:v>0.37422064814814809</c:v>
                </c:pt>
                <c:pt idx="4998">
                  <c:v>0.37422660879629627</c:v>
                </c:pt>
                <c:pt idx="4999">
                  <c:v>0.37423239583333334</c:v>
                </c:pt>
                <c:pt idx="5000">
                  <c:v>0.3742383680555556</c:v>
                </c:pt>
                <c:pt idx="5001">
                  <c:v>0.37424432870370367</c:v>
                </c:pt>
                <c:pt idx="5002">
                  <c:v>0.37425174768518521</c:v>
                </c:pt>
                <c:pt idx="5003">
                  <c:v>0.37425771990740736</c:v>
                </c:pt>
                <c:pt idx="5004">
                  <c:v>0.37426368055555553</c:v>
                </c:pt>
                <c:pt idx="5005">
                  <c:v>0.37426983796296298</c:v>
                </c:pt>
                <c:pt idx="5006">
                  <c:v>0.37427562499999995</c:v>
                </c:pt>
                <c:pt idx="5007">
                  <c:v>0.3742817708333333</c:v>
                </c:pt>
                <c:pt idx="5008">
                  <c:v>0.37428774305555557</c:v>
                </c:pt>
                <c:pt idx="5009">
                  <c:v>0.37429353009259264</c:v>
                </c:pt>
                <c:pt idx="5010">
                  <c:v>0.37429951388888888</c:v>
                </c:pt>
                <c:pt idx="5011">
                  <c:v>0.3743053009259259</c:v>
                </c:pt>
                <c:pt idx="5012">
                  <c:v>0.37431144675925926</c:v>
                </c:pt>
                <c:pt idx="5013">
                  <c:v>0.37431740740740738</c:v>
                </c:pt>
                <c:pt idx="5014">
                  <c:v>0.37432356481481482</c:v>
                </c:pt>
                <c:pt idx="5015">
                  <c:v>0.37433006944444447</c:v>
                </c:pt>
                <c:pt idx="5016">
                  <c:v>0.37433604166666662</c:v>
                </c:pt>
                <c:pt idx="5017">
                  <c:v>0.37434218749999998</c:v>
                </c:pt>
                <c:pt idx="5018">
                  <c:v>0.37434797453703705</c:v>
                </c:pt>
                <c:pt idx="5019">
                  <c:v>0.37435413194444439</c:v>
                </c:pt>
                <c:pt idx="5020">
                  <c:v>0.37436009259259256</c:v>
                </c:pt>
                <c:pt idx="5021">
                  <c:v>0.37436751157407411</c:v>
                </c:pt>
                <c:pt idx="5022">
                  <c:v>0.37437365740740741</c:v>
                </c:pt>
                <c:pt idx="5023">
                  <c:v>0.37437980324074077</c:v>
                </c:pt>
                <c:pt idx="5024">
                  <c:v>0.37438577546296298</c:v>
                </c:pt>
                <c:pt idx="5025">
                  <c:v>0.37439133101851851</c:v>
                </c:pt>
                <c:pt idx="5026">
                  <c:v>0.37439748842592596</c:v>
                </c:pt>
                <c:pt idx="5027">
                  <c:v>0.37440344907407402</c:v>
                </c:pt>
                <c:pt idx="5028">
                  <c:v>0.3744092361111111</c:v>
                </c:pt>
                <c:pt idx="5029">
                  <c:v>0.37441539351851855</c:v>
                </c:pt>
                <c:pt idx="5030">
                  <c:v>0.37442118055555557</c:v>
                </c:pt>
                <c:pt idx="5031">
                  <c:v>0.37442732638888887</c:v>
                </c:pt>
                <c:pt idx="5032">
                  <c:v>0.37443329861111113</c:v>
                </c:pt>
                <c:pt idx="5033">
                  <c:v>0.37443944444444449</c:v>
                </c:pt>
                <c:pt idx="5034">
                  <c:v>0.37444541666666664</c:v>
                </c:pt>
                <c:pt idx="5035">
                  <c:v>0.37445120370370372</c:v>
                </c:pt>
                <c:pt idx="5036">
                  <c:v>0.37445734953703708</c:v>
                </c:pt>
                <c:pt idx="5037">
                  <c:v>0.37446331018518514</c:v>
                </c:pt>
                <c:pt idx="5038">
                  <c:v>0.37446946759259259</c:v>
                </c:pt>
                <c:pt idx="5039">
                  <c:v>0.37447542824074076</c:v>
                </c:pt>
                <c:pt idx="5040">
                  <c:v>0.37448284722222219</c:v>
                </c:pt>
                <c:pt idx="5041">
                  <c:v>0.37448881944444445</c:v>
                </c:pt>
                <c:pt idx="5042">
                  <c:v>0.37449460648148153</c:v>
                </c:pt>
                <c:pt idx="5043">
                  <c:v>0.37450075231481478</c:v>
                </c:pt>
                <c:pt idx="5044">
                  <c:v>0.37450672453703704</c:v>
                </c:pt>
                <c:pt idx="5045">
                  <c:v>0.3745128703703704</c:v>
                </c:pt>
                <c:pt idx="5046">
                  <c:v>0.3745190162037037</c:v>
                </c:pt>
                <c:pt idx="5047">
                  <c:v>0.37452498842592591</c:v>
                </c:pt>
                <c:pt idx="5048">
                  <c:v>0.37453113425925927</c:v>
                </c:pt>
                <c:pt idx="5049">
                  <c:v>0.37453710648148147</c:v>
                </c:pt>
                <c:pt idx="5050">
                  <c:v>0.37454325231481483</c:v>
                </c:pt>
                <c:pt idx="5051">
                  <c:v>0.37454903935185185</c:v>
                </c:pt>
                <c:pt idx="5052">
                  <c:v>0.37455518518518516</c:v>
                </c:pt>
                <c:pt idx="5053">
                  <c:v>0.37456115740740742</c:v>
                </c:pt>
                <c:pt idx="5054">
                  <c:v>0.37456694444444444</c:v>
                </c:pt>
                <c:pt idx="5055">
                  <c:v>0.37457309027777774</c:v>
                </c:pt>
                <c:pt idx="5056">
                  <c:v>0.37457887731481482</c:v>
                </c:pt>
                <c:pt idx="5057">
                  <c:v>0.37458503472222221</c:v>
                </c:pt>
                <c:pt idx="5058">
                  <c:v>0.37459099537037038</c:v>
                </c:pt>
                <c:pt idx="5059">
                  <c:v>0.37459858796296297</c:v>
                </c:pt>
                <c:pt idx="5060">
                  <c:v>0.37460456018518523</c:v>
                </c:pt>
                <c:pt idx="5061">
                  <c:v>0.3746103472222222</c:v>
                </c:pt>
                <c:pt idx="5062">
                  <c:v>0.37461650462962964</c:v>
                </c:pt>
                <c:pt idx="5063">
                  <c:v>0.37462246527777782</c:v>
                </c:pt>
                <c:pt idx="5064">
                  <c:v>0.37462861111111107</c:v>
                </c:pt>
                <c:pt idx="5065">
                  <c:v>0.37463476851851851</c:v>
                </c:pt>
                <c:pt idx="5066">
                  <c:v>0.37464072916666669</c:v>
                </c:pt>
                <c:pt idx="5067">
                  <c:v>0.37464688657407402</c:v>
                </c:pt>
                <c:pt idx="5068">
                  <c:v>0.3746528472222222</c:v>
                </c:pt>
                <c:pt idx="5069">
                  <c:v>0.37465899305555556</c:v>
                </c:pt>
                <c:pt idx="5070">
                  <c:v>0.37466478009259258</c:v>
                </c:pt>
                <c:pt idx="5071">
                  <c:v>0.37467093749999997</c:v>
                </c:pt>
                <c:pt idx="5072">
                  <c:v>0.37467690972222223</c:v>
                </c:pt>
                <c:pt idx="5073">
                  <c:v>0.3746826967592593</c:v>
                </c:pt>
                <c:pt idx="5074">
                  <c:v>0.37468884259259255</c:v>
                </c:pt>
                <c:pt idx="5075">
                  <c:v>0.37469462962962963</c:v>
                </c:pt>
                <c:pt idx="5076">
                  <c:v>0.37470077546296299</c:v>
                </c:pt>
                <c:pt idx="5077">
                  <c:v>0.37470674768518514</c:v>
                </c:pt>
                <c:pt idx="5078">
                  <c:v>0.37471415509259259</c:v>
                </c:pt>
                <c:pt idx="5079">
                  <c:v>0.3747201273148148</c:v>
                </c:pt>
                <c:pt idx="5080">
                  <c:v>0.37472609953703701</c:v>
                </c:pt>
                <c:pt idx="5081">
                  <c:v>0.37473206018518518</c:v>
                </c:pt>
                <c:pt idx="5082">
                  <c:v>0.37473784722222225</c:v>
                </c:pt>
                <c:pt idx="5083">
                  <c:v>0.37474400462962959</c:v>
                </c:pt>
                <c:pt idx="5084">
                  <c:v>0.37475015046296295</c:v>
                </c:pt>
                <c:pt idx="5085">
                  <c:v>0.37475629629629631</c:v>
                </c:pt>
                <c:pt idx="5086">
                  <c:v>0.37476244212962961</c:v>
                </c:pt>
                <c:pt idx="5087">
                  <c:v>0.37476841435185188</c:v>
                </c:pt>
                <c:pt idx="5088">
                  <c:v>0.37477456018518523</c:v>
                </c:pt>
                <c:pt idx="5089">
                  <c:v>0.37478053240740739</c:v>
                </c:pt>
                <c:pt idx="5090">
                  <c:v>0.37478667824074074</c:v>
                </c:pt>
                <c:pt idx="5091">
                  <c:v>0.37479265046296301</c:v>
                </c:pt>
                <c:pt idx="5092">
                  <c:v>0.37479843749999997</c:v>
                </c:pt>
                <c:pt idx="5093">
                  <c:v>0.37480440972222223</c:v>
                </c:pt>
                <c:pt idx="5094">
                  <c:v>0.37481019675925925</c:v>
                </c:pt>
                <c:pt idx="5095">
                  <c:v>0.37481634259259261</c:v>
                </c:pt>
                <c:pt idx="5096">
                  <c:v>0.37482231481481482</c:v>
                </c:pt>
                <c:pt idx="5097">
                  <c:v>0.37482972222222227</c:v>
                </c:pt>
                <c:pt idx="5098">
                  <c:v>0.37483569444444442</c:v>
                </c:pt>
                <c:pt idx="5099">
                  <c:v>0.3748416550925926</c:v>
                </c:pt>
                <c:pt idx="5100">
                  <c:v>0.37484762731481486</c:v>
                </c:pt>
                <c:pt idx="5101">
                  <c:v>0.37485348379629629</c:v>
                </c:pt>
                <c:pt idx="5102">
                  <c:v>0.3748596296296296</c:v>
                </c:pt>
                <c:pt idx="5103">
                  <c:v>0.37486577546296296</c:v>
                </c:pt>
                <c:pt idx="5104">
                  <c:v>0.37487174768518522</c:v>
                </c:pt>
                <c:pt idx="5105">
                  <c:v>0.37487789351851847</c:v>
                </c:pt>
                <c:pt idx="5106">
                  <c:v>0.37488386574074073</c:v>
                </c:pt>
                <c:pt idx="5107">
                  <c:v>0.37489001157407409</c:v>
                </c:pt>
                <c:pt idx="5108">
                  <c:v>0.37489598379629635</c:v>
                </c:pt>
                <c:pt idx="5109">
                  <c:v>0.3749021296296296</c:v>
                </c:pt>
                <c:pt idx="5110">
                  <c:v>0.37490810185185186</c:v>
                </c:pt>
                <c:pt idx="5111">
                  <c:v>0.37491388888888894</c:v>
                </c:pt>
                <c:pt idx="5112">
                  <c:v>0.37492003472222218</c:v>
                </c:pt>
                <c:pt idx="5113">
                  <c:v>0.37492582175925926</c:v>
                </c:pt>
                <c:pt idx="5114">
                  <c:v>0.37493196759259262</c:v>
                </c:pt>
                <c:pt idx="5115">
                  <c:v>0.37493793981481477</c:v>
                </c:pt>
                <c:pt idx="5116">
                  <c:v>0.37494531250000002</c:v>
                </c:pt>
                <c:pt idx="5117">
                  <c:v>0.37495127314814813</c:v>
                </c:pt>
                <c:pt idx="5118">
                  <c:v>0.37495706018518521</c:v>
                </c:pt>
                <c:pt idx="5119">
                  <c:v>0.37496303240740742</c:v>
                </c:pt>
                <c:pt idx="5120">
                  <c:v>0.37496881944444443</c:v>
                </c:pt>
                <c:pt idx="5121">
                  <c:v>0.37497496527777779</c:v>
                </c:pt>
                <c:pt idx="5122">
                  <c:v>0.3749809375</c:v>
                </c:pt>
                <c:pt idx="5123">
                  <c:v>0.37498672453703702</c:v>
                </c:pt>
                <c:pt idx="5124">
                  <c:v>0.37499287037037038</c:v>
                </c:pt>
                <c:pt idx="5125">
                  <c:v>0.37499884259259259</c:v>
                </c:pt>
                <c:pt idx="5126">
                  <c:v>0.37500498842592589</c:v>
                </c:pt>
                <c:pt idx="5127">
                  <c:v>0.37501096064814815</c:v>
                </c:pt>
                <c:pt idx="5128">
                  <c:v>0.3750172916666667</c:v>
                </c:pt>
                <c:pt idx="5129">
                  <c:v>0.37502343749999995</c:v>
                </c:pt>
                <c:pt idx="5130">
                  <c:v>0.37502940972222221</c:v>
                </c:pt>
                <c:pt idx="5131">
                  <c:v>0.37503555555555557</c:v>
                </c:pt>
                <c:pt idx="5132">
                  <c:v>0.37504152777777783</c:v>
                </c:pt>
                <c:pt idx="5133">
                  <c:v>0.37504767361111108</c:v>
                </c:pt>
                <c:pt idx="5134">
                  <c:v>0.37505364583333334</c:v>
                </c:pt>
                <c:pt idx="5135">
                  <c:v>0.37506123842592592</c:v>
                </c:pt>
                <c:pt idx="5136">
                  <c:v>0.3750671990740741</c:v>
                </c:pt>
                <c:pt idx="5137">
                  <c:v>0.37507298611111112</c:v>
                </c:pt>
                <c:pt idx="5138">
                  <c:v>0.37507914351851851</c:v>
                </c:pt>
                <c:pt idx="5139">
                  <c:v>0.37508493055555553</c:v>
                </c:pt>
                <c:pt idx="5140">
                  <c:v>0.37509107638888889</c:v>
                </c:pt>
                <c:pt idx="5141">
                  <c:v>0.37509722222222219</c:v>
                </c:pt>
                <c:pt idx="5142">
                  <c:v>0.37510319444444445</c:v>
                </c:pt>
                <c:pt idx="5143">
                  <c:v>0.37510934027777781</c:v>
                </c:pt>
                <c:pt idx="5144">
                  <c:v>0.37511531249999996</c:v>
                </c:pt>
                <c:pt idx="5145">
                  <c:v>0.37512145833333332</c:v>
                </c:pt>
                <c:pt idx="5146">
                  <c:v>0.37512743055555559</c:v>
                </c:pt>
                <c:pt idx="5147">
                  <c:v>0.37513357638888883</c:v>
                </c:pt>
                <c:pt idx="5148">
                  <c:v>0.3751395486111111</c:v>
                </c:pt>
                <c:pt idx="5149">
                  <c:v>0.37514550925925927</c:v>
                </c:pt>
                <c:pt idx="5150">
                  <c:v>0.37515166666666672</c:v>
                </c:pt>
                <c:pt idx="5151">
                  <c:v>0.37515745370370368</c:v>
                </c:pt>
                <c:pt idx="5152">
                  <c:v>0.37516359953703704</c:v>
                </c:pt>
                <c:pt idx="5153">
                  <c:v>0.37516956018518521</c:v>
                </c:pt>
                <c:pt idx="5154">
                  <c:v>0.37517697916666665</c:v>
                </c:pt>
                <c:pt idx="5155">
                  <c:v>0.37518295138888891</c:v>
                </c:pt>
                <c:pt idx="5156">
                  <c:v>0.37518873842592587</c:v>
                </c:pt>
                <c:pt idx="5157">
                  <c:v>0.37519488425925923</c:v>
                </c:pt>
                <c:pt idx="5158">
                  <c:v>0.37520067129629631</c:v>
                </c:pt>
                <c:pt idx="5159">
                  <c:v>0.37520681712962967</c:v>
                </c:pt>
                <c:pt idx="5160">
                  <c:v>0.375212974537037</c:v>
                </c:pt>
                <c:pt idx="5161">
                  <c:v>0.37521876157407408</c:v>
                </c:pt>
                <c:pt idx="5162">
                  <c:v>0.37522490740740744</c:v>
                </c:pt>
                <c:pt idx="5163">
                  <c:v>0.37523087962962959</c:v>
                </c:pt>
                <c:pt idx="5164">
                  <c:v>0.37523702546296295</c:v>
                </c:pt>
                <c:pt idx="5165">
                  <c:v>0.37524299768518521</c:v>
                </c:pt>
                <c:pt idx="5166">
                  <c:v>0.37524914351851851</c:v>
                </c:pt>
                <c:pt idx="5167">
                  <c:v>0.37525528935185187</c:v>
                </c:pt>
                <c:pt idx="5168">
                  <c:v>0.37526126157407408</c:v>
                </c:pt>
                <c:pt idx="5169">
                  <c:v>0.37526740740740738</c:v>
                </c:pt>
                <c:pt idx="5170">
                  <c:v>0.37527337962962964</c:v>
                </c:pt>
                <c:pt idx="5171">
                  <c:v>0.375279525462963</c:v>
                </c:pt>
                <c:pt idx="5172">
                  <c:v>0.37528549768518515</c:v>
                </c:pt>
                <c:pt idx="5173">
                  <c:v>0.3752930902777778</c:v>
                </c:pt>
                <c:pt idx="5174">
                  <c:v>0.37529905092592591</c:v>
                </c:pt>
                <c:pt idx="5175">
                  <c:v>0.37530502314814812</c:v>
                </c:pt>
                <c:pt idx="5176">
                  <c:v>0.37531116898148148</c:v>
                </c:pt>
                <c:pt idx="5177">
                  <c:v>0.37531714120370369</c:v>
                </c:pt>
                <c:pt idx="5178">
                  <c:v>0.37532328703703705</c:v>
                </c:pt>
                <c:pt idx="5179">
                  <c:v>0.37532944444444444</c:v>
                </c:pt>
                <c:pt idx="5180">
                  <c:v>0.37533540509259256</c:v>
                </c:pt>
                <c:pt idx="5181">
                  <c:v>0.3753415625</c:v>
                </c:pt>
                <c:pt idx="5182">
                  <c:v>0.37534752314814818</c:v>
                </c:pt>
                <c:pt idx="5183">
                  <c:v>0.37535366898148154</c:v>
                </c:pt>
                <c:pt idx="5184">
                  <c:v>0.37535982638888887</c:v>
                </c:pt>
                <c:pt idx="5185">
                  <c:v>0.37536579861111113</c:v>
                </c:pt>
                <c:pt idx="5186">
                  <c:v>0.37537175925925931</c:v>
                </c:pt>
                <c:pt idx="5187">
                  <c:v>0.37537773148148146</c:v>
                </c:pt>
                <c:pt idx="5188">
                  <c:v>0.37538387731481482</c:v>
                </c:pt>
                <c:pt idx="5189">
                  <c:v>0.37538984953703708</c:v>
                </c:pt>
                <c:pt idx="5190">
                  <c:v>0.37539581018518514</c:v>
                </c:pt>
                <c:pt idx="5191">
                  <c:v>0.37540175925925928</c:v>
                </c:pt>
                <c:pt idx="5192">
                  <c:v>0.37540917824074072</c:v>
                </c:pt>
                <c:pt idx="5193">
                  <c:v>0.37541513888888889</c:v>
                </c:pt>
                <c:pt idx="5194">
                  <c:v>0.37542092592592596</c:v>
                </c:pt>
                <c:pt idx="5195">
                  <c:v>0.3754270833333333</c:v>
                </c:pt>
                <c:pt idx="5196">
                  <c:v>0.37543304398148147</c:v>
                </c:pt>
                <c:pt idx="5197">
                  <c:v>0.37543920138888892</c:v>
                </c:pt>
                <c:pt idx="5198">
                  <c:v>0.37544534722222217</c:v>
                </c:pt>
                <c:pt idx="5199">
                  <c:v>0.37545130787037034</c:v>
                </c:pt>
                <c:pt idx="5200">
                  <c:v>0.37545763888888889</c:v>
                </c:pt>
                <c:pt idx="5201">
                  <c:v>0.3754636111111111</c:v>
                </c:pt>
                <c:pt idx="5202">
                  <c:v>0.37546975694444445</c:v>
                </c:pt>
                <c:pt idx="5203">
                  <c:v>0.37547591435185185</c:v>
                </c:pt>
                <c:pt idx="5204">
                  <c:v>0.37548187499999996</c:v>
                </c:pt>
                <c:pt idx="5205">
                  <c:v>0.37548784722222223</c:v>
                </c:pt>
                <c:pt idx="5206">
                  <c:v>0.37549372685185184</c:v>
                </c:pt>
                <c:pt idx="5207">
                  <c:v>0.37549969907407404</c:v>
                </c:pt>
                <c:pt idx="5208">
                  <c:v>0.37550565972222222</c:v>
                </c:pt>
                <c:pt idx="5209">
                  <c:v>0.37551181712962967</c:v>
                </c:pt>
                <c:pt idx="5210">
                  <c:v>0.37551777777777778</c:v>
                </c:pt>
                <c:pt idx="5211">
                  <c:v>0.37552537037037031</c:v>
                </c:pt>
                <c:pt idx="5212">
                  <c:v>0.37553134259259258</c:v>
                </c:pt>
                <c:pt idx="5213">
                  <c:v>0.37553712962962965</c:v>
                </c:pt>
                <c:pt idx="5214">
                  <c:v>0.37554327546296301</c:v>
                </c:pt>
                <c:pt idx="5215">
                  <c:v>0.37554924768518516</c:v>
                </c:pt>
                <c:pt idx="5216">
                  <c:v>0.37555539351851852</c:v>
                </c:pt>
                <c:pt idx="5217">
                  <c:v>0.37556155092592597</c:v>
                </c:pt>
                <c:pt idx="5218">
                  <c:v>0.37556751157407403</c:v>
                </c:pt>
                <c:pt idx="5219">
                  <c:v>0.37557384259259258</c:v>
                </c:pt>
                <c:pt idx="5220">
                  <c:v>0.37557981481481484</c:v>
                </c:pt>
                <c:pt idx="5221">
                  <c:v>0.37558577546296296</c:v>
                </c:pt>
                <c:pt idx="5222">
                  <c:v>0.37559156249999998</c:v>
                </c:pt>
                <c:pt idx="5223">
                  <c:v>0.37559771990740742</c:v>
                </c:pt>
                <c:pt idx="5224">
                  <c:v>0.37560368055555554</c:v>
                </c:pt>
                <c:pt idx="5225">
                  <c:v>0.37560965277777775</c:v>
                </c:pt>
                <c:pt idx="5226">
                  <c:v>0.37561579861111111</c:v>
                </c:pt>
                <c:pt idx="5227">
                  <c:v>0.37562177083333337</c:v>
                </c:pt>
                <c:pt idx="5228">
                  <c:v>0.37562791666666667</c:v>
                </c:pt>
                <c:pt idx="5229">
                  <c:v>0.37563388888888888</c:v>
                </c:pt>
                <c:pt idx="5230">
                  <c:v>0.37564148148148147</c:v>
                </c:pt>
                <c:pt idx="5231">
                  <c:v>0.37564762731481482</c:v>
                </c:pt>
                <c:pt idx="5232">
                  <c:v>0.37565359953703709</c:v>
                </c:pt>
                <c:pt idx="5233">
                  <c:v>0.37565974537037033</c:v>
                </c:pt>
                <c:pt idx="5234">
                  <c:v>0.3756657175925926</c:v>
                </c:pt>
                <c:pt idx="5235">
                  <c:v>0.37567186342592596</c:v>
                </c:pt>
                <c:pt idx="5236">
                  <c:v>0.37567800925925926</c:v>
                </c:pt>
                <c:pt idx="5237">
                  <c:v>0.37568416666666665</c:v>
                </c:pt>
                <c:pt idx="5238">
                  <c:v>0.37569012731481483</c:v>
                </c:pt>
                <c:pt idx="5239">
                  <c:v>0.37569609953703703</c:v>
                </c:pt>
                <c:pt idx="5240">
                  <c:v>0.37570224537037039</c:v>
                </c:pt>
                <c:pt idx="5241">
                  <c:v>0.3757082175925926</c:v>
                </c:pt>
                <c:pt idx="5242">
                  <c:v>0.3757143634259259</c:v>
                </c:pt>
                <c:pt idx="5243">
                  <c:v>0.37572033564814816</c:v>
                </c:pt>
                <c:pt idx="5244">
                  <c:v>0.37572629629629634</c:v>
                </c:pt>
                <c:pt idx="5245">
                  <c:v>0.37573245370370367</c:v>
                </c:pt>
                <c:pt idx="5246">
                  <c:v>0.37573841435185185</c:v>
                </c:pt>
                <c:pt idx="5247">
                  <c:v>0.37574457175925929</c:v>
                </c:pt>
                <c:pt idx="5248">
                  <c:v>0.37575071759259254</c:v>
                </c:pt>
                <c:pt idx="5249">
                  <c:v>0.37575831018518518</c:v>
                </c:pt>
                <c:pt idx="5250">
                  <c:v>0.37576446759259258</c:v>
                </c:pt>
                <c:pt idx="5251">
                  <c:v>0.37577042824074075</c:v>
                </c:pt>
                <c:pt idx="5252">
                  <c:v>0.37577657407407411</c:v>
                </c:pt>
                <c:pt idx="5253">
                  <c:v>0.37578254629629626</c:v>
                </c:pt>
                <c:pt idx="5254">
                  <c:v>0.37578869212962962</c:v>
                </c:pt>
                <c:pt idx="5255">
                  <c:v>0.37579484953703707</c:v>
                </c:pt>
                <c:pt idx="5256">
                  <c:v>0.37580081018518513</c:v>
                </c:pt>
                <c:pt idx="5257">
                  <c:v>0.37580696759259258</c:v>
                </c:pt>
                <c:pt idx="5258">
                  <c:v>0.37581292824074075</c:v>
                </c:pt>
                <c:pt idx="5259">
                  <c:v>0.3758190856481482</c:v>
                </c:pt>
                <c:pt idx="5260">
                  <c:v>0.37582504629629626</c:v>
                </c:pt>
                <c:pt idx="5261">
                  <c:v>0.37583120370370371</c:v>
                </c:pt>
                <c:pt idx="5262">
                  <c:v>0.37583716435185188</c:v>
                </c:pt>
                <c:pt idx="5263">
                  <c:v>0.37584313657407403</c:v>
                </c:pt>
                <c:pt idx="5264">
                  <c:v>0.37584928240740739</c:v>
                </c:pt>
                <c:pt idx="5265">
                  <c:v>0.37585525462962965</c:v>
                </c:pt>
                <c:pt idx="5266">
                  <c:v>0.37586140046296296</c:v>
                </c:pt>
                <c:pt idx="5267">
                  <c:v>0.37586737268518516</c:v>
                </c:pt>
                <c:pt idx="5268">
                  <c:v>0.37587496527777775</c:v>
                </c:pt>
                <c:pt idx="5269">
                  <c:v>0.37588111111111111</c:v>
                </c:pt>
                <c:pt idx="5270">
                  <c:v>0.37588708333333337</c:v>
                </c:pt>
                <c:pt idx="5271">
                  <c:v>0.37589322916666662</c:v>
                </c:pt>
                <c:pt idx="5272">
                  <c:v>0.37589920138888888</c:v>
                </c:pt>
                <c:pt idx="5273">
                  <c:v>0.37590534722222224</c:v>
                </c:pt>
                <c:pt idx="5274">
                  <c:v>0.37591149305555555</c:v>
                </c:pt>
                <c:pt idx="5275">
                  <c:v>0.37591763888888891</c:v>
                </c:pt>
                <c:pt idx="5276">
                  <c:v>0.37592361111111111</c:v>
                </c:pt>
                <c:pt idx="5277">
                  <c:v>0.37592958333333332</c:v>
                </c:pt>
                <c:pt idx="5278">
                  <c:v>0.37593572916666668</c:v>
                </c:pt>
                <c:pt idx="5279">
                  <c:v>0.37594170138888888</c:v>
                </c:pt>
                <c:pt idx="5280">
                  <c:v>0.37594784722222219</c:v>
                </c:pt>
                <c:pt idx="5281">
                  <c:v>0.37595348379629628</c:v>
                </c:pt>
                <c:pt idx="5282">
                  <c:v>0.37595962962962964</c:v>
                </c:pt>
                <c:pt idx="5283">
                  <c:v>0.37596560185185185</c:v>
                </c:pt>
                <c:pt idx="5284">
                  <c:v>0.37597156249999997</c:v>
                </c:pt>
                <c:pt idx="5285">
                  <c:v>0.37597771990740741</c:v>
                </c:pt>
                <c:pt idx="5286">
                  <c:v>0.37598386574074077</c:v>
                </c:pt>
                <c:pt idx="5287">
                  <c:v>0.37599145833333331</c:v>
                </c:pt>
                <c:pt idx="5288">
                  <c:v>0.37599760416666667</c:v>
                </c:pt>
                <c:pt idx="5289">
                  <c:v>0.37600357638888887</c:v>
                </c:pt>
                <c:pt idx="5290">
                  <c:v>0.37600972222222223</c:v>
                </c:pt>
                <c:pt idx="5291">
                  <c:v>0.37601569444444444</c:v>
                </c:pt>
                <c:pt idx="5292">
                  <c:v>0.37602184027777774</c:v>
                </c:pt>
                <c:pt idx="5293">
                  <c:v>0.37602799768518519</c:v>
                </c:pt>
                <c:pt idx="5294">
                  <c:v>0.37603414351851855</c:v>
                </c:pt>
                <c:pt idx="5295">
                  <c:v>0.3760402893518518</c:v>
                </c:pt>
                <c:pt idx="5296">
                  <c:v>0.37604593749999998</c:v>
                </c:pt>
                <c:pt idx="5297">
                  <c:v>0.37605190972222219</c:v>
                </c:pt>
                <c:pt idx="5298">
                  <c:v>0.37605788194444445</c:v>
                </c:pt>
                <c:pt idx="5299">
                  <c:v>0.37606402777777781</c:v>
                </c:pt>
                <c:pt idx="5300">
                  <c:v>0.37607017361111111</c:v>
                </c:pt>
                <c:pt idx="5301">
                  <c:v>0.37607614583333332</c:v>
                </c:pt>
                <c:pt idx="5302">
                  <c:v>0.37608211805555558</c:v>
                </c:pt>
                <c:pt idx="5303">
                  <c:v>0.3760880787037037</c:v>
                </c:pt>
                <c:pt idx="5304">
                  <c:v>0.37609423611111109</c:v>
                </c:pt>
                <c:pt idx="5305">
                  <c:v>0.37610019675925926</c:v>
                </c:pt>
                <c:pt idx="5306">
                  <c:v>0.37610778935185185</c:v>
                </c:pt>
                <c:pt idx="5307">
                  <c:v>0.3761139467592593</c:v>
                </c:pt>
                <c:pt idx="5308">
                  <c:v>0.37611990740740736</c:v>
                </c:pt>
                <c:pt idx="5309">
                  <c:v>0.37612623842592591</c:v>
                </c:pt>
                <c:pt idx="5310">
                  <c:v>0.37613239583333336</c:v>
                </c:pt>
                <c:pt idx="5311">
                  <c:v>0.37613835648148147</c:v>
                </c:pt>
                <c:pt idx="5312">
                  <c:v>0.37614468750000002</c:v>
                </c:pt>
                <c:pt idx="5313">
                  <c:v>0.37615065972222222</c:v>
                </c:pt>
                <c:pt idx="5314">
                  <c:v>0.37615663194444443</c:v>
                </c:pt>
                <c:pt idx="5315">
                  <c:v>0.3761625925925926</c:v>
                </c:pt>
                <c:pt idx="5316">
                  <c:v>0.37616873842592596</c:v>
                </c:pt>
                <c:pt idx="5317">
                  <c:v>0.37617471064814811</c:v>
                </c:pt>
                <c:pt idx="5318">
                  <c:v>0.37618085648148147</c:v>
                </c:pt>
                <c:pt idx="5319">
                  <c:v>0.37618682870370374</c:v>
                </c:pt>
                <c:pt idx="5320">
                  <c:v>0.37619297453703698</c:v>
                </c:pt>
                <c:pt idx="5321">
                  <c:v>0.37619894675925925</c:v>
                </c:pt>
                <c:pt idx="5322">
                  <c:v>0.37620491898148151</c:v>
                </c:pt>
                <c:pt idx="5323">
                  <c:v>0.37621106481481487</c:v>
                </c:pt>
                <c:pt idx="5324">
                  <c:v>0.37621721064814811</c:v>
                </c:pt>
                <c:pt idx="5325">
                  <c:v>0.37622480324074076</c:v>
                </c:pt>
                <c:pt idx="5326">
                  <c:v>0.37623096064814815</c:v>
                </c:pt>
                <c:pt idx="5327">
                  <c:v>0.37623710648148151</c:v>
                </c:pt>
                <c:pt idx="5328">
                  <c:v>0.37624325231481487</c:v>
                </c:pt>
                <c:pt idx="5329">
                  <c:v>0.37624922453703702</c:v>
                </c:pt>
                <c:pt idx="5330">
                  <c:v>0.37625537037037038</c:v>
                </c:pt>
                <c:pt idx="5331">
                  <c:v>0.37626170138888893</c:v>
                </c:pt>
                <c:pt idx="5332">
                  <c:v>0.37626767361111108</c:v>
                </c:pt>
                <c:pt idx="5333">
                  <c:v>0.37627381944444444</c:v>
                </c:pt>
                <c:pt idx="5334">
                  <c:v>0.3762797916666667</c:v>
                </c:pt>
                <c:pt idx="5335">
                  <c:v>0.37628575231481481</c:v>
                </c:pt>
                <c:pt idx="5336">
                  <c:v>0.37629190972222221</c:v>
                </c:pt>
                <c:pt idx="5337">
                  <c:v>0.37629787037037038</c:v>
                </c:pt>
                <c:pt idx="5338">
                  <c:v>0.37630384259259259</c:v>
                </c:pt>
                <c:pt idx="5339">
                  <c:v>0.37630998842592595</c:v>
                </c:pt>
                <c:pt idx="5340">
                  <c:v>0.37631596064814815</c:v>
                </c:pt>
                <c:pt idx="5341">
                  <c:v>0.37632210648148146</c:v>
                </c:pt>
                <c:pt idx="5342">
                  <c:v>0.37632807870370372</c:v>
                </c:pt>
                <c:pt idx="5343">
                  <c:v>0.37633422453703708</c:v>
                </c:pt>
                <c:pt idx="5344">
                  <c:v>0.37634181712962961</c:v>
                </c:pt>
                <c:pt idx="5345">
                  <c:v>0.37634796296296297</c:v>
                </c:pt>
                <c:pt idx="5346">
                  <c:v>0.37635412037037036</c:v>
                </c:pt>
                <c:pt idx="5347">
                  <c:v>0.37636008101851853</c:v>
                </c:pt>
                <c:pt idx="5348">
                  <c:v>0.37636623842592593</c:v>
                </c:pt>
                <c:pt idx="5349">
                  <c:v>0.37637219907407404</c:v>
                </c:pt>
                <c:pt idx="5350">
                  <c:v>0.37637835648148149</c:v>
                </c:pt>
                <c:pt idx="5351">
                  <c:v>0.37638467592592595</c:v>
                </c:pt>
                <c:pt idx="5352">
                  <c:v>0.37639083333333329</c:v>
                </c:pt>
                <c:pt idx="5353">
                  <c:v>0.37639700231481482</c:v>
                </c:pt>
                <c:pt idx="5354">
                  <c:v>0.37640297453703703</c:v>
                </c:pt>
                <c:pt idx="5355">
                  <c:v>0.37640912037037039</c:v>
                </c:pt>
                <c:pt idx="5356">
                  <c:v>0.37641509259259259</c:v>
                </c:pt>
                <c:pt idx="5357">
                  <c:v>0.37642123842592595</c:v>
                </c:pt>
                <c:pt idx="5358">
                  <c:v>0.37642738425925931</c:v>
                </c:pt>
                <c:pt idx="5359">
                  <c:v>0.37643335648148146</c:v>
                </c:pt>
                <c:pt idx="5360">
                  <c:v>0.37643950231481482</c:v>
                </c:pt>
                <c:pt idx="5361">
                  <c:v>0.37644547453703708</c:v>
                </c:pt>
                <c:pt idx="5362">
                  <c:v>0.37645162037037033</c:v>
                </c:pt>
                <c:pt idx="5363">
                  <c:v>0.37645921296296297</c:v>
                </c:pt>
                <c:pt idx="5364">
                  <c:v>0.37646537037037037</c:v>
                </c:pt>
                <c:pt idx="5365">
                  <c:v>0.37647151620370373</c:v>
                </c:pt>
                <c:pt idx="5366">
                  <c:v>0.37647766203703709</c:v>
                </c:pt>
                <c:pt idx="5367">
                  <c:v>0.37648399305555552</c:v>
                </c:pt>
                <c:pt idx="5368">
                  <c:v>0.37649013888888888</c:v>
                </c:pt>
                <c:pt idx="5369">
                  <c:v>0.37649629629629633</c:v>
                </c:pt>
                <c:pt idx="5370">
                  <c:v>0.37650226851851848</c:v>
                </c:pt>
                <c:pt idx="5371">
                  <c:v>0.37650833333333328</c:v>
                </c:pt>
                <c:pt idx="5372">
                  <c:v>0.37651429398148145</c:v>
                </c:pt>
                <c:pt idx="5373">
                  <c:v>0.3765204513888889</c:v>
                </c:pt>
                <c:pt idx="5374">
                  <c:v>0.37652659722222226</c:v>
                </c:pt>
                <c:pt idx="5375">
                  <c:v>0.37653256944444441</c:v>
                </c:pt>
                <c:pt idx="5376">
                  <c:v>0.37653871527777777</c:v>
                </c:pt>
                <c:pt idx="5377">
                  <c:v>0.37654486111111113</c:v>
                </c:pt>
                <c:pt idx="5378">
                  <c:v>0.37655083333333333</c:v>
                </c:pt>
                <c:pt idx="5379">
                  <c:v>0.37655697916666669</c:v>
                </c:pt>
                <c:pt idx="5380">
                  <c:v>0.3765629513888889</c:v>
                </c:pt>
                <c:pt idx="5381">
                  <c:v>0.3765690972222222</c:v>
                </c:pt>
                <c:pt idx="5382">
                  <c:v>0.37657668981481485</c:v>
                </c:pt>
                <c:pt idx="5383">
                  <c:v>0.37658302083333334</c:v>
                </c:pt>
                <c:pt idx="5384">
                  <c:v>0.37658899305555554</c:v>
                </c:pt>
                <c:pt idx="5385">
                  <c:v>0.3765951388888889</c:v>
                </c:pt>
                <c:pt idx="5386">
                  <c:v>0.37660097222222227</c:v>
                </c:pt>
                <c:pt idx="5387">
                  <c:v>0.37660694444444442</c:v>
                </c:pt>
                <c:pt idx="5388">
                  <c:v>0.37661309027777778</c:v>
                </c:pt>
                <c:pt idx="5389">
                  <c:v>0.37661923611111114</c:v>
                </c:pt>
                <c:pt idx="5390">
                  <c:v>0.37662520833333329</c:v>
                </c:pt>
                <c:pt idx="5391">
                  <c:v>0.37663135416666665</c:v>
                </c:pt>
                <c:pt idx="5392">
                  <c:v>0.37663732638888892</c:v>
                </c:pt>
                <c:pt idx="5393">
                  <c:v>0.37664347222222222</c:v>
                </c:pt>
                <c:pt idx="5394">
                  <c:v>0.37664944444444443</c:v>
                </c:pt>
                <c:pt idx="5395">
                  <c:v>0.37665559027777779</c:v>
                </c:pt>
                <c:pt idx="5396">
                  <c:v>0.37666173611111109</c:v>
                </c:pt>
                <c:pt idx="5397">
                  <c:v>0.37666788194444445</c:v>
                </c:pt>
                <c:pt idx="5398">
                  <c:v>0.37667385416666671</c:v>
                </c:pt>
                <c:pt idx="5399">
                  <c:v>0.37667982638888886</c:v>
                </c:pt>
                <c:pt idx="5400">
                  <c:v>0.37668597222222222</c:v>
                </c:pt>
                <c:pt idx="5401">
                  <c:v>0.37669374999999999</c:v>
                </c:pt>
                <c:pt idx="5402">
                  <c:v>0.37669989583333335</c:v>
                </c:pt>
                <c:pt idx="5403">
                  <c:v>0.37670586805555556</c:v>
                </c:pt>
                <c:pt idx="5404">
                  <c:v>0.37671182870370368</c:v>
                </c:pt>
                <c:pt idx="5405">
                  <c:v>0.37671798611111112</c:v>
                </c:pt>
                <c:pt idx="5406">
                  <c:v>0.37672395833333333</c:v>
                </c:pt>
                <c:pt idx="5407">
                  <c:v>0.37673010416666664</c:v>
                </c:pt>
                <c:pt idx="5408">
                  <c:v>0.37673624999999999</c:v>
                </c:pt>
                <c:pt idx="5409">
                  <c:v>0.37674239583333335</c:v>
                </c:pt>
                <c:pt idx="5410">
                  <c:v>0.3767483680555555</c:v>
                </c:pt>
                <c:pt idx="5411">
                  <c:v>0.37675434027777777</c:v>
                </c:pt>
                <c:pt idx="5412">
                  <c:v>0.37676048611111113</c:v>
                </c:pt>
                <c:pt idx="5413">
                  <c:v>0.37676699074074071</c:v>
                </c:pt>
                <c:pt idx="5414">
                  <c:v>0.37677332175925926</c:v>
                </c:pt>
                <c:pt idx="5415">
                  <c:v>0.37677929398148152</c:v>
                </c:pt>
                <c:pt idx="5416">
                  <c:v>0.37678543981481477</c:v>
                </c:pt>
                <c:pt idx="5417">
                  <c:v>0.37679158564814813</c:v>
                </c:pt>
                <c:pt idx="5418">
                  <c:v>0.37679755787037039</c:v>
                </c:pt>
                <c:pt idx="5419">
                  <c:v>0.37680388888888888</c:v>
                </c:pt>
                <c:pt idx="5420">
                  <c:v>0.37681130787037037</c:v>
                </c:pt>
                <c:pt idx="5421">
                  <c:v>0.37681745370370368</c:v>
                </c:pt>
                <c:pt idx="5422">
                  <c:v>0.37682359953703704</c:v>
                </c:pt>
                <c:pt idx="5423">
                  <c:v>0.3768295717592593</c:v>
                </c:pt>
                <c:pt idx="5424">
                  <c:v>0.37683571759259255</c:v>
                </c:pt>
                <c:pt idx="5425">
                  <c:v>0.37684168981481481</c:v>
                </c:pt>
                <c:pt idx="5426">
                  <c:v>0.37684783564814817</c:v>
                </c:pt>
                <c:pt idx="5427">
                  <c:v>0.37685398148148147</c:v>
                </c:pt>
                <c:pt idx="5428">
                  <c:v>0.37686013888888886</c:v>
                </c:pt>
                <c:pt idx="5429">
                  <c:v>0.37686628472222222</c:v>
                </c:pt>
                <c:pt idx="5430">
                  <c:v>0.37687243055555553</c:v>
                </c:pt>
                <c:pt idx="5431">
                  <c:v>0.37687858796296297</c:v>
                </c:pt>
                <c:pt idx="5432">
                  <c:v>0.37688454861111115</c:v>
                </c:pt>
                <c:pt idx="5433">
                  <c:v>0.37689087962962958</c:v>
                </c:pt>
                <c:pt idx="5434">
                  <c:v>0.37689685185185184</c:v>
                </c:pt>
                <c:pt idx="5435">
                  <c:v>0.37690318287037039</c:v>
                </c:pt>
                <c:pt idx="5436">
                  <c:v>0.37690914351851851</c:v>
                </c:pt>
                <c:pt idx="5437">
                  <c:v>0.37691511574074071</c:v>
                </c:pt>
                <c:pt idx="5438">
                  <c:v>0.37692144675925926</c:v>
                </c:pt>
                <c:pt idx="5439">
                  <c:v>0.37692885416666666</c:v>
                </c:pt>
                <c:pt idx="5440">
                  <c:v>0.37693501157407411</c:v>
                </c:pt>
                <c:pt idx="5441">
                  <c:v>0.37694115740740736</c:v>
                </c:pt>
                <c:pt idx="5442">
                  <c:v>0.3769474884259259</c:v>
                </c:pt>
                <c:pt idx="5443">
                  <c:v>0.37695344907407408</c:v>
                </c:pt>
                <c:pt idx="5444">
                  <c:v>0.37695960648148147</c:v>
                </c:pt>
                <c:pt idx="5445">
                  <c:v>0.37696593750000001</c:v>
                </c:pt>
                <c:pt idx="5446">
                  <c:v>0.37697189814814819</c:v>
                </c:pt>
                <c:pt idx="5447">
                  <c:v>0.37697805555555552</c:v>
                </c:pt>
                <c:pt idx="5448">
                  <c:v>0.3769840162037037</c:v>
                </c:pt>
                <c:pt idx="5449">
                  <c:v>0.37698998842592596</c:v>
                </c:pt>
                <c:pt idx="5450">
                  <c:v>0.37699613425925921</c:v>
                </c:pt>
                <c:pt idx="5451">
                  <c:v>0.37700210648148147</c:v>
                </c:pt>
                <c:pt idx="5452">
                  <c:v>0.37700843750000002</c:v>
                </c:pt>
                <c:pt idx="5453">
                  <c:v>0.37701439814814813</c:v>
                </c:pt>
                <c:pt idx="5454">
                  <c:v>0.37702055555555553</c:v>
                </c:pt>
                <c:pt idx="5455">
                  <c:v>0.3770265162037037</c:v>
                </c:pt>
                <c:pt idx="5456">
                  <c:v>0.37703248842592596</c:v>
                </c:pt>
                <c:pt idx="5457">
                  <c:v>0.37703881944444445</c:v>
                </c:pt>
                <c:pt idx="5458">
                  <c:v>0.37704623842592594</c:v>
                </c:pt>
                <c:pt idx="5459">
                  <c:v>0.37705255787037034</c:v>
                </c:pt>
                <c:pt idx="5460">
                  <c:v>0.37705834490740742</c:v>
                </c:pt>
                <c:pt idx="5461">
                  <c:v>0.37706449074074078</c:v>
                </c:pt>
                <c:pt idx="5462">
                  <c:v>0.37707046296296293</c:v>
                </c:pt>
                <c:pt idx="5463">
                  <c:v>0.37707660879629629</c:v>
                </c:pt>
                <c:pt idx="5464">
                  <c:v>0.37708293981481483</c:v>
                </c:pt>
                <c:pt idx="5465">
                  <c:v>0.37708908564814814</c:v>
                </c:pt>
                <c:pt idx="5466">
                  <c:v>0.37709541666666668</c:v>
                </c:pt>
                <c:pt idx="5467">
                  <c:v>0.37710157407407402</c:v>
                </c:pt>
                <c:pt idx="5468">
                  <c:v>0.37710790509259257</c:v>
                </c:pt>
                <c:pt idx="5469">
                  <c:v>0.37711386574074074</c:v>
                </c:pt>
                <c:pt idx="5470">
                  <c:v>0.37711983796296294</c:v>
                </c:pt>
                <c:pt idx="5471">
                  <c:v>0.37712616898148149</c:v>
                </c:pt>
                <c:pt idx="5472">
                  <c:v>0.37713212962962966</c:v>
                </c:pt>
                <c:pt idx="5473">
                  <c:v>0.377138287037037</c:v>
                </c:pt>
                <c:pt idx="5474">
                  <c:v>0.37714424768518517</c:v>
                </c:pt>
                <c:pt idx="5475">
                  <c:v>0.37715038194444445</c:v>
                </c:pt>
                <c:pt idx="5476">
                  <c:v>0.37715659722222222</c:v>
                </c:pt>
                <c:pt idx="5477">
                  <c:v>0.37716418981481481</c:v>
                </c:pt>
                <c:pt idx="5478">
                  <c:v>0.37717033564814817</c:v>
                </c:pt>
                <c:pt idx="5479">
                  <c:v>0.37717630787037032</c:v>
                </c:pt>
                <c:pt idx="5480">
                  <c:v>0.37718245370370368</c:v>
                </c:pt>
                <c:pt idx="5481">
                  <c:v>0.37718842592592594</c:v>
                </c:pt>
                <c:pt idx="5482">
                  <c:v>0.3771943981481482</c:v>
                </c:pt>
                <c:pt idx="5483">
                  <c:v>0.3772007175925926</c:v>
                </c:pt>
                <c:pt idx="5484">
                  <c:v>0.37720668981481481</c:v>
                </c:pt>
                <c:pt idx="5485">
                  <c:v>0.37721283564814811</c:v>
                </c:pt>
                <c:pt idx="5486">
                  <c:v>0.37721880787037038</c:v>
                </c:pt>
                <c:pt idx="5487">
                  <c:v>0.37722478009259258</c:v>
                </c:pt>
                <c:pt idx="5488">
                  <c:v>0.37723092592592594</c:v>
                </c:pt>
                <c:pt idx="5489">
                  <c:v>0.37723689814814815</c:v>
                </c:pt>
                <c:pt idx="5490">
                  <c:v>0.37724321759259261</c:v>
                </c:pt>
                <c:pt idx="5491">
                  <c:v>0.37724918981481487</c:v>
                </c:pt>
                <c:pt idx="5492">
                  <c:v>0.3772555208333333</c:v>
                </c:pt>
                <c:pt idx="5493">
                  <c:v>0.37726149305555556</c:v>
                </c:pt>
                <c:pt idx="5494">
                  <c:v>0.37726763888888892</c:v>
                </c:pt>
                <c:pt idx="5495">
                  <c:v>0.37727396990740741</c:v>
                </c:pt>
                <c:pt idx="5496">
                  <c:v>0.37728174768518513</c:v>
                </c:pt>
                <c:pt idx="5497">
                  <c:v>0.37728789351851849</c:v>
                </c:pt>
                <c:pt idx="5498">
                  <c:v>0.37729386574074075</c:v>
                </c:pt>
                <c:pt idx="5499">
                  <c:v>0.37730001157407406</c:v>
                </c:pt>
                <c:pt idx="5500">
                  <c:v>0.37730598379629626</c:v>
                </c:pt>
                <c:pt idx="5501">
                  <c:v>0.37731194444444444</c:v>
                </c:pt>
                <c:pt idx="5502">
                  <c:v>0.37731827546296293</c:v>
                </c:pt>
                <c:pt idx="5503">
                  <c:v>0.37732424768518519</c:v>
                </c:pt>
                <c:pt idx="5504">
                  <c:v>0.37733039351851855</c:v>
                </c:pt>
                <c:pt idx="5505">
                  <c:v>0.37733636574074075</c:v>
                </c:pt>
                <c:pt idx="5506">
                  <c:v>0.37734269675925924</c:v>
                </c:pt>
                <c:pt idx="5507">
                  <c:v>0.37734920138888889</c:v>
                </c:pt>
                <c:pt idx="5508">
                  <c:v>0.37735553240740738</c:v>
                </c:pt>
                <c:pt idx="5509">
                  <c:v>0.37736167824074074</c:v>
                </c:pt>
                <c:pt idx="5510">
                  <c:v>0.377367650462963</c:v>
                </c:pt>
                <c:pt idx="5511">
                  <c:v>0.37737398148148144</c:v>
                </c:pt>
                <c:pt idx="5512">
                  <c:v>0.3773799537037037</c:v>
                </c:pt>
                <c:pt idx="5513">
                  <c:v>0.37738609953703706</c:v>
                </c:pt>
                <c:pt idx="5514">
                  <c:v>0.37739224537037036</c:v>
                </c:pt>
                <c:pt idx="5515">
                  <c:v>0.377399837962963</c:v>
                </c:pt>
                <c:pt idx="5516">
                  <c:v>0.37740599537037034</c:v>
                </c:pt>
                <c:pt idx="5517">
                  <c:v>0.37741195601851851</c:v>
                </c:pt>
                <c:pt idx="5518">
                  <c:v>0.37741828703703706</c:v>
                </c:pt>
                <c:pt idx="5519">
                  <c:v>0.37742443287037036</c:v>
                </c:pt>
                <c:pt idx="5520">
                  <c:v>0.37743076388888891</c:v>
                </c:pt>
                <c:pt idx="5521">
                  <c:v>0.3774369212962963</c:v>
                </c:pt>
                <c:pt idx="5522">
                  <c:v>0.37744306712962961</c:v>
                </c:pt>
                <c:pt idx="5523">
                  <c:v>0.37744921296296297</c:v>
                </c:pt>
                <c:pt idx="5524">
                  <c:v>0.37745518518518523</c:v>
                </c:pt>
                <c:pt idx="5525">
                  <c:v>0.37746133101851848</c:v>
                </c:pt>
                <c:pt idx="5526">
                  <c:v>0.37746730324074074</c:v>
                </c:pt>
                <c:pt idx="5527">
                  <c:v>0.377473275462963</c:v>
                </c:pt>
                <c:pt idx="5528">
                  <c:v>0.3774795949074074</c:v>
                </c:pt>
                <c:pt idx="5529">
                  <c:v>0.37748556712962961</c:v>
                </c:pt>
                <c:pt idx="5530">
                  <c:v>0.37749171296296297</c:v>
                </c:pt>
                <c:pt idx="5531">
                  <c:v>0.37749768518518517</c:v>
                </c:pt>
                <c:pt idx="5532">
                  <c:v>0.37750383101851853</c:v>
                </c:pt>
                <c:pt idx="5533">
                  <c:v>0.37750998842592592</c:v>
                </c:pt>
                <c:pt idx="5534">
                  <c:v>0.37751758101851851</c:v>
                </c:pt>
                <c:pt idx="5535">
                  <c:v>0.37752372685185187</c:v>
                </c:pt>
                <c:pt idx="5536">
                  <c:v>0.37752969907407402</c:v>
                </c:pt>
                <c:pt idx="5537">
                  <c:v>0.37753601851851853</c:v>
                </c:pt>
                <c:pt idx="5538">
                  <c:v>0.37754199074074074</c:v>
                </c:pt>
                <c:pt idx="5539">
                  <c:v>0.37754796296296295</c:v>
                </c:pt>
                <c:pt idx="5540">
                  <c:v>0.37755429398148149</c:v>
                </c:pt>
                <c:pt idx="5541">
                  <c:v>0.37756025462962967</c:v>
                </c:pt>
                <c:pt idx="5542">
                  <c:v>0.377566412037037</c:v>
                </c:pt>
                <c:pt idx="5543">
                  <c:v>0.37757237268518518</c:v>
                </c:pt>
                <c:pt idx="5544">
                  <c:v>0.37757853009259262</c:v>
                </c:pt>
                <c:pt idx="5545">
                  <c:v>0.37758467592592587</c:v>
                </c:pt>
                <c:pt idx="5546">
                  <c:v>0.37759063657407405</c:v>
                </c:pt>
                <c:pt idx="5547">
                  <c:v>0.37759679398148149</c:v>
                </c:pt>
                <c:pt idx="5548">
                  <c:v>0.37760276620370375</c:v>
                </c:pt>
                <c:pt idx="5549">
                  <c:v>0.377608912037037</c:v>
                </c:pt>
                <c:pt idx="5550">
                  <c:v>0.37761510416666666</c:v>
                </c:pt>
                <c:pt idx="5551">
                  <c:v>0.37762125000000002</c:v>
                </c:pt>
                <c:pt idx="5552">
                  <c:v>0.37762921296296298</c:v>
                </c:pt>
                <c:pt idx="5553">
                  <c:v>0.37763535879629634</c:v>
                </c:pt>
                <c:pt idx="5554">
                  <c:v>0.37764150462962959</c:v>
                </c:pt>
                <c:pt idx="5555">
                  <c:v>0.37764747685185185</c:v>
                </c:pt>
                <c:pt idx="5556">
                  <c:v>0.37765362268518521</c:v>
                </c:pt>
                <c:pt idx="5557">
                  <c:v>0.37765976851851851</c:v>
                </c:pt>
                <c:pt idx="5558">
                  <c:v>0.37766574074074072</c:v>
                </c:pt>
                <c:pt idx="5559">
                  <c:v>0.37767189814814817</c:v>
                </c:pt>
                <c:pt idx="5560">
                  <c:v>0.37767785879629628</c:v>
                </c:pt>
                <c:pt idx="5561">
                  <c:v>0.37768418981481483</c:v>
                </c:pt>
                <c:pt idx="5562">
                  <c:v>0.37769016203703704</c:v>
                </c:pt>
                <c:pt idx="5563">
                  <c:v>0.37769630787037034</c:v>
                </c:pt>
                <c:pt idx="5564">
                  <c:v>0.37770263888888889</c:v>
                </c:pt>
                <c:pt idx="5565">
                  <c:v>0.37770883101851854</c:v>
                </c:pt>
                <c:pt idx="5566">
                  <c:v>0.37771516203703709</c:v>
                </c:pt>
                <c:pt idx="5567">
                  <c:v>0.37772130787037034</c:v>
                </c:pt>
                <c:pt idx="5568">
                  <c:v>0.37772746527777779</c:v>
                </c:pt>
                <c:pt idx="5569">
                  <c:v>0.37773361111111114</c:v>
                </c:pt>
                <c:pt idx="5570">
                  <c:v>0.37773957175925926</c:v>
                </c:pt>
                <c:pt idx="5571">
                  <c:v>0.37774734953703709</c:v>
                </c:pt>
                <c:pt idx="5572">
                  <c:v>0.37775350694444443</c:v>
                </c:pt>
                <c:pt idx="5573">
                  <c:v>0.37775982638888889</c:v>
                </c:pt>
                <c:pt idx="5574">
                  <c:v>0.37776579861111115</c:v>
                </c:pt>
                <c:pt idx="5575">
                  <c:v>0.37777194444444445</c:v>
                </c:pt>
                <c:pt idx="5576">
                  <c:v>0.37777846064814818</c:v>
                </c:pt>
                <c:pt idx="5577">
                  <c:v>0.37778460648148143</c:v>
                </c:pt>
                <c:pt idx="5578">
                  <c:v>0.37779093749999998</c:v>
                </c:pt>
                <c:pt idx="5579">
                  <c:v>0.37779708333333334</c:v>
                </c:pt>
                <c:pt idx="5580">
                  <c:v>0.37780341435185183</c:v>
                </c:pt>
                <c:pt idx="5581">
                  <c:v>0.37780956018518519</c:v>
                </c:pt>
                <c:pt idx="5582">
                  <c:v>0.37781571759259264</c:v>
                </c:pt>
                <c:pt idx="5583">
                  <c:v>0.37782204861111107</c:v>
                </c:pt>
                <c:pt idx="5584">
                  <c:v>0.37782819444444443</c:v>
                </c:pt>
                <c:pt idx="5585">
                  <c:v>0.37783452546296298</c:v>
                </c:pt>
                <c:pt idx="5586">
                  <c:v>0.3778404861111111</c:v>
                </c:pt>
                <c:pt idx="5587">
                  <c:v>0.37784664351851854</c:v>
                </c:pt>
                <c:pt idx="5588">
                  <c:v>0.37785314814814813</c:v>
                </c:pt>
                <c:pt idx="5589">
                  <c:v>0.37785930555555552</c:v>
                </c:pt>
                <c:pt idx="5590">
                  <c:v>0.3778672569444444</c:v>
                </c:pt>
                <c:pt idx="5591">
                  <c:v>0.37787341435185184</c:v>
                </c:pt>
                <c:pt idx="5592">
                  <c:v>0.3778797337962963</c:v>
                </c:pt>
                <c:pt idx="5593">
                  <c:v>0.37788589120370369</c:v>
                </c:pt>
                <c:pt idx="5594">
                  <c:v>0.37789185185185187</c:v>
                </c:pt>
                <c:pt idx="5595">
                  <c:v>0.37789799768518523</c:v>
                </c:pt>
                <c:pt idx="5596">
                  <c:v>0.37790396990740738</c:v>
                </c:pt>
                <c:pt idx="5597">
                  <c:v>0.37791011574074074</c:v>
                </c:pt>
                <c:pt idx="5598">
                  <c:v>0.377916087962963</c:v>
                </c:pt>
                <c:pt idx="5599">
                  <c:v>0.37792223379629625</c:v>
                </c:pt>
                <c:pt idx="5600">
                  <c:v>0.37792856481481479</c:v>
                </c:pt>
                <c:pt idx="5601">
                  <c:v>0.37793471064814815</c:v>
                </c:pt>
                <c:pt idx="5602">
                  <c:v>0.37794104166666664</c:v>
                </c:pt>
                <c:pt idx="5603">
                  <c:v>0.37794719907407409</c:v>
                </c:pt>
                <c:pt idx="5604">
                  <c:v>0.37795353009259264</c:v>
                </c:pt>
                <c:pt idx="5605">
                  <c:v>0.37795967592592589</c:v>
                </c:pt>
                <c:pt idx="5606">
                  <c:v>0.37796564814814815</c:v>
                </c:pt>
                <c:pt idx="5607">
                  <c:v>0.37797197916666669</c:v>
                </c:pt>
                <c:pt idx="5608">
                  <c:v>0.37797793981481481</c:v>
                </c:pt>
                <c:pt idx="5609">
                  <c:v>0.37798590277777783</c:v>
                </c:pt>
                <c:pt idx="5610">
                  <c:v>0.37799186342592589</c:v>
                </c:pt>
                <c:pt idx="5611">
                  <c:v>0.37799800925925925</c:v>
                </c:pt>
                <c:pt idx="5612">
                  <c:v>0.37800452546296298</c:v>
                </c:pt>
                <c:pt idx="5613">
                  <c:v>0.37801067129629629</c:v>
                </c:pt>
                <c:pt idx="5614">
                  <c:v>0.37801700231481483</c:v>
                </c:pt>
                <c:pt idx="5615">
                  <c:v>0.37802297453703698</c:v>
                </c:pt>
                <c:pt idx="5616">
                  <c:v>0.37802930555555553</c:v>
                </c:pt>
                <c:pt idx="5617">
                  <c:v>0.37803545138888889</c:v>
                </c:pt>
                <c:pt idx="5618">
                  <c:v>0.37804142361111109</c:v>
                </c:pt>
                <c:pt idx="5619">
                  <c:v>0.37804775462962964</c:v>
                </c:pt>
                <c:pt idx="5620">
                  <c:v>0.37805371527777781</c:v>
                </c:pt>
                <c:pt idx="5621">
                  <c:v>0.37805987268518515</c:v>
                </c:pt>
                <c:pt idx="5622">
                  <c:v>0.37806583333333332</c:v>
                </c:pt>
                <c:pt idx="5623">
                  <c:v>0.37807180555555558</c:v>
                </c:pt>
                <c:pt idx="5624">
                  <c:v>0.37807813657407402</c:v>
                </c:pt>
                <c:pt idx="5625">
                  <c:v>0.37808409722222219</c:v>
                </c:pt>
                <c:pt idx="5626">
                  <c:v>0.37809025462962964</c:v>
                </c:pt>
                <c:pt idx="5627">
                  <c:v>0.37809621527777781</c:v>
                </c:pt>
                <c:pt idx="5628">
                  <c:v>0.37810399305555559</c:v>
                </c:pt>
                <c:pt idx="5629">
                  <c:v>0.37811013888888884</c:v>
                </c:pt>
                <c:pt idx="5630">
                  <c:v>0.37811629629629628</c:v>
                </c:pt>
                <c:pt idx="5631">
                  <c:v>0.37812244212962964</c:v>
                </c:pt>
                <c:pt idx="5632">
                  <c:v>0.3781284143518519</c:v>
                </c:pt>
                <c:pt idx="5633">
                  <c:v>0.37813456018518515</c:v>
                </c:pt>
                <c:pt idx="5634">
                  <c:v>0.37814053240740741</c:v>
                </c:pt>
                <c:pt idx="5635">
                  <c:v>0.37814649305555559</c:v>
                </c:pt>
                <c:pt idx="5636">
                  <c:v>0.37815282407407408</c:v>
                </c:pt>
                <c:pt idx="5637">
                  <c:v>0.37815879629629628</c:v>
                </c:pt>
                <c:pt idx="5638">
                  <c:v>0.37816486111111108</c:v>
                </c:pt>
                <c:pt idx="5639">
                  <c:v>0.37817082175925926</c:v>
                </c:pt>
                <c:pt idx="5640">
                  <c:v>0.37817679398148146</c:v>
                </c:pt>
                <c:pt idx="5641">
                  <c:v>0.37818312500000001</c:v>
                </c:pt>
                <c:pt idx="5642">
                  <c:v>0.37818909722222221</c:v>
                </c:pt>
                <c:pt idx="5643">
                  <c:v>0.37819542824074071</c:v>
                </c:pt>
                <c:pt idx="5644">
                  <c:v>0.37820157407407407</c:v>
                </c:pt>
                <c:pt idx="5645">
                  <c:v>0.37820790509259261</c:v>
                </c:pt>
                <c:pt idx="5646">
                  <c:v>0.37821386574074073</c:v>
                </c:pt>
                <c:pt idx="5647">
                  <c:v>0.37822182870370374</c:v>
                </c:pt>
                <c:pt idx="5648">
                  <c:v>0.37822797453703699</c:v>
                </c:pt>
                <c:pt idx="5649">
                  <c:v>0.37823394675925925</c:v>
                </c:pt>
                <c:pt idx="5650">
                  <c:v>0.37824009259259261</c:v>
                </c:pt>
                <c:pt idx="5651">
                  <c:v>0.37824606481481476</c:v>
                </c:pt>
                <c:pt idx="5652">
                  <c:v>0.37825239583333331</c:v>
                </c:pt>
                <c:pt idx="5653">
                  <c:v>0.37825840277777778</c:v>
                </c:pt>
                <c:pt idx="5654">
                  <c:v>0.37826437500000004</c:v>
                </c:pt>
                <c:pt idx="5655">
                  <c:v>0.37827052083333329</c:v>
                </c:pt>
                <c:pt idx="5656">
                  <c:v>0.37827666666666665</c:v>
                </c:pt>
                <c:pt idx="5657">
                  <c:v>0.3782828240740741</c:v>
                </c:pt>
                <c:pt idx="5658">
                  <c:v>0.37828915509259259</c:v>
                </c:pt>
                <c:pt idx="5659">
                  <c:v>0.37829511574074076</c:v>
                </c:pt>
                <c:pt idx="5660">
                  <c:v>0.37830144675925931</c:v>
                </c:pt>
                <c:pt idx="5661">
                  <c:v>0.37830759259259256</c:v>
                </c:pt>
                <c:pt idx="5662">
                  <c:v>0.37831356481481482</c:v>
                </c:pt>
                <c:pt idx="5663">
                  <c:v>0.37831953703703708</c:v>
                </c:pt>
                <c:pt idx="5664">
                  <c:v>0.37832748842592595</c:v>
                </c:pt>
                <c:pt idx="5665">
                  <c:v>0.37833346064814816</c:v>
                </c:pt>
                <c:pt idx="5666">
                  <c:v>0.37833942129629627</c:v>
                </c:pt>
                <c:pt idx="5667">
                  <c:v>0.37834575231481482</c:v>
                </c:pt>
                <c:pt idx="5668">
                  <c:v>0.37835190972222227</c:v>
                </c:pt>
                <c:pt idx="5669">
                  <c:v>0.37835805555555552</c:v>
                </c:pt>
                <c:pt idx="5670">
                  <c:v>0.37836438657407406</c:v>
                </c:pt>
                <c:pt idx="5671">
                  <c:v>0.37837034722222224</c:v>
                </c:pt>
                <c:pt idx="5672">
                  <c:v>0.37837650462962963</c:v>
                </c:pt>
                <c:pt idx="5673">
                  <c:v>0.37838283564814817</c:v>
                </c:pt>
                <c:pt idx="5674">
                  <c:v>0.37838879629629635</c:v>
                </c:pt>
                <c:pt idx="5675">
                  <c:v>0.3783947685185185</c:v>
                </c:pt>
                <c:pt idx="5676">
                  <c:v>0.37840109953703704</c:v>
                </c:pt>
                <c:pt idx="5677">
                  <c:v>0.37840707175925931</c:v>
                </c:pt>
                <c:pt idx="5678">
                  <c:v>0.37841303240740737</c:v>
                </c:pt>
                <c:pt idx="5679">
                  <c:v>0.37841936342592591</c:v>
                </c:pt>
                <c:pt idx="5680">
                  <c:v>0.37842533564814818</c:v>
                </c:pt>
                <c:pt idx="5681">
                  <c:v>0.37843311342592595</c:v>
                </c:pt>
                <c:pt idx="5682">
                  <c:v>0.37843925925925931</c:v>
                </c:pt>
                <c:pt idx="5683">
                  <c:v>0.37844521990740737</c:v>
                </c:pt>
                <c:pt idx="5684">
                  <c:v>0.3784515625</c:v>
                </c:pt>
                <c:pt idx="5685">
                  <c:v>0.37845788194444446</c:v>
                </c:pt>
                <c:pt idx="5686">
                  <c:v>0.37846385416666667</c:v>
                </c:pt>
                <c:pt idx="5687">
                  <c:v>0.37847018518518522</c:v>
                </c:pt>
                <c:pt idx="5688">
                  <c:v>0.37847651620370365</c:v>
                </c:pt>
                <c:pt idx="5689">
                  <c:v>0.37848266203703701</c:v>
                </c:pt>
                <c:pt idx="5690">
                  <c:v>0.37848899305555556</c:v>
                </c:pt>
                <c:pt idx="5691">
                  <c:v>0.37849513888888886</c:v>
                </c:pt>
                <c:pt idx="5692">
                  <c:v>0.37850111111111112</c:v>
                </c:pt>
                <c:pt idx="5693">
                  <c:v>0.37850744212962967</c:v>
                </c:pt>
                <c:pt idx="5694">
                  <c:v>0.37851358796296292</c:v>
                </c:pt>
                <c:pt idx="5695">
                  <c:v>0.37851973379629628</c:v>
                </c:pt>
                <c:pt idx="5696">
                  <c:v>0.37852606481481482</c:v>
                </c:pt>
                <c:pt idx="5697">
                  <c:v>0.3785338425925926</c:v>
                </c:pt>
                <c:pt idx="5698">
                  <c:v>0.37853998842592596</c:v>
                </c:pt>
                <c:pt idx="5699">
                  <c:v>0.37854631944444445</c:v>
                </c:pt>
                <c:pt idx="5700">
                  <c:v>0.37855247685185184</c:v>
                </c:pt>
                <c:pt idx="5701">
                  <c:v>0.3785586226851852</c:v>
                </c:pt>
                <c:pt idx="5702">
                  <c:v>0.37856495370370369</c:v>
                </c:pt>
                <c:pt idx="5703">
                  <c:v>0.37857128472222223</c:v>
                </c:pt>
                <c:pt idx="5704">
                  <c:v>0.37857724537037035</c:v>
                </c:pt>
                <c:pt idx="5705">
                  <c:v>0.37858340277777774</c:v>
                </c:pt>
                <c:pt idx="5706">
                  <c:v>0.3785895486111111</c:v>
                </c:pt>
                <c:pt idx="5707">
                  <c:v>0.37859550925925928</c:v>
                </c:pt>
                <c:pt idx="5708">
                  <c:v>0.37860166666666667</c:v>
                </c:pt>
                <c:pt idx="5709">
                  <c:v>0.37860781250000003</c:v>
                </c:pt>
                <c:pt idx="5710">
                  <c:v>0.37861378472222224</c:v>
                </c:pt>
                <c:pt idx="5711">
                  <c:v>0.37862011574074073</c:v>
                </c:pt>
                <c:pt idx="5712">
                  <c:v>0.37862643518518518</c:v>
                </c:pt>
                <c:pt idx="5713">
                  <c:v>0.37863240740740739</c:v>
                </c:pt>
                <c:pt idx="5714">
                  <c:v>0.3786403703703704</c:v>
                </c:pt>
                <c:pt idx="5715">
                  <c:v>0.37864651620370365</c:v>
                </c:pt>
                <c:pt idx="5716">
                  <c:v>0.37865302083333335</c:v>
                </c:pt>
                <c:pt idx="5717">
                  <c:v>0.3786593518518519</c:v>
                </c:pt>
                <c:pt idx="5718">
                  <c:v>0.37866532407407405</c:v>
                </c:pt>
                <c:pt idx="5719">
                  <c:v>0.37867129629629631</c:v>
                </c:pt>
                <c:pt idx="5720">
                  <c:v>0.37867780092592596</c:v>
                </c:pt>
                <c:pt idx="5721">
                  <c:v>0.37868394675925926</c:v>
                </c:pt>
                <c:pt idx="5722">
                  <c:v>0.37869027777777781</c:v>
                </c:pt>
                <c:pt idx="5723">
                  <c:v>0.3786964351851852</c:v>
                </c:pt>
                <c:pt idx="5724">
                  <c:v>0.37870239583333332</c:v>
                </c:pt>
                <c:pt idx="5725">
                  <c:v>0.37870855324074076</c:v>
                </c:pt>
                <c:pt idx="5726">
                  <c:v>0.37871487268518517</c:v>
                </c:pt>
                <c:pt idx="5727">
                  <c:v>0.37872081018518516</c:v>
                </c:pt>
                <c:pt idx="5728">
                  <c:v>0.37872695601851852</c:v>
                </c:pt>
                <c:pt idx="5729">
                  <c:v>0.37873328703703701</c:v>
                </c:pt>
                <c:pt idx="5730">
                  <c:v>0.37873925925925928</c:v>
                </c:pt>
                <c:pt idx="5731">
                  <c:v>0.37874685185185181</c:v>
                </c:pt>
                <c:pt idx="5732">
                  <c:v>0.37875318287037035</c:v>
                </c:pt>
                <c:pt idx="5733">
                  <c:v>0.37875915509259261</c:v>
                </c:pt>
                <c:pt idx="5734">
                  <c:v>0.3787654861111111</c:v>
                </c:pt>
                <c:pt idx="5735">
                  <c:v>0.37877181712962965</c:v>
                </c:pt>
                <c:pt idx="5736">
                  <c:v>0.37877777777777782</c:v>
                </c:pt>
                <c:pt idx="5737">
                  <c:v>0.37878410879629626</c:v>
                </c:pt>
                <c:pt idx="5738">
                  <c:v>0.37879025462962962</c:v>
                </c:pt>
                <c:pt idx="5739">
                  <c:v>0.37879641203703707</c:v>
                </c:pt>
                <c:pt idx="5740">
                  <c:v>0.37880274305555556</c:v>
                </c:pt>
                <c:pt idx="5741">
                  <c:v>0.37880888888888892</c:v>
                </c:pt>
                <c:pt idx="5742">
                  <c:v>0.37881490740740742</c:v>
                </c:pt>
                <c:pt idx="5743">
                  <c:v>0.37882105324074072</c:v>
                </c:pt>
                <c:pt idx="5744">
                  <c:v>0.37882719907407408</c:v>
                </c:pt>
                <c:pt idx="5745">
                  <c:v>0.37883317129629629</c:v>
                </c:pt>
                <c:pt idx="5746">
                  <c:v>0.37883931712962959</c:v>
                </c:pt>
                <c:pt idx="5747">
                  <c:v>0.37884709490740742</c:v>
                </c:pt>
                <c:pt idx="5748">
                  <c:v>0.37885324074074073</c:v>
                </c:pt>
                <c:pt idx="5749">
                  <c:v>0.37885957175925927</c:v>
                </c:pt>
                <c:pt idx="5750">
                  <c:v>0.37886590277777782</c:v>
                </c:pt>
                <c:pt idx="5751">
                  <c:v>0.37887204861111107</c:v>
                </c:pt>
                <c:pt idx="5752">
                  <c:v>0.37887837962962961</c:v>
                </c:pt>
                <c:pt idx="5753">
                  <c:v>0.37888471064814816</c:v>
                </c:pt>
                <c:pt idx="5754">
                  <c:v>0.37889085648148146</c:v>
                </c:pt>
                <c:pt idx="5755">
                  <c:v>0.37889718750000001</c:v>
                </c:pt>
                <c:pt idx="5756">
                  <c:v>0.37890333333333337</c:v>
                </c:pt>
                <c:pt idx="5757">
                  <c:v>0.37890966435185186</c:v>
                </c:pt>
                <c:pt idx="5758">
                  <c:v>0.37891599537037041</c:v>
                </c:pt>
                <c:pt idx="5759">
                  <c:v>0.37892215277777774</c:v>
                </c:pt>
                <c:pt idx="5760">
                  <c:v>0.37892811342592592</c:v>
                </c:pt>
                <c:pt idx="5761">
                  <c:v>0.37893444444444446</c:v>
                </c:pt>
                <c:pt idx="5762">
                  <c:v>0.37894077546296295</c:v>
                </c:pt>
                <c:pt idx="5763">
                  <c:v>0.37894692129629631</c:v>
                </c:pt>
                <c:pt idx="5764">
                  <c:v>0.37895488425925922</c:v>
                </c:pt>
                <c:pt idx="5765">
                  <c:v>0.37896121527777776</c:v>
                </c:pt>
                <c:pt idx="5766">
                  <c:v>0.37896736111111112</c:v>
                </c:pt>
                <c:pt idx="5767">
                  <c:v>0.37897369212962961</c:v>
                </c:pt>
                <c:pt idx="5768">
                  <c:v>0.37898002314814816</c:v>
                </c:pt>
                <c:pt idx="5769">
                  <c:v>0.37898616898148146</c:v>
                </c:pt>
                <c:pt idx="5770">
                  <c:v>0.37899250000000001</c:v>
                </c:pt>
                <c:pt idx="5771">
                  <c:v>0.37899883101851856</c:v>
                </c:pt>
                <c:pt idx="5772">
                  <c:v>0.3790049768518518</c:v>
                </c:pt>
                <c:pt idx="5773">
                  <c:v>0.37901130787037035</c:v>
                </c:pt>
                <c:pt idx="5774">
                  <c:v>0.3790176388888889</c:v>
                </c:pt>
                <c:pt idx="5775">
                  <c:v>0.3790237847222222</c:v>
                </c:pt>
                <c:pt idx="5776">
                  <c:v>0.37903011574074075</c:v>
                </c:pt>
                <c:pt idx="5777">
                  <c:v>0.37903644675925929</c:v>
                </c:pt>
                <c:pt idx="5778">
                  <c:v>0.3790425925925926</c:v>
                </c:pt>
                <c:pt idx="5779">
                  <c:v>0.37904874999999999</c:v>
                </c:pt>
                <c:pt idx="5780">
                  <c:v>0.37905489583333335</c:v>
                </c:pt>
                <c:pt idx="5781">
                  <c:v>0.37906248842592594</c:v>
                </c:pt>
                <c:pt idx="5782">
                  <c:v>0.37906863425925924</c:v>
                </c:pt>
                <c:pt idx="5783">
                  <c:v>0.37907460648148145</c:v>
                </c:pt>
                <c:pt idx="5784">
                  <c:v>0.37908093749999999</c:v>
                </c:pt>
                <c:pt idx="5785">
                  <c:v>0.3790870833333333</c:v>
                </c:pt>
                <c:pt idx="5786">
                  <c:v>0.37909305555555556</c:v>
                </c:pt>
                <c:pt idx="5787">
                  <c:v>0.37909920138888892</c:v>
                </c:pt>
                <c:pt idx="5788">
                  <c:v>0.37910534722222228</c:v>
                </c:pt>
                <c:pt idx="5789">
                  <c:v>0.37911131944444443</c:v>
                </c:pt>
                <c:pt idx="5790">
                  <c:v>0.37911765046296297</c:v>
                </c:pt>
                <c:pt idx="5791">
                  <c:v>0.37912379629629628</c:v>
                </c:pt>
                <c:pt idx="5792">
                  <c:v>0.37912976851851848</c:v>
                </c:pt>
                <c:pt idx="5793">
                  <c:v>0.37913591435185184</c:v>
                </c:pt>
                <c:pt idx="5794">
                  <c:v>0.37914207175925929</c:v>
                </c:pt>
                <c:pt idx="5795">
                  <c:v>0.37914803240740741</c:v>
                </c:pt>
                <c:pt idx="5796">
                  <c:v>0.37915417824074077</c:v>
                </c:pt>
                <c:pt idx="5797">
                  <c:v>0.37916195601851849</c:v>
                </c:pt>
                <c:pt idx="5798">
                  <c:v>0.37916792824074075</c:v>
                </c:pt>
                <c:pt idx="5799">
                  <c:v>0.37917407407407411</c:v>
                </c:pt>
                <c:pt idx="5800">
                  <c:v>0.3791804050925926</c:v>
                </c:pt>
                <c:pt idx="5801">
                  <c:v>0.37918655092592596</c:v>
                </c:pt>
                <c:pt idx="5802">
                  <c:v>0.37919288194444439</c:v>
                </c:pt>
                <c:pt idx="5803">
                  <c:v>0.37919921296296294</c:v>
                </c:pt>
                <c:pt idx="5804">
                  <c:v>0.3792051851851852</c:v>
                </c:pt>
                <c:pt idx="5805">
                  <c:v>0.3792113310185185</c:v>
                </c:pt>
                <c:pt idx="5806">
                  <c:v>0.37921747685185186</c:v>
                </c:pt>
                <c:pt idx="5807">
                  <c:v>0.37922344907407407</c:v>
                </c:pt>
                <c:pt idx="5808">
                  <c:v>0.37922959490740737</c:v>
                </c:pt>
                <c:pt idx="5809">
                  <c:v>0.37923574074074073</c:v>
                </c:pt>
                <c:pt idx="5810">
                  <c:v>0.379241712962963</c:v>
                </c:pt>
                <c:pt idx="5811">
                  <c:v>0.37924785879629624</c:v>
                </c:pt>
                <c:pt idx="5812">
                  <c:v>0.37925401620370369</c:v>
                </c:pt>
                <c:pt idx="5813">
                  <c:v>0.37925997685185187</c:v>
                </c:pt>
                <c:pt idx="5814">
                  <c:v>0.37926775462962964</c:v>
                </c:pt>
                <c:pt idx="5815">
                  <c:v>0.37927392361111112</c:v>
                </c:pt>
                <c:pt idx="5816">
                  <c:v>0.37927989583333338</c:v>
                </c:pt>
                <c:pt idx="5817">
                  <c:v>0.37928622685185182</c:v>
                </c:pt>
                <c:pt idx="5818">
                  <c:v>0.37929254629629633</c:v>
                </c:pt>
                <c:pt idx="5819">
                  <c:v>0.37929851851851853</c:v>
                </c:pt>
                <c:pt idx="5820">
                  <c:v>0.37930484953703703</c:v>
                </c:pt>
                <c:pt idx="5821">
                  <c:v>0.37931099537037039</c:v>
                </c:pt>
                <c:pt idx="5822">
                  <c:v>0.37931696759259265</c:v>
                </c:pt>
                <c:pt idx="5823">
                  <c:v>0.3793231134259259</c:v>
                </c:pt>
                <c:pt idx="5824">
                  <c:v>0.37932925925925925</c:v>
                </c:pt>
                <c:pt idx="5825">
                  <c:v>0.37933523148148152</c:v>
                </c:pt>
                <c:pt idx="5826">
                  <c:v>0.37934137731481482</c:v>
                </c:pt>
                <c:pt idx="5827">
                  <c:v>0.37934753472222221</c:v>
                </c:pt>
                <c:pt idx="5828">
                  <c:v>0.37935349537037039</c:v>
                </c:pt>
                <c:pt idx="5829">
                  <c:v>0.37935982638888888</c:v>
                </c:pt>
                <c:pt idx="5830">
                  <c:v>0.37936746527777782</c:v>
                </c:pt>
                <c:pt idx="5831">
                  <c:v>0.37937343749999997</c:v>
                </c:pt>
                <c:pt idx="5832">
                  <c:v>0.37937958333333333</c:v>
                </c:pt>
                <c:pt idx="5833">
                  <c:v>0.37938591435185187</c:v>
                </c:pt>
                <c:pt idx="5834">
                  <c:v>0.37939188657407402</c:v>
                </c:pt>
                <c:pt idx="5835">
                  <c:v>0.37939821759259257</c:v>
                </c:pt>
                <c:pt idx="5836">
                  <c:v>0.37940454861111111</c:v>
                </c:pt>
                <c:pt idx="5837">
                  <c:v>0.37941050925925923</c:v>
                </c:pt>
                <c:pt idx="5838">
                  <c:v>0.37941666666666668</c:v>
                </c:pt>
                <c:pt idx="5839">
                  <c:v>0.37942281250000004</c:v>
                </c:pt>
                <c:pt idx="5840">
                  <c:v>0.37942878472222219</c:v>
                </c:pt>
                <c:pt idx="5841">
                  <c:v>0.37943493055555555</c:v>
                </c:pt>
                <c:pt idx="5842">
                  <c:v>0.37944107638888891</c:v>
                </c:pt>
                <c:pt idx="5843">
                  <c:v>0.37944704861111106</c:v>
                </c:pt>
                <c:pt idx="5844">
                  <c:v>0.37945319444444442</c:v>
                </c:pt>
                <c:pt idx="5845">
                  <c:v>0.37945934027777778</c:v>
                </c:pt>
                <c:pt idx="5846">
                  <c:v>0.37946531249999998</c:v>
                </c:pt>
                <c:pt idx="5847">
                  <c:v>0.37947309027777781</c:v>
                </c:pt>
                <c:pt idx="5848">
                  <c:v>0.37947905092592588</c:v>
                </c:pt>
                <c:pt idx="5849">
                  <c:v>0.37948520833333332</c:v>
                </c:pt>
                <c:pt idx="5850">
                  <c:v>0.37949135416666668</c:v>
                </c:pt>
                <c:pt idx="5851">
                  <c:v>0.37949732638888883</c:v>
                </c:pt>
                <c:pt idx="5852">
                  <c:v>0.37950365740740738</c:v>
                </c:pt>
                <c:pt idx="5853">
                  <c:v>0.37950980324074074</c:v>
                </c:pt>
                <c:pt idx="5854">
                  <c:v>0.37951577546296295</c:v>
                </c:pt>
                <c:pt idx="5855">
                  <c:v>0.37952210648148149</c:v>
                </c:pt>
                <c:pt idx="5856">
                  <c:v>0.37952825231481485</c:v>
                </c:pt>
                <c:pt idx="5857">
                  <c:v>0.37953421296296291</c:v>
                </c:pt>
                <c:pt idx="5858">
                  <c:v>0.37954037037037036</c:v>
                </c:pt>
                <c:pt idx="5859">
                  <c:v>0.37954651620370372</c:v>
                </c:pt>
                <c:pt idx="5860">
                  <c:v>0.37955248842592587</c:v>
                </c:pt>
                <c:pt idx="5861">
                  <c:v>0.37955863425925923</c:v>
                </c:pt>
                <c:pt idx="5862">
                  <c:v>0.37956478009259259</c:v>
                </c:pt>
                <c:pt idx="5863">
                  <c:v>0.3795707523148148</c:v>
                </c:pt>
                <c:pt idx="5864">
                  <c:v>0.37957853009259263</c:v>
                </c:pt>
                <c:pt idx="5865">
                  <c:v>0.37958467592592587</c:v>
                </c:pt>
                <c:pt idx="5866">
                  <c:v>0.37959064814814814</c:v>
                </c:pt>
                <c:pt idx="5867">
                  <c:v>0.37959696759259259</c:v>
                </c:pt>
                <c:pt idx="5868">
                  <c:v>0.37960312499999999</c:v>
                </c:pt>
                <c:pt idx="5869">
                  <c:v>0.37960927083333335</c:v>
                </c:pt>
                <c:pt idx="5870">
                  <c:v>0.37961560185185189</c:v>
                </c:pt>
                <c:pt idx="5871">
                  <c:v>0.37962174768518514</c:v>
                </c:pt>
                <c:pt idx="5872">
                  <c:v>0.3796277199074074</c:v>
                </c:pt>
                <c:pt idx="5873">
                  <c:v>0.37963405092592595</c:v>
                </c:pt>
                <c:pt idx="5874">
                  <c:v>0.37964019675925925</c:v>
                </c:pt>
                <c:pt idx="5875">
                  <c:v>0.37964634259259261</c:v>
                </c:pt>
                <c:pt idx="5876">
                  <c:v>0.37965267361111116</c:v>
                </c:pt>
                <c:pt idx="5877">
                  <c:v>0.37965881944444441</c:v>
                </c:pt>
                <c:pt idx="5878">
                  <c:v>0.37966479166666667</c:v>
                </c:pt>
                <c:pt idx="5879">
                  <c:v>0.37967094907407412</c:v>
                </c:pt>
                <c:pt idx="5880">
                  <c:v>0.3796787152777778</c:v>
                </c:pt>
                <c:pt idx="5881">
                  <c:v>0.37968487268518519</c:v>
                </c:pt>
                <c:pt idx="5882">
                  <c:v>0.3796910185185185</c:v>
                </c:pt>
                <c:pt idx="5883">
                  <c:v>0.37969716435185186</c:v>
                </c:pt>
                <c:pt idx="5884">
                  <c:v>0.37970313657407412</c:v>
                </c:pt>
                <c:pt idx="5885">
                  <c:v>0.37970946759259255</c:v>
                </c:pt>
                <c:pt idx="5886">
                  <c:v>0.3797157986111111</c:v>
                </c:pt>
                <c:pt idx="5887">
                  <c:v>0.3797221180555555</c:v>
                </c:pt>
                <c:pt idx="5888">
                  <c:v>0.37972824074074074</c:v>
                </c:pt>
                <c:pt idx="5889">
                  <c:v>0.37973439814814819</c:v>
                </c:pt>
                <c:pt idx="5890">
                  <c:v>0.37974035879629625</c:v>
                </c:pt>
                <c:pt idx="5891">
                  <c:v>0.37974650462962961</c:v>
                </c:pt>
                <c:pt idx="5892">
                  <c:v>0.37975266203703706</c:v>
                </c:pt>
                <c:pt idx="5893">
                  <c:v>0.37975862268518518</c:v>
                </c:pt>
                <c:pt idx="5894">
                  <c:v>0.37976478009259257</c:v>
                </c:pt>
                <c:pt idx="5895">
                  <c:v>0.37977092592592593</c:v>
                </c:pt>
                <c:pt idx="5896">
                  <c:v>0.37977689814814813</c:v>
                </c:pt>
                <c:pt idx="5897">
                  <c:v>0.37978484953703706</c:v>
                </c:pt>
                <c:pt idx="5898">
                  <c:v>0.3797910069444444</c:v>
                </c:pt>
                <c:pt idx="5899">
                  <c:v>0.37979696759259257</c:v>
                </c:pt>
                <c:pt idx="5900">
                  <c:v>0.37980329861111112</c:v>
                </c:pt>
                <c:pt idx="5901">
                  <c:v>0.37980962962962961</c:v>
                </c:pt>
                <c:pt idx="5902">
                  <c:v>0.37981596064814815</c:v>
                </c:pt>
                <c:pt idx="5903">
                  <c:v>0.37982210648148151</c:v>
                </c:pt>
                <c:pt idx="5904">
                  <c:v>0.3798283564814815</c:v>
                </c:pt>
                <c:pt idx="5905">
                  <c:v>0.3798345023148148</c:v>
                </c:pt>
                <c:pt idx="5906">
                  <c:v>0.37984083333333335</c:v>
                </c:pt>
                <c:pt idx="5907">
                  <c:v>0.3798471643518519</c:v>
                </c:pt>
                <c:pt idx="5908">
                  <c:v>0.37985312499999996</c:v>
                </c:pt>
                <c:pt idx="5909">
                  <c:v>0.3798594560185185</c:v>
                </c:pt>
                <c:pt idx="5910">
                  <c:v>0.37986578703703705</c:v>
                </c:pt>
                <c:pt idx="5911">
                  <c:v>0.37987211805555554</c:v>
                </c:pt>
                <c:pt idx="5912">
                  <c:v>0.37987844907407409</c:v>
                </c:pt>
                <c:pt idx="5913">
                  <c:v>0.37988478009259258</c:v>
                </c:pt>
                <c:pt idx="5914">
                  <c:v>0.3798927314814815</c:v>
                </c:pt>
                <c:pt idx="5915">
                  <c:v>0.37989888888888884</c:v>
                </c:pt>
                <c:pt idx="5916">
                  <c:v>0.37990520833333336</c:v>
                </c:pt>
                <c:pt idx="5917">
                  <c:v>0.37991136574074075</c:v>
                </c:pt>
                <c:pt idx="5918">
                  <c:v>0.37991737268518522</c:v>
                </c:pt>
                <c:pt idx="5919">
                  <c:v>0.37992334490740737</c:v>
                </c:pt>
                <c:pt idx="5920">
                  <c:v>0.37992967592592591</c:v>
                </c:pt>
                <c:pt idx="5921">
                  <c:v>0.37993582175925927</c:v>
                </c:pt>
                <c:pt idx="5922">
                  <c:v>0.37994179398148148</c:v>
                </c:pt>
                <c:pt idx="5923">
                  <c:v>0.37994812500000003</c:v>
                </c:pt>
                <c:pt idx="5924">
                  <c:v>0.37995445601851857</c:v>
                </c:pt>
                <c:pt idx="5925">
                  <c:v>0.37996078703703701</c:v>
                </c:pt>
                <c:pt idx="5926">
                  <c:v>0.37996693287037037</c:v>
                </c:pt>
                <c:pt idx="5927">
                  <c:v>0.37997326388888886</c:v>
                </c:pt>
                <c:pt idx="5928">
                  <c:v>0.37997923611111112</c:v>
                </c:pt>
                <c:pt idx="5929">
                  <c:v>0.37998538194444448</c:v>
                </c:pt>
                <c:pt idx="5930">
                  <c:v>0.37999333333333335</c:v>
                </c:pt>
                <c:pt idx="5931">
                  <c:v>0.37999930555555556</c:v>
                </c:pt>
                <c:pt idx="5932">
                  <c:v>0.38000545138888886</c:v>
                </c:pt>
                <c:pt idx="5933">
                  <c:v>0.38001159722222222</c:v>
                </c:pt>
                <c:pt idx="5934">
                  <c:v>0.38001775462962967</c:v>
                </c:pt>
                <c:pt idx="5935">
                  <c:v>0.3800240856481481</c:v>
                </c:pt>
                <c:pt idx="5936">
                  <c:v>0.38003023148148146</c:v>
                </c:pt>
                <c:pt idx="5937">
                  <c:v>0.38003656250000001</c:v>
                </c:pt>
                <c:pt idx="5938">
                  <c:v>0.38004270833333331</c:v>
                </c:pt>
                <c:pt idx="5939">
                  <c:v>0.38004885416666667</c:v>
                </c:pt>
                <c:pt idx="5940">
                  <c:v>0.38005482638888893</c:v>
                </c:pt>
                <c:pt idx="5941">
                  <c:v>0.38006097222222218</c:v>
                </c:pt>
                <c:pt idx="5942">
                  <c:v>0.38006711805555554</c:v>
                </c:pt>
                <c:pt idx="5943">
                  <c:v>0.3800730902777778</c:v>
                </c:pt>
                <c:pt idx="5944">
                  <c:v>0.38007942129629629</c:v>
                </c:pt>
                <c:pt idx="5945">
                  <c:v>0.38008556712962965</c:v>
                </c:pt>
                <c:pt idx="5946">
                  <c:v>0.38009153935185186</c:v>
                </c:pt>
                <c:pt idx="5947">
                  <c:v>0.38009949074074073</c:v>
                </c:pt>
                <c:pt idx="5948">
                  <c:v>0.38010564814814818</c:v>
                </c:pt>
                <c:pt idx="5949">
                  <c:v>0.3801116087962963</c:v>
                </c:pt>
                <c:pt idx="5950">
                  <c:v>0.38011793981481484</c:v>
                </c:pt>
                <c:pt idx="5951">
                  <c:v>0.38012409722222223</c:v>
                </c:pt>
                <c:pt idx="5952">
                  <c:v>0.38013024305555554</c:v>
                </c:pt>
                <c:pt idx="5953">
                  <c:v>0.38013657407407409</c:v>
                </c:pt>
                <c:pt idx="5954">
                  <c:v>0.38014271990740739</c:v>
                </c:pt>
                <c:pt idx="5955">
                  <c:v>0.3801486921296296</c:v>
                </c:pt>
                <c:pt idx="5956">
                  <c:v>0.38015502314814814</c:v>
                </c:pt>
                <c:pt idx="5957">
                  <c:v>0.38016116898148145</c:v>
                </c:pt>
                <c:pt idx="5958">
                  <c:v>0.38016714120370371</c:v>
                </c:pt>
                <c:pt idx="5959">
                  <c:v>0.38017328703703707</c:v>
                </c:pt>
                <c:pt idx="5960">
                  <c:v>0.38017943287037032</c:v>
                </c:pt>
                <c:pt idx="5961">
                  <c:v>0.38018540509259258</c:v>
                </c:pt>
                <c:pt idx="5962">
                  <c:v>0.38019155092592594</c:v>
                </c:pt>
                <c:pt idx="5963">
                  <c:v>0.38019950231481481</c:v>
                </c:pt>
                <c:pt idx="5964">
                  <c:v>0.38020547453703707</c:v>
                </c:pt>
                <c:pt idx="5965">
                  <c:v>0.38021162037037032</c:v>
                </c:pt>
                <c:pt idx="5966">
                  <c:v>0.38021795138888886</c:v>
                </c:pt>
                <c:pt idx="5967">
                  <c:v>0.38022410879629631</c:v>
                </c:pt>
                <c:pt idx="5968">
                  <c:v>0.38023042824074071</c:v>
                </c:pt>
                <c:pt idx="5969">
                  <c:v>0.38023675925925926</c:v>
                </c:pt>
                <c:pt idx="5970">
                  <c:v>0.38024273148148152</c:v>
                </c:pt>
                <c:pt idx="5971">
                  <c:v>0.38024887731481477</c:v>
                </c:pt>
                <c:pt idx="5972">
                  <c:v>0.38025503472222222</c:v>
                </c:pt>
                <c:pt idx="5973">
                  <c:v>0.38026099537037039</c:v>
                </c:pt>
                <c:pt idx="5974">
                  <c:v>0.38026732638888888</c:v>
                </c:pt>
                <c:pt idx="5975">
                  <c:v>0.38027347222222224</c:v>
                </c:pt>
                <c:pt idx="5976">
                  <c:v>0.38027944444444445</c:v>
                </c:pt>
                <c:pt idx="5977">
                  <c:v>0.38028559027777775</c:v>
                </c:pt>
                <c:pt idx="5978">
                  <c:v>0.3802917476851852</c:v>
                </c:pt>
                <c:pt idx="5979">
                  <c:v>0.38029770833333337</c:v>
                </c:pt>
                <c:pt idx="5980">
                  <c:v>0.38030585648148146</c:v>
                </c:pt>
                <c:pt idx="5981">
                  <c:v>0.38031217592592598</c:v>
                </c:pt>
                <c:pt idx="5982">
                  <c:v>0.38031833333333331</c:v>
                </c:pt>
                <c:pt idx="5983">
                  <c:v>0.38032447916666667</c:v>
                </c:pt>
                <c:pt idx="5984">
                  <c:v>0.38033045138888893</c:v>
                </c:pt>
                <c:pt idx="5985">
                  <c:v>0.38033659722222218</c:v>
                </c:pt>
                <c:pt idx="5986">
                  <c:v>0.38034274305555554</c:v>
                </c:pt>
                <c:pt idx="5987">
                  <c:v>0.3803487152777778</c:v>
                </c:pt>
                <c:pt idx="5988">
                  <c:v>0.38035486111111111</c:v>
                </c:pt>
                <c:pt idx="5989">
                  <c:v>0.38036100694444447</c:v>
                </c:pt>
                <c:pt idx="5990">
                  <c:v>0.38036697916666667</c:v>
                </c:pt>
                <c:pt idx="5991">
                  <c:v>0.38037312499999998</c:v>
                </c:pt>
                <c:pt idx="5992">
                  <c:v>0.38037903935185186</c:v>
                </c:pt>
                <c:pt idx="5993">
                  <c:v>0.38038501157407406</c:v>
                </c:pt>
                <c:pt idx="5994">
                  <c:v>0.38039115740740742</c:v>
                </c:pt>
                <c:pt idx="5995">
                  <c:v>0.38039730324074078</c:v>
                </c:pt>
                <c:pt idx="5996">
                  <c:v>0.38040344907407403</c:v>
                </c:pt>
                <c:pt idx="5997">
                  <c:v>0.3804115856481482</c:v>
                </c:pt>
                <c:pt idx="5998">
                  <c:v>0.38041774305555554</c:v>
                </c:pt>
                <c:pt idx="5999">
                  <c:v>0.38042370370370371</c:v>
                </c:pt>
                <c:pt idx="6000">
                  <c:v>0.38043003472222225</c:v>
                </c:pt>
                <c:pt idx="6001">
                  <c:v>0.38043618055555556</c:v>
                </c:pt>
                <c:pt idx="6002">
                  <c:v>0.38044215277777776</c:v>
                </c:pt>
                <c:pt idx="6003">
                  <c:v>0.38044829861111112</c:v>
                </c:pt>
                <c:pt idx="6004">
                  <c:v>0.38045445601851852</c:v>
                </c:pt>
                <c:pt idx="6005">
                  <c:v>0.38046041666666669</c:v>
                </c:pt>
                <c:pt idx="6006">
                  <c:v>0.38046657407407408</c:v>
                </c:pt>
                <c:pt idx="6007">
                  <c:v>0.38047275462962959</c:v>
                </c:pt>
                <c:pt idx="6008">
                  <c:v>0.38047891203703704</c:v>
                </c:pt>
                <c:pt idx="6009">
                  <c:v>0.38048524305555559</c:v>
                </c:pt>
                <c:pt idx="6010">
                  <c:v>0.38049174768518518</c:v>
                </c:pt>
                <c:pt idx="6011">
                  <c:v>0.38049771990740738</c:v>
                </c:pt>
                <c:pt idx="6012">
                  <c:v>0.38050386574074074</c:v>
                </c:pt>
                <c:pt idx="6013">
                  <c:v>0.3805118287037037</c:v>
                </c:pt>
                <c:pt idx="6014">
                  <c:v>0.38051778935185188</c:v>
                </c:pt>
                <c:pt idx="6015">
                  <c:v>0.38052394675925921</c:v>
                </c:pt>
                <c:pt idx="6016">
                  <c:v>0.38053009259259257</c:v>
                </c:pt>
                <c:pt idx="6017">
                  <c:v>0.38053606481481483</c:v>
                </c:pt>
                <c:pt idx="6018">
                  <c:v>0.38054238425925924</c:v>
                </c:pt>
                <c:pt idx="6019">
                  <c:v>0.38054871527777778</c:v>
                </c:pt>
                <c:pt idx="6020">
                  <c:v>0.38055504629629633</c:v>
                </c:pt>
                <c:pt idx="6021">
                  <c:v>0.38056119212962963</c:v>
                </c:pt>
                <c:pt idx="6022">
                  <c:v>0.38056752314814818</c:v>
                </c:pt>
                <c:pt idx="6023">
                  <c:v>0.38057368055555557</c:v>
                </c:pt>
                <c:pt idx="6024">
                  <c:v>0.38057999999999997</c:v>
                </c:pt>
                <c:pt idx="6025">
                  <c:v>0.38058633101851852</c:v>
                </c:pt>
                <c:pt idx="6026">
                  <c:v>0.38059230324074073</c:v>
                </c:pt>
                <c:pt idx="6027">
                  <c:v>0.38059863425925927</c:v>
                </c:pt>
                <c:pt idx="6028">
                  <c:v>0.38060478009259263</c:v>
                </c:pt>
                <c:pt idx="6029">
                  <c:v>0.38061092592592588</c:v>
                </c:pt>
                <c:pt idx="6030">
                  <c:v>0.3806188888888889</c:v>
                </c:pt>
                <c:pt idx="6031">
                  <c:v>0.38062521990740739</c:v>
                </c:pt>
                <c:pt idx="6032">
                  <c:v>0.38063155092592593</c:v>
                </c:pt>
                <c:pt idx="6033">
                  <c:v>0.38063769675925929</c:v>
                </c:pt>
                <c:pt idx="6034">
                  <c:v>0.38064402777777778</c:v>
                </c:pt>
                <c:pt idx="6035">
                  <c:v>0.38065017361111114</c:v>
                </c:pt>
                <c:pt idx="6036">
                  <c:v>0.38065650462962958</c:v>
                </c:pt>
                <c:pt idx="6037">
                  <c:v>0.38066283564814812</c:v>
                </c:pt>
                <c:pt idx="6038">
                  <c:v>0.38066898148148148</c:v>
                </c:pt>
                <c:pt idx="6039">
                  <c:v>0.38067513888888888</c:v>
                </c:pt>
                <c:pt idx="6040">
                  <c:v>0.38068128472222224</c:v>
                </c:pt>
                <c:pt idx="6041">
                  <c:v>0.38068743055555559</c:v>
                </c:pt>
                <c:pt idx="6042">
                  <c:v>0.38069376157407403</c:v>
                </c:pt>
                <c:pt idx="6043">
                  <c:v>0.38070027777777776</c:v>
                </c:pt>
                <c:pt idx="6044">
                  <c:v>0.38070623842592594</c:v>
                </c:pt>
                <c:pt idx="6045">
                  <c:v>0.38071256944444443</c:v>
                </c:pt>
                <c:pt idx="6046">
                  <c:v>0.38071890046296297</c:v>
                </c:pt>
                <c:pt idx="6047">
                  <c:v>0.38072667824074075</c:v>
                </c:pt>
                <c:pt idx="6048">
                  <c:v>0.38073282407407411</c:v>
                </c:pt>
                <c:pt idx="6049">
                  <c:v>0.3807389814814815</c:v>
                </c:pt>
                <c:pt idx="6050">
                  <c:v>0.3807451273148148</c:v>
                </c:pt>
                <c:pt idx="6051">
                  <c:v>0.38075145833333335</c:v>
                </c:pt>
                <c:pt idx="6052">
                  <c:v>0.38075778935185184</c:v>
                </c:pt>
                <c:pt idx="6053">
                  <c:v>0.3807639351851852</c:v>
                </c:pt>
                <c:pt idx="6054">
                  <c:v>0.38077043981481484</c:v>
                </c:pt>
                <c:pt idx="6055">
                  <c:v>0.38077659722222218</c:v>
                </c:pt>
                <c:pt idx="6056">
                  <c:v>0.38078274305555554</c:v>
                </c:pt>
                <c:pt idx="6057">
                  <c:v>0.3807888888888889</c:v>
                </c:pt>
                <c:pt idx="6058">
                  <c:v>0.38079521990740739</c:v>
                </c:pt>
                <c:pt idx="6059">
                  <c:v>0.38080136574074075</c:v>
                </c:pt>
                <c:pt idx="6060">
                  <c:v>0.3808075231481482</c:v>
                </c:pt>
                <c:pt idx="6061">
                  <c:v>0.3808138425925926</c:v>
                </c:pt>
                <c:pt idx="6062">
                  <c:v>0.38081999999999999</c:v>
                </c:pt>
                <c:pt idx="6063">
                  <c:v>0.38082795138888886</c:v>
                </c:pt>
                <c:pt idx="6064">
                  <c:v>0.38083410879629631</c:v>
                </c:pt>
                <c:pt idx="6065">
                  <c:v>0.38084025462962962</c:v>
                </c:pt>
                <c:pt idx="6066">
                  <c:v>0.38084658564814816</c:v>
                </c:pt>
                <c:pt idx="6067">
                  <c:v>0.38085291666666671</c:v>
                </c:pt>
                <c:pt idx="6068">
                  <c:v>0.38085906249999996</c:v>
                </c:pt>
                <c:pt idx="6069">
                  <c:v>0.3808653935185185</c:v>
                </c:pt>
                <c:pt idx="6070">
                  <c:v>0.38087153935185186</c:v>
                </c:pt>
                <c:pt idx="6071">
                  <c:v>0.38087768518518517</c:v>
                </c:pt>
                <c:pt idx="6072">
                  <c:v>0.38088384259259261</c:v>
                </c:pt>
                <c:pt idx="6073">
                  <c:v>0.38089017361111116</c:v>
                </c:pt>
                <c:pt idx="6074">
                  <c:v>0.38089631944444441</c:v>
                </c:pt>
                <c:pt idx="6075">
                  <c:v>0.38090265046296296</c:v>
                </c:pt>
                <c:pt idx="6076">
                  <c:v>0.38090898148148145</c:v>
                </c:pt>
                <c:pt idx="6077">
                  <c:v>0.38091512731481481</c:v>
                </c:pt>
                <c:pt idx="6078">
                  <c:v>0.38092145833333335</c:v>
                </c:pt>
                <c:pt idx="6079">
                  <c:v>0.38092796296296294</c:v>
                </c:pt>
                <c:pt idx="6080">
                  <c:v>0.38093555555555558</c:v>
                </c:pt>
                <c:pt idx="6081">
                  <c:v>0.38094188657407407</c:v>
                </c:pt>
                <c:pt idx="6082">
                  <c:v>0.38094803240740743</c:v>
                </c:pt>
                <c:pt idx="6083">
                  <c:v>0.38095417824074079</c:v>
                </c:pt>
                <c:pt idx="6084">
                  <c:v>0.38096050925925923</c:v>
                </c:pt>
                <c:pt idx="6085">
                  <c:v>0.38096684027777777</c:v>
                </c:pt>
                <c:pt idx="6086">
                  <c:v>0.38097298611111108</c:v>
                </c:pt>
                <c:pt idx="6087">
                  <c:v>0.38097931712962962</c:v>
                </c:pt>
                <c:pt idx="6088">
                  <c:v>0.38098547453703707</c:v>
                </c:pt>
                <c:pt idx="6089">
                  <c:v>0.38099180555555551</c:v>
                </c:pt>
                <c:pt idx="6090">
                  <c:v>0.38099812500000002</c:v>
                </c:pt>
                <c:pt idx="6091">
                  <c:v>0.38100409722222223</c:v>
                </c:pt>
                <c:pt idx="6092">
                  <c:v>0.38101042824074072</c:v>
                </c:pt>
                <c:pt idx="6093">
                  <c:v>0.38101657407407408</c:v>
                </c:pt>
                <c:pt idx="6094">
                  <c:v>0.38102273148148152</c:v>
                </c:pt>
                <c:pt idx="6095">
                  <c:v>0.38102875000000003</c:v>
                </c:pt>
                <c:pt idx="6096">
                  <c:v>0.3810367013888889</c:v>
                </c:pt>
                <c:pt idx="6097">
                  <c:v>0.38104285879629635</c:v>
                </c:pt>
                <c:pt idx="6098">
                  <c:v>0.3810490046296296</c:v>
                </c:pt>
                <c:pt idx="6099">
                  <c:v>0.38105533564814814</c:v>
                </c:pt>
                <c:pt idx="6100">
                  <c:v>0.38106148148148145</c:v>
                </c:pt>
                <c:pt idx="6101">
                  <c:v>0.38106781249999999</c:v>
                </c:pt>
                <c:pt idx="6102">
                  <c:v>0.38107395833333335</c:v>
                </c:pt>
                <c:pt idx="6103">
                  <c:v>0.3810799305555555</c:v>
                </c:pt>
                <c:pt idx="6104">
                  <c:v>0.38108626157407405</c:v>
                </c:pt>
                <c:pt idx="6105">
                  <c:v>0.38109259259259259</c:v>
                </c:pt>
                <c:pt idx="6106">
                  <c:v>0.38109855324074071</c:v>
                </c:pt>
                <c:pt idx="6107">
                  <c:v>0.38110488425925926</c:v>
                </c:pt>
                <c:pt idx="6108">
                  <c:v>0.3811112152777778</c:v>
                </c:pt>
                <c:pt idx="6109">
                  <c:v>0.38111754629629629</c:v>
                </c:pt>
                <c:pt idx="6110">
                  <c:v>0.38112387731481484</c:v>
                </c:pt>
                <c:pt idx="6111">
                  <c:v>0.3811300231481482</c:v>
                </c:pt>
                <c:pt idx="6112">
                  <c:v>0.38113635416666664</c:v>
                </c:pt>
                <c:pt idx="6113">
                  <c:v>0.3811443171296296</c:v>
                </c:pt>
                <c:pt idx="6114">
                  <c:v>0.38115027777777777</c:v>
                </c:pt>
                <c:pt idx="6115">
                  <c:v>0.38115660879629631</c:v>
                </c:pt>
                <c:pt idx="6116">
                  <c:v>0.38116275462962962</c:v>
                </c:pt>
                <c:pt idx="6117">
                  <c:v>0.38116908564814816</c:v>
                </c:pt>
                <c:pt idx="6118">
                  <c:v>0.38117524305555556</c:v>
                </c:pt>
                <c:pt idx="6119">
                  <c:v>0.38118156249999996</c:v>
                </c:pt>
                <c:pt idx="6120">
                  <c:v>0.38118789351851851</c:v>
                </c:pt>
                <c:pt idx="6121">
                  <c:v>0.38119405092592595</c:v>
                </c:pt>
                <c:pt idx="6122">
                  <c:v>0.38120019675925926</c:v>
                </c:pt>
                <c:pt idx="6123">
                  <c:v>0.3812065277777778</c:v>
                </c:pt>
                <c:pt idx="6124">
                  <c:v>0.38121267361111116</c:v>
                </c:pt>
                <c:pt idx="6125">
                  <c:v>0.38121881944444441</c:v>
                </c:pt>
                <c:pt idx="6126">
                  <c:v>0.38122479166666667</c:v>
                </c:pt>
                <c:pt idx="6127">
                  <c:v>0.38123112268518522</c:v>
                </c:pt>
                <c:pt idx="6128">
                  <c:v>0.38123726851851852</c:v>
                </c:pt>
                <c:pt idx="6129">
                  <c:v>0.38124359953703707</c:v>
                </c:pt>
                <c:pt idx="6130">
                  <c:v>0.38125137731481479</c:v>
                </c:pt>
                <c:pt idx="6131">
                  <c:v>0.38125770833333333</c:v>
                </c:pt>
                <c:pt idx="6132">
                  <c:v>0.38126403935185182</c:v>
                </c:pt>
                <c:pt idx="6133">
                  <c:v>0.38127018518518518</c:v>
                </c:pt>
                <c:pt idx="6134">
                  <c:v>0.38127651620370373</c:v>
                </c:pt>
                <c:pt idx="6135">
                  <c:v>0.38128266203703703</c:v>
                </c:pt>
                <c:pt idx="6136">
                  <c:v>0.38128899305555558</c:v>
                </c:pt>
                <c:pt idx="6137">
                  <c:v>0.38129532407407413</c:v>
                </c:pt>
                <c:pt idx="6138">
                  <c:v>0.38130146990740738</c:v>
                </c:pt>
                <c:pt idx="6139">
                  <c:v>0.38130780092592592</c:v>
                </c:pt>
                <c:pt idx="6140">
                  <c:v>0.38131413194444441</c:v>
                </c:pt>
                <c:pt idx="6141">
                  <c:v>0.38132046296296296</c:v>
                </c:pt>
                <c:pt idx="6142">
                  <c:v>0.3813267939814815</c:v>
                </c:pt>
                <c:pt idx="6143">
                  <c:v>0.38133329861111109</c:v>
                </c:pt>
                <c:pt idx="6144">
                  <c:v>0.38133945601851854</c:v>
                </c:pt>
                <c:pt idx="6145">
                  <c:v>0.3813456018518519</c:v>
                </c:pt>
                <c:pt idx="6146">
                  <c:v>0.38135373842592596</c:v>
                </c:pt>
                <c:pt idx="6147">
                  <c:v>0.38135988425925921</c:v>
                </c:pt>
                <c:pt idx="6148">
                  <c:v>0.38136604166666666</c:v>
                </c:pt>
                <c:pt idx="6149">
                  <c:v>0.3813723726851852</c:v>
                </c:pt>
                <c:pt idx="6150">
                  <c:v>0.3813786921296296</c:v>
                </c:pt>
                <c:pt idx="6151">
                  <c:v>0.38138520833333334</c:v>
                </c:pt>
                <c:pt idx="6152">
                  <c:v>0.38139153935185188</c:v>
                </c:pt>
                <c:pt idx="6153">
                  <c:v>0.38139768518518519</c:v>
                </c:pt>
                <c:pt idx="6154">
                  <c:v>0.38140401620370373</c:v>
                </c:pt>
                <c:pt idx="6155">
                  <c:v>0.38141053240740735</c:v>
                </c:pt>
                <c:pt idx="6156">
                  <c:v>0.38141667824074071</c:v>
                </c:pt>
                <c:pt idx="6157">
                  <c:v>0.38142300925925926</c:v>
                </c:pt>
                <c:pt idx="6158">
                  <c:v>0.38142915509259256</c:v>
                </c:pt>
                <c:pt idx="6159">
                  <c:v>0.38143548611111111</c:v>
                </c:pt>
                <c:pt idx="6160">
                  <c:v>0.38144163194444447</c:v>
                </c:pt>
                <c:pt idx="6161">
                  <c:v>0.38144796296296296</c:v>
                </c:pt>
                <c:pt idx="6162">
                  <c:v>0.38145429398148151</c:v>
                </c:pt>
                <c:pt idx="6163">
                  <c:v>0.38146224537037038</c:v>
                </c:pt>
                <c:pt idx="6164">
                  <c:v>0.38146857638888892</c:v>
                </c:pt>
                <c:pt idx="6165">
                  <c:v>0.38147490740740736</c:v>
                </c:pt>
                <c:pt idx="6166">
                  <c:v>0.38148123842592591</c:v>
                </c:pt>
                <c:pt idx="6167">
                  <c:v>0.38148706018518519</c:v>
                </c:pt>
                <c:pt idx="6168">
                  <c:v>0.38149339120370374</c:v>
                </c:pt>
                <c:pt idx="6169">
                  <c:v>0.38149953703703704</c:v>
                </c:pt>
                <c:pt idx="6170">
                  <c:v>0.38150586805555559</c:v>
                </c:pt>
                <c:pt idx="6171">
                  <c:v>0.38151219907407402</c:v>
                </c:pt>
                <c:pt idx="6172">
                  <c:v>0.38151853009259257</c:v>
                </c:pt>
                <c:pt idx="6173">
                  <c:v>0.38152467592592593</c:v>
                </c:pt>
                <c:pt idx="6174">
                  <c:v>0.38153100694444442</c:v>
                </c:pt>
                <c:pt idx="6175">
                  <c:v>0.38153733796296296</c:v>
                </c:pt>
                <c:pt idx="6176">
                  <c:v>0.38154366898148151</c:v>
                </c:pt>
                <c:pt idx="6177">
                  <c:v>0.38154981481481481</c:v>
                </c:pt>
                <c:pt idx="6178">
                  <c:v>0.38155596064814817</c:v>
                </c:pt>
                <c:pt idx="6179">
                  <c:v>0.38156247685185191</c:v>
                </c:pt>
                <c:pt idx="6180">
                  <c:v>0.38157025462962962</c:v>
                </c:pt>
                <c:pt idx="6181">
                  <c:v>0.38157658564814811</c:v>
                </c:pt>
                <c:pt idx="6182">
                  <c:v>0.38158260416666662</c:v>
                </c:pt>
                <c:pt idx="6183">
                  <c:v>0.38158874999999998</c:v>
                </c:pt>
                <c:pt idx="6184">
                  <c:v>0.38159490740740742</c:v>
                </c:pt>
                <c:pt idx="6185">
                  <c:v>0.38160122685185183</c:v>
                </c:pt>
                <c:pt idx="6186">
                  <c:v>0.38160738425925927</c:v>
                </c:pt>
                <c:pt idx="6187">
                  <c:v>0.38161353009259263</c:v>
                </c:pt>
                <c:pt idx="6188">
                  <c:v>0.38161986111111107</c:v>
                </c:pt>
                <c:pt idx="6189">
                  <c:v>0.38162600694444443</c:v>
                </c:pt>
                <c:pt idx="6190">
                  <c:v>0.38163215277777779</c:v>
                </c:pt>
                <c:pt idx="6191">
                  <c:v>0.38163848379629628</c:v>
                </c:pt>
                <c:pt idx="6192">
                  <c:v>0.38164481481481483</c:v>
                </c:pt>
                <c:pt idx="6193">
                  <c:v>0.3816513310185185</c:v>
                </c:pt>
                <c:pt idx="6194">
                  <c:v>0.38165747685185186</c:v>
                </c:pt>
                <c:pt idx="6195">
                  <c:v>0.38166362268518522</c:v>
                </c:pt>
                <c:pt idx="6196">
                  <c:v>0.38167175925925928</c:v>
                </c:pt>
                <c:pt idx="6197">
                  <c:v>0.38167791666666667</c:v>
                </c:pt>
                <c:pt idx="6198">
                  <c:v>0.38168406249999998</c:v>
                </c:pt>
                <c:pt idx="6199">
                  <c:v>0.38169039351851852</c:v>
                </c:pt>
                <c:pt idx="6200">
                  <c:v>0.38169672453703707</c:v>
                </c:pt>
                <c:pt idx="6201">
                  <c:v>0.38170287037037037</c:v>
                </c:pt>
                <c:pt idx="6202">
                  <c:v>0.38170938657407411</c:v>
                </c:pt>
                <c:pt idx="6203">
                  <c:v>0.38171553240740735</c:v>
                </c:pt>
                <c:pt idx="6204">
                  <c:v>0.38172167824074071</c:v>
                </c:pt>
                <c:pt idx="6205">
                  <c:v>0.38172819444444445</c:v>
                </c:pt>
                <c:pt idx="6206">
                  <c:v>0.38173434027777775</c:v>
                </c:pt>
                <c:pt idx="6207">
                  <c:v>0.38174048611111111</c:v>
                </c:pt>
                <c:pt idx="6208">
                  <c:v>0.38174700231481484</c:v>
                </c:pt>
                <c:pt idx="6209">
                  <c:v>0.38175314814814815</c:v>
                </c:pt>
                <c:pt idx="6210">
                  <c:v>0.38175929398148151</c:v>
                </c:pt>
                <c:pt idx="6211">
                  <c:v>0.38176581018518524</c:v>
                </c:pt>
                <c:pt idx="6212">
                  <c:v>0.38177195601851849</c:v>
                </c:pt>
                <c:pt idx="6213">
                  <c:v>0.38177991898148145</c:v>
                </c:pt>
                <c:pt idx="6214">
                  <c:v>0.38178624999999999</c:v>
                </c:pt>
                <c:pt idx="6215">
                  <c:v>0.38179239583333335</c:v>
                </c:pt>
                <c:pt idx="6216">
                  <c:v>0.38179854166666666</c:v>
                </c:pt>
                <c:pt idx="6217">
                  <c:v>0.3818050462962963</c:v>
                </c:pt>
                <c:pt idx="6218">
                  <c:v>0.38181120370370375</c:v>
                </c:pt>
                <c:pt idx="6219">
                  <c:v>0.38181753472222218</c:v>
                </c:pt>
                <c:pt idx="6220">
                  <c:v>0.38182386574074073</c:v>
                </c:pt>
                <c:pt idx="6221">
                  <c:v>0.38183001157407409</c:v>
                </c:pt>
                <c:pt idx="6222">
                  <c:v>0.38183651620370368</c:v>
                </c:pt>
                <c:pt idx="6223">
                  <c:v>0.38184284722222223</c:v>
                </c:pt>
                <c:pt idx="6224">
                  <c:v>0.38184900462962962</c:v>
                </c:pt>
                <c:pt idx="6225">
                  <c:v>0.38185532407407408</c:v>
                </c:pt>
                <c:pt idx="6226">
                  <c:v>0.38186166666666671</c:v>
                </c:pt>
                <c:pt idx="6227">
                  <c:v>0.38186781249999996</c:v>
                </c:pt>
                <c:pt idx="6228">
                  <c:v>0.38187413194444447</c:v>
                </c:pt>
                <c:pt idx="6229">
                  <c:v>0.38188209490740738</c:v>
                </c:pt>
                <c:pt idx="6230">
                  <c:v>0.38188824074074074</c:v>
                </c:pt>
                <c:pt idx="6231">
                  <c:v>0.38189439814814818</c:v>
                </c:pt>
                <c:pt idx="6232">
                  <c:v>0.38190090277777777</c:v>
                </c:pt>
                <c:pt idx="6233">
                  <c:v>0.38190706018518522</c:v>
                </c:pt>
                <c:pt idx="6234">
                  <c:v>0.38191337962962962</c:v>
                </c:pt>
                <c:pt idx="6235">
                  <c:v>0.38191971064814817</c:v>
                </c:pt>
                <c:pt idx="6236">
                  <c:v>0.38192586805555556</c:v>
                </c:pt>
                <c:pt idx="6237">
                  <c:v>0.38193218749999996</c:v>
                </c:pt>
                <c:pt idx="6238">
                  <c:v>0.38193851851851851</c:v>
                </c:pt>
                <c:pt idx="6239">
                  <c:v>0.38194467592592596</c:v>
                </c:pt>
                <c:pt idx="6240">
                  <c:v>0.38195082175925926</c:v>
                </c:pt>
                <c:pt idx="6241">
                  <c:v>0.38195732638888891</c:v>
                </c:pt>
                <c:pt idx="6242">
                  <c:v>0.38196348379629624</c:v>
                </c:pt>
                <c:pt idx="6243">
                  <c:v>0.38196980324074076</c:v>
                </c:pt>
                <c:pt idx="6244">
                  <c:v>0.38197631944444449</c:v>
                </c:pt>
                <c:pt idx="6245">
                  <c:v>0.38198246527777774</c:v>
                </c:pt>
                <c:pt idx="6246">
                  <c:v>0.38199042824074075</c:v>
                </c:pt>
                <c:pt idx="6247">
                  <c:v>0.38199675925925924</c:v>
                </c:pt>
                <c:pt idx="6248">
                  <c:v>0.3820029050925926</c:v>
                </c:pt>
                <c:pt idx="6249">
                  <c:v>0.38200923611111109</c:v>
                </c:pt>
                <c:pt idx="6250">
                  <c:v>0.38201556712962964</c:v>
                </c:pt>
                <c:pt idx="6251">
                  <c:v>0.382021712962963</c:v>
                </c:pt>
                <c:pt idx="6252">
                  <c:v>0.38202804398148144</c:v>
                </c:pt>
                <c:pt idx="6253">
                  <c:v>0.38203437499999998</c:v>
                </c:pt>
                <c:pt idx="6254">
                  <c:v>0.38204060185185185</c:v>
                </c:pt>
                <c:pt idx="6255">
                  <c:v>0.38204711805555558</c:v>
                </c:pt>
                <c:pt idx="6256">
                  <c:v>0.38205344907407407</c:v>
                </c:pt>
                <c:pt idx="6257">
                  <c:v>0.38205978009259262</c:v>
                </c:pt>
                <c:pt idx="6258">
                  <c:v>0.38206611111111116</c:v>
                </c:pt>
                <c:pt idx="6259">
                  <c:v>0.3820724421296296</c:v>
                </c:pt>
                <c:pt idx="6260">
                  <c:v>0.38207858796296296</c:v>
                </c:pt>
                <c:pt idx="6261">
                  <c:v>0.38208491898148145</c:v>
                </c:pt>
                <c:pt idx="6262">
                  <c:v>0.38209287037037037</c:v>
                </c:pt>
                <c:pt idx="6263">
                  <c:v>0.38209902777777777</c:v>
                </c:pt>
                <c:pt idx="6264">
                  <c:v>0.38210534722222222</c:v>
                </c:pt>
                <c:pt idx="6265">
                  <c:v>0.38211167824074077</c:v>
                </c:pt>
                <c:pt idx="6266">
                  <c:v>0.38211800925925926</c:v>
                </c:pt>
                <c:pt idx="6267">
                  <c:v>0.38212434027777781</c:v>
                </c:pt>
                <c:pt idx="6268">
                  <c:v>0.38213067129629624</c:v>
                </c:pt>
                <c:pt idx="6269">
                  <c:v>0.38213651620370376</c:v>
                </c:pt>
                <c:pt idx="6270">
                  <c:v>0.38214284722222219</c:v>
                </c:pt>
                <c:pt idx="6271">
                  <c:v>0.38214916666666671</c:v>
                </c:pt>
                <c:pt idx="6272">
                  <c:v>0.38215532407407404</c:v>
                </c:pt>
                <c:pt idx="6273">
                  <c:v>0.38216165509259259</c:v>
                </c:pt>
                <c:pt idx="6274">
                  <c:v>0.38216798611111114</c:v>
                </c:pt>
                <c:pt idx="6275">
                  <c:v>0.38217413194444444</c:v>
                </c:pt>
                <c:pt idx="6276">
                  <c:v>0.38218046296296299</c:v>
                </c:pt>
                <c:pt idx="6277">
                  <c:v>0.38218696759259263</c:v>
                </c:pt>
                <c:pt idx="6278">
                  <c:v>0.38219311342592593</c:v>
                </c:pt>
                <c:pt idx="6279">
                  <c:v>0.38220107638888884</c:v>
                </c:pt>
                <c:pt idx="6280">
                  <c:v>0.38220740740740738</c:v>
                </c:pt>
                <c:pt idx="6281">
                  <c:v>0.38221355324074074</c:v>
                </c:pt>
                <c:pt idx="6282">
                  <c:v>0.38221988425925923</c:v>
                </c:pt>
                <c:pt idx="6283">
                  <c:v>0.38222621527777778</c:v>
                </c:pt>
                <c:pt idx="6284">
                  <c:v>0.38223236111111114</c:v>
                </c:pt>
                <c:pt idx="6285">
                  <c:v>0.38223869212962963</c:v>
                </c:pt>
                <c:pt idx="6286">
                  <c:v>0.38224502314814818</c:v>
                </c:pt>
                <c:pt idx="6287">
                  <c:v>0.38225116898148154</c:v>
                </c:pt>
                <c:pt idx="6288">
                  <c:v>0.38225749999999997</c:v>
                </c:pt>
                <c:pt idx="6289">
                  <c:v>0.38226383101851852</c:v>
                </c:pt>
                <c:pt idx="6290">
                  <c:v>0.38226997685185182</c:v>
                </c:pt>
                <c:pt idx="6291">
                  <c:v>0.38227630787037037</c:v>
                </c:pt>
                <c:pt idx="6292">
                  <c:v>0.38228263888888891</c:v>
                </c:pt>
                <c:pt idx="6293">
                  <c:v>0.38228879629629625</c:v>
                </c:pt>
                <c:pt idx="6294">
                  <c:v>0.3822951273148148</c:v>
                </c:pt>
                <c:pt idx="6295">
                  <c:v>0.38230326388888886</c:v>
                </c:pt>
                <c:pt idx="6296">
                  <c:v>0.38230940972222222</c:v>
                </c:pt>
                <c:pt idx="6297">
                  <c:v>0.38231574074074071</c:v>
                </c:pt>
                <c:pt idx="6298">
                  <c:v>0.38232207175925925</c:v>
                </c:pt>
                <c:pt idx="6299">
                  <c:v>0.3823284027777778</c:v>
                </c:pt>
                <c:pt idx="6300">
                  <c:v>0.38233473379629629</c:v>
                </c:pt>
                <c:pt idx="6301">
                  <c:v>0.38234105324074075</c:v>
                </c:pt>
                <c:pt idx="6302">
                  <c:v>0.38234721064814819</c:v>
                </c:pt>
                <c:pt idx="6303">
                  <c:v>0.38235354166666663</c:v>
                </c:pt>
                <c:pt idx="6304">
                  <c:v>0.38235986111111114</c:v>
                </c:pt>
                <c:pt idx="6305">
                  <c:v>0.38236601851851854</c:v>
                </c:pt>
                <c:pt idx="6306">
                  <c:v>0.38237234953703703</c:v>
                </c:pt>
                <c:pt idx="6307">
                  <c:v>0.38237866898148148</c:v>
                </c:pt>
                <c:pt idx="6308">
                  <c:v>0.38238482638888888</c:v>
                </c:pt>
                <c:pt idx="6309">
                  <c:v>0.38239115740740742</c:v>
                </c:pt>
                <c:pt idx="6310">
                  <c:v>0.38239784722222225</c:v>
                </c:pt>
                <c:pt idx="6311">
                  <c:v>0.38240399305555556</c:v>
                </c:pt>
                <c:pt idx="6312">
                  <c:v>0.3824124884259259</c:v>
                </c:pt>
                <c:pt idx="6313">
                  <c:v>0.38241881944444445</c:v>
                </c:pt>
                <c:pt idx="6314">
                  <c:v>0.38242497685185189</c:v>
                </c:pt>
                <c:pt idx="6315">
                  <c:v>0.38243130787037033</c:v>
                </c:pt>
                <c:pt idx="6316">
                  <c:v>0.38243763888888888</c:v>
                </c:pt>
                <c:pt idx="6317">
                  <c:v>0.38244378472222224</c:v>
                </c:pt>
                <c:pt idx="6318">
                  <c:v>0.38245028935185182</c:v>
                </c:pt>
                <c:pt idx="6319">
                  <c:v>0.38245662037037037</c:v>
                </c:pt>
                <c:pt idx="6320">
                  <c:v>0.38246277777777776</c:v>
                </c:pt>
                <c:pt idx="6321">
                  <c:v>0.38246909722222222</c:v>
                </c:pt>
                <c:pt idx="6322">
                  <c:v>0.38247542824074077</c:v>
                </c:pt>
                <c:pt idx="6323">
                  <c:v>0.38248175925925926</c:v>
                </c:pt>
                <c:pt idx="6324">
                  <c:v>0.3824880902777778</c:v>
                </c:pt>
                <c:pt idx="6325">
                  <c:v>0.38249442129629635</c:v>
                </c:pt>
                <c:pt idx="6326">
                  <c:v>0.3825005671296296</c:v>
                </c:pt>
                <c:pt idx="6327">
                  <c:v>0.38250689814814814</c:v>
                </c:pt>
                <c:pt idx="6328">
                  <c:v>0.38251521990740739</c:v>
                </c:pt>
                <c:pt idx="6329">
                  <c:v>0.38252136574074075</c:v>
                </c:pt>
                <c:pt idx="6330">
                  <c:v>0.38252769675925924</c:v>
                </c:pt>
                <c:pt idx="6331">
                  <c:v>0.38253402777777779</c:v>
                </c:pt>
                <c:pt idx="6332">
                  <c:v>0.38254017361111115</c:v>
                </c:pt>
                <c:pt idx="6333">
                  <c:v>0.38254650462962964</c:v>
                </c:pt>
                <c:pt idx="6334">
                  <c:v>0.38255283564814818</c:v>
                </c:pt>
                <c:pt idx="6335">
                  <c:v>0.38255898148148143</c:v>
                </c:pt>
                <c:pt idx="6336">
                  <c:v>0.38256549768518516</c:v>
                </c:pt>
                <c:pt idx="6337">
                  <c:v>0.38257182870370371</c:v>
                </c:pt>
                <c:pt idx="6338">
                  <c:v>0.38257797453703701</c:v>
                </c:pt>
                <c:pt idx="6339">
                  <c:v>0.38258430555555556</c:v>
                </c:pt>
                <c:pt idx="6340">
                  <c:v>0.38259063657407411</c:v>
                </c:pt>
                <c:pt idx="6341">
                  <c:v>0.38259657407407405</c:v>
                </c:pt>
                <c:pt idx="6342">
                  <c:v>0.38260290509259259</c:v>
                </c:pt>
                <c:pt idx="6343">
                  <c:v>0.38260923611111108</c:v>
                </c:pt>
                <c:pt idx="6344">
                  <c:v>0.38261538194444444</c:v>
                </c:pt>
                <c:pt idx="6345">
                  <c:v>0.38262333333333332</c:v>
                </c:pt>
                <c:pt idx="6346">
                  <c:v>0.38262966435185186</c:v>
                </c:pt>
                <c:pt idx="6347">
                  <c:v>0.38263582175925931</c:v>
                </c:pt>
                <c:pt idx="6348">
                  <c:v>0.3826423263888889</c:v>
                </c:pt>
                <c:pt idx="6349">
                  <c:v>0.38264865740740744</c:v>
                </c:pt>
                <c:pt idx="6350">
                  <c:v>0.38265498842592588</c:v>
                </c:pt>
                <c:pt idx="6351">
                  <c:v>0.38266131944444443</c:v>
                </c:pt>
                <c:pt idx="6352">
                  <c:v>0.38266765046296297</c:v>
                </c:pt>
                <c:pt idx="6353">
                  <c:v>0.38267379629629628</c:v>
                </c:pt>
                <c:pt idx="6354">
                  <c:v>0.38268012731481482</c:v>
                </c:pt>
                <c:pt idx="6355">
                  <c:v>0.38268645833333337</c:v>
                </c:pt>
                <c:pt idx="6356">
                  <c:v>0.38269245370370369</c:v>
                </c:pt>
                <c:pt idx="6357">
                  <c:v>0.38269878472222224</c:v>
                </c:pt>
                <c:pt idx="6358">
                  <c:v>0.38270511574074079</c:v>
                </c:pt>
                <c:pt idx="6359">
                  <c:v>0.38271144675925922</c:v>
                </c:pt>
                <c:pt idx="6360">
                  <c:v>0.38271777777777777</c:v>
                </c:pt>
                <c:pt idx="6361">
                  <c:v>0.38272591435185183</c:v>
                </c:pt>
                <c:pt idx="6362">
                  <c:v>0.38273224537037037</c:v>
                </c:pt>
                <c:pt idx="6363">
                  <c:v>0.38273857638888886</c:v>
                </c:pt>
                <c:pt idx="6364">
                  <c:v>0.38274490740740741</c:v>
                </c:pt>
                <c:pt idx="6365">
                  <c:v>0.38275123842592595</c:v>
                </c:pt>
                <c:pt idx="6366">
                  <c:v>0.38275756944444445</c:v>
                </c:pt>
                <c:pt idx="6367">
                  <c:v>0.38276390046296299</c:v>
                </c:pt>
                <c:pt idx="6368">
                  <c:v>0.38277021990740739</c:v>
                </c:pt>
                <c:pt idx="6369">
                  <c:v>0.38277673611111113</c:v>
                </c:pt>
                <c:pt idx="6370">
                  <c:v>0.38278306712962967</c:v>
                </c:pt>
                <c:pt idx="6371">
                  <c:v>0.38278939814814811</c:v>
                </c:pt>
                <c:pt idx="6372">
                  <c:v>0.38279554398148147</c:v>
                </c:pt>
                <c:pt idx="6373">
                  <c:v>0.38280187500000001</c:v>
                </c:pt>
                <c:pt idx="6374">
                  <c:v>0.3828082060185185</c:v>
                </c:pt>
                <c:pt idx="6375">
                  <c:v>0.38281615740740738</c:v>
                </c:pt>
                <c:pt idx="6376">
                  <c:v>0.38282248842592592</c:v>
                </c:pt>
                <c:pt idx="6377">
                  <c:v>0.38282881944444447</c:v>
                </c:pt>
                <c:pt idx="6378">
                  <c:v>0.38283515046296296</c:v>
                </c:pt>
                <c:pt idx="6379">
                  <c:v>0.3828414814814815</c:v>
                </c:pt>
                <c:pt idx="6380">
                  <c:v>0.38284762731481486</c:v>
                </c:pt>
                <c:pt idx="6381">
                  <c:v>0.3828539583333333</c:v>
                </c:pt>
                <c:pt idx="6382">
                  <c:v>0.38286028935185185</c:v>
                </c:pt>
                <c:pt idx="6383">
                  <c:v>0.38286662037037034</c:v>
                </c:pt>
                <c:pt idx="6384">
                  <c:v>0.3828727662037037</c:v>
                </c:pt>
                <c:pt idx="6385">
                  <c:v>0.38287909722222224</c:v>
                </c:pt>
                <c:pt idx="6386">
                  <c:v>0.38288542824074073</c:v>
                </c:pt>
                <c:pt idx="6387">
                  <c:v>0.38289175925925928</c:v>
                </c:pt>
                <c:pt idx="6388">
                  <c:v>0.38289790509259264</c:v>
                </c:pt>
                <c:pt idx="6389">
                  <c:v>0.38290423611111107</c:v>
                </c:pt>
                <c:pt idx="6390">
                  <c:v>0.38291237268518513</c:v>
                </c:pt>
                <c:pt idx="6391">
                  <c:v>0.38291851851851849</c:v>
                </c:pt>
                <c:pt idx="6392">
                  <c:v>0.38292484953703704</c:v>
                </c:pt>
                <c:pt idx="6393">
                  <c:v>0.38293118055555553</c:v>
                </c:pt>
                <c:pt idx="6394">
                  <c:v>0.38293751157407407</c:v>
                </c:pt>
                <c:pt idx="6395">
                  <c:v>0.38294365740740743</c:v>
                </c:pt>
                <c:pt idx="6396">
                  <c:v>0.38294998842592592</c:v>
                </c:pt>
                <c:pt idx="6397">
                  <c:v>0.38295631944444447</c:v>
                </c:pt>
                <c:pt idx="6398">
                  <c:v>0.38296265046296302</c:v>
                </c:pt>
                <c:pt idx="6399">
                  <c:v>0.38296898148148145</c:v>
                </c:pt>
                <c:pt idx="6400">
                  <c:v>0.38297548611111115</c:v>
                </c:pt>
                <c:pt idx="6401">
                  <c:v>0.38298181712962959</c:v>
                </c:pt>
                <c:pt idx="6402">
                  <c:v>0.38298833333333332</c:v>
                </c:pt>
                <c:pt idx="6403">
                  <c:v>0.38299447916666668</c:v>
                </c:pt>
                <c:pt idx="6404">
                  <c:v>0.38300081018518517</c:v>
                </c:pt>
                <c:pt idx="6405">
                  <c:v>0.38300877314814813</c:v>
                </c:pt>
                <c:pt idx="6406">
                  <c:v>0.38301527777777777</c:v>
                </c:pt>
                <c:pt idx="6407">
                  <c:v>0.38302142361111113</c:v>
                </c:pt>
                <c:pt idx="6408">
                  <c:v>0.38302793981481481</c:v>
                </c:pt>
                <c:pt idx="6409">
                  <c:v>0.38303427083333336</c:v>
                </c:pt>
                <c:pt idx="6410">
                  <c:v>0.3830406018518519</c:v>
                </c:pt>
                <c:pt idx="6411">
                  <c:v>0.38304674768518515</c:v>
                </c:pt>
                <c:pt idx="6412">
                  <c:v>0.3830530787037037</c:v>
                </c:pt>
                <c:pt idx="6413">
                  <c:v>0.38305940972222219</c:v>
                </c:pt>
                <c:pt idx="6414">
                  <c:v>0.38306574074074073</c:v>
                </c:pt>
                <c:pt idx="6415">
                  <c:v>0.38307188657407409</c:v>
                </c:pt>
                <c:pt idx="6416">
                  <c:v>0.38307821759259258</c:v>
                </c:pt>
                <c:pt idx="6417">
                  <c:v>0.38308454861111113</c:v>
                </c:pt>
                <c:pt idx="6418">
                  <c:v>0.38309087962962968</c:v>
                </c:pt>
                <c:pt idx="6419">
                  <c:v>0.38309702546296293</c:v>
                </c:pt>
                <c:pt idx="6420">
                  <c:v>0.3831049768518518</c:v>
                </c:pt>
                <c:pt idx="6421">
                  <c:v>0.38311130787037034</c:v>
                </c:pt>
                <c:pt idx="6422">
                  <c:v>0.38311763888888889</c:v>
                </c:pt>
                <c:pt idx="6423">
                  <c:v>0.38312379629629628</c:v>
                </c:pt>
                <c:pt idx="6424">
                  <c:v>0.38313012731481483</c:v>
                </c:pt>
                <c:pt idx="6425">
                  <c:v>0.38313644675925929</c:v>
                </c:pt>
                <c:pt idx="6426">
                  <c:v>0.38314277777777778</c:v>
                </c:pt>
                <c:pt idx="6427">
                  <c:v>0.38314893518518517</c:v>
                </c:pt>
                <c:pt idx="6428">
                  <c:v>0.38315528935185189</c:v>
                </c:pt>
                <c:pt idx="6429">
                  <c:v>0.38316160879629629</c:v>
                </c:pt>
                <c:pt idx="6430">
                  <c:v>0.38316793981481484</c:v>
                </c:pt>
                <c:pt idx="6431">
                  <c:v>0.3831740856481482</c:v>
                </c:pt>
                <c:pt idx="6432">
                  <c:v>0.38318041666666663</c:v>
                </c:pt>
                <c:pt idx="6433">
                  <c:v>0.38318674768518518</c:v>
                </c:pt>
                <c:pt idx="6434">
                  <c:v>0.38319307870370367</c:v>
                </c:pt>
                <c:pt idx="6435">
                  <c:v>0.3832008564814815</c:v>
                </c:pt>
                <c:pt idx="6436">
                  <c:v>0.38320718749999999</c:v>
                </c:pt>
                <c:pt idx="6437">
                  <c:v>0.38321351851851854</c:v>
                </c:pt>
                <c:pt idx="6438">
                  <c:v>0.3832196643518519</c:v>
                </c:pt>
                <c:pt idx="6439">
                  <c:v>0.38322618055555552</c:v>
                </c:pt>
                <c:pt idx="6440">
                  <c:v>0.38323251157407406</c:v>
                </c:pt>
                <c:pt idx="6441">
                  <c:v>0.38323883101851847</c:v>
                </c:pt>
                <c:pt idx="6442">
                  <c:v>0.38324483796296294</c:v>
                </c:pt>
                <c:pt idx="6443">
                  <c:v>0.3832509837962963</c:v>
                </c:pt>
                <c:pt idx="6444">
                  <c:v>0.38325750000000003</c:v>
                </c:pt>
                <c:pt idx="6445">
                  <c:v>0.38326383101851852</c:v>
                </c:pt>
                <c:pt idx="6446">
                  <c:v>0.38326997685185188</c:v>
                </c:pt>
                <c:pt idx="6447">
                  <c:v>0.38327612268518524</c:v>
                </c:pt>
                <c:pt idx="6448">
                  <c:v>0.38328263888888886</c:v>
                </c:pt>
                <c:pt idx="6449">
                  <c:v>0.38329077546296292</c:v>
                </c:pt>
                <c:pt idx="6450">
                  <c:v>0.38329692129629628</c:v>
                </c:pt>
                <c:pt idx="6451">
                  <c:v>0.38330325231481482</c:v>
                </c:pt>
                <c:pt idx="6452">
                  <c:v>0.38330958333333331</c:v>
                </c:pt>
                <c:pt idx="6453">
                  <c:v>0.38331591435185186</c:v>
                </c:pt>
                <c:pt idx="6454">
                  <c:v>0.38332206018518522</c:v>
                </c:pt>
                <c:pt idx="6455">
                  <c:v>0.38332839120370371</c:v>
                </c:pt>
                <c:pt idx="6456">
                  <c:v>0.38333472222222226</c:v>
                </c:pt>
                <c:pt idx="6457">
                  <c:v>0.38334105324074069</c:v>
                </c:pt>
                <c:pt idx="6458">
                  <c:v>0.38334719907407405</c:v>
                </c:pt>
                <c:pt idx="6459">
                  <c:v>0.38335371527777778</c:v>
                </c:pt>
                <c:pt idx="6460">
                  <c:v>0.38336004629629628</c:v>
                </c:pt>
                <c:pt idx="6461">
                  <c:v>0.38336637731481482</c:v>
                </c:pt>
                <c:pt idx="6462">
                  <c:v>0.38337252314814818</c:v>
                </c:pt>
                <c:pt idx="6463">
                  <c:v>0.38337885416666667</c:v>
                </c:pt>
                <c:pt idx="6464">
                  <c:v>0.38338680555555554</c:v>
                </c:pt>
                <c:pt idx="6465">
                  <c:v>0.38339332175925928</c:v>
                </c:pt>
                <c:pt idx="6466">
                  <c:v>0.38339946759259264</c:v>
                </c:pt>
                <c:pt idx="6467">
                  <c:v>0.38340597222222222</c:v>
                </c:pt>
                <c:pt idx="6468">
                  <c:v>0.38341248842592596</c:v>
                </c:pt>
                <c:pt idx="6469">
                  <c:v>0.38341881944444439</c:v>
                </c:pt>
                <c:pt idx="6470">
                  <c:v>0.38342496527777775</c:v>
                </c:pt>
                <c:pt idx="6471">
                  <c:v>0.3834312962962963</c:v>
                </c:pt>
                <c:pt idx="6472">
                  <c:v>0.38343762731481479</c:v>
                </c:pt>
                <c:pt idx="6473">
                  <c:v>0.38344414351851852</c:v>
                </c:pt>
                <c:pt idx="6474">
                  <c:v>0.38345028935185188</c:v>
                </c:pt>
                <c:pt idx="6475">
                  <c:v>0.38345662037037037</c:v>
                </c:pt>
                <c:pt idx="6476">
                  <c:v>0.38346295138888892</c:v>
                </c:pt>
                <c:pt idx="6477">
                  <c:v>0.38346927083333332</c:v>
                </c:pt>
                <c:pt idx="6478">
                  <c:v>0.38347560185185187</c:v>
                </c:pt>
                <c:pt idx="6479">
                  <c:v>0.38348356481481477</c:v>
                </c:pt>
                <c:pt idx="6480">
                  <c:v>0.3834900810185185</c:v>
                </c:pt>
                <c:pt idx="6481">
                  <c:v>0.38349622685185186</c:v>
                </c:pt>
                <c:pt idx="6482">
                  <c:v>0.38350255787037035</c:v>
                </c:pt>
                <c:pt idx="6483">
                  <c:v>0.38350887731481481</c:v>
                </c:pt>
                <c:pt idx="6484">
                  <c:v>0.38351521990740739</c:v>
                </c:pt>
                <c:pt idx="6485">
                  <c:v>0.38352136574074075</c:v>
                </c:pt>
                <c:pt idx="6486">
                  <c:v>0.38352787037037039</c:v>
                </c:pt>
                <c:pt idx="6487">
                  <c:v>0.38353420138888888</c:v>
                </c:pt>
                <c:pt idx="6488">
                  <c:v>0.38354053240740743</c:v>
                </c:pt>
                <c:pt idx="6489">
                  <c:v>0.38354667824074079</c:v>
                </c:pt>
                <c:pt idx="6490">
                  <c:v>0.38355300925925923</c:v>
                </c:pt>
                <c:pt idx="6491">
                  <c:v>0.38355934027777777</c:v>
                </c:pt>
                <c:pt idx="6492">
                  <c:v>0.38356567129629626</c:v>
                </c:pt>
                <c:pt idx="6493">
                  <c:v>0.38357181712962962</c:v>
                </c:pt>
                <c:pt idx="6494">
                  <c:v>0.38357978009259258</c:v>
                </c:pt>
                <c:pt idx="6495">
                  <c:v>0.38358611111111113</c:v>
                </c:pt>
                <c:pt idx="6496">
                  <c:v>0.38359244212962967</c:v>
                </c:pt>
                <c:pt idx="6497">
                  <c:v>0.38359858796296292</c:v>
                </c:pt>
                <c:pt idx="6498">
                  <c:v>0.38360509259259262</c:v>
                </c:pt>
                <c:pt idx="6499">
                  <c:v>0.38361142361111106</c:v>
                </c:pt>
                <c:pt idx="6500">
                  <c:v>0.3836177546296296</c:v>
                </c:pt>
                <c:pt idx="6501">
                  <c:v>0.38362391203703705</c:v>
                </c:pt>
                <c:pt idx="6502">
                  <c:v>0.38363023148148145</c:v>
                </c:pt>
                <c:pt idx="6503">
                  <c:v>0.3836365625</c:v>
                </c:pt>
                <c:pt idx="6504">
                  <c:v>0.38364289351851855</c:v>
                </c:pt>
                <c:pt idx="6505">
                  <c:v>0.38364905092592588</c:v>
                </c:pt>
                <c:pt idx="6506">
                  <c:v>0.3836553703703704</c:v>
                </c:pt>
                <c:pt idx="6507">
                  <c:v>0.38366170138888894</c:v>
                </c:pt>
                <c:pt idx="6508">
                  <c:v>0.383669837962963</c:v>
                </c:pt>
                <c:pt idx="6509">
                  <c:v>0.38367599537037034</c:v>
                </c:pt>
                <c:pt idx="6510">
                  <c:v>0.38368232638888888</c:v>
                </c:pt>
                <c:pt idx="6511">
                  <c:v>0.38368865740740743</c:v>
                </c:pt>
                <c:pt idx="6512">
                  <c:v>0.38369497685185183</c:v>
                </c:pt>
                <c:pt idx="6513">
                  <c:v>0.38370113425925928</c:v>
                </c:pt>
                <c:pt idx="6514">
                  <c:v>0.38370734953703706</c:v>
                </c:pt>
                <c:pt idx="6515">
                  <c:v>0.3837136805555556</c:v>
                </c:pt>
                <c:pt idx="6516">
                  <c:v>0.38372001157407404</c:v>
                </c:pt>
                <c:pt idx="6517">
                  <c:v>0.3837261574074074</c:v>
                </c:pt>
                <c:pt idx="6518">
                  <c:v>0.38373267361111107</c:v>
                </c:pt>
                <c:pt idx="6519">
                  <c:v>0.38373900462962962</c:v>
                </c:pt>
                <c:pt idx="6520">
                  <c:v>0.38374533564814817</c:v>
                </c:pt>
                <c:pt idx="6521">
                  <c:v>0.38375148148148147</c:v>
                </c:pt>
                <c:pt idx="6522">
                  <c:v>0.38375781250000002</c:v>
                </c:pt>
                <c:pt idx="6523">
                  <c:v>0.38376577546296292</c:v>
                </c:pt>
                <c:pt idx="6524">
                  <c:v>0.38377209490740744</c:v>
                </c:pt>
                <c:pt idx="6525">
                  <c:v>0.38377842592592587</c:v>
                </c:pt>
                <c:pt idx="6526">
                  <c:v>0.38378475694444442</c:v>
                </c:pt>
                <c:pt idx="6527">
                  <c:v>0.38379108796296296</c:v>
                </c:pt>
                <c:pt idx="6528">
                  <c:v>0.38379741898148145</c:v>
                </c:pt>
                <c:pt idx="6529">
                  <c:v>0.38380378472222221</c:v>
                </c:pt>
                <c:pt idx="6530">
                  <c:v>0.38381010416666667</c:v>
                </c:pt>
                <c:pt idx="6531">
                  <c:v>0.38381643518518516</c:v>
                </c:pt>
                <c:pt idx="6532">
                  <c:v>0.3838225925925926</c:v>
                </c:pt>
                <c:pt idx="6533">
                  <c:v>0.38382892361111115</c:v>
                </c:pt>
                <c:pt idx="6534">
                  <c:v>0.38383524305555555</c:v>
                </c:pt>
                <c:pt idx="6535">
                  <c:v>0.38384158564814813</c:v>
                </c:pt>
                <c:pt idx="6536">
                  <c:v>0.38384773148148149</c:v>
                </c:pt>
                <c:pt idx="6537">
                  <c:v>0.38385423611111108</c:v>
                </c:pt>
                <c:pt idx="6538">
                  <c:v>0.38386219907407404</c:v>
                </c:pt>
                <c:pt idx="6539">
                  <c:v>0.38386870370370368</c:v>
                </c:pt>
                <c:pt idx="6540">
                  <c:v>0.38387484953703704</c:v>
                </c:pt>
                <c:pt idx="6541">
                  <c:v>0.38388118055555553</c:v>
                </c:pt>
                <c:pt idx="6542">
                  <c:v>0.38388751157407408</c:v>
                </c:pt>
                <c:pt idx="6543">
                  <c:v>0.38389384259259263</c:v>
                </c:pt>
                <c:pt idx="6544">
                  <c:v>0.38389999999999996</c:v>
                </c:pt>
                <c:pt idx="6545">
                  <c:v>0.38390650462962966</c:v>
                </c:pt>
                <c:pt idx="6546">
                  <c:v>0.3839128356481481</c:v>
                </c:pt>
                <c:pt idx="6547">
                  <c:v>0.38391916666666664</c:v>
                </c:pt>
                <c:pt idx="6548">
                  <c:v>0.3839253125</c:v>
                </c:pt>
                <c:pt idx="6549">
                  <c:v>0.3839316435185185</c:v>
                </c:pt>
                <c:pt idx="6550">
                  <c:v>0.38393797453703704</c:v>
                </c:pt>
                <c:pt idx="6551">
                  <c:v>0.38394430555555559</c:v>
                </c:pt>
                <c:pt idx="6552">
                  <c:v>0.38395045138888889</c:v>
                </c:pt>
                <c:pt idx="6553">
                  <c:v>0.38395841435185191</c:v>
                </c:pt>
                <c:pt idx="6554">
                  <c:v>0.38396474537037034</c:v>
                </c:pt>
                <c:pt idx="6555">
                  <c:v>0.38397106481481486</c:v>
                </c:pt>
                <c:pt idx="6556">
                  <c:v>0.38397722222222219</c:v>
                </c:pt>
                <c:pt idx="6557">
                  <c:v>0.38398372685185184</c:v>
                </c:pt>
                <c:pt idx="6558">
                  <c:v>0.38399005787037038</c:v>
                </c:pt>
                <c:pt idx="6559">
                  <c:v>0.38399638888888887</c:v>
                </c:pt>
                <c:pt idx="6560">
                  <c:v>0.38400253472222223</c:v>
                </c:pt>
                <c:pt idx="6561">
                  <c:v>0.38400886574074072</c:v>
                </c:pt>
                <c:pt idx="6562">
                  <c:v>0.38401519675925927</c:v>
                </c:pt>
                <c:pt idx="6563">
                  <c:v>0.38402152777777782</c:v>
                </c:pt>
                <c:pt idx="6564">
                  <c:v>0.38402767361111106</c:v>
                </c:pt>
                <c:pt idx="6565">
                  <c:v>0.38403400462962961</c:v>
                </c:pt>
                <c:pt idx="6566">
                  <c:v>0.38404033564814816</c:v>
                </c:pt>
                <c:pt idx="6567">
                  <c:v>0.38404666666666665</c:v>
                </c:pt>
                <c:pt idx="6568">
                  <c:v>0.38405461805555552</c:v>
                </c:pt>
                <c:pt idx="6569">
                  <c:v>0.38406113425925925</c:v>
                </c:pt>
                <c:pt idx="6570">
                  <c:v>0.3840674652777778</c:v>
                </c:pt>
                <c:pt idx="6571">
                  <c:v>0.38407379629629629</c:v>
                </c:pt>
                <c:pt idx="6572">
                  <c:v>0.38408030092592593</c:v>
                </c:pt>
                <c:pt idx="6573">
                  <c:v>0.38408663194444448</c:v>
                </c:pt>
                <c:pt idx="6574">
                  <c:v>0.38409296296296297</c:v>
                </c:pt>
                <c:pt idx="6575">
                  <c:v>0.38409929398148152</c:v>
                </c:pt>
                <c:pt idx="6576">
                  <c:v>0.3841057986111111</c:v>
                </c:pt>
                <c:pt idx="6577">
                  <c:v>0.38411212962962965</c:v>
                </c:pt>
                <c:pt idx="6578">
                  <c:v>0.38411864583333338</c:v>
                </c:pt>
                <c:pt idx="6579">
                  <c:v>0.38412479166666663</c:v>
                </c:pt>
                <c:pt idx="6580">
                  <c:v>0.38413112268518518</c:v>
                </c:pt>
                <c:pt idx="6581">
                  <c:v>0.38413745370370367</c:v>
                </c:pt>
                <c:pt idx="6582">
                  <c:v>0.38414541666666668</c:v>
                </c:pt>
                <c:pt idx="6583">
                  <c:v>0.38415173611111109</c:v>
                </c:pt>
                <c:pt idx="6584">
                  <c:v>0.38415806712962963</c:v>
                </c:pt>
                <c:pt idx="6585">
                  <c:v>0.38416458333333336</c:v>
                </c:pt>
                <c:pt idx="6586">
                  <c:v>0.38417108796296295</c:v>
                </c:pt>
                <c:pt idx="6587">
                  <c:v>0.3841774189814815</c:v>
                </c:pt>
                <c:pt idx="6588">
                  <c:v>0.38418374999999999</c:v>
                </c:pt>
                <c:pt idx="6589">
                  <c:v>0.38419008101851854</c:v>
                </c:pt>
                <c:pt idx="6590">
                  <c:v>0.38419641203703708</c:v>
                </c:pt>
                <c:pt idx="6591">
                  <c:v>0.38420255787037033</c:v>
                </c:pt>
                <c:pt idx="6592">
                  <c:v>0.38420888888888888</c:v>
                </c:pt>
                <c:pt idx="6593">
                  <c:v>0.38421521990740742</c:v>
                </c:pt>
                <c:pt idx="6594">
                  <c:v>0.38422155092592591</c:v>
                </c:pt>
                <c:pt idx="6595">
                  <c:v>0.38422769675925927</c:v>
                </c:pt>
                <c:pt idx="6596">
                  <c:v>0.38423421296296295</c:v>
                </c:pt>
                <c:pt idx="6597">
                  <c:v>0.38424234953703706</c:v>
                </c:pt>
                <c:pt idx="6598">
                  <c:v>0.38424868055555556</c:v>
                </c:pt>
                <c:pt idx="6599">
                  <c:v>0.38425482638888891</c:v>
                </c:pt>
                <c:pt idx="6600">
                  <c:v>0.38426109953703702</c:v>
                </c:pt>
                <c:pt idx="6601">
                  <c:v>0.38426743055555557</c:v>
                </c:pt>
                <c:pt idx="6602">
                  <c:v>0.38427376157407406</c:v>
                </c:pt>
                <c:pt idx="6603">
                  <c:v>0.38427990740740742</c:v>
                </c:pt>
                <c:pt idx="6604">
                  <c:v>0.38428642361111115</c:v>
                </c:pt>
                <c:pt idx="6605">
                  <c:v>0.38429292824074074</c:v>
                </c:pt>
                <c:pt idx="6606">
                  <c:v>0.38429925925925928</c:v>
                </c:pt>
                <c:pt idx="6607">
                  <c:v>0.38430541666666668</c:v>
                </c:pt>
                <c:pt idx="6608">
                  <c:v>0.38431174768518517</c:v>
                </c:pt>
                <c:pt idx="6609">
                  <c:v>0.38431806712962963</c:v>
                </c:pt>
                <c:pt idx="6610">
                  <c:v>0.38432439814814812</c:v>
                </c:pt>
                <c:pt idx="6611">
                  <c:v>0.38433054398148148</c:v>
                </c:pt>
                <c:pt idx="6612">
                  <c:v>0.38433869212962962</c:v>
                </c:pt>
                <c:pt idx="6613">
                  <c:v>0.38434519675925927</c:v>
                </c:pt>
                <c:pt idx="6614">
                  <c:v>0.38435134259259263</c:v>
                </c:pt>
                <c:pt idx="6615">
                  <c:v>0.38435770833333333</c:v>
                </c:pt>
                <c:pt idx="6616">
                  <c:v>0.38436403935185187</c:v>
                </c:pt>
                <c:pt idx="6617">
                  <c:v>0.38437037037037042</c:v>
                </c:pt>
                <c:pt idx="6618">
                  <c:v>0.38437670138888885</c:v>
                </c:pt>
                <c:pt idx="6619">
                  <c:v>0.3843830324074074</c:v>
                </c:pt>
                <c:pt idx="6620">
                  <c:v>0.3843893518518518</c:v>
                </c:pt>
                <c:pt idx="6621">
                  <c:v>0.38439568287037035</c:v>
                </c:pt>
                <c:pt idx="6622">
                  <c:v>0.3844018402777778</c:v>
                </c:pt>
                <c:pt idx="6623">
                  <c:v>0.38440817129629629</c:v>
                </c:pt>
                <c:pt idx="6624">
                  <c:v>0.38441449074074074</c:v>
                </c:pt>
                <c:pt idx="6625">
                  <c:v>0.38442082175925929</c:v>
                </c:pt>
                <c:pt idx="6626">
                  <c:v>0.38442715277777778</c:v>
                </c:pt>
                <c:pt idx="6627">
                  <c:v>0.38443528935185184</c:v>
                </c:pt>
                <c:pt idx="6628">
                  <c:v>0.38444180555555557</c:v>
                </c:pt>
                <c:pt idx="6629">
                  <c:v>0.38444813657407412</c:v>
                </c:pt>
                <c:pt idx="6630">
                  <c:v>0.38445428240740737</c:v>
                </c:pt>
                <c:pt idx="6631">
                  <c:v>0.38446061342592591</c:v>
                </c:pt>
                <c:pt idx="6632">
                  <c:v>0.38446694444444446</c:v>
                </c:pt>
                <c:pt idx="6633">
                  <c:v>0.38447327546296295</c:v>
                </c:pt>
                <c:pt idx="6634">
                  <c:v>0.3844796064814815</c:v>
                </c:pt>
                <c:pt idx="6635">
                  <c:v>0.38448611111111108</c:v>
                </c:pt>
                <c:pt idx="6636">
                  <c:v>0.38449262731481482</c:v>
                </c:pt>
                <c:pt idx="6637">
                  <c:v>0.38449895833333336</c:v>
                </c:pt>
                <c:pt idx="6638">
                  <c:v>0.38450510416666667</c:v>
                </c:pt>
                <c:pt idx="6639">
                  <c:v>0.38451143518518521</c:v>
                </c:pt>
                <c:pt idx="6640">
                  <c:v>0.38451776620370365</c:v>
                </c:pt>
                <c:pt idx="6641">
                  <c:v>0.38452590277777782</c:v>
                </c:pt>
                <c:pt idx="6642">
                  <c:v>0.38453204861111107</c:v>
                </c:pt>
                <c:pt idx="6643">
                  <c:v>0.38453837962962961</c:v>
                </c:pt>
                <c:pt idx="6644">
                  <c:v>0.38454489583333334</c:v>
                </c:pt>
                <c:pt idx="6645">
                  <c:v>0.38455121527777775</c:v>
                </c:pt>
                <c:pt idx="6646">
                  <c:v>0.38455754629629629</c:v>
                </c:pt>
                <c:pt idx="6647">
                  <c:v>0.38456387731481478</c:v>
                </c:pt>
                <c:pt idx="6648">
                  <c:v>0.38457020833333333</c:v>
                </c:pt>
                <c:pt idx="6649">
                  <c:v>0.38457653935185188</c:v>
                </c:pt>
                <c:pt idx="6650">
                  <c:v>0.38458268518518518</c:v>
                </c:pt>
                <c:pt idx="6651">
                  <c:v>0.38458920138888891</c:v>
                </c:pt>
                <c:pt idx="6652">
                  <c:v>0.3845957060185185</c:v>
                </c:pt>
                <c:pt idx="6653">
                  <c:v>0.38460203703703705</c:v>
                </c:pt>
                <c:pt idx="6654">
                  <c:v>0.38460819444444444</c:v>
                </c:pt>
                <c:pt idx="6655">
                  <c:v>0.38461469907407403</c:v>
                </c:pt>
                <c:pt idx="6656">
                  <c:v>0.38462302083333338</c:v>
                </c:pt>
                <c:pt idx="6657">
                  <c:v>0.38462916666666663</c:v>
                </c:pt>
                <c:pt idx="6658">
                  <c:v>0.38463549768518518</c:v>
                </c:pt>
                <c:pt idx="6659">
                  <c:v>0.38464182870370367</c:v>
                </c:pt>
                <c:pt idx="6660">
                  <c:v>0.38464815972222222</c:v>
                </c:pt>
                <c:pt idx="6661">
                  <c:v>0.38465430555555558</c:v>
                </c:pt>
                <c:pt idx="6662">
                  <c:v>0.38466063657407407</c:v>
                </c:pt>
                <c:pt idx="6663">
                  <c:v>0.38466696759259261</c:v>
                </c:pt>
                <c:pt idx="6664">
                  <c:v>0.38467347222222226</c:v>
                </c:pt>
                <c:pt idx="6665">
                  <c:v>0.38467998842592593</c:v>
                </c:pt>
                <c:pt idx="6666">
                  <c:v>0.38468631944444448</c:v>
                </c:pt>
                <c:pt idx="6667">
                  <c:v>0.38469265046296292</c:v>
                </c:pt>
                <c:pt idx="6668">
                  <c:v>0.38469898148148146</c:v>
                </c:pt>
                <c:pt idx="6669">
                  <c:v>0.38470512731481482</c:v>
                </c:pt>
                <c:pt idx="6670">
                  <c:v>0.38471163194444441</c:v>
                </c:pt>
                <c:pt idx="6671">
                  <c:v>0.38471959490740743</c:v>
                </c:pt>
                <c:pt idx="6672">
                  <c:v>0.3847261111111111</c:v>
                </c:pt>
                <c:pt idx="6673">
                  <c:v>0.38473243055555556</c:v>
                </c:pt>
                <c:pt idx="6674">
                  <c:v>0.38473894675925924</c:v>
                </c:pt>
                <c:pt idx="6675">
                  <c:v>0.38474545138888888</c:v>
                </c:pt>
                <c:pt idx="6676">
                  <c:v>0.38475196759259256</c:v>
                </c:pt>
                <c:pt idx="6677">
                  <c:v>0.38475811342592592</c:v>
                </c:pt>
                <c:pt idx="6678">
                  <c:v>0.38476462962962965</c:v>
                </c:pt>
                <c:pt idx="6679">
                  <c:v>0.38477096064814814</c:v>
                </c:pt>
                <c:pt idx="6680">
                  <c:v>0.38477729166666669</c:v>
                </c:pt>
                <c:pt idx="6681">
                  <c:v>0.38478362268518523</c:v>
                </c:pt>
                <c:pt idx="6682">
                  <c:v>0.38479012731481482</c:v>
                </c:pt>
                <c:pt idx="6683">
                  <c:v>0.38479645833333337</c:v>
                </c:pt>
                <c:pt idx="6684">
                  <c:v>0.38480296296296296</c:v>
                </c:pt>
                <c:pt idx="6685">
                  <c:v>0.3848092939814815</c:v>
                </c:pt>
                <c:pt idx="6686">
                  <c:v>0.38481743055555556</c:v>
                </c:pt>
                <c:pt idx="6687">
                  <c:v>0.38482394675925929</c:v>
                </c:pt>
                <c:pt idx="6688">
                  <c:v>0.38483045138888888</c:v>
                </c:pt>
                <c:pt idx="6689">
                  <c:v>0.38483678240740743</c:v>
                </c:pt>
                <c:pt idx="6690">
                  <c:v>0.38484329861111116</c:v>
                </c:pt>
                <c:pt idx="6691">
                  <c:v>0.38484980324074075</c:v>
                </c:pt>
                <c:pt idx="6692">
                  <c:v>0.38485631944444448</c:v>
                </c:pt>
                <c:pt idx="6693">
                  <c:v>0.38486265046296292</c:v>
                </c:pt>
                <c:pt idx="6694">
                  <c:v>0.38486915509259262</c:v>
                </c:pt>
                <c:pt idx="6695">
                  <c:v>0.38487567129629635</c:v>
                </c:pt>
                <c:pt idx="6696">
                  <c:v>0.38488200231481479</c:v>
                </c:pt>
                <c:pt idx="6697">
                  <c:v>0.38488814814814815</c:v>
                </c:pt>
                <c:pt idx="6698">
                  <c:v>0.38489466435185182</c:v>
                </c:pt>
                <c:pt idx="6699">
                  <c:v>0.38490098379629628</c:v>
                </c:pt>
                <c:pt idx="6700">
                  <c:v>0.38490731481481483</c:v>
                </c:pt>
                <c:pt idx="6701">
                  <c:v>0.38491548611111109</c:v>
                </c:pt>
                <c:pt idx="6702">
                  <c:v>0.38492181712962964</c:v>
                </c:pt>
                <c:pt idx="6703">
                  <c:v>0.38492814814814813</c:v>
                </c:pt>
                <c:pt idx="6704">
                  <c:v>0.38493429398148149</c:v>
                </c:pt>
                <c:pt idx="6705">
                  <c:v>0.38494081018518517</c:v>
                </c:pt>
                <c:pt idx="6706">
                  <c:v>0.38494714120370371</c:v>
                </c:pt>
                <c:pt idx="6707">
                  <c:v>0.38495346064814817</c:v>
                </c:pt>
                <c:pt idx="6708">
                  <c:v>0.38496015046296295</c:v>
                </c:pt>
                <c:pt idx="6709">
                  <c:v>0.38496666666666668</c:v>
                </c:pt>
                <c:pt idx="6710">
                  <c:v>0.38497299768518517</c:v>
                </c:pt>
                <c:pt idx="6711">
                  <c:v>0.38497950231481481</c:v>
                </c:pt>
                <c:pt idx="6712">
                  <c:v>0.38498583333333336</c:v>
                </c:pt>
                <c:pt idx="6713">
                  <c:v>0.38499216435185185</c:v>
                </c:pt>
                <c:pt idx="6714">
                  <c:v>0.3849984953703704</c:v>
                </c:pt>
                <c:pt idx="6715">
                  <c:v>0.38500663194444446</c:v>
                </c:pt>
                <c:pt idx="6716">
                  <c:v>0.38501278935185185</c:v>
                </c:pt>
                <c:pt idx="6717">
                  <c:v>0.38501929398148144</c:v>
                </c:pt>
                <c:pt idx="6718">
                  <c:v>0.38502581018518517</c:v>
                </c:pt>
                <c:pt idx="6719">
                  <c:v>0.38503231481481487</c:v>
                </c:pt>
                <c:pt idx="6720">
                  <c:v>0.3850386458333333</c:v>
                </c:pt>
                <c:pt idx="6721">
                  <c:v>0.38504516203703704</c:v>
                </c:pt>
                <c:pt idx="6722">
                  <c:v>0.38505149305555553</c:v>
                </c:pt>
                <c:pt idx="6723">
                  <c:v>0.38505781249999999</c:v>
                </c:pt>
                <c:pt idx="6724">
                  <c:v>0.38506396990740743</c:v>
                </c:pt>
                <c:pt idx="6725">
                  <c:v>0.38507047453703702</c:v>
                </c:pt>
                <c:pt idx="6726">
                  <c:v>0.38507680555555557</c:v>
                </c:pt>
                <c:pt idx="6727">
                  <c:v>0.38508313657407406</c:v>
                </c:pt>
                <c:pt idx="6728">
                  <c:v>0.3850894675925926</c:v>
                </c:pt>
                <c:pt idx="6729">
                  <c:v>0.38509598379629634</c:v>
                </c:pt>
                <c:pt idx="6730">
                  <c:v>0.38510429398148149</c:v>
                </c:pt>
                <c:pt idx="6731">
                  <c:v>0.38511062499999998</c:v>
                </c:pt>
                <c:pt idx="6732">
                  <c:v>0.38511677083333334</c:v>
                </c:pt>
                <c:pt idx="6733">
                  <c:v>0.38512310185185189</c:v>
                </c:pt>
                <c:pt idx="6734">
                  <c:v>0.38512943287037033</c:v>
                </c:pt>
                <c:pt idx="6735">
                  <c:v>0.38513594907407406</c:v>
                </c:pt>
                <c:pt idx="6736">
                  <c:v>0.3851422800925926</c:v>
                </c:pt>
                <c:pt idx="6737">
                  <c:v>0.38514878472222219</c:v>
                </c:pt>
                <c:pt idx="6738">
                  <c:v>0.38515530092592593</c:v>
                </c:pt>
                <c:pt idx="6739">
                  <c:v>0.38516180555555551</c:v>
                </c:pt>
                <c:pt idx="6740">
                  <c:v>0.38516796296296296</c:v>
                </c:pt>
                <c:pt idx="6741">
                  <c:v>0.38517446759259261</c:v>
                </c:pt>
                <c:pt idx="6742">
                  <c:v>0.3851807986111111</c:v>
                </c:pt>
                <c:pt idx="6743">
                  <c:v>0.38518748842592593</c:v>
                </c:pt>
                <c:pt idx="6744">
                  <c:v>0.38519381944444442</c:v>
                </c:pt>
                <c:pt idx="6745">
                  <c:v>0.38520214120370372</c:v>
                </c:pt>
                <c:pt idx="6746">
                  <c:v>0.38520847222222221</c:v>
                </c:pt>
                <c:pt idx="6747">
                  <c:v>0.38521461805555557</c:v>
                </c:pt>
                <c:pt idx="6748">
                  <c:v>0.38522113425925925</c:v>
                </c:pt>
                <c:pt idx="6749">
                  <c:v>0.3852274537037037</c:v>
                </c:pt>
                <c:pt idx="6750">
                  <c:v>0.38523378472222225</c:v>
                </c:pt>
                <c:pt idx="6751">
                  <c:v>0.38523994212962959</c:v>
                </c:pt>
                <c:pt idx="6752">
                  <c:v>0.38524644675925929</c:v>
                </c:pt>
                <c:pt idx="6753">
                  <c:v>0.38525313657407406</c:v>
                </c:pt>
                <c:pt idx="6754">
                  <c:v>0.38525946759259261</c:v>
                </c:pt>
                <c:pt idx="6755">
                  <c:v>0.38526579861111115</c:v>
                </c:pt>
                <c:pt idx="6756">
                  <c:v>0.38527230324074074</c:v>
                </c:pt>
                <c:pt idx="6757">
                  <c:v>0.38527863425925929</c:v>
                </c:pt>
                <c:pt idx="6758">
                  <c:v>0.38528496527777772</c:v>
                </c:pt>
                <c:pt idx="6759">
                  <c:v>0.38529112268518517</c:v>
                </c:pt>
                <c:pt idx="6760">
                  <c:v>0.38529925925925923</c:v>
                </c:pt>
                <c:pt idx="6761">
                  <c:v>0.38530559027777778</c:v>
                </c:pt>
                <c:pt idx="6762">
                  <c:v>0.38531209490740742</c:v>
                </c:pt>
                <c:pt idx="6763">
                  <c:v>0.38531824074074073</c:v>
                </c:pt>
                <c:pt idx="6764">
                  <c:v>0.38532475694444446</c:v>
                </c:pt>
                <c:pt idx="6765">
                  <c:v>0.38533108796296295</c:v>
                </c:pt>
                <c:pt idx="6766">
                  <c:v>0.38533759259259259</c:v>
                </c:pt>
                <c:pt idx="6767">
                  <c:v>0.38534392361111114</c:v>
                </c:pt>
                <c:pt idx="6768">
                  <c:v>0.38535025462962963</c:v>
                </c:pt>
                <c:pt idx="6769">
                  <c:v>0.38535677083333336</c:v>
                </c:pt>
                <c:pt idx="6770">
                  <c:v>0.38536327546296295</c:v>
                </c:pt>
                <c:pt idx="6771">
                  <c:v>0.3853696064814815</c:v>
                </c:pt>
                <c:pt idx="6772">
                  <c:v>0.38537615740740744</c:v>
                </c:pt>
                <c:pt idx="6773">
                  <c:v>0.38538266203703703</c:v>
                </c:pt>
                <c:pt idx="6774">
                  <c:v>0.38539079861111114</c:v>
                </c:pt>
                <c:pt idx="6775">
                  <c:v>0.38539695601851848</c:v>
                </c:pt>
                <c:pt idx="6776">
                  <c:v>0.38540346064814818</c:v>
                </c:pt>
                <c:pt idx="6777">
                  <c:v>0.3854099768518518</c:v>
                </c:pt>
                <c:pt idx="6778">
                  <c:v>0.3854164814814815</c:v>
                </c:pt>
                <c:pt idx="6779">
                  <c:v>0.38542299768518523</c:v>
                </c:pt>
                <c:pt idx="6780">
                  <c:v>0.38542932870370367</c:v>
                </c:pt>
                <c:pt idx="6781">
                  <c:v>0.38543583333333337</c:v>
                </c:pt>
                <c:pt idx="6782">
                  <c:v>0.38544234953703699</c:v>
                </c:pt>
                <c:pt idx="6783">
                  <c:v>0.38544868055555553</c:v>
                </c:pt>
                <c:pt idx="6784">
                  <c:v>0.38545518518518523</c:v>
                </c:pt>
                <c:pt idx="6785">
                  <c:v>0.38546170138888886</c:v>
                </c:pt>
                <c:pt idx="6786">
                  <c:v>0.38546824074074076</c:v>
                </c:pt>
                <c:pt idx="6787">
                  <c:v>0.38547474537037035</c:v>
                </c:pt>
                <c:pt idx="6788">
                  <c:v>0.3854810763888889</c:v>
                </c:pt>
                <c:pt idx="6789">
                  <c:v>0.38548939814814814</c:v>
                </c:pt>
                <c:pt idx="6790">
                  <c:v>0.3854955439814815</c:v>
                </c:pt>
                <c:pt idx="6791">
                  <c:v>0.38550206018518524</c:v>
                </c:pt>
                <c:pt idx="6792">
                  <c:v>0.38550856481481482</c:v>
                </c:pt>
                <c:pt idx="6793">
                  <c:v>0.38551508101851856</c:v>
                </c:pt>
                <c:pt idx="6794">
                  <c:v>0.38552141203703699</c:v>
                </c:pt>
                <c:pt idx="6795">
                  <c:v>0.38552791666666669</c:v>
                </c:pt>
                <c:pt idx="6796">
                  <c:v>0.38553443287037042</c:v>
                </c:pt>
                <c:pt idx="6797">
                  <c:v>0.38554093750000001</c:v>
                </c:pt>
                <c:pt idx="6798">
                  <c:v>0.38554726851851856</c:v>
                </c:pt>
                <c:pt idx="6799">
                  <c:v>0.38555378472222218</c:v>
                </c:pt>
                <c:pt idx="6800">
                  <c:v>0.38556028935185188</c:v>
                </c:pt>
                <c:pt idx="6801">
                  <c:v>0.3855668055555555</c:v>
                </c:pt>
                <c:pt idx="6802">
                  <c:v>0.3855733101851852</c:v>
                </c:pt>
                <c:pt idx="6803">
                  <c:v>0.38557964120370375</c:v>
                </c:pt>
                <c:pt idx="6804">
                  <c:v>0.38558777777777781</c:v>
                </c:pt>
                <c:pt idx="6805">
                  <c:v>0.38559410879629624</c:v>
                </c:pt>
                <c:pt idx="6806">
                  <c:v>0.38560043981481479</c:v>
                </c:pt>
                <c:pt idx="6807">
                  <c:v>0.38560695601851852</c:v>
                </c:pt>
                <c:pt idx="6808">
                  <c:v>0.38561346064814811</c:v>
                </c:pt>
                <c:pt idx="6809">
                  <c:v>0.385620150462963</c:v>
                </c:pt>
                <c:pt idx="6810">
                  <c:v>0.38562630787037033</c:v>
                </c:pt>
                <c:pt idx="6811">
                  <c:v>0.38563281249999998</c:v>
                </c:pt>
                <c:pt idx="6812">
                  <c:v>0.38563932870370371</c:v>
                </c:pt>
                <c:pt idx="6813">
                  <c:v>0.3856458333333333</c:v>
                </c:pt>
                <c:pt idx="6814">
                  <c:v>0.38565216435185184</c:v>
                </c:pt>
                <c:pt idx="6815">
                  <c:v>0.38565868055555552</c:v>
                </c:pt>
                <c:pt idx="6816">
                  <c:v>0.38566518518518517</c:v>
                </c:pt>
                <c:pt idx="6817">
                  <c:v>0.3856717013888889</c:v>
                </c:pt>
                <c:pt idx="6818">
                  <c:v>0.38567820601851849</c:v>
                </c:pt>
                <c:pt idx="6819">
                  <c:v>0.38568634259259255</c:v>
                </c:pt>
                <c:pt idx="6820">
                  <c:v>0.38569267361111109</c:v>
                </c:pt>
                <c:pt idx="6821">
                  <c:v>0.38569900462962964</c:v>
                </c:pt>
                <c:pt idx="6822">
                  <c:v>0.38570533564814813</c:v>
                </c:pt>
                <c:pt idx="6823">
                  <c:v>0.38571185185185186</c:v>
                </c:pt>
                <c:pt idx="6824">
                  <c:v>0.38571835648148145</c:v>
                </c:pt>
                <c:pt idx="6825">
                  <c:v>0.38572504629629628</c:v>
                </c:pt>
                <c:pt idx="6826">
                  <c:v>0.38573137731481483</c:v>
                </c:pt>
                <c:pt idx="6827">
                  <c:v>0.38573770833333332</c:v>
                </c:pt>
                <c:pt idx="6828">
                  <c:v>0.38574422453703705</c:v>
                </c:pt>
                <c:pt idx="6829">
                  <c:v>0.38575072916666664</c:v>
                </c:pt>
                <c:pt idx="6830">
                  <c:v>0.38575724537037037</c:v>
                </c:pt>
                <c:pt idx="6831">
                  <c:v>0.38576357638888892</c:v>
                </c:pt>
                <c:pt idx="6832">
                  <c:v>0.38577008101851851</c:v>
                </c:pt>
                <c:pt idx="6833">
                  <c:v>0.38577659722222224</c:v>
                </c:pt>
                <c:pt idx="6834">
                  <c:v>0.3857847337962963</c:v>
                </c:pt>
                <c:pt idx="6835">
                  <c:v>0.38579106481481484</c:v>
                </c:pt>
                <c:pt idx="6836">
                  <c:v>0.38579756944444443</c:v>
                </c:pt>
                <c:pt idx="6837">
                  <c:v>0.38580390046296298</c:v>
                </c:pt>
                <c:pt idx="6838">
                  <c:v>0.38581041666666666</c:v>
                </c:pt>
                <c:pt idx="6839">
                  <c:v>0.3858167476851852</c:v>
                </c:pt>
                <c:pt idx="6840">
                  <c:v>0.38582325231481485</c:v>
                </c:pt>
                <c:pt idx="6841">
                  <c:v>0.38582976851851852</c:v>
                </c:pt>
                <c:pt idx="6842">
                  <c:v>0.38583609953703707</c:v>
                </c:pt>
                <c:pt idx="6843">
                  <c:v>0.38584241898148147</c:v>
                </c:pt>
                <c:pt idx="6844">
                  <c:v>0.3858489351851852</c:v>
                </c:pt>
                <c:pt idx="6845">
                  <c:v>0.38585545138888894</c:v>
                </c:pt>
                <c:pt idx="6846">
                  <c:v>0.38586177083333334</c:v>
                </c:pt>
                <c:pt idx="6847">
                  <c:v>0.38586810185185189</c:v>
                </c:pt>
                <c:pt idx="6848">
                  <c:v>0.38587642361111113</c:v>
                </c:pt>
                <c:pt idx="6849">
                  <c:v>0.38588275462962968</c:v>
                </c:pt>
                <c:pt idx="6850">
                  <c:v>0.38588908564814811</c:v>
                </c:pt>
                <c:pt idx="6851">
                  <c:v>0.38589559027777781</c:v>
                </c:pt>
                <c:pt idx="6852">
                  <c:v>0.38590210648148143</c:v>
                </c:pt>
                <c:pt idx="6853">
                  <c:v>0.38590843749999998</c:v>
                </c:pt>
                <c:pt idx="6854">
                  <c:v>0.38591494212962968</c:v>
                </c:pt>
                <c:pt idx="6855">
                  <c:v>0.3859214583333333</c:v>
                </c:pt>
                <c:pt idx="6856">
                  <c:v>0.38592814814814819</c:v>
                </c:pt>
                <c:pt idx="6857">
                  <c:v>0.38593454861111115</c:v>
                </c:pt>
                <c:pt idx="6858">
                  <c:v>0.38594087962962959</c:v>
                </c:pt>
                <c:pt idx="6859">
                  <c:v>0.38594739583333332</c:v>
                </c:pt>
                <c:pt idx="6860">
                  <c:v>0.38595390046296302</c:v>
                </c:pt>
                <c:pt idx="6861">
                  <c:v>0.38596059027777779</c:v>
                </c:pt>
                <c:pt idx="6862">
                  <c:v>0.38596710648148153</c:v>
                </c:pt>
                <c:pt idx="6863">
                  <c:v>0.38597560185185187</c:v>
                </c:pt>
                <c:pt idx="6864">
                  <c:v>0.38598193287037036</c:v>
                </c:pt>
                <c:pt idx="6865">
                  <c:v>0.38598844907407409</c:v>
                </c:pt>
                <c:pt idx="6866">
                  <c:v>0.38599478009259264</c:v>
                </c:pt>
                <c:pt idx="6867">
                  <c:v>0.38600128472222223</c:v>
                </c:pt>
                <c:pt idx="6868">
                  <c:v>0.38600788194444441</c:v>
                </c:pt>
                <c:pt idx="6869">
                  <c:v>0.38601439814814814</c:v>
                </c:pt>
                <c:pt idx="6870">
                  <c:v>0.3860212731481481</c:v>
                </c:pt>
                <c:pt idx="6871">
                  <c:v>0.3860277777777778</c:v>
                </c:pt>
                <c:pt idx="6872">
                  <c:v>0.38603429398148154</c:v>
                </c:pt>
                <c:pt idx="6873">
                  <c:v>0.38604062499999997</c:v>
                </c:pt>
                <c:pt idx="6874">
                  <c:v>0.38604712962962967</c:v>
                </c:pt>
                <c:pt idx="6875">
                  <c:v>0.38605364583333329</c:v>
                </c:pt>
                <c:pt idx="6876">
                  <c:v>0.38606015046296299</c:v>
                </c:pt>
                <c:pt idx="6877">
                  <c:v>0.38606648148148143</c:v>
                </c:pt>
                <c:pt idx="6878">
                  <c:v>0.38607480324074078</c:v>
                </c:pt>
                <c:pt idx="6879">
                  <c:v>0.38608113425925922</c:v>
                </c:pt>
                <c:pt idx="6880">
                  <c:v>0.38608763888888892</c:v>
                </c:pt>
                <c:pt idx="6881">
                  <c:v>0.38609396990740735</c:v>
                </c:pt>
                <c:pt idx="6882">
                  <c:v>0.38610048611111109</c:v>
                </c:pt>
                <c:pt idx="6883">
                  <c:v>0.38610699074074079</c:v>
                </c:pt>
                <c:pt idx="6884">
                  <c:v>0.38611332175925922</c:v>
                </c:pt>
                <c:pt idx="6885">
                  <c:v>0.38612001157407411</c:v>
                </c:pt>
                <c:pt idx="6886">
                  <c:v>0.38612652777777773</c:v>
                </c:pt>
                <c:pt idx="6887">
                  <c:v>0.38613303240740743</c:v>
                </c:pt>
                <c:pt idx="6888">
                  <c:v>0.38613936342592597</c:v>
                </c:pt>
                <c:pt idx="6889">
                  <c:v>0.3861458796296296</c:v>
                </c:pt>
                <c:pt idx="6890">
                  <c:v>0.3861523842592593</c:v>
                </c:pt>
                <c:pt idx="6891">
                  <c:v>0.38615890046296292</c:v>
                </c:pt>
                <c:pt idx="6892">
                  <c:v>0.38616523148148146</c:v>
                </c:pt>
                <c:pt idx="6893">
                  <c:v>0.38617354166666668</c:v>
                </c:pt>
                <c:pt idx="6894">
                  <c:v>0.38618005787037041</c:v>
                </c:pt>
                <c:pt idx="6895">
                  <c:v>0.38618657407407403</c:v>
                </c:pt>
                <c:pt idx="6896">
                  <c:v>0.38619290509259258</c:v>
                </c:pt>
                <c:pt idx="6897">
                  <c:v>0.38619940972222228</c:v>
                </c:pt>
                <c:pt idx="6898">
                  <c:v>0.38620591435185186</c:v>
                </c:pt>
                <c:pt idx="6899">
                  <c:v>0.3862124305555556</c:v>
                </c:pt>
                <c:pt idx="6900">
                  <c:v>0.38621894675925922</c:v>
                </c:pt>
                <c:pt idx="6901">
                  <c:v>0.38622545138888892</c:v>
                </c:pt>
                <c:pt idx="6902">
                  <c:v>0.38623196759259254</c:v>
                </c:pt>
                <c:pt idx="6903">
                  <c:v>0.38623847222222224</c:v>
                </c:pt>
                <c:pt idx="6904">
                  <c:v>0.38624480324074079</c:v>
                </c:pt>
                <c:pt idx="6905">
                  <c:v>0.38625131944444441</c:v>
                </c:pt>
                <c:pt idx="6906">
                  <c:v>0.38625782407407411</c:v>
                </c:pt>
                <c:pt idx="6907">
                  <c:v>0.38626614583333335</c:v>
                </c:pt>
                <c:pt idx="6908">
                  <c:v>0.386272650462963</c:v>
                </c:pt>
                <c:pt idx="6909">
                  <c:v>0.38627898148148149</c:v>
                </c:pt>
                <c:pt idx="6910">
                  <c:v>0.38628549768518522</c:v>
                </c:pt>
                <c:pt idx="6911">
                  <c:v>0.38629200231481481</c:v>
                </c:pt>
                <c:pt idx="6912">
                  <c:v>0.38629851851851854</c:v>
                </c:pt>
                <c:pt idx="6913">
                  <c:v>0.38630484953703709</c:v>
                </c:pt>
                <c:pt idx="6914">
                  <c:v>0.38631135416666668</c:v>
                </c:pt>
                <c:pt idx="6915">
                  <c:v>0.38631804398148151</c:v>
                </c:pt>
                <c:pt idx="6916">
                  <c:v>0.386324375</c:v>
                </c:pt>
                <c:pt idx="6917">
                  <c:v>0.38633070601851854</c:v>
                </c:pt>
                <c:pt idx="6918">
                  <c:v>0.38633722222222228</c:v>
                </c:pt>
                <c:pt idx="6919">
                  <c:v>0.38634372685185187</c:v>
                </c:pt>
                <c:pt idx="6920">
                  <c:v>0.3863502430555556</c:v>
                </c:pt>
                <c:pt idx="6921">
                  <c:v>0.38635657407407403</c:v>
                </c:pt>
                <c:pt idx="6922">
                  <c:v>0.38636488425925924</c:v>
                </c:pt>
                <c:pt idx="6923">
                  <c:v>0.38637140046296298</c:v>
                </c:pt>
                <c:pt idx="6924">
                  <c:v>0.38637773148148152</c:v>
                </c:pt>
                <c:pt idx="6925">
                  <c:v>0.38638406249999996</c:v>
                </c:pt>
                <c:pt idx="6926">
                  <c:v>0.38639056712962966</c:v>
                </c:pt>
                <c:pt idx="6927">
                  <c:v>0.38639708333333328</c:v>
                </c:pt>
                <c:pt idx="6928">
                  <c:v>0.38640358796296298</c:v>
                </c:pt>
                <c:pt idx="6929">
                  <c:v>0.38640991898148153</c:v>
                </c:pt>
                <c:pt idx="6930">
                  <c:v>0.38641643518518515</c:v>
                </c:pt>
                <c:pt idx="6931">
                  <c:v>0.38642312500000003</c:v>
                </c:pt>
                <c:pt idx="6932">
                  <c:v>0.38642945601851847</c:v>
                </c:pt>
                <c:pt idx="6933">
                  <c:v>0.38643596064814817</c:v>
                </c:pt>
                <c:pt idx="6934">
                  <c:v>0.38644229166666672</c:v>
                </c:pt>
                <c:pt idx="6935">
                  <c:v>0.38644880787037034</c:v>
                </c:pt>
                <c:pt idx="6936">
                  <c:v>0.38645531250000004</c:v>
                </c:pt>
                <c:pt idx="6937">
                  <c:v>0.38646344907407409</c:v>
                </c:pt>
                <c:pt idx="6938">
                  <c:v>0.38646978009259264</c:v>
                </c:pt>
                <c:pt idx="6939">
                  <c:v>0.38647629629629626</c:v>
                </c:pt>
                <c:pt idx="6940">
                  <c:v>0.38648280092592596</c:v>
                </c:pt>
                <c:pt idx="6941">
                  <c:v>0.38648918981481484</c:v>
                </c:pt>
                <c:pt idx="6942">
                  <c:v>0.38649552083333333</c:v>
                </c:pt>
                <c:pt idx="6943">
                  <c:v>0.38650203703703706</c:v>
                </c:pt>
                <c:pt idx="6944">
                  <c:v>0.38650854166666665</c:v>
                </c:pt>
                <c:pt idx="6945">
                  <c:v>0.38651505787037038</c:v>
                </c:pt>
                <c:pt idx="6946">
                  <c:v>0.38652137731481484</c:v>
                </c:pt>
                <c:pt idx="6947">
                  <c:v>0.38652789351851852</c:v>
                </c:pt>
                <c:pt idx="6948">
                  <c:v>0.38653439814814816</c:v>
                </c:pt>
                <c:pt idx="6949">
                  <c:v>0.38654091435185184</c:v>
                </c:pt>
                <c:pt idx="6950">
                  <c:v>0.38654743055555557</c:v>
                </c:pt>
                <c:pt idx="6951">
                  <c:v>0.3865541203703704</c:v>
                </c:pt>
                <c:pt idx="6952">
                  <c:v>0.38656207175925927</c:v>
                </c:pt>
                <c:pt idx="6953">
                  <c:v>0.38656840277777776</c:v>
                </c:pt>
                <c:pt idx="6954">
                  <c:v>0.3865749189814815</c:v>
                </c:pt>
                <c:pt idx="6955">
                  <c:v>0.38658188657407405</c:v>
                </c:pt>
                <c:pt idx="6956">
                  <c:v>0.3865882175925926</c:v>
                </c:pt>
                <c:pt idx="6957">
                  <c:v>0.38659473379629627</c:v>
                </c:pt>
                <c:pt idx="6958">
                  <c:v>0.38660106481481482</c:v>
                </c:pt>
                <c:pt idx="6959">
                  <c:v>0.3866077546296296</c:v>
                </c:pt>
                <c:pt idx="6960">
                  <c:v>0.38661408564814814</c:v>
                </c:pt>
                <c:pt idx="6961">
                  <c:v>0.38662041666666669</c:v>
                </c:pt>
                <c:pt idx="6962">
                  <c:v>0.38662692129629628</c:v>
                </c:pt>
                <c:pt idx="6963">
                  <c:v>0.38663361111111111</c:v>
                </c:pt>
                <c:pt idx="6964">
                  <c:v>0.3866399421296296</c:v>
                </c:pt>
                <c:pt idx="6965">
                  <c:v>0.38664645833333333</c:v>
                </c:pt>
                <c:pt idx="6966">
                  <c:v>0.38665459490740739</c:v>
                </c:pt>
                <c:pt idx="6967">
                  <c:v>0.38666109953703703</c:v>
                </c:pt>
                <c:pt idx="6968">
                  <c:v>0.38666761574074071</c:v>
                </c:pt>
                <c:pt idx="6969">
                  <c:v>0.38667412037037036</c:v>
                </c:pt>
                <c:pt idx="6970">
                  <c:v>0.38668063657407409</c:v>
                </c:pt>
                <c:pt idx="6971">
                  <c:v>0.38668696759259258</c:v>
                </c:pt>
                <c:pt idx="6972">
                  <c:v>0.38669347222222222</c:v>
                </c:pt>
                <c:pt idx="6973">
                  <c:v>0.38669980324074071</c:v>
                </c:pt>
                <c:pt idx="6974">
                  <c:v>0.38670631944444445</c:v>
                </c:pt>
                <c:pt idx="6975">
                  <c:v>0.38671282407407409</c:v>
                </c:pt>
                <c:pt idx="6976">
                  <c:v>0.38671934027777777</c:v>
                </c:pt>
                <c:pt idx="6977">
                  <c:v>0.38672584490740741</c:v>
                </c:pt>
                <c:pt idx="6978">
                  <c:v>0.38673236111111109</c:v>
                </c:pt>
                <c:pt idx="6979">
                  <c:v>0.38673886574074073</c:v>
                </c:pt>
                <c:pt idx="6980">
                  <c:v>0.38674519675925922</c:v>
                </c:pt>
                <c:pt idx="6981">
                  <c:v>0.38675333333333334</c:v>
                </c:pt>
                <c:pt idx="6982">
                  <c:v>0.38675966435185183</c:v>
                </c:pt>
                <c:pt idx="6983">
                  <c:v>0.38676618055555556</c:v>
                </c:pt>
                <c:pt idx="6984">
                  <c:v>0.38677269675925929</c:v>
                </c:pt>
                <c:pt idx="6985">
                  <c:v>0.38677920138888888</c:v>
                </c:pt>
                <c:pt idx="6986">
                  <c:v>0.38678570601851853</c:v>
                </c:pt>
                <c:pt idx="6987">
                  <c:v>0.3867922222222222</c:v>
                </c:pt>
                <c:pt idx="6988">
                  <c:v>0.38679855324074075</c:v>
                </c:pt>
                <c:pt idx="6989">
                  <c:v>0.38680505787037034</c:v>
                </c:pt>
                <c:pt idx="6990">
                  <c:v>0.38681175925925926</c:v>
                </c:pt>
                <c:pt idx="6991">
                  <c:v>0.38681837962962962</c:v>
                </c:pt>
                <c:pt idx="6992">
                  <c:v>0.38682471064814816</c:v>
                </c:pt>
                <c:pt idx="6993">
                  <c:v>0.38683140046296294</c:v>
                </c:pt>
                <c:pt idx="6994">
                  <c:v>0.38683790509259258</c:v>
                </c:pt>
                <c:pt idx="6995">
                  <c:v>0.38684442129629631</c:v>
                </c:pt>
                <c:pt idx="6996">
                  <c:v>0.38685238425925927</c:v>
                </c:pt>
                <c:pt idx="6997">
                  <c:v>0.38685907407407405</c:v>
                </c:pt>
                <c:pt idx="6998">
                  <c:v>0.3868654050925926</c:v>
                </c:pt>
                <c:pt idx="6999">
                  <c:v>0.38687190972222218</c:v>
                </c:pt>
                <c:pt idx="7000">
                  <c:v>0.38687859953703702</c:v>
                </c:pt>
                <c:pt idx="7001">
                  <c:v>0.3868852893518519</c:v>
                </c:pt>
                <c:pt idx="7002">
                  <c:v>0.38689180555555552</c:v>
                </c:pt>
                <c:pt idx="7003">
                  <c:v>0.38689832175925926</c:v>
                </c:pt>
                <c:pt idx="7004">
                  <c:v>0.38690464120370366</c:v>
                </c:pt>
                <c:pt idx="7005">
                  <c:v>0.38691115740740739</c:v>
                </c:pt>
                <c:pt idx="7006">
                  <c:v>0.38691766203703709</c:v>
                </c:pt>
                <c:pt idx="7007">
                  <c:v>0.38692399305555553</c:v>
                </c:pt>
                <c:pt idx="7008">
                  <c:v>0.38693068287037041</c:v>
                </c:pt>
                <c:pt idx="7009">
                  <c:v>0.38693738425925922</c:v>
                </c:pt>
                <c:pt idx="7010">
                  <c:v>0.38694552083333339</c:v>
                </c:pt>
                <c:pt idx="7011">
                  <c:v>0.38695202546296298</c:v>
                </c:pt>
                <c:pt idx="7012">
                  <c:v>0.38695854166666671</c:v>
                </c:pt>
                <c:pt idx="7013">
                  <c:v>0.3869650462962963</c:v>
                </c:pt>
                <c:pt idx="7014">
                  <c:v>0.38697156250000003</c:v>
                </c:pt>
                <c:pt idx="7015">
                  <c:v>0.38697825231481481</c:v>
                </c:pt>
                <c:pt idx="7016">
                  <c:v>0.38698476851851854</c:v>
                </c:pt>
                <c:pt idx="7017">
                  <c:v>0.38699127314814818</c:v>
                </c:pt>
                <c:pt idx="7018">
                  <c:v>0.38699778935185186</c:v>
                </c:pt>
                <c:pt idx="7019">
                  <c:v>0.38700429398148151</c:v>
                </c:pt>
                <c:pt idx="7020">
                  <c:v>0.387010625</c:v>
                </c:pt>
                <c:pt idx="7021">
                  <c:v>0.38701714120370373</c:v>
                </c:pt>
                <c:pt idx="7022">
                  <c:v>0.3870238310185185</c:v>
                </c:pt>
                <c:pt idx="7023">
                  <c:v>0.38703033564814815</c:v>
                </c:pt>
                <c:pt idx="7024">
                  <c:v>0.3870366666666667</c:v>
                </c:pt>
                <c:pt idx="7025">
                  <c:v>0.38704459490740745</c:v>
                </c:pt>
                <c:pt idx="7026">
                  <c:v>0.38705128472222222</c:v>
                </c:pt>
                <c:pt idx="7027">
                  <c:v>0.38705761574074077</c:v>
                </c:pt>
                <c:pt idx="7028">
                  <c:v>0.38706412037037036</c:v>
                </c:pt>
                <c:pt idx="7029">
                  <c:v>0.38707063657407409</c:v>
                </c:pt>
                <c:pt idx="7030">
                  <c:v>0.38707715277777782</c:v>
                </c:pt>
                <c:pt idx="7031">
                  <c:v>0.38708365740740741</c:v>
                </c:pt>
                <c:pt idx="7032">
                  <c:v>0.38708998842592596</c:v>
                </c:pt>
                <c:pt idx="7033">
                  <c:v>0.38709649305555555</c:v>
                </c:pt>
                <c:pt idx="7034">
                  <c:v>0.38710300925925928</c:v>
                </c:pt>
                <c:pt idx="7035">
                  <c:v>0.38710952546296301</c:v>
                </c:pt>
                <c:pt idx="7036">
                  <c:v>0.38711584490740741</c:v>
                </c:pt>
                <c:pt idx="7037">
                  <c:v>0.38712236111111115</c:v>
                </c:pt>
                <c:pt idx="7038">
                  <c:v>0.38712886574074074</c:v>
                </c:pt>
                <c:pt idx="7039">
                  <c:v>0.38713538194444447</c:v>
                </c:pt>
                <c:pt idx="7040">
                  <c:v>0.38714343750000002</c:v>
                </c:pt>
                <c:pt idx="7041">
                  <c:v>0.3871499537037037</c:v>
                </c:pt>
                <c:pt idx="7042">
                  <c:v>0.38715664351851853</c:v>
                </c:pt>
                <c:pt idx="7043">
                  <c:v>0.3871633333333333</c:v>
                </c:pt>
                <c:pt idx="7044">
                  <c:v>0.38717002314814813</c:v>
                </c:pt>
                <c:pt idx="7045">
                  <c:v>0.38717653935185187</c:v>
                </c:pt>
                <c:pt idx="7046">
                  <c:v>0.38718304398148146</c:v>
                </c:pt>
                <c:pt idx="7047">
                  <c:v>0.38718956018518519</c:v>
                </c:pt>
                <c:pt idx="7048">
                  <c:v>0.38719589120370368</c:v>
                </c:pt>
                <c:pt idx="7049">
                  <c:v>0.38720239583333332</c:v>
                </c:pt>
                <c:pt idx="7050">
                  <c:v>0.38720891203703706</c:v>
                </c:pt>
                <c:pt idx="7051">
                  <c:v>0.38721541666666665</c:v>
                </c:pt>
                <c:pt idx="7052">
                  <c:v>0.38722174768518519</c:v>
                </c:pt>
                <c:pt idx="7053">
                  <c:v>0.38722826388888887</c:v>
                </c:pt>
                <c:pt idx="7054">
                  <c:v>0.38723640046296293</c:v>
                </c:pt>
                <c:pt idx="7055">
                  <c:v>0.38724309027777776</c:v>
                </c:pt>
                <c:pt idx="7056">
                  <c:v>0.3872494212962963</c:v>
                </c:pt>
                <c:pt idx="7057">
                  <c:v>0.38725593749999998</c:v>
                </c:pt>
                <c:pt idx="7058">
                  <c:v>0.38726262731481481</c:v>
                </c:pt>
                <c:pt idx="7059">
                  <c:v>0.3872691319444444</c:v>
                </c:pt>
                <c:pt idx="7060">
                  <c:v>0.38727564814814813</c:v>
                </c:pt>
                <c:pt idx="7061">
                  <c:v>0.38728215277777772</c:v>
                </c:pt>
                <c:pt idx="7062">
                  <c:v>0.38728848379629627</c:v>
                </c:pt>
                <c:pt idx="7063">
                  <c:v>0.387295</c:v>
                </c:pt>
                <c:pt idx="7064">
                  <c:v>0.38730150462962959</c:v>
                </c:pt>
                <c:pt idx="7065">
                  <c:v>0.38730802083333332</c:v>
                </c:pt>
                <c:pt idx="7066">
                  <c:v>0.3873147106481481</c:v>
                </c:pt>
                <c:pt idx="7067">
                  <c:v>0.38732104166666664</c:v>
                </c:pt>
                <c:pt idx="7068">
                  <c:v>0.3873291782407407</c:v>
                </c:pt>
                <c:pt idx="7069">
                  <c:v>0.38733569444444443</c:v>
                </c:pt>
                <c:pt idx="7070">
                  <c:v>0.38734219907407402</c:v>
                </c:pt>
                <c:pt idx="7071">
                  <c:v>0.38734870370370372</c:v>
                </c:pt>
                <c:pt idx="7072">
                  <c:v>0.38735521990740746</c:v>
                </c:pt>
                <c:pt idx="7073">
                  <c:v>0.38736173611111108</c:v>
                </c:pt>
                <c:pt idx="7074">
                  <c:v>0.38736824074074078</c:v>
                </c:pt>
                <c:pt idx="7075">
                  <c:v>0.3873747569444444</c:v>
                </c:pt>
                <c:pt idx="7076">
                  <c:v>0.3873812615740741</c:v>
                </c:pt>
                <c:pt idx="7077">
                  <c:v>0.38738777777777783</c:v>
                </c:pt>
                <c:pt idx="7078">
                  <c:v>0.38739410879629627</c:v>
                </c:pt>
                <c:pt idx="7079">
                  <c:v>0.38740061342592597</c:v>
                </c:pt>
                <c:pt idx="7080">
                  <c:v>0.38740730324074074</c:v>
                </c:pt>
                <c:pt idx="7081">
                  <c:v>0.3874154398148148</c:v>
                </c:pt>
                <c:pt idx="7082">
                  <c:v>0.38742195601851853</c:v>
                </c:pt>
                <c:pt idx="7083">
                  <c:v>0.38742864583333336</c:v>
                </c:pt>
                <c:pt idx="7084">
                  <c:v>0.38743497685185185</c:v>
                </c:pt>
                <c:pt idx="7085">
                  <c:v>0.3874413078703704</c:v>
                </c:pt>
                <c:pt idx="7086">
                  <c:v>0.38744799768518517</c:v>
                </c:pt>
                <c:pt idx="7087">
                  <c:v>0.38745451388888891</c:v>
                </c:pt>
                <c:pt idx="7088">
                  <c:v>0.38746101851851855</c:v>
                </c:pt>
                <c:pt idx="7089">
                  <c:v>0.38746753472222223</c:v>
                </c:pt>
                <c:pt idx="7090">
                  <c:v>0.38747385416666669</c:v>
                </c:pt>
                <c:pt idx="7091">
                  <c:v>0.38748019675925921</c:v>
                </c:pt>
                <c:pt idx="7092">
                  <c:v>0.3874868865740741</c:v>
                </c:pt>
                <c:pt idx="7093">
                  <c:v>0.38749339120370374</c:v>
                </c:pt>
                <c:pt idx="7094">
                  <c:v>0.38750171296296299</c:v>
                </c:pt>
                <c:pt idx="7095">
                  <c:v>0.38750821759259257</c:v>
                </c:pt>
                <c:pt idx="7096">
                  <c:v>0.38751454861111112</c:v>
                </c:pt>
                <c:pt idx="7097">
                  <c:v>0.38752106481481485</c:v>
                </c:pt>
                <c:pt idx="7098">
                  <c:v>0.38752756944444444</c:v>
                </c:pt>
                <c:pt idx="7099">
                  <c:v>0.38753408564814817</c:v>
                </c:pt>
                <c:pt idx="7100">
                  <c:v>0.38754059027777776</c:v>
                </c:pt>
                <c:pt idx="7101">
                  <c:v>0.38754728009259259</c:v>
                </c:pt>
                <c:pt idx="7102">
                  <c:v>0.38755361111111108</c:v>
                </c:pt>
                <c:pt idx="7103">
                  <c:v>0.3875603125</c:v>
                </c:pt>
                <c:pt idx="7104">
                  <c:v>0.38756681712962965</c:v>
                </c:pt>
                <c:pt idx="7105">
                  <c:v>0.38757333333333333</c:v>
                </c:pt>
                <c:pt idx="7106">
                  <c:v>0.38757983796296297</c:v>
                </c:pt>
                <c:pt idx="7107">
                  <c:v>0.38758635416666665</c:v>
                </c:pt>
                <c:pt idx="7108">
                  <c:v>0.38759430555555552</c:v>
                </c:pt>
                <c:pt idx="7109">
                  <c:v>0.38760100694444444</c:v>
                </c:pt>
                <c:pt idx="7110">
                  <c:v>0.38760751157407408</c:v>
                </c:pt>
                <c:pt idx="7111">
                  <c:v>0.38761402777777776</c:v>
                </c:pt>
                <c:pt idx="7112">
                  <c:v>0.3876205324074074</c:v>
                </c:pt>
                <c:pt idx="7113">
                  <c:v>0.38762686342592589</c:v>
                </c:pt>
                <c:pt idx="7114">
                  <c:v>0.38763319444444444</c:v>
                </c:pt>
                <c:pt idx="7115">
                  <c:v>0.38764006944444446</c:v>
                </c:pt>
                <c:pt idx="7116">
                  <c:v>0.38764657407407405</c:v>
                </c:pt>
                <c:pt idx="7117">
                  <c:v>0.38765309027777778</c:v>
                </c:pt>
                <c:pt idx="7118">
                  <c:v>0.38765959490740737</c:v>
                </c:pt>
                <c:pt idx="7119">
                  <c:v>0.38766592592592591</c:v>
                </c:pt>
                <c:pt idx="7120">
                  <c:v>0.38767225694444446</c:v>
                </c:pt>
                <c:pt idx="7121">
                  <c:v>0.3876805787037037</c:v>
                </c:pt>
                <c:pt idx="7122">
                  <c:v>0.38768726851851848</c:v>
                </c:pt>
                <c:pt idx="7123">
                  <c:v>0.38769363425925923</c:v>
                </c:pt>
                <c:pt idx="7124">
                  <c:v>0.38770032407407412</c:v>
                </c:pt>
                <c:pt idx="7125">
                  <c:v>0.38770665509259256</c:v>
                </c:pt>
                <c:pt idx="7126">
                  <c:v>0.38771317129629629</c:v>
                </c:pt>
                <c:pt idx="7127">
                  <c:v>0.38771967592592588</c:v>
                </c:pt>
                <c:pt idx="7128">
                  <c:v>0.38772619212962961</c:v>
                </c:pt>
                <c:pt idx="7129">
                  <c:v>0.38773269675925931</c:v>
                </c:pt>
                <c:pt idx="7130">
                  <c:v>0.38773921296296293</c:v>
                </c:pt>
                <c:pt idx="7131">
                  <c:v>0.38774554398148148</c:v>
                </c:pt>
                <c:pt idx="7132">
                  <c:v>0.38775241898148144</c:v>
                </c:pt>
                <c:pt idx="7133">
                  <c:v>0.38775892361111114</c:v>
                </c:pt>
                <c:pt idx="7134">
                  <c:v>0.3877670601851852</c:v>
                </c:pt>
                <c:pt idx="7135">
                  <c:v>0.38777376157407412</c:v>
                </c:pt>
                <c:pt idx="7136">
                  <c:v>0.38778062499999999</c:v>
                </c:pt>
                <c:pt idx="7137">
                  <c:v>0.38778695601851854</c:v>
                </c:pt>
                <c:pt idx="7138">
                  <c:v>0.3877938310185185</c:v>
                </c:pt>
                <c:pt idx="7139">
                  <c:v>0.38780033564814814</c:v>
                </c:pt>
                <c:pt idx="7140">
                  <c:v>0.38780685185185182</c:v>
                </c:pt>
                <c:pt idx="7141">
                  <c:v>0.38781335648148146</c:v>
                </c:pt>
                <c:pt idx="7142">
                  <c:v>0.38781968750000001</c:v>
                </c:pt>
                <c:pt idx="7143">
                  <c:v>0.3878260185185185</c:v>
                </c:pt>
                <c:pt idx="7144">
                  <c:v>0.38783271990740742</c:v>
                </c:pt>
                <c:pt idx="7145">
                  <c:v>0.38783922453703701</c:v>
                </c:pt>
                <c:pt idx="7146">
                  <c:v>0.38784572916666665</c:v>
                </c:pt>
                <c:pt idx="7147">
                  <c:v>0.38785423611111108</c:v>
                </c:pt>
                <c:pt idx="7148">
                  <c:v>0.38786056712962963</c:v>
                </c:pt>
                <c:pt idx="7149">
                  <c:v>0.38786707175925922</c:v>
                </c:pt>
                <c:pt idx="7150">
                  <c:v>0.38787358796296295</c:v>
                </c:pt>
                <c:pt idx="7151">
                  <c:v>0.38788009259259254</c:v>
                </c:pt>
                <c:pt idx="7152">
                  <c:v>0.38788660879629627</c:v>
                </c:pt>
                <c:pt idx="7153">
                  <c:v>0.38789329861111116</c:v>
                </c:pt>
                <c:pt idx="7154">
                  <c:v>0.38789962962962959</c:v>
                </c:pt>
                <c:pt idx="7155">
                  <c:v>0.38790631944444448</c:v>
                </c:pt>
                <c:pt idx="7156">
                  <c:v>0.3879128356481481</c:v>
                </c:pt>
                <c:pt idx="7157">
                  <c:v>0.3879193402777778</c:v>
                </c:pt>
                <c:pt idx="7158">
                  <c:v>0.38792585648148153</c:v>
                </c:pt>
                <c:pt idx="7159">
                  <c:v>0.38793236111111112</c:v>
                </c:pt>
                <c:pt idx="7160">
                  <c:v>0.38793869212962967</c:v>
                </c:pt>
                <c:pt idx="7161">
                  <c:v>0.38794701388888891</c:v>
                </c:pt>
                <c:pt idx="7162">
                  <c:v>0.38795370370370369</c:v>
                </c:pt>
                <c:pt idx="7163">
                  <c:v>0.38796020833333333</c:v>
                </c:pt>
                <c:pt idx="7164">
                  <c:v>0.38796672453703707</c:v>
                </c:pt>
                <c:pt idx="7165">
                  <c:v>0.38797305555555556</c:v>
                </c:pt>
                <c:pt idx="7166">
                  <c:v>0.38797974537037039</c:v>
                </c:pt>
                <c:pt idx="7167">
                  <c:v>0.38798643518518516</c:v>
                </c:pt>
                <c:pt idx="7168">
                  <c:v>0.38799312499999999</c:v>
                </c:pt>
                <c:pt idx="7169">
                  <c:v>0.38799964120370367</c:v>
                </c:pt>
                <c:pt idx="7170">
                  <c:v>0.3880061574074074</c:v>
                </c:pt>
                <c:pt idx="7171">
                  <c:v>0.38801247685185186</c:v>
                </c:pt>
                <c:pt idx="7172">
                  <c:v>0.38801899305555554</c:v>
                </c:pt>
                <c:pt idx="7173">
                  <c:v>0.38802550925925927</c:v>
                </c:pt>
                <c:pt idx="7174">
                  <c:v>0.38803381944444443</c:v>
                </c:pt>
                <c:pt idx="7175">
                  <c:v>0.38804033564814816</c:v>
                </c:pt>
                <c:pt idx="7176">
                  <c:v>0.38804684027777775</c:v>
                </c:pt>
                <c:pt idx="7177">
                  <c:v>0.3880531712962963</c:v>
                </c:pt>
                <c:pt idx="7178">
                  <c:v>0.38805968749999997</c:v>
                </c:pt>
                <c:pt idx="7179">
                  <c:v>0.38806619212962962</c:v>
                </c:pt>
                <c:pt idx="7180">
                  <c:v>0.38807270833333335</c:v>
                </c:pt>
                <c:pt idx="7181">
                  <c:v>0.38807939814814812</c:v>
                </c:pt>
                <c:pt idx="7182">
                  <c:v>0.38808591435185186</c:v>
                </c:pt>
                <c:pt idx="7183">
                  <c:v>0.38809223379629626</c:v>
                </c:pt>
                <c:pt idx="7184">
                  <c:v>0.38809874999999999</c:v>
                </c:pt>
                <c:pt idx="7185">
                  <c:v>0.38810525462962958</c:v>
                </c:pt>
                <c:pt idx="7186">
                  <c:v>0.38811177083333331</c:v>
                </c:pt>
                <c:pt idx="7187">
                  <c:v>0.38812009259259256</c:v>
                </c:pt>
                <c:pt idx="7188">
                  <c:v>0.3881264236111111</c:v>
                </c:pt>
                <c:pt idx="7189">
                  <c:v>0.38813292824074069</c:v>
                </c:pt>
                <c:pt idx="7190">
                  <c:v>0.38813944444444443</c:v>
                </c:pt>
                <c:pt idx="7191">
                  <c:v>0.38814594907407413</c:v>
                </c:pt>
                <c:pt idx="7192">
                  <c:v>0.38815246527777775</c:v>
                </c:pt>
                <c:pt idx="7193">
                  <c:v>0.38815877314814817</c:v>
                </c:pt>
                <c:pt idx="7194">
                  <c:v>0.38816509259259258</c:v>
                </c:pt>
                <c:pt idx="7195">
                  <c:v>0.38817179398148149</c:v>
                </c:pt>
                <c:pt idx="7196">
                  <c:v>0.38817829861111108</c:v>
                </c:pt>
                <c:pt idx="7197">
                  <c:v>0.38818481481481482</c:v>
                </c:pt>
                <c:pt idx="7198">
                  <c:v>0.38819131944444446</c:v>
                </c:pt>
                <c:pt idx="7199">
                  <c:v>0.38819783564814814</c:v>
                </c:pt>
                <c:pt idx="7200">
                  <c:v>0.38820452546296297</c:v>
                </c:pt>
                <c:pt idx="7201">
                  <c:v>0.38821284722222221</c:v>
                </c:pt>
                <c:pt idx="7202">
                  <c:v>0.38821953703703699</c:v>
                </c:pt>
                <c:pt idx="7203">
                  <c:v>0.38822604166666669</c:v>
                </c:pt>
                <c:pt idx="7204">
                  <c:v>0.38823255787037042</c:v>
                </c:pt>
                <c:pt idx="7205">
                  <c:v>0.38823906250000001</c:v>
                </c:pt>
                <c:pt idx="7206">
                  <c:v>0.38824539351851856</c:v>
                </c:pt>
                <c:pt idx="7207">
                  <c:v>0.38825201388888891</c:v>
                </c:pt>
                <c:pt idx="7208">
                  <c:v>0.38825870370370369</c:v>
                </c:pt>
                <c:pt idx="7209">
                  <c:v>0.38826539351851852</c:v>
                </c:pt>
                <c:pt idx="7210">
                  <c:v>0.3882720833333333</c:v>
                </c:pt>
                <c:pt idx="7211">
                  <c:v>0.38827895833333331</c:v>
                </c:pt>
                <c:pt idx="7212">
                  <c:v>0.38828528935185186</c:v>
                </c:pt>
                <c:pt idx="7213">
                  <c:v>0.38829197916666663</c:v>
                </c:pt>
                <c:pt idx="7214">
                  <c:v>0.38830011574074069</c:v>
                </c:pt>
                <c:pt idx="7215">
                  <c:v>0.38830680555555558</c:v>
                </c:pt>
                <c:pt idx="7216">
                  <c:v>0.38831349537037035</c:v>
                </c:pt>
                <c:pt idx="7217">
                  <c:v>0.38831983796296293</c:v>
                </c:pt>
                <c:pt idx="7218">
                  <c:v>0.38832634259259263</c:v>
                </c:pt>
                <c:pt idx="7219">
                  <c:v>0.38833284722222222</c:v>
                </c:pt>
                <c:pt idx="7220">
                  <c:v>0.38833936342592595</c:v>
                </c:pt>
                <c:pt idx="7221">
                  <c:v>0.38834586805555554</c:v>
                </c:pt>
                <c:pt idx="7222">
                  <c:v>0.38835256944444446</c:v>
                </c:pt>
                <c:pt idx="7223">
                  <c:v>0.38835907407407411</c:v>
                </c:pt>
                <c:pt idx="7224">
                  <c:v>0.38836576388888888</c:v>
                </c:pt>
                <c:pt idx="7225">
                  <c:v>0.38837228009259261</c:v>
                </c:pt>
                <c:pt idx="7226">
                  <c:v>0.3883787847222222</c:v>
                </c:pt>
                <c:pt idx="7227">
                  <c:v>0.38838729166666663</c:v>
                </c:pt>
                <c:pt idx="7228">
                  <c:v>0.38839379629629628</c:v>
                </c:pt>
                <c:pt idx="7229">
                  <c:v>0.38840012731481482</c:v>
                </c:pt>
                <c:pt idx="7230">
                  <c:v>0.3884068171296296</c:v>
                </c:pt>
                <c:pt idx="7231">
                  <c:v>0.38841333333333333</c:v>
                </c:pt>
                <c:pt idx="7232">
                  <c:v>0.38841983796296292</c:v>
                </c:pt>
                <c:pt idx="7233">
                  <c:v>0.38842635416666665</c:v>
                </c:pt>
                <c:pt idx="7234">
                  <c:v>0.38843285879629624</c:v>
                </c:pt>
                <c:pt idx="7235">
                  <c:v>0.38843918981481479</c:v>
                </c:pt>
                <c:pt idx="7236">
                  <c:v>0.38844570601851852</c:v>
                </c:pt>
                <c:pt idx="7237">
                  <c:v>0.38845221064814811</c:v>
                </c:pt>
                <c:pt idx="7238">
                  <c:v>0.38845872685185184</c:v>
                </c:pt>
                <c:pt idx="7239">
                  <c:v>0.38846541666666662</c:v>
                </c:pt>
                <c:pt idx="7240">
                  <c:v>0.38847193287037035</c:v>
                </c:pt>
                <c:pt idx="7241">
                  <c:v>0.38847988425925922</c:v>
                </c:pt>
                <c:pt idx="7242">
                  <c:v>0.38848657407407411</c:v>
                </c:pt>
                <c:pt idx="7243">
                  <c:v>0.38849309027777773</c:v>
                </c:pt>
                <c:pt idx="7244">
                  <c:v>0.38849959490740743</c:v>
                </c:pt>
                <c:pt idx="7245">
                  <c:v>0.38850629629629635</c:v>
                </c:pt>
                <c:pt idx="7246">
                  <c:v>0.38851280092592594</c:v>
                </c:pt>
                <c:pt idx="7247">
                  <c:v>0.38851931712962967</c:v>
                </c:pt>
                <c:pt idx="7248">
                  <c:v>0.38852582175925926</c:v>
                </c:pt>
                <c:pt idx="7249">
                  <c:v>0.38853233796296299</c:v>
                </c:pt>
                <c:pt idx="7250">
                  <c:v>0.38853884259259258</c:v>
                </c:pt>
                <c:pt idx="7251">
                  <c:v>0.38854535879629631</c:v>
                </c:pt>
                <c:pt idx="7252">
                  <c:v>0.38855168981481486</c:v>
                </c:pt>
                <c:pt idx="7253">
                  <c:v>0.38855837962962964</c:v>
                </c:pt>
                <c:pt idx="7254">
                  <c:v>0.38856668981481479</c:v>
                </c:pt>
                <c:pt idx="7255">
                  <c:v>0.38857320601851852</c:v>
                </c:pt>
                <c:pt idx="7256">
                  <c:v>0.38857971064814811</c:v>
                </c:pt>
                <c:pt idx="7257">
                  <c:v>0.38858622685185185</c:v>
                </c:pt>
                <c:pt idx="7258">
                  <c:v>0.38859255787037039</c:v>
                </c:pt>
                <c:pt idx="7259">
                  <c:v>0.38859924768518517</c:v>
                </c:pt>
                <c:pt idx="7260">
                  <c:v>0.3886059375</c:v>
                </c:pt>
                <c:pt idx="7261">
                  <c:v>0.38861262731481477</c:v>
                </c:pt>
                <c:pt idx="7262">
                  <c:v>0.38861914351851851</c:v>
                </c:pt>
                <c:pt idx="7263">
                  <c:v>0.3886256481481481</c:v>
                </c:pt>
                <c:pt idx="7264">
                  <c:v>0.38863197916666664</c:v>
                </c:pt>
                <c:pt idx="7265">
                  <c:v>0.38863849537037037</c:v>
                </c:pt>
                <c:pt idx="7266">
                  <c:v>0.38864499999999996</c:v>
                </c:pt>
                <c:pt idx="7267">
                  <c:v>0.38865350694444439</c:v>
                </c:pt>
                <c:pt idx="7268">
                  <c:v>0.38866002314814813</c:v>
                </c:pt>
                <c:pt idx="7269">
                  <c:v>0.38866634259259264</c:v>
                </c:pt>
                <c:pt idx="7270">
                  <c:v>0.38867285879629626</c:v>
                </c:pt>
                <c:pt idx="7271">
                  <c:v>0.38867936342592596</c:v>
                </c:pt>
                <c:pt idx="7272">
                  <c:v>0.38868587962962958</c:v>
                </c:pt>
                <c:pt idx="7273">
                  <c:v>0.38869256944444447</c:v>
                </c:pt>
                <c:pt idx="7274">
                  <c:v>0.38869925925925924</c:v>
                </c:pt>
                <c:pt idx="7275">
                  <c:v>0.38870559027777779</c:v>
                </c:pt>
                <c:pt idx="7276">
                  <c:v>0.38871228009259262</c:v>
                </c:pt>
                <c:pt idx="7277">
                  <c:v>0.38871880787037033</c:v>
                </c:pt>
                <c:pt idx="7278">
                  <c:v>0.38872532407407406</c:v>
                </c:pt>
                <c:pt idx="7279">
                  <c:v>0.38873182870370365</c:v>
                </c:pt>
                <c:pt idx="7280">
                  <c:v>0.38874015046296301</c:v>
                </c:pt>
                <c:pt idx="7281">
                  <c:v>0.3887466550925926</c:v>
                </c:pt>
                <c:pt idx="7282">
                  <c:v>0.38875335648148152</c:v>
                </c:pt>
                <c:pt idx="7283">
                  <c:v>0.3887598611111111</c:v>
                </c:pt>
                <c:pt idx="7284">
                  <c:v>0.38876637731481484</c:v>
                </c:pt>
                <c:pt idx="7285">
                  <c:v>0.38877288194444448</c:v>
                </c:pt>
                <c:pt idx="7286">
                  <c:v>0.38877975694444444</c:v>
                </c:pt>
                <c:pt idx="7287">
                  <c:v>0.38878626157407409</c:v>
                </c:pt>
                <c:pt idx="7288">
                  <c:v>0.38879296296296295</c:v>
                </c:pt>
                <c:pt idx="7289">
                  <c:v>0.3887994675925926</c:v>
                </c:pt>
                <c:pt idx="7290">
                  <c:v>0.38880598379629627</c:v>
                </c:pt>
                <c:pt idx="7291">
                  <c:v>0.38881259259259254</c:v>
                </c:pt>
                <c:pt idx="7292">
                  <c:v>0.38881910879629628</c:v>
                </c:pt>
                <c:pt idx="7293">
                  <c:v>0.38882542824074079</c:v>
                </c:pt>
                <c:pt idx="7294">
                  <c:v>0.38883393518518522</c:v>
                </c:pt>
                <c:pt idx="7295">
                  <c:v>0.38884043981481481</c:v>
                </c:pt>
                <c:pt idx="7296">
                  <c:v>0.38884695601851854</c:v>
                </c:pt>
                <c:pt idx="7297">
                  <c:v>0.38885346064814819</c:v>
                </c:pt>
                <c:pt idx="7298">
                  <c:v>0.38885979166666668</c:v>
                </c:pt>
                <c:pt idx="7299">
                  <c:v>0.38886648148148151</c:v>
                </c:pt>
                <c:pt idx="7300">
                  <c:v>0.38887318287037037</c:v>
                </c:pt>
                <c:pt idx="7301">
                  <c:v>0.3888798726851852</c:v>
                </c:pt>
                <c:pt idx="7302">
                  <c:v>0.38888637731481479</c:v>
                </c:pt>
                <c:pt idx="7303">
                  <c:v>0.38889289351851852</c:v>
                </c:pt>
                <c:pt idx="7304">
                  <c:v>0.38889939814814811</c:v>
                </c:pt>
                <c:pt idx="7305">
                  <c:v>0.38890609953703703</c:v>
                </c:pt>
                <c:pt idx="7306">
                  <c:v>0.38891260416666668</c:v>
                </c:pt>
                <c:pt idx="7307">
                  <c:v>0.38892092592592592</c:v>
                </c:pt>
                <c:pt idx="7308">
                  <c:v>0.3889276157407407</c:v>
                </c:pt>
                <c:pt idx="7309">
                  <c:v>0.38893430555555558</c:v>
                </c:pt>
                <c:pt idx="7310">
                  <c:v>0.38894082175925931</c:v>
                </c:pt>
                <c:pt idx="7311">
                  <c:v>0.38894751157407409</c:v>
                </c:pt>
                <c:pt idx="7312">
                  <c:v>0.38895420138888892</c:v>
                </c:pt>
                <c:pt idx="7313">
                  <c:v>0.38896124999999998</c:v>
                </c:pt>
                <c:pt idx="7314">
                  <c:v>0.38896793981481487</c:v>
                </c:pt>
                <c:pt idx="7315">
                  <c:v>0.38897464120370367</c:v>
                </c:pt>
                <c:pt idx="7316">
                  <c:v>0.38898114583333337</c:v>
                </c:pt>
                <c:pt idx="7317">
                  <c:v>0.38898783564814815</c:v>
                </c:pt>
                <c:pt idx="7318">
                  <c:v>0.38899452546296298</c:v>
                </c:pt>
                <c:pt idx="7319">
                  <c:v>0.38900104166666666</c:v>
                </c:pt>
                <c:pt idx="7320">
                  <c:v>0.38900954861111114</c:v>
                </c:pt>
                <c:pt idx="7321">
                  <c:v>0.38901605324074073</c:v>
                </c:pt>
                <c:pt idx="7322">
                  <c:v>0.38902274305555556</c:v>
                </c:pt>
                <c:pt idx="7323">
                  <c:v>0.38902943287037034</c:v>
                </c:pt>
                <c:pt idx="7324">
                  <c:v>0.38903613425925926</c:v>
                </c:pt>
                <c:pt idx="7325">
                  <c:v>0.38904282407407403</c:v>
                </c:pt>
                <c:pt idx="7326">
                  <c:v>0.38904951388888892</c:v>
                </c:pt>
                <c:pt idx="7327">
                  <c:v>0.38905601851851851</c:v>
                </c:pt>
                <c:pt idx="7328">
                  <c:v>0.38906270833333334</c:v>
                </c:pt>
                <c:pt idx="7329">
                  <c:v>0.38906922453703707</c:v>
                </c:pt>
                <c:pt idx="7330">
                  <c:v>0.38907591435185185</c:v>
                </c:pt>
                <c:pt idx="7331">
                  <c:v>0.38908243055555558</c:v>
                </c:pt>
                <c:pt idx="7332">
                  <c:v>0.38908912037037036</c:v>
                </c:pt>
                <c:pt idx="7333">
                  <c:v>0.389095625</c:v>
                </c:pt>
                <c:pt idx="7334">
                  <c:v>0.38910413194444443</c:v>
                </c:pt>
                <c:pt idx="7335">
                  <c:v>0.38911082175925921</c:v>
                </c:pt>
                <c:pt idx="7336">
                  <c:v>0.38911732638888891</c:v>
                </c:pt>
                <c:pt idx="7337">
                  <c:v>0.38912402777777783</c:v>
                </c:pt>
                <c:pt idx="7338">
                  <c:v>0.3891307175925926</c:v>
                </c:pt>
                <c:pt idx="7339">
                  <c:v>0.38913722222222225</c:v>
                </c:pt>
                <c:pt idx="7340">
                  <c:v>0.38914391203703702</c:v>
                </c:pt>
                <c:pt idx="7341">
                  <c:v>0.38915060185185185</c:v>
                </c:pt>
                <c:pt idx="7342">
                  <c:v>0.38915730324074072</c:v>
                </c:pt>
                <c:pt idx="7343">
                  <c:v>0.3891641666666667</c:v>
                </c:pt>
                <c:pt idx="7344">
                  <c:v>0.38917086805555551</c:v>
                </c:pt>
                <c:pt idx="7345">
                  <c:v>0.38917737268518521</c:v>
                </c:pt>
                <c:pt idx="7346">
                  <c:v>0.38918406249999998</c:v>
                </c:pt>
                <c:pt idx="7347">
                  <c:v>0.38919238425925928</c:v>
                </c:pt>
                <c:pt idx="7348">
                  <c:v>0.38919888888888887</c:v>
                </c:pt>
                <c:pt idx="7349">
                  <c:v>0.3892054050925926</c:v>
                </c:pt>
                <c:pt idx="7350">
                  <c:v>0.38921192129629628</c:v>
                </c:pt>
                <c:pt idx="7351">
                  <c:v>0.38921861111111111</c:v>
                </c:pt>
                <c:pt idx="7352">
                  <c:v>0.38922511574074076</c:v>
                </c:pt>
                <c:pt idx="7353">
                  <c:v>0.38923163194444443</c:v>
                </c:pt>
                <c:pt idx="7354">
                  <c:v>0.38923813657407408</c:v>
                </c:pt>
                <c:pt idx="7355">
                  <c:v>0.38924465277777776</c:v>
                </c:pt>
                <c:pt idx="7356">
                  <c:v>0.3892509837962963</c:v>
                </c:pt>
                <c:pt idx="7357">
                  <c:v>0.38925767361111108</c:v>
                </c:pt>
                <c:pt idx="7358">
                  <c:v>0.38926436342592591</c:v>
                </c:pt>
                <c:pt idx="7359">
                  <c:v>0.38927111111111112</c:v>
                </c:pt>
                <c:pt idx="7360">
                  <c:v>0.38927960648148147</c:v>
                </c:pt>
                <c:pt idx="7361">
                  <c:v>0.3892861226851852</c:v>
                </c:pt>
                <c:pt idx="7362">
                  <c:v>0.38929245370370369</c:v>
                </c:pt>
                <c:pt idx="7363">
                  <c:v>0.38929914351851852</c:v>
                </c:pt>
                <c:pt idx="7364">
                  <c:v>0.3893058333333333</c:v>
                </c:pt>
                <c:pt idx="7365">
                  <c:v>0.38931234953703703</c:v>
                </c:pt>
                <c:pt idx="7366">
                  <c:v>0.3893190393518518</c:v>
                </c:pt>
                <c:pt idx="7367">
                  <c:v>0.38932591435185188</c:v>
                </c:pt>
                <c:pt idx="7368">
                  <c:v>0.38933241898148147</c:v>
                </c:pt>
                <c:pt idx="7369">
                  <c:v>0.3893391087962963</c:v>
                </c:pt>
                <c:pt idx="7370">
                  <c:v>0.38934579861111113</c:v>
                </c:pt>
                <c:pt idx="7371">
                  <c:v>0.38935249999999999</c:v>
                </c:pt>
                <c:pt idx="7372">
                  <c:v>0.38935918981481482</c:v>
                </c:pt>
                <c:pt idx="7373">
                  <c:v>0.38936579861111115</c:v>
                </c:pt>
                <c:pt idx="7374">
                  <c:v>0.38937412037037039</c:v>
                </c:pt>
                <c:pt idx="7375">
                  <c:v>0.38938062500000004</c:v>
                </c:pt>
                <c:pt idx="7376">
                  <c:v>0.3893873263888889</c:v>
                </c:pt>
                <c:pt idx="7377">
                  <c:v>0.38939401620370373</c:v>
                </c:pt>
                <c:pt idx="7378">
                  <c:v>0.38940070601851851</c:v>
                </c:pt>
                <c:pt idx="7379">
                  <c:v>0.38940721064814815</c:v>
                </c:pt>
                <c:pt idx="7380">
                  <c:v>0.38941391203703701</c:v>
                </c:pt>
                <c:pt idx="7381">
                  <c:v>0.38942041666666666</c:v>
                </c:pt>
                <c:pt idx="7382">
                  <c:v>0.38942693287037033</c:v>
                </c:pt>
                <c:pt idx="7383">
                  <c:v>0.38943343749999998</c:v>
                </c:pt>
                <c:pt idx="7384">
                  <c:v>0.38944012731481487</c:v>
                </c:pt>
                <c:pt idx="7385">
                  <c:v>0.38944664351851849</c:v>
                </c:pt>
                <c:pt idx="7386">
                  <c:v>0.38945333333333337</c:v>
                </c:pt>
                <c:pt idx="7387">
                  <c:v>0.38946165509259262</c:v>
                </c:pt>
                <c:pt idx="7388">
                  <c:v>0.38946815972222221</c:v>
                </c:pt>
                <c:pt idx="7389">
                  <c:v>0.38947467592592594</c:v>
                </c:pt>
                <c:pt idx="7390">
                  <c:v>0.38948136574074077</c:v>
                </c:pt>
                <c:pt idx="7391">
                  <c:v>0.38948788194444445</c:v>
                </c:pt>
                <c:pt idx="7392">
                  <c:v>0.38949457175925928</c:v>
                </c:pt>
                <c:pt idx="7393">
                  <c:v>0.38950126157407405</c:v>
                </c:pt>
                <c:pt idx="7394">
                  <c:v>0.3895077662037037</c:v>
                </c:pt>
                <c:pt idx="7395">
                  <c:v>0.38951446759259256</c:v>
                </c:pt>
                <c:pt idx="7396">
                  <c:v>0.38952115740740739</c:v>
                </c:pt>
                <c:pt idx="7397">
                  <c:v>0.38952766203703709</c:v>
                </c:pt>
                <c:pt idx="7398">
                  <c:v>0.38953435185185187</c:v>
                </c:pt>
                <c:pt idx="7399">
                  <c:v>0.3895410416666667</c:v>
                </c:pt>
                <c:pt idx="7400">
                  <c:v>0.38954954861111113</c:v>
                </c:pt>
                <c:pt idx="7401">
                  <c:v>0.38955605324074072</c:v>
                </c:pt>
                <c:pt idx="7402">
                  <c:v>0.38956256944444445</c:v>
                </c:pt>
                <c:pt idx="7403">
                  <c:v>0.38956925925925923</c:v>
                </c:pt>
                <c:pt idx="7404">
                  <c:v>0.38957594907407406</c:v>
                </c:pt>
                <c:pt idx="7405">
                  <c:v>0.38958263888888894</c:v>
                </c:pt>
                <c:pt idx="7406">
                  <c:v>0.38958932870370372</c:v>
                </c:pt>
                <c:pt idx="7407">
                  <c:v>0.38959603009259264</c:v>
                </c:pt>
                <c:pt idx="7408">
                  <c:v>0.38960253472222223</c:v>
                </c:pt>
                <c:pt idx="7409">
                  <c:v>0.38960922453703706</c:v>
                </c:pt>
                <c:pt idx="7410">
                  <c:v>0.38961591435185183</c:v>
                </c:pt>
                <c:pt idx="7411">
                  <c:v>0.38962261574074075</c:v>
                </c:pt>
                <c:pt idx="7412">
                  <c:v>0.38962930555555553</c:v>
                </c:pt>
                <c:pt idx="7413">
                  <c:v>0.38963780092592587</c:v>
                </c:pt>
                <c:pt idx="7414">
                  <c:v>0.3896443171296296</c:v>
                </c:pt>
                <c:pt idx="7415">
                  <c:v>0.38965100694444449</c:v>
                </c:pt>
                <c:pt idx="7416">
                  <c:v>0.38965769675925926</c:v>
                </c:pt>
                <c:pt idx="7417">
                  <c:v>0.3896643865740741</c:v>
                </c:pt>
                <c:pt idx="7418">
                  <c:v>0.38967107638888887</c:v>
                </c:pt>
                <c:pt idx="7419">
                  <c:v>0.38967777777777779</c:v>
                </c:pt>
                <c:pt idx="7420">
                  <c:v>0.38968428240740738</c:v>
                </c:pt>
                <c:pt idx="7421">
                  <c:v>0.38969097222222221</c:v>
                </c:pt>
                <c:pt idx="7422">
                  <c:v>0.38969766203703698</c:v>
                </c:pt>
                <c:pt idx="7423">
                  <c:v>0.3897043634259259</c:v>
                </c:pt>
                <c:pt idx="7424">
                  <c:v>0.38971105324074079</c:v>
                </c:pt>
                <c:pt idx="7425">
                  <c:v>0.38971774305555557</c:v>
                </c:pt>
                <c:pt idx="7426">
                  <c:v>0.38972424768518521</c:v>
                </c:pt>
                <c:pt idx="7427">
                  <c:v>0.38973275462962964</c:v>
                </c:pt>
                <c:pt idx="7428">
                  <c:v>0.38973944444444442</c:v>
                </c:pt>
                <c:pt idx="7429">
                  <c:v>0.38974631944444443</c:v>
                </c:pt>
                <c:pt idx="7430">
                  <c:v>0.38975300925925921</c:v>
                </c:pt>
                <c:pt idx="7431">
                  <c:v>0.38975951388888891</c:v>
                </c:pt>
                <c:pt idx="7432">
                  <c:v>0.38976621527777783</c:v>
                </c:pt>
                <c:pt idx="7433">
                  <c:v>0.3897729050925926</c:v>
                </c:pt>
                <c:pt idx="7434">
                  <c:v>0.38977959490740743</c:v>
                </c:pt>
                <c:pt idx="7435">
                  <c:v>0.38978628472222221</c:v>
                </c:pt>
                <c:pt idx="7436">
                  <c:v>0.38979297453703704</c:v>
                </c:pt>
                <c:pt idx="7437">
                  <c:v>0.38979966435185182</c:v>
                </c:pt>
                <c:pt idx="7438">
                  <c:v>0.38980618055555555</c:v>
                </c:pt>
                <c:pt idx="7439">
                  <c:v>0.38981287037037032</c:v>
                </c:pt>
                <c:pt idx="7440">
                  <c:v>0.38982136574074078</c:v>
                </c:pt>
                <c:pt idx="7441">
                  <c:v>0.38982788194444445</c:v>
                </c:pt>
                <c:pt idx="7442">
                  <c:v>0.38983449074074072</c:v>
                </c:pt>
                <c:pt idx="7443">
                  <c:v>0.38984099537037037</c:v>
                </c:pt>
                <c:pt idx="7444">
                  <c:v>0.38984768518518514</c:v>
                </c:pt>
                <c:pt idx="7445">
                  <c:v>0.38985437500000003</c:v>
                </c:pt>
                <c:pt idx="7446">
                  <c:v>0.38986106481481481</c:v>
                </c:pt>
                <c:pt idx="7447">
                  <c:v>0.38986776620370373</c:v>
                </c:pt>
                <c:pt idx="7448">
                  <c:v>0.3898744560185185</c:v>
                </c:pt>
                <c:pt idx="7449">
                  <c:v>0.38988096064814814</c:v>
                </c:pt>
                <c:pt idx="7450">
                  <c:v>0.38988765046296298</c:v>
                </c:pt>
                <c:pt idx="7451">
                  <c:v>0.38989435185185184</c:v>
                </c:pt>
                <c:pt idx="7452">
                  <c:v>0.38990104166666667</c:v>
                </c:pt>
                <c:pt idx="7453">
                  <c:v>0.38990953703703707</c:v>
                </c:pt>
                <c:pt idx="7454">
                  <c:v>0.38991605324074069</c:v>
                </c:pt>
                <c:pt idx="7455">
                  <c:v>0.38992274305555558</c:v>
                </c:pt>
                <c:pt idx="7456">
                  <c:v>0.38992961805555559</c:v>
                </c:pt>
                <c:pt idx="7457">
                  <c:v>0.38993630787037037</c:v>
                </c:pt>
                <c:pt idx="7458">
                  <c:v>0.3899429976851852</c:v>
                </c:pt>
                <c:pt idx="7459">
                  <c:v>0.38994968749999998</c:v>
                </c:pt>
                <c:pt idx="7460">
                  <c:v>0.38995620370370371</c:v>
                </c:pt>
                <c:pt idx="7461">
                  <c:v>0.38996289351851848</c:v>
                </c:pt>
                <c:pt idx="7462">
                  <c:v>0.38996939814814818</c:v>
                </c:pt>
                <c:pt idx="7463">
                  <c:v>0.38997608796296296</c:v>
                </c:pt>
                <c:pt idx="7464">
                  <c:v>0.38998277777777779</c:v>
                </c:pt>
                <c:pt idx="7465">
                  <c:v>0.38998947916666665</c:v>
                </c:pt>
                <c:pt idx="7466">
                  <c:v>0.3899959837962963</c:v>
                </c:pt>
                <c:pt idx="7467">
                  <c:v>0.39000449074074073</c:v>
                </c:pt>
                <c:pt idx="7468">
                  <c:v>0.39001099537037037</c:v>
                </c:pt>
                <c:pt idx="7469">
                  <c:v>0.39001787037037033</c:v>
                </c:pt>
                <c:pt idx="7470">
                  <c:v>0.39002456018518522</c:v>
                </c:pt>
                <c:pt idx="7471">
                  <c:v>0.39003125</c:v>
                </c:pt>
                <c:pt idx="7472">
                  <c:v>0.39003776620370373</c:v>
                </c:pt>
                <c:pt idx="7473">
                  <c:v>0.3900444560185185</c:v>
                </c:pt>
                <c:pt idx="7474">
                  <c:v>0.39005114583333333</c:v>
                </c:pt>
                <c:pt idx="7475">
                  <c:v>0.39005783564814811</c:v>
                </c:pt>
                <c:pt idx="7476">
                  <c:v>0.39006452546296294</c:v>
                </c:pt>
                <c:pt idx="7477">
                  <c:v>0.39007121527777783</c:v>
                </c:pt>
                <c:pt idx="7478">
                  <c:v>0.39007773148148145</c:v>
                </c:pt>
                <c:pt idx="7479">
                  <c:v>0.39008442129629634</c:v>
                </c:pt>
                <c:pt idx="7480">
                  <c:v>0.39009292824074077</c:v>
                </c:pt>
                <c:pt idx="7481">
                  <c:v>0.39009943287037036</c:v>
                </c:pt>
                <c:pt idx="7482">
                  <c:v>0.39010612268518519</c:v>
                </c:pt>
                <c:pt idx="7483">
                  <c:v>0.39011281250000002</c:v>
                </c:pt>
                <c:pt idx="7484">
                  <c:v>0.39011932870370369</c:v>
                </c:pt>
                <c:pt idx="7485">
                  <c:v>0.39012601851851852</c:v>
                </c:pt>
                <c:pt idx="7486">
                  <c:v>0.3901327083333333</c:v>
                </c:pt>
                <c:pt idx="7487">
                  <c:v>0.39013939814814819</c:v>
                </c:pt>
                <c:pt idx="7488">
                  <c:v>0.39014608796296296</c:v>
                </c:pt>
                <c:pt idx="7489">
                  <c:v>0.39015260416666669</c:v>
                </c:pt>
                <c:pt idx="7490">
                  <c:v>0.39015929398148147</c:v>
                </c:pt>
                <c:pt idx="7491">
                  <c:v>0.3901659837962963</c:v>
                </c:pt>
                <c:pt idx="7492">
                  <c:v>0.39017268518518522</c:v>
                </c:pt>
                <c:pt idx="7493">
                  <c:v>0.39018118055555556</c:v>
                </c:pt>
                <c:pt idx="7494">
                  <c:v>0.39018787037037034</c:v>
                </c:pt>
                <c:pt idx="7495">
                  <c:v>0.39019438657407407</c:v>
                </c:pt>
                <c:pt idx="7496">
                  <c:v>0.39020107638888885</c:v>
                </c:pt>
                <c:pt idx="7497">
                  <c:v>0.39020776620370373</c:v>
                </c:pt>
                <c:pt idx="7498">
                  <c:v>0.39021445601851851</c:v>
                </c:pt>
                <c:pt idx="7499">
                  <c:v>0.39022114583333334</c:v>
                </c:pt>
                <c:pt idx="7500">
                  <c:v>0.39022783564814811</c:v>
                </c:pt>
                <c:pt idx="7501">
                  <c:v>0.39023435185185185</c:v>
                </c:pt>
                <c:pt idx="7502">
                  <c:v>0.39024104166666668</c:v>
                </c:pt>
                <c:pt idx="7503">
                  <c:v>0.39024773148148145</c:v>
                </c:pt>
                <c:pt idx="7504">
                  <c:v>0.39025442129629634</c:v>
                </c:pt>
                <c:pt idx="7505">
                  <c:v>0.39026111111111111</c:v>
                </c:pt>
                <c:pt idx="7506">
                  <c:v>0.39026781250000003</c:v>
                </c:pt>
                <c:pt idx="7507">
                  <c:v>0.39027612268518519</c:v>
                </c:pt>
                <c:pt idx="7508">
                  <c:v>0.39028263888888892</c:v>
                </c:pt>
                <c:pt idx="7509">
                  <c:v>0.3902893287037037</c:v>
                </c:pt>
                <c:pt idx="7510">
                  <c:v>0.39029620370370371</c:v>
                </c:pt>
                <c:pt idx="7511">
                  <c:v>0.3903027083333333</c:v>
                </c:pt>
                <c:pt idx="7512">
                  <c:v>0.39030922453703704</c:v>
                </c:pt>
                <c:pt idx="7513">
                  <c:v>0.39031591435185181</c:v>
                </c:pt>
                <c:pt idx="7514">
                  <c:v>0.3903226041666667</c:v>
                </c:pt>
                <c:pt idx="7515">
                  <c:v>0.39032929398148147</c:v>
                </c:pt>
                <c:pt idx="7516">
                  <c:v>0.3903359837962963</c:v>
                </c:pt>
                <c:pt idx="7517">
                  <c:v>0.39034268518518517</c:v>
                </c:pt>
                <c:pt idx="7518">
                  <c:v>0.390349375</c:v>
                </c:pt>
                <c:pt idx="7519">
                  <c:v>0.39035606481481483</c:v>
                </c:pt>
                <c:pt idx="7520">
                  <c:v>0.39036456018518523</c:v>
                </c:pt>
                <c:pt idx="7521">
                  <c:v>0.39037126157407404</c:v>
                </c:pt>
                <c:pt idx="7522">
                  <c:v>0.39037795138888892</c:v>
                </c:pt>
                <c:pt idx="7523">
                  <c:v>0.3903846412037037</c:v>
                </c:pt>
                <c:pt idx="7524">
                  <c:v>0.39039120370370367</c:v>
                </c:pt>
                <c:pt idx="7525">
                  <c:v>0.3903977199074074</c:v>
                </c:pt>
                <c:pt idx="7526">
                  <c:v>0.39040440972222218</c:v>
                </c:pt>
                <c:pt idx="7527">
                  <c:v>0.39041109953703707</c:v>
                </c:pt>
                <c:pt idx="7528">
                  <c:v>0.39041778935185184</c:v>
                </c:pt>
                <c:pt idx="7529">
                  <c:v>0.39042447916666667</c:v>
                </c:pt>
                <c:pt idx="7530">
                  <c:v>0.39043135416666663</c:v>
                </c:pt>
                <c:pt idx="7531">
                  <c:v>0.39043804398148146</c:v>
                </c:pt>
                <c:pt idx="7532">
                  <c:v>0.39044473379629635</c:v>
                </c:pt>
                <c:pt idx="7533">
                  <c:v>0.39045324074074078</c:v>
                </c:pt>
                <c:pt idx="7534">
                  <c:v>0.39045993055555556</c:v>
                </c:pt>
                <c:pt idx="7535">
                  <c:v>0.3904664351851852</c:v>
                </c:pt>
                <c:pt idx="7536">
                  <c:v>0.39047313657407406</c:v>
                </c:pt>
                <c:pt idx="7537">
                  <c:v>0.3904798263888889</c:v>
                </c:pt>
                <c:pt idx="7538">
                  <c:v>0.39048659722222223</c:v>
                </c:pt>
                <c:pt idx="7539">
                  <c:v>0.39049328703703701</c:v>
                </c:pt>
                <c:pt idx="7540">
                  <c:v>0.39049997685185184</c:v>
                </c:pt>
                <c:pt idx="7541">
                  <c:v>0.39050648148148143</c:v>
                </c:pt>
                <c:pt idx="7542">
                  <c:v>0.39051318287037035</c:v>
                </c:pt>
                <c:pt idx="7543">
                  <c:v>0.39051987268518523</c:v>
                </c:pt>
                <c:pt idx="7544">
                  <c:v>0.39052656250000001</c:v>
                </c:pt>
                <c:pt idx="7545">
                  <c:v>0.39053325231481484</c:v>
                </c:pt>
                <c:pt idx="7546">
                  <c:v>0.39054175925925927</c:v>
                </c:pt>
                <c:pt idx="7547">
                  <c:v>0.39054826388888886</c:v>
                </c:pt>
                <c:pt idx="7548">
                  <c:v>0.39055478009259259</c:v>
                </c:pt>
                <c:pt idx="7549">
                  <c:v>0.39056128472222224</c:v>
                </c:pt>
                <c:pt idx="7550">
                  <c:v>0.39056778935185182</c:v>
                </c:pt>
                <c:pt idx="7551">
                  <c:v>0.39057430555555556</c:v>
                </c:pt>
                <c:pt idx="7552">
                  <c:v>0.39058063657407405</c:v>
                </c:pt>
                <c:pt idx="7553">
                  <c:v>0.39058678240740741</c:v>
                </c:pt>
                <c:pt idx="7554">
                  <c:v>0.39059311342592595</c:v>
                </c:pt>
                <c:pt idx="7555">
                  <c:v>0.39059944444444444</c:v>
                </c:pt>
                <c:pt idx="7556">
                  <c:v>0.39060577546296299</c:v>
                </c:pt>
                <c:pt idx="7557">
                  <c:v>0.39061210648148154</c:v>
                </c:pt>
                <c:pt idx="7558">
                  <c:v>0.39061843749999997</c:v>
                </c:pt>
                <c:pt idx="7559">
                  <c:v>0.39062476851851852</c:v>
                </c:pt>
                <c:pt idx="7560">
                  <c:v>0.39063307870370373</c:v>
                </c:pt>
                <c:pt idx="7561">
                  <c:v>0.39063940972222227</c:v>
                </c:pt>
                <c:pt idx="7562">
                  <c:v>0.39064574074074071</c:v>
                </c:pt>
                <c:pt idx="7563">
                  <c:v>0.39065207175925926</c:v>
                </c:pt>
                <c:pt idx="7564">
                  <c:v>0.39065821759259256</c:v>
                </c:pt>
                <c:pt idx="7565">
                  <c:v>0.39066454861111111</c:v>
                </c:pt>
                <c:pt idx="7566">
                  <c:v>0.39067106481481484</c:v>
                </c:pt>
                <c:pt idx="7567">
                  <c:v>0.39067756944444443</c:v>
                </c:pt>
                <c:pt idx="7568">
                  <c:v>0.39068408564814816</c:v>
                </c:pt>
                <c:pt idx="7569">
                  <c:v>0.39069041666666665</c:v>
                </c:pt>
                <c:pt idx="7570">
                  <c:v>0.39069656250000001</c:v>
                </c:pt>
                <c:pt idx="7571">
                  <c:v>0.39070306712962966</c:v>
                </c:pt>
                <c:pt idx="7572">
                  <c:v>0.39070939814814815</c:v>
                </c:pt>
                <c:pt idx="7573">
                  <c:v>0.39071754629629635</c:v>
                </c:pt>
                <c:pt idx="7574">
                  <c:v>0.39072405092592594</c:v>
                </c:pt>
                <c:pt idx="7575">
                  <c:v>0.39073038194444448</c:v>
                </c:pt>
                <c:pt idx="7576">
                  <c:v>0.39073671296296292</c:v>
                </c:pt>
                <c:pt idx="7577">
                  <c:v>0.39074321759259262</c:v>
                </c:pt>
                <c:pt idx="7578">
                  <c:v>0.39074973379629635</c:v>
                </c:pt>
                <c:pt idx="7579">
                  <c:v>0.39075606481481479</c:v>
                </c:pt>
                <c:pt idx="7580">
                  <c:v>0.39076239583333333</c:v>
                </c:pt>
                <c:pt idx="7581">
                  <c:v>0.39076872685185182</c:v>
                </c:pt>
                <c:pt idx="7582">
                  <c:v>0.39077487268518518</c:v>
                </c:pt>
                <c:pt idx="7583">
                  <c:v>0.39078137731481483</c:v>
                </c:pt>
                <c:pt idx="7584">
                  <c:v>0.3907878935185185</c:v>
                </c:pt>
                <c:pt idx="7585">
                  <c:v>0.39079422453703705</c:v>
                </c:pt>
                <c:pt idx="7586">
                  <c:v>0.39080254629629629</c:v>
                </c:pt>
                <c:pt idx="7587">
                  <c:v>0.39080887731481484</c:v>
                </c:pt>
                <c:pt idx="7588">
                  <c:v>0.39081538194444443</c:v>
                </c:pt>
                <c:pt idx="7589">
                  <c:v>0.39082171296296297</c:v>
                </c:pt>
                <c:pt idx="7590">
                  <c:v>0.39082804398148147</c:v>
                </c:pt>
                <c:pt idx="7591">
                  <c:v>0.39083454861111111</c:v>
                </c:pt>
                <c:pt idx="7592">
                  <c:v>0.39084087962962966</c:v>
                </c:pt>
                <c:pt idx="7593">
                  <c:v>0.39084756944444443</c:v>
                </c:pt>
                <c:pt idx="7594">
                  <c:v>0.39085427083333335</c:v>
                </c:pt>
                <c:pt idx="7595">
                  <c:v>0.39086077546296294</c:v>
                </c:pt>
                <c:pt idx="7596">
                  <c:v>0.39086746527777777</c:v>
                </c:pt>
                <c:pt idx="7597">
                  <c:v>0.39087415509259255</c:v>
                </c:pt>
                <c:pt idx="7598">
                  <c:v>0.39088085648148146</c:v>
                </c:pt>
                <c:pt idx="7599">
                  <c:v>0.39088754629629624</c:v>
                </c:pt>
                <c:pt idx="7600">
                  <c:v>0.39089585648148151</c:v>
                </c:pt>
                <c:pt idx="7601">
                  <c:v>0.39090255787037037</c:v>
                </c:pt>
                <c:pt idx="7602">
                  <c:v>0.3909092476851852</c:v>
                </c:pt>
                <c:pt idx="7603">
                  <c:v>0.39091593749999998</c:v>
                </c:pt>
                <c:pt idx="7604">
                  <c:v>0.39092262731481481</c:v>
                </c:pt>
                <c:pt idx="7605">
                  <c:v>0.39092931712962958</c:v>
                </c:pt>
                <c:pt idx="7606">
                  <c:v>0.3909360185185185</c:v>
                </c:pt>
                <c:pt idx="7607">
                  <c:v>0.3909425231481482</c:v>
                </c:pt>
                <c:pt idx="7608">
                  <c:v>0.39094905092592591</c:v>
                </c:pt>
                <c:pt idx="7609">
                  <c:v>0.39095574074074074</c:v>
                </c:pt>
                <c:pt idx="7610">
                  <c:v>0.39096243055555552</c:v>
                </c:pt>
                <c:pt idx="7611">
                  <c:v>0.3909691203703704</c:v>
                </c:pt>
                <c:pt idx="7612">
                  <c:v>0.39097582175925921</c:v>
                </c:pt>
                <c:pt idx="7613">
                  <c:v>0.39098431712962967</c:v>
                </c:pt>
                <c:pt idx="7614">
                  <c:v>0.39099100694444444</c:v>
                </c:pt>
                <c:pt idx="7615">
                  <c:v>0.39099769675925927</c:v>
                </c:pt>
                <c:pt idx="7616">
                  <c:v>0.39100438657407405</c:v>
                </c:pt>
                <c:pt idx="7617">
                  <c:v>0.39101126157407412</c:v>
                </c:pt>
                <c:pt idx="7618">
                  <c:v>0.39101777777777774</c:v>
                </c:pt>
                <c:pt idx="7619">
                  <c:v>0.39102446759259263</c:v>
                </c:pt>
                <c:pt idx="7620">
                  <c:v>0.3910311574074074</c:v>
                </c:pt>
                <c:pt idx="7621">
                  <c:v>0.39103784722222223</c:v>
                </c:pt>
                <c:pt idx="7622">
                  <c:v>0.39104443287037038</c:v>
                </c:pt>
                <c:pt idx="7623">
                  <c:v>0.39105094907407406</c:v>
                </c:pt>
                <c:pt idx="7624">
                  <c:v>0.39105799768518518</c:v>
                </c:pt>
                <c:pt idx="7625">
                  <c:v>0.39106468749999995</c:v>
                </c:pt>
                <c:pt idx="7626">
                  <c:v>0.39107319444444449</c:v>
                </c:pt>
                <c:pt idx="7627">
                  <c:v>0.39108006944444446</c:v>
                </c:pt>
                <c:pt idx="7628">
                  <c:v>0.3910865740740741</c:v>
                </c:pt>
                <c:pt idx="7629">
                  <c:v>0.39109344907407406</c:v>
                </c:pt>
                <c:pt idx="7630">
                  <c:v>0.39109995370370371</c:v>
                </c:pt>
                <c:pt idx="7631">
                  <c:v>0.39110665509259257</c:v>
                </c:pt>
                <c:pt idx="7632">
                  <c:v>0.3911133449074074</c:v>
                </c:pt>
                <c:pt idx="7633">
                  <c:v>0.39112003472222218</c:v>
                </c:pt>
                <c:pt idx="7634">
                  <c:v>0.39112672453703706</c:v>
                </c:pt>
                <c:pt idx="7635">
                  <c:v>0.39113341435185184</c:v>
                </c:pt>
                <c:pt idx="7636">
                  <c:v>0.39114028935185186</c:v>
                </c:pt>
                <c:pt idx="7637">
                  <c:v>0.39114697916666669</c:v>
                </c:pt>
                <c:pt idx="7638">
                  <c:v>0.39115385416666665</c:v>
                </c:pt>
                <c:pt idx="7639">
                  <c:v>0.39116234953703705</c:v>
                </c:pt>
                <c:pt idx="7640">
                  <c:v>0.39116886574074078</c:v>
                </c:pt>
                <c:pt idx="7641">
                  <c:v>0.39117537037037037</c:v>
                </c:pt>
                <c:pt idx="7642">
                  <c:v>0.39118243055555557</c:v>
                </c:pt>
                <c:pt idx="7643">
                  <c:v>0.39118893518518516</c:v>
                </c:pt>
                <c:pt idx="7644">
                  <c:v>0.39119563657407408</c:v>
                </c:pt>
                <c:pt idx="7645">
                  <c:v>0.39120232638888885</c:v>
                </c:pt>
                <c:pt idx="7646">
                  <c:v>0.39120901620370369</c:v>
                </c:pt>
                <c:pt idx="7647">
                  <c:v>0.39121552083333339</c:v>
                </c:pt>
                <c:pt idx="7648">
                  <c:v>0.39122222222222219</c:v>
                </c:pt>
                <c:pt idx="7649">
                  <c:v>0.39122908564814818</c:v>
                </c:pt>
                <c:pt idx="7650">
                  <c:v>0.39123577546296295</c:v>
                </c:pt>
                <c:pt idx="7651">
                  <c:v>0.39124247685185187</c:v>
                </c:pt>
                <c:pt idx="7652">
                  <c:v>0.39124898148148146</c:v>
                </c:pt>
                <c:pt idx="7653">
                  <c:v>0.39125730324074071</c:v>
                </c:pt>
                <c:pt idx="7654">
                  <c:v>0.39126380787037035</c:v>
                </c:pt>
                <c:pt idx="7655">
                  <c:v>0.39127050925925927</c:v>
                </c:pt>
                <c:pt idx="7656">
                  <c:v>0.3912773726851852</c:v>
                </c:pt>
                <c:pt idx="7657">
                  <c:v>0.39128406250000003</c:v>
                </c:pt>
                <c:pt idx="7658">
                  <c:v>0.39129057870370371</c:v>
                </c:pt>
                <c:pt idx="7659">
                  <c:v>0.39129709490740744</c:v>
                </c:pt>
                <c:pt idx="7660">
                  <c:v>0.39130378472222221</c:v>
                </c:pt>
                <c:pt idx="7661">
                  <c:v>0.39131047453703705</c:v>
                </c:pt>
                <c:pt idx="7662">
                  <c:v>0.39131716435185182</c:v>
                </c:pt>
                <c:pt idx="7663">
                  <c:v>0.39132403935185184</c:v>
                </c:pt>
                <c:pt idx="7664">
                  <c:v>0.39133054398148143</c:v>
                </c:pt>
                <c:pt idx="7665">
                  <c:v>0.39133706018518516</c:v>
                </c:pt>
                <c:pt idx="7666">
                  <c:v>0.39134555555555556</c:v>
                </c:pt>
                <c:pt idx="7667">
                  <c:v>0.39135243055555557</c:v>
                </c:pt>
                <c:pt idx="7668">
                  <c:v>0.39135930555555554</c:v>
                </c:pt>
                <c:pt idx="7669">
                  <c:v>0.39136599537037037</c:v>
                </c:pt>
                <c:pt idx="7670">
                  <c:v>0.39137249999999996</c:v>
                </c:pt>
                <c:pt idx="7671">
                  <c:v>0.39137901620370369</c:v>
                </c:pt>
                <c:pt idx="7672">
                  <c:v>0.39138570601851846</c:v>
                </c:pt>
                <c:pt idx="7673">
                  <c:v>0.39139239583333335</c:v>
                </c:pt>
                <c:pt idx="7674">
                  <c:v>0.39139927083333337</c:v>
                </c:pt>
                <c:pt idx="7675">
                  <c:v>0.39140596064814814</c:v>
                </c:pt>
                <c:pt idx="7676">
                  <c:v>0.39141247685185188</c:v>
                </c:pt>
                <c:pt idx="7677">
                  <c:v>0.39141934027777775</c:v>
                </c:pt>
                <c:pt idx="7678">
                  <c:v>0.39142604166666667</c:v>
                </c:pt>
                <c:pt idx="7679">
                  <c:v>0.39143453703703707</c:v>
                </c:pt>
                <c:pt idx="7680">
                  <c:v>0.39144141203703703</c:v>
                </c:pt>
                <c:pt idx="7681">
                  <c:v>0.39144791666666667</c:v>
                </c:pt>
                <c:pt idx="7682">
                  <c:v>0.39145460648148145</c:v>
                </c:pt>
                <c:pt idx="7683">
                  <c:v>0.39146130787037037</c:v>
                </c:pt>
                <c:pt idx="7684">
                  <c:v>0.3914679976851852</c:v>
                </c:pt>
                <c:pt idx="7685">
                  <c:v>0.39147487268518516</c:v>
                </c:pt>
                <c:pt idx="7686">
                  <c:v>0.39148156250000005</c:v>
                </c:pt>
                <c:pt idx="7687">
                  <c:v>0.39148825231481482</c:v>
                </c:pt>
                <c:pt idx="7688">
                  <c:v>0.39149475694444447</c:v>
                </c:pt>
                <c:pt idx="7689">
                  <c:v>0.39150145833333333</c:v>
                </c:pt>
                <c:pt idx="7690">
                  <c:v>0.3915080208333333</c:v>
                </c:pt>
                <c:pt idx="7691">
                  <c:v>0.39151471064814819</c:v>
                </c:pt>
                <c:pt idx="7692">
                  <c:v>0.39152303240740743</c:v>
                </c:pt>
                <c:pt idx="7693">
                  <c:v>0.3915299074074074</c:v>
                </c:pt>
                <c:pt idx="7694">
                  <c:v>0.39153641203703704</c:v>
                </c:pt>
                <c:pt idx="7695">
                  <c:v>0.391543287037037</c:v>
                </c:pt>
                <c:pt idx="7696">
                  <c:v>0.39154997685185183</c:v>
                </c:pt>
                <c:pt idx="7697">
                  <c:v>0.39155666666666672</c:v>
                </c:pt>
                <c:pt idx="7698">
                  <c:v>0.39156335648148149</c:v>
                </c:pt>
                <c:pt idx="7699">
                  <c:v>0.39157005787037041</c:v>
                </c:pt>
                <c:pt idx="7700">
                  <c:v>0.3915765625</c:v>
                </c:pt>
                <c:pt idx="7701">
                  <c:v>0.39158307870370374</c:v>
                </c:pt>
                <c:pt idx="7702">
                  <c:v>0.3915901273148148</c:v>
                </c:pt>
                <c:pt idx="7703">
                  <c:v>0.39159681712962963</c:v>
                </c:pt>
                <c:pt idx="7704">
                  <c:v>0.39160359953703705</c:v>
                </c:pt>
                <c:pt idx="7705">
                  <c:v>0.39161209490740739</c:v>
                </c:pt>
                <c:pt idx="7706">
                  <c:v>0.39161861111111113</c:v>
                </c:pt>
                <c:pt idx="7707">
                  <c:v>0.39162511574074071</c:v>
                </c:pt>
                <c:pt idx="7708">
                  <c:v>0.39163199074074079</c:v>
                </c:pt>
                <c:pt idx="7709">
                  <c:v>0.39163868055555556</c:v>
                </c:pt>
                <c:pt idx="7710">
                  <c:v>0.39164537037037039</c:v>
                </c:pt>
                <c:pt idx="7711">
                  <c:v>0.39165206018518517</c:v>
                </c:pt>
                <c:pt idx="7712">
                  <c:v>0.3916585763888889</c:v>
                </c:pt>
                <c:pt idx="7713">
                  <c:v>0.39166508101851849</c:v>
                </c:pt>
                <c:pt idx="7714">
                  <c:v>0.39167195601851851</c:v>
                </c:pt>
                <c:pt idx="7715">
                  <c:v>0.39167883101851847</c:v>
                </c:pt>
                <c:pt idx="7716">
                  <c:v>0.39168552083333336</c:v>
                </c:pt>
                <c:pt idx="7717">
                  <c:v>0.39169221064814813</c:v>
                </c:pt>
                <c:pt idx="7718">
                  <c:v>0.39169872685185186</c:v>
                </c:pt>
                <c:pt idx="7719">
                  <c:v>0.39170704861111111</c:v>
                </c:pt>
                <c:pt idx="7720">
                  <c:v>0.39171391203703704</c:v>
                </c:pt>
                <c:pt idx="7721">
                  <c:v>0.39172042824074071</c:v>
                </c:pt>
                <c:pt idx="7722">
                  <c:v>0.39172747685185189</c:v>
                </c:pt>
                <c:pt idx="7723">
                  <c:v>0.39173435185185185</c:v>
                </c:pt>
                <c:pt idx="7724">
                  <c:v>0.39174086805555558</c:v>
                </c:pt>
                <c:pt idx="7725">
                  <c:v>0.39174737268518517</c:v>
                </c:pt>
                <c:pt idx="7726">
                  <c:v>0.39175424768518519</c:v>
                </c:pt>
                <c:pt idx="7727">
                  <c:v>0.39176093750000002</c:v>
                </c:pt>
                <c:pt idx="7728">
                  <c:v>0.39176798611111113</c:v>
                </c:pt>
                <c:pt idx="7729">
                  <c:v>0.39177486111111109</c:v>
                </c:pt>
                <c:pt idx="7730">
                  <c:v>0.39178137731481483</c:v>
                </c:pt>
                <c:pt idx="7731">
                  <c:v>0.39178806712962966</c:v>
                </c:pt>
                <c:pt idx="7732">
                  <c:v>0.3917965625</c:v>
                </c:pt>
                <c:pt idx="7733">
                  <c:v>0.39180343749999996</c:v>
                </c:pt>
                <c:pt idx="7734">
                  <c:v>0.3918099537037037</c:v>
                </c:pt>
                <c:pt idx="7735">
                  <c:v>0.39181681712962962</c:v>
                </c:pt>
                <c:pt idx="7736">
                  <c:v>0.39182333333333336</c:v>
                </c:pt>
                <c:pt idx="7737">
                  <c:v>0.39182983796296295</c:v>
                </c:pt>
                <c:pt idx="7738">
                  <c:v>0.39183671296296296</c:v>
                </c:pt>
                <c:pt idx="7739">
                  <c:v>0.39184358796296292</c:v>
                </c:pt>
                <c:pt idx="7740">
                  <c:v>0.39185046296296294</c:v>
                </c:pt>
                <c:pt idx="7741">
                  <c:v>0.39185732638888887</c:v>
                </c:pt>
                <c:pt idx="7742">
                  <c:v>0.3918638425925926</c:v>
                </c:pt>
                <c:pt idx="7743">
                  <c:v>0.39187053240740743</c:v>
                </c:pt>
                <c:pt idx="7744">
                  <c:v>0.3918774074074074</c:v>
                </c:pt>
                <c:pt idx="7745">
                  <c:v>0.39188608796296293</c:v>
                </c:pt>
                <c:pt idx="7746">
                  <c:v>0.39189277777777781</c:v>
                </c:pt>
                <c:pt idx="7747">
                  <c:v>0.39189946759259259</c:v>
                </c:pt>
                <c:pt idx="7748">
                  <c:v>0.39190598379629632</c:v>
                </c:pt>
                <c:pt idx="7749">
                  <c:v>0.3919126736111111</c:v>
                </c:pt>
                <c:pt idx="7750">
                  <c:v>0.39191954861111111</c:v>
                </c:pt>
                <c:pt idx="7751">
                  <c:v>0.39192642361111113</c:v>
                </c:pt>
                <c:pt idx="7752">
                  <c:v>0.39193311342592591</c:v>
                </c:pt>
                <c:pt idx="7753">
                  <c:v>0.39193980324074079</c:v>
                </c:pt>
                <c:pt idx="7754">
                  <c:v>0.39194630787037038</c:v>
                </c:pt>
                <c:pt idx="7755">
                  <c:v>0.39195282407407411</c:v>
                </c:pt>
                <c:pt idx="7756">
                  <c:v>0.39195969907407407</c:v>
                </c:pt>
                <c:pt idx="7757">
                  <c:v>0.39196638888888891</c:v>
                </c:pt>
                <c:pt idx="7758">
                  <c:v>0.39197488425925925</c:v>
                </c:pt>
                <c:pt idx="7759">
                  <c:v>0.39198157407407402</c:v>
                </c:pt>
                <c:pt idx="7760">
                  <c:v>0.39198827546296294</c:v>
                </c:pt>
                <c:pt idx="7761">
                  <c:v>0.39199496527777783</c:v>
                </c:pt>
                <c:pt idx="7762">
                  <c:v>0.39200146990740742</c:v>
                </c:pt>
                <c:pt idx="7763">
                  <c:v>0.39200815972222225</c:v>
                </c:pt>
                <c:pt idx="7764">
                  <c:v>0.39201467592592593</c:v>
                </c:pt>
                <c:pt idx="7765">
                  <c:v>0.39202155092592594</c:v>
                </c:pt>
                <c:pt idx="7766">
                  <c:v>0.39202805555555553</c:v>
                </c:pt>
                <c:pt idx="7767">
                  <c:v>0.39203493055555555</c:v>
                </c:pt>
                <c:pt idx="7768">
                  <c:v>0.39204162037037033</c:v>
                </c:pt>
                <c:pt idx="7769">
                  <c:v>0.3920486689814815</c:v>
                </c:pt>
                <c:pt idx="7770">
                  <c:v>0.39205717592592593</c:v>
                </c:pt>
                <c:pt idx="7771">
                  <c:v>0.39206359953703701</c:v>
                </c:pt>
                <c:pt idx="7772">
                  <c:v>0.39207010416666671</c:v>
                </c:pt>
                <c:pt idx="7773">
                  <c:v>0.39207643518518515</c:v>
                </c:pt>
                <c:pt idx="7774">
                  <c:v>0.39208293981481485</c:v>
                </c:pt>
                <c:pt idx="7775">
                  <c:v>0.39208945601851847</c:v>
                </c:pt>
                <c:pt idx="7776">
                  <c:v>0.39209596064814817</c:v>
                </c:pt>
                <c:pt idx="7777">
                  <c:v>0.3921024768518519</c:v>
                </c:pt>
                <c:pt idx="7778">
                  <c:v>0.39210898148148149</c:v>
                </c:pt>
                <c:pt idx="7779">
                  <c:v>0.39211549768518522</c:v>
                </c:pt>
                <c:pt idx="7780">
                  <c:v>0.39212201388888884</c:v>
                </c:pt>
                <c:pt idx="7781">
                  <c:v>0.39212851851851854</c:v>
                </c:pt>
                <c:pt idx="7782">
                  <c:v>0.39213701388888889</c:v>
                </c:pt>
                <c:pt idx="7783">
                  <c:v>0.39214334490740743</c:v>
                </c:pt>
                <c:pt idx="7784">
                  <c:v>0.39214967592592592</c:v>
                </c:pt>
                <c:pt idx="7785">
                  <c:v>0.39215619212962965</c:v>
                </c:pt>
                <c:pt idx="7786">
                  <c:v>0.39216260416666665</c:v>
                </c:pt>
                <c:pt idx="7787">
                  <c:v>0.39216910879629624</c:v>
                </c:pt>
                <c:pt idx="7788">
                  <c:v>0.39217562499999997</c:v>
                </c:pt>
                <c:pt idx="7789">
                  <c:v>0.39218212962962967</c:v>
                </c:pt>
                <c:pt idx="7790">
                  <c:v>0.39218864583333329</c:v>
                </c:pt>
                <c:pt idx="7791">
                  <c:v>0.39219515046296299</c:v>
                </c:pt>
                <c:pt idx="7792">
                  <c:v>0.39220166666666662</c:v>
                </c:pt>
                <c:pt idx="7793">
                  <c:v>0.39220818287037035</c:v>
                </c:pt>
                <c:pt idx="7794">
                  <c:v>0.39221649305555556</c:v>
                </c:pt>
                <c:pt idx="7795">
                  <c:v>0.39222282407407411</c:v>
                </c:pt>
                <c:pt idx="7796">
                  <c:v>0.39222934027777773</c:v>
                </c:pt>
                <c:pt idx="7797">
                  <c:v>0.39223584490740743</c:v>
                </c:pt>
                <c:pt idx="7798">
                  <c:v>0.39224254629629635</c:v>
                </c:pt>
                <c:pt idx="7799">
                  <c:v>0.39224886574074075</c:v>
                </c:pt>
                <c:pt idx="7800">
                  <c:v>0.39225538194444448</c:v>
                </c:pt>
                <c:pt idx="7801">
                  <c:v>0.39226188657407407</c:v>
                </c:pt>
                <c:pt idx="7802">
                  <c:v>0.3922684027777778</c:v>
                </c:pt>
                <c:pt idx="7803">
                  <c:v>0.39227490740740739</c:v>
                </c:pt>
                <c:pt idx="7804">
                  <c:v>0.39228142361111112</c:v>
                </c:pt>
                <c:pt idx="7805">
                  <c:v>0.39228793981481486</c:v>
                </c:pt>
                <c:pt idx="7806">
                  <c:v>0.39229444444444445</c:v>
                </c:pt>
                <c:pt idx="7807">
                  <c:v>0.3923025810185185</c:v>
                </c:pt>
                <c:pt idx="7808">
                  <c:v>0.39230909722222224</c:v>
                </c:pt>
                <c:pt idx="7809">
                  <c:v>0.39231560185185188</c:v>
                </c:pt>
                <c:pt idx="7810">
                  <c:v>0.39232211805555556</c:v>
                </c:pt>
                <c:pt idx="7811">
                  <c:v>0.3923286226851852</c:v>
                </c:pt>
                <c:pt idx="7812">
                  <c:v>0.39233541666666666</c:v>
                </c:pt>
                <c:pt idx="7813">
                  <c:v>0.39234192129629625</c:v>
                </c:pt>
                <c:pt idx="7814">
                  <c:v>0.39234843749999998</c:v>
                </c:pt>
                <c:pt idx="7815">
                  <c:v>0.39235495370370371</c:v>
                </c:pt>
                <c:pt idx="7816">
                  <c:v>0.3923614583333333</c:v>
                </c:pt>
                <c:pt idx="7817">
                  <c:v>0.39236797453703703</c:v>
                </c:pt>
                <c:pt idx="7818">
                  <c:v>0.39237429398148144</c:v>
                </c:pt>
                <c:pt idx="7819">
                  <c:v>0.39238261574074079</c:v>
                </c:pt>
                <c:pt idx="7820">
                  <c:v>0.39238913194444441</c:v>
                </c:pt>
                <c:pt idx="7821">
                  <c:v>0.39239563657407411</c:v>
                </c:pt>
                <c:pt idx="7822">
                  <c:v>0.39240215277777774</c:v>
                </c:pt>
                <c:pt idx="7823">
                  <c:v>0.39240865740740744</c:v>
                </c:pt>
                <c:pt idx="7824">
                  <c:v>0.39241517361111117</c:v>
                </c:pt>
                <c:pt idx="7825">
                  <c:v>0.39242167824074076</c:v>
                </c:pt>
                <c:pt idx="7826">
                  <c:v>0.39242836805555559</c:v>
                </c:pt>
                <c:pt idx="7827">
                  <c:v>0.39243488425925926</c:v>
                </c:pt>
                <c:pt idx="7828">
                  <c:v>0.392441400462963</c:v>
                </c:pt>
                <c:pt idx="7829">
                  <c:v>0.39244754629629625</c:v>
                </c:pt>
                <c:pt idx="7830">
                  <c:v>0.39245387731481479</c:v>
                </c:pt>
                <c:pt idx="7831">
                  <c:v>0.3924621875</c:v>
                </c:pt>
                <c:pt idx="7832">
                  <c:v>0.39246851851851855</c:v>
                </c:pt>
                <c:pt idx="7833">
                  <c:v>0.39247484953703698</c:v>
                </c:pt>
                <c:pt idx="7834">
                  <c:v>0.39248118055555553</c:v>
                </c:pt>
                <c:pt idx="7835">
                  <c:v>0.39248751157407408</c:v>
                </c:pt>
                <c:pt idx="7836">
                  <c:v>0.39249384259259257</c:v>
                </c:pt>
                <c:pt idx="7837">
                  <c:v>0.39250017361111111</c:v>
                </c:pt>
                <c:pt idx="7838">
                  <c:v>0.39250650462962966</c:v>
                </c:pt>
                <c:pt idx="7839">
                  <c:v>0.39251283564814815</c:v>
                </c:pt>
                <c:pt idx="7840">
                  <c:v>0.39251898148148151</c:v>
                </c:pt>
                <c:pt idx="7841">
                  <c:v>0.39252531249999995</c:v>
                </c:pt>
                <c:pt idx="7842">
                  <c:v>0.39253164351851849</c:v>
                </c:pt>
                <c:pt idx="7843">
                  <c:v>0.39253978009259255</c:v>
                </c:pt>
                <c:pt idx="7844">
                  <c:v>0.3925461111111111</c:v>
                </c:pt>
                <c:pt idx="7845">
                  <c:v>0.39255244212962964</c:v>
                </c:pt>
                <c:pt idx="7846">
                  <c:v>0.39255877314814813</c:v>
                </c:pt>
                <c:pt idx="7847">
                  <c:v>0.39256510416666668</c:v>
                </c:pt>
                <c:pt idx="7848">
                  <c:v>0.39257143518518517</c:v>
                </c:pt>
                <c:pt idx="7849">
                  <c:v>0.39257775462962963</c:v>
                </c:pt>
                <c:pt idx="7850">
                  <c:v>0.39258408564814817</c:v>
                </c:pt>
                <c:pt idx="7851">
                  <c:v>0.39259041666666666</c:v>
                </c:pt>
                <c:pt idx="7852">
                  <c:v>0.3925969328703704</c:v>
                </c:pt>
                <c:pt idx="7853">
                  <c:v>0.39260343749999999</c:v>
                </c:pt>
                <c:pt idx="7854">
                  <c:v>0.39260995370370372</c:v>
                </c:pt>
                <c:pt idx="7855">
                  <c:v>0.39261826388888887</c:v>
                </c:pt>
                <c:pt idx="7856">
                  <c:v>0.39262444444444444</c:v>
                </c:pt>
                <c:pt idx="7857">
                  <c:v>0.39263096064814818</c:v>
                </c:pt>
                <c:pt idx="7858">
                  <c:v>0.39263746527777776</c:v>
                </c:pt>
                <c:pt idx="7859">
                  <c:v>0.3926439814814815</c:v>
                </c:pt>
                <c:pt idx="7860">
                  <c:v>0.39265048611111109</c:v>
                </c:pt>
                <c:pt idx="7861">
                  <c:v>0.3926573611111111</c:v>
                </c:pt>
                <c:pt idx="7862">
                  <c:v>0.39266387731481478</c:v>
                </c:pt>
                <c:pt idx="7863">
                  <c:v>0.39267020833333333</c:v>
                </c:pt>
                <c:pt idx="7864">
                  <c:v>0.39267671296296297</c:v>
                </c:pt>
                <c:pt idx="7865">
                  <c:v>0.39268322916666665</c:v>
                </c:pt>
                <c:pt idx="7866">
                  <c:v>0.39268973379629629</c:v>
                </c:pt>
                <c:pt idx="7867">
                  <c:v>0.39269805555555554</c:v>
                </c:pt>
                <c:pt idx="7868">
                  <c:v>0.39270456018518524</c:v>
                </c:pt>
                <c:pt idx="7869">
                  <c:v>0.39271107638888886</c:v>
                </c:pt>
                <c:pt idx="7870">
                  <c:v>0.39271748842592591</c:v>
                </c:pt>
                <c:pt idx="7871">
                  <c:v>0.39272381944444446</c:v>
                </c:pt>
                <c:pt idx="7872">
                  <c:v>0.39273033564814813</c:v>
                </c:pt>
                <c:pt idx="7873">
                  <c:v>0.39273665509259259</c:v>
                </c:pt>
                <c:pt idx="7874">
                  <c:v>0.39274335648148151</c:v>
                </c:pt>
                <c:pt idx="7875">
                  <c:v>0.3927498611111111</c:v>
                </c:pt>
                <c:pt idx="7876">
                  <c:v>0.39275637731481483</c:v>
                </c:pt>
                <c:pt idx="7877">
                  <c:v>0.39276288194444442</c:v>
                </c:pt>
                <c:pt idx="7878">
                  <c:v>0.39276939814814815</c:v>
                </c:pt>
                <c:pt idx="7879">
                  <c:v>0.3927777199074074</c:v>
                </c:pt>
                <c:pt idx="7880">
                  <c:v>0.39278422453703704</c:v>
                </c:pt>
                <c:pt idx="7881">
                  <c:v>0.39279074074074072</c:v>
                </c:pt>
                <c:pt idx="7882">
                  <c:v>0.39279743055555555</c:v>
                </c:pt>
                <c:pt idx="7883">
                  <c:v>0.39280412037037032</c:v>
                </c:pt>
                <c:pt idx="7884">
                  <c:v>0.39281081018518521</c:v>
                </c:pt>
                <c:pt idx="7885">
                  <c:v>0.39281768518518517</c:v>
                </c:pt>
                <c:pt idx="7886">
                  <c:v>0.392824375</c:v>
                </c:pt>
                <c:pt idx="7887">
                  <c:v>0.39283106481481483</c:v>
                </c:pt>
                <c:pt idx="7888">
                  <c:v>0.39283775462962961</c:v>
                </c:pt>
                <c:pt idx="7889">
                  <c:v>0.39284462962962968</c:v>
                </c:pt>
                <c:pt idx="7890">
                  <c:v>0.39285150462962964</c:v>
                </c:pt>
                <c:pt idx="7891">
                  <c:v>0.39285999999999999</c:v>
                </c:pt>
                <c:pt idx="7892">
                  <c:v>0.39286668981481482</c:v>
                </c:pt>
                <c:pt idx="7893">
                  <c:v>0.39287339120370368</c:v>
                </c:pt>
                <c:pt idx="7894">
                  <c:v>0.39288025462962967</c:v>
                </c:pt>
                <c:pt idx="7895">
                  <c:v>0.39288695601851847</c:v>
                </c:pt>
                <c:pt idx="7896">
                  <c:v>0.39289381944444446</c:v>
                </c:pt>
                <c:pt idx="7897">
                  <c:v>0.39290052083333332</c:v>
                </c:pt>
                <c:pt idx="7898">
                  <c:v>0.39290721064814815</c:v>
                </c:pt>
                <c:pt idx="7899">
                  <c:v>0.39291390046296293</c:v>
                </c:pt>
                <c:pt idx="7900">
                  <c:v>0.39292076388888891</c:v>
                </c:pt>
                <c:pt idx="7901">
                  <c:v>0.39292746527777783</c:v>
                </c:pt>
                <c:pt idx="7902">
                  <c:v>0.39293434027777779</c:v>
                </c:pt>
                <c:pt idx="7903">
                  <c:v>0.39294283564814814</c:v>
                </c:pt>
                <c:pt idx="7904">
                  <c:v>0.39294952546296297</c:v>
                </c:pt>
                <c:pt idx="7905">
                  <c:v>0.39295621527777774</c:v>
                </c:pt>
                <c:pt idx="7906">
                  <c:v>0.39296290509259263</c:v>
                </c:pt>
                <c:pt idx="7907">
                  <c:v>0.39296991898148148</c:v>
                </c:pt>
                <c:pt idx="7908">
                  <c:v>0.3929766203703704</c:v>
                </c:pt>
                <c:pt idx="7909">
                  <c:v>0.39298331018518518</c:v>
                </c:pt>
                <c:pt idx="7910">
                  <c:v>0.39299000000000001</c:v>
                </c:pt>
                <c:pt idx="7911">
                  <c:v>0.39299668981481478</c:v>
                </c:pt>
                <c:pt idx="7912">
                  <c:v>0.39300356481481485</c:v>
                </c:pt>
                <c:pt idx="7913">
                  <c:v>0.39301043981481482</c:v>
                </c:pt>
                <c:pt idx="7914">
                  <c:v>0.39301712962962965</c:v>
                </c:pt>
                <c:pt idx="7915">
                  <c:v>0.39302562499999999</c:v>
                </c:pt>
                <c:pt idx="7916">
                  <c:v>0.39303231481481476</c:v>
                </c:pt>
                <c:pt idx="7917">
                  <c:v>0.3930388310185185</c:v>
                </c:pt>
                <c:pt idx="7918">
                  <c:v>0.39304569444444448</c:v>
                </c:pt>
                <c:pt idx="7919">
                  <c:v>0.39305256944444444</c:v>
                </c:pt>
                <c:pt idx="7920">
                  <c:v>0.39305944444444446</c:v>
                </c:pt>
                <c:pt idx="7921">
                  <c:v>0.39306631944444442</c:v>
                </c:pt>
                <c:pt idx="7922">
                  <c:v>0.3930731944444445</c:v>
                </c:pt>
                <c:pt idx="7923">
                  <c:v>0.39308005787037037</c:v>
                </c:pt>
                <c:pt idx="7924">
                  <c:v>0.39308693287037039</c:v>
                </c:pt>
                <c:pt idx="7925">
                  <c:v>0.39309380787037035</c:v>
                </c:pt>
                <c:pt idx="7926">
                  <c:v>0.39310068287037042</c:v>
                </c:pt>
                <c:pt idx="7927">
                  <c:v>0.39310936342592595</c:v>
                </c:pt>
                <c:pt idx="7928">
                  <c:v>0.39311605324074073</c:v>
                </c:pt>
                <c:pt idx="7929">
                  <c:v>0.39312292824074074</c:v>
                </c:pt>
                <c:pt idx="7930">
                  <c:v>0.39312979166666667</c:v>
                </c:pt>
                <c:pt idx="7931">
                  <c:v>0.39313666666666669</c:v>
                </c:pt>
                <c:pt idx="7932">
                  <c:v>0.39314354166666665</c:v>
                </c:pt>
                <c:pt idx="7933">
                  <c:v>0.39315041666666667</c:v>
                </c:pt>
                <c:pt idx="7934">
                  <c:v>0.39315729166666663</c:v>
                </c:pt>
                <c:pt idx="7935">
                  <c:v>0.3931643402777778</c:v>
                </c:pt>
                <c:pt idx="7936">
                  <c:v>0.39317121527777776</c:v>
                </c:pt>
                <c:pt idx="7937">
                  <c:v>0.39317809027777778</c:v>
                </c:pt>
                <c:pt idx="7938">
                  <c:v>0.39318497685185183</c:v>
                </c:pt>
                <c:pt idx="7939">
                  <c:v>0.39319185185185185</c:v>
                </c:pt>
                <c:pt idx="7940">
                  <c:v>0.39320017361111109</c:v>
                </c:pt>
                <c:pt idx="7941">
                  <c:v>0.39320704861111117</c:v>
                </c:pt>
                <c:pt idx="7942">
                  <c:v>0.39321391203703704</c:v>
                </c:pt>
                <c:pt idx="7943">
                  <c:v>0.39322078703703706</c:v>
                </c:pt>
                <c:pt idx="7944">
                  <c:v>0.39322766203703702</c:v>
                </c:pt>
                <c:pt idx="7945">
                  <c:v>0.39323453703703709</c:v>
                </c:pt>
                <c:pt idx="7946">
                  <c:v>0.39324141203703705</c:v>
                </c:pt>
                <c:pt idx="7947">
                  <c:v>0.39324827546296293</c:v>
                </c:pt>
                <c:pt idx="7948">
                  <c:v>0.39325515046296294</c:v>
                </c:pt>
                <c:pt idx="7949">
                  <c:v>0.39326202546296302</c:v>
                </c:pt>
                <c:pt idx="7950">
                  <c:v>0.39326890046296298</c:v>
                </c:pt>
                <c:pt idx="7951">
                  <c:v>0.39327559027777781</c:v>
                </c:pt>
                <c:pt idx="7952">
                  <c:v>0.39328427083333334</c:v>
                </c:pt>
                <c:pt idx="7953">
                  <c:v>0.39329096064814811</c:v>
                </c:pt>
                <c:pt idx="7954">
                  <c:v>0.393297650462963</c:v>
                </c:pt>
                <c:pt idx="7955">
                  <c:v>0.39330452546296296</c:v>
                </c:pt>
                <c:pt idx="7956">
                  <c:v>0.39331140046296298</c:v>
                </c:pt>
                <c:pt idx="7957">
                  <c:v>0.39331826388888885</c:v>
                </c:pt>
                <c:pt idx="7958">
                  <c:v>0.39332496527777777</c:v>
                </c:pt>
                <c:pt idx="7959">
                  <c:v>0.39333165509259255</c:v>
                </c:pt>
                <c:pt idx="7960">
                  <c:v>0.39333853009259262</c:v>
                </c:pt>
                <c:pt idx="7961">
                  <c:v>0.3933452199074074</c:v>
                </c:pt>
                <c:pt idx="7962">
                  <c:v>0.39335190972222223</c:v>
                </c:pt>
                <c:pt idx="7963">
                  <c:v>0.39335878472222219</c:v>
                </c:pt>
                <c:pt idx="7964">
                  <c:v>0.39336710648148149</c:v>
                </c:pt>
                <c:pt idx="7965">
                  <c:v>0.39337396990740742</c:v>
                </c:pt>
                <c:pt idx="7966">
                  <c:v>0.39338065972222225</c:v>
                </c:pt>
                <c:pt idx="7967">
                  <c:v>0.39338753472222221</c:v>
                </c:pt>
                <c:pt idx="7968">
                  <c:v>0.39339440972222223</c:v>
                </c:pt>
                <c:pt idx="7969">
                  <c:v>0.39340128472222219</c:v>
                </c:pt>
                <c:pt idx="7970">
                  <c:v>0.39340797453703708</c:v>
                </c:pt>
                <c:pt idx="7971">
                  <c:v>0.39341466435185185</c:v>
                </c:pt>
                <c:pt idx="7972">
                  <c:v>0.39342135416666668</c:v>
                </c:pt>
                <c:pt idx="7973">
                  <c:v>0.39342804398148146</c:v>
                </c:pt>
                <c:pt idx="7974">
                  <c:v>0.39343491898148147</c:v>
                </c:pt>
                <c:pt idx="7975">
                  <c:v>0.39344179398148144</c:v>
                </c:pt>
                <c:pt idx="7976">
                  <c:v>0.39345047453703702</c:v>
                </c:pt>
                <c:pt idx="7977">
                  <c:v>0.39345716435185185</c:v>
                </c:pt>
                <c:pt idx="7978">
                  <c:v>0.39346385416666668</c:v>
                </c:pt>
                <c:pt idx="7979">
                  <c:v>0.39347054398148146</c:v>
                </c:pt>
                <c:pt idx="7980">
                  <c:v>0.39347706018518519</c:v>
                </c:pt>
                <c:pt idx="7981">
                  <c:v>0.39348356481481478</c:v>
                </c:pt>
                <c:pt idx="7982">
                  <c:v>0.39349008101851851</c:v>
                </c:pt>
                <c:pt idx="7983">
                  <c:v>0.39349659722222219</c:v>
                </c:pt>
                <c:pt idx="7984">
                  <c:v>0.39350310185185183</c:v>
                </c:pt>
                <c:pt idx="7985">
                  <c:v>0.39350943287037038</c:v>
                </c:pt>
                <c:pt idx="7986">
                  <c:v>0.39351593749999997</c:v>
                </c:pt>
                <c:pt idx="7987">
                  <c:v>0.39352263888888889</c:v>
                </c:pt>
                <c:pt idx="7988">
                  <c:v>0.39353077546296295</c:v>
                </c:pt>
                <c:pt idx="7989">
                  <c:v>0.39353728009259265</c:v>
                </c:pt>
                <c:pt idx="7990">
                  <c:v>0.39354379629629627</c:v>
                </c:pt>
                <c:pt idx="7991">
                  <c:v>0.39355030092592597</c:v>
                </c:pt>
                <c:pt idx="7992">
                  <c:v>0.39355717592592593</c:v>
                </c:pt>
                <c:pt idx="7993">
                  <c:v>0.39356350694444447</c:v>
                </c:pt>
                <c:pt idx="7994">
                  <c:v>0.3935700231481481</c:v>
                </c:pt>
                <c:pt idx="7995">
                  <c:v>0.3935765277777778</c:v>
                </c:pt>
                <c:pt idx="7996">
                  <c:v>0.39358285879629634</c:v>
                </c:pt>
                <c:pt idx="7997">
                  <c:v>0.39358936342592593</c:v>
                </c:pt>
                <c:pt idx="7998">
                  <c:v>0.39359587962962966</c:v>
                </c:pt>
                <c:pt idx="7999">
                  <c:v>0.39360239583333329</c:v>
                </c:pt>
                <c:pt idx="8000">
                  <c:v>0.39361106481481478</c:v>
                </c:pt>
                <c:pt idx="8001">
                  <c:v>0.39361739583333333</c:v>
                </c:pt>
                <c:pt idx="8002">
                  <c:v>0.39362390046296297</c:v>
                </c:pt>
                <c:pt idx="8003">
                  <c:v>0.39363059027777775</c:v>
                </c:pt>
                <c:pt idx="8004">
                  <c:v>0.39363693287037038</c:v>
                </c:pt>
                <c:pt idx="8005">
                  <c:v>0.39364343749999997</c:v>
                </c:pt>
                <c:pt idx="8006">
                  <c:v>0.3936501273148148</c:v>
                </c:pt>
                <c:pt idx="8007">
                  <c:v>0.39365664351851853</c:v>
                </c:pt>
                <c:pt idx="8008">
                  <c:v>0.39366296296296294</c:v>
                </c:pt>
                <c:pt idx="8009">
                  <c:v>0.39366947916666667</c:v>
                </c:pt>
                <c:pt idx="8010">
                  <c:v>0.39367599537037035</c:v>
                </c:pt>
                <c:pt idx="8011">
                  <c:v>0.39368249999999999</c:v>
                </c:pt>
                <c:pt idx="8012">
                  <c:v>0.39369100694444442</c:v>
                </c:pt>
                <c:pt idx="8013">
                  <c:v>0.39369733796296297</c:v>
                </c:pt>
                <c:pt idx="8014">
                  <c:v>0.39370402777777774</c:v>
                </c:pt>
                <c:pt idx="8015">
                  <c:v>0.39371034722222226</c:v>
                </c:pt>
                <c:pt idx="8016">
                  <c:v>0.39371686342592588</c:v>
                </c:pt>
                <c:pt idx="8017">
                  <c:v>0.39372336805555558</c:v>
                </c:pt>
                <c:pt idx="8018">
                  <c:v>0.39372971064814816</c:v>
                </c:pt>
                <c:pt idx="8019">
                  <c:v>0.39373621527777775</c:v>
                </c:pt>
                <c:pt idx="8020">
                  <c:v>0.39374302083333329</c:v>
                </c:pt>
                <c:pt idx="8021">
                  <c:v>0.39374935185185184</c:v>
                </c:pt>
                <c:pt idx="8022">
                  <c:v>0.39375586805555557</c:v>
                </c:pt>
                <c:pt idx="8023">
                  <c:v>0.39376237268518516</c:v>
                </c:pt>
                <c:pt idx="8024">
                  <c:v>0.3937706944444444</c:v>
                </c:pt>
                <c:pt idx="8025">
                  <c:v>0.3937771990740741</c:v>
                </c:pt>
                <c:pt idx="8026">
                  <c:v>0.39378371527777772</c:v>
                </c:pt>
                <c:pt idx="8027">
                  <c:v>0.3937905902777778</c:v>
                </c:pt>
                <c:pt idx="8028">
                  <c:v>0.39379709490740744</c:v>
                </c:pt>
                <c:pt idx="8029">
                  <c:v>0.39380342592592593</c:v>
                </c:pt>
                <c:pt idx="8030">
                  <c:v>0.39380994212962966</c:v>
                </c:pt>
                <c:pt idx="8031">
                  <c:v>0.39381644675925925</c:v>
                </c:pt>
                <c:pt idx="8032">
                  <c:v>0.39382296296296299</c:v>
                </c:pt>
                <c:pt idx="8033">
                  <c:v>0.39382946759259257</c:v>
                </c:pt>
                <c:pt idx="8034">
                  <c:v>0.39383587962962968</c:v>
                </c:pt>
                <c:pt idx="8035">
                  <c:v>0.39384238425925927</c:v>
                </c:pt>
                <c:pt idx="8036">
                  <c:v>0.39385070601851851</c:v>
                </c:pt>
                <c:pt idx="8037">
                  <c:v>0.39385703703703706</c:v>
                </c:pt>
                <c:pt idx="8038">
                  <c:v>0.39386336805555561</c:v>
                </c:pt>
                <c:pt idx="8039">
                  <c:v>0.39386969907407404</c:v>
                </c:pt>
                <c:pt idx="8040">
                  <c:v>0.3938758449074074</c:v>
                </c:pt>
                <c:pt idx="8041">
                  <c:v>0.39388217592592589</c:v>
                </c:pt>
                <c:pt idx="8042">
                  <c:v>0.39388886574074072</c:v>
                </c:pt>
                <c:pt idx="8043">
                  <c:v>0.39389519675925927</c:v>
                </c:pt>
                <c:pt idx="8044">
                  <c:v>0.39390171296296295</c:v>
                </c:pt>
                <c:pt idx="8045">
                  <c:v>0.39390785879629631</c:v>
                </c:pt>
                <c:pt idx="8046">
                  <c:v>0.3939143634259259</c:v>
                </c:pt>
                <c:pt idx="8047">
                  <c:v>0.39392050925925925</c:v>
                </c:pt>
                <c:pt idx="8048">
                  <c:v>0.3939288310185185</c:v>
                </c:pt>
                <c:pt idx="8049">
                  <c:v>0.39393498842592595</c:v>
                </c:pt>
                <c:pt idx="8050">
                  <c:v>0.39394130787037041</c:v>
                </c:pt>
                <c:pt idx="8051">
                  <c:v>0.3939476388888889</c:v>
                </c:pt>
                <c:pt idx="8052">
                  <c:v>0.39395415509259263</c:v>
                </c:pt>
                <c:pt idx="8053">
                  <c:v>0.39396048611111106</c:v>
                </c:pt>
                <c:pt idx="8054">
                  <c:v>0.39396699074074076</c:v>
                </c:pt>
                <c:pt idx="8055">
                  <c:v>0.39397314814814816</c:v>
                </c:pt>
                <c:pt idx="8056">
                  <c:v>0.39397947916666665</c:v>
                </c:pt>
                <c:pt idx="8057">
                  <c:v>0.39398581018518519</c:v>
                </c:pt>
                <c:pt idx="8058">
                  <c:v>0.39399212962962959</c:v>
                </c:pt>
                <c:pt idx="8059">
                  <c:v>0.39399846064814814</c:v>
                </c:pt>
                <c:pt idx="8060">
                  <c:v>0.39400678240740739</c:v>
                </c:pt>
                <c:pt idx="8061">
                  <c:v>0.39401292824074075</c:v>
                </c:pt>
                <c:pt idx="8062">
                  <c:v>0.39401944444444448</c:v>
                </c:pt>
                <c:pt idx="8063">
                  <c:v>0.39402559027777778</c:v>
                </c:pt>
                <c:pt idx="8064">
                  <c:v>0.39403192129629633</c:v>
                </c:pt>
                <c:pt idx="8065">
                  <c:v>0.39403843749999995</c:v>
                </c:pt>
                <c:pt idx="8066">
                  <c:v>0.39404458333333331</c:v>
                </c:pt>
                <c:pt idx="8067">
                  <c:v>0.39405091435185186</c:v>
                </c:pt>
                <c:pt idx="8068">
                  <c:v>0.39405741898148144</c:v>
                </c:pt>
                <c:pt idx="8069">
                  <c:v>0.39406357638888889</c:v>
                </c:pt>
                <c:pt idx="8070">
                  <c:v>0.39407026620370367</c:v>
                </c:pt>
                <c:pt idx="8071">
                  <c:v>0.39407677083333331</c:v>
                </c:pt>
                <c:pt idx="8072">
                  <c:v>0.39408310185185186</c:v>
                </c:pt>
                <c:pt idx="8073">
                  <c:v>0.39409087962962963</c:v>
                </c:pt>
                <c:pt idx="8074">
                  <c:v>0.39409721064814818</c:v>
                </c:pt>
                <c:pt idx="8075">
                  <c:v>0.39410371527777777</c:v>
                </c:pt>
                <c:pt idx="8076">
                  <c:v>0.39410987268518521</c:v>
                </c:pt>
                <c:pt idx="8077">
                  <c:v>0.39411656249999999</c:v>
                </c:pt>
                <c:pt idx="8078">
                  <c:v>0.39412306712962963</c:v>
                </c:pt>
                <c:pt idx="8079">
                  <c:v>0.39412939814814818</c:v>
                </c:pt>
                <c:pt idx="8080">
                  <c:v>0.39413572916666667</c:v>
                </c:pt>
                <c:pt idx="8081">
                  <c:v>0.39414206018518522</c:v>
                </c:pt>
                <c:pt idx="8082">
                  <c:v>0.39414839120370365</c:v>
                </c:pt>
                <c:pt idx="8083">
                  <c:v>0.3941547222222222</c:v>
                </c:pt>
                <c:pt idx="8084">
                  <c:v>0.39416086805555556</c:v>
                </c:pt>
                <c:pt idx="8085">
                  <c:v>0.39416883101851852</c:v>
                </c:pt>
                <c:pt idx="8086">
                  <c:v>0.39417515046296298</c:v>
                </c:pt>
                <c:pt idx="8087">
                  <c:v>0.39418166666666665</c:v>
                </c:pt>
                <c:pt idx="8088">
                  <c:v>0.3941879976851852</c:v>
                </c:pt>
                <c:pt idx="8089">
                  <c:v>0.39419432870370369</c:v>
                </c:pt>
                <c:pt idx="8090">
                  <c:v>0.39420951388888886</c:v>
                </c:pt>
                <c:pt idx="8091">
                  <c:v>0.39421657407407412</c:v>
                </c:pt>
                <c:pt idx="8092">
                  <c:v>0.39422307870370371</c:v>
                </c:pt>
                <c:pt idx="8093">
                  <c:v>0.39422959490740744</c:v>
                </c:pt>
                <c:pt idx="8094">
                  <c:v>0.39423609953703703</c:v>
                </c:pt>
                <c:pt idx="8095">
                  <c:v>0.39424225694444442</c:v>
                </c:pt>
                <c:pt idx="8096">
                  <c:v>0.39424876157407412</c:v>
                </c:pt>
                <c:pt idx="8097">
                  <c:v>0.39425708333333337</c:v>
                </c:pt>
                <c:pt idx="8098">
                  <c:v>0.39426359953703699</c:v>
                </c:pt>
                <c:pt idx="8099">
                  <c:v>0.3942699189814815</c:v>
                </c:pt>
                <c:pt idx="8100">
                  <c:v>0.39427697916666665</c:v>
                </c:pt>
                <c:pt idx="8101">
                  <c:v>0.3942834837962963</c:v>
                </c:pt>
                <c:pt idx="8102">
                  <c:v>0.39429000000000003</c:v>
                </c:pt>
                <c:pt idx="8103">
                  <c:v>0.39429650462962962</c:v>
                </c:pt>
                <c:pt idx="8104">
                  <c:v>0.39430290509259258</c:v>
                </c:pt>
              </c:numCache>
            </c:numRef>
          </c:xVal>
          <c:yVal>
            <c:numRef>
              <c:f>'2015_11_03-08_17_12'!$B$2:$B$8114</c:f>
              <c:numCache>
                <c:formatCode>General</c:formatCode>
                <c:ptCount val="8113"/>
                <c:pt idx="0">
                  <c:v>22.72</c:v>
                </c:pt>
                <c:pt idx="1">
                  <c:v>22.73</c:v>
                </c:pt>
                <c:pt idx="2">
                  <c:v>22.73</c:v>
                </c:pt>
                <c:pt idx="3">
                  <c:v>22.74</c:v>
                </c:pt>
                <c:pt idx="4">
                  <c:v>22.74</c:v>
                </c:pt>
                <c:pt idx="5">
                  <c:v>22.74</c:v>
                </c:pt>
                <c:pt idx="6">
                  <c:v>22.74</c:v>
                </c:pt>
                <c:pt idx="7">
                  <c:v>22.74</c:v>
                </c:pt>
                <c:pt idx="8">
                  <c:v>22.74</c:v>
                </c:pt>
                <c:pt idx="9">
                  <c:v>22.74</c:v>
                </c:pt>
                <c:pt idx="10">
                  <c:v>22.74</c:v>
                </c:pt>
                <c:pt idx="11">
                  <c:v>22.74</c:v>
                </c:pt>
                <c:pt idx="12">
                  <c:v>22.74</c:v>
                </c:pt>
                <c:pt idx="13">
                  <c:v>22.74</c:v>
                </c:pt>
                <c:pt idx="14">
                  <c:v>22.74</c:v>
                </c:pt>
                <c:pt idx="15">
                  <c:v>22.74</c:v>
                </c:pt>
                <c:pt idx="16">
                  <c:v>22.75</c:v>
                </c:pt>
                <c:pt idx="17">
                  <c:v>22.75</c:v>
                </c:pt>
                <c:pt idx="18">
                  <c:v>22.75</c:v>
                </c:pt>
                <c:pt idx="19">
                  <c:v>22.75</c:v>
                </c:pt>
                <c:pt idx="20">
                  <c:v>22.75</c:v>
                </c:pt>
                <c:pt idx="21">
                  <c:v>22.75</c:v>
                </c:pt>
                <c:pt idx="22">
                  <c:v>22.75</c:v>
                </c:pt>
                <c:pt idx="23">
                  <c:v>22.75</c:v>
                </c:pt>
                <c:pt idx="24">
                  <c:v>22.75</c:v>
                </c:pt>
                <c:pt idx="25">
                  <c:v>22.75</c:v>
                </c:pt>
                <c:pt idx="26">
                  <c:v>22.75</c:v>
                </c:pt>
                <c:pt idx="27">
                  <c:v>22.75</c:v>
                </c:pt>
                <c:pt idx="28">
                  <c:v>22.75</c:v>
                </c:pt>
                <c:pt idx="29">
                  <c:v>22.75</c:v>
                </c:pt>
                <c:pt idx="30">
                  <c:v>22.75</c:v>
                </c:pt>
                <c:pt idx="31">
                  <c:v>22.75</c:v>
                </c:pt>
                <c:pt idx="32">
                  <c:v>22.75</c:v>
                </c:pt>
                <c:pt idx="33">
                  <c:v>22.75</c:v>
                </c:pt>
                <c:pt idx="34">
                  <c:v>22.75</c:v>
                </c:pt>
                <c:pt idx="35">
                  <c:v>22.75</c:v>
                </c:pt>
                <c:pt idx="36">
                  <c:v>22.75</c:v>
                </c:pt>
                <c:pt idx="37">
                  <c:v>22.75</c:v>
                </c:pt>
                <c:pt idx="38">
                  <c:v>22.76</c:v>
                </c:pt>
                <c:pt idx="39">
                  <c:v>22.76</c:v>
                </c:pt>
                <c:pt idx="40">
                  <c:v>22.76</c:v>
                </c:pt>
                <c:pt idx="41">
                  <c:v>22.77</c:v>
                </c:pt>
                <c:pt idx="42">
                  <c:v>22.79</c:v>
                </c:pt>
                <c:pt idx="43">
                  <c:v>22.81</c:v>
                </c:pt>
                <c:pt idx="44">
                  <c:v>22.84</c:v>
                </c:pt>
                <c:pt idx="45">
                  <c:v>22.87</c:v>
                </c:pt>
                <c:pt idx="46">
                  <c:v>22.9</c:v>
                </c:pt>
                <c:pt idx="47">
                  <c:v>22.93</c:v>
                </c:pt>
                <c:pt idx="48">
                  <c:v>22.96</c:v>
                </c:pt>
                <c:pt idx="49">
                  <c:v>23.01</c:v>
                </c:pt>
                <c:pt idx="50">
                  <c:v>23.06</c:v>
                </c:pt>
                <c:pt idx="51">
                  <c:v>23.12</c:v>
                </c:pt>
                <c:pt idx="52">
                  <c:v>23.2</c:v>
                </c:pt>
                <c:pt idx="53">
                  <c:v>23.29</c:v>
                </c:pt>
                <c:pt idx="54">
                  <c:v>23.35</c:v>
                </c:pt>
                <c:pt idx="55">
                  <c:v>23.44</c:v>
                </c:pt>
                <c:pt idx="56">
                  <c:v>23.52</c:v>
                </c:pt>
                <c:pt idx="57">
                  <c:v>23.62</c:v>
                </c:pt>
                <c:pt idx="58">
                  <c:v>23.7</c:v>
                </c:pt>
                <c:pt idx="59">
                  <c:v>23.81</c:v>
                </c:pt>
                <c:pt idx="60">
                  <c:v>23.93</c:v>
                </c:pt>
                <c:pt idx="61">
                  <c:v>24.05</c:v>
                </c:pt>
                <c:pt idx="62">
                  <c:v>24.14</c:v>
                </c:pt>
                <c:pt idx="63">
                  <c:v>24.27</c:v>
                </c:pt>
                <c:pt idx="64">
                  <c:v>24.4</c:v>
                </c:pt>
                <c:pt idx="65">
                  <c:v>24.52</c:v>
                </c:pt>
                <c:pt idx="66">
                  <c:v>24.65</c:v>
                </c:pt>
                <c:pt idx="67">
                  <c:v>24.78</c:v>
                </c:pt>
                <c:pt idx="68">
                  <c:v>24.93</c:v>
                </c:pt>
                <c:pt idx="69">
                  <c:v>25.08</c:v>
                </c:pt>
                <c:pt idx="70">
                  <c:v>25.24</c:v>
                </c:pt>
                <c:pt idx="71">
                  <c:v>25.37</c:v>
                </c:pt>
                <c:pt idx="72">
                  <c:v>25.56</c:v>
                </c:pt>
                <c:pt idx="73">
                  <c:v>25.73</c:v>
                </c:pt>
                <c:pt idx="74">
                  <c:v>25.89</c:v>
                </c:pt>
                <c:pt idx="75">
                  <c:v>26.02</c:v>
                </c:pt>
                <c:pt idx="76">
                  <c:v>26.22</c:v>
                </c:pt>
                <c:pt idx="77">
                  <c:v>26.4</c:v>
                </c:pt>
                <c:pt idx="78">
                  <c:v>26.55</c:v>
                </c:pt>
                <c:pt idx="79">
                  <c:v>26.73</c:v>
                </c:pt>
                <c:pt idx="80">
                  <c:v>26.91</c:v>
                </c:pt>
                <c:pt idx="81">
                  <c:v>27.07</c:v>
                </c:pt>
                <c:pt idx="82">
                  <c:v>27.27</c:v>
                </c:pt>
                <c:pt idx="83">
                  <c:v>27.46</c:v>
                </c:pt>
                <c:pt idx="84">
                  <c:v>27.62</c:v>
                </c:pt>
                <c:pt idx="85">
                  <c:v>27.85</c:v>
                </c:pt>
                <c:pt idx="86">
                  <c:v>28.05</c:v>
                </c:pt>
                <c:pt idx="87">
                  <c:v>28.25</c:v>
                </c:pt>
                <c:pt idx="88">
                  <c:v>28.45</c:v>
                </c:pt>
                <c:pt idx="89">
                  <c:v>28.71</c:v>
                </c:pt>
                <c:pt idx="90">
                  <c:v>28.93</c:v>
                </c:pt>
                <c:pt idx="91">
                  <c:v>29.14</c:v>
                </c:pt>
                <c:pt idx="92">
                  <c:v>29.28</c:v>
                </c:pt>
                <c:pt idx="93">
                  <c:v>29.49</c:v>
                </c:pt>
                <c:pt idx="94">
                  <c:v>29.68</c:v>
                </c:pt>
                <c:pt idx="95">
                  <c:v>29.87</c:v>
                </c:pt>
                <c:pt idx="96">
                  <c:v>30.1</c:v>
                </c:pt>
                <c:pt idx="97">
                  <c:v>30.32</c:v>
                </c:pt>
                <c:pt idx="98">
                  <c:v>30.53</c:v>
                </c:pt>
                <c:pt idx="99">
                  <c:v>30.74</c:v>
                </c:pt>
                <c:pt idx="100">
                  <c:v>30.96</c:v>
                </c:pt>
                <c:pt idx="101">
                  <c:v>31.17</c:v>
                </c:pt>
                <c:pt idx="102">
                  <c:v>31.44</c:v>
                </c:pt>
                <c:pt idx="103">
                  <c:v>31.67</c:v>
                </c:pt>
                <c:pt idx="104">
                  <c:v>31.9</c:v>
                </c:pt>
                <c:pt idx="105">
                  <c:v>32.119999999999997</c:v>
                </c:pt>
                <c:pt idx="106">
                  <c:v>32.340000000000003</c:v>
                </c:pt>
                <c:pt idx="107">
                  <c:v>32.56</c:v>
                </c:pt>
                <c:pt idx="108">
                  <c:v>32.770000000000003</c:v>
                </c:pt>
                <c:pt idx="109">
                  <c:v>32.99</c:v>
                </c:pt>
                <c:pt idx="110">
                  <c:v>33.22</c:v>
                </c:pt>
                <c:pt idx="111">
                  <c:v>33.44</c:v>
                </c:pt>
                <c:pt idx="112">
                  <c:v>33.659999999999997</c:v>
                </c:pt>
                <c:pt idx="113">
                  <c:v>33.9</c:v>
                </c:pt>
                <c:pt idx="114">
                  <c:v>34.119999999999997</c:v>
                </c:pt>
                <c:pt idx="115">
                  <c:v>34.33</c:v>
                </c:pt>
                <c:pt idx="116">
                  <c:v>34.549999999999997</c:v>
                </c:pt>
                <c:pt idx="117">
                  <c:v>34.76</c:v>
                </c:pt>
                <c:pt idx="118">
                  <c:v>34.93</c:v>
                </c:pt>
                <c:pt idx="119">
                  <c:v>35.119999999999997</c:v>
                </c:pt>
                <c:pt idx="120">
                  <c:v>35.299999999999997</c:v>
                </c:pt>
                <c:pt idx="121">
                  <c:v>35.43</c:v>
                </c:pt>
                <c:pt idx="122">
                  <c:v>35.6</c:v>
                </c:pt>
                <c:pt idx="123">
                  <c:v>35.78</c:v>
                </c:pt>
                <c:pt idx="124">
                  <c:v>35.950000000000003</c:v>
                </c:pt>
                <c:pt idx="125">
                  <c:v>36.119999999999997</c:v>
                </c:pt>
                <c:pt idx="126">
                  <c:v>36.340000000000003</c:v>
                </c:pt>
                <c:pt idx="127">
                  <c:v>36.49</c:v>
                </c:pt>
                <c:pt idx="128">
                  <c:v>36.65</c:v>
                </c:pt>
                <c:pt idx="129">
                  <c:v>36.79</c:v>
                </c:pt>
                <c:pt idx="130">
                  <c:v>36.93</c:v>
                </c:pt>
                <c:pt idx="131">
                  <c:v>37.07</c:v>
                </c:pt>
                <c:pt idx="132">
                  <c:v>37.22</c:v>
                </c:pt>
                <c:pt idx="133">
                  <c:v>37.369999999999997</c:v>
                </c:pt>
                <c:pt idx="134">
                  <c:v>37.479999999999997</c:v>
                </c:pt>
                <c:pt idx="135">
                  <c:v>37.6</c:v>
                </c:pt>
                <c:pt idx="136">
                  <c:v>37.729999999999997</c:v>
                </c:pt>
                <c:pt idx="137">
                  <c:v>37.83</c:v>
                </c:pt>
                <c:pt idx="138">
                  <c:v>37.909999999999997</c:v>
                </c:pt>
                <c:pt idx="139">
                  <c:v>38.03</c:v>
                </c:pt>
                <c:pt idx="140">
                  <c:v>38.14</c:v>
                </c:pt>
                <c:pt idx="141">
                  <c:v>38.22</c:v>
                </c:pt>
                <c:pt idx="142">
                  <c:v>38.28</c:v>
                </c:pt>
                <c:pt idx="143">
                  <c:v>38.340000000000003</c:v>
                </c:pt>
                <c:pt idx="144">
                  <c:v>38.369999999999997</c:v>
                </c:pt>
                <c:pt idx="145">
                  <c:v>38.43</c:v>
                </c:pt>
                <c:pt idx="146">
                  <c:v>38.479999999999997</c:v>
                </c:pt>
                <c:pt idx="147">
                  <c:v>38.54</c:v>
                </c:pt>
                <c:pt idx="148">
                  <c:v>38.6</c:v>
                </c:pt>
                <c:pt idx="149">
                  <c:v>38.67</c:v>
                </c:pt>
                <c:pt idx="150">
                  <c:v>38.71</c:v>
                </c:pt>
                <c:pt idx="151">
                  <c:v>38.75</c:v>
                </c:pt>
                <c:pt idx="152">
                  <c:v>38.770000000000003</c:v>
                </c:pt>
                <c:pt idx="153">
                  <c:v>38.79</c:v>
                </c:pt>
                <c:pt idx="154">
                  <c:v>38.79</c:v>
                </c:pt>
                <c:pt idx="155">
                  <c:v>38.81</c:v>
                </c:pt>
                <c:pt idx="156">
                  <c:v>38.83</c:v>
                </c:pt>
                <c:pt idx="157">
                  <c:v>38.85</c:v>
                </c:pt>
                <c:pt idx="158">
                  <c:v>38.86</c:v>
                </c:pt>
                <c:pt idx="159">
                  <c:v>38.880000000000003</c:v>
                </c:pt>
                <c:pt idx="160">
                  <c:v>38.880000000000003</c:v>
                </c:pt>
                <c:pt idx="161">
                  <c:v>38.89</c:v>
                </c:pt>
                <c:pt idx="162">
                  <c:v>38.89</c:v>
                </c:pt>
                <c:pt idx="163">
                  <c:v>38.89</c:v>
                </c:pt>
                <c:pt idx="164">
                  <c:v>38.89</c:v>
                </c:pt>
                <c:pt idx="165">
                  <c:v>38.880000000000003</c:v>
                </c:pt>
                <c:pt idx="166">
                  <c:v>38.869999999999997</c:v>
                </c:pt>
                <c:pt idx="167">
                  <c:v>38.86</c:v>
                </c:pt>
                <c:pt idx="168">
                  <c:v>38.840000000000003</c:v>
                </c:pt>
                <c:pt idx="169">
                  <c:v>38.82</c:v>
                </c:pt>
                <c:pt idx="170">
                  <c:v>38.81</c:v>
                </c:pt>
                <c:pt idx="171">
                  <c:v>38.799999999999997</c:v>
                </c:pt>
                <c:pt idx="172">
                  <c:v>38.79</c:v>
                </c:pt>
                <c:pt idx="173">
                  <c:v>38.79</c:v>
                </c:pt>
                <c:pt idx="174">
                  <c:v>38.78</c:v>
                </c:pt>
                <c:pt idx="175">
                  <c:v>38.76</c:v>
                </c:pt>
                <c:pt idx="176">
                  <c:v>38.729999999999997</c:v>
                </c:pt>
                <c:pt idx="177">
                  <c:v>38.700000000000003</c:v>
                </c:pt>
                <c:pt idx="178">
                  <c:v>38.659999999999997</c:v>
                </c:pt>
                <c:pt idx="179">
                  <c:v>38.630000000000003</c:v>
                </c:pt>
                <c:pt idx="180">
                  <c:v>38.590000000000003</c:v>
                </c:pt>
                <c:pt idx="181">
                  <c:v>38.549999999999997</c:v>
                </c:pt>
                <c:pt idx="182">
                  <c:v>38.51</c:v>
                </c:pt>
                <c:pt idx="183">
                  <c:v>38.47</c:v>
                </c:pt>
                <c:pt idx="184">
                  <c:v>38.43</c:v>
                </c:pt>
                <c:pt idx="185">
                  <c:v>38.4</c:v>
                </c:pt>
                <c:pt idx="186">
                  <c:v>38.39</c:v>
                </c:pt>
                <c:pt idx="187">
                  <c:v>38.369999999999997</c:v>
                </c:pt>
                <c:pt idx="188">
                  <c:v>38.369999999999997</c:v>
                </c:pt>
                <c:pt idx="189">
                  <c:v>38.35</c:v>
                </c:pt>
                <c:pt idx="190">
                  <c:v>38.32</c:v>
                </c:pt>
                <c:pt idx="191">
                  <c:v>38.28</c:v>
                </c:pt>
                <c:pt idx="192">
                  <c:v>38.229999999999997</c:v>
                </c:pt>
                <c:pt idx="193">
                  <c:v>38.17</c:v>
                </c:pt>
                <c:pt idx="194">
                  <c:v>38.130000000000003</c:v>
                </c:pt>
                <c:pt idx="195">
                  <c:v>38.090000000000003</c:v>
                </c:pt>
                <c:pt idx="196">
                  <c:v>38.049999999999997</c:v>
                </c:pt>
                <c:pt idx="197">
                  <c:v>38.03</c:v>
                </c:pt>
                <c:pt idx="198">
                  <c:v>37.99</c:v>
                </c:pt>
                <c:pt idx="199">
                  <c:v>37.93</c:v>
                </c:pt>
                <c:pt idx="200">
                  <c:v>37.880000000000003</c:v>
                </c:pt>
                <c:pt idx="201">
                  <c:v>37.83</c:v>
                </c:pt>
                <c:pt idx="202">
                  <c:v>37.770000000000003</c:v>
                </c:pt>
                <c:pt idx="203">
                  <c:v>37.72</c:v>
                </c:pt>
                <c:pt idx="204">
                  <c:v>37.700000000000003</c:v>
                </c:pt>
                <c:pt idx="205">
                  <c:v>37.68</c:v>
                </c:pt>
                <c:pt idx="206">
                  <c:v>37.659999999999997</c:v>
                </c:pt>
                <c:pt idx="207">
                  <c:v>37.64</c:v>
                </c:pt>
                <c:pt idx="208">
                  <c:v>37.6</c:v>
                </c:pt>
                <c:pt idx="209">
                  <c:v>37.56</c:v>
                </c:pt>
                <c:pt idx="210">
                  <c:v>37.51</c:v>
                </c:pt>
                <c:pt idx="211">
                  <c:v>37.44</c:v>
                </c:pt>
                <c:pt idx="212">
                  <c:v>37.4</c:v>
                </c:pt>
                <c:pt idx="213">
                  <c:v>37.35</c:v>
                </c:pt>
                <c:pt idx="214">
                  <c:v>37.29</c:v>
                </c:pt>
                <c:pt idx="215">
                  <c:v>37.25</c:v>
                </c:pt>
                <c:pt idx="216">
                  <c:v>37.22</c:v>
                </c:pt>
                <c:pt idx="217">
                  <c:v>37.19</c:v>
                </c:pt>
                <c:pt idx="218">
                  <c:v>37.17</c:v>
                </c:pt>
                <c:pt idx="219">
                  <c:v>37.130000000000003</c:v>
                </c:pt>
                <c:pt idx="220">
                  <c:v>37.090000000000003</c:v>
                </c:pt>
                <c:pt idx="221">
                  <c:v>37.049999999999997</c:v>
                </c:pt>
                <c:pt idx="222">
                  <c:v>36.979999999999997</c:v>
                </c:pt>
                <c:pt idx="223">
                  <c:v>36.909999999999997</c:v>
                </c:pt>
                <c:pt idx="224">
                  <c:v>36.869999999999997</c:v>
                </c:pt>
                <c:pt idx="225">
                  <c:v>36.83</c:v>
                </c:pt>
                <c:pt idx="226">
                  <c:v>36.799999999999997</c:v>
                </c:pt>
                <c:pt idx="227">
                  <c:v>36.78</c:v>
                </c:pt>
                <c:pt idx="228">
                  <c:v>36.76</c:v>
                </c:pt>
                <c:pt idx="229">
                  <c:v>36.74</c:v>
                </c:pt>
                <c:pt idx="230">
                  <c:v>36.71</c:v>
                </c:pt>
                <c:pt idx="231">
                  <c:v>36.67</c:v>
                </c:pt>
                <c:pt idx="232">
                  <c:v>36.630000000000003</c:v>
                </c:pt>
                <c:pt idx="233">
                  <c:v>36.590000000000003</c:v>
                </c:pt>
                <c:pt idx="234">
                  <c:v>36.549999999999997</c:v>
                </c:pt>
                <c:pt idx="235">
                  <c:v>36.520000000000003</c:v>
                </c:pt>
                <c:pt idx="236">
                  <c:v>36.49</c:v>
                </c:pt>
                <c:pt idx="237">
                  <c:v>36.46</c:v>
                </c:pt>
                <c:pt idx="238">
                  <c:v>36.43</c:v>
                </c:pt>
                <c:pt idx="239">
                  <c:v>36.380000000000003</c:v>
                </c:pt>
                <c:pt idx="240">
                  <c:v>36.32</c:v>
                </c:pt>
                <c:pt idx="241">
                  <c:v>36.28</c:v>
                </c:pt>
                <c:pt idx="242">
                  <c:v>36.22</c:v>
                </c:pt>
                <c:pt idx="243">
                  <c:v>36.17</c:v>
                </c:pt>
                <c:pt idx="244">
                  <c:v>36.130000000000003</c:v>
                </c:pt>
                <c:pt idx="245">
                  <c:v>36.090000000000003</c:v>
                </c:pt>
                <c:pt idx="246">
                  <c:v>36.049999999999997</c:v>
                </c:pt>
                <c:pt idx="247">
                  <c:v>36.03</c:v>
                </c:pt>
                <c:pt idx="248">
                  <c:v>36</c:v>
                </c:pt>
                <c:pt idx="249">
                  <c:v>36</c:v>
                </c:pt>
                <c:pt idx="250">
                  <c:v>35.99</c:v>
                </c:pt>
                <c:pt idx="251">
                  <c:v>35.97</c:v>
                </c:pt>
                <c:pt idx="252">
                  <c:v>35.94</c:v>
                </c:pt>
                <c:pt idx="253">
                  <c:v>35.9</c:v>
                </c:pt>
                <c:pt idx="254">
                  <c:v>35.840000000000003</c:v>
                </c:pt>
                <c:pt idx="255">
                  <c:v>35.799999999999997</c:v>
                </c:pt>
                <c:pt idx="256">
                  <c:v>35.76</c:v>
                </c:pt>
                <c:pt idx="257">
                  <c:v>35.71</c:v>
                </c:pt>
                <c:pt idx="258">
                  <c:v>35.68</c:v>
                </c:pt>
                <c:pt idx="259">
                  <c:v>35.659999999999997</c:v>
                </c:pt>
                <c:pt idx="260">
                  <c:v>35.64</c:v>
                </c:pt>
                <c:pt idx="261">
                  <c:v>35.61</c:v>
                </c:pt>
                <c:pt idx="262">
                  <c:v>35.6</c:v>
                </c:pt>
                <c:pt idx="263">
                  <c:v>35.57</c:v>
                </c:pt>
                <c:pt idx="264">
                  <c:v>35.53</c:v>
                </c:pt>
                <c:pt idx="265">
                  <c:v>35.479999999999997</c:v>
                </c:pt>
                <c:pt idx="266">
                  <c:v>35.44</c:v>
                </c:pt>
                <c:pt idx="267">
                  <c:v>35.369999999999997</c:v>
                </c:pt>
                <c:pt idx="268">
                  <c:v>35.33</c:v>
                </c:pt>
                <c:pt idx="269">
                  <c:v>35.29</c:v>
                </c:pt>
                <c:pt idx="270">
                  <c:v>35.26</c:v>
                </c:pt>
                <c:pt idx="271">
                  <c:v>35.24</c:v>
                </c:pt>
                <c:pt idx="272">
                  <c:v>35.24</c:v>
                </c:pt>
                <c:pt idx="273">
                  <c:v>35.24</c:v>
                </c:pt>
                <c:pt idx="274">
                  <c:v>35.24</c:v>
                </c:pt>
                <c:pt idx="275">
                  <c:v>35.229999999999997</c:v>
                </c:pt>
                <c:pt idx="276">
                  <c:v>35.21</c:v>
                </c:pt>
                <c:pt idx="277">
                  <c:v>35.19</c:v>
                </c:pt>
                <c:pt idx="278">
                  <c:v>35.17</c:v>
                </c:pt>
                <c:pt idx="279">
                  <c:v>35.130000000000003</c:v>
                </c:pt>
                <c:pt idx="280">
                  <c:v>35.1</c:v>
                </c:pt>
                <c:pt idx="281">
                  <c:v>35.07</c:v>
                </c:pt>
                <c:pt idx="282">
                  <c:v>35.04</c:v>
                </c:pt>
                <c:pt idx="283">
                  <c:v>35</c:v>
                </c:pt>
                <c:pt idx="284">
                  <c:v>34.979999999999997</c:v>
                </c:pt>
                <c:pt idx="285">
                  <c:v>34.96</c:v>
                </c:pt>
                <c:pt idx="286">
                  <c:v>34.950000000000003</c:v>
                </c:pt>
                <c:pt idx="287">
                  <c:v>34.94</c:v>
                </c:pt>
                <c:pt idx="288">
                  <c:v>34.92</c:v>
                </c:pt>
                <c:pt idx="289">
                  <c:v>34.9</c:v>
                </c:pt>
                <c:pt idx="290">
                  <c:v>34.89</c:v>
                </c:pt>
                <c:pt idx="291">
                  <c:v>34.85</c:v>
                </c:pt>
                <c:pt idx="292">
                  <c:v>34.82</c:v>
                </c:pt>
                <c:pt idx="293">
                  <c:v>34.78</c:v>
                </c:pt>
                <c:pt idx="294">
                  <c:v>34.74</c:v>
                </c:pt>
                <c:pt idx="295">
                  <c:v>34.71</c:v>
                </c:pt>
                <c:pt idx="296">
                  <c:v>34.69</c:v>
                </c:pt>
                <c:pt idx="297">
                  <c:v>34.67</c:v>
                </c:pt>
                <c:pt idx="298">
                  <c:v>34.65</c:v>
                </c:pt>
                <c:pt idx="299">
                  <c:v>34.630000000000003</c:v>
                </c:pt>
                <c:pt idx="300">
                  <c:v>34.61</c:v>
                </c:pt>
                <c:pt idx="301">
                  <c:v>34.590000000000003</c:v>
                </c:pt>
                <c:pt idx="302">
                  <c:v>34.58</c:v>
                </c:pt>
                <c:pt idx="303">
                  <c:v>34.58</c:v>
                </c:pt>
                <c:pt idx="304">
                  <c:v>34.58</c:v>
                </c:pt>
                <c:pt idx="305">
                  <c:v>34.58</c:v>
                </c:pt>
                <c:pt idx="306">
                  <c:v>34.57</c:v>
                </c:pt>
                <c:pt idx="307">
                  <c:v>34.57</c:v>
                </c:pt>
                <c:pt idx="308">
                  <c:v>34.549999999999997</c:v>
                </c:pt>
                <c:pt idx="309">
                  <c:v>34.53</c:v>
                </c:pt>
                <c:pt idx="310">
                  <c:v>34.51</c:v>
                </c:pt>
                <c:pt idx="311">
                  <c:v>34.479999999999997</c:v>
                </c:pt>
                <c:pt idx="312">
                  <c:v>34.46</c:v>
                </c:pt>
                <c:pt idx="313">
                  <c:v>34.44</c:v>
                </c:pt>
                <c:pt idx="314">
                  <c:v>34.42</c:v>
                </c:pt>
                <c:pt idx="315">
                  <c:v>34.4</c:v>
                </c:pt>
                <c:pt idx="316">
                  <c:v>34.39</c:v>
                </c:pt>
                <c:pt idx="317">
                  <c:v>34.380000000000003</c:v>
                </c:pt>
                <c:pt idx="318">
                  <c:v>34.369999999999997</c:v>
                </c:pt>
                <c:pt idx="319">
                  <c:v>34.35</c:v>
                </c:pt>
                <c:pt idx="320">
                  <c:v>34.32</c:v>
                </c:pt>
                <c:pt idx="321">
                  <c:v>34.28</c:v>
                </c:pt>
                <c:pt idx="322">
                  <c:v>34.25</c:v>
                </c:pt>
                <c:pt idx="323">
                  <c:v>34.22</c:v>
                </c:pt>
                <c:pt idx="324">
                  <c:v>34.21</c:v>
                </c:pt>
                <c:pt idx="325">
                  <c:v>34.19</c:v>
                </c:pt>
                <c:pt idx="326">
                  <c:v>34.18</c:v>
                </c:pt>
                <c:pt idx="327">
                  <c:v>34.159999999999997</c:v>
                </c:pt>
                <c:pt idx="328">
                  <c:v>34.15</c:v>
                </c:pt>
                <c:pt idx="329">
                  <c:v>34.130000000000003</c:v>
                </c:pt>
                <c:pt idx="330">
                  <c:v>34.11</c:v>
                </c:pt>
                <c:pt idx="331">
                  <c:v>34.11</c:v>
                </c:pt>
                <c:pt idx="332">
                  <c:v>34.11</c:v>
                </c:pt>
                <c:pt idx="333">
                  <c:v>34.11</c:v>
                </c:pt>
                <c:pt idx="334">
                  <c:v>34.11</c:v>
                </c:pt>
                <c:pt idx="335">
                  <c:v>34.11</c:v>
                </c:pt>
                <c:pt idx="336">
                  <c:v>34.1</c:v>
                </c:pt>
                <c:pt idx="337">
                  <c:v>34.090000000000003</c:v>
                </c:pt>
                <c:pt idx="338">
                  <c:v>34.07</c:v>
                </c:pt>
                <c:pt idx="339">
                  <c:v>34.049999999999997</c:v>
                </c:pt>
                <c:pt idx="340">
                  <c:v>34.020000000000003</c:v>
                </c:pt>
                <c:pt idx="341">
                  <c:v>33.99</c:v>
                </c:pt>
                <c:pt idx="342">
                  <c:v>33.97</c:v>
                </c:pt>
                <c:pt idx="343">
                  <c:v>33.950000000000003</c:v>
                </c:pt>
                <c:pt idx="344">
                  <c:v>33.93</c:v>
                </c:pt>
                <c:pt idx="345">
                  <c:v>33.93</c:v>
                </c:pt>
                <c:pt idx="346">
                  <c:v>33.92</c:v>
                </c:pt>
                <c:pt idx="347">
                  <c:v>33.909999999999997</c:v>
                </c:pt>
                <c:pt idx="348">
                  <c:v>33.9</c:v>
                </c:pt>
                <c:pt idx="349">
                  <c:v>33.880000000000003</c:v>
                </c:pt>
                <c:pt idx="350">
                  <c:v>33.86</c:v>
                </c:pt>
                <c:pt idx="351">
                  <c:v>33.85</c:v>
                </c:pt>
                <c:pt idx="352">
                  <c:v>33.840000000000003</c:v>
                </c:pt>
                <c:pt idx="353">
                  <c:v>33.83</c:v>
                </c:pt>
                <c:pt idx="354">
                  <c:v>33.83</c:v>
                </c:pt>
                <c:pt idx="355">
                  <c:v>33.83</c:v>
                </c:pt>
                <c:pt idx="356">
                  <c:v>33.83</c:v>
                </c:pt>
                <c:pt idx="357">
                  <c:v>33.82</c:v>
                </c:pt>
                <c:pt idx="358">
                  <c:v>33.82</c:v>
                </c:pt>
                <c:pt idx="359">
                  <c:v>33.799999999999997</c:v>
                </c:pt>
                <c:pt idx="360">
                  <c:v>33.79</c:v>
                </c:pt>
                <c:pt idx="361">
                  <c:v>33.770000000000003</c:v>
                </c:pt>
                <c:pt idx="362">
                  <c:v>33.76</c:v>
                </c:pt>
                <c:pt idx="363">
                  <c:v>33.75</c:v>
                </c:pt>
                <c:pt idx="364">
                  <c:v>33.74</c:v>
                </c:pt>
                <c:pt idx="365">
                  <c:v>33.72</c:v>
                </c:pt>
                <c:pt idx="366">
                  <c:v>33.71</c:v>
                </c:pt>
                <c:pt idx="367">
                  <c:v>33.700000000000003</c:v>
                </c:pt>
                <c:pt idx="368">
                  <c:v>33.68</c:v>
                </c:pt>
                <c:pt idx="369">
                  <c:v>33.659999999999997</c:v>
                </c:pt>
                <c:pt idx="370">
                  <c:v>33.65</c:v>
                </c:pt>
                <c:pt idx="371">
                  <c:v>33.65</c:v>
                </c:pt>
                <c:pt idx="372">
                  <c:v>33.64</c:v>
                </c:pt>
                <c:pt idx="373">
                  <c:v>33.64</c:v>
                </c:pt>
                <c:pt idx="374">
                  <c:v>33.64</c:v>
                </c:pt>
                <c:pt idx="375">
                  <c:v>33.64</c:v>
                </c:pt>
                <c:pt idx="376">
                  <c:v>33.630000000000003</c:v>
                </c:pt>
                <c:pt idx="377">
                  <c:v>33.619999999999997</c:v>
                </c:pt>
                <c:pt idx="378">
                  <c:v>33.61</c:v>
                </c:pt>
                <c:pt idx="379">
                  <c:v>33.58</c:v>
                </c:pt>
                <c:pt idx="380">
                  <c:v>33.56</c:v>
                </c:pt>
                <c:pt idx="381">
                  <c:v>33.54</c:v>
                </c:pt>
                <c:pt idx="382">
                  <c:v>33.520000000000003</c:v>
                </c:pt>
                <c:pt idx="383">
                  <c:v>33.51</c:v>
                </c:pt>
                <c:pt idx="384">
                  <c:v>33.5</c:v>
                </c:pt>
                <c:pt idx="385">
                  <c:v>33.49</c:v>
                </c:pt>
                <c:pt idx="386">
                  <c:v>33.479999999999997</c:v>
                </c:pt>
                <c:pt idx="387">
                  <c:v>33.47</c:v>
                </c:pt>
                <c:pt idx="388">
                  <c:v>33.47</c:v>
                </c:pt>
                <c:pt idx="389">
                  <c:v>33.46</c:v>
                </c:pt>
                <c:pt idx="390">
                  <c:v>33.46</c:v>
                </c:pt>
                <c:pt idx="391">
                  <c:v>33.46</c:v>
                </c:pt>
                <c:pt idx="392">
                  <c:v>33.46</c:v>
                </c:pt>
                <c:pt idx="393">
                  <c:v>33.46</c:v>
                </c:pt>
                <c:pt idx="394">
                  <c:v>33.46</c:v>
                </c:pt>
                <c:pt idx="395">
                  <c:v>33.46</c:v>
                </c:pt>
                <c:pt idx="396">
                  <c:v>33.46</c:v>
                </c:pt>
                <c:pt idx="397">
                  <c:v>33.46</c:v>
                </c:pt>
                <c:pt idx="398">
                  <c:v>33.46</c:v>
                </c:pt>
                <c:pt idx="399">
                  <c:v>33.46</c:v>
                </c:pt>
                <c:pt idx="400">
                  <c:v>33.46</c:v>
                </c:pt>
                <c:pt idx="401">
                  <c:v>33.46</c:v>
                </c:pt>
                <c:pt idx="402">
                  <c:v>33.450000000000003</c:v>
                </c:pt>
                <c:pt idx="403">
                  <c:v>33.450000000000003</c:v>
                </c:pt>
                <c:pt idx="404">
                  <c:v>33.43</c:v>
                </c:pt>
                <c:pt idx="405">
                  <c:v>33.42</c:v>
                </c:pt>
                <c:pt idx="406">
                  <c:v>33.409999999999997</c:v>
                </c:pt>
                <c:pt idx="407">
                  <c:v>33.4</c:v>
                </c:pt>
                <c:pt idx="408">
                  <c:v>33.39</c:v>
                </c:pt>
                <c:pt idx="409">
                  <c:v>33.39</c:v>
                </c:pt>
                <c:pt idx="410">
                  <c:v>33.380000000000003</c:v>
                </c:pt>
                <c:pt idx="411">
                  <c:v>33.380000000000003</c:v>
                </c:pt>
                <c:pt idx="412">
                  <c:v>33.380000000000003</c:v>
                </c:pt>
                <c:pt idx="413">
                  <c:v>33.369999999999997</c:v>
                </c:pt>
                <c:pt idx="414">
                  <c:v>33.369999999999997</c:v>
                </c:pt>
                <c:pt idx="415">
                  <c:v>33.369999999999997</c:v>
                </c:pt>
                <c:pt idx="416">
                  <c:v>33.369999999999997</c:v>
                </c:pt>
                <c:pt idx="417">
                  <c:v>33.369999999999997</c:v>
                </c:pt>
                <c:pt idx="418">
                  <c:v>33.369999999999997</c:v>
                </c:pt>
                <c:pt idx="419">
                  <c:v>33.369999999999997</c:v>
                </c:pt>
                <c:pt idx="420">
                  <c:v>33.36</c:v>
                </c:pt>
                <c:pt idx="421">
                  <c:v>33.36</c:v>
                </c:pt>
                <c:pt idx="422">
                  <c:v>33.36</c:v>
                </c:pt>
                <c:pt idx="423">
                  <c:v>33.35</c:v>
                </c:pt>
                <c:pt idx="424">
                  <c:v>33.35</c:v>
                </c:pt>
                <c:pt idx="425">
                  <c:v>33.35</c:v>
                </c:pt>
                <c:pt idx="426">
                  <c:v>33.340000000000003</c:v>
                </c:pt>
                <c:pt idx="427">
                  <c:v>33.33</c:v>
                </c:pt>
                <c:pt idx="428">
                  <c:v>33.31</c:v>
                </c:pt>
                <c:pt idx="429">
                  <c:v>33.299999999999997</c:v>
                </c:pt>
                <c:pt idx="430">
                  <c:v>33.28</c:v>
                </c:pt>
                <c:pt idx="431">
                  <c:v>33.270000000000003</c:v>
                </c:pt>
                <c:pt idx="432">
                  <c:v>33.26</c:v>
                </c:pt>
                <c:pt idx="433">
                  <c:v>33.25</c:v>
                </c:pt>
                <c:pt idx="434">
                  <c:v>33.24</c:v>
                </c:pt>
                <c:pt idx="435">
                  <c:v>33.229999999999997</c:v>
                </c:pt>
                <c:pt idx="436">
                  <c:v>33.22</c:v>
                </c:pt>
                <c:pt idx="437">
                  <c:v>33.21</c:v>
                </c:pt>
                <c:pt idx="438">
                  <c:v>33.200000000000003</c:v>
                </c:pt>
                <c:pt idx="439">
                  <c:v>33.200000000000003</c:v>
                </c:pt>
                <c:pt idx="440">
                  <c:v>33.19</c:v>
                </c:pt>
                <c:pt idx="441">
                  <c:v>33.19</c:v>
                </c:pt>
                <c:pt idx="442">
                  <c:v>33.19</c:v>
                </c:pt>
                <c:pt idx="443">
                  <c:v>33.19</c:v>
                </c:pt>
                <c:pt idx="444">
                  <c:v>33.19</c:v>
                </c:pt>
                <c:pt idx="445">
                  <c:v>33.19</c:v>
                </c:pt>
                <c:pt idx="446">
                  <c:v>33.19</c:v>
                </c:pt>
                <c:pt idx="447">
                  <c:v>33.19</c:v>
                </c:pt>
                <c:pt idx="448">
                  <c:v>33.18</c:v>
                </c:pt>
                <c:pt idx="449">
                  <c:v>33.17</c:v>
                </c:pt>
                <c:pt idx="450">
                  <c:v>33.159999999999997</c:v>
                </c:pt>
                <c:pt idx="451">
                  <c:v>33.14</c:v>
                </c:pt>
                <c:pt idx="452">
                  <c:v>33.130000000000003</c:v>
                </c:pt>
                <c:pt idx="453">
                  <c:v>33.11</c:v>
                </c:pt>
                <c:pt idx="454">
                  <c:v>33.11</c:v>
                </c:pt>
                <c:pt idx="455">
                  <c:v>33.1</c:v>
                </c:pt>
                <c:pt idx="456">
                  <c:v>33.090000000000003</c:v>
                </c:pt>
                <c:pt idx="457">
                  <c:v>33.07</c:v>
                </c:pt>
                <c:pt idx="458">
                  <c:v>33.06</c:v>
                </c:pt>
                <c:pt idx="459">
                  <c:v>33.04</c:v>
                </c:pt>
                <c:pt idx="460">
                  <c:v>33.03</c:v>
                </c:pt>
                <c:pt idx="461">
                  <c:v>33.020000000000003</c:v>
                </c:pt>
                <c:pt idx="462">
                  <c:v>33.01</c:v>
                </c:pt>
                <c:pt idx="463">
                  <c:v>33.01</c:v>
                </c:pt>
                <c:pt idx="464">
                  <c:v>33.01</c:v>
                </c:pt>
                <c:pt idx="465">
                  <c:v>33</c:v>
                </c:pt>
                <c:pt idx="466">
                  <c:v>33</c:v>
                </c:pt>
                <c:pt idx="467">
                  <c:v>33</c:v>
                </c:pt>
                <c:pt idx="468">
                  <c:v>33</c:v>
                </c:pt>
                <c:pt idx="469">
                  <c:v>33</c:v>
                </c:pt>
                <c:pt idx="470">
                  <c:v>33</c:v>
                </c:pt>
                <c:pt idx="471">
                  <c:v>33</c:v>
                </c:pt>
                <c:pt idx="472">
                  <c:v>33</c:v>
                </c:pt>
                <c:pt idx="473">
                  <c:v>33</c:v>
                </c:pt>
                <c:pt idx="474">
                  <c:v>33</c:v>
                </c:pt>
                <c:pt idx="475">
                  <c:v>33</c:v>
                </c:pt>
                <c:pt idx="476">
                  <c:v>33</c:v>
                </c:pt>
                <c:pt idx="477">
                  <c:v>33</c:v>
                </c:pt>
                <c:pt idx="478">
                  <c:v>33</c:v>
                </c:pt>
                <c:pt idx="479">
                  <c:v>33</c:v>
                </c:pt>
                <c:pt idx="480">
                  <c:v>33</c:v>
                </c:pt>
                <c:pt idx="481">
                  <c:v>33</c:v>
                </c:pt>
                <c:pt idx="482">
                  <c:v>33</c:v>
                </c:pt>
                <c:pt idx="483">
                  <c:v>33</c:v>
                </c:pt>
                <c:pt idx="484">
                  <c:v>33</c:v>
                </c:pt>
                <c:pt idx="485">
                  <c:v>33</c:v>
                </c:pt>
                <c:pt idx="486">
                  <c:v>33</c:v>
                </c:pt>
                <c:pt idx="487">
                  <c:v>33</c:v>
                </c:pt>
                <c:pt idx="488">
                  <c:v>33</c:v>
                </c:pt>
                <c:pt idx="489">
                  <c:v>33</c:v>
                </c:pt>
                <c:pt idx="490">
                  <c:v>33</c:v>
                </c:pt>
                <c:pt idx="491">
                  <c:v>33</c:v>
                </c:pt>
                <c:pt idx="492">
                  <c:v>33</c:v>
                </c:pt>
                <c:pt idx="493">
                  <c:v>33</c:v>
                </c:pt>
                <c:pt idx="494">
                  <c:v>33</c:v>
                </c:pt>
                <c:pt idx="495">
                  <c:v>33</c:v>
                </c:pt>
                <c:pt idx="496">
                  <c:v>33</c:v>
                </c:pt>
                <c:pt idx="497">
                  <c:v>33</c:v>
                </c:pt>
                <c:pt idx="498">
                  <c:v>33</c:v>
                </c:pt>
                <c:pt idx="499">
                  <c:v>33</c:v>
                </c:pt>
                <c:pt idx="500">
                  <c:v>33</c:v>
                </c:pt>
                <c:pt idx="501">
                  <c:v>32.99</c:v>
                </c:pt>
                <c:pt idx="502">
                  <c:v>32.979999999999997</c:v>
                </c:pt>
                <c:pt idx="503">
                  <c:v>32.97</c:v>
                </c:pt>
                <c:pt idx="504">
                  <c:v>32.96</c:v>
                </c:pt>
                <c:pt idx="505">
                  <c:v>32.950000000000003</c:v>
                </c:pt>
                <c:pt idx="506">
                  <c:v>32.94</c:v>
                </c:pt>
                <c:pt idx="507">
                  <c:v>32.94</c:v>
                </c:pt>
                <c:pt idx="508">
                  <c:v>32.93</c:v>
                </c:pt>
                <c:pt idx="509">
                  <c:v>32.92</c:v>
                </c:pt>
                <c:pt idx="510">
                  <c:v>32.92</c:v>
                </c:pt>
                <c:pt idx="511">
                  <c:v>32.909999999999997</c:v>
                </c:pt>
                <c:pt idx="512">
                  <c:v>32.909999999999997</c:v>
                </c:pt>
                <c:pt idx="513">
                  <c:v>32.909999999999997</c:v>
                </c:pt>
                <c:pt idx="514">
                  <c:v>32.909999999999997</c:v>
                </c:pt>
                <c:pt idx="515">
                  <c:v>32.909999999999997</c:v>
                </c:pt>
                <c:pt idx="516">
                  <c:v>32.909999999999997</c:v>
                </c:pt>
                <c:pt idx="517">
                  <c:v>32.909999999999997</c:v>
                </c:pt>
                <c:pt idx="518">
                  <c:v>32.9</c:v>
                </c:pt>
                <c:pt idx="519">
                  <c:v>32.9</c:v>
                </c:pt>
                <c:pt idx="520">
                  <c:v>32.880000000000003</c:v>
                </c:pt>
                <c:pt idx="521">
                  <c:v>32.869999999999997</c:v>
                </c:pt>
                <c:pt idx="522">
                  <c:v>32.85</c:v>
                </c:pt>
                <c:pt idx="523">
                  <c:v>32.83</c:v>
                </c:pt>
                <c:pt idx="524">
                  <c:v>32.81</c:v>
                </c:pt>
                <c:pt idx="525">
                  <c:v>32.799999999999997</c:v>
                </c:pt>
                <c:pt idx="526">
                  <c:v>32.78</c:v>
                </c:pt>
                <c:pt idx="527">
                  <c:v>32.770000000000003</c:v>
                </c:pt>
                <c:pt idx="528">
                  <c:v>32.76</c:v>
                </c:pt>
                <c:pt idx="529">
                  <c:v>32.75</c:v>
                </c:pt>
                <c:pt idx="530">
                  <c:v>32.74</c:v>
                </c:pt>
                <c:pt idx="531">
                  <c:v>32.74</c:v>
                </c:pt>
                <c:pt idx="532">
                  <c:v>32.74</c:v>
                </c:pt>
                <c:pt idx="533">
                  <c:v>32.729999999999997</c:v>
                </c:pt>
                <c:pt idx="534">
                  <c:v>32.729999999999997</c:v>
                </c:pt>
                <c:pt idx="535">
                  <c:v>32.729999999999997</c:v>
                </c:pt>
                <c:pt idx="536">
                  <c:v>32.72</c:v>
                </c:pt>
                <c:pt idx="537">
                  <c:v>32.72</c:v>
                </c:pt>
                <c:pt idx="538">
                  <c:v>32.71</c:v>
                </c:pt>
                <c:pt idx="539">
                  <c:v>32.700000000000003</c:v>
                </c:pt>
                <c:pt idx="540">
                  <c:v>32.700000000000003</c:v>
                </c:pt>
                <c:pt idx="541">
                  <c:v>32.69</c:v>
                </c:pt>
                <c:pt idx="542">
                  <c:v>32.68</c:v>
                </c:pt>
                <c:pt idx="543">
                  <c:v>32.67</c:v>
                </c:pt>
                <c:pt idx="544">
                  <c:v>32.659999999999997</c:v>
                </c:pt>
                <c:pt idx="545">
                  <c:v>32.659999999999997</c:v>
                </c:pt>
                <c:pt idx="546">
                  <c:v>32.65</c:v>
                </c:pt>
                <c:pt idx="547">
                  <c:v>32.65</c:v>
                </c:pt>
                <c:pt idx="548">
                  <c:v>32.65</c:v>
                </c:pt>
                <c:pt idx="549">
                  <c:v>32.64</c:v>
                </c:pt>
                <c:pt idx="550">
                  <c:v>32.64</c:v>
                </c:pt>
                <c:pt idx="551">
                  <c:v>32.64</c:v>
                </c:pt>
                <c:pt idx="552">
                  <c:v>32.64</c:v>
                </c:pt>
                <c:pt idx="553">
                  <c:v>32.64</c:v>
                </c:pt>
                <c:pt idx="554">
                  <c:v>32.64</c:v>
                </c:pt>
                <c:pt idx="555">
                  <c:v>32.64</c:v>
                </c:pt>
                <c:pt idx="556">
                  <c:v>32.64</c:v>
                </c:pt>
                <c:pt idx="557">
                  <c:v>32.64</c:v>
                </c:pt>
                <c:pt idx="558">
                  <c:v>32.64</c:v>
                </c:pt>
                <c:pt idx="559">
                  <c:v>32.64</c:v>
                </c:pt>
                <c:pt idx="560">
                  <c:v>32.64</c:v>
                </c:pt>
                <c:pt idx="561">
                  <c:v>32.64</c:v>
                </c:pt>
                <c:pt idx="562">
                  <c:v>32.64</c:v>
                </c:pt>
                <c:pt idx="563">
                  <c:v>32.64</c:v>
                </c:pt>
                <c:pt idx="564">
                  <c:v>32.64</c:v>
                </c:pt>
                <c:pt idx="565">
                  <c:v>32.64</c:v>
                </c:pt>
                <c:pt idx="566">
                  <c:v>32.64</c:v>
                </c:pt>
                <c:pt idx="567">
                  <c:v>32.64</c:v>
                </c:pt>
                <c:pt idx="568">
                  <c:v>32.64</c:v>
                </c:pt>
                <c:pt idx="569">
                  <c:v>32.64</c:v>
                </c:pt>
                <c:pt idx="570">
                  <c:v>32.64</c:v>
                </c:pt>
                <c:pt idx="571">
                  <c:v>32.64</c:v>
                </c:pt>
                <c:pt idx="572">
                  <c:v>32.64</c:v>
                </c:pt>
                <c:pt idx="573">
                  <c:v>32.64</c:v>
                </c:pt>
                <c:pt idx="574">
                  <c:v>32.64</c:v>
                </c:pt>
                <c:pt idx="575">
                  <c:v>32.64</c:v>
                </c:pt>
                <c:pt idx="576">
                  <c:v>32.64</c:v>
                </c:pt>
                <c:pt idx="577">
                  <c:v>32.64</c:v>
                </c:pt>
                <c:pt idx="578">
                  <c:v>32.64</c:v>
                </c:pt>
                <c:pt idx="579">
                  <c:v>32.64</c:v>
                </c:pt>
                <c:pt idx="580">
                  <c:v>32.64</c:v>
                </c:pt>
                <c:pt idx="581">
                  <c:v>32.64</c:v>
                </c:pt>
                <c:pt idx="582">
                  <c:v>32.64</c:v>
                </c:pt>
                <c:pt idx="583">
                  <c:v>32.64</c:v>
                </c:pt>
                <c:pt idx="584">
                  <c:v>32.630000000000003</c:v>
                </c:pt>
                <c:pt idx="585">
                  <c:v>32.630000000000003</c:v>
                </c:pt>
                <c:pt idx="586">
                  <c:v>32.630000000000003</c:v>
                </c:pt>
                <c:pt idx="587">
                  <c:v>32.630000000000003</c:v>
                </c:pt>
                <c:pt idx="588">
                  <c:v>32.619999999999997</c:v>
                </c:pt>
                <c:pt idx="589">
                  <c:v>32.619999999999997</c:v>
                </c:pt>
                <c:pt idx="590">
                  <c:v>32.619999999999997</c:v>
                </c:pt>
                <c:pt idx="591">
                  <c:v>32.619999999999997</c:v>
                </c:pt>
                <c:pt idx="592">
                  <c:v>32.619999999999997</c:v>
                </c:pt>
                <c:pt idx="593">
                  <c:v>32.61</c:v>
                </c:pt>
                <c:pt idx="594">
                  <c:v>32.61</c:v>
                </c:pt>
                <c:pt idx="595">
                  <c:v>32.61</c:v>
                </c:pt>
                <c:pt idx="596">
                  <c:v>32.6</c:v>
                </c:pt>
                <c:pt idx="597">
                  <c:v>32.6</c:v>
                </c:pt>
                <c:pt idx="598">
                  <c:v>32.590000000000003</c:v>
                </c:pt>
                <c:pt idx="599">
                  <c:v>32.58</c:v>
                </c:pt>
                <c:pt idx="600">
                  <c:v>32.58</c:v>
                </c:pt>
                <c:pt idx="601">
                  <c:v>32.58</c:v>
                </c:pt>
                <c:pt idx="602">
                  <c:v>32.57</c:v>
                </c:pt>
                <c:pt idx="603">
                  <c:v>32.57</c:v>
                </c:pt>
                <c:pt idx="604">
                  <c:v>32.56</c:v>
                </c:pt>
                <c:pt idx="605">
                  <c:v>32.56</c:v>
                </c:pt>
                <c:pt idx="606">
                  <c:v>32.549999999999997</c:v>
                </c:pt>
                <c:pt idx="607">
                  <c:v>32.54</c:v>
                </c:pt>
                <c:pt idx="608">
                  <c:v>32.54</c:v>
                </c:pt>
                <c:pt idx="609">
                  <c:v>32.53</c:v>
                </c:pt>
                <c:pt idx="610">
                  <c:v>32.520000000000003</c:v>
                </c:pt>
                <c:pt idx="611">
                  <c:v>32.520000000000003</c:v>
                </c:pt>
                <c:pt idx="612">
                  <c:v>32.51</c:v>
                </c:pt>
                <c:pt idx="613">
                  <c:v>32.51</c:v>
                </c:pt>
                <c:pt idx="614">
                  <c:v>32.51</c:v>
                </c:pt>
                <c:pt idx="615">
                  <c:v>32.5</c:v>
                </c:pt>
                <c:pt idx="616">
                  <c:v>32.5</c:v>
                </c:pt>
                <c:pt idx="617">
                  <c:v>32.49</c:v>
                </c:pt>
                <c:pt idx="618">
                  <c:v>32.49</c:v>
                </c:pt>
                <c:pt idx="619">
                  <c:v>32.479999999999997</c:v>
                </c:pt>
                <c:pt idx="620">
                  <c:v>32.47</c:v>
                </c:pt>
                <c:pt idx="621">
                  <c:v>32.46</c:v>
                </c:pt>
                <c:pt idx="622">
                  <c:v>32.46</c:v>
                </c:pt>
                <c:pt idx="623">
                  <c:v>32.46</c:v>
                </c:pt>
                <c:pt idx="624">
                  <c:v>32.46</c:v>
                </c:pt>
                <c:pt idx="625">
                  <c:v>32.46</c:v>
                </c:pt>
                <c:pt idx="626">
                  <c:v>32.46</c:v>
                </c:pt>
                <c:pt idx="627">
                  <c:v>32.46</c:v>
                </c:pt>
                <c:pt idx="628">
                  <c:v>32.46</c:v>
                </c:pt>
                <c:pt idx="629">
                  <c:v>32.46</c:v>
                </c:pt>
                <c:pt idx="630">
                  <c:v>32.46</c:v>
                </c:pt>
                <c:pt idx="631">
                  <c:v>32.46</c:v>
                </c:pt>
                <c:pt idx="632">
                  <c:v>32.46</c:v>
                </c:pt>
                <c:pt idx="633">
                  <c:v>32.46</c:v>
                </c:pt>
                <c:pt idx="634">
                  <c:v>32.46</c:v>
                </c:pt>
                <c:pt idx="635">
                  <c:v>32.46</c:v>
                </c:pt>
                <c:pt idx="636">
                  <c:v>32.46</c:v>
                </c:pt>
                <c:pt idx="637">
                  <c:v>32.46</c:v>
                </c:pt>
                <c:pt idx="638">
                  <c:v>32.46</c:v>
                </c:pt>
                <c:pt idx="639">
                  <c:v>32.46</c:v>
                </c:pt>
                <c:pt idx="640">
                  <c:v>32.46</c:v>
                </c:pt>
                <c:pt idx="641">
                  <c:v>32.46</c:v>
                </c:pt>
                <c:pt idx="642">
                  <c:v>32.46</c:v>
                </c:pt>
                <c:pt idx="643">
                  <c:v>32.46</c:v>
                </c:pt>
                <c:pt idx="644">
                  <c:v>32.46</c:v>
                </c:pt>
                <c:pt idx="645">
                  <c:v>32.46</c:v>
                </c:pt>
                <c:pt idx="646">
                  <c:v>32.46</c:v>
                </c:pt>
                <c:pt idx="647">
                  <c:v>32.46</c:v>
                </c:pt>
                <c:pt idx="648">
                  <c:v>32.46</c:v>
                </c:pt>
                <c:pt idx="649">
                  <c:v>32.46</c:v>
                </c:pt>
                <c:pt idx="650">
                  <c:v>32.46</c:v>
                </c:pt>
                <c:pt idx="651">
                  <c:v>32.46</c:v>
                </c:pt>
                <c:pt idx="652">
                  <c:v>32.46</c:v>
                </c:pt>
                <c:pt idx="653">
                  <c:v>32.46</c:v>
                </c:pt>
                <c:pt idx="654">
                  <c:v>32.46</c:v>
                </c:pt>
                <c:pt idx="655">
                  <c:v>32.46</c:v>
                </c:pt>
                <c:pt idx="656">
                  <c:v>32.46</c:v>
                </c:pt>
                <c:pt idx="657">
                  <c:v>32.46</c:v>
                </c:pt>
                <c:pt idx="658">
                  <c:v>32.46</c:v>
                </c:pt>
                <c:pt idx="659">
                  <c:v>32.46</c:v>
                </c:pt>
                <c:pt idx="660">
                  <c:v>32.46</c:v>
                </c:pt>
                <c:pt idx="661">
                  <c:v>32.46</c:v>
                </c:pt>
                <c:pt idx="662">
                  <c:v>32.46</c:v>
                </c:pt>
                <c:pt idx="663">
                  <c:v>32.46</c:v>
                </c:pt>
                <c:pt idx="664">
                  <c:v>32.46</c:v>
                </c:pt>
                <c:pt idx="665">
                  <c:v>32.450000000000003</c:v>
                </c:pt>
                <c:pt idx="666">
                  <c:v>32.450000000000003</c:v>
                </c:pt>
                <c:pt idx="667">
                  <c:v>32.450000000000003</c:v>
                </c:pt>
                <c:pt idx="668">
                  <c:v>32.450000000000003</c:v>
                </c:pt>
                <c:pt idx="669">
                  <c:v>32.450000000000003</c:v>
                </c:pt>
                <c:pt idx="670">
                  <c:v>32.450000000000003</c:v>
                </c:pt>
                <c:pt idx="671">
                  <c:v>32.450000000000003</c:v>
                </c:pt>
                <c:pt idx="672">
                  <c:v>32.450000000000003</c:v>
                </c:pt>
                <c:pt idx="673">
                  <c:v>32.450000000000003</c:v>
                </c:pt>
                <c:pt idx="674">
                  <c:v>32.450000000000003</c:v>
                </c:pt>
                <c:pt idx="675">
                  <c:v>32.44</c:v>
                </c:pt>
                <c:pt idx="676">
                  <c:v>32.44</c:v>
                </c:pt>
                <c:pt idx="677">
                  <c:v>32.44</c:v>
                </c:pt>
                <c:pt idx="678">
                  <c:v>32.44</c:v>
                </c:pt>
                <c:pt idx="679">
                  <c:v>32.43</c:v>
                </c:pt>
                <c:pt idx="680">
                  <c:v>32.42</c:v>
                </c:pt>
                <c:pt idx="681">
                  <c:v>32.42</c:v>
                </c:pt>
                <c:pt idx="682">
                  <c:v>32.409999999999997</c:v>
                </c:pt>
                <c:pt idx="683">
                  <c:v>32.4</c:v>
                </c:pt>
                <c:pt idx="684">
                  <c:v>32.4</c:v>
                </c:pt>
                <c:pt idx="685">
                  <c:v>32.4</c:v>
                </c:pt>
                <c:pt idx="686">
                  <c:v>32.39</c:v>
                </c:pt>
                <c:pt idx="687">
                  <c:v>32.39</c:v>
                </c:pt>
                <c:pt idx="688">
                  <c:v>32.39</c:v>
                </c:pt>
                <c:pt idx="689">
                  <c:v>32.380000000000003</c:v>
                </c:pt>
                <c:pt idx="690">
                  <c:v>32.380000000000003</c:v>
                </c:pt>
                <c:pt idx="691">
                  <c:v>32.369999999999997</c:v>
                </c:pt>
                <c:pt idx="692">
                  <c:v>32.369999999999997</c:v>
                </c:pt>
                <c:pt idx="693">
                  <c:v>32.369999999999997</c:v>
                </c:pt>
                <c:pt idx="694">
                  <c:v>32.369999999999997</c:v>
                </c:pt>
                <c:pt idx="695">
                  <c:v>32.369999999999997</c:v>
                </c:pt>
                <c:pt idx="696">
                  <c:v>32.369999999999997</c:v>
                </c:pt>
                <c:pt idx="697">
                  <c:v>32.369999999999997</c:v>
                </c:pt>
                <c:pt idx="698">
                  <c:v>32.369999999999997</c:v>
                </c:pt>
                <c:pt idx="699">
                  <c:v>32.369999999999997</c:v>
                </c:pt>
                <c:pt idx="700">
                  <c:v>32.369999999999997</c:v>
                </c:pt>
                <c:pt idx="701">
                  <c:v>32.369999999999997</c:v>
                </c:pt>
                <c:pt idx="702">
                  <c:v>32.369999999999997</c:v>
                </c:pt>
                <c:pt idx="703">
                  <c:v>32.369999999999997</c:v>
                </c:pt>
                <c:pt idx="704">
                  <c:v>32.369999999999997</c:v>
                </c:pt>
                <c:pt idx="705">
                  <c:v>32.369999999999997</c:v>
                </c:pt>
                <c:pt idx="706">
                  <c:v>32.369999999999997</c:v>
                </c:pt>
                <c:pt idx="707">
                  <c:v>32.369999999999997</c:v>
                </c:pt>
                <c:pt idx="708">
                  <c:v>32.369999999999997</c:v>
                </c:pt>
                <c:pt idx="709">
                  <c:v>32.369999999999997</c:v>
                </c:pt>
                <c:pt idx="710">
                  <c:v>32.369999999999997</c:v>
                </c:pt>
                <c:pt idx="711">
                  <c:v>32.369999999999997</c:v>
                </c:pt>
                <c:pt idx="712">
                  <c:v>32.369999999999997</c:v>
                </c:pt>
                <c:pt idx="713">
                  <c:v>32.369999999999997</c:v>
                </c:pt>
                <c:pt idx="714">
                  <c:v>32.369999999999997</c:v>
                </c:pt>
                <c:pt idx="715">
                  <c:v>32.369999999999997</c:v>
                </c:pt>
                <c:pt idx="716">
                  <c:v>32.369999999999997</c:v>
                </c:pt>
                <c:pt idx="717">
                  <c:v>32.369999999999997</c:v>
                </c:pt>
                <c:pt idx="718">
                  <c:v>32.369999999999997</c:v>
                </c:pt>
                <c:pt idx="719">
                  <c:v>32.369999999999997</c:v>
                </c:pt>
                <c:pt idx="720">
                  <c:v>32.369999999999997</c:v>
                </c:pt>
                <c:pt idx="721">
                  <c:v>32.369999999999997</c:v>
                </c:pt>
                <c:pt idx="722">
                  <c:v>32.369999999999997</c:v>
                </c:pt>
                <c:pt idx="723">
                  <c:v>32.369999999999997</c:v>
                </c:pt>
                <c:pt idx="724">
                  <c:v>32.369999999999997</c:v>
                </c:pt>
                <c:pt idx="725">
                  <c:v>32.369999999999997</c:v>
                </c:pt>
                <c:pt idx="726">
                  <c:v>32.369999999999997</c:v>
                </c:pt>
                <c:pt idx="727">
                  <c:v>32.369999999999997</c:v>
                </c:pt>
                <c:pt idx="728">
                  <c:v>32.369999999999997</c:v>
                </c:pt>
                <c:pt idx="729">
                  <c:v>32.369999999999997</c:v>
                </c:pt>
                <c:pt idx="730">
                  <c:v>32.369999999999997</c:v>
                </c:pt>
                <c:pt idx="731">
                  <c:v>32.369999999999997</c:v>
                </c:pt>
                <c:pt idx="732">
                  <c:v>32.369999999999997</c:v>
                </c:pt>
                <c:pt idx="733">
                  <c:v>32.369999999999997</c:v>
                </c:pt>
                <c:pt idx="734">
                  <c:v>32.369999999999997</c:v>
                </c:pt>
                <c:pt idx="735">
                  <c:v>32.369999999999997</c:v>
                </c:pt>
                <c:pt idx="736">
                  <c:v>32.369999999999997</c:v>
                </c:pt>
                <c:pt idx="737">
                  <c:v>32.369999999999997</c:v>
                </c:pt>
                <c:pt idx="738">
                  <c:v>32.369999999999997</c:v>
                </c:pt>
                <c:pt idx="739">
                  <c:v>32.369999999999997</c:v>
                </c:pt>
                <c:pt idx="740">
                  <c:v>32.369999999999997</c:v>
                </c:pt>
                <c:pt idx="741">
                  <c:v>32.369999999999997</c:v>
                </c:pt>
                <c:pt idx="742">
                  <c:v>32.369999999999997</c:v>
                </c:pt>
                <c:pt idx="743">
                  <c:v>32.369999999999997</c:v>
                </c:pt>
                <c:pt idx="744">
                  <c:v>32.369999999999997</c:v>
                </c:pt>
                <c:pt idx="745">
                  <c:v>32.369999999999997</c:v>
                </c:pt>
                <c:pt idx="746">
                  <c:v>32.369999999999997</c:v>
                </c:pt>
                <c:pt idx="747">
                  <c:v>32.369999999999997</c:v>
                </c:pt>
                <c:pt idx="748">
                  <c:v>32.369999999999997</c:v>
                </c:pt>
                <c:pt idx="749">
                  <c:v>32.369999999999997</c:v>
                </c:pt>
                <c:pt idx="750">
                  <c:v>32.369999999999997</c:v>
                </c:pt>
                <c:pt idx="751">
                  <c:v>32.369999999999997</c:v>
                </c:pt>
                <c:pt idx="752">
                  <c:v>32.369999999999997</c:v>
                </c:pt>
                <c:pt idx="753">
                  <c:v>32.369999999999997</c:v>
                </c:pt>
                <c:pt idx="754">
                  <c:v>32.369999999999997</c:v>
                </c:pt>
                <c:pt idx="755">
                  <c:v>32.369999999999997</c:v>
                </c:pt>
                <c:pt idx="756">
                  <c:v>32.369999999999997</c:v>
                </c:pt>
                <c:pt idx="757">
                  <c:v>32.369999999999997</c:v>
                </c:pt>
                <c:pt idx="758">
                  <c:v>32.369999999999997</c:v>
                </c:pt>
                <c:pt idx="759">
                  <c:v>32.369999999999997</c:v>
                </c:pt>
                <c:pt idx="760">
                  <c:v>32.369999999999997</c:v>
                </c:pt>
                <c:pt idx="761">
                  <c:v>32.369999999999997</c:v>
                </c:pt>
                <c:pt idx="762">
                  <c:v>32.369999999999997</c:v>
                </c:pt>
                <c:pt idx="763">
                  <c:v>32.369999999999997</c:v>
                </c:pt>
                <c:pt idx="764">
                  <c:v>32.369999999999997</c:v>
                </c:pt>
                <c:pt idx="765">
                  <c:v>32.369999999999997</c:v>
                </c:pt>
                <c:pt idx="766">
                  <c:v>32.369999999999997</c:v>
                </c:pt>
                <c:pt idx="767">
                  <c:v>32.369999999999997</c:v>
                </c:pt>
                <c:pt idx="768">
                  <c:v>32.369999999999997</c:v>
                </c:pt>
                <c:pt idx="769">
                  <c:v>32.369999999999997</c:v>
                </c:pt>
                <c:pt idx="770">
                  <c:v>32.369999999999997</c:v>
                </c:pt>
                <c:pt idx="771">
                  <c:v>32.369999999999997</c:v>
                </c:pt>
                <c:pt idx="772">
                  <c:v>32.369999999999997</c:v>
                </c:pt>
                <c:pt idx="773">
                  <c:v>32.369999999999997</c:v>
                </c:pt>
                <c:pt idx="774">
                  <c:v>32.369999999999997</c:v>
                </c:pt>
                <c:pt idx="775">
                  <c:v>32.369999999999997</c:v>
                </c:pt>
                <c:pt idx="776">
                  <c:v>32.369999999999997</c:v>
                </c:pt>
                <c:pt idx="777">
                  <c:v>32.369999999999997</c:v>
                </c:pt>
                <c:pt idx="778">
                  <c:v>32.369999999999997</c:v>
                </c:pt>
                <c:pt idx="779">
                  <c:v>32.36</c:v>
                </c:pt>
                <c:pt idx="780">
                  <c:v>32.36</c:v>
                </c:pt>
                <c:pt idx="781">
                  <c:v>32.35</c:v>
                </c:pt>
                <c:pt idx="782">
                  <c:v>32.35</c:v>
                </c:pt>
                <c:pt idx="783">
                  <c:v>32.340000000000003</c:v>
                </c:pt>
                <c:pt idx="784">
                  <c:v>32.340000000000003</c:v>
                </c:pt>
                <c:pt idx="785">
                  <c:v>32.33</c:v>
                </c:pt>
                <c:pt idx="786">
                  <c:v>32.33</c:v>
                </c:pt>
                <c:pt idx="787">
                  <c:v>32.32</c:v>
                </c:pt>
                <c:pt idx="788">
                  <c:v>32.32</c:v>
                </c:pt>
                <c:pt idx="789">
                  <c:v>32.31</c:v>
                </c:pt>
                <c:pt idx="790">
                  <c:v>32.31</c:v>
                </c:pt>
                <c:pt idx="791">
                  <c:v>32.299999999999997</c:v>
                </c:pt>
                <c:pt idx="792">
                  <c:v>32.299999999999997</c:v>
                </c:pt>
                <c:pt idx="793">
                  <c:v>32.29</c:v>
                </c:pt>
                <c:pt idx="794">
                  <c:v>32.29</c:v>
                </c:pt>
                <c:pt idx="795">
                  <c:v>32.29</c:v>
                </c:pt>
                <c:pt idx="796">
                  <c:v>32.28</c:v>
                </c:pt>
                <c:pt idx="797">
                  <c:v>32.28</c:v>
                </c:pt>
                <c:pt idx="798">
                  <c:v>32.28</c:v>
                </c:pt>
                <c:pt idx="799">
                  <c:v>32.28</c:v>
                </c:pt>
                <c:pt idx="800">
                  <c:v>32.28</c:v>
                </c:pt>
                <c:pt idx="801">
                  <c:v>32.28</c:v>
                </c:pt>
                <c:pt idx="802">
                  <c:v>32.28</c:v>
                </c:pt>
                <c:pt idx="803">
                  <c:v>32.28</c:v>
                </c:pt>
                <c:pt idx="804">
                  <c:v>32.28</c:v>
                </c:pt>
                <c:pt idx="805">
                  <c:v>32.28</c:v>
                </c:pt>
                <c:pt idx="806">
                  <c:v>32.270000000000003</c:v>
                </c:pt>
                <c:pt idx="807">
                  <c:v>32.270000000000003</c:v>
                </c:pt>
                <c:pt idx="808">
                  <c:v>32.270000000000003</c:v>
                </c:pt>
                <c:pt idx="809">
                  <c:v>32.270000000000003</c:v>
                </c:pt>
                <c:pt idx="810">
                  <c:v>32.270000000000003</c:v>
                </c:pt>
                <c:pt idx="811">
                  <c:v>32.26</c:v>
                </c:pt>
                <c:pt idx="812">
                  <c:v>32.270000000000003</c:v>
                </c:pt>
                <c:pt idx="813">
                  <c:v>32.270000000000003</c:v>
                </c:pt>
                <c:pt idx="814">
                  <c:v>32.270000000000003</c:v>
                </c:pt>
                <c:pt idx="815">
                  <c:v>32.270000000000003</c:v>
                </c:pt>
                <c:pt idx="816">
                  <c:v>32.26</c:v>
                </c:pt>
                <c:pt idx="817">
                  <c:v>32.26</c:v>
                </c:pt>
                <c:pt idx="818">
                  <c:v>32.25</c:v>
                </c:pt>
                <c:pt idx="819">
                  <c:v>32.24</c:v>
                </c:pt>
                <c:pt idx="820">
                  <c:v>32.24</c:v>
                </c:pt>
                <c:pt idx="821">
                  <c:v>32.229999999999997</c:v>
                </c:pt>
                <c:pt idx="822">
                  <c:v>32.229999999999997</c:v>
                </c:pt>
                <c:pt idx="823">
                  <c:v>32.229999999999997</c:v>
                </c:pt>
                <c:pt idx="824">
                  <c:v>32.229999999999997</c:v>
                </c:pt>
                <c:pt idx="825">
                  <c:v>32.229999999999997</c:v>
                </c:pt>
                <c:pt idx="826">
                  <c:v>32.229999999999997</c:v>
                </c:pt>
                <c:pt idx="827">
                  <c:v>32.229999999999997</c:v>
                </c:pt>
                <c:pt idx="828">
                  <c:v>32.229999999999997</c:v>
                </c:pt>
                <c:pt idx="829">
                  <c:v>32.229999999999997</c:v>
                </c:pt>
                <c:pt idx="830">
                  <c:v>32.24</c:v>
                </c:pt>
                <c:pt idx="831">
                  <c:v>32.24</c:v>
                </c:pt>
                <c:pt idx="832">
                  <c:v>32.24</c:v>
                </c:pt>
                <c:pt idx="833">
                  <c:v>32.24</c:v>
                </c:pt>
                <c:pt idx="834">
                  <c:v>32.24</c:v>
                </c:pt>
                <c:pt idx="835">
                  <c:v>32.25</c:v>
                </c:pt>
                <c:pt idx="836">
                  <c:v>32.25</c:v>
                </c:pt>
                <c:pt idx="837">
                  <c:v>32.26</c:v>
                </c:pt>
                <c:pt idx="838">
                  <c:v>32.26</c:v>
                </c:pt>
                <c:pt idx="839">
                  <c:v>32.270000000000003</c:v>
                </c:pt>
                <c:pt idx="840">
                  <c:v>32.270000000000003</c:v>
                </c:pt>
                <c:pt idx="841">
                  <c:v>32.270000000000003</c:v>
                </c:pt>
                <c:pt idx="842">
                  <c:v>32.270000000000003</c:v>
                </c:pt>
                <c:pt idx="843">
                  <c:v>32.270000000000003</c:v>
                </c:pt>
                <c:pt idx="844">
                  <c:v>32.28</c:v>
                </c:pt>
                <c:pt idx="845">
                  <c:v>32.28</c:v>
                </c:pt>
                <c:pt idx="846">
                  <c:v>32.28</c:v>
                </c:pt>
                <c:pt idx="847">
                  <c:v>32.28</c:v>
                </c:pt>
                <c:pt idx="848">
                  <c:v>32.28</c:v>
                </c:pt>
                <c:pt idx="849">
                  <c:v>32.28</c:v>
                </c:pt>
                <c:pt idx="850">
                  <c:v>32.28</c:v>
                </c:pt>
                <c:pt idx="851">
                  <c:v>32.28</c:v>
                </c:pt>
                <c:pt idx="852">
                  <c:v>32.28</c:v>
                </c:pt>
                <c:pt idx="853">
                  <c:v>32.28</c:v>
                </c:pt>
                <c:pt idx="854">
                  <c:v>32.29</c:v>
                </c:pt>
                <c:pt idx="855">
                  <c:v>32.29</c:v>
                </c:pt>
                <c:pt idx="856">
                  <c:v>32.299999999999997</c:v>
                </c:pt>
                <c:pt idx="857">
                  <c:v>32.299999999999997</c:v>
                </c:pt>
                <c:pt idx="858">
                  <c:v>32.31</c:v>
                </c:pt>
                <c:pt idx="859">
                  <c:v>32.31</c:v>
                </c:pt>
                <c:pt idx="860">
                  <c:v>32.32</c:v>
                </c:pt>
                <c:pt idx="861">
                  <c:v>32.32</c:v>
                </c:pt>
                <c:pt idx="862">
                  <c:v>32.33</c:v>
                </c:pt>
                <c:pt idx="863">
                  <c:v>32.33</c:v>
                </c:pt>
                <c:pt idx="864">
                  <c:v>32.340000000000003</c:v>
                </c:pt>
                <c:pt idx="865">
                  <c:v>32.340000000000003</c:v>
                </c:pt>
                <c:pt idx="866">
                  <c:v>32.35</c:v>
                </c:pt>
                <c:pt idx="867">
                  <c:v>32.35</c:v>
                </c:pt>
                <c:pt idx="868">
                  <c:v>32.36</c:v>
                </c:pt>
                <c:pt idx="869">
                  <c:v>32.369999999999997</c:v>
                </c:pt>
                <c:pt idx="870">
                  <c:v>32.369999999999997</c:v>
                </c:pt>
                <c:pt idx="871">
                  <c:v>32.369999999999997</c:v>
                </c:pt>
                <c:pt idx="872">
                  <c:v>32.369999999999997</c:v>
                </c:pt>
                <c:pt idx="873">
                  <c:v>32.369999999999997</c:v>
                </c:pt>
                <c:pt idx="874">
                  <c:v>32.369999999999997</c:v>
                </c:pt>
                <c:pt idx="875">
                  <c:v>32.369999999999997</c:v>
                </c:pt>
                <c:pt idx="876">
                  <c:v>32.369999999999997</c:v>
                </c:pt>
                <c:pt idx="877">
                  <c:v>32.369999999999997</c:v>
                </c:pt>
                <c:pt idx="878">
                  <c:v>32.369999999999997</c:v>
                </c:pt>
                <c:pt idx="879">
                  <c:v>32.369999999999997</c:v>
                </c:pt>
                <c:pt idx="880">
                  <c:v>32.369999999999997</c:v>
                </c:pt>
                <c:pt idx="881">
                  <c:v>32.369999999999997</c:v>
                </c:pt>
                <c:pt idx="882">
                  <c:v>32.369999999999997</c:v>
                </c:pt>
                <c:pt idx="883">
                  <c:v>32.369999999999997</c:v>
                </c:pt>
                <c:pt idx="884">
                  <c:v>32.369999999999997</c:v>
                </c:pt>
                <c:pt idx="885">
                  <c:v>32.369999999999997</c:v>
                </c:pt>
                <c:pt idx="886">
                  <c:v>32.369999999999997</c:v>
                </c:pt>
                <c:pt idx="887">
                  <c:v>32.369999999999997</c:v>
                </c:pt>
                <c:pt idx="888">
                  <c:v>32.369999999999997</c:v>
                </c:pt>
                <c:pt idx="889">
                  <c:v>32.369999999999997</c:v>
                </c:pt>
                <c:pt idx="890">
                  <c:v>32.369999999999997</c:v>
                </c:pt>
                <c:pt idx="891">
                  <c:v>32.369999999999997</c:v>
                </c:pt>
                <c:pt idx="892">
                  <c:v>32.369999999999997</c:v>
                </c:pt>
                <c:pt idx="893">
                  <c:v>32.369999999999997</c:v>
                </c:pt>
                <c:pt idx="894">
                  <c:v>32.369999999999997</c:v>
                </c:pt>
                <c:pt idx="895">
                  <c:v>32.369999999999997</c:v>
                </c:pt>
                <c:pt idx="896">
                  <c:v>32.369999999999997</c:v>
                </c:pt>
                <c:pt idx="897">
                  <c:v>32.369999999999997</c:v>
                </c:pt>
                <c:pt idx="898">
                  <c:v>32.369999999999997</c:v>
                </c:pt>
                <c:pt idx="899">
                  <c:v>32.369999999999997</c:v>
                </c:pt>
                <c:pt idx="900">
                  <c:v>32.369999999999997</c:v>
                </c:pt>
                <c:pt idx="901">
                  <c:v>32.369999999999997</c:v>
                </c:pt>
                <c:pt idx="902">
                  <c:v>32.369999999999997</c:v>
                </c:pt>
                <c:pt idx="903">
                  <c:v>32.369999999999997</c:v>
                </c:pt>
                <c:pt idx="904">
                  <c:v>32.369999999999997</c:v>
                </c:pt>
                <c:pt idx="905">
                  <c:v>32.369999999999997</c:v>
                </c:pt>
                <c:pt idx="906">
                  <c:v>32.369999999999997</c:v>
                </c:pt>
                <c:pt idx="907">
                  <c:v>32.369999999999997</c:v>
                </c:pt>
                <c:pt idx="908">
                  <c:v>32.369999999999997</c:v>
                </c:pt>
                <c:pt idx="909">
                  <c:v>32.369999999999997</c:v>
                </c:pt>
                <c:pt idx="910">
                  <c:v>32.369999999999997</c:v>
                </c:pt>
                <c:pt idx="911">
                  <c:v>32.369999999999997</c:v>
                </c:pt>
                <c:pt idx="912">
                  <c:v>32.369999999999997</c:v>
                </c:pt>
                <c:pt idx="913">
                  <c:v>32.36</c:v>
                </c:pt>
                <c:pt idx="914">
                  <c:v>32.36</c:v>
                </c:pt>
                <c:pt idx="915">
                  <c:v>32.35</c:v>
                </c:pt>
                <c:pt idx="916">
                  <c:v>32.340000000000003</c:v>
                </c:pt>
                <c:pt idx="917">
                  <c:v>32.340000000000003</c:v>
                </c:pt>
                <c:pt idx="918">
                  <c:v>32.340000000000003</c:v>
                </c:pt>
                <c:pt idx="919">
                  <c:v>32.33</c:v>
                </c:pt>
                <c:pt idx="920">
                  <c:v>32.33</c:v>
                </c:pt>
                <c:pt idx="921">
                  <c:v>32.32</c:v>
                </c:pt>
                <c:pt idx="922">
                  <c:v>32.31</c:v>
                </c:pt>
                <c:pt idx="923">
                  <c:v>32.299999999999997</c:v>
                </c:pt>
                <c:pt idx="924">
                  <c:v>32.299999999999997</c:v>
                </c:pt>
                <c:pt idx="925">
                  <c:v>32.29</c:v>
                </c:pt>
                <c:pt idx="926">
                  <c:v>32.29</c:v>
                </c:pt>
                <c:pt idx="927">
                  <c:v>32.29</c:v>
                </c:pt>
                <c:pt idx="928">
                  <c:v>32.28</c:v>
                </c:pt>
                <c:pt idx="929">
                  <c:v>32.28</c:v>
                </c:pt>
                <c:pt idx="930">
                  <c:v>32.28</c:v>
                </c:pt>
                <c:pt idx="931">
                  <c:v>32.28</c:v>
                </c:pt>
                <c:pt idx="932">
                  <c:v>32.28</c:v>
                </c:pt>
                <c:pt idx="933">
                  <c:v>32.28</c:v>
                </c:pt>
                <c:pt idx="934">
                  <c:v>32.28</c:v>
                </c:pt>
                <c:pt idx="935">
                  <c:v>32.28</c:v>
                </c:pt>
                <c:pt idx="936">
                  <c:v>32.270000000000003</c:v>
                </c:pt>
                <c:pt idx="937">
                  <c:v>32.270000000000003</c:v>
                </c:pt>
                <c:pt idx="938">
                  <c:v>32.270000000000003</c:v>
                </c:pt>
                <c:pt idx="939">
                  <c:v>32.26</c:v>
                </c:pt>
                <c:pt idx="940">
                  <c:v>32.26</c:v>
                </c:pt>
                <c:pt idx="941">
                  <c:v>32.26</c:v>
                </c:pt>
                <c:pt idx="942">
                  <c:v>32.26</c:v>
                </c:pt>
                <c:pt idx="943">
                  <c:v>32.26</c:v>
                </c:pt>
                <c:pt idx="944">
                  <c:v>32.25</c:v>
                </c:pt>
                <c:pt idx="945">
                  <c:v>32.25</c:v>
                </c:pt>
                <c:pt idx="946">
                  <c:v>32.25</c:v>
                </c:pt>
                <c:pt idx="947">
                  <c:v>32.25</c:v>
                </c:pt>
                <c:pt idx="948">
                  <c:v>32.25</c:v>
                </c:pt>
                <c:pt idx="949">
                  <c:v>32.25</c:v>
                </c:pt>
                <c:pt idx="950">
                  <c:v>32.25</c:v>
                </c:pt>
                <c:pt idx="951">
                  <c:v>32.25</c:v>
                </c:pt>
                <c:pt idx="952">
                  <c:v>32.25</c:v>
                </c:pt>
                <c:pt idx="953">
                  <c:v>32.25</c:v>
                </c:pt>
                <c:pt idx="954">
                  <c:v>32.25</c:v>
                </c:pt>
                <c:pt idx="955">
                  <c:v>32.25</c:v>
                </c:pt>
                <c:pt idx="956">
                  <c:v>32.25</c:v>
                </c:pt>
                <c:pt idx="957">
                  <c:v>32.25</c:v>
                </c:pt>
                <c:pt idx="958">
                  <c:v>32.25</c:v>
                </c:pt>
                <c:pt idx="959">
                  <c:v>32.25</c:v>
                </c:pt>
                <c:pt idx="960">
                  <c:v>32.25</c:v>
                </c:pt>
                <c:pt idx="961">
                  <c:v>32.26</c:v>
                </c:pt>
                <c:pt idx="962">
                  <c:v>32.26</c:v>
                </c:pt>
                <c:pt idx="963">
                  <c:v>32.26</c:v>
                </c:pt>
                <c:pt idx="964">
                  <c:v>32.26</c:v>
                </c:pt>
                <c:pt idx="965">
                  <c:v>32.26</c:v>
                </c:pt>
                <c:pt idx="966">
                  <c:v>32.26</c:v>
                </c:pt>
                <c:pt idx="967">
                  <c:v>32.25</c:v>
                </c:pt>
                <c:pt idx="968">
                  <c:v>32.25</c:v>
                </c:pt>
                <c:pt idx="969">
                  <c:v>32.25</c:v>
                </c:pt>
                <c:pt idx="970">
                  <c:v>32.25</c:v>
                </c:pt>
                <c:pt idx="971">
                  <c:v>32.25</c:v>
                </c:pt>
                <c:pt idx="972">
                  <c:v>32.25</c:v>
                </c:pt>
                <c:pt idx="973">
                  <c:v>32.24</c:v>
                </c:pt>
                <c:pt idx="974">
                  <c:v>32.24</c:v>
                </c:pt>
                <c:pt idx="975">
                  <c:v>32.25</c:v>
                </c:pt>
                <c:pt idx="976">
                  <c:v>32.25</c:v>
                </c:pt>
                <c:pt idx="977">
                  <c:v>32.25</c:v>
                </c:pt>
                <c:pt idx="978">
                  <c:v>32.25</c:v>
                </c:pt>
                <c:pt idx="979">
                  <c:v>32.25</c:v>
                </c:pt>
                <c:pt idx="980">
                  <c:v>32.25</c:v>
                </c:pt>
                <c:pt idx="981">
                  <c:v>32.26</c:v>
                </c:pt>
                <c:pt idx="982">
                  <c:v>32.26</c:v>
                </c:pt>
                <c:pt idx="983">
                  <c:v>32.26</c:v>
                </c:pt>
                <c:pt idx="984">
                  <c:v>32.26</c:v>
                </c:pt>
                <c:pt idx="985">
                  <c:v>32.26</c:v>
                </c:pt>
                <c:pt idx="986">
                  <c:v>32.26</c:v>
                </c:pt>
                <c:pt idx="987">
                  <c:v>32.26</c:v>
                </c:pt>
                <c:pt idx="988">
                  <c:v>32.26</c:v>
                </c:pt>
                <c:pt idx="989">
                  <c:v>32.26</c:v>
                </c:pt>
                <c:pt idx="990">
                  <c:v>32.26</c:v>
                </c:pt>
                <c:pt idx="991">
                  <c:v>32.26</c:v>
                </c:pt>
                <c:pt idx="992">
                  <c:v>32.26</c:v>
                </c:pt>
                <c:pt idx="993">
                  <c:v>32.270000000000003</c:v>
                </c:pt>
                <c:pt idx="994">
                  <c:v>32.270000000000003</c:v>
                </c:pt>
                <c:pt idx="995">
                  <c:v>32.28</c:v>
                </c:pt>
                <c:pt idx="996">
                  <c:v>32.28</c:v>
                </c:pt>
                <c:pt idx="997">
                  <c:v>32.28</c:v>
                </c:pt>
                <c:pt idx="998">
                  <c:v>32.28</c:v>
                </c:pt>
                <c:pt idx="999">
                  <c:v>32.28</c:v>
                </c:pt>
                <c:pt idx="1000">
                  <c:v>32.28</c:v>
                </c:pt>
                <c:pt idx="1001">
                  <c:v>32.28</c:v>
                </c:pt>
                <c:pt idx="1002">
                  <c:v>32.28</c:v>
                </c:pt>
                <c:pt idx="1003">
                  <c:v>32.28</c:v>
                </c:pt>
                <c:pt idx="1004">
                  <c:v>32.28</c:v>
                </c:pt>
                <c:pt idx="1005">
                  <c:v>32.28</c:v>
                </c:pt>
                <c:pt idx="1006">
                  <c:v>32.28</c:v>
                </c:pt>
                <c:pt idx="1007">
                  <c:v>32.28</c:v>
                </c:pt>
                <c:pt idx="1008">
                  <c:v>32.28</c:v>
                </c:pt>
                <c:pt idx="1009">
                  <c:v>32.28</c:v>
                </c:pt>
                <c:pt idx="1010">
                  <c:v>32.28</c:v>
                </c:pt>
                <c:pt idx="1011">
                  <c:v>32.28</c:v>
                </c:pt>
                <c:pt idx="1012">
                  <c:v>32.28</c:v>
                </c:pt>
                <c:pt idx="1013">
                  <c:v>32.28</c:v>
                </c:pt>
                <c:pt idx="1014">
                  <c:v>32.28</c:v>
                </c:pt>
                <c:pt idx="1015">
                  <c:v>32.28</c:v>
                </c:pt>
                <c:pt idx="1016">
                  <c:v>32.28</c:v>
                </c:pt>
                <c:pt idx="1017">
                  <c:v>32.28</c:v>
                </c:pt>
                <c:pt idx="1018">
                  <c:v>32.28</c:v>
                </c:pt>
                <c:pt idx="1019">
                  <c:v>32.28</c:v>
                </c:pt>
                <c:pt idx="1020">
                  <c:v>32.28</c:v>
                </c:pt>
                <c:pt idx="1021">
                  <c:v>32.28</c:v>
                </c:pt>
                <c:pt idx="1022">
                  <c:v>32.28</c:v>
                </c:pt>
                <c:pt idx="1023">
                  <c:v>32.28</c:v>
                </c:pt>
                <c:pt idx="1024">
                  <c:v>32.28</c:v>
                </c:pt>
                <c:pt idx="1025">
                  <c:v>32.28</c:v>
                </c:pt>
                <c:pt idx="1026">
                  <c:v>32.28</c:v>
                </c:pt>
                <c:pt idx="1027">
                  <c:v>32.28</c:v>
                </c:pt>
                <c:pt idx="1028">
                  <c:v>32.28</c:v>
                </c:pt>
                <c:pt idx="1029">
                  <c:v>32.28</c:v>
                </c:pt>
                <c:pt idx="1030">
                  <c:v>32.28</c:v>
                </c:pt>
                <c:pt idx="1031">
                  <c:v>32.28</c:v>
                </c:pt>
                <c:pt idx="1032">
                  <c:v>32.28</c:v>
                </c:pt>
                <c:pt idx="1033">
                  <c:v>32.29</c:v>
                </c:pt>
                <c:pt idx="1034">
                  <c:v>32.29</c:v>
                </c:pt>
                <c:pt idx="1035">
                  <c:v>32.29</c:v>
                </c:pt>
                <c:pt idx="1036">
                  <c:v>32.29</c:v>
                </c:pt>
                <c:pt idx="1037">
                  <c:v>32.299999999999997</c:v>
                </c:pt>
                <c:pt idx="1038">
                  <c:v>32.299999999999997</c:v>
                </c:pt>
                <c:pt idx="1039">
                  <c:v>32.31</c:v>
                </c:pt>
                <c:pt idx="1040">
                  <c:v>32.31</c:v>
                </c:pt>
                <c:pt idx="1041">
                  <c:v>32.32</c:v>
                </c:pt>
                <c:pt idx="1042">
                  <c:v>32.33</c:v>
                </c:pt>
                <c:pt idx="1043">
                  <c:v>32.340000000000003</c:v>
                </c:pt>
                <c:pt idx="1044">
                  <c:v>32.340000000000003</c:v>
                </c:pt>
                <c:pt idx="1045">
                  <c:v>32.35</c:v>
                </c:pt>
                <c:pt idx="1046">
                  <c:v>32.35</c:v>
                </c:pt>
                <c:pt idx="1047">
                  <c:v>32.35</c:v>
                </c:pt>
                <c:pt idx="1048">
                  <c:v>32.36</c:v>
                </c:pt>
                <c:pt idx="1049">
                  <c:v>32.36</c:v>
                </c:pt>
                <c:pt idx="1050">
                  <c:v>32.36</c:v>
                </c:pt>
                <c:pt idx="1051">
                  <c:v>32.36</c:v>
                </c:pt>
                <c:pt idx="1052">
                  <c:v>32.369999999999997</c:v>
                </c:pt>
                <c:pt idx="1053">
                  <c:v>32.369999999999997</c:v>
                </c:pt>
                <c:pt idx="1054">
                  <c:v>32.369999999999997</c:v>
                </c:pt>
                <c:pt idx="1055">
                  <c:v>32.369999999999997</c:v>
                </c:pt>
                <c:pt idx="1056">
                  <c:v>32.369999999999997</c:v>
                </c:pt>
                <c:pt idx="1057">
                  <c:v>32.369999999999997</c:v>
                </c:pt>
                <c:pt idx="1058">
                  <c:v>32.369999999999997</c:v>
                </c:pt>
                <c:pt idx="1059">
                  <c:v>32.369999999999997</c:v>
                </c:pt>
                <c:pt idx="1060">
                  <c:v>32.369999999999997</c:v>
                </c:pt>
                <c:pt idx="1061">
                  <c:v>32.369999999999997</c:v>
                </c:pt>
                <c:pt idx="1062">
                  <c:v>32.369999999999997</c:v>
                </c:pt>
                <c:pt idx="1063">
                  <c:v>32.369999999999997</c:v>
                </c:pt>
                <c:pt idx="1064">
                  <c:v>32.369999999999997</c:v>
                </c:pt>
                <c:pt idx="1065">
                  <c:v>32.369999999999997</c:v>
                </c:pt>
                <c:pt idx="1066">
                  <c:v>32.369999999999997</c:v>
                </c:pt>
                <c:pt idx="1067">
                  <c:v>32.369999999999997</c:v>
                </c:pt>
                <c:pt idx="1068">
                  <c:v>32.369999999999997</c:v>
                </c:pt>
                <c:pt idx="1069">
                  <c:v>32.369999999999997</c:v>
                </c:pt>
                <c:pt idx="1070">
                  <c:v>32.369999999999997</c:v>
                </c:pt>
                <c:pt idx="1071">
                  <c:v>32.369999999999997</c:v>
                </c:pt>
                <c:pt idx="1072">
                  <c:v>32.369999999999997</c:v>
                </c:pt>
                <c:pt idx="1073">
                  <c:v>32.369999999999997</c:v>
                </c:pt>
                <c:pt idx="1074">
                  <c:v>32.369999999999997</c:v>
                </c:pt>
                <c:pt idx="1075">
                  <c:v>32.369999999999997</c:v>
                </c:pt>
                <c:pt idx="1076">
                  <c:v>32.369999999999997</c:v>
                </c:pt>
                <c:pt idx="1077">
                  <c:v>32.369999999999997</c:v>
                </c:pt>
                <c:pt idx="1078">
                  <c:v>32.369999999999997</c:v>
                </c:pt>
                <c:pt idx="1079">
                  <c:v>32.369999999999997</c:v>
                </c:pt>
                <c:pt idx="1080">
                  <c:v>32.369999999999997</c:v>
                </c:pt>
                <c:pt idx="1081">
                  <c:v>32.369999999999997</c:v>
                </c:pt>
                <c:pt idx="1082">
                  <c:v>32.369999999999997</c:v>
                </c:pt>
                <c:pt idx="1083">
                  <c:v>32.369999999999997</c:v>
                </c:pt>
                <c:pt idx="1084">
                  <c:v>32.369999999999997</c:v>
                </c:pt>
                <c:pt idx="1085">
                  <c:v>32.369999999999997</c:v>
                </c:pt>
                <c:pt idx="1086">
                  <c:v>32.369999999999997</c:v>
                </c:pt>
                <c:pt idx="1087">
                  <c:v>32.369999999999997</c:v>
                </c:pt>
                <c:pt idx="1088">
                  <c:v>32.369999999999997</c:v>
                </c:pt>
                <c:pt idx="1089">
                  <c:v>32.369999999999997</c:v>
                </c:pt>
                <c:pt idx="1090">
                  <c:v>32.369999999999997</c:v>
                </c:pt>
                <c:pt idx="1091">
                  <c:v>32.369999999999997</c:v>
                </c:pt>
                <c:pt idx="1092">
                  <c:v>32.369999999999997</c:v>
                </c:pt>
                <c:pt idx="1093">
                  <c:v>32.369999999999997</c:v>
                </c:pt>
                <c:pt idx="1094">
                  <c:v>32.369999999999997</c:v>
                </c:pt>
                <c:pt idx="1095">
                  <c:v>32.369999999999997</c:v>
                </c:pt>
                <c:pt idx="1096">
                  <c:v>32.369999999999997</c:v>
                </c:pt>
                <c:pt idx="1097">
                  <c:v>32.369999999999997</c:v>
                </c:pt>
                <c:pt idx="1098">
                  <c:v>32.369999999999997</c:v>
                </c:pt>
                <c:pt idx="1099">
                  <c:v>32.369999999999997</c:v>
                </c:pt>
                <c:pt idx="1100">
                  <c:v>32.369999999999997</c:v>
                </c:pt>
                <c:pt idx="1101">
                  <c:v>32.369999999999997</c:v>
                </c:pt>
                <c:pt idx="1102">
                  <c:v>32.369999999999997</c:v>
                </c:pt>
                <c:pt idx="1103">
                  <c:v>32.369999999999997</c:v>
                </c:pt>
                <c:pt idx="1104">
                  <c:v>32.369999999999997</c:v>
                </c:pt>
                <c:pt idx="1105">
                  <c:v>32.369999999999997</c:v>
                </c:pt>
                <c:pt idx="1106">
                  <c:v>32.369999999999997</c:v>
                </c:pt>
                <c:pt idx="1107">
                  <c:v>32.369999999999997</c:v>
                </c:pt>
                <c:pt idx="1108">
                  <c:v>32.369999999999997</c:v>
                </c:pt>
                <c:pt idx="1109">
                  <c:v>32.369999999999997</c:v>
                </c:pt>
                <c:pt idx="1110">
                  <c:v>32.369999999999997</c:v>
                </c:pt>
                <c:pt idx="1111">
                  <c:v>32.369999999999997</c:v>
                </c:pt>
                <c:pt idx="1112">
                  <c:v>32.369999999999997</c:v>
                </c:pt>
                <c:pt idx="1113">
                  <c:v>32.369999999999997</c:v>
                </c:pt>
                <c:pt idx="1114">
                  <c:v>32.369999999999997</c:v>
                </c:pt>
                <c:pt idx="1115">
                  <c:v>32.369999999999997</c:v>
                </c:pt>
                <c:pt idx="1116">
                  <c:v>32.369999999999997</c:v>
                </c:pt>
                <c:pt idx="1117">
                  <c:v>32.369999999999997</c:v>
                </c:pt>
                <c:pt idx="1118">
                  <c:v>32.369999999999997</c:v>
                </c:pt>
                <c:pt idx="1119">
                  <c:v>32.369999999999997</c:v>
                </c:pt>
                <c:pt idx="1120">
                  <c:v>32.369999999999997</c:v>
                </c:pt>
                <c:pt idx="1121">
                  <c:v>32.369999999999997</c:v>
                </c:pt>
                <c:pt idx="1122">
                  <c:v>32.369999999999997</c:v>
                </c:pt>
                <c:pt idx="1123">
                  <c:v>32.369999999999997</c:v>
                </c:pt>
                <c:pt idx="1124">
                  <c:v>32.369999999999997</c:v>
                </c:pt>
                <c:pt idx="1125">
                  <c:v>32.369999999999997</c:v>
                </c:pt>
                <c:pt idx="1126">
                  <c:v>32.369999999999997</c:v>
                </c:pt>
                <c:pt idx="1127">
                  <c:v>32.369999999999997</c:v>
                </c:pt>
                <c:pt idx="1128">
                  <c:v>32.369999999999997</c:v>
                </c:pt>
                <c:pt idx="1129">
                  <c:v>32.369999999999997</c:v>
                </c:pt>
                <c:pt idx="1130">
                  <c:v>32.369999999999997</c:v>
                </c:pt>
                <c:pt idx="1131">
                  <c:v>32.369999999999997</c:v>
                </c:pt>
                <c:pt idx="1132">
                  <c:v>32.369999999999997</c:v>
                </c:pt>
                <c:pt idx="1133">
                  <c:v>32.369999999999997</c:v>
                </c:pt>
                <c:pt idx="1134">
                  <c:v>32.369999999999997</c:v>
                </c:pt>
                <c:pt idx="1135">
                  <c:v>32.369999999999997</c:v>
                </c:pt>
                <c:pt idx="1136">
                  <c:v>32.369999999999997</c:v>
                </c:pt>
                <c:pt idx="1137">
                  <c:v>32.369999999999997</c:v>
                </c:pt>
                <c:pt idx="1138">
                  <c:v>32.380000000000003</c:v>
                </c:pt>
                <c:pt idx="1139">
                  <c:v>32.380000000000003</c:v>
                </c:pt>
                <c:pt idx="1140">
                  <c:v>32.380000000000003</c:v>
                </c:pt>
                <c:pt idx="1141">
                  <c:v>32.380000000000003</c:v>
                </c:pt>
                <c:pt idx="1142">
                  <c:v>32.380000000000003</c:v>
                </c:pt>
                <c:pt idx="1143">
                  <c:v>32.380000000000003</c:v>
                </c:pt>
                <c:pt idx="1144">
                  <c:v>32.380000000000003</c:v>
                </c:pt>
                <c:pt idx="1145">
                  <c:v>32.380000000000003</c:v>
                </c:pt>
                <c:pt idx="1146">
                  <c:v>32.380000000000003</c:v>
                </c:pt>
                <c:pt idx="1147">
                  <c:v>32.380000000000003</c:v>
                </c:pt>
                <c:pt idx="1148">
                  <c:v>32.380000000000003</c:v>
                </c:pt>
                <c:pt idx="1149">
                  <c:v>32.380000000000003</c:v>
                </c:pt>
                <c:pt idx="1150">
                  <c:v>32.380000000000003</c:v>
                </c:pt>
                <c:pt idx="1151">
                  <c:v>32.380000000000003</c:v>
                </c:pt>
                <c:pt idx="1152">
                  <c:v>32.380000000000003</c:v>
                </c:pt>
                <c:pt idx="1153">
                  <c:v>32.39</c:v>
                </c:pt>
                <c:pt idx="1154">
                  <c:v>32.39</c:v>
                </c:pt>
                <c:pt idx="1155">
                  <c:v>32.39</c:v>
                </c:pt>
                <c:pt idx="1156">
                  <c:v>32.39</c:v>
                </c:pt>
                <c:pt idx="1157">
                  <c:v>32.39</c:v>
                </c:pt>
                <c:pt idx="1158">
                  <c:v>32.39</c:v>
                </c:pt>
                <c:pt idx="1159">
                  <c:v>32.39</c:v>
                </c:pt>
                <c:pt idx="1160">
                  <c:v>32.39</c:v>
                </c:pt>
                <c:pt idx="1161">
                  <c:v>32.4</c:v>
                </c:pt>
                <c:pt idx="1162">
                  <c:v>32.4</c:v>
                </c:pt>
                <c:pt idx="1163">
                  <c:v>32.4</c:v>
                </c:pt>
                <c:pt idx="1164">
                  <c:v>32.39</c:v>
                </c:pt>
                <c:pt idx="1165">
                  <c:v>32.39</c:v>
                </c:pt>
                <c:pt idx="1166">
                  <c:v>32.39</c:v>
                </c:pt>
                <c:pt idx="1167">
                  <c:v>32.39</c:v>
                </c:pt>
                <c:pt idx="1168">
                  <c:v>32.39</c:v>
                </c:pt>
                <c:pt idx="1169">
                  <c:v>32.39</c:v>
                </c:pt>
                <c:pt idx="1170">
                  <c:v>32.39</c:v>
                </c:pt>
                <c:pt idx="1171">
                  <c:v>32.39</c:v>
                </c:pt>
                <c:pt idx="1172">
                  <c:v>32.39</c:v>
                </c:pt>
                <c:pt idx="1173">
                  <c:v>32.4</c:v>
                </c:pt>
                <c:pt idx="1174">
                  <c:v>32.4</c:v>
                </c:pt>
                <c:pt idx="1175">
                  <c:v>32.4</c:v>
                </c:pt>
                <c:pt idx="1176">
                  <c:v>32.4</c:v>
                </c:pt>
                <c:pt idx="1177">
                  <c:v>32.409999999999997</c:v>
                </c:pt>
                <c:pt idx="1178">
                  <c:v>32.409999999999997</c:v>
                </c:pt>
                <c:pt idx="1179">
                  <c:v>32.409999999999997</c:v>
                </c:pt>
                <c:pt idx="1180">
                  <c:v>32.42</c:v>
                </c:pt>
                <c:pt idx="1181">
                  <c:v>32.42</c:v>
                </c:pt>
                <c:pt idx="1182">
                  <c:v>32.42</c:v>
                </c:pt>
                <c:pt idx="1183">
                  <c:v>32.42</c:v>
                </c:pt>
                <c:pt idx="1184">
                  <c:v>32.43</c:v>
                </c:pt>
                <c:pt idx="1185">
                  <c:v>32.43</c:v>
                </c:pt>
                <c:pt idx="1186">
                  <c:v>32.44</c:v>
                </c:pt>
                <c:pt idx="1187">
                  <c:v>32.44</c:v>
                </c:pt>
                <c:pt idx="1188">
                  <c:v>32.44</c:v>
                </c:pt>
                <c:pt idx="1189">
                  <c:v>32.44</c:v>
                </c:pt>
                <c:pt idx="1190">
                  <c:v>32.450000000000003</c:v>
                </c:pt>
                <c:pt idx="1191">
                  <c:v>32.450000000000003</c:v>
                </c:pt>
                <c:pt idx="1192">
                  <c:v>32.450000000000003</c:v>
                </c:pt>
                <c:pt idx="1193">
                  <c:v>32.46</c:v>
                </c:pt>
                <c:pt idx="1194">
                  <c:v>32.46</c:v>
                </c:pt>
                <c:pt idx="1195">
                  <c:v>32.46</c:v>
                </c:pt>
                <c:pt idx="1196">
                  <c:v>32.46</c:v>
                </c:pt>
                <c:pt idx="1197">
                  <c:v>32.46</c:v>
                </c:pt>
                <c:pt idx="1198">
                  <c:v>32.46</c:v>
                </c:pt>
                <c:pt idx="1199">
                  <c:v>32.46</c:v>
                </c:pt>
                <c:pt idx="1200">
                  <c:v>32.46</c:v>
                </c:pt>
                <c:pt idx="1201">
                  <c:v>32.46</c:v>
                </c:pt>
                <c:pt idx="1202">
                  <c:v>32.46</c:v>
                </c:pt>
                <c:pt idx="1203">
                  <c:v>32.46</c:v>
                </c:pt>
                <c:pt idx="1204">
                  <c:v>32.46</c:v>
                </c:pt>
                <c:pt idx="1205">
                  <c:v>32.46</c:v>
                </c:pt>
                <c:pt idx="1206">
                  <c:v>32.46</c:v>
                </c:pt>
                <c:pt idx="1207">
                  <c:v>32.46</c:v>
                </c:pt>
                <c:pt idx="1208">
                  <c:v>32.46</c:v>
                </c:pt>
                <c:pt idx="1209">
                  <c:v>32.46</c:v>
                </c:pt>
                <c:pt idx="1210">
                  <c:v>32.46</c:v>
                </c:pt>
                <c:pt idx="1211">
                  <c:v>32.46</c:v>
                </c:pt>
                <c:pt idx="1212">
                  <c:v>32.46</c:v>
                </c:pt>
                <c:pt idx="1213">
                  <c:v>32.46</c:v>
                </c:pt>
                <c:pt idx="1214">
                  <c:v>32.46</c:v>
                </c:pt>
                <c:pt idx="1215">
                  <c:v>32.46</c:v>
                </c:pt>
                <c:pt idx="1216">
                  <c:v>32.46</c:v>
                </c:pt>
                <c:pt idx="1217">
                  <c:v>32.46</c:v>
                </c:pt>
                <c:pt idx="1218">
                  <c:v>32.46</c:v>
                </c:pt>
                <c:pt idx="1219">
                  <c:v>32.46</c:v>
                </c:pt>
                <c:pt idx="1220">
                  <c:v>32.46</c:v>
                </c:pt>
                <c:pt idx="1221">
                  <c:v>32.46</c:v>
                </c:pt>
                <c:pt idx="1222">
                  <c:v>32.46</c:v>
                </c:pt>
                <c:pt idx="1223">
                  <c:v>32.46</c:v>
                </c:pt>
                <c:pt idx="1224">
                  <c:v>32.46</c:v>
                </c:pt>
                <c:pt idx="1225">
                  <c:v>32.46</c:v>
                </c:pt>
                <c:pt idx="1226">
                  <c:v>32.46</c:v>
                </c:pt>
                <c:pt idx="1227">
                  <c:v>32.46</c:v>
                </c:pt>
                <c:pt idx="1228">
                  <c:v>32.46</c:v>
                </c:pt>
                <c:pt idx="1229">
                  <c:v>32.46</c:v>
                </c:pt>
                <c:pt idx="1230">
                  <c:v>32.46</c:v>
                </c:pt>
                <c:pt idx="1231">
                  <c:v>32.46</c:v>
                </c:pt>
                <c:pt idx="1232">
                  <c:v>32.46</c:v>
                </c:pt>
                <c:pt idx="1233">
                  <c:v>32.46</c:v>
                </c:pt>
                <c:pt idx="1234">
                  <c:v>32.46</c:v>
                </c:pt>
                <c:pt idx="1235">
                  <c:v>32.46</c:v>
                </c:pt>
                <c:pt idx="1236">
                  <c:v>32.46</c:v>
                </c:pt>
                <c:pt idx="1237">
                  <c:v>32.46</c:v>
                </c:pt>
                <c:pt idx="1238">
                  <c:v>32.46</c:v>
                </c:pt>
                <c:pt idx="1239">
                  <c:v>32.46</c:v>
                </c:pt>
                <c:pt idx="1240">
                  <c:v>32.450000000000003</c:v>
                </c:pt>
                <c:pt idx="1241">
                  <c:v>32.450000000000003</c:v>
                </c:pt>
                <c:pt idx="1242">
                  <c:v>32.450000000000003</c:v>
                </c:pt>
                <c:pt idx="1243">
                  <c:v>32.450000000000003</c:v>
                </c:pt>
                <c:pt idx="1244">
                  <c:v>32.450000000000003</c:v>
                </c:pt>
                <c:pt idx="1245">
                  <c:v>32.450000000000003</c:v>
                </c:pt>
                <c:pt idx="1246">
                  <c:v>32.450000000000003</c:v>
                </c:pt>
                <c:pt idx="1247">
                  <c:v>32.450000000000003</c:v>
                </c:pt>
                <c:pt idx="1248">
                  <c:v>32.450000000000003</c:v>
                </c:pt>
                <c:pt idx="1249">
                  <c:v>32.44</c:v>
                </c:pt>
                <c:pt idx="1250">
                  <c:v>32.44</c:v>
                </c:pt>
                <c:pt idx="1251">
                  <c:v>32.44</c:v>
                </c:pt>
                <c:pt idx="1252">
                  <c:v>32.44</c:v>
                </c:pt>
                <c:pt idx="1253">
                  <c:v>32.43</c:v>
                </c:pt>
                <c:pt idx="1254">
                  <c:v>32.43</c:v>
                </c:pt>
                <c:pt idx="1255">
                  <c:v>32.43</c:v>
                </c:pt>
                <c:pt idx="1256">
                  <c:v>32.42</c:v>
                </c:pt>
                <c:pt idx="1257">
                  <c:v>32.409999999999997</c:v>
                </c:pt>
                <c:pt idx="1258">
                  <c:v>32.4</c:v>
                </c:pt>
                <c:pt idx="1259">
                  <c:v>32.39</c:v>
                </c:pt>
                <c:pt idx="1260">
                  <c:v>32.380000000000003</c:v>
                </c:pt>
                <c:pt idx="1261">
                  <c:v>32.380000000000003</c:v>
                </c:pt>
                <c:pt idx="1262">
                  <c:v>32.380000000000003</c:v>
                </c:pt>
                <c:pt idx="1263">
                  <c:v>32.380000000000003</c:v>
                </c:pt>
                <c:pt idx="1264">
                  <c:v>32.369999999999997</c:v>
                </c:pt>
                <c:pt idx="1265">
                  <c:v>32.369999999999997</c:v>
                </c:pt>
                <c:pt idx="1266">
                  <c:v>32.369999999999997</c:v>
                </c:pt>
                <c:pt idx="1267">
                  <c:v>32.369999999999997</c:v>
                </c:pt>
                <c:pt idx="1268">
                  <c:v>32.369999999999997</c:v>
                </c:pt>
                <c:pt idx="1269">
                  <c:v>32.369999999999997</c:v>
                </c:pt>
                <c:pt idx="1270">
                  <c:v>32.369999999999997</c:v>
                </c:pt>
                <c:pt idx="1271">
                  <c:v>32.369999999999997</c:v>
                </c:pt>
                <c:pt idx="1272">
                  <c:v>32.369999999999997</c:v>
                </c:pt>
                <c:pt idx="1273">
                  <c:v>32.369999999999997</c:v>
                </c:pt>
                <c:pt idx="1274">
                  <c:v>32.369999999999997</c:v>
                </c:pt>
                <c:pt idx="1275">
                  <c:v>32.369999999999997</c:v>
                </c:pt>
                <c:pt idx="1276">
                  <c:v>32.369999999999997</c:v>
                </c:pt>
                <c:pt idx="1277">
                  <c:v>32.369999999999997</c:v>
                </c:pt>
                <c:pt idx="1278">
                  <c:v>32.369999999999997</c:v>
                </c:pt>
                <c:pt idx="1279">
                  <c:v>32.369999999999997</c:v>
                </c:pt>
                <c:pt idx="1280">
                  <c:v>32.369999999999997</c:v>
                </c:pt>
                <c:pt idx="1281">
                  <c:v>32.369999999999997</c:v>
                </c:pt>
                <c:pt idx="1282">
                  <c:v>32.369999999999997</c:v>
                </c:pt>
                <c:pt idx="1283">
                  <c:v>32.369999999999997</c:v>
                </c:pt>
                <c:pt idx="1284">
                  <c:v>32.369999999999997</c:v>
                </c:pt>
                <c:pt idx="1285">
                  <c:v>32.369999999999997</c:v>
                </c:pt>
                <c:pt idx="1286">
                  <c:v>32.369999999999997</c:v>
                </c:pt>
                <c:pt idx="1287">
                  <c:v>32.369999999999997</c:v>
                </c:pt>
                <c:pt idx="1288">
                  <c:v>32.369999999999997</c:v>
                </c:pt>
                <c:pt idx="1289">
                  <c:v>32.369999999999997</c:v>
                </c:pt>
                <c:pt idx="1290">
                  <c:v>32.369999999999997</c:v>
                </c:pt>
                <c:pt idx="1291">
                  <c:v>32.369999999999997</c:v>
                </c:pt>
                <c:pt idx="1292">
                  <c:v>32.369999999999997</c:v>
                </c:pt>
                <c:pt idx="1293">
                  <c:v>32.369999999999997</c:v>
                </c:pt>
                <c:pt idx="1294">
                  <c:v>32.369999999999997</c:v>
                </c:pt>
                <c:pt idx="1295">
                  <c:v>32.369999999999997</c:v>
                </c:pt>
                <c:pt idx="1296">
                  <c:v>32.369999999999997</c:v>
                </c:pt>
                <c:pt idx="1297">
                  <c:v>32.369999999999997</c:v>
                </c:pt>
                <c:pt idx="1298">
                  <c:v>32.369999999999997</c:v>
                </c:pt>
                <c:pt idx="1299">
                  <c:v>32.369999999999997</c:v>
                </c:pt>
                <c:pt idx="1300">
                  <c:v>32.369999999999997</c:v>
                </c:pt>
                <c:pt idx="1301">
                  <c:v>32.369999999999997</c:v>
                </c:pt>
                <c:pt idx="1302">
                  <c:v>32.369999999999997</c:v>
                </c:pt>
                <c:pt idx="1303">
                  <c:v>32.369999999999997</c:v>
                </c:pt>
                <c:pt idx="1304">
                  <c:v>32.369999999999997</c:v>
                </c:pt>
                <c:pt idx="1305">
                  <c:v>32.369999999999997</c:v>
                </c:pt>
                <c:pt idx="1306">
                  <c:v>32.369999999999997</c:v>
                </c:pt>
                <c:pt idx="1307">
                  <c:v>32.369999999999997</c:v>
                </c:pt>
                <c:pt idx="1308">
                  <c:v>32.369999999999997</c:v>
                </c:pt>
                <c:pt idx="1309">
                  <c:v>32.369999999999997</c:v>
                </c:pt>
                <c:pt idx="1310">
                  <c:v>32.369999999999997</c:v>
                </c:pt>
                <c:pt idx="1311">
                  <c:v>32.369999999999997</c:v>
                </c:pt>
                <c:pt idx="1312">
                  <c:v>32.369999999999997</c:v>
                </c:pt>
                <c:pt idx="1313">
                  <c:v>32.369999999999997</c:v>
                </c:pt>
                <c:pt idx="1314">
                  <c:v>32.369999999999997</c:v>
                </c:pt>
                <c:pt idx="1315">
                  <c:v>32.369999999999997</c:v>
                </c:pt>
                <c:pt idx="1316">
                  <c:v>32.369999999999997</c:v>
                </c:pt>
                <c:pt idx="1317">
                  <c:v>32.369999999999997</c:v>
                </c:pt>
                <c:pt idx="1318">
                  <c:v>32.369999999999997</c:v>
                </c:pt>
                <c:pt idx="1319">
                  <c:v>32.369999999999997</c:v>
                </c:pt>
                <c:pt idx="1320">
                  <c:v>32.369999999999997</c:v>
                </c:pt>
                <c:pt idx="1321">
                  <c:v>32.369999999999997</c:v>
                </c:pt>
                <c:pt idx="1322">
                  <c:v>32.369999999999997</c:v>
                </c:pt>
                <c:pt idx="1323">
                  <c:v>32.369999999999997</c:v>
                </c:pt>
                <c:pt idx="1324">
                  <c:v>32.369999999999997</c:v>
                </c:pt>
                <c:pt idx="1325">
                  <c:v>32.369999999999997</c:v>
                </c:pt>
                <c:pt idx="1326">
                  <c:v>32.369999999999997</c:v>
                </c:pt>
                <c:pt idx="1327">
                  <c:v>32.369999999999997</c:v>
                </c:pt>
                <c:pt idx="1328">
                  <c:v>32.369999999999997</c:v>
                </c:pt>
                <c:pt idx="1329">
                  <c:v>32.369999999999997</c:v>
                </c:pt>
                <c:pt idx="1330">
                  <c:v>32.369999999999997</c:v>
                </c:pt>
                <c:pt idx="1331">
                  <c:v>32.369999999999997</c:v>
                </c:pt>
                <c:pt idx="1332">
                  <c:v>32.369999999999997</c:v>
                </c:pt>
                <c:pt idx="1333">
                  <c:v>32.369999999999997</c:v>
                </c:pt>
                <c:pt idx="1334">
                  <c:v>32.369999999999997</c:v>
                </c:pt>
                <c:pt idx="1335">
                  <c:v>32.369999999999997</c:v>
                </c:pt>
                <c:pt idx="1336">
                  <c:v>32.369999999999997</c:v>
                </c:pt>
                <c:pt idx="1337">
                  <c:v>32.369999999999997</c:v>
                </c:pt>
                <c:pt idx="1338">
                  <c:v>32.369999999999997</c:v>
                </c:pt>
                <c:pt idx="1339">
                  <c:v>32.369999999999997</c:v>
                </c:pt>
                <c:pt idx="1340">
                  <c:v>32.369999999999997</c:v>
                </c:pt>
                <c:pt idx="1341">
                  <c:v>32.369999999999997</c:v>
                </c:pt>
                <c:pt idx="1342">
                  <c:v>32.36</c:v>
                </c:pt>
                <c:pt idx="1343">
                  <c:v>32.36</c:v>
                </c:pt>
                <c:pt idx="1344">
                  <c:v>32.36</c:v>
                </c:pt>
                <c:pt idx="1345">
                  <c:v>32.35</c:v>
                </c:pt>
                <c:pt idx="1346">
                  <c:v>32.35</c:v>
                </c:pt>
                <c:pt idx="1347">
                  <c:v>32.340000000000003</c:v>
                </c:pt>
                <c:pt idx="1348">
                  <c:v>32.33</c:v>
                </c:pt>
                <c:pt idx="1349">
                  <c:v>32.33</c:v>
                </c:pt>
                <c:pt idx="1350">
                  <c:v>32.33</c:v>
                </c:pt>
                <c:pt idx="1351">
                  <c:v>32.32</c:v>
                </c:pt>
                <c:pt idx="1352">
                  <c:v>32.32</c:v>
                </c:pt>
                <c:pt idx="1353">
                  <c:v>32.32</c:v>
                </c:pt>
                <c:pt idx="1354">
                  <c:v>32.32</c:v>
                </c:pt>
                <c:pt idx="1355">
                  <c:v>32.31</c:v>
                </c:pt>
                <c:pt idx="1356">
                  <c:v>32.299999999999997</c:v>
                </c:pt>
                <c:pt idx="1357">
                  <c:v>32.299999999999997</c:v>
                </c:pt>
                <c:pt idx="1358">
                  <c:v>32.299999999999997</c:v>
                </c:pt>
                <c:pt idx="1359">
                  <c:v>32.29</c:v>
                </c:pt>
                <c:pt idx="1360">
                  <c:v>32.29</c:v>
                </c:pt>
                <c:pt idx="1361">
                  <c:v>32.29</c:v>
                </c:pt>
                <c:pt idx="1362">
                  <c:v>32.29</c:v>
                </c:pt>
                <c:pt idx="1363">
                  <c:v>32.29</c:v>
                </c:pt>
                <c:pt idx="1364">
                  <c:v>32.29</c:v>
                </c:pt>
                <c:pt idx="1365">
                  <c:v>32.28</c:v>
                </c:pt>
                <c:pt idx="1366">
                  <c:v>32.28</c:v>
                </c:pt>
                <c:pt idx="1367">
                  <c:v>32.28</c:v>
                </c:pt>
                <c:pt idx="1368">
                  <c:v>32.28</c:v>
                </c:pt>
                <c:pt idx="1369">
                  <c:v>32.28</c:v>
                </c:pt>
                <c:pt idx="1370">
                  <c:v>32.28</c:v>
                </c:pt>
                <c:pt idx="1371">
                  <c:v>32.28</c:v>
                </c:pt>
                <c:pt idx="1372">
                  <c:v>32.28</c:v>
                </c:pt>
                <c:pt idx="1373">
                  <c:v>32.28</c:v>
                </c:pt>
                <c:pt idx="1374">
                  <c:v>32.270000000000003</c:v>
                </c:pt>
                <c:pt idx="1375">
                  <c:v>32.270000000000003</c:v>
                </c:pt>
                <c:pt idx="1376">
                  <c:v>32.270000000000003</c:v>
                </c:pt>
                <c:pt idx="1377">
                  <c:v>32.270000000000003</c:v>
                </c:pt>
                <c:pt idx="1378">
                  <c:v>32.270000000000003</c:v>
                </c:pt>
                <c:pt idx="1379">
                  <c:v>32.270000000000003</c:v>
                </c:pt>
                <c:pt idx="1380">
                  <c:v>32.270000000000003</c:v>
                </c:pt>
                <c:pt idx="1381">
                  <c:v>32.270000000000003</c:v>
                </c:pt>
                <c:pt idx="1382">
                  <c:v>32.270000000000003</c:v>
                </c:pt>
                <c:pt idx="1383">
                  <c:v>32.270000000000003</c:v>
                </c:pt>
                <c:pt idx="1384">
                  <c:v>32.270000000000003</c:v>
                </c:pt>
                <c:pt idx="1385">
                  <c:v>32.270000000000003</c:v>
                </c:pt>
                <c:pt idx="1386">
                  <c:v>32.270000000000003</c:v>
                </c:pt>
                <c:pt idx="1387">
                  <c:v>32.270000000000003</c:v>
                </c:pt>
                <c:pt idx="1388">
                  <c:v>32.270000000000003</c:v>
                </c:pt>
                <c:pt idx="1389">
                  <c:v>32.270000000000003</c:v>
                </c:pt>
                <c:pt idx="1390">
                  <c:v>32.270000000000003</c:v>
                </c:pt>
                <c:pt idx="1391">
                  <c:v>32.270000000000003</c:v>
                </c:pt>
                <c:pt idx="1392">
                  <c:v>32.26</c:v>
                </c:pt>
                <c:pt idx="1393">
                  <c:v>32.26</c:v>
                </c:pt>
                <c:pt idx="1394">
                  <c:v>32.26</c:v>
                </c:pt>
                <c:pt idx="1395">
                  <c:v>32.26</c:v>
                </c:pt>
                <c:pt idx="1396">
                  <c:v>32.26</c:v>
                </c:pt>
                <c:pt idx="1397">
                  <c:v>32.26</c:v>
                </c:pt>
                <c:pt idx="1398">
                  <c:v>32.25</c:v>
                </c:pt>
                <c:pt idx="1399">
                  <c:v>32.26</c:v>
                </c:pt>
                <c:pt idx="1400">
                  <c:v>32.26</c:v>
                </c:pt>
                <c:pt idx="1401">
                  <c:v>32.26</c:v>
                </c:pt>
                <c:pt idx="1402">
                  <c:v>32.26</c:v>
                </c:pt>
                <c:pt idx="1403">
                  <c:v>32.26</c:v>
                </c:pt>
                <c:pt idx="1404">
                  <c:v>32.26</c:v>
                </c:pt>
                <c:pt idx="1405">
                  <c:v>32.26</c:v>
                </c:pt>
                <c:pt idx="1406">
                  <c:v>32.26</c:v>
                </c:pt>
                <c:pt idx="1407">
                  <c:v>32.26</c:v>
                </c:pt>
                <c:pt idx="1408">
                  <c:v>32.26</c:v>
                </c:pt>
                <c:pt idx="1409">
                  <c:v>32.26</c:v>
                </c:pt>
                <c:pt idx="1410">
                  <c:v>32.25</c:v>
                </c:pt>
                <c:pt idx="1411">
                  <c:v>32.25</c:v>
                </c:pt>
                <c:pt idx="1412">
                  <c:v>32.25</c:v>
                </c:pt>
                <c:pt idx="1413">
                  <c:v>32.25</c:v>
                </c:pt>
                <c:pt idx="1414">
                  <c:v>32.25</c:v>
                </c:pt>
                <c:pt idx="1415">
                  <c:v>32.25</c:v>
                </c:pt>
                <c:pt idx="1416">
                  <c:v>32.26</c:v>
                </c:pt>
                <c:pt idx="1417">
                  <c:v>32.25</c:v>
                </c:pt>
                <c:pt idx="1418">
                  <c:v>32.25</c:v>
                </c:pt>
                <c:pt idx="1419">
                  <c:v>32.25</c:v>
                </c:pt>
                <c:pt idx="1420">
                  <c:v>32.25</c:v>
                </c:pt>
                <c:pt idx="1421">
                  <c:v>32.25</c:v>
                </c:pt>
                <c:pt idx="1422">
                  <c:v>32.25</c:v>
                </c:pt>
                <c:pt idx="1423">
                  <c:v>32.24</c:v>
                </c:pt>
                <c:pt idx="1424">
                  <c:v>32.24</c:v>
                </c:pt>
                <c:pt idx="1425">
                  <c:v>32.24</c:v>
                </c:pt>
                <c:pt idx="1426">
                  <c:v>32.24</c:v>
                </c:pt>
                <c:pt idx="1427">
                  <c:v>32.24</c:v>
                </c:pt>
                <c:pt idx="1428">
                  <c:v>32.24</c:v>
                </c:pt>
                <c:pt idx="1429">
                  <c:v>32.24</c:v>
                </c:pt>
                <c:pt idx="1430">
                  <c:v>32.24</c:v>
                </c:pt>
                <c:pt idx="1431">
                  <c:v>32.25</c:v>
                </c:pt>
                <c:pt idx="1432">
                  <c:v>32.25</c:v>
                </c:pt>
                <c:pt idx="1433">
                  <c:v>32.25</c:v>
                </c:pt>
                <c:pt idx="1434">
                  <c:v>32.25</c:v>
                </c:pt>
                <c:pt idx="1435">
                  <c:v>32.25</c:v>
                </c:pt>
                <c:pt idx="1436">
                  <c:v>32.24</c:v>
                </c:pt>
                <c:pt idx="1437">
                  <c:v>32.229999999999997</c:v>
                </c:pt>
                <c:pt idx="1438">
                  <c:v>32.229999999999997</c:v>
                </c:pt>
                <c:pt idx="1439">
                  <c:v>32.22</c:v>
                </c:pt>
                <c:pt idx="1440">
                  <c:v>32.21</c:v>
                </c:pt>
                <c:pt idx="1441">
                  <c:v>32.21</c:v>
                </c:pt>
                <c:pt idx="1442">
                  <c:v>32.21</c:v>
                </c:pt>
                <c:pt idx="1443">
                  <c:v>32.21</c:v>
                </c:pt>
                <c:pt idx="1444">
                  <c:v>32.21</c:v>
                </c:pt>
                <c:pt idx="1445">
                  <c:v>32.21</c:v>
                </c:pt>
                <c:pt idx="1446">
                  <c:v>32.21</c:v>
                </c:pt>
                <c:pt idx="1447">
                  <c:v>32.21</c:v>
                </c:pt>
                <c:pt idx="1448">
                  <c:v>32.21</c:v>
                </c:pt>
                <c:pt idx="1449">
                  <c:v>32.200000000000003</c:v>
                </c:pt>
                <c:pt idx="1450">
                  <c:v>32.200000000000003</c:v>
                </c:pt>
                <c:pt idx="1451">
                  <c:v>32.200000000000003</c:v>
                </c:pt>
                <c:pt idx="1452">
                  <c:v>32.200000000000003</c:v>
                </c:pt>
                <c:pt idx="1453">
                  <c:v>32.200000000000003</c:v>
                </c:pt>
                <c:pt idx="1454">
                  <c:v>32.21</c:v>
                </c:pt>
                <c:pt idx="1455">
                  <c:v>32.21</c:v>
                </c:pt>
                <c:pt idx="1456">
                  <c:v>32.21</c:v>
                </c:pt>
                <c:pt idx="1457">
                  <c:v>32.21</c:v>
                </c:pt>
                <c:pt idx="1458">
                  <c:v>32.21</c:v>
                </c:pt>
                <c:pt idx="1459">
                  <c:v>32.22</c:v>
                </c:pt>
                <c:pt idx="1460">
                  <c:v>32.22</c:v>
                </c:pt>
                <c:pt idx="1461">
                  <c:v>32.22</c:v>
                </c:pt>
                <c:pt idx="1462">
                  <c:v>32.22</c:v>
                </c:pt>
                <c:pt idx="1463">
                  <c:v>32.229999999999997</c:v>
                </c:pt>
                <c:pt idx="1464">
                  <c:v>32.229999999999997</c:v>
                </c:pt>
                <c:pt idx="1465">
                  <c:v>32.229999999999997</c:v>
                </c:pt>
                <c:pt idx="1466">
                  <c:v>32.229999999999997</c:v>
                </c:pt>
                <c:pt idx="1467">
                  <c:v>32.24</c:v>
                </c:pt>
                <c:pt idx="1468">
                  <c:v>32.24</c:v>
                </c:pt>
                <c:pt idx="1469">
                  <c:v>32.25</c:v>
                </c:pt>
                <c:pt idx="1470">
                  <c:v>32.25</c:v>
                </c:pt>
                <c:pt idx="1471">
                  <c:v>32.26</c:v>
                </c:pt>
                <c:pt idx="1472">
                  <c:v>32.26</c:v>
                </c:pt>
                <c:pt idx="1473">
                  <c:v>32.26</c:v>
                </c:pt>
                <c:pt idx="1474">
                  <c:v>32.26</c:v>
                </c:pt>
                <c:pt idx="1475">
                  <c:v>32.270000000000003</c:v>
                </c:pt>
                <c:pt idx="1476">
                  <c:v>32.26</c:v>
                </c:pt>
                <c:pt idx="1477">
                  <c:v>32.270000000000003</c:v>
                </c:pt>
                <c:pt idx="1478">
                  <c:v>32.270000000000003</c:v>
                </c:pt>
                <c:pt idx="1479">
                  <c:v>32.270000000000003</c:v>
                </c:pt>
                <c:pt idx="1480">
                  <c:v>32.28</c:v>
                </c:pt>
                <c:pt idx="1481">
                  <c:v>32.28</c:v>
                </c:pt>
                <c:pt idx="1482">
                  <c:v>32.28</c:v>
                </c:pt>
                <c:pt idx="1483">
                  <c:v>32.28</c:v>
                </c:pt>
                <c:pt idx="1484">
                  <c:v>32.28</c:v>
                </c:pt>
                <c:pt idx="1485">
                  <c:v>32.28</c:v>
                </c:pt>
                <c:pt idx="1486">
                  <c:v>32.28</c:v>
                </c:pt>
                <c:pt idx="1487">
                  <c:v>32.28</c:v>
                </c:pt>
                <c:pt idx="1488">
                  <c:v>32.28</c:v>
                </c:pt>
                <c:pt idx="1489">
                  <c:v>32.28</c:v>
                </c:pt>
                <c:pt idx="1490">
                  <c:v>32.28</c:v>
                </c:pt>
                <c:pt idx="1491">
                  <c:v>32.28</c:v>
                </c:pt>
                <c:pt idx="1492">
                  <c:v>32.270000000000003</c:v>
                </c:pt>
                <c:pt idx="1493">
                  <c:v>32.270000000000003</c:v>
                </c:pt>
                <c:pt idx="1494">
                  <c:v>32.270000000000003</c:v>
                </c:pt>
                <c:pt idx="1495">
                  <c:v>32.270000000000003</c:v>
                </c:pt>
                <c:pt idx="1496">
                  <c:v>32.270000000000003</c:v>
                </c:pt>
                <c:pt idx="1497">
                  <c:v>32.270000000000003</c:v>
                </c:pt>
                <c:pt idx="1498">
                  <c:v>32.270000000000003</c:v>
                </c:pt>
                <c:pt idx="1499">
                  <c:v>32.270000000000003</c:v>
                </c:pt>
                <c:pt idx="1500">
                  <c:v>32.26</c:v>
                </c:pt>
                <c:pt idx="1501">
                  <c:v>32.26</c:v>
                </c:pt>
                <c:pt idx="1502">
                  <c:v>32.26</c:v>
                </c:pt>
                <c:pt idx="1503">
                  <c:v>32.26</c:v>
                </c:pt>
                <c:pt idx="1504">
                  <c:v>32.26</c:v>
                </c:pt>
                <c:pt idx="1505">
                  <c:v>32.26</c:v>
                </c:pt>
                <c:pt idx="1506">
                  <c:v>32.25</c:v>
                </c:pt>
                <c:pt idx="1507">
                  <c:v>32.25</c:v>
                </c:pt>
                <c:pt idx="1508">
                  <c:v>32.25</c:v>
                </c:pt>
                <c:pt idx="1509">
                  <c:v>32.24</c:v>
                </c:pt>
                <c:pt idx="1510">
                  <c:v>32.24</c:v>
                </c:pt>
                <c:pt idx="1511">
                  <c:v>32.229999999999997</c:v>
                </c:pt>
                <c:pt idx="1512">
                  <c:v>32.24</c:v>
                </c:pt>
                <c:pt idx="1513">
                  <c:v>32.24</c:v>
                </c:pt>
                <c:pt idx="1514">
                  <c:v>32.229999999999997</c:v>
                </c:pt>
                <c:pt idx="1515">
                  <c:v>32.24</c:v>
                </c:pt>
                <c:pt idx="1516">
                  <c:v>32.25</c:v>
                </c:pt>
                <c:pt idx="1517">
                  <c:v>32.24</c:v>
                </c:pt>
                <c:pt idx="1518">
                  <c:v>32.25</c:v>
                </c:pt>
                <c:pt idx="1519">
                  <c:v>32.25</c:v>
                </c:pt>
                <c:pt idx="1520">
                  <c:v>32.25</c:v>
                </c:pt>
                <c:pt idx="1521">
                  <c:v>32.25</c:v>
                </c:pt>
                <c:pt idx="1522">
                  <c:v>32.25</c:v>
                </c:pt>
                <c:pt idx="1523">
                  <c:v>32.26</c:v>
                </c:pt>
                <c:pt idx="1524">
                  <c:v>32.26</c:v>
                </c:pt>
                <c:pt idx="1525">
                  <c:v>32.26</c:v>
                </c:pt>
                <c:pt idx="1526">
                  <c:v>32.26</c:v>
                </c:pt>
                <c:pt idx="1527">
                  <c:v>32.26</c:v>
                </c:pt>
                <c:pt idx="1528">
                  <c:v>32.26</c:v>
                </c:pt>
                <c:pt idx="1529">
                  <c:v>32.26</c:v>
                </c:pt>
                <c:pt idx="1530">
                  <c:v>32.26</c:v>
                </c:pt>
                <c:pt idx="1531">
                  <c:v>32.26</c:v>
                </c:pt>
                <c:pt idx="1532">
                  <c:v>32.270000000000003</c:v>
                </c:pt>
                <c:pt idx="1533">
                  <c:v>32.270000000000003</c:v>
                </c:pt>
                <c:pt idx="1534">
                  <c:v>32.28</c:v>
                </c:pt>
                <c:pt idx="1535">
                  <c:v>32.28</c:v>
                </c:pt>
                <c:pt idx="1536">
                  <c:v>32.28</c:v>
                </c:pt>
                <c:pt idx="1537">
                  <c:v>32.28</c:v>
                </c:pt>
                <c:pt idx="1538">
                  <c:v>32.28</c:v>
                </c:pt>
                <c:pt idx="1539">
                  <c:v>32.28</c:v>
                </c:pt>
                <c:pt idx="1540">
                  <c:v>32.28</c:v>
                </c:pt>
                <c:pt idx="1541">
                  <c:v>32.28</c:v>
                </c:pt>
                <c:pt idx="1542">
                  <c:v>32.28</c:v>
                </c:pt>
                <c:pt idx="1543">
                  <c:v>32.28</c:v>
                </c:pt>
                <c:pt idx="1544">
                  <c:v>32.28</c:v>
                </c:pt>
                <c:pt idx="1545">
                  <c:v>32.28</c:v>
                </c:pt>
                <c:pt idx="1546">
                  <c:v>32.28</c:v>
                </c:pt>
                <c:pt idx="1547">
                  <c:v>32.28</c:v>
                </c:pt>
                <c:pt idx="1548">
                  <c:v>32.28</c:v>
                </c:pt>
                <c:pt idx="1549">
                  <c:v>32.28</c:v>
                </c:pt>
                <c:pt idx="1550">
                  <c:v>32.28</c:v>
                </c:pt>
                <c:pt idx="1551">
                  <c:v>32.28</c:v>
                </c:pt>
                <c:pt idx="1552">
                  <c:v>32.28</c:v>
                </c:pt>
                <c:pt idx="1553">
                  <c:v>32.28</c:v>
                </c:pt>
                <c:pt idx="1554">
                  <c:v>32.28</c:v>
                </c:pt>
                <c:pt idx="1555">
                  <c:v>32.28</c:v>
                </c:pt>
                <c:pt idx="1556">
                  <c:v>32.28</c:v>
                </c:pt>
                <c:pt idx="1557">
                  <c:v>32.28</c:v>
                </c:pt>
                <c:pt idx="1558">
                  <c:v>32.28</c:v>
                </c:pt>
                <c:pt idx="1559">
                  <c:v>32.28</c:v>
                </c:pt>
                <c:pt idx="1560">
                  <c:v>32.28</c:v>
                </c:pt>
                <c:pt idx="1561">
                  <c:v>32.28</c:v>
                </c:pt>
                <c:pt idx="1562">
                  <c:v>32.29</c:v>
                </c:pt>
                <c:pt idx="1563">
                  <c:v>32.29</c:v>
                </c:pt>
                <c:pt idx="1564">
                  <c:v>32.29</c:v>
                </c:pt>
                <c:pt idx="1565">
                  <c:v>32.29</c:v>
                </c:pt>
                <c:pt idx="1566">
                  <c:v>32.29</c:v>
                </c:pt>
                <c:pt idx="1567">
                  <c:v>32.29</c:v>
                </c:pt>
                <c:pt idx="1568">
                  <c:v>32.299999999999997</c:v>
                </c:pt>
                <c:pt idx="1569">
                  <c:v>32.299999999999997</c:v>
                </c:pt>
                <c:pt idx="1570">
                  <c:v>32.299999999999997</c:v>
                </c:pt>
                <c:pt idx="1571">
                  <c:v>32.299999999999997</c:v>
                </c:pt>
                <c:pt idx="1572">
                  <c:v>32.29</c:v>
                </c:pt>
                <c:pt idx="1573">
                  <c:v>32.29</c:v>
                </c:pt>
                <c:pt idx="1574">
                  <c:v>32.29</c:v>
                </c:pt>
                <c:pt idx="1575">
                  <c:v>32.29</c:v>
                </c:pt>
                <c:pt idx="1576">
                  <c:v>32.29</c:v>
                </c:pt>
                <c:pt idx="1577">
                  <c:v>32.29</c:v>
                </c:pt>
                <c:pt idx="1578">
                  <c:v>32.29</c:v>
                </c:pt>
                <c:pt idx="1579">
                  <c:v>32.29</c:v>
                </c:pt>
                <c:pt idx="1580">
                  <c:v>32.29</c:v>
                </c:pt>
                <c:pt idx="1581">
                  <c:v>32.29</c:v>
                </c:pt>
                <c:pt idx="1582">
                  <c:v>32.29</c:v>
                </c:pt>
                <c:pt idx="1583">
                  <c:v>32.299999999999997</c:v>
                </c:pt>
                <c:pt idx="1584">
                  <c:v>32.299999999999997</c:v>
                </c:pt>
                <c:pt idx="1585">
                  <c:v>32.299999999999997</c:v>
                </c:pt>
                <c:pt idx="1586">
                  <c:v>32.299999999999997</c:v>
                </c:pt>
                <c:pt idx="1587">
                  <c:v>32.31</c:v>
                </c:pt>
                <c:pt idx="1588">
                  <c:v>32.31</c:v>
                </c:pt>
                <c:pt idx="1589">
                  <c:v>32.32</c:v>
                </c:pt>
                <c:pt idx="1590">
                  <c:v>32.33</c:v>
                </c:pt>
                <c:pt idx="1591">
                  <c:v>32.340000000000003</c:v>
                </c:pt>
                <c:pt idx="1592">
                  <c:v>32.340000000000003</c:v>
                </c:pt>
                <c:pt idx="1593">
                  <c:v>32.35</c:v>
                </c:pt>
                <c:pt idx="1594">
                  <c:v>32.35</c:v>
                </c:pt>
                <c:pt idx="1595">
                  <c:v>32.35</c:v>
                </c:pt>
                <c:pt idx="1596">
                  <c:v>32.35</c:v>
                </c:pt>
                <c:pt idx="1597">
                  <c:v>32.36</c:v>
                </c:pt>
                <c:pt idx="1598">
                  <c:v>32.36</c:v>
                </c:pt>
                <c:pt idx="1599">
                  <c:v>32.36</c:v>
                </c:pt>
                <c:pt idx="1600">
                  <c:v>32.369999999999997</c:v>
                </c:pt>
                <c:pt idx="1601">
                  <c:v>32.369999999999997</c:v>
                </c:pt>
                <c:pt idx="1602">
                  <c:v>32.369999999999997</c:v>
                </c:pt>
                <c:pt idx="1603">
                  <c:v>32.369999999999997</c:v>
                </c:pt>
                <c:pt idx="1604">
                  <c:v>32.369999999999997</c:v>
                </c:pt>
                <c:pt idx="1605">
                  <c:v>32.369999999999997</c:v>
                </c:pt>
                <c:pt idx="1606">
                  <c:v>32.369999999999997</c:v>
                </c:pt>
                <c:pt idx="1607">
                  <c:v>32.369999999999997</c:v>
                </c:pt>
                <c:pt idx="1608">
                  <c:v>32.369999999999997</c:v>
                </c:pt>
                <c:pt idx="1609">
                  <c:v>32.369999999999997</c:v>
                </c:pt>
                <c:pt idx="1610">
                  <c:v>32.369999999999997</c:v>
                </c:pt>
                <c:pt idx="1611">
                  <c:v>32.369999999999997</c:v>
                </c:pt>
                <c:pt idx="1612">
                  <c:v>32.369999999999997</c:v>
                </c:pt>
                <c:pt idx="1613">
                  <c:v>32.369999999999997</c:v>
                </c:pt>
                <c:pt idx="1614">
                  <c:v>32.369999999999997</c:v>
                </c:pt>
                <c:pt idx="1615">
                  <c:v>32.369999999999997</c:v>
                </c:pt>
                <c:pt idx="1616">
                  <c:v>32.369999999999997</c:v>
                </c:pt>
                <c:pt idx="1617">
                  <c:v>32.369999999999997</c:v>
                </c:pt>
                <c:pt idx="1618">
                  <c:v>32.369999999999997</c:v>
                </c:pt>
                <c:pt idx="1619">
                  <c:v>32.369999999999997</c:v>
                </c:pt>
                <c:pt idx="1620">
                  <c:v>32.369999999999997</c:v>
                </c:pt>
                <c:pt idx="1621">
                  <c:v>32.369999999999997</c:v>
                </c:pt>
                <c:pt idx="1622">
                  <c:v>32.369999999999997</c:v>
                </c:pt>
                <c:pt idx="1623">
                  <c:v>32.369999999999997</c:v>
                </c:pt>
                <c:pt idx="1624">
                  <c:v>32.369999999999997</c:v>
                </c:pt>
                <c:pt idx="1625">
                  <c:v>32.369999999999997</c:v>
                </c:pt>
                <c:pt idx="1626">
                  <c:v>32.380000000000003</c:v>
                </c:pt>
                <c:pt idx="1627">
                  <c:v>32.380000000000003</c:v>
                </c:pt>
                <c:pt idx="1628">
                  <c:v>32.380000000000003</c:v>
                </c:pt>
                <c:pt idx="1629">
                  <c:v>32.380000000000003</c:v>
                </c:pt>
                <c:pt idx="1630">
                  <c:v>32.380000000000003</c:v>
                </c:pt>
                <c:pt idx="1631">
                  <c:v>32.39</c:v>
                </c:pt>
                <c:pt idx="1632">
                  <c:v>32.4</c:v>
                </c:pt>
                <c:pt idx="1633">
                  <c:v>32.409999999999997</c:v>
                </c:pt>
                <c:pt idx="1634">
                  <c:v>32.42</c:v>
                </c:pt>
                <c:pt idx="1635">
                  <c:v>32.43</c:v>
                </c:pt>
                <c:pt idx="1636">
                  <c:v>32.44</c:v>
                </c:pt>
                <c:pt idx="1637">
                  <c:v>32.44</c:v>
                </c:pt>
                <c:pt idx="1638">
                  <c:v>32.44</c:v>
                </c:pt>
                <c:pt idx="1639">
                  <c:v>32.44</c:v>
                </c:pt>
                <c:pt idx="1640">
                  <c:v>32.450000000000003</c:v>
                </c:pt>
                <c:pt idx="1641">
                  <c:v>32.450000000000003</c:v>
                </c:pt>
                <c:pt idx="1642">
                  <c:v>32.450000000000003</c:v>
                </c:pt>
                <c:pt idx="1643">
                  <c:v>32.450000000000003</c:v>
                </c:pt>
                <c:pt idx="1644">
                  <c:v>32.46</c:v>
                </c:pt>
                <c:pt idx="1645">
                  <c:v>32.46</c:v>
                </c:pt>
                <c:pt idx="1646">
                  <c:v>32.46</c:v>
                </c:pt>
                <c:pt idx="1647">
                  <c:v>32.46</c:v>
                </c:pt>
                <c:pt idx="1648">
                  <c:v>32.46</c:v>
                </c:pt>
                <c:pt idx="1649">
                  <c:v>32.46</c:v>
                </c:pt>
                <c:pt idx="1650">
                  <c:v>32.46</c:v>
                </c:pt>
                <c:pt idx="1651">
                  <c:v>32.46</c:v>
                </c:pt>
                <c:pt idx="1652">
                  <c:v>32.46</c:v>
                </c:pt>
                <c:pt idx="1653">
                  <c:v>32.46</c:v>
                </c:pt>
                <c:pt idx="1654">
                  <c:v>32.46</c:v>
                </c:pt>
                <c:pt idx="1655">
                  <c:v>32.46</c:v>
                </c:pt>
                <c:pt idx="1656">
                  <c:v>32.46</c:v>
                </c:pt>
                <c:pt idx="1657">
                  <c:v>32.46</c:v>
                </c:pt>
                <c:pt idx="1658">
                  <c:v>32.46</c:v>
                </c:pt>
                <c:pt idx="1659">
                  <c:v>32.46</c:v>
                </c:pt>
                <c:pt idx="1660">
                  <c:v>32.46</c:v>
                </c:pt>
                <c:pt idx="1661">
                  <c:v>32.46</c:v>
                </c:pt>
                <c:pt idx="1662">
                  <c:v>32.46</c:v>
                </c:pt>
                <c:pt idx="1663">
                  <c:v>32.46</c:v>
                </c:pt>
                <c:pt idx="1664">
                  <c:v>32.46</c:v>
                </c:pt>
                <c:pt idx="1665">
                  <c:v>32.46</c:v>
                </c:pt>
                <c:pt idx="1666">
                  <c:v>32.46</c:v>
                </c:pt>
                <c:pt idx="1667">
                  <c:v>32.450000000000003</c:v>
                </c:pt>
                <c:pt idx="1668">
                  <c:v>32.450000000000003</c:v>
                </c:pt>
                <c:pt idx="1669">
                  <c:v>32.450000000000003</c:v>
                </c:pt>
                <c:pt idx="1670">
                  <c:v>32.450000000000003</c:v>
                </c:pt>
                <c:pt idx="1671">
                  <c:v>32.44</c:v>
                </c:pt>
                <c:pt idx="1672">
                  <c:v>32.44</c:v>
                </c:pt>
                <c:pt idx="1673">
                  <c:v>32.44</c:v>
                </c:pt>
                <c:pt idx="1674">
                  <c:v>32.44</c:v>
                </c:pt>
                <c:pt idx="1675">
                  <c:v>32.44</c:v>
                </c:pt>
                <c:pt idx="1676">
                  <c:v>32.44</c:v>
                </c:pt>
                <c:pt idx="1677">
                  <c:v>32.44</c:v>
                </c:pt>
                <c:pt idx="1678">
                  <c:v>32.43</c:v>
                </c:pt>
                <c:pt idx="1679">
                  <c:v>32.43</c:v>
                </c:pt>
                <c:pt idx="1680">
                  <c:v>32.42</c:v>
                </c:pt>
                <c:pt idx="1681">
                  <c:v>32.42</c:v>
                </c:pt>
                <c:pt idx="1682">
                  <c:v>32.42</c:v>
                </c:pt>
                <c:pt idx="1683">
                  <c:v>32.409999999999997</c:v>
                </c:pt>
                <c:pt idx="1684">
                  <c:v>32.409999999999997</c:v>
                </c:pt>
                <c:pt idx="1685">
                  <c:v>32.409999999999997</c:v>
                </c:pt>
                <c:pt idx="1686">
                  <c:v>32.4</c:v>
                </c:pt>
                <c:pt idx="1687">
                  <c:v>32.4</c:v>
                </c:pt>
                <c:pt idx="1688">
                  <c:v>32.39</c:v>
                </c:pt>
                <c:pt idx="1689">
                  <c:v>32.39</c:v>
                </c:pt>
                <c:pt idx="1690">
                  <c:v>32.380000000000003</c:v>
                </c:pt>
                <c:pt idx="1691">
                  <c:v>32.380000000000003</c:v>
                </c:pt>
                <c:pt idx="1692">
                  <c:v>32.380000000000003</c:v>
                </c:pt>
                <c:pt idx="1693">
                  <c:v>32.380000000000003</c:v>
                </c:pt>
                <c:pt idx="1694">
                  <c:v>32.380000000000003</c:v>
                </c:pt>
                <c:pt idx="1695">
                  <c:v>32.380000000000003</c:v>
                </c:pt>
                <c:pt idx="1696">
                  <c:v>32.380000000000003</c:v>
                </c:pt>
                <c:pt idx="1697">
                  <c:v>32.380000000000003</c:v>
                </c:pt>
                <c:pt idx="1698">
                  <c:v>32.369999999999997</c:v>
                </c:pt>
                <c:pt idx="1699">
                  <c:v>32.369999999999997</c:v>
                </c:pt>
                <c:pt idx="1700">
                  <c:v>32.369999999999997</c:v>
                </c:pt>
                <c:pt idx="1701">
                  <c:v>32.369999999999997</c:v>
                </c:pt>
                <c:pt idx="1702">
                  <c:v>32.369999999999997</c:v>
                </c:pt>
                <c:pt idx="1703">
                  <c:v>32.369999999999997</c:v>
                </c:pt>
                <c:pt idx="1704">
                  <c:v>32.369999999999997</c:v>
                </c:pt>
                <c:pt idx="1705">
                  <c:v>32.369999999999997</c:v>
                </c:pt>
                <c:pt idx="1706">
                  <c:v>32.369999999999997</c:v>
                </c:pt>
                <c:pt idx="1707">
                  <c:v>32.369999999999997</c:v>
                </c:pt>
                <c:pt idx="1708">
                  <c:v>32.369999999999997</c:v>
                </c:pt>
                <c:pt idx="1709">
                  <c:v>32.369999999999997</c:v>
                </c:pt>
                <c:pt idx="1710">
                  <c:v>32.369999999999997</c:v>
                </c:pt>
                <c:pt idx="1711">
                  <c:v>32.369999999999997</c:v>
                </c:pt>
                <c:pt idx="1712">
                  <c:v>32.369999999999997</c:v>
                </c:pt>
                <c:pt idx="1713">
                  <c:v>32.369999999999997</c:v>
                </c:pt>
                <c:pt idx="1714">
                  <c:v>32.369999999999997</c:v>
                </c:pt>
                <c:pt idx="1715">
                  <c:v>32.369999999999997</c:v>
                </c:pt>
                <c:pt idx="1716">
                  <c:v>32.369999999999997</c:v>
                </c:pt>
                <c:pt idx="1717">
                  <c:v>32.369999999999997</c:v>
                </c:pt>
                <c:pt idx="1718">
                  <c:v>32.369999999999997</c:v>
                </c:pt>
                <c:pt idx="1719">
                  <c:v>32.369999999999997</c:v>
                </c:pt>
                <c:pt idx="1720">
                  <c:v>32.369999999999997</c:v>
                </c:pt>
                <c:pt idx="1721">
                  <c:v>32.369999999999997</c:v>
                </c:pt>
                <c:pt idx="1722">
                  <c:v>32.369999999999997</c:v>
                </c:pt>
                <c:pt idx="1723">
                  <c:v>32.369999999999997</c:v>
                </c:pt>
                <c:pt idx="1724">
                  <c:v>32.369999999999997</c:v>
                </c:pt>
                <c:pt idx="1725">
                  <c:v>32.369999999999997</c:v>
                </c:pt>
                <c:pt idx="1726">
                  <c:v>32.369999999999997</c:v>
                </c:pt>
                <c:pt idx="1727">
                  <c:v>32.369999999999997</c:v>
                </c:pt>
                <c:pt idx="1728">
                  <c:v>32.369999999999997</c:v>
                </c:pt>
                <c:pt idx="1729">
                  <c:v>32.369999999999997</c:v>
                </c:pt>
                <c:pt idx="1730">
                  <c:v>32.369999999999997</c:v>
                </c:pt>
                <c:pt idx="1731">
                  <c:v>32.369999999999997</c:v>
                </c:pt>
                <c:pt idx="1732">
                  <c:v>32.369999999999997</c:v>
                </c:pt>
                <c:pt idx="1733">
                  <c:v>32.369999999999997</c:v>
                </c:pt>
                <c:pt idx="1734">
                  <c:v>32.369999999999997</c:v>
                </c:pt>
                <c:pt idx="1735">
                  <c:v>32.369999999999997</c:v>
                </c:pt>
                <c:pt idx="1736">
                  <c:v>32.369999999999997</c:v>
                </c:pt>
                <c:pt idx="1737">
                  <c:v>32.369999999999997</c:v>
                </c:pt>
                <c:pt idx="1738">
                  <c:v>32.369999999999997</c:v>
                </c:pt>
                <c:pt idx="1739">
                  <c:v>32.369999999999997</c:v>
                </c:pt>
                <c:pt idx="1740">
                  <c:v>32.369999999999997</c:v>
                </c:pt>
                <c:pt idx="1741">
                  <c:v>32.369999999999997</c:v>
                </c:pt>
                <c:pt idx="1742">
                  <c:v>32.369999999999997</c:v>
                </c:pt>
                <c:pt idx="1743">
                  <c:v>32.369999999999997</c:v>
                </c:pt>
                <c:pt idx="1744">
                  <c:v>32.369999999999997</c:v>
                </c:pt>
                <c:pt idx="1745">
                  <c:v>32.369999999999997</c:v>
                </c:pt>
                <c:pt idx="1746">
                  <c:v>32.369999999999997</c:v>
                </c:pt>
                <c:pt idx="1747">
                  <c:v>32.369999999999997</c:v>
                </c:pt>
                <c:pt idx="1748">
                  <c:v>32.369999999999997</c:v>
                </c:pt>
                <c:pt idx="1749">
                  <c:v>32.369999999999997</c:v>
                </c:pt>
                <c:pt idx="1750">
                  <c:v>32.369999999999997</c:v>
                </c:pt>
                <c:pt idx="1751">
                  <c:v>32.369999999999997</c:v>
                </c:pt>
                <c:pt idx="1752">
                  <c:v>32.369999999999997</c:v>
                </c:pt>
                <c:pt idx="1753">
                  <c:v>32.369999999999997</c:v>
                </c:pt>
                <c:pt idx="1754">
                  <c:v>32.369999999999997</c:v>
                </c:pt>
                <c:pt idx="1755">
                  <c:v>32.369999999999997</c:v>
                </c:pt>
                <c:pt idx="1756">
                  <c:v>32.369999999999997</c:v>
                </c:pt>
                <c:pt idx="1757">
                  <c:v>32.369999999999997</c:v>
                </c:pt>
                <c:pt idx="1758">
                  <c:v>32.369999999999997</c:v>
                </c:pt>
                <c:pt idx="1759">
                  <c:v>32.369999999999997</c:v>
                </c:pt>
                <c:pt idx="1760">
                  <c:v>32.369999999999997</c:v>
                </c:pt>
                <c:pt idx="1761">
                  <c:v>32.369999999999997</c:v>
                </c:pt>
                <c:pt idx="1762">
                  <c:v>32.369999999999997</c:v>
                </c:pt>
                <c:pt idx="1763">
                  <c:v>32.369999999999997</c:v>
                </c:pt>
                <c:pt idx="1764">
                  <c:v>32.369999999999997</c:v>
                </c:pt>
                <c:pt idx="1765">
                  <c:v>32.369999999999997</c:v>
                </c:pt>
                <c:pt idx="1766">
                  <c:v>32.369999999999997</c:v>
                </c:pt>
                <c:pt idx="1767">
                  <c:v>32.369999999999997</c:v>
                </c:pt>
                <c:pt idx="1768">
                  <c:v>32.369999999999997</c:v>
                </c:pt>
                <c:pt idx="1769">
                  <c:v>32.369999999999997</c:v>
                </c:pt>
                <c:pt idx="1770">
                  <c:v>32.369999999999997</c:v>
                </c:pt>
                <c:pt idx="1771">
                  <c:v>32.369999999999997</c:v>
                </c:pt>
                <c:pt idx="1772">
                  <c:v>32.369999999999997</c:v>
                </c:pt>
                <c:pt idx="1773">
                  <c:v>32.369999999999997</c:v>
                </c:pt>
                <c:pt idx="1774">
                  <c:v>32.369999999999997</c:v>
                </c:pt>
                <c:pt idx="1775">
                  <c:v>32.369999999999997</c:v>
                </c:pt>
                <c:pt idx="1776">
                  <c:v>32.369999999999997</c:v>
                </c:pt>
                <c:pt idx="1777">
                  <c:v>32.369999999999997</c:v>
                </c:pt>
                <c:pt idx="1778">
                  <c:v>32.369999999999997</c:v>
                </c:pt>
                <c:pt idx="1779">
                  <c:v>32.369999999999997</c:v>
                </c:pt>
                <c:pt idx="1780">
                  <c:v>32.369999999999997</c:v>
                </c:pt>
                <c:pt idx="1781">
                  <c:v>32.369999999999997</c:v>
                </c:pt>
                <c:pt idx="1782">
                  <c:v>32.369999999999997</c:v>
                </c:pt>
                <c:pt idx="1783">
                  <c:v>32.369999999999997</c:v>
                </c:pt>
                <c:pt idx="1784">
                  <c:v>32.369999999999997</c:v>
                </c:pt>
                <c:pt idx="1785">
                  <c:v>32.369999999999997</c:v>
                </c:pt>
                <c:pt idx="1786">
                  <c:v>32.369999999999997</c:v>
                </c:pt>
                <c:pt idx="1787">
                  <c:v>32.369999999999997</c:v>
                </c:pt>
                <c:pt idx="1788">
                  <c:v>32.369999999999997</c:v>
                </c:pt>
                <c:pt idx="1789">
                  <c:v>32.369999999999997</c:v>
                </c:pt>
                <c:pt idx="1790">
                  <c:v>32.369999999999997</c:v>
                </c:pt>
                <c:pt idx="1791">
                  <c:v>32.369999999999997</c:v>
                </c:pt>
                <c:pt idx="1792">
                  <c:v>32.369999999999997</c:v>
                </c:pt>
                <c:pt idx="1793">
                  <c:v>32.369999999999997</c:v>
                </c:pt>
                <c:pt idx="1794">
                  <c:v>32.369999999999997</c:v>
                </c:pt>
                <c:pt idx="1795">
                  <c:v>32.369999999999997</c:v>
                </c:pt>
                <c:pt idx="1796">
                  <c:v>32.369999999999997</c:v>
                </c:pt>
                <c:pt idx="1797">
                  <c:v>32.369999999999997</c:v>
                </c:pt>
                <c:pt idx="1798">
                  <c:v>32.369999999999997</c:v>
                </c:pt>
                <c:pt idx="1799">
                  <c:v>32.369999999999997</c:v>
                </c:pt>
                <c:pt idx="1800">
                  <c:v>32.369999999999997</c:v>
                </c:pt>
                <c:pt idx="1801">
                  <c:v>32.369999999999997</c:v>
                </c:pt>
                <c:pt idx="1802">
                  <c:v>32.369999999999997</c:v>
                </c:pt>
                <c:pt idx="1803">
                  <c:v>32.369999999999997</c:v>
                </c:pt>
                <c:pt idx="1804">
                  <c:v>32.369999999999997</c:v>
                </c:pt>
                <c:pt idx="1805">
                  <c:v>32.369999999999997</c:v>
                </c:pt>
                <c:pt idx="1806">
                  <c:v>32.369999999999997</c:v>
                </c:pt>
                <c:pt idx="1807">
                  <c:v>32.369999999999997</c:v>
                </c:pt>
                <c:pt idx="1808">
                  <c:v>32.369999999999997</c:v>
                </c:pt>
                <c:pt idx="1809">
                  <c:v>32.369999999999997</c:v>
                </c:pt>
                <c:pt idx="1810">
                  <c:v>32.369999999999997</c:v>
                </c:pt>
                <c:pt idx="1811">
                  <c:v>32.369999999999997</c:v>
                </c:pt>
                <c:pt idx="1812">
                  <c:v>32.369999999999997</c:v>
                </c:pt>
                <c:pt idx="1813">
                  <c:v>32.369999999999997</c:v>
                </c:pt>
                <c:pt idx="1814">
                  <c:v>32.369999999999997</c:v>
                </c:pt>
                <c:pt idx="1815">
                  <c:v>32.369999999999997</c:v>
                </c:pt>
                <c:pt idx="1816">
                  <c:v>32.369999999999997</c:v>
                </c:pt>
                <c:pt idx="1817">
                  <c:v>32.369999999999997</c:v>
                </c:pt>
                <c:pt idx="1818">
                  <c:v>32.369999999999997</c:v>
                </c:pt>
                <c:pt idx="1819">
                  <c:v>32.369999999999997</c:v>
                </c:pt>
                <c:pt idx="1820">
                  <c:v>32.369999999999997</c:v>
                </c:pt>
                <c:pt idx="1821">
                  <c:v>32.369999999999997</c:v>
                </c:pt>
                <c:pt idx="1822">
                  <c:v>32.369999999999997</c:v>
                </c:pt>
                <c:pt idx="1823">
                  <c:v>32.369999999999997</c:v>
                </c:pt>
                <c:pt idx="1824">
                  <c:v>32.369999999999997</c:v>
                </c:pt>
                <c:pt idx="1825">
                  <c:v>32.369999999999997</c:v>
                </c:pt>
                <c:pt idx="1826">
                  <c:v>32.369999999999997</c:v>
                </c:pt>
                <c:pt idx="1827">
                  <c:v>32.369999999999997</c:v>
                </c:pt>
                <c:pt idx="1828">
                  <c:v>32.380000000000003</c:v>
                </c:pt>
                <c:pt idx="1829">
                  <c:v>32.380000000000003</c:v>
                </c:pt>
                <c:pt idx="1830">
                  <c:v>32.380000000000003</c:v>
                </c:pt>
                <c:pt idx="1831">
                  <c:v>32.380000000000003</c:v>
                </c:pt>
                <c:pt idx="1832">
                  <c:v>32.380000000000003</c:v>
                </c:pt>
                <c:pt idx="1833">
                  <c:v>32.39</c:v>
                </c:pt>
                <c:pt idx="1834">
                  <c:v>32.39</c:v>
                </c:pt>
                <c:pt idx="1835">
                  <c:v>32.39</c:v>
                </c:pt>
                <c:pt idx="1836">
                  <c:v>32.4</c:v>
                </c:pt>
                <c:pt idx="1837">
                  <c:v>32.409999999999997</c:v>
                </c:pt>
                <c:pt idx="1838">
                  <c:v>32.409999999999997</c:v>
                </c:pt>
                <c:pt idx="1839">
                  <c:v>32.42</c:v>
                </c:pt>
                <c:pt idx="1840">
                  <c:v>32.42</c:v>
                </c:pt>
                <c:pt idx="1841">
                  <c:v>32.42</c:v>
                </c:pt>
                <c:pt idx="1842">
                  <c:v>32.42</c:v>
                </c:pt>
                <c:pt idx="1843">
                  <c:v>32.43</c:v>
                </c:pt>
                <c:pt idx="1844">
                  <c:v>32.43</c:v>
                </c:pt>
                <c:pt idx="1845">
                  <c:v>32.44</c:v>
                </c:pt>
                <c:pt idx="1846">
                  <c:v>32.44</c:v>
                </c:pt>
                <c:pt idx="1847">
                  <c:v>32.44</c:v>
                </c:pt>
                <c:pt idx="1848">
                  <c:v>32.44</c:v>
                </c:pt>
                <c:pt idx="1849">
                  <c:v>32.450000000000003</c:v>
                </c:pt>
                <c:pt idx="1850">
                  <c:v>32.450000000000003</c:v>
                </c:pt>
                <c:pt idx="1851">
                  <c:v>32.450000000000003</c:v>
                </c:pt>
                <c:pt idx="1852">
                  <c:v>32.450000000000003</c:v>
                </c:pt>
                <c:pt idx="1853">
                  <c:v>32.450000000000003</c:v>
                </c:pt>
                <c:pt idx="1854">
                  <c:v>32.450000000000003</c:v>
                </c:pt>
                <c:pt idx="1855">
                  <c:v>32.46</c:v>
                </c:pt>
                <c:pt idx="1856">
                  <c:v>32.46</c:v>
                </c:pt>
                <c:pt idx="1857">
                  <c:v>32.46</c:v>
                </c:pt>
                <c:pt idx="1858">
                  <c:v>32.46</c:v>
                </c:pt>
                <c:pt idx="1859">
                  <c:v>32.46</c:v>
                </c:pt>
                <c:pt idx="1860">
                  <c:v>32.46</c:v>
                </c:pt>
                <c:pt idx="1861">
                  <c:v>32.46</c:v>
                </c:pt>
                <c:pt idx="1862">
                  <c:v>32.46</c:v>
                </c:pt>
                <c:pt idx="1863">
                  <c:v>32.46</c:v>
                </c:pt>
                <c:pt idx="1864">
                  <c:v>32.46</c:v>
                </c:pt>
                <c:pt idx="1865">
                  <c:v>32.46</c:v>
                </c:pt>
                <c:pt idx="1866">
                  <c:v>32.46</c:v>
                </c:pt>
                <c:pt idx="1867">
                  <c:v>32.46</c:v>
                </c:pt>
                <c:pt idx="1868">
                  <c:v>32.46</c:v>
                </c:pt>
                <c:pt idx="1869">
                  <c:v>32.46</c:v>
                </c:pt>
                <c:pt idx="1870">
                  <c:v>32.46</c:v>
                </c:pt>
                <c:pt idx="1871">
                  <c:v>32.46</c:v>
                </c:pt>
                <c:pt idx="1872">
                  <c:v>32.46</c:v>
                </c:pt>
                <c:pt idx="1873">
                  <c:v>32.46</c:v>
                </c:pt>
                <c:pt idx="1874">
                  <c:v>32.46</c:v>
                </c:pt>
                <c:pt idx="1875">
                  <c:v>32.46</c:v>
                </c:pt>
                <c:pt idx="1876">
                  <c:v>32.46</c:v>
                </c:pt>
                <c:pt idx="1877">
                  <c:v>32.46</c:v>
                </c:pt>
                <c:pt idx="1878">
                  <c:v>32.46</c:v>
                </c:pt>
                <c:pt idx="1879">
                  <c:v>32.46</c:v>
                </c:pt>
                <c:pt idx="1880">
                  <c:v>32.46</c:v>
                </c:pt>
                <c:pt idx="1881">
                  <c:v>32.450000000000003</c:v>
                </c:pt>
                <c:pt idx="1882">
                  <c:v>32.450000000000003</c:v>
                </c:pt>
                <c:pt idx="1883">
                  <c:v>32.44</c:v>
                </c:pt>
                <c:pt idx="1884">
                  <c:v>32.44</c:v>
                </c:pt>
                <c:pt idx="1885">
                  <c:v>32.44</c:v>
                </c:pt>
                <c:pt idx="1886">
                  <c:v>32.43</c:v>
                </c:pt>
                <c:pt idx="1887">
                  <c:v>32.43</c:v>
                </c:pt>
                <c:pt idx="1888">
                  <c:v>32.44</c:v>
                </c:pt>
                <c:pt idx="1889">
                  <c:v>32.43</c:v>
                </c:pt>
                <c:pt idx="1890">
                  <c:v>32.43</c:v>
                </c:pt>
                <c:pt idx="1891">
                  <c:v>32.43</c:v>
                </c:pt>
                <c:pt idx="1892">
                  <c:v>32.44</c:v>
                </c:pt>
                <c:pt idx="1893">
                  <c:v>32.43</c:v>
                </c:pt>
                <c:pt idx="1894">
                  <c:v>32.43</c:v>
                </c:pt>
                <c:pt idx="1895">
                  <c:v>32.43</c:v>
                </c:pt>
                <c:pt idx="1896">
                  <c:v>32.43</c:v>
                </c:pt>
                <c:pt idx="1897">
                  <c:v>32.43</c:v>
                </c:pt>
                <c:pt idx="1898">
                  <c:v>32.43</c:v>
                </c:pt>
                <c:pt idx="1899">
                  <c:v>32.43</c:v>
                </c:pt>
                <c:pt idx="1900">
                  <c:v>32.43</c:v>
                </c:pt>
                <c:pt idx="1901">
                  <c:v>32.43</c:v>
                </c:pt>
                <c:pt idx="1902">
                  <c:v>32.43</c:v>
                </c:pt>
                <c:pt idx="1903">
                  <c:v>32.43</c:v>
                </c:pt>
                <c:pt idx="1904">
                  <c:v>32.43</c:v>
                </c:pt>
                <c:pt idx="1905">
                  <c:v>32.43</c:v>
                </c:pt>
                <c:pt idx="1906">
                  <c:v>32.44</c:v>
                </c:pt>
                <c:pt idx="1907">
                  <c:v>32.44</c:v>
                </c:pt>
                <c:pt idx="1908">
                  <c:v>32.44</c:v>
                </c:pt>
                <c:pt idx="1909">
                  <c:v>32.450000000000003</c:v>
                </c:pt>
                <c:pt idx="1910">
                  <c:v>32.450000000000003</c:v>
                </c:pt>
                <c:pt idx="1911">
                  <c:v>32.450000000000003</c:v>
                </c:pt>
                <c:pt idx="1912">
                  <c:v>32.46</c:v>
                </c:pt>
                <c:pt idx="1913">
                  <c:v>32.46</c:v>
                </c:pt>
                <c:pt idx="1914">
                  <c:v>32.46</c:v>
                </c:pt>
                <c:pt idx="1915">
                  <c:v>32.46</c:v>
                </c:pt>
                <c:pt idx="1916">
                  <c:v>32.46</c:v>
                </c:pt>
                <c:pt idx="1917">
                  <c:v>32.46</c:v>
                </c:pt>
                <c:pt idx="1918">
                  <c:v>32.46</c:v>
                </c:pt>
                <c:pt idx="1919">
                  <c:v>32.46</c:v>
                </c:pt>
                <c:pt idx="1920">
                  <c:v>32.46</c:v>
                </c:pt>
                <c:pt idx="1921">
                  <c:v>32.46</c:v>
                </c:pt>
                <c:pt idx="1922">
                  <c:v>32.46</c:v>
                </c:pt>
                <c:pt idx="1923">
                  <c:v>32.46</c:v>
                </c:pt>
                <c:pt idx="1924">
                  <c:v>32.46</c:v>
                </c:pt>
                <c:pt idx="1925">
                  <c:v>32.46</c:v>
                </c:pt>
                <c:pt idx="1926">
                  <c:v>32.46</c:v>
                </c:pt>
                <c:pt idx="1927">
                  <c:v>32.46</c:v>
                </c:pt>
                <c:pt idx="1928">
                  <c:v>32.46</c:v>
                </c:pt>
                <c:pt idx="1929">
                  <c:v>32.46</c:v>
                </c:pt>
                <c:pt idx="1930">
                  <c:v>32.46</c:v>
                </c:pt>
                <c:pt idx="1931">
                  <c:v>32.46</c:v>
                </c:pt>
                <c:pt idx="1932">
                  <c:v>32.46</c:v>
                </c:pt>
                <c:pt idx="1933">
                  <c:v>32.46</c:v>
                </c:pt>
                <c:pt idx="1934">
                  <c:v>32.46</c:v>
                </c:pt>
                <c:pt idx="1935">
                  <c:v>32.46</c:v>
                </c:pt>
                <c:pt idx="1936">
                  <c:v>32.46</c:v>
                </c:pt>
                <c:pt idx="1937">
                  <c:v>32.46</c:v>
                </c:pt>
                <c:pt idx="1938">
                  <c:v>32.46</c:v>
                </c:pt>
                <c:pt idx="1939">
                  <c:v>32.46</c:v>
                </c:pt>
                <c:pt idx="1940">
                  <c:v>32.46</c:v>
                </c:pt>
                <c:pt idx="1941">
                  <c:v>32.46</c:v>
                </c:pt>
                <c:pt idx="1942">
                  <c:v>32.46</c:v>
                </c:pt>
                <c:pt idx="1943">
                  <c:v>32.46</c:v>
                </c:pt>
                <c:pt idx="1944">
                  <c:v>32.46</c:v>
                </c:pt>
                <c:pt idx="1945">
                  <c:v>32.46</c:v>
                </c:pt>
                <c:pt idx="1946">
                  <c:v>32.46</c:v>
                </c:pt>
                <c:pt idx="1947">
                  <c:v>32.46</c:v>
                </c:pt>
                <c:pt idx="1948">
                  <c:v>32.46</c:v>
                </c:pt>
                <c:pt idx="1949">
                  <c:v>32.46</c:v>
                </c:pt>
                <c:pt idx="1950">
                  <c:v>32.46</c:v>
                </c:pt>
                <c:pt idx="1951">
                  <c:v>32.46</c:v>
                </c:pt>
                <c:pt idx="1952">
                  <c:v>32.450000000000003</c:v>
                </c:pt>
                <c:pt idx="1953">
                  <c:v>32.450000000000003</c:v>
                </c:pt>
                <c:pt idx="1954">
                  <c:v>32.450000000000003</c:v>
                </c:pt>
                <c:pt idx="1955">
                  <c:v>32.450000000000003</c:v>
                </c:pt>
                <c:pt idx="1956">
                  <c:v>32.450000000000003</c:v>
                </c:pt>
                <c:pt idx="1957">
                  <c:v>32.450000000000003</c:v>
                </c:pt>
                <c:pt idx="1958">
                  <c:v>32.450000000000003</c:v>
                </c:pt>
                <c:pt idx="1959">
                  <c:v>32.450000000000003</c:v>
                </c:pt>
                <c:pt idx="1960">
                  <c:v>32.450000000000003</c:v>
                </c:pt>
                <c:pt idx="1961">
                  <c:v>32.44</c:v>
                </c:pt>
                <c:pt idx="1962">
                  <c:v>32.44</c:v>
                </c:pt>
                <c:pt idx="1963">
                  <c:v>32.44</c:v>
                </c:pt>
                <c:pt idx="1964">
                  <c:v>32.44</c:v>
                </c:pt>
                <c:pt idx="1965">
                  <c:v>32.43</c:v>
                </c:pt>
                <c:pt idx="1966">
                  <c:v>32.43</c:v>
                </c:pt>
                <c:pt idx="1967">
                  <c:v>32.43</c:v>
                </c:pt>
                <c:pt idx="1968">
                  <c:v>32.43</c:v>
                </c:pt>
                <c:pt idx="1969">
                  <c:v>32.43</c:v>
                </c:pt>
                <c:pt idx="1970">
                  <c:v>32.43</c:v>
                </c:pt>
                <c:pt idx="1971">
                  <c:v>32.43</c:v>
                </c:pt>
                <c:pt idx="1972">
                  <c:v>32.43</c:v>
                </c:pt>
                <c:pt idx="1973">
                  <c:v>32.43</c:v>
                </c:pt>
                <c:pt idx="1974">
                  <c:v>32.43</c:v>
                </c:pt>
                <c:pt idx="1975">
                  <c:v>32.43</c:v>
                </c:pt>
                <c:pt idx="1976">
                  <c:v>32.42</c:v>
                </c:pt>
                <c:pt idx="1977">
                  <c:v>32.42</c:v>
                </c:pt>
                <c:pt idx="1978">
                  <c:v>32.42</c:v>
                </c:pt>
                <c:pt idx="1979">
                  <c:v>32.42</c:v>
                </c:pt>
                <c:pt idx="1980">
                  <c:v>32.42</c:v>
                </c:pt>
                <c:pt idx="1981">
                  <c:v>32.42</c:v>
                </c:pt>
                <c:pt idx="1982">
                  <c:v>32.42</c:v>
                </c:pt>
                <c:pt idx="1983">
                  <c:v>32.42</c:v>
                </c:pt>
                <c:pt idx="1984">
                  <c:v>32.42</c:v>
                </c:pt>
                <c:pt idx="1985">
                  <c:v>32.42</c:v>
                </c:pt>
                <c:pt idx="1986">
                  <c:v>32.42</c:v>
                </c:pt>
                <c:pt idx="1987">
                  <c:v>32.409999999999997</c:v>
                </c:pt>
                <c:pt idx="1988">
                  <c:v>32.409999999999997</c:v>
                </c:pt>
                <c:pt idx="1989">
                  <c:v>32.409999999999997</c:v>
                </c:pt>
                <c:pt idx="1990">
                  <c:v>32.409999999999997</c:v>
                </c:pt>
                <c:pt idx="1991">
                  <c:v>32.409999999999997</c:v>
                </c:pt>
                <c:pt idx="1992">
                  <c:v>32.409999999999997</c:v>
                </c:pt>
                <c:pt idx="1993">
                  <c:v>32.409999999999997</c:v>
                </c:pt>
                <c:pt idx="1994">
                  <c:v>32.409999999999997</c:v>
                </c:pt>
                <c:pt idx="1995">
                  <c:v>32.4</c:v>
                </c:pt>
                <c:pt idx="1996">
                  <c:v>32.409999999999997</c:v>
                </c:pt>
                <c:pt idx="1997">
                  <c:v>32.409999999999997</c:v>
                </c:pt>
                <c:pt idx="1998">
                  <c:v>32.409999999999997</c:v>
                </c:pt>
                <c:pt idx="1999">
                  <c:v>32.42</c:v>
                </c:pt>
                <c:pt idx="2000">
                  <c:v>32.42</c:v>
                </c:pt>
                <c:pt idx="2001">
                  <c:v>32.42</c:v>
                </c:pt>
                <c:pt idx="2002">
                  <c:v>32.42</c:v>
                </c:pt>
                <c:pt idx="2003">
                  <c:v>32.43</c:v>
                </c:pt>
                <c:pt idx="2004">
                  <c:v>32.43</c:v>
                </c:pt>
                <c:pt idx="2005">
                  <c:v>32.43</c:v>
                </c:pt>
                <c:pt idx="2006">
                  <c:v>32.44</c:v>
                </c:pt>
                <c:pt idx="2007">
                  <c:v>32.44</c:v>
                </c:pt>
                <c:pt idx="2008">
                  <c:v>32.44</c:v>
                </c:pt>
                <c:pt idx="2009">
                  <c:v>32.44</c:v>
                </c:pt>
                <c:pt idx="2010">
                  <c:v>32.450000000000003</c:v>
                </c:pt>
                <c:pt idx="2011">
                  <c:v>32.450000000000003</c:v>
                </c:pt>
                <c:pt idx="2012">
                  <c:v>32.450000000000003</c:v>
                </c:pt>
                <c:pt idx="2013">
                  <c:v>32.44</c:v>
                </c:pt>
                <c:pt idx="2014">
                  <c:v>32.44</c:v>
                </c:pt>
                <c:pt idx="2015">
                  <c:v>32.44</c:v>
                </c:pt>
                <c:pt idx="2016">
                  <c:v>32.44</c:v>
                </c:pt>
                <c:pt idx="2017">
                  <c:v>32.44</c:v>
                </c:pt>
                <c:pt idx="2018">
                  <c:v>32.44</c:v>
                </c:pt>
                <c:pt idx="2019">
                  <c:v>32.44</c:v>
                </c:pt>
                <c:pt idx="2020">
                  <c:v>32.450000000000003</c:v>
                </c:pt>
                <c:pt idx="2021">
                  <c:v>32.450000000000003</c:v>
                </c:pt>
                <c:pt idx="2022">
                  <c:v>32.450000000000003</c:v>
                </c:pt>
                <c:pt idx="2023">
                  <c:v>32.450000000000003</c:v>
                </c:pt>
                <c:pt idx="2024">
                  <c:v>32.46</c:v>
                </c:pt>
                <c:pt idx="2025">
                  <c:v>32.46</c:v>
                </c:pt>
                <c:pt idx="2026">
                  <c:v>32.46</c:v>
                </c:pt>
                <c:pt idx="2027">
                  <c:v>32.46</c:v>
                </c:pt>
                <c:pt idx="2028">
                  <c:v>32.46</c:v>
                </c:pt>
                <c:pt idx="2029">
                  <c:v>32.46</c:v>
                </c:pt>
                <c:pt idx="2030">
                  <c:v>32.46</c:v>
                </c:pt>
                <c:pt idx="2031">
                  <c:v>32.46</c:v>
                </c:pt>
                <c:pt idx="2032">
                  <c:v>32.46</c:v>
                </c:pt>
                <c:pt idx="2033">
                  <c:v>32.46</c:v>
                </c:pt>
                <c:pt idx="2034">
                  <c:v>32.46</c:v>
                </c:pt>
                <c:pt idx="2035">
                  <c:v>32.46</c:v>
                </c:pt>
                <c:pt idx="2036">
                  <c:v>32.46</c:v>
                </c:pt>
                <c:pt idx="2037">
                  <c:v>32.46</c:v>
                </c:pt>
                <c:pt idx="2038">
                  <c:v>32.46</c:v>
                </c:pt>
                <c:pt idx="2039">
                  <c:v>32.46</c:v>
                </c:pt>
                <c:pt idx="2040">
                  <c:v>32.46</c:v>
                </c:pt>
                <c:pt idx="2041">
                  <c:v>32.46</c:v>
                </c:pt>
                <c:pt idx="2042">
                  <c:v>32.46</c:v>
                </c:pt>
                <c:pt idx="2043">
                  <c:v>32.46</c:v>
                </c:pt>
                <c:pt idx="2044">
                  <c:v>32.46</c:v>
                </c:pt>
                <c:pt idx="2045">
                  <c:v>32.46</c:v>
                </c:pt>
                <c:pt idx="2046">
                  <c:v>32.46</c:v>
                </c:pt>
                <c:pt idx="2047">
                  <c:v>32.46</c:v>
                </c:pt>
                <c:pt idx="2048">
                  <c:v>32.47</c:v>
                </c:pt>
                <c:pt idx="2049">
                  <c:v>32.47</c:v>
                </c:pt>
                <c:pt idx="2050">
                  <c:v>32.47</c:v>
                </c:pt>
                <c:pt idx="2051">
                  <c:v>32.47</c:v>
                </c:pt>
                <c:pt idx="2052">
                  <c:v>32.479999999999997</c:v>
                </c:pt>
                <c:pt idx="2053">
                  <c:v>32.479999999999997</c:v>
                </c:pt>
                <c:pt idx="2054">
                  <c:v>32.479999999999997</c:v>
                </c:pt>
                <c:pt idx="2055">
                  <c:v>32.49</c:v>
                </c:pt>
                <c:pt idx="2056">
                  <c:v>32.49</c:v>
                </c:pt>
                <c:pt idx="2057">
                  <c:v>32.5</c:v>
                </c:pt>
                <c:pt idx="2058">
                  <c:v>32.5</c:v>
                </c:pt>
                <c:pt idx="2059">
                  <c:v>32.51</c:v>
                </c:pt>
                <c:pt idx="2060">
                  <c:v>32.51</c:v>
                </c:pt>
                <c:pt idx="2061">
                  <c:v>32.520000000000003</c:v>
                </c:pt>
                <c:pt idx="2062">
                  <c:v>32.53</c:v>
                </c:pt>
                <c:pt idx="2063">
                  <c:v>32.53</c:v>
                </c:pt>
                <c:pt idx="2064">
                  <c:v>32.53</c:v>
                </c:pt>
                <c:pt idx="2065">
                  <c:v>32.54</c:v>
                </c:pt>
                <c:pt idx="2066">
                  <c:v>32.549999999999997</c:v>
                </c:pt>
                <c:pt idx="2067">
                  <c:v>32.549999999999997</c:v>
                </c:pt>
                <c:pt idx="2068">
                  <c:v>32.56</c:v>
                </c:pt>
                <c:pt idx="2069">
                  <c:v>32.57</c:v>
                </c:pt>
                <c:pt idx="2070">
                  <c:v>32.57</c:v>
                </c:pt>
                <c:pt idx="2071">
                  <c:v>32.58</c:v>
                </c:pt>
                <c:pt idx="2072">
                  <c:v>32.58</c:v>
                </c:pt>
                <c:pt idx="2073">
                  <c:v>32.590000000000003</c:v>
                </c:pt>
                <c:pt idx="2074">
                  <c:v>32.590000000000003</c:v>
                </c:pt>
                <c:pt idx="2075">
                  <c:v>32.6</c:v>
                </c:pt>
                <c:pt idx="2076">
                  <c:v>32.61</c:v>
                </c:pt>
                <c:pt idx="2077">
                  <c:v>32.61</c:v>
                </c:pt>
                <c:pt idx="2078">
                  <c:v>32.619999999999997</c:v>
                </c:pt>
                <c:pt idx="2079">
                  <c:v>32.630000000000003</c:v>
                </c:pt>
                <c:pt idx="2080">
                  <c:v>32.630000000000003</c:v>
                </c:pt>
                <c:pt idx="2081">
                  <c:v>32.630000000000003</c:v>
                </c:pt>
                <c:pt idx="2082">
                  <c:v>32.630000000000003</c:v>
                </c:pt>
                <c:pt idx="2083">
                  <c:v>32.630000000000003</c:v>
                </c:pt>
                <c:pt idx="2084">
                  <c:v>32.64</c:v>
                </c:pt>
                <c:pt idx="2085">
                  <c:v>32.64</c:v>
                </c:pt>
                <c:pt idx="2086">
                  <c:v>32.64</c:v>
                </c:pt>
                <c:pt idx="2087">
                  <c:v>32.64</c:v>
                </c:pt>
                <c:pt idx="2088">
                  <c:v>32.64</c:v>
                </c:pt>
                <c:pt idx="2089">
                  <c:v>32.64</c:v>
                </c:pt>
                <c:pt idx="2090">
                  <c:v>32.64</c:v>
                </c:pt>
                <c:pt idx="2091">
                  <c:v>32.64</c:v>
                </c:pt>
                <c:pt idx="2092">
                  <c:v>32.64</c:v>
                </c:pt>
                <c:pt idx="2093">
                  <c:v>32.64</c:v>
                </c:pt>
                <c:pt idx="2094">
                  <c:v>32.64</c:v>
                </c:pt>
                <c:pt idx="2095">
                  <c:v>32.64</c:v>
                </c:pt>
                <c:pt idx="2096">
                  <c:v>32.64</c:v>
                </c:pt>
                <c:pt idx="2097">
                  <c:v>32.64</c:v>
                </c:pt>
                <c:pt idx="2098">
                  <c:v>32.64</c:v>
                </c:pt>
                <c:pt idx="2099">
                  <c:v>32.64</c:v>
                </c:pt>
                <c:pt idx="2100">
                  <c:v>32.64</c:v>
                </c:pt>
                <c:pt idx="2101">
                  <c:v>32.64</c:v>
                </c:pt>
                <c:pt idx="2102">
                  <c:v>32.64</c:v>
                </c:pt>
                <c:pt idx="2103">
                  <c:v>32.64</c:v>
                </c:pt>
                <c:pt idx="2104">
                  <c:v>32.64</c:v>
                </c:pt>
                <c:pt idx="2105">
                  <c:v>32.64</c:v>
                </c:pt>
                <c:pt idx="2106">
                  <c:v>32.64</c:v>
                </c:pt>
                <c:pt idx="2107">
                  <c:v>32.64</c:v>
                </c:pt>
                <c:pt idx="2108">
                  <c:v>32.64</c:v>
                </c:pt>
                <c:pt idx="2109">
                  <c:v>32.64</c:v>
                </c:pt>
                <c:pt idx="2110">
                  <c:v>32.64</c:v>
                </c:pt>
                <c:pt idx="2111">
                  <c:v>32.64</c:v>
                </c:pt>
                <c:pt idx="2112">
                  <c:v>32.64</c:v>
                </c:pt>
                <c:pt idx="2113">
                  <c:v>32.64</c:v>
                </c:pt>
                <c:pt idx="2114">
                  <c:v>32.64</c:v>
                </c:pt>
                <c:pt idx="2115">
                  <c:v>32.64</c:v>
                </c:pt>
                <c:pt idx="2116">
                  <c:v>32.64</c:v>
                </c:pt>
                <c:pt idx="2117">
                  <c:v>32.64</c:v>
                </c:pt>
                <c:pt idx="2118">
                  <c:v>32.64</c:v>
                </c:pt>
                <c:pt idx="2119">
                  <c:v>32.64</c:v>
                </c:pt>
                <c:pt idx="2120">
                  <c:v>32.64</c:v>
                </c:pt>
                <c:pt idx="2121">
                  <c:v>32.64</c:v>
                </c:pt>
                <c:pt idx="2122">
                  <c:v>32.64</c:v>
                </c:pt>
                <c:pt idx="2123">
                  <c:v>32.64</c:v>
                </c:pt>
                <c:pt idx="2124">
                  <c:v>32.64</c:v>
                </c:pt>
                <c:pt idx="2125">
                  <c:v>32.64</c:v>
                </c:pt>
                <c:pt idx="2126">
                  <c:v>32.64</c:v>
                </c:pt>
                <c:pt idx="2127">
                  <c:v>32.64</c:v>
                </c:pt>
                <c:pt idx="2128">
                  <c:v>32.64</c:v>
                </c:pt>
                <c:pt idx="2129">
                  <c:v>32.64</c:v>
                </c:pt>
                <c:pt idx="2130">
                  <c:v>32.64</c:v>
                </c:pt>
                <c:pt idx="2131">
                  <c:v>32.64</c:v>
                </c:pt>
                <c:pt idx="2132">
                  <c:v>32.64</c:v>
                </c:pt>
                <c:pt idx="2133">
                  <c:v>32.64</c:v>
                </c:pt>
                <c:pt idx="2134">
                  <c:v>32.64</c:v>
                </c:pt>
                <c:pt idx="2135">
                  <c:v>32.64</c:v>
                </c:pt>
                <c:pt idx="2136">
                  <c:v>32.64</c:v>
                </c:pt>
                <c:pt idx="2137">
                  <c:v>32.64</c:v>
                </c:pt>
                <c:pt idx="2138">
                  <c:v>32.64</c:v>
                </c:pt>
                <c:pt idx="2139">
                  <c:v>32.64</c:v>
                </c:pt>
                <c:pt idx="2140">
                  <c:v>32.64</c:v>
                </c:pt>
                <c:pt idx="2141">
                  <c:v>32.64</c:v>
                </c:pt>
                <c:pt idx="2142">
                  <c:v>32.64</c:v>
                </c:pt>
                <c:pt idx="2143">
                  <c:v>32.64</c:v>
                </c:pt>
                <c:pt idx="2144">
                  <c:v>32.64</c:v>
                </c:pt>
                <c:pt idx="2145">
                  <c:v>32.64</c:v>
                </c:pt>
                <c:pt idx="2146">
                  <c:v>32.64</c:v>
                </c:pt>
                <c:pt idx="2147">
                  <c:v>32.64</c:v>
                </c:pt>
                <c:pt idx="2148">
                  <c:v>32.64</c:v>
                </c:pt>
                <c:pt idx="2149">
                  <c:v>32.64</c:v>
                </c:pt>
                <c:pt idx="2150">
                  <c:v>32.64</c:v>
                </c:pt>
                <c:pt idx="2151">
                  <c:v>32.64</c:v>
                </c:pt>
                <c:pt idx="2152">
                  <c:v>32.64</c:v>
                </c:pt>
                <c:pt idx="2153">
                  <c:v>32.64</c:v>
                </c:pt>
                <c:pt idx="2154">
                  <c:v>32.64</c:v>
                </c:pt>
                <c:pt idx="2155">
                  <c:v>32.64</c:v>
                </c:pt>
                <c:pt idx="2156">
                  <c:v>32.64</c:v>
                </c:pt>
                <c:pt idx="2157">
                  <c:v>32.64</c:v>
                </c:pt>
                <c:pt idx="2158">
                  <c:v>32.64</c:v>
                </c:pt>
                <c:pt idx="2159">
                  <c:v>32.64</c:v>
                </c:pt>
                <c:pt idx="2160">
                  <c:v>32.64</c:v>
                </c:pt>
                <c:pt idx="2161">
                  <c:v>32.64</c:v>
                </c:pt>
                <c:pt idx="2162">
                  <c:v>32.64</c:v>
                </c:pt>
                <c:pt idx="2163">
                  <c:v>32.64</c:v>
                </c:pt>
                <c:pt idx="2164">
                  <c:v>32.64</c:v>
                </c:pt>
                <c:pt idx="2165">
                  <c:v>32.64</c:v>
                </c:pt>
                <c:pt idx="2166">
                  <c:v>32.64</c:v>
                </c:pt>
                <c:pt idx="2167">
                  <c:v>32.64</c:v>
                </c:pt>
                <c:pt idx="2168">
                  <c:v>32.64</c:v>
                </c:pt>
                <c:pt idx="2169">
                  <c:v>32.64</c:v>
                </c:pt>
                <c:pt idx="2170">
                  <c:v>32.64</c:v>
                </c:pt>
                <c:pt idx="2171">
                  <c:v>32.64</c:v>
                </c:pt>
                <c:pt idx="2172">
                  <c:v>32.64</c:v>
                </c:pt>
                <c:pt idx="2173">
                  <c:v>32.64</c:v>
                </c:pt>
                <c:pt idx="2174">
                  <c:v>32.65</c:v>
                </c:pt>
                <c:pt idx="2175">
                  <c:v>32.65</c:v>
                </c:pt>
                <c:pt idx="2176">
                  <c:v>32.64</c:v>
                </c:pt>
                <c:pt idx="2177">
                  <c:v>32.64</c:v>
                </c:pt>
                <c:pt idx="2178">
                  <c:v>32.65</c:v>
                </c:pt>
                <c:pt idx="2179">
                  <c:v>32.65</c:v>
                </c:pt>
                <c:pt idx="2180">
                  <c:v>32.65</c:v>
                </c:pt>
                <c:pt idx="2181">
                  <c:v>32.65</c:v>
                </c:pt>
                <c:pt idx="2182">
                  <c:v>32.65</c:v>
                </c:pt>
                <c:pt idx="2183">
                  <c:v>32.65</c:v>
                </c:pt>
                <c:pt idx="2184">
                  <c:v>32.65</c:v>
                </c:pt>
                <c:pt idx="2185">
                  <c:v>32.659999999999997</c:v>
                </c:pt>
                <c:pt idx="2186">
                  <c:v>32.659999999999997</c:v>
                </c:pt>
                <c:pt idx="2187">
                  <c:v>32.67</c:v>
                </c:pt>
                <c:pt idx="2188">
                  <c:v>32.68</c:v>
                </c:pt>
                <c:pt idx="2189">
                  <c:v>32.69</c:v>
                </c:pt>
                <c:pt idx="2190">
                  <c:v>32.69</c:v>
                </c:pt>
                <c:pt idx="2191">
                  <c:v>32.700000000000003</c:v>
                </c:pt>
                <c:pt idx="2192">
                  <c:v>32.700000000000003</c:v>
                </c:pt>
                <c:pt idx="2193">
                  <c:v>32.71</c:v>
                </c:pt>
                <c:pt idx="2194">
                  <c:v>32.71</c:v>
                </c:pt>
                <c:pt idx="2195">
                  <c:v>32.72</c:v>
                </c:pt>
                <c:pt idx="2196">
                  <c:v>32.72</c:v>
                </c:pt>
                <c:pt idx="2197">
                  <c:v>32.72</c:v>
                </c:pt>
                <c:pt idx="2198">
                  <c:v>32.72</c:v>
                </c:pt>
                <c:pt idx="2199">
                  <c:v>32.729999999999997</c:v>
                </c:pt>
                <c:pt idx="2200">
                  <c:v>32.729999999999997</c:v>
                </c:pt>
                <c:pt idx="2201">
                  <c:v>32.729999999999997</c:v>
                </c:pt>
                <c:pt idx="2202">
                  <c:v>32.729999999999997</c:v>
                </c:pt>
                <c:pt idx="2203">
                  <c:v>32.729999999999997</c:v>
                </c:pt>
                <c:pt idx="2204">
                  <c:v>32.729999999999997</c:v>
                </c:pt>
                <c:pt idx="2205">
                  <c:v>32.729999999999997</c:v>
                </c:pt>
                <c:pt idx="2206">
                  <c:v>32.729999999999997</c:v>
                </c:pt>
                <c:pt idx="2207">
                  <c:v>32.729999999999997</c:v>
                </c:pt>
                <c:pt idx="2208">
                  <c:v>32.729999999999997</c:v>
                </c:pt>
                <c:pt idx="2209">
                  <c:v>32.729999999999997</c:v>
                </c:pt>
                <c:pt idx="2210">
                  <c:v>32.74</c:v>
                </c:pt>
                <c:pt idx="2211">
                  <c:v>32.74</c:v>
                </c:pt>
                <c:pt idx="2212">
                  <c:v>32.75</c:v>
                </c:pt>
                <c:pt idx="2213">
                  <c:v>32.75</c:v>
                </c:pt>
                <c:pt idx="2214">
                  <c:v>32.75</c:v>
                </c:pt>
                <c:pt idx="2215">
                  <c:v>32.75</c:v>
                </c:pt>
                <c:pt idx="2216">
                  <c:v>32.75</c:v>
                </c:pt>
                <c:pt idx="2217">
                  <c:v>32.76</c:v>
                </c:pt>
                <c:pt idx="2218">
                  <c:v>32.76</c:v>
                </c:pt>
                <c:pt idx="2219">
                  <c:v>32.770000000000003</c:v>
                </c:pt>
                <c:pt idx="2220">
                  <c:v>32.770000000000003</c:v>
                </c:pt>
                <c:pt idx="2221">
                  <c:v>32.770000000000003</c:v>
                </c:pt>
                <c:pt idx="2222">
                  <c:v>32.770000000000003</c:v>
                </c:pt>
                <c:pt idx="2223">
                  <c:v>32.770000000000003</c:v>
                </c:pt>
                <c:pt idx="2224">
                  <c:v>32.770000000000003</c:v>
                </c:pt>
                <c:pt idx="2225">
                  <c:v>32.770000000000003</c:v>
                </c:pt>
                <c:pt idx="2226">
                  <c:v>32.770000000000003</c:v>
                </c:pt>
                <c:pt idx="2227">
                  <c:v>32.770000000000003</c:v>
                </c:pt>
                <c:pt idx="2228">
                  <c:v>32.770000000000003</c:v>
                </c:pt>
                <c:pt idx="2229">
                  <c:v>32.770000000000003</c:v>
                </c:pt>
                <c:pt idx="2230">
                  <c:v>32.770000000000003</c:v>
                </c:pt>
                <c:pt idx="2231">
                  <c:v>32.770000000000003</c:v>
                </c:pt>
                <c:pt idx="2232">
                  <c:v>32.76</c:v>
                </c:pt>
                <c:pt idx="2233">
                  <c:v>32.76</c:v>
                </c:pt>
                <c:pt idx="2234">
                  <c:v>32.76</c:v>
                </c:pt>
                <c:pt idx="2235">
                  <c:v>32.76</c:v>
                </c:pt>
                <c:pt idx="2236">
                  <c:v>32.76</c:v>
                </c:pt>
                <c:pt idx="2237">
                  <c:v>32.76</c:v>
                </c:pt>
                <c:pt idx="2238">
                  <c:v>32.75</c:v>
                </c:pt>
                <c:pt idx="2239">
                  <c:v>32.75</c:v>
                </c:pt>
                <c:pt idx="2240">
                  <c:v>32.75</c:v>
                </c:pt>
                <c:pt idx="2241">
                  <c:v>32.74</c:v>
                </c:pt>
                <c:pt idx="2242">
                  <c:v>32.74</c:v>
                </c:pt>
                <c:pt idx="2243">
                  <c:v>32.74</c:v>
                </c:pt>
                <c:pt idx="2244">
                  <c:v>32.74</c:v>
                </c:pt>
                <c:pt idx="2245">
                  <c:v>32.74</c:v>
                </c:pt>
                <c:pt idx="2246">
                  <c:v>32.74</c:v>
                </c:pt>
                <c:pt idx="2247">
                  <c:v>32.74</c:v>
                </c:pt>
                <c:pt idx="2248">
                  <c:v>32.74</c:v>
                </c:pt>
                <c:pt idx="2249">
                  <c:v>32.74</c:v>
                </c:pt>
                <c:pt idx="2250">
                  <c:v>32.729999999999997</c:v>
                </c:pt>
                <c:pt idx="2251">
                  <c:v>32.729999999999997</c:v>
                </c:pt>
                <c:pt idx="2252">
                  <c:v>32.729999999999997</c:v>
                </c:pt>
                <c:pt idx="2253">
                  <c:v>32.729999999999997</c:v>
                </c:pt>
                <c:pt idx="2254">
                  <c:v>32.729999999999997</c:v>
                </c:pt>
                <c:pt idx="2255">
                  <c:v>32.729999999999997</c:v>
                </c:pt>
                <c:pt idx="2256">
                  <c:v>32.729999999999997</c:v>
                </c:pt>
                <c:pt idx="2257">
                  <c:v>32.729999999999997</c:v>
                </c:pt>
                <c:pt idx="2258">
                  <c:v>32.729999999999997</c:v>
                </c:pt>
                <c:pt idx="2259">
                  <c:v>32.729999999999997</c:v>
                </c:pt>
                <c:pt idx="2260">
                  <c:v>32.729999999999997</c:v>
                </c:pt>
                <c:pt idx="2261">
                  <c:v>32.729999999999997</c:v>
                </c:pt>
                <c:pt idx="2262">
                  <c:v>32.729999999999997</c:v>
                </c:pt>
                <c:pt idx="2263">
                  <c:v>32.729999999999997</c:v>
                </c:pt>
                <c:pt idx="2264">
                  <c:v>32.729999999999997</c:v>
                </c:pt>
                <c:pt idx="2265">
                  <c:v>32.729999999999997</c:v>
                </c:pt>
                <c:pt idx="2266">
                  <c:v>32.729999999999997</c:v>
                </c:pt>
                <c:pt idx="2267">
                  <c:v>32.729999999999997</c:v>
                </c:pt>
                <c:pt idx="2268">
                  <c:v>32.729999999999997</c:v>
                </c:pt>
                <c:pt idx="2269">
                  <c:v>32.729999999999997</c:v>
                </c:pt>
                <c:pt idx="2270">
                  <c:v>32.729999999999997</c:v>
                </c:pt>
                <c:pt idx="2271">
                  <c:v>32.72</c:v>
                </c:pt>
                <c:pt idx="2272">
                  <c:v>32.72</c:v>
                </c:pt>
                <c:pt idx="2273">
                  <c:v>32.72</c:v>
                </c:pt>
                <c:pt idx="2274">
                  <c:v>32.72</c:v>
                </c:pt>
                <c:pt idx="2275">
                  <c:v>32.72</c:v>
                </c:pt>
                <c:pt idx="2276">
                  <c:v>32.72</c:v>
                </c:pt>
                <c:pt idx="2277">
                  <c:v>32.72</c:v>
                </c:pt>
                <c:pt idx="2278">
                  <c:v>32.72</c:v>
                </c:pt>
                <c:pt idx="2279">
                  <c:v>32.71</c:v>
                </c:pt>
                <c:pt idx="2280">
                  <c:v>32.71</c:v>
                </c:pt>
                <c:pt idx="2281">
                  <c:v>32.71</c:v>
                </c:pt>
                <c:pt idx="2282">
                  <c:v>32.72</c:v>
                </c:pt>
                <c:pt idx="2283">
                  <c:v>32.72</c:v>
                </c:pt>
                <c:pt idx="2284">
                  <c:v>32.71</c:v>
                </c:pt>
                <c:pt idx="2285">
                  <c:v>32.71</c:v>
                </c:pt>
                <c:pt idx="2286">
                  <c:v>32.700000000000003</c:v>
                </c:pt>
                <c:pt idx="2287">
                  <c:v>32.71</c:v>
                </c:pt>
                <c:pt idx="2288">
                  <c:v>32.71</c:v>
                </c:pt>
                <c:pt idx="2289">
                  <c:v>32.700000000000003</c:v>
                </c:pt>
                <c:pt idx="2290">
                  <c:v>32.700000000000003</c:v>
                </c:pt>
                <c:pt idx="2291">
                  <c:v>32.700000000000003</c:v>
                </c:pt>
                <c:pt idx="2292">
                  <c:v>32.69</c:v>
                </c:pt>
                <c:pt idx="2293">
                  <c:v>32.69</c:v>
                </c:pt>
                <c:pt idx="2294">
                  <c:v>32.69</c:v>
                </c:pt>
                <c:pt idx="2295">
                  <c:v>32.69</c:v>
                </c:pt>
                <c:pt idx="2296">
                  <c:v>32.68</c:v>
                </c:pt>
                <c:pt idx="2297">
                  <c:v>32.68</c:v>
                </c:pt>
                <c:pt idx="2298">
                  <c:v>32.68</c:v>
                </c:pt>
                <c:pt idx="2299">
                  <c:v>32.67</c:v>
                </c:pt>
                <c:pt idx="2300">
                  <c:v>32.67</c:v>
                </c:pt>
                <c:pt idx="2301">
                  <c:v>32.659999999999997</c:v>
                </c:pt>
                <c:pt idx="2302">
                  <c:v>32.659999999999997</c:v>
                </c:pt>
                <c:pt idx="2303">
                  <c:v>32.65</c:v>
                </c:pt>
                <c:pt idx="2304">
                  <c:v>32.65</c:v>
                </c:pt>
                <c:pt idx="2305">
                  <c:v>32.65</c:v>
                </c:pt>
                <c:pt idx="2306">
                  <c:v>32.65</c:v>
                </c:pt>
                <c:pt idx="2307">
                  <c:v>32.65</c:v>
                </c:pt>
                <c:pt idx="2308">
                  <c:v>32.64</c:v>
                </c:pt>
                <c:pt idx="2309">
                  <c:v>32.64</c:v>
                </c:pt>
                <c:pt idx="2310">
                  <c:v>32.64</c:v>
                </c:pt>
                <c:pt idx="2311">
                  <c:v>32.64</c:v>
                </c:pt>
                <c:pt idx="2312">
                  <c:v>32.64</c:v>
                </c:pt>
                <c:pt idx="2313">
                  <c:v>32.64</c:v>
                </c:pt>
                <c:pt idx="2314">
                  <c:v>32.64</c:v>
                </c:pt>
                <c:pt idx="2315">
                  <c:v>32.64</c:v>
                </c:pt>
                <c:pt idx="2316">
                  <c:v>32.64</c:v>
                </c:pt>
                <c:pt idx="2317">
                  <c:v>32.64</c:v>
                </c:pt>
                <c:pt idx="2318">
                  <c:v>32.64</c:v>
                </c:pt>
                <c:pt idx="2319">
                  <c:v>32.64</c:v>
                </c:pt>
                <c:pt idx="2320">
                  <c:v>32.64</c:v>
                </c:pt>
                <c:pt idx="2321">
                  <c:v>32.64</c:v>
                </c:pt>
                <c:pt idx="2322">
                  <c:v>32.64</c:v>
                </c:pt>
                <c:pt idx="2323">
                  <c:v>32.64</c:v>
                </c:pt>
                <c:pt idx="2324">
                  <c:v>32.64</c:v>
                </c:pt>
                <c:pt idx="2325">
                  <c:v>32.64</c:v>
                </c:pt>
                <c:pt idx="2326">
                  <c:v>32.64</c:v>
                </c:pt>
                <c:pt idx="2327">
                  <c:v>32.64</c:v>
                </c:pt>
                <c:pt idx="2328">
                  <c:v>32.64</c:v>
                </c:pt>
                <c:pt idx="2329">
                  <c:v>32.64</c:v>
                </c:pt>
                <c:pt idx="2330">
                  <c:v>32.64</c:v>
                </c:pt>
                <c:pt idx="2331">
                  <c:v>32.64</c:v>
                </c:pt>
                <c:pt idx="2332">
                  <c:v>32.64</c:v>
                </c:pt>
                <c:pt idx="2333">
                  <c:v>32.64</c:v>
                </c:pt>
                <c:pt idx="2334">
                  <c:v>32.64</c:v>
                </c:pt>
                <c:pt idx="2335">
                  <c:v>32.64</c:v>
                </c:pt>
                <c:pt idx="2336">
                  <c:v>32.64</c:v>
                </c:pt>
                <c:pt idx="2337">
                  <c:v>32.64</c:v>
                </c:pt>
                <c:pt idx="2338">
                  <c:v>32.64</c:v>
                </c:pt>
                <c:pt idx="2339">
                  <c:v>32.64</c:v>
                </c:pt>
                <c:pt idx="2340">
                  <c:v>32.64</c:v>
                </c:pt>
                <c:pt idx="2341">
                  <c:v>32.64</c:v>
                </c:pt>
                <c:pt idx="2342">
                  <c:v>32.64</c:v>
                </c:pt>
                <c:pt idx="2343">
                  <c:v>32.64</c:v>
                </c:pt>
                <c:pt idx="2344">
                  <c:v>32.64</c:v>
                </c:pt>
                <c:pt idx="2345">
                  <c:v>32.64</c:v>
                </c:pt>
                <c:pt idx="2346">
                  <c:v>32.64</c:v>
                </c:pt>
                <c:pt idx="2347">
                  <c:v>32.64</c:v>
                </c:pt>
                <c:pt idx="2348">
                  <c:v>32.64</c:v>
                </c:pt>
                <c:pt idx="2349">
                  <c:v>32.64</c:v>
                </c:pt>
                <c:pt idx="2350">
                  <c:v>32.64</c:v>
                </c:pt>
                <c:pt idx="2351">
                  <c:v>32.64</c:v>
                </c:pt>
                <c:pt idx="2352">
                  <c:v>32.64</c:v>
                </c:pt>
                <c:pt idx="2353">
                  <c:v>32.64</c:v>
                </c:pt>
                <c:pt idx="2354">
                  <c:v>32.64</c:v>
                </c:pt>
                <c:pt idx="2355">
                  <c:v>32.64</c:v>
                </c:pt>
                <c:pt idx="2356">
                  <c:v>32.64</c:v>
                </c:pt>
                <c:pt idx="2357">
                  <c:v>32.64</c:v>
                </c:pt>
                <c:pt idx="2358">
                  <c:v>32.64</c:v>
                </c:pt>
                <c:pt idx="2359">
                  <c:v>32.64</c:v>
                </c:pt>
                <c:pt idx="2360">
                  <c:v>32.64</c:v>
                </c:pt>
                <c:pt idx="2361">
                  <c:v>32.64</c:v>
                </c:pt>
                <c:pt idx="2362">
                  <c:v>32.64</c:v>
                </c:pt>
                <c:pt idx="2363">
                  <c:v>32.64</c:v>
                </c:pt>
                <c:pt idx="2364">
                  <c:v>32.64</c:v>
                </c:pt>
                <c:pt idx="2365">
                  <c:v>32.64</c:v>
                </c:pt>
                <c:pt idx="2366">
                  <c:v>32.64</c:v>
                </c:pt>
                <c:pt idx="2367">
                  <c:v>32.64</c:v>
                </c:pt>
                <c:pt idx="2368">
                  <c:v>32.64</c:v>
                </c:pt>
                <c:pt idx="2369">
                  <c:v>32.64</c:v>
                </c:pt>
                <c:pt idx="2370">
                  <c:v>32.64</c:v>
                </c:pt>
                <c:pt idx="2371">
                  <c:v>32.64</c:v>
                </c:pt>
                <c:pt idx="2372">
                  <c:v>32.64</c:v>
                </c:pt>
                <c:pt idx="2373">
                  <c:v>32.64</c:v>
                </c:pt>
                <c:pt idx="2374">
                  <c:v>32.630000000000003</c:v>
                </c:pt>
                <c:pt idx="2375">
                  <c:v>32.630000000000003</c:v>
                </c:pt>
                <c:pt idx="2376">
                  <c:v>32.630000000000003</c:v>
                </c:pt>
                <c:pt idx="2377">
                  <c:v>32.630000000000003</c:v>
                </c:pt>
                <c:pt idx="2378">
                  <c:v>32.630000000000003</c:v>
                </c:pt>
                <c:pt idx="2379">
                  <c:v>32.619999999999997</c:v>
                </c:pt>
                <c:pt idx="2380">
                  <c:v>32.619999999999997</c:v>
                </c:pt>
                <c:pt idx="2381">
                  <c:v>32.61</c:v>
                </c:pt>
                <c:pt idx="2382">
                  <c:v>32.61</c:v>
                </c:pt>
                <c:pt idx="2383">
                  <c:v>32.6</c:v>
                </c:pt>
                <c:pt idx="2384">
                  <c:v>32.6</c:v>
                </c:pt>
                <c:pt idx="2385">
                  <c:v>32.590000000000003</c:v>
                </c:pt>
                <c:pt idx="2386">
                  <c:v>32.58</c:v>
                </c:pt>
                <c:pt idx="2387">
                  <c:v>32.57</c:v>
                </c:pt>
                <c:pt idx="2388">
                  <c:v>32.57</c:v>
                </c:pt>
                <c:pt idx="2389">
                  <c:v>32.57</c:v>
                </c:pt>
                <c:pt idx="2390">
                  <c:v>32.56</c:v>
                </c:pt>
                <c:pt idx="2391">
                  <c:v>32.56</c:v>
                </c:pt>
                <c:pt idx="2392">
                  <c:v>32.549999999999997</c:v>
                </c:pt>
                <c:pt idx="2393">
                  <c:v>32.549999999999997</c:v>
                </c:pt>
                <c:pt idx="2394">
                  <c:v>32.54</c:v>
                </c:pt>
                <c:pt idx="2395">
                  <c:v>32.54</c:v>
                </c:pt>
                <c:pt idx="2396">
                  <c:v>32.53</c:v>
                </c:pt>
                <c:pt idx="2397">
                  <c:v>32.53</c:v>
                </c:pt>
                <c:pt idx="2398">
                  <c:v>32.520000000000003</c:v>
                </c:pt>
                <c:pt idx="2399">
                  <c:v>32.51</c:v>
                </c:pt>
                <c:pt idx="2400">
                  <c:v>32.5</c:v>
                </c:pt>
                <c:pt idx="2401">
                  <c:v>32.49</c:v>
                </c:pt>
                <c:pt idx="2402">
                  <c:v>32.479999999999997</c:v>
                </c:pt>
                <c:pt idx="2403">
                  <c:v>32.47</c:v>
                </c:pt>
                <c:pt idx="2404">
                  <c:v>32.47</c:v>
                </c:pt>
                <c:pt idx="2405">
                  <c:v>32.46</c:v>
                </c:pt>
                <c:pt idx="2406">
                  <c:v>32.46</c:v>
                </c:pt>
                <c:pt idx="2407">
                  <c:v>32.46</c:v>
                </c:pt>
                <c:pt idx="2408">
                  <c:v>32.46</c:v>
                </c:pt>
                <c:pt idx="2409">
                  <c:v>32.46</c:v>
                </c:pt>
                <c:pt idx="2410">
                  <c:v>32.46</c:v>
                </c:pt>
                <c:pt idx="2411">
                  <c:v>32.46</c:v>
                </c:pt>
                <c:pt idx="2412">
                  <c:v>32.46</c:v>
                </c:pt>
                <c:pt idx="2413">
                  <c:v>32.46</c:v>
                </c:pt>
                <c:pt idx="2414">
                  <c:v>32.46</c:v>
                </c:pt>
                <c:pt idx="2415">
                  <c:v>32.46</c:v>
                </c:pt>
                <c:pt idx="2416">
                  <c:v>32.46</c:v>
                </c:pt>
                <c:pt idx="2417">
                  <c:v>32.46</c:v>
                </c:pt>
                <c:pt idx="2418">
                  <c:v>32.46</c:v>
                </c:pt>
                <c:pt idx="2419">
                  <c:v>32.46</c:v>
                </c:pt>
                <c:pt idx="2420">
                  <c:v>32.46</c:v>
                </c:pt>
                <c:pt idx="2421">
                  <c:v>32.46</c:v>
                </c:pt>
                <c:pt idx="2422">
                  <c:v>32.450000000000003</c:v>
                </c:pt>
                <c:pt idx="2423">
                  <c:v>32.450000000000003</c:v>
                </c:pt>
                <c:pt idx="2424">
                  <c:v>32.450000000000003</c:v>
                </c:pt>
                <c:pt idx="2425">
                  <c:v>32.450000000000003</c:v>
                </c:pt>
                <c:pt idx="2426">
                  <c:v>32.450000000000003</c:v>
                </c:pt>
                <c:pt idx="2427">
                  <c:v>32.450000000000003</c:v>
                </c:pt>
                <c:pt idx="2428">
                  <c:v>32.450000000000003</c:v>
                </c:pt>
                <c:pt idx="2429">
                  <c:v>32.450000000000003</c:v>
                </c:pt>
                <c:pt idx="2430">
                  <c:v>32.450000000000003</c:v>
                </c:pt>
                <c:pt idx="2431">
                  <c:v>32.450000000000003</c:v>
                </c:pt>
                <c:pt idx="2432">
                  <c:v>32.450000000000003</c:v>
                </c:pt>
                <c:pt idx="2433">
                  <c:v>32.450000000000003</c:v>
                </c:pt>
                <c:pt idx="2434">
                  <c:v>32.44</c:v>
                </c:pt>
                <c:pt idx="2435">
                  <c:v>32.44</c:v>
                </c:pt>
                <c:pt idx="2436">
                  <c:v>32.44</c:v>
                </c:pt>
                <c:pt idx="2437">
                  <c:v>32.44</c:v>
                </c:pt>
                <c:pt idx="2438">
                  <c:v>32.44</c:v>
                </c:pt>
                <c:pt idx="2439">
                  <c:v>32.44</c:v>
                </c:pt>
                <c:pt idx="2440">
                  <c:v>32.44</c:v>
                </c:pt>
                <c:pt idx="2441">
                  <c:v>32.44</c:v>
                </c:pt>
                <c:pt idx="2442">
                  <c:v>32.43</c:v>
                </c:pt>
                <c:pt idx="2443">
                  <c:v>32.43</c:v>
                </c:pt>
                <c:pt idx="2444">
                  <c:v>32.44</c:v>
                </c:pt>
                <c:pt idx="2445">
                  <c:v>32.44</c:v>
                </c:pt>
                <c:pt idx="2446">
                  <c:v>32.44</c:v>
                </c:pt>
                <c:pt idx="2447">
                  <c:v>32.44</c:v>
                </c:pt>
                <c:pt idx="2448">
                  <c:v>32.44</c:v>
                </c:pt>
                <c:pt idx="2449">
                  <c:v>32.450000000000003</c:v>
                </c:pt>
                <c:pt idx="2450">
                  <c:v>32.450000000000003</c:v>
                </c:pt>
                <c:pt idx="2451">
                  <c:v>32.450000000000003</c:v>
                </c:pt>
                <c:pt idx="2452">
                  <c:v>32.46</c:v>
                </c:pt>
                <c:pt idx="2453">
                  <c:v>32.46</c:v>
                </c:pt>
                <c:pt idx="2454">
                  <c:v>32.46</c:v>
                </c:pt>
                <c:pt idx="2455">
                  <c:v>32.46</c:v>
                </c:pt>
                <c:pt idx="2456">
                  <c:v>32.46</c:v>
                </c:pt>
                <c:pt idx="2457">
                  <c:v>32.46</c:v>
                </c:pt>
                <c:pt idx="2458">
                  <c:v>32.46</c:v>
                </c:pt>
                <c:pt idx="2459">
                  <c:v>32.46</c:v>
                </c:pt>
                <c:pt idx="2460">
                  <c:v>32.46</c:v>
                </c:pt>
                <c:pt idx="2461">
                  <c:v>32.46</c:v>
                </c:pt>
                <c:pt idx="2462">
                  <c:v>32.46</c:v>
                </c:pt>
                <c:pt idx="2463">
                  <c:v>32.46</c:v>
                </c:pt>
                <c:pt idx="2464">
                  <c:v>32.46</c:v>
                </c:pt>
                <c:pt idx="2465">
                  <c:v>32.46</c:v>
                </c:pt>
                <c:pt idx="2466">
                  <c:v>32.46</c:v>
                </c:pt>
                <c:pt idx="2467">
                  <c:v>32.46</c:v>
                </c:pt>
                <c:pt idx="2468">
                  <c:v>32.46</c:v>
                </c:pt>
                <c:pt idx="2469">
                  <c:v>32.46</c:v>
                </c:pt>
                <c:pt idx="2470">
                  <c:v>32.46</c:v>
                </c:pt>
                <c:pt idx="2471">
                  <c:v>32.46</c:v>
                </c:pt>
                <c:pt idx="2472">
                  <c:v>32.46</c:v>
                </c:pt>
                <c:pt idx="2473">
                  <c:v>32.47</c:v>
                </c:pt>
                <c:pt idx="2474">
                  <c:v>32.47</c:v>
                </c:pt>
                <c:pt idx="2475">
                  <c:v>32.479999999999997</c:v>
                </c:pt>
                <c:pt idx="2476">
                  <c:v>32.479999999999997</c:v>
                </c:pt>
                <c:pt idx="2477">
                  <c:v>32.49</c:v>
                </c:pt>
                <c:pt idx="2478">
                  <c:v>32.5</c:v>
                </c:pt>
                <c:pt idx="2479">
                  <c:v>32.51</c:v>
                </c:pt>
                <c:pt idx="2480">
                  <c:v>32.51</c:v>
                </c:pt>
                <c:pt idx="2481">
                  <c:v>32.520000000000003</c:v>
                </c:pt>
                <c:pt idx="2482">
                  <c:v>32.53</c:v>
                </c:pt>
                <c:pt idx="2483">
                  <c:v>32.53</c:v>
                </c:pt>
                <c:pt idx="2484">
                  <c:v>32.54</c:v>
                </c:pt>
                <c:pt idx="2485">
                  <c:v>32.54</c:v>
                </c:pt>
                <c:pt idx="2486">
                  <c:v>32.549999999999997</c:v>
                </c:pt>
                <c:pt idx="2487">
                  <c:v>32.549999999999997</c:v>
                </c:pt>
                <c:pt idx="2488">
                  <c:v>32.549999999999997</c:v>
                </c:pt>
                <c:pt idx="2489">
                  <c:v>32.56</c:v>
                </c:pt>
                <c:pt idx="2490">
                  <c:v>32.56</c:v>
                </c:pt>
                <c:pt idx="2491">
                  <c:v>32.56</c:v>
                </c:pt>
                <c:pt idx="2492">
                  <c:v>32.57</c:v>
                </c:pt>
                <c:pt idx="2493">
                  <c:v>32.57</c:v>
                </c:pt>
                <c:pt idx="2494">
                  <c:v>32.57</c:v>
                </c:pt>
                <c:pt idx="2495">
                  <c:v>32.58</c:v>
                </c:pt>
                <c:pt idx="2496">
                  <c:v>32.58</c:v>
                </c:pt>
                <c:pt idx="2497">
                  <c:v>32.590000000000003</c:v>
                </c:pt>
                <c:pt idx="2498">
                  <c:v>32.590000000000003</c:v>
                </c:pt>
                <c:pt idx="2499">
                  <c:v>32.6</c:v>
                </c:pt>
                <c:pt idx="2500">
                  <c:v>32.6</c:v>
                </c:pt>
                <c:pt idx="2501">
                  <c:v>32.61</c:v>
                </c:pt>
                <c:pt idx="2502">
                  <c:v>32.61</c:v>
                </c:pt>
                <c:pt idx="2503">
                  <c:v>32.619999999999997</c:v>
                </c:pt>
                <c:pt idx="2504">
                  <c:v>32.619999999999997</c:v>
                </c:pt>
                <c:pt idx="2505">
                  <c:v>32.630000000000003</c:v>
                </c:pt>
                <c:pt idx="2506">
                  <c:v>32.630000000000003</c:v>
                </c:pt>
                <c:pt idx="2507">
                  <c:v>32.630000000000003</c:v>
                </c:pt>
                <c:pt idx="2508">
                  <c:v>32.630000000000003</c:v>
                </c:pt>
                <c:pt idx="2509">
                  <c:v>32.630000000000003</c:v>
                </c:pt>
                <c:pt idx="2510">
                  <c:v>32.630000000000003</c:v>
                </c:pt>
                <c:pt idx="2511">
                  <c:v>32.64</c:v>
                </c:pt>
                <c:pt idx="2512">
                  <c:v>32.64</c:v>
                </c:pt>
                <c:pt idx="2513">
                  <c:v>32.64</c:v>
                </c:pt>
                <c:pt idx="2514">
                  <c:v>32.64</c:v>
                </c:pt>
                <c:pt idx="2515">
                  <c:v>32.64</c:v>
                </c:pt>
                <c:pt idx="2516">
                  <c:v>32.64</c:v>
                </c:pt>
                <c:pt idx="2517">
                  <c:v>32.64</c:v>
                </c:pt>
                <c:pt idx="2518">
                  <c:v>32.64</c:v>
                </c:pt>
                <c:pt idx="2519">
                  <c:v>32.64</c:v>
                </c:pt>
                <c:pt idx="2520">
                  <c:v>32.64</c:v>
                </c:pt>
                <c:pt idx="2521">
                  <c:v>32.64</c:v>
                </c:pt>
                <c:pt idx="2522">
                  <c:v>32.64</c:v>
                </c:pt>
                <c:pt idx="2523">
                  <c:v>32.64</c:v>
                </c:pt>
                <c:pt idx="2524">
                  <c:v>32.64</c:v>
                </c:pt>
                <c:pt idx="2525">
                  <c:v>32.64</c:v>
                </c:pt>
                <c:pt idx="2526">
                  <c:v>32.64</c:v>
                </c:pt>
                <c:pt idx="2527">
                  <c:v>32.64</c:v>
                </c:pt>
                <c:pt idx="2528">
                  <c:v>32.64</c:v>
                </c:pt>
                <c:pt idx="2529">
                  <c:v>32.64</c:v>
                </c:pt>
                <c:pt idx="2530">
                  <c:v>32.64</c:v>
                </c:pt>
                <c:pt idx="2531">
                  <c:v>32.64</c:v>
                </c:pt>
                <c:pt idx="2532">
                  <c:v>32.64</c:v>
                </c:pt>
                <c:pt idx="2533">
                  <c:v>32.64</c:v>
                </c:pt>
                <c:pt idx="2534">
                  <c:v>32.64</c:v>
                </c:pt>
                <c:pt idx="2535">
                  <c:v>32.64</c:v>
                </c:pt>
                <c:pt idx="2536">
                  <c:v>32.64</c:v>
                </c:pt>
                <c:pt idx="2537">
                  <c:v>32.64</c:v>
                </c:pt>
                <c:pt idx="2538">
                  <c:v>32.64</c:v>
                </c:pt>
                <c:pt idx="2539">
                  <c:v>32.64</c:v>
                </c:pt>
                <c:pt idx="2540">
                  <c:v>32.64</c:v>
                </c:pt>
                <c:pt idx="2541">
                  <c:v>32.630000000000003</c:v>
                </c:pt>
                <c:pt idx="2542">
                  <c:v>32.630000000000003</c:v>
                </c:pt>
                <c:pt idx="2543">
                  <c:v>32.630000000000003</c:v>
                </c:pt>
                <c:pt idx="2544">
                  <c:v>32.630000000000003</c:v>
                </c:pt>
                <c:pt idx="2545">
                  <c:v>32.619999999999997</c:v>
                </c:pt>
                <c:pt idx="2546">
                  <c:v>32.619999999999997</c:v>
                </c:pt>
                <c:pt idx="2547">
                  <c:v>32.619999999999997</c:v>
                </c:pt>
                <c:pt idx="2548">
                  <c:v>32.61</c:v>
                </c:pt>
                <c:pt idx="2549">
                  <c:v>32.61</c:v>
                </c:pt>
                <c:pt idx="2550">
                  <c:v>32.61</c:v>
                </c:pt>
                <c:pt idx="2551">
                  <c:v>32.61</c:v>
                </c:pt>
                <c:pt idx="2552">
                  <c:v>32.6</c:v>
                </c:pt>
                <c:pt idx="2553">
                  <c:v>32.6</c:v>
                </c:pt>
                <c:pt idx="2554">
                  <c:v>32.590000000000003</c:v>
                </c:pt>
                <c:pt idx="2555">
                  <c:v>32.58</c:v>
                </c:pt>
                <c:pt idx="2556">
                  <c:v>32.58</c:v>
                </c:pt>
                <c:pt idx="2557">
                  <c:v>32.58</c:v>
                </c:pt>
                <c:pt idx="2558">
                  <c:v>32.57</c:v>
                </c:pt>
                <c:pt idx="2559">
                  <c:v>32.57</c:v>
                </c:pt>
                <c:pt idx="2560">
                  <c:v>32.57</c:v>
                </c:pt>
                <c:pt idx="2561">
                  <c:v>32.56</c:v>
                </c:pt>
                <c:pt idx="2562">
                  <c:v>32.56</c:v>
                </c:pt>
                <c:pt idx="2563">
                  <c:v>32.56</c:v>
                </c:pt>
                <c:pt idx="2564">
                  <c:v>32.56</c:v>
                </c:pt>
                <c:pt idx="2565">
                  <c:v>32.56</c:v>
                </c:pt>
                <c:pt idx="2566">
                  <c:v>32.549999999999997</c:v>
                </c:pt>
                <c:pt idx="2567">
                  <c:v>32.549999999999997</c:v>
                </c:pt>
                <c:pt idx="2568">
                  <c:v>32.549999999999997</c:v>
                </c:pt>
                <c:pt idx="2569">
                  <c:v>32.549999999999997</c:v>
                </c:pt>
                <c:pt idx="2570">
                  <c:v>32.549999999999997</c:v>
                </c:pt>
                <c:pt idx="2571">
                  <c:v>32.549999999999997</c:v>
                </c:pt>
                <c:pt idx="2572">
                  <c:v>32.54</c:v>
                </c:pt>
                <c:pt idx="2573">
                  <c:v>32.54</c:v>
                </c:pt>
                <c:pt idx="2574">
                  <c:v>32.54</c:v>
                </c:pt>
                <c:pt idx="2575">
                  <c:v>32.54</c:v>
                </c:pt>
                <c:pt idx="2576">
                  <c:v>32.53</c:v>
                </c:pt>
                <c:pt idx="2577">
                  <c:v>32.53</c:v>
                </c:pt>
                <c:pt idx="2578">
                  <c:v>32.53</c:v>
                </c:pt>
                <c:pt idx="2579">
                  <c:v>32.520000000000003</c:v>
                </c:pt>
                <c:pt idx="2580">
                  <c:v>32.520000000000003</c:v>
                </c:pt>
                <c:pt idx="2581">
                  <c:v>32.51</c:v>
                </c:pt>
                <c:pt idx="2582">
                  <c:v>32.51</c:v>
                </c:pt>
                <c:pt idx="2583">
                  <c:v>32.51</c:v>
                </c:pt>
                <c:pt idx="2584">
                  <c:v>32.51</c:v>
                </c:pt>
                <c:pt idx="2585">
                  <c:v>32.51</c:v>
                </c:pt>
                <c:pt idx="2586">
                  <c:v>32.51</c:v>
                </c:pt>
                <c:pt idx="2587">
                  <c:v>32.5</c:v>
                </c:pt>
                <c:pt idx="2588">
                  <c:v>32.5</c:v>
                </c:pt>
                <c:pt idx="2589">
                  <c:v>32.49</c:v>
                </c:pt>
                <c:pt idx="2590">
                  <c:v>32.49</c:v>
                </c:pt>
                <c:pt idx="2591">
                  <c:v>32.49</c:v>
                </c:pt>
                <c:pt idx="2592">
                  <c:v>32.479999999999997</c:v>
                </c:pt>
                <c:pt idx="2593">
                  <c:v>32.479999999999997</c:v>
                </c:pt>
                <c:pt idx="2594">
                  <c:v>32.47</c:v>
                </c:pt>
                <c:pt idx="2595">
                  <c:v>32.47</c:v>
                </c:pt>
                <c:pt idx="2596">
                  <c:v>32.47</c:v>
                </c:pt>
                <c:pt idx="2597">
                  <c:v>32.47</c:v>
                </c:pt>
                <c:pt idx="2598">
                  <c:v>32.47</c:v>
                </c:pt>
                <c:pt idx="2599">
                  <c:v>32.47</c:v>
                </c:pt>
                <c:pt idx="2600">
                  <c:v>32.46</c:v>
                </c:pt>
                <c:pt idx="2601">
                  <c:v>32.46</c:v>
                </c:pt>
                <c:pt idx="2602">
                  <c:v>32.46</c:v>
                </c:pt>
                <c:pt idx="2603">
                  <c:v>32.46</c:v>
                </c:pt>
                <c:pt idx="2604">
                  <c:v>32.46</c:v>
                </c:pt>
                <c:pt idx="2605">
                  <c:v>32.46</c:v>
                </c:pt>
                <c:pt idx="2606">
                  <c:v>32.46</c:v>
                </c:pt>
                <c:pt idx="2607">
                  <c:v>32.46</c:v>
                </c:pt>
                <c:pt idx="2608">
                  <c:v>32.46</c:v>
                </c:pt>
                <c:pt idx="2609">
                  <c:v>32.46</c:v>
                </c:pt>
                <c:pt idx="2610">
                  <c:v>32.46</c:v>
                </c:pt>
                <c:pt idx="2611">
                  <c:v>32.46</c:v>
                </c:pt>
                <c:pt idx="2612">
                  <c:v>32.46</c:v>
                </c:pt>
                <c:pt idx="2613">
                  <c:v>32.46</c:v>
                </c:pt>
                <c:pt idx="2614">
                  <c:v>32.46</c:v>
                </c:pt>
                <c:pt idx="2615">
                  <c:v>32.46</c:v>
                </c:pt>
                <c:pt idx="2616">
                  <c:v>32.46</c:v>
                </c:pt>
                <c:pt idx="2617">
                  <c:v>32.46</c:v>
                </c:pt>
                <c:pt idx="2618">
                  <c:v>32.46</c:v>
                </c:pt>
                <c:pt idx="2619">
                  <c:v>32.46</c:v>
                </c:pt>
                <c:pt idx="2620">
                  <c:v>32.46</c:v>
                </c:pt>
                <c:pt idx="2621">
                  <c:v>32.46</c:v>
                </c:pt>
                <c:pt idx="2622">
                  <c:v>32.450000000000003</c:v>
                </c:pt>
                <c:pt idx="2623">
                  <c:v>32.450000000000003</c:v>
                </c:pt>
                <c:pt idx="2624">
                  <c:v>32.450000000000003</c:v>
                </c:pt>
                <c:pt idx="2625">
                  <c:v>32.450000000000003</c:v>
                </c:pt>
                <c:pt idx="2626">
                  <c:v>32.44</c:v>
                </c:pt>
                <c:pt idx="2627">
                  <c:v>32.44</c:v>
                </c:pt>
                <c:pt idx="2628">
                  <c:v>32.43</c:v>
                </c:pt>
                <c:pt idx="2629">
                  <c:v>32.43</c:v>
                </c:pt>
                <c:pt idx="2630">
                  <c:v>32.42</c:v>
                </c:pt>
                <c:pt idx="2631">
                  <c:v>32.42</c:v>
                </c:pt>
                <c:pt idx="2632">
                  <c:v>32.409999999999997</c:v>
                </c:pt>
                <c:pt idx="2633">
                  <c:v>32.409999999999997</c:v>
                </c:pt>
                <c:pt idx="2634">
                  <c:v>32.4</c:v>
                </c:pt>
                <c:pt idx="2635">
                  <c:v>32.4</c:v>
                </c:pt>
                <c:pt idx="2636">
                  <c:v>32.39</c:v>
                </c:pt>
                <c:pt idx="2637">
                  <c:v>32.39</c:v>
                </c:pt>
                <c:pt idx="2638">
                  <c:v>32.39</c:v>
                </c:pt>
                <c:pt idx="2639">
                  <c:v>32.39</c:v>
                </c:pt>
                <c:pt idx="2640">
                  <c:v>32.380000000000003</c:v>
                </c:pt>
                <c:pt idx="2641">
                  <c:v>32.380000000000003</c:v>
                </c:pt>
                <c:pt idx="2642">
                  <c:v>32.380000000000003</c:v>
                </c:pt>
                <c:pt idx="2643">
                  <c:v>32.380000000000003</c:v>
                </c:pt>
                <c:pt idx="2644">
                  <c:v>32.380000000000003</c:v>
                </c:pt>
                <c:pt idx="2645">
                  <c:v>32.380000000000003</c:v>
                </c:pt>
                <c:pt idx="2646">
                  <c:v>32.380000000000003</c:v>
                </c:pt>
                <c:pt idx="2647">
                  <c:v>32.380000000000003</c:v>
                </c:pt>
                <c:pt idx="2648">
                  <c:v>32.380000000000003</c:v>
                </c:pt>
                <c:pt idx="2649">
                  <c:v>32.380000000000003</c:v>
                </c:pt>
                <c:pt idx="2650">
                  <c:v>32.380000000000003</c:v>
                </c:pt>
                <c:pt idx="2651">
                  <c:v>32.380000000000003</c:v>
                </c:pt>
                <c:pt idx="2652">
                  <c:v>32.380000000000003</c:v>
                </c:pt>
                <c:pt idx="2653">
                  <c:v>32.380000000000003</c:v>
                </c:pt>
                <c:pt idx="2654">
                  <c:v>32.380000000000003</c:v>
                </c:pt>
                <c:pt idx="2655">
                  <c:v>32.369999999999997</c:v>
                </c:pt>
                <c:pt idx="2656">
                  <c:v>32.369999999999997</c:v>
                </c:pt>
                <c:pt idx="2657">
                  <c:v>32.369999999999997</c:v>
                </c:pt>
                <c:pt idx="2658">
                  <c:v>32.369999999999997</c:v>
                </c:pt>
                <c:pt idx="2659">
                  <c:v>32.369999999999997</c:v>
                </c:pt>
                <c:pt idx="2660">
                  <c:v>32.369999999999997</c:v>
                </c:pt>
                <c:pt idx="2661">
                  <c:v>32.369999999999997</c:v>
                </c:pt>
                <c:pt idx="2662">
                  <c:v>32.369999999999997</c:v>
                </c:pt>
                <c:pt idx="2663">
                  <c:v>32.369999999999997</c:v>
                </c:pt>
                <c:pt idx="2664">
                  <c:v>32.369999999999997</c:v>
                </c:pt>
                <c:pt idx="2665">
                  <c:v>32.369999999999997</c:v>
                </c:pt>
                <c:pt idx="2666">
                  <c:v>32.369999999999997</c:v>
                </c:pt>
                <c:pt idx="2667">
                  <c:v>32.369999999999997</c:v>
                </c:pt>
                <c:pt idx="2668">
                  <c:v>32.369999999999997</c:v>
                </c:pt>
                <c:pt idx="2669">
                  <c:v>32.369999999999997</c:v>
                </c:pt>
                <c:pt idx="2670">
                  <c:v>32.369999999999997</c:v>
                </c:pt>
                <c:pt idx="2671">
                  <c:v>32.369999999999997</c:v>
                </c:pt>
                <c:pt idx="2672">
                  <c:v>32.369999999999997</c:v>
                </c:pt>
                <c:pt idx="2673">
                  <c:v>32.380000000000003</c:v>
                </c:pt>
                <c:pt idx="2674">
                  <c:v>32.380000000000003</c:v>
                </c:pt>
                <c:pt idx="2675">
                  <c:v>32.380000000000003</c:v>
                </c:pt>
                <c:pt idx="2676">
                  <c:v>32.380000000000003</c:v>
                </c:pt>
                <c:pt idx="2677">
                  <c:v>32.380000000000003</c:v>
                </c:pt>
                <c:pt idx="2678">
                  <c:v>32.380000000000003</c:v>
                </c:pt>
                <c:pt idx="2679">
                  <c:v>32.380000000000003</c:v>
                </c:pt>
                <c:pt idx="2680">
                  <c:v>32.380000000000003</c:v>
                </c:pt>
                <c:pt idx="2681">
                  <c:v>32.39</c:v>
                </c:pt>
                <c:pt idx="2682">
                  <c:v>32.39</c:v>
                </c:pt>
                <c:pt idx="2683">
                  <c:v>32.39</c:v>
                </c:pt>
                <c:pt idx="2684">
                  <c:v>32.4</c:v>
                </c:pt>
                <c:pt idx="2685">
                  <c:v>32.4</c:v>
                </c:pt>
                <c:pt idx="2686">
                  <c:v>32.409999999999997</c:v>
                </c:pt>
                <c:pt idx="2687">
                  <c:v>32.409999999999997</c:v>
                </c:pt>
                <c:pt idx="2688">
                  <c:v>32.42</c:v>
                </c:pt>
                <c:pt idx="2689">
                  <c:v>32.42</c:v>
                </c:pt>
                <c:pt idx="2690">
                  <c:v>32.43</c:v>
                </c:pt>
                <c:pt idx="2691">
                  <c:v>32.44</c:v>
                </c:pt>
                <c:pt idx="2692">
                  <c:v>32.44</c:v>
                </c:pt>
                <c:pt idx="2693">
                  <c:v>32.44</c:v>
                </c:pt>
                <c:pt idx="2694">
                  <c:v>32.450000000000003</c:v>
                </c:pt>
                <c:pt idx="2695">
                  <c:v>32.450000000000003</c:v>
                </c:pt>
                <c:pt idx="2696">
                  <c:v>32.46</c:v>
                </c:pt>
                <c:pt idx="2697">
                  <c:v>32.46</c:v>
                </c:pt>
                <c:pt idx="2698">
                  <c:v>32.46</c:v>
                </c:pt>
                <c:pt idx="2699">
                  <c:v>32.46</c:v>
                </c:pt>
                <c:pt idx="2700">
                  <c:v>32.46</c:v>
                </c:pt>
                <c:pt idx="2701">
                  <c:v>32.46</c:v>
                </c:pt>
                <c:pt idx="2702">
                  <c:v>32.46</c:v>
                </c:pt>
                <c:pt idx="2703">
                  <c:v>32.46</c:v>
                </c:pt>
                <c:pt idx="2704">
                  <c:v>32.46</c:v>
                </c:pt>
                <c:pt idx="2705">
                  <c:v>32.46</c:v>
                </c:pt>
                <c:pt idx="2706">
                  <c:v>32.46</c:v>
                </c:pt>
                <c:pt idx="2707">
                  <c:v>32.46</c:v>
                </c:pt>
                <c:pt idx="2708">
                  <c:v>32.46</c:v>
                </c:pt>
                <c:pt idx="2709">
                  <c:v>32.46</c:v>
                </c:pt>
                <c:pt idx="2710">
                  <c:v>32.46</c:v>
                </c:pt>
                <c:pt idx="2711">
                  <c:v>32.46</c:v>
                </c:pt>
                <c:pt idx="2712">
                  <c:v>32.46</c:v>
                </c:pt>
                <c:pt idx="2713">
                  <c:v>32.46</c:v>
                </c:pt>
                <c:pt idx="2714">
                  <c:v>32.47</c:v>
                </c:pt>
                <c:pt idx="2715">
                  <c:v>32.47</c:v>
                </c:pt>
                <c:pt idx="2716">
                  <c:v>32.47</c:v>
                </c:pt>
                <c:pt idx="2717">
                  <c:v>32.47</c:v>
                </c:pt>
                <c:pt idx="2718">
                  <c:v>32.47</c:v>
                </c:pt>
                <c:pt idx="2719">
                  <c:v>32.47</c:v>
                </c:pt>
                <c:pt idx="2720">
                  <c:v>32.47</c:v>
                </c:pt>
                <c:pt idx="2721">
                  <c:v>32.47</c:v>
                </c:pt>
                <c:pt idx="2722">
                  <c:v>32.47</c:v>
                </c:pt>
                <c:pt idx="2723">
                  <c:v>32.47</c:v>
                </c:pt>
                <c:pt idx="2724">
                  <c:v>32.47</c:v>
                </c:pt>
                <c:pt idx="2725">
                  <c:v>32.47</c:v>
                </c:pt>
                <c:pt idx="2726">
                  <c:v>32.47</c:v>
                </c:pt>
                <c:pt idx="2727">
                  <c:v>32.47</c:v>
                </c:pt>
                <c:pt idx="2728">
                  <c:v>32.47</c:v>
                </c:pt>
                <c:pt idx="2729">
                  <c:v>32.47</c:v>
                </c:pt>
                <c:pt idx="2730">
                  <c:v>32.47</c:v>
                </c:pt>
                <c:pt idx="2731">
                  <c:v>32.47</c:v>
                </c:pt>
                <c:pt idx="2732">
                  <c:v>32.46</c:v>
                </c:pt>
                <c:pt idx="2733">
                  <c:v>32.46</c:v>
                </c:pt>
                <c:pt idx="2734">
                  <c:v>32.46</c:v>
                </c:pt>
                <c:pt idx="2735">
                  <c:v>32.46</c:v>
                </c:pt>
                <c:pt idx="2736">
                  <c:v>32.46</c:v>
                </c:pt>
                <c:pt idx="2737">
                  <c:v>32.46</c:v>
                </c:pt>
                <c:pt idx="2738">
                  <c:v>32.46</c:v>
                </c:pt>
                <c:pt idx="2739">
                  <c:v>32.46</c:v>
                </c:pt>
                <c:pt idx="2740">
                  <c:v>32.46</c:v>
                </c:pt>
                <c:pt idx="2741">
                  <c:v>32.46</c:v>
                </c:pt>
                <c:pt idx="2742">
                  <c:v>32.46</c:v>
                </c:pt>
                <c:pt idx="2743">
                  <c:v>32.46</c:v>
                </c:pt>
                <c:pt idx="2744">
                  <c:v>32.46</c:v>
                </c:pt>
                <c:pt idx="2745">
                  <c:v>32.46</c:v>
                </c:pt>
                <c:pt idx="2746">
                  <c:v>32.46</c:v>
                </c:pt>
                <c:pt idx="2747">
                  <c:v>32.46</c:v>
                </c:pt>
                <c:pt idx="2748">
                  <c:v>32.46</c:v>
                </c:pt>
                <c:pt idx="2749">
                  <c:v>32.46</c:v>
                </c:pt>
                <c:pt idx="2750">
                  <c:v>32.46</c:v>
                </c:pt>
                <c:pt idx="2751">
                  <c:v>32.46</c:v>
                </c:pt>
                <c:pt idx="2752">
                  <c:v>32.46</c:v>
                </c:pt>
                <c:pt idx="2753">
                  <c:v>32.46</c:v>
                </c:pt>
                <c:pt idx="2754">
                  <c:v>32.46</c:v>
                </c:pt>
                <c:pt idx="2755">
                  <c:v>32.46</c:v>
                </c:pt>
                <c:pt idx="2756">
                  <c:v>32.46</c:v>
                </c:pt>
                <c:pt idx="2757">
                  <c:v>32.46</c:v>
                </c:pt>
                <c:pt idx="2758">
                  <c:v>32.46</c:v>
                </c:pt>
                <c:pt idx="2759">
                  <c:v>32.46</c:v>
                </c:pt>
                <c:pt idx="2760">
                  <c:v>32.46</c:v>
                </c:pt>
                <c:pt idx="2761">
                  <c:v>32.46</c:v>
                </c:pt>
                <c:pt idx="2762">
                  <c:v>32.46</c:v>
                </c:pt>
                <c:pt idx="2763">
                  <c:v>32.46</c:v>
                </c:pt>
                <c:pt idx="2764">
                  <c:v>32.46</c:v>
                </c:pt>
                <c:pt idx="2765">
                  <c:v>32.46</c:v>
                </c:pt>
                <c:pt idx="2766">
                  <c:v>32.46</c:v>
                </c:pt>
                <c:pt idx="2767">
                  <c:v>32.46</c:v>
                </c:pt>
                <c:pt idx="2768">
                  <c:v>32.46</c:v>
                </c:pt>
                <c:pt idx="2769">
                  <c:v>32.46</c:v>
                </c:pt>
                <c:pt idx="2770">
                  <c:v>32.46</c:v>
                </c:pt>
                <c:pt idx="2771">
                  <c:v>32.46</c:v>
                </c:pt>
                <c:pt idx="2772">
                  <c:v>32.46</c:v>
                </c:pt>
                <c:pt idx="2773">
                  <c:v>32.46</c:v>
                </c:pt>
                <c:pt idx="2774">
                  <c:v>32.46</c:v>
                </c:pt>
                <c:pt idx="2775">
                  <c:v>32.46</c:v>
                </c:pt>
                <c:pt idx="2776">
                  <c:v>32.46</c:v>
                </c:pt>
                <c:pt idx="2777">
                  <c:v>32.46</c:v>
                </c:pt>
                <c:pt idx="2778">
                  <c:v>32.46</c:v>
                </c:pt>
                <c:pt idx="2779">
                  <c:v>32.46</c:v>
                </c:pt>
                <c:pt idx="2780">
                  <c:v>32.46</c:v>
                </c:pt>
                <c:pt idx="2781">
                  <c:v>32.46</c:v>
                </c:pt>
                <c:pt idx="2782">
                  <c:v>32.46</c:v>
                </c:pt>
                <c:pt idx="2783">
                  <c:v>32.46</c:v>
                </c:pt>
                <c:pt idx="2784">
                  <c:v>32.46</c:v>
                </c:pt>
                <c:pt idx="2785">
                  <c:v>32.46</c:v>
                </c:pt>
                <c:pt idx="2786">
                  <c:v>32.46</c:v>
                </c:pt>
                <c:pt idx="2787">
                  <c:v>32.46</c:v>
                </c:pt>
                <c:pt idx="2788">
                  <c:v>32.46</c:v>
                </c:pt>
                <c:pt idx="2789">
                  <c:v>32.46</c:v>
                </c:pt>
                <c:pt idx="2790">
                  <c:v>32.46</c:v>
                </c:pt>
                <c:pt idx="2791">
                  <c:v>32.46</c:v>
                </c:pt>
                <c:pt idx="2792">
                  <c:v>32.46</c:v>
                </c:pt>
                <c:pt idx="2793">
                  <c:v>32.46</c:v>
                </c:pt>
                <c:pt idx="2794">
                  <c:v>32.46</c:v>
                </c:pt>
                <c:pt idx="2795">
                  <c:v>32.46</c:v>
                </c:pt>
                <c:pt idx="2796">
                  <c:v>32.46</c:v>
                </c:pt>
                <c:pt idx="2797">
                  <c:v>32.46</c:v>
                </c:pt>
                <c:pt idx="2798">
                  <c:v>32.46</c:v>
                </c:pt>
                <c:pt idx="2799">
                  <c:v>32.46</c:v>
                </c:pt>
                <c:pt idx="2800">
                  <c:v>32.47</c:v>
                </c:pt>
                <c:pt idx="2801">
                  <c:v>32.479999999999997</c:v>
                </c:pt>
                <c:pt idx="2802">
                  <c:v>32.479999999999997</c:v>
                </c:pt>
                <c:pt idx="2803">
                  <c:v>32.49</c:v>
                </c:pt>
                <c:pt idx="2804">
                  <c:v>32.5</c:v>
                </c:pt>
                <c:pt idx="2805">
                  <c:v>32.51</c:v>
                </c:pt>
                <c:pt idx="2806">
                  <c:v>32.520000000000003</c:v>
                </c:pt>
                <c:pt idx="2807">
                  <c:v>32.54</c:v>
                </c:pt>
                <c:pt idx="2808">
                  <c:v>32.56</c:v>
                </c:pt>
                <c:pt idx="2809">
                  <c:v>32.57</c:v>
                </c:pt>
                <c:pt idx="2810">
                  <c:v>32.58</c:v>
                </c:pt>
                <c:pt idx="2811">
                  <c:v>32.590000000000003</c:v>
                </c:pt>
                <c:pt idx="2812">
                  <c:v>32.6</c:v>
                </c:pt>
                <c:pt idx="2813">
                  <c:v>32.61</c:v>
                </c:pt>
                <c:pt idx="2814">
                  <c:v>32.619999999999997</c:v>
                </c:pt>
                <c:pt idx="2815">
                  <c:v>32.630000000000003</c:v>
                </c:pt>
                <c:pt idx="2816">
                  <c:v>32.630000000000003</c:v>
                </c:pt>
                <c:pt idx="2817">
                  <c:v>32.630000000000003</c:v>
                </c:pt>
                <c:pt idx="2818">
                  <c:v>32.64</c:v>
                </c:pt>
                <c:pt idx="2819">
                  <c:v>32.64</c:v>
                </c:pt>
                <c:pt idx="2820">
                  <c:v>32.64</c:v>
                </c:pt>
                <c:pt idx="2821">
                  <c:v>32.64</c:v>
                </c:pt>
                <c:pt idx="2822">
                  <c:v>32.64</c:v>
                </c:pt>
                <c:pt idx="2823">
                  <c:v>32.64</c:v>
                </c:pt>
                <c:pt idx="2824">
                  <c:v>32.64</c:v>
                </c:pt>
                <c:pt idx="2825">
                  <c:v>32.64</c:v>
                </c:pt>
                <c:pt idx="2826">
                  <c:v>32.64</c:v>
                </c:pt>
                <c:pt idx="2827">
                  <c:v>32.64</c:v>
                </c:pt>
                <c:pt idx="2828">
                  <c:v>32.64</c:v>
                </c:pt>
                <c:pt idx="2829">
                  <c:v>32.64</c:v>
                </c:pt>
                <c:pt idx="2830">
                  <c:v>32.64</c:v>
                </c:pt>
                <c:pt idx="2831">
                  <c:v>32.64</c:v>
                </c:pt>
                <c:pt idx="2832">
                  <c:v>32.64</c:v>
                </c:pt>
                <c:pt idx="2833">
                  <c:v>32.64</c:v>
                </c:pt>
                <c:pt idx="2834">
                  <c:v>32.64</c:v>
                </c:pt>
                <c:pt idx="2835">
                  <c:v>32.64</c:v>
                </c:pt>
                <c:pt idx="2836">
                  <c:v>32.64</c:v>
                </c:pt>
                <c:pt idx="2837">
                  <c:v>32.64</c:v>
                </c:pt>
                <c:pt idx="2838">
                  <c:v>32.64</c:v>
                </c:pt>
                <c:pt idx="2839">
                  <c:v>32.64</c:v>
                </c:pt>
                <c:pt idx="2840">
                  <c:v>32.65</c:v>
                </c:pt>
                <c:pt idx="2841">
                  <c:v>32.65</c:v>
                </c:pt>
                <c:pt idx="2842">
                  <c:v>32.659999999999997</c:v>
                </c:pt>
                <c:pt idx="2843">
                  <c:v>32.659999999999997</c:v>
                </c:pt>
                <c:pt idx="2844">
                  <c:v>32.67</c:v>
                </c:pt>
                <c:pt idx="2845">
                  <c:v>32.68</c:v>
                </c:pt>
                <c:pt idx="2846">
                  <c:v>32.68</c:v>
                </c:pt>
                <c:pt idx="2847">
                  <c:v>32.68</c:v>
                </c:pt>
                <c:pt idx="2848">
                  <c:v>32.69</c:v>
                </c:pt>
                <c:pt idx="2849">
                  <c:v>32.69</c:v>
                </c:pt>
                <c:pt idx="2850">
                  <c:v>32.69</c:v>
                </c:pt>
                <c:pt idx="2851">
                  <c:v>32.69</c:v>
                </c:pt>
                <c:pt idx="2852">
                  <c:v>32.69</c:v>
                </c:pt>
                <c:pt idx="2853">
                  <c:v>32.700000000000003</c:v>
                </c:pt>
                <c:pt idx="2854">
                  <c:v>32.700000000000003</c:v>
                </c:pt>
                <c:pt idx="2855">
                  <c:v>32.700000000000003</c:v>
                </c:pt>
                <c:pt idx="2856">
                  <c:v>32.71</c:v>
                </c:pt>
                <c:pt idx="2857">
                  <c:v>32.71</c:v>
                </c:pt>
                <c:pt idx="2858">
                  <c:v>32.71</c:v>
                </c:pt>
                <c:pt idx="2859">
                  <c:v>32.71</c:v>
                </c:pt>
                <c:pt idx="2860">
                  <c:v>32.72</c:v>
                </c:pt>
                <c:pt idx="2861">
                  <c:v>32.72</c:v>
                </c:pt>
                <c:pt idx="2862">
                  <c:v>32.72</c:v>
                </c:pt>
                <c:pt idx="2863">
                  <c:v>32.72</c:v>
                </c:pt>
                <c:pt idx="2864">
                  <c:v>32.72</c:v>
                </c:pt>
                <c:pt idx="2865">
                  <c:v>32.729999999999997</c:v>
                </c:pt>
                <c:pt idx="2866">
                  <c:v>32.729999999999997</c:v>
                </c:pt>
                <c:pt idx="2867">
                  <c:v>32.729999999999997</c:v>
                </c:pt>
                <c:pt idx="2868">
                  <c:v>32.729999999999997</c:v>
                </c:pt>
                <c:pt idx="2869">
                  <c:v>32.729999999999997</c:v>
                </c:pt>
                <c:pt idx="2870">
                  <c:v>32.729999999999997</c:v>
                </c:pt>
                <c:pt idx="2871">
                  <c:v>32.729999999999997</c:v>
                </c:pt>
                <c:pt idx="2872">
                  <c:v>32.729999999999997</c:v>
                </c:pt>
                <c:pt idx="2873">
                  <c:v>32.729999999999997</c:v>
                </c:pt>
                <c:pt idx="2874">
                  <c:v>32.74</c:v>
                </c:pt>
                <c:pt idx="2875">
                  <c:v>32.74</c:v>
                </c:pt>
                <c:pt idx="2876">
                  <c:v>32.74</c:v>
                </c:pt>
                <c:pt idx="2877">
                  <c:v>32.75</c:v>
                </c:pt>
                <c:pt idx="2878">
                  <c:v>32.75</c:v>
                </c:pt>
                <c:pt idx="2879">
                  <c:v>32.75</c:v>
                </c:pt>
                <c:pt idx="2880">
                  <c:v>32.76</c:v>
                </c:pt>
                <c:pt idx="2881">
                  <c:v>32.76</c:v>
                </c:pt>
                <c:pt idx="2882">
                  <c:v>32.770000000000003</c:v>
                </c:pt>
                <c:pt idx="2883">
                  <c:v>32.78</c:v>
                </c:pt>
                <c:pt idx="2884">
                  <c:v>32.78</c:v>
                </c:pt>
                <c:pt idx="2885">
                  <c:v>32.78</c:v>
                </c:pt>
                <c:pt idx="2886">
                  <c:v>32.79</c:v>
                </c:pt>
                <c:pt idx="2887">
                  <c:v>32.79</c:v>
                </c:pt>
                <c:pt idx="2888">
                  <c:v>32.79</c:v>
                </c:pt>
                <c:pt idx="2889">
                  <c:v>32.799999999999997</c:v>
                </c:pt>
                <c:pt idx="2890">
                  <c:v>32.799999999999997</c:v>
                </c:pt>
                <c:pt idx="2891">
                  <c:v>32.799999999999997</c:v>
                </c:pt>
                <c:pt idx="2892">
                  <c:v>32.799999999999997</c:v>
                </c:pt>
                <c:pt idx="2893">
                  <c:v>32.799999999999997</c:v>
                </c:pt>
                <c:pt idx="2894">
                  <c:v>32.799999999999997</c:v>
                </c:pt>
                <c:pt idx="2895">
                  <c:v>32.799999999999997</c:v>
                </c:pt>
                <c:pt idx="2896">
                  <c:v>32.799999999999997</c:v>
                </c:pt>
                <c:pt idx="2897">
                  <c:v>32.799999999999997</c:v>
                </c:pt>
                <c:pt idx="2898">
                  <c:v>32.799999999999997</c:v>
                </c:pt>
                <c:pt idx="2899">
                  <c:v>32.799999999999997</c:v>
                </c:pt>
                <c:pt idx="2900">
                  <c:v>32.799999999999997</c:v>
                </c:pt>
                <c:pt idx="2901">
                  <c:v>32.799999999999997</c:v>
                </c:pt>
                <c:pt idx="2902">
                  <c:v>32.81</c:v>
                </c:pt>
                <c:pt idx="2903">
                  <c:v>32.81</c:v>
                </c:pt>
                <c:pt idx="2904">
                  <c:v>32.81</c:v>
                </c:pt>
                <c:pt idx="2905">
                  <c:v>32.81</c:v>
                </c:pt>
                <c:pt idx="2906">
                  <c:v>32.82</c:v>
                </c:pt>
                <c:pt idx="2907">
                  <c:v>32.82</c:v>
                </c:pt>
                <c:pt idx="2908">
                  <c:v>32.83</c:v>
                </c:pt>
                <c:pt idx="2909">
                  <c:v>32.83</c:v>
                </c:pt>
                <c:pt idx="2910">
                  <c:v>32.840000000000003</c:v>
                </c:pt>
                <c:pt idx="2911">
                  <c:v>32.840000000000003</c:v>
                </c:pt>
                <c:pt idx="2912">
                  <c:v>32.840000000000003</c:v>
                </c:pt>
                <c:pt idx="2913">
                  <c:v>32.85</c:v>
                </c:pt>
                <c:pt idx="2914">
                  <c:v>32.85</c:v>
                </c:pt>
                <c:pt idx="2915">
                  <c:v>32.86</c:v>
                </c:pt>
                <c:pt idx="2916">
                  <c:v>32.86</c:v>
                </c:pt>
                <c:pt idx="2917">
                  <c:v>32.86</c:v>
                </c:pt>
                <c:pt idx="2918">
                  <c:v>32.869999999999997</c:v>
                </c:pt>
                <c:pt idx="2919">
                  <c:v>32.869999999999997</c:v>
                </c:pt>
                <c:pt idx="2920">
                  <c:v>32.869999999999997</c:v>
                </c:pt>
                <c:pt idx="2921">
                  <c:v>32.880000000000003</c:v>
                </c:pt>
                <c:pt idx="2922">
                  <c:v>32.880000000000003</c:v>
                </c:pt>
                <c:pt idx="2923">
                  <c:v>32.880000000000003</c:v>
                </c:pt>
                <c:pt idx="2924">
                  <c:v>32.880000000000003</c:v>
                </c:pt>
                <c:pt idx="2925">
                  <c:v>32.880000000000003</c:v>
                </c:pt>
                <c:pt idx="2926">
                  <c:v>32.880000000000003</c:v>
                </c:pt>
                <c:pt idx="2927">
                  <c:v>32.880000000000003</c:v>
                </c:pt>
                <c:pt idx="2928">
                  <c:v>32.880000000000003</c:v>
                </c:pt>
                <c:pt idx="2929">
                  <c:v>32.89</c:v>
                </c:pt>
                <c:pt idx="2930">
                  <c:v>32.89</c:v>
                </c:pt>
                <c:pt idx="2931">
                  <c:v>32.89</c:v>
                </c:pt>
                <c:pt idx="2932">
                  <c:v>32.89</c:v>
                </c:pt>
                <c:pt idx="2933">
                  <c:v>32.89</c:v>
                </c:pt>
                <c:pt idx="2934">
                  <c:v>32.89</c:v>
                </c:pt>
                <c:pt idx="2935">
                  <c:v>32.9</c:v>
                </c:pt>
                <c:pt idx="2936">
                  <c:v>32.9</c:v>
                </c:pt>
                <c:pt idx="2937">
                  <c:v>32.9</c:v>
                </c:pt>
                <c:pt idx="2938">
                  <c:v>32.9</c:v>
                </c:pt>
                <c:pt idx="2939">
                  <c:v>32.9</c:v>
                </c:pt>
                <c:pt idx="2940">
                  <c:v>32.9</c:v>
                </c:pt>
                <c:pt idx="2941">
                  <c:v>32.9</c:v>
                </c:pt>
                <c:pt idx="2942">
                  <c:v>32.9</c:v>
                </c:pt>
                <c:pt idx="2943">
                  <c:v>32.9</c:v>
                </c:pt>
                <c:pt idx="2944">
                  <c:v>32.9</c:v>
                </c:pt>
                <c:pt idx="2945">
                  <c:v>32.9</c:v>
                </c:pt>
                <c:pt idx="2946">
                  <c:v>32.9</c:v>
                </c:pt>
                <c:pt idx="2947">
                  <c:v>32.9</c:v>
                </c:pt>
                <c:pt idx="2948">
                  <c:v>32.9</c:v>
                </c:pt>
                <c:pt idx="2949">
                  <c:v>32.9</c:v>
                </c:pt>
                <c:pt idx="2950">
                  <c:v>32.9</c:v>
                </c:pt>
                <c:pt idx="2951">
                  <c:v>32.9</c:v>
                </c:pt>
                <c:pt idx="2952">
                  <c:v>32.9</c:v>
                </c:pt>
                <c:pt idx="2953">
                  <c:v>32.9</c:v>
                </c:pt>
                <c:pt idx="2954">
                  <c:v>32.9</c:v>
                </c:pt>
                <c:pt idx="2955">
                  <c:v>32.9</c:v>
                </c:pt>
                <c:pt idx="2956">
                  <c:v>32.9</c:v>
                </c:pt>
                <c:pt idx="2957">
                  <c:v>32.89</c:v>
                </c:pt>
                <c:pt idx="2958">
                  <c:v>32.89</c:v>
                </c:pt>
                <c:pt idx="2959">
                  <c:v>32.89</c:v>
                </c:pt>
                <c:pt idx="2960">
                  <c:v>32.880000000000003</c:v>
                </c:pt>
                <c:pt idx="2961">
                  <c:v>32.89</c:v>
                </c:pt>
                <c:pt idx="2962">
                  <c:v>32.880000000000003</c:v>
                </c:pt>
                <c:pt idx="2963">
                  <c:v>32.880000000000003</c:v>
                </c:pt>
                <c:pt idx="2964">
                  <c:v>32.880000000000003</c:v>
                </c:pt>
                <c:pt idx="2965">
                  <c:v>32.880000000000003</c:v>
                </c:pt>
                <c:pt idx="2966">
                  <c:v>32.880000000000003</c:v>
                </c:pt>
                <c:pt idx="2967">
                  <c:v>32.880000000000003</c:v>
                </c:pt>
                <c:pt idx="2968">
                  <c:v>32.880000000000003</c:v>
                </c:pt>
                <c:pt idx="2969">
                  <c:v>32.880000000000003</c:v>
                </c:pt>
                <c:pt idx="2970">
                  <c:v>32.880000000000003</c:v>
                </c:pt>
                <c:pt idx="2971">
                  <c:v>32.880000000000003</c:v>
                </c:pt>
                <c:pt idx="2972">
                  <c:v>32.880000000000003</c:v>
                </c:pt>
                <c:pt idx="2973">
                  <c:v>32.880000000000003</c:v>
                </c:pt>
                <c:pt idx="2974">
                  <c:v>32.880000000000003</c:v>
                </c:pt>
                <c:pt idx="2975">
                  <c:v>32.880000000000003</c:v>
                </c:pt>
                <c:pt idx="2976">
                  <c:v>32.869999999999997</c:v>
                </c:pt>
                <c:pt idx="2977">
                  <c:v>32.869999999999997</c:v>
                </c:pt>
                <c:pt idx="2978">
                  <c:v>32.869999999999997</c:v>
                </c:pt>
                <c:pt idx="2979">
                  <c:v>32.869999999999997</c:v>
                </c:pt>
                <c:pt idx="2980">
                  <c:v>32.869999999999997</c:v>
                </c:pt>
                <c:pt idx="2981">
                  <c:v>32.86</c:v>
                </c:pt>
                <c:pt idx="2982">
                  <c:v>32.86</c:v>
                </c:pt>
                <c:pt idx="2983">
                  <c:v>32.86</c:v>
                </c:pt>
                <c:pt idx="2984">
                  <c:v>32.85</c:v>
                </c:pt>
                <c:pt idx="2985">
                  <c:v>32.85</c:v>
                </c:pt>
                <c:pt idx="2986">
                  <c:v>32.85</c:v>
                </c:pt>
                <c:pt idx="2987">
                  <c:v>32.85</c:v>
                </c:pt>
                <c:pt idx="2988">
                  <c:v>32.85</c:v>
                </c:pt>
                <c:pt idx="2989">
                  <c:v>32.85</c:v>
                </c:pt>
                <c:pt idx="2990">
                  <c:v>32.85</c:v>
                </c:pt>
                <c:pt idx="2991">
                  <c:v>32.85</c:v>
                </c:pt>
                <c:pt idx="2992">
                  <c:v>32.85</c:v>
                </c:pt>
                <c:pt idx="2993">
                  <c:v>32.85</c:v>
                </c:pt>
                <c:pt idx="2994">
                  <c:v>32.85</c:v>
                </c:pt>
                <c:pt idx="2995">
                  <c:v>32.840000000000003</c:v>
                </c:pt>
                <c:pt idx="2996">
                  <c:v>32.840000000000003</c:v>
                </c:pt>
                <c:pt idx="2997">
                  <c:v>32.840000000000003</c:v>
                </c:pt>
                <c:pt idx="2998">
                  <c:v>32.83</c:v>
                </c:pt>
                <c:pt idx="2999">
                  <c:v>32.83</c:v>
                </c:pt>
                <c:pt idx="3000">
                  <c:v>32.83</c:v>
                </c:pt>
                <c:pt idx="3001">
                  <c:v>32.82</c:v>
                </c:pt>
                <c:pt idx="3002">
                  <c:v>32.82</c:v>
                </c:pt>
                <c:pt idx="3003">
                  <c:v>32.82</c:v>
                </c:pt>
                <c:pt idx="3004">
                  <c:v>32.82</c:v>
                </c:pt>
                <c:pt idx="3005">
                  <c:v>32.82</c:v>
                </c:pt>
                <c:pt idx="3006">
                  <c:v>32.82</c:v>
                </c:pt>
                <c:pt idx="3007">
                  <c:v>32.82</c:v>
                </c:pt>
                <c:pt idx="3008">
                  <c:v>32.82</c:v>
                </c:pt>
                <c:pt idx="3009">
                  <c:v>32.82</c:v>
                </c:pt>
                <c:pt idx="3010">
                  <c:v>32.81</c:v>
                </c:pt>
                <c:pt idx="3011">
                  <c:v>32.799999999999997</c:v>
                </c:pt>
                <c:pt idx="3012">
                  <c:v>32.799999999999997</c:v>
                </c:pt>
                <c:pt idx="3013">
                  <c:v>32.79</c:v>
                </c:pt>
                <c:pt idx="3014">
                  <c:v>32.78</c:v>
                </c:pt>
                <c:pt idx="3015">
                  <c:v>32.78</c:v>
                </c:pt>
                <c:pt idx="3016">
                  <c:v>32.770000000000003</c:v>
                </c:pt>
                <c:pt idx="3017">
                  <c:v>32.770000000000003</c:v>
                </c:pt>
                <c:pt idx="3018">
                  <c:v>32.770000000000003</c:v>
                </c:pt>
                <c:pt idx="3019">
                  <c:v>32.76</c:v>
                </c:pt>
                <c:pt idx="3020">
                  <c:v>32.76</c:v>
                </c:pt>
                <c:pt idx="3021">
                  <c:v>32.76</c:v>
                </c:pt>
                <c:pt idx="3022">
                  <c:v>32.76</c:v>
                </c:pt>
                <c:pt idx="3023">
                  <c:v>32.75</c:v>
                </c:pt>
                <c:pt idx="3024">
                  <c:v>32.75</c:v>
                </c:pt>
                <c:pt idx="3025">
                  <c:v>32.75</c:v>
                </c:pt>
                <c:pt idx="3026">
                  <c:v>32.75</c:v>
                </c:pt>
                <c:pt idx="3027">
                  <c:v>32.75</c:v>
                </c:pt>
                <c:pt idx="3028">
                  <c:v>32.75</c:v>
                </c:pt>
                <c:pt idx="3029">
                  <c:v>32.75</c:v>
                </c:pt>
                <c:pt idx="3030">
                  <c:v>32.74</c:v>
                </c:pt>
                <c:pt idx="3031">
                  <c:v>32.74</c:v>
                </c:pt>
                <c:pt idx="3032">
                  <c:v>32.729999999999997</c:v>
                </c:pt>
                <c:pt idx="3033">
                  <c:v>32.729999999999997</c:v>
                </c:pt>
                <c:pt idx="3034">
                  <c:v>32.729999999999997</c:v>
                </c:pt>
                <c:pt idx="3035">
                  <c:v>32.729999999999997</c:v>
                </c:pt>
                <c:pt idx="3036">
                  <c:v>32.729999999999997</c:v>
                </c:pt>
                <c:pt idx="3037">
                  <c:v>32.729999999999997</c:v>
                </c:pt>
                <c:pt idx="3038">
                  <c:v>32.729999999999997</c:v>
                </c:pt>
                <c:pt idx="3039">
                  <c:v>32.729999999999997</c:v>
                </c:pt>
                <c:pt idx="3040">
                  <c:v>32.729999999999997</c:v>
                </c:pt>
                <c:pt idx="3041">
                  <c:v>32.729999999999997</c:v>
                </c:pt>
                <c:pt idx="3042">
                  <c:v>32.729999999999997</c:v>
                </c:pt>
                <c:pt idx="3043">
                  <c:v>32.729999999999997</c:v>
                </c:pt>
                <c:pt idx="3044">
                  <c:v>32.729999999999997</c:v>
                </c:pt>
                <c:pt idx="3045">
                  <c:v>32.72</c:v>
                </c:pt>
                <c:pt idx="3046">
                  <c:v>32.72</c:v>
                </c:pt>
                <c:pt idx="3047">
                  <c:v>32.72</c:v>
                </c:pt>
                <c:pt idx="3048">
                  <c:v>32.71</c:v>
                </c:pt>
                <c:pt idx="3049">
                  <c:v>32.71</c:v>
                </c:pt>
                <c:pt idx="3050">
                  <c:v>32.700000000000003</c:v>
                </c:pt>
                <c:pt idx="3051">
                  <c:v>32.69</c:v>
                </c:pt>
                <c:pt idx="3052">
                  <c:v>32.68</c:v>
                </c:pt>
                <c:pt idx="3053">
                  <c:v>32.68</c:v>
                </c:pt>
                <c:pt idx="3054">
                  <c:v>32.67</c:v>
                </c:pt>
                <c:pt idx="3055">
                  <c:v>32.659999999999997</c:v>
                </c:pt>
                <c:pt idx="3056">
                  <c:v>32.65</c:v>
                </c:pt>
                <c:pt idx="3057">
                  <c:v>32.65</c:v>
                </c:pt>
                <c:pt idx="3058">
                  <c:v>32.65</c:v>
                </c:pt>
                <c:pt idx="3059">
                  <c:v>32.65</c:v>
                </c:pt>
                <c:pt idx="3060">
                  <c:v>32.65</c:v>
                </c:pt>
                <c:pt idx="3061">
                  <c:v>32.64</c:v>
                </c:pt>
                <c:pt idx="3062">
                  <c:v>32.64</c:v>
                </c:pt>
                <c:pt idx="3063">
                  <c:v>32.64</c:v>
                </c:pt>
                <c:pt idx="3064">
                  <c:v>32.64</c:v>
                </c:pt>
                <c:pt idx="3065">
                  <c:v>32.64</c:v>
                </c:pt>
                <c:pt idx="3066">
                  <c:v>32.64</c:v>
                </c:pt>
                <c:pt idx="3067">
                  <c:v>32.64</c:v>
                </c:pt>
                <c:pt idx="3068">
                  <c:v>32.64</c:v>
                </c:pt>
                <c:pt idx="3069">
                  <c:v>32.64</c:v>
                </c:pt>
                <c:pt idx="3070">
                  <c:v>32.64</c:v>
                </c:pt>
                <c:pt idx="3071">
                  <c:v>32.64</c:v>
                </c:pt>
                <c:pt idx="3072">
                  <c:v>32.64</c:v>
                </c:pt>
                <c:pt idx="3073">
                  <c:v>32.64</c:v>
                </c:pt>
                <c:pt idx="3074">
                  <c:v>32.64</c:v>
                </c:pt>
                <c:pt idx="3075">
                  <c:v>32.64</c:v>
                </c:pt>
                <c:pt idx="3076">
                  <c:v>32.64</c:v>
                </c:pt>
                <c:pt idx="3077">
                  <c:v>32.64</c:v>
                </c:pt>
                <c:pt idx="3078">
                  <c:v>32.64</c:v>
                </c:pt>
                <c:pt idx="3079">
                  <c:v>32.64</c:v>
                </c:pt>
                <c:pt idx="3080">
                  <c:v>32.64</c:v>
                </c:pt>
                <c:pt idx="3081">
                  <c:v>32.64</c:v>
                </c:pt>
                <c:pt idx="3082">
                  <c:v>32.64</c:v>
                </c:pt>
                <c:pt idx="3083">
                  <c:v>32.64</c:v>
                </c:pt>
                <c:pt idx="3084">
                  <c:v>32.64</c:v>
                </c:pt>
                <c:pt idx="3085">
                  <c:v>32.64</c:v>
                </c:pt>
                <c:pt idx="3086">
                  <c:v>32.64</c:v>
                </c:pt>
                <c:pt idx="3087">
                  <c:v>32.64</c:v>
                </c:pt>
                <c:pt idx="3088">
                  <c:v>32.64</c:v>
                </c:pt>
                <c:pt idx="3089">
                  <c:v>32.64</c:v>
                </c:pt>
                <c:pt idx="3090">
                  <c:v>32.64</c:v>
                </c:pt>
                <c:pt idx="3091">
                  <c:v>32.64</c:v>
                </c:pt>
                <c:pt idx="3092">
                  <c:v>32.64</c:v>
                </c:pt>
                <c:pt idx="3093">
                  <c:v>32.630000000000003</c:v>
                </c:pt>
                <c:pt idx="3094">
                  <c:v>32.630000000000003</c:v>
                </c:pt>
                <c:pt idx="3095">
                  <c:v>32.630000000000003</c:v>
                </c:pt>
                <c:pt idx="3096">
                  <c:v>32.619999999999997</c:v>
                </c:pt>
                <c:pt idx="3097">
                  <c:v>32.619999999999997</c:v>
                </c:pt>
                <c:pt idx="3098">
                  <c:v>32.61</c:v>
                </c:pt>
                <c:pt idx="3099">
                  <c:v>32.61</c:v>
                </c:pt>
                <c:pt idx="3100">
                  <c:v>32.6</c:v>
                </c:pt>
                <c:pt idx="3101">
                  <c:v>32.590000000000003</c:v>
                </c:pt>
                <c:pt idx="3102">
                  <c:v>32.58</c:v>
                </c:pt>
                <c:pt idx="3103">
                  <c:v>32.57</c:v>
                </c:pt>
                <c:pt idx="3104">
                  <c:v>32.57</c:v>
                </c:pt>
                <c:pt idx="3105">
                  <c:v>32.56</c:v>
                </c:pt>
                <c:pt idx="3106">
                  <c:v>32.549999999999997</c:v>
                </c:pt>
                <c:pt idx="3107">
                  <c:v>32.549999999999997</c:v>
                </c:pt>
                <c:pt idx="3108">
                  <c:v>32.54</c:v>
                </c:pt>
                <c:pt idx="3109">
                  <c:v>32.54</c:v>
                </c:pt>
                <c:pt idx="3110">
                  <c:v>32.53</c:v>
                </c:pt>
                <c:pt idx="3111">
                  <c:v>32.53</c:v>
                </c:pt>
                <c:pt idx="3112">
                  <c:v>32.520000000000003</c:v>
                </c:pt>
                <c:pt idx="3113">
                  <c:v>32.520000000000003</c:v>
                </c:pt>
                <c:pt idx="3114">
                  <c:v>32.520000000000003</c:v>
                </c:pt>
                <c:pt idx="3115">
                  <c:v>32.51</c:v>
                </c:pt>
                <c:pt idx="3116">
                  <c:v>32.51</c:v>
                </c:pt>
                <c:pt idx="3117">
                  <c:v>32.5</c:v>
                </c:pt>
                <c:pt idx="3118">
                  <c:v>32.49</c:v>
                </c:pt>
                <c:pt idx="3119">
                  <c:v>32.49</c:v>
                </c:pt>
                <c:pt idx="3120">
                  <c:v>32.479999999999997</c:v>
                </c:pt>
                <c:pt idx="3121">
                  <c:v>32.47</c:v>
                </c:pt>
                <c:pt idx="3122">
                  <c:v>32.47</c:v>
                </c:pt>
                <c:pt idx="3123">
                  <c:v>32.47</c:v>
                </c:pt>
                <c:pt idx="3124">
                  <c:v>32.47</c:v>
                </c:pt>
                <c:pt idx="3125">
                  <c:v>32.47</c:v>
                </c:pt>
                <c:pt idx="3126">
                  <c:v>32.47</c:v>
                </c:pt>
                <c:pt idx="3127">
                  <c:v>32.47</c:v>
                </c:pt>
                <c:pt idx="3128">
                  <c:v>32.46</c:v>
                </c:pt>
                <c:pt idx="3129">
                  <c:v>32.46</c:v>
                </c:pt>
                <c:pt idx="3130">
                  <c:v>32.46</c:v>
                </c:pt>
                <c:pt idx="3131">
                  <c:v>32.46</c:v>
                </c:pt>
                <c:pt idx="3132">
                  <c:v>32.46</c:v>
                </c:pt>
                <c:pt idx="3133">
                  <c:v>32.46</c:v>
                </c:pt>
                <c:pt idx="3134">
                  <c:v>32.46</c:v>
                </c:pt>
                <c:pt idx="3135">
                  <c:v>32.47</c:v>
                </c:pt>
                <c:pt idx="3136">
                  <c:v>32.47</c:v>
                </c:pt>
                <c:pt idx="3137">
                  <c:v>32.47</c:v>
                </c:pt>
                <c:pt idx="3138">
                  <c:v>32.47</c:v>
                </c:pt>
                <c:pt idx="3139">
                  <c:v>32.47</c:v>
                </c:pt>
                <c:pt idx="3140">
                  <c:v>32.47</c:v>
                </c:pt>
                <c:pt idx="3141">
                  <c:v>32.47</c:v>
                </c:pt>
                <c:pt idx="3142">
                  <c:v>32.47</c:v>
                </c:pt>
                <c:pt idx="3143">
                  <c:v>32.47</c:v>
                </c:pt>
                <c:pt idx="3144">
                  <c:v>32.479999999999997</c:v>
                </c:pt>
                <c:pt idx="3145">
                  <c:v>32.47</c:v>
                </c:pt>
                <c:pt idx="3146">
                  <c:v>32.47</c:v>
                </c:pt>
                <c:pt idx="3147">
                  <c:v>32.47</c:v>
                </c:pt>
                <c:pt idx="3148">
                  <c:v>32.47</c:v>
                </c:pt>
                <c:pt idx="3149">
                  <c:v>32.47</c:v>
                </c:pt>
                <c:pt idx="3150">
                  <c:v>32.479999999999997</c:v>
                </c:pt>
                <c:pt idx="3151">
                  <c:v>32.479999999999997</c:v>
                </c:pt>
                <c:pt idx="3152">
                  <c:v>32.47</c:v>
                </c:pt>
                <c:pt idx="3153">
                  <c:v>32.47</c:v>
                </c:pt>
                <c:pt idx="3154">
                  <c:v>32.47</c:v>
                </c:pt>
                <c:pt idx="3155">
                  <c:v>32.47</c:v>
                </c:pt>
                <c:pt idx="3156">
                  <c:v>32.47</c:v>
                </c:pt>
                <c:pt idx="3157">
                  <c:v>32.47</c:v>
                </c:pt>
                <c:pt idx="3158">
                  <c:v>32.47</c:v>
                </c:pt>
                <c:pt idx="3159">
                  <c:v>32.47</c:v>
                </c:pt>
                <c:pt idx="3160">
                  <c:v>32.47</c:v>
                </c:pt>
                <c:pt idx="3161">
                  <c:v>32.47</c:v>
                </c:pt>
                <c:pt idx="3162">
                  <c:v>32.47</c:v>
                </c:pt>
                <c:pt idx="3163">
                  <c:v>32.47</c:v>
                </c:pt>
                <c:pt idx="3164">
                  <c:v>32.47</c:v>
                </c:pt>
                <c:pt idx="3165">
                  <c:v>32.47</c:v>
                </c:pt>
                <c:pt idx="3166">
                  <c:v>32.46</c:v>
                </c:pt>
                <c:pt idx="3167">
                  <c:v>32.46</c:v>
                </c:pt>
                <c:pt idx="3168">
                  <c:v>32.46</c:v>
                </c:pt>
                <c:pt idx="3169">
                  <c:v>32.46</c:v>
                </c:pt>
                <c:pt idx="3170">
                  <c:v>32.46</c:v>
                </c:pt>
                <c:pt idx="3171">
                  <c:v>32.46</c:v>
                </c:pt>
                <c:pt idx="3172">
                  <c:v>32.46</c:v>
                </c:pt>
                <c:pt idx="3173">
                  <c:v>32.46</c:v>
                </c:pt>
                <c:pt idx="3174">
                  <c:v>32.46</c:v>
                </c:pt>
                <c:pt idx="3175">
                  <c:v>32.46</c:v>
                </c:pt>
                <c:pt idx="3176">
                  <c:v>32.46</c:v>
                </c:pt>
                <c:pt idx="3177">
                  <c:v>32.46</c:v>
                </c:pt>
                <c:pt idx="3178">
                  <c:v>32.46</c:v>
                </c:pt>
                <c:pt idx="3179">
                  <c:v>32.46</c:v>
                </c:pt>
                <c:pt idx="3180">
                  <c:v>32.46</c:v>
                </c:pt>
                <c:pt idx="3181">
                  <c:v>32.46</c:v>
                </c:pt>
                <c:pt idx="3182">
                  <c:v>32.46</c:v>
                </c:pt>
                <c:pt idx="3183">
                  <c:v>32.46</c:v>
                </c:pt>
                <c:pt idx="3184">
                  <c:v>32.46</c:v>
                </c:pt>
                <c:pt idx="3185">
                  <c:v>32.47</c:v>
                </c:pt>
                <c:pt idx="3186">
                  <c:v>32.47</c:v>
                </c:pt>
                <c:pt idx="3187">
                  <c:v>32.47</c:v>
                </c:pt>
                <c:pt idx="3188">
                  <c:v>32.47</c:v>
                </c:pt>
                <c:pt idx="3189">
                  <c:v>32.47</c:v>
                </c:pt>
                <c:pt idx="3190">
                  <c:v>32.479999999999997</c:v>
                </c:pt>
                <c:pt idx="3191">
                  <c:v>32.49</c:v>
                </c:pt>
                <c:pt idx="3192">
                  <c:v>32.5</c:v>
                </c:pt>
                <c:pt idx="3193">
                  <c:v>32.51</c:v>
                </c:pt>
                <c:pt idx="3194">
                  <c:v>32.520000000000003</c:v>
                </c:pt>
                <c:pt idx="3195">
                  <c:v>32.53</c:v>
                </c:pt>
                <c:pt idx="3196">
                  <c:v>32.54</c:v>
                </c:pt>
                <c:pt idx="3197">
                  <c:v>32.549999999999997</c:v>
                </c:pt>
                <c:pt idx="3198">
                  <c:v>32.56</c:v>
                </c:pt>
                <c:pt idx="3199">
                  <c:v>32.57</c:v>
                </c:pt>
                <c:pt idx="3200">
                  <c:v>32.58</c:v>
                </c:pt>
                <c:pt idx="3201">
                  <c:v>32.590000000000003</c:v>
                </c:pt>
                <c:pt idx="3202">
                  <c:v>32.6</c:v>
                </c:pt>
                <c:pt idx="3203">
                  <c:v>32.61</c:v>
                </c:pt>
                <c:pt idx="3204">
                  <c:v>32.619999999999997</c:v>
                </c:pt>
                <c:pt idx="3205">
                  <c:v>32.630000000000003</c:v>
                </c:pt>
                <c:pt idx="3206">
                  <c:v>32.630000000000003</c:v>
                </c:pt>
                <c:pt idx="3207">
                  <c:v>32.630000000000003</c:v>
                </c:pt>
                <c:pt idx="3208">
                  <c:v>32.64</c:v>
                </c:pt>
                <c:pt idx="3209">
                  <c:v>32.64</c:v>
                </c:pt>
                <c:pt idx="3210">
                  <c:v>32.64</c:v>
                </c:pt>
                <c:pt idx="3211">
                  <c:v>32.64</c:v>
                </c:pt>
                <c:pt idx="3212">
                  <c:v>32.64</c:v>
                </c:pt>
                <c:pt idx="3213">
                  <c:v>32.64</c:v>
                </c:pt>
                <c:pt idx="3214">
                  <c:v>32.64</c:v>
                </c:pt>
                <c:pt idx="3215">
                  <c:v>32.64</c:v>
                </c:pt>
                <c:pt idx="3216">
                  <c:v>32.64</c:v>
                </c:pt>
                <c:pt idx="3217">
                  <c:v>32.64</c:v>
                </c:pt>
                <c:pt idx="3218">
                  <c:v>32.64</c:v>
                </c:pt>
                <c:pt idx="3219">
                  <c:v>32.64</c:v>
                </c:pt>
                <c:pt idx="3220">
                  <c:v>32.64</c:v>
                </c:pt>
                <c:pt idx="3221">
                  <c:v>32.64</c:v>
                </c:pt>
                <c:pt idx="3222">
                  <c:v>32.64</c:v>
                </c:pt>
                <c:pt idx="3223">
                  <c:v>32.64</c:v>
                </c:pt>
                <c:pt idx="3224">
                  <c:v>32.64</c:v>
                </c:pt>
                <c:pt idx="3225">
                  <c:v>32.64</c:v>
                </c:pt>
                <c:pt idx="3226">
                  <c:v>32.64</c:v>
                </c:pt>
                <c:pt idx="3227">
                  <c:v>32.64</c:v>
                </c:pt>
                <c:pt idx="3228">
                  <c:v>32.64</c:v>
                </c:pt>
                <c:pt idx="3229">
                  <c:v>32.64</c:v>
                </c:pt>
                <c:pt idx="3230">
                  <c:v>32.64</c:v>
                </c:pt>
                <c:pt idx="3231">
                  <c:v>32.65</c:v>
                </c:pt>
                <c:pt idx="3232">
                  <c:v>32.65</c:v>
                </c:pt>
                <c:pt idx="3233">
                  <c:v>32.65</c:v>
                </c:pt>
                <c:pt idx="3234">
                  <c:v>32.65</c:v>
                </c:pt>
                <c:pt idx="3235">
                  <c:v>32.65</c:v>
                </c:pt>
                <c:pt idx="3236">
                  <c:v>32.65</c:v>
                </c:pt>
                <c:pt idx="3237">
                  <c:v>32.65</c:v>
                </c:pt>
                <c:pt idx="3238">
                  <c:v>32.659999999999997</c:v>
                </c:pt>
                <c:pt idx="3239">
                  <c:v>32.659999999999997</c:v>
                </c:pt>
                <c:pt idx="3240">
                  <c:v>32.67</c:v>
                </c:pt>
                <c:pt idx="3241">
                  <c:v>32.68</c:v>
                </c:pt>
                <c:pt idx="3242">
                  <c:v>32.68</c:v>
                </c:pt>
                <c:pt idx="3243">
                  <c:v>32.69</c:v>
                </c:pt>
                <c:pt idx="3244">
                  <c:v>32.700000000000003</c:v>
                </c:pt>
                <c:pt idx="3245">
                  <c:v>32.700000000000003</c:v>
                </c:pt>
                <c:pt idx="3246">
                  <c:v>32.71</c:v>
                </c:pt>
                <c:pt idx="3247">
                  <c:v>32.72</c:v>
                </c:pt>
                <c:pt idx="3248">
                  <c:v>32.729999999999997</c:v>
                </c:pt>
                <c:pt idx="3249">
                  <c:v>32.729999999999997</c:v>
                </c:pt>
                <c:pt idx="3250">
                  <c:v>32.729999999999997</c:v>
                </c:pt>
                <c:pt idx="3251">
                  <c:v>32.729999999999997</c:v>
                </c:pt>
                <c:pt idx="3252">
                  <c:v>32.74</c:v>
                </c:pt>
                <c:pt idx="3253">
                  <c:v>32.75</c:v>
                </c:pt>
                <c:pt idx="3254">
                  <c:v>32.75</c:v>
                </c:pt>
                <c:pt idx="3255">
                  <c:v>32.770000000000003</c:v>
                </c:pt>
                <c:pt idx="3256">
                  <c:v>32.78</c:v>
                </c:pt>
                <c:pt idx="3257">
                  <c:v>32.79</c:v>
                </c:pt>
                <c:pt idx="3258">
                  <c:v>32.81</c:v>
                </c:pt>
                <c:pt idx="3259">
                  <c:v>32.82</c:v>
                </c:pt>
                <c:pt idx="3260">
                  <c:v>32.840000000000003</c:v>
                </c:pt>
                <c:pt idx="3261">
                  <c:v>32.86</c:v>
                </c:pt>
                <c:pt idx="3262">
                  <c:v>32.869999999999997</c:v>
                </c:pt>
                <c:pt idx="3263">
                  <c:v>32.880000000000003</c:v>
                </c:pt>
                <c:pt idx="3264">
                  <c:v>32.9</c:v>
                </c:pt>
                <c:pt idx="3265">
                  <c:v>32.9</c:v>
                </c:pt>
                <c:pt idx="3266">
                  <c:v>32.909999999999997</c:v>
                </c:pt>
                <c:pt idx="3267">
                  <c:v>32.909999999999997</c:v>
                </c:pt>
                <c:pt idx="3268">
                  <c:v>32.909999999999997</c:v>
                </c:pt>
                <c:pt idx="3269">
                  <c:v>32.909999999999997</c:v>
                </c:pt>
                <c:pt idx="3270">
                  <c:v>32.909999999999997</c:v>
                </c:pt>
                <c:pt idx="3271">
                  <c:v>32.909999999999997</c:v>
                </c:pt>
                <c:pt idx="3272">
                  <c:v>32.909999999999997</c:v>
                </c:pt>
                <c:pt idx="3273">
                  <c:v>32.909999999999997</c:v>
                </c:pt>
                <c:pt idx="3274">
                  <c:v>32.909999999999997</c:v>
                </c:pt>
                <c:pt idx="3275">
                  <c:v>32.909999999999997</c:v>
                </c:pt>
                <c:pt idx="3276">
                  <c:v>32.92</c:v>
                </c:pt>
                <c:pt idx="3277">
                  <c:v>32.92</c:v>
                </c:pt>
                <c:pt idx="3278">
                  <c:v>32.92</c:v>
                </c:pt>
                <c:pt idx="3279">
                  <c:v>32.92</c:v>
                </c:pt>
                <c:pt idx="3280">
                  <c:v>32.92</c:v>
                </c:pt>
                <c:pt idx="3281">
                  <c:v>32.93</c:v>
                </c:pt>
                <c:pt idx="3282">
                  <c:v>32.93</c:v>
                </c:pt>
                <c:pt idx="3283">
                  <c:v>32.93</c:v>
                </c:pt>
                <c:pt idx="3284">
                  <c:v>32.94</c:v>
                </c:pt>
                <c:pt idx="3285">
                  <c:v>32.94</c:v>
                </c:pt>
                <c:pt idx="3286">
                  <c:v>32.950000000000003</c:v>
                </c:pt>
                <c:pt idx="3287">
                  <c:v>32.950000000000003</c:v>
                </c:pt>
                <c:pt idx="3288">
                  <c:v>32.950000000000003</c:v>
                </c:pt>
                <c:pt idx="3289">
                  <c:v>32.950000000000003</c:v>
                </c:pt>
                <c:pt idx="3290">
                  <c:v>32.950000000000003</c:v>
                </c:pt>
                <c:pt idx="3291">
                  <c:v>32.950000000000003</c:v>
                </c:pt>
                <c:pt idx="3292">
                  <c:v>32.950000000000003</c:v>
                </c:pt>
                <c:pt idx="3293">
                  <c:v>32.950000000000003</c:v>
                </c:pt>
                <c:pt idx="3294">
                  <c:v>32.950000000000003</c:v>
                </c:pt>
                <c:pt idx="3295">
                  <c:v>32.950000000000003</c:v>
                </c:pt>
                <c:pt idx="3296">
                  <c:v>32.950000000000003</c:v>
                </c:pt>
                <c:pt idx="3297">
                  <c:v>32.950000000000003</c:v>
                </c:pt>
                <c:pt idx="3298">
                  <c:v>32.950000000000003</c:v>
                </c:pt>
                <c:pt idx="3299">
                  <c:v>32.950000000000003</c:v>
                </c:pt>
                <c:pt idx="3300">
                  <c:v>32.950000000000003</c:v>
                </c:pt>
                <c:pt idx="3301">
                  <c:v>32.950000000000003</c:v>
                </c:pt>
                <c:pt idx="3302">
                  <c:v>32.950000000000003</c:v>
                </c:pt>
                <c:pt idx="3303">
                  <c:v>32.94</c:v>
                </c:pt>
                <c:pt idx="3304">
                  <c:v>32.94</c:v>
                </c:pt>
                <c:pt idx="3305">
                  <c:v>32.94</c:v>
                </c:pt>
                <c:pt idx="3306">
                  <c:v>32.94</c:v>
                </c:pt>
                <c:pt idx="3307">
                  <c:v>32.94</c:v>
                </c:pt>
                <c:pt idx="3308">
                  <c:v>32.93</c:v>
                </c:pt>
                <c:pt idx="3309">
                  <c:v>32.93</c:v>
                </c:pt>
                <c:pt idx="3310">
                  <c:v>32.93</c:v>
                </c:pt>
                <c:pt idx="3311">
                  <c:v>32.93</c:v>
                </c:pt>
                <c:pt idx="3312">
                  <c:v>32.93</c:v>
                </c:pt>
                <c:pt idx="3313">
                  <c:v>32.93</c:v>
                </c:pt>
                <c:pt idx="3314">
                  <c:v>32.93</c:v>
                </c:pt>
                <c:pt idx="3315">
                  <c:v>32.93</c:v>
                </c:pt>
                <c:pt idx="3316">
                  <c:v>32.93</c:v>
                </c:pt>
                <c:pt idx="3317">
                  <c:v>32.92</c:v>
                </c:pt>
                <c:pt idx="3318">
                  <c:v>32.92</c:v>
                </c:pt>
                <c:pt idx="3319">
                  <c:v>32.92</c:v>
                </c:pt>
                <c:pt idx="3320">
                  <c:v>32.92</c:v>
                </c:pt>
                <c:pt idx="3321">
                  <c:v>32.92</c:v>
                </c:pt>
                <c:pt idx="3322">
                  <c:v>32.92</c:v>
                </c:pt>
                <c:pt idx="3323">
                  <c:v>32.909999999999997</c:v>
                </c:pt>
                <c:pt idx="3324">
                  <c:v>32.909999999999997</c:v>
                </c:pt>
                <c:pt idx="3325">
                  <c:v>32.909999999999997</c:v>
                </c:pt>
                <c:pt idx="3326">
                  <c:v>32.909999999999997</c:v>
                </c:pt>
                <c:pt idx="3327">
                  <c:v>32.909999999999997</c:v>
                </c:pt>
                <c:pt idx="3328">
                  <c:v>32.909999999999997</c:v>
                </c:pt>
                <c:pt idx="3329">
                  <c:v>32.909999999999997</c:v>
                </c:pt>
                <c:pt idx="3330">
                  <c:v>32.909999999999997</c:v>
                </c:pt>
                <c:pt idx="3331">
                  <c:v>32.909999999999997</c:v>
                </c:pt>
                <c:pt idx="3332">
                  <c:v>32.909999999999997</c:v>
                </c:pt>
                <c:pt idx="3333">
                  <c:v>32.909999999999997</c:v>
                </c:pt>
                <c:pt idx="3334">
                  <c:v>32.909999999999997</c:v>
                </c:pt>
                <c:pt idx="3335">
                  <c:v>32.909999999999997</c:v>
                </c:pt>
                <c:pt idx="3336">
                  <c:v>32.909999999999997</c:v>
                </c:pt>
                <c:pt idx="3337">
                  <c:v>32.909999999999997</c:v>
                </c:pt>
                <c:pt idx="3338">
                  <c:v>32.909999999999997</c:v>
                </c:pt>
                <c:pt idx="3339">
                  <c:v>32.909999999999997</c:v>
                </c:pt>
                <c:pt idx="3340">
                  <c:v>32.909999999999997</c:v>
                </c:pt>
                <c:pt idx="3341">
                  <c:v>32.909999999999997</c:v>
                </c:pt>
                <c:pt idx="3342">
                  <c:v>32.909999999999997</c:v>
                </c:pt>
                <c:pt idx="3343">
                  <c:v>32.909999999999997</c:v>
                </c:pt>
                <c:pt idx="3344">
                  <c:v>32.909999999999997</c:v>
                </c:pt>
                <c:pt idx="3345">
                  <c:v>32.909999999999997</c:v>
                </c:pt>
                <c:pt idx="3346">
                  <c:v>32.909999999999997</c:v>
                </c:pt>
                <c:pt idx="3347">
                  <c:v>32.909999999999997</c:v>
                </c:pt>
                <c:pt idx="3348">
                  <c:v>32.909999999999997</c:v>
                </c:pt>
                <c:pt idx="3349">
                  <c:v>32.909999999999997</c:v>
                </c:pt>
                <c:pt idx="3350">
                  <c:v>32.909999999999997</c:v>
                </c:pt>
                <c:pt idx="3351">
                  <c:v>32.909999999999997</c:v>
                </c:pt>
                <c:pt idx="3352">
                  <c:v>32.909999999999997</c:v>
                </c:pt>
                <c:pt idx="3353">
                  <c:v>32.909999999999997</c:v>
                </c:pt>
                <c:pt idx="3354">
                  <c:v>32.909999999999997</c:v>
                </c:pt>
                <c:pt idx="3355">
                  <c:v>32.909999999999997</c:v>
                </c:pt>
                <c:pt idx="3356">
                  <c:v>32.909999999999997</c:v>
                </c:pt>
                <c:pt idx="3357">
                  <c:v>32.909999999999997</c:v>
                </c:pt>
                <c:pt idx="3358">
                  <c:v>32.909999999999997</c:v>
                </c:pt>
                <c:pt idx="3359">
                  <c:v>32.909999999999997</c:v>
                </c:pt>
                <c:pt idx="3360">
                  <c:v>32.909999999999997</c:v>
                </c:pt>
                <c:pt idx="3361">
                  <c:v>32.909999999999997</c:v>
                </c:pt>
                <c:pt idx="3362">
                  <c:v>32.909999999999997</c:v>
                </c:pt>
                <c:pt idx="3363">
                  <c:v>32.909999999999997</c:v>
                </c:pt>
                <c:pt idx="3364">
                  <c:v>32.909999999999997</c:v>
                </c:pt>
                <c:pt idx="3365">
                  <c:v>32.909999999999997</c:v>
                </c:pt>
                <c:pt idx="3366">
                  <c:v>32.909999999999997</c:v>
                </c:pt>
                <c:pt idx="3367">
                  <c:v>32.909999999999997</c:v>
                </c:pt>
                <c:pt idx="3368">
                  <c:v>32.909999999999997</c:v>
                </c:pt>
                <c:pt idx="3369">
                  <c:v>32.909999999999997</c:v>
                </c:pt>
                <c:pt idx="3370">
                  <c:v>32.909999999999997</c:v>
                </c:pt>
                <c:pt idx="3371">
                  <c:v>32.909999999999997</c:v>
                </c:pt>
                <c:pt idx="3372">
                  <c:v>32.909999999999997</c:v>
                </c:pt>
                <c:pt idx="3373">
                  <c:v>32.909999999999997</c:v>
                </c:pt>
                <c:pt idx="3374">
                  <c:v>32.909999999999997</c:v>
                </c:pt>
                <c:pt idx="3375">
                  <c:v>32.92</c:v>
                </c:pt>
                <c:pt idx="3376">
                  <c:v>32.93</c:v>
                </c:pt>
                <c:pt idx="3377">
                  <c:v>32.94</c:v>
                </c:pt>
                <c:pt idx="3378">
                  <c:v>32.96</c:v>
                </c:pt>
                <c:pt idx="3379">
                  <c:v>32.97</c:v>
                </c:pt>
                <c:pt idx="3380">
                  <c:v>32.99</c:v>
                </c:pt>
                <c:pt idx="3381">
                  <c:v>32.99</c:v>
                </c:pt>
                <c:pt idx="3382">
                  <c:v>33</c:v>
                </c:pt>
                <c:pt idx="3383">
                  <c:v>33</c:v>
                </c:pt>
                <c:pt idx="3384">
                  <c:v>33</c:v>
                </c:pt>
                <c:pt idx="3385">
                  <c:v>33</c:v>
                </c:pt>
                <c:pt idx="3386">
                  <c:v>33</c:v>
                </c:pt>
                <c:pt idx="3387">
                  <c:v>33</c:v>
                </c:pt>
                <c:pt idx="3388">
                  <c:v>33</c:v>
                </c:pt>
                <c:pt idx="3389">
                  <c:v>33</c:v>
                </c:pt>
                <c:pt idx="3390">
                  <c:v>33</c:v>
                </c:pt>
                <c:pt idx="3391">
                  <c:v>33</c:v>
                </c:pt>
                <c:pt idx="3392">
                  <c:v>33</c:v>
                </c:pt>
                <c:pt idx="3393">
                  <c:v>33</c:v>
                </c:pt>
                <c:pt idx="3394">
                  <c:v>33.01</c:v>
                </c:pt>
                <c:pt idx="3395">
                  <c:v>33.020000000000003</c:v>
                </c:pt>
                <c:pt idx="3396">
                  <c:v>33.03</c:v>
                </c:pt>
                <c:pt idx="3397">
                  <c:v>33.049999999999997</c:v>
                </c:pt>
                <c:pt idx="3398">
                  <c:v>33.07</c:v>
                </c:pt>
                <c:pt idx="3399">
                  <c:v>33.08</c:v>
                </c:pt>
                <c:pt idx="3400">
                  <c:v>33.1</c:v>
                </c:pt>
                <c:pt idx="3401">
                  <c:v>33.119999999999997</c:v>
                </c:pt>
                <c:pt idx="3402">
                  <c:v>33.130000000000003</c:v>
                </c:pt>
                <c:pt idx="3403">
                  <c:v>33.15</c:v>
                </c:pt>
                <c:pt idx="3404">
                  <c:v>33.159999999999997</c:v>
                </c:pt>
                <c:pt idx="3405">
                  <c:v>33.17</c:v>
                </c:pt>
                <c:pt idx="3406">
                  <c:v>33.18</c:v>
                </c:pt>
                <c:pt idx="3407">
                  <c:v>33.19</c:v>
                </c:pt>
                <c:pt idx="3408">
                  <c:v>33.19</c:v>
                </c:pt>
                <c:pt idx="3409">
                  <c:v>33.19</c:v>
                </c:pt>
                <c:pt idx="3410">
                  <c:v>33.19</c:v>
                </c:pt>
                <c:pt idx="3411">
                  <c:v>33.19</c:v>
                </c:pt>
                <c:pt idx="3412">
                  <c:v>33.19</c:v>
                </c:pt>
                <c:pt idx="3413">
                  <c:v>33.19</c:v>
                </c:pt>
                <c:pt idx="3414">
                  <c:v>33.19</c:v>
                </c:pt>
                <c:pt idx="3415">
                  <c:v>33.19</c:v>
                </c:pt>
                <c:pt idx="3416">
                  <c:v>33.19</c:v>
                </c:pt>
                <c:pt idx="3417">
                  <c:v>33.19</c:v>
                </c:pt>
                <c:pt idx="3418">
                  <c:v>33.19</c:v>
                </c:pt>
                <c:pt idx="3419">
                  <c:v>33.19</c:v>
                </c:pt>
                <c:pt idx="3420">
                  <c:v>33.19</c:v>
                </c:pt>
                <c:pt idx="3421">
                  <c:v>33.19</c:v>
                </c:pt>
                <c:pt idx="3422">
                  <c:v>33.19</c:v>
                </c:pt>
                <c:pt idx="3423">
                  <c:v>33.19</c:v>
                </c:pt>
                <c:pt idx="3424">
                  <c:v>33.19</c:v>
                </c:pt>
                <c:pt idx="3425">
                  <c:v>33.19</c:v>
                </c:pt>
                <c:pt idx="3426">
                  <c:v>33.19</c:v>
                </c:pt>
                <c:pt idx="3427">
                  <c:v>33.19</c:v>
                </c:pt>
                <c:pt idx="3428">
                  <c:v>33.19</c:v>
                </c:pt>
                <c:pt idx="3429">
                  <c:v>33.19</c:v>
                </c:pt>
                <c:pt idx="3430">
                  <c:v>33.19</c:v>
                </c:pt>
                <c:pt idx="3431">
                  <c:v>33.19</c:v>
                </c:pt>
                <c:pt idx="3432">
                  <c:v>33.19</c:v>
                </c:pt>
                <c:pt idx="3433">
                  <c:v>33.19</c:v>
                </c:pt>
                <c:pt idx="3434">
                  <c:v>33.19</c:v>
                </c:pt>
                <c:pt idx="3435">
                  <c:v>33.19</c:v>
                </c:pt>
                <c:pt idx="3436">
                  <c:v>33.19</c:v>
                </c:pt>
                <c:pt idx="3437">
                  <c:v>33.19</c:v>
                </c:pt>
                <c:pt idx="3438">
                  <c:v>33.19</c:v>
                </c:pt>
                <c:pt idx="3439">
                  <c:v>33.19</c:v>
                </c:pt>
                <c:pt idx="3440">
                  <c:v>33.19</c:v>
                </c:pt>
                <c:pt idx="3441">
                  <c:v>33.19</c:v>
                </c:pt>
                <c:pt idx="3442">
                  <c:v>33.19</c:v>
                </c:pt>
                <c:pt idx="3443">
                  <c:v>33.19</c:v>
                </c:pt>
                <c:pt idx="3444">
                  <c:v>33.19</c:v>
                </c:pt>
                <c:pt idx="3445">
                  <c:v>33.19</c:v>
                </c:pt>
                <c:pt idx="3446">
                  <c:v>33.19</c:v>
                </c:pt>
                <c:pt idx="3447">
                  <c:v>33.19</c:v>
                </c:pt>
                <c:pt idx="3448">
                  <c:v>33.19</c:v>
                </c:pt>
                <c:pt idx="3449">
                  <c:v>33.18</c:v>
                </c:pt>
                <c:pt idx="3450">
                  <c:v>33.18</c:v>
                </c:pt>
                <c:pt idx="3451">
                  <c:v>33.18</c:v>
                </c:pt>
                <c:pt idx="3452">
                  <c:v>33.17</c:v>
                </c:pt>
                <c:pt idx="3453">
                  <c:v>33.17</c:v>
                </c:pt>
                <c:pt idx="3454">
                  <c:v>33.159999999999997</c:v>
                </c:pt>
                <c:pt idx="3455">
                  <c:v>33.15</c:v>
                </c:pt>
                <c:pt idx="3456">
                  <c:v>33.14</c:v>
                </c:pt>
                <c:pt idx="3457">
                  <c:v>33.14</c:v>
                </c:pt>
                <c:pt idx="3458">
                  <c:v>33.130000000000003</c:v>
                </c:pt>
                <c:pt idx="3459">
                  <c:v>33.119999999999997</c:v>
                </c:pt>
                <c:pt idx="3460">
                  <c:v>33.11</c:v>
                </c:pt>
                <c:pt idx="3461">
                  <c:v>33.1</c:v>
                </c:pt>
                <c:pt idx="3462">
                  <c:v>33.090000000000003</c:v>
                </c:pt>
                <c:pt idx="3463">
                  <c:v>33.08</c:v>
                </c:pt>
                <c:pt idx="3464">
                  <c:v>33.07</c:v>
                </c:pt>
                <c:pt idx="3465">
                  <c:v>33.06</c:v>
                </c:pt>
                <c:pt idx="3466">
                  <c:v>33.06</c:v>
                </c:pt>
                <c:pt idx="3467">
                  <c:v>33.04</c:v>
                </c:pt>
                <c:pt idx="3468">
                  <c:v>33.03</c:v>
                </c:pt>
                <c:pt idx="3469">
                  <c:v>33.03</c:v>
                </c:pt>
                <c:pt idx="3470">
                  <c:v>33.020000000000003</c:v>
                </c:pt>
                <c:pt idx="3471">
                  <c:v>33.020000000000003</c:v>
                </c:pt>
                <c:pt idx="3472">
                  <c:v>33.01</c:v>
                </c:pt>
                <c:pt idx="3473">
                  <c:v>33.01</c:v>
                </c:pt>
                <c:pt idx="3474">
                  <c:v>33.01</c:v>
                </c:pt>
                <c:pt idx="3475">
                  <c:v>33</c:v>
                </c:pt>
                <c:pt idx="3476">
                  <c:v>33</c:v>
                </c:pt>
                <c:pt idx="3477">
                  <c:v>33</c:v>
                </c:pt>
                <c:pt idx="3478">
                  <c:v>33</c:v>
                </c:pt>
                <c:pt idx="3479">
                  <c:v>33</c:v>
                </c:pt>
                <c:pt idx="3480">
                  <c:v>33</c:v>
                </c:pt>
                <c:pt idx="3481">
                  <c:v>33</c:v>
                </c:pt>
                <c:pt idx="3482">
                  <c:v>33</c:v>
                </c:pt>
                <c:pt idx="3483">
                  <c:v>33</c:v>
                </c:pt>
                <c:pt idx="3484">
                  <c:v>33</c:v>
                </c:pt>
                <c:pt idx="3485">
                  <c:v>33</c:v>
                </c:pt>
                <c:pt idx="3486">
                  <c:v>33</c:v>
                </c:pt>
                <c:pt idx="3487">
                  <c:v>33</c:v>
                </c:pt>
                <c:pt idx="3488">
                  <c:v>33</c:v>
                </c:pt>
                <c:pt idx="3489">
                  <c:v>33</c:v>
                </c:pt>
                <c:pt idx="3490">
                  <c:v>33</c:v>
                </c:pt>
                <c:pt idx="3491">
                  <c:v>33</c:v>
                </c:pt>
                <c:pt idx="3492">
                  <c:v>33</c:v>
                </c:pt>
                <c:pt idx="3493">
                  <c:v>33</c:v>
                </c:pt>
                <c:pt idx="3494">
                  <c:v>33</c:v>
                </c:pt>
                <c:pt idx="3495">
                  <c:v>33</c:v>
                </c:pt>
                <c:pt idx="3496">
                  <c:v>33</c:v>
                </c:pt>
                <c:pt idx="3497">
                  <c:v>33</c:v>
                </c:pt>
                <c:pt idx="3498">
                  <c:v>33</c:v>
                </c:pt>
                <c:pt idx="3499">
                  <c:v>33</c:v>
                </c:pt>
                <c:pt idx="3500">
                  <c:v>33</c:v>
                </c:pt>
                <c:pt idx="3501">
                  <c:v>33</c:v>
                </c:pt>
                <c:pt idx="3502">
                  <c:v>33</c:v>
                </c:pt>
                <c:pt idx="3503">
                  <c:v>33</c:v>
                </c:pt>
                <c:pt idx="3504">
                  <c:v>33</c:v>
                </c:pt>
                <c:pt idx="3505">
                  <c:v>33</c:v>
                </c:pt>
                <c:pt idx="3506">
                  <c:v>33</c:v>
                </c:pt>
                <c:pt idx="3507">
                  <c:v>33</c:v>
                </c:pt>
                <c:pt idx="3508">
                  <c:v>33</c:v>
                </c:pt>
                <c:pt idx="3509">
                  <c:v>32.99</c:v>
                </c:pt>
                <c:pt idx="3510">
                  <c:v>32.99</c:v>
                </c:pt>
                <c:pt idx="3511">
                  <c:v>32.979999999999997</c:v>
                </c:pt>
                <c:pt idx="3512">
                  <c:v>32.979999999999997</c:v>
                </c:pt>
                <c:pt idx="3513">
                  <c:v>32.97</c:v>
                </c:pt>
                <c:pt idx="3514">
                  <c:v>32.96</c:v>
                </c:pt>
                <c:pt idx="3515">
                  <c:v>32.950000000000003</c:v>
                </c:pt>
                <c:pt idx="3516">
                  <c:v>32.94</c:v>
                </c:pt>
                <c:pt idx="3517">
                  <c:v>32.93</c:v>
                </c:pt>
                <c:pt idx="3518">
                  <c:v>32.92</c:v>
                </c:pt>
                <c:pt idx="3519">
                  <c:v>32.92</c:v>
                </c:pt>
                <c:pt idx="3520">
                  <c:v>32.92</c:v>
                </c:pt>
                <c:pt idx="3521">
                  <c:v>32.909999999999997</c:v>
                </c:pt>
                <c:pt idx="3522">
                  <c:v>32.909999999999997</c:v>
                </c:pt>
                <c:pt idx="3523">
                  <c:v>32.909999999999997</c:v>
                </c:pt>
                <c:pt idx="3524">
                  <c:v>32.909999999999997</c:v>
                </c:pt>
                <c:pt idx="3525">
                  <c:v>32.909999999999997</c:v>
                </c:pt>
                <c:pt idx="3526">
                  <c:v>32.909999999999997</c:v>
                </c:pt>
                <c:pt idx="3527">
                  <c:v>32.909999999999997</c:v>
                </c:pt>
                <c:pt idx="3528">
                  <c:v>32.909999999999997</c:v>
                </c:pt>
                <c:pt idx="3529">
                  <c:v>32.909999999999997</c:v>
                </c:pt>
                <c:pt idx="3530">
                  <c:v>32.9</c:v>
                </c:pt>
                <c:pt idx="3531">
                  <c:v>32.9</c:v>
                </c:pt>
                <c:pt idx="3532">
                  <c:v>32.9</c:v>
                </c:pt>
                <c:pt idx="3533">
                  <c:v>32.9</c:v>
                </c:pt>
                <c:pt idx="3534">
                  <c:v>32.9</c:v>
                </c:pt>
                <c:pt idx="3535">
                  <c:v>32.9</c:v>
                </c:pt>
                <c:pt idx="3536">
                  <c:v>32.9</c:v>
                </c:pt>
                <c:pt idx="3537">
                  <c:v>32.9</c:v>
                </c:pt>
                <c:pt idx="3538">
                  <c:v>32.9</c:v>
                </c:pt>
                <c:pt idx="3539">
                  <c:v>32.9</c:v>
                </c:pt>
                <c:pt idx="3540">
                  <c:v>32.9</c:v>
                </c:pt>
                <c:pt idx="3541">
                  <c:v>32.9</c:v>
                </c:pt>
                <c:pt idx="3542">
                  <c:v>32.9</c:v>
                </c:pt>
                <c:pt idx="3543">
                  <c:v>32.9</c:v>
                </c:pt>
                <c:pt idx="3544">
                  <c:v>32.909999999999997</c:v>
                </c:pt>
                <c:pt idx="3545">
                  <c:v>32.909999999999997</c:v>
                </c:pt>
                <c:pt idx="3546">
                  <c:v>32.909999999999997</c:v>
                </c:pt>
                <c:pt idx="3547">
                  <c:v>32.909999999999997</c:v>
                </c:pt>
                <c:pt idx="3548">
                  <c:v>32.909999999999997</c:v>
                </c:pt>
                <c:pt idx="3549">
                  <c:v>32.909999999999997</c:v>
                </c:pt>
                <c:pt idx="3550">
                  <c:v>32.92</c:v>
                </c:pt>
                <c:pt idx="3551">
                  <c:v>32.93</c:v>
                </c:pt>
                <c:pt idx="3552">
                  <c:v>32.950000000000003</c:v>
                </c:pt>
                <c:pt idx="3553">
                  <c:v>32.97</c:v>
                </c:pt>
                <c:pt idx="3554">
                  <c:v>32.979999999999997</c:v>
                </c:pt>
                <c:pt idx="3555">
                  <c:v>32.99</c:v>
                </c:pt>
                <c:pt idx="3556">
                  <c:v>33</c:v>
                </c:pt>
                <c:pt idx="3557">
                  <c:v>33</c:v>
                </c:pt>
                <c:pt idx="3558">
                  <c:v>33</c:v>
                </c:pt>
                <c:pt idx="3559">
                  <c:v>33</c:v>
                </c:pt>
                <c:pt idx="3560">
                  <c:v>33</c:v>
                </c:pt>
                <c:pt idx="3561">
                  <c:v>33</c:v>
                </c:pt>
                <c:pt idx="3562">
                  <c:v>33</c:v>
                </c:pt>
                <c:pt idx="3563">
                  <c:v>33</c:v>
                </c:pt>
                <c:pt idx="3564">
                  <c:v>33</c:v>
                </c:pt>
                <c:pt idx="3565">
                  <c:v>33.01</c:v>
                </c:pt>
                <c:pt idx="3566">
                  <c:v>33.020000000000003</c:v>
                </c:pt>
                <c:pt idx="3567">
                  <c:v>33.04</c:v>
                </c:pt>
                <c:pt idx="3568">
                  <c:v>33.049999999999997</c:v>
                </c:pt>
                <c:pt idx="3569">
                  <c:v>33.07</c:v>
                </c:pt>
                <c:pt idx="3570">
                  <c:v>33.090000000000003</c:v>
                </c:pt>
                <c:pt idx="3571">
                  <c:v>33.11</c:v>
                </c:pt>
                <c:pt idx="3572">
                  <c:v>33.130000000000003</c:v>
                </c:pt>
                <c:pt idx="3573">
                  <c:v>33.15</c:v>
                </c:pt>
                <c:pt idx="3574">
                  <c:v>33.17</c:v>
                </c:pt>
                <c:pt idx="3575">
                  <c:v>33.18</c:v>
                </c:pt>
                <c:pt idx="3576">
                  <c:v>33.18</c:v>
                </c:pt>
                <c:pt idx="3577">
                  <c:v>33.19</c:v>
                </c:pt>
                <c:pt idx="3578">
                  <c:v>33.19</c:v>
                </c:pt>
                <c:pt idx="3579">
                  <c:v>33.19</c:v>
                </c:pt>
                <c:pt idx="3580">
                  <c:v>33.200000000000003</c:v>
                </c:pt>
                <c:pt idx="3581">
                  <c:v>33.21</c:v>
                </c:pt>
                <c:pt idx="3582">
                  <c:v>33.22</c:v>
                </c:pt>
                <c:pt idx="3583">
                  <c:v>33.24</c:v>
                </c:pt>
                <c:pt idx="3584">
                  <c:v>33.25</c:v>
                </c:pt>
                <c:pt idx="3585">
                  <c:v>33.270000000000003</c:v>
                </c:pt>
                <c:pt idx="3586">
                  <c:v>33.29</c:v>
                </c:pt>
                <c:pt idx="3587">
                  <c:v>33.299999999999997</c:v>
                </c:pt>
                <c:pt idx="3588">
                  <c:v>33.33</c:v>
                </c:pt>
                <c:pt idx="3589">
                  <c:v>33.35</c:v>
                </c:pt>
                <c:pt idx="3590">
                  <c:v>33.36</c:v>
                </c:pt>
                <c:pt idx="3591">
                  <c:v>33.369999999999997</c:v>
                </c:pt>
                <c:pt idx="3592">
                  <c:v>33.369999999999997</c:v>
                </c:pt>
                <c:pt idx="3593">
                  <c:v>33.369999999999997</c:v>
                </c:pt>
                <c:pt idx="3594">
                  <c:v>33.369999999999997</c:v>
                </c:pt>
                <c:pt idx="3595">
                  <c:v>33.369999999999997</c:v>
                </c:pt>
                <c:pt idx="3596">
                  <c:v>33.380000000000003</c:v>
                </c:pt>
                <c:pt idx="3597">
                  <c:v>33.380000000000003</c:v>
                </c:pt>
                <c:pt idx="3598">
                  <c:v>33.39</c:v>
                </c:pt>
                <c:pt idx="3599">
                  <c:v>33.39</c:v>
                </c:pt>
                <c:pt idx="3600">
                  <c:v>33.4</c:v>
                </c:pt>
                <c:pt idx="3601">
                  <c:v>33.409999999999997</c:v>
                </c:pt>
                <c:pt idx="3602">
                  <c:v>33.43</c:v>
                </c:pt>
                <c:pt idx="3603">
                  <c:v>33.44</c:v>
                </c:pt>
                <c:pt idx="3604">
                  <c:v>33.44</c:v>
                </c:pt>
                <c:pt idx="3605">
                  <c:v>33.450000000000003</c:v>
                </c:pt>
                <c:pt idx="3606">
                  <c:v>33.46</c:v>
                </c:pt>
                <c:pt idx="3607">
                  <c:v>33.46</c:v>
                </c:pt>
                <c:pt idx="3608">
                  <c:v>33.46</c:v>
                </c:pt>
                <c:pt idx="3609">
                  <c:v>33.46</c:v>
                </c:pt>
                <c:pt idx="3610">
                  <c:v>33.46</c:v>
                </c:pt>
                <c:pt idx="3611">
                  <c:v>33.46</c:v>
                </c:pt>
                <c:pt idx="3612">
                  <c:v>33.46</c:v>
                </c:pt>
                <c:pt idx="3613">
                  <c:v>33.46</c:v>
                </c:pt>
                <c:pt idx="3614">
                  <c:v>33.46</c:v>
                </c:pt>
                <c:pt idx="3615">
                  <c:v>33.46</c:v>
                </c:pt>
                <c:pt idx="3616">
                  <c:v>33.46</c:v>
                </c:pt>
                <c:pt idx="3617">
                  <c:v>33.46</c:v>
                </c:pt>
                <c:pt idx="3618">
                  <c:v>33.46</c:v>
                </c:pt>
                <c:pt idx="3619">
                  <c:v>33.46</c:v>
                </c:pt>
                <c:pt idx="3620">
                  <c:v>33.46</c:v>
                </c:pt>
                <c:pt idx="3621">
                  <c:v>33.46</c:v>
                </c:pt>
                <c:pt idx="3622">
                  <c:v>33.46</c:v>
                </c:pt>
                <c:pt idx="3623">
                  <c:v>33.46</c:v>
                </c:pt>
                <c:pt idx="3624">
                  <c:v>33.46</c:v>
                </c:pt>
                <c:pt idx="3625">
                  <c:v>33.46</c:v>
                </c:pt>
                <c:pt idx="3626">
                  <c:v>33.46</c:v>
                </c:pt>
                <c:pt idx="3627">
                  <c:v>33.46</c:v>
                </c:pt>
                <c:pt idx="3628">
                  <c:v>33.46</c:v>
                </c:pt>
                <c:pt idx="3629">
                  <c:v>33.46</c:v>
                </c:pt>
                <c:pt idx="3630">
                  <c:v>33.46</c:v>
                </c:pt>
                <c:pt idx="3631">
                  <c:v>33.46</c:v>
                </c:pt>
                <c:pt idx="3632">
                  <c:v>33.46</c:v>
                </c:pt>
                <c:pt idx="3633">
                  <c:v>33.46</c:v>
                </c:pt>
                <c:pt idx="3634">
                  <c:v>33.46</c:v>
                </c:pt>
                <c:pt idx="3635">
                  <c:v>33.46</c:v>
                </c:pt>
                <c:pt idx="3636">
                  <c:v>33.46</c:v>
                </c:pt>
                <c:pt idx="3637">
                  <c:v>33.46</c:v>
                </c:pt>
                <c:pt idx="3638">
                  <c:v>33.46</c:v>
                </c:pt>
                <c:pt idx="3639">
                  <c:v>33.46</c:v>
                </c:pt>
                <c:pt idx="3640">
                  <c:v>33.46</c:v>
                </c:pt>
                <c:pt idx="3641">
                  <c:v>33.46</c:v>
                </c:pt>
                <c:pt idx="3642">
                  <c:v>33.46</c:v>
                </c:pt>
                <c:pt idx="3643">
                  <c:v>33.46</c:v>
                </c:pt>
                <c:pt idx="3644">
                  <c:v>33.46</c:v>
                </c:pt>
                <c:pt idx="3645">
                  <c:v>33.46</c:v>
                </c:pt>
                <c:pt idx="3646">
                  <c:v>33.46</c:v>
                </c:pt>
                <c:pt idx="3647">
                  <c:v>33.46</c:v>
                </c:pt>
                <c:pt idx="3648">
                  <c:v>33.46</c:v>
                </c:pt>
                <c:pt idx="3649">
                  <c:v>33.46</c:v>
                </c:pt>
                <c:pt idx="3650">
                  <c:v>33.46</c:v>
                </c:pt>
                <c:pt idx="3651">
                  <c:v>33.46</c:v>
                </c:pt>
                <c:pt idx="3652">
                  <c:v>33.46</c:v>
                </c:pt>
                <c:pt idx="3653">
                  <c:v>33.46</c:v>
                </c:pt>
                <c:pt idx="3654">
                  <c:v>33.46</c:v>
                </c:pt>
                <c:pt idx="3655">
                  <c:v>33.46</c:v>
                </c:pt>
                <c:pt idx="3656">
                  <c:v>33.46</c:v>
                </c:pt>
                <c:pt idx="3657">
                  <c:v>33.46</c:v>
                </c:pt>
                <c:pt idx="3658">
                  <c:v>33.46</c:v>
                </c:pt>
                <c:pt idx="3659">
                  <c:v>33.46</c:v>
                </c:pt>
                <c:pt idx="3660">
                  <c:v>33.46</c:v>
                </c:pt>
                <c:pt idx="3661">
                  <c:v>33.46</c:v>
                </c:pt>
                <c:pt idx="3662">
                  <c:v>33.46</c:v>
                </c:pt>
                <c:pt idx="3663">
                  <c:v>33.46</c:v>
                </c:pt>
                <c:pt idx="3664">
                  <c:v>33.46</c:v>
                </c:pt>
                <c:pt idx="3665">
                  <c:v>33.46</c:v>
                </c:pt>
                <c:pt idx="3666">
                  <c:v>33.46</c:v>
                </c:pt>
                <c:pt idx="3667">
                  <c:v>33.46</c:v>
                </c:pt>
                <c:pt idx="3668">
                  <c:v>33.46</c:v>
                </c:pt>
                <c:pt idx="3669">
                  <c:v>33.46</c:v>
                </c:pt>
                <c:pt idx="3670">
                  <c:v>33.46</c:v>
                </c:pt>
                <c:pt idx="3671">
                  <c:v>33.46</c:v>
                </c:pt>
                <c:pt idx="3672">
                  <c:v>33.46</c:v>
                </c:pt>
                <c:pt idx="3673">
                  <c:v>33.46</c:v>
                </c:pt>
                <c:pt idx="3674">
                  <c:v>33.46</c:v>
                </c:pt>
                <c:pt idx="3675">
                  <c:v>33.46</c:v>
                </c:pt>
                <c:pt idx="3676">
                  <c:v>33.46</c:v>
                </c:pt>
                <c:pt idx="3677">
                  <c:v>33.46</c:v>
                </c:pt>
                <c:pt idx="3678">
                  <c:v>33.46</c:v>
                </c:pt>
                <c:pt idx="3679">
                  <c:v>33.46</c:v>
                </c:pt>
                <c:pt idx="3680">
                  <c:v>33.46</c:v>
                </c:pt>
                <c:pt idx="3681">
                  <c:v>33.46</c:v>
                </c:pt>
                <c:pt idx="3682">
                  <c:v>33.46</c:v>
                </c:pt>
                <c:pt idx="3683">
                  <c:v>33.46</c:v>
                </c:pt>
                <c:pt idx="3684">
                  <c:v>33.46</c:v>
                </c:pt>
                <c:pt idx="3685">
                  <c:v>33.46</c:v>
                </c:pt>
                <c:pt idx="3686">
                  <c:v>33.46</c:v>
                </c:pt>
                <c:pt idx="3687">
                  <c:v>33.46</c:v>
                </c:pt>
                <c:pt idx="3688">
                  <c:v>33.46</c:v>
                </c:pt>
                <c:pt idx="3689">
                  <c:v>33.46</c:v>
                </c:pt>
                <c:pt idx="3690">
                  <c:v>33.46</c:v>
                </c:pt>
                <c:pt idx="3691">
                  <c:v>33.46</c:v>
                </c:pt>
                <c:pt idx="3692">
                  <c:v>33.450000000000003</c:v>
                </c:pt>
                <c:pt idx="3693">
                  <c:v>33.450000000000003</c:v>
                </c:pt>
                <c:pt idx="3694">
                  <c:v>33.450000000000003</c:v>
                </c:pt>
                <c:pt idx="3695">
                  <c:v>33.44</c:v>
                </c:pt>
                <c:pt idx="3696">
                  <c:v>33.44</c:v>
                </c:pt>
                <c:pt idx="3697">
                  <c:v>33.43</c:v>
                </c:pt>
                <c:pt idx="3698">
                  <c:v>33.43</c:v>
                </c:pt>
                <c:pt idx="3699">
                  <c:v>33.42</c:v>
                </c:pt>
                <c:pt idx="3700">
                  <c:v>33.42</c:v>
                </c:pt>
                <c:pt idx="3701">
                  <c:v>33.409999999999997</c:v>
                </c:pt>
                <c:pt idx="3702">
                  <c:v>33.4</c:v>
                </c:pt>
                <c:pt idx="3703">
                  <c:v>33.39</c:v>
                </c:pt>
                <c:pt idx="3704">
                  <c:v>33.39</c:v>
                </c:pt>
                <c:pt idx="3705">
                  <c:v>33.380000000000003</c:v>
                </c:pt>
                <c:pt idx="3706">
                  <c:v>33.380000000000003</c:v>
                </c:pt>
                <c:pt idx="3707">
                  <c:v>33.380000000000003</c:v>
                </c:pt>
                <c:pt idx="3708">
                  <c:v>33.369999999999997</c:v>
                </c:pt>
                <c:pt idx="3709">
                  <c:v>33.369999999999997</c:v>
                </c:pt>
                <c:pt idx="3710">
                  <c:v>33.369999999999997</c:v>
                </c:pt>
                <c:pt idx="3711">
                  <c:v>33.369999999999997</c:v>
                </c:pt>
                <c:pt idx="3712">
                  <c:v>33.369999999999997</c:v>
                </c:pt>
                <c:pt idx="3713">
                  <c:v>33.369999999999997</c:v>
                </c:pt>
                <c:pt idx="3714">
                  <c:v>33.369999999999997</c:v>
                </c:pt>
                <c:pt idx="3715">
                  <c:v>33.36</c:v>
                </c:pt>
                <c:pt idx="3716">
                  <c:v>33.36</c:v>
                </c:pt>
                <c:pt idx="3717">
                  <c:v>33.35</c:v>
                </c:pt>
                <c:pt idx="3718">
                  <c:v>33.35</c:v>
                </c:pt>
                <c:pt idx="3719">
                  <c:v>33.340000000000003</c:v>
                </c:pt>
                <c:pt idx="3720">
                  <c:v>33.340000000000003</c:v>
                </c:pt>
                <c:pt idx="3721">
                  <c:v>33.33</c:v>
                </c:pt>
                <c:pt idx="3722">
                  <c:v>33.33</c:v>
                </c:pt>
                <c:pt idx="3723">
                  <c:v>33.32</c:v>
                </c:pt>
                <c:pt idx="3724">
                  <c:v>33.31</c:v>
                </c:pt>
                <c:pt idx="3725">
                  <c:v>33.299999999999997</c:v>
                </c:pt>
                <c:pt idx="3726">
                  <c:v>33.28</c:v>
                </c:pt>
                <c:pt idx="3727">
                  <c:v>33.270000000000003</c:v>
                </c:pt>
                <c:pt idx="3728">
                  <c:v>33.26</c:v>
                </c:pt>
                <c:pt idx="3729">
                  <c:v>33.25</c:v>
                </c:pt>
                <c:pt idx="3730">
                  <c:v>33.24</c:v>
                </c:pt>
                <c:pt idx="3731">
                  <c:v>33.24</c:v>
                </c:pt>
                <c:pt idx="3732">
                  <c:v>33.229999999999997</c:v>
                </c:pt>
                <c:pt idx="3733">
                  <c:v>33.229999999999997</c:v>
                </c:pt>
                <c:pt idx="3734">
                  <c:v>33.229999999999997</c:v>
                </c:pt>
                <c:pt idx="3735">
                  <c:v>33.229999999999997</c:v>
                </c:pt>
                <c:pt idx="3736">
                  <c:v>33.22</c:v>
                </c:pt>
                <c:pt idx="3737">
                  <c:v>33.22</c:v>
                </c:pt>
                <c:pt idx="3738">
                  <c:v>33.21</c:v>
                </c:pt>
                <c:pt idx="3739">
                  <c:v>33.21</c:v>
                </c:pt>
                <c:pt idx="3740">
                  <c:v>33.200000000000003</c:v>
                </c:pt>
                <c:pt idx="3741">
                  <c:v>33.200000000000003</c:v>
                </c:pt>
                <c:pt idx="3742">
                  <c:v>33.200000000000003</c:v>
                </c:pt>
                <c:pt idx="3743">
                  <c:v>33.200000000000003</c:v>
                </c:pt>
                <c:pt idx="3744">
                  <c:v>33.200000000000003</c:v>
                </c:pt>
                <c:pt idx="3745">
                  <c:v>33.200000000000003</c:v>
                </c:pt>
                <c:pt idx="3746">
                  <c:v>33.200000000000003</c:v>
                </c:pt>
                <c:pt idx="3747">
                  <c:v>33.200000000000003</c:v>
                </c:pt>
                <c:pt idx="3748">
                  <c:v>33.21</c:v>
                </c:pt>
                <c:pt idx="3749">
                  <c:v>33.21</c:v>
                </c:pt>
                <c:pt idx="3750">
                  <c:v>33.21</c:v>
                </c:pt>
                <c:pt idx="3751">
                  <c:v>33.21</c:v>
                </c:pt>
                <c:pt idx="3752">
                  <c:v>33.21</c:v>
                </c:pt>
                <c:pt idx="3753">
                  <c:v>33.21</c:v>
                </c:pt>
                <c:pt idx="3754">
                  <c:v>33.21</c:v>
                </c:pt>
                <c:pt idx="3755">
                  <c:v>33.21</c:v>
                </c:pt>
                <c:pt idx="3756">
                  <c:v>33.22</c:v>
                </c:pt>
                <c:pt idx="3757">
                  <c:v>33.229999999999997</c:v>
                </c:pt>
                <c:pt idx="3758">
                  <c:v>33.229999999999997</c:v>
                </c:pt>
                <c:pt idx="3759">
                  <c:v>33.24</c:v>
                </c:pt>
                <c:pt idx="3760">
                  <c:v>33.26</c:v>
                </c:pt>
                <c:pt idx="3761">
                  <c:v>33.26</c:v>
                </c:pt>
                <c:pt idx="3762">
                  <c:v>33.270000000000003</c:v>
                </c:pt>
                <c:pt idx="3763">
                  <c:v>33.28</c:v>
                </c:pt>
                <c:pt idx="3764">
                  <c:v>33.29</c:v>
                </c:pt>
                <c:pt idx="3765">
                  <c:v>33.299999999999997</c:v>
                </c:pt>
                <c:pt idx="3766">
                  <c:v>33.299999999999997</c:v>
                </c:pt>
                <c:pt idx="3767">
                  <c:v>33.32</c:v>
                </c:pt>
                <c:pt idx="3768">
                  <c:v>33.33</c:v>
                </c:pt>
                <c:pt idx="3769">
                  <c:v>33.340000000000003</c:v>
                </c:pt>
                <c:pt idx="3770">
                  <c:v>33.35</c:v>
                </c:pt>
                <c:pt idx="3771">
                  <c:v>33.36</c:v>
                </c:pt>
                <c:pt idx="3772">
                  <c:v>33.36</c:v>
                </c:pt>
                <c:pt idx="3773">
                  <c:v>33.36</c:v>
                </c:pt>
                <c:pt idx="3774">
                  <c:v>33.369999999999997</c:v>
                </c:pt>
                <c:pt idx="3775">
                  <c:v>33.369999999999997</c:v>
                </c:pt>
                <c:pt idx="3776">
                  <c:v>33.369999999999997</c:v>
                </c:pt>
                <c:pt idx="3777">
                  <c:v>33.369999999999997</c:v>
                </c:pt>
                <c:pt idx="3778">
                  <c:v>33.380000000000003</c:v>
                </c:pt>
                <c:pt idx="3779">
                  <c:v>33.380000000000003</c:v>
                </c:pt>
                <c:pt idx="3780">
                  <c:v>33.39</c:v>
                </c:pt>
                <c:pt idx="3781">
                  <c:v>33.409999999999997</c:v>
                </c:pt>
                <c:pt idx="3782">
                  <c:v>33.42</c:v>
                </c:pt>
                <c:pt idx="3783">
                  <c:v>33.43</c:v>
                </c:pt>
                <c:pt idx="3784">
                  <c:v>33.44</c:v>
                </c:pt>
                <c:pt idx="3785">
                  <c:v>33.450000000000003</c:v>
                </c:pt>
                <c:pt idx="3786">
                  <c:v>33.46</c:v>
                </c:pt>
                <c:pt idx="3787">
                  <c:v>33.46</c:v>
                </c:pt>
                <c:pt idx="3788">
                  <c:v>33.46</c:v>
                </c:pt>
                <c:pt idx="3789">
                  <c:v>33.46</c:v>
                </c:pt>
                <c:pt idx="3790">
                  <c:v>33.46</c:v>
                </c:pt>
                <c:pt idx="3791">
                  <c:v>33.46</c:v>
                </c:pt>
                <c:pt idx="3792">
                  <c:v>33.46</c:v>
                </c:pt>
                <c:pt idx="3793">
                  <c:v>33.46</c:v>
                </c:pt>
                <c:pt idx="3794">
                  <c:v>33.46</c:v>
                </c:pt>
                <c:pt idx="3795">
                  <c:v>33.46</c:v>
                </c:pt>
                <c:pt idx="3796">
                  <c:v>33.46</c:v>
                </c:pt>
                <c:pt idx="3797">
                  <c:v>33.47</c:v>
                </c:pt>
                <c:pt idx="3798">
                  <c:v>33.47</c:v>
                </c:pt>
                <c:pt idx="3799">
                  <c:v>33.479999999999997</c:v>
                </c:pt>
                <c:pt idx="3800">
                  <c:v>33.49</c:v>
                </c:pt>
                <c:pt idx="3801">
                  <c:v>33.49</c:v>
                </c:pt>
                <c:pt idx="3802">
                  <c:v>33.5</c:v>
                </c:pt>
                <c:pt idx="3803">
                  <c:v>33.51</c:v>
                </c:pt>
                <c:pt idx="3804">
                  <c:v>33.520000000000003</c:v>
                </c:pt>
                <c:pt idx="3805">
                  <c:v>33.54</c:v>
                </c:pt>
                <c:pt idx="3806">
                  <c:v>33.549999999999997</c:v>
                </c:pt>
                <c:pt idx="3807">
                  <c:v>33.56</c:v>
                </c:pt>
                <c:pt idx="3808">
                  <c:v>33.57</c:v>
                </c:pt>
                <c:pt idx="3809">
                  <c:v>33.58</c:v>
                </c:pt>
                <c:pt idx="3810">
                  <c:v>33.590000000000003</c:v>
                </c:pt>
                <c:pt idx="3811">
                  <c:v>33.6</c:v>
                </c:pt>
                <c:pt idx="3812">
                  <c:v>33.6</c:v>
                </c:pt>
                <c:pt idx="3813">
                  <c:v>33.61</c:v>
                </c:pt>
                <c:pt idx="3814">
                  <c:v>33.619999999999997</c:v>
                </c:pt>
                <c:pt idx="3815">
                  <c:v>33.630000000000003</c:v>
                </c:pt>
                <c:pt idx="3816">
                  <c:v>33.630000000000003</c:v>
                </c:pt>
                <c:pt idx="3817">
                  <c:v>33.64</c:v>
                </c:pt>
                <c:pt idx="3818">
                  <c:v>33.64</c:v>
                </c:pt>
                <c:pt idx="3819">
                  <c:v>33.64</c:v>
                </c:pt>
                <c:pt idx="3820">
                  <c:v>33.64</c:v>
                </c:pt>
                <c:pt idx="3821">
                  <c:v>33.64</c:v>
                </c:pt>
                <c:pt idx="3822">
                  <c:v>33.64</c:v>
                </c:pt>
                <c:pt idx="3823">
                  <c:v>33.64</c:v>
                </c:pt>
                <c:pt idx="3824">
                  <c:v>33.64</c:v>
                </c:pt>
                <c:pt idx="3825">
                  <c:v>33.64</c:v>
                </c:pt>
                <c:pt idx="3826">
                  <c:v>33.64</c:v>
                </c:pt>
                <c:pt idx="3827">
                  <c:v>33.64</c:v>
                </c:pt>
                <c:pt idx="3828">
                  <c:v>33.64</c:v>
                </c:pt>
                <c:pt idx="3829">
                  <c:v>33.64</c:v>
                </c:pt>
                <c:pt idx="3830">
                  <c:v>33.64</c:v>
                </c:pt>
                <c:pt idx="3831">
                  <c:v>33.64</c:v>
                </c:pt>
                <c:pt idx="3832">
                  <c:v>33.64</c:v>
                </c:pt>
                <c:pt idx="3833">
                  <c:v>33.64</c:v>
                </c:pt>
                <c:pt idx="3834">
                  <c:v>33.64</c:v>
                </c:pt>
                <c:pt idx="3835">
                  <c:v>33.64</c:v>
                </c:pt>
                <c:pt idx="3836">
                  <c:v>33.64</c:v>
                </c:pt>
                <c:pt idx="3837">
                  <c:v>33.64</c:v>
                </c:pt>
                <c:pt idx="3838">
                  <c:v>33.64</c:v>
                </c:pt>
                <c:pt idx="3839">
                  <c:v>33.64</c:v>
                </c:pt>
                <c:pt idx="3840">
                  <c:v>33.64</c:v>
                </c:pt>
                <c:pt idx="3841">
                  <c:v>33.64</c:v>
                </c:pt>
                <c:pt idx="3842">
                  <c:v>33.64</c:v>
                </c:pt>
                <c:pt idx="3843">
                  <c:v>33.630000000000003</c:v>
                </c:pt>
                <c:pt idx="3844">
                  <c:v>33.630000000000003</c:v>
                </c:pt>
                <c:pt idx="3845">
                  <c:v>33.630000000000003</c:v>
                </c:pt>
                <c:pt idx="3846">
                  <c:v>33.630000000000003</c:v>
                </c:pt>
                <c:pt idx="3847">
                  <c:v>33.630000000000003</c:v>
                </c:pt>
                <c:pt idx="3848">
                  <c:v>33.630000000000003</c:v>
                </c:pt>
                <c:pt idx="3849">
                  <c:v>33.619999999999997</c:v>
                </c:pt>
                <c:pt idx="3850">
                  <c:v>33.619999999999997</c:v>
                </c:pt>
                <c:pt idx="3851">
                  <c:v>33.61</c:v>
                </c:pt>
                <c:pt idx="3852">
                  <c:v>33.61</c:v>
                </c:pt>
                <c:pt idx="3853">
                  <c:v>33.6</c:v>
                </c:pt>
                <c:pt idx="3854">
                  <c:v>33.6</c:v>
                </c:pt>
                <c:pt idx="3855">
                  <c:v>33.590000000000003</c:v>
                </c:pt>
                <c:pt idx="3856">
                  <c:v>33.58</c:v>
                </c:pt>
                <c:pt idx="3857">
                  <c:v>33.58</c:v>
                </c:pt>
                <c:pt idx="3858">
                  <c:v>33.57</c:v>
                </c:pt>
                <c:pt idx="3859">
                  <c:v>33.56</c:v>
                </c:pt>
                <c:pt idx="3860">
                  <c:v>33.56</c:v>
                </c:pt>
                <c:pt idx="3861">
                  <c:v>33.549999999999997</c:v>
                </c:pt>
                <c:pt idx="3862">
                  <c:v>33.549999999999997</c:v>
                </c:pt>
                <c:pt idx="3863">
                  <c:v>33.54</c:v>
                </c:pt>
                <c:pt idx="3864">
                  <c:v>33.54</c:v>
                </c:pt>
                <c:pt idx="3865">
                  <c:v>33.53</c:v>
                </c:pt>
                <c:pt idx="3866">
                  <c:v>33.520000000000003</c:v>
                </c:pt>
                <c:pt idx="3867">
                  <c:v>33.51</c:v>
                </c:pt>
                <c:pt idx="3868">
                  <c:v>33.5</c:v>
                </c:pt>
                <c:pt idx="3869">
                  <c:v>33.49</c:v>
                </c:pt>
                <c:pt idx="3870">
                  <c:v>33.479999999999997</c:v>
                </c:pt>
                <c:pt idx="3871">
                  <c:v>33.47</c:v>
                </c:pt>
                <c:pt idx="3872">
                  <c:v>33.47</c:v>
                </c:pt>
                <c:pt idx="3873">
                  <c:v>33.47</c:v>
                </c:pt>
                <c:pt idx="3874">
                  <c:v>33.47</c:v>
                </c:pt>
                <c:pt idx="3875">
                  <c:v>33.47</c:v>
                </c:pt>
                <c:pt idx="3876">
                  <c:v>33.46</c:v>
                </c:pt>
                <c:pt idx="3877">
                  <c:v>33.46</c:v>
                </c:pt>
                <c:pt idx="3878">
                  <c:v>33.46</c:v>
                </c:pt>
                <c:pt idx="3879">
                  <c:v>33.46</c:v>
                </c:pt>
                <c:pt idx="3880">
                  <c:v>33.47</c:v>
                </c:pt>
                <c:pt idx="3881">
                  <c:v>33.46</c:v>
                </c:pt>
                <c:pt idx="3882">
                  <c:v>33.46</c:v>
                </c:pt>
                <c:pt idx="3883">
                  <c:v>33.46</c:v>
                </c:pt>
                <c:pt idx="3884">
                  <c:v>33.46</c:v>
                </c:pt>
                <c:pt idx="3885">
                  <c:v>33.47</c:v>
                </c:pt>
                <c:pt idx="3886">
                  <c:v>33.47</c:v>
                </c:pt>
                <c:pt idx="3887">
                  <c:v>33.47</c:v>
                </c:pt>
                <c:pt idx="3888">
                  <c:v>33.47</c:v>
                </c:pt>
                <c:pt idx="3889">
                  <c:v>33.47</c:v>
                </c:pt>
                <c:pt idx="3890">
                  <c:v>33.47</c:v>
                </c:pt>
                <c:pt idx="3891">
                  <c:v>33.479999999999997</c:v>
                </c:pt>
                <c:pt idx="3892">
                  <c:v>33.49</c:v>
                </c:pt>
                <c:pt idx="3893">
                  <c:v>33.5</c:v>
                </c:pt>
                <c:pt idx="3894">
                  <c:v>33.51</c:v>
                </c:pt>
                <c:pt idx="3895">
                  <c:v>33.520000000000003</c:v>
                </c:pt>
                <c:pt idx="3896">
                  <c:v>33.53</c:v>
                </c:pt>
                <c:pt idx="3897">
                  <c:v>33.54</c:v>
                </c:pt>
                <c:pt idx="3898">
                  <c:v>33.56</c:v>
                </c:pt>
                <c:pt idx="3899">
                  <c:v>33.57</c:v>
                </c:pt>
                <c:pt idx="3900">
                  <c:v>33.590000000000003</c:v>
                </c:pt>
                <c:pt idx="3901">
                  <c:v>33.61</c:v>
                </c:pt>
                <c:pt idx="3902">
                  <c:v>33.619999999999997</c:v>
                </c:pt>
                <c:pt idx="3903">
                  <c:v>33.630000000000003</c:v>
                </c:pt>
                <c:pt idx="3904">
                  <c:v>33.64</c:v>
                </c:pt>
                <c:pt idx="3905">
                  <c:v>33.64</c:v>
                </c:pt>
                <c:pt idx="3906">
                  <c:v>33.64</c:v>
                </c:pt>
                <c:pt idx="3907">
                  <c:v>33.64</c:v>
                </c:pt>
                <c:pt idx="3908">
                  <c:v>33.65</c:v>
                </c:pt>
                <c:pt idx="3909">
                  <c:v>33.65</c:v>
                </c:pt>
                <c:pt idx="3910">
                  <c:v>33.65</c:v>
                </c:pt>
                <c:pt idx="3911">
                  <c:v>33.67</c:v>
                </c:pt>
                <c:pt idx="3912">
                  <c:v>33.68</c:v>
                </c:pt>
                <c:pt idx="3913">
                  <c:v>33.69</c:v>
                </c:pt>
                <c:pt idx="3914">
                  <c:v>33.71</c:v>
                </c:pt>
                <c:pt idx="3915">
                  <c:v>33.72</c:v>
                </c:pt>
                <c:pt idx="3916">
                  <c:v>33.729999999999997</c:v>
                </c:pt>
                <c:pt idx="3917">
                  <c:v>33.729999999999997</c:v>
                </c:pt>
                <c:pt idx="3918">
                  <c:v>33.74</c:v>
                </c:pt>
                <c:pt idx="3919">
                  <c:v>33.74</c:v>
                </c:pt>
                <c:pt idx="3920">
                  <c:v>33.74</c:v>
                </c:pt>
                <c:pt idx="3921">
                  <c:v>33.74</c:v>
                </c:pt>
                <c:pt idx="3922">
                  <c:v>33.74</c:v>
                </c:pt>
                <c:pt idx="3923">
                  <c:v>33.75</c:v>
                </c:pt>
                <c:pt idx="3924">
                  <c:v>33.76</c:v>
                </c:pt>
                <c:pt idx="3925">
                  <c:v>33.78</c:v>
                </c:pt>
                <c:pt idx="3926">
                  <c:v>33.79</c:v>
                </c:pt>
                <c:pt idx="3927">
                  <c:v>33.81</c:v>
                </c:pt>
                <c:pt idx="3928">
                  <c:v>33.82</c:v>
                </c:pt>
                <c:pt idx="3929">
                  <c:v>33.82</c:v>
                </c:pt>
                <c:pt idx="3930">
                  <c:v>33.83</c:v>
                </c:pt>
                <c:pt idx="3931">
                  <c:v>33.83</c:v>
                </c:pt>
                <c:pt idx="3932">
                  <c:v>33.83</c:v>
                </c:pt>
                <c:pt idx="3933">
                  <c:v>33.83</c:v>
                </c:pt>
                <c:pt idx="3934">
                  <c:v>33.83</c:v>
                </c:pt>
                <c:pt idx="3935">
                  <c:v>33.83</c:v>
                </c:pt>
                <c:pt idx="3936">
                  <c:v>33.83</c:v>
                </c:pt>
                <c:pt idx="3937">
                  <c:v>33.83</c:v>
                </c:pt>
                <c:pt idx="3938">
                  <c:v>33.83</c:v>
                </c:pt>
                <c:pt idx="3939">
                  <c:v>33.83</c:v>
                </c:pt>
                <c:pt idx="3940">
                  <c:v>33.83</c:v>
                </c:pt>
                <c:pt idx="3941">
                  <c:v>33.83</c:v>
                </c:pt>
                <c:pt idx="3942">
                  <c:v>33.83</c:v>
                </c:pt>
                <c:pt idx="3943">
                  <c:v>33.83</c:v>
                </c:pt>
                <c:pt idx="3944">
                  <c:v>33.83</c:v>
                </c:pt>
                <c:pt idx="3945">
                  <c:v>33.83</c:v>
                </c:pt>
                <c:pt idx="3946">
                  <c:v>33.83</c:v>
                </c:pt>
                <c:pt idx="3947">
                  <c:v>33.83</c:v>
                </c:pt>
                <c:pt idx="3948">
                  <c:v>33.83</c:v>
                </c:pt>
                <c:pt idx="3949">
                  <c:v>33.83</c:v>
                </c:pt>
                <c:pt idx="3950">
                  <c:v>33.840000000000003</c:v>
                </c:pt>
                <c:pt idx="3951">
                  <c:v>33.840000000000003</c:v>
                </c:pt>
                <c:pt idx="3952">
                  <c:v>33.85</c:v>
                </c:pt>
                <c:pt idx="3953">
                  <c:v>33.86</c:v>
                </c:pt>
                <c:pt idx="3954">
                  <c:v>33.869999999999997</c:v>
                </c:pt>
                <c:pt idx="3955">
                  <c:v>33.880000000000003</c:v>
                </c:pt>
                <c:pt idx="3956">
                  <c:v>33.89</c:v>
                </c:pt>
                <c:pt idx="3957">
                  <c:v>33.89</c:v>
                </c:pt>
                <c:pt idx="3958">
                  <c:v>33.9</c:v>
                </c:pt>
                <c:pt idx="3959">
                  <c:v>33.9</c:v>
                </c:pt>
                <c:pt idx="3960">
                  <c:v>33.909999999999997</c:v>
                </c:pt>
                <c:pt idx="3961">
                  <c:v>33.92</c:v>
                </c:pt>
                <c:pt idx="3962">
                  <c:v>33.92</c:v>
                </c:pt>
                <c:pt idx="3963">
                  <c:v>33.92</c:v>
                </c:pt>
                <c:pt idx="3964">
                  <c:v>33.92</c:v>
                </c:pt>
                <c:pt idx="3965">
                  <c:v>33.92</c:v>
                </c:pt>
                <c:pt idx="3966">
                  <c:v>33.92</c:v>
                </c:pt>
                <c:pt idx="3967">
                  <c:v>33.92</c:v>
                </c:pt>
                <c:pt idx="3968">
                  <c:v>33.92</c:v>
                </c:pt>
                <c:pt idx="3969">
                  <c:v>33.92</c:v>
                </c:pt>
                <c:pt idx="3970">
                  <c:v>33.92</c:v>
                </c:pt>
                <c:pt idx="3971">
                  <c:v>33.92</c:v>
                </c:pt>
                <c:pt idx="3972">
                  <c:v>33.92</c:v>
                </c:pt>
                <c:pt idx="3973">
                  <c:v>33.92</c:v>
                </c:pt>
                <c:pt idx="3974">
                  <c:v>33.92</c:v>
                </c:pt>
                <c:pt idx="3975">
                  <c:v>33.92</c:v>
                </c:pt>
                <c:pt idx="3976">
                  <c:v>33.92</c:v>
                </c:pt>
                <c:pt idx="3977">
                  <c:v>33.92</c:v>
                </c:pt>
                <c:pt idx="3978">
                  <c:v>33.92</c:v>
                </c:pt>
                <c:pt idx="3979">
                  <c:v>33.92</c:v>
                </c:pt>
                <c:pt idx="3980">
                  <c:v>33.92</c:v>
                </c:pt>
                <c:pt idx="3981">
                  <c:v>33.92</c:v>
                </c:pt>
                <c:pt idx="3982">
                  <c:v>33.92</c:v>
                </c:pt>
                <c:pt idx="3983">
                  <c:v>33.92</c:v>
                </c:pt>
                <c:pt idx="3984">
                  <c:v>33.92</c:v>
                </c:pt>
                <c:pt idx="3985">
                  <c:v>33.92</c:v>
                </c:pt>
                <c:pt idx="3986">
                  <c:v>33.92</c:v>
                </c:pt>
                <c:pt idx="3987">
                  <c:v>33.92</c:v>
                </c:pt>
                <c:pt idx="3988">
                  <c:v>33.92</c:v>
                </c:pt>
                <c:pt idx="3989">
                  <c:v>33.92</c:v>
                </c:pt>
                <c:pt idx="3990">
                  <c:v>33.92</c:v>
                </c:pt>
                <c:pt idx="3991">
                  <c:v>33.92</c:v>
                </c:pt>
                <c:pt idx="3992">
                  <c:v>33.92</c:v>
                </c:pt>
                <c:pt idx="3993">
                  <c:v>33.92</c:v>
                </c:pt>
                <c:pt idx="3994">
                  <c:v>33.92</c:v>
                </c:pt>
                <c:pt idx="3995">
                  <c:v>33.92</c:v>
                </c:pt>
                <c:pt idx="3996">
                  <c:v>33.92</c:v>
                </c:pt>
                <c:pt idx="3997">
                  <c:v>33.92</c:v>
                </c:pt>
                <c:pt idx="3998">
                  <c:v>33.92</c:v>
                </c:pt>
                <c:pt idx="3999">
                  <c:v>33.92</c:v>
                </c:pt>
                <c:pt idx="4000">
                  <c:v>33.92</c:v>
                </c:pt>
                <c:pt idx="4001">
                  <c:v>33.92</c:v>
                </c:pt>
                <c:pt idx="4002">
                  <c:v>33.92</c:v>
                </c:pt>
                <c:pt idx="4003">
                  <c:v>33.92</c:v>
                </c:pt>
                <c:pt idx="4004">
                  <c:v>33.92</c:v>
                </c:pt>
                <c:pt idx="4005">
                  <c:v>33.92</c:v>
                </c:pt>
                <c:pt idx="4006">
                  <c:v>33.92</c:v>
                </c:pt>
                <c:pt idx="4007">
                  <c:v>33.92</c:v>
                </c:pt>
                <c:pt idx="4008">
                  <c:v>33.92</c:v>
                </c:pt>
                <c:pt idx="4009">
                  <c:v>33.92</c:v>
                </c:pt>
                <c:pt idx="4010">
                  <c:v>33.92</c:v>
                </c:pt>
                <c:pt idx="4011">
                  <c:v>33.92</c:v>
                </c:pt>
                <c:pt idx="4012">
                  <c:v>33.92</c:v>
                </c:pt>
                <c:pt idx="4013">
                  <c:v>33.92</c:v>
                </c:pt>
                <c:pt idx="4014">
                  <c:v>33.909999999999997</c:v>
                </c:pt>
                <c:pt idx="4015">
                  <c:v>33.909999999999997</c:v>
                </c:pt>
                <c:pt idx="4016">
                  <c:v>33.909999999999997</c:v>
                </c:pt>
                <c:pt idx="4017">
                  <c:v>33.909999999999997</c:v>
                </c:pt>
                <c:pt idx="4018">
                  <c:v>33.909999999999997</c:v>
                </c:pt>
                <c:pt idx="4019">
                  <c:v>33.9</c:v>
                </c:pt>
                <c:pt idx="4020">
                  <c:v>33.9</c:v>
                </c:pt>
                <c:pt idx="4021">
                  <c:v>33.9</c:v>
                </c:pt>
                <c:pt idx="4022">
                  <c:v>33.9</c:v>
                </c:pt>
                <c:pt idx="4023">
                  <c:v>33.9</c:v>
                </c:pt>
                <c:pt idx="4024">
                  <c:v>33.9</c:v>
                </c:pt>
                <c:pt idx="4025">
                  <c:v>33.909999999999997</c:v>
                </c:pt>
                <c:pt idx="4026">
                  <c:v>33.909999999999997</c:v>
                </c:pt>
                <c:pt idx="4027">
                  <c:v>33.909999999999997</c:v>
                </c:pt>
                <c:pt idx="4028">
                  <c:v>33.909999999999997</c:v>
                </c:pt>
                <c:pt idx="4029">
                  <c:v>33.909999999999997</c:v>
                </c:pt>
                <c:pt idx="4030">
                  <c:v>33.909999999999997</c:v>
                </c:pt>
                <c:pt idx="4031">
                  <c:v>33.909999999999997</c:v>
                </c:pt>
                <c:pt idx="4032">
                  <c:v>33.92</c:v>
                </c:pt>
                <c:pt idx="4033">
                  <c:v>33.92</c:v>
                </c:pt>
                <c:pt idx="4034">
                  <c:v>33.92</c:v>
                </c:pt>
                <c:pt idx="4035">
                  <c:v>33.92</c:v>
                </c:pt>
                <c:pt idx="4036">
                  <c:v>33.92</c:v>
                </c:pt>
                <c:pt idx="4037">
                  <c:v>33.92</c:v>
                </c:pt>
                <c:pt idx="4038">
                  <c:v>33.92</c:v>
                </c:pt>
                <c:pt idx="4039">
                  <c:v>33.92</c:v>
                </c:pt>
                <c:pt idx="4040">
                  <c:v>33.92</c:v>
                </c:pt>
                <c:pt idx="4041">
                  <c:v>33.92</c:v>
                </c:pt>
                <c:pt idx="4042">
                  <c:v>33.92</c:v>
                </c:pt>
                <c:pt idx="4043">
                  <c:v>33.92</c:v>
                </c:pt>
                <c:pt idx="4044">
                  <c:v>33.92</c:v>
                </c:pt>
                <c:pt idx="4045">
                  <c:v>33.92</c:v>
                </c:pt>
                <c:pt idx="4046">
                  <c:v>33.92</c:v>
                </c:pt>
                <c:pt idx="4047">
                  <c:v>33.92</c:v>
                </c:pt>
                <c:pt idx="4048">
                  <c:v>33.92</c:v>
                </c:pt>
                <c:pt idx="4049">
                  <c:v>33.93</c:v>
                </c:pt>
                <c:pt idx="4050">
                  <c:v>33.93</c:v>
                </c:pt>
                <c:pt idx="4051">
                  <c:v>33.93</c:v>
                </c:pt>
                <c:pt idx="4052">
                  <c:v>33.93</c:v>
                </c:pt>
                <c:pt idx="4053">
                  <c:v>33.93</c:v>
                </c:pt>
                <c:pt idx="4054">
                  <c:v>33.94</c:v>
                </c:pt>
                <c:pt idx="4055">
                  <c:v>33.94</c:v>
                </c:pt>
                <c:pt idx="4056">
                  <c:v>33.94</c:v>
                </c:pt>
                <c:pt idx="4057">
                  <c:v>33.94</c:v>
                </c:pt>
                <c:pt idx="4058">
                  <c:v>33.94</c:v>
                </c:pt>
                <c:pt idx="4059">
                  <c:v>33.950000000000003</c:v>
                </c:pt>
                <c:pt idx="4060">
                  <c:v>33.950000000000003</c:v>
                </c:pt>
                <c:pt idx="4061">
                  <c:v>33.950000000000003</c:v>
                </c:pt>
                <c:pt idx="4062">
                  <c:v>33.96</c:v>
                </c:pt>
                <c:pt idx="4063">
                  <c:v>33.96</c:v>
                </c:pt>
                <c:pt idx="4064">
                  <c:v>33.97</c:v>
                </c:pt>
                <c:pt idx="4065">
                  <c:v>33.979999999999997</c:v>
                </c:pt>
                <c:pt idx="4066">
                  <c:v>33.979999999999997</c:v>
                </c:pt>
                <c:pt idx="4067">
                  <c:v>33.99</c:v>
                </c:pt>
                <c:pt idx="4068">
                  <c:v>33.99</c:v>
                </c:pt>
                <c:pt idx="4069">
                  <c:v>34</c:v>
                </c:pt>
                <c:pt idx="4070">
                  <c:v>34</c:v>
                </c:pt>
                <c:pt idx="4071">
                  <c:v>34</c:v>
                </c:pt>
                <c:pt idx="4072">
                  <c:v>34</c:v>
                </c:pt>
                <c:pt idx="4073">
                  <c:v>34.01</c:v>
                </c:pt>
                <c:pt idx="4074">
                  <c:v>34.01</c:v>
                </c:pt>
                <c:pt idx="4075">
                  <c:v>34.01</c:v>
                </c:pt>
                <c:pt idx="4076">
                  <c:v>34.01</c:v>
                </c:pt>
                <c:pt idx="4077">
                  <c:v>34.01</c:v>
                </c:pt>
                <c:pt idx="4078">
                  <c:v>34.01</c:v>
                </c:pt>
                <c:pt idx="4079">
                  <c:v>34.020000000000003</c:v>
                </c:pt>
                <c:pt idx="4080">
                  <c:v>34.020000000000003</c:v>
                </c:pt>
                <c:pt idx="4081">
                  <c:v>34.020000000000003</c:v>
                </c:pt>
                <c:pt idx="4082">
                  <c:v>34.020000000000003</c:v>
                </c:pt>
                <c:pt idx="4083">
                  <c:v>34.03</c:v>
                </c:pt>
                <c:pt idx="4084">
                  <c:v>34.03</c:v>
                </c:pt>
                <c:pt idx="4085">
                  <c:v>34.03</c:v>
                </c:pt>
                <c:pt idx="4086">
                  <c:v>34.04</c:v>
                </c:pt>
                <c:pt idx="4087">
                  <c:v>34.04</c:v>
                </c:pt>
                <c:pt idx="4088">
                  <c:v>34.04</c:v>
                </c:pt>
                <c:pt idx="4089">
                  <c:v>34.04</c:v>
                </c:pt>
                <c:pt idx="4090">
                  <c:v>34.04</c:v>
                </c:pt>
                <c:pt idx="4091">
                  <c:v>34.04</c:v>
                </c:pt>
                <c:pt idx="4092">
                  <c:v>34.03</c:v>
                </c:pt>
                <c:pt idx="4093">
                  <c:v>34.04</c:v>
                </c:pt>
                <c:pt idx="4094">
                  <c:v>34.03</c:v>
                </c:pt>
                <c:pt idx="4095">
                  <c:v>34.03</c:v>
                </c:pt>
                <c:pt idx="4096">
                  <c:v>34.020000000000003</c:v>
                </c:pt>
                <c:pt idx="4097">
                  <c:v>34.020000000000003</c:v>
                </c:pt>
                <c:pt idx="4098">
                  <c:v>34.020000000000003</c:v>
                </c:pt>
                <c:pt idx="4099">
                  <c:v>34.020000000000003</c:v>
                </c:pt>
                <c:pt idx="4100">
                  <c:v>34.020000000000003</c:v>
                </c:pt>
                <c:pt idx="4101">
                  <c:v>34.020000000000003</c:v>
                </c:pt>
                <c:pt idx="4102">
                  <c:v>34.020000000000003</c:v>
                </c:pt>
                <c:pt idx="4103">
                  <c:v>34.020000000000003</c:v>
                </c:pt>
                <c:pt idx="4104">
                  <c:v>34.020000000000003</c:v>
                </c:pt>
                <c:pt idx="4105">
                  <c:v>34.020000000000003</c:v>
                </c:pt>
                <c:pt idx="4106">
                  <c:v>34.020000000000003</c:v>
                </c:pt>
                <c:pt idx="4107">
                  <c:v>34.020000000000003</c:v>
                </c:pt>
                <c:pt idx="4108">
                  <c:v>34.03</c:v>
                </c:pt>
                <c:pt idx="4109">
                  <c:v>34.04</c:v>
                </c:pt>
                <c:pt idx="4110">
                  <c:v>34.04</c:v>
                </c:pt>
                <c:pt idx="4111">
                  <c:v>34.049999999999997</c:v>
                </c:pt>
                <c:pt idx="4112">
                  <c:v>34.06</c:v>
                </c:pt>
                <c:pt idx="4113">
                  <c:v>34.07</c:v>
                </c:pt>
                <c:pt idx="4114">
                  <c:v>34.08</c:v>
                </c:pt>
                <c:pt idx="4115">
                  <c:v>34.08</c:v>
                </c:pt>
                <c:pt idx="4116">
                  <c:v>34.090000000000003</c:v>
                </c:pt>
                <c:pt idx="4117">
                  <c:v>34.1</c:v>
                </c:pt>
                <c:pt idx="4118">
                  <c:v>34.1</c:v>
                </c:pt>
                <c:pt idx="4119">
                  <c:v>34.1</c:v>
                </c:pt>
                <c:pt idx="4120">
                  <c:v>34.11</c:v>
                </c:pt>
                <c:pt idx="4121">
                  <c:v>34.11</c:v>
                </c:pt>
                <c:pt idx="4122">
                  <c:v>34.11</c:v>
                </c:pt>
                <c:pt idx="4123">
                  <c:v>34.11</c:v>
                </c:pt>
                <c:pt idx="4124">
                  <c:v>34.11</c:v>
                </c:pt>
                <c:pt idx="4125">
                  <c:v>34.11</c:v>
                </c:pt>
                <c:pt idx="4126">
                  <c:v>34.11</c:v>
                </c:pt>
                <c:pt idx="4127">
                  <c:v>34.11</c:v>
                </c:pt>
                <c:pt idx="4128">
                  <c:v>34.11</c:v>
                </c:pt>
                <c:pt idx="4129">
                  <c:v>34.11</c:v>
                </c:pt>
                <c:pt idx="4130">
                  <c:v>34.11</c:v>
                </c:pt>
                <c:pt idx="4131">
                  <c:v>34.11</c:v>
                </c:pt>
                <c:pt idx="4132">
                  <c:v>34.11</c:v>
                </c:pt>
                <c:pt idx="4133">
                  <c:v>34.11</c:v>
                </c:pt>
                <c:pt idx="4134">
                  <c:v>34.11</c:v>
                </c:pt>
                <c:pt idx="4135">
                  <c:v>34.119999999999997</c:v>
                </c:pt>
                <c:pt idx="4136">
                  <c:v>34.130000000000003</c:v>
                </c:pt>
                <c:pt idx="4137">
                  <c:v>34.15</c:v>
                </c:pt>
                <c:pt idx="4138">
                  <c:v>34.159999999999997</c:v>
                </c:pt>
                <c:pt idx="4139">
                  <c:v>34.18</c:v>
                </c:pt>
                <c:pt idx="4140">
                  <c:v>34.18</c:v>
                </c:pt>
                <c:pt idx="4141">
                  <c:v>34.19</c:v>
                </c:pt>
                <c:pt idx="4142">
                  <c:v>34.200000000000003</c:v>
                </c:pt>
                <c:pt idx="4143">
                  <c:v>34.21</c:v>
                </c:pt>
                <c:pt idx="4144">
                  <c:v>34.21</c:v>
                </c:pt>
                <c:pt idx="4145">
                  <c:v>34.22</c:v>
                </c:pt>
                <c:pt idx="4146">
                  <c:v>34.229999999999997</c:v>
                </c:pt>
                <c:pt idx="4147">
                  <c:v>34.24</c:v>
                </c:pt>
                <c:pt idx="4148">
                  <c:v>34.26</c:v>
                </c:pt>
                <c:pt idx="4149">
                  <c:v>34.270000000000003</c:v>
                </c:pt>
                <c:pt idx="4150">
                  <c:v>34.29</c:v>
                </c:pt>
                <c:pt idx="4151">
                  <c:v>34.31</c:v>
                </c:pt>
                <c:pt idx="4152">
                  <c:v>34.33</c:v>
                </c:pt>
                <c:pt idx="4153">
                  <c:v>34.340000000000003</c:v>
                </c:pt>
                <c:pt idx="4154">
                  <c:v>34.36</c:v>
                </c:pt>
                <c:pt idx="4155">
                  <c:v>34.36</c:v>
                </c:pt>
                <c:pt idx="4156">
                  <c:v>34.369999999999997</c:v>
                </c:pt>
                <c:pt idx="4157">
                  <c:v>34.380000000000003</c:v>
                </c:pt>
                <c:pt idx="4158">
                  <c:v>34.380000000000003</c:v>
                </c:pt>
                <c:pt idx="4159">
                  <c:v>34.380000000000003</c:v>
                </c:pt>
                <c:pt idx="4160">
                  <c:v>34.380000000000003</c:v>
                </c:pt>
                <c:pt idx="4161">
                  <c:v>34.39</c:v>
                </c:pt>
                <c:pt idx="4162">
                  <c:v>34.39</c:v>
                </c:pt>
                <c:pt idx="4163">
                  <c:v>34.39</c:v>
                </c:pt>
                <c:pt idx="4164">
                  <c:v>34.39</c:v>
                </c:pt>
                <c:pt idx="4165">
                  <c:v>34.39</c:v>
                </c:pt>
                <c:pt idx="4166">
                  <c:v>34.39</c:v>
                </c:pt>
                <c:pt idx="4167">
                  <c:v>34.39</c:v>
                </c:pt>
                <c:pt idx="4168">
                  <c:v>34.39</c:v>
                </c:pt>
                <c:pt idx="4169">
                  <c:v>34.39</c:v>
                </c:pt>
                <c:pt idx="4170">
                  <c:v>34.39</c:v>
                </c:pt>
                <c:pt idx="4171">
                  <c:v>34.39</c:v>
                </c:pt>
                <c:pt idx="4172">
                  <c:v>34.39</c:v>
                </c:pt>
                <c:pt idx="4173">
                  <c:v>34.39</c:v>
                </c:pt>
                <c:pt idx="4174">
                  <c:v>34.39</c:v>
                </c:pt>
                <c:pt idx="4175">
                  <c:v>34.39</c:v>
                </c:pt>
                <c:pt idx="4176">
                  <c:v>34.39</c:v>
                </c:pt>
                <c:pt idx="4177">
                  <c:v>34.39</c:v>
                </c:pt>
                <c:pt idx="4178">
                  <c:v>34.39</c:v>
                </c:pt>
                <c:pt idx="4179">
                  <c:v>34.39</c:v>
                </c:pt>
                <c:pt idx="4180">
                  <c:v>34.39</c:v>
                </c:pt>
                <c:pt idx="4181">
                  <c:v>34.39</c:v>
                </c:pt>
                <c:pt idx="4182">
                  <c:v>34.39</c:v>
                </c:pt>
                <c:pt idx="4183">
                  <c:v>34.39</c:v>
                </c:pt>
                <c:pt idx="4184">
                  <c:v>34.39</c:v>
                </c:pt>
                <c:pt idx="4185">
                  <c:v>34.39</c:v>
                </c:pt>
                <c:pt idx="4186">
                  <c:v>34.39</c:v>
                </c:pt>
                <c:pt idx="4187">
                  <c:v>34.39</c:v>
                </c:pt>
                <c:pt idx="4188">
                  <c:v>34.39</c:v>
                </c:pt>
                <c:pt idx="4189">
                  <c:v>34.39</c:v>
                </c:pt>
                <c:pt idx="4190">
                  <c:v>34.39</c:v>
                </c:pt>
                <c:pt idx="4191">
                  <c:v>34.39</c:v>
                </c:pt>
                <c:pt idx="4192">
                  <c:v>34.39</c:v>
                </c:pt>
                <c:pt idx="4193">
                  <c:v>34.39</c:v>
                </c:pt>
                <c:pt idx="4194">
                  <c:v>34.4</c:v>
                </c:pt>
                <c:pt idx="4195">
                  <c:v>34.4</c:v>
                </c:pt>
                <c:pt idx="4196">
                  <c:v>34.4</c:v>
                </c:pt>
                <c:pt idx="4197">
                  <c:v>34.409999999999997</c:v>
                </c:pt>
                <c:pt idx="4198">
                  <c:v>34.409999999999997</c:v>
                </c:pt>
                <c:pt idx="4199">
                  <c:v>34.42</c:v>
                </c:pt>
                <c:pt idx="4200">
                  <c:v>34.43</c:v>
                </c:pt>
                <c:pt idx="4201">
                  <c:v>34.43</c:v>
                </c:pt>
                <c:pt idx="4202">
                  <c:v>34.44</c:v>
                </c:pt>
                <c:pt idx="4203">
                  <c:v>34.44</c:v>
                </c:pt>
                <c:pt idx="4204">
                  <c:v>34.450000000000003</c:v>
                </c:pt>
                <c:pt idx="4205">
                  <c:v>34.46</c:v>
                </c:pt>
                <c:pt idx="4206">
                  <c:v>34.47</c:v>
                </c:pt>
                <c:pt idx="4207">
                  <c:v>34.47</c:v>
                </c:pt>
                <c:pt idx="4208">
                  <c:v>34.479999999999997</c:v>
                </c:pt>
                <c:pt idx="4209">
                  <c:v>34.479999999999997</c:v>
                </c:pt>
                <c:pt idx="4210">
                  <c:v>34.49</c:v>
                </c:pt>
                <c:pt idx="4211">
                  <c:v>34.5</c:v>
                </c:pt>
                <c:pt idx="4212">
                  <c:v>34.5</c:v>
                </c:pt>
                <c:pt idx="4213">
                  <c:v>34.520000000000003</c:v>
                </c:pt>
                <c:pt idx="4214">
                  <c:v>34.53</c:v>
                </c:pt>
                <c:pt idx="4215">
                  <c:v>34.54</c:v>
                </c:pt>
                <c:pt idx="4216">
                  <c:v>34.56</c:v>
                </c:pt>
                <c:pt idx="4217">
                  <c:v>34.57</c:v>
                </c:pt>
                <c:pt idx="4218">
                  <c:v>34.57</c:v>
                </c:pt>
                <c:pt idx="4219">
                  <c:v>34.57</c:v>
                </c:pt>
                <c:pt idx="4220">
                  <c:v>34.58</c:v>
                </c:pt>
                <c:pt idx="4221">
                  <c:v>34.58</c:v>
                </c:pt>
                <c:pt idx="4222">
                  <c:v>34.58</c:v>
                </c:pt>
                <c:pt idx="4223">
                  <c:v>34.58</c:v>
                </c:pt>
                <c:pt idx="4224">
                  <c:v>34.58</c:v>
                </c:pt>
                <c:pt idx="4225">
                  <c:v>34.58</c:v>
                </c:pt>
                <c:pt idx="4226">
                  <c:v>34.58</c:v>
                </c:pt>
                <c:pt idx="4227">
                  <c:v>34.58</c:v>
                </c:pt>
                <c:pt idx="4228">
                  <c:v>34.58</c:v>
                </c:pt>
                <c:pt idx="4229">
                  <c:v>34.58</c:v>
                </c:pt>
                <c:pt idx="4230">
                  <c:v>34.58</c:v>
                </c:pt>
                <c:pt idx="4231">
                  <c:v>34.58</c:v>
                </c:pt>
                <c:pt idx="4232">
                  <c:v>34.58</c:v>
                </c:pt>
                <c:pt idx="4233">
                  <c:v>34.58</c:v>
                </c:pt>
                <c:pt idx="4234">
                  <c:v>34.58</c:v>
                </c:pt>
                <c:pt idx="4235">
                  <c:v>34.58</c:v>
                </c:pt>
                <c:pt idx="4236">
                  <c:v>34.58</c:v>
                </c:pt>
                <c:pt idx="4237">
                  <c:v>34.58</c:v>
                </c:pt>
                <c:pt idx="4238">
                  <c:v>34.58</c:v>
                </c:pt>
                <c:pt idx="4239">
                  <c:v>34.58</c:v>
                </c:pt>
                <c:pt idx="4240">
                  <c:v>34.58</c:v>
                </c:pt>
                <c:pt idx="4241">
                  <c:v>34.58</c:v>
                </c:pt>
                <c:pt idx="4242">
                  <c:v>34.58</c:v>
                </c:pt>
                <c:pt idx="4243">
                  <c:v>34.58</c:v>
                </c:pt>
                <c:pt idx="4244">
                  <c:v>34.58</c:v>
                </c:pt>
                <c:pt idx="4245">
                  <c:v>34.58</c:v>
                </c:pt>
                <c:pt idx="4246">
                  <c:v>34.58</c:v>
                </c:pt>
                <c:pt idx="4247">
                  <c:v>34.58</c:v>
                </c:pt>
                <c:pt idx="4248">
                  <c:v>34.58</c:v>
                </c:pt>
                <c:pt idx="4249">
                  <c:v>34.58</c:v>
                </c:pt>
                <c:pt idx="4250">
                  <c:v>34.58</c:v>
                </c:pt>
                <c:pt idx="4251">
                  <c:v>34.58</c:v>
                </c:pt>
                <c:pt idx="4252">
                  <c:v>34.58</c:v>
                </c:pt>
                <c:pt idx="4253">
                  <c:v>34.58</c:v>
                </c:pt>
                <c:pt idx="4254">
                  <c:v>34.58</c:v>
                </c:pt>
                <c:pt idx="4255">
                  <c:v>34.58</c:v>
                </c:pt>
                <c:pt idx="4256">
                  <c:v>34.58</c:v>
                </c:pt>
                <c:pt idx="4257">
                  <c:v>34.58</c:v>
                </c:pt>
                <c:pt idx="4258">
                  <c:v>34.58</c:v>
                </c:pt>
                <c:pt idx="4259">
                  <c:v>34.58</c:v>
                </c:pt>
                <c:pt idx="4260">
                  <c:v>34.58</c:v>
                </c:pt>
                <c:pt idx="4261">
                  <c:v>34.58</c:v>
                </c:pt>
                <c:pt idx="4262">
                  <c:v>34.58</c:v>
                </c:pt>
                <c:pt idx="4263">
                  <c:v>34.58</c:v>
                </c:pt>
                <c:pt idx="4264">
                  <c:v>34.58</c:v>
                </c:pt>
                <c:pt idx="4265">
                  <c:v>34.58</c:v>
                </c:pt>
                <c:pt idx="4266">
                  <c:v>34.58</c:v>
                </c:pt>
                <c:pt idx="4267">
                  <c:v>34.58</c:v>
                </c:pt>
                <c:pt idx="4268">
                  <c:v>34.58</c:v>
                </c:pt>
                <c:pt idx="4269">
                  <c:v>34.58</c:v>
                </c:pt>
                <c:pt idx="4270">
                  <c:v>34.58</c:v>
                </c:pt>
                <c:pt idx="4271">
                  <c:v>34.58</c:v>
                </c:pt>
                <c:pt idx="4272">
                  <c:v>34.58</c:v>
                </c:pt>
                <c:pt idx="4273">
                  <c:v>34.58</c:v>
                </c:pt>
                <c:pt idx="4274">
                  <c:v>34.58</c:v>
                </c:pt>
                <c:pt idx="4275">
                  <c:v>34.58</c:v>
                </c:pt>
                <c:pt idx="4276">
                  <c:v>34.58</c:v>
                </c:pt>
                <c:pt idx="4277">
                  <c:v>34.58</c:v>
                </c:pt>
                <c:pt idx="4278">
                  <c:v>34.58</c:v>
                </c:pt>
                <c:pt idx="4279">
                  <c:v>34.58</c:v>
                </c:pt>
                <c:pt idx="4280">
                  <c:v>34.58</c:v>
                </c:pt>
                <c:pt idx="4281">
                  <c:v>34.58</c:v>
                </c:pt>
                <c:pt idx="4282">
                  <c:v>34.58</c:v>
                </c:pt>
                <c:pt idx="4283">
                  <c:v>34.58</c:v>
                </c:pt>
                <c:pt idx="4284">
                  <c:v>34.58</c:v>
                </c:pt>
                <c:pt idx="4285">
                  <c:v>34.58</c:v>
                </c:pt>
                <c:pt idx="4286">
                  <c:v>34.58</c:v>
                </c:pt>
                <c:pt idx="4287">
                  <c:v>34.58</c:v>
                </c:pt>
                <c:pt idx="4288">
                  <c:v>34.58</c:v>
                </c:pt>
                <c:pt idx="4289">
                  <c:v>34.58</c:v>
                </c:pt>
                <c:pt idx="4290">
                  <c:v>34.58</c:v>
                </c:pt>
                <c:pt idx="4291">
                  <c:v>34.58</c:v>
                </c:pt>
                <c:pt idx="4292">
                  <c:v>34.58</c:v>
                </c:pt>
                <c:pt idx="4293">
                  <c:v>34.58</c:v>
                </c:pt>
                <c:pt idx="4294">
                  <c:v>34.58</c:v>
                </c:pt>
                <c:pt idx="4295">
                  <c:v>34.58</c:v>
                </c:pt>
                <c:pt idx="4296">
                  <c:v>34.58</c:v>
                </c:pt>
                <c:pt idx="4297">
                  <c:v>34.58</c:v>
                </c:pt>
                <c:pt idx="4298">
                  <c:v>34.58</c:v>
                </c:pt>
                <c:pt idx="4299">
                  <c:v>34.58</c:v>
                </c:pt>
                <c:pt idx="4300">
                  <c:v>34.58</c:v>
                </c:pt>
                <c:pt idx="4301">
                  <c:v>34.58</c:v>
                </c:pt>
                <c:pt idx="4302">
                  <c:v>34.58</c:v>
                </c:pt>
                <c:pt idx="4303">
                  <c:v>34.58</c:v>
                </c:pt>
                <c:pt idx="4304">
                  <c:v>34.58</c:v>
                </c:pt>
                <c:pt idx="4305">
                  <c:v>34.590000000000003</c:v>
                </c:pt>
                <c:pt idx="4306">
                  <c:v>34.6</c:v>
                </c:pt>
                <c:pt idx="4307">
                  <c:v>34.61</c:v>
                </c:pt>
                <c:pt idx="4308">
                  <c:v>34.619999999999997</c:v>
                </c:pt>
                <c:pt idx="4309">
                  <c:v>34.630000000000003</c:v>
                </c:pt>
                <c:pt idx="4310">
                  <c:v>34.64</c:v>
                </c:pt>
                <c:pt idx="4311">
                  <c:v>34.64</c:v>
                </c:pt>
                <c:pt idx="4312">
                  <c:v>34.65</c:v>
                </c:pt>
                <c:pt idx="4313">
                  <c:v>34.65</c:v>
                </c:pt>
                <c:pt idx="4314">
                  <c:v>34.659999999999997</c:v>
                </c:pt>
                <c:pt idx="4315">
                  <c:v>34.659999999999997</c:v>
                </c:pt>
                <c:pt idx="4316">
                  <c:v>34.659999999999997</c:v>
                </c:pt>
                <c:pt idx="4317">
                  <c:v>34.67</c:v>
                </c:pt>
                <c:pt idx="4318">
                  <c:v>34.67</c:v>
                </c:pt>
                <c:pt idx="4319">
                  <c:v>34.67</c:v>
                </c:pt>
                <c:pt idx="4320">
                  <c:v>34.67</c:v>
                </c:pt>
                <c:pt idx="4321">
                  <c:v>34.67</c:v>
                </c:pt>
                <c:pt idx="4322">
                  <c:v>34.67</c:v>
                </c:pt>
                <c:pt idx="4323">
                  <c:v>34.67</c:v>
                </c:pt>
                <c:pt idx="4324">
                  <c:v>34.67</c:v>
                </c:pt>
                <c:pt idx="4325">
                  <c:v>34.67</c:v>
                </c:pt>
                <c:pt idx="4326">
                  <c:v>34.67</c:v>
                </c:pt>
                <c:pt idx="4327">
                  <c:v>34.67</c:v>
                </c:pt>
                <c:pt idx="4328">
                  <c:v>34.67</c:v>
                </c:pt>
                <c:pt idx="4329">
                  <c:v>34.67</c:v>
                </c:pt>
                <c:pt idx="4330">
                  <c:v>34.67</c:v>
                </c:pt>
                <c:pt idx="4331">
                  <c:v>34.67</c:v>
                </c:pt>
                <c:pt idx="4332">
                  <c:v>34.67</c:v>
                </c:pt>
                <c:pt idx="4333">
                  <c:v>34.68</c:v>
                </c:pt>
                <c:pt idx="4334">
                  <c:v>34.68</c:v>
                </c:pt>
                <c:pt idx="4335">
                  <c:v>34.68</c:v>
                </c:pt>
                <c:pt idx="4336">
                  <c:v>34.68</c:v>
                </c:pt>
                <c:pt idx="4337">
                  <c:v>34.69</c:v>
                </c:pt>
                <c:pt idx="4338">
                  <c:v>34.700000000000003</c:v>
                </c:pt>
                <c:pt idx="4339">
                  <c:v>34.71</c:v>
                </c:pt>
                <c:pt idx="4340">
                  <c:v>34.72</c:v>
                </c:pt>
                <c:pt idx="4341">
                  <c:v>34.729999999999997</c:v>
                </c:pt>
                <c:pt idx="4342">
                  <c:v>34.75</c:v>
                </c:pt>
                <c:pt idx="4343">
                  <c:v>34.74</c:v>
                </c:pt>
                <c:pt idx="4344">
                  <c:v>34.75</c:v>
                </c:pt>
                <c:pt idx="4345">
                  <c:v>34.75</c:v>
                </c:pt>
                <c:pt idx="4346">
                  <c:v>34.76</c:v>
                </c:pt>
                <c:pt idx="4347">
                  <c:v>34.770000000000003</c:v>
                </c:pt>
                <c:pt idx="4348">
                  <c:v>34.770000000000003</c:v>
                </c:pt>
                <c:pt idx="4349">
                  <c:v>34.770000000000003</c:v>
                </c:pt>
                <c:pt idx="4350">
                  <c:v>34.78</c:v>
                </c:pt>
                <c:pt idx="4351">
                  <c:v>34.78</c:v>
                </c:pt>
                <c:pt idx="4352">
                  <c:v>34.79</c:v>
                </c:pt>
                <c:pt idx="4353">
                  <c:v>34.799999999999997</c:v>
                </c:pt>
                <c:pt idx="4354">
                  <c:v>34.81</c:v>
                </c:pt>
                <c:pt idx="4355">
                  <c:v>34.82</c:v>
                </c:pt>
                <c:pt idx="4356">
                  <c:v>34.82</c:v>
                </c:pt>
                <c:pt idx="4357">
                  <c:v>34.83</c:v>
                </c:pt>
                <c:pt idx="4358">
                  <c:v>34.840000000000003</c:v>
                </c:pt>
                <c:pt idx="4359">
                  <c:v>34.85</c:v>
                </c:pt>
                <c:pt idx="4360">
                  <c:v>34.85</c:v>
                </c:pt>
                <c:pt idx="4361">
                  <c:v>34.86</c:v>
                </c:pt>
                <c:pt idx="4362">
                  <c:v>34.86</c:v>
                </c:pt>
                <c:pt idx="4363">
                  <c:v>34.86</c:v>
                </c:pt>
                <c:pt idx="4364">
                  <c:v>34.86</c:v>
                </c:pt>
                <c:pt idx="4365">
                  <c:v>34.86</c:v>
                </c:pt>
                <c:pt idx="4366">
                  <c:v>34.86</c:v>
                </c:pt>
                <c:pt idx="4367">
                  <c:v>34.869999999999997</c:v>
                </c:pt>
                <c:pt idx="4368">
                  <c:v>34.880000000000003</c:v>
                </c:pt>
                <c:pt idx="4369">
                  <c:v>34.89</c:v>
                </c:pt>
                <c:pt idx="4370">
                  <c:v>34.9</c:v>
                </c:pt>
                <c:pt idx="4371">
                  <c:v>34.9</c:v>
                </c:pt>
                <c:pt idx="4372">
                  <c:v>34.909999999999997</c:v>
                </c:pt>
                <c:pt idx="4373">
                  <c:v>34.92</c:v>
                </c:pt>
                <c:pt idx="4374">
                  <c:v>34.93</c:v>
                </c:pt>
                <c:pt idx="4375">
                  <c:v>34.94</c:v>
                </c:pt>
                <c:pt idx="4376">
                  <c:v>34.94</c:v>
                </c:pt>
                <c:pt idx="4377">
                  <c:v>34.950000000000003</c:v>
                </c:pt>
                <c:pt idx="4378">
                  <c:v>34.950000000000003</c:v>
                </c:pt>
                <c:pt idx="4379">
                  <c:v>34.950000000000003</c:v>
                </c:pt>
                <c:pt idx="4380">
                  <c:v>34.950000000000003</c:v>
                </c:pt>
                <c:pt idx="4381">
                  <c:v>34.950000000000003</c:v>
                </c:pt>
                <c:pt idx="4382">
                  <c:v>34.950000000000003</c:v>
                </c:pt>
                <c:pt idx="4383">
                  <c:v>34.950000000000003</c:v>
                </c:pt>
                <c:pt idx="4384">
                  <c:v>34.950000000000003</c:v>
                </c:pt>
                <c:pt idx="4385">
                  <c:v>34.950000000000003</c:v>
                </c:pt>
                <c:pt idx="4386">
                  <c:v>34.950000000000003</c:v>
                </c:pt>
                <c:pt idx="4387">
                  <c:v>34.950000000000003</c:v>
                </c:pt>
                <c:pt idx="4388">
                  <c:v>34.950000000000003</c:v>
                </c:pt>
                <c:pt idx="4389">
                  <c:v>34.950000000000003</c:v>
                </c:pt>
                <c:pt idx="4390">
                  <c:v>34.950000000000003</c:v>
                </c:pt>
                <c:pt idx="4391">
                  <c:v>34.950000000000003</c:v>
                </c:pt>
                <c:pt idx="4392">
                  <c:v>34.950000000000003</c:v>
                </c:pt>
                <c:pt idx="4393">
                  <c:v>34.950000000000003</c:v>
                </c:pt>
                <c:pt idx="4394">
                  <c:v>34.950000000000003</c:v>
                </c:pt>
                <c:pt idx="4395">
                  <c:v>34.950000000000003</c:v>
                </c:pt>
                <c:pt idx="4396">
                  <c:v>34.950000000000003</c:v>
                </c:pt>
                <c:pt idx="4397">
                  <c:v>34.950000000000003</c:v>
                </c:pt>
                <c:pt idx="4398">
                  <c:v>34.950000000000003</c:v>
                </c:pt>
                <c:pt idx="4399">
                  <c:v>34.96</c:v>
                </c:pt>
                <c:pt idx="4400">
                  <c:v>34.96</c:v>
                </c:pt>
                <c:pt idx="4401">
                  <c:v>34.97</c:v>
                </c:pt>
                <c:pt idx="4402">
                  <c:v>34.97</c:v>
                </c:pt>
                <c:pt idx="4403">
                  <c:v>34.979999999999997</c:v>
                </c:pt>
                <c:pt idx="4404">
                  <c:v>34.979999999999997</c:v>
                </c:pt>
                <c:pt idx="4405">
                  <c:v>34.99</c:v>
                </c:pt>
                <c:pt idx="4406">
                  <c:v>34.99</c:v>
                </c:pt>
                <c:pt idx="4407">
                  <c:v>34.99</c:v>
                </c:pt>
                <c:pt idx="4408">
                  <c:v>34.99</c:v>
                </c:pt>
                <c:pt idx="4409">
                  <c:v>35</c:v>
                </c:pt>
                <c:pt idx="4410">
                  <c:v>35</c:v>
                </c:pt>
                <c:pt idx="4411">
                  <c:v>35</c:v>
                </c:pt>
                <c:pt idx="4412">
                  <c:v>35</c:v>
                </c:pt>
                <c:pt idx="4413">
                  <c:v>35.01</c:v>
                </c:pt>
                <c:pt idx="4414">
                  <c:v>35.020000000000003</c:v>
                </c:pt>
                <c:pt idx="4415">
                  <c:v>35.020000000000003</c:v>
                </c:pt>
                <c:pt idx="4416">
                  <c:v>35.03</c:v>
                </c:pt>
                <c:pt idx="4417">
                  <c:v>35.04</c:v>
                </c:pt>
                <c:pt idx="4418">
                  <c:v>35.04</c:v>
                </c:pt>
                <c:pt idx="4419">
                  <c:v>35.04</c:v>
                </c:pt>
                <c:pt idx="4420">
                  <c:v>35.049999999999997</c:v>
                </c:pt>
                <c:pt idx="4421">
                  <c:v>35.049999999999997</c:v>
                </c:pt>
                <c:pt idx="4422">
                  <c:v>35.049999999999997</c:v>
                </c:pt>
                <c:pt idx="4423">
                  <c:v>35.06</c:v>
                </c:pt>
                <c:pt idx="4424">
                  <c:v>35.06</c:v>
                </c:pt>
                <c:pt idx="4425">
                  <c:v>35.06</c:v>
                </c:pt>
                <c:pt idx="4426">
                  <c:v>35.07</c:v>
                </c:pt>
                <c:pt idx="4427">
                  <c:v>35.07</c:v>
                </c:pt>
                <c:pt idx="4428">
                  <c:v>35.08</c:v>
                </c:pt>
                <c:pt idx="4429">
                  <c:v>35.090000000000003</c:v>
                </c:pt>
                <c:pt idx="4430">
                  <c:v>35.1</c:v>
                </c:pt>
                <c:pt idx="4431">
                  <c:v>35.11</c:v>
                </c:pt>
                <c:pt idx="4432">
                  <c:v>35.119999999999997</c:v>
                </c:pt>
                <c:pt idx="4433">
                  <c:v>35.130000000000003</c:v>
                </c:pt>
                <c:pt idx="4434">
                  <c:v>35.130000000000003</c:v>
                </c:pt>
                <c:pt idx="4435">
                  <c:v>35.14</c:v>
                </c:pt>
                <c:pt idx="4436">
                  <c:v>35.14</c:v>
                </c:pt>
                <c:pt idx="4437">
                  <c:v>35.14</c:v>
                </c:pt>
                <c:pt idx="4438">
                  <c:v>35.14</c:v>
                </c:pt>
                <c:pt idx="4439">
                  <c:v>35.14</c:v>
                </c:pt>
                <c:pt idx="4440">
                  <c:v>35.14</c:v>
                </c:pt>
                <c:pt idx="4441">
                  <c:v>35.14</c:v>
                </c:pt>
                <c:pt idx="4442">
                  <c:v>35.14</c:v>
                </c:pt>
                <c:pt idx="4443">
                  <c:v>35.14</c:v>
                </c:pt>
                <c:pt idx="4444">
                  <c:v>35.14</c:v>
                </c:pt>
                <c:pt idx="4445">
                  <c:v>35.14</c:v>
                </c:pt>
                <c:pt idx="4446">
                  <c:v>35.14</c:v>
                </c:pt>
                <c:pt idx="4447">
                  <c:v>35.14</c:v>
                </c:pt>
                <c:pt idx="4448">
                  <c:v>35.14</c:v>
                </c:pt>
                <c:pt idx="4449">
                  <c:v>35.14</c:v>
                </c:pt>
                <c:pt idx="4450">
                  <c:v>35.14</c:v>
                </c:pt>
                <c:pt idx="4451">
                  <c:v>35.14</c:v>
                </c:pt>
                <c:pt idx="4452">
                  <c:v>35.14</c:v>
                </c:pt>
                <c:pt idx="4453">
                  <c:v>35.14</c:v>
                </c:pt>
                <c:pt idx="4454">
                  <c:v>35.14</c:v>
                </c:pt>
                <c:pt idx="4455">
                  <c:v>35.14</c:v>
                </c:pt>
                <c:pt idx="4456">
                  <c:v>35.14</c:v>
                </c:pt>
                <c:pt idx="4457">
                  <c:v>35.14</c:v>
                </c:pt>
                <c:pt idx="4458">
                  <c:v>35.14</c:v>
                </c:pt>
                <c:pt idx="4459">
                  <c:v>35.14</c:v>
                </c:pt>
                <c:pt idx="4460">
                  <c:v>35.14</c:v>
                </c:pt>
                <c:pt idx="4461">
                  <c:v>35.14</c:v>
                </c:pt>
                <c:pt idx="4462">
                  <c:v>35.14</c:v>
                </c:pt>
                <c:pt idx="4463">
                  <c:v>35.14</c:v>
                </c:pt>
                <c:pt idx="4464">
                  <c:v>35.14</c:v>
                </c:pt>
                <c:pt idx="4465">
                  <c:v>35.14</c:v>
                </c:pt>
                <c:pt idx="4466">
                  <c:v>35.14</c:v>
                </c:pt>
                <c:pt idx="4467">
                  <c:v>35.14</c:v>
                </c:pt>
                <c:pt idx="4468">
                  <c:v>35.14</c:v>
                </c:pt>
                <c:pt idx="4469">
                  <c:v>35.14</c:v>
                </c:pt>
                <c:pt idx="4470">
                  <c:v>35.14</c:v>
                </c:pt>
                <c:pt idx="4471">
                  <c:v>35.14</c:v>
                </c:pt>
                <c:pt idx="4472">
                  <c:v>35.14</c:v>
                </c:pt>
                <c:pt idx="4473">
                  <c:v>35.14</c:v>
                </c:pt>
                <c:pt idx="4474">
                  <c:v>35.15</c:v>
                </c:pt>
                <c:pt idx="4475">
                  <c:v>35.15</c:v>
                </c:pt>
                <c:pt idx="4476">
                  <c:v>35.15</c:v>
                </c:pt>
                <c:pt idx="4477">
                  <c:v>35.159999999999997</c:v>
                </c:pt>
                <c:pt idx="4478">
                  <c:v>35.159999999999997</c:v>
                </c:pt>
                <c:pt idx="4479">
                  <c:v>35.159999999999997</c:v>
                </c:pt>
                <c:pt idx="4480">
                  <c:v>35.159999999999997</c:v>
                </c:pt>
                <c:pt idx="4481">
                  <c:v>35.17</c:v>
                </c:pt>
                <c:pt idx="4482">
                  <c:v>35.18</c:v>
                </c:pt>
                <c:pt idx="4483">
                  <c:v>35.19</c:v>
                </c:pt>
                <c:pt idx="4484">
                  <c:v>35.19</c:v>
                </c:pt>
                <c:pt idx="4485">
                  <c:v>35.200000000000003</c:v>
                </c:pt>
                <c:pt idx="4486">
                  <c:v>35.200000000000003</c:v>
                </c:pt>
                <c:pt idx="4487">
                  <c:v>35.21</c:v>
                </c:pt>
                <c:pt idx="4488">
                  <c:v>35.21</c:v>
                </c:pt>
                <c:pt idx="4489">
                  <c:v>35.21</c:v>
                </c:pt>
                <c:pt idx="4490">
                  <c:v>35.21</c:v>
                </c:pt>
                <c:pt idx="4491">
                  <c:v>35.22</c:v>
                </c:pt>
                <c:pt idx="4492">
                  <c:v>35.22</c:v>
                </c:pt>
                <c:pt idx="4493">
                  <c:v>35.22</c:v>
                </c:pt>
                <c:pt idx="4494">
                  <c:v>35.22</c:v>
                </c:pt>
                <c:pt idx="4495">
                  <c:v>35.22</c:v>
                </c:pt>
                <c:pt idx="4496">
                  <c:v>35.22</c:v>
                </c:pt>
                <c:pt idx="4497">
                  <c:v>35.22</c:v>
                </c:pt>
                <c:pt idx="4498">
                  <c:v>35.22</c:v>
                </c:pt>
                <c:pt idx="4499">
                  <c:v>35.22</c:v>
                </c:pt>
                <c:pt idx="4500">
                  <c:v>35.22</c:v>
                </c:pt>
                <c:pt idx="4501">
                  <c:v>35.22</c:v>
                </c:pt>
                <c:pt idx="4502">
                  <c:v>35.22</c:v>
                </c:pt>
                <c:pt idx="4503">
                  <c:v>35.22</c:v>
                </c:pt>
                <c:pt idx="4504">
                  <c:v>35.22</c:v>
                </c:pt>
                <c:pt idx="4505">
                  <c:v>35.22</c:v>
                </c:pt>
                <c:pt idx="4506">
                  <c:v>35.22</c:v>
                </c:pt>
                <c:pt idx="4507">
                  <c:v>35.22</c:v>
                </c:pt>
                <c:pt idx="4508">
                  <c:v>35.229999999999997</c:v>
                </c:pt>
                <c:pt idx="4509">
                  <c:v>35.229999999999997</c:v>
                </c:pt>
                <c:pt idx="4510">
                  <c:v>35.229999999999997</c:v>
                </c:pt>
                <c:pt idx="4511">
                  <c:v>35.229999999999997</c:v>
                </c:pt>
                <c:pt idx="4512">
                  <c:v>35.24</c:v>
                </c:pt>
                <c:pt idx="4513">
                  <c:v>35.24</c:v>
                </c:pt>
                <c:pt idx="4514">
                  <c:v>35.24</c:v>
                </c:pt>
                <c:pt idx="4515">
                  <c:v>35.24</c:v>
                </c:pt>
                <c:pt idx="4516">
                  <c:v>35.24</c:v>
                </c:pt>
                <c:pt idx="4517">
                  <c:v>35.24</c:v>
                </c:pt>
                <c:pt idx="4518">
                  <c:v>35.24</c:v>
                </c:pt>
                <c:pt idx="4519">
                  <c:v>35.24</c:v>
                </c:pt>
                <c:pt idx="4520">
                  <c:v>35.24</c:v>
                </c:pt>
                <c:pt idx="4521">
                  <c:v>35.24</c:v>
                </c:pt>
                <c:pt idx="4522">
                  <c:v>35.24</c:v>
                </c:pt>
                <c:pt idx="4523">
                  <c:v>35.24</c:v>
                </c:pt>
                <c:pt idx="4524">
                  <c:v>35.24</c:v>
                </c:pt>
                <c:pt idx="4525">
                  <c:v>35.24</c:v>
                </c:pt>
                <c:pt idx="4526">
                  <c:v>35.24</c:v>
                </c:pt>
                <c:pt idx="4527">
                  <c:v>35.24</c:v>
                </c:pt>
                <c:pt idx="4528">
                  <c:v>35.24</c:v>
                </c:pt>
                <c:pt idx="4529">
                  <c:v>35.24</c:v>
                </c:pt>
                <c:pt idx="4530">
                  <c:v>35.24</c:v>
                </c:pt>
                <c:pt idx="4531">
                  <c:v>35.24</c:v>
                </c:pt>
                <c:pt idx="4532">
                  <c:v>35.24</c:v>
                </c:pt>
                <c:pt idx="4533">
                  <c:v>35.24</c:v>
                </c:pt>
                <c:pt idx="4534">
                  <c:v>35.25</c:v>
                </c:pt>
                <c:pt idx="4535">
                  <c:v>35.270000000000003</c:v>
                </c:pt>
                <c:pt idx="4536">
                  <c:v>35.28</c:v>
                </c:pt>
                <c:pt idx="4537">
                  <c:v>35.31</c:v>
                </c:pt>
                <c:pt idx="4538">
                  <c:v>35.340000000000003</c:v>
                </c:pt>
                <c:pt idx="4539">
                  <c:v>35.36</c:v>
                </c:pt>
                <c:pt idx="4540">
                  <c:v>35.380000000000003</c:v>
                </c:pt>
                <c:pt idx="4541">
                  <c:v>35.4</c:v>
                </c:pt>
                <c:pt idx="4542">
                  <c:v>35.409999999999997</c:v>
                </c:pt>
                <c:pt idx="4543">
                  <c:v>35.42</c:v>
                </c:pt>
                <c:pt idx="4544">
                  <c:v>35.42</c:v>
                </c:pt>
                <c:pt idx="4545">
                  <c:v>35.42</c:v>
                </c:pt>
                <c:pt idx="4546">
                  <c:v>35.43</c:v>
                </c:pt>
                <c:pt idx="4547">
                  <c:v>35.43</c:v>
                </c:pt>
                <c:pt idx="4548">
                  <c:v>35.43</c:v>
                </c:pt>
                <c:pt idx="4549">
                  <c:v>35.43</c:v>
                </c:pt>
                <c:pt idx="4550">
                  <c:v>35.43</c:v>
                </c:pt>
                <c:pt idx="4551">
                  <c:v>35.43</c:v>
                </c:pt>
                <c:pt idx="4552">
                  <c:v>35.44</c:v>
                </c:pt>
                <c:pt idx="4553">
                  <c:v>35.44</c:v>
                </c:pt>
                <c:pt idx="4554">
                  <c:v>35.44</c:v>
                </c:pt>
                <c:pt idx="4555">
                  <c:v>35.44</c:v>
                </c:pt>
                <c:pt idx="4556">
                  <c:v>35.450000000000003</c:v>
                </c:pt>
                <c:pt idx="4557">
                  <c:v>35.450000000000003</c:v>
                </c:pt>
                <c:pt idx="4558">
                  <c:v>35.450000000000003</c:v>
                </c:pt>
                <c:pt idx="4559">
                  <c:v>35.46</c:v>
                </c:pt>
                <c:pt idx="4560">
                  <c:v>35.46</c:v>
                </c:pt>
                <c:pt idx="4561">
                  <c:v>35.47</c:v>
                </c:pt>
                <c:pt idx="4562">
                  <c:v>35.479999999999997</c:v>
                </c:pt>
                <c:pt idx="4563">
                  <c:v>35.479999999999997</c:v>
                </c:pt>
                <c:pt idx="4564">
                  <c:v>35.479999999999997</c:v>
                </c:pt>
                <c:pt idx="4565">
                  <c:v>35.49</c:v>
                </c:pt>
                <c:pt idx="4566">
                  <c:v>35.49</c:v>
                </c:pt>
                <c:pt idx="4567">
                  <c:v>35.49</c:v>
                </c:pt>
                <c:pt idx="4568">
                  <c:v>35.49</c:v>
                </c:pt>
                <c:pt idx="4569">
                  <c:v>35.49</c:v>
                </c:pt>
                <c:pt idx="4570">
                  <c:v>35.49</c:v>
                </c:pt>
                <c:pt idx="4571">
                  <c:v>35.49</c:v>
                </c:pt>
                <c:pt idx="4572">
                  <c:v>35.49</c:v>
                </c:pt>
                <c:pt idx="4573">
                  <c:v>35.49</c:v>
                </c:pt>
                <c:pt idx="4574">
                  <c:v>35.49</c:v>
                </c:pt>
                <c:pt idx="4575">
                  <c:v>35.49</c:v>
                </c:pt>
                <c:pt idx="4576">
                  <c:v>35.49</c:v>
                </c:pt>
                <c:pt idx="4577">
                  <c:v>35.49</c:v>
                </c:pt>
                <c:pt idx="4578">
                  <c:v>35.49</c:v>
                </c:pt>
                <c:pt idx="4579">
                  <c:v>35.49</c:v>
                </c:pt>
                <c:pt idx="4580">
                  <c:v>35.49</c:v>
                </c:pt>
                <c:pt idx="4581">
                  <c:v>35.49</c:v>
                </c:pt>
                <c:pt idx="4582">
                  <c:v>35.49</c:v>
                </c:pt>
                <c:pt idx="4583">
                  <c:v>35.479999999999997</c:v>
                </c:pt>
                <c:pt idx="4584">
                  <c:v>35.479999999999997</c:v>
                </c:pt>
                <c:pt idx="4585">
                  <c:v>35.49</c:v>
                </c:pt>
                <c:pt idx="4586">
                  <c:v>35.479999999999997</c:v>
                </c:pt>
                <c:pt idx="4587">
                  <c:v>35.49</c:v>
                </c:pt>
                <c:pt idx="4588">
                  <c:v>35.49</c:v>
                </c:pt>
                <c:pt idx="4589">
                  <c:v>35.49</c:v>
                </c:pt>
                <c:pt idx="4590">
                  <c:v>35.49</c:v>
                </c:pt>
                <c:pt idx="4591">
                  <c:v>35.49</c:v>
                </c:pt>
                <c:pt idx="4592">
                  <c:v>35.49</c:v>
                </c:pt>
                <c:pt idx="4593">
                  <c:v>35.49</c:v>
                </c:pt>
                <c:pt idx="4594">
                  <c:v>35.479999999999997</c:v>
                </c:pt>
                <c:pt idx="4595">
                  <c:v>35.479999999999997</c:v>
                </c:pt>
                <c:pt idx="4596">
                  <c:v>35.47</c:v>
                </c:pt>
                <c:pt idx="4597">
                  <c:v>35.47</c:v>
                </c:pt>
                <c:pt idx="4598">
                  <c:v>35.46</c:v>
                </c:pt>
                <c:pt idx="4599">
                  <c:v>35.46</c:v>
                </c:pt>
                <c:pt idx="4600">
                  <c:v>35.46</c:v>
                </c:pt>
                <c:pt idx="4601">
                  <c:v>35.450000000000003</c:v>
                </c:pt>
                <c:pt idx="4602">
                  <c:v>35.450000000000003</c:v>
                </c:pt>
                <c:pt idx="4603">
                  <c:v>35.44</c:v>
                </c:pt>
                <c:pt idx="4604">
                  <c:v>35.44</c:v>
                </c:pt>
                <c:pt idx="4605">
                  <c:v>35.44</c:v>
                </c:pt>
                <c:pt idx="4606">
                  <c:v>35.43</c:v>
                </c:pt>
                <c:pt idx="4607">
                  <c:v>35.43</c:v>
                </c:pt>
                <c:pt idx="4608">
                  <c:v>35.43</c:v>
                </c:pt>
                <c:pt idx="4609">
                  <c:v>35.43</c:v>
                </c:pt>
                <c:pt idx="4610">
                  <c:v>35.42</c:v>
                </c:pt>
                <c:pt idx="4611">
                  <c:v>35.42</c:v>
                </c:pt>
                <c:pt idx="4612">
                  <c:v>35.42</c:v>
                </c:pt>
                <c:pt idx="4613">
                  <c:v>35.42</c:v>
                </c:pt>
                <c:pt idx="4614">
                  <c:v>35.409999999999997</c:v>
                </c:pt>
                <c:pt idx="4615">
                  <c:v>35.409999999999997</c:v>
                </c:pt>
                <c:pt idx="4616">
                  <c:v>35.4</c:v>
                </c:pt>
                <c:pt idx="4617">
                  <c:v>35.39</c:v>
                </c:pt>
                <c:pt idx="4618">
                  <c:v>35.369999999999997</c:v>
                </c:pt>
                <c:pt idx="4619">
                  <c:v>35.35</c:v>
                </c:pt>
                <c:pt idx="4620">
                  <c:v>35.33</c:v>
                </c:pt>
                <c:pt idx="4621">
                  <c:v>35.31</c:v>
                </c:pt>
                <c:pt idx="4622">
                  <c:v>35.299999999999997</c:v>
                </c:pt>
                <c:pt idx="4623">
                  <c:v>35.29</c:v>
                </c:pt>
                <c:pt idx="4624">
                  <c:v>35.28</c:v>
                </c:pt>
                <c:pt idx="4625">
                  <c:v>35.270000000000003</c:v>
                </c:pt>
                <c:pt idx="4626">
                  <c:v>35.26</c:v>
                </c:pt>
                <c:pt idx="4627">
                  <c:v>35.26</c:v>
                </c:pt>
                <c:pt idx="4628">
                  <c:v>35.25</c:v>
                </c:pt>
                <c:pt idx="4629">
                  <c:v>35.25</c:v>
                </c:pt>
                <c:pt idx="4630">
                  <c:v>35.24</c:v>
                </c:pt>
                <c:pt idx="4631">
                  <c:v>35.24</c:v>
                </c:pt>
                <c:pt idx="4632">
                  <c:v>35.24</c:v>
                </c:pt>
                <c:pt idx="4633">
                  <c:v>35.24</c:v>
                </c:pt>
                <c:pt idx="4634">
                  <c:v>35.24</c:v>
                </c:pt>
                <c:pt idx="4635">
                  <c:v>35.24</c:v>
                </c:pt>
                <c:pt idx="4636">
                  <c:v>35.24</c:v>
                </c:pt>
                <c:pt idx="4637">
                  <c:v>35.24</c:v>
                </c:pt>
                <c:pt idx="4638">
                  <c:v>35.24</c:v>
                </c:pt>
                <c:pt idx="4639">
                  <c:v>35.24</c:v>
                </c:pt>
                <c:pt idx="4640">
                  <c:v>35.24</c:v>
                </c:pt>
                <c:pt idx="4641">
                  <c:v>35.24</c:v>
                </c:pt>
                <c:pt idx="4642">
                  <c:v>35.24</c:v>
                </c:pt>
                <c:pt idx="4643">
                  <c:v>35.24</c:v>
                </c:pt>
                <c:pt idx="4644">
                  <c:v>35.24</c:v>
                </c:pt>
                <c:pt idx="4645">
                  <c:v>35.24</c:v>
                </c:pt>
                <c:pt idx="4646">
                  <c:v>35.24</c:v>
                </c:pt>
                <c:pt idx="4647">
                  <c:v>35.24</c:v>
                </c:pt>
                <c:pt idx="4648">
                  <c:v>35.24</c:v>
                </c:pt>
                <c:pt idx="4649">
                  <c:v>35.24</c:v>
                </c:pt>
                <c:pt idx="4650">
                  <c:v>35.25</c:v>
                </c:pt>
                <c:pt idx="4651">
                  <c:v>35.25</c:v>
                </c:pt>
                <c:pt idx="4652">
                  <c:v>35.25</c:v>
                </c:pt>
                <c:pt idx="4653">
                  <c:v>35.25</c:v>
                </c:pt>
                <c:pt idx="4654">
                  <c:v>35.25</c:v>
                </c:pt>
                <c:pt idx="4655">
                  <c:v>35.26</c:v>
                </c:pt>
                <c:pt idx="4656">
                  <c:v>35.26</c:v>
                </c:pt>
                <c:pt idx="4657">
                  <c:v>35.270000000000003</c:v>
                </c:pt>
                <c:pt idx="4658">
                  <c:v>35.270000000000003</c:v>
                </c:pt>
                <c:pt idx="4659">
                  <c:v>35.28</c:v>
                </c:pt>
                <c:pt idx="4660">
                  <c:v>35.28</c:v>
                </c:pt>
                <c:pt idx="4661">
                  <c:v>35.28</c:v>
                </c:pt>
                <c:pt idx="4662">
                  <c:v>35.29</c:v>
                </c:pt>
                <c:pt idx="4663">
                  <c:v>35.29</c:v>
                </c:pt>
                <c:pt idx="4664">
                  <c:v>35.29</c:v>
                </c:pt>
                <c:pt idx="4665">
                  <c:v>35.299999999999997</c:v>
                </c:pt>
                <c:pt idx="4666">
                  <c:v>35.31</c:v>
                </c:pt>
                <c:pt idx="4667">
                  <c:v>35.32</c:v>
                </c:pt>
                <c:pt idx="4668">
                  <c:v>35.33</c:v>
                </c:pt>
                <c:pt idx="4669">
                  <c:v>35.35</c:v>
                </c:pt>
                <c:pt idx="4670">
                  <c:v>35.36</c:v>
                </c:pt>
                <c:pt idx="4671">
                  <c:v>35.369999999999997</c:v>
                </c:pt>
                <c:pt idx="4672">
                  <c:v>35.380000000000003</c:v>
                </c:pt>
                <c:pt idx="4673">
                  <c:v>35.4</c:v>
                </c:pt>
                <c:pt idx="4674">
                  <c:v>35.409999999999997</c:v>
                </c:pt>
                <c:pt idx="4675">
                  <c:v>35.409999999999997</c:v>
                </c:pt>
                <c:pt idx="4676">
                  <c:v>35.42</c:v>
                </c:pt>
                <c:pt idx="4677">
                  <c:v>35.42</c:v>
                </c:pt>
                <c:pt idx="4678">
                  <c:v>35.43</c:v>
                </c:pt>
                <c:pt idx="4679">
                  <c:v>35.43</c:v>
                </c:pt>
                <c:pt idx="4680">
                  <c:v>35.43</c:v>
                </c:pt>
                <c:pt idx="4681">
                  <c:v>35.43</c:v>
                </c:pt>
                <c:pt idx="4682">
                  <c:v>35.43</c:v>
                </c:pt>
                <c:pt idx="4683">
                  <c:v>35.43</c:v>
                </c:pt>
                <c:pt idx="4684">
                  <c:v>35.43</c:v>
                </c:pt>
                <c:pt idx="4685">
                  <c:v>35.43</c:v>
                </c:pt>
                <c:pt idx="4686">
                  <c:v>35.44</c:v>
                </c:pt>
                <c:pt idx="4687">
                  <c:v>35.44</c:v>
                </c:pt>
                <c:pt idx="4688">
                  <c:v>35.450000000000003</c:v>
                </c:pt>
                <c:pt idx="4689">
                  <c:v>35.450000000000003</c:v>
                </c:pt>
                <c:pt idx="4690">
                  <c:v>35.46</c:v>
                </c:pt>
                <c:pt idx="4691">
                  <c:v>35.46</c:v>
                </c:pt>
                <c:pt idx="4692">
                  <c:v>35.47</c:v>
                </c:pt>
                <c:pt idx="4693">
                  <c:v>35.479999999999997</c:v>
                </c:pt>
                <c:pt idx="4694">
                  <c:v>35.49</c:v>
                </c:pt>
                <c:pt idx="4695">
                  <c:v>35.49</c:v>
                </c:pt>
                <c:pt idx="4696">
                  <c:v>35.49</c:v>
                </c:pt>
                <c:pt idx="4697">
                  <c:v>35.5</c:v>
                </c:pt>
                <c:pt idx="4698">
                  <c:v>35.5</c:v>
                </c:pt>
                <c:pt idx="4699">
                  <c:v>35.5</c:v>
                </c:pt>
                <c:pt idx="4700">
                  <c:v>35.5</c:v>
                </c:pt>
                <c:pt idx="4701">
                  <c:v>35.51</c:v>
                </c:pt>
                <c:pt idx="4702">
                  <c:v>35.51</c:v>
                </c:pt>
                <c:pt idx="4703">
                  <c:v>35.51</c:v>
                </c:pt>
                <c:pt idx="4704">
                  <c:v>35.51</c:v>
                </c:pt>
                <c:pt idx="4705">
                  <c:v>35.51</c:v>
                </c:pt>
                <c:pt idx="4706">
                  <c:v>35.51</c:v>
                </c:pt>
                <c:pt idx="4707">
                  <c:v>35.51</c:v>
                </c:pt>
                <c:pt idx="4708">
                  <c:v>35.5</c:v>
                </c:pt>
                <c:pt idx="4709">
                  <c:v>35.51</c:v>
                </c:pt>
                <c:pt idx="4710">
                  <c:v>35.5</c:v>
                </c:pt>
                <c:pt idx="4711">
                  <c:v>35.5</c:v>
                </c:pt>
                <c:pt idx="4712">
                  <c:v>35.5</c:v>
                </c:pt>
                <c:pt idx="4713">
                  <c:v>35.5</c:v>
                </c:pt>
                <c:pt idx="4714">
                  <c:v>35.5</c:v>
                </c:pt>
                <c:pt idx="4715">
                  <c:v>35.5</c:v>
                </c:pt>
                <c:pt idx="4716">
                  <c:v>35.49</c:v>
                </c:pt>
                <c:pt idx="4717">
                  <c:v>35.5</c:v>
                </c:pt>
                <c:pt idx="4718">
                  <c:v>35.49</c:v>
                </c:pt>
                <c:pt idx="4719">
                  <c:v>35.49</c:v>
                </c:pt>
                <c:pt idx="4720">
                  <c:v>35.479999999999997</c:v>
                </c:pt>
                <c:pt idx="4721">
                  <c:v>35.47</c:v>
                </c:pt>
                <c:pt idx="4722">
                  <c:v>35.46</c:v>
                </c:pt>
                <c:pt idx="4723">
                  <c:v>35.46</c:v>
                </c:pt>
                <c:pt idx="4724">
                  <c:v>35.450000000000003</c:v>
                </c:pt>
                <c:pt idx="4725">
                  <c:v>35.450000000000003</c:v>
                </c:pt>
                <c:pt idx="4726">
                  <c:v>35.44</c:v>
                </c:pt>
                <c:pt idx="4727">
                  <c:v>35.44</c:v>
                </c:pt>
                <c:pt idx="4728">
                  <c:v>35.44</c:v>
                </c:pt>
                <c:pt idx="4729">
                  <c:v>35.44</c:v>
                </c:pt>
                <c:pt idx="4730">
                  <c:v>35.44</c:v>
                </c:pt>
                <c:pt idx="4731">
                  <c:v>35.44</c:v>
                </c:pt>
                <c:pt idx="4732">
                  <c:v>35.44</c:v>
                </c:pt>
                <c:pt idx="4733">
                  <c:v>35.44</c:v>
                </c:pt>
                <c:pt idx="4734">
                  <c:v>35.44</c:v>
                </c:pt>
                <c:pt idx="4735">
                  <c:v>35.43</c:v>
                </c:pt>
                <c:pt idx="4736">
                  <c:v>35.43</c:v>
                </c:pt>
                <c:pt idx="4737">
                  <c:v>35.43</c:v>
                </c:pt>
                <c:pt idx="4738">
                  <c:v>35.43</c:v>
                </c:pt>
                <c:pt idx="4739">
                  <c:v>35.43</c:v>
                </c:pt>
                <c:pt idx="4740">
                  <c:v>35.43</c:v>
                </c:pt>
                <c:pt idx="4741">
                  <c:v>35.43</c:v>
                </c:pt>
                <c:pt idx="4742">
                  <c:v>35.43</c:v>
                </c:pt>
                <c:pt idx="4743">
                  <c:v>35.43</c:v>
                </c:pt>
                <c:pt idx="4744">
                  <c:v>35.43</c:v>
                </c:pt>
                <c:pt idx="4745">
                  <c:v>35.43</c:v>
                </c:pt>
                <c:pt idx="4746">
                  <c:v>35.43</c:v>
                </c:pt>
                <c:pt idx="4747">
                  <c:v>35.42</c:v>
                </c:pt>
                <c:pt idx="4748">
                  <c:v>35.42</c:v>
                </c:pt>
                <c:pt idx="4749">
                  <c:v>35.42</c:v>
                </c:pt>
                <c:pt idx="4750">
                  <c:v>35.42</c:v>
                </c:pt>
                <c:pt idx="4751">
                  <c:v>35.409999999999997</c:v>
                </c:pt>
                <c:pt idx="4752">
                  <c:v>35.409999999999997</c:v>
                </c:pt>
                <c:pt idx="4753">
                  <c:v>35.4</c:v>
                </c:pt>
                <c:pt idx="4754">
                  <c:v>35.4</c:v>
                </c:pt>
                <c:pt idx="4755">
                  <c:v>35.39</c:v>
                </c:pt>
                <c:pt idx="4756">
                  <c:v>35.380000000000003</c:v>
                </c:pt>
                <c:pt idx="4757">
                  <c:v>35.369999999999997</c:v>
                </c:pt>
                <c:pt idx="4758">
                  <c:v>35.36</c:v>
                </c:pt>
                <c:pt idx="4759">
                  <c:v>35.35</c:v>
                </c:pt>
                <c:pt idx="4760">
                  <c:v>35.340000000000003</c:v>
                </c:pt>
                <c:pt idx="4761">
                  <c:v>35.33</c:v>
                </c:pt>
                <c:pt idx="4762">
                  <c:v>35.33</c:v>
                </c:pt>
                <c:pt idx="4763">
                  <c:v>35.33</c:v>
                </c:pt>
                <c:pt idx="4764">
                  <c:v>35.33</c:v>
                </c:pt>
                <c:pt idx="4765">
                  <c:v>35.33</c:v>
                </c:pt>
                <c:pt idx="4766">
                  <c:v>35.33</c:v>
                </c:pt>
                <c:pt idx="4767">
                  <c:v>35.33</c:v>
                </c:pt>
                <c:pt idx="4768">
                  <c:v>35.340000000000003</c:v>
                </c:pt>
                <c:pt idx="4769">
                  <c:v>35.35</c:v>
                </c:pt>
                <c:pt idx="4770">
                  <c:v>35.35</c:v>
                </c:pt>
                <c:pt idx="4771">
                  <c:v>35.36</c:v>
                </c:pt>
                <c:pt idx="4772">
                  <c:v>35.380000000000003</c:v>
                </c:pt>
                <c:pt idx="4773">
                  <c:v>35.39</c:v>
                </c:pt>
                <c:pt idx="4774">
                  <c:v>35.4</c:v>
                </c:pt>
                <c:pt idx="4775">
                  <c:v>35.409999999999997</c:v>
                </c:pt>
                <c:pt idx="4776">
                  <c:v>35.42</c:v>
                </c:pt>
                <c:pt idx="4777">
                  <c:v>35.43</c:v>
                </c:pt>
                <c:pt idx="4778">
                  <c:v>35.44</c:v>
                </c:pt>
                <c:pt idx="4779">
                  <c:v>35.450000000000003</c:v>
                </c:pt>
                <c:pt idx="4780">
                  <c:v>35.47</c:v>
                </c:pt>
                <c:pt idx="4781">
                  <c:v>35.49</c:v>
                </c:pt>
                <c:pt idx="4782">
                  <c:v>35.520000000000003</c:v>
                </c:pt>
                <c:pt idx="4783">
                  <c:v>35.54</c:v>
                </c:pt>
                <c:pt idx="4784">
                  <c:v>35.56</c:v>
                </c:pt>
                <c:pt idx="4785">
                  <c:v>35.590000000000003</c:v>
                </c:pt>
                <c:pt idx="4786">
                  <c:v>35.6</c:v>
                </c:pt>
                <c:pt idx="4787">
                  <c:v>35.61</c:v>
                </c:pt>
                <c:pt idx="4788">
                  <c:v>35.619999999999997</c:v>
                </c:pt>
                <c:pt idx="4789">
                  <c:v>35.619999999999997</c:v>
                </c:pt>
                <c:pt idx="4790">
                  <c:v>35.619999999999997</c:v>
                </c:pt>
                <c:pt idx="4791">
                  <c:v>35.619999999999997</c:v>
                </c:pt>
                <c:pt idx="4792">
                  <c:v>35.619999999999997</c:v>
                </c:pt>
                <c:pt idx="4793">
                  <c:v>35.630000000000003</c:v>
                </c:pt>
                <c:pt idx="4794">
                  <c:v>35.630000000000003</c:v>
                </c:pt>
                <c:pt idx="4795">
                  <c:v>35.64</c:v>
                </c:pt>
                <c:pt idx="4796">
                  <c:v>35.659999999999997</c:v>
                </c:pt>
                <c:pt idx="4797">
                  <c:v>35.68</c:v>
                </c:pt>
                <c:pt idx="4798">
                  <c:v>35.69</c:v>
                </c:pt>
                <c:pt idx="4799">
                  <c:v>35.71</c:v>
                </c:pt>
                <c:pt idx="4800">
                  <c:v>35.71</c:v>
                </c:pt>
                <c:pt idx="4801">
                  <c:v>35.72</c:v>
                </c:pt>
                <c:pt idx="4802">
                  <c:v>35.72</c:v>
                </c:pt>
                <c:pt idx="4803">
                  <c:v>35.729999999999997</c:v>
                </c:pt>
                <c:pt idx="4804">
                  <c:v>35.729999999999997</c:v>
                </c:pt>
                <c:pt idx="4805">
                  <c:v>35.75</c:v>
                </c:pt>
                <c:pt idx="4806">
                  <c:v>35.76</c:v>
                </c:pt>
                <c:pt idx="4807">
                  <c:v>35.78</c:v>
                </c:pt>
                <c:pt idx="4808">
                  <c:v>35.799999999999997</c:v>
                </c:pt>
                <c:pt idx="4809">
                  <c:v>35.82</c:v>
                </c:pt>
                <c:pt idx="4810">
                  <c:v>35.840000000000003</c:v>
                </c:pt>
                <c:pt idx="4811">
                  <c:v>35.86</c:v>
                </c:pt>
                <c:pt idx="4812">
                  <c:v>35.869999999999997</c:v>
                </c:pt>
                <c:pt idx="4813">
                  <c:v>35.880000000000003</c:v>
                </c:pt>
                <c:pt idx="4814">
                  <c:v>35.89</c:v>
                </c:pt>
                <c:pt idx="4815">
                  <c:v>35.9</c:v>
                </c:pt>
                <c:pt idx="4816">
                  <c:v>35.9</c:v>
                </c:pt>
                <c:pt idx="4817">
                  <c:v>35.9</c:v>
                </c:pt>
                <c:pt idx="4818">
                  <c:v>35.909999999999997</c:v>
                </c:pt>
                <c:pt idx="4819">
                  <c:v>35.909999999999997</c:v>
                </c:pt>
                <c:pt idx="4820">
                  <c:v>35.909999999999997</c:v>
                </c:pt>
                <c:pt idx="4821">
                  <c:v>35.909999999999997</c:v>
                </c:pt>
                <c:pt idx="4822">
                  <c:v>35.909999999999997</c:v>
                </c:pt>
                <c:pt idx="4823">
                  <c:v>35.909999999999997</c:v>
                </c:pt>
                <c:pt idx="4824">
                  <c:v>35.909999999999997</c:v>
                </c:pt>
                <c:pt idx="4825">
                  <c:v>35.909999999999997</c:v>
                </c:pt>
                <c:pt idx="4826">
                  <c:v>35.909999999999997</c:v>
                </c:pt>
                <c:pt idx="4827">
                  <c:v>35.909999999999997</c:v>
                </c:pt>
                <c:pt idx="4828">
                  <c:v>35.909999999999997</c:v>
                </c:pt>
                <c:pt idx="4829">
                  <c:v>35.909999999999997</c:v>
                </c:pt>
                <c:pt idx="4830">
                  <c:v>35.909999999999997</c:v>
                </c:pt>
                <c:pt idx="4831">
                  <c:v>35.909999999999997</c:v>
                </c:pt>
                <c:pt idx="4832">
                  <c:v>35.909999999999997</c:v>
                </c:pt>
                <c:pt idx="4833">
                  <c:v>35.909999999999997</c:v>
                </c:pt>
                <c:pt idx="4834">
                  <c:v>35.909999999999997</c:v>
                </c:pt>
                <c:pt idx="4835">
                  <c:v>35.909999999999997</c:v>
                </c:pt>
                <c:pt idx="4836">
                  <c:v>35.909999999999997</c:v>
                </c:pt>
                <c:pt idx="4837">
                  <c:v>35.909999999999997</c:v>
                </c:pt>
                <c:pt idx="4838">
                  <c:v>35.909999999999997</c:v>
                </c:pt>
                <c:pt idx="4839">
                  <c:v>35.909999999999997</c:v>
                </c:pt>
                <c:pt idx="4840">
                  <c:v>35.909999999999997</c:v>
                </c:pt>
                <c:pt idx="4841">
                  <c:v>35.909999999999997</c:v>
                </c:pt>
                <c:pt idx="4842">
                  <c:v>35.909999999999997</c:v>
                </c:pt>
                <c:pt idx="4843">
                  <c:v>35.909999999999997</c:v>
                </c:pt>
                <c:pt idx="4844">
                  <c:v>35.909999999999997</c:v>
                </c:pt>
                <c:pt idx="4845">
                  <c:v>35.9</c:v>
                </c:pt>
                <c:pt idx="4846">
                  <c:v>35.9</c:v>
                </c:pt>
                <c:pt idx="4847">
                  <c:v>35.9</c:v>
                </c:pt>
                <c:pt idx="4848">
                  <c:v>35.9</c:v>
                </c:pt>
                <c:pt idx="4849">
                  <c:v>35.89</c:v>
                </c:pt>
                <c:pt idx="4850">
                  <c:v>35.89</c:v>
                </c:pt>
                <c:pt idx="4851">
                  <c:v>35.880000000000003</c:v>
                </c:pt>
                <c:pt idx="4852">
                  <c:v>35.869999999999997</c:v>
                </c:pt>
                <c:pt idx="4853">
                  <c:v>35.869999999999997</c:v>
                </c:pt>
                <c:pt idx="4854">
                  <c:v>35.85</c:v>
                </c:pt>
                <c:pt idx="4855">
                  <c:v>35.840000000000003</c:v>
                </c:pt>
                <c:pt idx="4856">
                  <c:v>35.83</c:v>
                </c:pt>
                <c:pt idx="4857">
                  <c:v>35.82</c:v>
                </c:pt>
                <c:pt idx="4858">
                  <c:v>35.799999999999997</c:v>
                </c:pt>
                <c:pt idx="4859">
                  <c:v>35.79</c:v>
                </c:pt>
                <c:pt idx="4860">
                  <c:v>35.770000000000003</c:v>
                </c:pt>
                <c:pt idx="4861">
                  <c:v>35.76</c:v>
                </c:pt>
                <c:pt idx="4862">
                  <c:v>35.74</c:v>
                </c:pt>
                <c:pt idx="4863">
                  <c:v>35.74</c:v>
                </c:pt>
                <c:pt idx="4864">
                  <c:v>35.729999999999997</c:v>
                </c:pt>
                <c:pt idx="4865">
                  <c:v>35.729999999999997</c:v>
                </c:pt>
                <c:pt idx="4866">
                  <c:v>35.72</c:v>
                </c:pt>
                <c:pt idx="4867">
                  <c:v>35.72</c:v>
                </c:pt>
                <c:pt idx="4868">
                  <c:v>35.72</c:v>
                </c:pt>
                <c:pt idx="4869">
                  <c:v>35.71</c:v>
                </c:pt>
                <c:pt idx="4870">
                  <c:v>35.71</c:v>
                </c:pt>
                <c:pt idx="4871">
                  <c:v>35.71</c:v>
                </c:pt>
                <c:pt idx="4872">
                  <c:v>35.71</c:v>
                </c:pt>
                <c:pt idx="4873">
                  <c:v>35.71</c:v>
                </c:pt>
                <c:pt idx="4874">
                  <c:v>35.700000000000003</c:v>
                </c:pt>
                <c:pt idx="4875">
                  <c:v>35.69</c:v>
                </c:pt>
                <c:pt idx="4876">
                  <c:v>35.68</c:v>
                </c:pt>
                <c:pt idx="4877">
                  <c:v>35.67</c:v>
                </c:pt>
                <c:pt idx="4878">
                  <c:v>35.659999999999997</c:v>
                </c:pt>
                <c:pt idx="4879">
                  <c:v>35.65</c:v>
                </c:pt>
                <c:pt idx="4880">
                  <c:v>35.630000000000003</c:v>
                </c:pt>
                <c:pt idx="4881">
                  <c:v>35.630000000000003</c:v>
                </c:pt>
                <c:pt idx="4882">
                  <c:v>35.619999999999997</c:v>
                </c:pt>
                <c:pt idx="4883">
                  <c:v>35.619999999999997</c:v>
                </c:pt>
                <c:pt idx="4884">
                  <c:v>35.619999999999997</c:v>
                </c:pt>
                <c:pt idx="4885">
                  <c:v>35.619999999999997</c:v>
                </c:pt>
                <c:pt idx="4886">
                  <c:v>35.619999999999997</c:v>
                </c:pt>
                <c:pt idx="4887">
                  <c:v>35.619999999999997</c:v>
                </c:pt>
                <c:pt idx="4888">
                  <c:v>35.619999999999997</c:v>
                </c:pt>
                <c:pt idx="4889">
                  <c:v>35.619999999999997</c:v>
                </c:pt>
                <c:pt idx="4890">
                  <c:v>35.619999999999997</c:v>
                </c:pt>
                <c:pt idx="4891">
                  <c:v>35.619999999999997</c:v>
                </c:pt>
                <c:pt idx="4892">
                  <c:v>35.619999999999997</c:v>
                </c:pt>
                <c:pt idx="4893">
                  <c:v>35.619999999999997</c:v>
                </c:pt>
                <c:pt idx="4894">
                  <c:v>35.619999999999997</c:v>
                </c:pt>
                <c:pt idx="4895">
                  <c:v>35.619999999999997</c:v>
                </c:pt>
                <c:pt idx="4896">
                  <c:v>35.619999999999997</c:v>
                </c:pt>
                <c:pt idx="4897">
                  <c:v>35.619999999999997</c:v>
                </c:pt>
                <c:pt idx="4898">
                  <c:v>35.619999999999997</c:v>
                </c:pt>
                <c:pt idx="4899">
                  <c:v>35.619999999999997</c:v>
                </c:pt>
                <c:pt idx="4900">
                  <c:v>35.619999999999997</c:v>
                </c:pt>
                <c:pt idx="4901">
                  <c:v>35.619999999999997</c:v>
                </c:pt>
                <c:pt idx="4902">
                  <c:v>35.61</c:v>
                </c:pt>
                <c:pt idx="4903">
                  <c:v>35.61</c:v>
                </c:pt>
                <c:pt idx="4904">
                  <c:v>35.61</c:v>
                </c:pt>
                <c:pt idx="4905">
                  <c:v>35.6</c:v>
                </c:pt>
                <c:pt idx="4906">
                  <c:v>35.6</c:v>
                </c:pt>
                <c:pt idx="4907">
                  <c:v>35.590000000000003</c:v>
                </c:pt>
                <c:pt idx="4908">
                  <c:v>35.58</c:v>
                </c:pt>
                <c:pt idx="4909">
                  <c:v>35.57</c:v>
                </c:pt>
                <c:pt idx="4910">
                  <c:v>35.57</c:v>
                </c:pt>
                <c:pt idx="4911">
                  <c:v>35.56</c:v>
                </c:pt>
                <c:pt idx="4912">
                  <c:v>35.549999999999997</c:v>
                </c:pt>
                <c:pt idx="4913">
                  <c:v>35.549999999999997</c:v>
                </c:pt>
                <c:pt idx="4914">
                  <c:v>35.54</c:v>
                </c:pt>
                <c:pt idx="4915">
                  <c:v>35.53</c:v>
                </c:pt>
                <c:pt idx="4916">
                  <c:v>35.520000000000003</c:v>
                </c:pt>
                <c:pt idx="4917">
                  <c:v>35.51</c:v>
                </c:pt>
                <c:pt idx="4918">
                  <c:v>35.5</c:v>
                </c:pt>
                <c:pt idx="4919">
                  <c:v>35.49</c:v>
                </c:pt>
                <c:pt idx="4920">
                  <c:v>35.479999999999997</c:v>
                </c:pt>
                <c:pt idx="4921">
                  <c:v>35.47</c:v>
                </c:pt>
                <c:pt idx="4922">
                  <c:v>35.46</c:v>
                </c:pt>
                <c:pt idx="4923">
                  <c:v>35.450000000000003</c:v>
                </c:pt>
                <c:pt idx="4924">
                  <c:v>35.450000000000003</c:v>
                </c:pt>
                <c:pt idx="4925">
                  <c:v>35.44</c:v>
                </c:pt>
                <c:pt idx="4926">
                  <c:v>35.44</c:v>
                </c:pt>
                <c:pt idx="4927">
                  <c:v>35.43</c:v>
                </c:pt>
                <c:pt idx="4928">
                  <c:v>35.43</c:v>
                </c:pt>
                <c:pt idx="4929">
                  <c:v>35.43</c:v>
                </c:pt>
                <c:pt idx="4930">
                  <c:v>35.43</c:v>
                </c:pt>
                <c:pt idx="4931">
                  <c:v>35.43</c:v>
                </c:pt>
                <c:pt idx="4932">
                  <c:v>35.43</c:v>
                </c:pt>
                <c:pt idx="4933">
                  <c:v>35.42</c:v>
                </c:pt>
                <c:pt idx="4934">
                  <c:v>35.42</c:v>
                </c:pt>
                <c:pt idx="4935">
                  <c:v>35.42</c:v>
                </c:pt>
                <c:pt idx="4936">
                  <c:v>35.42</c:v>
                </c:pt>
                <c:pt idx="4937">
                  <c:v>35.409999999999997</c:v>
                </c:pt>
                <c:pt idx="4938">
                  <c:v>35.4</c:v>
                </c:pt>
                <c:pt idx="4939">
                  <c:v>35.4</c:v>
                </c:pt>
                <c:pt idx="4940">
                  <c:v>35.380000000000003</c:v>
                </c:pt>
                <c:pt idx="4941">
                  <c:v>35.369999999999997</c:v>
                </c:pt>
                <c:pt idx="4942">
                  <c:v>35.36</c:v>
                </c:pt>
                <c:pt idx="4943">
                  <c:v>35.36</c:v>
                </c:pt>
                <c:pt idx="4944">
                  <c:v>35.340000000000003</c:v>
                </c:pt>
                <c:pt idx="4945">
                  <c:v>35.33</c:v>
                </c:pt>
                <c:pt idx="4946">
                  <c:v>35.32</c:v>
                </c:pt>
                <c:pt idx="4947">
                  <c:v>35.31</c:v>
                </c:pt>
                <c:pt idx="4948">
                  <c:v>35.299999999999997</c:v>
                </c:pt>
                <c:pt idx="4949">
                  <c:v>35.28</c:v>
                </c:pt>
                <c:pt idx="4950">
                  <c:v>35.270000000000003</c:v>
                </c:pt>
                <c:pt idx="4951">
                  <c:v>35.26</c:v>
                </c:pt>
                <c:pt idx="4952">
                  <c:v>35.26</c:v>
                </c:pt>
                <c:pt idx="4953">
                  <c:v>35.25</c:v>
                </c:pt>
                <c:pt idx="4954">
                  <c:v>35.25</c:v>
                </c:pt>
                <c:pt idx="4955">
                  <c:v>35.25</c:v>
                </c:pt>
                <c:pt idx="4956">
                  <c:v>35.25</c:v>
                </c:pt>
                <c:pt idx="4957">
                  <c:v>35.25</c:v>
                </c:pt>
                <c:pt idx="4958">
                  <c:v>35.25</c:v>
                </c:pt>
                <c:pt idx="4959">
                  <c:v>35.24</c:v>
                </c:pt>
                <c:pt idx="4960">
                  <c:v>35.24</c:v>
                </c:pt>
                <c:pt idx="4961">
                  <c:v>35.24</c:v>
                </c:pt>
                <c:pt idx="4962">
                  <c:v>35.24</c:v>
                </c:pt>
                <c:pt idx="4963">
                  <c:v>35.24</c:v>
                </c:pt>
                <c:pt idx="4964">
                  <c:v>35.24</c:v>
                </c:pt>
                <c:pt idx="4965">
                  <c:v>35.24</c:v>
                </c:pt>
                <c:pt idx="4966">
                  <c:v>35.24</c:v>
                </c:pt>
                <c:pt idx="4967">
                  <c:v>35.24</c:v>
                </c:pt>
                <c:pt idx="4968">
                  <c:v>35.24</c:v>
                </c:pt>
                <c:pt idx="4969">
                  <c:v>35.24</c:v>
                </c:pt>
                <c:pt idx="4970">
                  <c:v>35.24</c:v>
                </c:pt>
                <c:pt idx="4971">
                  <c:v>35.24</c:v>
                </c:pt>
                <c:pt idx="4972">
                  <c:v>35.24</c:v>
                </c:pt>
                <c:pt idx="4973">
                  <c:v>35.24</c:v>
                </c:pt>
                <c:pt idx="4974">
                  <c:v>35.25</c:v>
                </c:pt>
                <c:pt idx="4975">
                  <c:v>35.25</c:v>
                </c:pt>
                <c:pt idx="4976">
                  <c:v>35.26</c:v>
                </c:pt>
                <c:pt idx="4977">
                  <c:v>35.26</c:v>
                </c:pt>
                <c:pt idx="4978">
                  <c:v>35.26</c:v>
                </c:pt>
                <c:pt idx="4979">
                  <c:v>35.270000000000003</c:v>
                </c:pt>
                <c:pt idx="4980">
                  <c:v>35.28</c:v>
                </c:pt>
                <c:pt idx="4981">
                  <c:v>35.29</c:v>
                </c:pt>
                <c:pt idx="4982">
                  <c:v>35.299999999999997</c:v>
                </c:pt>
                <c:pt idx="4983">
                  <c:v>35.32</c:v>
                </c:pt>
                <c:pt idx="4984">
                  <c:v>35.35</c:v>
                </c:pt>
                <c:pt idx="4985">
                  <c:v>35.369999999999997</c:v>
                </c:pt>
                <c:pt idx="4986">
                  <c:v>35.39</c:v>
                </c:pt>
                <c:pt idx="4987">
                  <c:v>35.409999999999997</c:v>
                </c:pt>
                <c:pt idx="4988">
                  <c:v>35.42</c:v>
                </c:pt>
                <c:pt idx="4989">
                  <c:v>35.42</c:v>
                </c:pt>
                <c:pt idx="4990">
                  <c:v>35.42</c:v>
                </c:pt>
                <c:pt idx="4991">
                  <c:v>35.42</c:v>
                </c:pt>
                <c:pt idx="4992">
                  <c:v>35.43</c:v>
                </c:pt>
                <c:pt idx="4993">
                  <c:v>35.43</c:v>
                </c:pt>
                <c:pt idx="4994">
                  <c:v>35.43</c:v>
                </c:pt>
                <c:pt idx="4995">
                  <c:v>35.43</c:v>
                </c:pt>
                <c:pt idx="4996">
                  <c:v>35.43</c:v>
                </c:pt>
                <c:pt idx="4997">
                  <c:v>35.43</c:v>
                </c:pt>
                <c:pt idx="4998">
                  <c:v>35.44</c:v>
                </c:pt>
                <c:pt idx="4999">
                  <c:v>35.44</c:v>
                </c:pt>
                <c:pt idx="5000">
                  <c:v>35.450000000000003</c:v>
                </c:pt>
                <c:pt idx="5001">
                  <c:v>35.450000000000003</c:v>
                </c:pt>
                <c:pt idx="5002">
                  <c:v>35.46</c:v>
                </c:pt>
                <c:pt idx="5003">
                  <c:v>35.47</c:v>
                </c:pt>
                <c:pt idx="5004">
                  <c:v>35.47</c:v>
                </c:pt>
                <c:pt idx="5005">
                  <c:v>35.479999999999997</c:v>
                </c:pt>
                <c:pt idx="5006">
                  <c:v>35.49</c:v>
                </c:pt>
                <c:pt idx="5007">
                  <c:v>35.49</c:v>
                </c:pt>
                <c:pt idx="5008">
                  <c:v>35.5</c:v>
                </c:pt>
                <c:pt idx="5009">
                  <c:v>35.5</c:v>
                </c:pt>
                <c:pt idx="5010">
                  <c:v>35.51</c:v>
                </c:pt>
                <c:pt idx="5011">
                  <c:v>35.51</c:v>
                </c:pt>
                <c:pt idx="5012">
                  <c:v>35.520000000000003</c:v>
                </c:pt>
                <c:pt idx="5013">
                  <c:v>35.520000000000003</c:v>
                </c:pt>
                <c:pt idx="5014">
                  <c:v>35.520000000000003</c:v>
                </c:pt>
                <c:pt idx="5015">
                  <c:v>35.520000000000003</c:v>
                </c:pt>
                <c:pt idx="5016">
                  <c:v>35.53</c:v>
                </c:pt>
                <c:pt idx="5017">
                  <c:v>35.53</c:v>
                </c:pt>
                <c:pt idx="5018">
                  <c:v>35.53</c:v>
                </c:pt>
                <c:pt idx="5019">
                  <c:v>35.53</c:v>
                </c:pt>
                <c:pt idx="5020">
                  <c:v>35.53</c:v>
                </c:pt>
                <c:pt idx="5021">
                  <c:v>35.53</c:v>
                </c:pt>
                <c:pt idx="5022">
                  <c:v>35.53</c:v>
                </c:pt>
                <c:pt idx="5023">
                  <c:v>35.53</c:v>
                </c:pt>
                <c:pt idx="5024">
                  <c:v>35.53</c:v>
                </c:pt>
                <c:pt idx="5025">
                  <c:v>35.53</c:v>
                </c:pt>
                <c:pt idx="5026">
                  <c:v>35.54</c:v>
                </c:pt>
                <c:pt idx="5027">
                  <c:v>35.53</c:v>
                </c:pt>
                <c:pt idx="5028">
                  <c:v>35.54</c:v>
                </c:pt>
                <c:pt idx="5029">
                  <c:v>35.54</c:v>
                </c:pt>
                <c:pt idx="5030">
                  <c:v>35.54</c:v>
                </c:pt>
                <c:pt idx="5031">
                  <c:v>35.53</c:v>
                </c:pt>
                <c:pt idx="5032">
                  <c:v>35.53</c:v>
                </c:pt>
                <c:pt idx="5033">
                  <c:v>35.53</c:v>
                </c:pt>
                <c:pt idx="5034">
                  <c:v>35.53</c:v>
                </c:pt>
                <c:pt idx="5035">
                  <c:v>35.53</c:v>
                </c:pt>
                <c:pt idx="5036">
                  <c:v>35.520000000000003</c:v>
                </c:pt>
                <c:pt idx="5037">
                  <c:v>35.520000000000003</c:v>
                </c:pt>
                <c:pt idx="5038">
                  <c:v>35.51</c:v>
                </c:pt>
                <c:pt idx="5039">
                  <c:v>35.51</c:v>
                </c:pt>
                <c:pt idx="5040">
                  <c:v>35.51</c:v>
                </c:pt>
                <c:pt idx="5041">
                  <c:v>35.51</c:v>
                </c:pt>
                <c:pt idx="5042">
                  <c:v>35.5</c:v>
                </c:pt>
                <c:pt idx="5043">
                  <c:v>35.49</c:v>
                </c:pt>
                <c:pt idx="5044">
                  <c:v>35.49</c:v>
                </c:pt>
                <c:pt idx="5045">
                  <c:v>35.479999999999997</c:v>
                </c:pt>
                <c:pt idx="5046">
                  <c:v>35.479999999999997</c:v>
                </c:pt>
                <c:pt idx="5047">
                  <c:v>35.47</c:v>
                </c:pt>
                <c:pt idx="5048">
                  <c:v>35.47</c:v>
                </c:pt>
                <c:pt idx="5049">
                  <c:v>35.46</c:v>
                </c:pt>
                <c:pt idx="5050">
                  <c:v>35.46</c:v>
                </c:pt>
                <c:pt idx="5051">
                  <c:v>35.450000000000003</c:v>
                </c:pt>
                <c:pt idx="5052">
                  <c:v>35.450000000000003</c:v>
                </c:pt>
                <c:pt idx="5053">
                  <c:v>35.450000000000003</c:v>
                </c:pt>
                <c:pt idx="5054">
                  <c:v>35.44</c:v>
                </c:pt>
                <c:pt idx="5055">
                  <c:v>35.44</c:v>
                </c:pt>
                <c:pt idx="5056">
                  <c:v>35.44</c:v>
                </c:pt>
                <c:pt idx="5057">
                  <c:v>35.43</c:v>
                </c:pt>
                <c:pt idx="5058">
                  <c:v>35.43</c:v>
                </c:pt>
                <c:pt idx="5059">
                  <c:v>35.43</c:v>
                </c:pt>
                <c:pt idx="5060">
                  <c:v>35.43</c:v>
                </c:pt>
                <c:pt idx="5061">
                  <c:v>35.43</c:v>
                </c:pt>
                <c:pt idx="5062">
                  <c:v>35.43</c:v>
                </c:pt>
                <c:pt idx="5063">
                  <c:v>35.43</c:v>
                </c:pt>
                <c:pt idx="5064">
                  <c:v>35.42</c:v>
                </c:pt>
                <c:pt idx="5065">
                  <c:v>35.42</c:v>
                </c:pt>
                <c:pt idx="5066">
                  <c:v>35.42</c:v>
                </c:pt>
                <c:pt idx="5067">
                  <c:v>35.409999999999997</c:v>
                </c:pt>
                <c:pt idx="5068">
                  <c:v>35.4</c:v>
                </c:pt>
                <c:pt idx="5069">
                  <c:v>35.39</c:v>
                </c:pt>
                <c:pt idx="5070">
                  <c:v>35.369999999999997</c:v>
                </c:pt>
                <c:pt idx="5071">
                  <c:v>35.36</c:v>
                </c:pt>
                <c:pt idx="5072">
                  <c:v>35.35</c:v>
                </c:pt>
                <c:pt idx="5073">
                  <c:v>35.33</c:v>
                </c:pt>
                <c:pt idx="5074">
                  <c:v>35.31</c:v>
                </c:pt>
                <c:pt idx="5075">
                  <c:v>35.299999999999997</c:v>
                </c:pt>
                <c:pt idx="5076">
                  <c:v>35.28</c:v>
                </c:pt>
                <c:pt idx="5077">
                  <c:v>35.270000000000003</c:v>
                </c:pt>
                <c:pt idx="5078">
                  <c:v>35.26</c:v>
                </c:pt>
                <c:pt idx="5079">
                  <c:v>35.26</c:v>
                </c:pt>
                <c:pt idx="5080">
                  <c:v>35.25</c:v>
                </c:pt>
                <c:pt idx="5081">
                  <c:v>35.25</c:v>
                </c:pt>
                <c:pt idx="5082">
                  <c:v>35.25</c:v>
                </c:pt>
                <c:pt idx="5083">
                  <c:v>35.24</c:v>
                </c:pt>
                <c:pt idx="5084">
                  <c:v>35.24</c:v>
                </c:pt>
                <c:pt idx="5085">
                  <c:v>35.24</c:v>
                </c:pt>
                <c:pt idx="5086">
                  <c:v>35.24</c:v>
                </c:pt>
                <c:pt idx="5087">
                  <c:v>35.24</c:v>
                </c:pt>
                <c:pt idx="5088">
                  <c:v>35.24</c:v>
                </c:pt>
                <c:pt idx="5089">
                  <c:v>35.24</c:v>
                </c:pt>
                <c:pt idx="5090">
                  <c:v>35.24</c:v>
                </c:pt>
                <c:pt idx="5091">
                  <c:v>35.24</c:v>
                </c:pt>
                <c:pt idx="5092">
                  <c:v>35.24</c:v>
                </c:pt>
                <c:pt idx="5093">
                  <c:v>35.24</c:v>
                </c:pt>
                <c:pt idx="5094">
                  <c:v>35.24</c:v>
                </c:pt>
                <c:pt idx="5095">
                  <c:v>35.24</c:v>
                </c:pt>
                <c:pt idx="5096">
                  <c:v>35.24</c:v>
                </c:pt>
                <c:pt idx="5097">
                  <c:v>35.24</c:v>
                </c:pt>
                <c:pt idx="5098">
                  <c:v>35.24</c:v>
                </c:pt>
                <c:pt idx="5099">
                  <c:v>35.24</c:v>
                </c:pt>
                <c:pt idx="5100">
                  <c:v>35.24</c:v>
                </c:pt>
                <c:pt idx="5101">
                  <c:v>35.24</c:v>
                </c:pt>
                <c:pt idx="5102">
                  <c:v>35.24</c:v>
                </c:pt>
                <c:pt idx="5103">
                  <c:v>35.24</c:v>
                </c:pt>
                <c:pt idx="5104">
                  <c:v>35.24</c:v>
                </c:pt>
                <c:pt idx="5105">
                  <c:v>35.24</c:v>
                </c:pt>
                <c:pt idx="5106">
                  <c:v>35.24</c:v>
                </c:pt>
                <c:pt idx="5107">
                  <c:v>35.24</c:v>
                </c:pt>
                <c:pt idx="5108">
                  <c:v>35.24</c:v>
                </c:pt>
                <c:pt idx="5109">
                  <c:v>35.24</c:v>
                </c:pt>
                <c:pt idx="5110">
                  <c:v>35.24</c:v>
                </c:pt>
                <c:pt idx="5111">
                  <c:v>35.24</c:v>
                </c:pt>
                <c:pt idx="5112">
                  <c:v>35.24</c:v>
                </c:pt>
                <c:pt idx="5113">
                  <c:v>35.24</c:v>
                </c:pt>
                <c:pt idx="5114">
                  <c:v>35.24</c:v>
                </c:pt>
                <c:pt idx="5115">
                  <c:v>35.24</c:v>
                </c:pt>
                <c:pt idx="5116">
                  <c:v>35.24</c:v>
                </c:pt>
                <c:pt idx="5117">
                  <c:v>35.24</c:v>
                </c:pt>
                <c:pt idx="5118">
                  <c:v>35.24</c:v>
                </c:pt>
                <c:pt idx="5119">
                  <c:v>35.24</c:v>
                </c:pt>
                <c:pt idx="5120">
                  <c:v>35.24</c:v>
                </c:pt>
                <c:pt idx="5121">
                  <c:v>35.24</c:v>
                </c:pt>
                <c:pt idx="5122">
                  <c:v>35.24</c:v>
                </c:pt>
                <c:pt idx="5123">
                  <c:v>35.24</c:v>
                </c:pt>
                <c:pt idx="5124">
                  <c:v>35.25</c:v>
                </c:pt>
                <c:pt idx="5125">
                  <c:v>35.24</c:v>
                </c:pt>
                <c:pt idx="5126">
                  <c:v>35.25</c:v>
                </c:pt>
                <c:pt idx="5127">
                  <c:v>35.25</c:v>
                </c:pt>
                <c:pt idx="5128">
                  <c:v>35.25</c:v>
                </c:pt>
                <c:pt idx="5129">
                  <c:v>35.25</c:v>
                </c:pt>
                <c:pt idx="5130">
                  <c:v>35.25</c:v>
                </c:pt>
                <c:pt idx="5131">
                  <c:v>35.25</c:v>
                </c:pt>
                <c:pt idx="5132">
                  <c:v>35.24</c:v>
                </c:pt>
                <c:pt idx="5133">
                  <c:v>35.24</c:v>
                </c:pt>
                <c:pt idx="5134">
                  <c:v>35.24</c:v>
                </c:pt>
                <c:pt idx="5135">
                  <c:v>35.24</c:v>
                </c:pt>
                <c:pt idx="5136">
                  <c:v>35.24</c:v>
                </c:pt>
                <c:pt idx="5137">
                  <c:v>35.25</c:v>
                </c:pt>
                <c:pt idx="5138">
                  <c:v>35.25</c:v>
                </c:pt>
                <c:pt idx="5139">
                  <c:v>35.25</c:v>
                </c:pt>
                <c:pt idx="5140">
                  <c:v>35.25</c:v>
                </c:pt>
                <c:pt idx="5141">
                  <c:v>35.25</c:v>
                </c:pt>
                <c:pt idx="5142">
                  <c:v>35.25</c:v>
                </c:pt>
                <c:pt idx="5143">
                  <c:v>35.25</c:v>
                </c:pt>
                <c:pt idx="5144">
                  <c:v>35.25</c:v>
                </c:pt>
                <c:pt idx="5145">
                  <c:v>35.25</c:v>
                </c:pt>
                <c:pt idx="5146">
                  <c:v>35.25</c:v>
                </c:pt>
                <c:pt idx="5147">
                  <c:v>35.25</c:v>
                </c:pt>
                <c:pt idx="5148">
                  <c:v>35.25</c:v>
                </c:pt>
                <c:pt idx="5149">
                  <c:v>35.25</c:v>
                </c:pt>
                <c:pt idx="5150">
                  <c:v>35.25</c:v>
                </c:pt>
                <c:pt idx="5151">
                  <c:v>35.25</c:v>
                </c:pt>
                <c:pt idx="5152">
                  <c:v>35.25</c:v>
                </c:pt>
                <c:pt idx="5153">
                  <c:v>35.24</c:v>
                </c:pt>
                <c:pt idx="5154">
                  <c:v>35.24</c:v>
                </c:pt>
                <c:pt idx="5155">
                  <c:v>35.24</c:v>
                </c:pt>
                <c:pt idx="5156">
                  <c:v>35.24</c:v>
                </c:pt>
                <c:pt idx="5157">
                  <c:v>35.24</c:v>
                </c:pt>
                <c:pt idx="5158">
                  <c:v>35.24</c:v>
                </c:pt>
                <c:pt idx="5159">
                  <c:v>35.24</c:v>
                </c:pt>
                <c:pt idx="5160">
                  <c:v>35.24</c:v>
                </c:pt>
                <c:pt idx="5161">
                  <c:v>35.24</c:v>
                </c:pt>
                <c:pt idx="5162">
                  <c:v>35.24</c:v>
                </c:pt>
                <c:pt idx="5163">
                  <c:v>35.24</c:v>
                </c:pt>
                <c:pt idx="5164">
                  <c:v>35.24</c:v>
                </c:pt>
                <c:pt idx="5165">
                  <c:v>35.24</c:v>
                </c:pt>
                <c:pt idx="5166">
                  <c:v>35.24</c:v>
                </c:pt>
                <c:pt idx="5167">
                  <c:v>35.24</c:v>
                </c:pt>
                <c:pt idx="5168">
                  <c:v>35.24</c:v>
                </c:pt>
                <c:pt idx="5169">
                  <c:v>35.24</c:v>
                </c:pt>
                <c:pt idx="5170">
                  <c:v>35.24</c:v>
                </c:pt>
                <c:pt idx="5171">
                  <c:v>35.24</c:v>
                </c:pt>
                <c:pt idx="5172">
                  <c:v>35.25</c:v>
                </c:pt>
                <c:pt idx="5173">
                  <c:v>35.25</c:v>
                </c:pt>
                <c:pt idx="5174">
                  <c:v>35.25</c:v>
                </c:pt>
                <c:pt idx="5175">
                  <c:v>35.25</c:v>
                </c:pt>
                <c:pt idx="5176">
                  <c:v>35.26</c:v>
                </c:pt>
                <c:pt idx="5177">
                  <c:v>35.26</c:v>
                </c:pt>
                <c:pt idx="5178">
                  <c:v>35.26</c:v>
                </c:pt>
                <c:pt idx="5179">
                  <c:v>35.26</c:v>
                </c:pt>
                <c:pt idx="5180">
                  <c:v>35.270000000000003</c:v>
                </c:pt>
                <c:pt idx="5181">
                  <c:v>35.270000000000003</c:v>
                </c:pt>
                <c:pt idx="5182">
                  <c:v>35.28</c:v>
                </c:pt>
                <c:pt idx="5183">
                  <c:v>35.28</c:v>
                </c:pt>
                <c:pt idx="5184">
                  <c:v>35.29</c:v>
                </c:pt>
                <c:pt idx="5185">
                  <c:v>35.299999999999997</c:v>
                </c:pt>
                <c:pt idx="5186">
                  <c:v>35.299999999999997</c:v>
                </c:pt>
                <c:pt idx="5187">
                  <c:v>35.31</c:v>
                </c:pt>
                <c:pt idx="5188">
                  <c:v>35.31</c:v>
                </c:pt>
                <c:pt idx="5189">
                  <c:v>35.31</c:v>
                </c:pt>
                <c:pt idx="5190">
                  <c:v>35.31</c:v>
                </c:pt>
                <c:pt idx="5191">
                  <c:v>35.31</c:v>
                </c:pt>
                <c:pt idx="5192">
                  <c:v>35.32</c:v>
                </c:pt>
                <c:pt idx="5193">
                  <c:v>35.32</c:v>
                </c:pt>
                <c:pt idx="5194">
                  <c:v>35.32</c:v>
                </c:pt>
                <c:pt idx="5195">
                  <c:v>35.33</c:v>
                </c:pt>
                <c:pt idx="5196">
                  <c:v>35.32</c:v>
                </c:pt>
                <c:pt idx="5197">
                  <c:v>35.33</c:v>
                </c:pt>
                <c:pt idx="5198">
                  <c:v>35.33</c:v>
                </c:pt>
                <c:pt idx="5199">
                  <c:v>35.32</c:v>
                </c:pt>
                <c:pt idx="5200">
                  <c:v>35.32</c:v>
                </c:pt>
                <c:pt idx="5201">
                  <c:v>35.31</c:v>
                </c:pt>
                <c:pt idx="5202">
                  <c:v>35.32</c:v>
                </c:pt>
                <c:pt idx="5203">
                  <c:v>35.33</c:v>
                </c:pt>
                <c:pt idx="5204">
                  <c:v>35.33</c:v>
                </c:pt>
                <c:pt idx="5205">
                  <c:v>35.33</c:v>
                </c:pt>
                <c:pt idx="5206">
                  <c:v>35.32</c:v>
                </c:pt>
                <c:pt idx="5207">
                  <c:v>35.32</c:v>
                </c:pt>
                <c:pt idx="5208">
                  <c:v>35.32</c:v>
                </c:pt>
                <c:pt idx="5209">
                  <c:v>35.33</c:v>
                </c:pt>
                <c:pt idx="5210">
                  <c:v>35.33</c:v>
                </c:pt>
                <c:pt idx="5211">
                  <c:v>35.32</c:v>
                </c:pt>
                <c:pt idx="5212">
                  <c:v>35.32</c:v>
                </c:pt>
                <c:pt idx="5213">
                  <c:v>35.31</c:v>
                </c:pt>
                <c:pt idx="5214">
                  <c:v>35.31</c:v>
                </c:pt>
                <c:pt idx="5215">
                  <c:v>35.31</c:v>
                </c:pt>
                <c:pt idx="5216">
                  <c:v>35.31</c:v>
                </c:pt>
                <c:pt idx="5217">
                  <c:v>35.299999999999997</c:v>
                </c:pt>
                <c:pt idx="5218">
                  <c:v>35.299999999999997</c:v>
                </c:pt>
                <c:pt idx="5219">
                  <c:v>35.299999999999997</c:v>
                </c:pt>
                <c:pt idx="5220">
                  <c:v>35.29</c:v>
                </c:pt>
                <c:pt idx="5221">
                  <c:v>35.29</c:v>
                </c:pt>
                <c:pt idx="5222">
                  <c:v>35.28</c:v>
                </c:pt>
                <c:pt idx="5223">
                  <c:v>35.28</c:v>
                </c:pt>
                <c:pt idx="5224">
                  <c:v>35.28</c:v>
                </c:pt>
                <c:pt idx="5225">
                  <c:v>35.270000000000003</c:v>
                </c:pt>
                <c:pt idx="5226">
                  <c:v>35.270000000000003</c:v>
                </c:pt>
                <c:pt idx="5227">
                  <c:v>35.270000000000003</c:v>
                </c:pt>
                <c:pt idx="5228">
                  <c:v>35.270000000000003</c:v>
                </c:pt>
                <c:pt idx="5229">
                  <c:v>35.270000000000003</c:v>
                </c:pt>
                <c:pt idx="5230">
                  <c:v>35.26</c:v>
                </c:pt>
                <c:pt idx="5231">
                  <c:v>35.26</c:v>
                </c:pt>
                <c:pt idx="5232">
                  <c:v>35.270000000000003</c:v>
                </c:pt>
                <c:pt idx="5233">
                  <c:v>35.270000000000003</c:v>
                </c:pt>
                <c:pt idx="5234">
                  <c:v>35.270000000000003</c:v>
                </c:pt>
                <c:pt idx="5235">
                  <c:v>35.270000000000003</c:v>
                </c:pt>
                <c:pt idx="5236">
                  <c:v>35.28</c:v>
                </c:pt>
                <c:pt idx="5237">
                  <c:v>35.28</c:v>
                </c:pt>
                <c:pt idx="5238">
                  <c:v>35.28</c:v>
                </c:pt>
                <c:pt idx="5239">
                  <c:v>35.28</c:v>
                </c:pt>
                <c:pt idx="5240">
                  <c:v>35.28</c:v>
                </c:pt>
                <c:pt idx="5241">
                  <c:v>35.28</c:v>
                </c:pt>
                <c:pt idx="5242">
                  <c:v>35.28</c:v>
                </c:pt>
                <c:pt idx="5243">
                  <c:v>35.270000000000003</c:v>
                </c:pt>
                <c:pt idx="5244">
                  <c:v>35.270000000000003</c:v>
                </c:pt>
                <c:pt idx="5245">
                  <c:v>35.270000000000003</c:v>
                </c:pt>
                <c:pt idx="5246">
                  <c:v>35.270000000000003</c:v>
                </c:pt>
                <c:pt idx="5247">
                  <c:v>35.270000000000003</c:v>
                </c:pt>
                <c:pt idx="5248">
                  <c:v>35.270000000000003</c:v>
                </c:pt>
                <c:pt idx="5249">
                  <c:v>35.28</c:v>
                </c:pt>
                <c:pt idx="5250">
                  <c:v>35.28</c:v>
                </c:pt>
                <c:pt idx="5251">
                  <c:v>35.270000000000003</c:v>
                </c:pt>
                <c:pt idx="5252">
                  <c:v>35.270000000000003</c:v>
                </c:pt>
                <c:pt idx="5253">
                  <c:v>35.270000000000003</c:v>
                </c:pt>
                <c:pt idx="5254">
                  <c:v>35.270000000000003</c:v>
                </c:pt>
                <c:pt idx="5255">
                  <c:v>35.270000000000003</c:v>
                </c:pt>
                <c:pt idx="5256">
                  <c:v>35.270000000000003</c:v>
                </c:pt>
                <c:pt idx="5257">
                  <c:v>35.270000000000003</c:v>
                </c:pt>
                <c:pt idx="5258">
                  <c:v>35.26</c:v>
                </c:pt>
                <c:pt idx="5259">
                  <c:v>35.26</c:v>
                </c:pt>
                <c:pt idx="5260">
                  <c:v>35.26</c:v>
                </c:pt>
                <c:pt idx="5261">
                  <c:v>35.26</c:v>
                </c:pt>
                <c:pt idx="5262">
                  <c:v>35.25</c:v>
                </c:pt>
                <c:pt idx="5263">
                  <c:v>35.25</c:v>
                </c:pt>
                <c:pt idx="5264">
                  <c:v>35.25</c:v>
                </c:pt>
                <c:pt idx="5265">
                  <c:v>35.25</c:v>
                </c:pt>
                <c:pt idx="5266">
                  <c:v>35.25</c:v>
                </c:pt>
                <c:pt idx="5267">
                  <c:v>35.25</c:v>
                </c:pt>
                <c:pt idx="5268">
                  <c:v>35.24</c:v>
                </c:pt>
                <c:pt idx="5269">
                  <c:v>35.24</c:v>
                </c:pt>
                <c:pt idx="5270">
                  <c:v>35.24</c:v>
                </c:pt>
                <c:pt idx="5271">
                  <c:v>35.24</c:v>
                </c:pt>
                <c:pt idx="5272">
                  <c:v>35.24</c:v>
                </c:pt>
                <c:pt idx="5273">
                  <c:v>35.24</c:v>
                </c:pt>
                <c:pt idx="5274">
                  <c:v>35.24</c:v>
                </c:pt>
                <c:pt idx="5275">
                  <c:v>35.24</c:v>
                </c:pt>
                <c:pt idx="5276">
                  <c:v>35.24</c:v>
                </c:pt>
                <c:pt idx="5277">
                  <c:v>35.24</c:v>
                </c:pt>
                <c:pt idx="5278">
                  <c:v>35.24</c:v>
                </c:pt>
                <c:pt idx="5279">
                  <c:v>35.24</c:v>
                </c:pt>
                <c:pt idx="5280">
                  <c:v>35.24</c:v>
                </c:pt>
                <c:pt idx="5281">
                  <c:v>35.24</c:v>
                </c:pt>
                <c:pt idx="5282">
                  <c:v>35.24</c:v>
                </c:pt>
                <c:pt idx="5283">
                  <c:v>35.24</c:v>
                </c:pt>
                <c:pt idx="5284">
                  <c:v>35.24</c:v>
                </c:pt>
                <c:pt idx="5285">
                  <c:v>35.24</c:v>
                </c:pt>
                <c:pt idx="5286">
                  <c:v>35.24</c:v>
                </c:pt>
                <c:pt idx="5287">
                  <c:v>35.24</c:v>
                </c:pt>
                <c:pt idx="5288">
                  <c:v>35.24</c:v>
                </c:pt>
                <c:pt idx="5289">
                  <c:v>35.24</c:v>
                </c:pt>
                <c:pt idx="5290">
                  <c:v>35.24</c:v>
                </c:pt>
                <c:pt idx="5291">
                  <c:v>35.24</c:v>
                </c:pt>
                <c:pt idx="5292">
                  <c:v>35.24</c:v>
                </c:pt>
                <c:pt idx="5293">
                  <c:v>35.24</c:v>
                </c:pt>
                <c:pt idx="5294">
                  <c:v>35.24</c:v>
                </c:pt>
                <c:pt idx="5295">
                  <c:v>35.24</c:v>
                </c:pt>
                <c:pt idx="5296">
                  <c:v>35.24</c:v>
                </c:pt>
                <c:pt idx="5297">
                  <c:v>35.24</c:v>
                </c:pt>
                <c:pt idx="5298">
                  <c:v>35.24</c:v>
                </c:pt>
                <c:pt idx="5299">
                  <c:v>35.24</c:v>
                </c:pt>
                <c:pt idx="5300">
                  <c:v>35.24</c:v>
                </c:pt>
                <c:pt idx="5301">
                  <c:v>35.24</c:v>
                </c:pt>
                <c:pt idx="5302">
                  <c:v>35.24</c:v>
                </c:pt>
                <c:pt idx="5303">
                  <c:v>35.24</c:v>
                </c:pt>
                <c:pt idx="5304">
                  <c:v>35.24</c:v>
                </c:pt>
                <c:pt idx="5305">
                  <c:v>35.24</c:v>
                </c:pt>
                <c:pt idx="5306">
                  <c:v>35.24</c:v>
                </c:pt>
                <c:pt idx="5307">
                  <c:v>35.24</c:v>
                </c:pt>
                <c:pt idx="5308">
                  <c:v>35.24</c:v>
                </c:pt>
                <c:pt idx="5309">
                  <c:v>35.24</c:v>
                </c:pt>
                <c:pt idx="5310">
                  <c:v>35.24</c:v>
                </c:pt>
                <c:pt idx="5311">
                  <c:v>35.24</c:v>
                </c:pt>
                <c:pt idx="5312">
                  <c:v>35.24</c:v>
                </c:pt>
                <c:pt idx="5313">
                  <c:v>35.24</c:v>
                </c:pt>
                <c:pt idx="5314">
                  <c:v>35.24</c:v>
                </c:pt>
                <c:pt idx="5315">
                  <c:v>35.24</c:v>
                </c:pt>
                <c:pt idx="5316">
                  <c:v>35.24</c:v>
                </c:pt>
                <c:pt idx="5317">
                  <c:v>35.24</c:v>
                </c:pt>
                <c:pt idx="5318">
                  <c:v>35.24</c:v>
                </c:pt>
                <c:pt idx="5319">
                  <c:v>35.24</c:v>
                </c:pt>
                <c:pt idx="5320">
                  <c:v>35.24</c:v>
                </c:pt>
                <c:pt idx="5321">
                  <c:v>35.24</c:v>
                </c:pt>
                <c:pt idx="5322">
                  <c:v>35.24</c:v>
                </c:pt>
                <c:pt idx="5323">
                  <c:v>35.24</c:v>
                </c:pt>
                <c:pt idx="5324">
                  <c:v>35.24</c:v>
                </c:pt>
                <c:pt idx="5325">
                  <c:v>35.24</c:v>
                </c:pt>
                <c:pt idx="5326">
                  <c:v>35.24</c:v>
                </c:pt>
                <c:pt idx="5327">
                  <c:v>35.24</c:v>
                </c:pt>
                <c:pt idx="5328">
                  <c:v>35.24</c:v>
                </c:pt>
                <c:pt idx="5329">
                  <c:v>35.24</c:v>
                </c:pt>
                <c:pt idx="5330">
                  <c:v>35.24</c:v>
                </c:pt>
                <c:pt idx="5331">
                  <c:v>35.24</c:v>
                </c:pt>
                <c:pt idx="5332">
                  <c:v>35.24</c:v>
                </c:pt>
                <c:pt idx="5333">
                  <c:v>35.24</c:v>
                </c:pt>
                <c:pt idx="5334">
                  <c:v>35.24</c:v>
                </c:pt>
                <c:pt idx="5335">
                  <c:v>35.24</c:v>
                </c:pt>
                <c:pt idx="5336">
                  <c:v>35.24</c:v>
                </c:pt>
                <c:pt idx="5337">
                  <c:v>35.24</c:v>
                </c:pt>
                <c:pt idx="5338">
                  <c:v>35.24</c:v>
                </c:pt>
                <c:pt idx="5339">
                  <c:v>35.24</c:v>
                </c:pt>
                <c:pt idx="5340">
                  <c:v>35.24</c:v>
                </c:pt>
                <c:pt idx="5341">
                  <c:v>35.24</c:v>
                </c:pt>
                <c:pt idx="5342">
                  <c:v>35.24</c:v>
                </c:pt>
                <c:pt idx="5343">
                  <c:v>35.24</c:v>
                </c:pt>
                <c:pt idx="5344">
                  <c:v>35.24</c:v>
                </c:pt>
                <c:pt idx="5345">
                  <c:v>35.24</c:v>
                </c:pt>
                <c:pt idx="5346">
                  <c:v>35.24</c:v>
                </c:pt>
                <c:pt idx="5347">
                  <c:v>35.24</c:v>
                </c:pt>
                <c:pt idx="5348">
                  <c:v>35.24</c:v>
                </c:pt>
                <c:pt idx="5349">
                  <c:v>35.24</c:v>
                </c:pt>
                <c:pt idx="5350">
                  <c:v>35.24</c:v>
                </c:pt>
                <c:pt idx="5351">
                  <c:v>35.24</c:v>
                </c:pt>
                <c:pt idx="5352">
                  <c:v>35.24</c:v>
                </c:pt>
                <c:pt idx="5353">
                  <c:v>35.24</c:v>
                </c:pt>
                <c:pt idx="5354">
                  <c:v>35.24</c:v>
                </c:pt>
                <c:pt idx="5355">
                  <c:v>35.24</c:v>
                </c:pt>
                <c:pt idx="5356">
                  <c:v>35.24</c:v>
                </c:pt>
                <c:pt idx="5357">
                  <c:v>35.24</c:v>
                </c:pt>
                <c:pt idx="5358">
                  <c:v>35.24</c:v>
                </c:pt>
                <c:pt idx="5359">
                  <c:v>35.24</c:v>
                </c:pt>
                <c:pt idx="5360">
                  <c:v>35.24</c:v>
                </c:pt>
                <c:pt idx="5361">
                  <c:v>35.24</c:v>
                </c:pt>
                <c:pt idx="5362">
                  <c:v>35.24</c:v>
                </c:pt>
                <c:pt idx="5363">
                  <c:v>35.24</c:v>
                </c:pt>
                <c:pt idx="5364">
                  <c:v>35.24</c:v>
                </c:pt>
                <c:pt idx="5365">
                  <c:v>35.24</c:v>
                </c:pt>
                <c:pt idx="5366">
                  <c:v>35.24</c:v>
                </c:pt>
                <c:pt idx="5367">
                  <c:v>35.24</c:v>
                </c:pt>
                <c:pt idx="5368">
                  <c:v>35.24</c:v>
                </c:pt>
                <c:pt idx="5369">
                  <c:v>35.24</c:v>
                </c:pt>
                <c:pt idx="5370">
                  <c:v>35.24</c:v>
                </c:pt>
                <c:pt idx="5371">
                  <c:v>35.24</c:v>
                </c:pt>
                <c:pt idx="5372">
                  <c:v>35.24</c:v>
                </c:pt>
                <c:pt idx="5373">
                  <c:v>35.24</c:v>
                </c:pt>
                <c:pt idx="5374">
                  <c:v>35.24</c:v>
                </c:pt>
                <c:pt idx="5375">
                  <c:v>35.24</c:v>
                </c:pt>
                <c:pt idx="5376">
                  <c:v>35.24</c:v>
                </c:pt>
                <c:pt idx="5377">
                  <c:v>35.24</c:v>
                </c:pt>
                <c:pt idx="5378">
                  <c:v>35.24</c:v>
                </c:pt>
                <c:pt idx="5379">
                  <c:v>35.24</c:v>
                </c:pt>
                <c:pt idx="5380">
                  <c:v>35.24</c:v>
                </c:pt>
                <c:pt idx="5381">
                  <c:v>35.24</c:v>
                </c:pt>
                <c:pt idx="5382">
                  <c:v>35.24</c:v>
                </c:pt>
                <c:pt idx="5383">
                  <c:v>35.24</c:v>
                </c:pt>
                <c:pt idx="5384">
                  <c:v>35.24</c:v>
                </c:pt>
                <c:pt idx="5385">
                  <c:v>35.24</c:v>
                </c:pt>
                <c:pt idx="5386">
                  <c:v>35.24</c:v>
                </c:pt>
                <c:pt idx="5387">
                  <c:v>35.24</c:v>
                </c:pt>
                <c:pt idx="5388">
                  <c:v>35.24</c:v>
                </c:pt>
                <c:pt idx="5389">
                  <c:v>35.24</c:v>
                </c:pt>
                <c:pt idx="5390">
                  <c:v>35.24</c:v>
                </c:pt>
                <c:pt idx="5391">
                  <c:v>35.24</c:v>
                </c:pt>
                <c:pt idx="5392">
                  <c:v>35.24</c:v>
                </c:pt>
                <c:pt idx="5393">
                  <c:v>35.24</c:v>
                </c:pt>
                <c:pt idx="5394">
                  <c:v>35.24</c:v>
                </c:pt>
                <c:pt idx="5395">
                  <c:v>35.24</c:v>
                </c:pt>
                <c:pt idx="5396">
                  <c:v>35.24</c:v>
                </c:pt>
                <c:pt idx="5397">
                  <c:v>35.24</c:v>
                </c:pt>
                <c:pt idx="5398">
                  <c:v>35.24</c:v>
                </c:pt>
                <c:pt idx="5399">
                  <c:v>35.24</c:v>
                </c:pt>
                <c:pt idx="5400">
                  <c:v>35.24</c:v>
                </c:pt>
                <c:pt idx="5401">
                  <c:v>35.24</c:v>
                </c:pt>
                <c:pt idx="5402">
                  <c:v>35.24</c:v>
                </c:pt>
                <c:pt idx="5403">
                  <c:v>35.24</c:v>
                </c:pt>
                <c:pt idx="5404">
                  <c:v>35.24</c:v>
                </c:pt>
                <c:pt idx="5405">
                  <c:v>35.24</c:v>
                </c:pt>
                <c:pt idx="5406">
                  <c:v>35.24</c:v>
                </c:pt>
                <c:pt idx="5407">
                  <c:v>35.24</c:v>
                </c:pt>
                <c:pt idx="5408">
                  <c:v>35.24</c:v>
                </c:pt>
                <c:pt idx="5409">
                  <c:v>35.24</c:v>
                </c:pt>
                <c:pt idx="5410">
                  <c:v>35.24</c:v>
                </c:pt>
                <c:pt idx="5411">
                  <c:v>35.24</c:v>
                </c:pt>
                <c:pt idx="5412">
                  <c:v>35.24</c:v>
                </c:pt>
                <c:pt idx="5413">
                  <c:v>35.24</c:v>
                </c:pt>
                <c:pt idx="5414">
                  <c:v>35.24</c:v>
                </c:pt>
                <c:pt idx="5415">
                  <c:v>35.24</c:v>
                </c:pt>
                <c:pt idx="5416">
                  <c:v>35.24</c:v>
                </c:pt>
                <c:pt idx="5417">
                  <c:v>35.24</c:v>
                </c:pt>
                <c:pt idx="5418">
                  <c:v>35.24</c:v>
                </c:pt>
                <c:pt idx="5419">
                  <c:v>35.24</c:v>
                </c:pt>
                <c:pt idx="5420">
                  <c:v>35.24</c:v>
                </c:pt>
                <c:pt idx="5421">
                  <c:v>35.24</c:v>
                </c:pt>
                <c:pt idx="5422">
                  <c:v>35.24</c:v>
                </c:pt>
                <c:pt idx="5423">
                  <c:v>35.24</c:v>
                </c:pt>
                <c:pt idx="5424">
                  <c:v>35.24</c:v>
                </c:pt>
                <c:pt idx="5425">
                  <c:v>35.24</c:v>
                </c:pt>
                <c:pt idx="5426">
                  <c:v>35.24</c:v>
                </c:pt>
                <c:pt idx="5427">
                  <c:v>35.24</c:v>
                </c:pt>
                <c:pt idx="5428">
                  <c:v>35.24</c:v>
                </c:pt>
                <c:pt idx="5429">
                  <c:v>35.24</c:v>
                </c:pt>
                <c:pt idx="5430">
                  <c:v>35.24</c:v>
                </c:pt>
                <c:pt idx="5431">
                  <c:v>35.24</c:v>
                </c:pt>
                <c:pt idx="5432">
                  <c:v>35.24</c:v>
                </c:pt>
                <c:pt idx="5433">
                  <c:v>35.24</c:v>
                </c:pt>
                <c:pt idx="5434">
                  <c:v>35.24</c:v>
                </c:pt>
                <c:pt idx="5435">
                  <c:v>35.24</c:v>
                </c:pt>
                <c:pt idx="5436">
                  <c:v>35.24</c:v>
                </c:pt>
                <c:pt idx="5437">
                  <c:v>35.24</c:v>
                </c:pt>
                <c:pt idx="5438">
                  <c:v>35.24</c:v>
                </c:pt>
                <c:pt idx="5439">
                  <c:v>35.24</c:v>
                </c:pt>
                <c:pt idx="5440">
                  <c:v>35.24</c:v>
                </c:pt>
                <c:pt idx="5441">
                  <c:v>35.24</c:v>
                </c:pt>
                <c:pt idx="5442">
                  <c:v>35.24</c:v>
                </c:pt>
                <c:pt idx="5443">
                  <c:v>35.24</c:v>
                </c:pt>
                <c:pt idx="5444">
                  <c:v>35.24</c:v>
                </c:pt>
                <c:pt idx="5445">
                  <c:v>35.24</c:v>
                </c:pt>
                <c:pt idx="5446">
                  <c:v>35.24</c:v>
                </c:pt>
                <c:pt idx="5447">
                  <c:v>35.24</c:v>
                </c:pt>
                <c:pt idx="5448">
                  <c:v>35.24</c:v>
                </c:pt>
                <c:pt idx="5449">
                  <c:v>35.24</c:v>
                </c:pt>
                <c:pt idx="5450">
                  <c:v>35.24</c:v>
                </c:pt>
                <c:pt idx="5451">
                  <c:v>35.24</c:v>
                </c:pt>
                <c:pt idx="5452">
                  <c:v>35.24</c:v>
                </c:pt>
                <c:pt idx="5453">
                  <c:v>35.24</c:v>
                </c:pt>
                <c:pt idx="5454">
                  <c:v>35.24</c:v>
                </c:pt>
                <c:pt idx="5455">
                  <c:v>35.24</c:v>
                </c:pt>
                <c:pt idx="5456">
                  <c:v>35.229999999999997</c:v>
                </c:pt>
                <c:pt idx="5457">
                  <c:v>35.229999999999997</c:v>
                </c:pt>
                <c:pt idx="5458">
                  <c:v>35.229999999999997</c:v>
                </c:pt>
                <c:pt idx="5459">
                  <c:v>35.22</c:v>
                </c:pt>
                <c:pt idx="5460">
                  <c:v>35.22</c:v>
                </c:pt>
                <c:pt idx="5461">
                  <c:v>35.22</c:v>
                </c:pt>
                <c:pt idx="5462">
                  <c:v>35.21</c:v>
                </c:pt>
                <c:pt idx="5463">
                  <c:v>35.21</c:v>
                </c:pt>
                <c:pt idx="5464">
                  <c:v>35.21</c:v>
                </c:pt>
                <c:pt idx="5465">
                  <c:v>35.200000000000003</c:v>
                </c:pt>
                <c:pt idx="5466">
                  <c:v>35.19</c:v>
                </c:pt>
                <c:pt idx="5467">
                  <c:v>35.18</c:v>
                </c:pt>
                <c:pt idx="5468">
                  <c:v>35.17</c:v>
                </c:pt>
                <c:pt idx="5469">
                  <c:v>35.17</c:v>
                </c:pt>
                <c:pt idx="5470">
                  <c:v>35.17</c:v>
                </c:pt>
                <c:pt idx="5471">
                  <c:v>35.159999999999997</c:v>
                </c:pt>
                <c:pt idx="5472">
                  <c:v>35.159999999999997</c:v>
                </c:pt>
                <c:pt idx="5473">
                  <c:v>35.159999999999997</c:v>
                </c:pt>
                <c:pt idx="5474">
                  <c:v>35.159999999999997</c:v>
                </c:pt>
                <c:pt idx="5475">
                  <c:v>35.15</c:v>
                </c:pt>
                <c:pt idx="5476">
                  <c:v>35.15</c:v>
                </c:pt>
                <c:pt idx="5477">
                  <c:v>35.15</c:v>
                </c:pt>
                <c:pt idx="5478">
                  <c:v>35.15</c:v>
                </c:pt>
                <c:pt idx="5479">
                  <c:v>35.15</c:v>
                </c:pt>
                <c:pt idx="5480">
                  <c:v>35.15</c:v>
                </c:pt>
                <c:pt idx="5481">
                  <c:v>35.15</c:v>
                </c:pt>
                <c:pt idx="5482">
                  <c:v>35.15</c:v>
                </c:pt>
                <c:pt idx="5483">
                  <c:v>35.15</c:v>
                </c:pt>
                <c:pt idx="5484">
                  <c:v>35.15</c:v>
                </c:pt>
                <c:pt idx="5485">
                  <c:v>35.15</c:v>
                </c:pt>
                <c:pt idx="5486">
                  <c:v>35.15</c:v>
                </c:pt>
                <c:pt idx="5487">
                  <c:v>35.15</c:v>
                </c:pt>
                <c:pt idx="5488">
                  <c:v>35.15</c:v>
                </c:pt>
                <c:pt idx="5489">
                  <c:v>35.15</c:v>
                </c:pt>
                <c:pt idx="5490">
                  <c:v>35.15</c:v>
                </c:pt>
                <c:pt idx="5491">
                  <c:v>35.15</c:v>
                </c:pt>
                <c:pt idx="5492">
                  <c:v>35.15</c:v>
                </c:pt>
                <c:pt idx="5493">
                  <c:v>35.15</c:v>
                </c:pt>
                <c:pt idx="5494">
                  <c:v>35.15</c:v>
                </c:pt>
                <c:pt idx="5495">
                  <c:v>35.15</c:v>
                </c:pt>
                <c:pt idx="5496">
                  <c:v>35.15</c:v>
                </c:pt>
                <c:pt idx="5497">
                  <c:v>35.15</c:v>
                </c:pt>
                <c:pt idx="5498">
                  <c:v>35.159999999999997</c:v>
                </c:pt>
                <c:pt idx="5499">
                  <c:v>35.159999999999997</c:v>
                </c:pt>
                <c:pt idx="5500">
                  <c:v>35.159999999999997</c:v>
                </c:pt>
                <c:pt idx="5501">
                  <c:v>35.159999999999997</c:v>
                </c:pt>
                <c:pt idx="5502">
                  <c:v>35.159999999999997</c:v>
                </c:pt>
                <c:pt idx="5503">
                  <c:v>35.17</c:v>
                </c:pt>
                <c:pt idx="5504">
                  <c:v>35.17</c:v>
                </c:pt>
                <c:pt idx="5505">
                  <c:v>35.18</c:v>
                </c:pt>
                <c:pt idx="5506">
                  <c:v>35.18</c:v>
                </c:pt>
                <c:pt idx="5507">
                  <c:v>35.19</c:v>
                </c:pt>
                <c:pt idx="5508">
                  <c:v>35.200000000000003</c:v>
                </c:pt>
                <c:pt idx="5509">
                  <c:v>35.21</c:v>
                </c:pt>
                <c:pt idx="5510">
                  <c:v>35.21</c:v>
                </c:pt>
                <c:pt idx="5511">
                  <c:v>35.21</c:v>
                </c:pt>
                <c:pt idx="5512">
                  <c:v>35.21</c:v>
                </c:pt>
                <c:pt idx="5513">
                  <c:v>35.22</c:v>
                </c:pt>
                <c:pt idx="5514">
                  <c:v>35.22</c:v>
                </c:pt>
                <c:pt idx="5515">
                  <c:v>35.22</c:v>
                </c:pt>
                <c:pt idx="5516">
                  <c:v>35.22</c:v>
                </c:pt>
                <c:pt idx="5517">
                  <c:v>35.229999999999997</c:v>
                </c:pt>
                <c:pt idx="5518">
                  <c:v>35.229999999999997</c:v>
                </c:pt>
                <c:pt idx="5519">
                  <c:v>35.229999999999997</c:v>
                </c:pt>
                <c:pt idx="5520">
                  <c:v>35.229999999999997</c:v>
                </c:pt>
                <c:pt idx="5521">
                  <c:v>35.229999999999997</c:v>
                </c:pt>
                <c:pt idx="5522">
                  <c:v>35.229999999999997</c:v>
                </c:pt>
                <c:pt idx="5523">
                  <c:v>35.24</c:v>
                </c:pt>
                <c:pt idx="5524">
                  <c:v>35.24</c:v>
                </c:pt>
                <c:pt idx="5525">
                  <c:v>35.24</c:v>
                </c:pt>
                <c:pt idx="5526">
                  <c:v>35.24</c:v>
                </c:pt>
                <c:pt idx="5527">
                  <c:v>35.24</c:v>
                </c:pt>
                <c:pt idx="5528">
                  <c:v>35.24</c:v>
                </c:pt>
                <c:pt idx="5529">
                  <c:v>35.24</c:v>
                </c:pt>
                <c:pt idx="5530">
                  <c:v>35.24</c:v>
                </c:pt>
                <c:pt idx="5531">
                  <c:v>35.24</c:v>
                </c:pt>
                <c:pt idx="5532">
                  <c:v>35.24</c:v>
                </c:pt>
                <c:pt idx="5533">
                  <c:v>35.24</c:v>
                </c:pt>
                <c:pt idx="5534">
                  <c:v>35.24</c:v>
                </c:pt>
                <c:pt idx="5535">
                  <c:v>35.24</c:v>
                </c:pt>
                <c:pt idx="5536">
                  <c:v>35.24</c:v>
                </c:pt>
                <c:pt idx="5537">
                  <c:v>35.24</c:v>
                </c:pt>
                <c:pt idx="5538">
                  <c:v>35.24</c:v>
                </c:pt>
                <c:pt idx="5539">
                  <c:v>35.24</c:v>
                </c:pt>
                <c:pt idx="5540">
                  <c:v>35.24</c:v>
                </c:pt>
                <c:pt idx="5541">
                  <c:v>35.24</c:v>
                </c:pt>
                <c:pt idx="5542">
                  <c:v>35.24</c:v>
                </c:pt>
                <c:pt idx="5543">
                  <c:v>35.24</c:v>
                </c:pt>
                <c:pt idx="5544">
                  <c:v>35.24</c:v>
                </c:pt>
                <c:pt idx="5545">
                  <c:v>35.24</c:v>
                </c:pt>
                <c:pt idx="5546">
                  <c:v>35.24</c:v>
                </c:pt>
                <c:pt idx="5547">
                  <c:v>35.24</c:v>
                </c:pt>
                <c:pt idx="5548">
                  <c:v>35.24</c:v>
                </c:pt>
                <c:pt idx="5549">
                  <c:v>35.24</c:v>
                </c:pt>
                <c:pt idx="5550">
                  <c:v>35.24</c:v>
                </c:pt>
                <c:pt idx="5551">
                  <c:v>35.24</c:v>
                </c:pt>
                <c:pt idx="5552">
                  <c:v>35.24</c:v>
                </c:pt>
                <c:pt idx="5553">
                  <c:v>35.24</c:v>
                </c:pt>
                <c:pt idx="5554">
                  <c:v>35.24</c:v>
                </c:pt>
                <c:pt idx="5555">
                  <c:v>35.24</c:v>
                </c:pt>
                <c:pt idx="5556">
                  <c:v>35.24</c:v>
                </c:pt>
                <c:pt idx="5557">
                  <c:v>35.24</c:v>
                </c:pt>
                <c:pt idx="5558">
                  <c:v>35.24</c:v>
                </c:pt>
                <c:pt idx="5559">
                  <c:v>35.24</c:v>
                </c:pt>
                <c:pt idx="5560">
                  <c:v>35.24</c:v>
                </c:pt>
                <c:pt idx="5561">
                  <c:v>35.24</c:v>
                </c:pt>
                <c:pt idx="5562">
                  <c:v>35.24</c:v>
                </c:pt>
                <c:pt idx="5563">
                  <c:v>35.24</c:v>
                </c:pt>
                <c:pt idx="5564">
                  <c:v>35.24</c:v>
                </c:pt>
                <c:pt idx="5565">
                  <c:v>35.24</c:v>
                </c:pt>
                <c:pt idx="5566">
                  <c:v>35.24</c:v>
                </c:pt>
                <c:pt idx="5567">
                  <c:v>35.24</c:v>
                </c:pt>
                <c:pt idx="5568">
                  <c:v>35.24</c:v>
                </c:pt>
                <c:pt idx="5569">
                  <c:v>35.24</c:v>
                </c:pt>
                <c:pt idx="5570">
                  <c:v>35.24</c:v>
                </c:pt>
                <c:pt idx="5571">
                  <c:v>35.24</c:v>
                </c:pt>
                <c:pt idx="5572">
                  <c:v>35.24</c:v>
                </c:pt>
                <c:pt idx="5573">
                  <c:v>35.24</c:v>
                </c:pt>
                <c:pt idx="5574">
                  <c:v>35.24</c:v>
                </c:pt>
                <c:pt idx="5575">
                  <c:v>35.229999999999997</c:v>
                </c:pt>
                <c:pt idx="5576">
                  <c:v>35.229999999999997</c:v>
                </c:pt>
                <c:pt idx="5577">
                  <c:v>35.229999999999997</c:v>
                </c:pt>
                <c:pt idx="5578">
                  <c:v>35.229999999999997</c:v>
                </c:pt>
                <c:pt idx="5579">
                  <c:v>35.22</c:v>
                </c:pt>
                <c:pt idx="5580">
                  <c:v>35.22</c:v>
                </c:pt>
                <c:pt idx="5581">
                  <c:v>35.22</c:v>
                </c:pt>
                <c:pt idx="5582">
                  <c:v>35.22</c:v>
                </c:pt>
                <c:pt idx="5583">
                  <c:v>35.21</c:v>
                </c:pt>
                <c:pt idx="5584">
                  <c:v>35.200000000000003</c:v>
                </c:pt>
                <c:pt idx="5585">
                  <c:v>35.19</c:v>
                </c:pt>
                <c:pt idx="5586">
                  <c:v>35.18</c:v>
                </c:pt>
                <c:pt idx="5587">
                  <c:v>35.17</c:v>
                </c:pt>
                <c:pt idx="5588">
                  <c:v>35.17</c:v>
                </c:pt>
                <c:pt idx="5589">
                  <c:v>35.159999999999997</c:v>
                </c:pt>
                <c:pt idx="5590">
                  <c:v>35.159999999999997</c:v>
                </c:pt>
                <c:pt idx="5591">
                  <c:v>35.159999999999997</c:v>
                </c:pt>
                <c:pt idx="5592">
                  <c:v>35.15</c:v>
                </c:pt>
                <c:pt idx="5593">
                  <c:v>35.15</c:v>
                </c:pt>
                <c:pt idx="5594">
                  <c:v>35.15</c:v>
                </c:pt>
                <c:pt idx="5595">
                  <c:v>35.14</c:v>
                </c:pt>
                <c:pt idx="5596">
                  <c:v>35.14</c:v>
                </c:pt>
                <c:pt idx="5597">
                  <c:v>35.14</c:v>
                </c:pt>
                <c:pt idx="5598">
                  <c:v>35.14</c:v>
                </c:pt>
                <c:pt idx="5599">
                  <c:v>35.14</c:v>
                </c:pt>
                <c:pt idx="5600">
                  <c:v>35.14</c:v>
                </c:pt>
                <c:pt idx="5601">
                  <c:v>35.14</c:v>
                </c:pt>
                <c:pt idx="5602">
                  <c:v>35.14</c:v>
                </c:pt>
                <c:pt idx="5603">
                  <c:v>35.14</c:v>
                </c:pt>
                <c:pt idx="5604">
                  <c:v>35.14</c:v>
                </c:pt>
                <c:pt idx="5605">
                  <c:v>35.14</c:v>
                </c:pt>
                <c:pt idx="5606">
                  <c:v>35.14</c:v>
                </c:pt>
                <c:pt idx="5607">
                  <c:v>35.14</c:v>
                </c:pt>
                <c:pt idx="5608">
                  <c:v>35.130000000000003</c:v>
                </c:pt>
                <c:pt idx="5609">
                  <c:v>35.130000000000003</c:v>
                </c:pt>
                <c:pt idx="5610">
                  <c:v>35.119999999999997</c:v>
                </c:pt>
                <c:pt idx="5611">
                  <c:v>35.11</c:v>
                </c:pt>
                <c:pt idx="5612">
                  <c:v>35.11</c:v>
                </c:pt>
                <c:pt idx="5613">
                  <c:v>35.1</c:v>
                </c:pt>
                <c:pt idx="5614">
                  <c:v>35.090000000000003</c:v>
                </c:pt>
                <c:pt idx="5615">
                  <c:v>35.08</c:v>
                </c:pt>
                <c:pt idx="5616">
                  <c:v>35.08</c:v>
                </c:pt>
                <c:pt idx="5617">
                  <c:v>35.07</c:v>
                </c:pt>
                <c:pt idx="5618">
                  <c:v>35.06</c:v>
                </c:pt>
                <c:pt idx="5619">
                  <c:v>35.049999999999997</c:v>
                </c:pt>
                <c:pt idx="5620">
                  <c:v>35.049999999999997</c:v>
                </c:pt>
                <c:pt idx="5621">
                  <c:v>35.04</c:v>
                </c:pt>
                <c:pt idx="5622">
                  <c:v>35.03</c:v>
                </c:pt>
                <c:pt idx="5623">
                  <c:v>35.03</c:v>
                </c:pt>
                <c:pt idx="5624">
                  <c:v>35.03</c:v>
                </c:pt>
                <c:pt idx="5625">
                  <c:v>35.03</c:v>
                </c:pt>
                <c:pt idx="5626">
                  <c:v>35.020000000000003</c:v>
                </c:pt>
                <c:pt idx="5627">
                  <c:v>35.01</c:v>
                </c:pt>
                <c:pt idx="5628">
                  <c:v>35</c:v>
                </c:pt>
                <c:pt idx="5629">
                  <c:v>34.99</c:v>
                </c:pt>
                <c:pt idx="5630">
                  <c:v>34.979999999999997</c:v>
                </c:pt>
                <c:pt idx="5631">
                  <c:v>34.97</c:v>
                </c:pt>
                <c:pt idx="5632">
                  <c:v>34.97</c:v>
                </c:pt>
                <c:pt idx="5633">
                  <c:v>34.96</c:v>
                </c:pt>
                <c:pt idx="5634">
                  <c:v>34.96</c:v>
                </c:pt>
                <c:pt idx="5635">
                  <c:v>34.96</c:v>
                </c:pt>
                <c:pt idx="5636">
                  <c:v>34.950000000000003</c:v>
                </c:pt>
                <c:pt idx="5637">
                  <c:v>34.950000000000003</c:v>
                </c:pt>
                <c:pt idx="5638">
                  <c:v>34.950000000000003</c:v>
                </c:pt>
                <c:pt idx="5639">
                  <c:v>34.950000000000003</c:v>
                </c:pt>
                <c:pt idx="5640">
                  <c:v>34.950000000000003</c:v>
                </c:pt>
                <c:pt idx="5641">
                  <c:v>34.950000000000003</c:v>
                </c:pt>
                <c:pt idx="5642">
                  <c:v>34.950000000000003</c:v>
                </c:pt>
                <c:pt idx="5643">
                  <c:v>34.950000000000003</c:v>
                </c:pt>
                <c:pt idx="5644">
                  <c:v>34.950000000000003</c:v>
                </c:pt>
                <c:pt idx="5645">
                  <c:v>34.950000000000003</c:v>
                </c:pt>
                <c:pt idx="5646">
                  <c:v>34.950000000000003</c:v>
                </c:pt>
                <c:pt idx="5647">
                  <c:v>34.950000000000003</c:v>
                </c:pt>
                <c:pt idx="5648">
                  <c:v>34.950000000000003</c:v>
                </c:pt>
                <c:pt idx="5649">
                  <c:v>34.950000000000003</c:v>
                </c:pt>
                <c:pt idx="5650">
                  <c:v>34.950000000000003</c:v>
                </c:pt>
                <c:pt idx="5651">
                  <c:v>34.950000000000003</c:v>
                </c:pt>
                <c:pt idx="5652">
                  <c:v>34.950000000000003</c:v>
                </c:pt>
                <c:pt idx="5653">
                  <c:v>34.950000000000003</c:v>
                </c:pt>
                <c:pt idx="5654">
                  <c:v>34.950000000000003</c:v>
                </c:pt>
                <c:pt idx="5655">
                  <c:v>34.950000000000003</c:v>
                </c:pt>
                <c:pt idx="5656">
                  <c:v>34.950000000000003</c:v>
                </c:pt>
                <c:pt idx="5657">
                  <c:v>34.950000000000003</c:v>
                </c:pt>
                <c:pt idx="5658">
                  <c:v>34.950000000000003</c:v>
                </c:pt>
                <c:pt idx="5659">
                  <c:v>34.950000000000003</c:v>
                </c:pt>
                <c:pt idx="5660">
                  <c:v>34.950000000000003</c:v>
                </c:pt>
                <c:pt idx="5661">
                  <c:v>34.950000000000003</c:v>
                </c:pt>
                <c:pt idx="5662">
                  <c:v>34.950000000000003</c:v>
                </c:pt>
                <c:pt idx="5663">
                  <c:v>34.950000000000003</c:v>
                </c:pt>
                <c:pt idx="5664">
                  <c:v>34.950000000000003</c:v>
                </c:pt>
                <c:pt idx="5665">
                  <c:v>34.94</c:v>
                </c:pt>
                <c:pt idx="5666">
                  <c:v>34.94</c:v>
                </c:pt>
                <c:pt idx="5667">
                  <c:v>34.94</c:v>
                </c:pt>
                <c:pt idx="5668">
                  <c:v>34.94</c:v>
                </c:pt>
                <c:pt idx="5669">
                  <c:v>34.93</c:v>
                </c:pt>
                <c:pt idx="5670">
                  <c:v>34.93</c:v>
                </c:pt>
                <c:pt idx="5671">
                  <c:v>34.92</c:v>
                </c:pt>
                <c:pt idx="5672">
                  <c:v>34.92</c:v>
                </c:pt>
                <c:pt idx="5673">
                  <c:v>34.909999999999997</c:v>
                </c:pt>
                <c:pt idx="5674">
                  <c:v>34.909999999999997</c:v>
                </c:pt>
                <c:pt idx="5675">
                  <c:v>34.909999999999997</c:v>
                </c:pt>
                <c:pt idx="5676">
                  <c:v>34.9</c:v>
                </c:pt>
                <c:pt idx="5677">
                  <c:v>34.9</c:v>
                </c:pt>
                <c:pt idx="5678">
                  <c:v>34.9</c:v>
                </c:pt>
                <c:pt idx="5679">
                  <c:v>34.9</c:v>
                </c:pt>
                <c:pt idx="5680">
                  <c:v>34.9</c:v>
                </c:pt>
                <c:pt idx="5681">
                  <c:v>34.9</c:v>
                </c:pt>
                <c:pt idx="5682">
                  <c:v>34.9</c:v>
                </c:pt>
                <c:pt idx="5683">
                  <c:v>34.89</c:v>
                </c:pt>
                <c:pt idx="5684">
                  <c:v>34.89</c:v>
                </c:pt>
                <c:pt idx="5685">
                  <c:v>34.89</c:v>
                </c:pt>
                <c:pt idx="5686">
                  <c:v>34.89</c:v>
                </c:pt>
                <c:pt idx="5687">
                  <c:v>34.89</c:v>
                </c:pt>
                <c:pt idx="5688">
                  <c:v>34.89</c:v>
                </c:pt>
                <c:pt idx="5689">
                  <c:v>34.89</c:v>
                </c:pt>
                <c:pt idx="5690">
                  <c:v>34.89</c:v>
                </c:pt>
                <c:pt idx="5691">
                  <c:v>34.89</c:v>
                </c:pt>
                <c:pt idx="5692">
                  <c:v>34.89</c:v>
                </c:pt>
                <c:pt idx="5693">
                  <c:v>34.89</c:v>
                </c:pt>
                <c:pt idx="5694">
                  <c:v>34.89</c:v>
                </c:pt>
                <c:pt idx="5695">
                  <c:v>34.89</c:v>
                </c:pt>
                <c:pt idx="5696">
                  <c:v>34.880000000000003</c:v>
                </c:pt>
                <c:pt idx="5697">
                  <c:v>34.880000000000003</c:v>
                </c:pt>
                <c:pt idx="5698">
                  <c:v>34.880000000000003</c:v>
                </c:pt>
                <c:pt idx="5699">
                  <c:v>34.880000000000003</c:v>
                </c:pt>
                <c:pt idx="5700">
                  <c:v>34.880000000000003</c:v>
                </c:pt>
                <c:pt idx="5701">
                  <c:v>34.89</c:v>
                </c:pt>
                <c:pt idx="5702">
                  <c:v>34.89</c:v>
                </c:pt>
                <c:pt idx="5703">
                  <c:v>34.89</c:v>
                </c:pt>
                <c:pt idx="5704">
                  <c:v>34.89</c:v>
                </c:pt>
                <c:pt idx="5705">
                  <c:v>34.89</c:v>
                </c:pt>
                <c:pt idx="5706">
                  <c:v>34.89</c:v>
                </c:pt>
                <c:pt idx="5707">
                  <c:v>34.89</c:v>
                </c:pt>
                <c:pt idx="5708">
                  <c:v>34.9</c:v>
                </c:pt>
                <c:pt idx="5709">
                  <c:v>34.9</c:v>
                </c:pt>
                <c:pt idx="5710">
                  <c:v>34.9</c:v>
                </c:pt>
                <c:pt idx="5711">
                  <c:v>34.9</c:v>
                </c:pt>
                <c:pt idx="5712">
                  <c:v>34.9</c:v>
                </c:pt>
                <c:pt idx="5713">
                  <c:v>34.9</c:v>
                </c:pt>
                <c:pt idx="5714">
                  <c:v>34.909999999999997</c:v>
                </c:pt>
                <c:pt idx="5715">
                  <c:v>34.909999999999997</c:v>
                </c:pt>
                <c:pt idx="5716">
                  <c:v>34.909999999999997</c:v>
                </c:pt>
                <c:pt idx="5717">
                  <c:v>34.92</c:v>
                </c:pt>
                <c:pt idx="5718">
                  <c:v>34.92</c:v>
                </c:pt>
                <c:pt idx="5719">
                  <c:v>34.93</c:v>
                </c:pt>
                <c:pt idx="5720">
                  <c:v>34.93</c:v>
                </c:pt>
                <c:pt idx="5721">
                  <c:v>34.94</c:v>
                </c:pt>
                <c:pt idx="5722">
                  <c:v>34.94</c:v>
                </c:pt>
                <c:pt idx="5723">
                  <c:v>34.950000000000003</c:v>
                </c:pt>
                <c:pt idx="5724">
                  <c:v>34.950000000000003</c:v>
                </c:pt>
                <c:pt idx="5725">
                  <c:v>34.950000000000003</c:v>
                </c:pt>
                <c:pt idx="5726">
                  <c:v>34.950000000000003</c:v>
                </c:pt>
                <c:pt idx="5727">
                  <c:v>34.950000000000003</c:v>
                </c:pt>
                <c:pt idx="5728">
                  <c:v>34.950000000000003</c:v>
                </c:pt>
                <c:pt idx="5729">
                  <c:v>34.950000000000003</c:v>
                </c:pt>
                <c:pt idx="5730">
                  <c:v>34.950000000000003</c:v>
                </c:pt>
                <c:pt idx="5731">
                  <c:v>34.950000000000003</c:v>
                </c:pt>
                <c:pt idx="5732">
                  <c:v>34.950000000000003</c:v>
                </c:pt>
                <c:pt idx="5733">
                  <c:v>34.950000000000003</c:v>
                </c:pt>
                <c:pt idx="5734">
                  <c:v>34.950000000000003</c:v>
                </c:pt>
                <c:pt idx="5735">
                  <c:v>34.950000000000003</c:v>
                </c:pt>
                <c:pt idx="5736">
                  <c:v>34.950000000000003</c:v>
                </c:pt>
                <c:pt idx="5737">
                  <c:v>34.950000000000003</c:v>
                </c:pt>
                <c:pt idx="5738">
                  <c:v>34.96</c:v>
                </c:pt>
                <c:pt idx="5739">
                  <c:v>34.96</c:v>
                </c:pt>
                <c:pt idx="5740">
                  <c:v>34.97</c:v>
                </c:pt>
                <c:pt idx="5741">
                  <c:v>34.979999999999997</c:v>
                </c:pt>
                <c:pt idx="5742">
                  <c:v>34.99</c:v>
                </c:pt>
                <c:pt idx="5743">
                  <c:v>35</c:v>
                </c:pt>
                <c:pt idx="5744">
                  <c:v>35.01</c:v>
                </c:pt>
                <c:pt idx="5745">
                  <c:v>35.020000000000003</c:v>
                </c:pt>
                <c:pt idx="5746">
                  <c:v>35.03</c:v>
                </c:pt>
                <c:pt idx="5747">
                  <c:v>35.04</c:v>
                </c:pt>
                <c:pt idx="5748">
                  <c:v>35.049999999999997</c:v>
                </c:pt>
                <c:pt idx="5749">
                  <c:v>35.06</c:v>
                </c:pt>
                <c:pt idx="5750">
                  <c:v>35.06</c:v>
                </c:pt>
                <c:pt idx="5751">
                  <c:v>35.07</c:v>
                </c:pt>
                <c:pt idx="5752">
                  <c:v>35.07</c:v>
                </c:pt>
                <c:pt idx="5753">
                  <c:v>35.08</c:v>
                </c:pt>
                <c:pt idx="5754">
                  <c:v>35.08</c:v>
                </c:pt>
                <c:pt idx="5755">
                  <c:v>35.090000000000003</c:v>
                </c:pt>
                <c:pt idx="5756">
                  <c:v>35.1</c:v>
                </c:pt>
                <c:pt idx="5757">
                  <c:v>35.1</c:v>
                </c:pt>
                <c:pt idx="5758">
                  <c:v>35.11</c:v>
                </c:pt>
                <c:pt idx="5759">
                  <c:v>35.11</c:v>
                </c:pt>
                <c:pt idx="5760">
                  <c:v>35.11</c:v>
                </c:pt>
                <c:pt idx="5761">
                  <c:v>35.119999999999997</c:v>
                </c:pt>
                <c:pt idx="5762">
                  <c:v>35.119999999999997</c:v>
                </c:pt>
                <c:pt idx="5763">
                  <c:v>35.119999999999997</c:v>
                </c:pt>
                <c:pt idx="5764">
                  <c:v>35.119999999999997</c:v>
                </c:pt>
                <c:pt idx="5765">
                  <c:v>35.119999999999997</c:v>
                </c:pt>
                <c:pt idx="5766">
                  <c:v>35.119999999999997</c:v>
                </c:pt>
                <c:pt idx="5767">
                  <c:v>35.119999999999997</c:v>
                </c:pt>
                <c:pt idx="5768">
                  <c:v>35.130000000000003</c:v>
                </c:pt>
                <c:pt idx="5769">
                  <c:v>35.130000000000003</c:v>
                </c:pt>
                <c:pt idx="5770">
                  <c:v>35.119999999999997</c:v>
                </c:pt>
                <c:pt idx="5771">
                  <c:v>35.119999999999997</c:v>
                </c:pt>
                <c:pt idx="5772">
                  <c:v>35.119999999999997</c:v>
                </c:pt>
                <c:pt idx="5773">
                  <c:v>35.119999999999997</c:v>
                </c:pt>
                <c:pt idx="5774">
                  <c:v>35.119999999999997</c:v>
                </c:pt>
                <c:pt idx="5775">
                  <c:v>35.119999999999997</c:v>
                </c:pt>
                <c:pt idx="5776">
                  <c:v>35.119999999999997</c:v>
                </c:pt>
                <c:pt idx="5777">
                  <c:v>35.119999999999997</c:v>
                </c:pt>
                <c:pt idx="5778">
                  <c:v>35.119999999999997</c:v>
                </c:pt>
                <c:pt idx="5779">
                  <c:v>35.119999999999997</c:v>
                </c:pt>
                <c:pt idx="5780">
                  <c:v>35.11</c:v>
                </c:pt>
                <c:pt idx="5781">
                  <c:v>35.11</c:v>
                </c:pt>
                <c:pt idx="5782">
                  <c:v>35.11</c:v>
                </c:pt>
                <c:pt idx="5783">
                  <c:v>35.1</c:v>
                </c:pt>
                <c:pt idx="5784">
                  <c:v>35.090000000000003</c:v>
                </c:pt>
                <c:pt idx="5785">
                  <c:v>35.08</c:v>
                </c:pt>
                <c:pt idx="5786">
                  <c:v>35.07</c:v>
                </c:pt>
                <c:pt idx="5787">
                  <c:v>35.07</c:v>
                </c:pt>
                <c:pt idx="5788">
                  <c:v>35.07</c:v>
                </c:pt>
                <c:pt idx="5789">
                  <c:v>35.06</c:v>
                </c:pt>
                <c:pt idx="5790">
                  <c:v>35.06</c:v>
                </c:pt>
                <c:pt idx="5791">
                  <c:v>35.049999999999997</c:v>
                </c:pt>
                <c:pt idx="5792">
                  <c:v>35.049999999999997</c:v>
                </c:pt>
                <c:pt idx="5793">
                  <c:v>35.04</c:v>
                </c:pt>
                <c:pt idx="5794">
                  <c:v>35.04</c:v>
                </c:pt>
                <c:pt idx="5795">
                  <c:v>35.04</c:v>
                </c:pt>
                <c:pt idx="5796">
                  <c:v>35.04</c:v>
                </c:pt>
                <c:pt idx="5797">
                  <c:v>35.03</c:v>
                </c:pt>
                <c:pt idx="5798">
                  <c:v>35.03</c:v>
                </c:pt>
                <c:pt idx="5799">
                  <c:v>35.020000000000003</c:v>
                </c:pt>
                <c:pt idx="5800">
                  <c:v>35.01</c:v>
                </c:pt>
                <c:pt idx="5801">
                  <c:v>35.01</c:v>
                </c:pt>
                <c:pt idx="5802">
                  <c:v>35</c:v>
                </c:pt>
                <c:pt idx="5803">
                  <c:v>34.99</c:v>
                </c:pt>
                <c:pt idx="5804">
                  <c:v>34.99</c:v>
                </c:pt>
                <c:pt idx="5805">
                  <c:v>34.979999999999997</c:v>
                </c:pt>
                <c:pt idx="5806">
                  <c:v>34.97</c:v>
                </c:pt>
                <c:pt idx="5807">
                  <c:v>34.97</c:v>
                </c:pt>
                <c:pt idx="5808">
                  <c:v>34.97</c:v>
                </c:pt>
                <c:pt idx="5809">
                  <c:v>34.97</c:v>
                </c:pt>
                <c:pt idx="5810">
                  <c:v>34.97</c:v>
                </c:pt>
                <c:pt idx="5811">
                  <c:v>34.97</c:v>
                </c:pt>
                <c:pt idx="5812">
                  <c:v>34.96</c:v>
                </c:pt>
                <c:pt idx="5813">
                  <c:v>34.96</c:v>
                </c:pt>
                <c:pt idx="5814">
                  <c:v>34.96</c:v>
                </c:pt>
                <c:pt idx="5815">
                  <c:v>34.96</c:v>
                </c:pt>
                <c:pt idx="5816">
                  <c:v>34.950000000000003</c:v>
                </c:pt>
                <c:pt idx="5817">
                  <c:v>34.950000000000003</c:v>
                </c:pt>
                <c:pt idx="5818">
                  <c:v>34.950000000000003</c:v>
                </c:pt>
                <c:pt idx="5819">
                  <c:v>34.950000000000003</c:v>
                </c:pt>
                <c:pt idx="5820">
                  <c:v>34.950000000000003</c:v>
                </c:pt>
                <c:pt idx="5821">
                  <c:v>34.950000000000003</c:v>
                </c:pt>
                <c:pt idx="5822">
                  <c:v>34.950000000000003</c:v>
                </c:pt>
                <c:pt idx="5823">
                  <c:v>34.950000000000003</c:v>
                </c:pt>
                <c:pt idx="5824">
                  <c:v>34.950000000000003</c:v>
                </c:pt>
                <c:pt idx="5825">
                  <c:v>34.950000000000003</c:v>
                </c:pt>
                <c:pt idx="5826">
                  <c:v>34.950000000000003</c:v>
                </c:pt>
                <c:pt idx="5827">
                  <c:v>34.950000000000003</c:v>
                </c:pt>
                <c:pt idx="5828">
                  <c:v>34.950000000000003</c:v>
                </c:pt>
                <c:pt idx="5829">
                  <c:v>34.950000000000003</c:v>
                </c:pt>
                <c:pt idx="5830">
                  <c:v>34.950000000000003</c:v>
                </c:pt>
                <c:pt idx="5831">
                  <c:v>34.950000000000003</c:v>
                </c:pt>
                <c:pt idx="5832">
                  <c:v>34.950000000000003</c:v>
                </c:pt>
                <c:pt idx="5833">
                  <c:v>34.950000000000003</c:v>
                </c:pt>
                <c:pt idx="5834">
                  <c:v>34.950000000000003</c:v>
                </c:pt>
                <c:pt idx="5835">
                  <c:v>34.950000000000003</c:v>
                </c:pt>
                <c:pt idx="5836">
                  <c:v>34.950000000000003</c:v>
                </c:pt>
                <c:pt idx="5837">
                  <c:v>34.950000000000003</c:v>
                </c:pt>
                <c:pt idx="5838">
                  <c:v>34.950000000000003</c:v>
                </c:pt>
                <c:pt idx="5839">
                  <c:v>34.950000000000003</c:v>
                </c:pt>
                <c:pt idx="5840">
                  <c:v>34.950000000000003</c:v>
                </c:pt>
                <c:pt idx="5841">
                  <c:v>34.950000000000003</c:v>
                </c:pt>
                <c:pt idx="5842">
                  <c:v>34.950000000000003</c:v>
                </c:pt>
                <c:pt idx="5843">
                  <c:v>34.950000000000003</c:v>
                </c:pt>
                <c:pt idx="5844">
                  <c:v>34.950000000000003</c:v>
                </c:pt>
                <c:pt idx="5845">
                  <c:v>34.950000000000003</c:v>
                </c:pt>
                <c:pt idx="5846">
                  <c:v>34.950000000000003</c:v>
                </c:pt>
                <c:pt idx="5847">
                  <c:v>34.950000000000003</c:v>
                </c:pt>
                <c:pt idx="5848">
                  <c:v>34.950000000000003</c:v>
                </c:pt>
                <c:pt idx="5849">
                  <c:v>34.950000000000003</c:v>
                </c:pt>
                <c:pt idx="5850">
                  <c:v>34.950000000000003</c:v>
                </c:pt>
                <c:pt idx="5851">
                  <c:v>34.950000000000003</c:v>
                </c:pt>
                <c:pt idx="5852">
                  <c:v>34.950000000000003</c:v>
                </c:pt>
                <c:pt idx="5853">
                  <c:v>34.950000000000003</c:v>
                </c:pt>
                <c:pt idx="5854">
                  <c:v>34.950000000000003</c:v>
                </c:pt>
                <c:pt idx="5855">
                  <c:v>34.950000000000003</c:v>
                </c:pt>
                <c:pt idx="5856">
                  <c:v>34.96</c:v>
                </c:pt>
                <c:pt idx="5857">
                  <c:v>34.96</c:v>
                </c:pt>
                <c:pt idx="5858">
                  <c:v>34.96</c:v>
                </c:pt>
                <c:pt idx="5859">
                  <c:v>34.96</c:v>
                </c:pt>
                <c:pt idx="5860">
                  <c:v>34.97</c:v>
                </c:pt>
                <c:pt idx="5861">
                  <c:v>34.97</c:v>
                </c:pt>
                <c:pt idx="5862">
                  <c:v>34.979999999999997</c:v>
                </c:pt>
                <c:pt idx="5863">
                  <c:v>34.979999999999997</c:v>
                </c:pt>
                <c:pt idx="5864">
                  <c:v>34.979999999999997</c:v>
                </c:pt>
                <c:pt idx="5865">
                  <c:v>34.99</c:v>
                </c:pt>
                <c:pt idx="5866">
                  <c:v>34.99</c:v>
                </c:pt>
                <c:pt idx="5867">
                  <c:v>34.99</c:v>
                </c:pt>
                <c:pt idx="5868">
                  <c:v>35</c:v>
                </c:pt>
                <c:pt idx="5869">
                  <c:v>35</c:v>
                </c:pt>
                <c:pt idx="5870">
                  <c:v>35.01</c:v>
                </c:pt>
                <c:pt idx="5871">
                  <c:v>35.01</c:v>
                </c:pt>
                <c:pt idx="5872">
                  <c:v>35.020000000000003</c:v>
                </c:pt>
                <c:pt idx="5873">
                  <c:v>35.020000000000003</c:v>
                </c:pt>
                <c:pt idx="5874">
                  <c:v>35.020000000000003</c:v>
                </c:pt>
                <c:pt idx="5875">
                  <c:v>35.020000000000003</c:v>
                </c:pt>
                <c:pt idx="5876">
                  <c:v>35.020000000000003</c:v>
                </c:pt>
                <c:pt idx="5877">
                  <c:v>35.03</c:v>
                </c:pt>
                <c:pt idx="5878">
                  <c:v>35.03</c:v>
                </c:pt>
                <c:pt idx="5879">
                  <c:v>35.03</c:v>
                </c:pt>
                <c:pt idx="5880">
                  <c:v>35.03</c:v>
                </c:pt>
                <c:pt idx="5881">
                  <c:v>35.03</c:v>
                </c:pt>
                <c:pt idx="5882">
                  <c:v>35.03</c:v>
                </c:pt>
                <c:pt idx="5883">
                  <c:v>35.04</c:v>
                </c:pt>
                <c:pt idx="5884">
                  <c:v>35.04</c:v>
                </c:pt>
                <c:pt idx="5885">
                  <c:v>35.049999999999997</c:v>
                </c:pt>
                <c:pt idx="5886">
                  <c:v>35.049999999999997</c:v>
                </c:pt>
                <c:pt idx="5887">
                  <c:v>35.06</c:v>
                </c:pt>
                <c:pt idx="5888">
                  <c:v>35.06</c:v>
                </c:pt>
                <c:pt idx="5889">
                  <c:v>35.06</c:v>
                </c:pt>
                <c:pt idx="5890">
                  <c:v>35.06</c:v>
                </c:pt>
                <c:pt idx="5891">
                  <c:v>35.06</c:v>
                </c:pt>
                <c:pt idx="5892">
                  <c:v>35.06</c:v>
                </c:pt>
                <c:pt idx="5893">
                  <c:v>35.06</c:v>
                </c:pt>
                <c:pt idx="5894">
                  <c:v>35.06</c:v>
                </c:pt>
                <c:pt idx="5895">
                  <c:v>35.06</c:v>
                </c:pt>
                <c:pt idx="5896">
                  <c:v>35.06</c:v>
                </c:pt>
                <c:pt idx="5897">
                  <c:v>35.06</c:v>
                </c:pt>
                <c:pt idx="5898">
                  <c:v>35.07</c:v>
                </c:pt>
                <c:pt idx="5899">
                  <c:v>35.07</c:v>
                </c:pt>
                <c:pt idx="5900">
                  <c:v>35.07</c:v>
                </c:pt>
                <c:pt idx="5901">
                  <c:v>35.07</c:v>
                </c:pt>
                <c:pt idx="5902">
                  <c:v>35.07</c:v>
                </c:pt>
                <c:pt idx="5903">
                  <c:v>35.07</c:v>
                </c:pt>
                <c:pt idx="5904">
                  <c:v>35.07</c:v>
                </c:pt>
                <c:pt idx="5905">
                  <c:v>35.07</c:v>
                </c:pt>
                <c:pt idx="5906">
                  <c:v>35.08</c:v>
                </c:pt>
                <c:pt idx="5907">
                  <c:v>35.07</c:v>
                </c:pt>
                <c:pt idx="5908">
                  <c:v>35.07</c:v>
                </c:pt>
                <c:pt idx="5909">
                  <c:v>35.08</c:v>
                </c:pt>
                <c:pt idx="5910">
                  <c:v>35.08</c:v>
                </c:pt>
                <c:pt idx="5911">
                  <c:v>35.08</c:v>
                </c:pt>
                <c:pt idx="5912">
                  <c:v>35.08</c:v>
                </c:pt>
                <c:pt idx="5913">
                  <c:v>35.08</c:v>
                </c:pt>
                <c:pt idx="5914">
                  <c:v>35.090000000000003</c:v>
                </c:pt>
                <c:pt idx="5915">
                  <c:v>35.090000000000003</c:v>
                </c:pt>
                <c:pt idx="5916">
                  <c:v>35.090000000000003</c:v>
                </c:pt>
                <c:pt idx="5917">
                  <c:v>35.090000000000003</c:v>
                </c:pt>
                <c:pt idx="5918">
                  <c:v>35.090000000000003</c:v>
                </c:pt>
                <c:pt idx="5919">
                  <c:v>35.090000000000003</c:v>
                </c:pt>
                <c:pt idx="5920">
                  <c:v>35.090000000000003</c:v>
                </c:pt>
                <c:pt idx="5921">
                  <c:v>35.090000000000003</c:v>
                </c:pt>
                <c:pt idx="5922">
                  <c:v>35.090000000000003</c:v>
                </c:pt>
                <c:pt idx="5923">
                  <c:v>35.08</c:v>
                </c:pt>
                <c:pt idx="5924">
                  <c:v>35.08</c:v>
                </c:pt>
                <c:pt idx="5925">
                  <c:v>35.08</c:v>
                </c:pt>
                <c:pt idx="5926">
                  <c:v>35.08</c:v>
                </c:pt>
                <c:pt idx="5927">
                  <c:v>35.08</c:v>
                </c:pt>
                <c:pt idx="5928">
                  <c:v>35.08</c:v>
                </c:pt>
                <c:pt idx="5929">
                  <c:v>35.07</c:v>
                </c:pt>
                <c:pt idx="5930">
                  <c:v>35.07</c:v>
                </c:pt>
                <c:pt idx="5931">
                  <c:v>35.07</c:v>
                </c:pt>
                <c:pt idx="5932">
                  <c:v>35.07</c:v>
                </c:pt>
                <c:pt idx="5933">
                  <c:v>35.07</c:v>
                </c:pt>
                <c:pt idx="5934">
                  <c:v>35.07</c:v>
                </c:pt>
                <c:pt idx="5935">
                  <c:v>35.07</c:v>
                </c:pt>
                <c:pt idx="5936">
                  <c:v>35.07</c:v>
                </c:pt>
                <c:pt idx="5937">
                  <c:v>35.07</c:v>
                </c:pt>
                <c:pt idx="5938">
                  <c:v>35.07</c:v>
                </c:pt>
                <c:pt idx="5939">
                  <c:v>35.06</c:v>
                </c:pt>
                <c:pt idx="5940">
                  <c:v>35.06</c:v>
                </c:pt>
                <c:pt idx="5941">
                  <c:v>35.049999999999997</c:v>
                </c:pt>
                <c:pt idx="5942">
                  <c:v>35.049999999999997</c:v>
                </c:pt>
                <c:pt idx="5943">
                  <c:v>35.04</c:v>
                </c:pt>
                <c:pt idx="5944">
                  <c:v>35.04</c:v>
                </c:pt>
                <c:pt idx="5945">
                  <c:v>35.04</c:v>
                </c:pt>
                <c:pt idx="5946">
                  <c:v>35.03</c:v>
                </c:pt>
                <c:pt idx="5947">
                  <c:v>35.03</c:v>
                </c:pt>
                <c:pt idx="5948">
                  <c:v>35.03</c:v>
                </c:pt>
                <c:pt idx="5949">
                  <c:v>35.020000000000003</c:v>
                </c:pt>
                <c:pt idx="5950">
                  <c:v>35.01</c:v>
                </c:pt>
                <c:pt idx="5951">
                  <c:v>35.01</c:v>
                </c:pt>
                <c:pt idx="5952">
                  <c:v>35</c:v>
                </c:pt>
                <c:pt idx="5953">
                  <c:v>35</c:v>
                </c:pt>
                <c:pt idx="5954">
                  <c:v>34.99</c:v>
                </c:pt>
                <c:pt idx="5955">
                  <c:v>34.99</c:v>
                </c:pt>
                <c:pt idx="5956">
                  <c:v>34.99</c:v>
                </c:pt>
                <c:pt idx="5957">
                  <c:v>34.979999999999997</c:v>
                </c:pt>
                <c:pt idx="5958">
                  <c:v>34.97</c:v>
                </c:pt>
                <c:pt idx="5959">
                  <c:v>34.97</c:v>
                </c:pt>
                <c:pt idx="5960">
                  <c:v>34.97</c:v>
                </c:pt>
                <c:pt idx="5961">
                  <c:v>34.96</c:v>
                </c:pt>
                <c:pt idx="5962">
                  <c:v>34.96</c:v>
                </c:pt>
                <c:pt idx="5963">
                  <c:v>34.96</c:v>
                </c:pt>
                <c:pt idx="5964">
                  <c:v>34.96</c:v>
                </c:pt>
                <c:pt idx="5965">
                  <c:v>34.96</c:v>
                </c:pt>
                <c:pt idx="5966">
                  <c:v>34.950000000000003</c:v>
                </c:pt>
                <c:pt idx="5967">
                  <c:v>34.950000000000003</c:v>
                </c:pt>
                <c:pt idx="5968">
                  <c:v>34.950000000000003</c:v>
                </c:pt>
                <c:pt idx="5969">
                  <c:v>34.950000000000003</c:v>
                </c:pt>
                <c:pt idx="5970">
                  <c:v>34.950000000000003</c:v>
                </c:pt>
                <c:pt idx="5971">
                  <c:v>34.950000000000003</c:v>
                </c:pt>
                <c:pt idx="5972">
                  <c:v>34.950000000000003</c:v>
                </c:pt>
                <c:pt idx="5973">
                  <c:v>34.950000000000003</c:v>
                </c:pt>
                <c:pt idx="5974">
                  <c:v>34.950000000000003</c:v>
                </c:pt>
                <c:pt idx="5975">
                  <c:v>34.950000000000003</c:v>
                </c:pt>
                <c:pt idx="5976">
                  <c:v>34.950000000000003</c:v>
                </c:pt>
                <c:pt idx="5977">
                  <c:v>34.950000000000003</c:v>
                </c:pt>
                <c:pt idx="5978">
                  <c:v>34.950000000000003</c:v>
                </c:pt>
                <c:pt idx="5979">
                  <c:v>34.950000000000003</c:v>
                </c:pt>
                <c:pt idx="5980">
                  <c:v>34.950000000000003</c:v>
                </c:pt>
                <c:pt idx="5981">
                  <c:v>34.950000000000003</c:v>
                </c:pt>
                <c:pt idx="5982">
                  <c:v>34.950000000000003</c:v>
                </c:pt>
                <c:pt idx="5983">
                  <c:v>34.950000000000003</c:v>
                </c:pt>
                <c:pt idx="5984">
                  <c:v>34.950000000000003</c:v>
                </c:pt>
                <c:pt idx="5985">
                  <c:v>34.950000000000003</c:v>
                </c:pt>
                <c:pt idx="5986">
                  <c:v>34.950000000000003</c:v>
                </c:pt>
                <c:pt idx="5987">
                  <c:v>34.950000000000003</c:v>
                </c:pt>
                <c:pt idx="5988">
                  <c:v>34.950000000000003</c:v>
                </c:pt>
                <c:pt idx="5989">
                  <c:v>34.950000000000003</c:v>
                </c:pt>
                <c:pt idx="5990">
                  <c:v>34.950000000000003</c:v>
                </c:pt>
                <c:pt idx="5991">
                  <c:v>34.950000000000003</c:v>
                </c:pt>
                <c:pt idx="5992">
                  <c:v>34.950000000000003</c:v>
                </c:pt>
                <c:pt idx="5993">
                  <c:v>34.950000000000003</c:v>
                </c:pt>
                <c:pt idx="5994">
                  <c:v>34.950000000000003</c:v>
                </c:pt>
                <c:pt idx="5995">
                  <c:v>34.950000000000003</c:v>
                </c:pt>
                <c:pt idx="5996">
                  <c:v>34.950000000000003</c:v>
                </c:pt>
                <c:pt idx="5997">
                  <c:v>34.950000000000003</c:v>
                </c:pt>
                <c:pt idx="5998">
                  <c:v>34.950000000000003</c:v>
                </c:pt>
                <c:pt idx="5999">
                  <c:v>34.950000000000003</c:v>
                </c:pt>
                <c:pt idx="6000">
                  <c:v>34.950000000000003</c:v>
                </c:pt>
                <c:pt idx="6001">
                  <c:v>34.950000000000003</c:v>
                </c:pt>
                <c:pt idx="6002">
                  <c:v>34.950000000000003</c:v>
                </c:pt>
                <c:pt idx="6003">
                  <c:v>34.950000000000003</c:v>
                </c:pt>
                <c:pt idx="6004">
                  <c:v>34.950000000000003</c:v>
                </c:pt>
                <c:pt idx="6005">
                  <c:v>34.950000000000003</c:v>
                </c:pt>
                <c:pt idx="6006">
                  <c:v>34.950000000000003</c:v>
                </c:pt>
                <c:pt idx="6007">
                  <c:v>34.950000000000003</c:v>
                </c:pt>
                <c:pt idx="6008">
                  <c:v>34.950000000000003</c:v>
                </c:pt>
                <c:pt idx="6009">
                  <c:v>34.950000000000003</c:v>
                </c:pt>
                <c:pt idx="6010">
                  <c:v>34.950000000000003</c:v>
                </c:pt>
                <c:pt idx="6011">
                  <c:v>34.950000000000003</c:v>
                </c:pt>
                <c:pt idx="6012">
                  <c:v>34.950000000000003</c:v>
                </c:pt>
                <c:pt idx="6013">
                  <c:v>34.950000000000003</c:v>
                </c:pt>
                <c:pt idx="6014">
                  <c:v>34.950000000000003</c:v>
                </c:pt>
                <c:pt idx="6015">
                  <c:v>34.950000000000003</c:v>
                </c:pt>
                <c:pt idx="6016">
                  <c:v>34.950000000000003</c:v>
                </c:pt>
                <c:pt idx="6017">
                  <c:v>34.950000000000003</c:v>
                </c:pt>
                <c:pt idx="6018">
                  <c:v>34.950000000000003</c:v>
                </c:pt>
                <c:pt idx="6019">
                  <c:v>34.950000000000003</c:v>
                </c:pt>
                <c:pt idx="6020">
                  <c:v>34.950000000000003</c:v>
                </c:pt>
                <c:pt idx="6021">
                  <c:v>34.96</c:v>
                </c:pt>
                <c:pt idx="6022">
                  <c:v>34.96</c:v>
                </c:pt>
                <c:pt idx="6023">
                  <c:v>34.96</c:v>
                </c:pt>
                <c:pt idx="6024">
                  <c:v>34.97</c:v>
                </c:pt>
                <c:pt idx="6025">
                  <c:v>34.97</c:v>
                </c:pt>
                <c:pt idx="6026">
                  <c:v>34.97</c:v>
                </c:pt>
                <c:pt idx="6027">
                  <c:v>34.97</c:v>
                </c:pt>
                <c:pt idx="6028">
                  <c:v>34.979999999999997</c:v>
                </c:pt>
                <c:pt idx="6029">
                  <c:v>34.99</c:v>
                </c:pt>
                <c:pt idx="6030">
                  <c:v>34.99</c:v>
                </c:pt>
                <c:pt idx="6031">
                  <c:v>34.99</c:v>
                </c:pt>
                <c:pt idx="6032">
                  <c:v>34.99</c:v>
                </c:pt>
                <c:pt idx="6033">
                  <c:v>34.99</c:v>
                </c:pt>
                <c:pt idx="6034">
                  <c:v>35</c:v>
                </c:pt>
                <c:pt idx="6035">
                  <c:v>35</c:v>
                </c:pt>
                <c:pt idx="6036">
                  <c:v>35.01</c:v>
                </c:pt>
                <c:pt idx="6037">
                  <c:v>35.01</c:v>
                </c:pt>
                <c:pt idx="6038">
                  <c:v>35.01</c:v>
                </c:pt>
                <c:pt idx="6039">
                  <c:v>35.020000000000003</c:v>
                </c:pt>
                <c:pt idx="6040">
                  <c:v>35.020000000000003</c:v>
                </c:pt>
                <c:pt idx="6041">
                  <c:v>35.020000000000003</c:v>
                </c:pt>
                <c:pt idx="6042">
                  <c:v>35.03</c:v>
                </c:pt>
                <c:pt idx="6043">
                  <c:v>35.03</c:v>
                </c:pt>
                <c:pt idx="6044">
                  <c:v>35.03</c:v>
                </c:pt>
                <c:pt idx="6045">
                  <c:v>35.04</c:v>
                </c:pt>
                <c:pt idx="6046">
                  <c:v>35.04</c:v>
                </c:pt>
                <c:pt idx="6047">
                  <c:v>35.049999999999997</c:v>
                </c:pt>
                <c:pt idx="6048">
                  <c:v>35.049999999999997</c:v>
                </c:pt>
                <c:pt idx="6049">
                  <c:v>35.049999999999997</c:v>
                </c:pt>
                <c:pt idx="6050">
                  <c:v>35.049999999999997</c:v>
                </c:pt>
                <c:pt idx="6051">
                  <c:v>35.049999999999997</c:v>
                </c:pt>
                <c:pt idx="6052">
                  <c:v>35.06</c:v>
                </c:pt>
                <c:pt idx="6053">
                  <c:v>35.06</c:v>
                </c:pt>
                <c:pt idx="6054">
                  <c:v>35.06</c:v>
                </c:pt>
                <c:pt idx="6055">
                  <c:v>35.06</c:v>
                </c:pt>
                <c:pt idx="6056">
                  <c:v>35.06</c:v>
                </c:pt>
                <c:pt idx="6057">
                  <c:v>35.06</c:v>
                </c:pt>
                <c:pt idx="6058">
                  <c:v>35.06</c:v>
                </c:pt>
                <c:pt idx="6059">
                  <c:v>35.06</c:v>
                </c:pt>
                <c:pt idx="6060">
                  <c:v>35.06</c:v>
                </c:pt>
                <c:pt idx="6061">
                  <c:v>35.06</c:v>
                </c:pt>
                <c:pt idx="6062">
                  <c:v>35.06</c:v>
                </c:pt>
                <c:pt idx="6063">
                  <c:v>35.06</c:v>
                </c:pt>
                <c:pt idx="6064">
                  <c:v>35.06</c:v>
                </c:pt>
                <c:pt idx="6065">
                  <c:v>35.06</c:v>
                </c:pt>
                <c:pt idx="6066">
                  <c:v>35.06</c:v>
                </c:pt>
                <c:pt idx="6067">
                  <c:v>35.06</c:v>
                </c:pt>
                <c:pt idx="6068">
                  <c:v>35.06</c:v>
                </c:pt>
                <c:pt idx="6069">
                  <c:v>35.049999999999997</c:v>
                </c:pt>
                <c:pt idx="6070">
                  <c:v>35.049999999999997</c:v>
                </c:pt>
                <c:pt idx="6071">
                  <c:v>35.049999999999997</c:v>
                </c:pt>
                <c:pt idx="6072">
                  <c:v>35.049999999999997</c:v>
                </c:pt>
                <c:pt idx="6073">
                  <c:v>35.04</c:v>
                </c:pt>
                <c:pt idx="6074">
                  <c:v>35.04</c:v>
                </c:pt>
                <c:pt idx="6075">
                  <c:v>35.04</c:v>
                </c:pt>
                <c:pt idx="6076">
                  <c:v>35.03</c:v>
                </c:pt>
                <c:pt idx="6077">
                  <c:v>35.03</c:v>
                </c:pt>
                <c:pt idx="6078">
                  <c:v>35.03</c:v>
                </c:pt>
                <c:pt idx="6079">
                  <c:v>35.020000000000003</c:v>
                </c:pt>
                <c:pt idx="6080">
                  <c:v>35.01</c:v>
                </c:pt>
                <c:pt idx="6081">
                  <c:v>35.01</c:v>
                </c:pt>
                <c:pt idx="6082">
                  <c:v>35</c:v>
                </c:pt>
                <c:pt idx="6083">
                  <c:v>35</c:v>
                </c:pt>
                <c:pt idx="6084">
                  <c:v>34.99</c:v>
                </c:pt>
                <c:pt idx="6085">
                  <c:v>34.99</c:v>
                </c:pt>
                <c:pt idx="6086">
                  <c:v>34.979999999999997</c:v>
                </c:pt>
                <c:pt idx="6087">
                  <c:v>34.979999999999997</c:v>
                </c:pt>
                <c:pt idx="6088">
                  <c:v>34.97</c:v>
                </c:pt>
                <c:pt idx="6089">
                  <c:v>34.97</c:v>
                </c:pt>
                <c:pt idx="6090">
                  <c:v>34.97</c:v>
                </c:pt>
                <c:pt idx="6091">
                  <c:v>34.96</c:v>
                </c:pt>
                <c:pt idx="6092">
                  <c:v>34.96</c:v>
                </c:pt>
                <c:pt idx="6093">
                  <c:v>34.96</c:v>
                </c:pt>
                <c:pt idx="6094">
                  <c:v>34.950000000000003</c:v>
                </c:pt>
                <c:pt idx="6095">
                  <c:v>34.950000000000003</c:v>
                </c:pt>
                <c:pt idx="6096">
                  <c:v>34.950000000000003</c:v>
                </c:pt>
                <c:pt idx="6097">
                  <c:v>34.950000000000003</c:v>
                </c:pt>
                <c:pt idx="6098">
                  <c:v>34.950000000000003</c:v>
                </c:pt>
                <c:pt idx="6099">
                  <c:v>34.950000000000003</c:v>
                </c:pt>
                <c:pt idx="6100">
                  <c:v>34.950000000000003</c:v>
                </c:pt>
                <c:pt idx="6101">
                  <c:v>34.950000000000003</c:v>
                </c:pt>
                <c:pt idx="6102">
                  <c:v>34.950000000000003</c:v>
                </c:pt>
                <c:pt idx="6103">
                  <c:v>34.950000000000003</c:v>
                </c:pt>
                <c:pt idx="6104">
                  <c:v>34.950000000000003</c:v>
                </c:pt>
                <c:pt idx="6105">
                  <c:v>34.950000000000003</c:v>
                </c:pt>
                <c:pt idx="6106">
                  <c:v>34.950000000000003</c:v>
                </c:pt>
                <c:pt idx="6107">
                  <c:v>34.950000000000003</c:v>
                </c:pt>
                <c:pt idx="6108">
                  <c:v>34.950000000000003</c:v>
                </c:pt>
                <c:pt idx="6109">
                  <c:v>34.950000000000003</c:v>
                </c:pt>
                <c:pt idx="6110">
                  <c:v>34.950000000000003</c:v>
                </c:pt>
                <c:pt idx="6111">
                  <c:v>34.950000000000003</c:v>
                </c:pt>
                <c:pt idx="6112">
                  <c:v>34.950000000000003</c:v>
                </c:pt>
                <c:pt idx="6113">
                  <c:v>34.950000000000003</c:v>
                </c:pt>
                <c:pt idx="6114">
                  <c:v>34.950000000000003</c:v>
                </c:pt>
                <c:pt idx="6115">
                  <c:v>34.950000000000003</c:v>
                </c:pt>
                <c:pt idx="6116">
                  <c:v>34.950000000000003</c:v>
                </c:pt>
                <c:pt idx="6117">
                  <c:v>34.950000000000003</c:v>
                </c:pt>
                <c:pt idx="6118">
                  <c:v>34.950000000000003</c:v>
                </c:pt>
                <c:pt idx="6119">
                  <c:v>34.950000000000003</c:v>
                </c:pt>
                <c:pt idx="6120">
                  <c:v>34.950000000000003</c:v>
                </c:pt>
                <c:pt idx="6121">
                  <c:v>34.950000000000003</c:v>
                </c:pt>
                <c:pt idx="6122">
                  <c:v>34.94</c:v>
                </c:pt>
                <c:pt idx="6123">
                  <c:v>34.94</c:v>
                </c:pt>
                <c:pt idx="6124">
                  <c:v>34.93</c:v>
                </c:pt>
                <c:pt idx="6125">
                  <c:v>34.93</c:v>
                </c:pt>
                <c:pt idx="6126">
                  <c:v>34.92</c:v>
                </c:pt>
                <c:pt idx="6127">
                  <c:v>34.92</c:v>
                </c:pt>
                <c:pt idx="6128">
                  <c:v>34.909999999999997</c:v>
                </c:pt>
                <c:pt idx="6129">
                  <c:v>34.9</c:v>
                </c:pt>
                <c:pt idx="6130">
                  <c:v>34.9</c:v>
                </c:pt>
                <c:pt idx="6131">
                  <c:v>34.89</c:v>
                </c:pt>
                <c:pt idx="6132">
                  <c:v>34.89</c:v>
                </c:pt>
                <c:pt idx="6133">
                  <c:v>34.880000000000003</c:v>
                </c:pt>
                <c:pt idx="6134">
                  <c:v>34.880000000000003</c:v>
                </c:pt>
                <c:pt idx="6135">
                  <c:v>34.880000000000003</c:v>
                </c:pt>
                <c:pt idx="6136">
                  <c:v>34.880000000000003</c:v>
                </c:pt>
                <c:pt idx="6137">
                  <c:v>34.880000000000003</c:v>
                </c:pt>
                <c:pt idx="6138">
                  <c:v>34.869999999999997</c:v>
                </c:pt>
                <c:pt idx="6139">
                  <c:v>34.869999999999997</c:v>
                </c:pt>
                <c:pt idx="6140">
                  <c:v>34.869999999999997</c:v>
                </c:pt>
                <c:pt idx="6141">
                  <c:v>34.869999999999997</c:v>
                </c:pt>
                <c:pt idx="6142">
                  <c:v>34.869999999999997</c:v>
                </c:pt>
                <c:pt idx="6143">
                  <c:v>34.869999999999997</c:v>
                </c:pt>
                <c:pt idx="6144">
                  <c:v>34.869999999999997</c:v>
                </c:pt>
                <c:pt idx="6145">
                  <c:v>34.869999999999997</c:v>
                </c:pt>
                <c:pt idx="6146">
                  <c:v>34.869999999999997</c:v>
                </c:pt>
                <c:pt idx="6147">
                  <c:v>34.869999999999997</c:v>
                </c:pt>
                <c:pt idx="6148">
                  <c:v>34.869999999999997</c:v>
                </c:pt>
                <c:pt idx="6149">
                  <c:v>34.869999999999997</c:v>
                </c:pt>
                <c:pt idx="6150">
                  <c:v>34.869999999999997</c:v>
                </c:pt>
                <c:pt idx="6151">
                  <c:v>34.880000000000003</c:v>
                </c:pt>
                <c:pt idx="6152">
                  <c:v>34.880000000000003</c:v>
                </c:pt>
                <c:pt idx="6153">
                  <c:v>34.880000000000003</c:v>
                </c:pt>
                <c:pt idx="6154">
                  <c:v>34.880000000000003</c:v>
                </c:pt>
                <c:pt idx="6155">
                  <c:v>34.880000000000003</c:v>
                </c:pt>
                <c:pt idx="6156">
                  <c:v>34.880000000000003</c:v>
                </c:pt>
                <c:pt idx="6157">
                  <c:v>34.89</c:v>
                </c:pt>
                <c:pt idx="6158">
                  <c:v>34.89</c:v>
                </c:pt>
                <c:pt idx="6159">
                  <c:v>34.9</c:v>
                </c:pt>
                <c:pt idx="6160">
                  <c:v>34.9</c:v>
                </c:pt>
                <c:pt idx="6161">
                  <c:v>34.9</c:v>
                </c:pt>
                <c:pt idx="6162">
                  <c:v>34.9</c:v>
                </c:pt>
                <c:pt idx="6163">
                  <c:v>34.909999999999997</c:v>
                </c:pt>
                <c:pt idx="6164">
                  <c:v>34.909999999999997</c:v>
                </c:pt>
                <c:pt idx="6165">
                  <c:v>34.909999999999997</c:v>
                </c:pt>
                <c:pt idx="6166">
                  <c:v>34.909999999999997</c:v>
                </c:pt>
                <c:pt idx="6167">
                  <c:v>34.92</c:v>
                </c:pt>
                <c:pt idx="6168">
                  <c:v>34.92</c:v>
                </c:pt>
                <c:pt idx="6169">
                  <c:v>34.92</c:v>
                </c:pt>
                <c:pt idx="6170">
                  <c:v>34.92</c:v>
                </c:pt>
                <c:pt idx="6171">
                  <c:v>34.92</c:v>
                </c:pt>
                <c:pt idx="6172">
                  <c:v>34.92</c:v>
                </c:pt>
                <c:pt idx="6173">
                  <c:v>34.93</c:v>
                </c:pt>
                <c:pt idx="6174">
                  <c:v>34.93</c:v>
                </c:pt>
                <c:pt idx="6175">
                  <c:v>34.94</c:v>
                </c:pt>
                <c:pt idx="6176">
                  <c:v>34.94</c:v>
                </c:pt>
                <c:pt idx="6177">
                  <c:v>34.94</c:v>
                </c:pt>
                <c:pt idx="6178">
                  <c:v>34.94</c:v>
                </c:pt>
                <c:pt idx="6179">
                  <c:v>34.94</c:v>
                </c:pt>
                <c:pt idx="6180">
                  <c:v>34.94</c:v>
                </c:pt>
                <c:pt idx="6181">
                  <c:v>34.94</c:v>
                </c:pt>
                <c:pt idx="6182">
                  <c:v>34.94</c:v>
                </c:pt>
                <c:pt idx="6183">
                  <c:v>34.94</c:v>
                </c:pt>
                <c:pt idx="6184">
                  <c:v>34.94</c:v>
                </c:pt>
                <c:pt idx="6185">
                  <c:v>34.94</c:v>
                </c:pt>
                <c:pt idx="6186">
                  <c:v>34.94</c:v>
                </c:pt>
                <c:pt idx="6187">
                  <c:v>34.94</c:v>
                </c:pt>
                <c:pt idx="6188">
                  <c:v>34.94</c:v>
                </c:pt>
                <c:pt idx="6189">
                  <c:v>34.94</c:v>
                </c:pt>
                <c:pt idx="6190">
                  <c:v>34.950000000000003</c:v>
                </c:pt>
                <c:pt idx="6191">
                  <c:v>34.950000000000003</c:v>
                </c:pt>
                <c:pt idx="6192">
                  <c:v>34.950000000000003</c:v>
                </c:pt>
                <c:pt idx="6193">
                  <c:v>34.950000000000003</c:v>
                </c:pt>
                <c:pt idx="6194">
                  <c:v>34.950000000000003</c:v>
                </c:pt>
                <c:pt idx="6195">
                  <c:v>34.950000000000003</c:v>
                </c:pt>
                <c:pt idx="6196">
                  <c:v>34.950000000000003</c:v>
                </c:pt>
                <c:pt idx="6197">
                  <c:v>34.950000000000003</c:v>
                </c:pt>
                <c:pt idx="6198">
                  <c:v>34.950000000000003</c:v>
                </c:pt>
                <c:pt idx="6199">
                  <c:v>34.950000000000003</c:v>
                </c:pt>
                <c:pt idx="6200">
                  <c:v>34.950000000000003</c:v>
                </c:pt>
                <c:pt idx="6201">
                  <c:v>34.950000000000003</c:v>
                </c:pt>
                <c:pt idx="6202">
                  <c:v>34.950000000000003</c:v>
                </c:pt>
                <c:pt idx="6203">
                  <c:v>34.950000000000003</c:v>
                </c:pt>
                <c:pt idx="6204">
                  <c:v>34.950000000000003</c:v>
                </c:pt>
                <c:pt idx="6205">
                  <c:v>34.950000000000003</c:v>
                </c:pt>
                <c:pt idx="6206">
                  <c:v>34.950000000000003</c:v>
                </c:pt>
                <c:pt idx="6207">
                  <c:v>34.950000000000003</c:v>
                </c:pt>
                <c:pt idx="6208">
                  <c:v>34.950000000000003</c:v>
                </c:pt>
                <c:pt idx="6209">
                  <c:v>34.950000000000003</c:v>
                </c:pt>
                <c:pt idx="6210">
                  <c:v>34.950000000000003</c:v>
                </c:pt>
                <c:pt idx="6211">
                  <c:v>34.950000000000003</c:v>
                </c:pt>
                <c:pt idx="6212">
                  <c:v>34.950000000000003</c:v>
                </c:pt>
                <c:pt idx="6213">
                  <c:v>34.950000000000003</c:v>
                </c:pt>
                <c:pt idx="6214">
                  <c:v>34.950000000000003</c:v>
                </c:pt>
                <c:pt idx="6215">
                  <c:v>34.950000000000003</c:v>
                </c:pt>
                <c:pt idx="6216">
                  <c:v>34.950000000000003</c:v>
                </c:pt>
                <c:pt idx="6217">
                  <c:v>34.950000000000003</c:v>
                </c:pt>
                <c:pt idx="6218">
                  <c:v>34.950000000000003</c:v>
                </c:pt>
                <c:pt idx="6219">
                  <c:v>34.950000000000003</c:v>
                </c:pt>
                <c:pt idx="6220">
                  <c:v>34.950000000000003</c:v>
                </c:pt>
                <c:pt idx="6221">
                  <c:v>34.950000000000003</c:v>
                </c:pt>
                <c:pt idx="6222">
                  <c:v>34.950000000000003</c:v>
                </c:pt>
                <c:pt idx="6223">
                  <c:v>34.950000000000003</c:v>
                </c:pt>
                <c:pt idx="6224">
                  <c:v>34.950000000000003</c:v>
                </c:pt>
                <c:pt idx="6225">
                  <c:v>34.950000000000003</c:v>
                </c:pt>
                <c:pt idx="6226">
                  <c:v>34.950000000000003</c:v>
                </c:pt>
                <c:pt idx="6227">
                  <c:v>34.950000000000003</c:v>
                </c:pt>
                <c:pt idx="6228">
                  <c:v>34.950000000000003</c:v>
                </c:pt>
                <c:pt idx="6229">
                  <c:v>34.950000000000003</c:v>
                </c:pt>
                <c:pt idx="6230">
                  <c:v>34.950000000000003</c:v>
                </c:pt>
                <c:pt idx="6231">
                  <c:v>34.950000000000003</c:v>
                </c:pt>
                <c:pt idx="6232">
                  <c:v>34.950000000000003</c:v>
                </c:pt>
                <c:pt idx="6233">
                  <c:v>34.950000000000003</c:v>
                </c:pt>
                <c:pt idx="6234">
                  <c:v>34.950000000000003</c:v>
                </c:pt>
                <c:pt idx="6235">
                  <c:v>34.950000000000003</c:v>
                </c:pt>
                <c:pt idx="6236">
                  <c:v>34.950000000000003</c:v>
                </c:pt>
                <c:pt idx="6237">
                  <c:v>34.950000000000003</c:v>
                </c:pt>
                <c:pt idx="6238">
                  <c:v>34.950000000000003</c:v>
                </c:pt>
                <c:pt idx="6239">
                  <c:v>34.950000000000003</c:v>
                </c:pt>
                <c:pt idx="6240">
                  <c:v>34.950000000000003</c:v>
                </c:pt>
                <c:pt idx="6241">
                  <c:v>34.950000000000003</c:v>
                </c:pt>
                <c:pt idx="6242">
                  <c:v>34.950000000000003</c:v>
                </c:pt>
                <c:pt idx="6243">
                  <c:v>34.950000000000003</c:v>
                </c:pt>
                <c:pt idx="6244">
                  <c:v>34.950000000000003</c:v>
                </c:pt>
                <c:pt idx="6245">
                  <c:v>34.950000000000003</c:v>
                </c:pt>
                <c:pt idx="6246">
                  <c:v>34.950000000000003</c:v>
                </c:pt>
                <c:pt idx="6247">
                  <c:v>34.950000000000003</c:v>
                </c:pt>
                <c:pt idx="6248">
                  <c:v>34.950000000000003</c:v>
                </c:pt>
                <c:pt idx="6249">
                  <c:v>34.950000000000003</c:v>
                </c:pt>
                <c:pt idx="6250">
                  <c:v>34.950000000000003</c:v>
                </c:pt>
                <c:pt idx="6251">
                  <c:v>34.950000000000003</c:v>
                </c:pt>
                <c:pt idx="6252">
                  <c:v>34.950000000000003</c:v>
                </c:pt>
                <c:pt idx="6253">
                  <c:v>34.950000000000003</c:v>
                </c:pt>
                <c:pt idx="6254">
                  <c:v>34.950000000000003</c:v>
                </c:pt>
                <c:pt idx="6255">
                  <c:v>34.950000000000003</c:v>
                </c:pt>
                <c:pt idx="6256">
                  <c:v>34.950000000000003</c:v>
                </c:pt>
                <c:pt idx="6257">
                  <c:v>34.950000000000003</c:v>
                </c:pt>
                <c:pt idx="6258">
                  <c:v>34.950000000000003</c:v>
                </c:pt>
                <c:pt idx="6259">
                  <c:v>34.950000000000003</c:v>
                </c:pt>
                <c:pt idx="6260">
                  <c:v>34.950000000000003</c:v>
                </c:pt>
                <c:pt idx="6261">
                  <c:v>34.950000000000003</c:v>
                </c:pt>
                <c:pt idx="6262">
                  <c:v>34.950000000000003</c:v>
                </c:pt>
                <c:pt idx="6263">
                  <c:v>34.950000000000003</c:v>
                </c:pt>
                <c:pt idx="6264">
                  <c:v>34.950000000000003</c:v>
                </c:pt>
                <c:pt idx="6265">
                  <c:v>34.950000000000003</c:v>
                </c:pt>
                <c:pt idx="6266">
                  <c:v>34.950000000000003</c:v>
                </c:pt>
                <c:pt idx="6267">
                  <c:v>34.950000000000003</c:v>
                </c:pt>
                <c:pt idx="6268">
                  <c:v>34.950000000000003</c:v>
                </c:pt>
                <c:pt idx="6269">
                  <c:v>34.950000000000003</c:v>
                </c:pt>
                <c:pt idx="6270">
                  <c:v>34.950000000000003</c:v>
                </c:pt>
                <c:pt idx="6271">
                  <c:v>34.950000000000003</c:v>
                </c:pt>
                <c:pt idx="6272">
                  <c:v>34.950000000000003</c:v>
                </c:pt>
                <c:pt idx="6273">
                  <c:v>34.950000000000003</c:v>
                </c:pt>
                <c:pt idx="6274">
                  <c:v>34.950000000000003</c:v>
                </c:pt>
                <c:pt idx="6275">
                  <c:v>34.950000000000003</c:v>
                </c:pt>
                <c:pt idx="6276">
                  <c:v>34.94</c:v>
                </c:pt>
                <c:pt idx="6277">
                  <c:v>34.94</c:v>
                </c:pt>
                <c:pt idx="6278">
                  <c:v>34.94</c:v>
                </c:pt>
                <c:pt idx="6279">
                  <c:v>34.94</c:v>
                </c:pt>
                <c:pt idx="6280">
                  <c:v>34.94</c:v>
                </c:pt>
                <c:pt idx="6281">
                  <c:v>34.94</c:v>
                </c:pt>
                <c:pt idx="6282">
                  <c:v>34.94</c:v>
                </c:pt>
                <c:pt idx="6283">
                  <c:v>34.94</c:v>
                </c:pt>
                <c:pt idx="6284">
                  <c:v>34.94</c:v>
                </c:pt>
                <c:pt idx="6285">
                  <c:v>34.950000000000003</c:v>
                </c:pt>
                <c:pt idx="6286">
                  <c:v>34.950000000000003</c:v>
                </c:pt>
                <c:pt idx="6287">
                  <c:v>34.950000000000003</c:v>
                </c:pt>
                <c:pt idx="6288">
                  <c:v>34.950000000000003</c:v>
                </c:pt>
                <c:pt idx="6289">
                  <c:v>34.950000000000003</c:v>
                </c:pt>
                <c:pt idx="6290">
                  <c:v>34.950000000000003</c:v>
                </c:pt>
                <c:pt idx="6291">
                  <c:v>34.950000000000003</c:v>
                </c:pt>
                <c:pt idx="6292">
                  <c:v>34.950000000000003</c:v>
                </c:pt>
                <c:pt idx="6293">
                  <c:v>34.950000000000003</c:v>
                </c:pt>
                <c:pt idx="6294">
                  <c:v>34.950000000000003</c:v>
                </c:pt>
                <c:pt idx="6295">
                  <c:v>34.950000000000003</c:v>
                </c:pt>
                <c:pt idx="6296">
                  <c:v>34.950000000000003</c:v>
                </c:pt>
                <c:pt idx="6297">
                  <c:v>34.950000000000003</c:v>
                </c:pt>
                <c:pt idx="6298">
                  <c:v>34.94</c:v>
                </c:pt>
                <c:pt idx="6299">
                  <c:v>34.94</c:v>
                </c:pt>
                <c:pt idx="6300">
                  <c:v>34.94</c:v>
                </c:pt>
                <c:pt idx="6301">
                  <c:v>34.94</c:v>
                </c:pt>
                <c:pt idx="6302">
                  <c:v>34.94</c:v>
                </c:pt>
                <c:pt idx="6303">
                  <c:v>34.94</c:v>
                </c:pt>
                <c:pt idx="6304">
                  <c:v>34.94</c:v>
                </c:pt>
                <c:pt idx="6305">
                  <c:v>34.950000000000003</c:v>
                </c:pt>
                <c:pt idx="6306">
                  <c:v>34.950000000000003</c:v>
                </c:pt>
                <c:pt idx="6307">
                  <c:v>34.950000000000003</c:v>
                </c:pt>
                <c:pt idx="6308">
                  <c:v>34.950000000000003</c:v>
                </c:pt>
                <c:pt idx="6309">
                  <c:v>34.950000000000003</c:v>
                </c:pt>
                <c:pt idx="6310">
                  <c:v>34.950000000000003</c:v>
                </c:pt>
                <c:pt idx="6311">
                  <c:v>34.950000000000003</c:v>
                </c:pt>
                <c:pt idx="6312">
                  <c:v>34.950000000000003</c:v>
                </c:pt>
                <c:pt idx="6313">
                  <c:v>34.950000000000003</c:v>
                </c:pt>
                <c:pt idx="6314">
                  <c:v>34.94</c:v>
                </c:pt>
                <c:pt idx="6315">
                  <c:v>34.94</c:v>
                </c:pt>
                <c:pt idx="6316">
                  <c:v>34.950000000000003</c:v>
                </c:pt>
                <c:pt idx="6317">
                  <c:v>34.950000000000003</c:v>
                </c:pt>
                <c:pt idx="6318">
                  <c:v>34.94</c:v>
                </c:pt>
                <c:pt idx="6319">
                  <c:v>34.950000000000003</c:v>
                </c:pt>
                <c:pt idx="6320">
                  <c:v>34.94</c:v>
                </c:pt>
                <c:pt idx="6321">
                  <c:v>34.94</c:v>
                </c:pt>
                <c:pt idx="6322">
                  <c:v>34.950000000000003</c:v>
                </c:pt>
                <c:pt idx="6323">
                  <c:v>34.950000000000003</c:v>
                </c:pt>
                <c:pt idx="6324">
                  <c:v>34.950000000000003</c:v>
                </c:pt>
                <c:pt idx="6325">
                  <c:v>34.950000000000003</c:v>
                </c:pt>
                <c:pt idx="6326">
                  <c:v>34.950000000000003</c:v>
                </c:pt>
                <c:pt idx="6327">
                  <c:v>34.950000000000003</c:v>
                </c:pt>
                <c:pt idx="6328">
                  <c:v>34.950000000000003</c:v>
                </c:pt>
                <c:pt idx="6329">
                  <c:v>34.950000000000003</c:v>
                </c:pt>
                <c:pt idx="6330">
                  <c:v>34.950000000000003</c:v>
                </c:pt>
                <c:pt idx="6331">
                  <c:v>34.950000000000003</c:v>
                </c:pt>
                <c:pt idx="6332">
                  <c:v>34.950000000000003</c:v>
                </c:pt>
                <c:pt idx="6333">
                  <c:v>34.950000000000003</c:v>
                </c:pt>
                <c:pt idx="6334">
                  <c:v>34.950000000000003</c:v>
                </c:pt>
                <c:pt idx="6335">
                  <c:v>34.950000000000003</c:v>
                </c:pt>
                <c:pt idx="6336">
                  <c:v>34.950000000000003</c:v>
                </c:pt>
                <c:pt idx="6337">
                  <c:v>34.950000000000003</c:v>
                </c:pt>
                <c:pt idx="6338">
                  <c:v>34.950000000000003</c:v>
                </c:pt>
                <c:pt idx="6339">
                  <c:v>34.950000000000003</c:v>
                </c:pt>
                <c:pt idx="6340">
                  <c:v>34.950000000000003</c:v>
                </c:pt>
                <c:pt idx="6341">
                  <c:v>34.950000000000003</c:v>
                </c:pt>
                <c:pt idx="6342">
                  <c:v>34.950000000000003</c:v>
                </c:pt>
                <c:pt idx="6343">
                  <c:v>34.950000000000003</c:v>
                </c:pt>
                <c:pt idx="6344">
                  <c:v>34.950000000000003</c:v>
                </c:pt>
                <c:pt idx="6345">
                  <c:v>34.950000000000003</c:v>
                </c:pt>
                <c:pt idx="6346">
                  <c:v>34.950000000000003</c:v>
                </c:pt>
                <c:pt idx="6347">
                  <c:v>34.950000000000003</c:v>
                </c:pt>
                <c:pt idx="6348">
                  <c:v>34.950000000000003</c:v>
                </c:pt>
                <c:pt idx="6349">
                  <c:v>34.950000000000003</c:v>
                </c:pt>
                <c:pt idx="6350">
                  <c:v>34.950000000000003</c:v>
                </c:pt>
                <c:pt idx="6351">
                  <c:v>34.950000000000003</c:v>
                </c:pt>
                <c:pt idx="6352">
                  <c:v>34.950000000000003</c:v>
                </c:pt>
                <c:pt idx="6353">
                  <c:v>34.950000000000003</c:v>
                </c:pt>
                <c:pt idx="6354">
                  <c:v>34.950000000000003</c:v>
                </c:pt>
                <c:pt idx="6355">
                  <c:v>34.950000000000003</c:v>
                </c:pt>
                <c:pt idx="6356">
                  <c:v>34.950000000000003</c:v>
                </c:pt>
                <c:pt idx="6357">
                  <c:v>34.950000000000003</c:v>
                </c:pt>
                <c:pt idx="6358">
                  <c:v>34.950000000000003</c:v>
                </c:pt>
                <c:pt idx="6359">
                  <c:v>34.950000000000003</c:v>
                </c:pt>
                <c:pt idx="6360">
                  <c:v>34.950000000000003</c:v>
                </c:pt>
                <c:pt idx="6361">
                  <c:v>34.950000000000003</c:v>
                </c:pt>
                <c:pt idx="6362">
                  <c:v>34.950000000000003</c:v>
                </c:pt>
                <c:pt idx="6363">
                  <c:v>34.950000000000003</c:v>
                </c:pt>
                <c:pt idx="6364">
                  <c:v>34.950000000000003</c:v>
                </c:pt>
                <c:pt idx="6365">
                  <c:v>34.950000000000003</c:v>
                </c:pt>
                <c:pt idx="6366">
                  <c:v>34.950000000000003</c:v>
                </c:pt>
                <c:pt idx="6367">
                  <c:v>34.950000000000003</c:v>
                </c:pt>
                <c:pt idx="6368">
                  <c:v>34.950000000000003</c:v>
                </c:pt>
                <c:pt idx="6369">
                  <c:v>34.950000000000003</c:v>
                </c:pt>
                <c:pt idx="6370">
                  <c:v>34.950000000000003</c:v>
                </c:pt>
                <c:pt idx="6371">
                  <c:v>34.950000000000003</c:v>
                </c:pt>
                <c:pt idx="6372">
                  <c:v>34.950000000000003</c:v>
                </c:pt>
                <c:pt idx="6373">
                  <c:v>34.950000000000003</c:v>
                </c:pt>
                <c:pt idx="6374">
                  <c:v>34.950000000000003</c:v>
                </c:pt>
                <c:pt idx="6375">
                  <c:v>34.950000000000003</c:v>
                </c:pt>
                <c:pt idx="6376">
                  <c:v>34.950000000000003</c:v>
                </c:pt>
                <c:pt idx="6377">
                  <c:v>34.950000000000003</c:v>
                </c:pt>
                <c:pt idx="6378">
                  <c:v>34.96</c:v>
                </c:pt>
                <c:pt idx="6379">
                  <c:v>34.96</c:v>
                </c:pt>
                <c:pt idx="6380">
                  <c:v>34.97</c:v>
                </c:pt>
                <c:pt idx="6381">
                  <c:v>34.979999999999997</c:v>
                </c:pt>
                <c:pt idx="6382">
                  <c:v>34.99</c:v>
                </c:pt>
                <c:pt idx="6383">
                  <c:v>35</c:v>
                </c:pt>
                <c:pt idx="6384">
                  <c:v>35.01</c:v>
                </c:pt>
                <c:pt idx="6385">
                  <c:v>35.03</c:v>
                </c:pt>
                <c:pt idx="6386">
                  <c:v>35.04</c:v>
                </c:pt>
                <c:pt idx="6387">
                  <c:v>35.049999999999997</c:v>
                </c:pt>
                <c:pt idx="6388">
                  <c:v>35.06</c:v>
                </c:pt>
                <c:pt idx="6389">
                  <c:v>35.07</c:v>
                </c:pt>
                <c:pt idx="6390">
                  <c:v>35.090000000000003</c:v>
                </c:pt>
                <c:pt idx="6391">
                  <c:v>35.1</c:v>
                </c:pt>
                <c:pt idx="6392">
                  <c:v>35.119999999999997</c:v>
                </c:pt>
                <c:pt idx="6393">
                  <c:v>35.119999999999997</c:v>
                </c:pt>
                <c:pt idx="6394">
                  <c:v>35.130000000000003</c:v>
                </c:pt>
                <c:pt idx="6395">
                  <c:v>35.130000000000003</c:v>
                </c:pt>
                <c:pt idx="6396">
                  <c:v>35.130000000000003</c:v>
                </c:pt>
                <c:pt idx="6397">
                  <c:v>35.130000000000003</c:v>
                </c:pt>
                <c:pt idx="6398">
                  <c:v>35.14</c:v>
                </c:pt>
                <c:pt idx="6399">
                  <c:v>35.14</c:v>
                </c:pt>
                <c:pt idx="6400">
                  <c:v>35.14</c:v>
                </c:pt>
                <c:pt idx="6401">
                  <c:v>35.14</c:v>
                </c:pt>
                <c:pt idx="6402">
                  <c:v>35.14</c:v>
                </c:pt>
                <c:pt idx="6403">
                  <c:v>35.14</c:v>
                </c:pt>
                <c:pt idx="6404">
                  <c:v>35.14</c:v>
                </c:pt>
                <c:pt idx="6405">
                  <c:v>35.14</c:v>
                </c:pt>
                <c:pt idx="6406">
                  <c:v>35.14</c:v>
                </c:pt>
                <c:pt idx="6407">
                  <c:v>35.14</c:v>
                </c:pt>
                <c:pt idx="6408">
                  <c:v>35.14</c:v>
                </c:pt>
                <c:pt idx="6409">
                  <c:v>35.14</c:v>
                </c:pt>
                <c:pt idx="6410">
                  <c:v>35.14</c:v>
                </c:pt>
                <c:pt idx="6411">
                  <c:v>35.14</c:v>
                </c:pt>
                <c:pt idx="6412">
                  <c:v>35.14</c:v>
                </c:pt>
                <c:pt idx="6413">
                  <c:v>35.14</c:v>
                </c:pt>
                <c:pt idx="6414">
                  <c:v>35.14</c:v>
                </c:pt>
                <c:pt idx="6415">
                  <c:v>35.15</c:v>
                </c:pt>
                <c:pt idx="6416">
                  <c:v>35.15</c:v>
                </c:pt>
                <c:pt idx="6417">
                  <c:v>35.15</c:v>
                </c:pt>
                <c:pt idx="6418">
                  <c:v>35.159999999999997</c:v>
                </c:pt>
                <c:pt idx="6419">
                  <c:v>35.17</c:v>
                </c:pt>
                <c:pt idx="6420">
                  <c:v>35.18</c:v>
                </c:pt>
                <c:pt idx="6421">
                  <c:v>35.18</c:v>
                </c:pt>
                <c:pt idx="6422">
                  <c:v>35.19</c:v>
                </c:pt>
                <c:pt idx="6423">
                  <c:v>35.200000000000003</c:v>
                </c:pt>
                <c:pt idx="6424">
                  <c:v>35.200000000000003</c:v>
                </c:pt>
                <c:pt idx="6425">
                  <c:v>35.21</c:v>
                </c:pt>
                <c:pt idx="6426">
                  <c:v>35.21</c:v>
                </c:pt>
                <c:pt idx="6427">
                  <c:v>35.22</c:v>
                </c:pt>
                <c:pt idx="6428">
                  <c:v>35.22</c:v>
                </c:pt>
                <c:pt idx="6429">
                  <c:v>35.22</c:v>
                </c:pt>
                <c:pt idx="6430">
                  <c:v>35.229999999999997</c:v>
                </c:pt>
                <c:pt idx="6431">
                  <c:v>35.229999999999997</c:v>
                </c:pt>
                <c:pt idx="6432">
                  <c:v>35.229999999999997</c:v>
                </c:pt>
                <c:pt idx="6433">
                  <c:v>35.229999999999997</c:v>
                </c:pt>
                <c:pt idx="6434">
                  <c:v>35.24</c:v>
                </c:pt>
                <c:pt idx="6435">
                  <c:v>35.24</c:v>
                </c:pt>
                <c:pt idx="6436">
                  <c:v>35.24</c:v>
                </c:pt>
                <c:pt idx="6437">
                  <c:v>35.24</c:v>
                </c:pt>
                <c:pt idx="6438">
                  <c:v>35.24</c:v>
                </c:pt>
                <c:pt idx="6439">
                  <c:v>35.24</c:v>
                </c:pt>
                <c:pt idx="6440">
                  <c:v>35.24</c:v>
                </c:pt>
                <c:pt idx="6441">
                  <c:v>35.24</c:v>
                </c:pt>
                <c:pt idx="6442">
                  <c:v>35.24</c:v>
                </c:pt>
                <c:pt idx="6443">
                  <c:v>35.24</c:v>
                </c:pt>
                <c:pt idx="6444">
                  <c:v>35.24</c:v>
                </c:pt>
                <c:pt idx="6445">
                  <c:v>35.24</c:v>
                </c:pt>
                <c:pt idx="6446">
                  <c:v>35.24</c:v>
                </c:pt>
                <c:pt idx="6447">
                  <c:v>35.24</c:v>
                </c:pt>
                <c:pt idx="6448">
                  <c:v>35.24</c:v>
                </c:pt>
                <c:pt idx="6449">
                  <c:v>35.24</c:v>
                </c:pt>
                <c:pt idx="6450">
                  <c:v>35.24</c:v>
                </c:pt>
                <c:pt idx="6451">
                  <c:v>35.24</c:v>
                </c:pt>
                <c:pt idx="6452">
                  <c:v>35.24</c:v>
                </c:pt>
                <c:pt idx="6453">
                  <c:v>35.24</c:v>
                </c:pt>
                <c:pt idx="6454">
                  <c:v>35.24</c:v>
                </c:pt>
                <c:pt idx="6455">
                  <c:v>35.24</c:v>
                </c:pt>
                <c:pt idx="6456">
                  <c:v>35.24</c:v>
                </c:pt>
                <c:pt idx="6457">
                  <c:v>35.24</c:v>
                </c:pt>
                <c:pt idx="6458">
                  <c:v>35.24</c:v>
                </c:pt>
                <c:pt idx="6459">
                  <c:v>35.24</c:v>
                </c:pt>
                <c:pt idx="6460">
                  <c:v>35.24</c:v>
                </c:pt>
                <c:pt idx="6461">
                  <c:v>35.24</c:v>
                </c:pt>
                <c:pt idx="6462">
                  <c:v>35.24</c:v>
                </c:pt>
                <c:pt idx="6463">
                  <c:v>35.24</c:v>
                </c:pt>
                <c:pt idx="6464">
                  <c:v>35.24</c:v>
                </c:pt>
                <c:pt idx="6465">
                  <c:v>35.24</c:v>
                </c:pt>
                <c:pt idx="6466">
                  <c:v>35.24</c:v>
                </c:pt>
                <c:pt idx="6467">
                  <c:v>35.24</c:v>
                </c:pt>
                <c:pt idx="6468">
                  <c:v>35.24</c:v>
                </c:pt>
                <c:pt idx="6469">
                  <c:v>35.24</c:v>
                </c:pt>
                <c:pt idx="6470">
                  <c:v>35.24</c:v>
                </c:pt>
                <c:pt idx="6471">
                  <c:v>35.24</c:v>
                </c:pt>
                <c:pt idx="6472">
                  <c:v>35.24</c:v>
                </c:pt>
                <c:pt idx="6473">
                  <c:v>35.24</c:v>
                </c:pt>
                <c:pt idx="6474">
                  <c:v>35.24</c:v>
                </c:pt>
                <c:pt idx="6475">
                  <c:v>35.24</c:v>
                </c:pt>
                <c:pt idx="6476">
                  <c:v>35.24</c:v>
                </c:pt>
                <c:pt idx="6477">
                  <c:v>35.24</c:v>
                </c:pt>
                <c:pt idx="6478">
                  <c:v>35.24</c:v>
                </c:pt>
                <c:pt idx="6479">
                  <c:v>35.24</c:v>
                </c:pt>
                <c:pt idx="6480">
                  <c:v>35.24</c:v>
                </c:pt>
                <c:pt idx="6481">
                  <c:v>35.24</c:v>
                </c:pt>
                <c:pt idx="6482">
                  <c:v>35.24</c:v>
                </c:pt>
                <c:pt idx="6483">
                  <c:v>35.24</c:v>
                </c:pt>
                <c:pt idx="6484">
                  <c:v>35.24</c:v>
                </c:pt>
                <c:pt idx="6485">
                  <c:v>35.24</c:v>
                </c:pt>
                <c:pt idx="6486">
                  <c:v>35.229999999999997</c:v>
                </c:pt>
                <c:pt idx="6487">
                  <c:v>35.229999999999997</c:v>
                </c:pt>
                <c:pt idx="6488">
                  <c:v>35.229999999999997</c:v>
                </c:pt>
                <c:pt idx="6489">
                  <c:v>35.229999999999997</c:v>
                </c:pt>
                <c:pt idx="6490">
                  <c:v>35.22</c:v>
                </c:pt>
                <c:pt idx="6491">
                  <c:v>35.22</c:v>
                </c:pt>
                <c:pt idx="6492">
                  <c:v>35.21</c:v>
                </c:pt>
                <c:pt idx="6493">
                  <c:v>35.21</c:v>
                </c:pt>
                <c:pt idx="6494">
                  <c:v>35.21</c:v>
                </c:pt>
                <c:pt idx="6495">
                  <c:v>35.200000000000003</c:v>
                </c:pt>
                <c:pt idx="6496">
                  <c:v>35.19</c:v>
                </c:pt>
                <c:pt idx="6497">
                  <c:v>35.18</c:v>
                </c:pt>
                <c:pt idx="6498">
                  <c:v>35.17</c:v>
                </c:pt>
                <c:pt idx="6499">
                  <c:v>35.159999999999997</c:v>
                </c:pt>
                <c:pt idx="6500">
                  <c:v>35.159999999999997</c:v>
                </c:pt>
                <c:pt idx="6501">
                  <c:v>35.159999999999997</c:v>
                </c:pt>
                <c:pt idx="6502">
                  <c:v>35.159999999999997</c:v>
                </c:pt>
                <c:pt idx="6503">
                  <c:v>35.15</c:v>
                </c:pt>
                <c:pt idx="6504">
                  <c:v>35.15</c:v>
                </c:pt>
                <c:pt idx="6505">
                  <c:v>35.15</c:v>
                </c:pt>
                <c:pt idx="6506">
                  <c:v>35.14</c:v>
                </c:pt>
                <c:pt idx="6507">
                  <c:v>35.14</c:v>
                </c:pt>
                <c:pt idx="6508">
                  <c:v>35.14</c:v>
                </c:pt>
                <c:pt idx="6509">
                  <c:v>35.14</c:v>
                </c:pt>
                <c:pt idx="6510">
                  <c:v>35.14</c:v>
                </c:pt>
                <c:pt idx="6511">
                  <c:v>35.14</c:v>
                </c:pt>
                <c:pt idx="6512">
                  <c:v>35.14</c:v>
                </c:pt>
                <c:pt idx="6513">
                  <c:v>35.14</c:v>
                </c:pt>
                <c:pt idx="6514">
                  <c:v>35.14</c:v>
                </c:pt>
                <c:pt idx="6515">
                  <c:v>35.14</c:v>
                </c:pt>
                <c:pt idx="6516">
                  <c:v>35.14</c:v>
                </c:pt>
                <c:pt idx="6517">
                  <c:v>35.14</c:v>
                </c:pt>
                <c:pt idx="6518">
                  <c:v>35.14</c:v>
                </c:pt>
                <c:pt idx="6519">
                  <c:v>35.130000000000003</c:v>
                </c:pt>
                <c:pt idx="6520">
                  <c:v>35.130000000000003</c:v>
                </c:pt>
                <c:pt idx="6521">
                  <c:v>35.119999999999997</c:v>
                </c:pt>
                <c:pt idx="6522">
                  <c:v>35.119999999999997</c:v>
                </c:pt>
                <c:pt idx="6523">
                  <c:v>35.11</c:v>
                </c:pt>
                <c:pt idx="6524">
                  <c:v>35.1</c:v>
                </c:pt>
                <c:pt idx="6525">
                  <c:v>35.090000000000003</c:v>
                </c:pt>
                <c:pt idx="6526">
                  <c:v>35.08</c:v>
                </c:pt>
                <c:pt idx="6527">
                  <c:v>35.07</c:v>
                </c:pt>
                <c:pt idx="6528">
                  <c:v>35.07</c:v>
                </c:pt>
                <c:pt idx="6529">
                  <c:v>35.06</c:v>
                </c:pt>
                <c:pt idx="6530">
                  <c:v>35.06</c:v>
                </c:pt>
                <c:pt idx="6531">
                  <c:v>35.049999999999997</c:v>
                </c:pt>
                <c:pt idx="6532">
                  <c:v>35.049999999999997</c:v>
                </c:pt>
                <c:pt idx="6533">
                  <c:v>35.04</c:v>
                </c:pt>
                <c:pt idx="6534">
                  <c:v>35.03</c:v>
                </c:pt>
                <c:pt idx="6535">
                  <c:v>35.03</c:v>
                </c:pt>
                <c:pt idx="6536">
                  <c:v>35.020000000000003</c:v>
                </c:pt>
                <c:pt idx="6537">
                  <c:v>35.01</c:v>
                </c:pt>
                <c:pt idx="6538">
                  <c:v>35</c:v>
                </c:pt>
                <c:pt idx="6539">
                  <c:v>34.99</c:v>
                </c:pt>
                <c:pt idx="6540">
                  <c:v>34.979999999999997</c:v>
                </c:pt>
                <c:pt idx="6541">
                  <c:v>34.97</c:v>
                </c:pt>
                <c:pt idx="6542">
                  <c:v>34.97</c:v>
                </c:pt>
                <c:pt idx="6543">
                  <c:v>34.96</c:v>
                </c:pt>
                <c:pt idx="6544">
                  <c:v>34.96</c:v>
                </c:pt>
                <c:pt idx="6545">
                  <c:v>34.96</c:v>
                </c:pt>
                <c:pt idx="6546">
                  <c:v>34.950000000000003</c:v>
                </c:pt>
                <c:pt idx="6547">
                  <c:v>34.950000000000003</c:v>
                </c:pt>
                <c:pt idx="6548">
                  <c:v>34.950000000000003</c:v>
                </c:pt>
                <c:pt idx="6549">
                  <c:v>34.950000000000003</c:v>
                </c:pt>
                <c:pt idx="6550">
                  <c:v>34.950000000000003</c:v>
                </c:pt>
                <c:pt idx="6551">
                  <c:v>34.950000000000003</c:v>
                </c:pt>
                <c:pt idx="6552">
                  <c:v>34.950000000000003</c:v>
                </c:pt>
                <c:pt idx="6553">
                  <c:v>34.950000000000003</c:v>
                </c:pt>
                <c:pt idx="6554">
                  <c:v>34.950000000000003</c:v>
                </c:pt>
                <c:pt idx="6555">
                  <c:v>34.950000000000003</c:v>
                </c:pt>
                <c:pt idx="6556">
                  <c:v>34.950000000000003</c:v>
                </c:pt>
                <c:pt idx="6557">
                  <c:v>34.950000000000003</c:v>
                </c:pt>
                <c:pt idx="6558">
                  <c:v>34.950000000000003</c:v>
                </c:pt>
                <c:pt idx="6559">
                  <c:v>34.950000000000003</c:v>
                </c:pt>
                <c:pt idx="6560">
                  <c:v>34.950000000000003</c:v>
                </c:pt>
                <c:pt idx="6561">
                  <c:v>34.950000000000003</c:v>
                </c:pt>
                <c:pt idx="6562">
                  <c:v>34.950000000000003</c:v>
                </c:pt>
                <c:pt idx="6563">
                  <c:v>34.950000000000003</c:v>
                </c:pt>
                <c:pt idx="6564">
                  <c:v>34.950000000000003</c:v>
                </c:pt>
                <c:pt idx="6565">
                  <c:v>34.950000000000003</c:v>
                </c:pt>
                <c:pt idx="6566">
                  <c:v>34.950000000000003</c:v>
                </c:pt>
                <c:pt idx="6567">
                  <c:v>34.950000000000003</c:v>
                </c:pt>
                <c:pt idx="6568">
                  <c:v>34.950000000000003</c:v>
                </c:pt>
                <c:pt idx="6569">
                  <c:v>34.950000000000003</c:v>
                </c:pt>
                <c:pt idx="6570">
                  <c:v>34.950000000000003</c:v>
                </c:pt>
                <c:pt idx="6571">
                  <c:v>34.950000000000003</c:v>
                </c:pt>
                <c:pt idx="6572">
                  <c:v>34.950000000000003</c:v>
                </c:pt>
                <c:pt idx="6573">
                  <c:v>34.950000000000003</c:v>
                </c:pt>
                <c:pt idx="6574">
                  <c:v>34.950000000000003</c:v>
                </c:pt>
                <c:pt idx="6575">
                  <c:v>34.950000000000003</c:v>
                </c:pt>
                <c:pt idx="6576">
                  <c:v>34.950000000000003</c:v>
                </c:pt>
                <c:pt idx="6577">
                  <c:v>34.950000000000003</c:v>
                </c:pt>
                <c:pt idx="6578">
                  <c:v>34.950000000000003</c:v>
                </c:pt>
                <c:pt idx="6579">
                  <c:v>34.950000000000003</c:v>
                </c:pt>
                <c:pt idx="6580">
                  <c:v>34.950000000000003</c:v>
                </c:pt>
                <c:pt idx="6581">
                  <c:v>34.950000000000003</c:v>
                </c:pt>
                <c:pt idx="6582">
                  <c:v>34.950000000000003</c:v>
                </c:pt>
                <c:pt idx="6583">
                  <c:v>34.950000000000003</c:v>
                </c:pt>
                <c:pt idx="6584">
                  <c:v>34.950000000000003</c:v>
                </c:pt>
                <c:pt idx="6585">
                  <c:v>34.950000000000003</c:v>
                </c:pt>
                <c:pt idx="6586">
                  <c:v>34.950000000000003</c:v>
                </c:pt>
                <c:pt idx="6587">
                  <c:v>34.950000000000003</c:v>
                </c:pt>
                <c:pt idx="6588">
                  <c:v>34.950000000000003</c:v>
                </c:pt>
                <c:pt idx="6589">
                  <c:v>34.950000000000003</c:v>
                </c:pt>
                <c:pt idx="6590">
                  <c:v>34.950000000000003</c:v>
                </c:pt>
                <c:pt idx="6591">
                  <c:v>34.950000000000003</c:v>
                </c:pt>
                <c:pt idx="6592">
                  <c:v>34.950000000000003</c:v>
                </c:pt>
                <c:pt idx="6593">
                  <c:v>34.950000000000003</c:v>
                </c:pt>
                <c:pt idx="6594">
                  <c:v>34.950000000000003</c:v>
                </c:pt>
                <c:pt idx="6595">
                  <c:v>34.950000000000003</c:v>
                </c:pt>
                <c:pt idx="6596">
                  <c:v>34.950000000000003</c:v>
                </c:pt>
                <c:pt idx="6597">
                  <c:v>34.950000000000003</c:v>
                </c:pt>
                <c:pt idx="6598">
                  <c:v>34.950000000000003</c:v>
                </c:pt>
                <c:pt idx="6599">
                  <c:v>34.950000000000003</c:v>
                </c:pt>
                <c:pt idx="6600">
                  <c:v>34.950000000000003</c:v>
                </c:pt>
                <c:pt idx="6601">
                  <c:v>34.950000000000003</c:v>
                </c:pt>
                <c:pt idx="6602">
                  <c:v>34.950000000000003</c:v>
                </c:pt>
                <c:pt idx="6603">
                  <c:v>34.950000000000003</c:v>
                </c:pt>
                <c:pt idx="6604">
                  <c:v>34.950000000000003</c:v>
                </c:pt>
                <c:pt idx="6605">
                  <c:v>34.950000000000003</c:v>
                </c:pt>
                <c:pt idx="6606">
                  <c:v>34.950000000000003</c:v>
                </c:pt>
                <c:pt idx="6607">
                  <c:v>34.950000000000003</c:v>
                </c:pt>
                <c:pt idx="6608">
                  <c:v>34.950000000000003</c:v>
                </c:pt>
                <c:pt idx="6609">
                  <c:v>34.950000000000003</c:v>
                </c:pt>
                <c:pt idx="6610">
                  <c:v>34.950000000000003</c:v>
                </c:pt>
                <c:pt idx="6611">
                  <c:v>34.950000000000003</c:v>
                </c:pt>
                <c:pt idx="6612">
                  <c:v>34.950000000000003</c:v>
                </c:pt>
                <c:pt idx="6613">
                  <c:v>34.950000000000003</c:v>
                </c:pt>
                <c:pt idx="6614">
                  <c:v>34.950000000000003</c:v>
                </c:pt>
                <c:pt idx="6615">
                  <c:v>34.950000000000003</c:v>
                </c:pt>
                <c:pt idx="6616">
                  <c:v>34.950000000000003</c:v>
                </c:pt>
                <c:pt idx="6617">
                  <c:v>34.950000000000003</c:v>
                </c:pt>
                <c:pt idx="6618">
                  <c:v>34.950000000000003</c:v>
                </c:pt>
                <c:pt idx="6619">
                  <c:v>34.950000000000003</c:v>
                </c:pt>
                <c:pt idx="6620">
                  <c:v>34.950000000000003</c:v>
                </c:pt>
                <c:pt idx="6621">
                  <c:v>34.950000000000003</c:v>
                </c:pt>
                <c:pt idx="6622">
                  <c:v>34.950000000000003</c:v>
                </c:pt>
                <c:pt idx="6623">
                  <c:v>34.950000000000003</c:v>
                </c:pt>
                <c:pt idx="6624">
                  <c:v>34.950000000000003</c:v>
                </c:pt>
                <c:pt idx="6625">
                  <c:v>34.950000000000003</c:v>
                </c:pt>
                <c:pt idx="6626">
                  <c:v>34.950000000000003</c:v>
                </c:pt>
                <c:pt idx="6627">
                  <c:v>34.950000000000003</c:v>
                </c:pt>
                <c:pt idx="6628">
                  <c:v>34.950000000000003</c:v>
                </c:pt>
                <c:pt idx="6629">
                  <c:v>34.950000000000003</c:v>
                </c:pt>
                <c:pt idx="6630">
                  <c:v>34.950000000000003</c:v>
                </c:pt>
                <c:pt idx="6631">
                  <c:v>34.950000000000003</c:v>
                </c:pt>
                <c:pt idx="6632">
                  <c:v>34.950000000000003</c:v>
                </c:pt>
                <c:pt idx="6633">
                  <c:v>34.950000000000003</c:v>
                </c:pt>
                <c:pt idx="6634">
                  <c:v>34.950000000000003</c:v>
                </c:pt>
                <c:pt idx="6635">
                  <c:v>34.950000000000003</c:v>
                </c:pt>
                <c:pt idx="6636">
                  <c:v>34.950000000000003</c:v>
                </c:pt>
                <c:pt idx="6637">
                  <c:v>34.950000000000003</c:v>
                </c:pt>
                <c:pt idx="6638">
                  <c:v>34.950000000000003</c:v>
                </c:pt>
                <c:pt idx="6639">
                  <c:v>34.950000000000003</c:v>
                </c:pt>
                <c:pt idx="6640">
                  <c:v>34.950000000000003</c:v>
                </c:pt>
                <c:pt idx="6641">
                  <c:v>34.950000000000003</c:v>
                </c:pt>
                <c:pt idx="6642">
                  <c:v>34.950000000000003</c:v>
                </c:pt>
                <c:pt idx="6643">
                  <c:v>34.950000000000003</c:v>
                </c:pt>
                <c:pt idx="6644">
                  <c:v>34.950000000000003</c:v>
                </c:pt>
                <c:pt idx="6645">
                  <c:v>34.950000000000003</c:v>
                </c:pt>
                <c:pt idx="6646">
                  <c:v>34.950000000000003</c:v>
                </c:pt>
                <c:pt idx="6647">
                  <c:v>34.950000000000003</c:v>
                </c:pt>
                <c:pt idx="6648">
                  <c:v>34.950000000000003</c:v>
                </c:pt>
                <c:pt idx="6649">
                  <c:v>34.950000000000003</c:v>
                </c:pt>
                <c:pt idx="6650">
                  <c:v>34.950000000000003</c:v>
                </c:pt>
                <c:pt idx="6651">
                  <c:v>34.950000000000003</c:v>
                </c:pt>
                <c:pt idx="6652">
                  <c:v>34.950000000000003</c:v>
                </c:pt>
                <c:pt idx="6653">
                  <c:v>34.950000000000003</c:v>
                </c:pt>
                <c:pt idx="6654">
                  <c:v>34.950000000000003</c:v>
                </c:pt>
                <c:pt idx="6655">
                  <c:v>34.950000000000003</c:v>
                </c:pt>
                <c:pt idx="6656">
                  <c:v>34.950000000000003</c:v>
                </c:pt>
                <c:pt idx="6657">
                  <c:v>34.950000000000003</c:v>
                </c:pt>
                <c:pt idx="6658">
                  <c:v>34.950000000000003</c:v>
                </c:pt>
                <c:pt idx="6659">
                  <c:v>34.950000000000003</c:v>
                </c:pt>
                <c:pt idx="6660">
                  <c:v>34.950000000000003</c:v>
                </c:pt>
                <c:pt idx="6661">
                  <c:v>34.950000000000003</c:v>
                </c:pt>
                <c:pt idx="6662">
                  <c:v>34.950000000000003</c:v>
                </c:pt>
                <c:pt idx="6663">
                  <c:v>34.950000000000003</c:v>
                </c:pt>
                <c:pt idx="6664">
                  <c:v>34.950000000000003</c:v>
                </c:pt>
                <c:pt idx="6665">
                  <c:v>34.950000000000003</c:v>
                </c:pt>
                <c:pt idx="6666">
                  <c:v>34.950000000000003</c:v>
                </c:pt>
                <c:pt idx="6667">
                  <c:v>34.950000000000003</c:v>
                </c:pt>
                <c:pt idx="6668">
                  <c:v>34.950000000000003</c:v>
                </c:pt>
                <c:pt idx="6669">
                  <c:v>34.950000000000003</c:v>
                </c:pt>
                <c:pt idx="6670">
                  <c:v>34.950000000000003</c:v>
                </c:pt>
                <c:pt idx="6671">
                  <c:v>34.950000000000003</c:v>
                </c:pt>
                <c:pt idx="6672">
                  <c:v>34.94</c:v>
                </c:pt>
                <c:pt idx="6673">
                  <c:v>34.94</c:v>
                </c:pt>
                <c:pt idx="6674">
                  <c:v>34.94</c:v>
                </c:pt>
                <c:pt idx="6675">
                  <c:v>34.94</c:v>
                </c:pt>
                <c:pt idx="6676">
                  <c:v>34.94</c:v>
                </c:pt>
                <c:pt idx="6677">
                  <c:v>34.93</c:v>
                </c:pt>
                <c:pt idx="6678">
                  <c:v>34.93</c:v>
                </c:pt>
                <c:pt idx="6679">
                  <c:v>34.92</c:v>
                </c:pt>
                <c:pt idx="6680">
                  <c:v>34.92</c:v>
                </c:pt>
                <c:pt idx="6681">
                  <c:v>34.909999999999997</c:v>
                </c:pt>
                <c:pt idx="6682">
                  <c:v>34.909999999999997</c:v>
                </c:pt>
                <c:pt idx="6683">
                  <c:v>34.909999999999997</c:v>
                </c:pt>
                <c:pt idx="6684">
                  <c:v>34.909999999999997</c:v>
                </c:pt>
                <c:pt idx="6685">
                  <c:v>34.9</c:v>
                </c:pt>
                <c:pt idx="6686">
                  <c:v>34.9</c:v>
                </c:pt>
                <c:pt idx="6687">
                  <c:v>34.89</c:v>
                </c:pt>
                <c:pt idx="6688">
                  <c:v>34.89</c:v>
                </c:pt>
                <c:pt idx="6689">
                  <c:v>34.880000000000003</c:v>
                </c:pt>
                <c:pt idx="6690">
                  <c:v>34.880000000000003</c:v>
                </c:pt>
                <c:pt idx="6691">
                  <c:v>34.869999999999997</c:v>
                </c:pt>
                <c:pt idx="6692">
                  <c:v>34.869999999999997</c:v>
                </c:pt>
                <c:pt idx="6693">
                  <c:v>34.869999999999997</c:v>
                </c:pt>
                <c:pt idx="6694">
                  <c:v>34.869999999999997</c:v>
                </c:pt>
                <c:pt idx="6695">
                  <c:v>34.869999999999997</c:v>
                </c:pt>
                <c:pt idx="6696">
                  <c:v>34.869999999999997</c:v>
                </c:pt>
                <c:pt idx="6697">
                  <c:v>34.86</c:v>
                </c:pt>
                <c:pt idx="6698">
                  <c:v>34.86</c:v>
                </c:pt>
                <c:pt idx="6699">
                  <c:v>34.86</c:v>
                </c:pt>
                <c:pt idx="6700">
                  <c:v>34.86</c:v>
                </c:pt>
                <c:pt idx="6701">
                  <c:v>34.86</c:v>
                </c:pt>
                <c:pt idx="6702">
                  <c:v>34.86</c:v>
                </c:pt>
                <c:pt idx="6703">
                  <c:v>34.86</c:v>
                </c:pt>
                <c:pt idx="6704">
                  <c:v>34.86</c:v>
                </c:pt>
                <c:pt idx="6705">
                  <c:v>34.86</c:v>
                </c:pt>
                <c:pt idx="6706">
                  <c:v>34.86</c:v>
                </c:pt>
                <c:pt idx="6707">
                  <c:v>34.86</c:v>
                </c:pt>
                <c:pt idx="6708">
                  <c:v>34.86</c:v>
                </c:pt>
                <c:pt idx="6709">
                  <c:v>34.86</c:v>
                </c:pt>
                <c:pt idx="6710">
                  <c:v>34.86</c:v>
                </c:pt>
                <c:pt idx="6711">
                  <c:v>34.86</c:v>
                </c:pt>
                <c:pt idx="6712">
                  <c:v>34.86</c:v>
                </c:pt>
                <c:pt idx="6713">
                  <c:v>34.86</c:v>
                </c:pt>
                <c:pt idx="6714">
                  <c:v>34.86</c:v>
                </c:pt>
                <c:pt idx="6715">
                  <c:v>34.86</c:v>
                </c:pt>
                <c:pt idx="6716">
                  <c:v>34.86</c:v>
                </c:pt>
                <c:pt idx="6717">
                  <c:v>34.86</c:v>
                </c:pt>
                <c:pt idx="6718">
                  <c:v>34.86</c:v>
                </c:pt>
                <c:pt idx="6719">
                  <c:v>34.86</c:v>
                </c:pt>
                <c:pt idx="6720">
                  <c:v>34.86</c:v>
                </c:pt>
                <c:pt idx="6721">
                  <c:v>34.86</c:v>
                </c:pt>
                <c:pt idx="6722">
                  <c:v>34.86</c:v>
                </c:pt>
                <c:pt idx="6723">
                  <c:v>34.86</c:v>
                </c:pt>
                <c:pt idx="6724">
                  <c:v>34.86</c:v>
                </c:pt>
                <c:pt idx="6725">
                  <c:v>34.86</c:v>
                </c:pt>
                <c:pt idx="6726">
                  <c:v>34.86</c:v>
                </c:pt>
                <c:pt idx="6727">
                  <c:v>34.86</c:v>
                </c:pt>
                <c:pt idx="6728">
                  <c:v>34.86</c:v>
                </c:pt>
                <c:pt idx="6729">
                  <c:v>34.869999999999997</c:v>
                </c:pt>
                <c:pt idx="6730">
                  <c:v>34.86</c:v>
                </c:pt>
                <c:pt idx="6731">
                  <c:v>34.86</c:v>
                </c:pt>
                <c:pt idx="6732">
                  <c:v>34.869999999999997</c:v>
                </c:pt>
                <c:pt idx="6733">
                  <c:v>34.869999999999997</c:v>
                </c:pt>
                <c:pt idx="6734">
                  <c:v>34.869999999999997</c:v>
                </c:pt>
                <c:pt idx="6735">
                  <c:v>34.869999999999997</c:v>
                </c:pt>
                <c:pt idx="6736">
                  <c:v>34.869999999999997</c:v>
                </c:pt>
                <c:pt idx="6737">
                  <c:v>34.869999999999997</c:v>
                </c:pt>
                <c:pt idx="6738">
                  <c:v>34.869999999999997</c:v>
                </c:pt>
                <c:pt idx="6739">
                  <c:v>34.869999999999997</c:v>
                </c:pt>
                <c:pt idx="6740">
                  <c:v>34.869999999999997</c:v>
                </c:pt>
                <c:pt idx="6741">
                  <c:v>34.86</c:v>
                </c:pt>
                <c:pt idx="6742">
                  <c:v>34.86</c:v>
                </c:pt>
                <c:pt idx="6743">
                  <c:v>34.86</c:v>
                </c:pt>
                <c:pt idx="6744">
                  <c:v>34.86</c:v>
                </c:pt>
                <c:pt idx="6745">
                  <c:v>34.86</c:v>
                </c:pt>
                <c:pt idx="6746">
                  <c:v>34.86</c:v>
                </c:pt>
                <c:pt idx="6747">
                  <c:v>34.86</c:v>
                </c:pt>
                <c:pt idx="6748">
                  <c:v>34.86</c:v>
                </c:pt>
                <c:pt idx="6749">
                  <c:v>34.86</c:v>
                </c:pt>
                <c:pt idx="6750">
                  <c:v>34.86</c:v>
                </c:pt>
                <c:pt idx="6751">
                  <c:v>34.86</c:v>
                </c:pt>
                <c:pt idx="6752">
                  <c:v>34.86</c:v>
                </c:pt>
                <c:pt idx="6753">
                  <c:v>34.86</c:v>
                </c:pt>
                <c:pt idx="6754">
                  <c:v>34.86</c:v>
                </c:pt>
                <c:pt idx="6755">
                  <c:v>34.86</c:v>
                </c:pt>
                <c:pt idx="6756">
                  <c:v>34.86</c:v>
                </c:pt>
                <c:pt idx="6757">
                  <c:v>34.86</c:v>
                </c:pt>
                <c:pt idx="6758">
                  <c:v>34.86</c:v>
                </c:pt>
                <c:pt idx="6759">
                  <c:v>34.86</c:v>
                </c:pt>
                <c:pt idx="6760">
                  <c:v>34.86</c:v>
                </c:pt>
                <c:pt idx="6761">
                  <c:v>34.86</c:v>
                </c:pt>
                <c:pt idx="6762">
                  <c:v>34.86</c:v>
                </c:pt>
                <c:pt idx="6763">
                  <c:v>34.86</c:v>
                </c:pt>
                <c:pt idx="6764">
                  <c:v>34.86</c:v>
                </c:pt>
                <c:pt idx="6765">
                  <c:v>34.86</c:v>
                </c:pt>
                <c:pt idx="6766">
                  <c:v>34.86</c:v>
                </c:pt>
                <c:pt idx="6767">
                  <c:v>34.86</c:v>
                </c:pt>
                <c:pt idx="6768">
                  <c:v>34.86</c:v>
                </c:pt>
                <c:pt idx="6769">
                  <c:v>34.86</c:v>
                </c:pt>
                <c:pt idx="6770">
                  <c:v>34.86</c:v>
                </c:pt>
                <c:pt idx="6771">
                  <c:v>34.86</c:v>
                </c:pt>
                <c:pt idx="6772">
                  <c:v>34.86</c:v>
                </c:pt>
                <c:pt idx="6773">
                  <c:v>34.86</c:v>
                </c:pt>
                <c:pt idx="6774">
                  <c:v>34.86</c:v>
                </c:pt>
                <c:pt idx="6775">
                  <c:v>34.86</c:v>
                </c:pt>
                <c:pt idx="6776">
                  <c:v>34.85</c:v>
                </c:pt>
                <c:pt idx="6777">
                  <c:v>34.85</c:v>
                </c:pt>
                <c:pt idx="6778">
                  <c:v>34.85</c:v>
                </c:pt>
                <c:pt idx="6779">
                  <c:v>34.85</c:v>
                </c:pt>
                <c:pt idx="6780">
                  <c:v>34.840000000000003</c:v>
                </c:pt>
                <c:pt idx="6781">
                  <c:v>34.840000000000003</c:v>
                </c:pt>
                <c:pt idx="6782">
                  <c:v>34.840000000000003</c:v>
                </c:pt>
                <c:pt idx="6783">
                  <c:v>34.840000000000003</c:v>
                </c:pt>
                <c:pt idx="6784">
                  <c:v>34.85</c:v>
                </c:pt>
                <c:pt idx="6785">
                  <c:v>34.85</c:v>
                </c:pt>
                <c:pt idx="6786">
                  <c:v>34.840000000000003</c:v>
                </c:pt>
                <c:pt idx="6787">
                  <c:v>34.85</c:v>
                </c:pt>
                <c:pt idx="6788">
                  <c:v>34.840000000000003</c:v>
                </c:pt>
                <c:pt idx="6789">
                  <c:v>34.85</c:v>
                </c:pt>
                <c:pt idx="6790">
                  <c:v>34.840000000000003</c:v>
                </c:pt>
                <c:pt idx="6791">
                  <c:v>34.85</c:v>
                </c:pt>
                <c:pt idx="6792">
                  <c:v>34.840000000000003</c:v>
                </c:pt>
                <c:pt idx="6793">
                  <c:v>34.840000000000003</c:v>
                </c:pt>
                <c:pt idx="6794">
                  <c:v>34.840000000000003</c:v>
                </c:pt>
                <c:pt idx="6795">
                  <c:v>34.83</c:v>
                </c:pt>
                <c:pt idx="6796">
                  <c:v>34.83</c:v>
                </c:pt>
                <c:pt idx="6797">
                  <c:v>34.83</c:v>
                </c:pt>
                <c:pt idx="6798">
                  <c:v>34.82</c:v>
                </c:pt>
                <c:pt idx="6799">
                  <c:v>34.83</c:v>
                </c:pt>
                <c:pt idx="6800">
                  <c:v>34.82</c:v>
                </c:pt>
                <c:pt idx="6801">
                  <c:v>34.82</c:v>
                </c:pt>
                <c:pt idx="6802">
                  <c:v>34.82</c:v>
                </c:pt>
                <c:pt idx="6803">
                  <c:v>34.82</c:v>
                </c:pt>
                <c:pt idx="6804">
                  <c:v>34.82</c:v>
                </c:pt>
                <c:pt idx="6805">
                  <c:v>34.82</c:v>
                </c:pt>
                <c:pt idx="6806">
                  <c:v>34.82</c:v>
                </c:pt>
                <c:pt idx="6807">
                  <c:v>34.83</c:v>
                </c:pt>
                <c:pt idx="6808">
                  <c:v>34.83</c:v>
                </c:pt>
                <c:pt idx="6809">
                  <c:v>34.840000000000003</c:v>
                </c:pt>
                <c:pt idx="6810">
                  <c:v>34.840000000000003</c:v>
                </c:pt>
                <c:pt idx="6811">
                  <c:v>34.840000000000003</c:v>
                </c:pt>
                <c:pt idx="6812">
                  <c:v>34.840000000000003</c:v>
                </c:pt>
                <c:pt idx="6813">
                  <c:v>34.840000000000003</c:v>
                </c:pt>
                <c:pt idx="6814">
                  <c:v>34.85</c:v>
                </c:pt>
                <c:pt idx="6815">
                  <c:v>34.85</c:v>
                </c:pt>
                <c:pt idx="6816">
                  <c:v>34.85</c:v>
                </c:pt>
                <c:pt idx="6817">
                  <c:v>34.85</c:v>
                </c:pt>
                <c:pt idx="6818">
                  <c:v>34.86</c:v>
                </c:pt>
                <c:pt idx="6819">
                  <c:v>34.86</c:v>
                </c:pt>
                <c:pt idx="6820">
                  <c:v>34.86</c:v>
                </c:pt>
                <c:pt idx="6821">
                  <c:v>34.86</c:v>
                </c:pt>
                <c:pt idx="6822">
                  <c:v>34.86</c:v>
                </c:pt>
                <c:pt idx="6823">
                  <c:v>34.86</c:v>
                </c:pt>
                <c:pt idx="6824">
                  <c:v>34.86</c:v>
                </c:pt>
                <c:pt idx="6825">
                  <c:v>34.86</c:v>
                </c:pt>
                <c:pt idx="6826">
                  <c:v>34.86</c:v>
                </c:pt>
                <c:pt idx="6827">
                  <c:v>34.86</c:v>
                </c:pt>
                <c:pt idx="6828">
                  <c:v>34.86</c:v>
                </c:pt>
                <c:pt idx="6829">
                  <c:v>34.86</c:v>
                </c:pt>
                <c:pt idx="6830">
                  <c:v>34.86</c:v>
                </c:pt>
                <c:pt idx="6831">
                  <c:v>34.86</c:v>
                </c:pt>
                <c:pt idx="6832">
                  <c:v>34.86</c:v>
                </c:pt>
                <c:pt idx="6833">
                  <c:v>34.86</c:v>
                </c:pt>
                <c:pt idx="6834">
                  <c:v>34.869999999999997</c:v>
                </c:pt>
                <c:pt idx="6835">
                  <c:v>34.869999999999997</c:v>
                </c:pt>
                <c:pt idx="6836">
                  <c:v>34.869999999999997</c:v>
                </c:pt>
                <c:pt idx="6837">
                  <c:v>34.869999999999997</c:v>
                </c:pt>
                <c:pt idx="6838">
                  <c:v>34.869999999999997</c:v>
                </c:pt>
                <c:pt idx="6839">
                  <c:v>34.869999999999997</c:v>
                </c:pt>
                <c:pt idx="6840">
                  <c:v>34.880000000000003</c:v>
                </c:pt>
                <c:pt idx="6841">
                  <c:v>34.880000000000003</c:v>
                </c:pt>
                <c:pt idx="6842">
                  <c:v>34.89</c:v>
                </c:pt>
                <c:pt idx="6843">
                  <c:v>34.89</c:v>
                </c:pt>
                <c:pt idx="6844">
                  <c:v>34.9</c:v>
                </c:pt>
                <c:pt idx="6845">
                  <c:v>34.909999999999997</c:v>
                </c:pt>
                <c:pt idx="6846">
                  <c:v>34.909999999999997</c:v>
                </c:pt>
                <c:pt idx="6847">
                  <c:v>34.92</c:v>
                </c:pt>
                <c:pt idx="6848">
                  <c:v>34.93</c:v>
                </c:pt>
                <c:pt idx="6849">
                  <c:v>34.93</c:v>
                </c:pt>
                <c:pt idx="6850">
                  <c:v>34.93</c:v>
                </c:pt>
                <c:pt idx="6851">
                  <c:v>34.93</c:v>
                </c:pt>
                <c:pt idx="6852">
                  <c:v>34.93</c:v>
                </c:pt>
                <c:pt idx="6853">
                  <c:v>34.93</c:v>
                </c:pt>
                <c:pt idx="6854">
                  <c:v>34.94</c:v>
                </c:pt>
                <c:pt idx="6855">
                  <c:v>34.94</c:v>
                </c:pt>
                <c:pt idx="6856">
                  <c:v>34.94</c:v>
                </c:pt>
                <c:pt idx="6857">
                  <c:v>34.94</c:v>
                </c:pt>
                <c:pt idx="6858">
                  <c:v>34.94</c:v>
                </c:pt>
                <c:pt idx="6859">
                  <c:v>34.950000000000003</c:v>
                </c:pt>
                <c:pt idx="6860">
                  <c:v>34.950000000000003</c:v>
                </c:pt>
                <c:pt idx="6861">
                  <c:v>34.950000000000003</c:v>
                </c:pt>
                <c:pt idx="6862">
                  <c:v>34.950000000000003</c:v>
                </c:pt>
                <c:pt idx="6863">
                  <c:v>34.950000000000003</c:v>
                </c:pt>
                <c:pt idx="6864">
                  <c:v>34.950000000000003</c:v>
                </c:pt>
                <c:pt idx="6865">
                  <c:v>34.950000000000003</c:v>
                </c:pt>
                <c:pt idx="6866">
                  <c:v>34.950000000000003</c:v>
                </c:pt>
                <c:pt idx="6867">
                  <c:v>34.950000000000003</c:v>
                </c:pt>
                <c:pt idx="6868">
                  <c:v>34.950000000000003</c:v>
                </c:pt>
                <c:pt idx="6869">
                  <c:v>34.950000000000003</c:v>
                </c:pt>
                <c:pt idx="6870">
                  <c:v>34.950000000000003</c:v>
                </c:pt>
                <c:pt idx="6871">
                  <c:v>34.950000000000003</c:v>
                </c:pt>
                <c:pt idx="6872">
                  <c:v>34.950000000000003</c:v>
                </c:pt>
                <c:pt idx="6873">
                  <c:v>34.950000000000003</c:v>
                </c:pt>
                <c:pt idx="6874">
                  <c:v>34.950000000000003</c:v>
                </c:pt>
                <c:pt idx="6875">
                  <c:v>34.950000000000003</c:v>
                </c:pt>
                <c:pt idx="6876">
                  <c:v>34.950000000000003</c:v>
                </c:pt>
                <c:pt idx="6877">
                  <c:v>34.950000000000003</c:v>
                </c:pt>
                <c:pt idx="6878">
                  <c:v>34.950000000000003</c:v>
                </c:pt>
                <c:pt idx="6879">
                  <c:v>34.950000000000003</c:v>
                </c:pt>
                <c:pt idx="6880">
                  <c:v>34.950000000000003</c:v>
                </c:pt>
                <c:pt idx="6881">
                  <c:v>34.950000000000003</c:v>
                </c:pt>
                <c:pt idx="6882">
                  <c:v>34.950000000000003</c:v>
                </c:pt>
                <c:pt idx="6883">
                  <c:v>34.950000000000003</c:v>
                </c:pt>
                <c:pt idx="6884">
                  <c:v>34.950000000000003</c:v>
                </c:pt>
                <c:pt idx="6885">
                  <c:v>34.950000000000003</c:v>
                </c:pt>
                <c:pt idx="6886">
                  <c:v>34.950000000000003</c:v>
                </c:pt>
                <c:pt idx="6887">
                  <c:v>34.950000000000003</c:v>
                </c:pt>
                <c:pt idx="6888">
                  <c:v>34.950000000000003</c:v>
                </c:pt>
                <c:pt idx="6889">
                  <c:v>34.950000000000003</c:v>
                </c:pt>
                <c:pt idx="6890">
                  <c:v>34.950000000000003</c:v>
                </c:pt>
                <c:pt idx="6891">
                  <c:v>34.950000000000003</c:v>
                </c:pt>
                <c:pt idx="6892">
                  <c:v>34.950000000000003</c:v>
                </c:pt>
                <c:pt idx="6893">
                  <c:v>34.950000000000003</c:v>
                </c:pt>
                <c:pt idx="6894">
                  <c:v>34.950000000000003</c:v>
                </c:pt>
                <c:pt idx="6895">
                  <c:v>34.950000000000003</c:v>
                </c:pt>
                <c:pt idx="6896">
                  <c:v>34.950000000000003</c:v>
                </c:pt>
                <c:pt idx="6897">
                  <c:v>34.950000000000003</c:v>
                </c:pt>
                <c:pt idx="6898">
                  <c:v>34.950000000000003</c:v>
                </c:pt>
                <c:pt idx="6899">
                  <c:v>34.950000000000003</c:v>
                </c:pt>
                <c:pt idx="6900">
                  <c:v>34.950000000000003</c:v>
                </c:pt>
                <c:pt idx="6901">
                  <c:v>34.950000000000003</c:v>
                </c:pt>
                <c:pt idx="6902">
                  <c:v>34.950000000000003</c:v>
                </c:pt>
                <c:pt idx="6903">
                  <c:v>34.950000000000003</c:v>
                </c:pt>
                <c:pt idx="6904">
                  <c:v>34.950000000000003</c:v>
                </c:pt>
                <c:pt idx="6905">
                  <c:v>34.950000000000003</c:v>
                </c:pt>
                <c:pt idx="6906">
                  <c:v>34.950000000000003</c:v>
                </c:pt>
                <c:pt idx="6907">
                  <c:v>34.950000000000003</c:v>
                </c:pt>
                <c:pt idx="6908">
                  <c:v>34.950000000000003</c:v>
                </c:pt>
                <c:pt idx="6909">
                  <c:v>34.950000000000003</c:v>
                </c:pt>
                <c:pt idx="6910">
                  <c:v>34.950000000000003</c:v>
                </c:pt>
                <c:pt idx="6911">
                  <c:v>34.950000000000003</c:v>
                </c:pt>
                <c:pt idx="6912">
                  <c:v>34.950000000000003</c:v>
                </c:pt>
                <c:pt idx="6913">
                  <c:v>34.950000000000003</c:v>
                </c:pt>
                <c:pt idx="6914">
                  <c:v>34.950000000000003</c:v>
                </c:pt>
                <c:pt idx="6915">
                  <c:v>34.950000000000003</c:v>
                </c:pt>
                <c:pt idx="6916">
                  <c:v>34.950000000000003</c:v>
                </c:pt>
                <c:pt idx="6917">
                  <c:v>34.950000000000003</c:v>
                </c:pt>
                <c:pt idx="6918">
                  <c:v>34.950000000000003</c:v>
                </c:pt>
                <c:pt idx="6919">
                  <c:v>34.950000000000003</c:v>
                </c:pt>
                <c:pt idx="6920">
                  <c:v>34.950000000000003</c:v>
                </c:pt>
                <c:pt idx="6921">
                  <c:v>34.950000000000003</c:v>
                </c:pt>
                <c:pt idx="6922">
                  <c:v>34.950000000000003</c:v>
                </c:pt>
                <c:pt idx="6923">
                  <c:v>34.950000000000003</c:v>
                </c:pt>
                <c:pt idx="6924">
                  <c:v>34.950000000000003</c:v>
                </c:pt>
                <c:pt idx="6925">
                  <c:v>34.950000000000003</c:v>
                </c:pt>
                <c:pt idx="6926">
                  <c:v>34.950000000000003</c:v>
                </c:pt>
                <c:pt idx="6927">
                  <c:v>34.950000000000003</c:v>
                </c:pt>
                <c:pt idx="6928">
                  <c:v>34.950000000000003</c:v>
                </c:pt>
                <c:pt idx="6929">
                  <c:v>34.950000000000003</c:v>
                </c:pt>
                <c:pt idx="6930">
                  <c:v>34.950000000000003</c:v>
                </c:pt>
                <c:pt idx="6931">
                  <c:v>34.950000000000003</c:v>
                </c:pt>
                <c:pt idx="6932">
                  <c:v>34.950000000000003</c:v>
                </c:pt>
                <c:pt idx="6933">
                  <c:v>34.950000000000003</c:v>
                </c:pt>
                <c:pt idx="6934">
                  <c:v>34.950000000000003</c:v>
                </c:pt>
                <c:pt idx="6935">
                  <c:v>34.950000000000003</c:v>
                </c:pt>
                <c:pt idx="6936">
                  <c:v>34.950000000000003</c:v>
                </c:pt>
                <c:pt idx="6937">
                  <c:v>34.950000000000003</c:v>
                </c:pt>
                <c:pt idx="6938">
                  <c:v>34.950000000000003</c:v>
                </c:pt>
                <c:pt idx="6939">
                  <c:v>34.950000000000003</c:v>
                </c:pt>
                <c:pt idx="6940">
                  <c:v>34.950000000000003</c:v>
                </c:pt>
                <c:pt idx="6941">
                  <c:v>34.950000000000003</c:v>
                </c:pt>
                <c:pt idx="6942">
                  <c:v>34.950000000000003</c:v>
                </c:pt>
                <c:pt idx="6943">
                  <c:v>34.94</c:v>
                </c:pt>
                <c:pt idx="6944">
                  <c:v>34.94</c:v>
                </c:pt>
                <c:pt idx="6945">
                  <c:v>34.94</c:v>
                </c:pt>
                <c:pt idx="6946">
                  <c:v>34.94</c:v>
                </c:pt>
                <c:pt idx="6947">
                  <c:v>34.94</c:v>
                </c:pt>
                <c:pt idx="6948">
                  <c:v>34.94</c:v>
                </c:pt>
                <c:pt idx="6949">
                  <c:v>34.94</c:v>
                </c:pt>
                <c:pt idx="6950">
                  <c:v>34.94</c:v>
                </c:pt>
                <c:pt idx="6951">
                  <c:v>34.94</c:v>
                </c:pt>
                <c:pt idx="6952">
                  <c:v>34.94</c:v>
                </c:pt>
                <c:pt idx="6953">
                  <c:v>34.94</c:v>
                </c:pt>
                <c:pt idx="6954">
                  <c:v>34.94</c:v>
                </c:pt>
                <c:pt idx="6955">
                  <c:v>34.94</c:v>
                </c:pt>
                <c:pt idx="6956">
                  <c:v>34.950000000000003</c:v>
                </c:pt>
                <c:pt idx="6957">
                  <c:v>34.950000000000003</c:v>
                </c:pt>
                <c:pt idx="6958">
                  <c:v>34.950000000000003</c:v>
                </c:pt>
                <c:pt idx="6959">
                  <c:v>34.950000000000003</c:v>
                </c:pt>
                <c:pt idx="6960">
                  <c:v>34.950000000000003</c:v>
                </c:pt>
                <c:pt idx="6961">
                  <c:v>34.950000000000003</c:v>
                </c:pt>
                <c:pt idx="6962">
                  <c:v>34.950000000000003</c:v>
                </c:pt>
                <c:pt idx="6963">
                  <c:v>34.950000000000003</c:v>
                </c:pt>
                <c:pt idx="6964">
                  <c:v>34.950000000000003</c:v>
                </c:pt>
                <c:pt idx="6965">
                  <c:v>34.950000000000003</c:v>
                </c:pt>
                <c:pt idx="6966">
                  <c:v>34.950000000000003</c:v>
                </c:pt>
                <c:pt idx="6967">
                  <c:v>34.950000000000003</c:v>
                </c:pt>
                <c:pt idx="6968">
                  <c:v>34.950000000000003</c:v>
                </c:pt>
                <c:pt idx="6969">
                  <c:v>34.950000000000003</c:v>
                </c:pt>
                <c:pt idx="6970">
                  <c:v>34.950000000000003</c:v>
                </c:pt>
                <c:pt idx="6971">
                  <c:v>34.950000000000003</c:v>
                </c:pt>
                <c:pt idx="6972">
                  <c:v>34.950000000000003</c:v>
                </c:pt>
                <c:pt idx="6973">
                  <c:v>34.950000000000003</c:v>
                </c:pt>
                <c:pt idx="6974">
                  <c:v>34.950000000000003</c:v>
                </c:pt>
                <c:pt idx="6975">
                  <c:v>34.950000000000003</c:v>
                </c:pt>
                <c:pt idx="6976">
                  <c:v>34.950000000000003</c:v>
                </c:pt>
                <c:pt idx="6977">
                  <c:v>34.950000000000003</c:v>
                </c:pt>
                <c:pt idx="6978">
                  <c:v>34.950000000000003</c:v>
                </c:pt>
                <c:pt idx="6979">
                  <c:v>34.950000000000003</c:v>
                </c:pt>
                <c:pt idx="6980">
                  <c:v>34.950000000000003</c:v>
                </c:pt>
                <c:pt idx="6981">
                  <c:v>34.950000000000003</c:v>
                </c:pt>
                <c:pt idx="6982">
                  <c:v>34.950000000000003</c:v>
                </c:pt>
                <c:pt idx="6983">
                  <c:v>34.950000000000003</c:v>
                </c:pt>
                <c:pt idx="6984">
                  <c:v>34.950000000000003</c:v>
                </c:pt>
                <c:pt idx="6985">
                  <c:v>34.950000000000003</c:v>
                </c:pt>
                <c:pt idx="6986">
                  <c:v>34.950000000000003</c:v>
                </c:pt>
                <c:pt idx="6987">
                  <c:v>34.950000000000003</c:v>
                </c:pt>
                <c:pt idx="6988">
                  <c:v>34.950000000000003</c:v>
                </c:pt>
                <c:pt idx="6989">
                  <c:v>34.950000000000003</c:v>
                </c:pt>
                <c:pt idx="6990">
                  <c:v>34.950000000000003</c:v>
                </c:pt>
                <c:pt idx="6991">
                  <c:v>34.950000000000003</c:v>
                </c:pt>
                <c:pt idx="6992">
                  <c:v>34.950000000000003</c:v>
                </c:pt>
                <c:pt idx="6993">
                  <c:v>34.950000000000003</c:v>
                </c:pt>
                <c:pt idx="6994">
                  <c:v>34.950000000000003</c:v>
                </c:pt>
                <c:pt idx="6995">
                  <c:v>34.950000000000003</c:v>
                </c:pt>
                <c:pt idx="6996">
                  <c:v>34.950000000000003</c:v>
                </c:pt>
                <c:pt idx="6997">
                  <c:v>34.950000000000003</c:v>
                </c:pt>
                <c:pt idx="6998">
                  <c:v>34.950000000000003</c:v>
                </c:pt>
                <c:pt idx="6999">
                  <c:v>34.950000000000003</c:v>
                </c:pt>
                <c:pt idx="7000">
                  <c:v>34.950000000000003</c:v>
                </c:pt>
                <c:pt idx="7001">
                  <c:v>34.950000000000003</c:v>
                </c:pt>
                <c:pt idx="7002">
                  <c:v>34.950000000000003</c:v>
                </c:pt>
                <c:pt idx="7003">
                  <c:v>34.96</c:v>
                </c:pt>
                <c:pt idx="7004">
                  <c:v>34.96</c:v>
                </c:pt>
                <c:pt idx="7005">
                  <c:v>34.97</c:v>
                </c:pt>
                <c:pt idx="7006">
                  <c:v>34.97</c:v>
                </c:pt>
                <c:pt idx="7007">
                  <c:v>34.979999999999997</c:v>
                </c:pt>
                <c:pt idx="7008">
                  <c:v>34.99</c:v>
                </c:pt>
                <c:pt idx="7009">
                  <c:v>35</c:v>
                </c:pt>
                <c:pt idx="7010">
                  <c:v>35.01</c:v>
                </c:pt>
                <c:pt idx="7011">
                  <c:v>35.020000000000003</c:v>
                </c:pt>
                <c:pt idx="7012">
                  <c:v>35.03</c:v>
                </c:pt>
                <c:pt idx="7013">
                  <c:v>35.049999999999997</c:v>
                </c:pt>
                <c:pt idx="7014">
                  <c:v>35.06</c:v>
                </c:pt>
                <c:pt idx="7015">
                  <c:v>35.07</c:v>
                </c:pt>
                <c:pt idx="7016">
                  <c:v>35.08</c:v>
                </c:pt>
                <c:pt idx="7017">
                  <c:v>35.090000000000003</c:v>
                </c:pt>
                <c:pt idx="7018">
                  <c:v>35.1</c:v>
                </c:pt>
                <c:pt idx="7019">
                  <c:v>35.11</c:v>
                </c:pt>
                <c:pt idx="7020">
                  <c:v>35.119999999999997</c:v>
                </c:pt>
                <c:pt idx="7021">
                  <c:v>35.119999999999997</c:v>
                </c:pt>
                <c:pt idx="7022">
                  <c:v>35.130000000000003</c:v>
                </c:pt>
                <c:pt idx="7023">
                  <c:v>35.14</c:v>
                </c:pt>
                <c:pt idx="7024">
                  <c:v>35.14</c:v>
                </c:pt>
                <c:pt idx="7025">
                  <c:v>35.14</c:v>
                </c:pt>
                <c:pt idx="7026">
                  <c:v>35.14</c:v>
                </c:pt>
                <c:pt idx="7027">
                  <c:v>35.14</c:v>
                </c:pt>
                <c:pt idx="7028">
                  <c:v>35.14</c:v>
                </c:pt>
                <c:pt idx="7029">
                  <c:v>35.14</c:v>
                </c:pt>
                <c:pt idx="7030">
                  <c:v>35.14</c:v>
                </c:pt>
                <c:pt idx="7031">
                  <c:v>35.14</c:v>
                </c:pt>
                <c:pt idx="7032">
                  <c:v>35.14</c:v>
                </c:pt>
                <c:pt idx="7033">
                  <c:v>35.14</c:v>
                </c:pt>
                <c:pt idx="7034">
                  <c:v>35.14</c:v>
                </c:pt>
                <c:pt idx="7035">
                  <c:v>35.14</c:v>
                </c:pt>
                <c:pt idx="7036">
                  <c:v>35.14</c:v>
                </c:pt>
                <c:pt idx="7037">
                  <c:v>35.14</c:v>
                </c:pt>
                <c:pt idx="7038">
                  <c:v>35.14</c:v>
                </c:pt>
                <c:pt idx="7039">
                  <c:v>35.14</c:v>
                </c:pt>
                <c:pt idx="7040">
                  <c:v>35.14</c:v>
                </c:pt>
                <c:pt idx="7041">
                  <c:v>35.14</c:v>
                </c:pt>
                <c:pt idx="7042">
                  <c:v>35.14</c:v>
                </c:pt>
                <c:pt idx="7043">
                  <c:v>35.14</c:v>
                </c:pt>
                <c:pt idx="7044">
                  <c:v>35.14</c:v>
                </c:pt>
                <c:pt idx="7045">
                  <c:v>35.14</c:v>
                </c:pt>
                <c:pt idx="7046">
                  <c:v>35.14</c:v>
                </c:pt>
                <c:pt idx="7047">
                  <c:v>35.14</c:v>
                </c:pt>
                <c:pt idx="7048">
                  <c:v>35.14</c:v>
                </c:pt>
                <c:pt idx="7049">
                  <c:v>35.14</c:v>
                </c:pt>
                <c:pt idx="7050">
                  <c:v>35.14</c:v>
                </c:pt>
                <c:pt idx="7051">
                  <c:v>35.14</c:v>
                </c:pt>
                <c:pt idx="7052">
                  <c:v>35.14</c:v>
                </c:pt>
                <c:pt idx="7053">
                  <c:v>35.14</c:v>
                </c:pt>
                <c:pt idx="7054">
                  <c:v>35.14</c:v>
                </c:pt>
                <c:pt idx="7055">
                  <c:v>35.14</c:v>
                </c:pt>
                <c:pt idx="7056">
                  <c:v>35.14</c:v>
                </c:pt>
                <c:pt idx="7057">
                  <c:v>35.14</c:v>
                </c:pt>
                <c:pt idx="7058">
                  <c:v>35.14</c:v>
                </c:pt>
                <c:pt idx="7059">
                  <c:v>35.14</c:v>
                </c:pt>
                <c:pt idx="7060">
                  <c:v>35.14</c:v>
                </c:pt>
                <c:pt idx="7061">
                  <c:v>35.14</c:v>
                </c:pt>
                <c:pt idx="7062">
                  <c:v>35.14</c:v>
                </c:pt>
                <c:pt idx="7063">
                  <c:v>35.14</c:v>
                </c:pt>
                <c:pt idx="7064">
                  <c:v>35.14</c:v>
                </c:pt>
                <c:pt idx="7065">
                  <c:v>35.14</c:v>
                </c:pt>
                <c:pt idx="7066">
                  <c:v>35.14</c:v>
                </c:pt>
                <c:pt idx="7067">
                  <c:v>35.14</c:v>
                </c:pt>
                <c:pt idx="7068">
                  <c:v>35.14</c:v>
                </c:pt>
                <c:pt idx="7069">
                  <c:v>35.14</c:v>
                </c:pt>
                <c:pt idx="7070">
                  <c:v>35.14</c:v>
                </c:pt>
                <c:pt idx="7071">
                  <c:v>35.14</c:v>
                </c:pt>
                <c:pt idx="7072">
                  <c:v>35.130000000000003</c:v>
                </c:pt>
                <c:pt idx="7073">
                  <c:v>35.130000000000003</c:v>
                </c:pt>
                <c:pt idx="7074">
                  <c:v>35.130000000000003</c:v>
                </c:pt>
                <c:pt idx="7075">
                  <c:v>35.130000000000003</c:v>
                </c:pt>
                <c:pt idx="7076">
                  <c:v>35.119999999999997</c:v>
                </c:pt>
                <c:pt idx="7077">
                  <c:v>35.119999999999997</c:v>
                </c:pt>
                <c:pt idx="7078">
                  <c:v>35.119999999999997</c:v>
                </c:pt>
                <c:pt idx="7079">
                  <c:v>35.11</c:v>
                </c:pt>
                <c:pt idx="7080">
                  <c:v>35.11</c:v>
                </c:pt>
                <c:pt idx="7081">
                  <c:v>35.11</c:v>
                </c:pt>
                <c:pt idx="7082">
                  <c:v>35.11</c:v>
                </c:pt>
                <c:pt idx="7083">
                  <c:v>35.1</c:v>
                </c:pt>
                <c:pt idx="7084">
                  <c:v>35.1</c:v>
                </c:pt>
                <c:pt idx="7085">
                  <c:v>35.090000000000003</c:v>
                </c:pt>
                <c:pt idx="7086">
                  <c:v>35.08</c:v>
                </c:pt>
                <c:pt idx="7087">
                  <c:v>35.07</c:v>
                </c:pt>
                <c:pt idx="7088">
                  <c:v>35.07</c:v>
                </c:pt>
                <c:pt idx="7089">
                  <c:v>35.06</c:v>
                </c:pt>
                <c:pt idx="7090">
                  <c:v>35.049999999999997</c:v>
                </c:pt>
                <c:pt idx="7091">
                  <c:v>35.049999999999997</c:v>
                </c:pt>
                <c:pt idx="7092">
                  <c:v>35.049999999999997</c:v>
                </c:pt>
                <c:pt idx="7093">
                  <c:v>35.04</c:v>
                </c:pt>
                <c:pt idx="7094">
                  <c:v>35.04</c:v>
                </c:pt>
                <c:pt idx="7095">
                  <c:v>35.03</c:v>
                </c:pt>
                <c:pt idx="7096">
                  <c:v>35.03</c:v>
                </c:pt>
                <c:pt idx="7097">
                  <c:v>35.020000000000003</c:v>
                </c:pt>
                <c:pt idx="7098">
                  <c:v>35.01</c:v>
                </c:pt>
                <c:pt idx="7099">
                  <c:v>35</c:v>
                </c:pt>
                <c:pt idx="7100">
                  <c:v>35</c:v>
                </c:pt>
                <c:pt idx="7101">
                  <c:v>34.99</c:v>
                </c:pt>
                <c:pt idx="7102">
                  <c:v>34.979999999999997</c:v>
                </c:pt>
                <c:pt idx="7103">
                  <c:v>34.979999999999997</c:v>
                </c:pt>
                <c:pt idx="7104">
                  <c:v>34.97</c:v>
                </c:pt>
                <c:pt idx="7105">
                  <c:v>34.97</c:v>
                </c:pt>
                <c:pt idx="7106">
                  <c:v>34.96</c:v>
                </c:pt>
                <c:pt idx="7107">
                  <c:v>34.96</c:v>
                </c:pt>
                <c:pt idx="7108">
                  <c:v>34.96</c:v>
                </c:pt>
                <c:pt idx="7109">
                  <c:v>34.96</c:v>
                </c:pt>
                <c:pt idx="7110">
                  <c:v>34.96</c:v>
                </c:pt>
                <c:pt idx="7111">
                  <c:v>34.950000000000003</c:v>
                </c:pt>
                <c:pt idx="7112">
                  <c:v>34.950000000000003</c:v>
                </c:pt>
                <c:pt idx="7113">
                  <c:v>34.950000000000003</c:v>
                </c:pt>
                <c:pt idx="7114">
                  <c:v>34.950000000000003</c:v>
                </c:pt>
                <c:pt idx="7115">
                  <c:v>34.950000000000003</c:v>
                </c:pt>
                <c:pt idx="7116">
                  <c:v>34.950000000000003</c:v>
                </c:pt>
                <c:pt idx="7117">
                  <c:v>34.950000000000003</c:v>
                </c:pt>
                <c:pt idx="7118">
                  <c:v>34.950000000000003</c:v>
                </c:pt>
                <c:pt idx="7119">
                  <c:v>34.950000000000003</c:v>
                </c:pt>
                <c:pt idx="7120">
                  <c:v>34.950000000000003</c:v>
                </c:pt>
                <c:pt idx="7121">
                  <c:v>34.950000000000003</c:v>
                </c:pt>
                <c:pt idx="7122">
                  <c:v>34.950000000000003</c:v>
                </c:pt>
                <c:pt idx="7123">
                  <c:v>34.950000000000003</c:v>
                </c:pt>
                <c:pt idx="7124">
                  <c:v>34.950000000000003</c:v>
                </c:pt>
                <c:pt idx="7125">
                  <c:v>34.950000000000003</c:v>
                </c:pt>
                <c:pt idx="7126">
                  <c:v>34.950000000000003</c:v>
                </c:pt>
                <c:pt idx="7127">
                  <c:v>34.950000000000003</c:v>
                </c:pt>
                <c:pt idx="7128">
                  <c:v>34.950000000000003</c:v>
                </c:pt>
                <c:pt idx="7129">
                  <c:v>34.950000000000003</c:v>
                </c:pt>
                <c:pt idx="7130">
                  <c:v>34.950000000000003</c:v>
                </c:pt>
                <c:pt idx="7131">
                  <c:v>34.950000000000003</c:v>
                </c:pt>
                <c:pt idx="7132">
                  <c:v>34.950000000000003</c:v>
                </c:pt>
                <c:pt idx="7133">
                  <c:v>34.950000000000003</c:v>
                </c:pt>
                <c:pt idx="7134">
                  <c:v>34.950000000000003</c:v>
                </c:pt>
                <c:pt idx="7135">
                  <c:v>34.950000000000003</c:v>
                </c:pt>
                <c:pt idx="7136">
                  <c:v>34.950000000000003</c:v>
                </c:pt>
                <c:pt idx="7137">
                  <c:v>34.950000000000003</c:v>
                </c:pt>
                <c:pt idx="7138">
                  <c:v>34.950000000000003</c:v>
                </c:pt>
                <c:pt idx="7139">
                  <c:v>34.950000000000003</c:v>
                </c:pt>
                <c:pt idx="7140">
                  <c:v>34.950000000000003</c:v>
                </c:pt>
                <c:pt idx="7141">
                  <c:v>34.950000000000003</c:v>
                </c:pt>
                <c:pt idx="7142">
                  <c:v>34.950000000000003</c:v>
                </c:pt>
                <c:pt idx="7143">
                  <c:v>34.950000000000003</c:v>
                </c:pt>
                <c:pt idx="7144">
                  <c:v>34.950000000000003</c:v>
                </c:pt>
                <c:pt idx="7145">
                  <c:v>34.950000000000003</c:v>
                </c:pt>
                <c:pt idx="7146">
                  <c:v>34.950000000000003</c:v>
                </c:pt>
                <c:pt idx="7147">
                  <c:v>34.950000000000003</c:v>
                </c:pt>
                <c:pt idx="7148">
                  <c:v>34.950000000000003</c:v>
                </c:pt>
                <c:pt idx="7149">
                  <c:v>34.950000000000003</c:v>
                </c:pt>
                <c:pt idx="7150">
                  <c:v>34.950000000000003</c:v>
                </c:pt>
                <c:pt idx="7151">
                  <c:v>34.950000000000003</c:v>
                </c:pt>
                <c:pt idx="7152">
                  <c:v>34.950000000000003</c:v>
                </c:pt>
                <c:pt idx="7153">
                  <c:v>34.950000000000003</c:v>
                </c:pt>
                <c:pt idx="7154">
                  <c:v>34.950000000000003</c:v>
                </c:pt>
                <c:pt idx="7155">
                  <c:v>34.950000000000003</c:v>
                </c:pt>
                <c:pt idx="7156">
                  <c:v>34.950000000000003</c:v>
                </c:pt>
                <c:pt idx="7157">
                  <c:v>34.950000000000003</c:v>
                </c:pt>
                <c:pt idx="7158">
                  <c:v>34.950000000000003</c:v>
                </c:pt>
                <c:pt idx="7159">
                  <c:v>34.950000000000003</c:v>
                </c:pt>
                <c:pt idx="7160">
                  <c:v>34.950000000000003</c:v>
                </c:pt>
                <c:pt idx="7161">
                  <c:v>34.950000000000003</c:v>
                </c:pt>
                <c:pt idx="7162">
                  <c:v>34.950000000000003</c:v>
                </c:pt>
                <c:pt idx="7163">
                  <c:v>34.950000000000003</c:v>
                </c:pt>
                <c:pt idx="7164">
                  <c:v>34.950000000000003</c:v>
                </c:pt>
                <c:pt idx="7165">
                  <c:v>34.950000000000003</c:v>
                </c:pt>
                <c:pt idx="7166">
                  <c:v>34.950000000000003</c:v>
                </c:pt>
                <c:pt idx="7167">
                  <c:v>34.950000000000003</c:v>
                </c:pt>
                <c:pt idx="7168">
                  <c:v>34.950000000000003</c:v>
                </c:pt>
                <c:pt idx="7169">
                  <c:v>34.950000000000003</c:v>
                </c:pt>
                <c:pt idx="7170">
                  <c:v>34.950000000000003</c:v>
                </c:pt>
                <c:pt idx="7171">
                  <c:v>34.950000000000003</c:v>
                </c:pt>
                <c:pt idx="7172">
                  <c:v>34.950000000000003</c:v>
                </c:pt>
                <c:pt idx="7173">
                  <c:v>34.950000000000003</c:v>
                </c:pt>
                <c:pt idx="7174">
                  <c:v>34.950000000000003</c:v>
                </c:pt>
                <c:pt idx="7175">
                  <c:v>34.950000000000003</c:v>
                </c:pt>
                <c:pt idx="7176">
                  <c:v>34.950000000000003</c:v>
                </c:pt>
                <c:pt idx="7177">
                  <c:v>34.950000000000003</c:v>
                </c:pt>
                <c:pt idx="7178">
                  <c:v>34.950000000000003</c:v>
                </c:pt>
                <c:pt idx="7179">
                  <c:v>34.950000000000003</c:v>
                </c:pt>
                <c:pt idx="7180">
                  <c:v>34.950000000000003</c:v>
                </c:pt>
                <c:pt idx="7181">
                  <c:v>34.950000000000003</c:v>
                </c:pt>
                <c:pt idx="7182">
                  <c:v>34.950000000000003</c:v>
                </c:pt>
                <c:pt idx="7183">
                  <c:v>34.950000000000003</c:v>
                </c:pt>
                <c:pt idx="7184">
                  <c:v>34.950000000000003</c:v>
                </c:pt>
                <c:pt idx="7185">
                  <c:v>34.950000000000003</c:v>
                </c:pt>
                <c:pt idx="7186">
                  <c:v>34.950000000000003</c:v>
                </c:pt>
                <c:pt idx="7187">
                  <c:v>34.950000000000003</c:v>
                </c:pt>
                <c:pt idx="7188">
                  <c:v>34.950000000000003</c:v>
                </c:pt>
                <c:pt idx="7189">
                  <c:v>34.950000000000003</c:v>
                </c:pt>
                <c:pt idx="7190">
                  <c:v>34.950000000000003</c:v>
                </c:pt>
                <c:pt idx="7191">
                  <c:v>34.950000000000003</c:v>
                </c:pt>
                <c:pt idx="7192">
                  <c:v>34.950000000000003</c:v>
                </c:pt>
                <c:pt idx="7193">
                  <c:v>34.950000000000003</c:v>
                </c:pt>
                <c:pt idx="7194">
                  <c:v>34.950000000000003</c:v>
                </c:pt>
                <c:pt idx="7195">
                  <c:v>34.950000000000003</c:v>
                </c:pt>
                <c:pt idx="7196">
                  <c:v>34.950000000000003</c:v>
                </c:pt>
                <c:pt idx="7197">
                  <c:v>34.950000000000003</c:v>
                </c:pt>
                <c:pt idx="7198">
                  <c:v>34.950000000000003</c:v>
                </c:pt>
                <c:pt idx="7199">
                  <c:v>34.950000000000003</c:v>
                </c:pt>
                <c:pt idx="7200">
                  <c:v>34.950000000000003</c:v>
                </c:pt>
                <c:pt idx="7201">
                  <c:v>34.950000000000003</c:v>
                </c:pt>
                <c:pt idx="7202">
                  <c:v>34.950000000000003</c:v>
                </c:pt>
                <c:pt idx="7203">
                  <c:v>34.950000000000003</c:v>
                </c:pt>
                <c:pt idx="7204">
                  <c:v>34.950000000000003</c:v>
                </c:pt>
                <c:pt idx="7205">
                  <c:v>34.950000000000003</c:v>
                </c:pt>
                <c:pt idx="7206">
                  <c:v>34.950000000000003</c:v>
                </c:pt>
                <c:pt idx="7207">
                  <c:v>34.950000000000003</c:v>
                </c:pt>
                <c:pt idx="7208">
                  <c:v>34.950000000000003</c:v>
                </c:pt>
                <c:pt idx="7209">
                  <c:v>34.950000000000003</c:v>
                </c:pt>
                <c:pt idx="7210">
                  <c:v>34.950000000000003</c:v>
                </c:pt>
                <c:pt idx="7211">
                  <c:v>34.950000000000003</c:v>
                </c:pt>
                <c:pt idx="7212">
                  <c:v>34.950000000000003</c:v>
                </c:pt>
                <c:pt idx="7213">
                  <c:v>34.950000000000003</c:v>
                </c:pt>
                <c:pt idx="7214">
                  <c:v>34.950000000000003</c:v>
                </c:pt>
                <c:pt idx="7215">
                  <c:v>34.950000000000003</c:v>
                </c:pt>
                <c:pt idx="7216">
                  <c:v>34.950000000000003</c:v>
                </c:pt>
                <c:pt idx="7217">
                  <c:v>34.950000000000003</c:v>
                </c:pt>
                <c:pt idx="7218">
                  <c:v>34.950000000000003</c:v>
                </c:pt>
                <c:pt idx="7219">
                  <c:v>34.950000000000003</c:v>
                </c:pt>
                <c:pt idx="7220">
                  <c:v>34.950000000000003</c:v>
                </c:pt>
                <c:pt idx="7221">
                  <c:v>34.950000000000003</c:v>
                </c:pt>
                <c:pt idx="7222">
                  <c:v>34.950000000000003</c:v>
                </c:pt>
                <c:pt idx="7223">
                  <c:v>34.950000000000003</c:v>
                </c:pt>
                <c:pt idx="7224">
                  <c:v>34.950000000000003</c:v>
                </c:pt>
                <c:pt idx="7225">
                  <c:v>34.950000000000003</c:v>
                </c:pt>
                <c:pt idx="7226">
                  <c:v>34.950000000000003</c:v>
                </c:pt>
                <c:pt idx="7227">
                  <c:v>34.950000000000003</c:v>
                </c:pt>
                <c:pt idx="7228">
                  <c:v>34.950000000000003</c:v>
                </c:pt>
                <c:pt idx="7229">
                  <c:v>34.96</c:v>
                </c:pt>
                <c:pt idx="7230">
                  <c:v>34.96</c:v>
                </c:pt>
                <c:pt idx="7231">
                  <c:v>34.96</c:v>
                </c:pt>
                <c:pt idx="7232">
                  <c:v>34.96</c:v>
                </c:pt>
                <c:pt idx="7233">
                  <c:v>34.96</c:v>
                </c:pt>
                <c:pt idx="7234">
                  <c:v>34.96</c:v>
                </c:pt>
                <c:pt idx="7235">
                  <c:v>34.96</c:v>
                </c:pt>
                <c:pt idx="7236">
                  <c:v>34.96</c:v>
                </c:pt>
                <c:pt idx="7237">
                  <c:v>34.96</c:v>
                </c:pt>
                <c:pt idx="7238">
                  <c:v>34.96</c:v>
                </c:pt>
                <c:pt idx="7239">
                  <c:v>34.96</c:v>
                </c:pt>
                <c:pt idx="7240">
                  <c:v>34.97</c:v>
                </c:pt>
                <c:pt idx="7241">
                  <c:v>34.97</c:v>
                </c:pt>
                <c:pt idx="7242">
                  <c:v>34.97</c:v>
                </c:pt>
                <c:pt idx="7243">
                  <c:v>34.97</c:v>
                </c:pt>
                <c:pt idx="7244">
                  <c:v>34.97</c:v>
                </c:pt>
                <c:pt idx="7245">
                  <c:v>34.96</c:v>
                </c:pt>
                <c:pt idx="7246">
                  <c:v>34.97</c:v>
                </c:pt>
                <c:pt idx="7247">
                  <c:v>34.97</c:v>
                </c:pt>
                <c:pt idx="7248">
                  <c:v>34.97</c:v>
                </c:pt>
                <c:pt idx="7249">
                  <c:v>34.97</c:v>
                </c:pt>
                <c:pt idx="7250">
                  <c:v>34.97</c:v>
                </c:pt>
                <c:pt idx="7251">
                  <c:v>34.97</c:v>
                </c:pt>
                <c:pt idx="7252">
                  <c:v>34.979999999999997</c:v>
                </c:pt>
                <c:pt idx="7253">
                  <c:v>34.97</c:v>
                </c:pt>
                <c:pt idx="7254">
                  <c:v>34.97</c:v>
                </c:pt>
                <c:pt idx="7255">
                  <c:v>34.97</c:v>
                </c:pt>
                <c:pt idx="7256">
                  <c:v>34.97</c:v>
                </c:pt>
                <c:pt idx="7257">
                  <c:v>34.97</c:v>
                </c:pt>
                <c:pt idx="7258">
                  <c:v>34.97</c:v>
                </c:pt>
                <c:pt idx="7259">
                  <c:v>34.96</c:v>
                </c:pt>
                <c:pt idx="7260">
                  <c:v>34.96</c:v>
                </c:pt>
                <c:pt idx="7261">
                  <c:v>34.96</c:v>
                </c:pt>
                <c:pt idx="7262">
                  <c:v>34.96</c:v>
                </c:pt>
                <c:pt idx="7263">
                  <c:v>34.97</c:v>
                </c:pt>
                <c:pt idx="7264">
                  <c:v>34.97</c:v>
                </c:pt>
                <c:pt idx="7265">
                  <c:v>34.97</c:v>
                </c:pt>
                <c:pt idx="7266">
                  <c:v>34.97</c:v>
                </c:pt>
                <c:pt idx="7267">
                  <c:v>34.97</c:v>
                </c:pt>
                <c:pt idx="7268">
                  <c:v>34.979999999999997</c:v>
                </c:pt>
                <c:pt idx="7269">
                  <c:v>34.979999999999997</c:v>
                </c:pt>
                <c:pt idx="7270">
                  <c:v>34.979999999999997</c:v>
                </c:pt>
                <c:pt idx="7271">
                  <c:v>34.979999999999997</c:v>
                </c:pt>
                <c:pt idx="7272">
                  <c:v>34.99</c:v>
                </c:pt>
                <c:pt idx="7273">
                  <c:v>34.99</c:v>
                </c:pt>
                <c:pt idx="7274">
                  <c:v>34.99</c:v>
                </c:pt>
                <c:pt idx="7275">
                  <c:v>34.99</c:v>
                </c:pt>
                <c:pt idx="7276">
                  <c:v>34.99</c:v>
                </c:pt>
                <c:pt idx="7277">
                  <c:v>35</c:v>
                </c:pt>
                <c:pt idx="7278">
                  <c:v>35.01</c:v>
                </c:pt>
                <c:pt idx="7279">
                  <c:v>35.01</c:v>
                </c:pt>
                <c:pt idx="7280">
                  <c:v>35.020000000000003</c:v>
                </c:pt>
                <c:pt idx="7281">
                  <c:v>35.020000000000003</c:v>
                </c:pt>
                <c:pt idx="7282">
                  <c:v>35.020000000000003</c:v>
                </c:pt>
                <c:pt idx="7283">
                  <c:v>35.03</c:v>
                </c:pt>
                <c:pt idx="7284">
                  <c:v>35.03</c:v>
                </c:pt>
                <c:pt idx="7285">
                  <c:v>35.03</c:v>
                </c:pt>
                <c:pt idx="7286">
                  <c:v>35.04</c:v>
                </c:pt>
                <c:pt idx="7287">
                  <c:v>35.03</c:v>
                </c:pt>
                <c:pt idx="7288">
                  <c:v>35.04</c:v>
                </c:pt>
                <c:pt idx="7289">
                  <c:v>35.04</c:v>
                </c:pt>
                <c:pt idx="7290">
                  <c:v>35.04</c:v>
                </c:pt>
                <c:pt idx="7291">
                  <c:v>35.04</c:v>
                </c:pt>
                <c:pt idx="7292">
                  <c:v>35.04</c:v>
                </c:pt>
                <c:pt idx="7293">
                  <c:v>35.04</c:v>
                </c:pt>
                <c:pt idx="7294">
                  <c:v>35.049999999999997</c:v>
                </c:pt>
                <c:pt idx="7295">
                  <c:v>35.049999999999997</c:v>
                </c:pt>
                <c:pt idx="7296">
                  <c:v>35.049999999999997</c:v>
                </c:pt>
                <c:pt idx="7297">
                  <c:v>35.049999999999997</c:v>
                </c:pt>
                <c:pt idx="7298">
                  <c:v>35.06</c:v>
                </c:pt>
                <c:pt idx="7299">
                  <c:v>35.06</c:v>
                </c:pt>
                <c:pt idx="7300">
                  <c:v>35.06</c:v>
                </c:pt>
                <c:pt idx="7301">
                  <c:v>35.06</c:v>
                </c:pt>
                <c:pt idx="7302">
                  <c:v>35.06</c:v>
                </c:pt>
                <c:pt idx="7303">
                  <c:v>35.06</c:v>
                </c:pt>
                <c:pt idx="7304">
                  <c:v>35.06</c:v>
                </c:pt>
                <c:pt idx="7305">
                  <c:v>35.06</c:v>
                </c:pt>
                <c:pt idx="7306">
                  <c:v>35.06</c:v>
                </c:pt>
                <c:pt idx="7307">
                  <c:v>35.06</c:v>
                </c:pt>
                <c:pt idx="7308">
                  <c:v>35.06</c:v>
                </c:pt>
                <c:pt idx="7309">
                  <c:v>35.06</c:v>
                </c:pt>
                <c:pt idx="7310">
                  <c:v>35.06</c:v>
                </c:pt>
                <c:pt idx="7311">
                  <c:v>35.06</c:v>
                </c:pt>
                <c:pt idx="7312">
                  <c:v>35.06</c:v>
                </c:pt>
                <c:pt idx="7313">
                  <c:v>35.06</c:v>
                </c:pt>
                <c:pt idx="7314">
                  <c:v>35.06</c:v>
                </c:pt>
                <c:pt idx="7315">
                  <c:v>35.06</c:v>
                </c:pt>
                <c:pt idx="7316">
                  <c:v>35.06</c:v>
                </c:pt>
                <c:pt idx="7317">
                  <c:v>35.06</c:v>
                </c:pt>
                <c:pt idx="7318">
                  <c:v>35.06</c:v>
                </c:pt>
                <c:pt idx="7319">
                  <c:v>35.06</c:v>
                </c:pt>
                <c:pt idx="7320">
                  <c:v>35.049999999999997</c:v>
                </c:pt>
                <c:pt idx="7321">
                  <c:v>35.049999999999997</c:v>
                </c:pt>
                <c:pt idx="7322">
                  <c:v>35.049999999999997</c:v>
                </c:pt>
                <c:pt idx="7323">
                  <c:v>35.04</c:v>
                </c:pt>
                <c:pt idx="7324">
                  <c:v>35.04</c:v>
                </c:pt>
                <c:pt idx="7325">
                  <c:v>35.04</c:v>
                </c:pt>
                <c:pt idx="7326">
                  <c:v>35.04</c:v>
                </c:pt>
                <c:pt idx="7327">
                  <c:v>35.04</c:v>
                </c:pt>
                <c:pt idx="7328">
                  <c:v>35.04</c:v>
                </c:pt>
                <c:pt idx="7329">
                  <c:v>35.04</c:v>
                </c:pt>
                <c:pt idx="7330">
                  <c:v>35.04</c:v>
                </c:pt>
                <c:pt idx="7331">
                  <c:v>35.04</c:v>
                </c:pt>
                <c:pt idx="7332">
                  <c:v>35.049999999999997</c:v>
                </c:pt>
                <c:pt idx="7333">
                  <c:v>35.049999999999997</c:v>
                </c:pt>
                <c:pt idx="7334">
                  <c:v>35.049999999999997</c:v>
                </c:pt>
                <c:pt idx="7335">
                  <c:v>35.049999999999997</c:v>
                </c:pt>
                <c:pt idx="7336">
                  <c:v>35.049999999999997</c:v>
                </c:pt>
                <c:pt idx="7337">
                  <c:v>35.049999999999997</c:v>
                </c:pt>
                <c:pt idx="7338">
                  <c:v>35.049999999999997</c:v>
                </c:pt>
                <c:pt idx="7339">
                  <c:v>35.06</c:v>
                </c:pt>
                <c:pt idx="7340">
                  <c:v>35.049999999999997</c:v>
                </c:pt>
                <c:pt idx="7341">
                  <c:v>35.06</c:v>
                </c:pt>
                <c:pt idx="7342">
                  <c:v>35.06</c:v>
                </c:pt>
                <c:pt idx="7343">
                  <c:v>35.06</c:v>
                </c:pt>
                <c:pt idx="7344">
                  <c:v>35.07</c:v>
                </c:pt>
                <c:pt idx="7345">
                  <c:v>35.07</c:v>
                </c:pt>
                <c:pt idx="7346">
                  <c:v>35.07</c:v>
                </c:pt>
                <c:pt idx="7347">
                  <c:v>35.07</c:v>
                </c:pt>
                <c:pt idx="7348">
                  <c:v>35.07</c:v>
                </c:pt>
                <c:pt idx="7349">
                  <c:v>35.07</c:v>
                </c:pt>
                <c:pt idx="7350">
                  <c:v>35.07</c:v>
                </c:pt>
                <c:pt idx="7351">
                  <c:v>35.07</c:v>
                </c:pt>
                <c:pt idx="7352">
                  <c:v>35.08</c:v>
                </c:pt>
                <c:pt idx="7353">
                  <c:v>35.08</c:v>
                </c:pt>
                <c:pt idx="7354">
                  <c:v>35.090000000000003</c:v>
                </c:pt>
                <c:pt idx="7355">
                  <c:v>35.090000000000003</c:v>
                </c:pt>
                <c:pt idx="7356">
                  <c:v>35.1</c:v>
                </c:pt>
                <c:pt idx="7357">
                  <c:v>35.11</c:v>
                </c:pt>
                <c:pt idx="7358">
                  <c:v>35.11</c:v>
                </c:pt>
                <c:pt idx="7359">
                  <c:v>35.11</c:v>
                </c:pt>
                <c:pt idx="7360">
                  <c:v>35.11</c:v>
                </c:pt>
                <c:pt idx="7361">
                  <c:v>35.119999999999997</c:v>
                </c:pt>
                <c:pt idx="7362">
                  <c:v>35.119999999999997</c:v>
                </c:pt>
                <c:pt idx="7363">
                  <c:v>35.119999999999997</c:v>
                </c:pt>
                <c:pt idx="7364">
                  <c:v>35.119999999999997</c:v>
                </c:pt>
                <c:pt idx="7365">
                  <c:v>35.130000000000003</c:v>
                </c:pt>
                <c:pt idx="7366">
                  <c:v>35.130000000000003</c:v>
                </c:pt>
                <c:pt idx="7367">
                  <c:v>35.130000000000003</c:v>
                </c:pt>
                <c:pt idx="7368">
                  <c:v>35.130000000000003</c:v>
                </c:pt>
                <c:pt idx="7369">
                  <c:v>35.130000000000003</c:v>
                </c:pt>
                <c:pt idx="7370">
                  <c:v>35.130000000000003</c:v>
                </c:pt>
                <c:pt idx="7371">
                  <c:v>35.130000000000003</c:v>
                </c:pt>
                <c:pt idx="7372">
                  <c:v>35.14</c:v>
                </c:pt>
                <c:pt idx="7373">
                  <c:v>35.14</c:v>
                </c:pt>
                <c:pt idx="7374">
                  <c:v>35.14</c:v>
                </c:pt>
                <c:pt idx="7375">
                  <c:v>35.14</c:v>
                </c:pt>
                <c:pt idx="7376">
                  <c:v>35.14</c:v>
                </c:pt>
                <c:pt idx="7377">
                  <c:v>35.14</c:v>
                </c:pt>
                <c:pt idx="7378">
                  <c:v>35.14</c:v>
                </c:pt>
                <c:pt idx="7379">
                  <c:v>35.14</c:v>
                </c:pt>
                <c:pt idx="7380">
                  <c:v>35.14</c:v>
                </c:pt>
                <c:pt idx="7381">
                  <c:v>35.14</c:v>
                </c:pt>
                <c:pt idx="7382">
                  <c:v>35.14</c:v>
                </c:pt>
                <c:pt idx="7383">
                  <c:v>35.14</c:v>
                </c:pt>
                <c:pt idx="7384">
                  <c:v>35.14</c:v>
                </c:pt>
                <c:pt idx="7385">
                  <c:v>35.130000000000003</c:v>
                </c:pt>
                <c:pt idx="7386">
                  <c:v>35.130000000000003</c:v>
                </c:pt>
                <c:pt idx="7387">
                  <c:v>35.119999999999997</c:v>
                </c:pt>
                <c:pt idx="7388">
                  <c:v>35.119999999999997</c:v>
                </c:pt>
                <c:pt idx="7389">
                  <c:v>35.119999999999997</c:v>
                </c:pt>
                <c:pt idx="7390">
                  <c:v>35.119999999999997</c:v>
                </c:pt>
                <c:pt idx="7391">
                  <c:v>35.119999999999997</c:v>
                </c:pt>
                <c:pt idx="7392">
                  <c:v>35.11</c:v>
                </c:pt>
                <c:pt idx="7393">
                  <c:v>35.11</c:v>
                </c:pt>
                <c:pt idx="7394">
                  <c:v>35.11</c:v>
                </c:pt>
                <c:pt idx="7395">
                  <c:v>35.1</c:v>
                </c:pt>
                <c:pt idx="7396">
                  <c:v>35.1</c:v>
                </c:pt>
                <c:pt idx="7397">
                  <c:v>35.090000000000003</c:v>
                </c:pt>
                <c:pt idx="7398">
                  <c:v>35.08</c:v>
                </c:pt>
                <c:pt idx="7399">
                  <c:v>35.08</c:v>
                </c:pt>
                <c:pt idx="7400">
                  <c:v>35.08</c:v>
                </c:pt>
                <c:pt idx="7401">
                  <c:v>35.07</c:v>
                </c:pt>
                <c:pt idx="7402">
                  <c:v>35.07</c:v>
                </c:pt>
                <c:pt idx="7403">
                  <c:v>35.06</c:v>
                </c:pt>
                <c:pt idx="7404">
                  <c:v>35.06</c:v>
                </c:pt>
                <c:pt idx="7405">
                  <c:v>35.06</c:v>
                </c:pt>
                <c:pt idx="7406">
                  <c:v>35.06</c:v>
                </c:pt>
                <c:pt idx="7407">
                  <c:v>35.06</c:v>
                </c:pt>
                <c:pt idx="7408">
                  <c:v>35.049999999999997</c:v>
                </c:pt>
                <c:pt idx="7409">
                  <c:v>35.049999999999997</c:v>
                </c:pt>
                <c:pt idx="7410">
                  <c:v>35.049999999999997</c:v>
                </c:pt>
                <c:pt idx="7411">
                  <c:v>35.049999999999997</c:v>
                </c:pt>
                <c:pt idx="7412">
                  <c:v>35.04</c:v>
                </c:pt>
                <c:pt idx="7413">
                  <c:v>35.04</c:v>
                </c:pt>
                <c:pt idx="7414">
                  <c:v>35.04</c:v>
                </c:pt>
                <c:pt idx="7415">
                  <c:v>35.03</c:v>
                </c:pt>
                <c:pt idx="7416">
                  <c:v>35.03</c:v>
                </c:pt>
                <c:pt idx="7417">
                  <c:v>35.03</c:v>
                </c:pt>
                <c:pt idx="7418">
                  <c:v>35.03</c:v>
                </c:pt>
                <c:pt idx="7419">
                  <c:v>35.03</c:v>
                </c:pt>
                <c:pt idx="7420">
                  <c:v>35.03</c:v>
                </c:pt>
                <c:pt idx="7421">
                  <c:v>35.020000000000003</c:v>
                </c:pt>
                <c:pt idx="7422">
                  <c:v>35.01</c:v>
                </c:pt>
                <c:pt idx="7423">
                  <c:v>35.01</c:v>
                </c:pt>
                <c:pt idx="7424">
                  <c:v>35</c:v>
                </c:pt>
                <c:pt idx="7425">
                  <c:v>34.99</c:v>
                </c:pt>
                <c:pt idx="7426">
                  <c:v>34.99</c:v>
                </c:pt>
                <c:pt idx="7427">
                  <c:v>34.99</c:v>
                </c:pt>
                <c:pt idx="7428">
                  <c:v>34.979999999999997</c:v>
                </c:pt>
                <c:pt idx="7429">
                  <c:v>34.979999999999997</c:v>
                </c:pt>
                <c:pt idx="7430">
                  <c:v>34.97</c:v>
                </c:pt>
                <c:pt idx="7431">
                  <c:v>34.97</c:v>
                </c:pt>
                <c:pt idx="7432">
                  <c:v>34.96</c:v>
                </c:pt>
                <c:pt idx="7433">
                  <c:v>34.96</c:v>
                </c:pt>
                <c:pt idx="7434">
                  <c:v>34.96</c:v>
                </c:pt>
                <c:pt idx="7435">
                  <c:v>34.96</c:v>
                </c:pt>
                <c:pt idx="7436">
                  <c:v>34.96</c:v>
                </c:pt>
                <c:pt idx="7437">
                  <c:v>34.950000000000003</c:v>
                </c:pt>
                <c:pt idx="7438">
                  <c:v>34.950000000000003</c:v>
                </c:pt>
                <c:pt idx="7439">
                  <c:v>34.950000000000003</c:v>
                </c:pt>
                <c:pt idx="7440">
                  <c:v>34.950000000000003</c:v>
                </c:pt>
                <c:pt idx="7441">
                  <c:v>34.950000000000003</c:v>
                </c:pt>
                <c:pt idx="7442">
                  <c:v>34.950000000000003</c:v>
                </c:pt>
                <c:pt idx="7443">
                  <c:v>34.950000000000003</c:v>
                </c:pt>
                <c:pt idx="7444">
                  <c:v>34.950000000000003</c:v>
                </c:pt>
                <c:pt idx="7445">
                  <c:v>34.950000000000003</c:v>
                </c:pt>
                <c:pt idx="7446">
                  <c:v>34.950000000000003</c:v>
                </c:pt>
                <c:pt idx="7447">
                  <c:v>34.950000000000003</c:v>
                </c:pt>
                <c:pt idx="7448">
                  <c:v>34.950000000000003</c:v>
                </c:pt>
                <c:pt idx="7449">
                  <c:v>34.950000000000003</c:v>
                </c:pt>
                <c:pt idx="7450">
                  <c:v>34.950000000000003</c:v>
                </c:pt>
                <c:pt idx="7451">
                  <c:v>34.950000000000003</c:v>
                </c:pt>
                <c:pt idx="7452">
                  <c:v>34.950000000000003</c:v>
                </c:pt>
                <c:pt idx="7453">
                  <c:v>34.950000000000003</c:v>
                </c:pt>
                <c:pt idx="7454">
                  <c:v>34.950000000000003</c:v>
                </c:pt>
                <c:pt idx="7455">
                  <c:v>34.950000000000003</c:v>
                </c:pt>
                <c:pt idx="7456">
                  <c:v>34.950000000000003</c:v>
                </c:pt>
                <c:pt idx="7457">
                  <c:v>34.950000000000003</c:v>
                </c:pt>
                <c:pt idx="7458">
                  <c:v>34.950000000000003</c:v>
                </c:pt>
                <c:pt idx="7459">
                  <c:v>34.950000000000003</c:v>
                </c:pt>
                <c:pt idx="7460">
                  <c:v>34.950000000000003</c:v>
                </c:pt>
                <c:pt idx="7461">
                  <c:v>34.950000000000003</c:v>
                </c:pt>
                <c:pt idx="7462">
                  <c:v>34.950000000000003</c:v>
                </c:pt>
                <c:pt idx="7463">
                  <c:v>34.950000000000003</c:v>
                </c:pt>
                <c:pt idx="7464">
                  <c:v>34.950000000000003</c:v>
                </c:pt>
                <c:pt idx="7465">
                  <c:v>34.950000000000003</c:v>
                </c:pt>
                <c:pt idx="7466">
                  <c:v>34.950000000000003</c:v>
                </c:pt>
                <c:pt idx="7467">
                  <c:v>34.94</c:v>
                </c:pt>
                <c:pt idx="7468">
                  <c:v>34.94</c:v>
                </c:pt>
                <c:pt idx="7469">
                  <c:v>34.94</c:v>
                </c:pt>
                <c:pt idx="7470">
                  <c:v>34.93</c:v>
                </c:pt>
                <c:pt idx="7471">
                  <c:v>34.93</c:v>
                </c:pt>
                <c:pt idx="7472">
                  <c:v>34.93</c:v>
                </c:pt>
                <c:pt idx="7473">
                  <c:v>34.93</c:v>
                </c:pt>
                <c:pt idx="7474">
                  <c:v>34.92</c:v>
                </c:pt>
                <c:pt idx="7475">
                  <c:v>34.92</c:v>
                </c:pt>
                <c:pt idx="7476">
                  <c:v>34.909999999999997</c:v>
                </c:pt>
                <c:pt idx="7477">
                  <c:v>34.9</c:v>
                </c:pt>
                <c:pt idx="7478">
                  <c:v>34.89</c:v>
                </c:pt>
                <c:pt idx="7479">
                  <c:v>34.89</c:v>
                </c:pt>
                <c:pt idx="7480">
                  <c:v>34.880000000000003</c:v>
                </c:pt>
                <c:pt idx="7481">
                  <c:v>34.869999999999997</c:v>
                </c:pt>
                <c:pt idx="7482">
                  <c:v>34.869999999999997</c:v>
                </c:pt>
                <c:pt idx="7483">
                  <c:v>34.86</c:v>
                </c:pt>
                <c:pt idx="7484">
                  <c:v>34.86</c:v>
                </c:pt>
                <c:pt idx="7485">
                  <c:v>34.86</c:v>
                </c:pt>
                <c:pt idx="7486">
                  <c:v>34.86</c:v>
                </c:pt>
                <c:pt idx="7487">
                  <c:v>34.86</c:v>
                </c:pt>
                <c:pt idx="7488">
                  <c:v>34.86</c:v>
                </c:pt>
                <c:pt idx="7489">
                  <c:v>34.86</c:v>
                </c:pt>
                <c:pt idx="7490">
                  <c:v>34.86</c:v>
                </c:pt>
                <c:pt idx="7491">
                  <c:v>34.86</c:v>
                </c:pt>
                <c:pt idx="7492">
                  <c:v>34.86</c:v>
                </c:pt>
                <c:pt idx="7493">
                  <c:v>34.86</c:v>
                </c:pt>
                <c:pt idx="7494">
                  <c:v>34.86</c:v>
                </c:pt>
                <c:pt idx="7495">
                  <c:v>34.86</c:v>
                </c:pt>
                <c:pt idx="7496">
                  <c:v>34.86</c:v>
                </c:pt>
                <c:pt idx="7497">
                  <c:v>34.86</c:v>
                </c:pt>
                <c:pt idx="7498">
                  <c:v>34.86</c:v>
                </c:pt>
                <c:pt idx="7499">
                  <c:v>34.86</c:v>
                </c:pt>
                <c:pt idx="7500">
                  <c:v>34.85</c:v>
                </c:pt>
                <c:pt idx="7501">
                  <c:v>34.85</c:v>
                </c:pt>
                <c:pt idx="7502">
                  <c:v>34.85</c:v>
                </c:pt>
                <c:pt idx="7503">
                  <c:v>34.85</c:v>
                </c:pt>
                <c:pt idx="7504">
                  <c:v>34.840000000000003</c:v>
                </c:pt>
                <c:pt idx="7505">
                  <c:v>34.840000000000003</c:v>
                </c:pt>
                <c:pt idx="7506">
                  <c:v>34.83</c:v>
                </c:pt>
                <c:pt idx="7507">
                  <c:v>34.83</c:v>
                </c:pt>
                <c:pt idx="7508">
                  <c:v>34.83</c:v>
                </c:pt>
                <c:pt idx="7509">
                  <c:v>34.83</c:v>
                </c:pt>
                <c:pt idx="7510">
                  <c:v>34.82</c:v>
                </c:pt>
                <c:pt idx="7511">
                  <c:v>34.82</c:v>
                </c:pt>
                <c:pt idx="7512">
                  <c:v>34.81</c:v>
                </c:pt>
                <c:pt idx="7513">
                  <c:v>34.81</c:v>
                </c:pt>
                <c:pt idx="7514">
                  <c:v>34.81</c:v>
                </c:pt>
                <c:pt idx="7515">
                  <c:v>34.81</c:v>
                </c:pt>
                <c:pt idx="7516">
                  <c:v>34.799999999999997</c:v>
                </c:pt>
                <c:pt idx="7517">
                  <c:v>34.799999999999997</c:v>
                </c:pt>
                <c:pt idx="7518">
                  <c:v>34.799999999999997</c:v>
                </c:pt>
                <c:pt idx="7519">
                  <c:v>34.799999999999997</c:v>
                </c:pt>
                <c:pt idx="7520">
                  <c:v>34.799999999999997</c:v>
                </c:pt>
                <c:pt idx="7521">
                  <c:v>34.799999999999997</c:v>
                </c:pt>
                <c:pt idx="7522">
                  <c:v>34.81</c:v>
                </c:pt>
                <c:pt idx="7523">
                  <c:v>34.799999999999997</c:v>
                </c:pt>
                <c:pt idx="7524">
                  <c:v>34.799999999999997</c:v>
                </c:pt>
                <c:pt idx="7525">
                  <c:v>34.799999999999997</c:v>
                </c:pt>
                <c:pt idx="7526">
                  <c:v>34.799999999999997</c:v>
                </c:pt>
                <c:pt idx="7527">
                  <c:v>34.799999999999997</c:v>
                </c:pt>
                <c:pt idx="7528">
                  <c:v>34.799999999999997</c:v>
                </c:pt>
                <c:pt idx="7529">
                  <c:v>34.799999999999997</c:v>
                </c:pt>
                <c:pt idx="7530">
                  <c:v>34.799999999999997</c:v>
                </c:pt>
                <c:pt idx="7531">
                  <c:v>34.799999999999997</c:v>
                </c:pt>
                <c:pt idx="7532">
                  <c:v>34.799999999999997</c:v>
                </c:pt>
                <c:pt idx="7533">
                  <c:v>34.79</c:v>
                </c:pt>
                <c:pt idx="7534">
                  <c:v>34.79</c:v>
                </c:pt>
                <c:pt idx="7535">
                  <c:v>34.79</c:v>
                </c:pt>
                <c:pt idx="7536">
                  <c:v>34.79</c:v>
                </c:pt>
                <c:pt idx="7537">
                  <c:v>34.78</c:v>
                </c:pt>
                <c:pt idx="7538">
                  <c:v>34.78</c:v>
                </c:pt>
                <c:pt idx="7539">
                  <c:v>34.78</c:v>
                </c:pt>
                <c:pt idx="7540">
                  <c:v>34.78</c:v>
                </c:pt>
                <c:pt idx="7541">
                  <c:v>34.770000000000003</c:v>
                </c:pt>
                <c:pt idx="7542">
                  <c:v>34.770000000000003</c:v>
                </c:pt>
                <c:pt idx="7543">
                  <c:v>34.770000000000003</c:v>
                </c:pt>
                <c:pt idx="7544">
                  <c:v>34.76</c:v>
                </c:pt>
                <c:pt idx="7545">
                  <c:v>34.75</c:v>
                </c:pt>
                <c:pt idx="7546">
                  <c:v>34.74</c:v>
                </c:pt>
                <c:pt idx="7547">
                  <c:v>34.729999999999997</c:v>
                </c:pt>
                <c:pt idx="7548">
                  <c:v>34.729999999999997</c:v>
                </c:pt>
                <c:pt idx="7549">
                  <c:v>34.729999999999997</c:v>
                </c:pt>
                <c:pt idx="7550">
                  <c:v>34.72</c:v>
                </c:pt>
                <c:pt idx="7551">
                  <c:v>34.71</c:v>
                </c:pt>
                <c:pt idx="7552">
                  <c:v>34.71</c:v>
                </c:pt>
                <c:pt idx="7553">
                  <c:v>34.71</c:v>
                </c:pt>
                <c:pt idx="7554">
                  <c:v>34.71</c:v>
                </c:pt>
                <c:pt idx="7555">
                  <c:v>34.71</c:v>
                </c:pt>
                <c:pt idx="7556">
                  <c:v>34.71</c:v>
                </c:pt>
                <c:pt idx="7557">
                  <c:v>34.71</c:v>
                </c:pt>
                <c:pt idx="7558">
                  <c:v>34.71</c:v>
                </c:pt>
                <c:pt idx="7559">
                  <c:v>34.71</c:v>
                </c:pt>
                <c:pt idx="7560">
                  <c:v>34.71</c:v>
                </c:pt>
                <c:pt idx="7561">
                  <c:v>34.71</c:v>
                </c:pt>
                <c:pt idx="7562">
                  <c:v>34.71</c:v>
                </c:pt>
                <c:pt idx="7563">
                  <c:v>34.700000000000003</c:v>
                </c:pt>
                <c:pt idx="7564">
                  <c:v>34.700000000000003</c:v>
                </c:pt>
                <c:pt idx="7565">
                  <c:v>34.700000000000003</c:v>
                </c:pt>
                <c:pt idx="7566">
                  <c:v>34.700000000000003</c:v>
                </c:pt>
                <c:pt idx="7567">
                  <c:v>34.700000000000003</c:v>
                </c:pt>
                <c:pt idx="7568">
                  <c:v>34.700000000000003</c:v>
                </c:pt>
                <c:pt idx="7569">
                  <c:v>34.700000000000003</c:v>
                </c:pt>
                <c:pt idx="7570">
                  <c:v>34.700000000000003</c:v>
                </c:pt>
                <c:pt idx="7571">
                  <c:v>34.700000000000003</c:v>
                </c:pt>
                <c:pt idx="7572">
                  <c:v>34.700000000000003</c:v>
                </c:pt>
                <c:pt idx="7573">
                  <c:v>34.71</c:v>
                </c:pt>
                <c:pt idx="7574">
                  <c:v>34.71</c:v>
                </c:pt>
                <c:pt idx="7575">
                  <c:v>34.71</c:v>
                </c:pt>
                <c:pt idx="7576">
                  <c:v>34.71</c:v>
                </c:pt>
                <c:pt idx="7577">
                  <c:v>34.71</c:v>
                </c:pt>
                <c:pt idx="7578">
                  <c:v>34.71</c:v>
                </c:pt>
                <c:pt idx="7579">
                  <c:v>34.71</c:v>
                </c:pt>
                <c:pt idx="7580">
                  <c:v>34.71</c:v>
                </c:pt>
                <c:pt idx="7581">
                  <c:v>34.72</c:v>
                </c:pt>
                <c:pt idx="7582">
                  <c:v>34.72</c:v>
                </c:pt>
                <c:pt idx="7583">
                  <c:v>34.72</c:v>
                </c:pt>
                <c:pt idx="7584">
                  <c:v>34.72</c:v>
                </c:pt>
                <c:pt idx="7585">
                  <c:v>34.729999999999997</c:v>
                </c:pt>
                <c:pt idx="7586">
                  <c:v>34.729999999999997</c:v>
                </c:pt>
                <c:pt idx="7587">
                  <c:v>34.729999999999997</c:v>
                </c:pt>
                <c:pt idx="7588">
                  <c:v>34.729999999999997</c:v>
                </c:pt>
                <c:pt idx="7589">
                  <c:v>34.729999999999997</c:v>
                </c:pt>
                <c:pt idx="7590">
                  <c:v>34.729999999999997</c:v>
                </c:pt>
                <c:pt idx="7591">
                  <c:v>34.729999999999997</c:v>
                </c:pt>
                <c:pt idx="7592">
                  <c:v>34.74</c:v>
                </c:pt>
                <c:pt idx="7593">
                  <c:v>34.75</c:v>
                </c:pt>
                <c:pt idx="7594">
                  <c:v>34.75</c:v>
                </c:pt>
                <c:pt idx="7595">
                  <c:v>34.76</c:v>
                </c:pt>
                <c:pt idx="7596">
                  <c:v>34.770000000000003</c:v>
                </c:pt>
                <c:pt idx="7597">
                  <c:v>34.770000000000003</c:v>
                </c:pt>
                <c:pt idx="7598">
                  <c:v>34.78</c:v>
                </c:pt>
                <c:pt idx="7599">
                  <c:v>34.79</c:v>
                </c:pt>
                <c:pt idx="7600">
                  <c:v>34.799999999999997</c:v>
                </c:pt>
                <c:pt idx="7601">
                  <c:v>34.799999999999997</c:v>
                </c:pt>
                <c:pt idx="7602">
                  <c:v>34.81</c:v>
                </c:pt>
                <c:pt idx="7603">
                  <c:v>34.81</c:v>
                </c:pt>
                <c:pt idx="7604">
                  <c:v>34.81</c:v>
                </c:pt>
                <c:pt idx="7605">
                  <c:v>34.81</c:v>
                </c:pt>
                <c:pt idx="7606">
                  <c:v>34.81</c:v>
                </c:pt>
                <c:pt idx="7607">
                  <c:v>34.81</c:v>
                </c:pt>
                <c:pt idx="7608">
                  <c:v>34.82</c:v>
                </c:pt>
                <c:pt idx="7609">
                  <c:v>34.82</c:v>
                </c:pt>
                <c:pt idx="7610">
                  <c:v>34.82</c:v>
                </c:pt>
                <c:pt idx="7611">
                  <c:v>34.82</c:v>
                </c:pt>
                <c:pt idx="7612">
                  <c:v>34.82</c:v>
                </c:pt>
                <c:pt idx="7613">
                  <c:v>34.82</c:v>
                </c:pt>
                <c:pt idx="7614">
                  <c:v>34.82</c:v>
                </c:pt>
                <c:pt idx="7615">
                  <c:v>34.82</c:v>
                </c:pt>
                <c:pt idx="7616">
                  <c:v>34.82</c:v>
                </c:pt>
                <c:pt idx="7617">
                  <c:v>34.82</c:v>
                </c:pt>
                <c:pt idx="7618">
                  <c:v>34.82</c:v>
                </c:pt>
                <c:pt idx="7619">
                  <c:v>34.82</c:v>
                </c:pt>
                <c:pt idx="7620">
                  <c:v>34.82</c:v>
                </c:pt>
                <c:pt idx="7621">
                  <c:v>34.82</c:v>
                </c:pt>
                <c:pt idx="7622">
                  <c:v>34.82</c:v>
                </c:pt>
                <c:pt idx="7623">
                  <c:v>34.83</c:v>
                </c:pt>
                <c:pt idx="7624">
                  <c:v>34.82</c:v>
                </c:pt>
                <c:pt idx="7625">
                  <c:v>34.82</c:v>
                </c:pt>
                <c:pt idx="7626">
                  <c:v>34.82</c:v>
                </c:pt>
                <c:pt idx="7627">
                  <c:v>34.82</c:v>
                </c:pt>
                <c:pt idx="7628">
                  <c:v>34.82</c:v>
                </c:pt>
                <c:pt idx="7629">
                  <c:v>34.82</c:v>
                </c:pt>
                <c:pt idx="7630">
                  <c:v>34.82</c:v>
                </c:pt>
                <c:pt idx="7631">
                  <c:v>34.82</c:v>
                </c:pt>
                <c:pt idx="7632">
                  <c:v>34.81</c:v>
                </c:pt>
                <c:pt idx="7633">
                  <c:v>34.81</c:v>
                </c:pt>
                <c:pt idx="7634">
                  <c:v>34.81</c:v>
                </c:pt>
                <c:pt idx="7635">
                  <c:v>34.81</c:v>
                </c:pt>
                <c:pt idx="7636">
                  <c:v>34.81</c:v>
                </c:pt>
                <c:pt idx="7637">
                  <c:v>34.81</c:v>
                </c:pt>
                <c:pt idx="7638">
                  <c:v>34.81</c:v>
                </c:pt>
                <c:pt idx="7639">
                  <c:v>34.81</c:v>
                </c:pt>
                <c:pt idx="7640">
                  <c:v>34.81</c:v>
                </c:pt>
                <c:pt idx="7641">
                  <c:v>34.81</c:v>
                </c:pt>
                <c:pt idx="7642">
                  <c:v>34.81</c:v>
                </c:pt>
                <c:pt idx="7643">
                  <c:v>34.81</c:v>
                </c:pt>
                <c:pt idx="7644">
                  <c:v>34.799999999999997</c:v>
                </c:pt>
                <c:pt idx="7645">
                  <c:v>34.79</c:v>
                </c:pt>
                <c:pt idx="7646">
                  <c:v>34.78</c:v>
                </c:pt>
                <c:pt idx="7647">
                  <c:v>34.78</c:v>
                </c:pt>
                <c:pt idx="7648">
                  <c:v>34.78</c:v>
                </c:pt>
                <c:pt idx="7649">
                  <c:v>34.78</c:v>
                </c:pt>
                <c:pt idx="7650">
                  <c:v>34.770000000000003</c:v>
                </c:pt>
                <c:pt idx="7651">
                  <c:v>34.770000000000003</c:v>
                </c:pt>
                <c:pt idx="7652">
                  <c:v>34.770000000000003</c:v>
                </c:pt>
                <c:pt idx="7653">
                  <c:v>34.78</c:v>
                </c:pt>
                <c:pt idx="7654">
                  <c:v>34.78</c:v>
                </c:pt>
                <c:pt idx="7655">
                  <c:v>34.78</c:v>
                </c:pt>
                <c:pt idx="7656">
                  <c:v>34.770000000000003</c:v>
                </c:pt>
                <c:pt idx="7657">
                  <c:v>34.770000000000003</c:v>
                </c:pt>
                <c:pt idx="7658">
                  <c:v>34.770000000000003</c:v>
                </c:pt>
                <c:pt idx="7659">
                  <c:v>34.770000000000003</c:v>
                </c:pt>
                <c:pt idx="7660">
                  <c:v>34.78</c:v>
                </c:pt>
                <c:pt idx="7661">
                  <c:v>34.78</c:v>
                </c:pt>
                <c:pt idx="7662">
                  <c:v>34.78</c:v>
                </c:pt>
                <c:pt idx="7663">
                  <c:v>34.78</c:v>
                </c:pt>
                <c:pt idx="7664">
                  <c:v>34.78</c:v>
                </c:pt>
                <c:pt idx="7665">
                  <c:v>34.79</c:v>
                </c:pt>
                <c:pt idx="7666">
                  <c:v>34.799999999999997</c:v>
                </c:pt>
                <c:pt idx="7667">
                  <c:v>34.799999999999997</c:v>
                </c:pt>
                <c:pt idx="7668">
                  <c:v>34.799999999999997</c:v>
                </c:pt>
                <c:pt idx="7669">
                  <c:v>34.81</c:v>
                </c:pt>
                <c:pt idx="7670">
                  <c:v>34.81</c:v>
                </c:pt>
                <c:pt idx="7671">
                  <c:v>34.81</c:v>
                </c:pt>
                <c:pt idx="7672">
                  <c:v>34.82</c:v>
                </c:pt>
                <c:pt idx="7673">
                  <c:v>34.82</c:v>
                </c:pt>
                <c:pt idx="7674">
                  <c:v>34.82</c:v>
                </c:pt>
                <c:pt idx="7675">
                  <c:v>34.82</c:v>
                </c:pt>
                <c:pt idx="7676">
                  <c:v>34.82</c:v>
                </c:pt>
                <c:pt idx="7677">
                  <c:v>34.83</c:v>
                </c:pt>
                <c:pt idx="7678">
                  <c:v>34.83</c:v>
                </c:pt>
                <c:pt idx="7679">
                  <c:v>34.83</c:v>
                </c:pt>
                <c:pt idx="7680">
                  <c:v>34.840000000000003</c:v>
                </c:pt>
                <c:pt idx="7681">
                  <c:v>34.840000000000003</c:v>
                </c:pt>
                <c:pt idx="7682">
                  <c:v>34.840000000000003</c:v>
                </c:pt>
                <c:pt idx="7683">
                  <c:v>34.840000000000003</c:v>
                </c:pt>
                <c:pt idx="7684">
                  <c:v>34.840000000000003</c:v>
                </c:pt>
                <c:pt idx="7685">
                  <c:v>34.85</c:v>
                </c:pt>
                <c:pt idx="7686">
                  <c:v>34.85</c:v>
                </c:pt>
                <c:pt idx="7687">
                  <c:v>34.85</c:v>
                </c:pt>
                <c:pt idx="7688">
                  <c:v>34.85</c:v>
                </c:pt>
                <c:pt idx="7689">
                  <c:v>34.85</c:v>
                </c:pt>
                <c:pt idx="7690">
                  <c:v>34.85</c:v>
                </c:pt>
                <c:pt idx="7691">
                  <c:v>34.85</c:v>
                </c:pt>
                <c:pt idx="7692">
                  <c:v>34.85</c:v>
                </c:pt>
                <c:pt idx="7693">
                  <c:v>34.85</c:v>
                </c:pt>
                <c:pt idx="7694">
                  <c:v>34.85</c:v>
                </c:pt>
                <c:pt idx="7695">
                  <c:v>34.85</c:v>
                </c:pt>
                <c:pt idx="7696">
                  <c:v>34.85</c:v>
                </c:pt>
                <c:pt idx="7697">
                  <c:v>34.85</c:v>
                </c:pt>
                <c:pt idx="7698">
                  <c:v>34.85</c:v>
                </c:pt>
                <c:pt idx="7699">
                  <c:v>34.85</c:v>
                </c:pt>
                <c:pt idx="7700">
                  <c:v>34.85</c:v>
                </c:pt>
                <c:pt idx="7701">
                  <c:v>34.85</c:v>
                </c:pt>
                <c:pt idx="7702">
                  <c:v>34.85</c:v>
                </c:pt>
                <c:pt idx="7703">
                  <c:v>34.85</c:v>
                </c:pt>
                <c:pt idx="7704">
                  <c:v>34.85</c:v>
                </c:pt>
                <c:pt idx="7705">
                  <c:v>34.85</c:v>
                </c:pt>
                <c:pt idx="7706">
                  <c:v>34.86</c:v>
                </c:pt>
                <c:pt idx="7707">
                  <c:v>34.86</c:v>
                </c:pt>
                <c:pt idx="7708">
                  <c:v>34.85</c:v>
                </c:pt>
                <c:pt idx="7709">
                  <c:v>34.85</c:v>
                </c:pt>
                <c:pt idx="7710">
                  <c:v>34.85</c:v>
                </c:pt>
                <c:pt idx="7711">
                  <c:v>34.85</c:v>
                </c:pt>
                <c:pt idx="7712">
                  <c:v>34.85</c:v>
                </c:pt>
                <c:pt idx="7713">
                  <c:v>34.86</c:v>
                </c:pt>
                <c:pt idx="7714">
                  <c:v>34.85</c:v>
                </c:pt>
                <c:pt idx="7715">
                  <c:v>34.85</c:v>
                </c:pt>
                <c:pt idx="7716">
                  <c:v>34.86</c:v>
                </c:pt>
                <c:pt idx="7717">
                  <c:v>34.86</c:v>
                </c:pt>
                <c:pt idx="7718">
                  <c:v>34.86</c:v>
                </c:pt>
                <c:pt idx="7719">
                  <c:v>34.86</c:v>
                </c:pt>
                <c:pt idx="7720">
                  <c:v>34.86</c:v>
                </c:pt>
                <c:pt idx="7721">
                  <c:v>34.86</c:v>
                </c:pt>
                <c:pt idx="7722">
                  <c:v>34.86</c:v>
                </c:pt>
                <c:pt idx="7723">
                  <c:v>34.86</c:v>
                </c:pt>
                <c:pt idx="7724">
                  <c:v>34.86</c:v>
                </c:pt>
                <c:pt idx="7725">
                  <c:v>34.85</c:v>
                </c:pt>
                <c:pt idx="7726">
                  <c:v>34.85</c:v>
                </c:pt>
                <c:pt idx="7727">
                  <c:v>34.85</c:v>
                </c:pt>
                <c:pt idx="7728">
                  <c:v>34.840000000000003</c:v>
                </c:pt>
                <c:pt idx="7729">
                  <c:v>34.840000000000003</c:v>
                </c:pt>
                <c:pt idx="7730">
                  <c:v>34.840000000000003</c:v>
                </c:pt>
                <c:pt idx="7731">
                  <c:v>34.840000000000003</c:v>
                </c:pt>
                <c:pt idx="7732">
                  <c:v>34.840000000000003</c:v>
                </c:pt>
                <c:pt idx="7733">
                  <c:v>34.840000000000003</c:v>
                </c:pt>
                <c:pt idx="7734">
                  <c:v>34.840000000000003</c:v>
                </c:pt>
                <c:pt idx="7735">
                  <c:v>34.840000000000003</c:v>
                </c:pt>
                <c:pt idx="7736">
                  <c:v>34.840000000000003</c:v>
                </c:pt>
                <c:pt idx="7737">
                  <c:v>34.840000000000003</c:v>
                </c:pt>
                <c:pt idx="7738">
                  <c:v>34.840000000000003</c:v>
                </c:pt>
                <c:pt idx="7739">
                  <c:v>34.840000000000003</c:v>
                </c:pt>
                <c:pt idx="7740">
                  <c:v>34.85</c:v>
                </c:pt>
                <c:pt idx="7741">
                  <c:v>34.840000000000003</c:v>
                </c:pt>
                <c:pt idx="7742">
                  <c:v>34.840000000000003</c:v>
                </c:pt>
                <c:pt idx="7743">
                  <c:v>34.85</c:v>
                </c:pt>
                <c:pt idx="7744">
                  <c:v>34.85</c:v>
                </c:pt>
                <c:pt idx="7745">
                  <c:v>34.85</c:v>
                </c:pt>
                <c:pt idx="7746">
                  <c:v>34.840000000000003</c:v>
                </c:pt>
                <c:pt idx="7747">
                  <c:v>34.840000000000003</c:v>
                </c:pt>
                <c:pt idx="7748">
                  <c:v>34.840000000000003</c:v>
                </c:pt>
                <c:pt idx="7749">
                  <c:v>34.840000000000003</c:v>
                </c:pt>
                <c:pt idx="7750">
                  <c:v>34.840000000000003</c:v>
                </c:pt>
                <c:pt idx="7751">
                  <c:v>34.83</c:v>
                </c:pt>
                <c:pt idx="7752">
                  <c:v>34.83</c:v>
                </c:pt>
                <c:pt idx="7753">
                  <c:v>34.82</c:v>
                </c:pt>
                <c:pt idx="7754">
                  <c:v>34.82</c:v>
                </c:pt>
                <c:pt idx="7755">
                  <c:v>34.82</c:v>
                </c:pt>
                <c:pt idx="7756">
                  <c:v>34.81</c:v>
                </c:pt>
                <c:pt idx="7757">
                  <c:v>34.81</c:v>
                </c:pt>
                <c:pt idx="7758">
                  <c:v>34.799999999999997</c:v>
                </c:pt>
                <c:pt idx="7759">
                  <c:v>34.799999999999997</c:v>
                </c:pt>
                <c:pt idx="7760">
                  <c:v>34.799999999999997</c:v>
                </c:pt>
                <c:pt idx="7761">
                  <c:v>34.799999999999997</c:v>
                </c:pt>
                <c:pt idx="7762">
                  <c:v>34.79</c:v>
                </c:pt>
                <c:pt idx="7763">
                  <c:v>34.78</c:v>
                </c:pt>
                <c:pt idx="7764">
                  <c:v>34.78</c:v>
                </c:pt>
                <c:pt idx="7765">
                  <c:v>34.770000000000003</c:v>
                </c:pt>
                <c:pt idx="7766">
                  <c:v>34.76</c:v>
                </c:pt>
                <c:pt idx="7767">
                  <c:v>34.75</c:v>
                </c:pt>
                <c:pt idx="7768">
                  <c:v>34.75</c:v>
                </c:pt>
                <c:pt idx="7769">
                  <c:v>34.75</c:v>
                </c:pt>
                <c:pt idx="7770">
                  <c:v>34.74</c:v>
                </c:pt>
                <c:pt idx="7771">
                  <c:v>34.729999999999997</c:v>
                </c:pt>
                <c:pt idx="7772">
                  <c:v>34.729999999999997</c:v>
                </c:pt>
                <c:pt idx="7773">
                  <c:v>34.72</c:v>
                </c:pt>
                <c:pt idx="7774">
                  <c:v>34.72</c:v>
                </c:pt>
                <c:pt idx="7775">
                  <c:v>34.71</c:v>
                </c:pt>
                <c:pt idx="7776">
                  <c:v>34.71</c:v>
                </c:pt>
                <c:pt idx="7777">
                  <c:v>34.700000000000003</c:v>
                </c:pt>
                <c:pt idx="7778">
                  <c:v>34.69</c:v>
                </c:pt>
                <c:pt idx="7779">
                  <c:v>34.69</c:v>
                </c:pt>
                <c:pt idx="7780">
                  <c:v>34.68</c:v>
                </c:pt>
                <c:pt idx="7781">
                  <c:v>34.68</c:v>
                </c:pt>
                <c:pt idx="7782">
                  <c:v>34.68</c:v>
                </c:pt>
                <c:pt idx="7783">
                  <c:v>34.68</c:v>
                </c:pt>
                <c:pt idx="7784">
                  <c:v>34.68</c:v>
                </c:pt>
                <c:pt idx="7785">
                  <c:v>34.68</c:v>
                </c:pt>
                <c:pt idx="7786">
                  <c:v>34.68</c:v>
                </c:pt>
                <c:pt idx="7787">
                  <c:v>34.68</c:v>
                </c:pt>
                <c:pt idx="7788">
                  <c:v>34.68</c:v>
                </c:pt>
                <c:pt idx="7789">
                  <c:v>34.68</c:v>
                </c:pt>
                <c:pt idx="7790">
                  <c:v>34.68</c:v>
                </c:pt>
                <c:pt idx="7791">
                  <c:v>34.68</c:v>
                </c:pt>
                <c:pt idx="7792">
                  <c:v>34.68</c:v>
                </c:pt>
                <c:pt idx="7793">
                  <c:v>34.67</c:v>
                </c:pt>
                <c:pt idx="7794">
                  <c:v>34.67</c:v>
                </c:pt>
                <c:pt idx="7795">
                  <c:v>34.67</c:v>
                </c:pt>
                <c:pt idx="7796">
                  <c:v>34.67</c:v>
                </c:pt>
                <c:pt idx="7797">
                  <c:v>34.67</c:v>
                </c:pt>
                <c:pt idx="7798">
                  <c:v>34.67</c:v>
                </c:pt>
                <c:pt idx="7799">
                  <c:v>34.67</c:v>
                </c:pt>
                <c:pt idx="7800">
                  <c:v>34.67</c:v>
                </c:pt>
                <c:pt idx="7801">
                  <c:v>34.67</c:v>
                </c:pt>
                <c:pt idx="7802">
                  <c:v>34.67</c:v>
                </c:pt>
                <c:pt idx="7803">
                  <c:v>34.67</c:v>
                </c:pt>
                <c:pt idx="7804">
                  <c:v>34.67</c:v>
                </c:pt>
                <c:pt idx="7805">
                  <c:v>34.67</c:v>
                </c:pt>
                <c:pt idx="7806">
                  <c:v>34.67</c:v>
                </c:pt>
                <c:pt idx="7807">
                  <c:v>34.67</c:v>
                </c:pt>
                <c:pt idx="7808">
                  <c:v>34.67</c:v>
                </c:pt>
                <c:pt idx="7809">
                  <c:v>34.67</c:v>
                </c:pt>
                <c:pt idx="7810">
                  <c:v>34.67</c:v>
                </c:pt>
                <c:pt idx="7811">
                  <c:v>34.67</c:v>
                </c:pt>
                <c:pt idx="7812">
                  <c:v>34.67</c:v>
                </c:pt>
                <c:pt idx="7813">
                  <c:v>34.67</c:v>
                </c:pt>
                <c:pt idx="7814">
                  <c:v>34.67</c:v>
                </c:pt>
                <c:pt idx="7815">
                  <c:v>34.67</c:v>
                </c:pt>
                <c:pt idx="7816">
                  <c:v>34.67</c:v>
                </c:pt>
                <c:pt idx="7817">
                  <c:v>34.67</c:v>
                </c:pt>
                <c:pt idx="7818">
                  <c:v>34.67</c:v>
                </c:pt>
                <c:pt idx="7819">
                  <c:v>34.67</c:v>
                </c:pt>
                <c:pt idx="7820">
                  <c:v>34.67</c:v>
                </c:pt>
                <c:pt idx="7821">
                  <c:v>34.659999999999997</c:v>
                </c:pt>
                <c:pt idx="7822">
                  <c:v>34.659999999999997</c:v>
                </c:pt>
                <c:pt idx="7823">
                  <c:v>34.659999999999997</c:v>
                </c:pt>
                <c:pt idx="7824">
                  <c:v>34.65</c:v>
                </c:pt>
                <c:pt idx="7825">
                  <c:v>34.65</c:v>
                </c:pt>
                <c:pt idx="7826">
                  <c:v>34.64</c:v>
                </c:pt>
                <c:pt idx="7827">
                  <c:v>34.64</c:v>
                </c:pt>
                <c:pt idx="7828">
                  <c:v>34.630000000000003</c:v>
                </c:pt>
                <c:pt idx="7829">
                  <c:v>34.630000000000003</c:v>
                </c:pt>
                <c:pt idx="7830">
                  <c:v>34.630000000000003</c:v>
                </c:pt>
                <c:pt idx="7831">
                  <c:v>34.630000000000003</c:v>
                </c:pt>
                <c:pt idx="7832">
                  <c:v>34.619999999999997</c:v>
                </c:pt>
                <c:pt idx="7833">
                  <c:v>34.630000000000003</c:v>
                </c:pt>
                <c:pt idx="7834">
                  <c:v>34.630000000000003</c:v>
                </c:pt>
                <c:pt idx="7835">
                  <c:v>34.630000000000003</c:v>
                </c:pt>
                <c:pt idx="7836">
                  <c:v>34.619999999999997</c:v>
                </c:pt>
                <c:pt idx="7837">
                  <c:v>34.619999999999997</c:v>
                </c:pt>
                <c:pt idx="7838">
                  <c:v>34.619999999999997</c:v>
                </c:pt>
                <c:pt idx="7839">
                  <c:v>34.619999999999997</c:v>
                </c:pt>
                <c:pt idx="7840">
                  <c:v>34.619999999999997</c:v>
                </c:pt>
                <c:pt idx="7841">
                  <c:v>34.619999999999997</c:v>
                </c:pt>
                <c:pt idx="7842">
                  <c:v>34.619999999999997</c:v>
                </c:pt>
                <c:pt idx="7843">
                  <c:v>34.619999999999997</c:v>
                </c:pt>
                <c:pt idx="7844">
                  <c:v>34.630000000000003</c:v>
                </c:pt>
                <c:pt idx="7845">
                  <c:v>34.630000000000003</c:v>
                </c:pt>
                <c:pt idx="7846">
                  <c:v>34.630000000000003</c:v>
                </c:pt>
                <c:pt idx="7847">
                  <c:v>34.630000000000003</c:v>
                </c:pt>
                <c:pt idx="7848">
                  <c:v>34.630000000000003</c:v>
                </c:pt>
                <c:pt idx="7849">
                  <c:v>34.630000000000003</c:v>
                </c:pt>
                <c:pt idx="7850">
                  <c:v>34.64</c:v>
                </c:pt>
                <c:pt idx="7851">
                  <c:v>34.64</c:v>
                </c:pt>
                <c:pt idx="7852">
                  <c:v>34.65</c:v>
                </c:pt>
                <c:pt idx="7853">
                  <c:v>34.65</c:v>
                </c:pt>
                <c:pt idx="7854">
                  <c:v>34.659999999999997</c:v>
                </c:pt>
                <c:pt idx="7855">
                  <c:v>34.659999999999997</c:v>
                </c:pt>
                <c:pt idx="7856">
                  <c:v>34.659999999999997</c:v>
                </c:pt>
                <c:pt idx="7857">
                  <c:v>34.659999999999997</c:v>
                </c:pt>
                <c:pt idx="7858">
                  <c:v>34.67</c:v>
                </c:pt>
                <c:pt idx="7859">
                  <c:v>34.67</c:v>
                </c:pt>
                <c:pt idx="7860">
                  <c:v>34.67</c:v>
                </c:pt>
                <c:pt idx="7861">
                  <c:v>34.67</c:v>
                </c:pt>
                <c:pt idx="7862">
                  <c:v>34.67</c:v>
                </c:pt>
                <c:pt idx="7863">
                  <c:v>34.67</c:v>
                </c:pt>
                <c:pt idx="7864">
                  <c:v>34.67</c:v>
                </c:pt>
                <c:pt idx="7865">
                  <c:v>34.67</c:v>
                </c:pt>
                <c:pt idx="7866">
                  <c:v>34.67</c:v>
                </c:pt>
                <c:pt idx="7867">
                  <c:v>34.67</c:v>
                </c:pt>
                <c:pt idx="7868">
                  <c:v>34.68</c:v>
                </c:pt>
                <c:pt idx="7869">
                  <c:v>34.68</c:v>
                </c:pt>
                <c:pt idx="7870">
                  <c:v>34.68</c:v>
                </c:pt>
                <c:pt idx="7871">
                  <c:v>34.68</c:v>
                </c:pt>
                <c:pt idx="7872">
                  <c:v>34.68</c:v>
                </c:pt>
                <c:pt idx="7873">
                  <c:v>34.69</c:v>
                </c:pt>
                <c:pt idx="7874">
                  <c:v>34.69</c:v>
                </c:pt>
                <c:pt idx="7875">
                  <c:v>34.69</c:v>
                </c:pt>
                <c:pt idx="7876">
                  <c:v>34.69</c:v>
                </c:pt>
                <c:pt idx="7877">
                  <c:v>34.69</c:v>
                </c:pt>
                <c:pt idx="7878">
                  <c:v>34.700000000000003</c:v>
                </c:pt>
                <c:pt idx="7879">
                  <c:v>34.71</c:v>
                </c:pt>
                <c:pt idx="7880">
                  <c:v>34.72</c:v>
                </c:pt>
                <c:pt idx="7881">
                  <c:v>34.729999999999997</c:v>
                </c:pt>
                <c:pt idx="7882">
                  <c:v>34.74</c:v>
                </c:pt>
                <c:pt idx="7883">
                  <c:v>34.74</c:v>
                </c:pt>
                <c:pt idx="7884">
                  <c:v>34.75</c:v>
                </c:pt>
                <c:pt idx="7885">
                  <c:v>34.76</c:v>
                </c:pt>
                <c:pt idx="7886">
                  <c:v>34.76</c:v>
                </c:pt>
                <c:pt idx="7887">
                  <c:v>34.770000000000003</c:v>
                </c:pt>
                <c:pt idx="7888">
                  <c:v>34.79</c:v>
                </c:pt>
                <c:pt idx="7889">
                  <c:v>34.799999999999997</c:v>
                </c:pt>
                <c:pt idx="7890">
                  <c:v>34.82</c:v>
                </c:pt>
                <c:pt idx="7891">
                  <c:v>34.83</c:v>
                </c:pt>
                <c:pt idx="7892">
                  <c:v>34.840000000000003</c:v>
                </c:pt>
                <c:pt idx="7893">
                  <c:v>34.840000000000003</c:v>
                </c:pt>
                <c:pt idx="7894">
                  <c:v>34.85</c:v>
                </c:pt>
                <c:pt idx="7895">
                  <c:v>34.85</c:v>
                </c:pt>
                <c:pt idx="7896">
                  <c:v>34.86</c:v>
                </c:pt>
                <c:pt idx="7897">
                  <c:v>34.86</c:v>
                </c:pt>
                <c:pt idx="7898">
                  <c:v>34.86</c:v>
                </c:pt>
                <c:pt idx="7899">
                  <c:v>34.86</c:v>
                </c:pt>
                <c:pt idx="7900">
                  <c:v>34.86</c:v>
                </c:pt>
                <c:pt idx="7901">
                  <c:v>34.86</c:v>
                </c:pt>
                <c:pt idx="7902">
                  <c:v>34.86</c:v>
                </c:pt>
                <c:pt idx="7903">
                  <c:v>34.86</c:v>
                </c:pt>
                <c:pt idx="7904">
                  <c:v>34.86</c:v>
                </c:pt>
                <c:pt idx="7905">
                  <c:v>34.86</c:v>
                </c:pt>
                <c:pt idx="7906">
                  <c:v>34.86</c:v>
                </c:pt>
                <c:pt idx="7907">
                  <c:v>34.86</c:v>
                </c:pt>
                <c:pt idx="7908">
                  <c:v>34.86</c:v>
                </c:pt>
                <c:pt idx="7909">
                  <c:v>34.86</c:v>
                </c:pt>
                <c:pt idx="7910">
                  <c:v>34.86</c:v>
                </c:pt>
                <c:pt idx="7911">
                  <c:v>34.86</c:v>
                </c:pt>
                <c:pt idx="7912">
                  <c:v>34.86</c:v>
                </c:pt>
                <c:pt idx="7913">
                  <c:v>34.86</c:v>
                </c:pt>
                <c:pt idx="7914">
                  <c:v>34.86</c:v>
                </c:pt>
                <c:pt idx="7915">
                  <c:v>34.86</c:v>
                </c:pt>
                <c:pt idx="7916">
                  <c:v>34.86</c:v>
                </c:pt>
                <c:pt idx="7917">
                  <c:v>34.86</c:v>
                </c:pt>
                <c:pt idx="7918">
                  <c:v>34.86</c:v>
                </c:pt>
                <c:pt idx="7919">
                  <c:v>34.86</c:v>
                </c:pt>
                <c:pt idx="7920">
                  <c:v>34.86</c:v>
                </c:pt>
                <c:pt idx="7921">
                  <c:v>34.86</c:v>
                </c:pt>
                <c:pt idx="7922">
                  <c:v>34.86</c:v>
                </c:pt>
                <c:pt idx="7923">
                  <c:v>34.86</c:v>
                </c:pt>
                <c:pt idx="7924">
                  <c:v>34.86</c:v>
                </c:pt>
                <c:pt idx="7925">
                  <c:v>34.86</c:v>
                </c:pt>
                <c:pt idx="7926">
                  <c:v>34.86</c:v>
                </c:pt>
                <c:pt idx="7927">
                  <c:v>34.86</c:v>
                </c:pt>
                <c:pt idx="7928">
                  <c:v>34.86</c:v>
                </c:pt>
                <c:pt idx="7929">
                  <c:v>34.86</c:v>
                </c:pt>
                <c:pt idx="7930">
                  <c:v>34.86</c:v>
                </c:pt>
                <c:pt idx="7931">
                  <c:v>34.86</c:v>
                </c:pt>
                <c:pt idx="7932">
                  <c:v>34.86</c:v>
                </c:pt>
                <c:pt idx="7933">
                  <c:v>34.86</c:v>
                </c:pt>
                <c:pt idx="7934">
                  <c:v>34.86</c:v>
                </c:pt>
                <c:pt idx="7935">
                  <c:v>34.86</c:v>
                </c:pt>
                <c:pt idx="7936">
                  <c:v>34.86</c:v>
                </c:pt>
                <c:pt idx="7937">
                  <c:v>34.86</c:v>
                </c:pt>
                <c:pt idx="7938">
                  <c:v>34.86</c:v>
                </c:pt>
                <c:pt idx="7939">
                  <c:v>34.86</c:v>
                </c:pt>
                <c:pt idx="7940">
                  <c:v>34.86</c:v>
                </c:pt>
                <c:pt idx="7941">
                  <c:v>34.86</c:v>
                </c:pt>
                <c:pt idx="7942">
                  <c:v>34.86</c:v>
                </c:pt>
                <c:pt idx="7943">
                  <c:v>34.86</c:v>
                </c:pt>
                <c:pt idx="7944">
                  <c:v>34.86</c:v>
                </c:pt>
                <c:pt idx="7945">
                  <c:v>34.86</c:v>
                </c:pt>
                <c:pt idx="7946">
                  <c:v>34.86</c:v>
                </c:pt>
                <c:pt idx="7947">
                  <c:v>34.86</c:v>
                </c:pt>
                <c:pt idx="7948">
                  <c:v>34.86</c:v>
                </c:pt>
                <c:pt idx="7949">
                  <c:v>34.85</c:v>
                </c:pt>
                <c:pt idx="7950">
                  <c:v>34.85</c:v>
                </c:pt>
                <c:pt idx="7951">
                  <c:v>34.85</c:v>
                </c:pt>
                <c:pt idx="7952">
                  <c:v>34.85</c:v>
                </c:pt>
                <c:pt idx="7953">
                  <c:v>34.840000000000003</c:v>
                </c:pt>
                <c:pt idx="7954">
                  <c:v>34.840000000000003</c:v>
                </c:pt>
                <c:pt idx="7955">
                  <c:v>34.840000000000003</c:v>
                </c:pt>
                <c:pt idx="7956">
                  <c:v>34.840000000000003</c:v>
                </c:pt>
                <c:pt idx="7957">
                  <c:v>34.83</c:v>
                </c:pt>
                <c:pt idx="7958">
                  <c:v>34.82</c:v>
                </c:pt>
                <c:pt idx="7959">
                  <c:v>34.82</c:v>
                </c:pt>
                <c:pt idx="7960">
                  <c:v>34.81</c:v>
                </c:pt>
                <c:pt idx="7961">
                  <c:v>34.799999999999997</c:v>
                </c:pt>
                <c:pt idx="7962">
                  <c:v>34.799999999999997</c:v>
                </c:pt>
                <c:pt idx="7963">
                  <c:v>34.799999999999997</c:v>
                </c:pt>
                <c:pt idx="7964">
                  <c:v>34.799999999999997</c:v>
                </c:pt>
                <c:pt idx="7965">
                  <c:v>34.799999999999997</c:v>
                </c:pt>
                <c:pt idx="7966">
                  <c:v>34.799999999999997</c:v>
                </c:pt>
                <c:pt idx="7967">
                  <c:v>34.79</c:v>
                </c:pt>
                <c:pt idx="7968">
                  <c:v>34.78</c:v>
                </c:pt>
                <c:pt idx="7969">
                  <c:v>34.78</c:v>
                </c:pt>
                <c:pt idx="7970">
                  <c:v>34.770000000000003</c:v>
                </c:pt>
                <c:pt idx="7971">
                  <c:v>34.770000000000003</c:v>
                </c:pt>
                <c:pt idx="7972">
                  <c:v>34.76</c:v>
                </c:pt>
                <c:pt idx="7973">
                  <c:v>34.76</c:v>
                </c:pt>
                <c:pt idx="7974">
                  <c:v>34.75</c:v>
                </c:pt>
                <c:pt idx="7975">
                  <c:v>34.75</c:v>
                </c:pt>
                <c:pt idx="7976">
                  <c:v>34.74</c:v>
                </c:pt>
                <c:pt idx="7977">
                  <c:v>34.74</c:v>
                </c:pt>
                <c:pt idx="7978">
                  <c:v>34.729999999999997</c:v>
                </c:pt>
                <c:pt idx="7979">
                  <c:v>34.729999999999997</c:v>
                </c:pt>
                <c:pt idx="7980">
                  <c:v>34.729999999999997</c:v>
                </c:pt>
                <c:pt idx="7981">
                  <c:v>34.72</c:v>
                </c:pt>
                <c:pt idx="7982">
                  <c:v>34.72</c:v>
                </c:pt>
                <c:pt idx="7983">
                  <c:v>34.72</c:v>
                </c:pt>
                <c:pt idx="7984">
                  <c:v>34.71</c:v>
                </c:pt>
                <c:pt idx="7985">
                  <c:v>34.71</c:v>
                </c:pt>
                <c:pt idx="7986">
                  <c:v>34.700000000000003</c:v>
                </c:pt>
                <c:pt idx="7987">
                  <c:v>34.700000000000003</c:v>
                </c:pt>
                <c:pt idx="7988">
                  <c:v>34.700000000000003</c:v>
                </c:pt>
                <c:pt idx="7989">
                  <c:v>34.69</c:v>
                </c:pt>
                <c:pt idx="7990">
                  <c:v>34.69</c:v>
                </c:pt>
                <c:pt idx="7991">
                  <c:v>34.69</c:v>
                </c:pt>
                <c:pt idx="7992">
                  <c:v>34.68</c:v>
                </c:pt>
                <c:pt idx="7993">
                  <c:v>34.68</c:v>
                </c:pt>
                <c:pt idx="7994">
                  <c:v>34.68</c:v>
                </c:pt>
                <c:pt idx="7995">
                  <c:v>34.68</c:v>
                </c:pt>
                <c:pt idx="7996">
                  <c:v>34.68</c:v>
                </c:pt>
                <c:pt idx="7997">
                  <c:v>34.68</c:v>
                </c:pt>
                <c:pt idx="7998">
                  <c:v>34.68</c:v>
                </c:pt>
                <c:pt idx="7999">
                  <c:v>34.67</c:v>
                </c:pt>
                <c:pt idx="8000">
                  <c:v>34.67</c:v>
                </c:pt>
                <c:pt idx="8001">
                  <c:v>34.67</c:v>
                </c:pt>
                <c:pt idx="8002">
                  <c:v>34.67</c:v>
                </c:pt>
                <c:pt idx="8003">
                  <c:v>34.67</c:v>
                </c:pt>
                <c:pt idx="8004">
                  <c:v>34.67</c:v>
                </c:pt>
                <c:pt idx="8005">
                  <c:v>34.67</c:v>
                </c:pt>
                <c:pt idx="8006">
                  <c:v>34.67</c:v>
                </c:pt>
                <c:pt idx="8007">
                  <c:v>34.67</c:v>
                </c:pt>
                <c:pt idx="8008">
                  <c:v>34.67</c:v>
                </c:pt>
                <c:pt idx="8009">
                  <c:v>34.67</c:v>
                </c:pt>
                <c:pt idx="8010">
                  <c:v>34.67</c:v>
                </c:pt>
                <c:pt idx="8011">
                  <c:v>34.67</c:v>
                </c:pt>
                <c:pt idx="8012">
                  <c:v>34.67</c:v>
                </c:pt>
                <c:pt idx="8013">
                  <c:v>34.67</c:v>
                </c:pt>
                <c:pt idx="8014">
                  <c:v>34.67</c:v>
                </c:pt>
                <c:pt idx="8015">
                  <c:v>34.67</c:v>
                </c:pt>
                <c:pt idx="8016">
                  <c:v>34.659999999999997</c:v>
                </c:pt>
                <c:pt idx="8017">
                  <c:v>34.659999999999997</c:v>
                </c:pt>
                <c:pt idx="8018">
                  <c:v>34.659999999999997</c:v>
                </c:pt>
                <c:pt idx="8019">
                  <c:v>34.659999999999997</c:v>
                </c:pt>
                <c:pt idx="8020">
                  <c:v>34.67</c:v>
                </c:pt>
                <c:pt idx="8021">
                  <c:v>34.659999999999997</c:v>
                </c:pt>
                <c:pt idx="8022">
                  <c:v>34.659999999999997</c:v>
                </c:pt>
                <c:pt idx="8023">
                  <c:v>34.659999999999997</c:v>
                </c:pt>
                <c:pt idx="8024">
                  <c:v>34.659999999999997</c:v>
                </c:pt>
                <c:pt idx="8025">
                  <c:v>34.659999999999997</c:v>
                </c:pt>
                <c:pt idx="8026">
                  <c:v>34.659999999999997</c:v>
                </c:pt>
                <c:pt idx="8027">
                  <c:v>34.659999999999997</c:v>
                </c:pt>
                <c:pt idx="8028">
                  <c:v>34.65</c:v>
                </c:pt>
                <c:pt idx="8029">
                  <c:v>34.65</c:v>
                </c:pt>
                <c:pt idx="8030">
                  <c:v>34.65</c:v>
                </c:pt>
                <c:pt idx="8031">
                  <c:v>34.65</c:v>
                </c:pt>
                <c:pt idx="8032">
                  <c:v>34.64</c:v>
                </c:pt>
                <c:pt idx="8033">
                  <c:v>34.630000000000003</c:v>
                </c:pt>
                <c:pt idx="8034">
                  <c:v>34.630000000000003</c:v>
                </c:pt>
                <c:pt idx="8035">
                  <c:v>34.630000000000003</c:v>
                </c:pt>
                <c:pt idx="8036">
                  <c:v>34.630000000000003</c:v>
                </c:pt>
                <c:pt idx="8037">
                  <c:v>34.619999999999997</c:v>
                </c:pt>
                <c:pt idx="8038">
                  <c:v>34.619999999999997</c:v>
                </c:pt>
                <c:pt idx="8039">
                  <c:v>34.619999999999997</c:v>
                </c:pt>
                <c:pt idx="8040">
                  <c:v>34.61</c:v>
                </c:pt>
                <c:pt idx="8041">
                  <c:v>34.61</c:v>
                </c:pt>
                <c:pt idx="8042">
                  <c:v>34.61</c:v>
                </c:pt>
                <c:pt idx="8043">
                  <c:v>34.61</c:v>
                </c:pt>
                <c:pt idx="8044">
                  <c:v>34.6</c:v>
                </c:pt>
                <c:pt idx="8045">
                  <c:v>34.6</c:v>
                </c:pt>
                <c:pt idx="8046">
                  <c:v>34.6</c:v>
                </c:pt>
                <c:pt idx="8047">
                  <c:v>34.6</c:v>
                </c:pt>
                <c:pt idx="8048">
                  <c:v>34.6</c:v>
                </c:pt>
                <c:pt idx="8049">
                  <c:v>34.6</c:v>
                </c:pt>
                <c:pt idx="8050">
                  <c:v>34.6</c:v>
                </c:pt>
                <c:pt idx="8051">
                  <c:v>34.6</c:v>
                </c:pt>
                <c:pt idx="8052">
                  <c:v>34.590000000000003</c:v>
                </c:pt>
                <c:pt idx="8053">
                  <c:v>34.590000000000003</c:v>
                </c:pt>
                <c:pt idx="8054">
                  <c:v>34.590000000000003</c:v>
                </c:pt>
                <c:pt idx="8055">
                  <c:v>34.590000000000003</c:v>
                </c:pt>
                <c:pt idx="8056">
                  <c:v>34.58</c:v>
                </c:pt>
                <c:pt idx="8057">
                  <c:v>34.58</c:v>
                </c:pt>
                <c:pt idx="8058">
                  <c:v>34.58</c:v>
                </c:pt>
                <c:pt idx="8059">
                  <c:v>34.58</c:v>
                </c:pt>
                <c:pt idx="8060">
                  <c:v>34.58</c:v>
                </c:pt>
                <c:pt idx="8061">
                  <c:v>34.58</c:v>
                </c:pt>
                <c:pt idx="8062">
                  <c:v>34.58</c:v>
                </c:pt>
                <c:pt idx="8063">
                  <c:v>34.58</c:v>
                </c:pt>
                <c:pt idx="8064">
                  <c:v>34.58</c:v>
                </c:pt>
                <c:pt idx="8065">
                  <c:v>34.58</c:v>
                </c:pt>
                <c:pt idx="8066">
                  <c:v>34.58</c:v>
                </c:pt>
                <c:pt idx="8067">
                  <c:v>34.58</c:v>
                </c:pt>
                <c:pt idx="8068">
                  <c:v>34.58</c:v>
                </c:pt>
                <c:pt idx="8069">
                  <c:v>34.58</c:v>
                </c:pt>
                <c:pt idx="8070">
                  <c:v>34.58</c:v>
                </c:pt>
                <c:pt idx="8071">
                  <c:v>34.58</c:v>
                </c:pt>
                <c:pt idx="8072">
                  <c:v>34.58</c:v>
                </c:pt>
                <c:pt idx="8073">
                  <c:v>34.58</c:v>
                </c:pt>
                <c:pt idx="8074">
                  <c:v>34.58</c:v>
                </c:pt>
                <c:pt idx="8075">
                  <c:v>34.58</c:v>
                </c:pt>
                <c:pt idx="8076">
                  <c:v>34.58</c:v>
                </c:pt>
                <c:pt idx="8077">
                  <c:v>34.58</c:v>
                </c:pt>
                <c:pt idx="8078">
                  <c:v>34.58</c:v>
                </c:pt>
                <c:pt idx="8079">
                  <c:v>34.58</c:v>
                </c:pt>
                <c:pt idx="8080">
                  <c:v>34.58</c:v>
                </c:pt>
                <c:pt idx="8081">
                  <c:v>34.58</c:v>
                </c:pt>
                <c:pt idx="8082">
                  <c:v>34.58</c:v>
                </c:pt>
                <c:pt idx="8083">
                  <c:v>34.58</c:v>
                </c:pt>
                <c:pt idx="8084">
                  <c:v>34.58</c:v>
                </c:pt>
                <c:pt idx="8085">
                  <c:v>34.58</c:v>
                </c:pt>
                <c:pt idx="8086">
                  <c:v>34.58</c:v>
                </c:pt>
                <c:pt idx="8087">
                  <c:v>34.58</c:v>
                </c:pt>
                <c:pt idx="8088">
                  <c:v>34.58</c:v>
                </c:pt>
                <c:pt idx="8089">
                  <c:v>34.58</c:v>
                </c:pt>
                <c:pt idx="8090">
                  <c:v>34.58</c:v>
                </c:pt>
                <c:pt idx="8091">
                  <c:v>34.58</c:v>
                </c:pt>
                <c:pt idx="8092">
                  <c:v>34.58</c:v>
                </c:pt>
                <c:pt idx="8093">
                  <c:v>34.58</c:v>
                </c:pt>
                <c:pt idx="8094">
                  <c:v>34.58</c:v>
                </c:pt>
                <c:pt idx="8095">
                  <c:v>34.58</c:v>
                </c:pt>
                <c:pt idx="8096">
                  <c:v>34.58</c:v>
                </c:pt>
                <c:pt idx="8097">
                  <c:v>34.58</c:v>
                </c:pt>
                <c:pt idx="8098">
                  <c:v>34.58</c:v>
                </c:pt>
                <c:pt idx="8099">
                  <c:v>34.58</c:v>
                </c:pt>
                <c:pt idx="8100">
                  <c:v>34.58</c:v>
                </c:pt>
                <c:pt idx="8101">
                  <c:v>34.58</c:v>
                </c:pt>
                <c:pt idx="8102">
                  <c:v>34.58</c:v>
                </c:pt>
                <c:pt idx="8103">
                  <c:v>34.58</c:v>
                </c:pt>
                <c:pt idx="8104">
                  <c:v>34.58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97482040"/>
        <c:axId val="297482432"/>
      </c:scatterChart>
      <c:valAx>
        <c:axId val="29748204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7482432"/>
        <c:crosses val="autoZero"/>
        <c:crossBetween val="midCat"/>
      </c:valAx>
      <c:valAx>
        <c:axId val="297482432"/>
        <c:scaling>
          <c:orientation val="minMax"/>
          <c:min val="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748204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'2015_10_27-16_58_27'!$B$1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'2015_10_27-16_58_27'!$A$2:$A$13325</c:f>
              <c:numCache>
                <c:formatCode>mm:ss.0</c:formatCode>
                <c:ptCount val="13324"/>
                <c:pt idx="0">
                  <c:v>0.70739581018518516</c:v>
                </c:pt>
                <c:pt idx="1">
                  <c:v>0.70740123842592595</c:v>
                </c:pt>
                <c:pt idx="2">
                  <c:v>0.70740612268518521</c:v>
                </c:pt>
                <c:pt idx="3">
                  <c:v>0.70741173611111108</c:v>
                </c:pt>
                <c:pt idx="4">
                  <c:v>0.70741679398148138</c:v>
                </c:pt>
                <c:pt idx="5">
                  <c:v>0.7074220370370371</c:v>
                </c:pt>
                <c:pt idx="6">
                  <c:v>0.70742752314814805</c:v>
                </c:pt>
                <c:pt idx="7">
                  <c:v>0.70743291666666674</c:v>
                </c:pt>
                <c:pt idx="8">
                  <c:v>0.70743761574074071</c:v>
                </c:pt>
                <c:pt idx="9">
                  <c:v>0.70744293981481476</c:v>
                </c:pt>
                <c:pt idx="10">
                  <c:v>0.70744849537037036</c:v>
                </c:pt>
                <c:pt idx="11">
                  <c:v>0.70745428240740738</c:v>
                </c:pt>
                <c:pt idx="12">
                  <c:v>0.7074602893518519</c:v>
                </c:pt>
                <c:pt idx="13">
                  <c:v>0.70746607638888881</c:v>
                </c:pt>
                <c:pt idx="14">
                  <c:v>0.70747204861111113</c:v>
                </c:pt>
                <c:pt idx="15">
                  <c:v>0.70747783564814826</c:v>
                </c:pt>
                <c:pt idx="16">
                  <c:v>0.70748362268518517</c:v>
                </c:pt>
                <c:pt idx="17">
                  <c:v>0.70748922453703711</c:v>
                </c:pt>
                <c:pt idx="18">
                  <c:v>0.70749465277777779</c:v>
                </c:pt>
                <c:pt idx="19">
                  <c:v>0.70750079861111104</c:v>
                </c:pt>
                <c:pt idx="20">
                  <c:v>0.70750622685185183</c:v>
                </c:pt>
                <c:pt idx="21">
                  <c:v>0.70751146990740743</c:v>
                </c:pt>
                <c:pt idx="22">
                  <c:v>0.70751696759259264</c:v>
                </c:pt>
                <c:pt idx="23">
                  <c:v>0.70752184027777776</c:v>
                </c:pt>
                <c:pt idx="24">
                  <c:v>0.70752709490740739</c:v>
                </c:pt>
                <c:pt idx="25">
                  <c:v>0.70753685185185189</c:v>
                </c:pt>
                <c:pt idx="26">
                  <c:v>0.70754282407407409</c:v>
                </c:pt>
                <c:pt idx="27">
                  <c:v>0.70754806712962959</c:v>
                </c:pt>
                <c:pt idx="28">
                  <c:v>0.70755385416666661</c:v>
                </c:pt>
                <c:pt idx="29">
                  <c:v>0.7075657870370371</c:v>
                </c:pt>
                <c:pt idx="30">
                  <c:v>0.70757429398148153</c:v>
                </c:pt>
                <c:pt idx="31">
                  <c:v>0.7075789583333334</c:v>
                </c:pt>
                <c:pt idx="32">
                  <c:v>0.70758597222222219</c:v>
                </c:pt>
                <c:pt idx="33">
                  <c:v>0.70759067129629638</c:v>
                </c:pt>
                <c:pt idx="34">
                  <c:v>0.70759628472222225</c:v>
                </c:pt>
                <c:pt idx="35">
                  <c:v>0.70760188657407408</c:v>
                </c:pt>
                <c:pt idx="36">
                  <c:v>0.7076076736111111</c:v>
                </c:pt>
                <c:pt idx="37">
                  <c:v>0.70761346064814823</c:v>
                </c:pt>
                <c:pt idx="38">
                  <c:v>0.70761907407407409</c:v>
                </c:pt>
                <c:pt idx="39">
                  <c:v>0.70762449074074085</c:v>
                </c:pt>
                <c:pt idx="40">
                  <c:v>0.70763010416666672</c:v>
                </c:pt>
                <c:pt idx="41">
                  <c:v>0.70763606481481478</c:v>
                </c:pt>
                <c:pt idx="42">
                  <c:v>0.70764131944444442</c:v>
                </c:pt>
                <c:pt idx="43">
                  <c:v>0.70764620370370368</c:v>
                </c:pt>
                <c:pt idx="44">
                  <c:v>0.70765162037037044</c:v>
                </c:pt>
                <c:pt idx="45">
                  <c:v>0.70765795138888887</c:v>
                </c:pt>
                <c:pt idx="46">
                  <c:v>0.70766283564814814</c:v>
                </c:pt>
                <c:pt idx="47">
                  <c:v>0.70766826388888893</c:v>
                </c:pt>
                <c:pt idx="48">
                  <c:v>0.70767440972222229</c:v>
                </c:pt>
                <c:pt idx="49">
                  <c:v>0.70768055555555553</c:v>
                </c:pt>
                <c:pt idx="50">
                  <c:v>0.70768634259259267</c:v>
                </c:pt>
                <c:pt idx="51">
                  <c:v>0.70769177083333334</c:v>
                </c:pt>
                <c:pt idx="52">
                  <c:v>0.70769719907407413</c:v>
                </c:pt>
                <c:pt idx="53">
                  <c:v>0.70770262731481492</c:v>
                </c:pt>
                <c:pt idx="54">
                  <c:v>0.70770804398148146</c:v>
                </c:pt>
                <c:pt idx="55">
                  <c:v>0.70771347222222225</c:v>
                </c:pt>
                <c:pt idx="56">
                  <c:v>0.70771835648148151</c:v>
                </c:pt>
                <c:pt idx="57">
                  <c:v>0.70772396990740738</c:v>
                </c:pt>
                <c:pt idx="58">
                  <c:v>0.70772921296296298</c:v>
                </c:pt>
                <c:pt idx="59">
                  <c:v>0.70773481481481471</c:v>
                </c:pt>
                <c:pt idx="60">
                  <c:v>0.70774078703703702</c:v>
                </c:pt>
                <c:pt idx="61">
                  <c:v>0.70774657407407415</c:v>
                </c:pt>
                <c:pt idx="62">
                  <c:v>0.70775217592592599</c:v>
                </c:pt>
                <c:pt idx="63">
                  <c:v>0.70775760416666655</c:v>
                </c:pt>
                <c:pt idx="64">
                  <c:v>0.70776339120370368</c:v>
                </c:pt>
                <c:pt idx="65">
                  <c:v>0.70776881944444447</c:v>
                </c:pt>
                <c:pt idx="66">
                  <c:v>0.70777442129629631</c:v>
                </c:pt>
                <c:pt idx="67">
                  <c:v>0.70777930555555557</c:v>
                </c:pt>
                <c:pt idx="68">
                  <c:v>0.70778473379629636</c:v>
                </c:pt>
                <c:pt idx="69">
                  <c:v>0.70779069444444442</c:v>
                </c:pt>
                <c:pt idx="70">
                  <c:v>0.70779540509259264</c:v>
                </c:pt>
                <c:pt idx="71">
                  <c:v>0.70780064814814814</c:v>
                </c:pt>
                <c:pt idx="72">
                  <c:v>0.70780589120370374</c:v>
                </c:pt>
                <c:pt idx="73">
                  <c:v>0.70781113425925923</c:v>
                </c:pt>
                <c:pt idx="74">
                  <c:v>0.70781710648148144</c:v>
                </c:pt>
                <c:pt idx="75">
                  <c:v>0.70782216435185186</c:v>
                </c:pt>
                <c:pt idx="76">
                  <c:v>0.70782832175925925</c:v>
                </c:pt>
                <c:pt idx="77">
                  <c:v>0.70783337962962956</c:v>
                </c:pt>
                <c:pt idx="78">
                  <c:v>0.70783952546296292</c:v>
                </c:pt>
                <c:pt idx="79">
                  <c:v>0.70784513888888878</c:v>
                </c:pt>
                <c:pt idx="80">
                  <c:v>0.70785182870370367</c:v>
                </c:pt>
                <c:pt idx="81">
                  <c:v>0.70785671296296293</c:v>
                </c:pt>
                <c:pt idx="82">
                  <c:v>0.70786267361111121</c:v>
                </c:pt>
                <c:pt idx="83">
                  <c:v>0.7078688310185185</c:v>
                </c:pt>
                <c:pt idx="84">
                  <c:v>0.70787696759259255</c:v>
                </c:pt>
                <c:pt idx="85">
                  <c:v>0.7078825694444445</c:v>
                </c:pt>
                <c:pt idx="86">
                  <c:v>0.70788890046296293</c:v>
                </c:pt>
                <c:pt idx="87">
                  <c:v>0.70789432870370372</c:v>
                </c:pt>
                <c:pt idx="88">
                  <c:v>0.70790065972222216</c:v>
                </c:pt>
                <c:pt idx="89">
                  <c:v>0.70790571759259258</c:v>
                </c:pt>
                <c:pt idx="90">
                  <c:v>0.70791133101851855</c:v>
                </c:pt>
                <c:pt idx="91">
                  <c:v>0.70791711805555557</c:v>
                </c:pt>
                <c:pt idx="92">
                  <c:v>0.70792254629629625</c:v>
                </c:pt>
                <c:pt idx="93">
                  <c:v>0.7079281481481482</c:v>
                </c:pt>
                <c:pt idx="94">
                  <c:v>0.7079351967592592</c:v>
                </c:pt>
                <c:pt idx="95">
                  <c:v>0.70794081018518529</c:v>
                </c:pt>
                <c:pt idx="96">
                  <c:v>0.70794641203703701</c:v>
                </c:pt>
                <c:pt idx="97">
                  <c:v>0.70795202546296299</c:v>
                </c:pt>
                <c:pt idx="98">
                  <c:v>0.70795762731481482</c:v>
                </c:pt>
                <c:pt idx="99">
                  <c:v>0.70796341435185184</c:v>
                </c:pt>
                <c:pt idx="100">
                  <c:v>0.70796885416666677</c:v>
                </c:pt>
                <c:pt idx="101">
                  <c:v>0.70797446759259264</c:v>
                </c:pt>
                <c:pt idx="102">
                  <c:v>0.70797989583333332</c:v>
                </c:pt>
                <c:pt idx="103">
                  <c:v>0.70798478009259258</c:v>
                </c:pt>
                <c:pt idx="104">
                  <c:v>0.70799039351851845</c:v>
                </c:pt>
                <c:pt idx="105">
                  <c:v>0.70799545138888886</c:v>
                </c:pt>
                <c:pt idx="106">
                  <c:v>0.70800268518518517</c:v>
                </c:pt>
                <c:pt idx="107">
                  <c:v>0.70801136574074075</c:v>
                </c:pt>
                <c:pt idx="108">
                  <c:v>0.70802836805555558</c:v>
                </c:pt>
                <c:pt idx="109">
                  <c:v>0.70803383101851847</c:v>
                </c:pt>
                <c:pt idx="110">
                  <c:v>0.70803834490740736</c:v>
                </c:pt>
                <c:pt idx="111">
                  <c:v>0.70804413194444438</c:v>
                </c:pt>
                <c:pt idx="112">
                  <c:v>0.70804991898148151</c:v>
                </c:pt>
                <c:pt idx="113">
                  <c:v>0.7080553472222223</c:v>
                </c:pt>
                <c:pt idx="114">
                  <c:v>0.70806077546296298</c:v>
                </c:pt>
                <c:pt idx="115">
                  <c:v>0.70806547453703705</c:v>
                </c:pt>
                <c:pt idx="116">
                  <c:v>0.70807090277777773</c:v>
                </c:pt>
                <c:pt idx="117">
                  <c:v>0.70807633101851852</c:v>
                </c:pt>
                <c:pt idx="118">
                  <c:v>0.70808247685185188</c:v>
                </c:pt>
                <c:pt idx="119">
                  <c:v>0.70808790509259267</c:v>
                </c:pt>
                <c:pt idx="120">
                  <c:v>0.70809405092592603</c:v>
                </c:pt>
                <c:pt idx="121">
                  <c:v>0.7080994791666666</c:v>
                </c:pt>
                <c:pt idx="122">
                  <c:v>0.70810508101851843</c:v>
                </c:pt>
                <c:pt idx="123">
                  <c:v>0.70811159722222217</c:v>
                </c:pt>
                <c:pt idx="124">
                  <c:v>0.70811702546296296</c:v>
                </c:pt>
                <c:pt idx="125">
                  <c:v>0.70812262731481479</c:v>
                </c:pt>
                <c:pt idx="126">
                  <c:v>0.70812822916666673</c:v>
                </c:pt>
                <c:pt idx="127">
                  <c:v>0.70813493055555554</c:v>
                </c:pt>
                <c:pt idx="128">
                  <c:v>0.70814053240740737</c:v>
                </c:pt>
                <c:pt idx="129">
                  <c:v>0.70814613425925932</c:v>
                </c:pt>
                <c:pt idx="130">
                  <c:v>0.70815246527777775</c:v>
                </c:pt>
                <c:pt idx="131">
                  <c:v>0.70815716435185194</c:v>
                </c:pt>
                <c:pt idx="132">
                  <c:v>0.70816259259259262</c:v>
                </c:pt>
                <c:pt idx="133">
                  <c:v>0.7081680208333333</c:v>
                </c:pt>
                <c:pt idx="134">
                  <c:v>0.70817259259259258</c:v>
                </c:pt>
                <c:pt idx="135">
                  <c:v>0.70817802083333337</c:v>
                </c:pt>
                <c:pt idx="136">
                  <c:v>0.70818344907407405</c:v>
                </c:pt>
                <c:pt idx="137">
                  <c:v>0.70818869212962954</c:v>
                </c:pt>
                <c:pt idx="138">
                  <c:v>0.70819447916666667</c:v>
                </c:pt>
                <c:pt idx="139">
                  <c:v>0.7081998263888889</c:v>
                </c:pt>
                <c:pt idx="140">
                  <c:v>0.70820453703703701</c:v>
                </c:pt>
                <c:pt idx="141">
                  <c:v>0.70821267361111107</c:v>
                </c:pt>
                <c:pt idx="142">
                  <c:v>0.70821900462962961</c:v>
                </c:pt>
                <c:pt idx="143">
                  <c:v>0.70822443287037029</c:v>
                </c:pt>
                <c:pt idx="144">
                  <c:v>0.70823039351851858</c:v>
                </c:pt>
                <c:pt idx="145">
                  <c:v>0.70823600694444444</c:v>
                </c:pt>
                <c:pt idx="146">
                  <c:v>0.70824124999999993</c:v>
                </c:pt>
                <c:pt idx="147">
                  <c:v>0.70824685185185177</c:v>
                </c:pt>
                <c:pt idx="148">
                  <c:v>0.70825228009259256</c:v>
                </c:pt>
                <c:pt idx="149">
                  <c:v>0.70825788194444439</c:v>
                </c:pt>
                <c:pt idx="150">
                  <c:v>0.70826349537037048</c:v>
                </c:pt>
                <c:pt idx="151">
                  <c:v>0.70826819444444444</c:v>
                </c:pt>
                <c:pt idx="152">
                  <c:v>0.70827362268518523</c:v>
                </c:pt>
                <c:pt idx="153">
                  <c:v>0.70827903935185177</c:v>
                </c:pt>
                <c:pt idx="154">
                  <c:v>0.70828446759259256</c:v>
                </c:pt>
                <c:pt idx="155">
                  <c:v>0.70828971064814816</c:v>
                </c:pt>
                <c:pt idx="156">
                  <c:v>0.70829532407407403</c:v>
                </c:pt>
                <c:pt idx="157">
                  <c:v>0.70829973379629629</c:v>
                </c:pt>
                <c:pt idx="158">
                  <c:v>0.7083048495370371</c:v>
                </c:pt>
                <c:pt idx="159">
                  <c:v>0.70831136574074083</c:v>
                </c:pt>
                <c:pt idx="160">
                  <c:v>0.70831679398148151</c:v>
                </c:pt>
                <c:pt idx="161">
                  <c:v>0.70832221064814815</c:v>
                </c:pt>
                <c:pt idx="162">
                  <c:v>0.70832763888888894</c:v>
                </c:pt>
                <c:pt idx="163">
                  <c:v>0.70833306712962962</c:v>
                </c:pt>
                <c:pt idx="164">
                  <c:v>0.70833849537037041</c:v>
                </c:pt>
                <c:pt idx="165">
                  <c:v>0.70834319444444438</c:v>
                </c:pt>
                <c:pt idx="166">
                  <c:v>0.70834879629629632</c:v>
                </c:pt>
                <c:pt idx="167">
                  <c:v>0.70835476851851853</c:v>
                </c:pt>
                <c:pt idx="168">
                  <c:v>0.70836074074074074</c:v>
                </c:pt>
                <c:pt idx="169">
                  <c:v>0.70836707175925928</c:v>
                </c:pt>
                <c:pt idx="170">
                  <c:v>0.70837212962962959</c:v>
                </c:pt>
                <c:pt idx="171">
                  <c:v>0.70837773148148153</c:v>
                </c:pt>
                <c:pt idx="172">
                  <c:v>0.7083833449074074</c:v>
                </c:pt>
                <c:pt idx="173">
                  <c:v>0.70838877314814808</c:v>
                </c:pt>
                <c:pt idx="174">
                  <c:v>0.70839563657407412</c:v>
                </c:pt>
                <c:pt idx="175">
                  <c:v>0.70840124999999998</c:v>
                </c:pt>
                <c:pt idx="176">
                  <c:v>0.70840884259259262</c:v>
                </c:pt>
                <c:pt idx="177">
                  <c:v>0.70841626157407411</c:v>
                </c:pt>
                <c:pt idx="178">
                  <c:v>0.70842204861111113</c:v>
                </c:pt>
                <c:pt idx="179">
                  <c:v>0.70842783564814804</c:v>
                </c:pt>
                <c:pt idx="180">
                  <c:v>0.7084341666666667</c:v>
                </c:pt>
                <c:pt idx="181">
                  <c:v>0.70843940972222219</c:v>
                </c:pt>
                <c:pt idx="182">
                  <c:v>0.70844501157407402</c:v>
                </c:pt>
                <c:pt idx="183">
                  <c:v>0.70844989583333329</c:v>
                </c:pt>
                <c:pt idx="184">
                  <c:v>0.70845604166666665</c:v>
                </c:pt>
                <c:pt idx="185">
                  <c:v>0.70846201388888896</c:v>
                </c:pt>
                <c:pt idx="186">
                  <c:v>0.70847159722222219</c:v>
                </c:pt>
                <c:pt idx="187">
                  <c:v>0.70847865740740745</c:v>
                </c:pt>
                <c:pt idx="188">
                  <c:v>0.70848444444444436</c:v>
                </c:pt>
                <c:pt idx="189">
                  <c:v>0.70849077546296302</c:v>
                </c:pt>
                <c:pt idx="190">
                  <c:v>0.70849637731481485</c:v>
                </c:pt>
                <c:pt idx="191">
                  <c:v>0.70850180555555553</c:v>
                </c:pt>
                <c:pt idx="192">
                  <c:v>0.70850722222222229</c:v>
                </c:pt>
                <c:pt idx="193">
                  <c:v>0.70851283564814815</c:v>
                </c:pt>
                <c:pt idx="194">
                  <c:v>0.70851843749999999</c:v>
                </c:pt>
                <c:pt idx="195">
                  <c:v>0.70852407407407414</c:v>
                </c:pt>
                <c:pt idx="196">
                  <c:v>0.70852967592592586</c:v>
                </c:pt>
                <c:pt idx="197">
                  <c:v>0.70853491898148147</c:v>
                </c:pt>
                <c:pt idx="198">
                  <c:v>0.70854069444444445</c:v>
                </c:pt>
                <c:pt idx="199">
                  <c:v>0.70854556712962957</c:v>
                </c:pt>
                <c:pt idx="200">
                  <c:v>0.70855099537037036</c:v>
                </c:pt>
                <c:pt idx="201">
                  <c:v>0.70855678240740738</c:v>
                </c:pt>
                <c:pt idx="202">
                  <c:v>0.70856239583333336</c:v>
                </c:pt>
                <c:pt idx="203">
                  <c:v>0.70856782407407415</c:v>
                </c:pt>
                <c:pt idx="204">
                  <c:v>0.70857324074074068</c:v>
                </c:pt>
                <c:pt idx="205">
                  <c:v>0.70857885416666677</c:v>
                </c:pt>
                <c:pt idx="206">
                  <c:v>0.70858373842592604</c:v>
                </c:pt>
                <c:pt idx="207">
                  <c:v>0.70858915509259257</c:v>
                </c:pt>
                <c:pt idx="208">
                  <c:v>0.70859458333333336</c:v>
                </c:pt>
                <c:pt idx="209">
                  <c:v>0.70860018518518519</c:v>
                </c:pt>
                <c:pt idx="210">
                  <c:v>0.70860597222222221</c:v>
                </c:pt>
                <c:pt idx="211">
                  <c:v>0.70861212962962961</c:v>
                </c:pt>
                <c:pt idx="212">
                  <c:v>0.70861751157407404</c:v>
                </c:pt>
                <c:pt idx="213">
                  <c:v>0.70862692129629634</c:v>
                </c:pt>
                <c:pt idx="214">
                  <c:v>0.70863314814814815</c:v>
                </c:pt>
                <c:pt idx="215">
                  <c:v>0.70863839120370375</c:v>
                </c:pt>
                <c:pt idx="216">
                  <c:v>0.70864381944444454</c:v>
                </c:pt>
                <c:pt idx="217">
                  <c:v>0.70864942129629627</c:v>
                </c:pt>
                <c:pt idx="218">
                  <c:v>0.70865503472222224</c:v>
                </c:pt>
                <c:pt idx="219">
                  <c:v>0.7086631712962963</c:v>
                </c:pt>
                <c:pt idx="220">
                  <c:v>0.70866950231481474</c:v>
                </c:pt>
                <c:pt idx="221">
                  <c:v>0.70867619212962962</c:v>
                </c:pt>
                <c:pt idx="222">
                  <c:v>0.70868252314814806</c:v>
                </c:pt>
                <c:pt idx="223">
                  <c:v>0.70868848379629634</c:v>
                </c:pt>
                <c:pt idx="224">
                  <c:v>0.70869481481481478</c:v>
                </c:pt>
                <c:pt idx="225">
                  <c:v>0.70870097222222217</c:v>
                </c:pt>
                <c:pt idx="226">
                  <c:v>0.70870711805555553</c:v>
                </c:pt>
                <c:pt idx="227">
                  <c:v>0.70871271990740736</c:v>
                </c:pt>
                <c:pt idx="228">
                  <c:v>0.70871814814814815</c:v>
                </c:pt>
                <c:pt idx="229">
                  <c:v>0.70872447916666659</c:v>
                </c:pt>
                <c:pt idx="230">
                  <c:v>0.70873116898148147</c:v>
                </c:pt>
                <c:pt idx="231">
                  <c:v>0.70873677083333331</c:v>
                </c:pt>
                <c:pt idx="232">
                  <c:v>0.70874238425925917</c:v>
                </c:pt>
                <c:pt idx="233">
                  <c:v>0.70874798611111112</c:v>
                </c:pt>
                <c:pt idx="234">
                  <c:v>0.7087534143518518</c:v>
                </c:pt>
                <c:pt idx="235">
                  <c:v>0.70875901620370374</c:v>
                </c:pt>
                <c:pt idx="236">
                  <c:v>0.70876444444444442</c:v>
                </c:pt>
                <c:pt idx="237">
                  <c:v>0.70877005787037028</c:v>
                </c:pt>
                <c:pt idx="238">
                  <c:v>0.7087765625000001</c:v>
                </c:pt>
                <c:pt idx="239">
                  <c:v>0.70878216435185182</c:v>
                </c:pt>
                <c:pt idx="240">
                  <c:v>0.70878777777777779</c:v>
                </c:pt>
                <c:pt idx="241">
                  <c:v>0.70879320601851858</c:v>
                </c:pt>
                <c:pt idx="242">
                  <c:v>0.70879863425925926</c:v>
                </c:pt>
                <c:pt idx="243">
                  <c:v>0.70880350694444438</c:v>
                </c:pt>
                <c:pt idx="244">
                  <c:v>0.7088094791666667</c:v>
                </c:pt>
                <c:pt idx="245">
                  <c:v>0.70881490740740738</c:v>
                </c:pt>
                <c:pt idx="246">
                  <c:v>0.7088206944444444</c:v>
                </c:pt>
                <c:pt idx="247">
                  <c:v>0.70882648148148153</c:v>
                </c:pt>
                <c:pt idx="248">
                  <c:v>0.70883226851851855</c:v>
                </c:pt>
                <c:pt idx="249">
                  <c:v>0.70883787037037038</c:v>
                </c:pt>
                <c:pt idx="250">
                  <c:v>0.7088436574074074</c:v>
                </c:pt>
                <c:pt idx="251">
                  <c:v>0.70884944444444453</c:v>
                </c:pt>
                <c:pt idx="252">
                  <c:v>0.70885506944444454</c:v>
                </c:pt>
                <c:pt idx="253">
                  <c:v>0.70886049768518522</c:v>
                </c:pt>
                <c:pt idx="254">
                  <c:v>0.7088659259259259</c:v>
                </c:pt>
                <c:pt idx="255">
                  <c:v>0.70887098379629621</c:v>
                </c:pt>
                <c:pt idx="256">
                  <c:v>0.70887658564814815</c:v>
                </c:pt>
                <c:pt idx="257">
                  <c:v>0.70888146990740741</c:v>
                </c:pt>
                <c:pt idx="258">
                  <c:v>0.70888708333333339</c:v>
                </c:pt>
                <c:pt idx="259">
                  <c:v>0.70889304398148145</c:v>
                </c:pt>
                <c:pt idx="260">
                  <c:v>0.70889847222222224</c:v>
                </c:pt>
                <c:pt idx="261">
                  <c:v>0.70890390046296303</c:v>
                </c:pt>
                <c:pt idx="262">
                  <c:v>0.70891023148148147</c:v>
                </c:pt>
                <c:pt idx="263">
                  <c:v>0.70891511574074073</c:v>
                </c:pt>
                <c:pt idx="264">
                  <c:v>0.70892071759259256</c:v>
                </c:pt>
                <c:pt idx="265">
                  <c:v>0.70892578703703701</c:v>
                </c:pt>
                <c:pt idx="266">
                  <c:v>0.70893157407407414</c:v>
                </c:pt>
                <c:pt idx="267">
                  <c:v>0.70893663194444445</c:v>
                </c:pt>
                <c:pt idx="268">
                  <c:v>0.70894206018518524</c:v>
                </c:pt>
                <c:pt idx="269">
                  <c:v>0.70894784722222226</c:v>
                </c:pt>
                <c:pt idx="270">
                  <c:v>0.70895327546296294</c:v>
                </c:pt>
                <c:pt idx="271">
                  <c:v>0.70895887731481488</c:v>
                </c:pt>
                <c:pt idx="272">
                  <c:v>0.70896430555555556</c:v>
                </c:pt>
                <c:pt idx="273">
                  <c:v>0.70896900462962964</c:v>
                </c:pt>
                <c:pt idx="274">
                  <c:v>0.708975150462963</c:v>
                </c:pt>
                <c:pt idx="275">
                  <c:v>0.70898093749999991</c:v>
                </c:pt>
                <c:pt idx="276">
                  <c:v>0.70898799768518517</c:v>
                </c:pt>
                <c:pt idx="277">
                  <c:v>0.70899342592592596</c:v>
                </c:pt>
                <c:pt idx="278">
                  <c:v>0.70899812500000003</c:v>
                </c:pt>
                <c:pt idx="279">
                  <c:v>0.70900372685185176</c:v>
                </c:pt>
                <c:pt idx="280">
                  <c:v>0.70900842592592594</c:v>
                </c:pt>
                <c:pt idx="281">
                  <c:v>0.70901403935185181</c:v>
                </c:pt>
                <c:pt idx="282">
                  <c:v>0.70901982638888894</c:v>
                </c:pt>
                <c:pt idx="283">
                  <c:v>0.70902520833333327</c:v>
                </c:pt>
                <c:pt idx="284">
                  <c:v>0.70903005787037043</c:v>
                </c:pt>
                <c:pt idx="285">
                  <c:v>0.70903620370370379</c:v>
                </c:pt>
                <c:pt idx="286">
                  <c:v>0.70904108796296306</c:v>
                </c:pt>
                <c:pt idx="287">
                  <c:v>0.70904651620370374</c:v>
                </c:pt>
                <c:pt idx="288">
                  <c:v>0.70905194444444442</c:v>
                </c:pt>
                <c:pt idx="289">
                  <c:v>0.70905736111111117</c:v>
                </c:pt>
                <c:pt idx="290">
                  <c:v>0.70906278935185185</c:v>
                </c:pt>
                <c:pt idx="291">
                  <c:v>0.70906767361111112</c:v>
                </c:pt>
                <c:pt idx="292">
                  <c:v>0.70907327546296306</c:v>
                </c:pt>
                <c:pt idx="293">
                  <c:v>0.7090782175925926</c:v>
                </c:pt>
                <c:pt idx="294">
                  <c:v>0.70908383101851857</c:v>
                </c:pt>
                <c:pt idx="295">
                  <c:v>0.70908925925925936</c:v>
                </c:pt>
                <c:pt idx="296">
                  <c:v>0.70909465277777783</c:v>
                </c:pt>
                <c:pt idx="297">
                  <c:v>0.7090993518518518</c:v>
                </c:pt>
                <c:pt idx="298">
                  <c:v>0.70910478009259259</c:v>
                </c:pt>
                <c:pt idx="299">
                  <c:v>0.70911019675925935</c:v>
                </c:pt>
                <c:pt idx="300">
                  <c:v>0.70911562500000003</c:v>
                </c:pt>
                <c:pt idx="301">
                  <c:v>0.70912141203703705</c:v>
                </c:pt>
                <c:pt idx="302">
                  <c:v>0.70912702546296291</c:v>
                </c:pt>
                <c:pt idx="303">
                  <c:v>0.70913244212962967</c:v>
                </c:pt>
                <c:pt idx="304">
                  <c:v>0.70913715277777778</c:v>
                </c:pt>
                <c:pt idx="305">
                  <c:v>0.7091429398148148</c:v>
                </c:pt>
                <c:pt idx="306">
                  <c:v>0.70914763888888899</c:v>
                </c:pt>
                <c:pt idx="307">
                  <c:v>0.70915306712962967</c:v>
                </c:pt>
                <c:pt idx="308">
                  <c:v>0.70915866898148139</c:v>
                </c:pt>
                <c:pt idx="309">
                  <c:v>0.70916427083333333</c:v>
                </c:pt>
                <c:pt idx="310">
                  <c:v>0.70916934027777778</c:v>
                </c:pt>
                <c:pt idx="311">
                  <c:v>0.7091751273148148</c:v>
                </c:pt>
                <c:pt idx="312">
                  <c:v>0.70918018518518522</c:v>
                </c:pt>
                <c:pt idx="313">
                  <c:v>0.70918579861111108</c:v>
                </c:pt>
                <c:pt idx="314">
                  <c:v>0.70919158564814821</c:v>
                </c:pt>
                <c:pt idx="315">
                  <c:v>0.70919701388888889</c:v>
                </c:pt>
                <c:pt idx="316">
                  <c:v>0.70920217592592583</c:v>
                </c:pt>
                <c:pt idx="317">
                  <c:v>0.70920776620370374</c:v>
                </c:pt>
                <c:pt idx="318">
                  <c:v>0.70921319444444453</c:v>
                </c:pt>
                <c:pt idx="319">
                  <c:v>0.70921789351851849</c:v>
                </c:pt>
                <c:pt idx="320">
                  <c:v>0.70922328703703696</c:v>
                </c:pt>
                <c:pt idx="321">
                  <c:v>0.70922871527777775</c:v>
                </c:pt>
                <c:pt idx="322">
                  <c:v>0.70923414351851843</c:v>
                </c:pt>
                <c:pt idx="323">
                  <c:v>0.70923957175925922</c:v>
                </c:pt>
                <c:pt idx="324">
                  <c:v>0.70924517361111106</c:v>
                </c:pt>
                <c:pt idx="325">
                  <c:v>0.70925005787037032</c:v>
                </c:pt>
                <c:pt idx="326">
                  <c:v>0.70925565972222226</c:v>
                </c:pt>
                <c:pt idx="327">
                  <c:v>0.70926054398148153</c:v>
                </c:pt>
                <c:pt idx="328">
                  <c:v>0.70926614583333336</c:v>
                </c:pt>
                <c:pt idx="329">
                  <c:v>0.70927175925925923</c:v>
                </c:pt>
                <c:pt idx="330">
                  <c:v>0.70927899305555553</c:v>
                </c:pt>
                <c:pt idx="331">
                  <c:v>0.70928387731481479</c:v>
                </c:pt>
                <c:pt idx="332">
                  <c:v>0.70928947916666674</c:v>
                </c:pt>
                <c:pt idx="333">
                  <c:v>0.7092950925925926</c:v>
                </c:pt>
                <c:pt idx="334">
                  <c:v>0.70930069444444444</c:v>
                </c:pt>
                <c:pt idx="335">
                  <c:v>0.70930666666666664</c:v>
                </c:pt>
                <c:pt idx="336">
                  <c:v>0.70931208333333329</c:v>
                </c:pt>
                <c:pt idx="337">
                  <c:v>0.70931751157407408</c:v>
                </c:pt>
                <c:pt idx="338">
                  <c:v>0.70932329861111121</c:v>
                </c:pt>
                <c:pt idx="339">
                  <c:v>0.70933035879629625</c:v>
                </c:pt>
                <c:pt idx="340">
                  <c:v>0.709335775462963</c:v>
                </c:pt>
                <c:pt idx="341">
                  <c:v>0.70934120370370379</c:v>
                </c:pt>
                <c:pt idx="342">
                  <c:v>0.70934663194444447</c:v>
                </c:pt>
                <c:pt idx="343">
                  <c:v>0.70935206018518515</c:v>
                </c:pt>
                <c:pt idx="344">
                  <c:v>0.70935675925925923</c:v>
                </c:pt>
                <c:pt idx="345">
                  <c:v>0.70936218750000002</c:v>
                </c:pt>
                <c:pt idx="346">
                  <c:v>0.70936760416666667</c:v>
                </c:pt>
                <c:pt idx="347">
                  <c:v>0.70937303240740734</c:v>
                </c:pt>
                <c:pt idx="348">
                  <c:v>0.70937846064814813</c:v>
                </c:pt>
                <c:pt idx="349">
                  <c:v>0.70938406249999997</c:v>
                </c:pt>
                <c:pt idx="350">
                  <c:v>0.70938877314814819</c:v>
                </c:pt>
                <c:pt idx="351">
                  <c:v>0.7093945601851851</c:v>
                </c:pt>
                <c:pt idx="352">
                  <c:v>0.70940016203703704</c:v>
                </c:pt>
                <c:pt idx="353">
                  <c:v>0.70940559027777772</c:v>
                </c:pt>
                <c:pt idx="354">
                  <c:v>0.70941101851851851</c:v>
                </c:pt>
                <c:pt idx="355">
                  <c:v>0.70941662037037034</c:v>
                </c:pt>
                <c:pt idx="356">
                  <c:v>0.70942204861111113</c:v>
                </c:pt>
                <c:pt idx="357">
                  <c:v>0.70942765046296297</c:v>
                </c:pt>
                <c:pt idx="358">
                  <c:v>0.70943326388888883</c:v>
                </c:pt>
                <c:pt idx="359">
                  <c:v>0.70943832175925925</c:v>
                </c:pt>
                <c:pt idx="360">
                  <c:v>0.70944375000000004</c:v>
                </c:pt>
                <c:pt idx="361">
                  <c:v>0.70944844907407401</c:v>
                </c:pt>
                <c:pt idx="362">
                  <c:v>0.70945532407407408</c:v>
                </c:pt>
                <c:pt idx="363">
                  <c:v>0.70946020833333334</c:v>
                </c:pt>
                <c:pt idx="364">
                  <c:v>0.70946581018518529</c:v>
                </c:pt>
                <c:pt idx="365">
                  <c:v>0.70947214120370372</c:v>
                </c:pt>
                <c:pt idx="366">
                  <c:v>0.70948046296296285</c:v>
                </c:pt>
                <c:pt idx="367">
                  <c:v>0.70948895833333336</c:v>
                </c:pt>
                <c:pt idx="368">
                  <c:v>0.7095025231481481</c:v>
                </c:pt>
                <c:pt idx="369">
                  <c:v>0.70950869212962964</c:v>
                </c:pt>
                <c:pt idx="370">
                  <c:v>0.7095146527777777</c:v>
                </c:pt>
                <c:pt idx="371">
                  <c:v>0.70952116898148143</c:v>
                </c:pt>
                <c:pt idx="372">
                  <c:v>0.70952695601851845</c:v>
                </c:pt>
                <c:pt idx="373">
                  <c:v>0.70953255787037028</c:v>
                </c:pt>
                <c:pt idx="374">
                  <c:v>0.70953798611111107</c:v>
                </c:pt>
                <c:pt idx="375">
                  <c:v>0.70954358796296291</c:v>
                </c:pt>
                <c:pt idx="376">
                  <c:v>0.70954920138888899</c:v>
                </c:pt>
                <c:pt idx="377">
                  <c:v>0.70955480324074072</c:v>
                </c:pt>
                <c:pt idx="378">
                  <c:v>0.70955968749999998</c:v>
                </c:pt>
                <c:pt idx="379">
                  <c:v>0.70956511574074066</c:v>
                </c:pt>
                <c:pt idx="380">
                  <c:v>0.70957054398148145</c:v>
                </c:pt>
                <c:pt idx="381">
                  <c:v>0.70957596064814821</c:v>
                </c:pt>
                <c:pt idx="382">
                  <c:v>0.70958157407407407</c:v>
                </c:pt>
                <c:pt idx="383">
                  <c:v>0.70958717592592591</c:v>
                </c:pt>
                <c:pt idx="384">
                  <c:v>0.7095926041666667</c:v>
                </c:pt>
                <c:pt idx="385">
                  <c:v>0.70959803240740749</c:v>
                </c:pt>
                <c:pt idx="386">
                  <c:v>0.70960273148148145</c:v>
                </c:pt>
                <c:pt idx="387">
                  <c:v>0.70960815972222224</c:v>
                </c:pt>
                <c:pt idx="388">
                  <c:v>0.70961358796296292</c:v>
                </c:pt>
                <c:pt idx="389">
                  <c:v>0.70961900462962957</c:v>
                </c:pt>
                <c:pt idx="390">
                  <c:v>0.70962443287037036</c:v>
                </c:pt>
                <c:pt idx="391">
                  <c:v>0.7096299421296296</c:v>
                </c:pt>
                <c:pt idx="392">
                  <c:v>0.70963494212962963</c:v>
                </c:pt>
                <c:pt idx="393">
                  <c:v>0.70964035879629639</c:v>
                </c:pt>
                <c:pt idx="394">
                  <c:v>0.70964505787037035</c:v>
                </c:pt>
                <c:pt idx="395">
                  <c:v>0.7096508217592592</c:v>
                </c:pt>
                <c:pt idx="396">
                  <c:v>0.7096567939814814</c:v>
                </c:pt>
                <c:pt idx="397">
                  <c:v>0.70966258101851853</c:v>
                </c:pt>
                <c:pt idx="398">
                  <c:v>0.70967234953703706</c:v>
                </c:pt>
                <c:pt idx="399">
                  <c:v>0.70967832175925916</c:v>
                </c:pt>
                <c:pt idx="400">
                  <c:v>0.70968356481481487</c:v>
                </c:pt>
                <c:pt idx="401">
                  <c:v>0.7096891666666667</c:v>
                </c:pt>
                <c:pt idx="402">
                  <c:v>0.70969459490740749</c:v>
                </c:pt>
                <c:pt idx="403">
                  <c:v>0.70970002314814817</c:v>
                </c:pt>
                <c:pt idx="404">
                  <c:v>0.70970545138888885</c:v>
                </c:pt>
                <c:pt idx="405">
                  <c:v>0.70971086805555561</c:v>
                </c:pt>
                <c:pt idx="406">
                  <c:v>0.70971557870370372</c:v>
                </c:pt>
                <c:pt idx="407">
                  <c:v>0.70972099537037037</c:v>
                </c:pt>
                <c:pt idx="408">
                  <c:v>0.70972642361111105</c:v>
                </c:pt>
                <c:pt idx="409">
                  <c:v>0.70973203703703713</c:v>
                </c:pt>
                <c:pt idx="410">
                  <c:v>0.70973763888888886</c:v>
                </c:pt>
                <c:pt idx="411">
                  <c:v>0.70974324074074069</c:v>
                </c:pt>
                <c:pt idx="412">
                  <c:v>0.70974906249999992</c:v>
                </c:pt>
                <c:pt idx="413">
                  <c:v>0.70975453703703695</c:v>
                </c:pt>
                <c:pt idx="414">
                  <c:v>0.70975940972222229</c:v>
                </c:pt>
                <c:pt idx="415">
                  <c:v>0.70976483796296297</c:v>
                </c:pt>
                <c:pt idx="416">
                  <c:v>0.70977026620370376</c:v>
                </c:pt>
                <c:pt idx="417">
                  <c:v>0.70977569444444455</c:v>
                </c:pt>
                <c:pt idx="418">
                  <c:v>0.70978111111111108</c:v>
                </c:pt>
                <c:pt idx="419">
                  <c:v>0.70978653935185188</c:v>
                </c:pt>
                <c:pt idx="420">
                  <c:v>0.70979151620370373</c:v>
                </c:pt>
                <c:pt idx="421">
                  <c:v>0.70979621527777781</c:v>
                </c:pt>
                <c:pt idx="422">
                  <c:v>0.70980181712962953</c:v>
                </c:pt>
                <c:pt idx="423">
                  <c:v>0.70980748842592589</c:v>
                </c:pt>
                <c:pt idx="424">
                  <c:v>0.70981310185185187</c:v>
                </c:pt>
                <c:pt idx="425">
                  <c:v>0.7098187037037037</c:v>
                </c:pt>
                <c:pt idx="426">
                  <c:v>0.70982431712962957</c:v>
                </c:pt>
                <c:pt idx="427">
                  <c:v>0.70982991898148151</c:v>
                </c:pt>
                <c:pt idx="428">
                  <c:v>0.70983552083333334</c:v>
                </c:pt>
                <c:pt idx="429">
                  <c:v>0.70984040509259261</c:v>
                </c:pt>
                <c:pt idx="430">
                  <c:v>0.7098458333333334</c:v>
                </c:pt>
                <c:pt idx="431">
                  <c:v>0.70985126157407408</c:v>
                </c:pt>
                <c:pt idx="432">
                  <c:v>0.70985668981481487</c:v>
                </c:pt>
                <c:pt idx="433">
                  <c:v>0.70986210648148151</c:v>
                </c:pt>
                <c:pt idx="434">
                  <c:v>0.70986753472222219</c:v>
                </c:pt>
                <c:pt idx="435">
                  <c:v>0.70987296296296298</c:v>
                </c:pt>
                <c:pt idx="436">
                  <c:v>0.70987766203703695</c:v>
                </c:pt>
                <c:pt idx="437">
                  <c:v>0.70988309027777774</c:v>
                </c:pt>
                <c:pt idx="438">
                  <c:v>0.7098885069444445</c:v>
                </c:pt>
                <c:pt idx="439">
                  <c:v>0.70989393518518529</c:v>
                </c:pt>
                <c:pt idx="440">
                  <c:v>0.70989936342592586</c:v>
                </c:pt>
                <c:pt idx="441">
                  <c:v>0.70990479166666665</c:v>
                </c:pt>
                <c:pt idx="442">
                  <c:v>0.70990949074074072</c:v>
                </c:pt>
                <c:pt idx="443">
                  <c:v>0.70991491898148151</c:v>
                </c:pt>
                <c:pt idx="444">
                  <c:v>0.7099203472222223</c:v>
                </c:pt>
                <c:pt idx="445">
                  <c:v>0.70992577546296298</c:v>
                </c:pt>
                <c:pt idx="446">
                  <c:v>0.70993119212962963</c:v>
                </c:pt>
                <c:pt idx="447">
                  <c:v>0.70993662037037042</c:v>
                </c:pt>
                <c:pt idx="448">
                  <c:v>0.70994131944444439</c:v>
                </c:pt>
                <c:pt idx="449">
                  <c:v>0.70994674768518518</c:v>
                </c:pt>
                <c:pt idx="450">
                  <c:v>0.70995217592592585</c:v>
                </c:pt>
                <c:pt idx="451">
                  <c:v>0.70995760416666664</c:v>
                </c:pt>
                <c:pt idx="452">
                  <c:v>0.70996339120370378</c:v>
                </c:pt>
                <c:pt idx="453">
                  <c:v>0.70996880787037042</c:v>
                </c:pt>
                <c:pt idx="454">
                  <c:v>0.7099742361111111</c:v>
                </c:pt>
                <c:pt idx="455">
                  <c:v>0.70997930555555555</c:v>
                </c:pt>
                <c:pt idx="456">
                  <c:v>0.70998454861111115</c:v>
                </c:pt>
                <c:pt idx="457">
                  <c:v>0.70998997685185194</c:v>
                </c:pt>
                <c:pt idx="458">
                  <c:v>0.70999539351851848</c:v>
                </c:pt>
                <c:pt idx="459">
                  <c:v>0.71000082175925927</c:v>
                </c:pt>
                <c:pt idx="460">
                  <c:v>0.71000625000000006</c:v>
                </c:pt>
                <c:pt idx="461">
                  <c:v>0.71001094907407403</c:v>
                </c:pt>
                <c:pt idx="462">
                  <c:v>0.71001637731481482</c:v>
                </c:pt>
                <c:pt idx="463">
                  <c:v>0.7100218055555555</c:v>
                </c:pt>
                <c:pt idx="464">
                  <c:v>0.71002723379629629</c:v>
                </c:pt>
                <c:pt idx="465">
                  <c:v>0.71003265046296293</c:v>
                </c:pt>
                <c:pt idx="466">
                  <c:v>0.71003807870370361</c:v>
                </c:pt>
                <c:pt idx="467">
                  <c:v>0.7100427777777778</c:v>
                </c:pt>
                <c:pt idx="468">
                  <c:v>0.71004839120370367</c:v>
                </c:pt>
                <c:pt idx="469">
                  <c:v>0.71005381944444446</c:v>
                </c:pt>
                <c:pt idx="470">
                  <c:v>0.71005923611111121</c:v>
                </c:pt>
                <c:pt idx="471">
                  <c:v>0.71006466435185178</c:v>
                </c:pt>
                <c:pt idx="472">
                  <c:v>0.71007009259259257</c:v>
                </c:pt>
                <c:pt idx="473">
                  <c:v>0.71007550925925933</c:v>
                </c:pt>
                <c:pt idx="474">
                  <c:v>0.71008040509259251</c:v>
                </c:pt>
                <c:pt idx="475">
                  <c:v>0.71008582175925927</c:v>
                </c:pt>
                <c:pt idx="476">
                  <c:v>0.71009125000000006</c:v>
                </c:pt>
                <c:pt idx="477">
                  <c:v>0.71009685185185178</c:v>
                </c:pt>
                <c:pt idx="478">
                  <c:v>0.71010246527777776</c:v>
                </c:pt>
                <c:pt idx="479">
                  <c:v>0.71010806712962971</c:v>
                </c:pt>
                <c:pt idx="480">
                  <c:v>0.71011368055555557</c:v>
                </c:pt>
                <c:pt idx="481">
                  <c:v>0.7101192824074074</c:v>
                </c:pt>
                <c:pt idx="482">
                  <c:v>0.71012471064814819</c:v>
                </c:pt>
                <c:pt idx="483">
                  <c:v>0.71012940972222216</c:v>
                </c:pt>
                <c:pt idx="484">
                  <c:v>0.71013483796296295</c:v>
                </c:pt>
                <c:pt idx="485">
                  <c:v>0.71014026620370363</c:v>
                </c:pt>
                <c:pt idx="486">
                  <c:v>0.71014568287037039</c:v>
                </c:pt>
                <c:pt idx="487">
                  <c:v>0.71015129629629625</c:v>
                </c:pt>
                <c:pt idx="488">
                  <c:v>0.7101567129629629</c:v>
                </c:pt>
                <c:pt idx="489">
                  <c:v>0.71016146990740747</c:v>
                </c:pt>
                <c:pt idx="490">
                  <c:v>0.7101668518518518</c:v>
                </c:pt>
                <c:pt idx="491">
                  <c:v>0.71017228009259259</c:v>
                </c:pt>
                <c:pt idx="492">
                  <c:v>0.71017770833333327</c:v>
                </c:pt>
                <c:pt idx="493">
                  <c:v>0.71018313657407406</c:v>
                </c:pt>
                <c:pt idx="494">
                  <c:v>0.71018863425925927</c:v>
                </c:pt>
                <c:pt idx="495">
                  <c:v>0.71019334490740738</c:v>
                </c:pt>
                <c:pt idx="496">
                  <c:v>0.71019851851851845</c:v>
                </c:pt>
                <c:pt idx="497">
                  <c:v>0.71020380787037041</c:v>
                </c:pt>
                <c:pt idx="498">
                  <c:v>0.71020922453703694</c:v>
                </c:pt>
                <c:pt idx="499">
                  <c:v>0.71021465277777773</c:v>
                </c:pt>
                <c:pt idx="500">
                  <c:v>0.71022008101851852</c:v>
                </c:pt>
                <c:pt idx="501">
                  <c:v>0.7102247800925926</c:v>
                </c:pt>
                <c:pt idx="502">
                  <c:v>0.71023020833333339</c:v>
                </c:pt>
                <c:pt idx="503">
                  <c:v>0.71023562500000004</c:v>
                </c:pt>
                <c:pt idx="504">
                  <c:v>0.71024105324074072</c:v>
                </c:pt>
                <c:pt idx="505">
                  <c:v>0.71024648148148151</c:v>
                </c:pt>
                <c:pt idx="506">
                  <c:v>0.7102519097222223</c:v>
                </c:pt>
                <c:pt idx="507">
                  <c:v>0.71025660879629626</c:v>
                </c:pt>
                <c:pt idx="508">
                  <c:v>0.71026203703703705</c:v>
                </c:pt>
                <c:pt idx="509">
                  <c:v>0.71026746527777773</c:v>
                </c:pt>
                <c:pt idx="510">
                  <c:v>0.71027289351851852</c:v>
                </c:pt>
                <c:pt idx="511">
                  <c:v>0.71027831018518517</c:v>
                </c:pt>
                <c:pt idx="512">
                  <c:v>0.71028373842592585</c:v>
                </c:pt>
                <c:pt idx="513">
                  <c:v>0.71028843750000004</c:v>
                </c:pt>
                <c:pt idx="514">
                  <c:v>0.71029386574074083</c:v>
                </c:pt>
                <c:pt idx="515">
                  <c:v>0.71029929398148151</c:v>
                </c:pt>
                <c:pt idx="516">
                  <c:v>0.7103047222222223</c:v>
                </c:pt>
                <c:pt idx="517">
                  <c:v>0.71031032407407402</c:v>
                </c:pt>
                <c:pt idx="518">
                  <c:v>0.71031575231481481</c:v>
                </c:pt>
                <c:pt idx="519">
                  <c:v>0.71032063657407407</c:v>
                </c:pt>
                <c:pt idx="520">
                  <c:v>0.71032606481481475</c:v>
                </c:pt>
                <c:pt idx="521">
                  <c:v>0.71033148148148151</c:v>
                </c:pt>
                <c:pt idx="522">
                  <c:v>0.71033690972222219</c:v>
                </c:pt>
                <c:pt idx="523">
                  <c:v>0.71034233796296287</c:v>
                </c:pt>
                <c:pt idx="524">
                  <c:v>0.71034776620370366</c:v>
                </c:pt>
                <c:pt idx="525">
                  <c:v>0.71035318287037041</c:v>
                </c:pt>
                <c:pt idx="526">
                  <c:v>0.71035788194444438</c:v>
                </c:pt>
                <c:pt idx="527">
                  <c:v>0.71036332175925931</c:v>
                </c:pt>
                <c:pt idx="528">
                  <c:v>0.71036873842592596</c:v>
                </c:pt>
                <c:pt idx="529">
                  <c:v>0.71037401620370366</c:v>
                </c:pt>
                <c:pt idx="530">
                  <c:v>0.71037944444444445</c:v>
                </c:pt>
                <c:pt idx="531">
                  <c:v>0.7103848611111111</c:v>
                </c:pt>
                <c:pt idx="532">
                  <c:v>0.71038957175925921</c:v>
                </c:pt>
                <c:pt idx="533">
                  <c:v>0.71039479166666675</c:v>
                </c:pt>
                <c:pt idx="534">
                  <c:v>0.71040021990740743</c:v>
                </c:pt>
                <c:pt idx="535">
                  <c:v>0.71040564814814822</c:v>
                </c:pt>
                <c:pt idx="536">
                  <c:v>0.71041107638888878</c:v>
                </c:pt>
                <c:pt idx="537">
                  <c:v>0.71041577546296297</c:v>
                </c:pt>
                <c:pt idx="538">
                  <c:v>0.71042120370370376</c:v>
                </c:pt>
                <c:pt idx="539">
                  <c:v>0.7104268055555556</c:v>
                </c:pt>
                <c:pt idx="540">
                  <c:v>0.71043240740740743</c:v>
                </c:pt>
                <c:pt idx="541">
                  <c:v>0.71043802083333329</c:v>
                </c:pt>
                <c:pt idx="542">
                  <c:v>0.71044362268518524</c:v>
                </c:pt>
                <c:pt idx="543">
                  <c:v>0.7104492361111111</c:v>
                </c:pt>
                <c:pt idx="544">
                  <c:v>0.71045465277777786</c:v>
                </c:pt>
                <c:pt idx="545">
                  <c:v>0.71045953703703713</c:v>
                </c:pt>
                <c:pt idx="546">
                  <c:v>0.7104649652777778</c:v>
                </c:pt>
                <c:pt idx="547">
                  <c:v>0.71047017361111109</c:v>
                </c:pt>
                <c:pt idx="548">
                  <c:v>0.71047555555555553</c:v>
                </c:pt>
                <c:pt idx="549">
                  <c:v>0.7104811689814815</c:v>
                </c:pt>
                <c:pt idx="550">
                  <c:v>0.71048659722222229</c:v>
                </c:pt>
                <c:pt idx="551">
                  <c:v>0.71049129629629626</c:v>
                </c:pt>
                <c:pt idx="552">
                  <c:v>0.71049672453703705</c:v>
                </c:pt>
                <c:pt idx="553">
                  <c:v>0.7105021412037037</c:v>
                </c:pt>
                <c:pt idx="554">
                  <c:v>0.71050756944444438</c:v>
                </c:pt>
                <c:pt idx="555">
                  <c:v>0.71051317129629632</c:v>
                </c:pt>
                <c:pt idx="556">
                  <c:v>0.71051878472222219</c:v>
                </c:pt>
                <c:pt idx="557">
                  <c:v>0.71052421296296286</c:v>
                </c:pt>
                <c:pt idx="558">
                  <c:v>0.71052909722222213</c:v>
                </c:pt>
                <c:pt idx="559">
                  <c:v>0.71053451388888889</c:v>
                </c:pt>
                <c:pt idx="560">
                  <c:v>0.71053994212962968</c:v>
                </c:pt>
                <c:pt idx="561">
                  <c:v>0.71054537037037047</c:v>
                </c:pt>
                <c:pt idx="562">
                  <c:v>0.71055079861111115</c:v>
                </c:pt>
                <c:pt idx="563">
                  <c:v>0.71055621527777779</c:v>
                </c:pt>
                <c:pt idx="564">
                  <c:v>0.71056164351851858</c:v>
                </c:pt>
                <c:pt idx="565">
                  <c:v>0.71056634259259255</c:v>
                </c:pt>
                <c:pt idx="566">
                  <c:v>0.71057177083333334</c:v>
                </c:pt>
                <c:pt idx="567">
                  <c:v>0.71057719907407402</c:v>
                </c:pt>
                <c:pt idx="568">
                  <c:v>0.71058280092592596</c:v>
                </c:pt>
                <c:pt idx="569">
                  <c:v>0.71058841435185183</c:v>
                </c:pt>
                <c:pt idx="570">
                  <c:v>0.71059384259259251</c:v>
                </c:pt>
                <c:pt idx="571">
                  <c:v>0.71059944444444445</c:v>
                </c:pt>
                <c:pt idx="572">
                  <c:v>0.71060432870370371</c:v>
                </c:pt>
                <c:pt idx="573">
                  <c:v>0.71060975694444439</c:v>
                </c:pt>
                <c:pt idx="574">
                  <c:v>0.71061517361111104</c:v>
                </c:pt>
                <c:pt idx="575">
                  <c:v>0.71062060185185183</c:v>
                </c:pt>
                <c:pt idx="576">
                  <c:v>0.71062603009259251</c:v>
                </c:pt>
                <c:pt idx="577">
                  <c:v>0.7106314583333333</c:v>
                </c:pt>
                <c:pt idx="578">
                  <c:v>0.71063688657407409</c:v>
                </c:pt>
                <c:pt idx="579">
                  <c:v>0.71064158564814817</c:v>
                </c:pt>
                <c:pt idx="580">
                  <c:v>0.71064701388888896</c:v>
                </c:pt>
                <c:pt idx="581">
                  <c:v>0.71065261574074068</c:v>
                </c:pt>
                <c:pt idx="582">
                  <c:v>0.71065821759259251</c:v>
                </c:pt>
                <c:pt idx="583">
                  <c:v>0.71066381944444446</c:v>
                </c:pt>
                <c:pt idx="584">
                  <c:v>0.71066943287037043</c:v>
                </c:pt>
                <c:pt idx="585">
                  <c:v>0.71067503472222215</c:v>
                </c:pt>
                <c:pt idx="586">
                  <c:v>0.71068064814814813</c:v>
                </c:pt>
                <c:pt idx="587">
                  <c:v>0.71068625000000007</c:v>
                </c:pt>
                <c:pt idx="588">
                  <c:v>0.71069113425925934</c:v>
                </c:pt>
                <c:pt idx="589">
                  <c:v>0.71069656250000002</c:v>
                </c:pt>
                <c:pt idx="590">
                  <c:v>0.71070199074074081</c:v>
                </c:pt>
                <c:pt idx="591">
                  <c:v>0.71070740740740745</c:v>
                </c:pt>
                <c:pt idx="592">
                  <c:v>0.71071283564814813</c:v>
                </c:pt>
                <c:pt idx="593">
                  <c:v>0.71071826388888892</c:v>
                </c:pt>
                <c:pt idx="594">
                  <c:v>0.71072369212962971</c:v>
                </c:pt>
                <c:pt idx="595">
                  <c:v>0.71072839120370368</c:v>
                </c:pt>
                <c:pt idx="596">
                  <c:v>0.71073381944444447</c:v>
                </c:pt>
                <c:pt idx="597">
                  <c:v>0.7107394212962963</c:v>
                </c:pt>
                <c:pt idx="598">
                  <c:v>0.71074491898148151</c:v>
                </c:pt>
                <c:pt idx="599">
                  <c:v>0.71075052083333334</c:v>
                </c:pt>
                <c:pt idx="600">
                  <c:v>0.71075621527777777</c:v>
                </c:pt>
                <c:pt idx="601">
                  <c:v>0.71076171296296298</c:v>
                </c:pt>
                <c:pt idx="602">
                  <c:v>0.71076714120370366</c:v>
                </c:pt>
                <c:pt idx="603">
                  <c:v>0.71077202546296292</c:v>
                </c:pt>
                <c:pt idx="604">
                  <c:v>0.71077744212962957</c:v>
                </c:pt>
                <c:pt idx="605">
                  <c:v>0.71078287037037036</c:v>
                </c:pt>
                <c:pt idx="606">
                  <c:v>0.71078829861111104</c:v>
                </c:pt>
                <c:pt idx="607">
                  <c:v>0.71079372685185183</c:v>
                </c:pt>
                <c:pt idx="608">
                  <c:v>0.71079914351851858</c:v>
                </c:pt>
                <c:pt idx="609">
                  <c:v>0.71080457175925915</c:v>
                </c:pt>
                <c:pt idx="610">
                  <c:v>0.71080927083333334</c:v>
                </c:pt>
                <c:pt idx="611">
                  <c:v>0.71081476851851855</c:v>
                </c:pt>
                <c:pt idx="612">
                  <c:v>0.71082038194444441</c:v>
                </c:pt>
                <c:pt idx="613">
                  <c:v>0.7108259375</c:v>
                </c:pt>
                <c:pt idx="614">
                  <c:v>0.71083153935185184</c:v>
                </c:pt>
                <c:pt idx="615">
                  <c:v>0.71083714120370367</c:v>
                </c:pt>
                <c:pt idx="616">
                  <c:v>0.71084275462962954</c:v>
                </c:pt>
                <c:pt idx="617">
                  <c:v>0.71084818287037033</c:v>
                </c:pt>
                <c:pt idx="618">
                  <c:v>0.71085306712962959</c:v>
                </c:pt>
                <c:pt idx="619">
                  <c:v>0.71085848379629635</c:v>
                </c:pt>
                <c:pt idx="620">
                  <c:v>0.71086391203703714</c:v>
                </c:pt>
                <c:pt idx="621">
                  <c:v>0.71086934027777771</c:v>
                </c:pt>
                <c:pt idx="622">
                  <c:v>0.7108747685185185</c:v>
                </c:pt>
                <c:pt idx="623">
                  <c:v>0.71088018518518525</c:v>
                </c:pt>
                <c:pt idx="624">
                  <c:v>0.71088561342592593</c:v>
                </c:pt>
                <c:pt idx="625">
                  <c:v>0.71089031250000001</c:v>
                </c:pt>
                <c:pt idx="626">
                  <c:v>0.71089574074074069</c:v>
                </c:pt>
                <c:pt idx="627">
                  <c:v>0.71090134259259263</c:v>
                </c:pt>
                <c:pt idx="628">
                  <c:v>0.7109069560185185</c:v>
                </c:pt>
                <c:pt idx="629">
                  <c:v>0.71091255787037033</c:v>
                </c:pt>
                <c:pt idx="630">
                  <c:v>0.71091817129629631</c:v>
                </c:pt>
                <c:pt idx="631">
                  <c:v>0.71092377314814825</c:v>
                </c:pt>
                <c:pt idx="632">
                  <c:v>0.71092938657407412</c:v>
                </c:pt>
                <c:pt idx="633">
                  <c:v>0.71093498842592595</c:v>
                </c:pt>
                <c:pt idx="634">
                  <c:v>0.71093987268518521</c:v>
                </c:pt>
                <c:pt idx="635">
                  <c:v>0.71094528935185186</c:v>
                </c:pt>
                <c:pt idx="636">
                  <c:v>0.71095071759259254</c:v>
                </c:pt>
                <c:pt idx="637">
                  <c:v>0.71095614583333333</c:v>
                </c:pt>
                <c:pt idx="638">
                  <c:v>0.71096134259259258</c:v>
                </c:pt>
                <c:pt idx="639">
                  <c:v>0.71096649305555548</c:v>
                </c:pt>
                <c:pt idx="640">
                  <c:v>0.71097119212962967</c:v>
                </c:pt>
                <c:pt idx="641">
                  <c:v>0.71097662037037035</c:v>
                </c:pt>
                <c:pt idx="642">
                  <c:v>0.7109821296296297</c:v>
                </c:pt>
                <c:pt idx="643">
                  <c:v>0.71098754629629635</c:v>
                </c:pt>
                <c:pt idx="644">
                  <c:v>0.71099315972222221</c:v>
                </c:pt>
                <c:pt idx="645">
                  <c:v>0.71099858796296289</c:v>
                </c:pt>
                <c:pt idx="646">
                  <c:v>0.71100328703703708</c:v>
                </c:pt>
                <c:pt idx="647">
                  <c:v>0.71100871527777787</c:v>
                </c:pt>
                <c:pt idx="648">
                  <c:v>0.71101413194444441</c:v>
                </c:pt>
                <c:pt idx="649">
                  <c:v>0.7110195601851852</c:v>
                </c:pt>
                <c:pt idx="650">
                  <c:v>0.71102498842592599</c:v>
                </c:pt>
                <c:pt idx="651">
                  <c:v>0.71103041666666666</c:v>
                </c:pt>
                <c:pt idx="652">
                  <c:v>0.71103511574074074</c:v>
                </c:pt>
                <c:pt idx="653">
                  <c:v>0.71104054398148142</c:v>
                </c:pt>
                <c:pt idx="654">
                  <c:v>0.71104596064814818</c:v>
                </c:pt>
                <c:pt idx="655">
                  <c:v>0.71105138888888886</c:v>
                </c:pt>
                <c:pt idx="656">
                  <c:v>0.71105681712962954</c:v>
                </c:pt>
                <c:pt idx="657">
                  <c:v>0.71106224537037033</c:v>
                </c:pt>
                <c:pt idx="658">
                  <c:v>0.71106694444444452</c:v>
                </c:pt>
                <c:pt idx="659">
                  <c:v>0.71107237268518519</c:v>
                </c:pt>
                <c:pt idx="660">
                  <c:v>0.71107780092592598</c:v>
                </c:pt>
                <c:pt idx="661">
                  <c:v>0.71108321759259263</c:v>
                </c:pt>
                <c:pt idx="662">
                  <c:v>0.71108864583333331</c:v>
                </c:pt>
                <c:pt idx="663">
                  <c:v>0.7110940740740741</c:v>
                </c:pt>
                <c:pt idx="664">
                  <c:v>0.71109877314814807</c:v>
                </c:pt>
                <c:pt idx="665">
                  <c:v>0.71110420138888886</c:v>
                </c:pt>
                <c:pt idx="666">
                  <c:v>0.71110962962962965</c:v>
                </c:pt>
                <c:pt idx="667">
                  <c:v>0.71111505787037033</c:v>
                </c:pt>
                <c:pt idx="668">
                  <c:v>0.71112065972222227</c:v>
                </c:pt>
                <c:pt idx="669">
                  <c:v>0.71112608796296295</c:v>
                </c:pt>
                <c:pt idx="670">
                  <c:v>0.71113078703703703</c:v>
                </c:pt>
                <c:pt idx="671">
                  <c:v>0.71113621527777771</c:v>
                </c:pt>
                <c:pt idx="672">
                  <c:v>0.7111416435185185</c:v>
                </c:pt>
                <c:pt idx="673">
                  <c:v>0.71114706018518525</c:v>
                </c:pt>
                <c:pt idx="674">
                  <c:v>0.71115248842592582</c:v>
                </c:pt>
                <c:pt idx="675">
                  <c:v>0.71115791666666661</c:v>
                </c:pt>
                <c:pt idx="676">
                  <c:v>0.7111626157407408</c:v>
                </c:pt>
                <c:pt idx="677">
                  <c:v>0.71116821759259263</c:v>
                </c:pt>
                <c:pt idx="678">
                  <c:v>0.7111738310185185</c:v>
                </c:pt>
                <c:pt idx="679">
                  <c:v>0.71117943287037033</c:v>
                </c:pt>
                <c:pt idx="680">
                  <c:v>0.7111850462962962</c:v>
                </c:pt>
                <c:pt idx="681">
                  <c:v>0.71119028935185191</c:v>
                </c:pt>
                <c:pt idx="682">
                  <c:v>0.71119585648148143</c:v>
                </c:pt>
                <c:pt idx="683">
                  <c:v>0.71120128472222222</c:v>
                </c:pt>
                <c:pt idx="684">
                  <c:v>0.7112059837962964</c:v>
                </c:pt>
                <c:pt idx="685">
                  <c:v>0.71121141203703697</c:v>
                </c:pt>
                <c:pt idx="686">
                  <c:v>0.71121684027777776</c:v>
                </c:pt>
                <c:pt idx="687">
                  <c:v>0.71122225694444452</c:v>
                </c:pt>
                <c:pt idx="688">
                  <c:v>0.7112276851851852</c:v>
                </c:pt>
                <c:pt idx="689">
                  <c:v>0.71123311342592599</c:v>
                </c:pt>
                <c:pt idx="690">
                  <c:v>0.71123781249999996</c:v>
                </c:pt>
                <c:pt idx="691">
                  <c:v>0.71124324074074075</c:v>
                </c:pt>
                <c:pt idx="692">
                  <c:v>0.71124884259259258</c:v>
                </c:pt>
                <c:pt idx="693">
                  <c:v>0.71125445601851844</c:v>
                </c:pt>
                <c:pt idx="694">
                  <c:v>0.7112598726851852</c:v>
                </c:pt>
                <c:pt idx="695">
                  <c:v>0.71126530092592599</c:v>
                </c:pt>
                <c:pt idx="696">
                  <c:v>0.71127072916666656</c:v>
                </c:pt>
                <c:pt idx="697">
                  <c:v>0.71127542824074075</c:v>
                </c:pt>
                <c:pt idx="698">
                  <c:v>0.71128085648148154</c:v>
                </c:pt>
                <c:pt idx="699">
                  <c:v>0.71128628472222222</c:v>
                </c:pt>
                <c:pt idx="700">
                  <c:v>0.71129171296296301</c:v>
                </c:pt>
                <c:pt idx="701">
                  <c:v>0.7112970833333333</c:v>
                </c:pt>
                <c:pt idx="702">
                  <c:v>0.71130251157407409</c:v>
                </c:pt>
                <c:pt idx="703">
                  <c:v>0.7113072222222222</c:v>
                </c:pt>
                <c:pt idx="704">
                  <c:v>0.71131267361111117</c:v>
                </c:pt>
                <c:pt idx="705">
                  <c:v>0.71131810185185185</c:v>
                </c:pt>
                <c:pt idx="706">
                  <c:v>0.71132370370370379</c:v>
                </c:pt>
                <c:pt idx="707">
                  <c:v>0.71132931712962966</c:v>
                </c:pt>
                <c:pt idx="708">
                  <c:v>0.71133473379629619</c:v>
                </c:pt>
                <c:pt idx="709">
                  <c:v>0.71134016203703698</c:v>
                </c:pt>
                <c:pt idx="710">
                  <c:v>0.71134487268518509</c:v>
                </c:pt>
                <c:pt idx="711">
                  <c:v>0.71135028935185185</c:v>
                </c:pt>
                <c:pt idx="712">
                  <c:v>0.71135571759259264</c:v>
                </c:pt>
                <c:pt idx="713">
                  <c:v>0.71136114583333343</c:v>
                </c:pt>
                <c:pt idx="714">
                  <c:v>0.71136657407407411</c:v>
                </c:pt>
                <c:pt idx="715">
                  <c:v>0.71137199074074076</c:v>
                </c:pt>
                <c:pt idx="716">
                  <c:v>0.71137670138888887</c:v>
                </c:pt>
                <c:pt idx="717">
                  <c:v>0.71138211805555551</c:v>
                </c:pt>
                <c:pt idx="718">
                  <c:v>0.7113875462962963</c:v>
                </c:pt>
                <c:pt idx="719">
                  <c:v>0.71139297453703698</c:v>
                </c:pt>
                <c:pt idx="720">
                  <c:v>0.71139840277777777</c:v>
                </c:pt>
                <c:pt idx="721">
                  <c:v>0.71140383101851856</c:v>
                </c:pt>
                <c:pt idx="722">
                  <c:v>0.71140853009259253</c:v>
                </c:pt>
                <c:pt idx="723">
                  <c:v>0.71141395833333332</c:v>
                </c:pt>
                <c:pt idx="724">
                  <c:v>0.71141937500000008</c:v>
                </c:pt>
                <c:pt idx="725">
                  <c:v>0.71142480324074076</c:v>
                </c:pt>
                <c:pt idx="726">
                  <c:v>0.71143023148148155</c:v>
                </c:pt>
                <c:pt idx="727">
                  <c:v>0.71143565972222211</c:v>
                </c:pt>
                <c:pt idx="728">
                  <c:v>0.7114403587962963</c:v>
                </c:pt>
                <c:pt idx="729">
                  <c:v>0.71144578703703709</c:v>
                </c:pt>
                <c:pt idx="730">
                  <c:v>0.71145138888888892</c:v>
                </c:pt>
                <c:pt idx="731">
                  <c:v>0.71145700231481479</c:v>
                </c:pt>
                <c:pt idx="732">
                  <c:v>0.71146260416666662</c:v>
                </c:pt>
                <c:pt idx="733">
                  <c:v>0.71146803240740741</c:v>
                </c:pt>
                <c:pt idx="734">
                  <c:v>0.71147351851851859</c:v>
                </c:pt>
                <c:pt idx="735">
                  <c:v>0.71147894675925916</c:v>
                </c:pt>
                <c:pt idx="736">
                  <c:v>0.71148358796296296</c:v>
                </c:pt>
                <c:pt idx="737">
                  <c:v>0.71148900462962972</c:v>
                </c:pt>
                <c:pt idx="738">
                  <c:v>0.7114944328703704</c:v>
                </c:pt>
                <c:pt idx="739">
                  <c:v>0.71149986111111108</c:v>
                </c:pt>
                <c:pt idx="740">
                  <c:v>0.71150528935185176</c:v>
                </c:pt>
                <c:pt idx="741">
                  <c:v>0.71151070601851851</c:v>
                </c:pt>
                <c:pt idx="742">
                  <c:v>0.71151541666666673</c:v>
                </c:pt>
                <c:pt idx="743">
                  <c:v>0.71152101851851857</c:v>
                </c:pt>
                <c:pt idx="744">
                  <c:v>0.7115266203703704</c:v>
                </c:pt>
                <c:pt idx="745">
                  <c:v>0.71153223379629627</c:v>
                </c:pt>
                <c:pt idx="746">
                  <c:v>0.71153766203703706</c:v>
                </c:pt>
                <c:pt idx="747">
                  <c:v>0.71154326388888889</c:v>
                </c:pt>
                <c:pt idx="748">
                  <c:v>0.7115488888888889</c:v>
                </c:pt>
                <c:pt idx="749">
                  <c:v>0.71155405092592583</c:v>
                </c:pt>
                <c:pt idx="750">
                  <c:v>0.71155947916666662</c:v>
                </c:pt>
                <c:pt idx="751">
                  <c:v>0.71156417824074081</c:v>
                </c:pt>
                <c:pt idx="752">
                  <c:v>0.71156947916666669</c:v>
                </c:pt>
                <c:pt idx="753">
                  <c:v>0.71157490740740748</c:v>
                </c:pt>
                <c:pt idx="754">
                  <c:v>0.71158033564814815</c:v>
                </c:pt>
                <c:pt idx="755">
                  <c:v>0.71158503472222223</c:v>
                </c:pt>
                <c:pt idx="756">
                  <c:v>0.71159046296296291</c:v>
                </c:pt>
                <c:pt idx="757">
                  <c:v>0.71159606481481485</c:v>
                </c:pt>
                <c:pt idx="758">
                  <c:v>0.71160167824074072</c:v>
                </c:pt>
                <c:pt idx="759">
                  <c:v>0.71160728009259255</c:v>
                </c:pt>
                <c:pt idx="760">
                  <c:v>0.71161288194444439</c:v>
                </c:pt>
                <c:pt idx="761">
                  <c:v>0.71161831018518518</c:v>
                </c:pt>
                <c:pt idx="762">
                  <c:v>0.71162373842592597</c:v>
                </c:pt>
                <c:pt idx="763">
                  <c:v>0.71162843749999993</c:v>
                </c:pt>
                <c:pt idx="764">
                  <c:v>0.71163386574074072</c:v>
                </c:pt>
                <c:pt idx="765">
                  <c:v>0.7116392939814814</c:v>
                </c:pt>
                <c:pt idx="766">
                  <c:v>0.71164471064814816</c:v>
                </c:pt>
                <c:pt idx="767">
                  <c:v>0.71165013888888895</c:v>
                </c:pt>
                <c:pt idx="768">
                  <c:v>0.71165556712962952</c:v>
                </c:pt>
                <c:pt idx="769">
                  <c:v>0.71166026620370371</c:v>
                </c:pt>
                <c:pt idx="770">
                  <c:v>0.71166587962962957</c:v>
                </c:pt>
                <c:pt idx="771">
                  <c:v>0.7116714814814814</c:v>
                </c:pt>
                <c:pt idx="772">
                  <c:v>0.71167709490740749</c:v>
                </c:pt>
                <c:pt idx="773">
                  <c:v>0.71168269675925933</c:v>
                </c:pt>
                <c:pt idx="774">
                  <c:v>0.71168812499999989</c:v>
                </c:pt>
                <c:pt idx="775">
                  <c:v>0.71169372685185184</c:v>
                </c:pt>
                <c:pt idx="776">
                  <c:v>0.71169934027777781</c:v>
                </c:pt>
                <c:pt idx="777">
                  <c:v>0.71170475694444446</c:v>
                </c:pt>
                <c:pt idx="778">
                  <c:v>0.71170946759259257</c:v>
                </c:pt>
                <c:pt idx="779">
                  <c:v>0.71171488425925933</c:v>
                </c:pt>
                <c:pt idx="780">
                  <c:v>0.7117203124999999</c:v>
                </c:pt>
                <c:pt idx="781">
                  <c:v>0.71172574074074069</c:v>
                </c:pt>
                <c:pt idx="782">
                  <c:v>0.71173116898148148</c:v>
                </c:pt>
                <c:pt idx="783">
                  <c:v>0.71173658564814823</c:v>
                </c:pt>
                <c:pt idx="784">
                  <c:v>0.71174129629629634</c:v>
                </c:pt>
                <c:pt idx="785">
                  <c:v>0.71174689814814818</c:v>
                </c:pt>
                <c:pt idx="786">
                  <c:v>0.71175232638888886</c:v>
                </c:pt>
                <c:pt idx="787">
                  <c:v>0.71175775462962954</c:v>
                </c:pt>
                <c:pt idx="788">
                  <c:v>0.71176318287037033</c:v>
                </c:pt>
                <c:pt idx="789">
                  <c:v>0.71176859953703708</c:v>
                </c:pt>
                <c:pt idx="790">
                  <c:v>0.71177402777777787</c:v>
                </c:pt>
                <c:pt idx="791">
                  <c:v>0.71177872685185184</c:v>
                </c:pt>
                <c:pt idx="792">
                  <c:v>0.71178415509259263</c:v>
                </c:pt>
                <c:pt idx="793">
                  <c:v>0.71178958333333331</c:v>
                </c:pt>
                <c:pt idx="794">
                  <c:v>0.7117950115740741</c:v>
                </c:pt>
                <c:pt idx="795">
                  <c:v>0.71180042824074075</c:v>
                </c:pt>
                <c:pt idx="796">
                  <c:v>0.71180585648148142</c:v>
                </c:pt>
                <c:pt idx="797">
                  <c:v>0.71181074074074069</c:v>
                </c:pt>
                <c:pt idx="798">
                  <c:v>0.71181616898148148</c:v>
                </c:pt>
                <c:pt idx="799">
                  <c:v>0.71182177083333331</c:v>
                </c:pt>
                <c:pt idx="800">
                  <c:v>0.71182738425925918</c:v>
                </c:pt>
                <c:pt idx="801">
                  <c:v>0.71183298611111112</c:v>
                </c:pt>
                <c:pt idx="802">
                  <c:v>0.7118384143518518</c:v>
                </c:pt>
                <c:pt idx="803">
                  <c:v>0.71184383101851845</c:v>
                </c:pt>
                <c:pt idx="804">
                  <c:v>0.71184944444444442</c:v>
                </c:pt>
                <c:pt idx="805">
                  <c:v>0.71185400462962967</c:v>
                </c:pt>
                <c:pt idx="806">
                  <c:v>0.71185943287037035</c:v>
                </c:pt>
                <c:pt idx="807">
                  <c:v>0.71186486111111114</c:v>
                </c:pt>
                <c:pt idx="808">
                  <c:v>0.71186986111111106</c:v>
                </c:pt>
                <c:pt idx="809">
                  <c:v>0.71187547453703715</c:v>
                </c:pt>
                <c:pt idx="810">
                  <c:v>0.71188017361111111</c:v>
                </c:pt>
                <c:pt idx="811">
                  <c:v>0.71188578703703698</c:v>
                </c:pt>
                <c:pt idx="812">
                  <c:v>0.71189138888888881</c:v>
                </c:pt>
                <c:pt idx="813">
                  <c:v>0.7118970023148149</c:v>
                </c:pt>
                <c:pt idx="814">
                  <c:v>0.71190241898148143</c:v>
                </c:pt>
                <c:pt idx="815">
                  <c:v>0.7119080324074073</c:v>
                </c:pt>
                <c:pt idx="816">
                  <c:v>0.71191331018518511</c:v>
                </c:pt>
                <c:pt idx="817">
                  <c:v>0.71191849537037033</c:v>
                </c:pt>
                <c:pt idx="818">
                  <c:v>0.71192319444444452</c:v>
                </c:pt>
                <c:pt idx="819">
                  <c:v>0.7119286226851852</c:v>
                </c:pt>
                <c:pt idx="820">
                  <c:v>0.71193405092592599</c:v>
                </c:pt>
                <c:pt idx="821">
                  <c:v>0.71193947916666678</c:v>
                </c:pt>
                <c:pt idx="822">
                  <c:v>0.71194490740740735</c:v>
                </c:pt>
                <c:pt idx="823">
                  <c:v>0.71194960648148153</c:v>
                </c:pt>
                <c:pt idx="824">
                  <c:v>0.71195520833333337</c:v>
                </c:pt>
                <c:pt idx="825">
                  <c:v>0.71196082175925923</c:v>
                </c:pt>
                <c:pt idx="826">
                  <c:v>0.71196642361111107</c:v>
                </c:pt>
                <c:pt idx="827">
                  <c:v>0.71197202546296301</c:v>
                </c:pt>
                <c:pt idx="828">
                  <c:v>0.71197763888888888</c:v>
                </c:pt>
                <c:pt idx="829">
                  <c:v>0.71198324074074071</c:v>
                </c:pt>
                <c:pt idx="830">
                  <c:v>0.71198885416666668</c:v>
                </c:pt>
                <c:pt idx="831">
                  <c:v>0.71199427083333333</c:v>
                </c:pt>
                <c:pt idx="832">
                  <c:v>0.71199969907407412</c:v>
                </c:pt>
                <c:pt idx="833">
                  <c:v>0.71200439814814809</c:v>
                </c:pt>
                <c:pt idx="834">
                  <c:v>0.71200982638888888</c:v>
                </c:pt>
                <c:pt idx="835">
                  <c:v>0.71201525462962956</c:v>
                </c:pt>
                <c:pt idx="836">
                  <c:v>0.71202068287037035</c:v>
                </c:pt>
                <c:pt idx="837">
                  <c:v>0.7120260995370371</c:v>
                </c:pt>
                <c:pt idx="838">
                  <c:v>0.71203152777777767</c:v>
                </c:pt>
                <c:pt idx="839">
                  <c:v>0.71203623842592589</c:v>
                </c:pt>
                <c:pt idx="840">
                  <c:v>0.71204184027777773</c:v>
                </c:pt>
                <c:pt idx="841">
                  <c:v>0.71204744212962956</c:v>
                </c:pt>
                <c:pt idx="842">
                  <c:v>0.71205287037037035</c:v>
                </c:pt>
                <c:pt idx="843">
                  <c:v>0.71205847222222218</c:v>
                </c:pt>
                <c:pt idx="844">
                  <c:v>0.71206390046296297</c:v>
                </c:pt>
                <c:pt idx="845">
                  <c:v>0.71206932870370376</c:v>
                </c:pt>
                <c:pt idx="846">
                  <c:v>0.71207402777777773</c:v>
                </c:pt>
                <c:pt idx="847">
                  <c:v>0.71207945601851852</c:v>
                </c:pt>
                <c:pt idx="848">
                  <c:v>0.7120848842592592</c:v>
                </c:pt>
                <c:pt idx="849">
                  <c:v>0.71209031249999999</c:v>
                </c:pt>
                <c:pt idx="850">
                  <c:v>0.71209572916666664</c:v>
                </c:pt>
                <c:pt idx="851">
                  <c:v>0.71210115740740731</c:v>
                </c:pt>
                <c:pt idx="852">
                  <c:v>0.7121058564814815</c:v>
                </c:pt>
                <c:pt idx="853">
                  <c:v>0.71211146990740737</c:v>
                </c:pt>
                <c:pt idx="854">
                  <c:v>0.7121170717592592</c:v>
                </c:pt>
                <c:pt idx="855">
                  <c:v>0.71212268518518529</c:v>
                </c:pt>
                <c:pt idx="856">
                  <c:v>0.71212828703703701</c:v>
                </c:pt>
                <c:pt idx="857">
                  <c:v>0.71213391203703702</c:v>
                </c:pt>
                <c:pt idx="858">
                  <c:v>0.71213925925925936</c:v>
                </c:pt>
                <c:pt idx="859">
                  <c:v>0.71214480324074081</c:v>
                </c:pt>
                <c:pt idx="860">
                  <c:v>0.71215023148148149</c:v>
                </c:pt>
                <c:pt idx="861">
                  <c:v>0.71215469907407414</c:v>
                </c:pt>
                <c:pt idx="862">
                  <c:v>0.71216012731481471</c:v>
                </c:pt>
                <c:pt idx="863">
                  <c:v>0.71216554398148146</c:v>
                </c:pt>
                <c:pt idx="864">
                  <c:v>0.71217097222222225</c:v>
                </c:pt>
                <c:pt idx="865">
                  <c:v>0.71217640046296304</c:v>
                </c:pt>
                <c:pt idx="866">
                  <c:v>0.71218109953703701</c:v>
                </c:pt>
                <c:pt idx="867">
                  <c:v>0.71218671296296299</c:v>
                </c:pt>
                <c:pt idx="868">
                  <c:v>0.71219231481481471</c:v>
                </c:pt>
                <c:pt idx="869">
                  <c:v>0.71219791666666665</c:v>
                </c:pt>
                <c:pt idx="870">
                  <c:v>0.71220353009259263</c:v>
                </c:pt>
                <c:pt idx="871">
                  <c:v>0.71220913194444446</c:v>
                </c:pt>
                <c:pt idx="872">
                  <c:v>0.71221474537037033</c:v>
                </c:pt>
                <c:pt idx="873">
                  <c:v>0.71222016203703697</c:v>
                </c:pt>
                <c:pt idx="874">
                  <c:v>0.71222559027777776</c:v>
                </c:pt>
                <c:pt idx="875">
                  <c:v>0.71223028935185184</c:v>
                </c:pt>
                <c:pt idx="876">
                  <c:v>0.71223571759259263</c:v>
                </c:pt>
                <c:pt idx="877">
                  <c:v>0.71224114583333342</c:v>
                </c:pt>
                <c:pt idx="878">
                  <c:v>0.7122465740740741</c:v>
                </c:pt>
                <c:pt idx="879">
                  <c:v>0.71225200231481478</c:v>
                </c:pt>
                <c:pt idx="880">
                  <c:v>0.71225741898148154</c:v>
                </c:pt>
                <c:pt idx="881">
                  <c:v>0.71226212962962965</c:v>
                </c:pt>
                <c:pt idx="882">
                  <c:v>0.71226773148148148</c:v>
                </c:pt>
                <c:pt idx="883">
                  <c:v>0.71227333333333342</c:v>
                </c:pt>
                <c:pt idx="884">
                  <c:v>0.71227894675925929</c:v>
                </c:pt>
                <c:pt idx="885">
                  <c:v>0.71228454861111112</c:v>
                </c:pt>
                <c:pt idx="886">
                  <c:v>0.71229016203703699</c:v>
                </c:pt>
                <c:pt idx="887">
                  <c:v>0.71229576388888882</c:v>
                </c:pt>
                <c:pt idx="888">
                  <c:v>0.71230119212962961</c:v>
                </c:pt>
                <c:pt idx="889">
                  <c:v>0.7123066203703704</c:v>
                </c:pt>
                <c:pt idx="890">
                  <c:v>0.71231149305555552</c:v>
                </c:pt>
                <c:pt idx="891">
                  <c:v>0.7123169212962962</c:v>
                </c:pt>
                <c:pt idx="892">
                  <c:v>0.71232234953703699</c:v>
                </c:pt>
                <c:pt idx="893">
                  <c:v>0.71232777777777778</c:v>
                </c:pt>
                <c:pt idx="894">
                  <c:v>0.71233319444444454</c:v>
                </c:pt>
                <c:pt idx="895">
                  <c:v>0.71233862268518522</c:v>
                </c:pt>
                <c:pt idx="896">
                  <c:v>0.7123440509259259</c:v>
                </c:pt>
                <c:pt idx="897">
                  <c:v>0.71234874999999998</c:v>
                </c:pt>
                <c:pt idx="898">
                  <c:v>0.71235435185185192</c:v>
                </c:pt>
                <c:pt idx="899">
                  <c:v>0.71235996527777778</c:v>
                </c:pt>
                <c:pt idx="900">
                  <c:v>0.71236556712962962</c:v>
                </c:pt>
                <c:pt idx="901">
                  <c:v>0.71237118055555548</c:v>
                </c:pt>
                <c:pt idx="902">
                  <c:v>0.71237678240740732</c:v>
                </c:pt>
                <c:pt idx="903">
                  <c:v>0.71238221064814811</c:v>
                </c:pt>
                <c:pt idx="904">
                  <c:v>0.7123876388888889</c:v>
                </c:pt>
                <c:pt idx="905">
                  <c:v>0.71239233796296297</c:v>
                </c:pt>
                <c:pt idx="906">
                  <c:v>0.71239776620370376</c:v>
                </c:pt>
                <c:pt idx="907">
                  <c:v>0.71240319444444455</c:v>
                </c:pt>
                <c:pt idx="908">
                  <c:v>0.71240861111111109</c:v>
                </c:pt>
                <c:pt idx="909">
                  <c:v>0.71241402777777774</c:v>
                </c:pt>
                <c:pt idx="910">
                  <c:v>0.71241945601851853</c:v>
                </c:pt>
                <c:pt idx="911">
                  <c:v>0.7124241550925926</c:v>
                </c:pt>
                <c:pt idx="912">
                  <c:v>0.71242980324074079</c:v>
                </c:pt>
                <c:pt idx="913">
                  <c:v>0.71243540509259262</c:v>
                </c:pt>
                <c:pt idx="914">
                  <c:v>0.71244101851851849</c:v>
                </c:pt>
                <c:pt idx="915">
                  <c:v>0.71244662037037043</c:v>
                </c:pt>
                <c:pt idx="916">
                  <c:v>0.71245222222222226</c:v>
                </c:pt>
                <c:pt idx="917">
                  <c:v>0.71245783564814813</c:v>
                </c:pt>
                <c:pt idx="918">
                  <c:v>0.71246325231481489</c:v>
                </c:pt>
                <c:pt idx="919">
                  <c:v>0.71246868055555546</c:v>
                </c:pt>
                <c:pt idx="920">
                  <c:v>0.71247337962962964</c:v>
                </c:pt>
                <c:pt idx="921">
                  <c:v>0.71247880787037043</c:v>
                </c:pt>
                <c:pt idx="922">
                  <c:v>0.71248423611111111</c:v>
                </c:pt>
                <c:pt idx="923">
                  <c:v>0.7124896643518519</c:v>
                </c:pt>
                <c:pt idx="924">
                  <c:v>0.71249509259259269</c:v>
                </c:pt>
                <c:pt idx="925">
                  <c:v>0.71250050925925923</c:v>
                </c:pt>
                <c:pt idx="926">
                  <c:v>0.71250557870370368</c:v>
                </c:pt>
                <c:pt idx="927">
                  <c:v>0.71251118055555551</c:v>
                </c:pt>
                <c:pt idx="928">
                  <c:v>0.71251678240740735</c:v>
                </c:pt>
                <c:pt idx="929">
                  <c:v>0.71252239583333343</c:v>
                </c:pt>
                <c:pt idx="930">
                  <c:v>0.71252799768518515</c:v>
                </c:pt>
                <c:pt idx="931">
                  <c:v>0.71253361111111113</c:v>
                </c:pt>
                <c:pt idx="932">
                  <c:v>0.71253921296296296</c:v>
                </c:pt>
                <c:pt idx="933">
                  <c:v>0.71254482638888883</c:v>
                </c:pt>
                <c:pt idx="934">
                  <c:v>0.71255042824074077</c:v>
                </c:pt>
                <c:pt idx="935">
                  <c:v>0.71255585648148145</c:v>
                </c:pt>
                <c:pt idx="936">
                  <c:v>0.71256128472222224</c:v>
                </c:pt>
                <c:pt idx="937">
                  <c:v>0.71256598379629621</c:v>
                </c:pt>
                <c:pt idx="938">
                  <c:v>0.712571412037037</c:v>
                </c:pt>
                <c:pt idx="939">
                  <c:v>0.71257682870370376</c:v>
                </c:pt>
                <c:pt idx="940">
                  <c:v>0.71258225694444455</c:v>
                </c:pt>
                <c:pt idx="941">
                  <c:v>0.71258768518518512</c:v>
                </c:pt>
                <c:pt idx="942">
                  <c:v>0.71259311342592591</c:v>
                </c:pt>
                <c:pt idx="943">
                  <c:v>0.71259781249999998</c:v>
                </c:pt>
                <c:pt idx="944">
                  <c:v>0.71260341435185193</c:v>
                </c:pt>
                <c:pt idx="945">
                  <c:v>0.71260902777777779</c:v>
                </c:pt>
                <c:pt idx="946">
                  <c:v>0.71261462962962963</c:v>
                </c:pt>
                <c:pt idx="947">
                  <c:v>0.71262024305555549</c:v>
                </c:pt>
                <c:pt idx="948">
                  <c:v>0.71262584490740732</c:v>
                </c:pt>
                <c:pt idx="949">
                  <c:v>0.71263144675925927</c:v>
                </c:pt>
                <c:pt idx="950">
                  <c:v>0.71263667824074073</c:v>
                </c:pt>
                <c:pt idx="951">
                  <c:v>0.7126418518518518</c:v>
                </c:pt>
                <c:pt idx="952">
                  <c:v>0.71264656249999991</c:v>
                </c:pt>
                <c:pt idx="953">
                  <c:v>0.71265197916666667</c:v>
                </c:pt>
                <c:pt idx="954">
                  <c:v>0.71265740740740746</c:v>
                </c:pt>
                <c:pt idx="955">
                  <c:v>0.71266283564814825</c:v>
                </c:pt>
                <c:pt idx="956">
                  <c:v>0.71266826388888882</c:v>
                </c:pt>
                <c:pt idx="957">
                  <c:v>0.71267296296296301</c:v>
                </c:pt>
                <c:pt idx="958">
                  <c:v>0.71267856481481484</c:v>
                </c:pt>
                <c:pt idx="959">
                  <c:v>0.71268416666666667</c:v>
                </c:pt>
                <c:pt idx="960">
                  <c:v>0.71268978009259254</c:v>
                </c:pt>
                <c:pt idx="961">
                  <c:v>0.71269520833333333</c:v>
                </c:pt>
                <c:pt idx="962">
                  <c:v>0.71270081018518516</c:v>
                </c:pt>
                <c:pt idx="963">
                  <c:v>0.71270623842592595</c:v>
                </c:pt>
                <c:pt idx="964">
                  <c:v>0.71271166666666674</c:v>
                </c:pt>
                <c:pt idx="965">
                  <c:v>0.71271636574074071</c:v>
                </c:pt>
                <c:pt idx="966">
                  <c:v>0.7127217939814815</c:v>
                </c:pt>
                <c:pt idx="967">
                  <c:v>0.71272719907407411</c:v>
                </c:pt>
                <c:pt idx="968">
                  <c:v>0.71273232638888884</c:v>
                </c:pt>
                <c:pt idx="969">
                  <c:v>0.71273775462962963</c:v>
                </c:pt>
                <c:pt idx="970">
                  <c:v>0.71274246527777774</c:v>
                </c:pt>
                <c:pt idx="971">
                  <c:v>0.7127480787037036</c:v>
                </c:pt>
                <c:pt idx="972">
                  <c:v>0.71275368055555555</c:v>
                </c:pt>
                <c:pt idx="973">
                  <c:v>0.71275946759259268</c:v>
                </c:pt>
                <c:pt idx="974">
                  <c:v>0.71276508101851854</c:v>
                </c:pt>
                <c:pt idx="975">
                  <c:v>0.71277086805555545</c:v>
                </c:pt>
                <c:pt idx="976">
                  <c:v>0.7127764699074074</c:v>
                </c:pt>
                <c:pt idx="977">
                  <c:v>0.71278225694444453</c:v>
                </c:pt>
                <c:pt idx="978">
                  <c:v>0.71278785879629636</c:v>
                </c:pt>
                <c:pt idx="979">
                  <c:v>0.71279347222222222</c:v>
                </c:pt>
                <c:pt idx="980">
                  <c:v>0.71279909722222223</c:v>
                </c:pt>
                <c:pt idx="981">
                  <c:v>0.7128047106481481</c:v>
                </c:pt>
                <c:pt idx="982">
                  <c:v>0.71281013888888889</c:v>
                </c:pt>
                <c:pt idx="983">
                  <c:v>0.71281483796296297</c:v>
                </c:pt>
                <c:pt idx="984">
                  <c:v>0.71282079861111114</c:v>
                </c:pt>
                <c:pt idx="985">
                  <c:v>0.712826412037037</c:v>
                </c:pt>
                <c:pt idx="986">
                  <c:v>0.71283202546296298</c:v>
                </c:pt>
                <c:pt idx="987">
                  <c:v>0.71283762731481481</c:v>
                </c:pt>
                <c:pt idx="988">
                  <c:v>0.71284322916666676</c:v>
                </c:pt>
                <c:pt idx="989">
                  <c:v>0.71284865740740744</c:v>
                </c:pt>
                <c:pt idx="990">
                  <c:v>0.71285408564814812</c:v>
                </c:pt>
                <c:pt idx="991">
                  <c:v>0.7128595138888888</c:v>
                </c:pt>
                <c:pt idx="992">
                  <c:v>0.71286421296296298</c:v>
                </c:pt>
                <c:pt idx="993">
                  <c:v>0.71287162037037044</c:v>
                </c:pt>
                <c:pt idx="994">
                  <c:v>0.71287704861111101</c:v>
                </c:pt>
                <c:pt idx="995">
                  <c:v>0.7128824768518518</c:v>
                </c:pt>
                <c:pt idx="996">
                  <c:v>0.71288717592592599</c:v>
                </c:pt>
                <c:pt idx="997">
                  <c:v>0.71289314814814819</c:v>
                </c:pt>
                <c:pt idx="998">
                  <c:v>0.71289875000000003</c:v>
                </c:pt>
                <c:pt idx="999">
                  <c:v>0.71290436342592589</c:v>
                </c:pt>
                <c:pt idx="1000">
                  <c:v>0.71290996527777784</c:v>
                </c:pt>
                <c:pt idx="1001">
                  <c:v>0.71291556712962967</c:v>
                </c:pt>
                <c:pt idx="1002">
                  <c:v>0.71292136574074083</c:v>
                </c:pt>
                <c:pt idx="1003">
                  <c:v>0.71292696759259266</c:v>
                </c:pt>
                <c:pt idx="1004">
                  <c:v>0.71293256944444439</c:v>
                </c:pt>
                <c:pt idx="1005">
                  <c:v>0.71293818287037036</c:v>
                </c:pt>
                <c:pt idx="1006">
                  <c:v>0.71294378472222231</c:v>
                </c:pt>
                <c:pt idx="1007">
                  <c:v>0.71294957175925922</c:v>
                </c:pt>
                <c:pt idx="1008">
                  <c:v>0.71295500000000001</c:v>
                </c:pt>
                <c:pt idx="1009">
                  <c:v>0.71295988425925927</c:v>
                </c:pt>
                <c:pt idx="1010">
                  <c:v>0.71296540509259254</c:v>
                </c:pt>
                <c:pt idx="1011">
                  <c:v>0.71297084490740747</c:v>
                </c:pt>
                <c:pt idx="1012">
                  <c:v>0.71297626157407412</c:v>
                </c:pt>
                <c:pt idx="1013">
                  <c:v>0.7129816898148148</c:v>
                </c:pt>
                <c:pt idx="1014">
                  <c:v>0.71298722222222233</c:v>
                </c:pt>
                <c:pt idx="1015">
                  <c:v>0.71299263888888886</c:v>
                </c:pt>
                <c:pt idx="1016">
                  <c:v>0.71299734953703708</c:v>
                </c:pt>
                <c:pt idx="1017">
                  <c:v>0.71300295138888892</c:v>
                </c:pt>
                <c:pt idx="1018">
                  <c:v>0.71300855324074075</c:v>
                </c:pt>
                <c:pt idx="1019">
                  <c:v>0.71301416666666662</c:v>
                </c:pt>
                <c:pt idx="1020">
                  <c:v>0.71301976851851856</c:v>
                </c:pt>
                <c:pt idx="1021">
                  <c:v>0.71302538194444443</c:v>
                </c:pt>
                <c:pt idx="1022">
                  <c:v>0.71303098379629626</c:v>
                </c:pt>
                <c:pt idx="1023">
                  <c:v>0.71303658564814809</c:v>
                </c:pt>
                <c:pt idx="1024">
                  <c:v>0.71304219907407418</c:v>
                </c:pt>
                <c:pt idx="1025">
                  <c:v>0.7130478009259259</c:v>
                </c:pt>
                <c:pt idx="1026">
                  <c:v>0.71305322916666658</c:v>
                </c:pt>
                <c:pt idx="1027">
                  <c:v>0.71305792824074077</c:v>
                </c:pt>
                <c:pt idx="1028">
                  <c:v>0.71306335648148156</c:v>
                </c:pt>
                <c:pt idx="1029">
                  <c:v>0.71306878472222224</c:v>
                </c:pt>
                <c:pt idx="1030">
                  <c:v>0.71307420138888888</c:v>
                </c:pt>
                <c:pt idx="1031">
                  <c:v>0.71307962962962967</c:v>
                </c:pt>
                <c:pt idx="1032">
                  <c:v>0.71308505787037035</c:v>
                </c:pt>
                <c:pt idx="1033">
                  <c:v>0.71308975694444443</c:v>
                </c:pt>
                <c:pt idx="1034">
                  <c:v>0.71309537037037041</c:v>
                </c:pt>
                <c:pt idx="1035">
                  <c:v>0.71310097222222224</c:v>
                </c:pt>
                <c:pt idx="1036">
                  <c:v>0.71310640046296303</c:v>
                </c:pt>
                <c:pt idx="1037">
                  <c:v>0.71311181712962968</c:v>
                </c:pt>
                <c:pt idx="1038">
                  <c:v>0.71311724537037036</c:v>
                </c:pt>
                <c:pt idx="1039">
                  <c:v>0.71312267361111115</c:v>
                </c:pt>
                <c:pt idx="1040">
                  <c:v>0.71312737268518511</c:v>
                </c:pt>
                <c:pt idx="1041">
                  <c:v>0.7131328009259259</c:v>
                </c:pt>
                <c:pt idx="1042">
                  <c:v>0.71313822916666669</c:v>
                </c:pt>
                <c:pt idx="1043">
                  <c:v>0.71314365740740737</c:v>
                </c:pt>
                <c:pt idx="1044">
                  <c:v>0.71314907407407402</c:v>
                </c:pt>
                <c:pt idx="1045">
                  <c:v>0.71315450231481481</c:v>
                </c:pt>
                <c:pt idx="1046">
                  <c:v>0.71315921296296292</c:v>
                </c:pt>
                <c:pt idx="1047">
                  <c:v>0.71316481481481475</c:v>
                </c:pt>
                <c:pt idx="1048">
                  <c:v>0.71317024305555554</c:v>
                </c:pt>
                <c:pt idx="1049">
                  <c:v>0.71317584490740737</c:v>
                </c:pt>
                <c:pt idx="1050">
                  <c:v>0.71318145833333324</c:v>
                </c:pt>
                <c:pt idx="1051">
                  <c:v>0.71318706018518518</c:v>
                </c:pt>
                <c:pt idx="1052">
                  <c:v>0.71319248842592586</c:v>
                </c:pt>
                <c:pt idx="1053">
                  <c:v>0.71319790509259262</c:v>
                </c:pt>
                <c:pt idx="1054">
                  <c:v>0.71320261574074084</c:v>
                </c:pt>
                <c:pt idx="1055">
                  <c:v>0.71320803240740738</c:v>
                </c:pt>
                <c:pt idx="1056">
                  <c:v>0.71321346064814817</c:v>
                </c:pt>
                <c:pt idx="1057">
                  <c:v>0.71321888888888896</c:v>
                </c:pt>
                <c:pt idx="1058">
                  <c:v>0.71322431712962964</c:v>
                </c:pt>
                <c:pt idx="1059">
                  <c:v>0.71322991898148158</c:v>
                </c:pt>
                <c:pt idx="1060">
                  <c:v>0.71323461805555555</c:v>
                </c:pt>
                <c:pt idx="1061">
                  <c:v>0.71324023148148141</c:v>
                </c:pt>
                <c:pt idx="1062">
                  <c:v>0.71324583333333325</c:v>
                </c:pt>
                <c:pt idx="1063">
                  <c:v>0.71325144675925933</c:v>
                </c:pt>
                <c:pt idx="1064">
                  <c:v>0.71325704861111117</c:v>
                </c:pt>
                <c:pt idx="1065">
                  <c:v>0.713262650462963</c:v>
                </c:pt>
                <c:pt idx="1066">
                  <c:v>0.71326826388888886</c:v>
                </c:pt>
                <c:pt idx="1067">
                  <c:v>0.71327369212962966</c:v>
                </c:pt>
                <c:pt idx="1068">
                  <c:v>0.7132791087962963</c:v>
                </c:pt>
                <c:pt idx="1069">
                  <c:v>0.71328368055555558</c:v>
                </c:pt>
                <c:pt idx="1070">
                  <c:v>0.71328910879629637</c:v>
                </c:pt>
                <c:pt idx="1071">
                  <c:v>0.7132945254629629</c:v>
                </c:pt>
                <c:pt idx="1072">
                  <c:v>0.71330008101851849</c:v>
                </c:pt>
                <c:pt idx="1073">
                  <c:v>0.7133055787037037</c:v>
                </c:pt>
                <c:pt idx="1074">
                  <c:v>0.71331084490740737</c:v>
                </c:pt>
                <c:pt idx="1075">
                  <c:v>0.71331554398148145</c:v>
                </c:pt>
                <c:pt idx="1076">
                  <c:v>0.71332096064814809</c:v>
                </c:pt>
                <c:pt idx="1077">
                  <c:v>0.71332657407407407</c:v>
                </c:pt>
                <c:pt idx="1078">
                  <c:v>0.71333208333333331</c:v>
                </c:pt>
                <c:pt idx="1079">
                  <c:v>0.71333768518518514</c:v>
                </c:pt>
                <c:pt idx="1080">
                  <c:v>0.71334311342592593</c:v>
                </c:pt>
                <c:pt idx="1081">
                  <c:v>0.71334854166666661</c:v>
                </c:pt>
                <c:pt idx="1082">
                  <c:v>0.7133532407407408</c:v>
                </c:pt>
                <c:pt idx="1083">
                  <c:v>0.71335877314814811</c:v>
                </c:pt>
                <c:pt idx="1084">
                  <c:v>0.71336399305555565</c:v>
                </c:pt>
                <c:pt idx="1085">
                  <c:v>0.71336936342592594</c:v>
                </c:pt>
                <c:pt idx="1086">
                  <c:v>0.71337479166666673</c:v>
                </c:pt>
                <c:pt idx="1087">
                  <c:v>0.71338021990740741</c:v>
                </c:pt>
                <c:pt idx="1088">
                  <c:v>0.71338491898148149</c:v>
                </c:pt>
                <c:pt idx="1089">
                  <c:v>0.71339052083333332</c:v>
                </c:pt>
                <c:pt idx="1090">
                  <c:v>0.7133961342592593</c:v>
                </c:pt>
                <c:pt idx="1091">
                  <c:v>0.71340173611111102</c:v>
                </c:pt>
                <c:pt idx="1092">
                  <c:v>0.71340734953703711</c:v>
                </c:pt>
                <c:pt idx="1093">
                  <c:v>0.71341295138888894</c:v>
                </c:pt>
                <c:pt idx="1094">
                  <c:v>0.71341836805555559</c:v>
                </c:pt>
                <c:pt idx="1095">
                  <c:v>0.7134238078703703</c:v>
                </c:pt>
                <c:pt idx="1096">
                  <c:v>0.71342850694444448</c:v>
                </c:pt>
                <c:pt idx="1097">
                  <c:v>0.71343410879629632</c:v>
                </c:pt>
                <c:pt idx="1098">
                  <c:v>0.71343953703703711</c:v>
                </c:pt>
                <c:pt idx="1099">
                  <c:v>0.71344495370370364</c:v>
                </c:pt>
                <c:pt idx="1100">
                  <c:v>0.71345064814814807</c:v>
                </c:pt>
                <c:pt idx="1101">
                  <c:v>0.71345589120370378</c:v>
                </c:pt>
                <c:pt idx="1102">
                  <c:v>0.71346130787037032</c:v>
                </c:pt>
                <c:pt idx="1103">
                  <c:v>0.71346601851851854</c:v>
                </c:pt>
                <c:pt idx="1104">
                  <c:v>0.71347162037037037</c:v>
                </c:pt>
                <c:pt idx="1105">
                  <c:v>0.71347722222222221</c:v>
                </c:pt>
                <c:pt idx="1106">
                  <c:v>0.71348283564814807</c:v>
                </c:pt>
                <c:pt idx="1107">
                  <c:v>0.71348843750000002</c:v>
                </c:pt>
                <c:pt idx="1108">
                  <c:v>0.71349405092592599</c:v>
                </c:pt>
                <c:pt idx="1109">
                  <c:v>0.71349946759259264</c:v>
                </c:pt>
                <c:pt idx="1110">
                  <c:v>0.71350508101851851</c:v>
                </c:pt>
                <c:pt idx="1111">
                  <c:v>0.71351050925925918</c:v>
                </c:pt>
                <c:pt idx="1112">
                  <c:v>0.71351520833333337</c:v>
                </c:pt>
                <c:pt idx="1113">
                  <c:v>0.71352063657407416</c:v>
                </c:pt>
                <c:pt idx="1114">
                  <c:v>0.71352606481481484</c:v>
                </c:pt>
                <c:pt idx="1115">
                  <c:v>0.71353149305555552</c:v>
                </c:pt>
                <c:pt idx="1116">
                  <c:v>0.71353690972222228</c:v>
                </c:pt>
                <c:pt idx="1117">
                  <c:v>0.71354237268518517</c:v>
                </c:pt>
                <c:pt idx="1118">
                  <c:v>0.71354709490740742</c:v>
                </c:pt>
                <c:pt idx="1119">
                  <c:v>0.71355269675925925</c:v>
                </c:pt>
                <c:pt idx="1120">
                  <c:v>0.7135582986111112</c:v>
                </c:pt>
                <c:pt idx="1121">
                  <c:v>0.71356390046296303</c:v>
                </c:pt>
                <c:pt idx="1122">
                  <c:v>0.7135695138888889</c:v>
                </c:pt>
                <c:pt idx="1123">
                  <c:v>0.71357512731481476</c:v>
                </c:pt>
                <c:pt idx="1124">
                  <c:v>0.71358072916666659</c:v>
                </c:pt>
                <c:pt idx="1125">
                  <c:v>0.71358633101851854</c:v>
                </c:pt>
                <c:pt idx="1126">
                  <c:v>0.71359175925925922</c:v>
                </c:pt>
                <c:pt idx="1127">
                  <c:v>0.71359645833333341</c:v>
                </c:pt>
                <c:pt idx="1128">
                  <c:v>0.71360188657407397</c:v>
                </c:pt>
                <c:pt idx="1129">
                  <c:v>0.71360731481481476</c:v>
                </c:pt>
                <c:pt idx="1130">
                  <c:v>0.71361274305555555</c:v>
                </c:pt>
                <c:pt idx="1131">
                  <c:v>0.71361834490740739</c:v>
                </c:pt>
                <c:pt idx="1132">
                  <c:v>0.71362377314814818</c:v>
                </c:pt>
                <c:pt idx="1133">
                  <c:v>0.71362918981481471</c:v>
                </c:pt>
                <c:pt idx="1134">
                  <c:v>0.71363390046296293</c:v>
                </c:pt>
                <c:pt idx="1135">
                  <c:v>0.71363895833333324</c:v>
                </c:pt>
                <c:pt idx="1136">
                  <c:v>0.71364456018518518</c:v>
                </c:pt>
                <c:pt idx="1137">
                  <c:v>0.71364998842592586</c:v>
                </c:pt>
                <c:pt idx="1138">
                  <c:v>0.71365541666666665</c:v>
                </c:pt>
                <c:pt idx="1139">
                  <c:v>0.71366011574074084</c:v>
                </c:pt>
                <c:pt idx="1140">
                  <c:v>0.71366554398148141</c:v>
                </c:pt>
                <c:pt idx="1141">
                  <c:v>0.71367096064814817</c:v>
                </c:pt>
                <c:pt idx="1142">
                  <c:v>0.71367638888888896</c:v>
                </c:pt>
                <c:pt idx="1143">
                  <c:v>0.71368181712962964</c:v>
                </c:pt>
                <c:pt idx="1144">
                  <c:v>0.71368724537037043</c:v>
                </c:pt>
                <c:pt idx="1145">
                  <c:v>0.71369194444444439</c:v>
                </c:pt>
                <c:pt idx="1146">
                  <c:v>0.71369754629629634</c:v>
                </c:pt>
                <c:pt idx="1147">
                  <c:v>0.7137031597222222</c:v>
                </c:pt>
                <c:pt idx="1148">
                  <c:v>0.71370876157407404</c:v>
                </c:pt>
                <c:pt idx="1149">
                  <c:v>0.71371437500000001</c:v>
                </c:pt>
                <c:pt idx="1150">
                  <c:v>0.71371997685185196</c:v>
                </c:pt>
                <c:pt idx="1151">
                  <c:v>0.71372540509259252</c:v>
                </c:pt>
                <c:pt idx="1152">
                  <c:v>0.71373082175925928</c:v>
                </c:pt>
                <c:pt idx="1153">
                  <c:v>0.71373625000000007</c:v>
                </c:pt>
                <c:pt idx="1154">
                  <c:v>0.71374096064814818</c:v>
                </c:pt>
                <c:pt idx="1155">
                  <c:v>0.71374637731481483</c:v>
                </c:pt>
                <c:pt idx="1156">
                  <c:v>0.71375180555555551</c:v>
                </c:pt>
                <c:pt idx="1157">
                  <c:v>0.7137572337962963</c:v>
                </c:pt>
                <c:pt idx="1158">
                  <c:v>0.71376265046296294</c:v>
                </c:pt>
                <c:pt idx="1159">
                  <c:v>0.71376807870370362</c:v>
                </c:pt>
                <c:pt idx="1160">
                  <c:v>0.71377277777777781</c:v>
                </c:pt>
                <c:pt idx="1161">
                  <c:v>0.71377856481481483</c:v>
                </c:pt>
                <c:pt idx="1162">
                  <c:v>0.71378399305555551</c:v>
                </c:pt>
                <c:pt idx="1163">
                  <c:v>0.71378960648148138</c:v>
                </c:pt>
                <c:pt idx="1164">
                  <c:v>0.71379520833333332</c:v>
                </c:pt>
                <c:pt idx="1165">
                  <c:v>0.713800636574074</c:v>
                </c:pt>
                <c:pt idx="1166">
                  <c:v>0.71380606481481479</c:v>
                </c:pt>
                <c:pt idx="1167">
                  <c:v>0.71381166666666662</c:v>
                </c:pt>
                <c:pt idx="1168">
                  <c:v>0.71381655092592589</c:v>
                </c:pt>
                <c:pt idx="1169">
                  <c:v>0.71382215277777783</c:v>
                </c:pt>
                <c:pt idx="1170">
                  <c:v>0.7138277662037037</c:v>
                </c:pt>
                <c:pt idx="1171">
                  <c:v>0.71383319444444437</c:v>
                </c:pt>
                <c:pt idx="1172">
                  <c:v>0.71383861111111113</c:v>
                </c:pt>
                <c:pt idx="1173">
                  <c:v>0.713844224537037</c:v>
                </c:pt>
                <c:pt idx="1174">
                  <c:v>0.71384946759259249</c:v>
                </c:pt>
                <c:pt idx="1175">
                  <c:v>0.71385488425925925</c:v>
                </c:pt>
                <c:pt idx="1176">
                  <c:v>0.71385959490740747</c:v>
                </c:pt>
                <c:pt idx="1177">
                  <c:v>0.7138651967592593</c:v>
                </c:pt>
                <c:pt idx="1178">
                  <c:v>0.71387062500000009</c:v>
                </c:pt>
                <c:pt idx="1179">
                  <c:v>0.71387623842592596</c:v>
                </c:pt>
                <c:pt idx="1180">
                  <c:v>0.71388165509259249</c:v>
                </c:pt>
                <c:pt idx="1181">
                  <c:v>0.71388708333333328</c:v>
                </c:pt>
                <c:pt idx="1182">
                  <c:v>0.71389251157407407</c:v>
                </c:pt>
                <c:pt idx="1183">
                  <c:v>0.71389721064814815</c:v>
                </c:pt>
                <c:pt idx="1184">
                  <c:v>0.71390283564814816</c:v>
                </c:pt>
                <c:pt idx="1185">
                  <c:v>0.71390835648148154</c:v>
                </c:pt>
                <c:pt idx="1186">
                  <c:v>0.71391378472222222</c:v>
                </c:pt>
                <c:pt idx="1187">
                  <c:v>0.71391937500000002</c:v>
                </c:pt>
                <c:pt idx="1188">
                  <c:v>0.71392479166666656</c:v>
                </c:pt>
                <c:pt idx="1189">
                  <c:v>0.71393021990740735</c:v>
                </c:pt>
                <c:pt idx="1190">
                  <c:v>0.71393491898148154</c:v>
                </c:pt>
                <c:pt idx="1191">
                  <c:v>0.7139405324074074</c:v>
                </c:pt>
                <c:pt idx="1192">
                  <c:v>0.71394613425925924</c:v>
                </c:pt>
                <c:pt idx="1193">
                  <c:v>0.71395174768518521</c:v>
                </c:pt>
                <c:pt idx="1194">
                  <c:v>0.71395753472222223</c:v>
                </c:pt>
                <c:pt idx="1195">
                  <c:v>0.71396313657407406</c:v>
                </c:pt>
                <c:pt idx="1196">
                  <c:v>0.71396892361111108</c:v>
                </c:pt>
                <c:pt idx="1197">
                  <c:v>0.71397435185185187</c:v>
                </c:pt>
                <c:pt idx="1198">
                  <c:v>0.71397978009259255</c:v>
                </c:pt>
                <c:pt idx="1199">
                  <c:v>0.7139851967592592</c:v>
                </c:pt>
                <c:pt idx="1200">
                  <c:v>0.71398990740740731</c:v>
                </c:pt>
                <c:pt idx="1201">
                  <c:v>0.71399532407407407</c:v>
                </c:pt>
                <c:pt idx="1202">
                  <c:v>0.71400093749999993</c:v>
                </c:pt>
                <c:pt idx="1203">
                  <c:v>0.71400635416666669</c:v>
                </c:pt>
                <c:pt idx="1204">
                  <c:v>0.71401178240740748</c:v>
                </c:pt>
                <c:pt idx="1205">
                  <c:v>0.71401721064814805</c:v>
                </c:pt>
                <c:pt idx="1206">
                  <c:v>0.71402190972222224</c:v>
                </c:pt>
                <c:pt idx="1207">
                  <c:v>0.7140275231481481</c:v>
                </c:pt>
                <c:pt idx="1208">
                  <c:v>0.71403312499999994</c:v>
                </c:pt>
                <c:pt idx="1209">
                  <c:v>0.71403872685185188</c:v>
                </c:pt>
                <c:pt idx="1210">
                  <c:v>0.71404434027777774</c:v>
                </c:pt>
                <c:pt idx="1211">
                  <c:v>0.71404994212962958</c:v>
                </c:pt>
                <c:pt idx="1212">
                  <c:v>0.71405537037037037</c:v>
                </c:pt>
                <c:pt idx="1213">
                  <c:v>0.71406079861111105</c:v>
                </c:pt>
                <c:pt idx="1214">
                  <c:v>0.71406622685185184</c:v>
                </c:pt>
                <c:pt idx="1215">
                  <c:v>0.71407092592592603</c:v>
                </c:pt>
                <c:pt idx="1216">
                  <c:v>0.71407635416666659</c:v>
                </c:pt>
                <c:pt idx="1217">
                  <c:v>0.71408178240740738</c:v>
                </c:pt>
                <c:pt idx="1218">
                  <c:v>0.71408697916666675</c:v>
                </c:pt>
                <c:pt idx="1219">
                  <c:v>0.71409234953703704</c:v>
                </c:pt>
                <c:pt idx="1220">
                  <c:v>0.7140967245370371</c:v>
                </c:pt>
                <c:pt idx="1221">
                  <c:v>0.71410211805555557</c:v>
                </c:pt>
                <c:pt idx="1222">
                  <c:v>0.71410960648148147</c:v>
                </c:pt>
                <c:pt idx="1223">
                  <c:v>0.71411502314814823</c:v>
                </c:pt>
                <c:pt idx="1224">
                  <c:v>0.71411990740740749</c:v>
                </c:pt>
                <c:pt idx="1225">
                  <c:v>0.71412550925925933</c:v>
                </c:pt>
                <c:pt idx="1226">
                  <c:v>0.7141309374999999</c:v>
                </c:pt>
                <c:pt idx="1227">
                  <c:v>0.71413636574074069</c:v>
                </c:pt>
                <c:pt idx="1228">
                  <c:v>0.71414196759259252</c:v>
                </c:pt>
                <c:pt idx="1229">
                  <c:v>0.71414739583333331</c:v>
                </c:pt>
                <c:pt idx="1230">
                  <c:v>0.7141520949074075</c:v>
                </c:pt>
                <c:pt idx="1231">
                  <c:v>0.71415752314814818</c:v>
                </c:pt>
                <c:pt idx="1232">
                  <c:v>0.71416293981481482</c:v>
                </c:pt>
                <c:pt idx="1233">
                  <c:v>0.71416836805555561</c:v>
                </c:pt>
                <c:pt idx="1234">
                  <c:v>0.71417396990740745</c:v>
                </c:pt>
                <c:pt idx="1235">
                  <c:v>0.71417921296296294</c:v>
                </c:pt>
                <c:pt idx="1236">
                  <c:v>0.71418446759259258</c:v>
                </c:pt>
                <c:pt idx="1237">
                  <c:v>0.71419006944444441</c:v>
                </c:pt>
                <c:pt idx="1238">
                  <c:v>0.71419585648148143</c:v>
                </c:pt>
                <c:pt idx="1239">
                  <c:v>0.71420254629629631</c:v>
                </c:pt>
                <c:pt idx="1240">
                  <c:v>0.71420797453703699</c:v>
                </c:pt>
                <c:pt idx="1241">
                  <c:v>0.71421285879629626</c:v>
                </c:pt>
                <c:pt idx="1242">
                  <c:v>0.7142184606481482</c:v>
                </c:pt>
                <c:pt idx="1243">
                  <c:v>0.71422407407407407</c:v>
                </c:pt>
                <c:pt idx="1244">
                  <c:v>0.7142296759259259</c:v>
                </c:pt>
                <c:pt idx="1245">
                  <c:v>0.71423528935185188</c:v>
                </c:pt>
                <c:pt idx="1246">
                  <c:v>0.71424106481481475</c:v>
                </c:pt>
                <c:pt idx="1247">
                  <c:v>0.71424667824074073</c:v>
                </c:pt>
                <c:pt idx="1248">
                  <c:v>0.71425246527777775</c:v>
                </c:pt>
                <c:pt idx="1249">
                  <c:v>0.71425825231481488</c:v>
                </c:pt>
                <c:pt idx="1250">
                  <c:v>0.7142640393518519</c:v>
                </c:pt>
                <c:pt idx="1251">
                  <c:v>0.71426982638888881</c:v>
                </c:pt>
                <c:pt idx="1252">
                  <c:v>0.7142752546296296</c:v>
                </c:pt>
                <c:pt idx="1253">
                  <c:v>0.71428085648148143</c:v>
                </c:pt>
                <c:pt idx="1254">
                  <c:v>0.71428646990740752</c:v>
                </c:pt>
                <c:pt idx="1255">
                  <c:v>0.71429188657407405</c:v>
                </c:pt>
                <c:pt idx="1256">
                  <c:v>0.71429677083333332</c:v>
                </c:pt>
                <c:pt idx="1257">
                  <c:v>0.71430238425925918</c:v>
                </c:pt>
                <c:pt idx="1258">
                  <c:v>0.71430798611111113</c:v>
                </c:pt>
                <c:pt idx="1259">
                  <c:v>0.71431358796296296</c:v>
                </c:pt>
                <c:pt idx="1260">
                  <c:v>0.71431920138888882</c:v>
                </c:pt>
                <c:pt idx="1261">
                  <c:v>0.71432480324074066</c:v>
                </c:pt>
                <c:pt idx="1262">
                  <c:v>0.71433059027777779</c:v>
                </c:pt>
                <c:pt idx="1263">
                  <c:v>0.71433620370370365</c:v>
                </c:pt>
                <c:pt idx="1264">
                  <c:v>0.7143418055555556</c:v>
                </c:pt>
                <c:pt idx="1265">
                  <c:v>0.71434740740740743</c:v>
                </c:pt>
                <c:pt idx="1266">
                  <c:v>0.7143530208333333</c:v>
                </c:pt>
                <c:pt idx="1267">
                  <c:v>0.71435862268518513</c:v>
                </c:pt>
                <c:pt idx="1268">
                  <c:v>0.71436350694444439</c:v>
                </c:pt>
                <c:pt idx="1269">
                  <c:v>0.71436929398148141</c:v>
                </c:pt>
                <c:pt idx="1270">
                  <c:v>0.71437526620370362</c:v>
                </c:pt>
                <c:pt idx="1271">
                  <c:v>0.71438086805555556</c:v>
                </c:pt>
                <c:pt idx="1272">
                  <c:v>0.71438648148148154</c:v>
                </c:pt>
                <c:pt idx="1273">
                  <c:v>0.71439226851851856</c:v>
                </c:pt>
                <c:pt idx="1274">
                  <c:v>0.71439805555555547</c:v>
                </c:pt>
                <c:pt idx="1275">
                  <c:v>0.7144038425925926</c:v>
                </c:pt>
                <c:pt idx="1276">
                  <c:v>0.71440962962962962</c:v>
                </c:pt>
                <c:pt idx="1277">
                  <c:v>0.71441541666666664</c:v>
                </c:pt>
                <c:pt idx="1278">
                  <c:v>0.71442120370370377</c:v>
                </c:pt>
                <c:pt idx="1279">
                  <c:v>0.71442716435185183</c:v>
                </c:pt>
                <c:pt idx="1280">
                  <c:v>0.71443277777777781</c:v>
                </c:pt>
                <c:pt idx="1281">
                  <c:v>0.71443856481481482</c:v>
                </c:pt>
                <c:pt idx="1282">
                  <c:v>0.71444452546296289</c:v>
                </c:pt>
                <c:pt idx="1283">
                  <c:v>0.71444995370370368</c:v>
                </c:pt>
                <c:pt idx="1284">
                  <c:v>0.71445574074074081</c:v>
                </c:pt>
                <c:pt idx="1285">
                  <c:v>0.71446406249999994</c:v>
                </c:pt>
                <c:pt idx="1286">
                  <c:v>0.71446984953703707</c:v>
                </c:pt>
                <c:pt idx="1287">
                  <c:v>0.71447545138888879</c:v>
                </c:pt>
                <c:pt idx="1288">
                  <c:v>0.71448106481481488</c:v>
                </c:pt>
                <c:pt idx="1289">
                  <c:v>0.71448702546296294</c:v>
                </c:pt>
                <c:pt idx="1290">
                  <c:v>0.71449263888888892</c:v>
                </c:pt>
                <c:pt idx="1291">
                  <c:v>0.71449842592592594</c:v>
                </c:pt>
                <c:pt idx="1292">
                  <c:v>0.71450421296296296</c:v>
                </c:pt>
                <c:pt idx="1293">
                  <c:v>0.71451000000000009</c:v>
                </c:pt>
                <c:pt idx="1294">
                  <c:v>0.71451596064814815</c:v>
                </c:pt>
                <c:pt idx="1295">
                  <c:v>0.71452138888888894</c:v>
                </c:pt>
                <c:pt idx="1296">
                  <c:v>0.71452700231481481</c:v>
                </c:pt>
                <c:pt idx="1297">
                  <c:v>0.71453278935185194</c:v>
                </c:pt>
                <c:pt idx="1298">
                  <c:v>0.71453839120370377</c:v>
                </c:pt>
                <c:pt idx="1299">
                  <c:v>0.71454417824074079</c:v>
                </c:pt>
                <c:pt idx="1300">
                  <c:v>0.71454978009259262</c:v>
                </c:pt>
                <c:pt idx="1301">
                  <c:v>0.71455539351851849</c:v>
                </c:pt>
                <c:pt idx="1302">
                  <c:v>0.71456009259259268</c:v>
                </c:pt>
                <c:pt idx="1303">
                  <c:v>0.71456552083333336</c:v>
                </c:pt>
                <c:pt idx="1304">
                  <c:v>0.71457094907407415</c:v>
                </c:pt>
                <c:pt idx="1305">
                  <c:v>0.71457637731481471</c:v>
                </c:pt>
                <c:pt idx="1306">
                  <c:v>0.71458216435185185</c:v>
                </c:pt>
                <c:pt idx="1307">
                  <c:v>0.71458758101851849</c:v>
                </c:pt>
                <c:pt idx="1308">
                  <c:v>0.71459336805555562</c:v>
                </c:pt>
                <c:pt idx="1309">
                  <c:v>0.71459898148148149</c:v>
                </c:pt>
                <c:pt idx="1310">
                  <c:v>0.71460458333333332</c:v>
                </c:pt>
                <c:pt idx="1311">
                  <c:v>0.71460946759259258</c:v>
                </c:pt>
                <c:pt idx="1312">
                  <c:v>0.71461508101851845</c:v>
                </c:pt>
                <c:pt idx="1313">
                  <c:v>0.71462068287037039</c:v>
                </c:pt>
                <c:pt idx="1314">
                  <c:v>0.7146264699074073</c:v>
                </c:pt>
                <c:pt idx="1315">
                  <c:v>0.71463225694444443</c:v>
                </c:pt>
                <c:pt idx="1316">
                  <c:v>0.7146377083333334</c:v>
                </c:pt>
                <c:pt idx="1317">
                  <c:v>0.71464331018518523</c:v>
                </c:pt>
                <c:pt idx="1318">
                  <c:v>0.71464891203703707</c:v>
                </c:pt>
                <c:pt idx="1319">
                  <c:v>0.71465437499999995</c:v>
                </c:pt>
                <c:pt idx="1320">
                  <c:v>0.71465980324074074</c:v>
                </c:pt>
                <c:pt idx="1321">
                  <c:v>0.71466532407407402</c:v>
                </c:pt>
                <c:pt idx="1322">
                  <c:v>0.7146700231481482</c:v>
                </c:pt>
                <c:pt idx="1323">
                  <c:v>0.71467563657407407</c:v>
                </c:pt>
                <c:pt idx="1324">
                  <c:v>0.7146812384259259</c:v>
                </c:pt>
                <c:pt idx="1325">
                  <c:v>0.71468685185185177</c:v>
                </c:pt>
                <c:pt idx="1326">
                  <c:v>0.71469245370370371</c:v>
                </c:pt>
                <c:pt idx="1327">
                  <c:v>0.71469805555555554</c:v>
                </c:pt>
                <c:pt idx="1328">
                  <c:v>0.71470366898148141</c:v>
                </c:pt>
                <c:pt idx="1329">
                  <c:v>0.71470927083333324</c:v>
                </c:pt>
                <c:pt idx="1330">
                  <c:v>0.71471487268518519</c:v>
                </c:pt>
                <c:pt idx="1331">
                  <c:v>0.71472048611111116</c:v>
                </c:pt>
                <c:pt idx="1332">
                  <c:v>0.714726087962963</c:v>
                </c:pt>
                <c:pt idx="1333">
                  <c:v>0.71473097222222215</c:v>
                </c:pt>
                <c:pt idx="1334">
                  <c:v>0.71473657407407398</c:v>
                </c:pt>
                <c:pt idx="1335">
                  <c:v>0.71474218750000007</c:v>
                </c:pt>
                <c:pt idx="1336">
                  <c:v>0.71474761574074075</c:v>
                </c:pt>
                <c:pt idx="1337">
                  <c:v>0.71475304398148154</c:v>
                </c:pt>
                <c:pt idx="1338">
                  <c:v>0.71475846064814819</c:v>
                </c:pt>
                <c:pt idx="1339">
                  <c:v>0.71476388888888887</c:v>
                </c:pt>
                <c:pt idx="1340">
                  <c:v>0.71476947916666667</c:v>
                </c:pt>
                <c:pt idx="1341">
                  <c:v>0.71477415509259268</c:v>
                </c:pt>
                <c:pt idx="1342">
                  <c:v>0.71477994212962959</c:v>
                </c:pt>
                <c:pt idx="1343">
                  <c:v>0.71478537037037038</c:v>
                </c:pt>
                <c:pt idx="1344">
                  <c:v>0.71479097222222221</c:v>
                </c:pt>
                <c:pt idx="1345">
                  <c:v>0.71479675925925923</c:v>
                </c:pt>
                <c:pt idx="1346">
                  <c:v>0.71480218750000002</c:v>
                </c:pt>
                <c:pt idx="1347">
                  <c:v>0.71480784722222224</c:v>
                </c:pt>
                <c:pt idx="1348">
                  <c:v>0.71481350694444445</c:v>
                </c:pt>
                <c:pt idx="1349">
                  <c:v>0.71481910879629629</c:v>
                </c:pt>
                <c:pt idx="1350">
                  <c:v>0.71482472222222215</c:v>
                </c:pt>
                <c:pt idx="1351">
                  <c:v>0.71483050925925928</c:v>
                </c:pt>
                <c:pt idx="1352">
                  <c:v>0.71483611111111112</c:v>
                </c:pt>
                <c:pt idx="1353">
                  <c:v>0.71484118055555557</c:v>
                </c:pt>
                <c:pt idx="1354">
                  <c:v>0.7148469675925927</c:v>
                </c:pt>
                <c:pt idx="1355">
                  <c:v>0.71485239583333327</c:v>
                </c:pt>
                <c:pt idx="1356">
                  <c:v>0.7148579976851851</c:v>
                </c:pt>
                <c:pt idx="1357">
                  <c:v>0.71486342592592589</c:v>
                </c:pt>
                <c:pt idx="1358">
                  <c:v>0.71486902777777772</c:v>
                </c:pt>
                <c:pt idx="1359">
                  <c:v>0.71487464120370381</c:v>
                </c:pt>
                <c:pt idx="1360">
                  <c:v>0.71488024305555553</c:v>
                </c:pt>
                <c:pt idx="1361">
                  <c:v>0.71488584490740736</c:v>
                </c:pt>
                <c:pt idx="1362">
                  <c:v>0.71489127314814815</c:v>
                </c:pt>
                <c:pt idx="1363">
                  <c:v>0.71489688657407413</c:v>
                </c:pt>
                <c:pt idx="1364">
                  <c:v>0.71490175925925925</c:v>
                </c:pt>
                <c:pt idx="1365">
                  <c:v>0.71490718750000004</c:v>
                </c:pt>
                <c:pt idx="1366">
                  <c:v>0.71491280092592591</c:v>
                </c:pt>
                <c:pt idx="1367">
                  <c:v>0.71491821759259266</c:v>
                </c:pt>
                <c:pt idx="1368">
                  <c:v>0.71492383101851853</c:v>
                </c:pt>
                <c:pt idx="1369">
                  <c:v>0.71492943287037036</c:v>
                </c:pt>
                <c:pt idx="1370">
                  <c:v>0.71493504629629623</c:v>
                </c:pt>
                <c:pt idx="1371">
                  <c:v>0.71494064814814806</c:v>
                </c:pt>
                <c:pt idx="1372">
                  <c:v>0.71494643518518519</c:v>
                </c:pt>
                <c:pt idx="1373">
                  <c:v>0.71495186342592598</c:v>
                </c:pt>
                <c:pt idx="1374">
                  <c:v>0.71495674768518525</c:v>
                </c:pt>
                <c:pt idx="1375">
                  <c:v>0.71496253472222226</c:v>
                </c:pt>
                <c:pt idx="1376">
                  <c:v>0.71496832175925917</c:v>
                </c:pt>
                <c:pt idx="1377">
                  <c:v>0.71497392361111112</c:v>
                </c:pt>
                <c:pt idx="1378">
                  <c:v>0.71497971064814825</c:v>
                </c:pt>
                <c:pt idx="1379">
                  <c:v>0.71498531249999997</c:v>
                </c:pt>
                <c:pt idx="1380">
                  <c:v>0.71499092592592595</c:v>
                </c:pt>
                <c:pt idx="1381">
                  <c:v>0.71499635416666674</c:v>
                </c:pt>
                <c:pt idx="1382">
                  <c:v>0.71500178240740742</c:v>
                </c:pt>
                <c:pt idx="1383">
                  <c:v>0.71500721064814821</c:v>
                </c:pt>
                <c:pt idx="1384">
                  <c:v>0.71501262731481485</c:v>
                </c:pt>
                <c:pt idx="1385">
                  <c:v>0.71501751157407412</c:v>
                </c:pt>
                <c:pt idx="1386">
                  <c:v>0.7150229398148148</c:v>
                </c:pt>
                <c:pt idx="1387">
                  <c:v>0.71502872685185181</c:v>
                </c:pt>
                <c:pt idx="1388">
                  <c:v>0.71503414351851857</c:v>
                </c:pt>
                <c:pt idx="1389">
                  <c:v>0.71503975694444444</c:v>
                </c:pt>
                <c:pt idx="1390">
                  <c:v>0.71504554398148146</c:v>
                </c:pt>
                <c:pt idx="1391">
                  <c:v>0.71505097222222214</c:v>
                </c:pt>
                <c:pt idx="1392">
                  <c:v>0.71505657407407408</c:v>
                </c:pt>
                <c:pt idx="1393">
                  <c:v>0.71506236111111121</c:v>
                </c:pt>
                <c:pt idx="1394">
                  <c:v>0.71506796296296293</c:v>
                </c:pt>
                <c:pt idx="1395">
                  <c:v>0.71507339120370361</c:v>
                </c:pt>
                <c:pt idx="1396">
                  <c:v>0.71507827546296288</c:v>
                </c:pt>
                <c:pt idx="1397">
                  <c:v>0.71508387731481482</c:v>
                </c:pt>
                <c:pt idx="1398">
                  <c:v>0.71508966435185195</c:v>
                </c:pt>
                <c:pt idx="1399">
                  <c:v>0.71509546296296289</c:v>
                </c:pt>
                <c:pt idx="1400">
                  <c:v>0.71510125000000002</c:v>
                </c:pt>
                <c:pt idx="1401">
                  <c:v>0.71510721064814808</c:v>
                </c:pt>
                <c:pt idx="1402">
                  <c:v>0.71511299768518521</c:v>
                </c:pt>
                <c:pt idx="1403">
                  <c:v>0.71511861111111108</c:v>
                </c:pt>
                <c:pt idx="1404">
                  <c:v>0.71512421296296302</c:v>
                </c:pt>
                <c:pt idx="1405">
                  <c:v>0.71512913194444439</c:v>
                </c:pt>
                <c:pt idx="1406">
                  <c:v>0.71513491898148152</c:v>
                </c:pt>
                <c:pt idx="1407">
                  <c:v>0.71514034722222231</c:v>
                </c:pt>
                <c:pt idx="1408">
                  <c:v>0.71514576388888884</c:v>
                </c:pt>
                <c:pt idx="1409">
                  <c:v>0.71515155092592586</c:v>
                </c:pt>
                <c:pt idx="1410">
                  <c:v>0.71515643518518512</c:v>
                </c:pt>
                <c:pt idx="1411">
                  <c:v>0.7151620486111111</c:v>
                </c:pt>
                <c:pt idx="1412">
                  <c:v>0.71516747685185189</c:v>
                </c:pt>
                <c:pt idx="1413">
                  <c:v>0.71517325231481488</c:v>
                </c:pt>
                <c:pt idx="1414">
                  <c:v>0.71517886574074074</c:v>
                </c:pt>
                <c:pt idx="1415">
                  <c:v>0.71518429398148153</c:v>
                </c:pt>
                <c:pt idx="1416">
                  <c:v>0.71519008101851844</c:v>
                </c:pt>
                <c:pt idx="1417">
                  <c:v>0.7151957523148148</c:v>
                </c:pt>
                <c:pt idx="1418">
                  <c:v>0.71520135416666664</c:v>
                </c:pt>
                <c:pt idx="1419">
                  <c:v>0.71520696759259261</c:v>
                </c:pt>
                <c:pt idx="1420">
                  <c:v>0.71521241898148158</c:v>
                </c:pt>
                <c:pt idx="1421">
                  <c:v>0.71521803240740744</c:v>
                </c:pt>
                <c:pt idx="1422">
                  <c:v>0.71522317129629631</c:v>
                </c:pt>
                <c:pt idx="1423">
                  <c:v>0.71522877314814826</c:v>
                </c:pt>
                <c:pt idx="1424">
                  <c:v>0.71523437499999998</c:v>
                </c:pt>
                <c:pt idx="1425">
                  <c:v>0.71523998842592595</c:v>
                </c:pt>
                <c:pt idx="1426">
                  <c:v>0.7152454050925926</c:v>
                </c:pt>
                <c:pt idx="1427">
                  <c:v>0.71525083333333328</c:v>
                </c:pt>
                <c:pt idx="1428">
                  <c:v>0.71525626157407407</c:v>
                </c:pt>
                <c:pt idx="1429">
                  <c:v>0.7152618634259259</c:v>
                </c:pt>
                <c:pt idx="1430">
                  <c:v>0.71526711805555554</c:v>
                </c:pt>
                <c:pt idx="1431">
                  <c:v>0.71527199074074066</c:v>
                </c:pt>
                <c:pt idx="1432">
                  <c:v>0.71527760416666675</c:v>
                </c:pt>
                <c:pt idx="1433">
                  <c:v>0.71528320601851858</c:v>
                </c:pt>
                <c:pt idx="1434">
                  <c:v>0.7152888078703703</c:v>
                </c:pt>
                <c:pt idx="1435">
                  <c:v>0.71529423611111109</c:v>
                </c:pt>
                <c:pt idx="1436">
                  <c:v>0.71530002314814822</c:v>
                </c:pt>
                <c:pt idx="1437">
                  <c:v>0.71530563657407409</c:v>
                </c:pt>
                <c:pt idx="1438">
                  <c:v>0.71531322916666662</c:v>
                </c:pt>
                <c:pt idx="1439">
                  <c:v>0.71531883101851845</c:v>
                </c:pt>
                <c:pt idx="1440">
                  <c:v>0.71532371527777772</c:v>
                </c:pt>
                <c:pt idx="1441">
                  <c:v>0.7153293287037038</c:v>
                </c:pt>
                <c:pt idx="1442">
                  <c:v>0.71533493055555553</c:v>
                </c:pt>
                <c:pt idx="1443">
                  <c:v>0.71534053240740736</c:v>
                </c:pt>
                <c:pt idx="1444">
                  <c:v>0.71534614583333334</c:v>
                </c:pt>
                <c:pt idx="1445">
                  <c:v>0.71535174768518528</c:v>
                </c:pt>
                <c:pt idx="1446">
                  <c:v>0.71535736111111115</c:v>
                </c:pt>
                <c:pt idx="1447">
                  <c:v>0.71536314814814805</c:v>
                </c:pt>
                <c:pt idx="1448">
                  <c:v>0.71536893518518518</c:v>
                </c:pt>
                <c:pt idx="1449">
                  <c:v>0.71537453703703713</c:v>
                </c:pt>
                <c:pt idx="1450">
                  <c:v>0.71538032407407404</c:v>
                </c:pt>
                <c:pt idx="1451">
                  <c:v>0.71538592592592598</c:v>
                </c:pt>
                <c:pt idx="1452">
                  <c:v>0.71539063657407409</c:v>
                </c:pt>
                <c:pt idx="1453">
                  <c:v>0.71539642361111111</c:v>
                </c:pt>
                <c:pt idx="1454">
                  <c:v>0.71540202546296294</c:v>
                </c:pt>
                <c:pt idx="1455">
                  <c:v>0.71540763888888892</c:v>
                </c:pt>
                <c:pt idx="1456">
                  <c:v>0.71541324074074064</c:v>
                </c:pt>
                <c:pt idx="1457">
                  <c:v>0.71541884259259259</c:v>
                </c:pt>
                <c:pt idx="1458">
                  <c:v>0.71542428240740741</c:v>
                </c:pt>
                <c:pt idx="1459">
                  <c:v>0.71542968750000002</c:v>
                </c:pt>
                <c:pt idx="1460">
                  <c:v>0.71543511574074081</c:v>
                </c:pt>
                <c:pt idx="1461">
                  <c:v>0.71543981481481478</c:v>
                </c:pt>
                <c:pt idx="1462">
                  <c:v>0.71544541666666672</c:v>
                </c:pt>
                <c:pt idx="1463">
                  <c:v>0.7154508449074074</c:v>
                </c:pt>
                <c:pt idx="1464">
                  <c:v>0.71545663194444442</c:v>
                </c:pt>
                <c:pt idx="1465">
                  <c:v>0.7154622453703704</c:v>
                </c:pt>
                <c:pt idx="1466">
                  <c:v>0.71546766203703704</c:v>
                </c:pt>
                <c:pt idx="1467">
                  <c:v>0.71547346064814821</c:v>
                </c:pt>
                <c:pt idx="1468">
                  <c:v>0.71547906250000004</c:v>
                </c:pt>
                <c:pt idx="1469">
                  <c:v>0.71548449074074083</c:v>
                </c:pt>
                <c:pt idx="1470">
                  <c:v>0.71549009259259266</c:v>
                </c:pt>
                <c:pt idx="1471">
                  <c:v>0.71549497685185182</c:v>
                </c:pt>
                <c:pt idx="1472">
                  <c:v>0.71550059027777779</c:v>
                </c:pt>
                <c:pt idx="1473">
                  <c:v>0.71550619212962963</c:v>
                </c:pt>
                <c:pt idx="1474">
                  <c:v>0.71551197916666665</c:v>
                </c:pt>
                <c:pt idx="1475">
                  <c:v>0.71551740740740744</c:v>
                </c:pt>
                <c:pt idx="1476">
                  <c:v>0.71552300925925927</c:v>
                </c:pt>
                <c:pt idx="1477">
                  <c:v>0.7155286111111111</c:v>
                </c:pt>
                <c:pt idx="1478">
                  <c:v>0.71553383101851853</c:v>
                </c:pt>
                <c:pt idx="1479">
                  <c:v>0.71553938657407412</c:v>
                </c:pt>
                <c:pt idx="1480">
                  <c:v>0.71554445601851846</c:v>
                </c:pt>
                <c:pt idx="1481">
                  <c:v>0.71554987268518522</c:v>
                </c:pt>
                <c:pt idx="1482">
                  <c:v>0.71555548611111108</c:v>
                </c:pt>
                <c:pt idx="1483">
                  <c:v>0.71556108796296292</c:v>
                </c:pt>
                <c:pt idx="1484">
                  <c:v>0.71556670138888878</c:v>
                </c:pt>
                <c:pt idx="1485">
                  <c:v>0.71557248842592591</c:v>
                </c:pt>
                <c:pt idx="1486">
                  <c:v>0.71557809027777786</c:v>
                </c:pt>
                <c:pt idx="1487">
                  <c:v>0.71558387731481476</c:v>
                </c:pt>
                <c:pt idx="1488">
                  <c:v>0.71558930555555555</c:v>
                </c:pt>
                <c:pt idx="1489">
                  <c:v>0.71559490740740739</c:v>
                </c:pt>
                <c:pt idx="1490">
                  <c:v>0.71560052083333325</c:v>
                </c:pt>
                <c:pt idx="1491">
                  <c:v>0.7156061226851852</c:v>
                </c:pt>
                <c:pt idx="1492">
                  <c:v>0.71561190972222233</c:v>
                </c:pt>
                <c:pt idx="1493">
                  <c:v>0.71561660879629629</c:v>
                </c:pt>
                <c:pt idx="1494">
                  <c:v>0.71562222222222216</c:v>
                </c:pt>
                <c:pt idx="1495">
                  <c:v>0.71562782407407399</c:v>
                </c:pt>
                <c:pt idx="1496">
                  <c:v>0.71563361111111112</c:v>
                </c:pt>
                <c:pt idx="1497">
                  <c:v>0.71563903935185191</c:v>
                </c:pt>
                <c:pt idx="1498">
                  <c:v>0.71564482638888893</c:v>
                </c:pt>
                <c:pt idx="1499">
                  <c:v>0.71565025462962961</c:v>
                </c:pt>
                <c:pt idx="1500">
                  <c:v>0.71565585648148156</c:v>
                </c:pt>
                <c:pt idx="1501">
                  <c:v>0.71566146990740742</c:v>
                </c:pt>
                <c:pt idx="1502">
                  <c:v>0.71566707175925925</c:v>
                </c:pt>
                <c:pt idx="1503">
                  <c:v>0.71567268518518512</c:v>
                </c:pt>
                <c:pt idx="1504">
                  <c:v>0.71567846064814811</c:v>
                </c:pt>
                <c:pt idx="1505">
                  <c:v>0.71568317129629622</c:v>
                </c:pt>
                <c:pt idx="1506">
                  <c:v>0.71568877314814816</c:v>
                </c:pt>
                <c:pt idx="1507">
                  <c:v>0.71569420138888884</c:v>
                </c:pt>
                <c:pt idx="1508">
                  <c:v>0.71569980324074078</c:v>
                </c:pt>
                <c:pt idx="1509">
                  <c:v>0.71570559027777769</c:v>
                </c:pt>
                <c:pt idx="1510">
                  <c:v>0.71571119212962964</c:v>
                </c:pt>
                <c:pt idx="1511">
                  <c:v>0.71571641203703706</c:v>
                </c:pt>
                <c:pt idx="1512">
                  <c:v>0.71572238425925916</c:v>
                </c:pt>
                <c:pt idx="1513">
                  <c:v>0.71572781249999995</c:v>
                </c:pt>
                <c:pt idx="1514">
                  <c:v>0.71573341435185178</c:v>
                </c:pt>
                <c:pt idx="1515">
                  <c:v>0.71573901620370373</c:v>
                </c:pt>
                <c:pt idx="1516">
                  <c:v>0.71574408564814818</c:v>
                </c:pt>
                <c:pt idx="1517">
                  <c:v>0.71574951388888886</c:v>
                </c:pt>
                <c:pt idx="1518">
                  <c:v>0.71575511574074069</c:v>
                </c:pt>
                <c:pt idx="1519">
                  <c:v>0.71576053240740745</c:v>
                </c:pt>
                <c:pt idx="1520">
                  <c:v>0.71576614583333331</c:v>
                </c:pt>
                <c:pt idx="1521">
                  <c:v>0.71577185185185188</c:v>
                </c:pt>
                <c:pt idx="1522">
                  <c:v>0.7157776388888889</c:v>
                </c:pt>
                <c:pt idx="1523">
                  <c:v>0.71578324074074073</c:v>
                </c:pt>
                <c:pt idx="1524">
                  <c:v>0.7157888541666666</c:v>
                </c:pt>
                <c:pt idx="1525">
                  <c:v>0.71579445601851843</c:v>
                </c:pt>
                <c:pt idx="1526">
                  <c:v>0.71580024305555556</c:v>
                </c:pt>
                <c:pt idx="1527">
                  <c:v>0.71580584490740751</c:v>
                </c:pt>
                <c:pt idx="1528">
                  <c:v>0.71581145833333337</c:v>
                </c:pt>
                <c:pt idx="1529">
                  <c:v>0.71581615740740734</c:v>
                </c:pt>
                <c:pt idx="1530">
                  <c:v>0.71582177083333332</c:v>
                </c:pt>
                <c:pt idx="1531">
                  <c:v>0.71582737268518526</c:v>
                </c:pt>
                <c:pt idx="1532">
                  <c:v>0.71583297453703709</c:v>
                </c:pt>
                <c:pt idx="1533">
                  <c:v>0.71583876157407411</c:v>
                </c:pt>
                <c:pt idx="1534">
                  <c:v>0.71584437499999998</c:v>
                </c:pt>
                <c:pt idx="1535">
                  <c:v>0.71584997685185181</c:v>
                </c:pt>
                <c:pt idx="1536">
                  <c:v>0.71585557870370364</c:v>
                </c:pt>
                <c:pt idx="1537">
                  <c:v>0.71586119212962973</c:v>
                </c:pt>
                <c:pt idx="1538">
                  <c:v>0.71586697916666664</c:v>
                </c:pt>
                <c:pt idx="1539">
                  <c:v>0.71587258101851858</c:v>
                </c:pt>
                <c:pt idx="1540">
                  <c:v>0.71587819444444445</c:v>
                </c:pt>
                <c:pt idx="1541">
                  <c:v>0.71588379629629628</c:v>
                </c:pt>
                <c:pt idx="1542">
                  <c:v>0.71588868055555555</c:v>
                </c:pt>
                <c:pt idx="1543">
                  <c:v>0.71589428240740738</c:v>
                </c:pt>
                <c:pt idx="1544">
                  <c:v>0.7159002546296297</c:v>
                </c:pt>
                <c:pt idx="1545">
                  <c:v>0.71590568287037037</c:v>
                </c:pt>
                <c:pt idx="1546">
                  <c:v>0.71591363425925925</c:v>
                </c:pt>
                <c:pt idx="1547">
                  <c:v>0.71591924768518522</c:v>
                </c:pt>
                <c:pt idx="1548">
                  <c:v>0.71592503472222224</c:v>
                </c:pt>
                <c:pt idx="1549">
                  <c:v>0.71593063657407408</c:v>
                </c:pt>
                <c:pt idx="1550">
                  <c:v>0.71593624999999994</c:v>
                </c:pt>
                <c:pt idx="1551">
                  <c:v>0.71594185185185177</c:v>
                </c:pt>
                <c:pt idx="1552">
                  <c:v>0.71594745370370372</c:v>
                </c:pt>
                <c:pt idx="1553">
                  <c:v>0.71595233796296298</c:v>
                </c:pt>
                <c:pt idx="1554">
                  <c:v>0.71595795138888896</c:v>
                </c:pt>
                <c:pt idx="1555">
                  <c:v>0.71596373842592598</c:v>
                </c:pt>
                <c:pt idx="1556">
                  <c:v>0.71596916666666666</c:v>
                </c:pt>
                <c:pt idx="1557">
                  <c:v>0.7159747685185186</c:v>
                </c:pt>
                <c:pt idx="1558">
                  <c:v>0.71598055555555551</c:v>
                </c:pt>
                <c:pt idx="1559">
                  <c:v>0.7159859837962963</c:v>
                </c:pt>
                <c:pt idx="1560">
                  <c:v>0.71599177083333332</c:v>
                </c:pt>
                <c:pt idx="1561">
                  <c:v>0.71599737268518515</c:v>
                </c:pt>
                <c:pt idx="1562">
                  <c:v>0.71600297453703698</c:v>
                </c:pt>
                <c:pt idx="1563">
                  <c:v>0.71600858796296307</c:v>
                </c:pt>
                <c:pt idx="1564">
                  <c:v>0.71601418981481479</c:v>
                </c:pt>
                <c:pt idx="1565">
                  <c:v>0.71601980324074077</c:v>
                </c:pt>
                <c:pt idx="1566">
                  <c:v>0.71602467592592589</c:v>
                </c:pt>
                <c:pt idx="1567">
                  <c:v>0.71603028935185187</c:v>
                </c:pt>
                <c:pt idx="1568">
                  <c:v>0.71603589120370381</c:v>
                </c:pt>
                <c:pt idx="1569">
                  <c:v>0.71604150462962968</c:v>
                </c:pt>
                <c:pt idx="1570">
                  <c:v>0.71604710648148151</c:v>
                </c:pt>
                <c:pt idx="1571">
                  <c:v>0.71605270833333334</c:v>
                </c:pt>
                <c:pt idx="1572">
                  <c:v>0.71605813657407413</c:v>
                </c:pt>
                <c:pt idx="1573">
                  <c:v>0.71606375</c:v>
                </c:pt>
                <c:pt idx="1574">
                  <c:v>0.71606953703703702</c:v>
                </c:pt>
                <c:pt idx="1575">
                  <c:v>0.7160749652777777</c:v>
                </c:pt>
                <c:pt idx="1576">
                  <c:v>0.71608074074074068</c:v>
                </c:pt>
                <c:pt idx="1577">
                  <c:v>0.71608633101851848</c:v>
                </c:pt>
                <c:pt idx="1578">
                  <c:v>0.71609193287037032</c:v>
                </c:pt>
                <c:pt idx="1579">
                  <c:v>0.71609681712962958</c:v>
                </c:pt>
                <c:pt idx="1580">
                  <c:v>0.71610241898148141</c:v>
                </c:pt>
                <c:pt idx="1581">
                  <c:v>0.7161080324074075</c:v>
                </c:pt>
                <c:pt idx="1582">
                  <c:v>0.71611363425925922</c:v>
                </c:pt>
                <c:pt idx="1583">
                  <c:v>0.7161192476851852</c:v>
                </c:pt>
                <c:pt idx="1584">
                  <c:v>0.71612466435185185</c:v>
                </c:pt>
                <c:pt idx="1585">
                  <c:v>0.71613027777777782</c:v>
                </c:pt>
                <c:pt idx="1586">
                  <c:v>0.71613587962962966</c:v>
                </c:pt>
                <c:pt idx="1587">
                  <c:v>0.71614149305555552</c:v>
                </c:pt>
                <c:pt idx="1588">
                  <c:v>0.71614728009259254</c:v>
                </c:pt>
                <c:pt idx="1589">
                  <c:v>0.71615270833333333</c:v>
                </c:pt>
                <c:pt idx="1590">
                  <c:v>0.71615758101851856</c:v>
                </c:pt>
                <c:pt idx="1591">
                  <c:v>0.71616319444444443</c:v>
                </c:pt>
                <c:pt idx="1592">
                  <c:v>0.71616879629629626</c:v>
                </c:pt>
                <c:pt idx="1593">
                  <c:v>0.71617458333333328</c:v>
                </c:pt>
                <c:pt idx="1594">
                  <c:v>0.71618018518518511</c:v>
                </c:pt>
                <c:pt idx="1595">
                  <c:v>0.71618597222222224</c:v>
                </c:pt>
                <c:pt idx="1596">
                  <c:v>0.71619140046296303</c:v>
                </c:pt>
                <c:pt idx="1597">
                  <c:v>0.71619718750000005</c:v>
                </c:pt>
                <c:pt idx="1598">
                  <c:v>0.71620280092592592</c:v>
                </c:pt>
                <c:pt idx="1599">
                  <c:v>0.71620840277777775</c:v>
                </c:pt>
                <c:pt idx="1600">
                  <c:v>0.71621400462962959</c:v>
                </c:pt>
                <c:pt idx="1601">
                  <c:v>0.71621961805555545</c:v>
                </c:pt>
                <c:pt idx="1602">
                  <c:v>0.7162252199074074</c:v>
                </c:pt>
                <c:pt idx="1603">
                  <c:v>0.71623083333333337</c:v>
                </c:pt>
                <c:pt idx="1604">
                  <c:v>0.71623607638888886</c:v>
                </c:pt>
                <c:pt idx="1605">
                  <c:v>0.71624150462962966</c:v>
                </c:pt>
                <c:pt idx="1606">
                  <c:v>0.71624729166666656</c:v>
                </c:pt>
                <c:pt idx="1607">
                  <c:v>0.71625289351851851</c:v>
                </c:pt>
                <c:pt idx="1608">
                  <c:v>0.7162582291666667</c:v>
                </c:pt>
                <c:pt idx="1609">
                  <c:v>0.71626353009259258</c:v>
                </c:pt>
                <c:pt idx="1610">
                  <c:v>0.71626878472222222</c:v>
                </c:pt>
                <c:pt idx="1611">
                  <c:v>0.71627438657407405</c:v>
                </c:pt>
                <c:pt idx="1612">
                  <c:v>0.71627908564814813</c:v>
                </c:pt>
                <c:pt idx="1613">
                  <c:v>0.7162846990740741</c:v>
                </c:pt>
                <c:pt idx="1614">
                  <c:v>0.71629030092592594</c:v>
                </c:pt>
                <c:pt idx="1615">
                  <c:v>0.71629590277777788</c:v>
                </c:pt>
                <c:pt idx="1616">
                  <c:v>0.71630151620370375</c:v>
                </c:pt>
                <c:pt idx="1617">
                  <c:v>0.71630672453703703</c:v>
                </c:pt>
                <c:pt idx="1618">
                  <c:v>0.7163123379629629</c:v>
                </c:pt>
                <c:pt idx="1619">
                  <c:v>0.71631812500000003</c:v>
                </c:pt>
                <c:pt idx="1620">
                  <c:v>0.71632354166666667</c:v>
                </c:pt>
                <c:pt idx="1621">
                  <c:v>0.71632853009259267</c:v>
                </c:pt>
                <c:pt idx="1622">
                  <c:v>0.71633414351851854</c:v>
                </c:pt>
                <c:pt idx="1623">
                  <c:v>0.71633951388888883</c:v>
                </c:pt>
                <c:pt idx="1624">
                  <c:v>0.71634530092592597</c:v>
                </c:pt>
                <c:pt idx="1625">
                  <c:v>0.71635271990740745</c:v>
                </c:pt>
                <c:pt idx="1626">
                  <c:v>0.71635813657407399</c:v>
                </c:pt>
                <c:pt idx="1627">
                  <c:v>0.71636320601851855</c:v>
                </c:pt>
                <c:pt idx="1628">
                  <c:v>0.71636863425925934</c:v>
                </c:pt>
                <c:pt idx="1629">
                  <c:v>0.71637442129629625</c:v>
                </c:pt>
                <c:pt idx="1630">
                  <c:v>0.71638002314814819</c:v>
                </c:pt>
                <c:pt idx="1631">
                  <c:v>0.71638563657407406</c:v>
                </c:pt>
                <c:pt idx="1632">
                  <c:v>0.71639123842592589</c:v>
                </c:pt>
                <c:pt idx="1633">
                  <c:v>0.71639666666666668</c:v>
                </c:pt>
                <c:pt idx="1634">
                  <c:v>0.71640209490740736</c:v>
                </c:pt>
                <c:pt idx="1635">
                  <c:v>0.71640788194444438</c:v>
                </c:pt>
                <c:pt idx="1636">
                  <c:v>0.71641312499999998</c:v>
                </c:pt>
                <c:pt idx="1637">
                  <c:v>0.7164181828703704</c:v>
                </c:pt>
                <c:pt idx="1638">
                  <c:v>0.71642379629629627</c:v>
                </c:pt>
                <c:pt idx="1639">
                  <c:v>0.7164293981481481</c:v>
                </c:pt>
                <c:pt idx="1640">
                  <c:v>0.71643518518518512</c:v>
                </c:pt>
                <c:pt idx="1641">
                  <c:v>0.71644078703703695</c:v>
                </c:pt>
                <c:pt idx="1642">
                  <c:v>0.71644657407407408</c:v>
                </c:pt>
                <c:pt idx="1643">
                  <c:v>0.71645218749999995</c:v>
                </c:pt>
                <c:pt idx="1644">
                  <c:v>0.71645761574074074</c:v>
                </c:pt>
                <c:pt idx="1645">
                  <c:v>0.71646340277777776</c:v>
                </c:pt>
                <c:pt idx="1646">
                  <c:v>0.71646900462962959</c:v>
                </c:pt>
                <c:pt idx="1647">
                  <c:v>0.7164749768518518</c:v>
                </c:pt>
                <c:pt idx="1648">
                  <c:v>0.71648076388888882</c:v>
                </c:pt>
                <c:pt idx="1649">
                  <c:v>0.71648636574074065</c:v>
                </c:pt>
                <c:pt idx="1650">
                  <c:v>0.71649215277777778</c:v>
                </c:pt>
                <c:pt idx="1651">
                  <c:v>0.71649758101851857</c:v>
                </c:pt>
                <c:pt idx="1652">
                  <c:v>0.7165031828703704</c:v>
                </c:pt>
                <c:pt idx="1653">
                  <c:v>0.71650896990740742</c:v>
                </c:pt>
                <c:pt idx="1654">
                  <c:v>0.71651439814814821</c:v>
                </c:pt>
                <c:pt idx="1655">
                  <c:v>0.71651946759259255</c:v>
                </c:pt>
                <c:pt idx="1656">
                  <c:v>0.71652488425925931</c:v>
                </c:pt>
                <c:pt idx="1657">
                  <c:v>0.7165303125000001</c:v>
                </c:pt>
                <c:pt idx="1658">
                  <c:v>0.71653609953703701</c:v>
                </c:pt>
                <c:pt idx="1659">
                  <c:v>0.71654188657407403</c:v>
                </c:pt>
                <c:pt idx="1660">
                  <c:v>0.7165475</c:v>
                </c:pt>
                <c:pt idx="1661">
                  <c:v>0.71655310185185195</c:v>
                </c:pt>
                <c:pt idx="1662">
                  <c:v>0.71657027777777771</c:v>
                </c:pt>
                <c:pt idx="1663">
                  <c:v>0.7165758912037038</c:v>
                </c:pt>
                <c:pt idx="1664">
                  <c:v>0.71658149305555552</c:v>
                </c:pt>
                <c:pt idx="1665">
                  <c:v>0.7165871064814815</c:v>
                </c:pt>
                <c:pt idx="1666">
                  <c:v>0.71659270833333333</c:v>
                </c:pt>
                <c:pt idx="1667">
                  <c:v>0.71659831018518527</c:v>
                </c:pt>
                <c:pt idx="1668">
                  <c:v>0.71660392361111114</c:v>
                </c:pt>
                <c:pt idx="1669">
                  <c:v>0.71660952546296297</c:v>
                </c:pt>
                <c:pt idx="1670">
                  <c:v>0.71661513888888884</c:v>
                </c:pt>
                <c:pt idx="1671">
                  <c:v>0.71662074074074067</c:v>
                </c:pt>
                <c:pt idx="1672">
                  <c:v>0.71662634259259261</c:v>
                </c:pt>
                <c:pt idx="1673">
                  <c:v>0.71663195601851859</c:v>
                </c:pt>
                <c:pt idx="1674">
                  <c:v>0.71663755787037031</c:v>
                </c:pt>
                <c:pt idx="1675">
                  <c:v>0.71664317129629629</c:v>
                </c:pt>
                <c:pt idx="1676">
                  <c:v>0.71664877314814823</c:v>
                </c:pt>
                <c:pt idx="1677">
                  <c:v>0.71665437500000007</c:v>
                </c:pt>
                <c:pt idx="1678">
                  <c:v>0.71665998842592593</c:v>
                </c:pt>
                <c:pt idx="1679">
                  <c:v>0.71666559027777776</c:v>
                </c:pt>
                <c:pt idx="1680">
                  <c:v>0.71667137731481478</c:v>
                </c:pt>
                <c:pt idx="1681">
                  <c:v>0.71667716435185191</c:v>
                </c:pt>
                <c:pt idx="1682">
                  <c:v>0.71668277777777778</c:v>
                </c:pt>
                <c:pt idx="1683">
                  <c:v>0.71668837962962961</c:v>
                </c:pt>
                <c:pt idx="1684">
                  <c:v>0.71669398148148156</c:v>
                </c:pt>
                <c:pt idx="1685">
                  <c:v>0.71669940972222224</c:v>
                </c:pt>
                <c:pt idx="1686">
                  <c:v>0.7167050231481481</c:v>
                </c:pt>
                <c:pt idx="1687">
                  <c:v>0.71671062500000005</c:v>
                </c:pt>
                <c:pt idx="1688">
                  <c:v>0.71671622685185188</c:v>
                </c:pt>
                <c:pt idx="1689">
                  <c:v>0.71672184027777774</c:v>
                </c:pt>
                <c:pt idx="1690">
                  <c:v>0.71672744212962958</c:v>
                </c:pt>
                <c:pt idx="1691">
                  <c:v>0.71673304398148152</c:v>
                </c:pt>
                <c:pt idx="1692">
                  <c:v>0.71673865740740739</c:v>
                </c:pt>
                <c:pt idx="1693">
                  <c:v>0.71674423611111104</c:v>
                </c:pt>
                <c:pt idx="1694">
                  <c:v>0.71674980324074067</c:v>
                </c:pt>
                <c:pt idx="1695">
                  <c:v>0.71675541666666664</c:v>
                </c:pt>
                <c:pt idx="1696">
                  <c:v>0.71676101851851859</c:v>
                </c:pt>
                <c:pt idx="1697">
                  <c:v>0.71676662037037042</c:v>
                </c:pt>
                <c:pt idx="1698">
                  <c:v>0.71677223379629629</c:v>
                </c:pt>
                <c:pt idx="1699">
                  <c:v>0.71677783564814812</c:v>
                </c:pt>
                <c:pt idx="1700">
                  <c:v>0.71678344907407399</c:v>
                </c:pt>
                <c:pt idx="1701">
                  <c:v>0.71678905092592593</c:v>
                </c:pt>
                <c:pt idx="1702">
                  <c:v>0.71679465277777776</c:v>
                </c:pt>
                <c:pt idx="1703">
                  <c:v>0.71680026620370374</c:v>
                </c:pt>
                <c:pt idx="1704">
                  <c:v>0.71680586805555546</c:v>
                </c:pt>
                <c:pt idx="1705">
                  <c:v>0.71681148148148155</c:v>
                </c:pt>
                <c:pt idx="1706">
                  <c:v>0.71681708333333338</c:v>
                </c:pt>
                <c:pt idx="1707">
                  <c:v>0.71682268518518522</c:v>
                </c:pt>
                <c:pt idx="1708">
                  <c:v>0.71682829861111108</c:v>
                </c:pt>
                <c:pt idx="1709">
                  <c:v>0.71683390046296303</c:v>
                </c:pt>
                <c:pt idx="1710">
                  <c:v>0.71683951388888889</c:v>
                </c:pt>
                <c:pt idx="1711">
                  <c:v>0.71684511574074072</c:v>
                </c:pt>
                <c:pt idx="1712">
                  <c:v>0.7168507291666667</c:v>
                </c:pt>
                <c:pt idx="1713">
                  <c:v>0.71685633101851842</c:v>
                </c:pt>
                <c:pt idx="1714">
                  <c:v>0.71686193287037037</c:v>
                </c:pt>
                <c:pt idx="1715">
                  <c:v>0.71686743055555546</c:v>
                </c:pt>
                <c:pt idx="1716">
                  <c:v>0.71687303240740741</c:v>
                </c:pt>
                <c:pt idx="1717">
                  <c:v>0.71687863425925924</c:v>
                </c:pt>
                <c:pt idx="1718">
                  <c:v>0.71688416666666666</c:v>
                </c:pt>
                <c:pt idx="1719">
                  <c:v>0.71688978009259252</c:v>
                </c:pt>
                <c:pt idx="1720">
                  <c:v>0.71689484953703708</c:v>
                </c:pt>
                <c:pt idx="1721">
                  <c:v>0.71690223379629625</c:v>
                </c:pt>
                <c:pt idx="1722">
                  <c:v>0.71690802083333338</c:v>
                </c:pt>
                <c:pt idx="1723">
                  <c:v>0.71691362268518521</c:v>
                </c:pt>
                <c:pt idx="1724">
                  <c:v>0.71691923611111108</c:v>
                </c:pt>
                <c:pt idx="1725">
                  <c:v>0.71692483796296302</c:v>
                </c:pt>
                <c:pt idx="1726">
                  <c:v>0.71693045138888889</c:v>
                </c:pt>
                <c:pt idx="1727">
                  <c:v>0.71693605324074072</c:v>
                </c:pt>
                <c:pt idx="1728">
                  <c:v>0.71694165509259256</c:v>
                </c:pt>
                <c:pt idx="1729">
                  <c:v>0.71694726851851842</c:v>
                </c:pt>
                <c:pt idx="1730">
                  <c:v>0.71695287037037037</c:v>
                </c:pt>
                <c:pt idx="1731">
                  <c:v>0.71695848379629634</c:v>
                </c:pt>
                <c:pt idx="1732">
                  <c:v>0.71696408564814817</c:v>
                </c:pt>
                <c:pt idx="1733">
                  <c:v>0.7169696874999999</c:v>
                </c:pt>
                <c:pt idx="1734">
                  <c:v>0.71697530092592598</c:v>
                </c:pt>
                <c:pt idx="1735">
                  <c:v>0.71698092592592599</c:v>
                </c:pt>
                <c:pt idx="1736">
                  <c:v>0.71698649305555551</c:v>
                </c:pt>
                <c:pt idx="1737">
                  <c:v>0.71699209490740745</c:v>
                </c:pt>
                <c:pt idx="1738">
                  <c:v>0.71699770833333332</c:v>
                </c:pt>
                <c:pt idx="1739">
                  <c:v>0.71700331018518515</c:v>
                </c:pt>
                <c:pt idx="1740">
                  <c:v>0.71700892361111113</c:v>
                </c:pt>
                <c:pt idx="1741">
                  <c:v>0.71701452546296307</c:v>
                </c:pt>
                <c:pt idx="1742">
                  <c:v>0.71702012731481479</c:v>
                </c:pt>
                <c:pt idx="1743">
                  <c:v>0.71702592592592584</c:v>
                </c:pt>
                <c:pt idx="1744">
                  <c:v>0.71703152777777779</c:v>
                </c:pt>
                <c:pt idx="1745">
                  <c:v>0.71703712962962962</c:v>
                </c:pt>
                <c:pt idx="1746">
                  <c:v>0.71704291666666664</c:v>
                </c:pt>
                <c:pt idx="1747">
                  <c:v>0.71704870370370377</c:v>
                </c:pt>
                <c:pt idx="1748">
                  <c:v>0.71705431712962964</c:v>
                </c:pt>
                <c:pt idx="1749">
                  <c:v>0.71705991898148147</c:v>
                </c:pt>
                <c:pt idx="1750">
                  <c:v>0.7170655208333333</c:v>
                </c:pt>
                <c:pt idx="1751">
                  <c:v>0.71707113425925917</c:v>
                </c:pt>
                <c:pt idx="1752">
                  <c:v>0.71707673611111111</c:v>
                </c:pt>
                <c:pt idx="1753">
                  <c:v>0.71708234953703709</c:v>
                </c:pt>
                <c:pt idx="1754">
                  <c:v>0.71708795138888892</c:v>
                </c:pt>
                <c:pt idx="1755">
                  <c:v>0.71709356481481479</c:v>
                </c:pt>
                <c:pt idx="1756">
                  <c:v>0.71709898148148143</c:v>
                </c:pt>
                <c:pt idx="1757">
                  <c:v>0.71710459490740741</c:v>
                </c:pt>
                <c:pt idx="1758">
                  <c:v>0.71711019675925936</c:v>
                </c:pt>
                <c:pt idx="1759">
                  <c:v>0.71711579861111108</c:v>
                </c:pt>
                <c:pt idx="1760">
                  <c:v>0.71712104166666668</c:v>
                </c:pt>
                <c:pt idx="1761">
                  <c:v>0.71712684027777784</c:v>
                </c:pt>
                <c:pt idx="1762">
                  <c:v>0.71713244212962968</c:v>
                </c:pt>
                <c:pt idx="1763">
                  <c:v>0.71713804398148151</c:v>
                </c:pt>
                <c:pt idx="1764">
                  <c:v>0.71714365740740738</c:v>
                </c:pt>
                <c:pt idx="1765">
                  <c:v>0.71714925925925932</c:v>
                </c:pt>
                <c:pt idx="1766">
                  <c:v>0.71715486111111115</c:v>
                </c:pt>
                <c:pt idx="1767">
                  <c:v>0.71716047453703702</c:v>
                </c:pt>
                <c:pt idx="1768">
                  <c:v>0.71716607638888885</c:v>
                </c:pt>
                <c:pt idx="1769">
                  <c:v>0.71717168981481472</c:v>
                </c:pt>
                <c:pt idx="1770">
                  <c:v>0.71717747685185185</c:v>
                </c:pt>
                <c:pt idx="1771">
                  <c:v>0.71718307870370379</c:v>
                </c:pt>
                <c:pt idx="1772">
                  <c:v>0.71718868055555562</c:v>
                </c:pt>
                <c:pt idx="1773">
                  <c:v>0.71719429398148149</c:v>
                </c:pt>
                <c:pt idx="1774">
                  <c:v>0.71719989583333332</c:v>
                </c:pt>
                <c:pt idx="1775">
                  <c:v>0.71720550925925919</c:v>
                </c:pt>
                <c:pt idx="1776">
                  <c:v>0.71721111111111113</c:v>
                </c:pt>
                <c:pt idx="1777">
                  <c:v>0.71721671296296297</c:v>
                </c:pt>
                <c:pt idx="1778">
                  <c:v>0.71722232638888883</c:v>
                </c:pt>
                <c:pt idx="1779">
                  <c:v>0.71722811342592596</c:v>
                </c:pt>
                <c:pt idx="1780">
                  <c:v>0.71723371527777779</c:v>
                </c:pt>
                <c:pt idx="1781">
                  <c:v>0.71723950231481481</c:v>
                </c:pt>
                <c:pt idx="1782">
                  <c:v>0.71724528935185183</c:v>
                </c:pt>
                <c:pt idx="1783">
                  <c:v>0.71725107638888896</c:v>
                </c:pt>
                <c:pt idx="1784">
                  <c:v>0.71725668981481483</c:v>
                </c:pt>
                <c:pt idx="1785">
                  <c:v>0.71726229166666666</c:v>
                </c:pt>
                <c:pt idx="1786">
                  <c:v>0.71726790509259253</c:v>
                </c:pt>
                <c:pt idx="1787">
                  <c:v>0.71727350694444436</c:v>
                </c:pt>
                <c:pt idx="1788">
                  <c:v>0.71727910879629631</c:v>
                </c:pt>
                <c:pt idx="1789">
                  <c:v>0.71728472222222228</c:v>
                </c:pt>
                <c:pt idx="1790">
                  <c:v>0.717290324074074</c:v>
                </c:pt>
                <c:pt idx="1791">
                  <c:v>0.71729592592592584</c:v>
                </c:pt>
                <c:pt idx="1792">
                  <c:v>0.71730189814814815</c:v>
                </c:pt>
                <c:pt idx="1793">
                  <c:v>0.71730751157407413</c:v>
                </c:pt>
                <c:pt idx="1794">
                  <c:v>0.71731311342592596</c:v>
                </c:pt>
                <c:pt idx="1795">
                  <c:v>0.71731871527777769</c:v>
                </c:pt>
                <c:pt idx="1796">
                  <c:v>0.71732432870370377</c:v>
                </c:pt>
                <c:pt idx="1797">
                  <c:v>0.71732993055555561</c:v>
                </c:pt>
                <c:pt idx="1798">
                  <c:v>0.71733554398148147</c:v>
                </c:pt>
                <c:pt idx="1799">
                  <c:v>0.7173411458333333</c:v>
                </c:pt>
                <c:pt idx="1800">
                  <c:v>0.71734856481481479</c:v>
                </c:pt>
                <c:pt idx="1801">
                  <c:v>0.71735435185185192</c:v>
                </c:pt>
                <c:pt idx="1802">
                  <c:v>0.71735995370370365</c:v>
                </c:pt>
                <c:pt idx="1803">
                  <c:v>0.71736555555555548</c:v>
                </c:pt>
                <c:pt idx="1804">
                  <c:v>0.71737116898148157</c:v>
                </c:pt>
                <c:pt idx="1805">
                  <c:v>0.7173767708333334</c:v>
                </c:pt>
                <c:pt idx="1806">
                  <c:v>0.71738238425925926</c:v>
                </c:pt>
                <c:pt idx="1807">
                  <c:v>0.7173879861111111</c:v>
                </c:pt>
                <c:pt idx="1808">
                  <c:v>0.71739358796296304</c:v>
                </c:pt>
                <c:pt idx="1809">
                  <c:v>0.71739920138888891</c:v>
                </c:pt>
                <c:pt idx="1810">
                  <c:v>0.71740480324074074</c:v>
                </c:pt>
                <c:pt idx="1811">
                  <c:v>0.71741041666666661</c:v>
                </c:pt>
                <c:pt idx="1812">
                  <c:v>0.71741601851851844</c:v>
                </c:pt>
                <c:pt idx="1813">
                  <c:v>0.71742162037037038</c:v>
                </c:pt>
                <c:pt idx="1814">
                  <c:v>0.71742708333333338</c:v>
                </c:pt>
                <c:pt idx="1815">
                  <c:v>0.71743268518518521</c:v>
                </c:pt>
                <c:pt idx="1816">
                  <c:v>0.71743829861111108</c:v>
                </c:pt>
                <c:pt idx="1817">
                  <c:v>0.71744372685185187</c:v>
                </c:pt>
                <c:pt idx="1818">
                  <c:v>0.71744934027777774</c:v>
                </c:pt>
                <c:pt idx="1819">
                  <c:v>0.71745512731481487</c:v>
                </c:pt>
                <c:pt idx="1820">
                  <c:v>0.71746076388888891</c:v>
                </c:pt>
                <c:pt idx="1821">
                  <c:v>0.71746655092592582</c:v>
                </c:pt>
                <c:pt idx="1822">
                  <c:v>0.71747215277777776</c:v>
                </c:pt>
                <c:pt idx="1823">
                  <c:v>0.71747775462962959</c:v>
                </c:pt>
                <c:pt idx="1824">
                  <c:v>0.71748320601851845</c:v>
                </c:pt>
                <c:pt idx="1825">
                  <c:v>0.71748854166666665</c:v>
                </c:pt>
                <c:pt idx="1826">
                  <c:v>0.71749432870370367</c:v>
                </c:pt>
                <c:pt idx="1827">
                  <c:v>0.7175001157407408</c:v>
                </c:pt>
                <c:pt idx="1828">
                  <c:v>0.71750571759259263</c:v>
                </c:pt>
                <c:pt idx="1829">
                  <c:v>0.71751131944444435</c:v>
                </c:pt>
                <c:pt idx="1830">
                  <c:v>0.71751693287037044</c:v>
                </c:pt>
                <c:pt idx="1831">
                  <c:v>0.71752253472222227</c:v>
                </c:pt>
                <c:pt idx="1832">
                  <c:v>0.71752814814814814</c:v>
                </c:pt>
                <c:pt idx="1833">
                  <c:v>0.71753374999999997</c:v>
                </c:pt>
                <c:pt idx="1834">
                  <c:v>0.71753935185185191</c:v>
                </c:pt>
                <c:pt idx="1835">
                  <c:v>0.71754496527777778</c:v>
                </c:pt>
                <c:pt idx="1836">
                  <c:v>0.71755056712962961</c:v>
                </c:pt>
                <c:pt idx="1837">
                  <c:v>0.71755618055555559</c:v>
                </c:pt>
                <c:pt idx="1838">
                  <c:v>0.71756178240740731</c:v>
                </c:pt>
                <c:pt idx="1839">
                  <c:v>0.71756738425925926</c:v>
                </c:pt>
                <c:pt idx="1840">
                  <c:v>0.71757299768518523</c:v>
                </c:pt>
                <c:pt idx="1841">
                  <c:v>0.71757859953703707</c:v>
                </c:pt>
                <c:pt idx="1842">
                  <c:v>0.71758421296296293</c:v>
                </c:pt>
                <c:pt idx="1843">
                  <c:v>0.71758981481481487</c:v>
                </c:pt>
                <c:pt idx="1844">
                  <c:v>0.71759541666666671</c:v>
                </c:pt>
                <c:pt idx="1845">
                  <c:v>0.71760103009259257</c:v>
                </c:pt>
                <c:pt idx="1846">
                  <c:v>0.71760663194444441</c:v>
                </c:pt>
                <c:pt idx="1847">
                  <c:v>0.71761224537037027</c:v>
                </c:pt>
                <c:pt idx="1848">
                  <c:v>0.71761784722222222</c:v>
                </c:pt>
                <c:pt idx="1849">
                  <c:v>0.71762344907407405</c:v>
                </c:pt>
                <c:pt idx="1850">
                  <c:v>0.71762906250000003</c:v>
                </c:pt>
                <c:pt idx="1851">
                  <c:v>0.71763466435185175</c:v>
                </c:pt>
                <c:pt idx="1852">
                  <c:v>0.71764027777777784</c:v>
                </c:pt>
                <c:pt idx="1853">
                  <c:v>0.71764587962962967</c:v>
                </c:pt>
                <c:pt idx="1854">
                  <c:v>0.7176514814814815</c:v>
                </c:pt>
                <c:pt idx="1855">
                  <c:v>0.71765709490740737</c:v>
                </c:pt>
                <c:pt idx="1856">
                  <c:v>0.71766288194444439</c:v>
                </c:pt>
                <c:pt idx="1857">
                  <c:v>0.71766866898148152</c:v>
                </c:pt>
                <c:pt idx="1858">
                  <c:v>0.71767427083333335</c:v>
                </c:pt>
                <c:pt idx="1859">
                  <c:v>0.71767988425925922</c:v>
                </c:pt>
                <c:pt idx="1860">
                  <c:v>0.71768567129629623</c:v>
                </c:pt>
                <c:pt idx="1861">
                  <c:v>0.71769145833333337</c:v>
                </c:pt>
                <c:pt idx="1862">
                  <c:v>0.71769724537037038</c:v>
                </c:pt>
                <c:pt idx="1863">
                  <c:v>0.71770280092592598</c:v>
                </c:pt>
                <c:pt idx="1864">
                  <c:v>0.71770847222222223</c:v>
                </c:pt>
                <c:pt idx="1865">
                  <c:v>0.7177139583333334</c:v>
                </c:pt>
                <c:pt idx="1866">
                  <c:v>0.71771956018518512</c:v>
                </c:pt>
                <c:pt idx="1867">
                  <c:v>0.7177251736111111</c:v>
                </c:pt>
                <c:pt idx="1868">
                  <c:v>0.71773077546296304</c:v>
                </c:pt>
                <c:pt idx="1869">
                  <c:v>0.71773637731481488</c:v>
                </c:pt>
                <c:pt idx="1870">
                  <c:v>0.71774199074074074</c:v>
                </c:pt>
                <c:pt idx="1871">
                  <c:v>0.71774759259259258</c:v>
                </c:pt>
                <c:pt idx="1872">
                  <c:v>0.71775319444444452</c:v>
                </c:pt>
                <c:pt idx="1873">
                  <c:v>0.71775880787037039</c:v>
                </c:pt>
                <c:pt idx="1874">
                  <c:v>0.71776440972222222</c:v>
                </c:pt>
                <c:pt idx="1875">
                  <c:v>0.71776990740740743</c:v>
                </c:pt>
                <c:pt idx="1876">
                  <c:v>0.71777550925925926</c:v>
                </c:pt>
                <c:pt idx="1877">
                  <c:v>0.71778112268518512</c:v>
                </c:pt>
                <c:pt idx="1878">
                  <c:v>0.71778690972222225</c:v>
                </c:pt>
                <c:pt idx="1879">
                  <c:v>0.71779251157407409</c:v>
                </c:pt>
                <c:pt idx="1880">
                  <c:v>0.71779812499999995</c:v>
                </c:pt>
                <c:pt idx="1881">
                  <c:v>0.7178037268518519</c:v>
                </c:pt>
                <c:pt idx="1882">
                  <c:v>0.71780932870370373</c:v>
                </c:pt>
                <c:pt idx="1883">
                  <c:v>0.7178149421296296</c:v>
                </c:pt>
                <c:pt idx="1884">
                  <c:v>0.71782054398148143</c:v>
                </c:pt>
                <c:pt idx="1885">
                  <c:v>0.71782615740740752</c:v>
                </c:pt>
                <c:pt idx="1886">
                  <c:v>0.71783175925925924</c:v>
                </c:pt>
                <c:pt idx="1887">
                  <c:v>0.71783736111111107</c:v>
                </c:pt>
                <c:pt idx="1888">
                  <c:v>0.71784297453703705</c:v>
                </c:pt>
                <c:pt idx="1889">
                  <c:v>0.71784857638888899</c:v>
                </c:pt>
                <c:pt idx="1890">
                  <c:v>0.71785618055555556</c:v>
                </c:pt>
                <c:pt idx="1891">
                  <c:v>0.71786178240740739</c:v>
                </c:pt>
                <c:pt idx="1892">
                  <c:v>0.71786738425925922</c:v>
                </c:pt>
                <c:pt idx="1893">
                  <c:v>0.71787299768518509</c:v>
                </c:pt>
                <c:pt idx="1894">
                  <c:v>0.71787859953703703</c:v>
                </c:pt>
                <c:pt idx="1895">
                  <c:v>0.71788420138888887</c:v>
                </c:pt>
                <c:pt idx="1896">
                  <c:v>0.71788981481481484</c:v>
                </c:pt>
                <c:pt idx="1897">
                  <c:v>0.71789541666666656</c:v>
                </c:pt>
                <c:pt idx="1898">
                  <c:v>0.71790103009259265</c:v>
                </c:pt>
                <c:pt idx="1899">
                  <c:v>0.71790663194444448</c:v>
                </c:pt>
                <c:pt idx="1900">
                  <c:v>0.71791223379629632</c:v>
                </c:pt>
                <c:pt idx="1901">
                  <c:v>0.71791784722222218</c:v>
                </c:pt>
                <c:pt idx="1902">
                  <c:v>0.71792344907407413</c:v>
                </c:pt>
                <c:pt idx="1903">
                  <c:v>0.71792906249999999</c:v>
                </c:pt>
                <c:pt idx="1904">
                  <c:v>0.71793466435185183</c:v>
                </c:pt>
                <c:pt idx="1905">
                  <c:v>0.71794026620370366</c:v>
                </c:pt>
                <c:pt idx="1906">
                  <c:v>0.71794587962962952</c:v>
                </c:pt>
                <c:pt idx="1907">
                  <c:v>0.71795148148148147</c:v>
                </c:pt>
                <c:pt idx="1908">
                  <c:v>0.71795709490740744</c:v>
                </c:pt>
                <c:pt idx="1909">
                  <c:v>0.71796269675925928</c:v>
                </c:pt>
                <c:pt idx="1910">
                  <c:v>0.7179684837962963</c:v>
                </c:pt>
                <c:pt idx="1911">
                  <c:v>0.71797408564814813</c:v>
                </c:pt>
                <c:pt idx="1912">
                  <c:v>0.717979699074074</c:v>
                </c:pt>
                <c:pt idx="1913">
                  <c:v>0.71798515046296296</c:v>
                </c:pt>
                <c:pt idx="1914">
                  <c:v>0.7179907523148148</c:v>
                </c:pt>
                <c:pt idx="1915">
                  <c:v>0.71799635416666663</c:v>
                </c:pt>
                <c:pt idx="1916">
                  <c:v>0.71800196759259249</c:v>
                </c:pt>
                <c:pt idx="1917">
                  <c:v>0.71800792824074078</c:v>
                </c:pt>
                <c:pt idx="1918">
                  <c:v>0.71801354166666664</c:v>
                </c:pt>
                <c:pt idx="1919">
                  <c:v>0.71801894675925926</c:v>
                </c:pt>
                <c:pt idx="1920">
                  <c:v>0.71802451388888888</c:v>
                </c:pt>
                <c:pt idx="1921">
                  <c:v>0.71803011574074072</c:v>
                </c:pt>
                <c:pt idx="1922">
                  <c:v>0.71803572916666669</c:v>
                </c:pt>
                <c:pt idx="1923">
                  <c:v>0.71804133101851841</c:v>
                </c:pt>
                <c:pt idx="1924">
                  <c:v>0.71804693287037036</c:v>
                </c:pt>
                <c:pt idx="1925">
                  <c:v>0.71805254629629633</c:v>
                </c:pt>
                <c:pt idx="1926">
                  <c:v>0.71805814814814817</c:v>
                </c:pt>
                <c:pt idx="1927">
                  <c:v>0.7180634953703704</c:v>
                </c:pt>
                <c:pt idx="1928">
                  <c:v>0.71806902777777781</c:v>
                </c:pt>
                <c:pt idx="1929">
                  <c:v>0.71807466435185185</c:v>
                </c:pt>
                <c:pt idx="1930">
                  <c:v>0.71807993055555552</c:v>
                </c:pt>
                <c:pt idx="1931">
                  <c:v>0.71808553240740736</c:v>
                </c:pt>
                <c:pt idx="1932">
                  <c:v>0.71809113425925919</c:v>
                </c:pt>
                <c:pt idx="1933">
                  <c:v>0.71809692129629632</c:v>
                </c:pt>
                <c:pt idx="1934">
                  <c:v>0.71810253472222219</c:v>
                </c:pt>
                <c:pt idx="1935">
                  <c:v>0.71810813657407413</c:v>
                </c:pt>
                <c:pt idx="1936">
                  <c:v>0.71811375</c:v>
                </c:pt>
                <c:pt idx="1937">
                  <c:v>0.71811935185185183</c:v>
                </c:pt>
                <c:pt idx="1938">
                  <c:v>0.71812495370370366</c:v>
                </c:pt>
                <c:pt idx="1939">
                  <c:v>0.71813056712962953</c:v>
                </c:pt>
                <c:pt idx="1940">
                  <c:v>0.71813616898148147</c:v>
                </c:pt>
                <c:pt idx="1941">
                  <c:v>0.71814178240740745</c:v>
                </c:pt>
                <c:pt idx="1942">
                  <c:v>0.71814738425925928</c:v>
                </c:pt>
                <c:pt idx="1943">
                  <c:v>0.718152986111111</c:v>
                </c:pt>
                <c:pt idx="1944">
                  <c:v>0.71815859953703709</c:v>
                </c:pt>
                <c:pt idx="1945">
                  <c:v>0.71816420138888892</c:v>
                </c:pt>
                <c:pt idx="1946">
                  <c:v>0.71816980324074076</c:v>
                </c:pt>
                <c:pt idx="1947">
                  <c:v>0.71817541666666662</c:v>
                </c:pt>
                <c:pt idx="1948">
                  <c:v>0.71818101851851857</c:v>
                </c:pt>
                <c:pt idx="1949">
                  <c:v>0.71818663194444443</c:v>
                </c:pt>
                <c:pt idx="1950">
                  <c:v>0.71819223379629626</c:v>
                </c:pt>
                <c:pt idx="1951">
                  <c:v>0.7181978356481481</c:v>
                </c:pt>
                <c:pt idx="1952">
                  <c:v>0.71820344907407418</c:v>
                </c:pt>
                <c:pt idx="1953">
                  <c:v>0.71820905092592591</c:v>
                </c:pt>
                <c:pt idx="1954">
                  <c:v>0.71821466435185188</c:v>
                </c:pt>
                <c:pt idx="1955">
                  <c:v>0.71822026620370372</c:v>
                </c:pt>
                <c:pt idx="1956">
                  <c:v>0.71822586805555566</c:v>
                </c:pt>
                <c:pt idx="1957">
                  <c:v>0.71823148148148153</c:v>
                </c:pt>
                <c:pt idx="1958">
                  <c:v>0.71823708333333336</c:v>
                </c:pt>
                <c:pt idx="1959">
                  <c:v>0.71824269675925922</c:v>
                </c:pt>
                <c:pt idx="1960">
                  <c:v>0.71824829861111106</c:v>
                </c:pt>
                <c:pt idx="1961">
                  <c:v>0.718253900462963</c:v>
                </c:pt>
                <c:pt idx="1962">
                  <c:v>0.71825968749999991</c:v>
                </c:pt>
                <c:pt idx="1963">
                  <c:v>0.7182672916666667</c:v>
                </c:pt>
                <c:pt idx="1964">
                  <c:v>0.71827289351851853</c:v>
                </c:pt>
                <c:pt idx="1965">
                  <c:v>0.71827850694444439</c:v>
                </c:pt>
                <c:pt idx="1966">
                  <c:v>0.71828410879629623</c:v>
                </c:pt>
                <c:pt idx="1967">
                  <c:v>0.71828971064814817</c:v>
                </c:pt>
                <c:pt idx="1968">
                  <c:v>0.71829532407407404</c:v>
                </c:pt>
                <c:pt idx="1969">
                  <c:v>0.71830092592592587</c:v>
                </c:pt>
                <c:pt idx="1970">
                  <c:v>0.7183065277777777</c:v>
                </c:pt>
                <c:pt idx="1971">
                  <c:v>0.71831214120370379</c:v>
                </c:pt>
                <c:pt idx="1972">
                  <c:v>0.71831774305555562</c:v>
                </c:pt>
                <c:pt idx="1973">
                  <c:v>0.71832353009259264</c:v>
                </c:pt>
                <c:pt idx="1974">
                  <c:v>0.71832931712962955</c:v>
                </c:pt>
                <c:pt idx="1975">
                  <c:v>0.71833493055555564</c:v>
                </c:pt>
                <c:pt idx="1976">
                  <c:v>0.71834071759259255</c:v>
                </c:pt>
                <c:pt idx="1977">
                  <c:v>0.71834650462962957</c:v>
                </c:pt>
                <c:pt idx="1978">
                  <c:v>0.7183521064814814</c:v>
                </c:pt>
                <c:pt idx="1979">
                  <c:v>0.71835771990740749</c:v>
                </c:pt>
                <c:pt idx="1980">
                  <c:v>0.71836332175925932</c:v>
                </c:pt>
                <c:pt idx="1981">
                  <c:v>0.71836892361111104</c:v>
                </c:pt>
                <c:pt idx="1982">
                  <c:v>0.71837453703703702</c:v>
                </c:pt>
                <c:pt idx="1983">
                  <c:v>0.71838032407407404</c:v>
                </c:pt>
                <c:pt idx="1984">
                  <c:v>0.71838611111111117</c:v>
                </c:pt>
                <c:pt idx="1985">
                  <c:v>0.71839189814814819</c:v>
                </c:pt>
                <c:pt idx="1986">
                  <c:v>0.7183976851851851</c:v>
                </c:pt>
                <c:pt idx="1987">
                  <c:v>0.71840328703703704</c:v>
                </c:pt>
                <c:pt idx="1988">
                  <c:v>0.71840890046296302</c:v>
                </c:pt>
                <c:pt idx="1989">
                  <c:v>0.71841468750000004</c:v>
                </c:pt>
                <c:pt idx="1990">
                  <c:v>0.71842047453703695</c:v>
                </c:pt>
                <c:pt idx="1991">
                  <c:v>0.7184261111111111</c:v>
                </c:pt>
                <c:pt idx="1992">
                  <c:v>0.71843158564814813</c:v>
                </c:pt>
                <c:pt idx="1993">
                  <c:v>0.718437199074074</c:v>
                </c:pt>
                <c:pt idx="1994">
                  <c:v>0.71844280092592594</c:v>
                </c:pt>
                <c:pt idx="1995">
                  <c:v>0.71844841435185192</c:v>
                </c:pt>
                <c:pt idx="1996">
                  <c:v>0.71845401620370364</c:v>
                </c:pt>
                <c:pt idx="1997">
                  <c:v>0.71845961805555547</c:v>
                </c:pt>
                <c:pt idx="1998">
                  <c:v>0.71846523148148156</c:v>
                </c:pt>
                <c:pt idx="1999">
                  <c:v>0.71847083333333339</c:v>
                </c:pt>
                <c:pt idx="2000">
                  <c:v>0.71847644675925926</c:v>
                </c:pt>
                <c:pt idx="2001">
                  <c:v>0.71848204861111109</c:v>
                </c:pt>
                <c:pt idx="2002">
                  <c:v>0.71848765046296303</c:v>
                </c:pt>
                <c:pt idx="2003">
                  <c:v>0.7184932638888889</c:v>
                </c:pt>
                <c:pt idx="2004">
                  <c:v>0.71849886574074073</c:v>
                </c:pt>
                <c:pt idx="2005">
                  <c:v>0.7185044791666666</c:v>
                </c:pt>
                <c:pt idx="2006">
                  <c:v>0.71851008101851843</c:v>
                </c:pt>
                <c:pt idx="2007">
                  <c:v>0.71851568287037038</c:v>
                </c:pt>
                <c:pt idx="2008">
                  <c:v>0.71852129629629635</c:v>
                </c:pt>
                <c:pt idx="2009">
                  <c:v>0.71852689814814819</c:v>
                </c:pt>
                <c:pt idx="2010">
                  <c:v>0.71853251157407405</c:v>
                </c:pt>
                <c:pt idx="2011">
                  <c:v>0.71853811342592599</c:v>
                </c:pt>
                <c:pt idx="2012">
                  <c:v>0.71854379629629628</c:v>
                </c:pt>
                <c:pt idx="2013">
                  <c:v>0.71854940972222225</c:v>
                </c:pt>
                <c:pt idx="2014">
                  <c:v>0.71855501157407409</c:v>
                </c:pt>
                <c:pt idx="2015">
                  <c:v>0.71856079861111111</c:v>
                </c:pt>
                <c:pt idx="2016">
                  <c:v>0.71856658564814813</c:v>
                </c:pt>
                <c:pt idx="2017">
                  <c:v>0.71857237268518526</c:v>
                </c:pt>
                <c:pt idx="2018">
                  <c:v>0.71857815972222217</c:v>
                </c:pt>
                <c:pt idx="2019">
                  <c:v>0.71858383101851853</c:v>
                </c:pt>
                <c:pt idx="2020">
                  <c:v>0.7185894444444445</c:v>
                </c:pt>
                <c:pt idx="2021">
                  <c:v>0.71859504629629622</c:v>
                </c:pt>
                <c:pt idx="2022">
                  <c:v>0.71860064814814806</c:v>
                </c:pt>
                <c:pt idx="2023">
                  <c:v>0.71860626157407415</c:v>
                </c:pt>
                <c:pt idx="2024">
                  <c:v>0.71861204861111105</c:v>
                </c:pt>
                <c:pt idx="2025">
                  <c:v>0.718617650462963</c:v>
                </c:pt>
                <c:pt idx="2026">
                  <c:v>0.71862326388888886</c:v>
                </c:pt>
                <c:pt idx="2027">
                  <c:v>0.7186288657407407</c:v>
                </c:pt>
                <c:pt idx="2028">
                  <c:v>0.71863446759259253</c:v>
                </c:pt>
                <c:pt idx="2029">
                  <c:v>0.71864008101851862</c:v>
                </c:pt>
                <c:pt idx="2030">
                  <c:v>0.71864568287037034</c:v>
                </c:pt>
                <c:pt idx="2031">
                  <c:v>0.71865129629629632</c:v>
                </c:pt>
                <c:pt idx="2032">
                  <c:v>0.71865689814814815</c:v>
                </c:pt>
                <c:pt idx="2033">
                  <c:v>0.71866199074074066</c:v>
                </c:pt>
                <c:pt idx="2034">
                  <c:v>0.71866736111111118</c:v>
                </c:pt>
                <c:pt idx="2035">
                  <c:v>0.7186729629629629</c:v>
                </c:pt>
                <c:pt idx="2036">
                  <c:v>0.71867857638888888</c:v>
                </c:pt>
                <c:pt idx="2037">
                  <c:v>0.71868417824074082</c:v>
                </c:pt>
                <c:pt idx="2038">
                  <c:v>0.71868979166666669</c:v>
                </c:pt>
                <c:pt idx="2039">
                  <c:v>0.71869539351851852</c:v>
                </c:pt>
                <c:pt idx="2040">
                  <c:v>0.71870099537037035</c:v>
                </c:pt>
                <c:pt idx="2041">
                  <c:v>0.71870660879629622</c:v>
                </c:pt>
                <c:pt idx="2042">
                  <c:v>0.71871221064814816</c:v>
                </c:pt>
                <c:pt idx="2043">
                  <c:v>0.71871799768518529</c:v>
                </c:pt>
                <c:pt idx="2044">
                  <c:v>0.71872374999999999</c:v>
                </c:pt>
                <c:pt idx="2045">
                  <c:v>0.71872935185185183</c:v>
                </c:pt>
                <c:pt idx="2046">
                  <c:v>0.7187349652777778</c:v>
                </c:pt>
                <c:pt idx="2047">
                  <c:v>0.71874255787037045</c:v>
                </c:pt>
                <c:pt idx="2048">
                  <c:v>0.71874815972222228</c:v>
                </c:pt>
                <c:pt idx="2049">
                  <c:v>0.71875377314814815</c:v>
                </c:pt>
                <c:pt idx="2050">
                  <c:v>0.71875956018518516</c:v>
                </c:pt>
                <c:pt idx="2051">
                  <c:v>0.718765162037037</c:v>
                </c:pt>
                <c:pt idx="2052">
                  <c:v>0.71877076388888883</c:v>
                </c:pt>
                <c:pt idx="2053">
                  <c:v>0.71877637731481492</c:v>
                </c:pt>
                <c:pt idx="2054">
                  <c:v>0.71878197916666664</c:v>
                </c:pt>
                <c:pt idx="2055">
                  <c:v>0.71878759259259262</c:v>
                </c:pt>
                <c:pt idx="2056">
                  <c:v>0.71879319444444445</c:v>
                </c:pt>
                <c:pt idx="2057">
                  <c:v>0.71879879629629639</c:v>
                </c:pt>
                <c:pt idx="2058">
                  <c:v>0.71880440972222226</c:v>
                </c:pt>
                <c:pt idx="2059">
                  <c:v>0.71881001157407409</c:v>
                </c:pt>
                <c:pt idx="2060">
                  <c:v>0.71881579861111111</c:v>
                </c:pt>
                <c:pt idx="2061">
                  <c:v>0.71882141203703709</c:v>
                </c:pt>
                <c:pt idx="2062">
                  <c:v>0.71882719907407411</c:v>
                </c:pt>
                <c:pt idx="2063">
                  <c:v>0.71883298611111102</c:v>
                </c:pt>
                <c:pt idx="2064">
                  <c:v>0.71883877314814815</c:v>
                </c:pt>
                <c:pt idx="2065">
                  <c:v>0.71884456018518517</c:v>
                </c:pt>
                <c:pt idx="2066">
                  <c:v>0.7188503472222223</c:v>
                </c:pt>
                <c:pt idx="2067">
                  <c:v>0.71885594907407402</c:v>
                </c:pt>
                <c:pt idx="2068">
                  <c:v>0.71886173611111115</c:v>
                </c:pt>
                <c:pt idx="2069">
                  <c:v>0.71886734953703701</c:v>
                </c:pt>
                <c:pt idx="2070">
                  <c:v>0.71887295138888885</c:v>
                </c:pt>
                <c:pt idx="2071">
                  <c:v>0.71887855324074079</c:v>
                </c:pt>
                <c:pt idx="2072">
                  <c:v>0.71888416666666666</c:v>
                </c:pt>
                <c:pt idx="2073">
                  <c:v>0.71888976851851849</c:v>
                </c:pt>
                <c:pt idx="2074">
                  <c:v>0.71889555555555562</c:v>
                </c:pt>
                <c:pt idx="2075">
                  <c:v>0.71890134259259264</c:v>
                </c:pt>
                <c:pt idx="2076">
                  <c:v>0.71890695601851851</c:v>
                </c:pt>
                <c:pt idx="2077">
                  <c:v>0.71891255787037034</c:v>
                </c:pt>
                <c:pt idx="2078">
                  <c:v>0.71891815972222217</c:v>
                </c:pt>
                <c:pt idx="2079">
                  <c:v>0.71892377314814804</c:v>
                </c:pt>
                <c:pt idx="2080">
                  <c:v>0.71892937499999998</c:v>
                </c:pt>
                <c:pt idx="2081">
                  <c:v>0.71893498842592596</c:v>
                </c:pt>
                <c:pt idx="2082">
                  <c:v>0.71894059027777779</c:v>
                </c:pt>
                <c:pt idx="2083">
                  <c:v>0.71894620370370366</c:v>
                </c:pt>
                <c:pt idx="2084">
                  <c:v>0.7189518055555556</c:v>
                </c:pt>
                <c:pt idx="2085">
                  <c:v>0.71895740740740743</c:v>
                </c:pt>
                <c:pt idx="2086">
                  <c:v>0.7189630208333333</c:v>
                </c:pt>
                <c:pt idx="2087">
                  <c:v>0.71896862268518513</c:v>
                </c:pt>
                <c:pt idx="2088">
                  <c:v>0.71897422453703708</c:v>
                </c:pt>
                <c:pt idx="2089">
                  <c:v>0.71897983796296294</c:v>
                </c:pt>
                <c:pt idx="2090">
                  <c:v>0.71898543981481478</c:v>
                </c:pt>
                <c:pt idx="2091">
                  <c:v>0.71899105324074075</c:v>
                </c:pt>
                <c:pt idx="2092">
                  <c:v>0.7189966550925927</c:v>
                </c:pt>
                <c:pt idx="2093">
                  <c:v>0.71900225694444442</c:v>
                </c:pt>
                <c:pt idx="2094">
                  <c:v>0.71900787037037039</c:v>
                </c:pt>
                <c:pt idx="2095">
                  <c:v>0.71901347222222223</c:v>
                </c:pt>
                <c:pt idx="2096">
                  <c:v>0.71901908564814809</c:v>
                </c:pt>
                <c:pt idx="2097">
                  <c:v>0.71902468750000004</c:v>
                </c:pt>
                <c:pt idx="2098">
                  <c:v>0.71903028935185187</c:v>
                </c:pt>
                <c:pt idx="2099">
                  <c:v>0.71903590277777774</c:v>
                </c:pt>
                <c:pt idx="2100">
                  <c:v>0.71904150462962957</c:v>
                </c:pt>
                <c:pt idx="2101">
                  <c:v>0.71904711805555566</c:v>
                </c:pt>
                <c:pt idx="2102">
                  <c:v>0.71905290509259256</c:v>
                </c:pt>
                <c:pt idx="2103">
                  <c:v>0.71905850694444451</c:v>
                </c:pt>
                <c:pt idx="2104">
                  <c:v>0.71906429398148142</c:v>
                </c:pt>
                <c:pt idx="2105">
                  <c:v>0.71906989583333336</c:v>
                </c:pt>
                <c:pt idx="2106">
                  <c:v>0.71907568287037027</c:v>
                </c:pt>
                <c:pt idx="2107">
                  <c:v>0.7190814699074074</c:v>
                </c:pt>
                <c:pt idx="2108">
                  <c:v>0.71908744212962972</c:v>
                </c:pt>
                <c:pt idx="2109">
                  <c:v>0.71909322916666663</c:v>
                </c:pt>
                <c:pt idx="2110">
                  <c:v>0.71909901620370364</c:v>
                </c:pt>
                <c:pt idx="2111">
                  <c:v>0.71910467592592597</c:v>
                </c:pt>
                <c:pt idx="2112">
                  <c:v>0.71911028935185184</c:v>
                </c:pt>
                <c:pt idx="2113">
                  <c:v>0.71911607638888897</c:v>
                </c:pt>
                <c:pt idx="2114">
                  <c:v>0.71912178240740732</c:v>
                </c:pt>
                <c:pt idx="2115">
                  <c:v>0.71912756944444445</c:v>
                </c:pt>
                <c:pt idx="2116">
                  <c:v>0.71913335648148147</c:v>
                </c:pt>
                <c:pt idx="2117">
                  <c:v>0.71913914351851849</c:v>
                </c:pt>
                <c:pt idx="2118">
                  <c:v>0.71914493055555562</c:v>
                </c:pt>
                <c:pt idx="2119">
                  <c:v>0.71915032407407409</c:v>
                </c:pt>
                <c:pt idx="2120">
                  <c:v>0.71915592592592592</c:v>
                </c:pt>
                <c:pt idx="2121">
                  <c:v>0.71916151620370361</c:v>
                </c:pt>
                <c:pt idx="2122">
                  <c:v>0.71916711805555555</c:v>
                </c:pt>
                <c:pt idx="2123">
                  <c:v>0.71917273148148153</c:v>
                </c:pt>
                <c:pt idx="2124">
                  <c:v>0.71917833333333336</c:v>
                </c:pt>
                <c:pt idx="2125">
                  <c:v>0.71918393518518509</c:v>
                </c:pt>
                <c:pt idx="2126">
                  <c:v>0.71918954861111117</c:v>
                </c:pt>
                <c:pt idx="2127">
                  <c:v>0.71919515046296301</c:v>
                </c:pt>
                <c:pt idx="2128">
                  <c:v>0.71920075231481484</c:v>
                </c:pt>
                <c:pt idx="2129">
                  <c:v>0.71920636574074071</c:v>
                </c:pt>
                <c:pt idx="2130">
                  <c:v>0.71921196759259265</c:v>
                </c:pt>
                <c:pt idx="2131">
                  <c:v>0.71921957175925932</c:v>
                </c:pt>
                <c:pt idx="2132">
                  <c:v>0.71922517361111105</c:v>
                </c:pt>
                <c:pt idx="2133">
                  <c:v>0.71923077546296288</c:v>
                </c:pt>
                <c:pt idx="2134">
                  <c:v>0.71923638888888897</c:v>
                </c:pt>
                <c:pt idx="2135">
                  <c:v>0.7192419907407408</c:v>
                </c:pt>
                <c:pt idx="2136">
                  <c:v>0.71924759259259252</c:v>
                </c:pt>
                <c:pt idx="2137">
                  <c:v>0.71925270833333332</c:v>
                </c:pt>
                <c:pt idx="2138">
                  <c:v>0.71925843750000007</c:v>
                </c:pt>
                <c:pt idx="2139">
                  <c:v>0.71926405092592594</c:v>
                </c:pt>
                <c:pt idx="2140">
                  <c:v>0.71926965277777777</c:v>
                </c:pt>
                <c:pt idx="2141">
                  <c:v>0.71927526620370363</c:v>
                </c:pt>
                <c:pt idx="2142">
                  <c:v>0.71928086805555547</c:v>
                </c:pt>
                <c:pt idx="2143">
                  <c:v>0.71928646990740741</c:v>
                </c:pt>
                <c:pt idx="2144">
                  <c:v>0.71929225694444454</c:v>
                </c:pt>
                <c:pt idx="2145">
                  <c:v>0.71929787037037041</c:v>
                </c:pt>
                <c:pt idx="2146">
                  <c:v>0.71930347222222224</c:v>
                </c:pt>
                <c:pt idx="2147">
                  <c:v>0.71930907407407407</c:v>
                </c:pt>
                <c:pt idx="2148">
                  <c:v>0.71931468749999994</c:v>
                </c:pt>
                <c:pt idx="2149">
                  <c:v>0.71932028935185188</c:v>
                </c:pt>
                <c:pt idx="2150">
                  <c:v>0.71932590277777775</c:v>
                </c:pt>
                <c:pt idx="2151">
                  <c:v>0.71933150462962958</c:v>
                </c:pt>
                <c:pt idx="2152">
                  <c:v>0.71933711805555556</c:v>
                </c:pt>
                <c:pt idx="2153">
                  <c:v>0.71934290509259258</c:v>
                </c:pt>
                <c:pt idx="2154">
                  <c:v>0.7193486921296296</c:v>
                </c:pt>
                <c:pt idx="2155">
                  <c:v>0.71935447916666673</c:v>
                </c:pt>
                <c:pt idx="2156">
                  <c:v>0.71936008101851856</c:v>
                </c:pt>
                <c:pt idx="2157">
                  <c:v>0.71936586805555558</c:v>
                </c:pt>
                <c:pt idx="2158">
                  <c:v>0.71937165509259249</c:v>
                </c:pt>
                <c:pt idx="2159">
                  <c:v>0.71937744212962962</c:v>
                </c:pt>
                <c:pt idx="2160">
                  <c:v>0.71938310185185184</c:v>
                </c:pt>
                <c:pt idx="2161">
                  <c:v>0.7193886458333334</c:v>
                </c:pt>
                <c:pt idx="2162">
                  <c:v>0.71939443287037041</c:v>
                </c:pt>
                <c:pt idx="2163">
                  <c:v>0.71940021990740732</c:v>
                </c:pt>
                <c:pt idx="2164">
                  <c:v>0.71940600694444445</c:v>
                </c:pt>
                <c:pt idx="2165">
                  <c:v>0.71941179398148147</c:v>
                </c:pt>
                <c:pt idx="2166">
                  <c:v>0.71941776620370368</c:v>
                </c:pt>
                <c:pt idx="2167">
                  <c:v>0.7194235532407407</c:v>
                </c:pt>
                <c:pt idx="2168">
                  <c:v>0.71942934027777783</c:v>
                </c:pt>
                <c:pt idx="2169">
                  <c:v>0.71943494212962966</c:v>
                </c:pt>
                <c:pt idx="2170">
                  <c:v>0.71944072916666668</c:v>
                </c:pt>
                <c:pt idx="2171">
                  <c:v>0.71944634259259255</c:v>
                </c:pt>
                <c:pt idx="2172">
                  <c:v>0.71945194444444438</c:v>
                </c:pt>
                <c:pt idx="2173">
                  <c:v>0.71945754629629632</c:v>
                </c:pt>
                <c:pt idx="2174">
                  <c:v>0.71946315972222219</c:v>
                </c:pt>
                <c:pt idx="2175">
                  <c:v>0.71946876157407402</c:v>
                </c:pt>
                <c:pt idx="2176">
                  <c:v>0.719474375</c:v>
                </c:pt>
                <c:pt idx="2177">
                  <c:v>0.71947997685185194</c:v>
                </c:pt>
                <c:pt idx="2178">
                  <c:v>0.71948576388888885</c:v>
                </c:pt>
                <c:pt idx="2179">
                  <c:v>0.7194913657407408</c:v>
                </c:pt>
                <c:pt idx="2180">
                  <c:v>0.71949697916666666</c:v>
                </c:pt>
                <c:pt idx="2181">
                  <c:v>0.71950258101851849</c:v>
                </c:pt>
                <c:pt idx="2182">
                  <c:v>0.71951017361111103</c:v>
                </c:pt>
                <c:pt idx="2183">
                  <c:v>0.71951578703703711</c:v>
                </c:pt>
                <c:pt idx="2184">
                  <c:v>0.71952138888888895</c:v>
                </c:pt>
                <c:pt idx="2185">
                  <c:v>0.71952700231481481</c:v>
                </c:pt>
                <c:pt idx="2186">
                  <c:v>0.71953278935185183</c:v>
                </c:pt>
                <c:pt idx="2187">
                  <c:v>0.71953857638888896</c:v>
                </c:pt>
                <c:pt idx="2188">
                  <c:v>0.71954417824074079</c:v>
                </c:pt>
                <c:pt idx="2189">
                  <c:v>0.71954979166666666</c:v>
                </c:pt>
                <c:pt idx="2190">
                  <c:v>0.71955539351851849</c:v>
                </c:pt>
                <c:pt idx="2191">
                  <c:v>0.71956099537037044</c:v>
                </c:pt>
                <c:pt idx="2192">
                  <c:v>0.7195666087962963</c:v>
                </c:pt>
                <c:pt idx="2193">
                  <c:v>0.71957221064814814</c:v>
                </c:pt>
                <c:pt idx="2194">
                  <c:v>0.71957781249999997</c:v>
                </c:pt>
                <c:pt idx="2195">
                  <c:v>0.71958342592592583</c:v>
                </c:pt>
                <c:pt idx="2196">
                  <c:v>0.71958902777777778</c:v>
                </c:pt>
                <c:pt idx="2197">
                  <c:v>0.71959464120370376</c:v>
                </c:pt>
                <c:pt idx="2198">
                  <c:v>0.71960024305555559</c:v>
                </c:pt>
                <c:pt idx="2199">
                  <c:v>0.71960585648148145</c:v>
                </c:pt>
                <c:pt idx="2200">
                  <c:v>0.7196114583333334</c:v>
                </c:pt>
                <c:pt idx="2201">
                  <c:v>0.71961706018518523</c:v>
                </c:pt>
                <c:pt idx="2202">
                  <c:v>0.7196226736111111</c:v>
                </c:pt>
                <c:pt idx="2203">
                  <c:v>0.71962827546296293</c:v>
                </c:pt>
                <c:pt idx="2204">
                  <c:v>0.71963387731481487</c:v>
                </c:pt>
                <c:pt idx="2205">
                  <c:v>0.71963966435185178</c:v>
                </c:pt>
                <c:pt idx="2206">
                  <c:v>0.71964527777777787</c:v>
                </c:pt>
                <c:pt idx="2207">
                  <c:v>0.71965087962962959</c:v>
                </c:pt>
                <c:pt idx="2208">
                  <c:v>0.71965649305555557</c:v>
                </c:pt>
                <c:pt idx="2209">
                  <c:v>0.71966177083333338</c:v>
                </c:pt>
                <c:pt idx="2210">
                  <c:v>0.71966755787037029</c:v>
                </c:pt>
                <c:pt idx="2211">
                  <c:v>0.71967334490740742</c:v>
                </c:pt>
                <c:pt idx="2212">
                  <c:v>0.71967894675925936</c:v>
                </c:pt>
                <c:pt idx="2213">
                  <c:v>0.71968473379629627</c:v>
                </c:pt>
                <c:pt idx="2214">
                  <c:v>0.71969052083333329</c:v>
                </c:pt>
                <c:pt idx="2215">
                  <c:v>0.71969630787037042</c:v>
                </c:pt>
                <c:pt idx="2216">
                  <c:v>0.71970192129629629</c:v>
                </c:pt>
                <c:pt idx="2217">
                  <c:v>0.71970762731481486</c:v>
                </c:pt>
                <c:pt idx="2218">
                  <c:v>0.71971324074074072</c:v>
                </c:pt>
                <c:pt idx="2219">
                  <c:v>0.71971902777777774</c:v>
                </c:pt>
                <c:pt idx="2220">
                  <c:v>0.71972481481481487</c:v>
                </c:pt>
                <c:pt idx="2221">
                  <c:v>0.71973041666666671</c:v>
                </c:pt>
                <c:pt idx="2222">
                  <c:v>0.71973601851851854</c:v>
                </c:pt>
                <c:pt idx="2223">
                  <c:v>0.71974180555555556</c:v>
                </c:pt>
                <c:pt idx="2224">
                  <c:v>0.71974741898148142</c:v>
                </c:pt>
                <c:pt idx="2225">
                  <c:v>0.71975302083333326</c:v>
                </c:pt>
                <c:pt idx="2226">
                  <c:v>0.71975863425925934</c:v>
                </c:pt>
                <c:pt idx="2227">
                  <c:v>0.71976423611111118</c:v>
                </c:pt>
                <c:pt idx="2228">
                  <c:v>0.7197698379629629</c:v>
                </c:pt>
                <c:pt idx="2229">
                  <c:v>0.71977562500000003</c:v>
                </c:pt>
                <c:pt idx="2230">
                  <c:v>0.7197812384259259</c:v>
                </c:pt>
                <c:pt idx="2231">
                  <c:v>0.71978684027777773</c:v>
                </c:pt>
                <c:pt idx="2232">
                  <c:v>0.71979245370370359</c:v>
                </c:pt>
                <c:pt idx="2233">
                  <c:v>0.71979805555555554</c:v>
                </c:pt>
                <c:pt idx="2234">
                  <c:v>0.71980564814814818</c:v>
                </c:pt>
                <c:pt idx="2235">
                  <c:v>0.7198114351851852</c:v>
                </c:pt>
                <c:pt idx="2236">
                  <c:v>0.71981704861111107</c:v>
                </c:pt>
                <c:pt idx="2237">
                  <c:v>0.7198226504629629</c:v>
                </c:pt>
                <c:pt idx="2238">
                  <c:v>0.71982826388888899</c:v>
                </c:pt>
                <c:pt idx="2239">
                  <c:v>0.71983405092592589</c:v>
                </c:pt>
                <c:pt idx="2240">
                  <c:v>0.71983965277777784</c:v>
                </c:pt>
                <c:pt idx="2241">
                  <c:v>0.71984515046296293</c:v>
                </c:pt>
                <c:pt idx="2242">
                  <c:v>0.71985045138888892</c:v>
                </c:pt>
                <c:pt idx="2243">
                  <c:v>0.71985623842592583</c:v>
                </c:pt>
                <c:pt idx="2244">
                  <c:v>0.71986185185185192</c:v>
                </c:pt>
                <c:pt idx="2245">
                  <c:v>0.71986745370370375</c:v>
                </c:pt>
                <c:pt idx="2246">
                  <c:v>0.71987305555555559</c:v>
                </c:pt>
                <c:pt idx="2247">
                  <c:v>0.71987866898148145</c:v>
                </c:pt>
                <c:pt idx="2248">
                  <c:v>0.71988414351851848</c:v>
                </c:pt>
                <c:pt idx="2249">
                  <c:v>0.71988974537037043</c:v>
                </c:pt>
                <c:pt idx="2250">
                  <c:v>0.71989535879629629</c:v>
                </c:pt>
                <c:pt idx="2251">
                  <c:v>0.71990114583333342</c:v>
                </c:pt>
                <c:pt idx="2252">
                  <c:v>0.71990674768518526</c:v>
                </c:pt>
                <c:pt idx="2253">
                  <c:v>0.71991253472222227</c:v>
                </c:pt>
                <c:pt idx="2254">
                  <c:v>0.71991814814814814</c:v>
                </c:pt>
                <c:pt idx="2255">
                  <c:v>0.71992374999999997</c:v>
                </c:pt>
                <c:pt idx="2256">
                  <c:v>0.7199295370370371</c:v>
                </c:pt>
                <c:pt idx="2257">
                  <c:v>0.71993513888888883</c:v>
                </c:pt>
                <c:pt idx="2258">
                  <c:v>0.71994092592592596</c:v>
                </c:pt>
                <c:pt idx="2259">
                  <c:v>0.71994671296296298</c:v>
                </c:pt>
                <c:pt idx="2260">
                  <c:v>0.71995250000000011</c:v>
                </c:pt>
                <c:pt idx="2261">
                  <c:v>0.71995811342592597</c:v>
                </c:pt>
                <c:pt idx="2262">
                  <c:v>0.7199637152777778</c:v>
                </c:pt>
                <c:pt idx="2263">
                  <c:v>0.71996950231481482</c:v>
                </c:pt>
                <c:pt idx="2264">
                  <c:v>0.71997528935185195</c:v>
                </c:pt>
                <c:pt idx="2265">
                  <c:v>0.71998107638888886</c:v>
                </c:pt>
                <c:pt idx="2266">
                  <c:v>0.71998686342592588</c:v>
                </c:pt>
                <c:pt idx="2267">
                  <c:v>0.71999265046296301</c:v>
                </c:pt>
                <c:pt idx="2268">
                  <c:v>0.71999843750000003</c:v>
                </c:pt>
                <c:pt idx="2269">
                  <c:v>0.7200040509259259</c:v>
                </c:pt>
                <c:pt idx="2270">
                  <c:v>0.72000983796296303</c:v>
                </c:pt>
                <c:pt idx="2271">
                  <c:v>0.72001562499999994</c:v>
                </c:pt>
                <c:pt idx="2272">
                  <c:v>0.72002122685185188</c:v>
                </c:pt>
                <c:pt idx="2273">
                  <c:v>0.72002684027777775</c:v>
                </c:pt>
                <c:pt idx="2274">
                  <c:v>0.72003244212962958</c:v>
                </c:pt>
                <c:pt idx="2275">
                  <c:v>0.72003822916666671</c:v>
                </c:pt>
                <c:pt idx="2276">
                  <c:v>0.72004409722222229</c:v>
                </c:pt>
                <c:pt idx="2277">
                  <c:v>0.72004995370370362</c:v>
                </c:pt>
                <c:pt idx="2278">
                  <c:v>0.72005773148148144</c:v>
                </c:pt>
                <c:pt idx="2279">
                  <c:v>0.72006351851851846</c:v>
                </c:pt>
                <c:pt idx="2280">
                  <c:v>0.7200691203703703</c:v>
                </c:pt>
                <c:pt idx="2281">
                  <c:v>0.72007473379629638</c:v>
                </c:pt>
                <c:pt idx="2282">
                  <c:v>0.72008033564814822</c:v>
                </c:pt>
                <c:pt idx="2283">
                  <c:v>0.72008612268518524</c:v>
                </c:pt>
                <c:pt idx="2284">
                  <c:v>0.72009190972222215</c:v>
                </c:pt>
                <c:pt idx="2285">
                  <c:v>0.72009751157407409</c:v>
                </c:pt>
                <c:pt idx="2286">
                  <c:v>0.72010312500000007</c:v>
                </c:pt>
                <c:pt idx="2287">
                  <c:v>0.72010891203703709</c:v>
                </c:pt>
                <c:pt idx="2288">
                  <c:v>0.72011451388888892</c:v>
                </c:pt>
                <c:pt idx="2289">
                  <c:v>0.72012012731481478</c:v>
                </c:pt>
                <c:pt idx="2290">
                  <c:v>0.72012572916666662</c:v>
                </c:pt>
                <c:pt idx="2291">
                  <c:v>0.72013151620370364</c:v>
                </c:pt>
                <c:pt idx="2292">
                  <c:v>0.72013712962962961</c:v>
                </c:pt>
                <c:pt idx="2293">
                  <c:v>0.72014273148148156</c:v>
                </c:pt>
                <c:pt idx="2294">
                  <c:v>0.72014851851851847</c:v>
                </c:pt>
                <c:pt idx="2295">
                  <c:v>0.72015430555555549</c:v>
                </c:pt>
                <c:pt idx="2296">
                  <c:v>0.72015990740740732</c:v>
                </c:pt>
                <c:pt idx="2297">
                  <c:v>0.72016569444444445</c:v>
                </c:pt>
                <c:pt idx="2298">
                  <c:v>0.72017130787037031</c:v>
                </c:pt>
                <c:pt idx="2299">
                  <c:v>0.72017709490740744</c:v>
                </c:pt>
                <c:pt idx="2300">
                  <c:v>0.72018288194444446</c:v>
                </c:pt>
                <c:pt idx="2301">
                  <c:v>0.7201884837962963</c:v>
                </c:pt>
                <c:pt idx="2302">
                  <c:v>0.72019427083333332</c:v>
                </c:pt>
                <c:pt idx="2303">
                  <c:v>0.72020005787037034</c:v>
                </c:pt>
                <c:pt idx="2304">
                  <c:v>0.72020584490740747</c:v>
                </c:pt>
                <c:pt idx="2305">
                  <c:v>0.72021163194444437</c:v>
                </c:pt>
                <c:pt idx="2306">
                  <c:v>0.72021741898148151</c:v>
                </c:pt>
                <c:pt idx="2307">
                  <c:v>0.72022306712962969</c:v>
                </c:pt>
                <c:pt idx="2308">
                  <c:v>0.72022885416666671</c:v>
                </c:pt>
                <c:pt idx="2309">
                  <c:v>0.72023446759259258</c:v>
                </c:pt>
                <c:pt idx="2310">
                  <c:v>0.72024027777777777</c:v>
                </c:pt>
                <c:pt idx="2311">
                  <c:v>0.72024606481481479</c:v>
                </c:pt>
                <c:pt idx="2312">
                  <c:v>0.72025166666666662</c:v>
                </c:pt>
                <c:pt idx="2313">
                  <c:v>0.72025728009259249</c:v>
                </c:pt>
                <c:pt idx="2314">
                  <c:v>0.72026288194444443</c:v>
                </c:pt>
                <c:pt idx="2315">
                  <c:v>0.72026866898148156</c:v>
                </c:pt>
                <c:pt idx="2316">
                  <c:v>0.7202742708333334</c:v>
                </c:pt>
                <c:pt idx="2317">
                  <c:v>0.72027988425925926</c:v>
                </c:pt>
                <c:pt idx="2318">
                  <c:v>0.7202854861111111</c:v>
                </c:pt>
                <c:pt idx="2319">
                  <c:v>0.72029127314814811</c:v>
                </c:pt>
                <c:pt idx="2320">
                  <c:v>0.72029687499999995</c:v>
                </c:pt>
                <c:pt idx="2321">
                  <c:v>0.72030248842592604</c:v>
                </c:pt>
                <c:pt idx="2322">
                  <c:v>0.72030809027777776</c:v>
                </c:pt>
                <c:pt idx="2323">
                  <c:v>0.72031550925925936</c:v>
                </c:pt>
                <c:pt idx="2324">
                  <c:v>0.72032129629629627</c:v>
                </c:pt>
                <c:pt idx="2325">
                  <c:v>0.72032689814814821</c:v>
                </c:pt>
                <c:pt idx="2326">
                  <c:v>0.72033251157407407</c:v>
                </c:pt>
                <c:pt idx="2327">
                  <c:v>0.72033811342592591</c:v>
                </c:pt>
                <c:pt idx="2328">
                  <c:v>0.72034372685185188</c:v>
                </c:pt>
                <c:pt idx="2329">
                  <c:v>0.72034932870370361</c:v>
                </c:pt>
                <c:pt idx="2330">
                  <c:v>0.72035493055555555</c:v>
                </c:pt>
                <c:pt idx="2331">
                  <c:v>0.72036054398148153</c:v>
                </c:pt>
                <c:pt idx="2332">
                  <c:v>0.72036614583333336</c:v>
                </c:pt>
                <c:pt idx="2333">
                  <c:v>0.72037175925925923</c:v>
                </c:pt>
                <c:pt idx="2334">
                  <c:v>0.72037736111111117</c:v>
                </c:pt>
                <c:pt idx="2335">
                  <c:v>0.72038314814814808</c:v>
                </c:pt>
                <c:pt idx="2336">
                  <c:v>0.72038893518518521</c:v>
                </c:pt>
                <c:pt idx="2337">
                  <c:v>0.72039453703703693</c:v>
                </c:pt>
                <c:pt idx="2338">
                  <c:v>0.72040015046296302</c:v>
                </c:pt>
                <c:pt idx="2339">
                  <c:v>0.72040575231481485</c:v>
                </c:pt>
                <c:pt idx="2340">
                  <c:v>0.72041136574074072</c:v>
                </c:pt>
                <c:pt idx="2341">
                  <c:v>0.72041696759259255</c:v>
                </c:pt>
                <c:pt idx="2342">
                  <c:v>0.72042256944444449</c:v>
                </c:pt>
                <c:pt idx="2343">
                  <c:v>0.72042818287037036</c:v>
                </c:pt>
                <c:pt idx="2344">
                  <c:v>0.72043327546296299</c:v>
                </c:pt>
                <c:pt idx="2345">
                  <c:v>0.72043888888888885</c:v>
                </c:pt>
                <c:pt idx="2346">
                  <c:v>0.72044469907407416</c:v>
                </c:pt>
                <c:pt idx="2347">
                  <c:v>0.72045030092592599</c:v>
                </c:pt>
                <c:pt idx="2348">
                  <c:v>0.72045608796296301</c:v>
                </c:pt>
                <c:pt idx="2349">
                  <c:v>0.72046170138888888</c:v>
                </c:pt>
                <c:pt idx="2350">
                  <c:v>0.72046748842592601</c:v>
                </c:pt>
                <c:pt idx="2351">
                  <c:v>0.72047309027777784</c:v>
                </c:pt>
                <c:pt idx="2352">
                  <c:v>0.72047887731481486</c:v>
                </c:pt>
                <c:pt idx="2353">
                  <c:v>0.72048466435185177</c:v>
                </c:pt>
                <c:pt idx="2354">
                  <c:v>0.7204904513888889</c:v>
                </c:pt>
                <c:pt idx="2355">
                  <c:v>0.72049623842592592</c:v>
                </c:pt>
                <c:pt idx="2356">
                  <c:v>0.72050202546296294</c:v>
                </c:pt>
                <c:pt idx="2357">
                  <c:v>0.72050781250000007</c:v>
                </c:pt>
                <c:pt idx="2358">
                  <c:v>0.72051359953703698</c:v>
                </c:pt>
                <c:pt idx="2359">
                  <c:v>0.72051938657407411</c:v>
                </c:pt>
                <c:pt idx="2360">
                  <c:v>0.72052517361111112</c:v>
                </c:pt>
                <c:pt idx="2361">
                  <c:v>0.72053096064814814</c:v>
                </c:pt>
                <c:pt idx="2362">
                  <c:v>0.72053674768518527</c:v>
                </c:pt>
                <c:pt idx="2363">
                  <c:v>0.72054253472222218</c:v>
                </c:pt>
                <c:pt idx="2364">
                  <c:v>0.7205483217592592</c:v>
                </c:pt>
                <c:pt idx="2365">
                  <c:v>0.72055410879629633</c:v>
                </c:pt>
                <c:pt idx="2366">
                  <c:v>0.72055989583333335</c:v>
                </c:pt>
                <c:pt idx="2367">
                  <c:v>0.72056568287037026</c:v>
                </c:pt>
                <c:pt idx="2368">
                  <c:v>0.72057146990740739</c:v>
                </c:pt>
                <c:pt idx="2369">
                  <c:v>0.72057708333333326</c:v>
                </c:pt>
                <c:pt idx="2370">
                  <c:v>0.7205826851851852</c:v>
                </c:pt>
                <c:pt idx="2371">
                  <c:v>0.72058829861111118</c:v>
                </c:pt>
                <c:pt idx="2372">
                  <c:v>0.7205939004629629</c:v>
                </c:pt>
                <c:pt idx="2373">
                  <c:v>0.72059968750000003</c:v>
                </c:pt>
                <c:pt idx="2374">
                  <c:v>0.72060552083333329</c:v>
                </c:pt>
                <c:pt idx="2375">
                  <c:v>0.72061328703703698</c:v>
                </c:pt>
                <c:pt idx="2376">
                  <c:v>0.72061888888888881</c:v>
                </c:pt>
                <c:pt idx="2377">
                  <c:v>0.7206245023148149</c:v>
                </c:pt>
                <c:pt idx="2378">
                  <c:v>0.72063010416666673</c:v>
                </c:pt>
                <c:pt idx="2379">
                  <c:v>0.72063570601851845</c:v>
                </c:pt>
                <c:pt idx="2380">
                  <c:v>0.72064149305555558</c:v>
                </c:pt>
                <c:pt idx="2381">
                  <c:v>0.72064710648148145</c:v>
                </c:pt>
                <c:pt idx="2382">
                  <c:v>0.72065270833333328</c:v>
                </c:pt>
                <c:pt idx="2383">
                  <c:v>0.7206584953703703</c:v>
                </c:pt>
                <c:pt idx="2384">
                  <c:v>0.72066428240740743</c:v>
                </c:pt>
                <c:pt idx="2385">
                  <c:v>0.7206698958333333</c:v>
                </c:pt>
                <c:pt idx="2386">
                  <c:v>0.72067568287037043</c:v>
                </c:pt>
                <c:pt idx="2387">
                  <c:v>0.72068146990740745</c:v>
                </c:pt>
                <c:pt idx="2388">
                  <c:v>0.72068725694444435</c:v>
                </c:pt>
                <c:pt idx="2389">
                  <c:v>0.72069303240740734</c:v>
                </c:pt>
                <c:pt idx="2390">
                  <c:v>0.72069881944444447</c:v>
                </c:pt>
                <c:pt idx="2391">
                  <c:v>0.72070453703703707</c:v>
                </c:pt>
                <c:pt idx="2392">
                  <c:v>0.72071032407407409</c:v>
                </c:pt>
                <c:pt idx="2393">
                  <c:v>0.72071612268518515</c:v>
                </c:pt>
                <c:pt idx="2394">
                  <c:v>0.72072190972222216</c:v>
                </c:pt>
                <c:pt idx="2395">
                  <c:v>0.7207276967592593</c:v>
                </c:pt>
                <c:pt idx="2396">
                  <c:v>0.72073348379629631</c:v>
                </c:pt>
                <c:pt idx="2397">
                  <c:v>0.72073927083333322</c:v>
                </c:pt>
                <c:pt idx="2398">
                  <c:v>0.72074505787037035</c:v>
                </c:pt>
                <c:pt idx="2399">
                  <c:v>0.7207506597222223</c:v>
                </c:pt>
                <c:pt idx="2400">
                  <c:v>0.72075644675925921</c:v>
                </c:pt>
                <c:pt idx="2401">
                  <c:v>0.72076206018518529</c:v>
                </c:pt>
                <c:pt idx="2402">
                  <c:v>0.72076783564814806</c:v>
                </c:pt>
                <c:pt idx="2403">
                  <c:v>0.72077363425925922</c:v>
                </c:pt>
                <c:pt idx="2404">
                  <c:v>0.72077952546296287</c:v>
                </c:pt>
                <c:pt idx="2405">
                  <c:v>0.7207853125</c:v>
                </c:pt>
                <c:pt idx="2406">
                  <c:v>0.72079091435185194</c:v>
                </c:pt>
                <c:pt idx="2407">
                  <c:v>0.72079655092592587</c:v>
                </c:pt>
                <c:pt idx="2408">
                  <c:v>0.72080233796296289</c:v>
                </c:pt>
                <c:pt idx="2409">
                  <c:v>0.72080812500000002</c:v>
                </c:pt>
                <c:pt idx="2410">
                  <c:v>0.72081391203703704</c:v>
                </c:pt>
                <c:pt idx="2411">
                  <c:v>0.72081951388888887</c:v>
                </c:pt>
                <c:pt idx="2412">
                  <c:v>0.72082530092592589</c:v>
                </c:pt>
                <c:pt idx="2413">
                  <c:v>0.72083108796296302</c:v>
                </c:pt>
                <c:pt idx="2414">
                  <c:v>0.72083670138888889</c:v>
                </c:pt>
                <c:pt idx="2415">
                  <c:v>0.72084230324074072</c:v>
                </c:pt>
                <c:pt idx="2416">
                  <c:v>0.72084790509259256</c:v>
                </c:pt>
                <c:pt idx="2417">
                  <c:v>0.72085351851851842</c:v>
                </c:pt>
                <c:pt idx="2418">
                  <c:v>0.72085912037037037</c:v>
                </c:pt>
                <c:pt idx="2419">
                  <c:v>0.72086689814814819</c:v>
                </c:pt>
                <c:pt idx="2420">
                  <c:v>0.72087251157407406</c:v>
                </c:pt>
                <c:pt idx="2421">
                  <c:v>0.72087811342592589</c:v>
                </c:pt>
                <c:pt idx="2422">
                  <c:v>0.72088390046296302</c:v>
                </c:pt>
                <c:pt idx="2423">
                  <c:v>0.72088968750000004</c:v>
                </c:pt>
                <c:pt idx="2424">
                  <c:v>0.72089547453703695</c:v>
                </c:pt>
                <c:pt idx="2425">
                  <c:v>0.72090126157407408</c:v>
                </c:pt>
                <c:pt idx="2426">
                  <c:v>0.72090686342592603</c:v>
                </c:pt>
                <c:pt idx="2427">
                  <c:v>0.72091265046296293</c:v>
                </c:pt>
                <c:pt idx="2428">
                  <c:v>0.72091843749999995</c:v>
                </c:pt>
                <c:pt idx="2429">
                  <c:v>0.72092405092592593</c:v>
                </c:pt>
                <c:pt idx="2430">
                  <c:v>0.72092965277777787</c:v>
                </c:pt>
                <c:pt idx="2431">
                  <c:v>0.72093526620370374</c:v>
                </c:pt>
                <c:pt idx="2432">
                  <c:v>0.72094086805555557</c:v>
                </c:pt>
                <c:pt idx="2433">
                  <c:v>0.72094665509259259</c:v>
                </c:pt>
                <c:pt idx="2434">
                  <c:v>0.72095225694444443</c:v>
                </c:pt>
                <c:pt idx="2435">
                  <c:v>0.7209578703703704</c:v>
                </c:pt>
                <c:pt idx="2436">
                  <c:v>0.72096365740740742</c:v>
                </c:pt>
                <c:pt idx="2437">
                  <c:v>0.72096944444444444</c:v>
                </c:pt>
                <c:pt idx="2438">
                  <c:v>0.72097504629629627</c:v>
                </c:pt>
                <c:pt idx="2439">
                  <c:v>0.72098065972222225</c:v>
                </c:pt>
                <c:pt idx="2440">
                  <c:v>0.72098644675925927</c:v>
                </c:pt>
                <c:pt idx="2441">
                  <c:v>0.7209920486111111</c:v>
                </c:pt>
                <c:pt idx="2442">
                  <c:v>0.72099766203703697</c:v>
                </c:pt>
                <c:pt idx="2443">
                  <c:v>0.72100326388888891</c:v>
                </c:pt>
                <c:pt idx="2444">
                  <c:v>0.72100905092592582</c:v>
                </c:pt>
                <c:pt idx="2445">
                  <c:v>0.72101465277777776</c:v>
                </c:pt>
                <c:pt idx="2446">
                  <c:v>0.72102026620370374</c:v>
                </c:pt>
                <c:pt idx="2447">
                  <c:v>0.72102561342592597</c:v>
                </c:pt>
                <c:pt idx="2448">
                  <c:v>0.72103106481481483</c:v>
                </c:pt>
                <c:pt idx="2449">
                  <c:v>0.72103667824074069</c:v>
                </c:pt>
                <c:pt idx="2450">
                  <c:v>0.72104246527777782</c:v>
                </c:pt>
                <c:pt idx="2451">
                  <c:v>0.72104825231481484</c:v>
                </c:pt>
                <c:pt idx="2452">
                  <c:v>0.72105403935185175</c:v>
                </c:pt>
                <c:pt idx="2453">
                  <c:v>0.72105964120370369</c:v>
                </c:pt>
                <c:pt idx="2454">
                  <c:v>0.72106525462962967</c:v>
                </c:pt>
                <c:pt idx="2455">
                  <c:v>0.72107104166666669</c:v>
                </c:pt>
                <c:pt idx="2456">
                  <c:v>0.7210768287037036</c:v>
                </c:pt>
                <c:pt idx="2457">
                  <c:v>0.72108261574074073</c:v>
                </c:pt>
                <c:pt idx="2458">
                  <c:v>0.72108840277777775</c:v>
                </c:pt>
                <c:pt idx="2459">
                  <c:v>0.72109418981481488</c:v>
                </c:pt>
                <c:pt idx="2460">
                  <c:v>0.72110015046296294</c:v>
                </c:pt>
                <c:pt idx="2461">
                  <c:v>0.72110593749999996</c:v>
                </c:pt>
                <c:pt idx="2462">
                  <c:v>0.72111172453703709</c:v>
                </c:pt>
                <c:pt idx="2463">
                  <c:v>0.72111733796296296</c:v>
                </c:pt>
                <c:pt idx="2464">
                  <c:v>0.72112511574074079</c:v>
                </c:pt>
                <c:pt idx="2465">
                  <c:v>0.7211309027777778</c:v>
                </c:pt>
                <c:pt idx="2466">
                  <c:v>0.72113650462962964</c:v>
                </c:pt>
                <c:pt idx="2467">
                  <c:v>0.72114229166666666</c:v>
                </c:pt>
                <c:pt idx="2468">
                  <c:v>0.72114807870370379</c:v>
                </c:pt>
                <c:pt idx="2469">
                  <c:v>0.72115369212962965</c:v>
                </c:pt>
                <c:pt idx="2470">
                  <c:v>0.72115929398148149</c:v>
                </c:pt>
                <c:pt idx="2471">
                  <c:v>0.72116489583333332</c:v>
                </c:pt>
                <c:pt idx="2472">
                  <c:v>0.72117050925925918</c:v>
                </c:pt>
                <c:pt idx="2473">
                  <c:v>0.72117611111111113</c:v>
                </c:pt>
                <c:pt idx="2474">
                  <c:v>0.72118172453703711</c:v>
                </c:pt>
                <c:pt idx="2475">
                  <c:v>0.72118732638888883</c:v>
                </c:pt>
                <c:pt idx="2476">
                  <c:v>0.72119311342592596</c:v>
                </c:pt>
                <c:pt idx="2477">
                  <c:v>0.72119890046296298</c:v>
                </c:pt>
                <c:pt idx="2478">
                  <c:v>0.72120468750000011</c:v>
                </c:pt>
                <c:pt idx="2479">
                  <c:v>0.72121028935185183</c:v>
                </c:pt>
                <c:pt idx="2480">
                  <c:v>0.72121607638888896</c:v>
                </c:pt>
                <c:pt idx="2481">
                  <c:v>0.72122186342592587</c:v>
                </c:pt>
                <c:pt idx="2482">
                  <c:v>0.72122747685185196</c:v>
                </c:pt>
                <c:pt idx="2483">
                  <c:v>0.72123326388888886</c:v>
                </c:pt>
                <c:pt idx="2484">
                  <c:v>0.72123905092592588</c:v>
                </c:pt>
                <c:pt idx="2485">
                  <c:v>0.72124483796296301</c:v>
                </c:pt>
                <c:pt idx="2486">
                  <c:v>0.72125062500000003</c:v>
                </c:pt>
                <c:pt idx="2487">
                  <c:v>0.72125641203703694</c:v>
                </c:pt>
                <c:pt idx="2488">
                  <c:v>0.72126219907407407</c:v>
                </c:pt>
                <c:pt idx="2489">
                  <c:v>0.72126817129629639</c:v>
                </c:pt>
                <c:pt idx="2490">
                  <c:v>0.7212739583333333</c:v>
                </c:pt>
                <c:pt idx="2491">
                  <c:v>0.72127974537037032</c:v>
                </c:pt>
                <c:pt idx="2492">
                  <c:v>0.72128553240740745</c:v>
                </c:pt>
                <c:pt idx="2493">
                  <c:v>0.72129131944444447</c:v>
                </c:pt>
                <c:pt idx="2494">
                  <c:v>0.72129710648148138</c:v>
                </c:pt>
                <c:pt idx="2495">
                  <c:v>0.72130289351851851</c:v>
                </c:pt>
                <c:pt idx="2496">
                  <c:v>0.72130868055555553</c:v>
                </c:pt>
                <c:pt idx="2497">
                  <c:v>0.72131446759259266</c:v>
                </c:pt>
                <c:pt idx="2498">
                  <c:v>0.72132025462962968</c:v>
                </c:pt>
                <c:pt idx="2499">
                  <c:v>0.72132608796296294</c:v>
                </c:pt>
                <c:pt idx="2500">
                  <c:v>0.72133187500000007</c:v>
                </c:pt>
                <c:pt idx="2501">
                  <c:v>0.72133783564814813</c:v>
                </c:pt>
                <c:pt idx="2502">
                  <c:v>0.72134362268518526</c:v>
                </c:pt>
                <c:pt idx="2503">
                  <c:v>0.72134958333333332</c:v>
                </c:pt>
                <c:pt idx="2504">
                  <c:v>0.72135537037037034</c:v>
                </c:pt>
                <c:pt idx="2505">
                  <c:v>0.72136118055555565</c:v>
                </c:pt>
                <c:pt idx="2506">
                  <c:v>0.7213666319444445</c:v>
                </c:pt>
                <c:pt idx="2507">
                  <c:v>0.72137223379629622</c:v>
                </c:pt>
                <c:pt idx="2508">
                  <c:v>0.72137802083333336</c:v>
                </c:pt>
                <c:pt idx="2509">
                  <c:v>0.72138380787037037</c:v>
                </c:pt>
                <c:pt idx="2510">
                  <c:v>0.72138940972222221</c:v>
                </c:pt>
                <c:pt idx="2511">
                  <c:v>0.72139510416666663</c:v>
                </c:pt>
                <c:pt idx="2512">
                  <c:v>0.72140288194444446</c:v>
                </c:pt>
                <c:pt idx="2513">
                  <c:v>0.72140866898148148</c:v>
                </c:pt>
                <c:pt idx="2514">
                  <c:v>0.72141428240740746</c:v>
                </c:pt>
                <c:pt idx="2515">
                  <c:v>0.72142006944444448</c:v>
                </c:pt>
                <c:pt idx="2516">
                  <c:v>0.72142585648148139</c:v>
                </c:pt>
                <c:pt idx="2517">
                  <c:v>0.72143164351851852</c:v>
                </c:pt>
                <c:pt idx="2518">
                  <c:v>0.72143724537037046</c:v>
                </c:pt>
                <c:pt idx="2519">
                  <c:v>0.72144285879629633</c:v>
                </c:pt>
                <c:pt idx="2520">
                  <c:v>0.72144846064814816</c:v>
                </c:pt>
                <c:pt idx="2521">
                  <c:v>0.72145406249999999</c:v>
                </c:pt>
                <c:pt idx="2522">
                  <c:v>0.72145967592592586</c:v>
                </c:pt>
                <c:pt idx="2523">
                  <c:v>0.7214652777777778</c:v>
                </c:pt>
                <c:pt idx="2524">
                  <c:v>0.72147089120370367</c:v>
                </c:pt>
                <c:pt idx="2525">
                  <c:v>0.7214766782407408</c:v>
                </c:pt>
                <c:pt idx="2526">
                  <c:v>0.72148246527777771</c:v>
                </c:pt>
                <c:pt idx="2527">
                  <c:v>0.72148825231481484</c:v>
                </c:pt>
                <c:pt idx="2528">
                  <c:v>0.72149403935185186</c:v>
                </c:pt>
                <c:pt idx="2529">
                  <c:v>0.72150018518518522</c:v>
                </c:pt>
                <c:pt idx="2530">
                  <c:v>0.72150597222222224</c:v>
                </c:pt>
                <c:pt idx="2531">
                  <c:v>0.72151157407407407</c:v>
                </c:pt>
                <c:pt idx="2532">
                  <c:v>0.72151736111111109</c:v>
                </c:pt>
                <c:pt idx="2533">
                  <c:v>0.72152314814814822</c:v>
                </c:pt>
                <c:pt idx="2534">
                  <c:v>0.72152876157407408</c:v>
                </c:pt>
                <c:pt idx="2535">
                  <c:v>0.72153436342592592</c:v>
                </c:pt>
                <c:pt idx="2536">
                  <c:v>0.72154015046296294</c:v>
                </c:pt>
                <c:pt idx="2537">
                  <c:v>0.72154593750000007</c:v>
                </c:pt>
                <c:pt idx="2538">
                  <c:v>0.72155155092592593</c:v>
                </c:pt>
                <c:pt idx="2539">
                  <c:v>0.72155733796296306</c:v>
                </c:pt>
                <c:pt idx="2540">
                  <c:v>0.72156329861111113</c:v>
                </c:pt>
                <c:pt idx="2541">
                  <c:v>0.72156908564814815</c:v>
                </c:pt>
                <c:pt idx="2542">
                  <c:v>0.72157505787037035</c:v>
                </c:pt>
                <c:pt idx="2543">
                  <c:v>0.72158084490740748</c:v>
                </c:pt>
                <c:pt idx="2544">
                  <c:v>0.7215866319444445</c:v>
                </c:pt>
                <c:pt idx="2545">
                  <c:v>0.72159241898148141</c:v>
                </c:pt>
                <c:pt idx="2546">
                  <c:v>0.72159820601851854</c:v>
                </c:pt>
                <c:pt idx="2547">
                  <c:v>0.72160399305555556</c:v>
                </c:pt>
                <c:pt idx="2548">
                  <c:v>0.72160978009259258</c:v>
                </c:pt>
                <c:pt idx="2549">
                  <c:v>0.72161561342592595</c:v>
                </c:pt>
                <c:pt idx="2550">
                  <c:v>0.72162140046296297</c:v>
                </c:pt>
                <c:pt idx="2551">
                  <c:v>0.7216270949074074</c:v>
                </c:pt>
                <c:pt idx="2552">
                  <c:v>0.72163288194444453</c:v>
                </c:pt>
                <c:pt idx="2553">
                  <c:v>0.72163866898148143</c:v>
                </c:pt>
                <c:pt idx="2554">
                  <c:v>0.72164445601851845</c:v>
                </c:pt>
                <c:pt idx="2555">
                  <c:v>0.72165024305555558</c:v>
                </c:pt>
                <c:pt idx="2556">
                  <c:v>0.7216580208333333</c:v>
                </c:pt>
                <c:pt idx="2557">
                  <c:v>0.72166380787037043</c:v>
                </c:pt>
                <c:pt idx="2558">
                  <c:v>0.72166959490740734</c:v>
                </c:pt>
                <c:pt idx="2559">
                  <c:v>0.72167520833333343</c:v>
                </c:pt>
                <c:pt idx="2560">
                  <c:v>0.72168081018518515</c:v>
                </c:pt>
                <c:pt idx="2561">
                  <c:v>0.72168659722222228</c:v>
                </c:pt>
                <c:pt idx="2562">
                  <c:v>0.72169238425925919</c:v>
                </c:pt>
                <c:pt idx="2563">
                  <c:v>0.72169817129629632</c:v>
                </c:pt>
                <c:pt idx="2564">
                  <c:v>0.72170395833333334</c:v>
                </c:pt>
                <c:pt idx="2565">
                  <c:v>0.72170974537037036</c:v>
                </c:pt>
                <c:pt idx="2566">
                  <c:v>0.72171553240740749</c:v>
                </c:pt>
                <c:pt idx="2567">
                  <c:v>0.7217213194444444</c:v>
                </c:pt>
                <c:pt idx="2568">
                  <c:v>0.72172693287037026</c:v>
                </c:pt>
                <c:pt idx="2569">
                  <c:v>0.72173271990740739</c:v>
                </c:pt>
                <c:pt idx="2570">
                  <c:v>0.72173850694444441</c:v>
                </c:pt>
                <c:pt idx="2571">
                  <c:v>0.72174410879629625</c:v>
                </c:pt>
                <c:pt idx="2572">
                  <c:v>0.72174971064814819</c:v>
                </c:pt>
                <c:pt idx="2573">
                  <c:v>0.7217554976851851</c:v>
                </c:pt>
                <c:pt idx="2574">
                  <c:v>0.72176129629629626</c:v>
                </c:pt>
                <c:pt idx="2575">
                  <c:v>0.72176708333333339</c:v>
                </c:pt>
                <c:pt idx="2576">
                  <c:v>0.72177268518518511</c:v>
                </c:pt>
                <c:pt idx="2577">
                  <c:v>0.72177847222222224</c:v>
                </c:pt>
                <c:pt idx="2578">
                  <c:v>0.72178407407407408</c:v>
                </c:pt>
                <c:pt idx="2579">
                  <c:v>0.72178968749999994</c:v>
                </c:pt>
                <c:pt idx="2580">
                  <c:v>0.72179547453703707</c:v>
                </c:pt>
                <c:pt idx="2581">
                  <c:v>0.72180126157407409</c:v>
                </c:pt>
                <c:pt idx="2582">
                  <c:v>0.72180704861111111</c:v>
                </c:pt>
                <c:pt idx="2583">
                  <c:v>0.72181283564814824</c:v>
                </c:pt>
                <c:pt idx="2584">
                  <c:v>0.72181879629629631</c:v>
                </c:pt>
                <c:pt idx="2585">
                  <c:v>0.72182458333333333</c:v>
                </c:pt>
                <c:pt idx="2586">
                  <c:v>0.72183037037037046</c:v>
                </c:pt>
                <c:pt idx="2587">
                  <c:v>0.72183615740740736</c:v>
                </c:pt>
                <c:pt idx="2588">
                  <c:v>0.72184195601851853</c:v>
                </c:pt>
                <c:pt idx="2589">
                  <c:v>0.72184774305555555</c:v>
                </c:pt>
                <c:pt idx="2590">
                  <c:v>0.72185334490740738</c:v>
                </c:pt>
                <c:pt idx="2591">
                  <c:v>0.72185894675925921</c:v>
                </c:pt>
                <c:pt idx="2592">
                  <c:v>0.72186456018518508</c:v>
                </c:pt>
                <c:pt idx="2593">
                  <c:v>0.72187034722222221</c:v>
                </c:pt>
                <c:pt idx="2594">
                  <c:v>0.72187613425925923</c:v>
                </c:pt>
                <c:pt idx="2595">
                  <c:v>0.72188192129629636</c:v>
                </c:pt>
                <c:pt idx="2596">
                  <c:v>0.72188788194444442</c:v>
                </c:pt>
                <c:pt idx="2597">
                  <c:v>0.72189349537037029</c:v>
                </c:pt>
                <c:pt idx="2598">
                  <c:v>0.72189936342592587</c:v>
                </c:pt>
                <c:pt idx="2599">
                  <c:v>0.72190508101851858</c:v>
                </c:pt>
                <c:pt idx="2600">
                  <c:v>0.72191087962962952</c:v>
                </c:pt>
                <c:pt idx="2601">
                  <c:v>0.72191846064814813</c:v>
                </c:pt>
                <c:pt idx="2602">
                  <c:v>0.72192424768518515</c:v>
                </c:pt>
                <c:pt idx="2603">
                  <c:v>0.72193003472222228</c:v>
                </c:pt>
                <c:pt idx="2604">
                  <c:v>0.72193582175925919</c:v>
                </c:pt>
                <c:pt idx="2605">
                  <c:v>0.72194160879629632</c:v>
                </c:pt>
                <c:pt idx="2606">
                  <c:v>0.72194722222222218</c:v>
                </c:pt>
                <c:pt idx="2607">
                  <c:v>0.72195267361111115</c:v>
                </c:pt>
                <c:pt idx="2608">
                  <c:v>0.72195827546296298</c:v>
                </c:pt>
                <c:pt idx="2609">
                  <c:v>0.72196714120370364</c:v>
                </c:pt>
                <c:pt idx="2610">
                  <c:v>0.72197292824074077</c:v>
                </c:pt>
                <c:pt idx="2611">
                  <c:v>0.72197871527777779</c:v>
                </c:pt>
                <c:pt idx="2612">
                  <c:v>0.72198432870370377</c:v>
                </c:pt>
                <c:pt idx="2613">
                  <c:v>0.72198993055555549</c:v>
                </c:pt>
                <c:pt idx="2614">
                  <c:v>0.72199571759259262</c:v>
                </c:pt>
                <c:pt idx="2615">
                  <c:v>0.72200131944444446</c:v>
                </c:pt>
                <c:pt idx="2616">
                  <c:v>0.72200693287037032</c:v>
                </c:pt>
                <c:pt idx="2617">
                  <c:v>0.72201253472222227</c:v>
                </c:pt>
                <c:pt idx="2618">
                  <c:v>0.72201832175925917</c:v>
                </c:pt>
                <c:pt idx="2619">
                  <c:v>0.72202383101851852</c:v>
                </c:pt>
                <c:pt idx="2620">
                  <c:v>0.72202943287037036</c:v>
                </c:pt>
                <c:pt idx="2621">
                  <c:v>0.72203521990740738</c:v>
                </c:pt>
                <c:pt idx="2622">
                  <c:v>0.72204082175925921</c:v>
                </c:pt>
                <c:pt idx="2623">
                  <c:v>0.72204643518518508</c:v>
                </c:pt>
                <c:pt idx="2624">
                  <c:v>0.72205222222222221</c:v>
                </c:pt>
                <c:pt idx="2625">
                  <c:v>0.72205800925925923</c:v>
                </c:pt>
                <c:pt idx="2626">
                  <c:v>0.7220636226851852</c:v>
                </c:pt>
                <c:pt idx="2627">
                  <c:v>0.72206940972222222</c:v>
                </c:pt>
                <c:pt idx="2628">
                  <c:v>0.72207519675925924</c:v>
                </c:pt>
                <c:pt idx="2629">
                  <c:v>0.72208081018518522</c:v>
                </c:pt>
                <c:pt idx="2630">
                  <c:v>0.72208659722222224</c:v>
                </c:pt>
                <c:pt idx="2631">
                  <c:v>0.72209219907407407</c:v>
                </c:pt>
                <c:pt idx="2632">
                  <c:v>0.72209781249999994</c:v>
                </c:pt>
                <c:pt idx="2633">
                  <c:v>0.72210341435185177</c:v>
                </c:pt>
                <c:pt idx="2634">
                  <c:v>0.72210901620370371</c:v>
                </c:pt>
                <c:pt idx="2635">
                  <c:v>0.72211462962962969</c:v>
                </c:pt>
                <c:pt idx="2636">
                  <c:v>0.72212023148148141</c:v>
                </c:pt>
                <c:pt idx="2637">
                  <c:v>0.72212583333333324</c:v>
                </c:pt>
                <c:pt idx="2638">
                  <c:v>0.72213144675925933</c:v>
                </c:pt>
                <c:pt idx="2639">
                  <c:v>0.72213723379629624</c:v>
                </c:pt>
                <c:pt idx="2640">
                  <c:v>0.72214283564814818</c:v>
                </c:pt>
                <c:pt idx="2641">
                  <c:v>0.72214862268518509</c:v>
                </c:pt>
                <c:pt idx="2642">
                  <c:v>0.72215440972222222</c:v>
                </c:pt>
                <c:pt idx="2643">
                  <c:v>0.72216019675925924</c:v>
                </c:pt>
                <c:pt idx="2644">
                  <c:v>0.72216598379629626</c:v>
                </c:pt>
                <c:pt idx="2645">
                  <c:v>0.72217177083333339</c:v>
                </c:pt>
                <c:pt idx="2646">
                  <c:v>0.7221775578703703</c:v>
                </c:pt>
                <c:pt idx="2647">
                  <c:v>0.72218334490740743</c:v>
                </c:pt>
                <c:pt idx="2648">
                  <c:v>0.72218913194444445</c:v>
                </c:pt>
                <c:pt idx="2649">
                  <c:v>0.72219690972222228</c:v>
                </c:pt>
                <c:pt idx="2650">
                  <c:v>0.72220270833333344</c:v>
                </c:pt>
                <c:pt idx="2651">
                  <c:v>0.72220832175925931</c:v>
                </c:pt>
                <c:pt idx="2652">
                  <c:v>0.72221359953703701</c:v>
                </c:pt>
                <c:pt idx="2653">
                  <c:v>0.72221938657407403</c:v>
                </c:pt>
                <c:pt idx="2654">
                  <c:v>0.72222518518518519</c:v>
                </c:pt>
                <c:pt idx="2655">
                  <c:v>0.72223096064814818</c:v>
                </c:pt>
                <c:pt idx="2656">
                  <c:v>0.72223674768518509</c:v>
                </c:pt>
                <c:pt idx="2657">
                  <c:v>0.72224236111111118</c:v>
                </c:pt>
                <c:pt idx="2658">
                  <c:v>0.72224833333333338</c:v>
                </c:pt>
                <c:pt idx="2659">
                  <c:v>0.72225410879629637</c:v>
                </c:pt>
                <c:pt idx="2660">
                  <c:v>0.72225990740740731</c:v>
                </c:pt>
                <c:pt idx="2661">
                  <c:v>0.72226550925925925</c:v>
                </c:pt>
                <c:pt idx="2662">
                  <c:v>0.72227129629629638</c:v>
                </c:pt>
                <c:pt idx="2663">
                  <c:v>0.72227708333333329</c:v>
                </c:pt>
                <c:pt idx="2664">
                  <c:v>0.72228287037037031</c:v>
                </c:pt>
                <c:pt idx="2665">
                  <c:v>0.72228865740740744</c:v>
                </c:pt>
                <c:pt idx="2666">
                  <c:v>0.72229444444444446</c:v>
                </c:pt>
                <c:pt idx="2667">
                  <c:v>0.72230005787037044</c:v>
                </c:pt>
                <c:pt idx="2668">
                  <c:v>0.72230584490740746</c:v>
                </c:pt>
                <c:pt idx="2669">
                  <c:v>0.72231163194444437</c:v>
                </c:pt>
                <c:pt idx="2670">
                  <c:v>0.72231740740740735</c:v>
                </c:pt>
                <c:pt idx="2671">
                  <c:v>0.72232319444444437</c:v>
                </c:pt>
                <c:pt idx="2672">
                  <c:v>0.72232899305555553</c:v>
                </c:pt>
                <c:pt idx="2673">
                  <c:v>0.72233459490740737</c:v>
                </c:pt>
                <c:pt idx="2674">
                  <c:v>0.7223403819444445</c:v>
                </c:pt>
                <c:pt idx="2675">
                  <c:v>0.72234598379629633</c:v>
                </c:pt>
                <c:pt idx="2676">
                  <c:v>0.7223515972222222</c:v>
                </c:pt>
                <c:pt idx="2677">
                  <c:v>0.72235738425925922</c:v>
                </c:pt>
                <c:pt idx="2678">
                  <c:v>0.72236298611111105</c:v>
                </c:pt>
                <c:pt idx="2679">
                  <c:v>0.72236859953703714</c:v>
                </c:pt>
                <c:pt idx="2680">
                  <c:v>0.72237438657407405</c:v>
                </c:pt>
                <c:pt idx="2681">
                  <c:v>0.72238017361111106</c:v>
                </c:pt>
                <c:pt idx="2682">
                  <c:v>0.7223859606481482</c:v>
                </c:pt>
                <c:pt idx="2683">
                  <c:v>0.72239156250000003</c:v>
                </c:pt>
                <c:pt idx="2684">
                  <c:v>0.72239734953703705</c:v>
                </c:pt>
                <c:pt idx="2685">
                  <c:v>0.72240313657407407</c:v>
                </c:pt>
                <c:pt idx="2686">
                  <c:v>0.7224089236111112</c:v>
                </c:pt>
                <c:pt idx="2687">
                  <c:v>0.72241471064814811</c:v>
                </c:pt>
                <c:pt idx="2688">
                  <c:v>0.72242049768518513</c:v>
                </c:pt>
                <c:pt idx="2689">
                  <c:v>0.72242628472222226</c:v>
                </c:pt>
                <c:pt idx="2690">
                  <c:v>0.72243207175925928</c:v>
                </c:pt>
                <c:pt idx="2691">
                  <c:v>0.72243785879629641</c:v>
                </c:pt>
                <c:pt idx="2692">
                  <c:v>0.72244364583333331</c:v>
                </c:pt>
                <c:pt idx="2693">
                  <c:v>0.72245160879629633</c:v>
                </c:pt>
                <c:pt idx="2694">
                  <c:v>0.72245721064814816</c:v>
                </c:pt>
                <c:pt idx="2695">
                  <c:v>0.72246282407407403</c:v>
                </c:pt>
                <c:pt idx="2696">
                  <c:v>0.72246842592592586</c:v>
                </c:pt>
                <c:pt idx="2697">
                  <c:v>0.72247402777777781</c:v>
                </c:pt>
                <c:pt idx="2698">
                  <c:v>0.72247973379629638</c:v>
                </c:pt>
                <c:pt idx="2699">
                  <c:v>0.72248533564814821</c:v>
                </c:pt>
                <c:pt idx="2700">
                  <c:v>0.72249094907407407</c:v>
                </c:pt>
                <c:pt idx="2701">
                  <c:v>0.72249673611111109</c:v>
                </c:pt>
                <c:pt idx="2702">
                  <c:v>0.72250252314814822</c:v>
                </c:pt>
                <c:pt idx="2703">
                  <c:v>0.72250831018518513</c:v>
                </c:pt>
                <c:pt idx="2704">
                  <c:v>0.72251409722222215</c:v>
                </c:pt>
                <c:pt idx="2705">
                  <c:v>0.72251988425925928</c:v>
                </c:pt>
                <c:pt idx="2706">
                  <c:v>0.7225256712962963</c:v>
                </c:pt>
                <c:pt idx="2707">
                  <c:v>0.72253127314814813</c:v>
                </c:pt>
                <c:pt idx="2708">
                  <c:v>0.72253688657407411</c:v>
                </c:pt>
                <c:pt idx="2709">
                  <c:v>0.72254267361111113</c:v>
                </c:pt>
                <c:pt idx="2710">
                  <c:v>0.72254846064814815</c:v>
                </c:pt>
                <c:pt idx="2711">
                  <c:v>0.72255424768518528</c:v>
                </c:pt>
                <c:pt idx="2712">
                  <c:v>0.72256003472222219</c:v>
                </c:pt>
                <c:pt idx="2713">
                  <c:v>0.72256599537037036</c:v>
                </c:pt>
                <c:pt idx="2714">
                  <c:v>0.72257160879629634</c:v>
                </c:pt>
                <c:pt idx="2715">
                  <c:v>0.72257739583333336</c:v>
                </c:pt>
                <c:pt idx="2716">
                  <c:v>0.72258299768518519</c:v>
                </c:pt>
                <c:pt idx="2717">
                  <c:v>0.72258878472222221</c:v>
                </c:pt>
                <c:pt idx="2718">
                  <c:v>0.72259439814814819</c:v>
                </c:pt>
                <c:pt idx="2719">
                  <c:v>0.72260018518518521</c:v>
                </c:pt>
                <c:pt idx="2720">
                  <c:v>0.72260597222222211</c:v>
                </c:pt>
                <c:pt idx="2721">
                  <c:v>0.7226119328703704</c:v>
                </c:pt>
                <c:pt idx="2722">
                  <c:v>0.72261771990740742</c:v>
                </c:pt>
                <c:pt idx="2723">
                  <c:v>0.72262350694444455</c:v>
                </c:pt>
                <c:pt idx="2724">
                  <c:v>0.72262929398148146</c:v>
                </c:pt>
                <c:pt idx="2725">
                  <c:v>0.72263508101851848</c:v>
                </c:pt>
                <c:pt idx="2726">
                  <c:v>0.72264086805555561</c:v>
                </c:pt>
                <c:pt idx="2727">
                  <c:v>0.72264665509259263</c:v>
                </c:pt>
                <c:pt idx="2728">
                  <c:v>0.72265244212962954</c:v>
                </c:pt>
                <c:pt idx="2729">
                  <c:v>0.72265841435185185</c:v>
                </c:pt>
                <c:pt idx="2730">
                  <c:v>0.72266420138888898</c:v>
                </c:pt>
                <c:pt idx="2731">
                  <c:v>0.72266998842592589</c:v>
                </c:pt>
                <c:pt idx="2732">
                  <c:v>0.72267577546296291</c:v>
                </c:pt>
                <c:pt idx="2733">
                  <c:v>0.72268174768518512</c:v>
                </c:pt>
                <c:pt idx="2734">
                  <c:v>0.72268717592592591</c:v>
                </c:pt>
                <c:pt idx="2735">
                  <c:v>0.72269296296296304</c:v>
                </c:pt>
                <c:pt idx="2736">
                  <c:v>0.72269893518518513</c:v>
                </c:pt>
                <c:pt idx="2737">
                  <c:v>0.72270489583333342</c:v>
                </c:pt>
                <c:pt idx="2738">
                  <c:v>0.72271248842592595</c:v>
                </c:pt>
                <c:pt idx="2739">
                  <c:v>0.72271827546296297</c:v>
                </c:pt>
                <c:pt idx="2740">
                  <c:v>0.7227240625000001</c:v>
                </c:pt>
                <c:pt idx="2741">
                  <c:v>0.72272984953703701</c:v>
                </c:pt>
                <c:pt idx="2742">
                  <c:v>0.72273546296296287</c:v>
                </c:pt>
                <c:pt idx="2743">
                  <c:v>0.72274106481481482</c:v>
                </c:pt>
                <c:pt idx="2744">
                  <c:v>0.72274685185185195</c:v>
                </c:pt>
                <c:pt idx="2745">
                  <c:v>0.72275263888888885</c:v>
                </c:pt>
                <c:pt idx="2746">
                  <c:v>0.72275842592592587</c:v>
                </c:pt>
                <c:pt idx="2747">
                  <c:v>0.722764212962963</c:v>
                </c:pt>
                <c:pt idx="2748">
                  <c:v>0.72277000000000002</c:v>
                </c:pt>
                <c:pt idx="2749">
                  <c:v>0.72277597222222223</c:v>
                </c:pt>
                <c:pt idx="2750">
                  <c:v>0.72278157407407406</c:v>
                </c:pt>
                <c:pt idx="2751">
                  <c:v>0.72278704861111109</c:v>
                </c:pt>
                <c:pt idx="2752">
                  <c:v>0.72279284722222226</c:v>
                </c:pt>
                <c:pt idx="2753">
                  <c:v>0.72279839120370371</c:v>
                </c:pt>
                <c:pt idx="2754">
                  <c:v>0.72280417824074072</c:v>
                </c:pt>
                <c:pt idx="2755">
                  <c:v>0.72281005787037034</c:v>
                </c:pt>
                <c:pt idx="2756">
                  <c:v>0.72281583333333332</c:v>
                </c:pt>
                <c:pt idx="2757">
                  <c:v>0.72282180555555564</c:v>
                </c:pt>
                <c:pt idx="2758">
                  <c:v>0.72282740740740747</c:v>
                </c:pt>
                <c:pt idx="2759">
                  <c:v>0.72283302083333334</c:v>
                </c:pt>
                <c:pt idx="2760">
                  <c:v>0.72283862268518517</c:v>
                </c:pt>
                <c:pt idx="2761">
                  <c:v>0.72284459490740749</c:v>
                </c:pt>
                <c:pt idx="2762">
                  <c:v>0.72285019675925932</c:v>
                </c:pt>
                <c:pt idx="2763">
                  <c:v>0.72285598379629634</c:v>
                </c:pt>
                <c:pt idx="2764">
                  <c:v>0.72286177083333325</c:v>
                </c:pt>
                <c:pt idx="2765">
                  <c:v>0.72286774305555557</c:v>
                </c:pt>
                <c:pt idx="2766">
                  <c:v>0.7228733449074074</c:v>
                </c:pt>
                <c:pt idx="2767">
                  <c:v>0.72287913194444442</c:v>
                </c:pt>
                <c:pt idx="2768">
                  <c:v>0.72288491898148155</c:v>
                </c:pt>
                <c:pt idx="2769">
                  <c:v>0.72289089120370376</c:v>
                </c:pt>
                <c:pt idx="2770">
                  <c:v>0.72289649305555559</c:v>
                </c:pt>
                <c:pt idx="2771">
                  <c:v>0.72290229166666664</c:v>
                </c:pt>
                <c:pt idx="2772">
                  <c:v>0.72290807870370377</c:v>
                </c:pt>
                <c:pt idx="2773">
                  <c:v>0.72291403935185183</c:v>
                </c:pt>
                <c:pt idx="2774">
                  <c:v>0.72291965277777781</c:v>
                </c:pt>
                <c:pt idx="2775">
                  <c:v>0.72292543981481483</c:v>
                </c:pt>
                <c:pt idx="2776">
                  <c:v>0.72293104166666666</c:v>
                </c:pt>
                <c:pt idx="2777">
                  <c:v>0.72293701388888898</c:v>
                </c:pt>
                <c:pt idx="2778">
                  <c:v>0.72294280092592589</c:v>
                </c:pt>
                <c:pt idx="2779">
                  <c:v>0.72294913194444443</c:v>
                </c:pt>
                <c:pt idx="2780">
                  <c:v>0.72295491898148156</c:v>
                </c:pt>
                <c:pt idx="2781">
                  <c:v>0.72296070601851847</c:v>
                </c:pt>
                <c:pt idx="2782">
                  <c:v>0.72296847222222216</c:v>
                </c:pt>
                <c:pt idx="2783">
                  <c:v>0.72297427083333332</c:v>
                </c:pt>
                <c:pt idx="2784">
                  <c:v>0.72298005787037034</c:v>
                </c:pt>
                <c:pt idx="2785">
                  <c:v>0.72298565972222217</c:v>
                </c:pt>
                <c:pt idx="2786">
                  <c:v>0.7229914467592593</c:v>
                </c:pt>
                <c:pt idx="2787">
                  <c:v>0.72299704861111114</c:v>
                </c:pt>
                <c:pt idx="2788">
                  <c:v>0.72300284722222219</c:v>
                </c:pt>
                <c:pt idx="2789">
                  <c:v>0.72300862268518518</c:v>
                </c:pt>
                <c:pt idx="2790">
                  <c:v>0.72301440972222231</c:v>
                </c:pt>
                <c:pt idx="2791">
                  <c:v>0.72302019675925921</c:v>
                </c:pt>
                <c:pt idx="2792">
                  <c:v>0.72302594907407414</c:v>
                </c:pt>
                <c:pt idx="2793">
                  <c:v>0.7230315625</c:v>
                </c:pt>
                <c:pt idx="2794">
                  <c:v>0.72303700231481483</c:v>
                </c:pt>
                <c:pt idx="2795">
                  <c:v>0.72304261574074069</c:v>
                </c:pt>
                <c:pt idx="2796">
                  <c:v>0.72304821759259263</c:v>
                </c:pt>
                <c:pt idx="2797">
                  <c:v>0.72305381944444447</c:v>
                </c:pt>
                <c:pt idx="2798">
                  <c:v>0.72305960648148149</c:v>
                </c:pt>
                <c:pt idx="2799">
                  <c:v>0.72306539351851862</c:v>
                </c:pt>
                <c:pt idx="2800">
                  <c:v>0.72307118055555553</c:v>
                </c:pt>
                <c:pt idx="2801">
                  <c:v>0.72307715277777784</c:v>
                </c:pt>
                <c:pt idx="2802">
                  <c:v>0.72308275462962968</c:v>
                </c:pt>
                <c:pt idx="2803">
                  <c:v>0.72308836805555554</c:v>
                </c:pt>
                <c:pt idx="2804">
                  <c:v>0.72309415509259256</c:v>
                </c:pt>
                <c:pt idx="2805">
                  <c:v>0.72309994212962969</c:v>
                </c:pt>
                <c:pt idx="2806">
                  <c:v>0.7231057291666666</c:v>
                </c:pt>
                <c:pt idx="2807">
                  <c:v>0.72311151620370373</c:v>
                </c:pt>
                <c:pt idx="2808">
                  <c:v>0.72311730324074075</c:v>
                </c:pt>
                <c:pt idx="2809">
                  <c:v>0.72312309027777777</c:v>
                </c:pt>
                <c:pt idx="2810">
                  <c:v>0.72312870370370375</c:v>
                </c:pt>
                <c:pt idx="2811">
                  <c:v>0.72313430555555558</c:v>
                </c:pt>
                <c:pt idx="2812">
                  <c:v>0.7231399074074073</c:v>
                </c:pt>
                <c:pt idx="2813">
                  <c:v>0.72314587962962962</c:v>
                </c:pt>
                <c:pt idx="2814">
                  <c:v>0.72315148148148145</c:v>
                </c:pt>
                <c:pt idx="2815">
                  <c:v>0.72315726851851858</c:v>
                </c:pt>
                <c:pt idx="2816">
                  <c:v>0.7231630555555556</c:v>
                </c:pt>
                <c:pt idx="2817">
                  <c:v>0.72316902777777781</c:v>
                </c:pt>
                <c:pt idx="2818">
                  <c:v>0.72317462962962964</c:v>
                </c:pt>
                <c:pt idx="2819">
                  <c:v>0.72318041666666666</c:v>
                </c:pt>
                <c:pt idx="2820">
                  <c:v>0.72318620370370368</c:v>
                </c:pt>
                <c:pt idx="2821">
                  <c:v>0.72319217592592588</c:v>
                </c:pt>
                <c:pt idx="2822">
                  <c:v>0.72319796296296301</c:v>
                </c:pt>
                <c:pt idx="2823">
                  <c:v>0.72320375000000003</c:v>
                </c:pt>
                <c:pt idx="2824">
                  <c:v>0.72320953703703694</c:v>
                </c:pt>
                <c:pt idx="2825">
                  <c:v>0.72321515046296303</c:v>
                </c:pt>
                <c:pt idx="2826">
                  <c:v>0.72322291666666672</c:v>
                </c:pt>
                <c:pt idx="2827">
                  <c:v>0.72322853009259258</c:v>
                </c:pt>
                <c:pt idx="2828">
                  <c:v>0.72323413194444441</c:v>
                </c:pt>
                <c:pt idx="2829">
                  <c:v>0.72323974537037039</c:v>
                </c:pt>
                <c:pt idx="2830">
                  <c:v>0.72324553240740741</c:v>
                </c:pt>
                <c:pt idx="2831">
                  <c:v>0.72325131944444443</c:v>
                </c:pt>
                <c:pt idx="2832">
                  <c:v>0.72325710648148156</c:v>
                </c:pt>
                <c:pt idx="2833">
                  <c:v>0.72326306712962962</c:v>
                </c:pt>
                <c:pt idx="2834">
                  <c:v>0.72326868055555549</c:v>
                </c:pt>
                <c:pt idx="2835">
                  <c:v>0.72327428240740732</c:v>
                </c:pt>
                <c:pt idx="2836">
                  <c:v>0.72327988425925926</c:v>
                </c:pt>
                <c:pt idx="2837">
                  <c:v>0.72328549768518524</c:v>
                </c:pt>
                <c:pt idx="2838">
                  <c:v>0.72329128472222226</c:v>
                </c:pt>
                <c:pt idx="2839">
                  <c:v>0.72329688657407409</c:v>
                </c:pt>
                <c:pt idx="2840">
                  <c:v>0.72330267361111111</c:v>
                </c:pt>
                <c:pt idx="2841">
                  <c:v>0.72330864583333332</c:v>
                </c:pt>
                <c:pt idx="2842">
                  <c:v>0.72331424768518515</c:v>
                </c:pt>
                <c:pt idx="2843">
                  <c:v>0.72332003472222217</c:v>
                </c:pt>
                <c:pt idx="2844">
                  <c:v>0.7233258217592593</c:v>
                </c:pt>
                <c:pt idx="2845">
                  <c:v>0.72333160879629632</c:v>
                </c:pt>
                <c:pt idx="2846">
                  <c:v>0.72333739583333323</c:v>
                </c:pt>
                <c:pt idx="2847">
                  <c:v>0.72334318287037036</c:v>
                </c:pt>
                <c:pt idx="2848">
                  <c:v>0.72334908564814826</c:v>
                </c:pt>
                <c:pt idx="2849">
                  <c:v>0.72335504629629632</c:v>
                </c:pt>
                <c:pt idx="2850">
                  <c:v>0.72336065972222219</c:v>
                </c:pt>
                <c:pt idx="2851">
                  <c:v>0.72336644675925932</c:v>
                </c:pt>
                <c:pt idx="2852">
                  <c:v>0.72337204861111104</c:v>
                </c:pt>
                <c:pt idx="2853">
                  <c:v>0.72337766203703702</c:v>
                </c:pt>
                <c:pt idx="2854">
                  <c:v>0.72338344907407404</c:v>
                </c:pt>
                <c:pt idx="2855">
                  <c:v>0.72338901620370377</c:v>
                </c:pt>
                <c:pt idx="2856">
                  <c:v>0.72339480324074079</c:v>
                </c:pt>
                <c:pt idx="2857">
                  <c:v>0.72340060185185184</c:v>
                </c:pt>
                <c:pt idx="2858">
                  <c:v>0.72340638888888886</c:v>
                </c:pt>
                <c:pt idx="2859">
                  <c:v>0.72341236111111107</c:v>
                </c:pt>
                <c:pt idx="2860">
                  <c:v>0.72341796296296301</c:v>
                </c:pt>
                <c:pt idx="2861">
                  <c:v>0.72342357638888888</c:v>
                </c:pt>
                <c:pt idx="2862">
                  <c:v>0.72342917824074071</c:v>
                </c:pt>
                <c:pt idx="2863">
                  <c:v>0.72343496527777784</c:v>
                </c:pt>
                <c:pt idx="2864">
                  <c:v>0.72344075231481486</c:v>
                </c:pt>
                <c:pt idx="2865">
                  <c:v>0.72344871527777777</c:v>
                </c:pt>
                <c:pt idx="2866">
                  <c:v>0.72345450231481478</c:v>
                </c:pt>
                <c:pt idx="2867">
                  <c:v>0.72346028935185192</c:v>
                </c:pt>
                <c:pt idx="2868">
                  <c:v>0.72346624999999998</c:v>
                </c:pt>
                <c:pt idx="2869">
                  <c:v>0.72347186342592595</c:v>
                </c:pt>
                <c:pt idx="2870">
                  <c:v>0.72347746527777768</c:v>
                </c:pt>
                <c:pt idx="2871">
                  <c:v>0.72348306712962962</c:v>
                </c:pt>
                <c:pt idx="2872">
                  <c:v>0.72348885416666675</c:v>
                </c:pt>
                <c:pt idx="2873">
                  <c:v>0.72349464120370366</c:v>
                </c:pt>
                <c:pt idx="2874">
                  <c:v>0.72350061342592598</c:v>
                </c:pt>
                <c:pt idx="2875">
                  <c:v>0.72350613425925925</c:v>
                </c:pt>
                <c:pt idx="2876">
                  <c:v>0.72351173611111108</c:v>
                </c:pt>
                <c:pt idx="2877">
                  <c:v>0.72351736111111109</c:v>
                </c:pt>
                <c:pt idx="2878">
                  <c:v>0.72352314814814811</c:v>
                </c:pt>
                <c:pt idx="2879">
                  <c:v>0.72352893518518524</c:v>
                </c:pt>
                <c:pt idx="2880">
                  <c:v>0.72353490740740734</c:v>
                </c:pt>
                <c:pt idx="2881">
                  <c:v>0.72354050925925917</c:v>
                </c:pt>
                <c:pt idx="2882">
                  <c:v>0.7235462962962963</c:v>
                </c:pt>
                <c:pt idx="2883">
                  <c:v>0.72355190972222216</c:v>
                </c:pt>
                <c:pt idx="2884">
                  <c:v>0.72355769675925929</c:v>
                </c:pt>
                <c:pt idx="2885">
                  <c:v>0.72356348379629631</c:v>
                </c:pt>
                <c:pt idx="2886">
                  <c:v>0.72356944444444438</c:v>
                </c:pt>
                <c:pt idx="2887">
                  <c:v>0.72357523148148151</c:v>
                </c:pt>
                <c:pt idx="2888">
                  <c:v>0.72358103009259256</c:v>
                </c:pt>
                <c:pt idx="2889">
                  <c:v>0.72358699074074073</c:v>
                </c:pt>
                <c:pt idx="2890">
                  <c:v>0.7235926041666666</c:v>
                </c:pt>
                <c:pt idx="2891">
                  <c:v>0.72359817129629622</c:v>
                </c:pt>
                <c:pt idx="2892">
                  <c:v>0.7236037847222222</c:v>
                </c:pt>
                <c:pt idx="2893">
                  <c:v>0.72360957175925922</c:v>
                </c:pt>
                <c:pt idx="2894">
                  <c:v>0.72361517361111105</c:v>
                </c:pt>
                <c:pt idx="2895">
                  <c:v>0.72362096064814818</c:v>
                </c:pt>
                <c:pt idx="2896">
                  <c:v>0.7236267476851852</c:v>
                </c:pt>
                <c:pt idx="2897">
                  <c:v>0.72363253472222222</c:v>
                </c:pt>
                <c:pt idx="2898">
                  <c:v>0.72364031250000005</c:v>
                </c:pt>
                <c:pt idx="2899">
                  <c:v>0.72364591435185188</c:v>
                </c:pt>
                <c:pt idx="2900">
                  <c:v>0.72365152777777775</c:v>
                </c:pt>
                <c:pt idx="2901">
                  <c:v>0.72365731481481488</c:v>
                </c:pt>
                <c:pt idx="2902">
                  <c:v>0.7236629166666666</c:v>
                </c:pt>
                <c:pt idx="2903">
                  <c:v>0.72366851851851843</c:v>
                </c:pt>
                <c:pt idx="2904">
                  <c:v>0.72367430555555556</c:v>
                </c:pt>
                <c:pt idx="2905">
                  <c:v>0.72368010416666673</c:v>
                </c:pt>
                <c:pt idx="2906">
                  <c:v>0.72368570601851845</c:v>
                </c:pt>
                <c:pt idx="2907">
                  <c:v>0.72369149305555558</c:v>
                </c:pt>
                <c:pt idx="2908">
                  <c:v>0.72369709490740741</c:v>
                </c:pt>
                <c:pt idx="2909">
                  <c:v>0.72370288194444443</c:v>
                </c:pt>
                <c:pt idx="2910">
                  <c:v>0.72370885416666664</c:v>
                </c:pt>
                <c:pt idx="2911">
                  <c:v>0.72371445601851858</c:v>
                </c:pt>
                <c:pt idx="2912">
                  <c:v>0.72372024305555549</c:v>
                </c:pt>
                <c:pt idx="2913">
                  <c:v>0.72372603009259262</c:v>
                </c:pt>
                <c:pt idx="2914">
                  <c:v>0.72373164351851849</c:v>
                </c:pt>
                <c:pt idx="2915">
                  <c:v>0.72373724537037043</c:v>
                </c:pt>
                <c:pt idx="2916">
                  <c:v>0.72374303240740734</c:v>
                </c:pt>
                <c:pt idx="2917">
                  <c:v>0.72374864583333343</c:v>
                </c:pt>
                <c:pt idx="2918">
                  <c:v>0.72375424768518515</c:v>
                </c:pt>
                <c:pt idx="2919">
                  <c:v>0.72376021990740735</c:v>
                </c:pt>
                <c:pt idx="2920">
                  <c:v>0.72376600694444448</c:v>
                </c:pt>
                <c:pt idx="2921">
                  <c:v>0.7237717939814815</c:v>
                </c:pt>
                <c:pt idx="2922">
                  <c:v>0.72377758101851841</c:v>
                </c:pt>
                <c:pt idx="2923">
                  <c:v>0.72378318287037036</c:v>
                </c:pt>
                <c:pt idx="2924">
                  <c:v>0.72378879629629633</c:v>
                </c:pt>
                <c:pt idx="2925">
                  <c:v>0.72379458333333335</c:v>
                </c:pt>
                <c:pt idx="2926">
                  <c:v>0.72380018518518519</c:v>
                </c:pt>
                <c:pt idx="2927">
                  <c:v>0.72380578703703702</c:v>
                </c:pt>
                <c:pt idx="2928">
                  <c:v>0.72381157407407404</c:v>
                </c:pt>
                <c:pt idx="2929">
                  <c:v>0.72381736111111117</c:v>
                </c:pt>
                <c:pt idx="2930">
                  <c:v>0.72382314814814819</c:v>
                </c:pt>
                <c:pt idx="2931">
                  <c:v>0.7238289351851851</c:v>
                </c:pt>
                <c:pt idx="2932">
                  <c:v>0.72383653935185188</c:v>
                </c:pt>
                <c:pt idx="2933">
                  <c:v>0.72384232638888879</c:v>
                </c:pt>
                <c:pt idx="2934">
                  <c:v>0.72384811342592592</c:v>
                </c:pt>
                <c:pt idx="2935">
                  <c:v>0.72385371527777786</c:v>
                </c:pt>
                <c:pt idx="2936">
                  <c:v>0.72385950231481477</c:v>
                </c:pt>
                <c:pt idx="2937">
                  <c:v>0.72386511574074064</c:v>
                </c:pt>
                <c:pt idx="2938">
                  <c:v>0.72387071759259258</c:v>
                </c:pt>
                <c:pt idx="2939">
                  <c:v>0.72387650462962971</c:v>
                </c:pt>
                <c:pt idx="2940">
                  <c:v>0.72388210648148155</c:v>
                </c:pt>
                <c:pt idx="2941">
                  <c:v>0.72388771990740741</c:v>
                </c:pt>
                <c:pt idx="2942">
                  <c:v>0.72389350694444443</c:v>
                </c:pt>
                <c:pt idx="2943">
                  <c:v>0.72389910879629626</c:v>
                </c:pt>
                <c:pt idx="2944">
                  <c:v>0.72390489583333339</c:v>
                </c:pt>
                <c:pt idx="2945">
                  <c:v>0.72391068287037041</c:v>
                </c:pt>
                <c:pt idx="2946">
                  <c:v>0.72391646990740732</c:v>
                </c:pt>
                <c:pt idx="2947">
                  <c:v>0.72392225694444445</c:v>
                </c:pt>
                <c:pt idx="2948">
                  <c:v>0.72392804398148147</c:v>
                </c:pt>
                <c:pt idx="2949">
                  <c:v>0.72393365740740734</c:v>
                </c:pt>
                <c:pt idx="2950">
                  <c:v>0.72393925925925917</c:v>
                </c:pt>
                <c:pt idx="2951">
                  <c:v>0.7239450462962963</c:v>
                </c:pt>
                <c:pt idx="2952">
                  <c:v>0.72395065972222217</c:v>
                </c:pt>
                <c:pt idx="2953">
                  <c:v>0.72395644675925919</c:v>
                </c:pt>
                <c:pt idx="2954">
                  <c:v>0.72396223379629632</c:v>
                </c:pt>
                <c:pt idx="2955">
                  <c:v>0.72396802083333334</c:v>
                </c:pt>
                <c:pt idx="2956">
                  <c:v>0.72397380787037047</c:v>
                </c:pt>
                <c:pt idx="2957">
                  <c:v>0.72397930555555556</c:v>
                </c:pt>
                <c:pt idx="2958">
                  <c:v>0.72398490740740751</c:v>
                </c:pt>
                <c:pt idx="2959">
                  <c:v>0.72399072916666674</c:v>
                </c:pt>
                <c:pt idx="2960">
                  <c:v>0.72399642361111116</c:v>
                </c:pt>
                <c:pt idx="2961">
                  <c:v>0.72400221064814818</c:v>
                </c:pt>
                <c:pt idx="2962">
                  <c:v>0.72400809027777779</c:v>
                </c:pt>
                <c:pt idx="2963">
                  <c:v>0.72401370370370366</c:v>
                </c:pt>
                <c:pt idx="2964">
                  <c:v>0.72401949074074068</c:v>
                </c:pt>
                <c:pt idx="2965">
                  <c:v>0.72402744212962966</c:v>
                </c:pt>
                <c:pt idx="2966">
                  <c:v>0.72403304398148149</c:v>
                </c:pt>
                <c:pt idx="2967">
                  <c:v>0.72403865740740736</c:v>
                </c:pt>
                <c:pt idx="2968">
                  <c:v>0.72404444444444449</c:v>
                </c:pt>
                <c:pt idx="2969">
                  <c:v>0.72405023148148151</c:v>
                </c:pt>
                <c:pt idx="2970">
                  <c:v>0.72405601851851842</c:v>
                </c:pt>
                <c:pt idx="2971">
                  <c:v>0.72406180555555555</c:v>
                </c:pt>
                <c:pt idx="2972">
                  <c:v>0.72406759259259257</c:v>
                </c:pt>
                <c:pt idx="2973">
                  <c:v>0.7240731944444444</c:v>
                </c:pt>
                <c:pt idx="2974">
                  <c:v>0.72407880787037027</c:v>
                </c:pt>
                <c:pt idx="2975">
                  <c:v>0.7240845949074074</c:v>
                </c:pt>
                <c:pt idx="2976">
                  <c:v>0.72409019675925934</c:v>
                </c:pt>
                <c:pt idx="2977">
                  <c:v>0.72409598379629625</c:v>
                </c:pt>
                <c:pt idx="2978">
                  <c:v>0.72410177083333327</c:v>
                </c:pt>
                <c:pt idx="2979">
                  <c:v>0.72410738425925925</c:v>
                </c:pt>
                <c:pt idx="2980">
                  <c:v>0.72411298611111119</c:v>
                </c:pt>
                <c:pt idx="2981">
                  <c:v>0.7241187731481481</c:v>
                </c:pt>
                <c:pt idx="2982">
                  <c:v>0.72412456018518512</c:v>
                </c:pt>
                <c:pt idx="2983">
                  <c:v>0.72413016203703695</c:v>
                </c:pt>
                <c:pt idx="2984">
                  <c:v>0.72413594907407408</c:v>
                </c:pt>
                <c:pt idx="2985">
                  <c:v>0.7241417361111111</c:v>
                </c:pt>
                <c:pt idx="2986">
                  <c:v>0.72414749999999994</c:v>
                </c:pt>
                <c:pt idx="2987">
                  <c:v>0.72415328703703707</c:v>
                </c:pt>
                <c:pt idx="2988">
                  <c:v>0.72415884259259256</c:v>
                </c:pt>
                <c:pt idx="2989">
                  <c:v>0.72416444444444439</c:v>
                </c:pt>
                <c:pt idx="2990">
                  <c:v>0.72417041666666659</c:v>
                </c:pt>
                <c:pt idx="2991">
                  <c:v>0.72417638888888891</c:v>
                </c:pt>
                <c:pt idx="2992">
                  <c:v>0.72418234953703697</c:v>
                </c:pt>
                <c:pt idx="2993">
                  <c:v>0.72418795138888881</c:v>
                </c:pt>
                <c:pt idx="2994">
                  <c:v>0.72419373842592594</c:v>
                </c:pt>
                <c:pt idx="2995">
                  <c:v>0.72419971064814825</c:v>
                </c:pt>
                <c:pt idx="2996">
                  <c:v>0.72420512731481479</c:v>
                </c:pt>
                <c:pt idx="2997">
                  <c:v>0.72421091435185181</c:v>
                </c:pt>
                <c:pt idx="2998">
                  <c:v>0.72421869212962964</c:v>
                </c:pt>
                <c:pt idx="2999">
                  <c:v>0.72422447916666666</c:v>
                </c:pt>
                <c:pt idx="3000">
                  <c:v>0.72423008101851849</c:v>
                </c:pt>
                <c:pt idx="3001">
                  <c:v>0.72423586805555562</c:v>
                </c:pt>
                <c:pt idx="3002">
                  <c:v>0.72424133101851851</c:v>
                </c:pt>
                <c:pt idx="3003">
                  <c:v>0.72424693287037034</c:v>
                </c:pt>
                <c:pt idx="3004">
                  <c:v>0.72425271990740736</c:v>
                </c:pt>
                <c:pt idx="3005">
                  <c:v>0.72425833333333334</c:v>
                </c:pt>
                <c:pt idx="3006">
                  <c:v>0.72426412037037036</c:v>
                </c:pt>
                <c:pt idx="3007">
                  <c:v>0.72427062499999995</c:v>
                </c:pt>
                <c:pt idx="3008">
                  <c:v>0.72427623842592592</c:v>
                </c:pt>
                <c:pt idx="3009">
                  <c:v>0.72428202546296294</c:v>
                </c:pt>
                <c:pt idx="3010">
                  <c:v>0.72428781250000007</c:v>
                </c:pt>
                <c:pt idx="3011">
                  <c:v>0.72429341435185179</c:v>
                </c:pt>
                <c:pt idx="3012">
                  <c:v>0.72429902777777777</c:v>
                </c:pt>
                <c:pt idx="3013">
                  <c:v>0.72430498842592594</c:v>
                </c:pt>
                <c:pt idx="3014">
                  <c:v>0.72431077546296285</c:v>
                </c:pt>
                <c:pt idx="3015">
                  <c:v>0.72431656249999998</c:v>
                </c:pt>
                <c:pt idx="3016">
                  <c:v>0.72432238425925932</c:v>
                </c:pt>
                <c:pt idx="3017">
                  <c:v>0.72432817129629623</c:v>
                </c:pt>
                <c:pt idx="3018">
                  <c:v>0.72433395833333336</c:v>
                </c:pt>
                <c:pt idx="3019">
                  <c:v>0.72433993055555546</c:v>
                </c:pt>
                <c:pt idx="3020">
                  <c:v>0.72434559027777778</c:v>
                </c:pt>
                <c:pt idx="3021">
                  <c:v>0.72435119212962962</c:v>
                </c:pt>
                <c:pt idx="3022">
                  <c:v>0.72435697916666664</c:v>
                </c:pt>
                <c:pt idx="3023">
                  <c:v>0.72436259259259261</c:v>
                </c:pt>
                <c:pt idx="3024">
                  <c:v>0.72436837962962963</c:v>
                </c:pt>
                <c:pt idx="3025">
                  <c:v>0.7243743402777777</c:v>
                </c:pt>
                <c:pt idx="3026">
                  <c:v>0.72437995370370378</c:v>
                </c:pt>
                <c:pt idx="3027">
                  <c:v>0.72438555555555562</c:v>
                </c:pt>
                <c:pt idx="3028">
                  <c:v>0.72439152777777771</c:v>
                </c:pt>
                <c:pt idx="3029">
                  <c:v>0.72439731481481484</c:v>
                </c:pt>
                <c:pt idx="3030">
                  <c:v>0.72440291666666667</c:v>
                </c:pt>
                <c:pt idx="3031">
                  <c:v>0.72441087962962969</c:v>
                </c:pt>
                <c:pt idx="3032">
                  <c:v>0.72441648148148152</c:v>
                </c:pt>
                <c:pt idx="3033">
                  <c:v>0.72442226851851854</c:v>
                </c:pt>
                <c:pt idx="3034">
                  <c:v>0.72442824074074075</c:v>
                </c:pt>
                <c:pt idx="3035">
                  <c:v>0.72443384259259258</c:v>
                </c:pt>
                <c:pt idx="3036">
                  <c:v>0.72443944444444452</c:v>
                </c:pt>
                <c:pt idx="3037">
                  <c:v>0.72444523148148143</c:v>
                </c:pt>
                <c:pt idx="3038">
                  <c:v>0.7244508449074073</c:v>
                </c:pt>
                <c:pt idx="3039">
                  <c:v>0.72445644675925924</c:v>
                </c:pt>
                <c:pt idx="3040">
                  <c:v>0.72446223379629637</c:v>
                </c:pt>
                <c:pt idx="3041">
                  <c:v>0.72446784722222224</c:v>
                </c:pt>
                <c:pt idx="3042">
                  <c:v>0.72447363425925937</c:v>
                </c:pt>
                <c:pt idx="3043">
                  <c:v>0.72447959490740743</c:v>
                </c:pt>
                <c:pt idx="3044">
                  <c:v>0.72448538194444445</c:v>
                </c:pt>
                <c:pt idx="3045">
                  <c:v>0.72449099537037043</c:v>
                </c:pt>
                <c:pt idx="3046">
                  <c:v>0.72449678240740745</c:v>
                </c:pt>
                <c:pt idx="3047">
                  <c:v>0.72450238425925928</c:v>
                </c:pt>
                <c:pt idx="3048">
                  <c:v>0.72450799768518515</c:v>
                </c:pt>
                <c:pt idx="3049">
                  <c:v>0.72451378472222228</c:v>
                </c:pt>
                <c:pt idx="3050">
                  <c:v>0.72451938657407411</c:v>
                </c:pt>
                <c:pt idx="3051">
                  <c:v>0.72452499999999997</c:v>
                </c:pt>
                <c:pt idx="3052">
                  <c:v>0.72453096064814815</c:v>
                </c:pt>
                <c:pt idx="3053">
                  <c:v>0.72453656249999998</c:v>
                </c:pt>
                <c:pt idx="3054">
                  <c:v>0.72454234953703711</c:v>
                </c:pt>
                <c:pt idx="3055">
                  <c:v>0.72454832175925921</c:v>
                </c:pt>
                <c:pt idx="3056">
                  <c:v>0.72455392361111104</c:v>
                </c:pt>
                <c:pt idx="3057">
                  <c:v>0.72455953703703713</c:v>
                </c:pt>
                <c:pt idx="3058">
                  <c:v>0.72456532407407404</c:v>
                </c:pt>
                <c:pt idx="3059">
                  <c:v>0.72457070601851858</c:v>
                </c:pt>
                <c:pt idx="3060">
                  <c:v>0.72457630787037042</c:v>
                </c:pt>
                <c:pt idx="3061">
                  <c:v>0.72458209490740744</c:v>
                </c:pt>
                <c:pt idx="3062">
                  <c:v>0.72458775462962965</c:v>
                </c:pt>
                <c:pt idx="3063">
                  <c:v>0.72459354166666667</c:v>
                </c:pt>
                <c:pt idx="3064">
                  <c:v>0.72459950231481474</c:v>
                </c:pt>
                <c:pt idx="3065">
                  <c:v>0.72460710648148152</c:v>
                </c:pt>
                <c:pt idx="3066">
                  <c:v>0.72461289351851843</c:v>
                </c:pt>
                <c:pt idx="3067">
                  <c:v>0.72461868055555556</c:v>
                </c:pt>
                <c:pt idx="3068">
                  <c:v>0.72462428240740751</c:v>
                </c:pt>
                <c:pt idx="3069">
                  <c:v>0.72463006944444441</c:v>
                </c:pt>
                <c:pt idx="3070">
                  <c:v>0.72463568287037028</c:v>
                </c:pt>
                <c:pt idx="3071">
                  <c:v>0.72464128472222222</c:v>
                </c:pt>
                <c:pt idx="3072">
                  <c:v>0.72464707175925935</c:v>
                </c:pt>
                <c:pt idx="3073">
                  <c:v>0.72465267361111108</c:v>
                </c:pt>
                <c:pt idx="3074">
                  <c:v>0.72465847222222213</c:v>
                </c:pt>
                <c:pt idx="3075">
                  <c:v>0.72466424768518511</c:v>
                </c:pt>
                <c:pt idx="3076">
                  <c:v>0.72466974537037032</c:v>
                </c:pt>
                <c:pt idx="3077">
                  <c:v>0.72467553240740745</c:v>
                </c:pt>
                <c:pt idx="3078">
                  <c:v>0.72468131944444447</c:v>
                </c:pt>
                <c:pt idx="3079">
                  <c:v>0.72468710648148138</c:v>
                </c:pt>
                <c:pt idx="3080">
                  <c:v>0.72469289351851851</c:v>
                </c:pt>
                <c:pt idx="3081">
                  <c:v>0.72469868055555553</c:v>
                </c:pt>
                <c:pt idx="3082">
                  <c:v>0.72470422453703698</c:v>
                </c:pt>
                <c:pt idx="3083">
                  <c:v>0.72471001157407411</c:v>
                </c:pt>
                <c:pt idx="3084">
                  <c:v>0.72471579861111113</c:v>
                </c:pt>
                <c:pt idx="3085">
                  <c:v>0.72472116898148142</c:v>
                </c:pt>
                <c:pt idx="3086">
                  <c:v>0.72472714120370363</c:v>
                </c:pt>
                <c:pt idx="3087">
                  <c:v>0.72473292824074076</c:v>
                </c:pt>
                <c:pt idx="3088">
                  <c:v>0.72473871527777778</c:v>
                </c:pt>
                <c:pt idx="3089">
                  <c:v>0.7247445023148148</c:v>
                </c:pt>
                <c:pt idx="3090">
                  <c:v>0.72475028935185193</c:v>
                </c:pt>
                <c:pt idx="3091">
                  <c:v>0.72475607638888884</c:v>
                </c:pt>
                <c:pt idx="3092">
                  <c:v>0.72476167824074078</c:v>
                </c:pt>
                <c:pt idx="3093">
                  <c:v>0.72476740740740742</c:v>
                </c:pt>
                <c:pt idx="3094">
                  <c:v>0.72477300925925936</c:v>
                </c:pt>
                <c:pt idx="3095">
                  <c:v>0.72477862268518523</c:v>
                </c:pt>
                <c:pt idx="3096">
                  <c:v>0.72478440972222213</c:v>
                </c:pt>
                <c:pt idx="3097">
                  <c:v>0.72479019675925926</c:v>
                </c:pt>
                <c:pt idx="3098">
                  <c:v>0.72479814814814814</c:v>
                </c:pt>
                <c:pt idx="3099">
                  <c:v>0.72480376157407411</c:v>
                </c:pt>
                <c:pt idx="3100">
                  <c:v>0.72480954861111113</c:v>
                </c:pt>
                <c:pt idx="3101">
                  <c:v>0.72481550925925919</c:v>
                </c:pt>
                <c:pt idx="3102">
                  <c:v>0.72482112268518517</c:v>
                </c:pt>
                <c:pt idx="3103">
                  <c:v>0.72482672453703711</c:v>
                </c:pt>
                <c:pt idx="3104">
                  <c:v>0.72483269675925932</c:v>
                </c:pt>
                <c:pt idx="3105">
                  <c:v>0.72483829861111104</c:v>
                </c:pt>
                <c:pt idx="3106">
                  <c:v>0.72484390046296288</c:v>
                </c:pt>
                <c:pt idx="3107">
                  <c:v>0.72484951388888896</c:v>
                </c:pt>
                <c:pt idx="3108">
                  <c:v>0.72485530092592587</c:v>
                </c:pt>
                <c:pt idx="3109">
                  <c:v>0.72486108796296289</c:v>
                </c:pt>
                <c:pt idx="3110">
                  <c:v>0.72486687500000002</c:v>
                </c:pt>
                <c:pt idx="3111">
                  <c:v>0.72487266203703704</c:v>
                </c:pt>
                <c:pt idx="3112">
                  <c:v>0.72487826388888887</c:v>
                </c:pt>
                <c:pt idx="3113">
                  <c:v>0.72488423611111108</c:v>
                </c:pt>
                <c:pt idx="3114">
                  <c:v>0.72488983796296302</c:v>
                </c:pt>
                <c:pt idx="3115">
                  <c:v>0.72489562499999993</c:v>
                </c:pt>
                <c:pt idx="3116">
                  <c:v>0.72490159722222225</c:v>
                </c:pt>
                <c:pt idx="3117">
                  <c:v>0.72490719907407408</c:v>
                </c:pt>
                <c:pt idx="3118">
                  <c:v>0.72491281249999995</c:v>
                </c:pt>
                <c:pt idx="3119">
                  <c:v>0.72491859953703708</c:v>
                </c:pt>
                <c:pt idx="3120">
                  <c:v>0.72492420138888891</c:v>
                </c:pt>
                <c:pt idx="3121">
                  <c:v>0.72492998842592593</c:v>
                </c:pt>
                <c:pt idx="3122">
                  <c:v>0.72493596064814814</c:v>
                </c:pt>
                <c:pt idx="3123">
                  <c:v>0.72494174768518516</c:v>
                </c:pt>
                <c:pt idx="3124">
                  <c:v>0.72494753472222229</c:v>
                </c:pt>
                <c:pt idx="3125">
                  <c:v>0.72495350694444438</c:v>
                </c:pt>
                <c:pt idx="3126">
                  <c:v>0.72495910879629621</c:v>
                </c:pt>
                <c:pt idx="3127">
                  <c:v>0.72496493055555555</c:v>
                </c:pt>
                <c:pt idx="3128">
                  <c:v>0.72497089120370373</c:v>
                </c:pt>
                <c:pt idx="3129">
                  <c:v>0.72497650462962959</c:v>
                </c:pt>
                <c:pt idx="3130">
                  <c:v>0.72498229166666661</c:v>
                </c:pt>
                <c:pt idx="3131">
                  <c:v>0.72499024305555559</c:v>
                </c:pt>
                <c:pt idx="3132">
                  <c:v>0.72499585648148146</c:v>
                </c:pt>
                <c:pt idx="3133">
                  <c:v>0.72500145833333329</c:v>
                </c:pt>
                <c:pt idx="3134">
                  <c:v>0.7250074305555555</c:v>
                </c:pt>
                <c:pt idx="3135">
                  <c:v>0.72501303240740744</c:v>
                </c:pt>
                <c:pt idx="3136">
                  <c:v>0.72501881944444435</c:v>
                </c:pt>
                <c:pt idx="3137">
                  <c:v>0.72502479166666667</c:v>
                </c:pt>
                <c:pt idx="3138">
                  <c:v>0.7250303935185185</c:v>
                </c:pt>
                <c:pt idx="3139">
                  <c:v>0.72503618055555552</c:v>
                </c:pt>
                <c:pt idx="3140">
                  <c:v>0.72504196759259265</c:v>
                </c:pt>
                <c:pt idx="3141">
                  <c:v>0.72504756944444448</c:v>
                </c:pt>
                <c:pt idx="3142">
                  <c:v>0.7250533564814815</c:v>
                </c:pt>
                <c:pt idx="3143">
                  <c:v>0.72505914351851841</c:v>
                </c:pt>
                <c:pt idx="3144">
                  <c:v>0.7250647569444445</c:v>
                </c:pt>
                <c:pt idx="3145">
                  <c:v>0.72507054398148141</c:v>
                </c:pt>
                <c:pt idx="3146">
                  <c:v>0.72507651620370372</c:v>
                </c:pt>
                <c:pt idx="3147">
                  <c:v>0.72508211805555556</c:v>
                </c:pt>
                <c:pt idx="3148">
                  <c:v>0.72508771990740739</c:v>
                </c:pt>
                <c:pt idx="3149">
                  <c:v>0.72509369212962971</c:v>
                </c:pt>
                <c:pt idx="3150">
                  <c:v>0.72509929398148154</c:v>
                </c:pt>
                <c:pt idx="3151">
                  <c:v>0.72510508101851856</c:v>
                </c:pt>
                <c:pt idx="3152">
                  <c:v>0.72511105324074077</c:v>
                </c:pt>
                <c:pt idx="3153">
                  <c:v>0.7251166550925926</c:v>
                </c:pt>
                <c:pt idx="3154">
                  <c:v>0.72512244212962962</c:v>
                </c:pt>
                <c:pt idx="3155">
                  <c:v>0.72512824074074078</c:v>
                </c:pt>
                <c:pt idx="3156">
                  <c:v>0.72513384259259261</c:v>
                </c:pt>
                <c:pt idx="3157">
                  <c:v>0.72513962962962963</c:v>
                </c:pt>
                <c:pt idx="3158">
                  <c:v>0.72514560185185184</c:v>
                </c:pt>
                <c:pt idx="3159">
                  <c:v>0.72515120370370367</c:v>
                </c:pt>
                <c:pt idx="3160">
                  <c:v>0.72515699074074069</c:v>
                </c:pt>
                <c:pt idx="3161">
                  <c:v>0.72516284722222224</c:v>
                </c:pt>
                <c:pt idx="3162">
                  <c:v>0.72516846064814811</c:v>
                </c:pt>
                <c:pt idx="3163">
                  <c:v>0.72517424768518524</c:v>
                </c:pt>
                <c:pt idx="3164">
                  <c:v>0.72518223379629632</c:v>
                </c:pt>
                <c:pt idx="3165">
                  <c:v>0.72518784722222218</c:v>
                </c:pt>
                <c:pt idx="3166">
                  <c:v>0.72519363425925931</c:v>
                </c:pt>
                <c:pt idx="3167">
                  <c:v>0.72519960648148152</c:v>
                </c:pt>
                <c:pt idx="3168">
                  <c:v>0.72520520833333324</c:v>
                </c:pt>
                <c:pt idx="3169">
                  <c:v>0.72521099537037037</c:v>
                </c:pt>
                <c:pt idx="3170">
                  <c:v>0.72521678240740739</c:v>
                </c:pt>
                <c:pt idx="3171">
                  <c:v>0.72522238425925922</c:v>
                </c:pt>
                <c:pt idx="3172">
                  <c:v>0.72522817129629624</c:v>
                </c:pt>
                <c:pt idx="3173">
                  <c:v>0.72523414351851845</c:v>
                </c:pt>
                <c:pt idx="3174">
                  <c:v>0.72523974537037039</c:v>
                </c:pt>
                <c:pt idx="3175">
                  <c:v>0.7252455324074073</c:v>
                </c:pt>
                <c:pt idx="3176">
                  <c:v>0.72525133101851846</c:v>
                </c:pt>
                <c:pt idx="3177">
                  <c:v>0.7252569328703703</c:v>
                </c:pt>
                <c:pt idx="3178">
                  <c:v>0.72526253472222224</c:v>
                </c:pt>
                <c:pt idx="3179">
                  <c:v>0.72526840277777771</c:v>
                </c:pt>
                <c:pt idx="3180">
                  <c:v>0.7252740162037038</c:v>
                </c:pt>
                <c:pt idx="3181">
                  <c:v>0.72527961805555563</c:v>
                </c:pt>
                <c:pt idx="3182">
                  <c:v>0.72528556712962955</c:v>
                </c:pt>
                <c:pt idx="3183">
                  <c:v>0.72529135416666668</c:v>
                </c:pt>
                <c:pt idx="3184">
                  <c:v>0.7252971412037037</c:v>
                </c:pt>
                <c:pt idx="3185">
                  <c:v>0.7253031134259259</c:v>
                </c:pt>
                <c:pt idx="3186">
                  <c:v>0.72530871527777785</c:v>
                </c:pt>
                <c:pt idx="3187">
                  <c:v>0.72531432870370371</c:v>
                </c:pt>
                <c:pt idx="3188">
                  <c:v>0.72532011574074085</c:v>
                </c:pt>
                <c:pt idx="3189">
                  <c:v>0.72532571759259257</c:v>
                </c:pt>
                <c:pt idx="3190">
                  <c:v>0.72533118055555557</c:v>
                </c:pt>
                <c:pt idx="3191">
                  <c:v>0.72533696759259259</c:v>
                </c:pt>
                <c:pt idx="3192">
                  <c:v>0.72534256944444442</c:v>
                </c:pt>
                <c:pt idx="3193">
                  <c:v>0.72534835648148155</c:v>
                </c:pt>
                <c:pt idx="3194">
                  <c:v>0.72535432870370364</c:v>
                </c:pt>
                <c:pt idx="3195">
                  <c:v>0.72535993055555548</c:v>
                </c:pt>
                <c:pt idx="3196">
                  <c:v>0.72536571759259261</c:v>
                </c:pt>
                <c:pt idx="3197">
                  <c:v>0.72537168981481492</c:v>
                </c:pt>
                <c:pt idx="3198">
                  <c:v>0.72537928240740746</c:v>
                </c:pt>
                <c:pt idx="3199">
                  <c:v>0.72538488425925929</c:v>
                </c:pt>
                <c:pt idx="3200">
                  <c:v>0.72539049768518515</c:v>
                </c:pt>
                <c:pt idx="3201">
                  <c:v>0.7253960995370371</c:v>
                </c:pt>
                <c:pt idx="3202">
                  <c:v>0.72540188657407401</c:v>
                </c:pt>
                <c:pt idx="3203">
                  <c:v>0.72540767361111114</c:v>
                </c:pt>
                <c:pt idx="3204">
                  <c:v>0.72541346064814816</c:v>
                </c:pt>
                <c:pt idx="3205">
                  <c:v>0.72541924768518518</c:v>
                </c:pt>
                <c:pt idx="3206">
                  <c:v>0.72542503472222231</c:v>
                </c:pt>
                <c:pt idx="3207">
                  <c:v>0.72543082175925921</c:v>
                </c:pt>
                <c:pt idx="3208">
                  <c:v>0.72543660879629623</c:v>
                </c:pt>
                <c:pt idx="3209">
                  <c:v>0.72544239583333336</c:v>
                </c:pt>
                <c:pt idx="3210">
                  <c:v>0.72544800925925923</c:v>
                </c:pt>
                <c:pt idx="3211">
                  <c:v>0.72545379629629636</c:v>
                </c:pt>
                <c:pt idx="3212">
                  <c:v>0.72545939814814808</c:v>
                </c:pt>
                <c:pt idx="3213">
                  <c:v>0.72546499999999992</c:v>
                </c:pt>
                <c:pt idx="3214">
                  <c:v>0.72547078703703705</c:v>
                </c:pt>
                <c:pt idx="3215">
                  <c:v>0.72547658564814821</c:v>
                </c:pt>
                <c:pt idx="3216">
                  <c:v>0.72548237268518523</c:v>
                </c:pt>
                <c:pt idx="3217">
                  <c:v>0.72548815972222214</c:v>
                </c:pt>
                <c:pt idx="3218">
                  <c:v>0.72549394675925927</c:v>
                </c:pt>
                <c:pt idx="3219">
                  <c:v>0.72549973379629629</c:v>
                </c:pt>
                <c:pt idx="3220">
                  <c:v>0.72550552083333331</c:v>
                </c:pt>
                <c:pt idx="3221">
                  <c:v>0.72551112268518514</c:v>
                </c:pt>
                <c:pt idx="3222">
                  <c:v>0.72551672453703697</c:v>
                </c:pt>
                <c:pt idx="3223">
                  <c:v>0.7255225115740741</c:v>
                </c:pt>
                <c:pt idx="3224">
                  <c:v>0.72552831018518515</c:v>
                </c:pt>
                <c:pt idx="3225">
                  <c:v>0.72553408564814814</c:v>
                </c:pt>
                <c:pt idx="3226">
                  <c:v>0.72553987268518527</c:v>
                </c:pt>
                <c:pt idx="3227">
                  <c:v>0.72554565972222218</c:v>
                </c:pt>
                <c:pt idx="3228">
                  <c:v>0.72555145833333334</c:v>
                </c:pt>
                <c:pt idx="3229">
                  <c:v>0.72555724537037036</c:v>
                </c:pt>
                <c:pt idx="3230">
                  <c:v>0.7255628472222222</c:v>
                </c:pt>
                <c:pt idx="3231">
                  <c:v>0.72557079861111118</c:v>
                </c:pt>
                <c:pt idx="3232">
                  <c:v>0.72557641203703704</c:v>
                </c:pt>
                <c:pt idx="3233">
                  <c:v>0.72558219907407417</c:v>
                </c:pt>
                <c:pt idx="3234">
                  <c:v>0.72558798611111108</c:v>
                </c:pt>
                <c:pt idx="3235">
                  <c:v>0.72559358796296303</c:v>
                </c:pt>
                <c:pt idx="3236">
                  <c:v>0.72559937499999994</c:v>
                </c:pt>
                <c:pt idx="3237">
                  <c:v>0.72560534722222225</c:v>
                </c:pt>
                <c:pt idx="3238">
                  <c:v>0.72561113425925916</c:v>
                </c:pt>
                <c:pt idx="3239">
                  <c:v>0.72561692129629629</c:v>
                </c:pt>
                <c:pt idx="3240">
                  <c:v>0.72562270833333331</c:v>
                </c:pt>
                <c:pt idx="3241">
                  <c:v>0.72562831018518514</c:v>
                </c:pt>
                <c:pt idx="3242">
                  <c:v>0.72563392361111101</c:v>
                </c:pt>
                <c:pt idx="3243">
                  <c:v>0.72563989583333333</c:v>
                </c:pt>
                <c:pt idx="3244">
                  <c:v>0.72564549768518516</c:v>
                </c:pt>
                <c:pt idx="3245">
                  <c:v>0.72565128472222229</c:v>
                </c:pt>
                <c:pt idx="3246">
                  <c:v>0.72565725694444438</c:v>
                </c:pt>
                <c:pt idx="3247">
                  <c:v>0.72566285879629622</c:v>
                </c:pt>
                <c:pt idx="3248">
                  <c:v>0.72566864583333335</c:v>
                </c:pt>
                <c:pt idx="3249">
                  <c:v>0.72567443287037037</c:v>
                </c:pt>
                <c:pt idx="3250">
                  <c:v>0.7256800347222222</c:v>
                </c:pt>
                <c:pt idx="3251">
                  <c:v>0.72568582175925922</c:v>
                </c:pt>
                <c:pt idx="3252">
                  <c:v>0.72569158564814817</c:v>
                </c:pt>
                <c:pt idx="3253">
                  <c:v>0.72569712962962962</c:v>
                </c:pt>
                <c:pt idx="3254">
                  <c:v>0.72570291666666664</c:v>
                </c:pt>
                <c:pt idx="3255">
                  <c:v>0.72570888888888885</c:v>
                </c:pt>
                <c:pt idx="3256">
                  <c:v>0.72571449074074079</c:v>
                </c:pt>
                <c:pt idx="3257">
                  <c:v>0.7257202777777777</c:v>
                </c:pt>
                <c:pt idx="3258">
                  <c:v>0.72572623842592598</c:v>
                </c:pt>
                <c:pt idx="3259">
                  <c:v>0.72573203703703693</c:v>
                </c:pt>
                <c:pt idx="3260">
                  <c:v>0.72573782407407406</c:v>
                </c:pt>
                <c:pt idx="3261">
                  <c:v>0.72574378472222223</c:v>
                </c:pt>
                <c:pt idx="3262">
                  <c:v>0.72574939814814821</c:v>
                </c:pt>
                <c:pt idx="3263">
                  <c:v>0.72575502314814822</c:v>
                </c:pt>
                <c:pt idx="3264">
                  <c:v>0.72576298611111112</c:v>
                </c:pt>
                <c:pt idx="3265">
                  <c:v>0.72576858796296306</c:v>
                </c:pt>
                <c:pt idx="3266">
                  <c:v>0.72577437499999997</c:v>
                </c:pt>
                <c:pt idx="3267">
                  <c:v>0.72578034722222229</c:v>
                </c:pt>
                <c:pt idx="3268">
                  <c:v>0.7257861342592592</c:v>
                </c:pt>
                <c:pt idx="3269">
                  <c:v>0.72579173611111114</c:v>
                </c:pt>
                <c:pt idx="3270">
                  <c:v>0.72579770833333335</c:v>
                </c:pt>
                <c:pt idx="3271">
                  <c:v>0.72580331018518518</c:v>
                </c:pt>
                <c:pt idx="3272">
                  <c:v>0.7258090972222222</c:v>
                </c:pt>
                <c:pt idx="3273">
                  <c:v>0.72581506944444441</c:v>
                </c:pt>
                <c:pt idx="3274">
                  <c:v>0.72582067129629635</c:v>
                </c:pt>
                <c:pt idx="3275">
                  <c:v>0.72582645833333326</c:v>
                </c:pt>
                <c:pt idx="3276">
                  <c:v>0.72583243055555557</c:v>
                </c:pt>
                <c:pt idx="3277">
                  <c:v>0.72583803240740741</c:v>
                </c:pt>
                <c:pt idx="3278">
                  <c:v>0.7258434606481482</c:v>
                </c:pt>
                <c:pt idx="3279">
                  <c:v>0.72584942129629626</c:v>
                </c:pt>
                <c:pt idx="3280">
                  <c:v>0.72585503472222224</c:v>
                </c:pt>
                <c:pt idx="3281">
                  <c:v>0.72586082175925926</c:v>
                </c:pt>
                <c:pt idx="3282">
                  <c:v>0.72586678240740732</c:v>
                </c:pt>
                <c:pt idx="3283">
                  <c:v>0.72587239583333341</c:v>
                </c:pt>
                <c:pt idx="3284">
                  <c:v>0.72587818287037031</c:v>
                </c:pt>
                <c:pt idx="3285">
                  <c:v>0.72588415509259263</c:v>
                </c:pt>
                <c:pt idx="3286">
                  <c:v>0.72588975694444446</c:v>
                </c:pt>
                <c:pt idx="3287">
                  <c:v>0.72589534722222215</c:v>
                </c:pt>
                <c:pt idx="3288">
                  <c:v>0.72590130787037044</c:v>
                </c:pt>
                <c:pt idx="3289">
                  <c:v>0.72590709490740746</c:v>
                </c:pt>
                <c:pt idx="3290">
                  <c:v>0.72591288194444437</c:v>
                </c:pt>
                <c:pt idx="3291">
                  <c:v>0.72591885416666668</c:v>
                </c:pt>
                <c:pt idx="3292">
                  <c:v>0.72592445601851852</c:v>
                </c:pt>
                <c:pt idx="3293">
                  <c:v>0.72593024305555554</c:v>
                </c:pt>
                <c:pt idx="3294">
                  <c:v>0.72593621527777774</c:v>
                </c:pt>
                <c:pt idx="3295">
                  <c:v>0.72594182870370372</c:v>
                </c:pt>
                <c:pt idx="3296">
                  <c:v>0.72594761574074074</c:v>
                </c:pt>
                <c:pt idx="3297">
                  <c:v>0.72595556712962972</c:v>
                </c:pt>
                <c:pt idx="3298">
                  <c:v>0.72596135416666663</c:v>
                </c:pt>
                <c:pt idx="3299">
                  <c:v>0.72596714120370365</c:v>
                </c:pt>
                <c:pt idx="3300">
                  <c:v>0.72597311342592585</c:v>
                </c:pt>
                <c:pt idx="3301">
                  <c:v>0.72597890046296298</c:v>
                </c:pt>
                <c:pt idx="3302">
                  <c:v>0.72598487268518508</c:v>
                </c:pt>
                <c:pt idx="3303">
                  <c:v>0.72599086805555546</c:v>
                </c:pt>
                <c:pt idx="3304">
                  <c:v>0.72599670138888894</c:v>
                </c:pt>
                <c:pt idx="3305">
                  <c:v>0.72600248842592585</c:v>
                </c:pt>
                <c:pt idx="3306">
                  <c:v>0.72600863425925921</c:v>
                </c:pt>
                <c:pt idx="3307">
                  <c:v>0.72601442129629623</c:v>
                </c:pt>
                <c:pt idx="3308">
                  <c:v>0.72602020833333336</c:v>
                </c:pt>
                <c:pt idx="3309">
                  <c:v>0.72602618055555557</c:v>
                </c:pt>
                <c:pt idx="3310">
                  <c:v>0.72603196759259259</c:v>
                </c:pt>
                <c:pt idx="3311">
                  <c:v>0.72603775462962961</c:v>
                </c:pt>
                <c:pt idx="3312">
                  <c:v>0.72604372685185181</c:v>
                </c:pt>
                <c:pt idx="3313">
                  <c:v>0.72604951388888894</c:v>
                </c:pt>
                <c:pt idx="3314">
                  <c:v>0.72605530092592596</c:v>
                </c:pt>
                <c:pt idx="3315">
                  <c:v>0.72606127314814817</c:v>
                </c:pt>
                <c:pt idx="3316">
                  <c:v>0.72606706018518519</c:v>
                </c:pt>
                <c:pt idx="3317">
                  <c:v>0.72607284722222232</c:v>
                </c:pt>
                <c:pt idx="3318">
                  <c:v>0.72607880787037038</c:v>
                </c:pt>
                <c:pt idx="3319">
                  <c:v>0.7260845949074074</c:v>
                </c:pt>
                <c:pt idx="3320">
                  <c:v>0.72609038194444453</c:v>
                </c:pt>
                <c:pt idx="3321">
                  <c:v>0.72609635416666674</c:v>
                </c:pt>
                <c:pt idx="3322">
                  <c:v>0.72610214120370375</c:v>
                </c:pt>
                <c:pt idx="3323">
                  <c:v>0.72610792824074066</c:v>
                </c:pt>
                <c:pt idx="3324">
                  <c:v>0.72611390046296298</c:v>
                </c:pt>
                <c:pt idx="3325">
                  <c:v>0.72611968750000011</c:v>
                </c:pt>
                <c:pt idx="3326">
                  <c:v>0.72612547453703702</c:v>
                </c:pt>
                <c:pt idx="3327">
                  <c:v>0.72613162037037038</c:v>
                </c:pt>
                <c:pt idx="3328">
                  <c:v>0.7261374074074074</c:v>
                </c:pt>
                <c:pt idx="3329">
                  <c:v>0.72614319444444442</c:v>
                </c:pt>
                <c:pt idx="3330">
                  <c:v>0.72614916666666662</c:v>
                </c:pt>
                <c:pt idx="3331">
                  <c:v>0.72615694444444445</c:v>
                </c:pt>
                <c:pt idx="3332">
                  <c:v>0.72616273148148147</c:v>
                </c:pt>
                <c:pt idx="3333">
                  <c:v>0.7261685185185186</c:v>
                </c:pt>
                <c:pt idx="3334">
                  <c:v>0.72617447916666666</c:v>
                </c:pt>
                <c:pt idx="3335">
                  <c:v>0.72618009259259253</c:v>
                </c:pt>
                <c:pt idx="3336">
                  <c:v>0.72618587962962966</c:v>
                </c:pt>
                <c:pt idx="3337">
                  <c:v>0.72619166666666668</c:v>
                </c:pt>
                <c:pt idx="3338">
                  <c:v>0.72619745370370381</c:v>
                </c:pt>
                <c:pt idx="3339">
                  <c:v>0.72620324074074072</c:v>
                </c:pt>
                <c:pt idx="3340">
                  <c:v>0.72620902777777774</c:v>
                </c:pt>
                <c:pt idx="3341">
                  <c:v>0.72621481481481487</c:v>
                </c:pt>
                <c:pt idx="3342">
                  <c:v>0.72622060185185189</c:v>
                </c:pt>
                <c:pt idx="3343">
                  <c:v>0.7262263888888888</c:v>
                </c:pt>
                <c:pt idx="3344">
                  <c:v>0.72623217592592593</c:v>
                </c:pt>
                <c:pt idx="3345">
                  <c:v>0.72623796296296295</c:v>
                </c:pt>
                <c:pt idx="3346">
                  <c:v>0.72624374999999997</c:v>
                </c:pt>
                <c:pt idx="3347">
                  <c:v>0.7262495370370371</c:v>
                </c:pt>
                <c:pt idx="3348">
                  <c:v>0.726255324074074</c:v>
                </c:pt>
                <c:pt idx="3349">
                  <c:v>0.72626111111111114</c:v>
                </c:pt>
                <c:pt idx="3350">
                  <c:v>0.72626689814814815</c:v>
                </c:pt>
                <c:pt idx="3351">
                  <c:v>0.72627268518518517</c:v>
                </c:pt>
                <c:pt idx="3352">
                  <c:v>0.7262784722222223</c:v>
                </c:pt>
                <c:pt idx="3353">
                  <c:v>0.72628425925925921</c:v>
                </c:pt>
                <c:pt idx="3354">
                  <c:v>0.72629004629629623</c:v>
                </c:pt>
                <c:pt idx="3355">
                  <c:v>0.72629583333333336</c:v>
                </c:pt>
                <c:pt idx="3356">
                  <c:v>0.72630162037037038</c:v>
                </c:pt>
                <c:pt idx="3357">
                  <c:v>0.72630740740740751</c:v>
                </c:pt>
                <c:pt idx="3358">
                  <c:v>0.72631319444444442</c:v>
                </c:pt>
                <c:pt idx="3359">
                  <c:v>0.72631898148148144</c:v>
                </c:pt>
                <c:pt idx="3360">
                  <c:v>0.72632476851851857</c:v>
                </c:pt>
                <c:pt idx="3361">
                  <c:v>0.72633055555555559</c:v>
                </c:pt>
                <c:pt idx="3362">
                  <c:v>0.7263363425925925</c:v>
                </c:pt>
                <c:pt idx="3363">
                  <c:v>0.72634212962962963</c:v>
                </c:pt>
                <c:pt idx="3364">
                  <c:v>0.72634994212962967</c:v>
                </c:pt>
                <c:pt idx="3365">
                  <c:v>0.7263555439814815</c:v>
                </c:pt>
                <c:pt idx="3366">
                  <c:v>0.72636134259259266</c:v>
                </c:pt>
                <c:pt idx="3367">
                  <c:v>0.72636681712962969</c:v>
                </c:pt>
                <c:pt idx="3368">
                  <c:v>0.72637243055555556</c:v>
                </c:pt>
                <c:pt idx="3369">
                  <c:v>0.72637821759259269</c:v>
                </c:pt>
                <c:pt idx="3370">
                  <c:v>0.72638417824074075</c:v>
                </c:pt>
                <c:pt idx="3371">
                  <c:v>0.72638988425925932</c:v>
                </c:pt>
                <c:pt idx="3372">
                  <c:v>0.72639585648148142</c:v>
                </c:pt>
                <c:pt idx="3373">
                  <c:v>0.7264018171296297</c:v>
                </c:pt>
                <c:pt idx="3374">
                  <c:v>0.72640745370370363</c:v>
                </c:pt>
                <c:pt idx="3375">
                  <c:v>0.72641342592592595</c:v>
                </c:pt>
                <c:pt idx="3376">
                  <c:v>0.726419224537037</c:v>
                </c:pt>
                <c:pt idx="3377">
                  <c:v>0.72642501157407402</c:v>
                </c:pt>
                <c:pt idx="3378">
                  <c:v>0.72643079861111115</c:v>
                </c:pt>
                <c:pt idx="3379">
                  <c:v>0.72643675925925921</c:v>
                </c:pt>
                <c:pt idx="3380">
                  <c:v>0.72644254629629623</c:v>
                </c:pt>
                <c:pt idx="3381">
                  <c:v>0.72644815972222221</c:v>
                </c:pt>
                <c:pt idx="3382">
                  <c:v>0.72645412037037038</c:v>
                </c:pt>
                <c:pt idx="3383">
                  <c:v>0.72645954861111106</c:v>
                </c:pt>
                <c:pt idx="3384">
                  <c:v>0.72646533564814808</c:v>
                </c:pt>
                <c:pt idx="3385">
                  <c:v>0.72647149305555558</c:v>
                </c:pt>
                <c:pt idx="3386">
                  <c:v>0.7264772800925926</c:v>
                </c:pt>
                <c:pt idx="3387">
                  <c:v>0.72648306712962973</c:v>
                </c:pt>
                <c:pt idx="3388">
                  <c:v>0.7264890277777778</c:v>
                </c:pt>
                <c:pt idx="3389">
                  <c:v>0.72649464120370366</c:v>
                </c:pt>
                <c:pt idx="3390">
                  <c:v>0.72650042824074079</c:v>
                </c:pt>
                <c:pt idx="3391">
                  <c:v>0.72650638888888885</c:v>
                </c:pt>
                <c:pt idx="3392">
                  <c:v>0.72651217592592587</c:v>
                </c:pt>
                <c:pt idx="3393">
                  <c:v>0.726517962962963</c:v>
                </c:pt>
                <c:pt idx="3394">
                  <c:v>0.72652393518518521</c:v>
                </c:pt>
                <c:pt idx="3395">
                  <c:v>0.72652953703703693</c:v>
                </c:pt>
                <c:pt idx="3396">
                  <c:v>0.72653532407407406</c:v>
                </c:pt>
                <c:pt idx="3397">
                  <c:v>0.72654328703703708</c:v>
                </c:pt>
                <c:pt idx="3398">
                  <c:v>0.72654907407407399</c:v>
                </c:pt>
                <c:pt idx="3399">
                  <c:v>0.72655486111111112</c:v>
                </c:pt>
                <c:pt idx="3400">
                  <c:v>0.72656083333333343</c:v>
                </c:pt>
                <c:pt idx="3401">
                  <c:v>0.72656662037037034</c:v>
                </c:pt>
                <c:pt idx="3402">
                  <c:v>0.72657240740740736</c:v>
                </c:pt>
                <c:pt idx="3403">
                  <c:v>0.72657836805555565</c:v>
                </c:pt>
                <c:pt idx="3404">
                  <c:v>0.72658415509259255</c:v>
                </c:pt>
                <c:pt idx="3405">
                  <c:v>0.72658994212962957</c:v>
                </c:pt>
                <c:pt idx="3406">
                  <c:v>0.72659591435185178</c:v>
                </c:pt>
                <c:pt idx="3407">
                  <c:v>0.72660151620370372</c:v>
                </c:pt>
                <c:pt idx="3408">
                  <c:v>0.72660730324074063</c:v>
                </c:pt>
                <c:pt idx="3409">
                  <c:v>0.72661327546296295</c:v>
                </c:pt>
                <c:pt idx="3410">
                  <c:v>0.72661906250000008</c:v>
                </c:pt>
                <c:pt idx="3411">
                  <c:v>0.72662503472222228</c:v>
                </c:pt>
                <c:pt idx="3412">
                  <c:v>0.72663118055555553</c:v>
                </c:pt>
                <c:pt idx="3413">
                  <c:v>0.72663696759259266</c:v>
                </c:pt>
                <c:pt idx="3414">
                  <c:v>0.72664293981481487</c:v>
                </c:pt>
                <c:pt idx="3415">
                  <c:v>0.72664890046296293</c:v>
                </c:pt>
                <c:pt idx="3416">
                  <c:v>0.7266544791666667</c:v>
                </c:pt>
                <c:pt idx="3417">
                  <c:v>0.72666045138888891</c:v>
                </c:pt>
                <c:pt idx="3418">
                  <c:v>0.72666677083333331</c:v>
                </c:pt>
                <c:pt idx="3419">
                  <c:v>0.72667255787037044</c:v>
                </c:pt>
                <c:pt idx="3420">
                  <c:v>0.72667834490740735</c:v>
                </c:pt>
                <c:pt idx="3421">
                  <c:v>0.72668450231481485</c:v>
                </c:pt>
                <c:pt idx="3422">
                  <c:v>0.72669028935185187</c:v>
                </c:pt>
                <c:pt idx="3423">
                  <c:v>0.72669624999999993</c:v>
                </c:pt>
                <c:pt idx="3424">
                  <c:v>0.72670222222222225</c:v>
                </c:pt>
                <c:pt idx="3425">
                  <c:v>0.72670800925925916</c:v>
                </c:pt>
                <c:pt idx="3426">
                  <c:v>0.72671524305555557</c:v>
                </c:pt>
                <c:pt idx="3427">
                  <c:v>0.72672121527777778</c:v>
                </c:pt>
                <c:pt idx="3428">
                  <c:v>0.7267270023148148</c:v>
                </c:pt>
                <c:pt idx="3429">
                  <c:v>0.72673278935185193</c:v>
                </c:pt>
                <c:pt idx="3430">
                  <c:v>0.72674074074074069</c:v>
                </c:pt>
                <c:pt idx="3431">
                  <c:v>0.72674652777777782</c:v>
                </c:pt>
                <c:pt idx="3432">
                  <c:v>0.72675231481481484</c:v>
                </c:pt>
                <c:pt idx="3433">
                  <c:v>0.72675828703703704</c:v>
                </c:pt>
                <c:pt idx="3434">
                  <c:v>0.72676388888888888</c:v>
                </c:pt>
                <c:pt idx="3435">
                  <c:v>0.7267696759259259</c:v>
                </c:pt>
                <c:pt idx="3436">
                  <c:v>0.7267756481481481</c:v>
                </c:pt>
                <c:pt idx="3437">
                  <c:v>0.72678125000000005</c:v>
                </c:pt>
                <c:pt idx="3438">
                  <c:v>0.7267870486111111</c:v>
                </c:pt>
                <c:pt idx="3439">
                  <c:v>0.72679300925925927</c:v>
                </c:pt>
                <c:pt idx="3440">
                  <c:v>0.72679862268518525</c:v>
                </c:pt>
                <c:pt idx="3441">
                  <c:v>0.72680440972222227</c:v>
                </c:pt>
                <c:pt idx="3442">
                  <c:v>0.72681037037037033</c:v>
                </c:pt>
                <c:pt idx="3443">
                  <c:v>0.72681598379629631</c:v>
                </c:pt>
                <c:pt idx="3444">
                  <c:v>0.72682177083333332</c:v>
                </c:pt>
                <c:pt idx="3445">
                  <c:v>0.72682773148148139</c:v>
                </c:pt>
                <c:pt idx="3446">
                  <c:v>0.72683334490740747</c:v>
                </c:pt>
                <c:pt idx="3447">
                  <c:v>0.72683913194444438</c:v>
                </c:pt>
                <c:pt idx="3448">
                  <c:v>0.72684509259259256</c:v>
                </c:pt>
                <c:pt idx="3449">
                  <c:v>0.72685070601851853</c:v>
                </c:pt>
                <c:pt idx="3450">
                  <c:v>0.72685649305555555</c:v>
                </c:pt>
                <c:pt idx="3451">
                  <c:v>0.72686245370370373</c:v>
                </c:pt>
                <c:pt idx="3452">
                  <c:v>0.72686806712962959</c:v>
                </c:pt>
                <c:pt idx="3453">
                  <c:v>0.72687385416666661</c:v>
                </c:pt>
                <c:pt idx="3454">
                  <c:v>0.72687982638888882</c:v>
                </c:pt>
                <c:pt idx="3455">
                  <c:v>0.72688542824074076</c:v>
                </c:pt>
                <c:pt idx="3456">
                  <c:v>0.72689121527777767</c:v>
                </c:pt>
                <c:pt idx="3457">
                  <c:v>0.72689718749999999</c:v>
                </c:pt>
                <c:pt idx="3458">
                  <c:v>0.72690278935185182</c:v>
                </c:pt>
                <c:pt idx="3459">
                  <c:v>0.72690857638888895</c:v>
                </c:pt>
                <c:pt idx="3460">
                  <c:v>0.72691454861111104</c:v>
                </c:pt>
                <c:pt idx="3461">
                  <c:v>0.72692015046296288</c:v>
                </c:pt>
                <c:pt idx="3462">
                  <c:v>0.72692593750000001</c:v>
                </c:pt>
                <c:pt idx="3463">
                  <c:v>0.72693390046296302</c:v>
                </c:pt>
                <c:pt idx="3464">
                  <c:v>0.72693946759259254</c:v>
                </c:pt>
                <c:pt idx="3465">
                  <c:v>0.72694506944444448</c:v>
                </c:pt>
                <c:pt idx="3466">
                  <c:v>0.72695092592592603</c:v>
                </c:pt>
                <c:pt idx="3467">
                  <c:v>0.72695671296296294</c:v>
                </c:pt>
                <c:pt idx="3468">
                  <c:v>0.72696239583333344</c:v>
                </c:pt>
                <c:pt idx="3469">
                  <c:v>0.72696821759259256</c:v>
                </c:pt>
                <c:pt idx="3470">
                  <c:v>0.72697381944444439</c:v>
                </c:pt>
                <c:pt idx="3471">
                  <c:v>0.72697960648148152</c:v>
                </c:pt>
                <c:pt idx="3472">
                  <c:v>0.72698557870370373</c:v>
                </c:pt>
                <c:pt idx="3473">
                  <c:v>0.72699118055555545</c:v>
                </c:pt>
                <c:pt idx="3474">
                  <c:v>0.72699696759259258</c:v>
                </c:pt>
                <c:pt idx="3475">
                  <c:v>0.7270029398148149</c:v>
                </c:pt>
                <c:pt idx="3476">
                  <c:v>0.72700872685185181</c:v>
                </c:pt>
                <c:pt idx="3477">
                  <c:v>0.72701451388888882</c:v>
                </c:pt>
                <c:pt idx="3478">
                  <c:v>0.72702035879629623</c:v>
                </c:pt>
                <c:pt idx="3479">
                  <c:v>0.72702614583333336</c:v>
                </c:pt>
                <c:pt idx="3480">
                  <c:v>0.72703193287037038</c:v>
                </c:pt>
                <c:pt idx="3481">
                  <c:v>0.72703790509259258</c:v>
                </c:pt>
                <c:pt idx="3482">
                  <c:v>0.72704350694444442</c:v>
                </c:pt>
                <c:pt idx="3483">
                  <c:v>0.72704929398148144</c:v>
                </c:pt>
                <c:pt idx="3484">
                  <c:v>0.72705526620370364</c:v>
                </c:pt>
                <c:pt idx="3485">
                  <c:v>0.72706087962962973</c:v>
                </c:pt>
                <c:pt idx="3486">
                  <c:v>0.72706666666666664</c:v>
                </c:pt>
                <c:pt idx="3487">
                  <c:v>0.72707262731481481</c:v>
                </c:pt>
                <c:pt idx="3488">
                  <c:v>0.72707824074074079</c:v>
                </c:pt>
                <c:pt idx="3489">
                  <c:v>0.72708402777777781</c:v>
                </c:pt>
                <c:pt idx="3490">
                  <c:v>0.72708998842592587</c:v>
                </c:pt>
                <c:pt idx="3491">
                  <c:v>0.72709560185185185</c:v>
                </c:pt>
                <c:pt idx="3492">
                  <c:v>0.72710138888888887</c:v>
                </c:pt>
                <c:pt idx="3493">
                  <c:v>0.72710734953703693</c:v>
                </c:pt>
                <c:pt idx="3494">
                  <c:v>0.72711313657407406</c:v>
                </c:pt>
                <c:pt idx="3495">
                  <c:v>0.72711893518518522</c:v>
                </c:pt>
                <c:pt idx="3496">
                  <c:v>0.72712688657407398</c:v>
                </c:pt>
                <c:pt idx="3497">
                  <c:v>0.72713267361111111</c:v>
                </c:pt>
                <c:pt idx="3498">
                  <c:v>0.72713846064814813</c:v>
                </c:pt>
                <c:pt idx="3499">
                  <c:v>0.7271444212962962</c:v>
                </c:pt>
                <c:pt idx="3500">
                  <c:v>0.72714993055555555</c:v>
                </c:pt>
                <c:pt idx="3501">
                  <c:v>0.72715571759259257</c:v>
                </c:pt>
                <c:pt idx="3502">
                  <c:v>0.72716167824074074</c:v>
                </c:pt>
                <c:pt idx="3503">
                  <c:v>0.7271672916666666</c:v>
                </c:pt>
                <c:pt idx="3504">
                  <c:v>0.72717307870370373</c:v>
                </c:pt>
                <c:pt idx="3505">
                  <c:v>0.72717922453703698</c:v>
                </c:pt>
                <c:pt idx="3506">
                  <c:v>0.72718482638888882</c:v>
                </c:pt>
                <c:pt idx="3507">
                  <c:v>0.72719061342592595</c:v>
                </c:pt>
                <c:pt idx="3508">
                  <c:v>0.72719658564814804</c:v>
                </c:pt>
                <c:pt idx="3509">
                  <c:v>0.72720237268518517</c:v>
                </c:pt>
                <c:pt idx="3510">
                  <c:v>0.72720798611111104</c:v>
                </c:pt>
                <c:pt idx="3511">
                  <c:v>0.72721394675925932</c:v>
                </c:pt>
                <c:pt idx="3512">
                  <c:v>0.72721956018518519</c:v>
                </c:pt>
                <c:pt idx="3513">
                  <c:v>0.72722534722222221</c:v>
                </c:pt>
                <c:pt idx="3514">
                  <c:v>0.72723130787037038</c:v>
                </c:pt>
                <c:pt idx="3515">
                  <c:v>0.72723692129629625</c:v>
                </c:pt>
                <c:pt idx="3516">
                  <c:v>0.72724270833333327</c:v>
                </c:pt>
                <c:pt idx="3517">
                  <c:v>0.72724866898148155</c:v>
                </c:pt>
                <c:pt idx="3518">
                  <c:v>0.72725428240740742</c:v>
                </c:pt>
                <c:pt idx="3519">
                  <c:v>0.72726006944444455</c:v>
                </c:pt>
                <c:pt idx="3520">
                  <c:v>0.72726603009259261</c:v>
                </c:pt>
                <c:pt idx="3521">
                  <c:v>0.72727164351851847</c:v>
                </c:pt>
                <c:pt idx="3522">
                  <c:v>0.7272774305555556</c:v>
                </c:pt>
                <c:pt idx="3523">
                  <c:v>0.72728339120370367</c:v>
                </c:pt>
                <c:pt idx="3524">
                  <c:v>0.72728900462962953</c:v>
                </c:pt>
                <c:pt idx="3525">
                  <c:v>0.72729479166666666</c:v>
                </c:pt>
                <c:pt idx="3526">
                  <c:v>0.72730076388888898</c:v>
                </c:pt>
                <c:pt idx="3527">
                  <c:v>0.72730636574074081</c:v>
                </c:pt>
                <c:pt idx="3528">
                  <c:v>0.72731215277777783</c:v>
                </c:pt>
                <c:pt idx="3529">
                  <c:v>0.72732000000000008</c:v>
                </c:pt>
                <c:pt idx="3530">
                  <c:v>0.72732597222222228</c:v>
                </c:pt>
                <c:pt idx="3531">
                  <c:v>0.72733157407407401</c:v>
                </c:pt>
                <c:pt idx="3532">
                  <c:v>0.72733754629629621</c:v>
                </c:pt>
                <c:pt idx="3533">
                  <c:v>0.72734351851851853</c:v>
                </c:pt>
                <c:pt idx="3534">
                  <c:v>0.72734930555555566</c:v>
                </c:pt>
                <c:pt idx="3535">
                  <c:v>0.72735526620370372</c:v>
                </c:pt>
                <c:pt idx="3536">
                  <c:v>0.72736087962962959</c:v>
                </c:pt>
                <c:pt idx="3537">
                  <c:v>0.72736666666666672</c:v>
                </c:pt>
                <c:pt idx="3538">
                  <c:v>0.72737262731481478</c:v>
                </c:pt>
                <c:pt idx="3539">
                  <c:v>0.7273784143518518</c:v>
                </c:pt>
                <c:pt idx="3540">
                  <c:v>0.72738421296296296</c:v>
                </c:pt>
                <c:pt idx="3541">
                  <c:v>0.72739017361111113</c:v>
                </c:pt>
                <c:pt idx="3542">
                  <c:v>0.727395787037037</c:v>
                </c:pt>
                <c:pt idx="3543">
                  <c:v>0.72740156249999999</c:v>
                </c:pt>
                <c:pt idx="3544">
                  <c:v>0.7274075347222223</c:v>
                </c:pt>
                <c:pt idx="3545">
                  <c:v>0.72741332175925921</c:v>
                </c:pt>
                <c:pt idx="3546">
                  <c:v>0.72741910879629623</c:v>
                </c:pt>
                <c:pt idx="3547">
                  <c:v>0.72742508101851844</c:v>
                </c:pt>
                <c:pt idx="3548">
                  <c:v>0.72743068287037038</c:v>
                </c:pt>
                <c:pt idx="3549">
                  <c:v>0.72743646990740751</c:v>
                </c:pt>
                <c:pt idx="3550">
                  <c:v>0.72744244212962961</c:v>
                </c:pt>
                <c:pt idx="3551">
                  <c:v>0.72744840277777778</c:v>
                </c:pt>
                <c:pt idx="3552">
                  <c:v>0.7274543750000001</c:v>
                </c:pt>
                <c:pt idx="3553">
                  <c:v>0.72746052083333324</c:v>
                </c:pt>
                <c:pt idx="3554">
                  <c:v>0.72746630787037037</c:v>
                </c:pt>
                <c:pt idx="3555">
                  <c:v>0.72747246527777776</c:v>
                </c:pt>
                <c:pt idx="3556">
                  <c:v>0.72747842592592582</c:v>
                </c:pt>
                <c:pt idx="3557">
                  <c:v>0.72748439814814814</c:v>
                </c:pt>
                <c:pt idx="3558">
                  <c:v>0.72749037037037034</c:v>
                </c:pt>
                <c:pt idx="3559">
                  <c:v>0.72749597222222218</c:v>
                </c:pt>
                <c:pt idx="3560">
                  <c:v>0.72750393518518519</c:v>
                </c:pt>
                <c:pt idx="3561">
                  <c:v>0.72750972222222232</c:v>
                </c:pt>
                <c:pt idx="3562">
                  <c:v>0.727515625</c:v>
                </c:pt>
                <c:pt idx="3563">
                  <c:v>0.72752158564814817</c:v>
                </c:pt>
                <c:pt idx="3564">
                  <c:v>0.72752755787037027</c:v>
                </c:pt>
                <c:pt idx="3565">
                  <c:v>0.72753353009259258</c:v>
                </c:pt>
                <c:pt idx="3566">
                  <c:v>0.72753931712962971</c:v>
                </c:pt>
                <c:pt idx="3567">
                  <c:v>0.72754510416666662</c:v>
                </c:pt>
                <c:pt idx="3568">
                  <c:v>0.72755107638888894</c:v>
                </c:pt>
                <c:pt idx="3569">
                  <c:v>0.72755656249999989</c:v>
                </c:pt>
                <c:pt idx="3570">
                  <c:v>0.72756253472222221</c:v>
                </c:pt>
                <c:pt idx="3571">
                  <c:v>0.72756832175925934</c:v>
                </c:pt>
                <c:pt idx="3572">
                  <c:v>0.72757429398148155</c:v>
                </c:pt>
                <c:pt idx="3573">
                  <c:v>0.72758008101851857</c:v>
                </c:pt>
                <c:pt idx="3574">
                  <c:v>0.7275855555555556</c:v>
                </c:pt>
                <c:pt idx="3575">
                  <c:v>0.72759151620370366</c:v>
                </c:pt>
                <c:pt idx="3576">
                  <c:v>0.72759712962962964</c:v>
                </c:pt>
                <c:pt idx="3577">
                  <c:v>0.72760309027777781</c:v>
                </c:pt>
                <c:pt idx="3578">
                  <c:v>0.72760888888888886</c:v>
                </c:pt>
                <c:pt idx="3579">
                  <c:v>0.72761467592592588</c:v>
                </c:pt>
                <c:pt idx="3580">
                  <c:v>0.72762082175925924</c:v>
                </c:pt>
                <c:pt idx="3581">
                  <c:v>0.72762660879629626</c:v>
                </c:pt>
                <c:pt idx="3582">
                  <c:v>0.72763256944444443</c:v>
                </c:pt>
                <c:pt idx="3583">
                  <c:v>0.7276383680555556</c:v>
                </c:pt>
                <c:pt idx="3584">
                  <c:v>0.72764432870370366</c:v>
                </c:pt>
                <c:pt idx="3585">
                  <c:v>0.72765011574074068</c:v>
                </c:pt>
                <c:pt idx="3586">
                  <c:v>0.72765590277777781</c:v>
                </c:pt>
                <c:pt idx="3587">
                  <c:v>0.72766386574074071</c:v>
                </c:pt>
                <c:pt idx="3588">
                  <c:v>0.72766946759259266</c:v>
                </c:pt>
                <c:pt idx="3589">
                  <c:v>0.72767543981481486</c:v>
                </c:pt>
                <c:pt idx="3590">
                  <c:v>0.72768104166666669</c:v>
                </c:pt>
                <c:pt idx="3591">
                  <c:v>0.72768682870370371</c:v>
                </c:pt>
                <c:pt idx="3592">
                  <c:v>0.72769280092592592</c:v>
                </c:pt>
                <c:pt idx="3593">
                  <c:v>0.72769840277777786</c:v>
                </c:pt>
                <c:pt idx="3594">
                  <c:v>0.72770437500000007</c:v>
                </c:pt>
                <c:pt idx="3595">
                  <c:v>0.72770997685185179</c:v>
                </c:pt>
                <c:pt idx="3596">
                  <c:v>0.72771576388888892</c:v>
                </c:pt>
                <c:pt idx="3597">
                  <c:v>0.72772173611111113</c:v>
                </c:pt>
                <c:pt idx="3598">
                  <c:v>0.72772733796296307</c:v>
                </c:pt>
                <c:pt idx="3599">
                  <c:v>0.7277330324074075</c:v>
                </c:pt>
                <c:pt idx="3600">
                  <c:v>0.72773881944444441</c:v>
                </c:pt>
                <c:pt idx="3601">
                  <c:v>0.72774479166666672</c:v>
                </c:pt>
                <c:pt idx="3602">
                  <c:v>0.72775057870370363</c:v>
                </c:pt>
                <c:pt idx="3603">
                  <c:v>0.72775636574074076</c:v>
                </c:pt>
                <c:pt idx="3604">
                  <c:v>0.72776252314814815</c:v>
                </c:pt>
                <c:pt idx="3605">
                  <c:v>0.72776829861111114</c:v>
                </c:pt>
                <c:pt idx="3606">
                  <c:v>0.72777427083333335</c:v>
                </c:pt>
                <c:pt idx="3607">
                  <c:v>0.72777988425925921</c:v>
                </c:pt>
                <c:pt idx="3608">
                  <c:v>0.72778567129629623</c:v>
                </c:pt>
                <c:pt idx="3609">
                  <c:v>0.72779163194444452</c:v>
                </c:pt>
                <c:pt idx="3610">
                  <c:v>0.72779724537037038</c:v>
                </c:pt>
                <c:pt idx="3611">
                  <c:v>0.72780320601851844</c:v>
                </c:pt>
                <c:pt idx="3612">
                  <c:v>0.72780881944444442</c:v>
                </c:pt>
                <c:pt idx="3613">
                  <c:v>0.72781478009259259</c:v>
                </c:pt>
                <c:pt idx="3614">
                  <c:v>0.72782238425925927</c:v>
                </c:pt>
                <c:pt idx="3615">
                  <c:v>0.72782817129629629</c:v>
                </c:pt>
                <c:pt idx="3616">
                  <c:v>0.72783413194444446</c:v>
                </c:pt>
                <c:pt idx="3617">
                  <c:v>0.72783974537037033</c:v>
                </c:pt>
                <c:pt idx="3618">
                  <c:v>0.7278457060185185</c:v>
                </c:pt>
                <c:pt idx="3619">
                  <c:v>0.72785131944444448</c:v>
                </c:pt>
                <c:pt idx="3620">
                  <c:v>0.7278571064814815</c:v>
                </c:pt>
                <c:pt idx="3621">
                  <c:v>0.72786293981481487</c:v>
                </c:pt>
                <c:pt idx="3622">
                  <c:v>0.72786855324074073</c:v>
                </c:pt>
                <c:pt idx="3623">
                  <c:v>0.72787458333333344</c:v>
                </c:pt>
                <c:pt idx="3624">
                  <c:v>0.72788018518518516</c:v>
                </c:pt>
                <c:pt idx="3625">
                  <c:v>0.72788597222222229</c:v>
                </c:pt>
                <c:pt idx="3626">
                  <c:v>0.72789194444444449</c:v>
                </c:pt>
                <c:pt idx="3627">
                  <c:v>0.72789773148148151</c:v>
                </c:pt>
                <c:pt idx="3628">
                  <c:v>0.72790370370370372</c:v>
                </c:pt>
                <c:pt idx="3629">
                  <c:v>0.72790930555555555</c:v>
                </c:pt>
                <c:pt idx="3630">
                  <c:v>0.72791526620370373</c:v>
                </c:pt>
                <c:pt idx="3631">
                  <c:v>0.7279208796296297</c:v>
                </c:pt>
                <c:pt idx="3632">
                  <c:v>0.72792666666666672</c:v>
                </c:pt>
                <c:pt idx="3633">
                  <c:v>0.72793263888888893</c:v>
                </c:pt>
                <c:pt idx="3634">
                  <c:v>0.72793842592592595</c:v>
                </c:pt>
                <c:pt idx="3635">
                  <c:v>0.72794438657407401</c:v>
                </c:pt>
                <c:pt idx="3636">
                  <c:v>0.72795017361111114</c:v>
                </c:pt>
                <c:pt idx="3637">
                  <c:v>0.72795596064814816</c:v>
                </c:pt>
                <c:pt idx="3638">
                  <c:v>0.72796193287037037</c:v>
                </c:pt>
                <c:pt idx="3639">
                  <c:v>0.72796771990740738</c:v>
                </c:pt>
                <c:pt idx="3640">
                  <c:v>0.72797585648148155</c:v>
                </c:pt>
                <c:pt idx="3641">
                  <c:v>0.72798159722222222</c:v>
                </c:pt>
                <c:pt idx="3642">
                  <c:v>0.72798730324074068</c:v>
                </c:pt>
                <c:pt idx="3643">
                  <c:v>0.72799327546296289</c:v>
                </c:pt>
                <c:pt idx="3644">
                  <c:v>0.72799887731481483</c:v>
                </c:pt>
                <c:pt idx="3645">
                  <c:v>0.72800484953703704</c:v>
                </c:pt>
                <c:pt idx="3646">
                  <c:v>0.72801045138888887</c:v>
                </c:pt>
                <c:pt idx="3647">
                  <c:v>0.72801642361111119</c:v>
                </c:pt>
                <c:pt idx="3648">
                  <c:v>0.72802221064814809</c:v>
                </c:pt>
                <c:pt idx="3649">
                  <c:v>0.72802799768518511</c:v>
                </c:pt>
                <c:pt idx="3650">
                  <c:v>0.72803396990740732</c:v>
                </c:pt>
                <c:pt idx="3651">
                  <c:v>0.72803957175925926</c:v>
                </c:pt>
                <c:pt idx="3652">
                  <c:v>0.72804554398148147</c:v>
                </c:pt>
                <c:pt idx="3653">
                  <c:v>0.72805133101851849</c:v>
                </c:pt>
                <c:pt idx="3654">
                  <c:v>0.72805711805555562</c:v>
                </c:pt>
                <c:pt idx="3655">
                  <c:v>0.72806307870370368</c:v>
                </c:pt>
                <c:pt idx="3656">
                  <c:v>0.72806869212962966</c:v>
                </c:pt>
                <c:pt idx="3657">
                  <c:v>0.72807465277777783</c:v>
                </c:pt>
                <c:pt idx="3658">
                  <c:v>0.7280803587962964</c:v>
                </c:pt>
                <c:pt idx="3659">
                  <c:v>0.7280863310185185</c:v>
                </c:pt>
                <c:pt idx="3660">
                  <c:v>0.72809186342592591</c:v>
                </c:pt>
                <c:pt idx="3661">
                  <c:v>0.72809765046296293</c:v>
                </c:pt>
                <c:pt idx="3662">
                  <c:v>0.7281036111111111</c:v>
                </c:pt>
                <c:pt idx="3663">
                  <c:v>0.72810922453703697</c:v>
                </c:pt>
                <c:pt idx="3664">
                  <c:v>0.72811518518518525</c:v>
                </c:pt>
                <c:pt idx="3665">
                  <c:v>0.72812079861111112</c:v>
                </c:pt>
                <c:pt idx="3666">
                  <c:v>0.72812636574074074</c:v>
                </c:pt>
                <c:pt idx="3667">
                  <c:v>0.72813431712962962</c:v>
                </c:pt>
                <c:pt idx="3668">
                  <c:v>0.72813991898148156</c:v>
                </c:pt>
                <c:pt idx="3669">
                  <c:v>0.72814586805555559</c:v>
                </c:pt>
                <c:pt idx="3670">
                  <c:v>0.72815133101851848</c:v>
                </c:pt>
                <c:pt idx="3671">
                  <c:v>0.7281571180555555</c:v>
                </c:pt>
                <c:pt idx="3672">
                  <c:v>0.72816307870370378</c:v>
                </c:pt>
                <c:pt idx="3673">
                  <c:v>0.72816869212962965</c:v>
                </c:pt>
                <c:pt idx="3674">
                  <c:v>0.72817465277777771</c:v>
                </c:pt>
                <c:pt idx="3675">
                  <c:v>0.72818026620370369</c:v>
                </c:pt>
                <c:pt idx="3676">
                  <c:v>0.72818622685185186</c:v>
                </c:pt>
                <c:pt idx="3677">
                  <c:v>0.72819184027777784</c:v>
                </c:pt>
                <c:pt idx="3678">
                  <c:v>0.72819762731481485</c:v>
                </c:pt>
                <c:pt idx="3679">
                  <c:v>0.72820358796296292</c:v>
                </c:pt>
                <c:pt idx="3680">
                  <c:v>0.72820920138888889</c:v>
                </c:pt>
                <c:pt idx="3681">
                  <c:v>0.72821506944444447</c:v>
                </c:pt>
                <c:pt idx="3682">
                  <c:v>0.72822068287037034</c:v>
                </c:pt>
                <c:pt idx="3683">
                  <c:v>0.72822646990740747</c:v>
                </c:pt>
                <c:pt idx="3684">
                  <c:v>0.72823244212962956</c:v>
                </c:pt>
                <c:pt idx="3685">
                  <c:v>0.7282380439814814</c:v>
                </c:pt>
                <c:pt idx="3686">
                  <c:v>0.72824401620370371</c:v>
                </c:pt>
                <c:pt idx="3687">
                  <c:v>0.72824961805555555</c:v>
                </c:pt>
                <c:pt idx="3688">
                  <c:v>0.72825559027777775</c:v>
                </c:pt>
                <c:pt idx="3689">
                  <c:v>0.7282611921296297</c:v>
                </c:pt>
                <c:pt idx="3690">
                  <c:v>0.72826697916666661</c:v>
                </c:pt>
                <c:pt idx="3691">
                  <c:v>0.72827295138888892</c:v>
                </c:pt>
                <c:pt idx="3692">
                  <c:v>0.72827855324074076</c:v>
                </c:pt>
                <c:pt idx="3693">
                  <c:v>0.72828651620370366</c:v>
                </c:pt>
                <c:pt idx="3694">
                  <c:v>0.72829230324074068</c:v>
                </c:pt>
                <c:pt idx="3695">
                  <c:v>0.72829809027777781</c:v>
                </c:pt>
                <c:pt idx="3696">
                  <c:v>0.72830405092592587</c:v>
                </c:pt>
                <c:pt idx="3697">
                  <c:v>0.72830966435185196</c:v>
                </c:pt>
                <c:pt idx="3698">
                  <c:v>0.72831562500000002</c:v>
                </c:pt>
                <c:pt idx="3699">
                  <c:v>0.72832123842592589</c:v>
                </c:pt>
                <c:pt idx="3700">
                  <c:v>0.72832702546296302</c:v>
                </c:pt>
                <c:pt idx="3701">
                  <c:v>0.72833298611111108</c:v>
                </c:pt>
                <c:pt idx="3702">
                  <c:v>0.72833859953703695</c:v>
                </c:pt>
                <c:pt idx="3703">
                  <c:v>0.72834457175925926</c:v>
                </c:pt>
                <c:pt idx="3704">
                  <c:v>0.7283501736111111</c:v>
                </c:pt>
                <c:pt idx="3705">
                  <c:v>0.72835613425925916</c:v>
                </c:pt>
                <c:pt idx="3706">
                  <c:v>0.72836192129629629</c:v>
                </c:pt>
                <c:pt idx="3707">
                  <c:v>0.72836770833333331</c:v>
                </c:pt>
                <c:pt idx="3708">
                  <c:v>0.72837368055555551</c:v>
                </c:pt>
                <c:pt idx="3709">
                  <c:v>0.72837929398148138</c:v>
                </c:pt>
                <c:pt idx="3710">
                  <c:v>0.72838525462962966</c:v>
                </c:pt>
                <c:pt idx="3711">
                  <c:v>0.72839104166666668</c:v>
                </c:pt>
                <c:pt idx="3712">
                  <c:v>0.72839682870370359</c:v>
                </c:pt>
                <c:pt idx="3713">
                  <c:v>0.72840280092592591</c:v>
                </c:pt>
                <c:pt idx="3714">
                  <c:v>0.72840858796296304</c:v>
                </c:pt>
                <c:pt idx="3715">
                  <c:v>0.72841456018518524</c:v>
                </c:pt>
                <c:pt idx="3716">
                  <c:v>0.72842034722222226</c:v>
                </c:pt>
                <c:pt idx="3717">
                  <c:v>0.72842630787037033</c:v>
                </c:pt>
                <c:pt idx="3718">
                  <c:v>0.72843209490740746</c:v>
                </c:pt>
                <c:pt idx="3719">
                  <c:v>0.72843788194444448</c:v>
                </c:pt>
                <c:pt idx="3720">
                  <c:v>0.72844584490740738</c:v>
                </c:pt>
                <c:pt idx="3721">
                  <c:v>0.72845163194444451</c:v>
                </c:pt>
                <c:pt idx="3722">
                  <c:v>0.72845760416666661</c:v>
                </c:pt>
                <c:pt idx="3723">
                  <c:v>0.72846337962962959</c:v>
                </c:pt>
                <c:pt idx="3724">
                  <c:v>0.72846916666666672</c:v>
                </c:pt>
                <c:pt idx="3725">
                  <c:v>0.72847513888888882</c:v>
                </c:pt>
                <c:pt idx="3726">
                  <c:v>0.72848092592592595</c:v>
                </c:pt>
                <c:pt idx="3727">
                  <c:v>0.72848689814814815</c:v>
                </c:pt>
                <c:pt idx="3728">
                  <c:v>0.72849268518518517</c:v>
                </c:pt>
                <c:pt idx="3729">
                  <c:v>0.72849847222222219</c:v>
                </c:pt>
                <c:pt idx="3730">
                  <c:v>0.72850443287037037</c:v>
                </c:pt>
                <c:pt idx="3731">
                  <c:v>0.72851004629629623</c:v>
                </c:pt>
                <c:pt idx="3732">
                  <c:v>0.72851601851851855</c:v>
                </c:pt>
                <c:pt idx="3733">
                  <c:v>0.72852180555555546</c:v>
                </c:pt>
                <c:pt idx="3734">
                  <c:v>0.72852776620370374</c:v>
                </c:pt>
                <c:pt idx="3735">
                  <c:v>0.72853337962962961</c:v>
                </c:pt>
                <c:pt idx="3736">
                  <c:v>0.72853916666666674</c:v>
                </c:pt>
                <c:pt idx="3737">
                  <c:v>0.7285451273148148</c:v>
                </c:pt>
                <c:pt idx="3738">
                  <c:v>0.72855074074074067</c:v>
                </c:pt>
                <c:pt idx="3739">
                  <c:v>0.72855670138888895</c:v>
                </c:pt>
                <c:pt idx="3740">
                  <c:v>0.72856231481481482</c:v>
                </c:pt>
                <c:pt idx="3741">
                  <c:v>0.72856810185185183</c:v>
                </c:pt>
                <c:pt idx="3742">
                  <c:v>0.72857406250000001</c:v>
                </c:pt>
                <c:pt idx="3743">
                  <c:v>0.72857967592592587</c:v>
                </c:pt>
                <c:pt idx="3744">
                  <c:v>0.72858563657407405</c:v>
                </c:pt>
                <c:pt idx="3745">
                  <c:v>0.728591400462963</c:v>
                </c:pt>
                <c:pt idx="3746">
                  <c:v>0.72859721064814809</c:v>
                </c:pt>
                <c:pt idx="3747">
                  <c:v>0.72860482638888879</c:v>
                </c:pt>
                <c:pt idx="3748">
                  <c:v>0.72861061342592592</c:v>
                </c:pt>
                <c:pt idx="3749">
                  <c:v>0.72861658564814824</c:v>
                </c:pt>
                <c:pt idx="3750">
                  <c:v>0.72862218750000007</c:v>
                </c:pt>
                <c:pt idx="3751">
                  <c:v>0.72862815972222217</c:v>
                </c:pt>
                <c:pt idx="3752">
                  <c:v>0.728633761574074</c:v>
                </c:pt>
                <c:pt idx="3753">
                  <c:v>0.72863952546296307</c:v>
                </c:pt>
                <c:pt idx="3754">
                  <c:v>0.72864555555555555</c:v>
                </c:pt>
                <c:pt idx="3755">
                  <c:v>0.72865115740740738</c:v>
                </c:pt>
                <c:pt idx="3756">
                  <c:v>0.72865717592592594</c:v>
                </c:pt>
                <c:pt idx="3757">
                  <c:v>0.7286627893518518</c:v>
                </c:pt>
                <c:pt idx="3758">
                  <c:v>0.72866857638888893</c:v>
                </c:pt>
                <c:pt idx="3759">
                  <c:v>0.728674537037037</c:v>
                </c:pt>
                <c:pt idx="3760">
                  <c:v>0.72868015046296286</c:v>
                </c:pt>
                <c:pt idx="3761">
                  <c:v>0.72868611111111115</c:v>
                </c:pt>
                <c:pt idx="3762">
                  <c:v>0.72869172453703701</c:v>
                </c:pt>
                <c:pt idx="3763">
                  <c:v>0.72869768518518507</c:v>
                </c:pt>
                <c:pt idx="3764">
                  <c:v>0.7287034722222222</c:v>
                </c:pt>
                <c:pt idx="3765">
                  <c:v>0.72870925925925922</c:v>
                </c:pt>
                <c:pt idx="3766">
                  <c:v>0.72871515046296287</c:v>
                </c:pt>
                <c:pt idx="3767">
                  <c:v>0.72872067129629636</c:v>
                </c:pt>
                <c:pt idx="3768">
                  <c:v>0.72872663194444443</c:v>
                </c:pt>
                <c:pt idx="3769">
                  <c:v>0.72873224537037029</c:v>
                </c:pt>
                <c:pt idx="3770">
                  <c:v>0.72873803240740742</c:v>
                </c:pt>
                <c:pt idx="3771">
                  <c:v>0.72874409722222222</c:v>
                </c:pt>
                <c:pt idx="3772">
                  <c:v>0.72874971064814809</c:v>
                </c:pt>
                <c:pt idx="3773">
                  <c:v>0.72875766203703707</c:v>
                </c:pt>
                <c:pt idx="3774">
                  <c:v>0.72876344907407409</c:v>
                </c:pt>
                <c:pt idx="3775">
                  <c:v>0.72876923611111122</c:v>
                </c:pt>
                <c:pt idx="3776">
                  <c:v>0.72877520833333331</c:v>
                </c:pt>
                <c:pt idx="3777">
                  <c:v>0.72878081018518515</c:v>
                </c:pt>
                <c:pt idx="3778">
                  <c:v>0.72878678240740735</c:v>
                </c:pt>
                <c:pt idx="3779">
                  <c:v>0.7287923842592593</c:v>
                </c:pt>
                <c:pt idx="3780">
                  <c:v>0.7287983564814815</c:v>
                </c:pt>
                <c:pt idx="3781">
                  <c:v>0.72880414351851852</c:v>
                </c:pt>
                <c:pt idx="3782">
                  <c:v>0.72880993055555565</c:v>
                </c:pt>
                <c:pt idx="3783">
                  <c:v>0.72881590277777775</c:v>
                </c:pt>
                <c:pt idx="3784">
                  <c:v>0.72882168981481488</c:v>
                </c:pt>
                <c:pt idx="3785">
                  <c:v>0.72882765046296294</c:v>
                </c:pt>
                <c:pt idx="3786">
                  <c:v>0.72883343750000007</c:v>
                </c:pt>
                <c:pt idx="3787">
                  <c:v>0.72883922453703709</c:v>
                </c:pt>
                <c:pt idx="3788">
                  <c:v>0.7288451967592593</c:v>
                </c:pt>
                <c:pt idx="3789">
                  <c:v>0.72885081018518516</c:v>
                </c:pt>
                <c:pt idx="3790">
                  <c:v>0.72885695601851852</c:v>
                </c:pt>
                <c:pt idx="3791">
                  <c:v>0.72886310185185188</c:v>
                </c:pt>
                <c:pt idx="3792">
                  <c:v>0.72886907407407409</c:v>
                </c:pt>
                <c:pt idx="3793">
                  <c:v>0.72887521990740733</c:v>
                </c:pt>
                <c:pt idx="3794">
                  <c:v>0.72888136574074069</c:v>
                </c:pt>
                <c:pt idx="3795">
                  <c:v>0.72888751157407405</c:v>
                </c:pt>
                <c:pt idx="3796">
                  <c:v>0.72889331018518522</c:v>
                </c:pt>
                <c:pt idx="3797">
                  <c:v>0.72889927083333328</c:v>
                </c:pt>
                <c:pt idx="3798">
                  <c:v>0.72890505787037041</c:v>
                </c:pt>
                <c:pt idx="3799">
                  <c:v>0.72891084490740743</c:v>
                </c:pt>
                <c:pt idx="3800">
                  <c:v>0.72891880787037033</c:v>
                </c:pt>
                <c:pt idx="3801">
                  <c:v>0.72892440972222217</c:v>
                </c:pt>
                <c:pt idx="3802">
                  <c:v>0.72893038194444448</c:v>
                </c:pt>
                <c:pt idx="3803">
                  <c:v>0.72893616898148139</c:v>
                </c:pt>
                <c:pt idx="3804">
                  <c:v>0.72894195601851852</c:v>
                </c:pt>
                <c:pt idx="3805">
                  <c:v>0.7289479166666667</c:v>
                </c:pt>
                <c:pt idx="3806">
                  <c:v>0.72895353009259256</c:v>
                </c:pt>
                <c:pt idx="3807">
                  <c:v>0.72895950231481477</c:v>
                </c:pt>
                <c:pt idx="3808">
                  <c:v>0.7289652893518519</c:v>
                </c:pt>
                <c:pt idx="3809">
                  <c:v>0.72897124999999996</c:v>
                </c:pt>
                <c:pt idx="3810">
                  <c:v>0.72897722222222228</c:v>
                </c:pt>
                <c:pt idx="3811">
                  <c:v>0.72898318287037034</c:v>
                </c:pt>
                <c:pt idx="3812">
                  <c:v>0.72898915509259254</c:v>
                </c:pt>
                <c:pt idx="3813">
                  <c:v>0.72899494212962956</c:v>
                </c:pt>
                <c:pt idx="3814">
                  <c:v>0.72900108796296292</c:v>
                </c:pt>
                <c:pt idx="3815">
                  <c:v>0.72900687500000005</c:v>
                </c:pt>
                <c:pt idx="3816">
                  <c:v>0.72901266203703707</c:v>
                </c:pt>
                <c:pt idx="3817">
                  <c:v>0.72901863425925928</c:v>
                </c:pt>
                <c:pt idx="3818">
                  <c:v>0.7290244212962963</c:v>
                </c:pt>
                <c:pt idx="3819">
                  <c:v>0.7290303935185185</c:v>
                </c:pt>
                <c:pt idx="3820">
                  <c:v>0.72903618055555552</c:v>
                </c:pt>
                <c:pt idx="3821">
                  <c:v>0.7290421412037037</c:v>
                </c:pt>
                <c:pt idx="3822">
                  <c:v>0.72904793981481486</c:v>
                </c:pt>
                <c:pt idx="3823">
                  <c:v>0.72905371527777785</c:v>
                </c:pt>
                <c:pt idx="3824">
                  <c:v>0.72905968749999994</c:v>
                </c:pt>
                <c:pt idx="3825">
                  <c:v>0.72906565972222215</c:v>
                </c:pt>
                <c:pt idx="3826">
                  <c:v>0.72907343749999998</c:v>
                </c:pt>
                <c:pt idx="3827">
                  <c:v>0.729079224537037</c:v>
                </c:pt>
                <c:pt idx="3828">
                  <c:v>0.72908501157407413</c:v>
                </c:pt>
                <c:pt idx="3829">
                  <c:v>0.72909097222222219</c:v>
                </c:pt>
                <c:pt idx="3830">
                  <c:v>0.72909675925925921</c:v>
                </c:pt>
                <c:pt idx="3831">
                  <c:v>0.72910273148148141</c:v>
                </c:pt>
                <c:pt idx="3832">
                  <c:v>0.72910833333333336</c:v>
                </c:pt>
                <c:pt idx="3833">
                  <c:v>0.72911412037037027</c:v>
                </c:pt>
                <c:pt idx="3834">
                  <c:v>0.72912009259259258</c:v>
                </c:pt>
                <c:pt idx="3835">
                  <c:v>0.72912570601851856</c:v>
                </c:pt>
                <c:pt idx="3836">
                  <c:v>0.72913166666666662</c:v>
                </c:pt>
                <c:pt idx="3837">
                  <c:v>0.72913728009259249</c:v>
                </c:pt>
                <c:pt idx="3838">
                  <c:v>0.72914324074074077</c:v>
                </c:pt>
                <c:pt idx="3839">
                  <c:v>0.72914902777777779</c:v>
                </c:pt>
                <c:pt idx="3840">
                  <c:v>0.72915481481481492</c:v>
                </c:pt>
                <c:pt idx="3841">
                  <c:v>0.72916078703703702</c:v>
                </c:pt>
                <c:pt idx="3842">
                  <c:v>0.72916638888888885</c:v>
                </c:pt>
                <c:pt idx="3843">
                  <c:v>0.72917236111111106</c:v>
                </c:pt>
                <c:pt idx="3844">
                  <c:v>0.72917814814814808</c:v>
                </c:pt>
                <c:pt idx="3845">
                  <c:v>0.72918393518518521</c:v>
                </c:pt>
                <c:pt idx="3846">
                  <c:v>0.72918990740740741</c:v>
                </c:pt>
                <c:pt idx="3847">
                  <c:v>0.72919550925925936</c:v>
                </c:pt>
                <c:pt idx="3848">
                  <c:v>0.72920144675925924</c:v>
                </c:pt>
                <c:pt idx="3849">
                  <c:v>0.72920706018518511</c:v>
                </c:pt>
                <c:pt idx="3850">
                  <c:v>0.72921302083333339</c:v>
                </c:pt>
                <c:pt idx="3851">
                  <c:v>0.72921873842592599</c:v>
                </c:pt>
                <c:pt idx="3852">
                  <c:v>0.7292245254629629</c:v>
                </c:pt>
                <c:pt idx="3853">
                  <c:v>0.72923247685185189</c:v>
                </c:pt>
                <c:pt idx="3854">
                  <c:v>0.72923809027777775</c:v>
                </c:pt>
                <c:pt idx="3855">
                  <c:v>0.72924405092592604</c:v>
                </c:pt>
                <c:pt idx="3856">
                  <c:v>0.72924983796296294</c:v>
                </c:pt>
                <c:pt idx="3857">
                  <c:v>0.72925562499999996</c:v>
                </c:pt>
                <c:pt idx="3858">
                  <c:v>0.72926159722222217</c:v>
                </c:pt>
                <c:pt idx="3859">
                  <c:v>0.72926721064814826</c:v>
                </c:pt>
                <c:pt idx="3860">
                  <c:v>0.72927317129629632</c:v>
                </c:pt>
                <c:pt idx="3861">
                  <c:v>0.72927865740740738</c:v>
                </c:pt>
                <c:pt idx="3862">
                  <c:v>0.72928444444444451</c:v>
                </c:pt>
                <c:pt idx="3863">
                  <c:v>0.72929040509259258</c:v>
                </c:pt>
                <c:pt idx="3864">
                  <c:v>0.72929601851851855</c:v>
                </c:pt>
                <c:pt idx="3865">
                  <c:v>0.72930197916666673</c:v>
                </c:pt>
                <c:pt idx="3866">
                  <c:v>0.72930775462962971</c:v>
                </c:pt>
                <c:pt idx="3867">
                  <c:v>0.72931315972222233</c:v>
                </c:pt>
                <c:pt idx="3868">
                  <c:v>0.72931894675925923</c:v>
                </c:pt>
                <c:pt idx="3869">
                  <c:v>0.7293245601851851</c:v>
                </c:pt>
                <c:pt idx="3870">
                  <c:v>0.72933037037037041</c:v>
                </c:pt>
                <c:pt idx="3871">
                  <c:v>0.72933600694444445</c:v>
                </c:pt>
                <c:pt idx="3872">
                  <c:v>0.72934197916666665</c:v>
                </c:pt>
                <c:pt idx="3873">
                  <c:v>0.72934758101851849</c:v>
                </c:pt>
                <c:pt idx="3874">
                  <c:v>0.72935337962962965</c:v>
                </c:pt>
                <c:pt idx="3875">
                  <c:v>0.72935934027777771</c:v>
                </c:pt>
                <c:pt idx="3876">
                  <c:v>0.72936494212962966</c:v>
                </c:pt>
                <c:pt idx="3877">
                  <c:v>0.72937091435185186</c:v>
                </c:pt>
                <c:pt idx="3878">
                  <c:v>0.7293765162037037</c:v>
                </c:pt>
                <c:pt idx="3879">
                  <c:v>0.72938248842592601</c:v>
                </c:pt>
                <c:pt idx="3880">
                  <c:v>0.72939026620370362</c:v>
                </c:pt>
                <c:pt idx="3881">
                  <c:v>0.72939605324074075</c:v>
                </c:pt>
                <c:pt idx="3882">
                  <c:v>0.72940202546296307</c:v>
                </c:pt>
                <c:pt idx="3883">
                  <c:v>0.72940781249999997</c:v>
                </c:pt>
                <c:pt idx="3884">
                  <c:v>0.72941377314814815</c:v>
                </c:pt>
                <c:pt idx="3885">
                  <c:v>0.72941956018518528</c:v>
                </c:pt>
                <c:pt idx="3886">
                  <c:v>0.72942534722222219</c:v>
                </c:pt>
                <c:pt idx="3887">
                  <c:v>0.7294313194444445</c:v>
                </c:pt>
                <c:pt idx="3888">
                  <c:v>0.72943692129629634</c:v>
                </c:pt>
                <c:pt idx="3889">
                  <c:v>0.72944289351851854</c:v>
                </c:pt>
                <c:pt idx="3890">
                  <c:v>0.72944868055555556</c:v>
                </c:pt>
                <c:pt idx="3891">
                  <c:v>0.72945446759259258</c:v>
                </c:pt>
                <c:pt idx="3892">
                  <c:v>0.72946043981481479</c:v>
                </c:pt>
                <c:pt idx="3893">
                  <c:v>0.72946622685185192</c:v>
                </c:pt>
                <c:pt idx="3894">
                  <c:v>0.72947218749999998</c:v>
                </c:pt>
                <c:pt idx="3895">
                  <c:v>0.729477974537037</c:v>
                </c:pt>
                <c:pt idx="3896">
                  <c:v>0.72948394675925921</c:v>
                </c:pt>
                <c:pt idx="3897">
                  <c:v>0.72948973379629622</c:v>
                </c:pt>
                <c:pt idx="3898">
                  <c:v>0.72949552083333336</c:v>
                </c:pt>
                <c:pt idx="3899">
                  <c:v>0.72950149305555556</c:v>
                </c:pt>
                <c:pt idx="3900">
                  <c:v>0.72950728009259258</c:v>
                </c:pt>
                <c:pt idx="3901">
                  <c:v>0.72951324074074064</c:v>
                </c:pt>
                <c:pt idx="3902">
                  <c:v>0.72951903935185181</c:v>
                </c:pt>
                <c:pt idx="3903">
                  <c:v>0.72952482638888894</c:v>
                </c:pt>
                <c:pt idx="3904">
                  <c:v>0.7295309722222223</c:v>
                </c:pt>
                <c:pt idx="3905">
                  <c:v>0.72953675925925932</c:v>
                </c:pt>
                <c:pt idx="3906">
                  <c:v>0.72954471064814808</c:v>
                </c:pt>
                <c:pt idx="3907">
                  <c:v>0.72955049768518521</c:v>
                </c:pt>
                <c:pt idx="3908">
                  <c:v>0.72955628472222223</c:v>
                </c:pt>
                <c:pt idx="3909">
                  <c:v>0.72956225694444443</c:v>
                </c:pt>
                <c:pt idx="3910">
                  <c:v>0.72956785879629626</c:v>
                </c:pt>
                <c:pt idx="3911">
                  <c:v>0.72957383101851858</c:v>
                </c:pt>
                <c:pt idx="3912">
                  <c:v>0.72957961805555549</c:v>
                </c:pt>
                <c:pt idx="3913">
                  <c:v>0.72958559027777781</c:v>
                </c:pt>
                <c:pt idx="3914">
                  <c:v>0.72959137731481472</c:v>
                </c:pt>
                <c:pt idx="3915">
                  <c:v>0.72959716435185185</c:v>
                </c:pt>
                <c:pt idx="3916">
                  <c:v>0.72960312500000002</c:v>
                </c:pt>
                <c:pt idx="3917">
                  <c:v>0.729608738425926</c:v>
                </c:pt>
                <c:pt idx="3918">
                  <c:v>0.72961469907407406</c:v>
                </c:pt>
                <c:pt idx="3919">
                  <c:v>0.72962049768518522</c:v>
                </c:pt>
                <c:pt idx="3920">
                  <c:v>0.72962628472222224</c:v>
                </c:pt>
                <c:pt idx="3921">
                  <c:v>0.7296322453703703</c:v>
                </c:pt>
                <c:pt idx="3922">
                  <c:v>0.72963785879629628</c:v>
                </c:pt>
                <c:pt idx="3923">
                  <c:v>0.72964381944444445</c:v>
                </c:pt>
                <c:pt idx="3924">
                  <c:v>0.72964960648148158</c:v>
                </c:pt>
                <c:pt idx="3925">
                  <c:v>0.72965539351851849</c:v>
                </c:pt>
                <c:pt idx="3926">
                  <c:v>0.72966118055555551</c:v>
                </c:pt>
                <c:pt idx="3927">
                  <c:v>0.72966696759259264</c:v>
                </c:pt>
                <c:pt idx="3928">
                  <c:v>0.72967293981481485</c:v>
                </c:pt>
                <c:pt idx="3929">
                  <c:v>0.72967872685185187</c:v>
                </c:pt>
                <c:pt idx="3930">
                  <c:v>0.72968469907407407</c:v>
                </c:pt>
                <c:pt idx="3931">
                  <c:v>0.72969048611111109</c:v>
                </c:pt>
                <c:pt idx="3932">
                  <c:v>0.72969627314814822</c:v>
                </c:pt>
                <c:pt idx="3933">
                  <c:v>0.72970422453703698</c:v>
                </c:pt>
                <c:pt idx="3934">
                  <c:v>0.72970983796296307</c:v>
                </c:pt>
                <c:pt idx="3935">
                  <c:v>0.72971579861111113</c:v>
                </c:pt>
                <c:pt idx="3936">
                  <c:v>0.72972158564814815</c:v>
                </c:pt>
                <c:pt idx="3937">
                  <c:v>0.72972737268518528</c:v>
                </c:pt>
                <c:pt idx="3938">
                  <c:v>0.72973334490740738</c:v>
                </c:pt>
                <c:pt idx="3939">
                  <c:v>0.72973894675925921</c:v>
                </c:pt>
                <c:pt idx="3940">
                  <c:v>0.72974491898148142</c:v>
                </c:pt>
                <c:pt idx="3941">
                  <c:v>0.72975070601851855</c:v>
                </c:pt>
                <c:pt idx="3942">
                  <c:v>0.72975667824074064</c:v>
                </c:pt>
                <c:pt idx="3943">
                  <c:v>0.72976246527777777</c:v>
                </c:pt>
                <c:pt idx="3944">
                  <c:v>0.72976829861111103</c:v>
                </c:pt>
                <c:pt idx="3945">
                  <c:v>0.72977425925925932</c:v>
                </c:pt>
                <c:pt idx="3946">
                  <c:v>0.72978016203703699</c:v>
                </c:pt>
                <c:pt idx="3947">
                  <c:v>0.7297861342592592</c:v>
                </c:pt>
                <c:pt idx="3948">
                  <c:v>0.72979190972222219</c:v>
                </c:pt>
                <c:pt idx="3949">
                  <c:v>0.72979770833333335</c:v>
                </c:pt>
                <c:pt idx="3950">
                  <c:v>0.72980366898148141</c:v>
                </c:pt>
                <c:pt idx="3951">
                  <c:v>0.72980964120370373</c:v>
                </c:pt>
                <c:pt idx="3952">
                  <c:v>0.72981560185185179</c:v>
                </c:pt>
                <c:pt idx="3953">
                  <c:v>0.72982138888888892</c:v>
                </c:pt>
                <c:pt idx="3954">
                  <c:v>0.72982736111111113</c:v>
                </c:pt>
                <c:pt idx="3955">
                  <c:v>0.72983314814814815</c:v>
                </c:pt>
                <c:pt idx="3956">
                  <c:v>0.72983912037037035</c:v>
                </c:pt>
                <c:pt idx="3957">
                  <c:v>0.72984508101851853</c:v>
                </c:pt>
                <c:pt idx="3958">
                  <c:v>0.72985086805555566</c:v>
                </c:pt>
                <c:pt idx="3959">
                  <c:v>0.72985901620370364</c:v>
                </c:pt>
                <c:pt idx="3960">
                  <c:v>0.72986480324074077</c:v>
                </c:pt>
                <c:pt idx="3961">
                  <c:v>0.72987059027777779</c:v>
                </c:pt>
                <c:pt idx="3962">
                  <c:v>0.72987655092592585</c:v>
                </c:pt>
                <c:pt idx="3963">
                  <c:v>0.72988233796296298</c:v>
                </c:pt>
                <c:pt idx="3964">
                  <c:v>0.7298883101851853</c:v>
                </c:pt>
                <c:pt idx="3965">
                  <c:v>0.7298940972222222</c:v>
                </c:pt>
                <c:pt idx="3966">
                  <c:v>0.72989988425925922</c:v>
                </c:pt>
                <c:pt idx="3967">
                  <c:v>0.72990555555555547</c:v>
                </c:pt>
                <c:pt idx="3968">
                  <c:v>0.7299113425925926</c:v>
                </c:pt>
                <c:pt idx="3969">
                  <c:v>0.72991731481481492</c:v>
                </c:pt>
                <c:pt idx="3970">
                  <c:v>0.72992310185185183</c:v>
                </c:pt>
                <c:pt idx="3971">
                  <c:v>0.72992896990740741</c:v>
                </c:pt>
                <c:pt idx="3972">
                  <c:v>0.72993464120370366</c:v>
                </c:pt>
                <c:pt idx="3973">
                  <c:v>0.72994042824074068</c:v>
                </c:pt>
                <c:pt idx="3974">
                  <c:v>0.72994638888888896</c:v>
                </c:pt>
                <c:pt idx="3975">
                  <c:v>0.72995200231481483</c:v>
                </c:pt>
                <c:pt idx="3976">
                  <c:v>0.72995796296296289</c:v>
                </c:pt>
                <c:pt idx="3977">
                  <c:v>0.72996376157407405</c:v>
                </c:pt>
                <c:pt idx="3978">
                  <c:v>0.72996950231481483</c:v>
                </c:pt>
                <c:pt idx="3979">
                  <c:v>0.72997547453703693</c:v>
                </c:pt>
                <c:pt idx="3980">
                  <c:v>0.72998107638888887</c:v>
                </c:pt>
                <c:pt idx="3981">
                  <c:v>0.72998704861111108</c:v>
                </c:pt>
                <c:pt idx="3982">
                  <c:v>0.72999265046296291</c:v>
                </c:pt>
                <c:pt idx="3983">
                  <c:v>0.72999862268518523</c:v>
                </c:pt>
                <c:pt idx="3984">
                  <c:v>0.73000440972222214</c:v>
                </c:pt>
                <c:pt idx="3985">
                  <c:v>0.73001019675925927</c:v>
                </c:pt>
                <c:pt idx="3986">
                  <c:v>0.73001814814814814</c:v>
                </c:pt>
                <c:pt idx="3987">
                  <c:v>0.73002393518518527</c:v>
                </c:pt>
                <c:pt idx="3988">
                  <c:v>0.73002990740740747</c:v>
                </c:pt>
                <c:pt idx="3989">
                  <c:v>0.73003569444444449</c:v>
                </c:pt>
                <c:pt idx="3990">
                  <c:v>0.73004142361111113</c:v>
                </c:pt>
                <c:pt idx="3991">
                  <c:v>0.73004739583333322</c:v>
                </c:pt>
                <c:pt idx="3992">
                  <c:v>0.73005298611111114</c:v>
                </c:pt>
                <c:pt idx="3993">
                  <c:v>0.73005916666666659</c:v>
                </c:pt>
                <c:pt idx="3994">
                  <c:v>0.73006495370370372</c:v>
                </c:pt>
                <c:pt idx="3995">
                  <c:v>0.7300709143518519</c:v>
                </c:pt>
                <c:pt idx="3996">
                  <c:v>0.7300768865740741</c:v>
                </c:pt>
                <c:pt idx="3997">
                  <c:v>0.73008267361111112</c:v>
                </c:pt>
                <c:pt idx="3998">
                  <c:v>0.73008864583333333</c:v>
                </c:pt>
                <c:pt idx="3999">
                  <c:v>0.73009443287037035</c:v>
                </c:pt>
                <c:pt idx="4000">
                  <c:v>0.73010039351851852</c:v>
                </c:pt>
                <c:pt idx="4001">
                  <c:v>0.73010618055555554</c:v>
                </c:pt>
                <c:pt idx="4002">
                  <c:v>0.73011196759259256</c:v>
                </c:pt>
                <c:pt idx="4003">
                  <c:v>0.73011793981481476</c:v>
                </c:pt>
                <c:pt idx="4004">
                  <c:v>0.73012391203703697</c:v>
                </c:pt>
                <c:pt idx="4005">
                  <c:v>0.73012987268518525</c:v>
                </c:pt>
                <c:pt idx="4006">
                  <c:v>0.73013584490740735</c:v>
                </c:pt>
                <c:pt idx="4007">
                  <c:v>0.73014163194444448</c:v>
                </c:pt>
                <c:pt idx="4008">
                  <c:v>0.7301474189814815</c:v>
                </c:pt>
                <c:pt idx="4009">
                  <c:v>0.73015320601851863</c:v>
                </c:pt>
                <c:pt idx="4010">
                  <c:v>0.73015935185185177</c:v>
                </c:pt>
                <c:pt idx="4011">
                  <c:v>0.73016532407407408</c:v>
                </c:pt>
                <c:pt idx="4012">
                  <c:v>0.73017129629629629</c:v>
                </c:pt>
                <c:pt idx="4013">
                  <c:v>0.73017924768518527</c:v>
                </c:pt>
                <c:pt idx="4014">
                  <c:v>0.73018484953703711</c:v>
                </c:pt>
                <c:pt idx="4015">
                  <c:v>0.7301908217592592</c:v>
                </c:pt>
                <c:pt idx="4016">
                  <c:v>0.73019660879629633</c:v>
                </c:pt>
                <c:pt idx="4017">
                  <c:v>0.73020258101851854</c:v>
                </c:pt>
                <c:pt idx="4018">
                  <c:v>0.73020836805555556</c:v>
                </c:pt>
                <c:pt idx="4019">
                  <c:v>0.73021415509259258</c:v>
                </c:pt>
                <c:pt idx="4020">
                  <c:v>0.73022012731481478</c:v>
                </c:pt>
                <c:pt idx="4021">
                  <c:v>0.73022572916666662</c:v>
                </c:pt>
                <c:pt idx="4022">
                  <c:v>0.73023170138888893</c:v>
                </c:pt>
                <c:pt idx="4023">
                  <c:v>0.73023748842592584</c:v>
                </c:pt>
                <c:pt idx="4024">
                  <c:v>0.73024344907407412</c:v>
                </c:pt>
                <c:pt idx="4025">
                  <c:v>0.73024923611111114</c:v>
                </c:pt>
                <c:pt idx="4026">
                  <c:v>0.73025484953703701</c:v>
                </c:pt>
                <c:pt idx="4027">
                  <c:v>0.73026081018518518</c:v>
                </c:pt>
                <c:pt idx="4028">
                  <c:v>0.7302665972222222</c:v>
                </c:pt>
                <c:pt idx="4029">
                  <c:v>0.73027256944444441</c:v>
                </c:pt>
                <c:pt idx="4030">
                  <c:v>0.73027854166666673</c:v>
                </c:pt>
                <c:pt idx="4031">
                  <c:v>0.73028414351851856</c:v>
                </c:pt>
                <c:pt idx="4032">
                  <c:v>0.73029011574074076</c:v>
                </c:pt>
                <c:pt idx="4033">
                  <c:v>0.73029590277777778</c:v>
                </c:pt>
                <c:pt idx="4034">
                  <c:v>0.73030186342592585</c:v>
                </c:pt>
                <c:pt idx="4035">
                  <c:v>0.73030765046296298</c:v>
                </c:pt>
                <c:pt idx="4036">
                  <c:v>0.7303134375</c:v>
                </c:pt>
                <c:pt idx="4037">
                  <c:v>0.7303194097222222</c:v>
                </c:pt>
                <c:pt idx="4038">
                  <c:v>0.73032519675925922</c:v>
                </c:pt>
                <c:pt idx="4039">
                  <c:v>0.73033307870370379</c:v>
                </c:pt>
                <c:pt idx="4040">
                  <c:v>0.73033886574074069</c:v>
                </c:pt>
                <c:pt idx="4041">
                  <c:v>0.73034414351851851</c:v>
                </c:pt>
                <c:pt idx="4042">
                  <c:v>0.73035011574074071</c:v>
                </c:pt>
                <c:pt idx="4043">
                  <c:v>0.73035608796296303</c:v>
                </c:pt>
                <c:pt idx="4044">
                  <c:v>0.73036204861111109</c:v>
                </c:pt>
                <c:pt idx="4045">
                  <c:v>0.73036766203703707</c:v>
                </c:pt>
                <c:pt idx="4046">
                  <c:v>0.73037362268518524</c:v>
                </c:pt>
                <c:pt idx="4047">
                  <c:v>0.73037959490740745</c:v>
                </c:pt>
                <c:pt idx="4048">
                  <c:v>0.73038538194444447</c:v>
                </c:pt>
                <c:pt idx="4049">
                  <c:v>0.73039116898148138</c:v>
                </c:pt>
                <c:pt idx="4050">
                  <c:v>0.73039714120370369</c:v>
                </c:pt>
                <c:pt idx="4051">
                  <c:v>0.73040292824074082</c:v>
                </c:pt>
                <c:pt idx="4052">
                  <c:v>0.73040884259259264</c:v>
                </c:pt>
                <c:pt idx="4053">
                  <c:v>0.73041462962962955</c:v>
                </c:pt>
                <c:pt idx="4054">
                  <c:v>0.73042041666666668</c:v>
                </c:pt>
                <c:pt idx="4055">
                  <c:v>0.7304262037037037</c:v>
                </c:pt>
                <c:pt idx="4056">
                  <c:v>0.73043199074074072</c:v>
                </c:pt>
                <c:pt idx="4057">
                  <c:v>0.73043796296296293</c:v>
                </c:pt>
                <c:pt idx="4058">
                  <c:v>0.73044375000000006</c:v>
                </c:pt>
                <c:pt idx="4059">
                  <c:v>0.73044972222222215</c:v>
                </c:pt>
                <c:pt idx="4060">
                  <c:v>0.73045549768518514</c:v>
                </c:pt>
                <c:pt idx="4061">
                  <c:v>0.7304612962962963</c:v>
                </c:pt>
                <c:pt idx="4062">
                  <c:v>0.73046725694444448</c:v>
                </c:pt>
                <c:pt idx="4063">
                  <c:v>0.7304730439814815</c:v>
                </c:pt>
                <c:pt idx="4064">
                  <c:v>0.73047883101851852</c:v>
                </c:pt>
                <c:pt idx="4065">
                  <c:v>0.73048461805555565</c:v>
                </c:pt>
                <c:pt idx="4066">
                  <c:v>0.73049258101851855</c:v>
                </c:pt>
                <c:pt idx="4067">
                  <c:v>0.73049818287037038</c:v>
                </c:pt>
                <c:pt idx="4068">
                  <c:v>0.73050410879629624</c:v>
                </c:pt>
                <c:pt idx="4069">
                  <c:v>0.73050989583333337</c:v>
                </c:pt>
                <c:pt idx="4070">
                  <c:v>0.73051568287037039</c:v>
                </c:pt>
                <c:pt idx="4071">
                  <c:v>0.73052164351851845</c:v>
                </c:pt>
                <c:pt idx="4072">
                  <c:v>0.73052751157407414</c:v>
                </c:pt>
                <c:pt idx="4073">
                  <c:v>0.7305334722222222</c:v>
                </c:pt>
                <c:pt idx="4074">
                  <c:v>0.73053927083333337</c:v>
                </c:pt>
                <c:pt idx="4075">
                  <c:v>0.73054523148148143</c:v>
                </c:pt>
                <c:pt idx="4076">
                  <c:v>0.73055101851851845</c:v>
                </c:pt>
                <c:pt idx="4077">
                  <c:v>0.73055680555555558</c:v>
                </c:pt>
                <c:pt idx="4078">
                  <c:v>0.73056277777777778</c:v>
                </c:pt>
                <c:pt idx="4079">
                  <c:v>0.7305685648148148</c:v>
                </c:pt>
                <c:pt idx="4080">
                  <c:v>0.73057471064814816</c:v>
                </c:pt>
                <c:pt idx="4081">
                  <c:v>0.73058049768518518</c:v>
                </c:pt>
                <c:pt idx="4082">
                  <c:v>0.73058646990740739</c:v>
                </c:pt>
                <c:pt idx="4083">
                  <c:v>0.73059244212962959</c:v>
                </c:pt>
                <c:pt idx="4084">
                  <c:v>0.73059840277777777</c:v>
                </c:pt>
                <c:pt idx="4085">
                  <c:v>0.73060437499999997</c:v>
                </c:pt>
                <c:pt idx="4086">
                  <c:v>0.73061034722222218</c:v>
                </c:pt>
                <c:pt idx="4087">
                  <c:v>0.73061630787037035</c:v>
                </c:pt>
                <c:pt idx="4088">
                  <c:v>0.73062228009259256</c:v>
                </c:pt>
                <c:pt idx="4089">
                  <c:v>0.73062806712962969</c:v>
                </c:pt>
                <c:pt idx="4090">
                  <c:v>0.73063380787037036</c:v>
                </c:pt>
                <c:pt idx="4091">
                  <c:v>0.73063959490740737</c:v>
                </c:pt>
                <c:pt idx="4092">
                  <c:v>0.73064773148148143</c:v>
                </c:pt>
                <c:pt idx="4093">
                  <c:v>0.73065334490740741</c:v>
                </c:pt>
                <c:pt idx="4094">
                  <c:v>0.73065913194444443</c:v>
                </c:pt>
                <c:pt idx="4095">
                  <c:v>0.73066510416666663</c:v>
                </c:pt>
                <c:pt idx="4096">
                  <c:v>0.73067089120370365</c:v>
                </c:pt>
                <c:pt idx="4097">
                  <c:v>0.73067685185185194</c:v>
                </c:pt>
                <c:pt idx="4098">
                  <c:v>0.73068263888888885</c:v>
                </c:pt>
                <c:pt idx="4099">
                  <c:v>0.73068842592592587</c:v>
                </c:pt>
                <c:pt idx="4100">
                  <c:v>0.73069439814814807</c:v>
                </c:pt>
                <c:pt idx="4101">
                  <c:v>0.73070000000000002</c:v>
                </c:pt>
                <c:pt idx="4102">
                  <c:v>0.73070597222222222</c:v>
                </c:pt>
                <c:pt idx="4103">
                  <c:v>0.73071175925925924</c:v>
                </c:pt>
                <c:pt idx="4104">
                  <c:v>0.73071773148148145</c:v>
                </c:pt>
                <c:pt idx="4105">
                  <c:v>0.73072351851851858</c:v>
                </c:pt>
                <c:pt idx="4106">
                  <c:v>0.7307293055555556</c:v>
                </c:pt>
                <c:pt idx="4107">
                  <c:v>0.73073526620370366</c:v>
                </c:pt>
                <c:pt idx="4108">
                  <c:v>0.73074105324074079</c:v>
                </c:pt>
                <c:pt idx="4109">
                  <c:v>0.730747025462963</c:v>
                </c:pt>
                <c:pt idx="4110">
                  <c:v>0.73075281250000002</c:v>
                </c:pt>
                <c:pt idx="4111">
                  <c:v>0.73075859953703703</c:v>
                </c:pt>
                <c:pt idx="4112">
                  <c:v>0.73076457175925924</c:v>
                </c:pt>
                <c:pt idx="4113">
                  <c:v>0.73077006944444445</c:v>
                </c:pt>
                <c:pt idx="4114">
                  <c:v>0.73077603009259262</c:v>
                </c:pt>
                <c:pt idx="4115">
                  <c:v>0.7307817708333334</c:v>
                </c:pt>
                <c:pt idx="4116">
                  <c:v>0.73078795138888886</c:v>
                </c:pt>
                <c:pt idx="4117">
                  <c:v>0.73079355324074069</c:v>
                </c:pt>
                <c:pt idx="4118">
                  <c:v>0.73079934027777771</c:v>
                </c:pt>
                <c:pt idx="4119">
                  <c:v>0.73080730324074084</c:v>
                </c:pt>
                <c:pt idx="4120">
                  <c:v>0.73081309027777774</c:v>
                </c:pt>
                <c:pt idx="4121">
                  <c:v>0.73081905092592592</c:v>
                </c:pt>
                <c:pt idx="4122">
                  <c:v>0.73082502314814812</c:v>
                </c:pt>
                <c:pt idx="4123">
                  <c:v>0.73083081018518525</c:v>
                </c:pt>
                <c:pt idx="4124">
                  <c:v>0.73083659722222227</c:v>
                </c:pt>
                <c:pt idx="4125">
                  <c:v>0.73084238425925918</c:v>
                </c:pt>
                <c:pt idx="4126">
                  <c:v>0.73084853009259254</c:v>
                </c:pt>
                <c:pt idx="4127">
                  <c:v>0.73085450231481486</c:v>
                </c:pt>
                <c:pt idx="4128">
                  <c:v>0.73086047453703706</c:v>
                </c:pt>
                <c:pt idx="4129">
                  <c:v>0.73086643518518513</c:v>
                </c:pt>
                <c:pt idx="4130">
                  <c:v>0.73087222222222226</c:v>
                </c:pt>
                <c:pt idx="4131">
                  <c:v>0.73087819444444435</c:v>
                </c:pt>
                <c:pt idx="4132">
                  <c:v>0.73088434027777771</c:v>
                </c:pt>
                <c:pt idx="4133">
                  <c:v>0.73089031250000003</c:v>
                </c:pt>
                <c:pt idx="4134">
                  <c:v>0.7308960185185186</c:v>
                </c:pt>
                <c:pt idx="4135">
                  <c:v>0.73090180555555551</c:v>
                </c:pt>
                <c:pt idx="4136">
                  <c:v>0.73090762731481485</c:v>
                </c:pt>
                <c:pt idx="4137">
                  <c:v>0.73091341435185175</c:v>
                </c:pt>
                <c:pt idx="4138">
                  <c:v>0.73091957175925926</c:v>
                </c:pt>
                <c:pt idx="4139">
                  <c:v>0.73092553240740743</c:v>
                </c:pt>
                <c:pt idx="4140">
                  <c:v>0.73093131944444434</c:v>
                </c:pt>
                <c:pt idx="4141">
                  <c:v>0.73093729166666666</c:v>
                </c:pt>
                <c:pt idx="4142">
                  <c:v>0.73094307870370379</c:v>
                </c:pt>
                <c:pt idx="4143">
                  <c:v>0.73094886574074069</c:v>
                </c:pt>
                <c:pt idx="4144">
                  <c:v>0.73095501157407405</c:v>
                </c:pt>
                <c:pt idx="4145">
                  <c:v>0.73096297453703707</c:v>
                </c:pt>
                <c:pt idx="4146">
                  <c:v>0.73096876157407398</c:v>
                </c:pt>
                <c:pt idx="4147">
                  <c:v>0.73097427083333333</c:v>
                </c:pt>
                <c:pt idx="4148">
                  <c:v>0.73098023148148139</c:v>
                </c:pt>
                <c:pt idx="4149">
                  <c:v>0.73098601851851852</c:v>
                </c:pt>
                <c:pt idx="4150">
                  <c:v>0.73099180555555554</c:v>
                </c:pt>
                <c:pt idx="4151">
                  <c:v>0.73099777777777775</c:v>
                </c:pt>
                <c:pt idx="4152">
                  <c:v>0.73100356481481477</c:v>
                </c:pt>
                <c:pt idx="4153">
                  <c:v>0.73100953703703697</c:v>
                </c:pt>
                <c:pt idx="4154">
                  <c:v>0.7310153240740741</c:v>
                </c:pt>
                <c:pt idx="4155">
                  <c:v>0.73102111111111112</c:v>
                </c:pt>
                <c:pt idx="4156">
                  <c:v>0.73102707175925918</c:v>
                </c:pt>
                <c:pt idx="4157">
                  <c:v>0.73103287037037035</c:v>
                </c:pt>
                <c:pt idx="4158">
                  <c:v>0.73103883101851841</c:v>
                </c:pt>
                <c:pt idx="4159">
                  <c:v>0.73104461805555554</c:v>
                </c:pt>
                <c:pt idx="4160">
                  <c:v>0.73105040509259256</c:v>
                </c:pt>
                <c:pt idx="4161">
                  <c:v>0.73105637731481476</c:v>
                </c:pt>
                <c:pt idx="4162">
                  <c:v>0.73106216435185178</c:v>
                </c:pt>
                <c:pt idx="4163">
                  <c:v>0.73106812500000007</c:v>
                </c:pt>
                <c:pt idx="4164">
                  <c:v>0.73107392361111112</c:v>
                </c:pt>
                <c:pt idx="4165">
                  <c:v>0.73107988425925929</c:v>
                </c:pt>
                <c:pt idx="4166">
                  <c:v>0.7310858564814815</c:v>
                </c:pt>
                <c:pt idx="4167">
                  <c:v>0.73109164351851852</c:v>
                </c:pt>
                <c:pt idx="4168">
                  <c:v>0.73109761574074072</c:v>
                </c:pt>
                <c:pt idx="4169">
                  <c:v>0.73110357638888879</c:v>
                </c:pt>
                <c:pt idx="4170">
                  <c:v>0.7311095486111111</c:v>
                </c:pt>
                <c:pt idx="4171">
                  <c:v>0.73111533564814823</c:v>
                </c:pt>
                <c:pt idx="4172">
                  <c:v>0.73112312499999998</c:v>
                </c:pt>
                <c:pt idx="4173">
                  <c:v>0.73112908564814816</c:v>
                </c:pt>
                <c:pt idx="4174">
                  <c:v>0.73113487268518529</c:v>
                </c:pt>
                <c:pt idx="4175">
                  <c:v>0.73114084490740738</c:v>
                </c:pt>
                <c:pt idx="4176">
                  <c:v>0.73114663194444451</c:v>
                </c:pt>
                <c:pt idx="4177">
                  <c:v>0.73115259259259258</c:v>
                </c:pt>
                <c:pt idx="4178">
                  <c:v>0.73115820601851855</c:v>
                </c:pt>
                <c:pt idx="4179">
                  <c:v>0.73116416666666673</c:v>
                </c:pt>
                <c:pt idx="4180">
                  <c:v>0.73117013888888893</c:v>
                </c:pt>
                <c:pt idx="4181">
                  <c:v>0.73117592592592595</c:v>
                </c:pt>
                <c:pt idx="4182">
                  <c:v>0.73118189814814816</c:v>
                </c:pt>
                <c:pt idx="4183">
                  <c:v>0.73118749999999999</c:v>
                </c:pt>
                <c:pt idx="4184">
                  <c:v>0.73119347222222231</c:v>
                </c:pt>
                <c:pt idx="4185">
                  <c:v>0.73119925925925922</c:v>
                </c:pt>
                <c:pt idx="4186">
                  <c:v>0.73120504629629623</c:v>
                </c:pt>
                <c:pt idx="4187">
                  <c:v>0.73121100694444452</c:v>
                </c:pt>
                <c:pt idx="4188">
                  <c:v>0.73121679398148143</c:v>
                </c:pt>
                <c:pt idx="4189">
                  <c:v>0.73122258101851845</c:v>
                </c:pt>
                <c:pt idx="4190">
                  <c:v>0.73122836805555558</c:v>
                </c:pt>
                <c:pt idx="4191">
                  <c:v>0.73123434027777778</c:v>
                </c:pt>
                <c:pt idx="4192">
                  <c:v>0.7312401273148148</c:v>
                </c:pt>
                <c:pt idx="4193">
                  <c:v>0.73124609953703701</c:v>
                </c:pt>
                <c:pt idx="4194">
                  <c:v>0.73125206018518518</c:v>
                </c:pt>
                <c:pt idx="4195">
                  <c:v>0.73125785879629623</c:v>
                </c:pt>
                <c:pt idx="4196">
                  <c:v>0.73126364583333336</c:v>
                </c:pt>
                <c:pt idx="4197">
                  <c:v>0.73126960648148154</c:v>
                </c:pt>
                <c:pt idx="4198">
                  <c:v>0.73127738425925937</c:v>
                </c:pt>
                <c:pt idx="4199">
                  <c:v>0.73128335648148146</c:v>
                </c:pt>
                <c:pt idx="4200">
                  <c:v>0.73128914351851859</c:v>
                </c:pt>
                <c:pt idx="4201">
                  <c:v>0.73129505787037041</c:v>
                </c:pt>
                <c:pt idx="4202">
                  <c:v>0.73130060185185186</c:v>
                </c:pt>
                <c:pt idx="4203">
                  <c:v>0.73130657407407407</c:v>
                </c:pt>
                <c:pt idx="4204">
                  <c:v>0.73131254629629627</c:v>
                </c:pt>
                <c:pt idx="4205">
                  <c:v>0.73131833333333329</c:v>
                </c:pt>
                <c:pt idx="4206">
                  <c:v>0.73132429398148158</c:v>
                </c:pt>
                <c:pt idx="4207">
                  <c:v>0.73133008101851849</c:v>
                </c:pt>
                <c:pt idx="4208">
                  <c:v>0.7313360532407408</c:v>
                </c:pt>
                <c:pt idx="4209">
                  <c:v>0.73134184027777771</c:v>
                </c:pt>
                <c:pt idx="4210">
                  <c:v>0.73134781250000003</c:v>
                </c:pt>
                <c:pt idx="4211">
                  <c:v>0.73135377314814809</c:v>
                </c:pt>
                <c:pt idx="4212">
                  <c:v>0.7313597453703703</c:v>
                </c:pt>
                <c:pt idx="4213">
                  <c:v>0.73136571759259261</c:v>
                </c:pt>
                <c:pt idx="4214">
                  <c:v>0.73137167824074067</c:v>
                </c:pt>
                <c:pt idx="4215">
                  <c:v>0.73137765046296288</c:v>
                </c:pt>
                <c:pt idx="4216">
                  <c:v>0.7313836226851852</c:v>
                </c:pt>
                <c:pt idx="4217">
                  <c:v>0.73138940972222233</c:v>
                </c:pt>
                <c:pt idx="4218">
                  <c:v>0.73139519675925924</c:v>
                </c:pt>
                <c:pt idx="4219">
                  <c:v>0.73140115740740741</c:v>
                </c:pt>
                <c:pt idx="4220">
                  <c:v>0.73140694444444454</c:v>
                </c:pt>
                <c:pt idx="4221">
                  <c:v>0.73141291666666663</c:v>
                </c:pt>
                <c:pt idx="4222">
                  <c:v>0.73141888888888884</c:v>
                </c:pt>
                <c:pt idx="4223">
                  <c:v>0.73142484953703713</c:v>
                </c:pt>
                <c:pt idx="4224">
                  <c:v>0.73143063657407403</c:v>
                </c:pt>
                <c:pt idx="4225">
                  <c:v>0.73143859953703705</c:v>
                </c:pt>
                <c:pt idx="4226">
                  <c:v>0.73144438657407418</c:v>
                </c:pt>
                <c:pt idx="4227">
                  <c:v>0.73145017361111109</c:v>
                </c:pt>
                <c:pt idx="4228">
                  <c:v>0.73145611111111108</c:v>
                </c:pt>
                <c:pt idx="4229">
                  <c:v>0.73146189814814822</c:v>
                </c:pt>
                <c:pt idx="4230">
                  <c:v>0.73146785879629628</c:v>
                </c:pt>
                <c:pt idx="4231">
                  <c:v>0.73147350694444446</c:v>
                </c:pt>
                <c:pt idx="4232">
                  <c:v>0.73147929398148148</c:v>
                </c:pt>
                <c:pt idx="4233">
                  <c:v>0.73148526620370369</c:v>
                </c:pt>
                <c:pt idx="4234">
                  <c:v>0.73149105324074071</c:v>
                </c:pt>
                <c:pt idx="4235">
                  <c:v>0.73149704861111109</c:v>
                </c:pt>
                <c:pt idx="4236">
                  <c:v>0.73150283564814822</c:v>
                </c:pt>
                <c:pt idx="4237">
                  <c:v>0.7315087384259259</c:v>
                </c:pt>
                <c:pt idx="4238">
                  <c:v>0.73151454861111109</c:v>
                </c:pt>
                <c:pt idx="4239">
                  <c:v>0.73152033564814811</c:v>
                </c:pt>
                <c:pt idx="4240">
                  <c:v>0.73152630787037032</c:v>
                </c:pt>
                <c:pt idx="4241">
                  <c:v>0.73153209490740734</c:v>
                </c:pt>
                <c:pt idx="4242">
                  <c:v>0.73153792824074071</c:v>
                </c:pt>
                <c:pt idx="4243">
                  <c:v>0.73154388888888888</c:v>
                </c:pt>
                <c:pt idx="4244">
                  <c:v>0.73154967592592601</c:v>
                </c:pt>
                <c:pt idx="4245">
                  <c:v>0.73155564814814822</c:v>
                </c:pt>
                <c:pt idx="4246">
                  <c:v>0.73156143518518524</c:v>
                </c:pt>
                <c:pt idx="4247">
                  <c:v>0.73156740740740744</c:v>
                </c:pt>
                <c:pt idx="4248">
                  <c:v>0.73157319444444446</c:v>
                </c:pt>
                <c:pt idx="4249">
                  <c:v>0.73157915509259253</c:v>
                </c:pt>
                <c:pt idx="4250">
                  <c:v>0.73158494212962966</c:v>
                </c:pt>
                <c:pt idx="4251">
                  <c:v>0.73159290509259256</c:v>
                </c:pt>
                <c:pt idx="4252">
                  <c:v>0.73159869212962958</c:v>
                </c:pt>
                <c:pt idx="4253">
                  <c:v>0.73160447916666671</c:v>
                </c:pt>
                <c:pt idx="4254">
                  <c:v>0.73161043981481477</c:v>
                </c:pt>
                <c:pt idx="4255">
                  <c:v>0.73161623842592594</c:v>
                </c:pt>
                <c:pt idx="4256">
                  <c:v>0.731622199074074</c:v>
                </c:pt>
                <c:pt idx="4257">
                  <c:v>0.73162798611111113</c:v>
                </c:pt>
                <c:pt idx="4258">
                  <c:v>0.73163377314814815</c:v>
                </c:pt>
                <c:pt idx="4259">
                  <c:v>0.73163974537037035</c:v>
                </c:pt>
                <c:pt idx="4260">
                  <c:v>0.73164553240740737</c:v>
                </c:pt>
                <c:pt idx="4261">
                  <c:v>0.73165167824074073</c:v>
                </c:pt>
                <c:pt idx="4262">
                  <c:v>0.73165765046296294</c:v>
                </c:pt>
                <c:pt idx="4263">
                  <c:v>0.73166343749999996</c:v>
                </c:pt>
                <c:pt idx="4264">
                  <c:v>0.73166922453703709</c:v>
                </c:pt>
                <c:pt idx="4265">
                  <c:v>0.73167519675925929</c:v>
                </c:pt>
                <c:pt idx="4266">
                  <c:v>0.73168097222222217</c:v>
                </c:pt>
                <c:pt idx="4267">
                  <c:v>0.73168694444444438</c:v>
                </c:pt>
                <c:pt idx="4268">
                  <c:v>0.73169277777777786</c:v>
                </c:pt>
                <c:pt idx="4269">
                  <c:v>0.73169875000000006</c:v>
                </c:pt>
                <c:pt idx="4270">
                  <c:v>0.73170472222222216</c:v>
                </c:pt>
                <c:pt idx="4271">
                  <c:v>0.73171049768518515</c:v>
                </c:pt>
                <c:pt idx="4272">
                  <c:v>0.73171622685185189</c:v>
                </c:pt>
                <c:pt idx="4273">
                  <c:v>0.73172436342592595</c:v>
                </c:pt>
                <c:pt idx="4274">
                  <c:v>0.73172997685185182</c:v>
                </c:pt>
                <c:pt idx="4275">
                  <c:v>0.73173593749999999</c:v>
                </c:pt>
                <c:pt idx="4276">
                  <c:v>0.73174172453703701</c:v>
                </c:pt>
                <c:pt idx="4277">
                  <c:v>0.73174769675925921</c:v>
                </c:pt>
                <c:pt idx="4278">
                  <c:v>0.73175366898148153</c:v>
                </c:pt>
                <c:pt idx="4279">
                  <c:v>0.73175945601851844</c:v>
                </c:pt>
                <c:pt idx="4280">
                  <c:v>0.73176577546296295</c:v>
                </c:pt>
                <c:pt idx="4281">
                  <c:v>0.73177193287037035</c:v>
                </c:pt>
                <c:pt idx="4282">
                  <c:v>0.73177771990740748</c:v>
                </c:pt>
                <c:pt idx="4283">
                  <c:v>0.73178440972222225</c:v>
                </c:pt>
                <c:pt idx="4284">
                  <c:v>0.73179019675925927</c:v>
                </c:pt>
                <c:pt idx="4285">
                  <c:v>0.73179598379629629</c:v>
                </c:pt>
                <c:pt idx="4286">
                  <c:v>0.7318019560185185</c:v>
                </c:pt>
                <c:pt idx="4287">
                  <c:v>0.73180810185185186</c:v>
                </c:pt>
                <c:pt idx="4288">
                  <c:v>0.73181388888888887</c:v>
                </c:pt>
                <c:pt idx="4289">
                  <c:v>0.73181986111111108</c:v>
                </c:pt>
                <c:pt idx="4290">
                  <c:v>0.73182564814814821</c:v>
                </c:pt>
                <c:pt idx="4291">
                  <c:v>0.73183143518518523</c:v>
                </c:pt>
                <c:pt idx="4292">
                  <c:v>0.73183739583333329</c:v>
                </c:pt>
                <c:pt idx="4293">
                  <c:v>0.73184318287037042</c:v>
                </c:pt>
                <c:pt idx="4294">
                  <c:v>0.73184915509259252</c:v>
                </c:pt>
                <c:pt idx="4295">
                  <c:v>0.73185494212962965</c:v>
                </c:pt>
                <c:pt idx="4296">
                  <c:v>0.73186290509259255</c:v>
                </c:pt>
                <c:pt idx="4297">
                  <c:v>0.73186868055555554</c:v>
                </c:pt>
                <c:pt idx="4298">
                  <c:v>0.73187446759259256</c:v>
                </c:pt>
                <c:pt idx="4299">
                  <c:v>0.73188043981481476</c:v>
                </c:pt>
                <c:pt idx="4300">
                  <c:v>0.73188622685185178</c:v>
                </c:pt>
                <c:pt idx="4301">
                  <c:v>0.73189219907407399</c:v>
                </c:pt>
                <c:pt idx="4302">
                  <c:v>0.73189798611111112</c:v>
                </c:pt>
                <c:pt idx="4303">
                  <c:v>0.73190394675925929</c:v>
                </c:pt>
                <c:pt idx="4304">
                  <c:v>0.7319097337962962</c:v>
                </c:pt>
                <c:pt idx="4305">
                  <c:v>0.73191570601851852</c:v>
                </c:pt>
                <c:pt idx="4306">
                  <c:v>0.73192149305555565</c:v>
                </c:pt>
                <c:pt idx="4307">
                  <c:v>0.73192746527777774</c:v>
                </c:pt>
                <c:pt idx="4308">
                  <c:v>0.73193325231481488</c:v>
                </c:pt>
                <c:pt idx="4309">
                  <c:v>0.73193921296296294</c:v>
                </c:pt>
                <c:pt idx="4310">
                  <c:v>0.73194518518518514</c:v>
                </c:pt>
                <c:pt idx="4311">
                  <c:v>0.73195115740740746</c:v>
                </c:pt>
                <c:pt idx="4312">
                  <c:v>0.73195702546296293</c:v>
                </c:pt>
                <c:pt idx="4313">
                  <c:v>0.73196275462962967</c:v>
                </c:pt>
                <c:pt idx="4314">
                  <c:v>0.73196871527777774</c:v>
                </c:pt>
                <c:pt idx="4315">
                  <c:v>0.73197468750000005</c:v>
                </c:pt>
                <c:pt idx="4316">
                  <c:v>0.73198065972222226</c:v>
                </c:pt>
                <c:pt idx="4317">
                  <c:v>0.73198662037037032</c:v>
                </c:pt>
                <c:pt idx="4318">
                  <c:v>0.73199458333333334</c:v>
                </c:pt>
                <c:pt idx="4319">
                  <c:v>0.7320007291666667</c:v>
                </c:pt>
                <c:pt idx="4320">
                  <c:v>0.73200651620370361</c:v>
                </c:pt>
                <c:pt idx="4321">
                  <c:v>0.73201230324074074</c:v>
                </c:pt>
                <c:pt idx="4322">
                  <c:v>0.7320182291666667</c:v>
                </c:pt>
                <c:pt idx="4323">
                  <c:v>0.73202401620370372</c:v>
                </c:pt>
                <c:pt idx="4324">
                  <c:v>0.73202998842592593</c:v>
                </c:pt>
                <c:pt idx="4325">
                  <c:v>0.73203579861111112</c:v>
                </c:pt>
                <c:pt idx="4326">
                  <c:v>0.73204159722222217</c:v>
                </c:pt>
                <c:pt idx="4327">
                  <c:v>0.73204737268518516</c:v>
                </c:pt>
                <c:pt idx="4328">
                  <c:v>0.73205334490740748</c:v>
                </c:pt>
                <c:pt idx="4329">
                  <c:v>0.73205931712962968</c:v>
                </c:pt>
                <c:pt idx="4330">
                  <c:v>0.7320651041666667</c:v>
                </c:pt>
                <c:pt idx="4331">
                  <c:v>0.73207089120370361</c:v>
                </c:pt>
                <c:pt idx="4332">
                  <c:v>0.7320768518518519</c:v>
                </c:pt>
                <c:pt idx="4333">
                  <c:v>0.73208263888888891</c:v>
                </c:pt>
                <c:pt idx="4334">
                  <c:v>0.73208861111111112</c:v>
                </c:pt>
                <c:pt idx="4335">
                  <c:v>0.73209439814814814</c:v>
                </c:pt>
                <c:pt idx="4336">
                  <c:v>0.73210037037037035</c:v>
                </c:pt>
                <c:pt idx="4337">
                  <c:v>0.73210596064814804</c:v>
                </c:pt>
                <c:pt idx="4338">
                  <c:v>0.73211192129629632</c:v>
                </c:pt>
                <c:pt idx="4339">
                  <c:v>0.73211789351851853</c:v>
                </c:pt>
                <c:pt idx="4340">
                  <c:v>0.73212567129629624</c:v>
                </c:pt>
                <c:pt idx="4341">
                  <c:v>0.73213145833333337</c:v>
                </c:pt>
                <c:pt idx="4342">
                  <c:v>0.73213743055555558</c:v>
                </c:pt>
                <c:pt idx="4343">
                  <c:v>0.7321432175925926</c:v>
                </c:pt>
                <c:pt idx="4344">
                  <c:v>0.73214917824074066</c:v>
                </c:pt>
                <c:pt idx="4345">
                  <c:v>0.73215496527777779</c:v>
                </c:pt>
                <c:pt idx="4346">
                  <c:v>0.73216112268518518</c:v>
                </c:pt>
                <c:pt idx="4347">
                  <c:v>0.73216708333333325</c:v>
                </c:pt>
                <c:pt idx="4348">
                  <c:v>0.73217324074074075</c:v>
                </c:pt>
                <c:pt idx="4349">
                  <c:v>0.73217920138888892</c:v>
                </c:pt>
                <c:pt idx="4350">
                  <c:v>0.73218517361111113</c:v>
                </c:pt>
                <c:pt idx="4351">
                  <c:v>0.73219113425925919</c:v>
                </c:pt>
                <c:pt idx="4352">
                  <c:v>0.73219710648148151</c:v>
                </c:pt>
                <c:pt idx="4353">
                  <c:v>0.73220307870370371</c:v>
                </c:pt>
                <c:pt idx="4354">
                  <c:v>0.73220886574074073</c:v>
                </c:pt>
                <c:pt idx="4355">
                  <c:v>0.73221483796296294</c:v>
                </c:pt>
                <c:pt idx="4356">
                  <c:v>0.73222061342592593</c:v>
                </c:pt>
                <c:pt idx="4357">
                  <c:v>0.73222655092592592</c:v>
                </c:pt>
                <c:pt idx="4358">
                  <c:v>0.73223233796296305</c:v>
                </c:pt>
                <c:pt idx="4359">
                  <c:v>0.73223841435185177</c:v>
                </c:pt>
                <c:pt idx="4360">
                  <c:v>0.73224422453703708</c:v>
                </c:pt>
                <c:pt idx="4361">
                  <c:v>0.7322500115740741</c:v>
                </c:pt>
                <c:pt idx="4362">
                  <c:v>0.73225796296296297</c:v>
                </c:pt>
                <c:pt idx="4363">
                  <c:v>0.73226374999999999</c:v>
                </c:pt>
                <c:pt idx="4364">
                  <c:v>0.7322697222222222</c:v>
                </c:pt>
                <c:pt idx="4365">
                  <c:v>0.73227569444444451</c:v>
                </c:pt>
                <c:pt idx="4366">
                  <c:v>0.73228148148148142</c:v>
                </c:pt>
                <c:pt idx="4367">
                  <c:v>0.73228743055555556</c:v>
                </c:pt>
                <c:pt idx="4368">
                  <c:v>0.73229321759259258</c:v>
                </c:pt>
                <c:pt idx="4369">
                  <c:v>0.73229900462962971</c:v>
                </c:pt>
                <c:pt idx="4370">
                  <c:v>0.73230496527777778</c:v>
                </c:pt>
                <c:pt idx="4371">
                  <c:v>0.7323106250000001</c:v>
                </c:pt>
                <c:pt idx="4372">
                  <c:v>0.7323165972222222</c:v>
                </c:pt>
                <c:pt idx="4373">
                  <c:v>0.73232238425925933</c:v>
                </c:pt>
                <c:pt idx="4374">
                  <c:v>0.73232817129629624</c:v>
                </c:pt>
                <c:pt idx="4375">
                  <c:v>0.73233413194444441</c:v>
                </c:pt>
                <c:pt idx="4376">
                  <c:v>0.73233991898148154</c:v>
                </c:pt>
                <c:pt idx="4377">
                  <c:v>0.73234589120370375</c:v>
                </c:pt>
                <c:pt idx="4378">
                  <c:v>0.73235167824074077</c:v>
                </c:pt>
                <c:pt idx="4379">
                  <c:v>0.73235765046296297</c:v>
                </c:pt>
                <c:pt idx="4380">
                  <c:v>0.73236343749999999</c:v>
                </c:pt>
                <c:pt idx="4381">
                  <c:v>0.73236958333333335</c:v>
                </c:pt>
                <c:pt idx="4382">
                  <c:v>0.73237537037037048</c:v>
                </c:pt>
                <c:pt idx="4383">
                  <c:v>0.73238134259259258</c:v>
                </c:pt>
                <c:pt idx="4384">
                  <c:v>0.73238947916666663</c:v>
                </c:pt>
                <c:pt idx="4385">
                  <c:v>0.73239543981481481</c:v>
                </c:pt>
                <c:pt idx="4386">
                  <c:v>0.73240122685185183</c:v>
                </c:pt>
                <c:pt idx="4387">
                  <c:v>0.73240719907407403</c:v>
                </c:pt>
                <c:pt idx="4388">
                  <c:v>0.73241298611111105</c:v>
                </c:pt>
                <c:pt idx="4389">
                  <c:v>0.73241895833333326</c:v>
                </c:pt>
                <c:pt idx="4390">
                  <c:v>0.73242474537037039</c:v>
                </c:pt>
                <c:pt idx="4391">
                  <c:v>0.73243071759259271</c:v>
                </c:pt>
                <c:pt idx="4392">
                  <c:v>0.73243649305555547</c:v>
                </c:pt>
                <c:pt idx="4393">
                  <c:v>0.73244246527777779</c:v>
                </c:pt>
                <c:pt idx="4394">
                  <c:v>0.73244825231481492</c:v>
                </c:pt>
                <c:pt idx="4395">
                  <c:v>0.73245422453703701</c:v>
                </c:pt>
                <c:pt idx="4396">
                  <c:v>0.73246001157407414</c:v>
                </c:pt>
                <c:pt idx="4397">
                  <c:v>0.73246597222222221</c:v>
                </c:pt>
                <c:pt idx="4398">
                  <c:v>0.73247177083333337</c:v>
                </c:pt>
                <c:pt idx="4399">
                  <c:v>0.73247773148148143</c:v>
                </c:pt>
                <c:pt idx="4400">
                  <c:v>0.73248351851851856</c:v>
                </c:pt>
                <c:pt idx="4401">
                  <c:v>0.73248949074074077</c:v>
                </c:pt>
                <c:pt idx="4402">
                  <c:v>0.73249527777777779</c:v>
                </c:pt>
                <c:pt idx="4403">
                  <c:v>0.73250123842592585</c:v>
                </c:pt>
                <c:pt idx="4404">
                  <c:v>0.73250702546296298</c:v>
                </c:pt>
                <c:pt idx="4405">
                  <c:v>0.7325129976851853</c:v>
                </c:pt>
                <c:pt idx="4406">
                  <c:v>0.7325209606481482</c:v>
                </c:pt>
                <c:pt idx="4407">
                  <c:v>0.73252674768518522</c:v>
                </c:pt>
                <c:pt idx="4408">
                  <c:v>0.73253253472222213</c:v>
                </c:pt>
                <c:pt idx="4409">
                  <c:v>0.73253849537037041</c:v>
                </c:pt>
                <c:pt idx="4410">
                  <c:v>0.73254428240740743</c:v>
                </c:pt>
                <c:pt idx="4411">
                  <c:v>0.73255025462962964</c:v>
                </c:pt>
                <c:pt idx="4412">
                  <c:v>0.73255604166666666</c:v>
                </c:pt>
                <c:pt idx="4413">
                  <c:v>0.73256218750000002</c:v>
                </c:pt>
                <c:pt idx="4414">
                  <c:v>0.73256815972222222</c:v>
                </c:pt>
                <c:pt idx="4415">
                  <c:v>0.73257430555555558</c:v>
                </c:pt>
                <c:pt idx="4416">
                  <c:v>0.73258027777777779</c:v>
                </c:pt>
                <c:pt idx="4417">
                  <c:v>0.73258616898148154</c:v>
                </c:pt>
                <c:pt idx="4418">
                  <c:v>0.73259214120370375</c:v>
                </c:pt>
                <c:pt idx="4419">
                  <c:v>0.73259819444444441</c:v>
                </c:pt>
                <c:pt idx="4420">
                  <c:v>0.73260416666666661</c:v>
                </c:pt>
                <c:pt idx="4421">
                  <c:v>0.73261012731481479</c:v>
                </c:pt>
                <c:pt idx="4422">
                  <c:v>0.73261627314814814</c:v>
                </c:pt>
                <c:pt idx="4423">
                  <c:v>0.73262208333333334</c:v>
                </c:pt>
                <c:pt idx="4424">
                  <c:v>0.7326279745370371</c:v>
                </c:pt>
                <c:pt idx="4425">
                  <c:v>0.7326339467592593</c:v>
                </c:pt>
                <c:pt idx="4426">
                  <c:v>0.73263990740740736</c:v>
                </c:pt>
                <c:pt idx="4427">
                  <c:v>0.73264587962962968</c:v>
                </c:pt>
                <c:pt idx="4428">
                  <c:v>0.73265166666666659</c:v>
                </c:pt>
                <c:pt idx="4429">
                  <c:v>0.73265961805555557</c:v>
                </c:pt>
                <c:pt idx="4430">
                  <c:v>0.73266541666666674</c:v>
                </c:pt>
                <c:pt idx="4431">
                  <c:v>0.73267113425925923</c:v>
                </c:pt>
                <c:pt idx="4432">
                  <c:v>0.73267710648148154</c:v>
                </c:pt>
                <c:pt idx="4433">
                  <c:v>0.73268289351851845</c:v>
                </c:pt>
                <c:pt idx="4434">
                  <c:v>0.73268886574074077</c:v>
                </c:pt>
                <c:pt idx="4435">
                  <c:v>0.73269465277777768</c:v>
                </c:pt>
                <c:pt idx="4436">
                  <c:v>0.73270079861111104</c:v>
                </c:pt>
                <c:pt idx="4437">
                  <c:v>0.73270658564814817</c:v>
                </c:pt>
                <c:pt idx="4438">
                  <c:v>0.73271255787037026</c:v>
                </c:pt>
                <c:pt idx="4439">
                  <c:v>0.73271834490740739</c:v>
                </c:pt>
                <c:pt idx="4440">
                  <c:v>0.73272413194444441</c:v>
                </c:pt>
                <c:pt idx="4441">
                  <c:v>0.7327300925925927</c:v>
                </c:pt>
                <c:pt idx="4442">
                  <c:v>0.73273606481481479</c:v>
                </c:pt>
                <c:pt idx="4443">
                  <c:v>0.73274185185185192</c:v>
                </c:pt>
                <c:pt idx="4444">
                  <c:v>0.73274782407407413</c:v>
                </c:pt>
                <c:pt idx="4445">
                  <c:v>0.73275361111111115</c:v>
                </c:pt>
                <c:pt idx="4446">
                  <c:v>0.73275975694444451</c:v>
                </c:pt>
                <c:pt idx="4447">
                  <c:v>0.73276554398148142</c:v>
                </c:pt>
                <c:pt idx="4448">
                  <c:v>0.73277151620370373</c:v>
                </c:pt>
                <c:pt idx="4449">
                  <c:v>0.73277730324074064</c:v>
                </c:pt>
                <c:pt idx="4450">
                  <c:v>0.73278326388888892</c:v>
                </c:pt>
                <c:pt idx="4451">
                  <c:v>0.73279122685185183</c:v>
                </c:pt>
                <c:pt idx="4452">
                  <c:v>0.7327971875</c:v>
                </c:pt>
                <c:pt idx="4453">
                  <c:v>0.73280298611111105</c:v>
                </c:pt>
                <c:pt idx="4454">
                  <c:v>0.73280894675925923</c:v>
                </c:pt>
                <c:pt idx="4455">
                  <c:v>0.73281473379629636</c:v>
                </c:pt>
                <c:pt idx="4456">
                  <c:v>0.73282070601851856</c:v>
                </c:pt>
                <c:pt idx="4457">
                  <c:v>0.73282666666666663</c:v>
                </c:pt>
                <c:pt idx="4458">
                  <c:v>0.73283245370370365</c:v>
                </c:pt>
                <c:pt idx="4459">
                  <c:v>0.73283842592592585</c:v>
                </c:pt>
                <c:pt idx="4460">
                  <c:v>0.73284439814814817</c:v>
                </c:pt>
                <c:pt idx="4461">
                  <c:v>0.73285018518518508</c:v>
                </c:pt>
                <c:pt idx="4462">
                  <c:v>0.73285615740740739</c:v>
                </c:pt>
                <c:pt idx="4463">
                  <c:v>0.73286193287037038</c:v>
                </c:pt>
                <c:pt idx="4464">
                  <c:v>0.73286790509259259</c:v>
                </c:pt>
                <c:pt idx="4465">
                  <c:v>0.73287369212962961</c:v>
                </c:pt>
                <c:pt idx="4466">
                  <c:v>0.73287975694444452</c:v>
                </c:pt>
                <c:pt idx="4467">
                  <c:v>0.73288554398148154</c:v>
                </c:pt>
                <c:pt idx="4468">
                  <c:v>0.73289151620370374</c:v>
                </c:pt>
                <c:pt idx="4469">
                  <c:v>0.73289729166666673</c:v>
                </c:pt>
                <c:pt idx="4470">
                  <c:v>0.73290322916666673</c:v>
                </c:pt>
                <c:pt idx="4471">
                  <c:v>0.73290902777777778</c:v>
                </c:pt>
                <c:pt idx="4472">
                  <c:v>0.73291500000000009</c:v>
                </c:pt>
                <c:pt idx="4473">
                  <c:v>0.7329227777777777</c:v>
                </c:pt>
                <c:pt idx="4474">
                  <c:v>0.73292873842592599</c:v>
                </c:pt>
                <c:pt idx="4475">
                  <c:v>0.732934525462963</c:v>
                </c:pt>
                <c:pt idx="4476">
                  <c:v>0.73294049768518521</c:v>
                </c:pt>
                <c:pt idx="4477">
                  <c:v>0.73294628472222223</c:v>
                </c:pt>
                <c:pt idx="4478">
                  <c:v>0.73295207175925936</c:v>
                </c:pt>
                <c:pt idx="4479">
                  <c:v>0.7329578703703703</c:v>
                </c:pt>
                <c:pt idx="4480">
                  <c:v>0.73296373842592599</c:v>
                </c:pt>
                <c:pt idx="4481">
                  <c:v>0.73296973379629626</c:v>
                </c:pt>
                <c:pt idx="4482">
                  <c:v>0.73297569444444444</c:v>
                </c:pt>
                <c:pt idx="4483">
                  <c:v>0.73298166666666675</c:v>
                </c:pt>
                <c:pt idx="4484">
                  <c:v>0.73298781249999989</c:v>
                </c:pt>
                <c:pt idx="4485">
                  <c:v>0.73299378472222221</c:v>
                </c:pt>
                <c:pt idx="4486">
                  <c:v>0.73299974537037038</c:v>
                </c:pt>
                <c:pt idx="4487">
                  <c:v>0.7330057175925927</c:v>
                </c:pt>
                <c:pt idx="4488">
                  <c:v>0.73301168981481479</c:v>
                </c:pt>
                <c:pt idx="4489">
                  <c:v>0.73301765046296297</c:v>
                </c:pt>
                <c:pt idx="4490">
                  <c:v>0.73302362268518528</c:v>
                </c:pt>
                <c:pt idx="4491">
                  <c:v>0.73302976851851842</c:v>
                </c:pt>
                <c:pt idx="4492">
                  <c:v>0.73303555555555555</c:v>
                </c:pt>
                <c:pt idx="4493">
                  <c:v>0.73304134259259257</c:v>
                </c:pt>
                <c:pt idx="4494">
                  <c:v>0.73304749999999996</c:v>
                </c:pt>
                <c:pt idx="4495">
                  <c:v>0.73305545138888883</c:v>
                </c:pt>
                <c:pt idx="4496">
                  <c:v>0.73306123842592597</c:v>
                </c:pt>
                <c:pt idx="4497">
                  <c:v>0.73306702546296298</c:v>
                </c:pt>
                <c:pt idx="4498">
                  <c:v>0.73307299768518519</c:v>
                </c:pt>
                <c:pt idx="4499">
                  <c:v>0.73307878472222221</c:v>
                </c:pt>
                <c:pt idx="4500">
                  <c:v>0.73308475694444442</c:v>
                </c:pt>
                <c:pt idx="4501">
                  <c:v>0.73309054398148144</c:v>
                </c:pt>
                <c:pt idx="4502">
                  <c:v>0.73309650462962972</c:v>
                </c:pt>
                <c:pt idx="4503">
                  <c:v>0.73310229166666663</c:v>
                </c:pt>
                <c:pt idx="4504">
                  <c:v>0.73310826388888894</c:v>
                </c:pt>
                <c:pt idx="4505">
                  <c:v>0.73311405092592585</c:v>
                </c:pt>
                <c:pt idx="4506">
                  <c:v>0.73312002314814817</c:v>
                </c:pt>
                <c:pt idx="4507">
                  <c:v>0.73312579861111116</c:v>
                </c:pt>
                <c:pt idx="4508">
                  <c:v>0.73313177083333336</c:v>
                </c:pt>
                <c:pt idx="4509">
                  <c:v>0.73313755787037038</c:v>
                </c:pt>
                <c:pt idx="4510">
                  <c:v>0.73314353009259259</c:v>
                </c:pt>
                <c:pt idx="4511">
                  <c:v>0.73314927083333326</c:v>
                </c:pt>
                <c:pt idx="4512">
                  <c:v>0.73315541666666662</c:v>
                </c:pt>
                <c:pt idx="4513">
                  <c:v>0.73316138888888893</c:v>
                </c:pt>
                <c:pt idx="4514">
                  <c:v>0.7331674421296297</c:v>
                </c:pt>
                <c:pt idx="4515">
                  <c:v>0.73317341435185179</c:v>
                </c:pt>
                <c:pt idx="4516">
                  <c:v>0.73317937500000008</c:v>
                </c:pt>
                <c:pt idx="4517">
                  <c:v>0.73318751157407414</c:v>
                </c:pt>
                <c:pt idx="4518">
                  <c:v>0.73319348379629634</c:v>
                </c:pt>
                <c:pt idx="4519">
                  <c:v>0.73319927083333336</c:v>
                </c:pt>
                <c:pt idx="4520">
                  <c:v>0.73320524305555557</c:v>
                </c:pt>
                <c:pt idx="4521">
                  <c:v>0.73321103009259259</c:v>
                </c:pt>
                <c:pt idx="4522">
                  <c:v>0.73321699074074076</c:v>
                </c:pt>
                <c:pt idx="4523">
                  <c:v>0.73322277777777778</c:v>
                </c:pt>
                <c:pt idx="4524">
                  <c:v>0.73322874999999998</c:v>
                </c:pt>
                <c:pt idx="4525">
                  <c:v>0.733234537037037</c:v>
                </c:pt>
                <c:pt idx="4526">
                  <c:v>0.73324052083333335</c:v>
                </c:pt>
                <c:pt idx="4527">
                  <c:v>0.73324630787037037</c:v>
                </c:pt>
                <c:pt idx="4528">
                  <c:v>0.73325226851851844</c:v>
                </c:pt>
                <c:pt idx="4529">
                  <c:v>0.73325805555555557</c:v>
                </c:pt>
                <c:pt idx="4530">
                  <c:v>0.73326402777777788</c:v>
                </c:pt>
                <c:pt idx="4531">
                  <c:v>0.73326981481481479</c:v>
                </c:pt>
                <c:pt idx="4532">
                  <c:v>0.73327578703703711</c:v>
                </c:pt>
                <c:pt idx="4533">
                  <c:v>0.73328157407407402</c:v>
                </c:pt>
                <c:pt idx="4534">
                  <c:v>0.73328754629629633</c:v>
                </c:pt>
                <c:pt idx="4535">
                  <c:v>0.7332933796296297</c:v>
                </c:pt>
                <c:pt idx="4536">
                  <c:v>0.7332993518518518</c:v>
                </c:pt>
                <c:pt idx="4537">
                  <c:v>0.73330513888888893</c:v>
                </c:pt>
                <c:pt idx="4538">
                  <c:v>0.73331111111111114</c:v>
                </c:pt>
                <c:pt idx="4539">
                  <c:v>0.73331924768518519</c:v>
                </c:pt>
                <c:pt idx="4540">
                  <c:v>0.73332503472222221</c:v>
                </c:pt>
                <c:pt idx="4541">
                  <c:v>0.73333099537037028</c:v>
                </c:pt>
                <c:pt idx="4542">
                  <c:v>0.73333678240740741</c:v>
                </c:pt>
                <c:pt idx="4543">
                  <c:v>0.73334275462962972</c:v>
                </c:pt>
                <c:pt idx="4544">
                  <c:v>0.73334872685185182</c:v>
                </c:pt>
                <c:pt idx="4545">
                  <c:v>0.73335487268518518</c:v>
                </c:pt>
                <c:pt idx="4546">
                  <c:v>0.73336120370370372</c:v>
                </c:pt>
                <c:pt idx="4547">
                  <c:v>0.73336734953703697</c:v>
                </c:pt>
                <c:pt idx="4548">
                  <c:v>0.7333731365740741</c:v>
                </c:pt>
                <c:pt idx="4549">
                  <c:v>0.73337910879629631</c:v>
                </c:pt>
                <c:pt idx="4550">
                  <c:v>0.73338489583333333</c:v>
                </c:pt>
                <c:pt idx="4551">
                  <c:v>0.73339086805555553</c:v>
                </c:pt>
                <c:pt idx="4552">
                  <c:v>0.73339682870370371</c:v>
                </c:pt>
                <c:pt idx="4553">
                  <c:v>0.73340280092592591</c:v>
                </c:pt>
                <c:pt idx="4554">
                  <c:v>0.73340858796296293</c:v>
                </c:pt>
                <c:pt idx="4555">
                  <c:v>0.73341454861111111</c:v>
                </c:pt>
                <c:pt idx="4556">
                  <c:v>0.73342034722222227</c:v>
                </c:pt>
                <c:pt idx="4557">
                  <c:v>0.73342649305555552</c:v>
                </c:pt>
                <c:pt idx="4558">
                  <c:v>0.73343228009259265</c:v>
                </c:pt>
                <c:pt idx="4559">
                  <c:v>0.73343824074074071</c:v>
                </c:pt>
                <c:pt idx="4560">
                  <c:v>0.73344403935185187</c:v>
                </c:pt>
                <c:pt idx="4561">
                  <c:v>0.73344999999999994</c:v>
                </c:pt>
                <c:pt idx="4562">
                  <c:v>0.73345777777777776</c:v>
                </c:pt>
                <c:pt idx="4563">
                  <c:v>0.73346374999999997</c:v>
                </c:pt>
                <c:pt idx="4564">
                  <c:v>0.73346953703703699</c:v>
                </c:pt>
                <c:pt idx="4565">
                  <c:v>0.73347535879629622</c:v>
                </c:pt>
                <c:pt idx="4566">
                  <c:v>0.73348133101851853</c:v>
                </c:pt>
                <c:pt idx="4567">
                  <c:v>0.73348730324074074</c:v>
                </c:pt>
                <c:pt idx="4568">
                  <c:v>0.73349309027777776</c:v>
                </c:pt>
                <c:pt idx="4569">
                  <c:v>0.73349873842592583</c:v>
                </c:pt>
                <c:pt idx="4570">
                  <c:v>0.73350452546296296</c:v>
                </c:pt>
                <c:pt idx="4571">
                  <c:v>0.73351048611111114</c:v>
                </c:pt>
                <c:pt idx="4572">
                  <c:v>0.73351628472222219</c:v>
                </c:pt>
                <c:pt idx="4573">
                  <c:v>0.73352224537037036</c:v>
                </c:pt>
                <c:pt idx="4574">
                  <c:v>0.73352803240740749</c:v>
                </c:pt>
                <c:pt idx="4575">
                  <c:v>0.7335340046296297</c:v>
                </c:pt>
                <c:pt idx="4576">
                  <c:v>0.73353979166666672</c:v>
                </c:pt>
                <c:pt idx="4577">
                  <c:v>0.73354575231481478</c:v>
                </c:pt>
                <c:pt idx="4578">
                  <c:v>0.73355153935185191</c:v>
                </c:pt>
                <c:pt idx="4579">
                  <c:v>0.73355751157407401</c:v>
                </c:pt>
                <c:pt idx="4580">
                  <c:v>0.73356329861111114</c:v>
                </c:pt>
                <c:pt idx="4581">
                  <c:v>0.73356927083333334</c:v>
                </c:pt>
                <c:pt idx="4582">
                  <c:v>0.73357505787037036</c:v>
                </c:pt>
                <c:pt idx="4583">
                  <c:v>0.73358101851851842</c:v>
                </c:pt>
                <c:pt idx="4584">
                  <c:v>0.73358879629629625</c:v>
                </c:pt>
                <c:pt idx="4585">
                  <c:v>0.73359476851851857</c:v>
                </c:pt>
                <c:pt idx="4586">
                  <c:v>0.73360055555555548</c:v>
                </c:pt>
                <c:pt idx="4587">
                  <c:v>0.73360652777777779</c:v>
                </c:pt>
                <c:pt idx="4588">
                  <c:v>0.7336123148148147</c:v>
                </c:pt>
                <c:pt idx="4589">
                  <c:v>0.73361828703703702</c:v>
                </c:pt>
                <c:pt idx="4590">
                  <c:v>0.73362406250000001</c:v>
                </c:pt>
                <c:pt idx="4591">
                  <c:v>0.73363003472222221</c:v>
                </c:pt>
                <c:pt idx="4592">
                  <c:v>0.73363582175925923</c:v>
                </c:pt>
                <c:pt idx="4593">
                  <c:v>0.73364179398148144</c:v>
                </c:pt>
                <c:pt idx="4594">
                  <c:v>0.73364775462962972</c:v>
                </c:pt>
                <c:pt idx="4595">
                  <c:v>0.73365372685185182</c:v>
                </c:pt>
                <c:pt idx="4596">
                  <c:v>0.73365969907407402</c:v>
                </c:pt>
                <c:pt idx="4597">
                  <c:v>0.73366565972222231</c:v>
                </c:pt>
                <c:pt idx="4598">
                  <c:v>0.73367163194444451</c:v>
                </c:pt>
                <c:pt idx="4599">
                  <c:v>0.73367760416666661</c:v>
                </c:pt>
                <c:pt idx="4600">
                  <c:v>0.73368355324074075</c:v>
                </c:pt>
                <c:pt idx="4601">
                  <c:v>0.73368952546296295</c:v>
                </c:pt>
                <c:pt idx="4602">
                  <c:v>0.73369575231481488</c:v>
                </c:pt>
                <c:pt idx="4603">
                  <c:v>0.73370156249999996</c:v>
                </c:pt>
                <c:pt idx="4604">
                  <c:v>0.73370734953703698</c:v>
                </c:pt>
                <c:pt idx="4605">
                  <c:v>0.73371313657407411</c:v>
                </c:pt>
                <c:pt idx="4606">
                  <c:v>0.73372108796296287</c:v>
                </c:pt>
                <c:pt idx="4607">
                  <c:v>0.733726875</c:v>
                </c:pt>
                <c:pt idx="4608">
                  <c:v>0.73373274305555558</c:v>
                </c:pt>
                <c:pt idx="4609">
                  <c:v>0.73373871527777779</c:v>
                </c:pt>
                <c:pt idx="4610">
                  <c:v>0.7337446875000001</c:v>
                </c:pt>
                <c:pt idx="4611">
                  <c:v>0.73375064814814817</c:v>
                </c:pt>
                <c:pt idx="4612">
                  <c:v>0.73375644675925933</c:v>
                </c:pt>
                <c:pt idx="4613">
                  <c:v>0.73376240740740739</c:v>
                </c:pt>
                <c:pt idx="4614">
                  <c:v>0.73376819444444441</c:v>
                </c:pt>
                <c:pt idx="4615">
                  <c:v>0.73377416666666662</c:v>
                </c:pt>
                <c:pt idx="4616">
                  <c:v>0.73377995370370375</c:v>
                </c:pt>
                <c:pt idx="4617">
                  <c:v>0.73378591435185181</c:v>
                </c:pt>
                <c:pt idx="4618">
                  <c:v>0.73379170138888883</c:v>
                </c:pt>
                <c:pt idx="4619">
                  <c:v>0.73379767361111103</c:v>
                </c:pt>
                <c:pt idx="4620">
                  <c:v>0.73380324074074077</c:v>
                </c:pt>
                <c:pt idx="4621">
                  <c:v>0.73380921296296286</c:v>
                </c:pt>
                <c:pt idx="4622">
                  <c:v>0.733815</c:v>
                </c:pt>
                <c:pt idx="4623">
                  <c:v>0.73382114583333335</c:v>
                </c:pt>
                <c:pt idx="4624">
                  <c:v>0.73382711805555545</c:v>
                </c:pt>
                <c:pt idx="4625">
                  <c:v>0.73383307870370373</c:v>
                </c:pt>
                <c:pt idx="4626">
                  <c:v>0.73383905092592594</c:v>
                </c:pt>
                <c:pt idx="4627">
                  <c:v>0.73384519675925919</c:v>
                </c:pt>
                <c:pt idx="4628">
                  <c:v>0.73385334490740739</c:v>
                </c:pt>
                <c:pt idx="4629">
                  <c:v>0.73385930555555545</c:v>
                </c:pt>
                <c:pt idx="4630">
                  <c:v>0.73386509259259258</c:v>
                </c:pt>
                <c:pt idx="4631">
                  <c:v>0.7338710648148149</c:v>
                </c:pt>
                <c:pt idx="4632">
                  <c:v>0.73387685185185181</c:v>
                </c:pt>
                <c:pt idx="4633">
                  <c:v>0.73388282407407412</c:v>
                </c:pt>
                <c:pt idx="4634">
                  <c:v>0.73388861111111103</c:v>
                </c:pt>
                <c:pt idx="4635">
                  <c:v>0.73389457175925932</c:v>
                </c:pt>
                <c:pt idx="4636">
                  <c:v>0.73390035879629634</c:v>
                </c:pt>
                <c:pt idx="4637">
                  <c:v>0.73390633101851854</c:v>
                </c:pt>
                <c:pt idx="4638">
                  <c:v>0.73391211805555556</c:v>
                </c:pt>
                <c:pt idx="4639">
                  <c:v>0.73391809027777777</c:v>
                </c:pt>
                <c:pt idx="4640">
                  <c:v>0.73392387731481479</c:v>
                </c:pt>
                <c:pt idx="4641">
                  <c:v>0.73392983796296296</c:v>
                </c:pt>
                <c:pt idx="4642">
                  <c:v>0.73393562499999998</c:v>
                </c:pt>
                <c:pt idx="4643">
                  <c:v>0.73394159722222219</c:v>
                </c:pt>
                <c:pt idx="4644">
                  <c:v>0.73394738425925921</c:v>
                </c:pt>
                <c:pt idx="4645">
                  <c:v>0.73395319444444451</c:v>
                </c:pt>
                <c:pt idx="4646">
                  <c:v>0.73395898148148142</c:v>
                </c:pt>
                <c:pt idx="4647">
                  <c:v>0.7339649421296297</c:v>
                </c:pt>
                <c:pt idx="4648">
                  <c:v>0.73397072916666672</c:v>
                </c:pt>
                <c:pt idx="4649">
                  <c:v>0.73397670138888893</c:v>
                </c:pt>
                <c:pt idx="4650">
                  <c:v>0.73398465277777769</c:v>
                </c:pt>
                <c:pt idx="4651">
                  <c:v>0.73399062500000001</c:v>
                </c:pt>
                <c:pt idx="4652">
                  <c:v>0.73399641203703714</c:v>
                </c:pt>
                <c:pt idx="4653">
                  <c:v>0.73400238425925923</c:v>
                </c:pt>
                <c:pt idx="4654">
                  <c:v>0.73400834490740741</c:v>
                </c:pt>
                <c:pt idx="4655">
                  <c:v>0.7340145023148148</c:v>
                </c:pt>
                <c:pt idx="4656">
                  <c:v>0.73402046296296286</c:v>
                </c:pt>
                <c:pt idx="4657">
                  <c:v>0.73402662037037036</c:v>
                </c:pt>
                <c:pt idx="4658">
                  <c:v>0.73403276620370372</c:v>
                </c:pt>
                <c:pt idx="4659">
                  <c:v>0.73403873842592582</c:v>
                </c:pt>
                <c:pt idx="4660">
                  <c:v>0.73404488425925918</c:v>
                </c:pt>
                <c:pt idx="4661">
                  <c:v>0.7340508564814815</c:v>
                </c:pt>
                <c:pt idx="4662">
                  <c:v>0.73405700231481485</c:v>
                </c:pt>
                <c:pt idx="4663">
                  <c:v>0.73406278935185176</c:v>
                </c:pt>
                <c:pt idx="4664">
                  <c:v>0.73406865740740734</c:v>
                </c:pt>
                <c:pt idx="4665">
                  <c:v>0.73407444444444447</c:v>
                </c:pt>
                <c:pt idx="4666">
                  <c:v>0.73408059027777783</c:v>
                </c:pt>
                <c:pt idx="4667">
                  <c:v>0.73408637731481485</c:v>
                </c:pt>
                <c:pt idx="4668">
                  <c:v>0.73409234953703706</c:v>
                </c:pt>
                <c:pt idx="4669">
                  <c:v>0.73409806712962966</c:v>
                </c:pt>
                <c:pt idx="4670">
                  <c:v>0.73410402777777772</c:v>
                </c:pt>
                <c:pt idx="4671">
                  <c:v>0.73410981481481485</c:v>
                </c:pt>
                <c:pt idx="4672">
                  <c:v>0.73411777777777776</c:v>
                </c:pt>
                <c:pt idx="4673">
                  <c:v>0.73412373842592593</c:v>
                </c:pt>
                <c:pt idx="4674">
                  <c:v>0.73412971064814814</c:v>
                </c:pt>
                <c:pt idx="4675">
                  <c:v>0.73413568287037034</c:v>
                </c:pt>
                <c:pt idx="4676">
                  <c:v>0.7341418287037037</c:v>
                </c:pt>
                <c:pt idx="4677">
                  <c:v>0.73414778935185188</c:v>
                </c:pt>
                <c:pt idx="4678">
                  <c:v>0.73415394675925916</c:v>
                </c:pt>
                <c:pt idx="4679">
                  <c:v>0.73415990740740744</c:v>
                </c:pt>
                <c:pt idx="4680">
                  <c:v>0.73416606481481483</c:v>
                </c:pt>
                <c:pt idx="4681">
                  <c:v>0.7341720254629629</c:v>
                </c:pt>
                <c:pt idx="4682">
                  <c:v>0.7341781828703704</c:v>
                </c:pt>
                <c:pt idx="4683">
                  <c:v>0.73418396990740742</c:v>
                </c:pt>
                <c:pt idx="4684">
                  <c:v>0.73418993055555559</c:v>
                </c:pt>
                <c:pt idx="4685">
                  <c:v>0.73419571759259261</c:v>
                </c:pt>
                <c:pt idx="4686">
                  <c:v>0.734201875</c:v>
                </c:pt>
                <c:pt idx="4687">
                  <c:v>0.73420783564814818</c:v>
                </c:pt>
                <c:pt idx="4688">
                  <c:v>0.73421380787037027</c:v>
                </c:pt>
                <c:pt idx="4689">
                  <c:v>0.7342195949074074</c:v>
                </c:pt>
                <c:pt idx="4690">
                  <c:v>0.73422538194444442</c:v>
                </c:pt>
                <c:pt idx="4691">
                  <c:v>0.73423135416666663</c:v>
                </c:pt>
                <c:pt idx="4692">
                  <c:v>0.73423714120370365</c:v>
                </c:pt>
                <c:pt idx="4693">
                  <c:v>0.73424310185185193</c:v>
                </c:pt>
                <c:pt idx="4694">
                  <c:v>0.73424907407407414</c:v>
                </c:pt>
                <c:pt idx="4695">
                  <c:v>0.73425685185185185</c:v>
                </c:pt>
                <c:pt idx="4696">
                  <c:v>0.73426263888888899</c:v>
                </c:pt>
                <c:pt idx="4697">
                  <c:v>0.73426842592592589</c:v>
                </c:pt>
                <c:pt idx="4698">
                  <c:v>0.73427439814814821</c:v>
                </c:pt>
                <c:pt idx="4699">
                  <c:v>0.73428010416666656</c:v>
                </c:pt>
                <c:pt idx="4700">
                  <c:v>0.73428607638888888</c:v>
                </c:pt>
                <c:pt idx="4701">
                  <c:v>0.73429186342592601</c:v>
                </c:pt>
                <c:pt idx="4702">
                  <c:v>0.73429819444444444</c:v>
                </c:pt>
                <c:pt idx="4703">
                  <c:v>0.73430416666666665</c:v>
                </c:pt>
                <c:pt idx="4704">
                  <c:v>0.73431012731481482</c:v>
                </c:pt>
                <c:pt idx="4705">
                  <c:v>0.73431609953703703</c:v>
                </c:pt>
                <c:pt idx="4706">
                  <c:v>0.73432207175925923</c:v>
                </c:pt>
                <c:pt idx="4707">
                  <c:v>0.73432803240740741</c:v>
                </c:pt>
                <c:pt idx="4708">
                  <c:v>0.73433418981481491</c:v>
                </c:pt>
                <c:pt idx="4709">
                  <c:v>0.73434015046296297</c:v>
                </c:pt>
                <c:pt idx="4710">
                  <c:v>0.73434612268518518</c:v>
                </c:pt>
                <c:pt idx="4711">
                  <c:v>0.73435208333333335</c:v>
                </c:pt>
                <c:pt idx="4712">
                  <c:v>0.73435805555555556</c:v>
                </c:pt>
                <c:pt idx="4713">
                  <c:v>0.73436402777777776</c:v>
                </c:pt>
                <c:pt idx="4714">
                  <c:v>0.73436980324074075</c:v>
                </c:pt>
                <c:pt idx="4715">
                  <c:v>0.73437577546296307</c:v>
                </c:pt>
                <c:pt idx="4716">
                  <c:v>0.73438174768518516</c:v>
                </c:pt>
                <c:pt idx="4717">
                  <c:v>0.73438951388888896</c:v>
                </c:pt>
                <c:pt idx="4718">
                  <c:v>0.73439548611111105</c:v>
                </c:pt>
                <c:pt idx="4719">
                  <c:v>0.73440145833333326</c:v>
                </c:pt>
                <c:pt idx="4720">
                  <c:v>0.73440725694444442</c:v>
                </c:pt>
                <c:pt idx="4721">
                  <c:v>0.73441304398148155</c:v>
                </c:pt>
                <c:pt idx="4722">
                  <c:v>0.73441900462962961</c:v>
                </c:pt>
                <c:pt idx="4723">
                  <c:v>0.73442467592592597</c:v>
                </c:pt>
                <c:pt idx="4724">
                  <c:v>0.73443064814814818</c:v>
                </c:pt>
                <c:pt idx="4725">
                  <c:v>0.7344364351851852</c:v>
                </c:pt>
                <c:pt idx="4726">
                  <c:v>0.73444258101851856</c:v>
                </c:pt>
                <c:pt idx="4727">
                  <c:v>0.73444836805555547</c:v>
                </c:pt>
                <c:pt idx="4728">
                  <c:v>0.73445434027777778</c:v>
                </c:pt>
                <c:pt idx="4729">
                  <c:v>0.73446030092592596</c:v>
                </c:pt>
                <c:pt idx="4730">
                  <c:v>0.73446644675925921</c:v>
                </c:pt>
                <c:pt idx="4731">
                  <c:v>0.73447241898148141</c:v>
                </c:pt>
                <c:pt idx="4732">
                  <c:v>0.73447856481481477</c:v>
                </c:pt>
                <c:pt idx="4733">
                  <c:v>0.73448453703703709</c:v>
                </c:pt>
                <c:pt idx="4734">
                  <c:v>0.73449068287037045</c:v>
                </c:pt>
                <c:pt idx="4735">
                  <c:v>0.73449665509259265</c:v>
                </c:pt>
                <c:pt idx="4736">
                  <c:v>0.73450262731481475</c:v>
                </c:pt>
                <c:pt idx="4737">
                  <c:v>0.73450858796296303</c:v>
                </c:pt>
                <c:pt idx="4738">
                  <c:v>0.73451456018518524</c:v>
                </c:pt>
                <c:pt idx="4739">
                  <c:v>0.734522511574074</c:v>
                </c:pt>
                <c:pt idx="4740">
                  <c:v>0.73452829861111113</c:v>
                </c:pt>
                <c:pt idx="4741">
                  <c:v>0.73453408564814815</c:v>
                </c:pt>
                <c:pt idx="4742">
                  <c:v>0.73454005787037036</c:v>
                </c:pt>
                <c:pt idx="4743">
                  <c:v>0.73454584490740737</c:v>
                </c:pt>
                <c:pt idx="4744">
                  <c:v>0.73455181712962958</c:v>
                </c:pt>
                <c:pt idx="4745">
                  <c:v>0.7345576041666666</c:v>
                </c:pt>
                <c:pt idx="4746">
                  <c:v>0.73456356481481488</c:v>
                </c:pt>
                <c:pt idx="4747">
                  <c:v>0.73456935185185179</c:v>
                </c:pt>
                <c:pt idx="4748">
                  <c:v>0.73457532407407411</c:v>
                </c:pt>
                <c:pt idx="4749">
                  <c:v>0.73458111111111102</c:v>
                </c:pt>
                <c:pt idx="4750">
                  <c:v>0.73458708333333333</c:v>
                </c:pt>
                <c:pt idx="4751">
                  <c:v>0.73459304398148151</c:v>
                </c:pt>
                <c:pt idx="4752">
                  <c:v>0.73459884259259256</c:v>
                </c:pt>
                <c:pt idx="4753">
                  <c:v>0.73460462962962969</c:v>
                </c:pt>
                <c:pt idx="4754">
                  <c:v>0.73461059027777775</c:v>
                </c:pt>
                <c:pt idx="4755">
                  <c:v>0.73461697916666668</c:v>
                </c:pt>
                <c:pt idx="4756">
                  <c:v>0.73462295138888889</c:v>
                </c:pt>
                <c:pt idx="4757">
                  <c:v>0.73462891203703695</c:v>
                </c:pt>
                <c:pt idx="4758">
                  <c:v>0.73463506944444446</c:v>
                </c:pt>
                <c:pt idx="4759">
                  <c:v>0.7346412152777777</c:v>
                </c:pt>
                <c:pt idx="4760">
                  <c:v>0.73464700231481483</c:v>
                </c:pt>
                <c:pt idx="4761">
                  <c:v>0.73465513888888889</c:v>
                </c:pt>
                <c:pt idx="4762">
                  <c:v>0.7346611111111111</c:v>
                </c:pt>
                <c:pt idx="4763">
                  <c:v>0.73466703703703706</c:v>
                </c:pt>
                <c:pt idx="4764">
                  <c:v>0.73467299768518524</c:v>
                </c:pt>
                <c:pt idx="4765">
                  <c:v>0.73467878472222214</c:v>
                </c:pt>
                <c:pt idx="4766">
                  <c:v>0.73468475694444446</c:v>
                </c:pt>
                <c:pt idx="4767">
                  <c:v>0.73469055555555551</c:v>
                </c:pt>
                <c:pt idx="4768">
                  <c:v>0.7346965509259259</c:v>
                </c:pt>
                <c:pt idx="4769">
                  <c:v>0.73470233796296291</c:v>
                </c:pt>
                <c:pt idx="4770">
                  <c:v>0.7347082986111112</c:v>
                </c:pt>
                <c:pt idx="4771">
                  <c:v>0.7347142708333334</c:v>
                </c:pt>
                <c:pt idx="4772">
                  <c:v>0.7347202430555555</c:v>
                </c:pt>
                <c:pt idx="4773">
                  <c:v>0.73472603009259263</c:v>
                </c:pt>
                <c:pt idx="4774">
                  <c:v>0.73473236111111107</c:v>
                </c:pt>
                <c:pt idx="4775">
                  <c:v>0.73473857638888884</c:v>
                </c:pt>
                <c:pt idx="4776">
                  <c:v>0.73474473379629623</c:v>
                </c:pt>
                <c:pt idx="4777">
                  <c:v>0.73475087962962959</c:v>
                </c:pt>
                <c:pt idx="4778">
                  <c:v>0.7347568518518518</c:v>
                </c:pt>
                <c:pt idx="4779">
                  <c:v>0.73476299768518516</c:v>
                </c:pt>
                <c:pt idx="4780">
                  <c:v>0.73476896990740748</c:v>
                </c:pt>
                <c:pt idx="4781">
                  <c:v>0.73477493055555554</c:v>
                </c:pt>
                <c:pt idx="4782">
                  <c:v>0.73478090277777774</c:v>
                </c:pt>
                <c:pt idx="4783">
                  <c:v>0.7347890393518518</c:v>
                </c:pt>
                <c:pt idx="4784">
                  <c:v>0.73479501157407412</c:v>
                </c:pt>
                <c:pt idx="4785">
                  <c:v>0.73480115740740748</c:v>
                </c:pt>
                <c:pt idx="4786">
                  <c:v>0.73480694444444439</c:v>
                </c:pt>
                <c:pt idx="4787">
                  <c:v>0.73481309027777775</c:v>
                </c:pt>
                <c:pt idx="4788">
                  <c:v>0.73481887731481477</c:v>
                </c:pt>
                <c:pt idx="4789">
                  <c:v>0.73482484953703697</c:v>
                </c:pt>
                <c:pt idx="4790">
                  <c:v>0.7348306365740741</c:v>
                </c:pt>
                <c:pt idx="4791">
                  <c:v>0.73483678240740735</c:v>
                </c:pt>
                <c:pt idx="4792">
                  <c:v>0.73484260416666658</c:v>
                </c:pt>
                <c:pt idx="4793">
                  <c:v>0.73484874999999994</c:v>
                </c:pt>
                <c:pt idx="4794">
                  <c:v>0.73485472222222226</c:v>
                </c:pt>
                <c:pt idx="4795">
                  <c:v>0.73486097222222224</c:v>
                </c:pt>
                <c:pt idx="4796">
                  <c:v>0.73486693287037042</c:v>
                </c:pt>
                <c:pt idx="4797">
                  <c:v>0.7348730902777777</c:v>
                </c:pt>
                <c:pt idx="4798">
                  <c:v>0.73487887731481483</c:v>
                </c:pt>
                <c:pt idx="4799">
                  <c:v>0.73488520833333337</c:v>
                </c:pt>
                <c:pt idx="4800">
                  <c:v>0.73489116898148144</c:v>
                </c:pt>
                <c:pt idx="4801">
                  <c:v>0.73489732638888894</c:v>
                </c:pt>
                <c:pt idx="4802">
                  <c:v>0.73490311342592596</c:v>
                </c:pt>
                <c:pt idx="4803">
                  <c:v>0.73490925925925932</c:v>
                </c:pt>
                <c:pt idx="4804">
                  <c:v>0.73491504629629623</c:v>
                </c:pt>
                <c:pt idx="4805">
                  <c:v>0.73492318287037028</c:v>
                </c:pt>
                <c:pt idx="4806">
                  <c:v>0.7349291550925926</c:v>
                </c:pt>
                <c:pt idx="4807">
                  <c:v>0.73493532407407403</c:v>
                </c:pt>
                <c:pt idx="4808">
                  <c:v>0.73494111111111105</c:v>
                </c:pt>
                <c:pt idx="4809">
                  <c:v>0.7349472569444444</c:v>
                </c:pt>
                <c:pt idx="4810">
                  <c:v>0.73495322916666661</c:v>
                </c:pt>
                <c:pt idx="4811">
                  <c:v>0.73495937499999997</c:v>
                </c:pt>
                <c:pt idx="4812">
                  <c:v>0.73496534722222229</c:v>
                </c:pt>
                <c:pt idx="4813">
                  <c:v>0.73497149305555565</c:v>
                </c:pt>
                <c:pt idx="4814">
                  <c:v>0.73497746527777785</c:v>
                </c:pt>
                <c:pt idx="4815">
                  <c:v>0.7349836111111111</c:v>
                </c:pt>
                <c:pt idx="4816">
                  <c:v>0.73498958333333331</c:v>
                </c:pt>
                <c:pt idx="4817">
                  <c:v>0.73499572916666667</c:v>
                </c:pt>
                <c:pt idx="4818">
                  <c:v>0.73500151620370369</c:v>
                </c:pt>
                <c:pt idx="4819">
                  <c:v>0.73500748842592589</c:v>
                </c:pt>
                <c:pt idx="4820">
                  <c:v>0.73501327546296302</c:v>
                </c:pt>
                <c:pt idx="4821">
                  <c:v>0.73501923611111109</c:v>
                </c:pt>
                <c:pt idx="4822">
                  <c:v>0.7350250231481481</c:v>
                </c:pt>
                <c:pt idx="4823">
                  <c:v>0.73503099537037031</c:v>
                </c:pt>
                <c:pt idx="4824">
                  <c:v>0.73503678240740744</c:v>
                </c:pt>
                <c:pt idx="4825">
                  <c:v>0.73504275462962954</c:v>
                </c:pt>
                <c:pt idx="4826">
                  <c:v>0.73504854166666667</c:v>
                </c:pt>
                <c:pt idx="4827">
                  <c:v>0.73505451388888898</c:v>
                </c:pt>
                <c:pt idx="4828">
                  <c:v>0.73506228009259267</c:v>
                </c:pt>
                <c:pt idx="4829">
                  <c:v>0.73506843749999995</c:v>
                </c:pt>
                <c:pt idx="4830">
                  <c:v>0.73507422453703697</c:v>
                </c:pt>
                <c:pt idx="4831">
                  <c:v>0.73508018518518525</c:v>
                </c:pt>
                <c:pt idx="4832">
                  <c:v>0.73508597222222216</c:v>
                </c:pt>
                <c:pt idx="4833">
                  <c:v>0.73509212962962955</c:v>
                </c:pt>
                <c:pt idx="4834">
                  <c:v>0.73509809027777784</c:v>
                </c:pt>
                <c:pt idx="4835">
                  <c:v>0.73510442129629627</c:v>
                </c:pt>
                <c:pt idx="4836">
                  <c:v>0.73511039351851848</c:v>
                </c:pt>
                <c:pt idx="4837">
                  <c:v>0.73511653935185184</c:v>
                </c:pt>
                <c:pt idx="4838">
                  <c:v>0.73512251157407416</c:v>
                </c:pt>
                <c:pt idx="4839">
                  <c:v>0.73512865740740752</c:v>
                </c:pt>
                <c:pt idx="4840">
                  <c:v>0.73513462962962961</c:v>
                </c:pt>
                <c:pt idx="4841">
                  <c:v>0.73514089120370374</c:v>
                </c:pt>
                <c:pt idx="4842">
                  <c:v>0.73514686342592583</c:v>
                </c:pt>
                <c:pt idx="4843">
                  <c:v>0.73515305555555555</c:v>
                </c:pt>
                <c:pt idx="4844">
                  <c:v>0.73515887731481477</c:v>
                </c:pt>
                <c:pt idx="4845">
                  <c:v>0.73516503472222228</c:v>
                </c:pt>
                <c:pt idx="4846">
                  <c:v>0.7351708217592593</c:v>
                </c:pt>
                <c:pt idx="4847">
                  <c:v>0.73517678240740736</c:v>
                </c:pt>
                <c:pt idx="4848">
                  <c:v>0.73518256944444449</c:v>
                </c:pt>
                <c:pt idx="4849">
                  <c:v>0.7351885416666667</c:v>
                </c:pt>
                <c:pt idx="4850">
                  <c:v>0.73519631944444441</c:v>
                </c:pt>
                <c:pt idx="4851">
                  <c:v>0.73520246527777777</c:v>
                </c:pt>
                <c:pt idx="4852">
                  <c:v>0.73520825231481479</c:v>
                </c:pt>
                <c:pt idx="4853">
                  <c:v>0.735214224537037</c:v>
                </c:pt>
                <c:pt idx="4854">
                  <c:v>0.73522037037037036</c:v>
                </c:pt>
                <c:pt idx="4855">
                  <c:v>0.73522651620370372</c:v>
                </c:pt>
                <c:pt idx="4856">
                  <c:v>0.73523248842592592</c:v>
                </c:pt>
                <c:pt idx="4857">
                  <c:v>0.73523863425925928</c:v>
                </c:pt>
                <c:pt idx="4858">
                  <c:v>0.73524460648148138</c:v>
                </c:pt>
                <c:pt idx="4859">
                  <c:v>0.73525075231481474</c:v>
                </c:pt>
                <c:pt idx="4860">
                  <c:v>0.73525672453703705</c:v>
                </c:pt>
                <c:pt idx="4861">
                  <c:v>0.73526273148148158</c:v>
                </c:pt>
                <c:pt idx="4862">
                  <c:v>0.73526850694444434</c:v>
                </c:pt>
                <c:pt idx="4863">
                  <c:v>0.73527466435185185</c:v>
                </c:pt>
                <c:pt idx="4864">
                  <c:v>0.73528041666666677</c:v>
                </c:pt>
                <c:pt idx="4865">
                  <c:v>0.73528615740740744</c:v>
                </c:pt>
                <c:pt idx="4866">
                  <c:v>0.7352919907407407</c:v>
                </c:pt>
                <c:pt idx="4867">
                  <c:v>0.73529795138888898</c:v>
                </c:pt>
                <c:pt idx="4868">
                  <c:v>0.73530373842592589</c:v>
                </c:pt>
                <c:pt idx="4869">
                  <c:v>0.73530989583333328</c:v>
                </c:pt>
                <c:pt idx="4870">
                  <c:v>0.73531568287037041</c:v>
                </c:pt>
                <c:pt idx="4871">
                  <c:v>0.73532164351851848</c:v>
                </c:pt>
                <c:pt idx="4872">
                  <c:v>0.7353294212962963</c:v>
                </c:pt>
                <c:pt idx="4873">
                  <c:v>0.7353355787037037</c:v>
                </c:pt>
                <c:pt idx="4874">
                  <c:v>0.73534135416666668</c:v>
                </c:pt>
                <c:pt idx="4875">
                  <c:v>0.73534751157407408</c:v>
                </c:pt>
                <c:pt idx="4876">
                  <c:v>0.73535347222222225</c:v>
                </c:pt>
                <c:pt idx="4877">
                  <c:v>0.73535962962962964</c:v>
                </c:pt>
                <c:pt idx="4878">
                  <c:v>0.7353655902777777</c:v>
                </c:pt>
                <c:pt idx="4879">
                  <c:v>0.73537174768518521</c:v>
                </c:pt>
                <c:pt idx="4880">
                  <c:v>0.73537770833333338</c:v>
                </c:pt>
                <c:pt idx="4881">
                  <c:v>0.73538386574074066</c:v>
                </c:pt>
                <c:pt idx="4882">
                  <c:v>0.73538965277777779</c:v>
                </c:pt>
                <c:pt idx="4883">
                  <c:v>0.73539579861111104</c:v>
                </c:pt>
                <c:pt idx="4884">
                  <c:v>0.73540158564814817</c:v>
                </c:pt>
                <c:pt idx="4885">
                  <c:v>0.73540748842592596</c:v>
                </c:pt>
                <c:pt idx="4886">
                  <c:v>0.73541326388888884</c:v>
                </c:pt>
                <c:pt idx="4887">
                  <c:v>0.73541923611111104</c:v>
                </c:pt>
                <c:pt idx="4888">
                  <c:v>0.73542495370370364</c:v>
                </c:pt>
                <c:pt idx="4889">
                  <c:v>0.735431099537037</c:v>
                </c:pt>
                <c:pt idx="4890">
                  <c:v>0.73543707175925921</c:v>
                </c:pt>
                <c:pt idx="4891">
                  <c:v>0.73544321759259257</c:v>
                </c:pt>
                <c:pt idx="4892">
                  <c:v>0.73544918981481489</c:v>
                </c:pt>
                <c:pt idx="4893">
                  <c:v>0.73545533564814825</c:v>
                </c:pt>
                <c:pt idx="4894">
                  <c:v>0.73546328703703701</c:v>
                </c:pt>
                <c:pt idx="4895">
                  <c:v>0.73546944444444451</c:v>
                </c:pt>
                <c:pt idx="4896">
                  <c:v>0.73547540509259257</c:v>
                </c:pt>
                <c:pt idx="4897">
                  <c:v>0.73548155092592593</c:v>
                </c:pt>
                <c:pt idx="4898">
                  <c:v>0.73548752314814825</c:v>
                </c:pt>
                <c:pt idx="4899">
                  <c:v>0.73549366898148139</c:v>
                </c:pt>
                <c:pt idx="4900">
                  <c:v>0.7354996412037037</c:v>
                </c:pt>
                <c:pt idx="4901">
                  <c:v>0.73550557870370381</c:v>
                </c:pt>
                <c:pt idx="4902">
                  <c:v>0.73551155092592591</c:v>
                </c:pt>
                <c:pt idx="4903">
                  <c:v>0.73551769675925927</c:v>
                </c:pt>
                <c:pt idx="4904">
                  <c:v>0.73552366898148147</c:v>
                </c:pt>
                <c:pt idx="4905">
                  <c:v>0.73552981481481483</c:v>
                </c:pt>
                <c:pt idx="4906">
                  <c:v>0.73553578703703704</c:v>
                </c:pt>
                <c:pt idx="4907">
                  <c:v>0.7355419328703704</c:v>
                </c:pt>
                <c:pt idx="4908">
                  <c:v>0.73554771990740742</c:v>
                </c:pt>
                <c:pt idx="4909">
                  <c:v>0.73555387731481481</c:v>
                </c:pt>
                <c:pt idx="4910">
                  <c:v>0.73555983796296298</c:v>
                </c:pt>
                <c:pt idx="4911">
                  <c:v>0.73556599537037037</c:v>
                </c:pt>
                <c:pt idx="4912">
                  <c:v>0.73557178240740739</c:v>
                </c:pt>
                <c:pt idx="4913">
                  <c:v>0.73557792824074075</c:v>
                </c:pt>
                <c:pt idx="4914">
                  <c:v>0.73558371527777788</c:v>
                </c:pt>
                <c:pt idx="4915">
                  <c:v>0.73558986111111102</c:v>
                </c:pt>
                <c:pt idx="4916">
                  <c:v>0.73559763888888885</c:v>
                </c:pt>
                <c:pt idx="4917">
                  <c:v>0.73560378472222221</c:v>
                </c:pt>
                <c:pt idx="4918">
                  <c:v>0.73560975694444453</c:v>
                </c:pt>
                <c:pt idx="4919">
                  <c:v>0.73561590277777789</c:v>
                </c:pt>
                <c:pt idx="4920">
                  <c:v>0.73562187499999998</c:v>
                </c:pt>
                <c:pt idx="4921">
                  <c:v>0.73562802083333334</c:v>
                </c:pt>
                <c:pt idx="4922">
                  <c:v>0.73563399305555555</c:v>
                </c:pt>
                <c:pt idx="4923">
                  <c:v>0.73564013888888891</c:v>
                </c:pt>
                <c:pt idx="4924">
                  <c:v>0.73564611111111111</c:v>
                </c:pt>
                <c:pt idx="4925">
                  <c:v>0.73565225694444447</c:v>
                </c:pt>
                <c:pt idx="4926">
                  <c:v>0.73565821759259264</c:v>
                </c:pt>
                <c:pt idx="4927">
                  <c:v>0.73566418981481485</c:v>
                </c:pt>
                <c:pt idx="4928">
                  <c:v>0.73567016203703706</c:v>
                </c:pt>
                <c:pt idx="4929">
                  <c:v>0.73567630787037031</c:v>
                </c:pt>
                <c:pt idx="4930">
                  <c:v>0.73568209490740744</c:v>
                </c:pt>
                <c:pt idx="4931">
                  <c:v>0.73568825231481483</c:v>
                </c:pt>
                <c:pt idx="4932">
                  <c:v>0.73569402777777781</c:v>
                </c:pt>
                <c:pt idx="4933">
                  <c:v>0.7357001851851851</c:v>
                </c:pt>
                <c:pt idx="4934">
                  <c:v>0.73570597222222223</c:v>
                </c:pt>
                <c:pt idx="4935">
                  <c:v>0.73571211805555559</c:v>
                </c:pt>
                <c:pt idx="4936">
                  <c:v>0.73571790509259261</c:v>
                </c:pt>
                <c:pt idx="4937">
                  <c:v>0.73572387731481481</c:v>
                </c:pt>
                <c:pt idx="4938">
                  <c:v>0.73573165509259253</c:v>
                </c:pt>
                <c:pt idx="4939">
                  <c:v>0.73573780092592589</c:v>
                </c:pt>
                <c:pt idx="4940">
                  <c:v>0.73574358796296302</c:v>
                </c:pt>
                <c:pt idx="4941">
                  <c:v>0.73574973379629627</c:v>
                </c:pt>
                <c:pt idx="4942">
                  <c:v>0.73575570601851847</c:v>
                </c:pt>
                <c:pt idx="4943">
                  <c:v>0.73576185185185183</c:v>
                </c:pt>
                <c:pt idx="4944">
                  <c:v>0.73576782407407404</c:v>
                </c:pt>
                <c:pt idx="4945">
                  <c:v>0.7357739699074074</c:v>
                </c:pt>
                <c:pt idx="4946">
                  <c:v>0.73577994212962972</c:v>
                </c:pt>
                <c:pt idx="4947">
                  <c:v>0.73578608796296285</c:v>
                </c:pt>
                <c:pt idx="4948">
                  <c:v>0.73579204861111114</c:v>
                </c:pt>
                <c:pt idx="4949">
                  <c:v>0.73579820601851853</c:v>
                </c:pt>
                <c:pt idx="4950">
                  <c:v>0.73580399305555566</c:v>
                </c:pt>
                <c:pt idx="4951">
                  <c:v>0.7358101388888888</c:v>
                </c:pt>
                <c:pt idx="4952">
                  <c:v>0.73581611111111112</c:v>
                </c:pt>
                <c:pt idx="4953">
                  <c:v>0.73582207175925929</c:v>
                </c:pt>
                <c:pt idx="4954">
                  <c:v>0.73582785879629631</c:v>
                </c:pt>
                <c:pt idx="4955">
                  <c:v>0.7358340162037037</c:v>
                </c:pt>
                <c:pt idx="4956">
                  <c:v>0.73584016203703706</c:v>
                </c:pt>
                <c:pt idx="4957">
                  <c:v>0.73584630787037042</c:v>
                </c:pt>
                <c:pt idx="4958">
                  <c:v>0.73585209490740733</c:v>
                </c:pt>
                <c:pt idx="4959">
                  <c:v>0.73586025462962956</c:v>
                </c:pt>
                <c:pt idx="4960">
                  <c:v>0.73586584490740747</c:v>
                </c:pt>
                <c:pt idx="4961">
                  <c:v>0.73587163194444438</c:v>
                </c:pt>
                <c:pt idx="4962">
                  <c:v>0.7358776041666667</c:v>
                </c:pt>
                <c:pt idx="4963">
                  <c:v>0.73588327546296295</c:v>
                </c:pt>
                <c:pt idx="4964">
                  <c:v>0.73588908564814826</c:v>
                </c:pt>
                <c:pt idx="4965">
                  <c:v>0.73589504629629632</c:v>
                </c:pt>
                <c:pt idx="4966">
                  <c:v>0.73590083333333334</c:v>
                </c:pt>
                <c:pt idx="4967">
                  <c:v>0.73590716435185188</c:v>
                </c:pt>
                <c:pt idx="4968">
                  <c:v>0.73591313657407398</c:v>
                </c:pt>
                <c:pt idx="4969">
                  <c:v>0.73591928240740734</c:v>
                </c:pt>
                <c:pt idx="4970">
                  <c:v>0.73592525462962965</c:v>
                </c:pt>
                <c:pt idx="4971">
                  <c:v>0.73593121527777772</c:v>
                </c:pt>
                <c:pt idx="4972">
                  <c:v>0.73593718749999992</c:v>
                </c:pt>
                <c:pt idx="4973">
                  <c:v>0.73594291666666667</c:v>
                </c:pt>
                <c:pt idx="4974">
                  <c:v>0.73594909722222213</c:v>
                </c:pt>
                <c:pt idx="4975">
                  <c:v>0.73595505787037041</c:v>
                </c:pt>
                <c:pt idx="4976">
                  <c:v>0.7359612152777778</c:v>
                </c:pt>
                <c:pt idx="4977">
                  <c:v>0.73596700231481471</c:v>
                </c:pt>
                <c:pt idx="4978">
                  <c:v>0.73597494212962966</c:v>
                </c:pt>
                <c:pt idx="4979">
                  <c:v>0.73598090277777783</c:v>
                </c:pt>
                <c:pt idx="4980">
                  <c:v>0.73598687500000004</c:v>
                </c:pt>
                <c:pt idx="4981">
                  <c:v>0.73599293981481484</c:v>
                </c:pt>
                <c:pt idx="4982">
                  <c:v>0.73599872685185186</c:v>
                </c:pt>
                <c:pt idx="4983">
                  <c:v>0.73600452546296291</c:v>
                </c:pt>
                <c:pt idx="4984">
                  <c:v>0.73601048611111108</c:v>
                </c:pt>
                <c:pt idx="4985">
                  <c:v>0.73601627314814821</c:v>
                </c:pt>
                <c:pt idx="4986">
                  <c:v>0.73602241898148157</c:v>
                </c:pt>
                <c:pt idx="4987">
                  <c:v>0.73602820601851848</c:v>
                </c:pt>
                <c:pt idx="4988">
                  <c:v>0.7360341782407408</c:v>
                </c:pt>
                <c:pt idx="4989">
                  <c:v>0.73603996527777771</c:v>
                </c:pt>
                <c:pt idx="4990">
                  <c:v>0.73604593750000002</c:v>
                </c:pt>
                <c:pt idx="4991">
                  <c:v>0.73605189814814809</c:v>
                </c:pt>
                <c:pt idx="4992">
                  <c:v>0.73605805555555559</c:v>
                </c:pt>
                <c:pt idx="4993">
                  <c:v>0.73606420138888895</c:v>
                </c:pt>
                <c:pt idx="4994">
                  <c:v>0.73607027777777778</c:v>
                </c:pt>
                <c:pt idx="4995">
                  <c:v>0.73607642361111114</c:v>
                </c:pt>
                <c:pt idx="4996">
                  <c:v>0.73608239583333335</c:v>
                </c:pt>
                <c:pt idx="4997">
                  <c:v>0.73609053240740741</c:v>
                </c:pt>
                <c:pt idx="4998">
                  <c:v>0.73609650462962961</c:v>
                </c:pt>
                <c:pt idx="4999">
                  <c:v>0.73610229166666663</c:v>
                </c:pt>
                <c:pt idx="5000">
                  <c:v>0.73610843749999999</c:v>
                </c:pt>
                <c:pt idx="5001">
                  <c:v>0.73611422453703701</c:v>
                </c:pt>
                <c:pt idx="5002">
                  <c:v>0.73612037037037037</c:v>
                </c:pt>
                <c:pt idx="5003">
                  <c:v>0.7361261574074075</c:v>
                </c:pt>
                <c:pt idx="5004">
                  <c:v>0.73613212962962959</c:v>
                </c:pt>
                <c:pt idx="5005">
                  <c:v>0.73613827546296295</c:v>
                </c:pt>
                <c:pt idx="5006">
                  <c:v>0.73614406250000008</c:v>
                </c:pt>
                <c:pt idx="5007">
                  <c:v>0.73615020833333344</c:v>
                </c:pt>
                <c:pt idx="5008">
                  <c:v>0.73615618055555554</c:v>
                </c:pt>
                <c:pt idx="5009">
                  <c:v>0.73616215277777775</c:v>
                </c:pt>
                <c:pt idx="5010">
                  <c:v>0.7361682986111111</c:v>
                </c:pt>
                <c:pt idx="5011">
                  <c:v>0.73617427083333331</c:v>
                </c:pt>
                <c:pt idx="5012">
                  <c:v>0.73618060185185186</c:v>
                </c:pt>
                <c:pt idx="5013">
                  <c:v>0.73618656250000003</c:v>
                </c:pt>
                <c:pt idx="5014">
                  <c:v>0.73619271990740742</c:v>
                </c:pt>
                <c:pt idx="5015">
                  <c:v>0.73619868055555548</c:v>
                </c:pt>
                <c:pt idx="5016">
                  <c:v>0.73620681712962954</c:v>
                </c:pt>
                <c:pt idx="5017">
                  <c:v>0.73621278935185186</c:v>
                </c:pt>
                <c:pt idx="5018">
                  <c:v>0.73621857638888899</c:v>
                </c:pt>
                <c:pt idx="5019">
                  <c:v>0.73622472222222213</c:v>
                </c:pt>
                <c:pt idx="5020">
                  <c:v>0.73623050925925926</c:v>
                </c:pt>
                <c:pt idx="5021">
                  <c:v>0.73623665509259262</c:v>
                </c:pt>
                <c:pt idx="5022">
                  <c:v>0.73624262731481471</c:v>
                </c:pt>
                <c:pt idx="5023">
                  <c:v>0.73624841435185184</c:v>
                </c:pt>
                <c:pt idx="5024">
                  <c:v>0.7362545601851852</c:v>
                </c:pt>
                <c:pt idx="5025">
                  <c:v>0.7362605324074073</c:v>
                </c:pt>
                <c:pt idx="5026">
                  <c:v>0.7362666898148148</c:v>
                </c:pt>
                <c:pt idx="5027">
                  <c:v>0.73627265046296297</c:v>
                </c:pt>
                <c:pt idx="5028">
                  <c:v>0.73627879629629633</c:v>
                </c:pt>
                <c:pt idx="5029">
                  <c:v>0.73628476851851854</c:v>
                </c:pt>
                <c:pt idx="5030">
                  <c:v>0.7362909143518519</c:v>
                </c:pt>
                <c:pt idx="5031">
                  <c:v>0.73629688657407411</c:v>
                </c:pt>
                <c:pt idx="5032">
                  <c:v>0.7363028587962962</c:v>
                </c:pt>
                <c:pt idx="5033">
                  <c:v>0.73630900462962956</c:v>
                </c:pt>
                <c:pt idx="5034">
                  <c:v>0.73631479166666669</c:v>
                </c:pt>
                <c:pt idx="5035">
                  <c:v>0.73632292824074075</c:v>
                </c:pt>
                <c:pt idx="5036">
                  <c:v>0.73632890046296307</c:v>
                </c:pt>
                <c:pt idx="5037">
                  <c:v>0.73633486111111113</c:v>
                </c:pt>
                <c:pt idx="5038">
                  <c:v>0.73634100694444449</c:v>
                </c:pt>
                <c:pt idx="5039">
                  <c:v>0.73634680555555565</c:v>
                </c:pt>
                <c:pt idx="5040">
                  <c:v>0.73635276620370371</c:v>
                </c:pt>
                <c:pt idx="5041">
                  <c:v>0.73635873842592592</c:v>
                </c:pt>
                <c:pt idx="5042">
                  <c:v>0.73636488425925928</c:v>
                </c:pt>
                <c:pt idx="5043">
                  <c:v>0.73637121527777782</c:v>
                </c:pt>
                <c:pt idx="5044">
                  <c:v>0.73637718750000003</c:v>
                </c:pt>
                <c:pt idx="5045">
                  <c:v>0.73638333333333339</c:v>
                </c:pt>
                <c:pt idx="5046">
                  <c:v>0.73638930555555548</c:v>
                </c:pt>
                <c:pt idx="5047">
                  <c:v>0.73639545138888884</c:v>
                </c:pt>
                <c:pt idx="5048">
                  <c:v>0.73640142361111105</c:v>
                </c:pt>
                <c:pt idx="5049">
                  <c:v>0.73640738425925922</c:v>
                </c:pt>
                <c:pt idx="5050">
                  <c:v>0.73641354166666673</c:v>
                </c:pt>
                <c:pt idx="5051">
                  <c:v>0.73641931712962971</c:v>
                </c:pt>
                <c:pt idx="5052">
                  <c:v>0.73642547453703699</c:v>
                </c:pt>
                <c:pt idx="5053">
                  <c:v>0.73643126157407401</c:v>
                </c:pt>
                <c:pt idx="5054">
                  <c:v>0.73643939814814807</c:v>
                </c:pt>
                <c:pt idx="5055">
                  <c:v>0.73644535879629636</c:v>
                </c:pt>
                <c:pt idx="5056">
                  <c:v>0.73645111111111117</c:v>
                </c:pt>
                <c:pt idx="5057">
                  <c:v>0.73645726851851856</c:v>
                </c:pt>
                <c:pt idx="5058">
                  <c:v>0.73646322916666662</c:v>
                </c:pt>
                <c:pt idx="5059">
                  <c:v>0.73646938657407413</c:v>
                </c:pt>
                <c:pt idx="5060">
                  <c:v>0.73647534722222219</c:v>
                </c:pt>
                <c:pt idx="5061">
                  <c:v>0.73648121527777777</c:v>
                </c:pt>
                <c:pt idx="5062">
                  <c:v>0.73648746527777786</c:v>
                </c:pt>
                <c:pt idx="5063">
                  <c:v>0.73649343750000007</c:v>
                </c:pt>
                <c:pt idx="5064">
                  <c:v>0.73649958333333332</c:v>
                </c:pt>
                <c:pt idx="5065">
                  <c:v>0.73650555555555552</c:v>
                </c:pt>
                <c:pt idx="5066">
                  <c:v>0.73651151620370381</c:v>
                </c:pt>
                <c:pt idx="5067">
                  <c:v>0.7365174884259259</c:v>
                </c:pt>
                <c:pt idx="5068">
                  <c:v>0.73652346064814811</c:v>
                </c:pt>
                <c:pt idx="5069">
                  <c:v>0.73652960648148147</c:v>
                </c:pt>
                <c:pt idx="5070">
                  <c:v>0.73653539351851849</c:v>
                </c:pt>
                <c:pt idx="5071">
                  <c:v>0.73654152777777782</c:v>
                </c:pt>
                <c:pt idx="5072">
                  <c:v>0.73654731481481484</c:v>
                </c:pt>
                <c:pt idx="5073">
                  <c:v>0.73655537037037033</c:v>
                </c:pt>
                <c:pt idx="5074">
                  <c:v>0.73656134259259254</c:v>
                </c:pt>
                <c:pt idx="5075">
                  <c:v>0.73656730324074082</c:v>
                </c:pt>
                <c:pt idx="5076">
                  <c:v>0.7365734606481481</c:v>
                </c:pt>
                <c:pt idx="5077">
                  <c:v>0.73657942129629628</c:v>
                </c:pt>
                <c:pt idx="5078">
                  <c:v>0.73658557870370378</c:v>
                </c:pt>
                <c:pt idx="5079">
                  <c:v>0.73659153935185184</c:v>
                </c:pt>
                <c:pt idx="5080">
                  <c:v>0.73659766203703703</c:v>
                </c:pt>
                <c:pt idx="5081">
                  <c:v>0.73660380787037039</c:v>
                </c:pt>
                <c:pt idx="5082">
                  <c:v>0.7366094675925926</c:v>
                </c:pt>
                <c:pt idx="5083">
                  <c:v>0.73661542824074078</c:v>
                </c:pt>
                <c:pt idx="5084">
                  <c:v>0.73662140046296287</c:v>
                </c:pt>
                <c:pt idx="5085">
                  <c:v>0.73662754629629623</c:v>
                </c:pt>
                <c:pt idx="5086">
                  <c:v>0.73663333333333336</c:v>
                </c:pt>
                <c:pt idx="5087">
                  <c:v>0.73663935185185192</c:v>
                </c:pt>
                <c:pt idx="5088">
                  <c:v>0.73664531249999998</c:v>
                </c:pt>
                <c:pt idx="5089">
                  <c:v>0.736651099537037</c:v>
                </c:pt>
                <c:pt idx="5090">
                  <c:v>0.73665724537037036</c:v>
                </c:pt>
                <c:pt idx="5091">
                  <c:v>0.73666303240740738</c:v>
                </c:pt>
                <c:pt idx="5092">
                  <c:v>0.73667118055555558</c:v>
                </c:pt>
                <c:pt idx="5093">
                  <c:v>0.73667714120370364</c:v>
                </c:pt>
                <c:pt idx="5094">
                  <c:v>0.73668292824074078</c:v>
                </c:pt>
                <c:pt idx="5095">
                  <c:v>0.73668908564814817</c:v>
                </c:pt>
                <c:pt idx="5096">
                  <c:v>0.73669487268518508</c:v>
                </c:pt>
                <c:pt idx="5097">
                  <c:v>0.73670083333333336</c:v>
                </c:pt>
                <c:pt idx="5098">
                  <c:v>0.73670662037037038</c:v>
                </c:pt>
                <c:pt idx="5099">
                  <c:v>0.73671259259259259</c:v>
                </c:pt>
                <c:pt idx="5100">
                  <c:v>0.73671892361111102</c:v>
                </c:pt>
                <c:pt idx="5101">
                  <c:v>0.7367248842592593</c:v>
                </c:pt>
                <c:pt idx="5102">
                  <c:v>0.7367310416666667</c:v>
                </c:pt>
                <c:pt idx="5103">
                  <c:v>0.73673700231481476</c:v>
                </c:pt>
                <c:pt idx="5104">
                  <c:v>0.73674315972222226</c:v>
                </c:pt>
                <c:pt idx="5105">
                  <c:v>0.73674912037037033</c:v>
                </c:pt>
                <c:pt idx="5106">
                  <c:v>0.73675527777777772</c:v>
                </c:pt>
                <c:pt idx="5107">
                  <c:v>0.736761238425926</c:v>
                </c:pt>
                <c:pt idx="5108">
                  <c:v>0.73676702546296291</c:v>
                </c:pt>
                <c:pt idx="5109">
                  <c:v>0.7367731828703703</c:v>
                </c:pt>
                <c:pt idx="5110">
                  <c:v>0.73677896990740743</c:v>
                </c:pt>
                <c:pt idx="5111">
                  <c:v>0.73678710648148149</c:v>
                </c:pt>
                <c:pt idx="5112">
                  <c:v>0.73679306712962955</c:v>
                </c:pt>
                <c:pt idx="5113">
                  <c:v>0.73679886574074072</c:v>
                </c:pt>
                <c:pt idx="5114">
                  <c:v>0.73680501157407408</c:v>
                </c:pt>
                <c:pt idx="5115">
                  <c:v>0.73681097222222214</c:v>
                </c:pt>
                <c:pt idx="5116">
                  <c:v>0.7368173032407408</c:v>
                </c:pt>
                <c:pt idx="5117">
                  <c:v>0.73682327546296289</c:v>
                </c:pt>
                <c:pt idx="5118">
                  <c:v>0.73682960648148155</c:v>
                </c:pt>
                <c:pt idx="5119">
                  <c:v>0.73683575231481491</c:v>
                </c:pt>
                <c:pt idx="5120">
                  <c:v>0.736841724537037</c:v>
                </c:pt>
                <c:pt idx="5121">
                  <c:v>0.73684787037037036</c:v>
                </c:pt>
                <c:pt idx="5122">
                  <c:v>0.73685384259259257</c:v>
                </c:pt>
                <c:pt idx="5123">
                  <c:v>0.73685998842592593</c:v>
                </c:pt>
                <c:pt idx="5124">
                  <c:v>0.73686596064814813</c:v>
                </c:pt>
                <c:pt idx="5125">
                  <c:v>0.73687192129629631</c:v>
                </c:pt>
                <c:pt idx="5126">
                  <c:v>0.73687806712962967</c:v>
                </c:pt>
                <c:pt idx="5127">
                  <c:v>0.73688385416666657</c:v>
                </c:pt>
                <c:pt idx="5128">
                  <c:v>0.73689001157407408</c:v>
                </c:pt>
                <c:pt idx="5129">
                  <c:v>0.7368957986111111</c:v>
                </c:pt>
                <c:pt idx="5130">
                  <c:v>0.73690393518518515</c:v>
                </c:pt>
                <c:pt idx="5131">
                  <c:v>0.73690990740740736</c:v>
                </c:pt>
                <c:pt idx="5132">
                  <c:v>0.73691586805555553</c:v>
                </c:pt>
                <c:pt idx="5133">
                  <c:v>0.73692219907407408</c:v>
                </c:pt>
                <c:pt idx="5134">
                  <c:v>0.7369281712962964</c:v>
                </c:pt>
                <c:pt idx="5135">
                  <c:v>0.73693431712962953</c:v>
                </c:pt>
                <c:pt idx="5136">
                  <c:v>0.73694028935185185</c:v>
                </c:pt>
                <c:pt idx="5137">
                  <c:v>0.73694643518518521</c:v>
                </c:pt>
                <c:pt idx="5138">
                  <c:v>0.73695258101851857</c:v>
                </c:pt>
                <c:pt idx="5139">
                  <c:v>0.73695855324074078</c:v>
                </c:pt>
                <c:pt idx="5140">
                  <c:v>0.73696469907407414</c:v>
                </c:pt>
                <c:pt idx="5141">
                  <c:v>0.73697048611111116</c:v>
                </c:pt>
                <c:pt idx="5142">
                  <c:v>0.73697663194444452</c:v>
                </c:pt>
                <c:pt idx="5143">
                  <c:v>0.73698241898148142</c:v>
                </c:pt>
                <c:pt idx="5144">
                  <c:v>0.73698839120370374</c:v>
                </c:pt>
                <c:pt idx="5145">
                  <c:v>0.7369945370370371</c:v>
                </c:pt>
                <c:pt idx="5146">
                  <c:v>0.73700050925925931</c:v>
                </c:pt>
                <c:pt idx="5147">
                  <c:v>0.73700665509259267</c:v>
                </c:pt>
                <c:pt idx="5148">
                  <c:v>0.73701244212962969</c:v>
                </c:pt>
                <c:pt idx="5149">
                  <c:v>0.73702059027777767</c:v>
                </c:pt>
                <c:pt idx="5150">
                  <c:v>0.73702655092592595</c:v>
                </c:pt>
                <c:pt idx="5151">
                  <c:v>0.73703252314814816</c:v>
                </c:pt>
                <c:pt idx="5152">
                  <c:v>0.7370388541666667</c:v>
                </c:pt>
                <c:pt idx="5153">
                  <c:v>0.73704481481481476</c:v>
                </c:pt>
                <c:pt idx="5154">
                  <c:v>0.73705093749999995</c:v>
                </c:pt>
                <c:pt idx="5155">
                  <c:v>0.73705690972222226</c:v>
                </c:pt>
                <c:pt idx="5156">
                  <c:v>0.73706305555555562</c:v>
                </c:pt>
                <c:pt idx="5157">
                  <c:v>0.73706901620370369</c:v>
                </c:pt>
                <c:pt idx="5158">
                  <c:v>0.73707498842592589</c:v>
                </c:pt>
                <c:pt idx="5159">
                  <c:v>0.73708082175925915</c:v>
                </c:pt>
                <c:pt idx="5160">
                  <c:v>0.73708679398148147</c:v>
                </c:pt>
                <c:pt idx="5161">
                  <c:v>0.73709293981481483</c:v>
                </c:pt>
                <c:pt idx="5162">
                  <c:v>0.73709872685185196</c:v>
                </c:pt>
                <c:pt idx="5163">
                  <c:v>0.7371047106481482</c:v>
                </c:pt>
                <c:pt idx="5164">
                  <c:v>0.73711086805555548</c:v>
                </c:pt>
                <c:pt idx="5165">
                  <c:v>0.73711682870370376</c:v>
                </c:pt>
                <c:pt idx="5166">
                  <c:v>0.73712273148148144</c:v>
                </c:pt>
                <c:pt idx="5167">
                  <c:v>0.73712851851851857</c:v>
                </c:pt>
                <c:pt idx="5168">
                  <c:v>0.73713665509259263</c:v>
                </c:pt>
                <c:pt idx="5169">
                  <c:v>0.73714262731481484</c:v>
                </c:pt>
                <c:pt idx="5170">
                  <c:v>0.73714859953703693</c:v>
                </c:pt>
                <c:pt idx="5171">
                  <c:v>0.73715491898148144</c:v>
                </c:pt>
                <c:pt idx="5172">
                  <c:v>0.73716089120370365</c:v>
                </c:pt>
                <c:pt idx="5173">
                  <c:v>0.73716703703703701</c:v>
                </c:pt>
                <c:pt idx="5174">
                  <c:v>0.73717300925925933</c:v>
                </c:pt>
                <c:pt idx="5175">
                  <c:v>0.73717915509259269</c:v>
                </c:pt>
                <c:pt idx="5176">
                  <c:v>0.73718531249999997</c:v>
                </c:pt>
                <c:pt idx="5177">
                  <c:v>0.73719127314814814</c:v>
                </c:pt>
                <c:pt idx="5178">
                  <c:v>0.7371974189814815</c:v>
                </c:pt>
                <c:pt idx="5179">
                  <c:v>0.73720339120370371</c:v>
                </c:pt>
                <c:pt idx="5180">
                  <c:v>0.7372095486111111</c:v>
                </c:pt>
                <c:pt idx="5181">
                  <c:v>0.73721532407407409</c:v>
                </c:pt>
                <c:pt idx="5182">
                  <c:v>0.73722129629629629</c:v>
                </c:pt>
                <c:pt idx="5183">
                  <c:v>0.73722744212962965</c:v>
                </c:pt>
                <c:pt idx="5184">
                  <c:v>0.73723341435185186</c:v>
                </c:pt>
                <c:pt idx="5185">
                  <c:v>0.73723956018518522</c:v>
                </c:pt>
                <c:pt idx="5186">
                  <c:v>0.73724534722222224</c:v>
                </c:pt>
                <c:pt idx="5187">
                  <c:v>0.73725348379629629</c:v>
                </c:pt>
                <c:pt idx="5188">
                  <c:v>0.7372594560185185</c:v>
                </c:pt>
                <c:pt idx="5189">
                  <c:v>0.73726542824074082</c:v>
                </c:pt>
                <c:pt idx="5190">
                  <c:v>0.73727180555555549</c:v>
                </c:pt>
                <c:pt idx="5191">
                  <c:v>0.73727778935185195</c:v>
                </c:pt>
                <c:pt idx="5192">
                  <c:v>0.73728393518518509</c:v>
                </c:pt>
                <c:pt idx="5193">
                  <c:v>0.73728990740740741</c:v>
                </c:pt>
                <c:pt idx="5194">
                  <c:v>0.73729605324074077</c:v>
                </c:pt>
                <c:pt idx="5195">
                  <c:v>0.73730219907407413</c:v>
                </c:pt>
                <c:pt idx="5196">
                  <c:v>0.73730817129629633</c:v>
                </c:pt>
                <c:pt idx="5197">
                  <c:v>0.73731431712962969</c:v>
                </c:pt>
                <c:pt idx="5198">
                  <c:v>0.73732010416666671</c:v>
                </c:pt>
                <c:pt idx="5199">
                  <c:v>0.73732621527777775</c:v>
                </c:pt>
                <c:pt idx="5200">
                  <c:v>0.73733200231481488</c:v>
                </c:pt>
                <c:pt idx="5201">
                  <c:v>0.73733796296296295</c:v>
                </c:pt>
                <c:pt idx="5202">
                  <c:v>0.73734415509259266</c:v>
                </c:pt>
                <c:pt idx="5203">
                  <c:v>0.73734994212962957</c:v>
                </c:pt>
                <c:pt idx="5204">
                  <c:v>0.73735608796296292</c:v>
                </c:pt>
                <c:pt idx="5205">
                  <c:v>0.73736187499999994</c:v>
                </c:pt>
                <c:pt idx="5206">
                  <c:v>0.73737001157407411</c:v>
                </c:pt>
                <c:pt idx="5207">
                  <c:v>0.73737598379629621</c:v>
                </c:pt>
                <c:pt idx="5208">
                  <c:v>0.73738194444444449</c:v>
                </c:pt>
                <c:pt idx="5209">
                  <c:v>0.73738810185185188</c:v>
                </c:pt>
                <c:pt idx="5210">
                  <c:v>0.73739406249999995</c:v>
                </c:pt>
                <c:pt idx="5211">
                  <c:v>0.73740021990740745</c:v>
                </c:pt>
                <c:pt idx="5212">
                  <c:v>0.73740618055555551</c:v>
                </c:pt>
                <c:pt idx="5213">
                  <c:v>0.7374123379629629</c:v>
                </c:pt>
                <c:pt idx="5214">
                  <c:v>0.73741848379629626</c:v>
                </c:pt>
                <c:pt idx="5215">
                  <c:v>0.73742444444444455</c:v>
                </c:pt>
                <c:pt idx="5216">
                  <c:v>0.73743060185185183</c:v>
                </c:pt>
                <c:pt idx="5217">
                  <c:v>0.7374365625</c:v>
                </c:pt>
                <c:pt idx="5218">
                  <c:v>0.73744271990740751</c:v>
                </c:pt>
                <c:pt idx="5219">
                  <c:v>0.73744850694444442</c:v>
                </c:pt>
                <c:pt idx="5220">
                  <c:v>0.73745446759259259</c:v>
                </c:pt>
                <c:pt idx="5221">
                  <c:v>0.73746062500000009</c:v>
                </c:pt>
                <c:pt idx="5222">
                  <c:v>0.737466412037037</c:v>
                </c:pt>
                <c:pt idx="5223">
                  <c:v>0.73747255787037036</c:v>
                </c:pt>
                <c:pt idx="5224">
                  <c:v>0.73747834490740738</c:v>
                </c:pt>
                <c:pt idx="5225">
                  <c:v>0.73748648148148144</c:v>
                </c:pt>
                <c:pt idx="5226">
                  <c:v>0.73749245370370364</c:v>
                </c:pt>
                <c:pt idx="5227">
                  <c:v>0.73749841435185193</c:v>
                </c:pt>
                <c:pt idx="5228">
                  <c:v>0.73750457175925932</c:v>
                </c:pt>
                <c:pt idx="5229">
                  <c:v>0.73751053240740738</c:v>
                </c:pt>
                <c:pt idx="5230">
                  <c:v>0.73751668981481489</c:v>
                </c:pt>
                <c:pt idx="5231">
                  <c:v>0.73752265046296295</c:v>
                </c:pt>
                <c:pt idx="5232">
                  <c:v>0.73752880787037034</c:v>
                </c:pt>
                <c:pt idx="5233">
                  <c:v>0.7375349537037037</c:v>
                </c:pt>
                <c:pt idx="5234">
                  <c:v>0.73754091435185176</c:v>
                </c:pt>
                <c:pt idx="5235">
                  <c:v>0.73754707175925927</c:v>
                </c:pt>
                <c:pt idx="5236">
                  <c:v>0.73755303240740744</c:v>
                </c:pt>
                <c:pt idx="5237">
                  <c:v>0.73755918981481472</c:v>
                </c:pt>
                <c:pt idx="5238">
                  <c:v>0.737565150462963</c:v>
                </c:pt>
                <c:pt idx="5239">
                  <c:v>0.73757112268518521</c:v>
                </c:pt>
                <c:pt idx="5240">
                  <c:v>0.73757726851851846</c:v>
                </c:pt>
                <c:pt idx="5241">
                  <c:v>0.73758341435185182</c:v>
                </c:pt>
                <c:pt idx="5242">
                  <c:v>0.73758957175925932</c:v>
                </c:pt>
                <c:pt idx="5243">
                  <c:v>0.73759535879629634</c:v>
                </c:pt>
                <c:pt idx="5244">
                  <c:v>0.7376034953703704</c:v>
                </c:pt>
                <c:pt idx="5245">
                  <c:v>0.7376094675925926</c:v>
                </c:pt>
                <c:pt idx="5246">
                  <c:v>0.73761542824074067</c:v>
                </c:pt>
                <c:pt idx="5247">
                  <c:v>0.73762158564814817</c:v>
                </c:pt>
                <c:pt idx="5248">
                  <c:v>0.73762754629629634</c:v>
                </c:pt>
                <c:pt idx="5249">
                  <c:v>0.7376336921296297</c:v>
                </c:pt>
                <c:pt idx="5250">
                  <c:v>0.73763966435185191</c:v>
                </c:pt>
                <c:pt idx="5251">
                  <c:v>0.73764564814814815</c:v>
                </c:pt>
                <c:pt idx="5252">
                  <c:v>0.73765197916666658</c:v>
                </c:pt>
                <c:pt idx="5253">
                  <c:v>0.7376579513888889</c:v>
                </c:pt>
                <c:pt idx="5254">
                  <c:v>0.73766409722222226</c:v>
                </c:pt>
                <c:pt idx="5255">
                  <c:v>0.73766975694444448</c:v>
                </c:pt>
                <c:pt idx="5256">
                  <c:v>0.73767585648148148</c:v>
                </c:pt>
                <c:pt idx="5257">
                  <c:v>0.73768179398148137</c:v>
                </c:pt>
                <c:pt idx="5258">
                  <c:v>0.73768777777777783</c:v>
                </c:pt>
                <c:pt idx="5259">
                  <c:v>0.73769373842592589</c:v>
                </c:pt>
                <c:pt idx="5260">
                  <c:v>0.7376997106481481</c:v>
                </c:pt>
                <c:pt idx="5261">
                  <c:v>0.73770585648148146</c:v>
                </c:pt>
                <c:pt idx="5262">
                  <c:v>0.73771164351851848</c:v>
                </c:pt>
                <c:pt idx="5263">
                  <c:v>0.73771978009259254</c:v>
                </c:pt>
                <c:pt idx="5264">
                  <c:v>0.73772575231481474</c:v>
                </c:pt>
                <c:pt idx="5265">
                  <c:v>0.73773172453703706</c:v>
                </c:pt>
                <c:pt idx="5266">
                  <c:v>0.73773787037037042</c:v>
                </c:pt>
                <c:pt idx="5267">
                  <c:v>0.73774365740740733</c:v>
                </c:pt>
                <c:pt idx="5268">
                  <c:v>0.73774980324074069</c:v>
                </c:pt>
                <c:pt idx="5269">
                  <c:v>0.737755775462963</c:v>
                </c:pt>
                <c:pt idx="5270">
                  <c:v>0.73776192129629636</c:v>
                </c:pt>
                <c:pt idx="5271">
                  <c:v>0.73776806712962972</c:v>
                </c:pt>
                <c:pt idx="5272">
                  <c:v>0.73777380787037039</c:v>
                </c:pt>
                <c:pt idx="5273">
                  <c:v>0.73777995370370375</c:v>
                </c:pt>
                <c:pt idx="5274">
                  <c:v>0.73778592592592596</c:v>
                </c:pt>
                <c:pt idx="5275">
                  <c:v>0.7377920717592592</c:v>
                </c:pt>
                <c:pt idx="5276">
                  <c:v>0.73779804398148141</c:v>
                </c:pt>
                <c:pt idx="5277">
                  <c:v>0.73780400462962969</c:v>
                </c:pt>
                <c:pt idx="5278">
                  <c:v>0.73781016203703709</c:v>
                </c:pt>
                <c:pt idx="5279">
                  <c:v>0.737815949074074</c:v>
                </c:pt>
                <c:pt idx="5280">
                  <c:v>0.73782209490740736</c:v>
                </c:pt>
                <c:pt idx="5281">
                  <c:v>0.73782806712962967</c:v>
                </c:pt>
                <c:pt idx="5282">
                  <c:v>0.73783620370370373</c:v>
                </c:pt>
                <c:pt idx="5283">
                  <c:v>0.73784216435185179</c:v>
                </c:pt>
                <c:pt idx="5284">
                  <c:v>0.737848136574074</c:v>
                </c:pt>
                <c:pt idx="5285">
                  <c:v>0.73785446759259266</c:v>
                </c:pt>
                <c:pt idx="5286">
                  <c:v>0.73786043981481475</c:v>
                </c:pt>
                <c:pt idx="5287">
                  <c:v>0.73786658564814811</c:v>
                </c:pt>
                <c:pt idx="5288">
                  <c:v>0.73787255787037032</c:v>
                </c:pt>
                <c:pt idx="5289">
                  <c:v>0.73787887731481483</c:v>
                </c:pt>
                <c:pt idx="5290">
                  <c:v>0.73788503472222222</c:v>
                </c:pt>
                <c:pt idx="5291">
                  <c:v>0.7378909953703704</c:v>
                </c:pt>
                <c:pt idx="5292">
                  <c:v>0.73789715277777779</c:v>
                </c:pt>
                <c:pt idx="5293">
                  <c:v>0.73790311342592585</c:v>
                </c:pt>
                <c:pt idx="5294">
                  <c:v>0.73790927083333335</c:v>
                </c:pt>
                <c:pt idx="5295">
                  <c:v>0.73791505787037037</c:v>
                </c:pt>
                <c:pt idx="5296">
                  <c:v>0.73792101851851843</c:v>
                </c:pt>
                <c:pt idx="5297">
                  <c:v>0.73792716435185179</c:v>
                </c:pt>
                <c:pt idx="5298">
                  <c:v>0.73793332175925919</c:v>
                </c:pt>
                <c:pt idx="5299">
                  <c:v>0.73793924768518515</c:v>
                </c:pt>
                <c:pt idx="5300">
                  <c:v>0.73794521990740736</c:v>
                </c:pt>
                <c:pt idx="5301">
                  <c:v>0.73795335648148142</c:v>
                </c:pt>
                <c:pt idx="5302">
                  <c:v>0.73795932870370373</c:v>
                </c:pt>
                <c:pt idx="5303">
                  <c:v>0.73796528935185179</c:v>
                </c:pt>
                <c:pt idx="5304">
                  <c:v>0.73797162037037045</c:v>
                </c:pt>
                <c:pt idx="5305">
                  <c:v>0.73797759259259266</c:v>
                </c:pt>
                <c:pt idx="5306">
                  <c:v>0.73798373842592591</c:v>
                </c:pt>
                <c:pt idx="5307">
                  <c:v>0.73798971064814811</c:v>
                </c:pt>
                <c:pt idx="5308">
                  <c:v>0.73799585648148147</c:v>
                </c:pt>
                <c:pt idx="5309">
                  <c:v>0.73800200231481483</c:v>
                </c:pt>
                <c:pt idx="5310">
                  <c:v>0.73800797453703704</c:v>
                </c:pt>
                <c:pt idx="5311">
                  <c:v>0.7380141203703704</c:v>
                </c:pt>
                <c:pt idx="5312">
                  <c:v>0.73802009259259249</c:v>
                </c:pt>
                <c:pt idx="5313">
                  <c:v>0.73802623842592585</c:v>
                </c:pt>
                <c:pt idx="5314">
                  <c:v>0.73803202546296298</c:v>
                </c:pt>
                <c:pt idx="5315">
                  <c:v>0.73803799768518508</c:v>
                </c:pt>
                <c:pt idx="5316">
                  <c:v>0.73804414351851844</c:v>
                </c:pt>
                <c:pt idx="5317">
                  <c:v>0.73805011574074075</c:v>
                </c:pt>
                <c:pt idx="5318">
                  <c:v>0.73805620370370362</c:v>
                </c:pt>
                <c:pt idx="5319">
                  <c:v>0.73806199074074075</c:v>
                </c:pt>
                <c:pt idx="5320">
                  <c:v>0.73807011574074066</c:v>
                </c:pt>
                <c:pt idx="5321">
                  <c:v>0.73807612268518519</c:v>
                </c:pt>
                <c:pt idx="5322">
                  <c:v>0.73808208333333336</c:v>
                </c:pt>
                <c:pt idx="5323">
                  <c:v>0.7380884143518518</c:v>
                </c:pt>
                <c:pt idx="5324">
                  <c:v>0.738094386574074</c:v>
                </c:pt>
                <c:pt idx="5325">
                  <c:v>0.73810053240740736</c:v>
                </c:pt>
                <c:pt idx="5326">
                  <c:v>0.73810650462962968</c:v>
                </c:pt>
                <c:pt idx="5327">
                  <c:v>0.73811265046296304</c:v>
                </c:pt>
                <c:pt idx="5328">
                  <c:v>0.7381187962962964</c:v>
                </c:pt>
                <c:pt idx="5329">
                  <c:v>0.73812476851851849</c:v>
                </c:pt>
                <c:pt idx="5330">
                  <c:v>0.73813091435185185</c:v>
                </c:pt>
                <c:pt idx="5331">
                  <c:v>0.73813688657407406</c:v>
                </c:pt>
                <c:pt idx="5332">
                  <c:v>0.73814303240740742</c:v>
                </c:pt>
                <c:pt idx="5333">
                  <c:v>0.73814881944444444</c:v>
                </c:pt>
                <c:pt idx="5334">
                  <c:v>0.73815479166666664</c:v>
                </c:pt>
                <c:pt idx="5335">
                  <c:v>0.7381609375</c:v>
                </c:pt>
                <c:pt idx="5336">
                  <c:v>0.73816672453703702</c:v>
                </c:pt>
                <c:pt idx="5337">
                  <c:v>0.73817287037037038</c:v>
                </c:pt>
                <c:pt idx="5338">
                  <c:v>0.73817884259259259</c:v>
                </c:pt>
                <c:pt idx="5339">
                  <c:v>0.73818697916666665</c:v>
                </c:pt>
                <c:pt idx="5340">
                  <c:v>0.73819295138888885</c:v>
                </c:pt>
                <c:pt idx="5341">
                  <c:v>0.73819891203703702</c:v>
                </c:pt>
                <c:pt idx="5342">
                  <c:v>0.73820524305555557</c:v>
                </c:pt>
                <c:pt idx="5343">
                  <c:v>0.73821121527777789</c:v>
                </c:pt>
                <c:pt idx="5344">
                  <c:v>0.73821736111111103</c:v>
                </c:pt>
                <c:pt idx="5345">
                  <c:v>0.73822333333333334</c:v>
                </c:pt>
                <c:pt idx="5346">
                  <c:v>0.7382294791666667</c:v>
                </c:pt>
                <c:pt idx="5347">
                  <c:v>0.73823562500000006</c:v>
                </c:pt>
                <c:pt idx="5348">
                  <c:v>0.73824165509259254</c:v>
                </c:pt>
                <c:pt idx="5349">
                  <c:v>0.73824781250000004</c:v>
                </c:pt>
                <c:pt idx="5350">
                  <c:v>0.73825375000000004</c:v>
                </c:pt>
                <c:pt idx="5351">
                  <c:v>0.73825990740740732</c:v>
                </c:pt>
                <c:pt idx="5352">
                  <c:v>0.73826586805555561</c:v>
                </c:pt>
                <c:pt idx="5353">
                  <c:v>0.73827194444444444</c:v>
                </c:pt>
                <c:pt idx="5354">
                  <c:v>0.73827827546296299</c:v>
                </c:pt>
                <c:pt idx="5355">
                  <c:v>0.73828424768518508</c:v>
                </c:pt>
                <c:pt idx="5356">
                  <c:v>0.73829039351851844</c:v>
                </c:pt>
                <c:pt idx="5357">
                  <c:v>0.73829618055555557</c:v>
                </c:pt>
                <c:pt idx="5358">
                  <c:v>0.73830431712962963</c:v>
                </c:pt>
                <c:pt idx="5359">
                  <c:v>0.73831028935185194</c:v>
                </c:pt>
                <c:pt idx="5360">
                  <c:v>0.73831625000000001</c:v>
                </c:pt>
                <c:pt idx="5361">
                  <c:v>0.7383224074074074</c:v>
                </c:pt>
                <c:pt idx="5362">
                  <c:v>0.73832836805555557</c:v>
                </c:pt>
                <c:pt idx="5363">
                  <c:v>0.73833469907407412</c:v>
                </c:pt>
                <c:pt idx="5364">
                  <c:v>0.73834064814814815</c:v>
                </c:pt>
                <c:pt idx="5365">
                  <c:v>0.73834679398148151</c:v>
                </c:pt>
                <c:pt idx="5366">
                  <c:v>0.73835293981481476</c:v>
                </c:pt>
                <c:pt idx="5367">
                  <c:v>0.73835891203703696</c:v>
                </c:pt>
                <c:pt idx="5368">
                  <c:v>0.73836505787037032</c:v>
                </c:pt>
                <c:pt idx="5369">
                  <c:v>0.73837103009259264</c:v>
                </c:pt>
                <c:pt idx="5370">
                  <c:v>0.738377175925926</c:v>
                </c:pt>
                <c:pt idx="5371">
                  <c:v>0.73838314814814821</c:v>
                </c:pt>
                <c:pt idx="5372">
                  <c:v>0.73838910879629627</c:v>
                </c:pt>
                <c:pt idx="5373">
                  <c:v>0.73839526620370366</c:v>
                </c:pt>
                <c:pt idx="5374">
                  <c:v>0.73840105324074079</c:v>
                </c:pt>
                <c:pt idx="5375">
                  <c:v>0.73840719907407415</c:v>
                </c:pt>
                <c:pt idx="5376">
                  <c:v>0.73841315972222221</c:v>
                </c:pt>
                <c:pt idx="5377">
                  <c:v>0.7384213078703703</c:v>
                </c:pt>
                <c:pt idx="5378">
                  <c:v>0.73842726851851859</c:v>
                </c:pt>
                <c:pt idx="5379">
                  <c:v>0.73843324074074079</c:v>
                </c:pt>
                <c:pt idx="5380">
                  <c:v>0.73843938657407404</c:v>
                </c:pt>
                <c:pt idx="5381">
                  <c:v>0.73844535879629625</c:v>
                </c:pt>
                <c:pt idx="5382">
                  <c:v>0.7384516898148149</c:v>
                </c:pt>
                <c:pt idx="5383">
                  <c:v>0.73845765046296297</c:v>
                </c:pt>
                <c:pt idx="5384">
                  <c:v>0.73846380787037036</c:v>
                </c:pt>
                <c:pt idx="5385">
                  <c:v>0.73846995370370372</c:v>
                </c:pt>
                <c:pt idx="5386">
                  <c:v>0.73847592592592592</c:v>
                </c:pt>
                <c:pt idx="5387">
                  <c:v>0.73848207175925928</c:v>
                </c:pt>
                <c:pt idx="5388">
                  <c:v>0.73848804398148149</c:v>
                </c:pt>
                <c:pt idx="5389">
                  <c:v>0.73849418981481474</c:v>
                </c:pt>
                <c:pt idx="5390">
                  <c:v>0.73850015046296302</c:v>
                </c:pt>
                <c:pt idx="5391">
                  <c:v>0.7385063078703703</c:v>
                </c:pt>
                <c:pt idx="5392">
                  <c:v>0.73851228009259262</c:v>
                </c:pt>
                <c:pt idx="5393">
                  <c:v>0.73851824074074068</c:v>
                </c:pt>
                <c:pt idx="5394">
                  <c:v>0.73852438657407404</c:v>
                </c:pt>
                <c:pt idx="5395">
                  <c:v>0.73853035879629625</c:v>
                </c:pt>
                <c:pt idx="5396">
                  <c:v>0.73853849537037031</c:v>
                </c:pt>
                <c:pt idx="5397">
                  <c:v>0.73854446759259262</c:v>
                </c:pt>
                <c:pt idx="5398">
                  <c:v>0.73855042824074069</c:v>
                </c:pt>
                <c:pt idx="5399">
                  <c:v>0.73855658564814819</c:v>
                </c:pt>
                <c:pt idx="5400">
                  <c:v>0.73856254629629625</c:v>
                </c:pt>
                <c:pt idx="5401">
                  <c:v>0.73856870370370364</c:v>
                </c:pt>
                <c:pt idx="5402">
                  <c:v>0.73857466435185193</c:v>
                </c:pt>
                <c:pt idx="5403">
                  <c:v>0.73858082175925921</c:v>
                </c:pt>
                <c:pt idx="5404">
                  <c:v>0.73858696759259257</c:v>
                </c:pt>
                <c:pt idx="5405">
                  <c:v>0.73859292824074074</c:v>
                </c:pt>
                <c:pt idx="5406">
                  <c:v>0.73859908564814825</c:v>
                </c:pt>
                <c:pt idx="5407">
                  <c:v>0.73860487268518515</c:v>
                </c:pt>
                <c:pt idx="5408">
                  <c:v>0.73861103009259255</c:v>
                </c:pt>
                <c:pt idx="5409">
                  <c:v>0.73861699074074083</c:v>
                </c:pt>
                <c:pt idx="5410">
                  <c:v>0.73862313657407397</c:v>
                </c:pt>
                <c:pt idx="5411">
                  <c:v>0.73862910879629629</c:v>
                </c:pt>
                <c:pt idx="5412">
                  <c:v>0.73863508101851849</c:v>
                </c:pt>
                <c:pt idx="5413">
                  <c:v>0.73864122685185185</c:v>
                </c:pt>
                <c:pt idx="5414">
                  <c:v>0.73864719907407406</c:v>
                </c:pt>
                <c:pt idx="5415">
                  <c:v>0.73865533564814811</c:v>
                </c:pt>
                <c:pt idx="5416">
                  <c:v>0.73866129629629629</c:v>
                </c:pt>
                <c:pt idx="5417">
                  <c:v>0.73866726851851849</c:v>
                </c:pt>
                <c:pt idx="5418">
                  <c:v>0.73867328703703705</c:v>
                </c:pt>
                <c:pt idx="5419">
                  <c:v>0.73867924768518511</c:v>
                </c:pt>
                <c:pt idx="5420">
                  <c:v>0.73868540509259262</c:v>
                </c:pt>
                <c:pt idx="5421">
                  <c:v>0.73869136574074068</c:v>
                </c:pt>
                <c:pt idx="5422">
                  <c:v>0.73869752314814807</c:v>
                </c:pt>
                <c:pt idx="5423">
                  <c:v>0.73870366898148143</c:v>
                </c:pt>
                <c:pt idx="5424">
                  <c:v>0.73870964120370364</c:v>
                </c:pt>
                <c:pt idx="5425">
                  <c:v>0.738715787037037</c:v>
                </c:pt>
                <c:pt idx="5426">
                  <c:v>0.73872174768518517</c:v>
                </c:pt>
                <c:pt idx="5427">
                  <c:v>0.73872790509259267</c:v>
                </c:pt>
                <c:pt idx="5428">
                  <c:v>0.73873386574074074</c:v>
                </c:pt>
                <c:pt idx="5429">
                  <c:v>0.73873983796296294</c:v>
                </c:pt>
                <c:pt idx="5430">
                  <c:v>0.7387459837962963</c:v>
                </c:pt>
                <c:pt idx="5431">
                  <c:v>0.73875195601851862</c:v>
                </c:pt>
                <c:pt idx="5432">
                  <c:v>0.73875810185185176</c:v>
                </c:pt>
                <c:pt idx="5433">
                  <c:v>0.73876407407407407</c:v>
                </c:pt>
                <c:pt idx="5434">
                  <c:v>0.73877221064814813</c:v>
                </c:pt>
                <c:pt idx="5435">
                  <c:v>0.73877818287037034</c:v>
                </c:pt>
                <c:pt idx="5436">
                  <c:v>0.73878401620370371</c:v>
                </c:pt>
                <c:pt idx="5437">
                  <c:v>0.73879016203703707</c:v>
                </c:pt>
                <c:pt idx="5438">
                  <c:v>0.73879592592592591</c:v>
                </c:pt>
                <c:pt idx="5439">
                  <c:v>0.73880210648148148</c:v>
                </c:pt>
                <c:pt idx="5440">
                  <c:v>0.73880809027777783</c:v>
                </c:pt>
                <c:pt idx="5441">
                  <c:v>0.73881423611111108</c:v>
                </c:pt>
                <c:pt idx="5442">
                  <c:v>0.73882038194444444</c:v>
                </c:pt>
                <c:pt idx="5443">
                  <c:v>0.73882635416666664</c:v>
                </c:pt>
                <c:pt idx="5444">
                  <c:v>0.7388325</c:v>
                </c:pt>
                <c:pt idx="5445">
                  <c:v>0.73883842592592597</c:v>
                </c:pt>
                <c:pt idx="5446">
                  <c:v>0.73884457175925933</c:v>
                </c:pt>
                <c:pt idx="5447">
                  <c:v>0.73885054398148142</c:v>
                </c:pt>
                <c:pt idx="5448">
                  <c:v>0.73885650462962971</c:v>
                </c:pt>
                <c:pt idx="5449">
                  <c:v>0.73886266203703699</c:v>
                </c:pt>
                <c:pt idx="5450">
                  <c:v>0.73886846064814815</c:v>
                </c:pt>
                <c:pt idx="5451">
                  <c:v>0.73887460648148151</c:v>
                </c:pt>
                <c:pt idx="5452">
                  <c:v>0.73888056712962957</c:v>
                </c:pt>
                <c:pt idx="5453">
                  <c:v>0.73888871527777777</c:v>
                </c:pt>
                <c:pt idx="5454">
                  <c:v>0.73889467592592595</c:v>
                </c:pt>
                <c:pt idx="5455">
                  <c:v>0.73890064814814815</c:v>
                </c:pt>
                <c:pt idx="5456">
                  <c:v>0.73890697916666659</c:v>
                </c:pt>
                <c:pt idx="5457">
                  <c:v>0.73891293981481487</c:v>
                </c:pt>
                <c:pt idx="5458">
                  <c:v>0.73891909722222227</c:v>
                </c:pt>
                <c:pt idx="5459">
                  <c:v>0.73892524305555563</c:v>
                </c:pt>
                <c:pt idx="5460">
                  <c:v>0.73893138888888898</c:v>
                </c:pt>
                <c:pt idx="5461">
                  <c:v>0.73893754629629627</c:v>
                </c:pt>
                <c:pt idx="5462">
                  <c:v>0.73894350694444444</c:v>
                </c:pt>
                <c:pt idx="5463">
                  <c:v>0.7389496527777778</c:v>
                </c:pt>
                <c:pt idx="5464">
                  <c:v>0.738955625</c:v>
                </c:pt>
                <c:pt idx="5465">
                  <c:v>0.7389617824074074</c:v>
                </c:pt>
                <c:pt idx="5466">
                  <c:v>0.73896774305555557</c:v>
                </c:pt>
                <c:pt idx="5467">
                  <c:v>0.73897388888888882</c:v>
                </c:pt>
                <c:pt idx="5468">
                  <c:v>0.73898004629629632</c:v>
                </c:pt>
                <c:pt idx="5469">
                  <c:v>0.73898600694444438</c:v>
                </c:pt>
                <c:pt idx="5470">
                  <c:v>0.73899215277777774</c:v>
                </c:pt>
                <c:pt idx="5471">
                  <c:v>0.73899812500000006</c:v>
                </c:pt>
                <c:pt idx="5472">
                  <c:v>0.73900626157407412</c:v>
                </c:pt>
                <c:pt idx="5473">
                  <c:v>0.73901223379629633</c:v>
                </c:pt>
                <c:pt idx="5474">
                  <c:v>0.73901820601851853</c:v>
                </c:pt>
                <c:pt idx="5475">
                  <c:v>0.73902452546296293</c:v>
                </c:pt>
                <c:pt idx="5476">
                  <c:v>0.73903049768518514</c:v>
                </c:pt>
                <c:pt idx="5477">
                  <c:v>0.7390366435185185</c:v>
                </c:pt>
                <c:pt idx="5478">
                  <c:v>0.7390426157407407</c:v>
                </c:pt>
                <c:pt idx="5479">
                  <c:v>0.7390487731481481</c:v>
                </c:pt>
                <c:pt idx="5480">
                  <c:v>0.73905491898148146</c:v>
                </c:pt>
                <c:pt idx="5481">
                  <c:v>0.73906087962962952</c:v>
                </c:pt>
                <c:pt idx="5482">
                  <c:v>0.73906703703703702</c:v>
                </c:pt>
                <c:pt idx="5483">
                  <c:v>0.7390729976851852</c:v>
                </c:pt>
                <c:pt idx="5484">
                  <c:v>0.7390791550925927</c:v>
                </c:pt>
                <c:pt idx="5485">
                  <c:v>0.73908511574074076</c:v>
                </c:pt>
                <c:pt idx="5486">
                  <c:v>0.73909126157407412</c:v>
                </c:pt>
                <c:pt idx="5487">
                  <c:v>0.73909723379629633</c:v>
                </c:pt>
                <c:pt idx="5488">
                  <c:v>0.73910320601851842</c:v>
                </c:pt>
                <c:pt idx="5489">
                  <c:v>0.73910935185185178</c:v>
                </c:pt>
                <c:pt idx="5490">
                  <c:v>0.7391153240740741</c:v>
                </c:pt>
                <c:pt idx="5491">
                  <c:v>0.73912346064814816</c:v>
                </c:pt>
                <c:pt idx="5492">
                  <c:v>0.73912942129629633</c:v>
                </c:pt>
                <c:pt idx="5493">
                  <c:v>0.73913557870370372</c:v>
                </c:pt>
                <c:pt idx="5494">
                  <c:v>0.73914172453703708</c:v>
                </c:pt>
                <c:pt idx="5495">
                  <c:v>0.73914769675925929</c:v>
                </c:pt>
                <c:pt idx="5496">
                  <c:v>0.73915384259259254</c:v>
                </c:pt>
                <c:pt idx="5497">
                  <c:v>0.73915981481481474</c:v>
                </c:pt>
                <c:pt idx="5498">
                  <c:v>0.7391659606481481</c:v>
                </c:pt>
                <c:pt idx="5499">
                  <c:v>0.73917210648148146</c:v>
                </c:pt>
                <c:pt idx="5500">
                  <c:v>0.73917807870370378</c:v>
                </c:pt>
                <c:pt idx="5501">
                  <c:v>0.73918422453703714</c:v>
                </c:pt>
                <c:pt idx="5502">
                  <c:v>0.73919019675925923</c:v>
                </c:pt>
                <c:pt idx="5503">
                  <c:v>0.73919634259259259</c:v>
                </c:pt>
                <c:pt idx="5504">
                  <c:v>0.7392023148148148</c:v>
                </c:pt>
                <c:pt idx="5505">
                  <c:v>0.73920827546296286</c:v>
                </c:pt>
                <c:pt idx="5506">
                  <c:v>0.73921442129629622</c:v>
                </c:pt>
                <c:pt idx="5507">
                  <c:v>0.73922039351851854</c:v>
                </c:pt>
                <c:pt idx="5508">
                  <c:v>0.73922655092592582</c:v>
                </c:pt>
                <c:pt idx="5509">
                  <c:v>0.7392325115740741</c:v>
                </c:pt>
                <c:pt idx="5510">
                  <c:v>0.73924064814814816</c:v>
                </c:pt>
                <c:pt idx="5511">
                  <c:v>0.73924662037037037</c:v>
                </c:pt>
                <c:pt idx="5512">
                  <c:v>0.73925258101851854</c:v>
                </c:pt>
                <c:pt idx="5513">
                  <c:v>0.73925873842592582</c:v>
                </c:pt>
                <c:pt idx="5514">
                  <c:v>0.73926471064814814</c:v>
                </c:pt>
                <c:pt idx="5515">
                  <c:v>0.73927086805555564</c:v>
                </c:pt>
                <c:pt idx="5516">
                  <c:v>0.7392768287037037</c:v>
                </c:pt>
                <c:pt idx="5517">
                  <c:v>0.73928315972222214</c:v>
                </c:pt>
                <c:pt idx="5518">
                  <c:v>0.7392893055555555</c:v>
                </c:pt>
                <c:pt idx="5519">
                  <c:v>0.739295462962963</c:v>
                </c:pt>
                <c:pt idx="5520">
                  <c:v>0.73930142361111117</c:v>
                </c:pt>
                <c:pt idx="5521">
                  <c:v>0.73930739583333338</c:v>
                </c:pt>
                <c:pt idx="5522">
                  <c:v>0.73931354166666663</c:v>
                </c:pt>
                <c:pt idx="5523">
                  <c:v>0.73931951388888884</c:v>
                </c:pt>
                <c:pt idx="5524">
                  <c:v>0.73932565972222219</c:v>
                </c:pt>
                <c:pt idx="5525">
                  <c:v>0.7393316319444444</c:v>
                </c:pt>
                <c:pt idx="5526">
                  <c:v>0.73933760416666672</c:v>
                </c:pt>
                <c:pt idx="5527">
                  <c:v>0.73934375000000008</c:v>
                </c:pt>
                <c:pt idx="5528">
                  <c:v>0.73934972222222228</c:v>
                </c:pt>
                <c:pt idx="5529">
                  <c:v>0.73935785879629634</c:v>
                </c:pt>
                <c:pt idx="5530">
                  <c:v>0.7393640046296297</c:v>
                </c:pt>
                <c:pt idx="5531">
                  <c:v>0.73936998842592594</c:v>
                </c:pt>
                <c:pt idx="5532">
                  <c:v>0.7393761342592593</c:v>
                </c:pt>
                <c:pt idx="5533">
                  <c:v>0.7393821064814815</c:v>
                </c:pt>
                <c:pt idx="5534">
                  <c:v>0.7393880439814815</c:v>
                </c:pt>
                <c:pt idx="5535">
                  <c:v>0.73939418981481486</c:v>
                </c:pt>
                <c:pt idx="5536">
                  <c:v>0.73940034722222225</c:v>
                </c:pt>
                <c:pt idx="5537">
                  <c:v>0.73940649305555561</c:v>
                </c:pt>
                <c:pt idx="5538">
                  <c:v>0.73941245370370368</c:v>
                </c:pt>
                <c:pt idx="5539">
                  <c:v>0.73941861111111118</c:v>
                </c:pt>
                <c:pt idx="5540">
                  <c:v>0.73942457175925924</c:v>
                </c:pt>
                <c:pt idx="5541">
                  <c:v>0.73943072916666663</c:v>
                </c:pt>
                <c:pt idx="5542">
                  <c:v>0.73943684027777767</c:v>
                </c:pt>
                <c:pt idx="5543">
                  <c:v>0.73944280092592596</c:v>
                </c:pt>
                <c:pt idx="5544">
                  <c:v>0.73944895833333335</c:v>
                </c:pt>
                <c:pt idx="5545">
                  <c:v>0.73945491898148141</c:v>
                </c:pt>
                <c:pt idx="5546">
                  <c:v>0.73946107638888892</c:v>
                </c:pt>
                <c:pt idx="5547">
                  <c:v>0.73946695601851842</c:v>
                </c:pt>
                <c:pt idx="5548">
                  <c:v>0.73947493055555558</c:v>
                </c:pt>
                <c:pt idx="5549">
                  <c:v>0.73948112268518518</c:v>
                </c:pt>
                <c:pt idx="5550">
                  <c:v>0.73948709490740738</c:v>
                </c:pt>
                <c:pt idx="5551">
                  <c:v>0.73949324074074074</c:v>
                </c:pt>
                <c:pt idx="5552">
                  <c:v>0.73949921296296306</c:v>
                </c:pt>
                <c:pt idx="5553">
                  <c:v>0.73950554398148149</c:v>
                </c:pt>
                <c:pt idx="5554">
                  <c:v>0.73951145833333332</c:v>
                </c:pt>
                <c:pt idx="5555">
                  <c:v>0.73951743055555552</c:v>
                </c:pt>
                <c:pt idx="5556">
                  <c:v>0.73952357638888888</c:v>
                </c:pt>
                <c:pt idx="5557">
                  <c:v>0.73952950231481485</c:v>
                </c:pt>
                <c:pt idx="5558">
                  <c:v>0.73953568287037041</c:v>
                </c:pt>
                <c:pt idx="5559">
                  <c:v>0.73954165509259262</c:v>
                </c:pt>
                <c:pt idx="5560">
                  <c:v>0.73954762731481483</c:v>
                </c:pt>
                <c:pt idx="5561">
                  <c:v>0.73955377314814807</c:v>
                </c:pt>
                <c:pt idx="5562">
                  <c:v>0.73955973379629636</c:v>
                </c:pt>
                <c:pt idx="5563">
                  <c:v>0.73956589120370364</c:v>
                </c:pt>
                <c:pt idx="5564">
                  <c:v>0.73957186342592596</c:v>
                </c:pt>
                <c:pt idx="5565">
                  <c:v>0.73957800925925932</c:v>
                </c:pt>
                <c:pt idx="5566">
                  <c:v>0.73958415509259268</c:v>
                </c:pt>
                <c:pt idx="5567">
                  <c:v>0.73959210648148144</c:v>
                </c:pt>
                <c:pt idx="5568">
                  <c:v>0.73959826388888894</c:v>
                </c:pt>
                <c:pt idx="5569">
                  <c:v>0.73960423611111104</c:v>
                </c:pt>
                <c:pt idx="5570">
                  <c:v>0.73961055555555555</c:v>
                </c:pt>
                <c:pt idx="5571">
                  <c:v>0.73961652777777775</c:v>
                </c:pt>
                <c:pt idx="5572">
                  <c:v>0.73962303240740734</c:v>
                </c:pt>
                <c:pt idx="5573">
                  <c:v>0.73962918981481485</c:v>
                </c:pt>
                <c:pt idx="5574">
                  <c:v>0.73963515046296291</c:v>
                </c:pt>
                <c:pt idx="5575">
                  <c:v>0.7396413078703703</c:v>
                </c:pt>
                <c:pt idx="5576">
                  <c:v>0.73964726851851859</c:v>
                </c:pt>
                <c:pt idx="5577">
                  <c:v>0.73965342592592587</c:v>
                </c:pt>
                <c:pt idx="5578">
                  <c:v>0.73965957175925923</c:v>
                </c:pt>
                <c:pt idx="5579">
                  <c:v>0.7396655324074074</c:v>
                </c:pt>
                <c:pt idx="5580">
                  <c:v>0.7396716898148149</c:v>
                </c:pt>
                <c:pt idx="5581">
                  <c:v>0.73967765046296297</c:v>
                </c:pt>
                <c:pt idx="5582">
                  <c:v>0.73968380787037036</c:v>
                </c:pt>
                <c:pt idx="5583">
                  <c:v>0.73968976851851853</c:v>
                </c:pt>
                <c:pt idx="5584">
                  <c:v>0.73969574074074085</c:v>
                </c:pt>
                <c:pt idx="5585">
                  <c:v>0.73970406249999998</c:v>
                </c:pt>
                <c:pt idx="5586">
                  <c:v>0.73971003472222219</c:v>
                </c:pt>
                <c:pt idx="5587">
                  <c:v>0.73971618055555555</c:v>
                </c:pt>
                <c:pt idx="5588">
                  <c:v>0.73972214120370372</c:v>
                </c:pt>
                <c:pt idx="5589">
                  <c:v>0.739728298611111</c:v>
                </c:pt>
                <c:pt idx="5590">
                  <c:v>0.73973444444444436</c:v>
                </c:pt>
                <c:pt idx="5591">
                  <c:v>0.73974041666666668</c:v>
                </c:pt>
                <c:pt idx="5592">
                  <c:v>0.73974656250000004</c:v>
                </c:pt>
                <c:pt idx="5593">
                  <c:v>0.73975253472222224</c:v>
                </c:pt>
                <c:pt idx="5594">
                  <c:v>0.7397586805555556</c:v>
                </c:pt>
                <c:pt idx="5595">
                  <c:v>0.73976464120370367</c:v>
                </c:pt>
                <c:pt idx="5596">
                  <c:v>0.73977079861111106</c:v>
                </c:pt>
                <c:pt idx="5597">
                  <c:v>0.73977675925925934</c:v>
                </c:pt>
                <c:pt idx="5598">
                  <c:v>0.73978273148148155</c:v>
                </c:pt>
                <c:pt idx="5599">
                  <c:v>0.7397888773148148</c:v>
                </c:pt>
                <c:pt idx="5600">
                  <c:v>0.739794849537037</c:v>
                </c:pt>
                <c:pt idx="5601">
                  <c:v>0.73980099537037036</c:v>
                </c:pt>
                <c:pt idx="5602">
                  <c:v>0.73980714120370372</c:v>
                </c:pt>
                <c:pt idx="5603">
                  <c:v>0.73981311342592593</c:v>
                </c:pt>
                <c:pt idx="5604">
                  <c:v>0.73982143518518517</c:v>
                </c:pt>
                <c:pt idx="5605">
                  <c:v>0.7398272222222223</c:v>
                </c:pt>
                <c:pt idx="5606">
                  <c:v>0.73983336805555566</c:v>
                </c:pt>
                <c:pt idx="5607">
                  <c:v>0.73983934027777776</c:v>
                </c:pt>
                <c:pt idx="5608">
                  <c:v>0.73984548611111112</c:v>
                </c:pt>
                <c:pt idx="5609">
                  <c:v>0.73985163194444448</c:v>
                </c:pt>
                <c:pt idx="5610">
                  <c:v>0.73985760416666668</c:v>
                </c:pt>
                <c:pt idx="5611">
                  <c:v>0.73986393518518512</c:v>
                </c:pt>
                <c:pt idx="5612">
                  <c:v>0.7398698958333334</c:v>
                </c:pt>
                <c:pt idx="5613">
                  <c:v>0.73987605324074079</c:v>
                </c:pt>
                <c:pt idx="5614">
                  <c:v>0.73988219907407415</c:v>
                </c:pt>
                <c:pt idx="5615">
                  <c:v>0.73988817129629636</c:v>
                </c:pt>
                <c:pt idx="5616">
                  <c:v>0.73989431712962961</c:v>
                </c:pt>
                <c:pt idx="5617">
                  <c:v>0.73990028935185181</c:v>
                </c:pt>
                <c:pt idx="5618">
                  <c:v>0.73990643518518517</c:v>
                </c:pt>
                <c:pt idx="5619">
                  <c:v>0.73991240740740738</c:v>
                </c:pt>
                <c:pt idx="5620">
                  <c:v>0.73991855324074074</c:v>
                </c:pt>
                <c:pt idx="5621">
                  <c:v>0.73992451388888891</c:v>
                </c:pt>
                <c:pt idx="5622">
                  <c:v>0.73993048611111112</c:v>
                </c:pt>
                <c:pt idx="5623">
                  <c:v>0.73993879629629633</c:v>
                </c:pt>
                <c:pt idx="5624">
                  <c:v>0.73994476851851854</c:v>
                </c:pt>
                <c:pt idx="5625">
                  <c:v>0.7399509143518519</c:v>
                </c:pt>
                <c:pt idx="5626">
                  <c:v>0.73995685185185189</c:v>
                </c:pt>
                <c:pt idx="5627">
                  <c:v>0.7399628240740741</c:v>
                </c:pt>
                <c:pt idx="5628">
                  <c:v>0.73996915509259253</c:v>
                </c:pt>
                <c:pt idx="5629">
                  <c:v>0.73997511574074071</c:v>
                </c:pt>
                <c:pt idx="5630">
                  <c:v>0.73998127314814821</c:v>
                </c:pt>
                <c:pt idx="5631">
                  <c:v>0.73998723379629627</c:v>
                </c:pt>
                <c:pt idx="5632">
                  <c:v>0.73999339120370367</c:v>
                </c:pt>
                <c:pt idx="5633">
                  <c:v>0.73999953703703703</c:v>
                </c:pt>
                <c:pt idx="5634">
                  <c:v>0.74000550925925923</c:v>
                </c:pt>
                <c:pt idx="5635">
                  <c:v>0.74001165509259259</c:v>
                </c:pt>
                <c:pt idx="5636">
                  <c:v>0.7400176273148148</c:v>
                </c:pt>
                <c:pt idx="5637">
                  <c:v>0.74002377314814816</c:v>
                </c:pt>
                <c:pt idx="5638">
                  <c:v>0.74003003472222229</c:v>
                </c:pt>
                <c:pt idx="5639">
                  <c:v>0.74003600694444449</c:v>
                </c:pt>
                <c:pt idx="5640">
                  <c:v>0.74004215277777785</c:v>
                </c:pt>
                <c:pt idx="5641">
                  <c:v>0.7400480787037037</c:v>
                </c:pt>
                <c:pt idx="5642">
                  <c:v>0.74005640046296295</c:v>
                </c:pt>
                <c:pt idx="5643">
                  <c:v>0.74006229166666671</c:v>
                </c:pt>
                <c:pt idx="5644">
                  <c:v>0.74006806712962969</c:v>
                </c:pt>
                <c:pt idx="5645">
                  <c:v>0.74007402777777775</c:v>
                </c:pt>
                <c:pt idx="5646">
                  <c:v>0.74007999999999996</c:v>
                </c:pt>
                <c:pt idx="5647">
                  <c:v>0.74008614583333332</c:v>
                </c:pt>
                <c:pt idx="5648">
                  <c:v>0.74009211805555564</c:v>
                </c:pt>
                <c:pt idx="5649">
                  <c:v>0.74009844907407407</c:v>
                </c:pt>
                <c:pt idx="5650">
                  <c:v>0.74010459490740743</c:v>
                </c:pt>
                <c:pt idx="5651">
                  <c:v>0.74011056712962964</c:v>
                </c:pt>
                <c:pt idx="5652">
                  <c:v>0.740116712962963</c:v>
                </c:pt>
                <c:pt idx="5653">
                  <c:v>0.74012268518518509</c:v>
                </c:pt>
                <c:pt idx="5654">
                  <c:v>0.74012883101851845</c:v>
                </c:pt>
                <c:pt idx="5655">
                  <c:v>0.74013480324074077</c:v>
                </c:pt>
                <c:pt idx="5656">
                  <c:v>0.74014094907407413</c:v>
                </c:pt>
                <c:pt idx="5657">
                  <c:v>0.74014690972222219</c:v>
                </c:pt>
                <c:pt idx="5658">
                  <c:v>0.7401528819444444</c:v>
                </c:pt>
                <c:pt idx="5659">
                  <c:v>0.74015902777777776</c:v>
                </c:pt>
                <c:pt idx="5660">
                  <c:v>0.74016734953703711</c:v>
                </c:pt>
                <c:pt idx="5661">
                  <c:v>0.74017313657407413</c:v>
                </c:pt>
                <c:pt idx="5662">
                  <c:v>0.74017928240740749</c:v>
                </c:pt>
                <c:pt idx="5663">
                  <c:v>0.74018543981481477</c:v>
                </c:pt>
                <c:pt idx="5664">
                  <c:v>0.74019140046296295</c:v>
                </c:pt>
                <c:pt idx="5665">
                  <c:v>0.74019773148148149</c:v>
                </c:pt>
                <c:pt idx="5666">
                  <c:v>0.74020388888888888</c:v>
                </c:pt>
                <c:pt idx="5667">
                  <c:v>0.74020984953703695</c:v>
                </c:pt>
                <c:pt idx="5668">
                  <c:v>0.74021599537037031</c:v>
                </c:pt>
                <c:pt idx="5669">
                  <c:v>0.74022215277777781</c:v>
                </c:pt>
                <c:pt idx="5670">
                  <c:v>0.74022811342592598</c:v>
                </c:pt>
                <c:pt idx="5671">
                  <c:v>0.74023427083333326</c:v>
                </c:pt>
                <c:pt idx="5672">
                  <c:v>0.74024037037037038</c:v>
                </c:pt>
                <c:pt idx="5673">
                  <c:v>0.74024633101851844</c:v>
                </c:pt>
                <c:pt idx="5674">
                  <c:v>0.74025248842592595</c:v>
                </c:pt>
                <c:pt idx="5675">
                  <c:v>0.74025873842592593</c:v>
                </c:pt>
                <c:pt idx="5676">
                  <c:v>0.74026473379629631</c:v>
                </c:pt>
                <c:pt idx="5677">
                  <c:v>0.74027288194444452</c:v>
                </c:pt>
                <c:pt idx="5678">
                  <c:v>0.74027902777777788</c:v>
                </c:pt>
                <c:pt idx="5679">
                  <c:v>0.74028498842592594</c:v>
                </c:pt>
                <c:pt idx="5680">
                  <c:v>0.74029131944444437</c:v>
                </c:pt>
                <c:pt idx="5681">
                  <c:v>0.74029746527777773</c:v>
                </c:pt>
                <c:pt idx="5682">
                  <c:v>0.74030362268518513</c:v>
                </c:pt>
                <c:pt idx="5683">
                  <c:v>0.74030995370370378</c:v>
                </c:pt>
                <c:pt idx="5684">
                  <c:v>0.74031609953703714</c:v>
                </c:pt>
                <c:pt idx="5685">
                  <c:v>0.74032224537037028</c:v>
                </c:pt>
                <c:pt idx="5686">
                  <c:v>0.74032839120370364</c:v>
                </c:pt>
                <c:pt idx="5687">
                  <c:v>0.74033454861111114</c:v>
                </c:pt>
                <c:pt idx="5688">
                  <c:v>0.74034050925925932</c:v>
                </c:pt>
                <c:pt idx="5689">
                  <c:v>0.7403466666666666</c:v>
                </c:pt>
                <c:pt idx="5690">
                  <c:v>0.74035281249999996</c:v>
                </c:pt>
                <c:pt idx="5691">
                  <c:v>0.74035878472222227</c:v>
                </c:pt>
                <c:pt idx="5692">
                  <c:v>0.74036493055555563</c:v>
                </c:pt>
                <c:pt idx="5693">
                  <c:v>0.74037325231481477</c:v>
                </c:pt>
                <c:pt idx="5694">
                  <c:v>0.74037921296296305</c:v>
                </c:pt>
                <c:pt idx="5695">
                  <c:v>0.74038537037037033</c:v>
                </c:pt>
                <c:pt idx="5696">
                  <c:v>0.74039151620370369</c:v>
                </c:pt>
                <c:pt idx="5697">
                  <c:v>0.74039747685185187</c:v>
                </c:pt>
                <c:pt idx="5698">
                  <c:v>0.74040381944444444</c:v>
                </c:pt>
                <c:pt idx="5699">
                  <c:v>0.7404099652777778</c:v>
                </c:pt>
                <c:pt idx="5700">
                  <c:v>0.74041592592592587</c:v>
                </c:pt>
                <c:pt idx="5701">
                  <c:v>0.74042208333333337</c:v>
                </c:pt>
                <c:pt idx="5702">
                  <c:v>0.74042822916666662</c:v>
                </c:pt>
                <c:pt idx="5703">
                  <c:v>0.7404341898148149</c:v>
                </c:pt>
                <c:pt idx="5704">
                  <c:v>0.74044034722222218</c:v>
                </c:pt>
                <c:pt idx="5705">
                  <c:v>0.74044649305555554</c:v>
                </c:pt>
                <c:pt idx="5706">
                  <c:v>0.74045246527777786</c:v>
                </c:pt>
                <c:pt idx="5707">
                  <c:v>0.740458611111111</c:v>
                </c:pt>
                <c:pt idx="5708">
                  <c:v>0.74046475694444436</c:v>
                </c:pt>
                <c:pt idx="5709">
                  <c:v>0.74047072916666667</c:v>
                </c:pt>
                <c:pt idx="5710">
                  <c:v>0.74047905092592592</c:v>
                </c:pt>
                <c:pt idx="5711">
                  <c:v>0.74048501157407409</c:v>
                </c:pt>
                <c:pt idx="5712">
                  <c:v>0.74049116898148137</c:v>
                </c:pt>
                <c:pt idx="5713">
                  <c:v>0.74049731481481473</c:v>
                </c:pt>
                <c:pt idx="5714">
                  <c:v>0.74050336805555561</c:v>
                </c:pt>
                <c:pt idx="5715">
                  <c:v>0.74050945601851847</c:v>
                </c:pt>
                <c:pt idx="5716">
                  <c:v>0.74051560185185183</c:v>
                </c:pt>
                <c:pt idx="5717">
                  <c:v>0.74052155092592598</c:v>
                </c:pt>
                <c:pt idx="5718">
                  <c:v>0.74052788194444441</c:v>
                </c:pt>
                <c:pt idx="5719">
                  <c:v>0.74053402777777777</c:v>
                </c:pt>
                <c:pt idx="5720">
                  <c:v>0.74053998842592594</c:v>
                </c:pt>
                <c:pt idx="5721">
                  <c:v>0.74054614583333345</c:v>
                </c:pt>
                <c:pt idx="5722">
                  <c:v>0.74055229166666658</c:v>
                </c:pt>
                <c:pt idx="5723">
                  <c:v>0.7405582638888889</c:v>
                </c:pt>
                <c:pt idx="5724">
                  <c:v>0.74056440972222226</c:v>
                </c:pt>
                <c:pt idx="5725">
                  <c:v>0.74057038194444447</c:v>
                </c:pt>
                <c:pt idx="5726">
                  <c:v>0.74057634259259253</c:v>
                </c:pt>
                <c:pt idx="5727">
                  <c:v>0.74058447916666659</c:v>
                </c:pt>
                <c:pt idx="5728">
                  <c:v>0.74059063657407409</c:v>
                </c:pt>
                <c:pt idx="5729">
                  <c:v>0.74059659722222226</c:v>
                </c:pt>
                <c:pt idx="5730">
                  <c:v>0.74060255787037033</c:v>
                </c:pt>
                <c:pt idx="5731">
                  <c:v>0.74060888888888898</c:v>
                </c:pt>
                <c:pt idx="5732">
                  <c:v>0.74061503472222212</c:v>
                </c:pt>
                <c:pt idx="5733">
                  <c:v>0.74062153935185193</c:v>
                </c:pt>
                <c:pt idx="5734">
                  <c:v>0.74062760416666673</c:v>
                </c:pt>
                <c:pt idx="5735">
                  <c:v>0.74063357638888894</c:v>
                </c:pt>
                <c:pt idx="5736">
                  <c:v>0.7406397222222223</c:v>
                </c:pt>
                <c:pt idx="5737">
                  <c:v>0.74064586805555555</c:v>
                </c:pt>
                <c:pt idx="5738">
                  <c:v>0.74065184027777775</c:v>
                </c:pt>
                <c:pt idx="5739">
                  <c:v>0.74065798611111111</c:v>
                </c:pt>
                <c:pt idx="5740">
                  <c:v>0.74066421296296303</c:v>
                </c:pt>
                <c:pt idx="5741">
                  <c:v>0.74067018518518513</c:v>
                </c:pt>
                <c:pt idx="5742">
                  <c:v>0.74067633101851849</c:v>
                </c:pt>
                <c:pt idx="5743">
                  <c:v>0.74068465277777784</c:v>
                </c:pt>
                <c:pt idx="5744">
                  <c:v>0.74069062500000005</c:v>
                </c:pt>
                <c:pt idx="5745">
                  <c:v>0.7406967708333333</c:v>
                </c:pt>
                <c:pt idx="5746">
                  <c:v>0.74070291666666666</c:v>
                </c:pt>
                <c:pt idx="5747">
                  <c:v>0.74070888888888886</c:v>
                </c:pt>
                <c:pt idx="5748">
                  <c:v>0.7407152199074073</c:v>
                </c:pt>
                <c:pt idx="5749">
                  <c:v>0.74072136574074066</c:v>
                </c:pt>
                <c:pt idx="5750">
                  <c:v>0.74072733796296297</c:v>
                </c:pt>
                <c:pt idx="5751">
                  <c:v>0.74073366898148141</c:v>
                </c:pt>
                <c:pt idx="5752">
                  <c:v>0.74073981481481477</c:v>
                </c:pt>
                <c:pt idx="5753">
                  <c:v>0.74074577546296305</c:v>
                </c:pt>
                <c:pt idx="5754">
                  <c:v>0.74075193287037033</c:v>
                </c:pt>
                <c:pt idx="5755">
                  <c:v>0.74075807870370369</c:v>
                </c:pt>
                <c:pt idx="5756">
                  <c:v>0.74076405092592601</c:v>
                </c:pt>
                <c:pt idx="5757">
                  <c:v>0.74077019675925937</c:v>
                </c:pt>
                <c:pt idx="5758">
                  <c:v>0.74077634259259251</c:v>
                </c:pt>
                <c:pt idx="5759">
                  <c:v>0.74078231481481482</c:v>
                </c:pt>
                <c:pt idx="5760">
                  <c:v>0.74079063657407407</c:v>
                </c:pt>
                <c:pt idx="5761">
                  <c:v>0.74079678240740743</c:v>
                </c:pt>
                <c:pt idx="5762">
                  <c:v>0.74080275462962952</c:v>
                </c:pt>
                <c:pt idx="5763">
                  <c:v>0.74080908564814818</c:v>
                </c:pt>
                <c:pt idx="5764">
                  <c:v>0.74081540509259269</c:v>
                </c:pt>
                <c:pt idx="5765">
                  <c:v>0.74082156249999997</c:v>
                </c:pt>
                <c:pt idx="5766">
                  <c:v>0.74082770833333333</c:v>
                </c:pt>
                <c:pt idx="5767">
                  <c:v>0.74083385416666669</c:v>
                </c:pt>
                <c:pt idx="5768">
                  <c:v>0.74083982638888879</c:v>
                </c:pt>
                <c:pt idx="5769">
                  <c:v>0.74084597222222215</c:v>
                </c:pt>
                <c:pt idx="5770">
                  <c:v>0.74085212962962965</c:v>
                </c:pt>
                <c:pt idx="5771">
                  <c:v>0.74085809027777783</c:v>
                </c:pt>
                <c:pt idx="5772">
                  <c:v>0.74086423611111119</c:v>
                </c:pt>
                <c:pt idx="5773">
                  <c:v>0.74087039351851847</c:v>
                </c:pt>
                <c:pt idx="5774">
                  <c:v>0.74087635416666664</c:v>
                </c:pt>
                <c:pt idx="5775">
                  <c:v>0.74088251157407414</c:v>
                </c:pt>
                <c:pt idx="5776">
                  <c:v>0.7408886574074075</c:v>
                </c:pt>
                <c:pt idx="5777">
                  <c:v>0.74089679398148156</c:v>
                </c:pt>
                <c:pt idx="5778">
                  <c:v>0.74090276620370377</c:v>
                </c:pt>
                <c:pt idx="5779">
                  <c:v>0.74090872685185183</c:v>
                </c:pt>
                <c:pt idx="5780">
                  <c:v>0.74091505787037037</c:v>
                </c:pt>
                <c:pt idx="5781">
                  <c:v>0.74092120370370373</c:v>
                </c:pt>
                <c:pt idx="5782">
                  <c:v>0.74092736111111102</c:v>
                </c:pt>
                <c:pt idx="5783">
                  <c:v>0.74093369212962967</c:v>
                </c:pt>
                <c:pt idx="5784">
                  <c:v>0.74093983796296303</c:v>
                </c:pt>
                <c:pt idx="5785">
                  <c:v>0.74094579861111109</c:v>
                </c:pt>
                <c:pt idx="5786">
                  <c:v>0.74095195601851849</c:v>
                </c:pt>
                <c:pt idx="5787">
                  <c:v>0.74095810185185185</c:v>
                </c:pt>
                <c:pt idx="5788">
                  <c:v>0.74096407407407405</c:v>
                </c:pt>
                <c:pt idx="5789">
                  <c:v>0.74097032407407415</c:v>
                </c:pt>
                <c:pt idx="5790">
                  <c:v>0.7409764699074074</c:v>
                </c:pt>
                <c:pt idx="5791">
                  <c:v>0.7409824421296296</c:v>
                </c:pt>
                <c:pt idx="5792">
                  <c:v>0.74098839120370374</c:v>
                </c:pt>
                <c:pt idx="5793">
                  <c:v>0.74099667824074078</c:v>
                </c:pt>
                <c:pt idx="5794">
                  <c:v>0.74100263888888884</c:v>
                </c:pt>
                <c:pt idx="5795">
                  <c:v>0.7410087847222222</c:v>
                </c:pt>
                <c:pt idx="5796">
                  <c:v>0.74101494212962959</c:v>
                </c:pt>
                <c:pt idx="5797">
                  <c:v>0.74102108796296295</c:v>
                </c:pt>
                <c:pt idx="5798">
                  <c:v>0.7410274189814815</c:v>
                </c:pt>
                <c:pt idx="5799">
                  <c:v>0.74103375000000005</c:v>
                </c:pt>
                <c:pt idx="5800">
                  <c:v>0.74103989583333341</c:v>
                </c:pt>
                <c:pt idx="5801">
                  <c:v>0.74104604166666677</c:v>
                </c:pt>
                <c:pt idx="5802">
                  <c:v>0.74105219907407405</c:v>
                </c:pt>
                <c:pt idx="5803">
                  <c:v>0.74105815972222222</c:v>
                </c:pt>
                <c:pt idx="5804">
                  <c:v>0.74106431712962972</c:v>
                </c:pt>
                <c:pt idx="5805">
                  <c:v>0.74107046296296286</c:v>
                </c:pt>
                <c:pt idx="5806">
                  <c:v>0.74107635416666673</c:v>
                </c:pt>
                <c:pt idx="5807">
                  <c:v>0.74108251157407412</c:v>
                </c:pt>
                <c:pt idx="5808">
                  <c:v>0.7410887268518519</c:v>
                </c:pt>
                <c:pt idx="5809">
                  <c:v>0.74109459490740737</c:v>
                </c:pt>
                <c:pt idx="5810">
                  <c:v>0.74110273148148142</c:v>
                </c:pt>
                <c:pt idx="5811">
                  <c:v>0.74110888888888893</c:v>
                </c:pt>
                <c:pt idx="5812">
                  <c:v>0.7411148495370371</c:v>
                </c:pt>
                <c:pt idx="5813">
                  <c:v>0.74112118055555554</c:v>
                </c:pt>
                <c:pt idx="5814">
                  <c:v>0.74112733796296293</c:v>
                </c:pt>
                <c:pt idx="5815">
                  <c:v>0.7411332986111111</c:v>
                </c:pt>
                <c:pt idx="5816">
                  <c:v>0.74113944444444446</c:v>
                </c:pt>
                <c:pt idx="5817">
                  <c:v>0.74114560185185185</c:v>
                </c:pt>
                <c:pt idx="5818">
                  <c:v>0.74115156249999992</c:v>
                </c:pt>
                <c:pt idx="5819">
                  <c:v>0.74115771990740742</c:v>
                </c:pt>
                <c:pt idx="5820">
                  <c:v>0.74116386574074067</c:v>
                </c:pt>
                <c:pt idx="5821">
                  <c:v>0.74116983796296287</c:v>
                </c:pt>
                <c:pt idx="5822">
                  <c:v>0.74117598379629623</c:v>
                </c:pt>
                <c:pt idx="5823">
                  <c:v>0.74118212962962959</c:v>
                </c:pt>
                <c:pt idx="5824">
                  <c:v>0.74118806712962959</c:v>
                </c:pt>
                <c:pt idx="5825">
                  <c:v>0.74119421296296295</c:v>
                </c:pt>
                <c:pt idx="5826">
                  <c:v>0.74120253472222231</c:v>
                </c:pt>
                <c:pt idx="5827">
                  <c:v>0.74120850694444451</c:v>
                </c:pt>
                <c:pt idx="5828">
                  <c:v>0.74121465277777776</c:v>
                </c:pt>
                <c:pt idx="5829">
                  <c:v>0.74122079861111112</c:v>
                </c:pt>
                <c:pt idx="5830">
                  <c:v>0.74122664351851852</c:v>
                </c:pt>
                <c:pt idx="5831">
                  <c:v>0.74123297453703707</c:v>
                </c:pt>
                <c:pt idx="5832">
                  <c:v>0.74123930555555562</c:v>
                </c:pt>
                <c:pt idx="5833">
                  <c:v>0.74124526620370368</c:v>
                </c:pt>
                <c:pt idx="5834">
                  <c:v>0.74125159722222211</c:v>
                </c:pt>
                <c:pt idx="5835">
                  <c:v>0.74125774305555547</c:v>
                </c:pt>
                <c:pt idx="5836">
                  <c:v>0.74126370370370376</c:v>
                </c:pt>
                <c:pt idx="5837">
                  <c:v>0.74126982638888883</c:v>
                </c:pt>
                <c:pt idx="5838">
                  <c:v>0.74127579861111104</c:v>
                </c:pt>
                <c:pt idx="5839">
                  <c:v>0.74128175925925932</c:v>
                </c:pt>
                <c:pt idx="5840">
                  <c:v>0.74128790509259257</c:v>
                </c:pt>
                <c:pt idx="5841">
                  <c:v>0.74129406250000007</c:v>
                </c:pt>
                <c:pt idx="5842">
                  <c:v>0.74129984953703698</c:v>
                </c:pt>
                <c:pt idx="5843">
                  <c:v>0.74130815972222219</c:v>
                </c:pt>
                <c:pt idx="5844">
                  <c:v>0.74131395833333336</c:v>
                </c:pt>
                <c:pt idx="5845">
                  <c:v>0.74132010416666672</c:v>
                </c:pt>
                <c:pt idx="5846">
                  <c:v>0.74132606481481478</c:v>
                </c:pt>
                <c:pt idx="5847">
                  <c:v>0.74133203703703698</c:v>
                </c:pt>
                <c:pt idx="5848">
                  <c:v>0.74133818287037034</c:v>
                </c:pt>
                <c:pt idx="5849">
                  <c:v>0.74134434027777774</c:v>
                </c:pt>
                <c:pt idx="5850">
                  <c:v>0.74135030092592602</c:v>
                </c:pt>
                <c:pt idx="5851">
                  <c:v>0.74135644675925916</c:v>
                </c:pt>
                <c:pt idx="5852">
                  <c:v>0.74136260416666666</c:v>
                </c:pt>
                <c:pt idx="5853">
                  <c:v>0.74136875000000002</c:v>
                </c:pt>
                <c:pt idx="5854">
                  <c:v>0.74137489583333327</c:v>
                </c:pt>
                <c:pt idx="5855">
                  <c:v>0.74138086805555548</c:v>
                </c:pt>
                <c:pt idx="5856">
                  <c:v>0.74138665509259261</c:v>
                </c:pt>
                <c:pt idx="5857">
                  <c:v>0.74139280092592585</c:v>
                </c:pt>
                <c:pt idx="5858">
                  <c:v>0.74139877314814806</c:v>
                </c:pt>
                <c:pt idx="5859">
                  <c:v>0.74140456018518519</c:v>
                </c:pt>
                <c:pt idx="5860">
                  <c:v>0.74141269675925925</c:v>
                </c:pt>
                <c:pt idx="5861">
                  <c:v>0.74141884259259261</c:v>
                </c:pt>
                <c:pt idx="5862">
                  <c:v>0.74142462962962963</c:v>
                </c:pt>
                <c:pt idx="5863">
                  <c:v>0.74143078703703702</c:v>
                </c:pt>
                <c:pt idx="5864">
                  <c:v>0.74143693287037038</c:v>
                </c:pt>
                <c:pt idx="5865">
                  <c:v>0.74144290509259259</c:v>
                </c:pt>
                <c:pt idx="5866">
                  <c:v>0.74144905092592595</c:v>
                </c:pt>
                <c:pt idx="5867">
                  <c:v>0.74145519675925931</c:v>
                </c:pt>
                <c:pt idx="5868">
                  <c:v>0.74146116898148151</c:v>
                </c:pt>
                <c:pt idx="5869">
                  <c:v>0.74146731481481476</c:v>
                </c:pt>
                <c:pt idx="5870">
                  <c:v>0.74147346064814812</c:v>
                </c:pt>
                <c:pt idx="5871">
                  <c:v>0.74147924768518525</c:v>
                </c:pt>
                <c:pt idx="5872">
                  <c:v>0.74148540509259264</c:v>
                </c:pt>
                <c:pt idx="5873">
                  <c:v>0.7414913657407407</c:v>
                </c:pt>
                <c:pt idx="5874">
                  <c:v>0.74149733796296291</c:v>
                </c:pt>
                <c:pt idx="5875">
                  <c:v>0.74150348379629627</c:v>
                </c:pt>
                <c:pt idx="5876">
                  <c:v>0.74151162037037033</c:v>
                </c:pt>
                <c:pt idx="5877">
                  <c:v>0.74151740740740735</c:v>
                </c:pt>
                <c:pt idx="5878">
                  <c:v>0.74152356481481485</c:v>
                </c:pt>
                <c:pt idx="5879">
                  <c:v>0.74152971064814821</c:v>
                </c:pt>
                <c:pt idx="5880">
                  <c:v>0.74153567129629627</c:v>
                </c:pt>
                <c:pt idx="5881">
                  <c:v>0.74154182870370366</c:v>
                </c:pt>
                <c:pt idx="5882">
                  <c:v>0.74154797453703702</c:v>
                </c:pt>
                <c:pt idx="5883">
                  <c:v>0.74155394675925923</c:v>
                </c:pt>
                <c:pt idx="5884">
                  <c:v>0.74156009259259259</c:v>
                </c:pt>
                <c:pt idx="5885">
                  <c:v>0.74156623842592595</c:v>
                </c:pt>
                <c:pt idx="5886">
                  <c:v>0.74157221064814804</c:v>
                </c:pt>
                <c:pt idx="5887">
                  <c:v>0.7415783564814814</c:v>
                </c:pt>
                <c:pt idx="5888">
                  <c:v>0.74158450231481476</c:v>
                </c:pt>
                <c:pt idx="5889">
                  <c:v>0.74159047453703708</c:v>
                </c:pt>
                <c:pt idx="5890">
                  <c:v>0.74159662037037044</c:v>
                </c:pt>
                <c:pt idx="5891">
                  <c:v>0.74160277777777772</c:v>
                </c:pt>
                <c:pt idx="5892">
                  <c:v>0.7416087384259259</c:v>
                </c:pt>
                <c:pt idx="5893">
                  <c:v>0.74161706018518514</c:v>
                </c:pt>
                <c:pt idx="5894">
                  <c:v>0.74162303240740746</c:v>
                </c:pt>
                <c:pt idx="5895">
                  <c:v>0.74162881944444436</c:v>
                </c:pt>
                <c:pt idx="5896">
                  <c:v>0.74163496527777772</c:v>
                </c:pt>
                <c:pt idx="5897">
                  <c:v>0.74164112268518512</c:v>
                </c:pt>
                <c:pt idx="5898">
                  <c:v>0.74164709490740732</c:v>
                </c:pt>
                <c:pt idx="5899">
                  <c:v>0.74165324074074068</c:v>
                </c:pt>
                <c:pt idx="5900">
                  <c:v>0.741659212962963</c:v>
                </c:pt>
                <c:pt idx="5901">
                  <c:v>0.74166518518518521</c:v>
                </c:pt>
                <c:pt idx="5902">
                  <c:v>0.74167150462962972</c:v>
                </c:pt>
                <c:pt idx="5903">
                  <c:v>0.741677662037037</c:v>
                </c:pt>
                <c:pt idx="5904">
                  <c:v>0.74168362268518517</c:v>
                </c:pt>
                <c:pt idx="5905">
                  <c:v>0.74168978009259268</c:v>
                </c:pt>
                <c:pt idx="5906">
                  <c:v>0.74169592592592581</c:v>
                </c:pt>
                <c:pt idx="5907">
                  <c:v>0.74170172453703698</c:v>
                </c:pt>
                <c:pt idx="5908">
                  <c:v>0.74170787037037034</c:v>
                </c:pt>
                <c:pt idx="5909">
                  <c:v>0.74171402777777784</c:v>
                </c:pt>
                <c:pt idx="5910">
                  <c:v>0.74172209490740748</c:v>
                </c:pt>
                <c:pt idx="5911">
                  <c:v>0.74172824074074073</c:v>
                </c:pt>
                <c:pt idx="5912">
                  <c:v>0.74173421296296294</c:v>
                </c:pt>
                <c:pt idx="5913">
                  <c:v>0.74174054398148159</c:v>
                </c:pt>
                <c:pt idx="5914">
                  <c:v>0.74174668981481473</c:v>
                </c:pt>
                <c:pt idx="5915">
                  <c:v>0.74175265046296301</c:v>
                </c:pt>
                <c:pt idx="5916">
                  <c:v>0.74175893518518521</c:v>
                </c:pt>
                <c:pt idx="5917">
                  <c:v>0.74176508101851857</c:v>
                </c:pt>
                <c:pt idx="5918">
                  <c:v>0.74177105324074077</c:v>
                </c:pt>
                <c:pt idx="5919">
                  <c:v>0.74177719907407402</c:v>
                </c:pt>
                <c:pt idx="5920">
                  <c:v>0.74178317129629623</c:v>
                </c:pt>
                <c:pt idx="5921">
                  <c:v>0.74178914351851855</c:v>
                </c:pt>
                <c:pt idx="5922">
                  <c:v>0.74179528935185191</c:v>
                </c:pt>
                <c:pt idx="5923">
                  <c:v>0.74180143518518527</c:v>
                </c:pt>
                <c:pt idx="5924">
                  <c:v>0.74180740740740747</c:v>
                </c:pt>
                <c:pt idx="5925">
                  <c:v>0.74181355324074072</c:v>
                </c:pt>
                <c:pt idx="5926">
                  <c:v>0.74182174768518516</c:v>
                </c:pt>
                <c:pt idx="5927">
                  <c:v>0.74182752314814815</c:v>
                </c:pt>
                <c:pt idx="5928">
                  <c:v>0.74183366898148151</c:v>
                </c:pt>
                <c:pt idx="5929">
                  <c:v>0.74183999999999994</c:v>
                </c:pt>
                <c:pt idx="5930">
                  <c:v>0.74184596064814812</c:v>
                </c:pt>
                <c:pt idx="5931">
                  <c:v>0.74185211805555562</c:v>
                </c:pt>
                <c:pt idx="5932">
                  <c:v>0.7418581481481481</c:v>
                </c:pt>
                <c:pt idx="5933">
                  <c:v>0.7418642129629629</c:v>
                </c:pt>
                <c:pt idx="5934">
                  <c:v>0.74187035879629626</c:v>
                </c:pt>
                <c:pt idx="5935">
                  <c:v>0.74187650462962962</c:v>
                </c:pt>
                <c:pt idx="5936">
                  <c:v>0.74188247685185182</c:v>
                </c:pt>
                <c:pt idx="5937">
                  <c:v>0.74188862268518518</c:v>
                </c:pt>
                <c:pt idx="5938">
                  <c:v>0.7418945949074075</c:v>
                </c:pt>
                <c:pt idx="5939">
                  <c:v>0.74190055555555556</c:v>
                </c:pt>
                <c:pt idx="5940">
                  <c:v>0.74190671296296296</c:v>
                </c:pt>
                <c:pt idx="5941">
                  <c:v>0.74191267361111113</c:v>
                </c:pt>
                <c:pt idx="5942">
                  <c:v>0.74191864583333322</c:v>
                </c:pt>
                <c:pt idx="5943">
                  <c:v>0.74192696759259258</c:v>
                </c:pt>
                <c:pt idx="5944">
                  <c:v>0.74193258101851856</c:v>
                </c:pt>
                <c:pt idx="5945">
                  <c:v>0.74193854166666673</c:v>
                </c:pt>
                <c:pt idx="5946">
                  <c:v>0.74194469907407401</c:v>
                </c:pt>
                <c:pt idx="5947">
                  <c:v>0.74195084490740737</c:v>
                </c:pt>
                <c:pt idx="5948">
                  <c:v>0.74195680555555554</c:v>
                </c:pt>
                <c:pt idx="5949">
                  <c:v>0.74196296296296305</c:v>
                </c:pt>
                <c:pt idx="5950">
                  <c:v>0.74196910879629618</c:v>
                </c:pt>
                <c:pt idx="5951">
                  <c:v>0.7419750810185185</c:v>
                </c:pt>
                <c:pt idx="5952">
                  <c:v>0.74198122685185186</c:v>
                </c:pt>
                <c:pt idx="5953">
                  <c:v>0.74198737268518522</c:v>
                </c:pt>
                <c:pt idx="5954">
                  <c:v>0.74199334490740743</c:v>
                </c:pt>
                <c:pt idx="5955">
                  <c:v>0.74199949074074079</c:v>
                </c:pt>
                <c:pt idx="5956">
                  <c:v>0.74200563657407415</c:v>
                </c:pt>
                <c:pt idx="5957">
                  <c:v>0.74201142361111116</c:v>
                </c:pt>
                <c:pt idx="5958">
                  <c:v>0.74201758101851845</c:v>
                </c:pt>
                <c:pt idx="5959">
                  <c:v>0.7420259027777778</c:v>
                </c:pt>
                <c:pt idx="5960">
                  <c:v>0.74203186342592586</c:v>
                </c:pt>
                <c:pt idx="5961">
                  <c:v>0.74203800925925922</c:v>
                </c:pt>
                <c:pt idx="5962">
                  <c:v>0.74204416666666662</c:v>
                </c:pt>
                <c:pt idx="5963">
                  <c:v>0.7420501273148149</c:v>
                </c:pt>
                <c:pt idx="5964">
                  <c:v>0.74205645833333334</c:v>
                </c:pt>
                <c:pt idx="5965">
                  <c:v>0.74206261574074073</c:v>
                </c:pt>
                <c:pt idx="5966">
                  <c:v>0.7420685763888889</c:v>
                </c:pt>
                <c:pt idx="5967">
                  <c:v>0.74207472222222215</c:v>
                </c:pt>
                <c:pt idx="5968">
                  <c:v>0.74208087962962965</c:v>
                </c:pt>
                <c:pt idx="5969">
                  <c:v>0.74208684027777772</c:v>
                </c:pt>
                <c:pt idx="5970">
                  <c:v>0.74209299768518522</c:v>
                </c:pt>
                <c:pt idx="5971">
                  <c:v>0.74209914351851847</c:v>
                </c:pt>
                <c:pt idx="5972">
                  <c:v>0.74210511574074067</c:v>
                </c:pt>
                <c:pt idx="5973">
                  <c:v>0.74211126157407403</c:v>
                </c:pt>
                <c:pt idx="5974">
                  <c:v>0.74211740740740739</c:v>
                </c:pt>
                <c:pt idx="5975">
                  <c:v>0.74212337962962971</c:v>
                </c:pt>
                <c:pt idx="5976">
                  <c:v>0.74213170138888884</c:v>
                </c:pt>
                <c:pt idx="5977">
                  <c:v>0.74213766203703713</c:v>
                </c:pt>
                <c:pt idx="5978">
                  <c:v>0.74214381944444441</c:v>
                </c:pt>
                <c:pt idx="5979">
                  <c:v>0.74214996527777777</c:v>
                </c:pt>
                <c:pt idx="5980">
                  <c:v>0.74215592592592594</c:v>
                </c:pt>
                <c:pt idx="5981">
                  <c:v>0.74216208333333322</c:v>
                </c:pt>
                <c:pt idx="5982">
                  <c:v>0.74216822916666658</c:v>
                </c:pt>
                <c:pt idx="5983">
                  <c:v>0.7421742013888889</c:v>
                </c:pt>
                <c:pt idx="5984">
                  <c:v>0.74218034722222226</c:v>
                </c:pt>
                <c:pt idx="5985">
                  <c:v>0.74218649305555562</c:v>
                </c:pt>
                <c:pt idx="5986">
                  <c:v>0.74219246527777782</c:v>
                </c:pt>
                <c:pt idx="5987">
                  <c:v>0.74219861111111118</c:v>
                </c:pt>
                <c:pt idx="5988">
                  <c:v>0.74220475694444443</c:v>
                </c:pt>
                <c:pt idx="5989">
                  <c:v>0.74221063657407405</c:v>
                </c:pt>
                <c:pt idx="5990">
                  <c:v>0.74221679398148144</c:v>
                </c:pt>
                <c:pt idx="5991">
                  <c:v>0.74222275462962972</c:v>
                </c:pt>
                <c:pt idx="5992">
                  <c:v>0.74222877314814817</c:v>
                </c:pt>
                <c:pt idx="5993">
                  <c:v>0.74223690972222223</c:v>
                </c:pt>
                <c:pt idx="5994">
                  <c:v>0.74224305555555559</c:v>
                </c:pt>
                <c:pt idx="5995">
                  <c:v>0.74224902777777768</c:v>
                </c:pt>
                <c:pt idx="5996">
                  <c:v>0.74225517361111104</c:v>
                </c:pt>
                <c:pt idx="5997">
                  <c:v>0.7422613194444444</c:v>
                </c:pt>
                <c:pt idx="5998">
                  <c:v>0.74226729166666672</c:v>
                </c:pt>
                <c:pt idx="5999">
                  <c:v>0.74227343750000008</c:v>
                </c:pt>
                <c:pt idx="6000">
                  <c:v>0.74227959490740736</c:v>
                </c:pt>
                <c:pt idx="6001">
                  <c:v>0.74228555555555553</c:v>
                </c:pt>
                <c:pt idx="6002">
                  <c:v>0.74229170138888889</c:v>
                </c:pt>
                <c:pt idx="6003">
                  <c:v>0.74229785879629639</c:v>
                </c:pt>
                <c:pt idx="6004">
                  <c:v>0.74230381944444446</c:v>
                </c:pt>
                <c:pt idx="6005">
                  <c:v>0.74230997685185185</c:v>
                </c:pt>
                <c:pt idx="6006">
                  <c:v>0.74231612268518521</c:v>
                </c:pt>
                <c:pt idx="6007">
                  <c:v>0.74232209490740741</c:v>
                </c:pt>
                <c:pt idx="6008">
                  <c:v>0.74232803240740741</c:v>
                </c:pt>
                <c:pt idx="6009">
                  <c:v>0.74233618055555561</c:v>
                </c:pt>
                <c:pt idx="6010">
                  <c:v>0.74234214120370368</c:v>
                </c:pt>
                <c:pt idx="6011">
                  <c:v>0.74234828703703704</c:v>
                </c:pt>
                <c:pt idx="6012">
                  <c:v>0.74235444444444443</c:v>
                </c:pt>
                <c:pt idx="6013">
                  <c:v>0.7423604050925926</c:v>
                </c:pt>
                <c:pt idx="6014">
                  <c:v>0.74236746527777775</c:v>
                </c:pt>
                <c:pt idx="6015">
                  <c:v>0.74237361111111111</c:v>
                </c:pt>
                <c:pt idx="6016">
                  <c:v>0.74237958333333331</c:v>
                </c:pt>
                <c:pt idx="6017">
                  <c:v>0.74238572916666667</c:v>
                </c:pt>
                <c:pt idx="6018">
                  <c:v>0.74239187500000003</c:v>
                </c:pt>
                <c:pt idx="6019">
                  <c:v>0.74239784722222224</c:v>
                </c:pt>
                <c:pt idx="6020">
                  <c:v>0.74240399305555549</c:v>
                </c:pt>
                <c:pt idx="6021">
                  <c:v>0.74241013888888885</c:v>
                </c:pt>
                <c:pt idx="6022">
                  <c:v>0.74241629629629635</c:v>
                </c:pt>
                <c:pt idx="6023">
                  <c:v>0.74242226851851856</c:v>
                </c:pt>
                <c:pt idx="6024">
                  <c:v>0.74242842592592595</c:v>
                </c:pt>
                <c:pt idx="6025">
                  <c:v>0.74243438657407401</c:v>
                </c:pt>
                <c:pt idx="6026">
                  <c:v>0.74244270833333337</c:v>
                </c:pt>
                <c:pt idx="6027">
                  <c:v>0.74244880787037026</c:v>
                </c:pt>
                <c:pt idx="6028">
                  <c:v>0.74245473379629623</c:v>
                </c:pt>
                <c:pt idx="6029">
                  <c:v>0.74246094907407401</c:v>
                </c:pt>
                <c:pt idx="6030">
                  <c:v>0.74246702546296295</c:v>
                </c:pt>
                <c:pt idx="6031">
                  <c:v>0.74247299768518527</c:v>
                </c:pt>
                <c:pt idx="6032">
                  <c:v>0.74247914351851863</c:v>
                </c:pt>
                <c:pt idx="6033">
                  <c:v>0.74248530092592591</c:v>
                </c:pt>
                <c:pt idx="6034">
                  <c:v>0.74249126157407408</c:v>
                </c:pt>
                <c:pt idx="6035">
                  <c:v>0.74249741898148158</c:v>
                </c:pt>
                <c:pt idx="6036">
                  <c:v>0.74250356481481472</c:v>
                </c:pt>
                <c:pt idx="6037">
                  <c:v>0.742509525462963</c:v>
                </c:pt>
                <c:pt idx="6038">
                  <c:v>0.7425156828703704</c:v>
                </c:pt>
                <c:pt idx="6039">
                  <c:v>0.74252182870370376</c:v>
                </c:pt>
                <c:pt idx="6040">
                  <c:v>0.74252780092592596</c:v>
                </c:pt>
                <c:pt idx="6041">
                  <c:v>0.74253394675925932</c:v>
                </c:pt>
                <c:pt idx="6042">
                  <c:v>0.74254009259259257</c:v>
                </c:pt>
                <c:pt idx="6043">
                  <c:v>0.74254822916666663</c:v>
                </c:pt>
                <c:pt idx="6044">
                  <c:v>0.74255438657407413</c:v>
                </c:pt>
                <c:pt idx="6045">
                  <c:v>0.74256034722222219</c:v>
                </c:pt>
                <c:pt idx="6046">
                  <c:v>0.7425665046296297</c:v>
                </c:pt>
                <c:pt idx="6047">
                  <c:v>0.74257246527777776</c:v>
                </c:pt>
                <c:pt idx="6048">
                  <c:v>0.74257843750000008</c:v>
                </c:pt>
                <c:pt idx="6049">
                  <c:v>0.74258458333333344</c:v>
                </c:pt>
                <c:pt idx="6050">
                  <c:v>0.74259055555555553</c:v>
                </c:pt>
                <c:pt idx="6051">
                  <c:v>0.7425965162037037</c:v>
                </c:pt>
                <c:pt idx="6052">
                  <c:v>0.74260256944444436</c:v>
                </c:pt>
                <c:pt idx="6053">
                  <c:v>0.74260854166666668</c:v>
                </c:pt>
                <c:pt idx="6054">
                  <c:v>0.74261450231481485</c:v>
                </c:pt>
                <c:pt idx="6055">
                  <c:v>0.7426206481481481</c:v>
                </c:pt>
                <c:pt idx="6056">
                  <c:v>0.7426268055555556</c:v>
                </c:pt>
                <c:pt idx="6057">
                  <c:v>0.74263277777777781</c:v>
                </c:pt>
                <c:pt idx="6058">
                  <c:v>0.74263892361111106</c:v>
                </c:pt>
                <c:pt idx="6059">
                  <c:v>0.74264723379629627</c:v>
                </c:pt>
                <c:pt idx="6060">
                  <c:v>0.74265320601851847</c:v>
                </c:pt>
                <c:pt idx="6061">
                  <c:v>0.74265935185185183</c:v>
                </c:pt>
                <c:pt idx="6062">
                  <c:v>0.74266532407407404</c:v>
                </c:pt>
                <c:pt idx="6063">
                  <c:v>0.74267129629629636</c:v>
                </c:pt>
                <c:pt idx="6064">
                  <c:v>0.74267744212962972</c:v>
                </c:pt>
                <c:pt idx="6065">
                  <c:v>0.74268358796296285</c:v>
                </c:pt>
                <c:pt idx="6066">
                  <c:v>0.74268956018518517</c:v>
                </c:pt>
                <c:pt idx="6067">
                  <c:v>0.74269570601851853</c:v>
                </c:pt>
                <c:pt idx="6068">
                  <c:v>0.74270185185185189</c:v>
                </c:pt>
                <c:pt idx="6069">
                  <c:v>0.7427078240740741</c:v>
                </c:pt>
                <c:pt idx="6070">
                  <c:v>0.74271396990740746</c:v>
                </c:pt>
                <c:pt idx="6071">
                  <c:v>0.74272012731481485</c:v>
                </c:pt>
                <c:pt idx="6072">
                  <c:v>0.74272608796296291</c:v>
                </c:pt>
                <c:pt idx="6073">
                  <c:v>0.74273223379629627</c:v>
                </c:pt>
                <c:pt idx="6074">
                  <c:v>0.74273839120370377</c:v>
                </c:pt>
                <c:pt idx="6075">
                  <c:v>0.74274435185185184</c:v>
                </c:pt>
                <c:pt idx="6076">
                  <c:v>0.74275267361111108</c:v>
                </c:pt>
                <c:pt idx="6077">
                  <c:v>0.74275864583333329</c:v>
                </c:pt>
                <c:pt idx="6078">
                  <c:v>0.74276497685185194</c:v>
                </c:pt>
                <c:pt idx="6079">
                  <c:v>0.74277112268518508</c:v>
                </c:pt>
                <c:pt idx="6080">
                  <c:v>0.74277710648148154</c:v>
                </c:pt>
                <c:pt idx="6081">
                  <c:v>0.74278307870370375</c:v>
                </c:pt>
                <c:pt idx="6082">
                  <c:v>0.74278940972222218</c:v>
                </c:pt>
                <c:pt idx="6083">
                  <c:v>0.74279561342592582</c:v>
                </c:pt>
                <c:pt idx="6084">
                  <c:v>0.7428015740740741</c:v>
                </c:pt>
                <c:pt idx="6085">
                  <c:v>0.74280773148148149</c:v>
                </c:pt>
                <c:pt idx="6086">
                  <c:v>0.74281387731481485</c:v>
                </c:pt>
                <c:pt idx="6087">
                  <c:v>0.74281984953703706</c:v>
                </c:pt>
                <c:pt idx="6088">
                  <c:v>0.74282599537037042</c:v>
                </c:pt>
                <c:pt idx="6089">
                  <c:v>0.74283214120370378</c:v>
                </c:pt>
                <c:pt idx="6090">
                  <c:v>0.74283811342592587</c:v>
                </c:pt>
                <c:pt idx="6091">
                  <c:v>0.74284425925925923</c:v>
                </c:pt>
                <c:pt idx="6092">
                  <c:v>0.74285258101851859</c:v>
                </c:pt>
                <c:pt idx="6093">
                  <c:v>0.74285854166666665</c:v>
                </c:pt>
                <c:pt idx="6094">
                  <c:v>0.74286469907407404</c:v>
                </c:pt>
                <c:pt idx="6095">
                  <c:v>0.7428708449074074</c:v>
                </c:pt>
                <c:pt idx="6096">
                  <c:v>0.74287681712962961</c:v>
                </c:pt>
                <c:pt idx="6097">
                  <c:v>0.74288296296296297</c:v>
                </c:pt>
                <c:pt idx="6098">
                  <c:v>0.74288910879629633</c:v>
                </c:pt>
                <c:pt idx="6099">
                  <c:v>0.74289508101851853</c:v>
                </c:pt>
                <c:pt idx="6100">
                  <c:v>0.74290122685185178</c:v>
                </c:pt>
                <c:pt idx="6101">
                  <c:v>0.74290737268518514</c:v>
                </c:pt>
                <c:pt idx="6102">
                  <c:v>0.74291334490740735</c:v>
                </c:pt>
                <c:pt idx="6103">
                  <c:v>0.74291949074074071</c:v>
                </c:pt>
                <c:pt idx="6104">
                  <c:v>0.7429256481481481</c:v>
                </c:pt>
                <c:pt idx="6105">
                  <c:v>0.74293160879629638</c:v>
                </c:pt>
                <c:pt idx="6106">
                  <c:v>0.74293776620370366</c:v>
                </c:pt>
                <c:pt idx="6107">
                  <c:v>0.74294391203703702</c:v>
                </c:pt>
                <c:pt idx="6108">
                  <c:v>0.7429498726851852</c:v>
                </c:pt>
                <c:pt idx="6109">
                  <c:v>0.74295837962962963</c:v>
                </c:pt>
                <c:pt idx="6110">
                  <c:v>0.74296452546296299</c:v>
                </c:pt>
                <c:pt idx="6111">
                  <c:v>0.74297085648148142</c:v>
                </c:pt>
                <c:pt idx="6112">
                  <c:v>0.74297700231481478</c:v>
                </c:pt>
                <c:pt idx="6113">
                  <c:v>0.74298314814814814</c:v>
                </c:pt>
                <c:pt idx="6114">
                  <c:v>0.74298947916666658</c:v>
                </c:pt>
                <c:pt idx="6115">
                  <c:v>0.74299581018518523</c:v>
                </c:pt>
                <c:pt idx="6116">
                  <c:v>0.74300196759259263</c:v>
                </c:pt>
                <c:pt idx="6117">
                  <c:v>0.74300792824074069</c:v>
                </c:pt>
                <c:pt idx="6118">
                  <c:v>0.74301407407407405</c:v>
                </c:pt>
                <c:pt idx="6119">
                  <c:v>0.7430203125</c:v>
                </c:pt>
                <c:pt idx="6120">
                  <c:v>0.74302645833333336</c:v>
                </c:pt>
                <c:pt idx="6121">
                  <c:v>0.7430327893518518</c:v>
                </c:pt>
                <c:pt idx="6122">
                  <c:v>0.743038761574074</c:v>
                </c:pt>
                <c:pt idx="6123">
                  <c:v>0.74304508101851852</c:v>
                </c:pt>
                <c:pt idx="6124">
                  <c:v>0.74305105324074072</c:v>
                </c:pt>
                <c:pt idx="6125">
                  <c:v>0.74305652777777775</c:v>
                </c:pt>
                <c:pt idx="6126">
                  <c:v>0.74306499999999998</c:v>
                </c:pt>
                <c:pt idx="6127">
                  <c:v>0.74307133101851852</c:v>
                </c:pt>
                <c:pt idx="6128">
                  <c:v>0.74307766203703707</c:v>
                </c:pt>
                <c:pt idx="6129">
                  <c:v>0.74308380787037043</c:v>
                </c:pt>
                <c:pt idx="6130">
                  <c:v>0.74309013888888886</c:v>
                </c:pt>
                <c:pt idx="6131">
                  <c:v>0.7430964699074073</c:v>
                </c:pt>
                <c:pt idx="6132">
                  <c:v>0.74310261574074066</c:v>
                </c:pt>
                <c:pt idx="6133">
                  <c:v>0.74310876157407402</c:v>
                </c:pt>
                <c:pt idx="6134">
                  <c:v>0.74311490740740738</c:v>
                </c:pt>
                <c:pt idx="6135">
                  <c:v>0.74312123842592592</c:v>
                </c:pt>
                <c:pt idx="6136">
                  <c:v>0.74312756944444447</c:v>
                </c:pt>
                <c:pt idx="6137">
                  <c:v>0.74313354166666656</c:v>
                </c:pt>
                <c:pt idx="6138">
                  <c:v>0.74313987268518522</c:v>
                </c:pt>
                <c:pt idx="6139">
                  <c:v>0.74314620370370366</c:v>
                </c:pt>
                <c:pt idx="6140">
                  <c:v>0.74315216435185183</c:v>
                </c:pt>
                <c:pt idx="6141">
                  <c:v>0.74315849537037038</c:v>
                </c:pt>
                <c:pt idx="6142">
                  <c:v>0.7431672222222222</c:v>
                </c:pt>
                <c:pt idx="6143">
                  <c:v>0.74317336805555556</c:v>
                </c:pt>
                <c:pt idx="6144">
                  <c:v>0.74317945601851854</c:v>
                </c:pt>
                <c:pt idx="6145">
                  <c:v>0.74318575231481487</c:v>
                </c:pt>
                <c:pt idx="6146">
                  <c:v>0.74319171296296294</c:v>
                </c:pt>
                <c:pt idx="6147">
                  <c:v>0.74319804398148148</c:v>
                </c:pt>
                <c:pt idx="6148">
                  <c:v>0.74320456018518521</c:v>
                </c:pt>
                <c:pt idx="6149">
                  <c:v>0.74321052083333328</c:v>
                </c:pt>
                <c:pt idx="6150">
                  <c:v>0.74321703703703701</c:v>
                </c:pt>
                <c:pt idx="6151">
                  <c:v>0.74322336805555567</c:v>
                </c:pt>
                <c:pt idx="6152">
                  <c:v>0.7432296990740741</c:v>
                </c:pt>
                <c:pt idx="6153">
                  <c:v>0.74323584490740746</c:v>
                </c:pt>
                <c:pt idx="6154">
                  <c:v>0.74324199074074071</c:v>
                </c:pt>
                <c:pt idx="6155">
                  <c:v>0.74324796296296292</c:v>
                </c:pt>
                <c:pt idx="6156">
                  <c:v>0.74325429398148157</c:v>
                </c:pt>
                <c:pt idx="6157">
                  <c:v>0.74326043981481471</c:v>
                </c:pt>
                <c:pt idx="6158">
                  <c:v>0.7432660532407408</c:v>
                </c:pt>
                <c:pt idx="6159">
                  <c:v>0.74327473379629627</c:v>
                </c:pt>
                <c:pt idx="6160">
                  <c:v>0.74328087962962963</c:v>
                </c:pt>
                <c:pt idx="6161">
                  <c:v>0.74328685185185195</c:v>
                </c:pt>
                <c:pt idx="6162">
                  <c:v>0.74329318287037038</c:v>
                </c:pt>
                <c:pt idx="6163">
                  <c:v>0.74329951388888882</c:v>
                </c:pt>
                <c:pt idx="6164">
                  <c:v>0.7433054745370371</c:v>
                </c:pt>
                <c:pt idx="6165">
                  <c:v>0.7433116319444445</c:v>
                </c:pt>
                <c:pt idx="6166">
                  <c:v>0.74331796296296293</c:v>
                </c:pt>
                <c:pt idx="6167">
                  <c:v>0.74332410879629629</c:v>
                </c:pt>
                <c:pt idx="6168">
                  <c:v>0.74333025462962965</c:v>
                </c:pt>
                <c:pt idx="6169">
                  <c:v>0.74333658564814808</c:v>
                </c:pt>
                <c:pt idx="6170">
                  <c:v>0.74334273148148144</c:v>
                </c:pt>
                <c:pt idx="6171">
                  <c:v>0.74334924768518518</c:v>
                </c:pt>
                <c:pt idx="6172">
                  <c:v>0.74335557870370372</c:v>
                </c:pt>
                <c:pt idx="6173">
                  <c:v>0.74336140046296295</c:v>
                </c:pt>
                <c:pt idx="6174">
                  <c:v>0.74336790509259254</c:v>
                </c:pt>
                <c:pt idx="6175">
                  <c:v>0.7433742361111112</c:v>
                </c:pt>
                <c:pt idx="6176">
                  <c:v>0.74338274305555563</c:v>
                </c:pt>
                <c:pt idx="6177">
                  <c:v>0.74338888888888899</c:v>
                </c:pt>
                <c:pt idx="6178">
                  <c:v>0.74339521990740742</c:v>
                </c:pt>
                <c:pt idx="6179">
                  <c:v>0.74340136574074078</c:v>
                </c:pt>
                <c:pt idx="6180">
                  <c:v>0.74340751157407414</c:v>
                </c:pt>
                <c:pt idx="6181">
                  <c:v>0.74341366898148153</c:v>
                </c:pt>
                <c:pt idx="6182">
                  <c:v>0.74341981481481489</c:v>
                </c:pt>
                <c:pt idx="6183">
                  <c:v>0.7434257870370371</c:v>
                </c:pt>
                <c:pt idx="6184">
                  <c:v>0.74343193287037035</c:v>
                </c:pt>
                <c:pt idx="6185">
                  <c:v>0.7434382638888889</c:v>
                </c:pt>
                <c:pt idx="6186">
                  <c:v>0.74344476851851848</c:v>
                </c:pt>
                <c:pt idx="6187">
                  <c:v>0.74345109953703703</c:v>
                </c:pt>
                <c:pt idx="6188">
                  <c:v>0.74345743055555558</c:v>
                </c:pt>
                <c:pt idx="6189">
                  <c:v>0.74346376157407412</c:v>
                </c:pt>
                <c:pt idx="6190">
                  <c:v>0.74346984953703699</c:v>
                </c:pt>
                <c:pt idx="6191">
                  <c:v>0.74347635416666658</c:v>
                </c:pt>
                <c:pt idx="6192">
                  <c:v>0.74348486111111101</c:v>
                </c:pt>
                <c:pt idx="6193">
                  <c:v>0.74349082175925929</c:v>
                </c:pt>
                <c:pt idx="6194">
                  <c:v>0.74349697916666668</c:v>
                </c:pt>
                <c:pt idx="6195">
                  <c:v>0.74350329861111109</c:v>
                </c:pt>
                <c:pt idx="6196">
                  <c:v>0.74350945601851848</c:v>
                </c:pt>
                <c:pt idx="6197">
                  <c:v>0.74351596064814818</c:v>
                </c:pt>
                <c:pt idx="6198">
                  <c:v>0.74352229166666672</c:v>
                </c:pt>
                <c:pt idx="6199">
                  <c:v>0.74352826388888893</c:v>
                </c:pt>
                <c:pt idx="6200">
                  <c:v>0.74353459490740736</c:v>
                </c:pt>
                <c:pt idx="6201">
                  <c:v>0.74354092592592591</c:v>
                </c:pt>
                <c:pt idx="6202">
                  <c:v>0.74354707175925927</c:v>
                </c:pt>
                <c:pt idx="6203">
                  <c:v>0.74355340277777771</c:v>
                </c:pt>
                <c:pt idx="6204">
                  <c:v>0.74355973379629636</c:v>
                </c:pt>
                <c:pt idx="6205">
                  <c:v>0.74356569444444442</c:v>
                </c:pt>
                <c:pt idx="6206">
                  <c:v>0.74357202546296286</c:v>
                </c:pt>
                <c:pt idx="6207">
                  <c:v>0.74357835648148152</c:v>
                </c:pt>
                <c:pt idx="6208">
                  <c:v>0.74358468749999995</c:v>
                </c:pt>
                <c:pt idx="6209">
                  <c:v>0.74359336805555554</c:v>
                </c:pt>
                <c:pt idx="6210">
                  <c:v>0.7435995138888889</c:v>
                </c:pt>
                <c:pt idx="6211">
                  <c:v>0.74360584490740733</c:v>
                </c:pt>
                <c:pt idx="6212">
                  <c:v>0.74361217592592599</c:v>
                </c:pt>
                <c:pt idx="6213">
                  <c:v>0.74361819444444455</c:v>
                </c:pt>
                <c:pt idx="6214">
                  <c:v>0.74362416666666664</c:v>
                </c:pt>
                <c:pt idx="6215">
                  <c:v>0.7436303125</c:v>
                </c:pt>
                <c:pt idx="6216">
                  <c:v>0.74363645833333336</c:v>
                </c:pt>
                <c:pt idx="6217">
                  <c:v>0.74364243055555557</c:v>
                </c:pt>
                <c:pt idx="6218">
                  <c:v>0.74364857638888893</c:v>
                </c:pt>
                <c:pt idx="6219">
                  <c:v>0.74365450231481478</c:v>
                </c:pt>
                <c:pt idx="6220">
                  <c:v>0.74366027777777777</c:v>
                </c:pt>
                <c:pt idx="6221">
                  <c:v>0.74366660879629631</c:v>
                </c:pt>
                <c:pt idx="6222">
                  <c:v>0.74367293981481486</c:v>
                </c:pt>
                <c:pt idx="6223">
                  <c:v>0.74367891203703707</c:v>
                </c:pt>
                <c:pt idx="6224">
                  <c:v>0.74368505787037043</c:v>
                </c:pt>
                <c:pt idx="6225">
                  <c:v>0.74369355324074071</c:v>
                </c:pt>
                <c:pt idx="6226">
                  <c:v>0.74369952546296292</c:v>
                </c:pt>
                <c:pt idx="6227">
                  <c:v>0.74370567129629628</c:v>
                </c:pt>
                <c:pt idx="6228">
                  <c:v>0.74371181712962964</c:v>
                </c:pt>
                <c:pt idx="6229">
                  <c:v>0.74371778935185195</c:v>
                </c:pt>
                <c:pt idx="6230">
                  <c:v>0.74372393518518509</c:v>
                </c:pt>
                <c:pt idx="6231">
                  <c:v>0.7437300925925926</c:v>
                </c:pt>
                <c:pt idx="6232">
                  <c:v>0.74373623842592596</c:v>
                </c:pt>
                <c:pt idx="6233">
                  <c:v>0.7437425694444445</c:v>
                </c:pt>
                <c:pt idx="6234">
                  <c:v>0.74374871527777786</c:v>
                </c:pt>
                <c:pt idx="6235">
                  <c:v>0.7437550462962963</c:v>
                </c:pt>
                <c:pt idx="6236">
                  <c:v>0.74376119212962966</c:v>
                </c:pt>
                <c:pt idx="6237">
                  <c:v>0.74376733796296302</c:v>
                </c:pt>
                <c:pt idx="6238">
                  <c:v>0.74377349537037041</c:v>
                </c:pt>
                <c:pt idx="6239">
                  <c:v>0.74378</c:v>
                </c:pt>
                <c:pt idx="6240">
                  <c:v>0.74378633101851854</c:v>
                </c:pt>
                <c:pt idx="6241">
                  <c:v>0.74379247685185179</c:v>
                </c:pt>
                <c:pt idx="6242">
                  <c:v>0.74380098379629622</c:v>
                </c:pt>
                <c:pt idx="6243">
                  <c:v>0.74380712962962958</c:v>
                </c:pt>
                <c:pt idx="6244">
                  <c:v>0.74381327546296294</c:v>
                </c:pt>
                <c:pt idx="6245">
                  <c:v>0.74381960648148138</c:v>
                </c:pt>
                <c:pt idx="6246">
                  <c:v>0.74382593750000003</c:v>
                </c:pt>
                <c:pt idx="6247">
                  <c:v>0.74383226851851847</c:v>
                </c:pt>
                <c:pt idx="6248">
                  <c:v>0.7438387847222222</c:v>
                </c:pt>
                <c:pt idx="6249">
                  <c:v>0.74384511574074075</c:v>
                </c:pt>
                <c:pt idx="6250">
                  <c:v>0.74385162037037034</c:v>
                </c:pt>
                <c:pt idx="6251">
                  <c:v>0.74385813657407407</c:v>
                </c:pt>
                <c:pt idx="6252">
                  <c:v>0.74386428240740743</c:v>
                </c:pt>
                <c:pt idx="6253">
                  <c:v>0.74387024305555549</c:v>
                </c:pt>
                <c:pt idx="6254">
                  <c:v>0.74387657407407415</c:v>
                </c:pt>
                <c:pt idx="6255">
                  <c:v>0.74388273148148143</c:v>
                </c:pt>
                <c:pt idx="6256">
                  <c:v>0.74388887731481479</c:v>
                </c:pt>
                <c:pt idx="6257">
                  <c:v>0.74389516203703698</c:v>
                </c:pt>
                <c:pt idx="6258">
                  <c:v>0.74390384259259257</c:v>
                </c:pt>
                <c:pt idx="6259">
                  <c:v>0.74390978009259257</c:v>
                </c:pt>
                <c:pt idx="6260">
                  <c:v>0.74391585648148151</c:v>
                </c:pt>
                <c:pt idx="6261">
                  <c:v>0.74392200231481487</c:v>
                </c:pt>
                <c:pt idx="6262">
                  <c:v>0.74392815972222215</c:v>
                </c:pt>
                <c:pt idx="6263">
                  <c:v>0.74393406250000005</c:v>
                </c:pt>
                <c:pt idx="6264">
                  <c:v>0.74394057870370378</c:v>
                </c:pt>
                <c:pt idx="6265">
                  <c:v>0.74394653935185184</c:v>
                </c:pt>
                <c:pt idx="6266">
                  <c:v>0.7439526851851852</c:v>
                </c:pt>
                <c:pt idx="6267">
                  <c:v>0.74395901620370364</c:v>
                </c:pt>
                <c:pt idx="6268">
                  <c:v>0.74396517361111114</c:v>
                </c:pt>
                <c:pt idx="6269">
                  <c:v>0.74397150462962969</c:v>
                </c:pt>
                <c:pt idx="6270">
                  <c:v>0.74397800925925928</c:v>
                </c:pt>
                <c:pt idx="6271">
                  <c:v>0.74398379629629618</c:v>
                </c:pt>
                <c:pt idx="6272">
                  <c:v>0.74398994212962954</c:v>
                </c:pt>
                <c:pt idx="6273">
                  <c:v>0.74399609953703705</c:v>
                </c:pt>
                <c:pt idx="6274">
                  <c:v>0.74400243055555559</c:v>
                </c:pt>
                <c:pt idx="6275">
                  <c:v>0.74401111111111107</c:v>
                </c:pt>
                <c:pt idx="6276">
                  <c:v>0.74401725694444443</c:v>
                </c:pt>
                <c:pt idx="6277">
                  <c:v>0.74402340277777779</c:v>
                </c:pt>
                <c:pt idx="6278">
                  <c:v>0.74402991898148141</c:v>
                </c:pt>
                <c:pt idx="6279">
                  <c:v>0.74403625000000007</c:v>
                </c:pt>
                <c:pt idx="6280">
                  <c:v>0.74404239583333343</c:v>
                </c:pt>
                <c:pt idx="6281">
                  <c:v>0.74404854166666656</c:v>
                </c:pt>
                <c:pt idx="6282">
                  <c:v>0.74405468749999992</c:v>
                </c:pt>
                <c:pt idx="6283">
                  <c:v>0.74406065972222224</c:v>
                </c:pt>
                <c:pt idx="6284">
                  <c:v>0.74406699074074067</c:v>
                </c:pt>
                <c:pt idx="6285">
                  <c:v>0.74407313657407403</c:v>
                </c:pt>
                <c:pt idx="6286">
                  <c:v>0.74407928240740739</c:v>
                </c:pt>
                <c:pt idx="6287">
                  <c:v>0.74408561342592583</c:v>
                </c:pt>
                <c:pt idx="6288">
                  <c:v>0.74409303240740743</c:v>
                </c:pt>
                <c:pt idx="6289">
                  <c:v>0.74409900462962952</c:v>
                </c:pt>
                <c:pt idx="6290">
                  <c:v>0.74410533564814818</c:v>
                </c:pt>
                <c:pt idx="6291">
                  <c:v>0.74411383101851847</c:v>
                </c:pt>
                <c:pt idx="6292">
                  <c:v>0.74411980324074067</c:v>
                </c:pt>
                <c:pt idx="6293">
                  <c:v>0.74412594907407403</c:v>
                </c:pt>
                <c:pt idx="6294">
                  <c:v>0.74413209490740739</c:v>
                </c:pt>
                <c:pt idx="6295">
                  <c:v>0.74413806712962971</c:v>
                </c:pt>
                <c:pt idx="6296">
                  <c:v>0.74414421296296307</c:v>
                </c:pt>
                <c:pt idx="6297">
                  <c:v>0.74415035879629621</c:v>
                </c:pt>
                <c:pt idx="6298">
                  <c:v>0.74415633101851852</c:v>
                </c:pt>
                <c:pt idx="6299">
                  <c:v>0.74416266203703707</c:v>
                </c:pt>
                <c:pt idx="6300">
                  <c:v>0.74416899305555562</c:v>
                </c:pt>
                <c:pt idx="6301">
                  <c:v>0.74417495370370368</c:v>
                </c:pt>
                <c:pt idx="6302">
                  <c:v>0.74418128472222211</c:v>
                </c:pt>
                <c:pt idx="6303">
                  <c:v>0.74418761574074077</c:v>
                </c:pt>
                <c:pt idx="6304">
                  <c:v>0.74419394675925921</c:v>
                </c:pt>
                <c:pt idx="6305">
                  <c:v>0.74420009259259257</c:v>
                </c:pt>
                <c:pt idx="6306">
                  <c:v>0.74420642361111111</c:v>
                </c:pt>
                <c:pt idx="6307">
                  <c:v>0.74421258101851862</c:v>
                </c:pt>
                <c:pt idx="6308">
                  <c:v>0.74422135416666668</c:v>
                </c:pt>
                <c:pt idx="6309">
                  <c:v>0.74422768518518512</c:v>
                </c:pt>
                <c:pt idx="6310">
                  <c:v>0.7442336458333334</c:v>
                </c:pt>
                <c:pt idx="6311">
                  <c:v>0.74423997685185184</c:v>
                </c:pt>
                <c:pt idx="6312">
                  <c:v>0.74424630787037038</c:v>
                </c:pt>
                <c:pt idx="6313">
                  <c:v>0.74425245370370374</c:v>
                </c:pt>
                <c:pt idx="6314">
                  <c:v>0.74425878472222218</c:v>
                </c:pt>
                <c:pt idx="6315">
                  <c:v>0.74426517361111111</c:v>
                </c:pt>
                <c:pt idx="6316">
                  <c:v>0.74427131944444447</c:v>
                </c:pt>
                <c:pt idx="6317">
                  <c:v>0.7442776504629629</c:v>
                </c:pt>
                <c:pt idx="6318">
                  <c:v>0.74428398148148156</c:v>
                </c:pt>
                <c:pt idx="6319">
                  <c:v>0.74428995370370377</c:v>
                </c:pt>
                <c:pt idx="6320">
                  <c:v>0.74429609953703701</c:v>
                </c:pt>
                <c:pt idx="6321">
                  <c:v>0.74430243055555556</c:v>
                </c:pt>
                <c:pt idx="6322">
                  <c:v>0.74430857638888892</c:v>
                </c:pt>
                <c:pt idx="6323">
                  <c:v>0.74431490740740747</c:v>
                </c:pt>
                <c:pt idx="6324">
                  <c:v>0.74432394675925917</c:v>
                </c:pt>
                <c:pt idx="6325">
                  <c:v>0.74433010416666667</c:v>
                </c:pt>
                <c:pt idx="6326">
                  <c:v>0.74433642361111119</c:v>
                </c:pt>
                <c:pt idx="6327">
                  <c:v>0.74434258101851858</c:v>
                </c:pt>
                <c:pt idx="6328">
                  <c:v>0.74434854166666664</c:v>
                </c:pt>
                <c:pt idx="6329">
                  <c:v>0.74435469907407414</c:v>
                </c:pt>
                <c:pt idx="6330">
                  <c:v>0.74436084490740739</c:v>
                </c:pt>
                <c:pt idx="6331">
                  <c:v>0.74436699074074075</c:v>
                </c:pt>
                <c:pt idx="6332">
                  <c:v>0.74437332175925919</c:v>
                </c:pt>
                <c:pt idx="6333">
                  <c:v>0.74437983796296292</c:v>
                </c:pt>
                <c:pt idx="6334">
                  <c:v>0.74438616898148158</c:v>
                </c:pt>
                <c:pt idx="6335">
                  <c:v>0.74439250000000001</c:v>
                </c:pt>
                <c:pt idx="6336">
                  <c:v>0.74439864583333337</c:v>
                </c:pt>
                <c:pt idx="6337">
                  <c:v>0.74440497685185181</c:v>
                </c:pt>
                <c:pt idx="6338">
                  <c:v>0.74441112268518517</c:v>
                </c:pt>
                <c:pt idx="6339">
                  <c:v>0.74441745370370371</c:v>
                </c:pt>
                <c:pt idx="6340">
                  <c:v>0.74442342592592592</c:v>
                </c:pt>
                <c:pt idx="6341">
                  <c:v>0.74443192129629632</c:v>
                </c:pt>
                <c:pt idx="6342">
                  <c:v>0.74443806712962957</c:v>
                </c:pt>
                <c:pt idx="6343">
                  <c:v>0.74444421296296293</c:v>
                </c:pt>
                <c:pt idx="6344">
                  <c:v>0.74445054398148158</c:v>
                </c:pt>
                <c:pt idx="6345">
                  <c:v>0.74445706018518509</c:v>
                </c:pt>
                <c:pt idx="6346">
                  <c:v>0.74446339120370375</c:v>
                </c:pt>
                <c:pt idx="6347">
                  <c:v>0.744469537037037</c:v>
                </c:pt>
                <c:pt idx="6348">
                  <c:v>0.74447568287037036</c:v>
                </c:pt>
                <c:pt idx="6349">
                  <c:v>0.74448177083333322</c:v>
                </c:pt>
                <c:pt idx="6350">
                  <c:v>0.74448791666666658</c:v>
                </c:pt>
                <c:pt idx="6351">
                  <c:v>0.74449442129629639</c:v>
                </c:pt>
                <c:pt idx="6352">
                  <c:v>0.74450050925925926</c:v>
                </c:pt>
                <c:pt idx="6353">
                  <c:v>0.7445068402777778</c:v>
                </c:pt>
                <c:pt idx="6354">
                  <c:v>0.74451353009259258</c:v>
                </c:pt>
                <c:pt idx="6355">
                  <c:v>0.74451968749999997</c:v>
                </c:pt>
                <c:pt idx="6356">
                  <c:v>0.74452583333333333</c:v>
                </c:pt>
                <c:pt idx="6357">
                  <c:v>0.74453415509259269</c:v>
                </c:pt>
                <c:pt idx="6358">
                  <c:v>0.74454030092592582</c:v>
                </c:pt>
                <c:pt idx="6359">
                  <c:v>0.74454699074074071</c:v>
                </c:pt>
                <c:pt idx="6360">
                  <c:v>0.74455332175925937</c:v>
                </c:pt>
                <c:pt idx="6361">
                  <c:v>0.74456001157407403</c:v>
                </c:pt>
                <c:pt idx="6362">
                  <c:v>0.74456652777777776</c:v>
                </c:pt>
                <c:pt idx="6363">
                  <c:v>0.7445728587962962</c:v>
                </c:pt>
                <c:pt idx="6364">
                  <c:v>0.74457954861111109</c:v>
                </c:pt>
                <c:pt idx="6365">
                  <c:v>0.74458587962962952</c:v>
                </c:pt>
                <c:pt idx="6366">
                  <c:v>0.74459185185185184</c:v>
                </c:pt>
                <c:pt idx="6367">
                  <c:v>0.74459792824074078</c:v>
                </c:pt>
                <c:pt idx="6368">
                  <c:v>0.74460388888888884</c:v>
                </c:pt>
                <c:pt idx="6369">
                  <c:v>0.74461000000000011</c:v>
                </c:pt>
                <c:pt idx="6370">
                  <c:v>0.7446159722222222</c:v>
                </c:pt>
                <c:pt idx="6371">
                  <c:v>0.74462201388888882</c:v>
                </c:pt>
                <c:pt idx="6372">
                  <c:v>0.74463052083333336</c:v>
                </c:pt>
                <c:pt idx="6373">
                  <c:v>0.74463666666666661</c:v>
                </c:pt>
                <c:pt idx="6374">
                  <c:v>0.74464258101851855</c:v>
                </c:pt>
                <c:pt idx="6375">
                  <c:v>0.74464866898148152</c:v>
                </c:pt>
                <c:pt idx="6376">
                  <c:v>0.74465481481481488</c:v>
                </c:pt>
                <c:pt idx="6377">
                  <c:v>0.74466096064814813</c:v>
                </c:pt>
                <c:pt idx="6378">
                  <c:v>0.74466693287037033</c:v>
                </c:pt>
                <c:pt idx="6379">
                  <c:v>0.74467307870370369</c:v>
                </c:pt>
                <c:pt idx="6380">
                  <c:v>0.74467940972222213</c:v>
                </c:pt>
                <c:pt idx="6381">
                  <c:v>0.74468555555555549</c:v>
                </c:pt>
                <c:pt idx="6382">
                  <c:v>0.74469152777777781</c:v>
                </c:pt>
                <c:pt idx="6383">
                  <c:v>0.74469785879629624</c:v>
                </c:pt>
                <c:pt idx="6384">
                  <c:v>0.7447040046296296</c:v>
                </c:pt>
                <c:pt idx="6385">
                  <c:v>0.74471015046296296</c:v>
                </c:pt>
                <c:pt idx="6386">
                  <c:v>0.74471612268518517</c:v>
                </c:pt>
                <c:pt idx="6387">
                  <c:v>0.74472444444444441</c:v>
                </c:pt>
                <c:pt idx="6388">
                  <c:v>0.74473059027777777</c:v>
                </c:pt>
                <c:pt idx="6389">
                  <c:v>0.74473692129629632</c:v>
                </c:pt>
                <c:pt idx="6390">
                  <c:v>0.74474325231481486</c:v>
                </c:pt>
                <c:pt idx="6391">
                  <c:v>0.74474939814814822</c:v>
                </c:pt>
                <c:pt idx="6392">
                  <c:v>0.74475554398148158</c:v>
                </c:pt>
                <c:pt idx="6393">
                  <c:v>0.74476170138888886</c:v>
                </c:pt>
                <c:pt idx="6394">
                  <c:v>0.74476784722222222</c:v>
                </c:pt>
                <c:pt idx="6395">
                  <c:v>0.74477399305555558</c:v>
                </c:pt>
                <c:pt idx="6396">
                  <c:v>0.74478015046296298</c:v>
                </c:pt>
                <c:pt idx="6397">
                  <c:v>0.74478629629629634</c:v>
                </c:pt>
                <c:pt idx="6398">
                  <c:v>0.7447922569444444</c:v>
                </c:pt>
                <c:pt idx="6399">
                  <c:v>0.74479841435185179</c:v>
                </c:pt>
                <c:pt idx="6400">
                  <c:v>0.74480456018518515</c:v>
                </c:pt>
                <c:pt idx="6401">
                  <c:v>0.74481053240740736</c:v>
                </c:pt>
                <c:pt idx="6402">
                  <c:v>0.74481892361111113</c:v>
                </c:pt>
                <c:pt idx="6403">
                  <c:v>0.74482489583333333</c:v>
                </c:pt>
                <c:pt idx="6404">
                  <c:v>0.74483104166666669</c:v>
                </c:pt>
                <c:pt idx="6405">
                  <c:v>0.74483701388888879</c:v>
                </c:pt>
                <c:pt idx="6406">
                  <c:v>0.74484334490740745</c:v>
                </c:pt>
                <c:pt idx="6407">
                  <c:v>0.7448494907407408</c:v>
                </c:pt>
                <c:pt idx="6408">
                  <c:v>0.7448554629629629</c:v>
                </c:pt>
                <c:pt idx="6409">
                  <c:v>0.74486122685185185</c:v>
                </c:pt>
                <c:pt idx="6410">
                  <c:v>0.74486738425925925</c:v>
                </c:pt>
                <c:pt idx="6411">
                  <c:v>0.74487353009259261</c:v>
                </c:pt>
                <c:pt idx="6412">
                  <c:v>0.74487967592592597</c:v>
                </c:pt>
                <c:pt idx="6413">
                  <c:v>0.74488564814814817</c:v>
                </c:pt>
                <c:pt idx="6414">
                  <c:v>0.74489179398148142</c:v>
                </c:pt>
                <c:pt idx="6415">
                  <c:v>0.74489793981481478</c:v>
                </c:pt>
                <c:pt idx="6416">
                  <c:v>0.74490626157407414</c:v>
                </c:pt>
                <c:pt idx="6417">
                  <c:v>0.74491223379629634</c:v>
                </c:pt>
                <c:pt idx="6418">
                  <c:v>0.7449183796296297</c:v>
                </c:pt>
                <c:pt idx="6419">
                  <c:v>0.74492471064814814</c:v>
                </c:pt>
                <c:pt idx="6420">
                  <c:v>0.74493104166666668</c:v>
                </c:pt>
                <c:pt idx="6421">
                  <c:v>0.74493701388888889</c:v>
                </c:pt>
                <c:pt idx="6422">
                  <c:v>0.74494315972222225</c:v>
                </c:pt>
                <c:pt idx="6423">
                  <c:v>0.74494930555555561</c:v>
                </c:pt>
                <c:pt idx="6424">
                  <c:v>0.744955462962963</c:v>
                </c:pt>
                <c:pt idx="6425">
                  <c:v>0.74496142361111106</c:v>
                </c:pt>
                <c:pt idx="6426">
                  <c:v>0.74496756944444442</c:v>
                </c:pt>
                <c:pt idx="6427">
                  <c:v>0.74497372685185181</c:v>
                </c:pt>
                <c:pt idx="6428">
                  <c:v>0.74497987268518517</c:v>
                </c:pt>
                <c:pt idx="6429">
                  <c:v>0.74498584490740738</c:v>
                </c:pt>
                <c:pt idx="6430">
                  <c:v>0.74499199074074074</c:v>
                </c:pt>
                <c:pt idx="6431">
                  <c:v>0.74500031250000009</c:v>
                </c:pt>
                <c:pt idx="6432">
                  <c:v>0.74500627314814816</c:v>
                </c:pt>
                <c:pt idx="6433">
                  <c:v>0.74501243055555555</c:v>
                </c:pt>
                <c:pt idx="6434">
                  <c:v>0.74501874999999995</c:v>
                </c:pt>
                <c:pt idx="6435">
                  <c:v>0.7450250810185185</c:v>
                </c:pt>
                <c:pt idx="6436">
                  <c:v>0.7450310532407407</c:v>
                </c:pt>
                <c:pt idx="6437">
                  <c:v>0.74503719907407406</c:v>
                </c:pt>
                <c:pt idx="6438">
                  <c:v>0.74504335648148146</c:v>
                </c:pt>
                <c:pt idx="6439">
                  <c:v>0.74504966435185194</c:v>
                </c:pt>
                <c:pt idx="6440">
                  <c:v>0.74505545138888885</c:v>
                </c:pt>
                <c:pt idx="6441">
                  <c:v>0.7450615972222222</c:v>
                </c:pt>
                <c:pt idx="6442">
                  <c:v>0.74506768518518518</c:v>
                </c:pt>
                <c:pt idx="6443">
                  <c:v>0.74507420138888891</c:v>
                </c:pt>
                <c:pt idx="6444">
                  <c:v>0.74508016203703697</c:v>
                </c:pt>
                <c:pt idx="6445">
                  <c:v>0.74508631944444448</c:v>
                </c:pt>
                <c:pt idx="6446">
                  <c:v>0.74509464120370372</c:v>
                </c:pt>
                <c:pt idx="6447">
                  <c:v>0.74510078703703708</c:v>
                </c:pt>
                <c:pt idx="6448">
                  <c:v>0.74510674768518514</c:v>
                </c:pt>
                <c:pt idx="6449">
                  <c:v>0.74511290509259265</c:v>
                </c:pt>
                <c:pt idx="6450">
                  <c:v>0.74511923611111108</c:v>
                </c:pt>
                <c:pt idx="6451">
                  <c:v>0.74512538194444444</c:v>
                </c:pt>
                <c:pt idx="6452">
                  <c:v>0.74513134259259262</c:v>
                </c:pt>
                <c:pt idx="6453">
                  <c:v>0.74513767361111105</c:v>
                </c:pt>
                <c:pt idx="6454">
                  <c:v>0.74514383101851855</c:v>
                </c:pt>
                <c:pt idx="6455">
                  <c:v>0.74514997685185191</c:v>
                </c:pt>
                <c:pt idx="6456">
                  <c:v>0.74515594907407401</c:v>
                </c:pt>
                <c:pt idx="6457">
                  <c:v>0.74516209490740737</c:v>
                </c:pt>
                <c:pt idx="6458">
                  <c:v>0.74516824074074073</c:v>
                </c:pt>
                <c:pt idx="6459">
                  <c:v>0.74517438657407409</c:v>
                </c:pt>
                <c:pt idx="6460">
                  <c:v>0.74518020833333332</c:v>
                </c:pt>
                <c:pt idx="6461">
                  <c:v>0.74518851851851853</c:v>
                </c:pt>
                <c:pt idx="6462">
                  <c:v>0.74519466435185189</c:v>
                </c:pt>
                <c:pt idx="6463">
                  <c:v>0.74520082175925928</c:v>
                </c:pt>
                <c:pt idx="6464">
                  <c:v>0.74520696759259264</c:v>
                </c:pt>
                <c:pt idx="6465">
                  <c:v>0.745213113425926</c:v>
                </c:pt>
                <c:pt idx="6466">
                  <c:v>0.74521962962962973</c:v>
                </c:pt>
                <c:pt idx="6467">
                  <c:v>0.74522613425925932</c:v>
                </c:pt>
                <c:pt idx="6468">
                  <c:v>0.74523210648148153</c:v>
                </c:pt>
                <c:pt idx="6469">
                  <c:v>0.74523825231481489</c:v>
                </c:pt>
                <c:pt idx="6470">
                  <c:v>0.74524440972222228</c:v>
                </c:pt>
                <c:pt idx="6471">
                  <c:v>0.74525055555555564</c:v>
                </c:pt>
                <c:pt idx="6472">
                  <c:v>0.7452565162037037</c:v>
                </c:pt>
                <c:pt idx="6473">
                  <c:v>0.74526267361111109</c:v>
                </c:pt>
                <c:pt idx="6474">
                  <c:v>0.7452688310185186</c:v>
                </c:pt>
                <c:pt idx="6475">
                  <c:v>0.74527497685185196</c:v>
                </c:pt>
                <c:pt idx="6476">
                  <c:v>0.74528311342592601</c:v>
                </c:pt>
                <c:pt idx="6477">
                  <c:v>0.74528927083333329</c:v>
                </c:pt>
                <c:pt idx="6478">
                  <c:v>0.74529541666666665</c:v>
                </c:pt>
                <c:pt idx="6479">
                  <c:v>0.74530138888888897</c:v>
                </c:pt>
                <c:pt idx="6480">
                  <c:v>0.74530771990740741</c:v>
                </c:pt>
                <c:pt idx="6481">
                  <c:v>0.74531386574074077</c:v>
                </c:pt>
                <c:pt idx="6482">
                  <c:v>0.74532001157407413</c:v>
                </c:pt>
                <c:pt idx="6483">
                  <c:v>0.74532615740740737</c:v>
                </c:pt>
                <c:pt idx="6484">
                  <c:v>0.74533231481481488</c:v>
                </c:pt>
                <c:pt idx="6485">
                  <c:v>0.74533846064814824</c:v>
                </c:pt>
                <c:pt idx="6486">
                  <c:v>0.74534460648148138</c:v>
                </c:pt>
                <c:pt idx="6487">
                  <c:v>0.74535057870370369</c:v>
                </c:pt>
                <c:pt idx="6488">
                  <c:v>0.74535674768518512</c:v>
                </c:pt>
                <c:pt idx="6489">
                  <c:v>0.74536290509259262</c:v>
                </c:pt>
                <c:pt idx="6490">
                  <c:v>0.74537122685185186</c:v>
                </c:pt>
                <c:pt idx="6491">
                  <c:v>0.74537711805555551</c:v>
                </c:pt>
                <c:pt idx="6492">
                  <c:v>0.74538326388888887</c:v>
                </c:pt>
                <c:pt idx="6493">
                  <c:v>0.74538942129629626</c:v>
                </c:pt>
                <c:pt idx="6494">
                  <c:v>0.74539556712962962</c:v>
                </c:pt>
                <c:pt idx="6495">
                  <c:v>0.74540153935185183</c:v>
                </c:pt>
                <c:pt idx="6496">
                  <c:v>0.74540804398148142</c:v>
                </c:pt>
                <c:pt idx="6497">
                  <c:v>0.7454140046296297</c:v>
                </c:pt>
                <c:pt idx="6498">
                  <c:v>0.74542015046296306</c:v>
                </c:pt>
                <c:pt idx="6499">
                  <c:v>0.74542612268518516</c:v>
                </c:pt>
                <c:pt idx="6500">
                  <c:v>0.74543226851851851</c:v>
                </c:pt>
                <c:pt idx="6501">
                  <c:v>0.74543841435185187</c:v>
                </c:pt>
                <c:pt idx="6502">
                  <c:v>0.74544456018518523</c:v>
                </c:pt>
                <c:pt idx="6503">
                  <c:v>0.74545053240740744</c:v>
                </c:pt>
                <c:pt idx="6504">
                  <c:v>0.74545677083333339</c:v>
                </c:pt>
                <c:pt idx="6505">
                  <c:v>0.74546491898148159</c:v>
                </c:pt>
                <c:pt idx="6506">
                  <c:v>0.74547106481481473</c:v>
                </c:pt>
                <c:pt idx="6507">
                  <c:v>0.74547703703703705</c:v>
                </c:pt>
                <c:pt idx="6508">
                  <c:v>0.74548335648148145</c:v>
                </c:pt>
                <c:pt idx="6509">
                  <c:v>0.74548951388888884</c:v>
                </c:pt>
                <c:pt idx="6510">
                  <c:v>0.7454958449074075</c:v>
                </c:pt>
                <c:pt idx="6511">
                  <c:v>0.74550199074074064</c:v>
                </c:pt>
                <c:pt idx="6512">
                  <c:v>0.745508136574074</c:v>
                </c:pt>
                <c:pt idx="6513">
                  <c:v>0.74551410879629632</c:v>
                </c:pt>
                <c:pt idx="6514">
                  <c:v>0.74552025462962968</c:v>
                </c:pt>
                <c:pt idx="6515">
                  <c:v>0.74552622685185188</c:v>
                </c:pt>
                <c:pt idx="6516">
                  <c:v>0.74553237268518524</c:v>
                </c:pt>
                <c:pt idx="6517">
                  <c:v>0.74553851851851849</c:v>
                </c:pt>
                <c:pt idx="6518">
                  <c:v>0.74554467592592599</c:v>
                </c:pt>
                <c:pt idx="6519">
                  <c:v>0.74555063657407405</c:v>
                </c:pt>
                <c:pt idx="6520">
                  <c:v>0.74555895833333341</c:v>
                </c:pt>
                <c:pt idx="6521">
                  <c:v>0.74556510416666677</c:v>
                </c:pt>
                <c:pt idx="6522">
                  <c:v>0.74557107638888886</c:v>
                </c:pt>
                <c:pt idx="6523">
                  <c:v>0.74557740740740741</c:v>
                </c:pt>
                <c:pt idx="6524">
                  <c:v>0.74558373842592596</c:v>
                </c:pt>
                <c:pt idx="6525">
                  <c:v>0.74558988425925932</c:v>
                </c:pt>
                <c:pt idx="6526">
                  <c:v>0.74559603009259268</c:v>
                </c:pt>
                <c:pt idx="6527">
                  <c:v>0.74560218749999996</c:v>
                </c:pt>
                <c:pt idx="6528">
                  <c:v>0.74560833333333332</c:v>
                </c:pt>
                <c:pt idx="6529">
                  <c:v>0.74561447916666668</c:v>
                </c:pt>
                <c:pt idx="6530">
                  <c:v>0.74562013888888889</c:v>
                </c:pt>
                <c:pt idx="6531">
                  <c:v>0.74562628472222225</c:v>
                </c:pt>
                <c:pt idx="6532">
                  <c:v>0.74563243055555561</c:v>
                </c:pt>
                <c:pt idx="6533">
                  <c:v>0.7456383333333334</c:v>
                </c:pt>
                <c:pt idx="6534">
                  <c:v>0.7456443055555555</c:v>
                </c:pt>
                <c:pt idx="6535">
                  <c:v>0.74565262731481485</c:v>
                </c:pt>
                <c:pt idx="6536">
                  <c:v>0.74565858796296292</c:v>
                </c:pt>
                <c:pt idx="6537">
                  <c:v>0.74566474537037042</c:v>
                </c:pt>
                <c:pt idx="6538">
                  <c:v>0.74567089120370367</c:v>
                </c:pt>
                <c:pt idx="6539">
                  <c:v>0.74567703703703703</c:v>
                </c:pt>
                <c:pt idx="6540">
                  <c:v>0.74568336805555557</c:v>
                </c:pt>
                <c:pt idx="6541">
                  <c:v>0.74568951388888882</c:v>
                </c:pt>
                <c:pt idx="6542">
                  <c:v>0.74569567129629633</c:v>
                </c:pt>
                <c:pt idx="6543">
                  <c:v>0.74570181712962968</c:v>
                </c:pt>
                <c:pt idx="6544">
                  <c:v>0.74570796296296293</c:v>
                </c:pt>
                <c:pt idx="6545">
                  <c:v>0.74571412037037044</c:v>
                </c:pt>
                <c:pt idx="6546">
                  <c:v>0.7457200810185185</c:v>
                </c:pt>
                <c:pt idx="6547">
                  <c:v>0.74572622685185186</c:v>
                </c:pt>
                <c:pt idx="6548">
                  <c:v>0.74573238425925925</c:v>
                </c:pt>
                <c:pt idx="6549">
                  <c:v>0.74574069444444435</c:v>
                </c:pt>
                <c:pt idx="6550">
                  <c:v>0.74574666666666667</c:v>
                </c:pt>
                <c:pt idx="6551">
                  <c:v>0.74575278935185185</c:v>
                </c:pt>
                <c:pt idx="6552">
                  <c:v>0.74575912037037029</c:v>
                </c:pt>
                <c:pt idx="6553">
                  <c:v>0.74576545138888894</c:v>
                </c:pt>
                <c:pt idx="6554">
                  <c:v>0.74577142361111104</c:v>
                </c:pt>
                <c:pt idx="6555">
                  <c:v>0.74577774305555555</c:v>
                </c:pt>
                <c:pt idx="6556">
                  <c:v>0.74578371527777776</c:v>
                </c:pt>
                <c:pt idx="6557">
                  <c:v>0.74578987268518515</c:v>
                </c:pt>
                <c:pt idx="6558">
                  <c:v>0.74579583333333332</c:v>
                </c:pt>
                <c:pt idx="6559">
                  <c:v>0.74580197916666668</c:v>
                </c:pt>
                <c:pt idx="6560">
                  <c:v>0.74580813657407408</c:v>
                </c:pt>
                <c:pt idx="6561">
                  <c:v>0.74581428240740744</c:v>
                </c:pt>
                <c:pt idx="6562">
                  <c:v>0.74582025462962964</c:v>
                </c:pt>
                <c:pt idx="6563">
                  <c:v>0.745826400462963</c:v>
                </c:pt>
                <c:pt idx="6564">
                  <c:v>0.74583472222222225</c:v>
                </c:pt>
                <c:pt idx="6565">
                  <c:v>0.74584068287037031</c:v>
                </c:pt>
                <c:pt idx="6566">
                  <c:v>0.74584682870370367</c:v>
                </c:pt>
                <c:pt idx="6567">
                  <c:v>0.74585315972222233</c:v>
                </c:pt>
                <c:pt idx="6568">
                  <c:v>0.74585949074074076</c:v>
                </c:pt>
                <c:pt idx="6569">
                  <c:v>0.7458658217592592</c:v>
                </c:pt>
                <c:pt idx="6570">
                  <c:v>0.74587196759259256</c:v>
                </c:pt>
                <c:pt idx="6571">
                  <c:v>0.74587812499999995</c:v>
                </c:pt>
                <c:pt idx="6572">
                  <c:v>0.74588427083333331</c:v>
                </c:pt>
                <c:pt idx="6573">
                  <c:v>0.74589024305555551</c:v>
                </c:pt>
                <c:pt idx="6574">
                  <c:v>0.74589638888888887</c:v>
                </c:pt>
                <c:pt idx="6575">
                  <c:v>0.74590253472222223</c:v>
                </c:pt>
                <c:pt idx="6576">
                  <c:v>0.74590869212962962</c:v>
                </c:pt>
                <c:pt idx="6577">
                  <c:v>0.74591483796296298</c:v>
                </c:pt>
                <c:pt idx="6578">
                  <c:v>0.74592098379629634</c:v>
                </c:pt>
                <c:pt idx="6579">
                  <c:v>0.74592930555555548</c:v>
                </c:pt>
                <c:pt idx="6580">
                  <c:v>0.74593521990740752</c:v>
                </c:pt>
                <c:pt idx="6581">
                  <c:v>0.74594119212962962</c:v>
                </c:pt>
                <c:pt idx="6582">
                  <c:v>0.74594734953703712</c:v>
                </c:pt>
                <c:pt idx="6583">
                  <c:v>0.74595366898148141</c:v>
                </c:pt>
                <c:pt idx="6584">
                  <c:v>0.74595982638888891</c:v>
                </c:pt>
                <c:pt idx="6585">
                  <c:v>0.74596614583333343</c:v>
                </c:pt>
                <c:pt idx="6586">
                  <c:v>0.74597230324074071</c:v>
                </c:pt>
                <c:pt idx="6587">
                  <c:v>0.74597844907407407</c:v>
                </c:pt>
                <c:pt idx="6588">
                  <c:v>0.74598459490740743</c:v>
                </c:pt>
                <c:pt idx="6589">
                  <c:v>0.74599075231481482</c:v>
                </c:pt>
                <c:pt idx="6590">
                  <c:v>0.74599671296296288</c:v>
                </c:pt>
                <c:pt idx="6591">
                  <c:v>0.74600285879629624</c:v>
                </c:pt>
                <c:pt idx="6592">
                  <c:v>0.74600901620370363</c:v>
                </c:pt>
                <c:pt idx="6593">
                  <c:v>0.74601486111111104</c:v>
                </c:pt>
                <c:pt idx="6594">
                  <c:v>0.74602318287037039</c:v>
                </c:pt>
                <c:pt idx="6595">
                  <c:v>0.74602932870370375</c:v>
                </c:pt>
                <c:pt idx="6596">
                  <c:v>0.74603545138888894</c:v>
                </c:pt>
                <c:pt idx="6597">
                  <c:v>0.74604159722222219</c:v>
                </c:pt>
                <c:pt idx="6598">
                  <c:v>0.74604792824074073</c:v>
                </c:pt>
                <c:pt idx="6599">
                  <c:v>0.74605412037037044</c:v>
                </c:pt>
                <c:pt idx="6600">
                  <c:v>0.74606012731481475</c:v>
                </c:pt>
                <c:pt idx="6601">
                  <c:v>0.74606608796296303</c:v>
                </c:pt>
                <c:pt idx="6602">
                  <c:v>0.74607224537037042</c:v>
                </c:pt>
                <c:pt idx="6603">
                  <c:v>0.74607839120370378</c:v>
                </c:pt>
                <c:pt idx="6604">
                  <c:v>0.74608449074074068</c:v>
                </c:pt>
                <c:pt idx="6605">
                  <c:v>0.74609046296296289</c:v>
                </c:pt>
                <c:pt idx="6606">
                  <c:v>0.74609679398148154</c:v>
                </c:pt>
                <c:pt idx="6607">
                  <c:v>0.74610292824074076</c:v>
                </c:pt>
                <c:pt idx="6608">
                  <c:v>0.74610918981481478</c:v>
                </c:pt>
                <c:pt idx="6609">
                  <c:v>0.74611732638888884</c:v>
                </c:pt>
                <c:pt idx="6610">
                  <c:v>0.74612347222222219</c:v>
                </c:pt>
                <c:pt idx="6611">
                  <c:v>0.74612962962962959</c:v>
                </c:pt>
                <c:pt idx="6612">
                  <c:v>0.74613577546296295</c:v>
                </c:pt>
                <c:pt idx="6613">
                  <c:v>0.74614210648148138</c:v>
                </c:pt>
                <c:pt idx="6614">
                  <c:v>0.74614825231481474</c:v>
                </c:pt>
                <c:pt idx="6615">
                  <c:v>0.7461545833333334</c:v>
                </c:pt>
                <c:pt idx="6616">
                  <c:v>0.74616055555555549</c:v>
                </c:pt>
                <c:pt idx="6617">
                  <c:v>0.74616670138888885</c:v>
                </c:pt>
                <c:pt idx="6618">
                  <c:v>0.74617284722222221</c:v>
                </c:pt>
                <c:pt idx="6619">
                  <c:v>0.74617899305555557</c:v>
                </c:pt>
                <c:pt idx="6620">
                  <c:v>0.74618496527777778</c:v>
                </c:pt>
                <c:pt idx="6621">
                  <c:v>0.74619100694444451</c:v>
                </c:pt>
                <c:pt idx="6622">
                  <c:v>0.74619715277777787</c:v>
                </c:pt>
                <c:pt idx="6623">
                  <c:v>0.74620547453703701</c:v>
                </c:pt>
                <c:pt idx="6624">
                  <c:v>0.74621155092592595</c:v>
                </c:pt>
                <c:pt idx="6625">
                  <c:v>0.74621770833333334</c:v>
                </c:pt>
                <c:pt idx="6626">
                  <c:v>0.74622403935185189</c:v>
                </c:pt>
                <c:pt idx="6627">
                  <c:v>0.74623037037037043</c:v>
                </c:pt>
                <c:pt idx="6628">
                  <c:v>0.7462363310185185</c:v>
                </c:pt>
                <c:pt idx="6629">
                  <c:v>0.74624247685185185</c:v>
                </c:pt>
                <c:pt idx="6630">
                  <c:v>0.74624863425925925</c:v>
                </c:pt>
                <c:pt idx="6631">
                  <c:v>0.74625478009259261</c:v>
                </c:pt>
                <c:pt idx="6632">
                  <c:v>0.74626092592592597</c:v>
                </c:pt>
                <c:pt idx="6633">
                  <c:v>0.74626708333333325</c:v>
                </c:pt>
                <c:pt idx="6634">
                  <c:v>0.74627322916666661</c:v>
                </c:pt>
                <c:pt idx="6635">
                  <c:v>0.74627937499999997</c:v>
                </c:pt>
                <c:pt idx="6636">
                  <c:v>0.74628534722222228</c:v>
                </c:pt>
                <c:pt idx="6637">
                  <c:v>0.74629149305555564</c:v>
                </c:pt>
                <c:pt idx="6638">
                  <c:v>0.74629981481481478</c:v>
                </c:pt>
                <c:pt idx="6639">
                  <c:v>0.74630596064814814</c:v>
                </c:pt>
                <c:pt idx="6640">
                  <c:v>0.74631193287037034</c:v>
                </c:pt>
                <c:pt idx="6641">
                  <c:v>0.74631826388888889</c:v>
                </c:pt>
                <c:pt idx="6642">
                  <c:v>0.74632440972222225</c:v>
                </c:pt>
                <c:pt idx="6643">
                  <c:v>0.74633055555555561</c:v>
                </c:pt>
                <c:pt idx="6644">
                  <c:v>0.74633670138888897</c:v>
                </c:pt>
                <c:pt idx="6645">
                  <c:v>0.7463430324074074</c:v>
                </c:pt>
                <c:pt idx="6646">
                  <c:v>0.7463491898148148</c:v>
                </c:pt>
                <c:pt idx="6647">
                  <c:v>0.74635533564814815</c:v>
                </c:pt>
                <c:pt idx="6648">
                  <c:v>0.74636130787037036</c:v>
                </c:pt>
                <c:pt idx="6649">
                  <c:v>0.74636745370370372</c:v>
                </c:pt>
                <c:pt idx="6650">
                  <c:v>0.74637359953703708</c:v>
                </c:pt>
                <c:pt idx="6651">
                  <c:v>0.74637974537037044</c:v>
                </c:pt>
                <c:pt idx="6652">
                  <c:v>0.74638571759259253</c:v>
                </c:pt>
                <c:pt idx="6653">
                  <c:v>0.74639403935185189</c:v>
                </c:pt>
                <c:pt idx="6654">
                  <c:v>0.74640018518518525</c:v>
                </c:pt>
                <c:pt idx="6655">
                  <c:v>0.74640615740740746</c:v>
                </c:pt>
                <c:pt idx="6656">
                  <c:v>0.74641248842592589</c:v>
                </c:pt>
                <c:pt idx="6657">
                  <c:v>0.74641881944444444</c:v>
                </c:pt>
                <c:pt idx="6658">
                  <c:v>0.74642515046296298</c:v>
                </c:pt>
                <c:pt idx="6659">
                  <c:v>0.74643129629629623</c:v>
                </c:pt>
                <c:pt idx="6660">
                  <c:v>0.74643744212962959</c:v>
                </c:pt>
                <c:pt idx="6661">
                  <c:v>0.74644358796296295</c:v>
                </c:pt>
                <c:pt idx="6662">
                  <c:v>0.74644974537037034</c:v>
                </c:pt>
                <c:pt idx="6663">
                  <c:v>0.74645570601851852</c:v>
                </c:pt>
                <c:pt idx="6664">
                  <c:v>0.74646186342592591</c:v>
                </c:pt>
                <c:pt idx="6665">
                  <c:v>0.74646800925925927</c:v>
                </c:pt>
                <c:pt idx="6666">
                  <c:v>0.74647415509259263</c:v>
                </c:pt>
                <c:pt idx="6667">
                  <c:v>0.74648012731481483</c:v>
                </c:pt>
                <c:pt idx="6668">
                  <c:v>0.74648862268518512</c:v>
                </c:pt>
                <c:pt idx="6669">
                  <c:v>0.74649476851851848</c:v>
                </c:pt>
                <c:pt idx="6670">
                  <c:v>0.74650092592592587</c:v>
                </c:pt>
                <c:pt idx="6671">
                  <c:v>0.74650707175925923</c:v>
                </c:pt>
                <c:pt idx="6672">
                  <c:v>0.74651340277777789</c:v>
                </c:pt>
                <c:pt idx="6673">
                  <c:v>0.74651954861111103</c:v>
                </c:pt>
                <c:pt idx="6674">
                  <c:v>0.74652587962962969</c:v>
                </c:pt>
                <c:pt idx="6675">
                  <c:v>0.7465316666666667</c:v>
                </c:pt>
                <c:pt idx="6676">
                  <c:v>0.74653799768518514</c:v>
                </c:pt>
                <c:pt idx="6677">
                  <c:v>0.7465441435185185</c:v>
                </c:pt>
                <c:pt idx="6678">
                  <c:v>0.74655028935185186</c:v>
                </c:pt>
                <c:pt idx="6679">
                  <c:v>0.74655626157407406</c:v>
                </c:pt>
                <c:pt idx="6680">
                  <c:v>0.74656240740740742</c:v>
                </c:pt>
                <c:pt idx="6681">
                  <c:v>0.74656856481481482</c:v>
                </c:pt>
                <c:pt idx="6682">
                  <c:v>0.74657706018518522</c:v>
                </c:pt>
                <c:pt idx="6683">
                  <c:v>0.74658303240740731</c:v>
                </c:pt>
                <c:pt idx="6684">
                  <c:v>0.74658917824074067</c:v>
                </c:pt>
                <c:pt idx="6685">
                  <c:v>0.74659550925925933</c:v>
                </c:pt>
                <c:pt idx="6686">
                  <c:v>0.74660144675925932</c:v>
                </c:pt>
                <c:pt idx="6687">
                  <c:v>0.74660777777777776</c:v>
                </c:pt>
                <c:pt idx="6688">
                  <c:v>0.74661396990740736</c:v>
                </c:pt>
                <c:pt idx="6689">
                  <c:v>0.74662030092592591</c:v>
                </c:pt>
                <c:pt idx="6690">
                  <c:v>0.74662644675925927</c:v>
                </c:pt>
                <c:pt idx="6691">
                  <c:v>0.74663241898148147</c:v>
                </c:pt>
                <c:pt idx="6692">
                  <c:v>0.74663856481481483</c:v>
                </c:pt>
                <c:pt idx="6693">
                  <c:v>0.74664471064814819</c:v>
                </c:pt>
                <c:pt idx="6694">
                  <c:v>0.74665085648148155</c:v>
                </c:pt>
                <c:pt idx="6695">
                  <c:v>0.74665693287037038</c:v>
                </c:pt>
                <c:pt idx="6696">
                  <c:v>0.74666313657407413</c:v>
                </c:pt>
                <c:pt idx="6697">
                  <c:v>0.74667145833333326</c:v>
                </c:pt>
                <c:pt idx="6698">
                  <c:v>0.74667743055555558</c:v>
                </c:pt>
                <c:pt idx="6699">
                  <c:v>0.74668357638888894</c:v>
                </c:pt>
                <c:pt idx="6700">
                  <c:v>0.7466897222222223</c:v>
                </c:pt>
                <c:pt idx="6701">
                  <c:v>0.74669587962962958</c:v>
                </c:pt>
                <c:pt idx="6702">
                  <c:v>0.74670184027777775</c:v>
                </c:pt>
                <c:pt idx="6703">
                  <c:v>0.7467081712962963</c:v>
                </c:pt>
                <c:pt idx="6704">
                  <c:v>0.74671431712962966</c:v>
                </c:pt>
                <c:pt idx="6705">
                  <c:v>0.7467206481481482</c:v>
                </c:pt>
                <c:pt idx="6706">
                  <c:v>0.74672643518518511</c:v>
                </c:pt>
                <c:pt idx="6707">
                  <c:v>0.74673259259259261</c:v>
                </c:pt>
                <c:pt idx="6708">
                  <c:v>0.74673873842592586</c:v>
                </c:pt>
                <c:pt idx="6709">
                  <c:v>0.74674488425925922</c:v>
                </c:pt>
                <c:pt idx="6710">
                  <c:v>0.74675085648148143</c:v>
                </c:pt>
                <c:pt idx="6711">
                  <c:v>0.74675700231481479</c:v>
                </c:pt>
                <c:pt idx="6712">
                  <c:v>0.74676534722222232</c:v>
                </c:pt>
                <c:pt idx="6713">
                  <c:v>0.7467715046296296</c:v>
                </c:pt>
                <c:pt idx="6714">
                  <c:v>0.74677739583333336</c:v>
                </c:pt>
                <c:pt idx="6715">
                  <c:v>0.74678372685185179</c:v>
                </c:pt>
                <c:pt idx="6716">
                  <c:v>0.74679005787037045</c:v>
                </c:pt>
                <c:pt idx="6717">
                  <c:v>0.74679620370370381</c:v>
                </c:pt>
                <c:pt idx="6718">
                  <c:v>0.74680236111111109</c:v>
                </c:pt>
                <c:pt idx="6719">
                  <c:v>0.74680869212962964</c:v>
                </c:pt>
                <c:pt idx="6720">
                  <c:v>0.74681458333333328</c:v>
                </c:pt>
                <c:pt idx="6721">
                  <c:v>0.74682072916666664</c:v>
                </c:pt>
                <c:pt idx="6722">
                  <c:v>0.74682668981481493</c:v>
                </c:pt>
                <c:pt idx="6723">
                  <c:v>0.74683299768518518</c:v>
                </c:pt>
                <c:pt idx="6724">
                  <c:v>0.74683907407407402</c:v>
                </c:pt>
                <c:pt idx="6725">
                  <c:v>0.74684523148148152</c:v>
                </c:pt>
                <c:pt idx="6726">
                  <c:v>0.74685119212962958</c:v>
                </c:pt>
                <c:pt idx="6727">
                  <c:v>0.74685951388888894</c:v>
                </c:pt>
                <c:pt idx="6728">
                  <c:v>0.7468656597222223</c:v>
                </c:pt>
                <c:pt idx="6729">
                  <c:v>0.74687181712962969</c:v>
                </c:pt>
                <c:pt idx="6730">
                  <c:v>0.74687796296296305</c:v>
                </c:pt>
                <c:pt idx="6731">
                  <c:v>0.74688410879629641</c:v>
                </c:pt>
                <c:pt idx="6732">
                  <c:v>0.74689043981481484</c:v>
                </c:pt>
                <c:pt idx="6733">
                  <c:v>0.74689679398148145</c:v>
                </c:pt>
                <c:pt idx="6734">
                  <c:v>0.74690276620370366</c:v>
                </c:pt>
                <c:pt idx="6735">
                  <c:v>0.74690891203703702</c:v>
                </c:pt>
                <c:pt idx="6736">
                  <c:v>0.74691506944444441</c:v>
                </c:pt>
                <c:pt idx="6737">
                  <c:v>0.74692121527777777</c:v>
                </c:pt>
                <c:pt idx="6738">
                  <c:v>0.74692717592592583</c:v>
                </c:pt>
                <c:pt idx="6739">
                  <c:v>0.74693333333333334</c:v>
                </c:pt>
                <c:pt idx="6740">
                  <c:v>0.7469394791666667</c:v>
                </c:pt>
                <c:pt idx="6741">
                  <c:v>0.74694562499999995</c:v>
                </c:pt>
                <c:pt idx="6742">
                  <c:v>0.746953761574074</c:v>
                </c:pt>
                <c:pt idx="6743">
                  <c:v>0.74695991898148151</c:v>
                </c:pt>
                <c:pt idx="6744">
                  <c:v>0.74696606481481487</c:v>
                </c:pt>
                <c:pt idx="6745">
                  <c:v>0.74697221064814812</c:v>
                </c:pt>
                <c:pt idx="6746">
                  <c:v>0.74697836805555562</c:v>
                </c:pt>
                <c:pt idx="6747">
                  <c:v>0.74698469907407405</c:v>
                </c:pt>
                <c:pt idx="6748">
                  <c:v>0.74699120370370364</c:v>
                </c:pt>
                <c:pt idx="6749">
                  <c:v>0.74699699074074077</c:v>
                </c:pt>
                <c:pt idx="6750">
                  <c:v>0.74700313657407413</c:v>
                </c:pt>
                <c:pt idx="6751">
                  <c:v>0.74700929398148153</c:v>
                </c:pt>
                <c:pt idx="6752">
                  <c:v>0.74701543981481489</c:v>
                </c:pt>
                <c:pt idx="6753">
                  <c:v>0.74702158564814825</c:v>
                </c:pt>
                <c:pt idx="6754">
                  <c:v>0.74702755787037034</c:v>
                </c:pt>
                <c:pt idx="6755">
                  <c:v>0.74703388888888889</c:v>
                </c:pt>
                <c:pt idx="6756">
                  <c:v>0.7470421990740741</c:v>
                </c:pt>
                <c:pt idx="6757">
                  <c:v>0.74704799768518526</c:v>
                </c:pt>
                <c:pt idx="6758">
                  <c:v>0.74705414351851862</c:v>
                </c:pt>
                <c:pt idx="6759">
                  <c:v>0.74706047453703706</c:v>
                </c:pt>
                <c:pt idx="6760">
                  <c:v>0.74706679398148157</c:v>
                </c:pt>
                <c:pt idx="6761">
                  <c:v>0.74707313657407415</c:v>
                </c:pt>
                <c:pt idx="6762">
                  <c:v>0.7470792824074074</c:v>
                </c:pt>
                <c:pt idx="6763">
                  <c:v>0.74708542824074076</c:v>
                </c:pt>
                <c:pt idx="6764">
                  <c:v>0.74709157407407412</c:v>
                </c:pt>
                <c:pt idx="6765">
                  <c:v>0.74709771990740748</c:v>
                </c:pt>
                <c:pt idx="6766">
                  <c:v>0.74710369212962968</c:v>
                </c:pt>
                <c:pt idx="6767">
                  <c:v>0.74710983796296293</c:v>
                </c:pt>
                <c:pt idx="6768">
                  <c:v>0.74711599537037043</c:v>
                </c:pt>
                <c:pt idx="6769">
                  <c:v>0.7471219560185185</c:v>
                </c:pt>
                <c:pt idx="6770">
                  <c:v>0.74712811342592589</c:v>
                </c:pt>
                <c:pt idx="6771">
                  <c:v>0.74713642361111121</c:v>
                </c:pt>
                <c:pt idx="6772">
                  <c:v>0.74714258101851849</c:v>
                </c:pt>
                <c:pt idx="6773">
                  <c:v>0.74714854166666667</c:v>
                </c:pt>
                <c:pt idx="6774">
                  <c:v>0.74715487268518521</c:v>
                </c:pt>
                <c:pt idx="6775">
                  <c:v>0.74716120370370376</c:v>
                </c:pt>
                <c:pt idx="6776">
                  <c:v>0.74716734953703712</c:v>
                </c:pt>
                <c:pt idx="6777">
                  <c:v>0.74717368055555555</c:v>
                </c:pt>
                <c:pt idx="6778">
                  <c:v>0.74717965277777776</c:v>
                </c:pt>
                <c:pt idx="6779">
                  <c:v>0.74718579861111112</c:v>
                </c:pt>
                <c:pt idx="6780">
                  <c:v>0.74719212962962966</c:v>
                </c:pt>
                <c:pt idx="6781">
                  <c:v>0.74719827546296302</c:v>
                </c:pt>
                <c:pt idx="6782">
                  <c:v>0.74720424768518523</c:v>
                </c:pt>
                <c:pt idx="6783">
                  <c:v>0.74721039351851859</c:v>
                </c:pt>
                <c:pt idx="6784">
                  <c:v>0.74721653935185184</c:v>
                </c:pt>
                <c:pt idx="6785">
                  <c:v>0.7472226851851852</c:v>
                </c:pt>
                <c:pt idx="6786">
                  <c:v>0.74723100694444444</c:v>
                </c:pt>
                <c:pt idx="6787">
                  <c:v>0.7472371527777778</c:v>
                </c:pt>
                <c:pt idx="6788">
                  <c:v>0.74724329861111105</c:v>
                </c:pt>
                <c:pt idx="6789">
                  <c:v>0.74724962962962971</c:v>
                </c:pt>
                <c:pt idx="6790">
                  <c:v>0.74725597222222229</c:v>
                </c:pt>
                <c:pt idx="6791">
                  <c:v>0.74726206018518526</c:v>
                </c:pt>
                <c:pt idx="6792">
                  <c:v>0.74726822916666669</c:v>
                </c:pt>
                <c:pt idx="6793">
                  <c:v>0.74727456018518523</c:v>
                </c:pt>
                <c:pt idx="6794">
                  <c:v>0.74728070601851859</c:v>
                </c:pt>
                <c:pt idx="6795">
                  <c:v>0.74728685185185195</c:v>
                </c:pt>
                <c:pt idx="6796">
                  <c:v>0.74729282407407405</c:v>
                </c:pt>
                <c:pt idx="6797">
                  <c:v>0.74729915509259259</c:v>
                </c:pt>
                <c:pt idx="6798">
                  <c:v>0.74730530092592595</c:v>
                </c:pt>
                <c:pt idx="6799">
                  <c:v>0.7473116319444445</c:v>
                </c:pt>
                <c:pt idx="6800">
                  <c:v>0.74731777777777786</c:v>
                </c:pt>
                <c:pt idx="6801">
                  <c:v>0.74732645833333333</c:v>
                </c:pt>
                <c:pt idx="6802">
                  <c:v>0.74733268518518514</c:v>
                </c:pt>
                <c:pt idx="6803">
                  <c:v>0.7473388310185185</c:v>
                </c:pt>
                <c:pt idx="6804">
                  <c:v>0.74734480324074071</c:v>
                </c:pt>
                <c:pt idx="6805">
                  <c:v>0.74735106481481484</c:v>
                </c:pt>
                <c:pt idx="6806">
                  <c:v>0.7473572106481482</c:v>
                </c:pt>
                <c:pt idx="6807">
                  <c:v>0.74736335648148156</c:v>
                </c:pt>
                <c:pt idx="6808">
                  <c:v>0.74736932870370376</c:v>
                </c:pt>
                <c:pt idx="6809">
                  <c:v>0.74737547453703701</c:v>
                </c:pt>
                <c:pt idx="6810">
                  <c:v>0.74738163194444451</c:v>
                </c:pt>
                <c:pt idx="6811">
                  <c:v>0.74738777777777787</c:v>
                </c:pt>
                <c:pt idx="6812">
                  <c:v>0.74739373842592594</c:v>
                </c:pt>
                <c:pt idx="6813">
                  <c:v>0.74739989583333333</c:v>
                </c:pt>
                <c:pt idx="6814">
                  <c:v>0.74740622685185187</c:v>
                </c:pt>
                <c:pt idx="6815">
                  <c:v>0.74741472222222216</c:v>
                </c:pt>
                <c:pt idx="6816">
                  <c:v>0.74742069444444448</c:v>
                </c:pt>
                <c:pt idx="6817">
                  <c:v>0.74742684027777784</c:v>
                </c:pt>
                <c:pt idx="6818">
                  <c:v>0.7474329861111112</c:v>
                </c:pt>
                <c:pt idx="6819">
                  <c:v>0.74743913194444433</c:v>
                </c:pt>
                <c:pt idx="6820">
                  <c:v>0.74744510416666665</c:v>
                </c:pt>
                <c:pt idx="6821">
                  <c:v>0.74745125000000001</c:v>
                </c:pt>
                <c:pt idx="6822">
                  <c:v>0.74745740740740751</c:v>
                </c:pt>
                <c:pt idx="6823">
                  <c:v>0.74746353009259259</c:v>
                </c:pt>
                <c:pt idx="6824">
                  <c:v>0.74746968750000009</c:v>
                </c:pt>
                <c:pt idx="6825">
                  <c:v>0.74747583333333323</c:v>
                </c:pt>
                <c:pt idx="6826">
                  <c:v>0.74748234953703696</c:v>
                </c:pt>
                <c:pt idx="6827">
                  <c:v>0.74748866898148147</c:v>
                </c:pt>
                <c:pt idx="6828">
                  <c:v>0.74749482638888887</c:v>
                </c:pt>
                <c:pt idx="6829">
                  <c:v>0.74750097222222223</c:v>
                </c:pt>
                <c:pt idx="6830">
                  <c:v>0.74750946759259262</c:v>
                </c:pt>
                <c:pt idx="6831">
                  <c:v>0.74751526620370379</c:v>
                </c:pt>
                <c:pt idx="6832">
                  <c:v>0.74752141203703693</c:v>
                </c:pt>
                <c:pt idx="6833">
                  <c:v>0.74752755787037029</c:v>
                </c:pt>
                <c:pt idx="6834">
                  <c:v>0.74753370370370364</c:v>
                </c:pt>
                <c:pt idx="6835">
                  <c:v>0.74754003472222219</c:v>
                </c:pt>
                <c:pt idx="6836">
                  <c:v>0.74754611111111113</c:v>
                </c:pt>
                <c:pt idx="6837">
                  <c:v>0.74755225694444449</c:v>
                </c:pt>
                <c:pt idx="6838">
                  <c:v>0.74755858796296293</c:v>
                </c:pt>
                <c:pt idx="6839">
                  <c:v>0.74756461805555563</c:v>
                </c:pt>
                <c:pt idx="6840">
                  <c:v>0.74757076388888899</c:v>
                </c:pt>
                <c:pt idx="6841">
                  <c:v>0.74757692129629627</c:v>
                </c:pt>
                <c:pt idx="6842">
                  <c:v>0.74758306712962963</c:v>
                </c:pt>
                <c:pt idx="6843">
                  <c:v>0.74758921296296299</c:v>
                </c:pt>
                <c:pt idx="6844">
                  <c:v>0.74759518518518508</c:v>
                </c:pt>
                <c:pt idx="6845">
                  <c:v>0.74760350694444444</c:v>
                </c:pt>
                <c:pt idx="6846">
                  <c:v>0.7476096527777778</c:v>
                </c:pt>
                <c:pt idx="6847">
                  <c:v>0.74761579861111116</c:v>
                </c:pt>
                <c:pt idx="6848">
                  <c:v>0.74762195601851855</c:v>
                </c:pt>
                <c:pt idx="6849">
                  <c:v>0.74762827546296295</c:v>
                </c:pt>
                <c:pt idx="6850">
                  <c:v>0.7476346064814815</c:v>
                </c:pt>
                <c:pt idx="6851">
                  <c:v>0.74764093749999994</c:v>
                </c:pt>
                <c:pt idx="6852">
                  <c:v>0.74764703703703705</c:v>
                </c:pt>
                <c:pt idx="6853">
                  <c:v>0.74765318287037041</c:v>
                </c:pt>
                <c:pt idx="6854">
                  <c:v>0.74765951388888885</c:v>
                </c:pt>
                <c:pt idx="6855">
                  <c:v>0.74766567129629635</c:v>
                </c:pt>
                <c:pt idx="6856">
                  <c:v>0.74767163194444441</c:v>
                </c:pt>
                <c:pt idx="6857">
                  <c:v>0.74767778935185181</c:v>
                </c:pt>
                <c:pt idx="6858">
                  <c:v>0.74768393518518517</c:v>
                </c:pt>
                <c:pt idx="6859">
                  <c:v>0.74768989583333323</c:v>
                </c:pt>
                <c:pt idx="6860">
                  <c:v>0.74769821759259258</c:v>
                </c:pt>
                <c:pt idx="6861">
                  <c:v>0.74770456018518516</c:v>
                </c:pt>
                <c:pt idx="6862">
                  <c:v>0.74771089120370371</c:v>
                </c:pt>
                <c:pt idx="6863">
                  <c:v>0.74771721064814811</c:v>
                </c:pt>
                <c:pt idx="6864">
                  <c:v>0.7477233680555555</c:v>
                </c:pt>
                <c:pt idx="6865">
                  <c:v>0.74772969907407416</c:v>
                </c:pt>
                <c:pt idx="6866">
                  <c:v>0.74773620370370375</c:v>
                </c:pt>
                <c:pt idx="6867">
                  <c:v>0.74774234953703711</c:v>
                </c:pt>
                <c:pt idx="6868">
                  <c:v>0.74774850694444439</c:v>
                </c:pt>
                <c:pt idx="6869">
                  <c:v>0.74775465277777775</c:v>
                </c:pt>
                <c:pt idx="6870">
                  <c:v>0.74776079861111111</c:v>
                </c:pt>
                <c:pt idx="6871">
                  <c:v>0.7477669560185185</c:v>
                </c:pt>
                <c:pt idx="6872">
                  <c:v>0.74777291666666656</c:v>
                </c:pt>
                <c:pt idx="6873">
                  <c:v>0.74777906249999992</c:v>
                </c:pt>
                <c:pt idx="6874">
                  <c:v>0.74778521990740743</c:v>
                </c:pt>
                <c:pt idx="6875">
                  <c:v>0.74779335648148149</c:v>
                </c:pt>
                <c:pt idx="6876">
                  <c:v>0.74779950231481485</c:v>
                </c:pt>
                <c:pt idx="6877">
                  <c:v>0.74780564814814809</c:v>
                </c:pt>
                <c:pt idx="6878">
                  <c:v>0.74781189814814819</c:v>
                </c:pt>
                <c:pt idx="6879">
                  <c:v>0.74781805555555547</c:v>
                </c:pt>
                <c:pt idx="6880">
                  <c:v>0.74782438657407413</c:v>
                </c:pt>
                <c:pt idx="6881">
                  <c:v>0.74783070601851842</c:v>
                </c:pt>
                <c:pt idx="6882">
                  <c:v>0.74783686342592592</c:v>
                </c:pt>
                <c:pt idx="6883">
                  <c:v>0.74784300925925928</c:v>
                </c:pt>
                <c:pt idx="6884">
                  <c:v>0.74784915509259253</c:v>
                </c:pt>
                <c:pt idx="6885">
                  <c:v>0.74785539351851849</c:v>
                </c:pt>
                <c:pt idx="6886">
                  <c:v>0.7478611458333333</c:v>
                </c:pt>
                <c:pt idx="6887">
                  <c:v>0.7478673032407408</c:v>
                </c:pt>
                <c:pt idx="6888">
                  <c:v>0.74787344907407405</c:v>
                </c:pt>
                <c:pt idx="6889">
                  <c:v>0.74788212962962952</c:v>
                </c:pt>
                <c:pt idx="6890">
                  <c:v>0.74788809027777781</c:v>
                </c:pt>
                <c:pt idx="6891">
                  <c:v>0.7478942476851852</c:v>
                </c:pt>
                <c:pt idx="6892">
                  <c:v>0.74790041666666662</c:v>
                </c:pt>
                <c:pt idx="6893">
                  <c:v>0.74790673611111114</c:v>
                </c:pt>
                <c:pt idx="6894">
                  <c:v>0.74791306712962957</c:v>
                </c:pt>
                <c:pt idx="6895">
                  <c:v>0.74791934027777784</c:v>
                </c:pt>
                <c:pt idx="6896">
                  <c:v>0.7479254861111112</c:v>
                </c:pt>
                <c:pt idx="6897">
                  <c:v>0.74793163194444434</c:v>
                </c:pt>
                <c:pt idx="6898">
                  <c:v>0.74793771990740743</c:v>
                </c:pt>
                <c:pt idx="6899">
                  <c:v>0.74794403935185183</c:v>
                </c:pt>
                <c:pt idx="6900">
                  <c:v>0.74795019675925933</c:v>
                </c:pt>
                <c:pt idx="6901">
                  <c:v>0.74795634259259269</c:v>
                </c:pt>
                <c:pt idx="6902">
                  <c:v>0.74796231481481479</c:v>
                </c:pt>
                <c:pt idx="6903">
                  <c:v>0.74796864583333333</c:v>
                </c:pt>
                <c:pt idx="6904">
                  <c:v>0.74797695601851855</c:v>
                </c:pt>
                <c:pt idx="6905">
                  <c:v>0.74798328703703698</c:v>
                </c:pt>
                <c:pt idx="6906">
                  <c:v>0.74798943287037034</c:v>
                </c:pt>
                <c:pt idx="6907">
                  <c:v>0.74799576388888889</c:v>
                </c:pt>
                <c:pt idx="6908">
                  <c:v>0.74800228009259262</c:v>
                </c:pt>
                <c:pt idx="6909">
                  <c:v>0.74800861111111105</c:v>
                </c:pt>
                <c:pt idx="6910">
                  <c:v>0.74801475694444441</c:v>
                </c:pt>
                <c:pt idx="6911">
                  <c:v>0.74802090277777777</c:v>
                </c:pt>
                <c:pt idx="6912">
                  <c:v>0.74802706018518517</c:v>
                </c:pt>
                <c:pt idx="6913">
                  <c:v>0.74803320601851853</c:v>
                </c:pt>
                <c:pt idx="6914">
                  <c:v>0.74803917824074073</c:v>
                </c:pt>
                <c:pt idx="6915">
                  <c:v>0.74804532407407409</c:v>
                </c:pt>
                <c:pt idx="6916">
                  <c:v>0.74805146990740745</c:v>
                </c:pt>
                <c:pt idx="6917">
                  <c:v>0.74805762731481484</c:v>
                </c:pt>
                <c:pt idx="6918">
                  <c:v>0.7480637731481482</c:v>
                </c:pt>
                <c:pt idx="6919">
                  <c:v>0.74807190972222226</c:v>
                </c:pt>
                <c:pt idx="6920">
                  <c:v>0.74807805555555562</c:v>
                </c:pt>
                <c:pt idx="6921">
                  <c:v>0.74808402777777783</c:v>
                </c:pt>
                <c:pt idx="6922">
                  <c:v>0.74809035879629626</c:v>
                </c:pt>
                <c:pt idx="6923">
                  <c:v>0.74809668981481481</c:v>
                </c:pt>
                <c:pt idx="6924">
                  <c:v>0.74810319444444451</c:v>
                </c:pt>
                <c:pt idx="6925">
                  <c:v>0.7481091666666666</c:v>
                </c:pt>
                <c:pt idx="6926">
                  <c:v>0.74811531249999996</c:v>
                </c:pt>
                <c:pt idx="6927">
                  <c:v>0.74812145833333332</c:v>
                </c:pt>
                <c:pt idx="6928">
                  <c:v>0.74812761574074071</c:v>
                </c:pt>
                <c:pt idx="6929">
                  <c:v>0.74813357638888889</c:v>
                </c:pt>
                <c:pt idx="6930">
                  <c:v>0.74813973379629628</c:v>
                </c:pt>
                <c:pt idx="6931">
                  <c:v>0.74814587962962964</c:v>
                </c:pt>
                <c:pt idx="6932">
                  <c:v>0.748152025462963</c:v>
                </c:pt>
                <c:pt idx="6933">
                  <c:v>0.74815817129629636</c:v>
                </c:pt>
                <c:pt idx="6934">
                  <c:v>0.74816631944444445</c:v>
                </c:pt>
                <c:pt idx="6935">
                  <c:v>0.74817246527777781</c:v>
                </c:pt>
                <c:pt idx="6936">
                  <c:v>0.74817861111111117</c:v>
                </c:pt>
                <c:pt idx="6937">
                  <c:v>0.74818458333333338</c:v>
                </c:pt>
                <c:pt idx="6938">
                  <c:v>0.74819091435185181</c:v>
                </c:pt>
                <c:pt idx="6939">
                  <c:v>0.74819724537037036</c:v>
                </c:pt>
                <c:pt idx="6940">
                  <c:v>0.74820375000000006</c:v>
                </c:pt>
                <c:pt idx="6941">
                  <c:v>0.74820972222222215</c:v>
                </c:pt>
                <c:pt idx="6942">
                  <c:v>0.74821569444444436</c:v>
                </c:pt>
                <c:pt idx="6943">
                  <c:v>0.74822184027777772</c:v>
                </c:pt>
                <c:pt idx="6944">
                  <c:v>0.74822798611111108</c:v>
                </c:pt>
                <c:pt idx="6945">
                  <c:v>0.74823413194444444</c:v>
                </c:pt>
                <c:pt idx="6946">
                  <c:v>0.74824010416666675</c:v>
                </c:pt>
                <c:pt idx="6947">
                  <c:v>0.74824624999999989</c:v>
                </c:pt>
                <c:pt idx="6948">
                  <c:v>0.74825475694444454</c:v>
                </c:pt>
                <c:pt idx="6949">
                  <c:v>0.74826090277777768</c:v>
                </c:pt>
                <c:pt idx="6950">
                  <c:v>0.748266875</c:v>
                </c:pt>
                <c:pt idx="6951">
                  <c:v>0.74827320601851854</c:v>
                </c:pt>
                <c:pt idx="6952">
                  <c:v>0.74827980324074073</c:v>
                </c:pt>
                <c:pt idx="6953">
                  <c:v>0.74828594907407409</c:v>
                </c:pt>
                <c:pt idx="6954">
                  <c:v>0.74829209490740745</c:v>
                </c:pt>
                <c:pt idx="6955">
                  <c:v>0.74829800925925927</c:v>
                </c:pt>
                <c:pt idx="6956">
                  <c:v>0.74830425925925936</c:v>
                </c:pt>
                <c:pt idx="6957">
                  <c:v>0.7483104050925925</c:v>
                </c:pt>
                <c:pt idx="6958">
                  <c:v>0.7483165625</c:v>
                </c:pt>
                <c:pt idx="6959">
                  <c:v>0.74832270833333336</c:v>
                </c:pt>
                <c:pt idx="6960">
                  <c:v>0.74832885416666661</c:v>
                </c:pt>
                <c:pt idx="6961">
                  <c:v>0.74833499999999997</c:v>
                </c:pt>
                <c:pt idx="6962">
                  <c:v>0.74834097222222218</c:v>
                </c:pt>
                <c:pt idx="6963">
                  <c:v>0.74834947916666661</c:v>
                </c:pt>
                <c:pt idx="6964">
                  <c:v>0.74835562499999997</c:v>
                </c:pt>
                <c:pt idx="6965">
                  <c:v>0.74836141203703699</c:v>
                </c:pt>
                <c:pt idx="6966">
                  <c:v>0.74836774305555565</c:v>
                </c:pt>
                <c:pt idx="6967">
                  <c:v>0.74837424768518523</c:v>
                </c:pt>
                <c:pt idx="6968">
                  <c:v>0.74838057870370367</c:v>
                </c:pt>
                <c:pt idx="6969">
                  <c:v>0.74838672453703703</c:v>
                </c:pt>
                <c:pt idx="6970">
                  <c:v>0.74839269675925923</c:v>
                </c:pt>
                <c:pt idx="6971">
                  <c:v>0.74839884259259259</c:v>
                </c:pt>
                <c:pt idx="6972">
                  <c:v>0.74840499999999999</c:v>
                </c:pt>
                <c:pt idx="6973">
                  <c:v>0.74841114583333335</c:v>
                </c:pt>
                <c:pt idx="6974">
                  <c:v>0.74841724537037047</c:v>
                </c:pt>
                <c:pt idx="6975">
                  <c:v>0.7484233912037036</c:v>
                </c:pt>
                <c:pt idx="6976">
                  <c:v>0.74842954861111111</c:v>
                </c:pt>
                <c:pt idx="6977">
                  <c:v>0.74843569444444447</c:v>
                </c:pt>
                <c:pt idx="6978">
                  <c:v>0.74844383101851852</c:v>
                </c:pt>
                <c:pt idx="6979">
                  <c:v>0.74844997685185188</c:v>
                </c:pt>
                <c:pt idx="6980">
                  <c:v>0.7484561111111111</c:v>
                </c:pt>
                <c:pt idx="6981">
                  <c:v>0.74846207175925927</c:v>
                </c:pt>
                <c:pt idx="6982">
                  <c:v>0.74846836805555561</c:v>
                </c:pt>
                <c:pt idx="6983">
                  <c:v>0.7484748726851852</c:v>
                </c:pt>
                <c:pt idx="6984">
                  <c:v>0.74848120370370363</c:v>
                </c:pt>
                <c:pt idx="6985">
                  <c:v>0.74848710648148142</c:v>
                </c:pt>
                <c:pt idx="6986">
                  <c:v>0.74849325231481478</c:v>
                </c:pt>
                <c:pt idx="6987">
                  <c:v>0.74849958333333333</c:v>
                </c:pt>
                <c:pt idx="6988">
                  <c:v>0.74850555555555554</c:v>
                </c:pt>
                <c:pt idx="6989">
                  <c:v>0.74851188657407397</c:v>
                </c:pt>
                <c:pt idx="6990">
                  <c:v>0.74851803240740733</c:v>
                </c:pt>
                <c:pt idx="6991">
                  <c:v>0.74852417824074069</c:v>
                </c:pt>
                <c:pt idx="6992">
                  <c:v>0.74853285879629627</c:v>
                </c:pt>
                <c:pt idx="6993">
                  <c:v>0.74853900462962963</c:v>
                </c:pt>
                <c:pt idx="6994">
                  <c:v>0.74854516203703703</c:v>
                </c:pt>
                <c:pt idx="6995">
                  <c:v>0.74855166666666673</c:v>
                </c:pt>
                <c:pt idx="6996">
                  <c:v>0.74855799768518516</c:v>
                </c:pt>
                <c:pt idx="6997">
                  <c:v>0.74856414351851852</c:v>
                </c:pt>
                <c:pt idx="6998">
                  <c:v>0.74857047453703707</c:v>
                </c:pt>
                <c:pt idx="6999">
                  <c:v>0.7485769907407408</c:v>
                </c:pt>
                <c:pt idx="7000">
                  <c:v>0.74858313657407416</c:v>
                </c:pt>
                <c:pt idx="7001">
                  <c:v>0.74858946759259259</c:v>
                </c:pt>
                <c:pt idx="7002">
                  <c:v>0.74859561342592595</c:v>
                </c:pt>
                <c:pt idx="7003">
                  <c:v>0.74860194444444439</c:v>
                </c:pt>
                <c:pt idx="7004">
                  <c:v>0.74860798611111112</c:v>
                </c:pt>
                <c:pt idx="7005">
                  <c:v>0.74861394675925919</c:v>
                </c:pt>
                <c:pt idx="7006">
                  <c:v>0.74862010416666669</c:v>
                </c:pt>
                <c:pt idx="7007">
                  <c:v>0.74862859953703698</c:v>
                </c:pt>
                <c:pt idx="7008">
                  <c:v>0.74863474537037034</c:v>
                </c:pt>
                <c:pt idx="7009">
                  <c:v>0.74864071759259254</c:v>
                </c:pt>
                <c:pt idx="7010">
                  <c:v>0.74864704861111109</c:v>
                </c:pt>
                <c:pt idx="7011">
                  <c:v>0.74865337962962963</c:v>
                </c:pt>
                <c:pt idx="7012">
                  <c:v>0.74865988425925922</c:v>
                </c:pt>
                <c:pt idx="7013">
                  <c:v>0.74866604166666662</c:v>
                </c:pt>
                <c:pt idx="7014">
                  <c:v>0.74867218749999997</c:v>
                </c:pt>
                <c:pt idx="7015">
                  <c:v>0.74867851851851841</c:v>
                </c:pt>
                <c:pt idx="7016">
                  <c:v>0.74868466435185177</c:v>
                </c:pt>
                <c:pt idx="7017">
                  <c:v>0.74869081018518513</c:v>
                </c:pt>
                <c:pt idx="7018">
                  <c:v>0.74869695601851849</c:v>
                </c:pt>
                <c:pt idx="7019">
                  <c:v>0.74870328703703704</c:v>
                </c:pt>
                <c:pt idx="7020">
                  <c:v>0.74870961805555558</c:v>
                </c:pt>
                <c:pt idx="7021">
                  <c:v>0.74871594907407413</c:v>
                </c:pt>
                <c:pt idx="7022">
                  <c:v>0.74872427083333337</c:v>
                </c:pt>
                <c:pt idx="7023">
                  <c:v>0.74873041666666662</c:v>
                </c:pt>
                <c:pt idx="7024">
                  <c:v>0.74873674768518528</c:v>
                </c:pt>
                <c:pt idx="7025">
                  <c:v>0.74874289351851842</c:v>
                </c:pt>
                <c:pt idx="7026">
                  <c:v>0.74874886574074073</c:v>
                </c:pt>
                <c:pt idx="7027">
                  <c:v>0.74875501157407409</c:v>
                </c:pt>
                <c:pt idx="7028">
                  <c:v>0.74876116898148137</c:v>
                </c:pt>
                <c:pt idx="7029">
                  <c:v>0.74876697916666668</c:v>
                </c:pt>
                <c:pt idx="7030">
                  <c:v>0.74877312500000004</c:v>
                </c:pt>
                <c:pt idx="7031">
                  <c:v>0.7487792708333334</c:v>
                </c:pt>
                <c:pt idx="7032">
                  <c:v>0.74878542824074079</c:v>
                </c:pt>
                <c:pt idx="7033">
                  <c:v>0.74879157407407415</c:v>
                </c:pt>
                <c:pt idx="7034">
                  <c:v>0.74879754629629636</c:v>
                </c:pt>
                <c:pt idx="7035">
                  <c:v>0.74880387731481479</c:v>
                </c:pt>
                <c:pt idx="7036">
                  <c:v>0.74881255787037038</c:v>
                </c:pt>
                <c:pt idx="7037">
                  <c:v>0.74881870370370374</c:v>
                </c:pt>
                <c:pt idx="7038">
                  <c:v>0.7488248495370371</c:v>
                </c:pt>
                <c:pt idx="7039">
                  <c:v>0.74883099537037034</c:v>
                </c:pt>
                <c:pt idx="7040">
                  <c:v>0.74883715277777785</c:v>
                </c:pt>
                <c:pt idx="7041">
                  <c:v>0.74884329861111121</c:v>
                </c:pt>
                <c:pt idx="7042">
                  <c:v>0.7488492708333333</c:v>
                </c:pt>
                <c:pt idx="7043">
                  <c:v>0.74885541666666666</c:v>
                </c:pt>
                <c:pt idx="7044">
                  <c:v>0.74886156250000002</c:v>
                </c:pt>
                <c:pt idx="7045">
                  <c:v>0.74886770833333338</c:v>
                </c:pt>
                <c:pt idx="7046">
                  <c:v>0.74887386574074066</c:v>
                </c:pt>
                <c:pt idx="7047">
                  <c:v>0.74888019675925932</c:v>
                </c:pt>
                <c:pt idx="7048">
                  <c:v>0.74888670138888891</c:v>
                </c:pt>
                <c:pt idx="7049">
                  <c:v>0.74889284722222227</c:v>
                </c:pt>
                <c:pt idx="7050">
                  <c:v>0.74889900462962966</c:v>
                </c:pt>
                <c:pt idx="7051">
                  <c:v>0.74890731481481476</c:v>
                </c:pt>
                <c:pt idx="7052">
                  <c:v>0.74891347222222215</c:v>
                </c:pt>
                <c:pt idx="7053">
                  <c:v>0.74891943287037044</c:v>
                </c:pt>
                <c:pt idx="7054">
                  <c:v>0.74892559027777772</c:v>
                </c:pt>
                <c:pt idx="7055">
                  <c:v>0.74893190972222223</c:v>
                </c:pt>
                <c:pt idx="7056">
                  <c:v>0.74893824074074067</c:v>
                </c:pt>
                <c:pt idx="7057">
                  <c:v>0.74894457175925933</c:v>
                </c:pt>
                <c:pt idx="7058">
                  <c:v>0.74895090277777776</c:v>
                </c:pt>
                <c:pt idx="7059">
                  <c:v>0.74895687500000008</c:v>
                </c:pt>
                <c:pt idx="7060">
                  <c:v>0.74896302083333344</c:v>
                </c:pt>
                <c:pt idx="7061">
                  <c:v>0.74896916666666657</c:v>
                </c:pt>
                <c:pt idx="7062">
                  <c:v>0.74897532407407408</c:v>
                </c:pt>
                <c:pt idx="7063">
                  <c:v>0.74898146990740744</c:v>
                </c:pt>
                <c:pt idx="7064">
                  <c:v>0.74898744212962953</c:v>
                </c:pt>
                <c:pt idx="7065">
                  <c:v>0.74899575231481474</c:v>
                </c:pt>
                <c:pt idx="7066">
                  <c:v>0.74900190972222225</c:v>
                </c:pt>
                <c:pt idx="7067">
                  <c:v>0.74900820601851859</c:v>
                </c:pt>
                <c:pt idx="7068">
                  <c:v>0.74901447916666664</c:v>
                </c:pt>
                <c:pt idx="7069">
                  <c:v>0.74902081018518529</c:v>
                </c:pt>
                <c:pt idx="7070">
                  <c:v>0.74902695601851843</c:v>
                </c:pt>
                <c:pt idx="7071">
                  <c:v>0.74903321759259256</c:v>
                </c:pt>
                <c:pt idx="7072">
                  <c:v>0.74903924768518515</c:v>
                </c:pt>
                <c:pt idx="7073">
                  <c:v>0.74904539351851851</c:v>
                </c:pt>
                <c:pt idx="7074">
                  <c:v>0.7490515509259259</c:v>
                </c:pt>
                <c:pt idx="7075">
                  <c:v>0.7490572685185185</c:v>
                </c:pt>
                <c:pt idx="7076">
                  <c:v>0.74906339120370369</c:v>
                </c:pt>
                <c:pt idx="7077">
                  <c:v>0.74906945601851849</c:v>
                </c:pt>
                <c:pt idx="7078">
                  <c:v>0.74907796296296292</c:v>
                </c:pt>
                <c:pt idx="7079">
                  <c:v>0.74908410879629628</c:v>
                </c:pt>
                <c:pt idx="7080">
                  <c:v>0.74909025462962964</c:v>
                </c:pt>
                <c:pt idx="7081">
                  <c:v>0.74909641203703703</c:v>
                </c:pt>
                <c:pt idx="7082">
                  <c:v>0.74910273148148143</c:v>
                </c:pt>
                <c:pt idx="7083">
                  <c:v>0.74910906249999998</c:v>
                </c:pt>
                <c:pt idx="7084">
                  <c:v>0.74911521990740748</c:v>
                </c:pt>
                <c:pt idx="7085">
                  <c:v>0.74912136574074084</c:v>
                </c:pt>
                <c:pt idx="7086">
                  <c:v>0.74912751157407398</c:v>
                </c:pt>
                <c:pt idx="7087">
                  <c:v>0.74913365740740734</c:v>
                </c:pt>
                <c:pt idx="7088">
                  <c:v>0.74913981481481484</c:v>
                </c:pt>
                <c:pt idx="7089">
                  <c:v>0.74914596064814809</c:v>
                </c:pt>
                <c:pt idx="7090">
                  <c:v>0.74915210648148145</c:v>
                </c:pt>
                <c:pt idx="7091">
                  <c:v>0.74916061342592588</c:v>
                </c:pt>
                <c:pt idx="7092">
                  <c:v>0.74916675925925924</c:v>
                </c:pt>
                <c:pt idx="7093">
                  <c:v>0.7491729050925926</c:v>
                </c:pt>
                <c:pt idx="7094">
                  <c:v>0.74917936342592595</c:v>
                </c:pt>
                <c:pt idx="7095">
                  <c:v>0.74918568287037035</c:v>
                </c:pt>
                <c:pt idx="7096">
                  <c:v>0.7491920138888889</c:v>
                </c:pt>
                <c:pt idx="7097">
                  <c:v>0.7491979861111111</c:v>
                </c:pt>
                <c:pt idx="7098">
                  <c:v>0.74920413194444446</c:v>
                </c:pt>
                <c:pt idx="7099">
                  <c:v>0.74921028935185185</c:v>
                </c:pt>
                <c:pt idx="7100">
                  <c:v>0.74921643518518521</c:v>
                </c:pt>
                <c:pt idx="7101">
                  <c:v>0.74922258101851857</c:v>
                </c:pt>
                <c:pt idx="7102">
                  <c:v>0.74922872685185193</c:v>
                </c:pt>
                <c:pt idx="7103">
                  <c:v>0.74923488425925922</c:v>
                </c:pt>
                <c:pt idx="7104">
                  <c:v>0.74924084490740739</c:v>
                </c:pt>
                <c:pt idx="7105">
                  <c:v>0.74924916666666663</c:v>
                </c:pt>
                <c:pt idx="7106">
                  <c:v>0.74925531249999999</c:v>
                </c:pt>
                <c:pt idx="7107">
                  <c:v>0.74926146990740738</c:v>
                </c:pt>
                <c:pt idx="7108">
                  <c:v>0.74926780092592582</c:v>
                </c:pt>
                <c:pt idx="7109">
                  <c:v>0.74927417824074072</c:v>
                </c:pt>
                <c:pt idx="7110">
                  <c:v>0.74928050925925926</c:v>
                </c:pt>
                <c:pt idx="7111">
                  <c:v>0.74928665509259262</c:v>
                </c:pt>
                <c:pt idx="7112">
                  <c:v>0.74929280092592598</c:v>
                </c:pt>
                <c:pt idx="7113">
                  <c:v>0.74929895833333326</c:v>
                </c:pt>
                <c:pt idx="7114">
                  <c:v>0.74930510416666662</c:v>
                </c:pt>
                <c:pt idx="7115">
                  <c:v>0.74931143518518517</c:v>
                </c:pt>
                <c:pt idx="7116">
                  <c:v>0.74931758101851853</c:v>
                </c:pt>
                <c:pt idx="7117">
                  <c:v>0.74932391203703708</c:v>
                </c:pt>
                <c:pt idx="7118">
                  <c:v>0.74933223379629632</c:v>
                </c:pt>
                <c:pt idx="7119">
                  <c:v>0.74933837962962968</c:v>
                </c:pt>
                <c:pt idx="7120">
                  <c:v>0.74934471064814812</c:v>
                </c:pt>
                <c:pt idx="7121">
                  <c:v>0.74935104166666677</c:v>
                </c:pt>
                <c:pt idx="7122">
                  <c:v>0.74935718749999991</c:v>
                </c:pt>
                <c:pt idx="7123">
                  <c:v>0.74936370370370364</c:v>
                </c:pt>
                <c:pt idx="7124">
                  <c:v>0.74937002314814816</c:v>
                </c:pt>
                <c:pt idx="7125">
                  <c:v>0.74937618055555555</c:v>
                </c:pt>
                <c:pt idx="7126">
                  <c:v>0.74938232638888891</c:v>
                </c:pt>
                <c:pt idx="7127">
                  <c:v>0.74938865740740734</c:v>
                </c:pt>
                <c:pt idx="7128">
                  <c:v>0.7493948032407407</c:v>
                </c:pt>
                <c:pt idx="7129">
                  <c:v>0.74940113425925936</c:v>
                </c:pt>
                <c:pt idx="7130">
                  <c:v>0.7494074652777778</c:v>
                </c:pt>
                <c:pt idx="7131">
                  <c:v>0.74941596064814808</c:v>
                </c:pt>
                <c:pt idx="7132">
                  <c:v>0.74942211805555559</c:v>
                </c:pt>
                <c:pt idx="7133">
                  <c:v>0.74942826388888895</c:v>
                </c:pt>
                <c:pt idx="7134">
                  <c:v>0.74943459490740738</c:v>
                </c:pt>
                <c:pt idx="7135">
                  <c:v>0.74944092592592593</c:v>
                </c:pt>
                <c:pt idx="7136">
                  <c:v>0.74944743055555563</c:v>
                </c:pt>
                <c:pt idx="7137">
                  <c:v>0.74945358796296302</c:v>
                </c:pt>
                <c:pt idx="7138">
                  <c:v>0.74945973379629638</c:v>
                </c:pt>
                <c:pt idx="7139">
                  <c:v>0.74946569444444444</c:v>
                </c:pt>
                <c:pt idx="7140">
                  <c:v>0.74947185185185183</c:v>
                </c:pt>
                <c:pt idx="7141">
                  <c:v>0.74947799768518519</c:v>
                </c:pt>
                <c:pt idx="7142">
                  <c:v>0.74948414351851855</c:v>
                </c:pt>
                <c:pt idx="7143">
                  <c:v>0.74949028935185191</c:v>
                </c:pt>
                <c:pt idx="7144">
                  <c:v>0.74949644675925919</c:v>
                </c:pt>
                <c:pt idx="7145">
                  <c:v>0.74950475694444441</c:v>
                </c:pt>
                <c:pt idx="7146">
                  <c:v>0.74951091435185191</c:v>
                </c:pt>
                <c:pt idx="7147">
                  <c:v>0.74951706018518516</c:v>
                </c:pt>
                <c:pt idx="7148">
                  <c:v>0.7495233912037037</c:v>
                </c:pt>
                <c:pt idx="7149">
                  <c:v>0.74952972222222225</c:v>
                </c:pt>
                <c:pt idx="7150">
                  <c:v>0.74953605324074069</c:v>
                </c:pt>
                <c:pt idx="7151">
                  <c:v>0.74954219907407404</c:v>
                </c:pt>
                <c:pt idx="7152">
                  <c:v>0.7495483449074074</c:v>
                </c:pt>
                <c:pt idx="7153">
                  <c:v>0.7495545023148148</c:v>
                </c:pt>
                <c:pt idx="7154">
                  <c:v>0.74956064814814816</c:v>
                </c:pt>
                <c:pt idx="7155">
                  <c:v>0.74956679398148152</c:v>
                </c:pt>
                <c:pt idx="7156">
                  <c:v>0.74957276620370372</c:v>
                </c:pt>
                <c:pt idx="7157">
                  <c:v>0.74957909722222216</c:v>
                </c:pt>
                <c:pt idx="7158">
                  <c:v>0.74958740740740737</c:v>
                </c:pt>
                <c:pt idx="7159">
                  <c:v>0.74959356481481487</c:v>
                </c:pt>
                <c:pt idx="7160">
                  <c:v>0.74959971064814812</c:v>
                </c:pt>
                <c:pt idx="7161">
                  <c:v>0.74960604166666667</c:v>
                </c:pt>
                <c:pt idx="7162">
                  <c:v>0.74961197916666666</c:v>
                </c:pt>
                <c:pt idx="7163">
                  <c:v>0.7496183101851851</c:v>
                </c:pt>
                <c:pt idx="7164">
                  <c:v>0.74962481481481491</c:v>
                </c:pt>
                <c:pt idx="7165">
                  <c:v>0.74963090277777777</c:v>
                </c:pt>
                <c:pt idx="7166">
                  <c:v>0.74963704861111113</c:v>
                </c:pt>
                <c:pt idx="7167">
                  <c:v>0.74964319444444438</c:v>
                </c:pt>
                <c:pt idx="7168">
                  <c:v>0.74964935185185189</c:v>
                </c:pt>
                <c:pt idx="7169">
                  <c:v>0.74965563657407408</c:v>
                </c:pt>
                <c:pt idx="7170">
                  <c:v>0.74966179398148147</c:v>
                </c:pt>
                <c:pt idx="7171">
                  <c:v>0.74967025462962955</c:v>
                </c:pt>
                <c:pt idx="7172">
                  <c:v>0.74967641203703705</c:v>
                </c:pt>
                <c:pt idx="7173">
                  <c:v>0.7496825578703703</c:v>
                </c:pt>
                <c:pt idx="7174">
                  <c:v>0.74968870370370366</c:v>
                </c:pt>
                <c:pt idx="7175">
                  <c:v>0.74969503472222232</c:v>
                </c:pt>
                <c:pt idx="7176">
                  <c:v>0.74970155092592583</c:v>
                </c:pt>
                <c:pt idx="7177">
                  <c:v>0.74970769675925919</c:v>
                </c:pt>
                <c:pt idx="7178">
                  <c:v>0.74971384259259255</c:v>
                </c:pt>
                <c:pt idx="7179">
                  <c:v>0.74971999999999994</c:v>
                </c:pt>
                <c:pt idx="7180">
                  <c:v>0.7497261458333333</c:v>
                </c:pt>
                <c:pt idx="7181">
                  <c:v>0.74973229166666666</c:v>
                </c:pt>
                <c:pt idx="7182">
                  <c:v>0.74973843750000002</c:v>
                </c:pt>
                <c:pt idx="7183">
                  <c:v>0.7497446527777778</c:v>
                </c:pt>
                <c:pt idx="7184">
                  <c:v>0.74975079861111116</c:v>
                </c:pt>
                <c:pt idx="7185">
                  <c:v>0.74975891203703704</c:v>
                </c:pt>
                <c:pt idx="7186">
                  <c:v>0.7497649652777777</c:v>
                </c:pt>
                <c:pt idx="7187">
                  <c:v>0.74977122685185182</c:v>
                </c:pt>
                <c:pt idx="7188">
                  <c:v>0.74977755787037037</c:v>
                </c:pt>
                <c:pt idx="7189">
                  <c:v>0.74978387731481488</c:v>
                </c:pt>
                <c:pt idx="7190">
                  <c:v>0.74979020833333332</c:v>
                </c:pt>
                <c:pt idx="7191">
                  <c:v>0.74979636574074071</c:v>
                </c:pt>
                <c:pt idx="7192">
                  <c:v>0.74980251157407407</c:v>
                </c:pt>
                <c:pt idx="7193">
                  <c:v>0.74980865740740743</c:v>
                </c:pt>
                <c:pt idx="7194">
                  <c:v>0.74981481481481482</c:v>
                </c:pt>
                <c:pt idx="7195">
                  <c:v>0.74982096064814818</c:v>
                </c:pt>
                <c:pt idx="7196">
                  <c:v>0.74982710648148154</c:v>
                </c:pt>
                <c:pt idx="7197">
                  <c:v>0.7498332523148149</c:v>
                </c:pt>
                <c:pt idx="7198">
                  <c:v>0.74984157407407404</c:v>
                </c:pt>
                <c:pt idx="7199">
                  <c:v>0.7498477199074074</c:v>
                </c:pt>
                <c:pt idx="7200">
                  <c:v>0.74985387731481479</c:v>
                </c:pt>
                <c:pt idx="7201">
                  <c:v>0.74986020833333333</c:v>
                </c:pt>
                <c:pt idx="7202">
                  <c:v>0.74986653935185188</c:v>
                </c:pt>
                <c:pt idx="7203">
                  <c:v>0.74987285879629628</c:v>
                </c:pt>
                <c:pt idx="7204">
                  <c:v>0.74987918981481483</c:v>
                </c:pt>
                <c:pt idx="7205">
                  <c:v>0.74988534722222211</c:v>
                </c:pt>
                <c:pt idx="7206">
                  <c:v>0.74989149305555547</c:v>
                </c:pt>
                <c:pt idx="7207">
                  <c:v>0.74989763888888883</c:v>
                </c:pt>
                <c:pt idx="7208">
                  <c:v>0.74990378472222219</c:v>
                </c:pt>
                <c:pt idx="7209">
                  <c:v>0.74990994212962958</c:v>
                </c:pt>
                <c:pt idx="7210">
                  <c:v>0.74991608796296294</c:v>
                </c:pt>
                <c:pt idx="7211">
                  <c:v>0.74992458333333334</c:v>
                </c:pt>
                <c:pt idx="7212">
                  <c:v>0.74993074074074073</c:v>
                </c:pt>
                <c:pt idx="7213">
                  <c:v>0.74993688657407409</c:v>
                </c:pt>
                <c:pt idx="7214">
                  <c:v>0.74994277777777774</c:v>
                </c:pt>
                <c:pt idx="7215">
                  <c:v>0.74994910879629628</c:v>
                </c:pt>
                <c:pt idx="7216">
                  <c:v>0.74995543981481483</c:v>
                </c:pt>
                <c:pt idx="7217">
                  <c:v>0.74996195601851845</c:v>
                </c:pt>
                <c:pt idx="7218">
                  <c:v>0.74996810185185181</c:v>
                </c:pt>
                <c:pt idx="7219">
                  <c:v>0.74997424768518517</c:v>
                </c:pt>
                <c:pt idx="7220">
                  <c:v>0.74998040509259256</c:v>
                </c:pt>
                <c:pt idx="7221">
                  <c:v>0.74998672453703696</c:v>
                </c:pt>
                <c:pt idx="7222">
                  <c:v>0.74999288194444447</c:v>
                </c:pt>
                <c:pt idx="7223">
                  <c:v>0.74999902777777772</c:v>
                </c:pt>
                <c:pt idx="7224">
                  <c:v>0.75000752314814811</c:v>
                </c:pt>
                <c:pt idx="7225">
                  <c:v>0.75001385416666666</c:v>
                </c:pt>
                <c:pt idx="7226">
                  <c:v>0.75002018518518521</c:v>
                </c:pt>
                <c:pt idx="7227">
                  <c:v>0.75002651620370375</c:v>
                </c:pt>
                <c:pt idx="7228">
                  <c:v>0.75003303240740749</c:v>
                </c:pt>
                <c:pt idx="7229">
                  <c:v>0.75003935185185189</c:v>
                </c:pt>
                <c:pt idx="7230">
                  <c:v>0.75004569444444436</c:v>
                </c:pt>
                <c:pt idx="7231">
                  <c:v>0.75005184027777771</c:v>
                </c:pt>
                <c:pt idx="7232">
                  <c:v>0.75005798611111107</c:v>
                </c:pt>
                <c:pt idx="7233">
                  <c:v>0.75006431712962962</c:v>
                </c:pt>
                <c:pt idx="7234">
                  <c:v>0.75007064814814817</c:v>
                </c:pt>
                <c:pt idx="7235">
                  <c:v>0.75007697916666671</c:v>
                </c:pt>
                <c:pt idx="7236">
                  <c:v>0.75008331018518515</c:v>
                </c:pt>
                <c:pt idx="7237">
                  <c:v>0.75008945601851851</c:v>
                </c:pt>
                <c:pt idx="7238">
                  <c:v>0.75009795138888891</c:v>
                </c:pt>
                <c:pt idx="7239">
                  <c:v>0.75010409722222215</c:v>
                </c:pt>
                <c:pt idx="7240">
                  <c:v>0.75011042824074081</c:v>
                </c:pt>
                <c:pt idx="7241">
                  <c:v>0.75011658564814809</c:v>
                </c:pt>
                <c:pt idx="7242">
                  <c:v>0.75012273148148145</c:v>
                </c:pt>
                <c:pt idx="7243">
                  <c:v>0.75012887731481481</c:v>
                </c:pt>
                <c:pt idx="7244">
                  <c:v>0.7501350347222222</c:v>
                </c:pt>
                <c:pt idx="7245">
                  <c:v>0.75014118055555556</c:v>
                </c:pt>
                <c:pt idx="7246">
                  <c:v>0.75014732638888892</c:v>
                </c:pt>
                <c:pt idx="7247">
                  <c:v>0.75015365740740736</c:v>
                </c:pt>
                <c:pt idx="7248">
                  <c:v>0.75015998842592591</c:v>
                </c:pt>
                <c:pt idx="7249">
                  <c:v>0.75016631944444445</c:v>
                </c:pt>
                <c:pt idx="7250">
                  <c:v>0.750172650462963</c:v>
                </c:pt>
                <c:pt idx="7251">
                  <c:v>0.75018094907407418</c:v>
                </c:pt>
                <c:pt idx="7252">
                  <c:v>0.75018710648148146</c:v>
                </c:pt>
                <c:pt idx="7253">
                  <c:v>0.75019325231481482</c:v>
                </c:pt>
                <c:pt idx="7254">
                  <c:v>0.75019932870370365</c:v>
                </c:pt>
                <c:pt idx="7255">
                  <c:v>0.75020548611111115</c:v>
                </c:pt>
                <c:pt idx="7256">
                  <c:v>0.75021180555555567</c:v>
                </c:pt>
                <c:pt idx="7257">
                  <c:v>0.75021809027777786</c:v>
                </c:pt>
                <c:pt idx="7258">
                  <c:v>0.75022460648148137</c:v>
                </c:pt>
                <c:pt idx="7259">
                  <c:v>0.75023075231481473</c:v>
                </c:pt>
                <c:pt idx="7260">
                  <c:v>0.75023689814814809</c:v>
                </c:pt>
                <c:pt idx="7261">
                  <c:v>0.75024305555555548</c:v>
                </c:pt>
                <c:pt idx="7262">
                  <c:v>0.75024920138888884</c:v>
                </c:pt>
                <c:pt idx="7263">
                  <c:v>0.7502553472222222</c:v>
                </c:pt>
                <c:pt idx="7264">
                  <c:v>0.75026385416666663</c:v>
                </c:pt>
                <c:pt idx="7265">
                  <c:v>0.75026975694444442</c:v>
                </c:pt>
                <c:pt idx="7266">
                  <c:v>0.75027590277777778</c:v>
                </c:pt>
                <c:pt idx="7267">
                  <c:v>0.75028223379629633</c:v>
                </c:pt>
                <c:pt idx="7268">
                  <c:v>0.75028856481481476</c:v>
                </c:pt>
                <c:pt idx="7269">
                  <c:v>0.75029508101851849</c:v>
                </c:pt>
                <c:pt idx="7270">
                  <c:v>0.75030140046296301</c:v>
                </c:pt>
                <c:pt idx="7271">
                  <c:v>0.75030755787037029</c:v>
                </c:pt>
                <c:pt idx="7272">
                  <c:v>0.75031370370370365</c:v>
                </c:pt>
                <c:pt idx="7273">
                  <c:v>0.75031984953703701</c:v>
                </c:pt>
                <c:pt idx="7274">
                  <c:v>0.75032584490740739</c:v>
                </c:pt>
                <c:pt idx="7275">
                  <c:v>0.75033199074074075</c:v>
                </c:pt>
                <c:pt idx="7276">
                  <c:v>0.75033814814814814</c:v>
                </c:pt>
                <c:pt idx="7277">
                  <c:v>0.7503442939814815</c:v>
                </c:pt>
                <c:pt idx="7278">
                  <c:v>0.75035261574074064</c:v>
                </c:pt>
                <c:pt idx="7279">
                  <c:v>0.750358761574074</c:v>
                </c:pt>
                <c:pt idx="7280">
                  <c:v>0.75036490740740736</c:v>
                </c:pt>
                <c:pt idx="7281">
                  <c:v>0.7503712384259259</c:v>
                </c:pt>
                <c:pt idx="7282">
                  <c:v>0.75037775462962963</c:v>
                </c:pt>
                <c:pt idx="7283">
                  <c:v>0.75038390046296299</c:v>
                </c:pt>
                <c:pt idx="7284">
                  <c:v>0.75039040509259258</c:v>
                </c:pt>
                <c:pt idx="7285">
                  <c:v>0.75039656250000009</c:v>
                </c:pt>
                <c:pt idx="7286">
                  <c:v>0.75040289351851852</c:v>
                </c:pt>
                <c:pt idx="7287">
                  <c:v>0.75040903935185188</c:v>
                </c:pt>
                <c:pt idx="7288">
                  <c:v>0.75041537037037032</c:v>
                </c:pt>
                <c:pt idx="7289">
                  <c:v>0.75042151620370368</c:v>
                </c:pt>
                <c:pt idx="7290">
                  <c:v>0.75042766203703704</c:v>
                </c:pt>
                <c:pt idx="7291">
                  <c:v>0.75043598379629628</c:v>
                </c:pt>
                <c:pt idx="7292">
                  <c:v>0.75044195601851849</c:v>
                </c:pt>
                <c:pt idx="7293">
                  <c:v>0.75044810185185185</c:v>
                </c:pt>
                <c:pt idx="7294">
                  <c:v>0.75045443287037028</c:v>
                </c:pt>
                <c:pt idx="7295">
                  <c:v>0.75046057870370364</c:v>
                </c:pt>
                <c:pt idx="7296">
                  <c:v>0.75046709490740737</c:v>
                </c:pt>
                <c:pt idx="7297">
                  <c:v>0.75047306712962969</c:v>
                </c:pt>
                <c:pt idx="7298">
                  <c:v>0.75047939814814812</c:v>
                </c:pt>
                <c:pt idx="7299">
                  <c:v>0.75048554398148148</c:v>
                </c:pt>
                <c:pt idx="7300">
                  <c:v>0.75049170138888888</c:v>
                </c:pt>
                <c:pt idx="7301">
                  <c:v>0.75049782407407406</c:v>
                </c:pt>
                <c:pt idx="7302">
                  <c:v>0.75050396990740742</c:v>
                </c:pt>
                <c:pt idx="7303">
                  <c:v>0.75051011574074078</c:v>
                </c:pt>
                <c:pt idx="7304">
                  <c:v>0.75051862268518521</c:v>
                </c:pt>
                <c:pt idx="7305">
                  <c:v>0.75052476851851857</c:v>
                </c:pt>
                <c:pt idx="7306">
                  <c:v>0.75053091435185182</c:v>
                </c:pt>
                <c:pt idx="7307">
                  <c:v>0.75053724537037037</c:v>
                </c:pt>
                <c:pt idx="7308">
                  <c:v>0.75054357638888891</c:v>
                </c:pt>
                <c:pt idx="7309">
                  <c:v>0.75054990740740735</c:v>
                </c:pt>
                <c:pt idx="7310">
                  <c:v>0.75055605324074071</c:v>
                </c:pt>
                <c:pt idx="7311">
                  <c:v>0.75056219907407407</c:v>
                </c:pt>
                <c:pt idx="7312">
                  <c:v>0.75056835648148146</c:v>
                </c:pt>
                <c:pt idx="7313">
                  <c:v>0.75057450231481482</c:v>
                </c:pt>
                <c:pt idx="7314">
                  <c:v>0.75058064814814818</c:v>
                </c:pt>
                <c:pt idx="7315">
                  <c:v>0.75058697916666661</c:v>
                </c:pt>
                <c:pt idx="7316">
                  <c:v>0.75059295138888882</c:v>
                </c:pt>
                <c:pt idx="7317">
                  <c:v>0.75059909722222218</c:v>
                </c:pt>
                <c:pt idx="7318">
                  <c:v>0.75060734953703701</c:v>
                </c:pt>
                <c:pt idx="7319">
                  <c:v>0.75061355324074075</c:v>
                </c:pt>
                <c:pt idx="7320">
                  <c:v>0.75061969907407411</c:v>
                </c:pt>
                <c:pt idx="7321">
                  <c:v>0.75062603009259254</c:v>
                </c:pt>
                <c:pt idx="7322">
                  <c:v>0.75063254629629628</c:v>
                </c:pt>
                <c:pt idx="7323">
                  <c:v>0.75063869212962964</c:v>
                </c:pt>
                <c:pt idx="7324">
                  <c:v>0.750644837962963</c:v>
                </c:pt>
                <c:pt idx="7325">
                  <c:v>0.75065116898148154</c:v>
                </c:pt>
                <c:pt idx="7326">
                  <c:v>0.7506573148148149</c:v>
                </c:pt>
                <c:pt idx="7327">
                  <c:v>0.75066383101851841</c:v>
                </c:pt>
                <c:pt idx="7328">
                  <c:v>0.75066997685185177</c:v>
                </c:pt>
                <c:pt idx="7329">
                  <c:v>0.75067613425925928</c:v>
                </c:pt>
                <c:pt idx="7330">
                  <c:v>0.75068228009259252</c:v>
                </c:pt>
                <c:pt idx="7331">
                  <c:v>0.75069060185185188</c:v>
                </c:pt>
                <c:pt idx="7332">
                  <c:v>0.75069674768518524</c:v>
                </c:pt>
                <c:pt idx="7333">
                  <c:v>0.75070325231481483</c:v>
                </c:pt>
                <c:pt idx="7334">
                  <c:v>0.75070976851851856</c:v>
                </c:pt>
                <c:pt idx="7335">
                  <c:v>0.75071591435185192</c:v>
                </c:pt>
                <c:pt idx="7336">
                  <c:v>0.75072224537037036</c:v>
                </c:pt>
                <c:pt idx="7337">
                  <c:v>0.75072857638888879</c:v>
                </c:pt>
                <c:pt idx="7338">
                  <c:v>0.75073472222222215</c:v>
                </c:pt>
                <c:pt idx="7339">
                  <c:v>0.75074105324074081</c:v>
                </c:pt>
                <c:pt idx="7340">
                  <c:v>0.75074738425925924</c:v>
                </c:pt>
                <c:pt idx="7341">
                  <c:v>0.75075357638888895</c:v>
                </c:pt>
                <c:pt idx="7342">
                  <c:v>0.75075973379629624</c:v>
                </c:pt>
                <c:pt idx="7343">
                  <c:v>0.75076605324074075</c:v>
                </c:pt>
                <c:pt idx="7344">
                  <c:v>0.75077467592592584</c:v>
                </c:pt>
                <c:pt idx="7345">
                  <c:v>0.7507808217592592</c:v>
                </c:pt>
                <c:pt idx="7346">
                  <c:v>0.75078715277777774</c:v>
                </c:pt>
                <c:pt idx="7347">
                  <c:v>0.7507932986111111</c:v>
                </c:pt>
                <c:pt idx="7348">
                  <c:v>0.75079944444444446</c:v>
                </c:pt>
                <c:pt idx="7349">
                  <c:v>0.7508057754629629</c:v>
                </c:pt>
                <c:pt idx="7350">
                  <c:v>0.7508119328703704</c:v>
                </c:pt>
                <c:pt idx="7351">
                  <c:v>0.75081788194444454</c:v>
                </c:pt>
                <c:pt idx="7352">
                  <c:v>0.75082403935185182</c:v>
                </c:pt>
                <c:pt idx="7353">
                  <c:v>0.75083018518518518</c:v>
                </c:pt>
                <c:pt idx="7354">
                  <c:v>0.75083633101851854</c:v>
                </c:pt>
                <c:pt idx="7355">
                  <c:v>0.75084266203703709</c:v>
                </c:pt>
                <c:pt idx="7356">
                  <c:v>0.75084899305555552</c:v>
                </c:pt>
                <c:pt idx="7357">
                  <c:v>0.75085767361111111</c:v>
                </c:pt>
                <c:pt idx="7358">
                  <c:v>0.7508639583333333</c:v>
                </c:pt>
                <c:pt idx="7359">
                  <c:v>0.75087025462962964</c:v>
                </c:pt>
                <c:pt idx="7360">
                  <c:v>0.750876400462963</c:v>
                </c:pt>
                <c:pt idx="7361">
                  <c:v>0.75088254629629636</c:v>
                </c:pt>
                <c:pt idx="7362">
                  <c:v>0.75088869212962972</c:v>
                </c:pt>
                <c:pt idx="7363">
                  <c:v>0.750894849537037</c:v>
                </c:pt>
                <c:pt idx="7364">
                  <c:v>0.7509011342592592</c:v>
                </c:pt>
                <c:pt idx="7365">
                  <c:v>0.75090746527777774</c:v>
                </c:pt>
                <c:pt idx="7366">
                  <c:v>0.75091379629629629</c:v>
                </c:pt>
                <c:pt idx="7367">
                  <c:v>0.75092012731481483</c:v>
                </c:pt>
                <c:pt idx="7368">
                  <c:v>0.75092645833333327</c:v>
                </c:pt>
                <c:pt idx="7369">
                  <c:v>0.75093260416666663</c:v>
                </c:pt>
                <c:pt idx="7370">
                  <c:v>0.75093874999999999</c:v>
                </c:pt>
                <c:pt idx="7371">
                  <c:v>0.75094725694444442</c:v>
                </c:pt>
                <c:pt idx="7372">
                  <c:v>0.75095322916666662</c:v>
                </c:pt>
                <c:pt idx="7373">
                  <c:v>0.75095956018518517</c:v>
                </c:pt>
                <c:pt idx="7374">
                  <c:v>0.75096587962962957</c:v>
                </c:pt>
                <c:pt idx="7375">
                  <c:v>0.75097221064814812</c:v>
                </c:pt>
                <c:pt idx="7376">
                  <c:v>0.75097854166666667</c:v>
                </c:pt>
                <c:pt idx="7377">
                  <c:v>0.75098468750000003</c:v>
                </c:pt>
                <c:pt idx="7378">
                  <c:v>0.75099084490740742</c:v>
                </c:pt>
                <c:pt idx="7379">
                  <c:v>0.75099699074074078</c:v>
                </c:pt>
                <c:pt idx="7380">
                  <c:v>0.75100332175925921</c:v>
                </c:pt>
                <c:pt idx="7381">
                  <c:v>0.75100946759259257</c:v>
                </c:pt>
                <c:pt idx="7382">
                  <c:v>0.75101561342592593</c:v>
                </c:pt>
                <c:pt idx="7383">
                  <c:v>0.75102177083333332</c:v>
                </c:pt>
                <c:pt idx="7384">
                  <c:v>0.75103026620370372</c:v>
                </c:pt>
                <c:pt idx="7385">
                  <c:v>0.75103641203703697</c:v>
                </c:pt>
                <c:pt idx="7386">
                  <c:v>0.7510429282407407</c:v>
                </c:pt>
                <c:pt idx="7387">
                  <c:v>0.75104907407407406</c:v>
                </c:pt>
                <c:pt idx="7388">
                  <c:v>0.75105521990740742</c:v>
                </c:pt>
                <c:pt idx="7389">
                  <c:v>0.75106173611111116</c:v>
                </c:pt>
                <c:pt idx="7390">
                  <c:v>0.75106788194444452</c:v>
                </c:pt>
                <c:pt idx="7391">
                  <c:v>0.75107421296296295</c:v>
                </c:pt>
                <c:pt idx="7392">
                  <c:v>0.75108018518518527</c:v>
                </c:pt>
                <c:pt idx="7393">
                  <c:v>0.7510865162037037</c:v>
                </c:pt>
                <c:pt idx="7394">
                  <c:v>0.75109283564814822</c:v>
                </c:pt>
                <c:pt idx="7395">
                  <c:v>0.75109880787037042</c:v>
                </c:pt>
                <c:pt idx="7396">
                  <c:v>0.75110495370370367</c:v>
                </c:pt>
                <c:pt idx="7397">
                  <c:v>0.75111346064814821</c:v>
                </c:pt>
                <c:pt idx="7398">
                  <c:v>0.75111960648148146</c:v>
                </c:pt>
                <c:pt idx="7399">
                  <c:v>0.75112575231481482</c:v>
                </c:pt>
                <c:pt idx="7400">
                  <c:v>0.75113208333333337</c:v>
                </c:pt>
                <c:pt idx="7401">
                  <c:v>0.75113859953703699</c:v>
                </c:pt>
                <c:pt idx="7402">
                  <c:v>0.75114493055555565</c:v>
                </c:pt>
                <c:pt idx="7403">
                  <c:v>0.75115126157407408</c:v>
                </c:pt>
                <c:pt idx="7404">
                  <c:v>0.75115740740740744</c:v>
                </c:pt>
                <c:pt idx="7405">
                  <c:v>0.7511635532407408</c:v>
                </c:pt>
                <c:pt idx="7406">
                  <c:v>0.75116988425925924</c:v>
                </c:pt>
                <c:pt idx="7407">
                  <c:v>0.75117603009259259</c:v>
                </c:pt>
                <c:pt idx="7408">
                  <c:v>0.75118218749999999</c:v>
                </c:pt>
                <c:pt idx="7409">
                  <c:v>0.75118833333333335</c:v>
                </c:pt>
                <c:pt idx="7410">
                  <c:v>0.75119447916666671</c:v>
                </c:pt>
                <c:pt idx="7411">
                  <c:v>0.75120280092592584</c:v>
                </c:pt>
                <c:pt idx="7412">
                  <c:v>0.75120925925925919</c:v>
                </c:pt>
                <c:pt idx="7413">
                  <c:v>0.75121540509259255</c:v>
                </c:pt>
                <c:pt idx="7414">
                  <c:v>0.75122156250000005</c:v>
                </c:pt>
                <c:pt idx="7415">
                  <c:v>0.75122810185185196</c:v>
                </c:pt>
                <c:pt idx="7416">
                  <c:v>0.75123417824074068</c:v>
                </c:pt>
                <c:pt idx="7417">
                  <c:v>0.75124050925925923</c:v>
                </c:pt>
                <c:pt idx="7418">
                  <c:v>0.75124665509259259</c:v>
                </c:pt>
                <c:pt idx="7419">
                  <c:v>0.75125298611111113</c:v>
                </c:pt>
                <c:pt idx="7420">
                  <c:v>0.75125931712962968</c:v>
                </c:pt>
                <c:pt idx="7421">
                  <c:v>0.75126546296296304</c:v>
                </c:pt>
                <c:pt idx="7422">
                  <c:v>0.75127143518518524</c:v>
                </c:pt>
                <c:pt idx="7423">
                  <c:v>0.7512774537037038</c:v>
                </c:pt>
                <c:pt idx="7424">
                  <c:v>0.75128596064814823</c:v>
                </c:pt>
                <c:pt idx="7425">
                  <c:v>0.75129228009259252</c:v>
                </c:pt>
                <c:pt idx="7426">
                  <c:v>0.75129843750000003</c:v>
                </c:pt>
                <c:pt idx="7427">
                  <c:v>0.75130458333333339</c:v>
                </c:pt>
                <c:pt idx="7428">
                  <c:v>0.75131091435185182</c:v>
                </c:pt>
                <c:pt idx="7429">
                  <c:v>0.75131724537037037</c:v>
                </c:pt>
                <c:pt idx="7430">
                  <c:v>0.75132353009259256</c:v>
                </c:pt>
                <c:pt idx="7431">
                  <c:v>0.75132986111111111</c:v>
                </c:pt>
                <c:pt idx="7432">
                  <c:v>0.7513360185185185</c:v>
                </c:pt>
                <c:pt idx="7433">
                  <c:v>0.75134209490740744</c:v>
                </c:pt>
                <c:pt idx="7434">
                  <c:v>0.75134825231481484</c:v>
                </c:pt>
                <c:pt idx="7435">
                  <c:v>0.75135439814814819</c:v>
                </c:pt>
                <c:pt idx="7436">
                  <c:v>0.75136072916666663</c:v>
                </c:pt>
                <c:pt idx="7437">
                  <c:v>0.75136922453703703</c:v>
                </c:pt>
                <c:pt idx="7438">
                  <c:v>0.75137555555555557</c:v>
                </c:pt>
                <c:pt idx="7439">
                  <c:v>0.75138170138888893</c:v>
                </c:pt>
                <c:pt idx="7440">
                  <c:v>0.75138803240740737</c:v>
                </c:pt>
                <c:pt idx="7441">
                  <c:v>0.75139436342592603</c:v>
                </c:pt>
                <c:pt idx="7442">
                  <c:v>0.75140069444444446</c:v>
                </c:pt>
                <c:pt idx="7443">
                  <c:v>0.7514070254629629</c:v>
                </c:pt>
                <c:pt idx="7444">
                  <c:v>0.75141335648148155</c:v>
                </c:pt>
                <c:pt idx="7445">
                  <c:v>0.75141944444444453</c:v>
                </c:pt>
                <c:pt idx="7446">
                  <c:v>0.75142577546296296</c:v>
                </c:pt>
                <c:pt idx="7447">
                  <c:v>0.7514321064814814</c:v>
                </c:pt>
                <c:pt idx="7448">
                  <c:v>0.75143861111111121</c:v>
                </c:pt>
                <c:pt idx="7449">
                  <c:v>0.75144494212962964</c:v>
                </c:pt>
                <c:pt idx="7450">
                  <c:v>0.75145127314814808</c:v>
                </c:pt>
                <c:pt idx="7451">
                  <c:v>0.75145976851851859</c:v>
                </c:pt>
                <c:pt idx="7452">
                  <c:v>0.75146590277777781</c:v>
                </c:pt>
                <c:pt idx="7453">
                  <c:v>0.75147222222222221</c:v>
                </c:pt>
                <c:pt idx="7454">
                  <c:v>0.75147855324074075</c:v>
                </c:pt>
                <c:pt idx="7455">
                  <c:v>0.75148488425925919</c:v>
                </c:pt>
                <c:pt idx="7456">
                  <c:v>0.75149103009259255</c:v>
                </c:pt>
                <c:pt idx="7457">
                  <c:v>0.75149736111111121</c:v>
                </c:pt>
                <c:pt idx="7458">
                  <c:v>0.7515038657407408</c:v>
                </c:pt>
                <c:pt idx="7459">
                  <c:v>0.75151019675925923</c:v>
                </c:pt>
                <c:pt idx="7460">
                  <c:v>0.75151652777777789</c:v>
                </c:pt>
                <c:pt idx="7461">
                  <c:v>0.75152285879629632</c:v>
                </c:pt>
                <c:pt idx="7462">
                  <c:v>0.75152900462962968</c:v>
                </c:pt>
                <c:pt idx="7463">
                  <c:v>0.75153533564814812</c:v>
                </c:pt>
                <c:pt idx="7464">
                  <c:v>0.75154383101851863</c:v>
                </c:pt>
                <c:pt idx="7465">
                  <c:v>0.75155016203703706</c:v>
                </c:pt>
                <c:pt idx="7466">
                  <c:v>0.75155631944444445</c:v>
                </c:pt>
                <c:pt idx="7467">
                  <c:v>0.75156263888888886</c:v>
                </c:pt>
                <c:pt idx="7468">
                  <c:v>0.75156879629629625</c:v>
                </c:pt>
                <c:pt idx="7469">
                  <c:v>0.75157512731481491</c:v>
                </c:pt>
                <c:pt idx="7470">
                  <c:v>0.75158127314814804</c:v>
                </c:pt>
                <c:pt idx="7471">
                  <c:v>0.7515876041666667</c:v>
                </c:pt>
                <c:pt idx="7472">
                  <c:v>0.75159393518518514</c:v>
                </c:pt>
                <c:pt idx="7473">
                  <c:v>0.75159990740740745</c:v>
                </c:pt>
                <c:pt idx="7474">
                  <c:v>0.75160622685185186</c:v>
                </c:pt>
                <c:pt idx="7475">
                  <c:v>0.7516125578703704</c:v>
                </c:pt>
                <c:pt idx="7476">
                  <c:v>0.75161870370370376</c:v>
                </c:pt>
                <c:pt idx="7477">
                  <c:v>0.75162721064814819</c:v>
                </c:pt>
                <c:pt idx="7478">
                  <c:v>0.75163335648148155</c:v>
                </c:pt>
                <c:pt idx="7479">
                  <c:v>0.75163950231481491</c:v>
                </c:pt>
                <c:pt idx="7480">
                  <c:v>0.75164565972222219</c:v>
                </c:pt>
                <c:pt idx="7481">
                  <c:v>0.75165199074074074</c:v>
                </c:pt>
                <c:pt idx="7482">
                  <c:v>0.75165849537037044</c:v>
                </c:pt>
                <c:pt idx="7483">
                  <c:v>0.75166464120370369</c:v>
                </c:pt>
                <c:pt idx="7484">
                  <c:v>0.75167115740740742</c:v>
                </c:pt>
                <c:pt idx="7485">
                  <c:v>0.75167730324074078</c:v>
                </c:pt>
                <c:pt idx="7486">
                  <c:v>0.75168346064814806</c:v>
                </c:pt>
                <c:pt idx="7487">
                  <c:v>0.75168978009259257</c:v>
                </c:pt>
                <c:pt idx="7488">
                  <c:v>0.75169593749999997</c:v>
                </c:pt>
                <c:pt idx="7489">
                  <c:v>0.75170208333333333</c:v>
                </c:pt>
                <c:pt idx="7490">
                  <c:v>0.7517107638888888</c:v>
                </c:pt>
                <c:pt idx="7491">
                  <c:v>0.75171690972222216</c:v>
                </c:pt>
                <c:pt idx="7492">
                  <c:v>0.75172324074074071</c:v>
                </c:pt>
                <c:pt idx="7493">
                  <c:v>0.75172938657407407</c:v>
                </c:pt>
                <c:pt idx="7494">
                  <c:v>0.7517359027777778</c:v>
                </c:pt>
                <c:pt idx="7495">
                  <c:v>0.75174223379629623</c:v>
                </c:pt>
                <c:pt idx="7496">
                  <c:v>0.75174856481481489</c:v>
                </c:pt>
                <c:pt idx="7497">
                  <c:v>0.75175471064814825</c:v>
                </c:pt>
                <c:pt idx="7498">
                  <c:v>0.75176104166666669</c:v>
                </c:pt>
                <c:pt idx="7499">
                  <c:v>0.75176718750000004</c:v>
                </c:pt>
                <c:pt idx="7500">
                  <c:v>0.75177351851851848</c:v>
                </c:pt>
                <c:pt idx="7501">
                  <c:v>0.75177966435185184</c:v>
                </c:pt>
                <c:pt idx="7502">
                  <c:v>0.75178635416666673</c:v>
                </c:pt>
                <c:pt idx="7503">
                  <c:v>0.75179251157407412</c:v>
                </c:pt>
                <c:pt idx="7504">
                  <c:v>0.75180100694444452</c:v>
                </c:pt>
                <c:pt idx="7505">
                  <c:v>0.75180715277777777</c:v>
                </c:pt>
                <c:pt idx="7506">
                  <c:v>0.75181348379629631</c:v>
                </c:pt>
                <c:pt idx="7507">
                  <c:v>0.7518196412037037</c:v>
                </c:pt>
                <c:pt idx="7508">
                  <c:v>0.75182596064814822</c:v>
                </c:pt>
                <c:pt idx="7509">
                  <c:v>0.7518321180555555</c:v>
                </c:pt>
                <c:pt idx="7510">
                  <c:v>0.75183826388888886</c:v>
                </c:pt>
                <c:pt idx="7511">
                  <c:v>0.7518445949074074</c:v>
                </c:pt>
                <c:pt idx="7512">
                  <c:v>0.75185074074074076</c:v>
                </c:pt>
                <c:pt idx="7513">
                  <c:v>0.75185688657407412</c:v>
                </c:pt>
                <c:pt idx="7514">
                  <c:v>0.7518630439814814</c:v>
                </c:pt>
                <c:pt idx="7515">
                  <c:v>0.75186918981481476</c:v>
                </c:pt>
                <c:pt idx="7516">
                  <c:v>0.7518757060185185</c:v>
                </c:pt>
                <c:pt idx="7517">
                  <c:v>0.75188420138888878</c:v>
                </c:pt>
                <c:pt idx="7518">
                  <c:v>0.75189034722222214</c:v>
                </c:pt>
                <c:pt idx="7519">
                  <c:v>0.75189678240740732</c:v>
                </c:pt>
                <c:pt idx="7520">
                  <c:v>0.75190275462962963</c:v>
                </c:pt>
                <c:pt idx="7521">
                  <c:v>0.75190908564814818</c:v>
                </c:pt>
                <c:pt idx="7522">
                  <c:v>0.75191534722222231</c:v>
                </c:pt>
                <c:pt idx="7523">
                  <c:v>0.75192167824074074</c:v>
                </c:pt>
                <c:pt idx="7524">
                  <c:v>0.75192800925925918</c:v>
                </c:pt>
                <c:pt idx="7525">
                  <c:v>0.75193434027777784</c:v>
                </c:pt>
                <c:pt idx="7526">
                  <c:v>0.75194038194444446</c:v>
                </c:pt>
                <c:pt idx="7527">
                  <c:v>0.75194642361111119</c:v>
                </c:pt>
                <c:pt idx="7528">
                  <c:v>0.75195275462962963</c:v>
                </c:pt>
                <c:pt idx="7529">
                  <c:v>0.75195902777777779</c:v>
                </c:pt>
                <c:pt idx="7530">
                  <c:v>0.75196745370370366</c:v>
                </c:pt>
                <c:pt idx="7531">
                  <c:v>0.75197359953703702</c:v>
                </c:pt>
                <c:pt idx="7532">
                  <c:v>0.75197974537037038</c:v>
                </c:pt>
                <c:pt idx="7533">
                  <c:v>0.75198626157407411</c:v>
                </c:pt>
                <c:pt idx="7534">
                  <c:v>0.75199259259259266</c:v>
                </c:pt>
                <c:pt idx="7535">
                  <c:v>0.75199892361111109</c:v>
                </c:pt>
                <c:pt idx="7536">
                  <c:v>0.75200525462962953</c:v>
                </c:pt>
                <c:pt idx="7537">
                  <c:v>0.75201140046296289</c:v>
                </c:pt>
                <c:pt idx="7538">
                  <c:v>0.75201734953703703</c:v>
                </c:pt>
                <c:pt idx="7539">
                  <c:v>0.75202368055555546</c:v>
                </c:pt>
                <c:pt idx="7540">
                  <c:v>0.75203001157407412</c:v>
                </c:pt>
                <c:pt idx="7541">
                  <c:v>0.75203615740740748</c:v>
                </c:pt>
                <c:pt idx="7542">
                  <c:v>0.75204230324074073</c:v>
                </c:pt>
                <c:pt idx="7543">
                  <c:v>0.75204840277777774</c:v>
                </c:pt>
                <c:pt idx="7544">
                  <c:v>0.75205672453703709</c:v>
                </c:pt>
                <c:pt idx="7545">
                  <c:v>0.75206281250000007</c:v>
                </c:pt>
                <c:pt idx="7546">
                  <c:v>0.75206913194444447</c:v>
                </c:pt>
                <c:pt idx="7547">
                  <c:v>0.75207530092592589</c:v>
                </c:pt>
                <c:pt idx="7548">
                  <c:v>0.75208163194444444</c:v>
                </c:pt>
                <c:pt idx="7549">
                  <c:v>0.7520877777777778</c:v>
                </c:pt>
                <c:pt idx="7550">
                  <c:v>0.75209429398148142</c:v>
                </c:pt>
                <c:pt idx="7551">
                  <c:v>0.75210061342592593</c:v>
                </c:pt>
                <c:pt idx="7552">
                  <c:v>0.75210694444444448</c:v>
                </c:pt>
                <c:pt idx="7553">
                  <c:v>0.75211327546296303</c:v>
                </c:pt>
                <c:pt idx="7554">
                  <c:v>0.75211960648148146</c:v>
                </c:pt>
                <c:pt idx="7555">
                  <c:v>0.75212576388888885</c:v>
                </c:pt>
                <c:pt idx="7556">
                  <c:v>0.75213208333333326</c:v>
                </c:pt>
                <c:pt idx="7557">
                  <c:v>0.75214059027777769</c:v>
                </c:pt>
                <c:pt idx="7558">
                  <c:v>0.75214692129629634</c:v>
                </c:pt>
                <c:pt idx="7559">
                  <c:v>0.75215324074074064</c:v>
                </c:pt>
                <c:pt idx="7560">
                  <c:v>0.75215939814814814</c:v>
                </c:pt>
                <c:pt idx="7561">
                  <c:v>0.75216572916666669</c:v>
                </c:pt>
                <c:pt idx="7562">
                  <c:v>0.75217206018518512</c:v>
                </c:pt>
                <c:pt idx="7563">
                  <c:v>0.75217839120370378</c:v>
                </c:pt>
                <c:pt idx="7564">
                  <c:v>0.75218472222222221</c:v>
                </c:pt>
                <c:pt idx="7565">
                  <c:v>0.75219104166666673</c:v>
                </c:pt>
                <c:pt idx="7566">
                  <c:v>0.75219719907407401</c:v>
                </c:pt>
                <c:pt idx="7567">
                  <c:v>0.7522037037037036</c:v>
                </c:pt>
                <c:pt idx="7568">
                  <c:v>0.75221003472222225</c:v>
                </c:pt>
                <c:pt idx="7569">
                  <c:v>0.75221636574074069</c:v>
                </c:pt>
                <c:pt idx="7570">
                  <c:v>0.7522248611111112</c:v>
                </c:pt>
                <c:pt idx="7571">
                  <c:v>0.75223119212962963</c:v>
                </c:pt>
                <c:pt idx="7572">
                  <c:v>0.75223733796296299</c:v>
                </c:pt>
                <c:pt idx="7573">
                  <c:v>0.75224366898148143</c:v>
                </c:pt>
                <c:pt idx="7574">
                  <c:v>0.75224999999999997</c:v>
                </c:pt>
                <c:pt idx="7575">
                  <c:v>0.75225633101851852</c:v>
                </c:pt>
                <c:pt idx="7576">
                  <c:v>0.75226266203703707</c:v>
                </c:pt>
                <c:pt idx="7577">
                  <c:v>0.7522689930555555</c:v>
                </c:pt>
                <c:pt idx="7578">
                  <c:v>0.75227513888888886</c:v>
                </c:pt>
                <c:pt idx="7579">
                  <c:v>0.75228146990740752</c:v>
                </c:pt>
                <c:pt idx="7580">
                  <c:v>0.75228780092592595</c:v>
                </c:pt>
                <c:pt idx="7581">
                  <c:v>0.75229394675925931</c:v>
                </c:pt>
                <c:pt idx="7582">
                  <c:v>0.75230027777777775</c:v>
                </c:pt>
                <c:pt idx="7583">
                  <c:v>0.75230660879629629</c:v>
                </c:pt>
                <c:pt idx="7584">
                  <c:v>0.75231493055555554</c:v>
                </c:pt>
                <c:pt idx="7585">
                  <c:v>0.75232126157407408</c:v>
                </c:pt>
                <c:pt idx="7586">
                  <c:v>0.75232740740740744</c:v>
                </c:pt>
                <c:pt idx="7587">
                  <c:v>0.75233373842592588</c:v>
                </c:pt>
                <c:pt idx="7588">
                  <c:v>0.75234006944444454</c:v>
                </c:pt>
                <c:pt idx="7589">
                  <c:v>0.75234621527777767</c:v>
                </c:pt>
                <c:pt idx="7590">
                  <c:v>0.75235237268518518</c:v>
                </c:pt>
                <c:pt idx="7591">
                  <c:v>0.75235851851851854</c:v>
                </c:pt>
                <c:pt idx="7592">
                  <c:v>0.75236502314814813</c:v>
                </c:pt>
                <c:pt idx="7593">
                  <c:v>0.75237135416666667</c:v>
                </c:pt>
                <c:pt idx="7594">
                  <c:v>0.75237768518518522</c:v>
                </c:pt>
                <c:pt idx="7595">
                  <c:v>0.75238383101851847</c:v>
                </c:pt>
                <c:pt idx="7596">
                  <c:v>0.75239016203703712</c:v>
                </c:pt>
                <c:pt idx="7597">
                  <c:v>0.75239866898148156</c:v>
                </c:pt>
                <c:pt idx="7598">
                  <c:v>0.75240498842592596</c:v>
                </c:pt>
                <c:pt idx="7599">
                  <c:v>0.7524113194444445</c:v>
                </c:pt>
                <c:pt idx="7600">
                  <c:v>0.75241765046296294</c:v>
                </c:pt>
                <c:pt idx="7601">
                  <c:v>0.75242398148148137</c:v>
                </c:pt>
                <c:pt idx="7602">
                  <c:v>0.75243031250000003</c:v>
                </c:pt>
                <c:pt idx="7603">
                  <c:v>0.75243664351851847</c:v>
                </c:pt>
                <c:pt idx="7604">
                  <c:v>0.75244297453703701</c:v>
                </c:pt>
                <c:pt idx="7605">
                  <c:v>0.75244930555555556</c:v>
                </c:pt>
                <c:pt idx="7606">
                  <c:v>0.7524556365740741</c:v>
                </c:pt>
                <c:pt idx="7607">
                  <c:v>0.75246178240740746</c:v>
                </c:pt>
                <c:pt idx="7608">
                  <c:v>0.7524680787037038</c:v>
                </c:pt>
                <c:pt idx="7609">
                  <c:v>0.75247440972222224</c:v>
                </c:pt>
                <c:pt idx="7610">
                  <c:v>0.75248273148148159</c:v>
                </c:pt>
                <c:pt idx="7611">
                  <c:v>0.75248899305555561</c:v>
                </c:pt>
                <c:pt idx="7612">
                  <c:v>0.752495150462963</c:v>
                </c:pt>
                <c:pt idx="7613">
                  <c:v>0.75250129629629636</c:v>
                </c:pt>
                <c:pt idx="7614">
                  <c:v>0.75250780092592595</c:v>
                </c:pt>
                <c:pt idx="7615">
                  <c:v>0.75251413194444439</c:v>
                </c:pt>
                <c:pt idx="7616">
                  <c:v>0.75252046296296304</c:v>
                </c:pt>
                <c:pt idx="7617">
                  <c:v>0.75252679398148148</c:v>
                </c:pt>
                <c:pt idx="7618">
                  <c:v>0.75253293981481484</c:v>
                </c:pt>
                <c:pt idx="7619">
                  <c:v>0.75253909722222223</c:v>
                </c:pt>
                <c:pt idx="7620">
                  <c:v>0.75254560185185182</c:v>
                </c:pt>
                <c:pt idx="7621">
                  <c:v>0.75255193287037037</c:v>
                </c:pt>
                <c:pt idx="7622">
                  <c:v>0.75255809027777776</c:v>
                </c:pt>
                <c:pt idx="7623">
                  <c:v>0.75256658564814816</c:v>
                </c:pt>
                <c:pt idx="7624">
                  <c:v>0.75257273148148152</c:v>
                </c:pt>
                <c:pt idx="7625">
                  <c:v>0.75257906250000006</c:v>
                </c:pt>
                <c:pt idx="7626">
                  <c:v>0.7525853935185185</c:v>
                </c:pt>
                <c:pt idx="7627">
                  <c:v>0.75259172453703693</c:v>
                </c:pt>
                <c:pt idx="7628">
                  <c:v>0.75259805555555559</c:v>
                </c:pt>
                <c:pt idx="7629">
                  <c:v>0.75260420138888895</c:v>
                </c:pt>
                <c:pt idx="7630">
                  <c:v>0.75261017361111104</c:v>
                </c:pt>
                <c:pt idx="7631">
                  <c:v>0.75261630787037037</c:v>
                </c:pt>
                <c:pt idx="7632">
                  <c:v>0.75262252314814815</c:v>
                </c:pt>
                <c:pt idx="7633">
                  <c:v>0.75262884259259266</c:v>
                </c:pt>
                <c:pt idx="7634">
                  <c:v>0.7526351736111111</c:v>
                </c:pt>
                <c:pt idx="7635">
                  <c:v>0.75264150462962964</c:v>
                </c:pt>
                <c:pt idx="7636">
                  <c:v>0.75264766203703715</c:v>
                </c:pt>
                <c:pt idx="7637">
                  <c:v>0.75265615740740743</c:v>
                </c:pt>
                <c:pt idx="7638">
                  <c:v>0.75266248842592587</c:v>
                </c:pt>
                <c:pt idx="7639">
                  <c:v>0.75266841435185183</c:v>
                </c:pt>
                <c:pt idx="7640">
                  <c:v>0.75267493055555557</c:v>
                </c:pt>
                <c:pt idx="7641">
                  <c:v>0.75268130787037035</c:v>
                </c:pt>
                <c:pt idx="7642">
                  <c:v>0.75268762731481476</c:v>
                </c:pt>
                <c:pt idx="7643">
                  <c:v>0.75269373842592591</c:v>
                </c:pt>
                <c:pt idx="7644">
                  <c:v>0.75270000000000004</c:v>
                </c:pt>
                <c:pt idx="7645">
                  <c:v>0.75270633101851858</c:v>
                </c:pt>
                <c:pt idx="7646">
                  <c:v>0.75271266203703702</c:v>
                </c:pt>
                <c:pt idx="7647">
                  <c:v>0.75271899305555545</c:v>
                </c:pt>
                <c:pt idx="7648">
                  <c:v>0.75272513888888881</c:v>
                </c:pt>
                <c:pt idx="7649">
                  <c:v>0.75273146990740747</c:v>
                </c:pt>
                <c:pt idx="7650">
                  <c:v>0.75273996527777776</c:v>
                </c:pt>
                <c:pt idx="7651">
                  <c:v>0.75274629629629619</c:v>
                </c:pt>
                <c:pt idx="7652">
                  <c:v>0.75275244212962955</c:v>
                </c:pt>
                <c:pt idx="7653">
                  <c:v>0.75275895833333328</c:v>
                </c:pt>
                <c:pt idx="7654">
                  <c:v>0.75276510416666664</c:v>
                </c:pt>
                <c:pt idx="7655">
                  <c:v>0.75277143518518519</c:v>
                </c:pt>
                <c:pt idx="7656">
                  <c:v>0.75277776620370374</c:v>
                </c:pt>
                <c:pt idx="7657">
                  <c:v>0.75278409722222228</c:v>
                </c:pt>
                <c:pt idx="7658">
                  <c:v>0.75279042824074072</c:v>
                </c:pt>
                <c:pt idx="7659">
                  <c:v>0.75279675925925915</c:v>
                </c:pt>
                <c:pt idx="7660">
                  <c:v>0.75280290509259251</c:v>
                </c:pt>
                <c:pt idx="7661">
                  <c:v>0.75280923611111117</c:v>
                </c:pt>
                <c:pt idx="7662">
                  <c:v>0.7528155671296296</c:v>
                </c:pt>
                <c:pt idx="7663">
                  <c:v>0.75282424768518519</c:v>
                </c:pt>
                <c:pt idx="7664">
                  <c:v>0.75283057870370362</c:v>
                </c:pt>
                <c:pt idx="7665">
                  <c:v>0.75283672453703698</c:v>
                </c:pt>
                <c:pt idx="7666">
                  <c:v>0.75284305555555553</c:v>
                </c:pt>
                <c:pt idx="7667">
                  <c:v>0.75284938657407408</c:v>
                </c:pt>
                <c:pt idx="7668">
                  <c:v>0.75285571759259262</c:v>
                </c:pt>
                <c:pt idx="7669">
                  <c:v>0.75286204861111106</c:v>
                </c:pt>
                <c:pt idx="7670">
                  <c:v>0.75286836805555557</c:v>
                </c:pt>
                <c:pt idx="7671">
                  <c:v>0.7528748842592593</c:v>
                </c:pt>
                <c:pt idx="7672">
                  <c:v>0.75288103009259266</c:v>
                </c:pt>
                <c:pt idx="7673">
                  <c:v>0.75288754629629639</c:v>
                </c:pt>
                <c:pt idx="7674">
                  <c:v>0.75289387731481483</c:v>
                </c:pt>
                <c:pt idx="7675">
                  <c:v>0.75290020833333327</c:v>
                </c:pt>
                <c:pt idx="7676">
                  <c:v>0.75290870370370377</c:v>
                </c:pt>
                <c:pt idx="7677">
                  <c:v>0.75291503472222221</c:v>
                </c:pt>
                <c:pt idx="7678">
                  <c:v>0.75292118055555557</c:v>
                </c:pt>
                <c:pt idx="7679">
                  <c:v>0.7529276967592593</c:v>
                </c:pt>
                <c:pt idx="7680">
                  <c:v>0.75293401620370359</c:v>
                </c:pt>
                <c:pt idx="7681">
                  <c:v>0.75294034722222225</c:v>
                </c:pt>
                <c:pt idx="7682">
                  <c:v>0.75294667824074069</c:v>
                </c:pt>
                <c:pt idx="7683">
                  <c:v>0.75295300925925923</c:v>
                </c:pt>
                <c:pt idx="7684">
                  <c:v>0.75295915509259259</c:v>
                </c:pt>
                <c:pt idx="7685">
                  <c:v>0.75296548611111114</c:v>
                </c:pt>
                <c:pt idx="7686">
                  <c:v>0.75297181712962968</c:v>
                </c:pt>
                <c:pt idx="7687">
                  <c:v>0.75297814814814812</c:v>
                </c:pt>
                <c:pt idx="7688">
                  <c:v>0.75298447916666678</c:v>
                </c:pt>
                <c:pt idx="7689">
                  <c:v>0.75299081018518521</c:v>
                </c:pt>
                <c:pt idx="7690">
                  <c:v>0.75299913194444434</c:v>
                </c:pt>
                <c:pt idx="7691">
                  <c:v>0.753005462962963</c:v>
                </c:pt>
                <c:pt idx="7692">
                  <c:v>0.75301160879629636</c:v>
                </c:pt>
                <c:pt idx="7693">
                  <c:v>0.7530179398148148</c:v>
                </c:pt>
                <c:pt idx="7694">
                  <c:v>0.75302427083333334</c:v>
                </c:pt>
                <c:pt idx="7695">
                  <c:v>0.75303060185185189</c:v>
                </c:pt>
                <c:pt idx="7696">
                  <c:v>0.75303674768518514</c:v>
                </c:pt>
                <c:pt idx="7697">
                  <c:v>0.75304304398148147</c:v>
                </c:pt>
                <c:pt idx="7698">
                  <c:v>0.75304937499999991</c:v>
                </c:pt>
                <c:pt idx="7699">
                  <c:v>0.75305570601851857</c:v>
                </c:pt>
                <c:pt idx="7700">
                  <c:v>0.75306202546296286</c:v>
                </c:pt>
                <c:pt idx="7701">
                  <c:v>0.75306835648148152</c:v>
                </c:pt>
                <c:pt idx="7702">
                  <c:v>0.75307451388888891</c:v>
                </c:pt>
                <c:pt idx="7703">
                  <c:v>0.75308300925925931</c:v>
                </c:pt>
                <c:pt idx="7704">
                  <c:v>0.75308934027777774</c:v>
                </c:pt>
                <c:pt idx="7705">
                  <c:v>0.7530954861111111</c:v>
                </c:pt>
                <c:pt idx="7706">
                  <c:v>0.75310200231481483</c:v>
                </c:pt>
                <c:pt idx="7707">
                  <c:v>0.75310833333333338</c:v>
                </c:pt>
                <c:pt idx="7708">
                  <c:v>0.75311447916666674</c:v>
                </c:pt>
                <c:pt idx="7709">
                  <c:v>0.75312081018518517</c:v>
                </c:pt>
                <c:pt idx="7710">
                  <c:v>0.75312714120370361</c:v>
                </c:pt>
                <c:pt idx="7711">
                  <c:v>0.75313347222222227</c:v>
                </c:pt>
                <c:pt idx="7712">
                  <c:v>0.7531398032407407</c:v>
                </c:pt>
                <c:pt idx="7713">
                  <c:v>0.75314612268518522</c:v>
                </c:pt>
                <c:pt idx="7714">
                  <c:v>0.75315228009259261</c:v>
                </c:pt>
                <c:pt idx="7715">
                  <c:v>0.75315861111111104</c:v>
                </c:pt>
                <c:pt idx="7716">
                  <c:v>0.75316710648148144</c:v>
                </c:pt>
                <c:pt idx="7717">
                  <c:v>0.75317343749999999</c:v>
                </c:pt>
                <c:pt idx="7718">
                  <c:v>0.75317976851851853</c:v>
                </c:pt>
                <c:pt idx="7719">
                  <c:v>0.75318609953703708</c:v>
                </c:pt>
                <c:pt idx="7720">
                  <c:v>0.75319239583333342</c:v>
                </c:pt>
                <c:pt idx="7721">
                  <c:v>0.75319871527777771</c:v>
                </c:pt>
                <c:pt idx="7722">
                  <c:v>0.75320504629629637</c:v>
                </c:pt>
                <c:pt idx="7723">
                  <c:v>0.7532113773148148</c:v>
                </c:pt>
                <c:pt idx="7724">
                  <c:v>0.75321770833333324</c:v>
                </c:pt>
                <c:pt idx="7725">
                  <c:v>0.75322409722222217</c:v>
                </c:pt>
                <c:pt idx="7726">
                  <c:v>0.75323024305555553</c:v>
                </c:pt>
                <c:pt idx="7727">
                  <c:v>0.75323657407407418</c:v>
                </c:pt>
                <c:pt idx="7728">
                  <c:v>0.75324290509259262</c:v>
                </c:pt>
                <c:pt idx="7729">
                  <c:v>0.75325141203703705</c:v>
                </c:pt>
                <c:pt idx="7730">
                  <c:v>0.75325774305555548</c:v>
                </c:pt>
                <c:pt idx="7731">
                  <c:v>0.7532640625</c:v>
                </c:pt>
                <c:pt idx="7732">
                  <c:v>0.75327008101851856</c:v>
                </c:pt>
                <c:pt idx="7733">
                  <c:v>0.75327641203703699</c:v>
                </c:pt>
                <c:pt idx="7734">
                  <c:v>0.75328263888888891</c:v>
                </c:pt>
                <c:pt idx="7735">
                  <c:v>0.75328872685185189</c:v>
                </c:pt>
                <c:pt idx="7736">
                  <c:v>0.75329505787037032</c:v>
                </c:pt>
                <c:pt idx="7737">
                  <c:v>0.75330137731481484</c:v>
                </c:pt>
                <c:pt idx="7738">
                  <c:v>0.75330753472222212</c:v>
                </c:pt>
                <c:pt idx="7739">
                  <c:v>0.75331386574074077</c:v>
                </c:pt>
                <c:pt idx="7740">
                  <c:v>0.75332037037037036</c:v>
                </c:pt>
                <c:pt idx="7741">
                  <c:v>0.7533267013888888</c:v>
                </c:pt>
                <c:pt idx="7742">
                  <c:v>0.75333519675925931</c:v>
                </c:pt>
                <c:pt idx="7743">
                  <c:v>0.75334152777777774</c:v>
                </c:pt>
                <c:pt idx="7744">
                  <c:v>0.7533476736111111</c:v>
                </c:pt>
                <c:pt idx="7745">
                  <c:v>0.75335400462962954</c:v>
                </c:pt>
                <c:pt idx="7746">
                  <c:v>0.75336033564814819</c:v>
                </c:pt>
                <c:pt idx="7747">
                  <c:v>0.75336666666666663</c:v>
                </c:pt>
                <c:pt idx="7748">
                  <c:v>0.75337299768518518</c:v>
                </c:pt>
                <c:pt idx="7749">
                  <c:v>0.75337932870370372</c:v>
                </c:pt>
                <c:pt idx="7750">
                  <c:v>0.75338547453703697</c:v>
                </c:pt>
                <c:pt idx="7751">
                  <c:v>0.75339180555555563</c:v>
                </c:pt>
                <c:pt idx="7752">
                  <c:v>0.75339813657407406</c:v>
                </c:pt>
                <c:pt idx="7753">
                  <c:v>0.75340439814814808</c:v>
                </c:pt>
                <c:pt idx="7754">
                  <c:v>0.75341072916666674</c:v>
                </c:pt>
                <c:pt idx="7755">
                  <c:v>0.75341706018518517</c:v>
                </c:pt>
                <c:pt idx="7756">
                  <c:v>0.75342539351851856</c:v>
                </c:pt>
                <c:pt idx="7757">
                  <c:v>0.7534318171296297</c:v>
                </c:pt>
                <c:pt idx="7758">
                  <c:v>0.75343796296296295</c:v>
                </c:pt>
                <c:pt idx="7759">
                  <c:v>0.75344447916666668</c:v>
                </c:pt>
                <c:pt idx="7760">
                  <c:v>0.75345081018518512</c:v>
                </c:pt>
                <c:pt idx="7761">
                  <c:v>0.75345714120370377</c:v>
                </c:pt>
                <c:pt idx="7762">
                  <c:v>0.75346347222222221</c:v>
                </c:pt>
                <c:pt idx="7763">
                  <c:v>0.75346979166666672</c:v>
                </c:pt>
                <c:pt idx="7764">
                  <c:v>0.75347612268518516</c:v>
                </c:pt>
                <c:pt idx="7765">
                  <c:v>0.75348228009259266</c:v>
                </c:pt>
                <c:pt idx="7766">
                  <c:v>0.7534886111111111</c:v>
                </c:pt>
                <c:pt idx="7767">
                  <c:v>0.75349494212962964</c:v>
                </c:pt>
                <c:pt idx="7768">
                  <c:v>0.75350343750000004</c:v>
                </c:pt>
                <c:pt idx="7769">
                  <c:v>0.7535095833333334</c:v>
                </c:pt>
                <c:pt idx="7770">
                  <c:v>0.75351609953703702</c:v>
                </c:pt>
                <c:pt idx="7771">
                  <c:v>0.75352260416666672</c:v>
                </c:pt>
                <c:pt idx="7772">
                  <c:v>0.75352893518518516</c:v>
                </c:pt>
                <c:pt idx="7773">
                  <c:v>0.7535352662037037</c:v>
                </c:pt>
                <c:pt idx="7774">
                  <c:v>0.75354159722222225</c:v>
                </c:pt>
                <c:pt idx="7775">
                  <c:v>0.75354792824074079</c:v>
                </c:pt>
                <c:pt idx="7776">
                  <c:v>0.75355407407407415</c:v>
                </c:pt>
                <c:pt idx="7777">
                  <c:v>0.75356040509259259</c:v>
                </c:pt>
                <c:pt idx="7778">
                  <c:v>0.75356673611111102</c:v>
                </c:pt>
                <c:pt idx="7779">
                  <c:v>0.75357306712962968</c:v>
                </c:pt>
                <c:pt idx="7780">
                  <c:v>0.75358156249999997</c:v>
                </c:pt>
                <c:pt idx="7781">
                  <c:v>0.75358789351851863</c:v>
                </c:pt>
                <c:pt idx="7782">
                  <c:v>0.75359422453703706</c:v>
                </c:pt>
                <c:pt idx="7783">
                  <c:v>0.7536005555555555</c:v>
                </c:pt>
                <c:pt idx="7784">
                  <c:v>0.75360688657407404</c:v>
                </c:pt>
                <c:pt idx="7785">
                  <c:v>0.75361297453703713</c:v>
                </c:pt>
                <c:pt idx="7786">
                  <c:v>0.75361930555555556</c:v>
                </c:pt>
                <c:pt idx="7787">
                  <c:v>0.75362545138888892</c:v>
                </c:pt>
                <c:pt idx="7788">
                  <c:v>0.75363174768518515</c:v>
                </c:pt>
                <c:pt idx="7789">
                  <c:v>0.7536380787037037</c:v>
                </c:pt>
                <c:pt idx="7790">
                  <c:v>0.75364440972222224</c:v>
                </c:pt>
                <c:pt idx="7791">
                  <c:v>0.75365074074074068</c:v>
                </c:pt>
                <c:pt idx="7792">
                  <c:v>0.75365923611111107</c:v>
                </c:pt>
                <c:pt idx="7793">
                  <c:v>0.75366556712962962</c:v>
                </c:pt>
                <c:pt idx="7794">
                  <c:v>0.75367189814814817</c:v>
                </c:pt>
                <c:pt idx="7795">
                  <c:v>0.75367822916666671</c:v>
                </c:pt>
                <c:pt idx="7796">
                  <c:v>0.75368456018518515</c:v>
                </c:pt>
                <c:pt idx="7797">
                  <c:v>0.75369089120370381</c:v>
                </c:pt>
                <c:pt idx="7798">
                  <c:v>0.75369703703703694</c:v>
                </c:pt>
                <c:pt idx="7799">
                  <c:v>0.7537033680555556</c:v>
                </c:pt>
                <c:pt idx="7800">
                  <c:v>0.75370969907407404</c:v>
                </c:pt>
                <c:pt idx="7801">
                  <c:v>0.75371603009259258</c:v>
                </c:pt>
                <c:pt idx="7802">
                  <c:v>0.75372236111111113</c:v>
                </c:pt>
                <c:pt idx="7803">
                  <c:v>0.75372869212962967</c:v>
                </c:pt>
                <c:pt idx="7804">
                  <c:v>0.75373718750000007</c:v>
                </c:pt>
                <c:pt idx="7805">
                  <c:v>0.75374351851851851</c:v>
                </c:pt>
                <c:pt idx="7806">
                  <c:v>0.75374984953703705</c:v>
                </c:pt>
                <c:pt idx="7807">
                  <c:v>0.75375618055555549</c:v>
                </c:pt>
                <c:pt idx="7808">
                  <c:v>0.75376251157407415</c:v>
                </c:pt>
                <c:pt idx="7809">
                  <c:v>0.75376859953703701</c:v>
                </c:pt>
                <c:pt idx="7810">
                  <c:v>0.75377493055555556</c:v>
                </c:pt>
                <c:pt idx="7811">
                  <c:v>0.7537812615740741</c:v>
                </c:pt>
                <c:pt idx="7812">
                  <c:v>0.75378759259259265</c:v>
                </c:pt>
                <c:pt idx="7813">
                  <c:v>0.75379392361111108</c:v>
                </c:pt>
                <c:pt idx="7814">
                  <c:v>0.7538002430555556</c:v>
                </c:pt>
                <c:pt idx="7815">
                  <c:v>0.75380657407407403</c:v>
                </c:pt>
                <c:pt idx="7816">
                  <c:v>0.75381508101851846</c:v>
                </c:pt>
                <c:pt idx="7817">
                  <c:v>0.75382141203703712</c:v>
                </c:pt>
                <c:pt idx="7818">
                  <c:v>0.75382769675925931</c:v>
                </c:pt>
                <c:pt idx="7819">
                  <c:v>0.75383402777777775</c:v>
                </c:pt>
                <c:pt idx="7820">
                  <c:v>0.75384017361111111</c:v>
                </c:pt>
                <c:pt idx="7821">
                  <c:v>0.75384650462962954</c:v>
                </c:pt>
                <c:pt idx="7822">
                  <c:v>0.7538528356481482</c:v>
                </c:pt>
                <c:pt idx="7823">
                  <c:v>0.75385916666666664</c:v>
                </c:pt>
                <c:pt idx="7824">
                  <c:v>0.75386549768518518</c:v>
                </c:pt>
                <c:pt idx="7825">
                  <c:v>0.75387166666666661</c:v>
                </c:pt>
                <c:pt idx="7826">
                  <c:v>0.75387799768518515</c:v>
                </c:pt>
                <c:pt idx="7827">
                  <c:v>0.75388415509259266</c:v>
                </c:pt>
                <c:pt idx="7828">
                  <c:v>0.75389265046296294</c:v>
                </c:pt>
                <c:pt idx="7829">
                  <c:v>0.75389898148148149</c:v>
                </c:pt>
                <c:pt idx="7830">
                  <c:v>0.75390531250000004</c:v>
                </c:pt>
                <c:pt idx="7831">
                  <c:v>0.7539114583333334</c:v>
                </c:pt>
                <c:pt idx="7832">
                  <c:v>0.75391778935185183</c:v>
                </c:pt>
                <c:pt idx="7833">
                  <c:v>0.75392412037037027</c:v>
                </c:pt>
                <c:pt idx="7834">
                  <c:v>0.75393045138888892</c:v>
                </c:pt>
                <c:pt idx="7835">
                  <c:v>0.75393678240740736</c:v>
                </c:pt>
                <c:pt idx="7836">
                  <c:v>0.7539431134259259</c:v>
                </c:pt>
                <c:pt idx="7837">
                  <c:v>0.75394944444444445</c:v>
                </c:pt>
                <c:pt idx="7838">
                  <c:v>0.7539557175925925</c:v>
                </c:pt>
                <c:pt idx="7839">
                  <c:v>0.75396204861111116</c:v>
                </c:pt>
                <c:pt idx="7840">
                  <c:v>0.75397055555555559</c:v>
                </c:pt>
                <c:pt idx="7841">
                  <c:v>0.7539768750000001</c:v>
                </c:pt>
                <c:pt idx="7842">
                  <c:v>0.75398303240740738</c:v>
                </c:pt>
                <c:pt idx="7843">
                  <c:v>0.75398953703703697</c:v>
                </c:pt>
                <c:pt idx="7844">
                  <c:v>0.75399586805555563</c:v>
                </c:pt>
                <c:pt idx="7845">
                  <c:v>0.75400219907407406</c:v>
                </c:pt>
                <c:pt idx="7846">
                  <c:v>0.75400853009259261</c:v>
                </c:pt>
                <c:pt idx="7847">
                  <c:v>0.75401486111111105</c:v>
                </c:pt>
                <c:pt idx="7848">
                  <c:v>0.7540211921296297</c:v>
                </c:pt>
                <c:pt idx="7849">
                  <c:v>0.75402752314814814</c:v>
                </c:pt>
                <c:pt idx="7850">
                  <c:v>0.75403384259259265</c:v>
                </c:pt>
                <c:pt idx="7851">
                  <c:v>0.75404017361111109</c:v>
                </c:pt>
                <c:pt idx="7852">
                  <c:v>0.75404868055555552</c:v>
                </c:pt>
                <c:pt idx="7853">
                  <c:v>0.75405482638888888</c:v>
                </c:pt>
                <c:pt idx="7854">
                  <c:v>0.75406115740740731</c:v>
                </c:pt>
                <c:pt idx="7855">
                  <c:v>0.75406748842592597</c:v>
                </c:pt>
                <c:pt idx="7856">
                  <c:v>0.7540738194444444</c:v>
                </c:pt>
                <c:pt idx="7857">
                  <c:v>0.75408015046296295</c:v>
                </c:pt>
                <c:pt idx="7858">
                  <c:v>0.7540864814814815</c:v>
                </c:pt>
                <c:pt idx="7859">
                  <c:v>0.7540928009259259</c:v>
                </c:pt>
                <c:pt idx="7860">
                  <c:v>0.75409913194444445</c:v>
                </c:pt>
                <c:pt idx="7861">
                  <c:v>0.75410546296296299</c:v>
                </c:pt>
                <c:pt idx="7862">
                  <c:v>0.75411179398148143</c:v>
                </c:pt>
                <c:pt idx="7863">
                  <c:v>0.75411812500000008</c:v>
                </c:pt>
                <c:pt idx="7864">
                  <c:v>0.75412445601851852</c:v>
                </c:pt>
                <c:pt idx="7865">
                  <c:v>0.75413277777777787</c:v>
                </c:pt>
                <c:pt idx="7866">
                  <c:v>0.75413912037037034</c:v>
                </c:pt>
                <c:pt idx="7867">
                  <c:v>0.75414545138888889</c:v>
                </c:pt>
                <c:pt idx="7868">
                  <c:v>0.75415178240740743</c:v>
                </c:pt>
                <c:pt idx="7869">
                  <c:v>0.75415810185185184</c:v>
                </c:pt>
                <c:pt idx="7870">
                  <c:v>0.75416452546296286</c:v>
                </c:pt>
                <c:pt idx="7871">
                  <c:v>0.75417085648148152</c:v>
                </c:pt>
                <c:pt idx="7872">
                  <c:v>0.75417718749999996</c:v>
                </c:pt>
                <c:pt idx="7873">
                  <c:v>0.75418348379629629</c:v>
                </c:pt>
                <c:pt idx="7874">
                  <c:v>0.75418981481481484</c:v>
                </c:pt>
                <c:pt idx="7875">
                  <c:v>0.75419614583333328</c:v>
                </c:pt>
                <c:pt idx="7876">
                  <c:v>0.75420226851851846</c:v>
                </c:pt>
                <c:pt idx="7877">
                  <c:v>0.7542111226851852</c:v>
                </c:pt>
                <c:pt idx="7878">
                  <c:v>0.75421781249999997</c:v>
                </c:pt>
                <c:pt idx="7879">
                  <c:v>0.75422414351851852</c:v>
                </c:pt>
                <c:pt idx="7880">
                  <c:v>0.75423047453703707</c:v>
                </c:pt>
                <c:pt idx="7881">
                  <c:v>0.75423680555555561</c:v>
                </c:pt>
                <c:pt idx="7882">
                  <c:v>0.75424313657407405</c:v>
                </c:pt>
                <c:pt idx="7883">
                  <c:v>0.75424946759259248</c:v>
                </c:pt>
                <c:pt idx="7884">
                  <c:v>0.75425579861111114</c:v>
                </c:pt>
                <c:pt idx="7885">
                  <c:v>0.75426230324074073</c:v>
                </c:pt>
                <c:pt idx="7886">
                  <c:v>0.75426863425925916</c:v>
                </c:pt>
                <c:pt idx="7887">
                  <c:v>0.75427479166666667</c:v>
                </c:pt>
                <c:pt idx="7888">
                  <c:v>0.75428129629629626</c:v>
                </c:pt>
                <c:pt idx="7889">
                  <c:v>0.75428979166666676</c:v>
                </c:pt>
                <c:pt idx="7890">
                  <c:v>0.7542961226851852</c:v>
                </c:pt>
                <c:pt idx="7891">
                  <c:v>0.75430245370370363</c:v>
                </c:pt>
                <c:pt idx="7892">
                  <c:v>0.75430878472222229</c:v>
                </c:pt>
                <c:pt idx="7893">
                  <c:v>0.75431530092592591</c:v>
                </c:pt>
                <c:pt idx="7894">
                  <c:v>0.75432162037037032</c:v>
                </c:pt>
                <c:pt idx="7895">
                  <c:v>0.75432796296296301</c:v>
                </c:pt>
                <c:pt idx="7896">
                  <c:v>0.75433428240740741</c:v>
                </c:pt>
                <c:pt idx="7897">
                  <c:v>0.75434050925925922</c:v>
                </c:pt>
                <c:pt idx="7898">
                  <c:v>0.75434665509259258</c:v>
                </c:pt>
                <c:pt idx="7899">
                  <c:v>0.75435298611111101</c:v>
                </c:pt>
                <c:pt idx="7900">
                  <c:v>0.75435931712962967</c:v>
                </c:pt>
                <c:pt idx="7901">
                  <c:v>0.7543678240740741</c:v>
                </c:pt>
                <c:pt idx="7902">
                  <c:v>0.75437415509259254</c:v>
                </c:pt>
                <c:pt idx="7903">
                  <c:v>0.75438047453703705</c:v>
                </c:pt>
                <c:pt idx="7904">
                  <c:v>0.75438680555555548</c:v>
                </c:pt>
                <c:pt idx="7905">
                  <c:v>0.75439313657407414</c:v>
                </c:pt>
                <c:pt idx="7906">
                  <c:v>0.75439946759259258</c:v>
                </c:pt>
                <c:pt idx="7907">
                  <c:v>0.75440579861111112</c:v>
                </c:pt>
                <c:pt idx="7908">
                  <c:v>0.75441212962962956</c:v>
                </c:pt>
                <c:pt idx="7909">
                  <c:v>0.75441827546296292</c:v>
                </c:pt>
                <c:pt idx="7910">
                  <c:v>0.75442444444444445</c:v>
                </c:pt>
                <c:pt idx="7911">
                  <c:v>0.75443096064814819</c:v>
                </c:pt>
                <c:pt idx="7912">
                  <c:v>0.75443728009259259</c:v>
                </c:pt>
                <c:pt idx="7913">
                  <c:v>0.75444578703703702</c:v>
                </c:pt>
                <c:pt idx="7914">
                  <c:v>0.75445211805555557</c:v>
                </c:pt>
                <c:pt idx="7915">
                  <c:v>0.75445844907407411</c:v>
                </c:pt>
                <c:pt idx="7916">
                  <c:v>0.75446478009259266</c:v>
                </c:pt>
                <c:pt idx="7917">
                  <c:v>0.75447111111111109</c:v>
                </c:pt>
                <c:pt idx="7918">
                  <c:v>0.75447754629629626</c:v>
                </c:pt>
                <c:pt idx="7919">
                  <c:v>0.75448387731481492</c:v>
                </c:pt>
                <c:pt idx="7920">
                  <c:v>0.75449005787037038</c:v>
                </c:pt>
                <c:pt idx="7921">
                  <c:v>0.75449638888888881</c:v>
                </c:pt>
                <c:pt idx="7922">
                  <c:v>0.75450271990740747</c:v>
                </c:pt>
                <c:pt idx="7923">
                  <c:v>0.75450903935185176</c:v>
                </c:pt>
                <c:pt idx="7924">
                  <c:v>0.75451537037037042</c:v>
                </c:pt>
                <c:pt idx="7925">
                  <c:v>0.75452387731481485</c:v>
                </c:pt>
                <c:pt idx="7926">
                  <c:v>0.75453020833333329</c:v>
                </c:pt>
                <c:pt idx="7927">
                  <c:v>0.75453653935185183</c:v>
                </c:pt>
                <c:pt idx="7928">
                  <c:v>0.75454287037037038</c:v>
                </c:pt>
                <c:pt idx="7929">
                  <c:v>0.75454918981481478</c:v>
                </c:pt>
                <c:pt idx="7930">
                  <c:v>0.75455552083333333</c:v>
                </c:pt>
                <c:pt idx="7931">
                  <c:v>0.75456167824074072</c:v>
                </c:pt>
                <c:pt idx="7932">
                  <c:v>0.75456800925925915</c:v>
                </c:pt>
                <c:pt idx="7933">
                  <c:v>0.75457432870370367</c:v>
                </c:pt>
                <c:pt idx="7934">
                  <c:v>0.75458065972222232</c:v>
                </c:pt>
                <c:pt idx="7935">
                  <c:v>0.75458699074074076</c:v>
                </c:pt>
                <c:pt idx="7936">
                  <c:v>0.75459332175925919</c:v>
                </c:pt>
                <c:pt idx="7937">
                  <c:v>0.75460182870370363</c:v>
                </c:pt>
                <c:pt idx="7938">
                  <c:v>0.75460815972222228</c:v>
                </c:pt>
                <c:pt idx="7939">
                  <c:v>0.75461447916666657</c:v>
                </c:pt>
                <c:pt idx="7940">
                  <c:v>0.75462081018518523</c:v>
                </c:pt>
                <c:pt idx="7941">
                  <c:v>0.75462706018518511</c:v>
                </c:pt>
                <c:pt idx="7942">
                  <c:v>0.75463320601851847</c:v>
                </c:pt>
                <c:pt idx="7943">
                  <c:v>0.75463953703703701</c:v>
                </c:pt>
                <c:pt idx="7944">
                  <c:v>0.75464586805555556</c:v>
                </c:pt>
                <c:pt idx="7945">
                  <c:v>0.7546521990740741</c:v>
                </c:pt>
                <c:pt idx="7946">
                  <c:v>0.75465853009259254</c:v>
                </c:pt>
                <c:pt idx="7947">
                  <c:v>0.7546648611111112</c:v>
                </c:pt>
                <c:pt idx="7948">
                  <c:v>0.75467119212962963</c:v>
                </c:pt>
                <c:pt idx="7949">
                  <c:v>0.75467968750000003</c:v>
                </c:pt>
                <c:pt idx="7950">
                  <c:v>0.75468601851851858</c:v>
                </c:pt>
                <c:pt idx="7951">
                  <c:v>0.75469234953703701</c:v>
                </c:pt>
                <c:pt idx="7952">
                  <c:v>0.7546988541666666</c:v>
                </c:pt>
                <c:pt idx="7953">
                  <c:v>0.7547050115740741</c:v>
                </c:pt>
                <c:pt idx="7954">
                  <c:v>0.75471151620370369</c:v>
                </c:pt>
                <c:pt idx="7955">
                  <c:v>0.75471784722222213</c:v>
                </c:pt>
                <c:pt idx="7956">
                  <c:v>0.75472417824074078</c:v>
                </c:pt>
                <c:pt idx="7957">
                  <c:v>0.75473050925925922</c:v>
                </c:pt>
                <c:pt idx="7958">
                  <c:v>0.75473684027777777</c:v>
                </c:pt>
                <c:pt idx="7959">
                  <c:v>0.75474317129629631</c:v>
                </c:pt>
                <c:pt idx="7960">
                  <c:v>0.75474950231481486</c:v>
                </c:pt>
                <c:pt idx="7961">
                  <c:v>0.75475800925925929</c:v>
                </c:pt>
                <c:pt idx="7962">
                  <c:v>0.75476434027777772</c:v>
                </c:pt>
                <c:pt idx="7963">
                  <c:v>0.75477067129629638</c:v>
                </c:pt>
                <c:pt idx="7964">
                  <c:v>0.75477679398148145</c:v>
                </c:pt>
                <c:pt idx="7965">
                  <c:v>0.754783125</c:v>
                </c:pt>
                <c:pt idx="7966">
                  <c:v>0.75478945601851855</c:v>
                </c:pt>
                <c:pt idx="7967">
                  <c:v>0.75479578703703698</c:v>
                </c:pt>
                <c:pt idx="7968">
                  <c:v>0.75480210648148149</c:v>
                </c:pt>
                <c:pt idx="7969">
                  <c:v>0.75480843749999993</c:v>
                </c:pt>
                <c:pt idx="7970">
                  <c:v>0.75481476851851859</c:v>
                </c:pt>
                <c:pt idx="7971">
                  <c:v>0.75482109953703702</c:v>
                </c:pt>
                <c:pt idx="7972">
                  <c:v>0.75482743055555546</c:v>
                </c:pt>
                <c:pt idx="7973">
                  <c:v>0.75483592592592597</c:v>
                </c:pt>
                <c:pt idx="7974">
                  <c:v>0.75484226851851854</c:v>
                </c:pt>
                <c:pt idx="7975">
                  <c:v>0.7548484143518519</c:v>
                </c:pt>
                <c:pt idx="7976">
                  <c:v>0.75485474537037034</c:v>
                </c:pt>
                <c:pt idx="7977">
                  <c:v>0.75486124999999993</c:v>
                </c:pt>
                <c:pt idx="7978">
                  <c:v>0.75486776620370366</c:v>
                </c:pt>
                <c:pt idx="7979">
                  <c:v>0.75487418981481491</c:v>
                </c:pt>
                <c:pt idx="7980">
                  <c:v>0.75488052083333335</c:v>
                </c:pt>
                <c:pt idx="7981">
                  <c:v>0.75488685185185178</c:v>
                </c:pt>
                <c:pt idx="7982">
                  <c:v>0.75489297453703708</c:v>
                </c:pt>
                <c:pt idx="7983">
                  <c:v>0.75489922453703706</c:v>
                </c:pt>
                <c:pt idx="7984">
                  <c:v>0.75490555555555561</c:v>
                </c:pt>
                <c:pt idx="7985">
                  <c:v>0.7549140856481481</c:v>
                </c:pt>
                <c:pt idx="7986">
                  <c:v>0.75492041666666665</c:v>
                </c:pt>
                <c:pt idx="7987">
                  <c:v>0.75492693287037038</c:v>
                </c:pt>
                <c:pt idx="7988">
                  <c:v>0.75493325231481478</c:v>
                </c:pt>
                <c:pt idx="7989">
                  <c:v>0.75493976851851852</c:v>
                </c:pt>
                <c:pt idx="7990">
                  <c:v>0.75494609953703706</c:v>
                </c:pt>
                <c:pt idx="7991">
                  <c:v>0.7549524305555555</c:v>
                </c:pt>
                <c:pt idx="7992">
                  <c:v>0.75495876157407416</c:v>
                </c:pt>
                <c:pt idx="7993">
                  <c:v>0.75496509259259259</c:v>
                </c:pt>
                <c:pt idx="7994">
                  <c:v>0.7549714120370371</c:v>
                </c:pt>
                <c:pt idx="7995">
                  <c:v>0.75497774305555554</c:v>
                </c:pt>
                <c:pt idx="7996">
                  <c:v>0.75498407407407397</c:v>
                </c:pt>
                <c:pt idx="7997">
                  <c:v>0.75499040509259263</c:v>
                </c:pt>
                <c:pt idx="7998">
                  <c:v>0.75499872685185176</c:v>
                </c:pt>
                <c:pt idx="7999">
                  <c:v>0.75500523148148158</c:v>
                </c:pt>
                <c:pt idx="8000">
                  <c:v>0.75501156250000001</c:v>
                </c:pt>
                <c:pt idx="8001">
                  <c:v>0.75501789351851845</c:v>
                </c:pt>
                <c:pt idx="8002">
                  <c:v>0.7550242245370371</c:v>
                </c:pt>
                <c:pt idx="8003">
                  <c:v>0.75503062499999996</c:v>
                </c:pt>
                <c:pt idx="8004">
                  <c:v>0.7550369560185185</c:v>
                </c:pt>
                <c:pt idx="8005">
                  <c:v>0.75504347222222223</c:v>
                </c:pt>
                <c:pt idx="8006">
                  <c:v>0.75504980324074067</c:v>
                </c:pt>
                <c:pt idx="8007">
                  <c:v>0.75505613425925933</c:v>
                </c:pt>
                <c:pt idx="8008">
                  <c:v>0.75506246527777776</c:v>
                </c:pt>
                <c:pt idx="8009">
                  <c:v>0.75506861111111112</c:v>
                </c:pt>
                <c:pt idx="8010">
                  <c:v>0.75507711805555555</c:v>
                </c:pt>
                <c:pt idx="8011">
                  <c:v>0.75508344907407399</c:v>
                </c:pt>
                <c:pt idx="8012">
                  <c:v>0.75508983796296292</c:v>
                </c:pt>
                <c:pt idx="8013">
                  <c:v>0.75509616898148157</c:v>
                </c:pt>
                <c:pt idx="8014">
                  <c:v>0.75510250000000001</c:v>
                </c:pt>
                <c:pt idx="8015">
                  <c:v>0.75510883101851844</c:v>
                </c:pt>
                <c:pt idx="8016">
                  <c:v>0.7551151620370371</c:v>
                </c:pt>
                <c:pt idx="8017">
                  <c:v>0.75512148148148139</c:v>
                </c:pt>
                <c:pt idx="8018">
                  <c:v>0.75512782407407408</c:v>
                </c:pt>
                <c:pt idx="8019">
                  <c:v>0.75513414351851849</c:v>
                </c:pt>
                <c:pt idx="8020">
                  <c:v>0.75514030092592588</c:v>
                </c:pt>
                <c:pt idx="8021">
                  <c:v>0.75514662037037039</c:v>
                </c:pt>
                <c:pt idx="8022">
                  <c:v>0.75515548611111116</c:v>
                </c:pt>
                <c:pt idx="8023">
                  <c:v>0.75516200231481478</c:v>
                </c:pt>
                <c:pt idx="8024">
                  <c:v>0.75516833333333333</c:v>
                </c:pt>
                <c:pt idx="8025">
                  <c:v>0.75517465277777784</c:v>
                </c:pt>
                <c:pt idx="8026">
                  <c:v>0.75518098379629628</c:v>
                </c:pt>
                <c:pt idx="8027">
                  <c:v>0.75518731481481483</c:v>
                </c:pt>
                <c:pt idx="8028">
                  <c:v>0.75519364583333326</c:v>
                </c:pt>
                <c:pt idx="8029">
                  <c:v>0.75519997685185192</c:v>
                </c:pt>
                <c:pt idx="8030">
                  <c:v>0.75520649305555565</c:v>
                </c:pt>
                <c:pt idx="8031">
                  <c:v>0.75521263888888879</c:v>
                </c:pt>
                <c:pt idx="8032">
                  <c:v>0.7552191435185186</c:v>
                </c:pt>
                <c:pt idx="8033">
                  <c:v>0.75522547453703703</c:v>
                </c:pt>
                <c:pt idx="8034">
                  <c:v>0.75523398148148146</c:v>
                </c:pt>
                <c:pt idx="8035">
                  <c:v>0.7552403124999999</c:v>
                </c:pt>
                <c:pt idx="8036">
                  <c:v>0.75524663194444441</c:v>
                </c:pt>
                <c:pt idx="8037">
                  <c:v>0.75525314814814815</c:v>
                </c:pt>
                <c:pt idx="8038">
                  <c:v>0.75525947916666658</c:v>
                </c:pt>
                <c:pt idx="8039">
                  <c:v>0.75526581018518524</c:v>
                </c:pt>
                <c:pt idx="8040">
                  <c:v>0.75527214120370367</c:v>
                </c:pt>
                <c:pt idx="8041">
                  <c:v>0.75527847222222222</c:v>
                </c:pt>
                <c:pt idx="8042">
                  <c:v>0.75528461805555558</c:v>
                </c:pt>
                <c:pt idx="8043">
                  <c:v>0.75529094907407401</c:v>
                </c:pt>
                <c:pt idx="8044">
                  <c:v>0.75529731481481477</c:v>
                </c:pt>
                <c:pt idx="8045">
                  <c:v>0.75530364583333343</c:v>
                </c:pt>
                <c:pt idx="8046">
                  <c:v>0.75531215277777786</c:v>
                </c:pt>
                <c:pt idx="8047">
                  <c:v>0.75531847222222215</c:v>
                </c:pt>
                <c:pt idx="8048">
                  <c:v>0.75532480324074081</c:v>
                </c:pt>
                <c:pt idx="8049">
                  <c:v>0.75533113425925924</c:v>
                </c:pt>
                <c:pt idx="8050">
                  <c:v>0.75533746527777768</c:v>
                </c:pt>
                <c:pt idx="8051">
                  <c:v>0.75534379629629633</c:v>
                </c:pt>
                <c:pt idx="8052">
                  <c:v>0.75534991898148152</c:v>
                </c:pt>
                <c:pt idx="8053">
                  <c:v>0.75535607638888891</c:v>
                </c:pt>
                <c:pt idx="8054">
                  <c:v>0.75536240740740734</c:v>
                </c:pt>
                <c:pt idx="8055">
                  <c:v>0.75536872685185186</c:v>
                </c:pt>
                <c:pt idx="8056">
                  <c:v>0.75537505787037029</c:v>
                </c:pt>
                <c:pt idx="8057">
                  <c:v>0.75538138888888895</c:v>
                </c:pt>
                <c:pt idx="8058">
                  <c:v>0.75538989583333338</c:v>
                </c:pt>
                <c:pt idx="8059">
                  <c:v>0.75539621527777767</c:v>
                </c:pt>
                <c:pt idx="8060">
                  <c:v>0.75540254629629633</c:v>
                </c:pt>
                <c:pt idx="8061">
                  <c:v>0.75540887731481476</c:v>
                </c:pt>
                <c:pt idx="8062">
                  <c:v>0.75541520833333331</c:v>
                </c:pt>
                <c:pt idx="8063">
                  <c:v>0.75542153935185186</c:v>
                </c:pt>
                <c:pt idx="8064">
                  <c:v>0.75542768518518522</c:v>
                </c:pt>
                <c:pt idx="8065">
                  <c:v>0.75543401620370376</c:v>
                </c:pt>
                <c:pt idx="8066">
                  <c:v>0.7554403472222222</c:v>
                </c:pt>
                <c:pt idx="8067">
                  <c:v>0.75544667824074063</c:v>
                </c:pt>
                <c:pt idx="8068">
                  <c:v>0.75545300925925929</c:v>
                </c:pt>
                <c:pt idx="8069">
                  <c:v>0.75545934027777772</c:v>
                </c:pt>
                <c:pt idx="8070">
                  <c:v>0.75546783564814823</c:v>
                </c:pt>
                <c:pt idx="8071">
                  <c:v>0.75547416666666667</c:v>
                </c:pt>
                <c:pt idx="8072">
                  <c:v>0.7554804976851851</c:v>
                </c:pt>
                <c:pt idx="8073">
                  <c:v>0.75548700231481491</c:v>
                </c:pt>
                <c:pt idx="8074">
                  <c:v>0.75549331018518517</c:v>
                </c:pt>
                <c:pt idx="8075">
                  <c:v>0.75549964120370372</c:v>
                </c:pt>
                <c:pt idx="8076">
                  <c:v>0.75550597222222216</c:v>
                </c:pt>
                <c:pt idx="8077">
                  <c:v>0.75551229166666667</c:v>
                </c:pt>
                <c:pt idx="8078">
                  <c:v>0.75551862268518521</c:v>
                </c:pt>
                <c:pt idx="8079">
                  <c:v>0.75552495370370376</c:v>
                </c:pt>
                <c:pt idx="8080">
                  <c:v>0.7555312847222222</c:v>
                </c:pt>
                <c:pt idx="8081">
                  <c:v>0.75553761574074063</c:v>
                </c:pt>
                <c:pt idx="8082">
                  <c:v>0.75554611111111114</c:v>
                </c:pt>
                <c:pt idx="8083">
                  <c:v>0.75555244212962958</c:v>
                </c:pt>
                <c:pt idx="8084">
                  <c:v>0.75555877314814823</c:v>
                </c:pt>
                <c:pt idx="8085">
                  <c:v>0.75556510416666667</c:v>
                </c:pt>
                <c:pt idx="8086">
                  <c:v>0.75557125000000003</c:v>
                </c:pt>
                <c:pt idx="8087">
                  <c:v>0.75557758101851846</c:v>
                </c:pt>
                <c:pt idx="8088">
                  <c:v>0.75558391203703701</c:v>
                </c:pt>
                <c:pt idx="8089">
                  <c:v>0.75559023148148141</c:v>
                </c:pt>
                <c:pt idx="8090">
                  <c:v>0.75559656250000007</c:v>
                </c:pt>
                <c:pt idx="8091">
                  <c:v>0.7556031134259259</c:v>
                </c:pt>
                <c:pt idx="8092">
                  <c:v>0.75560943287037041</c:v>
                </c:pt>
                <c:pt idx="8093">
                  <c:v>0.75561576388888885</c:v>
                </c:pt>
                <c:pt idx="8094">
                  <c:v>0.75562427083333328</c:v>
                </c:pt>
                <c:pt idx="8095">
                  <c:v>0.75563047453703713</c:v>
                </c:pt>
                <c:pt idx="8096">
                  <c:v>0.75563680555555557</c:v>
                </c:pt>
                <c:pt idx="8097">
                  <c:v>0.75564295138888893</c:v>
                </c:pt>
                <c:pt idx="8098">
                  <c:v>0.75564946759259266</c:v>
                </c:pt>
                <c:pt idx="8099">
                  <c:v>0.75565597222222225</c:v>
                </c:pt>
                <c:pt idx="8100">
                  <c:v>0.75566230324074068</c:v>
                </c:pt>
                <c:pt idx="8101">
                  <c:v>0.75566863425925923</c:v>
                </c:pt>
                <c:pt idx="8102">
                  <c:v>0.75567496527777778</c:v>
                </c:pt>
                <c:pt idx="8103">
                  <c:v>0.75568124999999997</c:v>
                </c:pt>
                <c:pt idx="8104">
                  <c:v>0.75568758101851852</c:v>
                </c:pt>
                <c:pt idx="8105">
                  <c:v>0.75569399305555551</c:v>
                </c:pt>
                <c:pt idx="8106">
                  <c:v>0.75570248842592591</c:v>
                </c:pt>
                <c:pt idx="8107">
                  <c:v>0.75570900462962964</c:v>
                </c:pt>
                <c:pt idx="8108">
                  <c:v>0.75571515046296289</c:v>
                </c:pt>
                <c:pt idx="8109">
                  <c:v>0.75572165509259259</c:v>
                </c:pt>
                <c:pt idx="8110">
                  <c:v>0.75572798611111114</c:v>
                </c:pt>
                <c:pt idx="8111">
                  <c:v>0.75573431712962957</c:v>
                </c:pt>
                <c:pt idx="8112">
                  <c:v>0.75574064814814823</c:v>
                </c:pt>
                <c:pt idx="8113">
                  <c:v>0.75574697916666667</c:v>
                </c:pt>
                <c:pt idx="8114">
                  <c:v>0.7557533101851851</c:v>
                </c:pt>
                <c:pt idx="8115">
                  <c:v>0.75575964120370376</c:v>
                </c:pt>
                <c:pt idx="8116">
                  <c:v>0.75576597222222219</c:v>
                </c:pt>
                <c:pt idx="8117">
                  <c:v>0.75577229166666671</c:v>
                </c:pt>
                <c:pt idx="8118">
                  <c:v>0.75578097222222229</c:v>
                </c:pt>
                <c:pt idx="8119">
                  <c:v>0.75578712962962957</c:v>
                </c:pt>
                <c:pt idx="8120">
                  <c:v>0.75579346064814812</c:v>
                </c:pt>
                <c:pt idx="8121">
                  <c:v>0.75579979166666666</c:v>
                </c:pt>
                <c:pt idx="8122">
                  <c:v>0.75580611111111118</c:v>
                </c:pt>
                <c:pt idx="8123">
                  <c:v>0.75581244212962961</c:v>
                </c:pt>
                <c:pt idx="8124">
                  <c:v>0.75581877314814816</c:v>
                </c:pt>
                <c:pt idx="8125">
                  <c:v>0.75582510416666659</c:v>
                </c:pt>
                <c:pt idx="8126">
                  <c:v>0.75583143518518525</c:v>
                </c:pt>
                <c:pt idx="8127">
                  <c:v>0.75583776620370369</c:v>
                </c:pt>
                <c:pt idx="8128">
                  <c:v>0.75584428240740742</c:v>
                </c:pt>
                <c:pt idx="8129">
                  <c:v>0.75585061342592585</c:v>
                </c:pt>
                <c:pt idx="8130">
                  <c:v>0.75585693287037037</c:v>
                </c:pt>
                <c:pt idx="8131">
                  <c:v>0.75586525462962972</c:v>
                </c:pt>
                <c:pt idx="8132">
                  <c:v>0.75587158564814816</c:v>
                </c:pt>
                <c:pt idx="8133">
                  <c:v>0.75587791666666659</c:v>
                </c:pt>
                <c:pt idx="8134">
                  <c:v>0.75588424768518525</c:v>
                </c:pt>
                <c:pt idx="8135">
                  <c:v>0.75589075231481484</c:v>
                </c:pt>
                <c:pt idx="8136">
                  <c:v>0.75589708333333328</c:v>
                </c:pt>
                <c:pt idx="8137">
                  <c:v>0.75590320601851857</c:v>
                </c:pt>
                <c:pt idx="8138">
                  <c:v>0.755909537037037</c:v>
                </c:pt>
                <c:pt idx="8139">
                  <c:v>0.75591586805555566</c:v>
                </c:pt>
                <c:pt idx="8140">
                  <c:v>0.75592200231481488</c:v>
                </c:pt>
                <c:pt idx="8141">
                  <c:v>0.75592832175925928</c:v>
                </c:pt>
                <c:pt idx="8142">
                  <c:v>0.75593447916666667</c:v>
                </c:pt>
                <c:pt idx="8143">
                  <c:v>0.75594297453703707</c:v>
                </c:pt>
                <c:pt idx="8144">
                  <c:v>0.75594930555555562</c:v>
                </c:pt>
                <c:pt idx="8145">
                  <c:v>0.75595563657407405</c:v>
                </c:pt>
                <c:pt idx="8146">
                  <c:v>0.75596214120370364</c:v>
                </c:pt>
                <c:pt idx="8147">
                  <c:v>0.75596848379629622</c:v>
                </c:pt>
                <c:pt idx="8148">
                  <c:v>0.75597517361111111</c:v>
                </c:pt>
                <c:pt idx="8149">
                  <c:v>0.75598150462962954</c:v>
                </c:pt>
                <c:pt idx="8150">
                  <c:v>0.7559878356481482</c:v>
                </c:pt>
                <c:pt idx="8151">
                  <c:v>0.75599416666666663</c:v>
                </c:pt>
                <c:pt idx="8152">
                  <c:v>0.75600049768518518</c:v>
                </c:pt>
                <c:pt idx="8153">
                  <c:v>0.75600664351851854</c:v>
                </c:pt>
                <c:pt idx="8154">
                  <c:v>0.75601297453703697</c:v>
                </c:pt>
                <c:pt idx="8155">
                  <c:v>0.75602146990740737</c:v>
                </c:pt>
                <c:pt idx="8156">
                  <c:v>0.75602780092592592</c:v>
                </c:pt>
                <c:pt idx="8157">
                  <c:v>0.75603413194444447</c:v>
                </c:pt>
                <c:pt idx="8158">
                  <c:v>0.75604082175925924</c:v>
                </c:pt>
                <c:pt idx="8159">
                  <c:v>0.75604715277777779</c:v>
                </c:pt>
                <c:pt idx="8160">
                  <c:v>0.75605348379629633</c:v>
                </c:pt>
                <c:pt idx="8161">
                  <c:v>0.75605981481481477</c:v>
                </c:pt>
                <c:pt idx="8162">
                  <c:v>0.75606606481481486</c:v>
                </c:pt>
                <c:pt idx="8163">
                  <c:v>0.7560723958333333</c:v>
                </c:pt>
                <c:pt idx="8164">
                  <c:v>0.75607872685185196</c:v>
                </c:pt>
                <c:pt idx="8165">
                  <c:v>0.75608524305555547</c:v>
                </c:pt>
                <c:pt idx="8166">
                  <c:v>0.75609174768518528</c:v>
                </c:pt>
                <c:pt idx="8167">
                  <c:v>0.75610024305555557</c:v>
                </c:pt>
                <c:pt idx="8168">
                  <c:v>0.75610657407407411</c:v>
                </c:pt>
                <c:pt idx="8169">
                  <c:v>0.75611290509259266</c:v>
                </c:pt>
                <c:pt idx="8170">
                  <c:v>0.75611942129629639</c:v>
                </c:pt>
                <c:pt idx="8171">
                  <c:v>0.75612575231481483</c:v>
                </c:pt>
                <c:pt idx="8172">
                  <c:v>0.75613207175925934</c:v>
                </c:pt>
                <c:pt idx="8173">
                  <c:v>0.75613840277777777</c:v>
                </c:pt>
                <c:pt idx="8174">
                  <c:v>0.75614473379629621</c:v>
                </c:pt>
                <c:pt idx="8175">
                  <c:v>0.75615087962962957</c:v>
                </c:pt>
                <c:pt idx="8176">
                  <c:v>0.75615721064814811</c:v>
                </c:pt>
                <c:pt idx="8177">
                  <c:v>0.75616354166666666</c:v>
                </c:pt>
                <c:pt idx="8178">
                  <c:v>0.75616987268518521</c:v>
                </c:pt>
                <c:pt idx="8179">
                  <c:v>0.75617837962962964</c:v>
                </c:pt>
                <c:pt idx="8180">
                  <c:v>0.75618469907407404</c:v>
                </c:pt>
                <c:pt idx="8181">
                  <c:v>0.75619104166666673</c:v>
                </c:pt>
                <c:pt idx="8182">
                  <c:v>0.75619736111111113</c:v>
                </c:pt>
                <c:pt idx="8183">
                  <c:v>0.75620369212962968</c:v>
                </c:pt>
                <c:pt idx="8184">
                  <c:v>0.75621002314814811</c:v>
                </c:pt>
                <c:pt idx="8185">
                  <c:v>0.75621635416666677</c:v>
                </c:pt>
                <c:pt idx="8186">
                  <c:v>0.75622249999999991</c:v>
                </c:pt>
                <c:pt idx="8187">
                  <c:v>0.75622883101851857</c:v>
                </c:pt>
                <c:pt idx="8188">
                  <c:v>0.75623496527777778</c:v>
                </c:pt>
                <c:pt idx="8189">
                  <c:v>0.75624129629629622</c:v>
                </c:pt>
                <c:pt idx="8190">
                  <c:v>0.75624762731481487</c:v>
                </c:pt>
                <c:pt idx="8191">
                  <c:v>0.75625630787037046</c:v>
                </c:pt>
                <c:pt idx="8192">
                  <c:v>0.75626263888888889</c:v>
                </c:pt>
                <c:pt idx="8193">
                  <c:v>0.75626896990740733</c:v>
                </c:pt>
                <c:pt idx="8194">
                  <c:v>0.75627530092592599</c:v>
                </c:pt>
                <c:pt idx="8195">
                  <c:v>0.75628163194444442</c:v>
                </c:pt>
                <c:pt idx="8196">
                  <c:v>0.75628811342592595</c:v>
                </c:pt>
                <c:pt idx="8197">
                  <c:v>0.75629443287037035</c:v>
                </c:pt>
                <c:pt idx="8198">
                  <c:v>0.75630087962962966</c:v>
                </c:pt>
                <c:pt idx="8199">
                  <c:v>0.75630721064814821</c:v>
                </c:pt>
                <c:pt idx="8200">
                  <c:v>0.75631354166666664</c:v>
                </c:pt>
                <c:pt idx="8201">
                  <c:v>0.75631987268518508</c:v>
                </c:pt>
                <c:pt idx="8202">
                  <c:v>0.75632620370370374</c:v>
                </c:pt>
                <c:pt idx="8203">
                  <c:v>0.7563347222222222</c:v>
                </c:pt>
                <c:pt idx="8204">
                  <c:v>0.75634123842592593</c:v>
                </c:pt>
                <c:pt idx="8205">
                  <c:v>0.75634756944444448</c:v>
                </c:pt>
                <c:pt idx="8206">
                  <c:v>0.75635407407407407</c:v>
                </c:pt>
                <c:pt idx="8207">
                  <c:v>0.75636034722222212</c:v>
                </c:pt>
                <c:pt idx="8208">
                  <c:v>0.75636642361111106</c:v>
                </c:pt>
                <c:pt idx="8209">
                  <c:v>0.75637292824074065</c:v>
                </c:pt>
                <c:pt idx="8210">
                  <c:v>0.75637925925925931</c:v>
                </c:pt>
                <c:pt idx="8211">
                  <c:v>0.75638559027777774</c:v>
                </c:pt>
                <c:pt idx="8212">
                  <c:v>0.75639192129629629</c:v>
                </c:pt>
                <c:pt idx="8213">
                  <c:v>0.75639825231481483</c:v>
                </c:pt>
                <c:pt idx="8214">
                  <c:v>0.75640457175925924</c:v>
                </c:pt>
                <c:pt idx="8215">
                  <c:v>0.75641307870370367</c:v>
                </c:pt>
                <c:pt idx="8216">
                  <c:v>0.75641958333333337</c:v>
                </c:pt>
                <c:pt idx="8217">
                  <c:v>0.7564259143518518</c:v>
                </c:pt>
                <c:pt idx="8218">
                  <c:v>0.75643224537037035</c:v>
                </c:pt>
                <c:pt idx="8219">
                  <c:v>0.75643839120370371</c:v>
                </c:pt>
                <c:pt idx="8220">
                  <c:v>0.75644472222222225</c:v>
                </c:pt>
                <c:pt idx="8221">
                  <c:v>0.7564510532407408</c:v>
                </c:pt>
                <c:pt idx="8222">
                  <c:v>0.75645738425925924</c:v>
                </c:pt>
                <c:pt idx="8223">
                  <c:v>0.75646371527777767</c:v>
                </c:pt>
                <c:pt idx="8224">
                  <c:v>0.75647004629629633</c:v>
                </c:pt>
                <c:pt idx="8225">
                  <c:v>0.75647641203703708</c:v>
                </c:pt>
                <c:pt idx="8226">
                  <c:v>0.75648291666666667</c:v>
                </c:pt>
                <c:pt idx="8227">
                  <c:v>0.75649141203703707</c:v>
                </c:pt>
                <c:pt idx="8228">
                  <c:v>0.75649790509259252</c:v>
                </c:pt>
                <c:pt idx="8229">
                  <c:v>0.75650423611111117</c:v>
                </c:pt>
                <c:pt idx="8230">
                  <c:v>0.75651039351851856</c:v>
                </c:pt>
                <c:pt idx="8231">
                  <c:v>0.756516724537037</c:v>
                </c:pt>
                <c:pt idx="8232">
                  <c:v>0.7565232291666667</c:v>
                </c:pt>
                <c:pt idx="8233">
                  <c:v>0.75652956018518525</c:v>
                </c:pt>
                <c:pt idx="8234">
                  <c:v>0.75653589120370368</c:v>
                </c:pt>
                <c:pt idx="8235">
                  <c:v>0.75654222222222212</c:v>
                </c:pt>
                <c:pt idx="8236">
                  <c:v>0.75654855324074077</c:v>
                </c:pt>
                <c:pt idx="8237">
                  <c:v>0.75655487268518529</c:v>
                </c:pt>
                <c:pt idx="8238">
                  <c:v>0.75656120370370372</c:v>
                </c:pt>
                <c:pt idx="8239">
                  <c:v>0.75656988425925931</c:v>
                </c:pt>
                <c:pt idx="8240">
                  <c:v>0.75657621527777774</c:v>
                </c:pt>
                <c:pt idx="8241">
                  <c:v>0.75658237268518524</c:v>
                </c:pt>
                <c:pt idx="8242">
                  <c:v>0.75658887731481483</c:v>
                </c:pt>
                <c:pt idx="8243">
                  <c:v>0.75659520833333327</c:v>
                </c:pt>
                <c:pt idx="8244">
                  <c:v>0.75660153935185193</c:v>
                </c:pt>
                <c:pt idx="8245">
                  <c:v>0.75660804398148152</c:v>
                </c:pt>
                <c:pt idx="8246">
                  <c:v>0.75661437499999995</c:v>
                </c:pt>
                <c:pt idx="8247">
                  <c:v>0.7566207060185185</c:v>
                </c:pt>
                <c:pt idx="8248">
                  <c:v>0.75662703703703704</c:v>
                </c:pt>
                <c:pt idx="8249">
                  <c:v>0.75663317129629626</c:v>
                </c:pt>
                <c:pt idx="8250">
                  <c:v>0.75663958333333337</c:v>
                </c:pt>
                <c:pt idx="8251">
                  <c:v>0.75664826388888884</c:v>
                </c:pt>
                <c:pt idx="8252">
                  <c:v>0.7566544097222222</c:v>
                </c:pt>
                <c:pt idx="8253">
                  <c:v>0.75666074074074074</c:v>
                </c:pt>
                <c:pt idx="8254">
                  <c:v>0.75666707175925929</c:v>
                </c:pt>
                <c:pt idx="8255">
                  <c:v>0.75667357638888888</c:v>
                </c:pt>
                <c:pt idx="8256">
                  <c:v>0.75667990740740743</c:v>
                </c:pt>
                <c:pt idx="8257">
                  <c:v>0.75668623842592586</c:v>
                </c:pt>
                <c:pt idx="8258">
                  <c:v>0.75669256944444452</c:v>
                </c:pt>
                <c:pt idx="8259">
                  <c:v>0.75669890046296295</c:v>
                </c:pt>
                <c:pt idx="8260">
                  <c:v>0.75670540509259254</c:v>
                </c:pt>
                <c:pt idx="8261">
                  <c:v>0.7567117361111112</c:v>
                </c:pt>
                <c:pt idx="8262">
                  <c:v>0.75671806712962963</c:v>
                </c:pt>
                <c:pt idx="8263">
                  <c:v>0.75672458333333337</c:v>
                </c:pt>
                <c:pt idx="8264">
                  <c:v>0.75673289351851858</c:v>
                </c:pt>
                <c:pt idx="8265">
                  <c:v>0.75673922453703701</c:v>
                </c:pt>
                <c:pt idx="8266">
                  <c:v>0.75674555555555545</c:v>
                </c:pt>
                <c:pt idx="8267">
                  <c:v>0.75675207175925918</c:v>
                </c:pt>
                <c:pt idx="8268">
                  <c:v>0.75675857638888899</c:v>
                </c:pt>
                <c:pt idx="8269">
                  <c:v>0.75676490740740743</c:v>
                </c:pt>
                <c:pt idx="8270">
                  <c:v>0.75677123842592586</c:v>
                </c:pt>
                <c:pt idx="8271">
                  <c:v>0.75677756944444441</c:v>
                </c:pt>
                <c:pt idx="8272">
                  <c:v>0.75678390046296296</c:v>
                </c:pt>
                <c:pt idx="8273">
                  <c:v>0.7567902314814815</c:v>
                </c:pt>
                <c:pt idx="8274">
                  <c:v>0.75679656249999994</c:v>
                </c:pt>
                <c:pt idx="8275">
                  <c:v>0.7568027083333333</c:v>
                </c:pt>
                <c:pt idx="8276">
                  <c:v>0.75681120370370369</c:v>
                </c:pt>
                <c:pt idx="8277">
                  <c:v>0.75681753472222224</c:v>
                </c:pt>
                <c:pt idx="8278">
                  <c:v>0.75682386574074068</c:v>
                </c:pt>
                <c:pt idx="8279">
                  <c:v>0.75683019675925933</c:v>
                </c:pt>
                <c:pt idx="8280">
                  <c:v>0.75683635416666661</c:v>
                </c:pt>
                <c:pt idx="8281">
                  <c:v>0.75684268518518516</c:v>
                </c:pt>
                <c:pt idx="8282">
                  <c:v>0.75684901620370371</c:v>
                </c:pt>
                <c:pt idx="8283">
                  <c:v>0.75685534722222225</c:v>
                </c:pt>
                <c:pt idx="8284">
                  <c:v>0.75686185185185184</c:v>
                </c:pt>
                <c:pt idx="8285">
                  <c:v>0.75686836805555557</c:v>
                </c:pt>
                <c:pt idx="8286">
                  <c:v>0.75687451388888893</c:v>
                </c:pt>
                <c:pt idx="8287">
                  <c:v>0.75688101851851852</c:v>
                </c:pt>
                <c:pt idx="8288">
                  <c:v>0.75688957175925919</c:v>
                </c:pt>
                <c:pt idx="8289">
                  <c:v>0.75689590277777785</c:v>
                </c:pt>
                <c:pt idx="8290">
                  <c:v>0.75690218750000005</c:v>
                </c:pt>
                <c:pt idx="8291">
                  <c:v>0.75690851851851848</c:v>
                </c:pt>
                <c:pt idx="8292">
                  <c:v>0.75691484953703714</c:v>
                </c:pt>
                <c:pt idx="8293">
                  <c:v>0.75692118055555557</c:v>
                </c:pt>
                <c:pt idx="8294">
                  <c:v>0.75692751157407401</c:v>
                </c:pt>
                <c:pt idx="8295">
                  <c:v>0.75693384259259266</c:v>
                </c:pt>
                <c:pt idx="8296">
                  <c:v>0.7569401736111111</c:v>
                </c:pt>
                <c:pt idx="8297">
                  <c:v>0.75694631944444446</c:v>
                </c:pt>
                <c:pt idx="8298">
                  <c:v>0.75695265046296301</c:v>
                </c:pt>
                <c:pt idx="8299">
                  <c:v>0.75695898148148144</c:v>
                </c:pt>
                <c:pt idx="8300">
                  <c:v>0.75696747685185184</c:v>
                </c:pt>
                <c:pt idx="8301">
                  <c:v>0.75697380787037039</c:v>
                </c:pt>
                <c:pt idx="8302">
                  <c:v>0.75698013888888882</c:v>
                </c:pt>
                <c:pt idx="8303">
                  <c:v>0.75698682870370371</c:v>
                </c:pt>
                <c:pt idx="8304">
                  <c:v>0.75699315972222225</c:v>
                </c:pt>
                <c:pt idx="8305">
                  <c:v>0.7569994907407408</c:v>
                </c:pt>
                <c:pt idx="8306">
                  <c:v>0.75700582175925923</c:v>
                </c:pt>
                <c:pt idx="8307">
                  <c:v>0.75701215277777767</c:v>
                </c:pt>
                <c:pt idx="8308">
                  <c:v>0.75701848379629633</c:v>
                </c:pt>
                <c:pt idx="8309">
                  <c:v>0.75702498842592592</c:v>
                </c:pt>
                <c:pt idx="8310">
                  <c:v>0.75703150462962965</c:v>
                </c:pt>
                <c:pt idx="8311">
                  <c:v>0.75703782407407416</c:v>
                </c:pt>
                <c:pt idx="8312">
                  <c:v>0.75704633101851859</c:v>
                </c:pt>
                <c:pt idx="8313">
                  <c:v>0.7570529050925926</c:v>
                </c:pt>
                <c:pt idx="8314">
                  <c:v>0.75705923611111114</c:v>
                </c:pt>
                <c:pt idx="8315">
                  <c:v>0.75706574074074073</c:v>
                </c:pt>
                <c:pt idx="8316">
                  <c:v>0.75707230324074082</c:v>
                </c:pt>
                <c:pt idx="8317">
                  <c:v>0.75707881944444455</c:v>
                </c:pt>
                <c:pt idx="8318">
                  <c:v>0.75708515046296299</c:v>
                </c:pt>
                <c:pt idx="8319">
                  <c:v>0.75709129629629635</c:v>
                </c:pt>
                <c:pt idx="8320">
                  <c:v>0.75709765046296296</c:v>
                </c:pt>
                <c:pt idx="8321">
                  <c:v>0.75710416666666669</c:v>
                </c:pt>
                <c:pt idx="8322">
                  <c:v>0.75711049768518512</c:v>
                </c:pt>
                <c:pt idx="8323">
                  <c:v>0.75711682870370367</c:v>
                </c:pt>
                <c:pt idx="8324">
                  <c:v>0.7571256828703703</c:v>
                </c:pt>
                <c:pt idx="8325">
                  <c:v>0.75713201388888896</c:v>
                </c:pt>
                <c:pt idx="8326">
                  <c:v>0.75713834490740739</c:v>
                </c:pt>
                <c:pt idx="8327">
                  <c:v>0.75714467592592583</c:v>
                </c:pt>
                <c:pt idx="8328">
                  <c:v>0.75715100694444448</c:v>
                </c:pt>
                <c:pt idx="8329">
                  <c:v>0.75715733796296292</c:v>
                </c:pt>
                <c:pt idx="8330">
                  <c:v>0.75716366898148146</c:v>
                </c:pt>
                <c:pt idx="8331">
                  <c:v>0.75717017361111116</c:v>
                </c:pt>
                <c:pt idx="8332">
                  <c:v>0.7571765046296296</c:v>
                </c:pt>
                <c:pt idx="8333">
                  <c:v>0.75718283564814814</c:v>
                </c:pt>
                <c:pt idx="8334">
                  <c:v>0.75718916666666669</c:v>
                </c:pt>
                <c:pt idx="8335">
                  <c:v>0.75719549768518524</c:v>
                </c:pt>
                <c:pt idx="8336">
                  <c:v>0.75720399305555552</c:v>
                </c:pt>
                <c:pt idx="8337">
                  <c:v>0.75721050925925926</c:v>
                </c:pt>
                <c:pt idx="8338">
                  <c:v>0.7572167476851851</c:v>
                </c:pt>
                <c:pt idx="8339">
                  <c:v>0.75722326388888883</c:v>
                </c:pt>
                <c:pt idx="8340">
                  <c:v>0.75722976851851842</c:v>
                </c:pt>
                <c:pt idx="8341">
                  <c:v>0.75723609953703708</c:v>
                </c:pt>
                <c:pt idx="8342">
                  <c:v>0.75724224537037044</c:v>
                </c:pt>
                <c:pt idx="8343">
                  <c:v>0.75724857638888887</c:v>
                </c:pt>
                <c:pt idx="8344">
                  <c:v>0.75725490740740742</c:v>
                </c:pt>
                <c:pt idx="8345">
                  <c:v>0.75726123842592585</c:v>
                </c:pt>
                <c:pt idx="8346">
                  <c:v>0.75726756944444451</c:v>
                </c:pt>
                <c:pt idx="8347">
                  <c:v>0.75727390046296295</c:v>
                </c:pt>
                <c:pt idx="8348">
                  <c:v>0.75728239583333334</c:v>
                </c:pt>
                <c:pt idx="8349">
                  <c:v>0.75728891203703697</c:v>
                </c:pt>
                <c:pt idx="8350">
                  <c:v>0.75729523148148148</c:v>
                </c:pt>
                <c:pt idx="8351">
                  <c:v>0.75730156250000003</c:v>
                </c:pt>
                <c:pt idx="8352">
                  <c:v>0.75730775462962974</c:v>
                </c:pt>
                <c:pt idx="8353">
                  <c:v>0.75731408564814817</c:v>
                </c:pt>
                <c:pt idx="8354">
                  <c:v>0.75732023148148153</c:v>
                </c:pt>
                <c:pt idx="8355">
                  <c:v>0.75732656249999997</c:v>
                </c:pt>
                <c:pt idx="8356">
                  <c:v>0.75733289351851851</c:v>
                </c:pt>
                <c:pt idx="8357">
                  <c:v>0.75733922453703706</c:v>
                </c:pt>
                <c:pt idx="8358">
                  <c:v>0.75734574074074068</c:v>
                </c:pt>
                <c:pt idx="8359">
                  <c:v>0.75735206018518519</c:v>
                </c:pt>
                <c:pt idx="8360">
                  <c:v>0.75736075231481481</c:v>
                </c:pt>
                <c:pt idx="8361">
                  <c:v>0.7573672569444444</c:v>
                </c:pt>
                <c:pt idx="8362">
                  <c:v>0.75737358796296295</c:v>
                </c:pt>
                <c:pt idx="8363">
                  <c:v>0.75737991898148149</c:v>
                </c:pt>
                <c:pt idx="8364">
                  <c:v>0.75738642361111108</c:v>
                </c:pt>
                <c:pt idx="8365">
                  <c:v>0.75739275462962963</c:v>
                </c:pt>
                <c:pt idx="8366">
                  <c:v>0.75739890046296299</c:v>
                </c:pt>
                <c:pt idx="8367">
                  <c:v>0.75740524305555557</c:v>
                </c:pt>
                <c:pt idx="8368">
                  <c:v>0.75741156250000008</c:v>
                </c:pt>
                <c:pt idx="8369">
                  <c:v>0.75741789351851851</c:v>
                </c:pt>
                <c:pt idx="8370">
                  <c:v>0.75742422453703695</c:v>
                </c:pt>
                <c:pt idx="8371">
                  <c:v>0.75743055555555561</c:v>
                </c:pt>
                <c:pt idx="8372">
                  <c:v>0.75743921296296302</c:v>
                </c:pt>
                <c:pt idx="8373">
                  <c:v>0.75744554398148145</c:v>
                </c:pt>
                <c:pt idx="8374">
                  <c:v>0.757451875</c:v>
                </c:pt>
                <c:pt idx="8375">
                  <c:v>0.7574581944444444</c:v>
                </c:pt>
                <c:pt idx="8376">
                  <c:v>0.75746452546296295</c:v>
                </c:pt>
                <c:pt idx="8377">
                  <c:v>0.75747085648148149</c:v>
                </c:pt>
                <c:pt idx="8378">
                  <c:v>0.75747700231481474</c:v>
                </c:pt>
                <c:pt idx="8379">
                  <c:v>0.75748351851851847</c:v>
                </c:pt>
                <c:pt idx="8380">
                  <c:v>0.75748980324074078</c:v>
                </c:pt>
                <c:pt idx="8381">
                  <c:v>0.75749630787037037</c:v>
                </c:pt>
                <c:pt idx="8382">
                  <c:v>0.7575028240740741</c:v>
                </c:pt>
                <c:pt idx="8383">
                  <c:v>0.75750931712962954</c:v>
                </c:pt>
                <c:pt idx="8384">
                  <c:v>0.75751781250000005</c:v>
                </c:pt>
                <c:pt idx="8385">
                  <c:v>0.75752432870370379</c:v>
                </c:pt>
                <c:pt idx="8386">
                  <c:v>0.75753065972222222</c:v>
                </c:pt>
                <c:pt idx="8387">
                  <c:v>0.75753716435185181</c:v>
                </c:pt>
                <c:pt idx="8388">
                  <c:v>0.75754368055555554</c:v>
                </c:pt>
                <c:pt idx="8389">
                  <c:v>0.75755001157407398</c:v>
                </c:pt>
                <c:pt idx="8390">
                  <c:v>0.75755615740740734</c:v>
                </c:pt>
                <c:pt idx="8391">
                  <c:v>0.757562488425926</c:v>
                </c:pt>
                <c:pt idx="8392">
                  <c:v>0.75756881944444443</c:v>
                </c:pt>
                <c:pt idx="8393">
                  <c:v>0.75757515046296298</c:v>
                </c:pt>
                <c:pt idx="8394">
                  <c:v>0.75758148148148141</c:v>
                </c:pt>
                <c:pt idx="8395">
                  <c:v>0.75758781250000007</c:v>
                </c:pt>
                <c:pt idx="8396">
                  <c:v>0.7575964814814814</c:v>
                </c:pt>
                <c:pt idx="8397">
                  <c:v>0.75760282407407409</c:v>
                </c:pt>
                <c:pt idx="8398">
                  <c:v>0.75760914351851849</c:v>
                </c:pt>
                <c:pt idx="8399">
                  <c:v>0.75761547453703704</c:v>
                </c:pt>
                <c:pt idx="8400">
                  <c:v>0.75762180555555558</c:v>
                </c:pt>
                <c:pt idx="8401">
                  <c:v>0.75762817129629623</c:v>
                </c:pt>
                <c:pt idx="8402">
                  <c:v>0.75763431712962959</c:v>
                </c:pt>
                <c:pt idx="8403">
                  <c:v>0.75764062500000007</c:v>
                </c:pt>
                <c:pt idx="8404">
                  <c:v>0.75764714120370369</c:v>
                </c:pt>
                <c:pt idx="8405">
                  <c:v>0.75765364583333339</c:v>
                </c:pt>
                <c:pt idx="8406">
                  <c:v>0.75766016203703701</c:v>
                </c:pt>
                <c:pt idx="8407">
                  <c:v>0.75766667824074074</c:v>
                </c:pt>
                <c:pt idx="8408">
                  <c:v>0.75767517361111114</c:v>
                </c:pt>
                <c:pt idx="8409">
                  <c:v>0.75768168981481487</c:v>
                </c:pt>
                <c:pt idx="8410">
                  <c:v>0.75768800925925917</c:v>
                </c:pt>
                <c:pt idx="8411">
                  <c:v>0.7576945254629629</c:v>
                </c:pt>
                <c:pt idx="8412">
                  <c:v>0.75770103009259249</c:v>
                </c:pt>
                <c:pt idx="8413">
                  <c:v>0.75770754629629622</c:v>
                </c:pt>
                <c:pt idx="8414">
                  <c:v>0.75771369212962958</c:v>
                </c:pt>
                <c:pt idx="8415">
                  <c:v>0.75772020833333331</c:v>
                </c:pt>
                <c:pt idx="8416">
                  <c:v>0.75772653935185186</c:v>
                </c:pt>
                <c:pt idx="8417">
                  <c:v>0.7577328703703704</c:v>
                </c:pt>
                <c:pt idx="8418">
                  <c:v>0.75773937499999999</c:v>
                </c:pt>
                <c:pt idx="8419">
                  <c:v>0.75774587962962958</c:v>
                </c:pt>
                <c:pt idx="8420">
                  <c:v>0.75775457175925931</c:v>
                </c:pt>
                <c:pt idx="8421">
                  <c:v>0.75776090277777775</c:v>
                </c:pt>
                <c:pt idx="8422">
                  <c:v>0.75776722222222226</c:v>
                </c:pt>
                <c:pt idx="8423">
                  <c:v>0.75777355324074069</c:v>
                </c:pt>
                <c:pt idx="8424">
                  <c:v>0.75777988425925924</c:v>
                </c:pt>
                <c:pt idx="8425">
                  <c:v>0.75778621527777779</c:v>
                </c:pt>
                <c:pt idx="8426">
                  <c:v>0.75779214120370364</c:v>
                </c:pt>
                <c:pt idx="8427">
                  <c:v>0.75779865740740737</c:v>
                </c:pt>
                <c:pt idx="8428">
                  <c:v>0.75780516203703707</c:v>
                </c:pt>
                <c:pt idx="8429">
                  <c:v>0.75781167824074069</c:v>
                </c:pt>
                <c:pt idx="8430">
                  <c:v>0.75781800925925935</c:v>
                </c:pt>
                <c:pt idx="8431">
                  <c:v>0.75782434027777779</c:v>
                </c:pt>
                <c:pt idx="8432">
                  <c:v>0.75783285879629636</c:v>
                </c:pt>
                <c:pt idx="8433">
                  <c:v>0.7578391898148148</c:v>
                </c:pt>
                <c:pt idx="8434">
                  <c:v>0.75784552083333334</c:v>
                </c:pt>
                <c:pt idx="8435">
                  <c:v>0.75785185185185189</c:v>
                </c:pt>
                <c:pt idx="8436">
                  <c:v>0.75785854166666666</c:v>
                </c:pt>
                <c:pt idx="8437">
                  <c:v>0.75786487268518521</c:v>
                </c:pt>
                <c:pt idx="8438">
                  <c:v>0.75787101851851846</c:v>
                </c:pt>
                <c:pt idx="8439">
                  <c:v>0.75787734953703711</c:v>
                </c:pt>
                <c:pt idx="8440">
                  <c:v>0.75788368055555555</c:v>
                </c:pt>
                <c:pt idx="8441">
                  <c:v>0.75789001157407399</c:v>
                </c:pt>
                <c:pt idx="8442">
                  <c:v>0.75789634259259264</c:v>
                </c:pt>
                <c:pt idx="8443">
                  <c:v>0.75790267361111108</c:v>
                </c:pt>
                <c:pt idx="8444">
                  <c:v>0.75791134259259252</c:v>
                </c:pt>
                <c:pt idx="8445">
                  <c:v>0.75791767361111118</c:v>
                </c:pt>
                <c:pt idx="8446">
                  <c:v>0.75792400462962961</c:v>
                </c:pt>
                <c:pt idx="8447">
                  <c:v>0.75793033564814805</c:v>
                </c:pt>
                <c:pt idx="8448">
                  <c:v>0.7579366666666667</c:v>
                </c:pt>
                <c:pt idx="8449">
                  <c:v>0.75794299768518514</c:v>
                </c:pt>
                <c:pt idx="8450">
                  <c:v>0.7579491435185185</c:v>
                </c:pt>
                <c:pt idx="8451">
                  <c:v>0.75795547453703704</c:v>
                </c:pt>
                <c:pt idx="8452">
                  <c:v>0.75796180555555559</c:v>
                </c:pt>
                <c:pt idx="8453">
                  <c:v>0.75796832175925921</c:v>
                </c:pt>
                <c:pt idx="8454">
                  <c:v>0.7579749537037036</c:v>
                </c:pt>
                <c:pt idx="8455">
                  <c:v>0.75798130787037044</c:v>
                </c:pt>
                <c:pt idx="8456">
                  <c:v>0.75798980324074072</c:v>
                </c:pt>
                <c:pt idx="8457">
                  <c:v>0.75799631944444446</c:v>
                </c:pt>
                <c:pt idx="8458">
                  <c:v>0.75800265046296289</c:v>
                </c:pt>
                <c:pt idx="8459">
                  <c:v>0.75800898148148155</c:v>
                </c:pt>
                <c:pt idx="8460">
                  <c:v>0.75801548611111114</c:v>
                </c:pt>
                <c:pt idx="8461">
                  <c:v>0.75802181712962957</c:v>
                </c:pt>
                <c:pt idx="8462">
                  <c:v>0.75802814814814823</c:v>
                </c:pt>
                <c:pt idx="8463">
                  <c:v>0.75803447916666666</c:v>
                </c:pt>
                <c:pt idx="8464">
                  <c:v>0.7580408101851851</c:v>
                </c:pt>
                <c:pt idx="8465">
                  <c:v>0.75804715277777779</c:v>
                </c:pt>
                <c:pt idx="8466">
                  <c:v>0.75805348379629622</c:v>
                </c:pt>
                <c:pt idx="8467">
                  <c:v>0.75806216435185192</c:v>
                </c:pt>
                <c:pt idx="8468">
                  <c:v>0.75806868055555554</c:v>
                </c:pt>
                <c:pt idx="8469">
                  <c:v>0.75807501157407409</c:v>
                </c:pt>
                <c:pt idx="8470">
                  <c:v>0.75808151620370368</c:v>
                </c:pt>
                <c:pt idx="8471">
                  <c:v>0.75808803240740741</c:v>
                </c:pt>
                <c:pt idx="8472">
                  <c:v>0.75809403935185182</c:v>
                </c:pt>
                <c:pt idx="8473">
                  <c:v>0.75810054398148141</c:v>
                </c:pt>
                <c:pt idx="8474">
                  <c:v>0.75810687500000007</c:v>
                </c:pt>
                <c:pt idx="8475">
                  <c:v>0.75811321759259265</c:v>
                </c:pt>
                <c:pt idx="8476">
                  <c:v>0.75811954861111108</c:v>
                </c:pt>
                <c:pt idx="8477">
                  <c:v>0.75812605324074067</c:v>
                </c:pt>
                <c:pt idx="8478">
                  <c:v>0.75813473379629626</c:v>
                </c:pt>
                <c:pt idx="8479">
                  <c:v>0.75814106481481491</c:v>
                </c:pt>
                <c:pt idx="8480">
                  <c:v>0.75814739583333335</c:v>
                </c:pt>
                <c:pt idx="8481">
                  <c:v>0.75815372685185178</c:v>
                </c:pt>
                <c:pt idx="8482">
                  <c:v>0.75816005787037044</c:v>
                </c:pt>
                <c:pt idx="8483">
                  <c:v>0.75816638888888888</c:v>
                </c:pt>
                <c:pt idx="8484">
                  <c:v>0.75817271990740742</c:v>
                </c:pt>
                <c:pt idx="8485">
                  <c:v>0.75817905092592586</c:v>
                </c:pt>
                <c:pt idx="8486">
                  <c:v>0.75818537037037037</c:v>
                </c:pt>
                <c:pt idx="8487">
                  <c:v>0.75819170138888892</c:v>
                </c:pt>
                <c:pt idx="8488">
                  <c:v>0.75819804398148138</c:v>
                </c:pt>
                <c:pt idx="8489">
                  <c:v>0.75820437500000004</c:v>
                </c:pt>
                <c:pt idx="8490">
                  <c:v>0.75821269675925917</c:v>
                </c:pt>
                <c:pt idx="8491">
                  <c:v>0.75821920138888899</c:v>
                </c:pt>
                <c:pt idx="8492">
                  <c:v>0.75822553240740742</c:v>
                </c:pt>
                <c:pt idx="8493">
                  <c:v>0.75823186342592586</c:v>
                </c:pt>
                <c:pt idx="8494">
                  <c:v>0.75823837962962959</c:v>
                </c:pt>
                <c:pt idx="8495">
                  <c:v>0.7582446990740741</c:v>
                </c:pt>
                <c:pt idx="8496">
                  <c:v>0.75825121527777783</c:v>
                </c:pt>
                <c:pt idx="8497">
                  <c:v>0.75825754629629627</c:v>
                </c:pt>
                <c:pt idx="8498">
                  <c:v>0.75826387731481482</c:v>
                </c:pt>
                <c:pt idx="8499">
                  <c:v>0.75827019675925922</c:v>
                </c:pt>
                <c:pt idx="8500">
                  <c:v>0.75827652777777776</c:v>
                </c:pt>
                <c:pt idx="8501">
                  <c:v>0.7582850347222222</c:v>
                </c:pt>
                <c:pt idx="8502">
                  <c:v>0.75829136574074074</c:v>
                </c:pt>
                <c:pt idx="8503">
                  <c:v>0.75829769675925929</c:v>
                </c:pt>
                <c:pt idx="8504">
                  <c:v>0.75830401620370369</c:v>
                </c:pt>
                <c:pt idx="8505">
                  <c:v>0.75831053240740742</c:v>
                </c:pt>
                <c:pt idx="8506">
                  <c:v>0.75831686342592597</c:v>
                </c:pt>
                <c:pt idx="8507">
                  <c:v>0.7583231944444444</c:v>
                </c:pt>
                <c:pt idx="8508">
                  <c:v>0.75832952546296306</c:v>
                </c:pt>
                <c:pt idx="8509">
                  <c:v>0.7583358564814815</c:v>
                </c:pt>
                <c:pt idx="8510">
                  <c:v>0.75834217592592601</c:v>
                </c:pt>
                <c:pt idx="8511">
                  <c:v>0.75834850694444444</c:v>
                </c:pt>
                <c:pt idx="8512">
                  <c:v>0.75835701388888888</c:v>
                </c:pt>
                <c:pt idx="8513">
                  <c:v>0.75836334490740731</c:v>
                </c:pt>
                <c:pt idx="8514">
                  <c:v>0.75836957175925923</c:v>
                </c:pt>
                <c:pt idx="8515">
                  <c:v>0.75837608796296296</c:v>
                </c:pt>
                <c:pt idx="8516">
                  <c:v>0.75838259259259255</c:v>
                </c:pt>
                <c:pt idx="8517">
                  <c:v>0.75838910879629629</c:v>
                </c:pt>
                <c:pt idx="8518">
                  <c:v>0.75839543981481483</c:v>
                </c:pt>
                <c:pt idx="8519">
                  <c:v>0.75840194444444442</c:v>
                </c:pt>
                <c:pt idx="8520">
                  <c:v>0.75840827546296297</c:v>
                </c:pt>
                <c:pt idx="8521">
                  <c:v>0.75841460648148151</c:v>
                </c:pt>
                <c:pt idx="8522">
                  <c:v>0.75842093749999995</c:v>
                </c:pt>
                <c:pt idx="8523">
                  <c:v>0.75842943287037035</c:v>
                </c:pt>
                <c:pt idx="8524">
                  <c:v>0.75843576388888889</c:v>
                </c:pt>
                <c:pt idx="8525">
                  <c:v>0.75844209490740744</c:v>
                </c:pt>
                <c:pt idx="8526">
                  <c:v>0.75844842592592598</c:v>
                </c:pt>
                <c:pt idx="8527">
                  <c:v>0.75845475694444442</c:v>
                </c:pt>
                <c:pt idx="8528">
                  <c:v>0.75846108796296285</c:v>
                </c:pt>
                <c:pt idx="8529">
                  <c:v>0.75846741898148151</c:v>
                </c:pt>
                <c:pt idx="8530">
                  <c:v>0.75847373842592603</c:v>
                </c:pt>
                <c:pt idx="8531">
                  <c:v>0.75848008101851849</c:v>
                </c:pt>
                <c:pt idx="8532">
                  <c:v>0.75848658564814819</c:v>
                </c:pt>
                <c:pt idx="8533">
                  <c:v>0.75849310185185193</c:v>
                </c:pt>
                <c:pt idx="8534">
                  <c:v>0.75850177083333337</c:v>
                </c:pt>
                <c:pt idx="8535">
                  <c:v>0.7585082870370371</c:v>
                </c:pt>
                <c:pt idx="8536">
                  <c:v>0.75851461805555553</c:v>
                </c:pt>
                <c:pt idx="8537">
                  <c:v>0.75852094907407397</c:v>
                </c:pt>
                <c:pt idx="8538">
                  <c:v>0.75852745370370378</c:v>
                </c:pt>
                <c:pt idx="8539">
                  <c:v>0.75853396990740751</c:v>
                </c:pt>
                <c:pt idx="8540">
                  <c:v>0.75854020833333335</c:v>
                </c:pt>
                <c:pt idx="8541">
                  <c:v>0.7585465393518519</c:v>
                </c:pt>
                <c:pt idx="8542">
                  <c:v>0.75855287037037034</c:v>
                </c:pt>
                <c:pt idx="8543">
                  <c:v>0.75855920138888899</c:v>
                </c:pt>
                <c:pt idx="8544">
                  <c:v>0.75856552083333328</c:v>
                </c:pt>
                <c:pt idx="8545">
                  <c:v>0.75857402777777772</c:v>
                </c:pt>
                <c:pt idx="8546">
                  <c:v>0.75858053240740742</c:v>
                </c:pt>
                <c:pt idx="8547">
                  <c:v>0.75858686342592596</c:v>
                </c:pt>
                <c:pt idx="8548">
                  <c:v>0.75859337962962969</c:v>
                </c:pt>
                <c:pt idx="8549">
                  <c:v>0.75859971064814813</c:v>
                </c:pt>
                <c:pt idx="8550">
                  <c:v>0.75860604166666656</c:v>
                </c:pt>
                <c:pt idx="8551">
                  <c:v>0.75861237268518522</c:v>
                </c:pt>
                <c:pt idx="8552">
                  <c:v>0.75861869212962973</c:v>
                </c:pt>
                <c:pt idx="8553">
                  <c:v>0.75862502314814817</c:v>
                </c:pt>
                <c:pt idx="8554">
                  <c:v>0.7586315393518519</c:v>
                </c:pt>
                <c:pt idx="8555">
                  <c:v>0.75863787037037034</c:v>
                </c:pt>
                <c:pt idx="8556">
                  <c:v>0.75864644675925919</c:v>
                </c:pt>
                <c:pt idx="8557">
                  <c:v>0.75865277777777784</c:v>
                </c:pt>
                <c:pt idx="8558">
                  <c:v>0.75865910879629628</c:v>
                </c:pt>
                <c:pt idx="8559">
                  <c:v>0.75866543981481482</c:v>
                </c:pt>
                <c:pt idx="8560">
                  <c:v>0.75867177083333337</c:v>
                </c:pt>
                <c:pt idx="8561">
                  <c:v>0.75867810185185192</c:v>
                </c:pt>
                <c:pt idx="8562">
                  <c:v>0.75868443287037035</c:v>
                </c:pt>
                <c:pt idx="8563">
                  <c:v>0.75869076388888879</c:v>
                </c:pt>
                <c:pt idx="8564">
                  <c:v>0.75869709490740744</c:v>
                </c:pt>
                <c:pt idx="8565">
                  <c:v>0.75870359953703703</c:v>
                </c:pt>
                <c:pt idx="8566">
                  <c:v>0.75870993055555547</c:v>
                </c:pt>
                <c:pt idx="8567">
                  <c:v>0.75871858796296288</c:v>
                </c:pt>
                <c:pt idx="8568">
                  <c:v>0.75872491898148153</c:v>
                </c:pt>
                <c:pt idx="8569">
                  <c:v>0.75873124999999997</c:v>
                </c:pt>
                <c:pt idx="8570">
                  <c:v>0.75873758101851851</c:v>
                </c:pt>
                <c:pt idx="8571">
                  <c:v>0.75874408564814821</c:v>
                </c:pt>
                <c:pt idx="8572">
                  <c:v>0.75875060185185184</c:v>
                </c:pt>
                <c:pt idx="8573">
                  <c:v>0.75875710648148154</c:v>
                </c:pt>
                <c:pt idx="8574">
                  <c:v>0.75876343749999997</c:v>
                </c:pt>
                <c:pt idx="8575">
                  <c:v>0.75876976851851852</c:v>
                </c:pt>
                <c:pt idx="8576">
                  <c:v>0.7587761111111111</c:v>
                </c:pt>
                <c:pt idx="8577">
                  <c:v>0.75878244212962953</c:v>
                </c:pt>
                <c:pt idx="8578">
                  <c:v>0.75879098379629628</c:v>
                </c:pt>
                <c:pt idx="8579">
                  <c:v>0.75879748842592587</c:v>
                </c:pt>
                <c:pt idx="8580">
                  <c:v>0.75880381944444453</c:v>
                </c:pt>
                <c:pt idx="8581">
                  <c:v>0.75881032407407412</c:v>
                </c:pt>
                <c:pt idx="8582">
                  <c:v>0.75881666666666669</c:v>
                </c:pt>
                <c:pt idx="8583">
                  <c:v>0.75882298611111121</c:v>
                </c:pt>
                <c:pt idx="8584">
                  <c:v>0.75882931712962964</c:v>
                </c:pt>
                <c:pt idx="8585">
                  <c:v>0.75883564814814808</c:v>
                </c:pt>
                <c:pt idx="8586">
                  <c:v>0.75884197916666674</c:v>
                </c:pt>
                <c:pt idx="8587">
                  <c:v>0.75884831018518517</c:v>
                </c:pt>
                <c:pt idx="8588">
                  <c:v>0.75885464120370372</c:v>
                </c:pt>
                <c:pt idx="8589">
                  <c:v>0.75886332175925919</c:v>
                </c:pt>
                <c:pt idx="8590">
                  <c:v>0.75886965277777785</c:v>
                </c:pt>
                <c:pt idx="8591">
                  <c:v>0.75887598379629628</c:v>
                </c:pt>
                <c:pt idx="8592">
                  <c:v>0.7588823032407408</c:v>
                </c:pt>
                <c:pt idx="8593">
                  <c:v>0.75888863425925923</c:v>
                </c:pt>
                <c:pt idx="8594">
                  <c:v>0.75889496527777778</c:v>
                </c:pt>
                <c:pt idx="8595">
                  <c:v>0.75890129629629632</c:v>
                </c:pt>
                <c:pt idx="8596">
                  <c:v>0.75890762731481487</c:v>
                </c:pt>
                <c:pt idx="8597">
                  <c:v>0.75891395833333331</c:v>
                </c:pt>
                <c:pt idx="8598">
                  <c:v>0.75892047453703704</c:v>
                </c:pt>
                <c:pt idx="8599">
                  <c:v>0.75892697916666663</c:v>
                </c:pt>
                <c:pt idx="8600">
                  <c:v>0.75893565972222221</c:v>
                </c:pt>
                <c:pt idx="8601">
                  <c:v>0.75894179398148154</c:v>
                </c:pt>
                <c:pt idx="8602">
                  <c:v>0.75894812499999997</c:v>
                </c:pt>
                <c:pt idx="8603">
                  <c:v>0.75895445601851852</c:v>
                </c:pt>
                <c:pt idx="8604">
                  <c:v>0.75896078703703707</c:v>
                </c:pt>
                <c:pt idx="8605">
                  <c:v>0.75896729166666665</c:v>
                </c:pt>
                <c:pt idx="8606">
                  <c:v>0.75897380787037039</c:v>
                </c:pt>
                <c:pt idx="8607">
                  <c:v>0.75898013888888893</c:v>
                </c:pt>
                <c:pt idx="8608">
                  <c:v>0.75898646990740737</c:v>
                </c:pt>
                <c:pt idx="8609">
                  <c:v>0.75899278935185188</c:v>
                </c:pt>
                <c:pt idx="8610">
                  <c:v>0.75899912037037032</c:v>
                </c:pt>
                <c:pt idx="8611">
                  <c:v>0.75900781250000005</c:v>
                </c:pt>
                <c:pt idx="8612">
                  <c:v>0.75901413194444445</c:v>
                </c:pt>
                <c:pt idx="8613">
                  <c:v>0.75902046296296299</c:v>
                </c:pt>
                <c:pt idx="8614">
                  <c:v>0.75902697916666673</c:v>
                </c:pt>
                <c:pt idx="8615">
                  <c:v>0.75903348379629632</c:v>
                </c:pt>
                <c:pt idx="8616">
                  <c:v>0.75904000000000005</c:v>
                </c:pt>
                <c:pt idx="8617">
                  <c:v>0.75904650462962964</c:v>
                </c:pt>
                <c:pt idx="8618">
                  <c:v>0.75905283564814818</c:v>
                </c:pt>
                <c:pt idx="8619">
                  <c:v>0.75905916666666673</c:v>
                </c:pt>
                <c:pt idx="8620">
                  <c:v>0.75906549768518516</c:v>
                </c:pt>
                <c:pt idx="8621">
                  <c:v>0.7590718287037036</c:v>
                </c:pt>
                <c:pt idx="8622">
                  <c:v>0.75907815972222226</c:v>
                </c:pt>
                <c:pt idx="8623">
                  <c:v>0.75908648148148139</c:v>
                </c:pt>
                <c:pt idx="8624">
                  <c:v>0.7590929861111112</c:v>
                </c:pt>
                <c:pt idx="8625">
                  <c:v>0.75909931712962964</c:v>
                </c:pt>
                <c:pt idx="8626">
                  <c:v>0.75910564814814807</c:v>
                </c:pt>
                <c:pt idx="8627">
                  <c:v>0.75911197916666673</c:v>
                </c:pt>
                <c:pt idx="8628">
                  <c:v>0.75911831018518516</c:v>
                </c:pt>
                <c:pt idx="8629">
                  <c:v>0.75912464120370371</c:v>
                </c:pt>
                <c:pt idx="8630">
                  <c:v>0.75913097222222226</c:v>
                </c:pt>
                <c:pt idx="8631">
                  <c:v>0.75913747685185184</c:v>
                </c:pt>
                <c:pt idx="8632">
                  <c:v>0.75914399305555558</c:v>
                </c:pt>
                <c:pt idx="8633">
                  <c:v>0.75915049768518517</c:v>
                </c:pt>
                <c:pt idx="8634">
                  <c:v>0.75915899305555545</c:v>
                </c:pt>
                <c:pt idx="8635">
                  <c:v>0.75916532407407411</c:v>
                </c:pt>
                <c:pt idx="8636">
                  <c:v>0.75917165509259255</c:v>
                </c:pt>
                <c:pt idx="8637">
                  <c:v>0.75917798611111109</c:v>
                </c:pt>
                <c:pt idx="8638">
                  <c:v>0.75918450231481482</c:v>
                </c:pt>
                <c:pt idx="8639">
                  <c:v>0.75919100694444441</c:v>
                </c:pt>
                <c:pt idx="8640">
                  <c:v>0.75919752314814815</c:v>
                </c:pt>
                <c:pt idx="8641">
                  <c:v>0.75920385416666669</c:v>
                </c:pt>
                <c:pt idx="8642">
                  <c:v>0.75921018518518524</c:v>
                </c:pt>
                <c:pt idx="8643">
                  <c:v>0.75921651620370367</c:v>
                </c:pt>
                <c:pt idx="8644">
                  <c:v>0.75922283564814819</c:v>
                </c:pt>
                <c:pt idx="8645">
                  <c:v>0.75923134259259262</c:v>
                </c:pt>
                <c:pt idx="8646">
                  <c:v>0.75923767361111105</c:v>
                </c:pt>
                <c:pt idx="8647">
                  <c:v>0.75924400462962971</c:v>
                </c:pt>
                <c:pt idx="8648">
                  <c:v>0.75925030092592583</c:v>
                </c:pt>
                <c:pt idx="8649">
                  <c:v>0.75925680555555564</c:v>
                </c:pt>
                <c:pt idx="8650">
                  <c:v>0.75926332175925937</c:v>
                </c:pt>
                <c:pt idx="8651">
                  <c:v>0.7592696527777778</c:v>
                </c:pt>
                <c:pt idx="8652">
                  <c:v>0.75927596064814817</c:v>
                </c:pt>
                <c:pt idx="8653">
                  <c:v>0.75928229166666661</c:v>
                </c:pt>
                <c:pt idx="8654">
                  <c:v>0.75928862268518527</c:v>
                </c:pt>
                <c:pt idx="8655">
                  <c:v>0.75929494212962956</c:v>
                </c:pt>
                <c:pt idx="8656">
                  <c:v>0.75930351851851852</c:v>
                </c:pt>
                <c:pt idx="8657">
                  <c:v>0.75930983796296303</c:v>
                </c:pt>
                <c:pt idx="8658">
                  <c:v>0.75931616898148147</c:v>
                </c:pt>
                <c:pt idx="8659">
                  <c:v>0.75932266203703713</c:v>
                </c:pt>
                <c:pt idx="8660">
                  <c:v>0.75932916666666672</c:v>
                </c:pt>
                <c:pt idx="8661">
                  <c:v>0.75933568287037045</c:v>
                </c:pt>
                <c:pt idx="8662">
                  <c:v>0.75934201388888889</c:v>
                </c:pt>
                <c:pt idx="8663">
                  <c:v>0.7593484606481482</c:v>
                </c:pt>
                <c:pt idx="8664">
                  <c:v>0.75935479166666664</c:v>
                </c:pt>
                <c:pt idx="8665">
                  <c:v>0.75936112268518519</c:v>
                </c:pt>
                <c:pt idx="8666">
                  <c:v>0.75936726851851855</c:v>
                </c:pt>
                <c:pt idx="8667">
                  <c:v>0.75937594907407402</c:v>
                </c:pt>
                <c:pt idx="8668">
                  <c:v>0.75938228009259257</c:v>
                </c:pt>
                <c:pt idx="8669">
                  <c:v>0.75938861111111111</c:v>
                </c:pt>
                <c:pt idx="8670">
                  <c:v>0.75939494212962966</c:v>
                </c:pt>
                <c:pt idx="8671">
                  <c:v>0.75940127314814809</c:v>
                </c:pt>
                <c:pt idx="8672">
                  <c:v>0.75940759259259261</c:v>
                </c:pt>
                <c:pt idx="8673">
                  <c:v>0.75941392361111104</c:v>
                </c:pt>
                <c:pt idx="8674">
                  <c:v>0.7594202546296297</c:v>
                </c:pt>
                <c:pt idx="8675">
                  <c:v>0.75942658564814813</c:v>
                </c:pt>
                <c:pt idx="8676">
                  <c:v>0.75943291666666657</c:v>
                </c:pt>
                <c:pt idx="8677">
                  <c:v>0.75943942129629638</c:v>
                </c:pt>
                <c:pt idx="8678">
                  <c:v>0.75944811342592589</c:v>
                </c:pt>
                <c:pt idx="8679">
                  <c:v>0.75945444444444454</c:v>
                </c:pt>
                <c:pt idx="8680">
                  <c:v>0.75946076388888883</c:v>
                </c:pt>
                <c:pt idx="8681">
                  <c:v>0.75946709490740749</c:v>
                </c:pt>
                <c:pt idx="8682">
                  <c:v>0.75947342592592593</c:v>
                </c:pt>
                <c:pt idx="8683">
                  <c:v>0.75947994212962966</c:v>
                </c:pt>
                <c:pt idx="8684">
                  <c:v>0.75948644675925925</c:v>
                </c:pt>
                <c:pt idx="8685">
                  <c:v>0.75949296296296298</c:v>
                </c:pt>
                <c:pt idx="8686">
                  <c:v>0.75949929398148142</c:v>
                </c:pt>
                <c:pt idx="8687">
                  <c:v>0.75950562500000007</c:v>
                </c:pt>
                <c:pt idx="8688">
                  <c:v>0.75951195601851851</c:v>
                </c:pt>
                <c:pt idx="8689">
                  <c:v>0.75952038194444438</c:v>
                </c:pt>
                <c:pt idx="8690">
                  <c:v>0.75952671296296304</c:v>
                </c:pt>
                <c:pt idx="8691">
                  <c:v>0.75953304398148147</c:v>
                </c:pt>
                <c:pt idx="8692">
                  <c:v>0.75953952546296299</c:v>
                </c:pt>
                <c:pt idx="8693">
                  <c:v>0.75954604166666673</c:v>
                </c:pt>
                <c:pt idx="8694">
                  <c:v>0.75955237268518516</c:v>
                </c:pt>
                <c:pt idx="8695">
                  <c:v>0.75955887731481475</c:v>
                </c:pt>
                <c:pt idx="8696">
                  <c:v>0.75956520833333341</c:v>
                </c:pt>
                <c:pt idx="8697">
                  <c:v>0.75957153935185184</c:v>
                </c:pt>
                <c:pt idx="8698">
                  <c:v>0.75957787037037028</c:v>
                </c:pt>
                <c:pt idx="8699">
                  <c:v>0.75958420138888894</c:v>
                </c:pt>
                <c:pt idx="8700">
                  <c:v>0.75959269675925922</c:v>
                </c:pt>
                <c:pt idx="8701">
                  <c:v>0.75959921296296296</c:v>
                </c:pt>
                <c:pt idx="8702">
                  <c:v>0.75960553240740747</c:v>
                </c:pt>
                <c:pt idx="8703">
                  <c:v>0.7596120486111112</c:v>
                </c:pt>
                <c:pt idx="8704">
                  <c:v>0.75961856481481471</c:v>
                </c:pt>
                <c:pt idx="8705">
                  <c:v>0.75962489583333337</c:v>
                </c:pt>
                <c:pt idx="8706">
                  <c:v>0.75963121527777788</c:v>
                </c:pt>
                <c:pt idx="8707">
                  <c:v>0.75963754629629632</c:v>
                </c:pt>
                <c:pt idx="8708">
                  <c:v>0.75964387731481475</c:v>
                </c:pt>
                <c:pt idx="8709">
                  <c:v>0.7596502083333333</c:v>
                </c:pt>
                <c:pt idx="8710">
                  <c:v>0.75965653935185184</c:v>
                </c:pt>
                <c:pt idx="8711">
                  <c:v>0.75966503472222213</c:v>
                </c:pt>
                <c:pt idx="8712">
                  <c:v>0.75967155092592586</c:v>
                </c:pt>
                <c:pt idx="8713">
                  <c:v>0.75967788194444441</c:v>
                </c:pt>
                <c:pt idx="8714">
                  <c:v>0.75968421296296296</c:v>
                </c:pt>
                <c:pt idx="8715">
                  <c:v>0.7596905439814815</c:v>
                </c:pt>
                <c:pt idx="8716">
                  <c:v>0.75969686342592591</c:v>
                </c:pt>
                <c:pt idx="8717">
                  <c:v>0.75970319444444445</c:v>
                </c:pt>
                <c:pt idx="8718">
                  <c:v>0.759709525462963</c:v>
                </c:pt>
                <c:pt idx="8719">
                  <c:v>0.75971585648148154</c:v>
                </c:pt>
                <c:pt idx="8720">
                  <c:v>0.75972218749999998</c:v>
                </c:pt>
                <c:pt idx="8721">
                  <c:v>0.75972870370370371</c:v>
                </c:pt>
                <c:pt idx="8722">
                  <c:v>0.75973755787037034</c:v>
                </c:pt>
                <c:pt idx="8723">
                  <c:v>0.75974407407407407</c:v>
                </c:pt>
                <c:pt idx="8724">
                  <c:v>0.75975040509259262</c:v>
                </c:pt>
                <c:pt idx="8725">
                  <c:v>0.75975673611111105</c:v>
                </c:pt>
                <c:pt idx="8726">
                  <c:v>0.75976324074074075</c:v>
                </c:pt>
                <c:pt idx="8727">
                  <c:v>0.75976975694444437</c:v>
                </c:pt>
                <c:pt idx="8728">
                  <c:v>0.75977626157407407</c:v>
                </c:pt>
                <c:pt idx="8729">
                  <c:v>0.75978259259259262</c:v>
                </c:pt>
                <c:pt idx="8730">
                  <c:v>0.75978910879629635</c:v>
                </c:pt>
                <c:pt idx="8731">
                  <c:v>0.75979543981481479</c:v>
                </c:pt>
                <c:pt idx="8732">
                  <c:v>0.7598017592592593</c:v>
                </c:pt>
                <c:pt idx="8733">
                  <c:v>0.75981045138888892</c:v>
                </c:pt>
                <c:pt idx="8734">
                  <c:v>0.75981677083333332</c:v>
                </c:pt>
                <c:pt idx="8735">
                  <c:v>0.75982328703703705</c:v>
                </c:pt>
                <c:pt idx="8736">
                  <c:v>0.75982979166666664</c:v>
                </c:pt>
                <c:pt idx="8737">
                  <c:v>0.75983630787037038</c:v>
                </c:pt>
                <c:pt idx="8738">
                  <c:v>0.75984281249999996</c:v>
                </c:pt>
                <c:pt idx="8739">
                  <c:v>0.75984914351851851</c:v>
                </c:pt>
                <c:pt idx="8740">
                  <c:v>0.75985543981481485</c:v>
                </c:pt>
                <c:pt idx="8741">
                  <c:v>0.75986194444444444</c:v>
                </c:pt>
                <c:pt idx="8742">
                  <c:v>0.75986827546296298</c:v>
                </c:pt>
                <c:pt idx="8743">
                  <c:v>0.75987460648148142</c:v>
                </c:pt>
                <c:pt idx="8744">
                  <c:v>0.759883287037037</c:v>
                </c:pt>
                <c:pt idx="8745">
                  <c:v>0.75988961805555555</c:v>
                </c:pt>
                <c:pt idx="8746">
                  <c:v>0.75989612268518514</c:v>
                </c:pt>
                <c:pt idx="8747">
                  <c:v>0.75990245370370368</c:v>
                </c:pt>
                <c:pt idx="8748">
                  <c:v>0.75990855324074069</c:v>
                </c:pt>
                <c:pt idx="8749">
                  <c:v>0.75991488425925924</c:v>
                </c:pt>
                <c:pt idx="8750">
                  <c:v>0.75992094907407404</c:v>
                </c:pt>
                <c:pt idx="8751">
                  <c:v>0.75992743055555556</c:v>
                </c:pt>
                <c:pt idx="8752">
                  <c:v>0.75993376157407411</c:v>
                </c:pt>
                <c:pt idx="8753">
                  <c:v>0.75994034722222226</c:v>
                </c:pt>
                <c:pt idx="8754">
                  <c:v>0.75994667824074069</c:v>
                </c:pt>
                <c:pt idx="8755">
                  <c:v>0.75995318287037039</c:v>
                </c:pt>
                <c:pt idx="8756">
                  <c:v>0.75996150462962964</c:v>
                </c:pt>
                <c:pt idx="8757">
                  <c:v>0.75996800925925923</c:v>
                </c:pt>
                <c:pt idx="8758">
                  <c:v>0.75997434027777777</c:v>
                </c:pt>
                <c:pt idx="8759">
                  <c:v>0.75998067129629632</c:v>
                </c:pt>
                <c:pt idx="8760">
                  <c:v>0.75998718750000005</c:v>
                </c:pt>
                <c:pt idx="8761">
                  <c:v>0.75999363425925937</c:v>
                </c:pt>
                <c:pt idx="8762">
                  <c:v>0.7599999652777778</c:v>
                </c:pt>
                <c:pt idx="8763">
                  <c:v>0.76000609953703702</c:v>
                </c:pt>
                <c:pt idx="8764">
                  <c:v>0.76001243055555545</c:v>
                </c:pt>
                <c:pt idx="8765">
                  <c:v>0.76001876157407411</c:v>
                </c:pt>
                <c:pt idx="8766">
                  <c:v>0.76002509259259254</c:v>
                </c:pt>
                <c:pt idx="8767">
                  <c:v>0.76003347222222217</c:v>
                </c:pt>
                <c:pt idx="8768">
                  <c:v>0.76003988425925917</c:v>
                </c:pt>
                <c:pt idx="8769">
                  <c:v>0.76004621527777783</c:v>
                </c:pt>
                <c:pt idx="8770">
                  <c:v>0.76005273148148145</c:v>
                </c:pt>
                <c:pt idx="8771">
                  <c:v>0.76005923611111115</c:v>
                </c:pt>
                <c:pt idx="8772">
                  <c:v>0.76006556712962958</c:v>
                </c:pt>
                <c:pt idx="8773">
                  <c:v>0.76007189814814813</c:v>
                </c:pt>
                <c:pt idx="8774">
                  <c:v>0.76007822916666667</c:v>
                </c:pt>
                <c:pt idx="8775">
                  <c:v>0.76008456018518522</c:v>
                </c:pt>
                <c:pt idx="8776">
                  <c:v>0.76009089120370366</c:v>
                </c:pt>
                <c:pt idx="8777">
                  <c:v>0.76009721064814817</c:v>
                </c:pt>
                <c:pt idx="8778">
                  <c:v>0.76010589120370364</c:v>
                </c:pt>
                <c:pt idx="8779">
                  <c:v>0.76011222222222219</c:v>
                </c:pt>
                <c:pt idx="8780">
                  <c:v>0.76011854166666659</c:v>
                </c:pt>
                <c:pt idx="8781">
                  <c:v>0.76012487268518525</c:v>
                </c:pt>
                <c:pt idx="8782">
                  <c:v>0.76013120370370368</c:v>
                </c:pt>
                <c:pt idx="8783">
                  <c:v>0.76013753472222223</c:v>
                </c:pt>
                <c:pt idx="8784">
                  <c:v>0.76014386574074078</c:v>
                </c:pt>
                <c:pt idx="8785">
                  <c:v>0.76015019675925932</c:v>
                </c:pt>
                <c:pt idx="8786">
                  <c:v>0.76015652777777776</c:v>
                </c:pt>
                <c:pt idx="8787">
                  <c:v>0.76016303240740735</c:v>
                </c:pt>
                <c:pt idx="8788">
                  <c:v>0.76016954861111108</c:v>
                </c:pt>
                <c:pt idx="8789">
                  <c:v>0.76017804398148148</c:v>
                </c:pt>
                <c:pt idx="8790">
                  <c:v>0.76018456018518521</c:v>
                </c:pt>
                <c:pt idx="8791">
                  <c:v>0.76019089120370376</c:v>
                </c:pt>
                <c:pt idx="8792">
                  <c:v>0.76019722222222219</c:v>
                </c:pt>
                <c:pt idx="8793">
                  <c:v>0.76020372685185178</c:v>
                </c:pt>
                <c:pt idx="8794">
                  <c:v>0.76021024305555551</c:v>
                </c:pt>
                <c:pt idx="8795">
                  <c:v>0.76021674768518521</c:v>
                </c:pt>
                <c:pt idx="8796">
                  <c:v>0.76022307870370376</c:v>
                </c:pt>
                <c:pt idx="8797">
                  <c:v>0.76022940972222219</c:v>
                </c:pt>
                <c:pt idx="8798">
                  <c:v>0.76023574074074085</c:v>
                </c:pt>
                <c:pt idx="8799">
                  <c:v>0.76024207175925929</c:v>
                </c:pt>
                <c:pt idx="8800">
                  <c:v>0.76025056712962957</c:v>
                </c:pt>
                <c:pt idx="8801">
                  <c:v>0.76025708333333331</c:v>
                </c:pt>
                <c:pt idx="8802">
                  <c:v>0.76026341435185196</c:v>
                </c:pt>
                <c:pt idx="8803">
                  <c:v>0.76026991898148155</c:v>
                </c:pt>
                <c:pt idx="8804">
                  <c:v>0.76027643518518528</c:v>
                </c:pt>
                <c:pt idx="8805">
                  <c:v>0.76028276620370372</c:v>
                </c:pt>
                <c:pt idx="8806">
                  <c:v>0.76028908564814823</c:v>
                </c:pt>
                <c:pt idx="8807">
                  <c:v>0.76029541666666667</c:v>
                </c:pt>
                <c:pt idx="8808">
                  <c:v>0.7603017476851851</c:v>
                </c:pt>
                <c:pt idx="8809">
                  <c:v>0.76030807870370376</c:v>
                </c:pt>
                <c:pt idx="8810">
                  <c:v>0.7603144097222222</c:v>
                </c:pt>
                <c:pt idx="8811">
                  <c:v>0.76032291666666663</c:v>
                </c:pt>
                <c:pt idx="8812">
                  <c:v>0.76032942129629622</c:v>
                </c:pt>
                <c:pt idx="8813">
                  <c:v>0.76033575231481487</c:v>
                </c:pt>
                <c:pt idx="8814">
                  <c:v>0.76034208333333331</c:v>
                </c:pt>
                <c:pt idx="8815">
                  <c:v>0.76034841435185185</c:v>
                </c:pt>
                <c:pt idx="8816">
                  <c:v>0.7603547453703704</c:v>
                </c:pt>
                <c:pt idx="8817">
                  <c:v>0.7603610648148148</c:v>
                </c:pt>
                <c:pt idx="8818">
                  <c:v>0.76036739583333335</c:v>
                </c:pt>
                <c:pt idx="8819">
                  <c:v>0.76037372685185189</c:v>
                </c:pt>
                <c:pt idx="8820">
                  <c:v>0.76038024305555563</c:v>
                </c:pt>
                <c:pt idx="8821">
                  <c:v>0.76038674768518522</c:v>
                </c:pt>
                <c:pt idx="8822">
                  <c:v>0.76039561342592599</c:v>
                </c:pt>
                <c:pt idx="8823">
                  <c:v>0.76040194444444442</c:v>
                </c:pt>
                <c:pt idx="8824">
                  <c:v>0.76040827546296297</c:v>
                </c:pt>
                <c:pt idx="8825">
                  <c:v>0.76041460648148151</c:v>
                </c:pt>
                <c:pt idx="8826">
                  <c:v>0.7604211111111111</c:v>
                </c:pt>
                <c:pt idx="8827">
                  <c:v>0.76042780092592599</c:v>
                </c:pt>
                <c:pt idx="8828">
                  <c:v>0.76043431712962961</c:v>
                </c:pt>
                <c:pt idx="8829">
                  <c:v>0.76044082175925931</c:v>
                </c:pt>
                <c:pt idx="8830">
                  <c:v>0.76044715277777775</c:v>
                </c:pt>
                <c:pt idx="8831">
                  <c:v>0.76045366898148148</c:v>
                </c:pt>
                <c:pt idx="8832">
                  <c:v>0.76045988425925926</c:v>
                </c:pt>
                <c:pt idx="8833">
                  <c:v>0.76046873842592599</c:v>
                </c:pt>
                <c:pt idx="8834">
                  <c:v>0.76047506944444443</c:v>
                </c:pt>
                <c:pt idx="8835">
                  <c:v>0.76048140046296286</c:v>
                </c:pt>
                <c:pt idx="8836">
                  <c:v>0.7604879166666666</c:v>
                </c:pt>
                <c:pt idx="8837">
                  <c:v>0.76049424768518525</c:v>
                </c:pt>
                <c:pt idx="8838">
                  <c:v>0.76050075231481484</c:v>
                </c:pt>
                <c:pt idx="8839">
                  <c:v>0.76050708333333328</c:v>
                </c:pt>
                <c:pt idx="8840">
                  <c:v>0.76051346064814818</c:v>
                </c:pt>
                <c:pt idx="8841">
                  <c:v>0.76052015046296295</c:v>
                </c:pt>
                <c:pt idx="8842">
                  <c:v>0.7605267361111111</c:v>
                </c:pt>
                <c:pt idx="8843">
                  <c:v>0.7605332407407408</c:v>
                </c:pt>
                <c:pt idx="8844">
                  <c:v>0.76054210648148146</c:v>
                </c:pt>
                <c:pt idx="8845">
                  <c:v>0.7605484374999999</c:v>
                </c:pt>
                <c:pt idx="8846">
                  <c:v>0.76055494212962971</c:v>
                </c:pt>
                <c:pt idx="8847">
                  <c:v>0.76056145833333344</c:v>
                </c:pt>
                <c:pt idx="8848">
                  <c:v>0.76056796296296303</c:v>
                </c:pt>
                <c:pt idx="8849">
                  <c:v>0.76057447916666676</c:v>
                </c:pt>
                <c:pt idx="8850">
                  <c:v>0.76058098379629635</c:v>
                </c:pt>
                <c:pt idx="8851">
                  <c:v>0.76058731481481479</c:v>
                </c:pt>
                <c:pt idx="8852">
                  <c:v>0.76059383101851852</c:v>
                </c:pt>
                <c:pt idx="8853">
                  <c:v>0.76060033564814811</c:v>
                </c:pt>
                <c:pt idx="8854">
                  <c:v>0.76060685185185184</c:v>
                </c:pt>
                <c:pt idx="8855">
                  <c:v>0.76061553240740742</c:v>
                </c:pt>
                <c:pt idx="8856">
                  <c:v>0.76062203703703701</c:v>
                </c:pt>
                <c:pt idx="8857">
                  <c:v>0.76062836805555556</c:v>
                </c:pt>
                <c:pt idx="8858">
                  <c:v>0.76063469907407411</c:v>
                </c:pt>
                <c:pt idx="8859">
                  <c:v>0.76064103009259254</c:v>
                </c:pt>
                <c:pt idx="8860">
                  <c:v>0.7606473611111112</c:v>
                </c:pt>
                <c:pt idx="8861">
                  <c:v>0.76065386574074079</c:v>
                </c:pt>
                <c:pt idx="8862">
                  <c:v>0.7606603472222222</c:v>
                </c:pt>
                <c:pt idx="8863">
                  <c:v>0.76066686342592593</c:v>
                </c:pt>
                <c:pt idx="8864">
                  <c:v>0.76067334490740734</c:v>
                </c:pt>
                <c:pt idx="8865">
                  <c:v>0.76067967592592589</c:v>
                </c:pt>
                <c:pt idx="8866">
                  <c:v>0.76068835648148159</c:v>
                </c:pt>
                <c:pt idx="8867">
                  <c:v>0.76069468750000002</c:v>
                </c:pt>
                <c:pt idx="8868">
                  <c:v>0.76070101851851846</c:v>
                </c:pt>
                <c:pt idx="8869">
                  <c:v>0.76070752314814805</c:v>
                </c:pt>
                <c:pt idx="8870">
                  <c:v>0.76071403935185178</c:v>
                </c:pt>
                <c:pt idx="8871">
                  <c:v>0.76072054398148159</c:v>
                </c:pt>
                <c:pt idx="8872">
                  <c:v>0.76072687500000002</c:v>
                </c:pt>
                <c:pt idx="8873">
                  <c:v>0.76073320601851846</c:v>
                </c:pt>
                <c:pt idx="8874">
                  <c:v>0.76073947916666673</c:v>
                </c:pt>
                <c:pt idx="8875">
                  <c:v>0.76074599537037046</c:v>
                </c:pt>
                <c:pt idx="8876">
                  <c:v>0.7607523263888889</c:v>
                </c:pt>
                <c:pt idx="8877">
                  <c:v>0.76076100694444448</c:v>
                </c:pt>
                <c:pt idx="8878">
                  <c:v>0.76076721064814812</c:v>
                </c:pt>
                <c:pt idx="8879">
                  <c:v>0.76077343750000004</c:v>
                </c:pt>
                <c:pt idx="8880">
                  <c:v>0.76077976851851847</c:v>
                </c:pt>
                <c:pt idx="8881">
                  <c:v>0.76078609953703713</c:v>
                </c:pt>
                <c:pt idx="8882">
                  <c:v>0.76079243055555557</c:v>
                </c:pt>
                <c:pt idx="8883">
                  <c:v>0.760798761574074</c:v>
                </c:pt>
                <c:pt idx="8884">
                  <c:v>0.76080526620370381</c:v>
                </c:pt>
                <c:pt idx="8885">
                  <c:v>0.76081159722222225</c:v>
                </c:pt>
                <c:pt idx="8886">
                  <c:v>0.76081811342592598</c:v>
                </c:pt>
                <c:pt idx="8887">
                  <c:v>0.76082461805555557</c:v>
                </c:pt>
                <c:pt idx="8888">
                  <c:v>0.7608311342592593</c:v>
                </c:pt>
                <c:pt idx="8889">
                  <c:v>0.76083944444444451</c:v>
                </c:pt>
                <c:pt idx="8890">
                  <c:v>0.76084596064814825</c:v>
                </c:pt>
                <c:pt idx="8891">
                  <c:v>0.76085229166666668</c:v>
                </c:pt>
                <c:pt idx="8892">
                  <c:v>0.76085862268518512</c:v>
                </c:pt>
                <c:pt idx="8893">
                  <c:v>0.76086512731481493</c:v>
                </c:pt>
                <c:pt idx="8894">
                  <c:v>0.76087164351851844</c:v>
                </c:pt>
                <c:pt idx="8895">
                  <c:v>0.76087814814814825</c:v>
                </c:pt>
                <c:pt idx="8896">
                  <c:v>0.76088447916666668</c:v>
                </c:pt>
                <c:pt idx="8897">
                  <c:v>0.76089081018518512</c:v>
                </c:pt>
                <c:pt idx="8898">
                  <c:v>0.76089714120370378</c:v>
                </c:pt>
                <c:pt idx="8899">
                  <c:v>0.76090347222222221</c:v>
                </c:pt>
                <c:pt idx="8900">
                  <c:v>0.76091197916666664</c:v>
                </c:pt>
                <c:pt idx="8901">
                  <c:v>0.76091848379629623</c:v>
                </c:pt>
                <c:pt idx="8902">
                  <c:v>0.76092481481481489</c:v>
                </c:pt>
                <c:pt idx="8903">
                  <c:v>0.76093131944444448</c:v>
                </c:pt>
                <c:pt idx="8904">
                  <c:v>0.76093783564814821</c:v>
                </c:pt>
                <c:pt idx="8905">
                  <c:v>0.76094416666666664</c:v>
                </c:pt>
                <c:pt idx="8906">
                  <c:v>0.76095049768518519</c:v>
                </c:pt>
                <c:pt idx="8907">
                  <c:v>0.76095681712962959</c:v>
                </c:pt>
                <c:pt idx="8908">
                  <c:v>0.76096314814814814</c:v>
                </c:pt>
                <c:pt idx="8909">
                  <c:v>0.76096947916666668</c:v>
                </c:pt>
                <c:pt idx="8910">
                  <c:v>0.76097581018518523</c:v>
                </c:pt>
                <c:pt idx="8911">
                  <c:v>0.76098431712962966</c:v>
                </c:pt>
                <c:pt idx="8912">
                  <c:v>0.76099082175925925</c:v>
                </c:pt>
                <c:pt idx="8913">
                  <c:v>0.7609971527777778</c:v>
                </c:pt>
                <c:pt idx="8914">
                  <c:v>0.76100348379629634</c:v>
                </c:pt>
                <c:pt idx="8915">
                  <c:v>0.76100981481481478</c:v>
                </c:pt>
                <c:pt idx="8916">
                  <c:v>0.76101614583333344</c:v>
                </c:pt>
                <c:pt idx="8917">
                  <c:v>0.76102247685185187</c:v>
                </c:pt>
                <c:pt idx="8918">
                  <c:v>0.76102880787037031</c:v>
                </c:pt>
                <c:pt idx="8919">
                  <c:v>0.76103513888888885</c:v>
                </c:pt>
                <c:pt idx="8920">
                  <c:v>0.76104164351851855</c:v>
                </c:pt>
                <c:pt idx="8921">
                  <c:v>0.76104815972222228</c:v>
                </c:pt>
                <c:pt idx="8922">
                  <c:v>0.76105682870370372</c:v>
                </c:pt>
                <c:pt idx="8923">
                  <c:v>0.7610632638888889</c:v>
                </c:pt>
                <c:pt idx="8924">
                  <c:v>0.76106959490740744</c:v>
                </c:pt>
                <c:pt idx="8925">
                  <c:v>0.76107592592592599</c:v>
                </c:pt>
                <c:pt idx="8926">
                  <c:v>0.76108244212962972</c:v>
                </c:pt>
                <c:pt idx="8927">
                  <c:v>0.76108877314814816</c:v>
                </c:pt>
                <c:pt idx="8928">
                  <c:v>0.76109528935185189</c:v>
                </c:pt>
                <c:pt idx="8929">
                  <c:v>0.76110162037037032</c:v>
                </c:pt>
                <c:pt idx="8930">
                  <c:v>0.76110795138888887</c:v>
                </c:pt>
                <c:pt idx="8931">
                  <c:v>0.76111428240740742</c:v>
                </c:pt>
                <c:pt idx="8932">
                  <c:v>0.7611208796296296</c:v>
                </c:pt>
                <c:pt idx="8933">
                  <c:v>0.76112938657407403</c:v>
                </c:pt>
                <c:pt idx="8934">
                  <c:v>0.76113583333333334</c:v>
                </c:pt>
                <c:pt idx="8935">
                  <c:v>0.76114216435185178</c:v>
                </c:pt>
                <c:pt idx="8936">
                  <c:v>0.76114866898148159</c:v>
                </c:pt>
                <c:pt idx="8937">
                  <c:v>0.76115535879629626</c:v>
                </c:pt>
                <c:pt idx="8938">
                  <c:v>0.76116187499999999</c:v>
                </c:pt>
                <c:pt idx="8939">
                  <c:v>0.76116839120370372</c:v>
                </c:pt>
                <c:pt idx="8940">
                  <c:v>0.76117489583333331</c:v>
                </c:pt>
                <c:pt idx="8941">
                  <c:v>0.7611814004629629</c:v>
                </c:pt>
                <c:pt idx="8942">
                  <c:v>0.76118791666666663</c:v>
                </c:pt>
                <c:pt idx="8943">
                  <c:v>0.76119443287037036</c:v>
                </c:pt>
                <c:pt idx="8944">
                  <c:v>0.76120328703703699</c:v>
                </c:pt>
                <c:pt idx="8945">
                  <c:v>0.76120980324074072</c:v>
                </c:pt>
                <c:pt idx="8946">
                  <c:v>0.76121630787037031</c:v>
                </c:pt>
                <c:pt idx="8947">
                  <c:v>0.76122282407407404</c:v>
                </c:pt>
                <c:pt idx="8948">
                  <c:v>0.76122932870370363</c:v>
                </c:pt>
                <c:pt idx="8949">
                  <c:v>0.76123584490740737</c:v>
                </c:pt>
                <c:pt idx="8950">
                  <c:v>0.76124234953703696</c:v>
                </c:pt>
                <c:pt idx="8951">
                  <c:v>0.76124879629629627</c:v>
                </c:pt>
                <c:pt idx="8952">
                  <c:v>0.7612553125</c:v>
                </c:pt>
                <c:pt idx="8953">
                  <c:v>0.76126181712962959</c:v>
                </c:pt>
                <c:pt idx="8954">
                  <c:v>0.76126832175925918</c:v>
                </c:pt>
                <c:pt idx="8955">
                  <c:v>0.76127718750000006</c:v>
                </c:pt>
                <c:pt idx="8956">
                  <c:v>0.7612835185185185</c:v>
                </c:pt>
                <c:pt idx="8957">
                  <c:v>0.76129003472222223</c:v>
                </c:pt>
                <c:pt idx="8958">
                  <c:v>0.76129653935185182</c:v>
                </c:pt>
                <c:pt idx="8959">
                  <c:v>0.76130305555555555</c:v>
                </c:pt>
                <c:pt idx="8960">
                  <c:v>0.76130956018518514</c:v>
                </c:pt>
                <c:pt idx="8961">
                  <c:v>0.7613158912037038</c:v>
                </c:pt>
                <c:pt idx="8962">
                  <c:v>0.76132222222222223</c:v>
                </c:pt>
                <c:pt idx="8963">
                  <c:v>0.76132873842592597</c:v>
                </c:pt>
                <c:pt idx="8964">
                  <c:v>0.76133495370370374</c:v>
                </c:pt>
                <c:pt idx="8965">
                  <c:v>0.76134141203703709</c:v>
                </c:pt>
                <c:pt idx="8966">
                  <c:v>0.76135009259259256</c:v>
                </c:pt>
                <c:pt idx="8967">
                  <c:v>0.7613566087962963</c:v>
                </c:pt>
                <c:pt idx="8968">
                  <c:v>0.76136292824074081</c:v>
                </c:pt>
                <c:pt idx="8969">
                  <c:v>0.76136944444444443</c:v>
                </c:pt>
                <c:pt idx="8970">
                  <c:v>0.76137577546296298</c:v>
                </c:pt>
                <c:pt idx="8971">
                  <c:v>0.76138210648148152</c:v>
                </c:pt>
                <c:pt idx="8972">
                  <c:v>0.76138843749999996</c:v>
                </c:pt>
                <c:pt idx="8973">
                  <c:v>0.76139494212962966</c:v>
                </c:pt>
                <c:pt idx="8974">
                  <c:v>0.76140145833333328</c:v>
                </c:pt>
                <c:pt idx="8975">
                  <c:v>0.76140796296296298</c:v>
                </c:pt>
                <c:pt idx="8976">
                  <c:v>0.7614144791666666</c:v>
                </c:pt>
                <c:pt idx="8977">
                  <c:v>0.76142315972222219</c:v>
                </c:pt>
                <c:pt idx="8978">
                  <c:v>0.76142949074074073</c:v>
                </c:pt>
                <c:pt idx="8979">
                  <c:v>0.76143599537037032</c:v>
                </c:pt>
                <c:pt idx="8980">
                  <c:v>0.76144251157407405</c:v>
                </c:pt>
                <c:pt idx="8981">
                  <c:v>0.76144901620370364</c:v>
                </c:pt>
                <c:pt idx="8982">
                  <c:v>0.76145553240740738</c:v>
                </c:pt>
                <c:pt idx="8983">
                  <c:v>0.76146186342592592</c:v>
                </c:pt>
                <c:pt idx="8984">
                  <c:v>0.7614685532407407</c:v>
                </c:pt>
                <c:pt idx="8985">
                  <c:v>0.76147466435185185</c:v>
                </c:pt>
                <c:pt idx="8986">
                  <c:v>0.76148099537037039</c:v>
                </c:pt>
                <c:pt idx="8987">
                  <c:v>0.76148751157407402</c:v>
                </c:pt>
                <c:pt idx="8988">
                  <c:v>0.76149636574074064</c:v>
                </c:pt>
                <c:pt idx="8989">
                  <c:v>0.76150274305555554</c:v>
                </c:pt>
                <c:pt idx="8990">
                  <c:v>0.76150915509259265</c:v>
                </c:pt>
                <c:pt idx="8991">
                  <c:v>0.76151548611111108</c:v>
                </c:pt>
                <c:pt idx="8992">
                  <c:v>0.7615218055555556</c:v>
                </c:pt>
                <c:pt idx="8993">
                  <c:v>0.76152813657407403</c:v>
                </c:pt>
                <c:pt idx="8994">
                  <c:v>0.76153446759259269</c:v>
                </c:pt>
                <c:pt idx="8995">
                  <c:v>0.7615409837962962</c:v>
                </c:pt>
                <c:pt idx="8996">
                  <c:v>0.76154748842592601</c:v>
                </c:pt>
                <c:pt idx="8997">
                  <c:v>0.76155400462962952</c:v>
                </c:pt>
                <c:pt idx="8998">
                  <c:v>0.76156033564814818</c:v>
                </c:pt>
                <c:pt idx="8999">
                  <c:v>0.76156901620370376</c:v>
                </c:pt>
                <c:pt idx="9000">
                  <c:v>0.7615753472222222</c:v>
                </c:pt>
                <c:pt idx="9001">
                  <c:v>0.76158167824074063</c:v>
                </c:pt>
                <c:pt idx="9002">
                  <c:v>0.76158818287037044</c:v>
                </c:pt>
                <c:pt idx="9003">
                  <c:v>0.76159469907407418</c:v>
                </c:pt>
                <c:pt idx="9004">
                  <c:v>0.76160120370370377</c:v>
                </c:pt>
                <c:pt idx="9005">
                  <c:v>0.7616075347222222</c:v>
                </c:pt>
                <c:pt idx="9006">
                  <c:v>0.76161386574074064</c:v>
                </c:pt>
                <c:pt idx="9007">
                  <c:v>0.76162019675925929</c:v>
                </c:pt>
                <c:pt idx="9008">
                  <c:v>0.76162652777777773</c:v>
                </c:pt>
                <c:pt idx="9009">
                  <c:v>0.76163285879629627</c:v>
                </c:pt>
                <c:pt idx="9010">
                  <c:v>0.76164153935185175</c:v>
                </c:pt>
                <c:pt idx="9011">
                  <c:v>0.76164783564814809</c:v>
                </c:pt>
                <c:pt idx="9012">
                  <c:v>0.76165435185185182</c:v>
                </c:pt>
                <c:pt idx="9013">
                  <c:v>0.76166068287037036</c:v>
                </c:pt>
                <c:pt idx="9014">
                  <c:v>0.76166686342592593</c:v>
                </c:pt>
                <c:pt idx="9015">
                  <c:v>0.76167319444444448</c:v>
                </c:pt>
                <c:pt idx="9016">
                  <c:v>0.76167969907407407</c:v>
                </c:pt>
                <c:pt idx="9017">
                  <c:v>0.76168603009259261</c:v>
                </c:pt>
                <c:pt idx="9018">
                  <c:v>0.76169236111111116</c:v>
                </c:pt>
                <c:pt idx="9019">
                  <c:v>0.76169886574074075</c:v>
                </c:pt>
                <c:pt idx="9020">
                  <c:v>0.76170538194444448</c:v>
                </c:pt>
                <c:pt idx="9021">
                  <c:v>0.76171188657407407</c:v>
                </c:pt>
                <c:pt idx="9022">
                  <c:v>0.76172020833333332</c:v>
                </c:pt>
                <c:pt idx="9023">
                  <c:v>0.76172672453703705</c:v>
                </c:pt>
                <c:pt idx="9024">
                  <c:v>0.76173305555555559</c:v>
                </c:pt>
                <c:pt idx="9025">
                  <c:v>0.76173953703703701</c:v>
                </c:pt>
                <c:pt idx="9026">
                  <c:v>0.7617460416666666</c:v>
                </c:pt>
                <c:pt idx="9027">
                  <c:v>0.76175255787037033</c:v>
                </c:pt>
                <c:pt idx="9028">
                  <c:v>0.76175888888888899</c:v>
                </c:pt>
                <c:pt idx="9029">
                  <c:v>0.76176520833333328</c:v>
                </c:pt>
                <c:pt idx="9030">
                  <c:v>0.76177153935185193</c:v>
                </c:pt>
                <c:pt idx="9031">
                  <c:v>0.76177787037037037</c:v>
                </c:pt>
                <c:pt idx="9032">
                  <c:v>0.7617843865740741</c:v>
                </c:pt>
                <c:pt idx="9033">
                  <c:v>0.76179306712962969</c:v>
                </c:pt>
                <c:pt idx="9034">
                  <c:v>0.76179939814814812</c:v>
                </c:pt>
                <c:pt idx="9035">
                  <c:v>0.76180572916666678</c:v>
                </c:pt>
                <c:pt idx="9036">
                  <c:v>0.76181223379629637</c:v>
                </c:pt>
                <c:pt idx="9037">
                  <c:v>0.7618185648148148</c:v>
                </c:pt>
                <c:pt idx="9038">
                  <c:v>0.76182482638888882</c:v>
                </c:pt>
                <c:pt idx="9039">
                  <c:v>0.76183134259259255</c:v>
                </c:pt>
                <c:pt idx="9040">
                  <c:v>0.7618376736111111</c:v>
                </c:pt>
                <c:pt idx="9041">
                  <c:v>0.7618441782407408</c:v>
                </c:pt>
                <c:pt idx="9042">
                  <c:v>0.76185069444444442</c:v>
                </c:pt>
                <c:pt idx="9043">
                  <c:v>0.76185721064814815</c:v>
                </c:pt>
                <c:pt idx="9044">
                  <c:v>0.76186587962962971</c:v>
                </c:pt>
                <c:pt idx="9045">
                  <c:v>0.76187239583333344</c:v>
                </c:pt>
                <c:pt idx="9046">
                  <c:v>0.76187891203703695</c:v>
                </c:pt>
                <c:pt idx="9047">
                  <c:v>0.76188523148148146</c:v>
                </c:pt>
                <c:pt idx="9048">
                  <c:v>0.76189174768518519</c:v>
                </c:pt>
                <c:pt idx="9049">
                  <c:v>0.76189825231481478</c:v>
                </c:pt>
                <c:pt idx="9050">
                  <c:v>0.76190476851851852</c:v>
                </c:pt>
                <c:pt idx="9051">
                  <c:v>0.76191128472222225</c:v>
                </c:pt>
                <c:pt idx="9052">
                  <c:v>0.76191760416666676</c:v>
                </c:pt>
                <c:pt idx="9053">
                  <c:v>0.76192412037037027</c:v>
                </c:pt>
                <c:pt idx="9054">
                  <c:v>0.76193062500000008</c:v>
                </c:pt>
                <c:pt idx="9055">
                  <c:v>0.76193913194444451</c:v>
                </c:pt>
                <c:pt idx="9056">
                  <c:v>0.7619456365740741</c:v>
                </c:pt>
                <c:pt idx="9057">
                  <c:v>0.76195215277777784</c:v>
                </c:pt>
                <c:pt idx="9058">
                  <c:v>0.76195848379629627</c:v>
                </c:pt>
                <c:pt idx="9059">
                  <c:v>0.76196481481481471</c:v>
                </c:pt>
                <c:pt idx="9060">
                  <c:v>0.76197114583333336</c:v>
                </c:pt>
                <c:pt idx="9061">
                  <c:v>0.7619774768518518</c:v>
                </c:pt>
                <c:pt idx="9062">
                  <c:v>0.76198398148148139</c:v>
                </c:pt>
                <c:pt idx="9063">
                  <c:v>0.7619904861111112</c:v>
                </c:pt>
                <c:pt idx="9064">
                  <c:v>0.76199700231481471</c:v>
                </c:pt>
                <c:pt idx="9065">
                  <c:v>0.76200353009259258</c:v>
                </c:pt>
                <c:pt idx="9066">
                  <c:v>0.76201203703703702</c:v>
                </c:pt>
                <c:pt idx="9067">
                  <c:v>0.7620185416666666</c:v>
                </c:pt>
                <c:pt idx="9068">
                  <c:v>0.76202487268518515</c:v>
                </c:pt>
                <c:pt idx="9069">
                  <c:v>0.76203137731481485</c:v>
                </c:pt>
                <c:pt idx="9070">
                  <c:v>0.76203789351851858</c:v>
                </c:pt>
                <c:pt idx="9071">
                  <c:v>0.76204439814814817</c:v>
                </c:pt>
                <c:pt idx="9072">
                  <c:v>0.76205072916666661</c:v>
                </c:pt>
                <c:pt idx="9073">
                  <c:v>0.76205706018518515</c:v>
                </c:pt>
                <c:pt idx="9074">
                  <c:v>0.7620633912037037</c:v>
                </c:pt>
                <c:pt idx="9075">
                  <c:v>0.76206972222222225</c:v>
                </c:pt>
                <c:pt idx="9076">
                  <c:v>0.76207623842592598</c:v>
                </c:pt>
                <c:pt idx="9077">
                  <c:v>0.76208473379629627</c:v>
                </c:pt>
                <c:pt idx="9078">
                  <c:v>0.76209123842592597</c:v>
                </c:pt>
                <c:pt idx="9079">
                  <c:v>0.7620977546296297</c:v>
                </c:pt>
                <c:pt idx="9080">
                  <c:v>0.76210425925925929</c:v>
                </c:pt>
                <c:pt idx="9081">
                  <c:v>0.76211077546296302</c:v>
                </c:pt>
                <c:pt idx="9082">
                  <c:v>0.76211710648148145</c:v>
                </c:pt>
                <c:pt idx="9083">
                  <c:v>0.7621234375</c:v>
                </c:pt>
                <c:pt idx="9084">
                  <c:v>0.76212976851851855</c:v>
                </c:pt>
                <c:pt idx="9085">
                  <c:v>0.76213627314814814</c:v>
                </c:pt>
                <c:pt idx="9086">
                  <c:v>0.76214278935185187</c:v>
                </c:pt>
                <c:pt idx="9087">
                  <c:v>0.76214929398148146</c:v>
                </c:pt>
                <c:pt idx="9088">
                  <c:v>0.76215780092592589</c:v>
                </c:pt>
                <c:pt idx="9089">
                  <c:v>0.76216430555555548</c:v>
                </c:pt>
                <c:pt idx="9090">
                  <c:v>0.76217063657407413</c:v>
                </c:pt>
                <c:pt idx="9091">
                  <c:v>0.76217715277777776</c:v>
                </c:pt>
                <c:pt idx="9092">
                  <c:v>0.76218365740740746</c:v>
                </c:pt>
                <c:pt idx="9093">
                  <c:v>0.76219017361111108</c:v>
                </c:pt>
                <c:pt idx="9094">
                  <c:v>0.76219650462962962</c:v>
                </c:pt>
                <c:pt idx="9095">
                  <c:v>0.76220319444444451</c:v>
                </c:pt>
                <c:pt idx="9096">
                  <c:v>0.7622094791666667</c:v>
                </c:pt>
                <c:pt idx="9097">
                  <c:v>0.76221581018518514</c:v>
                </c:pt>
                <c:pt idx="9098">
                  <c:v>0.76222222222222225</c:v>
                </c:pt>
                <c:pt idx="9099">
                  <c:v>0.7622308333333333</c:v>
                </c:pt>
                <c:pt idx="9100">
                  <c:v>0.76223700231481484</c:v>
                </c:pt>
                <c:pt idx="9101">
                  <c:v>0.76224358796296299</c:v>
                </c:pt>
                <c:pt idx="9102">
                  <c:v>0.76224991898148142</c:v>
                </c:pt>
                <c:pt idx="9103">
                  <c:v>0.76225624999999997</c:v>
                </c:pt>
                <c:pt idx="9104">
                  <c:v>0.76226258101851851</c:v>
                </c:pt>
                <c:pt idx="9105">
                  <c:v>0.76226891203703706</c:v>
                </c:pt>
                <c:pt idx="9106">
                  <c:v>0.76227517361111108</c:v>
                </c:pt>
                <c:pt idx="9107">
                  <c:v>0.76228168981481481</c:v>
                </c:pt>
                <c:pt idx="9108">
                  <c:v>0.7622881944444444</c:v>
                </c:pt>
                <c:pt idx="9109">
                  <c:v>0.76229471064814813</c:v>
                </c:pt>
                <c:pt idx="9110">
                  <c:v>0.76230339120370372</c:v>
                </c:pt>
                <c:pt idx="9111">
                  <c:v>0.76230990740740745</c:v>
                </c:pt>
                <c:pt idx="9112">
                  <c:v>0.76231641203703704</c:v>
                </c:pt>
                <c:pt idx="9113">
                  <c:v>0.76232292824074077</c:v>
                </c:pt>
                <c:pt idx="9114">
                  <c:v>0.76232952546296306</c:v>
                </c:pt>
                <c:pt idx="9115">
                  <c:v>0.7623358564814815</c:v>
                </c:pt>
                <c:pt idx="9116">
                  <c:v>0.76234218749999993</c:v>
                </c:pt>
                <c:pt idx="9117">
                  <c:v>0.76234850694444445</c:v>
                </c:pt>
                <c:pt idx="9118">
                  <c:v>0.76235483796296288</c:v>
                </c:pt>
                <c:pt idx="9119">
                  <c:v>0.76236116898148154</c:v>
                </c:pt>
                <c:pt idx="9120">
                  <c:v>0.76236749999999998</c:v>
                </c:pt>
                <c:pt idx="9121">
                  <c:v>0.76237618055555556</c:v>
                </c:pt>
                <c:pt idx="9122">
                  <c:v>0.762382511574074</c:v>
                </c:pt>
                <c:pt idx="9123">
                  <c:v>0.76238884259259265</c:v>
                </c:pt>
                <c:pt idx="9124">
                  <c:v>0.76239516203703694</c:v>
                </c:pt>
                <c:pt idx="9125">
                  <c:v>0.7624014930555556</c:v>
                </c:pt>
                <c:pt idx="9126">
                  <c:v>0.76240796296296287</c:v>
                </c:pt>
                <c:pt idx="9127">
                  <c:v>0.76241428240740738</c:v>
                </c:pt>
                <c:pt idx="9128">
                  <c:v>0.76242061342592582</c:v>
                </c:pt>
                <c:pt idx="9129">
                  <c:v>0.76242712962962955</c:v>
                </c:pt>
                <c:pt idx="9130">
                  <c:v>0.76243363425925936</c:v>
                </c:pt>
                <c:pt idx="9131">
                  <c:v>0.76244015046296287</c:v>
                </c:pt>
                <c:pt idx="9132">
                  <c:v>0.76244864583333338</c:v>
                </c:pt>
                <c:pt idx="9133">
                  <c:v>0.76245516203703712</c:v>
                </c:pt>
                <c:pt idx="9134">
                  <c:v>0.76246149305555555</c:v>
                </c:pt>
                <c:pt idx="9135">
                  <c:v>0.76246799768518514</c:v>
                </c:pt>
                <c:pt idx="9136">
                  <c:v>0.76247451388888887</c:v>
                </c:pt>
                <c:pt idx="9137">
                  <c:v>0.76248101851851846</c:v>
                </c:pt>
                <c:pt idx="9138">
                  <c:v>0.76248734953703712</c:v>
                </c:pt>
                <c:pt idx="9139">
                  <c:v>0.76249368055555555</c:v>
                </c:pt>
                <c:pt idx="9140">
                  <c:v>0.76250001157407399</c:v>
                </c:pt>
                <c:pt idx="9141">
                  <c:v>0.76250671296296302</c:v>
                </c:pt>
                <c:pt idx="9142">
                  <c:v>0.76251304398148145</c:v>
                </c:pt>
                <c:pt idx="9143">
                  <c:v>0.76252153935185196</c:v>
                </c:pt>
                <c:pt idx="9144">
                  <c:v>0.76252824074074077</c:v>
                </c:pt>
                <c:pt idx="9145">
                  <c:v>0.76253456018518528</c:v>
                </c:pt>
                <c:pt idx="9146">
                  <c:v>0.76254089120370372</c:v>
                </c:pt>
                <c:pt idx="9147">
                  <c:v>0.76254740740740745</c:v>
                </c:pt>
                <c:pt idx="9148">
                  <c:v>0.76255391203703704</c:v>
                </c:pt>
                <c:pt idx="9149">
                  <c:v>0.76256042824074077</c:v>
                </c:pt>
                <c:pt idx="9150">
                  <c:v>0.76256694444444451</c:v>
                </c:pt>
                <c:pt idx="9151">
                  <c:v>0.76257344907407409</c:v>
                </c:pt>
                <c:pt idx="9152">
                  <c:v>0.76257996527777783</c:v>
                </c:pt>
                <c:pt idx="9153">
                  <c:v>0.76258646990740742</c:v>
                </c:pt>
                <c:pt idx="9154">
                  <c:v>0.7625949652777777</c:v>
                </c:pt>
                <c:pt idx="9155">
                  <c:v>0.76260166666666673</c:v>
                </c:pt>
                <c:pt idx="9156">
                  <c:v>0.76260798611111114</c:v>
                </c:pt>
                <c:pt idx="9157">
                  <c:v>0.76261450231481476</c:v>
                </c:pt>
                <c:pt idx="9158">
                  <c:v>0.76262100694444446</c:v>
                </c:pt>
                <c:pt idx="9159">
                  <c:v>0.76262752314814808</c:v>
                </c:pt>
                <c:pt idx="9160">
                  <c:v>0.76263403935185181</c:v>
                </c:pt>
                <c:pt idx="9161">
                  <c:v>0.76264054398148151</c:v>
                </c:pt>
                <c:pt idx="9162">
                  <c:v>0.76264706018518513</c:v>
                </c:pt>
                <c:pt idx="9163">
                  <c:v>0.76265356481481483</c:v>
                </c:pt>
                <c:pt idx="9164">
                  <c:v>0.76266243055555549</c:v>
                </c:pt>
                <c:pt idx="9165">
                  <c:v>0.76266876157407404</c:v>
                </c:pt>
                <c:pt idx="9166">
                  <c:v>0.76267527777777777</c:v>
                </c:pt>
                <c:pt idx="9167">
                  <c:v>0.7626817939814815</c:v>
                </c:pt>
                <c:pt idx="9168">
                  <c:v>0.76268829861111109</c:v>
                </c:pt>
                <c:pt idx="9169">
                  <c:v>0.76269481481481483</c:v>
                </c:pt>
                <c:pt idx="9170">
                  <c:v>0.76270133101851856</c:v>
                </c:pt>
                <c:pt idx="9171">
                  <c:v>0.76270766203703699</c:v>
                </c:pt>
                <c:pt idx="9172">
                  <c:v>0.76271416666666669</c:v>
                </c:pt>
                <c:pt idx="9173">
                  <c:v>0.76272085648148147</c:v>
                </c:pt>
                <c:pt idx="9174">
                  <c:v>0.76272953703703694</c:v>
                </c:pt>
                <c:pt idx="9175">
                  <c:v>0.7627358680555556</c:v>
                </c:pt>
                <c:pt idx="9176">
                  <c:v>0.76274219907407403</c:v>
                </c:pt>
                <c:pt idx="9177">
                  <c:v>0.76274871527777777</c:v>
                </c:pt>
                <c:pt idx="9178">
                  <c:v>0.76275521990740736</c:v>
                </c:pt>
                <c:pt idx="9179">
                  <c:v>0.76276173611111109</c:v>
                </c:pt>
                <c:pt idx="9180">
                  <c:v>0.76276806712962963</c:v>
                </c:pt>
                <c:pt idx="9181">
                  <c:v>0.76277438657407404</c:v>
                </c:pt>
                <c:pt idx="9182">
                  <c:v>0.76278071759259258</c:v>
                </c:pt>
                <c:pt idx="9183">
                  <c:v>0.76278704861111113</c:v>
                </c:pt>
                <c:pt idx="9184">
                  <c:v>0.76279337962962968</c:v>
                </c:pt>
                <c:pt idx="9185">
                  <c:v>0.76280193287037035</c:v>
                </c:pt>
                <c:pt idx="9186">
                  <c:v>0.76280826388888878</c:v>
                </c:pt>
                <c:pt idx="9187">
                  <c:v>0.76281481481481483</c:v>
                </c:pt>
                <c:pt idx="9188">
                  <c:v>0.7628211226851852</c:v>
                </c:pt>
                <c:pt idx="9189">
                  <c:v>0.76282745370370364</c:v>
                </c:pt>
                <c:pt idx="9190">
                  <c:v>0.76283395833333334</c:v>
                </c:pt>
                <c:pt idx="9191">
                  <c:v>0.76284028935185189</c:v>
                </c:pt>
                <c:pt idx="9192">
                  <c:v>0.76284662037037032</c:v>
                </c:pt>
                <c:pt idx="9193">
                  <c:v>0.76285313657407405</c:v>
                </c:pt>
                <c:pt idx="9194">
                  <c:v>0.76285964120370364</c:v>
                </c:pt>
                <c:pt idx="9195">
                  <c:v>0.76286850694444441</c:v>
                </c:pt>
                <c:pt idx="9196">
                  <c:v>0.762875011574074</c:v>
                </c:pt>
                <c:pt idx="9197">
                  <c:v>0.76288135416666669</c:v>
                </c:pt>
                <c:pt idx="9198">
                  <c:v>0.76288768518518513</c:v>
                </c:pt>
                <c:pt idx="9199">
                  <c:v>0.76289437500000001</c:v>
                </c:pt>
                <c:pt idx="9200">
                  <c:v>0.76290106481481479</c:v>
                </c:pt>
                <c:pt idx="9201">
                  <c:v>0.76290739583333333</c:v>
                </c:pt>
                <c:pt idx="9202">
                  <c:v>0.76291391203703707</c:v>
                </c:pt>
                <c:pt idx="9203">
                  <c:v>0.76292041666666666</c:v>
                </c:pt>
                <c:pt idx="9204">
                  <c:v>0.7629267476851852</c:v>
                </c:pt>
                <c:pt idx="9205">
                  <c:v>0.76293560185185194</c:v>
                </c:pt>
                <c:pt idx="9206">
                  <c:v>0.76294193287037038</c:v>
                </c:pt>
                <c:pt idx="9207">
                  <c:v>0.76294827546296295</c:v>
                </c:pt>
                <c:pt idx="9208">
                  <c:v>0.76295479166666669</c:v>
                </c:pt>
                <c:pt idx="9209">
                  <c:v>0.76296130787037031</c:v>
                </c:pt>
                <c:pt idx="9210">
                  <c:v>0.76296781250000001</c:v>
                </c:pt>
                <c:pt idx="9211">
                  <c:v>0.7629741550925927</c:v>
                </c:pt>
                <c:pt idx="9212">
                  <c:v>0.76298063657407411</c:v>
                </c:pt>
                <c:pt idx="9213">
                  <c:v>0.7629871412037037</c:v>
                </c:pt>
                <c:pt idx="9214">
                  <c:v>0.76299347222222214</c:v>
                </c:pt>
                <c:pt idx="9215">
                  <c:v>0.76300215277777772</c:v>
                </c:pt>
                <c:pt idx="9216">
                  <c:v>0.76300848379629638</c:v>
                </c:pt>
                <c:pt idx="9217">
                  <c:v>0.76301499999999989</c:v>
                </c:pt>
                <c:pt idx="9218">
                  <c:v>0.7630213194444444</c:v>
                </c:pt>
                <c:pt idx="9219">
                  <c:v>0.76302765046296306</c:v>
                </c:pt>
                <c:pt idx="9220">
                  <c:v>0.76303398148148149</c:v>
                </c:pt>
                <c:pt idx="9221">
                  <c:v>0.76304031249999993</c:v>
                </c:pt>
                <c:pt idx="9222">
                  <c:v>0.76304664351851859</c:v>
                </c:pt>
                <c:pt idx="9223">
                  <c:v>0.76305315972222221</c:v>
                </c:pt>
                <c:pt idx="9224">
                  <c:v>0.76305966435185191</c:v>
                </c:pt>
                <c:pt idx="9225">
                  <c:v>0.76306618055555553</c:v>
                </c:pt>
                <c:pt idx="9226">
                  <c:v>0.76307467592592593</c:v>
                </c:pt>
                <c:pt idx="9227">
                  <c:v>0.76308136574074081</c:v>
                </c:pt>
                <c:pt idx="9228">
                  <c:v>0.76308769675925925</c:v>
                </c:pt>
                <c:pt idx="9229">
                  <c:v>0.76309421296296298</c:v>
                </c:pt>
                <c:pt idx="9230">
                  <c:v>0.76310071759259257</c:v>
                </c:pt>
                <c:pt idx="9231">
                  <c:v>0.7631072337962963</c:v>
                </c:pt>
                <c:pt idx="9232">
                  <c:v>0.76311356481481474</c:v>
                </c:pt>
                <c:pt idx="9233">
                  <c:v>0.76312006944444455</c:v>
                </c:pt>
                <c:pt idx="9234">
                  <c:v>0.76312640046296298</c:v>
                </c:pt>
                <c:pt idx="9235">
                  <c:v>0.76313273148148142</c:v>
                </c:pt>
                <c:pt idx="9236">
                  <c:v>0.76314122685185193</c:v>
                </c:pt>
                <c:pt idx="9237">
                  <c:v>0.76314774305555566</c:v>
                </c:pt>
                <c:pt idx="9238">
                  <c:v>0.76315424768518525</c:v>
                </c:pt>
                <c:pt idx="9239">
                  <c:v>0.76316057870370368</c:v>
                </c:pt>
                <c:pt idx="9240">
                  <c:v>0.76316709490740742</c:v>
                </c:pt>
                <c:pt idx="9241">
                  <c:v>0.76317342592592585</c:v>
                </c:pt>
                <c:pt idx="9242">
                  <c:v>0.76317993055555566</c:v>
                </c:pt>
                <c:pt idx="9243">
                  <c:v>0.76318644675925917</c:v>
                </c:pt>
                <c:pt idx="9244">
                  <c:v>0.76319295138888898</c:v>
                </c:pt>
                <c:pt idx="9245">
                  <c:v>0.7631994675925925</c:v>
                </c:pt>
                <c:pt idx="9246">
                  <c:v>0.76320832175925923</c:v>
                </c:pt>
                <c:pt idx="9247">
                  <c:v>0.76321465277777778</c:v>
                </c:pt>
                <c:pt idx="9248">
                  <c:v>0.76322116898148151</c:v>
                </c:pt>
                <c:pt idx="9249">
                  <c:v>0.7632276736111111</c:v>
                </c:pt>
                <c:pt idx="9250">
                  <c:v>0.76323418981481483</c:v>
                </c:pt>
                <c:pt idx="9251">
                  <c:v>0.76324069444444442</c:v>
                </c:pt>
                <c:pt idx="9252">
                  <c:v>0.76324721064814816</c:v>
                </c:pt>
                <c:pt idx="9253">
                  <c:v>0.76325390046296293</c:v>
                </c:pt>
                <c:pt idx="9254">
                  <c:v>0.76326023148148148</c:v>
                </c:pt>
                <c:pt idx="9255">
                  <c:v>0.76326674768518521</c:v>
                </c:pt>
                <c:pt idx="9256">
                  <c:v>0.76327560185185195</c:v>
                </c:pt>
                <c:pt idx="9257">
                  <c:v>0.76328211805555546</c:v>
                </c:pt>
                <c:pt idx="9258">
                  <c:v>0.76328862268518527</c:v>
                </c:pt>
                <c:pt idx="9259">
                  <c:v>0.76329513888888878</c:v>
                </c:pt>
                <c:pt idx="9260">
                  <c:v>0.76330164351851859</c:v>
                </c:pt>
                <c:pt idx="9261">
                  <c:v>0.76330815972222232</c:v>
                </c:pt>
                <c:pt idx="9262">
                  <c:v>0.76331466435185191</c:v>
                </c:pt>
                <c:pt idx="9263">
                  <c:v>0.76332118055555565</c:v>
                </c:pt>
                <c:pt idx="9264">
                  <c:v>0.76332768518518523</c:v>
                </c:pt>
                <c:pt idx="9265">
                  <c:v>0.76333420138888897</c:v>
                </c:pt>
                <c:pt idx="9266">
                  <c:v>0.76334089120370374</c:v>
                </c:pt>
                <c:pt idx="9267">
                  <c:v>0.76334939814814817</c:v>
                </c:pt>
                <c:pt idx="9268">
                  <c:v>0.76335590277777776</c:v>
                </c:pt>
                <c:pt idx="9269">
                  <c:v>0.76336241898148149</c:v>
                </c:pt>
                <c:pt idx="9270">
                  <c:v>0.76336892361111108</c:v>
                </c:pt>
                <c:pt idx="9271">
                  <c:v>0.7633752430555556</c:v>
                </c:pt>
                <c:pt idx="9272">
                  <c:v>0.76338174768518519</c:v>
                </c:pt>
                <c:pt idx="9273">
                  <c:v>0.76338826388888892</c:v>
                </c:pt>
                <c:pt idx="9274">
                  <c:v>0.76339479166666668</c:v>
                </c:pt>
                <c:pt idx="9275">
                  <c:v>0.76340112268518512</c:v>
                </c:pt>
                <c:pt idx="9276">
                  <c:v>0.76340762731481482</c:v>
                </c:pt>
                <c:pt idx="9277">
                  <c:v>0.7634163078703704</c:v>
                </c:pt>
                <c:pt idx="9278">
                  <c:v>0.76342263888888884</c:v>
                </c:pt>
                <c:pt idx="9279">
                  <c:v>0.76342915509259257</c:v>
                </c:pt>
                <c:pt idx="9280">
                  <c:v>0.76343584490740746</c:v>
                </c:pt>
                <c:pt idx="9281">
                  <c:v>0.76344217592592589</c:v>
                </c:pt>
                <c:pt idx="9282">
                  <c:v>0.76344850694444444</c:v>
                </c:pt>
                <c:pt idx="9283">
                  <c:v>0.76345482638888884</c:v>
                </c:pt>
                <c:pt idx="9284">
                  <c:v>0.76346115740740739</c:v>
                </c:pt>
                <c:pt idx="9285">
                  <c:v>0.76346767361111112</c:v>
                </c:pt>
                <c:pt idx="9286">
                  <c:v>0.76347418981481485</c:v>
                </c:pt>
                <c:pt idx="9287">
                  <c:v>0.76348304398148148</c:v>
                </c:pt>
                <c:pt idx="9288">
                  <c:v>0.76348937499999991</c:v>
                </c:pt>
                <c:pt idx="9289">
                  <c:v>0.76349570601851857</c:v>
                </c:pt>
                <c:pt idx="9290">
                  <c:v>0.76350203703703701</c:v>
                </c:pt>
                <c:pt idx="9291">
                  <c:v>0.7635085416666666</c:v>
                </c:pt>
                <c:pt idx="9292">
                  <c:v>0.76351505787037033</c:v>
                </c:pt>
                <c:pt idx="9293">
                  <c:v>0.76352174768518521</c:v>
                </c:pt>
                <c:pt idx="9294">
                  <c:v>0.76352807870370365</c:v>
                </c:pt>
                <c:pt idx="9295">
                  <c:v>0.7635344097222222</c:v>
                </c:pt>
                <c:pt idx="9296">
                  <c:v>0.76354099537037035</c:v>
                </c:pt>
                <c:pt idx="9297">
                  <c:v>0.76354984953703697</c:v>
                </c:pt>
                <c:pt idx="9298">
                  <c:v>0.76355605324074072</c:v>
                </c:pt>
                <c:pt idx="9299">
                  <c:v>0.7635624305555555</c:v>
                </c:pt>
                <c:pt idx="9300">
                  <c:v>0.76356894675925924</c:v>
                </c:pt>
                <c:pt idx="9301">
                  <c:v>0.76357545138888883</c:v>
                </c:pt>
                <c:pt idx="9302">
                  <c:v>0.76358196759259256</c:v>
                </c:pt>
                <c:pt idx="9303">
                  <c:v>0.76358848379629629</c:v>
                </c:pt>
                <c:pt idx="9304">
                  <c:v>0.76359498842592588</c:v>
                </c:pt>
                <c:pt idx="9305">
                  <c:v>0.76360131944444454</c:v>
                </c:pt>
                <c:pt idx="9306">
                  <c:v>0.76360782407407413</c:v>
                </c:pt>
                <c:pt idx="9307">
                  <c:v>0.76361651620370363</c:v>
                </c:pt>
                <c:pt idx="9308">
                  <c:v>0.76362302083333333</c:v>
                </c:pt>
                <c:pt idx="9309">
                  <c:v>0.76362952546296292</c:v>
                </c:pt>
                <c:pt idx="9310">
                  <c:v>0.76363604166666665</c:v>
                </c:pt>
                <c:pt idx="9311">
                  <c:v>0.76364254629629624</c:v>
                </c:pt>
                <c:pt idx="9312">
                  <c:v>0.76364887731481479</c:v>
                </c:pt>
                <c:pt idx="9313">
                  <c:v>0.76365539351851852</c:v>
                </c:pt>
                <c:pt idx="9314">
                  <c:v>0.76366189814814811</c:v>
                </c:pt>
                <c:pt idx="9315">
                  <c:v>0.76366841435185184</c:v>
                </c:pt>
                <c:pt idx="9316">
                  <c:v>0.76367493055555558</c:v>
                </c:pt>
                <c:pt idx="9317">
                  <c:v>0.76368126157407401</c:v>
                </c:pt>
                <c:pt idx="9318">
                  <c:v>0.76369012731481478</c:v>
                </c:pt>
                <c:pt idx="9319">
                  <c:v>0.7636964467592593</c:v>
                </c:pt>
                <c:pt idx="9320">
                  <c:v>0.7637031481481481</c:v>
                </c:pt>
                <c:pt idx="9321">
                  <c:v>0.76370966435185184</c:v>
                </c:pt>
                <c:pt idx="9322">
                  <c:v>0.76371642361111114</c:v>
                </c:pt>
                <c:pt idx="9323">
                  <c:v>0.76372275462962957</c:v>
                </c:pt>
                <c:pt idx="9324">
                  <c:v>0.76372927083333331</c:v>
                </c:pt>
                <c:pt idx="9325">
                  <c:v>0.7637357754629629</c:v>
                </c:pt>
                <c:pt idx="9326">
                  <c:v>0.76374210648148155</c:v>
                </c:pt>
                <c:pt idx="9327">
                  <c:v>0.76374862268518517</c:v>
                </c:pt>
                <c:pt idx="9328">
                  <c:v>0.7637574768518518</c:v>
                </c:pt>
                <c:pt idx="9329">
                  <c:v>0.76376380787037046</c:v>
                </c:pt>
                <c:pt idx="9330">
                  <c:v>0.76377032407407397</c:v>
                </c:pt>
                <c:pt idx="9331">
                  <c:v>0.76377682870370378</c:v>
                </c:pt>
                <c:pt idx="9332">
                  <c:v>0.76378334490740751</c:v>
                </c:pt>
                <c:pt idx="9333">
                  <c:v>0.7637898495370371</c:v>
                </c:pt>
                <c:pt idx="9334">
                  <c:v>0.76379618055555554</c:v>
                </c:pt>
                <c:pt idx="9335">
                  <c:v>0.76380269675925927</c:v>
                </c:pt>
                <c:pt idx="9336">
                  <c:v>0.76380920138888886</c:v>
                </c:pt>
                <c:pt idx="9337">
                  <c:v>0.76381571759259259</c:v>
                </c:pt>
                <c:pt idx="9338">
                  <c:v>0.76382457175925922</c:v>
                </c:pt>
                <c:pt idx="9339">
                  <c:v>0.76383090277777776</c:v>
                </c:pt>
                <c:pt idx="9340">
                  <c:v>0.76383723379629631</c:v>
                </c:pt>
                <c:pt idx="9341">
                  <c:v>0.76384374999999993</c:v>
                </c:pt>
                <c:pt idx="9342">
                  <c:v>0.76385025462962963</c:v>
                </c:pt>
                <c:pt idx="9343">
                  <c:v>0.76385677083333337</c:v>
                </c:pt>
                <c:pt idx="9344">
                  <c:v>0.76386327546296295</c:v>
                </c:pt>
                <c:pt idx="9345">
                  <c:v>0.76386979166666669</c:v>
                </c:pt>
                <c:pt idx="9346">
                  <c:v>0.76387648148148146</c:v>
                </c:pt>
                <c:pt idx="9347">
                  <c:v>0.76388281250000001</c:v>
                </c:pt>
                <c:pt idx="9348">
                  <c:v>0.76389166666666675</c:v>
                </c:pt>
                <c:pt idx="9349">
                  <c:v>0.76389818287037048</c:v>
                </c:pt>
                <c:pt idx="9350">
                  <c:v>0.76390469907407399</c:v>
                </c:pt>
                <c:pt idx="9351">
                  <c:v>0.7639112037037038</c:v>
                </c:pt>
                <c:pt idx="9352">
                  <c:v>0.76391771990740731</c:v>
                </c:pt>
                <c:pt idx="9353">
                  <c:v>0.76392422453703712</c:v>
                </c:pt>
                <c:pt idx="9354">
                  <c:v>0.76393074074074063</c:v>
                </c:pt>
                <c:pt idx="9355">
                  <c:v>0.76393724537037044</c:v>
                </c:pt>
                <c:pt idx="9356">
                  <c:v>0.76394376157407418</c:v>
                </c:pt>
                <c:pt idx="9357">
                  <c:v>0.76395037037037039</c:v>
                </c:pt>
                <c:pt idx="9358">
                  <c:v>0.763956724537037</c:v>
                </c:pt>
                <c:pt idx="9359">
                  <c:v>0.76396540509259259</c:v>
                </c:pt>
                <c:pt idx="9360">
                  <c:v>0.76397217592592603</c:v>
                </c:pt>
                <c:pt idx="9361">
                  <c:v>0.76397850694444447</c:v>
                </c:pt>
                <c:pt idx="9362">
                  <c:v>0.76398501157407406</c:v>
                </c:pt>
                <c:pt idx="9363">
                  <c:v>0.76399151620370365</c:v>
                </c:pt>
                <c:pt idx="9364">
                  <c:v>0.76399803240740738</c:v>
                </c:pt>
                <c:pt idx="9365">
                  <c:v>0.76400454861111111</c:v>
                </c:pt>
                <c:pt idx="9366">
                  <c:v>0.7640110532407407</c:v>
                </c:pt>
                <c:pt idx="9367">
                  <c:v>0.76401756944444443</c:v>
                </c:pt>
                <c:pt idx="9368">
                  <c:v>0.76402386574074077</c:v>
                </c:pt>
                <c:pt idx="9369">
                  <c:v>0.76403273148148143</c:v>
                </c:pt>
                <c:pt idx="9370">
                  <c:v>0.76403906250000009</c:v>
                </c:pt>
                <c:pt idx="9371">
                  <c:v>0.76404556712962968</c:v>
                </c:pt>
                <c:pt idx="9372">
                  <c:v>0.76405208333333341</c:v>
                </c:pt>
                <c:pt idx="9373">
                  <c:v>0.76405877314814818</c:v>
                </c:pt>
                <c:pt idx="9374">
                  <c:v>0.76406510416666673</c:v>
                </c:pt>
                <c:pt idx="9375">
                  <c:v>0.76407160879629632</c:v>
                </c:pt>
                <c:pt idx="9376">
                  <c:v>0.76407812500000005</c:v>
                </c:pt>
                <c:pt idx="9377">
                  <c:v>0.76408462962962964</c:v>
                </c:pt>
                <c:pt idx="9378">
                  <c:v>0.76409108796296288</c:v>
                </c:pt>
                <c:pt idx="9379">
                  <c:v>0.76409994212962962</c:v>
                </c:pt>
                <c:pt idx="9380">
                  <c:v>0.76410645833333335</c:v>
                </c:pt>
                <c:pt idx="9381">
                  <c:v>0.76411296296296294</c:v>
                </c:pt>
                <c:pt idx="9382">
                  <c:v>0.76411947916666667</c:v>
                </c:pt>
                <c:pt idx="9383">
                  <c:v>0.7641259953703704</c:v>
                </c:pt>
                <c:pt idx="9384">
                  <c:v>0.76413249999999999</c:v>
                </c:pt>
                <c:pt idx="9385">
                  <c:v>0.76413880787037047</c:v>
                </c:pt>
                <c:pt idx="9386">
                  <c:v>0.76414533564814813</c:v>
                </c:pt>
                <c:pt idx="9387">
                  <c:v>0.7641516435185185</c:v>
                </c:pt>
                <c:pt idx="9388">
                  <c:v>0.76415797453703693</c:v>
                </c:pt>
                <c:pt idx="9389">
                  <c:v>0.76416673611111108</c:v>
                </c:pt>
                <c:pt idx="9390">
                  <c:v>0.76417306712962974</c:v>
                </c:pt>
                <c:pt idx="9391">
                  <c:v>0.76417957175925932</c:v>
                </c:pt>
                <c:pt idx="9392">
                  <c:v>0.7641859143518519</c:v>
                </c:pt>
                <c:pt idx="9393">
                  <c:v>0.76419223379629619</c:v>
                </c:pt>
                <c:pt idx="9394">
                  <c:v>0.76419874999999993</c:v>
                </c:pt>
                <c:pt idx="9395">
                  <c:v>0.76420508101851858</c:v>
                </c:pt>
                <c:pt idx="9396">
                  <c:v>0.76421158564814817</c:v>
                </c:pt>
                <c:pt idx="9397">
                  <c:v>0.76421810185185191</c:v>
                </c:pt>
                <c:pt idx="9398">
                  <c:v>0.76422460648148149</c:v>
                </c:pt>
                <c:pt idx="9399">
                  <c:v>0.7642313078703703</c:v>
                </c:pt>
                <c:pt idx="9400">
                  <c:v>0.76423980324074081</c:v>
                </c:pt>
                <c:pt idx="9401">
                  <c:v>0.7642463078703704</c:v>
                </c:pt>
                <c:pt idx="9402">
                  <c:v>0.76425263888888884</c:v>
                </c:pt>
                <c:pt idx="9403">
                  <c:v>0.76425915509259257</c:v>
                </c:pt>
                <c:pt idx="9404">
                  <c:v>0.76426565972222216</c:v>
                </c:pt>
                <c:pt idx="9405">
                  <c:v>0.76427217592592589</c:v>
                </c:pt>
                <c:pt idx="9406">
                  <c:v>0.76427868055555559</c:v>
                </c:pt>
                <c:pt idx="9407">
                  <c:v>0.76428519675925921</c:v>
                </c:pt>
                <c:pt idx="9408">
                  <c:v>0.76429170138888891</c:v>
                </c:pt>
                <c:pt idx="9409">
                  <c:v>0.76429803240740746</c:v>
                </c:pt>
                <c:pt idx="9410">
                  <c:v>0.76430689814814812</c:v>
                </c:pt>
                <c:pt idx="9411">
                  <c:v>0.76431322916666666</c:v>
                </c:pt>
                <c:pt idx="9412">
                  <c:v>0.7643197453703704</c:v>
                </c:pt>
                <c:pt idx="9413">
                  <c:v>0.76432643518518517</c:v>
                </c:pt>
                <c:pt idx="9414">
                  <c:v>0.76433276620370372</c:v>
                </c:pt>
                <c:pt idx="9415">
                  <c:v>0.76433908564814812</c:v>
                </c:pt>
                <c:pt idx="9416">
                  <c:v>0.76434541666666667</c:v>
                </c:pt>
                <c:pt idx="9417">
                  <c:v>0.7643519328703704</c:v>
                </c:pt>
                <c:pt idx="9418">
                  <c:v>0.76435843749999999</c:v>
                </c:pt>
                <c:pt idx="9419">
                  <c:v>0.76436495370370372</c:v>
                </c:pt>
                <c:pt idx="9420">
                  <c:v>0.76437381944444438</c:v>
                </c:pt>
                <c:pt idx="9421">
                  <c:v>0.76438013888888889</c:v>
                </c:pt>
                <c:pt idx="9422">
                  <c:v>0.76438665509259263</c:v>
                </c:pt>
                <c:pt idx="9423">
                  <c:v>0.76439317129629636</c:v>
                </c:pt>
                <c:pt idx="9424">
                  <c:v>0.76439967592592595</c:v>
                </c:pt>
                <c:pt idx="9425">
                  <c:v>0.76440619212962968</c:v>
                </c:pt>
                <c:pt idx="9426">
                  <c:v>0.76441288194444434</c:v>
                </c:pt>
                <c:pt idx="9427">
                  <c:v>0.764419212962963</c:v>
                </c:pt>
                <c:pt idx="9428">
                  <c:v>0.76442571759259259</c:v>
                </c:pt>
                <c:pt idx="9429">
                  <c:v>0.76443223379629632</c:v>
                </c:pt>
                <c:pt idx="9430">
                  <c:v>0.76444091435185191</c:v>
                </c:pt>
                <c:pt idx="9431">
                  <c:v>0.76444729166666658</c:v>
                </c:pt>
                <c:pt idx="9432">
                  <c:v>0.76445380787037032</c:v>
                </c:pt>
                <c:pt idx="9433">
                  <c:v>0.76446031249999991</c:v>
                </c:pt>
                <c:pt idx="9434">
                  <c:v>0.76446682870370364</c:v>
                </c:pt>
                <c:pt idx="9435">
                  <c:v>0.76447315972222218</c:v>
                </c:pt>
                <c:pt idx="9436">
                  <c:v>0.76447947916666659</c:v>
                </c:pt>
                <c:pt idx="9437">
                  <c:v>0.76448581018518524</c:v>
                </c:pt>
                <c:pt idx="9438">
                  <c:v>0.76449232638888887</c:v>
                </c:pt>
                <c:pt idx="9439">
                  <c:v>0.76449901620370364</c:v>
                </c:pt>
                <c:pt idx="9440">
                  <c:v>0.76450769675925923</c:v>
                </c:pt>
                <c:pt idx="9441">
                  <c:v>0.76451421296296296</c:v>
                </c:pt>
                <c:pt idx="9442">
                  <c:v>0.76452071759259255</c:v>
                </c:pt>
                <c:pt idx="9443">
                  <c:v>0.7645272106481481</c:v>
                </c:pt>
                <c:pt idx="9444">
                  <c:v>0.76453391203703702</c:v>
                </c:pt>
                <c:pt idx="9445">
                  <c:v>0.76454023148148142</c:v>
                </c:pt>
                <c:pt idx="9446">
                  <c:v>0.76454664351851853</c:v>
                </c:pt>
                <c:pt idx="9447">
                  <c:v>0.76455314814814812</c:v>
                </c:pt>
                <c:pt idx="9448">
                  <c:v>0.76455966435185185</c:v>
                </c:pt>
                <c:pt idx="9449">
                  <c:v>0.7645659953703704</c:v>
                </c:pt>
                <c:pt idx="9450">
                  <c:v>0.76457249999999999</c:v>
                </c:pt>
                <c:pt idx="9451">
                  <c:v>0.76458136574074065</c:v>
                </c:pt>
                <c:pt idx="9452">
                  <c:v>0.76458769675925931</c:v>
                </c:pt>
                <c:pt idx="9453">
                  <c:v>0.76459438657407397</c:v>
                </c:pt>
                <c:pt idx="9454">
                  <c:v>0.76460071759259263</c:v>
                </c:pt>
                <c:pt idx="9455">
                  <c:v>0.76460722222222222</c:v>
                </c:pt>
                <c:pt idx="9456">
                  <c:v>0.76461373842592595</c:v>
                </c:pt>
                <c:pt idx="9457">
                  <c:v>0.76462024305555554</c:v>
                </c:pt>
                <c:pt idx="9458">
                  <c:v>0.76462675925925927</c:v>
                </c:pt>
                <c:pt idx="9459">
                  <c:v>0.76463344907407416</c:v>
                </c:pt>
                <c:pt idx="9460">
                  <c:v>0.76464032407407412</c:v>
                </c:pt>
                <c:pt idx="9461">
                  <c:v>0.76464936342592582</c:v>
                </c:pt>
                <c:pt idx="9462">
                  <c:v>0.76465587962962955</c:v>
                </c:pt>
                <c:pt idx="9463">
                  <c:v>0.76466238425925936</c:v>
                </c:pt>
                <c:pt idx="9464">
                  <c:v>0.76466890046296287</c:v>
                </c:pt>
                <c:pt idx="9465">
                  <c:v>0.76467540509259269</c:v>
                </c:pt>
                <c:pt idx="9466">
                  <c:v>0.76468210648148149</c:v>
                </c:pt>
                <c:pt idx="9467">
                  <c:v>0.76468842592592601</c:v>
                </c:pt>
                <c:pt idx="9468">
                  <c:v>0.76469481481481483</c:v>
                </c:pt>
                <c:pt idx="9469">
                  <c:v>0.76470133101851845</c:v>
                </c:pt>
                <c:pt idx="9470">
                  <c:v>0.76470783564814815</c:v>
                </c:pt>
                <c:pt idx="9471">
                  <c:v>0.76471648148148141</c:v>
                </c:pt>
                <c:pt idx="9472">
                  <c:v>0.764722986111111</c:v>
                </c:pt>
                <c:pt idx="9473">
                  <c:v>0.76472950231481474</c:v>
                </c:pt>
                <c:pt idx="9474">
                  <c:v>0.76473600694444455</c:v>
                </c:pt>
                <c:pt idx="9475">
                  <c:v>0.76474252314814806</c:v>
                </c:pt>
                <c:pt idx="9476">
                  <c:v>0.76474903935185179</c:v>
                </c:pt>
                <c:pt idx="9477">
                  <c:v>0.76475564814814811</c:v>
                </c:pt>
                <c:pt idx="9478">
                  <c:v>0.76476216435185185</c:v>
                </c:pt>
                <c:pt idx="9479">
                  <c:v>0.76476886574074066</c:v>
                </c:pt>
                <c:pt idx="9480">
                  <c:v>0.76477537037037047</c:v>
                </c:pt>
                <c:pt idx="9481">
                  <c:v>0.76478423611111113</c:v>
                </c:pt>
                <c:pt idx="9482">
                  <c:v>0.76479075231481486</c:v>
                </c:pt>
                <c:pt idx="9483">
                  <c:v>0.76479725694444445</c:v>
                </c:pt>
                <c:pt idx="9484">
                  <c:v>0.76480377314814818</c:v>
                </c:pt>
                <c:pt idx="9485">
                  <c:v>0.76481027777777777</c:v>
                </c:pt>
                <c:pt idx="9486">
                  <c:v>0.7648167939814815</c:v>
                </c:pt>
                <c:pt idx="9487">
                  <c:v>0.76482329861111109</c:v>
                </c:pt>
                <c:pt idx="9488">
                  <c:v>0.76482981481481482</c:v>
                </c:pt>
                <c:pt idx="9489">
                  <c:v>0.76483631944444441</c:v>
                </c:pt>
                <c:pt idx="9490">
                  <c:v>0.76484283564814814</c:v>
                </c:pt>
                <c:pt idx="9491">
                  <c:v>0.76484916666666669</c:v>
                </c:pt>
                <c:pt idx="9492">
                  <c:v>0.76485784722222228</c:v>
                </c:pt>
                <c:pt idx="9493">
                  <c:v>0.76486435185185186</c:v>
                </c:pt>
                <c:pt idx="9494">
                  <c:v>0.7648706828703703</c:v>
                </c:pt>
                <c:pt idx="9495">
                  <c:v>0.76487719907407403</c:v>
                </c:pt>
                <c:pt idx="9496">
                  <c:v>0.76488370370370362</c:v>
                </c:pt>
                <c:pt idx="9497">
                  <c:v>0.76489021990740735</c:v>
                </c:pt>
                <c:pt idx="9498">
                  <c:v>0.76489672453703694</c:v>
                </c:pt>
                <c:pt idx="9499">
                  <c:v>0.76490324074074068</c:v>
                </c:pt>
                <c:pt idx="9500">
                  <c:v>0.76490974537037026</c:v>
                </c:pt>
                <c:pt idx="9501">
                  <c:v>0.764916261574074</c:v>
                </c:pt>
                <c:pt idx="9502">
                  <c:v>0.76492511574074074</c:v>
                </c:pt>
                <c:pt idx="9503">
                  <c:v>0.76493144675925928</c:v>
                </c:pt>
                <c:pt idx="9504">
                  <c:v>0.7649379629629629</c:v>
                </c:pt>
                <c:pt idx="9505">
                  <c:v>0.7649444675925926</c:v>
                </c:pt>
                <c:pt idx="9506">
                  <c:v>0.76495115740740738</c:v>
                </c:pt>
                <c:pt idx="9507">
                  <c:v>0.76495767361111111</c:v>
                </c:pt>
                <c:pt idx="9508">
                  <c:v>0.76496417824074081</c:v>
                </c:pt>
                <c:pt idx="9509">
                  <c:v>0.76497069444444443</c:v>
                </c:pt>
                <c:pt idx="9510">
                  <c:v>0.76497721064814816</c:v>
                </c:pt>
                <c:pt idx="9511">
                  <c:v>0.76498371527777775</c:v>
                </c:pt>
                <c:pt idx="9512">
                  <c:v>0.76499258101851852</c:v>
                </c:pt>
                <c:pt idx="9513">
                  <c:v>0.76499891203703696</c:v>
                </c:pt>
                <c:pt idx="9514">
                  <c:v>0.76500541666666677</c:v>
                </c:pt>
                <c:pt idx="9515">
                  <c:v>0.76501193287037028</c:v>
                </c:pt>
                <c:pt idx="9516">
                  <c:v>0.76501843750000009</c:v>
                </c:pt>
                <c:pt idx="9517">
                  <c:v>0.7650249537037036</c:v>
                </c:pt>
                <c:pt idx="9518">
                  <c:v>0.76503145833333341</c:v>
                </c:pt>
                <c:pt idx="9519">
                  <c:v>0.76503814814814808</c:v>
                </c:pt>
                <c:pt idx="9520">
                  <c:v>0.76504484953703711</c:v>
                </c:pt>
                <c:pt idx="9521">
                  <c:v>0.76505118055555554</c:v>
                </c:pt>
                <c:pt idx="9522">
                  <c:v>0.76506003472222217</c:v>
                </c:pt>
                <c:pt idx="9523">
                  <c:v>0.7650665509259259</c:v>
                </c:pt>
                <c:pt idx="9524">
                  <c:v>0.76507305555555549</c:v>
                </c:pt>
                <c:pt idx="9525">
                  <c:v>0.76507974537037038</c:v>
                </c:pt>
                <c:pt idx="9526">
                  <c:v>0.76508643518518527</c:v>
                </c:pt>
                <c:pt idx="9527">
                  <c:v>0.7650927662037037</c:v>
                </c:pt>
                <c:pt idx="9528">
                  <c:v>0.76509928240740743</c:v>
                </c:pt>
                <c:pt idx="9529">
                  <c:v>0.76510587962962961</c:v>
                </c:pt>
                <c:pt idx="9530">
                  <c:v>0.76511239583333335</c:v>
                </c:pt>
                <c:pt idx="9531">
                  <c:v>0.76511890046296294</c:v>
                </c:pt>
                <c:pt idx="9532">
                  <c:v>0.76512548611111109</c:v>
                </c:pt>
                <c:pt idx="9533">
                  <c:v>0.76513435185185186</c:v>
                </c:pt>
                <c:pt idx="9534">
                  <c:v>0.76514068287037029</c:v>
                </c:pt>
                <c:pt idx="9535">
                  <c:v>0.7651471875000001</c:v>
                </c:pt>
                <c:pt idx="9536">
                  <c:v>0.76515366898148152</c:v>
                </c:pt>
                <c:pt idx="9537">
                  <c:v>0.76516017361111111</c:v>
                </c:pt>
                <c:pt idx="9538">
                  <c:v>0.76516668981481484</c:v>
                </c:pt>
                <c:pt idx="9539">
                  <c:v>0.76517337962962972</c:v>
                </c:pt>
                <c:pt idx="9540">
                  <c:v>0.7651797569444444</c:v>
                </c:pt>
                <c:pt idx="9541">
                  <c:v>0.76518622685185189</c:v>
                </c:pt>
                <c:pt idx="9542">
                  <c:v>0.76519273148148148</c:v>
                </c:pt>
                <c:pt idx="9543">
                  <c:v>0.76520159722222225</c:v>
                </c:pt>
                <c:pt idx="9544">
                  <c:v>0.7652079282407408</c:v>
                </c:pt>
                <c:pt idx="9545">
                  <c:v>0.76521443287037039</c:v>
                </c:pt>
                <c:pt idx="9546">
                  <c:v>0.76522113425925919</c:v>
                </c:pt>
                <c:pt idx="9547">
                  <c:v>0.76522782407407408</c:v>
                </c:pt>
                <c:pt idx="9548">
                  <c:v>0.76523415509259263</c:v>
                </c:pt>
                <c:pt idx="9549">
                  <c:v>0.76524065972222222</c:v>
                </c:pt>
                <c:pt idx="9550">
                  <c:v>0.76524717592592595</c:v>
                </c:pt>
                <c:pt idx="9551">
                  <c:v>0.76525368055555554</c:v>
                </c:pt>
                <c:pt idx="9552">
                  <c:v>0.76526019675925927</c:v>
                </c:pt>
                <c:pt idx="9553">
                  <c:v>0.76526905092592601</c:v>
                </c:pt>
                <c:pt idx="9554">
                  <c:v>0.76527574074074067</c:v>
                </c:pt>
                <c:pt idx="9555">
                  <c:v>0.76528207175925933</c:v>
                </c:pt>
                <c:pt idx="9556">
                  <c:v>0.76528858796296306</c:v>
                </c:pt>
                <c:pt idx="9557">
                  <c:v>0.7652949189814815</c:v>
                </c:pt>
                <c:pt idx="9558">
                  <c:v>0.76530128472222225</c:v>
                </c:pt>
                <c:pt idx="9559">
                  <c:v>0.76530815972222221</c:v>
                </c:pt>
                <c:pt idx="9560">
                  <c:v>0.76531467592592595</c:v>
                </c:pt>
                <c:pt idx="9561">
                  <c:v>0.76532118055555554</c:v>
                </c:pt>
                <c:pt idx="9562">
                  <c:v>0.76532769675925927</c:v>
                </c:pt>
                <c:pt idx="9563">
                  <c:v>0.76533673611111108</c:v>
                </c:pt>
                <c:pt idx="9564">
                  <c:v>0.76534325231481481</c:v>
                </c:pt>
                <c:pt idx="9565">
                  <c:v>0.76534975694444451</c:v>
                </c:pt>
                <c:pt idx="9566">
                  <c:v>0.76535627314814814</c:v>
                </c:pt>
                <c:pt idx="9567">
                  <c:v>0.76536291666666667</c:v>
                </c:pt>
                <c:pt idx="9568">
                  <c:v>0.76536921296296301</c:v>
                </c:pt>
                <c:pt idx="9569">
                  <c:v>0.765375625</c:v>
                </c:pt>
                <c:pt idx="9570">
                  <c:v>0.76538212962962959</c:v>
                </c:pt>
                <c:pt idx="9571">
                  <c:v>0.76538864583333333</c:v>
                </c:pt>
                <c:pt idx="9572">
                  <c:v>0.76539533564814821</c:v>
                </c:pt>
                <c:pt idx="9573">
                  <c:v>0.7654040162037038</c:v>
                </c:pt>
                <c:pt idx="9574">
                  <c:v>0.76541053240740731</c:v>
                </c:pt>
                <c:pt idx="9575">
                  <c:v>0.76541703703703712</c:v>
                </c:pt>
                <c:pt idx="9576">
                  <c:v>0.76542355324074085</c:v>
                </c:pt>
                <c:pt idx="9577">
                  <c:v>0.76543005787037044</c:v>
                </c:pt>
                <c:pt idx="9578">
                  <c:v>0.76543657407407417</c:v>
                </c:pt>
                <c:pt idx="9579">
                  <c:v>0.76544307870370376</c:v>
                </c:pt>
                <c:pt idx="9580">
                  <c:v>0.76544978009259257</c:v>
                </c:pt>
                <c:pt idx="9581">
                  <c:v>0.76545628472222216</c:v>
                </c:pt>
                <c:pt idx="9582">
                  <c:v>0.76546280092592589</c:v>
                </c:pt>
                <c:pt idx="9583">
                  <c:v>0.76546930555555559</c:v>
                </c:pt>
                <c:pt idx="9584">
                  <c:v>0.76547817129629625</c:v>
                </c:pt>
                <c:pt idx="9585">
                  <c:v>0.7654845023148148</c:v>
                </c:pt>
                <c:pt idx="9586">
                  <c:v>0.76549119212962957</c:v>
                </c:pt>
                <c:pt idx="9587">
                  <c:v>0.76549769675925916</c:v>
                </c:pt>
                <c:pt idx="9588">
                  <c:v>0.76550421296296289</c:v>
                </c:pt>
                <c:pt idx="9589">
                  <c:v>0.7655107175925927</c:v>
                </c:pt>
                <c:pt idx="9590">
                  <c:v>0.76551723379629621</c:v>
                </c:pt>
                <c:pt idx="9591">
                  <c:v>0.76552373842592603</c:v>
                </c:pt>
                <c:pt idx="9592">
                  <c:v>0.76553025462962954</c:v>
                </c:pt>
                <c:pt idx="9593">
                  <c:v>0.76553675925925935</c:v>
                </c:pt>
                <c:pt idx="9594">
                  <c:v>0.76554562500000001</c:v>
                </c:pt>
                <c:pt idx="9595">
                  <c:v>0.76555195601851855</c:v>
                </c:pt>
                <c:pt idx="9596">
                  <c:v>0.76555847222222217</c:v>
                </c:pt>
                <c:pt idx="9597">
                  <c:v>0.76556497685185187</c:v>
                </c:pt>
                <c:pt idx="9598">
                  <c:v>0.76557148148148146</c:v>
                </c:pt>
                <c:pt idx="9599">
                  <c:v>0.76557818287037038</c:v>
                </c:pt>
                <c:pt idx="9600">
                  <c:v>0.76558451388888882</c:v>
                </c:pt>
                <c:pt idx="9601">
                  <c:v>0.7655912037037037</c:v>
                </c:pt>
                <c:pt idx="9602">
                  <c:v>0.7655977083333334</c:v>
                </c:pt>
                <c:pt idx="9603">
                  <c:v>0.76560422453703703</c:v>
                </c:pt>
                <c:pt idx="9604">
                  <c:v>0.76561344907407403</c:v>
                </c:pt>
                <c:pt idx="9605">
                  <c:v>0.76562018518518515</c:v>
                </c:pt>
                <c:pt idx="9606">
                  <c:v>0.76562667824074071</c:v>
                </c:pt>
                <c:pt idx="9607">
                  <c:v>0.76563319444444444</c:v>
                </c:pt>
                <c:pt idx="9608">
                  <c:v>0.76563969907407403</c:v>
                </c:pt>
                <c:pt idx="9609">
                  <c:v>0.76564621527777776</c:v>
                </c:pt>
                <c:pt idx="9610">
                  <c:v>0.76565271990740735</c:v>
                </c:pt>
                <c:pt idx="9611">
                  <c:v>0.76565923611111109</c:v>
                </c:pt>
                <c:pt idx="9612">
                  <c:v>0.76566592592592597</c:v>
                </c:pt>
                <c:pt idx="9613">
                  <c:v>0.76567225694444441</c:v>
                </c:pt>
                <c:pt idx="9614">
                  <c:v>0.76568115740740739</c:v>
                </c:pt>
                <c:pt idx="9615">
                  <c:v>0.76568766203703698</c:v>
                </c:pt>
                <c:pt idx="9616">
                  <c:v>0.76569417824074071</c:v>
                </c:pt>
                <c:pt idx="9617">
                  <c:v>0.76570076388888886</c:v>
                </c:pt>
                <c:pt idx="9618">
                  <c:v>0.76570728009259259</c:v>
                </c:pt>
                <c:pt idx="9619">
                  <c:v>0.76571378472222218</c:v>
                </c:pt>
                <c:pt idx="9620">
                  <c:v>0.76572030092592591</c:v>
                </c:pt>
                <c:pt idx="9621">
                  <c:v>0.7657268055555555</c:v>
                </c:pt>
                <c:pt idx="9622">
                  <c:v>0.76573332175925923</c:v>
                </c:pt>
                <c:pt idx="9623">
                  <c:v>0.76573982638888882</c:v>
                </c:pt>
                <c:pt idx="9624">
                  <c:v>0.76574634259259255</c:v>
                </c:pt>
                <c:pt idx="9625">
                  <c:v>0.76575519675925918</c:v>
                </c:pt>
                <c:pt idx="9626">
                  <c:v>0.76576171296296291</c:v>
                </c:pt>
                <c:pt idx="9627">
                  <c:v>0.76576804398148146</c:v>
                </c:pt>
                <c:pt idx="9628">
                  <c:v>0.76577454861111116</c:v>
                </c:pt>
                <c:pt idx="9629">
                  <c:v>0.76578124999999997</c:v>
                </c:pt>
                <c:pt idx="9630">
                  <c:v>0.76578756944444448</c:v>
                </c:pt>
                <c:pt idx="9631">
                  <c:v>0.76579408564814822</c:v>
                </c:pt>
                <c:pt idx="9632">
                  <c:v>0.7658005902777778</c:v>
                </c:pt>
                <c:pt idx="9633">
                  <c:v>0.76580710648148154</c:v>
                </c:pt>
                <c:pt idx="9634">
                  <c:v>0.76581361111111113</c:v>
                </c:pt>
                <c:pt idx="9635">
                  <c:v>0.76582247685185179</c:v>
                </c:pt>
                <c:pt idx="9636">
                  <c:v>0.76582880787037044</c:v>
                </c:pt>
                <c:pt idx="9637">
                  <c:v>0.76583532407407418</c:v>
                </c:pt>
                <c:pt idx="9638">
                  <c:v>0.76584182870370376</c:v>
                </c:pt>
                <c:pt idx="9639">
                  <c:v>0.76584851851851854</c:v>
                </c:pt>
                <c:pt idx="9640">
                  <c:v>0.76585484953703709</c:v>
                </c:pt>
                <c:pt idx="9641">
                  <c:v>0.76586136574074082</c:v>
                </c:pt>
                <c:pt idx="9642">
                  <c:v>0.76586787037037041</c:v>
                </c:pt>
                <c:pt idx="9643">
                  <c:v>0.76587466435185192</c:v>
                </c:pt>
                <c:pt idx="9644">
                  <c:v>0.76588099537037035</c:v>
                </c:pt>
                <c:pt idx="9645">
                  <c:v>0.76588990740740748</c:v>
                </c:pt>
                <c:pt idx="9646">
                  <c:v>0.7658964236111111</c:v>
                </c:pt>
                <c:pt idx="9647">
                  <c:v>0.7659029282407408</c:v>
                </c:pt>
                <c:pt idx="9648">
                  <c:v>0.7659095949074074</c:v>
                </c:pt>
                <c:pt idx="9649">
                  <c:v>0.7659155671296296</c:v>
                </c:pt>
                <c:pt idx="9650">
                  <c:v>0.76592189814814804</c:v>
                </c:pt>
                <c:pt idx="9651">
                  <c:v>0.76592840277777785</c:v>
                </c:pt>
                <c:pt idx="9652">
                  <c:v>0.76593509259259263</c:v>
                </c:pt>
                <c:pt idx="9653">
                  <c:v>0.76594142361111117</c:v>
                </c:pt>
                <c:pt idx="9654">
                  <c:v>0.7659479398148149</c:v>
                </c:pt>
                <c:pt idx="9655">
                  <c:v>0.76595697916666661</c:v>
                </c:pt>
                <c:pt idx="9656">
                  <c:v>0.76596331018518515</c:v>
                </c:pt>
                <c:pt idx="9657">
                  <c:v>0.76596999999999993</c:v>
                </c:pt>
                <c:pt idx="9658">
                  <c:v>0.76597633101851859</c:v>
                </c:pt>
                <c:pt idx="9659">
                  <c:v>0.76598295138888883</c:v>
                </c:pt>
                <c:pt idx="9660">
                  <c:v>0.76598946759259257</c:v>
                </c:pt>
                <c:pt idx="9661">
                  <c:v>0.76599597222222215</c:v>
                </c:pt>
                <c:pt idx="9662">
                  <c:v>0.76600284722222212</c:v>
                </c:pt>
                <c:pt idx="9663">
                  <c:v>0.76600917824074077</c:v>
                </c:pt>
                <c:pt idx="9664">
                  <c:v>0.76601568287037036</c:v>
                </c:pt>
                <c:pt idx="9665">
                  <c:v>0.76602238425925917</c:v>
                </c:pt>
                <c:pt idx="9666">
                  <c:v>0.76603087962962968</c:v>
                </c:pt>
                <c:pt idx="9667">
                  <c:v>0.76603738425925927</c:v>
                </c:pt>
                <c:pt idx="9668">
                  <c:v>0.76604387731481483</c:v>
                </c:pt>
                <c:pt idx="9669">
                  <c:v>0.76605056712962971</c:v>
                </c:pt>
                <c:pt idx="9670">
                  <c:v>0.76605725694444438</c:v>
                </c:pt>
                <c:pt idx="9671">
                  <c:v>0.76606358796296303</c:v>
                </c:pt>
                <c:pt idx="9672">
                  <c:v>0.76607010416666677</c:v>
                </c:pt>
                <c:pt idx="9673">
                  <c:v>0.76607660879629635</c:v>
                </c:pt>
                <c:pt idx="9674">
                  <c:v>0.76608312500000009</c:v>
                </c:pt>
                <c:pt idx="9675">
                  <c:v>0.76608962962962968</c:v>
                </c:pt>
                <c:pt idx="9676">
                  <c:v>0.76609849537037034</c:v>
                </c:pt>
                <c:pt idx="9677">
                  <c:v>0.76610501157407407</c:v>
                </c:pt>
                <c:pt idx="9678">
                  <c:v>0.76611151620370377</c:v>
                </c:pt>
                <c:pt idx="9679">
                  <c:v>0.76611820601851843</c:v>
                </c:pt>
                <c:pt idx="9680">
                  <c:v>0.76612472222222217</c:v>
                </c:pt>
                <c:pt idx="9681">
                  <c:v>0.76613122685185175</c:v>
                </c:pt>
                <c:pt idx="9682">
                  <c:v>0.76613791666666664</c:v>
                </c:pt>
                <c:pt idx="9683">
                  <c:v>0.76614443287037037</c:v>
                </c:pt>
                <c:pt idx="9684">
                  <c:v>0.76615094907407411</c:v>
                </c:pt>
                <c:pt idx="9685">
                  <c:v>0.76615745370370369</c:v>
                </c:pt>
                <c:pt idx="9686">
                  <c:v>0.76616631944444447</c:v>
                </c:pt>
                <c:pt idx="9687">
                  <c:v>0.76617282407407405</c:v>
                </c:pt>
                <c:pt idx="9688">
                  <c:v>0.76617934027777779</c:v>
                </c:pt>
                <c:pt idx="9689">
                  <c:v>0.76618584490740738</c:v>
                </c:pt>
                <c:pt idx="9690">
                  <c:v>0.76619253472222226</c:v>
                </c:pt>
                <c:pt idx="9691">
                  <c:v>0.7661988657407407</c:v>
                </c:pt>
                <c:pt idx="9692">
                  <c:v>0.76620556712962962</c:v>
                </c:pt>
                <c:pt idx="9693">
                  <c:v>0.76621188657407402</c:v>
                </c:pt>
                <c:pt idx="9694">
                  <c:v>0.76621858796296294</c:v>
                </c:pt>
                <c:pt idx="9695">
                  <c:v>0.76622490740740734</c:v>
                </c:pt>
                <c:pt idx="9696">
                  <c:v>0.76623377314814822</c:v>
                </c:pt>
                <c:pt idx="9697">
                  <c:v>0.76624028935185196</c:v>
                </c:pt>
                <c:pt idx="9698">
                  <c:v>0.76624679398148154</c:v>
                </c:pt>
                <c:pt idx="9699">
                  <c:v>0.76625331018518528</c:v>
                </c:pt>
                <c:pt idx="9700">
                  <c:v>0.76625990740740735</c:v>
                </c:pt>
                <c:pt idx="9701">
                  <c:v>0.76626641203703694</c:v>
                </c:pt>
                <c:pt idx="9702">
                  <c:v>0.76627292824074067</c:v>
                </c:pt>
                <c:pt idx="9703">
                  <c:v>0.76627951388888882</c:v>
                </c:pt>
                <c:pt idx="9704">
                  <c:v>0.76628601851851863</c:v>
                </c:pt>
                <c:pt idx="9705">
                  <c:v>0.76629270833333329</c:v>
                </c:pt>
                <c:pt idx="9706">
                  <c:v>0.76630138888888888</c:v>
                </c:pt>
                <c:pt idx="9707">
                  <c:v>0.76630790509259261</c:v>
                </c:pt>
                <c:pt idx="9708">
                  <c:v>0.7663144097222222</c:v>
                </c:pt>
                <c:pt idx="9709">
                  <c:v>0.76632092592592593</c:v>
                </c:pt>
                <c:pt idx="9710">
                  <c:v>0.76632761574074071</c:v>
                </c:pt>
                <c:pt idx="9711">
                  <c:v>0.76633394675925925</c:v>
                </c:pt>
                <c:pt idx="9712">
                  <c:v>0.76634045138888895</c:v>
                </c:pt>
                <c:pt idx="9713">
                  <c:v>0.76634696759259258</c:v>
                </c:pt>
                <c:pt idx="9714">
                  <c:v>0.76635348379629631</c:v>
                </c:pt>
                <c:pt idx="9715">
                  <c:v>0.7663599884259259</c:v>
                </c:pt>
                <c:pt idx="9716">
                  <c:v>0.76636650462962963</c:v>
                </c:pt>
                <c:pt idx="9717">
                  <c:v>0.76637535879629626</c:v>
                </c:pt>
                <c:pt idx="9718">
                  <c:v>0.76638187499999999</c:v>
                </c:pt>
                <c:pt idx="9719">
                  <c:v>0.76638874999999995</c:v>
                </c:pt>
                <c:pt idx="9720">
                  <c:v>0.76639508101851861</c:v>
                </c:pt>
                <c:pt idx="9721">
                  <c:v>0.7664015856481482</c:v>
                </c:pt>
                <c:pt idx="9722">
                  <c:v>0.76640809027777779</c:v>
                </c:pt>
                <c:pt idx="9723">
                  <c:v>0.76641460648148152</c:v>
                </c:pt>
                <c:pt idx="9724">
                  <c:v>0.76642112268518525</c:v>
                </c:pt>
                <c:pt idx="9725">
                  <c:v>0.76642781250000003</c:v>
                </c:pt>
                <c:pt idx="9726">
                  <c:v>0.76643414351851857</c:v>
                </c:pt>
                <c:pt idx="9727">
                  <c:v>0.7664429976851852</c:v>
                </c:pt>
                <c:pt idx="9728">
                  <c:v>0.76644932870370364</c:v>
                </c:pt>
                <c:pt idx="9729">
                  <c:v>0.76645589120370372</c:v>
                </c:pt>
                <c:pt idx="9730">
                  <c:v>0.76646240740740745</c:v>
                </c:pt>
                <c:pt idx="9731">
                  <c:v>0.76646909722222223</c:v>
                </c:pt>
                <c:pt idx="9732">
                  <c:v>0.76647560185185182</c:v>
                </c:pt>
                <c:pt idx="9733">
                  <c:v>0.76648211805555555</c:v>
                </c:pt>
                <c:pt idx="9734">
                  <c:v>0.76648862268518514</c:v>
                </c:pt>
                <c:pt idx="9735">
                  <c:v>0.76649513888888887</c:v>
                </c:pt>
                <c:pt idx="9736">
                  <c:v>0.76650164351851846</c:v>
                </c:pt>
                <c:pt idx="9737">
                  <c:v>0.76651050925925934</c:v>
                </c:pt>
                <c:pt idx="9738">
                  <c:v>0.76651702546296285</c:v>
                </c:pt>
                <c:pt idx="9739">
                  <c:v>0.76652353009259266</c:v>
                </c:pt>
                <c:pt idx="9740">
                  <c:v>0.7665300462962964</c:v>
                </c:pt>
                <c:pt idx="9741">
                  <c:v>0.76653655092592599</c:v>
                </c:pt>
                <c:pt idx="9742">
                  <c:v>0.76654306712962972</c:v>
                </c:pt>
                <c:pt idx="9743">
                  <c:v>0.76654975694444438</c:v>
                </c:pt>
                <c:pt idx="9744">
                  <c:v>0.76655627314814812</c:v>
                </c:pt>
                <c:pt idx="9745">
                  <c:v>0.7665627777777777</c:v>
                </c:pt>
                <c:pt idx="9746">
                  <c:v>0.7665692824074074</c:v>
                </c:pt>
                <c:pt idx="9747">
                  <c:v>0.76657798611111116</c:v>
                </c:pt>
                <c:pt idx="9748">
                  <c:v>0.76658449074074075</c:v>
                </c:pt>
                <c:pt idx="9749">
                  <c:v>0.76659085648148151</c:v>
                </c:pt>
                <c:pt idx="9750">
                  <c:v>0.7665973611111111</c:v>
                </c:pt>
                <c:pt idx="9751">
                  <c:v>0.76660405092592587</c:v>
                </c:pt>
                <c:pt idx="9752">
                  <c:v>0.76661038194444442</c:v>
                </c:pt>
                <c:pt idx="9753">
                  <c:v>0.76661708333333334</c:v>
                </c:pt>
                <c:pt idx="9754">
                  <c:v>0.76662328703703697</c:v>
                </c:pt>
                <c:pt idx="9755">
                  <c:v>0.76662997685185186</c:v>
                </c:pt>
                <c:pt idx="9756">
                  <c:v>0.76663630787037029</c:v>
                </c:pt>
                <c:pt idx="9757">
                  <c:v>0.76664517361111117</c:v>
                </c:pt>
                <c:pt idx="9758">
                  <c:v>0.76665167824074076</c:v>
                </c:pt>
                <c:pt idx="9759">
                  <c:v>0.76665827546296306</c:v>
                </c:pt>
                <c:pt idx="9760">
                  <c:v>0.76666479166666657</c:v>
                </c:pt>
                <c:pt idx="9761">
                  <c:v>0.76667129629629638</c:v>
                </c:pt>
                <c:pt idx="9762">
                  <c:v>0.76667781249999989</c:v>
                </c:pt>
                <c:pt idx="9763">
                  <c:v>0.76668432870370362</c:v>
                </c:pt>
                <c:pt idx="9764">
                  <c:v>0.76669119212962966</c:v>
                </c:pt>
                <c:pt idx="9765">
                  <c:v>0.76669770833333339</c:v>
                </c:pt>
                <c:pt idx="9766">
                  <c:v>0.76670403935185183</c:v>
                </c:pt>
                <c:pt idx="9767">
                  <c:v>0.76671077546296296</c:v>
                </c:pt>
                <c:pt idx="9768">
                  <c:v>0.76671962962962958</c:v>
                </c:pt>
                <c:pt idx="9769">
                  <c:v>0.76672596064814813</c:v>
                </c:pt>
                <c:pt idx="9770">
                  <c:v>0.76673266203703705</c:v>
                </c:pt>
                <c:pt idx="9771">
                  <c:v>0.76673935185185182</c:v>
                </c:pt>
                <c:pt idx="9772">
                  <c:v>0.76674568287037037</c:v>
                </c:pt>
                <c:pt idx="9773">
                  <c:v>0.76675218749999996</c:v>
                </c:pt>
                <c:pt idx="9774">
                  <c:v>0.76675870370370369</c:v>
                </c:pt>
                <c:pt idx="9775">
                  <c:v>0.76676520833333328</c:v>
                </c:pt>
                <c:pt idx="9776">
                  <c:v>0.76677172453703701</c:v>
                </c:pt>
                <c:pt idx="9777">
                  <c:v>0.7667782291666666</c:v>
                </c:pt>
                <c:pt idx="9778">
                  <c:v>0.76678709490740748</c:v>
                </c:pt>
                <c:pt idx="9779">
                  <c:v>0.76679378472222215</c:v>
                </c:pt>
                <c:pt idx="9780">
                  <c:v>0.76680030092592588</c:v>
                </c:pt>
                <c:pt idx="9781">
                  <c:v>0.76680680555555558</c:v>
                </c:pt>
                <c:pt idx="9782">
                  <c:v>0.7668133217592592</c:v>
                </c:pt>
                <c:pt idx="9783">
                  <c:v>0.7668198263888889</c:v>
                </c:pt>
                <c:pt idx="9784">
                  <c:v>0.76682651620370368</c:v>
                </c:pt>
                <c:pt idx="9785">
                  <c:v>0.76683320601851845</c:v>
                </c:pt>
                <c:pt idx="9786">
                  <c:v>0.76683959490740738</c:v>
                </c:pt>
                <c:pt idx="9787">
                  <c:v>0.76684609953703697</c:v>
                </c:pt>
                <c:pt idx="9788">
                  <c:v>0.76685486111111112</c:v>
                </c:pt>
                <c:pt idx="9789">
                  <c:v>0.76686119212962967</c:v>
                </c:pt>
                <c:pt idx="9790">
                  <c:v>0.76686769675925925</c:v>
                </c:pt>
                <c:pt idx="9791">
                  <c:v>0.76687457175925922</c:v>
                </c:pt>
                <c:pt idx="9792">
                  <c:v>0.76688108796296295</c:v>
                </c:pt>
                <c:pt idx="9793">
                  <c:v>0.76688759259259254</c:v>
                </c:pt>
                <c:pt idx="9794">
                  <c:v>0.76689410879629627</c:v>
                </c:pt>
                <c:pt idx="9795">
                  <c:v>0.76690061342592586</c:v>
                </c:pt>
                <c:pt idx="9796">
                  <c:v>0.76690712962962959</c:v>
                </c:pt>
                <c:pt idx="9797">
                  <c:v>0.76691363425925918</c:v>
                </c:pt>
                <c:pt idx="9798">
                  <c:v>0.76692267361111111</c:v>
                </c:pt>
                <c:pt idx="9799">
                  <c:v>0.76692900462962965</c:v>
                </c:pt>
                <c:pt idx="9800">
                  <c:v>0.76693552083333338</c:v>
                </c:pt>
                <c:pt idx="9801">
                  <c:v>0.76694203703703712</c:v>
                </c:pt>
                <c:pt idx="9802">
                  <c:v>0.76694854166666671</c:v>
                </c:pt>
                <c:pt idx="9803">
                  <c:v>0.76695523148148148</c:v>
                </c:pt>
                <c:pt idx="9804">
                  <c:v>0.76696174768518521</c:v>
                </c:pt>
                <c:pt idx="9805">
                  <c:v>0.7669682523148148</c:v>
                </c:pt>
                <c:pt idx="9806">
                  <c:v>0.76697476851851853</c:v>
                </c:pt>
                <c:pt idx="9807">
                  <c:v>0.76698127314814812</c:v>
                </c:pt>
                <c:pt idx="9808">
                  <c:v>0.76699013888888878</c:v>
                </c:pt>
                <c:pt idx="9809">
                  <c:v>0.76699664351851859</c:v>
                </c:pt>
                <c:pt idx="9810">
                  <c:v>0.76700315972222233</c:v>
                </c:pt>
                <c:pt idx="9811">
                  <c:v>0.76700966435185192</c:v>
                </c:pt>
                <c:pt idx="9812">
                  <c:v>0.76701636574074072</c:v>
                </c:pt>
                <c:pt idx="9813">
                  <c:v>0.76702269675925916</c:v>
                </c:pt>
                <c:pt idx="9814">
                  <c:v>0.76702920138888897</c:v>
                </c:pt>
                <c:pt idx="9815">
                  <c:v>0.76703589120370363</c:v>
                </c:pt>
                <c:pt idx="9816">
                  <c:v>0.76704240740740737</c:v>
                </c:pt>
                <c:pt idx="9817">
                  <c:v>0.76704873842592602</c:v>
                </c:pt>
                <c:pt idx="9818">
                  <c:v>0.76705777777777773</c:v>
                </c:pt>
                <c:pt idx="9819">
                  <c:v>0.76706428240740732</c:v>
                </c:pt>
                <c:pt idx="9820">
                  <c:v>0.76707079861111105</c:v>
                </c:pt>
                <c:pt idx="9821">
                  <c:v>0.76707731481481478</c:v>
                </c:pt>
                <c:pt idx="9822">
                  <c:v>0.76708381944444437</c:v>
                </c:pt>
                <c:pt idx="9823">
                  <c:v>0.7670903356481481</c:v>
                </c:pt>
                <c:pt idx="9824">
                  <c:v>0.76709684027777769</c:v>
                </c:pt>
                <c:pt idx="9825">
                  <c:v>0.76710353009259258</c:v>
                </c:pt>
                <c:pt idx="9826">
                  <c:v>0.76710986111111101</c:v>
                </c:pt>
                <c:pt idx="9827">
                  <c:v>0.7671165509259259</c:v>
                </c:pt>
                <c:pt idx="9828">
                  <c:v>0.76712538194444446</c:v>
                </c:pt>
                <c:pt idx="9829">
                  <c:v>0.76713189814814819</c:v>
                </c:pt>
                <c:pt idx="9830">
                  <c:v>0.76713840277777778</c:v>
                </c:pt>
                <c:pt idx="9831">
                  <c:v>0.76714491898148152</c:v>
                </c:pt>
                <c:pt idx="9832">
                  <c:v>0.76715160879629629</c:v>
                </c:pt>
                <c:pt idx="9833">
                  <c:v>0.76715793981481484</c:v>
                </c:pt>
                <c:pt idx="9834">
                  <c:v>0.76716444444444443</c:v>
                </c:pt>
                <c:pt idx="9835">
                  <c:v>0.76717096064814816</c:v>
                </c:pt>
                <c:pt idx="9836">
                  <c:v>0.76717746527777775</c:v>
                </c:pt>
                <c:pt idx="9837">
                  <c:v>0.76718388888888889</c:v>
                </c:pt>
                <c:pt idx="9838">
                  <c:v>0.76719040509259262</c:v>
                </c:pt>
                <c:pt idx="9839">
                  <c:v>0.76719932870370366</c:v>
                </c:pt>
                <c:pt idx="9840">
                  <c:v>0.76720583333333325</c:v>
                </c:pt>
                <c:pt idx="9841">
                  <c:v>0.76721216435185191</c:v>
                </c:pt>
                <c:pt idx="9842">
                  <c:v>0.76721885416666658</c:v>
                </c:pt>
                <c:pt idx="9843">
                  <c:v>0.76722518518518523</c:v>
                </c:pt>
                <c:pt idx="9844">
                  <c:v>0.76723170138888885</c:v>
                </c:pt>
                <c:pt idx="9845">
                  <c:v>0.76723856481481478</c:v>
                </c:pt>
                <c:pt idx="9846">
                  <c:v>0.76724508101851852</c:v>
                </c:pt>
                <c:pt idx="9847">
                  <c:v>0.76725141203703695</c:v>
                </c:pt>
                <c:pt idx="9848">
                  <c:v>0.76725791666666676</c:v>
                </c:pt>
                <c:pt idx="9849">
                  <c:v>0.76726678240740742</c:v>
                </c:pt>
                <c:pt idx="9850">
                  <c:v>0.76727311342592586</c:v>
                </c:pt>
                <c:pt idx="9851">
                  <c:v>0.76727980324074074</c:v>
                </c:pt>
                <c:pt idx="9852">
                  <c:v>0.76728649305555552</c:v>
                </c:pt>
                <c:pt idx="9853">
                  <c:v>0.76729300925925925</c:v>
                </c:pt>
                <c:pt idx="9854">
                  <c:v>0.7672993402777778</c:v>
                </c:pt>
                <c:pt idx="9855">
                  <c:v>0.76730584490740739</c:v>
                </c:pt>
                <c:pt idx="9856">
                  <c:v>0.76731236111111112</c:v>
                </c:pt>
                <c:pt idx="9857">
                  <c:v>0.76731886574074071</c:v>
                </c:pt>
                <c:pt idx="9858">
                  <c:v>0.76732538194444444</c:v>
                </c:pt>
                <c:pt idx="9859">
                  <c:v>0.76733423611111107</c:v>
                </c:pt>
                <c:pt idx="9860">
                  <c:v>0.7673407523148148</c:v>
                </c:pt>
                <c:pt idx="9861">
                  <c:v>0.76734725694444439</c:v>
                </c:pt>
                <c:pt idx="9862">
                  <c:v>0.76735395833333342</c:v>
                </c:pt>
                <c:pt idx="9863">
                  <c:v>0.76736059027777781</c:v>
                </c:pt>
                <c:pt idx="9864">
                  <c:v>0.7673670949074074</c:v>
                </c:pt>
                <c:pt idx="9865">
                  <c:v>0.76737378472222229</c:v>
                </c:pt>
                <c:pt idx="9866">
                  <c:v>0.76738011574074072</c:v>
                </c:pt>
                <c:pt idx="9867">
                  <c:v>0.76738671296296301</c:v>
                </c:pt>
                <c:pt idx="9868">
                  <c:v>0.7673932175925926</c:v>
                </c:pt>
                <c:pt idx="9869">
                  <c:v>0.76740207175925923</c:v>
                </c:pt>
                <c:pt idx="9870">
                  <c:v>0.76740840277777778</c:v>
                </c:pt>
                <c:pt idx="9871">
                  <c:v>0.76741480324074074</c:v>
                </c:pt>
                <c:pt idx="9872">
                  <c:v>0.76742149305555563</c:v>
                </c:pt>
                <c:pt idx="9873">
                  <c:v>0.76742818287037029</c:v>
                </c:pt>
                <c:pt idx="9874">
                  <c:v>0.76743487268518518</c:v>
                </c:pt>
                <c:pt idx="9875">
                  <c:v>0.76744157407407398</c:v>
                </c:pt>
                <c:pt idx="9876">
                  <c:v>0.7674480787037038</c:v>
                </c:pt>
                <c:pt idx="9877">
                  <c:v>0.76745459490740731</c:v>
                </c:pt>
                <c:pt idx="9878">
                  <c:v>0.76746344907407404</c:v>
                </c:pt>
                <c:pt idx="9879">
                  <c:v>0.76746996527777778</c:v>
                </c:pt>
                <c:pt idx="9880">
                  <c:v>0.76747646990740748</c:v>
                </c:pt>
                <c:pt idx="9881">
                  <c:v>0.76748315972222214</c:v>
                </c:pt>
                <c:pt idx="9882">
                  <c:v>0.76748967592592587</c:v>
                </c:pt>
                <c:pt idx="9883">
                  <c:v>0.76749619212962961</c:v>
                </c:pt>
                <c:pt idx="9884">
                  <c:v>0.7675026967592592</c:v>
                </c:pt>
                <c:pt idx="9885">
                  <c:v>0.76750921296296293</c:v>
                </c:pt>
                <c:pt idx="9886">
                  <c:v>0.76751571759259252</c:v>
                </c:pt>
                <c:pt idx="9887">
                  <c:v>0.7675224074074074</c:v>
                </c:pt>
                <c:pt idx="9888">
                  <c:v>0.76753127314814817</c:v>
                </c:pt>
                <c:pt idx="9889">
                  <c:v>0.7675377893518518</c:v>
                </c:pt>
                <c:pt idx="9890">
                  <c:v>0.7675442939814815</c:v>
                </c:pt>
                <c:pt idx="9891">
                  <c:v>0.76755081018518512</c:v>
                </c:pt>
                <c:pt idx="9892">
                  <c:v>0.76755731481481482</c:v>
                </c:pt>
                <c:pt idx="9893">
                  <c:v>0.76756381944444441</c:v>
                </c:pt>
                <c:pt idx="9894">
                  <c:v>0.76757052083333333</c:v>
                </c:pt>
                <c:pt idx="9895">
                  <c:v>0.7675772106481481</c:v>
                </c:pt>
                <c:pt idx="9896">
                  <c:v>0.76758354166666665</c:v>
                </c:pt>
                <c:pt idx="9897">
                  <c:v>0.76759240740740742</c:v>
                </c:pt>
                <c:pt idx="9898">
                  <c:v>0.76759891203703701</c:v>
                </c:pt>
                <c:pt idx="9899">
                  <c:v>0.7676054166666666</c:v>
                </c:pt>
                <c:pt idx="9900">
                  <c:v>0.7676119560185185</c:v>
                </c:pt>
                <c:pt idx="9901">
                  <c:v>0.76761847222222224</c:v>
                </c:pt>
                <c:pt idx="9902">
                  <c:v>0.76762498842592597</c:v>
                </c:pt>
                <c:pt idx="9903">
                  <c:v>0.76763149305555556</c:v>
                </c:pt>
                <c:pt idx="9904">
                  <c:v>0.76763800925925929</c:v>
                </c:pt>
                <c:pt idx="9905">
                  <c:v>0.76764451388888888</c:v>
                </c:pt>
                <c:pt idx="9906">
                  <c:v>0.76765120370370366</c:v>
                </c:pt>
                <c:pt idx="9907">
                  <c:v>0.76765988425925924</c:v>
                </c:pt>
                <c:pt idx="9908">
                  <c:v>0.76766621527777767</c:v>
                </c:pt>
                <c:pt idx="9909">
                  <c:v>0.76767273148148141</c:v>
                </c:pt>
                <c:pt idx="9910">
                  <c:v>0.76767923611111122</c:v>
                </c:pt>
                <c:pt idx="9911">
                  <c:v>0.76768575231481473</c:v>
                </c:pt>
                <c:pt idx="9912">
                  <c:v>0.76769225694444454</c:v>
                </c:pt>
                <c:pt idx="9913">
                  <c:v>0.7676989467592592</c:v>
                </c:pt>
                <c:pt idx="9914">
                  <c:v>0.76770527777777786</c:v>
                </c:pt>
                <c:pt idx="9915">
                  <c:v>0.76771179398148137</c:v>
                </c:pt>
                <c:pt idx="9916">
                  <c:v>0.76772065972222225</c:v>
                </c:pt>
                <c:pt idx="9917">
                  <c:v>0.76772708333333339</c:v>
                </c:pt>
                <c:pt idx="9918">
                  <c:v>0.76773358796296298</c:v>
                </c:pt>
                <c:pt idx="9919">
                  <c:v>0.76774028935185179</c:v>
                </c:pt>
                <c:pt idx="9920">
                  <c:v>0.76774679398148138</c:v>
                </c:pt>
                <c:pt idx="9921">
                  <c:v>0.76775348379629627</c:v>
                </c:pt>
                <c:pt idx="9922">
                  <c:v>0.76775981481481492</c:v>
                </c:pt>
                <c:pt idx="9923">
                  <c:v>0.76776633101851843</c:v>
                </c:pt>
                <c:pt idx="9924">
                  <c:v>0.76777283564814824</c:v>
                </c:pt>
                <c:pt idx="9925">
                  <c:v>0.76777952546296291</c:v>
                </c:pt>
                <c:pt idx="9926">
                  <c:v>0.76778856481481483</c:v>
                </c:pt>
                <c:pt idx="9927">
                  <c:v>0.76779489583333327</c:v>
                </c:pt>
                <c:pt idx="9928">
                  <c:v>0.767801412037037</c:v>
                </c:pt>
                <c:pt idx="9929">
                  <c:v>0.76780800925925929</c:v>
                </c:pt>
                <c:pt idx="9930">
                  <c:v>0.76781452546296292</c:v>
                </c:pt>
                <c:pt idx="9931">
                  <c:v>0.76782103009259262</c:v>
                </c:pt>
                <c:pt idx="9932">
                  <c:v>0.76782771990740739</c:v>
                </c:pt>
                <c:pt idx="9933">
                  <c:v>0.76783423611111112</c:v>
                </c:pt>
                <c:pt idx="9934">
                  <c:v>0.7678409259259259</c:v>
                </c:pt>
                <c:pt idx="9935">
                  <c:v>0.76784960648148148</c:v>
                </c:pt>
                <c:pt idx="9936">
                  <c:v>0.76785611111111107</c:v>
                </c:pt>
                <c:pt idx="9937">
                  <c:v>0.76786262731481481</c:v>
                </c:pt>
                <c:pt idx="9938">
                  <c:v>0.76786931712962969</c:v>
                </c:pt>
                <c:pt idx="9939">
                  <c:v>0.76787600694444447</c:v>
                </c:pt>
                <c:pt idx="9940">
                  <c:v>0.76788233796296301</c:v>
                </c:pt>
                <c:pt idx="9941">
                  <c:v>0.76788885416666675</c:v>
                </c:pt>
                <c:pt idx="9942">
                  <c:v>0.76789535879629633</c:v>
                </c:pt>
                <c:pt idx="9943">
                  <c:v>0.76790187500000007</c:v>
                </c:pt>
                <c:pt idx="9944">
                  <c:v>0.76790856481481484</c:v>
                </c:pt>
                <c:pt idx="9945">
                  <c:v>0.76791724537037043</c:v>
                </c:pt>
                <c:pt idx="9946">
                  <c:v>0.76792357638888886</c:v>
                </c:pt>
                <c:pt idx="9947">
                  <c:v>0.76793008101851845</c:v>
                </c:pt>
                <c:pt idx="9948">
                  <c:v>0.76793659722222218</c:v>
                </c:pt>
                <c:pt idx="9949">
                  <c:v>0.76794310185185177</c:v>
                </c:pt>
                <c:pt idx="9950">
                  <c:v>0.76794961805555551</c:v>
                </c:pt>
                <c:pt idx="9951">
                  <c:v>0.76795649305555547</c:v>
                </c:pt>
                <c:pt idx="9952">
                  <c:v>0.76796299768518528</c:v>
                </c:pt>
                <c:pt idx="9953">
                  <c:v>0.76796951388888879</c:v>
                </c:pt>
                <c:pt idx="9954">
                  <c:v>0.76797836805555553</c:v>
                </c:pt>
                <c:pt idx="9955">
                  <c:v>0.76798488425925926</c:v>
                </c:pt>
                <c:pt idx="9956">
                  <c:v>0.76799131944444443</c:v>
                </c:pt>
                <c:pt idx="9957">
                  <c:v>0.76799800925925921</c:v>
                </c:pt>
                <c:pt idx="9958">
                  <c:v>0.76800469907407409</c:v>
                </c:pt>
                <c:pt idx="9959">
                  <c:v>0.76801097222222225</c:v>
                </c:pt>
                <c:pt idx="9960">
                  <c:v>0.76801747685185184</c:v>
                </c:pt>
                <c:pt idx="9961">
                  <c:v>0.76802399305555558</c:v>
                </c:pt>
                <c:pt idx="9962">
                  <c:v>0.76803049768518517</c:v>
                </c:pt>
                <c:pt idx="9963">
                  <c:v>0.76803718750000005</c:v>
                </c:pt>
                <c:pt idx="9964">
                  <c:v>0.76804613425925927</c:v>
                </c:pt>
                <c:pt idx="9965">
                  <c:v>0.76805263888888886</c:v>
                </c:pt>
                <c:pt idx="9966">
                  <c:v>0.76805923611111115</c:v>
                </c:pt>
                <c:pt idx="9967">
                  <c:v>0.76806592592592582</c:v>
                </c:pt>
                <c:pt idx="9968">
                  <c:v>0.76807262731481485</c:v>
                </c:pt>
                <c:pt idx="9969">
                  <c:v>0.76807913194444444</c:v>
                </c:pt>
                <c:pt idx="9970">
                  <c:v>0.76808582175925932</c:v>
                </c:pt>
                <c:pt idx="9971">
                  <c:v>0.76809233796296306</c:v>
                </c:pt>
                <c:pt idx="9972">
                  <c:v>0.7680989583333333</c:v>
                </c:pt>
                <c:pt idx="9973">
                  <c:v>0.76810782407407407</c:v>
                </c:pt>
                <c:pt idx="9974">
                  <c:v>0.76811434027777781</c:v>
                </c:pt>
                <c:pt idx="9975">
                  <c:v>0.7681208449074074</c:v>
                </c:pt>
                <c:pt idx="9976">
                  <c:v>0.7681276041666667</c:v>
                </c:pt>
                <c:pt idx="9977">
                  <c:v>0.76813429398148159</c:v>
                </c:pt>
                <c:pt idx="9978">
                  <c:v>0.7681408101851851</c:v>
                </c:pt>
                <c:pt idx="9979">
                  <c:v>0.76814731481481491</c:v>
                </c:pt>
                <c:pt idx="9980">
                  <c:v>0.76815383101851842</c:v>
                </c:pt>
                <c:pt idx="9981">
                  <c:v>0.76816033564814823</c:v>
                </c:pt>
                <c:pt idx="9982">
                  <c:v>0.76816702546296289</c:v>
                </c:pt>
                <c:pt idx="9983">
                  <c:v>0.76817589120370366</c:v>
                </c:pt>
                <c:pt idx="9984">
                  <c:v>0.7681824074074074</c:v>
                </c:pt>
                <c:pt idx="9985">
                  <c:v>0.76818861111111103</c:v>
                </c:pt>
                <c:pt idx="9986">
                  <c:v>0.76819511574074084</c:v>
                </c:pt>
                <c:pt idx="9987">
                  <c:v>0.76820163194444435</c:v>
                </c:pt>
                <c:pt idx="9988">
                  <c:v>0.76820813657407416</c:v>
                </c:pt>
                <c:pt idx="9989">
                  <c:v>0.76821482638888883</c:v>
                </c:pt>
                <c:pt idx="9990">
                  <c:v>0.76822152777777786</c:v>
                </c:pt>
                <c:pt idx="9991">
                  <c:v>0.76822784722222226</c:v>
                </c:pt>
                <c:pt idx="9992">
                  <c:v>0.76823671296296292</c:v>
                </c:pt>
                <c:pt idx="9993">
                  <c:v>0.76824322916666665</c:v>
                </c:pt>
                <c:pt idx="9994">
                  <c:v>0.76824973379629624</c:v>
                </c:pt>
                <c:pt idx="9995">
                  <c:v>0.7682566087962962</c:v>
                </c:pt>
                <c:pt idx="9996">
                  <c:v>0.76826329861111109</c:v>
                </c:pt>
                <c:pt idx="9997">
                  <c:v>0.76826981481481482</c:v>
                </c:pt>
                <c:pt idx="9998">
                  <c:v>0.76827631944444441</c:v>
                </c:pt>
                <c:pt idx="9999">
                  <c:v>0.76828283564814814</c:v>
                </c:pt>
                <c:pt idx="10000">
                  <c:v>0.76828934027777773</c:v>
                </c:pt>
                <c:pt idx="10001">
                  <c:v>0.76829603009259262</c:v>
                </c:pt>
                <c:pt idx="10002">
                  <c:v>0.76830489583333339</c:v>
                </c:pt>
                <c:pt idx="10003">
                  <c:v>0.76831122685185183</c:v>
                </c:pt>
                <c:pt idx="10004">
                  <c:v>0.76831774305555556</c:v>
                </c:pt>
                <c:pt idx="10005">
                  <c:v>0.76832424768518515</c:v>
                </c:pt>
                <c:pt idx="10006">
                  <c:v>0.76833076388888888</c:v>
                </c:pt>
                <c:pt idx="10007">
                  <c:v>0.76833730324074079</c:v>
                </c:pt>
                <c:pt idx="10008">
                  <c:v>0.76834417824074075</c:v>
                </c:pt>
                <c:pt idx="10009">
                  <c:v>0.76835068287037034</c:v>
                </c:pt>
                <c:pt idx="10010">
                  <c:v>0.76835719907407407</c:v>
                </c:pt>
                <c:pt idx="10011">
                  <c:v>0.76836606481481484</c:v>
                </c:pt>
                <c:pt idx="10012">
                  <c:v>0.76837256944444443</c:v>
                </c:pt>
                <c:pt idx="10013">
                  <c:v>0.76837908564814816</c:v>
                </c:pt>
                <c:pt idx="10014">
                  <c:v>0.76838631944444435</c:v>
                </c:pt>
                <c:pt idx="10015">
                  <c:v>0.76839263888888887</c:v>
                </c:pt>
                <c:pt idx="10016">
                  <c:v>0.76839923611111116</c:v>
                </c:pt>
                <c:pt idx="10017">
                  <c:v>0.76840574074074075</c:v>
                </c:pt>
                <c:pt idx="10018">
                  <c:v>0.76841237268518514</c:v>
                </c:pt>
                <c:pt idx="10019">
                  <c:v>0.76841888888888887</c:v>
                </c:pt>
                <c:pt idx="10020">
                  <c:v>0.76842557870370376</c:v>
                </c:pt>
                <c:pt idx="10021">
                  <c:v>0.76843444444444442</c:v>
                </c:pt>
                <c:pt idx="10022">
                  <c:v>0.76844094907407401</c:v>
                </c:pt>
                <c:pt idx="10023">
                  <c:v>0.7684476388888889</c:v>
                </c:pt>
                <c:pt idx="10024">
                  <c:v>0.76845396990740744</c:v>
                </c:pt>
                <c:pt idx="10025">
                  <c:v>0.76846048611111106</c:v>
                </c:pt>
                <c:pt idx="10026">
                  <c:v>0.76846699074074076</c:v>
                </c:pt>
                <c:pt idx="10027">
                  <c:v>0.76847368055555554</c:v>
                </c:pt>
                <c:pt idx="10028">
                  <c:v>0.76848037037037031</c:v>
                </c:pt>
                <c:pt idx="10029">
                  <c:v>0.76848688657407405</c:v>
                </c:pt>
                <c:pt idx="10030">
                  <c:v>0.76849575231481471</c:v>
                </c:pt>
                <c:pt idx="10031">
                  <c:v>0.76850225694444452</c:v>
                </c:pt>
                <c:pt idx="10032">
                  <c:v>0.76850877314814825</c:v>
                </c:pt>
                <c:pt idx="10033">
                  <c:v>0.76851563657407407</c:v>
                </c:pt>
                <c:pt idx="10034">
                  <c:v>0.7685221527777778</c:v>
                </c:pt>
                <c:pt idx="10035">
                  <c:v>0.76852865740740739</c:v>
                </c:pt>
                <c:pt idx="10036">
                  <c:v>0.76853517361111112</c:v>
                </c:pt>
                <c:pt idx="10037">
                  <c:v>0.76854168981481485</c:v>
                </c:pt>
                <c:pt idx="10038">
                  <c:v>0.76854819444444444</c:v>
                </c:pt>
                <c:pt idx="10039">
                  <c:v>0.76855488425925922</c:v>
                </c:pt>
                <c:pt idx="10040">
                  <c:v>0.7685635648148148</c:v>
                </c:pt>
                <c:pt idx="10041">
                  <c:v>0.76856986111111114</c:v>
                </c:pt>
                <c:pt idx="10042">
                  <c:v>0.76857636574074073</c:v>
                </c:pt>
                <c:pt idx="10043">
                  <c:v>0.76858288194444446</c:v>
                </c:pt>
                <c:pt idx="10044">
                  <c:v>0.76858932870370378</c:v>
                </c:pt>
                <c:pt idx="10045">
                  <c:v>0.7685958449074074</c:v>
                </c:pt>
                <c:pt idx="10046">
                  <c:v>0.76860253472222217</c:v>
                </c:pt>
                <c:pt idx="10047">
                  <c:v>0.76860922453703706</c:v>
                </c:pt>
                <c:pt idx="10048">
                  <c:v>0.7686155555555555</c:v>
                </c:pt>
                <c:pt idx="10049">
                  <c:v>0.76862440972222223</c:v>
                </c:pt>
                <c:pt idx="10050">
                  <c:v>0.76863092592592597</c:v>
                </c:pt>
                <c:pt idx="10051">
                  <c:v>0.76863743055555556</c:v>
                </c:pt>
                <c:pt idx="10052">
                  <c:v>0.76864413194444448</c:v>
                </c:pt>
                <c:pt idx="10053">
                  <c:v>0.76865082175925925</c:v>
                </c:pt>
                <c:pt idx="10054">
                  <c:v>0.7686571527777778</c:v>
                </c:pt>
                <c:pt idx="10055">
                  <c:v>0.76866365740740739</c:v>
                </c:pt>
                <c:pt idx="10056">
                  <c:v>0.76867017361111112</c:v>
                </c:pt>
                <c:pt idx="10057">
                  <c:v>0.76867667824074071</c:v>
                </c:pt>
                <c:pt idx="10058">
                  <c:v>0.76868337962962963</c:v>
                </c:pt>
                <c:pt idx="10059">
                  <c:v>0.76869223379629625</c:v>
                </c:pt>
                <c:pt idx="10060">
                  <c:v>0.76869874999999999</c:v>
                </c:pt>
                <c:pt idx="10061">
                  <c:v>0.76870525462962958</c:v>
                </c:pt>
                <c:pt idx="10062">
                  <c:v>0.76871177083333331</c:v>
                </c:pt>
                <c:pt idx="10063">
                  <c:v>0.7687182754629629</c:v>
                </c:pt>
                <c:pt idx="10064">
                  <c:v>0.76872479166666663</c:v>
                </c:pt>
                <c:pt idx="10065">
                  <c:v>0.76873156250000008</c:v>
                </c:pt>
                <c:pt idx="10066">
                  <c:v>0.76873825231481485</c:v>
                </c:pt>
                <c:pt idx="10067">
                  <c:v>0.7687445833333334</c:v>
                </c:pt>
                <c:pt idx="10068">
                  <c:v>0.76875344907407406</c:v>
                </c:pt>
                <c:pt idx="10069">
                  <c:v>0.76875995370370376</c:v>
                </c:pt>
                <c:pt idx="10070">
                  <c:v>0.76876646990740738</c:v>
                </c:pt>
                <c:pt idx="10071">
                  <c:v>0.7687734259259259</c:v>
                </c:pt>
                <c:pt idx="10072">
                  <c:v>0.76878012731481482</c:v>
                </c:pt>
                <c:pt idx="10073">
                  <c:v>0.76878644675925933</c:v>
                </c:pt>
                <c:pt idx="10074">
                  <c:v>0.76879296296296296</c:v>
                </c:pt>
                <c:pt idx="10075">
                  <c:v>0.76879946759259266</c:v>
                </c:pt>
                <c:pt idx="10076">
                  <c:v>0.76880598379629628</c:v>
                </c:pt>
                <c:pt idx="10077">
                  <c:v>0.76881267361111105</c:v>
                </c:pt>
                <c:pt idx="10078">
                  <c:v>0.76882153935185193</c:v>
                </c:pt>
                <c:pt idx="10079">
                  <c:v>0.7688282291666666</c:v>
                </c:pt>
                <c:pt idx="10080">
                  <c:v>0.76883480324074072</c:v>
                </c:pt>
                <c:pt idx="10081">
                  <c:v>0.76884130787037031</c:v>
                </c:pt>
                <c:pt idx="10082">
                  <c:v>0.76884782407407404</c:v>
                </c:pt>
                <c:pt idx="10083">
                  <c:v>0.76885432870370363</c:v>
                </c:pt>
                <c:pt idx="10084">
                  <c:v>0.76886125000000005</c:v>
                </c:pt>
                <c:pt idx="10085">
                  <c:v>0.76886775462962964</c:v>
                </c:pt>
                <c:pt idx="10086">
                  <c:v>0.76887425925925923</c:v>
                </c:pt>
                <c:pt idx="10087">
                  <c:v>0.768883125</c:v>
                </c:pt>
                <c:pt idx="10088">
                  <c:v>0.76888981481481489</c:v>
                </c:pt>
                <c:pt idx="10089">
                  <c:v>0.76889614583333332</c:v>
                </c:pt>
                <c:pt idx="10090">
                  <c:v>0.76890302083333328</c:v>
                </c:pt>
                <c:pt idx="10091">
                  <c:v>0.76890971064814817</c:v>
                </c:pt>
                <c:pt idx="10092">
                  <c:v>0.76891621527777776</c:v>
                </c:pt>
                <c:pt idx="10093">
                  <c:v>0.76892273148148149</c:v>
                </c:pt>
                <c:pt idx="10094">
                  <c:v>0.76892923611111108</c:v>
                </c:pt>
                <c:pt idx="10095">
                  <c:v>0.76893575231481481</c:v>
                </c:pt>
                <c:pt idx="10096">
                  <c:v>0.76894248842592594</c:v>
                </c:pt>
                <c:pt idx="10097">
                  <c:v>0.7689513541666666</c:v>
                </c:pt>
                <c:pt idx="10098">
                  <c:v>0.7689578587962963</c:v>
                </c:pt>
                <c:pt idx="10099">
                  <c:v>0.76896437500000003</c:v>
                </c:pt>
                <c:pt idx="10100">
                  <c:v>0.76897087962962962</c:v>
                </c:pt>
                <c:pt idx="10101">
                  <c:v>0.76897739583333335</c:v>
                </c:pt>
                <c:pt idx="10102">
                  <c:v>0.76898390046296294</c:v>
                </c:pt>
                <c:pt idx="10103">
                  <c:v>0.76899077546296291</c:v>
                </c:pt>
                <c:pt idx="10104">
                  <c:v>0.76899746527777779</c:v>
                </c:pt>
                <c:pt idx="10105">
                  <c:v>0.76900378472222231</c:v>
                </c:pt>
                <c:pt idx="10106">
                  <c:v>0.76901263888888893</c:v>
                </c:pt>
                <c:pt idx="10107">
                  <c:v>0.76901915509259255</c:v>
                </c:pt>
                <c:pt idx="10108">
                  <c:v>0.76902562499999993</c:v>
                </c:pt>
                <c:pt idx="10109">
                  <c:v>0.76903268518518519</c:v>
                </c:pt>
                <c:pt idx="10110">
                  <c:v>0.76903901620370363</c:v>
                </c:pt>
                <c:pt idx="10111">
                  <c:v>0.76904552083333344</c:v>
                </c:pt>
                <c:pt idx="10112">
                  <c:v>0.7690522106481481</c:v>
                </c:pt>
                <c:pt idx="10113">
                  <c:v>0.76905890046296299</c:v>
                </c:pt>
                <c:pt idx="10114">
                  <c:v>0.76906541666666672</c:v>
                </c:pt>
                <c:pt idx="10115">
                  <c:v>0.7690721064814815</c:v>
                </c:pt>
                <c:pt idx="10116">
                  <c:v>0.76908097222222216</c:v>
                </c:pt>
                <c:pt idx="10117">
                  <c:v>0.76908747685185175</c:v>
                </c:pt>
                <c:pt idx="10118">
                  <c:v>0.76909399305555548</c:v>
                </c:pt>
                <c:pt idx="10119">
                  <c:v>0.76910049768518529</c:v>
                </c:pt>
                <c:pt idx="10120">
                  <c:v>0.7691070138888888</c:v>
                </c:pt>
                <c:pt idx="10121">
                  <c:v>0.76911370370370369</c:v>
                </c:pt>
                <c:pt idx="10122">
                  <c:v>0.76912021990740742</c:v>
                </c:pt>
                <c:pt idx="10123">
                  <c:v>0.76912690972222231</c:v>
                </c:pt>
                <c:pt idx="10124">
                  <c:v>0.76913324074074074</c:v>
                </c:pt>
                <c:pt idx="10125">
                  <c:v>0.76914209490740737</c:v>
                </c:pt>
                <c:pt idx="10126">
                  <c:v>0.7691486111111111</c:v>
                </c:pt>
                <c:pt idx="10127">
                  <c:v>0.76915512731481483</c:v>
                </c:pt>
                <c:pt idx="10128">
                  <c:v>0.76916181712962961</c:v>
                </c:pt>
                <c:pt idx="10129">
                  <c:v>0.76916844907407411</c:v>
                </c:pt>
                <c:pt idx="10130">
                  <c:v>0.76917496527777773</c:v>
                </c:pt>
                <c:pt idx="10131">
                  <c:v>0.76918129629629639</c:v>
                </c:pt>
                <c:pt idx="10132">
                  <c:v>0.76918780092592598</c:v>
                </c:pt>
                <c:pt idx="10133">
                  <c:v>0.76919431712962971</c:v>
                </c:pt>
                <c:pt idx="10134">
                  <c:v>0.76920100694444438</c:v>
                </c:pt>
                <c:pt idx="10135">
                  <c:v>0.76920968750000007</c:v>
                </c:pt>
                <c:pt idx="10136">
                  <c:v>0.76921601851851851</c:v>
                </c:pt>
                <c:pt idx="10137">
                  <c:v>0.7692225231481481</c:v>
                </c:pt>
                <c:pt idx="10138">
                  <c:v>0.76922903935185183</c:v>
                </c:pt>
                <c:pt idx="10139">
                  <c:v>0.76923554398148142</c:v>
                </c:pt>
                <c:pt idx="10140">
                  <c:v>0.76924206018518515</c:v>
                </c:pt>
                <c:pt idx="10141">
                  <c:v>0.76924875000000004</c:v>
                </c:pt>
                <c:pt idx="10142">
                  <c:v>0.76925543981481492</c:v>
                </c:pt>
                <c:pt idx="10143">
                  <c:v>0.76926195601851843</c:v>
                </c:pt>
                <c:pt idx="10144">
                  <c:v>0.76927063657407402</c:v>
                </c:pt>
                <c:pt idx="10145">
                  <c:v>0.76927714120370372</c:v>
                </c:pt>
                <c:pt idx="10146">
                  <c:v>0.76928365740740734</c:v>
                </c:pt>
                <c:pt idx="10147">
                  <c:v>0.76929053240740741</c:v>
                </c:pt>
                <c:pt idx="10148">
                  <c:v>0.769297037037037</c:v>
                </c:pt>
                <c:pt idx="10149">
                  <c:v>0.76930355324074073</c:v>
                </c:pt>
                <c:pt idx="10150">
                  <c:v>0.76931005787037032</c:v>
                </c:pt>
                <c:pt idx="10151">
                  <c:v>0.76931657407407406</c:v>
                </c:pt>
                <c:pt idx="10152">
                  <c:v>0.76932307870370364</c:v>
                </c:pt>
                <c:pt idx="10153">
                  <c:v>0.76932976851851853</c:v>
                </c:pt>
                <c:pt idx="10154">
                  <c:v>0.76933863425925919</c:v>
                </c:pt>
                <c:pt idx="10155">
                  <c:v>0.76934496527777785</c:v>
                </c:pt>
                <c:pt idx="10156">
                  <c:v>0.76935159722222224</c:v>
                </c:pt>
                <c:pt idx="10157">
                  <c:v>0.76935792824074067</c:v>
                </c:pt>
                <c:pt idx="10158">
                  <c:v>0.76936444444444441</c:v>
                </c:pt>
                <c:pt idx="10159">
                  <c:v>0.769370949074074</c:v>
                </c:pt>
                <c:pt idx="10160">
                  <c:v>0.76937763888888888</c:v>
                </c:pt>
                <c:pt idx="10161">
                  <c:v>0.76938415509259261</c:v>
                </c:pt>
                <c:pt idx="10162">
                  <c:v>0.7693908449074075</c:v>
                </c:pt>
                <c:pt idx="10163">
                  <c:v>0.76939952546296297</c:v>
                </c:pt>
                <c:pt idx="10164">
                  <c:v>0.76940611111111112</c:v>
                </c:pt>
                <c:pt idx="10165">
                  <c:v>0.76941262731481475</c:v>
                </c:pt>
                <c:pt idx="10166">
                  <c:v>0.76941950231481482</c:v>
                </c:pt>
                <c:pt idx="10167">
                  <c:v>0.7694261921296297</c:v>
                </c:pt>
                <c:pt idx="10168">
                  <c:v>0.76943236111111102</c:v>
                </c:pt>
                <c:pt idx="10169">
                  <c:v>0.76943886574074083</c:v>
                </c:pt>
                <c:pt idx="10170">
                  <c:v>0.76944538194444434</c:v>
                </c:pt>
                <c:pt idx="10171">
                  <c:v>0.76945188657407415</c:v>
                </c:pt>
                <c:pt idx="10172">
                  <c:v>0.76945912037037034</c:v>
                </c:pt>
                <c:pt idx="10173">
                  <c:v>0.76946798611111111</c:v>
                </c:pt>
                <c:pt idx="10174">
                  <c:v>0.7694744907407407</c:v>
                </c:pt>
                <c:pt idx="10175">
                  <c:v>0.76948100694444443</c:v>
                </c:pt>
                <c:pt idx="10176">
                  <c:v>0.76948752314814817</c:v>
                </c:pt>
                <c:pt idx="10177">
                  <c:v>0.76949402777777776</c:v>
                </c:pt>
                <c:pt idx="10178">
                  <c:v>0.76950071759259264</c:v>
                </c:pt>
                <c:pt idx="10179">
                  <c:v>0.76950740740740742</c:v>
                </c:pt>
                <c:pt idx="10180">
                  <c:v>0.76951392361111104</c:v>
                </c:pt>
                <c:pt idx="10181">
                  <c:v>0.76952043981481477</c:v>
                </c:pt>
                <c:pt idx="10182">
                  <c:v>0.7695294791666667</c:v>
                </c:pt>
                <c:pt idx="10183">
                  <c:v>0.76953598379629629</c:v>
                </c:pt>
                <c:pt idx="10184">
                  <c:v>0.76954250000000002</c:v>
                </c:pt>
                <c:pt idx="10185">
                  <c:v>0.76954932870370374</c:v>
                </c:pt>
                <c:pt idx="10186">
                  <c:v>0.76955603009259255</c:v>
                </c:pt>
                <c:pt idx="10187">
                  <c:v>0.7695623611111112</c:v>
                </c:pt>
                <c:pt idx="10188">
                  <c:v>0.76956881944444444</c:v>
                </c:pt>
                <c:pt idx="10189">
                  <c:v>0.76957532407407403</c:v>
                </c:pt>
                <c:pt idx="10190">
                  <c:v>0.76958184027777776</c:v>
                </c:pt>
                <c:pt idx="10191">
                  <c:v>0.76958853009259265</c:v>
                </c:pt>
                <c:pt idx="10192">
                  <c:v>0.76959743055555563</c:v>
                </c:pt>
                <c:pt idx="10193">
                  <c:v>0.76960410879629626</c:v>
                </c:pt>
                <c:pt idx="10194">
                  <c:v>0.76961053240740751</c:v>
                </c:pt>
                <c:pt idx="10195">
                  <c:v>0.7696170370370371</c:v>
                </c:pt>
                <c:pt idx="10196">
                  <c:v>0.76962355324074083</c:v>
                </c:pt>
                <c:pt idx="10197">
                  <c:v>0.76962987268518512</c:v>
                </c:pt>
                <c:pt idx="10198">
                  <c:v>0.76963673611111105</c:v>
                </c:pt>
                <c:pt idx="10199">
                  <c:v>0.76964325231481479</c:v>
                </c:pt>
                <c:pt idx="10200">
                  <c:v>0.76964975694444437</c:v>
                </c:pt>
                <c:pt idx="10201">
                  <c:v>0.76965862268518526</c:v>
                </c:pt>
                <c:pt idx="10202">
                  <c:v>0.76966513888888899</c:v>
                </c:pt>
                <c:pt idx="10203">
                  <c:v>0.76967164351851858</c:v>
                </c:pt>
                <c:pt idx="10204">
                  <c:v>0.76967851851851854</c:v>
                </c:pt>
                <c:pt idx="10205">
                  <c:v>0.76968520833333331</c:v>
                </c:pt>
                <c:pt idx="10206">
                  <c:v>0.76969153935185186</c:v>
                </c:pt>
                <c:pt idx="10207">
                  <c:v>0.76969804398148145</c:v>
                </c:pt>
                <c:pt idx="10208">
                  <c:v>0.76970456018518518</c:v>
                </c:pt>
                <c:pt idx="10209">
                  <c:v>0.76971124999999996</c:v>
                </c:pt>
                <c:pt idx="10210">
                  <c:v>0.76971776620370369</c:v>
                </c:pt>
                <c:pt idx="10211">
                  <c:v>0.76972668981481485</c:v>
                </c:pt>
                <c:pt idx="10212">
                  <c:v>0.76973337962962962</c:v>
                </c:pt>
                <c:pt idx="10213">
                  <c:v>0.76973989583333335</c:v>
                </c:pt>
                <c:pt idx="10214">
                  <c:v>0.7697463541666667</c:v>
                </c:pt>
                <c:pt idx="10215">
                  <c:v>0.76975285879629629</c:v>
                </c:pt>
                <c:pt idx="10216">
                  <c:v>0.76975954861111118</c:v>
                </c:pt>
                <c:pt idx="10217">
                  <c:v>0.76976623842592595</c:v>
                </c:pt>
                <c:pt idx="10218">
                  <c:v>0.76977293981481487</c:v>
                </c:pt>
                <c:pt idx="10219">
                  <c:v>0.76977944444444446</c:v>
                </c:pt>
                <c:pt idx="10220">
                  <c:v>0.76978812499999993</c:v>
                </c:pt>
                <c:pt idx="10221">
                  <c:v>0.76979462962962952</c:v>
                </c:pt>
                <c:pt idx="10222">
                  <c:v>0.76980133101851855</c:v>
                </c:pt>
                <c:pt idx="10223">
                  <c:v>0.76980802083333344</c:v>
                </c:pt>
                <c:pt idx="10224">
                  <c:v>0.7698147106481481</c:v>
                </c:pt>
                <c:pt idx="10225">
                  <c:v>0.7698212152777778</c:v>
                </c:pt>
                <c:pt idx="10226">
                  <c:v>0.76982773148148143</c:v>
                </c:pt>
                <c:pt idx="10227">
                  <c:v>0.76983406250000008</c:v>
                </c:pt>
                <c:pt idx="10228">
                  <c:v>0.76984056712962967</c:v>
                </c:pt>
                <c:pt idx="10229">
                  <c:v>0.76984726851851848</c:v>
                </c:pt>
                <c:pt idx="10230">
                  <c:v>0.76985612268518511</c:v>
                </c:pt>
                <c:pt idx="10231">
                  <c:v>0.76986263888888884</c:v>
                </c:pt>
                <c:pt idx="10232">
                  <c:v>0.76986932870370373</c:v>
                </c:pt>
                <c:pt idx="10233">
                  <c:v>0.76987583333333331</c:v>
                </c:pt>
                <c:pt idx="10234">
                  <c:v>0.76988234953703705</c:v>
                </c:pt>
                <c:pt idx="10235">
                  <c:v>0.76988885416666664</c:v>
                </c:pt>
                <c:pt idx="10236">
                  <c:v>0.7698957291666666</c:v>
                </c:pt>
                <c:pt idx="10237">
                  <c:v>0.76990224537037033</c:v>
                </c:pt>
                <c:pt idx="10238">
                  <c:v>0.76990875000000003</c:v>
                </c:pt>
                <c:pt idx="10239">
                  <c:v>0.76991761574074069</c:v>
                </c:pt>
                <c:pt idx="10240">
                  <c:v>0.76992413194444442</c:v>
                </c:pt>
                <c:pt idx="10241">
                  <c:v>0.76993070601851843</c:v>
                </c:pt>
                <c:pt idx="10242">
                  <c:v>0.76993740740740746</c:v>
                </c:pt>
                <c:pt idx="10243">
                  <c:v>0.76994409722222212</c:v>
                </c:pt>
                <c:pt idx="10244">
                  <c:v>0.76995060185185193</c:v>
                </c:pt>
                <c:pt idx="10245">
                  <c:v>0.76995693287037037</c:v>
                </c:pt>
                <c:pt idx="10246">
                  <c:v>0.76996349537037034</c:v>
                </c:pt>
                <c:pt idx="10247">
                  <c:v>0.76997001157407408</c:v>
                </c:pt>
                <c:pt idx="10248">
                  <c:v>0.76997670138888896</c:v>
                </c:pt>
                <c:pt idx="10249">
                  <c:v>0.76998556712962962</c:v>
                </c:pt>
                <c:pt idx="10250">
                  <c:v>0.76999207175925921</c:v>
                </c:pt>
                <c:pt idx="10251">
                  <c:v>0.7699987615740741</c:v>
                </c:pt>
                <c:pt idx="10252">
                  <c:v>0.77000509259259253</c:v>
                </c:pt>
                <c:pt idx="10253">
                  <c:v>0.77001160879629627</c:v>
                </c:pt>
                <c:pt idx="10254">
                  <c:v>0.77001811342592585</c:v>
                </c:pt>
                <c:pt idx="10255">
                  <c:v>0.77002498842592593</c:v>
                </c:pt>
                <c:pt idx="10256">
                  <c:v>0.77003167824074081</c:v>
                </c:pt>
                <c:pt idx="10257">
                  <c:v>0.77003800925925925</c:v>
                </c:pt>
                <c:pt idx="10258">
                  <c:v>0.77004687499999991</c:v>
                </c:pt>
                <c:pt idx="10259">
                  <c:v>0.77005337962962972</c:v>
                </c:pt>
                <c:pt idx="10260">
                  <c:v>0.77005989583333323</c:v>
                </c:pt>
                <c:pt idx="10261">
                  <c:v>0.77006677083333341</c:v>
                </c:pt>
                <c:pt idx="10262">
                  <c:v>0.770073275462963</c:v>
                </c:pt>
                <c:pt idx="10263">
                  <c:v>0.77007990740740739</c:v>
                </c:pt>
                <c:pt idx="10264">
                  <c:v>0.77008642361111113</c:v>
                </c:pt>
                <c:pt idx="10265">
                  <c:v>0.77009292824074072</c:v>
                </c:pt>
                <c:pt idx="10266">
                  <c:v>0.77009944444444445</c:v>
                </c:pt>
                <c:pt idx="10267">
                  <c:v>0.77010613425925933</c:v>
                </c:pt>
                <c:pt idx="10268">
                  <c:v>0.77011499999999999</c:v>
                </c:pt>
                <c:pt idx="10269">
                  <c:v>0.77012150462962969</c:v>
                </c:pt>
                <c:pt idx="10270">
                  <c:v>0.77012819444444436</c:v>
                </c:pt>
                <c:pt idx="10271">
                  <c:v>0.77013452546296302</c:v>
                </c:pt>
                <c:pt idx="10272">
                  <c:v>0.77014104166666664</c:v>
                </c:pt>
                <c:pt idx="10273">
                  <c:v>0.77014754629629634</c:v>
                </c:pt>
                <c:pt idx="10274">
                  <c:v>0.77015451388888889</c:v>
                </c:pt>
                <c:pt idx="10275">
                  <c:v>0.77016103009259262</c:v>
                </c:pt>
                <c:pt idx="10276">
                  <c:v>0.77016753472222221</c:v>
                </c:pt>
                <c:pt idx="10277">
                  <c:v>0.77017640046296298</c:v>
                </c:pt>
                <c:pt idx="10278">
                  <c:v>0.77018291666666672</c:v>
                </c:pt>
                <c:pt idx="10279">
                  <c:v>0.77018942129629631</c:v>
                </c:pt>
                <c:pt idx="10280">
                  <c:v>0.77019629629629627</c:v>
                </c:pt>
                <c:pt idx="10281">
                  <c:v>0.77020298611111115</c:v>
                </c:pt>
                <c:pt idx="10282">
                  <c:v>0.77020949074074074</c:v>
                </c:pt>
                <c:pt idx="10283">
                  <c:v>0.77021600694444448</c:v>
                </c:pt>
                <c:pt idx="10284">
                  <c:v>0.77022218749999993</c:v>
                </c:pt>
                <c:pt idx="10285">
                  <c:v>0.77022887731481482</c:v>
                </c:pt>
                <c:pt idx="10286">
                  <c:v>0.77023556712962959</c:v>
                </c:pt>
                <c:pt idx="10287">
                  <c:v>0.7702444444444444</c:v>
                </c:pt>
                <c:pt idx="10288">
                  <c:v>0.77025094907407399</c:v>
                </c:pt>
                <c:pt idx="10289">
                  <c:v>0.77025746527777772</c:v>
                </c:pt>
                <c:pt idx="10290">
                  <c:v>0.77026415509259261</c:v>
                </c:pt>
                <c:pt idx="10291">
                  <c:v>0.77027067129629634</c:v>
                </c:pt>
                <c:pt idx="10292">
                  <c:v>0.77027717592592593</c:v>
                </c:pt>
                <c:pt idx="10293">
                  <c:v>0.77028405092592589</c:v>
                </c:pt>
                <c:pt idx="10294">
                  <c:v>0.77029056712962962</c:v>
                </c:pt>
                <c:pt idx="10295">
                  <c:v>0.77029725694444451</c:v>
                </c:pt>
                <c:pt idx="10296">
                  <c:v>0.77030607638888882</c:v>
                </c:pt>
                <c:pt idx="10297">
                  <c:v>0.77031259259259255</c:v>
                </c:pt>
                <c:pt idx="10298">
                  <c:v>0.77031909722222214</c:v>
                </c:pt>
                <c:pt idx="10299">
                  <c:v>0.77032591435185183</c:v>
                </c:pt>
                <c:pt idx="10300">
                  <c:v>0.77033260416666671</c:v>
                </c:pt>
                <c:pt idx="10301">
                  <c:v>0.77033902777777774</c:v>
                </c:pt>
                <c:pt idx="10302">
                  <c:v>0.7703455208333333</c:v>
                </c:pt>
                <c:pt idx="10303">
                  <c:v>0.77035202546296289</c:v>
                </c:pt>
                <c:pt idx="10304">
                  <c:v>0.77035854166666662</c:v>
                </c:pt>
                <c:pt idx="10305">
                  <c:v>0.7703652314814815</c:v>
                </c:pt>
                <c:pt idx="10306">
                  <c:v>0.77037409722222217</c:v>
                </c:pt>
                <c:pt idx="10307">
                  <c:v>0.77038060185185187</c:v>
                </c:pt>
                <c:pt idx="10308">
                  <c:v>0.77038730324074078</c:v>
                </c:pt>
                <c:pt idx="10309">
                  <c:v>0.77039362268518519</c:v>
                </c:pt>
                <c:pt idx="10310">
                  <c:v>0.77040013888888892</c:v>
                </c:pt>
                <c:pt idx="10311">
                  <c:v>0.77040664351851851</c:v>
                </c:pt>
                <c:pt idx="10312">
                  <c:v>0.77041351851851847</c:v>
                </c:pt>
                <c:pt idx="10313">
                  <c:v>0.77042020833333336</c:v>
                </c:pt>
                <c:pt idx="10314">
                  <c:v>0.77042672453703709</c:v>
                </c:pt>
                <c:pt idx="10315">
                  <c:v>0.77043540509259267</c:v>
                </c:pt>
                <c:pt idx="10316">
                  <c:v>0.77044190972222226</c:v>
                </c:pt>
                <c:pt idx="10317">
                  <c:v>0.77044861111111107</c:v>
                </c:pt>
                <c:pt idx="10318">
                  <c:v>0.77045530092592596</c:v>
                </c:pt>
                <c:pt idx="10319">
                  <c:v>0.77046199074074073</c:v>
                </c:pt>
                <c:pt idx="10320">
                  <c:v>0.77046849537037032</c:v>
                </c:pt>
                <c:pt idx="10321">
                  <c:v>0.77047501157407405</c:v>
                </c:pt>
                <c:pt idx="10322">
                  <c:v>0.7704813425925926</c:v>
                </c:pt>
                <c:pt idx="10323">
                  <c:v>0.77048784722222219</c:v>
                </c:pt>
                <c:pt idx="10324">
                  <c:v>0.77049453703703696</c:v>
                </c:pt>
                <c:pt idx="10325">
                  <c:v>0.77050340277777785</c:v>
                </c:pt>
                <c:pt idx="10326">
                  <c:v>0.77051005787037041</c:v>
                </c:pt>
                <c:pt idx="10327">
                  <c:v>0.7705165625</c:v>
                </c:pt>
                <c:pt idx="10328">
                  <c:v>0.77052289351851855</c:v>
                </c:pt>
                <c:pt idx="10329">
                  <c:v>0.77052939814814814</c:v>
                </c:pt>
                <c:pt idx="10330">
                  <c:v>0.77053591435185187</c:v>
                </c:pt>
                <c:pt idx="10331">
                  <c:v>0.77054278935185183</c:v>
                </c:pt>
                <c:pt idx="10332">
                  <c:v>0.77054947916666672</c:v>
                </c:pt>
                <c:pt idx="10333">
                  <c:v>0.77055581018518515</c:v>
                </c:pt>
                <c:pt idx="10334">
                  <c:v>0.77056466435185189</c:v>
                </c:pt>
                <c:pt idx="10335">
                  <c:v>0.77057118055555562</c:v>
                </c:pt>
                <c:pt idx="10336">
                  <c:v>0.77057768518518521</c:v>
                </c:pt>
                <c:pt idx="10337">
                  <c:v>0.77058456018518517</c:v>
                </c:pt>
                <c:pt idx="10338">
                  <c:v>0.77059124999999995</c:v>
                </c:pt>
                <c:pt idx="10339">
                  <c:v>0.77059776620370368</c:v>
                </c:pt>
                <c:pt idx="10340">
                  <c:v>0.77060409722222223</c:v>
                </c:pt>
                <c:pt idx="10341">
                  <c:v>0.770610787037037</c:v>
                </c:pt>
                <c:pt idx="10342">
                  <c:v>0.77061711805555555</c:v>
                </c:pt>
                <c:pt idx="10343">
                  <c:v>0.77062380787037033</c:v>
                </c:pt>
                <c:pt idx="10344">
                  <c:v>0.77063267361111121</c:v>
                </c:pt>
                <c:pt idx="10345">
                  <c:v>0.7706391782407408</c:v>
                </c:pt>
                <c:pt idx="10346">
                  <c:v>0.77064569444444453</c:v>
                </c:pt>
                <c:pt idx="10347">
                  <c:v>0.77065219907407412</c:v>
                </c:pt>
                <c:pt idx="10348">
                  <c:v>0.77065871527777785</c:v>
                </c:pt>
                <c:pt idx="10349">
                  <c:v>0.77066521990740744</c:v>
                </c:pt>
                <c:pt idx="10350">
                  <c:v>0.77067190972222221</c:v>
                </c:pt>
                <c:pt idx="10351">
                  <c:v>0.77067861111111113</c:v>
                </c:pt>
                <c:pt idx="10352">
                  <c:v>0.77068494212962957</c:v>
                </c:pt>
                <c:pt idx="10353">
                  <c:v>0.77069398148148149</c:v>
                </c:pt>
                <c:pt idx="10354">
                  <c:v>0.77070031249999993</c:v>
                </c:pt>
                <c:pt idx="10355">
                  <c:v>0.77070681712962974</c:v>
                </c:pt>
                <c:pt idx="10356">
                  <c:v>0.7707136921296297</c:v>
                </c:pt>
                <c:pt idx="10357">
                  <c:v>0.77072038194444448</c:v>
                </c:pt>
                <c:pt idx="10358">
                  <c:v>0.77072671296296302</c:v>
                </c:pt>
                <c:pt idx="10359">
                  <c:v>0.77073322916666676</c:v>
                </c:pt>
                <c:pt idx="10360">
                  <c:v>0.77073973379629634</c:v>
                </c:pt>
                <c:pt idx="10361">
                  <c:v>0.77074625000000008</c:v>
                </c:pt>
                <c:pt idx="10362">
                  <c:v>0.77075274305555552</c:v>
                </c:pt>
                <c:pt idx="10363">
                  <c:v>0.77076148148148149</c:v>
                </c:pt>
                <c:pt idx="10364">
                  <c:v>0.77076828703703704</c:v>
                </c:pt>
                <c:pt idx="10365">
                  <c:v>0.77077461805555558</c:v>
                </c:pt>
                <c:pt idx="10366">
                  <c:v>0.77078112268518517</c:v>
                </c:pt>
                <c:pt idx="10367">
                  <c:v>0.77078782407407409</c:v>
                </c:pt>
                <c:pt idx="10368">
                  <c:v>0.77079432870370368</c:v>
                </c:pt>
                <c:pt idx="10369">
                  <c:v>0.77080120370370375</c:v>
                </c:pt>
                <c:pt idx="10370">
                  <c:v>0.77080789351851842</c:v>
                </c:pt>
                <c:pt idx="10371">
                  <c:v>0.77081440972222215</c:v>
                </c:pt>
                <c:pt idx="10372">
                  <c:v>0.77082326388888889</c:v>
                </c:pt>
                <c:pt idx="10373">
                  <c:v>0.77082952546296291</c:v>
                </c:pt>
                <c:pt idx="10374">
                  <c:v>0.77083603009259261</c:v>
                </c:pt>
                <c:pt idx="10375">
                  <c:v>0.77084290509259257</c:v>
                </c:pt>
                <c:pt idx="10376">
                  <c:v>0.77084945601851851</c:v>
                </c:pt>
                <c:pt idx="10377">
                  <c:v>0.77085597222222224</c:v>
                </c:pt>
                <c:pt idx="10378">
                  <c:v>0.77086266203703702</c:v>
                </c:pt>
                <c:pt idx="10379">
                  <c:v>0.7708693518518519</c:v>
                </c:pt>
                <c:pt idx="10380">
                  <c:v>0.77087586805555552</c:v>
                </c:pt>
                <c:pt idx="10381">
                  <c:v>0.77088260416666665</c:v>
                </c:pt>
                <c:pt idx="10382">
                  <c:v>0.77089164351851858</c:v>
                </c:pt>
                <c:pt idx="10383">
                  <c:v>0.77089815972222231</c:v>
                </c:pt>
                <c:pt idx="10384">
                  <c:v>0.7709047916666667</c:v>
                </c:pt>
                <c:pt idx="10385">
                  <c:v>0.77091129629629629</c:v>
                </c:pt>
                <c:pt idx="10386">
                  <c:v>0.77091762731481472</c:v>
                </c:pt>
                <c:pt idx="10387">
                  <c:v>0.77092414351851846</c:v>
                </c:pt>
                <c:pt idx="10388">
                  <c:v>0.7709310069444445</c:v>
                </c:pt>
                <c:pt idx="10389">
                  <c:v>0.7709377083333333</c:v>
                </c:pt>
                <c:pt idx="10390">
                  <c:v>0.77094439814814819</c:v>
                </c:pt>
                <c:pt idx="10391">
                  <c:v>0.77095325231481482</c:v>
                </c:pt>
                <c:pt idx="10392">
                  <c:v>0.77095976851851855</c:v>
                </c:pt>
                <c:pt idx="10393">
                  <c:v>0.77096627314814814</c:v>
                </c:pt>
                <c:pt idx="10394">
                  <c:v>0.7709733333333334</c:v>
                </c:pt>
                <c:pt idx="10395">
                  <c:v>0.77098002314814817</c:v>
                </c:pt>
                <c:pt idx="10396">
                  <c:v>0.77098652777777776</c:v>
                </c:pt>
                <c:pt idx="10397">
                  <c:v>0.7709930439814815</c:v>
                </c:pt>
                <c:pt idx="10398">
                  <c:v>0.77099956018518512</c:v>
                </c:pt>
                <c:pt idx="10399">
                  <c:v>0.77100587962962963</c:v>
                </c:pt>
                <c:pt idx="10400">
                  <c:v>0.77101258101851855</c:v>
                </c:pt>
                <c:pt idx="10401">
                  <c:v>0.77102143518518529</c:v>
                </c:pt>
                <c:pt idx="10402">
                  <c:v>0.77102812499999995</c:v>
                </c:pt>
                <c:pt idx="10403">
                  <c:v>0.77103464120370369</c:v>
                </c:pt>
                <c:pt idx="10404">
                  <c:v>0.77104118055555559</c:v>
                </c:pt>
                <c:pt idx="10405">
                  <c:v>0.77104751157407403</c:v>
                </c:pt>
                <c:pt idx="10406">
                  <c:v>0.77105402777777776</c:v>
                </c:pt>
                <c:pt idx="10407">
                  <c:v>0.77106089120370369</c:v>
                </c:pt>
                <c:pt idx="10408">
                  <c:v>0.77106759259259261</c:v>
                </c:pt>
                <c:pt idx="10409">
                  <c:v>0.7710740972222222</c:v>
                </c:pt>
                <c:pt idx="10410">
                  <c:v>0.77108266203703701</c:v>
                </c:pt>
                <c:pt idx="10411">
                  <c:v>0.77108906250000009</c:v>
                </c:pt>
                <c:pt idx="10412">
                  <c:v>0.77109575231481475</c:v>
                </c:pt>
                <c:pt idx="10413">
                  <c:v>0.77110262731481483</c:v>
                </c:pt>
                <c:pt idx="10414">
                  <c:v>0.77110914351851845</c:v>
                </c:pt>
                <c:pt idx="10415">
                  <c:v>0.77111564814814815</c:v>
                </c:pt>
                <c:pt idx="10416">
                  <c:v>0.77112215277777774</c:v>
                </c:pt>
                <c:pt idx="10417">
                  <c:v>0.77112848379629628</c:v>
                </c:pt>
                <c:pt idx="10418">
                  <c:v>0.77113500000000001</c:v>
                </c:pt>
                <c:pt idx="10419">
                  <c:v>0.77114168981481479</c:v>
                </c:pt>
                <c:pt idx="10420">
                  <c:v>0.77115055555555545</c:v>
                </c:pt>
                <c:pt idx="10421">
                  <c:v>0.77115724537037034</c:v>
                </c:pt>
                <c:pt idx="10422">
                  <c:v>0.77116375000000004</c:v>
                </c:pt>
                <c:pt idx="10423">
                  <c:v>0.77117026620370366</c:v>
                </c:pt>
                <c:pt idx="10424">
                  <c:v>0.77117695601851854</c:v>
                </c:pt>
                <c:pt idx="10425">
                  <c:v>0.77118328703703698</c:v>
                </c:pt>
                <c:pt idx="10426">
                  <c:v>0.77119016203703705</c:v>
                </c:pt>
                <c:pt idx="10427">
                  <c:v>0.77119685185185183</c:v>
                </c:pt>
                <c:pt idx="10428">
                  <c:v>0.77120335648148153</c:v>
                </c:pt>
                <c:pt idx="10429">
                  <c:v>0.77121222222222219</c:v>
                </c:pt>
                <c:pt idx="10430">
                  <c:v>0.77121873842592592</c:v>
                </c:pt>
                <c:pt idx="10431">
                  <c:v>0.77122524305555551</c:v>
                </c:pt>
                <c:pt idx="10432">
                  <c:v>0.77123211805555558</c:v>
                </c:pt>
                <c:pt idx="10433">
                  <c:v>0.77123880787037036</c:v>
                </c:pt>
                <c:pt idx="10434">
                  <c:v>0.77124532407407409</c:v>
                </c:pt>
                <c:pt idx="10435">
                  <c:v>0.77125182870370368</c:v>
                </c:pt>
                <c:pt idx="10436">
                  <c:v>0.77125834490740741</c:v>
                </c:pt>
                <c:pt idx="10437">
                  <c:v>0.771264849537037</c:v>
                </c:pt>
                <c:pt idx="10438">
                  <c:v>0.77127388888888893</c:v>
                </c:pt>
                <c:pt idx="10439">
                  <c:v>0.77128040509259266</c:v>
                </c:pt>
                <c:pt idx="10440">
                  <c:v>0.77128673611111109</c:v>
                </c:pt>
                <c:pt idx="10441">
                  <c:v>0.77129342592592598</c:v>
                </c:pt>
                <c:pt idx="10442">
                  <c:v>0.77129993055555557</c:v>
                </c:pt>
                <c:pt idx="10443">
                  <c:v>0.7713064467592593</c:v>
                </c:pt>
                <c:pt idx="10444">
                  <c:v>0.77131296296296303</c:v>
                </c:pt>
                <c:pt idx="10445">
                  <c:v>0.77131965277777781</c:v>
                </c:pt>
                <c:pt idx="10446">
                  <c:v>0.77132634259259258</c:v>
                </c:pt>
                <c:pt idx="10447">
                  <c:v>0.77133284722222228</c:v>
                </c:pt>
                <c:pt idx="10448">
                  <c:v>0.77134153935185179</c:v>
                </c:pt>
                <c:pt idx="10449">
                  <c:v>0.77134822916666668</c:v>
                </c:pt>
                <c:pt idx="10450">
                  <c:v>0.77135473379629627</c:v>
                </c:pt>
                <c:pt idx="10451">
                  <c:v>0.77136142361111115</c:v>
                </c:pt>
                <c:pt idx="10452">
                  <c:v>0.77136811342592593</c:v>
                </c:pt>
                <c:pt idx="10453">
                  <c:v>0.77137449074074071</c:v>
                </c:pt>
                <c:pt idx="10454">
                  <c:v>0.77138082175925915</c:v>
                </c:pt>
                <c:pt idx="10455">
                  <c:v>0.77138732638888896</c:v>
                </c:pt>
                <c:pt idx="10456">
                  <c:v>0.77139401620370374</c:v>
                </c:pt>
                <c:pt idx="10457">
                  <c:v>0.77140306712962969</c:v>
                </c:pt>
                <c:pt idx="10458">
                  <c:v>0.77140993055555551</c:v>
                </c:pt>
                <c:pt idx="10459">
                  <c:v>0.77141626157407417</c:v>
                </c:pt>
                <c:pt idx="10460">
                  <c:v>0.77142277777777768</c:v>
                </c:pt>
                <c:pt idx="10461">
                  <c:v>0.77142913194444451</c:v>
                </c:pt>
                <c:pt idx="10462">
                  <c:v>0.77143581018518514</c:v>
                </c:pt>
                <c:pt idx="10463">
                  <c:v>0.77144250000000003</c:v>
                </c:pt>
                <c:pt idx="10464">
                  <c:v>0.77144918981481492</c:v>
                </c:pt>
                <c:pt idx="10465">
                  <c:v>0.77145577546296307</c:v>
                </c:pt>
                <c:pt idx="10466">
                  <c:v>0.77146224537037034</c:v>
                </c:pt>
                <c:pt idx="10467">
                  <c:v>0.77147109953703696</c:v>
                </c:pt>
                <c:pt idx="10468">
                  <c:v>0.77147780092592599</c:v>
                </c:pt>
                <c:pt idx="10469">
                  <c:v>0.7714842476851852</c:v>
                </c:pt>
                <c:pt idx="10470">
                  <c:v>0.77149112268518516</c:v>
                </c:pt>
                <c:pt idx="10471">
                  <c:v>0.77149781249999994</c:v>
                </c:pt>
                <c:pt idx="10472">
                  <c:v>0.77150432870370367</c:v>
                </c:pt>
                <c:pt idx="10473">
                  <c:v>0.77151064814814818</c:v>
                </c:pt>
                <c:pt idx="10474">
                  <c:v>0.77151734953703699</c:v>
                </c:pt>
                <c:pt idx="10475">
                  <c:v>0.77152403935185188</c:v>
                </c:pt>
                <c:pt idx="10476">
                  <c:v>0.7715328935185185</c:v>
                </c:pt>
                <c:pt idx="10477">
                  <c:v>0.77153959490740742</c:v>
                </c:pt>
                <c:pt idx="10478">
                  <c:v>0.77154592592592586</c:v>
                </c:pt>
                <c:pt idx="10479">
                  <c:v>0.77155243055555556</c:v>
                </c:pt>
                <c:pt idx="10480">
                  <c:v>0.77155912037037044</c:v>
                </c:pt>
                <c:pt idx="10481">
                  <c:v>0.77156581018518511</c:v>
                </c:pt>
                <c:pt idx="10482">
                  <c:v>0.77157268518518529</c:v>
                </c:pt>
                <c:pt idx="10483">
                  <c:v>0.77157937499999996</c:v>
                </c:pt>
                <c:pt idx="10484">
                  <c:v>0.77158606481481484</c:v>
                </c:pt>
                <c:pt idx="10485">
                  <c:v>0.77159239583333328</c:v>
                </c:pt>
                <c:pt idx="10486">
                  <c:v>0.7716014351851852</c:v>
                </c:pt>
                <c:pt idx="10487">
                  <c:v>0.77160813657407401</c:v>
                </c:pt>
                <c:pt idx="10488">
                  <c:v>0.77161446759259267</c:v>
                </c:pt>
                <c:pt idx="10489">
                  <c:v>0.77162133101851849</c:v>
                </c:pt>
                <c:pt idx="10490">
                  <c:v>0.77162802083333337</c:v>
                </c:pt>
                <c:pt idx="10491">
                  <c:v>0.77163435185185181</c:v>
                </c:pt>
                <c:pt idx="10492">
                  <c:v>0.77164105324074084</c:v>
                </c:pt>
                <c:pt idx="10493">
                  <c:v>0.7716477430555555</c:v>
                </c:pt>
                <c:pt idx="10494">
                  <c:v>0.77165443287037039</c:v>
                </c:pt>
                <c:pt idx="10495">
                  <c:v>0.77166328703703702</c:v>
                </c:pt>
                <c:pt idx="10496">
                  <c:v>0.77166991898148141</c:v>
                </c:pt>
                <c:pt idx="10497">
                  <c:v>0.77167643518518514</c:v>
                </c:pt>
                <c:pt idx="10498">
                  <c:v>0.77168329861111118</c:v>
                </c:pt>
                <c:pt idx="10499">
                  <c:v>0.77168981481481491</c:v>
                </c:pt>
                <c:pt idx="10500">
                  <c:v>0.7716963194444445</c:v>
                </c:pt>
                <c:pt idx="10501">
                  <c:v>0.77170300925925928</c:v>
                </c:pt>
                <c:pt idx="10502">
                  <c:v>0.77170971064814819</c:v>
                </c:pt>
                <c:pt idx="10503">
                  <c:v>0.77171640046296297</c:v>
                </c:pt>
                <c:pt idx="10504">
                  <c:v>0.77172562500000008</c:v>
                </c:pt>
                <c:pt idx="10505">
                  <c:v>0.77173212962962967</c:v>
                </c:pt>
                <c:pt idx="10506">
                  <c:v>0.77173846064814811</c:v>
                </c:pt>
                <c:pt idx="10507">
                  <c:v>0.77174533564814818</c:v>
                </c:pt>
                <c:pt idx="10508">
                  <c:v>0.77175202546296295</c:v>
                </c:pt>
                <c:pt idx="10509">
                  <c:v>0.77175871527777773</c:v>
                </c:pt>
                <c:pt idx="10510">
                  <c:v>0.77176523148148146</c:v>
                </c:pt>
                <c:pt idx="10511">
                  <c:v>0.77177192129629635</c:v>
                </c:pt>
                <c:pt idx="10512">
                  <c:v>0.77177843749999997</c:v>
                </c:pt>
                <c:pt idx="10513">
                  <c:v>0.77178512731481475</c:v>
                </c:pt>
                <c:pt idx="10514">
                  <c:v>0.77179416666666667</c:v>
                </c:pt>
                <c:pt idx="10515">
                  <c:v>0.7718006828703704</c:v>
                </c:pt>
                <c:pt idx="10516">
                  <c:v>0.77180718749999999</c:v>
                </c:pt>
                <c:pt idx="10517">
                  <c:v>0.77181387731481488</c:v>
                </c:pt>
                <c:pt idx="10518">
                  <c:v>0.77182043981481474</c:v>
                </c:pt>
                <c:pt idx="10519">
                  <c:v>0.77182712962962963</c:v>
                </c:pt>
                <c:pt idx="10520">
                  <c:v>0.7718338194444444</c:v>
                </c:pt>
                <c:pt idx="10521">
                  <c:v>0.77184033564814813</c:v>
                </c:pt>
                <c:pt idx="10522">
                  <c:v>0.77184684027777772</c:v>
                </c:pt>
                <c:pt idx="10523">
                  <c:v>0.77185589120370368</c:v>
                </c:pt>
                <c:pt idx="10524">
                  <c:v>0.77186258101851857</c:v>
                </c:pt>
                <c:pt idx="10525">
                  <c:v>0.771868912037037</c:v>
                </c:pt>
                <c:pt idx="10526">
                  <c:v>0.77187578703703696</c:v>
                </c:pt>
                <c:pt idx="10527">
                  <c:v>0.77188247685185185</c:v>
                </c:pt>
                <c:pt idx="10528">
                  <c:v>0.77188898148148155</c:v>
                </c:pt>
                <c:pt idx="10529">
                  <c:v>0.77189567129629622</c:v>
                </c:pt>
                <c:pt idx="10530">
                  <c:v>0.77190218749999995</c:v>
                </c:pt>
                <c:pt idx="10531">
                  <c:v>0.77190870370370368</c:v>
                </c:pt>
                <c:pt idx="10532">
                  <c:v>0.77191539351851857</c:v>
                </c:pt>
                <c:pt idx="10533">
                  <c:v>0.77192443287037038</c:v>
                </c:pt>
                <c:pt idx="10534">
                  <c:v>0.77193093749999997</c:v>
                </c:pt>
                <c:pt idx="10535">
                  <c:v>0.77193762731481474</c:v>
                </c:pt>
                <c:pt idx="10536">
                  <c:v>0.77194414351851848</c:v>
                </c:pt>
                <c:pt idx="10537">
                  <c:v>0.77195065972222221</c:v>
                </c:pt>
                <c:pt idx="10538">
                  <c:v>0.7719573495370371</c:v>
                </c:pt>
                <c:pt idx="10539">
                  <c:v>0.77196403935185176</c:v>
                </c:pt>
                <c:pt idx="10540">
                  <c:v>0.77197054398148157</c:v>
                </c:pt>
                <c:pt idx="10541">
                  <c:v>0.77197724537037038</c:v>
                </c:pt>
                <c:pt idx="10542">
                  <c:v>0.77198614583333336</c:v>
                </c:pt>
                <c:pt idx="10543">
                  <c:v>0.77199283564814813</c:v>
                </c:pt>
                <c:pt idx="10544">
                  <c:v>0.77199935185185187</c:v>
                </c:pt>
                <c:pt idx="10545">
                  <c:v>0.77200604166666664</c:v>
                </c:pt>
                <c:pt idx="10546">
                  <c:v>0.77201273148148142</c:v>
                </c:pt>
                <c:pt idx="10547">
                  <c:v>0.7720194212962963</c:v>
                </c:pt>
                <c:pt idx="10548">
                  <c:v>0.77202592592592589</c:v>
                </c:pt>
                <c:pt idx="10549">
                  <c:v>0.77203262731481492</c:v>
                </c:pt>
                <c:pt idx="10550">
                  <c:v>0.77203913194444451</c:v>
                </c:pt>
                <c:pt idx="10551">
                  <c:v>0.77204555555555554</c:v>
                </c:pt>
                <c:pt idx="10552">
                  <c:v>0.77205459490740747</c:v>
                </c:pt>
                <c:pt idx="10553">
                  <c:v>0.77206121527777771</c:v>
                </c:pt>
                <c:pt idx="10554">
                  <c:v>0.77206771990740741</c:v>
                </c:pt>
                <c:pt idx="10555">
                  <c:v>0.772074224537037</c:v>
                </c:pt>
                <c:pt idx="10556">
                  <c:v>0.77208074074074073</c:v>
                </c:pt>
                <c:pt idx="10557">
                  <c:v>0.77208743055555562</c:v>
                </c:pt>
                <c:pt idx="10558">
                  <c:v>0.77209412037037028</c:v>
                </c:pt>
                <c:pt idx="10559">
                  <c:v>0.77210070601851843</c:v>
                </c:pt>
                <c:pt idx="10560">
                  <c:v>0.77210728009259266</c:v>
                </c:pt>
                <c:pt idx="10561">
                  <c:v>0.77211613425925929</c:v>
                </c:pt>
                <c:pt idx="10562">
                  <c:v>0.77212265046296302</c:v>
                </c:pt>
                <c:pt idx="10563">
                  <c:v>0.77212934027777769</c:v>
                </c:pt>
                <c:pt idx="10564">
                  <c:v>0.77213603009259257</c:v>
                </c:pt>
                <c:pt idx="10565">
                  <c:v>0.77214271990740746</c:v>
                </c:pt>
                <c:pt idx="10566">
                  <c:v>0.77214940972222224</c:v>
                </c:pt>
                <c:pt idx="10567">
                  <c:v>0.77215592592592586</c:v>
                </c:pt>
                <c:pt idx="10568">
                  <c:v>0.77216261574074074</c:v>
                </c:pt>
                <c:pt idx="10569">
                  <c:v>0.77216930555555552</c:v>
                </c:pt>
                <c:pt idx="10570">
                  <c:v>0.7721781712962964</c:v>
                </c:pt>
                <c:pt idx="10571">
                  <c:v>0.77218468749999991</c:v>
                </c:pt>
                <c:pt idx="10572">
                  <c:v>0.7721913773148148</c:v>
                </c:pt>
                <c:pt idx="10573">
                  <c:v>0.77219806712962968</c:v>
                </c:pt>
                <c:pt idx="10574">
                  <c:v>0.77220475694444446</c:v>
                </c:pt>
                <c:pt idx="10575">
                  <c:v>0.77221144675925923</c:v>
                </c:pt>
                <c:pt idx="10576">
                  <c:v>0.77221813657407401</c:v>
                </c:pt>
                <c:pt idx="10577">
                  <c:v>0.7722248263888889</c:v>
                </c:pt>
                <c:pt idx="10578">
                  <c:v>0.77223134259259263</c:v>
                </c:pt>
                <c:pt idx="10579">
                  <c:v>0.77224020833333329</c:v>
                </c:pt>
                <c:pt idx="10580">
                  <c:v>0.77224689814814818</c:v>
                </c:pt>
                <c:pt idx="10581">
                  <c:v>0.77225334490740749</c:v>
                </c:pt>
                <c:pt idx="10582">
                  <c:v>0.77226003472222216</c:v>
                </c:pt>
                <c:pt idx="10583">
                  <c:v>0.77226673611111119</c:v>
                </c:pt>
                <c:pt idx="10584">
                  <c:v>0.77227342592592596</c:v>
                </c:pt>
                <c:pt idx="10585">
                  <c:v>0.77228011574074074</c:v>
                </c:pt>
                <c:pt idx="10586">
                  <c:v>0.77228680555555551</c:v>
                </c:pt>
                <c:pt idx="10587">
                  <c:v>0.7722934953703704</c:v>
                </c:pt>
                <c:pt idx="10588">
                  <c:v>0.77230253472222221</c:v>
                </c:pt>
                <c:pt idx="10589">
                  <c:v>0.77230905092592594</c:v>
                </c:pt>
                <c:pt idx="10590">
                  <c:v>0.77231574074074072</c:v>
                </c:pt>
                <c:pt idx="10591">
                  <c:v>0.77232243055555561</c:v>
                </c:pt>
                <c:pt idx="10592">
                  <c:v>0.77232894675925923</c:v>
                </c:pt>
                <c:pt idx="10593">
                  <c:v>0.7723358217592593</c:v>
                </c:pt>
                <c:pt idx="10594">
                  <c:v>0.77234251157407419</c:v>
                </c:pt>
                <c:pt idx="10595">
                  <c:v>0.77234901620370378</c:v>
                </c:pt>
                <c:pt idx="10596">
                  <c:v>0.77235570601851855</c:v>
                </c:pt>
                <c:pt idx="10597">
                  <c:v>0.77236457175925921</c:v>
                </c:pt>
                <c:pt idx="10598">
                  <c:v>0.77237108796296294</c:v>
                </c:pt>
                <c:pt idx="10599">
                  <c:v>0.77237777777777783</c:v>
                </c:pt>
                <c:pt idx="10600">
                  <c:v>0.77238446759259249</c:v>
                </c:pt>
                <c:pt idx="10601">
                  <c:v>0.77239115740740738</c:v>
                </c:pt>
                <c:pt idx="10602">
                  <c:v>0.77239784722222227</c:v>
                </c:pt>
                <c:pt idx="10603">
                  <c:v>0.77240453703703704</c:v>
                </c:pt>
                <c:pt idx="10604">
                  <c:v>0.77241122685185182</c:v>
                </c:pt>
                <c:pt idx="10605">
                  <c:v>0.77242045138888882</c:v>
                </c:pt>
                <c:pt idx="10606">
                  <c:v>0.77242696759259255</c:v>
                </c:pt>
                <c:pt idx="10607">
                  <c:v>0.77243365740740744</c:v>
                </c:pt>
                <c:pt idx="10608">
                  <c:v>0.77244034722222221</c:v>
                </c:pt>
                <c:pt idx="10609">
                  <c:v>0.7724470370370371</c:v>
                </c:pt>
                <c:pt idx="10610">
                  <c:v>0.77245372685185176</c:v>
                </c:pt>
                <c:pt idx="10611">
                  <c:v>0.77246042824074079</c:v>
                </c:pt>
                <c:pt idx="10612">
                  <c:v>0.77246693287037038</c:v>
                </c:pt>
                <c:pt idx="10613">
                  <c:v>0.77247362268518527</c:v>
                </c:pt>
                <c:pt idx="10614">
                  <c:v>0.77248267361111111</c:v>
                </c:pt>
                <c:pt idx="10615">
                  <c:v>0.772489363425926</c:v>
                </c:pt>
                <c:pt idx="10616">
                  <c:v>0.77249586805555559</c:v>
                </c:pt>
                <c:pt idx="10617">
                  <c:v>0.77250274305555555</c:v>
                </c:pt>
                <c:pt idx="10618">
                  <c:v>0.77250943287037044</c:v>
                </c:pt>
                <c:pt idx="10619">
                  <c:v>0.77251604166666665</c:v>
                </c:pt>
                <c:pt idx="10620">
                  <c:v>0.77252273148148154</c:v>
                </c:pt>
                <c:pt idx="10621">
                  <c:v>0.77252924768518516</c:v>
                </c:pt>
                <c:pt idx="10622">
                  <c:v>0.77253593749999994</c:v>
                </c:pt>
                <c:pt idx="10623">
                  <c:v>0.77254497685185186</c:v>
                </c:pt>
                <c:pt idx="10624">
                  <c:v>0.77255146990740731</c:v>
                </c:pt>
                <c:pt idx="10625">
                  <c:v>0.77255803240740739</c:v>
                </c:pt>
                <c:pt idx="10626">
                  <c:v>0.77256454861111112</c:v>
                </c:pt>
                <c:pt idx="10627">
                  <c:v>0.7725712384259259</c:v>
                </c:pt>
                <c:pt idx="10628">
                  <c:v>0.77257774305555549</c:v>
                </c:pt>
                <c:pt idx="10629">
                  <c:v>0.77258443287037037</c:v>
                </c:pt>
                <c:pt idx="10630">
                  <c:v>0.77259113425925918</c:v>
                </c:pt>
                <c:pt idx="10631">
                  <c:v>0.77259782407407407</c:v>
                </c:pt>
                <c:pt idx="10632">
                  <c:v>0.77260668981481484</c:v>
                </c:pt>
                <c:pt idx="10633">
                  <c:v>0.77261319444444443</c:v>
                </c:pt>
                <c:pt idx="10634">
                  <c:v>0.77261989583333335</c:v>
                </c:pt>
                <c:pt idx="10635">
                  <c:v>0.77262653935185188</c:v>
                </c:pt>
                <c:pt idx="10636">
                  <c:v>0.77263322916666677</c:v>
                </c:pt>
                <c:pt idx="10637">
                  <c:v>0.77263966435185194</c:v>
                </c:pt>
                <c:pt idx="10638">
                  <c:v>0.77264618055555545</c:v>
                </c:pt>
                <c:pt idx="10639">
                  <c:v>0.77265287037037034</c:v>
                </c:pt>
                <c:pt idx="10640">
                  <c:v>0.77265949074074081</c:v>
                </c:pt>
                <c:pt idx="10641">
                  <c:v>0.77266834490740743</c:v>
                </c:pt>
                <c:pt idx="10642">
                  <c:v>0.77267498842592586</c:v>
                </c:pt>
                <c:pt idx="10643">
                  <c:v>0.77268167824074074</c:v>
                </c:pt>
                <c:pt idx="10644">
                  <c:v>0.77268819444444448</c:v>
                </c:pt>
                <c:pt idx="10645">
                  <c:v>0.77269488425925925</c:v>
                </c:pt>
                <c:pt idx="10646">
                  <c:v>0.77270138888888884</c:v>
                </c:pt>
                <c:pt idx="10647">
                  <c:v>0.77270809027777776</c:v>
                </c:pt>
                <c:pt idx="10648">
                  <c:v>0.77271478009259253</c:v>
                </c:pt>
                <c:pt idx="10649">
                  <c:v>0.77272146990740742</c:v>
                </c:pt>
                <c:pt idx="10650">
                  <c:v>0.77273015046296301</c:v>
                </c:pt>
                <c:pt idx="10651">
                  <c:v>0.77273684027777778</c:v>
                </c:pt>
                <c:pt idx="10652">
                  <c:v>0.77274353009259256</c:v>
                </c:pt>
                <c:pt idx="10653">
                  <c:v>0.77275021990740733</c:v>
                </c:pt>
                <c:pt idx="10654">
                  <c:v>0.77275690972222222</c:v>
                </c:pt>
                <c:pt idx="10655">
                  <c:v>0.77276342592592595</c:v>
                </c:pt>
                <c:pt idx="10656">
                  <c:v>0.77277011574074084</c:v>
                </c:pt>
                <c:pt idx="10657">
                  <c:v>0.77277651620370369</c:v>
                </c:pt>
                <c:pt idx="10658">
                  <c:v>0.77278307870370366</c:v>
                </c:pt>
                <c:pt idx="10659">
                  <c:v>0.77279211805555559</c:v>
                </c:pt>
                <c:pt idx="10660">
                  <c:v>0.77279880787037036</c:v>
                </c:pt>
                <c:pt idx="10661">
                  <c:v>0.7728053240740741</c:v>
                </c:pt>
                <c:pt idx="10662">
                  <c:v>0.77281201388888887</c:v>
                </c:pt>
                <c:pt idx="10663">
                  <c:v>0.77281851851851846</c:v>
                </c:pt>
                <c:pt idx="10664">
                  <c:v>0.77282520833333335</c:v>
                </c:pt>
                <c:pt idx="10665">
                  <c:v>0.77283190972222215</c:v>
                </c:pt>
                <c:pt idx="10666">
                  <c:v>0.77283859953703704</c:v>
                </c:pt>
                <c:pt idx="10667">
                  <c:v>0.77284782407407404</c:v>
                </c:pt>
                <c:pt idx="10668">
                  <c:v>0.77285451388888893</c:v>
                </c:pt>
                <c:pt idx="10669">
                  <c:v>0.77286101851851852</c:v>
                </c:pt>
                <c:pt idx="10670">
                  <c:v>0.7728677083333334</c:v>
                </c:pt>
                <c:pt idx="10671">
                  <c:v>0.77287440972222221</c:v>
                </c:pt>
                <c:pt idx="10672">
                  <c:v>0.7728810995370371</c:v>
                </c:pt>
                <c:pt idx="10673">
                  <c:v>0.77288760416666669</c:v>
                </c:pt>
                <c:pt idx="10674">
                  <c:v>0.77289412037037042</c:v>
                </c:pt>
                <c:pt idx="10675">
                  <c:v>0.77290062500000001</c:v>
                </c:pt>
                <c:pt idx="10676">
                  <c:v>0.77290967592592585</c:v>
                </c:pt>
                <c:pt idx="10677">
                  <c:v>0.77291636574074074</c:v>
                </c:pt>
                <c:pt idx="10678">
                  <c:v>0.77292287037037033</c:v>
                </c:pt>
                <c:pt idx="10679">
                  <c:v>0.77292956018518522</c:v>
                </c:pt>
                <c:pt idx="10680">
                  <c:v>0.77293607638888895</c:v>
                </c:pt>
                <c:pt idx="10681">
                  <c:v>0.77294276620370372</c:v>
                </c:pt>
                <c:pt idx="10682">
                  <c:v>0.7729494560185185</c:v>
                </c:pt>
                <c:pt idx="10683">
                  <c:v>0.77295614583333327</c:v>
                </c:pt>
                <c:pt idx="10684">
                  <c:v>0.77296283564814816</c:v>
                </c:pt>
                <c:pt idx="10685">
                  <c:v>0.77297188657407412</c:v>
                </c:pt>
                <c:pt idx="10686">
                  <c:v>0.77297857638888889</c:v>
                </c:pt>
                <c:pt idx="10687">
                  <c:v>0.77298526620370367</c:v>
                </c:pt>
                <c:pt idx="10688">
                  <c:v>0.77299214120370374</c:v>
                </c:pt>
                <c:pt idx="10689">
                  <c:v>0.77299883101851863</c:v>
                </c:pt>
                <c:pt idx="10690">
                  <c:v>0.77300533564814822</c:v>
                </c:pt>
                <c:pt idx="10691">
                  <c:v>0.77301203703703703</c:v>
                </c:pt>
                <c:pt idx="10692">
                  <c:v>0.77301872685185191</c:v>
                </c:pt>
                <c:pt idx="10693">
                  <c:v>0.77302541666666669</c:v>
                </c:pt>
                <c:pt idx="10694">
                  <c:v>0.7730344560185185</c:v>
                </c:pt>
                <c:pt idx="10695">
                  <c:v>0.77304114583333339</c:v>
                </c:pt>
                <c:pt idx="10696">
                  <c:v>0.7730478472222222</c:v>
                </c:pt>
                <c:pt idx="10697">
                  <c:v>0.77305471064814812</c:v>
                </c:pt>
                <c:pt idx="10698">
                  <c:v>0.77306141203703704</c:v>
                </c:pt>
                <c:pt idx="10699">
                  <c:v>0.77306810185185182</c:v>
                </c:pt>
                <c:pt idx="10700">
                  <c:v>0.77307479166666671</c:v>
                </c:pt>
                <c:pt idx="10701">
                  <c:v>0.77308148148148137</c:v>
                </c:pt>
                <c:pt idx="10702">
                  <c:v>0.77308817129629626</c:v>
                </c:pt>
                <c:pt idx="10703">
                  <c:v>0.77309703703703703</c:v>
                </c:pt>
                <c:pt idx="10704">
                  <c:v>0.77310354166666662</c:v>
                </c:pt>
                <c:pt idx="10705">
                  <c:v>0.7731102314814815</c:v>
                </c:pt>
                <c:pt idx="10706">
                  <c:v>0.77311693287037031</c:v>
                </c:pt>
                <c:pt idx="10707">
                  <c:v>0.7731236226851852</c:v>
                </c:pt>
                <c:pt idx="10708">
                  <c:v>0.77313031250000008</c:v>
                </c:pt>
                <c:pt idx="10709">
                  <c:v>0.77313682870370359</c:v>
                </c:pt>
                <c:pt idx="10710">
                  <c:v>0.77314351851851848</c:v>
                </c:pt>
                <c:pt idx="10711">
                  <c:v>0.77315002314814818</c:v>
                </c:pt>
                <c:pt idx="10712">
                  <c:v>0.77315906249999999</c:v>
                </c:pt>
                <c:pt idx="10713">
                  <c:v>0.77316575231481488</c:v>
                </c:pt>
                <c:pt idx="10714">
                  <c:v>0.77317245370370369</c:v>
                </c:pt>
                <c:pt idx="10715">
                  <c:v>0.77317914351851857</c:v>
                </c:pt>
                <c:pt idx="10716">
                  <c:v>0.77318564814814816</c:v>
                </c:pt>
                <c:pt idx="10717">
                  <c:v>0.77319234953703697</c:v>
                </c:pt>
                <c:pt idx="10718">
                  <c:v>0.7731988657407407</c:v>
                </c:pt>
                <c:pt idx="10719">
                  <c:v>0.77320557870370366</c:v>
                </c:pt>
                <c:pt idx="10720">
                  <c:v>0.77321208333333324</c:v>
                </c:pt>
                <c:pt idx="10721">
                  <c:v>0.77322087962962971</c:v>
                </c:pt>
                <c:pt idx="10722">
                  <c:v>0.77322756944444437</c:v>
                </c:pt>
                <c:pt idx="10723">
                  <c:v>0.77323407407407407</c:v>
                </c:pt>
                <c:pt idx="10724">
                  <c:v>0.77324076388888896</c:v>
                </c:pt>
                <c:pt idx="10725">
                  <c:v>0.77324746527777777</c:v>
                </c:pt>
                <c:pt idx="10726">
                  <c:v>0.77325415509259265</c:v>
                </c:pt>
                <c:pt idx="10727">
                  <c:v>0.77326065972222224</c:v>
                </c:pt>
                <c:pt idx="10728">
                  <c:v>0.77326711805555559</c:v>
                </c:pt>
                <c:pt idx="10729">
                  <c:v>0.77327363425925932</c:v>
                </c:pt>
                <c:pt idx="10730">
                  <c:v>0.77328246527777778</c:v>
                </c:pt>
                <c:pt idx="10731">
                  <c:v>0.77328923611111111</c:v>
                </c:pt>
                <c:pt idx="10732">
                  <c:v>0.77329579861111108</c:v>
                </c:pt>
                <c:pt idx="10733">
                  <c:v>0.77330231481481482</c:v>
                </c:pt>
                <c:pt idx="10734">
                  <c:v>0.77330881944444441</c:v>
                </c:pt>
                <c:pt idx="10735">
                  <c:v>0.77331569444444437</c:v>
                </c:pt>
                <c:pt idx="10736">
                  <c:v>0.7733222106481481</c:v>
                </c:pt>
                <c:pt idx="10737">
                  <c:v>0.77332890046296299</c:v>
                </c:pt>
                <c:pt idx="10738">
                  <c:v>0.77333812499999999</c:v>
                </c:pt>
                <c:pt idx="10739">
                  <c:v>0.77334462962962958</c:v>
                </c:pt>
                <c:pt idx="10740">
                  <c:v>0.77335114583333331</c:v>
                </c:pt>
                <c:pt idx="10741">
                  <c:v>0.7733578356481482</c:v>
                </c:pt>
                <c:pt idx="10742">
                  <c:v>0.77336452546296297</c:v>
                </c:pt>
                <c:pt idx="10743">
                  <c:v>0.77337121527777775</c:v>
                </c:pt>
                <c:pt idx="10744">
                  <c:v>0.77337790509259252</c:v>
                </c:pt>
                <c:pt idx="10745">
                  <c:v>0.77338442129629625</c:v>
                </c:pt>
                <c:pt idx="10746">
                  <c:v>0.77339111111111114</c:v>
                </c:pt>
                <c:pt idx="10747">
                  <c:v>0.77340015046296295</c:v>
                </c:pt>
                <c:pt idx="10748">
                  <c:v>0.77340684027777773</c:v>
                </c:pt>
                <c:pt idx="10749">
                  <c:v>0.77341334490740732</c:v>
                </c:pt>
                <c:pt idx="10750">
                  <c:v>0.7734202199074075</c:v>
                </c:pt>
                <c:pt idx="10751">
                  <c:v>0.77342690972222217</c:v>
                </c:pt>
                <c:pt idx="10752">
                  <c:v>0.7734337731481481</c:v>
                </c:pt>
                <c:pt idx="10753">
                  <c:v>0.77344047453703701</c:v>
                </c:pt>
                <c:pt idx="10754">
                  <c:v>0.77344697916666671</c:v>
                </c:pt>
                <c:pt idx="10755">
                  <c:v>0.77345380787037044</c:v>
                </c:pt>
                <c:pt idx="10756">
                  <c:v>0.7734626736111111</c:v>
                </c:pt>
                <c:pt idx="10757">
                  <c:v>0.77346936342592587</c:v>
                </c:pt>
                <c:pt idx="10758">
                  <c:v>0.77347605324074076</c:v>
                </c:pt>
                <c:pt idx="10759">
                  <c:v>0.77348274305555564</c:v>
                </c:pt>
                <c:pt idx="10760">
                  <c:v>0.77348944444444445</c:v>
                </c:pt>
                <c:pt idx="10761">
                  <c:v>0.77349594907407404</c:v>
                </c:pt>
                <c:pt idx="10762">
                  <c:v>0.77350246527777777</c:v>
                </c:pt>
                <c:pt idx="10763">
                  <c:v>0.77350896990740736</c:v>
                </c:pt>
                <c:pt idx="10764">
                  <c:v>0.77351565972222225</c:v>
                </c:pt>
                <c:pt idx="10765">
                  <c:v>0.77352471064814809</c:v>
                </c:pt>
                <c:pt idx="10766">
                  <c:v>0.77353140046296298</c:v>
                </c:pt>
                <c:pt idx="10767">
                  <c:v>0.77353790509259257</c:v>
                </c:pt>
                <c:pt idx="10768">
                  <c:v>0.77354459490740746</c:v>
                </c:pt>
                <c:pt idx="10769">
                  <c:v>0.77355111111111119</c:v>
                </c:pt>
                <c:pt idx="10770">
                  <c:v>0.77355780092592585</c:v>
                </c:pt>
                <c:pt idx="10771">
                  <c:v>0.77356467592592593</c:v>
                </c:pt>
                <c:pt idx="10772">
                  <c:v>0.77357118055555552</c:v>
                </c:pt>
                <c:pt idx="10773">
                  <c:v>0.77357769675925925</c:v>
                </c:pt>
                <c:pt idx="10774">
                  <c:v>0.77358637731481483</c:v>
                </c:pt>
                <c:pt idx="10775">
                  <c:v>0.77359306712962972</c:v>
                </c:pt>
                <c:pt idx="10776">
                  <c:v>0.77359975694444438</c:v>
                </c:pt>
                <c:pt idx="10777">
                  <c:v>0.77360644675925927</c:v>
                </c:pt>
                <c:pt idx="10778">
                  <c:v>0.77361314814814808</c:v>
                </c:pt>
                <c:pt idx="10779">
                  <c:v>0.77361983796296296</c:v>
                </c:pt>
                <c:pt idx="10780">
                  <c:v>0.77362652777777774</c:v>
                </c:pt>
                <c:pt idx="10781">
                  <c:v>0.77363321759259263</c:v>
                </c:pt>
                <c:pt idx="10782">
                  <c:v>0.77363990740740751</c:v>
                </c:pt>
                <c:pt idx="10783">
                  <c:v>0.77364894675925922</c:v>
                </c:pt>
                <c:pt idx="10784">
                  <c:v>0.7736556365740741</c:v>
                </c:pt>
                <c:pt idx="10785">
                  <c:v>0.77366233796296291</c:v>
                </c:pt>
                <c:pt idx="10786">
                  <c:v>0.7736690277777778</c:v>
                </c:pt>
                <c:pt idx="10787">
                  <c:v>0.77367571759259268</c:v>
                </c:pt>
                <c:pt idx="10788">
                  <c:v>0.77368240740740735</c:v>
                </c:pt>
                <c:pt idx="10789">
                  <c:v>0.77368909722222223</c:v>
                </c:pt>
                <c:pt idx="10790">
                  <c:v>0.77369579861111104</c:v>
                </c:pt>
                <c:pt idx="10791">
                  <c:v>0.77370248842592593</c:v>
                </c:pt>
                <c:pt idx="10792">
                  <c:v>0.77371152777777785</c:v>
                </c:pt>
                <c:pt idx="10793">
                  <c:v>0.77371821759259252</c:v>
                </c:pt>
                <c:pt idx="10794">
                  <c:v>0.7737249074074074</c:v>
                </c:pt>
                <c:pt idx="10795">
                  <c:v>0.77373159722222218</c:v>
                </c:pt>
                <c:pt idx="10796">
                  <c:v>0.77373828703703706</c:v>
                </c:pt>
                <c:pt idx="10797">
                  <c:v>0.77374498842592587</c:v>
                </c:pt>
                <c:pt idx="10798">
                  <c:v>0.77375167824074076</c:v>
                </c:pt>
                <c:pt idx="10799">
                  <c:v>0.77375836805555565</c:v>
                </c:pt>
                <c:pt idx="10800">
                  <c:v>0.77376740740740735</c:v>
                </c:pt>
                <c:pt idx="10801">
                  <c:v>0.77377409722222223</c:v>
                </c:pt>
                <c:pt idx="10802">
                  <c:v>0.77378078703703712</c:v>
                </c:pt>
                <c:pt idx="10803">
                  <c:v>0.77378748842592593</c:v>
                </c:pt>
                <c:pt idx="10804">
                  <c:v>0.77379417824074082</c:v>
                </c:pt>
                <c:pt idx="10805">
                  <c:v>0.7738010300925926</c:v>
                </c:pt>
                <c:pt idx="10806">
                  <c:v>0.77380770833333334</c:v>
                </c:pt>
                <c:pt idx="10807">
                  <c:v>0.77381439814814812</c:v>
                </c:pt>
                <c:pt idx="10808">
                  <c:v>0.77382109953703704</c:v>
                </c:pt>
                <c:pt idx="10809">
                  <c:v>0.77383013888888896</c:v>
                </c:pt>
                <c:pt idx="10810">
                  <c:v>0.77383682870370374</c:v>
                </c:pt>
                <c:pt idx="10811">
                  <c:v>0.77384351851851851</c:v>
                </c:pt>
                <c:pt idx="10812">
                  <c:v>0.77385020833333329</c:v>
                </c:pt>
                <c:pt idx="10813">
                  <c:v>0.77385689814814818</c:v>
                </c:pt>
                <c:pt idx="10814">
                  <c:v>0.77386358796296306</c:v>
                </c:pt>
                <c:pt idx="10815">
                  <c:v>0.77387028935185187</c:v>
                </c:pt>
                <c:pt idx="10816">
                  <c:v>0.77387700231481482</c:v>
                </c:pt>
                <c:pt idx="10817">
                  <c:v>0.7738836921296296</c:v>
                </c:pt>
                <c:pt idx="10818">
                  <c:v>0.77389287037037036</c:v>
                </c:pt>
                <c:pt idx="10819">
                  <c:v>0.77389938657407409</c:v>
                </c:pt>
                <c:pt idx="10820">
                  <c:v>0.77390589120370368</c:v>
                </c:pt>
                <c:pt idx="10821">
                  <c:v>0.77391240740740741</c:v>
                </c:pt>
                <c:pt idx="10822">
                  <c:v>0.77391909722222219</c:v>
                </c:pt>
                <c:pt idx="10823">
                  <c:v>0.77392560185185177</c:v>
                </c:pt>
                <c:pt idx="10824">
                  <c:v>0.7739323032407408</c:v>
                </c:pt>
                <c:pt idx="10825">
                  <c:v>0.77393916666666662</c:v>
                </c:pt>
                <c:pt idx="10826">
                  <c:v>0.77394585648148151</c:v>
                </c:pt>
                <c:pt idx="10827">
                  <c:v>0.77395490740740736</c:v>
                </c:pt>
                <c:pt idx="10828">
                  <c:v>0.77396159722222224</c:v>
                </c:pt>
                <c:pt idx="10829">
                  <c:v>0.77396810185185183</c:v>
                </c:pt>
                <c:pt idx="10830">
                  <c:v>0.77397497685185179</c:v>
                </c:pt>
                <c:pt idx="10831">
                  <c:v>0.77398166666666668</c:v>
                </c:pt>
                <c:pt idx="10832">
                  <c:v>0.77398818287037041</c:v>
                </c:pt>
                <c:pt idx="10833">
                  <c:v>0.77399498842592596</c:v>
                </c:pt>
                <c:pt idx="10834">
                  <c:v>0.77400158564814825</c:v>
                </c:pt>
                <c:pt idx="10835">
                  <c:v>0.77400810185185176</c:v>
                </c:pt>
                <c:pt idx="10836">
                  <c:v>0.77401732638888887</c:v>
                </c:pt>
                <c:pt idx="10837">
                  <c:v>0.77402409722222221</c:v>
                </c:pt>
                <c:pt idx="10838">
                  <c:v>0.77403067129629621</c:v>
                </c:pt>
                <c:pt idx="10839">
                  <c:v>0.7740373611111111</c:v>
                </c:pt>
                <c:pt idx="10840">
                  <c:v>0.77404386574074069</c:v>
                </c:pt>
                <c:pt idx="10841">
                  <c:v>0.77405056712962972</c:v>
                </c:pt>
                <c:pt idx="10842">
                  <c:v>0.77405725694444438</c:v>
                </c:pt>
                <c:pt idx="10843">
                  <c:v>0.77406394675925927</c:v>
                </c:pt>
                <c:pt idx="10844">
                  <c:v>0.77407045138888886</c:v>
                </c:pt>
                <c:pt idx="10845">
                  <c:v>0.7740795023148147</c:v>
                </c:pt>
                <c:pt idx="10846">
                  <c:v>0.77408600694444452</c:v>
                </c:pt>
                <c:pt idx="10847">
                  <c:v>0.77409269675925929</c:v>
                </c:pt>
                <c:pt idx="10848">
                  <c:v>0.77409938657407407</c:v>
                </c:pt>
                <c:pt idx="10849">
                  <c:v>0.77410608796296299</c:v>
                </c:pt>
                <c:pt idx="10850">
                  <c:v>0.77411259259259257</c:v>
                </c:pt>
                <c:pt idx="10851">
                  <c:v>0.77411928240740746</c:v>
                </c:pt>
                <c:pt idx="10852">
                  <c:v>0.77412557870370369</c:v>
                </c:pt>
                <c:pt idx="10853">
                  <c:v>0.7741321527777778</c:v>
                </c:pt>
                <c:pt idx="10854">
                  <c:v>0.77414100694444443</c:v>
                </c:pt>
                <c:pt idx="10855">
                  <c:v>0.77414769675925932</c:v>
                </c:pt>
                <c:pt idx="10856">
                  <c:v>0.77415438657407398</c:v>
                </c:pt>
                <c:pt idx="10857">
                  <c:v>0.77416090277777772</c:v>
                </c:pt>
                <c:pt idx="10858">
                  <c:v>0.7741675925925926</c:v>
                </c:pt>
                <c:pt idx="10859">
                  <c:v>0.77417428240740749</c:v>
                </c:pt>
                <c:pt idx="10860">
                  <c:v>0.77418097222222215</c:v>
                </c:pt>
                <c:pt idx="10861">
                  <c:v>0.77418767361111118</c:v>
                </c:pt>
                <c:pt idx="10862">
                  <c:v>0.77419436342592596</c:v>
                </c:pt>
                <c:pt idx="10863">
                  <c:v>0.77420322916666662</c:v>
                </c:pt>
                <c:pt idx="10864">
                  <c:v>0.7742099189814815</c:v>
                </c:pt>
                <c:pt idx="10865">
                  <c:v>0.77421642361111109</c:v>
                </c:pt>
                <c:pt idx="10866">
                  <c:v>0.77422311342592598</c:v>
                </c:pt>
                <c:pt idx="10867">
                  <c:v>0.77422980324074075</c:v>
                </c:pt>
                <c:pt idx="10868">
                  <c:v>0.77423650462962967</c:v>
                </c:pt>
                <c:pt idx="10869">
                  <c:v>0.77424319444444445</c:v>
                </c:pt>
                <c:pt idx="10870">
                  <c:v>0.77424969907407404</c:v>
                </c:pt>
                <c:pt idx="10871">
                  <c:v>0.77425875</c:v>
                </c:pt>
                <c:pt idx="10872">
                  <c:v>0.77426525462962958</c:v>
                </c:pt>
                <c:pt idx="10873">
                  <c:v>0.77427177083333332</c:v>
                </c:pt>
                <c:pt idx="10874">
                  <c:v>0.77427827546296291</c:v>
                </c:pt>
                <c:pt idx="10875">
                  <c:v>0.77428479166666664</c:v>
                </c:pt>
                <c:pt idx="10876">
                  <c:v>0.77429148148148152</c:v>
                </c:pt>
                <c:pt idx="10877">
                  <c:v>0.7742981712962963</c:v>
                </c:pt>
                <c:pt idx="10878">
                  <c:v>0.77430486111111119</c:v>
                </c:pt>
                <c:pt idx="10879">
                  <c:v>0.77431155092592585</c:v>
                </c:pt>
                <c:pt idx="10880">
                  <c:v>0.77432077546296296</c:v>
                </c:pt>
                <c:pt idx="10881">
                  <c:v>0.77432746527777774</c:v>
                </c:pt>
                <c:pt idx="10882">
                  <c:v>0.77433416666666666</c:v>
                </c:pt>
                <c:pt idx="10883">
                  <c:v>0.77434103009259259</c:v>
                </c:pt>
                <c:pt idx="10884">
                  <c:v>0.77434771990740747</c:v>
                </c:pt>
                <c:pt idx="10885">
                  <c:v>0.77435442129629628</c:v>
                </c:pt>
                <c:pt idx="10886">
                  <c:v>0.77436111111111117</c:v>
                </c:pt>
                <c:pt idx="10887">
                  <c:v>0.77436774305555556</c:v>
                </c:pt>
                <c:pt idx="10888">
                  <c:v>0.77437443287037044</c:v>
                </c:pt>
                <c:pt idx="10889">
                  <c:v>0.77438376157407418</c:v>
                </c:pt>
                <c:pt idx="10890">
                  <c:v>0.77439045138888885</c:v>
                </c:pt>
                <c:pt idx="10891">
                  <c:v>0.77439714120370373</c:v>
                </c:pt>
                <c:pt idx="10892">
                  <c:v>0.77440383101851851</c:v>
                </c:pt>
                <c:pt idx="10893">
                  <c:v>0.77441070601851847</c:v>
                </c:pt>
                <c:pt idx="10894">
                  <c:v>0.77441730324074076</c:v>
                </c:pt>
                <c:pt idx="10895">
                  <c:v>0.77442399305555554</c:v>
                </c:pt>
                <c:pt idx="10896">
                  <c:v>0.77443068287037031</c:v>
                </c:pt>
                <c:pt idx="10897">
                  <c:v>0.7744373726851852</c:v>
                </c:pt>
                <c:pt idx="10898">
                  <c:v>0.77444642361111116</c:v>
                </c:pt>
                <c:pt idx="10899">
                  <c:v>0.77445311342592593</c:v>
                </c:pt>
                <c:pt idx="10900">
                  <c:v>0.77445980324074071</c:v>
                </c:pt>
                <c:pt idx="10901">
                  <c:v>0.77446667824074078</c:v>
                </c:pt>
                <c:pt idx="10902">
                  <c:v>0.77447336805555567</c:v>
                </c:pt>
                <c:pt idx="10903">
                  <c:v>0.77448005787037033</c:v>
                </c:pt>
                <c:pt idx="10904">
                  <c:v>0.77448674768518522</c:v>
                </c:pt>
                <c:pt idx="10905">
                  <c:v>0.77449343749999999</c:v>
                </c:pt>
                <c:pt idx="10906">
                  <c:v>0.77450013888888891</c:v>
                </c:pt>
                <c:pt idx="10907">
                  <c:v>0.77450927083333332</c:v>
                </c:pt>
                <c:pt idx="10908">
                  <c:v>0.77451596064814821</c:v>
                </c:pt>
                <c:pt idx="10909">
                  <c:v>0.77452265046296287</c:v>
                </c:pt>
                <c:pt idx="10910">
                  <c:v>0.77452934027777776</c:v>
                </c:pt>
                <c:pt idx="10911">
                  <c:v>0.77453603009259264</c:v>
                </c:pt>
                <c:pt idx="10912">
                  <c:v>0.77454271990740742</c:v>
                </c:pt>
                <c:pt idx="10913">
                  <c:v>0.77454942129629634</c:v>
                </c:pt>
                <c:pt idx="10914">
                  <c:v>0.77455611111111111</c:v>
                </c:pt>
                <c:pt idx="10915">
                  <c:v>0.774562800925926</c:v>
                </c:pt>
                <c:pt idx="10916">
                  <c:v>0.77457166666666666</c:v>
                </c:pt>
                <c:pt idx="10917">
                  <c:v>0.77457829861111105</c:v>
                </c:pt>
                <c:pt idx="10918">
                  <c:v>0.77458498842592594</c:v>
                </c:pt>
                <c:pt idx="10919">
                  <c:v>0.77459168981481474</c:v>
                </c:pt>
                <c:pt idx="10920">
                  <c:v>0.77459819444444433</c:v>
                </c:pt>
                <c:pt idx="10921">
                  <c:v>0.77460471064814806</c:v>
                </c:pt>
                <c:pt idx="10922">
                  <c:v>0.77461140046296295</c:v>
                </c:pt>
                <c:pt idx="10923">
                  <c:v>0.77461809027777784</c:v>
                </c:pt>
                <c:pt idx="10924">
                  <c:v>0.77462460648148157</c:v>
                </c:pt>
                <c:pt idx="10925">
                  <c:v>0.7746334606481482</c:v>
                </c:pt>
                <c:pt idx="10926">
                  <c:v>0.77464015046296286</c:v>
                </c:pt>
                <c:pt idx="10927">
                  <c:v>0.77464666666666659</c:v>
                </c:pt>
                <c:pt idx="10928">
                  <c:v>0.77465335648148148</c:v>
                </c:pt>
                <c:pt idx="10929">
                  <c:v>0.77466004629629637</c:v>
                </c:pt>
                <c:pt idx="10930">
                  <c:v>0.77466673611111114</c:v>
                </c:pt>
                <c:pt idx="10931">
                  <c:v>0.77467342592592592</c:v>
                </c:pt>
                <c:pt idx="10932">
                  <c:v>0.77467994212962965</c:v>
                </c:pt>
                <c:pt idx="10933">
                  <c:v>0.77468916666666665</c:v>
                </c:pt>
                <c:pt idx="10934">
                  <c:v>0.77469585648148154</c:v>
                </c:pt>
                <c:pt idx="10935">
                  <c:v>0.77470254629629631</c:v>
                </c:pt>
                <c:pt idx="10936">
                  <c:v>0.77470923611111109</c:v>
                </c:pt>
                <c:pt idx="10937">
                  <c:v>0.77471575231481482</c:v>
                </c:pt>
                <c:pt idx="10938">
                  <c:v>0.7747224421296296</c:v>
                </c:pt>
                <c:pt idx="10939">
                  <c:v>0.7747290162037036</c:v>
                </c:pt>
                <c:pt idx="10940">
                  <c:v>0.77473570601851849</c:v>
                </c:pt>
                <c:pt idx="10941">
                  <c:v>0.77474239583333337</c:v>
                </c:pt>
                <c:pt idx="10942">
                  <c:v>0.77475144675925922</c:v>
                </c:pt>
                <c:pt idx="10943">
                  <c:v>0.77475813657407411</c:v>
                </c:pt>
                <c:pt idx="10944">
                  <c:v>0.77476474537037043</c:v>
                </c:pt>
                <c:pt idx="10945">
                  <c:v>0.77477131944444444</c:v>
                </c:pt>
                <c:pt idx="10946">
                  <c:v>0.77477800925925921</c:v>
                </c:pt>
                <c:pt idx="10947">
                  <c:v>0.7747846990740741</c:v>
                </c:pt>
                <c:pt idx="10948">
                  <c:v>0.77479121527777783</c:v>
                </c:pt>
                <c:pt idx="10949">
                  <c:v>0.77479771990740742</c:v>
                </c:pt>
                <c:pt idx="10950">
                  <c:v>0.77480434027777767</c:v>
                </c:pt>
                <c:pt idx="10951">
                  <c:v>0.77481339120370374</c:v>
                </c:pt>
                <c:pt idx="10952">
                  <c:v>0.77482008101851851</c:v>
                </c:pt>
                <c:pt idx="10953">
                  <c:v>0.77482677083333329</c:v>
                </c:pt>
                <c:pt idx="10954">
                  <c:v>0.77483327546296288</c:v>
                </c:pt>
                <c:pt idx="10955">
                  <c:v>0.77483997685185191</c:v>
                </c:pt>
                <c:pt idx="10956">
                  <c:v>0.77484666666666657</c:v>
                </c:pt>
                <c:pt idx="10957">
                  <c:v>0.77485335648148146</c:v>
                </c:pt>
                <c:pt idx="10958">
                  <c:v>0.77486023148148142</c:v>
                </c:pt>
                <c:pt idx="10959">
                  <c:v>0.77486673611111112</c:v>
                </c:pt>
                <c:pt idx="10960">
                  <c:v>0.77487560185185178</c:v>
                </c:pt>
                <c:pt idx="10961">
                  <c:v>0.77488229166666667</c:v>
                </c:pt>
                <c:pt idx="10962">
                  <c:v>0.77488879629629626</c:v>
                </c:pt>
                <c:pt idx="10963">
                  <c:v>0.77489567129629633</c:v>
                </c:pt>
                <c:pt idx="10964">
                  <c:v>0.7749023611111111</c:v>
                </c:pt>
                <c:pt idx="10965">
                  <c:v>0.77490906250000002</c:v>
                </c:pt>
                <c:pt idx="10966">
                  <c:v>0.77491556712962961</c:v>
                </c:pt>
                <c:pt idx="10967">
                  <c:v>0.7749222569444445</c:v>
                </c:pt>
                <c:pt idx="10968">
                  <c:v>0.77492877314814812</c:v>
                </c:pt>
                <c:pt idx="10969">
                  <c:v>0.77493799768518512</c:v>
                </c:pt>
                <c:pt idx="10970">
                  <c:v>0.77494454861111117</c:v>
                </c:pt>
                <c:pt idx="10971">
                  <c:v>0.77495123842592595</c:v>
                </c:pt>
                <c:pt idx="10972">
                  <c:v>0.77495792824074072</c:v>
                </c:pt>
                <c:pt idx="10973">
                  <c:v>0.77496453703703694</c:v>
                </c:pt>
                <c:pt idx="10974">
                  <c:v>0.77497123842592597</c:v>
                </c:pt>
                <c:pt idx="10975">
                  <c:v>0.77497792824074063</c:v>
                </c:pt>
                <c:pt idx="10976">
                  <c:v>0.77498461805555552</c:v>
                </c:pt>
                <c:pt idx="10977">
                  <c:v>0.77499130787037041</c:v>
                </c:pt>
                <c:pt idx="10978">
                  <c:v>0.77500034722222233</c:v>
                </c:pt>
                <c:pt idx="10979">
                  <c:v>0.77500703703703699</c:v>
                </c:pt>
                <c:pt idx="10980">
                  <c:v>0.77501373842592602</c:v>
                </c:pt>
                <c:pt idx="10981">
                  <c:v>0.77502042824074069</c:v>
                </c:pt>
                <c:pt idx="10982">
                  <c:v>0.77502710648148154</c:v>
                </c:pt>
                <c:pt idx="10983">
                  <c:v>0.77503379629629621</c:v>
                </c:pt>
                <c:pt idx="10984">
                  <c:v>0.77504048611111109</c:v>
                </c:pt>
                <c:pt idx="10985">
                  <c:v>0.77504717592592598</c:v>
                </c:pt>
                <c:pt idx="10986">
                  <c:v>0.77505387731481479</c:v>
                </c:pt>
                <c:pt idx="10987">
                  <c:v>0.77506363425925928</c:v>
                </c:pt>
                <c:pt idx="10988">
                  <c:v>0.77507050925925924</c:v>
                </c:pt>
                <c:pt idx="10989">
                  <c:v>0.77507719907407413</c:v>
                </c:pt>
                <c:pt idx="10990">
                  <c:v>0.77508388888888879</c:v>
                </c:pt>
                <c:pt idx="10991">
                  <c:v>0.77509076388888898</c:v>
                </c:pt>
                <c:pt idx="10992">
                  <c:v>0.77509743055555547</c:v>
                </c:pt>
                <c:pt idx="10993">
                  <c:v>0.77510412037037035</c:v>
                </c:pt>
                <c:pt idx="10994">
                  <c:v>0.77511081018518524</c:v>
                </c:pt>
                <c:pt idx="10995">
                  <c:v>0.77511737268518521</c:v>
                </c:pt>
                <c:pt idx="10996">
                  <c:v>0.77512623842592587</c:v>
                </c:pt>
                <c:pt idx="10997">
                  <c:v>0.77513292824074076</c:v>
                </c:pt>
                <c:pt idx="10998">
                  <c:v>0.77513961805555553</c:v>
                </c:pt>
                <c:pt idx="10999">
                  <c:v>0.77514630787037042</c:v>
                </c:pt>
                <c:pt idx="11000">
                  <c:v>0.77515299768518509</c:v>
                </c:pt>
                <c:pt idx="11001">
                  <c:v>0.77515957175925931</c:v>
                </c:pt>
                <c:pt idx="11002">
                  <c:v>0.77516627314814812</c:v>
                </c:pt>
                <c:pt idx="11003">
                  <c:v>0.77517296296296301</c:v>
                </c:pt>
                <c:pt idx="11004">
                  <c:v>0.77518218750000001</c:v>
                </c:pt>
                <c:pt idx="11005">
                  <c:v>0.77518887731481489</c:v>
                </c:pt>
                <c:pt idx="11006">
                  <c:v>0.77519556712962956</c:v>
                </c:pt>
                <c:pt idx="11007">
                  <c:v>0.77520225694444445</c:v>
                </c:pt>
                <c:pt idx="11008">
                  <c:v>0.77520913194444441</c:v>
                </c:pt>
                <c:pt idx="11009">
                  <c:v>0.77521582175925918</c:v>
                </c:pt>
                <c:pt idx="11010">
                  <c:v>0.77522251157407407</c:v>
                </c:pt>
                <c:pt idx="11011">
                  <c:v>0.77522920138888896</c:v>
                </c:pt>
                <c:pt idx="11012">
                  <c:v>0.77523589120370373</c:v>
                </c:pt>
                <c:pt idx="11013">
                  <c:v>0.77524494212962969</c:v>
                </c:pt>
                <c:pt idx="11014">
                  <c:v>0.77525163194444435</c:v>
                </c:pt>
                <c:pt idx="11015">
                  <c:v>0.77525832175925924</c:v>
                </c:pt>
                <c:pt idx="11016">
                  <c:v>0.7752651967592592</c:v>
                </c:pt>
                <c:pt idx="11017">
                  <c:v>0.77527188657407409</c:v>
                </c:pt>
                <c:pt idx="11018">
                  <c:v>0.77527840277777782</c:v>
                </c:pt>
                <c:pt idx="11019">
                  <c:v>0.7752850925925926</c:v>
                </c:pt>
                <c:pt idx="11020">
                  <c:v>0.77529178240740748</c:v>
                </c:pt>
                <c:pt idx="11021">
                  <c:v>0.77529847222222215</c:v>
                </c:pt>
                <c:pt idx="11022">
                  <c:v>0.77530751157407407</c:v>
                </c:pt>
                <c:pt idx="11023">
                  <c:v>0.77531420138888896</c:v>
                </c:pt>
                <c:pt idx="11024">
                  <c:v>0.77532089120370362</c:v>
                </c:pt>
                <c:pt idx="11025">
                  <c:v>0.77532776620370381</c:v>
                </c:pt>
                <c:pt idx="11026">
                  <c:v>0.77533445601851847</c:v>
                </c:pt>
                <c:pt idx="11027">
                  <c:v>0.7753411574074075</c:v>
                </c:pt>
                <c:pt idx="11028">
                  <c:v>0.77534778935185189</c:v>
                </c:pt>
                <c:pt idx="11029">
                  <c:v>0.77535447916666678</c:v>
                </c:pt>
                <c:pt idx="11030">
                  <c:v>0.77536116898148144</c:v>
                </c:pt>
                <c:pt idx="11031">
                  <c:v>0.77537039351851844</c:v>
                </c:pt>
                <c:pt idx="11032">
                  <c:v>0.77537708333333333</c:v>
                </c:pt>
                <c:pt idx="11033">
                  <c:v>0.77538377314814821</c:v>
                </c:pt>
                <c:pt idx="11034">
                  <c:v>0.77539047453703702</c:v>
                </c:pt>
                <c:pt idx="11035">
                  <c:v>0.77539716435185191</c:v>
                </c:pt>
                <c:pt idx="11036">
                  <c:v>0.77540385416666668</c:v>
                </c:pt>
                <c:pt idx="11037">
                  <c:v>0.77541072916666665</c:v>
                </c:pt>
                <c:pt idx="11038">
                  <c:v>0.77541741898148153</c:v>
                </c:pt>
                <c:pt idx="11039">
                  <c:v>0.7754241087962962</c:v>
                </c:pt>
                <c:pt idx="11040">
                  <c:v>0.77543314814814812</c:v>
                </c:pt>
                <c:pt idx="11041">
                  <c:v>0.77544002314814808</c:v>
                </c:pt>
                <c:pt idx="11042">
                  <c:v>0.77544653935185182</c:v>
                </c:pt>
                <c:pt idx="11043">
                  <c:v>0.7754532291666667</c:v>
                </c:pt>
                <c:pt idx="11044">
                  <c:v>0.77545991898148159</c:v>
                </c:pt>
                <c:pt idx="11045">
                  <c:v>0.77546641203703703</c:v>
                </c:pt>
                <c:pt idx="11046">
                  <c:v>0.77547310185185181</c:v>
                </c:pt>
                <c:pt idx="11047">
                  <c:v>0.7754797916666667</c:v>
                </c:pt>
                <c:pt idx="11048">
                  <c:v>0.77548630787037043</c:v>
                </c:pt>
                <c:pt idx="11049">
                  <c:v>0.77549534722222224</c:v>
                </c:pt>
                <c:pt idx="11050">
                  <c:v>0.77550212962962961</c:v>
                </c:pt>
                <c:pt idx="11051">
                  <c:v>0.77550870370370373</c:v>
                </c:pt>
                <c:pt idx="11052">
                  <c:v>0.7755153935185185</c:v>
                </c:pt>
                <c:pt idx="11053">
                  <c:v>0.77552208333333328</c:v>
                </c:pt>
                <c:pt idx="11054">
                  <c:v>0.77552898148148142</c:v>
                </c:pt>
                <c:pt idx="11055">
                  <c:v>0.77553548611111112</c:v>
                </c:pt>
                <c:pt idx="11056">
                  <c:v>0.77554228009259252</c:v>
                </c:pt>
                <c:pt idx="11057">
                  <c:v>0.7755489699074074</c:v>
                </c:pt>
                <c:pt idx="11058">
                  <c:v>0.77555802083333336</c:v>
                </c:pt>
                <c:pt idx="11059">
                  <c:v>0.77556471064814814</c:v>
                </c:pt>
                <c:pt idx="11060">
                  <c:v>0.77557140046296302</c:v>
                </c:pt>
                <c:pt idx="11061">
                  <c:v>0.77557809027777769</c:v>
                </c:pt>
                <c:pt idx="11062">
                  <c:v>0.77558478009259257</c:v>
                </c:pt>
                <c:pt idx="11063">
                  <c:v>0.77559146990740746</c:v>
                </c:pt>
                <c:pt idx="11064">
                  <c:v>0.77559817129629627</c:v>
                </c:pt>
                <c:pt idx="11065">
                  <c:v>0.77560486111111115</c:v>
                </c:pt>
                <c:pt idx="11066">
                  <c:v>0.77561408564814815</c:v>
                </c:pt>
                <c:pt idx="11067">
                  <c:v>0.77562077546296304</c:v>
                </c:pt>
                <c:pt idx="11068">
                  <c:v>0.77562728009259263</c:v>
                </c:pt>
                <c:pt idx="11069">
                  <c:v>0.77563386574074078</c:v>
                </c:pt>
                <c:pt idx="11070">
                  <c:v>0.77564055555555556</c:v>
                </c:pt>
                <c:pt idx="11071">
                  <c:v>0.77564724537037044</c:v>
                </c:pt>
                <c:pt idx="11072">
                  <c:v>0.77565393518518511</c:v>
                </c:pt>
                <c:pt idx="11073">
                  <c:v>0.77566062499999999</c:v>
                </c:pt>
                <c:pt idx="11074">
                  <c:v>0.77566731481481488</c:v>
                </c:pt>
                <c:pt idx="11075">
                  <c:v>0.77567636574074073</c:v>
                </c:pt>
                <c:pt idx="11076">
                  <c:v>0.77568305555555561</c:v>
                </c:pt>
                <c:pt idx="11077">
                  <c:v>0.77568974537037028</c:v>
                </c:pt>
                <c:pt idx="11078">
                  <c:v>0.77569643518518516</c:v>
                </c:pt>
                <c:pt idx="11079">
                  <c:v>0.77570299768518514</c:v>
                </c:pt>
                <c:pt idx="11080">
                  <c:v>0.7757098726851851</c:v>
                </c:pt>
                <c:pt idx="11081">
                  <c:v>0.77571656249999998</c:v>
                </c:pt>
                <c:pt idx="11082">
                  <c:v>0.77572314814814813</c:v>
                </c:pt>
                <c:pt idx="11083">
                  <c:v>0.77572983796296302</c:v>
                </c:pt>
                <c:pt idx="11084">
                  <c:v>0.77573888888888887</c:v>
                </c:pt>
                <c:pt idx="11085">
                  <c:v>0.77574559027777779</c:v>
                </c:pt>
                <c:pt idx="11086">
                  <c:v>0.77575228009259256</c:v>
                </c:pt>
                <c:pt idx="11087">
                  <c:v>0.77575916666666667</c:v>
                </c:pt>
                <c:pt idx="11088">
                  <c:v>0.77576604166666663</c:v>
                </c:pt>
                <c:pt idx="11089">
                  <c:v>0.77577291666666659</c:v>
                </c:pt>
                <c:pt idx="11090">
                  <c:v>0.77577960648148148</c:v>
                </c:pt>
                <c:pt idx="11091">
                  <c:v>0.77578646990740741</c:v>
                </c:pt>
                <c:pt idx="11092">
                  <c:v>0.77579315972222229</c:v>
                </c:pt>
                <c:pt idx="11093">
                  <c:v>0.77580221064814825</c:v>
                </c:pt>
                <c:pt idx="11094">
                  <c:v>0.77580890046296291</c:v>
                </c:pt>
                <c:pt idx="11095">
                  <c:v>0.7758155902777778</c:v>
                </c:pt>
                <c:pt idx="11096">
                  <c:v>0.77582246527777776</c:v>
                </c:pt>
                <c:pt idx="11097">
                  <c:v>0.77582915509259254</c:v>
                </c:pt>
                <c:pt idx="11098">
                  <c:v>0.77583584490740742</c:v>
                </c:pt>
                <c:pt idx="11099">
                  <c:v>0.77584271990740739</c:v>
                </c:pt>
                <c:pt idx="11100">
                  <c:v>0.77584940972222227</c:v>
                </c:pt>
                <c:pt idx="11101">
                  <c:v>0.77585609953703705</c:v>
                </c:pt>
                <c:pt idx="11102">
                  <c:v>0.77586513888888886</c:v>
                </c:pt>
                <c:pt idx="11103">
                  <c:v>0.77587184027777789</c:v>
                </c:pt>
                <c:pt idx="11104">
                  <c:v>0.77587853009259256</c:v>
                </c:pt>
                <c:pt idx="11105">
                  <c:v>0.77588540509259263</c:v>
                </c:pt>
                <c:pt idx="11106">
                  <c:v>0.7758920949074074</c:v>
                </c:pt>
                <c:pt idx="11107">
                  <c:v>0.77589878472222218</c:v>
                </c:pt>
                <c:pt idx="11108">
                  <c:v>0.77590547453703707</c:v>
                </c:pt>
                <c:pt idx="11109">
                  <c:v>0.77591234953703703</c:v>
                </c:pt>
                <c:pt idx="11110">
                  <c:v>0.77591903935185191</c:v>
                </c:pt>
                <c:pt idx="11111">
                  <c:v>0.77592807870370362</c:v>
                </c:pt>
                <c:pt idx="11112">
                  <c:v>0.7759347685185185</c:v>
                </c:pt>
                <c:pt idx="11113">
                  <c:v>0.77594164351851846</c:v>
                </c:pt>
                <c:pt idx="11114">
                  <c:v>0.77594833333333335</c:v>
                </c:pt>
                <c:pt idx="11115">
                  <c:v>0.77595502314814813</c:v>
                </c:pt>
                <c:pt idx="11116">
                  <c:v>0.77596208333333339</c:v>
                </c:pt>
                <c:pt idx="11117">
                  <c:v>0.77596877314814805</c:v>
                </c:pt>
                <c:pt idx="11118">
                  <c:v>0.77597546296296294</c:v>
                </c:pt>
                <c:pt idx="11119">
                  <c:v>0.77598215277777782</c:v>
                </c:pt>
                <c:pt idx="11120">
                  <c:v>0.77599120370370367</c:v>
                </c:pt>
                <c:pt idx="11121">
                  <c:v>0.77599789351851856</c:v>
                </c:pt>
                <c:pt idx="11122">
                  <c:v>0.77600458333333344</c:v>
                </c:pt>
                <c:pt idx="11123">
                  <c:v>0.7760114583333334</c:v>
                </c:pt>
                <c:pt idx="11124">
                  <c:v>0.77601814814814818</c:v>
                </c:pt>
                <c:pt idx="11125">
                  <c:v>0.77602483796296295</c:v>
                </c:pt>
                <c:pt idx="11126">
                  <c:v>0.77603152777777773</c:v>
                </c:pt>
                <c:pt idx="11127">
                  <c:v>0.77603821759259262</c:v>
                </c:pt>
                <c:pt idx="11128">
                  <c:v>0.77604491898148142</c:v>
                </c:pt>
                <c:pt idx="11129">
                  <c:v>0.77605377314814816</c:v>
                </c:pt>
                <c:pt idx="11130">
                  <c:v>0.77606046296296294</c:v>
                </c:pt>
                <c:pt idx="11131">
                  <c:v>0.77606715277777782</c:v>
                </c:pt>
                <c:pt idx="11132">
                  <c:v>0.77607385416666663</c:v>
                </c:pt>
                <c:pt idx="11133">
                  <c:v>0.77608054398148152</c:v>
                </c:pt>
                <c:pt idx="11134">
                  <c:v>0.77608723379629618</c:v>
                </c:pt>
                <c:pt idx="11135">
                  <c:v>0.77609392361111107</c:v>
                </c:pt>
                <c:pt idx="11136">
                  <c:v>0.77610061342592596</c:v>
                </c:pt>
                <c:pt idx="11137">
                  <c:v>0.77611002314814825</c:v>
                </c:pt>
                <c:pt idx="11138">
                  <c:v>0.77611671296296292</c:v>
                </c:pt>
                <c:pt idx="11139">
                  <c:v>0.77612332175925924</c:v>
                </c:pt>
                <c:pt idx="11140">
                  <c:v>0.77613019675925932</c:v>
                </c:pt>
                <c:pt idx="11141">
                  <c:v>0.77613688657407398</c:v>
                </c:pt>
                <c:pt idx="11142">
                  <c:v>0.77614357638888887</c:v>
                </c:pt>
                <c:pt idx="11143">
                  <c:v>0.77615011574074078</c:v>
                </c:pt>
                <c:pt idx="11144">
                  <c:v>0.776156886574074</c:v>
                </c:pt>
                <c:pt idx="11145">
                  <c:v>0.77616357638888889</c:v>
                </c:pt>
                <c:pt idx="11146">
                  <c:v>0.77617261574074081</c:v>
                </c:pt>
                <c:pt idx="11147">
                  <c:v>0.77617930555555559</c:v>
                </c:pt>
                <c:pt idx="11148">
                  <c:v>0.77618599537037036</c:v>
                </c:pt>
                <c:pt idx="11149">
                  <c:v>0.77619269675925928</c:v>
                </c:pt>
                <c:pt idx="11150">
                  <c:v>0.77619938657407406</c:v>
                </c:pt>
                <c:pt idx="11151">
                  <c:v>0.77620615740740739</c:v>
                </c:pt>
                <c:pt idx="11152">
                  <c:v>0.77621303240740736</c:v>
                </c:pt>
                <c:pt idx="11153">
                  <c:v>0.77621953703703694</c:v>
                </c:pt>
                <c:pt idx="11154">
                  <c:v>0.77622622685185183</c:v>
                </c:pt>
                <c:pt idx="11155">
                  <c:v>0.77623527777777779</c:v>
                </c:pt>
                <c:pt idx="11156">
                  <c:v>0.77624190972222218</c:v>
                </c:pt>
                <c:pt idx="11157">
                  <c:v>0.77624861111111121</c:v>
                </c:pt>
                <c:pt idx="11158">
                  <c:v>0.77625530092592587</c:v>
                </c:pt>
                <c:pt idx="11159">
                  <c:v>0.77626199074074076</c:v>
                </c:pt>
                <c:pt idx="11160">
                  <c:v>0.77626886574074072</c:v>
                </c:pt>
                <c:pt idx="11161">
                  <c:v>0.7762755555555555</c:v>
                </c:pt>
                <c:pt idx="11162">
                  <c:v>0.77628224537037038</c:v>
                </c:pt>
                <c:pt idx="11163">
                  <c:v>0.77628893518518527</c:v>
                </c:pt>
                <c:pt idx="11164">
                  <c:v>0.77629798611111112</c:v>
                </c:pt>
                <c:pt idx="11165">
                  <c:v>0.77630467592592589</c:v>
                </c:pt>
                <c:pt idx="11166">
                  <c:v>0.77631136574074067</c:v>
                </c:pt>
                <c:pt idx="11167">
                  <c:v>0.77631800925925931</c:v>
                </c:pt>
                <c:pt idx="11168">
                  <c:v>0.7763247685185185</c:v>
                </c:pt>
                <c:pt idx="11169">
                  <c:v>0.77633164351851847</c:v>
                </c:pt>
                <c:pt idx="11170">
                  <c:v>0.77633836805555545</c:v>
                </c:pt>
                <c:pt idx="11171">
                  <c:v>0.77634505787037034</c:v>
                </c:pt>
                <c:pt idx="11172">
                  <c:v>0.77635174768518522</c:v>
                </c:pt>
                <c:pt idx="11173">
                  <c:v>0.77636061342592599</c:v>
                </c:pt>
                <c:pt idx="11174">
                  <c:v>0.77636730324074066</c:v>
                </c:pt>
                <c:pt idx="11175">
                  <c:v>0.77637399305555554</c:v>
                </c:pt>
                <c:pt idx="11176">
                  <c:v>0.77638086805555551</c:v>
                </c:pt>
                <c:pt idx="11177">
                  <c:v>0.77638755787037039</c:v>
                </c:pt>
                <c:pt idx="11178">
                  <c:v>0.77639424768518517</c:v>
                </c:pt>
                <c:pt idx="11179">
                  <c:v>0.77640093750000005</c:v>
                </c:pt>
                <c:pt idx="11180">
                  <c:v>0.77640762731481472</c:v>
                </c:pt>
                <c:pt idx="11181">
                  <c:v>0.77641685185185183</c:v>
                </c:pt>
                <c:pt idx="11182">
                  <c:v>0.77642354166666661</c:v>
                </c:pt>
                <c:pt idx="11183">
                  <c:v>0.77643023148148149</c:v>
                </c:pt>
                <c:pt idx="11184">
                  <c:v>0.7764369328703703</c:v>
                </c:pt>
                <c:pt idx="11185">
                  <c:v>0.77644362268518519</c:v>
                </c:pt>
                <c:pt idx="11186">
                  <c:v>0.77645031250000007</c:v>
                </c:pt>
                <c:pt idx="11187">
                  <c:v>0.77645736111111108</c:v>
                </c:pt>
                <c:pt idx="11188">
                  <c:v>0.77646423611111104</c:v>
                </c:pt>
                <c:pt idx="11189">
                  <c:v>0.77647092592592593</c:v>
                </c:pt>
                <c:pt idx="11190">
                  <c:v>0.77647996527777785</c:v>
                </c:pt>
                <c:pt idx="11191">
                  <c:v>0.77648666666666666</c:v>
                </c:pt>
                <c:pt idx="11192">
                  <c:v>0.77649335648148154</c:v>
                </c:pt>
                <c:pt idx="11193">
                  <c:v>0.77650023148148151</c:v>
                </c:pt>
                <c:pt idx="11194">
                  <c:v>0.77650692129629639</c:v>
                </c:pt>
                <c:pt idx="11195">
                  <c:v>0.77651361111111106</c:v>
                </c:pt>
                <c:pt idx="11196">
                  <c:v>0.77652048611111113</c:v>
                </c:pt>
                <c:pt idx="11197">
                  <c:v>0.77652717592592591</c:v>
                </c:pt>
                <c:pt idx="11198">
                  <c:v>0.77653386574074068</c:v>
                </c:pt>
                <c:pt idx="11199">
                  <c:v>0.77654290509259261</c:v>
                </c:pt>
                <c:pt idx="11200">
                  <c:v>0.77654959490740738</c:v>
                </c:pt>
                <c:pt idx="11201">
                  <c:v>0.7765562962962963</c:v>
                </c:pt>
                <c:pt idx="11202">
                  <c:v>0.77656298611111119</c:v>
                </c:pt>
                <c:pt idx="11203">
                  <c:v>0.77656967592592585</c:v>
                </c:pt>
                <c:pt idx="11204">
                  <c:v>0.77657672453703697</c:v>
                </c:pt>
                <c:pt idx="11205">
                  <c:v>0.776583425925926</c:v>
                </c:pt>
                <c:pt idx="11206">
                  <c:v>0.77659011574074077</c:v>
                </c:pt>
                <c:pt idx="11207">
                  <c:v>0.77659680555555555</c:v>
                </c:pt>
                <c:pt idx="11208">
                  <c:v>0.77660584490740747</c:v>
                </c:pt>
                <c:pt idx="11209">
                  <c:v>0.77661253472222225</c:v>
                </c:pt>
                <c:pt idx="11210">
                  <c:v>0.77661940972222221</c:v>
                </c:pt>
                <c:pt idx="11211">
                  <c:v>0.7766260995370371</c:v>
                </c:pt>
                <c:pt idx="11212">
                  <c:v>0.77663278935185176</c:v>
                </c:pt>
                <c:pt idx="11213">
                  <c:v>0.77663966435185194</c:v>
                </c:pt>
                <c:pt idx="11214">
                  <c:v>0.77664635416666661</c:v>
                </c:pt>
                <c:pt idx="11215">
                  <c:v>0.77665304398148149</c:v>
                </c:pt>
                <c:pt idx="11216">
                  <c:v>0.77665991898148146</c:v>
                </c:pt>
                <c:pt idx="11217">
                  <c:v>0.77666895833333338</c:v>
                </c:pt>
                <c:pt idx="11218">
                  <c:v>0.77667547453703711</c:v>
                </c:pt>
                <c:pt idx="11219">
                  <c:v>0.77668216435185189</c:v>
                </c:pt>
                <c:pt idx="11220">
                  <c:v>0.77668910879629627</c:v>
                </c:pt>
                <c:pt idx="11221">
                  <c:v>0.77669579861111115</c:v>
                </c:pt>
                <c:pt idx="11222">
                  <c:v>0.77670259259259256</c:v>
                </c:pt>
                <c:pt idx="11223">
                  <c:v>0.77670928240740744</c:v>
                </c:pt>
                <c:pt idx="11224">
                  <c:v>0.7767161574074074</c:v>
                </c:pt>
                <c:pt idx="11225">
                  <c:v>0.77672519675925933</c:v>
                </c:pt>
                <c:pt idx="11226">
                  <c:v>0.7767318865740741</c:v>
                </c:pt>
                <c:pt idx="11227">
                  <c:v>0.77673857638888888</c:v>
                </c:pt>
                <c:pt idx="11228">
                  <c:v>0.77674545138888895</c:v>
                </c:pt>
                <c:pt idx="11229">
                  <c:v>0.77675196759259257</c:v>
                </c:pt>
                <c:pt idx="11230">
                  <c:v>0.77675865740740735</c:v>
                </c:pt>
                <c:pt idx="11231">
                  <c:v>0.77676553240740731</c:v>
                </c:pt>
                <c:pt idx="11232">
                  <c:v>0.7767722222222222</c:v>
                </c:pt>
                <c:pt idx="11233">
                  <c:v>0.77677909722222216</c:v>
                </c:pt>
                <c:pt idx="11234">
                  <c:v>0.77678813657407408</c:v>
                </c:pt>
                <c:pt idx="11235">
                  <c:v>0.77679482638888897</c:v>
                </c:pt>
                <c:pt idx="11236">
                  <c:v>0.77680170138888893</c:v>
                </c:pt>
                <c:pt idx="11237">
                  <c:v>0.77680839120370371</c:v>
                </c:pt>
                <c:pt idx="11238">
                  <c:v>0.77681508101851848</c:v>
                </c:pt>
                <c:pt idx="11239">
                  <c:v>0.77682177083333326</c:v>
                </c:pt>
                <c:pt idx="11240">
                  <c:v>0.77682850694444439</c:v>
                </c:pt>
                <c:pt idx="11241">
                  <c:v>0.77683524305555551</c:v>
                </c:pt>
                <c:pt idx="11242">
                  <c:v>0.7768419328703704</c:v>
                </c:pt>
                <c:pt idx="11243">
                  <c:v>0.77685097222222221</c:v>
                </c:pt>
                <c:pt idx="11244">
                  <c:v>0.77685776620370373</c:v>
                </c:pt>
                <c:pt idx="11245">
                  <c:v>0.77686445601851861</c:v>
                </c:pt>
                <c:pt idx="11246">
                  <c:v>0.77687114583333328</c:v>
                </c:pt>
                <c:pt idx="11247">
                  <c:v>0.77687784722222231</c:v>
                </c:pt>
                <c:pt idx="11248">
                  <c:v>0.77688471064814812</c:v>
                </c:pt>
                <c:pt idx="11249">
                  <c:v>0.77689122685185186</c:v>
                </c:pt>
                <c:pt idx="11250">
                  <c:v>0.77689791666666663</c:v>
                </c:pt>
                <c:pt idx="11251">
                  <c:v>0.77690460648148152</c:v>
                </c:pt>
                <c:pt idx="11252">
                  <c:v>0.77691357638888892</c:v>
                </c:pt>
                <c:pt idx="11253">
                  <c:v>0.77692026620370369</c:v>
                </c:pt>
                <c:pt idx="11254">
                  <c:v>0.77692688657407405</c:v>
                </c:pt>
                <c:pt idx="11255">
                  <c:v>0.77693357638888882</c:v>
                </c:pt>
                <c:pt idx="11256">
                  <c:v>0.77694026620370371</c:v>
                </c:pt>
                <c:pt idx="11257">
                  <c:v>0.77694690972222225</c:v>
                </c:pt>
                <c:pt idx="11258">
                  <c:v>0.77695378472222221</c:v>
                </c:pt>
                <c:pt idx="11259">
                  <c:v>0.77696047453703709</c:v>
                </c:pt>
                <c:pt idx="11260">
                  <c:v>0.77696716435185176</c:v>
                </c:pt>
                <c:pt idx="11261">
                  <c:v>0.77697634259259252</c:v>
                </c:pt>
                <c:pt idx="11262">
                  <c:v>0.7769829050925926</c:v>
                </c:pt>
                <c:pt idx="11263">
                  <c:v>0.77698940972222219</c:v>
                </c:pt>
                <c:pt idx="11264">
                  <c:v>0.77699628472222226</c:v>
                </c:pt>
                <c:pt idx="11265">
                  <c:v>0.77700297453703693</c:v>
                </c:pt>
                <c:pt idx="11266">
                  <c:v>0.77700967592592596</c:v>
                </c:pt>
                <c:pt idx="11267">
                  <c:v>0.77701636574074084</c:v>
                </c:pt>
                <c:pt idx="11268">
                  <c:v>0.77702305555555551</c:v>
                </c:pt>
                <c:pt idx="11269">
                  <c:v>0.77703209490740743</c:v>
                </c:pt>
                <c:pt idx="11270">
                  <c:v>0.77703878472222232</c:v>
                </c:pt>
                <c:pt idx="11271">
                  <c:v>0.77704547453703698</c:v>
                </c:pt>
                <c:pt idx="11272">
                  <c:v>0.77705217592592601</c:v>
                </c:pt>
                <c:pt idx="11273">
                  <c:v>0.77705886574074068</c:v>
                </c:pt>
                <c:pt idx="11274">
                  <c:v>0.77706555555555556</c:v>
                </c:pt>
                <c:pt idx="11275">
                  <c:v>0.77707224537037034</c:v>
                </c:pt>
                <c:pt idx="11276">
                  <c:v>0.7770791203703703</c:v>
                </c:pt>
                <c:pt idx="11277">
                  <c:v>0.77708815972222223</c:v>
                </c:pt>
                <c:pt idx="11278">
                  <c:v>0.77709503472222219</c:v>
                </c:pt>
                <c:pt idx="11279">
                  <c:v>0.77710172453703708</c:v>
                </c:pt>
                <c:pt idx="11280">
                  <c:v>0.77710859953703704</c:v>
                </c:pt>
                <c:pt idx="11281">
                  <c:v>0.77711528935185192</c:v>
                </c:pt>
                <c:pt idx="11282">
                  <c:v>0.7771219791666667</c:v>
                </c:pt>
                <c:pt idx="11283">
                  <c:v>0.77712866898148147</c:v>
                </c:pt>
                <c:pt idx="11284">
                  <c:v>0.77713537037037039</c:v>
                </c:pt>
                <c:pt idx="11285">
                  <c:v>0.77714206018518517</c:v>
                </c:pt>
                <c:pt idx="11286">
                  <c:v>0.77715128472222217</c:v>
                </c:pt>
                <c:pt idx="11287">
                  <c:v>0.7771581481481481</c:v>
                </c:pt>
                <c:pt idx="11288">
                  <c:v>0.77716484953703702</c:v>
                </c:pt>
                <c:pt idx="11289">
                  <c:v>0.77717153935185179</c:v>
                </c:pt>
                <c:pt idx="11290">
                  <c:v>0.77717841435185175</c:v>
                </c:pt>
                <c:pt idx="11291">
                  <c:v>0.77718510416666664</c:v>
                </c:pt>
                <c:pt idx="11292">
                  <c:v>0.77719179398148153</c:v>
                </c:pt>
                <c:pt idx="11293">
                  <c:v>0.77719866898148149</c:v>
                </c:pt>
                <c:pt idx="11294">
                  <c:v>0.77720770833333341</c:v>
                </c:pt>
                <c:pt idx="11295">
                  <c:v>0.77721439814814808</c:v>
                </c:pt>
                <c:pt idx="11296">
                  <c:v>0.77722127314814815</c:v>
                </c:pt>
                <c:pt idx="11297">
                  <c:v>0.77722796296296293</c:v>
                </c:pt>
                <c:pt idx="11298">
                  <c:v>0.7772346527777777</c:v>
                </c:pt>
                <c:pt idx="11299">
                  <c:v>0.77724152777777789</c:v>
                </c:pt>
                <c:pt idx="11300">
                  <c:v>0.77724821759259255</c:v>
                </c:pt>
                <c:pt idx="11301">
                  <c:v>0.77725509259259262</c:v>
                </c:pt>
                <c:pt idx="11302">
                  <c:v>0.77726413194444444</c:v>
                </c:pt>
                <c:pt idx="11303">
                  <c:v>0.77727076388888883</c:v>
                </c:pt>
                <c:pt idx="11304">
                  <c:v>0.77727746527777775</c:v>
                </c:pt>
                <c:pt idx="11305">
                  <c:v>0.77728443287037041</c:v>
                </c:pt>
                <c:pt idx="11306">
                  <c:v>0.77729112268518519</c:v>
                </c:pt>
                <c:pt idx="11307">
                  <c:v>0.77729782407407411</c:v>
                </c:pt>
                <c:pt idx="11308">
                  <c:v>0.77730468750000004</c:v>
                </c:pt>
                <c:pt idx="11309">
                  <c:v>0.77731137731481492</c:v>
                </c:pt>
                <c:pt idx="11310">
                  <c:v>0.77731825231481488</c:v>
                </c:pt>
                <c:pt idx="11311">
                  <c:v>0.77732729166666659</c:v>
                </c:pt>
                <c:pt idx="11312">
                  <c:v>0.77733399305555562</c:v>
                </c:pt>
                <c:pt idx="11313">
                  <c:v>0.77734068287037028</c:v>
                </c:pt>
                <c:pt idx="11314">
                  <c:v>0.77734754629629632</c:v>
                </c:pt>
                <c:pt idx="11315">
                  <c:v>0.77735424768518513</c:v>
                </c:pt>
                <c:pt idx="11316">
                  <c:v>0.77736093750000002</c:v>
                </c:pt>
                <c:pt idx="11317">
                  <c:v>0.77736762731481479</c:v>
                </c:pt>
                <c:pt idx="11318">
                  <c:v>0.77737431712962968</c:v>
                </c:pt>
                <c:pt idx="11319">
                  <c:v>0.77738335648148149</c:v>
                </c:pt>
                <c:pt idx="11320">
                  <c:v>0.77739004629629627</c:v>
                </c:pt>
                <c:pt idx="11321">
                  <c:v>0.77739674768518519</c:v>
                </c:pt>
                <c:pt idx="11322">
                  <c:v>0.77740343749999996</c:v>
                </c:pt>
                <c:pt idx="11323">
                  <c:v>0.77741012731481485</c:v>
                </c:pt>
                <c:pt idx="11324">
                  <c:v>0.77741681712962973</c:v>
                </c:pt>
                <c:pt idx="11325">
                  <c:v>0.7774235069444444</c:v>
                </c:pt>
                <c:pt idx="11326">
                  <c:v>0.77743019675925928</c:v>
                </c:pt>
                <c:pt idx="11327">
                  <c:v>0.77743924768518513</c:v>
                </c:pt>
                <c:pt idx="11328">
                  <c:v>0.77744593750000002</c:v>
                </c:pt>
                <c:pt idx="11329">
                  <c:v>0.7774526273148149</c:v>
                </c:pt>
                <c:pt idx="11330">
                  <c:v>0.77745931712962957</c:v>
                </c:pt>
                <c:pt idx="11331">
                  <c:v>0.77746586805555562</c:v>
                </c:pt>
                <c:pt idx="11332">
                  <c:v>0.7774725578703704</c:v>
                </c:pt>
                <c:pt idx="11333">
                  <c:v>0.77747943287037036</c:v>
                </c:pt>
                <c:pt idx="11334">
                  <c:v>0.77748612268518524</c:v>
                </c:pt>
                <c:pt idx="11335">
                  <c:v>0.77749518518518512</c:v>
                </c:pt>
                <c:pt idx="11336">
                  <c:v>0.77750162037037029</c:v>
                </c:pt>
                <c:pt idx="11337">
                  <c:v>0.77750835648148142</c:v>
                </c:pt>
                <c:pt idx="11338">
                  <c:v>0.77751521990740746</c:v>
                </c:pt>
                <c:pt idx="11339">
                  <c:v>0.77752192129629627</c:v>
                </c:pt>
                <c:pt idx="11340">
                  <c:v>0.77752861111111116</c:v>
                </c:pt>
                <c:pt idx="11341">
                  <c:v>0.77753525462962969</c:v>
                </c:pt>
                <c:pt idx="11342">
                  <c:v>0.77754194444444436</c:v>
                </c:pt>
                <c:pt idx="11343">
                  <c:v>0.77754863425925924</c:v>
                </c:pt>
                <c:pt idx="11344">
                  <c:v>0.77755747685185195</c:v>
                </c:pt>
                <c:pt idx="11345">
                  <c:v>0.77756416666666661</c:v>
                </c:pt>
                <c:pt idx="11346">
                  <c:v>0.7775708564814815</c:v>
                </c:pt>
                <c:pt idx="11347">
                  <c:v>0.77757755787037031</c:v>
                </c:pt>
                <c:pt idx="11348">
                  <c:v>0.77758424768518519</c:v>
                </c:pt>
                <c:pt idx="11349">
                  <c:v>0.77759111111111112</c:v>
                </c:pt>
                <c:pt idx="11350">
                  <c:v>0.77759781249999993</c:v>
                </c:pt>
                <c:pt idx="11351">
                  <c:v>0.77760450231481482</c:v>
                </c:pt>
                <c:pt idx="11352">
                  <c:v>0.77761354166666674</c:v>
                </c:pt>
                <c:pt idx="11353">
                  <c:v>0.77762023148148141</c:v>
                </c:pt>
                <c:pt idx="11354">
                  <c:v>0.77762692129629629</c:v>
                </c:pt>
                <c:pt idx="11355">
                  <c:v>0.77763379629629625</c:v>
                </c:pt>
                <c:pt idx="11356">
                  <c:v>0.77764048611111114</c:v>
                </c:pt>
                <c:pt idx="11357">
                  <c:v>0.77764718749999995</c:v>
                </c:pt>
                <c:pt idx="11358">
                  <c:v>0.77765387731481483</c:v>
                </c:pt>
                <c:pt idx="11359">
                  <c:v>0.77766056712962961</c:v>
                </c:pt>
                <c:pt idx="11360">
                  <c:v>0.77766979166666672</c:v>
                </c:pt>
                <c:pt idx="11361">
                  <c:v>0.7776764814814815</c:v>
                </c:pt>
                <c:pt idx="11362">
                  <c:v>0.777683113425926</c:v>
                </c:pt>
                <c:pt idx="11363">
                  <c:v>0.77768980324074077</c:v>
                </c:pt>
                <c:pt idx="11364">
                  <c:v>0.77769649305555555</c:v>
                </c:pt>
                <c:pt idx="11365">
                  <c:v>0.77770318287037032</c:v>
                </c:pt>
                <c:pt idx="11366">
                  <c:v>0.77771005787037029</c:v>
                </c:pt>
                <c:pt idx="11367">
                  <c:v>0.77771659722222219</c:v>
                </c:pt>
                <c:pt idx="11368">
                  <c:v>0.77772334490740747</c:v>
                </c:pt>
                <c:pt idx="11369">
                  <c:v>0.77773238425925928</c:v>
                </c:pt>
                <c:pt idx="11370">
                  <c:v>0.77773925925925924</c:v>
                </c:pt>
                <c:pt idx="11371">
                  <c:v>0.77774594907407402</c:v>
                </c:pt>
                <c:pt idx="11372">
                  <c:v>0.77775282407407398</c:v>
                </c:pt>
                <c:pt idx="11373">
                  <c:v>0.77775951388888886</c:v>
                </c:pt>
                <c:pt idx="11374">
                  <c:v>0.77776620370370375</c:v>
                </c:pt>
                <c:pt idx="11375">
                  <c:v>0.77777289351851853</c:v>
                </c:pt>
                <c:pt idx="11376">
                  <c:v>0.77777959490740745</c:v>
                </c:pt>
                <c:pt idx="11377">
                  <c:v>0.77778863425925915</c:v>
                </c:pt>
                <c:pt idx="11378">
                  <c:v>0.77779532407407403</c:v>
                </c:pt>
                <c:pt idx="11379">
                  <c:v>0.77780201388888892</c:v>
                </c:pt>
                <c:pt idx="11380">
                  <c:v>0.7778087037037037</c:v>
                </c:pt>
                <c:pt idx="11381">
                  <c:v>0.77781539351851858</c:v>
                </c:pt>
                <c:pt idx="11382">
                  <c:v>0.77782209490740739</c:v>
                </c:pt>
                <c:pt idx="11383">
                  <c:v>0.77782896990740735</c:v>
                </c:pt>
                <c:pt idx="11384">
                  <c:v>0.77783565972222224</c:v>
                </c:pt>
                <c:pt idx="11385">
                  <c:v>0.7778448726851851</c:v>
                </c:pt>
                <c:pt idx="11386">
                  <c:v>0.77785156249999998</c:v>
                </c:pt>
                <c:pt idx="11387">
                  <c:v>0.77785825231481487</c:v>
                </c:pt>
                <c:pt idx="11388">
                  <c:v>0.77786504629629627</c:v>
                </c:pt>
                <c:pt idx="11389">
                  <c:v>0.77787173611111105</c:v>
                </c:pt>
                <c:pt idx="11390">
                  <c:v>0.77787842592592593</c:v>
                </c:pt>
                <c:pt idx="11391">
                  <c:v>0.77788511574074082</c:v>
                </c:pt>
                <c:pt idx="11392">
                  <c:v>0.77789199074074078</c:v>
                </c:pt>
                <c:pt idx="11393">
                  <c:v>0.77789869212962959</c:v>
                </c:pt>
                <c:pt idx="11394">
                  <c:v>0.77790790509259267</c:v>
                </c:pt>
                <c:pt idx="11395">
                  <c:v>0.77791459490740744</c:v>
                </c:pt>
                <c:pt idx="11396">
                  <c:v>0.77792129629629636</c:v>
                </c:pt>
                <c:pt idx="11397">
                  <c:v>0.77792798611111114</c:v>
                </c:pt>
                <c:pt idx="11398">
                  <c:v>0.7779348611111111</c:v>
                </c:pt>
                <c:pt idx="11399">
                  <c:v>0.77794155092592598</c:v>
                </c:pt>
                <c:pt idx="11400">
                  <c:v>0.7779485995370371</c:v>
                </c:pt>
                <c:pt idx="11401">
                  <c:v>0.77795528935185188</c:v>
                </c:pt>
                <c:pt idx="11402">
                  <c:v>0.77796434027777783</c:v>
                </c:pt>
                <c:pt idx="11403">
                  <c:v>0.7779710300925925</c:v>
                </c:pt>
                <c:pt idx="11404">
                  <c:v>0.77797790509259268</c:v>
                </c:pt>
                <c:pt idx="11405">
                  <c:v>0.7779847685185185</c:v>
                </c:pt>
                <c:pt idx="11406">
                  <c:v>0.77799145833333327</c:v>
                </c:pt>
                <c:pt idx="11407">
                  <c:v>0.77799833333333324</c:v>
                </c:pt>
                <c:pt idx="11408">
                  <c:v>0.77800502314814812</c:v>
                </c:pt>
                <c:pt idx="11409">
                  <c:v>0.77801171296296301</c:v>
                </c:pt>
                <c:pt idx="11410">
                  <c:v>0.77802112268518508</c:v>
                </c:pt>
                <c:pt idx="11411">
                  <c:v>0.77802781249999997</c:v>
                </c:pt>
                <c:pt idx="11412">
                  <c:v>0.77803450231481486</c:v>
                </c:pt>
                <c:pt idx="11413">
                  <c:v>0.77804120370370367</c:v>
                </c:pt>
                <c:pt idx="11414">
                  <c:v>0.77804806712962959</c:v>
                </c:pt>
                <c:pt idx="11415">
                  <c:v>0.77805475694444448</c:v>
                </c:pt>
                <c:pt idx="11416">
                  <c:v>0.77806144675925937</c:v>
                </c:pt>
                <c:pt idx="11417">
                  <c:v>0.77806832175925933</c:v>
                </c:pt>
                <c:pt idx="11418">
                  <c:v>0.77807466435185191</c:v>
                </c:pt>
                <c:pt idx="11419">
                  <c:v>0.77808370370370372</c:v>
                </c:pt>
                <c:pt idx="11420">
                  <c:v>0.7780903935185185</c:v>
                </c:pt>
                <c:pt idx="11421">
                  <c:v>0.77809708333333338</c:v>
                </c:pt>
                <c:pt idx="11422">
                  <c:v>0.77810395833333335</c:v>
                </c:pt>
                <c:pt idx="11423">
                  <c:v>0.77811064814814823</c:v>
                </c:pt>
                <c:pt idx="11424">
                  <c:v>0.77811734953703704</c:v>
                </c:pt>
                <c:pt idx="11425">
                  <c:v>0.77812403935185193</c:v>
                </c:pt>
                <c:pt idx="11426">
                  <c:v>0.77813072916666659</c:v>
                </c:pt>
                <c:pt idx="11427">
                  <c:v>0.77813976851851852</c:v>
                </c:pt>
                <c:pt idx="11428">
                  <c:v>0.77814636574074081</c:v>
                </c:pt>
                <c:pt idx="11429">
                  <c:v>0.77815305555555547</c:v>
                </c:pt>
                <c:pt idx="11430">
                  <c:v>0.77815974537037036</c:v>
                </c:pt>
                <c:pt idx="11431">
                  <c:v>0.77816626157407409</c:v>
                </c:pt>
                <c:pt idx="11432">
                  <c:v>0.77817295138888898</c:v>
                </c:pt>
                <c:pt idx="11433">
                  <c:v>0.77817943287037039</c:v>
                </c:pt>
                <c:pt idx="11434">
                  <c:v>0.77818618055555555</c:v>
                </c:pt>
                <c:pt idx="11435">
                  <c:v>0.77819521990740748</c:v>
                </c:pt>
                <c:pt idx="11436">
                  <c:v>0.77820208333333341</c:v>
                </c:pt>
                <c:pt idx="11437">
                  <c:v>0.77820895833333337</c:v>
                </c:pt>
                <c:pt idx="11438">
                  <c:v>0.77821564814814825</c:v>
                </c:pt>
                <c:pt idx="11439">
                  <c:v>0.77822234953703706</c:v>
                </c:pt>
                <c:pt idx="11440">
                  <c:v>0.77822903935185195</c:v>
                </c:pt>
                <c:pt idx="11441">
                  <c:v>0.77823590277777777</c:v>
                </c:pt>
                <c:pt idx="11442">
                  <c:v>0.77824260416666668</c:v>
                </c:pt>
                <c:pt idx="11443">
                  <c:v>0.77824929398148146</c:v>
                </c:pt>
                <c:pt idx="11444">
                  <c:v>0.77825833333333339</c:v>
                </c:pt>
                <c:pt idx="11445">
                  <c:v>0.77826502314814816</c:v>
                </c:pt>
                <c:pt idx="11446">
                  <c:v>0.77827171296296294</c:v>
                </c:pt>
                <c:pt idx="11447">
                  <c:v>0.77827877314814808</c:v>
                </c:pt>
                <c:pt idx="11448">
                  <c:v>0.77828546296296297</c:v>
                </c:pt>
                <c:pt idx="11449">
                  <c:v>0.77829215277777786</c:v>
                </c:pt>
                <c:pt idx="11450">
                  <c:v>0.77829884259259252</c:v>
                </c:pt>
                <c:pt idx="11451">
                  <c:v>0.77830571759259259</c:v>
                </c:pt>
                <c:pt idx="11452">
                  <c:v>0.77831475694444441</c:v>
                </c:pt>
                <c:pt idx="11453">
                  <c:v>0.77832145833333344</c:v>
                </c:pt>
                <c:pt idx="11454">
                  <c:v>0.7783281481481481</c:v>
                </c:pt>
                <c:pt idx="11455">
                  <c:v>0.77833483796296299</c:v>
                </c:pt>
                <c:pt idx="11456">
                  <c:v>0.77834152777777776</c:v>
                </c:pt>
                <c:pt idx="11457">
                  <c:v>0.77834821759259265</c:v>
                </c:pt>
                <c:pt idx="11458">
                  <c:v>0.77835490740740731</c:v>
                </c:pt>
                <c:pt idx="11459">
                  <c:v>0.7783615972222222</c:v>
                </c:pt>
                <c:pt idx="11460">
                  <c:v>0.77837064814814816</c:v>
                </c:pt>
                <c:pt idx="11461">
                  <c:v>0.77837733796296293</c:v>
                </c:pt>
                <c:pt idx="11462">
                  <c:v>0.77838402777777782</c:v>
                </c:pt>
                <c:pt idx="11463">
                  <c:v>0.77839071759259248</c:v>
                </c:pt>
                <c:pt idx="11464">
                  <c:v>0.77839740740740737</c:v>
                </c:pt>
                <c:pt idx="11465">
                  <c:v>0.77840409722222226</c:v>
                </c:pt>
                <c:pt idx="11466">
                  <c:v>0.77841097222222222</c:v>
                </c:pt>
                <c:pt idx="11467">
                  <c:v>0.77841766203703699</c:v>
                </c:pt>
                <c:pt idx="11468">
                  <c:v>0.77842680555555555</c:v>
                </c:pt>
                <c:pt idx="11469">
                  <c:v>0.7784332986111111</c:v>
                </c:pt>
                <c:pt idx="11470">
                  <c:v>0.77843998842592599</c:v>
                </c:pt>
                <c:pt idx="11471">
                  <c:v>0.77844678240740739</c:v>
                </c:pt>
                <c:pt idx="11472">
                  <c:v>0.77845341435185189</c:v>
                </c:pt>
                <c:pt idx="11473">
                  <c:v>0.77845997685185175</c:v>
                </c:pt>
                <c:pt idx="11474">
                  <c:v>0.77846685185185194</c:v>
                </c:pt>
                <c:pt idx="11475">
                  <c:v>0.7784735416666666</c:v>
                </c:pt>
                <c:pt idx="11476">
                  <c:v>0.77848023148148149</c:v>
                </c:pt>
                <c:pt idx="11477">
                  <c:v>0.77848945601851849</c:v>
                </c:pt>
                <c:pt idx="11478">
                  <c:v>0.77849614583333338</c:v>
                </c:pt>
                <c:pt idx="11479">
                  <c:v>0.77850283564814815</c:v>
                </c:pt>
                <c:pt idx="11480">
                  <c:v>0.77850952546296293</c:v>
                </c:pt>
                <c:pt idx="11481">
                  <c:v>0.7785162152777777</c:v>
                </c:pt>
                <c:pt idx="11482">
                  <c:v>0.77852309027777788</c:v>
                </c:pt>
                <c:pt idx="11483">
                  <c:v>0.77852978009259255</c:v>
                </c:pt>
                <c:pt idx="11484">
                  <c:v>0.77853648148148158</c:v>
                </c:pt>
                <c:pt idx="11485">
                  <c:v>0.77854552083333328</c:v>
                </c:pt>
                <c:pt idx="11486">
                  <c:v>0.7785525694444444</c:v>
                </c:pt>
                <c:pt idx="11487">
                  <c:v>0.77855944444444447</c:v>
                </c:pt>
                <c:pt idx="11488">
                  <c:v>0.77856613425925925</c:v>
                </c:pt>
                <c:pt idx="11489">
                  <c:v>0.77857282407407402</c:v>
                </c:pt>
                <c:pt idx="11490">
                  <c:v>0.77857969907407398</c:v>
                </c:pt>
                <c:pt idx="11491">
                  <c:v>0.77858638888888887</c:v>
                </c:pt>
                <c:pt idx="11492">
                  <c:v>0.77859309027777768</c:v>
                </c:pt>
                <c:pt idx="11493">
                  <c:v>0.77860248842592583</c:v>
                </c:pt>
                <c:pt idx="11494">
                  <c:v>0.77860917824074072</c:v>
                </c:pt>
                <c:pt idx="11495">
                  <c:v>0.7786158680555556</c:v>
                </c:pt>
                <c:pt idx="11496">
                  <c:v>0.77862256944444441</c:v>
                </c:pt>
                <c:pt idx="11497">
                  <c:v>0.77862943287037034</c:v>
                </c:pt>
                <c:pt idx="11498">
                  <c:v>0.77863612268518523</c:v>
                </c:pt>
                <c:pt idx="11499">
                  <c:v>0.77864299768518519</c:v>
                </c:pt>
                <c:pt idx="11500">
                  <c:v>0.77864968750000008</c:v>
                </c:pt>
                <c:pt idx="11501">
                  <c:v>0.77865637731481474</c:v>
                </c:pt>
                <c:pt idx="11502">
                  <c:v>0.77866539351851849</c:v>
                </c:pt>
                <c:pt idx="11503">
                  <c:v>0.77867226851851845</c:v>
                </c:pt>
                <c:pt idx="11504">
                  <c:v>0.77867895833333334</c:v>
                </c:pt>
                <c:pt idx="11505">
                  <c:v>0.77868560185185187</c:v>
                </c:pt>
                <c:pt idx="11506">
                  <c:v>0.77869246527777769</c:v>
                </c:pt>
                <c:pt idx="11507">
                  <c:v>0.77869916666666672</c:v>
                </c:pt>
                <c:pt idx="11508">
                  <c:v>0.77870604166666668</c:v>
                </c:pt>
                <c:pt idx="11509">
                  <c:v>0.77871273148148157</c:v>
                </c:pt>
                <c:pt idx="11510">
                  <c:v>0.77872177083333327</c:v>
                </c:pt>
                <c:pt idx="11511">
                  <c:v>0.77872864583333323</c:v>
                </c:pt>
                <c:pt idx="11512">
                  <c:v>0.77873533564814812</c:v>
                </c:pt>
                <c:pt idx="11513">
                  <c:v>0.77874221064814808</c:v>
                </c:pt>
                <c:pt idx="11514">
                  <c:v>0.77874890046296297</c:v>
                </c:pt>
                <c:pt idx="11515">
                  <c:v>0.77875569444444448</c:v>
                </c:pt>
                <c:pt idx="11516">
                  <c:v>0.77876238425925937</c:v>
                </c:pt>
                <c:pt idx="11517">
                  <c:v>0.77876907407407403</c:v>
                </c:pt>
                <c:pt idx="11518">
                  <c:v>0.77877832175925921</c:v>
                </c:pt>
                <c:pt idx="11519">
                  <c:v>0.77878501157407409</c:v>
                </c:pt>
                <c:pt idx="11520">
                  <c:v>0.77879170138888887</c:v>
                </c:pt>
                <c:pt idx="11521">
                  <c:v>0.77879857638888883</c:v>
                </c:pt>
                <c:pt idx="11522">
                  <c:v>0.77880526620370372</c:v>
                </c:pt>
                <c:pt idx="11523">
                  <c:v>0.7788119560185186</c:v>
                </c:pt>
                <c:pt idx="11524">
                  <c:v>0.77881883101851856</c:v>
                </c:pt>
                <c:pt idx="11525">
                  <c:v>0.77882552083333334</c:v>
                </c:pt>
                <c:pt idx="11526">
                  <c:v>0.77883221064814812</c:v>
                </c:pt>
                <c:pt idx="11527">
                  <c:v>0.77884126157407396</c:v>
                </c:pt>
                <c:pt idx="11528">
                  <c:v>0.77884795138888885</c:v>
                </c:pt>
                <c:pt idx="11529">
                  <c:v>0.77885454861111114</c:v>
                </c:pt>
                <c:pt idx="11530">
                  <c:v>0.7788616435185185</c:v>
                </c:pt>
                <c:pt idx="11531">
                  <c:v>0.77886834490740731</c:v>
                </c:pt>
                <c:pt idx="11532">
                  <c:v>0.77887503472222219</c:v>
                </c:pt>
                <c:pt idx="11533">
                  <c:v>0.77888190972222215</c:v>
                </c:pt>
                <c:pt idx="11534">
                  <c:v>0.77888859953703704</c:v>
                </c:pt>
                <c:pt idx="11535">
                  <c:v>0.77889799768518519</c:v>
                </c:pt>
                <c:pt idx="11536">
                  <c:v>0.77890487268518516</c:v>
                </c:pt>
                <c:pt idx="11537">
                  <c:v>0.77891156249999993</c:v>
                </c:pt>
                <c:pt idx="11538">
                  <c:v>0.77891825231481482</c:v>
                </c:pt>
                <c:pt idx="11539">
                  <c:v>0.77892495370370363</c:v>
                </c:pt>
                <c:pt idx="11540">
                  <c:v>0.77893181712962967</c:v>
                </c:pt>
                <c:pt idx="11541">
                  <c:v>0.77893850694444444</c:v>
                </c:pt>
                <c:pt idx="11542">
                  <c:v>0.7789453819444444</c:v>
                </c:pt>
                <c:pt idx="11543">
                  <c:v>0.77895442129629633</c:v>
                </c:pt>
                <c:pt idx="11544">
                  <c:v>0.77896112268518525</c:v>
                </c:pt>
                <c:pt idx="11545">
                  <c:v>0.77896781250000002</c:v>
                </c:pt>
                <c:pt idx="11546">
                  <c:v>0.77897468749999998</c:v>
                </c:pt>
                <c:pt idx="11547">
                  <c:v>0.77898137731481487</c:v>
                </c:pt>
                <c:pt idx="11548">
                  <c:v>0.77898806712962954</c:v>
                </c:pt>
                <c:pt idx="11549">
                  <c:v>0.77899475694444442</c:v>
                </c:pt>
                <c:pt idx="11550">
                  <c:v>0.77900144675925931</c:v>
                </c:pt>
                <c:pt idx="11551">
                  <c:v>0.77900813657407408</c:v>
                </c:pt>
                <c:pt idx="11552">
                  <c:v>0.77901743055555561</c:v>
                </c:pt>
                <c:pt idx="11553">
                  <c:v>0.77902412037037039</c:v>
                </c:pt>
                <c:pt idx="11554">
                  <c:v>0.77903072916666671</c:v>
                </c:pt>
                <c:pt idx="11555">
                  <c:v>0.77903741898148138</c:v>
                </c:pt>
                <c:pt idx="11556">
                  <c:v>0.77904429398148156</c:v>
                </c:pt>
                <c:pt idx="11557">
                  <c:v>0.77905098379629623</c:v>
                </c:pt>
                <c:pt idx="11558">
                  <c:v>0.7790578587962963</c:v>
                </c:pt>
                <c:pt idx="11559">
                  <c:v>0.77906454861111119</c:v>
                </c:pt>
                <c:pt idx="11560">
                  <c:v>0.779073587962963</c:v>
                </c:pt>
                <c:pt idx="11561">
                  <c:v>0.77908027777777777</c:v>
                </c:pt>
                <c:pt idx="11562">
                  <c:v>0.77908697916666669</c:v>
                </c:pt>
                <c:pt idx="11563">
                  <c:v>0.77909366898148147</c:v>
                </c:pt>
                <c:pt idx="11564">
                  <c:v>0.77910054398148143</c:v>
                </c:pt>
                <c:pt idx="11565">
                  <c:v>0.77910723379629632</c:v>
                </c:pt>
                <c:pt idx="11566">
                  <c:v>0.7791139236111112</c:v>
                </c:pt>
                <c:pt idx="11567">
                  <c:v>0.77912061342592587</c:v>
                </c:pt>
                <c:pt idx="11568">
                  <c:v>0.77912965277777779</c:v>
                </c:pt>
                <c:pt idx="11569">
                  <c:v>0.77913634259259268</c:v>
                </c:pt>
                <c:pt idx="11570">
                  <c:v>0.77914321759259264</c:v>
                </c:pt>
                <c:pt idx="11571">
                  <c:v>0.77914973379629637</c:v>
                </c:pt>
                <c:pt idx="11572">
                  <c:v>0.77915642361111104</c:v>
                </c:pt>
                <c:pt idx="11573">
                  <c:v>0.7791632638888889</c:v>
                </c:pt>
                <c:pt idx="11574">
                  <c:v>0.77916995370370368</c:v>
                </c:pt>
                <c:pt idx="11575">
                  <c:v>0.77917682870370364</c:v>
                </c:pt>
                <c:pt idx="11576">
                  <c:v>0.7791837037037036</c:v>
                </c:pt>
                <c:pt idx="11577">
                  <c:v>0.77919256944444448</c:v>
                </c:pt>
                <c:pt idx="11578">
                  <c:v>0.77919950231481483</c:v>
                </c:pt>
                <c:pt idx="11579">
                  <c:v>0.77920619212962972</c:v>
                </c:pt>
                <c:pt idx="11580">
                  <c:v>0.77921305555555553</c:v>
                </c:pt>
                <c:pt idx="11581">
                  <c:v>0.77921975694444445</c:v>
                </c:pt>
                <c:pt idx="11582">
                  <c:v>0.77922644675925923</c:v>
                </c:pt>
                <c:pt idx="11583">
                  <c:v>0.779233136574074</c:v>
                </c:pt>
                <c:pt idx="11584">
                  <c:v>0.77924001157407419</c:v>
                </c:pt>
                <c:pt idx="11585">
                  <c:v>0.77924929398148146</c:v>
                </c:pt>
                <c:pt idx="11586">
                  <c:v>0.77925598379629635</c:v>
                </c:pt>
                <c:pt idx="11587">
                  <c:v>0.77926285879629631</c:v>
                </c:pt>
                <c:pt idx="11588">
                  <c:v>0.77926954861111108</c:v>
                </c:pt>
                <c:pt idx="11589">
                  <c:v>0.77927641203703713</c:v>
                </c:pt>
                <c:pt idx="11590">
                  <c:v>0.77928311342592593</c:v>
                </c:pt>
                <c:pt idx="11591">
                  <c:v>0.77928980324074082</c:v>
                </c:pt>
                <c:pt idx="11592">
                  <c:v>0.77929650462962963</c:v>
                </c:pt>
                <c:pt idx="11593">
                  <c:v>0.77930571759259271</c:v>
                </c:pt>
                <c:pt idx="11594">
                  <c:v>0.77931259259259267</c:v>
                </c:pt>
                <c:pt idx="11595">
                  <c:v>0.77931946759259263</c:v>
                </c:pt>
                <c:pt idx="11596">
                  <c:v>0.7793261574074074</c:v>
                </c:pt>
                <c:pt idx="11597">
                  <c:v>0.77933284722222229</c:v>
                </c:pt>
                <c:pt idx="11598">
                  <c:v>0.77933972222222225</c:v>
                </c:pt>
                <c:pt idx="11599">
                  <c:v>0.77934641203703714</c:v>
                </c:pt>
                <c:pt idx="11600">
                  <c:v>0.7793531018518518</c:v>
                </c:pt>
                <c:pt idx="11601">
                  <c:v>0.7793625115740741</c:v>
                </c:pt>
                <c:pt idx="11602">
                  <c:v>0.77936902777777783</c:v>
                </c:pt>
                <c:pt idx="11603">
                  <c:v>0.7793757175925925</c:v>
                </c:pt>
                <c:pt idx="11604">
                  <c:v>0.77938259259259268</c:v>
                </c:pt>
                <c:pt idx="11605">
                  <c:v>0.77938934027777773</c:v>
                </c:pt>
                <c:pt idx="11606">
                  <c:v>0.77939621527777769</c:v>
                </c:pt>
                <c:pt idx="11607">
                  <c:v>0.77940307870370373</c:v>
                </c:pt>
                <c:pt idx="11608">
                  <c:v>0.77940976851851851</c:v>
                </c:pt>
                <c:pt idx="11609">
                  <c:v>0.7794164583333334</c:v>
                </c:pt>
                <c:pt idx="11610">
                  <c:v>0.77942550925925935</c:v>
                </c:pt>
                <c:pt idx="11611">
                  <c:v>0.77943219907407402</c:v>
                </c:pt>
                <c:pt idx="11612">
                  <c:v>0.77943907407407409</c:v>
                </c:pt>
                <c:pt idx="11613">
                  <c:v>0.77944576388888887</c:v>
                </c:pt>
                <c:pt idx="11614">
                  <c:v>0.77945245370370364</c:v>
                </c:pt>
                <c:pt idx="11615">
                  <c:v>0.7794593287037036</c:v>
                </c:pt>
                <c:pt idx="11616">
                  <c:v>0.77946601851851849</c:v>
                </c:pt>
                <c:pt idx="11617">
                  <c:v>0.77947270833333338</c:v>
                </c:pt>
                <c:pt idx="11618">
                  <c:v>0.77948193287037038</c:v>
                </c:pt>
                <c:pt idx="11619">
                  <c:v>0.77948862268518526</c:v>
                </c:pt>
                <c:pt idx="11620">
                  <c:v>0.77949549768518522</c:v>
                </c:pt>
                <c:pt idx="11621">
                  <c:v>0.7795021875</c:v>
                </c:pt>
                <c:pt idx="11622">
                  <c:v>0.77950887731481489</c:v>
                </c:pt>
                <c:pt idx="11623">
                  <c:v>0.77951575231481485</c:v>
                </c:pt>
                <c:pt idx="11624">
                  <c:v>0.77952244212962973</c:v>
                </c:pt>
                <c:pt idx="11625">
                  <c:v>0.7795291319444444</c:v>
                </c:pt>
                <c:pt idx="11626">
                  <c:v>0.77953857638888879</c:v>
                </c:pt>
                <c:pt idx="11627">
                  <c:v>0.77954526620370368</c:v>
                </c:pt>
                <c:pt idx="11628">
                  <c:v>0.77955195601851857</c:v>
                </c:pt>
                <c:pt idx="11629">
                  <c:v>0.77955883101851853</c:v>
                </c:pt>
                <c:pt idx="11630">
                  <c:v>0.7795655208333333</c:v>
                </c:pt>
                <c:pt idx="11631">
                  <c:v>0.77957222222222222</c:v>
                </c:pt>
                <c:pt idx="11632">
                  <c:v>0.77957908564814815</c:v>
                </c:pt>
                <c:pt idx="11633">
                  <c:v>0.77958578703703696</c:v>
                </c:pt>
                <c:pt idx="11634">
                  <c:v>0.77959247685185185</c:v>
                </c:pt>
                <c:pt idx="11635">
                  <c:v>0.77960177083333326</c:v>
                </c:pt>
                <c:pt idx="11636">
                  <c:v>0.77960847222222229</c:v>
                </c:pt>
                <c:pt idx="11637">
                  <c:v>0.77961508101851862</c:v>
                </c:pt>
                <c:pt idx="11638">
                  <c:v>0.77962195601851858</c:v>
                </c:pt>
                <c:pt idx="11639">
                  <c:v>0.77962864583333336</c:v>
                </c:pt>
                <c:pt idx="11640">
                  <c:v>0.77963533564814813</c:v>
                </c:pt>
                <c:pt idx="11641">
                  <c:v>0.77964219907407406</c:v>
                </c:pt>
                <c:pt idx="11642">
                  <c:v>0.77964890046296287</c:v>
                </c:pt>
                <c:pt idx="11643">
                  <c:v>0.77965793981481479</c:v>
                </c:pt>
                <c:pt idx="11644">
                  <c:v>0.77966462962962968</c:v>
                </c:pt>
                <c:pt idx="11645">
                  <c:v>0.77967150462962964</c:v>
                </c:pt>
                <c:pt idx="11646">
                  <c:v>0.77967819444444453</c:v>
                </c:pt>
                <c:pt idx="11647">
                  <c:v>0.77968488425925919</c:v>
                </c:pt>
                <c:pt idx="11648">
                  <c:v>0.77969157407407408</c:v>
                </c:pt>
                <c:pt idx="11649">
                  <c:v>0.77969826388888885</c:v>
                </c:pt>
                <c:pt idx="11650">
                  <c:v>0.77970496527777777</c:v>
                </c:pt>
                <c:pt idx="11651">
                  <c:v>0.77971418981481477</c:v>
                </c:pt>
                <c:pt idx="11652">
                  <c:v>0.77972087962962966</c:v>
                </c:pt>
                <c:pt idx="11653">
                  <c:v>0.77972756944444443</c:v>
                </c:pt>
                <c:pt idx="11654">
                  <c:v>0.7797344444444444</c:v>
                </c:pt>
                <c:pt idx="11655">
                  <c:v>0.77974113425925928</c:v>
                </c:pt>
                <c:pt idx="11656">
                  <c:v>0.77974782407407417</c:v>
                </c:pt>
                <c:pt idx="11657">
                  <c:v>0.77975469907407413</c:v>
                </c:pt>
                <c:pt idx="11658">
                  <c:v>0.77976138888888891</c:v>
                </c:pt>
                <c:pt idx="11659">
                  <c:v>0.77976807870370368</c:v>
                </c:pt>
                <c:pt idx="11660">
                  <c:v>0.77977711805555561</c:v>
                </c:pt>
                <c:pt idx="11661">
                  <c:v>0.77978399305555557</c:v>
                </c:pt>
                <c:pt idx="11662">
                  <c:v>0.77979068287037034</c:v>
                </c:pt>
                <c:pt idx="11663">
                  <c:v>0.7797977430555556</c:v>
                </c:pt>
                <c:pt idx="11664">
                  <c:v>0.77980443287037027</c:v>
                </c:pt>
                <c:pt idx="11665">
                  <c:v>0.77981112268518515</c:v>
                </c:pt>
                <c:pt idx="11666">
                  <c:v>0.77981799768518512</c:v>
                </c:pt>
                <c:pt idx="11667">
                  <c:v>0.77982454861111117</c:v>
                </c:pt>
                <c:pt idx="11668">
                  <c:v>0.77983377314814817</c:v>
                </c:pt>
                <c:pt idx="11669">
                  <c:v>0.7798406365740741</c:v>
                </c:pt>
                <c:pt idx="11670">
                  <c:v>0.77984715277777772</c:v>
                </c:pt>
                <c:pt idx="11671">
                  <c:v>0.77985384259259261</c:v>
                </c:pt>
                <c:pt idx="11672">
                  <c:v>0.77986071759259257</c:v>
                </c:pt>
                <c:pt idx="11673">
                  <c:v>0.77986740740740734</c:v>
                </c:pt>
                <c:pt idx="11674">
                  <c:v>0.7798742824074073</c:v>
                </c:pt>
                <c:pt idx="11675">
                  <c:v>0.77988114583333334</c:v>
                </c:pt>
                <c:pt idx="11676">
                  <c:v>0.77989037037037034</c:v>
                </c:pt>
                <c:pt idx="11677">
                  <c:v>0.77989700231481474</c:v>
                </c:pt>
                <c:pt idx="11678">
                  <c:v>0.77990369212962962</c:v>
                </c:pt>
                <c:pt idx="11679">
                  <c:v>0.77991068287037046</c:v>
                </c:pt>
                <c:pt idx="11680">
                  <c:v>0.77991737268518513</c:v>
                </c:pt>
                <c:pt idx="11681">
                  <c:v>0.77992406250000001</c:v>
                </c:pt>
                <c:pt idx="11682">
                  <c:v>0.77993075231481479</c:v>
                </c:pt>
                <c:pt idx="11683">
                  <c:v>0.77993749999999995</c:v>
                </c:pt>
                <c:pt idx="11684">
                  <c:v>0.77994424768518522</c:v>
                </c:pt>
                <c:pt idx="11685">
                  <c:v>0.77995383101851845</c:v>
                </c:pt>
                <c:pt idx="11686">
                  <c:v>0.77996053240740737</c:v>
                </c:pt>
                <c:pt idx="11687">
                  <c:v>0.77996722222222215</c:v>
                </c:pt>
                <c:pt idx="11688">
                  <c:v>0.77997409722222233</c:v>
                </c:pt>
                <c:pt idx="11689">
                  <c:v>0.77998076388888882</c:v>
                </c:pt>
                <c:pt idx="11690">
                  <c:v>0.7799874537037037</c:v>
                </c:pt>
                <c:pt idx="11691">
                  <c:v>0.77999432870370367</c:v>
                </c:pt>
                <c:pt idx="11692">
                  <c:v>0.78000109953703711</c:v>
                </c:pt>
                <c:pt idx="11693">
                  <c:v>0.78001013888888882</c:v>
                </c:pt>
                <c:pt idx="11694">
                  <c:v>0.78001701388888878</c:v>
                </c:pt>
                <c:pt idx="11695">
                  <c:v>0.78002370370370366</c:v>
                </c:pt>
                <c:pt idx="11696">
                  <c:v>0.78003039351851855</c:v>
                </c:pt>
                <c:pt idx="11697">
                  <c:v>0.78003726851851851</c:v>
                </c:pt>
                <c:pt idx="11698">
                  <c:v>0.78004395833333329</c:v>
                </c:pt>
                <c:pt idx="11699">
                  <c:v>0.78005083333333325</c:v>
                </c:pt>
                <c:pt idx="11700">
                  <c:v>0.78005769675925929</c:v>
                </c:pt>
                <c:pt idx="11701">
                  <c:v>0.78006692129629629</c:v>
                </c:pt>
                <c:pt idx="11702">
                  <c:v>0.78007361111111118</c:v>
                </c:pt>
                <c:pt idx="11703">
                  <c:v>0.78008048611111114</c:v>
                </c:pt>
                <c:pt idx="11704">
                  <c:v>0.7800873611111111</c:v>
                </c:pt>
                <c:pt idx="11705">
                  <c:v>0.78009405092592587</c:v>
                </c:pt>
                <c:pt idx="11706">
                  <c:v>0.78010092592592584</c:v>
                </c:pt>
                <c:pt idx="11707">
                  <c:v>0.78010761574074072</c:v>
                </c:pt>
                <c:pt idx="11708">
                  <c:v>0.78011430555555561</c:v>
                </c:pt>
                <c:pt idx="11709">
                  <c:v>0.78012118055555557</c:v>
                </c:pt>
                <c:pt idx="11710">
                  <c:v>0.7801302199074075</c:v>
                </c:pt>
                <c:pt idx="11711">
                  <c:v>0.78013690972222216</c:v>
                </c:pt>
                <c:pt idx="11712">
                  <c:v>0.78014361111111119</c:v>
                </c:pt>
                <c:pt idx="11713">
                  <c:v>0.78015047453703701</c:v>
                </c:pt>
                <c:pt idx="11714">
                  <c:v>0.78015717592592593</c:v>
                </c:pt>
                <c:pt idx="11715">
                  <c:v>0.7801638657407407</c:v>
                </c:pt>
                <c:pt idx="11716">
                  <c:v>0.78017055555555548</c:v>
                </c:pt>
                <c:pt idx="11717">
                  <c:v>0.7801774768518519</c:v>
                </c:pt>
                <c:pt idx="11718">
                  <c:v>0.78018652777777786</c:v>
                </c:pt>
                <c:pt idx="11719">
                  <c:v>0.78019331018518523</c:v>
                </c:pt>
                <c:pt idx="11720">
                  <c:v>0.78020001157407404</c:v>
                </c:pt>
                <c:pt idx="11721">
                  <c:v>0.78020681712962958</c:v>
                </c:pt>
                <c:pt idx="11722">
                  <c:v>0.78021370370370369</c:v>
                </c:pt>
                <c:pt idx="11723">
                  <c:v>0.78022039351851857</c:v>
                </c:pt>
                <c:pt idx="11724">
                  <c:v>0.78022708333333324</c:v>
                </c:pt>
                <c:pt idx="11725">
                  <c:v>0.78023395833333342</c:v>
                </c:pt>
                <c:pt idx="11726">
                  <c:v>0.78024318287037042</c:v>
                </c:pt>
                <c:pt idx="11727">
                  <c:v>0.78024987268518509</c:v>
                </c:pt>
                <c:pt idx="11728">
                  <c:v>0.78025673611111113</c:v>
                </c:pt>
                <c:pt idx="11729">
                  <c:v>0.78026343749999993</c:v>
                </c:pt>
                <c:pt idx="11730">
                  <c:v>0.78027012731481482</c:v>
                </c:pt>
                <c:pt idx="11731">
                  <c:v>0.78027700231481478</c:v>
                </c:pt>
                <c:pt idx="11732">
                  <c:v>0.78028369212962956</c:v>
                </c:pt>
                <c:pt idx="11733">
                  <c:v>0.78029038194444444</c:v>
                </c:pt>
                <c:pt idx="11734">
                  <c:v>0.78029960648148144</c:v>
                </c:pt>
                <c:pt idx="11735">
                  <c:v>0.78030629629629633</c:v>
                </c:pt>
                <c:pt idx="11736">
                  <c:v>0.78031298611111122</c:v>
                </c:pt>
                <c:pt idx="11737">
                  <c:v>0.78032003472222222</c:v>
                </c:pt>
                <c:pt idx="11738">
                  <c:v>0.78032673611111114</c:v>
                </c:pt>
                <c:pt idx="11739">
                  <c:v>0.78033342592592592</c:v>
                </c:pt>
                <c:pt idx="11740">
                  <c:v>0.78034030092592588</c:v>
                </c:pt>
                <c:pt idx="11741">
                  <c:v>0.78034699074074076</c:v>
                </c:pt>
                <c:pt idx="11742">
                  <c:v>0.78035368055555565</c:v>
                </c:pt>
                <c:pt idx="11743">
                  <c:v>0.78036271990740735</c:v>
                </c:pt>
                <c:pt idx="11744">
                  <c:v>0.78036959490740732</c:v>
                </c:pt>
                <c:pt idx="11745">
                  <c:v>0.7803762847222222</c:v>
                </c:pt>
                <c:pt idx="11746">
                  <c:v>0.78038297453703709</c:v>
                </c:pt>
                <c:pt idx="11747">
                  <c:v>0.78039003472222224</c:v>
                </c:pt>
                <c:pt idx="11748">
                  <c:v>0.78039689814814805</c:v>
                </c:pt>
                <c:pt idx="11749">
                  <c:v>0.7804035416666667</c:v>
                </c:pt>
                <c:pt idx="11750">
                  <c:v>0.78041033564814821</c:v>
                </c:pt>
                <c:pt idx="11751">
                  <c:v>0.78041937500000003</c:v>
                </c:pt>
                <c:pt idx="11752">
                  <c:v>0.78042624999999999</c:v>
                </c:pt>
                <c:pt idx="11753">
                  <c:v>0.78043311342592592</c:v>
                </c:pt>
                <c:pt idx="11754">
                  <c:v>0.78043981481481473</c:v>
                </c:pt>
                <c:pt idx="11755">
                  <c:v>0.78044650462962961</c:v>
                </c:pt>
                <c:pt idx="11756">
                  <c:v>0.78045336805555554</c:v>
                </c:pt>
                <c:pt idx="11757">
                  <c:v>0.78046006944444446</c:v>
                </c:pt>
                <c:pt idx="11758">
                  <c:v>0.78046675925925924</c:v>
                </c:pt>
                <c:pt idx="11759">
                  <c:v>0.78047598379629635</c:v>
                </c:pt>
                <c:pt idx="11760">
                  <c:v>0.78048267361111112</c:v>
                </c:pt>
                <c:pt idx="11761">
                  <c:v>0.7804893634259259</c:v>
                </c:pt>
                <c:pt idx="11762">
                  <c:v>0.78049641203703712</c:v>
                </c:pt>
                <c:pt idx="11763">
                  <c:v>0.78050310185185179</c:v>
                </c:pt>
                <c:pt idx="11764">
                  <c:v>0.78050980324074082</c:v>
                </c:pt>
                <c:pt idx="11765">
                  <c:v>0.78051675925925934</c:v>
                </c:pt>
                <c:pt idx="11766">
                  <c:v>0.780523449074074</c:v>
                </c:pt>
                <c:pt idx="11767">
                  <c:v>0.78053013888888889</c:v>
                </c:pt>
                <c:pt idx="11768">
                  <c:v>0.78053953703703705</c:v>
                </c:pt>
                <c:pt idx="11769">
                  <c:v>0.78054623842592596</c:v>
                </c:pt>
                <c:pt idx="11770">
                  <c:v>0.78055292824074074</c:v>
                </c:pt>
                <c:pt idx="11771">
                  <c:v>0.78055979166666667</c:v>
                </c:pt>
                <c:pt idx="11772">
                  <c:v>0.78056649305555548</c:v>
                </c:pt>
                <c:pt idx="11773">
                  <c:v>0.78057318287037036</c:v>
                </c:pt>
                <c:pt idx="11774">
                  <c:v>0.78058005787037033</c:v>
                </c:pt>
                <c:pt idx="11775">
                  <c:v>0.78058674768518521</c:v>
                </c:pt>
                <c:pt idx="11776">
                  <c:v>0.78059559027777781</c:v>
                </c:pt>
                <c:pt idx="11777">
                  <c:v>0.78060246527777777</c:v>
                </c:pt>
                <c:pt idx="11778">
                  <c:v>0.78060934027777773</c:v>
                </c:pt>
                <c:pt idx="11779">
                  <c:v>0.7806159606481482</c:v>
                </c:pt>
                <c:pt idx="11780">
                  <c:v>0.78062265046296286</c:v>
                </c:pt>
                <c:pt idx="11781">
                  <c:v>0.78062952546296305</c:v>
                </c:pt>
                <c:pt idx="11782">
                  <c:v>0.78063621527777771</c:v>
                </c:pt>
                <c:pt idx="11783">
                  <c:v>0.78064307870370364</c:v>
                </c:pt>
                <c:pt idx="11784">
                  <c:v>0.78065248842592594</c:v>
                </c:pt>
                <c:pt idx="11785">
                  <c:v>0.7806593634259259</c:v>
                </c:pt>
                <c:pt idx="11786">
                  <c:v>0.78066605324074079</c:v>
                </c:pt>
                <c:pt idx="11787">
                  <c:v>0.78067303240740749</c:v>
                </c:pt>
                <c:pt idx="11788">
                  <c:v>0.78067966435185188</c:v>
                </c:pt>
                <c:pt idx="11789">
                  <c:v>0.78068635416666676</c:v>
                </c:pt>
                <c:pt idx="11790">
                  <c:v>0.78069321759259258</c:v>
                </c:pt>
                <c:pt idx="11791">
                  <c:v>0.7806999189814815</c:v>
                </c:pt>
                <c:pt idx="11792">
                  <c:v>0.78070660879629628</c:v>
                </c:pt>
                <c:pt idx="11793">
                  <c:v>0.78071600694444443</c:v>
                </c:pt>
                <c:pt idx="11794">
                  <c:v>0.78072270833333335</c:v>
                </c:pt>
                <c:pt idx="11795">
                  <c:v>0.78072939814814812</c:v>
                </c:pt>
                <c:pt idx="11796">
                  <c:v>0.78073626157407405</c:v>
                </c:pt>
                <c:pt idx="11797">
                  <c:v>0.78074295138888894</c:v>
                </c:pt>
                <c:pt idx="11798">
                  <c:v>0.7807498263888889</c:v>
                </c:pt>
                <c:pt idx="11799">
                  <c:v>0.78075670138888886</c:v>
                </c:pt>
                <c:pt idx="11800">
                  <c:v>0.78076317129629624</c:v>
                </c:pt>
                <c:pt idx="11801">
                  <c:v>0.78077239583333335</c:v>
                </c:pt>
                <c:pt idx="11802">
                  <c:v>0.78077936342592602</c:v>
                </c:pt>
                <c:pt idx="11803">
                  <c:v>0.78078606481481483</c:v>
                </c:pt>
                <c:pt idx="11804">
                  <c:v>0.78079275462962971</c:v>
                </c:pt>
                <c:pt idx="11805">
                  <c:v>0.78079961805555553</c:v>
                </c:pt>
                <c:pt idx="11806">
                  <c:v>0.78080630787037031</c:v>
                </c:pt>
                <c:pt idx="11807">
                  <c:v>0.78081318287037027</c:v>
                </c:pt>
                <c:pt idx="11808">
                  <c:v>0.78082024305555553</c:v>
                </c:pt>
                <c:pt idx="11809">
                  <c:v>0.78082946759259253</c:v>
                </c:pt>
                <c:pt idx="11810">
                  <c:v>0.78083615740740742</c:v>
                </c:pt>
                <c:pt idx="11811">
                  <c:v>0.7808428472222223</c:v>
                </c:pt>
                <c:pt idx="11812">
                  <c:v>0.78084989583333331</c:v>
                </c:pt>
                <c:pt idx="11813">
                  <c:v>0.78085658564814819</c:v>
                </c:pt>
                <c:pt idx="11814">
                  <c:v>0.780863287037037</c:v>
                </c:pt>
                <c:pt idx="11815">
                  <c:v>0.78087015046296304</c:v>
                </c:pt>
                <c:pt idx="11816">
                  <c:v>0.78087684027777771</c:v>
                </c:pt>
                <c:pt idx="11817">
                  <c:v>0.7808835648148148</c:v>
                </c:pt>
                <c:pt idx="11818">
                  <c:v>0.78089262731481479</c:v>
                </c:pt>
                <c:pt idx="11819">
                  <c:v>0.78089931712962957</c:v>
                </c:pt>
                <c:pt idx="11820">
                  <c:v>0.78090600694444445</c:v>
                </c:pt>
                <c:pt idx="11821">
                  <c:v>0.78091288194444441</c:v>
                </c:pt>
                <c:pt idx="11822">
                  <c:v>0.7809195717592593</c:v>
                </c:pt>
                <c:pt idx="11823">
                  <c:v>0.78092626157407408</c:v>
                </c:pt>
                <c:pt idx="11824">
                  <c:v>0.78093313657407404</c:v>
                </c:pt>
                <c:pt idx="11825">
                  <c:v>0.78093982638888892</c:v>
                </c:pt>
                <c:pt idx="11826">
                  <c:v>0.78094905092592592</c:v>
                </c:pt>
                <c:pt idx="11827">
                  <c:v>0.78095592592592589</c:v>
                </c:pt>
                <c:pt idx="11828">
                  <c:v>0.78096261574074077</c:v>
                </c:pt>
                <c:pt idx="11829">
                  <c:v>0.78096930555555566</c:v>
                </c:pt>
                <c:pt idx="11830">
                  <c:v>0.78097618055555562</c:v>
                </c:pt>
                <c:pt idx="11831">
                  <c:v>0.7809828703703704</c:v>
                </c:pt>
                <c:pt idx="11832">
                  <c:v>0.78098973379629621</c:v>
                </c:pt>
                <c:pt idx="11833">
                  <c:v>0.78099670138888888</c:v>
                </c:pt>
                <c:pt idx="11834">
                  <c:v>0.78100592592592599</c:v>
                </c:pt>
                <c:pt idx="11835">
                  <c:v>0.78101261574074077</c:v>
                </c:pt>
                <c:pt idx="11836">
                  <c:v>0.78101949074074073</c:v>
                </c:pt>
                <c:pt idx="11837">
                  <c:v>0.78102618055555562</c:v>
                </c:pt>
                <c:pt idx="11838">
                  <c:v>0.78103287037037028</c:v>
                </c:pt>
                <c:pt idx="11839">
                  <c:v>0.78103973379629632</c:v>
                </c:pt>
                <c:pt idx="11840">
                  <c:v>0.78104643518518513</c:v>
                </c:pt>
                <c:pt idx="11841">
                  <c:v>0.78105312500000001</c:v>
                </c:pt>
                <c:pt idx="11842">
                  <c:v>0.78106252314814817</c:v>
                </c:pt>
                <c:pt idx="11843">
                  <c:v>0.78106921296296294</c:v>
                </c:pt>
                <c:pt idx="11844">
                  <c:v>0.78107591435185186</c:v>
                </c:pt>
                <c:pt idx="11845">
                  <c:v>0.78108277777777779</c:v>
                </c:pt>
                <c:pt idx="11846">
                  <c:v>0.7810894791666666</c:v>
                </c:pt>
                <c:pt idx="11847">
                  <c:v>0.78109616898148149</c:v>
                </c:pt>
                <c:pt idx="11848">
                  <c:v>0.78110303240740742</c:v>
                </c:pt>
                <c:pt idx="11849">
                  <c:v>0.78110973379629633</c:v>
                </c:pt>
                <c:pt idx="11850">
                  <c:v>0.78111642361111111</c:v>
                </c:pt>
                <c:pt idx="11851">
                  <c:v>0.78112564814814822</c:v>
                </c:pt>
                <c:pt idx="11852">
                  <c:v>0.78113225694444444</c:v>
                </c:pt>
                <c:pt idx="11853">
                  <c:v>0.78113894675925932</c:v>
                </c:pt>
                <c:pt idx="11854">
                  <c:v>0.78114582175925928</c:v>
                </c:pt>
                <c:pt idx="11855">
                  <c:v>0.78115251157407417</c:v>
                </c:pt>
                <c:pt idx="11856">
                  <c:v>0.78115920138888884</c:v>
                </c:pt>
                <c:pt idx="11857">
                  <c:v>0.78116607638888891</c:v>
                </c:pt>
                <c:pt idx="11858">
                  <c:v>0.78117276620370368</c:v>
                </c:pt>
                <c:pt idx="11859">
                  <c:v>0.78118199074074068</c:v>
                </c:pt>
                <c:pt idx="11860">
                  <c:v>0.78118886574074076</c:v>
                </c:pt>
                <c:pt idx="11861">
                  <c:v>0.78119555555555553</c:v>
                </c:pt>
                <c:pt idx="11862">
                  <c:v>0.78120232638888887</c:v>
                </c:pt>
                <c:pt idx="11863">
                  <c:v>0.78120920138888883</c:v>
                </c:pt>
                <c:pt idx="11864">
                  <c:v>0.78121589120370372</c:v>
                </c:pt>
                <c:pt idx="11865">
                  <c:v>0.7812225810185186</c:v>
                </c:pt>
                <c:pt idx="11866">
                  <c:v>0.78122939814814807</c:v>
                </c:pt>
                <c:pt idx="11867">
                  <c:v>0.78123862268518518</c:v>
                </c:pt>
                <c:pt idx="11868">
                  <c:v>0.78124531249999996</c:v>
                </c:pt>
                <c:pt idx="11869">
                  <c:v>0.78125218749999992</c:v>
                </c:pt>
                <c:pt idx="11870">
                  <c:v>0.7812588773148148</c:v>
                </c:pt>
                <c:pt idx="11871">
                  <c:v>0.78126556712962969</c:v>
                </c:pt>
                <c:pt idx="11872">
                  <c:v>0.78127262731481484</c:v>
                </c:pt>
                <c:pt idx="11873">
                  <c:v>0.78127931712962961</c:v>
                </c:pt>
                <c:pt idx="11874">
                  <c:v>0.78128619212962969</c:v>
                </c:pt>
                <c:pt idx="11875">
                  <c:v>0.78129577546296292</c:v>
                </c:pt>
                <c:pt idx="11876">
                  <c:v>0.7813024652777778</c:v>
                </c:pt>
                <c:pt idx="11877">
                  <c:v>0.78130915509259269</c:v>
                </c:pt>
                <c:pt idx="11878">
                  <c:v>0.78131603009259265</c:v>
                </c:pt>
                <c:pt idx="11879">
                  <c:v>0.78132271990740743</c:v>
                </c:pt>
                <c:pt idx="11880">
                  <c:v>0.78132959490740739</c:v>
                </c:pt>
                <c:pt idx="11881">
                  <c:v>0.78133646990740735</c:v>
                </c:pt>
                <c:pt idx="11882">
                  <c:v>0.78134311342592599</c:v>
                </c:pt>
                <c:pt idx="11883">
                  <c:v>0.78134998842592596</c:v>
                </c:pt>
                <c:pt idx="11884">
                  <c:v>0.78135949074074074</c:v>
                </c:pt>
                <c:pt idx="11885">
                  <c:v>0.78136618055555562</c:v>
                </c:pt>
                <c:pt idx="11886">
                  <c:v>0.78137287037037029</c:v>
                </c:pt>
                <c:pt idx="11887">
                  <c:v>0.78137990740740737</c:v>
                </c:pt>
                <c:pt idx="11888">
                  <c:v>0.78138678240740733</c:v>
                </c:pt>
                <c:pt idx="11889">
                  <c:v>0.78139347222222222</c:v>
                </c:pt>
                <c:pt idx="11890">
                  <c:v>0.78140034722222218</c:v>
                </c:pt>
                <c:pt idx="11891">
                  <c:v>0.78140703703703707</c:v>
                </c:pt>
                <c:pt idx="11892">
                  <c:v>0.78141614583333341</c:v>
                </c:pt>
                <c:pt idx="11893">
                  <c:v>0.78142313657407403</c:v>
                </c:pt>
                <c:pt idx="11894">
                  <c:v>0.78142982638888892</c:v>
                </c:pt>
                <c:pt idx="11895">
                  <c:v>0.78143651620370369</c:v>
                </c:pt>
                <c:pt idx="11896">
                  <c:v>0.78144339120370365</c:v>
                </c:pt>
                <c:pt idx="11897">
                  <c:v>0.78145008101851854</c:v>
                </c:pt>
                <c:pt idx="11898">
                  <c:v>0.7814569560185185</c:v>
                </c:pt>
                <c:pt idx="11899">
                  <c:v>0.78146400462962962</c:v>
                </c:pt>
                <c:pt idx="11900">
                  <c:v>0.78147322916666662</c:v>
                </c:pt>
                <c:pt idx="11901">
                  <c:v>0.7814799189814815</c:v>
                </c:pt>
                <c:pt idx="11902">
                  <c:v>0.78148679398148146</c:v>
                </c:pt>
                <c:pt idx="11903">
                  <c:v>0.78149348379629624</c:v>
                </c:pt>
                <c:pt idx="11904">
                  <c:v>0.7815003587962962</c:v>
                </c:pt>
                <c:pt idx="11905">
                  <c:v>0.78150723379629639</c:v>
                </c:pt>
                <c:pt idx="11906">
                  <c:v>0.78151392361111105</c:v>
                </c:pt>
                <c:pt idx="11907">
                  <c:v>0.78152079861111112</c:v>
                </c:pt>
                <c:pt idx="11908">
                  <c:v>0.78153019675925928</c:v>
                </c:pt>
                <c:pt idx="11909">
                  <c:v>0.78153688657407405</c:v>
                </c:pt>
                <c:pt idx="11910">
                  <c:v>0.78154357638888883</c:v>
                </c:pt>
                <c:pt idx="11911">
                  <c:v>0.78155045138888879</c:v>
                </c:pt>
                <c:pt idx="11912">
                  <c:v>0.78155714120370368</c:v>
                </c:pt>
                <c:pt idx="11913">
                  <c:v>0.78156393518518519</c:v>
                </c:pt>
                <c:pt idx="11914">
                  <c:v>0.78157083333333333</c:v>
                </c:pt>
                <c:pt idx="11915">
                  <c:v>0.78157763888888887</c:v>
                </c:pt>
                <c:pt idx="11916">
                  <c:v>0.78158418981481492</c:v>
                </c:pt>
                <c:pt idx="11917">
                  <c:v>0.78159341435185192</c:v>
                </c:pt>
                <c:pt idx="11918">
                  <c:v>0.78160010416666659</c:v>
                </c:pt>
                <c:pt idx="11919">
                  <c:v>0.78160679398148147</c:v>
                </c:pt>
                <c:pt idx="11920">
                  <c:v>0.78161366898148144</c:v>
                </c:pt>
                <c:pt idx="11921">
                  <c:v>0.78162035879629632</c:v>
                </c:pt>
                <c:pt idx="11922">
                  <c:v>0.7816270486111111</c:v>
                </c:pt>
                <c:pt idx="11923">
                  <c:v>0.78163428240740751</c:v>
                </c:pt>
                <c:pt idx="11924">
                  <c:v>0.78164097222222217</c:v>
                </c:pt>
                <c:pt idx="11925">
                  <c:v>0.78165019675925917</c:v>
                </c:pt>
                <c:pt idx="11926">
                  <c:v>0.78165707175925936</c:v>
                </c:pt>
                <c:pt idx="11927">
                  <c:v>0.78166376157407402</c:v>
                </c:pt>
                <c:pt idx="11928">
                  <c:v>0.78167045138888891</c:v>
                </c:pt>
                <c:pt idx="11929">
                  <c:v>0.78167732638888887</c:v>
                </c:pt>
                <c:pt idx="11930">
                  <c:v>0.78168401620370365</c:v>
                </c:pt>
                <c:pt idx="11931">
                  <c:v>0.78169070601851853</c:v>
                </c:pt>
                <c:pt idx="11932">
                  <c:v>0.78169758101851849</c:v>
                </c:pt>
                <c:pt idx="11933">
                  <c:v>0.7817068055555555</c:v>
                </c:pt>
                <c:pt idx="11934">
                  <c:v>0.78171349537037038</c:v>
                </c:pt>
                <c:pt idx="11935">
                  <c:v>0.78172037037037034</c:v>
                </c:pt>
                <c:pt idx="11936">
                  <c:v>0.78172706018518523</c:v>
                </c:pt>
                <c:pt idx="11937">
                  <c:v>0.78173375000000001</c:v>
                </c:pt>
                <c:pt idx="11938">
                  <c:v>0.78174055555555555</c:v>
                </c:pt>
                <c:pt idx="11939">
                  <c:v>0.78174724537037044</c:v>
                </c:pt>
                <c:pt idx="11940">
                  <c:v>0.78175394675925924</c:v>
                </c:pt>
                <c:pt idx="11941">
                  <c:v>0.7817633449074074</c:v>
                </c:pt>
                <c:pt idx="11942">
                  <c:v>0.78177003472222228</c:v>
                </c:pt>
                <c:pt idx="11943">
                  <c:v>0.78177672453703695</c:v>
                </c:pt>
                <c:pt idx="11944">
                  <c:v>0.78178378472222221</c:v>
                </c:pt>
                <c:pt idx="11945">
                  <c:v>0.78179047453703709</c:v>
                </c:pt>
                <c:pt idx="11946">
                  <c:v>0.78179716435185187</c:v>
                </c:pt>
                <c:pt idx="11947">
                  <c:v>0.78180403935185183</c:v>
                </c:pt>
                <c:pt idx="11948">
                  <c:v>0.78181072916666672</c:v>
                </c:pt>
                <c:pt idx="11949">
                  <c:v>0.78181721064814813</c:v>
                </c:pt>
                <c:pt idx="11950">
                  <c:v>0.78182662037037032</c:v>
                </c:pt>
                <c:pt idx="11951">
                  <c:v>0.7818333101851852</c:v>
                </c:pt>
                <c:pt idx="11952">
                  <c:v>0.78183997685185191</c:v>
                </c:pt>
                <c:pt idx="11953">
                  <c:v>0.78184685185185188</c:v>
                </c:pt>
                <c:pt idx="11954">
                  <c:v>0.78185354166666665</c:v>
                </c:pt>
                <c:pt idx="11955">
                  <c:v>0.78186023148148154</c:v>
                </c:pt>
                <c:pt idx="11956">
                  <c:v>0.7818671064814815</c:v>
                </c:pt>
                <c:pt idx="11957">
                  <c:v>0.78187379629629639</c:v>
                </c:pt>
                <c:pt idx="11958">
                  <c:v>0.78188283564814809</c:v>
                </c:pt>
                <c:pt idx="11959">
                  <c:v>0.78188971064814805</c:v>
                </c:pt>
                <c:pt idx="11960">
                  <c:v>0.78189640046296294</c:v>
                </c:pt>
                <c:pt idx="11961">
                  <c:v>0.7819032754629629</c:v>
                </c:pt>
                <c:pt idx="11962">
                  <c:v>0.78191015046296297</c:v>
                </c:pt>
                <c:pt idx="11963">
                  <c:v>0.78191684027777775</c:v>
                </c:pt>
                <c:pt idx="11964">
                  <c:v>0.78192371527777782</c:v>
                </c:pt>
                <c:pt idx="11965">
                  <c:v>0.78193069444444452</c:v>
                </c:pt>
                <c:pt idx="11966">
                  <c:v>0.78193991898148152</c:v>
                </c:pt>
                <c:pt idx="11967">
                  <c:v>0.78194652777777784</c:v>
                </c:pt>
                <c:pt idx="11968">
                  <c:v>0.78195340277777781</c:v>
                </c:pt>
                <c:pt idx="11969">
                  <c:v>0.78196027777777777</c:v>
                </c:pt>
                <c:pt idx="11970">
                  <c:v>0.78196732638888899</c:v>
                </c:pt>
                <c:pt idx="11971">
                  <c:v>0.78197401620370366</c:v>
                </c:pt>
                <c:pt idx="11972">
                  <c:v>0.78198089120370373</c:v>
                </c:pt>
                <c:pt idx="11973">
                  <c:v>0.78198758101851851</c:v>
                </c:pt>
                <c:pt idx="11974">
                  <c:v>0.78199662037037043</c:v>
                </c:pt>
                <c:pt idx="11975">
                  <c:v>0.78200368055555558</c:v>
                </c:pt>
                <c:pt idx="11976">
                  <c:v>0.78201037037037036</c:v>
                </c:pt>
                <c:pt idx="11977">
                  <c:v>0.78201723379629628</c:v>
                </c:pt>
                <c:pt idx="11978">
                  <c:v>0.78202393518518509</c:v>
                </c:pt>
                <c:pt idx="11979">
                  <c:v>0.78203081018518528</c:v>
                </c:pt>
                <c:pt idx="11980">
                  <c:v>0.78203785879629628</c:v>
                </c:pt>
                <c:pt idx="11981">
                  <c:v>0.78204454861111117</c:v>
                </c:pt>
                <c:pt idx="11982">
                  <c:v>0.78205377314814817</c:v>
                </c:pt>
                <c:pt idx="11983">
                  <c:v>0.78206046296296294</c:v>
                </c:pt>
                <c:pt idx="11984">
                  <c:v>0.78206715277777772</c:v>
                </c:pt>
                <c:pt idx="11985">
                  <c:v>0.78207421296296298</c:v>
                </c:pt>
                <c:pt idx="11986">
                  <c:v>0.78208090277777786</c:v>
                </c:pt>
                <c:pt idx="11987">
                  <c:v>0.78208777777777783</c:v>
                </c:pt>
                <c:pt idx="11988">
                  <c:v>0.7820944675925926</c:v>
                </c:pt>
                <c:pt idx="11989">
                  <c:v>0.78210115740740738</c:v>
                </c:pt>
                <c:pt idx="11990">
                  <c:v>0.78211038194444438</c:v>
                </c:pt>
                <c:pt idx="11991">
                  <c:v>0.78211687499999993</c:v>
                </c:pt>
                <c:pt idx="11992">
                  <c:v>0.7821237499999999</c:v>
                </c:pt>
                <c:pt idx="11993">
                  <c:v>0.78213043981481478</c:v>
                </c:pt>
                <c:pt idx="11994">
                  <c:v>0.78213712962962967</c:v>
                </c:pt>
                <c:pt idx="11995">
                  <c:v>0.78214418981481482</c:v>
                </c:pt>
                <c:pt idx="11996">
                  <c:v>0.78215087962962959</c:v>
                </c:pt>
                <c:pt idx="11997">
                  <c:v>0.78216027777777775</c:v>
                </c:pt>
                <c:pt idx="11998">
                  <c:v>0.78216682870370369</c:v>
                </c:pt>
                <c:pt idx="11999">
                  <c:v>0.78217351851851857</c:v>
                </c:pt>
                <c:pt idx="12000">
                  <c:v>0.78218057870370361</c:v>
                </c:pt>
                <c:pt idx="12001">
                  <c:v>0.7821872685185185</c:v>
                </c:pt>
                <c:pt idx="12002">
                  <c:v>0.78219414351851846</c:v>
                </c:pt>
                <c:pt idx="12003">
                  <c:v>0.78220083333333335</c:v>
                </c:pt>
                <c:pt idx="12004">
                  <c:v>0.78220770833333331</c:v>
                </c:pt>
                <c:pt idx="12005">
                  <c:v>0.78221693287037031</c:v>
                </c:pt>
                <c:pt idx="12006">
                  <c:v>0.78222379629629624</c:v>
                </c:pt>
                <c:pt idx="12007">
                  <c:v>0.7822306712962962</c:v>
                </c:pt>
                <c:pt idx="12008">
                  <c:v>0.7822374305555555</c:v>
                </c:pt>
                <c:pt idx="12009">
                  <c:v>0.7822441550925926</c:v>
                </c:pt>
                <c:pt idx="12010">
                  <c:v>0.78225084490740748</c:v>
                </c:pt>
                <c:pt idx="12011">
                  <c:v>0.78225753472222215</c:v>
                </c:pt>
                <c:pt idx="12012">
                  <c:v>0.78226440972222233</c:v>
                </c:pt>
                <c:pt idx="12013">
                  <c:v>0.78227363425925933</c:v>
                </c:pt>
                <c:pt idx="12014">
                  <c:v>0.78228050925925929</c:v>
                </c:pt>
                <c:pt idx="12015">
                  <c:v>0.78228719907407418</c:v>
                </c:pt>
                <c:pt idx="12016">
                  <c:v>0.78229388888888884</c:v>
                </c:pt>
                <c:pt idx="12017">
                  <c:v>0.78230076388888892</c:v>
                </c:pt>
                <c:pt idx="12018">
                  <c:v>0.78230745370370369</c:v>
                </c:pt>
                <c:pt idx="12019">
                  <c:v>0.78231431712962962</c:v>
                </c:pt>
                <c:pt idx="12020">
                  <c:v>0.78232101851851843</c:v>
                </c:pt>
                <c:pt idx="12021">
                  <c:v>0.78233024305555554</c:v>
                </c:pt>
                <c:pt idx="12022">
                  <c:v>0.78233729166666677</c:v>
                </c:pt>
                <c:pt idx="12023">
                  <c:v>0.78234398148148143</c:v>
                </c:pt>
                <c:pt idx="12024">
                  <c:v>0.78235069444444438</c:v>
                </c:pt>
                <c:pt idx="12025">
                  <c:v>0.78235738425925927</c:v>
                </c:pt>
                <c:pt idx="12026">
                  <c:v>0.78236407407407416</c:v>
                </c:pt>
                <c:pt idx="12027">
                  <c:v>0.78237112268518516</c:v>
                </c:pt>
                <c:pt idx="12028">
                  <c:v>0.78237782407407408</c:v>
                </c:pt>
                <c:pt idx="12029">
                  <c:v>0.78238703703703705</c:v>
                </c:pt>
                <c:pt idx="12030">
                  <c:v>0.78239372685185182</c:v>
                </c:pt>
                <c:pt idx="12031">
                  <c:v>0.78240042824074074</c:v>
                </c:pt>
                <c:pt idx="12032">
                  <c:v>0.78240747685185186</c:v>
                </c:pt>
                <c:pt idx="12033">
                  <c:v>0.78241435185185182</c:v>
                </c:pt>
                <c:pt idx="12034">
                  <c:v>0.78242122685185178</c:v>
                </c:pt>
                <c:pt idx="12035">
                  <c:v>0.78242797453703705</c:v>
                </c:pt>
                <c:pt idx="12036">
                  <c:v>0.78243484953703701</c:v>
                </c:pt>
                <c:pt idx="12037">
                  <c:v>0.78244388888888894</c:v>
                </c:pt>
                <c:pt idx="12038">
                  <c:v>0.78245040509259256</c:v>
                </c:pt>
                <c:pt idx="12039">
                  <c:v>0.78245726851851849</c:v>
                </c:pt>
                <c:pt idx="12040">
                  <c:v>0.78246395833333338</c:v>
                </c:pt>
                <c:pt idx="12041">
                  <c:v>0.78247083333333334</c:v>
                </c:pt>
                <c:pt idx="12042">
                  <c:v>0.78247752314814811</c:v>
                </c:pt>
                <c:pt idx="12043">
                  <c:v>0.782484212962963</c:v>
                </c:pt>
                <c:pt idx="12044">
                  <c:v>0.78249362268518519</c:v>
                </c:pt>
                <c:pt idx="12045">
                  <c:v>0.78250031249999996</c:v>
                </c:pt>
                <c:pt idx="12046">
                  <c:v>0.78250718749999992</c:v>
                </c:pt>
                <c:pt idx="12047">
                  <c:v>0.78251378472222222</c:v>
                </c:pt>
                <c:pt idx="12048">
                  <c:v>0.78252065972222218</c:v>
                </c:pt>
                <c:pt idx="12049">
                  <c:v>0.7825274537037038</c:v>
                </c:pt>
                <c:pt idx="12050">
                  <c:v>0.78253414351851847</c:v>
                </c:pt>
                <c:pt idx="12051">
                  <c:v>0.78254101851851854</c:v>
                </c:pt>
                <c:pt idx="12052">
                  <c:v>0.78255024305555565</c:v>
                </c:pt>
                <c:pt idx="12053">
                  <c:v>0.78255693287037031</c:v>
                </c:pt>
                <c:pt idx="12054">
                  <c:v>0.78256380787037039</c:v>
                </c:pt>
                <c:pt idx="12055">
                  <c:v>0.78257049768518516</c:v>
                </c:pt>
                <c:pt idx="12056">
                  <c:v>0.78257737268518524</c:v>
                </c:pt>
                <c:pt idx="12057">
                  <c:v>0.7825840624999999</c:v>
                </c:pt>
                <c:pt idx="12058">
                  <c:v>0.78259093750000008</c:v>
                </c:pt>
                <c:pt idx="12059">
                  <c:v>0.7825978009259259</c:v>
                </c:pt>
                <c:pt idx="12060">
                  <c:v>0.7826070254629629</c:v>
                </c:pt>
                <c:pt idx="12061">
                  <c:v>0.78261390046296297</c:v>
                </c:pt>
                <c:pt idx="12062">
                  <c:v>0.78262059027777775</c:v>
                </c:pt>
                <c:pt idx="12063">
                  <c:v>0.78262746527777782</c:v>
                </c:pt>
                <c:pt idx="12064">
                  <c:v>0.78263434027777778</c:v>
                </c:pt>
                <c:pt idx="12065">
                  <c:v>0.78264103009259267</c:v>
                </c:pt>
                <c:pt idx="12066">
                  <c:v>0.78264790509259263</c:v>
                </c:pt>
                <c:pt idx="12067">
                  <c:v>0.78265459490740741</c:v>
                </c:pt>
                <c:pt idx="12068">
                  <c:v>0.78266381944444452</c:v>
                </c:pt>
                <c:pt idx="12069">
                  <c:v>0.78267068287037034</c:v>
                </c:pt>
                <c:pt idx="12070">
                  <c:v>0.78267738425925926</c:v>
                </c:pt>
                <c:pt idx="12071">
                  <c:v>0.7826842476851853</c:v>
                </c:pt>
                <c:pt idx="12072">
                  <c:v>0.7826909490740741</c:v>
                </c:pt>
                <c:pt idx="12073">
                  <c:v>0.78269799768518522</c:v>
                </c:pt>
                <c:pt idx="12074">
                  <c:v>0.7827046875</c:v>
                </c:pt>
                <c:pt idx="12075">
                  <c:v>0.78271137731481488</c:v>
                </c:pt>
                <c:pt idx="12076">
                  <c:v>0.78272060185185188</c:v>
                </c:pt>
                <c:pt idx="12077">
                  <c:v>0.78272729166666666</c:v>
                </c:pt>
                <c:pt idx="12078">
                  <c:v>0.78273435185185181</c:v>
                </c:pt>
                <c:pt idx="12079">
                  <c:v>0.78274104166666669</c:v>
                </c:pt>
                <c:pt idx="12080">
                  <c:v>0.78274789351851848</c:v>
                </c:pt>
                <c:pt idx="12081">
                  <c:v>0.78275494212962959</c:v>
                </c:pt>
                <c:pt idx="12082">
                  <c:v>0.78276163194444448</c:v>
                </c:pt>
                <c:pt idx="12083">
                  <c:v>0.78277104166666656</c:v>
                </c:pt>
                <c:pt idx="12084">
                  <c:v>0.78277773148148144</c:v>
                </c:pt>
                <c:pt idx="12085">
                  <c:v>0.78278460648148152</c:v>
                </c:pt>
                <c:pt idx="12086">
                  <c:v>0.78279146990740733</c:v>
                </c:pt>
                <c:pt idx="12087">
                  <c:v>0.78279817129629636</c:v>
                </c:pt>
                <c:pt idx="12088">
                  <c:v>0.78280503472222218</c:v>
                </c:pt>
                <c:pt idx="12089">
                  <c:v>0.78281173611111121</c:v>
                </c:pt>
                <c:pt idx="12090">
                  <c:v>0.78281859953703703</c:v>
                </c:pt>
                <c:pt idx="12091">
                  <c:v>0.78282782407407403</c:v>
                </c:pt>
                <c:pt idx="12092">
                  <c:v>0.7828346990740741</c:v>
                </c:pt>
                <c:pt idx="12093">
                  <c:v>0.78284157407407406</c:v>
                </c:pt>
                <c:pt idx="12094">
                  <c:v>0.78284826388888895</c:v>
                </c:pt>
                <c:pt idx="12095">
                  <c:v>0.78285493055555555</c:v>
                </c:pt>
                <c:pt idx="12096">
                  <c:v>0.78286179398148148</c:v>
                </c:pt>
                <c:pt idx="12097">
                  <c:v>0.78286849537037029</c:v>
                </c:pt>
                <c:pt idx="12098">
                  <c:v>0.78287535879629633</c:v>
                </c:pt>
                <c:pt idx="12099">
                  <c:v>0.78288458333333333</c:v>
                </c:pt>
                <c:pt idx="12100">
                  <c:v>0.78289152777777771</c:v>
                </c:pt>
                <c:pt idx="12101">
                  <c:v>0.78289831018518508</c:v>
                </c:pt>
                <c:pt idx="12102">
                  <c:v>0.78290501157407411</c:v>
                </c:pt>
                <c:pt idx="12103">
                  <c:v>0.78291206018518522</c:v>
                </c:pt>
                <c:pt idx="12104">
                  <c:v>0.78291871527777779</c:v>
                </c:pt>
                <c:pt idx="12105">
                  <c:v>0.78292562499999996</c:v>
                </c:pt>
                <c:pt idx="12106">
                  <c:v>0.78293231481481484</c:v>
                </c:pt>
                <c:pt idx="12107">
                  <c:v>0.78294135416666666</c:v>
                </c:pt>
                <c:pt idx="12108">
                  <c:v>0.78294841435185181</c:v>
                </c:pt>
                <c:pt idx="12109">
                  <c:v>0.78295510416666669</c:v>
                </c:pt>
                <c:pt idx="12110">
                  <c:v>0.78296197916666666</c:v>
                </c:pt>
                <c:pt idx="12111">
                  <c:v>0.78296866898148154</c:v>
                </c:pt>
                <c:pt idx="12112">
                  <c:v>0.78297535879629632</c:v>
                </c:pt>
                <c:pt idx="12113">
                  <c:v>0.78298240740740743</c:v>
                </c:pt>
                <c:pt idx="12114">
                  <c:v>0.78298910879629624</c:v>
                </c:pt>
                <c:pt idx="12115">
                  <c:v>0.78299832175925932</c:v>
                </c:pt>
                <c:pt idx="12116">
                  <c:v>0.78300502314814813</c:v>
                </c:pt>
                <c:pt idx="12117">
                  <c:v>0.78301171296296301</c:v>
                </c:pt>
                <c:pt idx="12118">
                  <c:v>0.78301858796296298</c:v>
                </c:pt>
                <c:pt idx="12119">
                  <c:v>0.78302527777777786</c:v>
                </c:pt>
                <c:pt idx="12120">
                  <c:v>0.78303214120370368</c:v>
                </c:pt>
                <c:pt idx="12121">
                  <c:v>0.7830388425925926</c:v>
                </c:pt>
                <c:pt idx="12122">
                  <c:v>0.783045636574074</c:v>
                </c:pt>
                <c:pt idx="12123">
                  <c:v>0.78305486111111111</c:v>
                </c:pt>
                <c:pt idx="12124">
                  <c:v>0.78306164351851848</c:v>
                </c:pt>
                <c:pt idx="12125">
                  <c:v>0.78306844907407402</c:v>
                </c:pt>
                <c:pt idx="12126">
                  <c:v>0.78307513888888891</c:v>
                </c:pt>
                <c:pt idx="12127">
                  <c:v>0.78308182870370369</c:v>
                </c:pt>
                <c:pt idx="12128">
                  <c:v>0.78308870370370365</c:v>
                </c:pt>
                <c:pt idx="12129">
                  <c:v>0.7830952893518518</c:v>
                </c:pt>
                <c:pt idx="12130">
                  <c:v>0.7831046990740741</c:v>
                </c:pt>
                <c:pt idx="12131">
                  <c:v>0.78311130787037042</c:v>
                </c:pt>
                <c:pt idx="12132">
                  <c:v>0.78311799768518509</c:v>
                </c:pt>
                <c:pt idx="12133">
                  <c:v>0.78312505787037034</c:v>
                </c:pt>
                <c:pt idx="12134">
                  <c:v>0.78313174768518523</c:v>
                </c:pt>
                <c:pt idx="12135">
                  <c:v>0.78313862268518519</c:v>
                </c:pt>
                <c:pt idx="12136">
                  <c:v>0.78314531249999997</c:v>
                </c:pt>
                <c:pt idx="12137">
                  <c:v>0.78315218749999993</c:v>
                </c:pt>
                <c:pt idx="12138">
                  <c:v>0.78316141203703704</c:v>
                </c:pt>
                <c:pt idx="12139">
                  <c:v>0.78316810185185182</c:v>
                </c:pt>
                <c:pt idx="12140">
                  <c:v>0.78317496527777786</c:v>
                </c:pt>
                <c:pt idx="12141">
                  <c:v>0.78318165509259252</c:v>
                </c:pt>
                <c:pt idx="12142">
                  <c:v>0.78318853009259259</c:v>
                </c:pt>
                <c:pt idx="12143">
                  <c:v>0.78319521990740737</c:v>
                </c:pt>
                <c:pt idx="12144">
                  <c:v>0.78320209490740744</c:v>
                </c:pt>
                <c:pt idx="12145">
                  <c:v>0.7832089699074074</c:v>
                </c:pt>
                <c:pt idx="12146">
                  <c:v>0.7832181944444444</c:v>
                </c:pt>
                <c:pt idx="12147">
                  <c:v>0.78322506944444437</c:v>
                </c:pt>
                <c:pt idx="12148">
                  <c:v>0.78323175925925925</c:v>
                </c:pt>
                <c:pt idx="12149">
                  <c:v>0.78323863425925921</c:v>
                </c:pt>
                <c:pt idx="12150">
                  <c:v>0.78324568287037044</c:v>
                </c:pt>
                <c:pt idx="12151">
                  <c:v>0.78325237268518511</c:v>
                </c:pt>
                <c:pt idx="12152">
                  <c:v>0.78325924768518529</c:v>
                </c:pt>
                <c:pt idx="12153">
                  <c:v>0.78326593749999995</c:v>
                </c:pt>
                <c:pt idx="12154">
                  <c:v>0.78327534722222225</c:v>
                </c:pt>
                <c:pt idx="12155">
                  <c:v>0.78328222222222221</c:v>
                </c:pt>
                <c:pt idx="12156">
                  <c:v>0.7832889120370371</c:v>
                </c:pt>
                <c:pt idx="12157">
                  <c:v>0.78329577546296303</c:v>
                </c:pt>
                <c:pt idx="12158">
                  <c:v>0.78330246527777769</c:v>
                </c:pt>
                <c:pt idx="12159">
                  <c:v>0.78330934027777788</c:v>
                </c:pt>
                <c:pt idx="12160">
                  <c:v>0.78331621527777784</c:v>
                </c:pt>
                <c:pt idx="12161">
                  <c:v>0.78332290509259261</c:v>
                </c:pt>
                <c:pt idx="12162">
                  <c:v>0.78333212962962973</c:v>
                </c:pt>
                <c:pt idx="12163">
                  <c:v>0.78333893518518527</c:v>
                </c:pt>
                <c:pt idx="12164">
                  <c:v>0.78334579861111109</c:v>
                </c:pt>
                <c:pt idx="12165">
                  <c:v>0.78335285879629624</c:v>
                </c:pt>
                <c:pt idx="12166">
                  <c:v>0.78335954861111112</c:v>
                </c:pt>
                <c:pt idx="12167">
                  <c:v>0.78336642361111108</c:v>
                </c:pt>
                <c:pt idx="12168">
                  <c:v>0.78337311342592597</c:v>
                </c:pt>
                <c:pt idx="12169">
                  <c:v>0.78337998842592593</c:v>
                </c:pt>
                <c:pt idx="12170">
                  <c:v>0.78338938657407409</c:v>
                </c:pt>
                <c:pt idx="12171">
                  <c:v>0.78339607638888886</c:v>
                </c:pt>
                <c:pt idx="12172">
                  <c:v>0.78340313657407412</c:v>
                </c:pt>
                <c:pt idx="12173">
                  <c:v>0.78340982638888879</c:v>
                </c:pt>
                <c:pt idx="12174">
                  <c:v>0.78341687500000001</c:v>
                </c:pt>
                <c:pt idx="12175">
                  <c:v>0.78342393518518516</c:v>
                </c:pt>
                <c:pt idx="12176">
                  <c:v>0.78343062499999994</c:v>
                </c:pt>
                <c:pt idx="12177">
                  <c:v>0.78343984953703705</c:v>
                </c:pt>
                <c:pt idx="12178">
                  <c:v>0.78344672453703701</c:v>
                </c:pt>
                <c:pt idx="12179">
                  <c:v>0.78345358796296294</c:v>
                </c:pt>
                <c:pt idx="12180">
                  <c:v>0.7834604629629629</c:v>
                </c:pt>
                <c:pt idx="12181">
                  <c:v>0.78346733796296297</c:v>
                </c:pt>
                <c:pt idx="12182">
                  <c:v>0.78347421296296293</c:v>
                </c:pt>
                <c:pt idx="12183">
                  <c:v>0.78348090277777782</c:v>
                </c:pt>
                <c:pt idx="12184">
                  <c:v>0.78348777777777778</c:v>
                </c:pt>
                <c:pt idx="12185">
                  <c:v>0.78349699074074064</c:v>
                </c:pt>
                <c:pt idx="12186">
                  <c:v>0.78350369212962967</c:v>
                </c:pt>
                <c:pt idx="12187">
                  <c:v>0.78351055555555549</c:v>
                </c:pt>
                <c:pt idx="12188">
                  <c:v>0.78351725694444452</c:v>
                </c:pt>
                <c:pt idx="12189">
                  <c:v>0.78352430555555552</c:v>
                </c:pt>
                <c:pt idx="12190">
                  <c:v>0.78353099537037041</c:v>
                </c:pt>
                <c:pt idx="12191">
                  <c:v>0.78353787037037037</c:v>
                </c:pt>
                <c:pt idx="12192">
                  <c:v>0.78354491898148149</c:v>
                </c:pt>
                <c:pt idx="12193">
                  <c:v>0.78355432870370378</c:v>
                </c:pt>
                <c:pt idx="12194">
                  <c:v>0.78356120370370375</c:v>
                </c:pt>
                <c:pt idx="12195">
                  <c:v>0.78356789351851852</c:v>
                </c:pt>
                <c:pt idx="12196">
                  <c:v>0.78357476851851848</c:v>
                </c:pt>
                <c:pt idx="12197">
                  <c:v>0.78358180555555557</c:v>
                </c:pt>
                <c:pt idx="12198">
                  <c:v>0.78358849537037034</c:v>
                </c:pt>
                <c:pt idx="12199">
                  <c:v>0.7835938541666666</c:v>
                </c:pt>
                <c:pt idx="12200">
                  <c:v>0.78360059027777773</c:v>
                </c:pt>
                <c:pt idx="12201">
                  <c:v>0.78360962962962966</c:v>
                </c:pt>
                <c:pt idx="12202">
                  <c:v>0.78361667824074077</c:v>
                </c:pt>
                <c:pt idx="12203">
                  <c:v>0.78362336805555566</c:v>
                </c:pt>
                <c:pt idx="12204">
                  <c:v>0.7836304282407407</c:v>
                </c:pt>
                <c:pt idx="12205">
                  <c:v>0.78363715277777779</c:v>
                </c:pt>
                <c:pt idx="12206">
                  <c:v>0.78364412037037035</c:v>
                </c:pt>
                <c:pt idx="12207">
                  <c:v>0.78365081018518523</c:v>
                </c:pt>
                <c:pt idx="12208">
                  <c:v>0.78365753472222222</c:v>
                </c:pt>
                <c:pt idx="12209">
                  <c:v>0.78366675925925922</c:v>
                </c:pt>
                <c:pt idx="12210">
                  <c:v>0.78367309027777787</c:v>
                </c:pt>
                <c:pt idx="12211">
                  <c:v>0.78368009259259264</c:v>
                </c:pt>
                <c:pt idx="12212">
                  <c:v>0.7836867824074073</c:v>
                </c:pt>
                <c:pt idx="12213">
                  <c:v>0.78369340277777777</c:v>
                </c:pt>
                <c:pt idx="12214">
                  <c:v>0.78370045138888889</c:v>
                </c:pt>
                <c:pt idx="12215">
                  <c:v>0.78370714120370366</c:v>
                </c:pt>
                <c:pt idx="12216">
                  <c:v>0.78371655092592596</c:v>
                </c:pt>
                <c:pt idx="12217">
                  <c:v>0.78372324074074073</c:v>
                </c:pt>
                <c:pt idx="12218">
                  <c:v>0.78372993055555551</c:v>
                </c:pt>
                <c:pt idx="12219">
                  <c:v>0.78373697916666663</c:v>
                </c:pt>
                <c:pt idx="12220">
                  <c:v>0.78374368055555566</c:v>
                </c:pt>
                <c:pt idx="12221">
                  <c:v>0.78375072916666666</c:v>
                </c:pt>
                <c:pt idx="12222">
                  <c:v>0.78375741898148155</c:v>
                </c:pt>
                <c:pt idx="12223">
                  <c:v>0.78376410879629621</c:v>
                </c:pt>
                <c:pt idx="12224">
                  <c:v>0.78377351851851851</c:v>
                </c:pt>
                <c:pt idx="12225">
                  <c:v>0.78378020833333339</c:v>
                </c:pt>
                <c:pt idx="12226">
                  <c:v>0.78378708333333336</c:v>
                </c:pt>
                <c:pt idx="12227">
                  <c:v>0.78379377314814824</c:v>
                </c:pt>
                <c:pt idx="12228">
                  <c:v>0.78380046296296291</c:v>
                </c:pt>
                <c:pt idx="12229">
                  <c:v>0.78380751157407413</c:v>
                </c:pt>
                <c:pt idx="12230">
                  <c:v>0.78381421296296294</c:v>
                </c:pt>
                <c:pt idx="12231">
                  <c:v>0.78382107638888898</c:v>
                </c:pt>
                <c:pt idx="12232">
                  <c:v>0.78383030092592598</c:v>
                </c:pt>
                <c:pt idx="12233">
                  <c:v>0.78383699074074065</c:v>
                </c:pt>
                <c:pt idx="12234">
                  <c:v>0.78384386574074083</c:v>
                </c:pt>
                <c:pt idx="12235">
                  <c:v>0.78385055555555549</c:v>
                </c:pt>
                <c:pt idx="12236">
                  <c:v>0.78385743055555557</c:v>
                </c:pt>
                <c:pt idx="12237">
                  <c:v>0.78386412037037034</c:v>
                </c:pt>
                <c:pt idx="12238">
                  <c:v>0.78387099537037042</c:v>
                </c:pt>
                <c:pt idx="12239">
                  <c:v>0.78387768518518508</c:v>
                </c:pt>
                <c:pt idx="12240">
                  <c:v>0.78388690972222219</c:v>
                </c:pt>
                <c:pt idx="12241">
                  <c:v>0.78389378472222226</c:v>
                </c:pt>
                <c:pt idx="12242">
                  <c:v>0.78390047453703693</c:v>
                </c:pt>
                <c:pt idx="12243">
                  <c:v>0.78390734953703711</c:v>
                </c:pt>
                <c:pt idx="12244">
                  <c:v>0.78391403935185178</c:v>
                </c:pt>
                <c:pt idx="12245">
                  <c:v>0.78392078703703705</c:v>
                </c:pt>
                <c:pt idx="12246">
                  <c:v>0.78392784722222231</c:v>
                </c:pt>
                <c:pt idx="12247">
                  <c:v>0.78393453703703697</c:v>
                </c:pt>
                <c:pt idx="12248">
                  <c:v>0.78394376157407397</c:v>
                </c:pt>
                <c:pt idx="12249">
                  <c:v>0.78395045138888886</c:v>
                </c:pt>
                <c:pt idx="12250">
                  <c:v>0.78395714120370374</c:v>
                </c:pt>
                <c:pt idx="12251">
                  <c:v>0.78396418981481475</c:v>
                </c:pt>
                <c:pt idx="12252">
                  <c:v>0.78397087962962964</c:v>
                </c:pt>
                <c:pt idx="12253">
                  <c:v>0.7839777546296296</c:v>
                </c:pt>
                <c:pt idx="12254">
                  <c:v>0.78398445601851863</c:v>
                </c:pt>
                <c:pt idx="12255">
                  <c:v>0.78399114583333329</c:v>
                </c:pt>
                <c:pt idx="12256">
                  <c:v>0.78400035879629637</c:v>
                </c:pt>
                <c:pt idx="12257">
                  <c:v>0.78400706018518518</c:v>
                </c:pt>
                <c:pt idx="12258">
                  <c:v>0.78401393518518514</c:v>
                </c:pt>
                <c:pt idx="12259">
                  <c:v>0.78402062500000003</c:v>
                </c:pt>
                <c:pt idx="12260">
                  <c:v>0.7840273148148148</c:v>
                </c:pt>
                <c:pt idx="12261">
                  <c:v>0.78403472222222226</c:v>
                </c:pt>
                <c:pt idx="12262">
                  <c:v>0.78404142361111118</c:v>
                </c:pt>
                <c:pt idx="12263">
                  <c:v>0.78405100694444441</c:v>
                </c:pt>
                <c:pt idx="12264">
                  <c:v>0.78405787037037034</c:v>
                </c:pt>
                <c:pt idx="12265">
                  <c:v>0.78406457175925925</c:v>
                </c:pt>
                <c:pt idx="12266">
                  <c:v>0.78407162037037048</c:v>
                </c:pt>
                <c:pt idx="12267">
                  <c:v>0.78407831018518515</c:v>
                </c:pt>
                <c:pt idx="12268">
                  <c:v>0.7840853703703704</c:v>
                </c:pt>
                <c:pt idx="12269">
                  <c:v>0.78409206018518518</c:v>
                </c:pt>
                <c:pt idx="12270">
                  <c:v>0.78409893518518514</c:v>
                </c:pt>
                <c:pt idx="12271">
                  <c:v>0.78410815972222225</c:v>
                </c:pt>
                <c:pt idx="12272">
                  <c:v>0.78411502314814818</c:v>
                </c:pt>
                <c:pt idx="12273">
                  <c:v>0.78412189814814814</c:v>
                </c:pt>
                <c:pt idx="12274">
                  <c:v>0.78412858796296303</c:v>
                </c:pt>
                <c:pt idx="12275">
                  <c:v>0.78413563657407404</c:v>
                </c:pt>
                <c:pt idx="12276">
                  <c:v>0.78414233796296295</c:v>
                </c:pt>
                <c:pt idx="12277">
                  <c:v>0.78414921296296303</c:v>
                </c:pt>
                <c:pt idx="12278">
                  <c:v>0.78415607638888885</c:v>
                </c:pt>
                <c:pt idx="12279">
                  <c:v>0.78416530092592585</c:v>
                </c:pt>
                <c:pt idx="12280">
                  <c:v>0.78417217592592603</c:v>
                </c:pt>
                <c:pt idx="12281">
                  <c:v>0.78417886574074069</c:v>
                </c:pt>
                <c:pt idx="12282">
                  <c:v>0.78418574074074077</c:v>
                </c:pt>
                <c:pt idx="12283">
                  <c:v>0.78419274305555564</c:v>
                </c:pt>
                <c:pt idx="12284">
                  <c:v>0.78419943287037031</c:v>
                </c:pt>
                <c:pt idx="12285">
                  <c:v>0.78420649305555556</c:v>
                </c:pt>
                <c:pt idx="12286">
                  <c:v>0.78421318287037034</c:v>
                </c:pt>
                <c:pt idx="12287">
                  <c:v>0.78422258101851849</c:v>
                </c:pt>
                <c:pt idx="12288">
                  <c:v>0.78422945601851846</c:v>
                </c:pt>
                <c:pt idx="12289">
                  <c:v>0.78423614583333334</c:v>
                </c:pt>
                <c:pt idx="12290">
                  <c:v>0.7842432060185186</c:v>
                </c:pt>
                <c:pt idx="12291">
                  <c:v>0.78424989583333327</c:v>
                </c:pt>
                <c:pt idx="12292">
                  <c:v>0.78425677083333334</c:v>
                </c:pt>
                <c:pt idx="12293">
                  <c:v>0.78426366898148148</c:v>
                </c:pt>
                <c:pt idx="12294">
                  <c:v>0.78427035879629636</c:v>
                </c:pt>
                <c:pt idx="12295">
                  <c:v>0.7842796875000001</c:v>
                </c:pt>
                <c:pt idx="12296">
                  <c:v>0.78428656250000006</c:v>
                </c:pt>
                <c:pt idx="12297">
                  <c:v>0.78429341435185185</c:v>
                </c:pt>
                <c:pt idx="12298">
                  <c:v>0.78430046296296296</c:v>
                </c:pt>
                <c:pt idx="12299">
                  <c:v>0.78430715277777774</c:v>
                </c:pt>
                <c:pt idx="12300">
                  <c:v>0.784314212962963</c:v>
                </c:pt>
                <c:pt idx="12301">
                  <c:v>0.78432090277777788</c:v>
                </c:pt>
                <c:pt idx="12302">
                  <c:v>0.78432795138888889</c:v>
                </c:pt>
                <c:pt idx="12303">
                  <c:v>0.78433696759259253</c:v>
                </c:pt>
                <c:pt idx="12304">
                  <c:v>0.78434384259259249</c:v>
                </c:pt>
                <c:pt idx="12305">
                  <c:v>0.78435071759259267</c:v>
                </c:pt>
                <c:pt idx="12306">
                  <c:v>0.78435740740740734</c:v>
                </c:pt>
                <c:pt idx="12307">
                  <c:v>0.78436428240740741</c:v>
                </c:pt>
                <c:pt idx="12308">
                  <c:v>0.78437114583333323</c:v>
                </c:pt>
                <c:pt idx="12309">
                  <c:v>0.78437802083333341</c:v>
                </c:pt>
                <c:pt idx="12310">
                  <c:v>0.78438756944444454</c:v>
                </c:pt>
                <c:pt idx="12311">
                  <c:v>0.78439425925925921</c:v>
                </c:pt>
                <c:pt idx="12312">
                  <c:v>0.78440112268518514</c:v>
                </c:pt>
                <c:pt idx="12313">
                  <c:v>0.78440782407407406</c:v>
                </c:pt>
                <c:pt idx="12314">
                  <c:v>0.78441468749999999</c:v>
                </c:pt>
                <c:pt idx="12315">
                  <c:v>0.78442156249999995</c:v>
                </c:pt>
                <c:pt idx="12316">
                  <c:v>0.78442825231481483</c:v>
                </c:pt>
                <c:pt idx="12317">
                  <c:v>0.7844351273148148</c:v>
                </c:pt>
                <c:pt idx="12318">
                  <c:v>0.7844443518518518</c:v>
                </c:pt>
                <c:pt idx="12319">
                  <c:v>0.78445104166666668</c:v>
                </c:pt>
                <c:pt idx="12320">
                  <c:v>0.78445791666666664</c:v>
                </c:pt>
                <c:pt idx="12321">
                  <c:v>0.78446460648148142</c:v>
                </c:pt>
                <c:pt idx="12322">
                  <c:v>0.78447148148148138</c:v>
                </c:pt>
                <c:pt idx="12323">
                  <c:v>0.78447817129629627</c:v>
                </c:pt>
                <c:pt idx="12324">
                  <c:v>0.78448504629629623</c:v>
                </c:pt>
                <c:pt idx="12325">
                  <c:v>0.7844919212962963</c:v>
                </c:pt>
                <c:pt idx="12326">
                  <c:v>0.78450113425925927</c:v>
                </c:pt>
                <c:pt idx="12327">
                  <c:v>0.78450811342592586</c:v>
                </c:pt>
                <c:pt idx="12328">
                  <c:v>0.78451498842592582</c:v>
                </c:pt>
                <c:pt idx="12329">
                  <c:v>0.78452167824074071</c:v>
                </c:pt>
                <c:pt idx="12330">
                  <c:v>0.78452855324074078</c:v>
                </c:pt>
                <c:pt idx="12331">
                  <c:v>0.78453524305555555</c:v>
                </c:pt>
                <c:pt idx="12332">
                  <c:v>0.78454211805555563</c:v>
                </c:pt>
                <c:pt idx="12333">
                  <c:v>0.78454880787037029</c:v>
                </c:pt>
                <c:pt idx="12334">
                  <c:v>0.78455820601851844</c:v>
                </c:pt>
                <c:pt idx="12335">
                  <c:v>0.78456508101851841</c:v>
                </c:pt>
                <c:pt idx="12336">
                  <c:v>0.78457177083333329</c:v>
                </c:pt>
                <c:pt idx="12337">
                  <c:v>0.78457864583333337</c:v>
                </c:pt>
                <c:pt idx="12338">
                  <c:v>0.78458533564814814</c:v>
                </c:pt>
                <c:pt idx="12339">
                  <c:v>0.78459239583333329</c:v>
                </c:pt>
                <c:pt idx="12340">
                  <c:v>0.78459908564814818</c:v>
                </c:pt>
                <c:pt idx="12341">
                  <c:v>0.78460596064814814</c:v>
                </c:pt>
                <c:pt idx="12342">
                  <c:v>0.78461517361111122</c:v>
                </c:pt>
                <c:pt idx="12343">
                  <c:v>0.78462187500000002</c:v>
                </c:pt>
                <c:pt idx="12344">
                  <c:v>0.78462873842592595</c:v>
                </c:pt>
                <c:pt idx="12345">
                  <c:v>0.78463543981481487</c:v>
                </c:pt>
                <c:pt idx="12346">
                  <c:v>0.7846423032407408</c:v>
                </c:pt>
                <c:pt idx="12347">
                  <c:v>0.78464917824074076</c:v>
                </c:pt>
                <c:pt idx="12348">
                  <c:v>0.78465605324074073</c:v>
                </c:pt>
                <c:pt idx="12349">
                  <c:v>0.78466545138888888</c:v>
                </c:pt>
                <c:pt idx="12350">
                  <c:v>0.78467214120370377</c:v>
                </c:pt>
                <c:pt idx="12351">
                  <c:v>0.78467901620370373</c:v>
                </c:pt>
                <c:pt idx="12352">
                  <c:v>0.78468589120370369</c:v>
                </c:pt>
                <c:pt idx="12353">
                  <c:v>0.78469258101851846</c:v>
                </c:pt>
                <c:pt idx="12354">
                  <c:v>0.78469945601851843</c:v>
                </c:pt>
                <c:pt idx="12355">
                  <c:v>0.78470633101851861</c:v>
                </c:pt>
                <c:pt idx="12356">
                  <c:v>0.78471302083333327</c:v>
                </c:pt>
                <c:pt idx="12357">
                  <c:v>0.78472241898148143</c:v>
                </c:pt>
                <c:pt idx="12358">
                  <c:v>0.78472912037037046</c:v>
                </c:pt>
                <c:pt idx="12359">
                  <c:v>0.78473616898148146</c:v>
                </c:pt>
                <c:pt idx="12360">
                  <c:v>0.78474321759259258</c:v>
                </c:pt>
                <c:pt idx="12361">
                  <c:v>0.78474990740740747</c:v>
                </c:pt>
                <c:pt idx="12362">
                  <c:v>0.78475696759259261</c:v>
                </c:pt>
                <c:pt idx="12363">
                  <c:v>0.78476365740740739</c:v>
                </c:pt>
                <c:pt idx="12364">
                  <c:v>0.78477070601851862</c:v>
                </c:pt>
                <c:pt idx="12365">
                  <c:v>0.78477993055555562</c:v>
                </c:pt>
                <c:pt idx="12366">
                  <c:v>0.78478680555555558</c:v>
                </c:pt>
                <c:pt idx="12367">
                  <c:v>0.78479386574074084</c:v>
                </c:pt>
                <c:pt idx="12368">
                  <c:v>0.7848005555555555</c:v>
                </c:pt>
                <c:pt idx="12369">
                  <c:v>0.78480760416666673</c:v>
                </c:pt>
                <c:pt idx="12370">
                  <c:v>0.78481447916666669</c:v>
                </c:pt>
                <c:pt idx="12371">
                  <c:v>0.78482152777777781</c:v>
                </c:pt>
                <c:pt idx="12372">
                  <c:v>0.78482821759259258</c:v>
                </c:pt>
                <c:pt idx="12373">
                  <c:v>0.78483762731481477</c:v>
                </c:pt>
                <c:pt idx="12374">
                  <c:v>0.78484438657407407</c:v>
                </c:pt>
                <c:pt idx="12375">
                  <c:v>0.78485126157407414</c:v>
                </c:pt>
                <c:pt idx="12376">
                  <c:v>0.78485831018518526</c:v>
                </c:pt>
                <c:pt idx="12377">
                  <c:v>0.78486528935185185</c:v>
                </c:pt>
                <c:pt idx="12378">
                  <c:v>0.78487197916666673</c:v>
                </c:pt>
                <c:pt idx="12379">
                  <c:v>0.78487906249999995</c:v>
                </c:pt>
                <c:pt idx="12380">
                  <c:v>0.78488575231481483</c:v>
                </c:pt>
                <c:pt idx="12381">
                  <c:v>0.78489515046296299</c:v>
                </c:pt>
                <c:pt idx="12382">
                  <c:v>0.78490195601851853</c:v>
                </c:pt>
                <c:pt idx="12383">
                  <c:v>0.78490864583333331</c:v>
                </c:pt>
                <c:pt idx="12384">
                  <c:v>0.78491569444444442</c:v>
                </c:pt>
                <c:pt idx="12385">
                  <c:v>0.78492275462962968</c:v>
                </c:pt>
                <c:pt idx="12386">
                  <c:v>0.78492962962962964</c:v>
                </c:pt>
                <c:pt idx="12387">
                  <c:v>0.78493631944444442</c:v>
                </c:pt>
                <c:pt idx="12388">
                  <c:v>0.78494319444444438</c:v>
                </c:pt>
                <c:pt idx="12389">
                  <c:v>0.78495228009259266</c:v>
                </c:pt>
                <c:pt idx="12390">
                  <c:v>0.78495902777777771</c:v>
                </c:pt>
                <c:pt idx="12391">
                  <c:v>0.78496607638888882</c:v>
                </c:pt>
                <c:pt idx="12392">
                  <c:v>0.78497276620370371</c:v>
                </c:pt>
                <c:pt idx="12393">
                  <c:v>0.78497945601851848</c:v>
                </c:pt>
                <c:pt idx="12394">
                  <c:v>0.78498651620370374</c:v>
                </c:pt>
                <c:pt idx="12395">
                  <c:v>0.78499320601851841</c:v>
                </c:pt>
                <c:pt idx="12396">
                  <c:v>0.78500260416666656</c:v>
                </c:pt>
                <c:pt idx="12397">
                  <c:v>0.78500930555555559</c:v>
                </c:pt>
                <c:pt idx="12398">
                  <c:v>0.78501618055555555</c:v>
                </c:pt>
                <c:pt idx="12399">
                  <c:v>0.78502322916666667</c:v>
                </c:pt>
                <c:pt idx="12400">
                  <c:v>0.78502991898148144</c:v>
                </c:pt>
                <c:pt idx="12401">
                  <c:v>0.78503679398148141</c:v>
                </c:pt>
                <c:pt idx="12402">
                  <c:v>0.78504348379629629</c:v>
                </c:pt>
                <c:pt idx="12403">
                  <c:v>0.78505035879629625</c:v>
                </c:pt>
                <c:pt idx="12404">
                  <c:v>0.78505958333333326</c:v>
                </c:pt>
                <c:pt idx="12405">
                  <c:v>0.7850664467592593</c:v>
                </c:pt>
                <c:pt idx="12406">
                  <c:v>0.78507332175925926</c:v>
                </c:pt>
                <c:pt idx="12407">
                  <c:v>0.78508001157407403</c:v>
                </c:pt>
                <c:pt idx="12408">
                  <c:v>0.78508688657407399</c:v>
                </c:pt>
                <c:pt idx="12409">
                  <c:v>0.78509384259259252</c:v>
                </c:pt>
                <c:pt idx="12410">
                  <c:v>0.7851007175925927</c:v>
                </c:pt>
                <c:pt idx="12411">
                  <c:v>0.78510759259259266</c:v>
                </c:pt>
                <c:pt idx="12412">
                  <c:v>0.78511680555555552</c:v>
                </c:pt>
                <c:pt idx="12413">
                  <c:v>0.78512358796296289</c:v>
                </c:pt>
                <c:pt idx="12414">
                  <c:v>0.78513027777777777</c:v>
                </c:pt>
                <c:pt idx="12415">
                  <c:v>0.78513732638888889</c:v>
                </c:pt>
                <c:pt idx="12416">
                  <c:v>0.78514420138888885</c:v>
                </c:pt>
                <c:pt idx="12417">
                  <c:v>0.78515089120370363</c:v>
                </c:pt>
                <c:pt idx="12418">
                  <c:v>0.78515776620370381</c:v>
                </c:pt>
                <c:pt idx="12419">
                  <c:v>0.78516445601851848</c:v>
                </c:pt>
                <c:pt idx="12420">
                  <c:v>0.78517368055555548</c:v>
                </c:pt>
                <c:pt idx="12421">
                  <c:v>0.78518055555555566</c:v>
                </c:pt>
                <c:pt idx="12422">
                  <c:v>0.78518724537037032</c:v>
                </c:pt>
                <c:pt idx="12423">
                  <c:v>0.78519430555555558</c:v>
                </c:pt>
                <c:pt idx="12424">
                  <c:v>0.78520099537037036</c:v>
                </c:pt>
                <c:pt idx="12425">
                  <c:v>0.78520804398148147</c:v>
                </c:pt>
                <c:pt idx="12426">
                  <c:v>0.78521491898148144</c:v>
                </c:pt>
                <c:pt idx="12427">
                  <c:v>0.78522160879629632</c:v>
                </c:pt>
                <c:pt idx="12428">
                  <c:v>0.78523083333333332</c:v>
                </c:pt>
                <c:pt idx="12429">
                  <c:v>0.78523752314814821</c:v>
                </c:pt>
                <c:pt idx="12430">
                  <c:v>0.78524421296296298</c:v>
                </c:pt>
                <c:pt idx="12431">
                  <c:v>0.78525127314814813</c:v>
                </c:pt>
                <c:pt idx="12432">
                  <c:v>0.78525796296296291</c:v>
                </c:pt>
                <c:pt idx="12433">
                  <c:v>0.78526501157407402</c:v>
                </c:pt>
                <c:pt idx="12434">
                  <c:v>0.78527170138888891</c:v>
                </c:pt>
                <c:pt idx="12435">
                  <c:v>0.78527857638888887</c:v>
                </c:pt>
                <c:pt idx="12436">
                  <c:v>0.7852876157407408</c:v>
                </c:pt>
                <c:pt idx="12437">
                  <c:v>0.7852943171296296</c:v>
                </c:pt>
                <c:pt idx="12438">
                  <c:v>0.78530118055555553</c:v>
                </c:pt>
                <c:pt idx="12439">
                  <c:v>0.78530788194444445</c:v>
                </c:pt>
                <c:pt idx="12440">
                  <c:v>0.78531474537037038</c:v>
                </c:pt>
                <c:pt idx="12441">
                  <c:v>0.78532144675925919</c:v>
                </c:pt>
                <c:pt idx="12442">
                  <c:v>0.78532831018518523</c:v>
                </c:pt>
                <c:pt idx="12443">
                  <c:v>0.78533771990740731</c:v>
                </c:pt>
                <c:pt idx="12444">
                  <c:v>0.78534440972222219</c:v>
                </c:pt>
                <c:pt idx="12445">
                  <c:v>0.78535128472222215</c:v>
                </c:pt>
                <c:pt idx="12446">
                  <c:v>0.78535815972222223</c:v>
                </c:pt>
                <c:pt idx="12447">
                  <c:v>0.785364849537037</c:v>
                </c:pt>
                <c:pt idx="12448">
                  <c:v>0.78537189814814823</c:v>
                </c:pt>
                <c:pt idx="12449">
                  <c:v>0.78537858796296289</c:v>
                </c:pt>
                <c:pt idx="12450">
                  <c:v>0.78538546296296297</c:v>
                </c:pt>
                <c:pt idx="12451">
                  <c:v>0.78539468750000008</c:v>
                </c:pt>
                <c:pt idx="12452">
                  <c:v>0.78540156250000004</c:v>
                </c:pt>
                <c:pt idx="12453">
                  <c:v>0.78540842592592597</c:v>
                </c:pt>
                <c:pt idx="12454">
                  <c:v>0.78541508101851853</c:v>
                </c:pt>
                <c:pt idx="12455">
                  <c:v>0.78542212962962965</c:v>
                </c:pt>
                <c:pt idx="12456">
                  <c:v>0.78542913194444441</c:v>
                </c:pt>
                <c:pt idx="12457">
                  <c:v>0.7854358217592593</c:v>
                </c:pt>
                <c:pt idx="12458">
                  <c:v>0.78544287037037031</c:v>
                </c:pt>
                <c:pt idx="12459">
                  <c:v>0.78545219907407404</c:v>
                </c:pt>
                <c:pt idx="12460">
                  <c:v>0.785459074074074</c:v>
                </c:pt>
                <c:pt idx="12461">
                  <c:v>0.78546576388888889</c:v>
                </c:pt>
                <c:pt idx="12462">
                  <c:v>0.78547281250000001</c:v>
                </c:pt>
                <c:pt idx="12463">
                  <c:v>0.78547968749999997</c:v>
                </c:pt>
                <c:pt idx="12464">
                  <c:v>0.78548637731481474</c:v>
                </c:pt>
                <c:pt idx="12465">
                  <c:v>0.78549374999999999</c:v>
                </c:pt>
                <c:pt idx="12466">
                  <c:v>0.78550062500000006</c:v>
                </c:pt>
                <c:pt idx="12467">
                  <c:v>0.78551002314814822</c:v>
                </c:pt>
                <c:pt idx="12468">
                  <c:v>0.78551685185185194</c:v>
                </c:pt>
                <c:pt idx="12469">
                  <c:v>0.7855235416666666</c:v>
                </c:pt>
                <c:pt idx="12470">
                  <c:v>0.78553060185185186</c:v>
                </c:pt>
                <c:pt idx="12471">
                  <c:v>0.78553729166666664</c:v>
                </c:pt>
                <c:pt idx="12472">
                  <c:v>0.78554434027777775</c:v>
                </c:pt>
                <c:pt idx="12473">
                  <c:v>0.78555103009259264</c:v>
                </c:pt>
                <c:pt idx="12474">
                  <c:v>0.7855579050925926</c:v>
                </c:pt>
                <c:pt idx="12475">
                  <c:v>0.7855673148148149</c:v>
                </c:pt>
                <c:pt idx="12476">
                  <c:v>0.78557418981481486</c:v>
                </c:pt>
                <c:pt idx="12477">
                  <c:v>0.78558123842592587</c:v>
                </c:pt>
                <c:pt idx="12478">
                  <c:v>0.78558811342592583</c:v>
                </c:pt>
                <c:pt idx="12479">
                  <c:v>0.78559480324074071</c:v>
                </c:pt>
                <c:pt idx="12480">
                  <c:v>0.78560185185185183</c:v>
                </c:pt>
                <c:pt idx="12481">
                  <c:v>0.7856085416666666</c:v>
                </c:pt>
                <c:pt idx="12482">
                  <c:v>0.78561813657407409</c:v>
                </c:pt>
                <c:pt idx="12483">
                  <c:v>0.78562482638888886</c:v>
                </c:pt>
                <c:pt idx="12484">
                  <c:v>0.78563182870370374</c:v>
                </c:pt>
                <c:pt idx="12485">
                  <c:v>0.7856387037037037</c:v>
                </c:pt>
                <c:pt idx="12486">
                  <c:v>0.78564557870370377</c:v>
                </c:pt>
                <c:pt idx="12487">
                  <c:v>0.78565262731481489</c:v>
                </c:pt>
                <c:pt idx="12488">
                  <c:v>0.78565931712962966</c:v>
                </c:pt>
                <c:pt idx="12489">
                  <c:v>0.78566619212962963</c:v>
                </c:pt>
                <c:pt idx="12490">
                  <c:v>0.78567586805555545</c:v>
                </c:pt>
                <c:pt idx="12491">
                  <c:v>0.78568251157407409</c:v>
                </c:pt>
                <c:pt idx="12492">
                  <c:v>0.78568957175925924</c:v>
                </c:pt>
                <c:pt idx="12493">
                  <c:v>0.78569643518518528</c:v>
                </c:pt>
                <c:pt idx="12494">
                  <c:v>0.78570331018518524</c:v>
                </c:pt>
                <c:pt idx="12495">
                  <c:v>0.78571018518518521</c:v>
                </c:pt>
                <c:pt idx="12496">
                  <c:v>0.78571687499999998</c:v>
                </c:pt>
                <c:pt idx="12497">
                  <c:v>0.78572393518518524</c:v>
                </c:pt>
                <c:pt idx="12498">
                  <c:v>0.7857331481481481</c:v>
                </c:pt>
                <c:pt idx="12499">
                  <c:v>0.78573984953703702</c:v>
                </c:pt>
                <c:pt idx="12500">
                  <c:v>0.78574689814814824</c:v>
                </c:pt>
                <c:pt idx="12501">
                  <c:v>0.78575358796296291</c:v>
                </c:pt>
                <c:pt idx="12502">
                  <c:v>0.78576063657407413</c:v>
                </c:pt>
                <c:pt idx="12503">
                  <c:v>0.78576733796296294</c:v>
                </c:pt>
                <c:pt idx="12504">
                  <c:v>0.78577438657407406</c:v>
                </c:pt>
                <c:pt idx="12505">
                  <c:v>0.78578107638888894</c:v>
                </c:pt>
                <c:pt idx="12506">
                  <c:v>0.78579030092592594</c:v>
                </c:pt>
                <c:pt idx="12507">
                  <c:v>0.78579717592592591</c:v>
                </c:pt>
                <c:pt idx="12508">
                  <c:v>0.78580386574074079</c:v>
                </c:pt>
                <c:pt idx="12509">
                  <c:v>0.7858109143518518</c:v>
                </c:pt>
                <c:pt idx="12510">
                  <c:v>0.78581765046296292</c:v>
                </c:pt>
                <c:pt idx="12511">
                  <c:v>0.78582452546296289</c:v>
                </c:pt>
                <c:pt idx="12512">
                  <c:v>0.78583140046296307</c:v>
                </c:pt>
                <c:pt idx="12513">
                  <c:v>0.78583809027777773</c:v>
                </c:pt>
                <c:pt idx="12514">
                  <c:v>0.78584731481481473</c:v>
                </c:pt>
                <c:pt idx="12515">
                  <c:v>0.78585408564814818</c:v>
                </c:pt>
                <c:pt idx="12516">
                  <c:v>0.78586086805555555</c:v>
                </c:pt>
                <c:pt idx="12517">
                  <c:v>0.78586774305555551</c:v>
                </c:pt>
                <c:pt idx="12518">
                  <c:v>0.7858744328703704</c:v>
                </c:pt>
                <c:pt idx="12519">
                  <c:v>0.78588148148148151</c:v>
                </c:pt>
                <c:pt idx="12520">
                  <c:v>0.78588835648148148</c:v>
                </c:pt>
                <c:pt idx="12521">
                  <c:v>0.78589523148148155</c:v>
                </c:pt>
                <c:pt idx="12522">
                  <c:v>0.78590445601851855</c:v>
                </c:pt>
                <c:pt idx="12523">
                  <c:v>0.78591114583333332</c:v>
                </c:pt>
                <c:pt idx="12524">
                  <c:v>0.7859180208333334</c:v>
                </c:pt>
                <c:pt idx="12525">
                  <c:v>0.78592506944444451</c:v>
                </c:pt>
                <c:pt idx="12526">
                  <c:v>0.78593177083333332</c:v>
                </c:pt>
                <c:pt idx="12527">
                  <c:v>0.78593863425925925</c:v>
                </c:pt>
                <c:pt idx="12528">
                  <c:v>0.78594532407407414</c:v>
                </c:pt>
                <c:pt idx="12529">
                  <c:v>0.78595473379629632</c:v>
                </c:pt>
                <c:pt idx="12530">
                  <c:v>0.7859614236111111</c:v>
                </c:pt>
                <c:pt idx="12531">
                  <c:v>0.78596829861111106</c:v>
                </c:pt>
                <c:pt idx="12532">
                  <c:v>0.78597517361111102</c:v>
                </c:pt>
                <c:pt idx="12533">
                  <c:v>0.78598186342592591</c:v>
                </c:pt>
                <c:pt idx="12534">
                  <c:v>0.78598872685185184</c:v>
                </c:pt>
                <c:pt idx="12535">
                  <c:v>0.7859956018518518</c:v>
                </c:pt>
                <c:pt idx="12536">
                  <c:v>0.78600266203703706</c:v>
                </c:pt>
                <c:pt idx="12537">
                  <c:v>0.78601188657407406</c:v>
                </c:pt>
                <c:pt idx="12538">
                  <c:v>0.78601861111111104</c:v>
                </c:pt>
                <c:pt idx="12539">
                  <c:v>0.78602547453703708</c:v>
                </c:pt>
                <c:pt idx="12540">
                  <c:v>0.78603209490740744</c:v>
                </c:pt>
                <c:pt idx="12541">
                  <c:v>0.78603914351851856</c:v>
                </c:pt>
                <c:pt idx="12542">
                  <c:v>0.78604583333333322</c:v>
                </c:pt>
                <c:pt idx="12543">
                  <c:v>0.78605270833333341</c:v>
                </c:pt>
                <c:pt idx="12544">
                  <c:v>0.78605958333333337</c:v>
                </c:pt>
                <c:pt idx="12545">
                  <c:v>0.78606880787037037</c:v>
                </c:pt>
                <c:pt idx="12546">
                  <c:v>0.7860756712962963</c:v>
                </c:pt>
                <c:pt idx="12547">
                  <c:v>0.78608237268518522</c:v>
                </c:pt>
                <c:pt idx="12548">
                  <c:v>0.78608923611111114</c:v>
                </c:pt>
                <c:pt idx="12549">
                  <c:v>0.78609592592592603</c:v>
                </c:pt>
                <c:pt idx="12550">
                  <c:v>0.78610280092592599</c:v>
                </c:pt>
                <c:pt idx="12551">
                  <c:v>0.78610973379629634</c:v>
                </c:pt>
                <c:pt idx="12552">
                  <c:v>0.786116423611111</c:v>
                </c:pt>
                <c:pt idx="12553">
                  <c:v>0.78612601851851849</c:v>
                </c:pt>
                <c:pt idx="12554">
                  <c:v>0.78613287037037038</c:v>
                </c:pt>
                <c:pt idx="12555">
                  <c:v>0.78613974537037035</c:v>
                </c:pt>
                <c:pt idx="12556">
                  <c:v>0.78614679398148146</c:v>
                </c:pt>
                <c:pt idx="12557">
                  <c:v>0.78615348379629635</c:v>
                </c:pt>
                <c:pt idx="12558">
                  <c:v>0.7861605439814815</c:v>
                </c:pt>
                <c:pt idx="12559">
                  <c:v>0.78616723379629627</c:v>
                </c:pt>
                <c:pt idx="12560">
                  <c:v>0.7861742824074075</c:v>
                </c:pt>
                <c:pt idx="12561">
                  <c:v>0.7861833217592592</c:v>
                </c:pt>
                <c:pt idx="12562">
                  <c:v>0.78619038194444446</c:v>
                </c:pt>
                <c:pt idx="12563">
                  <c:v>0.78619743055555558</c:v>
                </c:pt>
                <c:pt idx="12564">
                  <c:v>0.78620430555555554</c:v>
                </c:pt>
                <c:pt idx="12565">
                  <c:v>0.78621118055555561</c:v>
                </c:pt>
                <c:pt idx="12566">
                  <c:v>0.78621805555555557</c:v>
                </c:pt>
                <c:pt idx="12567">
                  <c:v>0.7862249189814815</c:v>
                </c:pt>
                <c:pt idx="12568">
                  <c:v>0.78623450231481484</c:v>
                </c:pt>
                <c:pt idx="12569">
                  <c:v>0.78624120370370365</c:v>
                </c:pt>
                <c:pt idx="12570">
                  <c:v>0.78624825231481488</c:v>
                </c:pt>
                <c:pt idx="12571">
                  <c:v>0.78625512731481484</c:v>
                </c:pt>
                <c:pt idx="12572">
                  <c:v>0.7862620023148148</c:v>
                </c:pt>
                <c:pt idx="12573">
                  <c:v>0.78626868055555554</c:v>
                </c:pt>
                <c:pt idx="12574">
                  <c:v>0.78627555555555562</c:v>
                </c:pt>
                <c:pt idx="12575">
                  <c:v>0.78628260416666673</c:v>
                </c:pt>
                <c:pt idx="12576">
                  <c:v>0.78629182870370373</c:v>
                </c:pt>
                <c:pt idx="12577">
                  <c:v>0.78629887731481485</c:v>
                </c:pt>
                <c:pt idx="12578">
                  <c:v>0.78630556712962962</c:v>
                </c:pt>
                <c:pt idx="12579">
                  <c:v>0.78631223379629633</c:v>
                </c:pt>
                <c:pt idx="12580">
                  <c:v>0.78631928240740745</c:v>
                </c:pt>
                <c:pt idx="12581">
                  <c:v>0.78632615740740741</c:v>
                </c:pt>
                <c:pt idx="12582">
                  <c:v>0.78633320601851853</c:v>
                </c:pt>
                <c:pt idx="12583">
                  <c:v>0.78634008101851849</c:v>
                </c:pt>
                <c:pt idx="12584">
                  <c:v>0.78634949074074079</c:v>
                </c:pt>
                <c:pt idx="12585">
                  <c:v>0.78635636574074075</c:v>
                </c:pt>
                <c:pt idx="12586">
                  <c:v>0.78636324074074071</c:v>
                </c:pt>
                <c:pt idx="12587">
                  <c:v>0.78637028935185194</c:v>
                </c:pt>
                <c:pt idx="12588">
                  <c:v>0.7863771643518519</c:v>
                </c:pt>
                <c:pt idx="12589">
                  <c:v>0.78638402777777783</c:v>
                </c:pt>
                <c:pt idx="12590">
                  <c:v>0.78639090277777779</c:v>
                </c:pt>
                <c:pt idx="12591">
                  <c:v>0.78639777777777775</c:v>
                </c:pt>
                <c:pt idx="12592">
                  <c:v>0.78640718750000005</c:v>
                </c:pt>
                <c:pt idx="12593">
                  <c:v>0.78641387731481471</c:v>
                </c:pt>
                <c:pt idx="12594">
                  <c:v>0.78642092592592594</c:v>
                </c:pt>
                <c:pt idx="12595">
                  <c:v>0.7864278009259259</c:v>
                </c:pt>
                <c:pt idx="12596">
                  <c:v>0.78643484953703702</c:v>
                </c:pt>
                <c:pt idx="12597">
                  <c:v>0.78644172453703698</c:v>
                </c:pt>
                <c:pt idx="12598">
                  <c:v>0.78644877314814821</c:v>
                </c:pt>
                <c:pt idx="12599">
                  <c:v>0.78645854166666673</c:v>
                </c:pt>
                <c:pt idx="12600">
                  <c:v>0.78646541666666669</c:v>
                </c:pt>
                <c:pt idx="12601">
                  <c:v>0.78647246527777781</c:v>
                </c:pt>
                <c:pt idx="12602">
                  <c:v>0.78647915509259259</c:v>
                </c:pt>
                <c:pt idx="12603">
                  <c:v>0.78648603009259255</c:v>
                </c:pt>
                <c:pt idx="12604">
                  <c:v>0.78649309027777781</c:v>
                </c:pt>
                <c:pt idx="12605">
                  <c:v>0.78649978009259269</c:v>
                </c:pt>
                <c:pt idx="12606">
                  <c:v>0.7865068287037037</c:v>
                </c:pt>
                <c:pt idx="12607">
                  <c:v>0.78651605324074081</c:v>
                </c:pt>
                <c:pt idx="12608">
                  <c:v>0.78652311342592596</c:v>
                </c:pt>
                <c:pt idx="12609">
                  <c:v>0.78652980324074073</c:v>
                </c:pt>
                <c:pt idx="12610">
                  <c:v>0.78653685185185196</c:v>
                </c:pt>
                <c:pt idx="12611">
                  <c:v>0.78654372685185192</c:v>
                </c:pt>
                <c:pt idx="12612">
                  <c:v>0.7865504166666667</c:v>
                </c:pt>
                <c:pt idx="12613">
                  <c:v>0.78655747685185184</c:v>
                </c:pt>
                <c:pt idx="12614">
                  <c:v>0.78656416666666662</c:v>
                </c:pt>
                <c:pt idx="12615">
                  <c:v>0.78657357638888892</c:v>
                </c:pt>
                <c:pt idx="12616">
                  <c:v>0.78658062500000003</c:v>
                </c:pt>
                <c:pt idx="12617">
                  <c:v>0.78658731481481492</c:v>
                </c:pt>
                <c:pt idx="12618">
                  <c:v>0.78659424768518516</c:v>
                </c:pt>
                <c:pt idx="12619">
                  <c:v>0.78660085648148159</c:v>
                </c:pt>
                <c:pt idx="12620">
                  <c:v>0.78660773148148155</c:v>
                </c:pt>
                <c:pt idx="12621">
                  <c:v>0.78661437499999998</c:v>
                </c:pt>
                <c:pt idx="12622">
                  <c:v>0.78662125000000005</c:v>
                </c:pt>
                <c:pt idx="12623">
                  <c:v>0.7866306481481482</c:v>
                </c:pt>
                <c:pt idx="12624">
                  <c:v>0.78663733796296287</c:v>
                </c:pt>
                <c:pt idx="12625">
                  <c:v>0.78664438657407409</c:v>
                </c:pt>
                <c:pt idx="12626">
                  <c:v>0.78665107638888887</c:v>
                </c:pt>
                <c:pt idx="12627">
                  <c:v>0.78665795138888894</c:v>
                </c:pt>
                <c:pt idx="12628">
                  <c:v>0.78666500000000006</c:v>
                </c:pt>
                <c:pt idx="12629">
                  <c:v>0.78667168981481483</c:v>
                </c:pt>
                <c:pt idx="12630">
                  <c:v>0.78668109953703702</c:v>
                </c:pt>
                <c:pt idx="12631">
                  <c:v>0.78668778935185191</c:v>
                </c:pt>
                <c:pt idx="12632">
                  <c:v>0.78669483796296291</c:v>
                </c:pt>
                <c:pt idx="12633">
                  <c:v>0.78670171296296287</c:v>
                </c:pt>
                <c:pt idx="12634">
                  <c:v>0.78670840277777776</c:v>
                </c:pt>
                <c:pt idx="12635">
                  <c:v>0.78671546296296302</c:v>
                </c:pt>
                <c:pt idx="12636">
                  <c:v>0.78672212962962973</c:v>
                </c:pt>
                <c:pt idx="12637">
                  <c:v>0.78672900462962969</c:v>
                </c:pt>
                <c:pt idx="12638">
                  <c:v>0.78673822916666669</c:v>
                </c:pt>
                <c:pt idx="12639">
                  <c:v>0.7867449305555555</c:v>
                </c:pt>
                <c:pt idx="12640">
                  <c:v>0.78675197916666662</c:v>
                </c:pt>
                <c:pt idx="12641">
                  <c:v>0.7867586689814815</c:v>
                </c:pt>
                <c:pt idx="12642">
                  <c:v>0.78676554398148146</c:v>
                </c:pt>
                <c:pt idx="12643">
                  <c:v>0.78677241898148154</c:v>
                </c:pt>
                <c:pt idx="12644">
                  <c:v>0.7867792939814815</c:v>
                </c:pt>
                <c:pt idx="12645">
                  <c:v>0.78678616898148146</c:v>
                </c:pt>
                <c:pt idx="12646">
                  <c:v>0.78679539351851846</c:v>
                </c:pt>
                <c:pt idx="12647">
                  <c:v>0.7868022569444445</c:v>
                </c:pt>
                <c:pt idx="12648">
                  <c:v>0.78680894675925928</c:v>
                </c:pt>
                <c:pt idx="12649">
                  <c:v>0.78681600694444442</c:v>
                </c:pt>
                <c:pt idx="12650">
                  <c:v>0.7868228819444445</c:v>
                </c:pt>
                <c:pt idx="12651">
                  <c:v>0.78682993055555561</c:v>
                </c:pt>
                <c:pt idx="12652">
                  <c:v>0.78683680555555557</c:v>
                </c:pt>
                <c:pt idx="12653">
                  <c:v>0.78684349537037035</c:v>
                </c:pt>
                <c:pt idx="12654">
                  <c:v>0.78685288194444436</c:v>
                </c:pt>
                <c:pt idx="12655">
                  <c:v>0.78685957175925925</c:v>
                </c:pt>
                <c:pt idx="12656">
                  <c:v>0.78686680555555555</c:v>
                </c:pt>
                <c:pt idx="12657">
                  <c:v>0.78687368055555551</c:v>
                </c:pt>
                <c:pt idx="12658">
                  <c:v>0.78688072916666663</c:v>
                </c:pt>
                <c:pt idx="12659">
                  <c:v>0.7868876041666667</c:v>
                </c:pt>
                <c:pt idx="12660">
                  <c:v>0.78689447916666666</c:v>
                </c:pt>
                <c:pt idx="12661">
                  <c:v>0.7869040625</c:v>
                </c:pt>
                <c:pt idx="12662">
                  <c:v>0.78691075231481478</c:v>
                </c:pt>
                <c:pt idx="12663">
                  <c:v>0.78691780092592589</c:v>
                </c:pt>
                <c:pt idx="12664">
                  <c:v>0.78692467592592585</c:v>
                </c:pt>
                <c:pt idx="12665">
                  <c:v>0.78693136574074074</c:v>
                </c:pt>
                <c:pt idx="12666">
                  <c:v>0.78693842592592589</c:v>
                </c:pt>
                <c:pt idx="12667">
                  <c:v>0.78694511574074077</c:v>
                </c:pt>
                <c:pt idx="12668">
                  <c:v>0.78695216435185189</c:v>
                </c:pt>
                <c:pt idx="12669">
                  <c:v>0.78696138888888889</c:v>
                </c:pt>
                <c:pt idx="12670">
                  <c:v>0.78696843750000001</c:v>
                </c:pt>
                <c:pt idx="12671">
                  <c:v>0.78697513888888881</c:v>
                </c:pt>
                <c:pt idx="12672">
                  <c:v>0.78698218750000004</c:v>
                </c:pt>
                <c:pt idx="12673">
                  <c:v>0.78698768518518525</c:v>
                </c:pt>
                <c:pt idx="12674">
                  <c:v>0.78699473379629625</c:v>
                </c:pt>
                <c:pt idx="12675">
                  <c:v>0.78700160879629621</c:v>
                </c:pt>
                <c:pt idx="12676">
                  <c:v>0.78701119212962967</c:v>
                </c:pt>
                <c:pt idx="12677">
                  <c:v>0.78701788194444455</c:v>
                </c:pt>
                <c:pt idx="12678">
                  <c:v>0.78702494212962959</c:v>
                </c:pt>
                <c:pt idx="12679">
                  <c:v>0.78703199074074082</c:v>
                </c:pt>
                <c:pt idx="12680">
                  <c:v>0.78703886574074078</c:v>
                </c:pt>
                <c:pt idx="12681">
                  <c:v>0.78704555555555566</c:v>
                </c:pt>
                <c:pt idx="12682">
                  <c:v>0.78705260416666667</c:v>
                </c:pt>
                <c:pt idx="12683">
                  <c:v>0.78705930555555559</c:v>
                </c:pt>
                <c:pt idx="12684">
                  <c:v>0.78706870370370374</c:v>
                </c:pt>
                <c:pt idx="12685">
                  <c:v>0.7870755787037037</c:v>
                </c:pt>
                <c:pt idx="12686">
                  <c:v>0.78708262731481471</c:v>
                </c:pt>
                <c:pt idx="12687">
                  <c:v>0.7870893171296296</c:v>
                </c:pt>
                <c:pt idx="12688">
                  <c:v>0.78709637731481485</c:v>
                </c:pt>
                <c:pt idx="12689">
                  <c:v>0.78710342592592586</c:v>
                </c:pt>
                <c:pt idx="12690">
                  <c:v>0.78711030092592582</c:v>
                </c:pt>
                <c:pt idx="12691">
                  <c:v>0.78711952546296293</c:v>
                </c:pt>
                <c:pt idx="12692">
                  <c:v>0.78712640046296301</c:v>
                </c:pt>
                <c:pt idx="12693">
                  <c:v>0.78713309027777767</c:v>
                </c:pt>
                <c:pt idx="12694">
                  <c:v>0.7871401388888889</c:v>
                </c:pt>
                <c:pt idx="12695">
                  <c:v>0.78714682870370367</c:v>
                </c:pt>
                <c:pt idx="12696">
                  <c:v>0.78715370370370374</c:v>
                </c:pt>
                <c:pt idx="12697">
                  <c:v>0.78716039351851863</c:v>
                </c:pt>
                <c:pt idx="12698">
                  <c:v>0.78716726851851859</c:v>
                </c:pt>
                <c:pt idx="12699">
                  <c:v>0.78717649305555559</c:v>
                </c:pt>
                <c:pt idx="12700">
                  <c:v>0.78718321759259258</c:v>
                </c:pt>
                <c:pt idx="12701">
                  <c:v>0.78719009259259254</c:v>
                </c:pt>
                <c:pt idx="12702">
                  <c:v>0.78719678240740742</c:v>
                </c:pt>
                <c:pt idx="12703">
                  <c:v>0.78720365740740739</c:v>
                </c:pt>
                <c:pt idx="12704">
                  <c:v>0.78721053240740746</c:v>
                </c:pt>
                <c:pt idx="12705">
                  <c:v>0.78721758101851858</c:v>
                </c:pt>
                <c:pt idx="12706">
                  <c:v>0.78722680555555558</c:v>
                </c:pt>
                <c:pt idx="12707">
                  <c:v>0.78723368055555554</c:v>
                </c:pt>
                <c:pt idx="12708">
                  <c:v>0.78724037037037042</c:v>
                </c:pt>
                <c:pt idx="12709">
                  <c:v>0.78724741898148143</c:v>
                </c:pt>
                <c:pt idx="12710">
                  <c:v>0.78725418981481488</c:v>
                </c:pt>
                <c:pt idx="12711">
                  <c:v>0.78726124999999991</c:v>
                </c:pt>
                <c:pt idx="12712">
                  <c:v>0.7872679398148148</c:v>
                </c:pt>
                <c:pt idx="12713">
                  <c:v>0.78727733796296295</c:v>
                </c:pt>
                <c:pt idx="12714">
                  <c:v>0.78728403935185176</c:v>
                </c:pt>
                <c:pt idx="12715">
                  <c:v>0.78729108796296299</c:v>
                </c:pt>
                <c:pt idx="12716">
                  <c:v>0.78729783564814815</c:v>
                </c:pt>
                <c:pt idx="12717">
                  <c:v>0.78730471064814811</c:v>
                </c:pt>
                <c:pt idx="12718">
                  <c:v>0.78731157407407404</c:v>
                </c:pt>
                <c:pt idx="12719">
                  <c:v>0.787318449074074</c:v>
                </c:pt>
                <c:pt idx="12720">
                  <c:v>0.78732513888888889</c:v>
                </c:pt>
                <c:pt idx="12721">
                  <c:v>0.78733459490740743</c:v>
                </c:pt>
                <c:pt idx="12722">
                  <c:v>0.7873412847222222</c:v>
                </c:pt>
                <c:pt idx="12723">
                  <c:v>0.78734825231481487</c:v>
                </c:pt>
                <c:pt idx="12724">
                  <c:v>0.78735531250000002</c:v>
                </c:pt>
                <c:pt idx="12725">
                  <c:v>0.78736208333333335</c:v>
                </c:pt>
                <c:pt idx="12726">
                  <c:v>0.78736877314814813</c:v>
                </c:pt>
                <c:pt idx="12727">
                  <c:v>0.78737583333333339</c:v>
                </c:pt>
                <c:pt idx="12728">
                  <c:v>0.78738505787037039</c:v>
                </c:pt>
                <c:pt idx="12729">
                  <c:v>0.7873919212962962</c:v>
                </c:pt>
                <c:pt idx="12730">
                  <c:v>0.78739861111111109</c:v>
                </c:pt>
                <c:pt idx="12731">
                  <c:v>0.78740567129629635</c:v>
                </c:pt>
                <c:pt idx="12732">
                  <c:v>0.78741236111111113</c:v>
                </c:pt>
                <c:pt idx="12733">
                  <c:v>0.78741923611111109</c:v>
                </c:pt>
                <c:pt idx="12734">
                  <c:v>0.78742609953703713</c:v>
                </c:pt>
                <c:pt idx="12735">
                  <c:v>0.78743563657407412</c:v>
                </c:pt>
                <c:pt idx="12736">
                  <c:v>0.78744234953703707</c:v>
                </c:pt>
                <c:pt idx="12737">
                  <c:v>0.78744940972222233</c:v>
                </c:pt>
                <c:pt idx="12738">
                  <c:v>0.78745627314814814</c:v>
                </c:pt>
                <c:pt idx="12739">
                  <c:v>0.78746333333333329</c:v>
                </c:pt>
                <c:pt idx="12740">
                  <c:v>0.78747002314814818</c:v>
                </c:pt>
                <c:pt idx="12741">
                  <c:v>0.78747689814814814</c:v>
                </c:pt>
                <c:pt idx="12742">
                  <c:v>0.78748358796296303</c:v>
                </c:pt>
                <c:pt idx="12743">
                  <c:v>0.78749281250000003</c:v>
                </c:pt>
                <c:pt idx="12744">
                  <c:v>0.78749967592592596</c:v>
                </c:pt>
                <c:pt idx="12745">
                  <c:v>0.78750637731481488</c:v>
                </c:pt>
                <c:pt idx="12746">
                  <c:v>0.78751342592592588</c:v>
                </c:pt>
                <c:pt idx="12747">
                  <c:v>0.78752011574074077</c:v>
                </c:pt>
                <c:pt idx="12748">
                  <c:v>0.78752717592592603</c:v>
                </c:pt>
                <c:pt idx="12749">
                  <c:v>0.78753410879629637</c:v>
                </c:pt>
                <c:pt idx="12750">
                  <c:v>0.7875436921296296</c:v>
                </c:pt>
                <c:pt idx="12751">
                  <c:v>0.78755056712962956</c:v>
                </c:pt>
                <c:pt idx="12752">
                  <c:v>0.78755761574074068</c:v>
                </c:pt>
                <c:pt idx="12753">
                  <c:v>0.78756484953703698</c:v>
                </c:pt>
                <c:pt idx="12754">
                  <c:v>0.78757190972222224</c:v>
                </c:pt>
                <c:pt idx="12755">
                  <c:v>0.78757859953703713</c:v>
                </c:pt>
                <c:pt idx="12756">
                  <c:v>0.78758564814814813</c:v>
                </c:pt>
                <c:pt idx="12757">
                  <c:v>0.78759252314814809</c:v>
                </c:pt>
                <c:pt idx="12758">
                  <c:v>0.78760193287037039</c:v>
                </c:pt>
                <c:pt idx="12759">
                  <c:v>0.78760862268518517</c:v>
                </c:pt>
                <c:pt idx="12760">
                  <c:v>0.78761567129629639</c:v>
                </c:pt>
                <c:pt idx="12761">
                  <c:v>0.78762254629629636</c:v>
                </c:pt>
                <c:pt idx="12762">
                  <c:v>0.78762959490740736</c:v>
                </c:pt>
                <c:pt idx="12763">
                  <c:v>0.78763629629629628</c:v>
                </c:pt>
                <c:pt idx="12764">
                  <c:v>0.78764334490740751</c:v>
                </c:pt>
                <c:pt idx="12765">
                  <c:v>0.78765256944444451</c:v>
                </c:pt>
                <c:pt idx="12766">
                  <c:v>0.78765944444444447</c:v>
                </c:pt>
                <c:pt idx="12767">
                  <c:v>0.78766613425925935</c:v>
                </c:pt>
                <c:pt idx="12768">
                  <c:v>0.78767324074074063</c:v>
                </c:pt>
                <c:pt idx="12769">
                  <c:v>0.78767993055555552</c:v>
                </c:pt>
                <c:pt idx="12770">
                  <c:v>0.78768699074074078</c:v>
                </c:pt>
                <c:pt idx="12771">
                  <c:v>0.78769403935185178</c:v>
                </c:pt>
                <c:pt idx="12772">
                  <c:v>0.78770343749999994</c:v>
                </c:pt>
                <c:pt idx="12773">
                  <c:v>0.78771013888888886</c:v>
                </c:pt>
                <c:pt idx="12774">
                  <c:v>0.78771718750000008</c:v>
                </c:pt>
                <c:pt idx="12775">
                  <c:v>0.78772424768518512</c:v>
                </c:pt>
                <c:pt idx="12776">
                  <c:v>0.78773111111111105</c:v>
                </c:pt>
                <c:pt idx="12777">
                  <c:v>0.78773798611111101</c:v>
                </c:pt>
                <c:pt idx="12778">
                  <c:v>0.78774504629629627</c:v>
                </c:pt>
                <c:pt idx="12779">
                  <c:v>0.7877519097222222</c:v>
                </c:pt>
                <c:pt idx="12780">
                  <c:v>0.78776149305555554</c:v>
                </c:pt>
                <c:pt idx="12781">
                  <c:v>0.78776828703703705</c:v>
                </c:pt>
                <c:pt idx="12782">
                  <c:v>0.78777516203703701</c:v>
                </c:pt>
                <c:pt idx="12783">
                  <c:v>0.7877818518518519</c:v>
                </c:pt>
                <c:pt idx="12784">
                  <c:v>0.78778884259259263</c:v>
                </c:pt>
                <c:pt idx="12785">
                  <c:v>0.78779571759259259</c:v>
                </c:pt>
                <c:pt idx="12786">
                  <c:v>0.78780276620370371</c:v>
                </c:pt>
                <c:pt idx="12787">
                  <c:v>0.78781199074074071</c:v>
                </c:pt>
                <c:pt idx="12788">
                  <c:v>0.78781886574074067</c:v>
                </c:pt>
                <c:pt idx="12789">
                  <c:v>0.78782591435185179</c:v>
                </c:pt>
                <c:pt idx="12790">
                  <c:v>0.78783278935185186</c:v>
                </c:pt>
                <c:pt idx="12791">
                  <c:v>0.78783983796296297</c:v>
                </c:pt>
                <c:pt idx="12792">
                  <c:v>0.78784653935185178</c:v>
                </c:pt>
                <c:pt idx="12793">
                  <c:v>0.7878535879629629</c:v>
                </c:pt>
                <c:pt idx="12794">
                  <c:v>0.78786027777777778</c:v>
                </c:pt>
                <c:pt idx="12795">
                  <c:v>0.78786981481481488</c:v>
                </c:pt>
                <c:pt idx="12796">
                  <c:v>0.78787651620370369</c:v>
                </c:pt>
                <c:pt idx="12797">
                  <c:v>0.78788356481481481</c:v>
                </c:pt>
                <c:pt idx="12798">
                  <c:v>0.78789025462962969</c:v>
                </c:pt>
                <c:pt idx="12799">
                  <c:v>0.7878973032407407</c:v>
                </c:pt>
                <c:pt idx="12800">
                  <c:v>0.78790436342592596</c:v>
                </c:pt>
                <c:pt idx="12801">
                  <c:v>0.78791123842592592</c:v>
                </c:pt>
                <c:pt idx="12802">
                  <c:v>0.78792063657407407</c:v>
                </c:pt>
                <c:pt idx="12803">
                  <c:v>0.78792751157407404</c:v>
                </c:pt>
                <c:pt idx="12804">
                  <c:v>0.78793420138888892</c:v>
                </c:pt>
                <c:pt idx="12805">
                  <c:v>0.78794124999999993</c:v>
                </c:pt>
                <c:pt idx="12806">
                  <c:v>0.78794811342592597</c:v>
                </c:pt>
                <c:pt idx="12807">
                  <c:v>0.78795517361111111</c:v>
                </c:pt>
                <c:pt idx="12808">
                  <c:v>0.78796186342592589</c:v>
                </c:pt>
                <c:pt idx="12809">
                  <c:v>0.78797144675925923</c:v>
                </c:pt>
                <c:pt idx="12810">
                  <c:v>0.78797818287037036</c:v>
                </c:pt>
                <c:pt idx="12811">
                  <c:v>0.78798523148148147</c:v>
                </c:pt>
                <c:pt idx="12812">
                  <c:v>0.78799192129629636</c:v>
                </c:pt>
                <c:pt idx="12813">
                  <c:v>0.78799879629629632</c:v>
                </c:pt>
                <c:pt idx="12814">
                  <c:v>0.78800585648148147</c:v>
                </c:pt>
                <c:pt idx="12815">
                  <c:v>0.78801271990740751</c:v>
                </c:pt>
                <c:pt idx="12816">
                  <c:v>0.78801940972222217</c:v>
                </c:pt>
                <c:pt idx="12817">
                  <c:v>0.78802877314814823</c:v>
                </c:pt>
                <c:pt idx="12818">
                  <c:v>0.78803547453703704</c:v>
                </c:pt>
                <c:pt idx="12819">
                  <c:v>0.78804252314814816</c:v>
                </c:pt>
                <c:pt idx="12820">
                  <c:v>0.78804957175925916</c:v>
                </c:pt>
                <c:pt idx="12821">
                  <c:v>0.78805663194444442</c:v>
                </c:pt>
                <c:pt idx="12822">
                  <c:v>0.78806332175925931</c:v>
                </c:pt>
                <c:pt idx="12823">
                  <c:v>0.78807037037037031</c:v>
                </c:pt>
                <c:pt idx="12824">
                  <c:v>0.78807962962962963</c:v>
                </c:pt>
                <c:pt idx="12825">
                  <c:v>0.78808659722222218</c:v>
                </c:pt>
                <c:pt idx="12826">
                  <c:v>0.78809328703703707</c:v>
                </c:pt>
                <c:pt idx="12827">
                  <c:v>0.78810034722222222</c:v>
                </c:pt>
                <c:pt idx="12828">
                  <c:v>0.78810721064814826</c:v>
                </c:pt>
                <c:pt idx="12829">
                  <c:v>0.7881142708333333</c:v>
                </c:pt>
                <c:pt idx="12830">
                  <c:v>0.78812131944444441</c:v>
                </c:pt>
                <c:pt idx="12831">
                  <c:v>0.78812819444444449</c:v>
                </c:pt>
                <c:pt idx="12832">
                  <c:v>0.7881372337962963</c:v>
                </c:pt>
                <c:pt idx="12833">
                  <c:v>0.78814392361111107</c:v>
                </c:pt>
                <c:pt idx="12834">
                  <c:v>0.78815098379629633</c:v>
                </c:pt>
                <c:pt idx="12835">
                  <c:v>0.7881578587962963</c:v>
                </c:pt>
                <c:pt idx="12836">
                  <c:v>0.78816490740740741</c:v>
                </c:pt>
                <c:pt idx="12837">
                  <c:v>0.78817159722222219</c:v>
                </c:pt>
                <c:pt idx="12838">
                  <c:v>0.78817847222222215</c:v>
                </c:pt>
                <c:pt idx="12839">
                  <c:v>0.78818769675925926</c:v>
                </c:pt>
                <c:pt idx="12840">
                  <c:v>0.78819457175925933</c:v>
                </c:pt>
                <c:pt idx="12841">
                  <c:v>0.78820143518518515</c:v>
                </c:pt>
                <c:pt idx="12842">
                  <c:v>0.78820849537037041</c:v>
                </c:pt>
                <c:pt idx="12843">
                  <c:v>0.78821518518518519</c:v>
                </c:pt>
                <c:pt idx="12844">
                  <c:v>0.78822224537037044</c:v>
                </c:pt>
                <c:pt idx="12845">
                  <c:v>0.78822910879629626</c:v>
                </c:pt>
                <c:pt idx="12846">
                  <c:v>0.78823869212962971</c:v>
                </c:pt>
                <c:pt idx="12847">
                  <c:v>0.78824538194444438</c:v>
                </c:pt>
                <c:pt idx="12848">
                  <c:v>0.78825244212962964</c:v>
                </c:pt>
                <c:pt idx="12849">
                  <c:v>0.78825949074074064</c:v>
                </c:pt>
                <c:pt idx="12850">
                  <c:v>0.78826636574074083</c:v>
                </c:pt>
                <c:pt idx="12851">
                  <c:v>0.78827305555555549</c:v>
                </c:pt>
                <c:pt idx="12852">
                  <c:v>0.78828011574074075</c:v>
                </c:pt>
                <c:pt idx="12853">
                  <c:v>0.78828680555555553</c:v>
                </c:pt>
                <c:pt idx="12854">
                  <c:v>0.78829638888888887</c:v>
                </c:pt>
                <c:pt idx="12855">
                  <c:v>0.78830307870370364</c:v>
                </c:pt>
                <c:pt idx="12856">
                  <c:v>0.78831012731481476</c:v>
                </c:pt>
                <c:pt idx="12857">
                  <c:v>0.78831682870370379</c:v>
                </c:pt>
                <c:pt idx="12858">
                  <c:v>0.78832387731481479</c:v>
                </c:pt>
                <c:pt idx="12859">
                  <c:v>0.78833075231481475</c:v>
                </c:pt>
                <c:pt idx="12860">
                  <c:v>0.78833780092592587</c:v>
                </c:pt>
                <c:pt idx="12861">
                  <c:v>0.78834715277777778</c:v>
                </c:pt>
                <c:pt idx="12862">
                  <c:v>0.78835413194444437</c:v>
                </c:pt>
                <c:pt idx="12863">
                  <c:v>0.78836118055555549</c:v>
                </c:pt>
                <c:pt idx="12864">
                  <c:v>0.78836805555555556</c:v>
                </c:pt>
                <c:pt idx="12865">
                  <c:v>0.7883748611111111</c:v>
                </c:pt>
                <c:pt idx="12866">
                  <c:v>0.78838190972222222</c:v>
                </c:pt>
                <c:pt idx="12867">
                  <c:v>0.78838878472222218</c:v>
                </c:pt>
                <c:pt idx="12868">
                  <c:v>0.78839836805555563</c:v>
                </c:pt>
                <c:pt idx="12869">
                  <c:v>0.78840524305555559</c:v>
                </c:pt>
                <c:pt idx="12870">
                  <c:v>0.7884122916666666</c:v>
                </c:pt>
                <c:pt idx="12871">
                  <c:v>0.78841935185185186</c:v>
                </c:pt>
                <c:pt idx="12872">
                  <c:v>0.78842622685185182</c:v>
                </c:pt>
                <c:pt idx="12873">
                  <c:v>0.78843309027777775</c:v>
                </c:pt>
                <c:pt idx="12874">
                  <c:v>0.78844015046296301</c:v>
                </c:pt>
                <c:pt idx="12875">
                  <c:v>0.78844684027777767</c:v>
                </c:pt>
                <c:pt idx="12876">
                  <c:v>0.78845624999999997</c:v>
                </c:pt>
                <c:pt idx="12877">
                  <c:v>0.78846311342592601</c:v>
                </c:pt>
                <c:pt idx="12878">
                  <c:v>0.78846980324074067</c:v>
                </c:pt>
                <c:pt idx="12879">
                  <c:v>0.78847686342592593</c:v>
                </c:pt>
                <c:pt idx="12880">
                  <c:v>0.78848384259259252</c:v>
                </c:pt>
                <c:pt idx="12881">
                  <c:v>0.78849107638888893</c:v>
                </c:pt>
                <c:pt idx="12882">
                  <c:v>0.78849776620370371</c:v>
                </c:pt>
                <c:pt idx="12883">
                  <c:v>0.78850734953703705</c:v>
                </c:pt>
                <c:pt idx="12884">
                  <c:v>0.78851405092592586</c:v>
                </c:pt>
                <c:pt idx="12885">
                  <c:v>0.78852109953703708</c:v>
                </c:pt>
                <c:pt idx="12886">
                  <c:v>0.7885281481481482</c:v>
                </c:pt>
                <c:pt idx="12887">
                  <c:v>0.78853502314814816</c:v>
                </c:pt>
                <c:pt idx="12888">
                  <c:v>0.78854171296296294</c:v>
                </c:pt>
                <c:pt idx="12889">
                  <c:v>0.7885487731481482</c:v>
                </c:pt>
                <c:pt idx="12890">
                  <c:v>0.78855546296296286</c:v>
                </c:pt>
                <c:pt idx="12891">
                  <c:v>0.78856494212962958</c:v>
                </c:pt>
                <c:pt idx="12892">
                  <c:v>0.78857180555555562</c:v>
                </c:pt>
                <c:pt idx="12893">
                  <c:v>0.78857886574074076</c:v>
                </c:pt>
                <c:pt idx="12894">
                  <c:v>0.78858574074074073</c:v>
                </c:pt>
                <c:pt idx="12895">
                  <c:v>0.78859267361111118</c:v>
                </c:pt>
                <c:pt idx="12896">
                  <c:v>0.78859954861111115</c:v>
                </c:pt>
                <c:pt idx="12897">
                  <c:v>0.78860642361111111</c:v>
                </c:pt>
                <c:pt idx="12898">
                  <c:v>0.78861559027777783</c:v>
                </c:pt>
                <c:pt idx="12899">
                  <c:v>0.78862265046296287</c:v>
                </c:pt>
                <c:pt idx="12900">
                  <c:v>0.78862934027777776</c:v>
                </c:pt>
                <c:pt idx="12901">
                  <c:v>0.78863638888888887</c:v>
                </c:pt>
                <c:pt idx="12902">
                  <c:v>0.78864307870370365</c:v>
                </c:pt>
                <c:pt idx="12903">
                  <c:v>0.78865013888888891</c:v>
                </c:pt>
                <c:pt idx="12904">
                  <c:v>0.78865682870370379</c:v>
                </c:pt>
                <c:pt idx="12905">
                  <c:v>0.78866641203703702</c:v>
                </c:pt>
                <c:pt idx="12906">
                  <c:v>0.78867310185185191</c:v>
                </c:pt>
                <c:pt idx="12907">
                  <c:v>0.78868015046296291</c:v>
                </c:pt>
                <c:pt idx="12908">
                  <c:v>0.78868685185185183</c:v>
                </c:pt>
                <c:pt idx="12909">
                  <c:v>0.78869390046296306</c:v>
                </c:pt>
                <c:pt idx="12910">
                  <c:v>0.7887009606481481</c:v>
                </c:pt>
                <c:pt idx="12911">
                  <c:v>0.78870782407407403</c:v>
                </c:pt>
                <c:pt idx="12912">
                  <c:v>0.78871451388888891</c:v>
                </c:pt>
                <c:pt idx="12913">
                  <c:v>0.7887239236111111</c:v>
                </c:pt>
                <c:pt idx="12914">
                  <c:v>0.78873079861111117</c:v>
                </c:pt>
                <c:pt idx="12915">
                  <c:v>0.78873784722222229</c:v>
                </c:pt>
                <c:pt idx="12916">
                  <c:v>0.78874472222222225</c:v>
                </c:pt>
                <c:pt idx="12917">
                  <c:v>0.78875177083333325</c:v>
                </c:pt>
                <c:pt idx="12918">
                  <c:v>0.78875846064814814</c:v>
                </c:pt>
                <c:pt idx="12919">
                  <c:v>0.7887655208333334</c:v>
                </c:pt>
                <c:pt idx="12920">
                  <c:v>0.7887747453703704</c:v>
                </c:pt>
                <c:pt idx="12921">
                  <c:v>0.78878123842592596</c:v>
                </c:pt>
                <c:pt idx="12922">
                  <c:v>0.78878828703703707</c:v>
                </c:pt>
                <c:pt idx="12923">
                  <c:v>0.78879498842592588</c:v>
                </c:pt>
                <c:pt idx="12924">
                  <c:v>0.788802037037037</c:v>
                </c:pt>
                <c:pt idx="12925">
                  <c:v>0.78880891203703707</c:v>
                </c:pt>
                <c:pt idx="12926">
                  <c:v>0.78881578703703703</c:v>
                </c:pt>
                <c:pt idx="12927">
                  <c:v>0.78882267361111114</c:v>
                </c:pt>
                <c:pt idx="12928">
                  <c:v>0.78883199074074073</c:v>
                </c:pt>
                <c:pt idx="12929">
                  <c:v>0.78883868055555562</c:v>
                </c:pt>
                <c:pt idx="12930">
                  <c:v>0.78884591435185181</c:v>
                </c:pt>
                <c:pt idx="12931">
                  <c:v>0.78885278935185188</c:v>
                </c:pt>
                <c:pt idx="12932">
                  <c:v>0.78885966435185184</c:v>
                </c:pt>
                <c:pt idx="12933">
                  <c:v>0.78886635416666673</c:v>
                </c:pt>
                <c:pt idx="12934">
                  <c:v>0.78887340277777784</c:v>
                </c:pt>
                <c:pt idx="12935">
                  <c:v>0.78888262731481484</c:v>
                </c:pt>
                <c:pt idx="12936">
                  <c:v>0.78888950231481481</c:v>
                </c:pt>
                <c:pt idx="12937">
                  <c:v>0.78889637731481477</c:v>
                </c:pt>
                <c:pt idx="12938">
                  <c:v>0.78890342592592599</c:v>
                </c:pt>
                <c:pt idx="12939">
                  <c:v>0.78891048611111103</c:v>
                </c:pt>
                <c:pt idx="12940">
                  <c:v>0.78891734953703707</c:v>
                </c:pt>
                <c:pt idx="12941">
                  <c:v>0.78892422453703703</c:v>
                </c:pt>
                <c:pt idx="12942">
                  <c:v>0.78893380787037037</c:v>
                </c:pt>
                <c:pt idx="12943">
                  <c:v>0.7889401967592593</c:v>
                </c:pt>
                <c:pt idx="12944">
                  <c:v>0.78894725694444434</c:v>
                </c:pt>
                <c:pt idx="12945">
                  <c:v>0.78895430555555557</c:v>
                </c:pt>
                <c:pt idx="12946">
                  <c:v>0.78896127314814812</c:v>
                </c:pt>
                <c:pt idx="12947">
                  <c:v>0.78896814814814809</c:v>
                </c:pt>
                <c:pt idx="12948">
                  <c:v>0.78897520833333334</c:v>
                </c:pt>
                <c:pt idx="12949">
                  <c:v>0.78898189814814812</c:v>
                </c:pt>
                <c:pt idx="12950">
                  <c:v>0.78899148148148146</c:v>
                </c:pt>
                <c:pt idx="12951">
                  <c:v>0.78899817129629624</c:v>
                </c:pt>
                <c:pt idx="12952">
                  <c:v>0.78900521990740735</c:v>
                </c:pt>
                <c:pt idx="12953">
                  <c:v>0.78901209490740742</c:v>
                </c:pt>
                <c:pt idx="12954">
                  <c:v>0.78901915509259257</c:v>
                </c:pt>
                <c:pt idx="12955">
                  <c:v>0.78902612268518524</c:v>
                </c:pt>
                <c:pt idx="12956">
                  <c:v>0.7890329976851852</c:v>
                </c:pt>
                <c:pt idx="12957">
                  <c:v>0.78904239583333335</c:v>
                </c:pt>
                <c:pt idx="12958">
                  <c:v>0.7890494560185185</c:v>
                </c:pt>
                <c:pt idx="12959">
                  <c:v>0.78905633101851846</c:v>
                </c:pt>
                <c:pt idx="12960">
                  <c:v>0.78906317129629633</c:v>
                </c:pt>
                <c:pt idx="12961">
                  <c:v>0.78907004629629629</c:v>
                </c:pt>
                <c:pt idx="12962">
                  <c:v>0.78907709490740741</c:v>
                </c:pt>
                <c:pt idx="12963">
                  <c:v>0.78908396990740748</c:v>
                </c:pt>
                <c:pt idx="12964">
                  <c:v>0.78909120370370367</c:v>
                </c:pt>
                <c:pt idx="12965">
                  <c:v>0.78910024305555559</c:v>
                </c:pt>
                <c:pt idx="12966">
                  <c:v>0.78910711805555556</c:v>
                </c:pt>
                <c:pt idx="12967">
                  <c:v>0.78911416666666667</c:v>
                </c:pt>
                <c:pt idx="12968">
                  <c:v>0.78912122685185182</c:v>
                </c:pt>
                <c:pt idx="12969">
                  <c:v>0.78912810185185178</c:v>
                </c:pt>
                <c:pt idx="12970">
                  <c:v>0.78913496527777782</c:v>
                </c:pt>
                <c:pt idx="12971">
                  <c:v>0.78914202546296297</c:v>
                </c:pt>
                <c:pt idx="12972">
                  <c:v>0.78915142361111112</c:v>
                </c:pt>
                <c:pt idx="12973">
                  <c:v>0.78915829861111109</c:v>
                </c:pt>
                <c:pt idx="12974">
                  <c:v>0.78916498842592597</c:v>
                </c:pt>
                <c:pt idx="12975">
                  <c:v>0.78917204861111101</c:v>
                </c:pt>
                <c:pt idx="12976">
                  <c:v>0.78917853009259264</c:v>
                </c:pt>
                <c:pt idx="12977">
                  <c:v>0.78918576388888884</c:v>
                </c:pt>
                <c:pt idx="12978">
                  <c:v>0.78919245370370372</c:v>
                </c:pt>
                <c:pt idx="12979">
                  <c:v>0.7892019560185185</c:v>
                </c:pt>
                <c:pt idx="12980">
                  <c:v>0.78920864583333339</c:v>
                </c:pt>
                <c:pt idx="12981">
                  <c:v>0.78921570601851843</c:v>
                </c:pt>
                <c:pt idx="12982">
                  <c:v>0.78922275462962965</c:v>
                </c:pt>
                <c:pt idx="12983">
                  <c:v>0.78922962962962961</c:v>
                </c:pt>
                <c:pt idx="12984">
                  <c:v>0.78923649305555565</c:v>
                </c:pt>
                <c:pt idx="12985">
                  <c:v>0.78924355324074069</c:v>
                </c:pt>
                <c:pt idx="12986">
                  <c:v>0.78925042824074076</c:v>
                </c:pt>
                <c:pt idx="12987">
                  <c:v>0.78925982638888892</c:v>
                </c:pt>
                <c:pt idx="12988">
                  <c:v>0.78926651620370369</c:v>
                </c:pt>
                <c:pt idx="12989">
                  <c:v>0.78927357638888884</c:v>
                </c:pt>
                <c:pt idx="12990">
                  <c:v>0.78928062499999996</c:v>
                </c:pt>
                <c:pt idx="12991">
                  <c:v>0.78928750000000003</c:v>
                </c:pt>
                <c:pt idx="12992">
                  <c:v>0.78929418981481481</c:v>
                </c:pt>
                <c:pt idx="12993">
                  <c:v>0.78930123842592603</c:v>
                </c:pt>
                <c:pt idx="12994">
                  <c:v>0.78931046296296303</c:v>
                </c:pt>
                <c:pt idx="12995">
                  <c:v>0.78931752314814807</c:v>
                </c:pt>
                <c:pt idx="12996">
                  <c:v>0.78932438657407411</c:v>
                </c:pt>
                <c:pt idx="12997">
                  <c:v>0.78933126157407407</c:v>
                </c:pt>
                <c:pt idx="12998">
                  <c:v>0.78933795138888885</c:v>
                </c:pt>
                <c:pt idx="12999">
                  <c:v>0.78934501157407411</c:v>
                </c:pt>
                <c:pt idx="13000">
                  <c:v>0.78935206018518522</c:v>
                </c:pt>
                <c:pt idx="13001">
                  <c:v>0.7893614699074073</c:v>
                </c:pt>
                <c:pt idx="13002">
                  <c:v>0.78936851851851852</c:v>
                </c:pt>
                <c:pt idx="13003">
                  <c:v>0.78937539351851849</c:v>
                </c:pt>
                <c:pt idx="13004">
                  <c:v>0.7893824421296296</c:v>
                </c:pt>
                <c:pt idx="13005">
                  <c:v>0.78938931712962956</c:v>
                </c:pt>
                <c:pt idx="13006">
                  <c:v>0.78939619212962964</c:v>
                </c:pt>
                <c:pt idx="13007">
                  <c:v>0.7894030671296296</c:v>
                </c:pt>
                <c:pt idx="13008">
                  <c:v>0.78940993055555564</c:v>
                </c:pt>
                <c:pt idx="13009">
                  <c:v>0.78941915509259264</c:v>
                </c:pt>
                <c:pt idx="13010">
                  <c:v>0.78942621527777768</c:v>
                </c:pt>
                <c:pt idx="13011">
                  <c:v>0.78943307870370372</c:v>
                </c:pt>
                <c:pt idx="13012">
                  <c:v>0.78943995370370368</c:v>
                </c:pt>
                <c:pt idx="13013">
                  <c:v>0.78944701388888883</c:v>
                </c:pt>
                <c:pt idx="13014">
                  <c:v>0.78945388888888879</c:v>
                </c:pt>
                <c:pt idx="13015">
                  <c:v>0.78946057870370367</c:v>
                </c:pt>
                <c:pt idx="13016">
                  <c:v>0.78947016203703713</c:v>
                </c:pt>
                <c:pt idx="13017">
                  <c:v>0.78947685185185179</c:v>
                </c:pt>
                <c:pt idx="13018">
                  <c:v>0.78948390046296302</c:v>
                </c:pt>
                <c:pt idx="13019">
                  <c:v>0.78949096064814805</c:v>
                </c:pt>
                <c:pt idx="13020">
                  <c:v>0.78949782407407409</c:v>
                </c:pt>
                <c:pt idx="13021">
                  <c:v>0.7895045254629629</c:v>
                </c:pt>
                <c:pt idx="13022">
                  <c:v>0.78951157407407413</c:v>
                </c:pt>
                <c:pt idx="13023">
                  <c:v>0.78951826388888879</c:v>
                </c:pt>
                <c:pt idx="13024">
                  <c:v>0.78952755787037043</c:v>
                </c:pt>
                <c:pt idx="13025">
                  <c:v>0.7895344328703704</c:v>
                </c:pt>
                <c:pt idx="13026">
                  <c:v>0.78954158564814814</c:v>
                </c:pt>
                <c:pt idx="13027">
                  <c:v>0.7895484606481481</c:v>
                </c:pt>
                <c:pt idx="13028">
                  <c:v>0.78955533564814806</c:v>
                </c:pt>
                <c:pt idx="13029">
                  <c:v>0.7895624537037037</c:v>
                </c:pt>
                <c:pt idx="13030">
                  <c:v>0.78956942129629626</c:v>
                </c:pt>
                <c:pt idx="13031">
                  <c:v>0.78957864583333326</c:v>
                </c:pt>
                <c:pt idx="13032">
                  <c:v>0.78958569444444437</c:v>
                </c:pt>
                <c:pt idx="13033">
                  <c:v>0.7895927430555556</c:v>
                </c:pt>
                <c:pt idx="13034">
                  <c:v>0.78959961805555556</c:v>
                </c:pt>
                <c:pt idx="13035">
                  <c:v>0.78960649305555553</c:v>
                </c:pt>
                <c:pt idx="13036">
                  <c:v>0.78961354166666664</c:v>
                </c:pt>
                <c:pt idx="13037">
                  <c:v>0.78962041666666671</c:v>
                </c:pt>
                <c:pt idx="13038">
                  <c:v>0.78963018518518524</c:v>
                </c:pt>
                <c:pt idx="13039">
                  <c:v>0.7896368749999999</c:v>
                </c:pt>
                <c:pt idx="13040">
                  <c:v>0.78964392361111113</c:v>
                </c:pt>
                <c:pt idx="13041">
                  <c:v>0.78965098379629628</c:v>
                </c:pt>
                <c:pt idx="13042">
                  <c:v>0.78965785879629635</c:v>
                </c:pt>
                <c:pt idx="13043">
                  <c:v>0.78966472222222217</c:v>
                </c:pt>
                <c:pt idx="13044">
                  <c:v>0.78967178240740743</c:v>
                </c:pt>
                <c:pt idx="13045">
                  <c:v>0.78967883101851843</c:v>
                </c:pt>
                <c:pt idx="13046">
                  <c:v>0.78968833333333333</c:v>
                </c:pt>
                <c:pt idx="13047">
                  <c:v>0.78969502314814821</c:v>
                </c:pt>
                <c:pt idx="13048">
                  <c:v>0.7897020023148148</c:v>
                </c:pt>
                <c:pt idx="13049">
                  <c:v>0.78970890046296294</c:v>
                </c:pt>
                <c:pt idx="13050">
                  <c:v>0.7897157754629629</c:v>
                </c:pt>
                <c:pt idx="13051">
                  <c:v>0.78972282407407413</c:v>
                </c:pt>
                <c:pt idx="13052">
                  <c:v>0.78972969907407409</c:v>
                </c:pt>
                <c:pt idx="13053">
                  <c:v>0.78973928240740732</c:v>
                </c:pt>
                <c:pt idx="13054">
                  <c:v>0.7897459722222222</c:v>
                </c:pt>
                <c:pt idx="13055">
                  <c:v>0.78975303240740746</c:v>
                </c:pt>
                <c:pt idx="13056">
                  <c:v>0.78975972222222224</c:v>
                </c:pt>
                <c:pt idx="13057">
                  <c:v>0.78976677083333335</c:v>
                </c:pt>
                <c:pt idx="13058">
                  <c:v>0.78977364583333332</c:v>
                </c:pt>
                <c:pt idx="13059">
                  <c:v>0.78978069444444443</c:v>
                </c:pt>
                <c:pt idx="13060">
                  <c:v>0.78978768518518516</c:v>
                </c:pt>
                <c:pt idx="13061">
                  <c:v>0.78979703703703708</c:v>
                </c:pt>
                <c:pt idx="13062">
                  <c:v>0.78980390046296289</c:v>
                </c:pt>
                <c:pt idx="13063">
                  <c:v>0.78981096064814815</c:v>
                </c:pt>
                <c:pt idx="13064">
                  <c:v>0.78981759259259254</c:v>
                </c:pt>
                <c:pt idx="13065">
                  <c:v>0.7898246527777778</c:v>
                </c:pt>
                <c:pt idx="13066">
                  <c:v>0.78983151620370373</c:v>
                </c:pt>
                <c:pt idx="13067">
                  <c:v>0.78983857638888899</c:v>
                </c:pt>
                <c:pt idx="13068">
                  <c:v>0.78984797453703715</c:v>
                </c:pt>
                <c:pt idx="13069">
                  <c:v>0.78985502314814815</c:v>
                </c:pt>
                <c:pt idx="13070">
                  <c:v>0.78986208333333341</c:v>
                </c:pt>
                <c:pt idx="13071">
                  <c:v>0.78986895833333337</c:v>
                </c:pt>
                <c:pt idx="13072">
                  <c:v>0.78987583333333333</c:v>
                </c:pt>
                <c:pt idx="13073">
                  <c:v>0.78988288194444445</c:v>
                </c:pt>
                <c:pt idx="13074">
                  <c:v>0.78988957175925922</c:v>
                </c:pt>
                <c:pt idx="13075">
                  <c:v>0.78989915509259256</c:v>
                </c:pt>
                <c:pt idx="13076">
                  <c:v>0.78990621527777771</c:v>
                </c:pt>
                <c:pt idx="13077">
                  <c:v>0.78991344907407413</c:v>
                </c:pt>
                <c:pt idx="13078">
                  <c:v>0.78992049768518513</c:v>
                </c:pt>
                <c:pt idx="13079">
                  <c:v>0.78992737268518509</c:v>
                </c:pt>
                <c:pt idx="13080">
                  <c:v>0.78993442129629632</c:v>
                </c:pt>
                <c:pt idx="13081">
                  <c:v>0.78994129629629628</c:v>
                </c:pt>
                <c:pt idx="13082">
                  <c:v>0.78994817129629624</c:v>
                </c:pt>
                <c:pt idx="13083">
                  <c:v>0.78995739583333335</c:v>
                </c:pt>
                <c:pt idx="13084">
                  <c:v>0.78996425925925928</c:v>
                </c:pt>
                <c:pt idx="13085">
                  <c:v>0.78997131944444454</c:v>
                </c:pt>
                <c:pt idx="13086">
                  <c:v>0.78997836805555555</c:v>
                </c:pt>
                <c:pt idx="13087">
                  <c:v>0.78998524305555551</c:v>
                </c:pt>
                <c:pt idx="13088">
                  <c:v>0.78999230324074077</c:v>
                </c:pt>
                <c:pt idx="13089">
                  <c:v>0.7899991666666667</c:v>
                </c:pt>
                <c:pt idx="13090">
                  <c:v>0.79000857638888888</c:v>
                </c:pt>
                <c:pt idx="13091">
                  <c:v>0.790015625</c:v>
                </c:pt>
                <c:pt idx="13092">
                  <c:v>0.79002250000000007</c:v>
                </c:pt>
                <c:pt idx="13093">
                  <c:v>0.79002937500000003</c:v>
                </c:pt>
                <c:pt idx="13094">
                  <c:v>0.79003642361111115</c:v>
                </c:pt>
                <c:pt idx="13095">
                  <c:v>0.79004329861111111</c:v>
                </c:pt>
                <c:pt idx="13096">
                  <c:v>0.79004998842592589</c:v>
                </c:pt>
                <c:pt idx="13097">
                  <c:v>0.79005704861111115</c:v>
                </c:pt>
                <c:pt idx="13098">
                  <c:v>0.7900664467592593</c:v>
                </c:pt>
                <c:pt idx="13099">
                  <c:v>0.79007332175925926</c:v>
                </c:pt>
                <c:pt idx="13100">
                  <c:v>0.79008018518518519</c:v>
                </c:pt>
                <c:pt idx="13101">
                  <c:v>0.79008724537037034</c:v>
                </c:pt>
                <c:pt idx="13102">
                  <c:v>0.79009429398148157</c:v>
                </c:pt>
                <c:pt idx="13103">
                  <c:v>0.79010116898148153</c:v>
                </c:pt>
                <c:pt idx="13104">
                  <c:v>0.79010804398148149</c:v>
                </c:pt>
                <c:pt idx="13105">
                  <c:v>0.79011748842592588</c:v>
                </c:pt>
                <c:pt idx="13106">
                  <c:v>0.79012436342592596</c:v>
                </c:pt>
                <c:pt idx="13107">
                  <c:v>0.79013098379629632</c:v>
                </c:pt>
                <c:pt idx="13108">
                  <c:v>0.79013803240740732</c:v>
                </c:pt>
                <c:pt idx="13109">
                  <c:v>0.79014508101851855</c:v>
                </c:pt>
                <c:pt idx="13110">
                  <c:v>0.79015195601851851</c:v>
                </c:pt>
                <c:pt idx="13111">
                  <c:v>0.79015883101851847</c:v>
                </c:pt>
                <c:pt idx="13112">
                  <c:v>0.79016822916666662</c:v>
                </c:pt>
                <c:pt idx="13113">
                  <c:v>0.79017493055555554</c:v>
                </c:pt>
                <c:pt idx="13114">
                  <c:v>0.79018197916666677</c:v>
                </c:pt>
                <c:pt idx="13115">
                  <c:v>0.79018885416666673</c:v>
                </c:pt>
                <c:pt idx="13116">
                  <c:v>0.79019590277777774</c:v>
                </c:pt>
                <c:pt idx="13117">
                  <c:v>0.7902027777777777</c:v>
                </c:pt>
                <c:pt idx="13118">
                  <c:v>0.79020982638888881</c:v>
                </c:pt>
                <c:pt idx="13119">
                  <c:v>0.79021688657407407</c:v>
                </c:pt>
                <c:pt idx="13120">
                  <c:v>0.79022628472222223</c:v>
                </c:pt>
                <c:pt idx="13121">
                  <c:v>0.79023387731481476</c:v>
                </c:pt>
                <c:pt idx="13122">
                  <c:v>0.79024129629629636</c:v>
                </c:pt>
                <c:pt idx="13123">
                  <c:v>0.79024834490740747</c:v>
                </c:pt>
                <c:pt idx="13124">
                  <c:v>0.79025540509259262</c:v>
                </c:pt>
                <c:pt idx="13125">
                  <c:v>0.79026226851851844</c:v>
                </c:pt>
                <c:pt idx="13126">
                  <c:v>0.79026913194444448</c:v>
                </c:pt>
                <c:pt idx="13127">
                  <c:v>0.79027835648148148</c:v>
                </c:pt>
                <c:pt idx="13128">
                  <c:v>0.79028541666666674</c:v>
                </c:pt>
                <c:pt idx="13129">
                  <c:v>0.79029246527777774</c:v>
                </c:pt>
                <c:pt idx="13130">
                  <c:v>0.79029951388888886</c:v>
                </c:pt>
                <c:pt idx="13131">
                  <c:v>0.79030637731481479</c:v>
                </c:pt>
                <c:pt idx="13132">
                  <c:v>0.79031334490740734</c:v>
                </c:pt>
                <c:pt idx="13133">
                  <c:v>0.79032021990740742</c:v>
                </c:pt>
                <c:pt idx="13134">
                  <c:v>0.79033006944444439</c:v>
                </c:pt>
                <c:pt idx="13135">
                  <c:v>0.79033675925925928</c:v>
                </c:pt>
                <c:pt idx="13136">
                  <c:v>0.79034380787037029</c:v>
                </c:pt>
                <c:pt idx="13137">
                  <c:v>0.79035086805555554</c:v>
                </c:pt>
                <c:pt idx="13138">
                  <c:v>0.79035773148148147</c:v>
                </c:pt>
                <c:pt idx="13139">
                  <c:v>0.79036479166666673</c:v>
                </c:pt>
                <c:pt idx="13140">
                  <c:v>0.79037165509259255</c:v>
                </c:pt>
                <c:pt idx="13141">
                  <c:v>0.79037873842592588</c:v>
                </c:pt>
                <c:pt idx="13142">
                  <c:v>0.79038770833333327</c:v>
                </c:pt>
                <c:pt idx="13143">
                  <c:v>0.7903947569444445</c:v>
                </c:pt>
                <c:pt idx="13144">
                  <c:v>0.79040163194444446</c:v>
                </c:pt>
                <c:pt idx="13145">
                  <c:v>0.79040869212962972</c:v>
                </c:pt>
                <c:pt idx="13146">
                  <c:v>0.79041574074074072</c:v>
                </c:pt>
                <c:pt idx="13147">
                  <c:v>0.79042261574074069</c:v>
                </c:pt>
                <c:pt idx="13148">
                  <c:v>0.79042949074074065</c:v>
                </c:pt>
                <c:pt idx="13149">
                  <c:v>0.79043903935185178</c:v>
                </c:pt>
                <c:pt idx="13150">
                  <c:v>0.79044591435185174</c:v>
                </c:pt>
                <c:pt idx="13151">
                  <c:v>0.790452974537037</c:v>
                </c:pt>
                <c:pt idx="13152">
                  <c:v>0.79046002314814812</c:v>
                </c:pt>
                <c:pt idx="13153">
                  <c:v>0.79046689814814819</c:v>
                </c:pt>
                <c:pt idx="13154">
                  <c:v>0.79047377314814815</c:v>
                </c:pt>
                <c:pt idx="13155">
                  <c:v>0.79048082175925927</c:v>
                </c:pt>
                <c:pt idx="13156">
                  <c:v>0.79048787037037027</c:v>
                </c:pt>
                <c:pt idx="13157">
                  <c:v>0.79049728009259257</c:v>
                </c:pt>
                <c:pt idx="13158">
                  <c:v>0.79050415509259253</c:v>
                </c:pt>
                <c:pt idx="13159">
                  <c:v>0.79051101851851857</c:v>
                </c:pt>
                <c:pt idx="13160">
                  <c:v>0.79051789351851853</c:v>
                </c:pt>
                <c:pt idx="13161">
                  <c:v>0.79052495370370368</c:v>
                </c:pt>
                <c:pt idx="13162">
                  <c:v>0.7905320023148148</c:v>
                </c:pt>
                <c:pt idx="13163">
                  <c:v>0.79053887731481476</c:v>
                </c:pt>
                <c:pt idx="13164">
                  <c:v>0.79054846064814821</c:v>
                </c:pt>
                <c:pt idx="13165">
                  <c:v>0.79055533564814817</c:v>
                </c:pt>
                <c:pt idx="13166">
                  <c:v>0.79056238425925918</c:v>
                </c:pt>
                <c:pt idx="13167">
                  <c:v>0.79056925925925936</c:v>
                </c:pt>
                <c:pt idx="13168">
                  <c:v>0.79057630787037037</c:v>
                </c:pt>
                <c:pt idx="13169">
                  <c:v>0.79058336805555562</c:v>
                </c:pt>
                <c:pt idx="13170">
                  <c:v>0.79059041666666674</c:v>
                </c:pt>
                <c:pt idx="13171">
                  <c:v>0.79059982638888882</c:v>
                </c:pt>
                <c:pt idx="13172">
                  <c:v>0.79060687499999993</c:v>
                </c:pt>
                <c:pt idx="13173">
                  <c:v>0.79061375</c:v>
                </c:pt>
                <c:pt idx="13174">
                  <c:v>0.79062062499999997</c:v>
                </c:pt>
                <c:pt idx="13175">
                  <c:v>0.79062767361111108</c:v>
                </c:pt>
                <c:pt idx="13176">
                  <c:v>0.7906347222222222</c:v>
                </c:pt>
                <c:pt idx="13177">
                  <c:v>0.79064178240740735</c:v>
                </c:pt>
                <c:pt idx="13178">
                  <c:v>0.79064865740740731</c:v>
                </c:pt>
                <c:pt idx="13179">
                  <c:v>0.79065805555555546</c:v>
                </c:pt>
                <c:pt idx="13180">
                  <c:v>0.79066493055555565</c:v>
                </c:pt>
                <c:pt idx="13181">
                  <c:v>0.79067180555555561</c:v>
                </c:pt>
                <c:pt idx="13182">
                  <c:v>0.79067885416666661</c:v>
                </c:pt>
                <c:pt idx="13183">
                  <c:v>0.79068591435185187</c:v>
                </c:pt>
                <c:pt idx="13184">
                  <c:v>0.7906927777777778</c:v>
                </c:pt>
                <c:pt idx="13185">
                  <c:v>0.79069967592592594</c:v>
                </c:pt>
                <c:pt idx="13186">
                  <c:v>0.79070907407407409</c:v>
                </c:pt>
                <c:pt idx="13187">
                  <c:v>0.79071623842592587</c:v>
                </c:pt>
                <c:pt idx="13188">
                  <c:v>0.79072311342592594</c:v>
                </c:pt>
                <c:pt idx="13189">
                  <c:v>0.79072997685185176</c:v>
                </c:pt>
                <c:pt idx="13190">
                  <c:v>0.79073685185185194</c:v>
                </c:pt>
                <c:pt idx="13191">
                  <c:v>0.79074391203703698</c:v>
                </c:pt>
                <c:pt idx="13192">
                  <c:v>0.79075077546296291</c:v>
                </c:pt>
                <c:pt idx="13193">
                  <c:v>0.79075765046296287</c:v>
                </c:pt>
                <c:pt idx="13194">
                  <c:v>0.79076687499999998</c:v>
                </c:pt>
                <c:pt idx="13195">
                  <c:v>0.79077392361111121</c:v>
                </c:pt>
                <c:pt idx="13196">
                  <c:v>0.79078079861111117</c:v>
                </c:pt>
                <c:pt idx="13197">
                  <c:v>0.79078767361111113</c:v>
                </c:pt>
                <c:pt idx="13198">
                  <c:v>0.79079454861111109</c:v>
                </c:pt>
                <c:pt idx="13199">
                  <c:v>0.79080159722222232</c:v>
                </c:pt>
                <c:pt idx="13200">
                  <c:v>0.79080847222222228</c:v>
                </c:pt>
                <c:pt idx="13201">
                  <c:v>0.79081787037037043</c:v>
                </c:pt>
                <c:pt idx="13202">
                  <c:v>0.79082493055555558</c:v>
                </c:pt>
                <c:pt idx="13203">
                  <c:v>0.79083180555555554</c:v>
                </c:pt>
                <c:pt idx="13204">
                  <c:v>0.79083866898148159</c:v>
                </c:pt>
                <c:pt idx="13205">
                  <c:v>0.79084571759259259</c:v>
                </c:pt>
                <c:pt idx="13206">
                  <c:v>0.79085259259259255</c:v>
                </c:pt>
                <c:pt idx="13207">
                  <c:v>0.79085965277777781</c:v>
                </c:pt>
                <c:pt idx="13208">
                  <c:v>0.79086923611111104</c:v>
                </c:pt>
                <c:pt idx="13209">
                  <c:v>0.790876111111111</c:v>
                </c:pt>
                <c:pt idx="13210">
                  <c:v>0.79088297453703704</c:v>
                </c:pt>
                <c:pt idx="13211">
                  <c:v>0.79089003472222219</c:v>
                </c:pt>
                <c:pt idx="13212">
                  <c:v>0.79089690972222215</c:v>
                </c:pt>
                <c:pt idx="13213">
                  <c:v>0.79090395833333327</c:v>
                </c:pt>
                <c:pt idx="13214">
                  <c:v>0.79091083333333334</c:v>
                </c:pt>
                <c:pt idx="13215">
                  <c:v>0.7909177083333333</c:v>
                </c:pt>
                <c:pt idx="13216">
                  <c:v>0.79092710648148146</c:v>
                </c:pt>
                <c:pt idx="13217">
                  <c:v>0.79093398148148142</c:v>
                </c:pt>
                <c:pt idx="13218">
                  <c:v>0.79094094907407408</c:v>
                </c:pt>
                <c:pt idx="13219">
                  <c:v>0.7909479976851852</c:v>
                </c:pt>
                <c:pt idx="13220">
                  <c:v>0.79095487268518516</c:v>
                </c:pt>
                <c:pt idx="13221">
                  <c:v>0.79096168981481485</c:v>
                </c:pt>
                <c:pt idx="13222">
                  <c:v>0.79096873842592597</c:v>
                </c:pt>
                <c:pt idx="13223">
                  <c:v>0.7909783217592592</c:v>
                </c:pt>
                <c:pt idx="13224">
                  <c:v>0.79098519675925927</c:v>
                </c:pt>
                <c:pt idx="13225">
                  <c:v>0.79099207175925923</c:v>
                </c:pt>
                <c:pt idx="13226">
                  <c:v>0.79099912037037035</c:v>
                </c:pt>
                <c:pt idx="13227">
                  <c:v>0.79100620370370367</c:v>
                </c:pt>
                <c:pt idx="13228">
                  <c:v>0.79101326388888893</c:v>
                </c:pt>
                <c:pt idx="13229">
                  <c:v>0.79102031250000004</c:v>
                </c:pt>
                <c:pt idx="13230">
                  <c:v>0.79102978009259262</c:v>
                </c:pt>
                <c:pt idx="13231">
                  <c:v>0.79103682870370362</c:v>
                </c:pt>
                <c:pt idx="13232">
                  <c:v>0.7910436111111111</c:v>
                </c:pt>
                <c:pt idx="13233">
                  <c:v>0.79105057870370377</c:v>
                </c:pt>
                <c:pt idx="13234">
                  <c:v>0.79105745370370373</c:v>
                </c:pt>
                <c:pt idx="13235">
                  <c:v>0.7910650578703704</c:v>
                </c:pt>
                <c:pt idx="13236">
                  <c:v>0.79107247685185189</c:v>
                </c:pt>
                <c:pt idx="13237">
                  <c:v>0.7910795254629629</c:v>
                </c:pt>
                <c:pt idx="13238">
                  <c:v>0.79108893518518519</c:v>
                </c:pt>
                <c:pt idx="13239">
                  <c:v>0.79109671296296291</c:v>
                </c:pt>
                <c:pt idx="13240">
                  <c:v>0.79110358796296298</c:v>
                </c:pt>
                <c:pt idx="13241">
                  <c:v>0.7911106365740741</c:v>
                </c:pt>
                <c:pt idx="13242">
                  <c:v>0.79111751157407406</c:v>
                </c:pt>
                <c:pt idx="13243">
                  <c:v>0.79112456018518518</c:v>
                </c:pt>
                <c:pt idx="13244">
                  <c:v>0.79113143518518525</c:v>
                </c:pt>
                <c:pt idx="13245">
                  <c:v>0.79114101851851848</c:v>
                </c:pt>
                <c:pt idx="13246">
                  <c:v>0.79114807870370374</c:v>
                </c:pt>
                <c:pt idx="13247">
                  <c:v>0.79115494212962967</c:v>
                </c:pt>
                <c:pt idx="13248">
                  <c:v>0.79116200231481482</c:v>
                </c:pt>
                <c:pt idx="13249">
                  <c:v>0.79116905092592582</c:v>
                </c:pt>
                <c:pt idx="13250">
                  <c:v>0.791175925925926</c:v>
                </c:pt>
                <c:pt idx="13251">
                  <c:v>0.79118298611111104</c:v>
                </c:pt>
                <c:pt idx="13252">
                  <c:v>0.79118984953703697</c:v>
                </c:pt>
                <c:pt idx="13253">
                  <c:v>0.79119925925925927</c:v>
                </c:pt>
                <c:pt idx="13254">
                  <c:v>0.79120613425925923</c:v>
                </c:pt>
                <c:pt idx="13255">
                  <c:v>0.79121299768518527</c:v>
                </c:pt>
                <c:pt idx="13256">
                  <c:v>0.79122005787037031</c:v>
                </c:pt>
                <c:pt idx="13257">
                  <c:v>0.79122710648148153</c:v>
                </c:pt>
                <c:pt idx="13258">
                  <c:v>0.79123416666666657</c:v>
                </c:pt>
                <c:pt idx="13259">
                  <c:v>0.7912412152777778</c:v>
                </c:pt>
                <c:pt idx="13260">
                  <c:v>0.79125043981481491</c:v>
                </c:pt>
                <c:pt idx="13261">
                  <c:v>0.79125748842592591</c:v>
                </c:pt>
                <c:pt idx="13262">
                  <c:v>0.79126454861111117</c:v>
                </c:pt>
                <c:pt idx="13263">
                  <c:v>0.79127159722222229</c:v>
                </c:pt>
                <c:pt idx="13264">
                  <c:v>0.79127847222222225</c:v>
                </c:pt>
                <c:pt idx="13265">
                  <c:v>0.79128532407407404</c:v>
                </c:pt>
                <c:pt idx="13266">
                  <c:v>0.791292199074074</c:v>
                </c:pt>
                <c:pt idx="13267">
                  <c:v>0.79130178240740745</c:v>
                </c:pt>
                <c:pt idx="13268">
                  <c:v>0.79130865740740741</c:v>
                </c:pt>
                <c:pt idx="13269">
                  <c:v>0.79131553240740737</c:v>
                </c:pt>
                <c:pt idx="13270">
                  <c:v>0.7913225810185186</c:v>
                </c:pt>
                <c:pt idx="13271">
                  <c:v>0.79132962962962961</c:v>
                </c:pt>
                <c:pt idx="13272">
                  <c:v>0.79133650462962957</c:v>
                </c:pt>
                <c:pt idx="13273">
                  <c:v>0.79134337962962953</c:v>
                </c:pt>
                <c:pt idx="13274">
                  <c:v>0.79135025462962971</c:v>
                </c:pt>
                <c:pt idx="13275">
                  <c:v>0.79135965277777787</c:v>
                </c:pt>
                <c:pt idx="13276">
                  <c:v>0.79136652777777783</c:v>
                </c:pt>
                <c:pt idx="13277">
                  <c:v>0.79137357638888883</c:v>
                </c:pt>
                <c:pt idx="13278">
                  <c:v>0.79138063657407409</c:v>
                </c:pt>
                <c:pt idx="13279">
                  <c:v>0.79138751157407405</c:v>
                </c:pt>
                <c:pt idx="13280">
                  <c:v>0.79139437499999998</c:v>
                </c:pt>
                <c:pt idx="13281">
                  <c:v>0.79140124999999995</c:v>
                </c:pt>
                <c:pt idx="13282">
                  <c:v>0.79141047453703706</c:v>
                </c:pt>
                <c:pt idx="13283">
                  <c:v>0.79141734953703702</c:v>
                </c:pt>
                <c:pt idx="13284">
                  <c:v>0.79142422453703709</c:v>
                </c:pt>
                <c:pt idx="13285">
                  <c:v>0.79143108796296291</c:v>
                </c:pt>
                <c:pt idx="13286">
                  <c:v>0.79143796296296298</c:v>
                </c:pt>
                <c:pt idx="13287">
                  <c:v>0.79144502314814813</c:v>
                </c:pt>
                <c:pt idx="13288">
                  <c:v>0.79145207175925936</c:v>
                </c:pt>
                <c:pt idx="13289">
                  <c:v>0.79146148148148143</c:v>
                </c:pt>
                <c:pt idx="13290">
                  <c:v>0.79146834490740747</c:v>
                </c:pt>
                <c:pt idx="13291">
                  <c:v>0.79147521990740743</c:v>
                </c:pt>
                <c:pt idx="13292">
                  <c:v>0.79148245370370374</c:v>
                </c:pt>
                <c:pt idx="13293">
                  <c:v>0.7914893287037037</c:v>
                </c:pt>
                <c:pt idx="13294">
                  <c:v>0.79149620370370366</c:v>
                </c:pt>
                <c:pt idx="13295">
                  <c:v>0.79150325231481489</c:v>
                </c:pt>
                <c:pt idx="13296">
                  <c:v>0.79151012731481485</c:v>
                </c:pt>
                <c:pt idx="13297">
                  <c:v>0.791519525462963</c:v>
                </c:pt>
                <c:pt idx="13298">
                  <c:v>0.79152640046296296</c:v>
                </c:pt>
                <c:pt idx="13299">
                  <c:v>0.79153344907407408</c:v>
                </c:pt>
                <c:pt idx="13300">
                  <c:v>0.79154050925925923</c:v>
                </c:pt>
                <c:pt idx="13301">
                  <c:v>0.79154738425925919</c:v>
                </c:pt>
                <c:pt idx="13302">
                  <c:v>0.79155438657407406</c:v>
                </c:pt>
                <c:pt idx="13303">
                  <c:v>0.79156124999999999</c:v>
                </c:pt>
                <c:pt idx="13304">
                  <c:v>0.79157047453703699</c:v>
                </c:pt>
                <c:pt idx="13305">
                  <c:v>0.79157753472222225</c:v>
                </c:pt>
                <c:pt idx="13306">
                  <c:v>0.79158440972222222</c:v>
                </c:pt>
                <c:pt idx="13307">
                  <c:v>0.79159127314814814</c:v>
                </c:pt>
                <c:pt idx="13308">
                  <c:v>0.7915983333333334</c:v>
                </c:pt>
                <c:pt idx="13309">
                  <c:v>0.79160519675925922</c:v>
                </c:pt>
                <c:pt idx="13310">
                  <c:v>0.79161207175925929</c:v>
                </c:pt>
                <c:pt idx="13311">
                  <c:v>0.79162148148148148</c:v>
                </c:pt>
                <c:pt idx="13312">
                  <c:v>0.79162834490740741</c:v>
                </c:pt>
                <c:pt idx="13313">
                  <c:v>0.79163540509259256</c:v>
                </c:pt>
                <c:pt idx="13314">
                  <c:v>0.79164239583333329</c:v>
                </c:pt>
                <c:pt idx="13315">
                  <c:v>0.79164927083333325</c:v>
                </c:pt>
                <c:pt idx="13316">
                  <c:v>0.79165613425925929</c:v>
                </c:pt>
                <c:pt idx="13317">
                  <c:v>0.79166304398148146</c:v>
                </c:pt>
                <c:pt idx="13318">
                  <c:v>0.79167009259259258</c:v>
                </c:pt>
                <c:pt idx="13319">
                  <c:v>0.79167950231481488</c:v>
                </c:pt>
                <c:pt idx="13320">
                  <c:v>0.79168655092592599</c:v>
                </c:pt>
                <c:pt idx="13321">
                  <c:v>0.79169342592592595</c:v>
                </c:pt>
                <c:pt idx="13322">
                  <c:v>0.7917004861111111</c:v>
                </c:pt>
                <c:pt idx="13323">
                  <c:v>0.79170771990740751</c:v>
                </c:pt>
              </c:numCache>
            </c:numRef>
          </c:xVal>
          <c:yVal>
            <c:numRef>
              <c:f>'2015_10_27-16_58_27'!$B$2:$B$13325</c:f>
              <c:numCache>
                <c:formatCode>General</c:formatCode>
                <c:ptCount val="13324"/>
                <c:pt idx="0">
                  <c:v>58.89</c:v>
                </c:pt>
                <c:pt idx="1">
                  <c:v>58.89</c:v>
                </c:pt>
                <c:pt idx="2">
                  <c:v>58.89</c:v>
                </c:pt>
                <c:pt idx="3">
                  <c:v>58.88</c:v>
                </c:pt>
                <c:pt idx="4">
                  <c:v>58.87</c:v>
                </c:pt>
                <c:pt idx="5">
                  <c:v>58.85</c:v>
                </c:pt>
                <c:pt idx="6">
                  <c:v>58.84</c:v>
                </c:pt>
                <c:pt idx="7">
                  <c:v>58.83</c:v>
                </c:pt>
                <c:pt idx="8">
                  <c:v>58.82</c:v>
                </c:pt>
                <c:pt idx="9">
                  <c:v>58.81</c:v>
                </c:pt>
                <c:pt idx="10">
                  <c:v>58.8</c:v>
                </c:pt>
                <c:pt idx="11">
                  <c:v>58.78</c:v>
                </c:pt>
                <c:pt idx="12">
                  <c:v>58.77</c:v>
                </c:pt>
                <c:pt idx="13">
                  <c:v>58.76</c:v>
                </c:pt>
                <c:pt idx="14">
                  <c:v>58.75</c:v>
                </c:pt>
                <c:pt idx="15">
                  <c:v>58.74</c:v>
                </c:pt>
                <c:pt idx="16">
                  <c:v>58.74</c:v>
                </c:pt>
                <c:pt idx="17">
                  <c:v>58.74</c:v>
                </c:pt>
                <c:pt idx="18">
                  <c:v>58.74</c:v>
                </c:pt>
                <c:pt idx="19">
                  <c:v>58.74</c:v>
                </c:pt>
                <c:pt idx="20">
                  <c:v>58.74</c:v>
                </c:pt>
                <c:pt idx="21">
                  <c:v>58.74</c:v>
                </c:pt>
                <c:pt idx="22">
                  <c:v>58.74</c:v>
                </c:pt>
                <c:pt idx="23">
                  <c:v>58.74</c:v>
                </c:pt>
                <c:pt idx="24">
                  <c:v>58.74</c:v>
                </c:pt>
                <c:pt idx="25">
                  <c:v>58.74</c:v>
                </c:pt>
                <c:pt idx="26">
                  <c:v>58.73</c:v>
                </c:pt>
                <c:pt idx="27">
                  <c:v>58.72</c:v>
                </c:pt>
                <c:pt idx="28">
                  <c:v>58.7</c:v>
                </c:pt>
                <c:pt idx="29">
                  <c:v>58.68</c:v>
                </c:pt>
                <c:pt idx="30">
                  <c:v>58.67</c:v>
                </c:pt>
                <c:pt idx="31">
                  <c:v>58.65</c:v>
                </c:pt>
                <c:pt idx="32">
                  <c:v>58.64</c:v>
                </c:pt>
                <c:pt idx="33">
                  <c:v>58.63</c:v>
                </c:pt>
                <c:pt idx="34">
                  <c:v>58.61</c:v>
                </c:pt>
                <c:pt idx="35">
                  <c:v>58.6</c:v>
                </c:pt>
                <c:pt idx="36">
                  <c:v>58.59</c:v>
                </c:pt>
                <c:pt idx="37">
                  <c:v>58.57</c:v>
                </c:pt>
                <c:pt idx="38">
                  <c:v>58.56</c:v>
                </c:pt>
                <c:pt idx="39">
                  <c:v>58.55</c:v>
                </c:pt>
                <c:pt idx="40">
                  <c:v>58.54</c:v>
                </c:pt>
                <c:pt idx="41">
                  <c:v>58.53</c:v>
                </c:pt>
                <c:pt idx="42">
                  <c:v>58.51</c:v>
                </c:pt>
                <c:pt idx="43">
                  <c:v>58.49</c:v>
                </c:pt>
                <c:pt idx="44">
                  <c:v>58.47</c:v>
                </c:pt>
                <c:pt idx="45">
                  <c:v>58.46</c:v>
                </c:pt>
                <c:pt idx="46">
                  <c:v>58.44</c:v>
                </c:pt>
                <c:pt idx="47">
                  <c:v>58.42</c:v>
                </c:pt>
                <c:pt idx="48">
                  <c:v>58.4</c:v>
                </c:pt>
                <c:pt idx="49">
                  <c:v>58.38</c:v>
                </c:pt>
                <c:pt idx="50">
                  <c:v>58.35</c:v>
                </c:pt>
                <c:pt idx="51">
                  <c:v>58.34</c:v>
                </c:pt>
                <c:pt idx="52">
                  <c:v>58.31</c:v>
                </c:pt>
                <c:pt idx="53">
                  <c:v>58.29</c:v>
                </c:pt>
                <c:pt idx="54">
                  <c:v>58.28</c:v>
                </c:pt>
                <c:pt idx="55">
                  <c:v>58.26</c:v>
                </c:pt>
                <c:pt idx="56">
                  <c:v>58.25</c:v>
                </c:pt>
                <c:pt idx="57">
                  <c:v>58.25</c:v>
                </c:pt>
                <c:pt idx="58">
                  <c:v>58.24</c:v>
                </c:pt>
                <c:pt idx="59">
                  <c:v>58.23</c:v>
                </c:pt>
                <c:pt idx="60">
                  <c:v>58.23</c:v>
                </c:pt>
                <c:pt idx="61">
                  <c:v>58.22</c:v>
                </c:pt>
                <c:pt idx="62">
                  <c:v>58.22</c:v>
                </c:pt>
                <c:pt idx="63">
                  <c:v>58.21</c:v>
                </c:pt>
                <c:pt idx="64">
                  <c:v>58.2</c:v>
                </c:pt>
                <c:pt idx="65">
                  <c:v>58.19</c:v>
                </c:pt>
                <c:pt idx="66">
                  <c:v>58.18</c:v>
                </c:pt>
                <c:pt idx="67">
                  <c:v>58.17</c:v>
                </c:pt>
                <c:pt idx="68">
                  <c:v>58.16</c:v>
                </c:pt>
                <c:pt idx="69">
                  <c:v>58.15</c:v>
                </c:pt>
                <c:pt idx="70">
                  <c:v>58.14</c:v>
                </c:pt>
                <c:pt idx="71">
                  <c:v>58.13</c:v>
                </c:pt>
                <c:pt idx="72">
                  <c:v>58.12</c:v>
                </c:pt>
                <c:pt idx="73">
                  <c:v>58.1</c:v>
                </c:pt>
                <c:pt idx="74">
                  <c:v>58.09</c:v>
                </c:pt>
                <c:pt idx="75">
                  <c:v>58.08</c:v>
                </c:pt>
                <c:pt idx="76">
                  <c:v>58.07</c:v>
                </c:pt>
                <c:pt idx="77">
                  <c:v>58.06</c:v>
                </c:pt>
                <c:pt idx="78">
                  <c:v>58.06</c:v>
                </c:pt>
                <c:pt idx="79">
                  <c:v>58.05</c:v>
                </c:pt>
                <c:pt idx="80">
                  <c:v>58.05</c:v>
                </c:pt>
                <c:pt idx="81">
                  <c:v>58.05</c:v>
                </c:pt>
                <c:pt idx="82">
                  <c:v>58.05</c:v>
                </c:pt>
                <c:pt idx="83">
                  <c:v>58.05</c:v>
                </c:pt>
                <c:pt idx="84">
                  <c:v>58.05</c:v>
                </c:pt>
                <c:pt idx="85">
                  <c:v>58.05</c:v>
                </c:pt>
                <c:pt idx="86">
                  <c:v>58.05</c:v>
                </c:pt>
                <c:pt idx="87">
                  <c:v>58.05</c:v>
                </c:pt>
                <c:pt idx="88">
                  <c:v>58.05</c:v>
                </c:pt>
                <c:pt idx="89">
                  <c:v>58.05</c:v>
                </c:pt>
                <c:pt idx="90">
                  <c:v>58.05</c:v>
                </c:pt>
                <c:pt idx="91">
                  <c:v>58.05</c:v>
                </c:pt>
                <c:pt idx="92">
                  <c:v>58.05</c:v>
                </c:pt>
                <c:pt idx="93">
                  <c:v>58.05</c:v>
                </c:pt>
                <c:pt idx="94">
                  <c:v>58.04</c:v>
                </c:pt>
                <c:pt idx="95">
                  <c:v>58.03</c:v>
                </c:pt>
                <c:pt idx="96">
                  <c:v>58.02</c:v>
                </c:pt>
                <c:pt idx="97">
                  <c:v>58</c:v>
                </c:pt>
                <c:pt idx="98">
                  <c:v>57.99</c:v>
                </c:pt>
                <c:pt idx="99">
                  <c:v>57.98</c:v>
                </c:pt>
                <c:pt idx="100">
                  <c:v>57.97</c:v>
                </c:pt>
                <c:pt idx="101">
                  <c:v>57.95</c:v>
                </c:pt>
                <c:pt idx="102">
                  <c:v>57.94</c:v>
                </c:pt>
                <c:pt idx="103">
                  <c:v>57.93</c:v>
                </c:pt>
                <c:pt idx="104">
                  <c:v>57.92</c:v>
                </c:pt>
                <c:pt idx="105">
                  <c:v>57.9</c:v>
                </c:pt>
                <c:pt idx="106">
                  <c:v>57.89</c:v>
                </c:pt>
                <c:pt idx="107">
                  <c:v>57.89</c:v>
                </c:pt>
                <c:pt idx="108">
                  <c:v>57.88</c:v>
                </c:pt>
                <c:pt idx="109">
                  <c:v>57.86</c:v>
                </c:pt>
                <c:pt idx="110">
                  <c:v>57.86</c:v>
                </c:pt>
                <c:pt idx="111">
                  <c:v>57.83</c:v>
                </c:pt>
                <c:pt idx="112">
                  <c:v>57.8</c:v>
                </c:pt>
                <c:pt idx="113">
                  <c:v>57.79</c:v>
                </c:pt>
                <c:pt idx="114">
                  <c:v>57.77</c:v>
                </c:pt>
                <c:pt idx="115">
                  <c:v>57.74</c:v>
                </c:pt>
                <c:pt idx="116">
                  <c:v>57.74</c:v>
                </c:pt>
                <c:pt idx="117">
                  <c:v>57.74</c:v>
                </c:pt>
                <c:pt idx="118">
                  <c:v>57.73</c:v>
                </c:pt>
                <c:pt idx="119">
                  <c:v>57.72</c:v>
                </c:pt>
                <c:pt idx="120">
                  <c:v>57.72</c:v>
                </c:pt>
                <c:pt idx="121">
                  <c:v>57.72</c:v>
                </c:pt>
                <c:pt idx="122">
                  <c:v>57.71</c:v>
                </c:pt>
                <c:pt idx="123">
                  <c:v>57.7</c:v>
                </c:pt>
                <c:pt idx="124">
                  <c:v>57.69</c:v>
                </c:pt>
                <c:pt idx="125">
                  <c:v>57.69</c:v>
                </c:pt>
                <c:pt idx="126">
                  <c:v>57.68</c:v>
                </c:pt>
                <c:pt idx="127">
                  <c:v>57.66</c:v>
                </c:pt>
                <c:pt idx="128">
                  <c:v>57.65</c:v>
                </c:pt>
                <c:pt idx="129">
                  <c:v>57.64</c:v>
                </c:pt>
                <c:pt idx="130">
                  <c:v>57.63</c:v>
                </c:pt>
                <c:pt idx="131">
                  <c:v>57.61</c:v>
                </c:pt>
                <c:pt idx="132">
                  <c:v>57.6</c:v>
                </c:pt>
                <c:pt idx="133">
                  <c:v>57.58</c:v>
                </c:pt>
                <c:pt idx="134">
                  <c:v>57.56</c:v>
                </c:pt>
                <c:pt idx="135">
                  <c:v>57.54</c:v>
                </c:pt>
                <c:pt idx="136">
                  <c:v>57.52</c:v>
                </c:pt>
                <c:pt idx="137">
                  <c:v>57.51</c:v>
                </c:pt>
                <c:pt idx="138">
                  <c:v>57.48</c:v>
                </c:pt>
                <c:pt idx="139">
                  <c:v>57.47</c:v>
                </c:pt>
                <c:pt idx="140">
                  <c:v>57.46</c:v>
                </c:pt>
                <c:pt idx="141">
                  <c:v>57.44</c:v>
                </c:pt>
                <c:pt idx="142">
                  <c:v>57.43</c:v>
                </c:pt>
                <c:pt idx="143">
                  <c:v>57.42</c:v>
                </c:pt>
                <c:pt idx="144">
                  <c:v>57.41</c:v>
                </c:pt>
                <c:pt idx="145">
                  <c:v>57.39</c:v>
                </c:pt>
                <c:pt idx="146">
                  <c:v>57.39</c:v>
                </c:pt>
                <c:pt idx="147">
                  <c:v>57.37</c:v>
                </c:pt>
                <c:pt idx="148">
                  <c:v>57.36</c:v>
                </c:pt>
                <c:pt idx="149">
                  <c:v>57.36</c:v>
                </c:pt>
                <c:pt idx="150">
                  <c:v>57.35</c:v>
                </c:pt>
                <c:pt idx="151">
                  <c:v>57.34</c:v>
                </c:pt>
                <c:pt idx="152">
                  <c:v>57.34</c:v>
                </c:pt>
                <c:pt idx="153">
                  <c:v>57.33</c:v>
                </c:pt>
                <c:pt idx="154">
                  <c:v>57.32</c:v>
                </c:pt>
                <c:pt idx="155">
                  <c:v>57.31</c:v>
                </c:pt>
                <c:pt idx="156">
                  <c:v>57.31</c:v>
                </c:pt>
                <c:pt idx="157">
                  <c:v>57.3</c:v>
                </c:pt>
                <c:pt idx="158">
                  <c:v>57.3</c:v>
                </c:pt>
                <c:pt idx="159">
                  <c:v>57.29</c:v>
                </c:pt>
                <c:pt idx="160">
                  <c:v>57.28</c:v>
                </c:pt>
                <c:pt idx="161">
                  <c:v>57.26</c:v>
                </c:pt>
                <c:pt idx="162">
                  <c:v>57.25</c:v>
                </c:pt>
                <c:pt idx="163">
                  <c:v>57.24</c:v>
                </c:pt>
                <c:pt idx="164">
                  <c:v>57.23</c:v>
                </c:pt>
                <c:pt idx="165">
                  <c:v>57.23</c:v>
                </c:pt>
                <c:pt idx="166">
                  <c:v>57.23</c:v>
                </c:pt>
                <c:pt idx="167">
                  <c:v>57.23</c:v>
                </c:pt>
                <c:pt idx="168">
                  <c:v>57.22</c:v>
                </c:pt>
                <c:pt idx="169">
                  <c:v>57.22</c:v>
                </c:pt>
                <c:pt idx="170">
                  <c:v>57.21</c:v>
                </c:pt>
                <c:pt idx="171">
                  <c:v>57.21</c:v>
                </c:pt>
                <c:pt idx="172">
                  <c:v>57.21</c:v>
                </c:pt>
                <c:pt idx="173">
                  <c:v>57.21</c:v>
                </c:pt>
                <c:pt idx="174">
                  <c:v>57.21</c:v>
                </c:pt>
                <c:pt idx="175">
                  <c:v>57.21</c:v>
                </c:pt>
                <c:pt idx="176">
                  <c:v>57.21</c:v>
                </c:pt>
                <c:pt idx="177">
                  <c:v>57.21</c:v>
                </c:pt>
                <c:pt idx="178">
                  <c:v>57.21</c:v>
                </c:pt>
                <c:pt idx="179">
                  <c:v>57.21</c:v>
                </c:pt>
                <c:pt idx="180">
                  <c:v>57.2</c:v>
                </c:pt>
                <c:pt idx="181">
                  <c:v>57.2</c:v>
                </c:pt>
                <c:pt idx="182">
                  <c:v>57.19</c:v>
                </c:pt>
                <c:pt idx="183">
                  <c:v>57.19</c:v>
                </c:pt>
                <c:pt idx="184">
                  <c:v>57.18</c:v>
                </c:pt>
                <c:pt idx="185">
                  <c:v>57.17</c:v>
                </c:pt>
                <c:pt idx="186">
                  <c:v>57.16</c:v>
                </c:pt>
                <c:pt idx="187">
                  <c:v>57.15</c:v>
                </c:pt>
                <c:pt idx="188">
                  <c:v>57.13</c:v>
                </c:pt>
                <c:pt idx="189">
                  <c:v>57.12</c:v>
                </c:pt>
                <c:pt idx="190">
                  <c:v>57.11</c:v>
                </c:pt>
                <c:pt idx="191">
                  <c:v>57.09</c:v>
                </c:pt>
                <c:pt idx="192">
                  <c:v>57.08</c:v>
                </c:pt>
                <c:pt idx="193">
                  <c:v>57.06</c:v>
                </c:pt>
                <c:pt idx="194">
                  <c:v>57.04</c:v>
                </c:pt>
                <c:pt idx="195">
                  <c:v>57.03</c:v>
                </c:pt>
                <c:pt idx="196">
                  <c:v>57.01</c:v>
                </c:pt>
                <c:pt idx="197">
                  <c:v>57</c:v>
                </c:pt>
                <c:pt idx="198">
                  <c:v>56.99</c:v>
                </c:pt>
                <c:pt idx="199">
                  <c:v>56.99</c:v>
                </c:pt>
                <c:pt idx="200">
                  <c:v>56.97</c:v>
                </c:pt>
                <c:pt idx="201">
                  <c:v>56.97</c:v>
                </c:pt>
                <c:pt idx="202">
                  <c:v>56.96</c:v>
                </c:pt>
                <c:pt idx="203">
                  <c:v>56.95</c:v>
                </c:pt>
                <c:pt idx="204">
                  <c:v>56.94</c:v>
                </c:pt>
                <c:pt idx="205">
                  <c:v>56.93</c:v>
                </c:pt>
                <c:pt idx="206">
                  <c:v>56.92</c:v>
                </c:pt>
                <c:pt idx="207">
                  <c:v>56.91</c:v>
                </c:pt>
                <c:pt idx="208">
                  <c:v>56.9</c:v>
                </c:pt>
                <c:pt idx="209">
                  <c:v>56.9</c:v>
                </c:pt>
                <c:pt idx="210">
                  <c:v>56.89</c:v>
                </c:pt>
                <c:pt idx="211">
                  <c:v>56.89</c:v>
                </c:pt>
                <c:pt idx="212">
                  <c:v>56.89</c:v>
                </c:pt>
                <c:pt idx="213">
                  <c:v>56.88</c:v>
                </c:pt>
                <c:pt idx="214">
                  <c:v>56.88</c:v>
                </c:pt>
                <c:pt idx="215">
                  <c:v>56.87</c:v>
                </c:pt>
                <c:pt idx="216">
                  <c:v>56.87</c:v>
                </c:pt>
                <c:pt idx="217">
                  <c:v>56.87</c:v>
                </c:pt>
                <c:pt idx="218">
                  <c:v>56.86</c:v>
                </c:pt>
                <c:pt idx="219">
                  <c:v>56.85</c:v>
                </c:pt>
                <c:pt idx="220">
                  <c:v>56.84</c:v>
                </c:pt>
                <c:pt idx="221">
                  <c:v>56.83</c:v>
                </c:pt>
                <c:pt idx="222">
                  <c:v>56.82</c:v>
                </c:pt>
                <c:pt idx="223">
                  <c:v>56.81</c:v>
                </c:pt>
                <c:pt idx="224">
                  <c:v>56.8</c:v>
                </c:pt>
                <c:pt idx="225">
                  <c:v>56.79</c:v>
                </c:pt>
                <c:pt idx="226">
                  <c:v>56.78</c:v>
                </c:pt>
                <c:pt idx="227">
                  <c:v>56.77</c:v>
                </c:pt>
                <c:pt idx="228">
                  <c:v>56.76</c:v>
                </c:pt>
                <c:pt idx="229">
                  <c:v>56.75</c:v>
                </c:pt>
                <c:pt idx="230">
                  <c:v>56.74</c:v>
                </c:pt>
                <c:pt idx="231">
                  <c:v>56.74</c:v>
                </c:pt>
                <c:pt idx="232">
                  <c:v>56.73</c:v>
                </c:pt>
                <c:pt idx="233">
                  <c:v>56.72</c:v>
                </c:pt>
                <c:pt idx="234">
                  <c:v>56.72</c:v>
                </c:pt>
                <c:pt idx="235">
                  <c:v>56.72</c:v>
                </c:pt>
                <c:pt idx="236">
                  <c:v>56.71</c:v>
                </c:pt>
                <c:pt idx="237">
                  <c:v>56.71</c:v>
                </c:pt>
                <c:pt idx="238">
                  <c:v>56.71</c:v>
                </c:pt>
                <c:pt idx="239">
                  <c:v>56.71</c:v>
                </c:pt>
                <c:pt idx="240">
                  <c:v>56.71</c:v>
                </c:pt>
                <c:pt idx="241">
                  <c:v>56.71</c:v>
                </c:pt>
                <c:pt idx="242">
                  <c:v>56.71</c:v>
                </c:pt>
                <c:pt idx="243">
                  <c:v>56.71</c:v>
                </c:pt>
                <c:pt idx="244">
                  <c:v>56.71</c:v>
                </c:pt>
                <c:pt idx="245">
                  <c:v>56.71</c:v>
                </c:pt>
                <c:pt idx="246">
                  <c:v>56.71</c:v>
                </c:pt>
                <c:pt idx="247">
                  <c:v>56.7</c:v>
                </c:pt>
                <c:pt idx="248">
                  <c:v>56.7</c:v>
                </c:pt>
                <c:pt idx="249">
                  <c:v>56.7</c:v>
                </c:pt>
                <c:pt idx="250">
                  <c:v>56.69</c:v>
                </c:pt>
                <c:pt idx="251">
                  <c:v>56.69</c:v>
                </c:pt>
                <c:pt idx="252">
                  <c:v>56.68</c:v>
                </c:pt>
                <c:pt idx="253">
                  <c:v>56.68</c:v>
                </c:pt>
                <c:pt idx="254">
                  <c:v>56.68</c:v>
                </c:pt>
                <c:pt idx="255">
                  <c:v>56.66</c:v>
                </c:pt>
                <c:pt idx="256">
                  <c:v>56.65</c:v>
                </c:pt>
                <c:pt idx="257">
                  <c:v>56.63</c:v>
                </c:pt>
                <c:pt idx="258">
                  <c:v>56.62</c:v>
                </c:pt>
                <c:pt idx="259">
                  <c:v>56.61</c:v>
                </c:pt>
                <c:pt idx="260">
                  <c:v>56.6</c:v>
                </c:pt>
                <c:pt idx="261">
                  <c:v>56.59</c:v>
                </c:pt>
                <c:pt idx="262">
                  <c:v>56.57</c:v>
                </c:pt>
                <c:pt idx="263">
                  <c:v>56.56</c:v>
                </c:pt>
                <c:pt idx="264">
                  <c:v>56.55</c:v>
                </c:pt>
                <c:pt idx="265">
                  <c:v>56.54</c:v>
                </c:pt>
                <c:pt idx="266">
                  <c:v>56.54</c:v>
                </c:pt>
                <c:pt idx="267">
                  <c:v>56.54</c:v>
                </c:pt>
                <c:pt idx="268">
                  <c:v>56.54</c:v>
                </c:pt>
                <c:pt idx="269">
                  <c:v>56.54</c:v>
                </c:pt>
                <c:pt idx="270">
                  <c:v>56.54</c:v>
                </c:pt>
                <c:pt idx="271">
                  <c:v>56.54</c:v>
                </c:pt>
                <c:pt idx="272">
                  <c:v>56.54</c:v>
                </c:pt>
                <c:pt idx="273">
                  <c:v>56.53</c:v>
                </c:pt>
                <c:pt idx="274">
                  <c:v>56.52</c:v>
                </c:pt>
                <c:pt idx="275">
                  <c:v>56.51</c:v>
                </c:pt>
                <c:pt idx="276">
                  <c:v>56.5</c:v>
                </c:pt>
                <c:pt idx="277">
                  <c:v>56.49</c:v>
                </c:pt>
                <c:pt idx="278">
                  <c:v>56.48</c:v>
                </c:pt>
                <c:pt idx="279">
                  <c:v>56.48</c:v>
                </c:pt>
                <c:pt idx="280">
                  <c:v>56.47</c:v>
                </c:pt>
                <c:pt idx="281">
                  <c:v>56.47</c:v>
                </c:pt>
                <c:pt idx="282">
                  <c:v>56.46</c:v>
                </c:pt>
                <c:pt idx="283">
                  <c:v>56.45</c:v>
                </c:pt>
                <c:pt idx="284">
                  <c:v>56.44</c:v>
                </c:pt>
                <c:pt idx="285">
                  <c:v>56.43</c:v>
                </c:pt>
                <c:pt idx="286">
                  <c:v>56.43</c:v>
                </c:pt>
                <c:pt idx="287">
                  <c:v>56.42</c:v>
                </c:pt>
                <c:pt idx="288">
                  <c:v>56.41</c:v>
                </c:pt>
                <c:pt idx="289">
                  <c:v>56.41</c:v>
                </c:pt>
                <c:pt idx="290">
                  <c:v>56.4</c:v>
                </c:pt>
                <c:pt idx="291">
                  <c:v>56.39</c:v>
                </c:pt>
                <c:pt idx="292">
                  <c:v>56.38</c:v>
                </c:pt>
                <c:pt idx="293">
                  <c:v>56.38</c:v>
                </c:pt>
                <c:pt idx="294">
                  <c:v>56.38</c:v>
                </c:pt>
                <c:pt idx="295">
                  <c:v>56.38</c:v>
                </c:pt>
                <c:pt idx="296">
                  <c:v>56.38</c:v>
                </c:pt>
                <c:pt idx="297">
                  <c:v>56.38</c:v>
                </c:pt>
                <c:pt idx="298">
                  <c:v>56.37</c:v>
                </c:pt>
                <c:pt idx="299">
                  <c:v>56.37</c:v>
                </c:pt>
                <c:pt idx="300">
                  <c:v>56.36</c:v>
                </c:pt>
                <c:pt idx="301">
                  <c:v>56.36</c:v>
                </c:pt>
                <c:pt idx="302">
                  <c:v>56.35</c:v>
                </c:pt>
                <c:pt idx="303">
                  <c:v>56.34</c:v>
                </c:pt>
                <c:pt idx="304">
                  <c:v>56.34</c:v>
                </c:pt>
                <c:pt idx="305">
                  <c:v>56.33</c:v>
                </c:pt>
                <c:pt idx="306">
                  <c:v>56.33</c:v>
                </c:pt>
                <c:pt idx="307">
                  <c:v>56.32</c:v>
                </c:pt>
                <c:pt idx="308">
                  <c:v>56.3</c:v>
                </c:pt>
                <c:pt idx="309">
                  <c:v>56.3</c:v>
                </c:pt>
                <c:pt idx="310">
                  <c:v>56.29</c:v>
                </c:pt>
                <c:pt idx="311">
                  <c:v>56.27</c:v>
                </c:pt>
                <c:pt idx="312">
                  <c:v>56.27</c:v>
                </c:pt>
                <c:pt idx="313">
                  <c:v>56.26</c:v>
                </c:pt>
                <c:pt idx="314">
                  <c:v>56.25</c:v>
                </c:pt>
                <c:pt idx="315">
                  <c:v>56.25</c:v>
                </c:pt>
                <c:pt idx="316">
                  <c:v>56.24</c:v>
                </c:pt>
                <c:pt idx="317">
                  <c:v>56.23</c:v>
                </c:pt>
                <c:pt idx="318">
                  <c:v>56.22</c:v>
                </c:pt>
                <c:pt idx="319">
                  <c:v>56.21</c:v>
                </c:pt>
                <c:pt idx="320">
                  <c:v>56.2</c:v>
                </c:pt>
                <c:pt idx="321">
                  <c:v>56.2</c:v>
                </c:pt>
                <c:pt idx="322">
                  <c:v>56.19</c:v>
                </c:pt>
                <c:pt idx="323">
                  <c:v>56.18</c:v>
                </c:pt>
                <c:pt idx="324">
                  <c:v>56.17</c:v>
                </c:pt>
                <c:pt idx="325">
                  <c:v>56.16</c:v>
                </c:pt>
                <c:pt idx="326">
                  <c:v>56.15</c:v>
                </c:pt>
                <c:pt idx="327">
                  <c:v>56.14</c:v>
                </c:pt>
                <c:pt idx="328">
                  <c:v>56.12</c:v>
                </c:pt>
                <c:pt idx="329">
                  <c:v>56.11</c:v>
                </c:pt>
                <c:pt idx="330">
                  <c:v>56.1</c:v>
                </c:pt>
                <c:pt idx="331">
                  <c:v>56.09</c:v>
                </c:pt>
                <c:pt idx="332">
                  <c:v>56.08</c:v>
                </c:pt>
                <c:pt idx="333">
                  <c:v>56.08</c:v>
                </c:pt>
                <c:pt idx="334">
                  <c:v>56.07</c:v>
                </c:pt>
                <c:pt idx="335">
                  <c:v>56.07</c:v>
                </c:pt>
                <c:pt idx="336">
                  <c:v>56.06</c:v>
                </c:pt>
                <c:pt idx="337">
                  <c:v>56.06</c:v>
                </c:pt>
                <c:pt idx="338">
                  <c:v>56.06</c:v>
                </c:pt>
                <c:pt idx="339">
                  <c:v>56.06</c:v>
                </c:pt>
                <c:pt idx="340">
                  <c:v>56.06</c:v>
                </c:pt>
                <c:pt idx="341">
                  <c:v>56.06</c:v>
                </c:pt>
                <c:pt idx="342">
                  <c:v>56.06</c:v>
                </c:pt>
                <c:pt idx="343">
                  <c:v>56.06</c:v>
                </c:pt>
                <c:pt idx="344">
                  <c:v>56.06</c:v>
                </c:pt>
                <c:pt idx="345">
                  <c:v>56.06</c:v>
                </c:pt>
                <c:pt idx="346">
                  <c:v>56.06</c:v>
                </c:pt>
                <c:pt idx="347">
                  <c:v>56.06</c:v>
                </c:pt>
                <c:pt idx="348">
                  <c:v>56.06</c:v>
                </c:pt>
                <c:pt idx="349">
                  <c:v>56.06</c:v>
                </c:pt>
                <c:pt idx="350">
                  <c:v>56.06</c:v>
                </c:pt>
                <c:pt idx="351">
                  <c:v>56.06</c:v>
                </c:pt>
                <c:pt idx="352">
                  <c:v>56.06</c:v>
                </c:pt>
                <c:pt idx="353">
                  <c:v>56.05</c:v>
                </c:pt>
                <c:pt idx="354">
                  <c:v>56.05</c:v>
                </c:pt>
                <c:pt idx="355">
                  <c:v>56.04</c:v>
                </c:pt>
                <c:pt idx="356">
                  <c:v>56.04</c:v>
                </c:pt>
                <c:pt idx="357">
                  <c:v>56.03</c:v>
                </c:pt>
                <c:pt idx="358">
                  <c:v>56.02</c:v>
                </c:pt>
                <c:pt idx="359">
                  <c:v>56.02</c:v>
                </c:pt>
                <c:pt idx="360">
                  <c:v>56</c:v>
                </c:pt>
                <c:pt idx="361">
                  <c:v>56</c:v>
                </c:pt>
                <c:pt idx="362">
                  <c:v>55.99</c:v>
                </c:pt>
                <c:pt idx="363">
                  <c:v>55.98</c:v>
                </c:pt>
                <c:pt idx="364">
                  <c:v>55.98</c:v>
                </c:pt>
                <c:pt idx="365">
                  <c:v>55.98</c:v>
                </c:pt>
                <c:pt idx="366">
                  <c:v>55.97</c:v>
                </c:pt>
                <c:pt idx="367">
                  <c:v>55.97</c:v>
                </c:pt>
                <c:pt idx="368">
                  <c:v>55.96</c:v>
                </c:pt>
                <c:pt idx="369">
                  <c:v>55.95</c:v>
                </c:pt>
                <c:pt idx="370">
                  <c:v>55.94</c:v>
                </c:pt>
                <c:pt idx="371">
                  <c:v>55.93</c:v>
                </c:pt>
                <c:pt idx="372">
                  <c:v>55.92</c:v>
                </c:pt>
                <c:pt idx="373">
                  <c:v>55.91</c:v>
                </c:pt>
                <c:pt idx="374">
                  <c:v>55.9</c:v>
                </c:pt>
                <c:pt idx="375">
                  <c:v>55.9</c:v>
                </c:pt>
                <c:pt idx="376">
                  <c:v>55.89</c:v>
                </c:pt>
                <c:pt idx="377">
                  <c:v>55.88</c:v>
                </c:pt>
                <c:pt idx="378">
                  <c:v>55.87</c:v>
                </c:pt>
                <c:pt idx="379">
                  <c:v>55.87</c:v>
                </c:pt>
                <c:pt idx="380">
                  <c:v>55.86</c:v>
                </c:pt>
                <c:pt idx="381">
                  <c:v>55.86</c:v>
                </c:pt>
                <c:pt idx="382">
                  <c:v>55.85</c:v>
                </c:pt>
                <c:pt idx="383">
                  <c:v>55.85</c:v>
                </c:pt>
                <c:pt idx="384">
                  <c:v>55.85</c:v>
                </c:pt>
                <c:pt idx="385">
                  <c:v>55.84</c:v>
                </c:pt>
                <c:pt idx="386">
                  <c:v>55.83</c:v>
                </c:pt>
                <c:pt idx="387">
                  <c:v>55.81</c:v>
                </c:pt>
                <c:pt idx="388">
                  <c:v>55.8</c:v>
                </c:pt>
                <c:pt idx="389">
                  <c:v>55.79</c:v>
                </c:pt>
                <c:pt idx="390">
                  <c:v>55.77</c:v>
                </c:pt>
                <c:pt idx="391">
                  <c:v>55.75</c:v>
                </c:pt>
                <c:pt idx="392">
                  <c:v>55.74</c:v>
                </c:pt>
                <c:pt idx="393">
                  <c:v>55.71</c:v>
                </c:pt>
                <c:pt idx="394">
                  <c:v>55.7</c:v>
                </c:pt>
                <c:pt idx="395">
                  <c:v>55.69</c:v>
                </c:pt>
                <c:pt idx="396">
                  <c:v>55.68</c:v>
                </c:pt>
                <c:pt idx="397">
                  <c:v>55.67</c:v>
                </c:pt>
                <c:pt idx="398">
                  <c:v>55.67</c:v>
                </c:pt>
                <c:pt idx="399">
                  <c:v>55.67</c:v>
                </c:pt>
                <c:pt idx="400">
                  <c:v>55.66</c:v>
                </c:pt>
                <c:pt idx="401">
                  <c:v>55.65</c:v>
                </c:pt>
                <c:pt idx="402">
                  <c:v>55.64</c:v>
                </c:pt>
                <c:pt idx="403">
                  <c:v>55.63</c:v>
                </c:pt>
                <c:pt idx="404">
                  <c:v>55.63</c:v>
                </c:pt>
                <c:pt idx="405">
                  <c:v>55.62</c:v>
                </c:pt>
                <c:pt idx="406">
                  <c:v>55.62</c:v>
                </c:pt>
                <c:pt idx="407">
                  <c:v>55.62</c:v>
                </c:pt>
                <c:pt idx="408">
                  <c:v>55.62</c:v>
                </c:pt>
                <c:pt idx="409">
                  <c:v>55.62</c:v>
                </c:pt>
                <c:pt idx="410">
                  <c:v>55.63</c:v>
                </c:pt>
                <c:pt idx="411">
                  <c:v>55.67</c:v>
                </c:pt>
                <c:pt idx="412">
                  <c:v>55.71</c:v>
                </c:pt>
                <c:pt idx="413">
                  <c:v>55.77</c:v>
                </c:pt>
                <c:pt idx="414">
                  <c:v>55.83</c:v>
                </c:pt>
                <c:pt idx="415">
                  <c:v>55.9</c:v>
                </c:pt>
                <c:pt idx="416">
                  <c:v>55.94</c:v>
                </c:pt>
                <c:pt idx="417">
                  <c:v>55.98</c:v>
                </c:pt>
                <c:pt idx="418">
                  <c:v>56.03</c:v>
                </c:pt>
                <c:pt idx="419">
                  <c:v>56.09</c:v>
                </c:pt>
                <c:pt idx="420">
                  <c:v>56.16</c:v>
                </c:pt>
                <c:pt idx="421">
                  <c:v>56.24</c:v>
                </c:pt>
                <c:pt idx="422">
                  <c:v>56.34</c:v>
                </c:pt>
                <c:pt idx="423">
                  <c:v>56.43</c:v>
                </c:pt>
                <c:pt idx="424">
                  <c:v>56.52</c:v>
                </c:pt>
                <c:pt idx="425">
                  <c:v>56.61</c:v>
                </c:pt>
                <c:pt idx="426">
                  <c:v>56.71</c:v>
                </c:pt>
                <c:pt idx="427">
                  <c:v>56.83</c:v>
                </c:pt>
                <c:pt idx="428">
                  <c:v>56.97</c:v>
                </c:pt>
                <c:pt idx="429">
                  <c:v>57.1</c:v>
                </c:pt>
                <c:pt idx="430">
                  <c:v>57.26</c:v>
                </c:pt>
                <c:pt idx="431">
                  <c:v>57.4</c:v>
                </c:pt>
                <c:pt idx="432">
                  <c:v>57.57</c:v>
                </c:pt>
                <c:pt idx="433">
                  <c:v>57.74</c:v>
                </c:pt>
                <c:pt idx="434">
                  <c:v>57.91</c:v>
                </c:pt>
                <c:pt idx="435">
                  <c:v>58.07</c:v>
                </c:pt>
                <c:pt idx="436">
                  <c:v>58.27</c:v>
                </c:pt>
                <c:pt idx="437">
                  <c:v>58.41</c:v>
                </c:pt>
                <c:pt idx="438">
                  <c:v>58.55</c:v>
                </c:pt>
                <c:pt idx="439">
                  <c:v>58.74</c:v>
                </c:pt>
                <c:pt idx="440">
                  <c:v>58.91</c:v>
                </c:pt>
                <c:pt idx="441">
                  <c:v>59.06</c:v>
                </c:pt>
                <c:pt idx="442">
                  <c:v>59.25</c:v>
                </c:pt>
                <c:pt idx="443">
                  <c:v>59.5</c:v>
                </c:pt>
                <c:pt idx="444">
                  <c:v>59.66</c:v>
                </c:pt>
                <c:pt idx="445">
                  <c:v>59.86</c:v>
                </c:pt>
                <c:pt idx="446">
                  <c:v>60.1</c:v>
                </c:pt>
                <c:pt idx="447">
                  <c:v>60.3</c:v>
                </c:pt>
                <c:pt idx="448">
                  <c:v>60.47</c:v>
                </c:pt>
                <c:pt idx="449">
                  <c:v>60.71</c:v>
                </c:pt>
                <c:pt idx="450">
                  <c:v>60.87</c:v>
                </c:pt>
                <c:pt idx="451">
                  <c:v>61.09</c:v>
                </c:pt>
                <c:pt idx="452">
                  <c:v>61.31</c:v>
                </c:pt>
                <c:pt idx="453">
                  <c:v>61.56</c:v>
                </c:pt>
                <c:pt idx="454">
                  <c:v>61.78</c:v>
                </c:pt>
                <c:pt idx="455">
                  <c:v>62.03</c:v>
                </c:pt>
                <c:pt idx="456">
                  <c:v>62.23</c:v>
                </c:pt>
                <c:pt idx="457">
                  <c:v>62.4</c:v>
                </c:pt>
                <c:pt idx="458">
                  <c:v>62.61</c:v>
                </c:pt>
                <c:pt idx="459">
                  <c:v>62.83</c:v>
                </c:pt>
                <c:pt idx="460">
                  <c:v>63.09</c:v>
                </c:pt>
                <c:pt idx="461">
                  <c:v>63.36</c:v>
                </c:pt>
                <c:pt idx="462">
                  <c:v>63.63</c:v>
                </c:pt>
                <c:pt idx="463">
                  <c:v>63.82</c:v>
                </c:pt>
                <c:pt idx="464">
                  <c:v>64.069999999999993</c:v>
                </c:pt>
                <c:pt idx="465">
                  <c:v>64.290000000000006</c:v>
                </c:pt>
                <c:pt idx="466">
                  <c:v>64.5</c:v>
                </c:pt>
                <c:pt idx="467">
                  <c:v>64.739999999999995</c:v>
                </c:pt>
                <c:pt idx="468">
                  <c:v>65.03</c:v>
                </c:pt>
                <c:pt idx="469">
                  <c:v>65.22</c:v>
                </c:pt>
                <c:pt idx="470">
                  <c:v>65.42</c:v>
                </c:pt>
                <c:pt idx="471">
                  <c:v>65.63</c:v>
                </c:pt>
                <c:pt idx="472">
                  <c:v>65.849999999999994</c:v>
                </c:pt>
                <c:pt idx="473">
                  <c:v>66.040000000000006</c:v>
                </c:pt>
                <c:pt idx="474">
                  <c:v>66.28</c:v>
                </c:pt>
                <c:pt idx="475">
                  <c:v>66.52</c:v>
                </c:pt>
                <c:pt idx="476">
                  <c:v>66.73</c:v>
                </c:pt>
                <c:pt idx="477">
                  <c:v>66.91</c:v>
                </c:pt>
                <c:pt idx="478">
                  <c:v>67.12</c:v>
                </c:pt>
                <c:pt idx="479">
                  <c:v>67.34</c:v>
                </c:pt>
                <c:pt idx="480">
                  <c:v>67.55</c:v>
                </c:pt>
                <c:pt idx="481">
                  <c:v>67.81</c:v>
                </c:pt>
                <c:pt idx="482">
                  <c:v>68.05</c:v>
                </c:pt>
                <c:pt idx="483">
                  <c:v>68.319999999999993</c:v>
                </c:pt>
                <c:pt idx="484">
                  <c:v>68.569999999999993</c:v>
                </c:pt>
                <c:pt idx="485">
                  <c:v>68.75</c:v>
                </c:pt>
                <c:pt idx="486">
                  <c:v>68.959999999999994</c:v>
                </c:pt>
                <c:pt idx="487">
                  <c:v>69.180000000000007</c:v>
                </c:pt>
                <c:pt idx="488">
                  <c:v>69.36</c:v>
                </c:pt>
                <c:pt idx="489">
                  <c:v>69.569999999999993</c:v>
                </c:pt>
                <c:pt idx="490">
                  <c:v>69.790000000000006</c:v>
                </c:pt>
                <c:pt idx="491">
                  <c:v>69.94</c:v>
                </c:pt>
                <c:pt idx="492">
                  <c:v>70.13</c:v>
                </c:pt>
                <c:pt idx="493">
                  <c:v>70.349999999999994</c:v>
                </c:pt>
                <c:pt idx="494">
                  <c:v>70.53</c:v>
                </c:pt>
                <c:pt idx="495">
                  <c:v>70.739999999999995</c:v>
                </c:pt>
                <c:pt idx="496">
                  <c:v>70.989999999999995</c:v>
                </c:pt>
                <c:pt idx="497">
                  <c:v>71.17</c:v>
                </c:pt>
                <c:pt idx="498">
                  <c:v>71.31</c:v>
                </c:pt>
                <c:pt idx="499">
                  <c:v>71.459999999999994</c:v>
                </c:pt>
                <c:pt idx="500">
                  <c:v>71.61</c:v>
                </c:pt>
                <c:pt idx="501">
                  <c:v>71.760000000000005</c:v>
                </c:pt>
                <c:pt idx="502">
                  <c:v>71.930000000000007</c:v>
                </c:pt>
                <c:pt idx="503">
                  <c:v>72.09</c:v>
                </c:pt>
                <c:pt idx="504">
                  <c:v>72.25</c:v>
                </c:pt>
                <c:pt idx="505">
                  <c:v>72.400000000000006</c:v>
                </c:pt>
                <c:pt idx="506">
                  <c:v>72.540000000000006</c:v>
                </c:pt>
                <c:pt idx="507">
                  <c:v>72.67</c:v>
                </c:pt>
                <c:pt idx="508">
                  <c:v>72.83</c:v>
                </c:pt>
                <c:pt idx="509">
                  <c:v>72.94</c:v>
                </c:pt>
                <c:pt idx="510">
                  <c:v>73.09</c:v>
                </c:pt>
                <c:pt idx="511">
                  <c:v>73.22</c:v>
                </c:pt>
                <c:pt idx="512">
                  <c:v>73.33</c:v>
                </c:pt>
                <c:pt idx="513">
                  <c:v>73.430000000000007</c:v>
                </c:pt>
                <c:pt idx="514">
                  <c:v>73.53</c:v>
                </c:pt>
                <c:pt idx="515">
                  <c:v>73.56</c:v>
                </c:pt>
                <c:pt idx="516">
                  <c:v>73.61</c:v>
                </c:pt>
                <c:pt idx="517">
                  <c:v>73.67</c:v>
                </c:pt>
                <c:pt idx="518">
                  <c:v>73.73</c:v>
                </c:pt>
                <c:pt idx="519">
                  <c:v>73.8</c:v>
                </c:pt>
                <c:pt idx="520">
                  <c:v>73.88</c:v>
                </c:pt>
                <c:pt idx="521">
                  <c:v>73.92</c:v>
                </c:pt>
                <c:pt idx="522">
                  <c:v>73.97</c:v>
                </c:pt>
                <c:pt idx="523">
                  <c:v>74.03</c:v>
                </c:pt>
                <c:pt idx="524">
                  <c:v>74.09</c:v>
                </c:pt>
                <c:pt idx="525">
                  <c:v>74.13</c:v>
                </c:pt>
                <c:pt idx="526">
                  <c:v>74.2</c:v>
                </c:pt>
                <c:pt idx="527">
                  <c:v>74.25</c:v>
                </c:pt>
                <c:pt idx="528">
                  <c:v>74.28</c:v>
                </c:pt>
                <c:pt idx="529">
                  <c:v>74.31</c:v>
                </c:pt>
                <c:pt idx="530">
                  <c:v>74.33</c:v>
                </c:pt>
                <c:pt idx="531">
                  <c:v>74.34</c:v>
                </c:pt>
                <c:pt idx="532">
                  <c:v>74.34</c:v>
                </c:pt>
                <c:pt idx="533">
                  <c:v>74.34</c:v>
                </c:pt>
                <c:pt idx="534">
                  <c:v>74.34</c:v>
                </c:pt>
                <c:pt idx="535">
                  <c:v>74.34</c:v>
                </c:pt>
                <c:pt idx="536">
                  <c:v>74.34</c:v>
                </c:pt>
                <c:pt idx="537">
                  <c:v>74.33</c:v>
                </c:pt>
                <c:pt idx="538">
                  <c:v>74.31</c:v>
                </c:pt>
                <c:pt idx="539">
                  <c:v>74.3</c:v>
                </c:pt>
                <c:pt idx="540">
                  <c:v>74.27</c:v>
                </c:pt>
                <c:pt idx="541">
                  <c:v>74.23</c:v>
                </c:pt>
                <c:pt idx="542">
                  <c:v>74.2</c:v>
                </c:pt>
                <c:pt idx="543">
                  <c:v>74.16</c:v>
                </c:pt>
                <c:pt idx="544">
                  <c:v>74.099999999999994</c:v>
                </c:pt>
                <c:pt idx="545">
                  <c:v>74.05</c:v>
                </c:pt>
                <c:pt idx="546">
                  <c:v>74</c:v>
                </c:pt>
                <c:pt idx="547">
                  <c:v>73.97</c:v>
                </c:pt>
                <c:pt idx="548">
                  <c:v>73.92</c:v>
                </c:pt>
                <c:pt idx="549">
                  <c:v>73.900000000000006</c:v>
                </c:pt>
                <c:pt idx="550">
                  <c:v>73.87</c:v>
                </c:pt>
                <c:pt idx="551">
                  <c:v>73.849999999999994</c:v>
                </c:pt>
                <c:pt idx="552">
                  <c:v>73.8</c:v>
                </c:pt>
                <c:pt idx="553">
                  <c:v>73.78</c:v>
                </c:pt>
                <c:pt idx="554">
                  <c:v>73.72</c:v>
                </c:pt>
                <c:pt idx="555">
                  <c:v>73.67</c:v>
                </c:pt>
                <c:pt idx="556">
                  <c:v>73.62</c:v>
                </c:pt>
                <c:pt idx="557">
                  <c:v>73.599999999999994</c:v>
                </c:pt>
                <c:pt idx="558">
                  <c:v>73.569999999999993</c:v>
                </c:pt>
                <c:pt idx="559">
                  <c:v>73.56</c:v>
                </c:pt>
                <c:pt idx="560">
                  <c:v>73.55</c:v>
                </c:pt>
                <c:pt idx="561">
                  <c:v>73.52</c:v>
                </c:pt>
                <c:pt idx="562">
                  <c:v>73.47</c:v>
                </c:pt>
                <c:pt idx="563">
                  <c:v>73.41</c:v>
                </c:pt>
                <c:pt idx="564">
                  <c:v>73.34</c:v>
                </c:pt>
                <c:pt idx="565">
                  <c:v>73.25</c:v>
                </c:pt>
                <c:pt idx="566">
                  <c:v>73.180000000000007</c:v>
                </c:pt>
                <c:pt idx="567">
                  <c:v>73.13</c:v>
                </c:pt>
                <c:pt idx="568">
                  <c:v>73.069999999999993</c:v>
                </c:pt>
                <c:pt idx="569">
                  <c:v>73.02</c:v>
                </c:pt>
                <c:pt idx="570">
                  <c:v>72.98</c:v>
                </c:pt>
                <c:pt idx="571">
                  <c:v>72.92</c:v>
                </c:pt>
                <c:pt idx="572">
                  <c:v>72.83</c:v>
                </c:pt>
                <c:pt idx="573">
                  <c:v>72.75</c:v>
                </c:pt>
                <c:pt idx="574">
                  <c:v>72.67</c:v>
                </c:pt>
                <c:pt idx="575">
                  <c:v>72.59</c:v>
                </c:pt>
                <c:pt idx="576">
                  <c:v>72.540000000000006</c:v>
                </c:pt>
                <c:pt idx="577">
                  <c:v>72.5</c:v>
                </c:pt>
                <c:pt idx="578">
                  <c:v>72.48</c:v>
                </c:pt>
                <c:pt idx="579">
                  <c:v>72.430000000000007</c:v>
                </c:pt>
                <c:pt idx="580">
                  <c:v>72.400000000000006</c:v>
                </c:pt>
                <c:pt idx="581">
                  <c:v>72.36</c:v>
                </c:pt>
                <c:pt idx="582">
                  <c:v>72.31</c:v>
                </c:pt>
                <c:pt idx="583">
                  <c:v>72.239999999999995</c:v>
                </c:pt>
                <c:pt idx="584">
                  <c:v>72.17</c:v>
                </c:pt>
                <c:pt idx="585">
                  <c:v>72.08</c:v>
                </c:pt>
                <c:pt idx="586">
                  <c:v>71.97</c:v>
                </c:pt>
                <c:pt idx="587">
                  <c:v>71.87</c:v>
                </c:pt>
                <c:pt idx="588">
                  <c:v>71.77</c:v>
                </c:pt>
                <c:pt idx="589">
                  <c:v>71.709999999999994</c:v>
                </c:pt>
                <c:pt idx="590">
                  <c:v>71.66</c:v>
                </c:pt>
                <c:pt idx="591">
                  <c:v>71.599999999999994</c:v>
                </c:pt>
                <c:pt idx="592">
                  <c:v>71.55</c:v>
                </c:pt>
                <c:pt idx="593">
                  <c:v>71.510000000000005</c:v>
                </c:pt>
                <c:pt idx="594">
                  <c:v>71.47</c:v>
                </c:pt>
                <c:pt idx="595">
                  <c:v>71.430000000000007</c:v>
                </c:pt>
                <c:pt idx="596">
                  <c:v>71.42</c:v>
                </c:pt>
                <c:pt idx="597">
                  <c:v>71.42</c:v>
                </c:pt>
                <c:pt idx="598">
                  <c:v>71.400000000000006</c:v>
                </c:pt>
                <c:pt idx="599">
                  <c:v>71.36</c:v>
                </c:pt>
                <c:pt idx="600">
                  <c:v>71.3</c:v>
                </c:pt>
                <c:pt idx="601">
                  <c:v>71.239999999999995</c:v>
                </c:pt>
                <c:pt idx="602">
                  <c:v>71.150000000000006</c:v>
                </c:pt>
                <c:pt idx="603">
                  <c:v>71.069999999999993</c:v>
                </c:pt>
                <c:pt idx="604">
                  <c:v>71</c:v>
                </c:pt>
                <c:pt idx="605">
                  <c:v>70.959999999999994</c:v>
                </c:pt>
                <c:pt idx="606">
                  <c:v>70.900000000000006</c:v>
                </c:pt>
                <c:pt idx="607">
                  <c:v>70.849999999999994</c:v>
                </c:pt>
                <c:pt idx="608">
                  <c:v>70.78</c:v>
                </c:pt>
                <c:pt idx="609">
                  <c:v>70.7</c:v>
                </c:pt>
                <c:pt idx="610">
                  <c:v>70.599999999999994</c:v>
                </c:pt>
                <c:pt idx="611">
                  <c:v>70.52</c:v>
                </c:pt>
                <c:pt idx="612">
                  <c:v>70.459999999999994</c:v>
                </c:pt>
                <c:pt idx="613">
                  <c:v>70.41</c:v>
                </c:pt>
                <c:pt idx="614">
                  <c:v>70.36</c:v>
                </c:pt>
                <c:pt idx="615">
                  <c:v>70.31</c:v>
                </c:pt>
                <c:pt idx="616">
                  <c:v>70.260000000000005</c:v>
                </c:pt>
                <c:pt idx="617">
                  <c:v>70.209999999999994</c:v>
                </c:pt>
                <c:pt idx="618">
                  <c:v>70.17</c:v>
                </c:pt>
                <c:pt idx="619">
                  <c:v>70.150000000000006</c:v>
                </c:pt>
                <c:pt idx="620">
                  <c:v>70.13</c:v>
                </c:pt>
                <c:pt idx="621">
                  <c:v>70.09</c:v>
                </c:pt>
                <c:pt idx="622">
                  <c:v>70.03</c:v>
                </c:pt>
                <c:pt idx="623">
                  <c:v>69.97</c:v>
                </c:pt>
                <c:pt idx="624">
                  <c:v>69.900000000000006</c:v>
                </c:pt>
                <c:pt idx="625">
                  <c:v>69.819999999999993</c:v>
                </c:pt>
                <c:pt idx="626">
                  <c:v>69.760000000000005</c:v>
                </c:pt>
                <c:pt idx="627">
                  <c:v>69.709999999999994</c:v>
                </c:pt>
                <c:pt idx="628">
                  <c:v>69.680000000000007</c:v>
                </c:pt>
                <c:pt idx="629">
                  <c:v>69.63</c:v>
                </c:pt>
                <c:pt idx="630">
                  <c:v>69.58</c:v>
                </c:pt>
                <c:pt idx="631">
                  <c:v>69.540000000000006</c:v>
                </c:pt>
                <c:pt idx="632">
                  <c:v>69.489999999999995</c:v>
                </c:pt>
                <c:pt idx="633">
                  <c:v>69.44</c:v>
                </c:pt>
                <c:pt idx="634">
                  <c:v>69.42</c:v>
                </c:pt>
                <c:pt idx="635">
                  <c:v>69.400000000000006</c:v>
                </c:pt>
                <c:pt idx="636">
                  <c:v>69.39</c:v>
                </c:pt>
                <c:pt idx="637">
                  <c:v>69.34</c:v>
                </c:pt>
                <c:pt idx="638">
                  <c:v>69.290000000000006</c:v>
                </c:pt>
                <c:pt idx="639">
                  <c:v>69.239999999999995</c:v>
                </c:pt>
                <c:pt idx="640">
                  <c:v>69.2</c:v>
                </c:pt>
                <c:pt idx="641">
                  <c:v>69.14</c:v>
                </c:pt>
                <c:pt idx="642">
                  <c:v>69.12</c:v>
                </c:pt>
                <c:pt idx="643">
                  <c:v>69.069999999999993</c:v>
                </c:pt>
                <c:pt idx="644">
                  <c:v>69.03</c:v>
                </c:pt>
                <c:pt idx="645">
                  <c:v>68.98</c:v>
                </c:pt>
                <c:pt idx="646">
                  <c:v>68.94</c:v>
                </c:pt>
                <c:pt idx="647">
                  <c:v>68.89</c:v>
                </c:pt>
                <c:pt idx="648">
                  <c:v>68.86</c:v>
                </c:pt>
                <c:pt idx="649">
                  <c:v>68.81</c:v>
                </c:pt>
                <c:pt idx="650">
                  <c:v>68.760000000000005</c:v>
                </c:pt>
                <c:pt idx="651">
                  <c:v>68.69</c:v>
                </c:pt>
                <c:pt idx="652">
                  <c:v>68.63</c:v>
                </c:pt>
                <c:pt idx="653">
                  <c:v>68.56</c:v>
                </c:pt>
                <c:pt idx="654">
                  <c:v>68.510000000000005</c:v>
                </c:pt>
                <c:pt idx="655">
                  <c:v>68.47</c:v>
                </c:pt>
                <c:pt idx="656">
                  <c:v>68.459999999999994</c:v>
                </c:pt>
                <c:pt idx="657">
                  <c:v>68.45</c:v>
                </c:pt>
                <c:pt idx="658">
                  <c:v>68.44</c:v>
                </c:pt>
                <c:pt idx="659">
                  <c:v>68.41</c:v>
                </c:pt>
                <c:pt idx="660">
                  <c:v>68.39</c:v>
                </c:pt>
                <c:pt idx="661">
                  <c:v>68.349999999999994</c:v>
                </c:pt>
                <c:pt idx="662">
                  <c:v>68.319999999999993</c:v>
                </c:pt>
                <c:pt idx="663">
                  <c:v>68.28</c:v>
                </c:pt>
                <c:pt idx="664">
                  <c:v>68.25</c:v>
                </c:pt>
                <c:pt idx="665">
                  <c:v>68.2</c:v>
                </c:pt>
                <c:pt idx="666">
                  <c:v>68.16</c:v>
                </c:pt>
                <c:pt idx="667">
                  <c:v>68.09</c:v>
                </c:pt>
                <c:pt idx="668">
                  <c:v>68.02</c:v>
                </c:pt>
                <c:pt idx="669">
                  <c:v>67.930000000000007</c:v>
                </c:pt>
                <c:pt idx="670">
                  <c:v>67.87</c:v>
                </c:pt>
                <c:pt idx="671">
                  <c:v>67.81</c:v>
                </c:pt>
                <c:pt idx="672">
                  <c:v>67.78</c:v>
                </c:pt>
                <c:pt idx="673">
                  <c:v>67.75</c:v>
                </c:pt>
                <c:pt idx="674">
                  <c:v>67.73</c:v>
                </c:pt>
                <c:pt idx="675">
                  <c:v>67.7</c:v>
                </c:pt>
                <c:pt idx="676">
                  <c:v>67.66</c:v>
                </c:pt>
                <c:pt idx="677">
                  <c:v>67.62</c:v>
                </c:pt>
                <c:pt idx="678">
                  <c:v>67.58</c:v>
                </c:pt>
                <c:pt idx="679">
                  <c:v>67.52</c:v>
                </c:pt>
                <c:pt idx="680">
                  <c:v>67.47</c:v>
                </c:pt>
                <c:pt idx="681">
                  <c:v>67.42</c:v>
                </c:pt>
                <c:pt idx="682">
                  <c:v>67.38</c:v>
                </c:pt>
                <c:pt idx="683">
                  <c:v>67.33</c:v>
                </c:pt>
                <c:pt idx="684">
                  <c:v>67.31</c:v>
                </c:pt>
                <c:pt idx="685">
                  <c:v>67.3</c:v>
                </c:pt>
                <c:pt idx="686">
                  <c:v>67.3</c:v>
                </c:pt>
                <c:pt idx="687">
                  <c:v>67.3</c:v>
                </c:pt>
                <c:pt idx="688">
                  <c:v>67.3</c:v>
                </c:pt>
                <c:pt idx="689">
                  <c:v>67.3</c:v>
                </c:pt>
                <c:pt idx="690">
                  <c:v>67.290000000000006</c:v>
                </c:pt>
                <c:pt idx="691">
                  <c:v>67.28</c:v>
                </c:pt>
                <c:pt idx="692">
                  <c:v>67.27</c:v>
                </c:pt>
                <c:pt idx="693">
                  <c:v>67.23</c:v>
                </c:pt>
                <c:pt idx="694">
                  <c:v>67.19</c:v>
                </c:pt>
                <c:pt idx="695">
                  <c:v>67.16</c:v>
                </c:pt>
                <c:pt idx="696">
                  <c:v>67.13</c:v>
                </c:pt>
                <c:pt idx="697">
                  <c:v>67.09</c:v>
                </c:pt>
                <c:pt idx="698">
                  <c:v>67.06</c:v>
                </c:pt>
                <c:pt idx="699">
                  <c:v>67.05</c:v>
                </c:pt>
                <c:pt idx="700">
                  <c:v>67.02</c:v>
                </c:pt>
                <c:pt idx="701">
                  <c:v>66.98</c:v>
                </c:pt>
                <c:pt idx="702">
                  <c:v>66.94</c:v>
                </c:pt>
                <c:pt idx="703">
                  <c:v>66.89</c:v>
                </c:pt>
                <c:pt idx="704">
                  <c:v>66.83</c:v>
                </c:pt>
                <c:pt idx="705">
                  <c:v>66.790000000000006</c:v>
                </c:pt>
                <c:pt idx="706">
                  <c:v>66.739999999999995</c:v>
                </c:pt>
                <c:pt idx="707">
                  <c:v>66.7</c:v>
                </c:pt>
                <c:pt idx="708">
                  <c:v>66.67</c:v>
                </c:pt>
                <c:pt idx="709">
                  <c:v>66.64</c:v>
                </c:pt>
                <c:pt idx="710">
                  <c:v>66.599999999999994</c:v>
                </c:pt>
                <c:pt idx="711">
                  <c:v>66.56</c:v>
                </c:pt>
                <c:pt idx="712">
                  <c:v>66.53</c:v>
                </c:pt>
                <c:pt idx="713">
                  <c:v>66.489999999999995</c:v>
                </c:pt>
                <c:pt idx="714">
                  <c:v>66.45</c:v>
                </c:pt>
                <c:pt idx="715">
                  <c:v>66.430000000000007</c:v>
                </c:pt>
                <c:pt idx="716">
                  <c:v>66.41</c:v>
                </c:pt>
                <c:pt idx="717">
                  <c:v>66.400000000000006</c:v>
                </c:pt>
                <c:pt idx="718">
                  <c:v>66.400000000000006</c:v>
                </c:pt>
                <c:pt idx="719">
                  <c:v>66.400000000000006</c:v>
                </c:pt>
                <c:pt idx="720">
                  <c:v>66.39</c:v>
                </c:pt>
                <c:pt idx="721">
                  <c:v>66.38</c:v>
                </c:pt>
                <c:pt idx="722">
                  <c:v>66.36</c:v>
                </c:pt>
                <c:pt idx="723">
                  <c:v>66.34</c:v>
                </c:pt>
                <c:pt idx="724">
                  <c:v>66.31</c:v>
                </c:pt>
                <c:pt idx="725">
                  <c:v>66.27</c:v>
                </c:pt>
                <c:pt idx="726">
                  <c:v>66.23</c:v>
                </c:pt>
                <c:pt idx="727">
                  <c:v>66.19</c:v>
                </c:pt>
                <c:pt idx="728">
                  <c:v>66.150000000000006</c:v>
                </c:pt>
                <c:pt idx="729">
                  <c:v>66.11</c:v>
                </c:pt>
                <c:pt idx="730">
                  <c:v>66.069999999999993</c:v>
                </c:pt>
                <c:pt idx="731">
                  <c:v>66.040000000000006</c:v>
                </c:pt>
                <c:pt idx="732">
                  <c:v>66.010000000000005</c:v>
                </c:pt>
                <c:pt idx="733">
                  <c:v>65.98</c:v>
                </c:pt>
                <c:pt idx="734">
                  <c:v>65.97</c:v>
                </c:pt>
                <c:pt idx="735">
                  <c:v>65.95</c:v>
                </c:pt>
                <c:pt idx="736">
                  <c:v>65.930000000000007</c:v>
                </c:pt>
                <c:pt idx="737">
                  <c:v>65.91</c:v>
                </c:pt>
                <c:pt idx="738">
                  <c:v>65.900000000000006</c:v>
                </c:pt>
                <c:pt idx="739">
                  <c:v>65.87</c:v>
                </c:pt>
                <c:pt idx="740">
                  <c:v>65.84</c:v>
                </c:pt>
                <c:pt idx="741">
                  <c:v>65.81</c:v>
                </c:pt>
                <c:pt idx="742">
                  <c:v>65.78</c:v>
                </c:pt>
                <c:pt idx="743">
                  <c:v>65.760000000000005</c:v>
                </c:pt>
                <c:pt idx="744">
                  <c:v>65.75</c:v>
                </c:pt>
                <c:pt idx="745">
                  <c:v>65.739999999999995</c:v>
                </c:pt>
                <c:pt idx="746">
                  <c:v>65.739999999999995</c:v>
                </c:pt>
                <c:pt idx="747">
                  <c:v>65.739999999999995</c:v>
                </c:pt>
                <c:pt idx="748">
                  <c:v>65.739999999999995</c:v>
                </c:pt>
                <c:pt idx="749">
                  <c:v>65.73</c:v>
                </c:pt>
                <c:pt idx="750">
                  <c:v>65.72</c:v>
                </c:pt>
                <c:pt idx="751">
                  <c:v>65.69</c:v>
                </c:pt>
                <c:pt idx="752">
                  <c:v>65.66</c:v>
                </c:pt>
                <c:pt idx="753">
                  <c:v>65.63</c:v>
                </c:pt>
                <c:pt idx="754">
                  <c:v>65.59</c:v>
                </c:pt>
                <c:pt idx="755">
                  <c:v>65.56</c:v>
                </c:pt>
                <c:pt idx="756">
                  <c:v>65.540000000000006</c:v>
                </c:pt>
                <c:pt idx="757">
                  <c:v>65.52</c:v>
                </c:pt>
                <c:pt idx="758">
                  <c:v>65.5</c:v>
                </c:pt>
                <c:pt idx="759">
                  <c:v>65.48</c:v>
                </c:pt>
                <c:pt idx="760">
                  <c:v>65.44</c:v>
                </c:pt>
                <c:pt idx="761">
                  <c:v>65.41</c:v>
                </c:pt>
                <c:pt idx="762">
                  <c:v>65.38</c:v>
                </c:pt>
                <c:pt idx="763">
                  <c:v>65.349999999999994</c:v>
                </c:pt>
                <c:pt idx="764">
                  <c:v>65.33</c:v>
                </c:pt>
                <c:pt idx="765">
                  <c:v>65.319999999999993</c:v>
                </c:pt>
                <c:pt idx="766">
                  <c:v>65.31</c:v>
                </c:pt>
                <c:pt idx="767">
                  <c:v>65.3</c:v>
                </c:pt>
                <c:pt idx="768">
                  <c:v>65.290000000000006</c:v>
                </c:pt>
                <c:pt idx="769">
                  <c:v>65.28</c:v>
                </c:pt>
                <c:pt idx="770">
                  <c:v>65.25</c:v>
                </c:pt>
                <c:pt idx="771">
                  <c:v>65.23</c:v>
                </c:pt>
                <c:pt idx="772">
                  <c:v>65.2</c:v>
                </c:pt>
                <c:pt idx="773">
                  <c:v>65.17</c:v>
                </c:pt>
                <c:pt idx="774">
                  <c:v>65.12</c:v>
                </c:pt>
                <c:pt idx="775">
                  <c:v>65.09</c:v>
                </c:pt>
                <c:pt idx="776">
                  <c:v>65.05</c:v>
                </c:pt>
                <c:pt idx="777">
                  <c:v>65.010000000000005</c:v>
                </c:pt>
                <c:pt idx="778">
                  <c:v>64.98</c:v>
                </c:pt>
                <c:pt idx="779">
                  <c:v>64.95</c:v>
                </c:pt>
                <c:pt idx="780">
                  <c:v>64.92</c:v>
                </c:pt>
                <c:pt idx="781">
                  <c:v>64.900000000000006</c:v>
                </c:pt>
                <c:pt idx="782">
                  <c:v>64.89</c:v>
                </c:pt>
                <c:pt idx="783">
                  <c:v>64.88</c:v>
                </c:pt>
                <c:pt idx="784">
                  <c:v>64.88</c:v>
                </c:pt>
                <c:pt idx="785">
                  <c:v>64.88</c:v>
                </c:pt>
                <c:pt idx="786">
                  <c:v>64.88</c:v>
                </c:pt>
                <c:pt idx="787">
                  <c:v>64.88</c:v>
                </c:pt>
                <c:pt idx="788">
                  <c:v>64.88</c:v>
                </c:pt>
                <c:pt idx="789">
                  <c:v>64.87</c:v>
                </c:pt>
                <c:pt idx="790">
                  <c:v>64.849999999999994</c:v>
                </c:pt>
                <c:pt idx="791">
                  <c:v>64.83</c:v>
                </c:pt>
                <c:pt idx="792">
                  <c:v>64.8</c:v>
                </c:pt>
                <c:pt idx="793">
                  <c:v>64.78</c:v>
                </c:pt>
                <c:pt idx="794">
                  <c:v>64.760000000000005</c:v>
                </c:pt>
                <c:pt idx="795">
                  <c:v>64.739999999999995</c:v>
                </c:pt>
                <c:pt idx="796">
                  <c:v>64.72</c:v>
                </c:pt>
                <c:pt idx="797">
                  <c:v>64.7</c:v>
                </c:pt>
                <c:pt idx="798">
                  <c:v>64.69</c:v>
                </c:pt>
                <c:pt idx="799">
                  <c:v>64.680000000000007</c:v>
                </c:pt>
                <c:pt idx="800">
                  <c:v>64.67</c:v>
                </c:pt>
                <c:pt idx="801">
                  <c:v>64.66</c:v>
                </c:pt>
                <c:pt idx="802">
                  <c:v>64.63</c:v>
                </c:pt>
                <c:pt idx="803">
                  <c:v>64.599999999999994</c:v>
                </c:pt>
                <c:pt idx="804">
                  <c:v>64.56</c:v>
                </c:pt>
                <c:pt idx="805">
                  <c:v>64.53</c:v>
                </c:pt>
                <c:pt idx="806">
                  <c:v>64.48</c:v>
                </c:pt>
                <c:pt idx="807">
                  <c:v>64.45</c:v>
                </c:pt>
                <c:pt idx="808">
                  <c:v>64.41</c:v>
                </c:pt>
                <c:pt idx="809">
                  <c:v>64.37</c:v>
                </c:pt>
                <c:pt idx="810">
                  <c:v>64.33</c:v>
                </c:pt>
                <c:pt idx="811">
                  <c:v>64.31</c:v>
                </c:pt>
                <c:pt idx="812">
                  <c:v>64.290000000000006</c:v>
                </c:pt>
                <c:pt idx="813">
                  <c:v>64.28</c:v>
                </c:pt>
                <c:pt idx="814">
                  <c:v>64.27</c:v>
                </c:pt>
                <c:pt idx="815">
                  <c:v>64.260000000000005</c:v>
                </c:pt>
                <c:pt idx="816">
                  <c:v>64.25</c:v>
                </c:pt>
                <c:pt idx="817">
                  <c:v>64.239999999999995</c:v>
                </c:pt>
                <c:pt idx="818">
                  <c:v>64.22</c:v>
                </c:pt>
                <c:pt idx="819">
                  <c:v>64.2</c:v>
                </c:pt>
                <c:pt idx="820">
                  <c:v>64.19</c:v>
                </c:pt>
                <c:pt idx="821">
                  <c:v>64.17</c:v>
                </c:pt>
                <c:pt idx="822">
                  <c:v>64.14</c:v>
                </c:pt>
                <c:pt idx="823">
                  <c:v>64.12</c:v>
                </c:pt>
                <c:pt idx="824">
                  <c:v>64.099999999999994</c:v>
                </c:pt>
                <c:pt idx="825">
                  <c:v>64.08</c:v>
                </c:pt>
                <c:pt idx="826">
                  <c:v>64.069999999999993</c:v>
                </c:pt>
                <c:pt idx="827">
                  <c:v>64.069999999999993</c:v>
                </c:pt>
                <c:pt idx="828">
                  <c:v>64.06</c:v>
                </c:pt>
                <c:pt idx="829">
                  <c:v>64.06</c:v>
                </c:pt>
                <c:pt idx="830">
                  <c:v>64.05</c:v>
                </c:pt>
                <c:pt idx="831">
                  <c:v>64.05</c:v>
                </c:pt>
                <c:pt idx="832">
                  <c:v>64.05</c:v>
                </c:pt>
                <c:pt idx="833">
                  <c:v>64.05</c:v>
                </c:pt>
                <c:pt idx="834">
                  <c:v>64.05</c:v>
                </c:pt>
                <c:pt idx="835">
                  <c:v>64.05</c:v>
                </c:pt>
                <c:pt idx="836">
                  <c:v>64.05</c:v>
                </c:pt>
                <c:pt idx="837">
                  <c:v>64.05</c:v>
                </c:pt>
                <c:pt idx="838">
                  <c:v>64.05</c:v>
                </c:pt>
                <c:pt idx="839">
                  <c:v>64.05</c:v>
                </c:pt>
                <c:pt idx="840">
                  <c:v>64.040000000000006</c:v>
                </c:pt>
                <c:pt idx="841">
                  <c:v>64.040000000000006</c:v>
                </c:pt>
                <c:pt idx="842">
                  <c:v>64.03</c:v>
                </c:pt>
                <c:pt idx="843">
                  <c:v>64.03</c:v>
                </c:pt>
                <c:pt idx="844">
                  <c:v>64.02</c:v>
                </c:pt>
                <c:pt idx="845">
                  <c:v>64.010000000000005</c:v>
                </c:pt>
                <c:pt idx="846">
                  <c:v>64</c:v>
                </c:pt>
                <c:pt idx="847">
                  <c:v>63.98</c:v>
                </c:pt>
                <c:pt idx="848">
                  <c:v>63.97</c:v>
                </c:pt>
                <c:pt idx="849">
                  <c:v>63.95</c:v>
                </c:pt>
                <c:pt idx="850">
                  <c:v>63.94</c:v>
                </c:pt>
                <c:pt idx="851">
                  <c:v>63.93</c:v>
                </c:pt>
                <c:pt idx="852">
                  <c:v>63.92</c:v>
                </c:pt>
                <c:pt idx="853">
                  <c:v>63.91</c:v>
                </c:pt>
                <c:pt idx="854">
                  <c:v>63.9</c:v>
                </c:pt>
                <c:pt idx="855">
                  <c:v>63.89</c:v>
                </c:pt>
                <c:pt idx="856">
                  <c:v>63.88</c:v>
                </c:pt>
                <c:pt idx="857">
                  <c:v>63.87</c:v>
                </c:pt>
                <c:pt idx="858">
                  <c:v>63.86</c:v>
                </c:pt>
                <c:pt idx="859">
                  <c:v>63.84</c:v>
                </c:pt>
                <c:pt idx="860">
                  <c:v>63.84</c:v>
                </c:pt>
                <c:pt idx="861">
                  <c:v>63.84</c:v>
                </c:pt>
                <c:pt idx="862">
                  <c:v>63.83</c:v>
                </c:pt>
                <c:pt idx="863">
                  <c:v>63.83</c:v>
                </c:pt>
                <c:pt idx="864">
                  <c:v>63.82</c:v>
                </c:pt>
                <c:pt idx="865">
                  <c:v>63.82</c:v>
                </c:pt>
                <c:pt idx="866">
                  <c:v>63.83</c:v>
                </c:pt>
                <c:pt idx="867">
                  <c:v>63.84</c:v>
                </c:pt>
                <c:pt idx="868">
                  <c:v>63.85</c:v>
                </c:pt>
                <c:pt idx="869">
                  <c:v>63.86</c:v>
                </c:pt>
                <c:pt idx="870">
                  <c:v>63.86</c:v>
                </c:pt>
                <c:pt idx="871">
                  <c:v>63.88</c:v>
                </c:pt>
                <c:pt idx="872">
                  <c:v>63.88</c:v>
                </c:pt>
                <c:pt idx="873">
                  <c:v>63.89</c:v>
                </c:pt>
                <c:pt idx="874">
                  <c:v>63.89</c:v>
                </c:pt>
                <c:pt idx="875">
                  <c:v>63.9</c:v>
                </c:pt>
                <c:pt idx="876">
                  <c:v>63.9</c:v>
                </c:pt>
                <c:pt idx="877">
                  <c:v>63.9</c:v>
                </c:pt>
                <c:pt idx="878">
                  <c:v>63.9</c:v>
                </c:pt>
                <c:pt idx="879">
                  <c:v>63.9</c:v>
                </c:pt>
                <c:pt idx="880">
                  <c:v>63.91</c:v>
                </c:pt>
                <c:pt idx="881">
                  <c:v>63.92</c:v>
                </c:pt>
                <c:pt idx="882">
                  <c:v>63.94</c:v>
                </c:pt>
                <c:pt idx="883">
                  <c:v>63.95</c:v>
                </c:pt>
                <c:pt idx="884">
                  <c:v>63.97</c:v>
                </c:pt>
                <c:pt idx="885">
                  <c:v>64</c:v>
                </c:pt>
                <c:pt idx="886">
                  <c:v>64.010000000000005</c:v>
                </c:pt>
                <c:pt idx="887">
                  <c:v>64.03</c:v>
                </c:pt>
                <c:pt idx="888">
                  <c:v>64.040000000000006</c:v>
                </c:pt>
                <c:pt idx="889">
                  <c:v>64.05</c:v>
                </c:pt>
                <c:pt idx="890">
                  <c:v>64.05</c:v>
                </c:pt>
                <c:pt idx="891">
                  <c:v>64.05</c:v>
                </c:pt>
                <c:pt idx="892">
                  <c:v>64.05</c:v>
                </c:pt>
                <c:pt idx="893">
                  <c:v>64.05</c:v>
                </c:pt>
                <c:pt idx="894">
                  <c:v>64.05</c:v>
                </c:pt>
                <c:pt idx="895">
                  <c:v>64.05</c:v>
                </c:pt>
                <c:pt idx="896">
                  <c:v>64.06</c:v>
                </c:pt>
                <c:pt idx="897">
                  <c:v>64.06</c:v>
                </c:pt>
                <c:pt idx="898">
                  <c:v>64.08</c:v>
                </c:pt>
                <c:pt idx="899">
                  <c:v>64.09</c:v>
                </c:pt>
                <c:pt idx="900">
                  <c:v>64.11</c:v>
                </c:pt>
                <c:pt idx="901">
                  <c:v>64.14</c:v>
                </c:pt>
                <c:pt idx="902">
                  <c:v>64.17</c:v>
                </c:pt>
                <c:pt idx="903">
                  <c:v>64.19</c:v>
                </c:pt>
                <c:pt idx="904">
                  <c:v>64.22</c:v>
                </c:pt>
                <c:pt idx="905">
                  <c:v>64.239999999999995</c:v>
                </c:pt>
                <c:pt idx="906">
                  <c:v>64.260000000000005</c:v>
                </c:pt>
                <c:pt idx="907">
                  <c:v>64.27</c:v>
                </c:pt>
                <c:pt idx="908">
                  <c:v>64.3</c:v>
                </c:pt>
                <c:pt idx="909">
                  <c:v>64.34</c:v>
                </c:pt>
                <c:pt idx="910">
                  <c:v>64.400000000000006</c:v>
                </c:pt>
                <c:pt idx="911">
                  <c:v>64.459999999999994</c:v>
                </c:pt>
                <c:pt idx="912">
                  <c:v>64.540000000000006</c:v>
                </c:pt>
                <c:pt idx="913">
                  <c:v>64.59</c:v>
                </c:pt>
                <c:pt idx="914">
                  <c:v>64.650000000000006</c:v>
                </c:pt>
                <c:pt idx="915">
                  <c:v>64.69</c:v>
                </c:pt>
                <c:pt idx="916">
                  <c:v>64.739999999999995</c:v>
                </c:pt>
                <c:pt idx="917">
                  <c:v>64.77</c:v>
                </c:pt>
                <c:pt idx="918">
                  <c:v>64.819999999999993</c:v>
                </c:pt>
                <c:pt idx="919">
                  <c:v>64.849999999999994</c:v>
                </c:pt>
                <c:pt idx="920">
                  <c:v>64.87</c:v>
                </c:pt>
                <c:pt idx="921">
                  <c:v>64.88</c:v>
                </c:pt>
                <c:pt idx="922">
                  <c:v>64.88</c:v>
                </c:pt>
                <c:pt idx="923">
                  <c:v>64.89</c:v>
                </c:pt>
                <c:pt idx="924">
                  <c:v>64.900000000000006</c:v>
                </c:pt>
                <c:pt idx="925">
                  <c:v>64.92</c:v>
                </c:pt>
                <c:pt idx="926">
                  <c:v>64.95</c:v>
                </c:pt>
                <c:pt idx="927">
                  <c:v>65.010000000000005</c:v>
                </c:pt>
                <c:pt idx="928">
                  <c:v>65.05</c:v>
                </c:pt>
                <c:pt idx="929">
                  <c:v>65.11</c:v>
                </c:pt>
                <c:pt idx="930">
                  <c:v>65.180000000000007</c:v>
                </c:pt>
                <c:pt idx="931">
                  <c:v>65.22</c:v>
                </c:pt>
                <c:pt idx="932">
                  <c:v>65.260000000000005</c:v>
                </c:pt>
                <c:pt idx="933">
                  <c:v>65.31</c:v>
                </c:pt>
                <c:pt idx="934">
                  <c:v>65.349999999999994</c:v>
                </c:pt>
                <c:pt idx="935">
                  <c:v>65.39</c:v>
                </c:pt>
                <c:pt idx="936">
                  <c:v>65.44</c:v>
                </c:pt>
                <c:pt idx="937">
                  <c:v>65.48</c:v>
                </c:pt>
                <c:pt idx="938">
                  <c:v>65.52</c:v>
                </c:pt>
                <c:pt idx="939">
                  <c:v>65.55</c:v>
                </c:pt>
                <c:pt idx="940">
                  <c:v>65.58</c:v>
                </c:pt>
                <c:pt idx="941">
                  <c:v>65.62</c:v>
                </c:pt>
                <c:pt idx="942">
                  <c:v>65.66</c:v>
                </c:pt>
                <c:pt idx="943">
                  <c:v>65.69</c:v>
                </c:pt>
                <c:pt idx="944">
                  <c:v>65.72</c:v>
                </c:pt>
                <c:pt idx="945">
                  <c:v>65.73</c:v>
                </c:pt>
                <c:pt idx="946">
                  <c:v>65.739999999999995</c:v>
                </c:pt>
                <c:pt idx="947">
                  <c:v>65.75</c:v>
                </c:pt>
                <c:pt idx="948">
                  <c:v>65.760000000000005</c:v>
                </c:pt>
                <c:pt idx="949">
                  <c:v>65.78</c:v>
                </c:pt>
                <c:pt idx="950">
                  <c:v>65.81</c:v>
                </c:pt>
                <c:pt idx="951">
                  <c:v>65.849999999999994</c:v>
                </c:pt>
                <c:pt idx="952">
                  <c:v>65.88</c:v>
                </c:pt>
                <c:pt idx="953">
                  <c:v>65.91</c:v>
                </c:pt>
                <c:pt idx="954">
                  <c:v>65.94</c:v>
                </c:pt>
                <c:pt idx="955">
                  <c:v>65.959999999999994</c:v>
                </c:pt>
                <c:pt idx="956">
                  <c:v>65.97</c:v>
                </c:pt>
                <c:pt idx="957">
                  <c:v>65.98</c:v>
                </c:pt>
                <c:pt idx="958">
                  <c:v>66</c:v>
                </c:pt>
                <c:pt idx="959">
                  <c:v>66.02</c:v>
                </c:pt>
                <c:pt idx="960">
                  <c:v>66.040000000000006</c:v>
                </c:pt>
                <c:pt idx="961">
                  <c:v>66.069999999999993</c:v>
                </c:pt>
                <c:pt idx="962">
                  <c:v>66.099999999999994</c:v>
                </c:pt>
                <c:pt idx="963">
                  <c:v>66.13</c:v>
                </c:pt>
                <c:pt idx="964">
                  <c:v>66.17</c:v>
                </c:pt>
                <c:pt idx="965">
                  <c:v>66.19</c:v>
                </c:pt>
                <c:pt idx="966">
                  <c:v>66.209999999999994</c:v>
                </c:pt>
                <c:pt idx="967">
                  <c:v>66.22</c:v>
                </c:pt>
                <c:pt idx="968">
                  <c:v>66.25</c:v>
                </c:pt>
                <c:pt idx="969">
                  <c:v>66.27</c:v>
                </c:pt>
                <c:pt idx="970">
                  <c:v>66.290000000000006</c:v>
                </c:pt>
                <c:pt idx="971">
                  <c:v>66.31</c:v>
                </c:pt>
                <c:pt idx="972">
                  <c:v>66.33</c:v>
                </c:pt>
                <c:pt idx="973">
                  <c:v>66.34</c:v>
                </c:pt>
                <c:pt idx="974">
                  <c:v>66.34</c:v>
                </c:pt>
                <c:pt idx="975">
                  <c:v>66.34</c:v>
                </c:pt>
                <c:pt idx="976">
                  <c:v>66.34</c:v>
                </c:pt>
                <c:pt idx="977">
                  <c:v>66.34</c:v>
                </c:pt>
                <c:pt idx="978">
                  <c:v>66.34</c:v>
                </c:pt>
                <c:pt idx="979">
                  <c:v>66.34</c:v>
                </c:pt>
                <c:pt idx="980">
                  <c:v>66.34</c:v>
                </c:pt>
                <c:pt idx="981">
                  <c:v>66.34</c:v>
                </c:pt>
                <c:pt idx="982">
                  <c:v>66.34</c:v>
                </c:pt>
                <c:pt idx="983">
                  <c:v>66.33</c:v>
                </c:pt>
                <c:pt idx="984">
                  <c:v>66.33</c:v>
                </c:pt>
                <c:pt idx="985">
                  <c:v>66.31</c:v>
                </c:pt>
                <c:pt idx="986">
                  <c:v>66.3</c:v>
                </c:pt>
                <c:pt idx="987">
                  <c:v>66.290000000000006</c:v>
                </c:pt>
                <c:pt idx="988">
                  <c:v>66.27</c:v>
                </c:pt>
                <c:pt idx="989">
                  <c:v>66.25</c:v>
                </c:pt>
                <c:pt idx="990">
                  <c:v>66.239999999999995</c:v>
                </c:pt>
                <c:pt idx="991">
                  <c:v>66.22</c:v>
                </c:pt>
                <c:pt idx="992">
                  <c:v>66.2</c:v>
                </c:pt>
                <c:pt idx="993">
                  <c:v>66.180000000000007</c:v>
                </c:pt>
                <c:pt idx="994">
                  <c:v>66.17</c:v>
                </c:pt>
                <c:pt idx="995">
                  <c:v>66.150000000000006</c:v>
                </c:pt>
                <c:pt idx="996">
                  <c:v>66.13</c:v>
                </c:pt>
                <c:pt idx="997">
                  <c:v>66.11</c:v>
                </c:pt>
                <c:pt idx="998">
                  <c:v>66.09</c:v>
                </c:pt>
                <c:pt idx="999">
                  <c:v>66.08</c:v>
                </c:pt>
                <c:pt idx="1000">
                  <c:v>66.06</c:v>
                </c:pt>
                <c:pt idx="1001">
                  <c:v>66.040000000000006</c:v>
                </c:pt>
                <c:pt idx="1002">
                  <c:v>66.02</c:v>
                </c:pt>
                <c:pt idx="1003">
                  <c:v>66</c:v>
                </c:pt>
                <c:pt idx="1004">
                  <c:v>65.98</c:v>
                </c:pt>
                <c:pt idx="1005">
                  <c:v>65.97</c:v>
                </c:pt>
                <c:pt idx="1006">
                  <c:v>65.959999999999994</c:v>
                </c:pt>
                <c:pt idx="1007">
                  <c:v>65.959999999999994</c:v>
                </c:pt>
                <c:pt idx="1008">
                  <c:v>65.959999999999994</c:v>
                </c:pt>
                <c:pt idx="1009">
                  <c:v>65.94</c:v>
                </c:pt>
                <c:pt idx="1010">
                  <c:v>65.92</c:v>
                </c:pt>
                <c:pt idx="1011">
                  <c:v>65.900000000000006</c:v>
                </c:pt>
                <c:pt idx="1012">
                  <c:v>65.87</c:v>
                </c:pt>
                <c:pt idx="1013">
                  <c:v>65.83</c:v>
                </c:pt>
                <c:pt idx="1014">
                  <c:v>65.819999999999993</c:v>
                </c:pt>
                <c:pt idx="1015">
                  <c:v>65.790000000000006</c:v>
                </c:pt>
                <c:pt idx="1016">
                  <c:v>65.77</c:v>
                </c:pt>
                <c:pt idx="1017">
                  <c:v>65.760000000000005</c:v>
                </c:pt>
                <c:pt idx="1018">
                  <c:v>65.75</c:v>
                </c:pt>
                <c:pt idx="1019">
                  <c:v>65.739999999999995</c:v>
                </c:pt>
                <c:pt idx="1020">
                  <c:v>65.739999999999995</c:v>
                </c:pt>
                <c:pt idx="1021">
                  <c:v>65.739999999999995</c:v>
                </c:pt>
                <c:pt idx="1022">
                  <c:v>65.739999999999995</c:v>
                </c:pt>
                <c:pt idx="1023">
                  <c:v>65.739999999999995</c:v>
                </c:pt>
                <c:pt idx="1024">
                  <c:v>65.739999999999995</c:v>
                </c:pt>
                <c:pt idx="1025">
                  <c:v>65.73</c:v>
                </c:pt>
                <c:pt idx="1026">
                  <c:v>65.709999999999994</c:v>
                </c:pt>
                <c:pt idx="1027">
                  <c:v>65.680000000000007</c:v>
                </c:pt>
                <c:pt idx="1028">
                  <c:v>65.64</c:v>
                </c:pt>
                <c:pt idx="1029">
                  <c:v>65.61</c:v>
                </c:pt>
                <c:pt idx="1030">
                  <c:v>65.58</c:v>
                </c:pt>
                <c:pt idx="1031">
                  <c:v>65.56</c:v>
                </c:pt>
                <c:pt idx="1032">
                  <c:v>65.55</c:v>
                </c:pt>
                <c:pt idx="1033">
                  <c:v>65.53</c:v>
                </c:pt>
                <c:pt idx="1034">
                  <c:v>65.510000000000005</c:v>
                </c:pt>
                <c:pt idx="1035">
                  <c:v>65.510000000000005</c:v>
                </c:pt>
                <c:pt idx="1036">
                  <c:v>65.489999999999995</c:v>
                </c:pt>
                <c:pt idx="1037">
                  <c:v>65.459999999999994</c:v>
                </c:pt>
                <c:pt idx="1038">
                  <c:v>65.430000000000007</c:v>
                </c:pt>
                <c:pt idx="1039">
                  <c:v>65.39</c:v>
                </c:pt>
                <c:pt idx="1040">
                  <c:v>65.36</c:v>
                </c:pt>
                <c:pt idx="1041">
                  <c:v>65.34</c:v>
                </c:pt>
                <c:pt idx="1042">
                  <c:v>65.319999999999993</c:v>
                </c:pt>
                <c:pt idx="1043">
                  <c:v>65.31</c:v>
                </c:pt>
                <c:pt idx="1044">
                  <c:v>65.3</c:v>
                </c:pt>
                <c:pt idx="1045">
                  <c:v>65.290000000000006</c:v>
                </c:pt>
                <c:pt idx="1046">
                  <c:v>65.27</c:v>
                </c:pt>
                <c:pt idx="1047">
                  <c:v>65.260000000000005</c:v>
                </c:pt>
                <c:pt idx="1048">
                  <c:v>65.239999999999995</c:v>
                </c:pt>
                <c:pt idx="1049">
                  <c:v>65.22</c:v>
                </c:pt>
                <c:pt idx="1050">
                  <c:v>65.19</c:v>
                </c:pt>
                <c:pt idx="1051">
                  <c:v>65.16</c:v>
                </c:pt>
                <c:pt idx="1052">
                  <c:v>65.12</c:v>
                </c:pt>
                <c:pt idx="1053">
                  <c:v>65.08</c:v>
                </c:pt>
                <c:pt idx="1054">
                  <c:v>65.040000000000006</c:v>
                </c:pt>
                <c:pt idx="1055">
                  <c:v>65</c:v>
                </c:pt>
                <c:pt idx="1056">
                  <c:v>64.959999999999994</c:v>
                </c:pt>
                <c:pt idx="1057">
                  <c:v>64.930000000000007</c:v>
                </c:pt>
                <c:pt idx="1058">
                  <c:v>64.91</c:v>
                </c:pt>
                <c:pt idx="1059">
                  <c:v>64.89</c:v>
                </c:pt>
                <c:pt idx="1060">
                  <c:v>64.89</c:v>
                </c:pt>
                <c:pt idx="1061">
                  <c:v>64.88</c:v>
                </c:pt>
                <c:pt idx="1062">
                  <c:v>64.88</c:v>
                </c:pt>
                <c:pt idx="1063">
                  <c:v>64.88</c:v>
                </c:pt>
                <c:pt idx="1064">
                  <c:v>64.88</c:v>
                </c:pt>
                <c:pt idx="1065">
                  <c:v>64.88</c:v>
                </c:pt>
                <c:pt idx="1066">
                  <c:v>64.87</c:v>
                </c:pt>
                <c:pt idx="1067">
                  <c:v>64.86</c:v>
                </c:pt>
                <c:pt idx="1068">
                  <c:v>64.84</c:v>
                </c:pt>
                <c:pt idx="1069">
                  <c:v>64.819999999999993</c:v>
                </c:pt>
                <c:pt idx="1070">
                  <c:v>64.790000000000006</c:v>
                </c:pt>
                <c:pt idx="1071">
                  <c:v>64.77</c:v>
                </c:pt>
                <c:pt idx="1072">
                  <c:v>64.739999999999995</c:v>
                </c:pt>
                <c:pt idx="1073">
                  <c:v>64.73</c:v>
                </c:pt>
                <c:pt idx="1074">
                  <c:v>64.7</c:v>
                </c:pt>
                <c:pt idx="1075">
                  <c:v>64.69</c:v>
                </c:pt>
                <c:pt idx="1076">
                  <c:v>64.67</c:v>
                </c:pt>
                <c:pt idx="1077">
                  <c:v>64.650000000000006</c:v>
                </c:pt>
                <c:pt idx="1078">
                  <c:v>64.62</c:v>
                </c:pt>
                <c:pt idx="1079">
                  <c:v>64.59</c:v>
                </c:pt>
                <c:pt idx="1080">
                  <c:v>64.56</c:v>
                </c:pt>
                <c:pt idx="1081">
                  <c:v>64.53</c:v>
                </c:pt>
                <c:pt idx="1082">
                  <c:v>64.5</c:v>
                </c:pt>
                <c:pt idx="1083">
                  <c:v>64.459999999999994</c:v>
                </c:pt>
                <c:pt idx="1084">
                  <c:v>64.430000000000007</c:v>
                </c:pt>
                <c:pt idx="1085">
                  <c:v>64.39</c:v>
                </c:pt>
                <c:pt idx="1086">
                  <c:v>64.37</c:v>
                </c:pt>
                <c:pt idx="1087">
                  <c:v>64.33</c:v>
                </c:pt>
                <c:pt idx="1088">
                  <c:v>64.31</c:v>
                </c:pt>
                <c:pt idx="1089">
                  <c:v>64.290000000000006</c:v>
                </c:pt>
                <c:pt idx="1090">
                  <c:v>64.28</c:v>
                </c:pt>
                <c:pt idx="1091">
                  <c:v>64.260000000000005</c:v>
                </c:pt>
                <c:pt idx="1092">
                  <c:v>64.25</c:v>
                </c:pt>
                <c:pt idx="1093">
                  <c:v>64.23</c:v>
                </c:pt>
                <c:pt idx="1094">
                  <c:v>64.22</c:v>
                </c:pt>
                <c:pt idx="1095">
                  <c:v>64.2</c:v>
                </c:pt>
                <c:pt idx="1096">
                  <c:v>64.180000000000007</c:v>
                </c:pt>
                <c:pt idx="1097">
                  <c:v>64.16</c:v>
                </c:pt>
                <c:pt idx="1098">
                  <c:v>64.14</c:v>
                </c:pt>
                <c:pt idx="1099">
                  <c:v>64.12</c:v>
                </c:pt>
                <c:pt idx="1100">
                  <c:v>64.099999999999994</c:v>
                </c:pt>
                <c:pt idx="1101">
                  <c:v>64.08</c:v>
                </c:pt>
                <c:pt idx="1102">
                  <c:v>64.069999999999993</c:v>
                </c:pt>
                <c:pt idx="1103">
                  <c:v>64.06</c:v>
                </c:pt>
                <c:pt idx="1104">
                  <c:v>64.06</c:v>
                </c:pt>
                <c:pt idx="1105">
                  <c:v>64.05</c:v>
                </c:pt>
                <c:pt idx="1106">
                  <c:v>64.05</c:v>
                </c:pt>
                <c:pt idx="1107">
                  <c:v>64.05</c:v>
                </c:pt>
                <c:pt idx="1108">
                  <c:v>64.05</c:v>
                </c:pt>
                <c:pt idx="1109">
                  <c:v>64.05</c:v>
                </c:pt>
                <c:pt idx="1110">
                  <c:v>64.05</c:v>
                </c:pt>
                <c:pt idx="1111">
                  <c:v>64.05</c:v>
                </c:pt>
                <c:pt idx="1112">
                  <c:v>64.05</c:v>
                </c:pt>
                <c:pt idx="1113">
                  <c:v>64.05</c:v>
                </c:pt>
                <c:pt idx="1114">
                  <c:v>64.05</c:v>
                </c:pt>
                <c:pt idx="1115">
                  <c:v>64.05</c:v>
                </c:pt>
                <c:pt idx="1116">
                  <c:v>64.05</c:v>
                </c:pt>
                <c:pt idx="1117">
                  <c:v>64.040000000000006</c:v>
                </c:pt>
                <c:pt idx="1118">
                  <c:v>64.03</c:v>
                </c:pt>
                <c:pt idx="1119">
                  <c:v>64.02</c:v>
                </c:pt>
                <c:pt idx="1120">
                  <c:v>64</c:v>
                </c:pt>
                <c:pt idx="1121">
                  <c:v>63.99</c:v>
                </c:pt>
                <c:pt idx="1122">
                  <c:v>63.97</c:v>
                </c:pt>
                <c:pt idx="1123">
                  <c:v>63.96</c:v>
                </c:pt>
                <c:pt idx="1124">
                  <c:v>63.95</c:v>
                </c:pt>
                <c:pt idx="1125">
                  <c:v>63.93</c:v>
                </c:pt>
                <c:pt idx="1126">
                  <c:v>63.92</c:v>
                </c:pt>
                <c:pt idx="1127">
                  <c:v>63.91</c:v>
                </c:pt>
                <c:pt idx="1128">
                  <c:v>63.9</c:v>
                </c:pt>
                <c:pt idx="1129">
                  <c:v>63.9</c:v>
                </c:pt>
                <c:pt idx="1130">
                  <c:v>63.89</c:v>
                </c:pt>
                <c:pt idx="1131">
                  <c:v>63.89</c:v>
                </c:pt>
                <c:pt idx="1132">
                  <c:v>63.88</c:v>
                </c:pt>
                <c:pt idx="1133">
                  <c:v>63.87</c:v>
                </c:pt>
                <c:pt idx="1134">
                  <c:v>63.86</c:v>
                </c:pt>
                <c:pt idx="1135">
                  <c:v>63.85</c:v>
                </c:pt>
                <c:pt idx="1136">
                  <c:v>63.84</c:v>
                </c:pt>
                <c:pt idx="1137">
                  <c:v>63.83</c:v>
                </c:pt>
                <c:pt idx="1138">
                  <c:v>63.83</c:v>
                </c:pt>
                <c:pt idx="1139">
                  <c:v>63.82</c:v>
                </c:pt>
                <c:pt idx="1140">
                  <c:v>63.82</c:v>
                </c:pt>
                <c:pt idx="1141">
                  <c:v>63.82</c:v>
                </c:pt>
                <c:pt idx="1142">
                  <c:v>63.82</c:v>
                </c:pt>
                <c:pt idx="1143">
                  <c:v>63.83</c:v>
                </c:pt>
                <c:pt idx="1144">
                  <c:v>63.83</c:v>
                </c:pt>
                <c:pt idx="1145">
                  <c:v>63.84</c:v>
                </c:pt>
                <c:pt idx="1146">
                  <c:v>63.84</c:v>
                </c:pt>
                <c:pt idx="1147">
                  <c:v>63.86</c:v>
                </c:pt>
                <c:pt idx="1148">
                  <c:v>63.86</c:v>
                </c:pt>
                <c:pt idx="1149">
                  <c:v>63.87</c:v>
                </c:pt>
                <c:pt idx="1150">
                  <c:v>63.88</c:v>
                </c:pt>
                <c:pt idx="1151">
                  <c:v>63.89</c:v>
                </c:pt>
                <c:pt idx="1152">
                  <c:v>63.89</c:v>
                </c:pt>
                <c:pt idx="1153">
                  <c:v>63.89</c:v>
                </c:pt>
                <c:pt idx="1154">
                  <c:v>63.9</c:v>
                </c:pt>
                <c:pt idx="1155">
                  <c:v>63.91</c:v>
                </c:pt>
                <c:pt idx="1156">
                  <c:v>63.91</c:v>
                </c:pt>
                <c:pt idx="1157">
                  <c:v>63.92</c:v>
                </c:pt>
                <c:pt idx="1158">
                  <c:v>63.93</c:v>
                </c:pt>
                <c:pt idx="1159">
                  <c:v>63.94</c:v>
                </c:pt>
                <c:pt idx="1160">
                  <c:v>63.96</c:v>
                </c:pt>
                <c:pt idx="1161">
                  <c:v>63.99</c:v>
                </c:pt>
                <c:pt idx="1162">
                  <c:v>64</c:v>
                </c:pt>
                <c:pt idx="1163">
                  <c:v>64.02</c:v>
                </c:pt>
                <c:pt idx="1164">
                  <c:v>64.03</c:v>
                </c:pt>
                <c:pt idx="1165">
                  <c:v>64.040000000000006</c:v>
                </c:pt>
                <c:pt idx="1166">
                  <c:v>64.040000000000006</c:v>
                </c:pt>
                <c:pt idx="1167">
                  <c:v>64.05</c:v>
                </c:pt>
                <c:pt idx="1168">
                  <c:v>64.05</c:v>
                </c:pt>
                <c:pt idx="1169">
                  <c:v>64.05</c:v>
                </c:pt>
                <c:pt idx="1170">
                  <c:v>64.05</c:v>
                </c:pt>
                <c:pt idx="1171">
                  <c:v>64.05</c:v>
                </c:pt>
                <c:pt idx="1172">
                  <c:v>64.05</c:v>
                </c:pt>
                <c:pt idx="1173">
                  <c:v>64.06</c:v>
                </c:pt>
                <c:pt idx="1174">
                  <c:v>64.069999999999993</c:v>
                </c:pt>
                <c:pt idx="1175">
                  <c:v>64.09</c:v>
                </c:pt>
                <c:pt idx="1176">
                  <c:v>64.11</c:v>
                </c:pt>
                <c:pt idx="1177">
                  <c:v>64.14</c:v>
                </c:pt>
                <c:pt idx="1178">
                  <c:v>64.16</c:v>
                </c:pt>
                <c:pt idx="1179">
                  <c:v>64.180000000000007</c:v>
                </c:pt>
                <c:pt idx="1180">
                  <c:v>64.2</c:v>
                </c:pt>
                <c:pt idx="1181">
                  <c:v>64.23</c:v>
                </c:pt>
                <c:pt idx="1182">
                  <c:v>64.239999999999995</c:v>
                </c:pt>
                <c:pt idx="1183">
                  <c:v>64.260000000000005</c:v>
                </c:pt>
                <c:pt idx="1184">
                  <c:v>64.28</c:v>
                </c:pt>
                <c:pt idx="1185">
                  <c:v>64.290000000000006</c:v>
                </c:pt>
                <c:pt idx="1186">
                  <c:v>64.33</c:v>
                </c:pt>
                <c:pt idx="1187">
                  <c:v>64.38</c:v>
                </c:pt>
                <c:pt idx="1188">
                  <c:v>64.45</c:v>
                </c:pt>
                <c:pt idx="1189">
                  <c:v>64.52</c:v>
                </c:pt>
                <c:pt idx="1190">
                  <c:v>64.599999999999994</c:v>
                </c:pt>
                <c:pt idx="1191">
                  <c:v>64.64</c:v>
                </c:pt>
                <c:pt idx="1192">
                  <c:v>64.680000000000007</c:v>
                </c:pt>
                <c:pt idx="1193">
                  <c:v>64.72</c:v>
                </c:pt>
                <c:pt idx="1194">
                  <c:v>64.760000000000005</c:v>
                </c:pt>
                <c:pt idx="1195">
                  <c:v>64.790000000000006</c:v>
                </c:pt>
                <c:pt idx="1196">
                  <c:v>64.83</c:v>
                </c:pt>
                <c:pt idx="1197">
                  <c:v>64.87</c:v>
                </c:pt>
                <c:pt idx="1198">
                  <c:v>64.88</c:v>
                </c:pt>
                <c:pt idx="1199">
                  <c:v>64.89</c:v>
                </c:pt>
                <c:pt idx="1200">
                  <c:v>64.91</c:v>
                </c:pt>
                <c:pt idx="1201">
                  <c:v>64.92</c:v>
                </c:pt>
                <c:pt idx="1202">
                  <c:v>64.94</c:v>
                </c:pt>
                <c:pt idx="1203">
                  <c:v>64.98</c:v>
                </c:pt>
                <c:pt idx="1204">
                  <c:v>65.03</c:v>
                </c:pt>
                <c:pt idx="1205">
                  <c:v>65.069999999999993</c:v>
                </c:pt>
                <c:pt idx="1206">
                  <c:v>65.14</c:v>
                </c:pt>
                <c:pt idx="1207">
                  <c:v>65.2</c:v>
                </c:pt>
                <c:pt idx="1208">
                  <c:v>65.239999999999995</c:v>
                </c:pt>
                <c:pt idx="1209">
                  <c:v>65.28</c:v>
                </c:pt>
                <c:pt idx="1210">
                  <c:v>65.31</c:v>
                </c:pt>
                <c:pt idx="1211">
                  <c:v>65.34</c:v>
                </c:pt>
                <c:pt idx="1212">
                  <c:v>65.38</c:v>
                </c:pt>
                <c:pt idx="1213">
                  <c:v>65.430000000000007</c:v>
                </c:pt>
                <c:pt idx="1214">
                  <c:v>65.48</c:v>
                </c:pt>
                <c:pt idx="1215">
                  <c:v>65.53</c:v>
                </c:pt>
                <c:pt idx="1216">
                  <c:v>65.569999999999993</c:v>
                </c:pt>
                <c:pt idx="1217">
                  <c:v>65.599999999999994</c:v>
                </c:pt>
                <c:pt idx="1218">
                  <c:v>65.650000000000006</c:v>
                </c:pt>
                <c:pt idx="1219">
                  <c:v>65.680000000000007</c:v>
                </c:pt>
                <c:pt idx="1220">
                  <c:v>65.709999999999994</c:v>
                </c:pt>
                <c:pt idx="1221">
                  <c:v>65.72</c:v>
                </c:pt>
                <c:pt idx="1222">
                  <c:v>65.739999999999995</c:v>
                </c:pt>
                <c:pt idx="1223">
                  <c:v>65.739999999999995</c:v>
                </c:pt>
                <c:pt idx="1224">
                  <c:v>65.75</c:v>
                </c:pt>
                <c:pt idx="1225">
                  <c:v>65.77</c:v>
                </c:pt>
                <c:pt idx="1226">
                  <c:v>65.790000000000006</c:v>
                </c:pt>
                <c:pt idx="1227">
                  <c:v>65.83</c:v>
                </c:pt>
                <c:pt idx="1228">
                  <c:v>65.87</c:v>
                </c:pt>
                <c:pt idx="1229">
                  <c:v>65.900000000000006</c:v>
                </c:pt>
                <c:pt idx="1230">
                  <c:v>65.92</c:v>
                </c:pt>
                <c:pt idx="1231">
                  <c:v>65.95</c:v>
                </c:pt>
                <c:pt idx="1232">
                  <c:v>65.959999999999994</c:v>
                </c:pt>
                <c:pt idx="1233">
                  <c:v>65.98</c:v>
                </c:pt>
                <c:pt idx="1234">
                  <c:v>66</c:v>
                </c:pt>
                <c:pt idx="1235">
                  <c:v>66.02</c:v>
                </c:pt>
                <c:pt idx="1236">
                  <c:v>66.040000000000006</c:v>
                </c:pt>
                <c:pt idx="1237">
                  <c:v>66.06</c:v>
                </c:pt>
                <c:pt idx="1238">
                  <c:v>66.08</c:v>
                </c:pt>
                <c:pt idx="1239">
                  <c:v>66.099999999999994</c:v>
                </c:pt>
                <c:pt idx="1240">
                  <c:v>66.12</c:v>
                </c:pt>
                <c:pt idx="1241">
                  <c:v>66.150000000000006</c:v>
                </c:pt>
                <c:pt idx="1242">
                  <c:v>66.180000000000007</c:v>
                </c:pt>
                <c:pt idx="1243">
                  <c:v>66.2</c:v>
                </c:pt>
                <c:pt idx="1244">
                  <c:v>66.23</c:v>
                </c:pt>
                <c:pt idx="1245">
                  <c:v>66.25</c:v>
                </c:pt>
                <c:pt idx="1246">
                  <c:v>66.260000000000005</c:v>
                </c:pt>
                <c:pt idx="1247">
                  <c:v>66.28</c:v>
                </c:pt>
                <c:pt idx="1248">
                  <c:v>66.290000000000006</c:v>
                </c:pt>
                <c:pt idx="1249">
                  <c:v>66.3</c:v>
                </c:pt>
                <c:pt idx="1250">
                  <c:v>66.3</c:v>
                </c:pt>
                <c:pt idx="1251">
                  <c:v>66.3</c:v>
                </c:pt>
                <c:pt idx="1252">
                  <c:v>66.31</c:v>
                </c:pt>
                <c:pt idx="1253">
                  <c:v>66.31</c:v>
                </c:pt>
                <c:pt idx="1254">
                  <c:v>66.31</c:v>
                </c:pt>
                <c:pt idx="1255">
                  <c:v>66.3</c:v>
                </c:pt>
                <c:pt idx="1256">
                  <c:v>66.3</c:v>
                </c:pt>
                <c:pt idx="1257">
                  <c:v>66.3</c:v>
                </c:pt>
                <c:pt idx="1258">
                  <c:v>66.290000000000006</c:v>
                </c:pt>
                <c:pt idx="1259">
                  <c:v>66.290000000000006</c:v>
                </c:pt>
                <c:pt idx="1260">
                  <c:v>66.28</c:v>
                </c:pt>
                <c:pt idx="1261">
                  <c:v>66.28</c:v>
                </c:pt>
                <c:pt idx="1262">
                  <c:v>66.27</c:v>
                </c:pt>
                <c:pt idx="1263">
                  <c:v>66.25</c:v>
                </c:pt>
                <c:pt idx="1264">
                  <c:v>66.239999999999995</c:v>
                </c:pt>
                <c:pt idx="1265">
                  <c:v>66.23</c:v>
                </c:pt>
                <c:pt idx="1266">
                  <c:v>66.209999999999994</c:v>
                </c:pt>
                <c:pt idx="1267">
                  <c:v>66.19</c:v>
                </c:pt>
                <c:pt idx="1268">
                  <c:v>66.180000000000007</c:v>
                </c:pt>
                <c:pt idx="1269">
                  <c:v>66.150000000000006</c:v>
                </c:pt>
                <c:pt idx="1270">
                  <c:v>66.13</c:v>
                </c:pt>
                <c:pt idx="1271">
                  <c:v>66.12</c:v>
                </c:pt>
                <c:pt idx="1272">
                  <c:v>66.09</c:v>
                </c:pt>
                <c:pt idx="1273">
                  <c:v>66.069999999999993</c:v>
                </c:pt>
                <c:pt idx="1274">
                  <c:v>66.05</c:v>
                </c:pt>
                <c:pt idx="1275">
                  <c:v>66.03</c:v>
                </c:pt>
                <c:pt idx="1276">
                  <c:v>66.010000000000005</c:v>
                </c:pt>
                <c:pt idx="1277">
                  <c:v>66</c:v>
                </c:pt>
                <c:pt idx="1278">
                  <c:v>65.989999999999995</c:v>
                </c:pt>
                <c:pt idx="1279">
                  <c:v>65.98</c:v>
                </c:pt>
                <c:pt idx="1280">
                  <c:v>65.97</c:v>
                </c:pt>
                <c:pt idx="1281">
                  <c:v>65.959999999999994</c:v>
                </c:pt>
                <c:pt idx="1282">
                  <c:v>65.95</c:v>
                </c:pt>
                <c:pt idx="1283">
                  <c:v>65.94</c:v>
                </c:pt>
                <c:pt idx="1284">
                  <c:v>65.92</c:v>
                </c:pt>
                <c:pt idx="1285">
                  <c:v>65.91</c:v>
                </c:pt>
                <c:pt idx="1286">
                  <c:v>65.89</c:v>
                </c:pt>
                <c:pt idx="1287">
                  <c:v>65.86</c:v>
                </c:pt>
                <c:pt idx="1288">
                  <c:v>65.83</c:v>
                </c:pt>
                <c:pt idx="1289">
                  <c:v>65.81</c:v>
                </c:pt>
                <c:pt idx="1290">
                  <c:v>65.78</c:v>
                </c:pt>
                <c:pt idx="1291">
                  <c:v>65.760000000000005</c:v>
                </c:pt>
                <c:pt idx="1292">
                  <c:v>65.75</c:v>
                </c:pt>
                <c:pt idx="1293">
                  <c:v>65.75</c:v>
                </c:pt>
                <c:pt idx="1294">
                  <c:v>65.739999999999995</c:v>
                </c:pt>
                <c:pt idx="1295">
                  <c:v>65.739999999999995</c:v>
                </c:pt>
                <c:pt idx="1296">
                  <c:v>65.739999999999995</c:v>
                </c:pt>
                <c:pt idx="1297">
                  <c:v>65.73</c:v>
                </c:pt>
                <c:pt idx="1298">
                  <c:v>65.73</c:v>
                </c:pt>
                <c:pt idx="1299">
                  <c:v>65.72</c:v>
                </c:pt>
                <c:pt idx="1300">
                  <c:v>65.7</c:v>
                </c:pt>
                <c:pt idx="1301">
                  <c:v>65.680000000000007</c:v>
                </c:pt>
                <c:pt idx="1302">
                  <c:v>65.64</c:v>
                </c:pt>
                <c:pt idx="1303">
                  <c:v>65.61</c:v>
                </c:pt>
                <c:pt idx="1304">
                  <c:v>65.58</c:v>
                </c:pt>
                <c:pt idx="1305">
                  <c:v>65.56</c:v>
                </c:pt>
                <c:pt idx="1306">
                  <c:v>65.540000000000006</c:v>
                </c:pt>
                <c:pt idx="1307">
                  <c:v>65.52</c:v>
                </c:pt>
                <c:pt idx="1308">
                  <c:v>65.510000000000005</c:v>
                </c:pt>
                <c:pt idx="1309">
                  <c:v>65.489999999999995</c:v>
                </c:pt>
                <c:pt idx="1310">
                  <c:v>65.459999999999994</c:v>
                </c:pt>
                <c:pt idx="1311">
                  <c:v>65.430000000000007</c:v>
                </c:pt>
                <c:pt idx="1312">
                  <c:v>65.41</c:v>
                </c:pt>
                <c:pt idx="1313">
                  <c:v>65.38</c:v>
                </c:pt>
                <c:pt idx="1314">
                  <c:v>65.349999999999994</c:v>
                </c:pt>
                <c:pt idx="1315">
                  <c:v>65.34</c:v>
                </c:pt>
                <c:pt idx="1316">
                  <c:v>65.319999999999993</c:v>
                </c:pt>
                <c:pt idx="1317">
                  <c:v>65.31</c:v>
                </c:pt>
                <c:pt idx="1318">
                  <c:v>65.3</c:v>
                </c:pt>
                <c:pt idx="1319">
                  <c:v>65.290000000000006</c:v>
                </c:pt>
                <c:pt idx="1320">
                  <c:v>65.27</c:v>
                </c:pt>
                <c:pt idx="1321">
                  <c:v>65.25</c:v>
                </c:pt>
                <c:pt idx="1322">
                  <c:v>65.23</c:v>
                </c:pt>
                <c:pt idx="1323">
                  <c:v>65.2</c:v>
                </c:pt>
                <c:pt idx="1324">
                  <c:v>65.180000000000007</c:v>
                </c:pt>
                <c:pt idx="1325">
                  <c:v>65.14</c:v>
                </c:pt>
                <c:pt idx="1326">
                  <c:v>65.11</c:v>
                </c:pt>
                <c:pt idx="1327">
                  <c:v>65.06</c:v>
                </c:pt>
                <c:pt idx="1328">
                  <c:v>65.03</c:v>
                </c:pt>
                <c:pt idx="1329">
                  <c:v>64.989999999999995</c:v>
                </c:pt>
                <c:pt idx="1330">
                  <c:v>64.959999999999994</c:v>
                </c:pt>
                <c:pt idx="1331">
                  <c:v>64.94</c:v>
                </c:pt>
                <c:pt idx="1332">
                  <c:v>64.92</c:v>
                </c:pt>
                <c:pt idx="1333">
                  <c:v>64.91</c:v>
                </c:pt>
                <c:pt idx="1334">
                  <c:v>64.89</c:v>
                </c:pt>
                <c:pt idx="1335">
                  <c:v>64.89</c:v>
                </c:pt>
                <c:pt idx="1336">
                  <c:v>64.88</c:v>
                </c:pt>
                <c:pt idx="1337">
                  <c:v>64.88</c:v>
                </c:pt>
                <c:pt idx="1338">
                  <c:v>64.87</c:v>
                </c:pt>
                <c:pt idx="1339">
                  <c:v>64.86</c:v>
                </c:pt>
                <c:pt idx="1340">
                  <c:v>64.849999999999994</c:v>
                </c:pt>
                <c:pt idx="1341">
                  <c:v>64.83</c:v>
                </c:pt>
                <c:pt idx="1342">
                  <c:v>64.819999999999993</c:v>
                </c:pt>
                <c:pt idx="1343">
                  <c:v>64.8</c:v>
                </c:pt>
                <c:pt idx="1344">
                  <c:v>64.78</c:v>
                </c:pt>
                <c:pt idx="1345">
                  <c:v>64.760000000000005</c:v>
                </c:pt>
                <c:pt idx="1346">
                  <c:v>64.739999999999995</c:v>
                </c:pt>
                <c:pt idx="1347">
                  <c:v>64.72</c:v>
                </c:pt>
                <c:pt idx="1348">
                  <c:v>64.7</c:v>
                </c:pt>
                <c:pt idx="1349">
                  <c:v>64.680000000000007</c:v>
                </c:pt>
                <c:pt idx="1350">
                  <c:v>64.66</c:v>
                </c:pt>
                <c:pt idx="1351">
                  <c:v>64.64</c:v>
                </c:pt>
                <c:pt idx="1352">
                  <c:v>64.61</c:v>
                </c:pt>
                <c:pt idx="1353">
                  <c:v>64.58</c:v>
                </c:pt>
                <c:pt idx="1354">
                  <c:v>64.55</c:v>
                </c:pt>
                <c:pt idx="1355">
                  <c:v>64.53</c:v>
                </c:pt>
                <c:pt idx="1356">
                  <c:v>64.489999999999995</c:v>
                </c:pt>
                <c:pt idx="1357">
                  <c:v>64.459999999999994</c:v>
                </c:pt>
                <c:pt idx="1358">
                  <c:v>64.430000000000007</c:v>
                </c:pt>
                <c:pt idx="1359">
                  <c:v>64.39</c:v>
                </c:pt>
                <c:pt idx="1360">
                  <c:v>64.349999999999994</c:v>
                </c:pt>
                <c:pt idx="1361">
                  <c:v>64.33</c:v>
                </c:pt>
                <c:pt idx="1362">
                  <c:v>64.3</c:v>
                </c:pt>
                <c:pt idx="1363">
                  <c:v>64.28</c:v>
                </c:pt>
                <c:pt idx="1364">
                  <c:v>64.27</c:v>
                </c:pt>
                <c:pt idx="1365">
                  <c:v>64.260000000000005</c:v>
                </c:pt>
                <c:pt idx="1366">
                  <c:v>64.25</c:v>
                </c:pt>
                <c:pt idx="1367">
                  <c:v>64.23</c:v>
                </c:pt>
                <c:pt idx="1368">
                  <c:v>64.22</c:v>
                </c:pt>
                <c:pt idx="1369">
                  <c:v>64.2</c:v>
                </c:pt>
                <c:pt idx="1370">
                  <c:v>64.180000000000007</c:v>
                </c:pt>
                <c:pt idx="1371">
                  <c:v>64.16</c:v>
                </c:pt>
                <c:pt idx="1372">
                  <c:v>64.14</c:v>
                </c:pt>
                <c:pt idx="1373">
                  <c:v>64.12</c:v>
                </c:pt>
                <c:pt idx="1374">
                  <c:v>64.09</c:v>
                </c:pt>
                <c:pt idx="1375">
                  <c:v>64.08</c:v>
                </c:pt>
                <c:pt idx="1376">
                  <c:v>64.06</c:v>
                </c:pt>
                <c:pt idx="1377">
                  <c:v>64.06</c:v>
                </c:pt>
                <c:pt idx="1378">
                  <c:v>64.05</c:v>
                </c:pt>
                <c:pt idx="1379">
                  <c:v>64.05</c:v>
                </c:pt>
                <c:pt idx="1380">
                  <c:v>64.05</c:v>
                </c:pt>
                <c:pt idx="1381">
                  <c:v>64.05</c:v>
                </c:pt>
                <c:pt idx="1382">
                  <c:v>64.05</c:v>
                </c:pt>
                <c:pt idx="1383">
                  <c:v>64.05</c:v>
                </c:pt>
                <c:pt idx="1384">
                  <c:v>64.05</c:v>
                </c:pt>
                <c:pt idx="1385">
                  <c:v>64.05</c:v>
                </c:pt>
                <c:pt idx="1386">
                  <c:v>64.05</c:v>
                </c:pt>
                <c:pt idx="1387">
                  <c:v>64.05</c:v>
                </c:pt>
                <c:pt idx="1388">
                  <c:v>64.05</c:v>
                </c:pt>
                <c:pt idx="1389">
                  <c:v>64.05</c:v>
                </c:pt>
                <c:pt idx="1390">
                  <c:v>64.05</c:v>
                </c:pt>
                <c:pt idx="1391">
                  <c:v>64.040000000000006</c:v>
                </c:pt>
                <c:pt idx="1392">
                  <c:v>64.040000000000006</c:v>
                </c:pt>
                <c:pt idx="1393">
                  <c:v>64.03</c:v>
                </c:pt>
                <c:pt idx="1394">
                  <c:v>64.02</c:v>
                </c:pt>
                <c:pt idx="1395">
                  <c:v>64.010000000000005</c:v>
                </c:pt>
                <c:pt idx="1396">
                  <c:v>64</c:v>
                </c:pt>
                <c:pt idx="1397">
                  <c:v>63.99</c:v>
                </c:pt>
                <c:pt idx="1398">
                  <c:v>63.98</c:v>
                </c:pt>
                <c:pt idx="1399">
                  <c:v>63.97</c:v>
                </c:pt>
                <c:pt idx="1400">
                  <c:v>63.97</c:v>
                </c:pt>
                <c:pt idx="1401">
                  <c:v>63.96</c:v>
                </c:pt>
                <c:pt idx="1402">
                  <c:v>63.95</c:v>
                </c:pt>
                <c:pt idx="1403">
                  <c:v>63.94</c:v>
                </c:pt>
                <c:pt idx="1404">
                  <c:v>63.93</c:v>
                </c:pt>
                <c:pt idx="1405">
                  <c:v>63.91</c:v>
                </c:pt>
                <c:pt idx="1406">
                  <c:v>63.9</c:v>
                </c:pt>
                <c:pt idx="1407">
                  <c:v>63.89</c:v>
                </c:pt>
                <c:pt idx="1408">
                  <c:v>63.88</c:v>
                </c:pt>
                <c:pt idx="1409">
                  <c:v>63.87</c:v>
                </c:pt>
                <c:pt idx="1410">
                  <c:v>63.87</c:v>
                </c:pt>
                <c:pt idx="1411">
                  <c:v>63.87</c:v>
                </c:pt>
                <c:pt idx="1412">
                  <c:v>63.87</c:v>
                </c:pt>
                <c:pt idx="1413">
                  <c:v>63.87</c:v>
                </c:pt>
                <c:pt idx="1414">
                  <c:v>63.87</c:v>
                </c:pt>
                <c:pt idx="1415">
                  <c:v>63.87</c:v>
                </c:pt>
                <c:pt idx="1416">
                  <c:v>63.87</c:v>
                </c:pt>
                <c:pt idx="1417">
                  <c:v>63.87</c:v>
                </c:pt>
                <c:pt idx="1418">
                  <c:v>63.88</c:v>
                </c:pt>
                <c:pt idx="1419">
                  <c:v>63.88</c:v>
                </c:pt>
                <c:pt idx="1420">
                  <c:v>63.89</c:v>
                </c:pt>
                <c:pt idx="1421">
                  <c:v>63.89</c:v>
                </c:pt>
                <c:pt idx="1422">
                  <c:v>63.91</c:v>
                </c:pt>
                <c:pt idx="1423">
                  <c:v>63.92</c:v>
                </c:pt>
                <c:pt idx="1424">
                  <c:v>63.93</c:v>
                </c:pt>
                <c:pt idx="1425">
                  <c:v>63.94</c:v>
                </c:pt>
                <c:pt idx="1426">
                  <c:v>63.95</c:v>
                </c:pt>
                <c:pt idx="1427">
                  <c:v>63.96</c:v>
                </c:pt>
                <c:pt idx="1428">
                  <c:v>63.96</c:v>
                </c:pt>
                <c:pt idx="1429">
                  <c:v>63.97</c:v>
                </c:pt>
                <c:pt idx="1430">
                  <c:v>63.98</c:v>
                </c:pt>
                <c:pt idx="1431">
                  <c:v>63.98</c:v>
                </c:pt>
                <c:pt idx="1432">
                  <c:v>63.99</c:v>
                </c:pt>
                <c:pt idx="1433">
                  <c:v>64</c:v>
                </c:pt>
                <c:pt idx="1434">
                  <c:v>64.02</c:v>
                </c:pt>
                <c:pt idx="1435">
                  <c:v>64.03</c:v>
                </c:pt>
                <c:pt idx="1436">
                  <c:v>64.040000000000006</c:v>
                </c:pt>
                <c:pt idx="1437">
                  <c:v>64.040000000000006</c:v>
                </c:pt>
                <c:pt idx="1438">
                  <c:v>64.05</c:v>
                </c:pt>
                <c:pt idx="1439">
                  <c:v>64.05</c:v>
                </c:pt>
                <c:pt idx="1440">
                  <c:v>64.05</c:v>
                </c:pt>
                <c:pt idx="1441">
                  <c:v>64.05</c:v>
                </c:pt>
                <c:pt idx="1442">
                  <c:v>64.05</c:v>
                </c:pt>
                <c:pt idx="1443">
                  <c:v>64.05</c:v>
                </c:pt>
                <c:pt idx="1444">
                  <c:v>64.06</c:v>
                </c:pt>
                <c:pt idx="1445">
                  <c:v>64.06</c:v>
                </c:pt>
                <c:pt idx="1446">
                  <c:v>64.069999999999993</c:v>
                </c:pt>
                <c:pt idx="1447">
                  <c:v>64.08</c:v>
                </c:pt>
                <c:pt idx="1448">
                  <c:v>64.11</c:v>
                </c:pt>
                <c:pt idx="1449">
                  <c:v>64.13</c:v>
                </c:pt>
                <c:pt idx="1450">
                  <c:v>64.16</c:v>
                </c:pt>
                <c:pt idx="1451">
                  <c:v>64.19</c:v>
                </c:pt>
                <c:pt idx="1452">
                  <c:v>64.23</c:v>
                </c:pt>
                <c:pt idx="1453">
                  <c:v>64.239999999999995</c:v>
                </c:pt>
                <c:pt idx="1454">
                  <c:v>64.25</c:v>
                </c:pt>
                <c:pt idx="1455">
                  <c:v>64.27</c:v>
                </c:pt>
                <c:pt idx="1456">
                  <c:v>64.28</c:v>
                </c:pt>
                <c:pt idx="1457">
                  <c:v>64.31</c:v>
                </c:pt>
                <c:pt idx="1458">
                  <c:v>64.349999999999994</c:v>
                </c:pt>
                <c:pt idx="1459">
                  <c:v>64.41</c:v>
                </c:pt>
                <c:pt idx="1460">
                  <c:v>64.47</c:v>
                </c:pt>
                <c:pt idx="1461">
                  <c:v>64.540000000000006</c:v>
                </c:pt>
                <c:pt idx="1462">
                  <c:v>64.59</c:v>
                </c:pt>
                <c:pt idx="1463">
                  <c:v>64.64</c:v>
                </c:pt>
                <c:pt idx="1464">
                  <c:v>64.67</c:v>
                </c:pt>
                <c:pt idx="1465">
                  <c:v>64.72</c:v>
                </c:pt>
                <c:pt idx="1466">
                  <c:v>64.760000000000005</c:v>
                </c:pt>
                <c:pt idx="1467">
                  <c:v>64.8</c:v>
                </c:pt>
                <c:pt idx="1468">
                  <c:v>64.84</c:v>
                </c:pt>
                <c:pt idx="1469">
                  <c:v>64.87</c:v>
                </c:pt>
                <c:pt idx="1470">
                  <c:v>64.88</c:v>
                </c:pt>
                <c:pt idx="1471">
                  <c:v>64.88</c:v>
                </c:pt>
                <c:pt idx="1472">
                  <c:v>64.89</c:v>
                </c:pt>
                <c:pt idx="1473">
                  <c:v>64.89</c:v>
                </c:pt>
                <c:pt idx="1474">
                  <c:v>64.92</c:v>
                </c:pt>
                <c:pt idx="1475">
                  <c:v>64.94</c:v>
                </c:pt>
                <c:pt idx="1476">
                  <c:v>64.98</c:v>
                </c:pt>
                <c:pt idx="1477">
                  <c:v>65.040000000000006</c:v>
                </c:pt>
                <c:pt idx="1478">
                  <c:v>65.099999999999994</c:v>
                </c:pt>
                <c:pt idx="1479">
                  <c:v>65.16</c:v>
                </c:pt>
                <c:pt idx="1480">
                  <c:v>65.22</c:v>
                </c:pt>
                <c:pt idx="1481">
                  <c:v>65.260000000000005</c:v>
                </c:pt>
                <c:pt idx="1482">
                  <c:v>65.290000000000006</c:v>
                </c:pt>
                <c:pt idx="1483">
                  <c:v>65.319999999999993</c:v>
                </c:pt>
                <c:pt idx="1484">
                  <c:v>65.34</c:v>
                </c:pt>
                <c:pt idx="1485">
                  <c:v>65.38</c:v>
                </c:pt>
                <c:pt idx="1486">
                  <c:v>65.42</c:v>
                </c:pt>
                <c:pt idx="1487">
                  <c:v>65.459999999999994</c:v>
                </c:pt>
                <c:pt idx="1488">
                  <c:v>65.5</c:v>
                </c:pt>
                <c:pt idx="1489">
                  <c:v>65.55</c:v>
                </c:pt>
                <c:pt idx="1490">
                  <c:v>65.58</c:v>
                </c:pt>
                <c:pt idx="1491">
                  <c:v>65.62</c:v>
                </c:pt>
                <c:pt idx="1492">
                  <c:v>65.66</c:v>
                </c:pt>
                <c:pt idx="1493">
                  <c:v>65.7</c:v>
                </c:pt>
                <c:pt idx="1494">
                  <c:v>65.72</c:v>
                </c:pt>
                <c:pt idx="1495">
                  <c:v>65.739999999999995</c:v>
                </c:pt>
                <c:pt idx="1496">
                  <c:v>65.739999999999995</c:v>
                </c:pt>
                <c:pt idx="1497">
                  <c:v>65.75</c:v>
                </c:pt>
                <c:pt idx="1498">
                  <c:v>65.75</c:v>
                </c:pt>
                <c:pt idx="1499">
                  <c:v>65.77</c:v>
                </c:pt>
                <c:pt idx="1500">
                  <c:v>65.790000000000006</c:v>
                </c:pt>
                <c:pt idx="1501">
                  <c:v>65.819999999999993</c:v>
                </c:pt>
                <c:pt idx="1502">
                  <c:v>65.849999999999994</c:v>
                </c:pt>
                <c:pt idx="1503">
                  <c:v>65.89</c:v>
                </c:pt>
                <c:pt idx="1504">
                  <c:v>65.92</c:v>
                </c:pt>
                <c:pt idx="1505">
                  <c:v>65.95</c:v>
                </c:pt>
                <c:pt idx="1506">
                  <c:v>65.959999999999994</c:v>
                </c:pt>
                <c:pt idx="1507">
                  <c:v>65.97</c:v>
                </c:pt>
                <c:pt idx="1508">
                  <c:v>65.98</c:v>
                </c:pt>
                <c:pt idx="1509">
                  <c:v>66</c:v>
                </c:pt>
                <c:pt idx="1510">
                  <c:v>66.02</c:v>
                </c:pt>
                <c:pt idx="1511">
                  <c:v>66.040000000000006</c:v>
                </c:pt>
                <c:pt idx="1512">
                  <c:v>66.069999999999993</c:v>
                </c:pt>
                <c:pt idx="1513">
                  <c:v>66.09</c:v>
                </c:pt>
                <c:pt idx="1514">
                  <c:v>66.11</c:v>
                </c:pt>
                <c:pt idx="1515">
                  <c:v>66.13</c:v>
                </c:pt>
                <c:pt idx="1516">
                  <c:v>66.150000000000006</c:v>
                </c:pt>
                <c:pt idx="1517">
                  <c:v>66.16</c:v>
                </c:pt>
                <c:pt idx="1518">
                  <c:v>66.180000000000007</c:v>
                </c:pt>
                <c:pt idx="1519">
                  <c:v>66.19</c:v>
                </c:pt>
                <c:pt idx="1520">
                  <c:v>66.19</c:v>
                </c:pt>
                <c:pt idx="1521">
                  <c:v>66.2</c:v>
                </c:pt>
                <c:pt idx="1522">
                  <c:v>66.209999999999994</c:v>
                </c:pt>
                <c:pt idx="1523">
                  <c:v>66.22</c:v>
                </c:pt>
                <c:pt idx="1524">
                  <c:v>66.22</c:v>
                </c:pt>
                <c:pt idx="1525">
                  <c:v>66.22</c:v>
                </c:pt>
                <c:pt idx="1526">
                  <c:v>66.22</c:v>
                </c:pt>
                <c:pt idx="1527">
                  <c:v>66.22</c:v>
                </c:pt>
                <c:pt idx="1528">
                  <c:v>66.22</c:v>
                </c:pt>
                <c:pt idx="1529">
                  <c:v>66.209999999999994</c:v>
                </c:pt>
                <c:pt idx="1530">
                  <c:v>66.2</c:v>
                </c:pt>
                <c:pt idx="1531">
                  <c:v>66.19</c:v>
                </c:pt>
                <c:pt idx="1532">
                  <c:v>66.19</c:v>
                </c:pt>
                <c:pt idx="1533">
                  <c:v>66.180000000000007</c:v>
                </c:pt>
                <c:pt idx="1534">
                  <c:v>66.17</c:v>
                </c:pt>
                <c:pt idx="1535">
                  <c:v>66.16</c:v>
                </c:pt>
                <c:pt idx="1536">
                  <c:v>66.150000000000006</c:v>
                </c:pt>
                <c:pt idx="1537">
                  <c:v>66.14</c:v>
                </c:pt>
                <c:pt idx="1538">
                  <c:v>66.13</c:v>
                </c:pt>
                <c:pt idx="1539">
                  <c:v>66.12</c:v>
                </c:pt>
                <c:pt idx="1540">
                  <c:v>66.11</c:v>
                </c:pt>
                <c:pt idx="1541">
                  <c:v>66.08</c:v>
                </c:pt>
                <c:pt idx="1542">
                  <c:v>66.06</c:v>
                </c:pt>
                <c:pt idx="1543">
                  <c:v>66.05</c:v>
                </c:pt>
                <c:pt idx="1544">
                  <c:v>66.03</c:v>
                </c:pt>
                <c:pt idx="1545">
                  <c:v>66.010000000000005</c:v>
                </c:pt>
                <c:pt idx="1546">
                  <c:v>66</c:v>
                </c:pt>
                <c:pt idx="1547">
                  <c:v>66</c:v>
                </c:pt>
                <c:pt idx="1548">
                  <c:v>65.98</c:v>
                </c:pt>
                <c:pt idx="1549">
                  <c:v>65.97</c:v>
                </c:pt>
                <c:pt idx="1550">
                  <c:v>65.97</c:v>
                </c:pt>
                <c:pt idx="1551">
                  <c:v>65.959999999999994</c:v>
                </c:pt>
                <c:pt idx="1552">
                  <c:v>65.94</c:v>
                </c:pt>
                <c:pt idx="1553">
                  <c:v>65.930000000000007</c:v>
                </c:pt>
                <c:pt idx="1554">
                  <c:v>65.92</c:v>
                </c:pt>
                <c:pt idx="1555">
                  <c:v>65.91</c:v>
                </c:pt>
                <c:pt idx="1556">
                  <c:v>65.88</c:v>
                </c:pt>
                <c:pt idx="1557">
                  <c:v>65.86</c:v>
                </c:pt>
                <c:pt idx="1558">
                  <c:v>65.84</c:v>
                </c:pt>
                <c:pt idx="1559">
                  <c:v>65.81</c:v>
                </c:pt>
                <c:pt idx="1560">
                  <c:v>65.78</c:v>
                </c:pt>
                <c:pt idx="1561">
                  <c:v>65.77</c:v>
                </c:pt>
                <c:pt idx="1562">
                  <c:v>65.760000000000005</c:v>
                </c:pt>
                <c:pt idx="1563">
                  <c:v>65.75</c:v>
                </c:pt>
                <c:pt idx="1564">
                  <c:v>65.739999999999995</c:v>
                </c:pt>
                <c:pt idx="1565">
                  <c:v>65.739999999999995</c:v>
                </c:pt>
                <c:pt idx="1566">
                  <c:v>65.739999999999995</c:v>
                </c:pt>
                <c:pt idx="1567">
                  <c:v>65.739999999999995</c:v>
                </c:pt>
                <c:pt idx="1568">
                  <c:v>65.739999999999995</c:v>
                </c:pt>
                <c:pt idx="1569">
                  <c:v>65.73</c:v>
                </c:pt>
                <c:pt idx="1570">
                  <c:v>65.72</c:v>
                </c:pt>
                <c:pt idx="1571">
                  <c:v>65.7</c:v>
                </c:pt>
                <c:pt idx="1572">
                  <c:v>65.680000000000007</c:v>
                </c:pt>
                <c:pt idx="1573">
                  <c:v>65.650000000000006</c:v>
                </c:pt>
                <c:pt idx="1574">
                  <c:v>65.62</c:v>
                </c:pt>
                <c:pt idx="1575">
                  <c:v>65.58</c:v>
                </c:pt>
                <c:pt idx="1576">
                  <c:v>65.56</c:v>
                </c:pt>
                <c:pt idx="1577">
                  <c:v>65.540000000000006</c:v>
                </c:pt>
                <c:pt idx="1578">
                  <c:v>65.52</c:v>
                </c:pt>
                <c:pt idx="1579">
                  <c:v>65.5</c:v>
                </c:pt>
                <c:pt idx="1580">
                  <c:v>65.489999999999995</c:v>
                </c:pt>
                <c:pt idx="1581">
                  <c:v>65.47</c:v>
                </c:pt>
                <c:pt idx="1582">
                  <c:v>65.44</c:v>
                </c:pt>
                <c:pt idx="1583">
                  <c:v>65.41</c:v>
                </c:pt>
                <c:pt idx="1584">
                  <c:v>65.37</c:v>
                </c:pt>
                <c:pt idx="1585">
                  <c:v>65.349999999999994</c:v>
                </c:pt>
                <c:pt idx="1586">
                  <c:v>65.319999999999993</c:v>
                </c:pt>
                <c:pt idx="1587">
                  <c:v>65.31</c:v>
                </c:pt>
                <c:pt idx="1588">
                  <c:v>65.31</c:v>
                </c:pt>
                <c:pt idx="1589">
                  <c:v>65.3</c:v>
                </c:pt>
                <c:pt idx="1590">
                  <c:v>65.290000000000006</c:v>
                </c:pt>
                <c:pt idx="1591">
                  <c:v>65.28</c:v>
                </c:pt>
                <c:pt idx="1592">
                  <c:v>65.260000000000005</c:v>
                </c:pt>
                <c:pt idx="1593">
                  <c:v>65.23</c:v>
                </c:pt>
                <c:pt idx="1594">
                  <c:v>65.209999999999994</c:v>
                </c:pt>
                <c:pt idx="1595">
                  <c:v>65.180000000000007</c:v>
                </c:pt>
                <c:pt idx="1596">
                  <c:v>65.150000000000006</c:v>
                </c:pt>
                <c:pt idx="1597">
                  <c:v>65.11</c:v>
                </c:pt>
                <c:pt idx="1598">
                  <c:v>65.08</c:v>
                </c:pt>
                <c:pt idx="1599">
                  <c:v>65.040000000000006</c:v>
                </c:pt>
                <c:pt idx="1600">
                  <c:v>65.010000000000005</c:v>
                </c:pt>
                <c:pt idx="1601">
                  <c:v>64.97</c:v>
                </c:pt>
                <c:pt idx="1602">
                  <c:v>64.95</c:v>
                </c:pt>
                <c:pt idx="1603">
                  <c:v>64.930000000000007</c:v>
                </c:pt>
                <c:pt idx="1604">
                  <c:v>64.91</c:v>
                </c:pt>
                <c:pt idx="1605">
                  <c:v>64.900000000000006</c:v>
                </c:pt>
                <c:pt idx="1606">
                  <c:v>64.89</c:v>
                </c:pt>
                <c:pt idx="1607">
                  <c:v>64.89</c:v>
                </c:pt>
                <c:pt idx="1608">
                  <c:v>64.88</c:v>
                </c:pt>
                <c:pt idx="1609">
                  <c:v>64.88</c:v>
                </c:pt>
                <c:pt idx="1610">
                  <c:v>64.88</c:v>
                </c:pt>
                <c:pt idx="1611">
                  <c:v>64.87</c:v>
                </c:pt>
                <c:pt idx="1612">
                  <c:v>64.86</c:v>
                </c:pt>
                <c:pt idx="1613">
                  <c:v>64.849999999999994</c:v>
                </c:pt>
                <c:pt idx="1614">
                  <c:v>64.83</c:v>
                </c:pt>
                <c:pt idx="1615">
                  <c:v>64.81</c:v>
                </c:pt>
                <c:pt idx="1616">
                  <c:v>64.790000000000006</c:v>
                </c:pt>
                <c:pt idx="1617">
                  <c:v>64.77</c:v>
                </c:pt>
                <c:pt idx="1618">
                  <c:v>64.75</c:v>
                </c:pt>
                <c:pt idx="1619">
                  <c:v>64.73</c:v>
                </c:pt>
                <c:pt idx="1620">
                  <c:v>64.7</c:v>
                </c:pt>
                <c:pt idx="1621">
                  <c:v>64.69</c:v>
                </c:pt>
                <c:pt idx="1622">
                  <c:v>64.67</c:v>
                </c:pt>
                <c:pt idx="1623">
                  <c:v>64.66</c:v>
                </c:pt>
                <c:pt idx="1624">
                  <c:v>64.650000000000006</c:v>
                </c:pt>
                <c:pt idx="1625">
                  <c:v>64.63</c:v>
                </c:pt>
                <c:pt idx="1626">
                  <c:v>64.59</c:v>
                </c:pt>
                <c:pt idx="1627">
                  <c:v>64.56</c:v>
                </c:pt>
                <c:pt idx="1628">
                  <c:v>64.52</c:v>
                </c:pt>
                <c:pt idx="1629">
                  <c:v>64.489999999999995</c:v>
                </c:pt>
                <c:pt idx="1630">
                  <c:v>64.45</c:v>
                </c:pt>
                <c:pt idx="1631">
                  <c:v>64.41</c:v>
                </c:pt>
                <c:pt idx="1632">
                  <c:v>64.38</c:v>
                </c:pt>
                <c:pt idx="1633">
                  <c:v>64.349999999999994</c:v>
                </c:pt>
                <c:pt idx="1634">
                  <c:v>64.319999999999993</c:v>
                </c:pt>
                <c:pt idx="1635">
                  <c:v>64.290000000000006</c:v>
                </c:pt>
                <c:pt idx="1636">
                  <c:v>64.28</c:v>
                </c:pt>
                <c:pt idx="1637">
                  <c:v>64.27</c:v>
                </c:pt>
                <c:pt idx="1638">
                  <c:v>64.260000000000005</c:v>
                </c:pt>
                <c:pt idx="1639">
                  <c:v>64.25</c:v>
                </c:pt>
                <c:pt idx="1640">
                  <c:v>64.23</c:v>
                </c:pt>
                <c:pt idx="1641">
                  <c:v>64.22</c:v>
                </c:pt>
                <c:pt idx="1642">
                  <c:v>64.19</c:v>
                </c:pt>
                <c:pt idx="1643">
                  <c:v>64.17</c:v>
                </c:pt>
                <c:pt idx="1644">
                  <c:v>64.14</c:v>
                </c:pt>
                <c:pt idx="1645">
                  <c:v>64.12</c:v>
                </c:pt>
                <c:pt idx="1646">
                  <c:v>64.099999999999994</c:v>
                </c:pt>
                <c:pt idx="1647">
                  <c:v>64.09</c:v>
                </c:pt>
                <c:pt idx="1648">
                  <c:v>64.069999999999993</c:v>
                </c:pt>
                <c:pt idx="1649">
                  <c:v>64.06</c:v>
                </c:pt>
                <c:pt idx="1650">
                  <c:v>64.06</c:v>
                </c:pt>
                <c:pt idx="1651">
                  <c:v>64.05</c:v>
                </c:pt>
                <c:pt idx="1652">
                  <c:v>64.05</c:v>
                </c:pt>
                <c:pt idx="1653">
                  <c:v>64.05</c:v>
                </c:pt>
                <c:pt idx="1654">
                  <c:v>64.05</c:v>
                </c:pt>
                <c:pt idx="1655">
                  <c:v>64.05</c:v>
                </c:pt>
                <c:pt idx="1656">
                  <c:v>64.05</c:v>
                </c:pt>
                <c:pt idx="1657">
                  <c:v>64.05</c:v>
                </c:pt>
                <c:pt idx="1658">
                  <c:v>64.05</c:v>
                </c:pt>
                <c:pt idx="1659">
                  <c:v>64.05</c:v>
                </c:pt>
                <c:pt idx="1660">
                  <c:v>64.05</c:v>
                </c:pt>
                <c:pt idx="1661">
                  <c:v>64.05</c:v>
                </c:pt>
                <c:pt idx="1662">
                  <c:v>64.05</c:v>
                </c:pt>
                <c:pt idx="1663">
                  <c:v>64.05</c:v>
                </c:pt>
                <c:pt idx="1664">
                  <c:v>64.040000000000006</c:v>
                </c:pt>
                <c:pt idx="1665">
                  <c:v>64.040000000000006</c:v>
                </c:pt>
                <c:pt idx="1666">
                  <c:v>64.03</c:v>
                </c:pt>
                <c:pt idx="1667">
                  <c:v>64.02</c:v>
                </c:pt>
                <c:pt idx="1668">
                  <c:v>64.010000000000005</c:v>
                </c:pt>
                <c:pt idx="1669">
                  <c:v>64</c:v>
                </c:pt>
                <c:pt idx="1670">
                  <c:v>63.99</c:v>
                </c:pt>
                <c:pt idx="1671">
                  <c:v>63.98</c:v>
                </c:pt>
                <c:pt idx="1672">
                  <c:v>63.97</c:v>
                </c:pt>
                <c:pt idx="1673">
                  <c:v>63.95</c:v>
                </c:pt>
                <c:pt idx="1674">
                  <c:v>63.94</c:v>
                </c:pt>
                <c:pt idx="1675">
                  <c:v>63.92</c:v>
                </c:pt>
                <c:pt idx="1676">
                  <c:v>63.91</c:v>
                </c:pt>
                <c:pt idx="1677">
                  <c:v>63.9</c:v>
                </c:pt>
                <c:pt idx="1678">
                  <c:v>63.9</c:v>
                </c:pt>
                <c:pt idx="1679">
                  <c:v>63.89</c:v>
                </c:pt>
                <c:pt idx="1680">
                  <c:v>63.89</c:v>
                </c:pt>
                <c:pt idx="1681">
                  <c:v>63.89</c:v>
                </c:pt>
                <c:pt idx="1682">
                  <c:v>63.89</c:v>
                </c:pt>
                <c:pt idx="1683">
                  <c:v>63.89</c:v>
                </c:pt>
                <c:pt idx="1684">
                  <c:v>63.89</c:v>
                </c:pt>
                <c:pt idx="1685">
                  <c:v>63.89</c:v>
                </c:pt>
                <c:pt idx="1686">
                  <c:v>63.89</c:v>
                </c:pt>
                <c:pt idx="1687">
                  <c:v>63.89</c:v>
                </c:pt>
                <c:pt idx="1688">
                  <c:v>63.9</c:v>
                </c:pt>
                <c:pt idx="1689">
                  <c:v>63.91</c:v>
                </c:pt>
                <c:pt idx="1690">
                  <c:v>63.93</c:v>
                </c:pt>
                <c:pt idx="1691">
                  <c:v>63.94</c:v>
                </c:pt>
                <c:pt idx="1692">
                  <c:v>63.96</c:v>
                </c:pt>
                <c:pt idx="1693">
                  <c:v>63.97</c:v>
                </c:pt>
                <c:pt idx="1694">
                  <c:v>63.97</c:v>
                </c:pt>
                <c:pt idx="1695">
                  <c:v>63.98</c:v>
                </c:pt>
                <c:pt idx="1696">
                  <c:v>63.98</c:v>
                </c:pt>
                <c:pt idx="1697">
                  <c:v>63.99</c:v>
                </c:pt>
                <c:pt idx="1698">
                  <c:v>63.99</c:v>
                </c:pt>
                <c:pt idx="1699">
                  <c:v>64</c:v>
                </c:pt>
                <c:pt idx="1700">
                  <c:v>64.010000000000005</c:v>
                </c:pt>
                <c:pt idx="1701">
                  <c:v>64.010000000000005</c:v>
                </c:pt>
                <c:pt idx="1702">
                  <c:v>64.02</c:v>
                </c:pt>
                <c:pt idx="1703">
                  <c:v>64.03</c:v>
                </c:pt>
                <c:pt idx="1704">
                  <c:v>64.040000000000006</c:v>
                </c:pt>
                <c:pt idx="1705">
                  <c:v>64.040000000000006</c:v>
                </c:pt>
                <c:pt idx="1706">
                  <c:v>64.05</c:v>
                </c:pt>
                <c:pt idx="1707">
                  <c:v>64.05</c:v>
                </c:pt>
                <c:pt idx="1708">
                  <c:v>64.05</c:v>
                </c:pt>
                <c:pt idx="1709">
                  <c:v>64.05</c:v>
                </c:pt>
                <c:pt idx="1710">
                  <c:v>64.05</c:v>
                </c:pt>
                <c:pt idx="1711">
                  <c:v>64.05</c:v>
                </c:pt>
                <c:pt idx="1712">
                  <c:v>64.06</c:v>
                </c:pt>
                <c:pt idx="1713">
                  <c:v>64.06</c:v>
                </c:pt>
                <c:pt idx="1714">
                  <c:v>64.08</c:v>
                </c:pt>
                <c:pt idx="1715">
                  <c:v>64.09</c:v>
                </c:pt>
                <c:pt idx="1716">
                  <c:v>64.11</c:v>
                </c:pt>
                <c:pt idx="1717">
                  <c:v>64.14</c:v>
                </c:pt>
                <c:pt idx="1718">
                  <c:v>64.17</c:v>
                </c:pt>
                <c:pt idx="1719">
                  <c:v>64.19</c:v>
                </c:pt>
                <c:pt idx="1720">
                  <c:v>64.22</c:v>
                </c:pt>
                <c:pt idx="1721">
                  <c:v>64.239999999999995</c:v>
                </c:pt>
                <c:pt idx="1722">
                  <c:v>64.25</c:v>
                </c:pt>
                <c:pt idx="1723">
                  <c:v>64.27</c:v>
                </c:pt>
                <c:pt idx="1724">
                  <c:v>64.3</c:v>
                </c:pt>
                <c:pt idx="1725">
                  <c:v>64.34</c:v>
                </c:pt>
                <c:pt idx="1726">
                  <c:v>64.400000000000006</c:v>
                </c:pt>
                <c:pt idx="1727">
                  <c:v>64.47</c:v>
                </c:pt>
                <c:pt idx="1728">
                  <c:v>64.540000000000006</c:v>
                </c:pt>
                <c:pt idx="1729">
                  <c:v>64.59</c:v>
                </c:pt>
                <c:pt idx="1730">
                  <c:v>64.650000000000006</c:v>
                </c:pt>
                <c:pt idx="1731">
                  <c:v>64.69</c:v>
                </c:pt>
                <c:pt idx="1732">
                  <c:v>64.73</c:v>
                </c:pt>
                <c:pt idx="1733">
                  <c:v>64.760000000000005</c:v>
                </c:pt>
                <c:pt idx="1734">
                  <c:v>64.8</c:v>
                </c:pt>
                <c:pt idx="1735">
                  <c:v>64.84</c:v>
                </c:pt>
                <c:pt idx="1736">
                  <c:v>64.86</c:v>
                </c:pt>
                <c:pt idx="1737">
                  <c:v>64.88</c:v>
                </c:pt>
                <c:pt idx="1738">
                  <c:v>64.88</c:v>
                </c:pt>
                <c:pt idx="1739">
                  <c:v>64.88</c:v>
                </c:pt>
                <c:pt idx="1740">
                  <c:v>64.89</c:v>
                </c:pt>
                <c:pt idx="1741">
                  <c:v>64.91</c:v>
                </c:pt>
                <c:pt idx="1742">
                  <c:v>64.94</c:v>
                </c:pt>
                <c:pt idx="1743">
                  <c:v>64.98</c:v>
                </c:pt>
                <c:pt idx="1744">
                  <c:v>65.03</c:v>
                </c:pt>
                <c:pt idx="1745">
                  <c:v>65.09</c:v>
                </c:pt>
                <c:pt idx="1746">
                  <c:v>65.14</c:v>
                </c:pt>
                <c:pt idx="1747">
                  <c:v>65.2</c:v>
                </c:pt>
                <c:pt idx="1748">
                  <c:v>65.239999999999995</c:v>
                </c:pt>
                <c:pt idx="1749">
                  <c:v>65.28</c:v>
                </c:pt>
                <c:pt idx="1750">
                  <c:v>65.31</c:v>
                </c:pt>
                <c:pt idx="1751">
                  <c:v>65.34</c:v>
                </c:pt>
                <c:pt idx="1752">
                  <c:v>65.38</c:v>
                </c:pt>
                <c:pt idx="1753">
                  <c:v>65.42</c:v>
                </c:pt>
                <c:pt idx="1754">
                  <c:v>65.47</c:v>
                </c:pt>
                <c:pt idx="1755">
                  <c:v>65.510000000000005</c:v>
                </c:pt>
                <c:pt idx="1756">
                  <c:v>65.53</c:v>
                </c:pt>
                <c:pt idx="1757">
                  <c:v>65.56</c:v>
                </c:pt>
                <c:pt idx="1758">
                  <c:v>65.599999999999994</c:v>
                </c:pt>
                <c:pt idx="1759">
                  <c:v>65.64</c:v>
                </c:pt>
                <c:pt idx="1760">
                  <c:v>65.680000000000007</c:v>
                </c:pt>
                <c:pt idx="1761">
                  <c:v>65.709999999999994</c:v>
                </c:pt>
                <c:pt idx="1762">
                  <c:v>65.73</c:v>
                </c:pt>
                <c:pt idx="1763">
                  <c:v>65.739999999999995</c:v>
                </c:pt>
                <c:pt idx="1764">
                  <c:v>65.739999999999995</c:v>
                </c:pt>
                <c:pt idx="1765">
                  <c:v>65.739999999999995</c:v>
                </c:pt>
                <c:pt idx="1766">
                  <c:v>65.75</c:v>
                </c:pt>
                <c:pt idx="1767">
                  <c:v>65.760000000000005</c:v>
                </c:pt>
                <c:pt idx="1768">
                  <c:v>65.77</c:v>
                </c:pt>
                <c:pt idx="1769">
                  <c:v>65.790000000000006</c:v>
                </c:pt>
                <c:pt idx="1770">
                  <c:v>65.819999999999993</c:v>
                </c:pt>
                <c:pt idx="1771">
                  <c:v>65.849999999999994</c:v>
                </c:pt>
                <c:pt idx="1772">
                  <c:v>65.88</c:v>
                </c:pt>
                <c:pt idx="1773">
                  <c:v>65.91</c:v>
                </c:pt>
                <c:pt idx="1774">
                  <c:v>65.94</c:v>
                </c:pt>
                <c:pt idx="1775">
                  <c:v>65.95</c:v>
                </c:pt>
                <c:pt idx="1776">
                  <c:v>65.959999999999994</c:v>
                </c:pt>
                <c:pt idx="1777">
                  <c:v>65.959999999999994</c:v>
                </c:pt>
                <c:pt idx="1778">
                  <c:v>65.97</c:v>
                </c:pt>
                <c:pt idx="1779">
                  <c:v>65.98</c:v>
                </c:pt>
                <c:pt idx="1780">
                  <c:v>65.989999999999995</c:v>
                </c:pt>
                <c:pt idx="1781">
                  <c:v>66</c:v>
                </c:pt>
                <c:pt idx="1782">
                  <c:v>66.010000000000005</c:v>
                </c:pt>
                <c:pt idx="1783">
                  <c:v>66.02</c:v>
                </c:pt>
                <c:pt idx="1784">
                  <c:v>66.02</c:v>
                </c:pt>
                <c:pt idx="1785">
                  <c:v>66.03</c:v>
                </c:pt>
                <c:pt idx="1786">
                  <c:v>66.040000000000006</c:v>
                </c:pt>
                <c:pt idx="1787">
                  <c:v>66.05</c:v>
                </c:pt>
                <c:pt idx="1788">
                  <c:v>66.06</c:v>
                </c:pt>
                <c:pt idx="1789">
                  <c:v>66.06</c:v>
                </c:pt>
                <c:pt idx="1790">
                  <c:v>66.06</c:v>
                </c:pt>
                <c:pt idx="1791">
                  <c:v>66.06</c:v>
                </c:pt>
                <c:pt idx="1792">
                  <c:v>66.069999999999993</c:v>
                </c:pt>
                <c:pt idx="1793">
                  <c:v>66.069999999999993</c:v>
                </c:pt>
                <c:pt idx="1794">
                  <c:v>66.069999999999993</c:v>
                </c:pt>
                <c:pt idx="1795">
                  <c:v>66.06</c:v>
                </c:pt>
                <c:pt idx="1796">
                  <c:v>66.06</c:v>
                </c:pt>
                <c:pt idx="1797">
                  <c:v>66.05</c:v>
                </c:pt>
                <c:pt idx="1798">
                  <c:v>66.05</c:v>
                </c:pt>
                <c:pt idx="1799">
                  <c:v>66.03</c:v>
                </c:pt>
                <c:pt idx="1800">
                  <c:v>66.02</c:v>
                </c:pt>
                <c:pt idx="1801">
                  <c:v>66.010000000000005</c:v>
                </c:pt>
                <c:pt idx="1802">
                  <c:v>66</c:v>
                </c:pt>
                <c:pt idx="1803">
                  <c:v>65.989999999999995</c:v>
                </c:pt>
                <c:pt idx="1804">
                  <c:v>65.98</c:v>
                </c:pt>
                <c:pt idx="1805">
                  <c:v>65.97</c:v>
                </c:pt>
                <c:pt idx="1806">
                  <c:v>65.97</c:v>
                </c:pt>
                <c:pt idx="1807">
                  <c:v>65.959999999999994</c:v>
                </c:pt>
                <c:pt idx="1808">
                  <c:v>65.959999999999994</c:v>
                </c:pt>
                <c:pt idx="1809">
                  <c:v>65.959999999999994</c:v>
                </c:pt>
                <c:pt idx="1810">
                  <c:v>65.95</c:v>
                </c:pt>
                <c:pt idx="1811">
                  <c:v>65.95</c:v>
                </c:pt>
                <c:pt idx="1812">
                  <c:v>65.94</c:v>
                </c:pt>
                <c:pt idx="1813">
                  <c:v>65.92</c:v>
                </c:pt>
                <c:pt idx="1814">
                  <c:v>65.91</c:v>
                </c:pt>
                <c:pt idx="1815">
                  <c:v>65.89</c:v>
                </c:pt>
                <c:pt idx="1816">
                  <c:v>65.87</c:v>
                </c:pt>
                <c:pt idx="1817">
                  <c:v>65.84</c:v>
                </c:pt>
                <c:pt idx="1818">
                  <c:v>65.819999999999993</c:v>
                </c:pt>
                <c:pt idx="1819">
                  <c:v>65.790000000000006</c:v>
                </c:pt>
                <c:pt idx="1820">
                  <c:v>65.77</c:v>
                </c:pt>
                <c:pt idx="1821">
                  <c:v>65.760000000000005</c:v>
                </c:pt>
                <c:pt idx="1822">
                  <c:v>65.75</c:v>
                </c:pt>
                <c:pt idx="1823">
                  <c:v>65.75</c:v>
                </c:pt>
                <c:pt idx="1824">
                  <c:v>65.739999999999995</c:v>
                </c:pt>
                <c:pt idx="1825">
                  <c:v>65.739999999999995</c:v>
                </c:pt>
                <c:pt idx="1826">
                  <c:v>65.739999999999995</c:v>
                </c:pt>
                <c:pt idx="1827">
                  <c:v>65.739999999999995</c:v>
                </c:pt>
                <c:pt idx="1828">
                  <c:v>65.739999999999995</c:v>
                </c:pt>
                <c:pt idx="1829">
                  <c:v>65.739999999999995</c:v>
                </c:pt>
                <c:pt idx="1830">
                  <c:v>65.739999999999995</c:v>
                </c:pt>
                <c:pt idx="1831">
                  <c:v>65.73</c:v>
                </c:pt>
                <c:pt idx="1832">
                  <c:v>65.709999999999994</c:v>
                </c:pt>
                <c:pt idx="1833">
                  <c:v>65.69</c:v>
                </c:pt>
                <c:pt idx="1834">
                  <c:v>65.66</c:v>
                </c:pt>
                <c:pt idx="1835">
                  <c:v>65.63</c:v>
                </c:pt>
                <c:pt idx="1836">
                  <c:v>65.59</c:v>
                </c:pt>
                <c:pt idx="1837">
                  <c:v>65.569999999999993</c:v>
                </c:pt>
                <c:pt idx="1838">
                  <c:v>65.55</c:v>
                </c:pt>
                <c:pt idx="1839">
                  <c:v>65.52</c:v>
                </c:pt>
                <c:pt idx="1840">
                  <c:v>65.5</c:v>
                </c:pt>
                <c:pt idx="1841">
                  <c:v>65.489999999999995</c:v>
                </c:pt>
                <c:pt idx="1842">
                  <c:v>65.47</c:v>
                </c:pt>
                <c:pt idx="1843">
                  <c:v>65.44</c:v>
                </c:pt>
                <c:pt idx="1844">
                  <c:v>65.430000000000007</c:v>
                </c:pt>
                <c:pt idx="1845">
                  <c:v>65.41</c:v>
                </c:pt>
                <c:pt idx="1846">
                  <c:v>65.37</c:v>
                </c:pt>
                <c:pt idx="1847">
                  <c:v>65.349999999999994</c:v>
                </c:pt>
                <c:pt idx="1848">
                  <c:v>65.34</c:v>
                </c:pt>
                <c:pt idx="1849">
                  <c:v>65.31</c:v>
                </c:pt>
                <c:pt idx="1850">
                  <c:v>65.3</c:v>
                </c:pt>
                <c:pt idx="1851">
                  <c:v>65.290000000000006</c:v>
                </c:pt>
                <c:pt idx="1852">
                  <c:v>65.28</c:v>
                </c:pt>
                <c:pt idx="1853">
                  <c:v>65.27</c:v>
                </c:pt>
                <c:pt idx="1854">
                  <c:v>65.25</c:v>
                </c:pt>
                <c:pt idx="1855">
                  <c:v>65.23</c:v>
                </c:pt>
                <c:pt idx="1856">
                  <c:v>65.2</c:v>
                </c:pt>
                <c:pt idx="1857">
                  <c:v>65.180000000000007</c:v>
                </c:pt>
                <c:pt idx="1858">
                  <c:v>65.14</c:v>
                </c:pt>
                <c:pt idx="1859">
                  <c:v>65.11</c:v>
                </c:pt>
                <c:pt idx="1860">
                  <c:v>65.069999999999993</c:v>
                </c:pt>
                <c:pt idx="1861">
                  <c:v>65.040000000000006</c:v>
                </c:pt>
                <c:pt idx="1862">
                  <c:v>65</c:v>
                </c:pt>
                <c:pt idx="1863">
                  <c:v>64.97</c:v>
                </c:pt>
                <c:pt idx="1864">
                  <c:v>64.94</c:v>
                </c:pt>
                <c:pt idx="1865">
                  <c:v>64.92</c:v>
                </c:pt>
                <c:pt idx="1866">
                  <c:v>64.89</c:v>
                </c:pt>
                <c:pt idx="1867">
                  <c:v>64.89</c:v>
                </c:pt>
                <c:pt idx="1868">
                  <c:v>64.88</c:v>
                </c:pt>
                <c:pt idx="1869">
                  <c:v>64.88</c:v>
                </c:pt>
                <c:pt idx="1870">
                  <c:v>64.88</c:v>
                </c:pt>
                <c:pt idx="1871">
                  <c:v>64.88</c:v>
                </c:pt>
                <c:pt idx="1872">
                  <c:v>64.88</c:v>
                </c:pt>
                <c:pt idx="1873">
                  <c:v>64.88</c:v>
                </c:pt>
                <c:pt idx="1874">
                  <c:v>64.87</c:v>
                </c:pt>
                <c:pt idx="1875">
                  <c:v>64.86</c:v>
                </c:pt>
                <c:pt idx="1876">
                  <c:v>64.84</c:v>
                </c:pt>
                <c:pt idx="1877">
                  <c:v>64.819999999999993</c:v>
                </c:pt>
                <c:pt idx="1878">
                  <c:v>64.790000000000006</c:v>
                </c:pt>
                <c:pt idx="1879">
                  <c:v>64.77</c:v>
                </c:pt>
                <c:pt idx="1880">
                  <c:v>64.739999999999995</c:v>
                </c:pt>
                <c:pt idx="1881">
                  <c:v>64.72</c:v>
                </c:pt>
                <c:pt idx="1882">
                  <c:v>64.69</c:v>
                </c:pt>
                <c:pt idx="1883">
                  <c:v>64.680000000000007</c:v>
                </c:pt>
                <c:pt idx="1884">
                  <c:v>64.67</c:v>
                </c:pt>
                <c:pt idx="1885">
                  <c:v>64.66</c:v>
                </c:pt>
                <c:pt idx="1886">
                  <c:v>64.64</c:v>
                </c:pt>
                <c:pt idx="1887">
                  <c:v>64.62</c:v>
                </c:pt>
                <c:pt idx="1888">
                  <c:v>64.59</c:v>
                </c:pt>
                <c:pt idx="1889">
                  <c:v>64.55</c:v>
                </c:pt>
                <c:pt idx="1890">
                  <c:v>64.510000000000005</c:v>
                </c:pt>
                <c:pt idx="1891">
                  <c:v>64.47</c:v>
                </c:pt>
                <c:pt idx="1892">
                  <c:v>64.430000000000007</c:v>
                </c:pt>
                <c:pt idx="1893">
                  <c:v>64.39</c:v>
                </c:pt>
                <c:pt idx="1894">
                  <c:v>64.36</c:v>
                </c:pt>
                <c:pt idx="1895">
                  <c:v>64.319999999999993</c:v>
                </c:pt>
                <c:pt idx="1896">
                  <c:v>64.3</c:v>
                </c:pt>
                <c:pt idx="1897">
                  <c:v>64.28</c:v>
                </c:pt>
                <c:pt idx="1898">
                  <c:v>64.27</c:v>
                </c:pt>
                <c:pt idx="1899">
                  <c:v>64.260000000000005</c:v>
                </c:pt>
                <c:pt idx="1900">
                  <c:v>64.25</c:v>
                </c:pt>
                <c:pt idx="1901">
                  <c:v>64.25</c:v>
                </c:pt>
                <c:pt idx="1902">
                  <c:v>64.239999999999995</c:v>
                </c:pt>
                <c:pt idx="1903">
                  <c:v>64.22</c:v>
                </c:pt>
                <c:pt idx="1904">
                  <c:v>64.19</c:v>
                </c:pt>
                <c:pt idx="1905">
                  <c:v>64.17</c:v>
                </c:pt>
                <c:pt idx="1906">
                  <c:v>64.14</c:v>
                </c:pt>
                <c:pt idx="1907">
                  <c:v>64.11</c:v>
                </c:pt>
                <c:pt idx="1908">
                  <c:v>64.099999999999994</c:v>
                </c:pt>
                <c:pt idx="1909">
                  <c:v>64.09</c:v>
                </c:pt>
                <c:pt idx="1910">
                  <c:v>64.069999999999993</c:v>
                </c:pt>
                <c:pt idx="1911">
                  <c:v>64.069999999999993</c:v>
                </c:pt>
                <c:pt idx="1912">
                  <c:v>64.06</c:v>
                </c:pt>
                <c:pt idx="1913">
                  <c:v>64.06</c:v>
                </c:pt>
                <c:pt idx="1914">
                  <c:v>64.05</c:v>
                </c:pt>
                <c:pt idx="1915">
                  <c:v>64.05</c:v>
                </c:pt>
                <c:pt idx="1916">
                  <c:v>64.05</c:v>
                </c:pt>
                <c:pt idx="1917">
                  <c:v>64.05</c:v>
                </c:pt>
                <c:pt idx="1918">
                  <c:v>64.05</c:v>
                </c:pt>
                <c:pt idx="1919">
                  <c:v>64.05</c:v>
                </c:pt>
                <c:pt idx="1920">
                  <c:v>64.05</c:v>
                </c:pt>
                <c:pt idx="1921">
                  <c:v>64.05</c:v>
                </c:pt>
                <c:pt idx="1922">
                  <c:v>64.05</c:v>
                </c:pt>
                <c:pt idx="1923">
                  <c:v>64.05</c:v>
                </c:pt>
                <c:pt idx="1924">
                  <c:v>64.05</c:v>
                </c:pt>
                <c:pt idx="1925">
                  <c:v>64.05</c:v>
                </c:pt>
                <c:pt idx="1926">
                  <c:v>64.05</c:v>
                </c:pt>
                <c:pt idx="1927">
                  <c:v>64.040000000000006</c:v>
                </c:pt>
                <c:pt idx="1928">
                  <c:v>64.040000000000006</c:v>
                </c:pt>
                <c:pt idx="1929">
                  <c:v>64.03</c:v>
                </c:pt>
                <c:pt idx="1930">
                  <c:v>64.02</c:v>
                </c:pt>
                <c:pt idx="1931">
                  <c:v>64.010000000000005</c:v>
                </c:pt>
                <c:pt idx="1932">
                  <c:v>64</c:v>
                </c:pt>
                <c:pt idx="1933">
                  <c:v>63.99</c:v>
                </c:pt>
                <c:pt idx="1934">
                  <c:v>63.98</c:v>
                </c:pt>
                <c:pt idx="1935">
                  <c:v>63.98</c:v>
                </c:pt>
                <c:pt idx="1936">
                  <c:v>63.97</c:v>
                </c:pt>
                <c:pt idx="1937">
                  <c:v>63.97</c:v>
                </c:pt>
                <c:pt idx="1938">
                  <c:v>63.96</c:v>
                </c:pt>
                <c:pt idx="1939">
                  <c:v>63.95</c:v>
                </c:pt>
                <c:pt idx="1940">
                  <c:v>63.94</c:v>
                </c:pt>
                <c:pt idx="1941">
                  <c:v>63.93</c:v>
                </c:pt>
                <c:pt idx="1942">
                  <c:v>63.92</c:v>
                </c:pt>
                <c:pt idx="1943">
                  <c:v>63.92</c:v>
                </c:pt>
                <c:pt idx="1944">
                  <c:v>63.91</c:v>
                </c:pt>
                <c:pt idx="1945">
                  <c:v>63.91</c:v>
                </c:pt>
                <c:pt idx="1946">
                  <c:v>63.91</c:v>
                </c:pt>
                <c:pt idx="1947">
                  <c:v>63.91</c:v>
                </c:pt>
                <c:pt idx="1948">
                  <c:v>63.9</c:v>
                </c:pt>
                <c:pt idx="1949">
                  <c:v>63.9</c:v>
                </c:pt>
                <c:pt idx="1950">
                  <c:v>63.9</c:v>
                </c:pt>
                <c:pt idx="1951">
                  <c:v>63.9</c:v>
                </c:pt>
                <c:pt idx="1952">
                  <c:v>63.91</c:v>
                </c:pt>
                <c:pt idx="1953">
                  <c:v>63.91</c:v>
                </c:pt>
                <c:pt idx="1954">
                  <c:v>63.92</c:v>
                </c:pt>
                <c:pt idx="1955">
                  <c:v>63.93</c:v>
                </c:pt>
                <c:pt idx="1956">
                  <c:v>63.94</c:v>
                </c:pt>
                <c:pt idx="1957">
                  <c:v>63.96</c:v>
                </c:pt>
                <c:pt idx="1958">
                  <c:v>63.98</c:v>
                </c:pt>
                <c:pt idx="1959">
                  <c:v>64</c:v>
                </c:pt>
                <c:pt idx="1960">
                  <c:v>64.010000000000005</c:v>
                </c:pt>
                <c:pt idx="1961">
                  <c:v>64.03</c:v>
                </c:pt>
                <c:pt idx="1962">
                  <c:v>64.040000000000006</c:v>
                </c:pt>
                <c:pt idx="1963">
                  <c:v>64.040000000000006</c:v>
                </c:pt>
                <c:pt idx="1964">
                  <c:v>64.05</c:v>
                </c:pt>
                <c:pt idx="1965">
                  <c:v>64.05</c:v>
                </c:pt>
                <c:pt idx="1966">
                  <c:v>64.05</c:v>
                </c:pt>
                <c:pt idx="1967">
                  <c:v>64.05</c:v>
                </c:pt>
                <c:pt idx="1968">
                  <c:v>64.05</c:v>
                </c:pt>
                <c:pt idx="1969">
                  <c:v>64.05</c:v>
                </c:pt>
                <c:pt idx="1970">
                  <c:v>64.05</c:v>
                </c:pt>
                <c:pt idx="1971">
                  <c:v>64.05</c:v>
                </c:pt>
                <c:pt idx="1972">
                  <c:v>64.05</c:v>
                </c:pt>
                <c:pt idx="1973">
                  <c:v>64.05</c:v>
                </c:pt>
                <c:pt idx="1974">
                  <c:v>64.05</c:v>
                </c:pt>
                <c:pt idx="1975">
                  <c:v>64.05</c:v>
                </c:pt>
                <c:pt idx="1976">
                  <c:v>64.06</c:v>
                </c:pt>
                <c:pt idx="1977">
                  <c:v>64.069999999999993</c:v>
                </c:pt>
                <c:pt idx="1978">
                  <c:v>64.09</c:v>
                </c:pt>
                <c:pt idx="1979">
                  <c:v>64.11</c:v>
                </c:pt>
                <c:pt idx="1980">
                  <c:v>64.150000000000006</c:v>
                </c:pt>
                <c:pt idx="1981">
                  <c:v>64.180000000000007</c:v>
                </c:pt>
                <c:pt idx="1982">
                  <c:v>64.22</c:v>
                </c:pt>
                <c:pt idx="1983">
                  <c:v>64.239999999999995</c:v>
                </c:pt>
                <c:pt idx="1984">
                  <c:v>64.25</c:v>
                </c:pt>
                <c:pt idx="1985">
                  <c:v>64.260000000000005</c:v>
                </c:pt>
                <c:pt idx="1986">
                  <c:v>64.27</c:v>
                </c:pt>
                <c:pt idx="1987">
                  <c:v>64.28</c:v>
                </c:pt>
                <c:pt idx="1988">
                  <c:v>64.31</c:v>
                </c:pt>
                <c:pt idx="1989">
                  <c:v>64.36</c:v>
                </c:pt>
                <c:pt idx="1990">
                  <c:v>64.400000000000006</c:v>
                </c:pt>
                <c:pt idx="1991">
                  <c:v>64.459999999999994</c:v>
                </c:pt>
                <c:pt idx="1992">
                  <c:v>64.52</c:v>
                </c:pt>
                <c:pt idx="1993">
                  <c:v>64.569999999999993</c:v>
                </c:pt>
                <c:pt idx="1994">
                  <c:v>64.62</c:v>
                </c:pt>
                <c:pt idx="1995">
                  <c:v>64.66</c:v>
                </c:pt>
                <c:pt idx="1996">
                  <c:v>64.7</c:v>
                </c:pt>
                <c:pt idx="1997">
                  <c:v>64.739999999999995</c:v>
                </c:pt>
                <c:pt idx="1998">
                  <c:v>64.78</c:v>
                </c:pt>
                <c:pt idx="1999">
                  <c:v>64.83</c:v>
                </c:pt>
                <c:pt idx="2000">
                  <c:v>64.86</c:v>
                </c:pt>
                <c:pt idx="2001">
                  <c:v>64.88</c:v>
                </c:pt>
                <c:pt idx="2002">
                  <c:v>64.88</c:v>
                </c:pt>
                <c:pt idx="2003">
                  <c:v>64.89</c:v>
                </c:pt>
                <c:pt idx="2004">
                  <c:v>64.900000000000006</c:v>
                </c:pt>
                <c:pt idx="2005">
                  <c:v>64.92</c:v>
                </c:pt>
                <c:pt idx="2006">
                  <c:v>64.95</c:v>
                </c:pt>
                <c:pt idx="2007">
                  <c:v>64.989999999999995</c:v>
                </c:pt>
                <c:pt idx="2008">
                  <c:v>65.03</c:v>
                </c:pt>
                <c:pt idx="2009">
                  <c:v>65.08</c:v>
                </c:pt>
                <c:pt idx="2010">
                  <c:v>65.13</c:v>
                </c:pt>
                <c:pt idx="2011">
                  <c:v>65.180000000000007</c:v>
                </c:pt>
                <c:pt idx="2012">
                  <c:v>65.209999999999994</c:v>
                </c:pt>
                <c:pt idx="2013">
                  <c:v>65.260000000000005</c:v>
                </c:pt>
                <c:pt idx="2014">
                  <c:v>65.28</c:v>
                </c:pt>
                <c:pt idx="2015">
                  <c:v>65.31</c:v>
                </c:pt>
                <c:pt idx="2016">
                  <c:v>65.34</c:v>
                </c:pt>
                <c:pt idx="2017">
                  <c:v>65.38</c:v>
                </c:pt>
                <c:pt idx="2018">
                  <c:v>65.430000000000007</c:v>
                </c:pt>
                <c:pt idx="2019">
                  <c:v>65.47</c:v>
                </c:pt>
                <c:pt idx="2020">
                  <c:v>65.510000000000005</c:v>
                </c:pt>
                <c:pt idx="2021">
                  <c:v>65.56</c:v>
                </c:pt>
                <c:pt idx="2022">
                  <c:v>65.599999999999994</c:v>
                </c:pt>
                <c:pt idx="2023">
                  <c:v>65.64</c:v>
                </c:pt>
                <c:pt idx="2024">
                  <c:v>65.680000000000007</c:v>
                </c:pt>
                <c:pt idx="2025">
                  <c:v>65.709999999999994</c:v>
                </c:pt>
                <c:pt idx="2026">
                  <c:v>65.72</c:v>
                </c:pt>
                <c:pt idx="2027">
                  <c:v>65.73</c:v>
                </c:pt>
                <c:pt idx="2028">
                  <c:v>65.739999999999995</c:v>
                </c:pt>
                <c:pt idx="2029">
                  <c:v>65.739999999999995</c:v>
                </c:pt>
                <c:pt idx="2030">
                  <c:v>65.75</c:v>
                </c:pt>
                <c:pt idx="2031">
                  <c:v>65.760000000000005</c:v>
                </c:pt>
                <c:pt idx="2032">
                  <c:v>65.77</c:v>
                </c:pt>
                <c:pt idx="2033">
                  <c:v>65.78</c:v>
                </c:pt>
                <c:pt idx="2034">
                  <c:v>65.81</c:v>
                </c:pt>
                <c:pt idx="2035">
                  <c:v>65.83</c:v>
                </c:pt>
                <c:pt idx="2036">
                  <c:v>65.86</c:v>
                </c:pt>
                <c:pt idx="2037">
                  <c:v>65.89</c:v>
                </c:pt>
                <c:pt idx="2038">
                  <c:v>65.92</c:v>
                </c:pt>
                <c:pt idx="2039">
                  <c:v>65.94</c:v>
                </c:pt>
                <c:pt idx="2040">
                  <c:v>65.95</c:v>
                </c:pt>
                <c:pt idx="2041">
                  <c:v>65.959999999999994</c:v>
                </c:pt>
                <c:pt idx="2042">
                  <c:v>65.959999999999994</c:v>
                </c:pt>
                <c:pt idx="2043">
                  <c:v>65.97</c:v>
                </c:pt>
                <c:pt idx="2044">
                  <c:v>65.98</c:v>
                </c:pt>
                <c:pt idx="2045">
                  <c:v>65.989999999999995</c:v>
                </c:pt>
                <c:pt idx="2046">
                  <c:v>66.010000000000005</c:v>
                </c:pt>
                <c:pt idx="2047">
                  <c:v>66.02</c:v>
                </c:pt>
                <c:pt idx="2048">
                  <c:v>66.03</c:v>
                </c:pt>
                <c:pt idx="2049">
                  <c:v>66.03</c:v>
                </c:pt>
                <c:pt idx="2050">
                  <c:v>66.040000000000006</c:v>
                </c:pt>
                <c:pt idx="2051">
                  <c:v>66.05</c:v>
                </c:pt>
                <c:pt idx="2052">
                  <c:v>66.05</c:v>
                </c:pt>
                <c:pt idx="2053">
                  <c:v>66.06</c:v>
                </c:pt>
                <c:pt idx="2054">
                  <c:v>66.06</c:v>
                </c:pt>
                <c:pt idx="2055">
                  <c:v>66.069999999999993</c:v>
                </c:pt>
                <c:pt idx="2056">
                  <c:v>66.069999999999993</c:v>
                </c:pt>
                <c:pt idx="2057">
                  <c:v>66.069999999999993</c:v>
                </c:pt>
                <c:pt idx="2058">
                  <c:v>66.069999999999993</c:v>
                </c:pt>
                <c:pt idx="2059">
                  <c:v>66.069999999999993</c:v>
                </c:pt>
                <c:pt idx="2060">
                  <c:v>66.06</c:v>
                </c:pt>
                <c:pt idx="2061">
                  <c:v>66.06</c:v>
                </c:pt>
                <c:pt idx="2062">
                  <c:v>66.05</c:v>
                </c:pt>
                <c:pt idx="2063">
                  <c:v>66.03</c:v>
                </c:pt>
                <c:pt idx="2064">
                  <c:v>66.02</c:v>
                </c:pt>
                <c:pt idx="2065">
                  <c:v>66.02</c:v>
                </c:pt>
                <c:pt idx="2066">
                  <c:v>66.010000000000005</c:v>
                </c:pt>
                <c:pt idx="2067">
                  <c:v>66</c:v>
                </c:pt>
                <c:pt idx="2068">
                  <c:v>66</c:v>
                </c:pt>
                <c:pt idx="2069">
                  <c:v>65.98</c:v>
                </c:pt>
                <c:pt idx="2070">
                  <c:v>65.97</c:v>
                </c:pt>
                <c:pt idx="2071">
                  <c:v>65.97</c:v>
                </c:pt>
                <c:pt idx="2072">
                  <c:v>65.959999999999994</c:v>
                </c:pt>
                <c:pt idx="2073">
                  <c:v>65.959999999999994</c:v>
                </c:pt>
                <c:pt idx="2074">
                  <c:v>65.959999999999994</c:v>
                </c:pt>
                <c:pt idx="2075">
                  <c:v>65.95</c:v>
                </c:pt>
                <c:pt idx="2076">
                  <c:v>65.95</c:v>
                </c:pt>
                <c:pt idx="2077">
                  <c:v>65.94</c:v>
                </c:pt>
                <c:pt idx="2078">
                  <c:v>65.92</c:v>
                </c:pt>
                <c:pt idx="2079">
                  <c:v>65.900000000000006</c:v>
                </c:pt>
                <c:pt idx="2080">
                  <c:v>65.88</c:v>
                </c:pt>
                <c:pt idx="2081">
                  <c:v>65.849999999999994</c:v>
                </c:pt>
                <c:pt idx="2082">
                  <c:v>65.83</c:v>
                </c:pt>
                <c:pt idx="2083">
                  <c:v>65.81</c:v>
                </c:pt>
                <c:pt idx="2084">
                  <c:v>65.78</c:v>
                </c:pt>
                <c:pt idx="2085">
                  <c:v>65.77</c:v>
                </c:pt>
                <c:pt idx="2086">
                  <c:v>65.760000000000005</c:v>
                </c:pt>
                <c:pt idx="2087">
                  <c:v>65.75</c:v>
                </c:pt>
                <c:pt idx="2088">
                  <c:v>65.739999999999995</c:v>
                </c:pt>
                <c:pt idx="2089">
                  <c:v>65.739999999999995</c:v>
                </c:pt>
                <c:pt idx="2090">
                  <c:v>65.739999999999995</c:v>
                </c:pt>
                <c:pt idx="2091">
                  <c:v>65.739999999999995</c:v>
                </c:pt>
                <c:pt idx="2092">
                  <c:v>65.739999999999995</c:v>
                </c:pt>
                <c:pt idx="2093">
                  <c:v>65.739999999999995</c:v>
                </c:pt>
                <c:pt idx="2094">
                  <c:v>65.739999999999995</c:v>
                </c:pt>
                <c:pt idx="2095">
                  <c:v>65.73</c:v>
                </c:pt>
                <c:pt idx="2096">
                  <c:v>65.73</c:v>
                </c:pt>
                <c:pt idx="2097">
                  <c:v>65.72</c:v>
                </c:pt>
                <c:pt idx="2098">
                  <c:v>65.69</c:v>
                </c:pt>
                <c:pt idx="2099">
                  <c:v>65.66</c:v>
                </c:pt>
                <c:pt idx="2100">
                  <c:v>65.63</c:v>
                </c:pt>
                <c:pt idx="2101">
                  <c:v>65.59</c:v>
                </c:pt>
                <c:pt idx="2102">
                  <c:v>65.56</c:v>
                </c:pt>
                <c:pt idx="2103">
                  <c:v>65.55</c:v>
                </c:pt>
                <c:pt idx="2104">
                  <c:v>65.53</c:v>
                </c:pt>
                <c:pt idx="2105">
                  <c:v>65.52</c:v>
                </c:pt>
                <c:pt idx="2106">
                  <c:v>65.5</c:v>
                </c:pt>
                <c:pt idx="2107">
                  <c:v>65.48</c:v>
                </c:pt>
                <c:pt idx="2108">
                  <c:v>65.45</c:v>
                </c:pt>
                <c:pt idx="2109">
                  <c:v>65.42</c:v>
                </c:pt>
                <c:pt idx="2110">
                  <c:v>65.39</c:v>
                </c:pt>
                <c:pt idx="2111">
                  <c:v>65.36</c:v>
                </c:pt>
                <c:pt idx="2112">
                  <c:v>65.34</c:v>
                </c:pt>
                <c:pt idx="2113">
                  <c:v>65.33</c:v>
                </c:pt>
                <c:pt idx="2114">
                  <c:v>65.31</c:v>
                </c:pt>
                <c:pt idx="2115">
                  <c:v>65.3</c:v>
                </c:pt>
                <c:pt idx="2116">
                  <c:v>65.3</c:v>
                </c:pt>
                <c:pt idx="2117">
                  <c:v>65.28</c:v>
                </c:pt>
                <c:pt idx="2118">
                  <c:v>65.260000000000005</c:v>
                </c:pt>
                <c:pt idx="2119">
                  <c:v>65.23</c:v>
                </c:pt>
                <c:pt idx="2120">
                  <c:v>65.209999999999994</c:v>
                </c:pt>
                <c:pt idx="2121">
                  <c:v>65.180000000000007</c:v>
                </c:pt>
                <c:pt idx="2122">
                  <c:v>65.150000000000006</c:v>
                </c:pt>
                <c:pt idx="2123">
                  <c:v>65.13</c:v>
                </c:pt>
                <c:pt idx="2124">
                  <c:v>65.099999999999994</c:v>
                </c:pt>
                <c:pt idx="2125">
                  <c:v>65.069999999999993</c:v>
                </c:pt>
                <c:pt idx="2126">
                  <c:v>65.03</c:v>
                </c:pt>
                <c:pt idx="2127">
                  <c:v>65</c:v>
                </c:pt>
                <c:pt idx="2128">
                  <c:v>64.959999999999994</c:v>
                </c:pt>
                <c:pt idx="2129">
                  <c:v>64.930000000000007</c:v>
                </c:pt>
                <c:pt idx="2130">
                  <c:v>64.91</c:v>
                </c:pt>
                <c:pt idx="2131">
                  <c:v>64.900000000000006</c:v>
                </c:pt>
                <c:pt idx="2132">
                  <c:v>64.89</c:v>
                </c:pt>
                <c:pt idx="2133">
                  <c:v>64.88</c:v>
                </c:pt>
                <c:pt idx="2134">
                  <c:v>64.88</c:v>
                </c:pt>
                <c:pt idx="2135">
                  <c:v>64.88</c:v>
                </c:pt>
                <c:pt idx="2136">
                  <c:v>64.88</c:v>
                </c:pt>
                <c:pt idx="2137">
                  <c:v>64.87</c:v>
                </c:pt>
                <c:pt idx="2138">
                  <c:v>64.86</c:v>
                </c:pt>
                <c:pt idx="2139">
                  <c:v>64.84</c:v>
                </c:pt>
                <c:pt idx="2140">
                  <c:v>64.83</c:v>
                </c:pt>
                <c:pt idx="2141">
                  <c:v>64.819999999999993</c:v>
                </c:pt>
                <c:pt idx="2142">
                  <c:v>64.790000000000006</c:v>
                </c:pt>
                <c:pt idx="2143">
                  <c:v>64.77</c:v>
                </c:pt>
                <c:pt idx="2144">
                  <c:v>64.75</c:v>
                </c:pt>
                <c:pt idx="2145">
                  <c:v>64.73</c:v>
                </c:pt>
                <c:pt idx="2146">
                  <c:v>64.7</c:v>
                </c:pt>
                <c:pt idx="2147">
                  <c:v>64.69</c:v>
                </c:pt>
                <c:pt idx="2148">
                  <c:v>64.680000000000007</c:v>
                </c:pt>
                <c:pt idx="2149">
                  <c:v>64.67</c:v>
                </c:pt>
                <c:pt idx="2150">
                  <c:v>64.650000000000006</c:v>
                </c:pt>
                <c:pt idx="2151">
                  <c:v>64.63</c:v>
                </c:pt>
                <c:pt idx="2152">
                  <c:v>64.599999999999994</c:v>
                </c:pt>
                <c:pt idx="2153">
                  <c:v>64.56</c:v>
                </c:pt>
                <c:pt idx="2154">
                  <c:v>64.53</c:v>
                </c:pt>
                <c:pt idx="2155">
                  <c:v>64.48</c:v>
                </c:pt>
                <c:pt idx="2156">
                  <c:v>64.44</c:v>
                </c:pt>
                <c:pt idx="2157">
                  <c:v>64.400000000000006</c:v>
                </c:pt>
                <c:pt idx="2158">
                  <c:v>64.36</c:v>
                </c:pt>
                <c:pt idx="2159">
                  <c:v>64.319999999999993</c:v>
                </c:pt>
                <c:pt idx="2160">
                  <c:v>64.31</c:v>
                </c:pt>
                <c:pt idx="2161">
                  <c:v>64.290000000000006</c:v>
                </c:pt>
                <c:pt idx="2162">
                  <c:v>64.28</c:v>
                </c:pt>
                <c:pt idx="2163">
                  <c:v>64.27</c:v>
                </c:pt>
                <c:pt idx="2164">
                  <c:v>64.27</c:v>
                </c:pt>
                <c:pt idx="2165">
                  <c:v>64.260000000000005</c:v>
                </c:pt>
                <c:pt idx="2166">
                  <c:v>64.239999999999995</c:v>
                </c:pt>
                <c:pt idx="2167">
                  <c:v>64.23</c:v>
                </c:pt>
                <c:pt idx="2168">
                  <c:v>64.2</c:v>
                </c:pt>
                <c:pt idx="2169">
                  <c:v>64.17</c:v>
                </c:pt>
                <c:pt idx="2170">
                  <c:v>64.150000000000006</c:v>
                </c:pt>
                <c:pt idx="2171">
                  <c:v>64.12</c:v>
                </c:pt>
                <c:pt idx="2172">
                  <c:v>64.099999999999994</c:v>
                </c:pt>
                <c:pt idx="2173">
                  <c:v>64.09</c:v>
                </c:pt>
                <c:pt idx="2174">
                  <c:v>64.08</c:v>
                </c:pt>
                <c:pt idx="2175">
                  <c:v>64.069999999999993</c:v>
                </c:pt>
                <c:pt idx="2176">
                  <c:v>64.06</c:v>
                </c:pt>
                <c:pt idx="2177">
                  <c:v>64.06</c:v>
                </c:pt>
                <c:pt idx="2178">
                  <c:v>64.05</c:v>
                </c:pt>
                <c:pt idx="2179">
                  <c:v>64.05</c:v>
                </c:pt>
                <c:pt idx="2180">
                  <c:v>64.05</c:v>
                </c:pt>
                <c:pt idx="2181">
                  <c:v>64.05</c:v>
                </c:pt>
                <c:pt idx="2182">
                  <c:v>64.05</c:v>
                </c:pt>
                <c:pt idx="2183">
                  <c:v>64.05</c:v>
                </c:pt>
                <c:pt idx="2184">
                  <c:v>64.05</c:v>
                </c:pt>
                <c:pt idx="2185">
                  <c:v>64.05</c:v>
                </c:pt>
                <c:pt idx="2186">
                  <c:v>64.05</c:v>
                </c:pt>
                <c:pt idx="2187">
                  <c:v>64.05</c:v>
                </c:pt>
                <c:pt idx="2188">
                  <c:v>64.05</c:v>
                </c:pt>
                <c:pt idx="2189">
                  <c:v>64.040000000000006</c:v>
                </c:pt>
                <c:pt idx="2190">
                  <c:v>64.040000000000006</c:v>
                </c:pt>
                <c:pt idx="2191">
                  <c:v>64.03</c:v>
                </c:pt>
                <c:pt idx="2192">
                  <c:v>64.03</c:v>
                </c:pt>
                <c:pt idx="2193">
                  <c:v>64.02</c:v>
                </c:pt>
                <c:pt idx="2194">
                  <c:v>64.010000000000005</c:v>
                </c:pt>
                <c:pt idx="2195">
                  <c:v>64.010000000000005</c:v>
                </c:pt>
                <c:pt idx="2196">
                  <c:v>64</c:v>
                </c:pt>
                <c:pt idx="2197">
                  <c:v>63.98</c:v>
                </c:pt>
                <c:pt idx="2198">
                  <c:v>63.97</c:v>
                </c:pt>
                <c:pt idx="2199">
                  <c:v>63.96</c:v>
                </c:pt>
                <c:pt idx="2200">
                  <c:v>63.95</c:v>
                </c:pt>
                <c:pt idx="2201">
                  <c:v>63.94</c:v>
                </c:pt>
                <c:pt idx="2202">
                  <c:v>63.93</c:v>
                </c:pt>
                <c:pt idx="2203">
                  <c:v>63.93</c:v>
                </c:pt>
                <c:pt idx="2204">
                  <c:v>63.93</c:v>
                </c:pt>
                <c:pt idx="2205">
                  <c:v>63.92</c:v>
                </c:pt>
                <c:pt idx="2206">
                  <c:v>63.92</c:v>
                </c:pt>
                <c:pt idx="2207">
                  <c:v>63.91</c:v>
                </c:pt>
                <c:pt idx="2208">
                  <c:v>63.91</c:v>
                </c:pt>
                <c:pt idx="2209">
                  <c:v>63.9</c:v>
                </c:pt>
                <c:pt idx="2210">
                  <c:v>63.89</c:v>
                </c:pt>
                <c:pt idx="2211">
                  <c:v>63.89</c:v>
                </c:pt>
                <c:pt idx="2212">
                  <c:v>63.89</c:v>
                </c:pt>
                <c:pt idx="2213">
                  <c:v>63.9</c:v>
                </c:pt>
                <c:pt idx="2214">
                  <c:v>63.89</c:v>
                </c:pt>
                <c:pt idx="2215">
                  <c:v>63.9</c:v>
                </c:pt>
                <c:pt idx="2216">
                  <c:v>63.91</c:v>
                </c:pt>
                <c:pt idx="2217">
                  <c:v>63.92</c:v>
                </c:pt>
                <c:pt idx="2218">
                  <c:v>63.93</c:v>
                </c:pt>
                <c:pt idx="2219">
                  <c:v>63.93</c:v>
                </c:pt>
                <c:pt idx="2220">
                  <c:v>63.94</c:v>
                </c:pt>
                <c:pt idx="2221">
                  <c:v>63.95</c:v>
                </c:pt>
                <c:pt idx="2222">
                  <c:v>63.97</c:v>
                </c:pt>
                <c:pt idx="2223">
                  <c:v>63.99</c:v>
                </c:pt>
                <c:pt idx="2224">
                  <c:v>64.010000000000005</c:v>
                </c:pt>
                <c:pt idx="2225">
                  <c:v>64.03</c:v>
                </c:pt>
                <c:pt idx="2226">
                  <c:v>64.040000000000006</c:v>
                </c:pt>
                <c:pt idx="2227">
                  <c:v>64.040000000000006</c:v>
                </c:pt>
                <c:pt idx="2228">
                  <c:v>64.05</c:v>
                </c:pt>
                <c:pt idx="2229">
                  <c:v>64.05</c:v>
                </c:pt>
                <c:pt idx="2230">
                  <c:v>64.05</c:v>
                </c:pt>
                <c:pt idx="2231">
                  <c:v>64.05</c:v>
                </c:pt>
                <c:pt idx="2232">
                  <c:v>64.05</c:v>
                </c:pt>
                <c:pt idx="2233">
                  <c:v>64.05</c:v>
                </c:pt>
                <c:pt idx="2234">
                  <c:v>64.05</c:v>
                </c:pt>
                <c:pt idx="2235">
                  <c:v>64.05</c:v>
                </c:pt>
                <c:pt idx="2236">
                  <c:v>64.05</c:v>
                </c:pt>
                <c:pt idx="2237">
                  <c:v>64.05</c:v>
                </c:pt>
                <c:pt idx="2238">
                  <c:v>64.05</c:v>
                </c:pt>
                <c:pt idx="2239">
                  <c:v>64.06</c:v>
                </c:pt>
                <c:pt idx="2240">
                  <c:v>64.069999999999993</c:v>
                </c:pt>
                <c:pt idx="2241">
                  <c:v>64.08</c:v>
                </c:pt>
                <c:pt idx="2242">
                  <c:v>64.11</c:v>
                </c:pt>
                <c:pt idx="2243">
                  <c:v>64.14</c:v>
                </c:pt>
                <c:pt idx="2244">
                  <c:v>64.17</c:v>
                </c:pt>
                <c:pt idx="2245">
                  <c:v>64.2</c:v>
                </c:pt>
                <c:pt idx="2246">
                  <c:v>64.23</c:v>
                </c:pt>
                <c:pt idx="2247">
                  <c:v>64.25</c:v>
                </c:pt>
                <c:pt idx="2248">
                  <c:v>64.27</c:v>
                </c:pt>
                <c:pt idx="2249">
                  <c:v>64.28</c:v>
                </c:pt>
                <c:pt idx="2250">
                  <c:v>64.3</c:v>
                </c:pt>
                <c:pt idx="2251">
                  <c:v>64.31</c:v>
                </c:pt>
                <c:pt idx="2252">
                  <c:v>64.34</c:v>
                </c:pt>
                <c:pt idx="2253">
                  <c:v>64.39</c:v>
                </c:pt>
                <c:pt idx="2254">
                  <c:v>64.44</c:v>
                </c:pt>
                <c:pt idx="2255">
                  <c:v>64.5</c:v>
                </c:pt>
                <c:pt idx="2256">
                  <c:v>64.55</c:v>
                </c:pt>
                <c:pt idx="2257">
                  <c:v>64.599999999999994</c:v>
                </c:pt>
                <c:pt idx="2258">
                  <c:v>64.64</c:v>
                </c:pt>
                <c:pt idx="2259">
                  <c:v>64.680000000000007</c:v>
                </c:pt>
                <c:pt idx="2260">
                  <c:v>64.72</c:v>
                </c:pt>
                <c:pt idx="2261">
                  <c:v>64.760000000000005</c:v>
                </c:pt>
                <c:pt idx="2262">
                  <c:v>64.8</c:v>
                </c:pt>
                <c:pt idx="2263">
                  <c:v>64.84</c:v>
                </c:pt>
                <c:pt idx="2264">
                  <c:v>64.86</c:v>
                </c:pt>
                <c:pt idx="2265">
                  <c:v>64.88</c:v>
                </c:pt>
                <c:pt idx="2266">
                  <c:v>64.89</c:v>
                </c:pt>
                <c:pt idx="2267">
                  <c:v>64.900000000000006</c:v>
                </c:pt>
                <c:pt idx="2268">
                  <c:v>64.930000000000007</c:v>
                </c:pt>
                <c:pt idx="2269">
                  <c:v>64.97</c:v>
                </c:pt>
                <c:pt idx="2270">
                  <c:v>65.010000000000005</c:v>
                </c:pt>
                <c:pt idx="2271">
                  <c:v>65.06</c:v>
                </c:pt>
                <c:pt idx="2272">
                  <c:v>65.12</c:v>
                </c:pt>
                <c:pt idx="2273">
                  <c:v>65.17</c:v>
                </c:pt>
                <c:pt idx="2274">
                  <c:v>65.2</c:v>
                </c:pt>
                <c:pt idx="2275">
                  <c:v>65.25</c:v>
                </c:pt>
                <c:pt idx="2276">
                  <c:v>65.28</c:v>
                </c:pt>
                <c:pt idx="2277">
                  <c:v>65.3</c:v>
                </c:pt>
                <c:pt idx="2278">
                  <c:v>65.33</c:v>
                </c:pt>
                <c:pt idx="2279">
                  <c:v>65.36</c:v>
                </c:pt>
                <c:pt idx="2280">
                  <c:v>65.400000000000006</c:v>
                </c:pt>
                <c:pt idx="2281">
                  <c:v>65.44</c:v>
                </c:pt>
                <c:pt idx="2282">
                  <c:v>65.489999999999995</c:v>
                </c:pt>
                <c:pt idx="2283">
                  <c:v>65.55</c:v>
                </c:pt>
                <c:pt idx="2284">
                  <c:v>65.59</c:v>
                </c:pt>
                <c:pt idx="2285">
                  <c:v>65.64</c:v>
                </c:pt>
                <c:pt idx="2286">
                  <c:v>65.69</c:v>
                </c:pt>
                <c:pt idx="2287">
                  <c:v>65.72</c:v>
                </c:pt>
                <c:pt idx="2288">
                  <c:v>65.73</c:v>
                </c:pt>
                <c:pt idx="2289">
                  <c:v>65.739999999999995</c:v>
                </c:pt>
                <c:pt idx="2290">
                  <c:v>65.739999999999995</c:v>
                </c:pt>
                <c:pt idx="2291">
                  <c:v>65.739999999999995</c:v>
                </c:pt>
                <c:pt idx="2292">
                  <c:v>65.75</c:v>
                </c:pt>
                <c:pt idx="2293">
                  <c:v>65.75</c:v>
                </c:pt>
                <c:pt idx="2294">
                  <c:v>65.77</c:v>
                </c:pt>
                <c:pt idx="2295">
                  <c:v>65.790000000000006</c:v>
                </c:pt>
                <c:pt idx="2296">
                  <c:v>65.83</c:v>
                </c:pt>
                <c:pt idx="2297">
                  <c:v>65.86</c:v>
                </c:pt>
                <c:pt idx="2298">
                  <c:v>65.900000000000006</c:v>
                </c:pt>
                <c:pt idx="2299">
                  <c:v>65.92</c:v>
                </c:pt>
                <c:pt idx="2300">
                  <c:v>65.94</c:v>
                </c:pt>
                <c:pt idx="2301">
                  <c:v>65.95</c:v>
                </c:pt>
                <c:pt idx="2302">
                  <c:v>65.959999999999994</c:v>
                </c:pt>
                <c:pt idx="2303">
                  <c:v>65.97</c:v>
                </c:pt>
                <c:pt idx="2304">
                  <c:v>65.98</c:v>
                </c:pt>
                <c:pt idx="2305">
                  <c:v>66</c:v>
                </c:pt>
                <c:pt idx="2306">
                  <c:v>66.02</c:v>
                </c:pt>
                <c:pt idx="2307">
                  <c:v>66.03</c:v>
                </c:pt>
                <c:pt idx="2308">
                  <c:v>66.05</c:v>
                </c:pt>
                <c:pt idx="2309">
                  <c:v>66.06</c:v>
                </c:pt>
                <c:pt idx="2310">
                  <c:v>66.069999999999993</c:v>
                </c:pt>
                <c:pt idx="2311">
                  <c:v>66.08</c:v>
                </c:pt>
                <c:pt idx="2312">
                  <c:v>66.08</c:v>
                </c:pt>
                <c:pt idx="2313">
                  <c:v>66.09</c:v>
                </c:pt>
                <c:pt idx="2314">
                  <c:v>66.11</c:v>
                </c:pt>
                <c:pt idx="2315">
                  <c:v>66.11</c:v>
                </c:pt>
                <c:pt idx="2316">
                  <c:v>66.11</c:v>
                </c:pt>
                <c:pt idx="2317">
                  <c:v>66.12</c:v>
                </c:pt>
                <c:pt idx="2318">
                  <c:v>66.12</c:v>
                </c:pt>
                <c:pt idx="2319">
                  <c:v>66.12</c:v>
                </c:pt>
                <c:pt idx="2320">
                  <c:v>66.12</c:v>
                </c:pt>
                <c:pt idx="2321">
                  <c:v>66.12</c:v>
                </c:pt>
                <c:pt idx="2322">
                  <c:v>66.11</c:v>
                </c:pt>
                <c:pt idx="2323">
                  <c:v>66.099999999999994</c:v>
                </c:pt>
                <c:pt idx="2324">
                  <c:v>66.09</c:v>
                </c:pt>
                <c:pt idx="2325">
                  <c:v>66.08</c:v>
                </c:pt>
                <c:pt idx="2326">
                  <c:v>66.069999999999993</c:v>
                </c:pt>
                <c:pt idx="2327">
                  <c:v>66.069999999999993</c:v>
                </c:pt>
                <c:pt idx="2328">
                  <c:v>66.06</c:v>
                </c:pt>
                <c:pt idx="2329">
                  <c:v>66.06</c:v>
                </c:pt>
                <c:pt idx="2330">
                  <c:v>66.05</c:v>
                </c:pt>
                <c:pt idx="2331">
                  <c:v>66.05</c:v>
                </c:pt>
                <c:pt idx="2332">
                  <c:v>66.03</c:v>
                </c:pt>
                <c:pt idx="2333">
                  <c:v>66.03</c:v>
                </c:pt>
                <c:pt idx="2334">
                  <c:v>66.010000000000005</c:v>
                </c:pt>
                <c:pt idx="2335">
                  <c:v>66</c:v>
                </c:pt>
                <c:pt idx="2336">
                  <c:v>65.98</c:v>
                </c:pt>
                <c:pt idx="2337">
                  <c:v>65.97</c:v>
                </c:pt>
                <c:pt idx="2338">
                  <c:v>65.959999999999994</c:v>
                </c:pt>
                <c:pt idx="2339">
                  <c:v>65.959999999999994</c:v>
                </c:pt>
                <c:pt idx="2340">
                  <c:v>65.959999999999994</c:v>
                </c:pt>
                <c:pt idx="2341">
                  <c:v>65.95</c:v>
                </c:pt>
                <c:pt idx="2342">
                  <c:v>65.95</c:v>
                </c:pt>
                <c:pt idx="2343">
                  <c:v>65.94</c:v>
                </c:pt>
                <c:pt idx="2344">
                  <c:v>65.92</c:v>
                </c:pt>
                <c:pt idx="2345">
                  <c:v>65.900000000000006</c:v>
                </c:pt>
                <c:pt idx="2346">
                  <c:v>65.88</c:v>
                </c:pt>
                <c:pt idx="2347">
                  <c:v>65.849999999999994</c:v>
                </c:pt>
                <c:pt idx="2348">
                  <c:v>65.83</c:v>
                </c:pt>
                <c:pt idx="2349">
                  <c:v>65.81</c:v>
                </c:pt>
                <c:pt idx="2350">
                  <c:v>65.790000000000006</c:v>
                </c:pt>
                <c:pt idx="2351">
                  <c:v>65.78</c:v>
                </c:pt>
                <c:pt idx="2352">
                  <c:v>65.77</c:v>
                </c:pt>
                <c:pt idx="2353">
                  <c:v>65.760000000000005</c:v>
                </c:pt>
                <c:pt idx="2354">
                  <c:v>65.75</c:v>
                </c:pt>
                <c:pt idx="2355">
                  <c:v>65.75</c:v>
                </c:pt>
                <c:pt idx="2356">
                  <c:v>65.739999999999995</c:v>
                </c:pt>
                <c:pt idx="2357">
                  <c:v>65.739999999999995</c:v>
                </c:pt>
                <c:pt idx="2358">
                  <c:v>65.739999999999995</c:v>
                </c:pt>
                <c:pt idx="2359">
                  <c:v>65.739999999999995</c:v>
                </c:pt>
                <c:pt idx="2360">
                  <c:v>65.73</c:v>
                </c:pt>
                <c:pt idx="2361">
                  <c:v>65.72</c:v>
                </c:pt>
                <c:pt idx="2362">
                  <c:v>65.709999999999994</c:v>
                </c:pt>
                <c:pt idx="2363">
                  <c:v>65.7</c:v>
                </c:pt>
                <c:pt idx="2364">
                  <c:v>65.66</c:v>
                </c:pt>
                <c:pt idx="2365">
                  <c:v>65.63</c:v>
                </c:pt>
                <c:pt idx="2366">
                  <c:v>65.599999999999994</c:v>
                </c:pt>
                <c:pt idx="2367">
                  <c:v>65.569999999999993</c:v>
                </c:pt>
                <c:pt idx="2368">
                  <c:v>65.540000000000006</c:v>
                </c:pt>
                <c:pt idx="2369">
                  <c:v>65.52</c:v>
                </c:pt>
                <c:pt idx="2370">
                  <c:v>65.510000000000005</c:v>
                </c:pt>
                <c:pt idx="2371">
                  <c:v>65.5</c:v>
                </c:pt>
                <c:pt idx="2372">
                  <c:v>65.48</c:v>
                </c:pt>
                <c:pt idx="2373">
                  <c:v>65.459999999999994</c:v>
                </c:pt>
                <c:pt idx="2374">
                  <c:v>65.44</c:v>
                </c:pt>
                <c:pt idx="2375">
                  <c:v>65.42</c:v>
                </c:pt>
                <c:pt idx="2376">
                  <c:v>65.39</c:v>
                </c:pt>
                <c:pt idx="2377">
                  <c:v>65.36</c:v>
                </c:pt>
                <c:pt idx="2378">
                  <c:v>65.34</c:v>
                </c:pt>
                <c:pt idx="2379">
                  <c:v>65.33</c:v>
                </c:pt>
                <c:pt idx="2380">
                  <c:v>65.31</c:v>
                </c:pt>
                <c:pt idx="2381">
                  <c:v>65.3</c:v>
                </c:pt>
                <c:pt idx="2382">
                  <c:v>65.290000000000006</c:v>
                </c:pt>
                <c:pt idx="2383">
                  <c:v>65.27</c:v>
                </c:pt>
                <c:pt idx="2384">
                  <c:v>65.25</c:v>
                </c:pt>
                <c:pt idx="2385">
                  <c:v>65.23</c:v>
                </c:pt>
                <c:pt idx="2386">
                  <c:v>65.2</c:v>
                </c:pt>
                <c:pt idx="2387">
                  <c:v>65.180000000000007</c:v>
                </c:pt>
                <c:pt idx="2388">
                  <c:v>65.14</c:v>
                </c:pt>
                <c:pt idx="2389">
                  <c:v>65.11</c:v>
                </c:pt>
                <c:pt idx="2390">
                  <c:v>65.08</c:v>
                </c:pt>
                <c:pt idx="2391">
                  <c:v>65.040000000000006</c:v>
                </c:pt>
                <c:pt idx="2392">
                  <c:v>65</c:v>
                </c:pt>
                <c:pt idx="2393">
                  <c:v>64.97</c:v>
                </c:pt>
                <c:pt idx="2394">
                  <c:v>64.94</c:v>
                </c:pt>
                <c:pt idx="2395">
                  <c:v>64.92</c:v>
                </c:pt>
                <c:pt idx="2396">
                  <c:v>64.91</c:v>
                </c:pt>
                <c:pt idx="2397">
                  <c:v>64.89</c:v>
                </c:pt>
                <c:pt idx="2398">
                  <c:v>64.89</c:v>
                </c:pt>
                <c:pt idx="2399">
                  <c:v>64.88</c:v>
                </c:pt>
                <c:pt idx="2400">
                  <c:v>64.88</c:v>
                </c:pt>
                <c:pt idx="2401">
                  <c:v>64.88</c:v>
                </c:pt>
                <c:pt idx="2402">
                  <c:v>64.88</c:v>
                </c:pt>
                <c:pt idx="2403">
                  <c:v>64.87</c:v>
                </c:pt>
                <c:pt idx="2404">
                  <c:v>64.87</c:v>
                </c:pt>
                <c:pt idx="2405">
                  <c:v>64.86</c:v>
                </c:pt>
                <c:pt idx="2406">
                  <c:v>64.84</c:v>
                </c:pt>
                <c:pt idx="2407">
                  <c:v>64.819999999999993</c:v>
                </c:pt>
                <c:pt idx="2408">
                  <c:v>64.790000000000006</c:v>
                </c:pt>
                <c:pt idx="2409">
                  <c:v>64.760000000000005</c:v>
                </c:pt>
                <c:pt idx="2410">
                  <c:v>64.73</c:v>
                </c:pt>
                <c:pt idx="2411">
                  <c:v>64.72</c:v>
                </c:pt>
                <c:pt idx="2412">
                  <c:v>64.7</c:v>
                </c:pt>
                <c:pt idx="2413">
                  <c:v>64.69</c:v>
                </c:pt>
                <c:pt idx="2414">
                  <c:v>64.680000000000007</c:v>
                </c:pt>
                <c:pt idx="2415">
                  <c:v>64.67</c:v>
                </c:pt>
                <c:pt idx="2416">
                  <c:v>64.650000000000006</c:v>
                </c:pt>
                <c:pt idx="2417">
                  <c:v>64.63</c:v>
                </c:pt>
                <c:pt idx="2418">
                  <c:v>64.59</c:v>
                </c:pt>
                <c:pt idx="2419">
                  <c:v>64.56</c:v>
                </c:pt>
                <c:pt idx="2420">
                  <c:v>64.52</c:v>
                </c:pt>
                <c:pt idx="2421">
                  <c:v>64.47</c:v>
                </c:pt>
                <c:pt idx="2422">
                  <c:v>64.44</c:v>
                </c:pt>
                <c:pt idx="2423">
                  <c:v>64.400000000000006</c:v>
                </c:pt>
                <c:pt idx="2424">
                  <c:v>64.37</c:v>
                </c:pt>
                <c:pt idx="2425">
                  <c:v>64.349999999999994</c:v>
                </c:pt>
                <c:pt idx="2426">
                  <c:v>64.33</c:v>
                </c:pt>
                <c:pt idx="2427">
                  <c:v>64.31</c:v>
                </c:pt>
                <c:pt idx="2428">
                  <c:v>64.290000000000006</c:v>
                </c:pt>
                <c:pt idx="2429">
                  <c:v>64.28</c:v>
                </c:pt>
                <c:pt idx="2430">
                  <c:v>64.260000000000005</c:v>
                </c:pt>
                <c:pt idx="2431">
                  <c:v>64.25</c:v>
                </c:pt>
                <c:pt idx="2432">
                  <c:v>64.239999999999995</c:v>
                </c:pt>
                <c:pt idx="2433">
                  <c:v>64.22</c:v>
                </c:pt>
                <c:pt idx="2434">
                  <c:v>64.2</c:v>
                </c:pt>
                <c:pt idx="2435">
                  <c:v>64.19</c:v>
                </c:pt>
                <c:pt idx="2436">
                  <c:v>64.16</c:v>
                </c:pt>
                <c:pt idx="2437">
                  <c:v>64.14</c:v>
                </c:pt>
                <c:pt idx="2438">
                  <c:v>64.12</c:v>
                </c:pt>
                <c:pt idx="2439">
                  <c:v>64.099999999999994</c:v>
                </c:pt>
                <c:pt idx="2440">
                  <c:v>64.08</c:v>
                </c:pt>
                <c:pt idx="2441">
                  <c:v>64.069999999999993</c:v>
                </c:pt>
                <c:pt idx="2442">
                  <c:v>64.06</c:v>
                </c:pt>
                <c:pt idx="2443">
                  <c:v>64.06</c:v>
                </c:pt>
                <c:pt idx="2444">
                  <c:v>64.05</c:v>
                </c:pt>
                <c:pt idx="2445">
                  <c:v>64.05</c:v>
                </c:pt>
                <c:pt idx="2446">
                  <c:v>64.05</c:v>
                </c:pt>
                <c:pt idx="2447">
                  <c:v>64.05</c:v>
                </c:pt>
                <c:pt idx="2448">
                  <c:v>64.05</c:v>
                </c:pt>
                <c:pt idx="2449">
                  <c:v>64.05</c:v>
                </c:pt>
                <c:pt idx="2450">
                  <c:v>64.05</c:v>
                </c:pt>
                <c:pt idx="2451">
                  <c:v>64.05</c:v>
                </c:pt>
                <c:pt idx="2452">
                  <c:v>64.05</c:v>
                </c:pt>
                <c:pt idx="2453">
                  <c:v>64.05</c:v>
                </c:pt>
                <c:pt idx="2454">
                  <c:v>64.05</c:v>
                </c:pt>
                <c:pt idx="2455">
                  <c:v>64.05</c:v>
                </c:pt>
                <c:pt idx="2456">
                  <c:v>64.05</c:v>
                </c:pt>
                <c:pt idx="2457">
                  <c:v>64.05</c:v>
                </c:pt>
                <c:pt idx="2458">
                  <c:v>64.05</c:v>
                </c:pt>
                <c:pt idx="2459">
                  <c:v>64.05</c:v>
                </c:pt>
                <c:pt idx="2460">
                  <c:v>64.040000000000006</c:v>
                </c:pt>
                <c:pt idx="2461">
                  <c:v>64.040000000000006</c:v>
                </c:pt>
                <c:pt idx="2462">
                  <c:v>64.03</c:v>
                </c:pt>
                <c:pt idx="2463">
                  <c:v>64.03</c:v>
                </c:pt>
                <c:pt idx="2464">
                  <c:v>64.03</c:v>
                </c:pt>
                <c:pt idx="2465">
                  <c:v>64.02</c:v>
                </c:pt>
                <c:pt idx="2466">
                  <c:v>64.02</c:v>
                </c:pt>
                <c:pt idx="2467">
                  <c:v>64.010000000000005</c:v>
                </c:pt>
                <c:pt idx="2468">
                  <c:v>64</c:v>
                </c:pt>
                <c:pt idx="2469">
                  <c:v>63.99</c:v>
                </c:pt>
                <c:pt idx="2470">
                  <c:v>63.98</c:v>
                </c:pt>
                <c:pt idx="2471">
                  <c:v>63.98</c:v>
                </c:pt>
                <c:pt idx="2472">
                  <c:v>63.97</c:v>
                </c:pt>
                <c:pt idx="2473">
                  <c:v>63.96</c:v>
                </c:pt>
                <c:pt idx="2474">
                  <c:v>63.96</c:v>
                </c:pt>
                <c:pt idx="2475">
                  <c:v>63.95</c:v>
                </c:pt>
                <c:pt idx="2476">
                  <c:v>63.95</c:v>
                </c:pt>
                <c:pt idx="2477">
                  <c:v>63.95</c:v>
                </c:pt>
                <c:pt idx="2478">
                  <c:v>63.95</c:v>
                </c:pt>
                <c:pt idx="2479">
                  <c:v>63.95</c:v>
                </c:pt>
                <c:pt idx="2480">
                  <c:v>63.95</c:v>
                </c:pt>
                <c:pt idx="2481">
                  <c:v>63.96</c:v>
                </c:pt>
                <c:pt idx="2482">
                  <c:v>63.98</c:v>
                </c:pt>
                <c:pt idx="2483">
                  <c:v>63.99</c:v>
                </c:pt>
                <c:pt idx="2484">
                  <c:v>64.010000000000005</c:v>
                </c:pt>
                <c:pt idx="2485">
                  <c:v>64.02</c:v>
                </c:pt>
                <c:pt idx="2486">
                  <c:v>64.03</c:v>
                </c:pt>
                <c:pt idx="2487">
                  <c:v>64.040000000000006</c:v>
                </c:pt>
                <c:pt idx="2488">
                  <c:v>64.040000000000006</c:v>
                </c:pt>
                <c:pt idx="2489">
                  <c:v>64.05</c:v>
                </c:pt>
                <c:pt idx="2490">
                  <c:v>64.05</c:v>
                </c:pt>
                <c:pt idx="2491">
                  <c:v>64.05</c:v>
                </c:pt>
                <c:pt idx="2492">
                  <c:v>64.05</c:v>
                </c:pt>
                <c:pt idx="2493">
                  <c:v>64.05</c:v>
                </c:pt>
                <c:pt idx="2494">
                  <c:v>64.05</c:v>
                </c:pt>
                <c:pt idx="2495">
                  <c:v>64.05</c:v>
                </c:pt>
                <c:pt idx="2496">
                  <c:v>64.05</c:v>
                </c:pt>
                <c:pt idx="2497">
                  <c:v>64.05</c:v>
                </c:pt>
                <c:pt idx="2498">
                  <c:v>64.05</c:v>
                </c:pt>
                <c:pt idx="2499">
                  <c:v>64.05</c:v>
                </c:pt>
                <c:pt idx="2500">
                  <c:v>64.05</c:v>
                </c:pt>
                <c:pt idx="2501">
                  <c:v>64.05</c:v>
                </c:pt>
                <c:pt idx="2502">
                  <c:v>64.06</c:v>
                </c:pt>
                <c:pt idx="2503">
                  <c:v>64.06</c:v>
                </c:pt>
                <c:pt idx="2504">
                  <c:v>64.069999999999993</c:v>
                </c:pt>
                <c:pt idx="2505">
                  <c:v>64.099999999999994</c:v>
                </c:pt>
                <c:pt idx="2506">
                  <c:v>64.14</c:v>
                </c:pt>
                <c:pt idx="2507">
                  <c:v>64.17</c:v>
                </c:pt>
                <c:pt idx="2508">
                  <c:v>64.2</c:v>
                </c:pt>
                <c:pt idx="2509">
                  <c:v>64.23</c:v>
                </c:pt>
                <c:pt idx="2510">
                  <c:v>64.239999999999995</c:v>
                </c:pt>
                <c:pt idx="2511">
                  <c:v>64.25</c:v>
                </c:pt>
                <c:pt idx="2512">
                  <c:v>64.260000000000005</c:v>
                </c:pt>
                <c:pt idx="2513">
                  <c:v>64.28</c:v>
                </c:pt>
                <c:pt idx="2514">
                  <c:v>64.3</c:v>
                </c:pt>
                <c:pt idx="2515">
                  <c:v>64.33</c:v>
                </c:pt>
                <c:pt idx="2516">
                  <c:v>64.37</c:v>
                </c:pt>
                <c:pt idx="2517">
                  <c:v>64.42</c:v>
                </c:pt>
                <c:pt idx="2518">
                  <c:v>64.47</c:v>
                </c:pt>
                <c:pt idx="2519">
                  <c:v>64.53</c:v>
                </c:pt>
                <c:pt idx="2520">
                  <c:v>64.58</c:v>
                </c:pt>
                <c:pt idx="2521">
                  <c:v>64.64</c:v>
                </c:pt>
                <c:pt idx="2522">
                  <c:v>64.67</c:v>
                </c:pt>
                <c:pt idx="2523">
                  <c:v>64.7</c:v>
                </c:pt>
                <c:pt idx="2524">
                  <c:v>64.739999999999995</c:v>
                </c:pt>
                <c:pt idx="2525">
                  <c:v>64.77</c:v>
                </c:pt>
                <c:pt idx="2526">
                  <c:v>64.81</c:v>
                </c:pt>
                <c:pt idx="2527">
                  <c:v>64.849999999999994</c:v>
                </c:pt>
                <c:pt idx="2528">
                  <c:v>64.87</c:v>
                </c:pt>
                <c:pt idx="2529">
                  <c:v>64.88</c:v>
                </c:pt>
                <c:pt idx="2530">
                  <c:v>64.88</c:v>
                </c:pt>
                <c:pt idx="2531">
                  <c:v>64.89</c:v>
                </c:pt>
                <c:pt idx="2532">
                  <c:v>64.91</c:v>
                </c:pt>
                <c:pt idx="2533">
                  <c:v>64.930000000000007</c:v>
                </c:pt>
                <c:pt idx="2534">
                  <c:v>64.959999999999994</c:v>
                </c:pt>
                <c:pt idx="2535">
                  <c:v>65</c:v>
                </c:pt>
                <c:pt idx="2536">
                  <c:v>65.040000000000006</c:v>
                </c:pt>
                <c:pt idx="2537">
                  <c:v>65.09</c:v>
                </c:pt>
                <c:pt idx="2538">
                  <c:v>65.14</c:v>
                </c:pt>
                <c:pt idx="2539">
                  <c:v>65.19</c:v>
                </c:pt>
                <c:pt idx="2540">
                  <c:v>65.23</c:v>
                </c:pt>
                <c:pt idx="2541">
                  <c:v>65.27</c:v>
                </c:pt>
                <c:pt idx="2542">
                  <c:v>65.290000000000006</c:v>
                </c:pt>
                <c:pt idx="2543">
                  <c:v>65.319999999999993</c:v>
                </c:pt>
                <c:pt idx="2544">
                  <c:v>65.349999999999994</c:v>
                </c:pt>
                <c:pt idx="2545">
                  <c:v>65.38</c:v>
                </c:pt>
                <c:pt idx="2546">
                  <c:v>65.42</c:v>
                </c:pt>
                <c:pt idx="2547">
                  <c:v>65.459999999999994</c:v>
                </c:pt>
                <c:pt idx="2548">
                  <c:v>65.5</c:v>
                </c:pt>
                <c:pt idx="2549">
                  <c:v>65.53</c:v>
                </c:pt>
                <c:pt idx="2550">
                  <c:v>65.569999999999993</c:v>
                </c:pt>
                <c:pt idx="2551">
                  <c:v>65.59</c:v>
                </c:pt>
                <c:pt idx="2552">
                  <c:v>65.63</c:v>
                </c:pt>
                <c:pt idx="2553">
                  <c:v>65.66</c:v>
                </c:pt>
                <c:pt idx="2554">
                  <c:v>65.7</c:v>
                </c:pt>
                <c:pt idx="2555">
                  <c:v>65.709999999999994</c:v>
                </c:pt>
                <c:pt idx="2556">
                  <c:v>65.73</c:v>
                </c:pt>
                <c:pt idx="2557">
                  <c:v>65.73</c:v>
                </c:pt>
                <c:pt idx="2558">
                  <c:v>65.739999999999995</c:v>
                </c:pt>
                <c:pt idx="2559">
                  <c:v>65.75</c:v>
                </c:pt>
                <c:pt idx="2560">
                  <c:v>65.75</c:v>
                </c:pt>
                <c:pt idx="2561">
                  <c:v>65.77</c:v>
                </c:pt>
                <c:pt idx="2562">
                  <c:v>65.78</c:v>
                </c:pt>
                <c:pt idx="2563">
                  <c:v>65.81</c:v>
                </c:pt>
                <c:pt idx="2564">
                  <c:v>65.83</c:v>
                </c:pt>
                <c:pt idx="2565">
                  <c:v>65.86</c:v>
                </c:pt>
                <c:pt idx="2566">
                  <c:v>65.88</c:v>
                </c:pt>
                <c:pt idx="2567">
                  <c:v>65.900000000000006</c:v>
                </c:pt>
                <c:pt idx="2568">
                  <c:v>65.92</c:v>
                </c:pt>
                <c:pt idx="2569">
                  <c:v>65.94</c:v>
                </c:pt>
                <c:pt idx="2570">
                  <c:v>65.95</c:v>
                </c:pt>
                <c:pt idx="2571">
                  <c:v>65.95</c:v>
                </c:pt>
                <c:pt idx="2572">
                  <c:v>65.959999999999994</c:v>
                </c:pt>
                <c:pt idx="2573">
                  <c:v>65.959999999999994</c:v>
                </c:pt>
                <c:pt idx="2574">
                  <c:v>65.959999999999994</c:v>
                </c:pt>
                <c:pt idx="2575">
                  <c:v>65.959999999999994</c:v>
                </c:pt>
                <c:pt idx="2576">
                  <c:v>65.959999999999994</c:v>
                </c:pt>
                <c:pt idx="2577">
                  <c:v>65.959999999999994</c:v>
                </c:pt>
                <c:pt idx="2578">
                  <c:v>65.959999999999994</c:v>
                </c:pt>
                <c:pt idx="2579">
                  <c:v>65.959999999999994</c:v>
                </c:pt>
                <c:pt idx="2580">
                  <c:v>65.959999999999994</c:v>
                </c:pt>
                <c:pt idx="2581">
                  <c:v>65.959999999999994</c:v>
                </c:pt>
                <c:pt idx="2582">
                  <c:v>65.959999999999994</c:v>
                </c:pt>
                <c:pt idx="2583">
                  <c:v>65.959999999999994</c:v>
                </c:pt>
                <c:pt idx="2584">
                  <c:v>65.959999999999994</c:v>
                </c:pt>
                <c:pt idx="2585">
                  <c:v>65.959999999999994</c:v>
                </c:pt>
                <c:pt idx="2586">
                  <c:v>65.959999999999994</c:v>
                </c:pt>
                <c:pt idx="2587">
                  <c:v>65.959999999999994</c:v>
                </c:pt>
                <c:pt idx="2588">
                  <c:v>65.959999999999994</c:v>
                </c:pt>
                <c:pt idx="2589">
                  <c:v>65.959999999999994</c:v>
                </c:pt>
                <c:pt idx="2590">
                  <c:v>65.959999999999994</c:v>
                </c:pt>
                <c:pt idx="2591">
                  <c:v>65.95</c:v>
                </c:pt>
                <c:pt idx="2592">
                  <c:v>65.95</c:v>
                </c:pt>
                <c:pt idx="2593">
                  <c:v>65.94</c:v>
                </c:pt>
                <c:pt idx="2594">
                  <c:v>65.94</c:v>
                </c:pt>
                <c:pt idx="2595">
                  <c:v>65.92</c:v>
                </c:pt>
                <c:pt idx="2596">
                  <c:v>65.91</c:v>
                </c:pt>
                <c:pt idx="2597">
                  <c:v>65.900000000000006</c:v>
                </c:pt>
                <c:pt idx="2598">
                  <c:v>65.89</c:v>
                </c:pt>
                <c:pt idx="2599">
                  <c:v>65.88</c:v>
                </c:pt>
                <c:pt idx="2600">
                  <c:v>65.86</c:v>
                </c:pt>
                <c:pt idx="2601">
                  <c:v>65.84</c:v>
                </c:pt>
                <c:pt idx="2602">
                  <c:v>65.83</c:v>
                </c:pt>
                <c:pt idx="2603">
                  <c:v>65.81</c:v>
                </c:pt>
                <c:pt idx="2604">
                  <c:v>65.78</c:v>
                </c:pt>
                <c:pt idx="2605">
                  <c:v>65.77</c:v>
                </c:pt>
                <c:pt idx="2606">
                  <c:v>65.760000000000005</c:v>
                </c:pt>
                <c:pt idx="2607">
                  <c:v>65.75</c:v>
                </c:pt>
                <c:pt idx="2608">
                  <c:v>65.739999999999995</c:v>
                </c:pt>
                <c:pt idx="2609">
                  <c:v>65.739999999999995</c:v>
                </c:pt>
                <c:pt idx="2610">
                  <c:v>65.739999999999995</c:v>
                </c:pt>
                <c:pt idx="2611">
                  <c:v>65.739999999999995</c:v>
                </c:pt>
                <c:pt idx="2612">
                  <c:v>65.739999999999995</c:v>
                </c:pt>
                <c:pt idx="2613">
                  <c:v>65.739999999999995</c:v>
                </c:pt>
                <c:pt idx="2614">
                  <c:v>65.73</c:v>
                </c:pt>
                <c:pt idx="2615">
                  <c:v>65.72</c:v>
                </c:pt>
                <c:pt idx="2616">
                  <c:v>65.709999999999994</c:v>
                </c:pt>
                <c:pt idx="2617">
                  <c:v>65.69</c:v>
                </c:pt>
                <c:pt idx="2618">
                  <c:v>65.66</c:v>
                </c:pt>
                <c:pt idx="2619">
                  <c:v>65.63</c:v>
                </c:pt>
                <c:pt idx="2620">
                  <c:v>65.599999999999994</c:v>
                </c:pt>
                <c:pt idx="2621">
                  <c:v>65.58</c:v>
                </c:pt>
                <c:pt idx="2622">
                  <c:v>65.55</c:v>
                </c:pt>
                <c:pt idx="2623">
                  <c:v>65.53</c:v>
                </c:pt>
                <c:pt idx="2624">
                  <c:v>65.52</c:v>
                </c:pt>
                <c:pt idx="2625">
                  <c:v>65.510000000000005</c:v>
                </c:pt>
                <c:pt idx="2626">
                  <c:v>65.5</c:v>
                </c:pt>
                <c:pt idx="2627">
                  <c:v>65.48</c:v>
                </c:pt>
                <c:pt idx="2628">
                  <c:v>65.45</c:v>
                </c:pt>
                <c:pt idx="2629">
                  <c:v>65.430000000000007</c:v>
                </c:pt>
                <c:pt idx="2630">
                  <c:v>65.41</c:v>
                </c:pt>
                <c:pt idx="2631">
                  <c:v>65.38</c:v>
                </c:pt>
                <c:pt idx="2632">
                  <c:v>65.36</c:v>
                </c:pt>
                <c:pt idx="2633">
                  <c:v>65.34</c:v>
                </c:pt>
                <c:pt idx="2634">
                  <c:v>65.319999999999993</c:v>
                </c:pt>
                <c:pt idx="2635">
                  <c:v>65.31</c:v>
                </c:pt>
                <c:pt idx="2636">
                  <c:v>65.3</c:v>
                </c:pt>
                <c:pt idx="2637">
                  <c:v>65.3</c:v>
                </c:pt>
                <c:pt idx="2638">
                  <c:v>65.28</c:v>
                </c:pt>
                <c:pt idx="2639">
                  <c:v>65.27</c:v>
                </c:pt>
                <c:pt idx="2640">
                  <c:v>65.239999999999995</c:v>
                </c:pt>
                <c:pt idx="2641">
                  <c:v>65.22</c:v>
                </c:pt>
                <c:pt idx="2642">
                  <c:v>65.19</c:v>
                </c:pt>
                <c:pt idx="2643">
                  <c:v>65.17</c:v>
                </c:pt>
                <c:pt idx="2644">
                  <c:v>65.14</c:v>
                </c:pt>
                <c:pt idx="2645">
                  <c:v>65.099999999999994</c:v>
                </c:pt>
                <c:pt idx="2646">
                  <c:v>65.06</c:v>
                </c:pt>
                <c:pt idx="2647">
                  <c:v>65.03</c:v>
                </c:pt>
                <c:pt idx="2648">
                  <c:v>64.989999999999995</c:v>
                </c:pt>
                <c:pt idx="2649">
                  <c:v>64.959999999999994</c:v>
                </c:pt>
                <c:pt idx="2650">
                  <c:v>64.94</c:v>
                </c:pt>
                <c:pt idx="2651">
                  <c:v>64.92</c:v>
                </c:pt>
                <c:pt idx="2652">
                  <c:v>64.91</c:v>
                </c:pt>
                <c:pt idx="2653">
                  <c:v>64.89</c:v>
                </c:pt>
                <c:pt idx="2654">
                  <c:v>64.89</c:v>
                </c:pt>
                <c:pt idx="2655">
                  <c:v>64.88</c:v>
                </c:pt>
                <c:pt idx="2656">
                  <c:v>64.88</c:v>
                </c:pt>
                <c:pt idx="2657">
                  <c:v>64.88</c:v>
                </c:pt>
                <c:pt idx="2658">
                  <c:v>64.88</c:v>
                </c:pt>
                <c:pt idx="2659">
                  <c:v>64.87</c:v>
                </c:pt>
                <c:pt idx="2660">
                  <c:v>64.86</c:v>
                </c:pt>
                <c:pt idx="2661">
                  <c:v>64.849999999999994</c:v>
                </c:pt>
                <c:pt idx="2662">
                  <c:v>64.83</c:v>
                </c:pt>
                <c:pt idx="2663">
                  <c:v>64.8</c:v>
                </c:pt>
                <c:pt idx="2664">
                  <c:v>64.78</c:v>
                </c:pt>
                <c:pt idx="2665">
                  <c:v>64.75</c:v>
                </c:pt>
                <c:pt idx="2666">
                  <c:v>64.73</c:v>
                </c:pt>
                <c:pt idx="2667">
                  <c:v>64.709999999999994</c:v>
                </c:pt>
                <c:pt idx="2668">
                  <c:v>64.69</c:v>
                </c:pt>
                <c:pt idx="2669">
                  <c:v>64.680000000000007</c:v>
                </c:pt>
                <c:pt idx="2670">
                  <c:v>64.67</c:v>
                </c:pt>
                <c:pt idx="2671">
                  <c:v>64.650000000000006</c:v>
                </c:pt>
                <c:pt idx="2672">
                  <c:v>64.63</c:v>
                </c:pt>
                <c:pt idx="2673">
                  <c:v>64.61</c:v>
                </c:pt>
                <c:pt idx="2674">
                  <c:v>64.58</c:v>
                </c:pt>
                <c:pt idx="2675">
                  <c:v>64.540000000000006</c:v>
                </c:pt>
                <c:pt idx="2676">
                  <c:v>64.510000000000005</c:v>
                </c:pt>
                <c:pt idx="2677">
                  <c:v>64.48</c:v>
                </c:pt>
                <c:pt idx="2678">
                  <c:v>64.44</c:v>
                </c:pt>
                <c:pt idx="2679">
                  <c:v>64.400000000000006</c:v>
                </c:pt>
                <c:pt idx="2680">
                  <c:v>64.37</c:v>
                </c:pt>
                <c:pt idx="2681">
                  <c:v>64.34</c:v>
                </c:pt>
                <c:pt idx="2682">
                  <c:v>64.31</c:v>
                </c:pt>
                <c:pt idx="2683">
                  <c:v>64.290000000000006</c:v>
                </c:pt>
                <c:pt idx="2684">
                  <c:v>64.28</c:v>
                </c:pt>
                <c:pt idx="2685">
                  <c:v>64.27</c:v>
                </c:pt>
                <c:pt idx="2686">
                  <c:v>64.260000000000005</c:v>
                </c:pt>
                <c:pt idx="2687">
                  <c:v>64.25</c:v>
                </c:pt>
                <c:pt idx="2688">
                  <c:v>64.25</c:v>
                </c:pt>
                <c:pt idx="2689">
                  <c:v>64.239999999999995</c:v>
                </c:pt>
                <c:pt idx="2690">
                  <c:v>64.22</c:v>
                </c:pt>
                <c:pt idx="2691">
                  <c:v>64.19</c:v>
                </c:pt>
                <c:pt idx="2692">
                  <c:v>64.16</c:v>
                </c:pt>
                <c:pt idx="2693">
                  <c:v>64.14</c:v>
                </c:pt>
                <c:pt idx="2694">
                  <c:v>64.11</c:v>
                </c:pt>
                <c:pt idx="2695">
                  <c:v>64.099999999999994</c:v>
                </c:pt>
                <c:pt idx="2696">
                  <c:v>64.08</c:v>
                </c:pt>
                <c:pt idx="2697">
                  <c:v>64.069999999999993</c:v>
                </c:pt>
                <c:pt idx="2698">
                  <c:v>64.06</c:v>
                </c:pt>
                <c:pt idx="2699">
                  <c:v>64.06</c:v>
                </c:pt>
                <c:pt idx="2700">
                  <c:v>64.05</c:v>
                </c:pt>
                <c:pt idx="2701">
                  <c:v>64.05</c:v>
                </c:pt>
                <c:pt idx="2702">
                  <c:v>64.05</c:v>
                </c:pt>
                <c:pt idx="2703">
                  <c:v>64.05</c:v>
                </c:pt>
                <c:pt idx="2704">
                  <c:v>64.05</c:v>
                </c:pt>
                <c:pt idx="2705">
                  <c:v>64.05</c:v>
                </c:pt>
                <c:pt idx="2706">
                  <c:v>64.05</c:v>
                </c:pt>
                <c:pt idx="2707">
                  <c:v>64.05</c:v>
                </c:pt>
                <c:pt idx="2708">
                  <c:v>64.05</c:v>
                </c:pt>
                <c:pt idx="2709">
                  <c:v>64.05</c:v>
                </c:pt>
                <c:pt idx="2710">
                  <c:v>64.05</c:v>
                </c:pt>
                <c:pt idx="2711">
                  <c:v>64.05</c:v>
                </c:pt>
                <c:pt idx="2712">
                  <c:v>64.05</c:v>
                </c:pt>
                <c:pt idx="2713">
                  <c:v>64.040000000000006</c:v>
                </c:pt>
                <c:pt idx="2714">
                  <c:v>64.040000000000006</c:v>
                </c:pt>
                <c:pt idx="2715">
                  <c:v>64.03</c:v>
                </c:pt>
                <c:pt idx="2716">
                  <c:v>64.03</c:v>
                </c:pt>
                <c:pt idx="2717">
                  <c:v>64.02</c:v>
                </c:pt>
                <c:pt idx="2718">
                  <c:v>64.010000000000005</c:v>
                </c:pt>
                <c:pt idx="2719">
                  <c:v>64.010000000000005</c:v>
                </c:pt>
                <c:pt idx="2720">
                  <c:v>64</c:v>
                </c:pt>
                <c:pt idx="2721">
                  <c:v>63.99</c:v>
                </c:pt>
                <c:pt idx="2722">
                  <c:v>63.98</c:v>
                </c:pt>
                <c:pt idx="2723">
                  <c:v>63.98</c:v>
                </c:pt>
                <c:pt idx="2724">
                  <c:v>63.97</c:v>
                </c:pt>
                <c:pt idx="2725">
                  <c:v>63.97</c:v>
                </c:pt>
                <c:pt idx="2726">
                  <c:v>63.96</c:v>
                </c:pt>
                <c:pt idx="2727">
                  <c:v>63.96</c:v>
                </c:pt>
                <c:pt idx="2728">
                  <c:v>63.96</c:v>
                </c:pt>
                <c:pt idx="2729">
                  <c:v>63.95</c:v>
                </c:pt>
                <c:pt idx="2730">
                  <c:v>63.94</c:v>
                </c:pt>
                <c:pt idx="2731">
                  <c:v>63.93</c:v>
                </c:pt>
                <c:pt idx="2732">
                  <c:v>63.93</c:v>
                </c:pt>
                <c:pt idx="2733">
                  <c:v>63.93</c:v>
                </c:pt>
                <c:pt idx="2734">
                  <c:v>63.93</c:v>
                </c:pt>
                <c:pt idx="2735">
                  <c:v>63.93</c:v>
                </c:pt>
                <c:pt idx="2736">
                  <c:v>63.93</c:v>
                </c:pt>
                <c:pt idx="2737">
                  <c:v>63.94</c:v>
                </c:pt>
                <c:pt idx="2738">
                  <c:v>63.94</c:v>
                </c:pt>
                <c:pt idx="2739">
                  <c:v>63.95</c:v>
                </c:pt>
                <c:pt idx="2740">
                  <c:v>63.95</c:v>
                </c:pt>
                <c:pt idx="2741">
                  <c:v>63.96</c:v>
                </c:pt>
                <c:pt idx="2742">
                  <c:v>63.97</c:v>
                </c:pt>
                <c:pt idx="2743">
                  <c:v>63.98</c:v>
                </c:pt>
                <c:pt idx="2744">
                  <c:v>64</c:v>
                </c:pt>
                <c:pt idx="2745">
                  <c:v>64.010000000000005</c:v>
                </c:pt>
                <c:pt idx="2746">
                  <c:v>64.03</c:v>
                </c:pt>
                <c:pt idx="2747">
                  <c:v>64.040000000000006</c:v>
                </c:pt>
                <c:pt idx="2748">
                  <c:v>64.040000000000006</c:v>
                </c:pt>
                <c:pt idx="2749">
                  <c:v>64.05</c:v>
                </c:pt>
                <c:pt idx="2750">
                  <c:v>64.05</c:v>
                </c:pt>
                <c:pt idx="2751">
                  <c:v>64.05</c:v>
                </c:pt>
                <c:pt idx="2752">
                  <c:v>64.05</c:v>
                </c:pt>
                <c:pt idx="2753">
                  <c:v>64.05</c:v>
                </c:pt>
                <c:pt idx="2754">
                  <c:v>64.05</c:v>
                </c:pt>
                <c:pt idx="2755">
                  <c:v>64.05</c:v>
                </c:pt>
                <c:pt idx="2756">
                  <c:v>64.05</c:v>
                </c:pt>
                <c:pt idx="2757">
                  <c:v>64.05</c:v>
                </c:pt>
                <c:pt idx="2758">
                  <c:v>64.05</c:v>
                </c:pt>
                <c:pt idx="2759">
                  <c:v>64.05</c:v>
                </c:pt>
                <c:pt idx="2760">
                  <c:v>64.05</c:v>
                </c:pt>
                <c:pt idx="2761">
                  <c:v>64.06</c:v>
                </c:pt>
                <c:pt idx="2762">
                  <c:v>64.069999999999993</c:v>
                </c:pt>
                <c:pt idx="2763">
                  <c:v>64.08</c:v>
                </c:pt>
                <c:pt idx="2764">
                  <c:v>64.11</c:v>
                </c:pt>
                <c:pt idx="2765">
                  <c:v>64.14</c:v>
                </c:pt>
                <c:pt idx="2766">
                  <c:v>64.180000000000007</c:v>
                </c:pt>
                <c:pt idx="2767">
                  <c:v>64.209999999999994</c:v>
                </c:pt>
                <c:pt idx="2768">
                  <c:v>64.239999999999995</c:v>
                </c:pt>
                <c:pt idx="2769">
                  <c:v>64.260000000000005</c:v>
                </c:pt>
                <c:pt idx="2770">
                  <c:v>64.28</c:v>
                </c:pt>
                <c:pt idx="2771">
                  <c:v>64.290000000000006</c:v>
                </c:pt>
                <c:pt idx="2772">
                  <c:v>64.31</c:v>
                </c:pt>
                <c:pt idx="2773">
                  <c:v>64.34</c:v>
                </c:pt>
                <c:pt idx="2774">
                  <c:v>64.39</c:v>
                </c:pt>
                <c:pt idx="2775">
                  <c:v>64.45</c:v>
                </c:pt>
                <c:pt idx="2776">
                  <c:v>64.510000000000005</c:v>
                </c:pt>
                <c:pt idx="2777">
                  <c:v>64.569999999999993</c:v>
                </c:pt>
                <c:pt idx="2778">
                  <c:v>64.62</c:v>
                </c:pt>
                <c:pt idx="2779">
                  <c:v>64.66</c:v>
                </c:pt>
                <c:pt idx="2780">
                  <c:v>64.69</c:v>
                </c:pt>
                <c:pt idx="2781">
                  <c:v>64.73</c:v>
                </c:pt>
                <c:pt idx="2782">
                  <c:v>64.77</c:v>
                </c:pt>
                <c:pt idx="2783">
                  <c:v>64.81</c:v>
                </c:pt>
                <c:pt idx="2784">
                  <c:v>64.84</c:v>
                </c:pt>
                <c:pt idx="2785">
                  <c:v>64.86</c:v>
                </c:pt>
                <c:pt idx="2786">
                  <c:v>64.88</c:v>
                </c:pt>
                <c:pt idx="2787">
                  <c:v>64.91</c:v>
                </c:pt>
                <c:pt idx="2788">
                  <c:v>64.92</c:v>
                </c:pt>
                <c:pt idx="2789">
                  <c:v>64.95</c:v>
                </c:pt>
                <c:pt idx="2790">
                  <c:v>64.98</c:v>
                </c:pt>
                <c:pt idx="2791">
                  <c:v>65.03</c:v>
                </c:pt>
                <c:pt idx="2792">
                  <c:v>65.069999999999993</c:v>
                </c:pt>
                <c:pt idx="2793">
                  <c:v>65.12</c:v>
                </c:pt>
                <c:pt idx="2794">
                  <c:v>65.17</c:v>
                </c:pt>
                <c:pt idx="2795">
                  <c:v>65.22</c:v>
                </c:pt>
                <c:pt idx="2796">
                  <c:v>65.260000000000005</c:v>
                </c:pt>
                <c:pt idx="2797">
                  <c:v>65.290000000000006</c:v>
                </c:pt>
                <c:pt idx="2798">
                  <c:v>65.31</c:v>
                </c:pt>
                <c:pt idx="2799">
                  <c:v>65.349999999999994</c:v>
                </c:pt>
                <c:pt idx="2800">
                  <c:v>65.39</c:v>
                </c:pt>
                <c:pt idx="2801">
                  <c:v>65.430000000000007</c:v>
                </c:pt>
                <c:pt idx="2802">
                  <c:v>65.459999999999994</c:v>
                </c:pt>
                <c:pt idx="2803">
                  <c:v>65.510000000000005</c:v>
                </c:pt>
                <c:pt idx="2804">
                  <c:v>65.55</c:v>
                </c:pt>
                <c:pt idx="2805">
                  <c:v>65.59</c:v>
                </c:pt>
                <c:pt idx="2806">
                  <c:v>65.64</c:v>
                </c:pt>
                <c:pt idx="2807">
                  <c:v>65.680000000000007</c:v>
                </c:pt>
                <c:pt idx="2808">
                  <c:v>65.709999999999994</c:v>
                </c:pt>
                <c:pt idx="2809">
                  <c:v>65.73</c:v>
                </c:pt>
                <c:pt idx="2810">
                  <c:v>65.739999999999995</c:v>
                </c:pt>
                <c:pt idx="2811">
                  <c:v>65.739999999999995</c:v>
                </c:pt>
                <c:pt idx="2812">
                  <c:v>65.739999999999995</c:v>
                </c:pt>
                <c:pt idx="2813">
                  <c:v>65.75</c:v>
                </c:pt>
                <c:pt idx="2814">
                  <c:v>65.77</c:v>
                </c:pt>
                <c:pt idx="2815">
                  <c:v>65.790000000000006</c:v>
                </c:pt>
                <c:pt idx="2816">
                  <c:v>65.819999999999993</c:v>
                </c:pt>
                <c:pt idx="2817">
                  <c:v>65.849999999999994</c:v>
                </c:pt>
                <c:pt idx="2818">
                  <c:v>65.88</c:v>
                </c:pt>
                <c:pt idx="2819">
                  <c:v>65.900000000000006</c:v>
                </c:pt>
                <c:pt idx="2820">
                  <c:v>65.92</c:v>
                </c:pt>
                <c:pt idx="2821">
                  <c:v>65.94</c:v>
                </c:pt>
                <c:pt idx="2822">
                  <c:v>65.95</c:v>
                </c:pt>
                <c:pt idx="2823">
                  <c:v>65.959999999999994</c:v>
                </c:pt>
                <c:pt idx="2824">
                  <c:v>65.97</c:v>
                </c:pt>
                <c:pt idx="2825">
                  <c:v>65.98</c:v>
                </c:pt>
                <c:pt idx="2826">
                  <c:v>65.989999999999995</c:v>
                </c:pt>
                <c:pt idx="2827">
                  <c:v>66.010000000000005</c:v>
                </c:pt>
                <c:pt idx="2828">
                  <c:v>66.02</c:v>
                </c:pt>
                <c:pt idx="2829">
                  <c:v>66.040000000000006</c:v>
                </c:pt>
                <c:pt idx="2830">
                  <c:v>66.05</c:v>
                </c:pt>
                <c:pt idx="2831">
                  <c:v>66.069999999999993</c:v>
                </c:pt>
                <c:pt idx="2832">
                  <c:v>66.08</c:v>
                </c:pt>
                <c:pt idx="2833">
                  <c:v>66.09</c:v>
                </c:pt>
                <c:pt idx="2834">
                  <c:v>66.09</c:v>
                </c:pt>
                <c:pt idx="2835">
                  <c:v>66.099999999999994</c:v>
                </c:pt>
                <c:pt idx="2836">
                  <c:v>66.11</c:v>
                </c:pt>
                <c:pt idx="2837">
                  <c:v>66.11</c:v>
                </c:pt>
                <c:pt idx="2838">
                  <c:v>66.11</c:v>
                </c:pt>
                <c:pt idx="2839">
                  <c:v>66.12</c:v>
                </c:pt>
                <c:pt idx="2840">
                  <c:v>66.12</c:v>
                </c:pt>
                <c:pt idx="2841">
                  <c:v>66.12</c:v>
                </c:pt>
                <c:pt idx="2842">
                  <c:v>66.11</c:v>
                </c:pt>
                <c:pt idx="2843">
                  <c:v>66.12</c:v>
                </c:pt>
                <c:pt idx="2844">
                  <c:v>66.12</c:v>
                </c:pt>
                <c:pt idx="2845">
                  <c:v>66.11</c:v>
                </c:pt>
                <c:pt idx="2846">
                  <c:v>66.099999999999994</c:v>
                </c:pt>
                <c:pt idx="2847">
                  <c:v>66.08</c:v>
                </c:pt>
                <c:pt idx="2848">
                  <c:v>66.069999999999993</c:v>
                </c:pt>
                <c:pt idx="2849">
                  <c:v>66.05</c:v>
                </c:pt>
                <c:pt idx="2850">
                  <c:v>66.040000000000006</c:v>
                </c:pt>
                <c:pt idx="2851">
                  <c:v>66.03</c:v>
                </c:pt>
                <c:pt idx="2852">
                  <c:v>66.02</c:v>
                </c:pt>
                <c:pt idx="2853">
                  <c:v>66.010000000000005</c:v>
                </c:pt>
                <c:pt idx="2854">
                  <c:v>66</c:v>
                </c:pt>
                <c:pt idx="2855">
                  <c:v>65.98</c:v>
                </c:pt>
                <c:pt idx="2856">
                  <c:v>65.97</c:v>
                </c:pt>
                <c:pt idx="2857">
                  <c:v>65.97</c:v>
                </c:pt>
                <c:pt idx="2858">
                  <c:v>65.959999999999994</c:v>
                </c:pt>
                <c:pt idx="2859">
                  <c:v>65.95</c:v>
                </c:pt>
                <c:pt idx="2860">
                  <c:v>65.95</c:v>
                </c:pt>
                <c:pt idx="2861">
                  <c:v>65.94</c:v>
                </c:pt>
                <c:pt idx="2862">
                  <c:v>65.930000000000007</c:v>
                </c:pt>
                <c:pt idx="2863">
                  <c:v>65.92</c:v>
                </c:pt>
                <c:pt idx="2864">
                  <c:v>65.91</c:v>
                </c:pt>
                <c:pt idx="2865">
                  <c:v>65.89</c:v>
                </c:pt>
                <c:pt idx="2866">
                  <c:v>65.87</c:v>
                </c:pt>
                <c:pt idx="2867">
                  <c:v>65.849999999999994</c:v>
                </c:pt>
                <c:pt idx="2868">
                  <c:v>65.83</c:v>
                </c:pt>
                <c:pt idx="2869">
                  <c:v>65.8</c:v>
                </c:pt>
                <c:pt idx="2870">
                  <c:v>65.78</c:v>
                </c:pt>
                <c:pt idx="2871">
                  <c:v>65.760000000000005</c:v>
                </c:pt>
                <c:pt idx="2872">
                  <c:v>65.75</c:v>
                </c:pt>
                <c:pt idx="2873">
                  <c:v>65.739999999999995</c:v>
                </c:pt>
                <c:pt idx="2874">
                  <c:v>65.739999999999995</c:v>
                </c:pt>
                <c:pt idx="2875">
                  <c:v>65.739999999999995</c:v>
                </c:pt>
                <c:pt idx="2876">
                  <c:v>65.739999999999995</c:v>
                </c:pt>
                <c:pt idx="2877">
                  <c:v>65.739999999999995</c:v>
                </c:pt>
                <c:pt idx="2878">
                  <c:v>65.739999999999995</c:v>
                </c:pt>
                <c:pt idx="2879">
                  <c:v>65.73</c:v>
                </c:pt>
                <c:pt idx="2880">
                  <c:v>65.73</c:v>
                </c:pt>
                <c:pt idx="2881">
                  <c:v>65.72</c:v>
                </c:pt>
                <c:pt idx="2882">
                  <c:v>65.709999999999994</c:v>
                </c:pt>
                <c:pt idx="2883">
                  <c:v>65.680000000000007</c:v>
                </c:pt>
                <c:pt idx="2884">
                  <c:v>65.650000000000006</c:v>
                </c:pt>
                <c:pt idx="2885">
                  <c:v>65.62</c:v>
                </c:pt>
                <c:pt idx="2886">
                  <c:v>65.58</c:v>
                </c:pt>
                <c:pt idx="2887">
                  <c:v>65.56</c:v>
                </c:pt>
                <c:pt idx="2888">
                  <c:v>65.540000000000006</c:v>
                </c:pt>
                <c:pt idx="2889">
                  <c:v>65.53</c:v>
                </c:pt>
                <c:pt idx="2890">
                  <c:v>65.52</c:v>
                </c:pt>
                <c:pt idx="2891">
                  <c:v>65.510000000000005</c:v>
                </c:pt>
                <c:pt idx="2892">
                  <c:v>65.489999999999995</c:v>
                </c:pt>
                <c:pt idx="2893">
                  <c:v>65.459999999999994</c:v>
                </c:pt>
                <c:pt idx="2894">
                  <c:v>65.430000000000007</c:v>
                </c:pt>
                <c:pt idx="2895">
                  <c:v>65.41</c:v>
                </c:pt>
                <c:pt idx="2896">
                  <c:v>65.38</c:v>
                </c:pt>
                <c:pt idx="2897">
                  <c:v>65.36</c:v>
                </c:pt>
                <c:pt idx="2898">
                  <c:v>65.34</c:v>
                </c:pt>
                <c:pt idx="2899">
                  <c:v>65.33</c:v>
                </c:pt>
                <c:pt idx="2900">
                  <c:v>65.31</c:v>
                </c:pt>
                <c:pt idx="2901">
                  <c:v>65.3</c:v>
                </c:pt>
                <c:pt idx="2902">
                  <c:v>65.28</c:v>
                </c:pt>
                <c:pt idx="2903">
                  <c:v>65.27</c:v>
                </c:pt>
                <c:pt idx="2904">
                  <c:v>65.25</c:v>
                </c:pt>
                <c:pt idx="2905">
                  <c:v>65.22</c:v>
                </c:pt>
                <c:pt idx="2906">
                  <c:v>65.2</c:v>
                </c:pt>
                <c:pt idx="2907">
                  <c:v>65.16</c:v>
                </c:pt>
                <c:pt idx="2908">
                  <c:v>65.14</c:v>
                </c:pt>
                <c:pt idx="2909">
                  <c:v>65.11</c:v>
                </c:pt>
                <c:pt idx="2910">
                  <c:v>65.08</c:v>
                </c:pt>
                <c:pt idx="2911">
                  <c:v>65.05</c:v>
                </c:pt>
                <c:pt idx="2912">
                  <c:v>65.02</c:v>
                </c:pt>
                <c:pt idx="2913">
                  <c:v>64.98</c:v>
                </c:pt>
                <c:pt idx="2914">
                  <c:v>64.95</c:v>
                </c:pt>
                <c:pt idx="2915">
                  <c:v>64.930000000000007</c:v>
                </c:pt>
                <c:pt idx="2916">
                  <c:v>64.91</c:v>
                </c:pt>
                <c:pt idx="2917">
                  <c:v>64.89</c:v>
                </c:pt>
                <c:pt idx="2918">
                  <c:v>64.89</c:v>
                </c:pt>
                <c:pt idx="2919">
                  <c:v>64.88</c:v>
                </c:pt>
                <c:pt idx="2920">
                  <c:v>64.88</c:v>
                </c:pt>
                <c:pt idx="2921">
                  <c:v>64.88</c:v>
                </c:pt>
                <c:pt idx="2922">
                  <c:v>64.88</c:v>
                </c:pt>
                <c:pt idx="2923">
                  <c:v>64.88</c:v>
                </c:pt>
                <c:pt idx="2924">
                  <c:v>64.87</c:v>
                </c:pt>
                <c:pt idx="2925">
                  <c:v>64.86</c:v>
                </c:pt>
                <c:pt idx="2926">
                  <c:v>64.849999999999994</c:v>
                </c:pt>
                <c:pt idx="2927">
                  <c:v>64.83</c:v>
                </c:pt>
                <c:pt idx="2928">
                  <c:v>64.81</c:v>
                </c:pt>
                <c:pt idx="2929">
                  <c:v>64.78</c:v>
                </c:pt>
                <c:pt idx="2930">
                  <c:v>64.760000000000005</c:v>
                </c:pt>
                <c:pt idx="2931">
                  <c:v>64.73</c:v>
                </c:pt>
                <c:pt idx="2932">
                  <c:v>64.709999999999994</c:v>
                </c:pt>
                <c:pt idx="2933">
                  <c:v>64.69</c:v>
                </c:pt>
                <c:pt idx="2934">
                  <c:v>64.680000000000007</c:v>
                </c:pt>
                <c:pt idx="2935">
                  <c:v>64.67</c:v>
                </c:pt>
                <c:pt idx="2936">
                  <c:v>64.66</c:v>
                </c:pt>
                <c:pt idx="2937">
                  <c:v>64.650000000000006</c:v>
                </c:pt>
                <c:pt idx="2938">
                  <c:v>64.62</c:v>
                </c:pt>
                <c:pt idx="2939">
                  <c:v>64.58</c:v>
                </c:pt>
                <c:pt idx="2940">
                  <c:v>64.55</c:v>
                </c:pt>
                <c:pt idx="2941">
                  <c:v>64.510000000000005</c:v>
                </c:pt>
                <c:pt idx="2942">
                  <c:v>64.459999999999994</c:v>
                </c:pt>
                <c:pt idx="2943">
                  <c:v>64.430000000000007</c:v>
                </c:pt>
                <c:pt idx="2944">
                  <c:v>64.400000000000006</c:v>
                </c:pt>
                <c:pt idx="2945">
                  <c:v>64.37</c:v>
                </c:pt>
                <c:pt idx="2946">
                  <c:v>64.34</c:v>
                </c:pt>
                <c:pt idx="2947">
                  <c:v>64.31</c:v>
                </c:pt>
                <c:pt idx="2948">
                  <c:v>64.290000000000006</c:v>
                </c:pt>
                <c:pt idx="2949">
                  <c:v>64.27</c:v>
                </c:pt>
                <c:pt idx="2950">
                  <c:v>64.260000000000005</c:v>
                </c:pt>
                <c:pt idx="2951">
                  <c:v>64.260000000000005</c:v>
                </c:pt>
                <c:pt idx="2952">
                  <c:v>64.25</c:v>
                </c:pt>
                <c:pt idx="2953">
                  <c:v>64.239999999999995</c:v>
                </c:pt>
                <c:pt idx="2954">
                  <c:v>64.23</c:v>
                </c:pt>
                <c:pt idx="2955">
                  <c:v>64.22</c:v>
                </c:pt>
                <c:pt idx="2956">
                  <c:v>64.19</c:v>
                </c:pt>
                <c:pt idx="2957">
                  <c:v>64.17</c:v>
                </c:pt>
                <c:pt idx="2958">
                  <c:v>64.14</c:v>
                </c:pt>
                <c:pt idx="2959">
                  <c:v>64.12</c:v>
                </c:pt>
                <c:pt idx="2960">
                  <c:v>64.099999999999994</c:v>
                </c:pt>
                <c:pt idx="2961">
                  <c:v>64.08</c:v>
                </c:pt>
                <c:pt idx="2962">
                  <c:v>64.08</c:v>
                </c:pt>
                <c:pt idx="2963">
                  <c:v>64.069999999999993</c:v>
                </c:pt>
                <c:pt idx="2964">
                  <c:v>64.069999999999993</c:v>
                </c:pt>
                <c:pt idx="2965">
                  <c:v>64.06</c:v>
                </c:pt>
                <c:pt idx="2966">
                  <c:v>64.06</c:v>
                </c:pt>
                <c:pt idx="2967">
                  <c:v>64.05</c:v>
                </c:pt>
                <c:pt idx="2968">
                  <c:v>64.05</c:v>
                </c:pt>
                <c:pt idx="2969">
                  <c:v>64.05</c:v>
                </c:pt>
                <c:pt idx="2970">
                  <c:v>64.05</c:v>
                </c:pt>
                <c:pt idx="2971">
                  <c:v>64.05</c:v>
                </c:pt>
                <c:pt idx="2972">
                  <c:v>64.05</c:v>
                </c:pt>
                <c:pt idx="2973">
                  <c:v>64.05</c:v>
                </c:pt>
                <c:pt idx="2974">
                  <c:v>64.05</c:v>
                </c:pt>
                <c:pt idx="2975">
                  <c:v>64.05</c:v>
                </c:pt>
                <c:pt idx="2976">
                  <c:v>64.05</c:v>
                </c:pt>
                <c:pt idx="2977">
                  <c:v>64.05</c:v>
                </c:pt>
                <c:pt idx="2978">
                  <c:v>64.05</c:v>
                </c:pt>
                <c:pt idx="2979">
                  <c:v>64.05</c:v>
                </c:pt>
                <c:pt idx="2980">
                  <c:v>64.05</c:v>
                </c:pt>
                <c:pt idx="2981">
                  <c:v>64.05</c:v>
                </c:pt>
                <c:pt idx="2982">
                  <c:v>64.05</c:v>
                </c:pt>
                <c:pt idx="2983">
                  <c:v>64.05</c:v>
                </c:pt>
                <c:pt idx="2984">
                  <c:v>64.05</c:v>
                </c:pt>
                <c:pt idx="2985">
                  <c:v>64.040000000000006</c:v>
                </c:pt>
                <c:pt idx="2986">
                  <c:v>64.040000000000006</c:v>
                </c:pt>
                <c:pt idx="2987">
                  <c:v>64.03</c:v>
                </c:pt>
                <c:pt idx="2988">
                  <c:v>64.02</c:v>
                </c:pt>
                <c:pt idx="2989">
                  <c:v>64.010000000000005</c:v>
                </c:pt>
                <c:pt idx="2990">
                  <c:v>64</c:v>
                </c:pt>
                <c:pt idx="2991">
                  <c:v>63.99</c:v>
                </c:pt>
                <c:pt idx="2992">
                  <c:v>63.99</c:v>
                </c:pt>
                <c:pt idx="2993">
                  <c:v>63.98</c:v>
                </c:pt>
                <c:pt idx="2994">
                  <c:v>63.98</c:v>
                </c:pt>
                <c:pt idx="2995">
                  <c:v>63.98</c:v>
                </c:pt>
                <c:pt idx="2996">
                  <c:v>63.98</c:v>
                </c:pt>
                <c:pt idx="2997">
                  <c:v>63.98</c:v>
                </c:pt>
                <c:pt idx="2998">
                  <c:v>63.98</c:v>
                </c:pt>
                <c:pt idx="2999">
                  <c:v>63.99</c:v>
                </c:pt>
                <c:pt idx="3000">
                  <c:v>64</c:v>
                </c:pt>
                <c:pt idx="3001">
                  <c:v>64</c:v>
                </c:pt>
                <c:pt idx="3002">
                  <c:v>64.010000000000005</c:v>
                </c:pt>
                <c:pt idx="3003">
                  <c:v>64.02</c:v>
                </c:pt>
                <c:pt idx="3004">
                  <c:v>64.03</c:v>
                </c:pt>
                <c:pt idx="3005">
                  <c:v>64.040000000000006</c:v>
                </c:pt>
                <c:pt idx="3006">
                  <c:v>64.040000000000006</c:v>
                </c:pt>
                <c:pt idx="3007">
                  <c:v>64.05</c:v>
                </c:pt>
                <c:pt idx="3008">
                  <c:v>64.05</c:v>
                </c:pt>
                <c:pt idx="3009">
                  <c:v>64.05</c:v>
                </c:pt>
                <c:pt idx="3010">
                  <c:v>64.05</c:v>
                </c:pt>
                <c:pt idx="3011">
                  <c:v>64.05</c:v>
                </c:pt>
                <c:pt idx="3012">
                  <c:v>64.05</c:v>
                </c:pt>
                <c:pt idx="3013">
                  <c:v>64.05</c:v>
                </c:pt>
                <c:pt idx="3014">
                  <c:v>64.05</c:v>
                </c:pt>
                <c:pt idx="3015">
                  <c:v>64.05</c:v>
                </c:pt>
                <c:pt idx="3016">
                  <c:v>64.05</c:v>
                </c:pt>
                <c:pt idx="3017">
                  <c:v>64.05</c:v>
                </c:pt>
                <c:pt idx="3018">
                  <c:v>64.05</c:v>
                </c:pt>
                <c:pt idx="3019">
                  <c:v>64.05</c:v>
                </c:pt>
                <c:pt idx="3020">
                  <c:v>64.05</c:v>
                </c:pt>
                <c:pt idx="3021">
                  <c:v>64.05</c:v>
                </c:pt>
                <c:pt idx="3022">
                  <c:v>64.05</c:v>
                </c:pt>
                <c:pt idx="3023">
                  <c:v>64.06</c:v>
                </c:pt>
                <c:pt idx="3024">
                  <c:v>64.06</c:v>
                </c:pt>
                <c:pt idx="3025">
                  <c:v>64.08</c:v>
                </c:pt>
                <c:pt idx="3026">
                  <c:v>64.099999999999994</c:v>
                </c:pt>
                <c:pt idx="3027">
                  <c:v>64.13</c:v>
                </c:pt>
                <c:pt idx="3028">
                  <c:v>64.16</c:v>
                </c:pt>
                <c:pt idx="3029">
                  <c:v>64.2</c:v>
                </c:pt>
                <c:pt idx="3030">
                  <c:v>64.23</c:v>
                </c:pt>
                <c:pt idx="3031">
                  <c:v>64.239999999999995</c:v>
                </c:pt>
                <c:pt idx="3032">
                  <c:v>64.25</c:v>
                </c:pt>
                <c:pt idx="3033">
                  <c:v>64.260000000000005</c:v>
                </c:pt>
                <c:pt idx="3034">
                  <c:v>64.28</c:v>
                </c:pt>
                <c:pt idx="3035">
                  <c:v>64.3</c:v>
                </c:pt>
                <c:pt idx="3036">
                  <c:v>64.319999999999993</c:v>
                </c:pt>
                <c:pt idx="3037">
                  <c:v>64.37</c:v>
                </c:pt>
                <c:pt idx="3038">
                  <c:v>64.41</c:v>
                </c:pt>
                <c:pt idx="3039">
                  <c:v>64.47</c:v>
                </c:pt>
                <c:pt idx="3040">
                  <c:v>64.53</c:v>
                </c:pt>
                <c:pt idx="3041">
                  <c:v>64.59</c:v>
                </c:pt>
                <c:pt idx="3042">
                  <c:v>64.64</c:v>
                </c:pt>
                <c:pt idx="3043">
                  <c:v>64.680000000000007</c:v>
                </c:pt>
                <c:pt idx="3044">
                  <c:v>64.709999999999994</c:v>
                </c:pt>
                <c:pt idx="3045">
                  <c:v>64.739999999999995</c:v>
                </c:pt>
                <c:pt idx="3046">
                  <c:v>64.78</c:v>
                </c:pt>
                <c:pt idx="3047">
                  <c:v>64.819999999999993</c:v>
                </c:pt>
                <c:pt idx="3048">
                  <c:v>64.849999999999994</c:v>
                </c:pt>
                <c:pt idx="3049">
                  <c:v>64.87</c:v>
                </c:pt>
                <c:pt idx="3050">
                  <c:v>64.88</c:v>
                </c:pt>
                <c:pt idx="3051">
                  <c:v>64.88</c:v>
                </c:pt>
                <c:pt idx="3052">
                  <c:v>64.89</c:v>
                </c:pt>
                <c:pt idx="3053">
                  <c:v>64.89</c:v>
                </c:pt>
                <c:pt idx="3054">
                  <c:v>64.92</c:v>
                </c:pt>
                <c:pt idx="3055">
                  <c:v>64.95</c:v>
                </c:pt>
                <c:pt idx="3056">
                  <c:v>65</c:v>
                </c:pt>
                <c:pt idx="3057">
                  <c:v>65.05</c:v>
                </c:pt>
                <c:pt idx="3058">
                  <c:v>65.11</c:v>
                </c:pt>
                <c:pt idx="3059">
                  <c:v>65.16</c:v>
                </c:pt>
                <c:pt idx="3060">
                  <c:v>65.209999999999994</c:v>
                </c:pt>
                <c:pt idx="3061">
                  <c:v>65.239999999999995</c:v>
                </c:pt>
                <c:pt idx="3062">
                  <c:v>65.27</c:v>
                </c:pt>
                <c:pt idx="3063">
                  <c:v>65.3</c:v>
                </c:pt>
                <c:pt idx="3064">
                  <c:v>65.319999999999993</c:v>
                </c:pt>
                <c:pt idx="3065">
                  <c:v>65.36</c:v>
                </c:pt>
                <c:pt idx="3066">
                  <c:v>65.400000000000006</c:v>
                </c:pt>
                <c:pt idx="3067">
                  <c:v>65.44</c:v>
                </c:pt>
                <c:pt idx="3068">
                  <c:v>65.48</c:v>
                </c:pt>
                <c:pt idx="3069">
                  <c:v>65.52</c:v>
                </c:pt>
                <c:pt idx="3070">
                  <c:v>65.53</c:v>
                </c:pt>
                <c:pt idx="3071">
                  <c:v>65.569999999999993</c:v>
                </c:pt>
                <c:pt idx="3072">
                  <c:v>65.599999999999994</c:v>
                </c:pt>
                <c:pt idx="3073">
                  <c:v>65.64</c:v>
                </c:pt>
                <c:pt idx="3074">
                  <c:v>65.680000000000007</c:v>
                </c:pt>
                <c:pt idx="3075">
                  <c:v>65.709999999999994</c:v>
                </c:pt>
                <c:pt idx="3076">
                  <c:v>65.72</c:v>
                </c:pt>
                <c:pt idx="3077">
                  <c:v>65.73</c:v>
                </c:pt>
                <c:pt idx="3078">
                  <c:v>65.739999999999995</c:v>
                </c:pt>
                <c:pt idx="3079">
                  <c:v>65.739999999999995</c:v>
                </c:pt>
                <c:pt idx="3080">
                  <c:v>65.739999999999995</c:v>
                </c:pt>
                <c:pt idx="3081">
                  <c:v>65.739999999999995</c:v>
                </c:pt>
                <c:pt idx="3082">
                  <c:v>65.75</c:v>
                </c:pt>
                <c:pt idx="3083">
                  <c:v>65.760000000000005</c:v>
                </c:pt>
                <c:pt idx="3084">
                  <c:v>65.77</c:v>
                </c:pt>
                <c:pt idx="3085">
                  <c:v>65.790000000000006</c:v>
                </c:pt>
                <c:pt idx="3086">
                  <c:v>65.819999999999993</c:v>
                </c:pt>
                <c:pt idx="3087">
                  <c:v>65.84</c:v>
                </c:pt>
                <c:pt idx="3088">
                  <c:v>65.87</c:v>
                </c:pt>
                <c:pt idx="3089">
                  <c:v>65.900000000000006</c:v>
                </c:pt>
                <c:pt idx="3090">
                  <c:v>65.91</c:v>
                </c:pt>
                <c:pt idx="3091">
                  <c:v>65.92</c:v>
                </c:pt>
                <c:pt idx="3092">
                  <c:v>65.94</c:v>
                </c:pt>
                <c:pt idx="3093">
                  <c:v>65.95</c:v>
                </c:pt>
                <c:pt idx="3094">
                  <c:v>65.95</c:v>
                </c:pt>
                <c:pt idx="3095">
                  <c:v>65.959999999999994</c:v>
                </c:pt>
                <c:pt idx="3096">
                  <c:v>65.959999999999994</c:v>
                </c:pt>
                <c:pt idx="3097">
                  <c:v>65.959999999999994</c:v>
                </c:pt>
                <c:pt idx="3098">
                  <c:v>65.959999999999994</c:v>
                </c:pt>
                <c:pt idx="3099">
                  <c:v>65.959999999999994</c:v>
                </c:pt>
                <c:pt idx="3100">
                  <c:v>65.959999999999994</c:v>
                </c:pt>
                <c:pt idx="3101">
                  <c:v>65.959999999999994</c:v>
                </c:pt>
                <c:pt idx="3102">
                  <c:v>65.959999999999994</c:v>
                </c:pt>
                <c:pt idx="3103">
                  <c:v>65.959999999999994</c:v>
                </c:pt>
                <c:pt idx="3104">
                  <c:v>65.959999999999994</c:v>
                </c:pt>
                <c:pt idx="3105">
                  <c:v>65.959999999999994</c:v>
                </c:pt>
                <c:pt idx="3106">
                  <c:v>65.959999999999994</c:v>
                </c:pt>
                <c:pt idx="3107">
                  <c:v>65.959999999999994</c:v>
                </c:pt>
                <c:pt idx="3108">
                  <c:v>65.959999999999994</c:v>
                </c:pt>
                <c:pt idx="3109">
                  <c:v>65.959999999999994</c:v>
                </c:pt>
                <c:pt idx="3110">
                  <c:v>65.959999999999994</c:v>
                </c:pt>
                <c:pt idx="3111">
                  <c:v>65.959999999999994</c:v>
                </c:pt>
                <c:pt idx="3112">
                  <c:v>65.95</c:v>
                </c:pt>
                <c:pt idx="3113">
                  <c:v>65.94</c:v>
                </c:pt>
                <c:pt idx="3114">
                  <c:v>65.930000000000007</c:v>
                </c:pt>
                <c:pt idx="3115">
                  <c:v>65.92</c:v>
                </c:pt>
                <c:pt idx="3116">
                  <c:v>65.900000000000006</c:v>
                </c:pt>
                <c:pt idx="3117">
                  <c:v>65.89</c:v>
                </c:pt>
                <c:pt idx="3118">
                  <c:v>65.87</c:v>
                </c:pt>
                <c:pt idx="3119">
                  <c:v>65.849999999999994</c:v>
                </c:pt>
                <c:pt idx="3120">
                  <c:v>65.83</c:v>
                </c:pt>
                <c:pt idx="3121">
                  <c:v>65.81</c:v>
                </c:pt>
                <c:pt idx="3122">
                  <c:v>65.790000000000006</c:v>
                </c:pt>
                <c:pt idx="3123">
                  <c:v>65.78</c:v>
                </c:pt>
                <c:pt idx="3124">
                  <c:v>65.760000000000005</c:v>
                </c:pt>
                <c:pt idx="3125">
                  <c:v>65.75</c:v>
                </c:pt>
                <c:pt idx="3126">
                  <c:v>65.75</c:v>
                </c:pt>
                <c:pt idx="3127">
                  <c:v>65.739999999999995</c:v>
                </c:pt>
                <c:pt idx="3128">
                  <c:v>65.739999999999995</c:v>
                </c:pt>
                <c:pt idx="3129">
                  <c:v>65.739999999999995</c:v>
                </c:pt>
                <c:pt idx="3130">
                  <c:v>65.739999999999995</c:v>
                </c:pt>
                <c:pt idx="3131">
                  <c:v>65.739999999999995</c:v>
                </c:pt>
                <c:pt idx="3132">
                  <c:v>65.739999999999995</c:v>
                </c:pt>
                <c:pt idx="3133">
                  <c:v>65.739999999999995</c:v>
                </c:pt>
                <c:pt idx="3134">
                  <c:v>65.739999999999995</c:v>
                </c:pt>
                <c:pt idx="3135">
                  <c:v>65.73</c:v>
                </c:pt>
                <c:pt idx="3136">
                  <c:v>65.72</c:v>
                </c:pt>
                <c:pt idx="3137">
                  <c:v>65.709999999999994</c:v>
                </c:pt>
                <c:pt idx="3138">
                  <c:v>65.680000000000007</c:v>
                </c:pt>
                <c:pt idx="3139">
                  <c:v>65.650000000000006</c:v>
                </c:pt>
                <c:pt idx="3140">
                  <c:v>65.62</c:v>
                </c:pt>
                <c:pt idx="3141">
                  <c:v>65.58</c:v>
                </c:pt>
                <c:pt idx="3142">
                  <c:v>65.56</c:v>
                </c:pt>
                <c:pt idx="3143">
                  <c:v>65.540000000000006</c:v>
                </c:pt>
                <c:pt idx="3144">
                  <c:v>65.53</c:v>
                </c:pt>
                <c:pt idx="3145">
                  <c:v>65.52</c:v>
                </c:pt>
                <c:pt idx="3146">
                  <c:v>65.510000000000005</c:v>
                </c:pt>
                <c:pt idx="3147">
                  <c:v>65.489999999999995</c:v>
                </c:pt>
                <c:pt idx="3148">
                  <c:v>65.47</c:v>
                </c:pt>
                <c:pt idx="3149">
                  <c:v>65.44</c:v>
                </c:pt>
                <c:pt idx="3150">
                  <c:v>65.42</c:v>
                </c:pt>
                <c:pt idx="3151">
                  <c:v>65.39</c:v>
                </c:pt>
                <c:pt idx="3152">
                  <c:v>65.37</c:v>
                </c:pt>
                <c:pt idx="3153">
                  <c:v>65.349999999999994</c:v>
                </c:pt>
                <c:pt idx="3154">
                  <c:v>65.33</c:v>
                </c:pt>
                <c:pt idx="3155">
                  <c:v>65.319999999999993</c:v>
                </c:pt>
                <c:pt idx="3156">
                  <c:v>65.31</c:v>
                </c:pt>
                <c:pt idx="3157">
                  <c:v>65.3</c:v>
                </c:pt>
                <c:pt idx="3158">
                  <c:v>65.290000000000006</c:v>
                </c:pt>
                <c:pt idx="3159">
                  <c:v>65.27</c:v>
                </c:pt>
                <c:pt idx="3160">
                  <c:v>65.25</c:v>
                </c:pt>
                <c:pt idx="3161">
                  <c:v>65.23</c:v>
                </c:pt>
                <c:pt idx="3162">
                  <c:v>65.209999999999994</c:v>
                </c:pt>
                <c:pt idx="3163">
                  <c:v>65.180000000000007</c:v>
                </c:pt>
                <c:pt idx="3164">
                  <c:v>65.16</c:v>
                </c:pt>
                <c:pt idx="3165">
                  <c:v>65.13</c:v>
                </c:pt>
                <c:pt idx="3166">
                  <c:v>65.099999999999994</c:v>
                </c:pt>
                <c:pt idx="3167">
                  <c:v>65.06</c:v>
                </c:pt>
                <c:pt idx="3168">
                  <c:v>65.03</c:v>
                </c:pt>
                <c:pt idx="3169">
                  <c:v>65</c:v>
                </c:pt>
                <c:pt idx="3170">
                  <c:v>64.959999999999994</c:v>
                </c:pt>
                <c:pt idx="3171">
                  <c:v>64.930000000000007</c:v>
                </c:pt>
                <c:pt idx="3172">
                  <c:v>64.92</c:v>
                </c:pt>
                <c:pt idx="3173">
                  <c:v>64.900000000000006</c:v>
                </c:pt>
                <c:pt idx="3174">
                  <c:v>64.89</c:v>
                </c:pt>
                <c:pt idx="3175">
                  <c:v>64.88</c:v>
                </c:pt>
                <c:pt idx="3176">
                  <c:v>64.88</c:v>
                </c:pt>
                <c:pt idx="3177">
                  <c:v>64.88</c:v>
                </c:pt>
                <c:pt idx="3178">
                  <c:v>64.88</c:v>
                </c:pt>
                <c:pt idx="3179">
                  <c:v>64.88</c:v>
                </c:pt>
                <c:pt idx="3180">
                  <c:v>64.88</c:v>
                </c:pt>
                <c:pt idx="3181">
                  <c:v>64.87</c:v>
                </c:pt>
                <c:pt idx="3182">
                  <c:v>64.849999999999994</c:v>
                </c:pt>
                <c:pt idx="3183">
                  <c:v>64.83</c:v>
                </c:pt>
                <c:pt idx="3184">
                  <c:v>64.8</c:v>
                </c:pt>
                <c:pt idx="3185">
                  <c:v>64.78</c:v>
                </c:pt>
                <c:pt idx="3186">
                  <c:v>64.75</c:v>
                </c:pt>
                <c:pt idx="3187">
                  <c:v>64.73</c:v>
                </c:pt>
                <c:pt idx="3188">
                  <c:v>64.72</c:v>
                </c:pt>
                <c:pt idx="3189">
                  <c:v>64.7</c:v>
                </c:pt>
                <c:pt idx="3190">
                  <c:v>64.69</c:v>
                </c:pt>
                <c:pt idx="3191">
                  <c:v>64.680000000000007</c:v>
                </c:pt>
                <c:pt idx="3192">
                  <c:v>64.67</c:v>
                </c:pt>
                <c:pt idx="3193">
                  <c:v>64.650000000000006</c:v>
                </c:pt>
                <c:pt idx="3194">
                  <c:v>64.62</c:v>
                </c:pt>
                <c:pt idx="3195">
                  <c:v>64.599999999999994</c:v>
                </c:pt>
                <c:pt idx="3196">
                  <c:v>64.569999999999993</c:v>
                </c:pt>
                <c:pt idx="3197">
                  <c:v>64.53</c:v>
                </c:pt>
                <c:pt idx="3198">
                  <c:v>64.5</c:v>
                </c:pt>
                <c:pt idx="3199">
                  <c:v>64.47</c:v>
                </c:pt>
                <c:pt idx="3200">
                  <c:v>64.430000000000007</c:v>
                </c:pt>
                <c:pt idx="3201">
                  <c:v>64.400000000000006</c:v>
                </c:pt>
                <c:pt idx="3202">
                  <c:v>64.38</c:v>
                </c:pt>
                <c:pt idx="3203">
                  <c:v>64.34</c:v>
                </c:pt>
                <c:pt idx="3204">
                  <c:v>64.31</c:v>
                </c:pt>
                <c:pt idx="3205">
                  <c:v>64.290000000000006</c:v>
                </c:pt>
                <c:pt idx="3206">
                  <c:v>64.27</c:v>
                </c:pt>
                <c:pt idx="3207">
                  <c:v>64.260000000000005</c:v>
                </c:pt>
                <c:pt idx="3208">
                  <c:v>64.260000000000005</c:v>
                </c:pt>
                <c:pt idx="3209">
                  <c:v>64.25</c:v>
                </c:pt>
                <c:pt idx="3210">
                  <c:v>64.239999999999995</c:v>
                </c:pt>
                <c:pt idx="3211">
                  <c:v>64.23</c:v>
                </c:pt>
                <c:pt idx="3212">
                  <c:v>64.209999999999994</c:v>
                </c:pt>
                <c:pt idx="3213">
                  <c:v>64.19</c:v>
                </c:pt>
                <c:pt idx="3214">
                  <c:v>64.17</c:v>
                </c:pt>
                <c:pt idx="3215">
                  <c:v>64.150000000000006</c:v>
                </c:pt>
                <c:pt idx="3216">
                  <c:v>64.12</c:v>
                </c:pt>
                <c:pt idx="3217">
                  <c:v>64.11</c:v>
                </c:pt>
                <c:pt idx="3218">
                  <c:v>64.09</c:v>
                </c:pt>
                <c:pt idx="3219">
                  <c:v>64.069999999999993</c:v>
                </c:pt>
                <c:pt idx="3220">
                  <c:v>64.06</c:v>
                </c:pt>
                <c:pt idx="3221">
                  <c:v>64.06</c:v>
                </c:pt>
                <c:pt idx="3222">
                  <c:v>64.05</c:v>
                </c:pt>
                <c:pt idx="3223">
                  <c:v>64.05</c:v>
                </c:pt>
                <c:pt idx="3224">
                  <c:v>64.05</c:v>
                </c:pt>
                <c:pt idx="3225">
                  <c:v>64.05</c:v>
                </c:pt>
                <c:pt idx="3226">
                  <c:v>64.05</c:v>
                </c:pt>
                <c:pt idx="3227">
                  <c:v>64.05</c:v>
                </c:pt>
                <c:pt idx="3228">
                  <c:v>64.05</c:v>
                </c:pt>
                <c:pt idx="3229">
                  <c:v>64.05</c:v>
                </c:pt>
                <c:pt idx="3230">
                  <c:v>64.05</c:v>
                </c:pt>
                <c:pt idx="3231">
                  <c:v>64.05</c:v>
                </c:pt>
                <c:pt idx="3232">
                  <c:v>64.05</c:v>
                </c:pt>
                <c:pt idx="3233">
                  <c:v>64.05</c:v>
                </c:pt>
                <c:pt idx="3234">
                  <c:v>64.05</c:v>
                </c:pt>
                <c:pt idx="3235">
                  <c:v>64.05</c:v>
                </c:pt>
                <c:pt idx="3236">
                  <c:v>64.05</c:v>
                </c:pt>
                <c:pt idx="3237">
                  <c:v>64.040000000000006</c:v>
                </c:pt>
                <c:pt idx="3238">
                  <c:v>64.040000000000006</c:v>
                </c:pt>
                <c:pt idx="3239">
                  <c:v>64.03</c:v>
                </c:pt>
                <c:pt idx="3240">
                  <c:v>64.03</c:v>
                </c:pt>
                <c:pt idx="3241">
                  <c:v>64.02</c:v>
                </c:pt>
                <c:pt idx="3242">
                  <c:v>64.02</c:v>
                </c:pt>
                <c:pt idx="3243">
                  <c:v>64.02</c:v>
                </c:pt>
                <c:pt idx="3244">
                  <c:v>64.02</c:v>
                </c:pt>
                <c:pt idx="3245">
                  <c:v>64.02</c:v>
                </c:pt>
                <c:pt idx="3246">
                  <c:v>64.02</c:v>
                </c:pt>
                <c:pt idx="3247">
                  <c:v>64.02</c:v>
                </c:pt>
                <c:pt idx="3248">
                  <c:v>64.010000000000005</c:v>
                </c:pt>
                <c:pt idx="3249">
                  <c:v>64.010000000000005</c:v>
                </c:pt>
                <c:pt idx="3250">
                  <c:v>64</c:v>
                </c:pt>
                <c:pt idx="3251">
                  <c:v>63.99</c:v>
                </c:pt>
                <c:pt idx="3252">
                  <c:v>63.98</c:v>
                </c:pt>
                <c:pt idx="3253">
                  <c:v>63.98</c:v>
                </c:pt>
                <c:pt idx="3254">
                  <c:v>63.98</c:v>
                </c:pt>
                <c:pt idx="3255">
                  <c:v>63.99</c:v>
                </c:pt>
                <c:pt idx="3256">
                  <c:v>63.99</c:v>
                </c:pt>
                <c:pt idx="3257">
                  <c:v>63.99</c:v>
                </c:pt>
                <c:pt idx="3258">
                  <c:v>64</c:v>
                </c:pt>
                <c:pt idx="3259">
                  <c:v>64</c:v>
                </c:pt>
                <c:pt idx="3260">
                  <c:v>64.010000000000005</c:v>
                </c:pt>
                <c:pt idx="3261">
                  <c:v>64.02</c:v>
                </c:pt>
                <c:pt idx="3262">
                  <c:v>64.03</c:v>
                </c:pt>
                <c:pt idx="3263">
                  <c:v>64.040000000000006</c:v>
                </c:pt>
                <c:pt idx="3264">
                  <c:v>64.040000000000006</c:v>
                </c:pt>
                <c:pt idx="3265">
                  <c:v>64.05</c:v>
                </c:pt>
                <c:pt idx="3266">
                  <c:v>64.05</c:v>
                </c:pt>
                <c:pt idx="3267">
                  <c:v>64.05</c:v>
                </c:pt>
                <c:pt idx="3268">
                  <c:v>64.05</c:v>
                </c:pt>
                <c:pt idx="3269">
                  <c:v>64.05</c:v>
                </c:pt>
                <c:pt idx="3270">
                  <c:v>64.05</c:v>
                </c:pt>
                <c:pt idx="3271">
                  <c:v>64.05</c:v>
                </c:pt>
                <c:pt idx="3272">
                  <c:v>64.05</c:v>
                </c:pt>
                <c:pt idx="3273">
                  <c:v>64.05</c:v>
                </c:pt>
                <c:pt idx="3274">
                  <c:v>64.05</c:v>
                </c:pt>
                <c:pt idx="3275">
                  <c:v>64.05</c:v>
                </c:pt>
                <c:pt idx="3276">
                  <c:v>64.05</c:v>
                </c:pt>
                <c:pt idx="3277">
                  <c:v>64.05</c:v>
                </c:pt>
                <c:pt idx="3278">
                  <c:v>64.05</c:v>
                </c:pt>
                <c:pt idx="3279">
                  <c:v>64.05</c:v>
                </c:pt>
                <c:pt idx="3280">
                  <c:v>64.06</c:v>
                </c:pt>
                <c:pt idx="3281">
                  <c:v>64.069999999999993</c:v>
                </c:pt>
                <c:pt idx="3282">
                  <c:v>64.09</c:v>
                </c:pt>
                <c:pt idx="3283">
                  <c:v>64.11</c:v>
                </c:pt>
                <c:pt idx="3284">
                  <c:v>64.150000000000006</c:v>
                </c:pt>
                <c:pt idx="3285">
                  <c:v>64.180000000000007</c:v>
                </c:pt>
                <c:pt idx="3286">
                  <c:v>64.22</c:v>
                </c:pt>
                <c:pt idx="3287">
                  <c:v>64.239999999999995</c:v>
                </c:pt>
                <c:pt idx="3288">
                  <c:v>64.260000000000005</c:v>
                </c:pt>
                <c:pt idx="3289">
                  <c:v>64.28</c:v>
                </c:pt>
                <c:pt idx="3290">
                  <c:v>64.290000000000006</c:v>
                </c:pt>
                <c:pt idx="3291">
                  <c:v>64.31</c:v>
                </c:pt>
                <c:pt idx="3292">
                  <c:v>64.33</c:v>
                </c:pt>
                <c:pt idx="3293">
                  <c:v>64.37</c:v>
                </c:pt>
                <c:pt idx="3294">
                  <c:v>64.42</c:v>
                </c:pt>
                <c:pt idx="3295">
                  <c:v>64.47</c:v>
                </c:pt>
                <c:pt idx="3296">
                  <c:v>64.53</c:v>
                </c:pt>
                <c:pt idx="3297">
                  <c:v>64.59</c:v>
                </c:pt>
                <c:pt idx="3298">
                  <c:v>64.63</c:v>
                </c:pt>
                <c:pt idx="3299">
                  <c:v>64.66</c:v>
                </c:pt>
                <c:pt idx="3300">
                  <c:v>64.7</c:v>
                </c:pt>
                <c:pt idx="3301">
                  <c:v>64.739999999999995</c:v>
                </c:pt>
                <c:pt idx="3302">
                  <c:v>64.78</c:v>
                </c:pt>
                <c:pt idx="3303">
                  <c:v>64.83</c:v>
                </c:pt>
                <c:pt idx="3304">
                  <c:v>64.86</c:v>
                </c:pt>
                <c:pt idx="3305">
                  <c:v>64.88</c:v>
                </c:pt>
                <c:pt idx="3306">
                  <c:v>64.88</c:v>
                </c:pt>
                <c:pt idx="3307">
                  <c:v>64.89</c:v>
                </c:pt>
                <c:pt idx="3308">
                  <c:v>64.91</c:v>
                </c:pt>
                <c:pt idx="3309">
                  <c:v>64.94</c:v>
                </c:pt>
                <c:pt idx="3310">
                  <c:v>64.98</c:v>
                </c:pt>
                <c:pt idx="3311">
                  <c:v>65.03</c:v>
                </c:pt>
                <c:pt idx="3312">
                  <c:v>65.09</c:v>
                </c:pt>
                <c:pt idx="3313">
                  <c:v>65.13</c:v>
                </c:pt>
                <c:pt idx="3314">
                  <c:v>65.17</c:v>
                </c:pt>
                <c:pt idx="3315">
                  <c:v>65.22</c:v>
                </c:pt>
                <c:pt idx="3316">
                  <c:v>65.260000000000005</c:v>
                </c:pt>
                <c:pt idx="3317">
                  <c:v>65.28</c:v>
                </c:pt>
                <c:pt idx="3318">
                  <c:v>65.31</c:v>
                </c:pt>
                <c:pt idx="3319">
                  <c:v>65.349999999999994</c:v>
                </c:pt>
                <c:pt idx="3320">
                  <c:v>65.39</c:v>
                </c:pt>
                <c:pt idx="3321">
                  <c:v>65.430000000000007</c:v>
                </c:pt>
                <c:pt idx="3322">
                  <c:v>65.459999999999994</c:v>
                </c:pt>
                <c:pt idx="3323">
                  <c:v>65.5</c:v>
                </c:pt>
                <c:pt idx="3324">
                  <c:v>65.53</c:v>
                </c:pt>
                <c:pt idx="3325">
                  <c:v>65.569999999999993</c:v>
                </c:pt>
                <c:pt idx="3326">
                  <c:v>65.61</c:v>
                </c:pt>
                <c:pt idx="3327">
                  <c:v>65.650000000000006</c:v>
                </c:pt>
                <c:pt idx="3328">
                  <c:v>65.69</c:v>
                </c:pt>
                <c:pt idx="3329">
                  <c:v>65.72</c:v>
                </c:pt>
                <c:pt idx="3330">
                  <c:v>65.73</c:v>
                </c:pt>
                <c:pt idx="3331">
                  <c:v>65.739999999999995</c:v>
                </c:pt>
                <c:pt idx="3332">
                  <c:v>65.739999999999995</c:v>
                </c:pt>
                <c:pt idx="3333">
                  <c:v>65.75</c:v>
                </c:pt>
                <c:pt idx="3334">
                  <c:v>65.75</c:v>
                </c:pt>
                <c:pt idx="3335">
                  <c:v>65.760000000000005</c:v>
                </c:pt>
                <c:pt idx="3336">
                  <c:v>65.77</c:v>
                </c:pt>
                <c:pt idx="3337">
                  <c:v>65.790000000000006</c:v>
                </c:pt>
                <c:pt idx="3338">
                  <c:v>65.819999999999993</c:v>
                </c:pt>
                <c:pt idx="3339">
                  <c:v>65.84</c:v>
                </c:pt>
                <c:pt idx="3340">
                  <c:v>65.87</c:v>
                </c:pt>
                <c:pt idx="3341">
                  <c:v>65.900000000000006</c:v>
                </c:pt>
                <c:pt idx="3342">
                  <c:v>65.92</c:v>
                </c:pt>
                <c:pt idx="3343">
                  <c:v>65.94</c:v>
                </c:pt>
                <c:pt idx="3344">
                  <c:v>65.95</c:v>
                </c:pt>
                <c:pt idx="3345">
                  <c:v>65.959999999999994</c:v>
                </c:pt>
                <c:pt idx="3346">
                  <c:v>65.959999999999994</c:v>
                </c:pt>
                <c:pt idx="3347">
                  <c:v>65.959999999999994</c:v>
                </c:pt>
                <c:pt idx="3348">
                  <c:v>65.959999999999994</c:v>
                </c:pt>
                <c:pt idx="3349">
                  <c:v>65.97</c:v>
                </c:pt>
                <c:pt idx="3350">
                  <c:v>65.97</c:v>
                </c:pt>
                <c:pt idx="3351">
                  <c:v>65.98</c:v>
                </c:pt>
                <c:pt idx="3352">
                  <c:v>65.98</c:v>
                </c:pt>
                <c:pt idx="3353">
                  <c:v>65.98</c:v>
                </c:pt>
                <c:pt idx="3354">
                  <c:v>65.98</c:v>
                </c:pt>
                <c:pt idx="3355">
                  <c:v>65.98</c:v>
                </c:pt>
                <c:pt idx="3356">
                  <c:v>65.98</c:v>
                </c:pt>
                <c:pt idx="3357">
                  <c:v>65.98</c:v>
                </c:pt>
                <c:pt idx="3358">
                  <c:v>65.98</c:v>
                </c:pt>
                <c:pt idx="3359">
                  <c:v>65.98</c:v>
                </c:pt>
                <c:pt idx="3360">
                  <c:v>65.98</c:v>
                </c:pt>
                <c:pt idx="3361">
                  <c:v>65.98</c:v>
                </c:pt>
                <c:pt idx="3362">
                  <c:v>65.98</c:v>
                </c:pt>
                <c:pt idx="3363">
                  <c:v>65.97</c:v>
                </c:pt>
                <c:pt idx="3364">
                  <c:v>65.97</c:v>
                </c:pt>
                <c:pt idx="3365">
                  <c:v>65.959999999999994</c:v>
                </c:pt>
                <c:pt idx="3366">
                  <c:v>65.959999999999994</c:v>
                </c:pt>
                <c:pt idx="3367">
                  <c:v>65.959999999999994</c:v>
                </c:pt>
                <c:pt idx="3368">
                  <c:v>65.959999999999994</c:v>
                </c:pt>
                <c:pt idx="3369">
                  <c:v>65.959999999999994</c:v>
                </c:pt>
                <c:pt idx="3370">
                  <c:v>65.959999999999994</c:v>
                </c:pt>
                <c:pt idx="3371">
                  <c:v>65.95</c:v>
                </c:pt>
                <c:pt idx="3372">
                  <c:v>65.95</c:v>
                </c:pt>
                <c:pt idx="3373">
                  <c:v>65.94</c:v>
                </c:pt>
                <c:pt idx="3374">
                  <c:v>65.930000000000007</c:v>
                </c:pt>
                <c:pt idx="3375">
                  <c:v>65.91</c:v>
                </c:pt>
                <c:pt idx="3376">
                  <c:v>65.900000000000006</c:v>
                </c:pt>
                <c:pt idx="3377">
                  <c:v>65.88</c:v>
                </c:pt>
                <c:pt idx="3378">
                  <c:v>65.86</c:v>
                </c:pt>
                <c:pt idx="3379">
                  <c:v>65.84</c:v>
                </c:pt>
                <c:pt idx="3380">
                  <c:v>65.819999999999993</c:v>
                </c:pt>
                <c:pt idx="3381">
                  <c:v>65.8</c:v>
                </c:pt>
                <c:pt idx="3382">
                  <c:v>65.78</c:v>
                </c:pt>
                <c:pt idx="3383">
                  <c:v>65.760000000000005</c:v>
                </c:pt>
                <c:pt idx="3384">
                  <c:v>65.75</c:v>
                </c:pt>
                <c:pt idx="3385">
                  <c:v>65.75</c:v>
                </c:pt>
                <c:pt idx="3386">
                  <c:v>65.739999999999995</c:v>
                </c:pt>
                <c:pt idx="3387">
                  <c:v>65.739999999999995</c:v>
                </c:pt>
                <c:pt idx="3388">
                  <c:v>65.739999999999995</c:v>
                </c:pt>
                <c:pt idx="3389">
                  <c:v>65.739999999999995</c:v>
                </c:pt>
                <c:pt idx="3390">
                  <c:v>65.739999999999995</c:v>
                </c:pt>
                <c:pt idx="3391">
                  <c:v>65.739999999999995</c:v>
                </c:pt>
                <c:pt idx="3392">
                  <c:v>65.73</c:v>
                </c:pt>
                <c:pt idx="3393">
                  <c:v>65.73</c:v>
                </c:pt>
                <c:pt idx="3394">
                  <c:v>65.72</c:v>
                </c:pt>
                <c:pt idx="3395">
                  <c:v>65.709999999999994</c:v>
                </c:pt>
                <c:pt idx="3396">
                  <c:v>65.69</c:v>
                </c:pt>
                <c:pt idx="3397">
                  <c:v>65.66</c:v>
                </c:pt>
                <c:pt idx="3398">
                  <c:v>65.64</c:v>
                </c:pt>
                <c:pt idx="3399">
                  <c:v>65.62</c:v>
                </c:pt>
                <c:pt idx="3400">
                  <c:v>65.58</c:v>
                </c:pt>
                <c:pt idx="3401">
                  <c:v>65.569999999999993</c:v>
                </c:pt>
                <c:pt idx="3402">
                  <c:v>65.55</c:v>
                </c:pt>
                <c:pt idx="3403">
                  <c:v>65.53</c:v>
                </c:pt>
                <c:pt idx="3404">
                  <c:v>65.510000000000005</c:v>
                </c:pt>
                <c:pt idx="3405">
                  <c:v>65.5</c:v>
                </c:pt>
                <c:pt idx="3406">
                  <c:v>65.47</c:v>
                </c:pt>
                <c:pt idx="3407">
                  <c:v>65.44</c:v>
                </c:pt>
                <c:pt idx="3408">
                  <c:v>65.42</c:v>
                </c:pt>
                <c:pt idx="3409">
                  <c:v>65.38</c:v>
                </c:pt>
                <c:pt idx="3410">
                  <c:v>65.36</c:v>
                </c:pt>
                <c:pt idx="3411">
                  <c:v>65.34</c:v>
                </c:pt>
                <c:pt idx="3412">
                  <c:v>65.33</c:v>
                </c:pt>
                <c:pt idx="3413">
                  <c:v>65.31</c:v>
                </c:pt>
                <c:pt idx="3414">
                  <c:v>65.3</c:v>
                </c:pt>
                <c:pt idx="3415">
                  <c:v>65.3</c:v>
                </c:pt>
                <c:pt idx="3416">
                  <c:v>65.290000000000006</c:v>
                </c:pt>
                <c:pt idx="3417">
                  <c:v>65.28</c:v>
                </c:pt>
                <c:pt idx="3418">
                  <c:v>65.260000000000005</c:v>
                </c:pt>
                <c:pt idx="3419">
                  <c:v>65.239999999999995</c:v>
                </c:pt>
                <c:pt idx="3420">
                  <c:v>65.209999999999994</c:v>
                </c:pt>
                <c:pt idx="3421">
                  <c:v>65.19</c:v>
                </c:pt>
                <c:pt idx="3422">
                  <c:v>65.16</c:v>
                </c:pt>
                <c:pt idx="3423">
                  <c:v>65.13</c:v>
                </c:pt>
                <c:pt idx="3424">
                  <c:v>65.099999999999994</c:v>
                </c:pt>
                <c:pt idx="3425">
                  <c:v>65.06</c:v>
                </c:pt>
                <c:pt idx="3426">
                  <c:v>65.02</c:v>
                </c:pt>
                <c:pt idx="3427">
                  <c:v>64.989999999999995</c:v>
                </c:pt>
                <c:pt idx="3428">
                  <c:v>64.959999999999994</c:v>
                </c:pt>
                <c:pt idx="3429">
                  <c:v>64.94</c:v>
                </c:pt>
                <c:pt idx="3430">
                  <c:v>64.92</c:v>
                </c:pt>
                <c:pt idx="3431">
                  <c:v>64.91</c:v>
                </c:pt>
                <c:pt idx="3432">
                  <c:v>64.89</c:v>
                </c:pt>
                <c:pt idx="3433">
                  <c:v>64.89</c:v>
                </c:pt>
                <c:pt idx="3434">
                  <c:v>64.88</c:v>
                </c:pt>
                <c:pt idx="3435">
                  <c:v>64.88</c:v>
                </c:pt>
                <c:pt idx="3436">
                  <c:v>64.88</c:v>
                </c:pt>
                <c:pt idx="3437">
                  <c:v>64.87</c:v>
                </c:pt>
                <c:pt idx="3438">
                  <c:v>64.86</c:v>
                </c:pt>
                <c:pt idx="3439">
                  <c:v>64.849999999999994</c:v>
                </c:pt>
                <c:pt idx="3440">
                  <c:v>64.84</c:v>
                </c:pt>
                <c:pt idx="3441">
                  <c:v>64.819999999999993</c:v>
                </c:pt>
                <c:pt idx="3442">
                  <c:v>64.8</c:v>
                </c:pt>
                <c:pt idx="3443">
                  <c:v>64.78</c:v>
                </c:pt>
                <c:pt idx="3444">
                  <c:v>64.75</c:v>
                </c:pt>
                <c:pt idx="3445">
                  <c:v>64.73</c:v>
                </c:pt>
                <c:pt idx="3446">
                  <c:v>64.709999999999994</c:v>
                </c:pt>
                <c:pt idx="3447">
                  <c:v>64.69</c:v>
                </c:pt>
                <c:pt idx="3448">
                  <c:v>64.680000000000007</c:v>
                </c:pt>
                <c:pt idx="3449">
                  <c:v>64.67</c:v>
                </c:pt>
                <c:pt idx="3450">
                  <c:v>64.650000000000006</c:v>
                </c:pt>
                <c:pt idx="3451">
                  <c:v>64.64</c:v>
                </c:pt>
                <c:pt idx="3452">
                  <c:v>64.61</c:v>
                </c:pt>
                <c:pt idx="3453">
                  <c:v>64.58</c:v>
                </c:pt>
                <c:pt idx="3454">
                  <c:v>64.540000000000006</c:v>
                </c:pt>
                <c:pt idx="3455">
                  <c:v>64.510000000000005</c:v>
                </c:pt>
                <c:pt idx="3456">
                  <c:v>64.47</c:v>
                </c:pt>
                <c:pt idx="3457">
                  <c:v>64.430000000000007</c:v>
                </c:pt>
                <c:pt idx="3458">
                  <c:v>64.39</c:v>
                </c:pt>
                <c:pt idx="3459">
                  <c:v>64.36</c:v>
                </c:pt>
                <c:pt idx="3460">
                  <c:v>64.33</c:v>
                </c:pt>
                <c:pt idx="3461">
                  <c:v>64.319999999999993</c:v>
                </c:pt>
                <c:pt idx="3462">
                  <c:v>64.3</c:v>
                </c:pt>
                <c:pt idx="3463">
                  <c:v>64.290000000000006</c:v>
                </c:pt>
                <c:pt idx="3464">
                  <c:v>64.28</c:v>
                </c:pt>
                <c:pt idx="3465">
                  <c:v>64.27</c:v>
                </c:pt>
                <c:pt idx="3466">
                  <c:v>64.25</c:v>
                </c:pt>
                <c:pt idx="3467">
                  <c:v>64.25</c:v>
                </c:pt>
                <c:pt idx="3468">
                  <c:v>64.239999999999995</c:v>
                </c:pt>
                <c:pt idx="3469">
                  <c:v>64.22</c:v>
                </c:pt>
                <c:pt idx="3470">
                  <c:v>64.19</c:v>
                </c:pt>
                <c:pt idx="3471">
                  <c:v>64.17</c:v>
                </c:pt>
                <c:pt idx="3472">
                  <c:v>64.150000000000006</c:v>
                </c:pt>
                <c:pt idx="3473">
                  <c:v>64.12</c:v>
                </c:pt>
                <c:pt idx="3474">
                  <c:v>64.099999999999994</c:v>
                </c:pt>
                <c:pt idx="3475">
                  <c:v>64.09</c:v>
                </c:pt>
                <c:pt idx="3476">
                  <c:v>64.069999999999993</c:v>
                </c:pt>
                <c:pt idx="3477">
                  <c:v>64.06</c:v>
                </c:pt>
                <c:pt idx="3478">
                  <c:v>64.06</c:v>
                </c:pt>
                <c:pt idx="3479">
                  <c:v>64.05</c:v>
                </c:pt>
                <c:pt idx="3480">
                  <c:v>64.05</c:v>
                </c:pt>
                <c:pt idx="3481">
                  <c:v>64.05</c:v>
                </c:pt>
                <c:pt idx="3482">
                  <c:v>64.05</c:v>
                </c:pt>
                <c:pt idx="3483">
                  <c:v>64.05</c:v>
                </c:pt>
                <c:pt idx="3484">
                  <c:v>64.05</c:v>
                </c:pt>
                <c:pt idx="3485">
                  <c:v>64.05</c:v>
                </c:pt>
                <c:pt idx="3486">
                  <c:v>64.05</c:v>
                </c:pt>
                <c:pt idx="3487">
                  <c:v>64.05</c:v>
                </c:pt>
                <c:pt idx="3488">
                  <c:v>64.05</c:v>
                </c:pt>
                <c:pt idx="3489">
                  <c:v>64.05</c:v>
                </c:pt>
                <c:pt idx="3490">
                  <c:v>64.05</c:v>
                </c:pt>
                <c:pt idx="3491">
                  <c:v>64.05</c:v>
                </c:pt>
                <c:pt idx="3492">
                  <c:v>64.05</c:v>
                </c:pt>
                <c:pt idx="3493">
                  <c:v>64.05</c:v>
                </c:pt>
                <c:pt idx="3494">
                  <c:v>64.05</c:v>
                </c:pt>
                <c:pt idx="3495">
                  <c:v>64.05</c:v>
                </c:pt>
                <c:pt idx="3496">
                  <c:v>64.05</c:v>
                </c:pt>
                <c:pt idx="3497">
                  <c:v>64.040000000000006</c:v>
                </c:pt>
                <c:pt idx="3498">
                  <c:v>64.040000000000006</c:v>
                </c:pt>
                <c:pt idx="3499">
                  <c:v>64.040000000000006</c:v>
                </c:pt>
                <c:pt idx="3500">
                  <c:v>64.040000000000006</c:v>
                </c:pt>
                <c:pt idx="3501">
                  <c:v>64.03</c:v>
                </c:pt>
                <c:pt idx="3502">
                  <c:v>64.03</c:v>
                </c:pt>
                <c:pt idx="3503">
                  <c:v>64.02</c:v>
                </c:pt>
                <c:pt idx="3504">
                  <c:v>64.02</c:v>
                </c:pt>
                <c:pt idx="3505">
                  <c:v>64.02</c:v>
                </c:pt>
                <c:pt idx="3506">
                  <c:v>64.010000000000005</c:v>
                </c:pt>
                <c:pt idx="3507">
                  <c:v>64.010000000000005</c:v>
                </c:pt>
                <c:pt idx="3508">
                  <c:v>64</c:v>
                </c:pt>
                <c:pt idx="3509">
                  <c:v>64</c:v>
                </c:pt>
                <c:pt idx="3510">
                  <c:v>63.99</c:v>
                </c:pt>
                <c:pt idx="3511">
                  <c:v>63.99</c:v>
                </c:pt>
                <c:pt idx="3512">
                  <c:v>63.99</c:v>
                </c:pt>
                <c:pt idx="3513">
                  <c:v>63.99</c:v>
                </c:pt>
                <c:pt idx="3514">
                  <c:v>64</c:v>
                </c:pt>
                <c:pt idx="3515">
                  <c:v>64</c:v>
                </c:pt>
                <c:pt idx="3516">
                  <c:v>64.02</c:v>
                </c:pt>
                <c:pt idx="3517">
                  <c:v>64.02</c:v>
                </c:pt>
                <c:pt idx="3518">
                  <c:v>64.03</c:v>
                </c:pt>
                <c:pt idx="3519">
                  <c:v>64.040000000000006</c:v>
                </c:pt>
                <c:pt idx="3520">
                  <c:v>64.040000000000006</c:v>
                </c:pt>
                <c:pt idx="3521">
                  <c:v>64.05</c:v>
                </c:pt>
                <c:pt idx="3522">
                  <c:v>64.05</c:v>
                </c:pt>
                <c:pt idx="3523">
                  <c:v>64.05</c:v>
                </c:pt>
                <c:pt idx="3524">
                  <c:v>64.05</c:v>
                </c:pt>
                <c:pt idx="3525">
                  <c:v>64.05</c:v>
                </c:pt>
                <c:pt idx="3526">
                  <c:v>64.05</c:v>
                </c:pt>
                <c:pt idx="3527">
                  <c:v>64.05</c:v>
                </c:pt>
                <c:pt idx="3528">
                  <c:v>64.05</c:v>
                </c:pt>
                <c:pt idx="3529">
                  <c:v>64.05</c:v>
                </c:pt>
                <c:pt idx="3530">
                  <c:v>64.05</c:v>
                </c:pt>
                <c:pt idx="3531">
                  <c:v>64.05</c:v>
                </c:pt>
                <c:pt idx="3532">
                  <c:v>64.05</c:v>
                </c:pt>
                <c:pt idx="3533">
                  <c:v>64.05</c:v>
                </c:pt>
                <c:pt idx="3534">
                  <c:v>64.05</c:v>
                </c:pt>
                <c:pt idx="3535">
                  <c:v>64.06</c:v>
                </c:pt>
                <c:pt idx="3536">
                  <c:v>64.06</c:v>
                </c:pt>
                <c:pt idx="3537">
                  <c:v>64.069999999999993</c:v>
                </c:pt>
                <c:pt idx="3538">
                  <c:v>64.09</c:v>
                </c:pt>
                <c:pt idx="3539">
                  <c:v>64.11</c:v>
                </c:pt>
                <c:pt idx="3540">
                  <c:v>64.14</c:v>
                </c:pt>
                <c:pt idx="3541">
                  <c:v>64.17</c:v>
                </c:pt>
                <c:pt idx="3542">
                  <c:v>64.2</c:v>
                </c:pt>
                <c:pt idx="3543">
                  <c:v>64.23</c:v>
                </c:pt>
                <c:pt idx="3544">
                  <c:v>64.25</c:v>
                </c:pt>
                <c:pt idx="3545">
                  <c:v>64.260000000000005</c:v>
                </c:pt>
                <c:pt idx="3546">
                  <c:v>64.260000000000005</c:v>
                </c:pt>
                <c:pt idx="3547">
                  <c:v>64.27</c:v>
                </c:pt>
                <c:pt idx="3548">
                  <c:v>64.3</c:v>
                </c:pt>
                <c:pt idx="3549">
                  <c:v>64.33</c:v>
                </c:pt>
                <c:pt idx="3550">
                  <c:v>64.37</c:v>
                </c:pt>
                <c:pt idx="3551">
                  <c:v>64.42</c:v>
                </c:pt>
                <c:pt idx="3552">
                  <c:v>64.48</c:v>
                </c:pt>
                <c:pt idx="3553">
                  <c:v>64.53</c:v>
                </c:pt>
                <c:pt idx="3554">
                  <c:v>64.569999999999993</c:v>
                </c:pt>
                <c:pt idx="3555">
                  <c:v>64.63</c:v>
                </c:pt>
                <c:pt idx="3556">
                  <c:v>64.66</c:v>
                </c:pt>
                <c:pt idx="3557">
                  <c:v>64.69</c:v>
                </c:pt>
                <c:pt idx="3558">
                  <c:v>64.73</c:v>
                </c:pt>
                <c:pt idx="3559">
                  <c:v>64.77</c:v>
                </c:pt>
                <c:pt idx="3560">
                  <c:v>64.81</c:v>
                </c:pt>
                <c:pt idx="3561">
                  <c:v>64.84</c:v>
                </c:pt>
                <c:pt idx="3562">
                  <c:v>64.87</c:v>
                </c:pt>
                <c:pt idx="3563">
                  <c:v>64.88</c:v>
                </c:pt>
                <c:pt idx="3564">
                  <c:v>64.89</c:v>
                </c:pt>
                <c:pt idx="3565">
                  <c:v>64.89</c:v>
                </c:pt>
                <c:pt idx="3566">
                  <c:v>64.92</c:v>
                </c:pt>
                <c:pt idx="3567">
                  <c:v>64.94</c:v>
                </c:pt>
                <c:pt idx="3568">
                  <c:v>64.98</c:v>
                </c:pt>
                <c:pt idx="3569">
                  <c:v>65.03</c:v>
                </c:pt>
                <c:pt idx="3570">
                  <c:v>65.09</c:v>
                </c:pt>
                <c:pt idx="3571">
                  <c:v>65.14</c:v>
                </c:pt>
                <c:pt idx="3572">
                  <c:v>65.19</c:v>
                </c:pt>
                <c:pt idx="3573">
                  <c:v>65.23</c:v>
                </c:pt>
                <c:pt idx="3574">
                  <c:v>65.27</c:v>
                </c:pt>
                <c:pt idx="3575">
                  <c:v>65.3</c:v>
                </c:pt>
                <c:pt idx="3576">
                  <c:v>65.33</c:v>
                </c:pt>
                <c:pt idx="3577">
                  <c:v>65.349999999999994</c:v>
                </c:pt>
                <c:pt idx="3578">
                  <c:v>65.38</c:v>
                </c:pt>
                <c:pt idx="3579">
                  <c:v>65.42</c:v>
                </c:pt>
                <c:pt idx="3580">
                  <c:v>65.459999999999994</c:v>
                </c:pt>
                <c:pt idx="3581">
                  <c:v>65.489999999999995</c:v>
                </c:pt>
                <c:pt idx="3582">
                  <c:v>65.52</c:v>
                </c:pt>
                <c:pt idx="3583">
                  <c:v>65.55</c:v>
                </c:pt>
                <c:pt idx="3584">
                  <c:v>65.58</c:v>
                </c:pt>
                <c:pt idx="3585">
                  <c:v>65.62</c:v>
                </c:pt>
                <c:pt idx="3586">
                  <c:v>65.66</c:v>
                </c:pt>
                <c:pt idx="3587">
                  <c:v>65.7</c:v>
                </c:pt>
                <c:pt idx="3588">
                  <c:v>65.72</c:v>
                </c:pt>
                <c:pt idx="3589">
                  <c:v>65.73</c:v>
                </c:pt>
                <c:pt idx="3590">
                  <c:v>65.739999999999995</c:v>
                </c:pt>
                <c:pt idx="3591">
                  <c:v>65.739999999999995</c:v>
                </c:pt>
                <c:pt idx="3592">
                  <c:v>65.739999999999995</c:v>
                </c:pt>
                <c:pt idx="3593">
                  <c:v>65.75</c:v>
                </c:pt>
                <c:pt idx="3594">
                  <c:v>65.75</c:v>
                </c:pt>
                <c:pt idx="3595">
                  <c:v>65.77</c:v>
                </c:pt>
                <c:pt idx="3596">
                  <c:v>65.790000000000006</c:v>
                </c:pt>
                <c:pt idx="3597">
                  <c:v>65.81</c:v>
                </c:pt>
                <c:pt idx="3598">
                  <c:v>65.84</c:v>
                </c:pt>
                <c:pt idx="3599">
                  <c:v>65.87</c:v>
                </c:pt>
                <c:pt idx="3600">
                  <c:v>65.900000000000006</c:v>
                </c:pt>
                <c:pt idx="3601">
                  <c:v>65.92</c:v>
                </c:pt>
                <c:pt idx="3602">
                  <c:v>65.94</c:v>
                </c:pt>
                <c:pt idx="3603">
                  <c:v>65.95</c:v>
                </c:pt>
                <c:pt idx="3604">
                  <c:v>65.959999999999994</c:v>
                </c:pt>
                <c:pt idx="3605">
                  <c:v>65.959999999999994</c:v>
                </c:pt>
                <c:pt idx="3606">
                  <c:v>65.959999999999994</c:v>
                </c:pt>
                <c:pt idx="3607">
                  <c:v>65.959999999999994</c:v>
                </c:pt>
                <c:pt idx="3608">
                  <c:v>65.959999999999994</c:v>
                </c:pt>
                <c:pt idx="3609">
                  <c:v>65.959999999999994</c:v>
                </c:pt>
                <c:pt idx="3610">
                  <c:v>65.959999999999994</c:v>
                </c:pt>
                <c:pt idx="3611">
                  <c:v>65.959999999999994</c:v>
                </c:pt>
                <c:pt idx="3612">
                  <c:v>65.959999999999994</c:v>
                </c:pt>
                <c:pt idx="3613">
                  <c:v>65.959999999999994</c:v>
                </c:pt>
                <c:pt idx="3614">
                  <c:v>65.959999999999994</c:v>
                </c:pt>
                <c:pt idx="3615">
                  <c:v>65.959999999999994</c:v>
                </c:pt>
                <c:pt idx="3616">
                  <c:v>65.959999999999994</c:v>
                </c:pt>
                <c:pt idx="3617">
                  <c:v>65.959999999999994</c:v>
                </c:pt>
                <c:pt idx="3618">
                  <c:v>65.959999999999994</c:v>
                </c:pt>
                <c:pt idx="3619">
                  <c:v>65.959999999999994</c:v>
                </c:pt>
                <c:pt idx="3620">
                  <c:v>65.959999999999994</c:v>
                </c:pt>
                <c:pt idx="3621">
                  <c:v>65.959999999999994</c:v>
                </c:pt>
                <c:pt idx="3622">
                  <c:v>65.959999999999994</c:v>
                </c:pt>
                <c:pt idx="3623">
                  <c:v>65.959999999999994</c:v>
                </c:pt>
                <c:pt idx="3624">
                  <c:v>65.959999999999994</c:v>
                </c:pt>
                <c:pt idx="3625">
                  <c:v>65.95</c:v>
                </c:pt>
                <c:pt idx="3626">
                  <c:v>65.95</c:v>
                </c:pt>
                <c:pt idx="3627">
                  <c:v>65.94</c:v>
                </c:pt>
                <c:pt idx="3628">
                  <c:v>65.94</c:v>
                </c:pt>
                <c:pt idx="3629">
                  <c:v>65.92</c:v>
                </c:pt>
                <c:pt idx="3630">
                  <c:v>65.92</c:v>
                </c:pt>
                <c:pt idx="3631">
                  <c:v>65.900000000000006</c:v>
                </c:pt>
                <c:pt idx="3632">
                  <c:v>65.89</c:v>
                </c:pt>
                <c:pt idx="3633">
                  <c:v>65.86</c:v>
                </c:pt>
                <c:pt idx="3634">
                  <c:v>65.84</c:v>
                </c:pt>
                <c:pt idx="3635">
                  <c:v>65.819999999999993</c:v>
                </c:pt>
                <c:pt idx="3636">
                  <c:v>65.8</c:v>
                </c:pt>
                <c:pt idx="3637">
                  <c:v>65.78</c:v>
                </c:pt>
                <c:pt idx="3638">
                  <c:v>65.77</c:v>
                </c:pt>
                <c:pt idx="3639">
                  <c:v>65.760000000000005</c:v>
                </c:pt>
                <c:pt idx="3640">
                  <c:v>65.75</c:v>
                </c:pt>
                <c:pt idx="3641">
                  <c:v>65.75</c:v>
                </c:pt>
                <c:pt idx="3642">
                  <c:v>65.739999999999995</c:v>
                </c:pt>
                <c:pt idx="3643">
                  <c:v>65.739999999999995</c:v>
                </c:pt>
                <c:pt idx="3644">
                  <c:v>65.739999999999995</c:v>
                </c:pt>
                <c:pt idx="3645">
                  <c:v>65.739999999999995</c:v>
                </c:pt>
                <c:pt idx="3646">
                  <c:v>65.739999999999995</c:v>
                </c:pt>
                <c:pt idx="3647">
                  <c:v>65.739999999999995</c:v>
                </c:pt>
                <c:pt idx="3648">
                  <c:v>65.73</c:v>
                </c:pt>
                <c:pt idx="3649">
                  <c:v>65.73</c:v>
                </c:pt>
                <c:pt idx="3650">
                  <c:v>65.72</c:v>
                </c:pt>
                <c:pt idx="3651">
                  <c:v>65.709999999999994</c:v>
                </c:pt>
                <c:pt idx="3652">
                  <c:v>65.69</c:v>
                </c:pt>
                <c:pt idx="3653">
                  <c:v>65.66</c:v>
                </c:pt>
                <c:pt idx="3654">
                  <c:v>65.63</c:v>
                </c:pt>
                <c:pt idx="3655">
                  <c:v>65.59</c:v>
                </c:pt>
                <c:pt idx="3656">
                  <c:v>65.56</c:v>
                </c:pt>
                <c:pt idx="3657">
                  <c:v>65.540000000000006</c:v>
                </c:pt>
                <c:pt idx="3658">
                  <c:v>65.53</c:v>
                </c:pt>
                <c:pt idx="3659">
                  <c:v>65.52</c:v>
                </c:pt>
                <c:pt idx="3660">
                  <c:v>65.510000000000005</c:v>
                </c:pt>
                <c:pt idx="3661">
                  <c:v>65.489999999999995</c:v>
                </c:pt>
                <c:pt idx="3662">
                  <c:v>65.47</c:v>
                </c:pt>
                <c:pt idx="3663">
                  <c:v>65.44</c:v>
                </c:pt>
                <c:pt idx="3664">
                  <c:v>65.42</c:v>
                </c:pt>
                <c:pt idx="3665">
                  <c:v>65.39</c:v>
                </c:pt>
                <c:pt idx="3666">
                  <c:v>65.37</c:v>
                </c:pt>
                <c:pt idx="3667">
                  <c:v>65.349999999999994</c:v>
                </c:pt>
                <c:pt idx="3668">
                  <c:v>65.33</c:v>
                </c:pt>
                <c:pt idx="3669">
                  <c:v>65.319999999999993</c:v>
                </c:pt>
                <c:pt idx="3670">
                  <c:v>65.31</c:v>
                </c:pt>
                <c:pt idx="3671">
                  <c:v>65.3</c:v>
                </c:pt>
                <c:pt idx="3672">
                  <c:v>65.290000000000006</c:v>
                </c:pt>
                <c:pt idx="3673">
                  <c:v>65.27</c:v>
                </c:pt>
                <c:pt idx="3674">
                  <c:v>65.25</c:v>
                </c:pt>
                <c:pt idx="3675">
                  <c:v>65.23</c:v>
                </c:pt>
                <c:pt idx="3676">
                  <c:v>65.2</c:v>
                </c:pt>
                <c:pt idx="3677">
                  <c:v>65.180000000000007</c:v>
                </c:pt>
                <c:pt idx="3678">
                  <c:v>65.150000000000006</c:v>
                </c:pt>
                <c:pt idx="3679">
                  <c:v>65.13</c:v>
                </c:pt>
                <c:pt idx="3680">
                  <c:v>65.099999999999994</c:v>
                </c:pt>
                <c:pt idx="3681">
                  <c:v>65.06</c:v>
                </c:pt>
                <c:pt idx="3682">
                  <c:v>65.03</c:v>
                </c:pt>
                <c:pt idx="3683">
                  <c:v>65</c:v>
                </c:pt>
                <c:pt idx="3684">
                  <c:v>64.959999999999994</c:v>
                </c:pt>
                <c:pt idx="3685">
                  <c:v>64.94</c:v>
                </c:pt>
                <c:pt idx="3686">
                  <c:v>64.92</c:v>
                </c:pt>
                <c:pt idx="3687">
                  <c:v>64.91</c:v>
                </c:pt>
                <c:pt idx="3688">
                  <c:v>64.89</c:v>
                </c:pt>
                <c:pt idx="3689">
                  <c:v>64.89</c:v>
                </c:pt>
                <c:pt idx="3690">
                  <c:v>64.88</c:v>
                </c:pt>
                <c:pt idx="3691">
                  <c:v>64.88</c:v>
                </c:pt>
                <c:pt idx="3692">
                  <c:v>64.88</c:v>
                </c:pt>
                <c:pt idx="3693">
                  <c:v>64.88</c:v>
                </c:pt>
                <c:pt idx="3694">
                  <c:v>64.88</c:v>
                </c:pt>
                <c:pt idx="3695">
                  <c:v>64.87</c:v>
                </c:pt>
                <c:pt idx="3696">
                  <c:v>64.86</c:v>
                </c:pt>
                <c:pt idx="3697">
                  <c:v>64.84</c:v>
                </c:pt>
                <c:pt idx="3698">
                  <c:v>64.819999999999993</c:v>
                </c:pt>
                <c:pt idx="3699">
                  <c:v>64.790000000000006</c:v>
                </c:pt>
                <c:pt idx="3700">
                  <c:v>64.77</c:v>
                </c:pt>
                <c:pt idx="3701">
                  <c:v>64.739999999999995</c:v>
                </c:pt>
                <c:pt idx="3702">
                  <c:v>64.73</c:v>
                </c:pt>
                <c:pt idx="3703">
                  <c:v>64.72</c:v>
                </c:pt>
                <c:pt idx="3704">
                  <c:v>64.7</c:v>
                </c:pt>
                <c:pt idx="3705">
                  <c:v>64.680000000000007</c:v>
                </c:pt>
                <c:pt idx="3706">
                  <c:v>64.67</c:v>
                </c:pt>
                <c:pt idx="3707">
                  <c:v>64.650000000000006</c:v>
                </c:pt>
                <c:pt idx="3708">
                  <c:v>64.63</c:v>
                </c:pt>
                <c:pt idx="3709">
                  <c:v>64.61</c:v>
                </c:pt>
                <c:pt idx="3710">
                  <c:v>64.569999999999993</c:v>
                </c:pt>
                <c:pt idx="3711">
                  <c:v>64.540000000000006</c:v>
                </c:pt>
                <c:pt idx="3712">
                  <c:v>64.5</c:v>
                </c:pt>
                <c:pt idx="3713">
                  <c:v>64.459999999999994</c:v>
                </c:pt>
                <c:pt idx="3714">
                  <c:v>64.42</c:v>
                </c:pt>
                <c:pt idx="3715">
                  <c:v>64.400000000000006</c:v>
                </c:pt>
                <c:pt idx="3716">
                  <c:v>64.37</c:v>
                </c:pt>
                <c:pt idx="3717">
                  <c:v>64.34</c:v>
                </c:pt>
                <c:pt idx="3718">
                  <c:v>64.319999999999993</c:v>
                </c:pt>
                <c:pt idx="3719">
                  <c:v>64.3</c:v>
                </c:pt>
                <c:pt idx="3720">
                  <c:v>64.28</c:v>
                </c:pt>
                <c:pt idx="3721">
                  <c:v>64.27</c:v>
                </c:pt>
                <c:pt idx="3722">
                  <c:v>64.260000000000005</c:v>
                </c:pt>
                <c:pt idx="3723">
                  <c:v>64.25</c:v>
                </c:pt>
                <c:pt idx="3724">
                  <c:v>64.25</c:v>
                </c:pt>
                <c:pt idx="3725">
                  <c:v>64.23</c:v>
                </c:pt>
                <c:pt idx="3726">
                  <c:v>64.22</c:v>
                </c:pt>
                <c:pt idx="3727">
                  <c:v>64.19</c:v>
                </c:pt>
                <c:pt idx="3728">
                  <c:v>64.16</c:v>
                </c:pt>
                <c:pt idx="3729">
                  <c:v>64.14</c:v>
                </c:pt>
                <c:pt idx="3730">
                  <c:v>64.12</c:v>
                </c:pt>
                <c:pt idx="3731">
                  <c:v>64.099999999999994</c:v>
                </c:pt>
                <c:pt idx="3732">
                  <c:v>64.09</c:v>
                </c:pt>
                <c:pt idx="3733">
                  <c:v>64.08</c:v>
                </c:pt>
                <c:pt idx="3734">
                  <c:v>64.069999999999993</c:v>
                </c:pt>
                <c:pt idx="3735">
                  <c:v>64.06</c:v>
                </c:pt>
                <c:pt idx="3736">
                  <c:v>64.06</c:v>
                </c:pt>
                <c:pt idx="3737">
                  <c:v>64.05</c:v>
                </c:pt>
                <c:pt idx="3738">
                  <c:v>64.05</c:v>
                </c:pt>
                <c:pt idx="3739">
                  <c:v>64.05</c:v>
                </c:pt>
                <c:pt idx="3740">
                  <c:v>64.05</c:v>
                </c:pt>
                <c:pt idx="3741">
                  <c:v>64.05</c:v>
                </c:pt>
                <c:pt idx="3742">
                  <c:v>64.05</c:v>
                </c:pt>
                <c:pt idx="3743">
                  <c:v>64.05</c:v>
                </c:pt>
                <c:pt idx="3744">
                  <c:v>64.05</c:v>
                </c:pt>
                <c:pt idx="3745">
                  <c:v>64.05</c:v>
                </c:pt>
                <c:pt idx="3746">
                  <c:v>64.05</c:v>
                </c:pt>
                <c:pt idx="3747">
                  <c:v>64.05</c:v>
                </c:pt>
                <c:pt idx="3748">
                  <c:v>64.05</c:v>
                </c:pt>
                <c:pt idx="3749">
                  <c:v>64.05</c:v>
                </c:pt>
                <c:pt idx="3750">
                  <c:v>64.05</c:v>
                </c:pt>
                <c:pt idx="3751">
                  <c:v>64.05</c:v>
                </c:pt>
                <c:pt idx="3752">
                  <c:v>64.05</c:v>
                </c:pt>
                <c:pt idx="3753">
                  <c:v>64.05</c:v>
                </c:pt>
                <c:pt idx="3754">
                  <c:v>64.05</c:v>
                </c:pt>
                <c:pt idx="3755">
                  <c:v>64.05</c:v>
                </c:pt>
                <c:pt idx="3756">
                  <c:v>64.05</c:v>
                </c:pt>
                <c:pt idx="3757">
                  <c:v>64.040000000000006</c:v>
                </c:pt>
                <c:pt idx="3758">
                  <c:v>64.040000000000006</c:v>
                </c:pt>
                <c:pt idx="3759">
                  <c:v>64.03</c:v>
                </c:pt>
                <c:pt idx="3760">
                  <c:v>64.03</c:v>
                </c:pt>
                <c:pt idx="3761">
                  <c:v>64.02</c:v>
                </c:pt>
                <c:pt idx="3762">
                  <c:v>64.02</c:v>
                </c:pt>
                <c:pt idx="3763">
                  <c:v>64.010000000000005</c:v>
                </c:pt>
                <c:pt idx="3764">
                  <c:v>64.010000000000005</c:v>
                </c:pt>
                <c:pt idx="3765">
                  <c:v>64</c:v>
                </c:pt>
                <c:pt idx="3766">
                  <c:v>64</c:v>
                </c:pt>
                <c:pt idx="3767">
                  <c:v>64</c:v>
                </c:pt>
                <c:pt idx="3768">
                  <c:v>64.010000000000005</c:v>
                </c:pt>
                <c:pt idx="3769">
                  <c:v>64.010000000000005</c:v>
                </c:pt>
                <c:pt idx="3770">
                  <c:v>64.02</c:v>
                </c:pt>
                <c:pt idx="3771">
                  <c:v>64.03</c:v>
                </c:pt>
                <c:pt idx="3772">
                  <c:v>64.03</c:v>
                </c:pt>
                <c:pt idx="3773">
                  <c:v>64.040000000000006</c:v>
                </c:pt>
                <c:pt idx="3774">
                  <c:v>64.040000000000006</c:v>
                </c:pt>
                <c:pt idx="3775">
                  <c:v>64.05</c:v>
                </c:pt>
                <c:pt idx="3776">
                  <c:v>64.05</c:v>
                </c:pt>
                <c:pt idx="3777">
                  <c:v>64.05</c:v>
                </c:pt>
                <c:pt idx="3778">
                  <c:v>64.05</c:v>
                </c:pt>
                <c:pt idx="3779">
                  <c:v>64.05</c:v>
                </c:pt>
                <c:pt idx="3780">
                  <c:v>64.05</c:v>
                </c:pt>
                <c:pt idx="3781">
                  <c:v>64.05</c:v>
                </c:pt>
                <c:pt idx="3782">
                  <c:v>64.05</c:v>
                </c:pt>
                <c:pt idx="3783">
                  <c:v>64.05</c:v>
                </c:pt>
                <c:pt idx="3784">
                  <c:v>64.05</c:v>
                </c:pt>
                <c:pt idx="3785">
                  <c:v>64.05</c:v>
                </c:pt>
                <c:pt idx="3786">
                  <c:v>64.05</c:v>
                </c:pt>
                <c:pt idx="3787">
                  <c:v>64.05</c:v>
                </c:pt>
                <c:pt idx="3788">
                  <c:v>64.05</c:v>
                </c:pt>
                <c:pt idx="3789">
                  <c:v>64.05</c:v>
                </c:pt>
                <c:pt idx="3790">
                  <c:v>64.05</c:v>
                </c:pt>
                <c:pt idx="3791">
                  <c:v>64.05</c:v>
                </c:pt>
                <c:pt idx="3792">
                  <c:v>64.06</c:v>
                </c:pt>
                <c:pt idx="3793">
                  <c:v>64.06</c:v>
                </c:pt>
                <c:pt idx="3794">
                  <c:v>64.08</c:v>
                </c:pt>
                <c:pt idx="3795">
                  <c:v>64.099999999999994</c:v>
                </c:pt>
                <c:pt idx="3796">
                  <c:v>64.14</c:v>
                </c:pt>
                <c:pt idx="3797">
                  <c:v>64.17</c:v>
                </c:pt>
                <c:pt idx="3798">
                  <c:v>64.209999999999994</c:v>
                </c:pt>
                <c:pt idx="3799">
                  <c:v>64.239999999999995</c:v>
                </c:pt>
                <c:pt idx="3800">
                  <c:v>64.25</c:v>
                </c:pt>
                <c:pt idx="3801">
                  <c:v>64.260000000000005</c:v>
                </c:pt>
                <c:pt idx="3802">
                  <c:v>64.27</c:v>
                </c:pt>
                <c:pt idx="3803">
                  <c:v>64.28</c:v>
                </c:pt>
                <c:pt idx="3804">
                  <c:v>64.31</c:v>
                </c:pt>
                <c:pt idx="3805">
                  <c:v>64.349999999999994</c:v>
                </c:pt>
                <c:pt idx="3806">
                  <c:v>64.400000000000006</c:v>
                </c:pt>
                <c:pt idx="3807">
                  <c:v>64.45</c:v>
                </c:pt>
                <c:pt idx="3808">
                  <c:v>64.52</c:v>
                </c:pt>
                <c:pt idx="3809">
                  <c:v>64.56</c:v>
                </c:pt>
                <c:pt idx="3810">
                  <c:v>64.61</c:v>
                </c:pt>
                <c:pt idx="3811">
                  <c:v>64.64</c:v>
                </c:pt>
                <c:pt idx="3812">
                  <c:v>64.67</c:v>
                </c:pt>
                <c:pt idx="3813">
                  <c:v>64.7</c:v>
                </c:pt>
                <c:pt idx="3814">
                  <c:v>64.739999999999995</c:v>
                </c:pt>
                <c:pt idx="3815">
                  <c:v>64.78</c:v>
                </c:pt>
                <c:pt idx="3816">
                  <c:v>64.819999999999993</c:v>
                </c:pt>
                <c:pt idx="3817">
                  <c:v>64.849999999999994</c:v>
                </c:pt>
                <c:pt idx="3818">
                  <c:v>64.87</c:v>
                </c:pt>
                <c:pt idx="3819">
                  <c:v>64.88</c:v>
                </c:pt>
                <c:pt idx="3820">
                  <c:v>64.88</c:v>
                </c:pt>
                <c:pt idx="3821">
                  <c:v>64.89</c:v>
                </c:pt>
                <c:pt idx="3822">
                  <c:v>64.91</c:v>
                </c:pt>
                <c:pt idx="3823">
                  <c:v>64.930000000000007</c:v>
                </c:pt>
                <c:pt idx="3824">
                  <c:v>64.959999999999994</c:v>
                </c:pt>
                <c:pt idx="3825">
                  <c:v>65</c:v>
                </c:pt>
                <c:pt idx="3826">
                  <c:v>65.05</c:v>
                </c:pt>
                <c:pt idx="3827">
                  <c:v>65.099999999999994</c:v>
                </c:pt>
                <c:pt idx="3828">
                  <c:v>65.150000000000006</c:v>
                </c:pt>
                <c:pt idx="3829">
                  <c:v>65.2</c:v>
                </c:pt>
                <c:pt idx="3830">
                  <c:v>65.25</c:v>
                </c:pt>
                <c:pt idx="3831">
                  <c:v>65.28</c:v>
                </c:pt>
                <c:pt idx="3832">
                  <c:v>65.31</c:v>
                </c:pt>
                <c:pt idx="3833">
                  <c:v>65.34</c:v>
                </c:pt>
                <c:pt idx="3834">
                  <c:v>65.38</c:v>
                </c:pt>
                <c:pt idx="3835">
                  <c:v>65.42</c:v>
                </c:pt>
                <c:pt idx="3836">
                  <c:v>65.45</c:v>
                </c:pt>
                <c:pt idx="3837">
                  <c:v>65.489999999999995</c:v>
                </c:pt>
                <c:pt idx="3838">
                  <c:v>65.510000000000005</c:v>
                </c:pt>
                <c:pt idx="3839">
                  <c:v>65.53</c:v>
                </c:pt>
                <c:pt idx="3840">
                  <c:v>65.569999999999993</c:v>
                </c:pt>
                <c:pt idx="3841">
                  <c:v>65.599999999999994</c:v>
                </c:pt>
                <c:pt idx="3842">
                  <c:v>65.64</c:v>
                </c:pt>
                <c:pt idx="3843">
                  <c:v>65.680000000000007</c:v>
                </c:pt>
                <c:pt idx="3844">
                  <c:v>65.709999999999994</c:v>
                </c:pt>
                <c:pt idx="3845">
                  <c:v>65.72</c:v>
                </c:pt>
                <c:pt idx="3846">
                  <c:v>65.73</c:v>
                </c:pt>
                <c:pt idx="3847">
                  <c:v>65.739999999999995</c:v>
                </c:pt>
                <c:pt idx="3848">
                  <c:v>65.739999999999995</c:v>
                </c:pt>
                <c:pt idx="3849">
                  <c:v>65.739999999999995</c:v>
                </c:pt>
                <c:pt idx="3850">
                  <c:v>65.739999999999995</c:v>
                </c:pt>
                <c:pt idx="3851">
                  <c:v>65.739999999999995</c:v>
                </c:pt>
                <c:pt idx="3852">
                  <c:v>65.75</c:v>
                </c:pt>
                <c:pt idx="3853">
                  <c:v>65.760000000000005</c:v>
                </c:pt>
                <c:pt idx="3854">
                  <c:v>65.77</c:v>
                </c:pt>
                <c:pt idx="3855">
                  <c:v>65.78</c:v>
                </c:pt>
                <c:pt idx="3856">
                  <c:v>65.8</c:v>
                </c:pt>
                <c:pt idx="3857">
                  <c:v>65.819999999999993</c:v>
                </c:pt>
                <c:pt idx="3858">
                  <c:v>65.83</c:v>
                </c:pt>
                <c:pt idx="3859">
                  <c:v>65.849999999999994</c:v>
                </c:pt>
                <c:pt idx="3860">
                  <c:v>65.87</c:v>
                </c:pt>
                <c:pt idx="3861">
                  <c:v>65.89</c:v>
                </c:pt>
                <c:pt idx="3862">
                  <c:v>65.900000000000006</c:v>
                </c:pt>
                <c:pt idx="3863">
                  <c:v>65.91</c:v>
                </c:pt>
                <c:pt idx="3864">
                  <c:v>65.92</c:v>
                </c:pt>
                <c:pt idx="3865">
                  <c:v>65.92</c:v>
                </c:pt>
                <c:pt idx="3866">
                  <c:v>65.930000000000007</c:v>
                </c:pt>
                <c:pt idx="3867">
                  <c:v>65.930000000000007</c:v>
                </c:pt>
                <c:pt idx="3868">
                  <c:v>65.930000000000007</c:v>
                </c:pt>
                <c:pt idx="3869">
                  <c:v>65.930000000000007</c:v>
                </c:pt>
                <c:pt idx="3870">
                  <c:v>65.930000000000007</c:v>
                </c:pt>
                <c:pt idx="3871">
                  <c:v>65.930000000000007</c:v>
                </c:pt>
                <c:pt idx="3872">
                  <c:v>65.930000000000007</c:v>
                </c:pt>
                <c:pt idx="3873">
                  <c:v>65.930000000000007</c:v>
                </c:pt>
                <c:pt idx="3874">
                  <c:v>65.930000000000007</c:v>
                </c:pt>
                <c:pt idx="3875">
                  <c:v>65.930000000000007</c:v>
                </c:pt>
                <c:pt idx="3876">
                  <c:v>65.92</c:v>
                </c:pt>
                <c:pt idx="3877">
                  <c:v>65.92</c:v>
                </c:pt>
                <c:pt idx="3878">
                  <c:v>65.91</c:v>
                </c:pt>
                <c:pt idx="3879">
                  <c:v>65.900000000000006</c:v>
                </c:pt>
                <c:pt idx="3880">
                  <c:v>65.89</c:v>
                </c:pt>
                <c:pt idx="3881">
                  <c:v>65.88</c:v>
                </c:pt>
                <c:pt idx="3882">
                  <c:v>65.849999999999994</c:v>
                </c:pt>
                <c:pt idx="3883">
                  <c:v>65.84</c:v>
                </c:pt>
                <c:pt idx="3884">
                  <c:v>65.819999999999993</c:v>
                </c:pt>
                <c:pt idx="3885">
                  <c:v>65.8</c:v>
                </c:pt>
                <c:pt idx="3886">
                  <c:v>65.78</c:v>
                </c:pt>
                <c:pt idx="3887">
                  <c:v>65.78</c:v>
                </c:pt>
                <c:pt idx="3888">
                  <c:v>65.77</c:v>
                </c:pt>
                <c:pt idx="3889">
                  <c:v>65.760000000000005</c:v>
                </c:pt>
                <c:pt idx="3890">
                  <c:v>65.75</c:v>
                </c:pt>
                <c:pt idx="3891">
                  <c:v>65.75</c:v>
                </c:pt>
                <c:pt idx="3892">
                  <c:v>65.739999999999995</c:v>
                </c:pt>
                <c:pt idx="3893">
                  <c:v>65.739999999999995</c:v>
                </c:pt>
                <c:pt idx="3894">
                  <c:v>65.739999999999995</c:v>
                </c:pt>
                <c:pt idx="3895">
                  <c:v>65.739999999999995</c:v>
                </c:pt>
                <c:pt idx="3896">
                  <c:v>65.739999999999995</c:v>
                </c:pt>
                <c:pt idx="3897">
                  <c:v>65.739999999999995</c:v>
                </c:pt>
                <c:pt idx="3898">
                  <c:v>65.739999999999995</c:v>
                </c:pt>
                <c:pt idx="3899">
                  <c:v>65.73</c:v>
                </c:pt>
                <c:pt idx="3900">
                  <c:v>65.73</c:v>
                </c:pt>
                <c:pt idx="3901">
                  <c:v>65.709999999999994</c:v>
                </c:pt>
                <c:pt idx="3902">
                  <c:v>65.69</c:v>
                </c:pt>
                <c:pt idx="3903">
                  <c:v>65.66</c:v>
                </c:pt>
                <c:pt idx="3904">
                  <c:v>65.64</c:v>
                </c:pt>
                <c:pt idx="3905">
                  <c:v>65.599999999999994</c:v>
                </c:pt>
                <c:pt idx="3906">
                  <c:v>65.58</c:v>
                </c:pt>
                <c:pt idx="3907">
                  <c:v>65.56</c:v>
                </c:pt>
                <c:pt idx="3908">
                  <c:v>65.55</c:v>
                </c:pt>
                <c:pt idx="3909">
                  <c:v>65.53</c:v>
                </c:pt>
                <c:pt idx="3910">
                  <c:v>65.52</c:v>
                </c:pt>
                <c:pt idx="3911">
                  <c:v>65.5</c:v>
                </c:pt>
                <c:pt idx="3912">
                  <c:v>65.489999999999995</c:v>
                </c:pt>
                <c:pt idx="3913">
                  <c:v>65.47</c:v>
                </c:pt>
                <c:pt idx="3914">
                  <c:v>65.44</c:v>
                </c:pt>
                <c:pt idx="3915">
                  <c:v>65.42</c:v>
                </c:pt>
                <c:pt idx="3916">
                  <c:v>65.39</c:v>
                </c:pt>
                <c:pt idx="3917">
                  <c:v>65.36</c:v>
                </c:pt>
                <c:pt idx="3918">
                  <c:v>65.34</c:v>
                </c:pt>
                <c:pt idx="3919">
                  <c:v>65.33</c:v>
                </c:pt>
                <c:pt idx="3920">
                  <c:v>65.319999999999993</c:v>
                </c:pt>
                <c:pt idx="3921">
                  <c:v>65.31</c:v>
                </c:pt>
                <c:pt idx="3922">
                  <c:v>65.3</c:v>
                </c:pt>
                <c:pt idx="3923">
                  <c:v>65.290000000000006</c:v>
                </c:pt>
                <c:pt idx="3924">
                  <c:v>65.28</c:v>
                </c:pt>
                <c:pt idx="3925">
                  <c:v>65.27</c:v>
                </c:pt>
                <c:pt idx="3926">
                  <c:v>65.239999999999995</c:v>
                </c:pt>
                <c:pt idx="3927">
                  <c:v>65.22</c:v>
                </c:pt>
                <c:pt idx="3928">
                  <c:v>65.2</c:v>
                </c:pt>
                <c:pt idx="3929">
                  <c:v>65.17</c:v>
                </c:pt>
                <c:pt idx="3930">
                  <c:v>65.14</c:v>
                </c:pt>
                <c:pt idx="3931">
                  <c:v>65.11</c:v>
                </c:pt>
                <c:pt idx="3932">
                  <c:v>65.08</c:v>
                </c:pt>
                <c:pt idx="3933">
                  <c:v>65.05</c:v>
                </c:pt>
                <c:pt idx="3934">
                  <c:v>65.02</c:v>
                </c:pt>
                <c:pt idx="3935">
                  <c:v>64.989999999999995</c:v>
                </c:pt>
                <c:pt idx="3936">
                  <c:v>64.959999999999994</c:v>
                </c:pt>
                <c:pt idx="3937">
                  <c:v>64.94</c:v>
                </c:pt>
                <c:pt idx="3938">
                  <c:v>64.92</c:v>
                </c:pt>
                <c:pt idx="3939">
                  <c:v>64.91</c:v>
                </c:pt>
                <c:pt idx="3940">
                  <c:v>64.89</c:v>
                </c:pt>
                <c:pt idx="3941">
                  <c:v>64.89</c:v>
                </c:pt>
                <c:pt idx="3942">
                  <c:v>64.88</c:v>
                </c:pt>
                <c:pt idx="3943">
                  <c:v>64.88</c:v>
                </c:pt>
                <c:pt idx="3944">
                  <c:v>64.88</c:v>
                </c:pt>
                <c:pt idx="3945">
                  <c:v>64.88</c:v>
                </c:pt>
                <c:pt idx="3946">
                  <c:v>64.87</c:v>
                </c:pt>
                <c:pt idx="3947">
                  <c:v>64.86</c:v>
                </c:pt>
                <c:pt idx="3948">
                  <c:v>64.849999999999994</c:v>
                </c:pt>
                <c:pt idx="3949">
                  <c:v>64.83</c:v>
                </c:pt>
                <c:pt idx="3950">
                  <c:v>64.8</c:v>
                </c:pt>
                <c:pt idx="3951">
                  <c:v>64.78</c:v>
                </c:pt>
                <c:pt idx="3952">
                  <c:v>64.760000000000005</c:v>
                </c:pt>
                <c:pt idx="3953">
                  <c:v>64.739999999999995</c:v>
                </c:pt>
                <c:pt idx="3954">
                  <c:v>64.72</c:v>
                </c:pt>
                <c:pt idx="3955">
                  <c:v>64.7</c:v>
                </c:pt>
                <c:pt idx="3956">
                  <c:v>64.69</c:v>
                </c:pt>
                <c:pt idx="3957">
                  <c:v>64.680000000000007</c:v>
                </c:pt>
                <c:pt idx="3958">
                  <c:v>64.66</c:v>
                </c:pt>
                <c:pt idx="3959">
                  <c:v>64.64</c:v>
                </c:pt>
                <c:pt idx="3960">
                  <c:v>64.62</c:v>
                </c:pt>
                <c:pt idx="3961">
                  <c:v>64.569999999999993</c:v>
                </c:pt>
                <c:pt idx="3962">
                  <c:v>64.540000000000006</c:v>
                </c:pt>
                <c:pt idx="3963">
                  <c:v>64.5</c:v>
                </c:pt>
                <c:pt idx="3964">
                  <c:v>64.45</c:v>
                </c:pt>
                <c:pt idx="3965">
                  <c:v>64.41</c:v>
                </c:pt>
                <c:pt idx="3966">
                  <c:v>64.38</c:v>
                </c:pt>
                <c:pt idx="3967">
                  <c:v>64.349999999999994</c:v>
                </c:pt>
                <c:pt idx="3968">
                  <c:v>64.319999999999993</c:v>
                </c:pt>
                <c:pt idx="3969">
                  <c:v>64.31</c:v>
                </c:pt>
                <c:pt idx="3970">
                  <c:v>64.290000000000006</c:v>
                </c:pt>
                <c:pt idx="3971">
                  <c:v>64.28</c:v>
                </c:pt>
                <c:pt idx="3972">
                  <c:v>64.27</c:v>
                </c:pt>
                <c:pt idx="3973">
                  <c:v>64.260000000000005</c:v>
                </c:pt>
                <c:pt idx="3974">
                  <c:v>64.25</c:v>
                </c:pt>
                <c:pt idx="3975">
                  <c:v>64.239999999999995</c:v>
                </c:pt>
                <c:pt idx="3976">
                  <c:v>64.23</c:v>
                </c:pt>
                <c:pt idx="3977">
                  <c:v>64.22</c:v>
                </c:pt>
                <c:pt idx="3978">
                  <c:v>64.19</c:v>
                </c:pt>
                <c:pt idx="3979">
                  <c:v>64.16</c:v>
                </c:pt>
                <c:pt idx="3980">
                  <c:v>64.14</c:v>
                </c:pt>
                <c:pt idx="3981">
                  <c:v>64.11</c:v>
                </c:pt>
                <c:pt idx="3982">
                  <c:v>64.09</c:v>
                </c:pt>
                <c:pt idx="3983">
                  <c:v>64.08</c:v>
                </c:pt>
                <c:pt idx="3984">
                  <c:v>64.069999999999993</c:v>
                </c:pt>
                <c:pt idx="3985">
                  <c:v>64.069999999999993</c:v>
                </c:pt>
                <c:pt idx="3986">
                  <c:v>64.06</c:v>
                </c:pt>
                <c:pt idx="3987">
                  <c:v>64.06</c:v>
                </c:pt>
                <c:pt idx="3988">
                  <c:v>64.05</c:v>
                </c:pt>
                <c:pt idx="3989">
                  <c:v>64.05</c:v>
                </c:pt>
                <c:pt idx="3990">
                  <c:v>64.05</c:v>
                </c:pt>
                <c:pt idx="3991">
                  <c:v>64.05</c:v>
                </c:pt>
                <c:pt idx="3992">
                  <c:v>64.05</c:v>
                </c:pt>
                <c:pt idx="3993">
                  <c:v>64.05</c:v>
                </c:pt>
                <c:pt idx="3994">
                  <c:v>64.05</c:v>
                </c:pt>
                <c:pt idx="3995">
                  <c:v>64.05</c:v>
                </c:pt>
                <c:pt idx="3996">
                  <c:v>64.05</c:v>
                </c:pt>
                <c:pt idx="3997">
                  <c:v>64.05</c:v>
                </c:pt>
                <c:pt idx="3998">
                  <c:v>64.05</c:v>
                </c:pt>
                <c:pt idx="3999">
                  <c:v>64.05</c:v>
                </c:pt>
                <c:pt idx="4000">
                  <c:v>64.05</c:v>
                </c:pt>
                <c:pt idx="4001">
                  <c:v>64.040000000000006</c:v>
                </c:pt>
                <c:pt idx="4002">
                  <c:v>64.040000000000006</c:v>
                </c:pt>
                <c:pt idx="4003">
                  <c:v>64.03</c:v>
                </c:pt>
                <c:pt idx="4004">
                  <c:v>64.03</c:v>
                </c:pt>
                <c:pt idx="4005">
                  <c:v>64.02</c:v>
                </c:pt>
                <c:pt idx="4006">
                  <c:v>64.02</c:v>
                </c:pt>
                <c:pt idx="4007">
                  <c:v>64.02</c:v>
                </c:pt>
                <c:pt idx="4008">
                  <c:v>64.02</c:v>
                </c:pt>
                <c:pt idx="4009">
                  <c:v>64.02</c:v>
                </c:pt>
                <c:pt idx="4010">
                  <c:v>64.02</c:v>
                </c:pt>
                <c:pt idx="4011">
                  <c:v>64.02</c:v>
                </c:pt>
                <c:pt idx="4012">
                  <c:v>64.010000000000005</c:v>
                </c:pt>
                <c:pt idx="4013">
                  <c:v>64.010000000000005</c:v>
                </c:pt>
                <c:pt idx="4014">
                  <c:v>64</c:v>
                </c:pt>
                <c:pt idx="4015">
                  <c:v>63.99</c:v>
                </c:pt>
                <c:pt idx="4016">
                  <c:v>63.99</c:v>
                </c:pt>
                <c:pt idx="4017">
                  <c:v>63.98</c:v>
                </c:pt>
                <c:pt idx="4018">
                  <c:v>63.98</c:v>
                </c:pt>
                <c:pt idx="4019">
                  <c:v>63.97</c:v>
                </c:pt>
                <c:pt idx="4020">
                  <c:v>63.97</c:v>
                </c:pt>
                <c:pt idx="4021">
                  <c:v>63.98</c:v>
                </c:pt>
                <c:pt idx="4022">
                  <c:v>63.98</c:v>
                </c:pt>
                <c:pt idx="4023">
                  <c:v>63.99</c:v>
                </c:pt>
                <c:pt idx="4024">
                  <c:v>64</c:v>
                </c:pt>
                <c:pt idx="4025">
                  <c:v>64.010000000000005</c:v>
                </c:pt>
                <c:pt idx="4026">
                  <c:v>64.02</c:v>
                </c:pt>
                <c:pt idx="4027">
                  <c:v>64.040000000000006</c:v>
                </c:pt>
                <c:pt idx="4028">
                  <c:v>64.040000000000006</c:v>
                </c:pt>
                <c:pt idx="4029">
                  <c:v>64.05</c:v>
                </c:pt>
                <c:pt idx="4030">
                  <c:v>64.05</c:v>
                </c:pt>
                <c:pt idx="4031">
                  <c:v>64.05</c:v>
                </c:pt>
                <c:pt idx="4032">
                  <c:v>64.05</c:v>
                </c:pt>
                <c:pt idx="4033">
                  <c:v>64.05</c:v>
                </c:pt>
                <c:pt idx="4034">
                  <c:v>64.05</c:v>
                </c:pt>
                <c:pt idx="4035">
                  <c:v>64.05</c:v>
                </c:pt>
                <c:pt idx="4036">
                  <c:v>64.05</c:v>
                </c:pt>
                <c:pt idx="4037">
                  <c:v>64.05</c:v>
                </c:pt>
                <c:pt idx="4038">
                  <c:v>64.05</c:v>
                </c:pt>
                <c:pt idx="4039">
                  <c:v>64.05</c:v>
                </c:pt>
                <c:pt idx="4040">
                  <c:v>64.05</c:v>
                </c:pt>
                <c:pt idx="4041">
                  <c:v>64.05</c:v>
                </c:pt>
                <c:pt idx="4042">
                  <c:v>64.05</c:v>
                </c:pt>
                <c:pt idx="4043">
                  <c:v>64.05</c:v>
                </c:pt>
                <c:pt idx="4044">
                  <c:v>64.06</c:v>
                </c:pt>
                <c:pt idx="4045">
                  <c:v>64.069999999999993</c:v>
                </c:pt>
                <c:pt idx="4046">
                  <c:v>64.09</c:v>
                </c:pt>
                <c:pt idx="4047">
                  <c:v>64.11</c:v>
                </c:pt>
                <c:pt idx="4048">
                  <c:v>64.14</c:v>
                </c:pt>
                <c:pt idx="4049">
                  <c:v>64.17</c:v>
                </c:pt>
                <c:pt idx="4050">
                  <c:v>64.2</c:v>
                </c:pt>
                <c:pt idx="4051">
                  <c:v>64.23</c:v>
                </c:pt>
                <c:pt idx="4052">
                  <c:v>64.25</c:v>
                </c:pt>
                <c:pt idx="4053">
                  <c:v>64.28</c:v>
                </c:pt>
                <c:pt idx="4054">
                  <c:v>64.290000000000006</c:v>
                </c:pt>
                <c:pt idx="4055">
                  <c:v>64.31</c:v>
                </c:pt>
                <c:pt idx="4056">
                  <c:v>64.34</c:v>
                </c:pt>
                <c:pt idx="4057">
                  <c:v>64.38</c:v>
                </c:pt>
                <c:pt idx="4058">
                  <c:v>64.430000000000007</c:v>
                </c:pt>
                <c:pt idx="4059">
                  <c:v>64.47</c:v>
                </c:pt>
                <c:pt idx="4060">
                  <c:v>64.52</c:v>
                </c:pt>
                <c:pt idx="4061">
                  <c:v>64.56</c:v>
                </c:pt>
                <c:pt idx="4062">
                  <c:v>64.61</c:v>
                </c:pt>
                <c:pt idx="4063">
                  <c:v>64.64</c:v>
                </c:pt>
                <c:pt idx="4064">
                  <c:v>64.680000000000007</c:v>
                </c:pt>
                <c:pt idx="4065">
                  <c:v>64.72</c:v>
                </c:pt>
                <c:pt idx="4066">
                  <c:v>64.75</c:v>
                </c:pt>
                <c:pt idx="4067">
                  <c:v>64.78</c:v>
                </c:pt>
                <c:pt idx="4068">
                  <c:v>64.819999999999993</c:v>
                </c:pt>
                <c:pt idx="4069">
                  <c:v>64.849999999999994</c:v>
                </c:pt>
                <c:pt idx="4070">
                  <c:v>64.86</c:v>
                </c:pt>
                <c:pt idx="4071">
                  <c:v>64.88</c:v>
                </c:pt>
                <c:pt idx="4072">
                  <c:v>64.91</c:v>
                </c:pt>
                <c:pt idx="4073">
                  <c:v>64.930000000000007</c:v>
                </c:pt>
                <c:pt idx="4074">
                  <c:v>64.959999999999994</c:v>
                </c:pt>
                <c:pt idx="4075">
                  <c:v>65.010000000000005</c:v>
                </c:pt>
                <c:pt idx="4076">
                  <c:v>65.05</c:v>
                </c:pt>
                <c:pt idx="4077">
                  <c:v>65.099999999999994</c:v>
                </c:pt>
                <c:pt idx="4078">
                  <c:v>65.150000000000006</c:v>
                </c:pt>
                <c:pt idx="4079">
                  <c:v>65.2</c:v>
                </c:pt>
                <c:pt idx="4080">
                  <c:v>65.239999999999995</c:v>
                </c:pt>
                <c:pt idx="4081">
                  <c:v>65.27</c:v>
                </c:pt>
                <c:pt idx="4082">
                  <c:v>65.290000000000006</c:v>
                </c:pt>
                <c:pt idx="4083">
                  <c:v>65.31</c:v>
                </c:pt>
                <c:pt idx="4084">
                  <c:v>65.349999999999994</c:v>
                </c:pt>
                <c:pt idx="4085">
                  <c:v>65.38</c:v>
                </c:pt>
                <c:pt idx="4086">
                  <c:v>65.42</c:v>
                </c:pt>
                <c:pt idx="4087">
                  <c:v>65.459999999999994</c:v>
                </c:pt>
                <c:pt idx="4088">
                  <c:v>65.5</c:v>
                </c:pt>
                <c:pt idx="4089">
                  <c:v>65.540000000000006</c:v>
                </c:pt>
                <c:pt idx="4090">
                  <c:v>65.58</c:v>
                </c:pt>
                <c:pt idx="4091">
                  <c:v>65.62</c:v>
                </c:pt>
                <c:pt idx="4092">
                  <c:v>65.66</c:v>
                </c:pt>
                <c:pt idx="4093">
                  <c:v>65.7</c:v>
                </c:pt>
                <c:pt idx="4094">
                  <c:v>65.72</c:v>
                </c:pt>
                <c:pt idx="4095">
                  <c:v>65.73</c:v>
                </c:pt>
                <c:pt idx="4096">
                  <c:v>65.739999999999995</c:v>
                </c:pt>
                <c:pt idx="4097">
                  <c:v>65.739999999999995</c:v>
                </c:pt>
                <c:pt idx="4098">
                  <c:v>65.739999999999995</c:v>
                </c:pt>
                <c:pt idx="4099">
                  <c:v>65.739999999999995</c:v>
                </c:pt>
                <c:pt idx="4100">
                  <c:v>65.75</c:v>
                </c:pt>
                <c:pt idx="4101">
                  <c:v>65.77</c:v>
                </c:pt>
                <c:pt idx="4102">
                  <c:v>65.790000000000006</c:v>
                </c:pt>
                <c:pt idx="4103">
                  <c:v>65.819999999999993</c:v>
                </c:pt>
                <c:pt idx="4104">
                  <c:v>65.86</c:v>
                </c:pt>
                <c:pt idx="4105">
                  <c:v>65.89</c:v>
                </c:pt>
                <c:pt idx="4106">
                  <c:v>65.91</c:v>
                </c:pt>
                <c:pt idx="4107">
                  <c:v>65.92</c:v>
                </c:pt>
                <c:pt idx="4108">
                  <c:v>65.94</c:v>
                </c:pt>
                <c:pt idx="4109">
                  <c:v>65.94</c:v>
                </c:pt>
                <c:pt idx="4110">
                  <c:v>65.95</c:v>
                </c:pt>
                <c:pt idx="4111">
                  <c:v>65.95</c:v>
                </c:pt>
                <c:pt idx="4112">
                  <c:v>65.959999999999994</c:v>
                </c:pt>
                <c:pt idx="4113">
                  <c:v>65.959999999999994</c:v>
                </c:pt>
                <c:pt idx="4114">
                  <c:v>65.97</c:v>
                </c:pt>
                <c:pt idx="4115">
                  <c:v>65.97</c:v>
                </c:pt>
                <c:pt idx="4116">
                  <c:v>65.98</c:v>
                </c:pt>
                <c:pt idx="4117">
                  <c:v>65.98</c:v>
                </c:pt>
                <c:pt idx="4118">
                  <c:v>65.98</c:v>
                </c:pt>
                <c:pt idx="4119">
                  <c:v>65.98</c:v>
                </c:pt>
                <c:pt idx="4120">
                  <c:v>65.98</c:v>
                </c:pt>
                <c:pt idx="4121">
                  <c:v>65.98</c:v>
                </c:pt>
                <c:pt idx="4122">
                  <c:v>65.98</c:v>
                </c:pt>
                <c:pt idx="4123">
                  <c:v>65.98</c:v>
                </c:pt>
                <c:pt idx="4124">
                  <c:v>65.98</c:v>
                </c:pt>
                <c:pt idx="4125">
                  <c:v>65.97</c:v>
                </c:pt>
                <c:pt idx="4126">
                  <c:v>65.97</c:v>
                </c:pt>
                <c:pt idx="4127">
                  <c:v>65.959999999999994</c:v>
                </c:pt>
                <c:pt idx="4128">
                  <c:v>65.959999999999994</c:v>
                </c:pt>
                <c:pt idx="4129">
                  <c:v>65.959999999999994</c:v>
                </c:pt>
                <c:pt idx="4130">
                  <c:v>65.959999999999994</c:v>
                </c:pt>
                <c:pt idx="4131">
                  <c:v>65.959999999999994</c:v>
                </c:pt>
                <c:pt idx="4132">
                  <c:v>65.959999999999994</c:v>
                </c:pt>
                <c:pt idx="4133">
                  <c:v>65.95</c:v>
                </c:pt>
                <c:pt idx="4134">
                  <c:v>65.95</c:v>
                </c:pt>
                <c:pt idx="4135">
                  <c:v>65.94</c:v>
                </c:pt>
                <c:pt idx="4136">
                  <c:v>65.92</c:v>
                </c:pt>
                <c:pt idx="4137">
                  <c:v>65.900000000000006</c:v>
                </c:pt>
                <c:pt idx="4138">
                  <c:v>65.88</c:v>
                </c:pt>
                <c:pt idx="4139">
                  <c:v>65.86</c:v>
                </c:pt>
                <c:pt idx="4140">
                  <c:v>65.849999999999994</c:v>
                </c:pt>
                <c:pt idx="4141">
                  <c:v>65.83</c:v>
                </c:pt>
                <c:pt idx="4142">
                  <c:v>65.819999999999993</c:v>
                </c:pt>
                <c:pt idx="4143">
                  <c:v>65.8</c:v>
                </c:pt>
                <c:pt idx="4144">
                  <c:v>65.78</c:v>
                </c:pt>
                <c:pt idx="4145">
                  <c:v>65.77</c:v>
                </c:pt>
                <c:pt idx="4146">
                  <c:v>65.760000000000005</c:v>
                </c:pt>
                <c:pt idx="4147">
                  <c:v>65.760000000000005</c:v>
                </c:pt>
                <c:pt idx="4148">
                  <c:v>65.75</c:v>
                </c:pt>
                <c:pt idx="4149">
                  <c:v>65.75</c:v>
                </c:pt>
                <c:pt idx="4150">
                  <c:v>65.739999999999995</c:v>
                </c:pt>
                <c:pt idx="4151">
                  <c:v>65.739999999999995</c:v>
                </c:pt>
                <c:pt idx="4152">
                  <c:v>65.739999999999995</c:v>
                </c:pt>
                <c:pt idx="4153">
                  <c:v>65.739999999999995</c:v>
                </c:pt>
                <c:pt idx="4154">
                  <c:v>65.73</c:v>
                </c:pt>
                <c:pt idx="4155">
                  <c:v>65.73</c:v>
                </c:pt>
                <c:pt idx="4156">
                  <c:v>65.72</c:v>
                </c:pt>
                <c:pt idx="4157">
                  <c:v>65.709999999999994</c:v>
                </c:pt>
                <c:pt idx="4158">
                  <c:v>65.69</c:v>
                </c:pt>
                <c:pt idx="4159">
                  <c:v>65.66</c:v>
                </c:pt>
                <c:pt idx="4160">
                  <c:v>65.63</c:v>
                </c:pt>
                <c:pt idx="4161">
                  <c:v>65.59</c:v>
                </c:pt>
                <c:pt idx="4162">
                  <c:v>65.569999999999993</c:v>
                </c:pt>
                <c:pt idx="4163">
                  <c:v>65.55</c:v>
                </c:pt>
                <c:pt idx="4164">
                  <c:v>65.53</c:v>
                </c:pt>
                <c:pt idx="4165">
                  <c:v>65.52</c:v>
                </c:pt>
                <c:pt idx="4166">
                  <c:v>65.5</c:v>
                </c:pt>
                <c:pt idx="4167">
                  <c:v>65.489999999999995</c:v>
                </c:pt>
                <c:pt idx="4168">
                  <c:v>65.459999999999994</c:v>
                </c:pt>
                <c:pt idx="4169">
                  <c:v>65.44</c:v>
                </c:pt>
                <c:pt idx="4170">
                  <c:v>65.42</c:v>
                </c:pt>
                <c:pt idx="4171">
                  <c:v>65.39</c:v>
                </c:pt>
                <c:pt idx="4172">
                  <c:v>65.36</c:v>
                </c:pt>
                <c:pt idx="4173">
                  <c:v>65.34</c:v>
                </c:pt>
                <c:pt idx="4174">
                  <c:v>65.33</c:v>
                </c:pt>
                <c:pt idx="4175">
                  <c:v>65.31</c:v>
                </c:pt>
                <c:pt idx="4176">
                  <c:v>65.3</c:v>
                </c:pt>
                <c:pt idx="4177">
                  <c:v>65.290000000000006</c:v>
                </c:pt>
                <c:pt idx="4178">
                  <c:v>65.27</c:v>
                </c:pt>
                <c:pt idx="4179">
                  <c:v>65.260000000000005</c:v>
                </c:pt>
                <c:pt idx="4180">
                  <c:v>65.239999999999995</c:v>
                </c:pt>
                <c:pt idx="4181">
                  <c:v>65.22</c:v>
                </c:pt>
                <c:pt idx="4182">
                  <c:v>65.2</c:v>
                </c:pt>
                <c:pt idx="4183">
                  <c:v>65.180000000000007</c:v>
                </c:pt>
                <c:pt idx="4184">
                  <c:v>65.150000000000006</c:v>
                </c:pt>
                <c:pt idx="4185">
                  <c:v>65.12</c:v>
                </c:pt>
                <c:pt idx="4186">
                  <c:v>65.09</c:v>
                </c:pt>
                <c:pt idx="4187">
                  <c:v>65.05</c:v>
                </c:pt>
                <c:pt idx="4188">
                  <c:v>65.02</c:v>
                </c:pt>
                <c:pt idx="4189">
                  <c:v>64.989999999999995</c:v>
                </c:pt>
                <c:pt idx="4190">
                  <c:v>64.97</c:v>
                </c:pt>
                <c:pt idx="4191">
                  <c:v>64.94</c:v>
                </c:pt>
                <c:pt idx="4192">
                  <c:v>64.92</c:v>
                </c:pt>
                <c:pt idx="4193">
                  <c:v>64.91</c:v>
                </c:pt>
                <c:pt idx="4194">
                  <c:v>64.89</c:v>
                </c:pt>
                <c:pt idx="4195">
                  <c:v>64.88</c:v>
                </c:pt>
                <c:pt idx="4196">
                  <c:v>64.88</c:v>
                </c:pt>
                <c:pt idx="4197">
                  <c:v>64.88</c:v>
                </c:pt>
                <c:pt idx="4198">
                  <c:v>64.88</c:v>
                </c:pt>
                <c:pt idx="4199">
                  <c:v>64.88</c:v>
                </c:pt>
                <c:pt idx="4200">
                  <c:v>64.87</c:v>
                </c:pt>
                <c:pt idx="4201">
                  <c:v>64.86</c:v>
                </c:pt>
                <c:pt idx="4202">
                  <c:v>64.849999999999994</c:v>
                </c:pt>
                <c:pt idx="4203">
                  <c:v>64.83</c:v>
                </c:pt>
                <c:pt idx="4204">
                  <c:v>64.81</c:v>
                </c:pt>
                <c:pt idx="4205">
                  <c:v>64.790000000000006</c:v>
                </c:pt>
                <c:pt idx="4206">
                  <c:v>64.77</c:v>
                </c:pt>
                <c:pt idx="4207">
                  <c:v>64.739999999999995</c:v>
                </c:pt>
                <c:pt idx="4208">
                  <c:v>64.72</c:v>
                </c:pt>
                <c:pt idx="4209">
                  <c:v>64.7</c:v>
                </c:pt>
                <c:pt idx="4210">
                  <c:v>64.680000000000007</c:v>
                </c:pt>
                <c:pt idx="4211">
                  <c:v>64.66</c:v>
                </c:pt>
                <c:pt idx="4212">
                  <c:v>64.66</c:v>
                </c:pt>
                <c:pt idx="4213">
                  <c:v>64.64</c:v>
                </c:pt>
                <c:pt idx="4214">
                  <c:v>64.62</c:v>
                </c:pt>
                <c:pt idx="4215">
                  <c:v>64.58</c:v>
                </c:pt>
                <c:pt idx="4216">
                  <c:v>64.55</c:v>
                </c:pt>
                <c:pt idx="4217">
                  <c:v>64.510000000000005</c:v>
                </c:pt>
                <c:pt idx="4218">
                  <c:v>64.48</c:v>
                </c:pt>
                <c:pt idx="4219">
                  <c:v>64.44</c:v>
                </c:pt>
                <c:pt idx="4220">
                  <c:v>64.41</c:v>
                </c:pt>
                <c:pt idx="4221">
                  <c:v>64.38</c:v>
                </c:pt>
                <c:pt idx="4222">
                  <c:v>64.34</c:v>
                </c:pt>
                <c:pt idx="4223">
                  <c:v>64.31</c:v>
                </c:pt>
                <c:pt idx="4224">
                  <c:v>64.3</c:v>
                </c:pt>
                <c:pt idx="4225">
                  <c:v>64.28</c:v>
                </c:pt>
                <c:pt idx="4226">
                  <c:v>64.27</c:v>
                </c:pt>
                <c:pt idx="4227">
                  <c:v>64.27</c:v>
                </c:pt>
                <c:pt idx="4228">
                  <c:v>64.260000000000005</c:v>
                </c:pt>
                <c:pt idx="4229">
                  <c:v>64.239999999999995</c:v>
                </c:pt>
                <c:pt idx="4230">
                  <c:v>64.23</c:v>
                </c:pt>
                <c:pt idx="4231">
                  <c:v>64.22</c:v>
                </c:pt>
                <c:pt idx="4232">
                  <c:v>64.2</c:v>
                </c:pt>
                <c:pt idx="4233">
                  <c:v>64.180000000000007</c:v>
                </c:pt>
                <c:pt idx="4234">
                  <c:v>64.16</c:v>
                </c:pt>
                <c:pt idx="4235">
                  <c:v>64.13</c:v>
                </c:pt>
                <c:pt idx="4236">
                  <c:v>64.11</c:v>
                </c:pt>
                <c:pt idx="4237">
                  <c:v>64.09</c:v>
                </c:pt>
                <c:pt idx="4238">
                  <c:v>64.08</c:v>
                </c:pt>
                <c:pt idx="4239">
                  <c:v>64.069999999999993</c:v>
                </c:pt>
                <c:pt idx="4240">
                  <c:v>64.06</c:v>
                </c:pt>
                <c:pt idx="4241">
                  <c:v>64.06</c:v>
                </c:pt>
                <c:pt idx="4242">
                  <c:v>64.05</c:v>
                </c:pt>
                <c:pt idx="4243">
                  <c:v>64.05</c:v>
                </c:pt>
                <c:pt idx="4244">
                  <c:v>64.05</c:v>
                </c:pt>
                <c:pt idx="4245">
                  <c:v>64.05</c:v>
                </c:pt>
                <c:pt idx="4246">
                  <c:v>64.05</c:v>
                </c:pt>
                <c:pt idx="4247">
                  <c:v>64.05</c:v>
                </c:pt>
                <c:pt idx="4248">
                  <c:v>64.05</c:v>
                </c:pt>
                <c:pt idx="4249">
                  <c:v>64.05</c:v>
                </c:pt>
                <c:pt idx="4250">
                  <c:v>64.05</c:v>
                </c:pt>
                <c:pt idx="4251">
                  <c:v>64.05</c:v>
                </c:pt>
                <c:pt idx="4252">
                  <c:v>64.05</c:v>
                </c:pt>
                <c:pt idx="4253">
                  <c:v>64.05</c:v>
                </c:pt>
                <c:pt idx="4254">
                  <c:v>64.05</c:v>
                </c:pt>
                <c:pt idx="4255">
                  <c:v>64.05</c:v>
                </c:pt>
                <c:pt idx="4256">
                  <c:v>64.05</c:v>
                </c:pt>
                <c:pt idx="4257">
                  <c:v>64.05</c:v>
                </c:pt>
                <c:pt idx="4258">
                  <c:v>64.05</c:v>
                </c:pt>
                <c:pt idx="4259">
                  <c:v>64.05</c:v>
                </c:pt>
                <c:pt idx="4260">
                  <c:v>64.040000000000006</c:v>
                </c:pt>
                <c:pt idx="4261">
                  <c:v>64.040000000000006</c:v>
                </c:pt>
                <c:pt idx="4262">
                  <c:v>64.03</c:v>
                </c:pt>
                <c:pt idx="4263">
                  <c:v>64.03</c:v>
                </c:pt>
                <c:pt idx="4264">
                  <c:v>64.03</c:v>
                </c:pt>
                <c:pt idx="4265">
                  <c:v>64.02</c:v>
                </c:pt>
                <c:pt idx="4266">
                  <c:v>64.02</c:v>
                </c:pt>
                <c:pt idx="4267">
                  <c:v>64.010000000000005</c:v>
                </c:pt>
                <c:pt idx="4268">
                  <c:v>64.010000000000005</c:v>
                </c:pt>
                <c:pt idx="4269">
                  <c:v>64.010000000000005</c:v>
                </c:pt>
                <c:pt idx="4270">
                  <c:v>64.010000000000005</c:v>
                </c:pt>
                <c:pt idx="4271">
                  <c:v>64</c:v>
                </c:pt>
                <c:pt idx="4272">
                  <c:v>63.99</c:v>
                </c:pt>
                <c:pt idx="4273">
                  <c:v>63.99</c:v>
                </c:pt>
                <c:pt idx="4274">
                  <c:v>63.99</c:v>
                </c:pt>
                <c:pt idx="4275">
                  <c:v>63.99</c:v>
                </c:pt>
                <c:pt idx="4276">
                  <c:v>64</c:v>
                </c:pt>
                <c:pt idx="4277">
                  <c:v>64</c:v>
                </c:pt>
                <c:pt idx="4278">
                  <c:v>64.010000000000005</c:v>
                </c:pt>
                <c:pt idx="4279">
                  <c:v>64.010000000000005</c:v>
                </c:pt>
                <c:pt idx="4280">
                  <c:v>64.02</c:v>
                </c:pt>
                <c:pt idx="4281">
                  <c:v>64.03</c:v>
                </c:pt>
                <c:pt idx="4282">
                  <c:v>64.040000000000006</c:v>
                </c:pt>
                <c:pt idx="4283">
                  <c:v>64.040000000000006</c:v>
                </c:pt>
                <c:pt idx="4284">
                  <c:v>64.05</c:v>
                </c:pt>
                <c:pt idx="4285">
                  <c:v>64.05</c:v>
                </c:pt>
                <c:pt idx="4286">
                  <c:v>64.05</c:v>
                </c:pt>
                <c:pt idx="4287">
                  <c:v>64.05</c:v>
                </c:pt>
                <c:pt idx="4288">
                  <c:v>64.05</c:v>
                </c:pt>
                <c:pt idx="4289">
                  <c:v>64.05</c:v>
                </c:pt>
                <c:pt idx="4290">
                  <c:v>64.05</c:v>
                </c:pt>
                <c:pt idx="4291">
                  <c:v>64.05</c:v>
                </c:pt>
                <c:pt idx="4292">
                  <c:v>64.05</c:v>
                </c:pt>
                <c:pt idx="4293">
                  <c:v>64.05</c:v>
                </c:pt>
                <c:pt idx="4294">
                  <c:v>64.05</c:v>
                </c:pt>
                <c:pt idx="4295">
                  <c:v>64.05</c:v>
                </c:pt>
                <c:pt idx="4296">
                  <c:v>64.05</c:v>
                </c:pt>
                <c:pt idx="4297">
                  <c:v>64.05</c:v>
                </c:pt>
                <c:pt idx="4298">
                  <c:v>64.06</c:v>
                </c:pt>
                <c:pt idx="4299">
                  <c:v>64.069999999999993</c:v>
                </c:pt>
                <c:pt idx="4300">
                  <c:v>64.08</c:v>
                </c:pt>
                <c:pt idx="4301">
                  <c:v>64.11</c:v>
                </c:pt>
                <c:pt idx="4302">
                  <c:v>64.150000000000006</c:v>
                </c:pt>
                <c:pt idx="4303">
                  <c:v>64.180000000000007</c:v>
                </c:pt>
                <c:pt idx="4304">
                  <c:v>64.22</c:v>
                </c:pt>
                <c:pt idx="4305">
                  <c:v>64.239999999999995</c:v>
                </c:pt>
                <c:pt idx="4306">
                  <c:v>64.260000000000005</c:v>
                </c:pt>
                <c:pt idx="4307">
                  <c:v>64.27</c:v>
                </c:pt>
                <c:pt idx="4308">
                  <c:v>64.28</c:v>
                </c:pt>
                <c:pt idx="4309">
                  <c:v>64.290000000000006</c:v>
                </c:pt>
                <c:pt idx="4310">
                  <c:v>64.31</c:v>
                </c:pt>
                <c:pt idx="4311">
                  <c:v>64.34</c:v>
                </c:pt>
                <c:pt idx="4312">
                  <c:v>64.38</c:v>
                </c:pt>
                <c:pt idx="4313">
                  <c:v>64.430000000000007</c:v>
                </c:pt>
                <c:pt idx="4314">
                  <c:v>64.489999999999995</c:v>
                </c:pt>
                <c:pt idx="4315">
                  <c:v>64.55</c:v>
                </c:pt>
                <c:pt idx="4316">
                  <c:v>64.599999999999994</c:v>
                </c:pt>
                <c:pt idx="4317">
                  <c:v>64.650000000000006</c:v>
                </c:pt>
                <c:pt idx="4318">
                  <c:v>64.680000000000007</c:v>
                </c:pt>
                <c:pt idx="4319">
                  <c:v>64.7</c:v>
                </c:pt>
                <c:pt idx="4320">
                  <c:v>64.739999999999995</c:v>
                </c:pt>
                <c:pt idx="4321">
                  <c:v>64.77</c:v>
                </c:pt>
                <c:pt idx="4322">
                  <c:v>64.8</c:v>
                </c:pt>
                <c:pt idx="4323">
                  <c:v>64.84</c:v>
                </c:pt>
                <c:pt idx="4324">
                  <c:v>64.86</c:v>
                </c:pt>
                <c:pt idx="4325">
                  <c:v>64.87</c:v>
                </c:pt>
                <c:pt idx="4326">
                  <c:v>64.88</c:v>
                </c:pt>
                <c:pt idx="4327">
                  <c:v>64.900000000000006</c:v>
                </c:pt>
                <c:pt idx="4328">
                  <c:v>64.92</c:v>
                </c:pt>
                <c:pt idx="4329">
                  <c:v>64.959999999999994</c:v>
                </c:pt>
                <c:pt idx="4330">
                  <c:v>65</c:v>
                </c:pt>
                <c:pt idx="4331">
                  <c:v>65.05</c:v>
                </c:pt>
                <c:pt idx="4332">
                  <c:v>65.099999999999994</c:v>
                </c:pt>
                <c:pt idx="4333">
                  <c:v>65.150000000000006</c:v>
                </c:pt>
                <c:pt idx="4334">
                  <c:v>65.19</c:v>
                </c:pt>
                <c:pt idx="4335">
                  <c:v>65.23</c:v>
                </c:pt>
                <c:pt idx="4336">
                  <c:v>65.27</c:v>
                </c:pt>
                <c:pt idx="4337">
                  <c:v>65.3</c:v>
                </c:pt>
                <c:pt idx="4338">
                  <c:v>65.319999999999993</c:v>
                </c:pt>
                <c:pt idx="4339">
                  <c:v>65.349999999999994</c:v>
                </c:pt>
                <c:pt idx="4340">
                  <c:v>65.38</c:v>
                </c:pt>
                <c:pt idx="4341">
                  <c:v>65.42</c:v>
                </c:pt>
                <c:pt idx="4342">
                  <c:v>65.45</c:v>
                </c:pt>
                <c:pt idx="4343">
                  <c:v>65.5</c:v>
                </c:pt>
                <c:pt idx="4344">
                  <c:v>65.53</c:v>
                </c:pt>
                <c:pt idx="4345">
                  <c:v>65.569999999999993</c:v>
                </c:pt>
                <c:pt idx="4346">
                  <c:v>65.599999999999994</c:v>
                </c:pt>
                <c:pt idx="4347">
                  <c:v>65.64</c:v>
                </c:pt>
                <c:pt idx="4348">
                  <c:v>65.67</c:v>
                </c:pt>
                <c:pt idx="4349">
                  <c:v>65.7</c:v>
                </c:pt>
                <c:pt idx="4350">
                  <c:v>65.72</c:v>
                </c:pt>
                <c:pt idx="4351">
                  <c:v>65.73</c:v>
                </c:pt>
                <c:pt idx="4352">
                  <c:v>65.739999999999995</c:v>
                </c:pt>
                <c:pt idx="4353">
                  <c:v>65.739999999999995</c:v>
                </c:pt>
                <c:pt idx="4354">
                  <c:v>65.739999999999995</c:v>
                </c:pt>
                <c:pt idx="4355">
                  <c:v>65.75</c:v>
                </c:pt>
                <c:pt idx="4356">
                  <c:v>65.75</c:v>
                </c:pt>
                <c:pt idx="4357">
                  <c:v>65.760000000000005</c:v>
                </c:pt>
                <c:pt idx="4358">
                  <c:v>65.77</c:v>
                </c:pt>
                <c:pt idx="4359">
                  <c:v>65.790000000000006</c:v>
                </c:pt>
                <c:pt idx="4360">
                  <c:v>65.819999999999993</c:v>
                </c:pt>
                <c:pt idx="4361">
                  <c:v>65.84</c:v>
                </c:pt>
                <c:pt idx="4362">
                  <c:v>65.86</c:v>
                </c:pt>
                <c:pt idx="4363">
                  <c:v>65.89</c:v>
                </c:pt>
                <c:pt idx="4364">
                  <c:v>65.900000000000006</c:v>
                </c:pt>
                <c:pt idx="4365">
                  <c:v>65.91</c:v>
                </c:pt>
                <c:pt idx="4366">
                  <c:v>65.92</c:v>
                </c:pt>
                <c:pt idx="4367">
                  <c:v>65.94</c:v>
                </c:pt>
                <c:pt idx="4368">
                  <c:v>65.94</c:v>
                </c:pt>
                <c:pt idx="4369">
                  <c:v>65.95</c:v>
                </c:pt>
                <c:pt idx="4370">
                  <c:v>65.95</c:v>
                </c:pt>
                <c:pt idx="4371">
                  <c:v>65.959999999999994</c:v>
                </c:pt>
                <c:pt idx="4372">
                  <c:v>65.959999999999994</c:v>
                </c:pt>
                <c:pt idx="4373">
                  <c:v>65.959999999999994</c:v>
                </c:pt>
                <c:pt idx="4374">
                  <c:v>65.959999999999994</c:v>
                </c:pt>
                <c:pt idx="4375">
                  <c:v>65.959999999999994</c:v>
                </c:pt>
                <c:pt idx="4376">
                  <c:v>65.959999999999994</c:v>
                </c:pt>
                <c:pt idx="4377">
                  <c:v>65.959999999999994</c:v>
                </c:pt>
                <c:pt idx="4378">
                  <c:v>65.959999999999994</c:v>
                </c:pt>
                <c:pt idx="4379">
                  <c:v>65.959999999999994</c:v>
                </c:pt>
                <c:pt idx="4380">
                  <c:v>65.959999999999994</c:v>
                </c:pt>
                <c:pt idx="4381">
                  <c:v>65.959999999999994</c:v>
                </c:pt>
                <c:pt idx="4382">
                  <c:v>65.95</c:v>
                </c:pt>
                <c:pt idx="4383">
                  <c:v>65.95</c:v>
                </c:pt>
                <c:pt idx="4384">
                  <c:v>65.94</c:v>
                </c:pt>
                <c:pt idx="4385">
                  <c:v>65.94</c:v>
                </c:pt>
                <c:pt idx="4386">
                  <c:v>65.92</c:v>
                </c:pt>
                <c:pt idx="4387">
                  <c:v>65.92</c:v>
                </c:pt>
                <c:pt idx="4388">
                  <c:v>65.91</c:v>
                </c:pt>
                <c:pt idx="4389">
                  <c:v>65.900000000000006</c:v>
                </c:pt>
                <c:pt idx="4390">
                  <c:v>65.88</c:v>
                </c:pt>
                <c:pt idx="4391">
                  <c:v>65.86</c:v>
                </c:pt>
                <c:pt idx="4392">
                  <c:v>65.849999999999994</c:v>
                </c:pt>
                <c:pt idx="4393">
                  <c:v>65.83</c:v>
                </c:pt>
                <c:pt idx="4394">
                  <c:v>65.819999999999993</c:v>
                </c:pt>
                <c:pt idx="4395">
                  <c:v>65.8</c:v>
                </c:pt>
                <c:pt idx="4396">
                  <c:v>65.78</c:v>
                </c:pt>
                <c:pt idx="4397">
                  <c:v>65.77</c:v>
                </c:pt>
                <c:pt idx="4398">
                  <c:v>65.760000000000005</c:v>
                </c:pt>
                <c:pt idx="4399">
                  <c:v>65.75</c:v>
                </c:pt>
                <c:pt idx="4400">
                  <c:v>65.739999999999995</c:v>
                </c:pt>
                <c:pt idx="4401">
                  <c:v>65.739999999999995</c:v>
                </c:pt>
                <c:pt idx="4402">
                  <c:v>65.739999999999995</c:v>
                </c:pt>
                <c:pt idx="4403">
                  <c:v>65.739999999999995</c:v>
                </c:pt>
                <c:pt idx="4404">
                  <c:v>65.739999999999995</c:v>
                </c:pt>
                <c:pt idx="4405">
                  <c:v>65.739999999999995</c:v>
                </c:pt>
                <c:pt idx="4406">
                  <c:v>65.739999999999995</c:v>
                </c:pt>
                <c:pt idx="4407">
                  <c:v>65.73</c:v>
                </c:pt>
                <c:pt idx="4408">
                  <c:v>65.72</c:v>
                </c:pt>
                <c:pt idx="4409">
                  <c:v>65.709999999999994</c:v>
                </c:pt>
                <c:pt idx="4410">
                  <c:v>65.7</c:v>
                </c:pt>
                <c:pt idx="4411">
                  <c:v>65.680000000000007</c:v>
                </c:pt>
                <c:pt idx="4412">
                  <c:v>65.650000000000006</c:v>
                </c:pt>
                <c:pt idx="4413">
                  <c:v>65.62</c:v>
                </c:pt>
                <c:pt idx="4414">
                  <c:v>65.59</c:v>
                </c:pt>
                <c:pt idx="4415">
                  <c:v>65.56</c:v>
                </c:pt>
                <c:pt idx="4416">
                  <c:v>65.540000000000006</c:v>
                </c:pt>
                <c:pt idx="4417">
                  <c:v>65.53</c:v>
                </c:pt>
                <c:pt idx="4418">
                  <c:v>65.52</c:v>
                </c:pt>
                <c:pt idx="4419">
                  <c:v>65.510000000000005</c:v>
                </c:pt>
                <c:pt idx="4420">
                  <c:v>65.489999999999995</c:v>
                </c:pt>
                <c:pt idx="4421">
                  <c:v>65.459999999999994</c:v>
                </c:pt>
                <c:pt idx="4422">
                  <c:v>65.430000000000007</c:v>
                </c:pt>
                <c:pt idx="4423">
                  <c:v>65.39</c:v>
                </c:pt>
                <c:pt idx="4424">
                  <c:v>65.37</c:v>
                </c:pt>
                <c:pt idx="4425">
                  <c:v>65.34</c:v>
                </c:pt>
                <c:pt idx="4426">
                  <c:v>65.33</c:v>
                </c:pt>
                <c:pt idx="4427">
                  <c:v>65.319999999999993</c:v>
                </c:pt>
                <c:pt idx="4428">
                  <c:v>65.31</c:v>
                </c:pt>
                <c:pt idx="4429">
                  <c:v>65.3</c:v>
                </c:pt>
                <c:pt idx="4430">
                  <c:v>65.3</c:v>
                </c:pt>
                <c:pt idx="4431">
                  <c:v>65.28</c:v>
                </c:pt>
                <c:pt idx="4432">
                  <c:v>65.27</c:v>
                </c:pt>
                <c:pt idx="4433">
                  <c:v>65.239999999999995</c:v>
                </c:pt>
                <c:pt idx="4434">
                  <c:v>65.22</c:v>
                </c:pt>
                <c:pt idx="4435">
                  <c:v>65.19</c:v>
                </c:pt>
                <c:pt idx="4436">
                  <c:v>65.16</c:v>
                </c:pt>
                <c:pt idx="4437">
                  <c:v>65.13</c:v>
                </c:pt>
                <c:pt idx="4438">
                  <c:v>65.099999999999994</c:v>
                </c:pt>
                <c:pt idx="4439">
                  <c:v>65.069999999999993</c:v>
                </c:pt>
                <c:pt idx="4440">
                  <c:v>65.040000000000006</c:v>
                </c:pt>
                <c:pt idx="4441">
                  <c:v>65.010000000000005</c:v>
                </c:pt>
                <c:pt idx="4442">
                  <c:v>64.98</c:v>
                </c:pt>
                <c:pt idx="4443">
                  <c:v>64.95</c:v>
                </c:pt>
                <c:pt idx="4444">
                  <c:v>64.930000000000007</c:v>
                </c:pt>
                <c:pt idx="4445">
                  <c:v>64.92</c:v>
                </c:pt>
                <c:pt idx="4446">
                  <c:v>64.91</c:v>
                </c:pt>
                <c:pt idx="4447">
                  <c:v>64.89</c:v>
                </c:pt>
                <c:pt idx="4448">
                  <c:v>64.89</c:v>
                </c:pt>
                <c:pt idx="4449">
                  <c:v>64.88</c:v>
                </c:pt>
                <c:pt idx="4450">
                  <c:v>64.88</c:v>
                </c:pt>
                <c:pt idx="4451">
                  <c:v>64.88</c:v>
                </c:pt>
                <c:pt idx="4452">
                  <c:v>64.88</c:v>
                </c:pt>
                <c:pt idx="4453">
                  <c:v>64.87</c:v>
                </c:pt>
                <c:pt idx="4454">
                  <c:v>64.849999999999994</c:v>
                </c:pt>
                <c:pt idx="4455">
                  <c:v>64.84</c:v>
                </c:pt>
                <c:pt idx="4456">
                  <c:v>64.819999999999993</c:v>
                </c:pt>
                <c:pt idx="4457">
                  <c:v>64.790000000000006</c:v>
                </c:pt>
                <c:pt idx="4458">
                  <c:v>64.78</c:v>
                </c:pt>
                <c:pt idx="4459">
                  <c:v>64.760000000000005</c:v>
                </c:pt>
                <c:pt idx="4460">
                  <c:v>64.73</c:v>
                </c:pt>
                <c:pt idx="4461">
                  <c:v>64.709999999999994</c:v>
                </c:pt>
                <c:pt idx="4462">
                  <c:v>64.69</c:v>
                </c:pt>
                <c:pt idx="4463">
                  <c:v>64.67</c:v>
                </c:pt>
                <c:pt idx="4464">
                  <c:v>64.66</c:v>
                </c:pt>
                <c:pt idx="4465">
                  <c:v>64.650000000000006</c:v>
                </c:pt>
                <c:pt idx="4466">
                  <c:v>64.64</c:v>
                </c:pt>
                <c:pt idx="4467">
                  <c:v>64.61</c:v>
                </c:pt>
                <c:pt idx="4468">
                  <c:v>64.58</c:v>
                </c:pt>
                <c:pt idx="4469">
                  <c:v>64.540000000000006</c:v>
                </c:pt>
                <c:pt idx="4470">
                  <c:v>64.510000000000005</c:v>
                </c:pt>
                <c:pt idx="4471">
                  <c:v>64.47</c:v>
                </c:pt>
                <c:pt idx="4472">
                  <c:v>64.44</c:v>
                </c:pt>
                <c:pt idx="4473">
                  <c:v>64.41</c:v>
                </c:pt>
                <c:pt idx="4474">
                  <c:v>64.38</c:v>
                </c:pt>
                <c:pt idx="4475">
                  <c:v>64.34</c:v>
                </c:pt>
                <c:pt idx="4476">
                  <c:v>64.31</c:v>
                </c:pt>
                <c:pt idx="4477">
                  <c:v>64.290000000000006</c:v>
                </c:pt>
                <c:pt idx="4478">
                  <c:v>64.27</c:v>
                </c:pt>
                <c:pt idx="4479">
                  <c:v>64.260000000000005</c:v>
                </c:pt>
                <c:pt idx="4480">
                  <c:v>64.260000000000005</c:v>
                </c:pt>
                <c:pt idx="4481">
                  <c:v>64.25</c:v>
                </c:pt>
                <c:pt idx="4482">
                  <c:v>64.239999999999995</c:v>
                </c:pt>
                <c:pt idx="4483">
                  <c:v>64.22</c:v>
                </c:pt>
                <c:pt idx="4484">
                  <c:v>64.2</c:v>
                </c:pt>
                <c:pt idx="4485">
                  <c:v>64.180000000000007</c:v>
                </c:pt>
                <c:pt idx="4486">
                  <c:v>64.16</c:v>
                </c:pt>
                <c:pt idx="4487">
                  <c:v>64.14</c:v>
                </c:pt>
                <c:pt idx="4488">
                  <c:v>64.12</c:v>
                </c:pt>
                <c:pt idx="4489">
                  <c:v>64.11</c:v>
                </c:pt>
                <c:pt idx="4490">
                  <c:v>64.09</c:v>
                </c:pt>
                <c:pt idx="4491">
                  <c:v>64.069999999999993</c:v>
                </c:pt>
                <c:pt idx="4492">
                  <c:v>64.06</c:v>
                </c:pt>
                <c:pt idx="4493">
                  <c:v>64.06</c:v>
                </c:pt>
                <c:pt idx="4494">
                  <c:v>64.05</c:v>
                </c:pt>
                <c:pt idx="4495">
                  <c:v>64.05</c:v>
                </c:pt>
                <c:pt idx="4496">
                  <c:v>64.05</c:v>
                </c:pt>
                <c:pt idx="4497">
                  <c:v>64.05</c:v>
                </c:pt>
                <c:pt idx="4498">
                  <c:v>64.05</c:v>
                </c:pt>
                <c:pt idx="4499">
                  <c:v>64.05</c:v>
                </c:pt>
                <c:pt idx="4500">
                  <c:v>64.05</c:v>
                </c:pt>
                <c:pt idx="4501">
                  <c:v>64.05</c:v>
                </c:pt>
                <c:pt idx="4502">
                  <c:v>64.05</c:v>
                </c:pt>
                <c:pt idx="4503">
                  <c:v>64.05</c:v>
                </c:pt>
                <c:pt idx="4504">
                  <c:v>64.05</c:v>
                </c:pt>
                <c:pt idx="4505">
                  <c:v>64.05</c:v>
                </c:pt>
                <c:pt idx="4506">
                  <c:v>64.05</c:v>
                </c:pt>
                <c:pt idx="4507">
                  <c:v>64.05</c:v>
                </c:pt>
                <c:pt idx="4508">
                  <c:v>64.05</c:v>
                </c:pt>
                <c:pt idx="4509">
                  <c:v>64.05</c:v>
                </c:pt>
                <c:pt idx="4510">
                  <c:v>64.05</c:v>
                </c:pt>
                <c:pt idx="4511">
                  <c:v>64.040000000000006</c:v>
                </c:pt>
                <c:pt idx="4512">
                  <c:v>64.040000000000006</c:v>
                </c:pt>
                <c:pt idx="4513">
                  <c:v>64.03</c:v>
                </c:pt>
                <c:pt idx="4514">
                  <c:v>64.03</c:v>
                </c:pt>
                <c:pt idx="4515">
                  <c:v>64.03</c:v>
                </c:pt>
                <c:pt idx="4516">
                  <c:v>64.03</c:v>
                </c:pt>
                <c:pt idx="4517">
                  <c:v>64.03</c:v>
                </c:pt>
                <c:pt idx="4518">
                  <c:v>64.02</c:v>
                </c:pt>
                <c:pt idx="4519">
                  <c:v>64.02</c:v>
                </c:pt>
                <c:pt idx="4520">
                  <c:v>64.010000000000005</c:v>
                </c:pt>
                <c:pt idx="4521">
                  <c:v>64.010000000000005</c:v>
                </c:pt>
                <c:pt idx="4522">
                  <c:v>64.010000000000005</c:v>
                </c:pt>
                <c:pt idx="4523">
                  <c:v>64</c:v>
                </c:pt>
                <c:pt idx="4524">
                  <c:v>64</c:v>
                </c:pt>
                <c:pt idx="4525">
                  <c:v>64</c:v>
                </c:pt>
                <c:pt idx="4526">
                  <c:v>64</c:v>
                </c:pt>
                <c:pt idx="4527">
                  <c:v>64</c:v>
                </c:pt>
                <c:pt idx="4528">
                  <c:v>64</c:v>
                </c:pt>
                <c:pt idx="4529">
                  <c:v>64.010000000000005</c:v>
                </c:pt>
                <c:pt idx="4530">
                  <c:v>64.02</c:v>
                </c:pt>
                <c:pt idx="4531">
                  <c:v>64.03</c:v>
                </c:pt>
                <c:pt idx="4532">
                  <c:v>64.040000000000006</c:v>
                </c:pt>
                <c:pt idx="4533">
                  <c:v>64.040000000000006</c:v>
                </c:pt>
                <c:pt idx="4534">
                  <c:v>64.05</c:v>
                </c:pt>
                <c:pt idx="4535">
                  <c:v>64.05</c:v>
                </c:pt>
                <c:pt idx="4536">
                  <c:v>64.05</c:v>
                </c:pt>
                <c:pt idx="4537">
                  <c:v>64.05</c:v>
                </c:pt>
                <c:pt idx="4538">
                  <c:v>64.05</c:v>
                </c:pt>
                <c:pt idx="4539">
                  <c:v>64.05</c:v>
                </c:pt>
                <c:pt idx="4540">
                  <c:v>64.05</c:v>
                </c:pt>
                <c:pt idx="4541">
                  <c:v>64.05</c:v>
                </c:pt>
                <c:pt idx="4542">
                  <c:v>64.05</c:v>
                </c:pt>
                <c:pt idx="4543">
                  <c:v>64.05</c:v>
                </c:pt>
                <c:pt idx="4544">
                  <c:v>64.05</c:v>
                </c:pt>
                <c:pt idx="4545">
                  <c:v>64.05</c:v>
                </c:pt>
                <c:pt idx="4546">
                  <c:v>64.05</c:v>
                </c:pt>
                <c:pt idx="4547">
                  <c:v>64.05</c:v>
                </c:pt>
                <c:pt idx="4548">
                  <c:v>64.05</c:v>
                </c:pt>
                <c:pt idx="4549">
                  <c:v>64.05</c:v>
                </c:pt>
                <c:pt idx="4550">
                  <c:v>64.06</c:v>
                </c:pt>
                <c:pt idx="4551">
                  <c:v>64.08</c:v>
                </c:pt>
                <c:pt idx="4552">
                  <c:v>64.099999999999994</c:v>
                </c:pt>
                <c:pt idx="4553">
                  <c:v>64.13</c:v>
                </c:pt>
                <c:pt idx="4554">
                  <c:v>64.17</c:v>
                </c:pt>
                <c:pt idx="4555">
                  <c:v>64.2</c:v>
                </c:pt>
                <c:pt idx="4556">
                  <c:v>64.23</c:v>
                </c:pt>
                <c:pt idx="4557">
                  <c:v>64.260000000000005</c:v>
                </c:pt>
                <c:pt idx="4558">
                  <c:v>64.27</c:v>
                </c:pt>
                <c:pt idx="4559">
                  <c:v>64.28</c:v>
                </c:pt>
                <c:pt idx="4560">
                  <c:v>64.290000000000006</c:v>
                </c:pt>
                <c:pt idx="4561">
                  <c:v>64.3</c:v>
                </c:pt>
                <c:pt idx="4562">
                  <c:v>64.31</c:v>
                </c:pt>
                <c:pt idx="4563">
                  <c:v>64.34</c:v>
                </c:pt>
                <c:pt idx="4564">
                  <c:v>64.39</c:v>
                </c:pt>
                <c:pt idx="4565">
                  <c:v>64.45</c:v>
                </c:pt>
                <c:pt idx="4566">
                  <c:v>64.52</c:v>
                </c:pt>
                <c:pt idx="4567">
                  <c:v>64.58</c:v>
                </c:pt>
                <c:pt idx="4568">
                  <c:v>64.63</c:v>
                </c:pt>
                <c:pt idx="4569">
                  <c:v>64.66</c:v>
                </c:pt>
                <c:pt idx="4570">
                  <c:v>64.69</c:v>
                </c:pt>
                <c:pt idx="4571">
                  <c:v>64.73</c:v>
                </c:pt>
                <c:pt idx="4572">
                  <c:v>64.760000000000005</c:v>
                </c:pt>
                <c:pt idx="4573">
                  <c:v>64.8</c:v>
                </c:pt>
                <c:pt idx="4574">
                  <c:v>64.84</c:v>
                </c:pt>
                <c:pt idx="4575">
                  <c:v>64.86</c:v>
                </c:pt>
                <c:pt idx="4576">
                  <c:v>64.87</c:v>
                </c:pt>
                <c:pt idx="4577">
                  <c:v>64.88</c:v>
                </c:pt>
                <c:pt idx="4578">
                  <c:v>64.89</c:v>
                </c:pt>
                <c:pt idx="4579">
                  <c:v>64.91</c:v>
                </c:pt>
                <c:pt idx="4580">
                  <c:v>64.930000000000007</c:v>
                </c:pt>
                <c:pt idx="4581">
                  <c:v>64.959999999999994</c:v>
                </c:pt>
                <c:pt idx="4582">
                  <c:v>65.010000000000005</c:v>
                </c:pt>
                <c:pt idx="4583">
                  <c:v>65.06</c:v>
                </c:pt>
                <c:pt idx="4584">
                  <c:v>65.11</c:v>
                </c:pt>
                <c:pt idx="4585">
                  <c:v>65.150000000000006</c:v>
                </c:pt>
                <c:pt idx="4586">
                  <c:v>65.2</c:v>
                </c:pt>
                <c:pt idx="4587">
                  <c:v>65.23</c:v>
                </c:pt>
                <c:pt idx="4588">
                  <c:v>65.27</c:v>
                </c:pt>
                <c:pt idx="4589">
                  <c:v>65.290000000000006</c:v>
                </c:pt>
                <c:pt idx="4590">
                  <c:v>65.33</c:v>
                </c:pt>
                <c:pt idx="4591">
                  <c:v>65.349999999999994</c:v>
                </c:pt>
                <c:pt idx="4592">
                  <c:v>65.39</c:v>
                </c:pt>
                <c:pt idx="4593">
                  <c:v>65.44</c:v>
                </c:pt>
                <c:pt idx="4594">
                  <c:v>65.48</c:v>
                </c:pt>
                <c:pt idx="4595">
                  <c:v>65.5</c:v>
                </c:pt>
                <c:pt idx="4596">
                  <c:v>65.53</c:v>
                </c:pt>
                <c:pt idx="4597">
                  <c:v>65.56</c:v>
                </c:pt>
                <c:pt idx="4598">
                  <c:v>65.59</c:v>
                </c:pt>
                <c:pt idx="4599">
                  <c:v>65.63</c:v>
                </c:pt>
                <c:pt idx="4600">
                  <c:v>65.680000000000007</c:v>
                </c:pt>
                <c:pt idx="4601">
                  <c:v>65.709999999999994</c:v>
                </c:pt>
                <c:pt idx="4602">
                  <c:v>65.73</c:v>
                </c:pt>
                <c:pt idx="4603">
                  <c:v>65.739999999999995</c:v>
                </c:pt>
                <c:pt idx="4604">
                  <c:v>65.739999999999995</c:v>
                </c:pt>
                <c:pt idx="4605">
                  <c:v>65.739999999999995</c:v>
                </c:pt>
                <c:pt idx="4606">
                  <c:v>65.75</c:v>
                </c:pt>
                <c:pt idx="4607">
                  <c:v>65.75</c:v>
                </c:pt>
                <c:pt idx="4608">
                  <c:v>65.760000000000005</c:v>
                </c:pt>
                <c:pt idx="4609">
                  <c:v>65.77</c:v>
                </c:pt>
                <c:pt idx="4610">
                  <c:v>65.790000000000006</c:v>
                </c:pt>
                <c:pt idx="4611">
                  <c:v>65.81</c:v>
                </c:pt>
                <c:pt idx="4612">
                  <c:v>65.83</c:v>
                </c:pt>
                <c:pt idx="4613">
                  <c:v>65.849999999999994</c:v>
                </c:pt>
                <c:pt idx="4614">
                  <c:v>65.86</c:v>
                </c:pt>
                <c:pt idx="4615">
                  <c:v>65.88</c:v>
                </c:pt>
                <c:pt idx="4616">
                  <c:v>65.900000000000006</c:v>
                </c:pt>
                <c:pt idx="4617">
                  <c:v>65.91</c:v>
                </c:pt>
                <c:pt idx="4618">
                  <c:v>65.92</c:v>
                </c:pt>
                <c:pt idx="4619">
                  <c:v>65.930000000000007</c:v>
                </c:pt>
                <c:pt idx="4620">
                  <c:v>65.94</c:v>
                </c:pt>
                <c:pt idx="4621">
                  <c:v>65.95</c:v>
                </c:pt>
                <c:pt idx="4622">
                  <c:v>65.95</c:v>
                </c:pt>
                <c:pt idx="4623">
                  <c:v>65.95</c:v>
                </c:pt>
                <c:pt idx="4624">
                  <c:v>65.959999999999994</c:v>
                </c:pt>
                <c:pt idx="4625">
                  <c:v>65.95</c:v>
                </c:pt>
                <c:pt idx="4626">
                  <c:v>65.95</c:v>
                </c:pt>
                <c:pt idx="4627">
                  <c:v>65.95</c:v>
                </c:pt>
                <c:pt idx="4628">
                  <c:v>65.95</c:v>
                </c:pt>
                <c:pt idx="4629">
                  <c:v>65.94</c:v>
                </c:pt>
                <c:pt idx="4630">
                  <c:v>65.94</c:v>
                </c:pt>
                <c:pt idx="4631">
                  <c:v>65.930000000000007</c:v>
                </c:pt>
                <c:pt idx="4632">
                  <c:v>65.930000000000007</c:v>
                </c:pt>
                <c:pt idx="4633">
                  <c:v>65.930000000000007</c:v>
                </c:pt>
                <c:pt idx="4634">
                  <c:v>65.930000000000007</c:v>
                </c:pt>
                <c:pt idx="4635">
                  <c:v>65.930000000000007</c:v>
                </c:pt>
                <c:pt idx="4636">
                  <c:v>65.930000000000007</c:v>
                </c:pt>
                <c:pt idx="4637">
                  <c:v>65.92</c:v>
                </c:pt>
                <c:pt idx="4638">
                  <c:v>65.91</c:v>
                </c:pt>
                <c:pt idx="4639">
                  <c:v>65.900000000000006</c:v>
                </c:pt>
                <c:pt idx="4640">
                  <c:v>65.88</c:v>
                </c:pt>
                <c:pt idx="4641">
                  <c:v>65.849999999999994</c:v>
                </c:pt>
                <c:pt idx="4642">
                  <c:v>65.83</c:v>
                </c:pt>
                <c:pt idx="4643">
                  <c:v>65.819999999999993</c:v>
                </c:pt>
                <c:pt idx="4644">
                  <c:v>65.790000000000006</c:v>
                </c:pt>
                <c:pt idx="4645">
                  <c:v>65.78</c:v>
                </c:pt>
                <c:pt idx="4646">
                  <c:v>65.77</c:v>
                </c:pt>
                <c:pt idx="4647">
                  <c:v>65.760000000000005</c:v>
                </c:pt>
                <c:pt idx="4648">
                  <c:v>65.75</c:v>
                </c:pt>
                <c:pt idx="4649">
                  <c:v>65.75</c:v>
                </c:pt>
                <c:pt idx="4650">
                  <c:v>65.739999999999995</c:v>
                </c:pt>
                <c:pt idx="4651">
                  <c:v>65.739999999999995</c:v>
                </c:pt>
                <c:pt idx="4652">
                  <c:v>65.739999999999995</c:v>
                </c:pt>
                <c:pt idx="4653">
                  <c:v>65.739999999999995</c:v>
                </c:pt>
                <c:pt idx="4654">
                  <c:v>65.739999999999995</c:v>
                </c:pt>
                <c:pt idx="4655">
                  <c:v>65.739999999999995</c:v>
                </c:pt>
                <c:pt idx="4656">
                  <c:v>65.739999999999995</c:v>
                </c:pt>
                <c:pt idx="4657">
                  <c:v>65.73</c:v>
                </c:pt>
                <c:pt idx="4658">
                  <c:v>65.73</c:v>
                </c:pt>
                <c:pt idx="4659">
                  <c:v>65.72</c:v>
                </c:pt>
                <c:pt idx="4660">
                  <c:v>65.7</c:v>
                </c:pt>
                <c:pt idx="4661">
                  <c:v>65.680000000000007</c:v>
                </c:pt>
                <c:pt idx="4662">
                  <c:v>65.650000000000006</c:v>
                </c:pt>
                <c:pt idx="4663">
                  <c:v>65.62</c:v>
                </c:pt>
                <c:pt idx="4664">
                  <c:v>65.58</c:v>
                </c:pt>
                <c:pt idx="4665">
                  <c:v>65.56</c:v>
                </c:pt>
                <c:pt idx="4666">
                  <c:v>65.540000000000006</c:v>
                </c:pt>
                <c:pt idx="4667">
                  <c:v>65.52</c:v>
                </c:pt>
                <c:pt idx="4668">
                  <c:v>65.510000000000005</c:v>
                </c:pt>
                <c:pt idx="4669">
                  <c:v>65.5</c:v>
                </c:pt>
                <c:pt idx="4670">
                  <c:v>65.489999999999995</c:v>
                </c:pt>
                <c:pt idx="4671">
                  <c:v>65.47</c:v>
                </c:pt>
                <c:pt idx="4672">
                  <c:v>65.44</c:v>
                </c:pt>
                <c:pt idx="4673">
                  <c:v>65.42</c:v>
                </c:pt>
                <c:pt idx="4674">
                  <c:v>65.39</c:v>
                </c:pt>
                <c:pt idx="4675">
                  <c:v>65.36</c:v>
                </c:pt>
                <c:pt idx="4676">
                  <c:v>65.34</c:v>
                </c:pt>
                <c:pt idx="4677">
                  <c:v>65.33</c:v>
                </c:pt>
                <c:pt idx="4678">
                  <c:v>65.31</c:v>
                </c:pt>
                <c:pt idx="4679">
                  <c:v>65.3</c:v>
                </c:pt>
                <c:pt idx="4680">
                  <c:v>65.3</c:v>
                </c:pt>
                <c:pt idx="4681">
                  <c:v>65.290000000000006</c:v>
                </c:pt>
                <c:pt idx="4682">
                  <c:v>65.27</c:v>
                </c:pt>
                <c:pt idx="4683">
                  <c:v>65.25</c:v>
                </c:pt>
                <c:pt idx="4684">
                  <c:v>65.22</c:v>
                </c:pt>
                <c:pt idx="4685">
                  <c:v>65.19</c:v>
                </c:pt>
                <c:pt idx="4686">
                  <c:v>65.16</c:v>
                </c:pt>
                <c:pt idx="4687">
                  <c:v>65.12</c:v>
                </c:pt>
                <c:pt idx="4688">
                  <c:v>65.09</c:v>
                </c:pt>
                <c:pt idx="4689">
                  <c:v>65.069999999999993</c:v>
                </c:pt>
                <c:pt idx="4690">
                  <c:v>65.040000000000006</c:v>
                </c:pt>
                <c:pt idx="4691">
                  <c:v>65.010000000000005</c:v>
                </c:pt>
                <c:pt idx="4692">
                  <c:v>64.98</c:v>
                </c:pt>
                <c:pt idx="4693">
                  <c:v>64.95</c:v>
                </c:pt>
                <c:pt idx="4694">
                  <c:v>64.930000000000007</c:v>
                </c:pt>
                <c:pt idx="4695">
                  <c:v>64.91</c:v>
                </c:pt>
                <c:pt idx="4696">
                  <c:v>64.900000000000006</c:v>
                </c:pt>
                <c:pt idx="4697">
                  <c:v>64.89</c:v>
                </c:pt>
                <c:pt idx="4698">
                  <c:v>64.89</c:v>
                </c:pt>
                <c:pt idx="4699">
                  <c:v>64.88</c:v>
                </c:pt>
                <c:pt idx="4700">
                  <c:v>64.88</c:v>
                </c:pt>
                <c:pt idx="4701">
                  <c:v>64.88</c:v>
                </c:pt>
                <c:pt idx="4702">
                  <c:v>64.87</c:v>
                </c:pt>
                <c:pt idx="4703">
                  <c:v>64.87</c:v>
                </c:pt>
                <c:pt idx="4704">
                  <c:v>64.849999999999994</c:v>
                </c:pt>
                <c:pt idx="4705">
                  <c:v>64.83</c:v>
                </c:pt>
                <c:pt idx="4706">
                  <c:v>64.81</c:v>
                </c:pt>
                <c:pt idx="4707">
                  <c:v>64.790000000000006</c:v>
                </c:pt>
                <c:pt idx="4708">
                  <c:v>64.760000000000005</c:v>
                </c:pt>
                <c:pt idx="4709">
                  <c:v>64.739999999999995</c:v>
                </c:pt>
                <c:pt idx="4710">
                  <c:v>64.72</c:v>
                </c:pt>
                <c:pt idx="4711">
                  <c:v>64.7</c:v>
                </c:pt>
                <c:pt idx="4712">
                  <c:v>64.69</c:v>
                </c:pt>
                <c:pt idx="4713">
                  <c:v>64.680000000000007</c:v>
                </c:pt>
                <c:pt idx="4714">
                  <c:v>64.66</c:v>
                </c:pt>
                <c:pt idx="4715">
                  <c:v>64.64</c:v>
                </c:pt>
                <c:pt idx="4716">
                  <c:v>64.62</c:v>
                </c:pt>
                <c:pt idx="4717">
                  <c:v>64.59</c:v>
                </c:pt>
                <c:pt idx="4718">
                  <c:v>64.569999999999993</c:v>
                </c:pt>
                <c:pt idx="4719">
                  <c:v>64.540000000000006</c:v>
                </c:pt>
                <c:pt idx="4720">
                  <c:v>64.5</c:v>
                </c:pt>
                <c:pt idx="4721">
                  <c:v>64.459999999999994</c:v>
                </c:pt>
                <c:pt idx="4722">
                  <c:v>64.42</c:v>
                </c:pt>
                <c:pt idx="4723">
                  <c:v>64.38</c:v>
                </c:pt>
                <c:pt idx="4724">
                  <c:v>64.34</c:v>
                </c:pt>
                <c:pt idx="4725">
                  <c:v>64.319999999999993</c:v>
                </c:pt>
                <c:pt idx="4726">
                  <c:v>64.3</c:v>
                </c:pt>
                <c:pt idx="4727">
                  <c:v>64.290000000000006</c:v>
                </c:pt>
                <c:pt idx="4728">
                  <c:v>64.28</c:v>
                </c:pt>
                <c:pt idx="4729">
                  <c:v>64.27</c:v>
                </c:pt>
                <c:pt idx="4730">
                  <c:v>64.260000000000005</c:v>
                </c:pt>
                <c:pt idx="4731">
                  <c:v>64.25</c:v>
                </c:pt>
                <c:pt idx="4732">
                  <c:v>64.23</c:v>
                </c:pt>
                <c:pt idx="4733">
                  <c:v>64.22</c:v>
                </c:pt>
                <c:pt idx="4734">
                  <c:v>64.2</c:v>
                </c:pt>
                <c:pt idx="4735">
                  <c:v>64.180000000000007</c:v>
                </c:pt>
                <c:pt idx="4736">
                  <c:v>64.16</c:v>
                </c:pt>
                <c:pt idx="4737">
                  <c:v>64.13</c:v>
                </c:pt>
                <c:pt idx="4738">
                  <c:v>64.11</c:v>
                </c:pt>
                <c:pt idx="4739">
                  <c:v>64.09</c:v>
                </c:pt>
                <c:pt idx="4740">
                  <c:v>64.08</c:v>
                </c:pt>
                <c:pt idx="4741">
                  <c:v>64.069999999999993</c:v>
                </c:pt>
                <c:pt idx="4742">
                  <c:v>64.06</c:v>
                </c:pt>
                <c:pt idx="4743">
                  <c:v>64.06</c:v>
                </c:pt>
                <c:pt idx="4744">
                  <c:v>64.05</c:v>
                </c:pt>
                <c:pt idx="4745">
                  <c:v>64.05</c:v>
                </c:pt>
                <c:pt idx="4746">
                  <c:v>64.05</c:v>
                </c:pt>
                <c:pt idx="4747">
                  <c:v>64.05</c:v>
                </c:pt>
                <c:pt idx="4748">
                  <c:v>64.05</c:v>
                </c:pt>
                <c:pt idx="4749">
                  <c:v>64.05</c:v>
                </c:pt>
                <c:pt idx="4750">
                  <c:v>64.05</c:v>
                </c:pt>
                <c:pt idx="4751">
                  <c:v>64.05</c:v>
                </c:pt>
                <c:pt idx="4752">
                  <c:v>64.05</c:v>
                </c:pt>
                <c:pt idx="4753">
                  <c:v>64.05</c:v>
                </c:pt>
                <c:pt idx="4754">
                  <c:v>64.05</c:v>
                </c:pt>
                <c:pt idx="4755">
                  <c:v>64.05</c:v>
                </c:pt>
                <c:pt idx="4756">
                  <c:v>64.05</c:v>
                </c:pt>
                <c:pt idx="4757">
                  <c:v>64.05</c:v>
                </c:pt>
                <c:pt idx="4758">
                  <c:v>64.05</c:v>
                </c:pt>
                <c:pt idx="4759">
                  <c:v>64.05</c:v>
                </c:pt>
                <c:pt idx="4760">
                  <c:v>64.05</c:v>
                </c:pt>
                <c:pt idx="4761">
                  <c:v>64.040000000000006</c:v>
                </c:pt>
                <c:pt idx="4762">
                  <c:v>64.040000000000006</c:v>
                </c:pt>
                <c:pt idx="4763">
                  <c:v>64.040000000000006</c:v>
                </c:pt>
                <c:pt idx="4764">
                  <c:v>64.040000000000006</c:v>
                </c:pt>
                <c:pt idx="4765">
                  <c:v>64.040000000000006</c:v>
                </c:pt>
                <c:pt idx="4766">
                  <c:v>64.040000000000006</c:v>
                </c:pt>
                <c:pt idx="4767">
                  <c:v>64.03</c:v>
                </c:pt>
                <c:pt idx="4768">
                  <c:v>64.03</c:v>
                </c:pt>
                <c:pt idx="4769">
                  <c:v>64.03</c:v>
                </c:pt>
                <c:pt idx="4770">
                  <c:v>64.02</c:v>
                </c:pt>
                <c:pt idx="4771">
                  <c:v>64.02</c:v>
                </c:pt>
                <c:pt idx="4772">
                  <c:v>64.010000000000005</c:v>
                </c:pt>
                <c:pt idx="4773">
                  <c:v>64.010000000000005</c:v>
                </c:pt>
                <c:pt idx="4774">
                  <c:v>64</c:v>
                </c:pt>
                <c:pt idx="4775">
                  <c:v>64.010000000000005</c:v>
                </c:pt>
                <c:pt idx="4776">
                  <c:v>64.010000000000005</c:v>
                </c:pt>
                <c:pt idx="4777">
                  <c:v>64.010000000000005</c:v>
                </c:pt>
                <c:pt idx="4778">
                  <c:v>64.010000000000005</c:v>
                </c:pt>
                <c:pt idx="4779">
                  <c:v>64.02</c:v>
                </c:pt>
                <c:pt idx="4780">
                  <c:v>64.02</c:v>
                </c:pt>
                <c:pt idx="4781">
                  <c:v>64.03</c:v>
                </c:pt>
                <c:pt idx="4782">
                  <c:v>64.03</c:v>
                </c:pt>
                <c:pt idx="4783">
                  <c:v>64.040000000000006</c:v>
                </c:pt>
                <c:pt idx="4784">
                  <c:v>64.040000000000006</c:v>
                </c:pt>
                <c:pt idx="4785">
                  <c:v>64.05</c:v>
                </c:pt>
                <c:pt idx="4786">
                  <c:v>64.05</c:v>
                </c:pt>
                <c:pt idx="4787">
                  <c:v>64.05</c:v>
                </c:pt>
                <c:pt idx="4788">
                  <c:v>64.05</c:v>
                </c:pt>
                <c:pt idx="4789">
                  <c:v>64.05</c:v>
                </c:pt>
                <c:pt idx="4790">
                  <c:v>64.05</c:v>
                </c:pt>
                <c:pt idx="4791">
                  <c:v>64.05</c:v>
                </c:pt>
                <c:pt idx="4792">
                  <c:v>64.05</c:v>
                </c:pt>
                <c:pt idx="4793">
                  <c:v>64.05</c:v>
                </c:pt>
                <c:pt idx="4794">
                  <c:v>64.05</c:v>
                </c:pt>
                <c:pt idx="4795">
                  <c:v>64.05</c:v>
                </c:pt>
                <c:pt idx="4796">
                  <c:v>64.05</c:v>
                </c:pt>
                <c:pt idx="4797">
                  <c:v>64.05</c:v>
                </c:pt>
                <c:pt idx="4798">
                  <c:v>64.06</c:v>
                </c:pt>
                <c:pt idx="4799">
                  <c:v>64.06</c:v>
                </c:pt>
                <c:pt idx="4800">
                  <c:v>64.069999999999993</c:v>
                </c:pt>
                <c:pt idx="4801">
                  <c:v>64.09</c:v>
                </c:pt>
                <c:pt idx="4802">
                  <c:v>64.11</c:v>
                </c:pt>
                <c:pt idx="4803">
                  <c:v>64.14</c:v>
                </c:pt>
                <c:pt idx="4804">
                  <c:v>64.17</c:v>
                </c:pt>
                <c:pt idx="4805">
                  <c:v>64.2</c:v>
                </c:pt>
                <c:pt idx="4806">
                  <c:v>64.239999999999995</c:v>
                </c:pt>
                <c:pt idx="4807">
                  <c:v>64.260000000000005</c:v>
                </c:pt>
                <c:pt idx="4808">
                  <c:v>64.28</c:v>
                </c:pt>
                <c:pt idx="4809">
                  <c:v>64.3</c:v>
                </c:pt>
                <c:pt idx="4810">
                  <c:v>64.33</c:v>
                </c:pt>
                <c:pt idx="4811">
                  <c:v>64.36</c:v>
                </c:pt>
                <c:pt idx="4812">
                  <c:v>64.400000000000006</c:v>
                </c:pt>
                <c:pt idx="4813">
                  <c:v>64.44</c:v>
                </c:pt>
                <c:pt idx="4814">
                  <c:v>64.489999999999995</c:v>
                </c:pt>
                <c:pt idx="4815">
                  <c:v>64.540000000000006</c:v>
                </c:pt>
                <c:pt idx="4816">
                  <c:v>64.59</c:v>
                </c:pt>
                <c:pt idx="4817">
                  <c:v>64.63</c:v>
                </c:pt>
                <c:pt idx="4818">
                  <c:v>64.67</c:v>
                </c:pt>
                <c:pt idx="4819">
                  <c:v>64.72</c:v>
                </c:pt>
                <c:pt idx="4820">
                  <c:v>64.760000000000005</c:v>
                </c:pt>
                <c:pt idx="4821">
                  <c:v>64.790000000000006</c:v>
                </c:pt>
                <c:pt idx="4822">
                  <c:v>64.83</c:v>
                </c:pt>
                <c:pt idx="4823">
                  <c:v>64.86</c:v>
                </c:pt>
                <c:pt idx="4824">
                  <c:v>64.87</c:v>
                </c:pt>
                <c:pt idx="4825">
                  <c:v>64.88</c:v>
                </c:pt>
                <c:pt idx="4826">
                  <c:v>64.900000000000006</c:v>
                </c:pt>
                <c:pt idx="4827">
                  <c:v>64.91</c:v>
                </c:pt>
                <c:pt idx="4828">
                  <c:v>64.930000000000007</c:v>
                </c:pt>
                <c:pt idx="4829">
                  <c:v>64.97</c:v>
                </c:pt>
                <c:pt idx="4830">
                  <c:v>65</c:v>
                </c:pt>
                <c:pt idx="4831">
                  <c:v>65.040000000000006</c:v>
                </c:pt>
                <c:pt idx="4832">
                  <c:v>65.09</c:v>
                </c:pt>
                <c:pt idx="4833">
                  <c:v>65.150000000000006</c:v>
                </c:pt>
                <c:pt idx="4834">
                  <c:v>65.19</c:v>
                </c:pt>
                <c:pt idx="4835">
                  <c:v>65.23</c:v>
                </c:pt>
                <c:pt idx="4836">
                  <c:v>65.27</c:v>
                </c:pt>
                <c:pt idx="4837">
                  <c:v>65.3</c:v>
                </c:pt>
                <c:pt idx="4838">
                  <c:v>65.319999999999993</c:v>
                </c:pt>
                <c:pt idx="4839">
                  <c:v>65.349999999999994</c:v>
                </c:pt>
                <c:pt idx="4840">
                  <c:v>65.39</c:v>
                </c:pt>
                <c:pt idx="4841">
                  <c:v>65.44</c:v>
                </c:pt>
                <c:pt idx="4842">
                  <c:v>65.48</c:v>
                </c:pt>
                <c:pt idx="4843">
                  <c:v>65.510000000000005</c:v>
                </c:pt>
                <c:pt idx="4844">
                  <c:v>65.55</c:v>
                </c:pt>
                <c:pt idx="4845">
                  <c:v>65.59</c:v>
                </c:pt>
                <c:pt idx="4846">
                  <c:v>65.63</c:v>
                </c:pt>
                <c:pt idx="4847">
                  <c:v>65.66</c:v>
                </c:pt>
                <c:pt idx="4848">
                  <c:v>65.7</c:v>
                </c:pt>
                <c:pt idx="4849">
                  <c:v>65.72</c:v>
                </c:pt>
                <c:pt idx="4850">
                  <c:v>65.73</c:v>
                </c:pt>
                <c:pt idx="4851">
                  <c:v>65.739999999999995</c:v>
                </c:pt>
                <c:pt idx="4852">
                  <c:v>65.739999999999995</c:v>
                </c:pt>
                <c:pt idx="4853">
                  <c:v>65.739999999999995</c:v>
                </c:pt>
                <c:pt idx="4854">
                  <c:v>65.75</c:v>
                </c:pt>
                <c:pt idx="4855">
                  <c:v>65.75</c:v>
                </c:pt>
                <c:pt idx="4856">
                  <c:v>65.760000000000005</c:v>
                </c:pt>
                <c:pt idx="4857">
                  <c:v>65.78</c:v>
                </c:pt>
                <c:pt idx="4858">
                  <c:v>65.8</c:v>
                </c:pt>
                <c:pt idx="4859">
                  <c:v>65.819999999999993</c:v>
                </c:pt>
                <c:pt idx="4860">
                  <c:v>65.84</c:v>
                </c:pt>
                <c:pt idx="4861">
                  <c:v>65.86</c:v>
                </c:pt>
                <c:pt idx="4862">
                  <c:v>65.89</c:v>
                </c:pt>
                <c:pt idx="4863">
                  <c:v>65.91</c:v>
                </c:pt>
                <c:pt idx="4864">
                  <c:v>65.92</c:v>
                </c:pt>
                <c:pt idx="4865">
                  <c:v>65.94</c:v>
                </c:pt>
                <c:pt idx="4866">
                  <c:v>65.95</c:v>
                </c:pt>
                <c:pt idx="4867">
                  <c:v>65.95</c:v>
                </c:pt>
                <c:pt idx="4868">
                  <c:v>65.959999999999994</c:v>
                </c:pt>
                <c:pt idx="4869">
                  <c:v>65.959999999999994</c:v>
                </c:pt>
                <c:pt idx="4870">
                  <c:v>65.959999999999994</c:v>
                </c:pt>
                <c:pt idx="4871">
                  <c:v>65.959999999999994</c:v>
                </c:pt>
                <c:pt idx="4872">
                  <c:v>65.959999999999994</c:v>
                </c:pt>
                <c:pt idx="4873">
                  <c:v>65.959999999999994</c:v>
                </c:pt>
                <c:pt idx="4874">
                  <c:v>65.959999999999994</c:v>
                </c:pt>
                <c:pt idx="4875">
                  <c:v>65.959999999999994</c:v>
                </c:pt>
                <c:pt idx="4876">
                  <c:v>65.959999999999994</c:v>
                </c:pt>
                <c:pt idx="4877">
                  <c:v>65.959999999999994</c:v>
                </c:pt>
                <c:pt idx="4878">
                  <c:v>65.959999999999994</c:v>
                </c:pt>
                <c:pt idx="4879">
                  <c:v>65.959999999999994</c:v>
                </c:pt>
                <c:pt idx="4880">
                  <c:v>65.95</c:v>
                </c:pt>
                <c:pt idx="4881">
                  <c:v>65.95</c:v>
                </c:pt>
                <c:pt idx="4882">
                  <c:v>65.95</c:v>
                </c:pt>
                <c:pt idx="4883">
                  <c:v>65.94</c:v>
                </c:pt>
                <c:pt idx="4884">
                  <c:v>65.930000000000007</c:v>
                </c:pt>
                <c:pt idx="4885">
                  <c:v>65.91</c:v>
                </c:pt>
                <c:pt idx="4886">
                  <c:v>65.900000000000006</c:v>
                </c:pt>
                <c:pt idx="4887">
                  <c:v>65.89</c:v>
                </c:pt>
                <c:pt idx="4888">
                  <c:v>65.86</c:v>
                </c:pt>
                <c:pt idx="4889">
                  <c:v>65.849999999999994</c:v>
                </c:pt>
                <c:pt idx="4890">
                  <c:v>65.83</c:v>
                </c:pt>
                <c:pt idx="4891">
                  <c:v>65.819999999999993</c:v>
                </c:pt>
                <c:pt idx="4892">
                  <c:v>65.8</c:v>
                </c:pt>
                <c:pt idx="4893">
                  <c:v>65.790000000000006</c:v>
                </c:pt>
                <c:pt idx="4894">
                  <c:v>65.78</c:v>
                </c:pt>
                <c:pt idx="4895">
                  <c:v>65.77</c:v>
                </c:pt>
                <c:pt idx="4896">
                  <c:v>65.760000000000005</c:v>
                </c:pt>
                <c:pt idx="4897">
                  <c:v>65.760000000000005</c:v>
                </c:pt>
                <c:pt idx="4898">
                  <c:v>65.75</c:v>
                </c:pt>
                <c:pt idx="4899">
                  <c:v>65.75</c:v>
                </c:pt>
                <c:pt idx="4900">
                  <c:v>65.739999999999995</c:v>
                </c:pt>
                <c:pt idx="4901">
                  <c:v>65.739999999999995</c:v>
                </c:pt>
                <c:pt idx="4902">
                  <c:v>65.739999999999995</c:v>
                </c:pt>
                <c:pt idx="4903">
                  <c:v>65.739999999999995</c:v>
                </c:pt>
                <c:pt idx="4904">
                  <c:v>65.739999999999995</c:v>
                </c:pt>
                <c:pt idx="4905">
                  <c:v>65.73</c:v>
                </c:pt>
                <c:pt idx="4906">
                  <c:v>65.73</c:v>
                </c:pt>
                <c:pt idx="4907">
                  <c:v>65.709999999999994</c:v>
                </c:pt>
                <c:pt idx="4908">
                  <c:v>65.7</c:v>
                </c:pt>
                <c:pt idx="4909">
                  <c:v>65.67</c:v>
                </c:pt>
                <c:pt idx="4910">
                  <c:v>65.64</c:v>
                </c:pt>
                <c:pt idx="4911">
                  <c:v>65.61</c:v>
                </c:pt>
                <c:pt idx="4912">
                  <c:v>65.59</c:v>
                </c:pt>
                <c:pt idx="4913">
                  <c:v>65.56</c:v>
                </c:pt>
                <c:pt idx="4914">
                  <c:v>65.55</c:v>
                </c:pt>
                <c:pt idx="4915">
                  <c:v>65.53</c:v>
                </c:pt>
                <c:pt idx="4916">
                  <c:v>65.52</c:v>
                </c:pt>
                <c:pt idx="4917">
                  <c:v>65.5</c:v>
                </c:pt>
                <c:pt idx="4918">
                  <c:v>65.489999999999995</c:v>
                </c:pt>
                <c:pt idx="4919">
                  <c:v>65.459999999999994</c:v>
                </c:pt>
                <c:pt idx="4920">
                  <c:v>65.430000000000007</c:v>
                </c:pt>
                <c:pt idx="4921">
                  <c:v>65.400000000000006</c:v>
                </c:pt>
                <c:pt idx="4922">
                  <c:v>65.37</c:v>
                </c:pt>
                <c:pt idx="4923">
                  <c:v>65.349999999999994</c:v>
                </c:pt>
                <c:pt idx="4924">
                  <c:v>65.34</c:v>
                </c:pt>
                <c:pt idx="4925">
                  <c:v>65.33</c:v>
                </c:pt>
                <c:pt idx="4926">
                  <c:v>65.319999999999993</c:v>
                </c:pt>
                <c:pt idx="4927">
                  <c:v>65.31</c:v>
                </c:pt>
                <c:pt idx="4928">
                  <c:v>65.290000000000006</c:v>
                </c:pt>
                <c:pt idx="4929">
                  <c:v>65.28</c:v>
                </c:pt>
                <c:pt idx="4930">
                  <c:v>65.260000000000005</c:v>
                </c:pt>
                <c:pt idx="4931">
                  <c:v>65.23</c:v>
                </c:pt>
                <c:pt idx="4932">
                  <c:v>65.2</c:v>
                </c:pt>
                <c:pt idx="4933">
                  <c:v>65.180000000000007</c:v>
                </c:pt>
                <c:pt idx="4934">
                  <c:v>65.150000000000006</c:v>
                </c:pt>
                <c:pt idx="4935">
                  <c:v>65.12</c:v>
                </c:pt>
                <c:pt idx="4936">
                  <c:v>65.09</c:v>
                </c:pt>
                <c:pt idx="4937">
                  <c:v>65.06</c:v>
                </c:pt>
                <c:pt idx="4938">
                  <c:v>65.03</c:v>
                </c:pt>
                <c:pt idx="4939">
                  <c:v>65</c:v>
                </c:pt>
                <c:pt idx="4940">
                  <c:v>64.959999999999994</c:v>
                </c:pt>
                <c:pt idx="4941">
                  <c:v>64.94</c:v>
                </c:pt>
                <c:pt idx="4942">
                  <c:v>64.91</c:v>
                </c:pt>
                <c:pt idx="4943">
                  <c:v>64.900000000000006</c:v>
                </c:pt>
                <c:pt idx="4944">
                  <c:v>64.89</c:v>
                </c:pt>
                <c:pt idx="4945">
                  <c:v>64.88</c:v>
                </c:pt>
                <c:pt idx="4946">
                  <c:v>64.88</c:v>
                </c:pt>
                <c:pt idx="4947">
                  <c:v>64.88</c:v>
                </c:pt>
                <c:pt idx="4948">
                  <c:v>64.88</c:v>
                </c:pt>
                <c:pt idx="4949">
                  <c:v>64.88</c:v>
                </c:pt>
                <c:pt idx="4950">
                  <c:v>64.87</c:v>
                </c:pt>
                <c:pt idx="4951">
                  <c:v>64.86</c:v>
                </c:pt>
                <c:pt idx="4952">
                  <c:v>64.849999999999994</c:v>
                </c:pt>
                <c:pt idx="4953">
                  <c:v>64.84</c:v>
                </c:pt>
                <c:pt idx="4954">
                  <c:v>64.819999999999993</c:v>
                </c:pt>
                <c:pt idx="4955">
                  <c:v>64.8</c:v>
                </c:pt>
                <c:pt idx="4956">
                  <c:v>64.78</c:v>
                </c:pt>
                <c:pt idx="4957">
                  <c:v>64.75</c:v>
                </c:pt>
                <c:pt idx="4958">
                  <c:v>64.73</c:v>
                </c:pt>
                <c:pt idx="4959">
                  <c:v>64.7</c:v>
                </c:pt>
                <c:pt idx="4960">
                  <c:v>64.69</c:v>
                </c:pt>
                <c:pt idx="4961">
                  <c:v>64.67</c:v>
                </c:pt>
                <c:pt idx="4962">
                  <c:v>64.66</c:v>
                </c:pt>
                <c:pt idx="4963">
                  <c:v>64.650000000000006</c:v>
                </c:pt>
                <c:pt idx="4964">
                  <c:v>64.62</c:v>
                </c:pt>
                <c:pt idx="4965">
                  <c:v>64.58</c:v>
                </c:pt>
                <c:pt idx="4966">
                  <c:v>64.55</c:v>
                </c:pt>
                <c:pt idx="4967">
                  <c:v>64.510000000000005</c:v>
                </c:pt>
                <c:pt idx="4968">
                  <c:v>64.47</c:v>
                </c:pt>
                <c:pt idx="4969">
                  <c:v>64.430000000000007</c:v>
                </c:pt>
                <c:pt idx="4970">
                  <c:v>64.41</c:v>
                </c:pt>
                <c:pt idx="4971">
                  <c:v>64.37</c:v>
                </c:pt>
                <c:pt idx="4972">
                  <c:v>64.34</c:v>
                </c:pt>
                <c:pt idx="4973">
                  <c:v>64.31</c:v>
                </c:pt>
                <c:pt idx="4974">
                  <c:v>64.290000000000006</c:v>
                </c:pt>
                <c:pt idx="4975">
                  <c:v>64.27</c:v>
                </c:pt>
                <c:pt idx="4976">
                  <c:v>64.27</c:v>
                </c:pt>
                <c:pt idx="4977">
                  <c:v>64.260000000000005</c:v>
                </c:pt>
                <c:pt idx="4978">
                  <c:v>64.260000000000005</c:v>
                </c:pt>
                <c:pt idx="4979">
                  <c:v>64.25</c:v>
                </c:pt>
                <c:pt idx="4980">
                  <c:v>64.25</c:v>
                </c:pt>
                <c:pt idx="4981">
                  <c:v>64.23</c:v>
                </c:pt>
                <c:pt idx="4982">
                  <c:v>64.2</c:v>
                </c:pt>
                <c:pt idx="4983">
                  <c:v>64.180000000000007</c:v>
                </c:pt>
                <c:pt idx="4984">
                  <c:v>64.150000000000006</c:v>
                </c:pt>
                <c:pt idx="4985">
                  <c:v>64.12</c:v>
                </c:pt>
                <c:pt idx="4986">
                  <c:v>64.099999999999994</c:v>
                </c:pt>
                <c:pt idx="4987">
                  <c:v>64.09</c:v>
                </c:pt>
                <c:pt idx="4988">
                  <c:v>64.069999999999993</c:v>
                </c:pt>
                <c:pt idx="4989">
                  <c:v>64.069999999999993</c:v>
                </c:pt>
                <c:pt idx="4990">
                  <c:v>64.06</c:v>
                </c:pt>
                <c:pt idx="4991">
                  <c:v>64.06</c:v>
                </c:pt>
                <c:pt idx="4992">
                  <c:v>64.05</c:v>
                </c:pt>
                <c:pt idx="4993">
                  <c:v>64.05</c:v>
                </c:pt>
                <c:pt idx="4994">
                  <c:v>64.05</c:v>
                </c:pt>
                <c:pt idx="4995">
                  <c:v>64.05</c:v>
                </c:pt>
                <c:pt idx="4996">
                  <c:v>64.05</c:v>
                </c:pt>
                <c:pt idx="4997">
                  <c:v>64.05</c:v>
                </c:pt>
                <c:pt idx="4998">
                  <c:v>64.05</c:v>
                </c:pt>
                <c:pt idx="4999">
                  <c:v>64.05</c:v>
                </c:pt>
                <c:pt idx="5000">
                  <c:v>64.05</c:v>
                </c:pt>
                <c:pt idx="5001">
                  <c:v>64.05</c:v>
                </c:pt>
                <c:pt idx="5002">
                  <c:v>64.05</c:v>
                </c:pt>
                <c:pt idx="5003">
                  <c:v>64.05</c:v>
                </c:pt>
                <c:pt idx="5004">
                  <c:v>64.05</c:v>
                </c:pt>
                <c:pt idx="5005">
                  <c:v>64.05</c:v>
                </c:pt>
                <c:pt idx="5006">
                  <c:v>64.05</c:v>
                </c:pt>
                <c:pt idx="5007">
                  <c:v>64.05</c:v>
                </c:pt>
                <c:pt idx="5008">
                  <c:v>64.05</c:v>
                </c:pt>
                <c:pt idx="5009">
                  <c:v>64.05</c:v>
                </c:pt>
                <c:pt idx="5010">
                  <c:v>64.040000000000006</c:v>
                </c:pt>
                <c:pt idx="5011">
                  <c:v>64.040000000000006</c:v>
                </c:pt>
                <c:pt idx="5012">
                  <c:v>64.040000000000006</c:v>
                </c:pt>
                <c:pt idx="5013">
                  <c:v>64.040000000000006</c:v>
                </c:pt>
                <c:pt idx="5014">
                  <c:v>64.03</c:v>
                </c:pt>
                <c:pt idx="5015">
                  <c:v>64.03</c:v>
                </c:pt>
                <c:pt idx="5016">
                  <c:v>64.03</c:v>
                </c:pt>
                <c:pt idx="5017">
                  <c:v>64.02</c:v>
                </c:pt>
                <c:pt idx="5018">
                  <c:v>64.02</c:v>
                </c:pt>
                <c:pt idx="5019">
                  <c:v>64.010000000000005</c:v>
                </c:pt>
                <c:pt idx="5020">
                  <c:v>64.010000000000005</c:v>
                </c:pt>
                <c:pt idx="5021">
                  <c:v>64.010000000000005</c:v>
                </c:pt>
                <c:pt idx="5022">
                  <c:v>64.010000000000005</c:v>
                </c:pt>
                <c:pt idx="5023">
                  <c:v>64.02</c:v>
                </c:pt>
                <c:pt idx="5024">
                  <c:v>64.02</c:v>
                </c:pt>
                <c:pt idx="5025">
                  <c:v>64.02</c:v>
                </c:pt>
                <c:pt idx="5026">
                  <c:v>64.03</c:v>
                </c:pt>
                <c:pt idx="5027">
                  <c:v>64.03</c:v>
                </c:pt>
                <c:pt idx="5028">
                  <c:v>64.040000000000006</c:v>
                </c:pt>
                <c:pt idx="5029">
                  <c:v>64.040000000000006</c:v>
                </c:pt>
                <c:pt idx="5030">
                  <c:v>64.05</c:v>
                </c:pt>
                <c:pt idx="5031">
                  <c:v>64.05</c:v>
                </c:pt>
                <c:pt idx="5032">
                  <c:v>64.05</c:v>
                </c:pt>
                <c:pt idx="5033">
                  <c:v>64.05</c:v>
                </c:pt>
                <c:pt idx="5034">
                  <c:v>64.05</c:v>
                </c:pt>
                <c:pt idx="5035">
                  <c:v>64.05</c:v>
                </c:pt>
                <c:pt idx="5036">
                  <c:v>64.05</c:v>
                </c:pt>
                <c:pt idx="5037">
                  <c:v>64.05</c:v>
                </c:pt>
                <c:pt idx="5038">
                  <c:v>64.05</c:v>
                </c:pt>
                <c:pt idx="5039">
                  <c:v>64.05</c:v>
                </c:pt>
                <c:pt idx="5040">
                  <c:v>64.05</c:v>
                </c:pt>
                <c:pt idx="5041">
                  <c:v>64.05</c:v>
                </c:pt>
                <c:pt idx="5042">
                  <c:v>64.05</c:v>
                </c:pt>
                <c:pt idx="5043">
                  <c:v>64.05</c:v>
                </c:pt>
                <c:pt idx="5044">
                  <c:v>64.05</c:v>
                </c:pt>
                <c:pt idx="5045">
                  <c:v>64.05</c:v>
                </c:pt>
                <c:pt idx="5046">
                  <c:v>64.06</c:v>
                </c:pt>
                <c:pt idx="5047">
                  <c:v>64.08</c:v>
                </c:pt>
                <c:pt idx="5048">
                  <c:v>64.099999999999994</c:v>
                </c:pt>
                <c:pt idx="5049">
                  <c:v>64.12</c:v>
                </c:pt>
                <c:pt idx="5050">
                  <c:v>64.16</c:v>
                </c:pt>
                <c:pt idx="5051">
                  <c:v>64.19</c:v>
                </c:pt>
                <c:pt idx="5052">
                  <c:v>64.22</c:v>
                </c:pt>
                <c:pt idx="5053">
                  <c:v>64.239999999999995</c:v>
                </c:pt>
                <c:pt idx="5054">
                  <c:v>64.27</c:v>
                </c:pt>
                <c:pt idx="5055">
                  <c:v>64.28</c:v>
                </c:pt>
                <c:pt idx="5056">
                  <c:v>64.290000000000006</c:v>
                </c:pt>
                <c:pt idx="5057">
                  <c:v>64.319999999999993</c:v>
                </c:pt>
                <c:pt idx="5058">
                  <c:v>64.34</c:v>
                </c:pt>
                <c:pt idx="5059">
                  <c:v>64.38</c:v>
                </c:pt>
                <c:pt idx="5060">
                  <c:v>64.42</c:v>
                </c:pt>
                <c:pt idx="5061">
                  <c:v>64.47</c:v>
                </c:pt>
                <c:pt idx="5062">
                  <c:v>64.52</c:v>
                </c:pt>
                <c:pt idx="5063">
                  <c:v>64.58</c:v>
                </c:pt>
                <c:pt idx="5064">
                  <c:v>64.62</c:v>
                </c:pt>
                <c:pt idx="5065">
                  <c:v>64.66</c:v>
                </c:pt>
                <c:pt idx="5066">
                  <c:v>64.69</c:v>
                </c:pt>
                <c:pt idx="5067">
                  <c:v>64.73</c:v>
                </c:pt>
                <c:pt idx="5068">
                  <c:v>64.760000000000005</c:v>
                </c:pt>
                <c:pt idx="5069">
                  <c:v>64.8</c:v>
                </c:pt>
                <c:pt idx="5070">
                  <c:v>64.84</c:v>
                </c:pt>
                <c:pt idx="5071">
                  <c:v>64.86</c:v>
                </c:pt>
                <c:pt idx="5072">
                  <c:v>64.88</c:v>
                </c:pt>
                <c:pt idx="5073">
                  <c:v>64.89</c:v>
                </c:pt>
                <c:pt idx="5074">
                  <c:v>64.900000000000006</c:v>
                </c:pt>
                <c:pt idx="5075">
                  <c:v>64.91</c:v>
                </c:pt>
                <c:pt idx="5076">
                  <c:v>64.94</c:v>
                </c:pt>
                <c:pt idx="5077">
                  <c:v>64.98</c:v>
                </c:pt>
                <c:pt idx="5078">
                  <c:v>65.02</c:v>
                </c:pt>
                <c:pt idx="5079">
                  <c:v>65.069999999999993</c:v>
                </c:pt>
                <c:pt idx="5080">
                  <c:v>65.13</c:v>
                </c:pt>
                <c:pt idx="5081">
                  <c:v>65.19</c:v>
                </c:pt>
                <c:pt idx="5082">
                  <c:v>65.23</c:v>
                </c:pt>
                <c:pt idx="5083">
                  <c:v>65.27</c:v>
                </c:pt>
                <c:pt idx="5084">
                  <c:v>65.3</c:v>
                </c:pt>
                <c:pt idx="5085">
                  <c:v>65.319999999999993</c:v>
                </c:pt>
                <c:pt idx="5086">
                  <c:v>65.349999999999994</c:v>
                </c:pt>
                <c:pt idx="5087">
                  <c:v>65.38</c:v>
                </c:pt>
                <c:pt idx="5088">
                  <c:v>65.42</c:v>
                </c:pt>
                <c:pt idx="5089">
                  <c:v>65.459999999999994</c:v>
                </c:pt>
                <c:pt idx="5090">
                  <c:v>65.5</c:v>
                </c:pt>
                <c:pt idx="5091">
                  <c:v>65.52</c:v>
                </c:pt>
                <c:pt idx="5092">
                  <c:v>65.569999999999993</c:v>
                </c:pt>
                <c:pt idx="5093">
                  <c:v>65.599999999999994</c:v>
                </c:pt>
                <c:pt idx="5094">
                  <c:v>65.64</c:v>
                </c:pt>
                <c:pt idx="5095">
                  <c:v>65.680000000000007</c:v>
                </c:pt>
                <c:pt idx="5096">
                  <c:v>65.709999999999994</c:v>
                </c:pt>
                <c:pt idx="5097">
                  <c:v>65.73</c:v>
                </c:pt>
                <c:pt idx="5098">
                  <c:v>65.739999999999995</c:v>
                </c:pt>
                <c:pt idx="5099">
                  <c:v>65.739999999999995</c:v>
                </c:pt>
                <c:pt idx="5100">
                  <c:v>65.739999999999995</c:v>
                </c:pt>
                <c:pt idx="5101">
                  <c:v>65.739999999999995</c:v>
                </c:pt>
                <c:pt idx="5102">
                  <c:v>65.75</c:v>
                </c:pt>
                <c:pt idx="5103">
                  <c:v>65.75</c:v>
                </c:pt>
                <c:pt idx="5104">
                  <c:v>65.760000000000005</c:v>
                </c:pt>
                <c:pt idx="5105">
                  <c:v>65.77</c:v>
                </c:pt>
                <c:pt idx="5106">
                  <c:v>65.790000000000006</c:v>
                </c:pt>
                <c:pt idx="5107">
                  <c:v>65.8</c:v>
                </c:pt>
                <c:pt idx="5108">
                  <c:v>65.819999999999993</c:v>
                </c:pt>
                <c:pt idx="5109">
                  <c:v>65.83</c:v>
                </c:pt>
                <c:pt idx="5110">
                  <c:v>65.849999999999994</c:v>
                </c:pt>
                <c:pt idx="5111">
                  <c:v>65.88</c:v>
                </c:pt>
                <c:pt idx="5112">
                  <c:v>65.89</c:v>
                </c:pt>
                <c:pt idx="5113">
                  <c:v>65.91</c:v>
                </c:pt>
                <c:pt idx="5114">
                  <c:v>65.92</c:v>
                </c:pt>
                <c:pt idx="5115">
                  <c:v>65.92</c:v>
                </c:pt>
                <c:pt idx="5116">
                  <c:v>65.94</c:v>
                </c:pt>
                <c:pt idx="5117">
                  <c:v>65.94</c:v>
                </c:pt>
                <c:pt idx="5118">
                  <c:v>65.94</c:v>
                </c:pt>
                <c:pt idx="5119">
                  <c:v>65.94</c:v>
                </c:pt>
                <c:pt idx="5120">
                  <c:v>65.95</c:v>
                </c:pt>
                <c:pt idx="5121">
                  <c:v>65.95</c:v>
                </c:pt>
                <c:pt idx="5122">
                  <c:v>65.94</c:v>
                </c:pt>
                <c:pt idx="5123">
                  <c:v>65.94</c:v>
                </c:pt>
                <c:pt idx="5124">
                  <c:v>65.94</c:v>
                </c:pt>
                <c:pt idx="5125">
                  <c:v>65.930000000000007</c:v>
                </c:pt>
                <c:pt idx="5126">
                  <c:v>65.930000000000007</c:v>
                </c:pt>
                <c:pt idx="5127">
                  <c:v>65.930000000000007</c:v>
                </c:pt>
                <c:pt idx="5128">
                  <c:v>65.92</c:v>
                </c:pt>
                <c:pt idx="5129">
                  <c:v>65.92</c:v>
                </c:pt>
                <c:pt idx="5130">
                  <c:v>65.91</c:v>
                </c:pt>
                <c:pt idx="5131">
                  <c:v>65.900000000000006</c:v>
                </c:pt>
                <c:pt idx="5132">
                  <c:v>65.89</c:v>
                </c:pt>
                <c:pt idx="5133">
                  <c:v>65.88</c:v>
                </c:pt>
                <c:pt idx="5134">
                  <c:v>65.86</c:v>
                </c:pt>
                <c:pt idx="5135">
                  <c:v>65.849999999999994</c:v>
                </c:pt>
                <c:pt idx="5136">
                  <c:v>65.83</c:v>
                </c:pt>
                <c:pt idx="5137">
                  <c:v>65.81</c:v>
                </c:pt>
                <c:pt idx="5138">
                  <c:v>65.790000000000006</c:v>
                </c:pt>
                <c:pt idx="5139">
                  <c:v>65.78</c:v>
                </c:pt>
                <c:pt idx="5140">
                  <c:v>65.760000000000005</c:v>
                </c:pt>
                <c:pt idx="5141">
                  <c:v>65.75</c:v>
                </c:pt>
                <c:pt idx="5142">
                  <c:v>65.75</c:v>
                </c:pt>
                <c:pt idx="5143">
                  <c:v>65.739999999999995</c:v>
                </c:pt>
                <c:pt idx="5144">
                  <c:v>65.739999999999995</c:v>
                </c:pt>
                <c:pt idx="5145">
                  <c:v>65.739999999999995</c:v>
                </c:pt>
                <c:pt idx="5146">
                  <c:v>65.739999999999995</c:v>
                </c:pt>
                <c:pt idx="5147">
                  <c:v>65.739999999999995</c:v>
                </c:pt>
                <c:pt idx="5148">
                  <c:v>65.739999999999995</c:v>
                </c:pt>
                <c:pt idx="5149">
                  <c:v>65.739999999999995</c:v>
                </c:pt>
                <c:pt idx="5150">
                  <c:v>65.739999999999995</c:v>
                </c:pt>
                <c:pt idx="5151">
                  <c:v>65.73</c:v>
                </c:pt>
                <c:pt idx="5152">
                  <c:v>65.72</c:v>
                </c:pt>
                <c:pt idx="5153">
                  <c:v>65.7</c:v>
                </c:pt>
                <c:pt idx="5154">
                  <c:v>65.66</c:v>
                </c:pt>
                <c:pt idx="5155">
                  <c:v>65.63</c:v>
                </c:pt>
                <c:pt idx="5156">
                  <c:v>65.599999999999994</c:v>
                </c:pt>
                <c:pt idx="5157">
                  <c:v>65.569999999999993</c:v>
                </c:pt>
                <c:pt idx="5158">
                  <c:v>65.55</c:v>
                </c:pt>
                <c:pt idx="5159">
                  <c:v>65.540000000000006</c:v>
                </c:pt>
                <c:pt idx="5160">
                  <c:v>65.52</c:v>
                </c:pt>
                <c:pt idx="5161">
                  <c:v>65.510000000000005</c:v>
                </c:pt>
                <c:pt idx="5162">
                  <c:v>65.5</c:v>
                </c:pt>
                <c:pt idx="5163">
                  <c:v>65.489999999999995</c:v>
                </c:pt>
                <c:pt idx="5164">
                  <c:v>65.459999999999994</c:v>
                </c:pt>
                <c:pt idx="5165">
                  <c:v>65.44</c:v>
                </c:pt>
                <c:pt idx="5166">
                  <c:v>65.41</c:v>
                </c:pt>
                <c:pt idx="5167">
                  <c:v>65.38</c:v>
                </c:pt>
                <c:pt idx="5168">
                  <c:v>65.349999999999994</c:v>
                </c:pt>
                <c:pt idx="5169">
                  <c:v>65.34</c:v>
                </c:pt>
                <c:pt idx="5170">
                  <c:v>65.319999999999993</c:v>
                </c:pt>
                <c:pt idx="5171">
                  <c:v>65.31</c:v>
                </c:pt>
                <c:pt idx="5172">
                  <c:v>65.3</c:v>
                </c:pt>
                <c:pt idx="5173">
                  <c:v>65.3</c:v>
                </c:pt>
                <c:pt idx="5174">
                  <c:v>65.290000000000006</c:v>
                </c:pt>
                <c:pt idx="5175">
                  <c:v>65.27</c:v>
                </c:pt>
                <c:pt idx="5176">
                  <c:v>65.239999999999995</c:v>
                </c:pt>
                <c:pt idx="5177">
                  <c:v>65.22</c:v>
                </c:pt>
                <c:pt idx="5178">
                  <c:v>65.19</c:v>
                </c:pt>
                <c:pt idx="5179">
                  <c:v>65.16</c:v>
                </c:pt>
                <c:pt idx="5180">
                  <c:v>65.13</c:v>
                </c:pt>
                <c:pt idx="5181">
                  <c:v>65.099999999999994</c:v>
                </c:pt>
                <c:pt idx="5182">
                  <c:v>65.069999999999993</c:v>
                </c:pt>
                <c:pt idx="5183">
                  <c:v>65.040000000000006</c:v>
                </c:pt>
                <c:pt idx="5184">
                  <c:v>65.02</c:v>
                </c:pt>
                <c:pt idx="5185">
                  <c:v>64.989999999999995</c:v>
                </c:pt>
                <c:pt idx="5186">
                  <c:v>64.959999999999994</c:v>
                </c:pt>
                <c:pt idx="5187">
                  <c:v>64.94</c:v>
                </c:pt>
                <c:pt idx="5188">
                  <c:v>64.92</c:v>
                </c:pt>
                <c:pt idx="5189">
                  <c:v>64.900000000000006</c:v>
                </c:pt>
                <c:pt idx="5190">
                  <c:v>64.89</c:v>
                </c:pt>
                <c:pt idx="5191">
                  <c:v>64.89</c:v>
                </c:pt>
                <c:pt idx="5192">
                  <c:v>64.88</c:v>
                </c:pt>
                <c:pt idx="5193">
                  <c:v>64.88</c:v>
                </c:pt>
                <c:pt idx="5194">
                  <c:v>64.88</c:v>
                </c:pt>
                <c:pt idx="5195">
                  <c:v>64.87</c:v>
                </c:pt>
                <c:pt idx="5196">
                  <c:v>64.86</c:v>
                </c:pt>
                <c:pt idx="5197">
                  <c:v>64.849999999999994</c:v>
                </c:pt>
                <c:pt idx="5198">
                  <c:v>64.83</c:v>
                </c:pt>
                <c:pt idx="5199">
                  <c:v>64.81</c:v>
                </c:pt>
                <c:pt idx="5200">
                  <c:v>64.78</c:v>
                </c:pt>
                <c:pt idx="5201">
                  <c:v>64.760000000000005</c:v>
                </c:pt>
                <c:pt idx="5202">
                  <c:v>64.739999999999995</c:v>
                </c:pt>
                <c:pt idx="5203">
                  <c:v>64.73</c:v>
                </c:pt>
                <c:pt idx="5204">
                  <c:v>64.7</c:v>
                </c:pt>
                <c:pt idx="5205">
                  <c:v>64.69</c:v>
                </c:pt>
                <c:pt idx="5206">
                  <c:v>64.680000000000007</c:v>
                </c:pt>
                <c:pt idx="5207">
                  <c:v>64.66</c:v>
                </c:pt>
                <c:pt idx="5208">
                  <c:v>64.650000000000006</c:v>
                </c:pt>
                <c:pt idx="5209">
                  <c:v>64.62</c:v>
                </c:pt>
                <c:pt idx="5210">
                  <c:v>64.59</c:v>
                </c:pt>
                <c:pt idx="5211">
                  <c:v>64.56</c:v>
                </c:pt>
                <c:pt idx="5212">
                  <c:v>64.53</c:v>
                </c:pt>
                <c:pt idx="5213">
                  <c:v>64.489999999999995</c:v>
                </c:pt>
                <c:pt idx="5214">
                  <c:v>64.459999999999994</c:v>
                </c:pt>
                <c:pt idx="5215">
                  <c:v>64.42</c:v>
                </c:pt>
                <c:pt idx="5216">
                  <c:v>64.39</c:v>
                </c:pt>
                <c:pt idx="5217">
                  <c:v>64.34</c:v>
                </c:pt>
                <c:pt idx="5218">
                  <c:v>64.319999999999993</c:v>
                </c:pt>
                <c:pt idx="5219">
                  <c:v>64.3</c:v>
                </c:pt>
                <c:pt idx="5220">
                  <c:v>64.28</c:v>
                </c:pt>
                <c:pt idx="5221">
                  <c:v>64.27</c:v>
                </c:pt>
                <c:pt idx="5222">
                  <c:v>64.27</c:v>
                </c:pt>
                <c:pt idx="5223">
                  <c:v>64.260000000000005</c:v>
                </c:pt>
                <c:pt idx="5224">
                  <c:v>64.25</c:v>
                </c:pt>
                <c:pt idx="5225">
                  <c:v>64.239999999999995</c:v>
                </c:pt>
                <c:pt idx="5226">
                  <c:v>64.23</c:v>
                </c:pt>
                <c:pt idx="5227">
                  <c:v>64.22</c:v>
                </c:pt>
                <c:pt idx="5228">
                  <c:v>64.19</c:v>
                </c:pt>
                <c:pt idx="5229">
                  <c:v>64.16</c:v>
                </c:pt>
                <c:pt idx="5230">
                  <c:v>64.14</c:v>
                </c:pt>
                <c:pt idx="5231">
                  <c:v>64.11</c:v>
                </c:pt>
                <c:pt idx="5232">
                  <c:v>64.09</c:v>
                </c:pt>
                <c:pt idx="5233">
                  <c:v>64.08</c:v>
                </c:pt>
                <c:pt idx="5234">
                  <c:v>64.069999999999993</c:v>
                </c:pt>
                <c:pt idx="5235">
                  <c:v>64.06</c:v>
                </c:pt>
                <c:pt idx="5236">
                  <c:v>64.06</c:v>
                </c:pt>
                <c:pt idx="5237">
                  <c:v>64.05</c:v>
                </c:pt>
                <c:pt idx="5238">
                  <c:v>64.05</c:v>
                </c:pt>
                <c:pt idx="5239">
                  <c:v>64.05</c:v>
                </c:pt>
                <c:pt idx="5240">
                  <c:v>64.05</c:v>
                </c:pt>
                <c:pt idx="5241">
                  <c:v>64.05</c:v>
                </c:pt>
                <c:pt idx="5242">
                  <c:v>64.05</c:v>
                </c:pt>
                <c:pt idx="5243">
                  <c:v>64.05</c:v>
                </c:pt>
                <c:pt idx="5244">
                  <c:v>64.05</c:v>
                </c:pt>
                <c:pt idx="5245">
                  <c:v>64.05</c:v>
                </c:pt>
                <c:pt idx="5246">
                  <c:v>64.05</c:v>
                </c:pt>
                <c:pt idx="5247">
                  <c:v>64.05</c:v>
                </c:pt>
                <c:pt idx="5248">
                  <c:v>64.05</c:v>
                </c:pt>
                <c:pt idx="5249">
                  <c:v>64.05</c:v>
                </c:pt>
                <c:pt idx="5250">
                  <c:v>64.05</c:v>
                </c:pt>
                <c:pt idx="5251">
                  <c:v>64.040000000000006</c:v>
                </c:pt>
                <c:pt idx="5252">
                  <c:v>64.040000000000006</c:v>
                </c:pt>
                <c:pt idx="5253">
                  <c:v>64.03</c:v>
                </c:pt>
                <c:pt idx="5254">
                  <c:v>64.03</c:v>
                </c:pt>
                <c:pt idx="5255">
                  <c:v>64.02</c:v>
                </c:pt>
                <c:pt idx="5256">
                  <c:v>64.02</c:v>
                </c:pt>
                <c:pt idx="5257">
                  <c:v>64.02</c:v>
                </c:pt>
                <c:pt idx="5258">
                  <c:v>64.02</c:v>
                </c:pt>
                <c:pt idx="5259">
                  <c:v>64.02</c:v>
                </c:pt>
                <c:pt idx="5260">
                  <c:v>64.02</c:v>
                </c:pt>
                <c:pt idx="5261">
                  <c:v>64.02</c:v>
                </c:pt>
                <c:pt idx="5262">
                  <c:v>64.02</c:v>
                </c:pt>
                <c:pt idx="5263">
                  <c:v>64.02</c:v>
                </c:pt>
                <c:pt idx="5264">
                  <c:v>64.02</c:v>
                </c:pt>
                <c:pt idx="5265">
                  <c:v>64.010000000000005</c:v>
                </c:pt>
                <c:pt idx="5266">
                  <c:v>64.010000000000005</c:v>
                </c:pt>
                <c:pt idx="5267">
                  <c:v>64</c:v>
                </c:pt>
                <c:pt idx="5268">
                  <c:v>64</c:v>
                </c:pt>
                <c:pt idx="5269">
                  <c:v>64.010000000000005</c:v>
                </c:pt>
                <c:pt idx="5270">
                  <c:v>64.010000000000005</c:v>
                </c:pt>
                <c:pt idx="5271">
                  <c:v>64.010000000000005</c:v>
                </c:pt>
                <c:pt idx="5272">
                  <c:v>64.02</c:v>
                </c:pt>
                <c:pt idx="5273">
                  <c:v>64.02</c:v>
                </c:pt>
                <c:pt idx="5274">
                  <c:v>64.03</c:v>
                </c:pt>
                <c:pt idx="5275">
                  <c:v>64.040000000000006</c:v>
                </c:pt>
                <c:pt idx="5276">
                  <c:v>64.040000000000006</c:v>
                </c:pt>
                <c:pt idx="5277">
                  <c:v>64.05</c:v>
                </c:pt>
                <c:pt idx="5278">
                  <c:v>64.05</c:v>
                </c:pt>
                <c:pt idx="5279">
                  <c:v>64.05</c:v>
                </c:pt>
                <c:pt idx="5280">
                  <c:v>64.05</c:v>
                </c:pt>
                <c:pt idx="5281">
                  <c:v>64.05</c:v>
                </c:pt>
                <c:pt idx="5282">
                  <c:v>64.05</c:v>
                </c:pt>
                <c:pt idx="5283">
                  <c:v>64.05</c:v>
                </c:pt>
                <c:pt idx="5284">
                  <c:v>64.05</c:v>
                </c:pt>
                <c:pt idx="5285">
                  <c:v>64.05</c:v>
                </c:pt>
                <c:pt idx="5286">
                  <c:v>64.05</c:v>
                </c:pt>
                <c:pt idx="5287">
                  <c:v>64.05</c:v>
                </c:pt>
                <c:pt idx="5288">
                  <c:v>64.05</c:v>
                </c:pt>
                <c:pt idx="5289">
                  <c:v>64.05</c:v>
                </c:pt>
                <c:pt idx="5290">
                  <c:v>64.06</c:v>
                </c:pt>
                <c:pt idx="5291">
                  <c:v>64.069999999999993</c:v>
                </c:pt>
                <c:pt idx="5292">
                  <c:v>64.08</c:v>
                </c:pt>
                <c:pt idx="5293">
                  <c:v>64.11</c:v>
                </c:pt>
                <c:pt idx="5294">
                  <c:v>64.13</c:v>
                </c:pt>
                <c:pt idx="5295">
                  <c:v>64.16</c:v>
                </c:pt>
                <c:pt idx="5296">
                  <c:v>64.19</c:v>
                </c:pt>
                <c:pt idx="5297">
                  <c:v>64.22</c:v>
                </c:pt>
                <c:pt idx="5298">
                  <c:v>64.239999999999995</c:v>
                </c:pt>
                <c:pt idx="5299">
                  <c:v>64.27</c:v>
                </c:pt>
                <c:pt idx="5300">
                  <c:v>64.290000000000006</c:v>
                </c:pt>
                <c:pt idx="5301">
                  <c:v>64.31</c:v>
                </c:pt>
                <c:pt idx="5302">
                  <c:v>64.33</c:v>
                </c:pt>
                <c:pt idx="5303">
                  <c:v>64.36</c:v>
                </c:pt>
                <c:pt idx="5304">
                  <c:v>64.400000000000006</c:v>
                </c:pt>
                <c:pt idx="5305">
                  <c:v>64.44</c:v>
                </c:pt>
                <c:pt idx="5306">
                  <c:v>64.5</c:v>
                </c:pt>
                <c:pt idx="5307">
                  <c:v>64.56</c:v>
                </c:pt>
                <c:pt idx="5308">
                  <c:v>64.62</c:v>
                </c:pt>
                <c:pt idx="5309">
                  <c:v>64.650000000000006</c:v>
                </c:pt>
                <c:pt idx="5310">
                  <c:v>64.69</c:v>
                </c:pt>
                <c:pt idx="5311">
                  <c:v>64.72</c:v>
                </c:pt>
                <c:pt idx="5312">
                  <c:v>64.75</c:v>
                </c:pt>
                <c:pt idx="5313">
                  <c:v>64.790000000000006</c:v>
                </c:pt>
                <c:pt idx="5314">
                  <c:v>64.83</c:v>
                </c:pt>
                <c:pt idx="5315">
                  <c:v>64.86</c:v>
                </c:pt>
                <c:pt idx="5316">
                  <c:v>64.88</c:v>
                </c:pt>
                <c:pt idx="5317">
                  <c:v>64.88</c:v>
                </c:pt>
                <c:pt idx="5318">
                  <c:v>64.89</c:v>
                </c:pt>
                <c:pt idx="5319">
                  <c:v>64.91</c:v>
                </c:pt>
                <c:pt idx="5320">
                  <c:v>64.94</c:v>
                </c:pt>
                <c:pt idx="5321">
                  <c:v>64.98</c:v>
                </c:pt>
                <c:pt idx="5322">
                  <c:v>65.03</c:v>
                </c:pt>
                <c:pt idx="5323">
                  <c:v>65.069999999999993</c:v>
                </c:pt>
                <c:pt idx="5324">
                  <c:v>65.13</c:v>
                </c:pt>
                <c:pt idx="5325">
                  <c:v>65.180000000000007</c:v>
                </c:pt>
                <c:pt idx="5326">
                  <c:v>65.23</c:v>
                </c:pt>
                <c:pt idx="5327">
                  <c:v>65.27</c:v>
                </c:pt>
                <c:pt idx="5328">
                  <c:v>65.3</c:v>
                </c:pt>
                <c:pt idx="5329">
                  <c:v>65.31</c:v>
                </c:pt>
                <c:pt idx="5330">
                  <c:v>65.349999999999994</c:v>
                </c:pt>
                <c:pt idx="5331">
                  <c:v>65.38</c:v>
                </c:pt>
                <c:pt idx="5332">
                  <c:v>65.430000000000007</c:v>
                </c:pt>
                <c:pt idx="5333">
                  <c:v>65.459999999999994</c:v>
                </c:pt>
                <c:pt idx="5334">
                  <c:v>65.510000000000005</c:v>
                </c:pt>
                <c:pt idx="5335">
                  <c:v>65.53</c:v>
                </c:pt>
                <c:pt idx="5336">
                  <c:v>65.569999999999993</c:v>
                </c:pt>
                <c:pt idx="5337">
                  <c:v>65.599999999999994</c:v>
                </c:pt>
                <c:pt idx="5338">
                  <c:v>65.64</c:v>
                </c:pt>
                <c:pt idx="5339">
                  <c:v>65.680000000000007</c:v>
                </c:pt>
                <c:pt idx="5340">
                  <c:v>65.709999999999994</c:v>
                </c:pt>
                <c:pt idx="5341">
                  <c:v>65.73</c:v>
                </c:pt>
                <c:pt idx="5342">
                  <c:v>65.739999999999995</c:v>
                </c:pt>
                <c:pt idx="5343">
                  <c:v>65.739999999999995</c:v>
                </c:pt>
                <c:pt idx="5344">
                  <c:v>65.739999999999995</c:v>
                </c:pt>
                <c:pt idx="5345">
                  <c:v>65.75</c:v>
                </c:pt>
                <c:pt idx="5346">
                  <c:v>65.75</c:v>
                </c:pt>
                <c:pt idx="5347">
                  <c:v>65.760000000000005</c:v>
                </c:pt>
                <c:pt idx="5348">
                  <c:v>65.77</c:v>
                </c:pt>
                <c:pt idx="5349">
                  <c:v>65.790000000000006</c:v>
                </c:pt>
                <c:pt idx="5350">
                  <c:v>65.819999999999993</c:v>
                </c:pt>
                <c:pt idx="5351">
                  <c:v>65.849999999999994</c:v>
                </c:pt>
                <c:pt idx="5352">
                  <c:v>65.87</c:v>
                </c:pt>
                <c:pt idx="5353">
                  <c:v>65.900000000000006</c:v>
                </c:pt>
                <c:pt idx="5354">
                  <c:v>65.91</c:v>
                </c:pt>
                <c:pt idx="5355">
                  <c:v>65.92</c:v>
                </c:pt>
                <c:pt idx="5356">
                  <c:v>65.92</c:v>
                </c:pt>
                <c:pt idx="5357">
                  <c:v>65.930000000000007</c:v>
                </c:pt>
                <c:pt idx="5358">
                  <c:v>65.94</c:v>
                </c:pt>
                <c:pt idx="5359">
                  <c:v>65.94</c:v>
                </c:pt>
                <c:pt idx="5360">
                  <c:v>65.94</c:v>
                </c:pt>
                <c:pt idx="5361">
                  <c:v>65.95</c:v>
                </c:pt>
                <c:pt idx="5362">
                  <c:v>65.95</c:v>
                </c:pt>
                <c:pt idx="5363">
                  <c:v>65.95</c:v>
                </c:pt>
                <c:pt idx="5364">
                  <c:v>65.959999999999994</c:v>
                </c:pt>
                <c:pt idx="5365">
                  <c:v>65.959999999999994</c:v>
                </c:pt>
                <c:pt idx="5366">
                  <c:v>65.959999999999994</c:v>
                </c:pt>
                <c:pt idx="5367">
                  <c:v>65.959999999999994</c:v>
                </c:pt>
                <c:pt idx="5368">
                  <c:v>65.959999999999994</c:v>
                </c:pt>
                <c:pt idx="5369">
                  <c:v>65.959999999999994</c:v>
                </c:pt>
                <c:pt idx="5370">
                  <c:v>65.95</c:v>
                </c:pt>
                <c:pt idx="5371">
                  <c:v>65.95</c:v>
                </c:pt>
                <c:pt idx="5372">
                  <c:v>65.94</c:v>
                </c:pt>
                <c:pt idx="5373">
                  <c:v>65.94</c:v>
                </c:pt>
                <c:pt idx="5374">
                  <c:v>65.92</c:v>
                </c:pt>
                <c:pt idx="5375">
                  <c:v>65.92</c:v>
                </c:pt>
                <c:pt idx="5376">
                  <c:v>65.91</c:v>
                </c:pt>
                <c:pt idx="5377">
                  <c:v>65.900000000000006</c:v>
                </c:pt>
                <c:pt idx="5378">
                  <c:v>65.88</c:v>
                </c:pt>
                <c:pt idx="5379">
                  <c:v>65.87</c:v>
                </c:pt>
                <c:pt idx="5380">
                  <c:v>65.849999999999994</c:v>
                </c:pt>
                <c:pt idx="5381">
                  <c:v>65.84</c:v>
                </c:pt>
                <c:pt idx="5382">
                  <c:v>65.819999999999993</c:v>
                </c:pt>
                <c:pt idx="5383">
                  <c:v>65.8</c:v>
                </c:pt>
                <c:pt idx="5384">
                  <c:v>65.78</c:v>
                </c:pt>
                <c:pt idx="5385">
                  <c:v>65.760000000000005</c:v>
                </c:pt>
                <c:pt idx="5386">
                  <c:v>65.75</c:v>
                </c:pt>
                <c:pt idx="5387">
                  <c:v>65.75</c:v>
                </c:pt>
                <c:pt idx="5388">
                  <c:v>65.739999999999995</c:v>
                </c:pt>
                <c:pt idx="5389">
                  <c:v>65.739999999999995</c:v>
                </c:pt>
                <c:pt idx="5390">
                  <c:v>65.739999999999995</c:v>
                </c:pt>
                <c:pt idx="5391">
                  <c:v>65.739999999999995</c:v>
                </c:pt>
                <c:pt idx="5392">
                  <c:v>65.739999999999995</c:v>
                </c:pt>
                <c:pt idx="5393">
                  <c:v>65.739999999999995</c:v>
                </c:pt>
                <c:pt idx="5394">
                  <c:v>65.739999999999995</c:v>
                </c:pt>
                <c:pt idx="5395">
                  <c:v>65.73</c:v>
                </c:pt>
                <c:pt idx="5396">
                  <c:v>65.73</c:v>
                </c:pt>
                <c:pt idx="5397">
                  <c:v>65.72</c:v>
                </c:pt>
                <c:pt idx="5398">
                  <c:v>65.7</c:v>
                </c:pt>
                <c:pt idx="5399">
                  <c:v>65.680000000000007</c:v>
                </c:pt>
                <c:pt idx="5400">
                  <c:v>65.650000000000006</c:v>
                </c:pt>
                <c:pt idx="5401">
                  <c:v>65.62</c:v>
                </c:pt>
                <c:pt idx="5402">
                  <c:v>65.58</c:v>
                </c:pt>
                <c:pt idx="5403">
                  <c:v>65.56</c:v>
                </c:pt>
                <c:pt idx="5404">
                  <c:v>65.540000000000006</c:v>
                </c:pt>
                <c:pt idx="5405">
                  <c:v>65.52</c:v>
                </c:pt>
                <c:pt idx="5406">
                  <c:v>65.510000000000005</c:v>
                </c:pt>
                <c:pt idx="5407">
                  <c:v>65.5</c:v>
                </c:pt>
                <c:pt idx="5408">
                  <c:v>65.48</c:v>
                </c:pt>
                <c:pt idx="5409">
                  <c:v>65.45</c:v>
                </c:pt>
                <c:pt idx="5410">
                  <c:v>65.42</c:v>
                </c:pt>
                <c:pt idx="5411">
                  <c:v>65.39</c:v>
                </c:pt>
                <c:pt idx="5412">
                  <c:v>65.37</c:v>
                </c:pt>
                <c:pt idx="5413">
                  <c:v>65.349999999999994</c:v>
                </c:pt>
                <c:pt idx="5414">
                  <c:v>65.33</c:v>
                </c:pt>
                <c:pt idx="5415">
                  <c:v>65.319999999999993</c:v>
                </c:pt>
                <c:pt idx="5416">
                  <c:v>65.31</c:v>
                </c:pt>
                <c:pt idx="5417">
                  <c:v>65.31</c:v>
                </c:pt>
                <c:pt idx="5418">
                  <c:v>65.3</c:v>
                </c:pt>
                <c:pt idx="5419">
                  <c:v>65.28</c:v>
                </c:pt>
                <c:pt idx="5420">
                  <c:v>65.27</c:v>
                </c:pt>
                <c:pt idx="5421">
                  <c:v>65.239999999999995</c:v>
                </c:pt>
                <c:pt idx="5422">
                  <c:v>65.209999999999994</c:v>
                </c:pt>
                <c:pt idx="5423">
                  <c:v>65.180000000000007</c:v>
                </c:pt>
                <c:pt idx="5424">
                  <c:v>65.16</c:v>
                </c:pt>
                <c:pt idx="5425">
                  <c:v>65.13</c:v>
                </c:pt>
                <c:pt idx="5426">
                  <c:v>65.099999999999994</c:v>
                </c:pt>
                <c:pt idx="5427">
                  <c:v>65.069999999999993</c:v>
                </c:pt>
                <c:pt idx="5428">
                  <c:v>65.040000000000006</c:v>
                </c:pt>
                <c:pt idx="5429">
                  <c:v>65.010000000000005</c:v>
                </c:pt>
                <c:pt idx="5430">
                  <c:v>64.97</c:v>
                </c:pt>
                <c:pt idx="5431">
                  <c:v>64.94</c:v>
                </c:pt>
                <c:pt idx="5432">
                  <c:v>64.92</c:v>
                </c:pt>
                <c:pt idx="5433">
                  <c:v>64.91</c:v>
                </c:pt>
                <c:pt idx="5434">
                  <c:v>64.89</c:v>
                </c:pt>
                <c:pt idx="5435">
                  <c:v>64.88</c:v>
                </c:pt>
                <c:pt idx="5436">
                  <c:v>64.88</c:v>
                </c:pt>
                <c:pt idx="5437">
                  <c:v>64.88</c:v>
                </c:pt>
                <c:pt idx="5438">
                  <c:v>64.88</c:v>
                </c:pt>
                <c:pt idx="5439">
                  <c:v>64.88</c:v>
                </c:pt>
                <c:pt idx="5440">
                  <c:v>64.87</c:v>
                </c:pt>
                <c:pt idx="5441">
                  <c:v>64.86</c:v>
                </c:pt>
                <c:pt idx="5442">
                  <c:v>64.849999999999994</c:v>
                </c:pt>
                <c:pt idx="5443">
                  <c:v>64.83</c:v>
                </c:pt>
                <c:pt idx="5444">
                  <c:v>64.8</c:v>
                </c:pt>
                <c:pt idx="5445">
                  <c:v>64.77</c:v>
                </c:pt>
                <c:pt idx="5446">
                  <c:v>64.75</c:v>
                </c:pt>
                <c:pt idx="5447">
                  <c:v>64.73</c:v>
                </c:pt>
                <c:pt idx="5448">
                  <c:v>64.7</c:v>
                </c:pt>
                <c:pt idx="5449">
                  <c:v>64.69</c:v>
                </c:pt>
                <c:pt idx="5450">
                  <c:v>64.680000000000007</c:v>
                </c:pt>
                <c:pt idx="5451">
                  <c:v>64.67</c:v>
                </c:pt>
                <c:pt idx="5452">
                  <c:v>64.650000000000006</c:v>
                </c:pt>
                <c:pt idx="5453">
                  <c:v>64.63</c:v>
                </c:pt>
                <c:pt idx="5454">
                  <c:v>64.61</c:v>
                </c:pt>
                <c:pt idx="5455">
                  <c:v>64.58</c:v>
                </c:pt>
                <c:pt idx="5456">
                  <c:v>64.55</c:v>
                </c:pt>
                <c:pt idx="5457">
                  <c:v>64.5</c:v>
                </c:pt>
                <c:pt idx="5458">
                  <c:v>64.459999999999994</c:v>
                </c:pt>
                <c:pt idx="5459">
                  <c:v>64.42</c:v>
                </c:pt>
                <c:pt idx="5460">
                  <c:v>64.39</c:v>
                </c:pt>
                <c:pt idx="5461">
                  <c:v>64.349999999999994</c:v>
                </c:pt>
                <c:pt idx="5462">
                  <c:v>64.33</c:v>
                </c:pt>
                <c:pt idx="5463">
                  <c:v>64.31</c:v>
                </c:pt>
                <c:pt idx="5464">
                  <c:v>64.3</c:v>
                </c:pt>
                <c:pt idx="5465">
                  <c:v>64.28</c:v>
                </c:pt>
                <c:pt idx="5466">
                  <c:v>64.27</c:v>
                </c:pt>
                <c:pt idx="5467">
                  <c:v>64.260000000000005</c:v>
                </c:pt>
                <c:pt idx="5468">
                  <c:v>64.25</c:v>
                </c:pt>
                <c:pt idx="5469">
                  <c:v>64.239999999999995</c:v>
                </c:pt>
                <c:pt idx="5470">
                  <c:v>64.22</c:v>
                </c:pt>
                <c:pt idx="5471">
                  <c:v>64.19</c:v>
                </c:pt>
                <c:pt idx="5472">
                  <c:v>64.17</c:v>
                </c:pt>
                <c:pt idx="5473">
                  <c:v>64.150000000000006</c:v>
                </c:pt>
                <c:pt idx="5474">
                  <c:v>64.13</c:v>
                </c:pt>
                <c:pt idx="5475">
                  <c:v>64.12</c:v>
                </c:pt>
                <c:pt idx="5476">
                  <c:v>64.099999999999994</c:v>
                </c:pt>
                <c:pt idx="5477">
                  <c:v>64.09</c:v>
                </c:pt>
                <c:pt idx="5478">
                  <c:v>64.08</c:v>
                </c:pt>
                <c:pt idx="5479">
                  <c:v>64.069999999999993</c:v>
                </c:pt>
                <c:pt idx="5480">
                  <c:v>64.06</c:v>
                </c:pt>
                <c:pt idx="5481">
                  <c:v>64.05</c:v>
                </c:pt>
                <c:pt idx="5482">
                  <c:v>64.05</c:v>
                </c:pt>
                <c:pt idx="5483">
                  <c:v>64.05</c:v>
                </c:pt>
                <c:pt idx="5484">
                  <c:v>64.05</c:v>
                </c:pt>
                <c:pt idx="5485">
                  <c:v>64.05</c:v>
                </c:pt>
                <c:pt idx="5486">
                  <c:v>64.05</c:v>
                </c:pt>
                <c:pt idx="5487">
                  <c:v>64.05</c:v>
                </c:pt>
                <c:pt idx="5488">
                  <c:v>64.05</c:v>
                </c:pt>
                <c:pt idx="5489">
                  <c:v>64.05</c:v>
                </c:pt>
                <c:pt idx="5490">
                  <c:v>64.05</c:v>
                </c:pt>
                <c:pt idx="5491">
                  <c:v>64.05</c:v>
                </c:pt>
                <c:pt idx="5492">
                  <c:v>64.05</c:v>
                </c:pt>
                <c:pt idx="5493">
                  <c:v>64.05</c:v>
                </c:pt>
                <c:pt idx="5494">
                  <c:v>64.05</c:v>
                </c:pt>
                <c:pt idx="5495">
                  <c:v>64.05</c:v>
                </c:pt>
                <c:pt idx="5496">
                  <c:v>64.05</c:v>
                </c:pt>
                <c:pt idx="5497">
                  <c:v>64.040000000000006</c:v>
                </c:pt>
                <c:pt idx="5498">
                  <c:v>64.040000000000006</c:v>
                </c:pt>
                <c:pt idx="5499">
                  <c:v>64.040000000000006</c:v>
                </c:pt>
                <c:pt idx="5500">
                  <c:v>64.03</c:v>
                </c:pt>
                <c:pt idx="5501">
                  <c:v>64.02</c:v>
                </c:pt>
                <c:pt idx="5502">
                  <c:v>64.02</c:v>
                </c:pt>
                <c:pt idx="5503">
                  <c:v>64.02</c:v>
                </c:pt>
                <c:pt idx="5504">
                  <c:v>64.010000000000005</c:v>
                </c:pt>
                <c:pt idx="5505">
                  <c:v>64.010000000000005</c:v>
                </c:pt>
                <c:pt idx="5506">
                  <c:v>64.010000000000005</c:v>
                </c:pt>
                <c:pt idx="5507">
                  <c:v>64</c:v>
                </c:pt>
                <c:pt idx="5508">
                  <c:v>64</c:v>
                </c:pt>
                <c:pt idx="5509">
                  <c:v>64</c:v>
                </c:pt>
                <c:pt idx="5510">
                  <c:v>64</c:v>
                </c:pt>
                <c:pt idx="5511">
                  <c:v>64</c:v>
                </c:pt>
                <c:pt idx="5512">
                  <c:v>64</c:v>
                </c:pt>
                <c:pt idx="5513">
                  <c:v>64</c:v>
                </c:pt>
                <c:pt idx="5514">
                  <c:v>64</c:v>
                </c:pt>
                <c:pt idx="5515">
                  <c:v>64.010000000000005</c:v>
                </c:pt>
                <c:pt idx="5516">
                  <c:v>64.02</c:v>
                </c:pt>
                <c:pt idx="5517">
                  <c:v>64.03</c:v>
                </c:pt>
                <c:pt idx="5518">
                  <c:v>64.040000000000006</c:v>
                </c:pt>
                <c:pt idx="5519">
                  <c:v>64.040000000000006</c:v>
                </c:pt>
                <c:pt idx="5520">
                  <c:v>64.05</c:v>
                </c:pt>
                <c:pt idx="5521">
                  <c:v>64.05</c:v>
                </c:pt>
                <c:pt idx="5522">
                  <c:v>64.05</c:v>
                </c:pt>
                <c:pt idx="5523">
                  <c:v>64.05</c:v>
                </c:pt>
                <c:pt idx="5524">
                  <c:v>64.05</c:v>
                </c:pt>
                <c:pt idx="5525">
                  <c:v>64.05</c:v>
                </c:pt>
                <c:pt idx="5526">
                  <c:v>64.05</c:v>
                </c:pt>
                <c:pt idx="5527">
                  <c:v>64.05</c:v>
                </c:pt>
                <c:pt idx="5528">
                  <c:v>64.05</c:v>
                </c:pt>
                <c:pt idx="5529">
                  <c:v>64.05</c:v>
                </c:pt>
                <c:pt idx="5530">
                  <c:v>64.05</c:v>
                </c:pt>
                <c:pt idx="5531">
                  <c:v>64.05</c:v>
                </c:pt>
                <c:pt idx="5532">
                  <c:v>64.05</c:v>
                </c:pt>
                <c:pt idx="5533">
                  <c:v>64.06</c:v>
                </c:pt>
                <c:pt idx="5534">
                  <c:v>64.069999999999993</c:v>
                </c:pt>
                <c:pt idx="5535">
                  <c:v>64.08</c:v>
                </c:pt>
                <c:pt idx="5536">
                  <c:v>64.099999999999994</c:v>
                </c:pt>
                <c:pt idx="5537">
                  <c:v>64.13</c:v>
                </c:pt>
                <c:pt idx="5538">
                  <c:v>64.16</c:v>
                </c:pt>
                <c:pt idx="5539">
                  <c:v>64.19</c:v>
                </c:pt>
                <c:pt idx="5540">
                  <c:v>64.22</c:v>
                </c:pt>
                <c:pt idx="5541">
                  <c:v>64.25</c:v>
                </c:pt>
                <c:pt idx="5542">
                  <c:v>64.260000000000005</c:v>
                </c:pt>
                <c:pt idx="5543">
                  <c:v>64.28</c:v>
                </c:pt>
                <c:pt idx="5544">
                  <c:v>64.3</c:v>
                </c:pt>
                <c:pt idx="5545">
                  <c:v>64.33</c:v>
                </c:pt>
                <c:pt idx="5546">
                  <c:v>64.36</c:v>
                </c:pt>
                <c:pt idx="5547">
                  <c:v>64.400000000000006</c:v>
                </c:pt>
                <c:pt idx="5548">
                  <c:v>64.44</c:v>
                </c:pt>
                <c:pt idx="5549">
                  <c:v>64.489999999999995</c:v>
                </c:pt>
                <c:pt idx="5550">
                  <c:v>64.55</c:v>
                </c:pt>
                <c:pt idx="5551">
                  <c:v>64.59</c:v>
                </c:pt>
                <c:pt idx="5552">
                  <c:v>64.64</c:v>
                </c:pt>
                <c:pt idx="5553">
                  <c:v>64.680000000000007</c:v>
                </c:pt>
                <c:pt idx="5554">
                  <c:v>64.7</c:v>
                </c:pt>
                <c:pt idx="5555">
                  <c:v>64.73</c:v>
                </c:pt>
                <c:pt idx="5556">
                  <c:v>64.77</c:v>
                </c:pt>
                <c:pt idx="5557">
                  <c:v>64.8</c:v>
                </c:pt>
                <c:pt idx="5558">
                  <c:v>64.84</c:v>
                </c:pt>
                <c:pt idx="5559">
                  <c:v>64.86</c:v>
                </c:pt>
                <c:pt idx="5560">
                  <c:v>64.88</c:v>
                </c:pt>
                <c:pt idx="5561">
                  <c:v>64.89</c:v>
                </c:pt>
                <c:pt idx="5562">
                  <c:v>64.91</c:v>
                </c:pt>
                <c:pt idx="5563">
                  <c:v>64.930000000000007</c:v>
                </c:pt>
                <c:pt idx="5564">
                  <c:v>64.959999999999994</c:v>
                </c:pt>
                <c:pt idx="5565">
                  <c:v>65.010000000000005</c:v>
                </c:pt>
                <c:pt idx="5566">
                  <c:v>65.05</c:v>
                </c:pt>
                <c:pt idx="5567">
                  <c:v>65.099999999999994</c:v>
                </c:pt>
                <c:pt idx="5568">
                  <c:v>65.150000000000006</c:v>
                </c:pt>
                <c:pt idx="5569">
                  <c:v>65.2</c:v>
                </c:pt>
                <c:pt idx="5570">
                  <c:v>65.23</c:v>
                </c:pt>
                <c:pt idx="5571">
                  <c:v>65.27</c:v>
                </c:pt>
                <c:pt idx="5572">
                  <c:v>65.3</c:v>
                </c:pt>
                <c:pt idx="5573">
                  <c:v>65.33</c:v>
                </c:pt>
                <c:pt idx="5574">
                  <c:v>65.36</c:v>
                </c:pt>
                <c:pt idx="5575">
                  <c:v>65.39</c:v>
                </c:pt>
                <c:pt idx="5576">
                  <c:v>65.44</c:v>
                </c:pt>
                <c:pt idx="5577">
                  <c:v>65.47</c:v>
                </c:pt>
                <c:pt idx="5578">
                  <c:v>65.510000000000005</c:v>
                </c:pt>
                <c:pt idx="5579">
                  <c:v>65.55</c:v>
                </c:pt>
                <c:pt idx="5580">
                  <c:v>65.59</c:v>
                </c:pt>
                <c:pt idx="5581">
                  <c:v>65.63</c:v>
                </c:pt>
                <c:pt idx="5582">
                  <c:v>65.67</c:v>
                </c:pt>
                <c:pt idx="5583">
                  <c:v>65.7</c:v>
                </c:pt>
                <c:pt idx="5584">
                  <c:v>65.72</c:v>
                </c:pt>
                <c:pt idx="5585">
                  <c:v>65.73</c:v>
                </c:pt>
                <c:pt idx="5586">
                  <c:v>65.739999999999995</c:v>
                </c:pt>
                <c:pt idx="5587">
                  <c:v>65.739999999999995</c:v>
                </c:pt>
                <c:pt idx="5588">
                  <c:v>65.739999999999995</c:v>
                </c:pt>
                <c:pt idx="5589">
                  <c:v>65.75</c:v>
                </c:pt>
                <c:pt idx="5590">
                  <c:v>65.75</c:v>
                </c:pt>
                <c:pt idx="5591">
                  <c:v>65.760000000000005</c:v>
                </c:pt>
                <c:pt idx="5592">
                  <c:v>65.77</c:v>
                </c:pt>
                <c:pt idx="5593">
                  <c:v>65.78</c:v>
                </c:pt>
                <c:pt idx="5594">
                  <c:v>65.790000000000006</c:v>
                </c:pt>
                <c:pt idx="5595">
                  <c:v>65.81</c:v>
                </c:pt>
                <c:pt idx="5596">
                  <c:v>65.819999999999993</c:v>
                </c:pt>
                <c:pt idx="5597">
                  <c:v>65.84</c:v>
                </c:pt>
                <c:pt idx="5598">
                  <c:v>65.86</c:v>
                </c:pt>
                <c:pt idx="5599">
                  <c:v>65.89</c:v>
                </c:pt>
                <c:pt idx="5600">
                  <c:v>65.900000000000006</c:v>
                </c:pt>
                <c:pt idx="5601">
                  <c:v>65.92</c:v>
                </c:pt>
                <c:pt idx="5602">
                  <c:v>65.92</c:v>
                </c:pt>
                <c:pt idx="5603">
                  <c:v>65.930000000000007</c:v>
                </c:pt>
                <c:pt idx="5604">
                  <c:v>65.930000000000007</c:v>
                </c:pt>
                <c:pt idx="5605">
                  <c:v>65.94</c:v>
                </c:pt>
                <c:pt idx="5606">
                  <c:v>65.94</c:v>
                </c:pt>
                <c:pt idx="5607">
                  <c:v>65.94</c:v>
                </c:pt>
                <c:pt idx="5608">
                  <c:v>65.94</c:v>
                </c:pt>
                <c:pt idx="5609">
                  <c:v>65.94</c:v>
                </c:pt>
                <c:pt idx="5610">
                  <c:v>65.94</c:v>
                </c:pt>
                <c:pt idx="5611">
                  <c:v>65.930000000000007</c:v>
                </c:pt>
                <c:pt idx="5612">
                  <c:v>65.92</c:v>
                </c:pt>
                <c:pt idx="5613">
                  <c:v>65.92</c:v>
                </c:pt>
                <c:pt idx="5614">
                  <c:v>65.91</c:v>
                </c:pt>
                <c:pt idx="5615">
                  <c:v>65.900000000000006</c:v>
                </c:pt>
                <c:pt idx="5616">
                  <c:v>65.89</c:v>
                </c:pt>
                <c:pt idx="5617">
                  <c:v>65.88</c:v>
                </c:pt>
                <c:pt idx="5618">
                  <c:v>65.87</c:v>
                </c:pt>
                <c:pt idx="5619">
                  <c:v>65.849999999999994</c:v>
                </c:pt>
                <c:pt idx="5620">
                  <c:v>65.84</c:v>
                </c:pt>
                <c:pt idx="5621">
                  <c:v>65.83</c:v>
                </c:pt>
                <c:pt idx="5622">
                  <c:v>65.83</c:v>
                </c:pt>
                <c:pt idx="5623">
                  <c:v>65.819999999999993</c:v>
                </c:pt>
                <c:pt idx="5624">
                  <c:v>65.81</c:v>
                </c:pt>
                <c:pt idx="5625">
                  <c:v>65.790000000000006</c:v>
                </c:pt>
                <c:pt idx="5626">
                  <c:v>65.77</c:v>
                </c:pt>
                <c:pt idx="5627">
                  <c:v>65.760000000000005</c:v>
                </c:pt>
                <c:pt idx="5628">
                  <c:v>65.75</c:v>
                </c:pt>
                <c:pt idx="5629">
                  <c:v>65.739999999999995</c:v>
                </c:pt>
                <c:pt idx="5630">
                  <c:v>65.739999999999995</c:v>
                </c:pt>
                <c:pt idx="5631">
                  <c:v>65.739999999999995</c:v>
                </c:pt>
                <c:pt idx="5632">
                  <c:v>65.739999999999995</c:v>
                </c:pt>
                <c:pt idx="5633">
                  <c:v>65.739999999999995</c:v>
                </c:pt>
                <c:pt idx="5634">
                  <c:v>65.739999999999995</c:v>
                </c:pt>
                <c:pt idx="5635">
                  <c:v>65.739999999999995</c:v>
                </c:pt>
                <c:pt idx="5636">
                  <c:v>65.73</c:v>
                </c:pt>
                <c:pt idx="5637">
                  <c:v>65.73</c:v>
                </c:pt>
                <c:pt idx="5638">
                  <c:v>65.72</c:v>
                </c:pt>
                <c:pt idx="5639">
                  <c:v>65.709999999999994</c:v>
                </c:pt>
                <c:pt idx="5640">
                  <c:v>65.69</c:v>
                </c:pt>
                <c:pt idx="5641">
                  <c:v>65.67</c:v>
                </c:pt>
                <c:pt idx="5642">
                  <c:v>65.64</c:v>
                </c:pt>
                <c:pt idx="5643">
                  <c:v>65.61</c:v>
                </c:pt>
                <c:pt idx="5644">
                  <c:v>65.58</c:v>
                </c:pt>
                <c:pt idx="5645">
                  <c:v>65.55</c:v>
                </c:pt>
                <c:pt idx="5646">
                  <c:v>65.53</c:v>
                </c:pt>
                <c:pt idx="5647">
                  <c:v>65.52</c:v>
                </c:pt>
                <c:pt idx="5648">
                  <c:v>65.510000000000005</c:v>
                </c:pt>
                <c:pt idx="5649">
                  <c:v>65.489999999999995</c:v>
                </c:pt>
                <c:pt idx="5650">
                  <c:v>65.47</c:v>
                </c:pt>
                <c:pt idx="5651">
                  <c:v>65.45</c:v>
                </c:pt>
                <c:pt idx="5652">
                  <c:v>65.42</c:v>
                </c:pt>
                <c:pt idx="5653">
                  <c:v>65.39</c:v>
                </c:pt>
                <c:pt idx="5654">
                  <c:v>65.37</c:v>
                </c:pt>
                <c:pt idx="5655">
                  <c:v>65.349999999999994</c:v>
                </c:pt>
                <c:pt idx="5656">
                  <c:v>65.33</c:v>
                </c:pt>
                <c:pt idx="5657">
                  <c:v>65.31</c:v>
                </c:pt>
                <c:pt idx="5658">
                  <c:v>65.3</c:v>
                </c:pt>
                <c:pt idx="5659">
                  <c:v>65.290000000000006</c:v>
                </c:pt>
                <c:pt idx="5660">
                  <c:v>65.28</c:v>
                </c:pt>
                <c:pt idx="5661">
                  <c:v>65.260000000000005</c:v>
                </c:pt>
                <c:pt idx="5662">
                  <c:v>65.239999999999995</c:v>
                </c:pt>
                <c:pt idx="5663">
                  <c:v>65.22</c:v>
                </c:pt>
                <c:pt idx="5664">
                  <c:v>65.19</c:v>
                </c:pt>
                <c:pt idx="5665">
                  <c:v>65.17</c:v>
                </c:pt>
                <c:pt idx="5666">
                  <c:v>65.150000000000006</c:v>
                </c:pt>
                <c:pt idx="5667">
                  <c:v>65.12</c:v>
                </c:pt>
                <c:pt idx="5668">
                  <c:v>65.09</c:v>
                </c:pt>
                <c:pt idx="5669">
                  <c:v>65.06</c:v>
                </c:pt>
                <c:pt idx="5670">
                  <c:v>65.03</c:v>
                </c:pt>
                <c:pt idx="5671">
                  <c:v>64.989999999999995</c:v>
                </c:pt>
                <c:pt idx="5672">
                  <c:v>64.959999999999994</c:v>
                </c:pt>
                <c:pt idx="5673">
                  <c:v>64.94</c:v>
                </c:pt>
                <c:pt idx="5674">
                  <c:v>64.91</c:v>
                </c:pt>
                <c:pt idx="5675">
                  <c:v>64.900000000000006</c:v>
                </c:pt>
                <c:pt idx="5676">
                  <c:v>64.89</c:v>
                </c:pt>
                <c:pt idx="5677">
                  <c:v>64.89</c:v>
                </c:pt>
                <c:pt idx="5678">
                  <c:v>64.88</c:v>
                </c:pt>
                <c:pt idx="5679">
                  <c:v>64.88</c:v>
                </c:pt>
                <c:pt idx="5680">
                  <c:v>64.88</c:v>
                </c:pt>
                <c:pt idx="5681">
                  <c:v>64.88</c:v>
                </c:pt>
                <c:pt idx="5682">
                  <c:v>64.87</c:v>
                </c:pt>
                <c:pt idx="5683">
                  <c:v>64.86</c:v>
                </c:pt>
                <c:pt idx="5684">
                  <c:v>64.849999999999994</c:v>
                </c:pt>
                <c:pt idx="5685">
                  <c:v>64.83</c:v>
                </c:pt>
                <c:pt idx="5686">
                  <c:v>64.8</c:v>
                </c:pt>
                <c:pt idx="5687">
                  <c:v>64.77</c:v>
                </c:pt>
                <c:pt idx="5688">
                  <c:v>64.75</c:v>
                </c:pt>
                <c:pt idx="5689">
                  <c:v>64.73</c:v>
                </c:pt>
                <c:pt idx="5690">
                  <c:v>64.7</c:v>
                </c:pt>
                <c:pt idx="5691">
                  <c:v>64.69</c:v>
                </c:pt>
                <c:pt idx="5692">
                  <c:v>64.680000000000007</c:v>
                </c:pt>
                <c:pt idx="5693">
                  <c:v>64.67</c:v>
                </c:pt>
                <c:pt idx="5694">
                  <c:v>64.650000000000006</c:v>
                </c:pt>
                <c:pt idx="5695">
                  <c:v>64.63</c:v>
                </c:pt>
                <c:pt idx="5696">
                  <c:v>64.599999999999994</c:v>
                </c:pt>
                <c:pt idx="5697">
                  <c:v>64.569999999999993</c:v>
                </c:pt>
                <c:pt idx="5698">
                  <c:v>64.540000000000006</c:v>
                </c:pt>
                <c:pt idx="5699">
                  <c:v>64.489999999999995</c:v>
                </c:pt>
                <c:pt idx="5700">
                  <c:v>64.45</c:v>
                </c:pt>
                <c:pt idx="5701">
                  <c:v>64.42</c:v>
                </c:pt>
                <c:pt idx="5702">
                  <c:v>64.38</c:v>
                </c:pt>
                <c:pt idx="5703">
                  <c:v>64.34</c:v>
                </c:pt>
                <c:pt idx="5704">
                  <c:v>64.319999999999993</c:v>
                </c:pt>
                <c:pt idx="5705">
                  <c:v>64.3</c:v>
                </c:pt>
                <c:pt idx="5706">
                  <c:v>64.28</c:v>
                </c:pt>
                <c:pt idx="5707">
                  <c:v>64.27</c:v>
                </c:pt>
                <c:pt idx="5708">
                  <c:v>64.27</c:v>
                </c:pt>
                <c:pt idx="5709">
                  <c:v>64.260000000000005</c:v>
                </c:pt>
                <c:pt idx="5710">
                  <c:v>64.25</c:v>
                </c:pt>
                <c:pt idx="5711">
                  <c:v>64.239999999999995</c:v>
                </c:pt>
                <c:pt idx="5712">
                  <c:v>64.22</c:v>
                </c:pt>
                <c:pt idx="5713">
                  <c:v>64.2</c:v>
                </c:pt>
                <c:pt idx="5714">
                  <c:v>64.17</c:v>
                </c:pt>
                <c:pt idx="5715">
                  <c:v>64.14</c:v>
                </c:pt>
                <c:pt idx="5716">
                  <c:v>64.11</c:v>
                </c:pt>
                <c:pt idx="5717">
                  <c:v>64.099999999999994</c:v>
                </c:pt>
                <c:pt idx="5718">
                  <c:v>64.08</c:v>
                </c:pt>
                <c:pt idx="5719">
                  <c:v>64.069999999999993</c:v>
                </c:pt>
                <c:pt idx="5720">
                  <c:v>64.06</c:v>
                </c:pt>
                <c:pt idx="5721">
                  <c:v>64.06</c:v>
                </c:pt>
                <c:pt idx="5722">
                  <c:v>64.05</c:v>
                </c:pt>
                <c:pt idx="5723">
                  <c:v>64.05</c:v>
                </c:pt>
                <c:pt idx="5724">
                  <c:v>64.05</c:v>
                </c:pt>
                <c:pt idx="5725">
                  <c:v>64.05</c:v>
                </c:pt>
                <c:pt idx="5726">
                  <c:v>64.05</c:v>
                </c:pt>
                <c:pt idx="5727">
                  <c:v>64.05</c:v>
                </c:pt>
                <c:pt idx="5728">
                  <c:v>64.05</c:v>
                </c:pt>
                <c:pt idx="5729">
                  <c:v>64.05</c:v>
                </c:pt>
                <c:pt idx="5730">
                  <c:v>64.05</c:v>
                </c:pt>
                <c:pt idx="5731">
                  <c:v>64.05</c:v>
                </c:pt>
                <c:pt idx="5732">
                  <c:v>64.05</c:v>
                </c:pt>
                <c:pt idx="5733">
                  <c:v>64.05</c:v>
                </c:pt>
                <c:pt idx="5734">
                  <c:v>64.05</c:v>
                </c:pt>
                <c:pt idx="5735">
                  <c:v>64.05</c:v>
                </c:pt>
                <c:pt idx="5736">
                  <c:v>64.05</c:v>
                </c:pt>
                <c:pt idx="5737">
                  <c:v>64.05</c:v>
                </c:pt>
                <c:pt idx="5738">
                  <c:v>64.05</c:v>
                </c:pt>
                <c:pt idx="5739">
                  <c:v>64.05</c:v>
                </c:pt>
                <c:pt idx="5740">
                  <c:v>64.05</c:v>
                </c:pt>
                <c:pt idx="5741">
                  <c:v>64.05</c:v>
                </c:pt>
                <c:pt idx="5742">
                  <c:v>64.040000000000006</c:v>
                </c:pt>
                <c:pt idx="5743">
                  <c:v>64.040000000000006</c:v>
                </c:pt>
                <c:pt idx="5744">
                  <c:v>64.040000000000006</c:v>
                </c:pt>
                <c:pt idx="5745">
                  <c:v>64.040000000000006</c:v>
                </c:pt>
                <c:pt idx="5746">
                  <c:v>64.040000000000006</c:v>
                </c:pt>
                <c:pt idx="5747">
                  <c:v>64.040000000000006</c:v>
                </c:pt>
                <c:pt idx="5748">
                  <c:v>64.040000000000006</c:v>
                </c:pt>
                <c:pt idx="5749">
                  <c:v>64.040000000000006</c:v>
                </c:pt>
                <c:pt idx="5750">
                  <c:v>64.03</c:v>
                </c:pt>
                <c:pt idx="5751">
                  <c:v>64.03</c:v>
                </c:pt>
                <c:pt idx="5752">
                  <c:v>64.03</c:v>
                </c:pt>
                <c:pt idx="5753">
                  <c:v>64.03</c:v>
                </c:pt>
                <c:pt idx="5754">
                  <c:v>64.03</c:v>
                </c:pt>
                <c:pt idx="5755">
                  <c:v>64.03</c:v>
                </c:pt>
                <c:pt idx="5756">
                  <c:v>64.040000000000006</c:v>
                </c:pt>
                <c:pt idx="5757">
                  <c:v>64.040000000000006</c:v>
                </c:pt>
                <c:pt idx="5758">
                  <c:v>64.05</c:v>
                </c:pt>
                <c:pt idx="5759">
                  <c:v>64.05</c:v>
                </c:pt>
                <c:pt idx="5760">
                  <c:v>64.05</c:v>
                </c:pt>
                <c:pt idx="5761">
                  <c:v>64.05</c:v>
                </c:pt>
                <c:pt idx="5762">
                  <c:v>64.05</c:v>
                </c:pt>
                <c:pt idx="5763">
                  <c:v>64.05</c:v>
                </c:pt>
                <c:pt idx="5764">
                  <c:v>64.05</c:v>
                </c:pt>
                <c:pt idx="5765">
                  <c:v>64.05</c:v>
                </c:pt>
                <c:pt idx="5766">
                  <c:v>64.05</c:v>
                </c:pt>
                <c:pt idx="5767">
                  <c:v>64.05</c:v>
                </c:pt>
                <c:pt idx="5768">
                  <c:v>64.05</c:v>
                </c:pt>
                <c:pt idx="5769">
                  <c:v>64.05</c:v>
                </c:pt>
                <c:pt idx="5770">
                  <c:v>64.05</c:v>
                </c:pt>
                <c:pt idx="5771">
                  <c:v>64.05</c:v>
                </c:pt>
                <c:pt idx="5772">
                  <c:v>64.05</c:v>
                </c:pt>
                <c:pt idx="5773">
                  <c:v>64.05</c:v>
                </c:pt>
                <c:pt idx="5774">
                  <c:v>64.05</c:v>
                </c:pt>
                <c:pt idx="5775">
                  <c:v>64.05</c:v>
                </c:pt>
                <c:pt idx="5776">
                  <c:v>64.069999999999993</c:v>
                </c:pt>
                <c:pt idx="5777">
                  <c:v>64.08</c:v>
                </c:pt>
                <c:pt idx="5778">
                  <c:v>64.099999999999994</c:v>
                </c:pt>
                <c:pt idx="5779">
                  <c:v>64.13</c:v>
                </c:pt>
                <c:pt idx="5780">
                  <c:v>64.17</c:v>
                </c:pt>
                <c:pt idx="5781">
                  <c:v>64.19</c:v>
                </c:pt>
                <c:pt idx="5782">
                  <c:v>64.22</c:v>
                </c:pt>
                <c:pt idx="5783">
                  <c:v>64.25</c:v>
                </c:pt>
                <c:pt idx="5784">
                  <c:v>64.27</c:v>
                </c:pt>
                <c:pt idx="5785">
                  <c:v>64.290000000000006</c:v>
                </c:pt>
                <c:pt idx="5786">
                  <c:v>64.31</c:v>
                </c:pt>
                <c:pt idx="5787">
                  <c:v>64.34</c:v>
                </c:pt>
                <c:pt idx="5788">
                  <c:v>64.38</c:v>
                </c:pt>
                <c:pt idx="5789">
                  <c:v>64.430000000000007</c:v>
                </c:pt>
                <c:pt idx="5790">
                  <c:v>64.48</c:v>
                </c:pt>
                <c:pt idx="5791">
                  <c:v>64.53</c:v>
                </c:pt>
                <c:pt idx="5792">
                  <c:v>64.58</c:v>
                </c:pt>
                <c:pt idx="5793">
                  <c:v>64.62</c:v>
                </c:pt>
                <c:pt idx="5794">
                  <c:v>64.650000000000006</c:v>
                </c:pt>
                <c:pt idx="5795">
                  <c:v>64.680000000000007</c:v>
                </c:pt>
                <c:pt idx="5796">
                  <c:v>64.7</c:v>
                </c:pt>
                <c:pt idx="5797">
                  <c:v>64.739999999999995</c:v>
                </c:pt>
                <c:pt idx="5798">
                  <c:v>64.78</c:v>
                </c:pt>
                <c:pt idx="5799">
                  <c:v>64.819999999999993</c:v>
                </c:pt>
                <c:pt idx="5800">
                  <c:v>64.849999999999994</c:v>
                </c:pt>
                <c:pt idx="5801">
                  <c:v>64.87</c:v>
                </c:pt>
                <c:pt idx="5802">
                  <c:v>64.88</c:v>
                </c:pt>
                <c:pt idx="5803">
                  <c:v>64.89</c:v>
                </c:pt>
                <c:pt idx="5804">
                  <c:v>64.91</c:v>
                </c:pt>
                <c:pt idx="5805">
                  <c:v>64.930000000000007</c:v>
                </c:pt>
                <c:pt idx="5806">
                  <c:v>64.97</c:v>
                </c:pt>
                <c:pt idx="5807">
                  <c:v>65.02</c:v>
                </c:pt>
                <c:pt idx="5808">
                  <c:v>65.069999999999993</c:v>
                </c:pt>
                <c:pt idx="5809">
                  <c:v>65.12</c:v>
                </c:pt>
                <c:pt idx="5810">
                  <c:v>65.17</c:v>
                </c:pt>
                <c:pt idx="5811">
                  <c:v>65.209999999999994</c:v>
                </c:pt>
                <c:pt idx="5812">
                  <c:v>65.25</c:v>
                </c:pt>
                <c:pt idx="5813">
                  <c:v>65.28</c:v>
                </c:pt>
                <c:pt idx="5814">
                  <c:v>65.3</c:v>
                </c:pt>
                <c:pt idx="5815">
                  <c:v>65.33</c:v>
                </c:pt>
                <c:pt idx="5816">
                  <c:v>65.36</c:v>
                </c:pt>
                <c:pt idx="5817">
                  <c:v>65.39</c:v>
                </c:pt>
                <c:pt idx="5818">
                  <c:v>65.430000000000007</c:v>
                </c:pt>
                <c:pt idx="5819">
                  <c:v>65.47</c:v>
                </c:pt>
                <c:pt idx="5820">
                  <c:v>65.5</c:v>
                </c:pt>
                <c:pt idx="5821">
                  <c:v>65.540000000000006</c:v>
                </c:pt>
                <c:pt idx="5822">
                  <c:v>65.569999999999993</c:v>
                </c:pt>
                <c:pt idx="5823">
                  <c:v>65.62</c:v>
                </c:pt>
                <c:pt idx="5824">
                  <c:v>65.66</c:v>
                </c:pt>
                <c:pt idx="5825">
                  <c:v>65.7</c:v>
                </c:pt>
                <c:pt idx="5826">
                  <c:v>65.72</c:v>
                </c:pt>
                <c:pt idx="5827">
                  <c:v>65.73</c:v>
                </c:pt>
                <c:pt idx="5828">
                  <c:v>65.739999999999995</c:v>
                </c:pt>
                <c:pt idx="5829">
                  <c:v>65.739999999999995</c:v>
                </c:pt>
                <c:pt idx="5830">
                  <c:v>65.739999999999995</c:v>
                </c:pt>
                <c:pt idx="5831">
                  <c:v>65.75</c:v>
                </c:pt>
                <c:pt idx="5832">
                  <c:v>65.75</c:v>
                </c:pt>
                <c:pt idx="5833">
                  <c:v>65.760000000000005</c:v>
                </c:pt>
                <c:pt idx="5834">
                  <c:v>65.760000000000005</c:v>
                </c:pt>
                <c:pt idx="5835">
                  <c:v>65.78</c:v>
                </c:pt>
                <c:pt idx="5836">
                  <c:v>65.790000000000006</c:v>
                </c:pt>
                <c:pt idx="5837">
                  <c:v>65.81</c:v>
                </c:pt>
                <c:pt idx="5838">
                  <c:v>65.83</c:v>
                </c:pt>
                <c:pt idx="5839">
                  <c:v>65.86</c:v>
                </c:pt>
                <c:pt idx="5840">
                  <c:v>65.88</c:v>
                </c:pt>
                <c:pt idx="5841">
                  <c:v>65.89</c:v>
                </c:pt>
                <c:pt idx="5842">
                  <c:v>65.900000000000006</c:v>
                </c:pt>
                <c:pt idx="5843">
                  <c:v>65.900000000000006</c:v>
                </c:pt>
                <c:pt idx="5844">
                  <c:v>65.900000000000006</c:v>
                </c:pt>
                <c:pt idx="5845">
                  <c:v>65.900000000000006</c:v>
                </c:pt>
                <c:pt idx="5846">
                  <c:v>65.91</c:v>
                </c:pt>
                <c:pt idx="5847">
                  <c:v>65.91</c:v>
                </c:pt>
                <c:pt idx="5848">
                  <c:v>65.91</c:v>
                </c:pt>
                <c:pt idx="5849">
                  <c:v>65.92</c:v>
                </c:pt>
                <c:pt idx="5850">
                  <c:v>65.92</c:v>
                </c:pt>
                <c:pt idx="5851">
                  <c:v>65.92</c:v>
                </c:pt>
                <c:pt idx="5852">
                  <c:v>65.92</c:v>
                </c:pt>
                <c:pt idx="5853">
                  <c:v>65.91</c:v>
                </c:pt>
                <c:pt idx="5854">
                  <c:v>65.91</c:v>
                </c:pt>
                <c:pt idx="5855">
                  <c:v>65.900000000000006</c:v>
                </c:pt>
                <c:pt idx="5856">
                  <c:v>65.900000000000006</c:v>
                </c:pt>
                <c:pt idx="5857">
                  <c:v>65.88</c:v>
                </c:pt>
                <c:pt idx="5858">
                  <c:v>65.86</c:v>
                </c:pt>
                <c:pt idx="5859">
                  <c:v>65.849999999999994</c:v>
                </c:pt>
                <c:pt idx="5860">
                  <c:v>65.83</c:v>
                </c:pt>
                <c:pt idx="5861">
                  <c:v>65.819999999999993</c:v>
                </c:pt>
                <c:pt idx="5862">
                  <c:v>65.8</c:v>
                </c:pt>
                <c:pt idx="5863">
                  <c:v>65.790000000000006</c:v>
                </c:pt>
                <c:pt idx="5864">
                  <c:v>65.78</c:v>
                </c:pt>
                <c:pt idx="5865">
                  <c:v>65.77</c:v>
                </c:pt>
                <c:pt idx="5866">
                  <c:v>65.760000000000005</c:v>
                </c:pt>
                <c:pt idx="5867">
                  <c:v>65.75</c:v>
                </c:pt>
                <c:pt idx="5868">
                  <c:v>65.75</c:v>
                </c:pt>
                <c:pt idx="5869">
                  <c:v>65.739999999999995</c:v>
                </c:pt>
                <c:pt idx="5870">
                  <c:v>65.739999999999995</c:v>
                </c:pt>
                <c:pt idx="5871">
                  <c:v>65.739999999999995</c:v>
                </c:pt>
                <c:pt idx="5872">
                  <c:v>65.739999999999995</c:v>
                </c:pt>
                <c:pt idx="5873">
                  <c:v>65.739999999999995</c:v>
                </c:pt>
                <c:pt idx="5874">
                  <c:v>65.739999999999995</c:v>
                </c:pt>
                <c:pt idx="5875">
                  <c:v>65.739999999999995</c:v>
                </c:pt>
                <c:pt idx="5876">
                  <c:v>65.739999999999995</c:v>
                </c:pt>
                <c:pt idx="5877">
                  <c:v>65.73</c:v>
                </c:pt>
                <c:pt idx="5878">
                  <c:v>65.72</c:v>
                </c:pt>
                <c:pt idx="5879">
                  <c:v>65.7</c:v>
                </c:pt>
                <c:pt idx="5880">
                  <c:v>65.680000000000007</c:v>
                </c:pt>
                <c:pt idx="5881">
                  <c:v>65.650000000000006</c:v>
                </c:pt>
                <c:pt idx="5882">
                  <c:v>65.62</c:v>
                </c:pt>
                <c:pt idx="5883">
                  <c:v>65.59</c:v>
                </c:pt>
                <c:pt idx="5884">
                  <c:v>65.569999999999993</c:v>
                </c:pt>
                <c:pt idx="5885">
                  <c:v>65.55</c:v>
                </c:pt>
                <c:pt idx="5886">
                  <c:v>65.52</c:v>
                </c:pt>
                <c:pt idx="5887">
                  <c:v>65.510000000000005</c:v>
                </c:pt>
                <c:pt idx="5888">
                  <c:v>65.489999999999995</c:v>
                </c:pt>
                <c:pt idx="5889">
                  <c:v>65.48</c:v>
                </c:pt>
                <c:pt idx="5890">
                  <c:v>65.45</c:v>
                </c:pt>
                <c:pt idx="5891">
                  <c:v>65.430000000000007</c:v>
                </c:pt>
                <c:pt idx="5892">
                  <c:v>65.41</c:v>
                </c:pt>
                <c:pt idx="5893">
                  <c:v>65.39</c:v>
                </c:pt>
                <c:pt idx="5894">
                  <c:v>65.36</c:v>
                </c:pt>
                <c:pt idx="5895">
                  <c:v>65.34</c:v>
                </c:pt>
                <c:pt idx="5896">
                  <c:v>65.33</c:v>
                </c:pt>
                <c:pt idx="5897">
                  <c:v>65.31</c:v>
                </c:pt>
                <c:pt idx="5898">
                  <c:v>65.31</c:v>
                </c:pt>
                <c:pt idx="5899">
                  <c:v>65.3</c:v>
                </c:pt>
                <c:pt idx="5900">
                  <c:v>65.3</c:v>
                </c:pt>
                <c:pt idx="5901">
                  <c:v>65.28</c:v>
                </c:pt>
                <c:pt idx="5902">
                  <c:v>65.260000000000005</c:v>
                </c:pt>
                <c:pt idx="5903">
                  <c:v>65.23</c:v>
                </c:pt>
                <c:pt idx="5904">
                  <c:v>65.2</c:v>
                </c:pt>
                <c:pt idx="5905">
                  <c:v>65.16</c:v>
                </c:pt>
                <c:pt idx="5906">
                  <c:v>65.14</c:v>
                </c:pt>
                <c:pt idx="5907">
                  <c:v>65.11</c:v>
                </c:pt>
                <c:pt idx="5908">
                  <c:v>65.069999999999993</c:v>
                </c:pt>
                <c:pt idx="5909">
                  <c:v>65.040000000000006</c:v>
                </c:pt>
                <c:pt idx="5910">
                  <c:v>65.010000000000005</c:v>
                </c:pt>
                <c:pt idx="5911">
                  <c:v>64.97</c:v>
                </c:pt>
                <c:pt idx="5912">
                  <c:v>64.95</c:v>
                </c:pt>
                <c:pt idx="5913">
                  <c:v>64.930000000000007</c:v>
                </c:pt>
                <c:pt idx="5914">
                  <c:v>64.92</c:v>
                </c:pt>
                <c:pt idx="5915">
                  <c:v>64.900000000000006</c:v>
                </c:pt>
                <c:pt idx="5916">
                  <c:v>64.89</c:v>
                </c:pt>
                <c:pt idx="5917">
                  <c:v>64.89</c:v>
                </c:pt>
                <c:pt idx="5918">
                  <c:v>64.88</c:v>
                </c:pt>
                <c:pt idx="5919">
                  <c:v>64.88</c:v>
                </c:pt>
                <c:pt idx="5920">
                  <c:v>64.88</c:v>
                </c:pt>
                <c:pt idx="5921">
                  <c:v>64.87</c:v>
                </c:pt>
                <c:pt idx="5922">
                  <c:v>64.87</c:v>
                </c:pt>
                <c:pt idx="5923">
                  <c:v>64.86</c:v>
                </c:pt>
                <c:pt idx="5924">
                  <c:v>64.84</c:v>
                </c:pt>
                <c:pt idx="5925">
                  <c:v>64.83</c:v>
                </c:pt>
                <c:pt idx="5926">
                  <c:v>64.81</c:v>
                </c:pt>
                <c:pt idx="5927">
                  <c:v>64.78</c:v>
                </c:pt>
                <c:pt idx="5928">
                  <c:v>64.760000000000005</c:v>
                </c:pt>
                <c:pt idx="5929">
                  <c:v>64.739999999999995</c:v>
                </c:pt>
                <c:pt idx="5930">
                  <c:v>64.709999999999994</c:v>
                </c:pt>
                <c:pt idx="5931">
                  <c:v>64.69</c:v>
                </c:pt>
                <c:pt idx="5932">
                  <c:v>64.67</c:v>
                </c:pt>
                <c:pt idx="5933">
                  <c:v>64.66</c:v>
                </c:pt>
                <c:pt idx="5934">
                  <c:v>64.64</c:v>
                </c:pt>
                <c:pt idx="5935">
                  <c:v>64.62</c:v>
                </c:pt>
                <c:pt idx="5936">
                  <c:v>64.599999999999994</c:v>
                </c:pt>
                <c:pt idx="5937">
                  <c:v>64.56</c:v>
                </c:pt>
                <c:pt idx="5938">
                  <c:v>64.53</c:v>
                </c:pt>
                <c:pt idx="5939">
                  <c:v>64.5</c:v>
                </c:pt>
                <c:pt idx="5940">
                  <c:v>64.45</c:v>
                </c:pt>
                <c:pt idx="5941">
                  <c:v>64.41</c:v>
                </c:pt>
                <c:pt idx="5942">
                  <c:v>64.38</c:v>
                </c:pt>
                <c:pt idx="5943">
                  <c:v>64.34</c:v>
                </c:pt>
                <c:pt idx="5944">
                  <c:v>64.31</c:v>
                </c:pt>
                <c:pt idx="5945">
                  <c:v>64.3</c:v>
                </c:pt>
                <c:pt idx="5946">
                  <c:v>64.28</c:v>
                </c:pt>
                <c:pt idx="5947">
                  <c:v>64.27</c:v>
                </c:pt>
                <c:pt idx="5948">
                  <c:v>64.260000000000005</c:v>
                </c:pt>
                <c:pt idx="5949">
                  <c:v>64.25</c:v>
                </c:pt>
                <c:pt idx="5950">
                  <c:v>64.239999999999995</c:v>
                </c:pt>
                <c:pt idx="5951">
                  <c:v>64.23</c:v>
                </c:pt>
                <c:pt idx="5952">
                  <c:v>64.22</c:v>
                </c:pt>
                <c:pt idx="5953">
                  <c:v>64.2</c:v>
                </c:pt>
                <c:pt idx="5954">
                  <c:v>64.180000000000007</c:v>
                </c:pt>
                <c:pt idx="5955">
                  <c:v>64.16</c:v>
                </c:pt>
                <c:pt idx="5956">
                  <c:v>64.13</c:v>
                </c:pt>
                <c:pt idx="5957">
                  <c:v>64.11</c:v>
                </c:pt>
                <c:pt idx="5958">
                  <c:v>64.09</c:v>
                </c:pt>
                <c:pt idx="5959">
                  <c:v>64.069999999999993</c:v>
                </c:pt>
                <c:pt idx="5960">
                  <c:v>64.06</c:v>
                </c:pt>
                <c:pt idx="5961">
                  <c:v>64.06</c:v>
                </c:pt>
                <c:pt idx="5962">
                  <c:v>64.05</c:v>
                </c:pt>
                <c:pt idx="5963">
                  <c:v>64.05</c:v>
                </c:pt>
                <c:pt idx="5964">
                  <c:v>64.05</c:v>
                </c:pt>
                <c:pt idx="5965">
                  <c:v>64.05</c:v>
                </c:pt>
                <c:pt idx="5966">
                  <c:v>64.05</c:v>
                </c:pt>
                <c:pt idx="5967">
                  <c:v>64.05</c:v>
                </c:pt>
                <c:pt idx="5968">
                  <c:v>64.05</c:v>
                </c:pt>
                <c:pt idx="5969">
                  <c:v>64.05</c:v>
                </c:pt>
                <c:pt idx="5970">
                  <c:v>64.05</c:v>
                </c:pt>
                <c:pt idx="5971">
                  <c:v>64.05</c:v>
                </c:pt>
                <c:pt idx="5972">
                  <c:v>64.05</c:v>
                </c:pt>
                <c:pt idx="5973">
                  <c:v>64.05</c:v>
                </c:pt>
                <c:pt idx="5974">
                  <c:v>64.05</c:v>
                </c:pt>
                <c:pt idx="5975">
                  <c:v>64.040000000000006</c:v>
                </c:pt>
                <c:pt idx="5976">
                  <c:v>64.040000000000006</c:v>
                </c:pt>
                <c:pt idx="5977">
                  <c:v>64.03</c:v>
                </c:pt>
                <c:pt idx="5978">
                  <c:v>64.02</c:v>
                </c:pt>
                <c:pt idx="5979">
                  <c:v>64.010000000000005</c:v>
                </c:pt>
                <c:pt idx="5980">
                  <c:v>64</c:v>
                </c:pt>
                <c:pt idx="5981">
                  <c:v>63.99</c:v>
                </c:pt>
                <c:pt idx="5982">
                  <c:v>63.99</c:v>
                </c:pt>
                <c:pt idx="5983">
                  <c:v>63.98</c:v>
                </c:pt>
                <c:pt idx="5984">
                  <c:v>63.98</c:v>
                </c:pt>
                <c:pt idx="5985">
                  <c:v>63.97</c:v>
                </c:pt>
                <c:pt idx="5986">
                  <c:v>63.97</c:v>
                </c:pt>
                <c:pt idx="5987">
                  <c:v>63.97</c:v>
                </c:pt>
                <c:pt idx="5988">
                  <c:v>63.98</c:v>
                </c:pt>
                <c:pt idx="5989">
                  <c:v>63.98</c:v>
                </c:pt>
                <c:pt idx="5990">
                  <c:v>63.98</c:v>
                </c:pt>
                <c:pt idx="5991">
                  <c:v>63.98</c:v>
                </c:pt>
                <c:pt idx="5992">
                  <c:v>63.97</c:v>
                </c:pt>
                <c:pt idx="5993">
                  <c:v>63.97</c:v>
                </c:pt>
                <c:pt idx="5994">
                  <c:v>63.98</c:v>
                </c:pt>
                <c:pt idx="5995">
                  <c:v>63.98</c:v>
                </c:pt>
                <c:pt idx="5996">
                  <c:v>63.97</c:v>
                </c:pt>
                <c:pt idx="5997">
                  <c:v>63.97</c:v>
                </c:pt>
                <c:pt idx="5998">
                  <c:v>63.97</c:v>
                </c:pt>
                <c:pt idx="5999">
                  <c:v>63.98</c:v>
                </c:pt>
                <c:pt idx="6000">
                  <c:v>63.99</c:v>
                </c:pt>
                <c:pt idx="6001">
                  <c:v>64</c:v>
                </c:pt>
                <c:pt idx="6002">
                  <c:v>64.010000000000005</c:v>
                </c:pt>
                <c:pt idx="6003">
                  <c:v>64.010000000000005</c:v>
                </c:pt>
                <c:pt idx="6004">
                  <c:v>64.02</c:v>
                </c:pt>
                <c:pt idx="6005">
                  <c:v>64.03</c:v>
                </c:pt>
                <c:pt idx="6006">
                  <c:v>64.03</c:v>
                </c:pt>
                <c:pt idx="6007">
                  <c:v>64.040000000000006</c:v>
                </c:pt>
                <c:pt idx="6008">
                  <c:v>64.040000000000006</c:v>
                </c:pt>
                <c:pt idx="6009">
                  <c:v>64.05</c:v>
                </c:pt>
                <c:pt idx="6010">
                  <c:v>64.05</c:v>
                </c:pt>
                <c:pt idx="6011">
                  <c:v>64.05</c:v>
                </c:pt>
                <c:pt idx="6012">
                  <c:v>64.05</c:v>
                </c:pt>
                <c:pt idx="6013">
                  <c:v>64.05</c:v>
                </c:pt>
                <c:pt idx="6014">
                  <c:v>64.05</c:v>
                </c:pt>
                <c:pt idx="6015">
                  <c:v>64.05</c:v>
                </c:pt>
                <c:pt idx="6016">
                  <c:v>64.05</c:v>
                </c:pt>
                <c:pt idx="6017">
                  <c:v>64.05</c:v>
                </c:pt>
                <c:pt idx="6018">
                  <c:v>64.06</c:v>
                </c:pt>
                <c:pt idx="6019">
                  <c:v>64.06</c:v>
                </c:pt>
                <c:pt idx="6020">
                  <c:v>64.08</c:v>
                </c:pt>
                <c:pt idx="6021">
                  <c:v>64.11</c:v>
                </c:pt>
                <c:pt idx="6022">
                  <c:v>64.14</c:v>
                </c:pt>
                <c:pt idx="6023">
                  <c:v>64.180000000000007</c:v>
                </c:pt>
                <c:pt idx="6024">
                  <c:v>64.22</c:v>
                </c:pt>
                <c:pt idx="6025">
                  <c:v>64.25</c:v>
                </c:pt>
                <c:pt idx="6026">
                  <c:v>64.260000000000005</c:v>
                </c:pt>
                <c:pt idx="6027">
                  <c:v>64.28</c:v>
                </c:pt>
                <c:pt idx="6028">
                  <c:v>64.31</c:v>
                </c:pt>
                <c:pt idx="6029">
                  <c:v>64.349999999999994</c:v>
                </c:pt>
                <c:pt idx="6030">
                  <c:v>64.400000000000006</c:v>
                </c:pt>
                <c:pt idx="6031">
                  <c:v>64.459999999999994</c:v>
                </c:pt>
                <c:pt idx="6032">
                  <c:v>64.53</c:v>
                </c:pt>
                <c:pt idx="6033">
                  <c:v>64.58</c:v>
                </c:pt>
                <c:pt idx="6034">
                  <c:v>64.63</c:v>
                </c:pt>
                <c:pt idx="6035">
                  <c:v>64.66</c:v>
                </c:pt>
                <c:pt idx="6036">
                  <c:v>64.69</c:v>
                </c:pt>
                <c:pt idx="6037">
                  <c:v>64.72</c:v>
                </c:pt>
                <c:pt idx="6038">
                  <c:v>64.760000000000005</c:v>
                </c:pt>
                <c:pt idx="6039">
                  <c:v>64.790000000000006</c:v>
                </c:pt>
                <c:pt idx="6040">
                  <c:v>64.83</c:v>
                </c:pt>
                <c:pt idx="6041">
                  <c:v>64.849999999999994</c:v>
                </c:pt>
                <c:pt idx="6042">
                  <c:v>64.87</c:v>
                </c:pt>
                <c:pt idx="6043">
                  <c:v>64.88</c:v>
                </c:pt>
                <c:pt idx="6044">
                  <c:v>64.89</c:v>
                </c:pt>
                <c:pt idx="6045">
                  <c:v>64.92</c:v>
                </c:pt>
                <c:pt idx="6046">
                  <c:v>64.959999999999994</c:v>
                </c:pt>
                <c:pt idx="6047">
                  <c:v>65.010000000000005</c:v>
                </c:pt>
                <c:pt idx="6048">
                  <c:v>65.069999999999993</c:v>
                </c:pt>
                <c:pt idx="6049">
                  <c:v>65.14</c:v>
                </c:pt>
                <c:pt idx="6050">
                  <c:v>65.19</c:v>
                </c:pt>
                <c:pt idx="6051">
                  <c:v>65.23</c:v>
                </c:pt>
                <c:pt idx="6052">
                  <c:v>65.27</c:v>
                </c:pt>
                <c:pt idx="6053">
                  <c:v>65.3</c:v>
                </c:pt>
                <c:pt idx="6054">
                  <c:v>65.319999999999993</c:v>
                </c:pt>
                <c:pt idx="6055">
                  <c:v>65.349999999999994</c:v>
                </c:pt>
                <c:pt idx="6056">
                  <c:v>65.38</c:v>
                </c:pt>
                <c:pt idx="6057">
                  <c:v>65.42</c:v>
                </c:pt>
                <c:pt idx="6058">
                  <c:v>65.459999999999994</c:v>
                </c:pt>
                <c:pt idx="6059">
                  <c:v>65.489999999999995</c:v>
                </c:pt>
                <c:pt idx="6060">
                  <c:v>65.53</c:v>
                </c:pt>
                <c:pt idx="6061">
                  <c:v>65.58</c:v>
                </c:pt>
                <c:pt idx="6062">
                  <c:v>65.62</c:v>
                </c:pt>
                <c:pt idx="6063">
                  <c:v>65.66</c:v>
                </c:pt>
                <c:pt idx="6064">
                  <c:v>65.709999999999994</c:v>
                </c:pt>
                <c:pt idx="6065">
                  <c:v>65.73</c:v>
                </c:pt>
                <c:pt idx="6066">
                  <c:v>65.739999999999995</c:v>
                </c:pt>
                <c:pt idx="6067">
                  <c:v>65.739999999999995</c:v>
                </c:pt>
                <c:pt idx="6068">
                  <c:v>65.75</c:v>
                </c:pt>
                <c:pt idx="6069">
                  <c:v>65.75</c:v>
                </c:pt>
                <c:pt idx="6070">
                  <c:v>65.760000000000005</c:v>
                </c:pt>
                <c:pt idx="6071">
                  <c:v>65.78</c:v>
                </c:pt>
                <c:pt idx="6072">
                  <c:v>65.81</c:v>
                </c:pt>
                <c:pt idx="6073">
                  <c:v>65.84</c:v>
                </c:pt>
                <c:pt idx="6074">
                  <c:v>65.86</c:v>
                </c:pt>
                <c:pt idx="6075">
                  <c:v>65.89</c:v>
                </c:pt>
                <c:pt idx="6076">
                  <c:v>65.91</c:v>
                </c:pt>
                <c:pt idx="6077">
                  <c:v>65.930000000000007</c:v>
                </c:pt>
                <c:pt idx="6078">
                  <c:v>65.94</c:v>
                </c:pt>
                <c:pt idx="6079">
                  <c:v>65.95</c:v>
                </c:pt>
                <c:pt idx="6080">
                  <c:v>65.959999999999994</c:v>
                </c:pt>
                <c:pt idx="6081">
                  <c:v>65.959999999999994</c:v>
                </c:pt>
                <c:pt idx="6082">
                  <c:v>65.97</c:v>
                </c:pt>
                <c:pt idx="6083">
                  <c:v>65.97</c:v>
                </c:pt>
                <c:pt idx="6084">
                  <c:v>65.97</c:v>
                </c:pt>
                <c:pt idx="6085">
                  <c:v>65.98</c:v>
                </c:pt>
                <c:pt idx="6086">
                  <c:v>65.98</c:v>
                </c:pt>
                <c:pt idx="6087">
                  <c:v>65.989999999999995</c:v>
                </c:pt>
                <c:pt idx="6088">
                  <c:v>66</c:v>
                </c:pt>
                <c:pt idx="6089">
                  <c:v>66</c:v>
                </c:pt>
                <c:pt idx="6090">
                  <c:v>66</c:v>
                </c:pt>
                <c:pt idx="6091">
                  <c:v>66</c:v>
                </c:pt>
                <c:pt idx="6092">
                  <c:v>66</c:v>
                </c:pt>
                <c:pt idx="6093">
                  <c:v>65.989999999999995</c:v>
                </c:pt>
                <c:pt idx="6094">
                  <c:v>65.989999999999995</c:v>
                </c:pt>
                <c:pt idx="6095">
                  <c:v>65.989999999999995</c:v>
                </c:pt>
                <c:pt idx="6096">
                  <c:v>65.98</c:v>
                </c:pt>
                <c:pt idx="6097">
                  <c:v>65.98</c:v>
                </c:pt>
                <c:pt idx="6098">
                  <c:v>65.97</c:v>
                </c:pt>
                <c:pt idx="6099">
                  <c:v>65.97</c:v>
                </c:pt>
                <c:pt idx="6100">
                  <c:v>65.959999999999994</c:v>
                </c:pt>
                <c:pt idx="6101">
                  <c:v>65.959999999999994</c:v>
                </c:pt>
                <c:pt idx="6102">
                  <c:v>65.959999999999994</c:v>
                </c:pt>
                <c:pt idx="6103">
                  <c:v>65.959999999999994</c:v>
                </c:pt>
                <c:pt idx="6104">
                  <c:v>65.959999999999994</c:v>
                </c:pt>
                <c:pt idx="6105">
                  <c:v>65.95</c:v>
                </c:pt>
                <c:pt idx="6106">
                  <c:v>65.95</c:v>
                </c:pt>
                <c:pt idx="6107">
                  <c:v>65.94</c:v>
                </c:pt>
                <c:pt idx="6108">
                  <c:v>65.92</c:v>
                </c:pt>
                <c:pt idx="6109">
                  <c:v>65.900000000000006</c:v>
                </c:pt>
                <c:pt idx="6110">
                  <c:v>65.89</c:v>
                </c:pt>
                <c:pt idx="6111">
                  <c:v>65.87</c:v>
                </c:pt>
                <c:pt idx="6112">
                  <c:v>65.849999999999994</c:v>
                </c:pt>
                <c:pt idx="6113">
                  <c:v>65.83</c:v>
                </c:pt>
                <c:pt idx="6114">
                  <c:v>65.81</c:v>
                </c:pt>
                <c:pt idx="6115">
                  <c:v>65.78</c:v>
                </c:pt>
                <c:pt idx="6116">
                  <c:v>65.77</c:v>
                </c:pt>
                <c:pt idx="6117">
                  <c:v>65.760000000000005</c:v>
                </c:pt>
                <c:pt idx="6118">
                  <c:v>65.75</c:v>
                </c:pt>
                <c:pt idx="6119">
                  <c:v>65.75</c:v>
                </c:pt>
                <c:pt idx="6120">
                  <c:v>65.739999999999995</c:v>
                </c:pt>
                <c:pt idx="6121">
                  <c:v>65.739999999999995</c:v>
                </c:pt>
                <c:pt idx="6122">
                  <c:v>65.739999999999995</c:v>
                </c:pt>
                <c:pt idx="6123">
                  <c:v>65.739999999999995</c:v>
                </c:pt>
                <c:pt idx="6124">
                  <c:v>65.739999999999995</c:v>
                </c:pt>
                <c:pt idx="6125">
                  <c:v>65.73</c:v>
                </c:pt>
                <c:pt idx="6126">
                  <c:v>65.72</c:v>
                </c:pt>
                <c:pt idx="6127">
                  <c:v>65.7</c:v>
                </c:pt>
                <c:pt idx="6128">
                  <c:v>65.680000000000007</c:v>
                </c:pt>
                <c:pt idx="6129">
                  <c:v>65.650000000000006</c:v>
                </c:pt>
                <c:pt idx="6130">
                  <c:v>65.62</c:v>
                </c:pt>
                <c:pt idx="6131">
                  <c:v>65.59</c:v>
                </c:pt>
                <c:pt idx="6132">
                  <c:v>65.569999999999993</c:v>
                </c:pt>
                <c:pt idx="6133">
                  <c:v>65.55</c:v>
                </c:pt>
                <c:pt idx="6134">
                  <c:v>65.53</c:v>
                </c:pt>
                <c:pt idx="6135">
                  <c:v>65.510000000000005</c:v>
                </c:pt>
                <c:pt idx="6136">
                  <c:v>65.5</c:v>
                </c:pt>
                <c:pt idx="6137">
                  <c:v>65.489999999999995</c:v>
                </c:pt>
                <c:pt idx="6138">
                  <c:v>65.459999999999994</c:v>
                </c:pt>
                <c:pt idx="6139">
                  <c:v>65.44</c:v>
                </c:pt>
                <c:pt idx="6140">
                  <c:v>65.41</c:v>
                </c:pt>
                <c:pt idx="6141">
                  <c:v>65.38</c:v>
                </c:pt>
                <c:pt idx="6142">
                  <c:v>65.349999999999994</c:v>
                </c:pt>
                <c:pt idx="6143">
                  <c:v>65.34</c:v>
                </c:pt>
                <c:pt idx="6144">
                  <c:v>65.319999999999993</c:v>
                </c:pt>
                <c:pt idx="6145">
                  <c:v>65.31</c:v>
                </c:pt>
                <c:pt idx="6146">
                  <c:v>65.290000000000006</c:v>
                </c:pt>
                <c:pt idx="6147">
                  <c:v>65.28</c:v>
                </c:pt>
                <c:pt idx="6148">
                  <c:v>65.27</c:v>
                </c:pt>
                <c:pt idx="6149">
                  <c:v>65.239999999999995</c:v>
                </c:pt>
                <c:pt idx="6150">
                  <c:v>65.209999999999994</c:v>
                </c:pt>
                <c:pt idx="6151">
                  <c:v>65.19</c:v>
                </c:pt>
                <c:pt idx="6152">
                  <c:v>65.150000000000006</c:v>
                </c:pt>
                <c:pt idx="6153">
                  <c:v>65.12</c:v>
                </c:pt>
                <c:pt idx="6154">
                  <c:v>65.099999999999994</c:v>
                </c:pt>
                <c:pt idx="6155">
                  <c:v>65.069999999999993</c:v>
                </c:pt>
                <c:pt idx="6156">
                  <c:v>65.040000000000006</c:v>
                </c:pt>
                <c:pt idx="6157">
                  <c:v>65.010000000000005</c:v>
                </c:pt>
                <c:pt idx="6158">
                  <c:v>64.98</c:v>
                </c:pt>
                <c:pt idx="6159">
                  <c:v>64.95</c:v>
                </c:pt>
                <c:pt idx="6160">
                  <c:v>64.930000000000007</c:v>
                </c:pt>
                <c:pt idx="6161">
                  <c:v>64.91</c:v>
                </c:pt>
                <c:pt idx="6162">
                  <c:v>64.89</c:v>
                </c:pt>
                <c:pt idx="6163">
                  <c:v>64.89</c:v>
                </c:pt>
                <c:pt idx="6164">
                  <c:v>64.88</c:v>
                </c:pt>
                <c:pt idx="6165">
                  <c:v>64.88</c:v>
                </c:pt>
                <c:pt idx="6166">
                  <c:v>64.87</c:v>
                </c:pt>
                <c:pt idx="6167">
                  <c:v>64.87</c:v>
                </c:pt>
                <c:pt idx="6168">
                  <c:v>64.86</c:v>
                </c:pt>
                <c:pt idx="6169">
                  <c:v>64.849999999999994</c:v>
                </c:pt>
                <c:pt idx="6170">
                  <c:v>64.84</c:v>
                </c:pt>
                <c:pt idx="6171">
                  <c:v>64.83</c:v>
                </c:pt>
                <c:pt idx="6172">
                  <c:v>64.8</c:v>
                </c:pt>
                <c:pt idx="6173">
                  <c:v>64.78</c:v>
                </c:pt>
                <c:pt idx="6174">
                  <c:v>64.760000000000005</c:v>
                </c:pt>
                <c:pt idx="6175">
                  <c:v>64.739999999999995</c:v>
                </c:pt>
                <c:pt idx="6176">
                  <c:v>64.72</c:v>
                </c:pt>
                <c:pt idx="6177">
                  <c:v>64.7</c:v>
                </c:pt>
                <c:pt idx="6178">
                  <c:v>64.680000000000007</c:v>
                </c:pt>
                <c:pt idx="6179">
                  <c:v>64.66</c:v>
                </c:pt>
                <c:pt idx="6180">
                  <c:v>64.64</c:v>
                </c:pt>
                <c:pt idx="6181">
                  <c:v>64.61</c:v>
                </c:pt>
                <c:pt idx="6182">
                  <c:v>64.569999999999993</c:v>
                </c:pt>
                <c:pt idx="6183">
                  <c:v>64.53</c:v>
                </c:pt>
                <c:pt idx="6184">
                  <c:v>64.5</c:v>
                </c:pt>
                <c:pt idx="6185">
                  <c:v>64.459999999999994</c:v>
                </c:pt>
                <c:pt idx="6186">
                  <c:v>64.430000000000007</c:v>
                </c:pt>
                <c:pt idx="6187">
                  <c:v>64.400000000000006</c:v>
                </c:pt>
                <c:pt idx="6188">
                  <c:v>64.37</c:v>
                </c:pt>
                <c:pt idx="6189">
                  <c:v>64.34</c:v>
                </c:pt>
                <c:pt idx="6190">
                  <c:v>64.319999999999993</c:v>
                </c:pt>
                <c:pt idx="6191">
                  <c:v>64.3</c:v>
                </c:pt>
                <c:pt idx="6192">
                  <c:v>64.28</c:v>
                </c:pt>
                <c:pt idx="6193">
                  <c:v>64.260000000000005</c:v>
                </c:pt>
                <c:pt idx="6194">
                  <c:v>64.25</c:v>
                </c:pt>
                <c:pt idx="6195">
                  <c:v>64.239999999999995</c:v>
                </c:pt>
                <c:pt idx="6196">
                  <c:v>64.23</c:v>
                </c:pt>
                <c:pt idx="6197">
                  <c:v>64.2</c:v>
                </c:pt>
                <c:pt idx="6198">
                  <c:v>64.180000000000007</c:v>
                </c:pt>
                <c:pt idx="6199">
                  <c:v>64.16</c:v>
                </c:pt>
                <c:pt idx="6200">
                  <c:v>64.150000000000006</c:v>
                </c:pt>
                <c:pt idx="6201">
                  <c:v>64.13</c:v>
                </c:pt>
                <c:pt idx="6202">
                  <c:v>64.11</c:v>
                </c:pt>
                <c:pt idx="6203">
                  <c:v>64.099999999999994</c:v>
                </c:pt>
                <c:pt idx="6204">
                  <c:v>64.09</c:v>
                </c:pt>
                <c:pt idx="6205">
                  <c:v>64.08</c:v>
                </c:pt>
                <c:pt idx="6206">
                  <c:v>64.069999999999993</c:v>
                </c:pt>
                <c:pt idx="6207">
                  <c:v>64.06</c:v>
                </c:pt>
                <c:pt idx="6208">
                  <c:v>64.06</c:v>
                </c:pt>
                <c:pt idx="6209">
                  <c:v>64.05</c:v>
                </c:pt>
                <c:pt idx="6210">
                  <c:v>64.05</c:v>
                </c:pt>
                <c:pt idx="6211">
                  <c:v>64.05</c:v>
                </c:pt>
                <c:pt idx="6212">
                  <c:v>64.05</c:v>
                </c:pt>
                <c:pt idx="6213">
                  <c:v>64.05</c:v>
                </c:pt>
                <c:pt idx="6214">
                  <c:v>64.05</c:v>
                </c:pt>
                <c:pt idx="6215">
                  <c:v>64.05</c:v>
                </c:pt>
                <c:pt idx="6216">
                  <c:v>64.05</c:v>
                </c:pt>
                <c:pt idx="6217">
                  <c:v>64.05</c:v>
                </c:pt>
                <c:pt idx="6218">
                  <c:v>64.05</c:v>
                </c:pt>
                <c:pt idx="6219">
                  <c:v>64.05</c:v>
                </c:pt>
                <c:pt idx="6220">
                  <c:v>64.05</c:v>
                </c:pt>
                <c:pt idx="6221">
                  <c:v>64.05</c:v>
                </c:pt>
                <c:pt idx="6222">
                  <c:v>64.040000000000006</c:v>
                </c:pt>
                <c:pt idx="6223">
                  <c:v>64.040000000000006</c:v>
                </c:pt>
                <c:pt idx="6224">
                  <c:v>64.040000000000006</c:v>
                </c:pt>
                <c:pt idx="6225">
                  <c:v>64.03</c:v>
                </c:pt>
                <c:pt idx="6226">
                  <c:v>64.03</c:v>
                </c:pt>
                <c:pt idx="6227">
                  <c:v>64.02</c:v>
                </c:pt>
                <c:pt idx="6228">
                  <c:v>64.02</c:v>
                </c:pt>
                <c:pt idx="6229">
                  <c:v>64.02</c:v>
                </c:pt>
                <c:pt idx="6230">
                  <c:v>64.02</c:v>
                </c:pt>
                <c:pt idx="6231">
                  <c:v>64.02</c:v>
                </c:pt>
                <c:pt idx="6232">
                  <c:v>64.02</c:v>
                </c:pt>
                <c:pt idx="6233">
                  <c:v>64.02</c:v>
                </c:pt>
                <c:pt idx="6234">
                  <c:v>64.010000000000005</c:v>
                </c:pt>
                <c:pt idx="6235">
                  <c:v>64.010000000000005</c:v>
                </c:pt>
                <c:pt idx="6236">
                  <c:v>64.010000000000005</c:v>
                </c:pt>
                <c:pt idx="6237">
                  <c:v>64.010000000000005</c:v>
                </c:pt>
                <c:pt idx="6238">
                  <c:v>64</c:v>
                </c:pt>
                <c:pt idx="6239">
                  <c:v>64</c:v>
                </c:pt>
                <c:pt idx="6240">
                  <c:v>64.010000000000005</c:v>
                </c:pt>
                <c:pt idx="6241">
                  <c:v>64.010000000000005</c:v>
                </c:pt>
                <c:pt idx="6242">
                  <c:v>64.02</c:v>
                </c:pt>
                <c:pt idx="6243">
                  <c:v>64.03</c:v>
                </c:pt>
                <c:pt idx="6244">
                  <c:v>64.03</c:v>
                </c:pt>
                <c:pt idx="6245">
                  <c:v>64.040000000000006</c:v>
                </c:pt>
                <c:pt idx="6246">
                  <c:v>64.040000000000006</c:v>
                </c:pt>
                <c:pt idx="6247">
                  <c:v>64.05</c:v>
                </c:pt>
                <c:pt idx="6248">
                  <c:v>64.05</c:v>
                </c:pt>
                <c:pt idx="6249">
                  <c:v>64.05</c:v>
                </c:pt>
                <c:pt idx="6250">
                  <c:v>64.05</c:v>
                </c:pt>
                <c:pt idx="6251">
                  <c:v>64.05</c:v>
                </c:pt>
                <c:pt idx="6252">
                  <c:v>64.05</c:v>
                </c:pt>
                <c:pt idx="6253">
                  <c:v>64.05</c:v>
                </c:pt>
                <c:pt idx="6254">
                  <c:v>64.05</c:v>
                </c:pt>
                <c:pt idx="6255">
                  <c:v>64.05</c:v>
                </c:pt>
                <c:pt idx="6256">
                  <c:v>64.05</c:v>
                </c:pt>
                <c:pt idx="6257">
                  <c:v>64.06</c:v>
                </c:pt>
                <c:pt idx="6258">
                  <c:v>64.06</c:v>
                </c:pt>
                <c:pt idx="6259">
                  <c:v>64.069999999999993</c:v>
                </c:pt>
                <c:pt idx="6260">
                  <c:v>64.08</c:v>
                </c:pt>
                <c:pt idx="6261">
                  <c:v>64.099999999999994</c:v>
                </c:pt>
                <c:pt idx="6262">
                  <c:v>64.12</c:v>
                </c:pt>
                <c:pt idx="6263">
                  <c:v>64.14</c:v>
                </c:pt>
                <c:pt idx="6264">
                  <c:v>64.17</c:v>
                </c:pt>
                <c:pt idx="6265">
                  <c:v>64.209999999999994</c:v>
                </c:pt>
                <c:pt idx="6266">
                  <c:v>64.239999999999995</c:v>
                </c:pt>
                <c:pt idx="6267">
                  <c:v>64.260000000000005</c:v>
                </c:pt>
                <c:pt idx="6268">
                  <c:v>64.290000000000006</c:v>
                </c:pt>
                <c:pt idx="6269">
                  <c:v>64.31</c:v>
                </c:pt>
                <c:pt idx="6270">
                  <c:v>64.33</c:v>
                </c:pt>
                <c:pt idx="6271">
                  <c:v>64.37</c:v>
                </c:pt>
                <c:pt idx="6272">
                  <c:v>64.42</c:v>
                </c:pt>
                <c:pt idx="6273">
                  <c:v>64.45</c:v>
                </c:pt>
                <c:pt idx="6274">
                  <c:v>64.5</c:v>
                </c:pt>
                <c:pt idx="6275">
                  <c:v>64.540000000000006</c:v>
                </c:pt>
                <c:pt idx="6276">
                  <c:v>64.58</c:v>
                </c:pt>
                <c:pt idx="6277">
                  <c:v>64.62</c:v>
                </c:pt>
                <c:pt idx="6278">
                  <c:v>64.66</c:v>
                </c:pt>
                <c:pt idx="6279">
                  <c:v>64.7</c:v>
                </c:pt>
                <c:pt idx="6280">
                  <c:v>64.739999999999995</c:v>
                </c:pt>
                <c:pt idx="6281">
                  <c:v>64.78</c:v>
                </c:pt>
                <c:pt idx="6282">
                  <c:v>64.819999999999993</c:v>
                </c:pt>
                <c:pt idx="6283">
                  <c:v>64.849999999999994</c:v>
                </c:pt>
                <c:pt idx="6284">
                  <c:v>64.87</c:v>
                </c:pt>
                <c:pt idx="6285">
                  <c:v>64.89</c:v>
                </c:pt>
                <c:pt idx="6286">
                  <c:v>64.91</c:v>
                </c:pt>
                <c:pt idx="6287">
                  <c:v>64.930000000000007</c:v>
                </c:pt>
                <c:pt idx="6288">
                  <c:v>64.95</c:v>
                </c:pt>
                <c:pt idx="6289">
                  <c:v>64.989999999999995</c:v>
                </c:pt>
                <c:pt idx="6290">
                  <c:v>65.040000000000006</c:v>
                </c:pt>
                <c:pt idx="6291">
                  <c:v>65.09</c:v>
                </c:pt>
                <c:pt idx="6292">
                  <c:v>65.14</c:v>
                </c:pt>
                <c:pt idx="6293">
                  <c:v>65.19</c:v>
                </c:pt>
                <c:pt idx="6294">
                  <c:v>65.23</c:v>
                </c:pt>
                <c:pt idx="6295">
                  <c:v>65.260000000000005</c:v>
                </c:pt>
                <c:pt idx="6296">
                  <c:v>65.290000000000006</c:v>
                </c:pt>
                <c:pt idx="6297">
                  <c:v>65.319999999999993</c:v>
                </c:pt>
                <c:pt idx="6298">
                  <c:v>65.36</c:v>
                </c:pt>
                <c:pt idx="6299">
                  <c:v>65.400000000000006</c:v>
                </c:pt>
                <c:pt idx="6300">
                  <c:v>65.44</c:v>
                </c:pt>
                <c:pt idx="6301">
                  <c:v>65.48</c:v>
                </c:pt>
                <c:pt idx="6302">
                  <c:v>65.510000000000005</c:v>
                </c:pt>
                <c:pt idx="6303">
                  <c:v>65.540000000000006</c:v>
                </c:pt>
                <c:pt idx="6304">
                  <c:v>65.569999999999993</c:v>
                </c:pt>
                <c:pt idx="6305">
                  <c:v>65.62</c:v>
                </c:pt>
                <c:pt idx="6306">
                  <c:v>65.66</c:v>
                </c:pt>
                <c:pt idx="6307">
                  <c:v>65.69</c:v>
                </c:pt>
                <c:pt idx="6308">
                  <c:v>65.72</c:v>
                </c:pt>
                <c:pt idx="6309">
                  <c:v>65.73</c:v>
                </c:pt>
                <c:pt idx="6310">
                  <c:v>65.739999999999995</c:v>
                </c:pt>
                <c:pt idx="6311">
                  <c:v>65.739999999999995</c:v>
                </c:pt>
                <c:pt idx="6312">
                  <c:v>65.739999999999995</c:v>
                </c:pt>
                <c:pt idx="6313">
                  <c:v>65.75</c:v>
                </c:pt>
                <c:pt idx="6314">
                  <c:v>65.760000000000005</c:v>
                </c:pt>
                <c:pt idx="6315">
                  <c:v>65.78</c:v>
                </c:pt>
                <c:pt idx="6316">
                  <c:v>65.8</c:v>
                </c:pt>
                <c:pt idx="6317">
                  <c:v>65.819999999999993</c:v>
                </c:pt>
                <c:pt idx="6318">
                  <c:v>65.84</c:v>
                </c:pt>
                <c:pt idx="6319">
                  <c:v>65.849999999999994</c:v>
                </c:pt>
                <c:pt idx="6320">
                  <c:v>65.87</c:v>
                </c:pt>
                <c:pt idx="6321">
                  <c:v>65.88</c:v>
                </c:pt>
                <c:pt idx="6322">
                  <c:v>65.900000000000006</c:v>
                </c:pt>
                <c:pt idx="6323">
                  <c:v>65.91</c:v>
                </c:pt>
                <c:pt idx="6324">
                  <c:v>65.92</c:v>
                </c:pt>
                <c:pt idx="6325">
                  <c:v>65.930000000000007</c:v>
                </c:pt>
                <c:pt idx="6326">
                  <c:v>65.94</c:v>
                </c:pt>
                <c:pt idx="6327">
                  <c:v>65.95</c:v>
                </c:pt>
                <c:pt idx="6328">
                  <c:v>65.95</c:v>
                </c:pt>
                <c:pt idx="6329">
                  <c:v>65.959999999999994</c:v>
                </c:pt>
                <c:pt idx="6330">
                  <c:v>65.959999999999994</c:v>
                </c:pt>
                <c:pt idx="6331">
                  <c:v>65.959999999999994</c:v>
                </c:pt>
                <c:pt idx="6332">
                  <c:v>65.959999999999994</c:v>
                </c:pt>
                <c:pt idx="6333">
                  <c:v>65.959999999999994</c:v>
                </c:pt>
                <c:pt idx="6334">
                  <c:v>65.959999999999994</c:v>
                </c:pt>
                <c:pt idx="6335">
                  <c:v>65.959999999999994</c:v>
                </c:pt>
                <c:pt idx="6336">
                  <c:v>65.959999999999994</c:v>
                </c:pt>
                <c:pt idx="6337">
                  <c:v>65.959999999999994</c:v>
                </c:pt>
                <c:pt idx="6338">
                  <c:v>65.959999999999994</c:v>
                </c:pt>
                <c:pt idx="6339">
                  <c:v>65.95</c:v>
                </c:pt>
                <c:pt idx="6340">
                  <c:v>65.95</c:v>
                </c:pt>
                <c:pt idx="6341">
                  <c:v>65.94</c:v>
                </c:pt>
                <c:pt idx="6342">
                  <c:v>65.92</c:v>
                </c:pt>
                <c:pt idx="6343">
                  <c:v>65.91</c:v>
                </c:pt>
                <c:pt idx="6344">
                  <c:v>65.89</c:v>
                </c:pt>
                <c:pt idx="6345">
                  <c:v>65.88</c:v>
                </c:pt>
                <c:pt idx="6346">
                  <c:v>65.86</c:v>
                </c:pt>
                <c:pt idx="6347">
                  <c:v>65.84</c:v>
                </c:pt>
                <c:pt idx="6348">
                  <c:v>65.819999999999993</c:v>
                </c:pt>
                <c:pt idx="6349">
                  <c:v>65.81</c:v>
                </c:pt>
                <c:pt idx="6350">
                  <c:v>65.790000000000006</c:v>
                </c:pt>
                <c:pt idx="6351">
                  <c:v>65.78</c:v>
                </c:pt>
                <c:pt idx="6352">
                  <c:v>65.77</c:v>
                </c:pt>
                <c:pt idx="6353">
                  <c:v>65.760000000000005</c:v>
                </c:pt>
                <c:pt idx="6354">
                  <c:v>65.75</c:v>
                </c:pt>
                <c:pt idx="6355">
                  <c:v>65.75</c:v>
                </c:pt>
                <c:pt idx="6356">
                  <c:v>65.739999999999995</c:v>
                </c:pt>
                <c:pt idx="6357">
                  <c:v>65.739999999999995</c:v>
                </c:pt>
                <c:pt idx="6358">
                  <c:v>65.739999999999995</c:v>
                </c:pt>
                <c:pt idx="6359">
                  <c:v>65.739999999999995</c:v>
                </c:pt>
                <c:pt idx="6360">
                  <c:v>65.739999999999995</c:v>
                </c:pt>
                <c:pt idx="6361">
                  <c:v>65.73</c:v>
                </c:pt>
                <c:pt idx="6362">
                  <c:v>65.72</c:v>
                </c:pt>
                <c:pt idx="6363">
                  <c:v>65.709999999999994</c:v>
                </c:pt>
                <c:pt idx="6364">
                  <c:v>65.7</c:v>
                </c:pt>
                <c:pt idx="6365">
                  <c:v>65.67</c:v>
                </c:pt>
                <c:pt idx="6366">
                  <c:v>65.64</c:v>
                </c:pt>
                <c:pt idx="6367">
                  <c:v>65.62</c:v>
                </c:pt>
                <c:pt idx="6368">
                  <c:v>65.59</c:v>
                </c:pt>
                <c:pt idx="6369">
                  <c:v>65.56</c:v>
                </c:pt>
                <c:pt idx="6370">
                  <c:v>65.55</c:v>
                </c:pt>
                <c:pt idx="6371">
                  <c:v>65.53</c:v>
                </c:pt>
                <c:pt idx="6372">
                  <c:v>65.52</c:v>
                </c:pt>
                <c:pt idx="6373">
                  <c:v>65.5</c:v>
                </c:pt>
                <c:pt idx="6374">
                  <c:v>65.489999999999995</c:v>
                </c:pt>
                <c:pt idx="6375">
                  <c:v>65.459999999999994</c:v>
                </c:pt>
                <c:pt idx="6376">
                  <c:v>65.430000000000007</c:v>
                </c:pt>
                <c:pt idx="6377">
                  <c:v>65.400000000000006</c:v>
                </c:pt>
                <c:pt idx="6378">
                  <c:v>65.38</c:v>
                </c:pt>
                <c:pt idx="6379">
                  <c:v>65.349999999999994</c:v>
                </c:pt>
                <c:pt idx="6380">
                  <c:v>65.33</c:v>
                </c:pt>
                <c:pt idx="6381">
                  <c:v>65.319999999999993</c:v>
                </c:pt>
                <c:pt idx="6382">
                  <c:v>65.31</c:v>
                </c:pt>
                <c:pt idx="6383">
                  <c:v>65.3</c:v>
                </c:pt>
                <c:pt idx="6384">
                  <c:v>65.290000000000006</c:v>
                </c:pt>
                <c:pt idx="6385">
                  <c:v>65.27</c:v>
                </c:pt>
                <c:pt idx="6386">
                  <c:v>65.25</c:v>
                </c:pt>
                <c:pt idx="6387">
                  <c:v>65.23</c:v>
                </c:pt>
                <c:pt idx="6388">
                  <c:v>65.2</c:v>
                </c:pt>
                <c:pt idx="6389">
                  <c:v>65.180000000000007</c:v>
                </c:pt>
                <c:pt idx="6390">
                  <c:v>65.150000000000006</c:v>
                </c:pt>
                <c:pt idx="6391">
                  <c:v>65.12</c:v>
                </c:pt>
                <c:pt idx="6392">
                  <c:v>65.09</c:v>
                </c:pt>
                <c:pt idx="6393">
                  <c:v>65.05</c:v>
                </c:pt>
                <c:pt idx="6394">
                  <c:v>65.010000000000005</c:v>
                </c:pt>
                <c:pt idx="6395">
                  <c:v>64.97</c:v>
                </c:pt>
                <c:pt idx="6396">
                  <c:v>64.95</c:v>
                </c:pt>
                <c:pt idx="6397">
                  <c:v>64.930000000000007</c:v>
                </c:pt>
                <c:pt idx="6398">
                  <c:v>64.91</c:v>
                </c:pt>
                <c:pt idx="6399">
                  <c:v>64.900000000000006</c:v>
                </c:pt>
                <c:pt idx="6400">
                  <c:v>64.89</c:v>
                </c:pt>
                <c:pt idx="6401">
                  <c:v>64.89</c:v>
                </c:pt>
                <c:pt idx="6402">
                  <c:v>64.88</c:v>
                </c:pt>
                <c:pt idx="6403">
                  <c:v>64.88</c:v>
                </c:pt>
                <c:pt idx="6404">
                  <c:v>64.88</c:v>
                </c:pt>
                <c:pt idx="6405">
                  <c:v>64.87</c:v>
                </c:pt>
                <c:pt idx="6406">
                  <c:v>64.86</c:v>
                </c:pt>
                <c:pt idx="6407">
                  <c:v>64.849999999999994</c:v>
                </c:pt>
                <c:pt idx="6408">
                  <c:v>64.83</c:v>
                </c:pt>
                <c:pt idx="6409">
                  <c:v>64.8</c:v>
                </c:pt>
                <c:pt idx="6410">
                  <c:v>64.78</c:v>
                </c:pt>
                <c:pt idx="6411">
                  <c:v>64.760000000000005</c:v>
                </c:pt>
                <c:pt idx="6412">
                  <c:v>64.75</c:v>
                </c:pt>
                <c:pt idx="6413">
                  <c:v>64.73</c:v>
                </c:pt>
                <c:pt idx="6414">
                  <c:v>64.709999999999994</c:v>
                </c:pt>
                <c:pt idx="6415">
                  <c:v>64.69</c:v>
                </c:pt>
                <c:pt idx="6416">
                  <c:v>64.67</c:v>
                </c:pt>
                <c:pt idx="6417">
                  <c:v>64.66</c:v>
                </c:pt>
                <c:pt idx="6418">
                  <c:v>64.650000000000006</c:v>
                </c:pt>
                <c:pt idx="6419">
                  <c:v>64.63</c:v>
                </c:pt>
                <c:pt idx="6420">
                  <c:v>64.599999999999994</c:v>
                </c:pt>
                <c:pt idx="6421">
                  <c:v>64.56</c:v>
                </c:pt>
                <c:pt idx="6422">
                  <c:v>64.52</c:v>
                </c:pt>
                <c:pt idx="6423">
                  <c:v>64.47</c:v>
                </c:pt>
                <c:pt idx="6424">
                  <c:v>64.430000000000007</c:v>
                </c:pt>
                <c:pt idx="6425">
                  <c:v>64.400000000000006</c:v>
                </c:pt>
                <c:pt idx="6426">
                  <c:v>64.37</c:v>
                </c:pt>
                <c:pt idx="6427">
                  <c:v>64.34</c:v>
                </c:pt>
                <c:pt idx="6428">
                  <c:v>64.31</c:v>
                </c:pt>
                <c:pt idx="6429">
                  <c:v>64.290000000000006</c:v>
                </c:pt>
                <c:pt idx="6430">
                  <c:v>64.28</c:v>
                </c:pt>
                <c:pt idx="6431">
                  <c:v>64.260000000000005</c:v>
                </c:pt>
                <c:pt idx="6432">
                  <c:v>64.25</c:v>
                </c:pt>
                <c:pt idx="6433">
                  <c:v>64.239999999999995</c:v>
                </c:pt>
                <c:pt idx="6434">
                  <c:v>64.23</c:v>
                </c:pt>
                <c:pt idx="6435">
                  <c:v>64.2</c:v>
                </c:pt>
                <c:pt idx="6436">
                  <c:v>64.19</c:v>
                </c:pt>
                <c:pt idx="6437">
                  <c:v>64.17</c:v>
                </c:pt>
                <c:pt idx="6438">
                  <c:v>64.150000000000006</c:v>
                </c:pt>
                <c:pt idx="6439">
                  <c:v>64.13</c:v>
                </c:pt>
                <c:pt idx="6440">
                  <c:v>64.12</c:v>
                </c:pt>
                <c:pt idx="6441">
                  <c:v>64.099999999999994</c:v>
                </c:pt>
                <c:pt idx="6442">
                  <c:v>64.09</c:v>
                </c:pt>
                <c:pt idx="6443">
                  <c:v>64.069999999999993</c:v>
                </c:pt>
                <c:pt idx="6444">
                  <c:v>64.06</c:v>
                </c:pt>
                <c:pt idx="6445">
                  <c:v>64.06</c:v>
                </c:pt>
                <c:pt idx="6446">
                  <c:v>64.05</c:v>
                </c:pt>
                <c:pt idx="6447">
                  <c:v>64.05</c:v>
                </c:pt>
                <c:pt idx="6448">
                  <c:v>64.05</c:v>
                </c:pt>
                <c:pt idx="6449">
                  <c:v>64.05</c:v>
                </c:pt>
                <c:pt idx="6450">
                  <c:v>64.05</c:v>
                </c:pt>
                <c:pt idx="6451">
                  <c:v>64.05</c:v>
                </c:pt>
                <c:pt idx="6452">
                  <c:v>64.05</c:v>
                </c:pt>
                <c:pt idx="6453">
                  <c:v>64.05</c:v>
                </c:pt>
                <c:pt idx="6454">
                  <c:v>64.05</c:v>
                </c:pt>
                <c:pt idx="6455">
                  <c:v>64.05</c:v>
                </c:pt>
                <c:pt idx="6456">
                  <c:v>64.05</c:v>
                </c:pt>
                <c:pt idx="6457">
                  <c:v>64.05</c:v>
                </c:pt>
                <c:pt idx="6458">
                  <c:v>64.05</c:v>
                </c:pt>
                <c:pt idx="6459">
                  <c:v>64.05</c:v>
                </c:pt>
                <c:pt idx="6460">
                  <c:v>64.05</c:v>
                </c:pt>
                <c:pt idx="6461">
                  <c:v>64.05</c:v>
                </c:pt>
                <c:pt idx="6462">
                  <c:v>64.040000000000006</c:v>
                </c:pt>
                <c:pt idx="6463">
                  <c:v>64.040000000000006</c:v>
                </c:pt>
                <c:pt idx="6464">
                  <c:v>64.03</c:v>
                </c:pt>
                <c:pt idx="6465">
                  <c:v>64.03</c:v>
                </c:pt>
                <c:pt idx="6466">
                  <c:v>64.03</c:v>
                </c:pt>
                <c:pt idx="6467">
                  <c:v>64.03</c:v>
                </c:pt>
                <c:pt idx="6468">
                  <c:v>64.02</c:v>
                </c:pt>
                <c:pt idx="6469">
                  <c:v>64.02</c:v>
                </c:pt>
                <c:pt idx="6470">
                  <c:v>64.02</c:v>
                </c:pt>
                <c:pt idx="6471">
                  <c:v>64.02</c:v>
                </c:pt>
                <c:pt idx="6472">
                  <c:v>64.02</c:v>
                </c:pt>
                <c:pt idx="6473">
                  <c:v>64.02</c:v>
                </c:pt>
                <c:pt idx="6474">
                  <c:v>64.02</c:v>
                </c:pt>
                <c:pt idx="6475">
                  <c:v>64.02</c:v>
                </c:pt>
                <c:pt idx="6476">
                  <c:v>64.02</c:v>
                </c:pt>
                <c:pt idx="6477">
                  <c:v>64.02</c:v>
                </c:pt>
                <c:pt idx="6478">
                  <c:v>64.02</c:v>
                </c:pt>
                <c:pt idx="6479">
                  <c:v>64.02</c:v>
                </c:pt>
                <c:pt idx="6480">
                  <c:v>64.02</c:v>
                </c:pt>
                <c:pt idx="6481">
                  <c:v>64.03</c:v>
                </c:pt>
                <c:pt idx="6482">
                  <c:v>64.03</c:v>
                </c:pt>
                <c:pt idx="6483">
                  <c:v>64.040000000000006</c:v>
                </c:pt>
                <c:pt idx="6484">
                  <c:v>64.040000000000006</c:v>
                </c:pt>
                <c:pt idx="6485">
                  <c:v>64.05</c:v>
                </c:pt>
                <c:pt idx="6486">
                  <c:v>64.05</c:v>
                </c:pt>
                <c:pt idx="6487">
                  <c:v>64.05</c:v>
                </c:pt>
                <c:pt idx="6488">
                  <c:v>64.05</c:v>
                </c:pt>
                <c:pt idx="6489">
                  <c:v>64.05</c:v>
                </c:pt>
                <c:pt idx="6490">
                  <c:v>64.05</c:v>
                </c:pt>
                <c:pt idx="6491">
                  <c:v>64.05</c:v>
                </c:pt>
                <c:pt idx="6492">
                  <c:v>64.05</c:v>
                </c:pt>
                <c:pt idx="6493">
                  <c:v>64.05</c:v>
                </c:pt>
                <c:pt idx="6494">
                  <c:v>64.05</c:v>
                </c:pt>
                <c:pt idx="6495">
                  <c:v>64.05</c:v>
                </c:pt>
                <c:pt idx="6496">
                  <c:v>64.05</c:v>
                </c:pt>
                <c:pt idx="6497">
                  <c:v>64.05</c:v>
                </c:pt>
                <c:pt idx="6498">
                  <c:v>64.06</c:v>
                </c:pt>
                <c:pt idx="6499">
                  <c:v>64.069999999999993</c:v>
                </c:pt>
                <c:pt idx="6500">
                  <c:v>64.08</c:v>
                </c:pt>
                <c:pt idx="6501">
                  <c:v>64.09</c:v>
                </c:pt>
                <c:pt idx="6502">
                  <c:v>64.12</c:v>
                </c:pt>
                <c:pt idx="6503">
                  <c:v>64.150000000000006</c:v>
                </c:pt>
                <c:pt idx="6504">
                  <c:v>64.180000000000007</c:v>
                </c:pt>
                <c:pt idx="6505">
                  <c:v>64.209999999999994</c:v>
                </c:pt>
                <c:pt idx="6506">
                  <c:v>64.25</c:v>
                </c:pt>
                <c:pt idx="6507">
                  <c:v>64.260000000000005</c:v>
                </c:pt>
                <c:pt idx="6508">
                  <c:v>64.27</c:v>
                </c:pt>
                <c:pt idx="6509">
                  <c:v>64.290000000000006</c:v>
                </c:pt>
                <c:pt idx="6510">
                  <c:v>64.31</c:v>
                </c:pt>
                <c:pt idx="6511">
                  <c:v>64.34</c:v>
                </c:pt>
                <c:pt idx="6512">
                  <c:v>64.38</c:v>
                </c:pt>
                <c:pt idx="6513">
                  <c:v>64.430000000000007</c:v>
                </c:pt>
                <c:pt idx="6514">
                  <c:v>64.48</c:v>
                </c:pt>
                <c:pt idx="6515">
                  <c:v>64.53</c:v>
                </c:pt>
                <c:pt idx="6516">
                  <c:v>64.58</c:v>
                </c:pt>
                <c:pt idx="6517">
                  <c:v>64.62</c:v>
                </c:pt>
                <c:pt idx="6518">
                  <c:v>64.66</c:v>
                </c:pt>
                <c:pt idx="6519">
                  <c:v>64.69</c:v>
                </c:pt>
                <c:pt idx="6520">
                  <c:v>64.73</c:v>
                </c:pt>
                <c:pt idx="6521">
                  <c:v>64.77</c:v>
                </c:pt>
                <c:pt idx="6522">
                  <c:v>64.8</c:v>
                </c:pt>
                <c:pt idx="6523">
                  <c:v>64.84</c:v>
                </c:pt>
                <c:pt idx="6524">
                  <c:v>64.87</c:v>
                </c:pt>
                <c:pt idx="6525">
                  <c:v>64.88</c:v>
                </c:pt>
                <c:pt idx="6526">
                  <c:v>64.88</c:v>
                </c:pt>
                <c:pt idx="6527">
                  <c:v>64.89</c:v>
                </c:pt>
                <c:pt idx="6528">
                  <c:v>64.91</c:v>
                </c:pt>
                <c:pt idx="6529">
                  <c:v>64.930000000000007</c:v>
                </c:pt>
                <c:pt idx="6530">
                  <c:v>64.97</c:v>
                </c:pt>
                <c:pt idx="6531">
                  <c:v>65.010000000000005</c:v>
                </c:pt>
                <c:pt idx="6532">
                  <c:v>65.06</c:v>
                </c:pt>
                <c:pt idx="6533">
                  <c:v>65.11</c:v>
                </c:pt>
                <c:pt idx="6534">
                  <c:v>65.17</c:v>
                </c:pt>
                <c:pt idx="6535">
                  <c:v>65.22</c:v>
                </c:pt>
                <c:pt idx="6536">
                  <c:v>65.260000000000005</c:v>
                </c:pt>
                <c:pt idx="6537">
                  <c:v>65.290000000000006</c:v>
                </c:pt>
                <c:pt idx="6538">
                  <c:v>65.31</c:v>
                </c:pt>
                <c:pt idx="6539">
                  <c:v>65.349999999999994</c:v>
                </c:pt>
                <c:pt idx="6540">
                  <c:v>65.37</c:v>
                </c:pt>
                <c:pt idx="6541">
                  <c:v>65.42</c:v>
                </c:pt>
                <c:pt idx="6542">
                  <c:v>65.459999999999994</c:v>
                </c:pt>
                <c:pt idx="6543">
                  <c:v>65.489999999999995</c:v>
                </c:pt>
                <c:pt idx="6544">
                  <c:v>65.52</c:v>
                </c:pt>
                <c:pt idx="6545">
                  <c:v>65.55</c:v>
                </c:pt>
                <c:pt idx="6546">
                  <c:v>65.58</c:v>
                </c:pt>
                <c:pt idx="6547">
                  <c:v>65.63</c:v>
                </c:pt>
                <c:pt idx="6548">
                  <c:v>65.67</c:v>
                </c:pt>
                <c:pt idx="6549">
                  <c:v>65.7</c:v>
                </c:pt>
                <c:pt idx="6550">
                  <c:v>65.73</c:v>
                </c:pt>
                <c:pt idx="6551">
                  <c:v>65.739999999999995</c:v>
                </c:pt>
                <c:pt idx="6552">
                  <c:v>65.739999999999995</c:v>
                </c:pt>
                <c:pt idx="6553">
                  <c:v>65.739999999999995</c:v>
                </c:pt>
                <c:pt idx="6554">
                  <c:v>65.739999999999995</c:v>
                </c:pt>
                <c:pt idx="6555">
                  <c:v>65.739999999999995</c:v>
                </c:pt>
                <c:pt idx="6556">
                  <c:v>65.75</c:v>
                </c:pt>
                <c:pt idx="6557">
                  <c:v>65.75</c:v>
                </c:pt>
                <c:pt idx="6558">
                  <c:v>65.760000000000005</c:v>
                </c:pt>
                <c:pt idx="6559">
                  <c:v>65.78</c:v>
                </c:pt>
                <c:pt idx="6560">
                  <c:v>65.790000000000006</c:v>
                </c:pt>
                <c:pt idx="6561">
                  <c:v>65.81</c:v>
                </c:pt>
                <c:pt idx="6562">
                  <c:v>65.819999999999993</c:v>
                </c:pt>
                <c:pt idx="6563">
                  <c:v>65.84</c:v>
                </c:pt>
                <c:pt idx="6564">
                  <c:v>65.86</c:v>
                </c:pt>
                <c:pt idx="6565">
                  <c:v>65.89</c:v>
                </c:pt>
                <c:pt idx="6566">
                  <c:v>65.91</c:v>
                </c:pt>
                <c:pt idx="6567">
                  <c:v>65.92</c:v>
                </c:pt>
                <c:pt idx="6568">
                  <c:v>65.930000000000007</c:v>
                </c:pt>
                <c:pt idx="6569">
                  <c:v>65.930000000000007</c:v>
                </c:pt>
                <c:pt idx="6570">
                  <c:v>65.930000000000007</c:v>
                </c:pt>
                <c:pt idx="6571">
                  <c:v>65.930000000000007</c:v>
                </c:pt>
                <c:pt idx="6572">
                  <c:v>65.930000000000007</c:v>
                </c:pt>
                <c:pt idx="6573">
                  <c:v>65.930000000000007</c:v>
                </c:pt>
                <c:pt idx="6574">
                  <c:v>65.930000000000007</c:v>
                </c:pt>
                <c:pt idx="6575">
                  <c:v>65.930000000000007</c:v>
                </c:pt>
                <c:pt idx="6576">
                  <c:v>65.930000000000007</c:v>
                </c:pt>
                <c:pt idx="6577">
                  <c:v>65.92</c:v>
                </c:pt>
                <c:pt idx="6578">
                  <c:v>65.92</c:v>
                </c:pt>
                <c:pt idx="6579">
                  <c:v>65.91</c:v>
                </c:pt>
                <c:pt idx="6580">
                  <c:v>65.900000000000006</c:v>
                </c:pt>
                <c:pt idx="6581">
                  <c:v>65.89</c:v>
                </c:pt>
                <c:pt idx="6582">
                  <c:v>65.88</c:v>
                </c:pt>
                <c:pt idx="6583">
                  <c:v>65.87</c:v>
                </c:pt>
                <c:pt idx="6584">
                  <c:v>65.86</c:v>
                </c:pt>
                <c:pt idx="6585">
                  <c:v>65.849999999999994</c:v>
                </c:pt>
                <c:pt idx="6586">
                  <c:v>65.83</c:v>
                </c:pt>
                <c:pt idx="6587">
                  <c:v>65.819999999999993</c:v>
                </c:pt>
                <c:pt idx="6588">
                  <c:v>65.81</c:v>
                </c:pt>
                <c:pt idx="6589">
                  <c:v>65.790000000000006</c:v>
                </c:pt>
                <c:pt idx="6590">
                  <c:v>65.78</c:v>
                </c:pt>
                <c:pt idx="6591">
                  <c:v>65.77</c:v>
                </c:pt>
                <c:pt idx="6592">
                  <c:v>65.760000000000005</c:v>
                </c:pt>
                <c:pt idx="6593">
                  <c:v>65.75</c:v>
                </c:pt>
                <c:pt idx="6594">
                  <c:v>65.75</c:v>
                </c:pt>
                <c:pt idx="6595">
                  <c:v>65.739999999999995</c:v>
                </c:pt>
                <c:pt idx="6596">
                  <c:v>65.739999999999995</c:v>
                </c:pt>
                <c:pt idx="6597">
                  <c:v>65.739999999999995</c:v>
                </c:pt>
                <c:pt idx="6598">
                  <c:v>65.739999999999995</c:v>
                </c:pt>
                <c:pt idx="6599">
                  <c:v>65.739999999999995</c:v>
                </c:pt>
                <c:pt idx="6600">
                  <c:v>65.73</c:v>
                </c:pt>
                <c:pt idx="6601">
                  <c:v>65.73</c:v>
                </c:pt>
                <c:pt idx="6602">
                  <c:v>65.72</c:v>
                </c:pt>
                <c:pt idx="6603">
                  <c:v>65.709999999999994</c:v>
                </c:pt>
                <c:pt idx="6604">
                  <c:v>65.69</c:v>
                </c:pt>
                <c:pt idx="6605">
                  <c:v>65.66</c:v>
                </c:pt>
                <c:pt idx="6606">
                  <c:v>65.63</c:v>
                </c:pt>
                <c:pt idx="6607">
                  <c:v>65.599999999999994</c:v>
                </c:pt>
                <c:pt idx="6608">
                  <c:v>65.58</c:v>
                </c:pt>
                <c:pt idx="6609">
                  <c:v>65.56</c:v>
                </c:pt>
                <c:pt idx="6610">
                  <c:v>65.55</c:v>
                </c:pt>
                <c:pt idx="6611">
                  <c:v>65.53</c:v>
                </c:pt>
                <c:pt idx="6612">
                  <c:v>65.52</c:v>
                </c:pt>
                <c:pt idx="6613">
                  <c:v>65.5</c:v>
                </c:pt>
                <c:pt idx="6614">
                  <c:v>65.48</c:v>
                </c:pt>
                <c:pt idx="6615">
                  <c:v>65.45</c:v>
                </c:pt>
                <c:pt idx="6616">
                  <c:v>65.42</c:v>
                </c:pt>
                <c:pt idx="6617">
                  <c:v>65.39</c:v>
                </c:pt>
                <c:pt idx="6618">
                  <c:v>65.36</c:v>
                </c:pt>
                <c:pt idx="6619">
                  <c:v>65.34</c:v>
                </c:pt>
                <c:pt idx="6620">
                  <c:v>65.33</c:v>
                </c:pt>
                <c:pt idx="6621">
                  <c:v>65.319999999999993</c:v>
                </c:pt>
                <c:pt idx="6622">
                  <c:v>65.31</c:v>
                </c:pt>
                <c:pt idx="6623">
                  <c:v>65.3</c:v>
                </c:pt>
                <c:pt idx="6624">
                  <c:v>65.290000000000006</c:v>
                </c:pt>
                <c:pt idx="6625">
                  <c:v>65.28</c:v>
                </c:pt>
                <c:pt idx="6626">
                  <c:v>65.27</c:v>
                </c:pt>
                <c:pt idx="6627">
                  <c:v>65.23</c:v>
                </c:pt>
                <c:pt idx="6628">
                  <c:v>65.209999999999994</c:v>
                </c:pt>
                <c:pt idx="6629">
                  <c:v>65.180000000000007</c:v>
                </c:pt>
                <c:pt idx="6630">
                  <c:v>65.150000000000006</c:v>
                </c:pt>
                <c:pt idx="6631">
                  <c:v>65.11</c:v>
                </c:pt>
                <c:pt idx="6632">
                  <c:v>65.09</c:v>
                </c:pt>
                <c:pt idx="6633">
                  <c:v>65.06</c:v>
                </c:pt>
                <c:pt idx="6634">
                  <c:v>65.03</c:v>
                </c:pt>
                <c:pt idx="6635">
                  <c:v>64.989999999999995</c:v>
                </c:pt>
                <c:pt idx="6636">
                  <c:v>64.97</c:v>
                </c:pt>
                <c:pt idx="6637">
                  <c:v>64.94</c:v>
                </c:pt>
                <c:pt idx="6638">
                  <c:v>64.92</c:v>
                </c:pt>
                <c:pt idx="6639">
                  <c:v>64.91</c:v>
                </c:pt>
                <c:pt idx="6640">
                  <c:v>64.89</c:v>
                </c:pt>
                <c:pt idx="6641">
                  <c:v>64.88</c:v>
                </c:pt>
                <c:pt idx="6642">
                  <c:v>64.88</c:v>
                </c:pt>
                <c:pt idx="6643">
                  <c:v>64.88</c:v>
                </c:pt>
                <c:pt idx="6644">
                  <c:v>64.88</c:v>
                </c:pt>
                <c:pt idx="6645">
                  <c:v>64.88</c:v>
                </c:pt>
                <c:pt idx="6646">
                  <c:v>64.87</c:v>
                </c:pt>
                <c:pt idx="6647">
                  <c:v>64.86</c:v>
                </c:pt>
                <c:pt idx="6648">
                  <c:v>64.84</c:v>
                </c:pt>
                <c:pt idx="6649">
                  <c:v>64.819999999999993</c:v>
                </c:pt>
                <c:pt idx="6650">
                  <c:v>64.8</c:v>
                </c:pt>
                <c:pt idx="6651">
                  <c:v>64.77</c:v>
                </c:pt>
                <c:pt idx="6652">
                  <c:v>64.739999999999995</c:v>
                </c:pt>
                <c:pt idx="6653">
                  <c:v>64.72</c:v>
                </c:pt>
                <c:pt idx="6654">
                  <c:v>64.7</c:v>
                </c:pt>
                <c:pt idx="6655">
                  <c:v>64.680000000000007</c:v>
                </c:pt>
                <c:pt idx="6656">
                  <c:v>64.67</c:v>
                </c:pt>
                <c:pt idx="6657">
                  <c:v>64.66</c:v>
                </c:pt>
                <c:pt idx="6658">
                  <c:v>64.650000000000006</c:v>
                </c:pt>
                <c:pt idx="6659">
                  <c:v>64.62</c:v>
                </c:pt>
                <c:pt idx="6660">
                  <c:v>64.58</c:v>
                </c:pt>
                <c:pt idx="6661">
                  <c:v>64.55</c:v>
                </c:pt>
                <c:pt idx="6662">
                  <c:v>64.510000000000005</c:v>
                </c:pt>
                <c:pt idx="6663">
                  <c:v>64.47</c:v>
                </c:pt>
                <c:pt idx="6664">
                  <c:v>64.430000000000007</c:v>
                </c:pt>
                <c:pt idx="6665">
                  <c:v>64.400000000000006</c:v>
                </c:pt>
                <c:pt idx="6666">
                  <c:v>64.36</c:v>
                </c:pt>
                <c:pt idx="6667">
                  <c:v>64.33</c:v>
                </c:pt>
                <c:pt idx="6668">
                  <c:v>64.31</c:v>
                </c:pt>
                <c:pt idx="6669">
                  <c:v>64.290000000000006</c:v>
                </c:pt>
                <c:pt idx="6670">
                  <c:v>64.28</c:v>
                </c:pt>
                <c:pt idx="6671">
                  <c:v>64.27</c:v>
                </c:pt>
                <c:pt idx="6672">
                  <c:v>64.260000000000005</c:v>
                </c:pt>
                <c:pt idx="6673">
                  <c:v>64.25</c:v>
                </c:pt>
                <c:pt idx="6674">
                  <c:v>64.23</c:v>
                </c:pt>
                <c:pt idx="6675">
                  <c:v>64.22</c:v>
                </c:pt>
                <c:pt idx="6676">
                  <c:v>64.2</c:v>
                </c:pt>
                <c:pt idx="6677">
                  <c:v>64.180000000000007</c:v>
                </c:pt>
                <c:pt idx="6678">
                  <c:v>64.16</c:v>
                </c:pt>
                <c:pt idx="6679">
                  <c:v>64.14</c:v>
                </c:pt>
                <c:pt idx="6680">
                  <c:v>64.12</c:v>
                </c:pt>
                <c:pt idx="6681">
                  <c:v>64.09</c:v>
                </c:pt>
                <c:pt idx="6682">
                  <c:v>64.069999999999993</c:v>
                </c:pt>
                <c:pt idx="6683">
                  <c:v>64.06</c:v>
                </c:pt>
                <c:pt idx="6684">
                  <c:v>64.06</c:v>
                </c:pt>
                <c:pt idx="6685">
                  <c:v>64.05</c:v>
                </c:pt>
                <c:pt idx="6686">
                  <c:v>64.05</c:v>
                </c:pt>
                <c:pt idx="6687">
                  <c:v>64.05</c:v>
                </c:pt>
                <c:pt idx="6688">
                  <c:v>64.05</c:v>
                </c:pt>
                <c:pt idx="6689">
                  <c:v>64.05</c:v>
                </c:pt>
                <c:pt idx="6690">
                  <c:v>64.05</c:v>
                </c:pt>
                <c:pt idx="6691">
                  <c:v>64.05</c:v>
                </c:pt>
                <c:pt idx="6692">
                  <c:v>64.05</c:v>
                </c:pt>
                <c:pt idx="6693">
                  <c:v>64.05</c:v>
                </c:pt>
                <c:pt idx="6694">
                  <c:v>64.05</c:v>
                </c:pt>
                <c:pt idx="6695">
                  <c:v>64.05</c:v>
                </c:pt>
                <c:pt idx="6696">
                  <c:v>64.05</c:v>
                </c:pt>
                <c:pt idx="6697">
                  <c:v>64.05</c:v>
                </c:pt>
                <c:pt idx="6698">
                  <c:v>64.05</c:v>
                </c:pt>
                <c:pt idx="6699">
                  <c:v>64.05</c:v>
                </c:pt>
                <c:pt idx="6700">
                  <c:v>64.05</c:v>
                </c:pt>
                <c:pt idx="6701">
                  <c:v>64.040000000000006</c:v>
                </c:pt>
                <c:pt idx="6702">
                  <c:v>64.040000000000006</c:v>
                </c:pt>
                <c:pt idx="6703">
                  <c:v>64.040000000000006</c:v>
                </c:pt>
                <c:pt idx="6704">
                  <c:v>64.03</c:v>
                </c:pt>
                <c:pt idx="6705">
                  <c:v>64.03</c:v>
                </c:pt>
                <c:pt idx="6706">
                  <c:v>64.02</c:v>
                </c:pt>
                <c:pt idx="6707">
                  <c:v>64.02</c:v>
                </c:pt>
                <c:pt idx="6708">
                  <c:v>64.02</c:v>
                </c:pt>
                <c:pt idx="6709">
                  <c:v>64.02</c:v>
                </c:pt>
                <c:pt idx="6710">
                  <c:v>64.02</c:v>
                </c:pt>
                <c:pt idx="6711">
                  <c:v>64.02</c:v>
                </c:pt>
                <c:pt idx="6712">
                  <c:v>64.02</c:v>
                </c:pt>
                <c:pt idx="6713">
                  <c:v>64.02</c:v>
                </c:pt>
                <c:pt idx="6714">
                  <c:v>64.02</c:v>
                </c:pt>
                <c:pt idx="6715">
                  <c:v>64.02</c:v>
                </c:pt>
                <c:pt idx="6716">
                  <c:v>64.02</c:v>
                </c:pt>
                <c:pt idx="6717">
                  <c:v>64.02</c:v>
                </c:pt>
                <c:pt idx="6718">
                  <c:v>64.02</c:v>
                </c:pt>
                <c:pt idx="6719">
                  <c:v>64.02</c:v>
                </c:pt>
                <c:pt idx="6720">
                  <c:v>64.03</c:v>
                </c:pt>
                <c:pt idx="6721">
                  <c:v>64.03</c:v>
                </c:pt>
                <c:pt idx="6722">
                  <c:v>64.040000000000006</c:v>
                </c:pt>
                <c:pt idx="6723">
                  <c:v>64.040000000000006</c:v>
                </c:pt>
                <c:pt idx="6724">
                  <c:v>64.05</c:v>
                </c:pt>
                <c:pt idx="6725">
                  <c:v>64.05</c:v>
                </c:pt>
                <c:pt idx="6726">
                  <c:v>64.05</c:v>
                </c:pt>
                <c:pt idx="6727">
                  <c:v>64.05</c:v>
                </c:pt>
                <c:pt idx="6728">
                  <c:v>64.05</c:v>
                </c:pt>
                <c:pt idx="6729">
                  <c:v>64.05</c:v>
                </c:pt>
                <c:pt idx="6730">
                  <c:v>64.05</c:v>
                </c:pt>
                <c:pt idx="6731">
                  <c:v>64.05</c:v>
                </c:pt>
                <c:pt idx="6732">
                  <c:v>64.05</c:v>
                </c:pt>
                <c:pt idx="6733">
                  <c:v>64.05</c:v>
                </c:pt>
                <c:pt idx="6734">
                  <c:v>64.05</c:v>
                </c:pt>
                <c:pt idx="6735">
                  <c:v>64.05</c:v>
                </c:pt>
                <c:pt idx="6736">
                  <c:v>64.05</c:v>
                </c:pt>
                <c:pt idx="6737">
                  <c:v>64.05</c:v>
                </c:pt>
                <c:pt idx="6738">
                  <c:v>64.05</c:v>
                </c:pt>
                <c:pt idx="6739">
                  <c:v>64.06</c:v>
                </c:pt>
                <c:pt idx="6740">
                  <c:v>64.069999999999993</c:v>
                </c:pt>
                <c:pt idx="6741">
                  <c:v>64.08</c:v>
                </c:pt>
                <c:pt idx="6742">
                  <c:v>64.11</c:v>
                </c:pt>
                <c:pt idx="6743">
                  <c:v>64.14</c:v>
                </c:pt>
                <c:pt idx="6744">
                  <c:v>64.17</c:v>
                </c:pt>
                <c:pt idx="6745">
                  <c:v>64.2</c:v>
                </c:pt>
                <c:pt idx="6746">
                  <c:v>64.23</c:v>
                </c:pt>
                <c:pt idx="6747">
                  <c:v>64.239999999999995</c:v>
                </c:pt>
                <c:pt idx="6748">
                  <c:v>64.25</c:v>
                </c:pt>
                <c:pt idx="6749">
                  <c:v>64.27</c:v>
                </c:pt>
                <c:pt idx="6750">
                  <c:v>64.290000000000006</c:v>
                </c:pt>
                <c:pt idx="6751">
                  <c:v>64.319999999999993</c:v>
                </c:pt>
                <c:pt idx="6752">
                  <c:v>64.36</c:v>
                </c:pt>
                <c:pt idx="6753">
                  <c:v>64.400000000000006</c:v>
                </c:pt>
                <c:pt idx="6754">
                  <c:v>64.45</c:v>
                </c:pt>
                <c:pt idx="6755">
                  <c:v>64.5</c:v>
                </c:pt>
                <c:pt idx="6756">
                  <c:v>64.55</c:v>
                </c:pt>
                <c:pt idx="6757">
                  <c:v>64.59</c:v>
                </c:pt>
                <c:pt idx="6758">
                  <c:v>64.64</c:v>
                </c:pt>
                <c:pt idx="6759">
                  <c:v>64.680000000000007</c:v>
                </c:pt>
                <c:pt idx="6760">
                  <c:v>64.72</c:v>
                </c:pt>
                <c:pt idx="6761">
                  <c:v>64.760000000000005</c:v>
                </c:pt>
                <c:pt idx="6762">
                  <c:v>64.8</c:v>
                </c:pt>
                <c:pt idx="6763">
                  <c:v>64.84</c:v>
                </c:pt>
                <c:pt idx="6764">
                  <c:v>64.86</c:v>
                </c:pt>
                <c:pt idx="6765">
                  <c:v>64.88</c:v>
                </c:pt>
                <c:pt idx="6766">
                  <c:v>64.88</c:v>
                </c:pt>
                <c:pt idx="6767">
                  <c:v>64.89</c:v>
                </c:pt>
                <c:pt idx="6768">
                  <c:v>64.89</c:v>
                </c:pt>
                <c:pt idx="6769">
                  <c:v>64.91</c:v>
                </c:pt>
                <c:pt idx="6770">
                  <c:v>64.94</c:v>
                </c:pt>
                <c:pt idx="6771">
                  <c:v>64.98</c:v>
                </c:pt>
                <c:pt idx="6772">
                  <c:v>65.03</c:v>
                </c:pt>
                <c:pt idx="6773">
                  <c:v>65.09</c:v>
                </c:pt>
                <c:pt idx="6774">
                  <c:v>65.14</c:v>
                </c:pt>
                <c:pt idx="6775">
                  <c:v>65.19</c:v>
                </c:pt>
                <c:pt idx="6776">
                  <c:v>65.23</c:v>
                </c:pt>
                <c:pt idx="6777">
                  <c:v>65.27</c:v>
                </c:pt>
                <c:pt idx="6778">
                  <c:v>65.3</c:v>
                </c:pt>
                <c:pt idx="6779">
                  <c:v>65.33</c:v>
                </c:pt>
                <c:pt idx="6780">
                  <c:v>65.37</c:v>
                </c:pt>
                <c:pt idx="6781">
                  <c:v>65.41</c:v>
                </c:pt>
                <c:pt idx="6782">
                  <c:v>65.45</c:v>
                </c:pt>
                <c:pt idx="6783">
                  <c:v>65.489999999999995</c:v>
                </c:pt>
                <c:pt idx="6784">
                  <c:v>65.52</c:v>
                </c:pt>
                <c:pt idx="6785">
                  <c:v>65.53</c:v>
                </c:pt>
                <c:pt idx="6786">
                  <c:v>65.56</c:v>
                </c:pt>
                <c:pt idx="6787">
                  <c:v>65.59</c:v>
                </c:pt>
                <c:pt idx="6788">
                  <c:v>65.63</c:v>
                </c:pt>
                <c:pt idx="6789">
                  <c:v>65.67</c:v>
                </c:pt>
                <c:pt idx="6790">
                  <c:v>65.7</c:v>
                </c:pt>
                <c:pt idx="6791">
                  <c:v>65.72</c:v>
                </c:pt>
                <c:pt idx="6792">
                  <c:v>65.73</c:v>
                </c:pt>
                <c:pt idx="6793">
                  <c:v>65.739999999999995</c:v>
                </c:pt>
                <c:pt idx="6794">
                  <c:v>65.739999999999995</c:v>
                </c:pt>
                <c:pt idx="6795">
                  <c:v>65.739999999999995</c:v>
                </c:pt>
                <c:pt idx="6796">
                  <c:v>65.75</c:v>
                </c:pt>
                <c:pt idx="6797">
                  <c:v>65.75</c:v>
                </c:pt>
                <c:pt idx="6798">
                  <c:v>65.760000000000005</c:v>
                </c:pt>
                <c:pt idx="6799">
                  <c:v>65.77</c:v>
                </c:pt>
                <c:pt idx="6800">
                  <c:v>65.78</c:v>
                </c:pt>
                <c:pt idx="6801">
                  <c:v>65.790000000000006</c:v>
                </c:pt>
                <c:pt idx="6802">
                  <c:v>65.8</c:v>
                </c:pt>
                <c:pt idx="6803">
                  <c:v>65.81</c:v>
                </c:pt>
                <c:pt idx="6804">
                  <c:v>65.83</c:v>
                </c:pt>
                <c:pt idx="6805">
                  <c:v>65.849999999999994</c:v>
                </c:pt>
                <c:pt idx="6806">
                  <c:v>65.86</c:v>
                </c:pt>
                <c:pt idx="6807">
                  <c:v>65.88</c:v>
                </c:pt>
                <c:pt idx="6808">
                  <c:v>65.89</c:v>
                </c:pt>
                <c:pt idx="6809">
                  <c:v>65.89</c:v>
                </c:pt>
                <c:pt idx="6810">
                  <c:v>65.900000000000006</c:v>
                </c:pt>
                <c:pt idx="6811">
                  <c:v>65.900000000000006</c:v>
                </c:pt>
                <c:pt idx="6812">
                  <c:v>65.900000000000006</c:v>
                </c:pt>
                <c:pt idx="6813">
                  <c:v>65.900000000000006</c:v>
                </c:pt>
                <c:pt idx="6814">
                  <c:v>65.900000000000006</c:v>
                </c:pt>
                <c:pt idx="6815">
                  <c:v>65.900000000000006</c:v>
                </c:pt>
                <c:pt idx="6816">
                  <c:v>65.89</c:v>
                </c:pt>
                <c:pt idx="6817">
                  <c:v>65.89</c:v>
                </c:pt>
                <c:pt idx="6818">
                  <c:v>65.89</c:v>
                </c:pt>
                <c:pt idx="6819">
                  <c:v>65.88</c:v>
                </c:pt>
                <c:pt idx="6820">
                  <c:v>65.87</c:v>
                </c:pt>
                <c:pt idx="6821">
                  <c:v>65.86</c:v>
                </c:pt>
                <c:pt idx="6822">
                  <c:v>65.849999999999994</c:v>
                </c:pt>
                <c:pt idx="6823">
                  <c:v>65.84</c:v>
                </c:pt>
                <c:pt idx="6824">
                  <c:v>65.83</c:v>
                </c:pt>
                <c:pt idx="6825">
                  <c:v>65.819999999999993</c:v>
                </c:pt>
                <c:pt idx="6826">
                  <c:v>65.8</c:v>
                </c:pt>
                <c:pt idx="6827">
                  <c:v>65.790000000000006</c:v>
                </c:pt>
                <c:pt idx="6828">
                  <c:v>65.77</c:v>
                </c:pt>
                <c:pt idx="6829">
                  <c:v>65.760000000000005</c:v>
                </c:pt>
                <c:pt idx="6830">
                  <c:v>65.75</c:v>
                </c:pt>
                <c:pt idx="6831">
                  <c:v>65.75</c:v>
                </c:pt>
                <c:pt idx="6832">
                  <c:v>65.739999999999995</c:v>
                </c:pt>
                <c:pt idx="6833">
                  <c:v>65.739999999999995</c:v>
                </c:pt>
                <c:pt idx="6834">
                  <c:v>65.739999999999995</c:v>
                </c:pt>
                <c:pt idx="6835">
                  <c:v>65.739999999999995</c:v>
                </c:pt>
                <c:pt idx="6836">
                  <c:v>65.739999999999995</c:v>
                </c:pt>
                <c:pt idx="6837">
                  <c:v>65.739999999999995</c:v>
                </c:pt>
                <c:pt idx="6838">
                  <c:v>65.739999999999995</c:v>
                </c:pt>
                <c:pt idx="6839">
                  <c:v>65.73</c:v>
                </c:pt>
                <c:pt idx="6840">
                  <c:v>65.73</c:v>
                </c:pt>
                <c:pt idx="6841">
                  <c:v>65.72</c:v>
                </c:pt>
                <c:pt idx="6842">
                  <c:v>65.7</c:v>
                </c:pt>
                <c:pt idx="6843">
                  <c:v>65.67</c:v>
                </c:pt>
                <c:pt idx="6844">
                  <c:v>65.64</c:v>
                </c:pt>
                <c:pt idx="6845">
                  <c:v>65.599999999999994</c:v>
                </c:pt>
                <c:pt idx="6846">
                  <c:v>65.58</c:v>
                </c:pt>
                <c:pt idx="6847">
                  <c:v>65.56</c:v>
                </c:pt>
                <c:pt idx="6848">
                  <c:v>65.540000000000006</c:v>
                </c:pt>
                <c:pt idx="6849">
                  <c:v>65.53</c:v>
                </c:pt>
                <c:pt idx="6850">
                  <c:v>65.510000000000005</c:v>
                </c:pt>
                <c:pt idx="6851">
                  <c:v>65.489999999999995</c:v>
                </c:pt>
                <c:pt idx="6852">
                  <c:v>65.48</c:v>
                </c:pt>
                <c:pt idx="6853">
                  <c:v>65.45</c:v>
                </c:pt>
                <c:pt idx="6854">
                  <c:v>65.430000000000007</c:v>
                </c:pt>
                <c:pt idx="6855">
                  <c:v>65.41</c:v>
                </c:pt>
                <c:pt idx="6856">
                  <c:v>65.39</c:v>
                </c:pt>
                <c:pt idx="6857">
                  <c:v>65.36</c:v>
                </c:pt>
                <c:pt idx="6858">
                  <c:v>65.349999999999994</c:v>
                </c:pt>
                <c:pt idx="6859">
                  <c:v>65.33</c:v>
                </c:pt>
                <c:pt idx="6860">
                  <c:v>65.31</c:v>
                </c:pt>
                <c:pt idx="6861">
                  <c:v>65.3</c:v>
                </c:pt>
                <c:pt idx="6862">
                  <c:v>65.3</c:v>
                </c:pt>
                <c:pt idx="6863">
                  <c:v>65.28</c:v>
                </c:pt>
                <c:pt idx="6864">
                  <c:v>65.260000000000005</c:v>
                </c:pt>
                <c:pt idx="6865">
                  <c:v>65.23</c:v>
                </c:pt>
                <c:pt idx="6866">
                  <c:v>65.209999999999994</c:v>
                </c:pt>
                <c:pt idx="6867">
                  <c:v>65.180000000000007</c:v>
                </c:pt>
                <c:pt idx="6868">
                  <c:v>65.150000000000006</c:v>
                </c:pt>
                <c:pt idx="6869">
                  <c:v>65.12</c:v>
                </c:pt>
                <c:pt idx="6870">
                  <c:v>65.09</c:v>
                </c:pt>
                <c:pt idx="6871">
                  <c:v>65.06</c:v>
                </c:pt>
                <c:pt idx="6872">
                  <c:v>65.03</c:v>
                </c:pt>
                <c:pt idx="6873">
                  <c:v>64.989999999999995</c:v>
                </c:pt>
                <c:pt idx="6874">
                  <c:v>64.97</c:v>
                </c:pt>
                <c:pt idx="6875">
                  <c:v>64.95</c:v>
                </c:pt>
                <c:pt idx="6876">
                  <c:v>64.92</c:v>
                </c:pt>
                <c:pt idx="6877">
                  <c:v>64.91</c:v>
                </c:pt>
                <c:pt idx="6878">
                  <c:v>64.89</c:v>
                </c:pt>
                <c:pt idx="6879">
                  <c:v>64.89</c:v>
                </c:pt>
                <c:pt idx="6880">
                  <c:v>64.88</c:v>
                </c:pt>
                <c:pt idx="6881">
                  <c:v>64.88</c:v>
                </c:pt>
                <c:pt idx="6882">
                  <c:v>64.88</c:v>
                </c:pt>
                <c:pt idx="6883">
                  <c:v>64.88</c:v>
                </c:pt>
                <c:pt idx="6884">
                  <c:v>64.87</c:v>
                </c:pt>
                <c:pt idx="6885">
                  <c:v>64.86</c:v>
                </c:pt>
                <c:pt idx="6886">
                  <c:v>64.84</c:v>
                </c:pt>
                <c:pt idx="6887">
                  <c:v>64.819999999999993</c:v>
                </c:pt>
                <c:pt idx="6888">
                  <c:v>64.790000000000006</c:v>
                </c:pt>
                <c:pt idx="6889">
                  <c:v>64.77</c:v>
                </c:pt>
                <c:pt idx="6890">
                  <c:v>64.75</c:v>
                </c:pt>
                <c:pt idx="6891">
                  <c:v>64.73</c:v>
                </c:pt>
                <c:pt idx="6892">
                  <c:v>64.72</c:v>
                </c:pt>
                <c:pt idx="6893">
                  <c:v>64.7</c:v>
                </c:pt>
                <c:pt idx="6894">
                  <c:v>64.680000000000007</c:v>
                </c:pt>
                <c:pt idx="6895">
                  <c:v>64.67</c:v>
                </c:pt>
                <c:pt idx="6896">
                  <c:v>64.650000000000006</c:v>
                </c:pt>
                <c:pt idx="6897">
                  <c:v>64.63</c:v>
                </c:pt>
                <c:pt idx="6898">
                  <c:v>64.59</c:v>
                </c:pt>
                <c:pt idx="6899">
                  <c:v>64.55</c:v>
                </c:pt>
                <c:pt idx="6900">
                  <c:v>64.510000000000005</c:v>
                </c:pt>
                <c:pt idx="6901">
                  <c:v>64.47</c:v>
                </c:pt>
                <c:pt idx="6902">
                  <c:v>64.42</c:v>
                </c:pt>
                <c:pt idx="6903">
                  <c:v>64.39</c:v>
                </c:pt>
                <c:pt idx="6904">
                  <c:v>64.36</c:v>
                </c:pt>
                <c:pt idx="6905">
                  <c:v>64.33</c:v>
                </c:pt>
                <c:pt idx="6906">
                  <c:v>64.31</c:v>
                </c:pt>
                <c:pt idx="6907">
                  <c:v>64.290000000000006</c:v>
                </c:pt>
                <c:pt idx="6908">
                  <c:v>64.28</c:v>
                </c:pt>
                <c:pt idx="6909">
                  <c:v>64.27</c:v>
                </c:pt>
                <c:pt idx="6910">
                  <c:v>64.260000000000005</c:v>
                </c:pt>
                <c:pt idx="6911">
                  <c:v>64.25</c:v>
                </c:pt>
                <c:pt idx="6912">
                  <c:v>64.239999999999995</c:v>
                </c:pt>
                <c:pt idx="6913">
                  <c:v>64.22</c:v>
                </c:pt>
                <c:pt idx="6914">
                  <c:v>64.2</c:v>
                </c:pt>
                <c:pt idx="6915">
                  <c:v>64.17</c:v>
                </c:pt>
                <c:pt idx="6916">
                  <c:v>64.150000000000006</c:v>
                </c:pt>
                <c:pt idx="6917">
                  <c:v>64.12</c:v>
                </c:pt>
                <c:pt idx="6918">
                  <c:v>64.099999999999994</c:v>
                </c:pt>
                <c:pt idx="6919">
                  <c:v>64.09</c:v>
                </c:pt>
                <c:pt idx="6920">
                  <c:v>64.08</c:v>
                </c:pt>
                <c:pt idx="6921">
                  <c:v>64.069999999999993</c:v>
                </c:pt>
                <c:pt idx="6922">
                  <c:v>64.06</c:v>
                </c:pt>
                <c:pt idx="6923">
                  <c:v>64.06</c:v>
                </c:pt>
                <c:pt idx="6924">
                  <c:v>64.05</c:v>
                </c:pt>
                <c:pt idx="6925">
                  <c:v>64.05</c:v>
                </c:pt>
                <c:pt idx="6926">
                  <c:v>64.05</c:v>
                </c:pt>
                <c:pt idx="6927">
                  <c:v>64.05</c:v>
                </c:pt>
                <c:pt idx="6928">
                  <c:v>64.05</c:v>
                </c:pt>
                <c:pt idx="6929">
                  <c:v>64.05</c:v>
                </c:pt>
                <c:pt idx="6930">
                  <c:v>64.05</c:v>
                </c:pt>
                <c:pt idx="6931">
                  <c:v>64.05</c:v>
                </c:pt>
                <c:pt idx="6932">
                  <c:v>64.05</c:v>
                </c:pt>
                <c:pt idx="6933">
                  <c:v>64.05</c:v>
                </c:pt>
                <c:pt idx="6934">
                  <c:v>64.05</c:v>
                </c:pt>
                <c:pt idx="6935">
                  <c:v>64.05</c:v>
                </c:pt>
                <c:pt idx="6936">
                  <c:v>64.05</c:v>
                </c:pt>
                <c:pt idx="6937">
                  <c:v>64.05</c:v>
                </c:pt>
                <c:pt idx="6938">
                  <c:v>64.05</c:v>
                </c:pt>
                <c:pt idx="6939">
                  <c:v>64.05</c:v>
                </c:pt>
                <c:pt idx="6940">
                  <c:v>64.05</c:v>
                </c:pt>
                <c:pt idx="6941">
                  <c:v>64.05</c:v>
                </c:pt>
                <c:pt idx="6942">
                  <c:v>64.040000000000006</c:v>
                </c:pt>
                <c:pt idx="6943">
                  <c:v>64.040000000000006</c:v>
                </c:pt>
                <c:pt idx="6944">
                  <c:v>64.040000000000006</c:v>
                </c:pt>
                <c:pt idx="6945">
                  <c:v>64.03</c:v>
                </c:pt>
                <c:pt idx="6946">
                  <c:v>64.03</c:v>
                </c:pt>
                <c:pt idx="6947">
                  <c:v>64.02</c:v>
                </c:pt>
                <c:pt idx="6948">
                  <c:v>64.02</c:v>
                </c:pt>
                <c:pt idx="6949">
                  <c:v>64.02</c:v>
                </c:pt>
                <c:pt idx="6950">
                  <c:v>64.02</c:v>
                </c:pt>
                <c:pt idx="6951">
                  <c:v>64.02</c:v>
                </c:pt>
                <c:pt idx="6952">
                  <c:v>64.02</c:v>
                </c:pt>
                <c:pt idx="6953">
                  <c:v>64.02</c:v>
                </c:pt>
                <c:pt idx="6954">
                  <c:v>64.02</c:v>
                </c:pt>
                <c:pt idx="6955">
                  <c:v>64.02</c:v>
                </c:pt>
                <c:pt idx="6956">
                  <c:v>64.02</c:v>
                </c:pt>
                <c:pt idx="6957">
                  <c:v>64.02</c:v>
                </c:pt>
                <c:pt idx="6958">
                  <c:v>64.02</c:v>
                </c:pt>
                <c:pt idx="6959">
                  <c:v>64.03</c:v>
                </c:pt>
                <c:pt idx="6960">
                  <c:v>64.03</c:v>
                </c:pt>
                <c:pt idx="6961">
                  <c:v>64.040000000000006</c:v>
                </c:pt>
                <c:pt idx="6962">
                  <c:v>64.040000000000006</c:v>
                </c:pt>
                <c:pt idx="6963">
                  <c:v>64.05</c:v>
                </c:pt>
                <c:pt idx="6964">
                  <c:v>64.05</c:v>
                </c:pt>
                <c:pt idx="6965">
                  <c:v>64.05</c:v>
                </c:pt>
                <c:pt idx="6966">
                  <c:v>64.05</c:v>
                </c:pt>
                <c:pt idx="6967">
                  <c:v>64.05</c:v>
                </c:pt>
                <c:pt idx="6968">
                  <c:v>64.05</c:v>
                </c:pt>
                <c:pt idx="6969">
                  <c:v>64.05</c:v>
                </c:pt>
                <c:pt idx="6970">
                  <c:v>64.05</c:v>
                </c:pt>
                <c:pt idx="6971">
                  <c:v>64.05</c:v>
                </c:pt>
                <c:pt idx="6972">
                  <c:v>64.05</c:v>
                </c:pt>
                <c:pt idx="6973">
                  <c:v>64.05</c:v>
                </c:pt>
                <c:pt idx="6974">
                  <c:v>64.05</c:v>
                </c:pt>
                <c:pt idx="6975">
                  <c:v>64.06</c:v>
                </c:pt>
                <c:pt idx="6976">
                  <c:v>64.069999999999993</c:v>
                </c:pt>
                <c:pt idx="6977">
                  <c:v>64.08</c:v>
                </c:pt>
                <c:pt idx="6978">
                  <c:v>64.09</c:v>
                </c:pt>
                <c:pt idx="6979">
                  <c:v>64.12</c:v>
                </c:pt>
                <c:pt idx="6980">
                  <c:v>64.150000000000006</c:v>
                </c:pt>
                <c:pt idx="6981">
                  <c:v>64.17</c:v>
                </c:pt>
                <c:pt idx="6982">
                  <c:v>64.2</c:v>
                </c:pt>
                <c:pt idx="6983">
                  <c:v>64.239999999999995</c:v>
                </c:pt>
                <c:pt idx="6984">
                  <c:v>64.260000000000005</c:v>
                </c:pt>
                <c:pt idx="6985">
                  <c:v>64.27</c:v>
                </c:pt>
                <c:pt idx="6986">
                  <c:v>64.3</c:v>
                </c:pt>
                <c:pt idx="6987">
                  <c:v>64.319999999999993</c:v>
                </c:pt>
                <c:pt idx="6988">
                  <c:v>64.37</c:v>
                </c:pt>
                <c:pt idx="6989">
                  <c:v>64.42</c:v>
                </c:pt>
                <c:pt idx="6990">
                  <c:v>64.47</c:v>
                </c:pt>
                <c:pt idx="6991">
                  <c:v>64.53</c:v>
                </c:pt>
                <c:pt idx="6992">
                  <c:v>64.58</c:v>
                </c:pt>
                <c:pt idx="6993">
                  <c:v>64.61</c:v>
                </c:pt>
                <c:pt idx="6994">
                  <c:v>64.650000000000006</c:v>
                </c:pt>
                <c:pt idx="6995">
                  <c:v>64.69</c:v>
                </c:pt>
                <c:pt idx="6996">
                  <c:v>64.73</c:v>
                </c:pt>
                <c:pt idx="6997">
                  <c:v>64.760000000000005</c:v>
                </c:pt>
                <c:pt idx="6998">
                  <c:v>64.8</c:v>
                </c:pt>
                <c:pt idx="6999">
                  <c:v>64.84</c:v>
                </c:pt>
                <c:pt idx="7000">
                  <c:v>64.86</c:v>
                </c:pt>
                <c:pt idx="7001">
                  <c:v>64.87</c:v>
                </c:pt>
                <c:pt idx="7002">
                  <c:v>64.89</c:v>
                </c:pt>
                <c:pt idx="7003">
                  <c:v>64.900000000000006</c:v>
                </c:pt>
                <c:pt idx="7004">
                  <c:v>64.92</c:v>
                </c:pt>
                <c:pt idx="7005">
                  <c:v>64.95</c:v>
                </c:pt>
                <c:pt idx="7006">
                  <c:v>65</c:v>
                </c:pt>
                <c:pt idx="7007">
                  <c:v>65.03</c:v>
                </c:pt>
                <c:pt idx="7008">
                  <c:v>65.09</c:v>
                </c:pt>
                <c:pt idx="7009">
                  <c:v>65.13</c:v>
                </c:pt>
                <c:pt idx="7010">
                  <c:v>65.180000000000007</c:v>
                </c:pt>
                <c:pt idx="7011">
                  <c:v>65.22</c:v>
                </c:pt>
                <c:pt idx="7012">
                  <c:v>65.260000000000005</c:v>
                </c:pt>
                <c:pt idx="7013">
                  <c:v>65.290000000000006</c:v>
                </c:pt>
                <c:pt idx="7014">
                  <c:v>65.33</c:v>
                </c:pt>
                <c:pt idx="7015">
                  <c:v>65.36</c:v>
                </c:pt>
                <c:pt idx="7016">
                  <c:v>65.39</c:v>
                </c:pt>
                <c:pt idx="7017">
                  <c:v>65.430000000000007</c:v>
                </c:pt>
                <c:pt idx="7018">
                  <c:v>65.459999999999994</c:v>
                </c:pt>
                <c:pt idx="7019">
                  <c:v>65.5</c:v>
                </c:pt>
                <c:pt idx="7020">
                  <c:v>65.53</c:v>
                </c:pt>
                <c:pt idx="7021">
                  <c:v>65.569999999999993</c:v>
                </c:pt>
                <c:pt idx="7022">
                  <c:v>65.61</c:v>
                </c:pt>
                <c:pt idx="7023">
                  <c:v>65.650000000000006</c:v>
                </c:pt>
                <c:pt idx="7024">
                  <c:v>65.69</c:v>
                </c:pt>
                <c:pt idx="7025">
                  <c:v>65.72</c:v>
                </c:pt>
                <c:pt idx="7026">
                  <c:v>65.73</c:v>
                </c:pt>
                <c:pt idx="7027">
                  <c:v>65.739999999999995</c:v>
                </c:pt>
                <c:pt idx="7028">
                  <c:v>65.739999999999995</c:v>
                </c:pt>
                <c:pt idx="7029">
                  <c:v>65.739999999999995</c:v>
                </c:pt>
                <c:pt idx="7030">
                  <c:v>65.739999999999995</c:v>
                </c:pt>
                <c:pt idx="7031">
                  <c:v>65.75</c:v>
                </c:pt>
                <c:pt idx="7032">
                  <c:v>65.75</c:v>
                </c:pt>
                <c:pt idx="7033">
                  <c:v>65.760000000000005</c:v>
                </c:pt>
                <c:pt idx="7034">
                  <c:v>65.78</c:v>
                </c:pt>
                <c:pt idx="7035">
                  <c:v>65.8</c:v>
                </c:pt>
                <c:pt idx="7036">
                  <c:v>65.819999999999993</c:v>
                </c:pt>
                <c:pt idx="7037">
                  <c:v>65.849999999999994</c:v>
                </c:pt>
                <c:pt idx="7038">
                  <c:v>65.88</c:v>
                </c:pt>
                <c:pt idx="7039">
                  <c:v>65.900000000000006</c:v>
                </c:pt>
                <c:pt idx="7040">
                  <c:v>65.91</c:v>
                </c:pt>
                <c:pt idx="7041">
                  <c:v>65.92</c:v>
                </c:pt>
                <c:pt idx="7042">
                  <c:v>65.94</c:v>
                </c:pt>
                <c:pt idx="7043">
                  <c:v>65.94</c:v>
                </c:pt>
                <c:pt idx="7044">
                  <c:v>65.94</c:v>
                </c:pt>
                <c:pt idx="7045">
                  <c:v>65.94</c:v>
                </c:pt>
                <c:pt idx="7046">
                  <c:v>65.95</c:v>
                </c:pt>
                <c:pt idx="7047">
                  <c:v>65.95</c:v>
                </c:pt>
                <c:pt idx="7048">
                  <c:v>65.95</c:v>
                </c:pt>
                <c:pt idx="7049">
                  <c:v>65.95</c:v>
                </c:pt>
                <c:pt idx="7050">
                  <c:v>65.94</c:v>
                </c:pt>
                <c:pt idx="7051">
                  <c:v>65.94</c:v>
                </c:pt>
                <c:pt idx="7052">
                  <c:v>65.94</c:v>
                </c:pt>
                <c:pt idx="7053">
                  <c:v>65.930000000000007</c:v>
                </c:pt>
                <c:pt idx="7054">
                  <c:v>65.930000000000007</c:v>
                </c:pt>
                <c:pt idx="7055">
                  <c:v>65.92</c:v>
                </c:pt>
                <c:pt idx="7056">
                  <c:v>65.92</c:v>
                </c:pt>
                <c:pt idx="7057">
                  <c:v>65.91</c:v>
                </c:pt>
                <c:pt idx="7058">
                  <c:v>65.91</c:v>
                </c:pt>
                <c:pt idx="7059">
                  <c:v>65.89</c:v>
                </c:pt>
                <c:pt idx="7060">
                  <c:v>65.88</c:v>
                </c:pt>
                <c:pt idx="7061">
                  <c:v>65.86</c:v>
                </c:pt>
                <c:pt idx="7062">
                  <c:v>65.849999999999994</c:v>
                </c:pt>
                <c:pt idx="7063">
                  <c:v>65.83</c:v>
                </c:pt>
                <c:pt idx="7064">
                  <c:v>65.819999999999993</c:v>
                </c:pt>
                <c:pt idx="7065">
                  <c:v>65.8</c:v>
                </c:pt>
                <c:pt idx="7066">
                  <c:v>65.790000000000006</c:v>
                </c:pt>
                <c:pt idx="7067">
                  <c:v>65.78</c:v>
                </c:pt>
                <c:pt idx="7068">
                  <c:v>65.77</c:v>
                </c:pt>
                <c:pt idx="7069">
                  <c:v>65.760000000000005</c:v>
                </c:pt>
                <c:pt idx="7070">
                  <c:v>65.75</c:v>
                </c:pt>
                <c:pt idx="7071">
                  <c:v>65.75</c:v>
                </c:pt>
                <c:pt idx="7072">
                  <c:v>65.739999999999995</c:v>
                </c:pt>
                <c:pt idx="7073">
                  <c:v>65.739999999999995</c:v>
                </c:pt>
                <c:pt idx="7074">
                  <c:v>65.739999999999995</c:v>
                </c:pt>
                <c:pt idx="7075">
                  <c:v>65.739999999999995</c:v>
                </c:pt>
                <c:pt idx="7076">
                  <c:v>65.739999999999995</c:v>
                </c:pt>
                <c:pt idx="7077">
                  <c:v>65.739999999999995</c:v>
                </c:pt>
                <c:pt idx="7078">
                  <c:v>65.73</c:v>
                </c:pt>
                <c:pt idx="7079">
                  <c:v>65.73</c:v>
                </c:pt>
                <c:pt idx="7080">
                  <c:v>65.709999999999994</c:v>
                </c:pt>
                <c:pt idx="7081">
                  <c:v>65.69</c:v>
                </c:pt>
                <c:pt idx="7082">
                  <c:v>65.66</c:v>
                </c:pt>
                <c:pt idx="7083">
                  <c:v>65.63</c:v>
                </c:pt>
                <c:pt idx="7084">
                  <c:v>65.59</c:v>
                </c:pt>
                <c:pt idx="7085">
                  <c:v>65.569999999999993</c:v>
                </c:pt>
                <c:pt idx="7086">
                  <c:v>65.55</c:v>
                </c:pt>
                <c:pt idx="7087">
                  <c:v>65.53</c:v>
                </c:pt>
                <c:pt idx="7088">
                  <c:v>65.52</c:v>
                </c:pt>
                <c:pt idx="7089">
                  <c:v>65.5</c:v>
                </c:pt>
                <c:pt idx="7090">
                  <c:v>65.489999999999995</c:v>
                </c:pt>
                <c:pt idx="7091">
                  <c:v>65.47</c:v>
                </c:pt>
                <c:pt idx="7092">
                  <c:v>65.44</c:v>
                </c:pt>
                <c:pt idx="7093">
                  <c:v>65.41</c:v>
                </c:pt>
                <c:pt idx="7094">
                  <c:v>65.38</c:v>
                </c:pt>
                <c:pt idx="7095">
                  <c:v>65.349999999999994</c:v>
                </c:pt>
                <c:pt idx="7096">
                  <c:v>65.33</c:v>
                </c:pt>
                <c:pt idx="7097">
                  <c:v>65.319999999999993</c:v>
                </c:pt>
                <c:pt idx="7098">
                  <c:v>65.31</c:v>
                </c:pt>
                <c:pt idx="7099">
                  <c:v>65.31</c:v>
                </c:pt>
                <c:pt idx="7100">
                  <c:v>65.3</c:v>
                </c:pt>
                <c:pt idx="7101">
                  <c:v>65.28</c:v>
                </c:pt>
                <c:pt idx="7102">
                  <c:v>65.27</c:v>
                </c:pt>
                <c:pt idx="7103">
                  <c:v>65.23</c:v>
                </c:pt>
                <c:pt idx="7104">
                  <c:v>65.2</c:v>
                </c:pt>
                <c:pt idx="7105">
                  <c:v>65.180000000000007</c:v>
                </c:pt>
                <c:pt idx="7106">
                  <c:v>65.150000000000006</c:v>
                </c:pt>
                <c:pt idx="7107">
                  <c:v>65.11</c:v>
                </c:pt>
                <c:pt idx="7108">
                  <c:v>65.09</c:v>
                </c:pt>
                <c:pt idx="7109">
                  <c:v>65.06</c:v>
                </c:pt>
                <c:pt idx="7110">
                  <c:v>65.03</c:v>
                </c:pt>
                <c:pt idx="7111">
                  <c:v>64.989999999999995</c:v>
                </c:pt>
                <c:pt idx="7112">
                  <c:v>64.959999999999994</c:v>
                </c:pt>
                <c:pt idx="7113">
                  <c:v>64.94</c:v>
                </c:pt>
                <c:pt idx="7114">
                  <c:v>64.92</c:v>
                </c:pt>
                <c:pt idx="7115">
                  <c:v>64.91</c:v>
                </c:pt>
                <c:pt idx="7116">
                  <c:v>64.900000000000006</c:v>
                </c:pt>
                <c:pt idx="7117">
                  <c:v>64.89</c:v>
                </c:pt>
                <c:pt idx="7118">
                  <c:v>64.89</c:v>
                </c:pt>
                <c:pt idx="7119">
                  <c:v>64.88</c:v>
                </c:pt>
                <c:pt idx="7120">
                  <c:v>64.88</c:v>
                </c:pt>
                <c:pt idx="7121">
                  <c:v>64.88</c:v>
                </c:pt>
                <c:pt idx="7122">
                  <c:v>64.86</c:v>
                </c:pt>
                <c:pt idx="7123">
                  <c:v>64.849999999999994</c:v>
                </c:pt>
                <c:pt idx="7124">
                  <c:v>64.83</c:v>
                </c:pt>
                <c:pt idx="7125">
                  <c:v>64.81</c:v>
                </c:pt>
                <c:pt idx="7126">
                  <c:v>64.790000000000006</c:v>
                </c:pt>
                <c:pt idx="7127">
                  <c:v>64.77</c:v>
                </c:pt>
                <c:pt idx="7128">
                  <c:v>64.75</c:v>
                </c:pt>
                <c:pt idx="7129">
                  <c:v>64.72</c:v>
                </c:pt>
                <c:pt idx="7130">
                  <c:v>64.7</c:v>
                </c:pt>
                <c:pt idx="7131">
                  <c:v>64.680000000000007</c:v>
                </c:pt>
                <c:pt idx="7132">
                  <c:v>64.67</c:v>
                </c:pt>
                <c:pt idx="7133">
                  <c:v>64.650000000000006</c:v>
                </c:pt>
                <c:pt idx="7134">
                  <c:v>64.64</c:v>
                </c:pt>
                <c:pt idx="7135">
                  <c:v>64.61</c:v>
                </c:pt>
                <c:pt idx="7136">
                  <c:v>64.58</c:v>
                </c:pt>
                <c:pt idx="7137">
                  <c:v>64.55</c:v>
                </c:pt>
                <c:pt idx="7138">
                  <c:v>64.52</c:v>
                </c:pt>
                <c:pt idx="7139">
                  <c:v>64.47</c:v>
                </c:pt>
                <c:pt idx="7140">
                  <c:v>64.430000000000007</c:v>
                </c:pt>
                <c:pt idx="7141">
                  <c:v>64.39</c:v>
                </c:pt>
                <c:pt idx="7142">
                  <c:v>64.36</c:v>
                </c:pt>
                <c:pt idx="7143">
                  <c:v>64.319999999999993</c:v>
                </c:pt>
                <c:pt idx="7144">
                  <c:v>64.3</c:v>
                </c:pt>
                <c:pt idx="7145">
                  <c:v>64.290000000000006</c:v>
                </c:pt>
                <c:pt idx="7146">
                  <c:v>64.28</c:v>
                </c:pt>
                <c:pt idx="7147">
                  <c:v>64.27</c:v>
                </c:pt>
                <c:pt idx="7148">
                  <c:v>64.260000000000005</c:v>
                </c:pt>
                <c:pt idx="7149">
                  <c:v>64.25</c:v>
                </c:pt>
                <c:pt idx="7150">
                  <c:v>64.239999999999995</c:v>
                </c:pt>
                <c:pt idx="7151">
                  <c:v>64.22</c:v>
                </c:pt>
                <c:pt idx="7152">
                  <c:v>64.19</c:v>
                </c:pt>
                <c:pt idx="7153">
                  <c:v>64.16</c:v>
                </c:pt>
                <c:pt idx="7154">
                  <c:v>64.14</c:v>
                </c:pt>
                <c:pt idx="7155">
                  <c:v>64.11</c:v>
                </c:pt>
                <c:pt idx="7156">
                  <c:v>64.099999999999994</c:v>
                </c:pt>
                <c:pt idx="7157">
                  <c:v>64.08</c:v>
                </c:pt>
                <c:pt idx="7158">
                  <c:v>64.069999999999993</c:v>
                </c:pt>
                <c:pt idx="7159">
                  <c:v>64.06</c:v>
                </c:pt>
                <c:pt idx="7160">
                  <c:v>64.06</c:v>
                </c:pt>
                <c:pt idx="7161">
                  <c:v>64.05</c:v>
                </c:pt>
                <c:pt idx="7162">
                  <c:v>64.05</c:v>
                </c:pt>
                <c:pt idx="7163">
                  <c:v>64.05</c:v>
                </c:pt>
                <c:pt idx="7164">
                  <c:v>64.05</c:v>
                </c:pt>
                <c:pt idx="7165">
                  <c:v>64.05</c:v>
                </c:pt>
                <c:pt idx="7166">
                  <c:v>64.05</c:v>
                </c:pt>
                <c:pt idx="7167">
                  <c:v>64.05</c:v>
                </c:pt>
                <c:pt idx="7168">
                  <c:v>64.05</c:v>
                </c:pt>
                <c:pt idx="7169">
                  <c:v>64.05</c:v>
                </c:pt>
                <c:pt idx="7170">
                  <c:v>64.05</c:v>
                </c:pt>
                <c:pt idx="7171">
                  <c:v>64.05</c:v>
                </c:pt>
                <c:pt idx="7172">
                  <c:v>64.05</c:v>
                </c:pt>
                <c:pt idx="7173">
                  <c:v>64.05</c:v>
                </c:pt>
                <c:pt idx="7174">
                  <c:v>64.05</c:v>
                </c:pt>
                <c:pt idx="7175">
                  <c:v>64.05</c:v>
                </c:pt>
                <c:pt idx="7176">
                  <c:v>64.05</c:v>
                </c:pt>
                <c:pt idx="7177">
                  <c:v>64.05</c:v>
                </c:pt>
                <c:pt idx="7178">
                  <c:v>64.040000000000006</c:v>
                </c:pt>
                <c:pt idx="7179">
                  <c:v>64.040000000000006</c:v>
                </c:pt>
                <c:pt idx="7180">
                  <c:v>64.03</c:v>
                </c:pt>
                <c:pt idx="7181">
                  <c:v>64.03</c:v>
                </c:pt>
                <c:pt idx="7182">
                  <c:v>64.040000000000006</c:v>
                </c:pt>
                <c:pt idx="7183">
                  <c:v>64.03</c:v>
                </c:pt>
                <c:pt idx="7184">
                  <c:v>64.03</c:v>
                </c:pt>
                <c:pt idx="7185">
                  <c:v>64.03</c:v>
                </c:pt>
                <c:pt idx="7186">
                  <c:v>64.02</c:v>
                </c:pt>
                <c:pt idx="7187">
                  <c:v>64.02</c:v>
                </c:pt>
                <c:pt idx="7188">
                  <c:v>64.010000000000005</c:v>
                </c:pt>
                <c:pt idx="7189">
                  <c:v>64.010000000000005</c:v>
                </c:pt>
                <c:pt idx="7190">
                  <c:v>64.010000000000005</c:v>
                </c:pt>
                <c:pt idx="7191">
                  <c:v>64.010000000000005</c:v>
                </c:pt>
                <c:pt idx="7192">
                  <c:v>64.010000000000005</c:v>
                </c:pt>
                <c:pt idx="7193">
                  <c:v>64.02</c:v>
                </c:pt>
                <c:pt idx="7194">
                  <c:v>64.02</c:v>
                </c:pt>
                <c:pt idx="7195">
                  <c:v>64.02</c:v>
                </c:pt>
                <c:pt idx="7196">
                  <c:v>64.02</c:v>
                </c:pt>
                <c:pt idx="7197">
                  <c:v>64.03</c:v>
                </c:pt>
                <c:pt idx="7198">
                  <c:v>64.03</c:v>
                </c:pt>
                <c:pt idx="7199">
                  <c:v>64.040000000000006</c:v>
                </c:pt>
                <c:pt idx="7200">
                  <c:v>64.040000000000006</c:v>
                </c:pt>
                <c:pt idx="7201">
                  <c:v>64.05</c:v>
                </c:pt>
                <c:pt idx="7202">
                  <c:v>64.05</c:v>
                </c:pt>
                <c:pt idx="7203">
                  <c:v>64.05</c:v>
                </c:pt>
                <c:pt idx="7204">
                  <c:v>64.05</c:v>
                </c:pt>
                <c:pt idx="7205">
                  <c:v>64.05</c:v>
                </c:pt>
                <c:pt idx="7206">
                  <c:v>64.05</c:v>
                </c:pt>
                <c:pt idx="7207">
                  <c:v>64.05</c:v>
                </c:pt>
                <c:pt idx="7208">
                  <c:v>64.05</c:v>
                </c:pt>
                <c:pt idx="7209">
                  <c:v>64.05</c:v>
                </c:pt>
                <c:pt idx="7210">
                  <c:v>64.05</c:v>
                </c:pt>
                <c:pt idx="7211">
                  <c:v>64.05</c:v>
                </c:pt>
                <c:pt idx="7212">
                  <c:v>64.05</c:v>
                </c:pt>
                <c:pt idx="7213">
                  <c:v>64.05</c:v>
                </c:pt>
                <c:pt idx="7214">
                  <c:v>64.06</c:v>
                </c:pt>
                <c:pt idx="7215">
                  <c:v>64.069999999999993</c:v>
                </c:pt>
                <c:pt idx="7216">
                  <c:v>64.09</c:v>
                </c:pt>
                <c:pt idx="7217">
                  <c:v>64.12</c:v>
                </c:pt>
                <c:pt idx="7218">
                  <c:v>64.16</c:v>
                </c:pt>
                <c:pt idx="7219">
                  <c:v>64.19</c:v>
                </c:pt>
                <c:pt idx="7220">
                  <c:v>64.22</c:v>
                </c:pt>
                <c:pt idx="7221">
                  <c:v>64.239999999999995</c:v>
                </c:pt>
                <c:pt idx="7222">
                  <c:v>64.260000000000005</c:v>
                </c:pt>
                <c:pt idx="7223">
                  <c:v>64.27</c:v>
                </c:pt>
                <c:pt idx="7224">
                  <c:v>64.290000000000006</c:v>
                </c:pt>
                <c:pt idx="7225">
                  <c:v>64.31</c:v>
                </c:pt>
                <c:pt idx="7226">
                  <c:v>64.34</c:v>
                </c:pt>
                <c:pt idx="7227">
                  <c:v>64.38</c:v>
                </c:pt>
                <c:pt idx="7228">
                  <c:v>64.430000000000007</c:v>
                </c:pt>
                <c:pt idx="7229">
                  <c:v>64.489999999999995</c:v>
                </c:pt>
                <c:pt idx="7230">
                  <c:v>64.540000000000006</c:v>
                </c:pt>
                <c:pt idx="7231">
                  <c:v>64.599999999999994</c:v>
                </c:pt>
                <c:pt idx="7232">
                  <c:v>64.64</c:v>
                </c:pt>
                <c:pt idx="7233">
                  <c:v>64.69</c:v>
                </c:pt>
                <c:pt idx="7234">
                  <c:v>64.72</c:v>
                </c:pt>
                <c:pt idx="7235">
                  <c:v>64.760000000000005</c:v>
                </c:pt>
                <c:pt idx="7236">
                  <c:v>64.8</c:v>
                </c:pt>
                <c:pt idx="7237">
                  <c:v>64.84</c:v>
                </c:pt>
                <c:pt idx="7238">
                  <c:v>64.86</c:v>
                </c:pt>
                <c:pt idx="7239">
                  <c:v>64.88</c:v>
                </c:pt>
                <c:pt idx="7240">
                  <c:v>64.89</c:v>
                </c:pt>
                <c:pt idx="7241">
                  <c:v>64.900000000000006</c:v>
                </c:pt>
                <c:pt idx="7242">
                  <c:v>64.92</c:v>
                </c:pt>
                <c:pt idx="7243">
                  <c:v>64.95</c:v>
                </c:pt>
                <c:pt idx="7244">
                  <c:v>64.98</c:v>
                </c:pt>
                <c:pt idx="7245">
                  <c:v>65.03</c:v>
                </c:pt>
                <c:pt idx="7246">
                  <c:v>65.08</c:v>
                </c:pt>
                <c:pt idx="7247">
                  <c:v>65.13</c:v>
                </c:pt>
                <c:pt idx="7248">
                  <c:v>65.180000000000007</c:v>
                </c:pt>
                <c:pt idx="7249">
                  <c:v>65.23</c:v>
                </c:pt>
                <c:pt idx="7250">
                  <c:v>65.27</c:v>
                </c:pt>
                <c:pt idx="7251">
                  <c:v>65.290000000000006</c:v>
                </c:pt>
                <c:pt idx="7252">
                  <c:v>65.33</c:v>
                </c:pt>
                <c:pt idx="7253">
                  <c:v>65.349999999999994</c:v>
                </c:pt>
                <c:pt idx="7254">
                  <c:v>65.39</c:v>
                </c:pt>
                <c:pt idx="7255">
                  <c:v>65.430000000000007</c:v>
                </c:pt>
                <c:pt idx="7256">
                  <c:v>65.47</c:v>
                </c:pt>
                <c:pt idx="7257">
                  <c:v>65.5</c:v>
                </c:pt>
                <c:pt idx="7258">
                  <c:v>65.540000000000006</c:v>
                </c:pt>
                <c:pt idx="7259">
                  <c:v>65.569999999999993</c:v>
                </c:pt>
                <c:pt idx="7260">
                  <c:v>65.599999999999994</c:v>
                </c:pt>
                <c:pt idx="7261">
                  <c:v>65.64</c:v>
                </c:pt>
                <c:pt idx="7262">
                  <c:v>65.680000000000007</c:v>
                </c:pt>
                <c:pt idx="7263">
                  <c:v>65.709999999999994</c:v>
                </c:pt>
                <c:pt idx="7264">
                  <c:v>65.72</c:v>
                </c:pt>
                <c:pt idx="7265">
                  <c:v>65.73</c:v>
                </c:pt>
                <c:pt idx="7266">
                  <c:v>65.739999999999995</c:v>
                </c:pt>
                <c:pt idx="7267">
                  <c:v>65.739999999999995</c:v>
                </c:pt>
                <c:pt idx="7268">
                  <c:v>65.739999999999995</c:v>
                </c:pt>
                <c:pt idx="7269">
                  <c:v>65.75</c:v>
                </c:pt>
                <c:pt idx="7270">
                  <c:v>65.75</c:v>
                </c:pt>
                <c:pt idx="7271">
                  <c:v>65.760000000000005</c:v>
                </c:pt>
                <c:pt idx="7272">
                  <c:v>65.78</c:v>
                </c:pt>
                <c:pt idx="7273">
                  <c:v>65.8</c:v>
                </c:pt>
                <c:pt idx="7274">
                  <c:v>65.819999999999993</c:v>
                </c:pt>
                <c:pt idx="7275">
                  <c:v>65.84</c:v>
                </c:pt>
                <c:pt idx="7276">
                  <c:v>65.87</c:v>
                </c:pt>
                <c:pt idx="7277">
                  <c:v>65.88</c:v>
                </c:pt>
                <c:pt idx="7278">
                  <c:v>65.900000000000006</c:v>
                </c:pt>
                <c:pt idx="7279">
                  <c:v>65.91</c:v>
                </c:pt>
                <c:pt idx="7280">
                  <c:v>65.92</c:v>
                </c:pt>
                <c:pt idx="7281">
                  <c:v>65.92</c:v>
                </c:pt>
                <c:pt idx="7282">
                  <c:v>65.930000000000007</c:v>
                </c:pt>
                <c:pt idx="7283">
                  <c:v>65.930000000000007</c:v>
                </c:pt>
                <c:pt idx="7284">
                  <c:v>65.94</c:v>
                </c:pt>
                <c:pt idx="7285">
                  <c:v>65.94</c:v>
                </c:pt>
                <c:pt idx="7286">
                  <c:v>65.95</c:v>
                </c:pt>
                <c:pt idx="7287">
                  <c:v>65.95</c:v>
                </c:pt>
                <c:pt idx="7288">
                  <c:v>65.95</c:v>
                </c:pt>
                <c:pt idx="7289">
                  <c:v>65.959999999999994</c:v>
                </c:pt>
                <c:pt idx="7290">
                  <c:v>65.95</c:v>
                </c:pt>
                <c:pt idx="7291">
                  <c:v>65.95</c:v>
                </c:pt>
                <c:pt idx="7292">
                  <c:v>65.95</c:v>
                </c:pt>
                <c:pt idx="7293">
                  <c:v>65.94</c:v>
                </c:pt>
                <c:pt idx="7294">
                  <c:v>65.92</c:v>
                </c:pt>
                <c:pt idx="7295">
                  <c:v>65.91</c:v>
                </c:pt>
                <c:pt idx="7296">
                  <c:v>65.900000000000006</c:v>
                </c:pt>
                <c:pt idx="7297">
                  <c:v>65.88</c:v>
                </c:pt>
                <c:pt idx="7298">
                  <c:v>65.86</c:v>
                </c:pt>
                <c:pt idx="7299">
                  <c:v>65.849999999999994</c:v>
                </c:pt>
                <c:pt idx="7300">
                  <c:v>65.83</c:v>
                </c:pt>
                <c:pt idx="7301">
                  <c:v>65.819999999999993</c:v>
                </c:pt>
                <c:pt idx="7302">
                  <c:v>65.81</c:v>
                </c:pt>
                <c:pt idx="7303">
                  <c:v>65.790000000000006</c:v>
                </c:pt>
                <c:pt idx="7304">
                  <c:v>65.78</c:v>
                </c:pt>
                <c:pt idx="7305">
                  <c:v>65.77</c:v>
                </c:pt>
                <c:pt idx="7306">
                  <c:v>65.760000000000005</c:v>
                </c:pt>
                <c:pt idx="7307">
                  <c:v>65.75</c:v>
                </c:pt>
                <c:pt idx="7308">
                  <c:v>65.75</c:v>
                </c:pt>
                <c:pt idx="7309">
                  <c:v>65.739999999999995</c:v>
                </c:pt>
                <c:pt idx="7310">
                  <c:v>65.739999999999995</c:v>
                </c:pt>
                <c:pt idx="7311">
                  <c:v>65.739999999999995</c:v>
                </c:pt>
                <c:pt idx="7312">
                  <c:v>65.739999999999995</c:v>
                </c:pt>
                <c:pt idx="7313">
                  <c:v>65.739999999999995</c:v>
                </c:pt>
                <c:pt idx="7314">
                  <c:v>65.739999999999995</c:v>
                </c:pt>
                <c:pt idx="7315">
                  <c:v>65.73</c:v>
                </c:pt>
                <c:pt idx="7316">
                  <c:v>65.72</c:v>
                </c:pt>
                <c:pt idx="7317">
                  <c:v>65.709999999999994</c:v>
                </c:pt>
                <c:pt idx="7318">
                  <c:v>65.69</c:v>
                </c:pt>
                <c:pt idx="7319">
                  <c:v>65.66</c:v>
                </c:pt>
                <c:pt idx="7320">
                  <c:v>65.64</c:v>
                </c:pt>
                <c:pt idx="7321">
                  <c:v>65.61</c:v>
                </c:pt>
                <c:pt idx="7322">
                  <c:v>65.58</c:v>
                </c:pt>
                <c:pt idx="7323">
                  <c:v>65.56</c:v>
                </c:pt>
                <c:pt idx="7324">
                  <c:v>65.53</c:v>
                </c:pt>
                <c:pt idx="7325">
                  <c:v>65.52</c:v>
                </c:pt>
                <c:pt idx="7326">
                  <c:v>65.5</c:v>
                </c:pt>
                <c:pt idx="7327">
                  <c:v>65.48</c:v>
                </c:pt>
                <c:pt idx="7328">
                  <c:v>65.459999999999994</c:v>
                </c:pt>
                <c:pt idx="7329">
                  <c:v>65.44</c:v>
                </c:pt>
                <c:pt idx="7330">
                  <c:v>65.41</c:v>
                </c:pt>
                <c:pt idx="7331">
                  <c:v>65.38</c:v>
                </c:pt>
                <c:pt idx="7332">
                  <c:v>65.36</c:v>
                </c:pt>
                <c:pt idx="7333">
                  <c:v>65.34</c:v>
                </c:pt>
                <c:pt idx="7334">
                  <c:v>65.319999999999993</c:v>
                </c:pt>
                <c:pt idx="7335">
                  <c:v>65.31</c:v>
                </c:pt>
                <c:pt idx="7336">
                  <c:v>65.290000000000006</c:v>
                </c:pt>
                <c:pt idx="7337">
                  <c:v>65.28</c:v>
                </c:pt>
                <c:pt idx="7338">
                  <c:v>65.27</c:v>
                </c:pt>
                <c:pt idx="7339">
                  <c:v>65.239999999999995</c:v>
                </c:pt>
                <c:pt idx="7340">
                  <c:v>65.22</c:v>
                </c:pt>
                <c:pt idx="7341">
                  <c:v>65.19</c:v>
                </c:pt>
                <c:pt idx="7342">
                  <c:v>65.16</c:v>
                </c:pt>
                <c:pt idx="7343">
                  <c:v>65.14</c:v>
                </c:pt>
                <c:pt idx="7344">
                  <c:v>65.11</c:v>
                </c:pt>
                <c:pt idx="7345">
                  <c:v>65.09</c:v>
                </c:pt>
                <c:pt idx="7346">
                  <c:v>65.06</c:v>
                </c:pt>
                <c:pt idx="7347">
                  <c:v>65.02</c:v>
                </c:pt>
                <c:pt idx="7348">
                  <c:v>64.98</c:v>
                </c:pt>
                <c:pt idx="7349">
                  <c:v>64.959999999999994</c:v>
                </c:pt>
                <c:pt idx="7350">
                  <c:v>64.930000000000007</c:v>
                </c:pt>
                <c:pt idx="7351">
                  <c:v>64.91</c:v>
                </c:pt>
                <c:pt idx="7352">
                  <c:v>64.89</c:v>
                </c:pt>
                <c:pt idx="7353">
                  <c:v>64.89</c:v>
                </c:pt>
                <c:pt idx="7354">
                  <c:v>64.88</c:v>
                </c:pt>
                <c:pt idx="7355">
                  <c:v>64.88</c:v>
                </c:pt>
                <c:pt idx="7356">
                  <c:v>64.88</c:v>
                </c:pt>
                <c:pt idx="7357">
                  <c:v>64.88</c:v>
                </c:pt>
                <c:pt idx="7358">
                  <c:v>64.88</c:v>
                </c:pt>
                <c:pt idx="7359">
                  <c:v>64.87</c:v>
                </c:pt>
                <c:pt idx="7360">
                  <c:v>64.86</c:v>
                </c:pt>
                <c:pt idx="7361">
                  <c:v>64.83</c:v>
                </c:pt>
                <c:pt idx="7362">
                  <c:v>64.8</c:v>
                </c:pt>
                <c:pt idx="7363">
                  <c:v>64.78</c:v>
                </c:pt>
                <c:pt idx="7364">
                  <c:v>64.760000000000005</c:v>
                </c:pt>
                <c:pt idx="7365">
                  <c:v>64.73</c:v>
                </c:pt>
                <c:pt idx="7366">
                  <c:v>64.72</c:v>
                </c:pt>
                <c:pt idx="7367">
                  <c:v>64.7</c:v>
                </c:pt>
                <c:pt idx="7368">
                  <c:v>64.680000000000007</c:v>
                </c:pt>
                <c:pt idx="7369">
                  <c:v>64.67</c:v>
                </c:pt>
                <c:pt idx="7370">
                  <c:v>64.650000000000006</c:v>
                </c:pt>
                <c:pt idx="7371">
                  <c:v>64.63</c:v>
                </c:pt>
                <c:pt idx="7372">
                  <c:v>64.599999999999994</c:v>
                </c:pt>
                <c:pt idx="7373">
                  <c:v>64.569999999999993</c:v>
                </c:pt>
                <c:pt idx="7374">
                  <c:v>64.53</c:v>
                </c:pt>
                <c:pt idx="7375">
                  <c:v>64.489999999999995</c:v>
                </c:pt>
                <c:pt idx="7376">
                  <c:v>64.45</c:v>
                </c:pt>
                <c:pt idx="7377">
                  <c:v>64.42</c:v>
                </c:pt>
                <c:pt idx="7378">
                  <c:v>64.38</c:v>
                </c:pt>
                <c:pt idx="7379">
                  <c:v>64.36</c:v>
                </c:pt>
                <c:pt idx="7380">
                  <c:v>64.319999999999993</c:v>
                </c:pt>
                <c:pt idx="7381">
                  <c:v>64.3</c:v>
                </c:pt>
                <c:pt idx="7382">
                  <c:v>64.290000000000006</c:v>
                </c:pt>
                <c:pt idx="7383">
                  <c:v>64.28</c:v>
                </c:pt>
                <c:pt idx="7384">
                  <c:v>64.27</c:v>
                </c:pt>
                <c:pt idx="7385">
                  <c:v>64.260000000000005</c:v>
                </c:pt>
                <c:pt idx="7386">
                  <c:v>64.239999999999995</c:v>
                </c:pt>
                <c:pt idx="7387">
                  <c:v>64.23</c:v>
                </c:pt>
                <c:pt idx="7388">
                  <c:v>64.209999999999994</c:v>
                </c:pt>
                <c:pt idx="7389">
                  <c:v>64.19</c:v>
                </c:pt>
                <c:pt idx="7390">
                  <c:v>64.17</c:v>
                </c:pt>
                <c:pt idx="7391">
                  <c:v>64.14</c:v>
                </c:pt>
                <c:pt idx="7392">
                  <c:v>64.12</c:v>
                </c:pt>
                <c:pt idx="7393">
                  <c:v>64.099999999999994</c:v>
                </c:pt>
                <c:pt idx="7394">
                  <c:v>64.08</c:v>
                </c:pt>
                <c:pt idx="7395">
                  <c:v>64.069999999999993</c:v>
                </c:pt>
                <c:pt idx="7396">
                  <c:v>64.06</c:v>
                </c:pt>
                <c:pt idx="7397">
                  <c:v>64.06</c:v>
                </c:pt>
                <c:pt idx="7398">
                  <c:v>64.05</c:v>
                </c:pt>
                <c:pt idx="7399">
                  <c:v>64.05</c:v>
                </c:pt>
                <c:pt idx="7400">
                  <c:v>64.05</c:v>
                </c:pt>
                <c:pt idx="7401">
                  <c:v>64.05</c:v>
                </c:pt>
                <c:pt idx="7402">
                  <c:v>64.05</c:v>
                </c:pt>
                <c:pt idx="7403">
                  <c:v>64.05</c:v>
                </c:pt>
                <c:pt idx="7404">
                  <c:v>64.05</c:v>
                </c:pt>
                <c:pt idx="7405">
                  <c:v>64.05</c:v>
                </c:pt>
                <c:pt idx="7406">
                  <c:v>64.05</c:v>
                </c:pt>
                <c:pt idx="7407">
                  <c:v>64.05</c:v>
                </c:pt>
                <c:pt idx="7408">
                  <c:v>64.05</c:v>
                </c:pt>
                <c:pt idx="7409">
                  <c:v>64.05</c:v>
                </c:pt>
                <c:pt idx="7410">
                  <c:v>64.05</c:v>
                </c:pt>
                <c:pt idx="7411">
                  <c:v>64.05</c:v>
                </c:pt>
                <c:pt idx="7412">
                  <c:v>64.05</c:v>
                </c:pt>
                <c:pt idx="7413">
                  <c:v>64.05</c:v>
                </c:pt>
                <c:pt idx="7414">
                  <c:v>64.05</c:v>
                </c:pt>
                <c:pt idx="7415">
                  <c:v>64.05</c:v>
                </c:pt>
                <c:pt idx="7416">
                  <c:v>64.05</c:v>
                </c:pt>
                <c:pt idx="7417">
                  <c:v>64.040000000000006</c:v>
                </c:pt>
                <c:pt idx="7418">
                  <c:v>64.040000000000006</c:v>
                </c:pt>
                <c:pt idx="7419">
                  <c:v>64.03</c:v>
                </c:pt>
                <c:pt idx="7420">
                  <c:v>64.03</c:v>
                </c:pt>
                <c:pt idx="7421">
                  <c:v>64.03</c:v>
                </c:pt>
                <c:pt idx="7422">
                  <c:v>64.02</c:v>
                </c:pt>
                <c:pt idx="7423">
                  <c:v>64.02</c:v>
                </c:pt>
                <c:pt idx="7424">
                  <c:v>64.010000000000005</c:v>
                </c:pt>
                <c:pt idx="7425">
                  <c:v>64.010000000000005</c:v>
                </c:pt>
                <c:pt idx="7426">
                  <c:v>64.010000000000005</c:v>
                </c:pt>
                <c:pt idx="7427">
                  <c:v>64.010000000000005</c:v>
                </c:pt>
                <c:pt idx="7428">
                  <c:v>64.010000000000005</c:v>
                </c:pt>
                <c:pt idx="7429">
                  <c:v>64.010000000000005</c:v>
                </c:pt>
                <c:pt idx="7430">
                  <c:v>64.010000000000005</c:v>
                </c:pt>
                <c:pt idx="7431">
                  <c:v>64.02</c:v>
                </c:pt>
                <c:pt idx="7432">
                  <c:v>64.03</c:v>
                </c:pt>
                <c:pt idx="7433">
                  <c:v>64.03</c:v>
                </c:pt>
                <c:pt idx="7434">
                  <c:v>64.040000000000006</c:v>
                </c:pt>
                <c:pt idx="7435">
                  <c:v>64.040000000000006</c:v>
                </c:pt>
                <c:pt idx="7436">
                  <c:v>64.05</c:v>
                </c:pt>
                <c:pt idx="7437">
                  <c:v>64.05</c:v>
                </c:pt>
                <c:pt idx="7438">
                  <c:v>64.05</c:v>
                </c:pt>
                <c:pt idx="7439">
                  <c:v>64.05</c:v>
                </c:pt>
                <c:pt idx="7440">
                  <c:v>64.05</c:v>
                </c:pt>
                <c:pt idx="7441">
                  <c:v>64.05</c:v>
                </c:pt>
                <c:pt idx="7442">
                  <c:v>64.05</c:v>
                </c:pt>
                <c:pt idx="7443">
                  <c:v>64.05</c:v>
                </c:pt>
                <c:pt idx="7444">
                  <c:v>64.05</c:v>
                </c:pt>
                <c:pt idx="7445">
                  <c:v>64.05</c:v>
                </c:pt>
                <c:pt idx="7446">
                  <c:v>64.05</c:v>
                </c:pt>
                <c:pt idx="7447">
                  <c:v>64.05</c:v>
                </c:pt>
                <c:pt idx="7448">
                  <c:v>64.05</c:v>
                </c:pt>
                <c:pt idx="7449">
                  <c:v>64.06</c:v>
                </c:pt>
                <c:pt idx="7450">
                  <c:v>64.069999999999993</c:v>
                </c:pt>
                <c:pt idx="7451">
                  <c:v>64.09</c:v>
                </c:pt>
                <c:pt idx="7452">
                  <c:v>64.12</c:v>
                </c:pt>
                <c:pt idx="7453">
                  <c:v>64.150000000000006</c:v>
                </c:pt>
                <c:pt idx="7454">
                  <c:v>64.19</c:v>
                </c:pt>
                <c:pt idx="7455">
                  <c:v>64.22</c:v>
                </c:pt>
                <c:pt idx="7456">
                  <c:v>64.25</c:v>
                </c:pt>
                <c:pt idx="7457">
                  <c:v>64.260000000000005</c:v>
                </c:pt>
                <c:pt idx="7458">
                  <c:v>64.28</c:v>
                </c:pt>
                <c:pt idx="7459">
                  <c:v>64.290000000000006</c:v>
                </c:pt>
                <c:pt idx="7460">
                  <c:v>64.319999999999993</c:v>
                </c:pt>
                <c:pt idx="7461">
                  <c:v>64.34</c:v>
                </c:pt>
                <c:pt idx="7462">
                  <c:v>64.39</c:v>
                </c:pt>
                <c:pt idx="7463">
                  <c:v>64.44</c:v>
                </c:pt>
                <c:pt idx="7464">
                  <c:v>64.5</c:v>
                </c:pt>
                <c:pt idx="7465">
                  <c:v>64.55</c:v>
                </c:pt>
                <c:pt idx="7466">
                  <c:v>64.61</c:v>
                </c:pt>
                <c:pt idx="7467">
                  <c:v>64.650000000000006</c:v>
                </c:pt>
                <c:pt idx="7468">
                  <c:v>64.680000000000007</c:v>
                </c:pt>
                <c:pt idx="7469">
                  <c:v>64.72</c:v>
                </c:pt>
                <c:pt idx="7470">
                  <c:v>64.760000000000005</c:v>
                </c:pt>
                <c:pt idx="7471">
                  <c:v>64.8</c:v>
                </c:pt>
                <c:pt idx="7472">
                  <c:v>64.84</c:v>
                </c:pt>
                <c:pt idx="7473">
                  <c:v>64.86</c:v>
                </c:pt>
                <c:pt idx="7474">
                  <c:v>64.88</c:v>
                </c:pt>
                <c:pt idx="7475">
                  <c:v>64.89</c:v>
                </c:pt>
                <c:pt idx="7476">
                  <c:v>64.900000000000006</c:v>
                </c:pt>
                <c:pt idx="7477">
                  <c:v>64.92</c:v>
                </c:pt>
                <c:pt idx="7478">
                  <c:v>64.94</c:v>
                </c:pt>
                <c:pt idx="7479">
                  <c:v>64.98</c:v>
                </c:pt>
                <c:pt idx="7480">
                  <c:v>65.03</c:v>
                </c:pt>
                <c:pt idx="7481">
                  <c:v>65.09</c:v>
                </c:pt>
                <c:pt idx="7482">
                  <c:v>65.150000000000006</c:v>
                </c:pt>
                <c:pt idx="7483">
                  <c:v>65.209999999999994</c:v>
                </c:pt>
                <c:pt idx="7484">
                  <c:v>65.239999999999995</c:v>
                </c:pt>
                <c:pt idx="7485">
                  <c:v>65.28</c:v>
                </c:pt>
                <c:pt idx="7486">
                  <c:v>65.3</c:v>
                </c:pt>
                <c:pt idx="7487">
                  <c:v>65.33</c:v>
                </c:pt>
                <c:pt idx="7488">
                  <c:v>65.36</c:v>
                </c:pt>
                <c:pt idx="7489">
                  <c:v>65.41</c:v>
                </c:pt>
                <c:pt idx="7490">
                  <c:v>65.44</c:v>
                </c:pt>
                <c:pt idx="7491">
                  <c:v>65.489999999999995</c:v>
                </c:pt>
                <c:pt idx="7492">
                  <c:v>65.52</c:v>
                </c:pt>
                <c:pt idx="7493">
                  <c:v>65.56</c:v>
                </c:pt>
                <c:pt idx="7494">
                  <c:v>65.59</c:v>
                </c:pt>
                <c:pt idx="7495">
                  <c:v>65.63</c:v>
                </c:pt>
                <c:pt idx="7496">
                  <c:v>65.67</c:v>
                </c:pt>
                <c:pt idx="7497">
                  <c:v>65.709999999999994</c:v>
                </c:pt>
                <c:pt idx="7498">
                  <c:v>65.72</c:v>
                </c:pt>
                <c:pt idx="7499">
                  <c:v>65.73</c:v>
                </c:pt>
                <c:pt idx="7500">
                  <c:v>65.739999999999995</c:v>
                </c:pt>
                <c:pt idx="7501">
                  <c:v>65.739999999999995</c:v>
                </c:pt>
                <c:pt idx="7502">
                  <c:v>65.739999999999995</c:v>
                </c:pt>
                <c:pt idx="7503">
                  <c:v>65.75</c:v>
                </c:pt>
                <c:pt idx="7504">
                  <c:v>65.75</c:v>
                </c:pt>
                <c:pt idx="7505">
                  <c:v>65.760000000000005</c:v>
                </c:pt>
                <c:pt idx="7506">
                  <c:v>65.77</c:v>
                </c:pt>
                <c:pt idx="7507">
                  <c:v>65.790000000000006</c:v>
                </c:pt>
                <c:pt idx="7508">
                  <c:v>65.81</c:v>
                </c:pt>
                <c:pt idx="7509">
                  <c:v>65.83</c:v>
                </c:pt>
                <c:pt idx="7510">
                  <c:v>65.849999999999994</c:v>
                </c:pt>
                <c:pt idx="7511">
                  <c:v>65.88</c:v>
                </c:pt>
                <c:pt idx="7512">
                  <c:v>65.900000000000006</c:v>
                </c:pt>
                <c:pt idx="7513">
                  <c:v>65.91</c:v>
                </c:pt>
                <c:pt idx="7514">
                  <c:v>65.92</c:v>
                </c:pt>
                <c:pt idx="7515">
                  <c:v>65.930000000000007</c:v>
                </c:pt>
                <c:pt idx="7516">
                  <c:v>65.930000000000007</c:v>
                </c:pt>
                <c:pt idx="7517">
                  <c:v>65.930000000000007</c:v>
                </c:pt>
                <c:pt idx="7518">
                  <c:v>65.930000000000007</c:v>
                </c:pt>
                <c:pt idx="7519">
                  <c:v>65.930000000000007</c:v>
                </c:pt>
                <c:pt idx="7520">
                  <c:v>65.930000000000007</c:v>
                </c:pt>
                <c:pt idx="7521">
                  <c:v>65.930000000000007</c:v>
                </c:pt>
                <c:pt idx="7522">
                  <c:v>65.930000000000007</c:v>
                </c:pt>
                <c:pt idx="7523">
                  <c:v>65.930000000000007</c:v>
                </c:pt>
                <c:pt idx="7524">
                  <c:v>65.930000000000007</c:v>
                </c:pt>
                <c:pt idx="7525">
                  <c:v>65.930000000000007</c:v>
                </c:pt>
                <c:pt idx="7526">
                  <c:v>65.92</c:v>
                </c:pt>
                <c:pt idx="7527">
                  <c:v>65.91</c:v>
                </c:pt>
                <c:pt idx="7528">
                  <c:v>65.89</c:v>
                </c:pt>
                <c:pt idx="7529">
                  <c:v>65.88</c:v>
                </c:pt>
                <c:pt idx="7530">
                  <c:v>65.849999999999994</c:v>
                </c:pt>
                <c:pt idx="7531">
                  <c:v>65.84</c:v>
                </c:pt>
                <c:pt idx="7532">
                  <c:v>65.83</c:v>
                </c:pt>
                <c:pt idx="7533">
                  <c:v>65.819999999999993</c:v>
                </c:pt>
                <c:pt idx="7534">
                  <c:v>65.8</c:v>
                </c:pt>
                <c:pt idx="7535">
                  <c:v>65.790000000000006</c:v>
                </c:pt>
                <c:pt idx="7536">
                  <c:v>65.78</c:v>
                </c:pt>
                <c:pt idx="7537">
                  <c:v>65.77</c:v>
                </c:pt>
                <c:pt idx="7538">
                  <c:v>65.760000000000005</c:v>
                </c:pt>
                <c:pt idx="7539">
                  <c:v>65.760000000000005</c:v>
                </c:pt>
                <c:pt idx="7540">
                  <c:v>65.75</c:v>
                </c:pt>
                <c:pt idx="7541">
                  <c:v>65.75</c:v>
                </c:pt>
                <c:pt idx="7542">
                  <c:v>65.739999999999995</c:v>
                </c:pt>
                <c:pt idx="7543">
                  <c:v>65.739999999999995</c:v>
                </c:pt>
                <c:pt idx="7544">
                  <c:v>65.739999999999995</c:v>
                </c:pt>
                <c:pt idx="7545">
                  <c:v>65.739999999999995</c:v>
                </c:pt>
                <c:pt idx="7546">
                  <c:v>65.739999999999995</c:v>
                </c:pt>
                <c:pt idx="7547">
                  <c:v>65.73</c:v>
                </c:pt>
                <c:pt idx="7548">
                  <c:v>65.73</c:v>
                </c:pt>
                <c:pt idx="7549">
                  <c:v>65.72</c:v>
                </c:pt>
                <c:pt idx="7550">
                  <c:v>65.7</c:v>
                </c:pt>
                <c:pt idx="7551">
                  <c:v>65.680000000000007</c:v>
                </c:pt>
                <c:pt idx="7552">
                  <c:v>65.66</c:v>
                </c:pt>
                <c:pt idx="7553">
                  <c:v>65.63</c:v>
                </c:pt>
                <c:pt idx="7554">
                  <c:v>65.599999999999994</c:v>
                </c:pt>
                <c:pt idx="7555">
                  <c:v>65.58</c:v>
                </c:pt>
                <c:pt idx="7556">
                  <c:v>65.56</c:v>
                </c:pt>
                <c:pt idx="7557">
                  <c:v>65.540000000000006</c:v>
                </c:pt>
                <c:pt idx="7558">
                  <c:v>65.53</c:v>
                </c:pt>
                <c:pt idx="7559">
                  <c:v>65.510000000000005</c:v>
                </c:pt>
                <c:pt idx="7560">
                  <c:v>65.5</c:v>
                </c:pt>
                <c:pt idx="7561">
                  <c:v>65.48</c:v>
                </c:pt>
                <c:pt idx="7562">
                  <c:v>65.45</c:v>
                </c:pt>
                <c:pt idx="7563">
                  <c:v>65.41</c:v>
                </c:pt>
                <c:pt idx="7564">
                  <c:v>65.38</c:v>
                </c:pt>
                <c:pt idx="7565">
                  <c:v>65.349999999999994</c:v>
                </c:pt>
                <c:pt idx="7566">
                  <c:v>65.34</c:v>
                </c:pt>
                <c:pt idx="7567">
                  <c:v>65.319999999999993</c:v>
                </c:pt>
                <c:pt idx="7568">
                  <c:v>65.31</c:v>
                </c:pt>
                <c:pt idx="7569">
                  <c:v>65.3</c:v>
                </c:pt>
                <c:pt idx="7570">
                  <c:v>65.290000000000006</c:v>
                </c:pt>
                <c:pt idx="7571">
                  <c:v>65.28</c:v>
                </c:pt>
                <c:pt idx="7572">
                  <c:v>65.260000000000005</c:v>
                </c:pt>
                <c:pt idx="7573">
                  <c:v>65.22</c:v>
                </c:pt>
                <c:pt idx="7574">
                  <c:v>65.2</c:v>
                </c:pt>
                <c:pt idx="7575">
                  <c:v>65.17</c:v>
                </c:pt>
                <c:pt idx="7576">
                  <c:v>65.14</c:v>
                </c:pt>
                <c:pt idx="7577">
                  <c:v>65.11</c:v>
                </c:pt>
                <c:pt idx="7578">
                  <c:v>65.08</c:v>
                </c:pt>
                <c:pt idx="7579">
                  <c:v>65.05</c:v>
                </c:pt>
                <c:pt idx="7580">
                  <c:v>65.010000000000005</c:v>
                </c:pt>
                <c:pt idx="7581">
                  <c:v>64.98</c:v>
                </c:pt>
                <c:pt idx="7582">
                  <c:v>64.959999999999994</c:v>
                </c:pt>
                <c:pt idx="7583">
                  <c:v>64.94</c:v>
                </c:pt>
                <c:pt idx="7584">
                  <c:v>64.92</c:v>
                </c:pt>
                <c:pt idx="7585">
                  <c:v>64.91</c:v>
                </c:pt>
                <c:pt idx="7586">
                  <c:v>64.900000000000006</c:v>
                </c:pt>
                <c:pt idx="7587">
                  <c:v>64.89</c:v>
                </c:pt>
                <c:pt idx="7588">
                  <c:v>64.89</c:v>
                </c:pt>
                <c:pt idx="7589">
                  <c:v>64.88</c:v>
                </c:pt>
                <c:pt idx="7590">
                  <c:v>64.88</c:v>
                </c:pt>
                <c:pt idx="7591">
                  <c:v>64.87</c:v>
                </c:pt>
                <c:pt idx="7592">
                  <c:v>64.86</c:v>
                </c:pt>
                <c:pt idx="7593">
                  <c:v>64.849999999999994</c:v>
                </c:pt>
                <c:pt idx="7594">
                  <c:v>64.83</c:v>
                </c:pt>
                <c:pt idx="7595">
                  <c:v>64.8</c:v>
                </c:pt>
                <c:pt idx="7596">
                  <c:v>64.78</c:v>
                </c:pt>
                <c:pt idx="7597">
                  <c:v>64.760000000000005</c:v>
                </c:pt>
                <c:pt idx="7598">
                  <c:v>64.739999999999995</c:v>
                </c:pt>
                <c:pt idx="7599">
                  <c:v>64.72</c:v>
                </c:pt>
                <c:pt idx="7600">
                  <c:v>64.7</c:v>
                </c:pt>
                <c:pt idx="7601">
                  <c:v>64.680000000000007</c:v>
                </c:pt>
                <c:pt idx="7602">
                  <c:v>64.66</c:v>
                </c:pt>
                <c:pt idx="7603">
                  <c:v>64.64</c:v>
                </c:pt>
                <c:pt idx="7604">
                  <c:v>64.62</c:v>
                </c:pt>
                <c:pt idx="7605">
                  <c:v>64.59</c:v>
                </c:pt>
                <c:pt idx="7606">
                  <c:v>64.56</c:v>
                </c:pt>
                <c:pt idx="7607">
                  <c:v>64.52</c:v>
                </c:pt>
                <c:pt idx="7608">
                  <c:v>64.48</c:v>
                </c:pt>
                <c:pt idx="7609">
                  <c:v>64.44</c:v>
                </c:pt>
                <c:pt idx="7610">
                  <c:v>64.400000000000006</c:v>
                </c:pt>
                <c:pt idx="7611">
                  <c:v>64.36</c:v>
                </c:pt>
                <c:pt idx="7612">
                  <c:v>64.33</c:v>
                </c:pt>
                <c:pt idx="7613">
                  <c:v>64.31</c:v>
                </c:pt>
                <c:pt idx="7614">
                  <c:v>64.290000000000006</c:v>
                </c:pt>
                <c:pt idx="7615">
                  <c:v>64.28</c:v>
                </c:pt>
                <c:pt idx="7616">
                  <c:v>64.27</c:v>
                </c:pt>
                <c:pt idx="7617">
                  <c:v>64.260000000000005</c:v>
                </c:pt>
                <c:pt idx="7618">
                  <c:v>64.25</c:v>
                </c:pt>
                <c:pt idx="7619">
                  <c:v>64.239999999999995</c:v>
                </c:pt>
                <c:pt idx="7620">
                  <c:v>64.23</c:v>
                </c:pt>
                <c:pt idx="7621">
                  <c:v>64.2</c:v>
                </c:pt>
                <c:pt idx="7622">
                  <c:v>64.180000000000007</c:v>
                </c:pt>
                <c:pt idx="7623">
                  <c:v>64.16</c:v>
                </c:pt>
                <c:pt idx="7624">
                  <c:v>64.14</c:v>
                </c:pt>
                <c:pt idx="7625">
                  <c:v>64.12</c:v>
                </c:pt>
                <c:pt idx="7626">
                  <c:v>64.099999999999994</c:v>
                </c:pt>
                <c:pt idx="7627">
                  <c:v>64.08</c:v>
                </c:pt>
                <c:pt idx="7628">
                  <c:v>64.069999999999993</c:v>
                </c:pt>
                <c:pt idx="7629">
                  <c:v>64.06</c:v>
                </c:pt>
                <c:pt idx="7630">
                  <c:v>64.06</c:v>
                </c:pt>
                <c:pt idx="7631">
                  <c:v>64.05</c:v>
                </c:pt>
                <c:pt idx="7632">
                  <c:v>64.05</c:v>
                </c:pt>
                <c:pt idx="7633">
                  <c:v>64.05</c:v>
                </c:pt>
                <c:pt idx="7634">
                  <c:v>64.05</c:v>
                </c:pt>
                <c:pt idx="7635">
                  <c:v>64.05</c:v>
                </c:pt>
                <c:pt idx="7636">
                  <c:v>64.05</c:v>
                </c:pt>
                <c:pt idx="7637">
                  <c:v>64.05</c:v>
                </c:pt>
                <c:pt idx="7638">
                  <c:v>64.05</c:v>
                </c:pt>
                <c:pt idx="7639">
                  <c:v>64.05</c:v>
                </c:pt>
                <c:pt idx="7640">
                  <c:v>64.05</c:v>
                </c:pt>
                <c:pt idx="7641">
                  <c:v>64.05</c:v>
                </c:pt>
                <c:pt idx="7642">
                  <c:v>64.05</c:v>
                </c:pt>
                <c:pt idx="7643">
                  <c:v>64.05</c:v>
                </c:pt>
                <c:pt idx="7644">
                  <c:v>64.040000000000006</c:v>
                </c:pt>
                <c:pt idx="7645">
                  <c:v>64.040000000000006</c:v>
                </c:pt>
                <c:pt idx="7646">
                  <c:v>64.03</c:v>
                </c:pt>
                <c:pt idx="7647">
                  <c:v>64.02</c:v>
                </c:pt>
                <c:pt idx="7648">
                  <c:v>64</c:v>
                </c:pt>
                <c:pt idx="7649">
                  <c:v>63.98</c:v>
                </c:pt>
                <c:pt idx="7650">
                  <c:v>63.97</c:v>
                </c:pt>
                <c:pt idx="7651">
                  <c:v>63.95</c:v>
                </c:pt>
                <c:pt idx="7652">
                  <c:v>63.93</c:v>
                </c:pt>
                <c:pt idx="7653">
                  <c:v>63.92</c:v>
                </c:pt>
                <c:pt idx="7654">
                  <c:v>63.9</c:v>
                </c:pt>
                <c:pt idx="7655">
                  <c:v>63.88</c:v>
                </c:pt>
                <c:pt idx="7656">
                  <c:v>63.87</c:v>
                </c:pt>
                <c:pt idx="7657">
                  <c:v>63.84</c:v>
                </c:pt>
                <c:pt idx="7658">
                  <c:v>63.83</c:v>
                </c:pt>
                <c:pt idx="7659">
                  <c:v>63.81</c:v>
                </c:pt>
                <c:pt idx="7660">
                  <c:v>63.79</c:v>
                </c:pt>
                <c:pt idx="7661">
                  <c:v>63.77</c:v>
                </c:pt>
                <c:pt idx="7662">
                  <c:v>63.75</c:v>
                </c:pt>
                <c:pt idx="7663">
                  <c:v>63.73</c:v>
                </c:pt>
                <c:pt idx="7664">
                  <c:v>63.71</c:v>
                </c:pt>
                <c:pt idx="7665">
                  <c:v>63.69</c:v>
                </c:pt>
                <c:pt idx="7666">
                  <c:v>63.67</c:v>
                </c:pt>
                <c:pt idx="7667">
                  <c:v>63.66</c:v>
                </c:pt>
                <c:pt idx="7668">
                  <c:v>63.65</c:v>
                </c:pt>
                <c:pt idx="7669">
                  <c:v>63.65</c:v>
                </c:pt>
                <c:pt idx="7670">
                  <c:v>63.64</c:v>
                </c:pt>
                <c:pt idx="7671">
                  <c:v>63.64</c:v>
                </c:pt>
                <c:pt idx="7672">
                  <c:v>63.63</c:v>
                </c:pt>
                <c:pt idx="7673">
                  <c:v>63.62</c:v>
                </c:pt>
                <c:pt idx="7674">
                  <c:v>63.61</c:v>
                </c:pt>
                <c:pt idx="7675">
                  <c:v>63.6</c:v>
                </c:pt>
                <c:pt idx="7676">
                  <c:v>63.57</c:v>
                </c:pt>
                <c:pt idx="7677">
                  <c:v>63.55</c:v>
                </c:pt>
                <c:pt idx="7678">
                  <c:v>63.53</c:v>
                </c:pt>
                <c:pt idx="7679">
                  <c:v>63.5</c:v>
                </c:pt>
                <c:pt idx="7680">
                  <c:v>63.47</c:v>
                </c:pt>
                <c:pt idx="7681">
                  <c:v>63.44</c:v>
                </c:pt>
                <c:pt idx="7682">
                  <c:v>63.42</c:v>
                </c:pt>
                <c:pt idx="7683">
                  <c:v>63.39</c:v>
                </c:pt>
                <c:pt idx="7684">
                  <c:v>63.36</c:v>
                </c:pt>
                <c:pt idx="7685">
                  <c:v>63.33</c:v>
                </c:pt>
                <c:pt idx="7686">
                  <c:v>63.31</c:v>
                </c:pt>
                <c:pt idx="7687">
                  <c:v>63.28</c:v>
                </c:pt>
                <c:pt idx="7688">
                  <c:v>63.26</c:v>
                </c:pt>
                <c:pt idx="7689">
                  <c:v>63.25</c:v>
                </c:pt>
                <c:pt idx="7690">
                  <c:v>63.24</c:v>
                </c:pt>
                <c:pt idx="7691">
                  <c:v>63.24</c:v>
                </c:pt>
                <c:pt idx="7692">
                  <c:v>63.24</c:v>
                </c:pt>
                <c:pt idx="7693">
                  <c:v>63.23</c:v>
                </c:pt>
                <c:pt idx="7694">
                  <c:v>63.23</c:v>
                </c:pt>
                <c:pt idx="7695">
                  <c:v>63.21</c:v>
                </c:pt>
                <c:pt idx="7696">
                  <c:v>63.19</c:v>
                </c:pt>
                <c:pt idx="7697">
                  <c:v>63.16</c:v>
                </c:pt>
                <c:pt idx="7698">
                  <c:v>63.14</c:v>
                </c:pt>
                <c:pt idx="7699">
                  <c:v>63.12</c:v>
                </c:pt>
                <c:pt idx="7700">
                  <c:v>63.11</c:v>
                </c:pt>
                <c:pt idx="7701">
                  <c:v>63.1</c:v>
                </c:pt>
                <c:pt idx="7702">
                  <c:v>63.09</c:v>
                </c:pt>
                <c:pt idx="7703">
                  <c:v>63.08</c:v>
                </c:pt>
                <c:pt idx="7704">
                  <c:v>63.07</c:v>
                </c:pt>
                <c:pt idx="7705">
                  <c:v>63.06</c:v>
                </c:pt>
                <c:pt idx="7706">
                  <c:v>63.05</c:v>
                </c:pt>
                <c:pt idx="7707">
                  <c:v>63.04</c:v>
                </c:pt>
                <c:pt idx="7708">
                  <c:v>63.04</c:v>
                </c:pt>
                <c:pt idx="7709">
                  <c:v>63.04</c:v>
                </c:pt>
                <c:pt idx="7710">
                  <c:v>63.04</c:v>
                </c:pt>
                <c:pt idx="7711">
                  <c:v>63.04</c:v>
                </c:pt>
                <c:pt idx="7712">
                  <c:v>63.04</c:v>
                </c:pt>
                <c:pt idx="7713">
                  <c:v>63.04</c:v>
                </c:pt>
                <c:pt idx="7714">
                  <c:v>63.04</c:v>
                </c:pt>
                <c:pt idx="7715">
                  <c:v>63.04</c:v>
                </c:pt>
                <c:pt idx="7716">
                  <c:v>63.04</c:v>
                </c:pt>
                <c:pt idx="7717">
                  <c:v>63.02</c:v>
                </c:pt>
                <c:pt idx="7718">
                  <c:v>63.01</c:v>
                </c:pt>
                <c:pt idx="7719">
                  <c:v>62.99</c:v>
                </c:pt>
                <c:pt idx="7720">
                  <c:v>62.98</c:v>
                </c:pt>
                <c:pt idx="7721">
                  <c:v>62.95</c:v>
                </c:pt>
                <c:pt idx="7722">
                  <c:v>62.94</c:v>
                </c:pt>
                <c:pt idx="7723">
                  <c:v>62.92</c:v>
                </c:pt>
                <c:pt idx="7724">
                  <c:v>62.9</c:v>
                </c:pt>
                <c:pt idx="7725">
                  <c:v>62.87</c:v>
                </c:pt>
                <c:pt idx="7726">
                  <c:v>62.85</c:v>
                </c:pt>
                <c:pt idx="7727">
                  <c:v>62.83</c:v>
                </c:pt>
                <c:pt idx="7728">
                  <c:v>62.82</c:v>
                </c:pt>
                <c:pt idx="7729">
                  <c:v>62.8</c:v>
                </c:pt>
                <c:pt idx="7730">
                  <c:v>62.78</c:v>
                </c:pt>
                <c:pt idx="7731">
                  <c:v>62.76</c:v>
                </c:pt>
                <c:pt idx="7732">
                  <c:v>62.75</c:v>
                </c:pt>
                <c:pt idx="7733">
                  <c:v>62.74</c:v>
                </c:pt>
                <c:pt idx="7734">
                  <c:v>62.72</c:v>
                </c:pt>
                <c:pt idx="7735">
                  <c:v>62.71</c:v>
                </c:pt>
                <c:pt idx="7736">
                  <c:v>62.69</c:v>
                </c:pt>
                <c:pt idx="7737">
                  <c:v>62.68</c:v>
                </c:pt>
                <c:pt idx="7738">
                  <c:v>62.67</c:v>
                </c:pt>
                <c:pt idx="7739">
                  <c:v>62.66</c:v>
                </c:pt>
                <c:pt idx="7740">
                  <c:v>62.65</c:v>
                </c:pt>
                <c:pt idx="7741">
                  <c:v>62.65</c:v>
                </c:pt>
                <c:pt idx="7742">
                  <c:v>62.64</c:v>
                </c:pt>
                <c:pt idx="7743">
                  <c:v>62.64</c:v>
                </c:pt>
                <c:pt idx="7744">
                  <c:v>62.64</c:v>
                </c:pt>
                <c:pt idx="7745">
                  <c:v>62.64</c:v>
                </c:pt>
                <c:pt idx="7746">
                  <c:v>62.63</c:v>
                </c:pt>
                <c:pt idx="7747">
                  <c:v>62.62</c:v>
                </c:pt>
                <c:pt idx="7748">
                  <c:v>62.6</c:v>
                </c:pt>
                <c:pt idx="7749">
                  <c:v>62.58</c:v>
                </c:pt>
                <c:pt idx="7750">
                  <c:v>62.56</c:v>
                </c:pt>
                <c:pt idx="7751">
                  <c:v>62.54</c:v>
                </c:pt>
                <c:pt idx="7752">
                  <c:v>62.52</c:v>
                </c:pt>
                <c:pt idx="7753">
                  <c:v>62.49</c:v>
                </c:pt>
                <c:pt idx="7754">
                  <c:v>62.47</c:v>
                </c:pt>
                <c:pt idx="7755">
                  <c:v>62.44</c:v>
                </c:pt>
                <c:pt idx="7756">
                  <c:v>62.41</c:v>
                </c:pt>
                <c:pt idx="7757">
                  <c:v>62.38</c:v>
                </c:pt>
                <c:pt idx="7758">
                  <c:v>62.34</c:v>
                </c:pt>
                <c:pt idx="7759">
                  <c:v>62.31</c:v>
                </c:pt>
                <c:pt idx="7760">
                  <c:v>62.29</c:v>
                </c:pt>
                <c:pt idx="7761">
                  <c:v>62.28</c:v>
                </c:pt>
                <c:pt idx="7762">
                  <c:v>62.27</c:v>
                </c:pt>
                <c:pt idx="7763">
                  <c:v>62.26</c:v>
                </c:pt>
                <c:pt idx="7764">
                  <c:v>62.26</c:v>
                </c:pt>
                <c:pt idx="7765">
                  <c:v>62.25</c:v>
                </c:pt>
                <c:pt idx="7766">
                  <c:v>62.25</c:v>
                </c:pt>
                <c:pt idx="7767">
                  <c:v>62.25</c:v>
                </c:pt>
                <c:pt idx="7768">
                  <c:v>62.25</c:v>
                </c:pt>
                <c:pt idx="7769">
                  <c:v>62.25</c:v>
                </c:pt>
                <c:pt idx="7770">
                  <c:v>62.25</c:v>
                </c:pt>
                <c:pt idx="7771">
                  <c:v>62.25</c:v>
                </c:pt>
                <c:pt idx="7772">
                  <c:v>62.25</c:v>
                </c:pt>
                <c:pt idx="7773">
                  <c:v>62.25</c:v>
                </c:pt>
                <c:pt idx="7774">
                  <c:v>62.25</c:v>
                </c:pt>
                <c:pt idx="7775">
                  <c:v>62.25</c:v>
                </c:pt>
                <c:pt idx="7776">
                  <c:v>62.25</c:v>
                </c:pt>
                <c:pt idx="7777">
                  <c:v>62.25</c:v>
                </c:pt>
                <c:pt idx="7778">
                  <c:v>62.25</c:v>
                </c:pt>
                <c:pt idx="7779">
                  <c:v>62.25</c:v>
                </c:pt>
                <c:pt idx="7780">
                  <c:v>62.25</c:v>
                </c:pt>
                <c:pt idx="7781">
                  <c:v>62.25</c:v>
                </c:pt>
                <c:pt idx="7782">
                  <c:v>62.25</c:v>
                </c:pt>
                <c:pt idx="7783">
                  <c:v>62.25</c:v>
                </c:pt>
                <c:pt idx="7784">
                  <c:v>62.24</c:v>
                </c:pt>
                <c:pt idx="7785">
                  <c:v>62.24</c:v>
                </c:pt>
                <c:pt idx="7786">
                  <c:v>62.23</c:v>
                </c:pt>
                <c:pt idx="7787">
                  <c:v>62.23</c:v>
                </c:pt>
                <c:pt idx="7788">
                  <c:v>62.22</c:v>
                </c:pt>
                <c:pt idx="7789">
                  <c:v>62.21</c:v>
                </c:pt>
                <c:pt idx="7790">
                  <c:v>62.2</c:v>
                </c:pt>
                <c:pt idx="7791">
                  <c:v>62.19</c:v>
                </c:pt>
                <c:pt idx="7792">
                  <c:v>62.17</c:v>
                </c:pt>
                <c:pt idx="7793">
                  <c:v>62.16</c:v>
                </c:pt>
                <c:pt idx="7794">
                  <c:v>62.14</c:v>
                </c:pt>
                <c:pt idx="7795">
                  <c:v>62.12</c:v>
                </c:pt>
                <c:pt idx="7796">
                  <c:v>62.11</c:v>
                </c:pt>
                <c:pt idx="7797">
                  <c:v>62.09</c:v>
                </c:pt>
                <c:pt idx="7798">
                  <c:v>62.08</c:v>
                </c:pt>
                <c:pt idx="7799">
                  <c:v>62.07</c:v>
                </c:pt>
                <c:pt idx="7800">
                  <c:v>62.06</c:v>
                </c:pt>
                <c:pt idx="7801">
                  <c:v>62.06</c:v>
                </c:pt>
                <c:pt idx="7802">
                  <c:v>62.05</c:v>
                </c:pt>
                <c:pt idx="7803">
                  <c:v>62.05</c:v>
                </c:pt>
                <c:pt idx="7804">
                  <c:v>62.05</c:v>
                </c:pt>
                <c:pt idx="7805">
                  <c:v>62.05</c:v>
                </c:pt>
                <c:pt idx="7806">
                  <c:v>62.05</c:v>
                </c:pt>
                <c:pt idx="7807">
                  <c:v>62.04</c:v>
                </c:pt>
                <c:pt idx="7808">
                  <c:v>62.03</c:v>
                </c:pt>
                <c:pt idx="7809">
                  <c:v>62.02</c:v>
                </c:pt>
                <c:pt idx="7810">
                  <c:v>62.01</c:v>
                </c:pt>
                <c:pt idx="7811">
                  <c:v>61.99</c:v>
                </c:pt>
                <c:pt idx="7812">
                  <c:v>61.98</c:v>
                </c:pt>
                <c:pt idx="7813">
                  <c:v>61.96</c:v>
                </c:pt>
                <c:pt idx="7814">
                  <c:v>61.94</c:v>
                </c:pt>
                <c:pt idx="7815">
                  <c:v>61.92</c:v>
                </c:pt>
                <c:pt idx="7816">
                  <c:v>61.91</c:v>
                </c:pt>
                <c:pt idx="7817">
                  <c:v>61.9</c:v>
                </c:pt>
                <c:pt idx="7818">
                  <c:v>61.89</c:v>
                </c:pt>
                <c:pt idx="7819">
                  <c:v>61.88</c:v>
                </c:pt>
                <c:pt idx="7820">
                  <c:v>61.86</c:v>
                </c:pt>
                <c:pt idx="7821">
                  <c:v>61.83</c:v>
                </c:pt>
                <c:pt idx="7822">
                  <c:v>61.81</c:v>
                </c:pt>
                <c:pt idx="7823">
                  <c:v>61.78</c:v>
                </c:pt>
                <c:pt idx="7824">
                  <c:v>61.77</c:v>
                </c:pt>
                <c:pt idx="7825">
                  <c:v>61.75</c:v>
                </c:pt>
                <c:pt idx="7826">
                  <c:v>61.73</c:v>
                </c:pt>
                <c:pt idx="7827">
                  <c:v>61.72</c:v>
                </c:pt>
                <c:pt idx="7828">
                  <c:v>61.71</c:v>
                </c:pt>
                <c:pt idx="7829">
                  <c:v>61.7</c:v>
                </c:pt>
                <c:pt idx="7830">
                  <c:v>61.69</c:v>
                </c:pt>
                <c:pt idx="7831">
                  <c:v>61.68</c:v>
                </c:pt>
                <c:pt idx="7832">
                  <c:v>61.68</c:v>
                </c:pt>
                <c:pt idx="7833">
                  <c:v>61.67</c:v>
                </c:pt>
                <c:pt idx="7834">
                  <c:v>61.67</c:v>
                </c:pt>
                <c:pt idx="7835">
                  <c:v>61.67</c:v>
                </c:pt>
                <c:pt idx="7836">
                  <c:v>61.67</c:v>
                </c:pt>
                <c:pt idx="7837">
                  <c:v>61.67</c:v>
                </c:pt>
                <c:pt idx="7838">
                  <c:v>61.67</c:v>
                </c:pt>
                <c:pt idx="7839">
                  <c:v>61.67</c:v>
                </c:pt>
                <c:pt idx="7840">
                  <c:v>61.67</c:v>
                </c:pt>
                <c:pt idx="7841">
                  <c:v>61.67</c:v>
                </c:pt>
                <c:pt idx="7842">
                  <c:v>61.67</c:v>
                </c:pt>
                <c:pt idx="7843">
                  <c:v>61.67</c:v>
                </c:pt>
                <c:pt idx="7844">
                  <c:v>61.67</c:v>
                </c:pt>
                <c:pt idx="7845">
                  <c:v>61.66</c:v>
                </c:pt>
                <c:pt idx="7846">
                  <c:v>61.66</c:v>
                </c:pt>
                <c:pt idx="7847">
                  <c:v>61.65</c:v>
                </c:pt>
                <c:pt idx="7848">
                  <c:v>61.64</c:v>
                </c:pt>
                <c:pt idx="7849">
                  <c:v>61.63</c:v>
                </c:pt>
                <c:pt idx="7850">
                  <c:v>61.62</c:v>
                </c:pt>
                <c:pt idx="7851">
                  <c:v>61.61</c:v>
                </c:pt>
                <c:pt idx="7852">
                  <c:v>61.6</c:v>
                </c:pt>
                <c:pt idx="7853">
                  <c:v>61.58</c:v>
                </c:pt>
                <c:pt idx="7854">
                  <c:v>61.57</c:v>
                </c:pt>
                <c:pt idx="7855">
                  <c:v>61.56</c:v>
                </c:pt>
                <c:pt idx="7856">
                  <c:v>61.55</c:v>
                </c:pt>
                <c:pt idx="7857">
                  <c:v>61.54</c:v>
                </c:pt>
                <c:pt idx="7858">
                  <c:v>61.53</c:v>
                </c:pt>
                <c:pt idx="7859">
                  <c:v>61.52</c:v>
                </c:pt>
                <c:pt idx="7860">
                  <c:v>61.51</c:v>
                </c:pt>
                <c:pt idx="7861">
                  <c:v>61.5</c:v>
                </c:pt>
                <c:pt idx="7862">
                  <c:v>61.49</c:v>
                </c:pt>
                <c:pt idx="7863">
                  <c:v>61.49</c:v>
                </c:pt>
                <c:pt idx="7864">
                  <c:v>61.48</c:v>
                </c:pt>
                <c:pt idx="7865">
                  <c:v>61.47</c:v>
                </c:pt>
                <c:pt idx="7866">
                  <c:v>61.47</c:v>
                </c:pt>
                <c:pt idx="7867">
                  <c:v>61.46</c:v>
                </c:pt>
                <c:pt idx="7868">
                  <c:v>61.46</c:v>
                </c:pt>
                <c:pt idx="7869">
                  <c:v>61.44</c:v>
                </c:pt>
                <c:pt idx="7870">
                  <c:v>61.43</c:v>
                </c:pt>
                <c:pt idx="7871">
                  <c:v>61.42</c:v>
                </c:pt>
                <c:pt idx="7872">
                  <c:v>61.39</c:v>
                </c:pt>
                <c:pt idx="7873">
                  <c:v>61.37</c:v>
                </c:pt>
                <c:pt idx="7874">
                  <c:v>61.36</c:v>
                </c:pt>
                <c:pt idx="7875">
                  <c:v>61.33</c:v>
                </c:pt>
                <c:pt idx="7876">
                  <c:v>61.29</c:v>
                </c:pt>
                <c:pt idx="7877">
                  <c:v>61.27</c:v>
                </c:pt>
                <c:pt idx="7878">
                  <c:v>61.25</c:v>
                </c:pt>
                <c:pt idx="7879">
                  <c:v>61.22</c:v>
                </c:pt>
                <c:pt idx="7880">
                  <c:v>61.2</c:v>
                </c:pt>
                <c:pt idx="7881">
                  <c:v>61.19</c:v>
                </c:pt>
                <c:pt idx="7882">
                  <c:v>61.18</c:v>
                </c:pt>
                <c:pt idx="7883">
                  <c:v>61.16</c:v>
                </c:pt>
                <c:pt idx="7884">
                  <c:v>61.15</c:v>
                </c:pt>
                <c:pt idx="7885">
                  <c:v>61.13</c:v>
                </c:pt>
                <c:pt idx="7886">
                  <c:v>61.12</c:v>
                </c:pt>
                <c:pt idx="7887">
                  <c:v>61.12</c:v>
                </c:pt>
                <c:pt idx="7888">
                  <c:v>61.11</c:v>
                </c:pt>
                <c:pt idx="7889">
                  <c:v>61.1</c:v>
                </c:pt>
                <c:pt idx="7890">
                  <c:v>61.1</c:v>
                </c:pt>
                <c:pt idx="7891">
                  <c:v>61.1</c:v>
                </c:pt>
                <c:pt idx="7892">
                  <c:v>61.1</c:v>
                </c:pt>
                <c:pt idx="7893">
                  <c:v>61.1</c:v>
                </c:pt>
                <c:pt idx="7894">
                  <c:v>61.1</c:v>
                </c:pt>
                <c:pt idx="7895">
                  <c:v>61.1</c:v>
                </c:pt>
                <c:pt idx="7896">
                  <c:v>61.09</c:v>
                </c:pt>
                <c:pt idx="7897">
                  <c:v>61.09</c:v>
                </c:pt>
                <c:pt idx="7898">
                  <c:v>61.08</c:v>
                </c:pt>
                <c:pt idx="7899">
                  <c:v>61.07</c:v>
                </c:pt>
                <c:pt idx="7900">
                  <c:v>61.06</c:v>
                </c:pt>
                <c:pt idx="7901">
                  <c:v>61.04</c:v>
                </c:pt>
                <c:pt idx="7902">
                  <c:v>61.02</c:v>
                </c:pt>
                <c:pt idx="7903">
                  <c:v>61</c:v>
                </c:pt>
                <c:pt idx="7904">
                  <c:v>60.99</c:v>
                </c:pt>
                <c:pt idx="7905">
                  <c:v>60.97</c:v>
                </c:pt>
                <c:pt idx="7906">
                  <c:v>60.96</c:v>
                </c:pt>
                <c:pt idx="7907">
                  <c:v>60.95</c:v>
                </c:pt>
                <c:pt idx="7908">
                  <c:v>60.93</c:v>
                </c:pt>
                <c:pt idx="7909">
                  <c:v>60.91</c:v>
                </c:pt>
                <c:pt idx="7910">
                  <c:v>60.9</c:v>
                </c:pt>
                <c:pt idx="7911">
                  <c:v>60.88</c:v>
                </c:pt>
                <c:pt idx="7912">
                  <c:v>60.87</c:v>
                </c:pt>
                <c:pt idx="7913">
                  <c:v>60.85</c:v>
                </c:pt>
                <c:pt idx="7914">
                  <c:v>60.83</c:v>
                </c:pt>
                <c:pt idx="7915">
                  <c:v>60.82</c:v>
                </c:pt>
                <c:pt idx="7916">
                  <c:v>60.8</c:v>
                </c:pt>
                <c:pt idx="7917">
                  <c:v>60.78</c:v>
                </c:pt>
                <c:pt idx="7918">
                  <c:v>60.77</c:v>
                </c:pt>
                <c:pt idx="7919">
                  <c:v>60.76</c:v>
                </c:pt>
                <c:pt idx="7920">
                  <c:v>60.76</c:v>
                </c:pt>
                <c:pt idx="7921">
                  <c:v>60.75</c:v>
                </c:pt>
                <c:pt idx="7922">
                  <c:v>60.75</c:v>
                </c:pt>
                <c:pt idx="7923">
                  <c:v>60.74</c:v>
                </c:pt>
                <c:pt idx="7924">
                  <c:v>60.74</c:v>
                </c:pt>
                <c:pt idx="7925">
                  <c:v>60.73</c:v>
                </c:pt>
                <c:pt idx="7926">
                  <c:v>60.73</c:v>
                </c:pt>
                <c:pt idx="7927">
                  <c:v>60.73</c:v>
                </c:pt>
                <c:pt idx="7928">
                  <c:v>60.73</c:v>
                </c:pt>
                <c:pt idx="7929">
                  <c:v>60.73</c:v>
                </c:pt>
                <c:pt idx="7930">
                  <c:v>60.73</c:v>
                </c:pt>
                <c:pt idx="7931">
                  <c:v>60.73</c:v>
                </c:pt>
                <c:pt idx="7932">
                  <c:v>60.73</c:v>
                </c:pt>
                <c:pt idx="7933">
                  <c:v>60.73</c:v>
                </c:pt>
                <c:pt idx="7934">
                  <c:v>60.73</c:v>
                </c:pt>
                <c:pt idx="7935">
                  <c:v>60.73</c:v>
                </c:pt>
                <c:pt idx="7936">
                  <c:v>60.73</c:v>
                </c:pt>
                <c:pt idx="7937">
                  <c:v>60.73</c:v>
                </c:pt>
                <c:pt idx="7938">
                  <c:v>60.73</c:v>
                </c:pt>
                <c:pt idx="7939">
                  <c:v>60.73</c:v>
                </c:pt>
                <c:pt idx="7940">
                  <c:v>60.73</c:v>
                </c:pt>
                <c:pt idx="7941">
                  <c:v>60.73</c:v>
                </c:pt>
                <c:pt idx="7942">
                  <c:v>60.73</c:v>
                </c:pt>
                <c:pt idx="7943">
                  <c:v>60.73</c:v>
                </c:pt>
                <c:pt idx="7944">
                  <c:v>60.73</c:v>
                </c:pt>
                <c:pt idx="7945">
                  <c:v>60.73</c:v>
                </c:pt>
                <c:pt idx="7946">
                  <c:v>60.73</c:v>
                </c:pt>
                <c:pt idx="7947">
                  <c:v>60.73</c:v>
                </c:pt>
                <c:pt idx="7948">
                  <c:v>60.73</c:v>
                </c:pt>
                <c:pt idx="7949">
                  <c:v>60.73</c:v>
                </c:pt>
                <c:pt idx="7950">
                  <c:v>60.73</c:v>
                </c:pt>
                <c:pt idx="7951">
                  <c:v>60.72</c:v>
                </c:pt>
                <c:pt idx="7952">
                  <c:v>60.72</c:v>
                </c:pt>
                <c:pt idx="7953">
                  <c:v>60.71</c:v>
                </c:pt>
                <c:pt idx="7954">
                  <c:v>60.71</c:v>
                </c:pt>
                <c:pt idx="7955">
                  <c:v>60.7</c:v>
                </c:pt>
                <c:pt idx="7956">
                  <c:v>60.69</c:v>
                </c:pt>
                <c:pt idx="7957">
                  <c:v>60.68</c:v>
                </c:pt>
                <c:pt idx="7958">
                  <c:v>60.67</c:v>
                </c:pt>
                <c:pt idx="7959">
                  <c:v>60.65</c:v>
                </c:pt>
                <c:pt idx="7960">
                  <c:v>60.63</c:v>
                </c:pt>
                <c:pt idx="7961">
                  <c:v>60.61</c:v>
                </c:pt>
                <c:pt idx="7962">
                  <c:v>60.59</c:v>
                </c:pt>
                <c:pt idx="7963">
                  <c:v>60.58</c:v>
                </c:pt>
                <c:pt idx="7964">
                  <c:v>60.57</c:v>
                </c:pt>
                <c:pt idx="7965">
                  <c:v>60.57</c:v>
                </c:pt>
                <c:pt idx="7966">
                  <c:v>60.56</c:v>
                </c:pt>
                <c:pt idx="7967">
                  <c:v>60.56</c:v>
                </c:pt>
                <c:pt idx="7968">
                  <c:v>60.55</c:v>
                </c:pt>
                <c:pt idx="7969">
                  <c:v>60.55</c:v>
                </c:pt>
                <c:pt idx="7970">
                  <c:v>60.54</c:v>
                </c:pt>
                <c:pt idx="7971">
                  <c:v>60.54</c:v>
                </c:pt>
                <c:pt idx="7972">
                  <c:v>60.54</c:v>
                </c:pt>
                <c:pt idx="7973">
                  <c:v>60.54</c:v>
                </c:pt>
                <c:pt idx="7974">
                  <c:v>60.54</c:v>
                </c:pt>
                <c:pt idx="7975">
                  <c:v>60.53</c:v>
                </c:pt>
                <c:pt idx="7976">
                  <c:v>60.53</c:v>
                </c:pt>
                <c:pt idx="7977">
                  <c:v>60.52</c:v>
                </c:pt>
                <c:pt idx="7978">
                  <c:v>60.51</c:v>
                </c:pt>
                <c:pt idx="7979">
                  <c:v>60.51</c:v>
                </c:pt>
                <c:pt idx="7980">
                  <c:v>60.5</c:v>
                </c:pt>
                <c:pt idx="7981">
                  <c:v>60.49</c:v>
                </c:pt>
                <c:pt idx="7982">
                  <c:v>60.48</c:v>
                </c:pt>
                <c:pt idx="7983">
                  <c:v>60.47</c:v>
                </c:pt>
                <c:pt idx="7984">
                  <c:v>60.46</c:v>
                </c:pt>
                <c:pt idx="7985">
                  <c:v>60.44</c:v>
                </c:pt>
                <c:pt idx="7986">
                  <c:v>60.42</c:v>
                </c:pt>
                <c:pt idx="7987">
                  <c:v>60.4</c:v>
                </c:pt>
                <c:pt idx="7988">
                  <c:v>60.38</c:v>
                </c:pt>
                <c:pt idx="7989">
                  <c:v>60.36</c:v>
                </c:pt>
                <c:pt idx="7990">
                  <c:v>60.34</c:v>
                </c:pt>
                <c:pt idx="7991">
                  <c:v>60.33</c:v>
                </c:pt>
                <c:pt idx="7992">
                  <c:v>60.31</c:v>
                </c:pt>
                <c:pt idx="7993">
                  <c:v>60.3</c:v>
                </c:pt>
                <c:pt idx="7994">
                  <c:v>60.28</c:v>
                </c:pt>
                <c:pt idx="7995">
                  <c:v>60.26</c:v>
                </c:pt>
                <c:pt idx="7996">
                  <c:v>60.24</c:v>
                </c:pt>
                <c:pt idx="7997">
                  <c:v>60.23</c:v>
                </c:pt>
                <c:pt idx="7998">
                  <c:v>60.22</c:v>
                </c:pt>
                <c:pt idx="7999">
                  <c:v>60.22</c:v>
                </c:pt>
                <c:pt idx="8000">
                  <c:v>60.21</c:v>
                </c:pt>
                <c:pt idx="8001">
                  <c:v>60.2</c:v>
                </c:pt>
                <c:pt idx="8002">
                  <c:v>60.19</c:v>
                </c:pt>
                <c:pt idx="8003">
                  <c:v>60.18</c:v>
                </c:pt>
                <c:pt idx="8004">
                  <c:v>60.18</c:v>
                </c:pt>
                <c:pt idx="8005">
                  <c:v>60.17</c:v>
                </c:pt>
                <c:pt idx="8006">
                  <c:v>60.17</c:v>
                </c:pt>
                <c:pt idx="8007">
                  <c:v>60.17</c:v>
                </c:pt>
                <c:pt idx="8008">
                  <c:v>60.17</c:v>
                </c:pt>
                <c:pt idx="8009">
                  <c:v>60.16</c:v>
                </c:pt>
                <c:pt idx="8010">
                  <c:v>60.16</c:v>
                </c:pt>
                <c:pt idx="8011">
                  <c:v>60.15</c:v>
                </c:pt>
                <c:pt idx="8012">
                  <c:v>60.14</c:v>
                </c:pt>
                <c:pt idx="8013">
                  <c:v>60.13</c:v>
                </c:pt>
                <c:pt idx="8014">
                  <c:v>60.12</c:v>
                </c:pt>
                <c:pt idx="8015">
                  <c:v>60.11</c:v>
                </c:pt>
                <c:pt idx="8016">
                  <c:v>60.1</c:v>
                </c:pt>
                <c:pt idx="8017">
                  <c:v>60.08</c:v>
                </c:pt>
                <c:pt idx="8018">
                  <c:v>60.07</c:v>
                </c:pt>
                <c:pt idx="8019">
                  <c:v>60.06</c:v>
                </c:pt>
                <c:pt idx="8020">
                  <c:v>60.05</c:v>
                </c:pt>
                <c:pt idx="8021">
                  <c:v>60.04</c:v>
                </c:pt>
                <c:pt idx="8022">
                  <c:v>60.03</c:v>
                </c:pt>
                <c:pt idx="8023">
                  <c:v>60.03</c:v>
                </c:pt>
                <c:pt idx="8024">
                  <c:v>60.02</c:v>
                </c:pt>
                <c:pt idx="8025">
                  <c:v>60.02</c:v>
                </c:pt>
                <c:pt idx="8026">
                  <c:v>60.01</c:v>
                </c:pt>
                <c:pt idx="8027">
                  <c:v>60</c:v>
                </c:pt>
                <c:pt idx="8028">
                  <c:v>60</c:v>
                </c:pt>
                <c:pt idx="8029">
                  <c:v>59.99</c:v>
                </c:pt>
                <c:pt idx="8030">
                  <c:v>59.99</c:v>
                </c:pt>
                <c:pt idx="8031">
                  <c:v>59.99</c:v>
                </c:pt>
                <c:pt idx="8032">
                  <c:v>59.99</c:v>
                </c:pt>
                <c:pt idx="8033">
                  <c:v>59.99</c:v>
                </c:pt>
                <c:pt idx="8034">
                  <c:v>59.99</c:v>
                </c:pt>
                <c:pt idx="8035">
                  <c:v>59.99</c:v>
                </c:pt>
                <c:pt idx="8036">
                  <c:v>59.99</c:v>
                </c:pt>
                <c:pt idx="8037">
                  <c:v>59.99</c:v>
                </c:pt>
                <c:pt idx="8038">
                  <c:v>59.99</c:v>
                </c:pt>
                <c:pt idx="8039">
                  <c:v>59.99</c:v>
                </c:pt>
                <c:pt idx="8040">
                  <c:v>59.99</c:v>
                </c:pt>
                <c:pt idx="8041">
                  <c:v>59.99</c:v>
                </c:pt>
                <c:pt idx="8042">
                  <c:v>59.99</c:v>
                </c:pt>
                <c:pt idx="8043">
                  <c:v>59.99</c:v>
                </c:pt>
                <c:pt idx="8044">
                  <c:v>59.99</c:v>
                </c:pt>
                <c:pt idx="8045">
                  <c:v>59.99</c:v>
                </c:pt>
                <c:pt idx="8046">
                  <c:v>59.98</c:v>
                </c:pt>
                <c:pt idx="8047">
                  <c:v>59.97</c:v>
                </c:pt>
                <c:pt idx="8048">
                  <c:v>59.97</c:v>
                </c:pt>
                <c:pt idx="8049">
                  <c:v>59.95</c:v>
                </c:pt>
                <c:pt idx="8050">
                  <c:v>59.93</c:v>
                </c:pt>
                <c:pt idx="8051">
                  <c:v>59.92</c:v>
                </c:pt>
                <c:pt idx="8052">
                  <c:v>59.91</c:v>
                </c:pt>
                <c:pt idx="8053">
                  <c:v>59.9</c:v>
                </c:pt>
                <c:pt idx="8054">
                  <c:v>59.89</c:v>
                </c:pt>
                <c:pt idx="8055">
                  <c:v>59.88</c:v>
                </c:pt>
                <c:pt idx="8056">
                  <c:v>59.86</c:v>
                </c:pt>
                <c:pt idx="8057">
                  <c:v>59.85</c:v>
                </c:pt>
                <c:pt idx="8058">
                  <c:v>59.83</c:v>
                </c:pt>
                <c:pt idx="8059">
                  <c:v>59.82</c:v>
                </c:pt>
                <c:pt idx="8060">
                  <c:v>59.81</c:v>
                </c:pt>
                <c:pt idx="8061">
                  <c:v>59.8</c:v>
                </c:pt>
                <c:pt idx="8062">
                  <c:v>59.79</c:v>
                </c:pt>
                <c:pt idx="8063">
                  <c:v>59.78</c:v>
                </c:pt>
                <c:pt idx="8064">
                  <c:v>59.77</c:v>
                </c:pt>
                <c:pt idx="8065">
                  <c:v>59.75</c:v>
                </c:pt>
                <c:pt idx="8066">
                  <c:v>59.74</c:v>
                </c:pt>
                <c:pt idx="8067">
                  <c:v>59.73</c:v>
                </c:pt>
                <c:pt idx="8068">
                  <c:v>59.72</c:v>
                </c:pt>
                <c:pt idx="8069">
                  <c:v>59.71</c:v>
                </c:pt>
                <c:pt idx="8070">
                  <c:v>59.7</c:v>
                </c:pt>
                <c:pt idx="8071">
                  <c:v>59.69</c:v>
                </c:pt>
                <c:pt idx="8072">
                  <c:v>59.68</c:v>
                </c:pt>
                <c:pt idx="8073">
                  <c:v>59.67</c:v>
                </c:pt>
                <c:pt idx="8074">
                  <c:v>59.66</c:v>
                </c:pt>
                <c:pt idx="8075">
                  <c:v>59.65</c:v>
                </c:pt>
                <c:pt idx="8076">
                  <c:v>59.64</c:v>
                </c:pt>
                <c:pt idx="8077">
                  <c:v>59.64</c:v>
                </c:pt>
                <c:pt idx="8078">
                  <c:v>59.64</c:v>
                </c:pt>
                <c:pt idx="8079">
                  <c:v>59.63</c:v>
                </c:pt>
                <c:pt idx="8080">
                  <c:v>59.63</c:v>
                </c:pt>
                <c:pt idx="8081">
                  <c:v>59.63</c:v>
                </c:pt>
                <c:pt idx="8082">
                  <c:v>59.63</c:v>
                </c:pt>
                <c:pt idx="8083">
                  <c:v>59.63</c:v>
                </c:pt>
                <c:pt idx="8084">
                  <c:v>59.63</c:v>
                </c:pt>
                <c:pt idx="8085">
                  <c:v>59.62</c:v>
                </c:pt>
                <c:pt idx="8086">
                  <c:v>59.62</c:v>
                </c:pt>
                <c:pt idx="8087">
                  <c:v>59.61</c:v>
                </c:pt>
                <c:pt idx="8088">
                  <c:v>59.6</c:v>
                </c:pt>
                <c:pt idx="8089">
                  <c:v>59.6</c:v>
                </c:pt>
                <c:pt idx="8090">
                  <c:v>59.58</c:v>
                </c:pt>
                <c:pt idx="8091">
                  <c:v>59.56</c:v>
                </c:pt>
                <c:pt idx="8092">
                  <c:v>59.55</c:v>
                </c:pt>
                <c:pt idx="8093">
                  <c:v>59.53</c:v>
                </c:pt>
                <c:pt idx="8094">
                  <c:v>59.52</c:v>
                </c:pt>
                <c:pt idx="8095">
                  <c:v>59.5</c:v>
                </c:pt>
                <c:pt idx="8096">
                  <c:v>59.48</c:v>
                </c:pt>
                <c:pt idx="8097">
                  <c:v>59.45</c:v>
                </c:pt>
                <c:pt idx="8098">
                  <c:v>59.42</c:v>
                </c:pt>
                <c:pt idx="8099">
                  <c:v>59.39</c:v>
                </c:pt>
                <c:pt idx="8100">
                  <c:v>59.37</c:v>
                </c:pt>
                <c:pt idx="8101">
                  <c:v>59.34</c:v>
                </c:pt>
                <c:pt idx="8102">
                  <c:v>59.34</c:v>
                </c:pt>
                <c:pt idx="8103">
                  <c:v>59.33</c:v>
                </c:pt>
                <c:pt idx="8104">
                  <c:v>59.32</c:v>
                </c:pt>
                <c:pt idx="8105">
                  <c:v>59.31</c:v>
                </c:pt>
                <c:pt idx="8106">
                  <c:v>59.3</c:v>
                </c:pt>
                <c:pt idx="8107">
                  <c:v>59.29</c:v>
                </c:pt>
                <c:pt idx="8108">
                  <c:v>59.28</c:v>
                </c:pt>
                <c:pt idx="8109">
                  <c:v>59.28</c:v>
                </c:pt>
                <c:pt idx="8110">
                  <c:v>59.27</c:v>
                </c:pt>
                <c:pt idx="8111">
                  <c:v>59.27</c:v>
                </c:pt>
                <c:pt idx="8112">
                  <c:v>59.27</c:v>
                </c:pt>
                <c:pt idx="8113">
                  <c:v>59.27</c:v>
                </c:pt>
                <c:pt idx="8114">
                  <c:v>59.27</c:v>
                </c:pt>
                <c:pt idx="8115">
                  <c:v>59.27</c:v>
                </c:pt>
                <c:pt idx="8116">
                  <c:v>59.27</c:v>
                </c:pt>
                <c:pt idx="8117">
                  <c:v>59.27</c:v>
                </c:pt>
                <c:pt idx="8118">
                  <c:v>59.27</c:v>
                </c:pt>
                <c:pt idx="8119">
                  <c:v>59.27</c:v>
                </c:pt>
                <c:pt idx="8120">
                  <c:v>59.27</c:v>
                </c:pt>
                <c:pt idx="8121">
                  <c:v>59.27</c:v>
                </c:pt>
                <c:pt idx="8122">
                  <c:v>59.27</c:v>
                </c:pt>
                <c:pt idx="8123">
                  <c:v>59.27</c:v>
                </c:pt>
                <c:pt idx="8124">
                  <c:v>59.27</c:v>
                </c:pt>
                <c:pt idx="8125">
                  <c:v>59.27</c:v>
                </c:pt>
                <c:pt idx="8126">
                  <c:v>59.27</c:v>
                </c:pt>
                <c:pt idx="8127">
                  <c:v>59.27</c:v>
                </c:pt>
                <c:pt idx="8128">
                  <c:v>59.27</c:v>
                </c:pt>
                <c:pt idx="8129">
                  <c:v>59.27</c:v>
                </c:pt>
                <c:pt idx="8130">
                  <c:v>59.27</c:v>
                </c:pt>
                <c:pt idx="8131">
                  <c:v>59.27</c:v>
                </c:pt>
                <c:pt idx="8132">
                  <c:v>59.27</c:v>
                </c:pt>
                <c:pt idx="8133">
                  <c:v>59.27</c:v>
                </c:pt>
                <c:pt idx="8134">
                  <c:v>59.27</c:v>
                </c:pt>
                <c:pt idx="8135">
                  <c:v>59.27</c:v>
                </c:pt>
                <c:pt idx="8136">
                  <c:v>59.27</c:v>
                </c:pt>
                <c:pt idx="8137">
                  <c:v>59.27</c:v>
                </c:pt>
                <c:pt idx="8138">
                  <c:v>59.27</c:v>
                </c:pt>
                <c:pt idx="8139">
                  <c:v>59.27</c:v>
                </c:pt>
                <c:pt idx="8140">
                  <c:v>59.27</c:v>
                </c:pt>
                <c:pt idx="8141">
                  <c:v>59.27</c:v>
                </c:pt>
                <c:pt idx="8142">
                  <c:v>59.27</c:v>
                </c:pt>
                <c:pt idx="8143">
                  <c:v>59.27</c:v>
                </c:pt>
                <c:pt idx="8144">
                  <c:v>59.27</c:v>
                </c:pt>
                <c:pt idx="8145">
                  <c:v>59.27</c:v>
                </c:pt>
                <c:pt idx="8146">
                  <c:v>59.27</c:v>
                </c:pt>
                <c:pt idx="8147">
                  <c:v>59.26</c:v>
                </c:pt>
                <c:pt idx="8148">
                  <c:v>59.26</c:v>
                </c:pt>
                <c:pt idx="8149">
                  <c:v>59.26</c:v>
                </c:pt>
                <c:pt idx="8150">
                  <c:v>59.25</c:v>
                </c:pt>
                <c:pt idx="8151">
                  <c:v>59.24</c:v>
                </c:pt>
                <c:pt idx="8152">
                  <c:v>59.22</c:v>
                </c:pt>
                <c:pt idx="8153">
                  <c:v>59.21</c:v>
                </c:pt>
                <c:pt idx="8154">
                  <c:v>59.19</c:v>
                </c:pt>
                <c:pt idx="8155">
                  <c:v>59.18</c:v>
                </c:pt>
                <c:pt idx="8156">
                  <c:v>59.17</c:v>
                </c:pt>
                <c:pt idx="8157">
                  <c:v>59.16</c:v>
                </c:pt>
                <c:pt idx="8158">
                  <c:v>59.15</c:v>
                </c:pt>
                <c:pt idx="8159">
                  <c:v>59.14</c:v>
                </c:pt>
                <c:pt idx="8160">
                  <c:v>59.14</c:v>
                </c:pt>
                <c:pt idx="8161">
                  <c:v>59.13</c:v>
                </c:pt>
                <c:pt idx="8162">
                  <c:v>59.12</c:v>
                </c:pt>
                <c:pt idx="8163">
                  <c:v>59.11</c:v>
                </c:pt>
                <c:pt idx="8164">
                  <c:v>59.1</c:v>
                </c:pt>
                <c:pt idx="8165">
                  <c:v>59.1</c:v>
                </c:pt>
                <c:pt idx="8166">
                  <c:v>59.1</c:v>
                </c:pt>
                <c:pt idx="8167">
                  <c:v>59.1</c:v>
                </c:pt>
                <c:pt idx="8168">
                  <c:v>59.1</c:v>
                </c:pt>
                <c:pt idx="8169">
                  <c:v>59.1</c:v>
                </c:pt>
                <c:pt idx="8170">
                  <c:v>59.1</c:v>
                </c:pt>
                <c:pt idx="8171">
                  <c:v>59.1</c:v>
                </c:pt>
                <c:pt idx="8172">
                  <c:v>59.09</c:v>
                </c:pt>
                <c:pt idx="8173">
                  <c:v>59.09</c:v>
                </c:pt>
                <c:pt idx="8174">
                  <c:v>59.08</c:v>
                </c:pt>
                <c:pt idx="8175">
                  <c:v>59.07</c:v>
                </c:pt>
                <c:pt idx="8176">
                  <c:v>59.07</c:v>
                </c:pt>
                <c:pt idx="8177">
                  <c:v>59.06</c:v>
                </c:pt>
                <c:pt idx="8178">
                  <c:v>59.05</c:v>
                </c:pt>
                <c:pt idx="8179">
                  <c:v>59.03</c:v>
                </c:pt>
                <c:pt idx="8180">
                  <c:v>59.03</c:v>
                </c:pt>
                <c:pt idx="8181">
                  <c:v>59.02</c:v>
                </c:pt>
                <c:pt idx="8182">
                  <c:v>59.01</c:v>
                </c:pt>
                <c:pt idx="8183">
                  <c:v>59</c:v>
                </c:pt>
                <c:pt idx="8184">
                  <c:v>58.99</c:v>
                </c:pt>
                <c:pt idx="8185">
                  <c:v>58.98</c:v>
                </c:pt>
                <c:pt idx="8186">
                  <c:v>58.96</c:v>
                </c:pt>
                <c:pt idx="8187">
                  <c:v>58.95</c:v>
                </c:pt>
                <c:pt idx="8188">
                  <c:v>58.95</c:v>
                </c:pt>
                <c:pt idx="8189">
                  <c:v>58.93</c:v>
                </c:pt>
                <c:pt idx="8190">
                  <c:v>58.92</c:v>
                </c:pt>
                <c:pt idx="8191">
                  <c:v>58.92</c:v>
                </c:pt>
                <c:pt idx="8192">
                  <c:v>58.9</c:v>
                </c:pt>
                <c:pt idx="8193">
                  <c:v>58.89</c:v>
                </c:pt>
                <c:pt idx="8194">
                  <c:v>58.88</c:v>
                </c:pt>
                <c:pt idx="8195">
                  <c:v>58.87</c:v>
                </c:pt>
                <c:pt idx="8196">
                  <c:v>58.85</c:v>
                </c:pt>
                <c:pt idx="8197">
                  <c:v>58.83</c:v>
                </c:pt>
                <c:pt idx="8198">
                  <c:v>58.81</c:v>
                </c:pt>
                <c:pt idx="8199">
                  <c:v>58.8</c:v>
                </c:pt>
                <c:pt idx="8200">
                  <c:v>58.79</c:v>
                </c:pt>
                <c:pt idx="8201">
                  <c:v>58.78</c:v>
                </c:pt>
                <c:pt idx="8202">
                  <c:v>58.78</c:v>
                </c:pt>
                <c:pt idx="8203">
                  <c:v>58.78</c:v>
                </c:pt>
                <c:pt idx="8204">
                  <c:v>58.77</c:v>
                </c:pt>
                <c:pt idx="8205">
                  <c:v>58.76</c:v>
                </c:pt>
                <c:pt idx="8206">
                  <c:v>58.75</c:v>
                </c:pt>
                <c:pt idx="8207">
                  <c:v>58.75</c:v>
                </c:pt>
                <c:pt idx="8208">
                  <c:v>58.74</c:v>
                </c:pt>
                <c:pt idx="8209">
                  <c:v>58.74</c:v>
                </c:pt>
                <c:pt idx="8210">
                  <c:v>58.74</c:v>
                </c:pt>
                <c:pt idx="8211">
                  <c:v>58.74</c:v>
                </c:pt>
                <c:pt idx="8212">
                  <c:v>58.74</c:v>
                </c:pt>
                <c:pt idx="8213">
                  <c:v>58.74</c:v>
                </c:pt>
                <c:pt idx="8214">
                  <c:v>58.74</c:v>
                </c:pt>
                <c:pt idx="8215">
                  <c:v>58.74</c:v>
                </c:pt>
                <c:pt idx="8216">
                  <c:v>58.74</c:v>
                </c:pt>
                <c:pt idx="8217">
                  <c:v>58.74</c:v>
                </c:pt>
                <c:pt idx="8218">
                  <c:v>58.74</c:v>
                </c:pt>
                <c:pt idx="8219">
                  <c:v>58.74</c:v>
                </c:pt>
                <c:pt idx="8220">
                  <c:v>58.74</c:v>
                </c:pt>
                <c:pt idx="8221">
                  <c:v>58.74</c:v>
                </c:pt>
                <c:pt idx="8222">
                  <c:v>58.74</c:v>
                </c:pt>
                <c:pt idx="8223">
                  <c:v>58.74</c:v>
                </c:pt>
                <c:pt idx="8224">
                  <c:v>58.74</c:v>
                </c:pt>
                <c:pt idx="8225">
                  <c:v>58.74</c:v>
                </c:pt>
                <c:pt idx="8226">
                  <c:v>58.74</c:v>
                </c:pt>
                <c:pt idx="8227">
                  <c:v>58.73</c:v>
                </c:pt>
                <c:pt idx="8228">
                  <c:v>58.73</c:v>
                </c:pt>
                <c:pt idx="8229">
                  <c:v>58.72</c:v>
                </c:pt>
                <c:pt idx="8230">
                  <c:v>58.72</c:v>
                </c:pt>
                <c:pt idx="8231">
                  <c:v>58.71</c:v>
                </c:pt>
                <c:pt idx="8232">
                  <c:v>58.7</c:v>
                </c:pt>
                <c:pt idx="8233">
                  <c:v>58.69</c:v>
                </c:pt>
                <c:pt idx="8234">
                  <c:v>58.68</c:v>
                </c:pt>
                <c:pt idx="8235">
                  <c:v>58.67</c:v>
                </c:pt>
                <c:pt idx="8236">
                  <c:v>58.66</c:v>
                </c:pt>
                <c:pt idx="8237">
                  <c:v>58.65</c:v>
                </c:pt>
                <c:pt idx="8238">
                  <c:v>58.64</c:v>
                </c:pt>
                <c:pt idx="8239">
                  <c:v>58.63</c:v>
                </c:pt>
                <c:pt idx="8240">
                  <c:v>58.62</c:v>
                </c:pt>
                <c:pt idx="8241">
                  <c:v>58.61</c:v>
                </c:pt>
                <c:pt idx="8242">
                  <c:v>58.6</c:v>
                </c:pt>
                <c:pt idx="8243">
                  <c:v>58.6</c:v>
                </c:pt>
                <c:pt idx="8244">
                  <c:v>58.6</c:v>
                </c:pt>
                <c:pt idx="8245">
                  <c:v>58.59</c:v>
                </c:pt>
                <c:pt idx="8246">
                  <c:v>58.59</c:v>
                </c:pt>
                <c:pt idx="8247">
                  <c:v>58.58</c:v>
                </c:pt>
                <c:pt idx="8248">
                  <c:v>58.58</c:v>
                </c:pt>
                <c:pt idx="8249">
                  <c:v>58.57</c:v>
                </c:pt>
                <c:pt idx="8250">
                  <c:v>58.57</c:v>
                </c:pt>
                <c:pt idx="8251">
                  <c:v>58.57</c:v>
                </c:pt>
                <c:pt idx="8252">
                  <c:v>58.57</c:v>
                </c:pt>
                <c:pt idx="8253">
                  <c:v>58.56</c:v>
                </c:pt>
                <c:pt idx="8254">
                  <c:v>58.55</c:v>
                </c:pt>
                <c:pt idx="8255">
                  <c:v>58.54</c:v>
                </c:pt>
                <c:pt idx="8256">
                  <c:v>58.53</c:v>
                </c:pt>
                <c:pt idx="8257">
                  <c:v>58.52</c:v>
                </c:pt>
                <c:pt idx="8258">
                  <c:v>58.51</c:v>
                </c:pt>
                <c:pt idx="8259">
                  <c:v>58.5</c:v>
                </c:pt>
                <c:pt idx="8260">
                  <c:v>58.49</c:v>
                </c:pt>
                <c:pt idx="8261">
                  <c:v>58.47</c:v>
                </c:pt>
                <c:pt idx="8262">
                  <c:v>58.46</c:v>
                </c:pt>
                <c:pt idx="8263">
                  <c:v>58.44</c:v>
                </c:pt>
                <c:pt idx="8264">
                  <c:v>58.44</c:v>
                </c:pt>
                <c:pt idx="8265">
                  <c:v>58.42</c:v>
                </c:pt>
                <c:pt idx="8266">
                  <c:v>58.41</c:v>
                </c:pt>
                <c:pt idx="8267">
                  <c:v>58.4</c:v>
                </c:pt>
                <c:pt idx="8268">
                  <c:v>58.39</c:v>
                </c:pt>
                <c:pt idx="8269">
                  <c:v>58.37</c:v>
                </c:pt>
                <c:pt idx="8270">
                  <c:v>58.35</c:v>
                </c:pt>
                <c:pt idx="8271">
                  <c:v>58.34</c:v>
                </c:pt>
                <c:pt idx="8272">
                  <c:v>58.32</c:v>
                </c:pt>
                <c:pt idx="8273">
                  <c:v>58.3</c:v>
                </c:pt>
                <c:pt idx="8274">
                  <c:v>58.29</c:v>
                </c:pt>
                <c:pt idx="8275">
                  <c:v>58.28</c:v>
                </c:pt>
                <c:pt idx="8276">
                  <c:v>58.28</c:v>
                </c:pt>
                <c:pt idx="8277">
                  <c:v>58.27</c:v>
                </c:pt>
                <c:pt idx="8278">
                  <c:v>58.26</c:v>
                </c:pt>
                <c:pt idx="8279">
                  <c:v>58.26</c:v>
                </c:pt>
                <c:pt idx="8280">
                  <c:v>58.25</c:v>
                </c:pt>
                <c:pt idx="8281">
                  <c:v>58.25</c:v>
                </c:pt>
                <c:pt idx="8282">
                  <c:v>58.24</c:v>
                </c:pt>
                <c:pt idx="8283">
                  <c:v>58.23</c:v>
                </c:pt>
                <c:pt idx="8284">
                  <c:v>58.23</c:v>
                </c:pt>
                <c:pt idx="8285">
                  <c:v>58.22</c:v>
                </c:pt>
                <c:pt idx="8286">
                  <c:v>58.22</c:v>
                </c:pt>
                <c:pt idx="8287">
                  <c:v>58.22</c:v>
                </c:pt>
                <c:pt idx="8288">
                  <c:v>58.22</c:v>
                </c:pt>
                <c:pt idx="8289">
                  <c:v>58.22</c:v>
                </c:pt>
                <c:pt idx="8290">
                  <c:v>58.22</c:v>
                </c:pt>
                <c:pt idx="8291">
                  <c:v>58.22</c:v>
                </c:pt>
                <c:pt idx="8292">
                  <c:v>58.21</c:v>
                </c:pt>
                <c:pt idx="8293">
                  <c:v>58.21</c:v>
                </c:pt>
                <c:pt idx="8294">
                  <c:v>58.2</c:v>
                </c:pt>
                <c:pt idx="8295">
                  <c:v>58.19</c:v>
                </c:pt>
                <c:pt idx="8296">
                  <c:v>58.18</c:v>
                </c:pt>
                <c:pt idx="8297">
                  <c:v>58.18</c:v>
                </c:pt>
                <c:pt idx="8298">
                  <c:v>58.16</c:v>
                </c:pt>
                <c:pt idx="8299">
                  <c:v>58.15</c:v>
                </c:pt>
                <c:pt idx="8300">
                  <c:v>58.14</c:v>
                </c:pt>
                <c:pt idx="8301">
                  <c:v>58.13</c:v>
                </c:pt>
                <c:pt idx="8302">
                  <c:v>58.12</c:v>
                </c:pt>
                <c:pt idx="8303">
                  <c:v>58.12</c:v>
                </c:pt>
                <c:pt idx="8304">
                  <c:v>58.12</c:v>
                </c:pt>
                <c:pt idx="8305">
                  <c:v>58.11</c:v>
                </c:pt>
                <c:pt idx="8306">
                  <c:v>58.11</c:v>
                </c:pt>
                <c:pt idx="8307">
                  <c:v>58.1</c:v>
                </c:pt>
                <c:pt idx="8308">
                  <c:v>58.09</c:v>
                </c:pt>
                <c:pt idx="8309">
                  <c:v>58.08</c:v>
                </c:pt>
                <c:pt idx="8310">
                  <c:v>58.07</c:v>
                </c:pt>
                <c:pt idx="8311">
                  <c:v>58.06</c:v>
                </c:pt>
                <c:pt idx="8312">
                  <c:v>58.06</c:v>
                </c:pt>
                <c:pt idx="8313">
                  <c:v>58.05</c:v>
                </c:pt>
                <c:pt idx="8314">
                  <c:v>58.05</c:v>
                </c:pt>
                <c:pt idx="8315">
                  <c:v>58.05</c:v>
                </c:pt>
                <c:pt idx="8316">
                  <c:v>58.05</c:v>
                </c:pt>
                <c:pt idx="8317">
                  <c:v>58.05</c:v>
                </c:pt>
                <c:pt idx="8318">
                  <c:v>58.05</c:v>
                </c:pt>
                <c:pt idx="8319">
                  <c:v>58.05</c:v>
                </c:pt>
                <c:pt idx="8320">
                  <c:v>58.05</c:v>
                </c:pt>
                <c:pt idx="8321">
                  <c:v>58.05</c:v>
                </c:pt>
                <c:pt idx="8322">
                  <c:v>58.05</c:v>
                </c:pt>
                <c:pt idx="8323">
                  <c:v>58.05</c:v>
                </c:pt>
                <c:pt idx="8324">
                  <c:v>58.05</c:v>
                </c:pt>
                <c:pt idx="8325">
                  <c:v>58.05</c:v>
                </c:pt>
                <c:pt idx="8326">
                  <c:v>58.05</c:v>
                </c:pt>
                <c:pt idx="8327">
                  <c:v>58.05</c:v>
                </c:pt>
                <c:pt idx="8328">
                  <c:v>58.05</c:v>
                </c:pt>
                <c:pt idx="8329">
                  <c:v>58.05</c:v>
                </c:pt>
                <c:pt idx="8330">
                  <c:v>58.05</c:v>
                </c:pt>
                <c:pt idx="8331">
                  <c:v>58.05</c:v>
                </c:pt>
                <c:pt idx="8332">
                  <c:v>58.05</c:v>
                </c:pt>
                <c:pt idx="8333">
                  <c:v>58.05</c:v>
                </c:pt>
                <c:pt idx="8334">
                  <c:v>58.05</c:v>
                </c:pt>
                <c:pt idx="8335">
                  <c:v>58.05</c:v>
                </c:pt>
                <c:pt idx="8336">
                  <c:v>58.05</c:v>
                </c:pt>
                <c:pt idx="8337">
                  <c:v>58.05</c:v>
                </c:pt>
                <c:pt idx="8338">
                  <c:v>58.05</c:v>
                </c:pt>
                <c:pt idx="8339">
                  <c:v>58.05</c:v>
                </c:pt>
                <c:pt idx="8340">
                  <c:v>58.05</c:v>
                </c:pt>
                <c:pt idx="8341">
                  <c:v>58.04</c:v>
                </c:pt>
                <c:pt idx="8342">
                  <c:v>58.04</c:v>
                </c:pt>
                <c:pt idx="8343">
                  <c:v>58.03</c:v>
                </c:pt>
                <c:pt idx="8344">
                  <c:v>58.03</c:v>
                </c:pt>
                <c:pt idx="8345">
                  <c:v>58.03</c:v>
                </c:pt>
                <c:pt idx="8346">
                  <c:v>58.03</c:v>
                </c:pt>
                <c:pt idx="8347">
                  <c:v>58.02</c:v>
                </c:pt>
                <c:pt idx="8348">
                  <c:v>58.02</c:v>
                </c:pt>
                <c:pt idx="8349">
                  <c:v>58.01</c:v>
                </c:pt>
                <c:pt idx="8350">
                  <c:v>58</c:v>
                </c:pt>
                <c:pt idx="8351">
                  <c:v>57.99</c:v>
                </c:pt>
                <c:pt idx="8352">
                  <c:v>57.97</c:v>
                </c:pt>
                <c:pt idx="8353">
                  <c:v>57.96</c:v>
                </c:pt>
                <c:pt idx="8354">
                  <c:v>57.95</c:v>
                </c:pt>
                <c:pt idx="8355">
                  <c:v>57.94</c:v>
                </c:pt>
                <c:pt idx="8356">
                  <c:v>57.92</c:v>
                </c:pt>
                <c:pt idx="8357">
                  <c:v>57.92</c:v>
                </c:pt>
                <c:pt idx="8358">
                  <c:v>57.91</c:v>
                </c:pt>
                <c:pt idx="8359">
                  <c:v>57.9</c:v>
                </c:pt>
                <c:pt idx="8360">
                  <c:v>57.89</c:v>
                </c:pt>
                <c:pt idx="8361">
                  <c:v>57.89</c:v>
                </c:pt>
                <c:pt idx="8362">
                  <c:v>57.89</c:v>
                </c:pt>
                <c:pt idx="8363">
                  <c:v>57.88</c:v>
                </c:pt>
                <c:pt idx="8364">
                  <c:v>57.87</c:v>
                </c:pt>
                <c:pt idx="8365">
                  <c:v>57.86</c:v>
                </c:pt>
                <c:pt idx="8366">
                  <c:v>57.86</c:v>
                </c:pt>
                <c:pt idx="8367">
                  <c:v>57.85</c:v>
                </c:pt>
                <c:pt idx="8368">
                  <c:v>57.84</c:v>
                </c:pt>
                <c:pt idx="8369">
                  <c:v>57.83</c:v>
                </c:pt>
                <c:pt idx="8370">
                  <c:v>57.83</c:v>
                </c:pt>
                <c:pt idx="8371">
                  <c:v>57.82</c:v>
                </c:pt>
                <c:pt idx="8372">
                  <c:v>57.8</c:v>
                </c:pt>
                <c:pt idx="8373">
                  <c:v>57.79</c:v>
                </c:pt>
                <c:pt idx="8374">
                  <c:v>57.77</c:v>
                </c:pt>
                <c:pt idx="8375">
                  <c:v>57.76</c:v>
                </c:pt>
                <c:pt idx="8376">
                  <c:v>57.75</c:v>
                </c:pt>
                <c:pt idx="8377">
                  <c:v>57.75</c:v>
                </c:pt>
                <c:pt idx="8378">
                  <c:v>57.74</c:v>
                </c:pt>
                <c:pt idx="8379">
                  <c:v>57.74</c:v>
                </c:pt>
                <c:pt idx="8380">
                  <c:v>57.73</c:v>
                </c:pt>
                <c:pt idx="8381">
                  <c:v>57.72</c:v>
                </c:pt>
                <c:pt idx="8382">
                  <c:v>57.72</c:v>
                </c:pt>
                <c:pt idx="8383">
                  <c:v>57.72</c:v>
                </c:pt>
                <c:pt idx="8384">
                  <c:v>57.71</c:v>
                </c:pt>
                <c:pt idx="8385">
                  <c:v>57.71</c:v>
                </c:pt>
                <c:pt idx="8386">
                  <c:v>57.71</c:v>
                </c:pt>
                <c:pt idx="8387">
                  <c:v>57.71</c:v>
                </c:pt>
                <c:pt idx="8388">
                  <c:v>57.71</c:v>
                </c:pt>
                <c:pt idx="8389">
                  <c:v>57.71</c:v>
                </c:pt>
                <c:pt idx="8390">
                  <c:v>57.7</c:v>
                </c:pt>
                <c:pt idx="8391">
                  <c:v>57.7</c:v>
                </c:pt>
                <c:pt idx="8392">
                  <c:v>57.69</c:v>
                </c:pt>
                <c:pt idx="8393">
                  <c:v>57.69</c:v>
                </c:pt>
                <c:pt idx="8394">
                  <c:v>57.69</c:v>
                </c:pt>
                <c:pt idx="8395">
                  <c:v>57.69</c:v>
                </c:pt>
                <c:pt idx="8396">
                  <c:v>57.68</c:v>
                </c:pt>
                <c:pt idx="8397">
                  <c:v>57.67</c:v>
                </c:pt>
                <c:pt idx="8398">
                  <c:v>57.66</c:v>
                </c:pt>
                <c:pt idx="8399">
                  <c:v>57.65</c:v>
                </c:pt>
                <c:pt idx="8400">
                  <c:v>57.64</c:v>
                </c:pt>
                <c:pt idx="8401">
                  <c:v>57.63</c:v>
                </c:pt>
                <c:pt idx="8402">
                  <c:v>57.62</c:v>
                </c:pt>
                <c:pt idx="8403">
                  <c:v>57.61</c:v>
                </c:pt>
                <c:pt idx="8404">
                  <c:v>57.6</c:v>
                </c:pt>
                <c:pt idx="8405">
                  <c:v>57.59</c:v>
                </c:pt>
                <c:pt idx="8406">
                  <c:v>57.58</c:v>
                </c:pt>
                <c:pt idx="8407">
                  <c:v>57.56</c:v>
                </c:pt>
                <c:pt idx="8408">
                  <c:v>57.55</c:v>
                </c:pt>
                <c:pt idx="8409">
                  <c:v>57.53</c:v>
                </c:pt>
                <c:pt idx="8410">
                  <c:v>57.51</c:v>
                </c:pt>
                <c:pt idx="8411">
                  <c:v>57.5</c:v>
                </c:pt>
                <c:pt idx="8412">
                  <c:v>57.49</c:v>
                </c:pt>
                <c:pt idx="8413">
                  <c:v>57.47</c:v>
                </c:pt>
                <c:pt idx="8414">
                  <c:v>57.46</c:v>
                </c:pt>
                <c:pt idx="8415">
                  <c:v>57.45</c:v>
                </c:pt>
                <c:pt idx="8416">
                  <c:v>57.44</c:v>
                </c:pt>
                <c:pt idx="8417">
                  <c:v>57.42</c:v>
                </c:pt>
                <c:pt idx="8418">
                  <c:v>57.42</c:v>
                </c:pt>
                <c:pt idx="8419">
                  <c:v>57.41</c:v>
                </c:pt>
                <c:pt idx="8420">
                  <c:v>57.4</c:v>
                </c:pt>
                <c:pt idx="8421">
                  <c:v>57.4</c:v>
                </c:pt>
                <c:pt idx="8422">
                  <c:v>57.39</c:v>
                </c:pt>
                <c:pt idx="8423">
                  <c:v>57.39</c:v>
                </c:pt>
                <c:pt idx="8424">
                  <c:v>57.38</c:v>
                </c:pt>
                <c:pt idx="8425">
                  <c:v>57.38</c:v>
                </c:pt>
                <c:pt idx="8426">
                  <c:v>57.37</c:v>
                </c:pt>
                <c:pt idx="8427">
                  <c:v>57.37</c:v>
                </c:pt>
                <c:pt idx="8428">
                  <c:v>57.37</c:v>
                </c:pt>
                <c:pt idx="8429">
                  <c:v>57.37</c:v>
                </c:pt>
                <c:pt idx="8430">
                  <c:v>57.37</c:v>
                </c:pt>
                <c:pt idx="8431">
                  <c:v>57.36</c:v>
                </c:pt>
                <c:pt idx="8432">
                  <c:v>57.36</c:v>
                </c:pt>
                <c:pt idx="8433">
                  <c:v>57.35</c:v>
                </c:pt>
                <c:pt idx="8434">
                  <c:v>57.34</c:v>
                </c:pt>
                <c:pt idx="8435">
                  <c:v>57.34</c:v>
                </c:pt>
                <c:pt idx="8436">
                  <c:v>57.32</c:v>
                </c:pt>
                <c:pt idx="8437">
                  <c:v>57.31</c:v>
                </c:pt>
                <c:pt idx="8438">
                  <c:v>57.29</c:v>
                </c:pt>
                <c:pt idx="8439">
                  <c:v>57.28</c:v>
                </c:pt>
                <c:pt idx="8440">
                  <c:v>57.27</c:v>
                </c:pt>
                <c:pt idx="8441">
                  <c:v>57.27</c:v>
                </c:pt>
                <c:pt idx="8442">
                  <c:v>57.26</c:v>
                </c:pt>
                <c:pt idx="8443">
                  <c:v>57.26</c:v>
                </c:pt>
                <c:pt idx="8444">
                  <c:v>57.25</c:v>
                </c:pt>
                <c:pt idx="8445">
                  <c:v>57.24</c:v>
                </c:pt>
                <c:pt idx="8446">
                  <c:v>57.24</c:v>
                </c:pt>
                <c:pt idx="8447">
                  <c:v>57.23</c:v>
                </c:pt>
                <c:pt idx="8448">
                  <c:v>57.23</c:v>
                </c:pt>
                <c:pt idx="8449">
                  <c:v>57.23</c:v>
                </c:pt>
                <c:pt idx="8450">
                  <c:v>57.23</c:v>
                </c:pt>
                <c:pt idx="8451">
                  <c:v>57.22</c:v>
                </c:pt>
                <c:pt idx="8452">
                  <c:v>57.22</c:v>
                </c:pt>
                <c:pt idx="8453">
                  <c:v>57.21</c:v>
                </c:pt>
                <c:pt idx="8454">
                  <c:v>57.21</c:v>
                </c:pt>
                <c:pt idx="8455">
                  <c:v>57.21</c:v>
                </c:pt>
                <c:pt idx="8456">
                  <c:v>57.21</c:v>
                </c:pt>
                <c:pt idx="8457">
                  <c:v>57.21</c:v>
                </c:pt>
                <c:pt idx="8458">
                  <c:v>57.21</c:v>
                </c:pt>
                <c:pt idx="8459">
                  <c:v>57.21</c:v>
                </c:pt>
                <c:pt idx="8460">
                  <c:v>57.21</c:v>
                </c:pt>
                <c:pt idx="8461">
                  <c:v>57.21</c:v>
                </c:pt>
                <c:pt idx="8462">
                  <c:v>57.21</c:v>
                </c:pt>
                <c:pt idx="8463">
                  <c:v>57.21</c:v>
                </c:pt>
                <c:pt idx="8464">
                  <c:v>57.21</c:v>
                </c:pt>
                <c:pt idx="8465">
                  <c:v>57.21</c:v>
                </c:pt>
                <c:pt idx="8466">
                  <c:v>57.21</c:v>
                </c:pt>
                <c:pt idx="8467">
                  <c:v>57.21</c:v>
                </c:pt>
                <c:pt idx="8468">
                  <c:v>57.21</c:v>
                </c:pt>
                <c:pt idx="8469">
                  <c:v>57.21</c:v>
                </c:pt>
                <c:pt idx="8470">
                  <c:v>57.21</c:v>
                </c:pt>
                <c:pt idx="8471">
                  <c:v>57.21</c:v>
                </c:pt>
                <c:pt idx="8472">
                  <c:v>57.21</c:v>
                </c:pt>
                <c:pt idx="8473">
                  <c:v>57.21</c:v>
                </c:pt>
                <c:pt idx="8474">
                  <c:v>57.21</c:v>
                </c:pt>
                <c:pt idx="8475">
                  <c:v>57.2</c:v>
                </c:pt>
                <c:pt idx="8476">
                  <c:v>57.2</c:v>
                </c:pt>
                <c:pt idx="8477">
                  <c:v>57.19</c:v>
                </c:pt>
                <c:pt idx="8478">
                  <c:v>57.18</c:v>
                </c:pt>
                <c:pt idx="8479">
                  <c:v>57.18</c:v>
                </c:pt>
                <c:pt idx="8480">
                  <c:v>57.17</c:v>
                </c:pt>
                <c:pt idx="8481">
                  <c:v>57.16</c:v>
                </c:pt>
                <c:pt idx="8482">
                  <c:v>57.15</c:v>
                </c:pt>
                <c:pt idx="8483">
                  <c:v>57.14</c:v>
                </c:pt>
                <c:pt idx="8484">
                  <c:v>57.13</c:v>
                </c:pt>
                <c:pt idx="8485">
                  <c:v>57.12</c:v>
                </c:pt>
                <c:pt idx="8486">
                  <c:v>57.11</c:v>
                </c:pt>
                <c:pt idx="8487">
                  <c:v>57.11</c:v>
                </c:pt>
                <c:pt idx="8488">
                  <c:v>57.1</c:v>
                </c:pt>
                <c:pt idx="8489">
                  <c:v>57.08</c:v>
                </c:pt>
                <c:pt idx="8490">
                  <c:v>57.07</c:v>
                </c:pt>
                <c:pt idx="8491">
                  <c:v>57.06</c:v>
                </c:pt>
                <c:pt idx="8492">
                  <c:v>57.04</c:v>
                </c:pt>
                <c:pt idx="8493">
                  <c:v>57.03</c:v>
                </c:pt>
                <c:pt idx="8494">
                  <c:v>57.03</c:v>
                </c:pt>
                <c:pt idx="8495">
                  <c:v>57.02</c:v>
                </c:pt>
                <c:pt idx="8496">
                  <c:v>57.01</c:v>
                </c:pt>
                <c:pt idx="8497">
                  <c:v>57</c:v>
                </c:pt>
                <c:pt idx="8498">
                  <c:v>56.99</c:v>
                </c:pt>
                <c:pt idx="8499">
                  <c:v>56.99</c:v>
                </c:pt>
                <c:pt idx="8500">
                  <c:v>56.98</c:v>
                </c:pt>
                <c:pt idx="8501">
                  <c:v>56.96</c:v>
                </c:pt>
                <c:pt idx="8502">
                  <c:v>56.96</c:v>
                </c:pt>
                <c:pt idx="8503">
                  <c:v>56.95</c:v>
                </c:pt>
                <c:pt idx="8504">
                  <c:v>56.94</c:v>
                </c:pt>
                <c:pt idx="8505">
                  <c:v>56.93</c:v>
                </c:pt>
                <c:pt idx="8506">
                  <c:v>56.92</c:v>
                </c:pt>
                <c:pt idx="8507">
                  <c:v>56.91</c:v>
                </c:pt>
                <c:pt idx="8508">
                  <c:v>56.91</c:v>
                </c:pt>
                <c:pt idx="8509">
                  <c:v>56.9</c:v>
                </c:pt>
                <c:pt idx="8510">
                  <c:v>56.89</c:v>
                </c:pt>
                <c:pt idx="8511">
                  <c:v>56.89</c:v>
                </c:pt>
                <c:pt idx="8512">
                  <c:v>56.89</c:v>
                </c:pt>
                <c:pt idx="8513">
                  <c:v>56.89</c:v>
                </c:pt>
                <c:pt idx="8514">
                  <c:v>56.89</c:v>
                </c:pt>
                <c:pt idx="8515">
                  <c:v>56.88</c:v>
                </c:pt>
                <c:pt idx="8516">
                  <c:v>56.88</c:v>
                </c:pt>
                <c:pt idx="8517">
                  <c:v>56.87</c:v>
                </c:pt>
                <c:pt idx="8518">
                  <c:v>56.87</c:v>
                </c:pt>
                <c:pt idx="8519">
                  <c:v>56.87</c:v>
                </c:pt>
                <c:pt idx="8520">
                  <c:v>56.87</c:v>
                </c:pt>
                <c:pt idx="8521">
                  <c:v>56.87</c:v>
                </c:pt>
                <c:pt idx="8522">
                  <c:v>56.87</c:v>
                </c:pt>
                <c:pt idx="8523">
                  <c:v>56.87</c:v>
                </c:pt>
                <c:pt idx="8524">
                  <c:v>56.87</c:v>
                </c:pt>
                <c:pt idx="8525">
                  <c:v>56.87</c:v>
                </c:pt>
                <c:pt idx="8526">
                  <c:v>56.86</c:v>
                </c:pt>
                <c:pt idx="8527">
                  <c:v>56.85</c:v>
                </c:pt>
                <c:pt idx="8528">
                  <c:v>56.84</c:v>
                </c:pt>
                <c:pt idx="8529">
                  <c:v>56.84</c:v>
                </c:pt>
                <c:pt idx="8530">
                  <c:v>56.83</c:v>
                </c:pt>
                <c:pt idx="8531">
                  <c:v>56.82</c:v>
                </c:pt>
                <c:pt idx="8532">
                  <c:v>56.82</c:v>
                </c:pt>
                <c:pt idx="8533">
                  <c:v>56.81</c:v>
                </c:pt>
                <c:pt idx="8534">
                  <c:v>56.79</c:v>
                </c:pt>
                <c:pt idx="8535">
                  <c:v>56.78</c:v>
                </c:pt>
                <c:pt idx="8536">
                  <c:v>56.77</c:v>
                </c:pt>
                <c:pt idx="8537">
                  <c:v>56.75</c:v>
                </c:pt>
                <c:pt idx="8538">
                  <c:v>56.74</c:v>
                </c:pt>
                <c:pt idx="8539">
                  <c:v>56.73</c:v>
                </c:pt>
                <c:pt idx="8540">
                  <c:v>56.73</c:v>
                </c:pt>
                <c:pt idx="8541">
                  <c:v>56.73</c:v>
                </c:pt>
                <c:pt idx="8542">
                  <c:v>56.73</c:v>
                </c:pt>
                <c:pt idx="8543">
                  <c:v>56.73</c:v>
                </c:pt>
                <c:pt idx="8544">
                  <c:v>56.73</c:v>
                </c:pt>
                <c:pt idx="8545">
                  <c:v>56.72</c:v>
                </c:pt>
                <c:pt idx="8546">
                  <c:v>56.72</c:v>
                </c:pt>
                <c:pt idx="8547">
                  <c:v>56.72</c:v>
                </c:pt>
                <c:pt idx="8548">
                  <c:v>56.71</c:v>
                </c:pt>
                <c:pt idx="8549">
                  <c:v>56.71</c:v>
                </c:pt>
                <c:pt idx="8550">
                  <c:v>56.71</c:v>
                </c:pt>
                <c:pt idx="8551">
                  <c:v>56.71</c:v>
                </c:pt>
                <c:pt idx="8552">
                  <c:v>56.71</c:v>
                </c:pt>
                <c:pt idx="8553">
                  <c:v>56.71</c:v>
                </c:pt>
                <c:pt idx="8554">
                  <c:v>56.71</c:v>
                </c:pt>
                <c:pt idx="8555">
                  <c:v>56.71</c:v>
                </c:pt>
                <c:pt idx="8556">
                  <c:v>56.71</c:v>
                </c:pt>
                <c:pt idx="8557">
                  <c:v>56.71</c:v>
                </c:pt>
                <c:pt idx="8558">
                  <c:v>56.71</c:v>
                </c:pt>
                <c:pt idx="8559">
                  <c:v>56.71</c:v>
                </c:pt>
                <c:pt idx="8560">
                  <c:v>56.71</c:v>
                </c:pt>
                <c:pt idx="8561">
                  <c:v>56.71</c:v>
                </c:pt>
                <c:pt idx="8562">
                  <c:v>56.71</c:v>
                </c:pt>
                <c:pt idx="8563">
                  <c:v>56.71</c:v>
                </c:pt>
                <c:pt idx="8564">
                  <c:v>56.71</c:v>
                </c:pt>
                <c:pt idx="8565">
                  <c:v>56.71</c:v>
                </c:pt>
                <c:pt idx="8566">
                  <c:v>56.71</c:v>
                </c:pt>
                <c:pt idx="8567">
                  <c:v>56.7</c:v>
                </c:pt>
                <c:pt idx="8568">
                  <c:v>56.7</c:v>
                </c:pt>
                <c:pt idx="8569">
                  <c:v>56.7</c:v>
                </c:pt>
                <c:pt idx="8570">
                  <c:v>56.69</c:v>
                </c:pt>
                <c:pt idx="8571">
                  <c:v>56.68</c:v>
                </c:pt>
                <c:pt idx="8572">
                  <c:v>56.68</c:v>
                </c:pt>
                <c:pt idx="8573">
                  <c:v>56.67</c:v>
                </c:pt>
                <c:pt idx="8574">
                  <c:v>56.66</c:v>
                </c:pt>
                <c:pt idx="8575">
                  <c:v>56.65</c:v>
                </c:pt>
                <c:pt idx="8576">
                  <c:v>56.64</c:v>
                </c:pt>
                <c:pt idx="8577">
                  <c:v>56.63</c:v>
                </c:pt>
                <c:pt idx="8578">
                  <c:v>56.61</c:v>
                </c:pt>
                <c:pt idx="8579">
                  <c:v>56.6</c:v>
                </c:pt>
                <c:pt idx="8580">
                  <c:v>56.59</c:v>
                </c:pt>
                <c:pt idx="8581">
                  <c:v>56.58</c:v>
                </c:pt>
                <c:pt idx="8582">
                  <c:v>56.58</c:v>
                </c:pt>
                <c:pt idx="8583">
                  <c:v>56.57</c:v>
                </c:pt>
                <c:pt idx="8584">
                  <c:v>56.56</c:v>
                </c:pt>
                <c:pt idx="8585">
                  <c:v>56.55</c:v>
                </c:pt>
                <c:pt idx="8586">
                  <c:v>56.55</c:v>
                </c:pt>
                <c:pt idx="8587">
                  <c:v>56.54</c:v>
                </c:pt>
                <c:pt idx="8588">
                  <c:v>56.54</c:v>
                </c:pt>
                <c:pt idx="8589">
                  <c:v>56.54</c:v>
                </c:pt>
                <c:pt idx="8590">
                  <c:v>56.54</c:v>
                </c:pt>
                <c:pt idx="8591">
                  <c:v>56.54</c:v>
                </c:pt>
                <c:pt idx="8592">
                  <c:v>56.54</c:v>
                </c:pt>
                <c:pt idx="8593">
                  <c:v>56.54</c:v>
                </c:pt>
                <c:pt idx="8594">
                  <c:v>56.54</c:v>
                </c:pt>
                <c:pt idx="8595">
                  <c:v>56.54</c:v>
                </c:pt>
                <c:pt idx="8596">
                  <c:v>56.53</c:v>
                </c:pt>
                <c:pt idx="8597">
                  <c:v>56.53</c:v>
                </c:pt>
                <c:pt idx="8598">
                  <c:v>56.52</c:v>
                </c:pt>
                <c:pt idx="8599">
                  <c:v>56.52</c:v>
                </c:pt>
                <c:pt idx="8600">
                  <c:v>56.52</c:v>
                </c:pt>
                <c:pt idx="8601">
                  <c:v>56.51</c:v>
                </c:pt>
                <c:pt idx="8602">
                  <c:v>56.49</c:v>
                </c:pt>
                <c:pt idx="8603">
                  <c:v>56.48</c:v>
                </c:pt>
                <c:pt idx="8604">
                  <c:v>56.47</c:v>
                </c:pt>
                <c:pt idx="8605">
                  <c:v>56.45</c:v>
                </c:pt>
                <c:pt idx="8606">
                  <c:v>56.45</c:v>
                </c:pt>
                <c:pt idx="8607">
                  <c:v>56.44</c:v>
                </c:pt>
                <c:pt idx="8608">
                  <c:v>56.43</c:v>
                </c:pt>
                <c:pt idx="8609">
                  <c:v>56.43</c:v>
                </c:pt>
                <c:pt idx="8610">
                  <c:v>56.42</c:v>
                </c:pt>
                <c:pt idx="8611">
                  <c:v>56.41</c:v>
                </c:pt>
                <c:pt idx="8612">
                  <c:v>56.41</c:v>
                </c:pt>
                <c:pt idx="8613">
                  <c:v>56.4</c:v>
                </c:pt>
                <c:pt idx="8614">
                  <c:v>56.39</c:v>
                </c:pt>
                <c:pt idx="8615">
                  <c:v>56.39</c:v>
                </c:pt>
                <c:pt idx="8616">
                  <c:v>56.38</c:v>
                </c:pt>
                <c:pt idx="8617">
                  <c:v>56.38</c:v>
                </c:pt>
                <c:pt idx="8618">
                  <c:v>56.38</c:v>
                </c:pt>
                <c:pt idx="8619">
                  <c:v>56.38</c:v>
                </c:pt>
                <c:pt idx="8620">
                  <c:v>56.38</c:v>
                </c:pt>
                <c:pt idx="8621">
                  <c:v>56.38</c:v>
                </c:pt>
                <c:pt idx="8622">
                  <c:v>56.38</c:v>
                </c:pt>
                <c:pt idx="8623">
                  <c:v>56.38</c:v>
                </c:pt>
                <c:pt idx="8624">
                  <c:v>56.38</c:v>
                </c:pt>
                <c:pt idx="8625">
                  <c:v>56.38</c:v>
                </c:pt>
                <c:pt idx="8626">
                  <c:v>56.37</c:v>
                </c:pt>
                <c:pt idx="8627">
                  <c:v>56.37</c:v>
                </c:pt>
                <c:pt idx="8628">
                  <c:v>56.36</c:v>
                </c:pt>
                <c:pt idx="8629">
                  <c:v>56.36</c:v>
                </c:pt>
                <c:pt idx="8630">
                  <c:v>56.35</c:v>
                </c:pt>
                <c:pt idx="8631">
                  <c:v>56.34</c:v>
                </c:pt>
                <c:pt idx="8632">
                  <c:v>56.34</c:v>
                </c:pt>
                <c:pt idx="8633">
                  <c:v>56.33</c:v>
                </c:pt>
                <c:pt idx="8634">
                  <c:v>56.32</c:v>
                </c:pt>
                <c:pt idx="8635">
                  <c:v>56.31</c:v>
                </c:pt>
                <c:pt idx="8636">
                  <c:v>56.3</c:v>
                </c:pt>
                <c:pt idx="8637">
                  <c:v>56.3</c:v>
                </c:pt>
                <c:pt idx="8638">
                  <c:v>56.29</c:v>
                </c:pt>
                <c:pt idx="8639">
                  <c:v>56.28</c:v>
                </c:pt>
                <c:pt idx="8640">
                  <c:v>56.27</c:v>
                </c:pt>
                <c:pt idx="8641">
                  <c:v>56.26</c:v>
                </c:pt>
                <c:pt idx="8642">
                  <c:v>56.25</c:v>
                </c:pt>
                <c:pt idx="8643">
                  <c:v>56.24</c:v>
                </c:pt>
                <c:pt idx="8644">
                  <c:v>56.23</c:v>
                </c:pt>
                <c:pt idx="8645">
                  <c:v>56.23</c:v>
                </c:pt>
                <c:pt idx="8646">
                  <c:v>56.22</c:v>
                </c:pt>
                <c:pt idx="8647">
                  <c:v>56.22</c:v>
                </c:pt>
                <c:pt idx="8648">
                  <c:v>56.21</c:v>
                </c:pt>
                <c:pt idx="8649">
                  <c:v>56.21</c:v>
                </c:pt>
                <c:pt idx="8650">
                  <c:v>56.2</c:v>
                </c:pt>
                <c:pt idx="8651">
                  <c:v>56.19</c:v>
                </c:pt>
                <c:pt idx="8652">
                  <c:v>56.17</c:v>
                </c:pt>
                <c:pt idx="8653">
                  <c:v>56.16</c:v>
                </c:pt>
                <c:pt idx="8654">
                  <c:v>56.15</c:v>
                </c:pt>
                <c:pt idx="8655">
                  <c:v>56.14</c:v>
                </c:pt>
                <c:pt idx="8656">
                  <c:v>56.12</c:v>
                </c:pt>
                <c:pt idx="8657">
                  <c:v>56.12</c:v>
                </c:pt>
                <c:pt idx="8658">
                  <c:v>56.11</c:v>
                </c:pt>
                <c:pt idx="8659">
                  <c:v>56.1</c:v>
                </c:pt>
                <c:pt idx="8660">
                  <c:v>56.1</c:v>
                </c:pt>
                <c:pt idx="8661">
                  <c:v>56.09</c:v>
                </c:pt>
                <c:pt idx="8662">
                  <c:v>56.09</c:v>
                </c:pt>
                <c:pt idx="8663">
                  <c:v>56.08</c:v>
                </c:pt>
                <c:pt idx="8664">
                  <c:v>56.07</c:v>
                </c:pt>
                <c:pt idx="8665">
                  <c:v>56.06</c:v>
                </c:pt>
                <c:pt idx="8666">
                  <c:v>56.06</c:v>
                </c:pt>
                <c:pt idx="8667">
                  <c:v>56.06</c:v>
                </c:pt>
                <c:pt idx="8668">
                  <c:v>56.06</c:v>
                </c:pt>
                <c:pt idx="8669">
                  <c:v>56.06</c:v>
                </c:pt>
                <c:pt idx="8670">
                  <c:v>56.06</c:v>
                </c:pt>
                <c:pt idx="8671">
                  <c:v>56.06</c:v>
                </c:pt>
                <c:pt idx="8672">
                  <c:v>56.06</c:v>
                </c:pt>
                <c:pt idx="8673">
                  <c:v>56.06</c:v>
                </c:pt>
                <c:pt idx="8674">
                  <c:v>56.06</c:v>
                </c:pt>
                <c:pt idx="8675">
                  <c:v>56.06</c:v>
                </c:pt>
                <c:pt idx="8676">
                  <c:v>56.06</c:v>
                </c:pt>
                <c:pt idx="8677">
                  <c:v>56.08</c:v>
                </c:pt>
                <c:pt idx="8678">
                  <c:v>56.11</c:v>
                </c:pt>
                <c:pt idx="8679">
                  <c:v>56.16</c:v>
                </c:pt>
                <c:pt idx="8680">
                  <c:v>56.22</c:v>
                </c:pt>
                <c:pt idx="8681">
                  <c:v>56.29</c:v>
                </c:pt>
                <c:pt idx="8682">
                  <c:v>56.37</c:v>
                </c:pt>
                <c:pt idx="8683">
                  <c:v>56.46</c:v>
                </c:pt>
                <c:pt idx="8684">
                  <c:v>56.54</c:v>
                </c:pt>
                <c:pt idx="8685">
                  <c:v>56.61</c:v>
                </c:pt>
                <c:pt idx="8686">
                  <c:v>56.7</c:v>
                </c:pt>
                <c:pt idx="8687">
                  <c:v>56.8</c:v>
                </c:pt>
                <c:pt idx="8688">
                  <c:v>56.92</c:v>
                </c:pt>
                <c:pt idx="8689">
                  <c:v>57.02</c:v>
                </c:pt>
                <c:pt idx="8690">
                  <c:v>57.16</c:v>
                </c:pt>
                <c:pt idx="8691">
                  <c:v>57.33</c:v>
                </c:pt>
                <c:pt idx="8692">
                  <c:v>57.52</c:v>
                </c:pt>
                <c:pt idx="8693">
                  <c:v>57.69</c:v>
                </c:pt>
                <c:pt idx="8694">
                  <c:v>57.88</c:v>
                </c:pt>
                <c:pt idx="8695">
                  <c:v>58.09</c:v>
                </c:pt>
                <c:pt idx="8696">
                  <c:v>58.29</c:v>
                </c:pt>
                <c:pt idx="8697">
                  <c:v>58.46</c:v>
                </c:pt>
                <c:pt idx="8698">
                  <c:v>58.67</c:v>
                </c:pt>
                <c:pt idx="8699">
                  <c:v>58.88</c:v>
                </c:pt>
                <c:pt idx="8700">
                  <c:v>59.04</c:v>
                </c:pt>
                <c:pt idx="8701">
                  <c:v>59.23</c:v>
                </c:pt>
                <c:pt idx="8702">
                  <c:v>59.47</c:v>
                </c:pt>
                <c:pt idx="8703">
                  <c:v>59.69</c:v>
                </c:pt>
                <c:pt idx="8704">
                  <c:v>59.95</c:v>
                </c:pt>
                <c:pt idx="8705">
                  <c:v>60.23</c:v>
                </c:pt>
                <c:pt idx="8706">
                  <c:v>60.48</c:v>
                </c:pt>
                <c:pt idx="8707">
                  <c:v>60.72</c:v>
                </c:pt>
                <c:pt idx="8708">
                  <c:v>60.99</c:v>
                </c:pt>
                <c:pt idx="8709">
                  <c:v>61.22</c:v>
                </c:pt>
                <c:pt idx="8710">
                  <c:v>61.48</c:v>
                </c:pt>
                <c:pt idx="8711">
                  <c:v>61.75</c:v>
                </c:pt>
                <c:pt idx="8712">
                  <c:v>62.01</c:v>
                </c:pt>
                <c:pt idx="8713">
                  <c:v>62.25</c:v>
                </c:pt>
                <c:pt idx="8714">
                  <c:v>62.51</c:v>
                </c:pt>
                <c:pt idx="8715">
                  <c:v>62.79</c:v>
                </c:pt>
                <c:pt idx="8716">
                  <c:v>63.08</c:v>
                </c:pt>
                <c:pt idx="8717">
                  <c:v>63.4</c:v>
                </c:pt>
                <c:pt idx="8718">
                  <c:v>63.69</c:v>
                </c:pt>
                <c:pt idx="8719">
                  <c:v>63.99</c:v>
                </c:pt>
                <c:pt idx="8720">
                  <c:v>64.27</c:v>
                </c:pt>
                <c:pt idx="8721">
                  <c:v>64.53</c:v>
                </c:pt>
                <c:pt idx="8722">
                  <c:v>64.790000000000006</c:v>
                </c:pt>
                <c:pt idx="8723">
                  <c:v>65.09</c:v>
                </c:pt>
                <c:pt idx="8724">
                  <c:v>65.349999999999994</c:v>
                </c:pt>
                <c:pt idx="8725">
                  <c:v>65.66</c:v>
                </c:pt>
                <c:pt idx="8726">
                  <c:v>65.94</c:v>
                </c:pt>
                <c:pt idx="8727">
                  <c:v>66.23</c:v>
                </c:pt>
                <c:pt idx="8728">
                  <c:v>66.52</c:v>
                </c:pt>
                <c:pt idx="8729">
                  <c:v>66.81</c:v>
                </c:pt>
                <c:pt idx="8730">
                  <c:v>67.05</c:v>
                </c:pt>
                <c:pt idx="8731">
                  <c:v>67.33</c:v>
                </c:pt>
                <c:pt idx="8732">
                  <c:v>67.62</c:v>
                </c:pt>
                <c:pt idx="8733">
                  <c:v>67.88</c:v>
                </c:pt>
                <c:pt idx="8734">
                  <c:v>68.180000000000007</c:v>
                </c:pt>
                <c:pt idx="8735">
                  <c:v>68.48</c:v>
                </c:pt>
                <c:pt idx="8736">
                  <c:v>68.790000000000006</c:v>
                </c:pt>
                <c:pt idx="8737">
                  <c:v>69.05</c:v>
                </c:pt>
                <c:pt idx="8738">
                  <c:v>69.33</c:v>
                </c:pt>
                <c:pt idx="8739">
                  <c:v>69.61</c:v>
                </c:pt>
                <c:pt idx="8740">
                  <c:v>69.84</c:v>
                </c:pt>
                <c:pt idx="8741">
                  <c:v>70.069999999999993</c:v>
                </c:pt>
                <c:pt idx="8742">
                  <c:v>70.319999999999993</c:v>
                </c:pt>
                <c:pt idx="8743">
                  <c:v>70.56</c:v>
                </c:pt>
                <c:pt idx="8744">
                  <c:v>70.790000000000006</c:v>
                </c:pt>
                <c:pt idx="8745">
                  <c:v>71.03</c:v>
                </c:pt>
                <c:pt idx="8746">
                  <c:v>71.22</c:v>
                </c:pt>
                <c:pt idx="8747">
                  <c:v>71.39</c:v>
                </c:pt>
                <c:pt idx="8748">
                  <c:v>71.61</c:v>
                </c:pt>
                <c:pt idx="8749">
                  <c:v>71.81</c:v>
                </c:pt>
                <c:pt idx="8750">
                  <c:v>72.02</c:v>
                </c:pt>
                <c:pt idx="8751">
                  <c:v>72.23</c:v>
                </c:pt>
                <c:pt idx="8752">
                  <c:v>72.45</c:v>
                </c:pt>
                <c:pt idx="8753">
                  <c:v>72.63</c:v>
                </c:pt>
                <c:pt idx="8754">
                  <c:v>72.790000000000006</c:v>
                </c:pt>
                <c:pt idx="8755">
                  <c:v>72.97</c:v>
                </c:pt>
                <c:pt idx="8756">
                  <c:v>73.17</c:v>
                </c:pt>
                <c:pt idx="8757">
                  <c:v>73.319999999999993</c:v>
                </c:pt>
                <c:pt idx="8758">
                  <c:v>73.44</c:v>
                </c:pt>
                <c:pt idx="8759">
                  <c:v>73.56</c:v>
                </c:pt>
                <c:pt idx="8760">
                  <c:v>73.66</c:v>
                </c:pt>
                <c:pt idx="8761">
                  <c:v>73.73</c:v>
                </c:pt>
                <c:pt idx="8762">
                  <c:v>73.819999999999993</c:v>
                </c:pt>
                <c:pt idx="8763">
                  <c:v>73.930000000000007</c:v>
                </c:pt>
                <c:pt idx="8764">
                  <c:v>74.02</c:v>
                </c:pt>
                <c:pt idx="8765">
                  <c:v>74.11</c:v>
                </c:pt>
                <c:pt idx="8766">
                  <c:v>74.22</c:v>
                </c:pt>
                <c:pt idx="8767">
                  <c:v>74.3</c:v>
                </c:pt>
                <c:pt idx="8768">
                  <c:v>74.349999999999994</c:v>
                </c:pt>
                <c:pt idx="8769">
                  <c:v>74.400000000000006</c:v>
                </c:pt>
                <c:pt idx="8770">
                  <c:v>74.41</c:v>
                </c:pt>
                <c:pt idx="8771">
                  <c:v>74.41</c:v>
                </c:pt>
                <c:pt idx="8772">
                  <c:v>74.41</c:v>
                </c:pt>
                <c:pt idx="8773">
                  <c:v>74.41</c:v>
                </c:pt>
                <c:pt idx="8774">
                  <c:v>74.41</c:v>
                </c:pt>
                <c:pt idx="8775">
                  <c:v>74.41</c:v>
                </c:pt>
                <c:pt idx="8776">
                  <c:v>74.41</c:v>
                </c:pt>
                <c:pt idx="8777">
                  <c:v>74.41</c:v>
                </c:pt>
                <c:pt idx="8778">
                  <c:v>74.41</c:v>
                </c:pt>
                <c:pt idx="8779">
                  <c:v>74.41</c:v>
                </c:pt>
                <c:pt idx="8780">
                  <c:v>74.41</c:v>
                </c:pt>
                <c:pt idx="8781">
                  <c:v>74.41</c:v>
                </c:pt>
                <c:pt idx="8782">
                  <c:v>74.400000000000006</c:v>
                </c:pt>
                <c:pt idx="8783">
                  <c:v>74.39</c:v>
                </c:pt>
                <c:pt idx="8784">
                  <c:v>74.37</c:v>
                </c:pt>
                <c:pt idx="8785">
                  <c:v>74.33</c:v>
                </c:pt>
                <c:pt idx="8786">
                  <c:v>74.290000000000006</c:v>
                </c:pt>
                <c:pt idx="8787">
                  <c:v>74.23</c:v>
                </c:pt>
                <c:pt idx="8788">
                  <c:v>74.17</c:v>
                </c:pt>
                <c:pt idx="8789">
                  <c:v>74.11</c:v>
                </c:pt>
                <c:pt idx="8790">
                  <c:v>74.040000000000006</c:v>
                </c:pt>
                <c:pt idx="8791">
                  <c:v>73.97</c:v>
                </c:pt>
                <c:pt idx="8792">
                  <c:v>73.92</c:v>
                </c:pt>
                <c:pt idx="8793">
                  <c:v>73.86</c:v>
                </c:pt>
                <c:pt idx="8794">
                  <c:v>73.790000000000006</c:v>
                </c:pt>
                <c:pt idx="8795">
                  <c:v>73.739999999999995</c:v>
                </c:pt>
                <c:pt idx="8796">
                  <c:v>73.67</c:v>
                </c:pt>
                <c:pt idx="8797">
                  <c:v>73.62</c:v>
                </c:pt>
                <c:pt idx="8798">
                  <c:v>73.59</c:v>
                </c:pt>
                <c:pt idx="8799">
                  <c:v>73.569999999999993</c:v>
                </c:pt>
                <c:pt idx="8800">
                  <c:v>73.540000000000006</c:v>
                </c:pt>
                <c:pt idx="8801">
                  <c:v>73.5</c:v>
                </c:pt>
                <c:pt idx="8802">
                  <c:v>73.459999999999994</c:v>
                </c:pt>
                <c:pt idx="8803">
                  <c:v>73.39</c:v>
                </c:pt>
                <c:pt idx="8804">
                  <c:v>73.31</c:v>
                </c:pt>
                <c:pt idx="8805">
                  <c:v>73.22</c:v>
                </c:pt>
                <c:pt idx="8806">
                  <c:v>73.150000000000006</c:v>
                </c:pt>
                <c:pt idx="8807">
                  <c:v>73.08</c:v>
                </c:pt>
                <c:pt idx="8808">
                  <c:v>73.010000000000005</c:v>
                </c:pt>
                <c:pt idx="8809">
                  <c:v>72.94</c:v>
                </c:pt>
                <c:pt idx="8810">
                  <c:v>72.87</c:v>
                </c:pt>
                <c:pt idx="8811">
                  <c:v>72.78</c:v>
                </c:pt>
                <c:pt idx="8812">
                  <c:v>72.69</c:v>
                </c:pt>
                <c:pt idx="8813">
                  <c:v>72.61</c:v>
                </c:pt>
                <c:pt idx="8814">
                  <c:v>72.540000000000006</c:v>
                </c:pt>
                <c:pt idx="8815">
                  <c:v>72.48</c:v>
                </c:pt>
                <c:pt idx="8816">
                  <c:v>72.430000000000007</c:v>
                </c:pt>
                <c:pt idx="8817">
                  <c:v>72.37</c:v>
                </c:pt>
                <c:pt idx="8818">
                  <c:v>72.319999999999993</c:v>
                </c:pt>
                <c:pt idx="8819">
                  <c:v>72.260000000000005</c:v>
                </c:pt>
                <c:pt idx="8820">
                  <c:v>72.16</c:v>
                </c:pt>
                <c:pt idx="8821">
                  <c:v>72.06</c:v>
                </c:pt>
                <c:pt idx="8822">
                  <c:v>71.97</c:v>
                </c:pt>
                <c:pt idx="8823">
                  <c:v>71.87</c:v>
                </c:pt>
                <c:pt idx="8824">
                  <c:v>71.77</c:v>
                </c:pt>
                <c:pt idx="8825">
                  <c:v>71.7</c:v>
                </c:pt>
                <c:pt idx="8826">
                  <c:v>71.62</c:v>
                </c:pt>
                <c:pt idx="8827">
                  <c:v>71.56</c:v>
                </c:pt>
                <c:pt idx="8828">
                  <c:v>71.5</c:v>
                </c:pt>
                <c:pt idx="8829">
                  <c:v>71.459999999999994</c:v>
                </c:pt>
                <c:pt idx="8830">
                  <c:v>71.430000000000007</c:v>
                </c:pt>
                <c:pt idx="8831">
                  <c:v>71.42</c:v>
                </c:pt>
                <c:pt idx="8832">
                  <c:v>71.39</c:v>
                </c:pt>
                <c:pt idx="8833">
                  <c:v>71.349999999999994</c:v>
                </c:pt>
                <c:pt idx="8834">
                  <c:v>71.290000000000006</c:v>
                </c:pt>
                <c:pt idx="8835">
                  <c:v>71.22</c:v>
                </c:pt>
                <c:pt idx="8836">
                  <c:v>71.13</c:v>
                </c:pt>
                <c:pt idx="8837">
                  <c:v>71.05</c:v>
                </c:pt>
                <c:pt idx="8838">
                  <c:v>70.97</c:v>
                </c:pt>
                <c:pt idx="8839">
                  <c:v>70.89</c:v>
                </c:pt>
                <c:pt idx="8840">
                  <c:v>70.81</c:v>
                </c:pt>
                <c:pt idx="8841">
                  <c:v>70.73</c:v>
                </c:pt>
                <c:pt idx="8842">
                  <c:v>70.64</c:v>
                </c:pt>
                <c:pt idx="8843">
                  <c:v>70.55</c:v>
                </c:pt>
                <c:pt idx="8844">
                  <c:v>70.47</c:v>
                </c:pt>
                <c:pt idx="8845">
                  <c:v>70.38</c:v>
                </c:pt>
                <c:pt idx="8846">
                  <c:v>70.319999999999993</c:v>
                </c:pt>
                <c:pt idx="8847">
                  <c:v>70.260000000000005</c:v>
                </c:pt>
                <c:pt idx="8848">
                  <c:v>70.209999999999994</c:v>
                </c:pt>
                <c:pt idx="8849">
                  <c:v>70.180000000000007</c:v>
                </c:pt>
                <c:pt idx="8850">
                  <c:v>70.14</c:v>
                </c:pt>
                <c:pt idx="8851">
                  <c:v>70.099999999999994</c:v>
                </c:pt>
                <c:pt idx="8852">
                  <c:v>70.05</c:v>
                </c:pt>
                <c:pt idx="8853">
                  <c:v>69.98</c:v>
                </c:pt>
                <c:pt idx="8854">
                  <c:v>69.92</c:v>
                </c:pt>
                <c:pt idx="8855">
                  <c:v>69.849999999999994</c:v>
                </c:pt>
                <c:pt idx="8856">
                  <c:v>69.78</c:v>
                </c:pt>
                <c:pt idx="8857">
                  <c:v>69.73</c:v>
                </c:pt>
                <c:pt idx="8858">
                  <c:v>69.680000000000007</c:v>
                </c:pt>
                <c:pt idx="8859">
                  <c:v>69.62</c:v>
                </c:pt>
                <c:pt idx="8860">
                  <c:v>69.56</c:v>
                </c:pt>
                <c:pt idx="8861">
                  <c:v>69.510000000000005</c:v>
                </c:pt>
                <c:pt idx="8862">
                  <c:v>69.459999999999994</c:v>
                </c:pt>
                <c:pt idx="8863">
                  <c:v>69.430000000000007</c:v>
                </c:pt>
                <c:pt idx="8864">
                  <c:v>69.41</c:v>
                </c:pt>
                <c:pt idx="8865">
                  <c:v>69.38</c:v>
                </c:pt>
                <c:pt idx="8866">
                  <c:v>69.33</c:v>
                </c:pt>
                <c:pt idx="8867">
                  <c:v>69.28</c:v>
                </c:pt>
                <c:pt idx="8868">
                  <c:v>69.23</c:v>
                </c:pt>
                <c:pt idx="8869">
                  <c:v>69.16</c:v>
                </c:pt>
                <c:pt idx="8870">
                  <c:v>69.09</c:v>
                </c:pt>
                <c:pt idx="8871">
                  <c:v>69.040000000000006</c:v>
                </c:pt>
                <c:pt idx="8872">
                  <c:v>69</c:v>
                </c:pt>
                <c:pt idx="8873">
                  <c:v>68.95</c:v>
                </c:pt>
                <c:pt idx="8874">
                  <c:v>68.91</c:v>
                </c:pt>
                <c:pt idx="8875">
                  <c:v>68.87</c:v>
                </c:pt>
                <c:pt idx="8876">
                  <c:v>68.819999999999993</c:v>
                </c:pt>
                <c:pt idx="8877">
                  <c:v>68.760000000000005</c:v>
                </c:pt>
                <c:pt idx="8878">
                  <c:v>68.69</c:v>
                </c:pt>
                <c:pt idx="8879">
                  <c:v>68.63</c:v>
                </c:pt>
                <c:pt idx="8880">
                  <c:v>68.569999999999993</c:v>
                </c:pt>
                <c:pt idx="8881">
                  <c:v>68.53</c:v>
                </c:pt>
                <c:pt idx="8882">
                  <c:v>68.489999999999995</c:v>
                </c:pt>
                <c:pt idx="8883">
                  <c:v>68.47</c:v>
                </c:pt>
                <c:pt idx="8884">
                  <c:v>68.44</c:v>
                </c:pt>
                <c:pt idx="8885">
                  <c:v>68.430000000000007</c:v>
                </c:pt>
                <c:pt idx="8886">
                  <c:v>68.400000000000006</c:v>
                </c:pt>
                <c:pt idx="8887">
                  <c:v>68.349999999999994</c:v>
                </c:pt>
                <c:pt idx="8888">
                  <c:v>68.319999999999993</c:v>
                </c:pt>
                <c:pt idx="8889">
                  <c:v>68.28</c:v>
                </c:pt>
                <c:pt idx="8890">
                  <c:v>68.23</c:v>
                </c:pt>
                <c:pt idx="8891">
                  <c:v>68.17</c:v>
                </c:pt>
                <c:pt idx="8892">
                  <c:v>68.11</c:v>
                </c:pt>
                <c:pt idx="8893">
                  <c:v>68.03</c:v>
                </c:pt>
                <c:pt idx="8894">
                  <c:v>67.95</c:v>
                </c:pt>
                <c:pt idx="8895">
                  <c:v>67.88</c:v>
                </c:pt>
                <c:pt idx="8896">
                  <c:v>67.819999999999993</c:v>
                </c:pt>
                <c:pt idx="8897">
                  <c:v>67.78</c:v>
                </c:pt>
                <c:pt idx="8898">
                  <c:v>67.75</c:v>
                </c:pt>
                <c:pt idx="8899">
                  <c:v>67.73</c:v>
                </c:pt>
                <c:pt idx="8900">
                  <c:v>67.680000000000007</c:v>
                </c:pt>
                <c:pt idx="8901">
                  <c:v>67.63</c:v>
                </c:pt>
                <c:pt idx="8902">
                  <c:v>67.569999999999993</c:v>
                </c:pt>
                <c:pt idx="8903">
                  <c:v>67.5</c:v>
                </c:pt>
                <c:pt idx="8904">
                  <c:v>67.44</c:v>
                </c:pt>
                <c:pt idx="8905">
                  <c:v>67.39</c:v>
                </c:pt>
                <c:pt idx="8906">
                  <c:v>67.349999999999994</c:v>
                </c:pt>
                <c:pt idx="8907">
                  <c:v>67.31</c:v>
                </c:pt>
                <c:pt idx="8908">
                  <c:v>67.3</c:v>
                </c:pt>
                <c:pt idx="8909">
                  <c:v>67.3</c:v>
                </c:pt>
                <c:pt idx="8910">
                  <c:v>67.3</c:v>
                </c:pt>
                <c:pt idx="8911">
                  <c:v>67.3</c:v>
                </c:pt>
                <c:pt idx="8912">
                  <c:v>67.3</c:v>
                </c:pt>
                <c:pt idx="8913">
                  <c:v>67.290000000000006</c:v>
                </c:pt>
                <c:pt idx="8914">
                  <c:v>67.27</c:v>
                </c:pt>
                <c:pt idx="8915">
                  <c:v>67.25</c:v>
                </c:pt>
                <c:pt idx="8916">
                  <c:v>67.22</c:v>
                </c:pt>
                <c:pt idx="8917">
                  <c:v>67.17</c:v>
                </c:pt>
                <c:pt idx="8918">
                  <c:v>67.13</c:v>
                </c:pt>
                <c:pt idx="8919">
                  <c:v>67.099999999999994</c:v>
                </c:pt>
                <c:pt idx="8920">
                  <c:v>67.069999999999993</c:v>
                </c:pt>
                <c:pt idx="8921">
                  <c:v>67.05</c:v>
                </c:pt>
                <c:pt idx="8922">
                  <c:v>67.02</c:v>
                </c:pt>
                <c:pt idx="8923">
                  <c:v>66.98</c:v>
                </c:pt>
                <c:pt idx="8924">
                  <c:v>66.930000000000007</c:v>
                </c:pt>
                <c:pt idx="8925">
                  <c:v>66.87</c:v>
                </c:pt>
                <c:pt idx="8926">
                  <c:v>66.8</c:v>
                </c:pt>
                <c:pt idx="8927">
                  <c:v>66.75</c:v>
                </c:pt>
                <c:pt idx="8928">
                  <c:v>66.7</c:v>
                </c:pt>
                <c:pt idx="8929">
                  <c:v>66.66</c:v>
                </c:pt>
                <c:pt idx="8930">
                  <c:v>66.63</c:v>
                </c:pt>
                <c:pt idx="8931">
                  <c:v>66.599999999999994</c:v>
                </c:pt>
                <c:pt idx="8932">
                  <c:v>66.58</c:v>
                </c:pt>
                <c:pt idx="8933">
                  <c:v>66.55</c:v>
                </c:pt>
                <c:pt idx="8934">
                  <c:v>66.510000000000005</c:v>
                </c:pt>
                <c:pt idx="8935">
                  <c:v>66.48</c:v>
                </c:pt>
                <c:pt idx="8936">
                  <c:v>66.45</c:v>
                </c:pt>
                <c:pt idx="8937">
                  <c:v>66.430000000000007</c:v>
                </c:pt>
                <c:pt idx="8938">
                  <c:v>66.41</c:v>
                </c:pt>
                <c:pt idx="8939">
                  <c:v>66.400000000000006</c:v>
                </c:pt>
                <c:pt idx="8940">
                  <c:v>66.400000000000006</c:v>
                </c:pt>
                <c:pt idx="8941">
                  <c:v>66.39</c:v>
                </c:pt>
                <c:pt idx="8942">
                  <c:v>66.38</c:v>
                </c:pt>
                <c:pt idx="8943">
                  <c:v>66.349999999999994</c:v>
                </c:pt>
                <c:pt idx="8944">
                  <c:v>66.33</c:v>
                </c:pt>
                <c:pt idx="8945">
                  <c:v>66.290000000000006</c:v>
                </c:pt>
                <c:pt idx="8946">
                  <c:v>66.239999999999995</c:v>
                </c:pt>
                <c:pt idx="8947">
                  <c:v>66.19</c:v>
                </c:pt>
                <c:pt idx="8948">
                  <c:v>66.150000000000006</c:v>
                </c:pt>
                <c:pt idx="8949">
                  <c:v>66.099999999999994</c:v>
                </c:pt>
                <c:pt idx="8950">
                  <c:v>66.06</c:v>
                </c:pt>
                <c:pt idx="8951">
                  <c:v>66.02</c:v>
                </c:pt>
                <c:pt idx="8952">
                  <c:v>66</c:v>
                </c:pt>
                <c:pt idx="8953">
                  <c:v>65.97</c:v>
                </c:pt>
                <c:pt idx="8954">
                  <c:v>65.959999999999994</c:v>
                </c:pt>
                <c:pt idx="8955">
                  <c:v>65.94</c:v>
                </c:pt>
                <c:pt idx="8956">
                  <c:v>65.92</c:v>
                </c:pt>
                <c:pt idx="8957">
                  <c:v>65.900000000000006</c:v>
                </c:pt>
                <c:pt idx="8958">
                  <c:v>65.86</c:v>
                </c:pt>
                <c:pt idx="8959">
                  <c:v>65.83</c:v>
                </c:pt>
                <c:pt idx="8960">
                  <c:v>65.790000000000006</c:v>
                </c:pt>
                <c:pt idx="8961">
                  <c:v>65.77</c:v>
                </c:pt>
                <c:pt idx="8962">
                  <c:v>65.75</c:v>
                </c:pt>
                <c:pt idx="8963">
                  <c:v>65.75</c:v>
                </c:pt>
                <c:pt idx="8964">
                  <c:v>65.739999999999995</c:v>
                </c:pt>
                <c:pt idx="8965">
                  <c:v>65.739999999999995</c:v>
                </c:pt>
                <c:pt idx="8966">
                  <c:v>65.73</c:v>
                </c:pt>
                <c:pt idx="8967">
                  <c:v>65.73</c:v>
                </c:pt>
                <c:pt idx="8968">
                  <c:v>65.72</c:v>
                </c:pt>
                <c:pt idx="8969">
                  <c:v>65.7</c:v>
                </c:pt>
                <c:pt idx="8970">
                  <c:v>65.67</c:v>
                </c:pt>
                <c:pt idx="8971">
                  <c:v>65.64</c:v>
                </c:pt>
                <c:pt idx="8972">
                  <c:v>65.599999999999994</c:v>
                </c:pt>
                <c:pt idx="8973">
                  <c:v>65.569999999999993</c:v>
                </c:pt>
                <c:pt idx="8974">
                  <c:v>65.55</c:v>
                </c:pt>
                <c:pt idx="8975">
                  <c:v>65.52</c:v>
                </c:pt>
                <c:pt idx="8976">
                  <c:v>65.5</c:v>
                </c:pt>
                <c:pt idx="8977">
                  <c:v>65.47</c:v>
                </c:pt>
                <c:pt idx="8978">
                  <c:v>65.430000000000007</c:v>
                </c:pt>
                <c:pt idx="8979">
                  <c:v>65.400000000000006</c:v>
                </c:pt>
                <c:pt idx="8980">
                  <c:v>65.37</c:v>
                </c:pt>
                <c:pt idx="8981">
                  <c:v>65.34</c:v>
                </c:pt>
                <c:pt idx="8982">
                  <c:v>65.33</c:v>
                </c:pt>
                <c:pt idx="8983">
                  <c:v>65.319999999999993</c:v>
                </c:pt>
                <c:pt idx="8984">
                  <c:v>65.31</c:v>
                </c:pt>
                <c:pt idx="8985">
                  <c:v>65.3</c:v>
                </c:pt>
                <c:pt idx="8986">
                  <c:v>65.28</c:v>
                </c:pt>
                <c:pt idx="8987">
                  <c:v>65.260000000000005</c:v>
                </c:pt>
                <c:pt idx="8988">
                  <c:v>65.22</c:v>
                </c:pt>
                <c:pt idx="8989">
                  <c:v>65.2</c:v>
                </c:pt>
                <c:pt idx="8990">
                  <c:v>65.16</c:v>
                </c:pt>
                <c:pt idx="8991">
                  <c:v>65.12</c:v>
                </c:pt>
                <c:pt idx="8992">
                  <c:v>65.09</c:v>
                </c:pt>
                <c:pt idx="8993">
                  <c:v>65.06</c:v>
                </c:pt>
                <c:pt idx="8994">
                  <c:v>65.02</c:v>
                </c:pt>
                <c:pt idx="8995">
                  <c:v>64.98</c:v>
                </c:pt>
                <c:pt idx="8996">
                  <c:v>64.959999999999994</c:v>
                </c:pt>
                <c:pt idx="8997">
                  <c:v>64.930000000000007</c:v>
                </c:pt>
                <c:pt idx="8998">
                  <c:v>64.91</c:v>
                </c:pt>
                <c:pt idx="8999">
                  <c:v>64.900000000000006</c:v>
                </c:pt>
                <c:pt idx="9000">
                  <c:v>64.89</c:v>
                </c:pt>
                <c:pt idx="9001">
                  <c:v>64.88</c:v>
                </c:pt>
                <c:pt idx="9002">
                  <c:v>64.88</c:v>
                </c:pt>
                <c:pt idx="9003">
                  <c:v>64.88</c:v>
                </c:pt>
                <c:pt idx="9004">
                  <c:v>64.88</c:v>
                </c:pt>
                <c:pt idx="9005">
                  <c:v>64.87</c:v>
                </c:pt>
                <c:pt idx="9006">
                  <c:v>64.86</c:v>
                </c:pt>
                <c:pt idx="9007">
                  <c:v>64.849999999999994</c:v>
                </c:pt>
                <c:pt idx="9008">
                  <c:v>64.83</c:v>
                </c:pt>
                <c:pt idx="9009">
                  <c:v>64.8</c:v>
                </c:pt>
                <c:pt idx="9010">
                  <c:v>64.77</c:v>
                </c:pt>
                <c:pt idx="9011">
                  <c:v>64.75</c:v>
                </c:pt>
                <c:pt idx="9012">
                  <c:v>64.73</c:v>
                </c:pt>
                <c:pt idx="9013">
                  <c:v>64.7</c:v>
                </c:pt>
                <c:pt idx="9014">
                  <c:v>64.69</c:v>
                </c:pt>
                <c:pt idx="9015">
                  <c:v>64.680000000000007</c:v>
                </c:pt>
                <c:pt idx="9016">
                  <c:v>64.66</c:v>
                </c:pt>
                <c:pt idx="9017">
                  <c:v>64.63</c:v>
                </c:pt>
                <c:pt idx="9018">
                  <c:v>64.61</c:v>
                </c:pt>
                <c:pt idx="9019">
                  <c:v>64.569999999999993</c:v>
                </c:pt>
                <c:pt idx="9020">
                  <c:v>64.540000000000006</c:v>
                </c:pt>
                <c:pt idx="9021">
                  <c:v>64.5</c:v>
                </c:pt>
                <c:pt idx="9022">
                  <c:v>64.459999999999994</c:v>
                </c:pt>
                <c:pt idx="9023">
                  <c:v>64.42</c:v>
                </c:pt>
                <c:pt idx="9024">
                  <c:v>64.39</c:v>
                </c:pt>
                <c:pt idx="9025">
                  <c:v>64.349999999999994</c:v>
                </c:pt>
                <c:pt idx="9026">
                  <c:v>64.319999999999993</c:v>
                </c:pt>
                <c:pt idx="9027">
                  <c:v>64.3</c:v>
                </c:pt>
                <c:pt idx="9028">
                  <c:v>64.28</c:v>
                </c:pt>
                <c:pt idx="9029">
                  <c:v>64.27</c:v>
                </c:pt>
                <c:pt idx="9030">
                  <c:v>64.260000000000005</c:v>
                </c:pt>
                <c:pt idx="9031">
                  <c:v>64.25</c:v>
                </c:pt>
                <c:pt idx="9032">
                  <c:v>64.23</c:v>
                </c:pt>
                <c:pt idx="9033">
                  <c:v>64.22</c:v>
                </c:pt>
                <c:pt idx="9034">
                  <c:v>64.19</c:v>
                </c:pt>
                <c:pt idx="9035">
                  <c:v>64.17</c:v>
                </c:pt>
                <c:pt idx="9036">
                  <c:v>64.14</c:v>
                </c:pt>
                <c:pt idx="9037">
                  <c:v>64.12</c:v>
                </c:pt>
                <c:pt idx="9038">
                  <c:v>64.099999999999994</c:v>
                </c:pt>
                <c:pt idx="9039">
                  <c:v>64.08</c:v>
                </c:pt>
                <c:pt idx="9040">
                  <c:v>64.06</c:v>
                </c:pt>
                <c:pt idx="9041">
                  <c:v>64.06</c:v>
                </c:pt>
                <c:pt idx="9042">
                  <c:v>64.05</c:v>
                </c:pt>
                <c:pt idx="9043">
                  <c:v>64.05</c:v>
                </c:pt>
                <c:pt idx="9044">
                  <c:v>64.05</c:v>
                </c:pt>
                <c:pt idx="9045">
                  <c:v>64.05</c:v>
                </c:pt>
                <c:pt idx="9046">
                  <c:v>64.05</c:v>
                </c:pt>
                <c:pt idx="9047">
                  <c:v>64.05</c:v>
                </c:pt>
                <c:pt idx="9048">
                  <c:v>64.05</c:v>
                </c:pt>
                <c:pt idx="9049">
                  <c:v>64.05</c:v>
                </c:pt>
                <c:pt idx="9050">
                  <c:v>64.05</c:v>
                </c:pt>
                <c:pt idx="9051">
                  <c:v>64.05</c:v>
                </c:pt>
                <c:pt idx="9052">
                  <c:v>64.05</c:v>
                </c:pt>
                <c:pt idx="9053">
                  <c:v>64.05</c:v>
                </c:pt>
                <c:pt idx="9054">
                  <c:v>64.05</c:v>
                </c:pt>
                <c:pt idx="9055">
                  <c:v>64.05</c:v>
                </c:pt>
                <c:pt idx="9056">
                  <c:v>64.05</c:v>
                </c:pt>
                <c:pt idx="9057">
                  <c:v>64.05</c:v>
                </c:pt>
                <c:pt idx="9058">
                  <c:v>64.040000000000006</c:v>
                </c:pt>
                <c:pt idx="9059">
                  <c:v>64.040000000000006</c:v>
                </c:pt>
                <c:pt idx="9060">
                  <c:v>64.03</c:v>
                </c:pt>
                <c:pt idx="9061">
                  <c:v>64.02</c:v>
                </c:pt>
                <c:pt idx="9062">
                  <c:v>64.010000000000005</c:v>
                </c:pt>
                <c:pt idx="9063">
                  <c:v>64</c:v>
                </c:pt>
                <c:pt idx="9064">
                  <c:v>64</c:v>
                </c:pt>
                <c:pt idx="9065">
                  <c:v>64</c:v>
                </c:pt>
                <c:pt idx="9066">
                  <c:v>64</c:v>
                </c:pt>
                <c:pt idx="9067">
                  <c:v>64</c:v>
                </c:pt>
                <c:pt idx="9068">
                  <c:v>64</c:v>
                </c:pt>
                <c:pt idx="9069">
                  <c:v>64</c:v>
                </c:pt>
                <c:pt idx="9070">
                  <c:v>64</c:v>
                </c:pt>
                <c:pt idx="9071">
                  <c:v>64</c:v>
                </c:pt>
                <c:pt idx="9072">
                  <c:v>64</c:v>
                </c:pt>
                <c:pt idx="9073">
                  <c:v>63.99</c:v>
                </c:pt>
                <c:pt idx="9074">
                  <c:v>64</c:v>
                </c:pt>
                <c:pt idx="9075">
                  <c:v>64</c:v>
                </c:pt>
                <c:pt idx="9076">
                  <c:v>64</c:v>
                </c:pt>
                <c:pt idx="9077">
                  <c:v>64.010000000000005</c:v>
                </c:pt>
                <c:pt idx="9078">
                  <c:v>64.010000000000005</c:v>
                </c:pt>
                <c:pt idx="9079">
                  <c:v>64.02</c:v>
                </c:pt>
                <c:pt idx="9080">
                  <c:v>64.03</c:v>
                </c:pt>
                <c:pt idx="9081">
                  <c:v>64.040000000000006</c:v>
                </c:pt>
                <c:pt idx="9082">
                  <c:v>64.040000000000006</c:v>
                </c:pt>
                <c:pt idx="9083">
                  <c:v>64.05</c:v>
                </c:pt>
                <c:pt idx="9084">
                  <c:v>64.05</c:v>
                </c:pt>
                <c:pt idx="9085">
                  <c:v>64.05</c:v>
                </c:pt>
                <c:pt idx="9086">
                  <c:v>64.05</c:v>
                </c:pt>
                <c:pt idx="9087">
                  <c:v>64.05</c:v>
                </c:pt>
                <c:pt idx="9088">
                  <c:v>64.05</c:v>
                </c:pt>
                <c:pt idx="9089">
                  <c:v>64.05</c:v>
                </c:pt>
                <c:pt idx="9090">
                  <c:v>64.05</c:v>
                </c:pt>
                <c:pt idx="9091">
                  <c:v>64.05</c:v>
                </c:pt>
                <c:pt idx="9092">
                  <c:v>64.05</c:v>
                </c:pt>
                <c:pt idx="9093">
                  <c:v>64.05</c:v>
                </c:pt>
                <c:pt idx="9094">
                  <c:v>64.06</c:v>
                </c:pt>
                <c:pt idx="9095">
                  <c:v>64.06</c:v>
                </c:pt>
                <c:pt idx="9096">
                  <c:v>64.069999999999993</c:v>
                </c:pt>
                <c:pt idx="9097">
                  <c:v>64.09</c:v>
                </c:pt>
                <c:pt idx="9098">
                  <c:v>64.12</c:v>
                </c:pt>
                <c:pt idx="9099">
                  <c:v>64.150000000000006</c:v>
                </c:pt>
                <c:pt idx="9100">
                  <c:v>64.180000000000007</c:v>
                </c:pt>
                <c:pt idx="9101">
                  <c:v>64.22</c:v>
                </c:pt>
                <c:pt idx="9102">
                  <c:v>64.25</c:v>
                </c:pt>
                <c:pt idx="9103">
                  <c:v>64.27</c:v>
                </c:pt>
                <c:pt idx="9104">
                  <c:v>64.31</c:v>
                </c:pt>
                <c:pt idx="9105">
                  <c:v>64.36</c:v>
                </c:pt>
                <c:pt idx="9106">
                  <c:v>64.400000000000006</c:v>
                </c:pt>
                <c:pt idx="9107">
                  <c:v>64.45</c:v>
                </c:pt>
                <c:pt idx="9108">
                  <c:v>64.510000000000005</c:v>
                </c:pt>
                <c:pt idx="9109">
                  <c:v>64.540000000000006</c:v>
                </c:pt>
                <c:pt idx="9110">
                  <c:v>64.58</c:v>
                </c:pt>
                <c:pt idx="9111">
                  <c:v>64.62</c:v>
                </c:pt>
                <c:pt idx="9112">
                  <c:v>64.650000000000006</c:v>
                </c:pt>
                <c:pt idx="9113">
                  <c:v>64.69</c:v>
                </c:pt>
                <c:pt idx="9114">
                  <c:v>64.73</c:v>
                </c:pt>
                <c:pt idx="9115">
                  <c:v>64.77</c:v>
                </c:pt>
                <c:pt idx="9116">
                  <c:v>64.8</c:v>
                </c:pt>
                <c:pt idx="9117">
                  <c:v>64.84</c:v>
                </c:pt>
                <c:pt idx="9118">
                  <c:v>64.87</c:v>
                </c:pt>
                <c:pt idx="9119">
                  <c:v>64.88</c:v>
                </c:pt>
                <c:pt idx="9120">
                  <c:v>64.900000000000006</c:v>
                </c:pt>
                <c:pt idx="9121">
                  <c:v>64.930000000000007</c:v>
                </c:pt>
                <c:pt idx="9122">
                  <c:v>64.97</c:v>
                </c:pt>
                <c:pt idx="9123">
                  <c:v>65.010000000000005</c:v>
                </c:pt>
                <c:pt idx="9124">
                  <c:v>65.069999999999993</c:v>
                </c:pt>
                <c:pt idx="9125">
                  <c:v>65.13</c:v>
                </c:pt>
                <c:pt idx="9126">
                  <c:v>65.180000000000007</c:v>
                </c:pt>
                <c:pt idx="9127">
                  <c:v>65.22</c:v>
                </c:pt>
                <c:pt idx="9128">
                  <c:v>65.260000000000005</c:v>
                </c:pt>
                <c:pt idx="9129">
                  <c:v>65.290000000000006</c:v>
                </c:pt>
                <c:pt idx="9130">
                  <c:v>65.31</c:v>
                </c:pt>
                <c:pt idx="9131">
                  <c:v>65.34</c:v>
                </c:pt>
                <c:pt idx="9132">
                  <c:v>65.37</c:v>
                </c:pt>
                <c:pt idx="9133">
                  <c:v>65.41</c:v>
                </c:pt>
                <c:pt idx="9134">
                  <c:v>65.45</c:v>
                </c:pt>
                <c:pt idx="9135">
                  <c:v>65.48</c:v>
                </c:pt>
                <c:pt idx="9136">
                  <c:v>65.52</c:v>
                </c:pt>
                <c:pt idx="9137">
                  <c:v>65.56</c:v>
                </c:pt>
                <c:pt idx="9138">
                  <c:v>65.599999999999994</c:v>
                </c:pt>
                <c:pt idx="9139">
                  <c:v>65.650000000000006</c:v>
                </c:pt>
                <c:pt idx="9140">
                  <c:v>65.69</c:v>
                </c:pt>
                <c:pt idx="9141">
                  <c:v>65.72</c:v>
                </c:pt>
                <c:pt idx="9142">
                  <c:v>65.73</c:v>
                </c:pt>
                <c:pt idx="9143">
                  <c:v>65.739999999999995</c:v>
                </c:pt>
                <c:pt idx="9144">
                  <c:v>65.739999999999995</c:v>
                </c:pt>
                <c:pt idx="9145">
                  <c:v>65.75</c:v>
                </c:pt>
                <c:pt idx="9146">
                  <c:v>65.75</c:v>
                </c:pt>
                <c:pt idx="9147">
                  <c:v>65.760000000000005</c:v>
                </c:pt>
                <c:pt idx="9148">
                  <c:v>65.77</c:v>
                </c:pt>
                <c:pt idx="9149">
                  <c:v>65.78</c:v>
                </c:pt>
                <c:pt idx="9150">
                  <c:v>65.8</c:v>
                </c:pt>
                <c:pt idx="9151">
                  <c:v>65.819999999999993</c:v>
                </c:pt>
                <c:pt idx="9152">
                  <c:v>65.849999999999994</c:v>
                </c:pt>
                <c:pt idx="9153">
                  <c:v>65.87</c:v>
                </c:pt>
                <c:pt idx="9154">
                  <c:v>65.89</c:v>
                </c:pt>
                <c:pt idx="9155">
                  <c:v>65.91</c:v>
                </c:pt>
                <c:pt idx="9156">
                  <c:v>65.92</c:v>
                </c:pt>
                <c:pt idx="9157">
                  <c:v>65.92</c:v>
                </c:pt>
                <c:pt idx="9158">
                  <c:v>65.930000000000007</c:v>
                </c:pt>
                <c:pt idx="9159">
                  <c:v>65.930000000000007</c:v>
                </c:pt>
                <c:pt idx="9160">
                  <c:v>65.930000000000007</c:v>
                </c:pt>
                <c:pt idx="9161">
                  <c:v>65.94</c:v>
                </c:pt>
                <c:pt idx="9162">
                  <c:v>65.94</c:v>
                </c:pt>
                <c:pt idx="9163">
                  <c:v>65.94</c:v>
                </c:pt>
                <c:pt idx="9164">
                  <c:v>65.94</c:v>
                </c:pt>
                <c:pt idx="9165">
                  <c:v>65.94</c:v>
                </c:pt>
                <c:pt idx="9166">
                  <c:v>65.94</c:v>
                </c:pt>
                <c:pt idx="9167">
                  <c:v>65.94</c:v>
                </c:pt>
                <c:pt idx="9168">
                  <c:v>65.930000000000007</c:v>
                </c:pt>
                <c:pt idx="9169">
                  <c:v>65.930000000000007</c:v>
                </c:pt>
                <c:pt idx="9170">
                  <c:v>65.92</c:v>
                </c:pt>
                <c:pt idx="9171">
                  <c:v>65.91</c:v>
                </c:pt>
                <c:pt idx="9172">
                  <c:v>65.900000000000006</c:v>
                </c:pt>
                <c:pt idx="9173">
                  <c:v>65.88</c:v>
                </c:pt>
                <c:pt idx="9174">
                  <c:v>65.86</c:v>
                </c:pt>
                <c:pt idx="9175">
                  <c:v>65.84</c:v>
                </c:pt>
                <c:pt idx="9176">
                  <c:v>65.819999999999993</c:v>
                </c:pt>
                <c:pt idx="9177">
                  <c:v>65.81</c:v>
                </c:pt>
                <c:pt idx="9178">
                  <c:v>65.790000000000006</c:v>
                </c:pt>
                <c:pt idx="9179">
                  <c:v>65.77</c:v>
                </c:pt>
                <c:pt idx="9180">
                  <c:v>65.760000000000005</c:v>
                </c:pt>
                <c:pt idx="9181">
                  <c:v>65.75</c:v>
                </c:pt>
                <c:pt idx="9182">
                  <c:v>65.75</c:v>
                </c:pt>
                <c:pt idx="9183">
                  <c:v>65.739999999999995</c:v>
                </c:pt>
                <c:pt idx="9184">
                  <c:v>65.739999999999995</c:v>
                </c:pt>
                <c:pt idx="9185">
                  <c:v>65.739999999999995</c:v>
                </c:pt>
                <c:pt idx="9186">
                  <c:v>65.739999999999995</c:v>
                </c:pt>
                <c:pt idx="9187">
                  <c:v>65.739999999999995</c:v>
                </c:pt>
                <c:pt idx="9188">
                  <c:v>65.73</c:v>
                </c:pt>
                <c:pt idx="9189">
                  <c:v>65.73</c:v>
                </c:pt>
                <c:pt idx="9190">
                  <c:v>65.72</c:v>
                </c:pt>
                <c:pt idx="9191">
                  <c:v>65.7</c:v>
                </c:pt>
                <c:pt idx="9192">
                  <c:v>65.67</c:v>
                </c:pt>
                <c:pt idx="9193">
                  <c:v>65.650000000000006</c:v>
                </c:pt>
                <c:pt idx="9194">
                  <c:v>65.62</c:v>
                </c:pt>
                <c:pt idx="9195">
                  <c:v>65.58</c:v>
                </c:pt>
                <c:pt idx="9196">
                  <c:v>65.56</c:v>
                </c:pt>
                <c:pt idx="9197">
                  <c:v>65.55</c:v>
                </c:pt>
                <c:pt idx="9198">
                  <c:v>65.52</c:v>
                </c:pt>
                <c:pt idx="9199">
                  <c:v>65.5</c:v>
                </c:pt>
                <c:pt idx="9200">
                  <c:v>65.48</c:v>
                </c:pt>
                <c:pt idx="9201">
                  <c:v>65.45</c:v>
                </c:pt>
                <c:pt idx="9202">
                  <c:v>65.42</c:v>
                </c:pt>
                <c:pt idx="9203">
                  <c:v>65.39</c:v>
                </c:pt>
                <c:pt idx="9204">
                  <c:v>65.37</c:v>
                </c:pt>
                <c:pt idx="9205">
                  <c:v>65.349999999999994</c:v>
                </c:pt>
                <c:pt idx="9206">
                  <c:v>65.34</c:v>
                </c:pt>
                <c:pt idx="9207">
                  <c:v>65.33</c:v>
                </c:pt>
                <c:pt idx="9208">
                  <c:v>65.31</c:v>
                </c:pt>
                <c:pt idx="9209">
                  <c:v>65.290000000000006</c:v>
                </c:pt>
                <c:pt idx="9210">
                  <c:v>65.28</c:v>
                </c:pt>
                <c:pt idx="9211">
                  <c:v>65.260000000000005</c:v>
                </c:pt>
                <c:pt idx="9212">
                  <c:v>65.23</c:v>
                </c:pt>
                <c:pt idx="9213">
                  <c:v>65.2</c:v>
                </c:pt>
                <c:pt idx="9214">
                  <c:v>65.17</c:v>
                </c:pt>
                <c:pt idx="9215">
                  <c:v>65.13</c:v>
                </c:pt>
                <c:pt idx="9216">
                  <c:v>65.099999999999994</c:v>
                </c:pt>
                <c:pt idx="9217">
                  <c:v>65.06</c:v>
                </c:pt>
                <c:pt idx="9218">
                  <c:v>65.02</c:v>
                </c:pt>
                <c:pt idx="9219">
                  <c:v>64.98</c:v>
                </c:pt>
                <c:pt idx="9220">
                  <c:v>64.95</c:v>
                </c:pt>
                <c:pt idx="9221">
                  <c:v>64.930000000000007</c:v>
                </c:pt>
                <c:pt idx="9222">
                  <c:v>64.91</c:v>
                </c:pt>
                <c:pt idx="9223">
                  <c:v>64.900000000000006</c:v>
                </c:pt>
                <c:pt idx="9224">
                  <c:v>64.89</c:v>
                </c:pt>
                <c:pt idx="9225">
                  <c:v>64.89</c:v>
                </c:pt>
                <c:pt idx="9226">
                  <c:v>64.88</c:v>
                </c:pt>
                <c:pt idx="9227">
                  <c:v>64.88</c:v>
                </c:pt>
                <c:pt idx="9228">
                  <c:v>64.88</c:v>
                </c:pt>
                <c:pt idx="9229">
                  <c:v>64.87</c:v>
                </c:pt>
                <c:pt idx="9230">
                  <c:v>64.849999999999994</c:v>
                </c:pt>
                <c:pt idx="9231">
                  <c:v>64.83</c:v>
                </c:pt>
                <c:pt idx="9232">
                  <c:v>64.790000000000006</c:v>
                </c:pt>
                <c:pt idx="9233">
                  <c:v>64.760000000000005</c:v>
                </c:pt>
                <c:pt idx="9234">
                  <c:v>64.739999999999995</c:v>
                </c:pt>
                <c:pt idx="9235">
                  <c:v>64.709999999999994</c:v>
                </c:pt>
                <c:pt idx="9236">
                  <c:v>64.69</c:v>
                </c:pt>
                <c:pt idx="9237">
                  <c:v>64.680000000000007</c:v>
                </c:pt>
                <c:pt idx="9238">
                  <c:v>64.66</c:v>
                </c:pt>
                <c:pt idx="9239">
                  <c:v>64.64</c:v>
                </c:pt>
                <c:pt idx="9240">
                  <c:v>64.61</c:v>
                </c:pt>
                <c:pt idx="9241">
                  <c:v>64.569999999999993</c:v>
                </c:pt>
                <c:pt idx="9242">
                  <c:v>64.53</c:v>
                </c:pt>
                <c:pt idx="9243">
                  <c:v>64.489999999999995</c:v>
                </c:pt>
                <c:pt idx="9244">
                  <c:v>64.430000000000007</c:v>
                </c:pt>
                <c:pt idx="9245">
                  <c:v>64.400000000000006</c:v>
                </c:pt>
                <c:pt idx="9246">
                  <c:v>64.36</c:v>
                </c:pt>
                <c:pt idx="9247">
                  <c:v>64.319999999999993</c:v>
                </c:pt>
                <c:pt idx="9248">
                  <c:v>64.290000000000006</c:v>
                </c:pt>
                <c:pt idx="9249">
                  <c:v>64.28</c:v>
                </c:pt>
                <c:pt idx="9250">
                  <c:v>64.27</c:v>
                </c:pt>
                <c:pt idx="9251">
                  <c:v>64.260000000000005</c:v>
                </c:pt>
                <c:pt idx="9252">
                  <c:v>64.25</c:v>
                </c:pt>
                <c:pt idx="9253">
                  <c:v>64.23</c:v>
                </c:pt>
                <c:pt idx="9254">
                  <c:v>64.209999999999994</c:v>
                </c:pt>
                <c:pt idx="9255">
                  <c:v>64.180000000000007</c:v>
                </c:pt>
                <c:pt idx="9256">
                  <c:v>64.16</c:v>
                </c:pt>
                <c:pt idx="9257">
                  <c:v>64.13</c:v>
                </c:pt>
                <c:pt idx="9258">
                  <c:v>64.11</c:v>
                </c:pt>
                <c:pt idx="9259">
                  <c:v>64.09</c:v>
                </c:pt>
                <c:pt idx="9260">
                  <c:v>64.08</c:v>
                </c:pt>
                <c:pt idx="9261">
                  <c:v>64.06</c:v>
                </c:pt>
                <c:pt idx="9262">
                  <c:v>64.06</c:v>
                </c:pt>
                <c:pt idx="9263">
                  <c:v>64.05</c:v>
                </c:pt>
                <c:pt idx="9264">
                  <c:v>64.05</c:v>
                </c:pt>
                <c:pt idx="9265">
                  <c:v>64.05</c:v>
                </c:pt>
                <c:pt idx="9266">
                  <c:v>64.05</c:v>
                </c:pt>
                <c:pt idx="9267">
                  <c:v>64.05</c:v>
                </c:pt>
                <c:pt idx="9268">
                  <c:v>64.05</c:v>
                </c:pt>
                <c:pt idx="9269">
                  <c:v>64.05</c:v>
                </c:pt>
                <c:pt idx="9270">
                  <c:v>64.05</c:v>
                </c:pt>
                <c:pt idx="9271">
                  <c:v>64.05</c:v>
                </c:pt>
                <c:pt idx="9272">
                  <c:v>64.05</c:v>
                </c:pt>
                <c:pt idx="9273">
                  <c:v>64.040000000000006</c:v>
                </c:pt>
                <c:pt idx="9274">
                  <c:v>64.040000000000006</c:v>
                </c:pt>
                <c:pt idx="9275">
                  <c:v>64.03</c:v>
                </c:pt>
                <c:pt idx="9276">
                  <c:v>64.02</c:v>
                </c:pt>
                <c:pt idx="9277">
                  <c:v>64.010000000000005</c:v>
                </c:pt>
                <c:pt idx="9278">
                  <c:v>64</c:v>
                </c:pt>
                <c:pt idx="9279">
                  <c:v>63.99</c:v>
                </c:pt>
                <c:pt idx="9280">
                  <c:v>63.96</c:v>
                </c:pt>
                <c:pt idx="9281">
                  <c:v>63.94</c:v>
                </c:pt>
                <c:pt idx="9282">
                  <c:v>63.92</c:v>
                </c:pt>
                <c:pt idx="9283">
                  <c:v>63.9</c:v>
                </c:pt>
                <c:pt idx="9284">
                  <c:v>63.89</c:v>
                </c:pt>
                <c:pt idx="9285">
                  <c:v>63.89</c:v>
                </c:pt>
                <c:pt idx="9286">
                  <c:v>63.88</c:v>
                </c:pt>
                <c:pt idx="9287">
                  <c:v>63.88</c:v>
                </c:pt>
                <c:pt idx="9288">
                  <c:v>63.87</c:v>
                </c:pt>
                <c:pt idx="9289">
                  <c:v>63.87</c:v>
                </c:pt>
                <c:pt idx="9290">
                  <c:v>63.88</c:v>
                </c:pt>
                <c:pt idx="9291">
                  <c:v>63.88</c:v>
                </c:pt>
                <c:pt idx="9292">
                  <c:v>63.89</c:v>
                </c:pt>
                <c:pt idx="9293">
                  <c:v>63.89</c:v>
                </c:pt>
                <c:pt idx="9294">
                  <c:v>63.9</c:v>
                </c:pt>
                <c:pt idx="9295">
                  <c:v>63.91</c:v>
                </c:pt>
                <c:pt idx="9296">
                  <c:v>63.91</c:v>
                </c:pt>
                <c:pt idx="9297">
                  <c:v>63.92</c:v>
                </c:pt>
                <c:pt idx="9298">
                  <c:v>63.93</c:v>
                </c:pt>
                <c:pt idx="9299">
                  <c:v>63.93</c:v>
                </c:pt>
                <c:pt idx="9300">
                  <c:v>63.94</c:v>
                </c:pt>
                <c:pt idx="9301">
                  <c:v>63.95</c:v>
                </c:pt>
                <c:pt idx="9302">
                  <c:v>63.96</c:v>
                </c:pt>
                <c:pt idx="9303">
                  <c:v>63.98</c:v>
                </c:pt>
                <c:pt idx="9304">
                  <c:v>63.99</c:v>
                </c:pt>
                <c:pt idx="9305">
                  <c:v>64.010000000000005</c:v>
                </c:pt>
                <c:pt idx="9306">
                  <c:v>64.03</c:v>
                </c:pt>
                <c:pt idx="9307">
                  <c:v>64.040000000000006</c:v>
                </c:pt>
                <c:pt idx="9308">
                  <c:v>64.040000000000006</c:v>
                </c:pt>
                <c:pt idx="9309">
                  <c:v>64.05</c:v>
                </c:pt>
                <c:pt idx="9310">
                  <c:v>64.05</c:v>
                </c:pt>
                <c:pt idx="9311">
                  <c:v>64.05</c:v>
                </c:pt>
                <c:pt idx="9312">
                  <c:v>64.05</c:v>
                </c:pt>
                <c:pt idx="9313">
                  <c:v>64.05</c:v>
                </c:pt>
                <c:pt idx="9314">
                  <c:v>64.06</c:v>
                </c:pt>
                <c:pt idx="9315">
                  <c:v>64.06</c:v>
                </c:pt>
                <c:pt idx="9316">
                  <c:v>64.069999999999993</c:v>
                </c:pt>
                <c:pt idx="9317">
                  <c:v>64.08</c:v>
                </c:pt>
                <c:pt idx="9318">
                  <c:v>64.09</c:v>
                </c:pt>
                <c:pt idx="9319">
                  <c:v>64.11</c:v>
                </c:pt>
                <c:pt idx="9320">
                  <c:v>64.14</c:v>
                </c:pt>
                <c:pt idx="9321">
                  <c:v>64.180000000000007</c:v>
                </c:pt>
                <c:pt idx="9322">
                  <c:v>64.209999999999994</c:v>
                </c:pt>
                <c:pt idx="9323">
                  <c:v>64.239999999999995</c:v>
                </c:pt>
                <c:pt idx="9324">
                  <c:v>64.27</c:v>
                </c:pt>
                <c:pt idx="9325">
                  <c:v>64.3</c:v>
                </c:pt>
                <c:pt idx="9326">
                  <c:v>64.349999999999994</c:v>
                </c:pt>
                <c:pt idx="9327">
                  <c:v>64.41</c:v>
                </c:pt>
                <c:pt idx="9328">
                  <c:v>64.489999999999995</c:v>
                </c:pt>
                <c:pt idx="9329">
                  <c:v>64.55</c:v>
                </c:pt>
                <c:pt idx="9330">
                  <c:v>64.62</c:v>
                </c:pt>
                <c:pt idx="9331">
                  <c:v>64.680000000000007</c:v>
                </c:pt>
                <c:pt idx="9332">
                  <c:v>64.73</c:v>
                </c:pt>
                <c:pt idx="9333">
                  <c:v>64.77</c:v>
                </c:pt>
                <c:pt idx="9334">
                  <c:v>64.8</c:v>
                </c:pt>
                <c:pt idx="9335">
                  <c:v>64.84</c:v>
                </c:pt>
                <c:pt idx="9336">
                  <c:v>64.86</c:v>
                </c:pt>
                <c:pt idx="9337">
                  <c:v>64.87</c:v>
                </c:pt>
                <c:pt idx="9338">
                  <c:v>64.88</c:v>
                </c:pt>
                <c:pt idx="9339">
                  <c:v>64.89</c:v>
                </c:pt>
                <c:pt idx="9340">
                  <c:v>64.930000000000007</c:v>
                </c:pt>
                <c:pt idx="9341">
                  <c:v>64.97</c:v>
                </c:pt>
                <c:pt idx="9342">
                  <c:v>65.03</c:v>
                </c:pt>
                <c:pt idx="9343">
                  <c:v>65.099999999999994</c:v>
                </c:pt>
                <c:pt idx="9344">
                  <c:v>65.180000000000007</c:v>
                </c:pt>
                <c:pt idx="9345">
                  <c:v>65.23</c:v>
                </c:pt>
                <c:pt idx="9346">
                  <c:v>65.28</c:v>
                </c:pt>
                <c:pt idx="9347">
                  <c:v>65.33</c:v>
                </c:pt>
                <c:pt idx="9348">
                  <c:v>65.37</c:v>
                </c:pt>
                <c:pt idx="9349">
                  <c:v>65.41</c:v>
                </c:pt>
                <c:pt idx="9350">
                  <c:v>65.45</c:v>
                </c:pt>
                <c:pt idx="9351">
                  <c:v>65.489999999999995</c:v>
                </c:pt>
                <c:pt idx="9352">
                  <c:v>65.52</c:v>
                </c:pt>
                <c:pt idx="9353">
                  <c:v>65.569999999999993</c:v>
                </c:pt>
                <c:pt idx="9354">
                  <c:v>65.62</c:v>
                </c:pt>
                <c:pt idx="9355">
                  <c:v>65.66</c:v>
                </c:pt>
                <c:pt idx="9356">
                  <c:v>65.7</c:v>
                </c:pt>
                <c:pt idx="9357">
                  <c:v>65.72</c:v>
                </c:pt>
                <c:pt idx="9358">
                  <c:v>65.73</c:v>
                </c:pt>
                <c:pt idx="9359">
                  <c:v>65.739999999999995</c:v>
                </c:pt>
                <c:pt idx="9360">
                  <c:v>65.75</c:v>
                </c:pt>
                <c:pt idx="9361">
                  <c:v>65.77</c:v>
                </c:pt>
                <c:pt idx="9362">
                  <c:v>65.81</c:v>
                </c:pt>
                <c:pt idx="9363">
                  <c:v>65.84</c:v>
                </c:pt>
                <c:pt idx="9364">
                  <c:v>65.88</c:v>
                </c:pt>
                <c:pt idx="9365">
                  <c:v>65.92</c:v>
                </c:pt>
                <c:pt idx="9366">
                  <c:v>65.94</c:v>
                </c:pt>
                <c:pt idx="9367">
                  <c:v>65.95</c:v>
                </c:pt>
                <c:pt idx="9368">
                  <c:v>65.959999999999994</c:v>
                </c:pt>
                <c:pt idx="9369">
                  <c:v>65.98</c:v>
                </c:pt>
                <c:pt idx="9370">
                  <c:v>66</c:v>
                </c:pt>
                <c:pt idx="9371">
                  <c:v>66.010000000000005</c:v>
                </c:pt>
                <c:pt idx="9372">
                  <c:v>66.03</c:v>
                </c:pt>
                <c:pt idx="9373">
                  <c:v>66.05</c:v>
                </c:pt>
                <c:pt idx="9374">
                  <c:v>66.069999999999993</c:v>
                </c:pt>
                <c:pt idx="9375">
                  <c:v>66.08</c:v>
                </c:pt>
                <c:pt idx="9376">
                  <c:v>66.11</c:v>
                </c:pt>
                <c:pt idx="9377">
                  <c:v>66.12</c:v>
                </c:pt>
                <c:pt idx="9378">
                  <c:v>66.13</c:v>
                </c:pt>
                <c:pt idx="9379">
                  <c:v>66.14</c:v>
                </c:pt>
                <c:pt idx="9380">
                  <c:v>66.150000000000006</c:v>
                </c:pt>
                <c:pt idx="9381">
                  <c:v>66.150000000000006</c:v>
                </c:pt>
                <c:pt idx="9382">
                  <c:v>66.150000000000006</c:v>
                </c:pt>
                <c:pt idx="9383">
                  <c:v>66.150000000000006</c:v>
                </c:pt>
                <c:pt idx="9384">
                  <c:v>66.150000000000006</c:v>
                </c:pt>
                <c:pt idx="9385">
                  <c:v>66.150000000000006</c:v>
                </c:pt>
                <c:pt idx="9386">
                  <c:v>66.14</c:v>
                </c:pt>
                <c:pt idx="9387">
                  <c:v>66.13</c:v>
                </c:pt>
                <c:pt idx="9388">
                  <c:v>66.12</c:v>
                </c:pt>
                <c:pt idx="9389">
                  <c:v>66.099999999999994</c:v>
                </c:pt>
                <c:pt idx="9390">
                  <c:v>66.09</c:v>
                </c:pt>
                <c:pt idx="9391">
                  <c:v>66.069999999999993</c:v>
                </c:pt>
                <c:pt idx="9392">
                  <c:v>66.05</c:v>
                </c:pt>
                <c:pt idx="9393">
                  <c:v>66.03</c:v>
                </c:pt>
                <c:pt idx="9394">
                  <c:v>66.02</c:v>
                </c:pt>
                <c:pt idx="9395">
                  <c:v>66</c:v>
                </c:pt>
                <c:pt idx="9396">
                  <c:v>65.989999999999995</c:v>
                </c:pt>
                <c:pt idx="9397">
                  <c:v>65.98</c:v>
                </c:pt>
                <c:pt idx="9398">
                  <c:v>65.97</c:v>
                </c:pt>
                <c:pt idx="9399">
                  <c:v>65.97</c:v>
                </c:pt>
                <c:pt idx="9400">
                  <c:v>65.959999999999994</c:v>
                </c:pt>
                <c:pt idx="9401">
                  <c:v>65.959999999999994</c:v>
                </c:pt>
                <c:pt idx="9402">
                  <c:v>65.959999999999994</c:v>
                </c:pt>
                <c:pt idx="9403">
                  <c:v>65.95</c:v>
                </c:pt>
                <c:pt idx="9404">
                  <c:v>65.930000000000007</c:v>
                </c:pt>
                <c:pt idx="9405">
                  <c:v>65.91</c:v>
                </c:pt>
                <c:pt idx="9406">
                  <c:v>65.88</c:v>
                </c:pt>
                <c:pt idx="9407">
                  <c:v>65.84</c:v>
                </c:pt>
                <c:pt idx="9408">
                  <c:v>65.819999999999993</c:v>
                </c:pt>
                <c:pt idx="9409">
                  <c:v>65.790000000000006</c:v>
                </c:pt>
                <c:pt idx="9410">
                  <c:v>65.77</c:v>
                </c:pt>
                <c:pt idx="9411">
                  <c:v>65.760000000000005</c:v>
                </c:pt>
                <c:pt idx="9412">
                  <c:v>65.75</c:v>
                </c:pt>
                <c:pt idx="9413">
                  <c:v>65.739999999999995</c:v>
                </c:pt>
                <c:pt idx="9414">
                  <c:v>65.739999999999995</c:v>
                </c:pt>
                <c:pt idx="9415">
                  <c:v>65.739999999999995</c:v>
                </c:pt>
                <c:pt idx="9416">
                  <c:v>65.739999999999995</c:v>
                </c:pt>
                <c:pt idx="9417">
                  <c:v>65.73</c:v>
                </c:pt>
                <c:pt idx="9418">
                  <c:v>65.72</c:v>
                </c:pt>
                <c:pt idx="9419">
                  <c:v>65.7</c:v>
                </c:pt>
                <c:pt idx="9420">
                  <c:v>65.680000000000007</c:v>
                </c:pt>
                <c:pt idx="9421">
                  <c:v>65.64</c:v>
                </c:pt>
                <c:pt idx="9422">
                  <c:v>65.61</c:v>
                </c:pt>
                <c:pt idx="9423">
                  <c:v>65.58</c:v>
                </c:pt>
                <c:pt idx="9424">
                  <c:v>65.56</c:v>
                </c:pt>
                <c:pt idx="9425">
                  <c:v>65.540000000000006</c:v>
                </c:pt>
                <c:pt idx="9426">
                  <c:v>65.52</c:v>
                </c:pt>
                <c:pt idx="9427">
                  <c:v>65.510000000000005</c:v>
                </c:pt>
                <c:pt idx="9428">
                  <c:v>65.489999999999995</c:v>
                </c:pt>
                <c:pt idx="9429">
                  <c:v>65.459999999999994</c:v>
                </c:pt>
                <c:pt idx="9430">
                  <c:v>65.42</c:v>
                </c:pt>
                <c:pt idx="9431">
                  <c:v>65.39</c:v>
                </c:pt>
                <c:pt idx="9432">
                  <c:v>65.36</c:v>
                </c:pt>
                <c:pt idx="9433">
                  <c:v>65.34</c:v>
                </c:pt>
                <c:pt idx="9434">
                  <c:v>65.319999999999993</c:v>
                </c:pt>
                <c:pt idx="9435">
                  <c:v>65.31</c:v>
                </c:pt>
                <c:pt idx="9436">
                  <c:v>65.290000000000006</c:v>
                </c:pt>
                <c:pt idx="9437">
                  <c:v>65.27</c:v>
                </c:pt>
                <c:pt idx="9438">
                  <c:v>65.239999999999995</c:v>
                </c:pt>
                <c:pt idx="9439">
                  <c:v>65.209999999999994</c:v>
                </c:pt>
                <c:pt idx="9440">
                  <c:v>65.180000000000007</c:v>
                </c:pt>
                <c:pt idx="9441">
                  <c:v>65.14</c:v>
                </c:pt>
                <c:pt idx="9442">
                  <c:v>65.11</c:v>
                </c:pt>
                <c:pt idx="9443">
                  <c:v>65.08</c:v>
                </c:pt>
                <c:pt idx="9444">
                  <c:v>65.040000000000006</c:v>
                </c:pt>
                <c:pt idx="9445">
                  <c:v>65</c:v>
                </c:pt>
                <c:pt idx="9446">
                  <c:v>64.959999999999994</c:v>
                </c:pt>
                <c:pt idx="9447">
                  <c:v>64.930000000000007</c:v>
                </c:pt>
                <c:pt idx="9448">
                  <c:v>64.91</c:v>
                </c:pt>
                <c:pt idx="9449">
                  <c:v>64.900000000000006</c:v>
                </c:pt>
                <c:pt idx="9450">
                  <c:v>64.89</c:v>
                </c:pt>
                <c:pt idx="9451">
                  <c:v>64.88</c:v>
                </c:pt>
                <c:pt idx="9452">
                  <c:v>64.88</c:v>
                </c:pt>
                <c:pt idx="9453">
                  <c:v>64.88</c:v>
                </c:pt>
                <c:pt idx="9454">
                  <c:v>64.88</c:v>
                </c:pt>
                <c:pt idx="9455">
                  <c:v>64.87</c:v>
                </c:pt>
                <c:pt idx="9456">
                  <c:v>64.849999999999994</c:v>
                </c:pt>
                <c:pt idx="9457">
                  <c:v>64.83</c:v>
                </c:pt>
                <c:pt idx="9458">
                  <c:v>64.790000000000006</c:v>
                </c:pt>
                <c:pt idx="9459">
                  <c:v>64.77</c:v>
                </c:pt>
                <c:pt idx="9460">
                  <c:v>64.739999999999995</c:v>
                </c:pt>
                <c:pt idx="9461">
                  <c:v>64.73</c:v>
                </c:pt>
                <c:pt idx="9462">
                  <c:v>64.7</c:v>
                </c:pt>
                <c:pt idx="9463">
                  <c:v>64.69</c:v>
                </c:pt>
                <c:pt idx="9464">
                  <c:v>64.67</c:v>
                </c:pt>
                <c:pt idx="9465">
                  <c:v>64.64</c:v>
                </c:pt>
                <c:pt idx="9466">
                  <c:v>64.61</c:v>
                </c:pt>
                <c:pt idx="9467">
                  <c:v>64.569999999999993</c:v>
                </c:pt>
                <c:pt idx="9468">
                  <c:v>64.53</c:v>
                </c:pt>
                <c:pt idx="9469">
                  <c:v>64.489999999999995</c:v>
                </c:pt>
                <c:pt idx="9470">
                  <c:v>64.44</c:v>
                </c:pt>
                <c:pt idx="9471">
                  <c:v>64.39</c:v>
                </c:pt>
                <c:pt idx="9472">
                  <c:v>64.36</c:v>
                </c:pt>
                <c:pt idx="9473">
                  <c:v>64.319999999999993</c:v>
                </c:pt>
                <c:pt idx="9474">
                  <c:v>64.3</c:v>
                </c:pt>
                <c:pt idx="9475">
                  <c:v>64.290000000000006</c:v>
                </c:pt>
                <c:pt idx="9476">
                  <c:v>64.28</c:v>
                </c:pt>
                <c:pt idx="9477">
                  <c:v>64.260000000000005</c:v>
                </c:pt>
                <c:pt idx="9478">
                  <c:v>64.25</c:v>
                </c:pt>
                <c:pt idx="9479">
                  <c:v>64.23</c:v>
                </c:pt>
                <c:pt idx="9480">
                  <c:v>64.2</c:v>
                </c:pt>
                <c:pt idx="9481">
                  <c:v>64.17</c:v>
                </c:pt>
                <c:pt idx="9482">
                  <c:v>64.150000000000006</c:v>
                </c:pt>
                <c:pt idx="9483">
                  <c:v>64.13</c:v>
                </c:pt>
                <c:pt idx="9484">
                  <c:v>64.11</c:v>
                </c:pt>
                <c:pt idx="9485">
                  <c:v>64.09</c:v>
                </c:pt>
                <c:pt idx="9486">
                  <c:v>64.08</c:v>
                </c:pt>
                <c:pt idx="9487">
                  <c:v>64.069999999999993</c:v>
                </c:pt>
                <c:pt idx="9488">
                  <c:v>64.06</c:v>
                </c:pt>
                <c:pt idx="9489">
                  <c:v>64.05</c:v>
                </c:pt>
                <c:pt idx="9490">
                  <c:v>64.05</c:v>
                </c:pt>
                <c:pt idx="9491">
                  <c:v>64.05</c:v>
                </c:pt>
                <c:pt idx="9492">
                  <c:v>64.05</c:v>
                </c:pt>
                <c:pt idx="9493">
                  <c:v>64.05</c:v>
                </c:pt>
                <c:pt idx="9494">
                  <c:v>64.05</c:v>
                </c:pt>
                <c:pt idx="9495">
                  <c:v>64.05</c:v>
                </c:pt>
                <c:pt idx="9496">
                  <c:v>64.05</c:v>
                </c:pt>
                <c:pt idx="9497">
                  <c:v>64.05</c:v>
                </c:pt>
                <c:pt idx="9498">
                  <c:v>64.05</c:v>
                </c:pt>
                <c:pt idx="9499">
                  <c:v>64.040000000000006</c:v>
                </c:pt>
                <c:pt idx="9500">
                  <c:v>64.040000000000006</c:v>
                </c:pt>
                <c:pt idx="9501">
                  <c:v>64.03</c:v>
                </c:pt>
                <c:pt idx="9502">
                  <c:v>64.03</c:v>
                </c:pt>
                <c:pt idx="9503">
                  <c:v>64.02</c:v>
                </c:pt>
                <c:pt idx="9504">
                  <c:v>64</c:v>
                </c:pt>
                <c:pt idx="9505">
                  <c:v>63.99</c:v>
                </c:pt>
                <c:pt idx="9506">
                  <c:v>63.97</c:v>
                </c:pt>
                <c:pt idx="9507">
                  <c:v>63.95</c:v>
                </c:pt>
                <c:pt idx="9508">
                  <c:v>63.93</c:v>
                </c:pt>
                <c:pt idx="9509">
                  <c:v>63.92</c:v>
                </c:pt>
                <c:pt idx="9510">
                  <c:v>63.91</c:v>
                </c:pt>
                <c:pt idx="9511">
                  <c:v>63.9</c:v>
                </c:pt>
                <c:pt idx="9512">
                  <c:v>63.9</c:v>
                </c:pt>
                <c:pt idx="9513">
                  <c:v>63.89</c:v>
                </c:pt>
                <c:pt idx="9514">
                  <c:v>63.89</c:v>
                </c:pt>
                <c:pt idx="9515">
                  <c:v>63.89</c:v>
                </c:pt>
                <c:pt idx="9516">
                  <c:v>63.9</c:v>
                </c:pt>
                <c:pt idx="9517">
                  <c:v>63.9</c:v>
                </c:pt>
                <c:pt idx="9518">
                  <c:v>63.9</c:v>
                </c:pt>
                <c:pt idx="9519">
                  <c:v>63.9</c:v>
                </c:pt>
                <c:pt idx="9520">
                  <c:v>63.91</c:v>
                </c:pt>
                <c:pt idx="9521">
                  <c:v>63.91</c:v>
                </c:pt>
                <c:pt idx="9522">
                  <c:v>63.91</c:v>
                </c:pt>
                <c:pt idx="9523">
                  <c:v>63.92</c:v>
                </c:pt>
                <c:pt idx="9524">
                  <c:v>63.93</c:v>
                </c:pt>
                <c:pt idx="9525">
                  <c:v>63.93</c:v>
                </c:pt>
                <c:pt idx="9526">
                  <c:v>63.93</c:v>
                </c:pt>
                <c:pt idx="9527">
                  <c:v>63.94</c:v>
                </c:pt>
                <c:pt idx="9528">
                  <c:v>63.95</c:v>
                </c:pt>
                <c:pt idx="9529">
                  <c:v>63.97</c:v>
                </c:pt>
                <c:pt idx="9530">
                  <c:v>64</c:v>
                </c:pt>
                <c:pt idx="9531">
                  <c:v>64.02</c:v>
                </c:pt>
                <c:pt idx="9532">
                  <c:v>64.03</c:v>
                </c:pt>
                <c:pt idx="9533">
                  <c:v>64.040000000000006</c:v>
                </c:pt>
                <c:pt idx="9534">
                  <c:v>64.05</c:v>
                </c:pt>
                <c:pt idx="9535">
                  <c:v>64.05</c:v>
                </c:pt>
                <c:pt idx="9536">
                  <c:v>64.05</c:v>
                </c:pt>
                <c:pt idx="9537">
                  <c:v>64.05</c:v>
                </c:pt>
                <c:pt idx="9538">
                  <c:v>64.05</c:v>
                </c:pt>
                <c:pt idx="9539">
                  <c:v>64.05</c:v>
                </c:pt>
                <c:pt idx="9540">
                  <c:v>64.05</c:v>
                </c:pt>
                <c:pt idx="9541">
                  <c:v>64.05</c:v>
                </c:pt>
                <c:pt idx="9542">
                  <c:v>64.06</c:v>
                </c:pt>
                <c:pt idx="9543">
                  <c:v>64.069999999999993</c:v>
                </c:pt>
                <c:pt idx="9544">
                  <c:v>64.08</c:v>
                </c:pt>
                <c:pt idx="9545">
                  <c:v>64.11</c:v>
                </c:pt>
                <c:pt idx="9546">
                  <c:v>64.14</c:v>
                </c:pt>
                <c:pt idx="9547">
                  <c:v>64.180000000000007</c:v>
                </c:pt>
                <c:pt idx="9548">
                  <c:v>64.22</c:v>
                </c:pt>
                <c:pt idx="9549">
                  <c:v>64.25</c:v>
                </c:pt>
                <c:pt idx="9550">
                  <c:v>64.290000000000006</c:v>
                </c:pt>
                <c:pt idx="9551">
                  <c:v>64.319999999999993</c:v>
                </c:pt>
                <c:pt idx="9552">
                  <c:v>64.38</c:v>
                </c:pt>
                <c:pt idx="9553">
                  <c:v>64.44</c:v>
                </c:pt>
                <c:pt idx="9554">
                  <c:v>64.510000000000005</c:v>
                </c:pt>
                <c:pt idx="9555">
                  <c:v>64.58</c:v>
                </c:pt>
                <c:pt idx="9556">
                  <c:v>64.650000000000006</c:v>
                </c:pt>
                <c:pt idx="9557">
                  <c:v>64.7</c:v>
                </c:pt>
                <c:pt idx="9558">
                  <c:v>64.739999999999995</c:v>
                </c:pt>
                <c:pt idx="9559">
                  <c:v>64.78</c:v>
                </c:pt>
                <c:pt idx="9560">
                  <c:v>64.819999999999993</c:v>
                </c:pt>
                <c:pt idx="9561">
                  <c:v>64.84</c:v>
                </c:pt>
                <c:pt idx="9562">
                  <c:v>64.86</c:v>
                </c:pt>
                <c:pt idx="9563">
                  <c:v>64.88</c:v>
                </c:pt>
                <c:pt idx="9564">
                  <c:v>64.89</c:v>
                </c:pt>
                <c:pt idx="9565">
                  <c:v>64.91</c:v>
                </c:pt>
                <c:pt idx="9566">
                  <c:v>64.95</c:v>
                </c:pt>
                <c:pt idx="9567">
                  <c:v>65.010000000000005</c:v>
                </c:pt>
                <c:pt idx="9568">
                  <c:v>65.069999999999993</c:v>
                </c:pt>
                <c:pt idx="9569">
                  <c:v>65.14</c:v>
                </c:pt>
                <c:pt idx="9570">
                  <c:v>65.209999999999994</c:v>
                </c:pt>
                <c:pt idx="9571">
                  <c:v>65.260000000000005</c:v>
                </c:pt>
                <c:pt idx="9572">
                  <c:v>65.3</c:v>
                </c:pt>
                <c:pt idx="9573">
                  <c:v>65.349999999999994</c:v>
                </c:pt>
                <c:pt idx="9574">
                  <c:v>65.39</c:v>
                </c:pt>
                <c:pt idx="9575">
                  <c:v>65.430000000000007</c:v>
                </c:pt>
                <c:pt idx="9576">
                  <c:v>65.47</c:v>
                </c:pt>
                <c:pt idx="9577">
                  <c:v>65.510000000000005</c:v>
                </c:pt>
                <c:pt idx="9578">
                  <c:v>65.56</c:v>
                </c:pt>
                <c:pt idx="9579">
                  <c:v>65.599999999999994</c:v>
                </c:pt>
                <c:pt idx="9580">
                  <c:v>65.650000000000006</c:v>
                </c:pt>
                <c:pt idx="9581">
                  <c:v>65.69</c:v>
                </c:pt>
                <c:pt idx="9582">
                  <c:v>65.72</c:v>
                </c:pt>
                <c:pt idx="9583">
                  <c:v>65.73</c:v>
                </c:pt>
                <c:pt idx="9584">
                  <c:v>65.739999999999995</c:v>
                </c:pt>
                <c:pt idx="9585">
                  <c:v>65.75</c:v>
                </c:pt>
                <c:pt idx="9586">
                  <c:v>65.760000000000005</c:v>
                </c:pt>
                <c:pt idx="9587">
                  <c:v>65.790000000000006</c:v>
                </c:pt>
                <c:pt idx="9588">
                  <c:v>65.83</c:v>
                </c:pt>
                <c:pt idx="9589">
                  <c:v>65.87</c:v>
                </c:pt>
                <c:pt idx="9590">
                  <c:v>65.91</c:v>
                </c:pt>
                <c:pt idx="9591">
                  <c:v>65.94</c:v>
                </c:pt>
                <c:pt idx="9592">
                  <c:v>65.95</c:v>
                </c:pt>
                <c:pt idx="9593">
                  <c:v>65.97</c:v>
                </c:pt>
                <c:pt idx="9594">
                  <c:v>65.97</c:v>
                </c:pt>
                <c:pt idx="9595">
                  <c:v>65.98</c:v>
                </c:pt>
                <c:pt idx="9596">
                  <c:v>66</c:v>
                </c:pt>
                <c:pt idx="9597">
                  <c:v>66.02</c:v>
                </c:pt>
                <c:pt idx="9598">
                  <c:v>66.03</c:v>
                </c:pt>
                <c:pt idx="9599">
                  <c:v>66.05</c:v>
                </c:pt>
                <c:pt idx="9600">
                  <c:v>66.069999999999993</c:v>
                </c:pt>
                <c:pt idx="9601">
                  <c:v>66.08</c:v>
                </c:pt>
                <c:pt idx="9602">
                  <c:v>66.08</c:v>
                </c:pt>
                <c:pt idx="9603">
                  <c:v>66.09</c:v>
                </c:pt>
                <c:pt idx="9604">
                  <c:v>66.11</c:v>
                </c:pt>
                <c:pt idx="9605">
                  <c:v>66.11</c:v>
                </c:pt>
                <c:pt idx="9606">
                  <c:v>66.12</c:v>
                </c:pt>
                <c:pt idx="9607">
                  <c:v>66.12</c:v>
                </c:pt>
                <c:pt idx="9608">
                  <c:v>66.11</c:v>
                </c:pt>
                <c:pt idx="9609">
                  <c:v>66.11</c:v>
                </c:pt>
                <c:pt idx="9610">
                  <c:v>66.11</c:v>
                </c:pt>
                <c:pt idx="9611">
                  <c:v>66.11</c:v>
                </c:pt>
                <c:pt idx="9612">
                  <c:v>66.09</c:v>
                </c:pt>
                <c:pt idx="9613">
                  <c:v>66.08</c:v>
                </c:pt>
                <c:pt idx="9614">
                  <c:v>66.069999999999993</c:v>
                </c:pt>
                <c:pt idx="9615">
                  <c:v>66.06</c:v>
                </c:pt>
                <c:pt idx="9616">
                  <c:v>66.05</c:v>
                </c:pt>
                <c:pt idx="9617">
                  <c:v>66.03</c:v>
                </c:pt>
                <c:pt idx="9618">
                  <c:v>66.02</c:v>
                </c:pt>
                <c:pt idx="9619">
                  <c:v>66.010000000000005</c:v>
                </c:pt>
                <c:pt idx="9620">
                  <c:v>66</c:v>
                </c:pt>
                <c:pt idx="9621">
                  <c:v>65.98</c:v>
                </c:pt>
                <c:pt idx="9622">
                  <c:v>65.97</c:v>
                </c:pt>
                <c:pt idx="9623">
                  <c:v>65.97</c:v>
                </c:pt>
                <c:pt idx="9624">
                  <c:v>65.959999999999994</c:v>
                </c:pt>
                <c:pt idx="9625">
                  <c:v>65.95</c:v>
                </c:pt>
                <c:pt idx="9626">
                  <c:v>65.94</c:v>
                </c:pt>
                <c:pt idx="9627">
                  <c:v>65.92</c:v>
                </c:pt>
                <c:pt idx="9628">
                  <c:v>65.900000000000006</c:v>
                </c:pt>
                <c:pt idx="9629">
                  <c:v>65.88</c:v>
                </c:pt>
                <c:pt idx="9630">
                  <c:v>65.849999999999994</c:v>
                </c:pt>
                <c:pt idx="9631">
                  <c:v>65.83</c:v>
                </c:pt>
                <c:pt idx="9632">
                  <c:v>65.81</c:v>
                </c:pt>
                <c:pt idx="9633">
                  <c:v>65.790000000000006</c:v>
                </c:pt>
                <c:pt idx="9634">
                  <c:v>65.77</c:v>
                </c:pt>
                <c:pt idx="9635">
                  <c:v>65.760000000000005</c:v>
                </c:pt>
                <c:pt idx="9636">
                  <c:v>65.75</c:v>
                </c:pt>
                <c:pt idx="9637">
                  <c:v>65.75</c:v>
                </c:pt>
                <c:pt idx="9638">
                  <c:v>65.739999999999995</c:v>
                </c:pt>
                <c:pt idx="9639">
                  <c:v>65.739999999999995</c:v>
                </c:pt>
                <c:pt idx="9640">
                  <c:v>65.73</c:v>
                </c:pt>
                <c:pt idx="9641">
                  <c:v>65.73</c:v>
                </c:pt>
                <c:pt idx="9642">
                  <c:v>65.72</c:v>
                </c:pt>
                <c:pt idx="9643">
                  <c:v>65.709999999999994</c:v>
                </c:pt>
                <c:pt idx="9644">
                  <c:v>65.680000000000007</c:v>
                </c:pt>
                <c:pt idx="9645">
                  <c:v>65.650000000000006</c:v>
                </c:pt>
                <c:pt idx="9646">
                  <c:v>65.62</c:v>
                </c:pt>
                <c:pt idx="9647">
                  <c:v>65.58</c:v>
                </c:pt>
                <c:pt idx="9648">
                  <c:v>65.55</c:v>
                </c:pt>
                <c:pt idx="9649">
                  <c:v>65.52</c:v>
                </c:pt>
                <c:pt idx="9650">
                  <c:v>65.5</c:v>
                </c:pt>
                <c:pt idx="9651">
                  <c:v>65.489999999999995</c:v>
                </c:pt>
                <c:pt idx="9652">
                  <c:v>65.459999999999994</c:v>
                </c:pt>
                <c:pt idx="9653">
                  <c:v>65.44</c:v>
                </c:pt>
                <c:pt idx="9654">
                  <c:v>65.41</c:v>
                </c:pt>
                <c:pt idx="9655">
                  <c:v>65.38</c:v>
                </c:pt>
                <c:pt idx="9656">
                  <c:v>65.349999999999994</c:v>
                </c:pt>
                <c:pt idx="9657">
                  <c:v>65.33</c:v>
                </c:pt>
                <c:pt idx="9658">
                  <c:v>65.31</c:v>
                </c:pt>
                <c:pt idx="9659">
                  <c:v>65.3</c:v>
                </c:pt>
                <c:pt idx="9660">
                  <c:v>65.28</c:v>
                </c:pt>
                <c:pt idx="9661">
                  <c:v>65.260000000000005</c:v>
                </c:pt>
                <c:pt idx="9662">
                  <c:v>65.23</c:v>
                </c:pt>
                <c:pt idx="9663">
                  <c:v>65.209999999999994</c:v>
                </c:pt>
                <c:pt idx="9664">
                  <c:v>65.180000000000007</c:v>
                </c:pt>
                <c:pt idx="9665">
                  <c:v>65.14</c:v>
                </c:pt>
                <c:pt idx="9666">
                  <c:v>65.11</c:v>
                </c:pt>
                <c:pt idx="9667">
                  <c:v>65.069999999999993</c:v>
                </c:pt>
                <c:pt idx="9668">
                  <c:v>65.03</c:v>
                </c:pt>
                <c:pt idx="9669">
                  <c:v>64.989999999999995</c:v>
                </c:pt>
                <c:pt idx="9670">
                  <c:v>64.959999999999994</c:v>
                </c:pt>
                <c:pt idx="9671">
                  <c:v>64.930000000000007</c:v>
                </c:pt>
                <c:pt idx="9672">
                  <c:v>64.91</c:v>
                </c:pt>
                <c:pt idx="9673">
                  <c:v>64.89</c:v>
                </c:pt>
                <c:pt idx="9674">
                  <c:v>64.89</c:v>
                </c:pt>
                <c:pt idx="9675">
                  <c:v>64.88</c:v>
                </c:pt>
                <c:pt idx="9676">
                  <c:v>64.88</c:v>
                </c:pt>
                <c:pt idx="9677">
                  <c:v>64.88</c:v>
                </c:pt>
                <c:pt idx="9678">
                  <c:v>64.88</c:v>
                </c:pt>
                <c:pt idx="9679">
                  <c:v>64.87</c:v>
                </c:pt>
                <c:pt idx="9680">
                  <c:v>64.849999999999994</c:v>
                </c:pt>
                <c:pt idx="9681">
                  <c:v>64.83</c:v>
                </c:pt>
                <c:pt idx="9682">
                  <c:v>64.8</c:v>
                </c:pt>
                <c:pt idx="9683">
                  <c:v>64.77</c:v>
                </c:pt>
                <c:pt idx="9684">
                  <c:v>64.739999999999995</c:v>
                </c:pt>
                <c:pt idx="9685">
                  <c:v>64.72</c:v>
                </c:pt>
                <c:pt idx="9686">
                  <c:v>64.7</c:v>
                </c:pt>
                <c:pt idx="9687">
                  <c:v>64.67</c:v>
                </c:pt>
                <c:pt idx="9688">
                  <c:v>64.66</c:v>
                </c:pt>
                <c:pt idx="9689">
                  <c:v>64.64</c:v>
                </c:pt>
                <c:pt idx="9690">
                  <c:v>64.62</c:v>
                </c:pt>
                <c:pt idx="9691">
                  <c:v>64.58</c:v>
                </c:pt>
                <c:pt idx="9692">
                  <c:v>64.540000000000006</c:v>
                </c:pt>
                <c:pt idx="9693">
                  <c:v>64.489999999999995</c:v>
                </c:pt>
                <c:pt idx="9694">
                  <c:v>64.430000000000007</c:v>
                </c:pt>
                <c:pt idx="9695">
                  <c:v>64.39</c:v>
                </c:pt>
                <c:pt idx="9696">
                  <c:v>64.34</c:v>
                </c:pt>
                <c:pt idx="9697">
                  <c:v>64.31</c:v>
                </c:pt>
                <c:pt idx="9698">
                  <c:v>64.3</c:v>
                </c:pt>
                <c:pt idx="9699">
                  <c:v>64.290000000000006</c:v>
                </c:pt>
                <c:pt idx="9700">
                  <c:v>64.27</c:v>
                </c:pt>
                <c:pt idx="9701">
                  <c:v>64.27</c:v>
                </c:pt>
                <c:pt idx="9702">
                  <c:v>64.260000000000005</c:v>
                </c:pt>
                <c:pt idx="9703">
                  <c:v>64.239999999999995</c:v>
                </c:pt>
                <c:pt idx="9704">
                  <c:v>64.23</c:v>
                </c:pt>
                <c:pt idx="9705">
                  <c:v>64.2</c:v>
                </c:pt>
                <c:pt idx="9706">
                  <c:v>64.17</c:v>
                </c:pt>
                <c:pt idx="9707">
                  <c:v>64.14</c:v>
                </c:pt>
                <c:pt idx="9708">
                  <c:v>64.11</c:v>
                </c:pt>
                <c:pt idx="9709">
                  <c:v>64.09</c:v>
                </c:pt>
                <c:pt idx="9710">
                  <c:v>64.08</c:v>
                </c:pt>
                <c:pt idx="9711">
                  <c:v>64.069999999999993</c:v>
                </c:pt>
                <c:pt idx="9712">
                  <c:v>64.06</c:v>
                </c:pt>
                <c:pt idx="9713">
                  <c:v>64.06</c:v>
                </c:pt>
                <c:pt idx="9714">
                  <c:v>64.05</c:v>
                </c:pt>
                <c:pt idx="9715">
                  <c:v>64.05</c:v>
                </c:pt>
                <c:pt idx="9716">
                  <c:v>64.05</c:v>
                </c:pt>
                <c:pt idx="9717">
                  <c:v>64.05</c:v>
                </c:pt>
                <c:pt idx="9718">
                  <c:v>64.05</c:v>
                </c:pt>
                <c:pt idx="9719">
                  <c:v>64.05</c:v>
                </c:pt>
                <c:pt idx="9720">
                  <c:v>64.05</c:v>
                </c:pt>
                <c:pt idx="9721">
                  <c:v>64.05</c:v>
                </c:pt>
                <c:pt idx="9722">
                  <c:v>64.05</c:v>
                </c:pt>
                <c:pt idx="9723">
                  <c:v>64.05</c:v>
                </c:pt>
                <c:pt idx="9724">
                  <c:v>64.05</c:v>
                </c:pt>
                <c:pt idx="9725">
                  <c:v>64.040000000000006</c:v>
                </c:pt>
                <c:pt idx="9726">
                  <c:v>64.040000000000006</c:v>
                </c:pt>
                <c:pt idx="9727">
                  <c:v>64.03</c:v>
                </c:pt>
                <c:pt idx="9728">
                  <c:v>64.010000000000005</c:v>
                </c:pt>
                <c:pt idx="9729">
                  <c:v>64</c:v>
                </c:pt>
                <c:pt idx="9730">
                  <c:v>63.98</c:v>
                </c:pt>
                <c:pt idx="9731">
                  <c:v>63.96</c:v>
                </c:pt>
                <c:pt idx="9732">
                  <c:v>63.94</c:v>
                </c:pt>
                <c:pt idx="9733">
                  <c:v>63.92</c:v>
                </c:pt>
                <c:pt idx="9734">
                  <c:v>63.91</c:v>
                </c:pt>
                <c:pt idx="9735">
                  <c:v>63.9</c:v>
                </c:pt>
                <c:pt idx="9736">
                  <c:v>63.9</c:v>
                </c:pt>
                <c:pt idx="9737">
                  <c:v>63.9</c:v>
                </c:pt>
                <c:pt idx="9738">
                  <c:v>63.9</c:v>
                </c:pt>
                <c:pt idx="9739">
                  <c:v>63.9</c:v>
                </c:pt>
                <c:pt idx="9740">
                  <c:v>63.9</c:v>
                </c:pt>
                <c:pt idx="9741">
                  <c:v>63.9</c:v>
                </c:pt>
                <c:pt idx="9742">
                  <c:v>63.9</c:v>
                </c:pt>
                <c:pt idx="9743">
                  <c:v>63.9</c:v>
                </c:pt>
                <c:pt idx="9744">
                  <c:v>63.91</c:v>
                </c:pt>
                <c:pt idx="9745">
                  <c:v>63.91</c:v>
                </c:pt>
                <c:pt idx="9746">
                  <c:v>63.91</c:v>
                </c:pt>
                <c:pt idx="9747">
                  <c:v>63.91</c:v>
                </c:pt>
                <c:pt idx="9748">
                  <c:v>63.92</c:v>
                </c:pt>
                <c:pt idx="9749">
                  <c:v>63.92</c:v>
                </c:pt>
                <c:pt idx="9750">
                  <c:v>63.93</c:v>
                </c:pt>
                <c:pt idx="9751">
                  <c:v>63.94</c:v>
                </c:pt>
                <c:pt idx="9752">
                  <c:v>63.95</c:v>
                </c:pt>
                <c:pt idx="9753">
                  <c:v>63.97</c:v>
                </c:pt>
                <c:pt idx="9754">
                  <c:v>63.99</c:v>
                </c:pt>
                <c:pt idx="9755">
                  <c:v>64.010000000000005</c:v>
                </c:pt>
                <c:pt idx="9756">
                  <c:v>64.02</c:v>
                </c:pt>
                <c:pt idx="9757">
                  <c:v>64.040000000000006</c:v>
                </c:pt>
                <c:pt idx="9758">
                  <c:v>64.040000000000006</c:v>
                </c:pt>
                <c:pt idx="9759">
                  <c:v>64.05</c:v>
                </c:pt>
                <c:pt idx="9760">
                  <c:v>64.05</c:v>
                </c:pt>
                <c:pt idx="9761">
                  <c:v>64.05</c:v>
                </c:pt>
                <c:pt idx="9762">
                  <c:v>64.05</c:v>
                </c:pt>
                <c:pt idx="9763">
                  <c:v>64.05</c:v>
                </c:pt>
                <c:pt idx="9764">
                  <c:v>64.05</c:v>
                </c:pt>
                <c:pt idx="9765">
                  <c:v>64.05</c:v>
                </c:pt>
                <c:pt idx="9766">
                  <c:v>64.06</c:v>
                </c:pt>
                <c:pt idx="9767">
                  <c:v>64.06</c:v>
                </c:pt>
                <c:pt idx="9768">
                  <c:v>64.08</c:v>
                </c:pt>
                <c:pt idx="9769">
                  <c:v>64.099999999999994</c:v>
                </c:pt>
                <c:pt idx="9770">
                  <c:v>64.13</c:v>
                </c:pt>
                <c:pt idx="9771">
                  <c:v>64.17</c:v>
                </c:pt>
                <c:pt idx="9772">
                  <c:v>64.2</c:v>
                </c:pt>
                <c:pt idx="9773">
                  <c:v>64.239999999999995</c:v>
                </c:pt>
                <c:pt idx="9774">
                  <c:v>64.28</c:v>
                </c:pt>
                <c:pt idx="9775">
                  <c:v>64.31</c:v>
                </c:pt>
                <c:pt idx="9776">
                  <c:v>64.36</c:v>
                </c:pt>
                <c:pt idx="9777">
                  <c:v>64.430000000000007</c:v>
                </c:pt>
                <c:pt idx="9778">
                  <c:v>64.5</c:v>
                </c:pt>
                <c:pt idx="9779">
                  <c:v>64.56</c:v>
                </c:pt>
                <c:pt idx="9780">
                  <c:v>64.62</c:v>
                </c:pt>
                <c:pt idx="9781">
                  <c:v>64.66</c:v>
                </c:pt>
                <c:pt idx="9782">
                  <c:v>64.69</c:v>
                </c:pt>
                <c:pt idx="9783">
                  <c:v>64.73</c:v>
                </c:pt>
                <c:pt idx="9784">
                  <c:v>64.760000000000005</c:v>
                </c:pt>
                <c:pt idx="9785">
                  <c:v>64.8</c:v>
                </c:pt>
                <c:pt idx="9786">
                  <c:v>64.84</c:v>
                </c:pt>
                <c:pt idx="9787">
                  <c:v>64.86</c:v>
                </c:pt>
                <c:pt idx="9788">
                  <c:v>64.87</c:v>
                </c:pt>
                <c:pt idx="9789">
                  <c:v>64.89</c:v>
                </c:pt>
                <c:pt idx="9790">
                  <c:v>64.92</c:v>
                </c:pt>
                <c:pt idx="9791">
                  <c:v>64.959999999999994</c:v>
                </c:pt>
                <c:pt idx="9792">
                  <c:v>65.02</c:v>
                </c:pt>
                <c:pt idx="9793">
                  <c:v>65.099999999999994</c:v>
                </c:pt>
                <c:pt idx="9794">
                  <c:v>65.17</c:v>
                </c:pt>
                <c:pt idx="9795">
                  <c:v>65.23</c:v>
                </c:pt>
                <c:pt idx="9796">
                  <c:v>65.28</c:v>
                </c:pt>
                <c:pt idx="9797">
                  <c:v>65.31</c:v>
                </c:pt>
                <c:pt idx="9798">
                  <c:v>65.34</c:v>
                </c:pt>
                <c:pt idx="9799">
                  <c:v>65.37</c:v>
                </c:pt>
                <c:pt idx="9800">
                  <c:v>65.41</c:v>
                </c:pt>
                <c:pt idx="9801">
                  <c:v>65.45</c:v>
                </c:pt>
                <c:pt idx="9802">
                  <c:v>65.5</c:v>
                </c:pt>
                <c:pt idx="9803">
                  <c:v>65.55</c:v>
                </c:pt>
                <c:pt idx="9804">
                  <c:v>65.59</c:v>
                </c:pt>
                <c:pt idx="9805">
                  <c:v>65.64</c:v>
                </c:pt>
                <c:pt idx="9806">
                  <c:v>65.680000000000007</c:v>
                </c:pt>
                <c:pt idx="9807">
                  <c:v>65.709999999999994</c:v>
                </c:pt>
                <c:pt idx="9808">
                  <c:v>65.73</c:v>
                </c:pt>
                <c:pt idx="9809">
                  <c:v>65.739999999999995</c:v>
                </c:pt>
                <c:pt idx="9810">
                  <c:v>65.75</c:v>
                </c:pt>
                <c:pt idx="9811">
                  <c:v>65.760000000000005</c:v>
                </c:pt>
                <c:pt idx="9812">
                  <c:v>65.78</c:v>
                </c:pt>
                <c:pt idx="9813">
                  <c:v>65.81</c:v>
                </c:pt>
                <c:pt idx="9814">
                  <c:v>65.849999999999994</c:v>
                </c:pt>
                <c:pt idx="9815">
                  <c:v>65.88</c:v>
                </c:pt>
                <c:pt idx="9816">
                  <c:v>65.91</c:v>
                </c:pt>
                <c:pt idx="9817">
                  <c:v>65.94</c:v>
                </c:pt>
                <c:pt idx="9818">
                  <c:v>65.95</c:v>
                </c:pt>
                <c:pt idx="9819">
                  <c:v>65.959999999999994</c:v>
                </c:pt>
                <c:pt idx="9820">
                  <c:v>65.97</c:v>
                </c:pt>
                <c:pt idx="9821">
                  <c:v>65.97</c:v>
                </c:pt>
                <c:pt idx="9822">
                  <c:v>65.98</c:v>
                </c:pt>
                <c:pt idx="9823">
                  <c:v>65.98</c:v>
                </c:pt>
                <c:pt idx="9824">
                  <c:v>66</c:v>
                </c:pt>
                <c:pt idx="9825">
                  <c:v>66.010000000000005</c:v>
                </c:pt>
                <c:pt idx="9826">
                  <c:v>66.02</c:v>
                </c:pt>
                <c:pt idx="9827">
                  <c:v>66.03</c:v>
                </c:pt>
                <c:pt idx="9828">
                  <c:v>66.040000000000006</c:v>
                </c:pt>
                <c:pt idx="9829">
                  <c:v>66.040000000000006</c:v>
                </c:pt>
                <c:pt idx="9830">
                  <c:v>66.05</c:v>
                </c:pt>
                <c:pt idx="9831">
                  <c:v>66.05</c:v>
                </c:pt>
                <c:pt idx="9832">
                  <c:v>66.05</c:v>
                </c:pt>
                <c:pt idx="9833">
                  <c:v>66.05</c:v>
                </c:pt>
                <c:pt idx="9834">
                  <c:v>66.05</c:v>
                </c:pt>
                <c:pt idx="9835">
                  <c:v>66.040000000000006</c:v>
                </c:pt>
                <c:pt idx="9836">
                  <c:v>66.03</c:v>
                </c:pt>
                <c:pt idx="9837">
                  <c:v>66.02</c:v>
                </c:pt>
                <c:pt idx="9838">
                  <c:v>66.02</c:v>
                </c:pt>
                <c:pt idx="9839">
                  <c:v>66.010000000000005</c:v>
                </c:pt>
                <c:pt idx="9840">
                  <c:v>66</c:v>
                </c:pt>
                <c:pt idx="9841">
                  <c:v>65.989999999999995</c:v>
                </c:pt>
                <c:pt idx="9842">
                  <c:v>65.98</c:v>
                </c:pt>
                <c:pt idx="9843">
                  <c:v>65.97</c:v>
                </c:pt>
                <c:pt idx="9844">
                  <c:v>65.959999999999994</c:v>
                </c:pt>
                <c:pt idx="9845">
                  <c:v>65.959999999999994</c:v>
                </c:pt>
                <c:pt idx="9846">
                  <c:v>65.959999999999994</c:v>
                </c:pt>
                <c:pt idx="9847">
                  <c:v>65.959999999999994</c:v>
                </c:pt>
                <c:pt idx="9848">
                  <c:v>65.95</c:v>
                </c:pt>
                <c:pt idx="9849">
                  <c:v>65.95</c:v>
                </c:pt>
                <c:pt idx="9850">
                  <c:v>65.930000000000007</c:v>
                </c:pt>
                <c:pt idx="9851">
                  <c:v>65.91</c:v>
                </c:pt>
                <c:pt idx="9852">
                  <c:v>65.88</c:v>
                </c:pt>
                <c:pt idx="9853">
                  <c:v>65.84</c:v>
                </c:pt>
                <c:pt idx="9854">
                  <c:v>65.81</c:v>
                </c:pt>
                <c:pt idx="9855">
                  <c:v>65.78</c:v>
                </c:pt>
                <c:pt idx="9856">
                  <c:v>65.760000000000005</c:v>
                </c:pt>
                <c:pt idx="9857">
                  <c:v>65.75</c:v>
                </c:pt>
                <c:pt idx="9858">
                  <c:v>65.75</c:v>
                </c:pt>
                <c:pt idx="9859">
                  <c:v>65.739999999999995</c:v>
                </c:pt>
                <c:pt idx="9860">
                  <c:v>65.739999999999995</c:v>
                </c:pt>
                <c:pt idx="9861">
                  <c:v>65.739999999999995</c:v>
                </c:pt>
                <c:pt idx="9862">
                  <c:v>65.739999999999995</c:v>
                </c:pt>
                <c:pt idx="9863">
                  <c:v>65.73</c:v>
                </c:pt>
                <c:pt idx="9864">
                  <c:v>65.73</c:v>
                </c:pt>
                <c:pt idx="9865">
                  <c:v>65.72</c:v>
                </c:pt>
                <c:pt idx="9866">
                  <c:v>65.7</c:v>
                </c:pt>
                <c:pt idx="9867">
                  <c:v>65.67</c:v>
                </c:pt>
                <c:pt idx="9868">
                  <c:v>65.64</c:v>
                </c:pt>
                <c:pt idx="9869">
                  <c:v>65.599999999999994</c:v>
                </c:pt>
                <c:pt idx="9870">
                  <c:v>65.569999999999993</c:v>
                </c:pt>
                <c:pt idx="9871">
                  <c:v>65.55</c:v>
                </c:pt>
                <c:pt idx="9872">
                  <c:v>65.53</c:v>
                </c:pt>
                <c:pt idx="9873">
                  <c:v>65.510000000000005</c:v>
                </c:pt>
                <c:pt idx="9874">
                  <c:v>65.489999999999995</c:v>
                </c:pt>
                <c:pt idx="9875">
                  <c:v>65.47</c:v>
                </c:pt>
                <c:pt idx="9876">
                  <c:v>65.44</c:v>
                </c:pt>
                <c:pt idx="9877">
                  <c:v>65.41</c:v>
                </c:pt>
                <c:pt idx="9878">
                  <c:v>65.38</c:v>
                </c:pt>
                <c:pt idx="9879">
                  <c:v>65.349999999999994</c:v>
                </c:pt>
                <c:pt idx="9880">
                  <c:v>65.33</c:v>
                </c:pt>
                <c:pt idx="9881">
                  <c:v>65.31</c:v>
                </c:pt>
                <c:pt idx="9882">
                  <c:v>65.290000000000006</c:v>
                </c:pt>
                <c:pt idx="9883">
                  <c:v>65.28</c:v>
                </c:pt>
                <c:pt idx="9884">
                  <c:v>65.27</c:v>
                </c:pt>
                <c:pt idx="9885">
                  <c:v>65.239999999999995</c:v>
                </c:pt>
                <c:pt idx="9886">
                  <c:v>65.209999999999994</c:v>
                </c:pt>
                <c:pt idx="9887">
                  <c:v>65.180000000000007</c:v>
                </c:pt>
                <c:pt idx="9888">
                  <c:v>65.150000000000006</c:v>
                </c:pt>
                <c:pt idx="9889">
                  <c:v>65.11</c:v>
                </c:pt>
                <c:pt idx="9890">
                  <c:v>65.069999999999993</c:v>
                </c:pt>
                <c:pt idx="9891">
                  <c:v>65.040000000000006</c:v>
                </c:pt>
                <c:pt idx="9892">
                  <c:v>65</c:v>
                </c:pt>
                <c:pt idx="9893">
                  <c:v>64.959999999999994</c:v>
                </c:pt>
                <c:pt idx="9894">
                  <c:v>64.94</c:v>
                </c:pt>
                <c:pt idx="9895">
                  <c:v>64.92</c:v>
                </c:pt>
                <c:pt idx="9896">
                  <c:v>64.91</c:v>
                </c:pt>
                <c:pt idx="9897">
                  <c:v>64.89</c:v>
                </c:pt>
                <c:pt idx="9898">
                  <c:v>64.89</c:v>
                </c:pt>
                <c:pt idx="9899">
                  <c:v>64.88</c:v>
                </c:pt>
                <c:pt idx="9900">
                  <c:v>64.88</c:v>
                </c:pt>
                <c:pt idx="9901">
                  <c:v>64.87</c:v>
                </c:pt>
                <c:pt idx="9902">
                  <c:v>64.87</c:v>
                </c:pt>
                <c:pt idx="9903">
                  <c:v>64.849999999999994</c:v>
                </c:pt>
                <c:pt idx="9904">
                  <c:v>64.83</c:v>
                </c:pt>
                <c:pt idx="9905">
                  <c:v>64.81</c:v>
                </c:pt>
                <c:pt idx="9906">
                  <c:v>64.78</c:v>
                </c:pt>
                <c:pt idx="9907">
                  <c:v>64.75</c:v>
                </c:pt>
                <c:pt idx="9908">
                  <c:v>64.72</c:v>
                </c:pt>
                <c:pt idx="9909">
                  <c:v>64.7</c:v>
                </c:pt>
                <c:pt idx="9910">
                  <c:v>64.680000000000007</c:v>
                </c:pt>
                <c:pt idx="9911">
                  <c:v>64.67</c:v>
                </c:pt>
                <c:pt idx="9912">
                  <c:v>64.66</c:v>
                </c:pt>
                <c:pt idx="9913">
                  <c:v>64.64</c:v>
                </c:pt>
                <c:pt idx="9914">
                  <c:v>64.61</c:v>
                </c:pt>
                <c:pt idx="9915">
                  <c:v>64.56</c:v>
                </c:pt>
                <c:pt idx="9916">
                  <c:v>64.510000000000005</c:v>
                </c:pt>
                <c:pt idx="9917">
                  <c:v>64.459999999999994</c:v>
                </c:pt>
                <c:pt idx="9918">
                  <c:v>64.42</c:v>
                </c:pt>
                <c:pt idx="9919">
                  <c:v>64.38</c:v>
                </c:pt>
                <c:pt idx="9920">
                  <c:v>64.34</c:v>
                </c:pt>
                <c:pt idx="9921">
                  <c:v>64.319999999999993</c:v>
                </c:pt>
                <c:pt idx="9922">
                  <c:v>64.290000000000006</c:v>
                </c:pt>
                <c:pt idx="9923">
                  <c:v>64.28</c:v>
                </c:pt>
                <c:pt idx="9924">
                  <c:v>64.27</c:v>
                </c:pt>
                <c:pt idx="9925">
                  <c:v>64.260000000000005</c:v>
                </c:pt>
                <c:pt idx="9926">
                  <c:v>64.25</c:v>
                </c:pt>
                <c:pt idx="9927">
                  <c:v>64.239999999999995</c:v>
                </c:pt>
                <c:pt idx="9928">
                  <c:v>64.22</c:v>
                </c:pt>
                <c:pt idx="9929">
                  <c:v>64.19</c:v>
                </c:pt>
                <c:pt idx="9930">
                  <c:v>64.16</c:v>
                </c:pt>
                <c:pt idx="9931">
                  <c:v>64.13</c:v>
                </c:pt>
                <c:pt idx="9932">
                  <c:v>64.11</c:v>
                </c:pt>
                <c:pt idx="9933">
                  <c:v>64.09</c:v>
                </c:pt>
                <c:pt idx="9934">
                  <c:v>64.08</c:v>
                </c:pt>
                <c:pt idx="9935">
                  <c:v>64.069999999999993</c:v>
                </c:pt>
                <c:pt idx="9936">
                  <c:v>64.06</c:v>
                </c:pt>
                <c:pt idx="9937">
                  <c:v>64.05</c:v>
                </c:pt>
                <c:pt idx="9938">
                  <c:v>64.05</c:v>
                </c:pt>
                <c:pt idx="9939">
                  <c:v>64.05</c:v>
                </c:pt>
                <c:pt idx="9940">
                  <c:v>64.05</c:v>
                </c:pt>
                <c:pt idx="9941">
                  <c:v>64.05</c:v>
                </c:pt>
                <c:pt idx="9942">
                  <c:v>64.05</c:v>
                </c:pt>
                <c:pt idx="9943">
                  <c:v>64.05</c:v>
                </c:pt>
                <c:pt idx="9944">
                  <c:v>64.05</c:v>
                </c:pt>
                <c:pt idx="9945">
                  <c:v>64.05</c:v>
                </c:pt>
                <c:pt idx="9946">
                  <c:v>64.05</c:v>
                </c:pt>
                <c:pt idx="9947">
                  <c:v>64.040000000000006</c:v>
                </c:pt>
                <c:pt idx="9948">
                  <c:v>64.040000000000006</c:v>
                </c:pt>
                <c:pt idx="9949">
                  <c:v>64.03</c:v>
                </c:pt>
                <c:pt idx="9950">
                  <c:v>64.02</c:v>
                </c:pt>
                <c:pt idx="9951">
                  <c:v>64.010000000000005</c:v>
                </c:pt>
                <c:pt idx="9952">
                  <c:v>64</c:v>
                </c:pt>
                <c:pt idx="9953">
                  <c:v>63.99</c:v>
                </c:pt>
                <c:pt idx="9954">
                  <c:v>63.98</c:v>
                </c:pt>
                <c:pt idx="9955">
                  <c:v>63.97</c:v>
                </c:pt>
                <c:pt idx="9956">
                  <c:v>63.96</c:v>
                </c:pt>
                <c:pt idx="9957">
                  <c:v>63.95</c:v>
                </c:pt>
                <c:pt idx="9958">
                  <c:v>63.94</c:v>
                </c:pt>
                <c:pt idx="9959">
                  <c:v>63.93</c:v>
                </c:pt>
                <c:pt idx="9960">
                  <c:v>63.93</c:v>
                </c:pt>
                <c:pt idx="9961">
                  <c:v>63.93</c:v>
                </c:pt>
                <c:pt idx="9962">
                  <c:v>63.92</c:v>
                </c:pt>
                <c:pt idx="9963">
                  <c:v>63.92</c:v>
                </c:pt>
                <c:pt idx="9964">
                  <c:v>63.92</c:v>
                </c:pt>
                <c:pt idx="9965">
                  <c:v>63.92</c:v>
                </c:pt>
                <c:pt idx="9966">
                  <c:v>63.92</c:v>
                </c:pt>
                <c:pt idx="9967">
                  <c:v>63.92</c:v>
                </c:pt>
                <c:pt idx="9968">
                  <c:v>63.92</c:v>
                </c:pt>
                <c:pt idx="9969">
                  <c:v>63.92</c:v>
                </c:pt>
                <c:pt idx="9970">
                  <c:v>63.92</c:v>
                </c:pt>
                <c:pt idx="9971">
                  <c:v>63.93</c:v>
                </c:pt>
                <c:pt idx="9972">
                  <c:v>63.93</c:v>
                </c:pt>
                <c:pt idx="9973">
                  <c:v>63.93</c:v>
                </c:pt>
                <c:pt idx="9974">
                  <c:v>63.94</c:v>
                </c:pt>
                <c:pt idx="9975">
                  <c:v>63.95</c:v>
                </c:pt>
                <c:pt idx="9976">
                  <c:v>63.97</c:v>
                </c:pt>
                <c:pt idx="9977">
                  <c:v>63.99</c:v>
                </c:pt>
                <c:pt idx="9978">
                  <c:v>64.010000000000005</c:v>
                </c:pt>
                <c:pt idx="9979">
                  <c:v>64.02</c:v>
                </c:pt>
                <c:pt idx="9980">
                  <c:v>64.040000000000006</c:v>
                </c:pt>
                <c:pt idx="9981">
                  <c:v>64.040000000000006</c:v>
                </c:pt>
                <c:pt idx="9982">
                  <c:v>64.05</c:v>
                </c:pt>
                <c:pt idx="9983">
                  <c:v>64.05</c:v>
                </c:pt>
                <c:pt idx="9984">
                  <c:v>64.05</c:v>
                </c:pt>
                <c:pt idx="9985">
                  <c:v>64.05</c:v>
                </c:pt>
                <c:pt idx="9986">
                  <c:v>64.05</c:v>
                </c:pt>
                <c:pt idx="9987">
                  <c:v>64.05</c:v>
                </c:pt>
                <c:pt idx="9988">
                  <c:v>64.05</c:v>
                </c:pt>
                <c:pt idx="9989">
                  <c:v>64.05</c:v>
                </c:pt>
                <c:pt idx="9990">
                  <c:v>64.05</c:v>
                </c:pt>
                <c:pt idx="9991">
                  <c:v>64.06</c:v>
                </c:pt>
                <c:pt idx="9992">
                  <c:v>64.069999999999993</c:v>
                </c:pt>
                <c:pt idx="9993">
                  <c:v>64.09</c:v>
                </c:pt>
                <c:pt idx="9994">
                  <c:v>64.13</c:v>
                </c:pt>
                <c:pt idx="9995">
                  <c:v>64.17</c:v>
                </c:pt>
                <c:pt idx="9996">
                  <c:v>64.22</c:v>
                </c:pt>
                <c:pt idx="9997">
                  <c:v>64.260000000000005</c:v>
                </c:pt>
                <c:pt idx="9998">
                  <c:v>64.3</c:v>
                </c:pt>
                <c:pt idx="9999">
                  <c:v>64.33</c:v>
                </c:pt>
                <c:pt idx="10000">
                  <c:v>64.39</c:v>
                </c:pt>
                <c:pt idx="10001">
                  <c:v>64.45</c:v>
                </c:pt>
                <c:pt idx="10002">
                  <c:v>64.510000000000005</c:v>
                </c:pt>
                <c:pt idx="10003">
                  <c:v>64.56</c:v>
                </c:pt>
                <c:pt idx="10004">
                  <c:v>64.62</c:v>
                </c:pt>
                <c:pt idx="10005">
                  <c:v>64.650000000000006</c:v>
                </c:pt>
                <c:pt idx="10006">
                  <c:v>64.680000000000007</c:v>
                </c:pt>
                <c:pt idx="10007">
                  <c:v>64.72</c:v>
                </c:pt>
                <c:pt idx="10008">
                  <c:v>64.75</c:v>
                </c:pt>
                <c:pt idx="10009">
                  <c:v>64.790000000000006</c:v>
                </c:pt>
                <c:pt idx="10010">
                  <c:v>64.83</c:v>
                </c:pt>
                <c:pt idx="10011">
                  <c:v>64.849999999999994</c:v>
                </c:pt>
                <c:pt idx="10012">
                  <c:v>64.87</c:v>
                </c:pt>
                <c:pt idx="10013">
                  <c:v>64.89</c:v>
                </c:pt>
                <c:pt idx="10014">
                  <c:v>64.92</c:v>
                </c:pt>
                <c:pt idx="10015">
                  <c:v>64.959999999999994</c:v>
                </c:pt>
                <c:pt idx="10016">
                  <c:v>65.03</c:v>
                </c:pt>
                <c:pt idx="10017">
                  <c:v>65.099999999999994</c:v>
                </c:pt>
                <c:pt idx="10018">
                  <c:v>65.17</c:v>
                </c:pt>
                <c:pt idx="10019">
                  <c:v>65.23</c:v>
                </c:pt>
                <c:pt idx="10020">
                  <c:v>65.27</c:v>
                </c:pt>
                <c:pt idx="10021">
                  <c:v>65.290000000000006</c:v>
                </c:pt>
                <c:pt idx="10022">
                  <c:v>65.319999999999993</c:v>
                </c:pt>
                <c:pt idx="10023">
                  <c:v>65.349999999999994</c:v>
                </c:pt>
                <c:pt idx="10024">
                  <c:v>65.39</c:v>
                </c:pt>
                <c:pt idx="10025">
                  <c:v>65.44</c:v>
                </c:pt>
                <c:pt idx="10026">
                  <c:v>65.48</c:v>
                </c:pt>
                <c:pt idx="10027">
                  <c:v>65.52</c:v>
                </c:pt>
                <c:pt idx="10028">
                  <c:v>65.58</c:v>
                </c:pt>
                <c:pt idx="10029">
                  <c:v>65.62</c:v>
                </c:pt>
                <c:pt idx="10030">
                  <c:v>65.66</c:v>
                </c:pt>
                <c:pt idx="10031">
                  <c:v>65.709999999999994</c:v>
                </c:pt>
                <c:pt idx="10032">
                  <c:v>65.73</c:v>
                </c:pt>
                <c:pt idx="10033">
                  <c:v>65.739999999999995</c:v>
                </c:pt>
                <c:pt idx="10034">
                  <c:v>65.75</c:v>
                </c:pt>
                <c:pt idx="10035">
                  <c:v>65.760000000000005</c:v>
                </c:pt>
                <c:pt idx="10036">
                  <c:v>65.78</c:v>
                </c:pt>
                <c:pt idx="10037">
                  <c:v>65.81</c:v>
                </c:pt>
                <c:pt idx="10038">
                  <c:v>65.849999999999994</c:v>
                </c:pt>
                <c:pt idx="10039">
                  <c:v>65.88</c:v>
                </c:pt>
                <c:pt idx="10040">
                  <c:v>65.91</c:v>
                </c:pt>
                <c:pt idx="10041">
                  <c:v>65.930000000000007</c:v>
                </c:pt>
                <c:pt idx="10042">
                  <c:v>65.95</c:v>
                </c:pt>
                <c:pt idx="10043">
                  <c:v>65.959999999999994</c:v>
                </c:pt>
                <c:pt idx="10044">
                  <c:v>65.98</c:v>
                </c:pt>
                <c:pt idx="10045">
                  <c:v>65.989999999999995</c:v>
                </c:pt>
                <c:pt idx="10046">
                  <c:v>66</c:v>
                </c:pt>
                <c:pt idx="10047">
                  <c:v>66.010000000000005</c:v>
                </c:pt>
                <c:pt idx="10048">
                  <c:v>66.02</c:v>
                </c:pt>
                <c:pt idx="10049">
                  <c:v>66.03</c:v>
                </c:pt>
                <c:pt idx="10050">
                  <c:v>66.040000000000006</c:v>
                </c:pt>
                <c:pt idx="10051">
                  <c:v>66.05</c:v>
                </c:pt>
                <c:pt idx="10052">
                  <c:v>66.069999999999993</c:v>
                </c:pt>
                <c:pt idx="10053">
                  <c:v>66.08</c:v>
                </c:pt>
                <c:pt idx="10054">
                  <c:v>66.08</c:v>
                </c:pt>
                <c:pt idx="10055">
                  <c:v>66.09</c:v>
                </c:pt>
                <c:pt idx="10056">
                  <c:v>66.09</c:v>
                </c:pt>
                <c:pt idx="10057">
                  <c:v>66.08</c:v>
                </c:pt>
                <c:pt idx="10058">
                  <c:v>66.09</c:v>
                </c:pt>
                <c:pt idx="10059">
                  <c:v>66.09</c:v>
                </c:pt>
                <c:pt idx="10060">
                  <c:v>66.08</c:v>
                </c:pt>
                <c:pt idx="10061">
                  <c:v>66.069999999999993</c:v>
                </c:pt>
                <c:pt idx="10062">
                  <c:v>66.06</c:v>
                </c:pt>
                <c:pt idx="10063">
                  <c:v>66.05</c:v>
                </c:pt>
                <c:pt idx="10064">
                  <c:v>66.040000000000006</c:v>
                </c:pt>
                <c:pt idx="10065">
                  <c:v>66.03</c:v>
                </c:pt>
                <c:pt idx="10066">
                  <c:v>66.02</c:v>
                </c:pt>
                <c:pt idx="10067">
                  <c:v>66.010000000000005</c:v>
                </c:pt>
                <c:pt idx="10068">
                  <c:v>66</c:v>
                </c:pt>
                <c:pt idx="10069">
                  <c:v>65.989999999999995</c:v>
                </c:pt>
                <c:pt idx="10070">
                  <c:v>65.98</c:v>
                </c:pt>
                <c:pt idx="10071">
                  <c:v>65.97</c:v>
                </c:pt>
                <c:pt idx="10072">
                  <c:v>65.959999999999994</c:v>
                </c:pt>
                <c:pt idx="10073">
                  <c:v>65.95</c:v>
                </c:pt>
                <c:pt idx="10074">
                  <c:v>65.95</c:v>
                </c:pt>
                <c:pt idx="10075">
                  <c:v>65.94</c:v>
                </c:pt>
                <c:pt idx="10076">
                  <c:v>65.92</c:v>
                </c:pt>
                <c:pt idx="10077">
                  <c:v>65.91</c:v>
                </c:pt>
                <c:pt idx="10078">
                  <c:v>65.89</c:v>
                </c:pt>
                <c:pt idx="10079">
                  <c:v>65.86</c:v>
                </c:pt>
                <c:pt idx="10080">
                  <c:v>65.83</c:v>
                </c:pt>
                <c:pt idx="10081">
                  <c:v>65.81</c:v>
                </c:pt>
                <c:pt idx="10082">
                  <c:v>65.78</c:v>
                </c:pt>
                <c:pt idx="10083">
                  <c:v>65.760000000000005</c:v>
                </c:pt>
                <c:pt idx="10084">
                  <c:v>65.75</c:v>
                </c:pt>
                <c:pt idx="10085">
                  <c:v>65.75</c:v>
                </c:pt>
                <c:pt idx="10086">
                  <c:v>65.739999999999995</c:v>
                </c:pt>
                <c:pt idx="10087">
                  <c:v>65.739999999999995</c:v>
                </c:pt>
                <c:pt idx="10088">
                  <c:v>65.739999999999995</c:v>
                </c:pt>
                <c:pt idx="10089">
                  <c:v>65.739999999999995</c:v>
                </c:pt>
                <c:pt idx="10090">
                  <c:v>65.73</c:v>
                </c:pt>
                <c:pt idx="10091">
                  <c:v>65.73</c:v>
                </c:pt>
                <c:pt idx="10092">
                  <c:v>65.709999999999994</c:v>
                </c:pt>
                <c:pt idx="10093">
                  <c:v>65.680000000000007</c:v>
                </c:pt>
                <c:pt idx="10094">
                  <c:v>65.64</c:v>
                </c:pt>
                <c:pt idx="10095">
                  <c:v>65.599999999999994</c:v>
                </c:pt>
                <c:pt idx="10096">
                  <c:v>65.569999999999993</c:v>
                </c:pt>
                <c:pt idx="10097">
                  <c:v>65.55</c:v>
                </c:pt>
                <c:pt idx="10098">
                  <c:v>65.52</c:v>
                </c:pt>
                <c:pt idx="10099">
                  <c:v>65.510000000000005</c:v>
                </c:pt>
                <c:pt idx="10100">
                  <c:v>65.489999999999995</c:v>
                </c:pt>
                <c:pt idx="10101">
                  <c:v>65.459999999999994</c:v>
                </c:pt>
                <c:pt idx="10102">
                  <c:v>65.44</c:v>
                </c:pt>
                <c:pt idx="10103">
                  <c:v>65.41</c:v>
                </c:pt>
                <c:pt idx="10104">
                  <c:v>65.38</c:v>
                </c:pt>
                <c:pt idx="10105">
                  <c:v>65.36</c:v>
                </c:pt>
                <c:pt idx="10106">
                  <c:v>65.34</c:v>
                </c:pt>
                <c:pt idx="10107">
                  <c:v>65.319999999999993</c:v>
                </c:pt>
                <c:pt idx="10108">
                  <c:v>65.3</c:v>
                </c:pt>
                <c:pt idx="10109">
                  <c:v>65.290000000000006</c:v>
                </c:pt>
                <c:pt idx="10110">
                  <c:v>65.27</c:v>
                </c:pt>
                <c:pt idx="10111">
                  <c:v>65.239999999999995</c:v>
                </c:pt>
                <c:pt idx="10112">
                  <c:v>65.22</c:v>
                </c:pt>
                <c:pt idx="10113">
                  <c:v>65.19</c:v>
                </c:pt>
                <c:pt idx="10114">
                  <c:v>65.16</c:v>
                </c:pt>
                <c:pt idx="10115">
                  <c:v>65.12</c:v>
                </c:pt>
                <c:pt idx="10116">
                  <c:v>65.09</c:v>
                </c:pt>
                <c:pt idx="10117">
                  <c:v>65.05</c:v>
                </c:pt>
                <c:pt idx="10118">
                  <c:v>65.02</c:v>
                </c:pt>
                <c:pt idx="10119">
                  <c:v>64.98</c:v>
                </c:pt>
                <c:pt idx="10120">
                  <c:v>64.95</c:v>
                </c:pt>
                <c:pt idx="10121">
                  <c:v>64.930000000000007</c:v>
                </c:pt>
                <c:pt idx="10122">
                  <c:v>64.91</c:v>
                </c:pt>
                <c:pt idx="10123">
                  <c:v>64.89</c:v>
                </c:pt>
                <c:pt idx="10124">
                  <c:v>64.89</c:v>
                </c:pt>
                <c:pt idx="10125">
                  <c:v>64.88</c:v>
                </c:pt>
                <c:pt idx="10126">
                  <c:v>64.88</c:v>
                </c:pt>
                <c:pt idx="10127">
                  <c:v>64.88</c:v>
                </c:pt>
                <c:pt idx="10128">
                  <c:v>64.87</c:v>
                </c:pt>
                <c:pt idx="10129">
                  <c:v>64.849999999999994</c:v>
                </c:pt>
                <c:pt idx="10130">
                  <c:v>64.83</c:v>
                </c:pt>
                <c:pt idx="10131">
                  <c:v>64.81</c:v>
                </c:pt>
                <c:pt idx="10132">
                  <c:v>64.78</c:v>
                </c:pt>
                <c:pt idx="10133">
                  <c:v>64.760000000000005</c:v>
                </c:pt>
                <c:pt idx="10134">
                  <c:v>64.739999999999995</c:v>
                </c:pt>
                <c:pt idx="10135">
                  <c:v>64.72</c:v>
                </c:pt>
                <c:pt idx="10136">
                  <c:v>64.69</c:v>
                </c:pt>
                <c:pt idx="10137">
                  <c:v>64.67</c:v>
                </c:pt>
                <c:pt idx="10138">
                  <c:v>64.650000000000006</c:v>
                </c:pt>
                <c:pt idx="10139">
                  <c:v>64.63</c:v>
                </c:pt>
                <c:pt idx="10140">
                  <c:v>64.599999999999994</c:v>
                </c:pt>
                <c:pt idx="10141">
                  <c:v>64.569999999999993</c:v>
                </c:pt>
                <c:pt idx="10142">
                  <c:v>64.540000000000006</c:v>
                </c:pt>
                <c:pt idx="10143">
                  <c:v>64.510000000000005</c:v>
                </c:pt>
                <c:pt idx="10144">
                  <c:v>64.459999999999994</c:v>
                </c:pt>
                <c:pt idx="10145">
                  <c:v>64.42</c:v>
                </c:pt>
                <c:pt idx="10146">
                  <c:v>64.38</c:v>
                </c:pt>
                <c:pt idx="10147">
                  <c:v>64.34</c:v>
                </c:pt>
                <c:pt idx="10148">
                  <c:v>64.3</c:v>
                </c:pt>
                <c:pt idx="10149">
                  <c:v>64.28</c:v>
                </c:pt>
                <c:pt idx="10150">
                  <c:v>64.27</c:v>
                </c:pt>
                <c:pt idx="10151">
                  <c:v>64.260000000000005</c:v>
                </c:pt>
                <c:pt idx="10152">
                  <c:v>64.25</c:v>
                </c:pt>
                <c:pt idx="10153">
                  <c:v>64.239999999999995</c:v>
                </c:pt>
                <c:pt idx="10154">
                  <c:v>64.22</c:v>
                </c:pt>
                <c:pt idx="10155">
                  <c:v>64.19</c:v>
                </c:pt>
                <c:pt idx="10156">
                  <c:v>64.16</c:v>
                </c:pt>
                <c:pt idx="10157">
                  <c:v>64.13</c:v>
                </c:pt>
                <c:pt idx="10158">
                  <c:v>64.11</c:v>
                </c:pt>
                <c:pt idx="10159">
                  <c:v>64.09</c:v>
                </c:pt>
                <c:pt idx="10160">
                  <c:v>64.08</c:v>
                </c:pt>
                <c:pt idx="10161">
                  <c:v>64.069999999999993</c:v>
                </c:pt>
                <c:pt idx="10162">
                  <c:v>64.06</c:v>
                </c:pt>
                <c:pt idx="10163">
                  <c:v>64.06</c:v>
                </c:pt>
                <c:pt idx="10164">
                  <c:v>64.05</c:v>
                </c:pt>
                <c:pt idx="10165">
                  <c:v>64.05</c:v>
                </c:pt>
                <c:pt idx="10166">
                  <c:v>64.05</c:v>
                </c:pt>
                <c:pt idx="10167">
                  <c:v>64.05</c:v>
                </c:pt>
                <c:pt idx="10168">
                  <c:v>64.05</c:v>
                </c:pt>
                <c:pt idx="10169">
                  <c:v>64.05</c:v>
                </c:pt>
                <c:pt idx="10170">
                  <c:v>64.05</c:v>
                </c:pt>
                <c:pt idx="10171">
                  <c:v>64.05</c:v>
                </c:pt>
                <c:pt idx="10172">
                  <c:v>64.05</c:v>
                </c:pt>
                <c:pt idx="10173">
                  <c:v>64.05</c:v>
                </c:pt>
                <c:pt idx="10174">
                  <c:v>64.05</c:v>
                </c:pt>
                <c:pt idx="10175">
                  <c:v>64.05</c:v>
                </c:pt>
                <c:pt idx="10176">
                  <c:v>64.040000000000006</c:v>
                </c:pt>
                <c:pt idx="10177">
                  <c:v>64.040000000000006</c:v>
                </c:pt>
                <c:pt idx="10178">
                  <c:v>64.03</c:v>
                </c:pt>
                <c:pt idx="10179">
                  <c:v>64.02</c:v>
                </c:pt>
                <c:pt idx="10180">
                  <c:v>64.010000000000005</c:v>
                </c:pt>
                <c:pt idx="10181">
                  <c:v>64</c:v>
                </c:pt>
                <c:pt idx="10182">
                  <c:v>64</c:v>
                </c:pt>
                <c:pt idx="10183">
                  <c:v>64</c:v>
                </c:pt>
                <c:pt idx="10184">
                  <c:v>64</c:v>
                </c:pt>
                <c:pt idx="10185">
                  <c:v>63.99</c:v>
                </c:pt>
                <c:pt idx="10186">
                  <c:v>63.99</c:v>
                </c:pt>
                <c:pt idx="10187">
                  <c:v>63.98</c:v>
                </c:pt>
                <c:pt idx="10188">
                  <c:v>63.98</c:v>
                </c:pt>
                <c:pt idx="10189">
                  <c:v>63.98</c:v>
                </c:pt>
                <c:pt idx="10190">
                  <c:v>63.98</c:v>
                </c:pt>
                <c:pt idx="10191">
                  <c:v>63.98</c:v>
                </c:pt>
                <c:pt idx="10192">
                  <c:v>63.97</c:v>
                </c:pt>
                <c:pt idx="10193">
                  <c:v>63.97</c:v>
                </c:pt>
                <c:pt idx="10194">
                  <c:v>63.97</c:v>
                </c:pt>
                <c:pt idx="10195">
                  <c:v>63.98</c:v>
                </c:pt>
                <c:pt idx="10196">
                  <c:v>63.99</c:v>
                </c:pt>
                <c:pt idx="10197">
                  <c:v>63.99</c:v>
                </c:pt>
                <c:pt idx="10198">
                  <c:v>64</c:v>
                </c:pt>
                <c:pt idx="10199">
                  <c:v>64.010000000000005</c:v>
                </c:pt>
                <c:pt idx="10200">
                  <c:v>64.010000000000005</c:v>
                </c:pt>
                <c:pt idx="10201">
                  <c:v>64.02</c:v>
                </c:pt>
                <c:pt idx="10202">
                  <c:v>64.03</c:v>
                </c:pt>
                <c:pt idx="10203">
                  <c:v>64.040000000000006</c:v>
                </c:pt>
                <c:pt idx="10204">
                  <c:v>64.040000000000006</c:v>
                </c:pt>
                <c:pt idx="10205">
                  <c:v>64.05</c:v>
                </c:pt>
                <c:pt idx="10206">
                  <c:v>64.05</c:v>
                </c:pt>
                <c:pt idx="10207">
                  <c:v>64.05</c:v>
                </c:pt>
                <c:pt idx="10208">
                  <c:v>64.05</c:v>
                </c:pt>
                <c:pt idx="10209">
                  <c:v>64.05</c:v>
                </c:pt>
                <c:pt idx="10210">
                  <c:v>64.05</c:v>
                </c:pt>
                <c:pt idx="10211">
                  <c:v>64.05</c:v>
                </c:pt>
                <c:pt idx="10212">
                  <c:v>64.05</c:v>
                </c:pt>
                <c:pt idx="10213">
                  <c:v>64.05</c:v>
                </c:pt>
                <c:pt idx="10214">
                  <c:v>64.06</c:v>
                </c:pt>
                <c:pt idx="10215">
                  <c:v>64.06</c:v>
                </c:pt>
                <c:pt idx="10216">
                  <c:v>64.08</c:v>
                </c:pt>
                <c:pt idx="10217">
                  <c:v>64.11</c:v>
                </c:pt>
                <c:pt idx="10218">
                  <c:v>64.150000000000006</c:v>
                </c:pt>
                <c:pt idx="10219">
                  <c:v>64.180000000000007</c:v>
                </c:pt>
                <c:pt idx="10220">
                  <c:v>64.23</c:v>
                </c:pt>
                <c:pt idx="10221">
                  <c:v>64.25</c:v>
                </c:pt>
                <c:pt idx="10222">
                  <c:v>64.27</c:v>
                </c:pt>
                <c:pt idx="10223">
                  <c:v>64.3</c:v>
                </c:pt>
                <c:pt idx="10224">
                  <c:v>64.33</c:v>
                </c:pt>
                <c:pt idx="10225">
                  <c:v>64.37</c:v>
                </c:pt>
                <c:pt idx="10226">
                  <c:v>64.42</c:v>
                </c:pt>
                <c:pt idx="10227">
                  <c:v>64.489999999999995</c:v>
                </c:pt>
                <c:pt idx="10228">
                  <c:v>64.540000000000006</c:v>
                </c:pt>
                <c:pt idx="10229">
                  <c:v>64.59</c:v>
                </c:pt>
                <c:pt idx="10230">
                  <c:v>64.63</c:v>
                </c:pt>
                <c:pt idx="10231">
                  <c:v>64.67</c:v>
                </c:pt>
                <c:pt idx="10232">
                  <c:v>64.709999999999994</c:v>
                </c:pt>
                <c:pt idx="10233">
                  <c:v>64.75</c:v>
                </c:pt>
                <c:pt idx="10234">
                  <c:v>64.790000000000006</c:v>
                </c:pt>
                <c:pt idx="10235">
                  <c:v>64.84</c:v>
                </c:pt>
                <c:pt idx="10236">
                  <c:v>64.86</c:v>
                </c:pt>
                <c:pt idx="10237">
                  <c:v>64.88</c:v>
                </c:pt>
                <c:pt idx="10238">
                  <c:v>64.91</c:v>
                </c:pt>
                <c:pt idx="10239">
                  <c:v>64.94</c:v>
                </c:pt>
                <c:pt idx="10240">
                  <c:v>64.98</c:v>
                </c:pt>
                <c:pt idx="10241">
                  <c:v>65.040000000000006</c:v>
                </c:pt>
                <c:pt idx="10242">
                  <c:v>65.09</c:v>
                </c:pt>
                <c:pt idx="10243">
                  <c:v>65.150000000000006</c:v>
                </c:pt>
                <c:pt idx="10244">
                  <c:v>65.2</c:v>
                </c:pt>
                <c:pt idx="10245">
                  <c:v>65.25</c:v>
                </c:pt>
                <c:pt idx="10246">
                  <c:v>65.28</c:v>
                </c:pt>
                <c:pt idx="10247">
                  <c:v>65.319999999999993</c:v>
                </c:pt>
                <c:pt idx="10248">
                  <c:v>65.349999999999994</c:v>
                </c:pt>
                <c:pt idx="10249">
                  <c:v>65.39</c:v>
                </c:pt>
                <c:pt idx="10250">
                  <c:v>65.430000000000007</c:v>
                </c:pt>
                <c:pt idx="10251">
                  <c:v>65.48</c:v>
                </c:pt>
                <c:pt idx="10252">
                  <c:v>65.53</c:v>
                </c:pt>
                <c:pt idx="10253">
                  <c:v>65.58</c:v>
                </c:pt>
                <c:pt idx="10254">
                  <c:v>65.63</c:v>
                </c:pt>
                <c:pt idx="10255">
                  <c:v>65.67</c:v>
                </c:pt>
                <c:pt idx="10256">
                  <c:v>65.709999999999994</c:v>
                </c:pt>
                <c:pt idx="10257">
                  <c:v>65.73</c:v>
                </c:pt>
                <c:pt idx="10258">
                  <c:v>65.739999999999995</c:v>
                </c:pt>
                <c:pt idx="10259">
                  <c:v>65.739999999999995</c:v>
                </c:pt>
                <c:pt idx="10260">
                  <c:v>65.75</c:v>
                </c:pt>
                <c:pt idx="10261">
                  <c:v>65.760000000000005</c:v>
                </c:pt>
                <c:pt idx="10262">
                  <c:v>65.790000000000006</c:v>
                </c:pt>
                <c:pt idx="10263">
                  <c:v>65.83</c:v>
                </c:pt>
                <c:pt idx="10264">
                  <c:v>65.87</c:v>
                </c:pt>
                <c:pt idx="10265">
                  <c:v>65.900000000000006</c:v>
                </c:pt>
                <c:pt idx="10266">
                  <c:v>65.92</c:v>
                </c:pt>
                <c:pt idx="10267">
                  <c:v>65.94</c:v>
                </c:pt>
                <c:pt idx="10268">
                  <c:v>65.95</c:v>
                </c:pt>
                <c:pt idx="10269">
                  <c:v>65.959999999999994</c:v>
                </c:pt>
                <c:pt idx="10270">
                  <c:v>65.97</c:v>
                </c:pt>
                <c:pt idx="10271">
                  <c:v>65.98</c:v>
                </c:pt>
                <c:pt idx="10272">
                  <c:v>65.989999999999995</c:v>
                </c:pt>
                <c:pt idx="10273">
                  <c:v>66</c:v>
                </c:pt>
                <c:pt idx="10274">
                  <c:v>66.010000000000005</c:v>
                </c:pt>
                <c:pt idx="10275">
                  <c:v>66.02</c:v>
                </c:pt>
                <c:pt idx="10276">
                  <c:v>66.03</c:v>
                </c:pt>
                <c:pt idx="10277">
                  <c:v>66.05</c:v>
                </c:pt>
                <c:pt idx="10278">
                  <c:v>66.06</c:v>
                </c:pt>
                <c:pt idx="10279">
                  <c:v>66.06</c:v>
                </c:pt>
                <c:pt idx="10280">
                  <c:v>66.06</c:v>
                </c:pt>
                <c:pt idx="10281">
                  <c:v>66.06</c:v>
                </c:pt>
                <c:pt idx="10282">
                  <c:v>66.06</c:v>
                </c:pt>
                <c:pt idx="10283">
                  <c:v>66.06</c:v>
                </c:pt>
                <c:pt idx="10284">
                  <c:v>66.05</c:v>
                </c:pt>
                <c:pt idx="10285">
                  <c:v>66.05</c:v>
                </c:pt>
                <c:pt idx="10286">
                  <c:v>66.05</c:v>
                </c:pt>
                <c:pt idx="10287">
                  <c:v>66.040000000000006</c:v>
                </c:pt>
                <c:pt idx="10288">
                  <c:v>66.03</c:v>
                </c:pt>
                <c:pt idx="10289">
                  <c:v>66.03</c:v>
                </c:pt>
                <c:pt idx="10290">
                  <c:v>66.02</c:v>
                </c:pt>
                <c:pt idx="10291">
                  <c:v>66</c:v>
                </c:pt>
                <c:pt idx="10292">
                  <c:v>65.98</c:v>
                </c:pt>
                <c:pt idx="10293">
                  <c:v>65.97</c:v>
                </c:pt>
                <c:pt idx="10294">
                  <c:v>65.959999999999994</c:v>
                </c:pt>
                <c:pt idx="10295">
                  <c:v>65.959999999999994</c:v>
                </c:pt>
                <c:pt idx="10296">
                  <c:v>65.959999999999994</c:v>
                </c:pt>
                <c:pt idx="10297">
                  <c:v>65.959999999999994</c:v>
                </c:pt>
                <c:pt idx="10298">
                  <c:v>65.95</c:v>
                </c:pt>
                <c:pt idx="10299">
                  <c:v>65.94</c:v>
                </c:pt>
                <c:pt idx="10300">
                  <c:v>65.930000000000007</c:v>
                </c:pt>
                <c:pt idx="10301">
                  <c:v>65.91</c:v>
                </c:pt>
                <c:pt idx="10302">
                  <c:v>65.88</c:v>
                </c:pt>
                <c:pt idx="10303">
                  <c:v>65.86</c:v>
                </c:pt>
                <c:pt idx="10304">
                  <c:v>65.84</c:v>
                </c:pt>
                <c:pt idx="10305">
                  <c:v>65.81</c:v>
                </c:pt>
                <c:pt idx="10306">
                  <c:v>65.790000000000006</c:v>
                </c:pt>
                <c:pt idx="10307">
                  <c:v>65.77</c:v>
                </c:pt>
                <c:pt idx="10308">
                  <c:v>65.760000000000005</c:v>
                </c:pt>
                <c:pt idx="10309">
                  <c:v>65.75</c:v>
                </c:pt>
                <c:pt idx="10310">
                  <c:v>65.739999999999995</c:v>
                </c:pt>
                <c:pt idx="10311">
                  <c:v>65.739999999999995</c:v>
                </c:pt>
                <c:pt idx="10312">
                  <c:v>65.739999999999995</c:v>
                </c:pt>
                <c:pt idx="10313">
                  <c:v>65.739999999999995</c:v>
                </c:pt>
                <c:pt idx="10314">
                  <c:v>65.739999999999995</c:v>
                </c:pt>
                <c:pt idx="10315">
                  <c:v>65.73</c:v>
                </c:pt>
                <c:pt idx="10316">
                  <c:v>65.72</c:v>
                </c:pt>
                <c:pt idx="10317">
                  <c:v>65.709999999999994</c:v>
                </c:pt>
                <c:pt idx="10318">
                  <c:v>65.680000000000007</c:v>
                </c:pt>
                <c:pt idx="10319">
                  <c:v>65.64</c:v>
                </c:pt>
                <c:pt idx="10320">
                  <c:v>65.599999999999994</c:v>
                </c:pt>
                <c:pt idx="10321">
                  <c:v>65.569999999999993</c:v>
                </c:pt>
                <c:pt idx="10322">
                  <c:v>65.540000000000006</c:v>
                </c:pt>
                <c:pt idx="10323">
                  <c:v>65.52</c:v>
                </c:pt>
                <c:pt idx="10324">
                  <c:v>65.510000000000005</c:v>
                </c:pt>
                <c:pt idx="10325">
                  <c:v>65.489999999999995</c:v>
                </c:pt>
                <c:pt idx="10326">
                  <c:v>65.459999999999994</c:v>
                </c:pt>
                <c:pt idx="10327">
                  <c:v>65.430000000000007</c:v>
                </c:pt>
                <c:pt idx="10328">
                  <c:v>65.39</c:v>
                </c:pt>
                <c:pt idx="10329">
                  <c:v>65.37</c:v>
                </c:pt>
                <c:pt idx="10330">
                  <c:v>65.34</c:v>
                </c:pt>
                <c:pt idx="10331">
                  <c:v>65.33</c:v>
                </c:pt>
                <c:pt idx="10332">
                  <c:v>65.319999999999993</c:v>
                </c:pt>
                <c:pt idx="10333">
                  <c:v>65.3</c:v>
                </c:pt>
                <c:pt idx="10334">
                  <c:v>65.290000000000006</c:v>
                </c:pt>
                <c:pt idx="10335">
                  <c:v>65.27</c:v>
                </c:pt>
                <c:pt idx="10336">
                  <c:v>65.239999999999995</c:v>
                </c:pt>
                <c:pt idx="10337">
                  <c:v>65.209999999999994</c:v>
                </c:pt>
                <c:pt idx="10338">
                  <c:v>65.19</c:v>
                </c:pt>
                <c:pt idx="10339">
                  <c:v>65.150000000000006</c:v>
                </c:pt>
                <c:pt idx="10340">
                  <c:v>65.12</c:v>
                </c:pt>
                <c:pt idx="10341">
                  <c:v>65.09</c:v>
                </c:pt>
                <c:pt idx="10342">
                  <c:v>65.05</c:v>
                </c:pt>
                <c:pt idx="10343">
                  <c:v>65.010000000000005</c:v>
                </c:pt>
                <c:pt idx="10344">
                  <c:v>64.98</c:v>
                </c:pt>
                <c:pt idx="10345">
                  <c:v>64.95</c:v>
                </c:pt>
                <c:pt idx="10346">
                  <c:v>64.92</c:v>
                </c:pt>
                <c:pt idx="10347">
                  <c:v>64.91</c:v>
                </c:pt>
                <c:pt idx="10348">
                  <c:v>64.89</c:v>
                </c:pt>
                <c:pt idx="10349">
                  <c:v>64.88</c:v>
                </c:pt>
                <c:pt idx="10350">
                  <c:v>64.88</c:v>
                </c:pt>
                <c:pt idx="10351">
                  <c:v>64.88</c:v>
                </c:pt>
                <c:pt idx="10352">
                  <c:v>64.88</c:v>
                </c:pt>
                <c:pt idx="10353">
                  <c:v>64.87</c:v>
                </c:pt>
                <c:pt idx="10354">
                  <c:v>64.86</c:v>
                </c:pt>
                <c:pt idx="10355">
                  <c:v>64.84</c:v>
                </c:pt>
                <c:pt idx="10356">
                  <c:v>64.819999999999993</c:v>
                </c:pt>
                <c:pt idx="10357">
                  <c:v>64.790000000000006</c:v>
                </c:pt>
                <c:pt idx="10358">
                  <c:v>64.77</c:v>
                </c:pt>
                <c:pt idx="10359">
                  <c:v>64.739999999999995</c:v>
                </c:pt>
                <c:pt idx="10360">
                  <c:v>64.72</c:v>
                </c:pt>
                <c:pt idx="10361">
                  <c:v>64.7</c:v>
                </c:pt>
                <c:pt idx="10362">
                  <c:v>64.680000000000007</c:v>
                </c:pt>
                <c:pt idx="10363">
                  <c:v>64.67</c:v>
                </c:pt>
                <c:pt idx="10364">
                  <c:v>64.66</c:v>
                </c:pt>
                <c:pt idx="10365">
                  <c:v>64.64</c:v>
                </c:pt>
                <c:pt idx="10366">
                  <c:v>64.61</c:v>
                </c:pt>
                <c:pt idx="10367">
                  <c:v>64.56</c:v>
                </c:pt>
                <c:pt idx="10368">
                  <c:v>64.52</c:v>
                </c:pt>
                <c:pt idx="10369">
                  <c:v>64.459999999999994</c:v>
                </c:pt>
                <c:pt idx="10370">
                  <c:v>64.41</c:v>
                </c:pt>
                <c:pt idx="10371">
                  <c:v>64.38</c:v>
                </c:pt>
                <c:pt idx="10372">
                  <c:v>64.34</c:v>
                </c:pt>
                <c:pt idx="10373">
                  <c:v>64.31</c:v>
                </c:pt>
                <c:pt idx="10374">
                  <c:v>64.290000000000006</c:v>
                </c:pt>
                <c:pt idx="10375">
                  <c:v>64.27</c:v>
                </c:pt>
                <c:pt idx="10376">
                  <c:v>64.260000000000005</c:v>
                </c:pt>
                <c:pt idx="10377">
                  <c:v>64.260000000000005</c:v>
                </c:pt>
                <c:pt idx="10378">
                  <c:v>64.25</c:v>
                </c:pt>
                <c:pt idx="10379">
                  <c:v>64.239999999999995</c:v>
                </c:pt>
                <c:pt idx="10380">
                  <c:v>64.22</c:v>
                </c:pt>
                <c:pt idx="10381">
                  <c:v>64.2</c:v>
                </c:pt>
                <c:pt idx="10382">
                  <c:v>64.17</c:v>
                </c:pt>
                <c:pt idx="10383">
                  <c:v>64.14</c:v>
                </c:pt>
                <c:pt idx="10384">
                  <c:v>64.12</c:v>
                </c:pt>
                <c:pt idx="10385">
                  <c:v>64.099999999999994</c:v>
                </c:pt>
                <c:pt idx="10386">
                  <c:v>64.08</c:v>
                </c:pt>
                <c:pt idx="10387">
                  <c:v>64.069999999999993</c:v>
                </c:pt>
                <c:pt idx="10388">
                  <c:v>64.06</c:v>
                </c:pt>
                <c:pt idx="10389">
                  <c:v>64.05</c:v>
                </c:pt>
                <c:pt idx="10390">
                  <c:v>64.05</c:v>
                </c:pt>
                <c:pt idx="10391">
                  <c:v>64.05</c:v>
                </c:pt>
                <c:pt idx="10392">
                  <c:v>64.05</c:v>
                </c:pt>
                <c:pt idx="10393">
                  <c:v>64.05</c:v>
                </c:pt>
                <c:pt idx="10394">
                  <c:v>64.05</c:v>
                </c:pt>
                <c:pt idx="10395">
                  <c:v>64.05</c:v>
                </c:pt>
                <c:pt idx="10396">
                  <c:v>64.05</c:v>
                </c:pt>
                <c:pt idx="10397">
                  <c:v>64.05</c:v>
                </c:pt>
                <c:pt idx="10398">
                  <c:v>64.05</c:v>
                </c:pt>
                <c:pt idx="10399">
                  <c:v>64.05</c:v>
                </c:pt>
                <c:pt idx="10400">
                  <c:v>64.040000000000006</c:v>
                </c:pt>
                <c:pt idx="10401">
                  <c:v>64.040000000000006</c:v>
                </c:pt>
                <c:pt idx="10402">
                  <c:v>64.03</c:v>
                </c:pt>
                <c:pt idx="10403">
                  <c:v>64.03</c:v>
                </c:pt>
                <c:pt idx="10404">
                  <c:v>64.02</c:v>
                </c:pt>
                <c:pt idx="10405">
                  <c:v>64.02</c:v>
                </c:pt>
                <c:pt idx="10406">
                  <c:v>64.02</c:v>
                </c:pt>
                <c:pt idx="10407">
                  <c:v>64.02</c:v>
                </c:pt>
                <c:pt idx="10408">
                  <c:v>64.010000000000005</c:v>
                </c:pt>
                <c:pt idx="10409">
                  <c:v>64.010000000000005</c:v>
                </c:pt>
                <c:pt idx="10410">
                  <c:v>64</c:v>
                </c:pt>
                <c:pt idx="10411">
                  <c:v>63.98</c:v>
                </c:pt>
                <c:pt idx="10412">
                  <c:v>63.97</c:v>
                </c:pt>
                <c:pt idx="10413">
                  <c:v>63.97</c:v>
                </c:pt>
                <c:pt idx="10414">
                  <c:v>63.96</c:v>
                </c:pt>
                <c:pt idx="10415">
                  <c:v>63.95</c:v>
                </c:pt>
                <c:pt idx="10416">
                  <c:v>63.95</c:v>
                </c:pt>
                <c:pt idx="10417">
                  <c:v>63.96</c:v>
                </c:pt>
                <c:pt idx="10418">
                  <c:v>63.96</c:v>
                </c:pt>
                <c:pt idx="10419">
                  <c:v>63.97</c:v>
                </c:pt>
                <c:pt idx="10420">
                  <c:v>63.98</c:v>
                </c:pt>
                <c:pt idx="10421">
                  <c:v>63.99</c:v>
                </c:pt>
                <c:pt idx="10422">
                  <c:v>64</c:v>
                </c:pt>
                <c:pt idx="10423">
                  <c:v>64.010000000000005</c:v>
                </c:pt>
                <c:pt idx="10424">
                  <c:v>64.02</c:v>
                </c:pt>
                <c:pt idx="10425">
                  <c:v>64.03</c:v>
                </c:pt>
                <c:pt idx="10426">
                  <c:v>64.040000000000006</c:v>
                </c:pt>
                <c:pt idx="10427">
                  <c:v>64.05</c:v>
                </c:pt>
                <c:pt idx="10428">
                  <c:v>64.05</c:v>
                </c:pt>
                <c:pt idx="10429">
                  <c:v>64.05</c:v>
                </c:pt>
                <c:pt idx="10430">
                  <c:v>64.05</c:v>
                </c:pt>
                <c:pt idx="10431">
                  <c:v>64.05</c:v>
                </c:pt>
                <c:pt idx="10432">
                  <c:v>64.05</c:v>
                </c:pt>
                <c:pt idx="10433">
                  <c:v>64.05</c:v>
                </c:pt>
                <c:pt idx="10434">
                  <c:v>64.05</c:v>
                </c:pt>
                <c:pt idx="10435">
                  <c:v>64.05</c:v>
                </c:pt>
                <c:pt idx="10436">
                  <c:v>64.05</c:v>
                </c:pt>
                <c:pt idx="10437">
                  <c:v>64.05</c:v>
                </c:pt>
                <c:pt idx="10438">
                  <c:v>64.05</c:v>
                </c:pt>
                <c:pt idx="10439">
                  <c:v>64.06</c:v>
                </c:pt>
                <c:pt idx="10440">
                  <c:v>64.069999999999993</c:v>
                </c:pt>
                <c:pt idx="10441">
                  <c:v>64.09</c:v>
                </c:pt>
                <c:pt idx="10442">
                  <c:v>64.13</c:v>
                </c:pt>
                <c:pt idx="10443">
                  <c:v>64.16</c:v>
                </c:pt>
                <c:pt idx="10444">
                  <c:v>64.2</c:v>
                </c:pt>
                <c:pt idx="10445">
                  <c:v>64.23</c:v>
                </c:pt>
                <c:pt idx="10446">
                  <c:v>64.25</c:v>
                </c:pt>
                <c:pt idx="10447">
                  <c:v>64.260000000000005</c:v>
                </c:pt>
                <c:pt idx="10448">
                  <c:v>64.27</c:v>
                </c:pt>
                <c:pt idx="10449">
                  <c:v>64.290000000000006</c:v>
                </c:pt>
                <c:pt idx="10450">
                  <c:v>64.319999999999993</c:v>
                </c:pt>
                <c:pt idx="10451">
                  <c:v>64.36</c:v>
                </c:pt>
                <c:pt idx="10452">
                  <c:v>64.430000000000007</c:v>
                </c:pt>
                <c:pt idx="10453">
                  <c:v>64.5</c:v>
                </c:pt>
                <c:pt idx="10454">
                  <c:v>64.569999999999993</c:v>
                </c:pt>
                <c:pt idx="10455">
                  <c:v>64.63</c:v>
                </c:pt>
                <c:pt idx="10456">
                  <c:v>64.67</c:v>
                </c:pt>
                <c:pt idx="10457">
                  <c:v>64.709999999999994</c:v>
                </c:pt>
                <c:pt idx="10458">
                  <c:v>64.75</c:v>
                </c:pt>
                <c:pt idx="10459">
                  <c:v>64.790000000000006</c:v>
                </c:pt>
                <c:pt idx="10460">
                  <c:v>64.83</c:v>
                </c:pt>
                <c:pt idx="10461">
                  <c:v>64.86</c:v>
                </c:pt>
                <c:pt idx="10462">
                  <c:v>64.88</c:v>
                </c:pt>
                <c:pt idx="10463">
                  <c:v>64.88</c:v>
                </c:pt>
                <c:pt idx="10464">
                  <c:v>64.89</c:v>
                </c:pt>
                <c:pt idx="10465">
                  <c:v>64.92</c:v>
                </c:pt>
                <c:pt idx="10466">
                  <c:v>64.95</c:v>
                </c:pt>
                <c:pt idx="10467">
                  <c:v>65</c:v>
                </c:pt>
                <c:pt idx="10468">
                  <c:v>65.06</c:v>
                </c:pt>
                <c:pt idx="10469">
                  <c:v>65.11</c:v>
                </c:pt>
                <c:pt idx="10470">
                  <c:v>65.17</c:v>
                </c:pt>
                <c:pt idx="10471">
                  <c:v>65.22</c:v>
                </c:pt>
                <c:pt idx="10472">
                  <c:v>65.260000000000005</c:v>
                </c:pt>
                <c:pt idx="10473">
                  <c:v>65.3</c:v>
                </c:pt>
                <c:pt idx="10474">
                  <c:v>65.349999999999994</c:v>
                </c:pt>
                <c:pt idx="10475">
                  <c:v>65.39</c:v>
                </c:pt>
                <c:pt idx="10476">
                  <c:v>65.44</c:v>
                </c:pt>
                <c:pt idx="10477">
                  <c:v>65.48</c:v>
                </c:pt>
                <c:pt idx="10478">
                  <c:v>65.510000000000005</c:v>
                </c:pt>
                <c:pt idx="10479">
                  <c:v>65.55</c:v>
                </c:pt>
                <c:pt idx="10480">
                  <c:v>65.58</c:v>
                </c:pt>
                <c:pt idx="10481">
                  <c:v>65.62</c:v>
                </c:pt>
                <c:pt idx="10482">
                  <c:v>65.66</c:v>
                </c:pt>
                <c:pt idx="10483">
                  <c:v>65.7</c:v>
                </c:pt>
                <c:pt idx="10484">
                  <c:v>65.72</c:v>
                </c:pt>
                <c:pt idx="10485">
                  <c:v>65.73</c:v>
                </c:pt>
                <c:pt idx="10486">
                  <c:v>65.739999999999995</c:v>
                </c:pt>
                <c:pt idx="10487">
                  <c:v>65.739999999999995</c:v>
                </c:pt>
                <c:pt idx="10488">
                  <c:v>65.75</c:v>
                </c:pt>
                <c:pt idx="10489">
                  <c:v>65.760000000000005</c:v>
                </c:pt>
                <c:pt idx="10490">
                  <c:v>65.77</c:v>
                </c:pt>
                <c:pt idx="10491">
                  <c:v>65.8</c:v>
                </c:pt>
                <c:pt idx="10492">
                  <c:v>65.83</c:v>
                </c:pt>
                <c:pt idx="10493">
                  <c:v>65.849999999999994</c:v>
                </c:pt>
                <c:pt idx="10494">
                  <c:v>65.89</c:v>
                </c:pt>
                <c:pt idx="10495">
                  <c:v>65.91</c:v>
                </c:pt>
                <c:pt idx="10496">
                  <c:v>65.930000000000007</c:v>
                </c:pt>
                <c:pt idx="10497">
                  <c:v>65.95</c:v>
                </c:pt>
                <c:pt idx="10498">
                  <c:v>65.959999999999994</c:v>
                </c:pt>
                <c:pt idx="10499">
                  <c:v>65.959999999999994</c:v>
                </c:pt>
                <c:pt idx="10500">
                  <c:v>65.959999999999994</c:v>
                </c:pt>
                <c:pt idx="10501">
                  <c:v>65.959999999999994</c:v>
                </c:pt>
                <c:pt idx="10502">
                  <c:v>65.959999999999994</c:v>
                </c:pt>
                <c:pt idx="10503">
                  <c:v>65.97</c:v>
                </c:pt>
                <c:pt idx="10504">
                  <c:v>65.97</c:v>
                </c:pt>
                <c:pt idx="10505">
                  <c:v>65.97</c:v>
                </c:pt>
                <c:pt idx="10506">
                  <c:v>65.97</c:v>
                </c:pt>
                <c:pt idx="10507">
                  <c:v>65.959999999999994</c:v>
                </c:pt>
                <c:pt idx="10508">
                  <c:v>65.959999999999994</c:v>
                </c:pt>
                <c:pt idx="10509">
                  <c:v>65.959999999999994</c:v>
                </c:pt>
                <c:pt idx="10510">
                  <c:v>65.959999999999994</c:v>
                </c:pt>
                <c:pt idx="10511">
                  <c:v>65.959999999999994</c:v>
                </c:pt>
                <c:pt idx="10512">
                  <c:v>65.959999999999994</c:v>
                </c:pt>
                <c:pt idx="10513">
                  <c:v>65.959999999999994</c:v>
                </c:pt>
                <c:pt idx="10514">
                  <c:v>65.959999999999994</c:v>
                </c:pt>
                <c:pt idx="10515">
                  <c:v>65.959999999999994</c:v>
                </c:pt>
                <c:pt idx="10516">
                  <c:v>65.959999999999994</c:v>
                </c:pt>
                <c:pt idx="10517">
                  <c:v>65.95</c:v>
                </c:pt>
                <c:pt idx="10518">
                  <c:v>65.95</c:v>
                </c:pt>
                <c:pt idx="10519">
                  <c:v>65.94</c:v>
                </c:pt>
                <c:pt idx="10520">
                  <c:v>65.92</c:v>
                </c:pt>
                <c:pt idx="10521">
                  <c:v>65.900000000000006</c:v>
                </c:pt>
                <c:pt idx="10522">
                  <c:v>65.88</c:v>
                </c:pt>
                <c:pt idx="10523">
                  <c:v>65.86</c:v>
                </c:pt>
                <c:pt idx="10524">
                  <c:v>65.83</c:v>
                </c:pt>
                <c:pt idx="10525">
                  <c:v>65.81</c:v>
                </c:pt>
                <c:pt idx="10526">
                  <c:v>65.790000000000006</c:v>
                </c:pt>
                <c:pt idx="10527">
                  <c:v>65.78</c:v>
                </c:pt>
                <c:pt idx="10528">
                  <c:v>65.760000000000005</c:v>
                </c:pt>
                <c:pt idx="10529">
                  <c:v>65.760000000000005</c:v>
                </c:pt>
                <c:pt idx="10530">
                  <c:v>65.75</c:v>
                </c:pt>
                <c:pt idx="10531">
                  <c:v>65.75</c:v>
                </c:pt>
                <c:pt idx="10532">
                  <c:v>65.739999999999995</c:v>
                </c:pt>
                <c:pt idx="10533">
                  <c:v>65.739999999999995</c:v>
                </c:pt>
                <c:pt idx="10534">
                  <c:v>65.739999999999995</c:v>
                </c:pt>
                <c:pt idx="10535">
                  <c:v>65.739999999999995</c:v>
                </c:pt>
                <c:pt idx="10536">
                  <c:v>65.73</c:v>
                </c:pt>
                <c:pt idx="10537">
                  <c:v>65.72</c:v>
                </c:pt>
                <c:pt idx="10538">
                  <c:v>65.7</c:v>
                </c:pt>
                <c:pt idx="10539">
                  <c:v>65.680000000000007</c:v>
                </c:pt>
                <c:pt idx="10540">
                  <c:v>65.64</c:v>
                </c:pt>
                <c:pt idx="10541">
                  <c:v>65.599999999999994</c:v>
                </c:pt>
                <c:pt idx="10542">
                  <c:v>65.58</c:v>
                </c:pt>
                <c:pt idx="10543">
                  <c:v>65.55</c:v>
                </c:pt>
                <c:pt idx="10544">
                  <c:v>65.53</c:v>
                </c:pt>
                <c:pt idx="10545">
                  <c:v>65.510000000000005</c:v>
                </c:pt>
                <c:pt idx="10546">
                  <c:v>65.489999999999995</c:v>
                </c:pt>
                <c:pt idx="10547">
                  <c:v>65.47</c:v>
                </c:pt>
                <c:pt idx="10548">
                  <c:v>65.44</c:v>
                </c:pt>
                <c:pt idx="10549">
                  <c:v>65.41</c:v>
                </c:pt>
                <c:pt idx="10550">
                  <c:v>65.38</c:v>
                </c:pt>
                <c:pt idx="10551">
                  <c:v>65.36</c:v>
                </c:pt>
                <c:pt idx="10552">
                  <c:v>65.34</c:v>
                </c:pt>
                <c:pt idx="10553">
                  <c:v>65.319999999999993</c:v>
                </c:pt>
                <c:pt idx="10554">
                  <c:v>65.31</c:v>
                </c:pt>
                <c:pt idx="10555">
                  <c:v>65.3</c:v>
                </c:pt>
                <c:pt idx="10556">
                  <c:v>65.290000000000006</c:v>
                </c:pt>
                <c:pt idx="10557">
                  <c:v>65.27</c:v>
                </c:pt>
                <c:pt idx="10558">
                  <c:v>65.239999999999995</c:v>
                </c:pt>
                <c:pt idx="10559">
                  <c:v>65.209999999999994</c:v>
                </c:pt>
                <c:pt idx="10560">
                  <c:v>65.19</c:v>
                </c:pt>
                <c:pt idx="10561">
                  <c:v>65.16</c:v>
                </c:pt>
                <c:pt idx="10562">
                  <c:v>65.12</c:v>
                </c:pt>
                <c:pt idx="10563">
                  <c:v>65.09</c:v>
                </c:pt>
                <c:pt idx="10564">
                  <c:v>65.05</c:v>
                </c:pt>
                <c:pt idx="10565">
                  <c:v>65</c:v>
                </c:pt>
                <c:pt idx="10566">
                  <c:v>64.959999999999994</c:v>
                </c:pt>
                <c:pt idx="10567">
                  <c:v>64.930000000000007</c:v>
                </c:pt>
                <c:pt idx="10568">
                  <c:v>64.91</c:v>
                </c:pt>
                <c:pt idx="10569">
                  <c:v>64.89</c:v>
                </c:pt>
                <c:pt idx="10570">
                  <c:v>64.89</c:v>
                </c:pt>
                <c:pt idx="10571">
                  <c:v>64.88</c:v>
                </c:pt>
                <c:pt idx="10572">
                  <c:v>64.88</c:v>
                </c:pt>
                <c:pt idx="10573">
                  <c:v>64.88</c:v>
                </c:pt>
                <c:pt idx="10574">
                  <c:v>64.88</c:v>
                </c:pt>
                <c:pt idx="10575">
                  <c:v>64.87</c:v>
                </c:pt>
                <c:pt idx="10576">
                  <c:v>64.86</c:v>
                </c:pt>
                <c:pt idx="10577">
                  <c:v>64.83</c:v>
                </c:pt>
                <c:pt idx="10578">
                  <c:v>64.8</c:v>
                </c:pt>
                <c:pt idx="10579">
                  <c:v>64.77</c:v>
                </c:pt>
                <c:pt idx="10580">
                  <c:v>64.75</c:v>
                </c:pt>
                <c:pt idx="10581">
                  <c:v>64.72</c:v>
                </c:pt>
                <c:pt idx="10582">
                  <c:v>64.7</c:v>
                </c:pt>
                <c:pt idx="10583">
                  <c:v>64.69</c:v>
                </c:pt>
                <c:pt idx="10584">
                  <c:v>64.67</c:v>
                </c:pt>
                <c:pt idx="10585">
                  <c:v>64.650000000000006</c:v>
                </c:pt>
                <c:pt idx="10586">
                  <c:v>64.63</c:v>
                </c:pt>
                <c:pt idx="10587">
                  <c:v>64.599999999999994</c:v>
                </c:pt>
                <c:pt idx="10588">
                  <c:v>64.56</c:v>
                </c:pt>
                <c:pt idx="10589">
                  <c:v>64.53</c:v>
                </c:pt>
                <c:pt idx="10590">
                  <c:v>64.489999999999995</c:v>
                </c:pt>
                <c:pt idx="10591">
                  <c:v>64.45</c:v>
                </c:pt>
                <c:pt idx="10592">
                  <c:v>64.400000000000006</c:v>
                </c:pt>
                <c:pt idx="10593">
                  <c:v>64.36</c:v>
                </c:pt>
                <c:pt idx="10594">
                  <c:v>64.33</c:v>
                </c:pt>
                <c:pt idx="10595">
                  <c:v>64.3</c:v>
                </c:pt>
                <c:pt idx="10596">
                  <c:v>64.28</c:v>
                </c:pt>
                <c:pt idx="10597">
                  <c:v>64.27</c:v>
                </c:pt>
                <c:pt idx="10598">
                  <c:v>64.260000000000005</c:v>
                </c:pt>
                <c:pt idx="10599">
                  <c:v>64.25</c:v>
                </c:pt>
                <c:pt idx="10600">
                  <c:v>64.239999999999995</c:v>
                </c:pt>
                <c:pt idx="10601">
                  <c:v>64.22</c:v>
                </c:pt>
                <c:pt idx="10602">
                  <c:v>64.2</c:v>
                </c:pt>
                <c:pt idx="10603">
                  <c:v>64.180000000000007</c:v>
                </c:pt>
                <c:pt idx="10604">
                  <c:v>64.150000000000006</c:v>
                </c:pt>
                <c:pt idx="10605">
                  <c:v>64.13</c:v>
                </c:pt>
                <c:pt idx="10606">
                  <c:v>64.11</c:v>
                </c:pt>
                <c:pt idx="10607">
                  <c:v>64.09</c:v>
                </c:pt>
                <c:pt idx="10608">
                  <c:v>64.069999999999993</c:v>
                </c:pt>
                <c:pt idx="10609">
                  <c:v>64.06</c:v>
                </c:pt>
                <c:pt idx="10610">
                  <c:v>64.06</c:v>
                </c:pt>
                <c:pt idx="10611">
                  <c:v>64.05</c:v>
                </c:pt>
                <c:pt idx="10612">
                  <c:v>64.05</c:v>
                </c:pt>
                <c:pt idx="10613">
                  <c:v>64.05</c:v>
                </c:pt>
                <c:pt idx="10614">
                  <c:v>64.05</c:v>
                </c:pt>
                <c:pt idx="10615">
                  <c:v>64.05</c:v>
                </c:pt>
                <c:pt idx="10616">
                  <c:v>64.05</c:v>
                </c:pt>
                <c:pt idx="10617">
                  <c:v>64.05</c:v>
                </c:pt>
                <c:pt idx="10618">
                  <c:v>64.05</c:v>
                </c:pt>
                <c:pt idx="10619">
                  <c:v>64.05</c:v>
                </c:pt>
                <c:pt idx="10620">
                  <c:v>64.05</c:v>
                </c:pt>
                <c:pt idx="10621">
                  <c:v>64.05</c:v>
                </c:pt>
                <c:pt idx="10622">
                  <c:v>64.05</c:v>
                </c:pt>
                <c:pt idx="10623">
                  <c:v>64.040000000000006</c:v>
                </c:pt>
                <c:pt idx="10624">
                  <c:v>64.040000000000006</c:v>
                </c:pt>
                <c:pt idx="10625">
                  <c:v>64.040000000000006</c:v>
                </c:pt>
                <c:pt idx="10626">
                  <c:v>64.03</c:v>
                </c:pt>
                <c:pt idx="10627">
                  <c:v>64.03</c:v>
                </c:pt>
                <c:pt idx="10628">
                  <c:v>64.02</c:v>
                </c:pt>
                <c:pt idx="10629">
                  <c:v>64.010000000000005</c:v>
                </c:pt>
                <c:pt idx="10630">
                  <c:v>64</c:v>
                </c:pt>
                <c:pt idx="10631">
                  <c:v>63.99</c:v>
                </c:pt>
                <c:pt idx="10632">
                  <c:v>63.98</c:v>
                </c:pt>
                <c:pt idx="10633">
                  <c:v>63.97</c:v>
                </c:pt>
                <c:pt idx="10634">
                  <c:v>63.97</c:v>
                </c:pt>
                <c:pt idx="10635">
                  <c:v>63.97</c:v>
                </c:pt>
                <c:pt idx="10636">
                  <c:v>63.97</c:v>
                </c:pt>
                <c:pt idx="10637">
                  <c:v>63.97</c:v>
                </c:pt>
                <c:pt idx="10638">
                  <c:v>63.97</c:v>
                </c:pt>
                <c:pt idx="10639">
                  <c:v>63.98</c:v>
                </c:pt>
                <c:pt idx="10640">
                  <c:v>63.98</c:v>
                </c:pt>
                <c:pt idx="10641">
                  <c:v>63.99</c:v>
                </c:pt>
                <c:pt idx="10642">
                  <c:v>64</c:v>
                </c:pt>
                <c:pt idx="10643">
                  <c:v>64.010000000000005</c:v>
                </c:pt>
                <c:pt idx="10644">
                  <c:v>64.02</c:v>
                </c:pt>
                <c:pt idx="10645">
                  <c:v>64.03</c:v>
                </c:pt>
                <c:pt idx="10646">
                  <c:v>64.040000000000006</c:v>
                </c:pt>
                <c:pt idx="10647">
                  <c:v>64.040000000000006</c:v>
                </c:pt>
                <c:pt idx="10648">
                  <c:v>64.05</c:v>
                </c:pt>
                <c:pt idx="10649">
                  <c:v>64.05</c:v>
                </c:pt>
                <c:pt idx="10650">
                  <c:v>64.05</c:v>
                </c:pt>
                <c:pt idx="10651">
                  <c:v>64.05</c:v>
                </c:pt>
                <c:pt idx="10652">
                  <c:v>64.05</c:v>
                </c:pt>
                <c:pt idx="10653">
                  <c:v>64.05</c:v>
                </c:pt>
                <c:pt idx="10654">
                  <c:v>64.05</c:v>
                </c:pt>
                <c:pt idx="10655">
                  <c:v>64.05</c:v>
                </c:pt>
                <c:pt idx="10656">
                  <c:v>64.05</c:v>
                </c:pt>
                <c:pt idx="10657">
                  <c:v>64.05</c:v>
                </c:pt>
                <c:pt idx="10658">
                  <c:v>64.05</c:v>
                </c:pt>
                <c:pt idx="10659">
                  <c:v>64.06</c:v>
                </c:pt>
                <c:pt idx="10660">
                  <c:v>64.06</c:v>
                </c:pt>
                <c:pt idx="10661">
                  <c:v>64.08</c:v>
                </c:pt>
                <c:pt idx="10662">
                  <c:v>64.099999999999994</c:v>
                </c:pt>
                <c:pt idx="10663">
                  <c:v>64.13</c:v>
                </c:pt>
                <c:pt idx="10664">
                  <c:v>64.16</c:v>
                </c:pt>
                <c:pt idx="10665">
                  <c:v>64.19</c:v>
                </c:pt>
                <c:pt idx="10666">
                  <c:v>64.22</c:v>
                </c:pt>
                <c:pt idx="10667">
                  <c:v>64.23</c:v>
                </c:pt>
                <c:pt idx="10668">
                  <c:v>64.25</c:v>
                </c:pt>
                <c:pt idx="10669">
                  <c:v>64.27</c:v>
                </c:pt>
                <c:pt idx="10670">
                  <c:v>64.31</c:v>
                </c:pt>
                <c:pt idx="10671">
                  <c:v>64.349999999999994</c:v>
                </c:pt>
                <c:pt idx="10672">
                  <c:v>64.42</c:v>
                </c:pt>
                <c:pt idx="10673">
                  <c:v>64.489999999999995</c:v>
                </c:pt>
                <c:pt idx="10674">
                  <c:v>64.56</c:v>
                </c:pt>
                <c:pt idx="10675">
                  <c:v>64.62</c:v>
                </c:pt>
                <c:pt idx="10676">
                  <c:v>64.67</c:v>
                </c:pt>
                <c:pt idx="10677">
                  <c:v>64.72</c:v>
                </c:pt>
                <c:pt idx="10678">
                  <c:v>64.760000000000005</c:v>
                </c:pt>
                <c:pt idx="10679">
                  <c:v>64.8</c:v>
                </c:pt>
                <c:pt idx="10680">
                  <c:v>64.84</c:v>
                </c:pt>
                <c:pt idx="10681">
                  <c:v>64.87</c:v>
                </c:pt>
                <c:pt idx="10682">
                  <c:v>64.88</c:v>
                </c:pt>
                <c:pt idx="10683">
                  <c:v>64.89</c:v>
                </c:pt>
                <c:pt idx="10684">
                  <c:v>64.900000000000006</c:v>
                </c:pt>
                <c:pt idx="10685">
                  <c:v>64.930000000000007</c:v>
                </c:pt>
                <c:pt idx="10686">
                  <c:v>64.959999999999994</c:v>
                </c:pt>
                <c:pt idx="10687">
                  <c:v>65.02</c:v>
                </c:pt>
                <c:pt idx="10688">
                  <c:v>65.08</c:v>
                </c:pt>
                <c:pt idx="10689">
                  <c:v>65.14</c:v>
                </c:pt>
                <c:pt idx="10690">
                  <c:v>65.2</c:v>
                </c:pt>
                <c:pt idx="10691">
                  <c:v>65.260000000000005</c:v>
                </c:pt>
                <c:pt idx="10692">
                  <c:v>65.3</c:v>
                </c:pt>
                <c:pt idx="10693">
                  <c:v>65.34</c:v>
                </c:pt>
                <c:pt idx="10694">
                  <c:v>65.39</c:v>
                </c:pt>
                <c:pt idx="10695">
                  <c:v>65.430000000000007</c:v>
                </c:pt>
                <c:pt idx="10696">
                  <c:v>65.459999999999994</c:v>
                </c:pt>
                <c:pt idx="10697">
                  <c:v>65.5</c:v>
                </c:pt>
                <c:pt idx="10698">
                  <c:v>65.53</c:v>
                </c:pt>
                <c:pt idx="10699">
                  <c:v>65.569999999999993</c:v>
                </c:pt>
                <c:pt idx="10700">
                  <c:v>65.61</c:v>
                </c:pt>
                <c:pt idx="10701">
                  <c:v>65.650000000000006</c:v>
                </c:pt>
                <c:pt idx="10702">
                  <c:v>65.69</c:v>
                </c:pt>
                <c:pt idx="10703">
                  <c:v>65.72</c:v>
                </c:pt>
                <c:pt idx="10704">
                  <c:v>65.73</c:v>
                </c:pt>
                <c:pt idx="10705">
                  <c:v>65.739999999999995</c:v>
                </c:pt>
                <c:pt idx="10706">
                  <c:v>65.739999999999995</c:v>
                </c:pt>
                <c:pt idx="10707">
                  <c:v>65.75</c:v>
                </c:pt>
                <c:pt idx="10708">
                  <c:v>65.760000000000005</c:v>
                </c:pt>
                <c:pt idx="10709">
                  <c:v>65.77</c:v>
                </c:pt>
                <c:pt idx="10710">
                  <c:v>65.790000000000006</c:v>
                </c:pt>
                <c:pt idx="10711">
                  <c:v>65.819999999999993</c:v>
                </c:pt>
                <c:pt idx="10712">
                  <c:v>65.849999999999994</c:v>
                </c:pt>
                <c:pt idx="10713">
                  <c:v>65.87</c:v>
                </c:pt>
                <c:pt idx="10714">
                  <c:v>65.900000000000006</c:v>
                </c:pt>
                <c:pt idx="10715">
                  <c:v>65.92</c:v>
                </c:pt>
                <c:pt idx="10716">
                  <c:v>65.94</c:v>
                </c:pt>
                <c:pt idx="10717">
                  <c:v>65.95</c:v>
                </c:pt>
                <c:pt idx="10718">
                  <c:v>65.959999999999994</c:v>
                </c:pt>
                <c:pt idx="10719">
                  <c:v>65.959999999999994</c:v>
                </c:pt>
                <c:pt idx="10720">
                  <c:v>65.959999999999994</c:v>
                </c:pt>
                <c:pt idx="10721">
                  <c:v>65.959999999999994</c:v>
                </c:pt>
                <c:pt idx="10722">
                  <c:v>65.959999999999994</c:v>
                </c:pt>
                <c:pt idx="10723">
                  <c:v>65.959999999999994</c:v>
                </c:pt>
                <c:pt idx="10724">
                  <c:v>65.959999999999994</c:v>
                </c:pt>
                <c:pt idx="10725">
                  <c:v>65.959999999999994</c:v>
                </c:pt>
                <c:pt idx="10726">
                  <c:v>65.959999999999994</c:v>
                </c:pt>
                <c:pt idx="10727">
                  <c:v>65.959999999999994</c:v>
                </c:pt>
                <c:pt idx="10728">
                  <c:v>65.959999999999994</c:v>
                </c:pt>
                <c:pt idx="10729">
                  <c:v>65.959999999999994</c:v>
                </c:pt>
                <c:pt idx="10730">
                  <c:v>65.959999999999994</c:v>
                </c:pt>
                <c:pt idx="10731">
                  <c:v>65.959999999999994</c:v>
                </c:pt>
                <c:pt idx="10732">
                  <c:v>65.959999999999994</c:v>
                </c:pt>
                <c:pt idx="10733">
                  <c:v>65.959999999999994</c:v>
                </c:pt>
                <c:pt idx="10734">
                  <c:v>65.959999999999994</c:v>
                </c:pt>
                <c:pt idx="10735">
                  <c:v>65.95</c:v>
                </c:pt>
                <c:pt idx="10736">
                  <c:v>65.94</c:v>
                </c:pt>
                <c:pt idx="10737">
                  <c:v>65.930000000000007</c:v>
                </c:pt>
                <c:pt idx="10738">
                  <c:v>65.92</c:v>
                </c:pt>
                <c:pt idx="10739">
                  <c:v>65.900000000000006</c:v>
                </c:pt>
                <c:pt idx="10740">
                  <c:v>65.88</c:v>
                </c:pt>
                <c:pt idx="10741">
                  <c:v>65.86</c:v>
                </c:pt>
                <c:pt idx="10742">
                  <c:v>65.84</c:v>
                </c:pt>
                <c:pt idx="10743">
                  <c:v>65.819999999999993</c:v>
                </c:pt>
                <c:pt idx="10744">
                  <c:v>65.790000000000006</c:v>
                </c:pt>
                <c:pt idx="10745">
                  <c:v>65.78</c:v>
                </c:pt>
                <c:pt idx="10746">
                  <c:v>65.760000000000005</c:v>
                </c:pt>
                <c:pt idx="10747">
                  <c:v>65.75</c:v>
                </c:pt>
                <c:pt idx="10748">
                  <c:v>65.75</c:v>
                </c:pt>
                <c:pt idx="10749">
                  <c:v>65.739999999999995</c:v>
                </c:pt>
                <c:pt idx="10750">
                  <c:v>65.739999999999995</c:v>
                </c:pt>
                <c:pt idx="10751">
                  <c:v>65.739999999999995</c:v>
                </c:pt>
                <c:pt idx="10752">
                  <c:v>65.739999999999995</c:v>
                </c:pt>
                <c:pt idx="10753">
                  <c:v>65.739999999999995</c:v>
                </c:pt>
                <c:pt idx="10754">
                  <c:v>65.73</c:v>
                </c:pt>
                <c:pt idx="10755">
                  <c:v>65.72</c:v>
                </c:pt>
                <c:pt idx="10756">
                  <c:v>65.69</c:v>
                </c:pt>
                <c:pt idx="10757">
                  <c:v>65.66</c:v>
                </c:pt>
                <c:pt idx="10758">
                  <c:v>65.62</c:v>
                </c:pt>
                <c:pt idx="10759">
                  <c:v>65.59</c:v>
                </c:pt>
                <c:pt idx="10760">
                  <c:v>65.56</c:v>
                </c:pt>
                <c:pt idx="10761">
                  <c:v>65.55</c:v>
                </c:pt>
                <c:pt idx="10762">
                  <c:v>65.52</c:v>
                </c:pt>
                <c:pt idx="10763">
                  <c:v>65.510000000000005</c:v>
                </c:pt>
                <c:pt idx="10764">
                  <c:v>65.489999999999995</c:v>
                </c:pt>
                <c:pt idx="10765">
                  <c:v>65.47</c:v>
                </c:pt>
                <c:pt idx="10766">
                  <c:v>65.44</c:v>
                </c:pt>
                <c:pt idx="10767">
                  <c:v>65.42</c:v>
                </c:pt>
                <c:pt idx="10768">
                  <c:v>65.39</c:v>
                </c:pt>
                <c:pt idx="10769">
                  <c:v>65.36</c:v>
                </c:pt>
                <c:pt idx="10770">
                  <c:v>65.34</c:v>
                </c:pt>
                <c:pt idx="10771">
                  <c:v>65.319999999999993</c:v>
                </c:pt>
                <c:pt idx="10772">
                  <c:v>65.31</c:v>
                </c:pt>
                <c:pt idx="10773">
                  <c:v>65.290000000000006</c:v>
                </c:pt>
                <c:pt idx="10774">
                  <c:v>65.28</c:v>
                </c:pt>
                <c:pt idx="10775">
                  <c:v>65.260000000000005</c:v>
                </c:pt>
                <c:pt idx="10776">
                  <c:v>65.22</c:v>
                </c:pt>
                <c:pt idx="10777">
                  <c:v>65.19</c:v>
                </c:pt>
                <c:pt idx="10778">
                  <c:v>65.16</c:v>
                </c:pt>
                <c:pt idx="10779">
                  <c:v>65.12</c:v>
                </c:pt>
                <c:pt idx="10780">
                  <c:v>65.09</c:v>
                </c:pt>
                <c:pt idx="10781">
                  <c:v>65.05</c:v>
                </c:pt>
                <c:pt idx="10782">
                  <c:v>65.02</c:v>
                </c:pt>
                <c:pt idx="10783">
                  <c:v>64.98</c:v>
                </c:pt>
                <c:pt idx="10784">
                  <c:v>64.959999999999994</c:v>
                </c:pt>
                <c:pt idx="10785">
                  <c:v>64.930000000000007</c:v>
                </c:pt>
                <c:pt idx="10786">
                  <c:v>64.91</c:v>
                </c:pt>
                <c:pt idx="10787">
                  <c:v>64.900000000000006</c:v>
                </c:pt>
                <c:pt idx="10788">
                  <c:v>64.89</c:v>
                </c:pt>
                <c:pt idx="10789">
                  <c:v>64.88</c:v>
                </c:pt>
                <c:pt idx="10790">
                  <c:v>64.88</c:v>
                </c:pt>
                <c:pt idx="10791">
                  <c:v>64.88</c:v>
                </c:pt>
                <c:pt idx="10792">
                  <c:v>64.87</c:v>
                </c:pt>
                <c:pt idx="10793">
                  <c:v>64.87</c:v>
                </c:pt>
                <c:pt idx="10794">
                  <c:v>64.849999999999994</c:v>
                </c:pt>
                <c:pt idx="10795">
                  <c:v>64.83</c:v>
                </c:pt>
                <c:pt idx="10796">
                  <c:v>64.8</c:v>
                </c:pt>
                <c:pt idx="10797">
                  <c:v>64.78</c:v>
                </c:pt>
                <c:pt idx="10798">
                  <c:v>64.75</c:v>
                </c:pt>
                <c:pt idx="10799">
                  <c:v>64.73</c:v>
                </c:pt>
                <c:pt idx="10800">
                  <c:v>64.709999999999994</c:v>
                </c:pt>
                <c:pt idx="10801">
                  <c:v>64.7</c:v>
                </c:pt>
                <c:pt idx="10802">
                  <c:v>64.680000000000007</c:v>
                </c:pt>
                <c:pt idx="10803">
                  <c:v>64.650000000000006</c:v>
                </c:pt>
                <c:pt idx="10804">
                  <c:v>64.62</c:v>
                </c:pt>
                <c:pt idx="10805">
                  <c:v>64.58</c:v>
                </c:pt>
                <c:pt idx="10806">
                  <c:v>64.53</c:v>
                </c:pt>
                <c:pt idx="10807">
                  <c:v>64.489999999999995</c:v>
                </c:pt>
                <c:pt idx="10808">
                  <c:v>64.45</c:v>
                </c:pt>
                <c:pt idx="10809">
                  <c:v>64.41</c:v>
                </c:pt>
                <c:pt idx="10810">
                  <c:v>64.37</c:v>
                </c:pt>
                <c:pt idx="10811">
                  <c:v>64.34</c:v>
                </c:pt>
                <c:pt idx="10812">
                  <c:v>64.319999999999993</c:v>
                </c:pt>
                <c:pt idx="10813">
                  <c:v>64.3</c:v>
                </c:pt>
                <c:pt idx="10814">
                  <c:v>64.28</c:v>
                </c:pt>
                <c:pt idx="10815">
                  <c:v>64.27</c:v>
                </c:pt>
                <c:pt idx="10816">
                  <c:v>64.260000000000005</c:v>
                </c:pt>
                <c:pt idx="10817">
                  <c:v>64.25</c:v>
                </c:pt>
                <c:pt idx="10818">
                  <c:v>64.23</c:v>
                </c:pt>
                <c:pt idx="10819">
                  <c:v>64.2</c:v>
                </c:pt>
                <c:pt idx="10820">
                  <c:v>64.180000000000007</c:v>
                </c:pt>
                <c:pt idx="10821">
                  <c:v>64.150000000000006</c:v>
                </c:pt>
                <c:pt idx="10822">
                  <c:v>64.12</c:v>
                </c:pt>
                <c:pt idx="10823">
                  <c:v>64.099999999999994</c:v>
                </c:pt>
                <c:pt idx="10824">
                  <c:v>64.08</c:v>
                </c:pt>
                <c:pt idx="10825">
                  <c:v>64.069999999999993</c:v>
                </c:pt>
                <c:pt idx="10826">
                  <c:v>64.06</c:v>
                </c:pt>
                <c:pt idx="10827">
                  <c:v>64.06</c:v>
                </c:pt>
                <c:pt idx="10828">
                  <c:v>64.05</c:v>
                </c:pt>
                <c:pt idx="10829">
                  <c:v>64.05</c:v>
                </c:pt>
                <c:pt idx="10830">
                  <c:v>64.05</c:v>
                </c:pt>
                <c:pt idx="10831">
                  <c:v>64.05</c:v>
                </c:pt>
                <c:pt idx="10832">
                  <c:v>64.05</c:v>
                </c:pt>
                <c:pt idx="10833">
                  <c:v>64.05</c:v>
                </c:pt>
                <c:pt idx="10834">
                  <c:v>64.05</c:v>
                </c:pt>
                <c:pt idx="10835">
                  <c:v>64.05</c:v>
                </c:pt>
                <c:pt idx="10836">
                  <c:v>64.05</c:v>
                </c:pt>
                <c:pt idx="10837">
                  <c:v>64.05</c:v>
                </c:pt>
                <c:pt idx="10838">
                  <c:v>64.05</c:v>
                </c:pt>
                <c:pt idx="10839">
                  <c:v>64.05</c:v>
                </c:pt>
                <c:pt idx="10840">
                  <c:v>64.05</c:v>
                </c:pt>
                <c:pt idx="10841">
                  <c:v>64.05</c:v>
                </c:pt>
                <c:pt idx="10842">
                  <c:v>64.05</c:v>
                </c:pt>
                <c:pt idx="10843">
                  <c:v>64.05</c:v>
                </c:pt>
                <c:pt idx="10844">
                  <c:v>64.05</c:v>
                </c:pt>
                <c:pt idx="10845">
                  <c:v>64.040000000000006</c:v>
                </c:pt>
                <c:pt idx="10846">
                  <c:v>64.040000000000006</c:v>
                </c:pt>
                <c:pt idx="10847">
                  <c:v>64.03</c:v>
                </c:pt>
                <c:pt idx="10848">
                  <c:v>64.02</c:v>
                </c:pt>
                <c:pt idx="10849">
                  <c:v>64.02</c:v>
                </c:pt>
                <c:pt idx="10850">
                  <c:v>64.010000000000005</c:v>
                </c:pt>
                <c:pt idx="10851">
                  <c:v>64</c:v>
                </c:pt>
                <c:pt idx="10852">
                  <c:v>64</c:v>
                </c:pt>
                <c:pt idx="10853">
                  <c:v>64</c:v>
                </c:pt>
                <c:pt idx="10854">
                  <c:v>64</c:v>
                </c:pt>
                <c:pt idx="10855">
                  <c:v>64</c:v>
                </c:pt>
                <c:pt idx="10856">
                  <c:v>64.010000000000005</c:v>
                </c:pt>
                <c:pt idx="10857">
                  <c:v>64.010000000000005</c:v>
                </c:pt>
                <c:pt idx="10858">
                  <c:v>64.02</c:v>
                </c:pt>
                <c:pt idx="10859">
                  <c:v>64.03</c:v>
                </c:pt>
                <c:pt idx="10860">
                  <c:v>64.040000000000006</c:v>
                </c:pt>
                <c:pt idx="10861">
                  <c:v>64.040000000000006</c:v>
                </c:pt>
                <c:pt idx="10862">
                  <c:v>64.040000000000006</c:v>
                </c:pt>
                <c:pt idx="10863">
                  <c:v>64.05</c:v>
                </c:pt>
                <c:pt idx="10864">
                  <c:v>64.05</c:v>
                </c:pt>
                <c:pt idx="10865">
                  <c:v>64.05</c:v>
                </c:pt>
                <c:pt idx="10866">
                  <c:v>64.05</c:v>
                </c:pt>
                <c:pt idx="10867">
                  <c:v>64.05</c:v>
                </c:pt>
                <c:pt idx="10868">
                  <c:v>64.05</c:v>
                </c:pt>
                <c:pt idx="10869">
                  <c:v>64.05</c:v>
                </c:pt>
                <c:pt idx="10870">
                  <c:v>64.05</c:v>
                </c:pt>
                <c:pt idx="10871">
                  <c:v>64.05</c:v>
                </c:pt>
                <c:pt idx="10872">
                  <c:v>64.05</c:v>
                </c:pt>
                <c:pt idx="10873">
                  <c:v>64.05</c:v>
                </c:pt>
                <c:pt idx="10874">
                  <c:v>64.05</c:v>
                </c:pt>
                <c:pt idx="10875">
                  <c:v>64.06</c:v>
                </c:pt>
                <c:pt idx="10876">
                  <c:v>64.06</c:v>
                </c:pt>
                <c:pt idx="10877">
                  <c:v>64.069999999999993</c:v>
                </c:pt>
                <c:pt idx="10878">
                  <c:v>64.09</c:v>
                </c:pt>
                <c:pt idx="10879">
                  <c:v>64.11</c:v>
                </c:pt>
                <c:pt idx="10880">
                  <c:v>64.14</c:v>
                </c:pt>
                <c:pt idx="10881">
                  <c:v>64.17</c:v>
                </c:pt>
                <c:pt idx="10882">
                  <c:v>64.2</c:v>
                </c:pt>
                <c:pt idx="10883">
                  <c:v>64.23</c:v>
                </c:pt>
                <c:pt idx="10884">
                  <c:v>64.25</c:v>
                </c:pt>
                <c:pt idx="10885">
                  <c:v>64.260000000000005</c:v>
                </c:pt>
                <c:pt idx="10886">
                  <c:v>64.28</c:v>
                </c:pt>
                <c:pt idx="10887">
                  <c:v>64.3</c:v>
                </c:pt>
                <c:pt idx="10888">
                  <c:v>64.33</c:v>
                </c:pt>
                <c:pt idx="10889">
                  <c:v>64.37</c:v>
                </c:pt>
                <c:pt idx="10890">
                  <c:v>64.42</c:v>
                </c:pt>
                <c:pt idx="10891">
                  <c:v>64.48</c:v>
                </c:pt>
                <c:pt idx="10892">
                  <c:v>64.540000000000006</c:v>
                </c:pt>
                <c:pt idx="10893">
                  <c:v>64.599999999999994</c:v>
                </c:pt>
                <c:pt idx="10894">
                  <c:v>64.66</c:v>
                </c:pt>
                <c:pt idx="10895">
                  <c:v>64.72</c:v>
                </c:pt>
                <c:pt idx="10896">
                  <c:v>64.77</c:v>
                </c:pt>
                <c:pt idx="10897">
                  <c:v>64.81</c:v>
                </c:pt>
                <c:pt idx="10898">
                  <c:v>64.849999999999994</c:v>
                </c:pt>
                <c:pt idx="10899">
                  <c:v>64.87</c:v>
                </c:pt>
                <c:pt idx="10900">
                  <c:v>64.88</c:v>
                </c:pt>
                <c:pt idx="10901">
                  <c:v>64.89</c:v>
                </c:pt>
                <c:pt idx="10902">
                  <c:v>64.900000000000006</c:v>
                </c:pt>
                <c:pt idx="10903">
                  <c:v>64.930000000000007</c:v>
                </c:pt>
                <c:pt idx="10904">
                  <c:v>64.959999999999994</c:v>
                </c:pt>
                <c:pt idx="10905">
                  <c:v>65.02</c:v>
                </c:pt>
                <c:pt idx="10906">
                  <c:v>65.069999999999993</c:v>
                </c:pt>
                <c:pt idx="10907">
                  <c:v>65.14</c:v>
                </c:pt>
                <c:pt idx="10908">
                  <c:v>65.19</c:v>
                </c:pt>
                <c:pt idx="10909">
                  <c:v>65.239999999999995</c:v>
                </c:pt>
                <c:pt idx="10910">
                  <c:v>65.28</c:v>
                </c:pt>
                <c:pt idx="10911">
                  <c:v>65.31</c:v>
                </c:pt>
                <c:pt idx="10912">
                  <c:v>65.36</c:v>
                </c:pt>
                <c:pt idx="10913">
                  <c:v>65.400000000000006</c:v>
                </c:pt>
                <c:pt idx="10914">
                  <c:v>65.44</c:v>
                </c:pt>
                <c:pt idx="10915">
                  <c:v>65.48</c:v>
                </c:pt>
                <c:pt idx="10916">
                  <c:v>65.510000000000005</c:v>
                </c:pt>
                <c:pt idx="10917">
                  <c:v>65.540000000000006</c:v>
                </c:pt>
                <c:pt idx="10918">
                  <c:v>65.58</c:v>
                </c:pt>
                <c:pt idx="10919">
                  <c:v>65.62</c:v>
                </c:pt>
                <c:pt idx="10920">
                  <c:v>65.66</c:v>
                </c:pt>
                <c:pt idx="10921">
                  <c:v>65.7</c:v>
                </c:pt>
                <c:pt idx="10922">
                  <c:v>65.73</c:v>
                </c:pt>
                <c:pt idx="10923">
                  <c:v>65.739999999999995</c:v>
                </c:pt>
                <c:pt idx="10924">
                  <c:v>65.739999999999995</c:v>
                </c:pt>
                <c:pt idx="10925">
                  <c:v>65.739999999999995</c:v>
                </c:pt>
                <c:pt idx="10926">
                  <c:v>65.75</c:v>
                </c:pt>
                <c:pt idx="10927">
                  <c:v>65.760000000000005</c:v>
                </c:pt>
                <c:pt idx="10928">
                  <c:v>65.77</c:v>
                </c:pt>
                <c:pt idx="10929">
                  <c:v>65.8</c:v>
                </c:pt>
                <c:pt idx="10930">
                  <c:v>65.83</c:v>
                </c:pt>
                <c:pt idx="10931">
                  <c:v>65.849999999999994</c:v>
                </c:pt>
                <c:pt idx="10932">
                  <c:v>65.88</c:v>
                </c:pt>
                <c:pt idx="10933">
                  <c:v>65.900000000000006</c:v>
                </c:pt>
                <c:pt idx="10934">
                  <c:v>65.92</c:v>
                </c:pt>
                <c:pt idx="10935">
                  <c:v>65.94</c:v>
                </c:pt>
                <c:pt idx="10936">
                  <c:v>65.95</c:v>
                </c:pt>
                <c:pt idx="10937">
                  <c:v>65.95</c:v>
                </c:pt>
                <c:pt idx="10938">
                  <c:v>65.959999999999994</c:v>
                </c:pt>
                <c:pt idx="10939">
                  <c:v>65.959999999999994</c:v>
                </c:pt>
                <c:pt idx="10940">
                  <c:v>65.959999999999994</c:v>
                </c:pt>
                <c:pt idx="10941">
                  <c:v>65.959999999999994</c:v>
                </c:pt>
                <c:pt idx="10942">
                  <c:v>65.959999999999994</c:v>
                </c:pt>
                <c:pt idx="10943">
                  <c:v>65.959999999999994</c:v>
                </c:pt>
                <c:pt idx="10944">
                  <c:v>65.959999999999994</c:v>
                </c:pt>
                <c:pt idx="10945">
                  <c:v>65.959999999999994</c:v>
                </c:pt>
                <c:pt idx="10946">
                  <c:v>65.959999999999994</c:v>
                </c:pt>
                <c:pt idx="10947">
                  <c:v>65.959999999999994</c:v>
                </c:pt>
                <c:pt idx="10948">
                  <c:v>65.959999999999994</c:v>
                </c:pt>
                <c:pt idx="10949">
                  <c:v>65.959999999999994</c:v>
                </c:pt>
                <c:pt idx="10950">
                  <c:v>65.959999999999994</c:v>
                </c:pt>
                <c:pt idx="10951">
                  <c:v>65.959999999999994</c:v>
                </c:pt>
                <c:pt idx="10952">
                  <c:v>65.95</c:v>
                </c:pt>
                <c:pt idx="10953">
                  <c:v>65.94</c:v>
                </c:pt>
                <c:pt idx="10954">
                  <c:v>65.92</c:v>
                </c:pt>
                <c:pt idx="10955">
                  <c:v>65.91</c:v>
                </c:pt>
                <c:pt idx="10956">
                  <c:v>65.89</c:v>
                </c:pt>
                <c:pt idx="10957">
                  <c:v>65.87</c:v>
                </c:pt>
                <c:pt idx="10958">
                  <c:v>65.849999999999994</c:v>
                </c:pt>
                <c:pt idx="10959">
                  <c:v>65.83</c:v>
                </c:pt>
                <c:pt idx="10960">
                  <c:v>65.81</c:v>
                </c:pt>
                <c:pt idx="10961">
                  <c:v>65.790000000000006</c:v>
                </c:pt>
                <c:pt idx="10962">
                  <c:v>65.77</c:v>
                </c:pt>
                <c:pt idx="10963">
                  <c:v>65.760000000000005</c:v>
                </c:pt>
                <c:pt idx="10964">
                  <c:v>65.75</c:v>
                </c:pt>
                <c:pt idx="10965">
                  <c:v>65.739999999999995</c:v>
                </c:pt>
                <c:pt idx="10966">
                  <c:v>65.739999999999995</c:v>
                </c:pt>
                <c:pt idx="10967">
                  <c:v>65.739999999999995</c:v>
                </c:pt>
                <c:pt idx="10968">
                  <c:v>65.739999999999995</c:v>
                </c:pt>
                <c:pt idx="10969">
                  <c:v>65.739999999999995</c:v>
                </c:pt>
                <c:pt idx="10970">
                  <c:v>65.739999999999995</c:v>
                </c:pt>
                <c:pt idx="10971">
                  <c:v>65.73</c:v>
                </c:pt>
                <c:pt idx="10972">
                  <c:v>65.72</c:v>
                </c:pt>
                <c:pt idx="10973">
                  <c:v>65.7</c:v>
                </c:pt>
                <c:pt idx="10974">
                  <c:v>65.66</c:v>
                </c:pt>
                <c:pt idx="10975">
                  <c:v>65.63</c:v>
                </c:pt>
                <c:pt idx="10976">
                  <c:v>65.599999999999994</c:v>
                </c:pt>
                <c:pt idx="10977">
                  <c:v>65.569999999999993</c:v>
                </c:pt>
                <c:pt idx="10978">
                  <c:v>65.55</c:v>
                </c:pt>
                <c:pt idx="10979">
                  <c:v>65.53</c:v>
                </c:pt>
                <c:pt idx="10980">
                  <c:v>65.52</c:v>
                </c:pt>
                <c:pt idx="10981">
                  <c:v>65.5</c:v>
                </c:pt>
                <c:pt idx="10982">
                  <c:v>65.48</c:v>
                </c:pt>
                <c:pt idx="10983">
                  <c:v>65.45</c:v>
                </c:pt>
                <c:pt idx="10984">
                  <c:v>65.430000000000007</c:v>
                </c:pt>
                <c:pt idx="10985">
                  <c:v>65.39</c:v>
                </c:pt>
                <c:pt idx="10986">
                  <c:v>65.36</c:v>
                </c:pt>
                <c:pt idx="10987">
                  <c:v>65.34</c:v>
                </c:pt>
                <c:pt idx="10988">
                  <c:v>65.319999999999993</c:v>
                </c:pt>
                <c:pt idx="10989">
                  <c:v>65.31</c:v>
                </c:pt>
                <c:pt idx="10990">
                  <c:v>65.3</c:v>
                </c:pt>
                <c:pt idx="10991">
                  <c:v>65.28</c:v>
                </c:pt>
                <c:pt idx="10992">
                  <c:v>65.27</c:v>
                </c:pt>
                <c:pt idx="10993">
                  <c:v>65.239999999999995</c:v>
                </c:pt>
                <c:pt idx="10994">
                  <c:v>65.209999999999994</c:v>
                </c:pt>
                <c:pt idx="10995">
                  <c:v>65.180000000000007</c:v>
                </c:pt>
                <c:pt idx="10996">
                  <c:v>65.150000000000006</c:v>
                </c:pt>
                <c:pt idx="10997">
                  <c:v>65.12</c:v>
                </c:pt>
                <c:pt idx="10998">
                  <c:v>65.09</c:v>
                </c:pt>
                <c:pt idx="10999">
                  <c:v>65.05</c:v>
                </c:pt>
                <c:pt idx="11000">
                  <c:v>65.010000000000005</c:v>
                </c:pt>
                <c:pt idx="11001">
                  <c:v>64.98</c:v>
                </c:pt>
                <c:pt idx="11002">
                  <c:v>64.94</c:v>
                </c:pt>
                <c:pt idx="11003">
                  <c:v>64.92</c:v>
                </c:pt>
                <c:pt idx="11004">
                  <c:v>64.900000000000006</c:v>
                </c:pt>
                <c:pt idx="11005">
                  <c:v>64.89</c:v>
                </c:pt>
                <c:pt idx="11006">
                  <c:v>64.88</c:v>
                </c:pt>
                <c:pt idx="11007">
                  <c:v>64.88</c:v>
                </c:pt>
                <c:pt idx="11008">
                  <c:v>64.88</c:v>
                </c:pt>
                <c:pt idx="11009">
                  <c:v>64.88</c:v>
                </c:pt>
                <c:pt idx="11010">
                  <c:v>64.87</c:v>
                </c:pt>
                <c:pt idx="11011">
                  <c:v>64.849999999999994</c:v>
                </c:pt>
                <c:pt idx="11012">
                  <c:v>64.83</c:v>
                </c:pt>
                <c:pt idx="11013">
                  <c:v>64.8</c:v>
                </c:pt>
                <c:pt idx="11014">
                  <c:v>64.77</c:v>
                </c:pt>
                <c:pt idx="11015">
                  <c:v>64.75</c:v>
                </c:pt>
                <c:pt idx="11016">
                  <c:v>64.73</c:v>
                </c:pt>
                <c:pt idx="11017">
                  <c:v>64.7</c:v>
                </c:pt>
                <c:pt idx="11018">
                  <c:v>64.680000000000007</c:v>
                </c:pt>
                <c:pt idx="11019">
                  <c:v>64.67</c:v>
                </c:pt>
                <c:pt idx="11020">
                  <c:v>64.650000000000006</c:v>
                </c:pt>
                <c:pt idx="11021">
                  <c:v>64.63</c:v>
                </c:pt>
                <c:pt idx="11022">
                  <c:v>64.59</c:v>
                </c:pt>
                <c:pt idx="11023">
                  <c:v>64.56</c:v>
                </c:pt>
                <c:pt idx="11024">
                  <c:v>64.52</c:v>
                </c:pt>
                <c:pt idx="11025">
                  <c:v>64.47</c:v>
                </c:pt>
                <c:pt idx="11026">
                  <c:v>64.42</c:v>
                </c:pt>
                <c:pt idx="11027">
                  <c:v>64.39</c:v>
                </c:pt>
                <c:pt idx="11028">
                  <c:v>64.349999999999994</c:v>
                </c:pt>
                <c:pt idx="11029">
                  <c:v>64.33</c:v>
                </c:pt>
                <c:pt idx="11030">
                  <c:v>64.31</c:v>
                </c:pt>
                <c:pt idx="11031">
                  <c:v>64.290000000000006</c:v>
                </c:pt>
                <c:pt idx="11032">
                  <c:v>64.28</c:v>
                </c:pt>
                <c:pt idx="11033">
                  <c:v>64.27</c:v>
                </c:pt>
                <c:pt idx="11034">
                  <c:v>64.260000000000005</c:v>
                </c:pt>
                <c:pt idx="11035">
                  <c:v>64.25</c:v>
                </c:pt>
                <c:pt idx="11036">
                  <c:v>64.23</c:v>
                </c:pt>
                <c:pt idx="11037">
                  <c:v>64.22</c:v>
                </c:pt>
                <c:pt idx="11038">
                  <c:v>64.19</c:v>
                </c:pt>
                <c:pt idx="11039">
                  <c:v>64.17</c:v>
                </c:pt>
                <c:pt idx="11040">
                  <c:v>64.14</c:v>
                </c:pt>
                <c:pt idx="11041">
                  <c:v>64.12</c:v>
                </c:pt>
                <c:pt idx="11042">
                  <c:v>64.099999999999994</c:v>
                </c:pt>
                <c:pt idx="11043">
                  <c:v>64.09</c:v>
                </c:pt>
                <c:pt idx="11044">
                  <c:v>64.069999999999993</c:v>
                </c:pt>
                <c:pt idx="11045">
                  <c:v>64.069999999999993</c:v>
                </c:pt>
                <c:pt idx="11046">
                  <c:v>64.06</c:v>
                </c:pt>
                <c:pt idx="11047">
                  <c:v>64.06</c:v>
                </c:pt>
                <c:pt idx="11048">
                  <c:v>64.05</c:v>
                </c:pt>
                <c:pt idx="11049">
                  <c:v>64.05</c:v>
                </c:pt>
                <c:pt idx="11050">
                  <c:v>64.05</c:v>
                </c:pt>
                <c:pt idx="11051">
                  <c:v>64.05</c:v>
                </c:pt>
                <c:pt idx="11052">
                  <c:v>64.05</c:v>
                </c:pt>
                <c:pt idx="11053">
                  <c:v>64.05</c:v>
                </c:pt>
                <c:pt idx="11054">
                  <c:v>64.05</c:v>
                </c:pt>
                <c:pt idx="11055">
                  <c:v>64.05</c:v>
                </c:pt>
                <c:pt idx="11056">
                  <c:v>64.05</c:v>
                </c:pt>
                <c:pt idx="11057">
                  <c:v>64.05</c:v>
                </c:pt>
                <c:pt idx="11058">
                  <c:v>64.05</c:v>
                </c:pt>
                <c:pt idx="11059">
                  <c:v>64.05</c:v>
                </c:pt>
                <c:pt idx="11060">
                  <c:v>64.05</c:v>
                </c:pt>
                <c:pt idx="11061">
                  <c:v>64.05</c:v>
                </c:pt>
                <c:pt idx="11062">
                  <c:v>64.05</c:v>
                </c:pt>
                <c:pt idx="11063">
                  <c:v>64.05</c:v>
                </c:pt>
                <c:pt idx="11064">
                  <c:v>64.040000000000006</c:v>
                </c:pt>
                <c:pt idx="11065">
                  <c:v>64.040000000000006</c:v>
                </c:pt>
                <c:pt idx="11066">
                  <c:v>64.03</c:v>
                </c:pt>
                <c:pt idx="11067">
                  <c:v>64.03</c:v>
                </c:pt>
                <c:pt idx="11068">
                  <c:v>64.03</c:v>
                </c:pt>
                <c:pt idx="11069">
                  <c:v>64.02</c:v>
                </c:pt>
                <c:pt idx="11070">
                  <c:v>64.02</c:v>
                </c:pt>
                <c:pt idx="11071">
                  <c:v>64.02</c:v>
                </c:pt>
                <c:pt idx="11072">
                  <c:v>64.03</c:v>
                </c:pt>
                <c:pt idx="11073">
                  <c:v>64.03</c:v>
                </c:pt>
                <c:pt idx="11074">
                  <c:v>64.040000000000006</c:v>
                </c:pt>
                <c:pt idx="11075">
                  <c:v>64.040000000000006</c:v>
                </c:pt>
                <c:pt idx="11076">
                  <c:v>64.05</c:v>
                </c:pt>
                <c:pt idx="11077">
                  <c:v>64.05</c:v>
                </c:pt>
                <c:pt idx="11078">
                  <c:v>64.05</c:v>
                </c:pt>
                <c:pt idx="11079">
                  <c:v>64.05</c:v>
                </c:pt>
                <c:pt idx="11080">
                  <c:v>64.05</c:v>
                </c:pt>
                <c:pt idx="11081">
                  <c:v>64.05</c:v>
                </c:pt>
                <c:pt idx="11082">
                  <c:v>64.05</c:v>
                </c:pt>
                <c:pt idx="11083">
                  <c:v>64.05</c:v>
                </c:pt>
                <c:pt idx="11084">
                  <c:v>64.05</c:v>
                </c:pt>
                <c:pt idx="11085">
                  <c:v>64.05</c:v>
                </c:pt>
                <c:pt idx="11086">
                  <c:v>64.05</c:v>
                </c:pt>
                <c:pt idx="11087">
                  <c:v>64.05</c:v>
                </c:pt>
                <c:pt idx="11088">
                  <c:v>64.05</c:v>
                </c:pt>
                <c:pt idx="11089">
                  <c:v>64.05</c:v>
                </c:pt>
                <c:pt idx="11090">
                  <c:v>64.05</c:v>
                </c:pt>
                <c:pt idx="11091">
                  <c:v>64.06</c:v>
                </c:pt>
                <c:pt idx="11092">
                  <c:v>64.069999999999993</c:v>
                </c:pt>
                <c:pt idx="11093">
                  <c:v>64.08</c:v>
                </c:pt>
                <c:pt idx="11094">
                  <c:v>64.099999999999994</c:v>
                </c:pt>
                <c:pt idx="11095">
                  <c:v>64.13</c:v>
                </c:pt>
                <c:pt idx="11096">
                  <c:v>64.16</c:v>
                </c:pt>
                <c:pt idx="11097">
                  <c:v>64.180000000000007</c:v>
                </c:pt>
                <c:pt idx="11098">
                  <c:v>64.22</c:v>
                </c:pt>
                <c:pt idx="11099">
                  <c:v>64.239999999999995</c:v>
                </c:pt>
                <c:pt idx="11100">
                  <c:v>64.25</c:v>
                </c:pt>
                <c:pt idx="11101">
                  <c:v>64.260000000000005</c:v>
                </c:pt>
                <c:pt idx="11102">
                  <c:v>64.27</c:v>
                </c:pt>
                <c:pt idx="11103">
                  <c:v>64.28</c:v>
                </c:pt>
                <c:pt idx="11104">
                  <c:v>64.31</c:v>
                </c:pt>
                <c:pt idx="11105">
                  <c:v>64.36</c:v>
                </c:pt>
                <c:pt idx="11106">
                  <c:v>64.42</c:v>
                </c:pt>
                <c:pt idx="11107">
                  <c:v>64.489999999999995</c:v>
                </c:pt>
                <c:pt idx="11108">
                  <c:v>64.56</c:v>
                </c:pt>
                <c:pt idx="11109">
                  <c:v>64.62</c:v>
                </c:pt>
                <c:pt idx="11110">
                  <c:v>64.67</c:v>
                </c:pt>
                <c:pt idx="11111">
                  <c:v>64.72</c:v>
                </c:pt>
                <c:pt idx="11112">
                  <c:v>64.760000000000005</c:v>
                </c:pt>
                <c:pt idx="11113">
                  <c:v>64.790000000000006</c:v>
                </c:pt>
                <c:pt idx="11114">
                  <c:v>64.83</c:v>
                </c:pt>
                <c:pt idx="11115">
                  <c:v>64.86</c:v>
                </c:pt>
                <c:pt idx="11116">
                  <c:v>64.87</c:v>
                </c:pt>
                <c:pt idx="11117">
                  <c:v>64.88</c:v>
                </c:pt>
                <c:pt idx="11118">
                  <c:v>64.89</c:v>
                </c:pt>
                <c:pt idx="11119">
                  <c:v>64.91</c:v>
                </c:pt>
                <c:pt idx="11120">
                  <c:v>64.94</c:v>
                </c:pt>
                <c:pt idx="11121">
                  <c:v>64.98</c:v>
                </c:pt>
                <c:pt idx="11122">
                  <c:v>65.02</c:v>
                </c:pt>
                <c:pt idx="11123">
                  <c:v>65.09</c:v>
                </c:pt>
                <c:pt idx="11124">
                  <c:v>65.150000000000006</c:v>
                </c:pt>
                <c:pt idx="11125">
                  <c:v>65.2</c:v>
                </c:pt>
                <c:pt idx="11126">
                  <c:v>65.25</c:v>
                </c:pt>
                <c:pt idx="11127">
                  <c:v>65.290000000000006</c:v>
                </c:pt>
                <c:pt idx="11128">
                  <c:v>65.31</c:v>
                </c:pt>
                <c:pt idx="11129">
                  <c:v>65.349999999999994</c:v>
                </c:pt>
                <c:pt idx="11130">
                  <c:v>65.39</c:v>
                </c:pt>
                <c:pt idx="11131">
                  <c:v>65.430000000000007</c:v>
                </c:pt>
                <c:pt idx="11132">
                  <c:v>65.459999999999994</c:v>
                </c:pt>
                <c:pt idx="11133">
                  <c:v>65.5</c:v>
                </c:pt>
                <c:pt idx="11134">
                  <c:v>65.52</c:v>
                </c:pt>
                <c:pt idx="11135">
                  <c:v>65.56</c:v>
                </c:pt>
                <c:pt idx="11136">
                  <c:v>65.599999999999994</c:v>
                </c:pt>
                <c:pt idx="11137">
                  <c:v>65.64</c:v>
                </c:pt>
                <c:pt idx="11138">
                  <c:v>65.680000000000007</c:v>
                </c:pt>
                <c:pt idx="11139">
                  <c:v>65.72</c:v>
                </c:pt>
                <c:pt idx="11140">
                  <c:v>65.73</c:v>
                </c:pt>
                <c:pt idx="11141">
                  <c:v>65.739999999999995</c:v>
                </c:pt>
                <c:pt idx="11142">
                  <c:v>65.739999999999995</c:v>
                </c:pt>
                <c:pt idx="11143">
                  <c:v>65.75</c:v>
                </c:pt>
                <c:pt idx="11144">
                  <c:v>65.75</c:v>
                </c:pt>
                <c:pt idx="11145">
                  <c:v>65.760000000000005</c:v>
                </c:pt>
                <c:pt idx="11146">
                  <c:v>65.760000000000005</c:v>
                </c:pt>
                <c:pt idx="11147">
                  <c:v>65.77</c:v>
                </c:pt>
                <c:pt idx="11148">
                  <c:v>65.790000000000006</c:v>
                </c:pt>
                <c:pt idx="11149">
                  <c:v>65.819999999999993</c:v>
                </c:pt>
                <c:pt idx="11150">
                  <c:v>65.84</c:v>
                </c:pt>
                <c:pt idx="11151">
                  <c:v>65.87</c:v>
                </c:pt>
                <c:pt idx="11152">
                  <c:v>65.900000000000006</c:v>
                </c:pt>
                <c:pt idx="11153">
                  <c:v>65.91</c:v>
                </c:pt>
                <c:pt idx="11154">
                  <c:v>65.92</c:v>
                </c:pt>
                <c:pt idx="11155">
                  <c:v>65.92</c:v>
                </c:pt>
                <c:pt idx="11156">
                  <c:v>65.930000000000007</c:v>
                </c:pt>
                <c:pt idx="11157">
                  <c:v>65.930000000000007</c:v>
                </c:pt>
                <c:pt idx="11158">
                  <c:v>65.930000000000007</c:v>
                </c:pt>
                <c:pt idx="11159">
                  <c:v>65.930000000000007</c:v>
                </c:pt>
                <c:pt idx="11160">
                  <c:v>65.930000000000007</c:v>
                </c:pt>
                <c:pt idx="11161">
                  <c:v>65.930000000000007</c:v>
                </c:pt>
                <c:pt idx="11162">
                  <c:v>65.92</c:v>
                </c:pt>
                <c:pt idx="11163">
                  <c:v>65.92</c:v>
                </c:pt>
                <c:pt idx="11164">
                  <c:v>65.91</c:v>
                </c:pt>
                <c:pt idx="11165">
                  <c:v>65.91</c:v>
                </c:pt>
                <c:pt idx="11166">
                  <c:v>65.900000000000006</c:v>
                </c:pt>
                <c:pt idx="11167">
                  <c:v>65.89</c:v>
                </c:pt>
                <c:pt idx="11168">
                  <c:v>65.88</c:v>
                </c:pt>
                <c:pt idx="11169">
                  <c:v>65.86</c:v>
                </c:pt>
                <c:pt idx="11170">
                  <c:v>65.84</c:v>
                </c:pt>
                <c:pt idx="11171">
                  <c:v>65.819999999999993</c:v>
                </c:pt>
                <c:pt idx="11172">
                  <c:v>65.81</c:v>
                </c:pt>
                <c:pt idx="11173">
                  <c:v>65.790000000000006</c:v>
                </c:pt>
                <c:pt idx="11174">
                  <c:v>65.77</c:v>
                </c:pt>
                <c:pt idx="11175">
                  <c:v>65.760000000000005</c:v>
                </c:pt>
                <c:pt idx="11176">
                  <c:v>65.75</c:v>
                </c:pt>
                <c:pt idx="11177">
                  <c:v>65.739999999999995</c:v>
                </c:pt>
                <c:pt idx="11178">
                  <c:v>65.739999999999995</c:v>
                </c:pt>
                <c:pt idx="11179">
                  <c:v>65.739999999999995</c:v>
                </c:pt>
                <c:pt idx="11180">
                  <c:v>65.739999999999995</c:v>
                </c:pt>
                <c:pt idx="11181">
                  <c:v>65.739999999999995</c:v>
                </c:pt>
                <c:pt idx="11182">
                  <c:v>65.739999999999995</c:v>
                </c:pt>
                <c:pt idx="11183">
                  <c:v>65.739999999999995</c:v>
                </c:pt>
                <c:pt idx="11184">
                  <c:v>65.739999999999995</c:v>
                </c:pt>
                <c:pt idx="11185">
                  <c:v>65.73</c:v>
                </c:pt>
                <c:pt idx="11186">
                  <c:v>65.709999999999994</c:v>
                </c:pt>
                <c:pt idx="11187">
                  <c:v>65.69</c:v>
                </c:pt>
                <c:pt idx="11188">
                  <c:v>65.66</c:v>
                </c:pt>
                <c:pt idx="11189">
                  <c:v>65.63</c:v>
                </c:pt>
                <c:pt idx="11190">
                  <c:v>65.59</c:v>
                </c:pt>
                <c:pt idx="11191">
                  <c:v>65.569999999999993</c:v>
                </c:pt>
                <c:pt idx="11192">
                  <c:v>65.55</c:v>
                </c:pt>
                <c:pt idx="11193">
                  <c:v>65.53</c:v>
                </c:pt>
                <c:pt idx="11194">
                  <c:v>65.510000000000005</c:v>
                </c:pt>
                <c:pt idx="11195">
                  <c:v>65.489999999999995</c:v>
                </c:pt>
                <c:pt idx="11196">
                  <c:v>65.459999999999994</c:v>
                </c:pt>
                <c:pt idx="11197">
                  <c:v>65.44</c:v>
                </c:pt>
                <c:pt idx="11198">
                  <c:v>65.41</c:v>
                </c:pt>
                <c:pt idx="11199">
                  <c:v>65.37</c:v>
                </c:pt>
                <c:pt idx="11200">
                  <c:v>65.349999999999994</c:v>
                </c:pt>
                <c:pt idx="11201">
                  <c:v>65.33</c:v>
                </c:pt>
                <c:pt idx="11202">
                  <c:v>65.319999999999993</c:v>
                </c:pt>
                <c:pt idx="11203">
                  <c:v>65.31</c:v>
                </c:pt>
                <c:pt idx="11204">
                  <c:v>65.290000000000006</c:v>
                </c:pt>
                <c:pt idx="11205">
                  <c:v>65.28</c:v>
                </c:pt>
                <c:pt idx="11206">
                  <c:v>65.260000000000005</c:v>
                </c:pt>
                <c:pt idx="11207">
                  <c:v>65.239999999999995</c:v>
                </c:pt>
                <c:pt idx="11208">
                  <c:v>65.209999999999994</c:v>
                </c:pt>
                <c:pt idx="11209">
                  <c:v>65.180000000000007</c:v>
                </c:pt>
                <c:pt idx="11210">
                  <c:v>65.150000000000006</c:v>
                </c:pt>
                <c:pt idx="11211">
                  <c:v>65.11</c:v>
                </c:pt>
                <c:pt idx="11212">
                  <c:v>65.069999999999993</c:v>
                </c:pt>
                <c:pt idx="11213">
                  <c:v>65.03</c:v>
                </c:pt>
                <c:pt idx="11214">
                  <c:v>65.010000000000005</c:v>
                </c:pt>
                <c:pt idx="11215">
                  <c:v>64.97</c:v>
                </c:pt>
                <c:pt idx="11216">
                  <c:v>64.94</c:v>
                </c:pt>
                <c:pt idx="11217">
                  <c:v>64.92</c:v>
                </c:pt>
                <c:pt idx="11218">
                  <c:v>64.91</c:v>
                </c:pt>
                <c:pt idx="11219">
                  <c:v>64.89</c:v>
                </c:pt>
                <c:pt idx="11220">
                  <c:v>64.88</c:v>
                </c:pt>
                <c:pt idx="11221">
                  <c:v>64.88</c:v>
                </c:pt>
                <c:pt idx="11222">
                  <c:v>64.88</c:v>
                </c:pt>
                <c:pt idx="11223">
                  <c:v>64.87</c:v>
                </c:pt>
                <c:pt idx="11224">
                  <c:v>64.86</c:v>
                </c:pt>
                <c:pt idx="11225">
                  <c:v>64.849999999999994</c:v>
                </c:pt>
                <c:pt idx="11226">
                  <c:v>64.83</c:v>
                </c:pt>
                <c:pt idx="11227">
                  <c:v>64.81</c:v>
                </c:pt>
                <c:pt idx="11228">
                  <c:v>64.78</c:v>
                </c:pt>
                <c:pt idx="11229">
                  <c:v>64.760000000000005</c:v>
                </c:pt>
                <c:pt idx="11230">
                  <c:v>64.739999999999995</c:v>
                </c:pt>
                <c:pt idx="11231">
                  <c:v>64.709999999999994</c:v>
                </c:pt>
                <c:pt idx="11232">
                  <c:v>64.69</c:v>
                </c:pt>
                <c:pt idx="11233">
                  <c:v>64.67</c:v>
                </c:pt>
                <c:pt idx="11234">
                  <c:v>64.66</c:v>
                </c:pt>
                <c:pt idx="11235">
                  <c:v>64.64</c:v>
                </c:pt>
                <c:pt idx="11236">
                  <c:v>64.61</c:v>
                </c:pt>
                <c:pt idx="11237">
                  <c:v>64.56</c:v>
                </c:pt>
                <c:pt idx="11238">
                  <c:v>64.52</c:v>
                </c:pt>
                <c:pt idx="11239">
                  <c:v>64.47</c:v>
                </c:pt>
                <c:pt idx="11240">
                  <c:v>64.42</c:v>
                </c:pt>
                <c:pt idx="11241">
                  <c:v>64.38</c:v>
                </c:pt>
                <c:pt idx="11242">
                  <c:v>64.36</c:v>
                </c:pt>
                <c:pt idx="11243">
                  <c:v>64.319999999999993</c:v>
                </c:pt>
                <c:pt idx="11244">
                  <c:v>64.3</c:v>
                </c:pt>
                <c:pt idx="11245">
                  <c:v>64.28</c:v>
                </c:pt>
                <c:pt idx="11246">
                  <c:v>64.27</c:v>
                </c:pt>
                <c:pt idx="11247">
                  <c:v>64.260000000000005</c:v>
                </c:pt>
                <c:pt idx="11248">
                  <c:v>64.25</c:v>
                </c:pt>
                <c:pt idx="11249">
                  <c:v>64.23</c:v>
                </c:pt>
                <c:pt idx="11250">
                  <c:v>64.22</c:v>
                </c:pt>
                <c:pt idx="11251">
                  <c:v>64.19</c:v>
                </c:pt>
                <c:pt idx="11252">
                  <c:v>64.17</c:v>
                </c:pt>
                <c:pt idx="11253">
                  <c:v>64.150000000000006</c:v>
                </c:pt>
                <c:pt idx="11254">
                  <c:v>64.12</c:v>
                </c:pt>
                <c:pt idx="11255">
                  <c:v>64.099999999999994</c:v>
                </c:pt>
                <c:pt idx="11256">
                  <c:v>64.08</c:v>
                </c:pt>
                <c:pt idx="11257">
                  <c:v>64.06</c:v>
                </c:pt>
                <c:pt idx="11258">
                  <c:v>64.05</c:v>
                </c:pt>
                <c:pt idx="11259">
                  <c:v>64.05</c:v>
                </c:pt>
                <c:pt idx="11260">
                  <c:v>64.05</c:v>
                </c:pt>
                <c:pt idx="11261">
                  <c:v>64.05</c:v>
                </c:pt>
                <c:pt idx="11262">
                  <c:v>64.05</c:v>
                </c:pt>
                <c:pt idx="11263">
                  <c:v>64.05</c:v>
                </c:pt>
                <c:pt idx="11264">
                  <c:v>64.05</c:v>
                </c:pt>
                <c:pt idx="11265">
                  <c:v>64.05</c:v>
                </c:pt>
                <c:pt idx="11266">
                  <c:v>64.05</c:v>
                </c:pt>
                <c:pt idx="11267">
                  <c:v>64.05</c:v>
                </c:pt>
                <c:pt idx="11268">
                  <c:v>64.05</c:v>
                </c:pt>
                <c:pt idx="11269">
                  <c:v>64.05</c:v>
                </c:pt>
                <c:pt idx="11270">
                  <c:v>64.05</c:v>
                </c:pt>
                <c:pt idx="11271">
                  <c:v>64.05</c:v>
                </c:pt>
                <c:pt idx="11272">
                  <c:v>64.05</c:v>
                </c:pt>
                <c:pt idx="11273">
                  <c:v>64.040000000000006</c:v>
                </c:pt>
                <c:pt idx="11274">
                  <c:v>64.040000000000006</c:v>
                </c:pt>
                <c:pt idx="11275">
                  <c:v>64.040000000000006</c:v>
                </c:pt>
                <c:pt idx="11276">
                  <c:v>64.03</c:v>
                </c:pt>
                <c:pt idx="11277">
                  <c:v>64.03</c:v>
                </c:pt>
                <c:pt idx="11278">
                  <c:v>64.02</c:v>
                </c:pt>
                <c:pt idx="11279">
                  <c:v>64.02</c:v>
                </c:pt>
                <c:pt idx="11280">
                  <c:v>64.02</c:v>
                </c:pt>
                <c:pt idx="11281">
                  <c:v>64.010000000000005</c:v>
                </c:pt>
                <c:pt idx="11282">
                  <c:v>64.010000000000005</c:v>
                </c:pt>
                <c:pt idx="11283">
                  <c:v>64.010000000000005</c:v>
                </c:pt>
                <c:pt idx="11284">
                  <c:v>64.010000000000005</c:v>
                </c:pt>
                <c:pt idx="11285">
                  <c:v>64.010000000000005</c:v>
                </c:pt>
                <c:pt idx="11286">
                  <c:v>64.010000000000005</c:v>
                </c:pt>
                <c:pt idx="11287">
                  <c:v>64.010000000000005</c:v>
                </c:pt>
                <c:pt idx="11288">
                  <c:v>64.02</c:v>
                </c:pt>
                <c:pt idx="11289">
                  <c:v>64.02</c:v>
                </c:pt>
                <c:pt idx="11290">
                  <c:v>64.03</c:v>
                </c:pt>
                <c:pt idx="11291">
                  <c:v>64.03</c:v>
                </c:pt>
                <c:pt idx="11292">
                  <c:v>64.040000000000006</c:v>
                </c:pt>
                <c:pt idx="11293">
                  <c:v>64.040000000000006</c:v>
                </c:pt>
                <c:pt idx="11294">
                  <c:v>64.05</c:v>
                </c:pt>
                <c:pt idx="11295">
                  <c:v>64.05</c:v>
                </c:pt>
                <c:pt idx="11296">
                  <c:v>64.05</c:v>
                </c:pt>
                <c:pt idx="11297">
                  <c:v>64.05</c:v>
                </c:pt>
                <c:pt idx="11298">
                  <c:v>64.05</c:v>
                </c:pt>
                <c:pt idx="11299">
                  <c:v>64.05</c:v>
                </c:pt>
                <c:pt idx="11300">
                  <c:v>64.05</c:v>
                </c:pt>
                <c:pt idx="11301">
                  <c:v>64.05</c:v>
                </c:pt>
                <c:pt idx="11302">
                  <c:v>64.05</c:v>
                </c:pt>
                <c:pt idx="11303">
                  <c:v>64.05</c:v>
                </c:pt>
                <c:pt idx="11304">
                  <c:v>64.05</c:v>
                </c:pt>
                <c:pt idx="11305">
                  <c:v>64.05</c:v>
                </c:pt>
                <c:pt idx="11306">
                  <c:v>64.06</c:v>
                </c:pt>
                <c:pt idx="11307">
                  <c:v>64.06</c:v>
                </c:pt>
                <c:pt idx="11308">
                  <c:v>64.069999999999993</c:v>
                </c:pt>
                <c:pt idx="11309">
                  <c:v>64.09</c:v>
                </c:pt>
                <c:pt idx="11310">
                  <c:v>64.12</c:v>
                </c:pt>
                <c:pt idx="11311">
                  <c:v>64.150000000000006</c:v>
                </c:pt>
                <c:pt idx="11312">
                  <c:v>64.180000000000007</c:v>
                </c:pt>
                <c:pt idx="11313">
                  <c:v>64.22</c:v>
                </c:pt>
                <c:pt idx="11314">
                  <c:v>64.239999999999995</c:v>
                </c:pt>
                <c:pt idx="11315">
                  <c:v>64.260000000000005</c:v>
                </c:pt>
                <c:pt idx="11316">
                  <c:v>64.27</c:v>
                </c:pt>
                <c:pt idx="11317">
                  <c:v>64.290000000000006</c:v>
                </c:pt>
                <c:pt idx="11318">
                  <c:v>64.319999999999993</c:v>
                </c:pt>
                <c:pt idx="11319">
                  <c:v>64.349999999999994</c:v>
                </c:pt>
                <c:pt idx="11320">
                  <c:v>64.400000000000006</c:v>
                </c:pt>
                <c:pt idx="11321">
                  <c:v>64.459999999999994</c:v>
                </c:pt>
                <c:pt idx="11322">
                  <c:v>64.53</c:v>
                </c:pt>
                <c:pt idx="11323">
                  <c:v>64.59</c:v>
                </c:pt>
                <c:pt idx="11324">
                  <c:v>64.64</c:v>
                </c:pt>
                <c:pt idx="11325">
                  <c:v>64.680000000000007</c:v>
                </c:pt>
                <c:pt idx="11326">
                  <c:v>64.73</c:v>
                </c:pt>
                <c:pt idx="11327">
                  <c:v>64.77</c:v>
                </c:pt>
                <c:pt idx="11328">
                  <c:v>64.8</c:v>
                </c:pt>
                <c:pt idx="11329">
                  <c:v>64.84</c:v>
                </c:pt>
                <c:pt idx="11330">
                  <c:v>64.87</c:v>
                </c:pt>
                <c:pt idx="11331">
                  <c:v>64.88</c:v>
                </c:pt>
                <c:pt idx="11332">
                  <c:v>64.89</c:v>
                </c:pt>
                <c:pt idx="11333">
                  <c:v>64.900000000000006</c:v>
                </c:pt>
                <c:pt idx="11334">
                  <c:v>64.930000000000007</c:v>
                </c:pt>
                <c:pt idx="11335">
                  <c:v>64.959999999999994</c:v>
                </c:pt>
                <c:pt idx="11336">
                  <c:v>65.010000000000005</c:v>
                </c:pt>
                <c:pt idx="11337">
                  <c:v>65.06</c:v>
                </c:pt>
                <c:pt idx="11338">
                  <c:v>65.13</c:v>
                </c:pt>
                <c:pt idx="11339">
                  <c:v>65.19</c:v>
                </c:pt>
                <c:pt idx="11340">
                  <c:v>65.239999999999995</c:v>
                </c:pt>
                <c:pt idx="11341">
                  <c:v>65.28</c:v>
                </c:pt>
                <c:pt idx="11342">
                  <c:v>65.319999999999993</c:v>
                </c:pt>
                <c:pt idx="11343">
                  <c:v>65.349999999999994</c:v>
                </c:pt>
                <c:pt idx="11344">
                  <c:v>65.38</c:v>
                </c:pt>
                <c:pt idx="11345">
                  <c:v>65.430000000000007</c:v>
                </c:pt>
                <c:pt idx="11346">
                  <c:v>65.459999999999994</c:v>
                </c:pt>
                <c:pt idx="11347">
                  <c:v>65.5</c:v>
                </c:pt>
                <c:pt idx="11348">
                  <c:v>65.53</c:v>
                </c:pt>
                <c:pt idx="11349">
                  <c:v>65.569999999999993</c:v>
                </c:pt>
                <c:pt idx="11350">
                  <c:v>65.599999999999994</c:v>
                </c:pt>
                <c:pt idx="11351">
                  <c:v>65.650000000000006</c:v>
                </c:pt>
                <c:pt idx="11352">
                  <c:v>65.69</c:v>
                </c:pt>
                <c:pt idx="11353">
                  <c:v>65.709999999999994</c:v>
                </c:pt>
                <c:pt idx="11354">
                  <c:v>65.73</c:v>
                </c:pt>
                <c:pt idx="11355">
                  <c:v>65.739999999999995</c:v>
                </c:pt>
                <c:pt idx="11356">
                  <c:v>65.739999999999995</c:v>
                </c:pt>
                <c:pt idx="11357">
                  <c:v>65.739999999999995</c:v>
                </c:pt>
                <c:pt idx="11358">
                  <c:v>65.75</c:v>
                </c:pt>
                <c:pt idx="11359">
                  <c:v>65.760000000000005</c:v>
                </c:pt>
                <c:pt idx="11360">
                  <c:v>65.77</c:v>
                </c:pt>
                <c:pt idx="11361">
                  <c:v>65.78</c:v>
                </c:pt>
                <c:pt idx="11362">
                  <c:v>65.81</c:v>
                </c:pt>
                <c:pt idx="11363">
                  <c:v>65.83</c:v>
                </c:pt>
                <c:pt idx="11364">
                  <c:v>65.849999999999994</c:v>
                </c:pt>
                <c:pt idx="11365">
                  <c:v>65.87</c:v>
                </c:pt>
                <c:pt idx="11366">
                  <c:v>65.89</c:v>
                </c:pt>
                <c:pt idx="11367">
                  <c:v>65.900000000000006</c:v>
                </c:pt>
                <c:pt idx="11368">
                  <c:v>65.91</c:v>
                </c:pt>
                <c:pt idx="11369">
                  <c:v>65.92</c:v>
                </c:pt>
                <c:pt idx="11370">
                  <c:v>65.92</c:v>
                </c:pt>
                <c:pt idx="11371">
                  <c:v>65.930000000000007</c:v>
                </c:pt>
                <c:pt idx="11372">
                  <c:v>65.94</c:v>
                </c:pt>
                <c:pt idx="11373">
                  <c:v>65.94</c:v>
                </c:pt>
                <c:pt idx="11374">
                  <c:v>65.95</c:v>
                </c:pt>
                <c:pt idx="11375">
                  <c:v>65.95</c:v>
                </c:pt>
                <c:pt idx="11376">
                  <c:v>65.94</c:v>
                </c:pt>
                <c:pt idx="11377">
                  <c:v>65.94</c:v>
                </c:pt>
                <c:pt idx="11378">
                  <c:v>65.94</c:v>
                </c:pt>
                <c:pt idx="11379">
                  <c:v>65.94</c:v>
                </c:pt>
                <c:pt idx="11380">
                  <c:v>65.930000000000007</c:v>
                </c:pt>
                <c:pt idx="11381">
                  <c:v>65.91</c:v>
                </c:pt>
                <c:pt idx="11382">
                  <c:v>65.900000000000006</c:v>
                </c:pt>
                <c:pt idx="11383">
                  <c:v>65.89</c:v>
                </c:pt>
                <c:pt idx="11384">
                  <c:v>65.88</c:v>
                </c:pt>
                <c:pt idx="11385">
                  <c:v>65.849999999999994</c:v>
                </c:pt>
                <c:pt idx="11386">
                  <c:v>65.84</c:v>
                </c:pt>
                <c:pt idx="11387">
                  <c:v>65.819999999999993</c:v>
                </c:pt>
                <c:pt idx="11388">
                  <c:v>65.790000000000006</c:v>
                </c:pt>
                <c:pt idx="11389">
                  <c:v>65.77</c:v>
                </c:pt>
                <c:pt idx="11390">
                  <c:v>65.760000000000005</c:v>
                </c:pt>
                <c:pt idx="11391">
                  <c:v>65.75</c:v>
                </c:pt>
                <c:pt idx="11392">
                  <c:v>65.75</c:v>
                </c:pt>
                <c:pt idx="11393">
                  <c:v>65.739999999999995</c:v>
                </c:pt>
                <c:pt idx="11394">
                  <c:v>65.739999999999995</c:v>
                </c:pt>
                <c:pt idx="11395">
                  <c:v>65.739999999999995</c:v>
                </c:pt>
                <c:pt idx="11396">
                  <c:v>65.739999999999995</c:v>
                </c:pt>
                <c:pt idx="11397">
                  <c:v>65.739999999999995</c:v>
                </c:pt>
                <c:pt idx="11398">
                  <c:v>65.739999999999995</c:v>
                </c:pt>
                <c:pt idx="11399">
                  <c:v>65.73</c:v>
                </c:pt>
                <c:pt idx="11400">
                  <c:v>65.73</c:v>
                </c:pt>
                <c:pt idx="11401">
                  <c:v>65.72</c:v>
                </c:pt>
                <c:pt idx="11402">
                  <c:v>65.7</c:v>
                </c:pt>
                <c:pt idx="11403">
                  <c:v>65.66</c:v>
                </c:pt>
                <c:pt idx="11404">
                  <c:v>65.63</c:v>
                </c:pt>
                <c:pt idx="11405">
                  <c:v>65.59</c:v>
                </c:pt>
                <c:pt idx="11406">
                  <c:v>65.56</c:v>
                </c:pt>
                <c:pt idx="11407">
                  <c:v>65.540000000000006</c:v>
                </c:pt>
                <c:pt idx="11408">
                  <c:v>65.52</c:v>
                </c:pt>
                <c:pt idx="11409">
                  <c:v>65.5</c:v>
                </c:pt>
                <c:pt idx="11410">
                  <c:v>65.48</c:v>
                </c:pt>
                <c:pt idx="11411">
                  <c:v>65.459999999999994</c:v>
                </c:pt>
                <c:pt idx="11412">
                  <c:v>65.430000000000007</c:v>
                </c:pt>
                <c:pt idx="11413">
                  <c:v>65.39</c:v>
                </c:pt>
                <c:pt idx="11414">
                  <c:v>65.37</c:v>
                </c:pt>
                <c:pt idx="11415">
                  <c:v>65.349999999999994</c:v>
                </c:pt>
                <c:pt idx="11416">
                  <c:v>65.33</c:v>
                </c:pt>
                <c:pt idx="11417">
                  <c:v>65.31</c:v>
                </c:pt>
                <c:pt idx="11418">
                  <c:v>65.3</c:v>
                </c:pt>
                <c:pt idx="11419">
                  <c:v>65.290000000000006</c:v>
                </c:pt>
                <c:pt idx="11420">
                  <c:v>65.28</c:v>
                </c:pt>
                <c:pt idx="11421">
                  <c:v>65.260000000000005</c:v>
                </c:pt>
                <c:pt idx="11422">
                  <c:v>65.239999999999995</c:v>
                </c:pt>
                <c:pt idx="11423">
                  <c:v>65.209999999999994</c:v>
                </c:pt>
                <c:pt idx="11424">
                  <c:v>65.180000000000007</c:v>
                </c:pt>
                <c:pt idx="11425">
                  <c:v>65.14</c:v>
                </c:pt>
                <c:pt idx="11426">
                  <c:v>65.099999999999994</c:v>
                </c:pt>
                <c:pt idx="11427">
                  <c:v>65.06</c:v>
                </c:pt>
                <c:pt idx="11428">
                  <c:v>65.03</c:v>
                </c:pt>
                <c:pt idx="11429">
                  <c:v>65</c:v>
                </c:pt>
                <c:pt idx="11430">
                  <c:v>64.97</c:v>
                </c:pt>
                <c:pt idx="11431">
                  <c:v>64.94</c:v>
                </c:pt>
                <c:pt idx="11432">
                  <c:v>64.92</c:v>
                </c:pt>
                <c:pt idx="11433">
                  <c:v>64.91</c:v>
                </c:pt>
                <c:pt idx="11434">
                  <c:v>64.89</c:v>
                </c:pt>
                <c:pt idx="11435">
                  <c:v>64.88</c:v>
                </c:pt>
                <c:pt idx="11436">
                  <c:v>64.88</c:v>
                </c:pt>
                <c:pt idx="11437">
                  <c:v>64.88</c:v>
                </c:pt>
                <c:pt idx="11438">
                  <c:v>64.88</c:v>
                </c:pt>
                <c:pt idx="11439">
                  <c:v>64.87</c:v>
                </c:pt>
                <c:pt idx="11440">
                  <c:v>64.86</c:v>
                </c:pt>
                <c:pt idx="11441">
                  <c:v>64.84</c:v>
                </c:pt>
                <c:pt idx="11442">
                  <c:v>64.819999999999993</c:v>
                </c:pt>
                <c:pt idx="11443">
                  <c:v>64.790000000000006</c:v>
                </c:pt>
                <c:pt idx="11444">
                  <c:v>64.760000000000005</c:v>
                </c:pt>
                <c:pt idx="11445">
                  <c:v>64.73</c:v>
                </c:pt>
                <c:pt idx="11446">
                  <c:v>64.7</c:v>
                </c:pt>
                <c:pt idx="11447">
                  <c:v>64.680000000000007</c:v>
                </c:pt>
                <c:pt idx="11448">
                  <c:v>64.66</c:v>
                </c:pt>
                <c:pt idx="11449">
                  <c:v>64.64</c:v>
                </c:pt>
                <c:pt idx="11450">
                  <c:v>64.62</c:v>
                </c:pt>
                <c:pt idx="11451">
                  <c:v>64.58</c:v>
                </c:pt>
                <c:pt idx="11452">
                  <c:v>64.55</c:v>
                </c:pt>
                <c:pt idx="11453">
                  <c:v>64.52</c:v>
                </c:pt>
                <c:pt idx="11454">
                  <c:v>64.489999999999995</c:v>
                </c:pt>
                <c:pt idx="11455">
                  <c:v>64.44</c:v>
                </c:pt>
                <c:pt idx="11456">
                  <c:v>64.42</c:v>
                </c:pt>
                <c:pt idx="11457">
                  <c:v>64.38</c:v>
                </c:pt>
                <c:pt idx="11458">
                  <c:v>64.349999999999994</c:v>
                </c:pt>
                <c:pt idx="11459">
                  <c:v>64.319999999999993</c:v>
                </c:pt>
                <c:pt idx="11460">
                  <c:v>64.290000000000006</c:v>
                </c:pt>
                <c:pt idx="11461">
                  <c:v>64.27</c:v>
                </c:pt>
                <c:pt idx="11462">
                  <c:v>64.27</c:v>
                </c:pt>
                <c:pt idx="11463">
                  <c:v>64.260000000000005</c:v>
                </c:pt>
                <c:pt idx="11464">
                  <c:v>64.239999999999995</c:v>
                </c:pt>
                <c:pt idx="11465">
                  <c:v>64.22</c:v>
                </c:pt>
                <c:pt idx="11466">
                  <c:v>64.19</c:v>
                </c:pt>
                <c:pt idx="11467">
                  <c:v>64.16</c:v>
                </c:pt>
                <c:pt idx="11468">
                  <c:v>64.13</c:v>
                </c:pt>
                <c:pt idx="11469">
                  <c:v>64.11</c:v>
                </c:pt>
                <c:pt idx="11470">
                  <c:v>64.099999999999994</c:v>
                </c:pt>
                <c:pt idx="11471">
                  <c:v>64.09</c:v>
                </c:pt>
                <c:pt idx="11472">
                  <c:v>64.08</c:v>
                </c:pt>
                <c:pt idx="11473">
                  <c:v>64.069999999999993</c:v>
                </c:pt>
                <c:pt idx="11474">
                  <c:v>64.06</c:v>
                </c:pt>
                <c:pt idx="11475">
                  <c:v>64.06</c:v>
                </c:pt>
                <c:pt idx="11476">
                  <c:v>64.05</c:v>
                </c:pt>
                <c:pt idx="11477">
                  <c:v>64.05</c:v>
                </c:pt>
                <c:pt idx="11478">
                  <c:v>64.05</c:v>
                </c:pt>
                <c:pt idx="11479">
                  <c:v>64.05</c:v>
                </c:pt>
                <c:pt idx="11480">
                  <c:v>64.05</c:v>
                </c:pt>
                <c:pt idx="11481">
                  <c:v>64.05</c:v>
                </c:pt>
                <c:pt idx="11482">
                  <c:v>64.05</c:v>
                </c:pt>
                <c:pt idx="11483">
                  <c:v>64.05</c:v>
                </c:pt>
                <c:pt idx="11484">
                  <c:v>64.05</c:v>
                </c:pt>
                <c:pt idx="11485">
                  <c:v>64.05</c:v>
                </c:pt>
                <c:pt idx="11486">
                  <c:v>64.05</c:v>
                </c:pt>
                <c:pt idx="11487">
                  <c:v>64.040000000000006</c:v>
                </c:pt>
                <c:pt idx="11488">
                  <c:v>64.040000000000006</c:v>
                </c:pt>
                <c:pt idx="11489">
                  <c:v>64.040000000000006</c:v>
                </c:pt>
                <c:pt idx="11490">
                  <c:v>64.040000000000006</c:v>
                </c:pt>
                <c:pt idx="11491">
                  <c:v>64.03</c:v>
                </c:pt>
                <c:pt idx="11492">
                  <c:v>64.03</c:v>
                </c:pt>
                <c:pt idx="11493">
                  <c:v>64.03</c:v>
                </c:pt>
                <c:pt idx="11494">
                  <c:v>64.03</c:v>
                </c:pt>
                <c:pt idx="11495">
                  <c:v>64.02</c:v>
                </c:pt>
                <c:pt idx="11496">
                  <c:v>64.02</c:v>
                </c:pt>
                <c:pt idx="11497">
                  <c:v>64.010000000000005</c:v>
                </c:pt>
                <c:pt idx="11498">
                  <c:v>64.010000000000005</c:v>
                </c:pt>
                <c:pt idx="11499">
                  <c:v>64.010000000000005</c:v>
                </c:pt>
                <c:pt idx="11500">
                  <c:v>64.010000000000005</c:v>
                </c:pt>
                <c:pt idx="11501">
                  <c:v>64.010000000000005</c:v>
                </c:pt>
                <c:pt idx="11502">
                  <c:v>64.010000000000005</c:v>
                </c:pt>
                <c:pt idx="11503">
                  <c:v>64.010000000000005</c:v>
                </c:pt>
                <c:pt idx="11504">
                  <c:v>64.02</c:v>
                </c:pt>
                <c:pt idx="11505">
                  <c:v>64.03</c:v>
                </c:pt>
                <c:pt idx="11506">
                  <c:v>64.040000000000006</c:v>
                </c:pt>
                <c:pt idx="11507">
                  <c:v>64.040000000000006</c:v>
                </c:pt>
                <c:pt idx="11508">
                  <c:v>64.040000000000006</c:v>
                </c:pt>
                <c:pt idx="11509">
                  <c:v>64.05</c:v>
                </c:pt>
                <c:pt idx="11510">
                  <c:v>64.05</c:v>
                </c:pt>
                <c:pt idx="11511">
                  <c:v>64.05</c:v>
                </c:pt>
                <c:pt idx="11512">
                  <c:v>64.05</c:v>
                </c:pt>
                <c:pt idx="11513">
                  <c:v>64.05</c:v>
                </c:pt>
                <c:pt idx="11514">
                  <c:v>64.05</c:v>
                </c:pt>
                <c:pt idx="11515">
                  <c:v>64.05</c:v>
                </c:pt>
                <c:pt idx="11516">
                  <c:v>64.05</c:v>
                </c:pt>
                <c:pt idx="11517">
                  <c:v>64.05</c:v>
                </c:pt>
                <c:pt idx="11518">
                  <c:v>64.05</c:v>
                </c:pt>
                <c:pt idx="11519">
                  <c:v>64.05</c:v>
                </c:pt>
                <c:pt idx="11520">
                  <c:v>64.05</c:v>
                </c:pt>
                <c:pt idx="11521">
                  <c:v>64.06</c:v>
                </c:pt>
                <c:pt idx="11522">
                  <c:v>64.06</c:v>
                </c:pt>
                <c:pt idx="11523">
                  <c:v>64.08</c:v>
                </c:pt>
                <c:pt idx="11524">
                  <c:v>64.099999999999994</c:v>
                </c:pt>
                <c:pt idx="11525">
                  <c:v>64.14</c:v>
                </c:pt>
                <c:pt idx="11526">
                  <c:v>64.17</c:v>
                </c:pt>
                <c:pt idx="11527">
                  <c:v>64.2</c:v>
                </c:pt>
                <c:pt idx="11528">
                  <c:v>64.23</c:v>
                </c:pt>
                <c:pt idx="11529">
                  <c:v>64.25</c:v>
                </c:pt>
                <c:pt idx="11530">
                  <c:v>64.260000000000005</c:v>
                </c:pt>
                <c:pt idx="11531">
                  <c:v>64.27</c:v>
                </c:pt>
                <c:pt idx="11532">
                  <c:v>64.290000000000006</c:v>
                </c:pt>
                <c:pt idx="11533">
                  <c:v>64.319999999999993</c:v>
                </c:pt>
                <c:pt idx="11534">
                  <c:v>64.37</c:v>
                </c:pt>
                <c:pt idx="11535">
                  <c:v>64.42</c:v>
                </c:pt>
                <c:pt idx="11536">
                  <c:v>64.48</c:v>
                </c:pt>
                <c:pt idx="11537">
                  <c:v>64.55</c:v>
                </c:pt>
                <c:pt idx="11538">
                  <c:v>64.61</c:v>
                </c:pt>
                <c:pt idx="11539">
                  <c:v>64.66</c:v>
                </c:pt>
                <c:pt idx="11540">
                  <c:v>64.709999999999994</c:v>
                </c:pt>
                <c:pt idx="11541">
                  <c:v>64.760000000000005</c:v>
                </c:pt>
                <c:pt idx="11542">
                  <c:v>64.8</c:v>
                </c:pt>
                <c:pt idx="11543">
                  <c:v>64.84</c:v>
                </c:pt>
                <c:pt idx="11544">
                  <c:v>64.86</c:v>
                </c:pt>
                <c:pt idx="11545">
                  <c:v>64.88</c:v>
                </c:pt>
                <c:pt idx="11546">
                  <c:v>64.88</c:v>
                </c:pt>
                <c:pt idx="11547">
                  <c:v>64.89</c:v>
                </c:pt>
                <c:pt idx="11548">
                  <c:v>64.92</c:v>
                </c:pt>
                <c:pt idx="11549">
                  <c:v>64.95</c:v>
                </c:pt>
                <c:pt idx="11550">
                  <c:v>65</c:v>
                </c:pt>
                <c:pt idx="11551">
                  <c:v>65.06</c:v>
                </c:pt>
                <c:pt idx="11552">
                  <c:v>65.11</c:v>
                </c:pt>
                <c:pt idx="11553">
                  <c:v>65.17</c:v>
                </c:pt>
                <c:pt idx="11554">
                  <c:v>65.22</c:v>
                </c:pt>
                <c:pt idx="11555">
                  <c:v>65.260000000000005</c:v>
                </c:pt>
                <c:pt idx="11556">
                  <c:v>65.290000000000006</c:v>
                </c:pt>
                <c:pt idx="11557">
                  <c:v>65.34</c:v>
                </c:pt>
                <c:pt idx="11558">
                  <c:v>65.37</c:v>
                </c:pt>
                <c:pt idx="11559">
                  <c:v>65.42</c:v>
                </c:pt>
                <c:pt idx="11560">
                  <c:v>65.459999999999994</c:v>
                </c:pt>
                <c:pt idx="11561">
                  <c:v>65.5</c:v>
                </c:pt>
                <c:pt idx="11562">
                  <c:v>65.52</c:v>
                </c:pt>
                <c:pt idx="11563">
                  <c:v>65.56</c:v>
                </c:pt>
                <c:pt idx="11564">
                  <c:v>65.59</c:v>
                </c:pt>
                <c:pt idx="11565">
                  <c:v>65.62</c:v>
                </c:pt>
                <c:pt idx="11566">
                  <c:v>65.66</c:v>
                </c:pt>
                <c:pt idx="11567">
                  <c:v>65.7</c:v>
                </c:pt>
                <c:pt idx="11568">
                  <c:v>65.72</c:v>
                </c:pt>
                <c:pt idx="11569">
                  <c:v>65.73</c:v>
                </c:pt>
                <c:pt idx="11570">
                  <c:v>65.739999999999995</c:v>
                </c:pt>
                <c:pt idx="11571">
                  <c:v>65.739999999999995</c:v>
                </c:pt>
                <c:pt idx="11572">
                  <c:v>65.75</c:v>
                </c:pt>
                <c:pt idx="11573">
                  <c:v>65.75</c:v>
                </c:pt>
                <c:pt idx="11574">
                  <c:v>65.760000000000005</c:v>
                </c:pt>
                <c:pt idx="11575">
                  <c:v>65.78</c:v>
                </c:pt>
                <c:pt idx="11576">
                  <c:v>65.8</c:v>
                </c:pt>
                <c:pt idx="11577">
                  <c:v>65.819999999999993</c:v>
                </c:pt>
                <c:pt idx="11578">
                  <c:v>65.84</c:v>
                </c:pt>
                <c:pt idx="11579">
                  <c:v>65.86</c:v>
                </c:pt>
                <c:pt idx="11580">
                  <c:v>65.89</c:v>
                </c:pt>
                <c:pt idx="11581">
                  <c:v>65.900000000000006</c:v>
                </c:pt>
                <c:pt idx="11582">
                  <c:v>65.91</c:v>
                </c:pt>
                <c:pt idx="11583">
                  <c:v>65.92</c:v>
                </c:pt>
                <c:pt idx="11584">
                  <c:v>65.930000000000007</c:v>
                </c:pt>
                <c:pt idx="11585">
                  <c:v>65.930000000000007</c:v>
                </c:pt>
                <c:pt idx="11586">
                  <c:v>65.930000000000007</c:v>
                </c:pt>
                <c:pt idx="11587">
                  <c:v>65.94</c:v>
                </c:pt>
                <c:pt idx="11588">
                  <c:v>65.94</c:v>
                </c:pt>
                <c:pt idx="11589">
                  <c:v>65.94</c:v>
                </c:pt>
                <c:pt idx="11590">
                  <c:v>65.94</c:v>
                </c:pt>
                <c:pt idx="11591">
                  <c:v>65.94</c:v>
                </c:pt>
                <c:pt idx="11592">
                  <c:v>65.930000000000007</c:v>
                </c:pt>
                <c:pt idx="11593">
                  <c:v>65.92</c:v>
                </c:pt>
                <c:pt idx="11594">
                  <c:v>65.92</c:v>
                </c:pt>
                <c:pt idx="11595">
                  <c:v>65.91</c:v>
                </c:pt>
                <c:pt idx="11596">
                  <c:v>65.900000000000006</c:v>
                </c:pt>
                <c:pt idx="11597">
                  <c:v>65.88</c:v>
                </c:pt>
                <c:pt idx="11598">
                  <c:v>65.86</c:v>
                </c:pt>
                <c:pt idx="11599">
                  <c:v>65.849999999999994</c:v>
                </c:pt>
                <c:pt idx="11600">
                  <c:v>65.83</c:v>
                </c:pt>
                <c:pt idx="11601">
                  <c:v>65.81</c:v>
                </c:pt>
                <c:pt idx="11602">
                  <c:v>65.790000000000006</c:v>
                </c:pt>
                <c:pt idx="11603">
                  <c:v>65.78</c:v>
                </c:pt>
                <c:pt idx="11604">
                  <c:v>65.760000000000005</c:v>
                </c:pt>
                <c:pt idx="11605">
                  <c:v>65.75</c:v>
                </c:pt>
                <c:pt idx="11606">
                  <c:v>65.75</c:v>
                </c:pt>
                <c:pt idx="11607">
                  <c:v>65.739999999999995</c:v>
                </c:pt>
                <c:pt idx="11608">
                  <c:v>65.739999999999995</c:v>
                </c:pt>
                <c:pt idx="11609">
                  <c:v>65.739999999999995</c:v>
                </c:pt>
                <c:pt idx="11610">
                  <c:v>65.739999999999995</c:v>
                </c:pt>
                <c:pt idx="11611">
                  <c:v>65.739999999999995</c:v>
                </c:pt>
                <c:pt idx="11612">
                  <c:v>65.739999999999995</c:v>
                </c:pt>
                <c:pt idx="11613">
                  <c:v>65.73</c:v>
                </c:pt>
                <c:pt idx="11614">
                  <c:v>65.72</c:v>
                </c:pt>
                <c:pt idx="11615">
                  <c:v>65.709999999999994</c:v>
                </c:pt>
                <c:pt idx="11616">
                  <c:v>65.680000000000007</c:v>
                </c:pt>
                <c:pt idx="11617">
                  <c:v>65.650000000000006</c:v>
                </c:pt>
                <c:pt idx="11618">
                  <c:v>65.62</c:v>
                </c:pt>
                <c:pt idx="11619">
                  <c:v>65.58</c:v>
                </c:pt>
                <c:pt idx="11620">
                  <c:v>65.56</c:v>
                </c:pt>
                <c:pt idx="11621">
                  <c:v>65.53</c:v>
                </c:pt>
                <c:pt idx="11622">
                  <c:v>65.52</c:v>
                </c:pt>
                <c:pt idx="11623">
                  <c:v>65.5</c:v>
                </c:pt>
                <c:pt idx="11624">
                  <c:v>65.48</c:v>
                </c:pt>
                <c:pt idx="11625">
                  <c:v>65.45</c:v>
                </c:pt>
                <c:pt idx="11626">
                  <c:v>65.430000000000007</c:v>
                </c:pt>
                <c:pt idx="11627">
                  <c:v>65.400000000000006</c:v>
                </c:pt>
                <c:pt idx="11628">
                  <c:v>65.38</c:v>
                </c:pt>
                <c:pt idx="11629">
                  <c:v>65.36</c:v>
                </c:pt>
                <c:pt idx="11630">
                  <c:v>65.34</c:v>
                </c:pt>
                <c:pt idx="11631">
                  <c:v>65.31</c:v>
                </c:pt>
                <c:pt idx="11632">
                  <c:v>65.290000000000006</c:v>
                </c:pt>
                <c:pt idx="11633">
                  <c:v>65.28</c:v>
                </c:pt>
                <c:pt idx="11634">
                  <c:v>65.260000000000005</c:v>
                </c:pt>
                <c:pt idx="11635">
                  <c:v>65.23</c:v>
                </c:pt>
                <c:pt idx="11636">
                  <c:v>65.2</c:v>
                </c:pt>
                <c:pt idx="11637">
                  <c:v>65.180000000000007</c:v>
                </c:pt>
                <c:pt idx="11638">
                  <c:v>65.14</c:v>
                </c:pt>
                <c:pt idx="11639">
                  <c:v>65.11</c:v>
                </c:pt>
                <c:pt idx="11640">
                  <c:v>65.08</c:v>
                </c:pt>
                <c:pt idx="11641">
                  <c:v>65.040000000000006</c:v>
                </c:pt>
                <c:pt idx="11642">
                  <c:v>65.010000000000005</c:v>
                </c:pt>
                <c:pt idx="11643">
                  <c:v>64.97</c:v>
                </c:pt>
                <c:pt idx="11644">
                  <c:v>64.94</c:v>
                </c:pt>
                <c:pt idx="11645">
                  <c:v>64.92</c:v>
                </c:pt>
                <c:pt idx="11646">
                  <c:v>64.91</c:v>
                </c:pt>
                <c:pt idx="11647">
                  <c:v>64.89</c:v>
                </c:pt>
                <c:pt idx="11648">
                  <c:v>64.89</c:v>
                </c:pt>
                <c:pt idx="11649">
                  <c:v>64.88</c:v>
                </c:pt>
                <c:pt idx="11650">
                  <c:v>64.88</c:v>
                </c:pt>
                <c:pt idx="11651">
                  <c:v>64.88</c:v>
                </c:pt>
                <c:pt idx="11652">
                  <c:v>64.88</c:v>
                </c:pt>
                <c:pt idx="11653">
                  <c:v>64.87</c:v>
                </c:pt>
                <c:pt idx="11654">
                  <c:v>64.849999999999994</c:v>
                </c:pt>
                <c:pt idx="11655">
                  <c:v>64.83</c:v>
                </c:pt>
                <c:pt idx="11656">
                  <c:v>64.8</c:v>
                </c:pt>
                <c:pt idx="11657">
                  <c:v>64.77</c:v>
                </c:pt>
                <c:pt idx="11658">
                  <c:v>64.739999999999995</c:v>
                </c:pt>
                <c:pt idx="11659">
                  <c:v>64.72</c:v>
                </c:pt>
                <c:pt idx="11660">
                  <c:v>64.69</c:v>
                </c:pt>
                <c:pt idx="11661">
                  <c:v>64.680000000000007</c:v>
                </c:pt>
                <c:pt idx="11662">
                  <c:v>64.67</c:v>
                </c:pt>
                <c:pt idx="11663">
                  <c:v>64.650000000000006</c:v>
                </c:pt>
                <c:pt idx="11664">
                  <c:v>64.63</c:v>
                </c:pt>
                <c:pt idx="11665">
                  <c:v>64.58</c:v>
                </c:pt>
                <c:pt idx="11666">
                  <c:v>64.540000000000006</c:v>
                </c:pt>
                <c:pt idx="11667">
                  <c:v>64.5</c:v>
                </c:pt>
                <c:pt idx="11668">
                  <c:v>64.45</c:v>
                </c:pt>
                <c:pt idx="11669">
                  <c:v>64.400000000000006</c:v>
                </c:pt>
                <c:pt idx="11670">
                  <c:v>64.37</c:v>
                </c:pt>
                <c:pt idx="11671">
                  <c:v>64.33</c:v>
                </c:pt>
                <c:pt idx="11672">
                  <c:v>64.31</c:v>
                </c:pt>
                <c:pt idx="11673">
                  <c:v>64.290000000000006</c:v>
                </c:pt>
                <c:pt idx="11674">
                  <c:v>64.28</c:v>
                </c:pt>
                <c:pt idx="11675">
                  <c:v>64.27</c:v>
                </c:pt>
                <c:pt idx="11676">
                  <c:v>64.260000000000005</c:v>
                </c:pt>
                <c:pt idx="11677">
                  <c:v>64.239999999999995</c:v>
                </c:pt>
                <c:pt idx="11678">
                  <c:v>64.23</c:v>
                </c:pt>
                <c:pt idx="11679">
                  <c:v>64.2</c:v>
                </c:pt>
                <c:pt idx="11680">
                  <c:v>64.17</c:v>
                </c:pt>
                <c:pt idx="11681">
                  <c:v>64.14</c:v>
                </c:pt>
                <c:pt idx="11682">
                  <c:v>64.12</c:v>
                </c:pt>
                <c:pt idx="11683">
                  <c:v>64.09</c:v>
                </c:pt>
                <c:pt idx="11684">
                  <c:v>64.08</c:v>
                </c:pt>
                <c:pt idx="11685">
                  <c:v>64.069999999999993</c:v>
                </c:pt>
                <c:pt idx="11686">
                  <c:v>64.06</c:v>
                </c:pt>
                <c:pt idx="11687">
                  <c:v>64.05</c:v>
                </c:pt>
                <c:pt idx="11688">
                  <c:v>64.05</c:v>
                </c:pt>
                <c:pt idx="11689">
                  <c:v>64.05</c:v>
                </c:pt>
                <c:pt idx="11690">
                  <c:v>64.05</c:v>
                </c:pt>
                <c:pt idx="11691">
                  <c:v>64.05</c:v>
                </c:pt>
                <c:pt idx="11692">
                  <c:v>64.05</c:v>
                </c:pt>
                <c:pt idx="11693">
                  <c:v>64.05</c:v>
                </c:pt>
                <c:pt idx="11694">
                  <c:v>64.05</c:v>
                </c:pt>
                <c:pt idx="11695">
                  <c:v>64.05</c:v>
                </c:pt>
                <c:pt idx="11696">
                  <c:v>64.05</c:v>
                </c:pt>
                <c:pt idx="11697">
                  <c:v>64.05</c:v>
                </c:pt>
                <c:pt idx="11698">
                  <c:v>64.05</c:v>
                </c:pt>
                <c:pt idx="11699">
                  <c:v>64.05</c:v>
                </c:pt>
                <c:pt idx="11700">
                  <c:v>64.05</c:v>
                </c:pt>
                <c:pt idx="11701">
                  <c:v>64.05</c:v>
                </c:pt>
                <c:pt idx="11702">
                  <c:v>64.05</c:v>
                </c:pt>
                <c:pt idx="11703">
                  <c:v>64.05</c:v>
                </c:pt>
                <c:pt idx="11704">
                  <c:v>64.05</c:v>
                </c:pt>
                <c:pt idx="11705">
                  <c:v>64.040000000000006</c:v>
                </c:pt>
                <c:pt idx="11706">
                  <c:v>64.040000000000006</c:v>
                </c:pt>
                <c:pt idx="11707">
                  <c:v>64.03</c:v>
                </c:pt>
                <c:pt idx="11708">
                  <c:v>64.03</c:v>
                </c:pt>
                <c:pt idx="11709">
                  <c:v>64.02</c:v>
                </c:pt>
                <c:pt idx="11710">
                  <c:v>64.02</c:v>
                </c:pt>
                <c:pt idx="11711">
                  <c:v>64.010000000000005</c:v>
                </c:pt>
                <c:pt idx="11712">
                  <c:v>64.010000000000005</c:v>
                </c:pt>
                <c:pt idx="11713">
                  <c:v>64.010000000000005</c:v>
                </c:pt>
                <c:pt idx="11714">
                  <c:v>64.010000000000005</c:v>
                </c:pt>
                <c:pt idx="11715">
                  <c:v>64.010000000000005</c:v>
                </c:pt>
                <c:pt idx="11716">
                  <c:v>64.010000000000005</c:v>
                </c:pt>
                <c:pt idx="11717">
                  <c:v>64.010000000000005</c:v>
                </c:pt>
                <c:pt idx="11718">
                  <c:v>64.02</c:v>
                </c:pt>
                <c:pt idx="11719">
                  <c:v>64.03</c:v>
                </c:pt>
                <c:pt idx="11720">
                  <c:v>64.03</c:v>
                </c:pt>
                <c:pt idx="11721">
                  <c:v>64.040000000000006</c:v>
                </c:pt>
                <c:pt idx="11722">
                  <c:v>64.040000000000006</c:v>
                </c:pt>
                <c:pt idx="11723">
                  <c:v>64.05</c:v>
                </c:pt>
                <c:pt idx="11724">
                  <c:v>64.05</c:v>
                </c:pt>
                <c:pt idx="11725">
                  <c:v>64.05</c:v>
                </c:pt>
                <c:pt idx="11726">
                  <c:v>64.05</c:v>
                </c:pt>
                <c:pt idx="11727">
                  <c:v>64.05</c:v>
                </c:pt>
                <c:pt idx="11728">
                  <c:v>64.05</c:v>
                </c:pt>
                <c:pt idx="11729">
                  <c:v>64.05</c:v>
                </c:pt>
                <c:pt idx="11730">
                  <c:v>64.05</c:v>
                </c:pt>
                <c:pt idx="11731">
                  <c:v>64.05</c:v>
                </c:pt>
                <c:pt idx="11732">
                  <c:v>64.05</c:v>
                </c:pt>
                <c:pt idx="11733">
                  <c:v>64.05</c:v>
                </c:pt>
                <c:pt idx="11734">
                  <c:v>64.06</c:v>
                </c:pt>
                <c:pt idx="11735">
                  <c:v>64.069999999999993</c:v>
                </c:pt>
                <c:pt idx="11736">
                  <c:v>64.08</c:v>
                </c:pt>
                <c:pt idx="11737">
                  <c:v>64.099999999999994</c:v>
                </c:pt>
                <c:pt idx="11738">
                  <c:v>64.13</c:v>
                </c:pt>
                <c:pt idx="11739">
                  <c:v>64.16</c:v>
                </c:pt>
                <c:pt idx="11740">
                  <c:v>64.19</c:v>
                </c:pt>
                <c:pt idx="11741">
                  <c:v>64.23</c:v>
                </c:pt>
                <c:pt idx="11742">
                  <c:v>64.25</c:v>
                </c:pt>
                <c:pt idx="11743">
                  <c:v>64.260000000000005</c:v>
                </c:pt>
                <c:pt idx="11744">
                  <c:v>64.28</c:v>
                </c:pt>
                <c:pt idx="11745">
                  <c:v>64.31</c:v>
                </c:pt>
                <c:pt idx="11746">
                  <c:v>64.34</c:v>
                </c:pt>
                <c:pt idx="11747">
                  <c:v>64.39</c:v>
                </c:pt>
                <c:pt idx="11748">
                  <c:v>64.45</c:v>
                </c:pt>
                <c:pt idx="11749">
                  <c:v>64.510000000000005</c:v>
                </c:pt>
                <c:pt idx="11750">
                  <c:v>64.569999999999993</c:v>
                </c:pt>
                <c:pt idx="11751">
                  <c:v>64.62</c:v>
                </c:pt>
                <c:pt idx="11752">
                  <c:v>64.66</c:v>
                </c:pt>
                <c:pt idx="11753">
                  <c:v>64.7</c:v>
                </c:pt>
                <c:pt idx="11754">
                  <c:v>64.75</c:v>
                </c:pt>
                <c:pt idx="11755">
                  <c:v>64.790000000000006</c:v>
                </c:pt>
                <c:pt idx="11756">
                  <c:v>64.83</c:v>
                </c:pt>
                <c:pt idx="11757">
                  <c:v>64.86</c:v>
                </c:pt>
                <c:pt idx="11758">
                  <c:v>64.88</c:v>
                </c:pt>
                <c:pt idx="11759">
                  <c:v>64.88</c:v>
                </c:pt>
                <c:pt idx="11760">
                  <c:v>64.89</c:v>
                </c:pt>
                <c:pt idx="11761">
                  <c:v>64.91</c:v>
                </c:pt>
                <c:pt idx="11762">
                  <c:v>64.95</c:v>
                </c:pt>
                <c:pt idx="11763">
                  <c:v>65</c:v>
                </c:pt>
                <c:pt idx="11764">
                  <c:v>65.06</c:v>
                </c:pt>
                <c:pt idx="11765">
                  <c:v>65.12</c:v>
                </c:pt>
                <c:pt idx="11766">
                  <c:v>65.180000000000007</c:v>
                </c:pt>
                <c:pt idx="11767">
                  <c:v>65.22</c:v>
                </c:pt>
                <c:pt idx="11768">
                  <c:v>65.260000000000005</c:v>
                </c:pt>
                <c:pt idx="11769">
                  <c:v>65.290000000000006</c:v>
                </c:pt>
                <c:pt idx="11770">
                  <c:v>65.33</c:v>
                </c:pt>
                <c:pt idx="11771">
                  <c:v>65.37</c:v>
                </c:pt>
                <c:pt idx="11772">
                  <c:v>65.42</c:v>
                </c:pt>
                <c:pt idx="11773">
                  <c:v>65.459999999999994</c:v>
                </c:pt>
                <c:pt idx="11774">
                  <c:v>65.5</c:v>
                </c:pt>
                <c:pt idx="11775">
                  <c:v>65.52</c:v>
                </c:pt>
                <c:pt idx="11776">
                  <c:v>65.55</c:v>
                </c:pt>
                <c:pt idx="11777">
                  <c:v>65.58</c:v>
                </c:pt>
                <c:pt idx="11778">
                  <c:v>65.63</c:v>
                </c:pt>
                <c:pt idx="11779">
                  <c:v>65.67</c:v>
                </c:pt>
                <c:pt idx="11780">
                  <c:v>65.709999999999994</c:v>
                </c:pt>
                <c:pt idx="11781">
                  <c:v>65.73</c:v>
                </c:pt>
                <c:pt idx="11782">
                  <c:v>65.739999999999995</c:v>
                </c:pt>
                <c:pt idx="11783">
                  <c:v>65.739999999999995</c:v>
                </c:pt>
                <c:pt idx="11784">
                  <c:v>65.739999999999995</c:v>
                </c:pt>
                <c:pt idx="11785">
                  <c:v>65.75</c:v>
                </c:pt>
                <c:pt idx="11786">
                  <c:v>65.75</c:v>
                </c:pt>
                <c:pt idx="11787">
                  <c:v>65.760000000000005</c:v>
                </c:pt>
                <c:pt idx="11788">
                  <c:v>65.78</c:v>
                </c:pt>
                <c:pt idx="11789">
                  <c:v>65.8</c:v>
                </c:pt>
                <c:pt idx="11790">
                  <c:v>65.819999999999993</c:v>
                </c:pt>
                <c:pt idx="11791">
                  <c:v>65.84</c:v>
                </c:pt>
                <c:pt idx="11792">
                  <c:v>65.86</c:v>
                </c:pt>
                <c:pt idx="11793">
                  <c:v>65.88</c:v>
                </c:pt>
                <c:pt idx="11794">
                  <c:v>65.89</c:v>
                </c:pt>
                <c:pt idx="11795">
                  <c:v>65.900000000000006</c:v>
                </c:pt>
                <c:pt idx="11796">
                  <c:v>65.91</c:v>
                </c:pt>
                <c:pt idx="11797">
                  <c:v>65.92</c:v>
                </c:pt>
                <c:pt idx="11798">
                  <c:v>65.92</c:v>
                </c:pt>
                <c:pt idx="11799">
                  <c:v>65.930000000000007</c:v>
                </c:pt>
                <c:pt idx="11800">
                  <c:v>65.930000000000007</c:v>
                </c:pt>
                <c:pt idx="11801">
                  <c:v>65.930000000000007</c:v>
                </c:pt>
                <c:pt idx="11802">
                  <c:v>65.930000000000007</c:v>
                </c:pt>
                <c:pt idx="11803">
                  <c:v>65.92</c:v>
                </c:pt>
                <c:pt idx="11804">
                  <c:v>65.92</c:v>
                </c:pt>
                <c:pt idx="11805">
                  <c:v>65.91</c:v>
                </c:pt>
                <c:pt idx="11806">
                  <c:v>65.91</c:v>
                </c:pt>
                <c:pt idx="11807">
                  <c:v>65.900000000000006</c:v>
                </c:pt>
                <c:pt idx="11808">
                  <c:v>65.89</c:v>
                </c:pt>
                <c:pt idx="11809">
                  <c:v>65.88</c:v>
                </c:pt>
                <c:pt idx="11810">
                  <c:v>65.86</c:v>
                </c:pt>
                <c:pt idx="11811">
                  <c:v>65.84</c:v>
                </c:pt>
                <c:pt idx="11812">
                  <c:v>65.819999999999993</c:v>
                </c:pt>
                <c:pt idx="11813">
                  <c:v>65.81</c:v>
                </c:pt>
                <c:pt idx="11814">
                  <c:v>65.790000000000006</c:v>
                </c:pt>
                <c:pt idx="11815">
                  <c:v>65.78</c:v>
                </c:pt>
                <c:pt idx="11816">
                  <c:v>65.77</c:v>
                </c:pt>
                <c:pt idx="11817">
                  <c:v>65.760000000000005</c:v>
                </c:pt>
                <c:pt idx="11818">
                  <c:v>65.75</c:v>
                </c:pt>
                <c:pt idx="11819">
                  <c:v>65.75</c:v>
                </c:pt>
                <c:pt idx="11820">
                  <c:v>65.739999999999995</c:v>
                </c:pt>
                <c:pt idx="11821">
                  <c:v>65.739999999999995</c:v>
                </c:pt>
                <c:pt idx="11822">
                  <c:v>65.739999999999995</c:v>
                </c:pt>
                <c:pt idx="11823">
                  <c:v>65.739999999999995</c:v>
                </c:pt>
                <c:pt idx="11824">
                  <c:v>65.739999999999995</c:v>
                </c:pt>
                <c:pt idx="11825">
                  <c:v>65.73</c:v>
                </c:pt>
                <c:pt idx="11826">
                  <c:v>65.73</c:v>
                </c:pt>
                <c:pt idx="11827">
                  <c:v>65.709999999999994</c:v>
                </c:pt>
                <c:pt idx="11828">
                  <c:v>65.69</c:v>
                </c:pt>
                <c:pt idx="11829">
                  <c:v>65.66</c:v>
                </c:pt>
                <c:pt idx="11830">
                  <c:v>65.63</c:v>
                </c:pt>
                <c:pt idx="11831">
                  <c:v>65.59</c:v>
                </c:pt>
                <c:pt idx="11832">
                  <c:v>65.569999999999993</c:v>
                </c:pt>
                <c:pt idx="11833">
                  <c:v>65.55</c:v>
                </c:pt>
                <c:pt idx="11834">
                  <c:v>65.53</c:v>
                </c:pt>
                <c:pt idx="11835">
                  <c:v>65.510000000000005</c:v>
                </c:pt>
                <c:pt idx="11836">
                  <c:v>65.5</c:v>
                </c:pt>
                <c:pt idx="11837">
                  <c:v>65.48</c:v>
                </c:pt>
                <c:pt idx="11838">
                  <c:v>65.45</c:v>
                </c:pt>
                <c:pt idx="11839">
                  <c:v>65.42</c:v>
                </c:pt>
                <c:pt idx="11840">
                  <c:v>65.39</c:v>
                </c:pt>
                <c:pt idx="11841">
                  <c:v>65.36</c:v>
                </c:pt>
                <c:pt idx="11842">
                  <c:v>65.34</c:v>
                </c:pt>
                <c:pt idx="11843">
                  <c:v>65.319999999999993</c:v>
                </c:pt>
                <c:pt idx="11844">
                  <c:v>65.3</c:v>
                </c:pt>
                <c:pt idx="11845">
                  <c:v>65.3</c:v>
                </c:pt>
                <c:pt idx="11846">
                  <c:v>65.28</c:v>
                </c:pt>
                <c:pt idx="11847">
                  <c:v>65.260000000000005</c:v>
                </c:pt>
                <c:pt idx="11848">
                  <c:v>65.23</c:v>
                </c:pt>
                <c:pt idx="11849">
                  <c:v>65.2</c:v>
                </c:pt>
                <c:pt idx="11850">
                  <c:v>65.16</c:v>
                </c:pt>
                <c:pt idx="11851">
                  <c:v>65.13</c:v>
                </c:pt>
                <c:pt idx="11852">
                  <c:v>65.099999999999994</c:v>
                </c:pt>
                <c:pt idx="11853">
                  <c:v>65.069999999999993</c:v>
                </c:pt>
                <c:pt idx="11854">
                  <c:v>65.03</c:v>
                </c:pt>
                <c:pt idx="11855">
                  <c:v>64.989999999999995</c:v>
                </c:pt>
                <c:pt idx="11856">
                  <c:v>64.959999999999994</c:v>
                </c:pt>
                <c:pt idx="11857">
                  <c:v>64.94</c:v>
                </c:pt>
                <c:pt idx="11858">
                  <c:v>64.91</c:v>
                </c:pt>
                <c:pt idx="11859">
                  <c:v>64.900000000000006</c:v>
                </c:pt>
                <c:pt idx="11860">
                  <c:v>64.89</c:v>
                </c:pt>
                <c:pt idx="11861">
                  <c:v>64.89</c:v>
                </c:pt>
                <c:pt idx="11862">
                  <c:v>64.88</c:v>
                </c:pt>
                <c:pt idx="11863">
                  <c:v>64.88</c:v>
                </c:pt>
                <c:pt idx="11864">
                  <c:v>64.88</c:v>
                </c:pt>
                <c:pt idx="11865">
                  <c:v>64.87</c:v>
                </c:pt>
                <c:pt idx="11866">
                  <c:v>64.86</c:v>
                </c:pt>
                <c:pt idx="11867">
                  <c:v>64.84</c:v>
                </c:pt>
                <c:pt idx="11868">
                  <c:v>64.81</c:v>
                </c:pt>
                <c:pt idx="11869">
                  <c:v>64.78</c:v>
                </c:pt>
                <c:pt idx="11870">
                  <c:v>64.75</c:v>
                </c:pt>
                <c:pt idx="11871">
                  <c:v>64.73</c:v>
                </c:pt>
                <c:pt idx="11872">
                  <c:v>64.7</c:v>
                </c:pt>
                <c:pt idx="11873">
                  <c:v>64.69</c:v>
                </c:pt>
                <c:pt idx="11874">
                  <c:v>64.67</c:v>
                </c:pt>
                <c:pt idx="11875">
                  <c:v>64.66</c:v>
                </c:pt>
                <c:pt idx="11876">
                  <c:v>64.63</c:v>
                </c:pt>
                <c:pt idx="11877">
                  <c:v>64.61</c:v>
                </c:pt>
                <c:pt idx="11878">
                  <c:v>64.56</c:v>
                </c:pt>
                <c:pt idx="11879">
                  <c:v>64.52</c:v>
                </c:pt>
                <c:pt idx="11880">
                  <c:v>64.459999999999994</c:v>
                </c:pt>
                <c:pt idx="11881">
                  <c:v>64.42</c:v>
                </c:pt>
                <c:pt idx="11882">
                  <c:v>64.39</c:v>
                </c:pt>
                <c:pt idx="11883">
                  <c:v>64.349999999999994</c:v>
                </c:pt>
                <c:pt idx="11884">
                  <c:v>64.319999999999993</c:v>
                </c:pt>
                <c:pt idx="11885">
                  <c:v>64.3</c:v>
                </c:pt>
                <c:pt idx="11886">
                  <c:v>64.28</c:v>
                </c:pt>
                <c:pt idx="11887">
                  <c:v>64.260000000000005</c:v>
                </c:pt>
                <c:pt idx="11888">
                  <c:v>64.25</c:v>
                </c:pt>
                <c:pt idx="11889">
                  <c:v>64.25</c:v>
                </c:pt>
                <c:pt idx="11890">
                  <c:v>64.239999999999995</c:v>
                </c:pt>
                <c:pt idx="11891">
                  <c:v>64.22</c:v>
                </c:pt>
                <c:pt idx="11892">
                  <c:v>64.19</c:v>
                </c:pt>
                <c:pt idx="11893">
                  <c:v>64.17</c:v>
                </c:pt>
                <c:pt idx="11894">
                  <c:v>64.14</c:v>
                </c:pt>
                <c:pt idx="11895">
                  <c:v>64.11</c:v>
                </c:pt>
                <c:pt idx="11896">
                  <c:v>64.099999999999994</c:v>
                </c:pt>
                <c:pt idx="11897">
                  <c:v>64.08</c:v>
                </c:pt>
                <c:pt idx="11898">
                  <c:v>64.069999999999993</c:v>
                </c:pt>
                <c:pt idx="11899">
                  <c:v>64.06</c:v>
                </c:pt>
                <c:pt idx="11900">
                  <c:v>64.06</c:v>
                </c:pt>
                <c:pt idx="11901">
                  <c:v>64.05</c:v>
                </c:pt>
                <c:pt idx="11902">
                  <c:v>64.05</c:v>
                </c:pt>
                <c:pt idx="11903">
                  <c:v>64.05</c:v>
                </c:pt>
                <c:pt idx="11904">
                  <c:v>64.05</c:v>
                </c:pt>
                <c:pt idx="11905">
                  <c:v>64.05</c:v>
                </c:pt>
                <c:pt idx="11906">
                  <c:v>64.05</c:v>
                </c:pt>
                <c:pt idx="11907">
                  <c:v>64.05</c:v>
                </c:pt>
                <c:pt idx="11908">
                  <c:v>64.05</c:v>
                </c:pt>
                <c:pt idx="11909">
                  <c:v>64.05</c:v>
                </c:pt>
                <c:pt idx="11910">
                  <c:v>64.05</c:v>
                </c:pt>
                <c:pt idx="11911">
                  <c:v>64.05</c:v>
                </c:pt>
                <c:pt idx="11912">
                  <c:v>64.040000000000006</c:v>
                </c:pt>
                <c:pt idx="11913">
                  <c:v>64.040000000000006</c:v>
                </c:pt>
                <c:pt idx="11914">
                  <c:v>64.040000000000006</c:v>
                </c:pt>
                <c:pt idx="11915">
                  <c:v>64.03</c:v>
                </c:pt>
                <c:pt idx="11916">
                  <c:v>64.03</c:v>
                </c:pt>
                <c:pt idx="11917">
                  <c:v>64.03</c:v>
                </c:pt>
                <c:pt idx="11918">
                  <c:v>64.03</c:v>
                </c:pt>
                <c:pt idx="11919">
                  <c:v>64.02</c:v>
                </c:pt>
                <c:pt idx="11920">
                  <c:v>64.02</c:v>
                </c:pt>
                <c:pt idx="11921">
                  <c:v>64.02</c:v>
                </c:pt>
                <c:pt idx="11922">
                  <c:v>64.010000000000005</c:v>
                </c:pt>
                <c:pt idx="11923">
                  <c:v>64.010000000000005</c:v>
                </c:pt>
                <c:pt idx="11924">
                  <c:v>64</c:v>
                </c:pt>
                <c:pt idx="11925">
                  <c:v>63.99</c:v>
                </c:pt>
                <c:pt idx="11926">
                  <c:v>63.99</c:v>
                </c:pt>
                <c:pt idx="11927">
                  <c:v>64</c:v>
                </c:pt>
                <c:pt idx="11928">
                  <c:v>64</c:v>
                </c:pt>
                <c:pt idx="11929">
                  <c:v>64</c:v>
                </c:pt>
                <c:pt idx="11930">
                  <c:v>64.010000000000005</c:v>
                </c:pt>
                <c:pt idx="11931">
                  <c:v>64.02</c:v>
                </c:pt>
                <c:pt idx="11932">
                  <c:v>64.03</c:v>
                </c:pt>
                <c:pt idx="11933">
                  <c:v>64.03</c:v>
                </c:pt>
                <c:pt idx="11934">
                  <c:v>64.040000000000006</c:v>
                </c:pt>
                <c:pt idx="11935">
                  <c:v>64.040000000000006</c:v>
                </c:pt>
                <c:pt idx="11936">
                  <c:v>64.05</c:v>
                </c:pt>
                <c:pt idx="11937">
                  <c:v>64.05</c:v>
                </c:pt>
                <c:pt idx="11938">
                  <c:v>64.05</c:v>
                </c:pt>
                <c:pt idx="11939">
                  <c:v>64.05</c:v>
                </c:pt>
                <c:pt idx="11940">
                  <c:v>64.05</c:v>
                </c:pt>
                <c:pt idx="11941">
                  <c:v>64.05</c:v>
                </c:pt>
                <c:pt idx="11942">
                  <c:v>64.05</c:v>
                </c:pt>
                <c:pt idx="11943">
                  <c:v>64.05</c:v>
                </c:pt>
                <c:pt idx="11944">
                  <c:v>64.05</c:v>
                </c:pt>
                <c:pt idx="11945">
                  <c:v>64.05</c:v>
                </c:pt>
                <c:pt idx="11946">
                  <c:v>64.06</c:v>
                </c:pt>
                <c:pt idx="11947">
                  <c:v>64.06</c:v>
                </c:pt>
                <c:pt idx="11948">
                  <c:v>64.069999999999993</c:v>
                </c:pt>
                <c:pt idx="11949">
                  <c:v>64.09</c:v>
                </c:pt>
                <c:pt idx="11950">
                  <c:v>64.11</c:v>
                </c:pt>
                <c:pt idx="11951">
                  <c:v>64.14</c:v>
                </c:pt>
                <c:pt idx="11952">
                  <c:v>64.17</c:v>
                </c:pt>
                <c:pt idx="11953">
                  <c:v>64.2</c:v>
                </c:pt>
                <c:pt idx="11954">
                  <c:v>64.23</c:v>
                </c:pt>
                <c:pt idx="11955">
                  <c:v>64.260000000000005</c:v>
                </c:pt>
                <c:pt idx="11956">
                  <c:v>64.28</c:v>
                </c:pt>
                <c:pt idx="11957">
                  <c:v>64.3</c:v>
                </c:pt>
                <c:pt idx="11958">
                  <c:v>64.319999999999993</c:v>
                </c:pt>
                <c:pt idx="11959">
                  <c:v>64.36</c:v>
                </c:pt>
                <c:pt idx="11960">
                  <c:v>64.400000000000006</c:v>
                </c:pt>
                <c:pt idx="11961">
                  <c:v>64.45</c:v>
                </c:pt>
                <c:pt idx="11962">
                  <c:v>64.52</c:v>
                </c:pt>
                <c:pt idx="11963">
                  <c:v>64.569999999999993</c:v>
                </c:pt>
                <c:pt idx="11964">
                  <c:v>64.63</c:v>
                </c:pt>
                <c:pt idx="11965">
                  <c:v>64.680000000000007</c:v>
                </c:pt>
                <c:pt idx="11966">
                  <c:v>64.72</c:v>
                </c:pt>
                <c:pt idx="11967">
                  <c:v>64.760000000000005</c:v>
                </c:pt>
                <c:pt idx="11968">
                  <c:v>64.8</c:v>
                </c:pt>
                <c:pt idx="11969">
                  <c:v>64.84</c:v>
                </c:pt>
                <c:pt idx="11970">
                  <c:v>64.87</c:v>
                </c:pt>
                <c:pt idx="11971">
                  <c:v>64.88</c:v>
                </c:pt>
                <c:pt idx="11972">
                  <c:v>64.900000000000006</c:v>
                </c:pt>
                <c:pt idx="11973">
                  <c:v>64.92</c:v>
                </c:pt>
                <c:pt idx="11974">
                  <c:v>64.95</c:v>
                </c:pt>
                <c:pt idx="11975">
                  <c:v>65</c:v>
                </c:pt>
                <c:pt idx="11976">
                  <c:v>65.05</c:v>
                </c:pt>
                <c:pt idx="11977">
                  <c:v>65.11</c:v>
                </c:pt>
                <c:pt idx="11978">
                  <c:v>65.17</c:v>
                </c:pt>
                <c:pt idx="11979">
                  <c:v>65.209999999999994</c:v>
                </c:pt>
                <c:pt idx="11980">
                  <c:v>65.25</c:v>
                </c:pt>
                <c:pt idx="11981">
                  <c:v>65.290000000000006</c:v>
                </c:pt>
                <c:pt idx="11982">
                  <c:v>65.33</c:v>
                </c:pt>
                <c:pt idx="11983">
                  <c:v>65.36</c:v>
                </c:pt>
                <c:pt idx="11984">
                  <c:v>65.41</c:v>
                </c:pt>
                <c:pt idx="11985">
                  <c:v>65.45</c:v>
                </c:pt>
                <c:pt idx="11986">
                  <c:v>65.489999999999995</c:v>
                </c:pt>
                <c:pt idx="11987">
                  <c:v>65.52</c:v>
                </c:pt>
                <c:pt idx="11988">
                  <c:v>65.56</c:v>
                </c:pt>
                <c:pt idx="11989">
                  <c:v>65.59</c:v>
                </c:pt>
                <c:pt idx="11990">
                  <c:v>65.63</c:v>
                </c:pt>
                <c:pt idx="11991">
                  <c:v>65.67</c:v>
                </c:pt>
                <c:pt idx="11992">
                  <c:v>65.7</c:v>
                </c:pt>
                <c:pt idx="11993">
                  <c:v>65.72</c:v>
                </c:pt>
                <c:pt idx="11994">
                  <c:v>65.73</c:v>
                </c:pt>
                <c:pt idx="11995">
                  <c:v>65.739999999999995</c:v>
                </c:pt>
                <c:pt idx="11996">
                  <c:v>65.75</c:v>
                </c:pt>
                <c:pt idx="11997">
                  <c:v>65.75</c:v>
                </c:pt>
                <c:pt idx="11998">
                  <c:v>65.760000000000005</c:v>
                </c:pt>
                <c:pt idx="11999">
                  <c:v>65.77</c:v>
                </c:pt>
                <c:pt idx="12000">
                  <c:v>65.790000000000006</c:v>
                </c:pt>
                <c:pt idx="12001">
                  <c:v>65.819999999999993</c:v>
                </c:pt>
                <c:pt idx="12002">
                  <c:v>65.84</c:v>
                </c:pt>
                <c:pt idx="12003">
                  <c:v>65.87</c:v>
                </c:pt>
                <c:pt idx="12004">
                  <c:v>65.89</c:v>
                </c:pt>
                <c:pt idx="12005">
                  <c:v>65.91</c:v>
                </c:pt>
                <c:pt idx="12006">
                  <c:v>65.930000000000007</c:v>
                </c:pt>
                <c:pt idx="12007">
                  <c:v>65.94</c:v>
                </c:pt>
                <c:pt idx="12008">
                  <c:v>65.95</c:v>
                </c:pt>
                <c:pt idx="12009">
                  <c:v>65.95</c:v>
                </c:pt>
                <c:pt idx="12010">
                  <c:v>65.95</c:v>
                </c:pt>
                <c:pt idx="12011">
                  <c:v>65.959999999999994</c:v>
                </c:pt>
                <c:pt idx="12012">
                  <c:v>65.959999999999994</c:v>
                </c:pt>
                <c:pt idx="12013">
                  <c:v>65.959999999999994</c:v>
                </c:pt>
                <c:pt idx="12014">
                  <c:v>65.95</c:v>
                </c:pt>
                <c:pt idx="12015">
                  <c:v>65.95</c:v>
                </c:pt>
                <c:pt idx="12016">
                  <c:v>65.95</c:v>
                </c:pt>
                <c:pt idx="12017">
                  <c:v>65.95</c:v>
                </c:pt>
                <c:pt idx="12018">
                  <c:v>65.94</c:v>
                </c:pt>
                <c:pt idx="12019">
                  <c:v>65.94</c:v>
                </c:pt>
                <c:pt idx="12020">
                  <c:v>65.92</c:v>
                </c:pt>
                <c:pt idx="12021">
                  <c:v>65.91</c:v>
                </c:pt>
                <c:pt idx="12022">
                  <c:v>65.91</c:v>
                </c:pt>
                <c:pt idx="12023">
                  <c:v>65.900000000000006</c:v>
                </c:pt>
                <c:pt idx="12024">
                  <c:v>65.89</c:v>
                </c:pt>
                <c:pt idx="12025">
                  <c:v>65.87</c:v>
                </c:pt>
                <c:pt idx="12026">
                  <c:v>65.84</c:v>
                </c:pt>
                <c:pt idx="12027">
                  <c:v>65.819999999999993</c:v>
                </c:pt>
                <c:pt idx="12028">
                  <c:v>65.790000000000006</c:v>
                </c:pt>
                <c:pt idx="12029">
                  <c:v>65.77</c:v>
                </c:pt>
                <c:pt idx="12030">
                  <c:v>65.760000000000005</c:v>
                </c:pt>
                <c:pt idx="12031">
                  <c:v>65.75</c:v>
                </c:pt>
                <c:pt idx="12032">
                  <c:v>65.75</c:v>
                </c:pt>
                <c:pt idx="12033">
                  <c:v>65.739999999999995</c:v>
                </c:pt>
                <c:pt idx="12034">
                  <c:v>65.739999999999995</c:v>
                </c:pt>
                <c:pt idx="12035">
                  <c:v>65.739999999999995</c:v>
                </c:pt>
                <c:pt idx="12036">
                  <c:v>65.739999999999995</c:v>
                </c:pt>
                <c:pt idx="12037">
                  <c:v>65.739999999999995</c:v>
                </c:pt>
                <c:pt idx="12038">
                  <c:v>65.739999999999995</c:v>
                </c:pt>
                <c:pt idx="12039">
                  <c:v>65.73</c:v>
                </c:pt>
                <c:pt idx="12040">
                  <c:v>65.72</c:v>
                </c:pt>
                <c:pt idx="12041">
                  <c:v>65.7</c:v>
                </c:pt>
                <c:pt idx="12042">
                  <c:v>65.680000000000007</c:v>
                </c:pt>
                <c:pt idx="12043">
                  <c:v>65.64</c:v>
                </c:pt>
                <c:pt idx="12044">
                  <c:v>65.599999999999994</c:v>
                </c:pt>
                <c:pt idx="12045">
                  <c:v>65.569999999999993</c:v>
                </c:pt>
                <c:pt idx="12046">
                  <c:v>65.55</c:v>
                </c:pt>
                <c:pt idx="12047">
                  <c:v>65.53</c:v>
                </c:pt>
                <c:pt idx="12048">
                  <c:v>65.510000000000005</c:v>
                </c:pt>
                <c:pt idx="12049">
                  <c:v>65.489999999999995</c:v>
                </c:pt>
                <c:pt idx="12050">
                  <c:v>65.47</c:v>
                </c:pt>
                <c:pt idx="12051">
                  <c:v>65.44</c:v>
                </c:pt>
                <c:pt idx="12052">
                  <c:v>65.41</c:v>
                </c:pt>
                <c:pt idx="12053">
                  <c:v>65.38</c:v>
                </c:pt>
                <c:pt idx="12054">
                  <c:v>65.36</c:v>
                </c:pt>
                <c:pt idx="12055">
                  <c:v>65.34</c:v>
                </c:pt>
                <c:pt idx="12056">
                  <c:v>65.319999999999993</c:v>
                </c:pt>
                <c:pt idx="12057">
                  <c:v>65.31</c:v>
                </c:pt>
                <c:pt idx="12058">
                  <c:v>65.290000000000006</c:v>
                </c:pt>
                <c:pt idx="12059">
                  <c:v>65.28</c:v>
                </c:pt>
                <c:pt idx="12060">
                  <c:v>65.260000000000005</c:v>
                </c:pt>
                <c:pt idx="12061">
                  <c:v>65.239999999999995</c:v>
                </c:pt>
                <c:pt idx="12062">
                  <c:v>65.209999999999994</c:v>
                </c:pt>
                <c:pt idx="12063">
                  <c:v>65.19</c:v>
                </c:pt>
                <c:pt idx="12064">
                  <c:v>65.150000000000006</c:v>
                </c:pt>
                <c:pt idx="12065">
                  <c:v>65.11</c:v>
                </c:pt>
                <c:pt idx="12066">
                  <c:v>65.06</c:v>
                </c:pt>
                <c:pt idx="12067">
                  <c:v>65.03</c:v>
                </c:pt>
                <c:pt idx="12068">
                  <c:v>64.989999999999995</c:v>
                </c:pt>
                <c:pt idx="12069">
                  <c:v>64.959999999999994</c:v>
                </c:pt>
                <c:pt idx="12070">
                  <c:v>64.94</c:v>
                </c:pt>
                <c:pt idx="12071">
                  <c:v>64.92</c:v>
                </c:pt>
                <c:pt idx="12072">
                  <c:v>64.900000000000006</c:v>
                </c:pt>
                <c:pt idx="12073">
                  <c:v>64.89</c:v>
                </c:pt>
                <c:pt idx="12074">
                  <c:v>64.88</c:v>
                </c:pt>
                <c:pt idx="12075">
                  <c:v>64.88</c:v>
                </c:pt>
                <c:pt idx="12076">
                  <c:v>64.88</c:v>
                </c:pt>
                <c:pt idx="12077">
                  <c:v>64.87</c:v>
                </c:pt>
                <c:pt idx="12078">
                  <c:v>64.87</c:v>
                </c:pt>
                <c:pt idx="12079">
                  <c:v>64.849999999999994</c:v>
                </c:pt>
                <c:pt idx="12080">
                  <c:v>64.83</c:v>
                </c:pt>
                <c:pt idx="12081">
                  <c:v>64.8</c:v>
                </c:pt>
                <c:pt idx="12082">
                  <c:v>64.78</c:v>
                </c:pt>
                <c:pt idx="12083">
                  <c:v>64.75</c:v>
                </c:pt>
                <c:pt idx="12084">
                  <c:v>64.73</c:v>
                </c:pt>
                <c:pt idx="12085">
                  <c:v>64.709999999999994</c:v>
                </c:pt>
                <c:pt idx="12086">
                  <c:v>64.69</c:v>
                </c:pt>
                <c:pt idx="12087">
                  <c:v>64.67</c:v>
                </c:pt>
                <c:pt idx="12088">
                  <c:v>64.64</c:v>
                </c:pt>
                <c:pt idx="12089">
                  <c:v>64.61</c:v>
                </c:pt>
                <c:pt idx="12090">
                  <c:v>64.58</c:v>
                </c:pt>
                <c:pt idx="12091">
                  <c:v>64.55</c:v>
                </c:pt>
                <c:pt idx="12092">
                  <c:v>64.510000000000005</c:v>
                </c:pt>
                <c:pt idx="12093">
                  <c:v>64.459999999999994</c:v>
                </c:pt>
                <c:pt idx="12094">
                  <c:v>64.42</c:v>
                </c:pt>
                <c:pt idx="12095">
                  <c:v>64.38</c:v>
                </c:pt>
                <c:pt idx="12096">
                  <c:v>64.33</c:v>
                </c:pt>
                <c:pt idx="12097">
                  <c:v>64.3</c:v>
                </c:pt>
                <c:pt idx="12098">
                  <c:v>64.28</c:v>
                </c:pt>
                <c:pt idx="12099">
                  <c:v>64.27</c:v>
                </c:pt>
                <c:pt idx="12100">
                  <c:v>64.260000000000005</c:v>
                </c:pt>
                <c:pt idx="12101">
                  <c:v>64.25</c:v>
                </c:pt>
                <c:pt idx="12102">
                  <c:v>64.239999999999995</c:v>
                </c:pt>
                <c:pt idx="12103">
                  <c:v>64.23</c:v>
                </c:pt>
                <c:pt idx="12104">
                  <c:v>64.2</c:v>
                </c:pt>
                <c:pt idx="12105">
                  <c:v>64.17</c:v>
                </c:pt>
                <c:pt idx="12106">
                  <c:v>64.150000000000006</c:v>
                </c:pt>
                <c:pt idx="12107">
                  <c:v>64.12</c:v>
                </c:pt>
                <c:pt idx="12108">
                  <c:v>64.099999999999994</c:v>
                </c:pt>
                <c:pt idx="12109">
                  <c:v>64.08</c:v>
                </c:pt>
                <c:pt idx="12110">
                  <c:v>64.069999999999993</c:v>
                </c:pt>
                <c:pt idx="12111">
                  <c:v>64.06</c:v>
                </c:pt>
                <c:pt idx="12112">
                  <c:v>64.06</c:v>
                </c:pt>
                <c:pt idx="12113">
                  <c:v>64.05</c:v>
                </c:pt>
                <c:pt idx="12114">
                  <c:v>64.05</c:v>
                </c:pt>
                <c:pt idx="12115">
                  <c:v>64.05</c:v>
                </c:pt>
                <c:pt idx="12116">
                  <c:v>64.05</c:v>
                </c:pt>
                <c:pt idx="12117">
                  <c:v>64.05</c:v>
                </c:pt>
                <c:pt idx="12118">
                  <c:v>64.05</c:v>
                </c:pt>
                <c:pt idx="12119">
                  <c:v>64.05</c:v>
                </c:pt>
                <c:pt idx="12120">
                  <c:v>64.05</c:v>
                </c:pt>
                <c:pt idx="12121">
                  <c:v>64.05</c:v>
                </c:pt>
                <c:pt idx="12122">
                  <c:v>64.05</c:v>
                </c:pt>
                <c:pt idx="12123">
                  <c:v>64.05</c:v>
                </c:pt>
                <c:pt idx="12124">
                  <c:v>64.05</c:v>
                </c:pt>
                <c:pt idx="12125">
                  <c:v>64.040000000000006</c:v>
                </c:pt>
                <c:pt idx="12126">
                  <c:v>64.040000000000006</c:v>
                </c:pt>
                <c:pt idx="12127">
                  <c:v>64.03</c:v>
                </c:pt>
                <c:pt idx="12128">
                  <c:v>64.03</c:v>
                </c:pt>
                <c:pt idx="12129">
                  <c:v>64.03</c:v>
                </c:pt>
                <c:pt idx="12130">
                  <c:v>64.02</c:v>
                </c:pt>
                <c:pt idx="12131">
                  <c:v>64.02</c:v>
                </c:pt>
                <c:pt idx="12132">
                  <c:v>64.010000000000005</c:v>
                </c:pt>
                <c:pt idx="12133">
                  <c:v>64.010000000000005</c:v>
                </c:pt>
                <c:pt idx="12134">
                  <c:v>64</c:v>
                </c:pt>
                <c:pt idx="12135">
                  <c:v>64</c:v>
                </c:pt>
                <c:pt idx="12136">
                  <c:v>63.99</c:v>
                </c:pt>
                <c:pt idx="12137">
                  <c:v>63.98</c:v>
                </c:pt>
                <c:pt idx="12138">
                  <c:v>63.98</c:v>
                </c:pt>
                <c:pt idx="12139">
                  <c:v>63.98</c:v>
                </c:pt>
                <c:pt idx="12140">
                  <c:v>63.98</c:v>
                </c:pt>
                <c:pt idx="12141">
                  <c:v>63.98</c:v>
                </c:pt>
                <c:pt idx="12142">
                  <c:v>63.99</c:v>
                </c:pt>
                <c:pt idx="12143">
                  <c:v>64</c:v>
                </c:pt>
                <c:pt idx="12144">
                  <c:v>64.010000000000005</c:v>
                </c:pt>
                <c:pt idx="12145">
                  <c:v>64.02</c:v>
                </c:pt>
                <c:pt idx="12146">
                  <c:v>64.03</c:v>
                </c:pt>
                <c:pt idx="12147">
                  <c:v>64.040000000000006</c:v>
                </c:pt>
                <c:pt idx="12148">
                  <c:v>64.040000000000006</c:v>
                </c:pt>
                <c:pt idx="12149">
                  <c:v>64.05</c:v>
                </c:pt>
                <c:pt idx="12150">
                  <c:v>64.05</c:v>
                </c:pt>
                <c:pt idx="12151">
                  <c:v>64.05</c:v>
                </c:pt>
                <c:pt idx="12152">
                  <c:v>64.05</c:v>
                </c:pt>
                <c:pt idx="12153">
                  <c:v>64.05</c:v>
                </c:pt>
                <c:pt idx="12154">
                  <c:v>64.05</c:v>
                </c:pt>
                <c:pt idx="12155">
                  <c:v>64.05</c:v>
                </c:pt>
                <c:pt idx="12156">
                  <c:v>64.05</c:v>
                </c:pt>
                <c:pt idx="12157">
                  <c:v>64.05</c:v>
                </c:pt>
                <c:pt idx="12158">
                  <c:v>64.05</c:v>
                </c:pt>
                <c:pt idx="12159">
                  <c:v>64.06</c:v>
                </c:pt>
                <c:pt idx="12160">
                  <c:v>64.069999999999993</c:v>
                </c:pt>
                <c:pt idx="12161">
                  <c:v>64.09</c:v>
                </c:pt>
                <c:pt idx="12162">
                  <c:v>64.12</c:v>
                </c:pt>
                <c:pt idx="12163">
                  <c:v>64.16</c:v>
                </c:pt>
                <c:pt idx="12164">
                  <c:v>64.2</c:v>
                </c:pt>
                <c:pt idx="12165">
                  <c:v>64.23</c:v>
                </c:pt>
                <c:pt idx="12166">
                  <c:v>64.260000000000005</c:v>
                </c:pt>
                <c:pt idx="12167">
                  <c:v>64.27</c:v>
                </c:pt>
                <c:pt idx="12168">
                  <c:v>64.290000000000006</c:v>
                </c:pt>
                <c:pt idx="12169">
                  <c:v>64.319999999999993</c:v>
                </c:pt>
                <c:pt idx="12170">
                  <c:v>64.36</c:v>
                </c:pt>
                <c:pt idx="12171">
                  <c:v>64.41</c:v>
                </c:pt>
                <c:pt idx="12172">
                  <c:v>64.47</c:v>
                </c:pt>
                <c:pt idx="12173">
                  <c:v>64.53</c:v>
                </c:pt>
                <c:pt idx="12174">
                  <c:v>64.58</c:v>
                </c:pt>
                <c:pt idx="12175">
                  <c:v>64.64</c:v>
                </c:pt>
                <c:pt idx="12176">
                  <c:v>64.69</c:v>
                </c:pt>
                <c:pt idx="12177">
                  <c:v>64.739999999999995</c:v>
                </c:pt>
                <c:pt idx="12178">
                  <c:v>64.78</c:v>
                </c:pt>
                <c:pt idx="12179">
                  <c:v>64.819999999999993</c:v>
                </c:pt>
                <c:pt idx="12180">
                  <c:v>64.849999999999994</c:v>
                </c:pt>
                <c:pt idx="12181">
                  <c:v>64.87</c:v>
                </c:pt>
                <c:pt idx="12182">
                  <c:v>64.89</c:v>
                </c:pt>
                <c:pt idx="12183">
                  <c:v>64.91</c:v>
                </c:pt>
                <c:pt idx="12184">
                  <c:v>64.930000000000007</c:v>
                </c:pt>
                <c:pt idx="12185">
                  <c:v>64.959999999999994</c:v>
                </c:pt>
                <c:pt idx="12186">
                  <c:v>65.010000000000005</c:v>
                </c:pt>
                <c:pt idx="12187">
                  <c:v>65.05</c:v>
                </c:pt>
                <c:pt idx="12188">
                  <c:v>65.11</c:v>
                </c:pt>
                <c:pt idx="12189">
                  <c:v>65.17</c:v>
                </c:pt>
                <c:pt idx="12190">
                  <c:v>65.22</c:v>
                </c:pt>
                <c:pt idx="12191">
                  <c:v>65.27</c:v>
                </c:pt>
                <c:pt idx="12192">
                  <c:v>65.31</c:v>
                </c:pt>
                <c:pt idx="12193">
                  <c:v>65.34</c:v>
                </c:pt>
                <c:pt idx="12194">
                  <c:v>65.37</c:v>
                </c:pt>
                <c:pt idx="12195">
                  <c:v>65.42</c:v>
                </c:pt>
                <c:pt idx="12196">
                  <c:v>65.459999999999994</c:v>
                </c:pt>
                <c:pt idx="12197">
                  <c:v>65.5</c:v>
                </c:pt>
                <c:pt idx="12198">
                  <c:v>65.56</c:v>
                </c:pt>
                <c:pt idx="12199">
                  <c:v>65.61</c:v>
                </c:pt>
                <c:pt idx="12200">
                  <c:v>65.650000000000006</c:v>
                </c:pt>
                <c:pt idx="12201">
                  <c:v>65.69</c:v>
                </c:pt>
                <c:pt idx="12202">
                  <c:v>65.72</c:v>
                </c:pt>
                <c:pt idx="12203">
                  <c:v>65.73</c:v>
                </c:pt>
                <c:pt idx="12204">
                  <c:v>65.739999999999995</c:v>
                </c:pt>
                <c:pt idx="12205">
                  <c:v>65.739999999999995</c:v>
                </c:pt>
                <c:pt idx="12206">
                  <c:v>65.739999999999995</c:v>
                </c:pt>
                <c:pt idx="12207">
                  <c:v>65.75</c:v>
                </c:pt>
                <c:pt idx="12208">
                  <c:v>65.75</c:v>
                </c:pt>
                <c:pt idx="12209">
                  <c:v>65.760000000000005</c:v>
                </c:pt>
                <c:pt idx="12210">
                  <c:v>65.77</c:v>
                </c:pt>
                <c:pt idx="12211">
                  <c:v>65.8</c:v>
                </c:pt>
                <c:pt idx="12212">
                  <c:v>65.819999999999993</c:v>
                </c:pt>
                <c:pt idx="12213">
                  <c:v>65.849999999999994</c:v>
                </c:pt>
                <c:pt idx="12214">
                  <c:v>65.89</c:v>
                </c:pt>
                <c:pt idx="12215">
                  <c:v>65.91</c:v>
                </c:pt>
                <c:pt idx="12216">
                  <c:v>65.92</c:v>
                </c:pt>
                <c:pt idx="12217">
                  <c:v>65.94</c:v>
                </c:pt>
                <c:pt idx="12218">
                  <c:v>65.95</c:v>
                </c:pt>
                <c:pt idx="12219">
                  <c:v>65.95</c:v>
                </c:pt>
                <c:pt idx="12220">
                  <c:v>65.959999999999994</c:v>
                </c:pt>
                <c:pt idx="12221">
                  <c:v>65.959999999999994</c:v>
                </c:pt>
                <c:pt idx="12222">
                  <c:v>65.959999999999994</c:v>
                </c:pt>
                <c:pt idx="12223">
                  <c:v>65.959999999999994</c:v>
                </c:pt>
                <c:pt idx="12224">
                  <c:v>65.959999999999994</c:v>
                </c:pt>
                <c:pt idx="12225">
                  <c:v>65.959999999999994</c:v>
                </c:pt>
                <c:pt idx="12226">
                  <c:v>65.959999999999994</c:v>
                </c:pt>
                <c:pt idx="12227">
                  <c:v>65.959999999999994</c:v>
                </c:pt>
                <c:pt idx="12228">
                  <c:v>65.959999999999994</c:v>
                </c:pt>
                <c:pt idx="12229">
                  <c:v>65.959999999999994</c:v>
                </c:pt>
                <c:pt idx="12230">
                  <c:v>65.959999999999994</c:v>
                </c:pt>
                <c:pt idx="12231">
                  <c:v>65.95</c:v>
                </c:pt>
                <c:pt idx="12232">
                  <c:v>65.95</c:v>
                </c:pt>
                <c:pt idx="12233">
                  <c:v>65.94</c:v>
                </c:pt>
                <c:pt idx="12234">
                  <c:v>65.930000000000007</c:v>
                </c:pt>
                <c:pt idx="12235">
                  <c:v>65.91</c:v>
                </c:pt>
                <c:pt idx="12236">
                  <c:v>65.900000000000006</c:v>
                </c:pt>
                <c:pt idx="12237">
                  <c:v>65.88</c:v>
                </c:pt>
                <c:pt idx="12238">
                  <c:v>65.849999999999994</c:v>
                </c:pt>
                <c:pt idx="12239">
                  <c:v>65.83</c:v>
                </c:pt>
                <c:pt idx="12240">
                  <c:v>65.81</c:v>
                </c:pt>
                <c:pt idx="12241">
                  <c:v>65.790000000000006</c:v>
                </c:pt>
                <c:pt idx="12242">
                  <c:v>65.77</c:v>
                </c:pt>
                <c:pt idx="12243">
                  <c:v>65.760000000000005</c:v>
                </c:pt>
                <c:pt idx="12244">
                  <c:v>65.75</c:v>
                </c:pt>
                <c:pt idx="12245">
                  <c:v>65.75</c:v>
                </c:pt>
                <c:pt idx="12246">
                  <c:v>65.739999999999995</c:v>
                </c:pt>
                <c:pt idx="12247">
                  <c:v>65.739999999999995</c:v>
                </c:pt>
                <c:pt idx="12248">
                  <c:v>65.739999999999995</c:v>
                </c:pt>
                <c:pt idx="12249">
                  <c:v>65.739999999999995</c:v>
                </c:pt>
                <c:pt idx="12250">
                  <c:v>65.739999999999995</c:v>
                </c:pt>
                <c:pt idx="12251">
                  <c:v>65.73</c:v>
                </c:pt>
                <c:pt idx="12252">
                  <c:v>65.72</c:v>
                </c:pt>
                <c:pt idx="12253">
                  <c:v>65.7</c:v>
                </c:pt>
                <c:pt idx="12254">
                  <c:v>65.680000000000007</c:v>
                </c:pt>
                <c:pt idx="12255">
                  <c:v>65.650000000000006</c:v>
                </c:pt>
                <c:pt idx="12256">
                  <c:v>65.62</c:v>
                </c:pt>
                <c:pt idx="12257">
                  <c:v>65.59</c:v>
                </c:pt>
                <c:pt idx="12258">
                  <c:v>65.569999999999993</c:v>
                </c:pt>
                <c:pt idx="12259">
                  <c:v>65.55</c:v>
                </c:pt>
                <c:pt idx="12260">
                  <c:v>65.53</c:v>
                </c:pt>
                <c:pt idx="12261">
                  <c:v>65.510000000000005</c:v>
                </c:pt>
                <c:pt idx="12262">
                  <c:v>65.48</c:v>
                </c:pt>
                <c:pt idx="12263">
                  <c:v>65.45</c:v>
                </c:pt>
                <c:pt idx="12264">
                  <c:v>65.41</c:v>
                </c:pt>
                <c:pt idx="12265">
                  <c:v>65.38</c:v>
                </c:pt>
                <c:pt idx="12266">
                  <c:v>65.349999999999994</c:v>
                </c:pt>
                <c:pt idx="12267">
                  <c:v>65.33</c:v>
                </c:pt>
                <c:pt idx="12268">
                  <c:v>65.319999999999993</c:v>
                </c:pt>
                <c:pt idx="12269">
                  <c:v>65.31</c:v>
                </c:pt>
                <c:pt idx="12270">
                  <c:v>65.290000000000006</c:v>
                </c:pt>
                <c:pt idx="12271">
                  <c:v>65.28</c:v>
                </c:pt>
                <c:pt idx="12272">
                  <c:v>65.25</c:v>
                </c:pt>
                <c:pt idx="12273">
                  <c:v>65.22</c:v>
                </c:pt>
                <c:pt idx="12274">
                  <c:v>65.2</c:v>
                </c:pt>
                <c:pt idx="12275">
                  <c:v>65.17</c:v>
                </c:pt>
                <c:pt idx="12276">
                  <c:v>65.14</c:v>
                </c:pt>
                <c:pt idx="12277">
                  <c:v>65.12</c:v>
                </c:pt>
                <c:pt idx="12278">
                  <c:v>65.08</c:v>
                </c:pt>
                <c:pt idx="12279">
                  <c:v>65.040000000000006</c:v>
                </c:pt>
                <c:pt idx="12280">
                  <c:v>65</c:v>
                </c:pt>
                <c:pt idx="12281">
                  <c:v>64.959999999999994</c:v>
                </c:pt>
                <c:pt idx="12282">
                  <c:v>64.930000000000007</c:v>
                </c:pt>
                <c:pt idx="12283">
                  <c:v>64.91</c:v>
                </c:pt>
                <c:pt idx="12284">
                  <c:v>64.900000000000006</c:v>
                </c:pt>
                <c:pt idx="12285">
                  <c:v>64.89</c:v>
                </c:pt>
                <c:pt idx="12286">
                  <c:v>64.88</c:v>
                </c:pt>
                <c:pt idx="12287">
                  <c:v>64.88</c:v>
                </c:pt>
                <c:pt idx="12288">
                  <c:v>64.88</c:v>
                </c:pt>
                <c:pt idx="12289">
                  <c:v>64.88</c:v>
                </c:pt>
                <c:pt idx="12290">
                  <c:v>64.86</c:v>
                </c:pt>
                <c:pt idx="12291">
                  <c:v>64.84</c:v>
                </c:pt>
                <c:pt idx="12292">
                  <c:v>64.819999999999993</c:v>
                </c:pt>
                <c:pt idx="12293">
                  <c:v>64.790000000000006</c:v>
                </c:pt>
                <c:pt idx="12294">
                  <c:v>64.760000000000005</c:v>
                </c:pt>
                <c:pt idx="12295">
                  <c:v>64.739999999999995</c:v>
                </c:pt>
                <c:pt idx="12296">
                  <c:v>64.72</c:v>
                </c:pt>
                <c:pt idx="12297">
                  <c:v>64.7</c:v>
                </c:pt>
                <c:pt idx="12298">
                  <c:v>64.680000000000007</c:v>
                </c:pt>
                <c:pt idx="12299">
                  <c:v>64.66</c:v>
                </c:pt>
                <c:pt idx="12300">
                  <c:v>64.64</c:v>
                </c:pt>
                <c:pt idx="12301">
                  <c:v>64.61</c:v>
                </c:pt>
                <c:pt idx="12302">
                  <c:v>64.569999999999993</c:v>
                </c:pt>
                <c:pt idx="12303">
                  <c:v>64.53</c:v>
                </c:pt>
                <c:pt idx="12304">
                  <c:v>64.489999999999995</c:v>
                </c:pt>
                <c:pt idx="12305">
                  <c:v>64.44</c:v>
                </c:pt>
                <c:pt idx="12306">
                  <c:v>64.400000000000006</c:v>
                </c:pt>
                <c:pt idx="12307">
                  <c:v>64.37</c:v>
                </c:pt>
                <c:pt idx="12308">
                  <c:v>64.33</c:v>
                </c:pt>
                <c:pt idx="12309">
                  <c:v>64.31</c:v>
                </c:pt>
                <c:pt idx="12310">
                  <c:v>64.290000000000006</c:v>
                </c:pt>
                <c:pt idx="12311">
                  <c:v>64.28</c:v>
                </c:pt>
                <c:pt idx="12312">
                  <c:v>64.260000000000005</c:v>
                </c:pt>
                <c:pt idx="12313">
                  <c:v>64.25</c:v>
                </c:pt>
                <c:pt idx="12314">
                  <c:v>64.239999999999995</c:v>
                </c:pt>
                <c:pt idx="12315">
                  <c:v>64.22</c:v>
                </c:pt>
                <c:pt idx="12316">
                  <c:v>64.2</c:v>
                </c:pt>
                <c:pt idx="12317">
                  <c:v>64.180000000000007</c:v>
                </c:pt>
                <c:pt idx="12318">
                  <c:v>64.150000000000006</c:v>
                </c:pt>
                <c:pt idx="12319">
                  <c:v>64.13</c:v>
                </c:pt>
                <c:pt idx="12320">
                  <c:v>64.11</c:v>
                </c:pt>
                <c:pt idx="12321">
                  <c:v>64.09</c:v>
                </c:pt>
                <c:pt idx="12322">
                  <c:v>64.08</c:v>
                </c:pt>
                <c:pt idx="12323">
                  <c:v>64.069999999999993</c:v>
                </c:pt>
                <c:pt idx="12324">
                  <c:v>64.06</c:v>
                </c:pt>
                <c:pt idx="12325">
                  <c:v>64.05</c:v>
                </c:pt>
                <c:pt idx="12326">
                  <c:v>64.05</c:v>
                </c:pt>
                <c:pt idx="12327">
                  <c:v>64.05</c:v>
                </c:pt>
                <c:pt idx="12328">
                  <c:v>64.05</c:v>
                </c:pt>
                <c:pt idx="12329">
                  <c:v>64.05</c:v>
                </c:pt>
                <c:pt idx="12330">
                  <c:v>64.05</c:v>
                </c:pt>
                <c:pt idx="12331">
                  <c:v>64.05</c:v>
                </c:pt>
                <c:pt idx="12332">
                  <c:v>64.05</c:v>
                </c:pt>
                <c:pt idx="12333">
                  <c:v>64.05</c:v>
                </c:pt>
                <c:pt idx="12334">
                  <c:v>64.05</c:v>
                </c:pt>
                <c:pt idx="12335">
                  <c:v>64.05</c:v>
                </c:pt>
                <c:pt idx="12336">
                  <c:v>64.05</c:v>
                </c:pt>
                <c:pt idx="12337">
                  <c:v>64.05</c:v>
                </c:pt>
                <c:pt idx="12338">
                  <c:v>64.05</c:v>
                </c:pt>
                <c:pt idx="12339">
                  <c:v>64.05</c:v>
                </c:pt>
                <c:pt idx="12340">
                  <c:v>64.040000000000006</c:v>
                </c:pt>
                <c:pt idx="12341">
                  <c:v>64.040000000000006</c:v>
                </c:pt>
                <c:pt idx="12342">
                  <c:v>64.03</c:v>
                </c:pt>
                <c:pt idx="12343">
                  <c:v>64.03</c:v>
                </c:pt>
                <c:pt idx="12344">
                  <c:v>64.03</c:v>
                </c:pt>
                <c:pt idx="12345">
                  <c:v>64.02</c:v>
                </c:pt>
                <c:pt idx="12346">
                  <c:v>64.02</c:v>
                </c:pt>
                <c:pt idx="12347">
                  <c:v>64.02</c:v>
                </c:pt>
                <c:pt idx="12348">
                  <c:v>64.02</c:v>
                </c:pt>
                <c:pt idx="12349">
                  <c:v>64.02</c:v>
                </c:pt>
                <c:pt idx="12350">
                  <c:v>64.02</c:v>
                </c:pt>
                <c:pt idx="12351">
                  <c:v>64.03</c:v>
                </c:pt>
                <c:pt idx="12352">
                  <c:v>64.03</c:v>
                </c:pt>
                <c:pt idx="12353">
                  <c:v>64.040000000000006</c:v>
                </c:pt>
                <c:pt idx="12354">
                  <c:v>64.040000000000006</c:v>
                </c:pt>
                <c:pt idx="12355">
                  <c:v>64.05</c:v>
                </c:pt>
                <c:pt idx="12356">
                  <c:v>64.05</c:v>
                </c:pt>
                <c:pt idx="12357">
                  <c:v>64.05</c:v>
                </c:pt>
                <c:pt idx="12358">
                  <c:v>64.05</c:v>
                </c:pt>
                <c:pt idx="12359">
                  <c:v>64.05</c:v>
                </c:pt>
                <c:pt idx="12360">
                  <c:v>64.05</c:v>
                </c:pt>
                <c:pt idx="12361">
                  <c:v>64.05</c:v>
                </c:pt>
                <c:pt idx="12362">
                  <c:v>64.05</c:v>
                </c:pt>
                <c:pt idx="12363">
                  <c:v>64.05</c:v>
                </c:pt>
                <c:pt idx="12364">
                  <c:v>64.05</c:v>
                </c:pt>
                <c:pt idx="12365">
                  <c:v>64.05</c:v>
                </c:pt>
                <c:pt idx="12366">
                  <c:v>64.05</c:v>
                </c:pt>
                <c:pt idx="12367">
                  <c:v>64.05</c:v>
                </c:pt>
                <c:pt idx="12368">
                  <c:v>64.05</c:v>
                </c:pt>
                <c:pt idx="12369">
                  <c:v>64.06</c:v>
                </c:pt>
                <c:pt idx="12370">
                  <c:v>64.069999999999993</c:v>
                </c:pt>
                <c:pt idx="12371">
                  <c:v>64.08</c:v>
                </c:pt>
                <c:pt idx="12372">
                  <c:v>64.11</c:v>
                </c:pt>
                <c:pt idx="12373">
                  <c:v>64.150000000000006</c:v>
                </c:pt>
                <c:pt idx="12374">
                  <c:v>64.180000000000007</c:v>
                </c:pt>
                <c:pt idx="12375">
                  <c:v>64.22</c:v>
                </c:pt>
                <c:pt idx="12376">
                  <c:v>64.25</c:v>
                </c:pt>
                <c:pt idx="12377">
                  <c:v>64.27</c:v>
                </c:pt>
                <c:pt idx="12378">
                  <c:v>64.28</c:v>
                </c:pt>
                <c:pt idx="12379">
                  <c:v>64.3</c:v>
                </c:pt>
                <c:pt idx="12380">
                  <c:v>64.33</c:v>
                </c:pt>
                <c:pt idx="12381">
                  <c:v>64.37</c:v>
                </c:pt>
                <c:pt idx="12382">
                  <c:v>64.42</c:v>
                </c:pt>
                <c:pt idx="12383">
                  <c:v>64.489999999999995</c:v>
                </c:pt>
                <c:pt idx="12384">
                  <c:v>64.540000000000006</c:v>
                </c:pt>
                <c:pt idx="12385">
                  <c:v>64.59</c:v>
                </c:pt>
                <c:pt idx="12386">
                  <c:v>64.650000000000006</c:v>
                </c:pt>
                <c:pt idx="12387">
                  <c:v>64.7</c:v>
                </c:pt>
                <c:pt idx="12388">
                  <c:v>64.739999999999995</c:v>
                </c:pt>
                <c:pt idx="12389">
                  <c:v>64.78</c:v>
                </c:pt>
                <c:pt idx="12390">
                  <c:v>64.83</c:v>
                </c:pt>
                <c:pt idx="12391">
                  <c:v>64.849999999999994</c:v>
                </c:pt>
                <c:pt idx="12392">
                  <c:v>64.87</c:v>
                </c:pt>
                <c:pt idx="12393">
                  <c:v>64.89</c:v>
                </c:pt>
                <c:pt idx="12394">
                  <c:v>64.900000000000006</c:v>
                </c:pt>
                <c:pt idx="12395">
                  <c:v>64.92</c:v>
                </c:pt>
                <c:pt idx="12396">
                  <c:v>64.95</c:v>
                </c:pt>
                <c:pt idx="12397">
                  <c:v>65</c:v>
                </c:pt>
                <c:pt idx="12398">
                  <c:v>65.040000000000006</c:v>
                </c:pt>
                <c:pt idx="12399">
                  <c:v>65.099999999999994</c:v>
                </c:pt>
                <c:pt idx="12400">
                  <c:v>65.16</c:v>
                </c:pt>
                <c:pt idx="12401">
                  <c:v>65.2</c:v>
                </c:pt>
                <c:pt idx="12402">
                  <c:v>65.25</c:v>
                </c:pt>
                <c:pt idx="12403">
                  <c:v>65.28</c:v>
                </c:pt>
                <c:pt idx="12404">
                  <c:v>65.31</c:v>
                </c:pt>
                <c:pt idx="12405">
                  <c:v>65.349999999999994</c:v>
                </c:pt>
                <c:pt idx="12406">
                  <c:v>65.39</c:v>
                </c:pt>
                <c:pt idx="12407">
                  <c:v>65.44</c:v>
                </c:pt>
                <c:pt idx="12408">
                  <c:v>65.48</c:v>
                </c:pt>
                <c:pt idx="12409">
                  <c:v>65.52</c:v>
                </c:pt>
                <c:pt idx="12410">
                  <c:v>65.56</c:v>
                </c:pt>
                <c:pt idx="12411">
                  <c:v>65.599999999999994</c:v>
                </c:pt>
                <c:pt idx="12412">
                  <c:v>65.64</c:v>
                </c:pt>
                <c:pt idx="12413">
                  <c:v>65.680000000000007</c:v>
                </c:pt>
                <c:pt idx="12414">
                  <c:v>65.709999999999994</c:v>
                </c:pt>
                <c:pt idx="12415">
                  <c:v>65.72</c:v>
                </c:pt>
                <c:pt idx="12416">
                  <c:v>65.73</c:v>
                </c:pt>
                <c:pt idx="12417">
                  <c:v>65.739999999999995</c:v>
                </c:pt>
                <c:pt idx="12418">
                  <c:v>65.739999999999995</c:v>
                </c:pt>
                <c:pt idx="12419">
                  <c:v>65.75</c:v>
                </c:pt>
                <c:pt idx="12420">
                  <c:v>65.75</c:v>
                </c:pt>
                <c:pt idx="12421">
                  <c:v>65.760000000000005</c:v>
                </c:pt>
                <c:pt idx="12422">
                  <c:v>65.78</c:v>
                </c:pt>
                <c:pt idx="12423">
                  <c:v>65.81</c:v>
                </c:pt>
                <c:pt idx="12424">
                  <c:v>65.83</c:v>
                </c:pt>
                <c:pt idx="12425">
                  <c:v>65.849999999999994</c:v>
                </c:pt>
                <c:pt idx="12426">
                  <c:v>65.88</c:v>
                </c:pt>
                <c:pt idx="12427">
                  <c:v>65.89</c:v>
                </c:pt>
                <c:pt idx="12428">
                  <c:v>65.900000000000006</c:v>
                </c:pt>
                <c:pt idx="12429">
                  <c:v>65.92</c:v>
                </c:pt>
                <c:pt idx="12430">
                  <c:v>65.930000000000007</c:v>
                </c:pt>
                <c:pt idx="12431">
                  <c:v>65.94</c:v>
                </c:pt>
                <c:pt idx="12432">
                  <c:v>65.95</c:v>
                </c:pt>
                <c:pt idx="12433">
                  <c:v>65.959999999999994</c:v>
                </c:pt>
                <c:pt idx="12434">
                  <c:v>65.959999999999994</c:v>
                </c:pt>
                <c:pt idx="12435">
                  <c:v>65.959999999999994</c:v>
                </c:pt>
                <c:pt idx="12436">
                  <c:v>65.95</c:v>
                </c:pt>
                <c:pt idx="12437">
                  <c:v>65.95</c:v>
                </c:pt>
                <c:pt idx="12438">
                  <c:v>65.95</c:v>
                </c:pt>
                <c:pt idx="12439">
                  <c:v>65.94</c:v>
                </c:pt>
                <c:pt idx="12440">
                  <c:v>65.94</c:v>
                </c:pt>
                <c:pt idx="12441">
                  <c:v>65.92</c:v>
                </c:pt>
                <c:pt idx="12442">
                  <c:v>65.91</c:v>
                </c:pt>
                <c:pt idx="12443">
                  <c:v>65.900000000000006</c:v>
                </c:pt>
                <c:pt idx="12444">
                  <c:v>65.88</c:v>
                </c:pt>
                <c:pt idx="12445">
                  <c:v>65.86</c:v>
                </c:pt>
                <c:pt idx="12446">
                  <c:v>65.84</c:v>
                </c:pt>
                <c:pt idx="12447">
                  <c:v>65.83</c:v>
                </c:pt>
                <c:pt idx="12448">
                  <c:v>65.819999999999993</c:v>
                </c:pt>
                <c:pt idx="12449">
                  <c:v>65.81</c:v>
                </c:pt>
                <c:pt idx="12450">
                  <c:v>65.790000000000006</c:v>
                </c:pt>
                <c:pt idx="12451">
                  <c:v>65.78</c:v>
                </c:pt>
                <c:pt idx="12452">
                  <c:v>65.77</c:v>
                </c:pt>
                <c:pt idx="12453">
                  <c:v>65.760000000000005</c:v>
                </c:pt>
                <c:pt idx="12454">
                  <c:v>65.75</c:v>
                </c:pt>
                <c:pt idx="12455">
                  <c:v>65.75</c:v>
                </c:pt>
                <c:pt idx="12456">
                  <c:v>65.739999999999995</c:v>
                </c:pt>
                <c:pt idx="12457">
                  <c:v>65.739999999999995</c:v>
                </c:pt>
                <c:pt idx="12458">
                  <c:v>65.739999999999995</c:v>
                </c:pt>
                <c:pt idx="12459">
                  <c:v>65.739999999999995</c:v>
                </c:pt>
                <c:pt idx="12460">
                  <c:v>65.739999999999995</c:v>
                </c:pt>
                <c:pt idx="12461">
                  <c:v>65.73</c:v>
                </c:pt>
                <c:pt idx="12462">
                  <c:v>65.72</c:v>
                </c:pt>
                <c:pt idx="12463">
                  <c:v>65.7</c:v>
                </c:pt>
                <c:pt idx="12464">
                  <c:v>65.66</c:v>
                </c:pt>
                <c:pt idx="12465">
                  <c:v>65.63</c:v>
                </c:pt>
                <c:pt idx="12466">
                  <c:v>65.59</c:v>
                </c:pt>
                <c:pt idx="12467">
                  <c:v>65.56</c:v>
                </c:pt>
                <c:pt idx="12468">
                  <c:v>65.53</c:v>
                </c:pt>
                <c:pt idx="12469">
                  <c:v>65.52</c:v>
                </c:pt>
                <c:pt idx="12470">
                  <c:v>65.510000000000005</c:v>
                </c:pt>
                <c:pt idx="12471">
                  <c:v>65.5</c:v>
                </c:pt>
                <c:pt idx="12472">
                  <c:v>65.48</c:v>
                </c:pt>
                <c:pt idx="12473">
                  <c:v>65.45</c:v>
                </c:pt>
                <c:pt idx="12474">
                  <c:v>65.42</c:v>
                </c:pt>
                <c:pt idx="12475">
                  <c:v>65.38</c:v>
                </c:pt>
                <c:pt idx="12476">
                  <c:v>65.349999999999994</c:v>
                </c:pt>
                <c:pt idx="12477">
                  <c:v>65.33</c:v>
                </c:pt>
                <c:pt idx="12478">
                  <c:v>65.31</c:v>
                </c:pt>
                <c:pt idx="12479">
                  <c:v>65.3</c:v>
                </c:pt>
                <c:pt idx="12480">
                  <c:v>65.290000000000006</c:v>
                </c:pt>
                <c:pt idx="12481">
                  <c:v>65.27</c:v>
                </c:pt>
                <c:pt idx="12482">
                  <c:v>65.25</c:v>
                </c:pt>
                <c:pt idx="12483">
                  <c:v>65.23</c:v>
                </c:pt>
                <c:pt idx="12484">
                  <c:v>65.2</c:v>
                </c:pt>
                <c:pt idx="12485">
                  <c:v>65.16</c:v>
                </c:pt>
                <c:pt idx="12486">
                  <c:v>65.14</c:v>
                </c:pt>
                <c:pt idx="12487">
                  <c:v>65.099999999999994</c:v>
                </c:pt>
                <c:pt idx="12488">
                  <c:v>65.06</c:v>
                </c:pt>
                <c:pt idx="12489">
                  <c:v>65.03</c:v>
                </c:pt>
                <c:pt idx="12490">
                  <c:v>65</c:v>
                </c:pt>
                <c:pt idx="12491">
                  <c:v>64.959999999999994</c:v>
                </c:pt>
                <c:pt idx="12492">
                  <c:v>64.930000000000007</c:v>
                </c:pt>
                <c:pt idx="12493">
                  <c:v>64.91</c:v>
                </c:pt>
                <c:pt idx="12494">
                  <c:v>64.900000000000006</c:v>
                </c:pt>
                <c:pt idx="12495">
                  <c:v>64.89</c:v>
                </c:pt>
                <c:pt idx="12496">
                  <c:v>64.88</c:v>
                </c:pt>
                <c:pt idx="12497">
                  <c:v>64.88</c:v>
                </c:pt>
                <c:pt idx="12498">
                  <c:v>64.88</c:v>
                </c:pt>
                <c:pt idx="12499">
                  <c:v>64.88</c:v>
                </c:pt>
                <c:pt idx="12500">
                  <c:v>64.87</c:v>
                </c:pt>
                <c:pt idx="12501">
                  <c:v>64.849999999999994</c:v>
                </c:pt>
                <c:pt idx="12502">
                  <c:v>64.83</c:v>
                </c:pt>
                <c:pt idx="12503">
                  <c:v>64.8</c:v>
                </c:pt>
                <c:pt idx="12504">
                  <c:v>64.760000000000005</c:v>
                </c:pt>
                <c:pt idx="12505">
                  <c:v>64.73</c:v>
                </c:pt>
                <c:pt idx="12506">
                  <c:v>64.709999999999994</c:v>
                </c:pt>
                <c:pt idx="12507">
                  <c:v>64.69</c:v>
                </c:pt>
                <c:pt idx="12508">
                  <c:v>64.67</c:v>
                </c:pt>
                <c:pt idx="12509">
                  <c:v>64.66</c:v>
                </c:pt>
                <c:pt idx="12510">
                  <c:v>64.64</c:v>
                </c:pt>
                <c:pt idx="12511">
                  <c:v>64.62</c:v>
                </c:pt>
                <c:pt idx="12512">
                  <c:v>64.58</c:v>
                </c:pt>
                <c:pt idx="12513">
                  <c:v>64.540000000000006</c:v>
                </c:pt>
                <c:pt idx="12514">
                  <c:v>64.489999999999995</c:v>
                </c:pt>
                <c:pt idx="12515">
                  <c:v>64.45</c:v>
                </c:pt>
                <c:pt idx="12516">
                  <c:v>64.41</c:v>
                </c:pt>
                <c:pt idx="12517">
                  <c:v>64.37</c:v>
                </c:pt>
                <c:pt idx="12518">
                  <c:v>64.34</c:v>
                </c:pt>
                <c:pt idx="12519">
                  <c:v>64.319999999999993</c:v>
                </c:pt>
                <c:pt idx="12520">
                  <c:v>64.290000000000006</c:v>
                </c:pt>
                <c:pt idx="12521">
                  <c:v>64.28</c:v>
                </c:pt>
                <c:pt idx="12522">
                  <c:v>64.27</c:v>
                </c:pt>
                <c:pt idx="12523">
                  <c:v>64.260000000000005</c:v>
                </c:pt>
                <c:pt idx="12524">
                  <c:v>64.25</c:v>
                </c:pt>
                <c:pt idx="12525">
                  <c:v>64.23</c:v>
                </c:pt>
                <c:pt idx="12526">
                  <c:v>64.209999999999994</c:v>
                </c:pt>
                <c:pt idx="12527">
                  <c:v>64.180000000000007</c:v>
                </c:pt>
                <c:pt idx="12528">
                  <c:v>64.150000000000006</c:v>
                </c:pt>
                <c:pt idx="12529">
                  <c:v>64.12</c:v>
                </c:pt>
                <c:pt idx="12530">
                  <c:v>64.099999999999994</c:v>
                </c:pt>
                <c:pt idx="12531">
                  <c:v>64.08</c:v>
                </c:pt>
                <c:pt idx="12532">
                  <c:v>64.069999999999993</c:v>
                </c:pt>
                <c:pt idx="12533">
                  <c:v>64.06</c:v>
                </c:pt>
                <c:pt idx="12534">
                  <c:v>64.06</c:v>
                </c:pt>
                <c:pt idx="12535">
                  <c:v>64.05</c:v>
                </c:pt>
                <c:pt idx="12536">
                  <c:v>64.05</c:v>
                </c:pt>
                <c:pt idx="12537">
                  <c:v>64.05</c:v>
                </c:pt>
                <c:pt idx="12538">
                  <c:v>64.05</c:v>
                </c:pt>
                <c:pt idx="12539">
                  <c:v>64.05</c:v>
                </c:pt>
                <c:pt idx="12540">
                  <c:v>64.05</c:v>
                </c:pt>
                <c:pt idx="12541">
                  <c:v>64.05</c:v>
                </c:pt>
                <c:pt idx="12542">
                  <c:v>64.05</c:v>
                </c:pt>
                <c:pt idx="12543">
                  <c:v>64.05</c:v>
                </c:pt>
                <c:pt idx="12544">
                  <c:v>64.05</c:v>
                </c:pt>
                <c:pt idx="12545">
                  <c:v>64.05</c:v>
                </c:pt>
                <c:pt idx="12546">
                  <c:v>64.05</c:v>
                </c:pt>
                <c:pt idx="12547">
                  <c:v>64.05</c:v>
                </c:pt>
                <c:pt idx="12548">
                  <c:v>64.040000000000006</c:v>
                </c:pt>
                <c:pt idx="12549">
                  <c:v>64.040000000000006</c:v>
                </c:pt>
                <c:pt idx="12550">
                  <c:v>64.040000000000006</c:v>
                </c:pt>
                <c:pt idx="12551">
                  <c:v>64.040000000000006</c:v>
                </c:pt>
                <c:pt idx="12552">
                  <c:v>64.03</c:v>
                </c:pt>
                <c:pt idx="12553">
                  <c:v>64.03</c:v>
                </c:pt>
                <c:pt idx="12554">
                  <c:v>64.02</c:v>
                </c:pt>
                <c:pt idx="12555">
                  <c:v>64.02</c:v>
                </c:pt>
                <c:pt idx="12556">
                  <c:v>64.02</c:v>
                </c:pt>
                <c:pt idx="12557">
                  <c:v>64.02</c:v>
                </c:pt>
                <c:pt idx="12558">
                  <c:v>64.010000000000005</c:v>
                </c:pt>
                <c:pt idx="12559">
                  <c:v>64.010000000000005</c:v>
                </c:pt>
                <c:pt idx="12560">
                  <c:v>64.010000000000005</c:v>
                </c:pt>
                <c:pt idx="12561">
                  <c:v>64.010000000000005</c:v>
                </c:pt>
                <c:pt idx="12562">
                  <c:v>64.010000000000005</c:v>
                </c:pt>
                <c:pt idx="12563">
                  <c:v>64.010000000000005</c:v>
                </c:pt>
                <c:pt idx="12564">
                  <c:v>64.02</c:v>
                </c:pt>
                <c:pt idx="12565">
                  <c:v>64.03</c:v>
                </c:pt>
                <c:pt idx="12566">
                  <c:v>64.040000000000006</c:v>
                </c:pt>
                <c:pt idx="12567">
                  <c:v>64.040000000000006</c:v>
                </c:pt>
                <c:pt idx="12568">
                  <c:v>64.05</c:v>
                </c:pt>
                <c:pt idx="12569">
                  <c:v>64.05</c:v>
                </c:pt>
                <c:pt idx="12570">
                  <c:v>64.05</c:v>
                </c:pt>
                <c:pt idx="12571">
                  <c:v>64.05</c:v>
                </c:pt>
                <c:pt idx="12572">
                  <c:v>64.05</c:v>
                </c:pt>
                <c:pt idx="12573">
                  <c:v>64.05</c:v>
                </c:pt>
                <c:pt idx="12574">
                  <c:v>64.05</c:v>
                </c:pt>
                <c:pt idx="12575">
                  <c:v>64.05</c:v>
                </c:pt>
                <c:pt idx="12576">
                  <c:v>64.05</c:v>
                </c:pt>
                <c:pt idx="12577">
                  <c:v>64.05</c:v>
                </c:pt>
                <c:pt idx="12578">
                  <c:v>64.05</c:v>
                </c:pt>
                <c:pt idx="12579">
                  <c:v>64.05</c:v>
                </c:pt>
                <c:pt idx="12580">
                  <c:v>64.06</c:v>
                </c:pt>
                <c:pt idx="12581">
                  <c:v>64.06</c:v>
                </c:pt>
                <c:pt idx="12582">
                  <c:v>64.069999999999993</c:v>
                </c:pt>
                <c:pt idx="12583">
                  <c:v>64.09</c:v>
                </c:pt>
                <c:pt idx="12584">
                  <c:v>64.13</c:v>
                </c:pt>
                <c:pt idx="12585">
                  <c:v>64.16</c:v>
                </c:pt>
                <c:pt idx="12586">
                  <c:v>64.2</c:v>
                </c:pt>
                <c:pt idx="12587">
                  <c:v>64.239999999999995</c:v>
                </c:pt>
                <c:pt idx="12588">
                  <c:v>64.260000000000005</c:v>
                </c:pt>
                <c:pt idx="12589">
                  <c:v>64.28</c:v>
                </c:pt>
                <c:pt idx="12590">
                  <c:v>64.290000000000006</c:v>
                </c:pt>
                <c:pt idx="12591">
                  <c:v>64.31</c:v>
                </c:pt>
                <c:pt idx="12592">
                  <c:v>64.33</c:v>
                </c:pt>
                <c:pt idx="12593">
                  <c:v>64.39</c:v>
                </c:pt>
                <c:pt idx="12594">
                  <c:v>64.45</c:v>
                </c:pt>
                <c:pt idx="12595">
                  <c:v>64.52</c:v>
                </c:pt>
                <c:pt idx="12596">
                  <c:v>64.58</c:v>
                </c:pt>
                <c:pt idx="12597">
                  <c:v>64.64</c:v>
                </c:pt>
                <c:pt idx="12598">
                  <c:v>64.680000000000007</c:v>
                </c:pt>
                <c:pt idx="12599">
                  <c:v>64.72</c:v>
                </c:pt>
                <c:pt idx="12600">
                  <c:v>64.760000000000005</c:v>
                </c:pt>
                <c:pt idx="12601">
                  <c:v>64.8</c:v>
                </c:pt>
                <c:pt idx="12602">
                  <c:v>64.84</c:v>
                </c:pt>
                <c:pt idx="12603">
                  <c:v>64.86</c:v>
                </c:pt>
                <c:pt idx="12604">
                  <c:v>64.89</c:v>
                </c:pt>
                <c:pt idx="12605">
                  <c:v>64.900000000000006</c:v>
                </c:pt>
                <c:pt idx="12606">
                  <c:v>64.930000000000007</c:v>
                </c:pt>
                <c:pt idx="12607">
                  <c:v>64.959999999999994</c:v>
                </c:pt>
                <c:pt idx="12608">
                  <c:v>65.010000000000005</c:v>
                </c:pt>
                <c:pt idx="12609">
                  <c:v>65.06</c:v>
                </c:pt>
                <c:pt idx="12610">
                  <c:v>65.12</c:v>
                </c:pt>
                <c:pt idx="12611">
                  <c:v>65.17</c:v>
                </c:pt>
                <c:pt idx="12612">
                  <c:v>65.22</c:v>
                </c:pt>
                <c:pt idx="12613">
                  <c:v>65.260000000000005</c:v>
                </c:pt>
                <c:pt idx="12614">
                  <c:v>65.290000000000006</c:v>
                </c:pt>
                <c:pt idx="12615">
                  <c:v>65.33</c:v>
                </c:pt>
                <c:pt idx="12616">
                  <c:v>65.37</c:v>
                </c:pt>
                <c:pt idx="12617">
                  <c:v>65.41</c:v>
                </c:pt>
                <c:pt idx="12618">
                  <c:v>65.44</c:v>
                </c:pt>
                <c:pt idx="12619">
                  <c:v>65.48</c:v>
                </c:pt>
                <c:pt idx="12620">
                  <c:v>65.52</c:v>
                </c:pt>
                <c:pt idx="12621">
                  <c:v>65.569999999999993</c:v>
                </c:pt>
                <c:pt idx="12622">
                  <c:v>65.599999999999994</c:v>
                </c:pt>
                <c:pt idx="12623">
                  <c:v>65.64</c:v>
                </c:pt>
                <c:pt idx="12624">
                  <c:v>65.69</c:v>
                </c:pt>
                <c:pt idx="12625">
                  <c:v>65.709999999999994</c:v>
                </c:pt>
                <c:pt idx="12626">
                  <c:v>65.72</c:v>
                </c:pt>
                <c:pt idx="12627">
                  <c:v>65.73</c:v>
                </c:pt>
                <c:pt idx="12628">
                  <c:v>65.739999999999995</c:v>
                </c:pt>
                <c:pt idx="12629">
                  <c:v>65.75</c:v>
                </c:pt>
                <c:pt idx="12630">
                  <c:v>65.760000000000005</c:v>
                </c:pt>
                <c:pt idx="12631">
                  <c:v>65.77</c:v>
                </c:pt>
                <c:pt idx="12632">
                  <c:v>65.790000000000006</c:v>
                </c:pt>
                <c:pt idx="12633">
                  <c:v>65.81</c:v>
                </c:pt>
                <c:pt idx="12634">
                  <c:v>65.83</c:v>
                </c:pt>
                <c:pt idx="12635">
                  <c:v>65.849999999999994</c:v>
                </c:pt>
                <c:pt idx="12636">
                  <c:v>65.87</c:v>
                </c:pt>
                <c:pt idx="12637">
                  <c:v>65.89</c:v>
                </c:pt>
                <c:pt idx="12638">
                  <c:v>65.91</c:v>
                </c:pt>
                <c:pt idx="12639">
                  <c:v>65.92</c:v>
                </c:pt>
                <c:pt idx="12640">
                  <c:v>65.94</c:v>
                </c:pt>
                <c:pt idx="12641">
                  <c:v>65.95</c:v>
                </c:pt>
                <c:pt idx="12642">
                  <c:v>65.95</c:v>
                </c:pt>
                <c:pt idx="12643">
                  <c:v>65.959999999999994</c:v>
                </c:pt>
                <c:pt idx="12644">
                  <c:v>65.959999999999994</c:v>
                </c:pt>
                <c:pt idx="12645">
                  <c:v>65.959999999999994</c:v>
                </c:pt>
                <c:pt idx="12646">
                  <c:v>65.959999999999994</c:v>
                </c:pt>
                <c:pt idx="12647">
                  <c:v>65.959999999999994</c:v>
                </c:pt>
                <c:pt idx="12648">
                  <c:v>65.959999999999994</c:v>
                </c:pt>
                <c:pt idx="12649">
                  <c:v>65.95</c:v>
                </c:pt>
                <c:pt idx="12650">
                  <c:v>65.95</c:v>
                </c:pt>
                <c:pt idx="12651">
                  <c:v>65.94</c:v>
                </c:pt>
                <c:pt idx="12652">
                  <c:v>65.94</c:v>
                </c:pt>
                <c:pt idx="12653">
                  <c:v>65.92</c:v>
                </c:pt>
                <c:pt idx="12654">
                  <c:v>65.92</c:v>
                </c:pt>
                <c:pt idx="12655">
                  <c:v>65.91</c:v>
                </c:pt>
                <c:pt idx="12656">
                  <c:v>65.89</c:v>
                </c:pt>
                <c:pt idx="12657">
                  <c:v>65.88</c:v>
                </c:pt>
                <c:pt idx="12658">
                  <c:v>65.86</c:v>
                </c:pt>
                <c:pt idx="12659">
                  <c:v>65.84</c:v>
                </c:pt>
                <c:pt idx="12660">
                  <c:v>65.819999999999993</c:v>
                </c:pt>
                <c:pt idx="12661">
                  <c:v>65.8</c:v>
                </c:pt>
                <c:pt idx="12662">
                  <c:v>65.78</c:v>
                </c:pt>
                <c:pt idx="12663">
                  <c:v>65.77</c:v>
                </c:pt>
                <c:pt idx="12664">
                  <c:v>65.760000000000005</c:v>
                </c:pt>
                <c:pt idx="12665">
                  <c:v>65.75</c:v>
                </c:pt>
                <c:pt idx="12666">
                  <c:v>65.75</c:v>
                </c:pt>
                <c:pt idx="12667">
                  <c:v>65.739999999999995</c:v>
                </c:pt>
                <c:pt idx="12668">
                  <c:v>65.739999999999995</c:v>
                </c:pt>
                <c:pt idx="12669">
                  <c:v>65.739999999999995</c:v>
                </c:pt>
                <c:pt idx="12670">
                  <c:v>65.739999999999995</c:v>
                </c:pt>
                <c:pt idx="12671">
                  <c:v>65.73</c:v>
                </c:pt>
                <c:pt idx="12672">
                  <c:v>65.73</c:v>
                </c:pt>
                <c:pt idx="12673">
                  <c:v>65.709999999999994</c:v>
                </c:pt>
                <c:pt idx="12674">
                  <c:v>65.69</c:v>
                </c:pt>
                <c:pt idx="12675">
                  <c:v>65.650000000000006</c:v>
                </c:pt>
                <c:pt idx="12676">
                  <c:v>65.63</c:v>
                </c:pt>
                <c:pt idx="12677">
                  <c:v>65.59</c:v>
                </c:pt>
                <c:pt idx="12678">
                  <c:v>65.569999999999993</c:v>
                </c:pt>
                <c:pt idx="12679">
                  <c:v>65.55</c:v>
                </c:pt>
                <c:pt idx="12680">
                  <c:v>65.53</c:v>
                </c:pt>
                <c:pt idx="12681">
                  <c:v>65.510000000000005</c:v>
                </c:pt>
                <c:pt idx="12682">
                  <c:v>65.5</c:v>
                </c:pt>
                <c:pt idx="12683">
                  <c:v>65.47</c:v>
                </c:pt>
                <c:pt idx="12684">
                  <c:v>65.44</c:v>
                </c:pt>
                <c:pt idx="12685">
                  <c:v>65.41</c:v>
                </c:pt>
                <c:pt idx="12686">
                  <c:v>65.38</c:v>
                </c:pt>
                <c:pt idx="12687">
                  <c:v>65.349999999999994</c:v>
                </c:pt>
                <c:pt idx="12688">
                  <c:v>65.33</c:v>
                </c:pt>
                <c:pt idx="12689">
                  <c:v>65.319999999999993</c:v>
                </c:pt>
                <c:pt idx="12690">
                  <c:v>65.31</c:v>
                </c:pt>
                <c:pt idx="12691">
                  <c:v>65.3</c:v>
                </c:pt>
                <c:pt idx="12692">
                  <c:v>65.290000000000006</c:v>
                </c:pt>
                <c:pt idx="12693">
                  <c:v>65.27</c:v>
                </c:pt>
                <c:pt idx="12694">
                  <c:v>65.239999999999995</c:v>
                </c:pt>
                <c:pt idx="12695">
                  <c:v>65.209999999999994</c:v>
                </c:pt>
                <c:pt idx="12696">
                  <c:v>65.17</c:v>
                </c:pt>
                <c:pt idx="12697">
                  <c:v>65.13</c:v>
                </c:pt>
                <c:pt idx="12698">
                  <c:v>65.09</c:v>
                </c:pt>
                <c:pt idx="12699">
                  <c:v>65.06</c:v>
                </c:pt>
                <c:pt idx="12700">
                  <c:v>65.03</c:v>
                </c:pt>
                <c:pt idx="12701">
                  <c:v>64.989999999999995</c:v>
                </c:pt>
                <c:pt idx="12702">
                  <c:v>64.959999999999994</c:v>
                </c:pt>
                <c:pt idx="12703">
                  <c:v>64.94</c:v>
                </c:pt>
                <c:pt idx="12704">
                  <c:v>64.92</c:v>
                </c:pt>
                <c:pt idx="12705">
                  <c:v>64.900000000000006</c:v>
                </c:pt>
                <c:pt idx="12706">
                  <c:v>64.89</c:v>
                </c:pt>
                <c:pt idx="12707">
                  <c:v>64.88</c:v>
                </c:pt>
                <c:pt idx="12708">
                  <c:v>64.88</c:v>
                </c:pt>
                <c:pt idx="12709">
                  <c:v>64.88</c:v>
                </c:pt>
                <c:pt idx="12710">
                  <c:v>64.87</c:v>
                </c:pt>
                <c:pt idx="12711">
                  <c:v>64.849999999999994</c:v>
                </c:pt>
                <c:pt idx="12712">
                  <c:v>64.84</c:v>
                </c:pt>
                <c:pt idx="12713">
                  <c:v>64.819999999999993</c:v>
                </c:pt>
                <c:pt idx="12714">
                  <c:v>64.790000000000006</c:v>
                </c:pt>
                <c:pt idx="12715">
                  <c:v>64.77</c:v>
                </c:pt>
                <c:pt idx="12716">
                  <c:v>64.75</c:v>
                </c:pt>
                <c:pt idx="12717">
                  <c:v>64.73</c:v>
                </c:pt>
                <c:pt idx="12718">
                  <c:v>64.7</c:v>
                </c:pt>
                <c:pt idx="12719">
                  <c:v>64.69</c:v>
                </c:pt>
                <c:pt idx="12720">
                  <c:v>64.67</c:v>
                </c:pt>
                <c:pt idx="12721">
                  <c:v>64.650000000000006</c:v>
                </c:pt>
                <c:pt idx="12722">
                  <c:v>64.63</c:v>
                </c:pt>
                <c:pt idx="12723">
                  <c:v>64.59</c:v>
                </c:pt>
                <c:pt idx="12724">
                  <c:v>64.55</c:v>
                </c:pt>
                <c:pt idx="12725">
                  <c:v>64.5</c:v>
                </c:pt>
                <c:pt idx="12726">
                  <c:v>64.459999999999994</c:v>
                </c:pt>
                <c:pt idx="12727">
                  <c:v>64.41</c:v>
                </c:pt>
                <c:pt idx="12728">
                  <c:v>64.37</c:v>
                </c:pt>
                <c:pt idx="12729">
                  <c:v>64.34</c:v>
                </c:pt>
                <c:pt idx="12730">
                  <c:v>64.31</c:v>
                </c:pt>
                <c:pt idx="12731">
                  <c:v>64.290000000000006</c:v>
                </c:pt>
                <c:pt idx="12732">
                  <c:v>64.28</c:v>
                </c:pt>
                <c:pt idx="12733">
                  <c:v>64.27</c:v>
                </c:pt>
                <c:pt idx="12734">
                  <c:v>64.260000000000005</c:v>
                </c:pt>
                <c:pt idx="12735">
                  <c:v>64.25</c:v>
                </c:pt>
                <c:pt idx="12736">
                  <c:v>64.23</c:v>
                </c:pt>
                <c:pt idx="12737">
                  <c:v>64.209999999999994</c:v>
                </c:pt>
                <c:pt idx="12738">
                  <c:v>64.180000000000007</c:v>
                </c:pt>
                <c:pt idx="12739">
                  <c:v>64.150000000000006</c:v>
                </c:pt>
                <c:pt idx="12740">
                  <c:v>64.12</c:v>
                </c:pt>
                <c:pt idx="12741">
                  <c:v>64.099999999999994</c:v>
                </c:pt>
                <c:pt idx="12742">
                  <c:v>64.08</c:v>
                </c:pt>
                <c:pt idx="12743">
                  <c:v>64.069999999999993</c:v>
                </c:pt>
                <c:pt idx="12744">
                  <c:v>64.06</c:v>
                </c:pt>
                <c:pt idx="12745">
                  <c:v>64.06</c:v>
                </c:pt>
                <c:pt idx="12746">
                  <c:v>64.05</c:v>
                </c:pt>
                <c:pt idx="12747">
                  <c:v>64.05</c:v>
                </c:pt>
                <c:pt idx="12748">
                  <c:v>64.05</c:v>
                </c:pt>
                <c:pt idx="12749">
                  <c:v>64.05</c:v>
                </c:pt>
                <c:pt idx="12750">
                  <c:v>64.05</c:v>
                </c:pt>
                <c:pt idx="12751">
                  <c:v>64.05</c:v>
                </c:pt>
                <c:pt idx="12752">
                  <c:v>64.05</c:v>
                </c:pt>
                <c:pt idx="12753">
                  <c:v>64.05</c:v>
                </c:pt>
                <c:pt idx="12754">
                  <c:v>64.05</c:v>
                </c:pt>
                <c:pt idx="12755">
                  <c:v>64.05</c:v>
                </c:pt>
                <c:pt idx="12756">
                  <c:v>64.05</c:v>
                </c:pt>
                <c:pt idx="12757">
                  <c:v>64.05</c:v>
                </c:pt>
                <c:pt idx="12758">
                  <c:v>64.05</c:v>
                </c:pt>
                <c:pt idx="12759">
                  <c:v>64.05</c:v>
                </c:pt>
                <c:pt idx="12760">
                  <c:v>64.05</c:v>
                </c:pt>
                <c:pt idx="12761">
                  <c:v>64.05</c:v>
                </c:pt>
                <c:pt idx="12762">
                  <c:v>64.05</c:v>
                </c:pt>
                <c:pt idx="12763">
                  <c:v>64.05</c:v>
                </c:pt>
                <c:pt idx="12764">
                  <c:v>64.040000000000006</c:v>
                </c:pt>
                <c:pt idx="12765">
                  <c:v>64.040000000000006</c:v>
                </c:pt>
                <c:pt idx="12766">
                  <c:v>64.040000000000006</c:v>
                </c:pt>
                <c:pt idx="12767">
                  <c:v>64.03</c:v>
                </c:pt>
                <c:pt idx="12768">
                  <c:v>64.03</c:v>
                </c:pt>
                <c:pt idx="12769">
                  <c:v>64.02</c:v>
                </c:pt>
                <c:pt idx="12770">
                  <c:v>64.02</c:v>
                </c:pt>
                <c:pt idx="12771">
                  <c:v>64.03</c:v>
                </c:pt>
                <c:pt idx="12772">
                  <c:v>64.03</c:v>
                </c:pt>
                <c:pt idx="12773">
                  <c:v>64.040000000000006</c:v>
                </c:pt>
                <c:pt idx="12774">
                  <c:v>64.040000000000006</c:v>
                </c:pt>
                <c:pt idx="12775">
                  <c:v>64.040000000000006</c:v>
                </c:pt>
                <c:pt idx="12776">
                  <c:v>64.05</c:v>
                </c:pt>
                <c:pt idx="12777">
                  <c:v>64.05</c:v>
                </c:pt>
                <c:pt idx="12778">
                  <c:v>64.05</c:v>
                </c:pt>
                <c:pt idx="12779">
                  <c:v>64.05</c:v>
                </c:pt>
                <c:pt idx="12780">
                  <c:v>64.05</c:v>
                </c:pt>
                <c:pt idx="12781">
                  <c:v>64.05</c:v>
                </c:pt>
                <c:pt idx="12782">
                  <c:v>64.05</c:v>
                </c:pt>
                <c:pt idx="12783">
                  <c:v>64.05</c:v>
                </c:pt>
                <c:pt idx="12784">
                  <c:v>64.05</c:v>
                </c:pt>
                <c:pt idx="12785">
                  <c:v>64.05</c:v>
                </c:pt>
                <c:pt idx="12786">
                  <c:v>64.05</c:v>
                </c:pt>
                <c:pt idx="12787">
                  <c:v>64.05</c:v>
                </c:pt>
                <c:pt idx="12788">
                  <c:v>64.05</c:v>
                </c:pt>
                <c:pt idx="12789">
                  <c:v>64.06</c:v>
                </c:pt>
                <c:pt idx="12790">
                  <c:v>64.06</c:v>
                </c:pt>
                <c:pt idx="12791">
                  <c:v>64.069999999999993</c:v>
                </c:pt>
                <c:pt idx="12792">
                  <c:v>64.099999999999994</c:v>
                </c:pt>
                <c:pt idx="12793">
                  <c:v>64.13</c:v>
                </c:pt>
                <c:pt idx="12794">
                  <c:v>64.17</c:v>
                </c:pt>
                <c:pt idx="12795">
                  <c:v>64.2</c:v>
                </c:pt>
                <c:pt idx="12796">
                  <c:v>64.239999999999995</c:v>
                </c:pt>
                <c:pt idx="12797">
                  <c:v>64.25</c:v>
                </c:pt>
                <c:pt idx="12798">
                  <c:v>64.260000000000005</c:v>
                </c:pt>
                <c:pt idx="12799">
                  <c:v>64.27</c:v>
                </c:pt>
                <c:pt idx="12800">
                  <c:v>64.28</c:v>
                </c:pt>
                <c:pt idx="12801">
                  <c:v>64.3</c:v>
                </c:pt>
                <c:pt idx="12802">
                  <c:v>64.34</c:v>
                </c:pt>
                <c:pt idx="12803">
                  <c:v>64.400000000000006</c:v>
                </c:pt>
                <c:pt idx="12804">
                  <c:v>64.459999999999994</c:v>
                </c:pt>
                <c:pt idx="12805">
                  <c:v>64.53</c:v>
                </c:pt>
                <c:pt idx="12806">
                  <c:v>64.59</c:v>
                </c:pt>
                <c:pt idx="12807">
                  <c:v>64.64</c:v>
                </c:pt>
                <c:pt idx="12808">
                  <c:v>64.7</c:v>
                </c:pt>
                <c:pt idx="12809">
                  <c:v>64.739999999999995</c:v>
                </c:pt>
                <c:pt idx="12810">
                  <c:v>64.78</c:v>
                </c:pt>
                <c:pt idx="12811">
                  <c:v>64.819999999999993</c:v>
                </c:pt>
                <c:pt idx="12812">
                  <c:v>64.849999999999994</c:v>
                </c:pt>
                <c:pt idx="12813">
                  <c:v>64.87</c:v>
                </c:pt>
                <c:pt idx="12814">
                  <c:v>64.88</c:v>
                </c:pt>
                <c:pt idx="12815">
                  <c:v>64.89</c:v>
                </c:pt>
                <c:pt idx="12816">
                  <c:v>64.91</c:v>
                </c:pt>
                <c:pt idx="12817">
                  <c:v>64.930000000000007</c:v>
                </c:pt>
                <c:pt idx="12818">
                  <c:v>64.97</c:v>
                </c:pt>
                <c:pt idx="12819">
                  <c:v>65.02</c:v>
                </c:pt>
                <c:pt idx="12820">
                  <c:v>65.069999999999993</c:v>
                </c:pt>
                <c:pt idx="12821">
                  <c:v>65.14</c:v>
                </c:pt>
                <c:pt idx="12822">
                  <c:v>65.19</c:v>
                </c:pt>
                <c:pt idx="12823">
                  <c:v>65.23</c:v>
                </c:pt>
                <c:pt idx="12824">
                  <c:v>65.28</c:v>
                </c:pt>
                <c:pt idx="12825">
                  <c:v>65.31</c:v>
                </c:pt>
                <c:pt idx="12826">
                  <c:v>65.349999999999994</c:v>
                </c:pt>
                <c:pt idx="12827">
                  <c:v>65.39</c:v>
                </c:pt>
                <c:pt idx="12828">
                  <c:v>65.44</c:v>
                </c:pt>
                <c:pt idx="12829">
                  <c:v>65.48</c:v>
                </c:pt>
                <c:pt idx="12830">
                  <c:v>65.510000000000005</c:v>
                </c:pt>
                <c:pt idx="12831">
                  <c:v>65.55</c:v>
                </c:pt>
                <c:pt idx="12832">
                  <c:v>65.569999999999993</c:v>
                </c:pt>
                <c:pt idx="12833">
                  <c:v>65.599999999999994</c:v>
                </c:pt>
                <c:pt idx="12834">
                  <c:v>65.64</c:v>
                </c:pt>
                <c:pt idx="12835">
                  <c:v>65.680000000000007</c:v>
                </c:pt>
                <c:pt idx="12836">
                  <c:v>65.7</c:v>
                </c:pt>
                <c:pt idx="12837">
                  <c:v>65.72</c:v>
                </c:pt>
                <c:pt idx="12838">
                  <c:v>65.73</c:v>
                </c:pt>
                <c:pt idx="12839">
                  <c:v>65.739999999999995</c:v>
                </c:pt>
                <c:pt idx="12840">
                  <c:v>65.739999999999995</c:v>
                </c:pt>
                <c:pt idx="12841">
                  <c:v>65.739999999999995</c:v>
                </c:pt>
                <c:pt idx="12842">
                  <c:v>65.739999999999995</c:v>
                </c:pt>
                <c:pt idx="12843">
                  <c:v>65.75</c:v>
                </c:pt>
                <c:pt idx="12844">
                  <c:v>65.760000000000005</c:v>
                </c:pt>
                <c:pt idx="12845">
                  <c:v>65.78</c:v>
                </c:pt>
                <c:pt idx="12846">
                  <c:v>65.8</c:v>
                </c:pt>
                <c:pt idx="12847">
                  <c:v>65.83</c:v>
                </c:pt>
                <c:pt idx="12848">
                  <c:v>65.84</c:v>
                </c:pt>
                <c:pt idx="12849">
                  <c:v>65.849999999999994</c:v>
                </c:pt>
                <c:pt idx="12850">
                  <c:v>65.87</c:v>
                </c:pt>
                <c:pt idx="12851">
                  <c:v>65.88</c:v>
                </c:pt>
                <c:pt idx="12852">
                  <c:v>65.89</c:v>
                </c:pt>
                <c:pt idx="12853">
                  <c:v>65.900000000000006</c:v>
                </c:pt>
                <c:pt idx="12854">
                  <c:v>65.91</c:v>
                </c:pt>
                <c:pt idx="12855">
                  <c:v>65.91</c:v>
                </c:pt>
                <c:pt idx="12856">
                  <c:v>65.91</c:v>
                </c:pt>
                <c:pt idx="12857">
                  <c:v>65.91</c:v>
                </c:pt>
                <c:pt idx="12858">
                  <c:v>65.900000000000006</c:v>
                </c:pt>
                <c:pt idx="12859">
                  <c:v>65.89</c:v>
                </c:pt>
                <c:pt idx="12860">
                  <c:v>65.88</c:v>
                </c:pt>
                <c:pt idx="12861">
                  <c:v>65.86</c:v>
                </c:pt>
                <c:pt idx="12862">
                  <c:v>65.849999999999994</c:v>
                </c:pt>
                <c:pt idx="12863">
                  <c:v>65.849999999999994</c:v>
                </c:pt>
                <c:pt idx="12864">
                  <c:v>65.84</c:v>
                </c:pt>
                <c:pt idx="12865">
                  <c:v>65.83</c:v>
                </c:pt>
                <c:pt idx="12866">
                  <c:v>65.819999999999993</c:v>
                </c:pt>
                <c:pt idx="12867">
                  <c:v>65.8</c:v>
                </c:pt>
                <c:pt idx="12868">
                  <c:v>65.78</c:v>
                </c:pt>
                <c:pt idx="12869">
                  <c:v>65.77</c:v>
                </c:pt>
                <c:pt idx="12870">
                  <c:v>65.760000000000005</c:v>
                </c:pt>
                <c:pt idx="12871">
                  <c:v>65.75</c:v>
                </c:pt>
                <c:pt idx="12872">
                  <c:v>65.739999999999995</c:v>
                </c:pt>
                <c:pt idx="12873">
                  <c:v>65.739999999999995</c:v>
                </c:pt>
                <c:pt idx="12874">
                  <c:v>65.739999999999995</c:v>
                </c:pt>
                <c:pt idx="12875">
                  <c:v>65.739999999999995</c:v>
                </c:pt>
                <c:pt idx="12876">
                  <c:v>65.739999999999995</c:v>
                </c:pt>
                <c:pt idx="12877">
                  <c:v>65.739999999999995</c:v>
                </c:pt>
                <c:pt idx="12878">
                  <c:v>65.73</c:v>
                </c:pt>
                <c:pt idx="12879">
                  <c:v>65.72</c:v>
                </c:pt>
                <c:pt idx="12880">
                  <c:v>65.709999999999994</c:v>
                </c:pt>
                <c:pt idx="12881">
                  <c:v>65.7</c:v>
                </c:pt>
                <c:pt idx="12882">
                  <c:v>65.67</c:v>
                </c:pt>
                <c:pt idx="12883">
                  <c:v>65.64</c:v>
                </c:pt>
                <c:pt idx="12884">
                  <c:v>65.599999999999994</c:v>
                </c:pt>
                <c:pt idx="12885">
                  <c:v>65.569999999999993</c:v>
                </c:pt>
                <c:pt idx="12886">
                  <c:v>65.55</c:v>
                </c:pt>
                <c:pt idx="12887">
                  <c:v>65.53</c:v>
                </c:pt>
                <c:pt idx="12888">
                  <c:v>65.510000000000005</c:v>
                </c:pt>
                <c:pt idx="12889">
                  <c:v>65.5</c:v>
                </c:pt>
                <c:pt idx="12890">
                  <c:v>65.48</c:v>
                </c:pt>
                <c:pt idx="12891">
                  <c:v>65.44</c:v>
                </c:pt>
                <c:pt idx="12892">
                  <c:v>65.400000000000006</c:v>
                </c:pt>
                <c:pt idx="12893">
                  <c:v>65.37</c:v>
                </c:pt>
                <c:pt idx="12894">
                  <c:v>65.34</c:v>
                </c:pt>
                <c:pt idx="12895">
                  <c:v>65.33</c:v>
                </c:pt>
                <c:pt idx="12896">
                  <c:v>65.319999999999993</c:v>
                </c:pt>
                <c:pt idx="12897">
                  <c:v>65.31</c:v>
                </c:pt>
                <c:pt idx="12898">
                  <c:v>65.3</c:v>
                </c:pt>
                <c:pt idx="12899">
                  <c:v>65.28</c:v>
                </c:pt>
                <c:pt idx="12900">
                  <c:v>65.260000000000005</c:v>
                </c:pt>
                <c:pt idx="12901">
                  <c:v>65.23</c:v>
                </c:pt>
                <c:pt idx="12902">
                  <c:v>65.2</c:v>
                </c:pt>
                <c:pt idx="12903">
                  <c:v>65.16</c:v>
                </c:pt>
                <c:pt idx="12904">
                  <c:v>65.13</c:v>
                </c:pt>
                <c:pt idx="12905">
                  <c:v>65.099999999999994</c:v>
                </c:pt>
                <c:pt idx="12906">
                  <c:v>65.05</c:v>
                </c:pt>
                <c:pt idx="12907">
                  <c:v>65.010000000000005</c:v>
                </c:pt>
                <c:pt idx="12908">
                  <c:v>64.97</c:v>
                </c:pt>
                <c:pt idx="12909">
                  <c:v>64.94</c:v>
                </c:pt>
                <c:pt idx="12910">
                  <c:v>64.91</c:v>
                </c:pt>
                <c:pt idx="12911">
                  <c:v>64.900000000000006</c:v>
                </c:pt>
                <c:pt idx="12912">
                  <c:v>64.89</c:v>
                </c:pt>
                <c:pt idx="12913">
                  <c:v>64.88</c:v>
                </c:pt>
                <c:pt idx="12914">
                  <c:v>64.88</c:v>
                </c:pt>
                <c:pt idx="12915">
                  <c:v>64.88</c:v>
                </c:pt>
                <c:pt idx="12916">
                  <c:v>64.88</c:v>
                </c:pt>
                <c:pt idx="12917">
                  <c:v>64.87</c:v>
                </c:pt>
                <c:pt idx="12918">
                  <c:v>64.86</c:v>
                </c:pt>
                <c:pt idx="12919">
                  <c:v>64.84</c:v>
                </c:pt>
                <c:pt idx="12920">
                  <c:v>64.819999999999993</c:v>
                </c:pt>
                <c:pt idx="12921">
                  <c:v>64.790000000000006</c:v>
                </c:pt>
                <c:pt idx="12922">
                  <c:v>64.760000000000005</c:v>
                </c:pt>
                <c:pt idx="12923">
                  <c:v>64.73</c:v>
                </c:pt>
                <c:pt idx="12924">
                  <c:v>64.7</c:v>
                </c:pt>
                <c:pt idx="12925">
                  <c:v>64.680000000000007</c:v>
                </c:pt>
                <c:pt idx="12926">
                  <c:v>64.66</c:v>
                </c:pt>
                <c:pt idx="12927">
                  <c:v>64.650000000000006</c:v>
                </c:pt>
                <c:pt idx="12928">
                  <c:v>64.63</c:v>
                </c:pt>
                <c:pt idx="12929">
                  <c:v>64.59</c:v>
                </c:pt>
                <c:pt idx="12930">
                  <c:v>64.56</c:v>
                </c:pt>
                <c:pt idx="12931">
                  <c:v>64.53</c:v>
                </c:pt>
                <c:pt idx="12932">
                  <c:v>64.489999999999995</c:v>
                </c:pt>
                <c:pt idx="12933">
                  <c:v>64.44</c:v>
                </c:pt>
                <c:pt idx="12934">
                  <c:v>64.41</c:v>
                </c:pt>
                <c:pt idx="12935">
                  <c:v>64.37</c:v>
                </c:pt>
                <c:pt idx="12936">
                  <c:v>64.33</c:v>
                </c:pt>
                <c:pt idx="12937">
                  <c:v>64.31</c:v>
                </c:pt>
                <c:pt idx="12938">
                  <c:v>64.290000000000006</c:v>
                </c:pt>
                <c:pt idx="12939">
                  <c:v>64.27</c:v>
                </c:pt>
                <c:pt idx="12940">
                  <c:v>64.260000000000005</c:v>
                </c:pt>
                <c:pt idx="12941">
                  <c:v>64.25</c:v>
                </c:pt>
                <c:pt idx="12942">
                  <c:v>64.23</c:v>
                </c:pt>
                <c:pt idx="12943">
                  <c:v>64.22</c:v>
                </c:pt>
                <c:pt idx="12944">
                  <c:v>64.19</c:v>
                </c:pt>
                <c:pt idx="12945">
                  <c:v>64.17</c:v>
                </c:pt>
                <c:pt idx="12946">
                  <c:v>64.14</c:v>
                </c:pt>
                <c:pt idx="12947">
                  <c:v>64.12</c:v>
                </c:pt>
                <c:pt idx="12948">
                  <c:v>64.099999999999994</c:v>
                </c:pt>
                <c:pt idx="12949">
                  <c:v>64.08</c:v>
                </c:pt>
                <c:pt idx="12950">
                  <c:v>64.069999999999993</c:v>
                </c:pt>
                <c:pt idx="12951">
                  <c:v>64.06</c:v>
                </c:pt>
                <c:pt idx="12952">
                  <c:v>64.06</c:v>
                </c:pt>
                <c:pt idx="12953">
                  <c:v>64.05</c:v>
                </c:pt>
                <c:pt idx="12954">
                  <c:v>64.05</c:v>
                </c:pt>
                <c:pt idx="12955">
                  <c:v>64.05</c:v>
                </c:pt>
                <c:pt idx="12956">
                  <c:v>64.05</c:v>
                </c:pt>
                <c:pt idx="12957">
                  <c:v>64.05</c:v>
                </c:pt>
                <c:pt idx="12958">
                  <c:v>64.05</c:v>
                </c:pt>
                <c:pt idx="12959">
                  <c:v>64.05</c:v>
                </c:pt>
                <c:pt idx="12960">
                  <c:v>64.05</c:v>
                </c:pt>
                <c:pt idx="12961">
                  <c:v>64.05</c:v>
                </c:pt>
                <c:pt idx="12962">
                  <c:v>64.05</c:v>
                </c:pt>
                <c:pt idx="12963">
                  <c:v>64.05</c:v>
                </c:pt>
                <c:pt idx="12964">
                  <c:v>64.05</c:v>
                </c:pt>
                <c:pt idx="12965">
                  <c:v>64.05</c:v>
                </c:pt>
                <c:pt idx="12966">
                  <c:v>64.05</c:v>
                </c:pt>
                <c:pt idx="12967">
                  <c:v>64.05</c:v>
                </c:pt>
                <c:pt idx="12968">
                  <c:v>64.05</c:v>
                </c:pt>
                <c:pt idx="12969">
                  <c:v>64.040000000000006</c:v>
                </c:pt>
                <c:pt idx="12970">
                  <c:v>64.040000000000006</c:v>
                </c:pt>
                <c:pt idx="12971">
                  <c:v>64.03</c:v>
                </c:pt>
                <c:pt idx="12972">
                  <c:v>64.03</c:v>
                </c:pt>
                <c:pt idx="12973">
                  <c:v>64.02</c:v>
                </c:pt>
                <c:pt idx="12974">
                  <c:v>64.02</c:v>
                </c:pt>
                <c:pt idx="12975">
                  <c:v>64.02</c:v>
                </c:pt>
                <c:pt idx="12976">
                  <c:v>64.02</c:v>
                </c:pt>
                <c:pt idx="12977">
                  <c:v>64.02</c:v>
                </c:pt>
                <c:pt idx="12978">
                  <c:v>64.02</c:v>
                </c:pt>
                <c:pt idx="12979">
                  <c:v>64.02</c:v>
                </c:pt>
                <c:pt idx="12980">
                  <c:v>64.02</c:v>
                </c:pt>
                <c:pt idx="12981">
                  <c:v>64.03</c:v>
                </c:pt>
                <c:pt idx="12982">
                  <c:v>64.03</c:v>
                </c:pt>
                <c:pt idx="12983">
                  <c:v>64.040000000000006</c:v>
                </c:pt>
                <c:pt idx="12984">
                  <c:v>64.040000000000006</c:v>
                </c:pt>
                <c:pt idx="12985">
                  <c:v>64.05</c:v>
                </c:pt>
                <c:pt idx="12986">
                  <c:v>64.05</c:v>
                </c:pt>
                <c:pt idx="12987">
                  <c:v>64.05</c:v>
                </c:pt>
                <c:pt idx="12988">
                  <c:v>64.05</c:v>
                </c:pt>
                <c:pt idx="12989">
                  <c:v>64.05</c:v>
                </c:pt>
                <c:pt idx="12990">
                  <c:v>64.05</c:v>
                </c:pt>
                <c:pt idx="12991">
                  <c:v>64.05</c:v>
                </c:pt>
                <c:pt idx="12992">
                  <c:v>64.05</c:v>
                </c:pt>
                <c:pt idx="12993">
                  <c:v>64.05</c:v>
                </c:pt>
                <c:pt idx="12994">
                  <c:v>64.05</c:v>
                </c:pt>
                <c:pt idx="12995">
                  <c:v>64.05</c:v>
                </c:pt>
                <c:pt idx="12996">
                  <c:v>64.05</c:v>
                </c:pt>
                <c:pt idx="12997">
                  <c:v>64.05</c:v>
                </c:pt>
                <c:pt idx="12998">
                  <c:v>64.06</c:v>
                </c:pt>
                <c:pt idx="12999">
                  <c:v>64.08</c:v>
                </c:pt>
                <c:pt idx="13000">
                  <c:v>64.099999999999994</c:v>
                </c:pt>
                <c:pt idx="13001">
                  <c:v>64.13</c:v>
                </c:pt>
                <c:pt idx="13002">
                  <c:v>64.17</c:v>
                </c:pt>
                <c:pt idx="13003">
                  <c:v>64.209999999999994</c:v>
                </c:pt>
                <c:pt idx="13004">
                  <c:v>64.23</c:v>
                </c:pt>
                <c:pt idx="13005">
                  <c:v>64.25</c:v>
                </c:pt>
                <c:pt idx="13006">
                  <c:v>64.260000000000005</c:v>
                </c:pt>
                <c:pt idx="13007">
                  <c:v>64.27</c:v>
                </c:pt>
                <c:pt idx="13008">
                  <c:v>64.290000000000006</c:v>
                </c:pt>
                <c:pt idx="13009">
                  <c:v>64.319999999999993</c:v>
                </c:pt>
                <c:pt idx="13010">
                  <c:v>64.38</c:v>
                </c:pt>
                <c:pt idx="13011">
                  <c:v>64.44</c:v>
                </c:pt>
                <c:pt idx="13012">
                  <c:v>64.510000000000005</c:v>
                </c:pt>
                <c:pt idx="13013">
                  <c:v>64.569999999999993</c:v>
                </c:pt>
                <c:pt idx="13014">
                  <c:v>64.63</c:v>
                </c:pt>
                <c:pt idx="13015">
                  <c:v>64.680000000000007</c:v>
                </c:pt>
                <c:pt idx="13016">
                  <c:v>64.73</c:v>
                </c:pt>
                <c:pt idx="13017">
                  <c:v>64.77</c:v>
                </c:pt>
                <c:pt idx="13018">
                  <c:v>64.819999999999993</c:v>
                </c:pt>
                <c:pt idx="13019">
                  <c:v>64.849999999999994</c:v>
                </c:pt>
                <c:pt idx="13020">
                  <c:v>64.87</c:v>
                </c:pt>
                <c:pt idx="13021">
                  <c:v>64.88</c:v>
                </c:pt>
                <c:pt idx="13022">
                  <c:v>64.89</c:v>
                </c:pt>
                <c:pt idx="13023">
                  <c:v>64.91</c:v>
                </c:pt>
                <c:pt idx="13024">
                  <c:v>64.94</c:v>
                </c:pt>
                <c:pt idx="13025">
                  <c:v>64.98</c:v>
                </c:pt>
                <c:pt idx="13026">
                  <c:v>65.040000000000006</c:v>
                </c:pt>
                <c:pt idx="13027">
                  <c:v>65.099999999999994</c:v>
                </c:pt>
                <c:pt idx="13028">
                  <c:v>65.17</c:v>
                </c:pt>
                <c:pt idx="13029">
                  <c:v>65.22</c:v>
                </c:pt>
                <c:pt idx="13030">
                  <c:v>65.27</c:v>
                </c:pt>
                <c:pt idx="13031">
                  <c:v>65.31</c:v>
                </c:pt>
                <c:pt idx="13032">
                  <c:v>65.34</c:v>
                </c:pt>
                <c:pt idx="13033">
                  <c:v>65.38</c:v>
                </c:pt>
                <c:pt idx="13034">
                  <c:v>65.430000000000007</c:v>
                </c:pt>
                <c:pt idx="13035">
                  <c:v>65.459999999999994</c:v>
                </c:pt>
                <c:pt idx="13036">
                  <c:v>65.5</c:v>
                </c:pt>
                <c:pt idx="13037">
                  <c:v>65.540000000000006</c:v>
                </c:pt>
                <c:pt idx="13038">
                  <c:v>65.569999999999993</c:v>
                </c:pt>
                <c:pt idx="13039">
                  <c:v>65.61</c:v>
                </c:pt>
                <c:pt idx="13040">
                  <c:v>65.650000000000006</c:v>
                </c:pt>
                <c:pt idx="13041">
                  <c:v>65.69</c:v>
                </c:pt>
                <c:pt idx="13042">
                  <c:v>65.72</c:v>
                </c:pt>
                <c:pt idx="13043">
                  <c:v>65.73</c:v>
                </c:pt>
                <c:pt idx="13044">
                  <c:v>65.739999999999995</c:v>
                </c:pt>
                <c:pt idx="13045">
                  <c:v>65.739999999999995</c:v>
                </c:pt>
                <c:pt idx="13046">
                  <c:v>65.739999999999995</c:v>
                </c:pt>
                <c:pt idx="13047">
                  <c:v>65.75</c:v>
                </c:pt>
                <c:pt idx="13048">
                  <c:v>65.760000000000005</c:v>
                </c:pt>
                <c:pt idx="13049">
                  <c:v>65.78</c:v>
                </c:pt>
                <c:pt idx="13050">
                  <c:v>65.8</c:v>
                </c:pt>
                <c:pt idx="13051">
                  <c:v>65.83</c:v>
                </c:pt>
                <c:pt idx="13052">
                  <c:v>65.849999999999994</c:v>
                </c:pt>
                <c:pt idx="13053">
                  <c:v>65.88</c:v>
                </c:pt>
                <c:pt idx="13054">
                  <c:v>65.91</c:v>
                </c:pt>
                <c:pt idx="13055">
                  <c:v>65.930000000000007</c:v>
                </c:pt>
                <c:pt idx="13056">
                  <c:v>65.94</c:v>
                </c:pt>
                <c:pt idx="13057">
                  <c:v>65.95</c:v>
                </c:pt>
                <c:pt idx="13058">
                  <c:v>65.95</c:v>
                </c:pt>
                <c:pt idx="13059">
                  <c:v>65.95</c:v>
                </c:pt>
                <c:pt idx="13060">
                  <c:v>65.95</c:v>
                </c:pt>
                <c:pt idx="13061">
                  <c:v>65.95</c:v>
                </c:pt>
                <c:pt idx="13062">
                  <c:v>65.95</c:v>
                </c:pt>
                <c:pt idx="13063">
                  <c:v>65.94</c:v>
                </c:pt>
                <c:pt idx="13064">
                  <c:v>65.94</c:v>
                </c:pt>
                <c:pt idx="13065">
                  <c:v>65.94</c:v>
                </c:pt>
                <c:pt idx="13066">
                  <c:v>65.94</c:v>
                </c:pt>
                <c:pt idx="13067">
                  <c:v>65.94</c:v>
                </c:pt>
                <c:pt idx="13068">
                  <c:v>65.930000000000007</c:v>
                </c:pt>
                <c:pt idx="13069">
                  <c:v>65.92</c:v>
                </c:pt>
                <c:pt idx="13070">
                  <c:v>65.92</c:v>
                </c:pt>
                <c:pt idx="13071">
                  <c:v>65.91</c:v>
                </c:pt>
                <c:pt idx="13072">
                  <c:v>65.89</c:v>
                </c:pt>
                <c:pt idx="13073">
                  <c:v>65.87</c:v>
                </c:pt>
                <c:pt idx="13074">
                  <c:v>65.849999999999994</c:v>
                </c:pt>
                <c:pt idx="13075">
                  <c:v>65.819999999999993</c:v>
                </c:pt>
                <c:pt idx="13076">
                  <c:v>65.8</c:v>
                </c:pt>
                <c:pt idx="13077">
                  <c:v>65.78</c:v>
                </c:pt>
                <c:pt idx="13078">
                  <c:v>65.77</c:v>
                </c:pt>
                <c:pt idx="13079">
                  <c:v>65.760000000000005</c:v>
                </c:pt>
                <c:pt idx="13080">
                  <c:v>65.75</c:v>
                </c:pt>
                <c:pt idx="13081">
                  <c:v>65.75</c:v>
                </c:pt>
                <c:pt idx="13082">
                  <c:v>65.739999999999995</c:v>
                </c:pt>
                <c:pt idx="13083">
                  <c:v>65.739999999999995</c:v>
                </c:pt>
                <c:pt idx="13084">
                  <c:v>65.739999999999995</c:v>
                </c:pt>
                <c:pt idx="13085">
                  <c:v>65.739999999999995</c:v>
                </c:pt>
                <c:pt idx="13086">
                  <c:v>65.73</c:v>
                </c:pt>
                <c:pt idx="13087">
                  <c:v>65.73</c:v>
                </c:pt>
                <c:pt idx="13088">
                  <c:v>65.72</c:v>
                </c:pt>
                <c:pt idx="13089">
                  <c:v>65.7</c:v>
                </c:pt>
                <c:pt idx="13090">
                  <c:v>65.680000000000007</c:v>
                </c:pt>
                <c:pt idx="13091">
                  <c:v>65.650000000000006</c:v>
                </c:pt>
                <c:pt idx="13092">
                  <c:v>65.62</c:v>
                </c:pt>
                <c:pt idx="13093">
                  <c:v>65.58</c:v>
                </c:pt>
                <c:pt idx="13094">
                  <c:v>65.56</c:v>
                </c:pt>
                <c:pt idx="13095">
                  <c:v>65.53</c:v>
                </c:pt>
                <c:pt idx="13096">
                  <c:v>65.52</c:v>
                </c:pt>
                <c:pt idx="13097">
                  <c:v>65.510000000000005</c:v>
                </c:pt>
                <c:pt idx="13098">
                  <c:v>65.489999999999995</c:v>
                </c:pt>
                <c:pt idx="13099">
                  <c:v>65.459999999999994</c:v>
                </c:pt>
                <c:pt idx="13100">
                  <c:v>65.430000000000007</c:v>
                </c:pt>
                <c:pt idx="13101">
                  <c:v>65.39</c:v>
                </c:pt>
                <c:pt idx="13102">
                  <c:v>65.36</c:v>
                </c:pt>
                <c:pt idx="13103">
                  <c:v>65.34</c:v>
                </c:pt>
                <c:pt idx="13104">
                  <c:v>65.319999999999993</c:v>
                </c:pt>
                <c:pt idx="13105">
                  <c:v>65.3</c:v>
                </c:pt>
                <c:pt idx="13106">
                  <c:v>65.3</c:v>
                </c:pt>
                <c:pt idx="13107">
                  <c:v>65.28</c:v>
                </c:pt>
                <c:pt idx="13108">
                  <c:v>65.260000000000005</c:v>
                </c:pt>
                <c:pt idx="13109">
                  <c:v>65.23</c:v>
                </c:pt>
                <c:pt idx="13110">
                  <c:v>65.2</c:v>
                </c:pt>
                <c:pt idx="13111">
                  <c:v>65.16</c:v>
                </c:pt>
                <c:pt idx="13112">
                  <c:v>65.13</c:v>
                </c:pt>
                <c:pt idx="13113">
                  <c:v>65.099999999999994</c:v>
                </c:pt>
                <c:pt idx="13114">
                  <c:v>65.06</c:v>
                </c:pt>
                <c:pt idx="13115">
                  <c:v>65.02</c:v>
                </c:pt>
                <c:pt idx="13116">
                  <c:v>64.98</c:v>
                </c:pt>
                <c:pt idx="13117">
                  <c:v>64.95</c:v>
                </c:pt>
                <c:pt idx="13118">
                  <c:v>64.92</c:v>
                </c:pt>
                <c:pt idx="13119">
                  <c:v>64.900000000000006</c:v>
                </c:pt>
                <c:pt idx="13120">
                  <c:v>64.89</c:v>
                </c:pt>
                <c:pt idx="13121">
                  <c:v>64.88</c:v>
                </c:pt>
                <c:pt idx="13122">
                  <c:v>64.88</c:v>
                </c:pt>
                <c:pt idx="13123">
                  <c:v>64.88</c:v>
                </c:pt>
                <c:pt idx="13124">
                  <c:v>64.88</c:v>
                </c:pt>
                <c:pt idx="13125">
                  <c:v>64.87</c:v>
                </c:pt>
                <c:pt idx="13126">
                  <c:v>64.86</c:v>
                </c:pt>
                <c:pt idx="13127">
                  <c:v>64.83</c:v>
                </c:pt>
                <c:pt idx="13128">
                  <c:v>64.8</c:v>
                </c:pt>
                <c:pt idx="13129">
                  <c:v>64.78</c:v>
                </c:pt>
                <c:pt idx="13130">
                  <c:v>64.75</c:v>
                </c:pt>
                <c:pt idx="13131">
                  <c:v>64.72</c:v>
                </c:pt>
                <c:pt idx="13132">
                  <c:v>64.7</c:v>
                </c:pt>
                <c:pt idx="13133">
                  <c:v>64.69</c:v>
                </c:pt>
                <c:pt idx="13134">
                  <c:v>64.67</c:v>
                </c:pt>
                <c:pt idx="13135">
                  <c:v>64.650000000000006</c:v>
                </c:pt>
                <c:pt idx="13136">
                  <c:v>64.63</c:v>
                </c:pt>
                <c:pt idx="13137">
                  <c:v>64.599999999999994</c:v>
                </c:pt>
                <c:pt idx="13138">
                  <c:v>64.56</c:v>
                </c:pt>
                <c:pt idx="13139">
                  <c:v>64.510000000000005</c:v>
                </c:pt>
                <c:pt idx="13140">
                  <c:v>64.459999999999994</c:v>
                </c:pt>
                <c:pt idx="13141">
                  <c:v>64.41</c:v>
                </c:pt>
                <c:pt idx="13142">
                  <c:v>64.37</c:v>
                </c:pt>
                <c:pt idx="13143">
                  <c:v>64.33</c:v>
                </c:pt>
                <c:pt idx="13144">
                  <c:v>64.31</c:v>
                </c:pt>
                <c:pt idx="13145">
                  <c:v>64.290000000000006</c:v>
                </c:pt>
                <c:pt idx="13146">
                  <c:v>64.28</c:v>
                </c:pt>
                <c:pt idx="13147">
                  <c:v>64.27</c:v>
                </c:pt>
                <c:pt idx="13148">
                  <c:v>64.25</c:v>
                </c:pt>
                <c:pt idx="13149">
                  <c:v>64.239999999999995</c:v>
                </c:pt>
                <c:pt idx="13150">
                  <c:v>64.23</c:v>
                </c:pt>
                <c:pt idx="13151">
                  <c:v>64.2</c:v>
                </c:pt>
                <c:pt idx="13152">
                  <c:v>64.180000000000007</c:v>
                </c:pt>
                <c:pt idx="13153">
                  <c:v>64.16</c:v>
                </c:pt>
                <c:pt idx="13154">
                  <c:v>64.13</c:v>
                </c:pt>
                <c:pt idx="13155">
                  <c:v>64.11</c:v>
                </c:pt>
                <c:pt idx="13156">
                  <c:v>64.09</c:v>
                </c:pt>
                <c:pt idx="13157">
                  <c:v>64.069999999999993</c:v>
                </c:pt>
                <c:pt idx="13158">
                  <c:v>64.06</c:v>
                </c:pt>
                <c:pt idx="13159">
                  <c:v>64.06</c:v>
                </c:pt>
                <c:pt idx="13160">
                  <c:v>64.05</c:v>
                </c:pt>
                <c:pt idx="13161">
                  <c:v>64.05</c:v>
                </c:pt>
                <c:pt idx="13162">
                  <c:v>64.05</c:v>
                </c:pt>
                <c:pt idx="13163">
                  <c:v>64.05</c:v>
                </c:pt>
                <c:pt idx="13164">
                  <c:v>64.05</c:v>
                </c:pt>
                <c:pt idx="13165">
                  <c:v>64.05</c:v>
                </c:pt>
                <c:pt idx="13166">
                  <c:v>64.05</c:v>
                </c:pt>
                <c:pt idx="13167">
                  <c:v>64.05</c:v>
                </c:pt>
                <c:pt idx="13168">
                  <c:v>64.05</c:v>
                </c:pt>
                <c:pt idx="13169">
                  <c:v>64.05</c:v>
                </c:pt>
                <c:pt idx="13170">
                  <c:v>64.05</c:v>
                </c:pt>
                <c:pt idx="13171">
                  <c:v>64.05</c:v>
                </c:pt>
                <c:pt idx="13172">
                  <c:v>64.05</c:v>
                </c:pt>
                <c:pt idx="13173">
                  <c:v>64.040000000000006</c:v>
                </c:pt>
                <c:pt idx="13174">
                  <c:v>64.040000000000006</c:v>
                </c:pt>
                <c:pt idx="13175">
                  <c:v>64.040000000000006</c:v>
                </c:pt>
                <c:pt idx="13176">
                  <c:v>64.040000000000006</c:v>
                </c:pt>
                <c:pt idx="13177">
                  <c:v>64.03</c:v>
                </c:pt>
                <c:pt idx="13178">
                  <c:v>64.03</c:v>
                </c:pt>
                <c:pt idx="13179">
                  <c:v>64.02</c:v>
                </c:pt>
                <c:pt idx="13180">
                  <c:v>64.02</c:v>
                </c:pt>
                <c:pt idx="13181">
                  <c:v>64.02</c:v>
                </c:pt>
                <c:pt idx="13182">
                  <c:v>64.02</c:v>
                </c:pt>
                <c:pt idx="13183">
                  <c:v>64.02</c:v>
                </c:pt>
                <c:pt idx="13184">
                  <c:v>64.010000000000005</c:v>
                </c:pt>
                <c:pt idx="13185">
                  <c:v>64.010000000000005</c:v>
                </c:pt>
                <c:pt idx="13186">
                  <c:v>64.02</c:v>
                </c:pt>
                <c:pt idx="13187">
                  <c:v>64.02</c:v>
                </c:pt>
                <c:pt idx="13188">
                  <c:v>64.03</c:v>
                </c:pt>
                <c:pt idx="13189">
                  <c:v>64.03</c:v>
                </c:pt>
                <c:pt idx="13190">
                  <c:v>64.040000000000006</c:v>
                </c:pt>
                <c:pt idx="13191">
                  <c:v>64.040000000000006</c:v>
                </c:pt>
                <c:pt idx="13192">
                  <c:v>64.05</c:v>
                </c:pt>
                <c:pt idx="13193">
                  <c:v>64.05</c:v>
                </c:pt>
                <c:pt idx="13194">
                  <c:v>64.05</c:v>
                </c:pt>
                <c:pt idx="13195">
                  <c:v>64.05</c:v>
                </c:pt>
                <c:pt idx="13196">
                  <c:v>64.05</c:v>
                </c:pt>
                <c:pt idx="13197">
                  <c:v>64.05</c:v>
                </c:pt>
                <c:pt idx="13198">
                  <c:v>64.05</c:v>
                </c:pt>
                <c:pt idx="13199">
                  <c:v>64.05</c:v>
                </c:pt>
                <c:pt idx="13200">
                  <c:v>64.05</c:v>
                </c:pt>
                <c:pt idx="13201">
                  <c:v>64.05</c:v>
                </c:pt>
                <c:pt idx="13202">
                  <c:v>64.05</c:v>
                </c:pt>
                <c:pt idx="13203">
                  <c:v>64.05</c:v>
                </c:pt>
                <c:pt idx="13204">
                  <c:v>64.06</c:v>
                </c:pt>
                <c:pt idx="13205">
                  <c:v>64.08</c:v>
                </c:pt>
                <c:pt idx="13206">
                  <c:v>64.099999999999994</c:v>
                </c:pt>
                <c:pt idx="13207">
                  <c:v>64.13</c:v>
                </c:pt>
                <c:pt idx="13208">
                  <c:v>64.17</c:v>
                </c:pt>
                <c:pt idx="13209">
                  <c:v>64.2</c:v>
                </c:pt>
                <c:pt idx="13210">
                  <c:v>64.23</c:v>
                </c:pt>
                <c:pt idx="13211">
                  <c:v>64.25</c:v>
                </c:pt>
                <c:pt idx="13212">
                  <c:v>64.27</c:v>
                </c:pt>
                <c:pt idx="13213">
                  <c:v>64.290000000000006</c:v>
                </c:pt>
                <c:pt idx="13214">
                  <c:v>64.3</c:v>
                </c:pt>
                <c:pt idx="13215">
                  <c:v>64.33</c:v>
                </c:pt>
                <c:pt idx="13216">
                  <c:v>64.37</c:v>
                </c:pt>
                <c:pt idx="13217">
                  <c:v>64.42</c:v>
                </c:pt>
                <c:pt idx="13218">
                  <c:v>64.47</c:v>
                </c:pt>
                <c:pt idx="13219">
                  <c:v>64.540000000000006</c:v>
                </c:pt>
                <c:pt idx="13220">
                  <c:v>64.61</c:v>
                </c:pt>
                <c:pt idx="13221">
                  <c:v>64.650000000000006</c:v>
                </c:pt>
                <c:pt idx="13222">
                  <c:v>64.7</c:v>
                </c:pt>
                <c:pt idx="13223">
                  <c:v>64.75</c:v>
                </c:pt>
                <c:pt idx="13224">
                  <c:v>64.790000000000006</c:v>
                </c:pt>
                <c:pt idx="13225">
                  <c:v>64.83</c:v>
                </c:pt>
                <c:pt idx="13226">
                  <c:v>64.86</c:v>
                </c:pt>
                <c:pt idx="13227">
                  <c:v>64.88</c:v>
                </c:pt>
                <c:pt idx="13228">
                  <c:v>64.89</c:v>
                </c:pt>
                <c:pt idx="13229">
                  <c:v>64.900000000000006</c:v>
                </c:pt>
                <c:pt idx="13230">
                  <c:v>64.92</c:v>
                </c:pt>
                <c:pt idx="13231">
                  <c:v>64.959999999999994</c:v>
                </c:pt>
                <c:pt idx="13232">
                  <c:v>65.010000000000005</c:v>
                </c:pt>
                <c:pt idx="13233">
                  <c:v>65.069999999999993</c:v>
                </c:pt>
                <c:pt idx="13234">
                  <c:v>65.13</c:v>
                </c:pt>
                <c:pt idx="13235">
                  <c:v>65.2</c:v>
                </c:pt>
                <c:pt idx="13236">
                  <c:v>65.25</c:v>
                </c:pt>
                <c:pt idx="13237">
                  <c:v>65.290000000000006</c:v>
                </c:pt>
                <c:pt idx="13238">
                  <c:v>65.31</c:v>
                </c:pt>
                <c:pt idx="13239">
                  <c:v>65.36</c:v>
                </c:pt>
                <c:pt idx="13240">
                  <c:v>65.39</c:v>
                </c:pt>
                <c:pt idx="13241">
                  <c:v>65.44</c:v>
                </c:pt>
                <c:pt idx="13242">
                  <c:v>65.48</c:v>
                </c:pt>
                <c:pt idx="13243">
                  <c:v>65.52</c:v>
                </c:pt>
                <c:pt idx="13244">
                  <c:v>65.56</c:v>
                </c:pt>
                <c:pt idx="13245">
                  <c:v>65.59</c:v>
                </c:pt>
                <c:pt idx="13246">
                  <c:v>65.63</c:v>
                </c:pt>
                <c:pt idx="13247">
                  <c:v>65.67</c:v>
                </c:pt>
                <c:pt idx="13248">
                  <c:v>65.7</c:v>
                </c:pt>
                <c:pt idx="13249">
                  <c:v>65.72</c:v>
                </c:pt>
                <c:pt idx="13250">
                  <c:v>65.73</c:v>
                </c:pt>
                <c:pt idx="13251">
                  <c:v>65.739999999999995</c:v>
                </c:pt>
                <c:pt idx="13252">
                  <c:v>65.739999999999995</c:v>
                </c:pt>
                <c:pt idx="13253">
                  <c:v>65.739999999999995</c:v>
                </c:pt>
                <c:pt idx="13254">
                  <c:v>65.75</c:v>
                </c:pt>
                <c:pt idx="13255">
                  <c:v>65.75</c:v>
                </c:pt>
                <c:pt idx="13256">
                  <c:v>65.77</c:v>
                </c:pt>
                <c:pt idx="13257">
                  <c:v>65.790000000000006</c:v>
                </c:pt>
                <c:pt idx="13258">
                  <c:v>65.819999999999993</c:v>
                </c:pt>
                <c:pt idx="13259">
                  <c:v>65.84</c:v>
                </c:pt>
                <c:pt idx="13260">
                  <c:v>65.86</c:v>
                </c:pt>
                <c:pt idx="13261">
                  <c:v>65.87</c:v>
                </c:pt>
                <c:pt idx="13262">
                  <c:v>65.88</c:v>
                </c:pt>
                <c:pt idx="13263">
                  <c:v>65.89</c:v>
                </c:pt>
                <c:pt idx="13264">
                  <c:v>65.89</c:v>
                </c:pt>
                <c:pt idx="13265">
                  <c:v>65.89</c:v>
                </c:pt>
                <c:pt idx="13266">
                  <c:v>65.89</c:v>
                </c:pt>
                <c:pt idx="13267">
                  <c:v>65.900000000000006</c:v>
                </c:pt>
                <c:pt idx="13268">
                  <c:v>65.900000000000006</c:v>
                </c:pt>
                <c:pt idx="13269">
                  <c:v>65.900000000000006</c:v>
                </c:pt>
                <c:pt idx="13270">
                  <c:v>65.900000000000006</c:v>
                </c:pt>
                <c:pt idx="13271">
                  <c:v>65.900000000000006</c:v>
                </c:pt>
                <c:pt idx="13272">
                  <c:v>65.89</c:v>
                </c:pt>
                <c:pt idx="13273">
                  <c:v>65.88</c:v>
                </c:pt>
                <c:pt idx="13274">
                  <c:v>65.86</c:v>
                </c:pt>
                <c:pt idx="13275">
                  <c:v>65.849999999999994</c:v>
                </c:pt>
                <c:pt idx="13276">
                  <c:v>65.83</c:v>
                </c:pt>
                <c:pt idx="13277">
                  <c:v>65.81</c:v>
                </c:pt>
                <c:pt idx="13278">
                  <c:v>65.8</c:v>
                </c:pt>
                <c:pt idx="13279">
                  <c:v>65.790000000000006</c:v>
                </c:pt>
                <c:pt idx="13280">
                  <c:v>65.78</c:v>
                </c:pt>
                <c:pt idx="13281">
                  <c:v>65.77</c:v>
                </c:pt>
                <c:pt idx="13282">
                  <c:v>65.760000000000005</c:v>
                </c:pt>
                <c:pt idx="13283">
                  <c:v>65.75</c:v>
                </c:pt>
                <c:pt idx="13284">
                  <c:v>65.739999999999995</c:v>
                </c:pt>
                <c:pt idx="13285">
                  <c:v>65.739999999999995</c:v>
                </c:pt>
                <c:pt idx="13286">
                  <c:v>65.739999999999995</c:v>
                </c:pt>
                <c:pt idx="13287">
                  <c:v>65.739999999999995</c:v>
                </c:pt>
                <c:pt idx="13288">
                  <c:v>65.739999999999995</c:v>
                </c:pt>
                <c:pt idx="13289">
                  <c:v>65.739999999999995</c:v>
                </c:pt>
                <c:pt idx="13290">
                  <c:v>65.739999999999995</c:v>
                </c:pt>
                <c:pt idx="13291">
                  <c:v>65.739999999999995</c:v>
                </c:pt>
                <c:pt idx="13292">
                  <c:v>65.73</c:v>
                </c:pt>
                <c:pt idx="13293">
                  <c:v>65.72</c:v>
                </c:pt>
                <c:pt idx="13294">
                  <c:v>65.69</c:v>
                </c:pt>
                <c:pt idx="13295">
                  <c:v>65.650000000000006</c:v>
                </c:pt>
                <c:pt idx="13296">
                  <c:v>65.61</c:v>
                </c:pt>
                <c:pt idx="13297">
                  <c:v>65.569999999999993</c:v>
                </c:pt>
                <c:pt idx="13298">
                  <c:v>65.55</c:v>
                </c:pt>
                <c:pt idx="13299">
                  <c:v>65.52</c:v>
                </c:pt>
                <c:pt idx="13300">
                  <c:v>65.510000000000005</c:v>
                </c:pt>
                <c:pt idx="13301">
                  <c:v>65.489999999999995</c:v>
                </c:pt>
                <c:pt idx="13302">
                  <c:v>65.459999999999994</c:v>
                </c:pt>
                <c:pt idx="13303">
                  <c:v>65.44</c:v>
                </c:pt>
                <c:pt idx="13304">
                  <c:v>65.42</c:v>
                </c:pt>
                <c:pt idx="13305">
                  <c:v>65.39</c:v>
                </c:pt>
                <c:pt idx="13306">
                  <c:v>65.37</c:v>
                </c:pt>
                <c:pt idx="13307">
                  <c:v>65.349999999999994</c:v>
                </c:pt>
                <c:pt idx="13308">
                  <c:v>65.34</c:v>
                </c:pt>
                <c:pt idx="13309">
                  <c:v>65.31</c:v>
                </c:pt>
                <c:pt idx="13310">
                  <c:v>65.3</c:v>
                </c:pt>
                <c:pt idx="13311">
                  <c:v>65.28</c:v>
                </c:pt>
                <c:pt idx="13312">
                  <c:v>65.260000000000005</c:v>
                </c:pt>
                <c:pt idx="13313">
                  <c:v>65.23</c:v>
                </c:pt>
                <c:pt idx="13314">
                  <c:v>65.209999999999994</c:v>
                </c:pt>
                <c:pt idx="13315">
                  <c:v>65.17</c:v>
                </c:pt>
                <c:pt idx="13316">
                  <c:v>65.14</c:v>
                </c:pt>
                <c:pt idx="13317">
                  <c:v>65.099999999999994</c:v>
                </c:pt>
                <c:pt idx="13318">
                  <c:v>65.06</c:v>
                </c:pt>
                <c:pt idx="13319">
                  <c:v>65.03</c:v>
                </c:pt>
                <c:pt idx="13320">
                  <c:v>64.989999999999995</c:v>
                </c:pt>
                <c:pt idx="13321">
                  <c:v>64.959999999999994</c:v>
                </c:pt>
                <c:pt idx="13322">
                  <c:v>64.94</c:v>
                </c:pt>
                <c:pt idx="13323">
                  <c:v>64.92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2642424"/>
        <c:axId val="282645168"/>
      </c:scatterChart>
      <c:valAx>
        <c:axId val="28264242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5168"/>
        <c:crosses val="autoZero"/>
        <c:crossBetween val="midCat"/>
      </c:valAx>
      <c:valAx>
        <c:axId val="282645168"/>
        <c:scaling>
          <c:orientation val="minMax"/>
          <c:min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242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'2015_10_27-16_58_27'!$B$1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'2015_10_27-16_58_27'!$A$2:$A$13325</c:f>
              <c:numCache>
                <c:formatCode>mm:ss.0</c:formatCode>
                <c:ptCount val="13324"/>
                <c:pt idx="0">
                  <c:v>0.70739581018518516</c:v>
                </c:pt>
                <c:pt idx="1">
                  <c:v>0.70740123842592595</c:v>
                </c:pt>
                <c:pt idx="2">
                  <c:v>0.70740612268518521</c:v>
                </c:pt>
                <c:pt idx="3">
                  <c:v>0.70741173611111108</c:v>
                </c:pt>
                <c:pt idx="4">
                  <c:v>0.70741679398148138</c:v>
                </c:pt>
                <c:pt idx="5">
                  <c:v>0.7074220370370371</c:v>
                </c:pt>
                <c:pt idx="6">
                  <c:v>0.70742752314814805</c:v>
                </c:pt>
                <c:pt idx="7">
                  <c:v>0.70743291666666674</c:v>
                </c:pt>
                <c:pt idx="8">
                  <c:v>0.70743761574074071</c:v>
                </c:pt>
                <c:pt idx="9">
                  <c:v>0.70744293981481476</c:v>
                </c:pt>
                <c:pt idx="10">
                  <c:v>0.70744849537037036</c:v>
                </c:pt>
                <c:pt idx="11">
                  <c:v>0.70745428240740738</c:v>
                </c:pt>
                <c:pt idx="12">
                  <c:v>0.7074602893518519</c:v>
                </c:pt>
                <c:pt idx="13">
                  <c:v>0.70746607638888881</c:v>
                </c:pt>
                <c:pt idx="14">
                  <c:v>0.70747204861111113</c:v>
                </c:pt>
                <c:pt idx="15">
                  <c:v>0.70747783564814826</c:v>
                </c:pt>
                <c:pt idx="16">
                  <c:v>0.70748362268518517</c:v>
                </c:pt>
                <c:pt idx="17">
                  <c:v>0.70748922453703711</c:v>
                </c:pt>
                <c:pt idx="18">
                  <c:v>0.70749465277777779</c:v>
                </c:pt>
                <c:pt idx="19">
                  <c:v>0.70750079861111104</c:v>
                </c:pt>
                <c:pt idx="20">
                  <c:v>0.70750622685185183</c:v>
                </c:pt>
                <c:pt idx="21">
                  <c:v>0.70751146990740743</c:v>
                </c:pt>
                <c:pt idx="22">
                  <c:v>0.70751696759259264</c:v>
                </c:pt>
                <c:pt idx="23">
                  <c:v>0.70752184027777776</c:v>
                </c:pt>
                <c:pt idx="24">
                  <c:v>0.70752709490740739</c:v>
                </c:pt>
                <c:pt idx="25">
                  <c:v>0.70753685185185189</c:v>
                </c:pt>
                <c:pt idx="26">
                  <c:v>0.70754282407407409</c:v>
                </c:pt>
                <c:pt idx="27">
                  <c:v>0.70754806712962959</c:v>
                </c:pt>
                <c:pt idx="28">
                  <c:v>0.70755385416666661</c:v>
                </c:pt>
                <c:pt idx="29">
                  <c:v>0.7075657870370371</c:v>
                </c:pt>
                <c:pt idx="30">
                  <c:v>0.70757429398148153</c:v>
                </c:pt>
                <c:pt idx="31">
                  <c:v>0.7075789583333334</c:v>
                </c:pt>
                <c:pt idx="32">
                  <c:v>0.70758597222222219</c:v>
                </c:pt>
                <c:pt idx="33">
                  <c:v>0.70759067129629638</c:v>
                </c:pt>
                <c:pt idx="34">
                  <c:v>0.70759628472222225</c:v>
                </c:pt>
                <c:pt idx="35">
                  <c:v>0.70760188657407408</c:v>
                </c:pt>
                <c:pt idx="36">
                  <c:v>0.7076076736111111</c:v>
                </c:pt>
                <c:pt idx="37">
                  <c:v>0.70761346064814823</c:v>
                </c:pt>
                <c:pt idx="38">
                  <c:v>0.70761907407407409</c:v>
                </c:pt>
                <c:pt idx="39">
                  <c:v>0.70762449074074085</c:v>
                </c:pt>
                <c:pt idx="40">
                  <c:v>0.70763010416666672</c:v>
                </c:pt>
                <c:pt idx="41">
                  <c:v>0.70763606481481478</c:v>
                </c:pt>
                <c:pt idx="42">
                  <c:v>0.70764131944444442</c:v>
                </c:pt>
                <c:pt idx="43">
                  <c:v>0.70764620370370368</c:v>
                </c:pt>
                <c:pt idx="44">
                  <c:v>0.70765162037037044</c:v>
                </c:pt>
                <c:pt idx="45">
                  <c:v>0.70765795138888887</c:v>
                </c:pt>
                <c:pt idx="46">
                  <c:v>0.70766283564814814</c:v>
                </c:pt>
                <c:pt idx="47">
                  <c:v>0.70766826388888893</c:v>
                </c:pt>
                <c:pt idx="48">
                  <c:v>0.70767440972222229</c:v>
                </c:pt>
                <c:pt idx="49">
                  <c:v>0.70768055555555553</c:v>
                </c:pt>
                <c:pt idx="50">
                  <c:v>0.70768634259259267</c:v>
                </c:pt>
                <c:pt idx="51">
                  <c:v>0.70769177083333334</c:v>
                </c:pt>
                <c:pt idx="52">
                  <c:v>0.70769719907407413</c:v>
                </c:pt>
                <c:pt idx="53">
                  <c:v>0.70770262731481492</c:v>
                </c:pt>
                <c:pt idx="54">
                  <c:v>0.70770804398148146</c:v>
                </c:pt>
                <c:pt idx="55">
                  <c:v>0.70771347222222225</c:v>
                </c:pt>
                <c:pt idx="56">
                  <c:v>0.70771835648148151</c:v>
                </c:pt>
                <c:pt idx="57">
                  <c:v>0.70772396990740738</c:v>
                </c:pt>
                <c:pt idx="58">
                  <c:v>0.70772921296296298</c:v>
                </c:pt>
                <c:pt idx="59">
                  <c:v>0.70773481481481471</c:v>
                </c:pt>
                <c:pt idx="60">
                  <c:v>0.70774078703703702</c:v>
                </c:pt>
                <c:pt idx="61">
                  <c:v>0.70774657407407415</c:v>
                </c:pt>
                <c:pt idx="62">
                  <c:v>0.70775217592592599</c:v>
                </c:pt>
                <c:pt idx="63">
                  <c:v>0.70775760416666655</c:v>
                </c:pt>
                <c:pt idx="64">
                  <c:v>0.70776339120370368</c:v>
                </c:pt>
                <c:pt idx="65">
                  <c:v>0.70776881944444447</c:v>
                </c:pt>
                <c:pt idx="66">
                  <c:v>0.70777442129629631</c:v>
                </c:pt>
                <c:pt idx="67">
                  <c:v>0.70777930555555557</c:v>
                </c:pt>
                <c:pt idx="68">
                  <c:v>0.70778473379629636</c:v>
                </c:pt>
                <c:pt idx="69">
                  <c:v>0.70779069444444442</c:v>
                </c:pt>
                <c:pt idx="70">
                  <c:v>0.70779540509259264</c:v>
                </c:pt>
                <c:pt idx="71">
                  <c:v>0.70780064814814814</c:v>
                </c:pt>
                <c:pt idx="72">
                  <c:v>0.70780589120370374</c:v>
                </c:pt>
                <c:pt idx="73">
                  <c:v>0.70781113425925923</c:v>
                </c:pt>
                <c:pt idx="74">
                  <c:v>0.70781710648148144</c:v>
                </c:pt>
                <c:pt idx="75">
                  <c:v>0.70782216435185186</c:v>
                </c:pt>
                <c:pt idx="76">
                  <c:v>0.70782832175925925</c:v>
                </c:pt>
                <c:pt idx="77">
                  <c:v>0.70783337962962956</c:v>
                </c:pt>
                <c:pt idx="78">
                  <c:v>0.70783952546296292</c:v>
                </c:pt>
                <c:pt idx="79">
                  <c:v>0.70784513888888878</c:v>
                </c:pt>
                <c:pt idx="80">
                  <c:v>0.70785182870370367</c:v>
                </c:pt>
                <c:pt idx="81">
                  <c:v>0.70785671296296293</c:v>
                </c:pt>
                <c:pt idx="82">
                  <c:v>0.70786267361111121</c:v>
                </c:pt>
                <c:pt idx="83">
                  <c:v>0.7078688310185185</c:v>
                </c:pt>
                <c:pt idx="84">
                  <c:v>0.70787696759259255</c:v>
                </c:pt>
                <c:pt idx="85">
                  <c:v>0.7078825694444445</c:v>
                </c:pt>
                <c:pt idx="86">
                  <c:v>0.70788890046296293</c:v>
                </c:pt>
                <c:pt idx="87">
                  <c:v>0.70789432870370372</c:v>
                </c:pt>
                <c:pt idx="88">
                  <c:v>0.70790065972222216</c:v>
                </c:pt>
                <c:pt idx="89">
                  <c:v>0.70790571759259258</c:v>
                </c:pt>
                <c:pt idx="90">
                  <c:v>0.70791133101851855</c:v>
                </c:pt>
                <c:pt idx="91">
                  <c:v>0.70791711805555557</c:v>
                </c:pt>
                <c:pt idx="92">
                  <c:v>0.70792254629629625</c:v>
                </c:pt>
                <c:pt idx="93">
                  <c:v>0.7079281481481482</c:v>
                </c:pt>
                <c:pt idx="94">
                  <c:v>0.7079351967592592</c:v>
                </c:pt>
                <c:pt idx="95">
                  <c:v>0.70794081018518529</c:v>
                </c:pt>
                <c:pt idx="96">
                  <c:v>0.70794641203703701</c:v>
                </c:pt>
                <c:pt idx="97">
                  <c:v>0.70795202546296299</c:v>
                </c:pt>
                <c:pt idx="98">
                  <c:v>0.70795762731481482</c:v>
                </c:pt>
                <c:pt idx="99">
                  <c:v>0.70796341435185184</c:v>
                </c:pt>
                <c:pt idx="100">
                  <c:v>0.70796885416666677</c:v>
                </c:pt>
                <c:pt idx="101">
                  <c:v>0.70797446759259264</c:v>
                </c:pt>
                <c:pt idx="102">
                  <c:v>0.70797989583333332</c:v>
                </c:pt>
                <c:pt idx="103">
                  <c:v>0.70798478009259258</c:v>
                </c:pt>
                <c:pt idx="104">
                  <c:v>0.70799039351851845</c:v>
                </c:pt>
                <c:pt idx="105">
                  <c:v>0.70799545138888886</c:v>
                </c:pt>
                <c:pt idx="106">
                  <c:v>0.70800268518518517</c:v>
                </c:pt>
                <c:pt idx="107">
                  <c:v>0.70801136574074075</c:v>
                </c:pt>
                <c:pt idx="108">
                  <c:v>0.70802836805555558</c:v>
                </c:pt>
                <c:pt idx="109">
                  <c:v>0.70803383101851847</c:v>
                </c:pt>
                <c:pt idx="110">
                  <c:v>0.70803834490740736</c:v>
                </c:pt>
                <c:pt idx="111">
                  <c:v>0.70804413194444438</c:v>
                </c:pt>
                <c:pt idx="112">
                  <c:v>0.70804991898148151</c:v>
                </c:pt>
                <c:pt idx="113">
                  <c:v>0.7080553472222223</c:v>
                </c:pt>
                <c:pt idx="114">
                  <c:v>0.70806077546296298</c:v>
                </c:pt>
                <c:pt idx="115">
                  <c:v>0.70806547453703705</c:v>
                </c:pt>
                <c:pt idx="116">
                  <c:v>0.70807090277777773</c:v>
                </c:pt>
                <c:pt idx="117">
                  <c:v>0.70807633101851852</c:v>
                </c:pt>
                <c:pt idx="118">
                  <c:v>0.70808247685185188</c:v>
                </c:pt>
                <c:pt idx="119">
                  <c:v>0.70808790509259267</c:v>
                </c:pt>
                <c:pt idx="120">
                  <c:v>0.70809405092592603</c:v>
                </c:pt>
                <c:pt idx="121">
                  <c:v>0.7080994791666666</c:v>
                </c:pt>
                <c:pt idx="122">
                  <c:v>0.70810508101851843</c:v>
                </c:pt>
                <c:pt idx="123">
                  <c:v>0.70811159722222217</c:v>
                </c:pt>
                <c:pt idx="124">
                  <c:v>0.70811702546296296</c:v>
                </c:pt>
                <c:pt idx="125">
                  <c:v>0.70812262731481479</c:v>
                </c:pt>
                <c:pt idx="126">
                  <c:v>0.70812822916666673</c:v>
                </c:pt>
                <c:pt idx="127">
                  <c:v>0.70813493055555554</c:v>
                </c:pt>
                <c:pt idx="128">
                  <c:v>0.70814053240740737</c:v>
                </c:pt>
                <c:pt idx="129">
                  <c:v>0.70814613425925932</c:v>
                </c:pt>
                <c:pt idx="130">
                  <c:v>0.70815246527777775</c:v>
                </c:pt>
                <c:pt idx="131">
                  <c:v>0.70815716435185194</c:v>
                </c:pt>
                <c:pt idx="132">
                  <c:v>0.70816259259259262</c:v>
                </c:pt>
                <c:pt idx="133">
                  <c:v>0.7081680208333333</c:v>
                </c:pt>
                <c:pt idx="134">
                  <c:v>0.70817259259259258</c:v>
                </c:pt>
                <c:pt idx="135">
                  <c:v>0.70817802083333337</c:v>
                </c:pt>
                <c:pt idx="136">
                  <c:v>0.70818344907407405</c:v>
                </c:pt>
                <c:pt idx="137">
                  <c:v>0.70818869212962954</c:v>
                </c:pt>
                <c:pt idx="138">
                  <c:v>0.70819447916666667</c:v>
                </c:pt>
                <c:pt idx="139">
                  <c:v>0.7081998263888889</c:v>
                </c:pt>
                <c:pt idx="140">
                  <c:v>0.70820453703703701</c:v>
                </c:pt>
                <c:pt idx="141">
                  <c:v>0.70821267361111107</c:v>
                </c:pt>
                <c:pt idx="142">
                  <c:v>0.70821900462962961</c:v>
                </c:pt>
                <c:pt idx="143">
                  <c:v>0.70822443287037029</c:v>
                </c:pt>
                <c:pt idx="144">
                  <c:v>0.70823039351851858</c:v>
                </c:pt>
                <c:pt idx="145">
                  <c:v>0.70823600694444444</c:v>
                </c:pt>
                <c:pt idx="146">
                  <c:v>0.70824124999999993</c:v>
                </c:pt>
                <c:pt idx="147">
                  <c:v>0.70824685185185177</c:v>
                </c:pt>
                <c:pt idx="148">
                  <c:v>0.70825228009259256</c:v>
                </c:pt>
                <c:pt idx="149">
                  <c:v>0.70825788194444439</c:v>
                </c:pt>
                <c:pt idx="150">
                  <c:v>0.70826349537037048</c:v>
                </c:pt>
                <c:pt idx="151">
                  <c:v>0.70826819444444444</c:v>
                </c:pt>
                <c:pt idx="152">
                  <c:v>0.70827362268518523</c:v>
                </c:pt>
                <c:pt idx="153">
                  <c:v>0.70827903935185177</c:v>
                </c:pt>
                <c:pt idx="154">
                  <c:v>0.70828446759259256</c:v>
                </c:pt>
                <c:pt idx="155">
                  <c:v>0.70828971064814816</c:v>
                </c:pt>
                <c:pt idx="156">
                  <c:v>0.70829532407407403</c:v>
                </c:pt>
                <c:pt idx="157">
                  <c:v>0.70829973379629629</c:v>
                </c:pt>
                <c:pt idx="158">
                  <c:v>0.7083048495370371</c:v>
                </c:pt>
                <c:pt idx="159">
                  <c:v>0.70831136574074083</c:v>
                </c:pt>
                <c:pt idx="160">
                  <c:v>0.70831679398148151</c:v>
                </c:pt>
                <c:pt idx="161">
                  <c:v>0.70832221064814815</c:v>
                </c:pt>
                <c:pt idx="162">
                  <c:v>0.70832763888888894</c:v>
                </c:pt>
                <c:pt idx="163">
                  <c:v>0.70833306712962962</c:v>
                </c:pt>
                <c:pt idx="164">
                  <c:v>0.70833849537037041</c:v>
                </c:pt>
                <c:pt idx="165">
                  <c:v>0.70834319444444438</c:v>
                </c:pt>
                <c:pt idx="166">
                  <c:v>0.70834879629629632</c:v>
                </c:pt>
                <c:pt idx="167">
                  <c:v>0.70835476851851853</c:v>
                </c:pt>
                <c:pt idx="168">
                  <c:v>0.70836074074074074</c:v>
                </c:pt>
                <c:pt idx="169">
                  <c:v>0.70836707175925928</c:v>
                </c:pt>
                <c:pt idx="170">
                  <c:v>0.70837212962962959</c:v>
                </c:pt>
                <c:pt idx="171">
                  <c:v>0.70837773148148153</c:v>
                </c:pt>
                <c:pt idx="172">
                  <c:v>0.7083833449074074</c:v>
                </c:pt>
                <c:pt idx="173">
                  <c:v>0.70838877314814808</c:v>
                </c:pt>
                <c:pt idx="174">
                  <c:v>0.70839563657407412</c:v>
                </c:pt>
                <c:pt idx="175">
                  <c:v>0.70840124999999998</c:v>
                </c:pt>
                <c:pt idx="176">
                  <c:v>0.70840884259259262</c:v>
                </c:pt>
                <c:pt idx="177">
                  <c:v>0.70841626157407411</c:v>
                </c:pt>
                <c:pt idx="178">
                  <c:v>0.70842204861111113</c:v>
                </c:pt>
                <c:pt idx="179">
                  <c:v>0.70842783564814804</c:v>
                </c:pt>
                <c:pt idx="180">
                  <c:v>0.7084341666666667</c:v>
                </c:pt>
                <c:pt idx="181">
                  <c:v>0.70843940972222219</c:v>
                </c:pt>
                <c:pt idx="182">
                  <c:v>0.70844501157407402</c:v>
                </c:pt>
                <c:pt idx="183">
                  <c:v>0.70844989583333329</c:v>
                </c:pt>
                <c:pt idx="184">
                  <c:v>0.70845604166666665</c:v>
                </c:pt>
                <c:pt idx="185">
                  <c:v>0.70846201388888896</c:v>
                </c:pt>
                <c:pt idx="186">
                  <c:v>0.70847159722222219</c:v>
                </c:pt>
                <c:pt idx="187">
                  <c:v>0.70847865740740745</c:v>
                </c:pt>
                <c:pt idx="188">
                  <c:v>0.70848444444444436</c:v>
                </c:pt>
                <c:pt idx="189">
                  <c:v>0.70849077546296302</c:v>
                </c:pt>
                <c:pt idx="190">
                  <c:v>0.70849637731481485</c:v>
                </c:pt>
                <c:pt idx="191">
                  <c:v>0.70850180555555553</c:v>
                </c:pt>
                <c:pt idx="192">
                  <c:v>0.70850722222222229</c:v>
                </c:pt>
                <c:pt idx="193">
                  <c:v>0.70851283564814815</c:v>
                </c:pt>
                <c:pt idx="194">
                  <c:v>0.70851843749999999</c:v>
                </c:pt>
                <c:pt idx="195">
                  <c:v>0.70852407407407414</c:v>
                </c:pt>
                <c:pt idx="196">
                  <c:v>0.70852967592592586</c:v>
                </c:pt>
                <c:pt idx="197">
                  <c:v>0.70853491898148147</c:v>
                </c:pt>
                <c:pt idx="198">
                  <c:v>0.70854069444444445</c:v>
                </c:pt>
                <c:pt idx="199">
                  <c:v>0.70854556712962957</c:v>
                </c:pt>
                <c:pt idx="200">
                  <c:v>0.70855099537037036</c:v>
                </c:pt>
                <c:pt idx="201">
                  <c:v>0.70855678240740738</c:v>
                </c:pt>
                <c:pt idx="202">
                  <c:v>0.70856239583333336</c:v>
                </c:pt>
                <c:pt idx="203">
                  <c:v>0.70856782407407415</c:v>
                </c:pt>
                <c:pt idx="204">
                  <c:v>0.70857324074074068</c:v>
                </c:pt>
                <c:pt idx="205">
                  <c:v>0.70857885416666677</c:v>
                </c:pt>
                <c:pt idx="206">
                  <c:v>0.70858373842592604</c:v>
                </c:pt>
                <c:pt idx="207">
                  <c:v>0.70858915509259257</c:v>
                </c:pt>
                <c:pt idx="208">
                  <c:v>0.70859458333333336</c:v>
                </c:pt>
                <c:pt idx="209">
                  <c:v>0.70860018518518519</c:v>
                </c:pt>
                <c:pt idx="210">
                  <c:v>0.70860597222222221</c:v>
                </c:pt>
                <c:pt idx="211">
                  <c:v>0.70861212962962961</c:v>
                </c:pt>
                <c:pt idx="212">
                  <c:v>0.70861751157407404</c:v>
                </c:pt>
                <c:pt idx="213">
                  <c:v>0.70862692129629634</c:v>
                </c:pt>
                <c:pt idx="214">
                  <c:v>0.70863314814814815</c:v>
                </c:pt>
                <c:pt idx="215">
                  <c:v>0.70863839120370375</c:v>
                </c:pt>
                <c:pt idx="216">
                  <c:v>0.70864381944444454</c:v>
                </c:pt>
                <c:pt idx="217">
                  <c:v>0.70864942129629627</c:v>
                </c:pt>
                <c:pt idx="218">
                  <c:v>0.70865503472222224</c:v>
                </c:pt>
                <c:pt idx="219">
                  <c:v>0.7086631712962963</c:v>
                </c:pt>
                <c:pt idx="220">
                  <c:v>0.70866950231481474</c:v>
                </c:pt>
                <c:pt idx="221">
                  <c:v>0.70867619212962962</c:v>
                </c:pt>
                <c:pt idx="222">
                  <c:v>0.70868252314814806</c:v>
                </c:pt>
                <c:pt idx="223">
                  <c:v>0.70868848379629634</c:v>
                </c:pt>
                <c:pt idx="224">
                  <c:v>0.70869481481481478</c:v>
                </c:pt>
                <c:pt idx="225">
                  <c:v>0.70870097222222217</c:v>
                </c:pt>
                <c:pt idx="226">
                  <c:v>0.70870711805555553</c:v>
                </c:pt>
                <c:pt idx="227">
                  <c:v>0.70871271990740736</c:v>
                </c:pt>
                <c:pt idx="228">
                  <c:v>0.70871814814814815</c:v>
                </c:pt>
                <c:pt idx="229">
                  <c:v>0.70872447916666659</c:v>
                </c:pt>
                <c:pt idx="230">
                  <c:v>0.70873116898148147</c:v>
                </c:pt>
                <c:pt idx="231">
                  <c:v>0.70873677083333331</c:v>
                </c:pt>
                <c:pt idx="232">
                  <c:v>0.70874238425925917</c:v>
                </c:pt>
                <c:pt idx="233">
                  <c:v>0.70874798611111112</c:v>
                </c:pt>
                <c:pt idx="234">
                  <c:v>0.7087534143518518</c:v>
                </c:pt>
                <c:pt idx="235">
                  <c:v>0.70875901620370374</c:v>
                </c:pt>
                <c:pt idx="236">
                  <c:v>0.70876444444444442</c:v>
                </c:pt>
                <c:pt idx="237">
                  <c:v>0.70877005787037028</c:v>
                </c:pt>
                <c:pt idx="238">
                  <c:v>0.7087765625000001</c:v>
                </c:pt>
                <c:pt idx="239">
                  <c:v>0.70878216435185182</c:v>
                </c:pt>
                <c:pt idx="240">
                  <c:v>0.70878777777777779</c:v>
                </c:pt>
                <c:pt idx="241">
                  <c:v>0.70879320601851858</c:v>
                </c:pt>
                <c:pt idx="242">
                  <c:v>0.70879863425925926</c:v>
                </c:pt>
                <c:pt idx="243">
                  <c:v>0.70880350694444438</c:v>
                </c:pt>
                <c:pt idx="244">
                  <c:v>0.7088094791666667</c:v>
                </c:pt>
                <c:pt idx="245">
                  <c:v>0.70881490740740738</c:v>
                </c:pt>
                <c:pt idx="246">
                  <c:v>0.7088206944444444</c:v>
                </c:pt>
                <c:pt idx="247">
                  <c:v>0.70882648148148153</c:v>
                </c:pt>
                <c:pt idx="248">
                  <c:v>0.70883226851851855</c:v>
                </c:pt>
                <c:pt idx="249">
                  <c:v>0.70883787037037038</c:v>
                </c:pt>
                <c:pt idx="250">
                  <c:v>0.7088436574074074</c:v>
                </c:pt>
                <c:pt idx="251">
                  <c:v>0.70884944444444453</c:v>
                </c:pt>
                <c:pt idx="252">
                  <c:v>0.70885506944444454</c:v>
                </c:pt>
                <c:pt idx="253">
                  <c:v>0.70886049768518522</c:v>
                </c:pt>
                <c:pt idx="254">
                  <c:v>0.7088659259259259</c:v>
                </c:pt>
                <c:pt idx="255">
                  <c:v>0.70887098379629621</c:v>
                </c:pt>
                <c:pt idx="256">
                  <c:v>0.70887658564814815</c:v>
                </c:pt>
                <c:pt idx="257">
                  <c:v>0.70888146990740741</c:v>
                </c:pt>
                <c:pt idx="258">
                  <c:v>0.70888708333333339</c:v>
                </c:pt>
                <c:pt idx="259">
                  <c:v>0.70889304398148145</c:v>
                </c:pt>
                <c:pt idx="260">
                  <c:v>0.70889847222222224</c:v>
                </c:pt>
                <c:pt idx="261">
                  <c:v>0.70890390046296303</c:v>
                </c:pt>
                <c:pt idx="262">
                  <c:v>0.70891023148148147</c:v>
                </c:pt>
                <c:pt idx="263">
                  <c:v>0.70891511574074073</c:v>
                </c:pt>
                <c:pt idx="264">
                  <c:v>0.70892071759259256</c:v>
                </c:pt>
                <c:pt idx="265">
                  <c:v>0.70892578703703701</c:v>
                </c:pt>
                <c:pt idx="266">
                  <c:v>0.70893157407407414</c:v>
                </c:pt>
                <c:pt idx="267">
                  <c:v>0.70893663194444445</c:v>
                </c:pt>
                <c:pt idx="268">
                  <c:v>0.70894206018518524</c:v>
                </c:pt>
                <c:pt idx="269">
                  <c:v>0.70894784722222226</c:v>
                </c:pt>
                <c:pt idx="270">
                  <c:v>0.70895327546296294</c:v>
                </c:pt>
                <c:pt idx="271">
                  <c:v>0.70895887731481488</c:v>
                </c:pt>
                <c:pt idx="272">
                  <c:v>0.70896430555555556</c:v>
                </c:pt>
                <c:pt idx="273">
                  <c:v>0.70896900462962964</c:v>
                </c:pt>
                <c:pt idx="274">
                  <c:v>0.708975150462963</c:v>
                </c:pt>
                <c:pt idx="275">
                  <c:v>0.70898093749999991</c:v>
                </c:pt>
                <c:pt idx="276">
                  <c:v>0.70898799768518517</c:v>
                </c:pt>
                <c:pt idx="277">
                  <c:v>0.70899342592592596</c:v>
                </c:pt>
                <c:pt idx="278">
                  <c:v>0.70899812500000003</c:v>
                </c:pt>
                <c:pt idx="279">
                  <c:v>0.70900372685185176</c:v>
                </c:pt>
                <c:pt idx="280">
                  <c:v>0.70900842592592594</c:v>
                </c:pt>
                <c:pt idx="281">
                  <c:v>0.70901403935185181</c:v>
                </c:pt>
                <c:pt idx="282">
                  <c:v>0.70901982638888894</c:v>
                </c:pt>
                <c:pt idx="283">
                  <c:v>0.70902520833333327</c:v>
                </c:pt>
                <c:pt idx="284">
                  <c:v>0.70903005787037043</c:v>
                </c:pt>
                <c:pt idx="285">
                  <c:v>0.70903620370370379</c:v>
                </c:pt>
                <c:pt idx="286">
                  <c:v>0.70904108796296306</c:v>
                </c:pt>
                <c:pt idx="287">
                  <c:v>0.70904651620370374</c:v>
                </c:pt>
                <c:pt idx="288">
                  <c:v>0.70905194444444442</c:v>
                </c:pt>
                <c:pt idx="289">
                  <c:v>0.70905736111111117</c:v>
                </c:pt>
                <c:pt idx="290">
                  <c:v>0.70906278935185185</c:v>
                </c:pt>
                <c:pt idx="291">
                  <c:v>0.70906767361111112</c:v>
                </c:pt>
                <c:pt idx="292">
                  <c:v>0.70907327546296306</c:v>
                </c:pt>
                <c:pt idx="293">
                  <c:v>0.7090782175925926</c:v>
                </c:pt>
                <c:pt idx="294">
                  <c:v>0.70908383101851857</c:v>
                </c:pt>
                <c:pt idx="295">
                  <c:v>0.70908925925925936</c:v>
                </c:pt>
                <c:pt idx="296">
                  <c:v>0.70909465277777783</c:v>
                </c:pt>
                <c:pt idx="297">
                  <c:v>0.7090993518518518</c:v>
                </c:pt>
                <c:pt idx="298">
                  <c:v>0.70910478009259259</c:v>
                </c:pt>
                <c:pt idx="299">
                  <c:v>0.70911019675925935</c:v>
                </c:pt>
                <c:pt idx="300">
                  <c:v>0.70911562500000003</c:v>
                </c:pt>
                <c:pt idx="301">
                  <c:v>0.70912141203703705</c:v>
                </c:pt>
                <c:pt idx="302">
                  <c:v>0.70912702546296291</c:v>
                </c:pt>
                <c:pt idx="303">
                  <c:v>0.70913244212962967</c:v>
                </c:pt>
                <c:pt idx="304">
                  <c:v>0.70913715277777778</c:v>
                </c:pt>
                <c:pt idx="305">
                  <c:v>0.7091429398148148</c:v>
                </c:pt>
                <c:pt idx="306">
                  <c:v>0.70914763888888899</c:v>
                </c:pt>
                <c:pt idx="307">
                  <c:v>0.70915306712962967</c:v>
                </c:pt>
                <c:pt idx="308">
                  <c:v>0.70915866898148139</c:v>
                </c:pt>
                <c:pt idx="309">
                  <c:v>0.70916427083333333</c:v>
                </c:pt>
                <c:pt idx="310">
                  <c:v>0.70916934027777778</c:v>
                </c:pt>
                <c:pt idx="311">
                  <c:v>0.7091751273148148</c:v>
                </c:pt>
                <c:pt idx="312">
                  <c:v>0.70918018518518522</c:v>
                </c:pt>
                <c:pt idx="313">
                  <c:v>0.70918579861111108</c:v>
                </c:pt>
                <c:pt idx="314">
                  <c:v>0.70919158564814821</c:v>
                </c:pt>
                <c:pt idx="315">
                  <c:v>0.70919701388888889</c:v>
                </c:pt>
                <c:pt idx="316">
                  <c:v>0.70920217592592583</c:v>
                </c:pt>
                <c:pt idx="317">
                  <c:v>0.70920776620370374</c:v>
                </c:pt>
                <c:pt idx="318">
                  <c:v>0.70921319444444453</c:v>
                </c:pt>
                <c:pt idx="319">
                  <c:v>0.70921789351851849</c:v>
                </c:pt>
                <c:pt idx="320">
                  <c:v>0.70922328703703696</c:v>
                </c:pt>
                <c:pt idx="321">
                  <c:v>0.70922871527777775</c:v>
                </c:pt>
                <c:pt idx="322">
                  <c:v>0.70923414351851843</c:v>
                </c:pt>
                <c:pt idx="323">
                  <c:v>0.70923957175925922</c:v>
                </c:pt>
                <c:pt idx="324">
                  <c:v>0.70924517361111106</c:v>
                </c:pt>
                <c:pt idx="325">
                  <c:v>0.70925005787037032</c:v>
                </c:pt>
                <c:pt idx="326">
                  <c:v>0.70925565972222226</c:v>
                </c:pt>
                <c:pt idx="327">
                  <c:v>0.70926054398148153</c:v>
                </c:pt>
                <c:pt idx="328">
                  <c:v>0.70926614583333336</c:v>
                </c:pt>
                <c:pt idx="329">
                  <c:v>0.70927175925925923</c:v>
                </c:pt>
                <c:pt idx="330">
                  <c:v>0.70927899305555553</c:v>
                </c:pt>
                <c:pt idx="331">
                  <c:v>0.70928387731481479</c:v>
                </c:pt>
                <c:pt idx="332">
                  <c:v>0.70928947916666674</c:v>
                </c:pt>
                <c:pt idx="333">
                  <c:v>0.7092950925925926</c:v>
                </c:pt>
                <c:pt idx="334">
                  <c:v>0.70930069444444444</c:v>
                </c:pt>
                <c:pt idx="335">
                  <c:v>0.70930666666666664</c:v>
                </c:pt>
                <c:pt idx="336">
                  <c:v>0.70931208333333329</c:v>
                </c:pt>
                <c:pt idx="337">
                  <c:v>0.70931751157407408</c:v>
                </c:pt>
                <c:pt idx="338">
                  <c:v>0.70932329861111121</c:v>
                </c:pt>
                <c:pt idx="339">
                  <c:v>0.70933035879629625</c:v>
                </c:pt>
                <c:pt idx="340">
                  <c:v>0.709335775462963</c:v>
                </c:pt>
                <c:pt idx="341">
                  <c:v>0.70934120370370379</c:v>
                </c:pt>
                <c:pt idx="342">
                  <c:v>0.70934663194444447</c:v>
                </c:pt>
                <c:pt idx="343">
                  <c:v>0.70935206018518515</c:v>
                </c:pt>
                <c:pt idx="344">
                  <c:v>0.70935675925925923</c:v>
                </c:pt>
                <c:pt idx="345">
                  <c:v>0.70936218750000002</c:v>
                </c:pt>
                <c:pt idx="346">
                  <c:v>0.70936760416666667</c:v>
                </c:pt>
                <c:pt idx="347">
                  <c:v>0.70937303240740734</c:v>
                </c:pt>
                <c:pt idx="348">
                  <c:v>0.70937846064814813</c:v>
                </c:pt>
                <c:pt idx="349">
                  <c:v>0.70938406249999997</c:v>
                </c:pt>
                <c:pt idx="350">
                  <c:v>0.70938877314814819</c:v>
                </c:pt>
                <c:pt idx="351">
                  <c:v>0.7093945601851851</c:v>
                </c:pt>
                <c:pt idx="352">
                  <c:v>0.70940016203703704</c:v>
                </c:pt>
                <c:pt idx="353">
                  <c:v>0.70940559027777772</c:v>
                </c:pt>
                <c:pt idx="354">
                  <c:v>0.70941101851851851</c:v>
                </c:pt>
                <c:pt idx="355">
                  <c:v>0.70941662037037034</c:v>
                </c:pt>
                <c:pt idx="356">
                  <c:v>0.70942204861111113</c:v>
                </c:pt>
                <c:pt idx="357">
                  <c:v>0.70942765046296297</c:v>
                </c:pt>
                <c:pt idx="358">
                  <c:v>0.70943326388888883</c:v>
                </c:pt>
                <c:pt idx="359">
                  <c:v>0.70943832175925925</c:v>
                </c:pt>
                <c:pt idx="360">
                  <c:v>0.70944375000000004</c:v>
                </c:pt>
                <c:pt idx="361">
                  <c:v>0.70944844907407401</c:v>
                </c:pt>
                <c:pt idx="362">
                  <c:v>0.70945532407407408</c:v>
                </c:pt>
                <c:pt idx="363">
                  <c:v>0.70946020833333334</c:v>
                </c:pt>
                <c:pt idx="364">
                  <c:v>0.70946581018518529</c:v>
                </c:pt>
                <c:pt idx="365">
                  <c:v>0.70947214120370372</c:v>
                </c:pt>
                <c:pt idx="366">
                  <c:v>0.70948046296296285</c:v>
                </c:pt>
                <c:pt idx="367">
                  <c:v>0.70948895833333336</c:v>
                </c:pt>
                <c:pt idx="368">
                  <c:v>0.7095025231481481</c:v>
                </c:pt>
                <c:pt idx="369">
                  <c:v>0.70950869212962964</c:v>
                </c:pt>
                <c:pt idx="370">
                  <c:v>0.7095146527777777</c:v>
                </c:pt>
                <c:pt idx="371">
                  <c:v>0.70952116898148143</c:v>
                </c:pt>
                <c:pt idx="372">
                  <c:v>0.70952695601851845</c:v>
                </c:pt>
                <c:pt idx="373">
                  <c:v>0.70953255787037028</c:v>
                </c:pt>
                <c:pt idx="374">
                  <c:v>0.70953798611111107</c:v>
                </c:pt>
                <c:pt idx="375">
                  <c:v>0.70954358796296291</c:v>
                </c:pt>
                <c:pt idx="376">
                  <c:v>0.70954920138888899</c:v>
                </c:pt>
                <c:pt idx="377">
                  <c:v>0.70955480324074072</c:v>
                </c:pt>
                <c:pt idx="378">
                  <c:v>0.70955968749999998</c:v>
                </c:pt>
                <c:pt idx="379">
                  <c:v>0.70956511574074066</c:v>
                </c:pt>
                <c:pt idx="380">
                  <c:v>0.70957054398148145</c:v>
                </c:pt>
                <c:pt idx="381">
                  <c:v>0.70957596064814821</c:v>
                </c:pt>
                <c:pt idx="382">
                  <c:v>0.70958157407407407</c:v>
                </c:pt>
                <c:pt idx="383">
                  <c:v>0.70958717592592591</c:v>
                </c:pt>
                <c:pt idx="384">
                  <c:v>0.7095926041666667</c:v>
                </c:pt>
                <c:pt idx="385">
                  <c:v>0.70959803240740749</c:v>
                </c:pt>
                <c:pt idx="386">
                  <c:v>0.70960273148148145</c:v>
                </c:pt>
                <c:pt idx="387">
                  <c:v>0.70960815972222224</c:v>
                </c:pt>
                <c:pt idx="388">
                  <c:v>0.70961358796296292</c:v>
                </c:pt>
                <c:pt idx="389">
                  <c:v>0.70961900462962957</c:v>
                </c:pt>
                <c:pt idx="390">
                  <c:v>0.70962443287037036</c:v>
                </c:pt>
                <c:pt idx="391">
                  <c:v>0.7096299421296296</c:v>
                </c:pt>
                <c:pt idx="392">
                  <c:v>0.70963494212962963</c:v>
                </c:pt>
                <c:pt idx="393">
                  <c:v>0.70964035879629639</c:v>
                </c:pt>
                <c:pt idx="394">
                  <c:v>0.70964505787037035</c:v>
                </c:pt>
                <c:pt idx="395">
                  <c:v>0.7096508217592592</c:v>
                </c:pt>
                <c:pt idx="396">
                  <c:v>0.7096567939814814</c:v>
                </c:pt>
                <c:pt idx="397">
                  <c:v>0.70966258101851853</c:v>
                </c:pt>
                <c:pt idx="398">
                  <c:v>0.70967234953703706</c:v>
                </c:pt>
                <c:pt idx="399">
                  <c:v>0.70967832175925916</c:v>
                </c:pt>
                <c:pt idx="400">
                  <c:v>0.70968356481481487</c:v>
                </c:pt>
                <c:pt idx="401">
                  <c:v>0.7096891666666667</c:v>
                </c:pt>
                <c:pt idx="402">
                  <c:v>0.70969459490740749</c:v>
                </c:pt>
                <c:pt idx="403">
                  <c:v>0.70970002314814817</c:v>
                </c:pt>
                <c:pt idx="404">
                  <c:v>0.70970545138888885</c:v>
                </c:pt>
                <c:pt idx="405">
                  <c:v>0.70971086805555561</c:v>
                </c:pt>
                <c:pt idx="406">
                  <c:v>0.70971557870370372</c:v>
                </c:pt>
                <c:pt idx="407">
                  <c:v>0.70972099537037037</c:v>
                </c:pt>
                <c:pt idx="408">
                  <c:v>0.70972642361111105</c:v>
                </c:pt>
                <c:pt idx="409">
                  <c:v>0.70973203703703713</c:v>
                </c:pt>
                <c:pt idx="410">
                  <c:v>0.70973763888888886</c:v>
                </c:pt>
                <c:pt idx="411">
                  <c:v>0.70974324074074069</c:v>
                </c:pt>
                <c:pt idx="412">
                  <c:v>0.70974906249999992</c:v>
                </c:pt>
                <c:pt idx="413">
                  <c:v>0.70975453703703695</c:v>
                </c:pt>
                <c:pt idx="414">
                  <c:v>0.70975940972222229</c:v>
                </c:pt>
                <c:pt idx="415">
                  <c:v>0.70976483796296297</c:v>
                </c:pt>
                <c:pt idx="416">
                  <c:v>0.70977026620370376</c:v>
                </c:pt>
                <c:pt idx="417">
                  <c:v>0.70977569444444455</c:v>
                </c:pt>
                <c:pt idx="418">
                  <c:v>0.70978111111111108</c:v>
                </c:pt>
                <c:pt idx="419">
                  <c:v>0.70978653935185188</c:v>
                </c:pt>
                <c:pt idx="420">
                  <c:v>0.70979151620370373</c:v>
                </c:pt>
                <c:pt idx="421">
                  <c:v>0.70979621527777781</c:v>
                </c:pt>
                <c:pt idx="422">
                  <c:v>0.70980181712962953</c:v>
                </c:pt>
                <c:pt idx="423">
                  <c:v>0.70980748842592589</c:v>
                </c:pt>
                <c:pt idx="424">
                  <c:v>0.70981310185185187</c:v>
                </c:pt>
                <c:pt idx="425">
                  <c:v>0.7098187037037037</c:v>
                </c:pt>
                <c:pt idx="426">
                  <c:v>0.70982431712962957</c:v>
                </c:pt>
                <c:pt idx="427">
                  <c:v>0.70982991898148151</c:v>
                </c:pt>
                <c:pt idx="428">
                  <c:v>0.70983552083333334</c:v>
                </c:pt>
                <c:pt idx="429">
                  <c:v>0.70984040509259261</c:v>
                </c:pt>
                <c:pt idx="430">
                  <c:v>0.7098458333333334</c:v>
                </c:pt>
                <c:pt idx="431">
                  <c:v>0.70985126157407408</c:v>
                </c:pt>
                <c:pt idx="432">
                  <c:v>0.70985668981481487</c:v>
                </c:pt>
                <c:pt idx="433">
                  <c:v>0.70986210648148151</c:v>
                </c:pt>
                <c:pt idx="434">
                  <c:v>0.70986753472222219</c:v>
                </c:pt>
                <c:pt idx="435">
                  <c:v>0.70987296296296298</c:v>
                </c:pt>
                <c:pt idx="436">
                  <c:v>0.70987766203703695</c:v>
                </c:pt>
                <c:pt idx="437">
                  <c:v>0.70988309027777774</c:v>
                </c:pt>
                <c:pt idx="438">
                  <c:v>0.7098885069444445</c:v>
                </c:pt>
                <c:pt idx="439">
                  <c:v>0.70989393518518529</c:v>
                </c:pt>
                <c:pt idx="440">
                  <c:v>0.70989936342592586</c:v>
                </c:pt>
                <c:pt idx="441">
                  <c:v>0.70990479166666665</c:v>
                </c:pt>
                <c:pt idx="442">
                  <c:v>0.70990949074074072</c:v>
                </c:pt>
                <c:pt idx="443">
                  <c:v>0.70991491898148151</c:v>
                </c:pt>
                <c:pt idx="444">
                  <c:v>0.7099203472222223</c:v>
                </c:pt>
                <c:pt idx="445">
                  <c:v>0.70992577546296298</c:v>
                </c:pt>
                <c:pt idx="446">
                  <c:v>0.70993119212962963</c:v>
                </c:pt>
                <c:pt idx="447">
                  <c:v>0.70993662037037042</c:v>
                </c:pt>
                <c:pt idx="448">
                  <c:v>0.70994131944444439</c:v>
                </c:pt>
                <c:pt idx="449">
                  <c:v>0.70994674768518518</c:v>
                </c:pt>
                <c:pt idx="450">
                  <c:v>0.70995217592592585</c:v>
                </c:pt>
                <c:pt idx="451">
                  <c:v>0.70995760416666664</c:v>
                </c:pt>
                <c:pt idx="452">
                  <c:v>0.70996339120370378</c:v>
                </c:pt>
                <c:pt idx="453">
                  <c:v>0.70996880787037042</c:v>
                </c:pt>
                <c:pt idx="454">
                  <c:v>0.7099742361111111</c:v>
                </c:pt>
                <c:pt idx="455">
                  <c:v>0.70997930555555555</c:v>
                </c:pt>
                <c:pt idx="456">
                  <c:v>0.70998454861111115</c:v>
                </c:pt>
                <c:pt idx="457">
                  <c:v>0.70998997685185194</c:v>
                </c:pt>
                <c:pt idx="458">
                  <c:v>0.70999539351851848</c:v>
                </c:pt>
                <c:pt idx="459">
                  <c:v>0.71000082175925927</c:v>
                </c:pt>
                <c:pt idx="460">
                  <c:v>0.71000625000000006</c:v>
                </c:pt>
                <c:pt idx="461">
                  <c:v>0.71001094907407403</c:v>
                </c:pt>
                <c:pt idx="462">
                  <c:v>0.71001637731481482</c:v>
                </c:pt>
                <c:pt idx="463">
                  <c:v>0.7100218055555555</c:v>
                </c:pt>
                <c:pt idx="464">
                  <c:v>0.71002723379629629</c:v>
                </c:pt>
                <c:pt idx="465">
                  <c:v>0.71003265046296293</c:v>
                </c:pt>
                <c:pt idx="466">
                  <c:v>0.71003807870370361</c:v>
                </c:pt>
                <c:pt idx="467">
                  <c:v>0.7100427777777778</c:v>
                </c:pt>
                <c:pt idx="468">
                  <c:v>0.71004839120370367</c:v>
                </c:pt>
                <c:pt idx="469">
                  <c:v>0.71005381944444446</c:v>
                </c:pt>
                <c:pt idx="470">
                  <c:v>0.71005923611111121</c:v>
                </c:pt>
                <c:pt idx="471">
                  <c:v>0.71006466435185178</c:v>
                </c:pt>
                <c:pt idx="472">
                  <c:v>0.71007009259259257</c:v>
                </c:pt>
                <c:pt idx="473">
                  <c:v>0.71007550925925933</c:v>
                </c:pt>
                <c:pt idx="474">
                  <c:v>0.71008040509259251</c:v>
                </c:pt>
                <c:pt idx="475">
                  <c:v>0.71008582175925927</c:v>
                </c:pt>
                <c:pt idx="476">
                  <c:v>0.71009125000000006</c:v>
                </c:pt>
                <c:pt idx="477">
                  <c:v>0.71009685185185178</c:v>
                </c:pt>
                <c:pt idx="478">
                  <c:v>0.71010246527777776</c:v>
                </c:pt>
                <c:pt idx="479">
                  <c:v>0.71010806712962971</c:v>
                </c:pt>
                <c:pt idx="480">
                  <c:v>0.71011368055555557</c:v>
                </c:pt>
                <c:pt idx="481">
                  <c:v>0.7101192824074074</c:v>
                </c:pt>
                <c:pt idx="482">
                  <c:v>0.71012471064814819</c:v>
                </c:pt>
                <c:pt idx="483">
                  <c:v>0.71012940972222216</c:v>
                </c:pt>
                <c:pt idx="484">
                  <c:v>0.71013483796296295</c:v>
                </c:pt>
                <c:pt idx="485">
                  <c:v>0.71014026620370363</c:v>
                </c:pt>
                <c:pt idx="486">
                  <c:v>0.71014568287037039</c:v>
                </c:pt>
                <c:pt idx="487">
                  <c:v>0.71015129629629625</c:v>
                </c:pt>
                <c:pt idx="488">
                  <c:v>0.7101567129629629</c:v>
                </c:pt>
                <c:pt idx="489">
                  <c:v>0.71016146990740747</c:v>
                </c:pt>
                <c:pt idx="490">
                  <c:v>0.7101668518518518</c:v>
                </c:pt>
                <c:pt idx="491">
                  <c:v>0.71017228009259259</c:v>
                </c:pt>
                <c:pt idx="492">
                  <c:v>0.71017770833333327</c:v>
                </c:pt>
                <c:pt idx="493">
                  <c:v>0.71018313657407406</c:v>
                </c:pt>
                <c:pt idx="494">
                  <c:v>0.71018863425925927</c:v>
                </c:pt>
                <c:pt idx="495">
                  <c:v>0.71019334490740738</c:v>
                </c:pt>
                <c:pt idx="496">
                  <c:v>0.71019851851851845</c:v>
                </c:pt>
                <c:pt idx="497">
                  <c:v>0.71020380787037041</c:v>
                </c:pt>
                <c:pt idx="498">
                  <c:v>0.71020922453703694</c:v>
                </c:pt>
                <c:pt idx="499">
                  <c:v>0.71021465277777773</c:v>
                </c:pt>
                <c:pt idx="500">
                  <c:v>0.71022008101851852</c:v>
                </c:pt>
                <c:pt idx="501">
                  <c:v>0.7102247800925926</c:v>
                </c:pt>
                <c:pt idx="502">
                  <c:v>0.71023020833333339</c:v>
                </c:pt>
                <c:pt idx="503">
                  <c:v>0.71023562500000004</c:v>
                </c:pt>
                <c:pt idx="504">
                  <c:v>0.71024105324074072</c:v>
                </c:pt>
                <c:pt idx="505">
                  <c:v>0.71024648148148151</c:v>
                </c:pt>
                <c:pt idx="506">
                  <c:v>0.7102519097222223</c:v>
                </c:pt>
                <c:pt idx="507">
                  <c:v>0.71025660879629626</c:v>
                </c:pt>
                <c:pt idx="508">
                  <c:v>0.71026203703703705</c:v>
                </c:pt>
                <c:pt idx="509">
                  <c:v>0.71026746527777773</c:v>
                </c:pt>
                <c:pt idx="510">
                  <c:v>0.71027289351851852</c:v>
                </c:pt>
                <c:pt idx="511">
                  <c:v>0.71027831018518517</c:v>
                </c:pt>
                <c:pt idx="512">
                  <c:v>0.71028373842592585</c:v>
                </c:pt>
                <c:pt idx="513">
                  <c:v>0.71028843750000004</c:v>
                </c:pt>
                <c:pt idx="514">
                  <c:v>0.71029386574074083</c:v>
                </c:pt>
                <c:pt idx="515">
                  <c:v>0.71029929398148151</c:v>
                </c:pt>
                <c:pt idx="516">
                  <c:v>0.7103047222222223</c:v>
                </c:pt>
                <c:pt idx="517">
                  <c:v>0.71031032407407402</c:v>
                </c:pt>
                <c:pt idx="518">
                  <c:v>0.71031575231481481</c:v>
                </c:pt>
                <c:pt idx="519">
                  <c:v>0.71032063657407407</c:v>
                </c:pt>
                <c:pt idx="520">
                  <c:v>0.71032606481481475</c:v>
                </c:pt>
                <c:pt idx="521">
                  <c:v>0.71033148148148151</c:v>
                </c:pt>
                <c:pt idx="522">
                  <c:v>0.71033690972222219</c:v>
                </c:pt>
                <c:pt idx="523">
                  <c:v>0.71034233796296287</c:v>
                </c:pt>
                <c:pt idx="524">
                  <c:v>0.71034776620370366</c:v>
                </c:pt>
                <c:pt idx="525">
                  <c:v>0.71035318287037041</c:v>
                </c:pt>
                <c:pt idx="526">
                  <c:v>0.71035788194444438</c:v>
                </c:pt>
                <c:pt idx="527">
                  <c:v>0.71036332175925931</c:v>
                </c:pt>
                <c:pt idx="528">
                  <c:v>0.71036873842592596</c:v>
                </c:pt>
                <c:pt idx="529">
                  <c:v>0.71037401620370366</c:v>
                </c:pt>
                <c:pt idx="530">
                  <c:v>0.71037944444444445</c:v>
                </c:pt>
                <c:pt idx="531">
                  <c:v>0.7103848611111111</c:v>
                </c:pt>
                <c:pt idx="532">
                  <c:v>0.71038957175925921</c:v>
                </c:pt>
                <c:pt idx="533">
                  <c:v>0.71039479166666675</c:v>
                </c:pt>
                <c:pt idx="534">
                  <c:v>0.71040021990740743</c:v>
                </c:pt>
                <c:pt idx="535">
                  <c:v>0.71040564814814822</c:v>
                </c:pt>
                <c:pt idx="536">
                  <c:v>0.71041107638888878</c:v>
                </c:pt>
                <c:pt idx="537">
                  <c:v>0.71041577546296297</c:v>
                </c:pt>
                <c:pt idx="538">
                  <c:v>0.71042120370370376</c:v>
                </c:pt>
                <c:pt idx="539">
                  <c:v>0.7104268055555556</c:v>
                </c:pt>
                <c:pt idx="540">
                  <c:v>0.71043240740740743</c:v>
                </c:pt>
                <c:pt idx="541">
                  <c:v>0.71043802083333329</c:v>
                </c:pt>
                <c:pt idx="542">
                  <c:v>0.71044362268518524</c:v>
                </c:pt>
                <c:pt idx="543">
                  <c:v>0.7104492361111111</c:v>
                </c:pt>
                <c:pt idx="544">
                  <c:v>0.71045465277777786</c:v>
                </c:pt>
                <c:pt idx="545">
                  <c:v>0.71045953703703713</c:v>
                </c:pt>
                <c:pt idx="546">
                  <c:v>0.7104649652777778</c:v>
                </c:pt>
                <c:pt idx="547">
                  <c:v>0.71047017361111109</c:v>
                </c:pt>
                <c:pt idx="548">
                  <c:v>0.71047555555555553</c:v>
                </c:pt>
                <c:pt idx="549">
                  <c:v>0.7104811689814815</c:v>
                </c:pt>
                <c:pt idx="550">
                  <c:v>0.71048659722222229</c:v>
                </c:pt>
                <c:pt idx="551">
                  <c:v>0.71049129629629626</c:v>
                </c:pt>
                <c:pt idx="552">
                  <c:v>0.71049672453703705</c:v>
                </c:pt>
                <c:pt idx="553">
                  <c:v>0.7105021412037037</c:v>
                </c:pt>
                <c:pt idx="554">
                  <c:v>0.71050756944444438</c:v>
                </c:pt>
                <c:pt idx="555">
                  <c:v>0.71051317129629632</c:v>
                </c:pt>
                <c:pt idx="556">
                  <c:v>0.71051878472222219</c:v>
                </c:pt>
                <c:pt idx="557">
                  <c:v>0.71052421296296286</c:v>
                </c:pt>
                <c:pt idx="558">
                  <c:v>0.71052909722222213</c:v>
                </c:pt>
                <c:pt idx="559">
                  <c:v>0.71053451388888889</c:v>
                </c:pt>
                <c:pt idx="560">
                  <c:v>0.71053994212962968</c:v>
                </c:pt>
                <c:pt idx="561">
                  <c:v>0.71054537037037047</c:v>
                </c:pt>
                <c:pt idx="562">
                  <c:v>0.71055079861111115</c:v>
                </c:pt>
                <c:pt idx="563">
                  <c:v>0.71055621527777779</c:v>
                </c:pt>
                <c:pt idx="564">
                  <c:v>0.71056164351851858</c:v>
                </c:pt>
                <c:pt idx="565">
                  <c:v>0.71056634259259255</c:v>
                </c:pt>
                <c:pt idx="566">
                  <c:v>0.71057177083333334</c:v>
                </c:pt>
                <c:pt idx="567">
                  <c:v>0.71057719907407402</c:v>
                </c:pt>
                <c:pt idx="568">
                  <c:v>0.71058280092592596</c:v>
                </c:pt>
                <c:pt idx="569">
                  <c:v>0.71058841435185183</c:v>
                </c:pt>
                <c:pt idx="570">
                  <c:v>0.71059384259259251</c:v>
                </c:pt>
                <c:pt idx="571">
                  <c:v>0.71059944444444445</c:v>
                </c:pt>
                <c:pt idx="572">
                  <c:v>0.71060432870370371</c:v>
                </c:pt>
                <c:pt idx="573">
                  <c:v>0.71060975694444439</c:v>
                </c:pt>
                <c:pt idx="574">
                  <c:v>0.71061517361111104</c:v>
                </c:pt>
                <c:pt idx="575">
                  <c:v>0.71062060185185183</c:v>
                </c:pt>
                <c:pt idx="576">
                  <c:v>0.71062603009259251</c:v>
                </c:pt>
                <c:pt idx="577">
                  <c:v>0.7106314583333333</c:v>
                </c:pt>
                <c:pt idx="578">
                  <c:v>0.71063688657407409</c:v>
                </c:pt>
                <c:pt idx="579">
                  <c:v>0.71064158564814817</c:v>
                </c:pt>
                <c:pt idx="580">
                  <c:v>0.71064701388888896</c:v>
                </c:pt>
                <c:pt idx="581">
                  <c:v>0.71065261574074068</c:v>
                </c:pt>
                <c:pt idx="582">
                  <c:v>0.71065821759259251</c:v>
                </c:pt>
                <c:pt idx="583">
                  <c:v>0.71066381944444446</c:v>
                </c:pt>
                <c:pt idx="584">
                  <c:v>0.71066943287037043</c:v>
                </c:pt>
                <c:pt idx="585">
                  <c:v>0.71067503472222215</c:v>
                </c:pt>
                <c:pt idx="586">
                  <c:v>0.71068064814814813</c:v>
                </c:pt>
                <c:pt idx="587">
                  <c:v>0.71068625000000007</c:v>
                </c:pt>
                <c:pt idx="588">
                  <c:v>0.71069113425925934</c:v>
                </c:pt>
                <c:pt idx="589">
                  <c:v>0.71069656250000002</c:v>
                </c:pt>
                <c:pt idx="590">
                  <c:v>0.71070199074074081</c:v>
                </c:pt>
                <c:pt idx="591">
                  <c:v>0.71070740740740745</c:v>
                </c:pt>
                <c:pt idx="592">
                  <c:v>0.71071283564814813</c:v>
                </c:pt>
                <c:pt idx="593">
                  <c:v>0.71071826388888892</c:v>
                </c:pt>
                <c:pt idx="594">
                  <c:v>0.71072369212962971</c:v>
                </c:pt>
                <c:pt idx="595">
                  <c:v>0.71072839120370368</c:v>
                </c:pt>
                <c:pt idx="596">
                  <c:v>0.71073381944444447</c:v>
                </c:pt>
                <c:pt idx="597">
                  <c:v>0.7107394212962963</c:v>
                </c:pt>
                <c:pt idx="598">
                  <c:v>0.71074491898148151</c:v>
                </c:pt>
                <c:pt idx="599">
                  <c:v>0.71075052083333334</c:v>
                </c:pt>
                <c:pt idx="600">
                  <c:v>0.71075621527777777</c:v>
                </c:pt>
                <c:pt idx="601">
                  <c:v>0.71076171296296298</c:v>
                </c:pt>
                <c:pt idx="602">
                  <c:v>0.71076714120370366</c:v>
                </c:pt>
                <c:pt idx="603">
                  <c:v>0.71077202546296292</c:v>
                </c:pt>
                <c:pt idx="604">
                  <c:v>0.71077744212962957</c:v>
                </c:pt>
                <c:pt idx="605">
                  <c:v>0.71078287037037036</c:v>
                </c:pt>
                <c:pt idx="606">
                  <c:v>0.71078829861111104</c:v>
                </c:pt>
                <c:pt idx="607">
                  <c:v>0.71079372685185183</c:v>
                </c:pt>
                <c:pt idx="608">
                  <c:v>0.71079914351851858</c:v>
                </c:pt>
                <c:pt idx="609">
                  <c:v>0.71080457175925915</c:v>
                </c:pt>
                <c:pt idx="610">
                  <c:v>0.71080927083333334</c:v>
                </c:pt>
                <c:pt idx="611">
                  <c:v>0.71081476851851855</c:v>
                </c:pt>
                <c:pt idx="612">
                  <c:v>0.71082038194444441</c:v>
                </c:pt>
                <c:pt idx="613">
                  <c:v>0.7108259375</c:v>
                </c:pt>
                <c:pt idx="614">
                  <c:v>0.71083153935185184</c:v>
                </c:pt>
                <c:pt idx="615">
                  <c:v>0.71083714120370367</c:v>
                </c:pt>
                <c:pt idx="616">
                  <c:v>0.71084275462962954</c:v>
                </c:pt>
                <c:pt idx="617">
                  <c:v>0.71084818287037033</c:v>
                </c:pt>
                <c:pt idx="618">
                  <c:v>0.71085306712962959</c:v>
                </c:pt>
                <c:pt idx="619">
                  <c:v>0.71085848379629635</c:v>
                </c:pt>
                <c:pt idx="620">
                  <c:v>0.71086391203703714</c:v>
                </c:pt>
                <c:pt idx="621">
                  <c:v>0.71086934027777771</c:v>
                </c:pt>
                <c:pt idx="622">
                  <c:v>0.7108747685185185</c:v>
                </c:pt>
                <c:pt idx="623">
                  <c:v>0.71088018518518525</c:v>
                </c:pt>
                <c:pt idx="624">
                  <c:v>0.71088561342592593</c:v>
                </c:pt>
                <c:pt idx="625">
                  <c:v>0.71089031250000001</c:v>
                </c:pt>
                <c:pt idx="626">
                  <c:v>0.71089574074074069</c:v>
                </c:pt>
                <c:pt idx="627">
                  <c:v>0.71090134259259263</c:v>
                </c:pt>
                <c:pt idx="628">
                  <c:v>0.7109069560185185</c:v>
                </c:pt>
                <c:pt idx="629">
                  <c:v>0.71091255787037033</c:v>
                </c:pt>
                <c:pt idx="630">
                  <c:v>0.71091817129629631</c:v>
                </c:pt>
                <c:pt idx="631">
                  <c:v>0.71092377314814825</c:v>
                </c:pt>
                <c:pt idx="632">
                  <c:v>0.71092938657407412</c:v>
                </c:pt>
                <c:pt idx="633">
                  <c:v>0.71093498842592595</c:v>
                </c:pt>
                <c:pt idx="634">
                  <c:v>0.71093987268518521</c:v>
                </c:pt>
                <c:pt idx="635">
                  <c:v>0.71094528935185186</c:v>
                </c:pt>
                <c:pt idx="636">
                  <c:v>0.71095071759259254</c:v>
                </c:pt>
                <c:pt idx="637">
                  <c:v>0.71095614583333333</c:v>
                </c:pt>
                <c:pt idx="638">
                  <c:v>0.71096134259259258</c:v>
                </c:pt>
                <c:pt idx="639">
                  <c:v>0.71096649305555548</c:v>
                </c:pt>
                <c:pt idx="640">
                  <c:v>0.71097119212962967</c:v>
                </c:pt>
                <c:pt idx="641">
                  <c:v>0.71097662037037035</c:v>
                </c:pt>
                <c:pt idx="642">
                  <c:v>0.7109821296296297</c:v>
                </c:pt>
                <c:pt idx="643">
                  <c:v>0.71098754629629635</c:v>
                </c:pt>
                <c:pt idx="644">
                  <c:v>0.71099315972222221</c:v>
                </c:pt>
                <c:pt idx="645">
                  <c:v>0.71099858796296289</c:v>
                </c:pt>
                <c:pt idx="646">
                  <c:v>0.71100328703703708</c:v>
                </c:pt>
                <c:pt idx="647">
                  <c:v>0.71100871527777787</c:v>
                </c:pt>
                <c:pt idx="648">
                  <c:v>0.71101413194444441</c:v>
                </c:pt>
                <c:pt idx="649">
                  <c:v>0.7110195601851852</c:v>
                </c:pt>
                <c:pt idx="650">
                  <c:v>0.71102498842592599</c:v>
                </c:pt>
                <c:pt idx="651">
                  <c:v>0.71103041666666666</c:v>
                </c:pt>
                <c:pt idx="652">
                  <c:v>0.71103511574074074</c:v>
                </c:pt>
                <c:pt idx="653">
                  <c:v>0.71104054398148142</c:v>
                </c:pt>
                <c:pt idx="654">
                  <c:v>0.71104596064814818</c:v>
                </c:pt>
                <c:pt idx="655">
                  <c:v>0.71105138888888886</c:v>
                </c:pt>
                <c:pt idx="656">
                  <c:v>0.71105681712962954</c:v>
                </c:pt>
                <c:pt idx="657">
                  <c:v>0.71106224537037033</c:v>
                </c:pt>
                <c:pt idx="658">
                  <c:v>0.71106694444444452</c:v>
                </c:pt>
                <c:pt idx="659">
                  <c:v>0.71107237268518519</c:v>
                </c:pt>
                <c:pt idx="660">
                  <c:v>0.71107780092592598</c:v>
                </c:pt>
                <c:pt idx="661">
                  <c:v>0.71108321759259263</c:v>
                </c:pt>
                <c:pt idx="662">
                  <c:v>0.71108864583333331</c:v>
                </c:pt>
                <c:pt idx="663">
                  <c:v>0.7110940740740741</c:v>
                </c:pt>
                <c:pt idx="664">
                  <c:v>0.71109877314814807</c:v>
                </c:pt>
                <c:pt idx="665">
                  <c:v>0.71110420138888886</c:v>
                </c:pt>
                <c:pt idx="666">
                  <c:v>0.71110962962962965</c:v>
                </c:pt>
                <c:pt idx="667">
                  <c:v>0.71111505787037033</c:v>
                </c:pt>
                <c:pt idx="668">
                  <c:v>0.71112065972222227</c:v>
                </c:pt>
                <c:pt idx="669">
                  <c:v>0.71112608796296295</c:v>
                </c:pt>
                <c:pt idx="670">
                  <c:v>0.71113078703703703</c:v>
                </c:pt>
                <c:pt idx="671">
                  <c:v>0.71113621527777771</c:v>
                </c:pt>
                <c:pt idx="672">
                  <c:v>0.7111416435185185</c:v>
                </c:pt>
                <c:pt idx="673">
                  <c:v>0.71114706018518525</c:v>
                </c:pt>
                <c:pt idx="674">
                  <c:v>0.71115248842592582</c:v>
                </c:pt>
                <c:pt idx="675">
                  <c:v>0.71115791666666661</c:v>
                </c:pt>
                <c:pt idx="676">
                  <c:v>0.7111626157407408</c:v>
                </c:pt>
                <c:pt idx="677">
                  <c:v>0.71116821759259263</c:v>
                </c:pt>
                <c:pt idx="678">
                  <c:v>0.7111738310185185</c:v>
                </c:pt>
                <c:pt idx="679">
                  <c:v>0.71117943287037033</c:v>
                </c:pt>
                <c:pt idx="680">
                  <c:v>0.7111850462962962</c:v>
                </c:pt>
                <c:pt idx="681">
                  <c:v>0.71119028935185191</c:v>
                </c:pt>
                <c:pt idx="682">
                  <c:v>0.71119585648148143</c:v>
                </c:pt>
                <c:pt idx="683">
                  <c:v>0.71120128472222222</c:v>
                </c:pt>
                <c:pt idx="684">
                  <c:v>0.7112059837962964</c:v>
                </c:pt>
                <c:pt idx="685">
                  <c:v>0.71121141203703697</c:v>
                </c:pt>
                <c:pt idx="686">
                  <c:v>0.71121684027777776</c:v>
                </c:pt>
                <c:pt idx="687">
                  <c:v>0.71122225694444452</c:v>
                </c:pt>
                <c:pt idx="688">
                  <c:v>0.7112276851851852</c:v>
                </c:pt>
                <c:pt idx="689">
                  <c:v>0.71123311342592599</c:v>
                </c:pt>
                <c:pt idx="690">
                  <c:v>0.71123781249999996</c:v>
                </c:pt>
                <c:pt idx="691">
                  <c:v>0.71124324074074075</c:v>
                </c:pt>
                <c:pt idx="692">
                  <c:v>0.71124884259259258</c:v>
                </c:pt>
                <c:pt idx="693">
                  <c:v>0.71125445601851844</c:v>
                </c:pt>
                <c:pt idx="694">
                  <c:v>0.7112598726851852</c:v>
                </c:pt>
                <c:pt idx="695">
                  <c:v>0.71126530092592599</c:v>
                </c:pt>
                <c:pt idx="696">
                  <c:v>0.71127072916666656</c:v>
                </c:pt>
                <c:pt idx="697">
                  <c:v>0.71127542824074075</c:v>
                </c:pt>
                <c:pt idx="698">
                  <c:v>0.71128085648148154</c:v>
                </c:pt>
                <c:pt idx="699">
                  <c:v>0.71128628472222222</c:v>
                </c:pt>
                <c:pt idx="700">
                  <c:v>0.71129171296296301</c:v>
                </c:pt>
                <c:pt idx="701">
                  <c:v>0.7112970833333333</c:v>
                </c:pt>
                <c:pt idx="702">
                  <c:v>0.71130251157407409</c:v>
                </c:pt>
                <c:pt idx="703">
                  <c:v>0.7113072222222222</c:v>
                </c:pt>
                <c:pt idx="704">
                  <c:v>0.71131267361111117</c:v>
                </c:pt>
                <c:pt idx="705">
                  <c:v>0.71131810185185185</c:v>
                </c:pt>
                <c:pt idx="706">
                  <c:v>0.71132370370370379</c:v>
                </c:pt>
                <c:pt idx="707">
                  <c:v>0.71132931712962966</c:v>
                </c:pt>
                <c:pt idx="708">
                  <c:v>0.71133473379629619</c:v>
                </c:pt>
                <c:pt idx="709">
                  <c:v>0.71134016203703698</c:v>
                </c:pt>
                <c:pt idx="710">
                  <c:v>0.71134487268518509</c:v>
                </c:pt>
                <c:pt idx="711">
                  <c:v>0.71135028935185185</c:v>
                </c:pt>
                <c:pt idx="712">
                  <c:v>0.71135571759259264</c:v>
                </c:pt>
                <c:pt idx="713">
                  <c:v>0.71136114583333343</c:v>
                </c:pt>
                <c:pt idx="714">
                  <c:v>0.71136657407407411</c:v>
                </c:pt>
                <c:pt idx="715">
                  <c:v>0.71137199074074076</c:v>
                </c:pt>
                <c:pt idx="716">
                  <c:v>0.71137670138888887</c:v>
                </c:pt>
                <c:pt idx="717">
                  <c:v>0.71138211805555551</c:v>
                </c:pt>
                <c:pt idx="718">
                  <c:v>0.7113875462962963</c:v>
                </c:pt>
                <c:pt idx="719">
                  <c:v>0.71139297453703698</c:v>
                </c:pt>
                <c:pt idx="720">
                  <c:v>0.71139840277777777</c:v>
                </c:pt>
                <c:pt idx="721">
                  <c:v>0.71140383101851856</c:v>
                </c:pt>
                <c:pt idx="722">
                  <c:v>0.71140853009259253</c:v>
                </c:pt>
                <c:pt idx="723">
                  <c:v>0.71141395833333332</c:v>
                </c:pt>
                <c:pt idx="724">
                  <c:v>0.71141937500000008</c:v>
                </c:pt>
                <c:pt idx="725">
                  <c:v>0.71142480324074076</c:v>
                </c:pt>
                <c:pt idx="726">
                  <c:v>0.71143023148148155</c:v>
                </c:pt>
                <c:pt idx="727">
                  <c:v>0.71143565972222211</c:v>
                </c:pt>
                <c:pt idx="728">
                  <c:v>0.7114403587962963</c:v>
                </c:pt>
                <c:pt idx="729">
                  <c:v>0.71144578703703709</c:v>
                </c:pt>
                <c:pt idx="730">
                  <c:v>0.71145138888888892</c:v>
                </c:pt>
                <c:pt idx="731">
                  <c:v>0.71145700231481479</c:v>
                </c:pt>
                <c:pt idx="732">
                  <c:v>0.71146260416666662</c:v>
                </c:pt>
                <c:pt idx="733">
                  <c:v>0.71146803240740741</c:v>
                </c:pt>
                <c:pt idx="734">
                  <c:v>0.71147351851851859</c:v>
                </c:pt>
                <c:pt idx="735">
                  <c:v>0.71147894675925916</c:v>
                </c:pt>
                <c:pt idx="736">
                  <c:v>0.71148358796296296</c:v>
                </c:pt>
                <c:pt idx="737">
                  <c:v>0.71148900462962972</c:v>
                </c:pt>
                <c:pt idx="738">
                  <c:v>0.7114944328703704</c:v>
                </c:pt>
                <c:pt idx="739">
                  <c:v>0.71149986111111108</c:v>
                </c:pt>
                <c:pt idx="740">
                  <c:v>0.71150528935185176</c:v>
                </c:pt>
                <c:pt idx="741">
                  <c:v>0.71151070601851851</c:v>
                </c:pt>
                <c:pt idx="742">
                  <c:v>0.71151541666666673</c:v>
                </c:pt>
                <c:pt idx="743">
                  <c:v>0.71152101851851857</c:v>
                </c:pt>
                <c:pt idx="744">
                  <c:v>0.7115266203703704</c:v>
                </c:pt>
                <c:pt idx="745">
                  <c:v>0.71153223379629627</c:v>
                </c:pt>
                <c:pt idx="746">
                  <c:v>0.71153766203703706</c:v>
                </c:pt>
                <c:pt idx="747">
                  <c:v>0.71154326388888889</c:v>
                </c:pt>
                <c:pt idx="748">
                  <c:v>0.7115488888888889</c:v>
                </c:pt>
                <c:pt idx="749">
                  <c:v>0.71155405092592583</c:v>
                </c:pt>
                <c:pt idx="750">
                  <c:v>0.71155947916666662</c:v>
                </c:pt>
                <c:pt idx="751">
                  <c:v>0.71156417824074081</c:v>
                </c:pt>
                <c:pt idx="752">
                  <c:v>0.71156947916666669</c:v>
                </c:pt>
                <c:pt idx="753">
                  <c:v>0.71157490740740748</c:v>
                </c:pt>
                <c:pt idx="754">
                  <c:v>0.71158033564814815</c:v>
                </c:pt>
                <c:pt idx="755">
                  <c:v>0.71158503472222223</c:v>
                </c:pt>
                <c:pt idx="756">
                  <c:v>0.71159046296296291</c:v>
                </c:pt>
                <c:pt idx="757">
                  <c:v>0.71159606481481485</c:v>
                </c:pt>
                <c:pt idx="758">
                  <c:v>0.71160167824074072</c:v>
                </c:pt>
                <c:pt idx="759">
                  <c:v>0.71160728009259255</c:v>
                </c:pt>
                <c:pt idx="760">
                  <c:v>0.71161288194444439</c:v>
                </c:pt>
                <c:pt idx="761">
                  <c:v>0.71161831018518518</c:v>
                </c:pt>
                <c:pt idx="762">
                  <c:v>0.71162373842592597</c:v>
                </c:pt>
                <c:pt idx="763">
                  <c:v>0.71162843749999993</c:v>
                </c:pt>
                <c:pt idx="764">
                  <c:v>0.71163386574074072</c:v>
                </c:pt>
                <c:pt idx="765">
                  <c:v>0.7116392939814814</c:v>
                </c:pt>
                <c:pt idx="766">
                  <c:v>0.71164471064814816</c:v>
                </c:pt>
                <c:pt idx="767">
                  <c:v>0.71165013888888895</c:v>
                </c:pt>
                <c:pt idx="768">
                  <c:v>0.71165556712962952</c:v>
                </c:pt>
                <c:pt idx="769">
                  <c:v>0.71166026620370371</c:v>
                </c:pt>
                <c:pt idx="770">
                  <c:v>0.71166587962962957</c:v>
                </c:pt>
                <c:pt idx="771">
                  <c:v>0.7116714814814814</c:v>
                </c:pt>
                <c:pt idx="772">
                  <c:v>0.71167709490740749</c:v>
                </c:pt>
                <c:pt idx="773">
                  <c:v>0.71168269675925933</c:v>
                </c:pt>
                <c:pt idx="774">
                  <c:v>0.71168812499999989</c:v>
                </c:pt>
                <c:pt idx="775">
                  <c:v>0.71169372685185184</c:v>
                </c:pt>
                <c:pt idx="776">
                  <c:v>0.71169934027777781</c:v>
                </c:pt>
                <c:pt idx="777">
                  <c:v>0.71170475694444446</c:v>
                </c:pt>
                <c:pt idx="778">
                  <c:v>0.71170946759259257</c:v>
                </c:pt>
                <c:pt idx="779">
                  <c:v>0.71171488425925933</c:v>
                </c:pt>
                <c:pt idx="780">
                  <c:v>0.7117203124999999</c:v>
                </c:pt>
                <c:pt idx="781">
                  <c:v>0.71172574074074069</c:v>
                </c:pt>
                <c:pt idx="782">
                  <c:v>0.71173116898148148</c:v>
                </c:pt>
                <c:pt idx="783">
                  <c:v>0.71173658564814823</c:v>
                </c:pt>
                <c:pt idx="784">
                  <c:v>0.71174129629629634</c:v>
                </c:pt>
                <c:pt idx="785">
                  <c:v>0.71174689814814818</c:v>
                </c:pt>
                <c:pt idx="786">
                  <c:v>0.71175232638888886</c:v>
                </c:pt>
                <c:pt idx="787">
                  <c:v>0.71175775462962954</c:v>
                </c:pt>
                <c:pt idx="788">
                  <c:v>0.71176318287037033</c:v>
                </c:pt>
                <c:pt idx="789">
                  <c:v>0.71176859953703708</c:v>
                </c:pt>
                <c:pt idx="790">
                  <c:v>0.71177402777777787</c:v>
                </c:pt>
                <c:pt idx="791">
                  <c:v>0.71177872685185184</c:v>
                </c:pt>
                <c:pt idx="792">
                  <c:v>0.71178415509259263</c:v>
                </c:pt>
                <c:pt idx="793">
                  <c:v>0.71178958333333331</c:v>
                </c:pt>
                <c:pt idx="794">
                  <c:v>0.7117950115740741</c:v>
                </c:pt>
                <c:pt idx="795">
                  <c:v>0.71180042824074075</c:v>
                </c:pt>
                <c:pt idx="796">
                  <c:v>0.71180585648148142</c:v>
                </c:pt>
                <c:pt idx="797">
                  <c:v>0.71181074074074069</c:v>
                </c:pt>
                <c:pt idx="798">
                  <c:v>0.71181616898148148</c:v>
                </c:pt>
                <c:pt idx="799">
                  <c:v>0.71182177083333331</c:v>
                </c:pt>
                <c:pt idx="800">
                  <c:v>0.71182738425925918</c:v>
                </c:pt>
                <c:pt idx="801">
                  <c:v>0.71183298611111112</c:v>
                </c:pt>
                <c:pt idx="802">
                  <c:v>0.7118384143518518</c:v>
                </c:pt>
                <c:pt idx="803">
                  <c:v>0.71184383101851845</c:v>
                </c:pt>
                <c:pt idx="804">
                  <c:v>0.71184944444444442</c:v>
                </c:pt>
                <c:pt idx="805">
                  <c:v>0.71185400462962967</c:v>
                </c:pt>
                <c:pt idx="806">
                  <c:v>0.71185943287037035</c:v>
                </c:pt>
                <c:pt idx="807">
                  <c:v>0.71186486111111114</c:v>
                </c:pt>
                <c:pt idx="808">
                  <c:v>0.71186986111111106</c:v>
                </c:pt>
                <c:pt idx="809">
                  <c:v>0.71187547453703715</c:v>
                </c:pt>
                <c:pt idx="810">
                  <c:v>0.71188017361111111</c:v>
                </c:pt>
                <c:pt idx="811">
                  <c:v>0.71188578703703698</c:v>
                </c:pt>
                <c:pt idx="812">
                  <c:v>0.71189138888888881</c:v>
                </c:pt>
                <c:pt idx="813">
                  <c:v>0.7118970023148149</c:v>
                </c:pt>
                <c:pt idx="814">
                  <c:v>0.71190241898148143</c:v>
                </c:pt>
                <c:pt idx="815">
                  <c:v>0.7119080324074073</c:v>
                </c:pt>
                <c:pt idx="816">
                  <c:v>0.71191331018518511</c:v>
                </c:pt>
                <c:pt idx="817">
                  <c:v>0.71191849537037033</c:v>
                </c:pt>
                <c:pt idx="818">
                  <c:v>0.71192319444444452</c:v>
                </c:pt>
                <c:pt idx="819">
                  <c:v>0.7119286226851852</c:v>
                </c:pt>
                <c:pt idx="820">
                  <c:v>0.71193405092592599</c:v>
                </c:pt>
                <c:pt idx="821">
                  <c:v>0.71193947916666678</c:v>
                </c:pt>
                <c:pt idx="822">
                  <c:v>0.71194490740740735</c:v>
                </c:pt>
                <c:pt idx="823">
                  <c:v>0.71194960648148153</c:v>
                </c:pt>
                <c:pt idx="824">
                  <c:v>0.71195520833333337</c:v>
                </c:pt>
                <c:pt idx="825">
                  <c:v>0.71196082175925923</c:v>
                </c:pt>
                <c:pt idx="826">
                  <c:v>0.71196642361111107</c:v>
                </c:pt>
                <c:pt idx="827">
                  <c:v>0.71197202546296301</c:v>
                </c:pt>
                <c:pt idx="828">
                  <c:v>0.71197763888888888</c:v>
                </c:pt>
                <c:pt idx="829">
                  <c:v>0.71198324074074071</c:v>
                </c:pt>
                <c:pt idx="830">
                  <c:v>0.71198885416666668</c:v>
                </c:pt>
                <c:pt idx="831">
                  <c:v>0.71199427083333333</c:v>
                </c:pt>
                <c:pt idx="832">
                  <c:v>0.71199969907407412</c:v>
                </c:pt>
                <c:pt idx="833">
                  <c:v>0.71200439814814809</c:v>
                </c:pt>
                <c:pt idx="834">
                  <c:v>0.71200982638888888</c:v>
                </c:pt>
                <c:pt idx="835">
                  <c:v>0.71201525462962956</c:v>
                </c:pt>
                <c:pt idx="836">
                  <c:v>0.71202068287037035</c:v>
                </c:pt>
                <c:pt idx="837">
                  <c:v>0.7120260995370371</c:v>
                </c:pt>
                <c:pt idx="838">
                  <c:v>0.71203152777777767</c:v>
                </c:pt>
                <c:pt idx="839">
                  <c:v>0.71203623842592589</c:v>
                </c:pt>
                <c:pt idx="840">
                  <c:v>0.71204184027777773</c:v>
                </c:pt>
                <c:pt idx="841">
                  <c:v>0.71204744212962956</c:v>
                </c:pt>
                <c:pt idx="842">
                  <c:v>0.71205287037037035</c:v>
                </c:pt>
                <c:pt idx="843">
                  <c:v>0.71205847222222218</c:v>
                </c:pt>
                <c:pt idx="844">
                  <c:v>0.71206390046296297</c:v>
                </c:pt>
                <c:pt idx="845">
                  <c:v>0.71206932870370376</c:v>
                </c:pt>
                <c:pt idx="846">
                  <c:v>0.71207402777777773</c:v>
                </c:pt>
                <c:pt idx="847">
                  <c:v>0.71207945601851852</c:v>
                </c:pt>
                <c:pt idx="848">
                  <c:v>0.7120848842592592</c:v>
                </c:pt>
                <c:pt idx="849">
                  <c:v>0.71209031249999999</c:v>
                </c:pt>
                <c:pt idx="850">
                  <c:v>0.71209572916666664</c:v>
                </c:pt>
                <c:pt idx="851">
                  <c:v>0.71210115740740731</c:v>
                </c:pt>
                <c:pt idx="852">
                  <c:v>0.7121058564814815</c:v>
                </c:pt>
                <c:pt idx="853">
                  <c:v>0.71211146990740737</c:v>
                </c:pt>
                <c:pt idx="854">
                  <c:v>0.7121170717592592</c:v>
                </c:pt>
                <c:pt idx="855">
                  <c:v>0.71212268518518529</c:v>
                </c:pt>
                <c:pt idx="856">
                  <c:v>0.71212828703703701</c:v>
                </c:pt>
                <c:pt idx="857">
                  <c:v>0.71213391203703702</c:v>
                </c:pt>
                <c:pt idx="858">
                  <c:v>0.71213925925925936</c:v>
                </c:pt>
                <c:pt idx="859">
                  <c:v>0.71214480324074081</c:v>
                </c:pt>
                <c:pt idx="860">
                  <c:v>0.71215023148148149</c:v>
                </c:pt>
                <c:pt idx="861">
                  <c:v>0.71215469907407414</c:v>
                </c:pt>
                <c:pt idx="862">
                  <c:v>0.71216012731481471</c:v>
                </c:pt>
                <c:pt idx="863">
                  <c:v>0.71216554398148146</c:v>
                </c:pt>
                <c:pt idx="864">
                  <c:v>0.71217097222222225</c:v>
                </c:pt>
                <c:pt idx="865">
                  <c:v>0.71217640046296304</c:v>
                </c:pt>
                <c:pt idx="866">
                  <c:v>0.71218109953703701</c:v>
                </c:pt>
                <c:pt idx="867">
                  <c:v>0.71218671296296299</c:v>
                </c:pt>
                <c:pt idx="868">
                  <c:v>0.71219231481481471</c:v>
                </c:pt>
                <c:pt idx="869">
                  <c:v>0.71219791666666665</c:v>
                </c:pt>
                <c:pt idx="870">
                  <c:v>0.71220353009259263</c:v>
                </c:pt>
                <c:pt idx="871">
                  <c:v>0.71220913194444446</c:v>
                </c:pt>
                <c:pt idx="872">
                  <c:v>0.71221474537037033</c:v>
                </c:pt>
                <c:pt idx="873">
                  <c:v>0.71222016203703697</c:v>
                </c:pt>
                <c:pt idx="874">
                  <c:v>0.71222559027777776</c:v>
                </c:pt>
                <c:pt idx="875">
                  <c:v>0.71223028935185184</c:v>
                </c:pt>
                <c:pt idx="876">
                  <c:v>0.71223571759259263</c:v>
                </c:pt>
                <c:pt idx="877">
                  <c:v>0.71224114583333342</c:v>
                </c:pt>
                <c:pt idx="878">
                  <c:v>0.7122465740740741</c:v>
                </c:pt>
                <c:pt idx="879">
                  <c:v>0.71225200231481478</c:v>
                </c:pt>
                <c:pt idx="880">
                  <c:v>0.71225741898148154</c:v>
                </c:pt>
                <c:pt idx="881">
                  <c:v>0.71226212962962965</c:v>
                </c:pt>
                <c:pt idx="882">
                  <c:v>0.71226773148148148</c:v>
                </c:pt>
                <c:pt idx="883">
                  <c:v>0.71227333333333342</c:v>
                </c:pt>
                <c:pt idx="884">
                  <c:v>0.71227894675925929</c:v>
                </c:pt>
                <c:pt idx="885">
                  <c:v>0.71228454861111112</c:v>
                </c:pt>
                <c:pt idx="886">
                  <c:v>0.71229016203703699</c:v>
                </c:pt>
                <c:pt idx="887">
                  <c:v>0.71229576388888882</c:v>
                </c:pt>
                <c:pt idx="888">
                  <c:v>0.71230119212962961</c:v>
                </c:pt>
                <c:pt idx="889">
                  <c:v>0.7123066203703704</c:v>
                </c:pt>
                <c:pt idx="890">
                  <c:v>0.71231149305555552</c:v>
                </c:pt>
                <c:pt idx="891">
                  <c:v>0.7123169212962962</c:v>
                </c:pt>
                <c:pt idx="892">
                  <c:v>0.71232234953703699</c:v>
                </c:pt>
                <c:pt idx="893">
                  <c:v>0.71232777777777778</c:v>
                </c:pt>
                <c:pt idx="894">
                  <c:v>0.71233319444444454</c:v>
                </c:pt>
                <c:pt idx="895">
                  <c:v>0.71233862268518522</c:v>
                </c:pt>
                <c:pt idx="896">
                  <c:v>0.7123440509259259</c:v>
                </c:pt>
                <c:pt idx="897">
                  <c:v>0.71234874999999998</c:v>
                </c:pt>
                <c:pt idx="898">
                  <c:v>0.71235435185185192</c:v>
                </c:pt>
                <c:pt idx="899">
                  <c:v>0.71235996527777778</c:v>
                </c:pt>
                <c:pt idx="900">
                  <c:v>0.71236556712962962</c:v>
                </c:pt>
                <c:pt idx="901">
                  <c:v>0.71237118055555548</c:v>
                </c:pt>
                <c:pt idx="902">
                  <c:v>0.71237678240740732</c:v>
                </c:pt>
                <c:pt idx="903">
                  <c:v>0.71238221064814811</c:v>
                </c:pt>
                <c:pt idx="904">
                  <c:v>0.7123876388888889</c:v>
                </c:pt>
                <c:pt idx="905">
                  <c:v>0.71239233796296297</c:v>
                </c:pt>
                <c:pt idx="906">
                  <c:v>0.71239776620370376</c:v>
                </c:pt>
                <c:pt idx="907">
                  <c:v>0.71240319444444455</c:v>
                </c:pt>
                <c:pt idx="908">
                  <c:v>0.71240861111111109</c:v>
                </c:pt>
                <c:pt idx="909">
                  <c:v>0.71241402777777774</c:v>
                </c:pt>
                <c:pt idx="910">
                  <c:v>0.71241945601851853</c:v>
                </c:pt>
                <c:pt idx="911">
                  <c:v>0.7124241550925926</c:v>
                </c:pt>
                <c:pt idx="912">
                  <c:v>0.71242980324074079</c:v>
                </c:pt>
                <c:pt idx="913">
                  <c:v>0.71243540509259262</c:v>
                </c:pt>
                <c:pt idx="914">
                  <c:v>0.71244101851851849</c:v>
                </c:pt>
                <c:pt idx="915">
                  <c:v>0.71244662037037043</c:v>
                </c:pt>
                <c:pt idx="916">
                  <c:v>0.71245222222222226</c:v>
                </c:pt>
                <c:pt idx="917">
                  <c:v>0.71245783564814813</c:v>
                </c:pt>
                <c:pt idx="918">
                  <c:v>0.71246325231481489</c:v>
                </c:pt>
                <c:pt idx="919">
                  <c:v>0.71246868055555546</c:v>
                </c:pt>
                <c:pt idx="920">
                  <c:v>0.71247337962962964</c:v>
                </c:pt>
                <c:pt idx="921">
                  <c:v>0.71247880787037043</c:v>
                </c:pt>
                <c:pt idx="922">
                  <c:v>0.71248423611111111</c:v>
                </c:pt>
                <c:pt idx="923">
                  <c:v>0.7124896643518519</c:v>
                </c:pt>
                <c:pt idx="924">
                  <c:v>0.71249509259259269</c:v>
                </c:pt>
                <c:pt idx="925">
                  <c:v>0.71250050925925923</c:v>
                </c:pt>
                <c:pt idx="926">
                  <c:v>0.71250557870370368</c:v>
                </c:pt>
                <c:pt idx="927">
                  <c:v>0.71251118055555551</c:v>
                </c:pt>
                <c:pt idx="928">
                  <c:v>0.71251678240740735</c:v>
                </c:pt>
                <c:pt idx="929">
                  <c:v>0.71252239583333343</c:v>
                </c:pt>
                <c:pt idx="930">
                  <c:v>0.71252799768518515</c:v>
                </c:pt>
                <c:pt idx="931">
                  <c:v>0.71253361111111113</c:v>
                </c:pt>
                <c:pt idx="932">
                  <c:v>0.71253921296296296</c:v>
                </c:pt>
                <c:pt idx="933">
                  <c:v>0.71254482638888883</c:v>
                </c:pt>
                <c:pt idx="934">
                  <c:v>0.71255042824074077</c:v>
                </c:pt>
                <c:pt idx="935">
                  <c:v>0.71255585648148145</c:v>
                </c:pt>
                <c:pt idx="936">
                  <c:v>0.71256128472222224</c:v>
                </c:pt>
                <c:pt idx="937">
                  <c:v>0.71256598379629621</c:v>
                </c:pt>
                <c:pt idx="938">
                  <c:v>0.712571412037037</c:v>
                </c:pt>
                <c:pt idx="939">
                  <c:v>0.71257682870370376</c:v>
                </c:pt>
                <c:pt idx="940">
                  <c:v>0.71258225694444455</c:v>
                </c:pt>
                <c:pt idx="941">
                  <c:v>0.71258768518518512</c:v>
                </c:pt>
                <c:pt idx="942">
                  <c:v>0.71259311342592591</c:v>
                </c:pt>
                <c:pt idx="943">
                  <c:v>0.71259781249999998</c:v>
                </c:pt>
                <c:pt idx="944">
                  <c:v>0.71260341435185193</c:v>
                </c:pt>
                <c:pt idx="945">
                  <c:v>0.71260902777777779</c:v>
                </c:pt>
                <c:pt idx="946">
                  <c:v>0.71261462962962963</c:v>
                </c:pt>
                <c:pt idx="947">
                  <c:v>0.71262024305555549</c:v>
                </c:pt>
                <c:pt idx="948">
                  <c:v>0.71262584490740732</c:v>
                </c:pt>
                <c:pt idx="949">
                  <c:v>0.71263144675925927</c:v>
                </c:pt>
                <c:pt idx="950">
                  <c:v>0.71263667824074073</c:v>
                </c:pt>
                <c:pt idx="951">
                  <c:v>0.7126418518518518</c:v>
                </c:pt>
                <c:pt idx="952">
                  <c:v>0.71264656249999991</c:v>
                </c:pt>
                <c:pt idx="953">
                  <c:v>0.71265197916666667</c:v>
                </c:pt>
                <c:pt idx="954">
                  <c:v>0.71265740740740746</c:v>
                </c:pt>
                <c:pt idx="955">
                  <c:v>0.71266283564814825</c:v>
                </c:pt>
                <c:pt idx="956">
                  <c:v>0.71266826388888882</c:v>
                </c:pt>
                <c:pt idx="957">
                  <c:v>0.71267296296296301</c:v>
                </c:pt>
                <c:pt idx="958">
                  <c:v>0.71267856481481484</c:v>
                </c:pt>
                <c:pt idx="959">
                  <c:v>0.71268416666666667</c:v>
                </c:pt>
                <c:pt idx="960">
                  <c:v>0.71268978009259254</c:v>
                </c:pt>
                <c:pt idx="961">
                  <c:v>0.71269520833333333</c:v>
                </c:pt>
                <c:pt idx="962">
                  <c:v>0.71270081018518516</c:v>
                </c:pt>
                <c:pt idx="963">
                  <c:v>0.71270623842592595</c:v>
                </c:pt>
                <c:pt idx="964">
                  <c:v>0.71271166666666674</c:v>
                </c:pt>
                <c:pt idx="965">
                  <c:v>0.71271636574074071</c:v>
                </c:pt>
                <c:pt idx="966">
                  <c:v>0.7127217939814815</c:v>
                </c:pt>
                <c:pt idx="967">
                  <c:v>0.71272719907407411</c:v>
                </c:pt>
                <c:pt idx="968">
                  <c:v>0.71273232638888884</c:v>
                </c:pt>
                <c:pt idx="969">
                  <c:v>0.71273775462962963</c:v>
                </c:pt>
                <c:pt idx="970">
                  <c:v>0.71274246527777774</c:v>
                </c:pt>
                <c:pt idx="971">
                  <c:v>0.7127480787037036</c:v>
                </c:pt>
                <c:pt idx="972">
                  <c:v>0.71275368055555555</c:v>
                </c:pt>
                <c:pt idx="973">
                  <c:v>0.71275946759259268</c:v>
                </c:pt>
                <c:pt idx="974">
                  <c:v>0.71276508101851854</c:v>
                </c:pt>
                <c:pt idx="975">
                  <c:v>0.71277086805555545</c:v>
                </c:pt>
                <c:pt idx="976">
                  <c:v>0.7127764699074074</c:v>
                </c:pt>
                <c:pt idx="977">
                  <c:v>0.71278225694444453</c:v>
                </c:pt>
                <c:pt idx="978">
                  <c:v>0.71278785879629636</c:v>
                </c:pt>
                <c:pt idx="979">
                  <c:v>0.71279347222222222</c:v>
                </c:pt>
                <c:pt idx="980">
                  <c:v>0.71279909722222223</c:v>
                </c:pt>
                <c:pt idx="981">
                  <c:v>0.7128047106481481</c:v>
                </c:pt>
                <c:pt idx="982">
                  <c:v>0.71281013888888889</c:v>
                </c:pt>
                <c:pt idx="983">
                  <c:v>0.71281483796296297</c:v>
                </c:pt>
                <c:pt idx="984">
                  <c:v>0.71282079861111114</c:v>
                </c:pt>
                <c:pt idx="985">
                  <c:v>0.712826412037037</c:v>
                </c:pt>
                <c:pt idx="986">
                  <c:v>0.71283202546296298</c:v>
                </c:pt>
                <c:pt idx="987">
                  <c:v>0.71283762731481481</c:v>
                </c:pt>
                <c:pt idx="988">
                  <c:v>0.71284322916666676</c:v>
                </c:pt>
                <c:pt idx="989">
                  <c:v>0.71284865740740744</c:v>
                </c:pt>
                <c:pt idx="990">
                  <c:v>0.71285408564814812</c:v>
                </c:pt>
                <c:pt idx="991">
                  <c:v>0.7128595138888888</c:v>
                </c:pt>
                <c:pt idx="992">
                  <c:v>0.71286421296296298</c:v>
                </c:pt>
                <c:pt idx="993">
                  <c:v>0.71287162037037044</c:v>
                </c:pt>
                <c:pt idx="994">
                  <c:v>0.71287704861111101</c:v>
                </c:pt>
                <c:pt idx="995">
                  <c:v>0.7128824768518518</c:v>
                </c:pt>
                <c:pt idx="996">
                  <c:v>0.71288717592592599</c:v>
                </c:pt>
                <c:pt idx="997">
                  <c:v>0.71289314814814819</c:v>
                </c:pt>
                <c:pt idx="998">
                  <c:v>0.71289875000000003</c:v>
                </c:pt>
                <c:pt idx="999">
                  <c:v>0.71290436342592589</c:v>
                </c:pt>
                <c:pt idx="1000">
                  <c:v>0.71290996527777784</c:v>
                </c:pt>
                <c:pt idx="1001">
                  <c:v>0.71291556712962967</c:v>
                </c:pt>
                <c:pt idx="1002">
                  <c:v>0.71292136574074083</c:v>
                </c:pt>
                <c:pt idx="1003">
                  <c:v>0.71292696759259266</c:v>
                </c:pt>
                <c:pt idx="1004">
                  <c:v>0.71293256944444439</c:v>
                </c:pt>
                <c:pt idx="1005">
                  <c:v>0.71293818287037036</c:v>
                </c:pt>
                <c:pt idx="1006">
                  <c:v>0.71294378472222231</c:v>
                </c:pt>
                <c:pt idx="1007">
                  <c:v>0.71294957175925922</c:v>
                </c:pt>
                <c:pt idx="1008">
                  <c:v>0.71295500000000001</c:v>
                </c:pt>
                <c:pt idx="1009">
                  <c:v>0.71295988425925927</c:v>
                </c:pt>
                <c:pt idx="1010">
                  <c:v>0.71296540509259254</c:v>
                </c:pt>
                <c:pt idx="1011">
                  <c:v>0.71297084490740747</c:v>
                </c:pt>
                <c:pt idx="1012">
                  <c:v>0.71297626157407412</c:v>
                </c:pt>
                <c:pt idx="1013">
                  <c:v>0.7129816898148148</c:v>
                </c:pt>
                <c:pt idx="1014">
                  <c:v>0.71298722222222233</c:v>
                </c:pt>
                <c:pt idx="1015">
                  <c:v>0.71299263888888886</c:v>
                </c:pt>
                <c:pt idx="1016">
                  <c:v>0.71299734953703708</c:v>
                </c:pt>
                <c:pt idx="1017">
                  <c:v>0.71300295138888892</c:v>
                </c:pt>
                <c:pt idx="1018">
                  <c:v>0.71300855324074075</c:v>
                </c:pt>
                <c:pt idx="1019">
                  <c:v>0.71301416666666662</c:v>
                </c:pt>
                <c:pt idx="1020">
                  <c:v>0.71301976851851856</c:v>
                </c:pt>
                <c:pt idx="1021">
                  <c:v>0.71302538194444443</c:v>
                </c:pt>
                <c:pt idx="1022">
                  <c:v>0.71303098379629626</c:v>
                </c:pt>
                <c:pt idx="1023">
                  <c:v>0.71303658564814809</c:v>
                </c:pt>
                <c:pt idx="1024">
                  <c:v>0.71304219907407418</c:v>
                </c:pt>
                <c:pt idx="1025">
                  <c:v>0.7130478009259259</c:v>
                </c:pt>
                <c:pt idx="1026">
                  <c:v>0.71305322916666658</c:v>
                </c:pt>
                <c:pt idx="1027">
                  <c:v>0.71305792824074077</c:v>
                </c:pt>
                <c:pt idx="1028">
                  <c:v>0.71306335648148156</c:v>
                </c:pt>
                <c:pt idx="1029">
                  <c:v>0.71306878472222224</c:v>
                </c:pt>
                <c:pt idx="1030">
                  <c:v>0.71307420138888888</c:v>
                </c:pt>
                <c:pt idx="1031">
                  <c:v>0.71307962962962967</c:v>
                </c:pt>
                <c:pt idx="1032">
                  <c:v>0.71308505787037035</c:v>
                </c:pt>
                <c:pt idx="1033">
                  <c:v>0.71308975694444443</c:v>
                </c:pt>
                <c:pt idx="1034">
                  <c:v>0.71309537037037041</c:v>
                </c:pt>
                <c:pt idx="1035">
                  <c:v>0.71310097222222224</c:v>
                </c:pt>
                <c:pt idx="1036">
                  <c:v>0.71310640046296303</c:v>
                </c:pt>
                <c:pt idx="1037">
                  <c:v>0.71311181712962968</c:v>
                </c:pt>
                <c:pt idx="1038">
                  <c:v>0.71311724537037036</c:v>
                </c:pt>
                <c:pt idx="1039">
                  <c:v>0.71312267361111115</c:v>
                </c:pt>
                <c:pt idx="1040">
                  <c:v>0.71312737268518511</c:v>
                </c:pt>
                <c:pt idx="1041">
                  <c:v>0.7131328009259259</c:v>
                </c:pt>
                <c:pt idx="1042">
                  <c:v>0.71313822916666669</c:v>
                </c:pt>
                <c:pt idx="1043">
                  <c:v>0.71314365740740737</c:v>
                </c:pt>
                <c:pt idx="1044">
                  <c:v>0.71314907407407402</c:v>
                </c:pt>
                <c:pt idx="1045">
                  <c:v>0.71315450231481481</c:v>
                </c:pt>
                <c:pt idx="1046">
                  <c:v>0.71315921296296292</c:v>
                </c:pt>
                <c:pt idx="1047">
                  <c:v>0.71316481481481475</c:v>
                </c:pt>
                <c:pt idx="1048">
                  <c:v>0.71317024305555554</c:v>
                </c:pt>
                <c:pt idx="1049">
                  <c:v>0.71317584490740737</c:v>
                </c:pt>
                <c:pt idx="1050">
                  <c:v>0.71318145833333324</c:v>
                </c:pt>
                <c:pt idx="1051">
                  <c:v>0.71318706018518518</c:v>
                </c:pt>
                <c:pt idx="1052">
                  <c:v>0.71319248842592586</c:v>
                </c:pt>
                <c:pt idx="1053">
                  <c:v>0.71319790509259262</c:v>
                </c:pt>
                <c:pt idx="1054">
                  <c:v>0.71320261574074084</c:v>
                </c:pt>
                <c:pt idx="1055">
                  <c:v>0.71320803240740738</c:v>
                </c:pt>
                <c:pt idx="1056">
                  <c:v>0.71321346064814817</c:v>
                </c:pt>
                <c:pt idx="1057">
                  <c:v>0.71321888888888896</c:v>
                </c:pt>
                <c:pt idx="1058">
                  <c:v>0.71322431712962964</c:v>
                </c:pt>
                <c:pt idx="1059">
                  <c:v>0.71322991898148158</c:v>
                </c:pt>
                <c:pt idx="1060">
                  <c:v>0.71323461805555555</c:v>
                </c:pt>
                <c:pt idx="1061">
                  <c:v>0.71324023148148141</c:v>
                </c:pt>
                <c:pt idx="1062">
                  <c:v>0.71324583333333325</c:v>
                </c:pt>
                <c:pt idx="1063">
                  <c:v>0.71325144675925933</c:v>
                </c:pt>
                <c:pt idx="1064">
                  <c:v>0.71325704861111117</c:v>
                </c:pt>
                <c:pt idx="1065">
                  <c:v>0.713262650462963</c:v>
                </c:pt>
                <c:pt idx="1066">
                  <c:v>0.71326826388888886</c:v>
                </c:pt>
                <c:pt idx="1067">
                  <c:v>0.71327369212962966</c:v>
                </c:pt>
                <c:pt idx="1068">
                  <c:v>0.7132791087962963</c:v>
                </c:pt>
                <c:pt idx="1069">
                  <c:v>0.71328368055555558</c:v>
                </c:pt>
                <c:pt idx="1070">
                  <c:v>0.71328910879629637</c:v>
                </c:pt>
                <c:pt idx="1071">
                  <c:v>0.7132945254629629</c:v>
                </c:pt>
                <c:pt idx="1072">
                  <c:v>0.71330008101851849</c:v>
                </c:pt>
                <c:pt idx="1073">
                  <c:v>0.7133055787037037</c:v>
                </c:pt>
                <c:pt idx="1074">
                  <c:v>0.71331084490740737</c:v>
                </c:pt>
                <c:pt idx="1075">
                  <c:v>0.71331554398148145</c:v>
                </c:pt>
                <c:pt idx="1076">
                  <c:v>0.71332096064814809</c:v>
                </c:pt>
                <c:pt idx="1077">
                  <c:v>0.71332657407407407</c:v>
                </c:pt>
                <c:pt idx="1078">
                  <c:v>0.71333208333333331</c:v>
                </c:pt>
                <c:pt idx="1079">
                  <c:v>0.71333768518518514</c:v>
                </c:pt>
                <c:pt idx="1080">
                  <c:v>0.71334311342592593</c:v>
                </c:pt>
                <c:pt idx="1081">
                  <c:v>0.71334854166666661</c:v>
                </c:pt>
                <c:pt idx="1082">
                  <c:v>0.7133532407407408</c:v>
                </c:pt>
                <c:pt idx="1083">
                  <c:v>0.71335877314814811</c:v>
                </c:pt>
                <c:pt idx="1084">
                  <c:v>0.71336399305555565</c:v>
                </c:pt>
                <c:pt idx="1085">
                  <c:v>0.71336936342592594</c:v>
                </c:pt>
                <c:pt idx="1086">
                  <c:v>0.71337479166666673</c:v>
                </c:pt>
                <c:pt idx="1087">
                  <c:v>0.71338021990740741</c:v>
                </c:pt>
                <c:pt idx="1088">
                  <c:v>0.71338491898148149</c:v>
                </c:pt>
                <c:pt idx="1089">
                  <c:v>0.71339052083333332</c:v>
                </c:pt>
                <c:pt idx="1090">
                  <c:v>0.7133961342592593</c:v>
                </c:pt>
                <c:pt idx="1091">
                  <c:v>0.71340173611111102</c:v>
                </c:pt>
                <c:pt idx="1092">
                  <c:v>0.71340734953703711</c:v>
                </c:pt>
                <c:pt idx="1093">
                  <c:v>0.71341295138888894</c:v>
                </c:pt>
                <c:pt idx="1094">
                  <c:v>0.71341836805555559</c:v>
                </c:pt>
                <c:pt idx="1095">
                  <c:v>0.7134238078703703</c:v>
                </c:pt>
                <c:pt idx="1096">
                  <c:v>0.71342850694444448</c:v>
                </c:pt>
                <c:pt idx="1097">
                  <c:v>0.71343410879629632</c:v>
                </c:pt>
                <c:pt idx="1098">
                  <c:v>0.71343953703703711</c:v>
                </c:pt>
                <c:pt idx="1099">
                  <c:v>0.71344495370370364</c:v>
                </c:pt>
                <c:pt idx="1100">
                  <c:v>0.71345064814814807</c:v>
                </c:pt>
                <c:pt idx="1101">
                  <c:v>0.71345589120370378</c:v>
                </c:pt>
                <c:pt idx="1102">
                  <c:v>0.71346130787037032</c:v>
                </c:pt>
                <c:pt idx="1103">
                  <c:v>0.71346601851851854</c:v>
                </c:pt>
                <c:pt idx="1104">
                  <c:v>0.71347162037037037</c:v>
                </c:pt>
                <c:pt idx="1105">
                  <c:v>0.71347722222222221</c:v>
                </c:pt>
                <c:pt idx="1106">
                  <c:v>0.71348283564814807</c:v>
                </c:pt>
                <c:pt idx="1107">
                  <c:v>0.71348843750000002</c:v>
                </c:pt>
                <c:pt idx="1108">
                  <c:v>0.71349405092592599</c:v>
                </c:pt>
                <c:pt idx="1109">
                  <c:v>0.71349946759259264</c:v>
                </c:pt>
                <c:pt idx="1110">
                  <c:v>0.71350508101851851</c:v>
                </c:pt>
                <c:pt idx="1111">
                  <c:v>0.71351050925925918</c:v>
                </c:pt>
                <c:pt idx="1112">
                  <c:v>0.71351520833333337</c:v>
                </c:pt>
                <c:pt idx="1113">
                  <c:v>0.71352063657407416</c:v>
                </c:pt>
                <c:pt idx="1114">
                  <c:v>0.71352606481481484</c:v>
                </c:pt>
                <c:pt idx="1115">
                  <c:v>0.71353149305555552</c:v>
                </c:pt>
                <c:pt idx="1116">
                  <c:v>0.71353690972222228</c:v>
                </c:pt>
                <c:pt idx="1117">
                  <c:v>0.71354237268518517</c:v>
                </c:pt>
                <c:pt idx="1118">
                  <c:v>0.71354709490740742</c:v>
                </c:pt>
                <c:pt idx="1119">
                  <c:v>0.71355269675925925</c:v>
                </c:pt>
                <c:pt idx="1120">
                  <c:v>0.7135582986111112</c:v>
                </c:pt>
                <c:pt idx="1121">
                  <c:v>0.71356390046296303</c:v>
                </c:pt>
                <c:pt idx="1122">
                  <c:v>0.7135695138888889</c:v>
                </c:pt>
                <c:pt idx="1123">
                  <c:v>0.71357512731481476</c:v>
                </c:pt>
                <c:pt idx="1124">
                  <c:v>0.71358072916666659</c:v>
                </c:pt>
                <c:pt idx="1125">
                  <c:v>0.71358633101851854</c:v>
                </c:pt>
                <c:pt idx="1126">
                  <c:v>0.71359175925925922</c:v>
                </c:pt>
                <c:pt idx="1127">
                  <c:v>0.71359645833333341</c:v>
                </c:pt>
                <c:pt idx="1128">
                  <c:v>0.71360188657407397</c:v>
                </c:pt>
                <c:pt idx="1129">
                  <c:v>0.71360731481481476</c:v>
                </c:pt>
                <c:pt idx="1130">
                  <c:v>0.71361274305555555</c:v>
                </c:pt>
                <c:pt idx="1131">
                  <c:v>0.71361834490740739</c:v>
                </c:pt>
                <c:pt idx="1132">
                  <c:v>0.71362377314814818</c:v>
                </c:pt>
                <c:pt idx="1133">
                  <c:v>0.71362918981481471</c:v>
                </c:pt>
                <c:pt idx="1134">
                  <c:v>0.71363390046296293</c:v>
                </c:pt>
                <c:pt idx="1135">
                  <c:v>0.71363895833333324</c:v>
                </c:pt>
                <c:pt idx="1136">
                  <c:v>0.71364456018518518</c:v>
                </c:pt>
                <c:pt idx="1137">
                  <c:v>0.71364998842592586</c:v>
                </c:pt>
                <c:pt idx="1138">
                  <c:v>0.71365541666666665</c:v>
                </c:pt>
                <c:pt idx="1139">
                  <c:v>0.71366011574074084</c:v>
                </c:pt>
                <c:pt idx="1140">
                  <c:v>0.71366554398148141</c:v>
                </c:pt>
                <c:pt idx="1141">
                  <c:v>0.71367096064814817</c:v>
                </c:pt>
                <c:pt idx="1142">
                  <c:v>0.71367638888888896</c:v>
                </c:pt>
                <c:pt idx="1143">
                  <c:v>0.71368181712962964</c:v>
                </c:pt>
                <c:pt idx="1144">
                  <c:v>0.71368724537037043</c:v>
                </c:pt>
                <c:pt idx="1145">
                  <c:v>0.71369194444444439</c:v>
                </c:pt>
                <c:pt idx="1146">
                  <c:v>0.71369754629629634</c:v>
                </c:pt>
                <c:pt idx="1147">
                  <c:v>0.7137031597222222</c:v>
                </c:pt>
                <c:pt idx="1148">
                  <c:v>0.71370876157407404</c:v>
                </c:pt>
                <c:pt idx="1149">
                  <c:v>0.71371437500000001</c:v>
                </c:pt>
                <c:pt idx="1150">
                  <c:v>0.71371997685185196</c:v>
                </c:pt>
                <c:pt idx="1151">
                  <c:v>0.71372540509259252</c:v>
                </c:pt>
                <c:pt idx="1152">
                  <c:v>0.71373082175925928</c:v>
                </c:pt>
                <c:pt idx="1153">
                  <c:v>0.71373625000000007</c:v>
                </c:pt>
                <c:pt idx="1154">
                  <c:v>0.71374096064814818</c:v>
                </c:pt>
                <c:pt idx="1155">
                  <c:v>0.71374637731481483</c:v>
                </c:pt>
                <c:pt idx="1156">
                  <c:v>0.71375180555555551</c:v>
                </c:pt>
                <c:pt idx="1157">
                  <c:v>0.7137572337962963</c:v>
                </c:pt>
                <c:pt idx="1158">
                  <c:v>0.71376265046296294</c:v>
                </c:pt>
                <c:pt idx="1159">
                  <c:v>0.71376807870370362</c:v>
                </c:pt>
                <c:pt idx="1160">
                  <c:v>0.71377277777777781</c:v>
                </c:pt>
                <c:pt idx="1161">
                  <c:v>0.71377856481481483</c:v>
                </c:pt>
                <c:pt idx="1162">
                  <c:v>0.71378399305555551</c:v>
                </c:pt>
                <c:pt idx="1163">
                  <c:v>0.71378960648148138</c:v>
                </c:pt>
                <c:pt idx="1164">
                  <c:v>0.71379520833333332</c:v>
                </c:pt>
                <c:pt idx="1165">
                  <c:v>0.713800636574074</c:v>
                </c:pt>
                <c:pt idx="1166">
                  <c:v>0.71380606481481479</c:v>
                </c:pt>
                <c:pt idx="1167">
                  <c:v>0.71381166666666662</c:v>
                </c:pt>
                <c:pt idx="1168">
                  <c:v>0.71381655092592589</c:v>
                </c:pt>
                <c:pt idx="1169">
                  <c:v>0.71382215277777783</c:v>
                </c:pt>
                <c:pt idx="1170">
                  <c:v>0.7138277662037037</c:v>
                </c:pt>
                <c:pt idx="1171">
                  <c:v>0.71383319444444437</c:v>
                </c:pt>
                <c:pt idx="1172">
                  <c:v>0.71383861111111113</c:v>
                </c:pt>
                <c:pt idx="1173">
                  <c:v>0.713844224537037</c:v>
                </c:pt>
                <c:pt idx="1174">
                  <c:v>0.71384946759259249</c:v>
                </c:pt>
                <c:pt idx="1175">
                  <c:v>0.71385488425925925</c:v>
                </c:pt>
                <c:pt idx="1176">
                  <c:v>0.71385959490740747</c:v>
                </c:pt>
                <c:pt idx="1177">
                  <c:v>0.7138651967592593</c:v>
                </c:pt>
                <c:pt idx="1178">
                  <c:v>0.71387062500000009</c:v>
                </c:pt>
                <c:pt idx="1179">
                  <c:v>0.71387623842592596</c:v>
                </c:pt>
                <c:pt idx="1180">
                  <c:v>0.71388165509259249</c:v>
                </c:pt>
                <c:pt idx="1181">
                  <c:v>0.71388708333333328</c:v>
                </c:pt>
                <c:pt idx="1182">
                  <c:v>0.71389251157407407</c:v>
                </c:pt>
                <c:pt idx="1183">
                  <c:v>0.71389721064814815</c:v>
                </c:pt>
                <c:pt idx="1184">
                  <c:v>0.71390283564814816</c:v>
                </c:pt>
                <c:pt idx="1185">
                  <c:v>0.71390835648148154</c:v>
                </c:pt>
                <c:pt idx="1186">
                  <c:v>0.71391378472222222</c:v>
                </c:pt>
                <c:pt idx="1187">
                  <c:v>0.71391937500000002</c:v>
                </c:pt>
                <c:pt idx="1188">
                  <c:v>0.71392479166666656</c:v>
                </c:pt>
                <c:pt idx="1189">
                  <c:v>0.71393021990740735</c:v>
                </c:pt>
                <c:pt idx="1190">
                  <c:v>0.71393491898148154</c:v>
                </c:pt>
                <c:pt idx="1191">
                  <c:v>0.7139405324074074</c:v>
                </c:pt>
                <c:pt idx="1192">
                  <c:v>0.71394613425925924</c:v>
                </c:pt>
                <c:pt idx="1193">
                  <c:v>0.71395174768518521</c:v>
                </c:pt>
                <c:pt idx="1194">
                  <c:v>0.71395753472222223</c:v>
                </c:pt>
                <c:pt idx="1195">
                  <c:v>0.71396313657407406</c:v>
                </c:pt>
                <c:pt idx="1196">
                  <c:v>0.71396892361111108</c:v>
                </c:pt>
                <c:pt idx="1197">
                  <c:v>0.71397435185185187</c:v>
                </c:pt>
                <c:pt idx="1198">
                  <c:v>0.71397978009259255</c:v>
                </c:pt>
                <c:pt idx="1199">
                  <c:v>0.7139851967592592</c:v>
                </c:pt>
                <c:pt idx="1200">
                  <c:v>0.71398990740740731</c:v>
                </c:pt>
                <c:pt idx="1201">
                  <c:v>0.71399532407407407</c:v>
                </c:pt>
                <c:pt idx="1202">
                  <c:v>0.71400093749999993</c:v>
                </c:pt>
                <c:pt idx="1203">
                  <c:v>0.71400635416666669</c:v>
                </c:pt>
                <c:pt idx="1204">
                  <c:v>0.71401178240740748</c:v>
                </c:pt>
                <c:pt idx="1205">
                  <c:v>0.71401721064814805</c:v>
                </c:pt>
                <c:pt idx="1206">
                  <c:v>0.71402190972222224</c:v>
                </c:pt>
                <c:pt idx="1207">
                  <c:v>0.7140275231481481</c:v>
                </c:pt>
                <c:pt idx="1208">
                  <c:v>0.71403312499999994</c:v>
                </c:pt>
                <c:pt idx="1209">
                  <c:v>0.71403872685185188</c:v>
                </c:pt>
                <c:pt idx="1210">
                  <c:v>0.71404434027777774</c:v>
                </c:pt>
                <c:pt idx="1211">
                  <c:v>0.71404994212962958</c:v>
                </c:pt>
                <c:pt idx="1212">
                  <c:v>0.71405537037037037</c:v>
                </c:pt>
                <c:pt idx="1213">
                  <c:v>0.71406079861111105</c:v>
                </c:pt>
                <c:pt idx="1214">
                  <c:v>0.71406622685185184</c:v>
                </c:pt>
                <c:pt idx="1215">
                  <c:v>0.71407092592592603</c:v>
                </c:pt>
                <c:pt idx="1216">
                  <c:v>0.71407635416666659</c:v>
                </c:pt>
                <c:pt idx="1217">
                  <c:v>0.71408178240740738</c:v>
                </c:pt>
                <c:pt idx="1218">
                  <c:v>0.71408697916666675</c:v>
                </c:pt>
                <c:pt idx="1219">
                  <c:v>0.71409234953703704</c:v>
                </c:pt>
                <c:pt idx="1220">
                  <c:v>0.7140967245370371</c:v>
                </c:pt>
                <c:pt idx="1221">
                  <c:v>0.71410211805555557</c:v>
                </c:pt>
                <c:pt idx="1222">
                  <c:v>0.71410960648148147</c:v>
                </c:pt>
                <c:pt idx="1223">
                  <c:v>0.71411502314814823</c:v>
                </c:pt>
                <c:pt idx="1224">
                  <c:v>0.71411990740740749</c:v>
                </c:pt>
                <c:pt idx="1225">
                  <c:v>0.71412550925925933</c:v>
                </c:pt>
                <c:pt idx="1226">
                  <c:v>0.7141309374999999</c:v>
                </c:pt>
                <c:pt idx="1227">
                  <c:v>0.71413636574074069</c:v>
                </c:pt>
                <c:pt idx="1228">
                  <c:v>0.71414196759259252</c:v>
                </c:pt>
                <c:pt idx="1229">
                  <c:v>0.71414739583333331</c:v>
                </c:pt>
                <c:pt idx="1230">
                  <c:v>0.7141520949074075</c:v>
                </c:pt>
                <c:pt idx="1231">
                  <c:v>0.71415752314814818</c:v>
                </c:pt>
                <c:pt idx="1232">
                  <c:v>0.71416293981481482</c:v>
                </c:pt>
                <c:pt idx="1233">
                  <c:v>0.71416836805555561</c:v>
                </c:pt>
                <c:pt idx="1234">
                  <c:v>0.71417396990740745</c:v>
                </c:pt>
                <c:pt idx="1235">
                  <c:v>0.71417921296296294</c:v>
                </c:pt>
                <c:pt idx="1236">
                  <c:v>0.71418446759259258</c:v>
                </c:pt>
                <c:pt idx="1237">
                  <c:v>0.71419006944444441</c:v>
                </c:pt>
                <c:pt idx="1238">
                  <c:v>0.71419585648148143</c:v>
                </c:pt>
                <c:pt idx="1239">
                  <c:v>0.71420254629629631</c:v>
                </c:pt>
                <c:pt idx="1240">
                  <c:v>0.71420797453703699</c:v>
                </c:pt>
                <c:pt idx="1241">
                  <c:v>0.71421285879629626</c:v>
                </c:pt>
                <c:pt idx="1242">
                  <c:v>0.7142184606481482</c:v>
                </c:pt>
                <c:pt idx="1243">
                  <c:v>0.71422407407407407</c:v>
                </c:pt>
                <c:pt idx="1244">
                  <c:v>0.7142296759259259</c:v>
                </c:pt>
                <c:pt idx="1245">
                  <c:v>0.71423528935185188</c:v>
                </c:pt>
                <c:pt idx="1246">
                  <c:v>0.71424106481481475</c:v>
                </c:pt>
                <c:pt idx="1247">
                  <c:v>0.71424667824074073</c:v>
                </c:pt>
                <c:pt idx="1248">
                  <c:v>0.71425246527777775</c:v>
                </c:pt>
                <c:pt idx="1249">
                  <c:v>0.71425825231481488</c:v>
                </c:pt>
                <c:pt idx="1250">
                  <c:v>0.7142640393518519</c:v>
                </c:pt>
                <c:pt idx="1251">
                  <c:v>0.71426982638888881</c:v>
                </c:pt>
                <c:pt idx="1252">
                  <c:v>0.7142752546296296</c:v>
                </c:pt>
                <c:pt idx="1253">
                  <c:v>0.71428085648148143</c:v>
                </c:pt>
                <c:pt idx="1254">
                  <c:v>0.71428646990740752</c:v>
                </c:pt>
                <c:pt idx="1255">
                  <c:v>0.71429188657407405</c:v>
                </c:pt>
                <c:pt idx="1256">
                  <c:v>0.71429677083333332</c:v>
                </c:pt>
                <c:pt idx="1257">
                  <c:v>0.71430238425925918</c:v>
                </c:pt>
                <c:pt idx="1258">
                  <c:v>0.71430798611111113</c:v>
                </c:pt>
                <c:pt idx="1259">
                  <c:v>0.71431358796296296</c:v>
                </c:pt>
                <c:pt idx="1260">
                  <c:v>0.71431920138888882</c:v>
                </c:pt>
                <c:pt idx="1261">
                  <c:v>0.71432480324074066</c:v>
                </c:pt>
                <c:pt idx="1262">
                  <c:v>0.71433059027777779</c:v>
                </c:pt>
                <c:pt idx="1263">
                  <c:v>0.71433620370370365</c:v>
                </c:pt>
                <c:pt idx="1264">
                  <c:v>0.7143418055555556</c:v>
                </c:pt>
                <c:pt idx="1265">
                  <c:v>0.71434740740740743</c:v>
                </c:pt>
                <c:pt idx="1266">
                  <c:v>0.7143530208333333</c:v>
                </c:pt>
                <c:pt idx="1267">
                  <c:v>0.71435862268518513</c:v>
                </c:pt>
                <c:pt idx="1268">
                  <c:v>0.71436350694444439</c:v>
                </c:pt>
                <c:pt idx="1269">
                  <c:v>0.71436929398148141</c:v>
                </c:pt>
                <c:pt idx="1270">
                  <c:v>0.71437526620370362</c:v>
                </c:pt>
                <c:pt idx="1271">
                  <c:v>0.71438086805555556</c:v>
                </c:pt>
                <c:pt idx="1272">
                  <c:v>0.71438648148148154</c:v>
                </c:pt>
                <c:pt idx="1273">
                  <c:v>0.71439226851851856</c:v>
                </c:pt>
                <c:pt idx="1274">
                  <c:v>0.71439805555555547</c:v>
                </c:pt>
                <c:pt idx="1275">
                  <c:v>0.7144038425925926</c:v>
                </c:pt>
                <c:pt idx="1276">
                  <c:v>0.71440962962962962</c:v>
                </c:pt>
                <c:pt idx="1277">
                  <c:v>0.71441541666666664</c:v>
                </c:pt>
                <c:pt idx="1278">
                  <c:v>0.71442120370370377</c:v>
                </c:pt>
                <c:pt idx="1279">
                  <c:v>0.71442716435185183</c:v>
                </c:pt>
                <c:pt idx="1280">
                  <c:v>0.71443277777777781</c:v>
                </c:pt>
                <c:pt idx="1281">
                  <c:v>0.71443856481481482</c:v>
                </c:pt>
                <c:pt idx="1282">
                  <c:v>0.71444452546296289</c:v>
                </c:pt>
                <c:pt idx="1283">
                  <c:v>0.71444995370370368</c:v>
                </c:pt>
                <c:pt idx="1284">
                  <c:v>0.71445574074074081</c:v>
                </c:pt>
                <c:pt idx="1285">
                  <c:v>0.71446406249999994</c:v>
                </c:pt>
                <c:pt idx="1286">
                  <c:v>0.71446984953703707</c:v>
                </c:pt>
                <c:pt idx="1287">
                  <c:v>0.71447545138888879</c:v>
                </c:pt>
                <c:pt idx="1288">
                  <c:v>0.71448106481481488</c:v>
                </c:pt>
                <c:pt idx="1289">
                  <c:v>0.71448702546296294</c:v>
                </c:pt>
                <c:pt idx="1290">
                  <c:v>0.71449263888888892</c:v>
                </c:pt>
                <c:pt idx="1291">
                  <c:v>0.71449842592592594</c:v>
                </c:pt>
                <c:pt idx="1292">
                  <c:v>0.71450421296296296</c:v>
                </c:pt>
                <c:pt idx="1293">
                  <c:v>0.71451000000000009</c:v>
                </c:pt>
                <c:pt idx="1294">
                  <c:v>0.71451596064814815</c:v>
                </c:pt>
                <c:pt idx="1295">
                  <c:v>0.71452138888888894</c:v>
                </c:pt>
                <c:pt idx="1296">
                  <c:v>0.71452700231481481</c:v>
                </c:pt>
                <c:pt idx="1297">
                  <c:v>0.71453278935185194</c:v>
                </c:pt>
                <c:pt idx="1298">
                  <c:v>0.71453839120370377</c:v>
                </c:pt>
                <c:pt idx="1299">
                  <c:v>0.71454417824074079</c:v>
                </c:pt>
                <c:pt idx="1300">
                  <c:v>0.71454978009259262</c:v>
                </c:pt>
                <c:pt idx="1301">
                  <c:v>0.71455539351851849</c:v>
                </c:pt>
                <c:pt idx="1302">
                  <c:v>0.71456009259259268</c:v>
                </c:pt>
                <c:pt idx="1303">
                  <c:v>0.71456552083333336</c:v>
                </c:pt>
                <c:pt idx="1304">
                  <c:v>0.71457094907407415</c:v>
                </c:pt>
                <c:pt idx="1305">
                  <c:v>0.71457637731481471</c:v>
                </c:pt>
                <c:pt idx="1306">
                  <c:v>0.71458216435185185</c:v>
                </c:pt>
                <c:pt idx="1307">
                  <c:v>0.71458758101851849</c:v>
                </c:pt>
                <c:pt idx="1308">
                  <c:v>0.71459336805555562</c:v>
                </c:pt>
                <c:pt idx="1309">
                  <c:v>0.71459898148148149</c:v>
                </c:pt>
                <c:pt idx="1310">
                  <c:v>0.71460458333333332</c:v>
                </c:pt>
                <c:pt idx="1311">
                  <c:v>0.71460946759259258</c:v>
                </c:pt>
                <c:pt idx="1312">
                  <c:v>0.71461508101851845</c:v>
                </c:pt>
                <c:pt idx="1313">
                  <c:v>0.71462068287037039</c:v>
                </c:pt>
                <c:pt idx="1314">
                  <c:v>0.7146264699074073</c:v>
                </c:pt>
                <c:pt idx="1315">
                  <c:v>0.71463225694444443</c:v>
                </c:pt>
                <c:pt idx="1316">
                  <c:v>0.7146377083333334</c:v>
                </c:pt>
                <c:pt idx="1317">
                  <c:v>0.71464331018518523</c:v>
                </c:pt>
                <c:pt idx="1318">
                  <c:v>0.71464891203703707</c:v>
                </c:pt>
                <c:pt idx="1319">
                  <c:v>0.71465437499999995</c:v>
                </c:pt>
                <c:pt idx="1320">
                  <c:v>0.71465980324074074</c:v>
                </c:pt>
                <c:pt idx="1321">
                  <c:v>0.71466532407407402</c:v>
                </c:pt>
                <c:pt idx="1322">
                  <c:v>0.7146700231481482</c:v>
                </c:pt>
                <c:pt idx="1323">
                  <c:v>0.71467563657407407</c:v>
                </c:pt>
                <c:pt idx="1324">
                  <c:v>0.7146812384259259</c:v>
                </c:pt>
                <c:pt idx="1325">
                  <c:v>0.71468685185185177</c:v>
                </c:pt>
                <c:pt idx="1326">
                  <c:v>0.71469245370370371</c:v>
                </c:pt>
                <c:pt idx="1327">
                  <c:v>0.71469805555555554</c:v>
                </c:pt>
                <c:pt idx="1328">
                  <c:v>0.71470366898148141</c:v>
                </c:pt>
                <c:pt idx="1329">
                  <c:v>0.71470927083333324</c:v>
                </c:pt>
                <c:pt idx="1330">
                  <c:v>0.71471487268518519</c:v>
                </c:pt>
                <c:pt idx="1331">
                  <c:v>0.71472048611111116</c:v>
                </c:pt>
                <c:pt idx="1332">
                  <c:v>0.714726087962963</c:v>
                </c:pt>
                <c:pt idx="1333">
                  <c:v>0.71473097222222215</c:v>
                </c:pt>
                <c:pt idx="1334">
                  <c:v>0.71473657407407398</c:v>
                </c:pt>
                <c:pt idx="1335">
                  <c:v>0.71474218750000007</c:v>
                </c:pt>
                <c:pt idx="1336">
                  <c:v>0.71474761574074075</c:v>
                </c:pt>
                <c:pt idx="1337">
                  <c:v>0.71475304398148154</c:v>
                </c:pt>
                <c:pt idx="1338">
                  <c:v>0.71475846064814819</c:v>
                </c:pt>
                <c:pt idx="1339">
                  <c:v>0.71476388888888887</c:v>
                </c:pt>
                <c:pt idx="1340">
                  <c:v>0.71476947916666667</c:v>
                </c:pt>
                <c:pt idx="1341">
                  <c:v>0.71477415509259268</c:v>
                </c:pt>
                <c:pt idx="1342">
                  <c:v>0.71477994212962959</c:v>
                </c:pt>
                <c:pt idx="1343">
                  <c:v>0.71478537037037038</c:v>
                </c:pt>
                <c:pt idx="1344">
                  <c:v>0.71479097222222221</c:v>
                </c:pt>
                <c:pt idx="1345">
                  <c:v>0.71479675925925923</c:v>
                </c:pt>
                <c:pt idx="1346">
                  <c:v>0.71480218750000002</c:v>
                </c:pt>
                <c:pt idx="1347">
                  <c:v>0.71480784722222224</c:v>
                </c:pt>
                <c:pt idx="1348">
                  <c:v>0.71481350694444445</c:v>
                </c:pt>
                <c:pt idx="1349">
                  <c:v>0.71481910879629629</c:v>
                </c:pt>
                <c:pt idx="1350">
                  <c:v>0.71482472222222215</c:v>
                </c:pt>
                <c:pt idx="1351">
                  <c:v>0.71483050925925928</c:v>
                </c:pt>
                <c:pt idx="1352">
                  <c:v>0.71483611111111112</c:v>
                </c:pt>
                <c:pt idx="1353">
                  <c:v>0.71484118055555557</c:v>
                </c:pt>
                <c:pt idx="1354">
                  <c:v>0.7148469675925927</c:v>
                </c:pt>
                <c:pt idx="1355">
                  <c:v>0.71485239583333327</c:v>
                </c:pt>
                <c:pt idx="1356">
                  <c:v>0.7148579976851851</c:v>
                </c:pt>
                <c:pt idx="1357">
                  <c:v>0.71486342592592589</c:v>
                </c:pt>
                <c:pt idx="1358">
                  <c:v>0.71486902777777772</c:v>
                </c:pt>
                <c:pt idx="1359">
                  <c:v>0.71487464120370381</c:v>
                </c:pt>
                <c:pt idx="1360">
                  <c:v>0.71488024305555553</c:v>
                </c:pt>
                <c:pt idx="1361">
                  <c:v>0.71488584490740736</c:v>
                </c:pt>
                <c:pt idx="1362">
                  <c:v>0.71489127314814815</c:v>
                </c:pt>
                <c:pt idx="1363">
                  <c:v>0.71489688657407413</c:v>
                </c:pt>
                <c:pt idx="1364">
                  <c:v>0.71490175925925925</c:v>
                </c:pt>
                <c:pt idx="1365">
                  <c:v>0.71490718750000004</c:v>
                </c:pt>
                <c:pt idx="1366">
                  <c:v>0.71491280092592591</c:v>
                </c:pt>
                <c:pt idx="1367">
                  <c:v>0.71491821759259266</c:v>
                </c:pt>
                <c:pt idx="1368">
                  <c:v>0.71492383101851853</c:v>
                </c:pt>
                <c:pt idx="1369">
                  <c:v>0.71492943287037036</c:v>
                </c:pt>
                <c:pt idx="1370">
                  <c:v>0.71493504629629623</c:v>
                </c:pt>
                <c:pt idx="1371">
                  <c:v>0.71494064814814806</c:v>
                </c:pt>
                <c:pt idx="1372">
                  <c:v>0.71494643518518519</c:v>
                </c:pt>
                <c:pt idx="1373">
                  <c:v>0.71495186342592598</c:v>
                </c:pt>
                <c:pt idx="1374">
                  <c:v>0.71495674768518525</c:v>
                </c:pt>
                <c:pt idx="1375">
                  <c:v>0.71496253472222226</c:v>
                </c:pt>
                <c:pt idx="1376">
                  <c:v>0.71496832175925917</c:v>
                </c:pt>
                <c:pt idx="1377">
                  <c:v>0.71497392361111112</c:v>
                </c:pt>
                <c:pt idx="1378">
                  <c:v>0.71497971064814825</c:v>
                </c:pt>
                <c:pt idx="1379">
                  <c:v>0.71498531249999997</c:v>
                </c:pt>
                <c:pt idx="1380">
                  <c:v>0.71499092592592595</c:v>
                </c:pt>
                <c:pt idx="1381">
                  <c:v>0.71499635416666674</c:v>
                </c:pt>
                <c:pt idx="1382">
                  <c:v>0.71500178240740742</c:v>
                </c:pt>
                <c:pt idx="1383">
                  <c:v>0.71500721064814821</c:v>
                </c:pt>
                <c:pt idx="1384">
                  <c:v>0.71501262731481485</c:v>
                </c:pt>
                <c:pt idx="1385">
                  <c:v>0.71501751157407412</c:v>
                </c:pt>
                <c:pt idx="1386">
                  <c:v>0.7150229398148148</c:v>
                </c:pt>
                <c:pt idx="1387">
                  <c:v>0.71502872685185181</c:v>
                </c:pt>
                <c:pt idx="1388">
                  <c:v>0.71503414351851857</c:v>
                </c:pt>
                <c:pt idx="1389">
                  <c:v>0.71503975694444444</c:v>
                </c:pt>
                <c:pt idx="1390">
                  <c:v>0.71504554398148146</c:v>
                </c:pt>
                <c:pt idx="1391">
                  <c:v>0.71505097222222214</c:v>
                </c:pt>
                <c:pt idx="1392">
                  <c:v>0.71505657407407408</c:v>
                </c:pt>
                <c:pt idx="1393">
                  <c:v>0.71506236111111121</c:v>
                </c:pt>
                <c:pt idx="1394">
                  <c:v>0.71506796296296293</c:v>
                </c:pt>
                <c:pt idx="1395">
                  <c:v>0.71507339120370361</c:v>
                </c:pt>
                <c:pt idx="1396">
                  <c:v>0.71507827546296288</c:v>
                </c:pt>
                <c:pt idx="1397">
                  <c:v>0.71508387731481482</c:v>
                </c:pt>
                <c:pt idx="1398">
                  <c:v>0.71508966435185195</c:v>
                </c:pt>
                <c:pt idx="1399">
                  <c:v>0.71509546296296289</c:v>
                </c:pt>
                <c:pt idx="1400">
                  <c:v>0.71510125000000002</c:v>
                </c:pt>
                <c:pt idx="1401">
                  <c:v>0.71510721064814808</c:v>
                </c:pt>
                <c:pt idx="1402">
                  <c:v>0.71511299768518521</c:v>
                </c:pt>
                <c:pt idx="1403">
                  <c:v>0.71511861111111108</c:v>
                </c:pt>
                <c:pt idx="1404">
                  <c:v>0.71512421296296302</c:v>
                </c:pt>
                <c:pt idx="1405">
                  <c:v>0.71512913194444439</c:v>
                </c:pt>
                <c:pt idx="1406">
                  <c:v>0.71513491898148152</c:v>
                </c:pt>
                <c:pt idx="1407">
                  <c:v>0.71514034722222231</c:v>
                </c:pt>
                <c:pt idx="1408">
                  <c:v>0.71514576388888884</c:v>
                </c:pt>
                <c:pt idx="1409">
                  <c:v>0.71515155092592586</c:v>
                </c:pt>
                <c:pt idx="1410">
                  <c:v>0.71515643518518512</c:v>
                </c:pt>
                <c:pt idx="1411">
                  <c:v>0.7151620486111111</c:v>
                </c:pt>
                <c:pt idx="1412">
                  <c:v>0.71516747685185189</c:v>
                </c:pt>
                <c:pt idx="1413">
                  <c:v>0.71517325231481488</c:v>
                </c:pt>
                <c:pt idx="1414">
                  <c:v>0.71517886574074074</c:v>
                </c:pt>
                <c:pt idx="1415">
                  <c:v>0.71518429398148153</c:v>
                </c:pt>
                <c:pt idx="1416">
                  <c:v>0.71519008101851844</c:v>
                </c:pt>
                <c:pt idx="1417">
                  <c:v>0.7151957523148148</c:v>
                </c:pt>
                <c:pt idx="1418">
                  <c:v>0.71520135416666664</c:v>
                </c:pt>
                <c:pt idx="1419">
                  <c:v>0.71520696759259261</c:v>
                </c:pt>
                <c:pt idx="1420">
                  <c:v>0.71521241898148158</c:v>
                </c:pt>
                <c:pt idx="1421">
                  <c:v>0.71521803240740744</c:v>
                </c:pt>
                <c:pt idx="1422">
                  <c:v>0.71522317129629631</c:v>
                </c:pt>
                <c:pt idx="1423">
                  <c:v>0.71522877314814826</c:v>
                </c:pt>
                <c:pt idx="1424">
                  <c:v>0.71523437499999998</c:v>
                </c:pt>
                <c:pt idx="1425">
                  <c:v>0.71523998842592595</c:v>
                </c:pt>
                <c:pt idx="1426">
                  <c:v>0.7152454050925926</c:v>
                </c:pt>
                <c:pt idx="1427">
                  <c:v>0.71525083333333328</c:v>
                </c:pt>
                <c:pt idx="1428">
                  <c:v>0.71525626157407407</c:v>
                </c:pt>
                <c:pt idx="1429">
                  <c:v>0.7152618634259259</c:v>
                </c:pt>
                <c:pt idx="1430">
                  <c:v>0.71526711805555554</c:v>
                </c:pt>
                <c:pt idx="1431">
                  <c:v>0.71527199074074066</c:v>
                </c:pt>
                <c:pt idx="1432">
                  <c:v>0.71527760416666675</c:v>
                </c:pt>
                <c:pt idx="1433">
                  <c:v>0.71528320601851858</c:v>
                </c:pt>
                <c:pt idx="1434">
                  <c:v>0.7152888078703703</c:v>
                </c:pt>
                <c:pt idx="1435">
                  <c:v>0.71529423611111109</c:v>
                </c:pt>
                <c:pt idx="1436">
                  <c:v>0.71530002314814822</c:v>
                </c:pt>
                <c:pt idx="1437">
                  <c:v>0.71530563657407409</c:v>
                </c:pt>
                <c:pt idx="1438">
                  <c:v>0.71531322916666662</c:v>
                </c:pt>
                <c:pt idx="1439">
                  <c:v>0.71531883101851845</c:v>
                </c:pt>
                <c:pt idx="1440">
                  <c:v>0.71532371527777772</c:v>
                </c:pt>
                <c:pt idx="1441">
                  <c:v>0.7153293287037038</c:v>
                </c:pt>
                <c:pt idx="1442">
                  <c:v>0.71533493055555553</c:v>
                </c:pt>
                <c:pt idx="1443">
                  <c:v>0.71534053240740736</c:v>
                </c:pt>
                <c:pt idx="1444">
                  <c:v>0.71534614583333334</c:v>
                </c:pt>
                <c:pt idx="1445">
                  <c:v>0.71535174768518528</c:v>
                </c:pt>
                <c:pt idx="1446">
                  <c:v>0.71535736111111115</c:v>
                </c:pt>
                <c:pt idx="1447">
                  <c:v>0.71536314814814805</c:v>
                </c:pt>
                <c:pt idx="1448">
                  <c:v>0.71536893518518518</c:v>
                </c:pt>
                <c:pt idx="1449">
                  <c:v>0.71537453703703713</c:v>
                </c:pt>
                <c:pt idx="1450">
                  <c:v>0.71538032407407404</c:v>
                </c:pt>
                <c:pt idx="1451">
                  <c:v>0.71538592592592598</c:v>
                </c:pt>
                <c:pt idx="1452">
                  <c:v>0.71539063657407409</c:v>
                </c:pt>
                <c:pt idx="1453">
                  <c:v>0.71539642361111111</c:v>
                </c:pt>
                <c:pt idx="1454">
                  <c:v>0.71540202546296294</c:v>
                </c:pt>
                <c:pt idx="1455">
                  <c:v>0.71540763888888892</c:v>
                </c:pt>
                <c:pt idx="1456">
                  <c:v>0.71541324074074064</c:v>
                </c:pt>
                <c:pt idx="1457">
                  <c:v>0.71541884259259259</c:v>
                </c:pt>
                <c:pt idx="1458">
                  <c:v>0.71542428240740741</c:v>
                </c:pt>
                <c:pt idx="1459">
                  <c:v>0.71542968750000002</c:v>
                </c:pt>
                <c:pt idx="1460">
                  <c:v>0.71543511574074081</c:v>
                </c:pt>
                <c:pt idx="1461">
                  <c:v>0.71543981481481478</c:v>
                </c:pt>
                <c:pt idx="1462">
                  <c:v>0.71544541666666672</c:v>
                </c:pt>
                <c:pt idx="1463">
                  <c:v>0.7154508449074074</c:v>
                </c:pt>
                <c:pt idx="1464">
                  <c:v>0.71545663194444442</c:v>
                </c:pt>
                <c:pt idx="1465">
                  <c:v>0.7154622453703704</c:v>
                </c:pt>
                <c:pt idx="1466">
                  <c:v>0.71546766203703704</c:v>
                </c:pt>
                <c:pt idx="1467">
                  <c:v>0.71547346064814821</c:v>
                </c:pt>
                <c:pt idx="1468">
                  <c:v>0.71547906250000004</c:v>
                </c:pt>
                <c:pt idx="1469">
                  <c:v>0.71548449074074083</c:v>
                </c:pt>
                <c:pt idx="1470">
                  <c:v>0.71549009259259266</c:v>
                </c:pt>
                <c:pt idx="1471">
                  <c:v>0.71549497685185182</c:v>
                </c:pt>
                <c:pt idx="1472">
                  <c:v>0.71550059027777779</c:v>
                </c:pt>
                <c:pt idx="1473">
                  <c:v>0.71550619212962963</c:v>
                </c:pt>
                <c:pt idx="1474">
                  <c:v>0.71551197916666665</c:v>
                </c:pt>
                <c:pt idx="1475">
                  <c:v>0.71551740740740744</c:v>
                </c:pt>
                <c:pt idx="1476">
                  <c:v>0.71552300925925927</c:v>
                </c:pt>
                <c:pt idx="1477">
                  <c:v>0.7155286111111111</c:v>
                </c:pt>
                <c:pt idx="1478">
                  <c:v>0.71553383101851853</c:v>
                </c:pt>
                <c:pt idx="1479">
                  <c:v>0.71553938657407412</c:v>
                </c:pt>
                <c:pt idx="1480">
                  <c:v>0.71554445601851846</c:v>
                </c:pt>
                <c:pt idx="1481">
                  <c:v>0.71554987268518522</c:v>
                </c:pt>
                <c:pt idx="1482">
                  <c:v>0.71555548611111108</c:v>
                </c:pt>
                <c:pt idx="1483">
                  <c:v>0.71556108796296292</c:v>
                </c:pt>
                <c:pt idx="1484">
                  <c:v>0.71556670138888878</c:v>
                </c:pt>
                <c:pt idx="1485">
                  <c:v>0.71557248842592591</c:v>
                </c:pt>
                <c:pt idx="1486">
                  <c:v>0.71557809027777786</c:v>
                </c:pt>
                <c:pt idx="1487">
                  <c:v>0.71558387731481476</c:v>
                </c:pt>
                <c:pt idx="1488">
                  <c:v>0.71558930555555555</c:v>
                </c:pt>
                <c:pt idx="1489">
                  <c:v>0.71559490740740739</c:v>
                </c:pt>
                <c:pt idx="1490">
                  <c:v>0.71560052083333325</c:v>
                </c:pt>
                <c:pt idx="1491">
                  <c:v>0.7156061226851852</c:v>
                </c:pt>
                <c:pt idx="1492">
                  <c:v>0.71561190972222233</c:v>
                </c:pt>
                <c:pt idx="1493">
                  <c:v>0.71561660879629629</c:v>
                </c:pt>
                <c:pt idx="1494">
                  <c:v>0.71562222222222216</c:v>
                </c:pt>
                <c:pt idx="1495">
                  <c:v>0.71562782407407399</c:v>
                </c:pt>
                <c:pt idx="1496">
                  <c:v>0.71563361111111112</c:v>
                </c:pt>
                <c:pt idx="1497">
                  <c:v>0.71563903935185191</c:v>
                </c:pt>
                <c:pt idx="1498">
                  <c:v>0.71564482638888893</c:v>
                </c:pt>
                <c:pt idx="1499">
                  <c:v>0.71565025462962961</c:v>
                </c:pt>
                <c:pt idx="1500">
                  <c:v>0.71565585648148156</c:v>
                </c:pt>
                <c:pt idx="1501">
                  <c:v>0.71566146990740742</c:v>
                </c:pt>
                <c:pt idx="1502">
                  <c:v>0.71566707175925925</c:v>
                </c:pt>
                <c:pt idx="1503">
                  <c:v>0.71567268518518512</c:v>
                </c:pt>
                <c:pt idx="1504">
                  <c:v>0.71567846064814811</c:v>
                </c:pt>
                <c:pt idx="1505">
                  <c:v>0.71568317129629622</c:v>
                </c:pt>
                <c:pt idx="1506">
                  <c:v>0.71568877314814816</c:v>
                </c:pt>
                <c:pt idx="1507">
                  <c:v>0.71569420138888884</c:v>
                </c:pt>
                <c:pt idx="1508">
                  <c:v>0.71569980324074078</c:v>
                </c:pt>
                <c:pt idx="1509">
                  <c:v>0.71570559027777769</c:v>
                </c:pt>
                <c:pt idx="1510">
                  <c:v>0.71571119212962964</c:v>
                </c:pt>
                <c:pt idx="1511">
                  <c:v>0.71571641203703706</c:v>
                </c:pt>
                <c:pt idx="1512">
                  <c:v>0.71572238425925916</c:v>
                </c:pt>
                <c:pt idx="1513">
                  <c:v>0.71572781249999995</c:v>
                </c:pt>
                <c:pt idx="1514">
                  <c:v>0.71573341435185178</c:v>
                </c:pt>
                <c:pt idx="1515">
                  <c:v>0.71573901620370373</c:v>
                </c:pt>
                <c:pt idx="1516">
                  <c:v>0.71574408564814818</c:v>
                </c:pt>
                <c:pt idx="1517">
                  <c:v>0.71574951388888886</c:v>
                </c:pt>
                <c:pt idx="1518">
                  <c:v>0.71575511574074069</c:v>
                </c:pt>
                <c:pt idx="1519">
                  <c:v>0.71576053240740745</c:v>
                </c:pt>
                <c:pt idx="1520">
                  <c:v>0.71576614583333331</c:v>
                </c:pt>
                <c:pt idx="1521">
                  <c:v>0.71577185185185188</c:v>
                </c:pt>
                <c:pt idx="1522">
                  <c:v>0.7157776388888889</c:v>
                </c:pt>
                <c:pt idx="1523">
                  <c:v>0.71578324074074073</c:v>
                </c:pt>
                <c:pt idx="1524">
                  <c:v>0.7157888541666666</c:v>
                </c:pt>
                <c:pt idx="1525">
                  <c:v>0.71579445601851843</c:v>
                </c:pt>
                <c:pt idx="1526">
                  <c:v>0.71580024305555556</c:v>
                </c:pt>
                <c:pt idx="1527">
                  <c:v>0.71580584490740751</c:v>
                </c:pt>
                <c:pt idx="1528">
                  <c:v>0.71581145833333337</c:v>
                </c:pt>
                <c:pt idx="1529">
                  <c:v>0.71581615740740734</c:v>
                </c:pt>
                <c:pt idx="1530">
                  <c:v>0.71582177083333332</c:v>
                </c:pt>
                <c:pt idx="1531">
                  <c:v>0.71582737268518526</c:v>
                </c:pt>
                <c:pt idx="1532">
                  <c:v>0.71583297453703709</c:v>
                </c:pt>
                <c:pt idx="1533">
                  <c:v>0.71583876157407411</c:v>
                </c:pt>
                <c:pt idx="1534">
                  <c:v>0.71584437499999998</c:v>
                </c:pt>
                <c:pt idx="1535">
                  <c:v>0.71584997685185181</c:v>
                </c:pt>
                <c:pt idx="1536">
                  <c:v>0.71585557870370364</c:v>
                </c:pt>
                <c:pt idx="1537">
                  <c:v>0.71586119212962973</c:v>
                </c:pt>
                <c:pt idx="1538">
                  <c:v>0.71586697916666664</c:v>
                </c:pt>
                <c:pt idx="1539">
                  <c:v>0.71587258101851858</c:v>
                </c:pt>
                <c:pt idx="1540">
                  <c:v>0.71587819444444445</c:v>
                </c:pt>
                <c:pt idx="1541">
                  <c:v>0.71588379629629628</c:v>
                </c:pt>
                <c:pt idx="1542">
                  <c:v>0.71588868055555555</c:v>
                </c:pt>
                <c:pt idx="1543">
                  <c:v>0.71589428240740738</c:v>
                </c:pt>
                <c:pt idx="1544">
                  <c:v>0.7159002546296297</c:v>
                </c:pt>
                <c:pt idx="1545">
                  <c:v>0.71590568287037037</c:v>
                </c:pt>
                <c:pt idx="1546">
                  <c:v>0.71591363425925925</c:v>
                </c:pt>
                <c:pt idx="1547">
                  <c:v>0.71591924768518522</c:v>
                </c:pt>
                <c:pt idx="1548">
                  <c:v>0.71592503472222224</c:v>
                </c:pt>
                <c:pt idx="1549">
                  <c:v>0.71593063657407408</c:v>
                </c:pt>
                <c:pt idx="1550">
                  <c:v>0.71593624999999994</c:v>
                </c:pt>
                <c:pt idx="1551">
                  <c:v>0.71594185185185177</c:v>
                </c:pt>
                <c:pt idx="1552">
                  <c:v>0.71594745370370372</c:v>
                </c:pt>
                <c:pt idx="1553">
                  <c:v>0.71595233796296298</c:v>
                </c:pt>
                <c:pt idx="1554">
                  <c:v>0.71595795138888896</c:v>
                </c:pt>
                <c:pt idx="1555">
                  <c:v>0.71596373842592598</c:v>
                </c:pt>
                <c:pt idx="1556">
                  <c:v>0.71596916666666666</c:v>
                </c:pt>
                <c:pt idx="1557">
                  <c:v>0.7159747685185186</c:v>
                </c:pt>
                <c:pt idx="1558">
                  <c:v>0.71598055555555551</c:v>
                </c:pt>
                <c:pt idx="1559">
                  <c:v>0.7159859837962963</c:v>
                </c:pt>
                <c:pt idx="1560">
                  <c:v>0.71599177083333332</c:v>
                </c:pt>
                <c:pt idx="1561">
                  <c:v>0.71599737268518515</c:v>
                </c:pt>
                <c:pt idx="1562">
                  <c:v>0.71600297453703698</c:v>
                </c:pt>
                <c:pt idx="1563">
                  <c:v>0.71600858796296307</c:v>
                </c:pt>
                <c:pt idx="1564">
                  <c:v>0.71601418981481479</c:v>
                </c:pt>
                <c:pt idx="1565">
                  <c:v>0.71601980324074077</c:v>
                </c:pt>
                <c:pt idx="1566">
                  <c:v>0.71602467592592589</c:v>
                </c:pt>
                <c:pt idx="1567">
                  <c:v>0.71603028935185187</c:v>
                </c:pt>
                <c:pt idx="1568">
                  <c:v>0.71603589120370381</c:v>
                </c:pt>
                <c:pt idx="1569">
                  <c:v>0.71604150462962968</c:v>
                </c:pt>
                <c:pt idx="1570">
                  <c:v>0.71604710648148151</c:v>
                </c:pt>
                <c:pt idx="1571">
                  <c:v>0.71605270833333334</c:v>
                </c:pt>
                <c:pt idx="1572">
                  <c:v>0.71605813657407413</c:v>
                </c:pt>
                <c:pt idx="1573">
                  <c:v>0.71606375</c:v>
                </c:pt>
                <c:pt idx="1574">
                  <c:v>0.71606953703703702</c:v>
                </c:pt>
                <c:pt idx="1575">
                  <c:v>0.7160749652777777</c:v>
                </c:pt>
                <c:pt idx="1576">
                  <c:v>0.71608074074074068</c:v>
                </c:pt>
                <c:pt idx="1577">
                  <c:v>0.71608633101851848</c:v>
                </c:pt>
                <c:pt idx="1578">
                  <c:v>0.71609193287037032</c:v>
                </c:pt>
                <c:pt idx="1579">
                  <c:v>0.71609681712962958</c:v>
                </c:pt>
                <c:pt idx="1580">
                  <c:v>0.71610241898148141</c:v>
                </c:pt>
                <c:pt idx="1581">
                  <c:v>0.7161080324074075</c:v>
                </c:pt>
                <c:pt idx="1582">
                  <c:v>0.71611363425925922</c:v>
                </c:pt>
                <c:pt idx="1583">
                  <c:v>0.7161192476851852</c:v>
                </c:pt>
                <c:pt idx="1584">
                  <c:v>0.71612466435185185</c:v>
                </c:pt>
                <c:pt idx="1585">
                  <c:v>0.71613027777777782</c:v>
                </c:pt>
                <c:pt idx="1586">
                  <c:v>0.71613587962962966</c:v>
                </c:pt>
                <c:pt idx="1587">
                  <c:v>0.71614149305555552</c:v>
                </c:pt>
                <c:pt idx="1588">
                  <c:v>0.71614728009259254</c:v>
                </c:pt>
                <c:pt idx="1589">
                  <c:v>0.71615270833333333</c:v>
                </c:pt>
                <c:pt idx="1590">
                  <c:v>0.71615758101851856</c:v>
                </c:pt>
                <c:pt idx="1591">
                  <c:v>0.71616319444444443</c:v>
                </c:pt>
                <c:pt idx="1592">
                  <c:v>0.71616879629629626</c:v>
                </c:pt>
                <c:pt idx="1593">
                  <c:v>0.71617458333333328</c:v>
                </c:pt>
                <c:pt idx="1594">
                  <c:v>0.71618018518518511</c:v>
                </c:pt>
                <c:pt idx="1595">
                  <c:v>0.71618597222222224</c:v>
                </c:pt>
                <c:pt idx="1596">
                  <c:v>0.71619140046296303</c:v>
                </c:pt>
                <c:pt idx="1597">
                  <c:v>0.71619718750000005</c:v>
                </c:pt>
                <c:pt idx="1598">
                  <c:v>0.71620280092592592</c:v>
                </c:pt>
                <c:pt idx="1599">
                  <c:v>0.71620840277777775</c:v>
                </c:pt>
                <c:pt idx="1600">
                  <c:v>0.71621400462962959</c:v>
                </c:pt>
                <c:pt idx="1601">
                  <c:v>0.71621961805555545</c:v>
                </c:pt>
                <c:pt idx="1602">
                  <c:v>0.7162252199074074</c:v>
                </c:pt>
                <c:pt idx="1603">
                  <c:v>0.71623083333333337</c:v>
                </c:pt>
                <c:pt idx="1604">
                  <c:v>0.71623607638888886</c:v>
                </c:pt>
                <c:pt idx="1605">
                  <c:v>0.71624150462962966</c:v>
                </c:pt>
                <c:pt idx="1606">
                  <c:v>0.71624729166666656</c:v>
                </c:pt>
                <c:pt idx="1607">
                  <c:v>0.71625289351851851</c:v>
                </c:pt>
                <c:pt idx="1608">
                  <c:v>0.7162582291666667</c:v>
                </c:pt>
                <c:pt idx="1609">
                  <c:v>0.71626353009259258</c:v>
                </c:pt>
                <c:pt idx="1610">
                  <c:v>0.71626878472222222</c:v>
                </c:pt>
                <c:pt idx="1611">
                  <c:v>0.71627438657407405</c:v>
                </c:pt>
                <c:pt idx="1612">
                  <c:v>0.71627908564814813</c:v>
                </c:pt>
                <c:pt idx="1613">
                  <c:v>0.7162846990740741</c:v>
                </c:pt>
                <c:pt idx="1614">
                  <c:v>0.71629030092592594</c:v>
                </c:pt>
                <c:pt idx="1615">
                  <c:v>0.71629590277777788</c:v>
                </c:pt>
                <c:pt idx="1616">
                  <c:v>0.71630151620370375</c:v>
                </c:pt>
                <c:pt idx="1617">
                  <c:v>0.71630672453703703</c:v>
                </c:pt>
                <c:pt idx="1618">
                  <c:v>0.7163123379629629</c:v>
                </c:pt>
                <c:pt idx="1619">
                  <c:v>0.71631812500000003</c:v>
                </c:pt>
                <c:pt idx="1620">
                  <c:v>0.71632354166666667</c:v>
                </c:pt>
                <c:pt idx="1621">
                  <c:v>0.71632853009259267</c:v>
                </c:pt>
                <c:pt idx="1622">
                  <c:v>0.71633414351851854</c:v>
                </c:pt>
                <c:pt idx="1623">
                  <c:v>0.71633951388888883</c:v>
                </c:pt>
                <c:pt idx="1624">
                  <c:v>0.71634530092592597</c:v>
                </c:pt>
                <c:pt idx="1625">
                  <c:v>0.71635271990740745</c:v>
                </c:pt>
                <c:pt idx="1626">
                  <c:v>0.71635813657407399</c:v>
                </c:pt>
                <c:pt idx="1627">
                  <c:v>0.71636320601851855</c:v>
                </c:pt>
                <c:pt idx="1628">
                  <c:v>0.71636863425925934</c:v>
                </c:pt>
                <c:pt idx="1629">
                  <c:v>0.71637442129629625</c:v>
                </c:pt>
                <c:pt idx="1630">
                  <c:v>0.71638002314814819</c:v>
                </c:pt>
                <c:pt idx="1631">
                  <c:v>0.71638563657407406</c:v>
                </c:pt>
                <c:pt idx="1632">
                  <c:v>0.71639123842592589</c:v>
                </c:pt>
                <c:pt idx="1633">
                  <c:v>0.71639666666666668</c:v>
                </c:pt>
                <c:pt idx="1634">
                  <c:v>0.71640209490740736</c:v>
                </c:pt>
                <c:pt idx="1635">
                  <c:v>0.71640788194444438</c:v>
                </c:pt>
                <c:pt idx="1636">
                  <c:v>0.71641312499999998</c:v>
                </c:pt>
                <c:pt idx="1637">
                  <c:v>0.7164181828703704</c:v>
                </c:pt>
                <c:pt idx="1638">
                  <c:v>0.71642379629629627</c:v>
                </c:pt>
                <c:pt idx="1639">
                  <c:v>0.7164293981481481</c:v>
                </c:pt>
                <c:pt idx="1640">
                  <c:v>0.71643518518518512</c:v>
                </c:pt>
                <c:pt idx="1641">
                  <c:v>0.71644078703703695</c:v>
                </c:pt>
                <c:pt idx="1642">
                  <c:v>0.71644657407407408</c:v>
                </c:pt>
                <c:pt idx="1643">
                  <c:v>0.71645218749999995</c:v>
                </c:pt>
                <c:pt idx="1644">
                  <c:v>0.71645761574074074</c:v>
                </c:pt>
                <c:pt idx="1645">
                  <c:v>0.71646340277777776</c:v>
                </c:pt>
                <c:pt idx="1646">
                  <c:v>0.71646900462962959</c:v>
                </c:pt>
                <c:pt idx="1647">
                  <c:v>0.7164749768518518</c:v>
                </c:pt>
                <c:pt idx="1648">
                  <c:v>0.71648076388888882</c:v>
                </c:pt>
                <c:pt idx="1649">
                  <c:v>0.71648636574074065</c:v>
                </c:pt>
                <c:pt idx="1650">
                  <c:v>0.71649215277777778</c:v>
                </c:pt>
                <c:pt idx="1651">
                  <c:v>0.71649758101851857</c:v>
                </c:pt>
                <c:pt idx="1652">
                  <c:v>0.7165031828703704</c:v>
                </c:pt>
                <c:pt idx="1653">
                  <c:v>0.71650896990740742</c:v>
                </c:pt>
                <c:pt idx="1654">
                  <c:v>0.71651439814814821</c:v>
                </c:pt>
                <c:pt idx="1655">
                  <c:v>0.71651946759259255</c:v>
                </c:pt>
                <c:pt idx="1656">
                  <c:v>0.71652488425925931</c:v>
                </c:pt>
                <c:pt idx="1657">
                  <c:v>0.7165303125000001</c:v>
                </c:pt>
                <c:pt idx="1658">
                  <c:v>0.71653609953703701</c:v>
                </c:pt>
                <c:pt idx="1659">
                  <c:v>0.71654188657407403</c:v>
                </c:pt>
                <c:pt idx="1660">
                  <c:v>0.7165475</c:v>
                </c:pt>
                <c:pt idx="1661">
                  <c:v>0.71655310185185195</c:v>
                </c:pt>
                <c:pt idx="1662">
                  <c:v>0.71657027777777771</c:v>
                </c:pt>
                <c:pt idx="1663">
                  <c:v>0.7165758912037038</c:v>
                </c:pt>
                <c:pt idx="1664">
                  <c:v>0.71658149305555552</c:v>
                </c:pt>
                <c:pt idx="1665">
                  <c:v>0.7165871064814815</c:v>
                </c:pt>
                <c:pt idx="1666">
                  <c:v>0.71659270833333333</c:v>
                </c:pt>
                <c:pt idx="1667">
                  <c:v>0.71659831018518527</c:v>
                </c:pt>
                <c:pt idx="1668">
                  <c:v>0.71660392361111114</c:v>
                </c:pt>
                <c:pt idx="1669">
                  <c:v>0.71660952546296297</c:v>
                </c:pt>
                <c:pt idx="1670">
                  <c:v>0.71661513888888884</c:v>
                </c:pt>
                <c:pt idx="1671">
                  <c:v>0.71662074074074067</c:v>
                </c:pt>
                <c:pt idx="1672">
                  <c:v>0.71662634259259261</c:v>
                </c:pt>
                <c:pt idx="1673">
                  <c:v>0.71663195601851859</c:v>
                </c:pt>
                <c:pt idx="1674">
                  <c:v>0.71663755787037031</c:v>
                </c:pt>
                <c:pt idx="1675">
                  <c:v>0.71664317129629629</c:v>
                </c:pt>
                <c:pt idx="1676">
                  <c:v>0.71664877314814823</c:v>
                </c:pt>
                <c:pt idx="1677">
                  <c:v>0.71665437500000007</c:v>
                </c:pt>
                <c:pt idx="1678">
                  <c:v>0.71665998842592593</c:v>
                </c:pt>
                <c:pt idx="1679">
                  <c:v>0.71666559027777776</c:v>
                </c:pt>
                <c:pt idx="1680">
                  <c:v>0.71667137731481478</c:v>
                </c:pt>
                <c:pt idx="1681">
                  <c:v>0.71667716435185191</c:v>
                </c:pt>
                <c:pt idx="1682">
                  <c:v>0.71668277777777778</c:v>
                </c:pt>
                <c:pt idx="1683">
                  <c:v>0.71668837962962961</c:v>
                </c:pt>
                <c:pt idx="1684">
                  <c:v>0.71669398148148156</c:v>
                </c:pt>
                <c:pt idx="1685">
                  <c:v>0.71669940972222224</c:v>
                </c:pt>
                <c:pt idx="1686">
                  <c:v>0.7167050231481481</c:v>
                </c:pt>
                <c:pt idx="1687">
                  <c:v>0.71671062500000005</c:v>
                </c:pt>
                <c:pt idx="1688">
                  <c:v>0.71671622685185188</c:v>
                </c:pt>
                <c:pt idx="1689">
                  <c:v>0.71672184027777774</c:v>
                </c:pt>
                <c:pt idx="1690">
                  <c:v>0.71672744212962958</c:v>
                </c:pt>
                <c:pt idx="1691">
                  <c:v>0.71673304398148152</c:v>
                </c:pt>
                <c:pt idx="1692">
                  <c:v>0.71673865740740739</c:v>
                </c:pt>
                <c:pt idx="1693">
                  <c:v>0.71674423611111104</c:v>
                </c:pt>
                <c:pt idx="1694">
                  <c:v>0.71674980324074067</c:v>
                </c:pt>
                <c:pt idx="1695">
                  <c:v>0.71675541666666664</c:v>
                </c:pt>
                <c:pt idx="1696">
                  <c:v>0.71676101851851859</c:v>
                </c:pt>
                <c:pt idx="1697">
                  <c:v>0.71676662037037042</c:v>
                </c:pt>
                <c:pt idx="1698">
                  <c:v>0.71677223379629629</c:v>
                </c:pt>
                <c:pt idx="1699">
                  <c:v>0.71677783564814812</c:v>
                </c:pt>
                <c:pt idx="1700">
                  <c:v>0.71678344907407399</c:v>
                </c:pt>
                <c:pt idx="1701">
                  <c:v>0.71678905092592593</c:v>
                </c:pt>
                <c:pt idx="1702">
                  <c:v>0.71679465277777776</c:v>
                </c:pt>
                <c:pt idx="1703">
                  <c:v>0.71680026620370374</c:v>
                </c:pt>
                <c:pt idx="1704">
                  <c:v>0.71680586805555546</c:v>
                </c:pt>
                <c:pt idx="1705">
                  <c:v>0.71681148148148155</c:v>
                </c:pt>
                <c:pt idx="1706">
                  <c:v>0.71681708333333338</c:v>
                </c:pt>
                <c:pt idx="1707">
                  <c:v>0.71682268518518522</c:v>
                </c:pt>
                <c:pt idx="1708">
                  <c:v>0.71682829861111108</c:v>
                </c:pt>
                <c:pt idx="1709">
                  <c:v>0.71683390046296303</c:v>
                </c:pt>
                <c:pt idx="1710">
                  <c:v>0.71683951388888889</c:v>
                </c:pt>
                <c:pt idx="1711">
                  <c:v>0.71684511574074072</c:v>
                </c:pt>
                <c:pt idx="1712">
                  <c:v>0.7168507291666667</c:v>
                </c:pt>
                <c:pt idx="1713">
                  <c:v>0.71685633101851842</c:v>
                </c:pt>
                <c:pt idx="1714">
                  <c:v>0.71686193287037037</c:v>
                </c:pt>
                <c:pt idx="1715">
                  <c:v>0.71686743055555546</c:v>
                </c:pt>
                <c:pt idx="1716">
                  <c:v>0.71687303240740741</c:v>
                </c:pt>
                <c:pt idx="1717">
                  <c:v>0.71687863425925924</c:v>
                </c:pt>
                <c:pt idx="1718">
                  <c:v>0.71688416666666666</c:v>
                </c:pt>
                <c:pt idx="1719">
                  <c:v>0.71688978009259252</c:v>
                </c:pt>
                <c:pt idx="1720">
                  <c:v>0.71689484953703708</c:v>
                </c:pt>
                <c:pt idx="1721">
                  <c:v>0.71690223379629625</c:v>
                </c:pt>
                <c:pt idx="1722">
                  <c:v>0.71690802083333338</c:v>
                </c:pt>
                <c:pt idx="1723">
                  <c:v>0.71691362268518521</c:v>
                </c:pt>
                <c:pt idx="1724">
                  <c:v>0.71691923611111108</c:v>
                </c:pt>
                <c:pt idx="1725">
                  <c:v>0.71692483796296302</c:v>
                </c:pt>
                <c:pt idx="1726">
                  <c:v>0.71693045138888889</c:v>
                </c:pt>
                <c:pt idx="1727">
                  <c:v>0.71693605324074072</c:v>
                </c:pt>
                <c:pt idx="1728">
                  <c:v>0.71694165509259256</c:v>
                </c:pt>
                <c:pt idx="1729">
                  <c:v>0.71694726851851842</c:v>
                </c:pt>
                <c:pt idx="1730">
                  <c:v>0.71695287037037037</c:v>
                </c:pt>
                <c:pt idx="1731">
                  <c:v>0.71695848379629634</c:v>
                </c:pt>
                <c:pt idx="1732">
                  <c:v>0.71696408564814817</c:v>
                </c:pt>
                <c:pt idx="1733">
                  <c:v>0.7169696874999999</c:v>
                </c:pt>
                <c:pt idx="1734">
                  <c:v>0.71697530092592598</c:v>
                </c:pt>
                <c:pt idx="1735">
                  <c:v>0.71698092592592599</c:v>
                </c:pt>
                <c:pt idx="1736">
                  <c:v>0.71698649305555551</c:v>
                </c:pt>
                <c:pt idx="1737">
                  <c:v>0.71699209490740745</c:v>
                </c:pt>
                <c:pt idx="1738">
                  <c:v>0.71699770833333332</c:v>
                </c:pt>
                <c:pt idx="1739">
                  <c:v>0.71700331018518515</c:v>
                </c:pt>
                <c:pt idx="1740">
                  <c:v>0.71700892361111113</c:v>
                </c:pt>
                <c:pt idx="1741">
                  <c:v>0.71701452546296307</c:v>
                </c:pt>
                <c:pt idx="1742">
                  <c:v>0.71702012731481479</c:v>
                </c:pt>
                <c:pt idx="1743">
                  <c:v>0.71702592592592584</c:v>
                </c:pt>
                <c:pt idx="1744">
                  <c:v>0.71703152777777779</c:v>
                </c:pt>
                <c:pt idx="1745">
                  <c:v>0.71703712962962962</c:v>
                </c:pt>
                <c:pt idx="1746">
                  <c:v>0.71704291666666664</c:v>
                </c:pt>
                <c:pt idx="1747">
                  <c:v>0.71704870370370377</c:v>
                </c:pt>
                <c:pt idx="1748">
                  <c:v>0.71705431712962964</c:v>
                </c:pt>
                <c:pt idx="1749">
                  <c:v>0.71705991898148147</c:v>
                </c:pt>
                <c:pt idx="1750">
                  <c:v>0.7170655208333333</c:v>
                </c:pt>
                <c:pt idx="1751">
                  <c:v>0.71707113425925917</c:v>
                </c:pt>
                <c:pt idx="1752">
                  <c:v>0.71707673611111111</c:v>
                </c:pt>
                <c:pt idx="1753">
                  <c:v>0.71708234953703709</c:v>
                </c:pt>
                <c:pt idx="1754">
                  <c:v>0.71708795138888892</c:v>
                </c:pt>
                <c:pt idx="1755">
                  <c:v>0.71709356481481479</c:v>
                </c:pt>
                <c:pt idx="1756">
                  <c:v>0.71709898148148143</c:v>
                </c:pt>
                <c:pt idx="1757">
                  <c:v>0.71710459490740741</c:v>
                </c:pt>
                <c:pt idx="1758">
                  <c:v>0.71711019675925936</c:v>
                </c:pt>
                <c:pt idx="1759">
                  <c:v>0.71711579861111108</c:v>
                </c:pt>
                <c:pt idx="1760">
                  <c:v>0.71712104166666668</c:v>
                </c:pt>
                <c:pt idx="1761">
                  <c:v>0.71712684027777784</c:v>
                </c:pt>
                <c:pt idx="1762">
                  <c:v>0.71713244212962968</c:v>
                </c:pt>
                <c:pt idx="1763">
                  <c:v>0.71713804398148151</c:v>
                </c:pt>
                <c:pt idx="1764">
                  <c:v>0.71714365740740738</c:v>
                </c:pt>
                <c:pt idx="1765">
                  <c:v>0.71714925925925932</c:v>
                </c:pt>
                <c:pt idx="1766">
                  <c:v>0.71715486111111115</c:v>
                </c:pt>
                <c:pt idx="1767">
                  <c:v>0.71716047453703702</c:v>
                </c:pt>
                <c:pt idx="1768">
                  <c:v>0.71716607638888885</c:v>
                </c:pt>
                <c:pt idx="1769">
                  <c:v>0.71717168981481472</c:v>
                </c:pt>
                <c:pt idx="1770">
                  <c:v>0.71717747685185185</c:v>
                </c:pt>
                <c:pt idx="1771">
                  <c:v>0.71718307870370379</c:v>
                </c:pt>
                <c:pt idx="1772">
                  <c:v>0.71718868055555562</c:v>
                </c:pt>
                <c:pt idx="1773">
                  <c:v>0.71719429398148149</c:v>
                </c:pt>
                <c:pt idx="1774">
                  <c:v>0.71719989583333332</c:v>
                </c:pt>
                <c:pt idx="1775">
                  <c:v>0.71720550925925919</c:v>
                </c:pt>
                <c:pt idx="1776">
                  <c:v>0.71721111111111113</c:v>
                </c:pt>
                <c:pt idx="1777">
                  <c:v>0.71721671296296297</c:v>
                </c:pt>
                <c:pt idx="1778">
                  <c:v>0.71722232638888883</c:v>
                </c:pt>
                <c:pt idx="1779">
                  <c:v>0.71722811342592596</c:v>
                </c:pt>
                <c:pt idx="1780">
                  <c:v>0.71723371527777779</c:v>
                </c:pt>
                <c:pt idx="1781">
                  <c:v>0.71723950231481481</c:v>
                </c:pt>
                <c:pt idx="1782">
                  <c:v>0.71724528935185183</c:v>
                </c:pt>
                <c:pt idx="1783">
                  <c:v>0.71725107638888896</c:v>
                </c:pt>
                <c:pt idx="1784">
                  <c:v>0.71725668981481483</c:v>
                </c:pt>
                <c:pt idx="1785">
                  <c:v>0.71726229166666666</c:v>
                </c:pt>
                <c:pt idx="1786">
                  <c:v>0.71726790509259253</c:v>
                </c:pt>
                <c:pt idx="1787">
                  <c:v>0.71727350694444436</c:v>
                </c:pt>
                <c:pt idx="1788">
                  <c:v>0.71727910879629631</c:v>
                </c:pt>
                <c:pt idx="1789">
                  <c:v>0.71728472222222228</c:v>
                </c:pt>
                <c:pt idx="1790">
                  <c:v>0.717290324074074</c:v>
                </c:pt>
                <c:pt idx="1791">
                  <c:v>0.71729592592592584</c:v>
                </c:pt>
                <c:pt idx="1792">
                  <c:v>0.71730189814814815</c:v>
                </c:pt>
                <c:pt idx="1793">
                  <c:v>0.71730751157407413</c:v>
                </c:pt>
                <c:pt idx="1794">
                  <c:v>0.71731311342592596</c:v>
                </c:pt>
                <c:pt idx="1795">
                  <c:v>0.71731871527777769</c:v>
                </c:pt>
                <c:pt idx="1796">
                  <c:v>0.71732432870370377</c:v>
                </c:pt>
                <c:pt idx="1797">
                  <c:v>0.71732993055555561</c:v>
                </c:pt>
                <c:pt idx="1798">
                  <c:v>0.71733554398148147</c:v>
                </c:pt>
                <c:pt idx="1799">
                  <c:v>0.7173411458333333</c:v>
                </c:pt>
                <c:pt idx="1800">
                  <c:v>0.71734856481481479</c:v>
                </c:pt>
                <c:pt idx="1801">
                  <c:v>0.71735435185185192</c:v>
                </c:pt>
                <c:pt idx="1802">
                  <c:v>0.71735995370370365</c:v>
                </c:pt>
                <c:pt idx="1803">
                  <c:v>0.71736555555555548</c:v>
                </c:pt>
                <c:pt idx="1804">
                  <c:v>0.71737116898148157</c:v>
                </c:pt>
                <c:pt idx="1805">
                  <c:v>0.7173767708333334</c:v>
                </c:pt>
                <c:pt idx="1806">
                  <c:v>0.71738238425925926</c:v>
                </c:pt>
                <c:pt idx="1807">
                  <c:v>0.7173879861111111</c:v>
                </c:pt>
                <c:pt idx="1808">
                  <c:v>0.71739358796296304</c:v>
                </c:pt>
                <c:pt idx="1809">
                  <c:v>0.71739920138888891</c:v>
                </c:pt>
                <c:pt idx="1810">
                  <c:v>0.71740480324074074</c:v>
                </c:pt>
                <c:pt idx="1811">
                  <c:v>0.71741041666666661</c:v>
                </c:pt>
                <c:pt idx="1812">
                  <c:v>0.71741601851851844</c:v>
                </c:pt>
                <c:pt idx="1813">
                  <c:v>0.71742162037037038</c:v>
                </c:pt>
                <c:pt idx="1814">
                  <c:v>0.71742708333333338</c:v>
                </c:pt>
                <c:pt idx="1815">
                  <c:v>0.71743268518518521</c:v>
                </c:pt>
                <c:pt idx="1816">
                  <c:v>0.71743829861111108</c:v>
                </c:pt>
                <c:pt idx="1817">
                  <c:v>0.71744372685185187</c:v>
                </c:pt>
                <c:pt idx="1818">
                  <c:v>0.71744934027777774</c:v>
                </c:pt>
                <c:pt idx="1819">
                  <c:v>0.71745512731481487</c:v>
                </c:pt>
                <c:pt idx="1820">
                  <c:v>0.71746076388888891</c:v>
                </c:pt>
                <c:pt idx="1821">
                  <c:v>0.71746655092592582</c:v>
                </c:pt>
                <c:pt idx="1822">
                  <c:v>0.71747215277777776</c:v>
                </c:pt>
                <c:pt idx="1823">
                  <c:v>0.71747775462962959</c:v>
                </c:pt>
                <c:pt idx="1824">
                  <c:v>0.71748320601851845</c:v>
                </c:pt>
                <c:pt idx="1825">
                  <c:v>0.71748854166666665</c:v>
                </c:pt>
                <c:pt idx="1826">
                  <c:v>0.71749432870370367</c:v>
                </c:pt>
                <c:pt idx="1827">
                  <c:v>0.7175001157407408</c:v>
                </c:pt>
                <c:pt idx="1828">
                  <c:v>0.71750571759259263</c:v>
                </c:pt>
                <c:pt idx="1829">
                  <c:v>0.71751131944444435</c:v>
                </c:pt>
                <c:pt idx="1830">
                  <c:v>0.71751693287037044</c:v>
                </c:pt>
                <c:pt idx="1831">
                  <c:v>0.71752253472222227</c:v>
                </c:pt>
                <c:pt idx="1832">
                  <c:v>0.71752814814814814</c:v>
                </c:pt>
                <c:pt idx="1833">
                  <c:v>0.71753374999999997</c:v>
                </c:pt>
                <c:pt idx="1834">
                  <c:v>0.71753935185185191</c:v>
                </c:pt>
                <c:pt idx="1835">
                  <c:v>0.71754496527777778</c:v>
                </c:pt>
                <c:pt idx="1836">
                  <c:v>0.71755056712962961</c:v>
                </c:pt>
                <c:pt idx="1837">
                  <c:v>0.71755618055555559</c:v>
                </c:pt>
                <c:pt idx="1838">
                  <c:v>0.71756178240740731</c:v>
                </c:pt>
                <c:pt idx="1839">
                  <c:v>0.71756738425925926</c:v>
                </c:pt>
                <c:pt idx="1840">
                  <c:v>0.71757299768518523</c:v>
                </c:pt>
                <c:pt idx="1841">
                  <c:v>0.71757859953703707</c:v>
                </c:pt>
                <c:pt idx="1842">
                  <c:v>0.71758421296296293</c:v>
                </c:pt>
                <c:pt idx="1843">
                  <c:v>0.71758981481481487</c:v>
                </c:pt>
                <c:pt idx="1844">
                  <c:v>0.71759541666666671</c:v>
                </c:pt>
                <c:pt idx="1845">
                  <c:v>0.71760103009259257</c:v>
                </c:pt>
                <c:pt idx="1846">
                  <c:v>0.71760663194444441</c:v>
                </c:pt>
                <c:pt idx="1847">
                  <c:v>0.71761224537037027</c:v>
                </c:pt>
                <c:pt idx="1848">
                  <c:v>0.71761784722222222</c:v>
                </c:pt>
                <c:pt idx="1849">
                  <c:v>0.71762344907407405</c:v>
                </c:pt>
                <c:pt idx="1850">
                  <c:v>0.71762906250000003</c:v>
                </c:pt>
                <c:pt idx="1851">
                  <c:v>0.71763466435185175</c:v>
                </c:pt>
                <c:pt idx="1852">
                  <c:v>0.71764027777777784</c:v>
                </c:pt>
                <c:pt idx="1853">
                  <c:v>0.71764587962962967</c:v>
                </c:pt>
                <c:pt idx="1854">
                  <c:v>0.7176514814814815</c:v>
                </c:pt>
                <c:pt idx="1855">
                  <c:v>0.71765709490740737</c:v>
                </c:pt>
                <c:pt idx="1856">
                  <c:v>0.71766288194444439</c:v>
                </c:pt>
                <c:pt idx="1857">
                  <c:v>0.71766866898148152</c:v>
                </c:pt>
                <c:pt idx="1858">
                  <c:v>0.71767427083333335</c:v>
                </c:pt>
                <c:pt idx="1859">
                  <c:v>0.71767988425925922</c:v>
                </c:pt>
                <c:pt idx="1860">
                  <c:v>0.71768567129629623</c:v>
                </c:pt>
                <c:pt idx="1861">
                  <c:v>0.71769145833333337</c:v>
                </c:pt>
                <c:pt idx="1862">
                  <c:v>0.71769724537037038</c:v>
                </c:pt>
                <c:pt idx="1863">
                  <c:v>0.71770280092592598</c:v>
                </c:pt>
                <c:pt idx="1864">
                  <c:v>0.71770847222222223</c:v>
                </c:pt>
                <c:pt idx="1865">
                  <c:v>0.7177139583333334</c:v>
                </c:pt>
                <c:pt idx="1866">
                  <c:v>0.71771956018518512</c:v>
                </c:pt>
                <c:pt idx="1867">
                  <c:v>0.7177251736111111</c:v>
                </c:pt>
                <c:pt idx="1868">
                  <c:v>0.71773077546296304</c:v>
                </c:pt>
                <c:pt idx="1869">
                  <c:v>0.71773637731481488</c:v>
                </c:pt>
                <c:pt idx="1870">
                  <c:v>0.71774199074074074</c:v>
                </c:pt>
                <c:pt idx="1871">
                  <c:v>0.71774759259259258</c:v>
                </c:pt>
                <c:pt idx="1872">
                  <c:v>0.71775319444444452</c:v>
                </c:pt>
                <c:pt idx="1873">
                  <c:v>0.71775880787037039</c:v>
                </c:pt>
                <c:pt idx="1874">
                  <c:v>0.71776440972222222</c:v>
                </c:pt>
                <c:pt idx="1875">
                  <c:v>0.71776990740740743</c:v>
                </c:pt>
                <c:pt idx="1876">
                  <c:v>0.71777550925925926</c:v>
                </c:pt>
                <c:pt idx="1877">
                  <c:v>0.71778112268518512</c:v>
                </c:pt>
                <c:pt idx="1878">
                  <c:v>0.71778690972222225</c:v>
                </c:pt>
                <c:pt idx="1879">
                  <c:v>0.71779251157407409</c:v>
                </c:pt>
                <c:pt idx="1880">
                  <c:v>0.71779812499999995</c:v>
                </c:pt>
                <c:pt idx="1881">
                  <c:v>0.7178037268518519</c:v>
                </c:pt>
                <c:pt idx="1882">
                  <c:v>0.71780932870370373</c:v>
                </c:pt>
                <c:pt idx="1883">
                  <c:v>0.7178149421296296</c:v>
                </c:pt>
                <c:pt idx="1884">
                  <c:v>0.71782054398148143</c:v>
                </c:pt>
                <c:pt idx="1885">
                  <c:v>0.71782615740740752</c:v>
                </c:pt>
                <c:pt idx="1886">
                  <c:v>0.71783175925925924</c:v>
                </c:pt>
                <c:pt idx="1887">
                  <c:v>0.71783736111111107</c:v>
                </c:pt>
                <c:pt idx="1888">
                  <c:v>0.71784297453703705</c:v>
                </c:pt>
                <c:pt idx="1889">
                  <c:v>0.71784857638888899</c:v>
                </c:pt>
                <c:pt idx="1890">
                  <c:v>0.71785618055555556</c:v>
                </c:pt>
                <c:pt idx="1891">
                  <c:v>0.71786178240740739</c:v>
                </c:pt>
                <c:pt idx="1892">
                  <c:v>0.71786738425925922</c:v>
                </c:pt>
                <c:pt idx="1893">
                  <c:v>0.71787299768518509</c:v>
                </c:pt>
                <c:pt idx="1894">
                  <c:v>0.71787859953703703</c:v>
                </c:pt>
                <c:pt idx="1895">
                  <c:v>0.71788420138888887</c:v>
                </c:pt>
                <c:pt idx="1896">
                  <c:v>0.71788981481481484</c:v>
                </c:pt>
                <c:pt idx="1897">
                  <c:v>0.71789541666666656</c:v>
                </c:pt>
                <c:pt idx="1898">
                  <c:v>0.71790103009259265</c:v>
                </c:pt>
                <c:pt idx="1899">
                  <c:v>0.71790663194444448</c:v>
                </c:pt>
                <c:pt idx="1900">
                  <c:v>0.71791223379629632</c:v>
                </c:pt>
                <c:pt idx="1901">
                  <c:v>0.71791784722222218</c:v>
                </c:pt>
                <c:pt idx="1902">
                  <c:v>0.71792344907407413</c:v>
                </c:pt>
                <c:pt idx="1903">
                  <c:v>0.71792906249999999</c:v>
                </c:pt>
                <c:pt idx="1904">
                  <c:v>0.71793466435185183</c:v>
                </c:pt>
                <c:pt idx="1905">
                  <c:v>0.71794026620370366</c:v>
                </c:pt>
                <c:pt idx="1906">
                  <c:v>0.71794587962962952</c:v>
                </c:pt>
                <c:pt idx="1907">
                  <c:v>0.71795148148148147</c:v>
                </c:pt>
                <c:pt idx="1908">
                  <c:v>0.71795709490740744</c:v>
                </c:pt>
                <c:pt idx="1909">
                  <c:v>0.71796269675925928</c:v>
                </c:pt>
                <c:pt idx="1910">
                  <c:v>0.7179684837962963</c:v>
                </c:pt>
                <c:pt idx="1911">
                  <c:v>0.71797408564814813</c:v>
                </c:pt>
                <c:pt idx="1912">
                  <c:v>0.717979699074074</c:v>
                </c:pt>
                <c:pt idx="1913">
                  <c:v>0.71798515046296296</c:v>
                </c:pt>
                <c:pt idx="1914">
                  <c:v>0.7179907523148148</c:v>
                </c:pt>
                <c:pt idx="1915">
                  <c:v>0.71799635416666663</c:v>
                </c:pt>
                <c:pt idx="1916">
                  <c:v>0.71800196759259249</c:v>
                </c:pt>
                <c:pt idx="1917">
                  <c:v>0.71800792824074078</c:v>
                </c:pt>
                <c:pt idx="1918">
                  <c:v>0.71801354166666664</c:v>
                </c:pt>
                <c:pt idx="1919">
                  <c:v>0.71801894675925926</c:v>
                </c:pt>
                <c:pt idx="1920">
                  <c:v>0.71802451388888888</c:v>
                </c:pt>
                <c:pt idx="1921">
                  <c:v>0.71803011574074072</c:v>
                </c:pt>
                <c:pt idx="1922">
                  <c:v>0.71803572916666669</c:v>
                </c:pt>
                <c:pt idx="1923">
                  <c:v>0.71804133101851841</c:v>
                </c:pt>
                <c:pt idx="1924">
                  <c:v>0.71804693287037036</c:v>
                </c:pt>
                <c:pt idx="1925">
                  <c:v>0.71805254629629633</c:v>
                </c:pt>
                <c:pt idx="1926">
                  <c:v>0.71805814814814817</c:v>
                </c:pt>
                <c:pt idx="1927">
                  <c:v>0.7180634953703704</c:v>
                </c:pt>
                <c:pt idx="1928">
                  <c:v>0.71806902777777781</c:v>
                </c:pt>
                <c:pt idx="1929">
                  <c:v>0.71807466435185185</c:v>
                </c:pt>
                <c:pt idx="1930">
                  <c:v>0.71807993055555552</c:v>
                </c:pt>
                <c:pt idx="1931">
                  <c:v>0.71808553240740736</c:v>
                </c:pt>
                <c:pt idx="1932">
                  <c:v>0.71809113425925919</c:v>
                </c:pt>
                <c:pt idx="1933">
                  <c:v>0.71809692129629632</c:v>
                </c:pt>
                <c:pt idx="1934">
                  <c:v>0.71810253472222219</c:v>
                </c:pt>
                <c:pt idx="1935">
                  <c:v>0.71810813657407413</c:v>
                </c:pt>
                <c:pt idx="1936">
                  <c:v>0.71811375</c:v>
                </c:pt>
                <c:pt idx="1937">
                  <c:v>0.71811935185185183</c:v>
                </c:pt>
                <c:pt idx="1938">
                  <c:v>0.71812495370370366</c:v>
                </c:pt>
                <c:pt idx="1939">
                  <c:v>0.71813056712962953</c:v>
                </c:pt>
                <c:pt idx="1940">
                  <c:v>0.71813616898148147</c:v>
                </c:pt>
                <c:pt idx="1941">
                  <c:v>0.71814178240740745</c:v>
                </c:pt>
                <c:pt idx="1942">
                  <c:v>0.71814738425925928</c:v>
                </c:pt>
                <c:pt idx="1943">
                  <c:v>0.718152986111111</c:v>
                </c:pt>
                <c:pt idx="1944">
                  <c:v>0.71815859953703709</c:v>
                </c:pt>
                <c:pt idx="1945">
                  <c:v>0.71816420138888892</c:v>
                </c:pt>
                <c:pt idx="1946">
                  <c:v>0.71816980324074076</c:v>
                </c:pt>
                <c:pt idx="1947">
                  <c:v>0.71817541666666662</c:v>
                </c:pt>
                <c:pt idx="1948">
                  <c:v>0.71818101851851857</c:v>
                </c:pt>
                <c:pt idx="1949">
                  <c:v>0.71818663194444443</c:v>
                </c:pt>
                <c:pt idx="1950">
                  <c:v>0.71819223379629626</c:v>
                </c:pt>
                <c:pt idx="1951">
                  <c:v>0.7181978356481481</c:v>
                </c:pt>
                <c:pt idx="1952">
                  <c:v>0.71820344907407418</c:v>
                </c:pt>
                <c:pt idx="1953">
                  <c:v>0.71820905092592591</c:v>
                </c:pt>
                <c:pt idx="1954">
                  <c:v>0.71821466435185188</c:v>
                </c:pt>
                <c:pt idx="1955">
                  <c:v>0.71822026620370372</c:v>
                </c:pt>
                <c:pt idx="1956">
                  <c:v>0.71822586805555566</c:v>
                </c:pt>
                <c:pt idx="1957">
                  <c:v>0.71823148148148153</c:v>
                </c:pt>
                <c:pt idx="1958">
                  <c:v>0.71823708333333336</c:v>
                </c:pt>
                <c:pt idx="1959">
                  <c:v>0.71824269675925922</c:v>
                </c:pt>
                <c:pt idx="1960">
                  <c:v>0.71824829861111106</c:v>
                </c:pt>
                <c:pt idx="1961">
                  <c:v>0.718253900462963</c:v>
                </c:pt>
                <c:pt idx="1962">
                  <c:v>0.71825968749999991</c:v>
                </c:pt>
                <c:pt idx="1963">
                  <c:v>0.7182672916666667</c:v>
                </c:pt>
                <c:pt idx="1964">
                  <c:v>0.71827289351851853</c:v>
                </c:pt>
                <c:pt idx="1965">
                  <c:v>0.71827850694444439</c:v>
                </c:pt>
                <c:pt idx="1966">
                  <c:v>0.71828410879629623</c:v>
                </c:pt>
                <c:pt idx="1967">
                  <c:v>0.71828971064814817</c:v>
                </c:pt>
                <c:pt idx="1968">
                  <c:v>0.71829532407407404</c:v>
                </c:pt>
                <c:pt idx="1969">
                  <c:v>0.71830092592592587</c:v>
                </c:pt>
                <c:pt idx="1970">
                  <c:v>0.7183065277777777</c:v>
                </c:pt>
                <c:pt idx="1971">
                  <c:v>0.71831214120370379</c:v>
                </c:pt>
                <c:pt idx="1972">
                  <c:v>0.71831774305555562</c:v>
                </c:pt>
                <c:pt idx="1973">
                  <c:v>0.71832353009259264</c:v>
                </c:pt>
                <c:pt idx="1974">
                  <c:v>0.71832931712962955</c:v>
                </c:pt>
                <c:pt idx="1975">
                  <c:v>0.71833493055555564</c:v>
                </c:pt>
                <c:pt idx="1976">
                  <c:v>0.71834071759259255</c:v>
                </c:pt>
                <c:pt idx="1977">
                  <c:v>0.71834650462962957</c:v>
                </c:pt>
                <c:pt idx="1978">
                  <c:v>0.7183521064814814</c:v>
                </c:pt>
                <c:pt idx="1979">
                  <c:v>0.71835771990740749</c:v>
                </c:pt>
                <c:pt idx="1980">
                  <c:v>0.71836332175925932</c:v>
                </c:pt>
                <c:pt idx="1981">
                  <c:v>0.71836892361111104</c:v>
                </c:pt>
                <c:pt idx="1982">
                  <c:v>0.71837453703703702</c:v>
                </c:pt>
                <c:pt idx="1983">
                  <c:v>0.71838032407407404</c:v>
                </c:pt>
                <c:pt idx="1984">
                  <c:v>0.71838611111111117</c:v>
                </c:pt>
                <c:pt idx="1985">
                  <c:v>0.71839189814814819</c:v>
                </c:pt>
                <c:pt idx="1986">
                  <c:v>0.7183976851851851</c:v>
                </c:pt>
                <c:pt idx="1987">
                  <c:v>0.71840328703703704</c:v>
                </c:pt>
                <c:pt idx="1988">
                  <c:v>0.71840890046296302</c:v>
                </c:pt>
                <c:pt idx="1989">
                  <c:v>0.71841468750000004</c:v>
                </c:pt>
                <c:pt idx="1990">
                  <c:v>0.71842047453703695</c:v>
                </c:pt>
                <c:pt idx="1991">
                  <c:v>0.7184261111111111</c:v>
                </c:pt>
                <c:pt idx="1992">
                  <c:v>0.71843158564814813</c:v>
                </c:pt>
                <c:pt idx="1993">
                  <c:v>0.718437199074074</c:v>
                </c:pt>
                <c:pt idx="1994">
                  <c:v>0.71844280092592594</c:v>
                </c:pt>
                <c:pt idx="1995">
                  <c:v>0.71844841435185192</c:v>
                </c:pt>
                <c:pt idx="1996">
                  <c:v>0.71845401620370364</c:v>
                </c:pt>
                <c:pt idx="1997">
                  <c:v>0.71845961805555547</c:v>
                </c:pt>
                <c:pt idx="1998">
                  <c:v>0.71846523148148156</c:v>
                </c:pt>
                <c:pt idx="1999">
                  <c:v>0.71847083333333339</c:v>
                </c:pt>
                <c:pt idx="2000">
                  <c:v>0.71847644675925926</c:v>
                </c:pt>
                <c:pt idx="2001">
                  <c:v>0.71848204861111109</c:v>
                </c:pt>
                <c:pt idx="2002">
                  <c:v>0.71848765046296303</c:v>
                </c:pt>
                <c:pt idx="2003">
                  <c:v>0.7184932638888889</c:v>
                </c:pt>
                <c:pt idx="2004">
                  <c:v>0.71849886574074073</c:v>
                </c:pt>
                <c:pt idx="2005">
                  <c:v>0.7185044791666666</c:v>
                </c:pt>
                <c:pt idx="2006">
                  <c:v>0.71851008101851843</c:v>
                </c:pt>
                <c:pt idx="2007">
                  <c:v>0.71851568287037038</c:v>
                </c:pt>
                <c:pt idx="2008">
                  <c:v>0.71852129629629635</c:v>
                </c:pt>
                <c:pt idx="2009">
                  <c:v>0.71852689814814819</c:v>
                </c:pt>
                <c:pt idx="2010">
                  <c:v>0.71853251157407405</c:v>
                </c:pt>
                <c:pt idx="2011">
                  <c:v>0.71853811342592599</c:v>
                </c:pt>
                <c:pt idx="2012">
                  <c:v>0.71854379629629628</c:v>
                </c:pt>
                <c:pt idx="2013">
                  <c:v>0.71854940972222225</c:v>
                </c:pt>
                <c:pt idx="2014">
                  <c:v>0.71855501157407409</c:v>
                </c:pt>
                <c:pt idx="2015">
                  <c:v>0.71856079861111111</c:v>
                </c:pt>
                <c:pt idx="2016">
                  <c:v>0.71856658564814813</c:v>
                </c:pt>
                <c:pt idx="2017">
                  <c:v>0.71857237268518526</c:v>
                </c:pt>
                <c:pt idx="2018">
                  <c:v>0.71857815972222217</c:v>
                </c:pt>
                <c:pt idx="2019">
                  <c:v>0.71858383101851853</c:v>
                </c:pt>
                <c:pt idx="2020">
                  <c:v>0.7185894444444445</c:v>
                </c:pt>
                <c:pt idx="2021">
                  <c:v>0.71859504629629622</c:v>
                </c:pt>
                <c:pt idx="2022">
                  <c:v>0.71860064814814806</c:v>
                </c:pt>
                <c:pt idx="2023">
                  <c:v>0.71860626157407415</c:v>
                </c:pt>
                <c:pt idx="2024">
                  <c:v>0.71861204861111105</c:v>
                </c:pt>
                <c:pt idx="2025">
                  <c:v>0.718617650462963</c:v>
                </c:pt>
                <c:pt idx="2026">
                  <c:v>0.71862326388888886</c:v>
                </c:pt>
                <c:pt idx="2027">
                  <c:v>0.7186288657407407</c:v>
                </c:pt>
                <c:pt idx="2028">
                  <c:v>0.71863446759259253</c:v>
                </c:pt>
                <c:pt idx="2029">
                  <c:v>0.71864008101851862</c:v>
                </c:pt>
                <c:pt idx="2030">
                  <c:v>0.71864568287037034</c:v>
                </c:pt>
                <c:pt idx="2031">
                  <c:v>0.71865129629629632</c:v>
                </c:pt>
                <c:pt idx="2032">
                  <c:v>0.71865689814814815</c:v>
                </c:pt>
                <c:pt idx="2033">
                  <c:v>0.71866199074074066</c:v>
                </c:pt>
                <c:pt idx="2034">
                  <c:v>0.71866736111111118</c:v>
                </c:pt>
                <c:pt idx="2035">
                  <c:v>0.7186729629629629</c:v>
                </c:pt>
                <c:pt idx="2036">
                  <c:v>0.71867857638888888</c:v>
                </c:pt>
                <c:pt idx="2037">
                  <c:v>0.71868417824074082</c:v>
                </c:pt>
                <c:pt idx="2038">
                  <c:v>0.71868979166666669</c:v>
                </c:pt>
                <c:pt idx="2039">
                  <c:v>0.71869539351851852</c:v>
                </c:pt>
                <c:pt idx="2040">
                  <c:v>0.71870099537037035</c:v>
                </c:pt>
                <c:pt idx="2041">
                  <c:v>0.71870660879629622</c:v>
                </c:pt>
                <c:pt idx="2042">
                  <c:v>0.71871221064814816</c:v>
                </c:pt>
                <c:pt idx="2043">
                  <c:v>0.71871799768518529</c:v>
                </c:pt>
                <c:pt idx="2044">
                  <c:v>0.71872374999999999</c:v>
                </c:pt>
                <c:pt idx="2045">
                  <c:v>0.71872935185185183</c:v>
                </c:pt>
                <c:pt idx="2046">
                  <c:v>0.7187349652777778</c:v>
                </c:pt>
                <c:pt idx="2047">
                  <c:v>0.71874255787037045</c:v>
                </c:pt>
                <c:pt idx="2048">
                  <c:v>0.71874815972222228</c:v>
                </c:pt>
                <c:pt idx="2049">
                  <c:v>0.71875377314814815</c:v>
                </c:pt>
                <c:pt idx="2050">
                  <c:v>0.71875956018518516</c:v>
                </c:pt>
                <c:pt idx="2051">
                  <c:v>0.718765162037037</c:v>
                </c:pt>
                <c:pt idx="2052">
                  <c:v>0.71877076388888883</c:v>
                </c:pt>
                <c:pt idx="2053">
                  <c:v>0.71877637731481492</c:v>
                </c:pt>
                <c:pt idx="2054">
                  <c:v>0.71878197916666664</c:v>
                </c:pt>
                <c:pt idx="2055">
                  <c:v>0.71878759259259262</c:v>
                </c:pt>
                <c:pt idx="2056">
                  <c:v>0.71879319444444445</c:v>
                </c:pt>
                <c:pt idx="2057">
                  <c:v>0.71879879629629639</c:v>
                </c:pt>
                <c:pt idx="2058">
                  <c:v>0.71880440972222226</c:v>
                </c:pt>
                <c:pt idx="2059">
                  <c:v>0.71881001157407409</c:v>
                </c:pt>
                <c:pt idx="2060">
                  <c:v>0.71881579861111111</c:v>
                </c:pt>
                <c:pt idx="2061">
                  <c:v>0.71882141203703709</c:v>
                </c:pt>
                <c:pt idx="2062">
                  <c:v>0.71882719907407411</c:v>
                </c:pt>
                <c:pt idx="2063">
                  <c:v>0.71883298611111102</c:v>
                </c:pt>
                <c:pt idx="2064">
                  <c:v>0.71883877314814815</c:v>
                </c:pt>
                <c:pt idx="2065">
                  <c:v>0.71884456018518517</c:v>
                </c:pt>
                <c:pt idx="2066">
                  <c:v>0.7188503472222223</c:v>
                </c:pt>
                <c:pt idx="2067">
                  <c:v>0.71885594907407402</c:v>
                </c:pt>
                <c:pt idx="2068">
                  <c:v>0.71886173611111115</c:v>
                </c:pt>
                <c:pt idx="2069">
                  <c:v>0.71886734953703701</c:v>
                </c:pt>
                <c:pt idx="2070">
                  <c:v>0.71887295138888885</c:v>
                </c:pt>
                <c:pt idx="2071">
                  <c:v>0.71887855324074079</c:v>
                </c:pt>
                <c:pt idx="2072">
                  <c:v>0.71888416666666666</c:v>
                </c:pt>
                <c:pt idx="2073">
                  <c:v>0.71888976851851849</c:v>
                </c:pt>
                <c:pt idx="2074">
                  <c:v>0.71889555555555562</c:v>
                </c:pt>
                <c:pt idx="2075">
                  <c:v>0.71890134259259264</c:v>
                </c:pt>
                <c:pt idx="2076">
                  <c:v>0.71890695601851851</c:v>
                </c:pt>
                <c:pt idx="2077">
                  <c:v>0.71891255787037034</c:v>
                </c:pt>
                <c:pt idx="2078">
                  <c:v>0.71891815972222217</c:v>
                </c:pt>
                <c:pt idx="2079">
                  <c:v>0.71892377314814804</c:v>
                </c:pt>
                <c:pt idx="2080">
                  <c:v>0.71892937499999998</c:v>
                </c:pt>
                <c:pt idx="2081">
                  <c:v>0.71893498842592596</c:v>
                </c:pt>
                <c:pt idx="2082">
                  <c:v>0.71894059027777779</c:v>
                </c:pt>
                <c:pt idx="2083">
                  <c:v>0.71894620370370366</c:v>
                </c:pt>
                <c:pt idx="2084">
                  <c:v>0.7189518055555556</c:v>
                </c:pt>
                <c:pt idx="2085">
                  <c:v>0.71895740740740743</c:v>
                </c:pt>
                <c:pt idx="2086">
                  <c:v>0.7189630208333333</c:v>
                </c:pt>
                <c:pt idx="2087">
                  <c:v>0.71896862268518513</c:v>
                </c:pt>
                <c:pt idx="2088">
                  <c:v>0.71897422453703708</c:v>
                </c:pt>
                <c:pt idx="2089">
                  <c:v>0.71897983796296294</c:v>
                </c:pt>
                <c:pt idx="2090">
                  <c:v>0.71898543981481478</c:v>
                </c:pt>
                <c:pt idx="2091">
                  <c:v>0.71899105324074075</c:v>
                </c:pt>
                <c:pt idx="2092">
                  <c:v>0.7189966550925927</c:v>
                </c:pt>
                <c:pt idx="2093">
                  <c:v>0.71900225694444442</c:v>
                </c:pt>
                <c:pt idx="2094">
                  <c:v>0.71900787037037039</c:v>
                </c:pt>
                <c:pt idx="2095">
                  <c:v>0.71901347222222223</c:v>
                </c:pt>
                <c:pt idx="2096">
                  <c:v>0.71901908564814809</c:v>
                </c:pt>
                <c:pt idx="2097">
                  <c:v>0.71902468750000004</c:v>
                </c:pt>
                <c:pt idx="2098">
                  <c:v>0.71903028935185187</c:v>
                </c:pt>
                <c:pt idx="2099">
                  <c:v>0.71903590277777774</c:v>
                </c:pt>
                <c:pt idx="2100">
                  <c:v>0.71904150462962957</c:v>
                </c:pt>
                <c:pt idx="2101">
                  <c:v>0.71904711805555566</c:v>
                </c:pt>
                <c:pt idx="2102">
                  <c:v>0.71905290509259256</c:v>
                </c:pt>
                <c:pt idx="2103">
                  <c:v>0.71905850694444451</c:v>
                </c:pt>
                <c:pt idx="2104">
                  <c:v>0.71906429398148142</c:v>
                </c:pt>
                <c:pt idx="2105">
                  <c:v>0.71906989583333336</c:v>
                </c:pt>
                <c:pt idx="2106">
                  <c:v>0.71907568287037027</c:v>
                </c:pt>
                <c:pt idx="2107">
                  <c:v>0.7190814699074074</c:v>
                </c:pt>
                <c:pt idx="2108">
                  <c:v>0.71908744212962972</c:v>
                </c:pt>
                <c:pt idx="2109">
                  <c:v>0.71909322916666663</c:v>
                </c:pt>
                <c:pt idx="2110">
                  <c:v>0.71909901620370364</c:v>
                </c:pt>
                <c:pt idx="2111">
                  <c:v>0.71910467592592597</c:v>
                </c:pt>
                <c:pt idx="2112">
                  <c:v>0.71911028935185184</c:v>
                </c:pt>
                <c:pt idx="2113">
                  <c:v>0.71911607638888897</c:v>
                </c:pt>
                <c:pt idx="2114">
                  <c:v>0.71912178240740732</c:v>
                </c:pt>
                <c:pt idx="2115">
                  <c:v>0.71912756944444445</c:v>
                </c:pt>
                <c:pt idx="2116">
                  <c:v>0.71913335648148147</c:v>
                </c:pt>
                <c:pt idx="2117">
                  <c:v>0.71913914351851849</c:v>
                </c:pt>
                <c:pt idx="2118">
                  <c:v>0.71914493055555562</c:v>
                </c:pt>
                <c:pt idx="2119">
                  <c:v>0.71915032407407409</c:v>
                </c:pt>
                <c:pt idx="2120">
                  <c:v>0.71915592592592592</c:v>
                </c:pt>
                <c:pt idx="2121">
                  <c:v>0.71916151620370361</c:v>
                </c:pt>
                <c:pt idx="2122">
                  <c:v>0.71916711805555555</c:v>
                </c:pt>
                <c:pt idx="2123">
                  <c:v>0.71917273148148153</c:v>
                </c:pt>
                <c:pt idx="2124">
                  <c:v>0.71917833333333336</c:v>
                </c:pt>
                <c:pt idx="2125">
                  <c:v>0.71918393518518509</c:v>
                </c:pt>
                <c:pt idx="2126">
                  <c:v>0.71918954861111117</c:v>
                </c:pt>
                <c:pt idx="2127">
                  <c:v>0.71919515046296301</c:v>
                </c:pt>
                <c:pt idx="2128">
                  <c:v>0.71920075231481484</c:v>
                </c:pt>
                <c:pt idx="2129">
                  <c:v>0.71920636574074071</c:v>
                </c:pt>
                <c:pt idx="2130">
                  <c:v>0.71921196759259265</c:v>
                </c:pt>
                <c:pt idx="2131">
                  <c:v>0.71921957175925932</c:v>
                </c:pt>
                <c:pt idx="2132">
                  <c:v>0.71922517361111105</c:v>
                </c:pt>
                <c:pt idx="2133">
                  <c:v>0.71923077546296288</c:v>
                </c:pt>
                <c:pt idx="2134">
                  <c:v>0.71923638888888897</c:v>
                </c:pt>
                <c:pt idx="2135">
                  <c:v>0.7192419907407408</c:v>
                </c:pt>
                <c:pt idx="2136">
                  <c:v>0.71924759259259252</c:v>
                </c:pt>
                <c:pt idx="2137">
                  <c:v>0.71925270833333332</c:v>
                </c:pt>
                <c:pt idx="2138">
                  <c:v>0.71925843750000007</c:v>
                </c:pt>
                <c:pt idx="2139">
                  <c:v>0.71926405092592594</c:v>
                </c:pt>
                <c:pt idx="2140">
                  <c:v>0.71926965277777777</c:v>
                </c:pt>
                <c:pt idx="2141">
                  <c:v>0.71927526620370363</c:v>
                </c:pt>
                <c:pt idx="2142">
                  <c:v>0.71928086805555547</c:v>
                </c:pt>
                <c:pt idx="2143">
                  <c:v>0.71928646990740741</c:v>
                </c:pt>
                <c:pt idx="2144">
                  <c:v>0.71929225694444454</c:v>
                </c:pt>
                <c:pt idx="2145">
                  <c:v>0.71929787037037041</c:v>
                </c:pt>
                <c:pt idx="2146">
                  <c:v>0.71930347222222224</c:v>
                </c:pt>
                <c:pt idx="2147">
                  <c:v>0.71930907407407407</c:v>
                </c:pt>
                <c:pt idx="2148">
                  <c:v>0.71931468749999994</c:v>
                </c:pt>
                <c:pt idx="2149">
                  <c:v>0.71932028935185188</c:v>
                </c:pt>
                <c:pt idx="2150">
                  <c:v>0.71932590277777775</c:v>
                </c:pt>
                <c:pt idx="2151">
                  <c:v>0.71933150462962958</c:v>
                </c:pt>
                <c:pt idx="2152">
                  <c:v>0.71933711805555556</c:v>
                </c:pt>
                <c:pt idx="2153">
                  <c:v>0.71934290509259258</c:v>
                </c:pt>
                <c:pt idx="2154">
                  <c:v>0.7193486921296296</c:v>
                </c:pt>
                <c:pt idx="2155">
                  <c:v>0.71935447916666673</c:v>
                </c:pt>
                <c:pt idx="2156">
                  <c:v>0.71936008101851856</c:v>
                </c:pt>
                <c:pt idx="2157">
                  <c:v>0.71936586805555558</c:v>
                </c:pt>
                <c:pt idx="2158">
                  <c:v>0.71937165509259249</c:v>
                </c:pt>
                <c:pt idx="2159">
                  <c:v>0.71937744212962962</c:v>
                </c:pt>
                <c:pt idx="2160">
                  <c:v>0.71938310185185184</c:v>
                </c:pt>
                <c:pt idx="2161">
                  <c:v>0.7193886458333334</c:v>
                </c:pt>
                <c:pt idx="2162">
                  <c:v>0.71939443287037041</c:v>
                </c:pt>
                <c:pt idx="2163">
                  <c:v>0.71940021990740732</c:v>
                </c:pt>
                <c:pt idx="2164">
                  <c:v>0.71940600694444445</c:v>
                </c:pt>
                <c:pt idx="2165">
                  <c:v>0.71941179398148147</c:v>
                </c:pt>
                <c:pt idx="2166">
                  <c:v>0.71941776620370368</c:v>
                </c:pt>
                <c:pt idx="2167">
                  <c:v>0.7194235532407407</c:v>
                </c:pt>
                <c:pt idx="2168">
                  <c:v>0.71942934027777783</c:v>
                </c:pt>
                <c:pt idx="2169">
                  <c:v>0.71943494212962966</c:v>
                </c:pt>
                <c:pt idx="2170">
                  <c:v>0.71944072916666668</c:v>
                </c:pt>
                <c:pt idx="2171">
                  <c:v>0.71944634259259255</c:v>
                </c:pt>
                <c:pt idx="2172">
                  <c:v>0.71945194444444438</c:v>
                </c:pt>
                <c:pt idx="2173">
                  <c:v>0.71945754629629632</c:v>
                </c:pt>
                <c:pt idx="2174">
                  <c:v>0.71946315972222219</c:v>
                </c:pt>
                <c:pt idx="2175">
                  <c:v>0.71946876157407402</c:v>
                </c:pt>
                <c:pt idx="2176">
                  <c:v>0.719474375</c:v>
                </c:pt>
                <c:pt idx="2177">
                  <c:v>0.71947997685185194</c:v>
                </c:pt>
                <c:pt idx="2178">
                  <c:v>0.71948576388888885</c:v>
                </c:pt>
                <c:pt idx="2179">
                  <c:v>0.7194913657407408</c:v>
                </c:pt>
                <c:pt idx="2180">
                  <c:v>0.71949697916666666</c:v>
                </c:pt>
                <c:pt idx="2181">
                  <c:v>0.71950258101851849</c:v>
                </c:pt>
                <c:pt idx="2182">
                  <c:v>0.71951017361111103</c:v>
                </c:pt>
                <c:pt idx="2183">
                  <c:v>0.71951578703703711</c:v>
                </c:pt>
                <c:pt idx="2184">
                  <c:v>0.71952138888888895</c:v>
                </c:pt>
                <c:pt idx="2185">
                  <c:v>0.71952700231481481</c:v>
                </c:pt>
                <c:pt idx="2186">
                  <c:v>0.71953278935185183</c:v>
                </c:pt>
                <c:pt idx="2187">
                  <c:v>0.71953857638888896</c:v>
                </c:pt>
                <c:pt idx="2188">
                  <c:v>0.71954417824074079</c:v>
                </c:pt>
                <c:pt idx="2189">
                  <c:v>0.71954979166666666</c:v>
                </c:pt>
                <c:pt idx="2190">
                  <c:v>0.71955539351851849</c:v>
                </c:pt>
                <c:pt idx="2191">
                  <c:v>0.71956099537037044</c:v>
                </c:pt>
                <c:pt idx="2192">
                  <c:v>0.7195666087962963</c:v>
                </c:pt>
                <c:pt idx="2193">
                  <c:v>0.71957221064814814</c:v>
                </c:pt>
                <c:pt idx="2194">
                  <c:v>0.71957781249999997</c:v>
                </c:pt>
                <c:pt idx="2195">
                  <c:v>0.71958342592592583</c:v>
                </c:pt>
                <c:pt idx="2196">
                  <c:v>0.71958902777777778</c:v>
                </c:pt>
                <c:pt idx="2197">
                  <c:v>0.71959464120370376</c:v>
                </c:pt>
                <c:pt idx="2198">
                  <c:v>0.71960024305555559</c:v>
                </c:pt>
                <c:pt idx="2199">
                  <c:v>0.71960585648148145</c:v>
                </c:pt>
                <c:pt idx="2200">
                  <c:v>0.7196114583333334</c:v>
                </c:pt>
                <c:pt idx="2201">
                  <c:v>0.71961706018518523</c:v>
                </c:pt>
                <c:pt idx="2202">
                  <c:v>0.7196226736111111</c:v>
                </c:pt>
                <c:pt idx="2203">
                  <c:v>0.71962827546296293</c:v>
                </c:pt>
                <c:pt idx="2204">
                  <c:v>0.71963387731481487</c:v>
                </c:pt>
                <c:pt idx="2205">
                  <c:v>0.71963966435185178</c:v>
                </c:pt>
                <c:pt idx="2206">
                  <c:v>0.71964527777777787</c:v>
                </c:pt>
                <c:pt idx="2207">
                  <c:v>0.71965087962962959</c:v>
                </c:pt>
                <c:pt idx="2208">
                  <c:v>0.71965649305555557</c:v>
                </c:pt>
                <c:pt idx="2209">
                  <c:v>0.71966177083333338</c:v>
                </c:pt>
                <c:pt idx="2210">
                  <c:v>0.71966755787037029</c:v>
                </c:pt>
                <c:pt idx="2211">
                  <c:v>0.71967334490740742</c:v>
                </c:pt>
                <c:pt idx="2212">
                  <c:v>0.71967894675925936</c:v>
                </c:pt>
                <c:pt idx="2213">
                  <c:v>0.71968473379629627</c:v>
                </c:pt>
                <c:pt idx="2214">
                  <c:v>0.71969052083333329</c:v>
                </c:pt>
                <c:pt idx="2215">
                  <c:v>0.71969630787037042</c:v>
                </c:pt>
                <c:pt idx="2216">
                  <c:v>0.71970192129629629</c:v>
                </c:pt>
                <c:pt idx="2217">
                  <c:v>0.71970762731481486</c:v>
                </c:pt>
                <c:pt idx="2218">
                  <c:v>0.71971324074074072</c:v>
                </c:pt>
                <c:pt idx="2219">
                  <c:v>0.71971902777777774</c:v>
                </c:pt>
                <c:pt idx="2220">
                  <c:v>0.71972481481481487</c:v>
                </c:pt>
                <c:pt idx="2221">
                  <c:v>0.71973041666666671</c:v>
                </c:pt>
                <c:pt idx="2222">
                  <c:v>0.71973601851851854</c:v>
                </c:pt>
                <c:pt idx="2223">
                  <c:v>0.71974180555555556</c:v>
                </c:pt>
                <c:pt idx="2224">
                  <c:v>0.71974741898148142</c:v>
                </c:pt>
                <c:pt idx="2225">
                  <c:v>0.71975302083333326</c:v>
                </c:pt>
                <c:pt idx="2226">
                  <c:v>0.71975863425925934</c:v>
                </c:pt>
                <c:pt idx="2227">
                  <c:v>0.71976423611111118</c:v>
                </c:pt>
                <c:pt idx="2228">
                  <c:v>0.7197698379629629</c:v>
                </c:pt>
                <c:pt idx="2229">
                  <c:v>0.71977562500000003</c:v>
                </c:pt>
                <c:pt idx="2230">
                  <c:v>0.7197812384259259</c:v>
                </c:pt>
                <c:pt idx="2231">
                  <c:v>0.71978684027777773</c:v>
                </c:pt>
                <c:pt idx="2232">
                  <c:v>0.71979245370370359</c:v>
                </c:pt>
                <c:pt idx="2233">
                  <c:v>0.71979805555555554</c:v>
                </c:pt>
                <c:pt idx="2234">
                  <c:v>0.71980564814814818</c:v>
                </c:pt>
                <c:pt idx="2235">
                  <c:v>0.7198114351851852</c:v>
                </c:pt>
                <c:pt idx="2236">
                  <c:v>0.71981704861111107</c:v>
                </c:pt>
                <c:pt idx="2237">
                  <c:v>0.7198226504629629</c:v>
                </c:pt>
                <c:pt idx="2238">
                  <c:v>0.71982826388888899</c:v>
                </c:pt>
                <c:pt idx="2239">
                  <c:v>0.71983405092592589</c:v>
                </c:pt>
                <c:pt idx="2240">
                  <c:v>0.71983965277777784</c:v>
                </c:pt>
                <c:pt idx="2241">
                  <c:v>0.71984515046296293</c:v>
                </c:pt>
                <c:pt idx="2242">
                  <c:v>0.71985045138888892</c:v>
                </c:pt>
                <c:pt idx="2243">
                  <c:v>0.71985623842592583</c:v>
                </c:pt>
                <c:pt idx="2244">
                  <c:v>0.71986185185185192</c:v>
                </c:pt>
                <c:pt idx="2245">
                  <c:v>0.71986745370370375</c:v>
                </c:pt>
                <c:pt idx="2246">
                  <c:v>0.71987305555555559</c:v>
                </c:pt>
                <c:pt idx="2247">
                  <c:v>0.71987866898148145</c:v>
                </c:pt>
                <c:pt idx="2248">
                  <c:v>0.71988414351851848</c:v>
                </c:pt>
                <c:pt idx="2249">
                  <c:v>0.71988974537037043</c:v>
                </c:pt>
                <c:pt idx="2250">
                  <c:v>0.71989535879629629</c:v>
                </c:pt>
                <c:pt idx="2251">
                  <c:v>0.71990114583333342</c:v>
                </c:pt>
                <c:pt idx="2252">
                  <c:v>0.71990674768518526</c:v>
                </c:pt>
                <c:pt idx="2253">
                  <c:v>0.71991253472222227</c:v>
                </c:pt>
                <c:pt idx="2254">
                  <c:v>0.71991814814814814</c:v>
                </c:pt>
                <c:pt idx="2255">
                  <c:v>0.71992374999999997</c:v>
                </c:pt>
                <c:pt idx="2256">
                  <c:v>0.7199295370370371</c:v>
                </c:pt>
                <c:pt idx="2257">
                  <c:v>0.71993513888888883</c:v>
                </c:pt>
                <c:pt idx="2258">
                  <c:v>0.71994092592592596</c:v>
                </c:pt>
                <c:pt idx="2259">
                  <c:v>0.71994671296296298</c:v>
                </c:pt>
                <c:pt idx="2260">
                  <c:v>0.71995250000000011</c:v>
                </c:pt>
                <c:pt idx="2261">
                  <c:v>0.71995811342592597</c:v>
                </c:pt>
                <c:pt idx="2262">
                  <c:v>0.7199637152777778</c:v>
                </c:pt>
                <c:pt idx="2263">
                  <c:v>0.71996950231481482</c:v>
                </c:pt>
                <c:pt idx="2264">
                  <c:v>0.71997528935185195</c:v>
                </c:pt>
                <c:pt idx="2265">
                  <c:v>0.71998107638888886</c:v>
                </c:pt>
                <c:pt idx="2266">
                  <c:v>0.71998686342592588</c:v>
                </c:pt>
                <c:pt idx="2267">
                  <c:v>0.71999265046296301</c:v>
                </c:pt>
                <c:pt idx="2268">
                  <c:v>0.71999843750000003</c:v>
                </c:pt>
                <c:pt idx="2269">
                  <c:v>0.7200040509259259</c:v>
                </c:pt>
                <c:pt idx="2270">
                  <c:v>0.72000983796296303</c:v>
                </c:pt>
                <c:pt idx="2271">
                  <c:v>0.72001562499999994</c:v>
                </c:pt>
                <c:pt idx="2272">
                  <c:v>0.72002122685185188</c:v>
                </c:pt>
                <c:pt idx="2273">
                  <c:v>0.72002684027777775</c:v>
                </c:pt>
                <c:pt idx="2274">
                  <c:v>0.72003244212962958</c:v>
                </c:pt>
                <c:pt idx="2275">
                  <c:v>0.72003822916666671</c:v>
                </c:pt>
                <c:pt idx="2276">
                  <c:v>0.72004409722222229</c:v>
                </c:pt>
                <c:pt idx="2277">
                  <c:v>0.72004995370370362</c:v>
                </c:pt>
                <c:pt idx="2278">
                  <c:v>0.72005773148148144</c:v>
                </c:pt>
                <c:pt idx="2279">
                  <c:v>0.72006351851851846</c:v>
                </c:pt>
                <c:pt idx="2280">
                  <c:v>0.7200691203703703</c:v>
                </c:pt>
                <c:pt idx="2281">
                  <c:v>0.72007473379629638</c:v>
                </c:pt>
                <c:pt idx="2282">
                  <c:v>0.72008033564814822</c:v>
                </c:pt>
                <c:pt idx="2283">
                  <c:v>0.72008612268518524</c:v>
                </c:pt>
                <c:pt idx="2284">
                  <c:v>0.72009190972222215</c:v>
                </c:pt>
                <c:pt idx="2285">
                  <c:v>0.72009751157407409</c:v>
                </c:pt>
                <c:pt idx="2286">
                  <c:v>0.72010312500000007</c:v>
                </c:pt>
                <c:pt idx="2287">
                  <c:v>0.72010891203703709</c:v>
                </c:pt>
                <c:pt idx="2288">
                  <c:v>0.72011451388888892</c:v>
                </c:pt>
                <c:pt idx="2289">
                  <c:v>0.72012012731481478</c:v>
                </c:pt>
                <c:pt idx="2290">
                  <c:v>0.72012572916666662</c:v>
                </c:pt>
                <c:pt idx="2291">
                  <c:v>0.72013151620370364</c:v>
                </c:pt>
                <c:pt idx="2292">
                  <c:v>0.72013712962962961</c:v>
                </c:pt>
                <c:pt idx="2293">
                  <c:v>0.72014273148148156</c:v>
                </c:pt>
                <c:pt idx="2294">
                  <c:v>0.72014851851851847</c:v>
                </c:pt>
                <c:pt idx="2295">
                  <c:v>0.72015430555555549</c:v>
                </c:pt>
                <c:pt idx="2296">
                  <c:v>0.72015990740740732</c:v>
                </c:pt>
                <c:pt idx="2297">
                  <c:v>0.72016569444444445</c:v>
                </c:pt>
                <c:pt idx="2298">
                  <c:v>0.72017130787037031</c:v>
                </c:pt>
                <c:pt idx="2299">
                  <c:v>0.72017709490740744</c:v>
                </c:pt>
                <c:pt idx="2300">
                  <c:v>0.72018288194444446</c:v>
                </c:pt>
                <c:pt idx="2301">
                  <c:v>0.7201884837962963</c:v>
                </c:pt>
                <c:pt idx="2302">
                  <c:v>0.72019427083333332</c:v>
                </c:pt>
                <c:pt idx="2303">
                  <c:v>0.72020005787037034</c:v>
                </c:pt>
                <c:pt idx="2304">
                  <c:v>0.72020584490740747</c:v>
                </c:pt>
                <c:pt idx="2305">
                  <c:v>0.72021163194444437</c:v>
                </c:pt>
                <c:pt idx="2306">
                  <c:v>0.72021741898148151</c:v>
                </c:pt>
                <c:pt idx="2307">
                  <c:v>0.72022306712962969</c:v>
                </c:pt>
                <c:pt idx="2308">
                  <c:v>0.72022885416666671</c:v>
                </c:pt>
                <c:pt idx="2309">
                  <c:v>0.72023446759259258</c:v>
                </c:pt>
                <c:pt idx="2310">
                  <c:v>0.72024027777777777</c:v>
                </c:pt>
                <c:pt idx="2311">
                  <c:v>0.72024606481481479</c:v>
                </c:pt>
                <c:pt idx="2312">
                  <c:v>0.72025166666666662</c:v>
                </c:pt>
                <c:pt idx="2313">
                  <c:v>0.72025728009259249</c:v>
                </c:pt>
                <c:pt idx="2314">
                  <c:v>0.72026288194444443</c:v>
                </c:pt>
                <c:pt idx="2315">
                  <c:v>0.72026866898148156</c:v>
                </c:pt>
                <c:pt idx="2316">
                  <c:v>0.7202742708333334</c:v>
                </c:pt>
                <c:pt idx="2317">
                  <c:v>0.72027988425925926</c:v>
                </c:pt>
                <c:pt idx="2318">
                  <c:v>0.7202854861111111</c:v>
                </c:pt>
                <c:pt idx="2319">
                  <c:v>0.72029127314814811</c:v>
                </c:pt>
                <c:pt idx="2320">
                  <c:v>0.72029687499999995</c:v>
                </c:pt>
                <c:pt idx="2321">
                  <c:v>0.72030248842592604</c:v>
                </c:pt>
                <c:pt idx="2322">
                  <c:v>0.72030809027777776</c:v>
                </c:pt>
                <c:pt idx="2323">
                  <c:v>0.72031550925925936</c:v>
                </c:pt>
                <c:pt idx="2324">
                  <c:v>0.72032129629629627</c:v>
                </c:pt>
                <c:pt idx="2325">
                  <c:v>0.72032689814814821</c:v>
                </c:pt>
                <c:pt idx="2326">
                  <c:v>0.72033251157407407</c:v>
                </c:pt>
                <c:pt idx="2327">
                  <c:v>0.72033811342592591</c:v>
                </c:pt>
                <c:pt idx="2328">
                  <c:v>0.72034372685185188</c:v>
                </c:pt>
                <c:pt idx="2329">
                  <c:v>0.72034932870370361</c:v>
                </c:pt>
                <c:pt idx="2330">
                  <c:v>0.72035493055555555</c:v>
                </c:pt>
                <c:pt idx="2331">
                  <c:v>0.72036054398148153</c:v>
                </c:pt>
                <c:pt idx="2332">
                  <c:v>0.72036614583333336</c:v>
                </c:pt>
                <c:pt idx="2333">
                  <c:v>0.72037175925925923</c:v>
                </c:pt>
                <c:pt idx="2334">
                  <c:v>0.72037736111111117</c:v>
                </c:pt>
                <c:pt idx="2335">
                  <c:v>0.72038314814814808</c:v>
                </c:pt>
                <c:pt idx="2336">
                  <c:v>0.72038893518518521</c:v>
                </c:pt>
                <c:pt idx="2337">
                  <c:v>0.72039453703703693</c:v>
                </c:pt>
                <c:pt idx="2338">
                  <c:v>0.72040015046296302</c:v>
                </c:pt>
                <c:pt idx="2339">
                  <c:v>0.72040575231481485</c:v>
                </c:pt>
                <c:pt idx="2340">
                  <c:v>0.72041136574074072</c:v>
                </c:pt>
                <c:pt idx="2341">
                  <c:v>0.72041696759259255</c:v>
                </c:pt>
                <c:pt idx="2342">
                  <c:v>0.72042256944444449</c:v>
                </c:pt>
                <c:pt idx="2343">
                  <c:v>0.72042818287037036</c:v>
                </c:pt>
                <c:pt idx="2344">
                  <c:v>0.72043327546296299</c:v>
                </c:pt>
                <c:pt idx="2345">
                  <c:v>0.72043888888888885</c:v>
                </c:pt>
                <c:pt idx="2346">
                  <c:v>0.72044469907407416</c:v>
                </c:pt>
                <c:pt idx="2347">
                  <c:v>0.72045030092592599</c:v>
                </c:pt>
                <c:pt idx="2348">
                  <c:v>0.72045608796296301</c:v>
                </c:pt>
                <c:pt idx="2349">
                  <c:v>0.72046170138888888</c:v>
                </c:pt>
                <c:pt idx="2350">
                  <c:v>0.72046748842592601</c:v>
                </c:pt>
                <c:pt idx="2351">
                  <c:v>0.72047309027777784</c:v>
                </c:pt>
                <c:pt idx="2352">
                  <c:v>0.72047887731481486</c:v>
                </c:pt>
                <c:pt idx="2353">
                  <c:v>0.72048466435185177</c:v>
                </c:pt>
                <c:pt idx="2354">
                  <c:v>0.7204904513888889</c:v>
                </c:pt>
                <c:pt idx="2355">
                  <c:v>0.72049623842592592</c:v>
                </c:pt>
                <c:pt idx="2356">
                  <c:v>0.72050202546296294</c:v>
                </c:pt>
                <c:pt idx="2357">
                  <c:v>0.72050781250000007</c:v>
                </c:pt>
                <c:pt idx="2358">
                  <c:v>0.72051359953703698</c:v>
                </c:pt>
                <c:pt idx="2359">
                  <c:v>0.72051938657407411</c:v>
                </c:pt>
                <c:pt idx="2360">
                  <c:v>0.72052517361111112</c:v>
                </c:pt>
                <c:pt idx="2361">
                  <c:v>0.72053096064814814</c:v>
                </c:pt>
                <c:pt idx="2362">
                  <c:v>0.72053674768518527</c:v>
                </c:pt>
                <c:pt idx="2363">
                  <c:v>0.72054253472222218</c:v>
                </c:pt>
                <c:pt idx="2364">
                  <c:v>0.7205483217592592</c:v>
                </c:pt>
                <c:pt idx="2365">
                  <c:v>0.72055410879629633</c:v>
                </c:pt>
                <c:pt idx="2366">
                  <c:v>0.72055989583333335</c:v>
                </c:pt>
                <c:pt idx="2367">
                  <c:v>0.72056568287037026</c:v>
                </c:pt>
                <c:pt idx="2368">
                  <c:v>0.72057146990740739</c:v>
                </c:pt>
                <c:pt idx="2369">
                  <c:v>0.72057708333333326</c:v>
                </c:pt>
                <c:pt idx="2370">
                  <c:v>0.7205826851851852</c:v>
                </c:pt>
                <c:pt idx="2371">
                  <c:v>0.72058829861111118</c:v>
                </c:pt>
                <c:pt idx="2372">
                  <c:v>0.7205939004629629</c:v>
                </c:pt>
                <c:pt idx="2373">
                  <c:v>0.72059968750000003</c:v>
                </c:pt>
                <c:pt idx="2374">
                  <c:v>0.72060552083333329</c:v>
                </c:pt>
                <c:pt idx="2375">
                  <c:v>0.72061328703703698</c:v>
                </c:pt>
                <c:pt idx="2376">
                  <c:v>0.72061888888888881</c:v>
                </c:pt>
                <c:pt idx="2377">
                  <c:v>0.7206245023148149</c:v>
                </c:pt>
                <c:pt idx="2378">
                  <c:v>0.72063010416666673</c:v>
                </c:pt>
                <c:pt idx="2379">
                  <c:v>0.72063570601851845</c:v>
                </c:pt>
                <c:pt idx="2380">
                  <c:v>0.72064149305555558</c:v>
                </c:pt>
                <c:pt idx="2381">
                  <c:v>0.72064710648148145</c:v>
                </c:pt>
                <c:pt idx="2382">
                  <c:v>0.72065270833333328</c:v>
                </c:pt>
                <c:pt idx="2383">
                  <c:v>0.7206584953703703</c:v>
                </c:pt>
                <c:pt idx="2384">
                  <c:v>0.72066428240740743</c:v>
                </c:pt>
                <c:pt idx="2385">
                  <c:v>0.7206698958333333</c:v>
                </c:pt>
                <c:pt idx="2386">
                  <c:v>0.72067568287037043</c:v>
                </c:pt>
                <c:pt idx="2387">
                  <c:v>0.72068146990740745</c:v>
                </c:pt>
                <c:pt idx="2388">
                  <c:v>0.72068725694444435</c:v>
                </c:pt>
                <c:pt idx="2389">
                  <c:v>0.72069303240740734</c:v>
                </c:pt>
                <c:pt idx="2390">
                  <c:v>0.72069881944444447</c:v>
                </c:pt>
                <c:pt idx="2391">
                  <c:v>0.72070453703703707</c:v>
                </c:pt>
                <c:pt idx="2392">
                  <c:v>0.72071032407407409</c:v>
                </c:pt>
                <c:pt idx="2393">
                  <c:v>0.72071612268518515</c:v>
                </c:pt>
                <c:pt idx="2394">
                  <c:v>0.72072190972222216</c:v>
                </c:pt>
                <c:pt idx="2395">
                  <c:v>0.7207276967592593</c:v>
                </c:pt>
                <c:pt idx="2396">
                  <c:v>0.72073348379629631</c:v>
                </c:pt>
                <c:pt idx="2397">
                  <c:v>0.72073927083333322</c:v>
                </c:pt>
                <c:pt idx="2398">
                  <c:v>0.72074505787037035</c:v>
                </c:pt>
                <c:pt idx="2399">
                  <c:v>0.7207506597222223</c:v>
                </c:pt>
                <c:pt idx="2400">
                  <c:v>0.72075644675925921</c:v>
                </c:pt>
                <c:pt idx="2401">
                  <c:v>0.72076206018518529</c:v>
                </c:pt>
                <c:pt idx="2402">
                  <c:v>0.72076783564814806</c:v>
                </c:pt>
                <c:pt idx="2403">
                  <c:v>0.72077363425925922</c:v>
                </c:pt>
                <c:pt idx="2404">
                  <c:v>0.72077952546296287</c:v>
                </c:pt>
                <c:pt idx="2405">
                  <c:v>0.7207853125</c:v>
                </c:pt>
                <c:pt idx="2406">
                  <c:v>0.72079091435185194</c:v>
                </c:pt>
                <c:pt idx="2407">
                  <c:v>0.72079655092592587</c:v>
                </c:pt>
                <c:pt idx="2408">
                  <c:v>0.72080233796296289</c:v>
                </c:pt>
                <c:pt idx="2409">
                  <c:v>0.72080812500000002</c:v>
                </c:pt>
                <c:pt idx="2410">
                  <c:v>0.72081391203703704</c:v>
                </c:pt>
                <c:pt idx="2411">
                  <c:v>0.72081951388888887</c:v>
                </c:pt>
                <c:pt idx="2412">
                  <c:v>0.72082530092592589</c:v>
                </c:pt>
                <c:pt idx="2413">
                  <c:v>0.72083108796296302</c:v>
                </c:pt>
                <c:pt idx="2414">
                  <c:v>0.72083670138888889</c:v>
                </c:pt>
                <c:pt idx="2415">
                  <c:v>0.72084230324074072</c:v>
                </c:pt>
                <c:pt idx="2416">
                  <c:v>0.72084790509259256</c:v>
                </c:pt>
                <c:pt idx="2417">
                  <c:v>0.72085351851851842</c:v>
                </c:pt>
                <c:pt idx="2418">
                  <c:v>0.72085912037037037</c:v>
                </c:pt>
                <c:pt idx="2419">
                  <c:v>0.72086689814814819</c:v>
                </c:pt>
                <c:pt idx="2420">
                  <c:v>0.72087251157407406</c:v>
                </c:pt>
                <c:pt idx="2421">
                  <c:v>0.72087811342592589</c:v>
                </c:pt>
                <c:pt idx="2422">
                  <c:v>0.72088390046296302</c:v>
                </c:pt>
                <c:pt idx="2423">
                  <c:v>0.72088968750000004</c:v>
                </c:pt>
                <c:pt idx="2424">
                  <c:v>0.72089547453703695</c:v>
                </c:pt>
                <c:pt idx="2425">
                  <c:v>0.72090126157407408</c:v>
                </c:pt>
                <c:pt idx="2426">
                  <c:v>0.72090686342592603</c:v>
                </c:pt>
                <c:pt idx="2427">
                  <c:v>0.72091265046296293</c:v>
                </c:pt>
                <c:pt idx="2428">
                  <c:v>0.72091843749999995</c:v>
                </c:pt>
                <c:pt idx="2429">
                  <c:v>0.72092405092592593</c:v>
                </c:pt>
                <c:pt idx="2430">
                  <c:v>0.72092965277777787</c:v>
                </c:pt>
                <c:pt idx="2431">
                  <c:v>0.72093526620370374</c:v>
                </c:pt>
                <c:pt idx="2432">
                  <c:v>0.72094086805555557</c:v>
                </c:pt>
                <c:pt idx="2433">
                  <c:v>0.72094665509259259</c:v>
                </c:pt>
                <c:pt idx="2434">
                  <c:v>0.72095225694444443</c:v>
                </c:pt>
                <c:pt idx="2435">
                  <c:v>0.7209578703703704</c:v>
                </c:pt>
                <c:pt idx="2436">
                  <c:v>0.72096365740740742</c:v>
                </c:pt>
                <c:pt idx="2437">
                  <c:v>0.72096944444444444</c:v>
                </c:pt>
                <c:pt idx="2438">
                  <c:v>0.72097504629629627</c:v>
                </c:pt>
                <c:pt idx="2439">
                  <c:v>0.72098065972222225</c:v>
                </c:pt>
                <c:pt idx="2440">
                  <c:v>0.72098644675925927</c:v>
                </c:pt>
                <c:pt idx="2441">
                  <c:v>0.7209920486111111</c:v>
                </c:pt>
                <c:pt idx="2442">
                  <c:v>0.72099766203703697</c:v>
                </c:pt>
                <c:pt idx="2443">
                  <c:v>0.72100326388888891</c:v>
                </c:pt>
                <c:pt idx="2444">
                  <c:v>0.72100905092592582</c:v>
                </c:pt>
                <c:pt idx="2445">
                  <c:v>0.72101465277777776</c:v>
                </c:pt>
                <c:pt idx="2446">
                  <c:v>0.72102026620370374</c:v>
                </c:pt>
                <c:pt idx="2447">
                  <c:v>0.72102561342592597</c:v>
                </c:pt>
                <c:pt idx="2448">
                  <c:v>0.72103106481481483</c:v>
                </c:pt>
                <c:pt idx="2449">
                  <c:v>0.72103667824074069</c:v>
                </c:pt>
                <c:pt idx="2450">
                  <c:v>0.72104246527777782</c:v>
                </c:pt>
                <c:pt idx="2451">
                  <c:v>0.72104825231481484</c:v>
                </c:pt>
                <c:pt idx="2452">
                  <c:v>0.72105403935185175</c:v>
                </c:pt>
                <c:pt idx="2453">
                  <c:v>0.72105964120370369</c:v>
                </c:pt>
                <c:pt idx="2454">
                  <c:v>0.72106525462962967</c:v>
                </c:pt>
                <c:pt idx="2455">
                  <c:v>0.72107104166666669</c:v>
                </c:pt>
                <c:pt idx="2456">
                  <c:v>0.7210768287037036</c:v>
                </c:pt>
                <c:pt idx="2457">
                  <c:v>0.72108261574074073</c:v>
                </c:pt>
                <c:pt idx="2458">
                  <c:v>0.72108840277777775</c:v>
                </c:pt>
                <c:pt idx="2459">
                  <c:v>0.72109418981481488</c:v>
                </c:pt>
                <c:pt idx="2460">
                  <c:v>0.72110015046296294</c:v>
                </c:pt>
                <c:pt idx="2461">
                  <c:v>0.72110593749999996</c:v>
                </c:pt>
                <c:pt idx="2462">
                  <c:v>0.72111172453703709</c:v>
                </c:pt>
                <c:pt idx="2463">
                  <c:v>0.72111733796296296</c:v>
                </c:pt>
                <c:pt idx="2464">
                  <c:v>0.72112511574074079</c:v>
                </c:pt>
                <c:pt idx="2465">
                  <c:v>0.7211309027777778</c:v>
                </c:pt>
                <c:pt idx="2466">
                  <c:v>0.72113650462962964</c:v>
                </c:pt>
                <c:pt idx="2467">
                  <c:v>0.72114229166666666</c:v>
                </c:pt>
                <c:pt idx="2468">
                  <c:v>0.72114807870370379</c:v>
                </c:pt>
                <c:pt idx="2469">
                  <c:v>0.72115369212962965</c:v>
                </c:pt>
                <c:pt idx="2470">
                  <c:v>0.72115929398148149</c:v>
                </c:pt>
                <c:pt idx="2471">
                  <c:v>0.72116489583333332</c:v>
                </c:pt>
                <c:pt idx="2472">
                  <c:v>0.72117050925925918</c:v>
                </c:pt>
                <c:pt idx="2473">
                  <c:v>0.72117611111111113</c:v>
                </c:pt>
                <c:pt idx="2474">
                  <c:v>0.72118172453703711</c:v>
                </c:pt>
                <c:pt idx="2475">
                  <c:v>0.72118732638888883</c:v>
                </c:pt>
                <c:pt idx="2476">
                  <c:v>0.72119311342592596</c:v>
                </c:pt>
                <c:pt idx="2477">
                  <c:v>0.72119890046296298</c:v>
                </c:pt>
                <c:pt idx="2478">
                  <c:v>0.72120468750000011</c:v>
                </c:pt>
                <c:pt idx="2479">
                  <c:v>0.72121028935185183</c:v>
                </c:pt>
                <c:pt idx="2480">
                  <c:v>0.72121607638888896</c:v>
                </c:pt>
                <c:pt idx="2481">
                  <c:v>0.72122186342592587</c:v>
                </c:pt>
                <c:pt idx="2482">
                  <c:v>0.72122747685185196</c:v>
                </c:pt>
                <c:pt idx="2483">
                  <c:v>0.72123326388888886</c:v>
                </c:pt>
                <c:pt idx="2484">
                  <c:v>0.72123905092592588</c:v>
                </c:pt>
                <c:pt idx="2485">
                  <c:v>0.72124483796296301</c:v>
                </c:pt>
                <c:pt idx="2486">
                  <c:v>0.72125062500000003</c:v>
                </c:pt>
                <c:pt idx="2487">
                  <c:v>0.72125641203703694</c:v>
                </c:pt>
                <c:pt idx="2488">
                  <c:v>0.72126219907407407</c:v>
                </c:pt>
                <c:pt idx="2489">
                  <c:v>0.72126817129629639</c:v>
                </c:pt>
                <c:pt idx="2490">
                  <c:v>0.7212739583333333</c:v>
                </c:pt>
                <c:pt idx="2491">
                  <c:v>0.72127974537037032</c:v>
                </c:pt>
                <c:pt idx="2492">
                  <c:v>0.72128553240740745</c:v>
                </c:pt>
                <c:pt idx="2493">
                  <c:v>0.72129131944444447</c:v>
                </c:pt>
                <c:pt idx="2494">
                  <c:v>0.72129710648148138</c:v>
                </c:pt>
                <c:pt idx="2495">
                  <c:v>0.72130289351851851</c:v>
                </c:pt>
                <c:pt idx="2496">
                  <c:v>0.72130868055555553</c:v>
                </c:pt>
                <c:pt idx="2497">
                  <c:v>0.72131446759259266</c:v>
                </c:pt>
                <c:pt idx="2498">
                  <c:v>0.72132025462962968</c:v>
                </c:pt>
                <c:pt idx="2499">
                  <c:v>0.72132608796296294</c:v>
                </c:pt>
                <c:pt idx="2500">
                  <c:v>0.72133187500000007</c:v>
                </c:pt>
                <c:pt idx="2501">
                  <c:v>0.72133783564814813</c:v>
                </c:pt>
                <c:pt idx="2502">
                  <c:v>0.72134362268518526</c:v>
                </c:pt>
                <c:pt idx="2503">
                  <c:v>0.72134958333333332</c:v>
                </c:pt>
                <c:pt idx="2504">
                  <c:v>0.72135537037037034</c:v>
                </c:pt>
                <c:pt idx="2505">
                  <c:v>0.72136118055555565</c:v>
                </c:pt>
                <c:pt idx="2506">
                  <c:v>0.7213666319444445</c:v>
                </c:pt>
                <c:pt idx="2507">
                  <c:v>0.72137223379629622</c:v>
                </c:pt>
                <c:pt idx="2508">
                  <c:v>0.72137802083333336</c:v>
                </c:pt>
                <c:pt idx="2509">
                  <c:v>0.72138380787037037</c:v>
                </c:pt>
                <c:pt idx="2510">
                  <c:v>0.72138940972222221</c:v>
                </c:pt>
                <c:pt idx="2511">
                  <c:v>0.72139510416666663</c:v>
                </c:pt>
                <c:pt idx="2512">
                  <c:v>0.72140288194444446</c:v>
                </c:pt>
                <c:pt idx="2513">
                  <c:v>0.72140866898148148</c:v>
                </c:pt>
                <c:pt idx="2514">
                  <c:v>0.72141428240740746</c:v>
                </c:pt>
                <c:pt idx="2515">
                  <c:v>0.72142006944444448</c:v>
                </c:pt>
                <c:pt idx="2516">
                  <c:v>0.72142585648148139</c:v>
                </c:pt>
                <c:pt idx="2517">
                  <c:v>0.72143164351851852</c:v>
                </c:pt>
                <c:pt idx="2518">
                  <c:v>0.72143724537037046</c:v>
                </c:pt>
                <c:pt idx="2519">
                  <c:v>0.72144285879629633</c:v>
                </c:pt>
                <c:pt idx="2520">
                  <c:v>0.72144846064814816</c:v>
                </c:pt>
                <c:pt idx="2521">
                  <c:v>0.72145406249999999</c:v>
                </c:pt>
                <c:pt idx="2522">
                  <c:v>0.72145967592592586</c:v>
                </c:pt>
                <c:pt idx="2523">
                  <c:v>0.7214652777777778</c:v>
                </c:pt>
                <c:pt idx="2524">
                  <c:v>0.72147089120370367</c:v>
                </c:pt>
                <c:pt idx="2525">
                  <c:v>0.7214766782407408</c:v>
                </c:pt>
                <c:pt idx="2526">
                  <c:v>0.72148246527777771</c:v>
                </c:pt>
                <c:pt idx="2527">
                  <c:v>0.72148825231481484</c:v>
                </c:pt>
                <c:pt idx="2528">
                  <c:v>0.72149403935185186</c:v>
                </c:pt>
                <c:pt idx="2529">
                  <c:v>0.72150018518518522</c:v>
                </c:pt>
                <c:pt idx="2530">
                  <c:v>0.72150597222222224</c:v>
                </c:pt>
                <c:pt idx="2531">
                  <c:v>0.72151157407407407</c:v>
                </c:pt>
                <c:pt idx="2532">
                  <c:v>0.72151736111111109</c:v>
                </c:pt>
                <c:pt idx="2533">
                  <c:v>0.72152314814814822</c:v>
                </c:pt>
                <c:pt idx="2534">
                  <c:v>0.72152876157407408</c:v>
                </c:pt>
                <c:pt idx="2535">
                  <c:v>0.72153436342592592</c:v>
                </c:pt>
                <c:pt idx="2536">
                  <c:v>0.72154015046296294</c:v>
                </c:pt>
                <c:pt idx="2537">
                  <c:v>0.72154593750000007</c:v>
                </c:pt>
                <c:pt idx="2538">
                  <c:v>0.72155155092592593</c:v>
                </c:pt>
                <c:pt idx="2539">
                  <c:v>0.72155733796296306</c:v>
                </c:pt>
                <c:pt idx="2540">
                  <c:v>0.72156329861111113</c:v>
                </c:pt>
                <c:pt idx="2541">
                  <c:v>0.72156908564814815</c:v>
                </c:pt>
                <c:pt idx="2542">
                  <c:v>0.72157505787037035</c:v>
                </c:pt>
                <c:pt idx="2543">
                  <c:v>0.72158084490740748</c:v>
                </c:pt>
                <c:pt idx="2544">
                  <c:v>0.7215866319444445</c:v>
                </c:pt>
                <c:pt idx="2545">
                  <c:v>0.72159241898148141</c:v>
                </c:pt>
                <c:pt idx="2546">
                  <c:v>0.72159820601851854</c:v>
                </c:pt>
                <c:pt idx="2547">
                  <c:v>0.72160399305555556</c:v>
                </c:pt>
                <c:pt idx="2548">
                  <c:v>0.72160978009259258</c:v>
                </c:pt>
                <c:pt idx="2549">
                  <c:v>0.72161561342592595</c:v>
                </c:pt>
                <c:pt idx="2550">
                  <c:v>0.72162140046296297</c:v>
                </c:pt>
                <c:pt idx="2551">
                  <c:v>0.7216270949074074</c:v>
                </c:pt>
                <c:pt idx="2552">
                  <c:v>0.72163288194444453</c:v>
                </c:pt>
                <c:pt idx="2553">
                  <c:v>0.72163866898148143</c:v>
                </c:pt>
                <c:pt idx="2554">
                  <c:v>0.72164445601851845</c:v>
                </c:pt>
                <c:pt idx="2555">
                  <c:v>0.72165024305555558</c:v>
                </c:pt>
                <c:pt idx="2556">
                  <c:v>0.7216580208333333</c:v>
                </c:pt>
                <c:pt idx="2557">
                  <c:v>0.72166380787037043</c:v>
                </c:pt>
                <c:pt idx="2558">
                  <c:v>0.72166959490740734</c:v>
                </c:pt>
                <c:pt idx="2559">
                  <c:v>0.72167520833333343</c:v>
                </c:pt>
                <c:pt idx="2560">
                  <c:v>0.72168081018518515</c:v>
                </c:pt>
                <c:pt idx="2561">
                  <c:v>0.72168659722222228</c:v>
                </c:pt>
                <c:pt idx="2562">
                  <c:v>0.72169238425925919</c:v>
                </c:pt>
                <c:pt idx="2563">
                  <c:v>0.72169817129629632</c:v>
                </c:pt>
                <c:pt idx="2564">
                  <c:v>0.72170395833333334</c:v>
                </c:pt>
                <c:pt idx="2565">
                  <c:v>0.72170974537037036</c:v>
                </c:pt>
                <c:pt idx="2566">
                  <c:v>0.72171553240740749</c:v>
                </c:pt>
                <c:pt idx="2567">
                  <c:v>0.7217213194444444</c:v>
                </c:pt>
                <c:pt idx="2568">
                  <c:v>0.72172693287037026</c:v>
                </c:pt>
                <c:pt idx="2569">
                  <c:v>0.72173271990740739</c:v>
                </c:pt>
                <c:pt idx="2570">
                  <c:v>0.72173850694444441</c:v>
                </c:pt>
                <c:pt idx="2571">
                  <c:v>0.72174410879629625</c:v>
                </c:pt>
                <c:pt idx="2572">
                  <c:v>0.72174971064814819</c:v>
                </c:pt>
                <c:pt idx="2573">
                  <c:v>0.7217554976851851</c:v>
                </c:pt>
                <c:pt idx="2574">
                  <c:v>0.72176129629629626</c:v>
                </c:pt>
                <c:pt idx="2575">
                  <c:v>0.72176708333333339</c:v>
                </c:pt>
                <c:pt idx="2576">
                  <c:v>0.72177268518518511</c:v>
                </c:pt>
                <c:pt idx="2577">
                  <c:v>0.72177847222222224</c:v>
                </c:pt>
                <c:pt idx="2578">
                  <c:v>0.72178407407407408</c:v>
                </c:pt>
                <c:pt idx="2579">
                  <c:v>0.72178968749999994</c:v>
                </c:pt>
                <c:pt idx="2580">
                  <c:v>0.72179547453703707</c:v>
                </c:pt>
                <c:pt idx="2581">
                  <c:v>0.72180126157407409</c:v>
                </c:pt>
                <c:pt idx="2582">
                  <c:v>0.72180704861111111</c:v>
                </c:pt>
                <c:pt idx="2583">
                  <c:v>0.72181283564814824</c:v>
                </c:pt>
                <c:pt idx="2584">
                  <c:v>0.72181879629629631</c:v>
                </c:pt>
                <c:pt idx="2585">
                  <c:v>0.72182458333333333</c:v>
                </c:pt>
                <c:pt idx="2586">
                  <c:v>0.72183037037037046</c:v>
                </c:pt>
                <c:pt idx="2587">
                  <c:v>0.72183615740740736</c:v>
                </c:pt>
                <c:pt idx="2588">
                  <c:v>0.72184195601851853</c:v>
                </c:pt>
                <c:pt idx="2589">
                  <c:v>0.72184774305555555</c:v>
                </c:pt>
                <c:pt idx="2590">
                  <c:v>0.72185334490740738</c:v>
                </c:pt>
                <c:pt idx="2591">
                  <c:v>0.72185894675925921</c:v>
                </c:pt>
                <c:pt idx="2592">
                  <c:v>0.72186456018518508</c:v>
                </c:pt>
                <c:pt idx="2593">
                  <c:v>0.72187034722222221</c:v>
                </c:pt>
                <c:pt idx="2594">
                  <c:v>0.72187613425925923</c:v>
                </c:pt>
                <c:pt idx="2595">
                  <c:v>0.72188192129629636</c:v>
                </c:pt>
                <c:pt idx="2596">
                  <c:v>0.72188788194444442</c:v>
                </c:pt>
                <c:pt idx="2597">
                  <c:v>0.72189349537037029</c:v>
                </c:pt>
                <c:pt idx="2598">
                  <c:v>0.72189936342592587</c:v>
                </c:pt>
                <c:pt idx="2599">
                  <c:v>0.72190508101851858</c:v>
                </c:pt>
                <c:pt idx="2600">
                  <c:v>0.72191087962962952</c:v>
                </c:pt>
                <c:pt idx="2601">
                  <c:v>0.72191846064814813</c:v>
                </c:pt>
                <c:pt idx="2602">
                  <c:v>0.72192424768518515</c:v>
                </c:pt>
                <c:pt idx="2603">
                  <c:v>0.72193003472222228</c:v>
                </c:pt>
                <c:pt idx="2604">
                  <c:v>0.72193582175925919</c:v>
                </c:pt>
                <c:pt idx="2605">
                  <c:v>0.72194160879629632</c:v>
                </c:pt>
                <c:pt idx="2606">
                  <c:v>0.72194722222222218</c:v>
                </c:pt>
                <c:pt idx="2607">
                  <c:v>0.72195267361111115</c:v>
                </c:pt>
                <c:pt idx="2608">
                  <c:v>0.72195827546296298</c:v>
                </c:pt>
                <c:pt idx="2609">
                  <c:v>0.72196714120370364</c:v>
                </c:pt>
                <c:pt idx="2610">
                  <c:v>0.72197292824074077</c:v>
                </c:pt>
                <c:pt idx="2611">
                  <c:v>0.72197871527777779</c:v>
                </c:pt>
                <c:pt idx="2612">
                  <c:v>0.72198432870370377</c:v>
                </c:pt>
                <c:pt idx="2613">
                  <c:v>0.72198993055555549</c:v>
                </c:pt>
                <c:pt idx="2614">
                  <c:v>0.72199571759259262</c:v>
                </c:pt>
                <c:pt idx="2615">
                  <c:v>0.72200131944444446</c:v>
                </c:pt>
                <c:pt idx="2616">
                  <c:v>0.72200693287037032</c:v>
                </c:pt>
                <c:pt idx="2617">
                  <c:v>0.72201253472222227</c:v>
                </c:pt>
                <c:pt idx="2618">
                  <c:v>0.72201832175925917</c:v>
                </c:pt>
                <c:pt idx="2619">
                  <c:v>0.72202383101851852</c:v>
                </c:pt>
                <c:pt idx="2620">
                  <c:v>0.72202943287037036</c:v>
                </c:pt>
                <c:pt idx="2621">
                  <c:v>0.72203521990740738</c:v>
                </c:pt>
                <c:pt idx="2622">
                  <c:v>0.72204082175925921</c:v>
                </c:pt>
                <c:pt idx="2623">
                  <c:v>0.72204643518518508</c:v>
                </c:pt>
                <c:pt idx="2624">
                  <c:v>0.72205222222222221</c:v>
                </c:pt>
                <c:pt idx="2625">
                  <c:v>0.72205800925925923</c:v>
                </c:pt>
                <c:pt idx="2626">
                  <c:v>0.7220636226851852</c:v>
                </c:pt>
                <c:pt idx="2627">
                  <c:v>0.72206940972222222</c:v>
                </c:pt>
                <c:pt idx="2628">
                  <c:v>0.72207519675925924</c:v>
                </c:pt>
                <c:pt idx="2629">
                  <c:v>0.72208081018518522</c:v>
                </c:pt>
                <c:pt idx="2630">
                  <c:v>0.72208659722222224</c:v>
                </c:pt>
                <c:pt idx="2631">
                  <c:v>0.72209219907407407</c:v>
                </c:pt>
                <c:pt idx="2632">
                  <c:v>0.72209781249999994</c:v>
                </c:pt>
                <c:pt idx="2633">
                  <c:v>0.72210341435185177</c:v>
                </c:pt>
                <c:pt idx="2634">
                  <c:v>0.72210901620370371</c:v>
                </c:pt>
                <c:pt idx="2635">
                  <c:v>0.72211462962962969</c:v>
                </c:pt>
                <c:pt idx="2636">
                  <c:v>0.72212023148148141</c:v>
                </c:pt>
                <c:pt idx="2637">
                  <c:v>0.72212583333333324</c:v>
                </c:pt>
                <c:pt idx="2638">
                  <c:v>0.72213144675925933</c:v>
                </c:pt>
                <c:pt idx="2639">
                  <c:v>0.72213723379629624</c:v>
                </c:pt>
                <c:pt idx="2640">
                  <c:v>0.72214283564814818</c:v>
                </c:pt>
                <c:pt idx="2641">
                  <c:v>0.72214862268518509</c:v>
                </c:pt>
                <c:pt idx="2642">
                  <c:v>0.72215440972222222</c:v>
                </c:pt>
                <c:pt idx="2643">
                  <c:v>0.72216019675925924</c:v>
                </c:pt>
                <c:pt idx="2644">
                  <c:v>0.72216598379629626</c:v>
                </c:pt>
                <c:pt idx="2645">
                  <c:v>0.72217177083333339</c:v>
                </c:pt>
                <c:pt idx="2646">
                  <c:v>0.7221775578703703</c:v>
                </c:pt>
                <c:pt idx="2647">
                  <c:v>0.72218334490740743</c:v>
                </c:pt>
                <c:pt idx="2648">
                  <c:v>0.72218913194444445</c:v>
                </c:pt>
                <c:pt idx="2649">
                  <c:v>0.72219690972222228</c:v>
                </c:pt>
                <c:pt idx="2650">
                  <c:v>0.72220270833333344</c:v>
                </c:pt>
                <c:pt idx="2651">
                  <c:v>0.72220832175925931</c:v>
                </c:pt>
                <c:pt idx="2652">
                  <c:v>0.72221359953703701</c:v>
                </c:pt>
                <c:pt idx="2653">
                  <c:v>0.72221938657407403</c:v>
                </c:pt>
                <c:pt idx="2654">
                  <c:v>0.72222518518518519</c:v>
                </c:pt>
                <c:pt idx="2655">
                  <c:v>0.72223096064814818</c:v>
                </c:pt>
                <c:pt idx="2656">
                  <c:v>0.72223674768518509</c:v>
                </c:pt>
                <c:pt idx="2657">
                  <c:v>0.72224236111111118</c:v>
                </c:pt>
                <c:pt idx="2658">
                  <c:v>0.72224833333333338</c:v>
                </c:pt>
                <c:pt idx="2659">
                  <c:v>0.72225410879629637</c:v>
                </c:pt>
                <c:pt idx="2660">
                  <c:v>0.72225990740740731</c:v>
                </c:pt>
                <c:pt idx="2661">
                  <c:v>0.72226550925925925</c:v>
                </c:pt>
                <c:pt idx="2662">
                  <c:v>0.72227129629629638</c:v>
                </c:pt>
                <c:pt idx="2663">
                  <c:v>0.72227708333333329</c:v>
                </c:pt>
                <c:pt idx="2664">
                  <c:v>0.72228287037037031</c:v>
                </c:pt>
                <c:pt idx="2665">
                  <c:v>0.72228865740740744</c:v>
                </c:pt>
                <c:pt idx="2666">
                  <c:v>0.72229444444444446</c:v>
                </c:pt>
                <c:pt idx="2667">
                  <c:v>0.72230005787037044</c:v>
                </c:pt>
                <c:pt idx="2668">
                  <c:v>0.72230584490740746</c:v>
                </c:pt>
                <c:pt idx="2669">
                  <c:v>0.72231163194444437</c:v>
                </c:pt>
                <c:pt idx="2670">
                  <c:v>0.72231740740740735</c:v>
                </c:pt>
                <c:pt idx="2671">
                  <c:v>0.72232319444444437</c:v>
                </c:pt>
                <c:pt idx="2672">
                  <c:v>0.72232899305555553</c:v>
                </c:pt>
                <c:pt idx="2673">
                  <c:v>0.72233459490740737</c:v>
                </c:pt>
                <c:pt idx="2674">
                  <c:v>0.7223403819444445</c:v>
                </c:pt>
                <c:pt idx="2675">
                  <c:v>0.72234598379629633</c:v>
                </c:pt>
                <c:pt idx="2676">
                  <c:v>0.7223515972222222</c:v>
                </c:pt>
                <c:pt idx="2677">
                  <c:v>0.72235738425925922</c:v>
                </c:pt>
                <c:pt idx="2678">
                  <c:v>0.72236298611111105</c:v>
                </c:pt>
                <c:pt idx="2679">
                  <c:v>0.72236859953703714</c:v>
                </c:pt>
                <c:pt idx="2680">
                  <c:v>0.72237438657407405</c:v>
                </c:pt>
                <c:pt idx="2681">
                  <c:v>0.72238017361111106</c:v>
                </c:pt>
                <c:pt idx="2682">
                  <c:v>0.7223859606481482</c:v>
                </c:pt>
                <c:pt idx="2683">
                  <c:v>0.72239156250000003</c:v>
                </c:pt>
                <c:pt idx="2684">
                  <c:v>0.72239734953703705</c:v>
                </c:pt>
                <c:pt idx="2685">
                  <c:v>0.72240313657407407</c:v>
                </c:pt>
                <c:pt idx="2686">
                  <c:v>0.7224089236111112</c:v>
                </c:pt>
                <c:pt idx="2687">
                  <c:v>0.72241471064814811</c:v>
                </c:pt>
                <c:pt idx="2688">
                  <c:v>0.72242049768518513</c:v>
                </c:pt>
                <c:pt idx="2689">
                  <c:v>0.72242628472222226</c:v>
                </c:pt>
                <c:pt idx="2690">
                  <c:v>0.72243207175925928</c:v>
                </c:pt>
                <c:pt idx="2691">
                  <c:v>0.72243785879629641</c:v>
                </c:pt>
                <c:pt idx="2692">
                  <c:v>0.72244364583333331</c:v>
                </c:pt>
                <c:pt idx="2693">
                  <c:v>0.72245160879629633</c:v>
                </c:pt>
                <c:pt idx="2694">
                  <c:v>0.72245721064814816</c:v>
                </c:pt>
                <c:pt idx="2695">
                  <c:v>0.72246282407407403</c:v>
                </c:pt>
                <c:pt idx="2696">
                  <c:v>0.72246842592592586</c:v>
                </c:pt>
                <c:pt idx="2697">
                  <c:v>0.72247402777777781</c:v>
                </c:pt>
                <c:pt idx="2698">
                  <c:v>0.72247973379629638</c:v>
                </c:pt>
                <c:pt idx="2699">
                  <c:v>0.72248533564814821</c:v>
                </c:pt>
                <c:pt idx="2700">
                  <c:v>0.72249094907407407</c:v>
                </c:pt>
                <c:pt idx="2701">
                  <c:v>0.72249673611111109</c:v>
                </c:pt>
                <c:pt idx="2702">
                  <c:v>0.72250252314814822</c:v>
                </c:pt>
                <c:pt idx="2703">
                  <c:v>0.72250831018518513</c:v>
                </c:pt>
                <c:pt idx="2704">
                  <c:v>0.72251409722222215</c:v>
                </c:pt>
                <c:pt idx="2705">
                  <c:v>0.72251988425925928</c:v>
                </c:pt>
                <c:pt idx="2706">
                  <c:v>0.7225256712962963</c:v>
                </c:pt>
                <c:pt idx="2707">
                  <c:v>0.72253127314814813</c:v>
                </c:pt>
                <c:pt idx="2708">
                  <c:v>0.72253688657407411</c:v>
                </c:pt>
                <c:pt idx="2709">
                  <c:v>0.72254267361111113</c:v>
                </c:pt>
                <c:pt idx="2710">
                  <c:v>0.72254846064814815</c:v>
                </c:pt>
                <c:pt idx="2711">
                  <c:v>0.72255424768518528</c:v>
                </c:pt>
                <c:pt idx="2712">
                  <c:v>0.72256003472222219</c:v>
                </c:pt>
                <c:pt idx="2713">
                  <c:v>0.72256599537037036</c:v>
                </c:pt>
                <c:pt idx="2714">
                  <c:v>0.72257160879629634</c:v>
                </c:pt>
                <c:pt idx="2715">
                  <c:v>0.72257739583333336</c:v>
                </c:pt>
                <c:pt idx="2716">
                  <c:v>0.72258299768518519</c:v>
                </c:pt>
                <c:pt idx="2717">
                  <c:v>0.72258878472222221</c:v>
                </c:pt>
                <c:pt idx="2718">
                  <c:v>0.72259439814814819</c:v>
                </c:pt>
                <c:pt idx="2719">
                  <c:v>0.72260018518518521</c:v>
                </c:pt>
                <c:pt idx="2720">
                  <c:v>0.72260597222222211</c:v>
                </c:pt>
                <c:pt idx="2721">
                  <c:v>0.7226119328703704</c:v>
                </c:pt>
                <c:pt idx="2722">
                  <c:v>0.72261771990740742</c:v>
                </c:pt>
                <c:pt idx="2723">
                  <c:v>0.72262350694444455</c:v>
                </c:pt>
                <c:pt idx="2724">
                  <c:v>0.72262929398148146</c:v>
                </c:pt>
                <c:pt idx="2725">
                  <c:v>0.72263508101851848</c:v>
                </c:pt>
                <c:pt idx="2726">
                  <c:v>0.72264086805555561</c:v>
                </c:pt>
                <c:pt idx="2727">
                  <c:v>0.72264665509259263</c:v>
                </c:pt>
                <c:pt idx="2728">
                  <c:v>0.72265244212962954</c:v>
                </c:pt>
                <c:pt idx="2729">
                  <c:v>0.72265841435185185</c:v>
                </c:pt>
                <c:pt idx="2730">
                  <c:v>0.72266420138888898</c:v>
                </c:pt>
                <c:pt idx="2731">
                  <c:v>0.72266998842592589</c:v>
                </c:pt>
                <c:pt idx="2732">
                  <c:v>0.72267577546296291</c:v>
                </c:pt>
                <c:pt idx="2733">
                  <c:v>0.72268174768518512</c:v>
                </c:pt>
                <c:pt idx="2734">
                  <c:v>0.72268717592592591</c:v>
                </c:pt>
                <c:pt idx="2735">
                  <c:v>0.72269296296296304</c:v>
                </c:pt>
                <c:pt idx="2736">
                  <c:v>0.72269893518518513</c:v>
                </c:pt>
                <c:pt idx="2737">
                  <c:v>0.72270489583333342</c:v>
                </c:pt>
                <c:pt idx="2738">
                  <c:v>0.72271248842592595</c:v>
                </c:pt>
                <c:pt idx="2739">
                  <c:v>0.72271827546296297</c:v>
                </c:pt>
                <c:pt idx="2740">
                  <c:v>0.7227240625000001</c:v>
                </c:pt>
                <c:pt idx="2741">
                  <c:v>0.72272984953703701</c:v>
                </c:pt>
                <c:pt idx="2742">
                  <c:v>0.72273546296296287</c:v>
                </c:pt>
                <c:pt idx="2743">
                  <c:v>0.72274106481481482</c:v>
                </c:pt>
                <c:pt idx="2744">
                  <c:v>0.72274685185185195</c:v>
                </c:pt>
                <c:pt idx="2745">
                  <c:v>0.72275263888888885</c:v>
                </c:pt>
                <c:pt idx="2746">
                  <c:v>0.72275842592592587</c:v>
                </c:pt>
                <c:pt idx="2747">
                  <c:v>0.722764212962963</c:v>
                </c:pt>
                <c:pt idx="2748">
                  <c:v>0.72277000000000002</c:v>
                </c:pt>
                <c:pt idx="2749">
                  <c:v>0.72277597222222223</c:v>
                </c:pt>
                <c:pt idx="2750">
                  <c:v>0.72278157407407406</c:v>
                </c:pt>
                <c:pt idx="2751">
                  <c:v>0.72278704861111109</c:v>
                </c:pt>
                <c:pt idx="2752">
                  <c:v>0.72279284722222226</c:v>
                </c:pt>
                <c:pt idx="2753">
                  <c:v>0.72279839120370371</c:v>
                </c:pt>
                <c:pt idx="2754">
                  <c:v>0.72280417824074072</c:v>
                </c:pt>
                <c:pt idx="2755">
                  <c:v>0.72281005787037034</c:v>
                </c:pt>
                <c:pt idx="2756">
                  <c:v>0.72281583333333332</c:v>
                </c:pt>
                <c:pt idx="2757">
                  <c:v>0.72282180555555564</c:v>
                </c:pt>
                <c:pt idx="2758">
                  <c:v>0.72282740740740747</c:v>
                </c:pt>
                <c:pt idx="2759">
                  <c:v>0.72283302083333334</c:v>
                </c:pt>
                <c:pt idx="2760">
                  <c:v>0.72283862268518517</c:v>
                </c:pt>
                <c:pt idx="2761">
                  <c:v>0.72284459490740749</c:v>
                </c:pt>
                <c:pt idx="2762">
                  <c:v>0.72285019675925932</c:v>
                </c:pt>
                <c:pt idx="2763">
                  <c:v>0.72285598379629634</c:v>
                </c:pt>
                <c:pt idx="2764">
                  <c:v>0.72286177083333325</c:v>
                </c:pt>
                <c:pt idx="2765">
                  <c:v>0.72286774305555557</c:v>
                </c:pt>
                <c:pt idx="2766">
                  <c:v>0.7228733449074074</c:v>
                </c:pt>
                <c:pt idx="2767">
                  <c:v>0.72287913194444442</c:v>
                </c:pt>
                <c:pt idx="2768">
                  <c:v>0.72288491898148155</c:v>
                </c:pt>
                <c:pt idx="2769">
                  <c:v>0.72289089120370376</c:v>
                </c:pt>
                <c:pt idx="2770">
                  <c:v>0.72289649305555559</c:v>
                </c:pt>
                <c:pt idx="2771">
                  <c:v>0.72290229166666664</c:v>
                </c:pt>
                <c:pt idx="2772">
                  <c:v>0.72290807870370377</c:v>
                </c:pt>
                <c:pt idx="2773">
                  <c:v>0.72291403935185183</c:v>
                </c:pt>
                <c:pt idx="2774">
                  <c:v>0.72291965277777781</c:v>
                </c:pt>
                <c:pt idx="2775">
                  <c:v>0.72292543981481483</c:v>
                </c:pt>
                <c:pt idx="2776">
                  <c:v>0.72293104166666666</c:v>
                </c:pt>
                <c:pt idx="2777">
                  <c:v>0.72293701388888898</c:v>
                </c:pt>
                <c:pt idx="2778">
                  <c:v>0.72294280092592589</c:v>
                </c:pt>
                <c:pt idx="2779">
                  <c:v>0.72294913194444443</c:v>
                </c:pt>
                <c:pt idx="2780">
                  <c:v>0.72295491898148156</c:v>
                </c:pt>
                <c:pt idx="2781">
                  <c:v>0.72296070601851847</c:v>
                </c:pt>
                <c:pt idx="2782">
                  <c:v>0.72296847222222216</c:v>
                </c:pt>
                <c:pt idx="2783">
                  <c:v>0.72297427083333332</c:v>
                </c:pt>
                <c:pt idx="2784">
                  <c:v>0.72298005787037034</c:v>
                </c:pt>
                <c:pt idx="2785">
                  <c:v>0.72298565972222217</c:v>
                </c:pt>
                <c:pt idx="2786">
                  <c:v>0.7229914467592593</c:v>
                </c:pt>
                <c:pt idx="2787">
                  <c:v>0.72299704861111114</c:v>
                </c:pt>
                <c:pt idx="2788">
                  <c:v>0.72300284722222219</c:v>
                </c:pt>
                <c:pt idx="2789">
                  <c:v>0.72300862268518518</c:v>
                </c:pt>
                <c:pt idx="2790">
                  <c:v>0.72301440972222231</c:v>
                </c:pt>
                <c:pt idx="2791">
                  <c:v>0.72302019675925921</c:v>
                </c:pt>
                <c:pt idx="2792">
                  <c:v>0.72302594907407414</c:v>
                </c:pt>
                <c:pt idx="2793">
                  <c:v>0.7230315625</c:v>
                </c:pt>
                <c:pt idx="2794">
                  <c:v>0.72303700231481483</c:v>
                </c:pt>
                <c:pt idx="2795">
                  <c:v>0.72304261574074069</c:v>
                </c:pt>
                <c:pt idx="2796">
                  <c:v>0.72304821759259263</c:v>
                </c:pt>
                <c:pt idx="2797">
                  <c:v>0.72305381944444447</c:v>
                </c:pt>
                <c:pt idx="2798">
                  <c:v>0.72305960648148149</c:v>
                </c:pt>
                <c:pt idx="2799">
                  <c:v>0.72306539351851862</c:v>
                </c:pt>
                <c:pt idx="2800">
                  <c:v>0.72307118055555553</c:v>
                </c:pt>
                <c:pt idx="2801">
                  <c:v>0.72307715277777784</c:v>
                </c:pt>
                <c:pt idx="2802">
                  <c:v>0.72308275462962968</c:v>
                </c:pt>
                <c:pt idx="2803">
                  <c:v>0.72308836805555554</c:v>
                </c:pt>
                <c:pt idx="2804">
                  <c:v>0.72309415509259256</c:v>
                </c:pt>
                <c:pt idx="2805">
                  <c:v>0.72309994212962969</c:v>
                </c:pt>
                <c:pt idx="2806">
                  <c:v>0.7231057291666666</c:v>
                </c:pt>
                <c:pt idx="2807">
                  <c:v>0.72311151620370373</c:v>
                </c:pt>
                <c:pt idx="2808">
                  <c:v>0.72311730324074075</c:v>
                </c:pt>
                <c:pt idx="2809">
                  <c:v>0.72312309027777777</c:v>
                </c:pt>
                <c:pt idx="2810">
                  <c:v>0.72312870370370375</c:v>
                </c:pt>
                <c:pt idx="2811">
                  <c:v>0.72313430555555558</c:v>
                </c:pt>
                <c:pt idx="2812">
                  <c:v>0.7231399074074073</c:v>
                </c:pt>
                <c:pt idx="2813">
                  <c:v>0.72314587962962962</c:v>
                </c:pt>
                <c:pt idx="2814">
                  <c:v>0.72315148148148145</c:v>
                </c:pt>
                <c:pt idx="2815">
                  <c:v>0.72315726851851858</c:v>
                </c:pt>
                <c:pt idx="2816">
                  <c:v>0.7231630555555556</c:v>
                </c:pt>
                <c:pt idx="2817">
                  <c:v>0.72316902777777781</c:v>
                </c:pt>
                <c:pt idx="2818">
                  <c:v>0.72317462962962964</c:v>
                </c:pt>
                <c:pt idx="2819">
                  <c:v>0.72318041666666666</c:v>
                </c:pt>
                <c:pt idx="2820">
                  <c:v>0.72318620370370368</c:v>
                </c:pt>
                <c:pt idx="2821">
                  <c:v>0.72319217592592588</c:v>
                </c:pt>
                <c:pt idx="2822">
                  <c:v>0.72319796296296301</c:v>
                </c:pt>
                <c:pt idx="2823">
                  <c:v>0.72320375000000003</c:v>
                </c:pt>
                <c:pt idx="2824">
                  <c:v>0.72320953703703694</c:v>
                </c:pt>
                <c:pt idx="2825">
                  <c:v>0.72321515046296303</c:v>
                </c:pt>
                <c:pt idx="2826">
                  <c:v>0.72322291666666672</c:v>
                </c:pt>
                <c:pt idx="2827">
                  <c:v>0.72322853009259258</c:v>
                </c:pt>
                <c:pt idx="2828">
                  <c:v>0.72323413194444441</c:v>
                </c:pt>
                <c:pt idx="2829">
                  <c:v>0.72323974537037039</c:v>
                </c:pt>
                <c:pt idx="2830">
                  <c:v>0.72324553240740741</c:v>
                </c:pt>
                <c:pt idx="2831">
                  <c:v>0.72325131944444443</c:v>
                </c:pt>
                <c:pt idx="2832">
                  <c:v>0.72325710648148156</c:v>
                </c:pt>
                <c:pt idx="2833">
                  <c:v>0.72326306712962962</c:v>
                </c:pt>
                <c:pt idx="2834">
                  <c:v>0.72326868055555549</c:v>
                </c:pt>
                <c:pt idx="2835">
                  <c:v>0.72327428240740732</c:v>
                </c:pt>
                <c:pt idx="2836">
                  <c:v>0.72327988425925926</c:v>
                </c:pt>
                <c:pt idx="2837">
                  <c:v>0.72328549768518524</c:v>
                </c:pt>
                <c:pt idx="2838">
                  <c:v>0.72329128472222226</c:v>
                </c:pt>
                <c:pt idx="2839">
                  <c:v>0.72329688657407409</c:v>
                </c:pt>
                <c:pt idx="2840">
                  <c:v>0.72330267361111111</c:v>
                </c:pt>
                <c:pt idx="2841">
                  <c:v>0.72330864583333332</c:v>
                </c:pt>
                <c:pt idx="2842">
                  <c:v>0.72331424768518515</c:v>
                </c:pt>
                <c:pt idx="2843">
                  <c:v>0.72332003472222217</c:v>
                </c:pt>
                <c:pt idx="2844">
                  <c:v>0.7233258217592593</c:v>
                </c:pt>
                <c:pt idx="2845">
                  <c:v>0.72333160879629632</c:v>
                </c:pt>
                <c:pt idx="2846">
                  <c:v>0.72333739583333323</c:v>
                </c:pt>
                <c:pt idx="2847">
                  <c:v>0.72334318287037036</c:v>
                </c:pt>
                <c:pt idx="2848">
                  <c:v>0.72334908564814826</c:v>
                </c:pt>
                <c:pt idx="2849">
                  <c:v>0.72335504629629632</c:v>
                </c:pt>
                <c:pt idx="2850">
                  <c:v>0.72336065972222219</c:v>
                </c:pt>
                <c:pt idx="2851">
                  <c:v>0.72336644675925932</c:v>
                </c:pt>
                <c:pt idx="2852">
                  <c:v>0.72337204861111104</c:v>
                </c:pt>
                <c:pt idx="2853">
                  <c:v>0.72337766203703702</c:v>
                </c:pt>
                <c:pt idx="2854">
                  <c:v>0.72338344907407404</c:v>
                </c:pt>
                <c:pt idx="2855">
                  <c:v>0.72338901620370377</c:v>
                </c:pt>
                <c:pt idx="2856">
                  <c:v>0.72339480324074079</c:v>
                </c:pt>
                <c:pt idx="2857">
                  <c:v>0.72340060185185184</c:v>
                </c:pt>
                <c:pt idx="2858">
                  <c:v>0.72340638888888886</c:v>
                </c:pt>
                <c:pt idx="2859">
                  <c:v>0.72341236111111107</c:v>
                </c:pt>
                <c:pt idx="2860">
                  <c:v>0.72341796296296301</c:v>
                </c:pt>
                <c:pt idx="2861">
                  <c:v>0.72342357638888888</c:v>
                </c:pt>
                <c:pt idx="2862">
                  <c:v>0.72342917824074071</c:v>
                </c:pt>
                <c:pt idx="2863">
                  <c:v>0.72343496527777784</c:v>
                </c:pt>
                <c:pt idx="2864">
                  <c:v>0.72344075231481486</c:v>
                </c:pt>
                <c:pt idx="2865">
                  <c:v>0.72344871527777777</c:v>
                </c:pt>
                <c:pt idx="2866">
                  <c:v>0.72345450231481478</c:v>
                </c:pt>
                <c:pt idx="2867">
                  <c:v>0.72346028935185192</c:v>
                </c:pt>
                <c:pt idx="2868">
                  <c:v>0.72346624999999998</c:v>
                </c:pt>
                <c:pt idx="2869">
                  <c:v>0.72347186342592595</c:v>
                </c:pt>
                <c:pt idx="2870">
                  <c:v>0.72347746527777768</c:v>
                </c:pt>
                <c:pt idx="2871">
                  <c:v>0.72348306712962962</c:v>
                </c:pt>
                <c:pt idx="2872">
                  <c:v>0.72348885416666675</c:v>
                </c:pt>
                <c:pt idx="2873">
                  <c:v>0.72349464120370366</c:v>
                </c:pt>
                <c:pt idx="2874">
                  <c:v>0.72350061342592598</c:v>
                </c:pt>
                <c:pt idx="2875">
                  <c:v>0.72350613425925925</c:v>
                </c:pt>
                <c:pt idx="2876">
                  <c:v>0.72351173611111108</c:v>
                </c:pt>
                <c:pt idx="2877">
                  <c:v>0.72351736111111109</c:v>
                </c:pt>
                <c:pt idx="2878">
                  <c:v>0.72352314814814811</c:v>
                </c:pt>
                <c:pt idx="2879">
                  <c:v>0.72352893518518524</c:v>
                </c:pt>
                <c:pt idx="2880">
                  <c:v>0.72353490740740734</c:v>
                </c:pt>
                <c:pt idx="2881">
                  <c:v>0.72354050925925917</c:v>
                </c:pt>
                <c:pt idx="2882">
                  <c:v>0.7235462962962963</c:v>
                </c:pt>
                <c:pt idx="2883">
                  <c:v>0.72355190972222216</c:v>
                </c:pt>
                <c:pt idx="2884">
                  <c:v>0.72355769675925929</c:v>
                </c:pt>
                <c:pt idx="2885">
                  <c:v>0.72356348379629631</c:v>
                </c:pt>
                <c:pt idx="2886">
                  <c:v>0.72356944444444438</c:v>
                </c:pt>
                <c:pt idx="2887">
                  <c:v>0.72357523148148151</c:v>
                </c:pt>
                <c:pt idx="2888">
                  <c:v>0.72358103009259256</c:v>
                </c:pt>
                <c:pt idx="2889">
                  <c:v>0.72358699074074073</c:v>
                </c:pt>
                <c:pt idx="2890">
                  <c:v>0.7235926041666666</c:v>
                </c:pt>
                <c:pt idx="2891">
                  <c:v>0.72359817129629622</c:v>
                </c:pt>
                <c:pt idx="2892">
                  <c:v>0.7236037847222222</c:v>
                </c:pt>
                <c:pt idx="2893">
                  <c:v>0.72360957175925922</c:v>
                </c:pt>
                <c:pt idx="2894">
                  <c:v>0.72361517361111105</c:v>
                </c:pt>
                <c:pt idx="2895">
                  <c:v>0.72362096064814818</c:v>
                </c:pt>
                <c:pt idx="2896">
                  <c:v>0.7236267476851852</c:v>
                </c:pt>
                <c:pt idx="2897">
                  <c:v>0.72363253472222222</c:v>
                </c:pt>
                <c:pt idx="2898">
                  <c:v>0.72364031250000005</c:v>
                </c:pt>
                <c:pt idx="2899">
                  <c:v>0.72364591435185188</c:v>
                </c:pt>
                <c:pt idx="2900">
                  <c:v>0.72365152777777775</c:v>
                </c:pt>
                <c:pt idx="2901">
                  <c:v>0.72365731481481488</c:v>
                </c:pt>
                <c:pt idx="2902">
                  <c:v>0.7236629166666666</c:v>
                </c:pt>
                <c:pt idx="2903">
                  <c:v>0.72366851851851843</c:v>
                </c:pt>
                <c:pt idx="2904">
                  <c:v>0.72367430555555556</c:v>
                </c:pt>
                <c:pt idx="2905">
                  <c:v>0.72368010416666673</c:v>
                </c:pt>
                <c:pt idx="2906">
                  <c:v>0.72368570601851845</c:v>
                </c:pt>
                <c:pt idx="2907">
                  <c:v>0.72369149305555558</c:v>
                </c:pt>
                <c:pt idx="2908">
                  <c:v>0.72369709490740741</c:v>
                </c:pt>
                <c:pt idx="2909">
                  <c:v>0.72370288194444443</c:v>
                </c:pt>
                <c:pt idx="2910">
                  <c:v>0.72370885416666664</c:v>
                </c:pt>
                <c:pt idx="2911">
                  <c:v>0.72371445601851858</c:v>
                </c:pt>
                <c:pt idx="2912">
                  <c:v>0.72372024305555549</c:v>
                </c:pt>
                <c:pt idx="2913">
                  <c:v>0.72372603009259262</c:v>
                </c:pt>
                <c:pt idx="2914">
                  <c:v>0.72373164351851849</c:v>
                </c:pt>
                <c:pt idx="2915">
                  <c:v>0.72373724537037043</c:v>
                </c:pt>
                <c:pt idx="2916">
                  <c:v>0.72374303240740734</c:v>
                </c:pt>
                <c:pt idx="2917">
                  <c:v>0.72374864583333343</c:v>
                </c:pt>
                <c:pt idx="2918">
                  <c:v>0.72375424768518515</c:v>
                </c:pt>
                <c:pt idx="2919">
                  <c:v>0.72376021990740735</c:v>
                </c:pt>
                <c:pt idx="2920">
                  <c:v>0.72376600694444448</c:v>
                </c:pt>
                <c:pt idx="2921">
                  <c:v>0.7237717939814815</c:v>
                </c:pt>
                <c:pt idx="2922">
                  <c:v>0.72377758101851841</c:v>
                </c:pt>
                <c:pt idx="2923">
                  <c:v>0.72378318287037036</c:v>
                </c:pt>
                <c:pt idx="2924">
                  <c:v>0.72378879629629633</c:v>
                </c:pt>
                <c:pt idx="2925">
                  <c:v>0.72379458333333335</c:v>
                </c:pt>
                <c:pt idx="2926">
                  <c:v>0.72380018518518519</c:v>
                </c:pt>
                <c:pt idx="2927">
                  <c:v>0.72380578703703702</c:v>
                </c:pt>
                <c:pt idx="2928">
                  <c:v>0.72381157407407404</c:v>
                </c:pt>
                <c:pt idx="2929">
                  <c:v>0.72381736111111117</c:v>
                </c:pt>
                <c:pt idx="2930">
                  <c:v>0.72382314814814819</c:v>
                </c:pt>
                <c:pt idx="2931">
                  <c:v>0.7238289351851851</c:v>
                </c:pt>
                <c:pt idx="2932">
                  <c:v>0.72383653935185188</c:v>
                </c:pt>
                <c:pt idx="2933">
                  <c:v>0.72384232638888879</c:v>
                </c:pt>
                <c:pt idx="2934">
                  <c:v>0.72384811342592592</c:v>
                </c:pt>
                <c:pt idx="2935">
                  <c:v>0.72385371527777786</c:v>
                </c:pt>
                <c:pt idx="2936">
                  <c:v>0.72385950231481477</c:v>
                </c:pt>
                <c:pt idx="2937">
                  <c:v>0.72386511574074064</c:v>
                </c:pt>
                <c:pt idx="2938">
                  <c:v>0.72387071759259258</c:v>
                </c:pt>
                <c:pt idx="2939">
                  <c:v>0.72387650462962971</c:v>
                </c:pt>
                <c:pt idx="2940">
                  <c:v>0.72388210648148155</c:v>
                </c:pt>
                <c:pt idx="2941">
                  <c:v>0.72388771990740741</c:v>
                </c:pt>
                <c:pt idx="2942">
                  <c:v>0.72389350694444443</c:v>
                </c:pt>
                <c:pt idx="2943">
                  <c:v>0.72389910879629626</c:v>
                </c:pt>
                <c:pt idx="2944">
                  <c:v>0.72390489583333339</c:v>
                </c:pt>
                <c:pt idx="2945">
                  <c:v>0.72391068287037041</c:v>
                </c:pt>
                <c:pt idx="2946">
                  <c:v>0.72391646990740732</c:v>
                </c:pt>
                <c:pt idx="2947">
                  <c:v>0.72392225694444445</c:v>
                </c:pt>
                <c:pt idx="2948">
                  <c:v>0.72392804398148147</c:v>
                </c:pt>
                <c:pt idx="2949">
                  <c:v>0.72393365740740734</c:v>
                </c:pt>
                <c:pt idx="2950">
                  <c:v>0.72393925925925917</c:v>
                </c:pt>
                <c:pt idx="2951">
                  <c:v>0.7239450462962963</c:v>
                </c:pt>
                <c:pt idx="2952">
                  <c:v>0.72395065972222217</c:v>
                </c:pt>
                <c:pt idx="2953">
                  <c:v>0.72395644675925919</c:v>
                </c:pt>
                <c:pt idx="2954">
                  <c:v>0.72396223379629632</c:v>
                </c:pt>
                <c:pt idx="2955">
                  <c:v>0.72396802083333334</c:v>
                </c:pt>
                <c:pt idx="2956">
                  <c:v>0.72397380787037047</c:v>
                </c:pt>
                <c:pt idx="2957">
                  <c:v>0.72397930555555556</c:v>
                </c:pt>
                <c:pt idx="2958">
                  <c:v>0.72398490740740751</c:v>
                </c:pt>
                <c:pt idx="2959">
                  <c:v>0.72399072916666674</c:v>
                </c:pt>
                <c:pt idx="2960">
                  <c:v>0.72399642361111116</c:v>
                </c:pt>
                <c:pt idx="2961">
                  <c:v>0.72400221064814818</c:v>
                </c:pt>
                <c:pt idx="2962">
                  <c:v>0.72400809027777779</c:v>
                </c:pt>
                <c:pt idx="2963">
                  <c:v>0.72401370370370366</c:v>
                </c:pt>
                <c:pt idx="2964">
                  <c:v>0.72401949074074068</c:v>
                </c:pt>
                <c:pt idx="2965">
                  <c:v>0.72402744212962966</c:v>
                </c:pt>
                <c:pt idx="2966">
                  <c:v>0.72403304398148149</c:v>
                </c:pt>
                <c:pt idx="2967">
                  <c:v>0.72403865740740736</c:v>
                </c:pt>
                <c:pt idx="2968">
                  <c:v>0.72404444444444449</c:v>
                </c:pt>
                <c:pt idx="2969">
                  <c:v>0.72405023148148151</c:v>
                </c:pt>
                <c:pt idx="2970">
                  <c:v>0.72405601851851842</c:v>
                </c:pt>
                <c:pt idx="2971">
                  <c:v>0.72406180555555555</c:v>
                </c:pt>
                <c:pt idx="2972">
                  <c:v>0.72406759259259257</c:v>
                </c:pt>
                <c:pt idx="2973">
                  <c:v>0.7240731944444444</c:v>
                </c:pt>
                <c:pt idx="2974">
                  <c:v>0.72407880787037027</c:v>
                </c:pt>
                <c:pt idx="2975">
                  <c:v>0.7240845949074074</c:v>
                </c:pt>
                <c:pt idx="2976">
                  <c:v>0.72409019675925934</c:v>
                </c:pt>
                <c:pt idx="2977">
                  <c:v>0.72409598379629625</c:v>
                </c:pt>
                <c:pt idx="2978">
                  <c:v>0.72410177083333327</c:v>
                </c:pt>
                <c:pt idx="2979">
                  <c:v>0.72410738425925925</c:v>
                </c:pt>
                <c:pt idx="2980">
                  <c:v>0.72411298611111119</c:v>
                </c:pt>
                <c:pt idx="2981">
                  <c:v>0.7241187731481481</c:v>
                </c:pt>
                <c:pt idx="2982">
                  <c:v>0.72412456018518512</c:v>
                </c:pt>
                <c:pt idx="2983">
                  <c:v>0.72413016203703695</c:v>
                </c:pt>
                <c:pt idx="2984">
                  <c:v>0.72413594907407408</c:v>
                </c:pt>
                <c:pt idx="2985">
                  <c:v>0.7241417361111111</c:v>
                </c:pt>
                <c:pt idx="2986">
                  <c:v>0.72414749999999994</c:v>
                </c:pt>
                <c:pt idx="2987">
                  <c:v>0.72415328703703707</c:v>
                </c:pt>
                <c:pt idx="2988">
                  <c:v>0.72415884259259256</c:v>
                </c:pt>
                <c:pt idx="2989">
                  <c:v>0.72416444444444439</c:v>
                </c:pt>
                <c:pt idx="2990">
                  <c:v>0.72417041666666659</c:v>
                </c:pt>
                <c:pt idx="2991">
                  <c:v>0.72417638888888891</c:v>
                </c:pt>
                <c:pt idx="2992">
                  <c:v>0.72418234953703697</c:v>
                </c:pt>
                <c:pt idx="2993">
                  <c:v>0.72418795138888881</c:v>
                </c:pt>
                <c:pt idx="2994">
                  <c:v>0.72419373842592594</c:v>
                </c:pt>
                <c:pt idx="2995">
                  <c:v>0.72419971064814825</c:v>
                </c:pt>
                <c:pt idx="2996">
                  <c:v>0.72420512731481479</c:v>
                </c:pt>
                <c:pt idx="2997">
                  <c:v>0.72421091435185181</c:v>
                </c:pt>
                <c:pt idx="2998">
                  <c:v>0.72421869212962964</c:v>
                </c:pt>
                <c:pt idx="2999">
                  <c:v>0.72422447916666666</c:v>
                </c:pt>
                <c:pt idx="3000">
                  <c:v>0.72423008101851849</c:v>
                </c:pt>
                <c:pt idx="3001">
                  <c:v>0.72423586805555562</c:v>
                </c:pt>
                <c:pt idx="3002">
                  <c:v>0.72424133101851851</c:v>
                </c:pt>
                <c:pt idx="3003">
                  <c:v>0.72424693287037034</c:v>
                </c:pt>
                <c:pt idx="3004">
                  <c:v>0.72425271990740736</c:v>
                </c:pt>
                <c:pt idx="3005">
                  <c:v>0.72425833333333334</c:v>
                </c:pt>
                <c:pt idx="3006">
                  <c:v>0.72426412037037036</c:v>
                </c:pt>
                <c:pt idx="3007">
                  <c:v>0.72427062499999995</c:v>
                </c:pt>
                <c:pt idx="3008">
                  <c:v>0.72427623842592592</c:v>
                </c:pt>
                <c:pt idx="3009">
                  <c:v>0.72428202546296294</c:v>
                </c:pt>
                <c:pt idx="3010">
                  <c:v>0.72428781250000007</c:v>
                </c:pt>
                <c:pt idx="3011">
                  <c:v>0.72429341435185179</c:v>
                </c:pt>
                <c:pt idx="3012">
                  <c:v>0.72429902777777777</c:v>
                </c:pt>
                <c:pt idx="3013">
                  <c:v>0.72430498842592594</c:v>
                </c:pt>
                <c:pt idx="3014">
                  <c:v>0.72431077546296285</c:v>
                </c:pt>
                <c:pt idx="3015">
                  <c:v>0.72431656249999998</c:v>
                </c:pt>
                <c:pt idx="3016">
                  <c:v>0.72432238425925932</c:v>
                </c:pt>
                <c:pt idx="3017">
                  <c:v>0.72432817129629623</c:v>
                </c:pt>
                <c:pt idx="3018">
                  <c:v>0.72433395833333336</c:v>
                </c:pt>
                <c:pt idx="3019">
                  <c:v>0.72433993055555546</c:v>
                </c:pt>
                <c:pt idx="3020">
                  <c:v>0.72434559027777778</c:v>
                </c:pt>
                <c:pt idx="3021">
                  <c:v>0.72435119212962962</c:v>
                </c:pt>
                <c:pt idx="3022">
                  <c:v>0.72435697916666664</c:v>
                </c:pt>
                <c:pt idx="3023">
                  <c:v>0.72436259259259261</c:v>
                </c:pt>
                <c:pt idx="3024">
                  <c:v>0.72436837962962963</c:v>
                </c:pt>
                <c:pt idx="3025">
                  <c:v>0.7243743402777777</c:v>
                </c:pt>
                <c:pt idx="3026">
                  <c:v>0.72437995370370378</c:v>
                </c:pt>
                <c:pt idx="3027">
                  <c:v>0.72438555555555562</c:v>
                </c:pt>
                <c:pt idx="3028">
                  <c:v>0.72439152777777771</c:v>
                </c:pt>
                <c:pt idx="3029">
                  <c:v>0.72439731481481484</c:v>
                </c:pt>
                <c:pt idx="3030">
                  <c:v>0.72440291666666667</c:v>
                </c:pt>
                <c:pt idx="3031">
                  <c:v>0.72441087962962969</c:v>
                </c:pt>
                <c:pt idx="3032">
                  <c:v>0.72441648148148152</c:v>
                </c:pt>
                <c:pt idx="3033">
                  <c:v>0.72442226851851854</c:v>
                </c:pt>
                <c:pt idx="3034">
                  <c:v>0.72442824074074075</c:v>
                </c:pt>
                <c:pt idx="3035">
                  <c:v>0.72443384259259258</c:v>
                </c:pt>
                <c:pt idx="3036">
                  <c:v>0.72443944444444452</c:v>
                </c:pt>
                <c:pt idx="3037">
                  <c:v>0.72444523148148143</c:v>
                </c:pt>
                <c:pt idx="3038">
                  <c:v>0.7244508449074073</c:v>
                </c:pt>
                <c:pt idx="3039">
                  <c:v>0.72445644675925924</c:v>
                </c:pt>
                <c:pt idx="3040">
                  <c:v>0.72446223379629637</c:v>
                </c:pt>
                <c:pt idx="3041">
                  <c:v>0.72446784722222224</c:v>
                </c:pt>
                <c:pt idx="3042">
                  <c:v>0.72447363425925937</c:v>
                </c:pt>
                <c:pt idx="3043">
                  <c:v>0.72447959490740743</c:v>
                </c:pt>
                <c:pt idx="3044">
                  <c:v>0.72448538194444445</c:v>
                </c:pt>
                <c:pt idx="3045">
                  <c:v>0.72449099537037043</c:v>
                </c:pt>
                <c:pt idx="3046">
                  <c:v>0.72449678240740745</c:v>
                </c:pt>
                <c:pt idx="3047">
                  <c:v>0.72450238425925928</c:v>
                </c:pt>
                <c:pt idx="3048">
                  <c:v>0.72450799768518515</c:v>
                </c:pt>
                <c:pt idx="3049">
                  <c:v>0.72451378472222228</c:v>
                </c:pt>
                <c:pt idx="3050">
                  <c:v>0.72451938657407411</c:v>
                </c:pt>
                <c:pt idx="3051">
                  <c:v>0.72452499999999997</c:v>
                </c:pt>
                <c:pt idx="3052">
                  <c:v>0.72453096064814815</c:v>
                </c:pt>
                <c:pt idx="3053">
                  <c:v>0.72453656249999998</c:v>
                </c:pt>
                <c:pt idx="3054">
                  <c:v>0.72454234953703711</c:v>
                </c:pt>
                <c:pt idx="3055">
                  <c:v>0.72454832175925921</c:v>
                </c:pt>
                <c:pt idx="3056">
                  <c:v>0.72455392361111104</c:v>
                </c:pt>
                <c:pt idx="3057">
                  <c:v>0.72455953703703713</c:v>
                </c:pt>
                <c:pt idx="3058">
                  <c:v>0.72456532407407404</c:v>
                </c:pt>
                <c:pt idx="3059">
                  <c:v>0.72457070601851858</c:v>
                </c:pt>
                <c:pt idx="3060">
                  <c:v>0.72457630787037042</c:v>
                </c:pt>
                <c:pt idx="3061">
                  <c:v>0.72458209490740744</c:v>
                </c:pt>
                <c:pt idx="3062">
                  <c:v>0.72458775462962965</c:v>
                </c:pt>
                <c:pt idx="3063">
                  <c:v>0.72459354166666667</c:v>
                </c:pt>
                <c:pt idx="3064">
                  <c:v>0.72459950231481474</c:v>
                </c:pt>
                <c:pt idx="3065">
                  <c:v>0.72460710648148152</c:v>
                </c:pt>
                <c:pt idx="3066">
                  <c:v>0.72461289351851843</c:v>
                </c:pt>
                <c:pt idx="3067">
                  <c:v>0.72461868055555556</c:v>
                </c:pt>
                <c:pt idx="3068">
                  <c:v>0.72462428240740751</c:v>
                </c:pt>
                <c:pt idx="3069">
                  <c:v>0.72463006944444441</c:v>
                </c:pt>
                <c:pt idx="3070">
                  <c:v>0.72463568287037028</c:v>
                </c:pt>
                <c:pt idx="3071">
                  <c:v>0.72464128472222222</c:v>
                </c:pt>
                <c:pt idx="3072">
                  <c:v>0.72464707175925935</c:v>
                </c:pt>
                <c:pt idx="3073">
                  <c:v>0.72465267361111108</c:v>
                </c:pt>
                <c:pt idx="3074">
                  <c:v>0.72465847222222213</c:v>
                </c:pt>
                <c:pt idx="3075">
                  <c:v>0.72466424768518511</c:v>
                </c:pt>
                <c:pt idx="3076">
                  <c:v>0.72466974537037032</c:v>
                </c:pt>
                <c:pt idx="3077">
                  <c:v>0.72467553240740745</c:v>
                </c:pt>
                <c:pt idx="3078">
                  <c:v>0.72468131944444447</c:v>
                </c:pt>
                <c:pt idx="3079">
                  <c:v>0.72468710648148138</c:v>
                </c:pt>
                <c:pt idx="3080">
                  <c:v>0.72469289351851851</c:v>
                </c:pt>
                <c:pt idx="3081">
                  <c:v>0.72469868055555553</c:v>
                </c:pt>
                <c:pt idx="3082">
                  <c:v>0.72470422453703698</c:v>
                </c:pt>
                <c:pt idx="3083">
                  <c:v>0.72471001157407411</c:v>
                </c:pt>
                <c:pt idx="3084">
                  <c:v>0.72471579861111113</c:v>
                </c:pt>
                <c:pt idx="3085">
                  <c:v>0.72472116898148142</c:v>
                </c:pt>
                <c:pt idx="3086">
                  <c:v>0.72472714120370363</c:v>
                </c:pt>
                <c:pt idx="3087">
                  <c:v>0.72473292824074076</c:v>
                </c:pt>
                <c:pt idx="3088">
                  <c:v>0.72473871527777778</c:v>
                </c:pt>
                <c:pt idx="3089">
                  <c:v>0.7247445023148148</c:v>
                </c:pt>
                <c:pt idx="3090">
                  <c:v>0.72475028935185193</c:v>
                </c:pt>
                <c:pt idx="3091">
                  <c:v>0.72475607638888884</c:v>
                </c:pt>
                <c:pt idx="3092">
                  <c:v>0.72476167824074078</c:v>
                </c:pt>
                <c:pt idx="3093">
                  <c:v>0.72476740740740742</c:v>
                </c:pt>
                <c:pt idx="3094">
                  <c:v>0.72477300925925936</c:v>
                </c:pt>
                <c:pt idx="3095">
                  <c:v>0.72477862268518523</c:v>
                </c:pt>
                <c:pt idx="3096">
                  <c:v>0.72478440972222213</c:v>
                </c:pt>
                <c:pt idx="3097">
                  <c:v>0.72479019675925926</c:v>
                </c:pt>
                <c:pt idx="3098">
                  <c:v>0.72479814814814814</c:v>
                </c:pt>
                <c:pt idx="3099">
                  <c:v>0.72480376157407411</c:v>
                </c:pt>
                <c:pt idx="3100">
                  <c:v>0.72480954861111113</c:v>
                </c:pt>
                <c:pt idx="3101">
                  <c:v>0.72481550925925919</c:v>
                </c:pt>
                <c:pt idx="3102">
                  <c:v>0.72482112268518517</c:v>
                </c:pt>
                <c:pt idx="3103">
                  <c:v>0.72482672453703711</c:v>
                </c:pt>
                <c:pt idx="3104">
                  <c:v>0.72483269675925932</c:v>
                </c:pt>
                <c:pt idx="3105">
                  <c:v>0.72483829861111104</c:v>
                </c:pt>
                <c:pt idx="3106">
                  <c:v>0.72484390046296288</c:v>
                </c:pt>
                <c:pt idx="3107">
                  <c:v>0.72484951388888896</c:v>
                </c:pt>
                <c:pt idx="3108">
                  <c:v>0.72485530092592587</c:v>
                </c:pt>
                <c:pt idx="3109">
                  <c:v>0.72486108796296289</c:v>
                </c:pt>
                <c:pt idx="3110">
                  <c:v>0.72486687500000002</c:v>
                </c:pt>
                <c:pt idx="3111">
                  <c:v>0.72487266203703704</c:v>
                </c:pt>
                <c:pt idx="3112">
                  <c:v>0.72487826388888887</c:v>
                </c:pt>
                <c:pt idx="3113">
                  <c:v>0.72488423611111108</c:v>
                </c:pt>
                <c:pt idx="3114">
                  <c:v>0.72488983796296302</c:v>
                </c:pt>
                <c:pt idx="3115">
                  <c:v>0.72489562499999993</c:v>
                </c:pt>
                <c:pt idx="3116">
                  <c:v>0.72490159722222225</c:v>
                </c:pt>
                <c:pt idx="3117">
                  <c:v>0.72490719907407408</c:v>
                </c:pt>
                <c:pt idx="3118">
                  <c:v>0.72491281249999995</c:v>
                </c:pt>
                <c:pt idx="3119">
                  <c:v>0.72491859953703708</c:v>
                </c:pt>
                <c:pt idx="3120">
                  <c:v>0.72492420138888891</c:v>
                </c:pt>
                <c:pt idx="3121">
                  <c:v>0.72492998842592593</c:v>
                </c:pt>
                <c:pt idx="3122">
                  <c:v>0.72493596064814814</c:v>
                </c:pt>
                <c:pt idx="3123">
                  <c:v>0.72494174768518516</c:v>
                </c:pt>
                <c:pt idx="3124">
                  <c:v>0.72494753472222229</c:v>
                </c:pt>
                <c:pt idx="3125">
                  <c:v>0.72495350694444438</c:v>
                </c:pt>
                <c:pt idx="3126">
                  <c:v>0.72495910879629621</c:v>
                </c:pt>
                <c:pt idx="3127">
                  <c:v>0.72496493055555555</c:v>
                </c:pt>
                <c:pt idx="3128">
                  <c:v>0.72497089120370373</c:v>
                </c:pt>
                <c:pt idx="3129">
                  <c:v>0.72497650462962959</c:v>
                </c:pt>
                <c:pt idx="3130">
                  <c:v>0.72498229166666661</c:v>
                </c:pt>
                <c:pt idx="3131">
                  <c:v>0.72499024305555559</c:v>
                </c:pt>
                <c:pt idx="3132">
                  <c:v>0.72499585648148146</c:v>
                </c:pt>
                <c:pt idx="3133">
                  <c:v>0.72500145833333329</c:v>
                </c:pt>
                <c:pt idx="3134">
                  <c:v>0.7250074305555555</c:v>
                </c:pt>
                <c:pt idx="3135">
                  <c:v>0.72501303240740744</c:v>
                </c:pt>
                <c:pt idx="3136">
                  <c:v>0.72501881944444435</c:v>
                </c:pt>
                <c:pt idx="3137">
                  <c:v>0.72502479166666667</c:v>
                </c:pt>
                <c:pt idx="3138">
                  <c:v>0.7250303935185185</c:v>
                </c:pt>
                <c:pt idx="3139">
                  <c:v>0.72503618055555552</c:v>
                </c:pt>
                <c:pt idx="3140">
                  <c:v>0.72504196759259265</c:v>
                </c:pt>
                <c:pt idx="3141">
                  <c:v>0.72504756944444448</c:v>
                </c:pt>
                <c:pt idx="3142">
                  <c:v>0.7250533564814815</c:v>
                </c:pt>
                <c:pt idx="3143">
                  <c:v>0.72505914351851841</c:v>
                </c:pt>
                <c:pt idx="3144">
                  <c:v>0.7250647569444445</c:v>
                </c:pt>
                <c:pt idx="3145">
                  <c:v>0.72507054398148141</c:v>
                </c:pt>
                <c:pt idx="3146">
                  <c:v>0.72507651620370372</c:v>
                </c:pt>
                <c:pt idx="3147">
                  <c:v>0.72508211805555556</c:v>
                </c:pt>
                <c:pt idx="3148">
                  <c:v>0.72508771990740739</c:v>
                </c:pt>
                <c:pt idx="3149">
                  <c:v>0.72509369212962971</c:v>
                </c:pt>
                <c:pt idx="3150">
                  <c:v>0.72509929398148154</c:v>
                </c:pt>
                <c:pt idx="3151">
                  <c:v>0.72510508101851856</c:v>
                </c:pt>
                <c:pt idx="3152">
                  <c:v>0.72511105324074077</c:v>
                </c:pt>
                <c:pt idx="3153">
                  <c:v>0.7251166550925926</c:v>
                </c:pt>
                <c:pt idx="3154">
                  <c:v>0.72512244212962962</c:v>
                </c:pt>
                <c:pt idx="3155">
                  <c:v>0.72512824074074078</c:v>
                </c:pt>
                <c:pt idx="3156">
                  <c:v>0.72513384259259261</c:v>
                </c:pt>
                <c:pt idx="3157">
                  <c:v>0.72513962962962963</c:v>
                </c:pt>
                <c:pt idx="3158">
                  <c:v>0.72514560185185184</c:v>
                </c:pt>
                <c:pt idx="3159">
                  <c:v>0.72515120370370367</c:v>
                </c:pt>
                <c:pt idx="3160">
                  <c:v>0.72515699074074069</c:v>
                </c:pt>
                <c:pt idx="3161">
                  <c:v>0.72516284722222224</c:v>
                </c:pt>
                <c:pt idx="3162">
                  <c:v>0.72516846064814811</c:v>
                </c:pt>
                <c:pt idx="3163">
                  <c:v>0.72517424768518524</c:v>
                </c:pt>
                <c:pt idx="3164">
                  <c:v>0.72518223379629632</c:v>
                </c:pt>
                <c:pt idx="3165">
                  <c:v>0.72518784722222218</c:v>
                </c:pt>
                <c:pt idx="3166">
                  <c:v>0.72519363425925931</c:v>
                </c:pt>
                <c:pt idx="3167">
                  <c:v>0.72519960648148152</c:v>
                </c:pt>
                <c:pt idx="3168">
                  <c:v>0.72520520833333324</c:v>
                </c:pt>
                <c:pt idx="3169">
                  <c:v>0.72521099537037037</c:v>
                </c:pt>
                <c:pt idx="3170">
                  <c:v>0.72521678240740739</c:v>
                </c:pt>
                <c:pt idx="3171">
                  <c:v>0.72522238425925922</c:v>
                </c:pt>
                <c:pt idx="3172">
                  <c:v>0.72522817129629624</c:v>
                </c:pt>
                <c:pt idx="3173">
                  <c:v>0.72523414351851845</c:v>
                </c:pt>
                <c:pt idx="3174">
                  <c:v>0.72523974537037039</c:v>
                </c:pt>
                <c:pt idx="3175">
                  <c:v>0.7252455324074073</c:v>
                </c:pt>
                <c:pt idx="3176">
                  <c:v>0.72525133101851846</c:v>
                </c:pt>
                <c:pt idx="3177">
                  <c:v>0.7252569328703703</c:v>
                </c:pt>
                <c:pt idx="3178">
                  <c:v>0.72526253472222224</c:v>
                </c:pt>
                <c:pt idx="3179">
                  <c:v>0.72526840277777771</c:v>
                </c:pt>
                <c:pt idx="3180">
                  <c:v>0.7252740162037038</c:v>
                </c:pt>
                <c:pt idx="3181">
                  <c:v>0.72527961805555563</c:v>
                </c:pt>
                <c:pt idx="3182">
                  <c:v>0.72528556712962955</c:v>
                </c:pt>
                <c:pt idx="3183">
                  <c:v>0.72529135416666668</c:v>
                </c:pt>
                <c:pt idx="3184">
                  <c:v>0.7252971412037037</c:v>
                </c:pt>
                <c:pt idx="3185">
                  <c:v>0.7253031134259259</c:v>
                </c:pt>
                <c:pt idx="3186">
                  <c:v>0.72530871527777785</c:v>
                </c:pt>
                <c:pt idx="3187">
                  <c:v>0.72531432870370371</c:v>
                </c:pt>
                <c:pt idx="3188">
                  <c:v>0.72532011574074085</c:v>
                </c:pt>
                <c:pt idx="3189">
                  <c:v>0.72532571759259257</c:v>
                </c:pt>
                <c:pt idx="3190">
                  <c:v>0.72533118055555557</c:v>
                </c:pt>
                <c:pt idx="3191">
                  <c:v>0.72533696759259259</c:v>
                </c:pt>
                <c:pt idx="3192">
                  <c:v>0.72534256944444442</c:v>
                </c:pt>
                <c:pt idx="3193">
                  <c:v>0.72534835648148155</c:v>
                </c:pt>
                <c:pt idx="3194">
                  <c:v>0.72535432870370364</c:v>
                </c:pt>
                <c:pt idx="3195">
                  <c:v>0.72535993055555548</c:v>
                </c:pt>
                <c:pt idx="3196">
                  <c:v>0.72536571759259261</c:v>
                </c:pt>
                <c:pt idx="3197">
                  <c:v>0.72537168981481492</c:v>
                </c:pt>
                <c:pt idx="3198">
                  <c:v>0.72537928240740746</c:v>
                </c:pt>
                <c:pt idx="3199">
                  <c:v>0.72538488425925929</c:v>
                </c:pt>
                <c:pt idx="3200">
                  <c:v>0.72539049768518515</c:v>
                </c:pt>
                <c:pt idx="3201">
                  <c:v>0.7253960995370371</c:v>
                </c:pt>
                <c:pt idx="3202">
                  <c:v>0.72540188657407401</c:v>
                </c:pt>
                <c:pt idx="3203">
                  <c:v>0.72540767361111114</c:v>
                </c:pt>
                <c:pt idx="3204">
                  <c:v>0.72541346064814816</c:v>
                </c:pt>
                <c:pt idx="3205">
                  <c:v>0.72541924768518518</c:v>
                </c:pt>
                <c:pt idx="3206">
                  <c:v>0.72542503472222231</c:v>
                </c:pt>
                <c:pt idx="3207">
                  <c:v>0.72543082175925921</c:v>
                </c:pt>
                <c:pt idx="3208">
                  <c:v>0.72543660879629623</c:v>
                </c:pt>
                <c:pt idx="3209">
                  <c:v>0.72544239583333336</c:v>
                </c:pt>
                <c:pt idx="3210">
                  <c:v>0.72544800925925923</c:v>
                </c:pt>
                <c:pt idx="3211">
                  <c:v>0.72545379629629636</c:v>
                </c:pt>
                <c:pt idx="3212">
                  <c:v>0.72545939814814808</c:v>
                </c:pt>
                <c:pt idx="3213">
                  <c:v>0.72546499999999992</c:v>
                </c:pt>
                <c:pt idx="3214">
                  <c:v>0.72547078703703705</c:v>
                </c:pt>
                <c:pt idx="3215">
                  <c:v>0.72547658564814821</c:v>
                </c:pt>
                <c:pt idx="3216">
                  <c:v>0.72548237268518523</c:v>
                </c:pt>
                <c:pt idx="3217">
                  <c:v>0.72548815972222214</c:v>
                </c:pt>
                <c:pt idx="3218">
                  <c:v>0.72549394675925927</c:v>
                </c:pt>
                <c:pt idx="3219">
                  <c:v>0.72549973379629629</c:v>
                </c:pt>
                <c:pt idx="3220">
                  <c:v>0.72550552083333331</c:v>
                </c:pt>
                <c:pt idx="3221">
                  <c:v>0.72551112268518514</c:v>
                </c:pt>
                <c:pt idx="3222">
                  <c:v>0.72551672453703697</c:v>
                </c:pt>
                <c:pt idx="3223">
                  <c:v>0.7255225115740741</c:v>
                </c:pt>
                <c:pt idx="3224">
                  <c:v>0.72552831018518515</c:v>
                </c:pt>
                <c:pt idx="3225">
                  <c:v>0.72553408564814814</c:v>
                </c:pt>
                <c:pt idx="3226">
                  <c:v>0.72553987268518527</c:v>
                </c:pt>
                <c:pt idx="3227">
                  <c:v>0.72554565972222218</c:v>
                </c:pt>
                <c:pt idx="3228">
                  <c:v>0.72555145833333334</c:v>
                </c:pt>
                <c:pt idx="3229">
                  <c:v>0.72555724537037036</c:v>
                </c:pt>
                <c:pt idx="3230">
                  <c:v>0.7255628472222222</c:v>
                </c:pt>
                <c:pt idx="3231">
                  <c:v>0.72557079861111118</c:v>
                </c:pt>
                <c:pt idx="3232">
                  <c:v>0.72557641203703704</c:v>
                </c:pt>
                <c:pt idx="3233">
                  <c:v>0.72558219907407417</c:v>
                </c:pt>
                <c:pt idx="3234">
                  <c:v>0.72558798611111108</c:v>
                </c:pt>
                <c:pt idx="3235">
                  <c:v>0.72559358796296303</c:v>
                </c:pt>
                <c:pt idx="3236">
                  <c:v>0.72559937499999994</c:v>
                </c:pt>
                <c:pt idx="3237">
                  <c:v>0.72560534722222225</c:v>
                </c:pt>
                <c:pt idx="3238">
                  <c:v>0.72561113425925916</c:v>
                </c:pt>
                <c:pt idx="3239">
                  <c:v>0.72561692129629629</c:v>
                </c:pt>
                <c:pt idx="3240">
                  <c:v>0.72562270833333331</c:v>
                </c:pt>
                <c:pt idx="3241">
                  <c:v>0.72562831018518514</c:v>
                </c:pt>
                <c:pt idx="3242">
                  <c:v>0.72563392361111101</c:v>
                </c:pt>
                <c:pt idx="3243">
                  <c:v>0.72563989583333333</c:v>
                </c:pt>
                <c:pt idx="3244">
                  <c:v>0.72564549768518516</c:v>
                </c:pt>
                <c:pt idx="3245">
                  <c:v>0.72565128472222229</c:v>
                </c:pt>
                <c:pt idx="3246">
                  <c:v>0.72565725694444438</c:v>
                </c:pt>
                <c:pt idx="3247">
                  <c:v>0.72566285879629622</c:v>
                </c:pt>
                <c:pt idx="3248">
                  <c:v>0.72566864583333335</c:v>
                </c:pt>
                <c:pt idx="3249">
                  <c:v>0.72567443287037037</c:v>
                </c:pt>
                <c:pt idx="3250">
                  <c:v>0.7256800347222222</c:v>
                </c:pt>
                <c:pt idx="3251">
                  <c:v>0.72568582175925922</c:v>
                </c:pt>
                <c:pt idx="3252">
                  <c:v>0.72569158564814817</c:v>
                </c:pt>
                <c:pt idx="3253">
                  <c:v>0.72569712962962962</c:v>
                </c:pt>
                <c:pt idx="3254">
                  <c:v>0.72570291666666664</c:v>
                </c:pt>
                <c:pt idx="3255">
                  <c:v>0.72570888888888885</c:v>
                </c:pt>
                <c:pt idx="3256">
                  <c:v>0.72571449074074079</c:v>
                </c:pt>
                <c:pt idx="3257">
                  <c:v>0.7257202777777777</c:v>
                </c:pt>
                <c:pt idx="3258">
                  <c:v>0.72572623842592598</c:v>
                </c:pt>
                <c:pt idx="3259">
                  <c:v>0.72573203703703693</c:v>
                </c:pt>
                <c:pt idx="3260">
                  <c:v>0.72573782407407406</c:v>
                </c:pt>
                <c:pt idx="3261">
                  <c:v>0.72574378472222223</c:v>
                </c:pt>
                <c:pt idx="3262">
                  <c:v>0.72574939814814821</c:v>
                </c:pt>
                <c:pt idx="3263">
                  <c:v>0.72575502314814822</c:v>
                </c:pt>
                <c:pt idx="3264">
                  <c:v>0.72576298611111112</c:v>
                </c:pt>
                <c:pt idx="3265">
                  <c:v>0.72576858796296306</c:v>
                </c:pt>
                <c:pt idx="3266">
                  <c:v>0.72577437499999997</c:v>
                </c:pt>
                <c:pt idx="3267">
                  <c:v>0.72578034722222229</c:v>
                </c:pt>
                <c:pt idx="3268">
                  <c:v>0.7257861342592592</c:v>
                </c:pt>
                <c:pt idx="3269">
                  <c:v>0.72579173611111114</c:v>
                </c:pt>
                <c:pt idx="3270">
                  <c:v>0.72579770833333335</c:v>
                </c:pt>
                <c:pt idx="3271">
                  <c:v>0.72580331018518518</c:v>
                </c:pt>
                <c:pt idx="3272">
                  <c:v>0.7258090972222222</c:v>
                </c:pt>
                <c:pt idx="3273">
                  <c:v>0.72581506944444441</c:v>
                </c:pt>
                <c:pt idx="3274">
                  <c:v>0.72582067129629635</c:v>
                </c:pt>
                <c:pt idx="3275">
                  <c:v>0.72582645833333326</c:v>
                </c:pt>
                <c:pt idx="3276">
                  <c:v>0.72583243055555557</c:v>
                </c:pt>
                <c:pt idx="3277">
                  <c:v>0.72583803240740741</c:v>
                </c:pt>
                <c:pt idx="3278">
                  <c:v>0.7258434606481482</c:v>
                </c:pt>
                <c:pt idx="3279">
                  <c:v>0.72584942129629626</c:v>
                </c:pt>
                <c:pt idx="3280">
                  <c:v>0.72585503472222224</c:v>
                </c:pt>
                <c:pt idx="3281">
                  <c:v>0.72586082175925926</c:v>
                </c:pt>
                <c:pt idx="3282">
                  <c:v>0.72586678240740732</c:v>
                </c:pt>
                <c:pt idx="3283">
                  <c:v>0.72587239583333341</c:v>
                </c:pt>
                <c:pt idx="3284">
                  <c:v>0.72587818287037031</c:v>
                </c:pt>
                <c:pt idx="3285">
                  <c:v>0.72588415509259263</c:v>
                </c:pt>
                <c:pt idx="3286">
                  <c:v>0.72588975694444446</c:v>
                </c:pt>
                <c:pt idx="3287">
                  <c:v>0.72589534722222215</c:v>
                </c:pt>
                <c:pt idx="3288">
                  <c:v>0.72590130787037044</c:v>
                </c:pt>
                <c:pt idx="3289">
                  <c:v>0.72590709490740746</c:v>
                </c:pt>
                <c:pt idx="3290">
                  <c:v>0.72591288194444437</c:v>
                </c:pt>
                <c:pt idx="3291">
                  <c:v>0.72591885416666668</c:v>
                </c:pt>
                <c:pt idx="3292">
                  <c:v>0.72592445601851852</c:v>
                </c:pt>
                <c:pt idx="3293">
                  <c:v>0.72593024305555554</c:v>
                </c:pt>
                <c:pt idx="3294">
                  <c:v>0.72593621527777774</c:v>
                </c:pt>
                <c:pt idx="3295">
                  <c:v>0.72594182870370372</c:v>
                </c:pt>
                <c:pt idx="3296">
                  <c:v>0.72594761574074074</c:v>
                </c:pt>
                <c:pt idx="3297">
                  <c:v>0.72595556712962972</c:v>
                </c:pt>
                <c:pt idx="3298">
                  <c:v>0.72596135416666663</c:v>
                </c:pt>
                <c:pt idx="3299">
                  <c:v>0.72596714120370365</c:v>
                </c:pt>
                <c:pt idx="3300">
                  <c:v>0.72597311342592585</c:v>
                </c:pt>
                <c:pt idx="3301">
                  <c:v>0.72597890046296298</c:v>
                </c:pt>
                <c:pt idx="3302">
                  <c:v>0.72598487268518508</c:v>
                </c:pt>
                <c:pt idx="3303">
                  <c:v>0.72599086805555546</c:v>
                </c:pt>
                <c:pt idx="3304">
                  <c:v>0.72599670138888894</c:v>
                </c:pt>
                <c:pt idx="3305">
                  <c:v>0.72600248842592585</c:v>
                </c:pt>
                <c:pt idx="3306">
                  <c:v>0.72600863425925921</c:v>
                </c:pt>
                <c:pt idx="3307">
                  <c:v>0.72601442129629623</c:v>
                </c:pt>
                <c:pt idx="3308">
                  <c:v>0.72602020833333336</c:v>
                </c:pt>
                <c:pt idx="3309">
                  <c:v>0.72602618055555557</c:v>
                </c:pt>
                <c:pt idx="3310">
                  <c:v>0.72603196759259259</c:v>
                </c:pt>
                <c:pt idx="3311">
                  <c:v>0.72603775462962961</c:v>
                </c:pt>
                <c:pt idx="3312">
                  <c:v>0.72604372685185181</c:v>
                </c:pt>
                <c:pt idx="3313">
                  <c:v>0.72604951388888894</c:v>
                </c:pt>
                <c:pt idx="3314">
                  <c:v>0.72605530092592596</c:v>
                </c:pt>
                <c:pt idx="3315">
                  <c:v>0.72606127314814817</c:v>
                </c:pt>
                <c:pt idx="3316">
                  <c:v>0.72606706018518519</c:v>
                </c:pt>
                <c:pt idx="3317">
                  <c:v>0.72607284722222232</c:v>
                </c:pt>
                <c:pt idx="3318">
                  <c:v>0.72607880787037038</c:v>
                </c:pt>
                <c:pt idx="3319">
                  <c:v>0.7260845949074074</c:v>
                </c:pt>
                <c:pt idx="3320">
                  <c:v>0.72609038194444453</c:v>
                </c:pt>
                <c:pt idx="3321">
                  <c:v>0.72609635416666674</c:v>
                </c:pt>
                <c:pt idx="3322">
                  <c:v>0.72610214120370375</c:v>
                </c:pt>
                <c:pt idx="3323">
                  <c:v>0.72610792824074066</c:v>
                </c:pt>
                <c:pt idx="3324">
                  <c:v>0.72611390046296298</c:v>
                </c:pt>
                <c:pt idx="3325">
                  <c:v>0.72611968750000011</c:v>
                </c:pt>
                <c:pt idx="3326">
                  <c:v>0.72612547453703702</c:v>
                </c:pt>
                <c:pt idx="3327">
                  <c:v>0.72613162037037038</c:v>
                </c:pt>
                <c:pt idx="3328">
                  <c:v>0.7261374074074074</c:v>
                </c:pt>
                <c:pt idx="3329">
                  <c:v>0.72614319444444442</c:v>
                </c:pt>
                <c:pt idx="3330">
                  <c:v>0.72614916666666662</c:v>
                </c:pt>
                <c:pt idx="3331">
                  <c:v>0.72615694444444445</c:v>
                </c:pt>
                <c:pt idx="3332">
                  <c:v>0.72616273148148147</c:v>
                </c:pt>
                <c:pt idx="3333">
                  <c:v>0.7261685185185186</c:v>
                </c:pt>
                <c:pt idx="3334">
                  <c:v>0.72617447916666666</c:v>
                </c:pt>
                <c:pt idx="3335">
                  <c:v>0.72618009259259253</c:v>
                </c:pt>
                <c:pt idx="3336">
                  <c:v>0.72618587962962966</c:v>
                </c:pt>
                <c:pt idx="3337">
                  <c:v>0.72619166666666668</c:v>
                </c:pt>
                <c:pt idx="3338">
                  <c:v>0.72619745370370381</c:v>
                </c:pt>
                <c:pt idx="3339">
                  <c:v>0.72620324074074072</c:v>
                </c:pt>
                <c:pt idx="3340">
                  <c:v>0.72620902777777774</c:v>
                </c:pt>
                <c:pt idx="3341">
                  <c:v>0.72621481481481487</c:v>
                </c:pt>
                <c:pt idx="3342">
                  <c:v>0.72622060185185189</c:v>
                </c:pt>
                <c:pt idx="3343">
                  <c:v>0.7262263888888888</c:v>
                </c:pt>
                <c:pt idx="3344">
                  <c:v>0.72623217592592593</c:v>
                </c:pt>
                <c:pt idx="3345">
                  <c:v>0.72623796296296295</c:v>
                </c:pt>
                <c:pt idx="3346">
                  <c:v>0.72624374999999997</c:v>
                </c:pt>
                <c:pt idx="3347">
                  <c:v>0.7262495370370371</c:v>
                </c:pt>
                <c:pt idx="3348">
                  <c:v>0.726255324074074</c:v>
                </c:pt>
                <c:pt idx="3349">
                  <c:v>0.72626111111111114</c:v>
                </c:pt>
                <c:pt idx="3350">
                  <c:v>0.72626689814814815</c:v>
                </c:pt>
                <c:pt idx="3351">
                  <c:v>0.72627268518518517</c:v>
                </c:pt>
                <c:pt idx="3352">
                  <c:v>0.7262784722222223</c:v>
                </c:pt>
                <c:pt idx="3353">
                  <c:v>0.72628425925925921</c:v>
                </c:pt>
                <c:pt idx="3354">
                  <c:v>0.72629004629629623</c:v>
                </c:pt>
                <c:pt idx="3355">
                  <c:v>0.72629583333333336</c:v>
                </c:pt>
                <c:pt idx="3356">
                  <c:v>0.72630162037037038</c:v>
                </c:pt>
                <c:pt idx="3357">
                  <c:v>0.72630740740740751</c:v>
                </c:pt>
                <c:pt idx="3358">
                  <c:v>0.72631319444444442</c:v>
                </c:pt>
                <c:pt idx="3359">
                  <c:v>0.72631898148148144</c:v>
                </c:pt>
                <c:pt idx="3360">
                  <c:v>0.72632476851851857</c:v>
                </c:pt>
                <c:pt idx="3361">
                  <c:v>0.72633055555555559</c:v>
                </c:pt>
                <c:pt idx="3362">
                  <c:v>0.7263363425925925</c:v>
                </c:pt>
                <c:pt idx="3363">
                  <c:v>0.72634212962962963</c:v>
                </c:pt>
                <c:pt idx="3364">
                  <c:v>0.72634994212962967</c:v>
                </c:pt>
                <c:pt idx="3365">
                  <c:v>0.7263555439814815</c:v>
                </c:pt>
                <c:pt idx="3366">
                  <c:v>0.72636134259259266</c:v>
                </c:pt>
                <c:pt idx="3367">
                  <c:v>0.72636681712962969</c:v>
                </c:pt>
                <c:pt idx="3368">
                  <c:v>0.72637243055555556</c:v>
                </c:pt>
                <c:pt idx="3369">
                  <c:v>0.72637821759259269</c:v>
                </c:pt>
                <c:pt idx="3370">
                  <c:v>0.72638417824074075</c:v>
                </c:pt>
                <c:pt idx="3371">
                  <c:v>0.72638988425925932</c:v>
                </c:pt>
                <c:pt idx="3372">
                  <c:v>0.72639585648148142</c:v>
                </c:pt>
                <c:pt idx="3373">
                  <c:v>0.7264018171296297</c:v>
                </c:pt>
                <c:pt idx="3374">
                  <c:v>0.72640745370370363</c:v>
                </c:pt>
                <c:pt idx="3375">
                  <c:v>0.72641342592592595</c:v>
                </c:pt>
                <c:pt idx="3376">
                  <c:v>0.726419224537037</c:v>
                </c:pt>
                <c:pt idx="3377">
                  <c:v>0.72642501157407402</c:v>
                </c:pt>
                <c:pt idx="3378">
                  <c:v>0.72643079861111115</c:v>
                </c:pt>
                <c:pt idx="3379">
                  <c:v>0.72643675925925921</c:v>
                </c:pt>
                <c:pt idx="3380">
                  <c:v>0.72644254629629623</c:v>
                </c:pt>
                <c:pt idx="3381">
                  <c:v>0.72644815972222221</c:v>
                </c:pt>
                <c:pt idx="3382">
                  <c:v>0.72645412037037038</c:v>
                </c:pt>
                <c:pt idx="3383">
                  <c:v>0.72645954861111106</c:v>
                </c:pt>
                <c:pt idx="3384">
                  <c:v>0.72646533564814808</c:v>
                </c:pt>
                <c:pt idx="3385">
                  <c:v>0.72647149305555558</c:v>
                </c:pt>
                <c:pt idx="3386">
                  <c:v>0.7264772800925926</c:v>
                </c:pt>
                <c:pt idx="3387">
                  <c:v>0.72648306712962973</c:v>
                </c:pt>
                <c:pt idx="3388">
                  <c:v>0.7264890277777778</c:v>
                </c:pt>
                <c:pt idx="3389">
                  <c:v>0.72649464120370366</c:v>
                </c:pt>
                <c:pt idx="3390">
                  <c:v>0.72650042824074079</c:v>
                </c:pt>
                <c:pt idx="3391">
                  <c:v>0.72650638888888885</c:v>
                </c:pt>
                <c:pt idx="3392">
                  <c:v>0.72651217592592587</c:v>
                </c:pt>
                <c:pt idx="3393">
                  <c:v>0.726517962962963</c:v>
                </c:pt>
                <c:pt idx="3394">
                  <c:v>0.72652393518518521</c:v>
                </c:pt>
                <c:pt idx="3395">
                  <c:v>0.72652953703703693</c:v>
                </c:pt>
                <c:pt idx="3396">
                  <c:v>0.72653532407407406</c:v>
                </c:pt>
                <c:pt idx="3397">
                  <c:v>0.72654328703703708</c:v>
                </c:pt>
                <c:pt idx="3398">
                  <c:v>0.72654907407407399</c:v>
                </c:pt>
                <c:pt idx="3399">
                  <c:v>0.72655486111111112</c:v>
                </c:pt>
                <c:pt idx="3400">
                  <c:v>0.72656083333333343</c:v>
                </c:pt>
                <c:pt idx="3401">
                  <c:v>0.72656662037037034</c:v>
                </c:pt>
                <c:pt idx="3402">
                  <c:v>0.72657240740740736</c:v>
                </c:pt>
                <c:pt idx="3403">
                  <c:v>0.72657836805555565</c:v>
                </c:pt>
                <c:pt idx="3404">
                  <c:v>0.72658415509259255</c:v>
                </c:pt>
                <c:pt idx="3405">
                  <c:v>0.72658994212962957</c:v>
                </c:pt>
                <c:pt idx="3406">
                  <c:v>0.72659591435185178</c:v>
                </c:pt>
                <c:pt idx="3407">
                  <c:v>0.72660151620370372</c:v>
                </c:pt>
                <c:pt idx="3408">
                  <c:v>0.72660730324074063</c:v>
                </c:pt>
                <c:pt idx="3409">
                  <c:v>0.72661327546296295</c:v>
                </c:pt>
                <c:pt idx="3410">
                  <c:v>0.72661906250000008</c:v>
                </c:pt>
                <c:pt idx="3411">
                  <c:v>0.72662503472222228</c:v>
                </c:pt>
                <c:pt idx="3412">
                  <c:v>0.72663118055555553</c:v>
                </c:pt>
                <c:pt idx="3413">
                  <c:v>0.72663696759259266</c:v>
                </c:pt>
                <c:pt idx="3414">
                  <c:v>0.72664293981481487</c:v>
                </c:pt>
                <c:pt idx="3415">
                  <c:v>0.72664890046296293</c:v>
                </c:pt>
                <c:pt idx="3416">
                  <c:v>0.7266544791666667</c:v>
                </c:pt>
                <c:pt idx="3417">
                  <c:v>0.72666045138888891</c:v>
                </c:pt>
                <c:pt idx="3418">
                  <c:v>0.72666677083333331</c:v>
                </c:pt>
                <c:pt idx="3419">
                  <c:v>0.72667255787037044</c:v>
                </c:pt>
                <c:pt idx="3420">
                  <c:v>0.72667834490740735</c:v>
                </c:pt>
                <c:pt idx="3421">
                  <c:v>0.72668450231481485</c:v>
                </c:pt>
                <c:pt idx="3422">
                  <c:v>0.72669028935185187</c:v>
                </c:pt>
                <c:pt idx="3423">
                  <c:v>0.72669624999999993</c:v>
                </c:pt>
                <c:pt idx="3424">
                  <c:v>0.72670222222222225</c:v>
                </c:pt>
                <c:pt idx="3425">
                  <c:v>0.72670800925925916</c:v>
                </c:pt>
                <c:pt idx="3426">
                  <c:v>0.72671524305555557</c:v>
                </c:pt>
                <c:pt idx="3427">
                  <c:v>0.72672121527777778</c:v>
                </c:pt>
                <c:pt idx="3428">
                  <c:v>0.7267270023148148</c:v>
                </c:pt>
                <c:pt idx="3429">
                  <c:v>0.72673278935185193</c:v>
                </c:pt>
                <c:pt idx="3430">
                  <c:v>0.72674074074074069</c:v>
                </c:pt>
                <c:pt idx="3431">
                  <c:v>0.72674652777777782</c:v>
                </c:pt>
                <c:pt idx="3432">
                  <c:v>0.72675231481481484</c:v>
                </c:pt>
                <c:pt idx="3433">
                  <c:v>0.72675828703703704</c:v>
                </c:pt>
                <c:pt idx="3434">
                  <c:v>0.72676388888888888</c:v>
                </c:pt>
                <c:pt idx="3435">
                  <c:v>0.7267696759259259</c:v>
                </c:pt>
                <c:pt idx="3436">
                  <c:v>0.7267756481481481</c:v>
                </c:pt>
                <c:pt idx="3437">
                  <c:v>0.72678125000000005</c:v>
                </c:pt>
                <c:pt idx="3438">
                  <c:v>0.7267870486111111</c:v>
                </c:pt>
                <c:pt idx="3439">
                  <c:v>0.72679300925925927</c:v>
                </c:pt>
                <c:pt idx="3440">
                  <c:v>0.72679862268518525</c:v>
                </c:pt>
                <c:pt idx="3441">
                  <c:v>0.72680440972222227</c:v>
                </c:pt>
                <c:pt idx="3442">
                  <c:v>0.72681037037037033</c:v>
                </c:pt>
                <c:pt idx="3443">
                  <c:v>0.72681598379629631</c:v>
                </c:pt>
                <c:pt idx="3444">
                  <c:v>0.72682177083333332</c:v>
                </c:pt>
                <c:pt idx="3445">
                  <c:v>0.72682773148148139</c:v>
                </c:pt>
                <c:pt idx="3446">
                  <c:v>0.72683334490740747</c:v>
                </c:pt>
                <c:pt idx="3447">
                  <c:v>0.72683913194444438</c:v>
                </c:pt>
                <c:pt idx="3448">
                  <c:v>0.72684509259259256</c:v>
                </c:pt>
                <c:pt idx="3449">
                  <c:v>0.72685070601851853</c:v>
                </c:pt>
                <c:pt idx="3450">
                  <c:v>0.72685649305555555</c:v>
                </c:pt>
                <c:pt idx="3451">
                  <c:v>0.72686245370370373</c:v>
                </c:pt>
                <c:pt idx="3452">
                  <c:v>0.72686806712962959</c:v>
                </c:pt>
                <c:pt idx="3453">
                  <c:v>0.72687385416666661</c:v>
                </c:pt>
                <c:pt idx="3454">
                  <c:v>0.72687982638888882</c:v>
                </c:pt>
                <c:pt idx="3455">
                  <c:v>0.72688542824074076</c:v>
                </c:pt>
                <c:pt idx="3456">
                  <c:v>0.72689121527777767</c:v>
                </c:pt>
                <c:pt idx="3457">
                  <c:v>0.72689718749999999</c:v>
                </c:pt>
                <c:pt idx="3458">
                  <c:v>0.72690278935185182</c:v>
                </c:pt>
                <c:pt idx="3459">
                  <c:v>0.72690857638888895</c:v>
                </c:pt>
                <c:pt idx="3460">
                  <c:v>0.72691454861111104</c:v>
                </c:pt>
                <c:pt idx="3461">
                  <c:v>0.72692015046296288</c:v>
                </c:pt>
                <c:pt idx="3462">
                  <c:v>0.72692593750000001</c:v>
                </c:pt>
                <c:pt idx="3463">
                  <c:v>0.72693390046296302</c:v>
                </c:pt>
                <c:pt idx="3464">
                  <c:v>0.72693946759259254</c:v>
                </c:pt>
                <c:pt idx="3465">
                  <c:v>0.72694506944444448</c:v>
                </c:pt>
                <c:pt idx="3466">
                  <c:v>0.72695092592592603</c:v>
                </c:pt>
                <c:pt idx="3467">
                  <c:v>0.72695671296296294</c:v>
                </c:pt>
                <c:pt idx="3468">
                  <c:v>0.72696239583333344</c:v>
                </c:pt>
                <c:pt idx="3469">
                  <c:v>0.72696821759259256</c:v>
                </c:pt>
                <c:pt idx="3470">
                  <c:v>0.72697381944444439</c:v>
                </c:pt>
                <c:pt idx="3471">
                  <c:v>0.72697960648148152</c:v>
                </c:pt>
                <c:pt idx="3472">
                  <c:v>0.72698557870370373</c:v>
                </c:pt>
                <c:pt idx="3473">
                  <c:v>0.72699118055555545</c:v>
                </c:pt>
                <c:pt idx="3474">
                  <c:v>0.72699696759259258</c:v>
                </c:pt>
                <c:pt idx="3475">
                  <c:v>0.7270029398148149</c:v>
                </c:pt>
                <c:pt idx="3476">
                  <c:v>0.72700872685185181</c:v>
                </c:pt>
                <c:pt idx="3477">
                  <c:v>0.72701451388888882</c:v>
                </c:pt>
                <c:pt idx="3478">
                  <c:v>0.72702035879629623</c:v>
                </c:pt>
                <c:pt idx="3479">
                  <c:v>0.72702614583333336</c:v>
                </c:pt>
                <c:pt idx="3480">
                  <c:v>0.72703193287037038</c:v>
                </c:pt>
                <c:pt idx="3481">
                  <c:v>0.72703790509259258</c:v>
                </c:pt>
                <c:pt idx="3482">
                  <c:v>0.72704350694444442</c:v>
                </c:pt>
                <c:pt idx="3483">
                  <c:v>0.72704929398148144</c:v>
                </c:pt>
                <c:pt idx="3484">
                  <c:v>0.72705526620370364</c:v>
                </c:pt>
                <c:pt idx="3485">
                  <c:v>0.72706087962962973</c:v>
                </c:pt>
                <c:pt idx="3486">
                  <c:v>0.72706666666666664</c:v>
                </c:pt>
                <c:pt idx="3487">
                  <c:v>0.72707262731481481</c:v>
                </c:pt>
                <c:pt idx="3488">
                  <c:v>0.72707824074074079</c:v>
                </c:pt>
                <c:pt idx="3489">
                  <c:v>0.72708402777777781</c:v>
                </c:pt>
                <c:pt idx="3490">
                  <c:v>0.72708998842592587</c:v>
                </c:pt>
                <c:pt idx="3491">
                  <c:v>0.72709560185185185</c:v>
                </c:pt>
                <c:pt idx="3492">
                  <c:v>0.72710138888888887</c:v>
                </c:pt>
                <c:pt idx="3493">
                  <c:v>0.72710734953703693</c:v>
                </c:pt>
                <c:pt idx="3494">
                  <c:v>0.72711313657407406</c:v>
                </c:pt>
                <c:pt idx="3495">
                  <c:v>0.72711893518518522</c:v>
                </c:pt>
                <c:pt idx="3496">
                  <c:v>0.72712688657407398</c:v>
                </c:pt>
                <c:pt idx="3497">
                  <c:v>0.72713267361111111</c:v>
                </c:pt>
                <c:pt idx="3498">
                  <c:v>0.72713846064814813</c:v>
                </c:pt>
                <c:pt idx="3499">
                  <c:v>0.7271444212962962</c:v>
                </c:pt>
                <c:pt idx="3500">
                  <c:v>0.72714993055555555</c:v>
                </c:pt>
                <c:pt idx="3501">
                  <c:v>0.72715571759259257</c:v>
                </c:pt>
                <c:pt idx="3502">
                  <c:v>0.72716167824074074</c:v>
                </c:pt>
                <c:pt idx="3503">
                  <c:v>0.7271672916666666</c:v>
                </c:pt>
                <c:pt idx="3504">
                  <c:v>0.72717307870370373</c:v>
                </c:pt>
                <c:pt idx="3505">
                  <c:v>0.72717922453703698</c:v>
                </c:pt>
                <c:pt idx="3506">
                  <c:v>0.72718482638888882</c:v>
                </c:pt>
                <c:pt idx="3507">
                  <c:v>0.72719061342592595</c:v>
                </c:pt>
                <c:pt idx="3508">
                  <c:v>0.72719658564814804</c:v>
                </c:pt>
                <c:pt idx="3509">
                  <c:v>0.72720237268518517</c:v>
                </c:pt>
                <c:pt idx="3510">
                  <c:v>0.72720798611111104</c:v>
                </c:pt>
                <c:pt idx="3511">
                  <c:v>0.72721394675925932</c:v>
                </c:pt>
                <c:pt idx="3512">
                  <c:v>0.72721956018518519</c:v>
                </c:pt>
                <c:pt idx="3513">
                  <c:v>0.72722534722222221</c:v>
                </c:pt>
                <c:pt idx="3514">
                  <c:v>0.72723130787037038</c:v>
                </c:pt>
                <c:pt idx="3515">
                  <c:v>0.72723692129629625</c:v>
                </c:pt>
                <c:pt idx="3516">
                  <c:v>0.72724270833333327</c:v>
                </c:pt>
                <c:pt idx="3517">
                  <c:v>0.72724866898148155</c:v>
                </c:pt>
                <c:pt idx="3518">
                  <c:v>0.72725428240740742</c:v>
                </c:pt>
                <c:pt idx="3519">
                  <c:v>0.72726006944444455</c:v>
                </c:pt>
                <c:pt idx="3520">
                  <c:v>0.72726603009259261</c:v>
                </c:pt>
                <c:pt idx="3521">
                  <c:v>0.72727164351851847</c:v>
                </c:pt>
                <c:pt idx="3522">
                  <c:v>0.7272774305555556</c:v>
                </c:pt>
                <c:pt idx="3523">
                  <c:v>0.72728339120370367</c:v>
                </c:pt>
                <c:pt idx="3524">
                  <c:v>0.72728900462962953</c:v>
                </c:pt>
                <c:pt idx="3525">
                  <c:v>0.72729479166666666</c:v>
                </c:pt>
                <c:pt idx="3526">
                  <c:v>0.72730076388888898</c:v>
                </c:pt>
                <c:pt idx="3527">
                  <c:v>0.72730636574074081</c:v>
                </c:pt>
                <c:pt idx="3528">
                  <c:v>0.72731215277777783</c:v>
                </c:pt>
                <c:pt idx="3529">
                  <c:v>0.72732000000000008</c:v>
                </c:pt>
                <c:pt idx="3530">
                  <c:v>0.72732597222222228</c:v>
                </c:pt>
                <c:pt idx="3531">
                  <c:v>0.72733157407407401</c:v>
                </c:pt>
                <c:pt idx="3532">
                  <c:v>0.72733754629629621</c:v>
                </c:pt>
                <c:pt idx="3533">
                  <c:v>0.72734351851851853</c:v>
                </c:pt>
                <c:pt idx="3534">
                  <c:v>0.72734930555555566</c:v>
                </c:pt>
                <c:pt idx="3535">
                  <c:v>0.72735526620370372</c:v>
                </c:pt>
                <c:pt idx="3536">
                  <c:v>0.72736087962962959</c:v>
                </c:pt>
                <c:pt idx="3537">
                  <c:v>0.72736666666666672</c:v>
                </c:pt>
                <c:pt idx="3538">
                  <c:v>0.72737262731481478</c:v>
                </c:pt>
                <c:pt idx="3539">
                  <c:v>0.7273784143518518</c:v>
                </c:pt>
                <c:pt idx="3540">
                  <c:v>0.72738421296296296</c:v>
                </c:pt>
                <c:pt idx="3541">
                  <c:v>0.72739017361111113</c:v>
                </c:pt>
                <c:pt idx="3542">
                  <c:v>0.727395787037037</c:v>
                </c:pt>
                <c:pt idx="3543">
                  <c:v>0.72740156249999999</c:v>
                </c:pt>
                <c:pt idx="3544">
                  <c:v>0.7274075347222223</c:v>
                </c:pt>
                <c:pt idx="3545">
                  <c:v>0.72741332175925921</c:v>
                </c:pt>
                <c:pt idx="3546">
                  <c:v>0.72741910879629623</c:v>
                </c:pt>
                <c:pt idx="3547">
                  <c:v>0.72742508101851844</c:v>
                </c:pt>
                <c:pt idx="3548">
                  <c:v>0.72743068287037038</c:v>
                </c:pt>
                <c:pt idx="3549">
                  <c:v>0.72743646990740751</c:v>
                </c:pt>
                <c:pt idx="3550">
                  <c:v>0.72744244212962961</c:v>
                </c:pt>
                <c:pt idx="3551">
                  <c:v>0.72744840277777778</c:v>
                </c:pt>
                <c:pt idx="3552">
                  <c:v>0.7274543750000001</c:v>
                </c:pt>
                <c:pt idx="3553">
                  <c:v>0.72746052083333324</c:v>
                </c:pt>
                <c:pt idx="3554">
                  <c:v>0.72746630787037037</c:v>
                </c:pt>
                <c:pt idx="3555">
                  <c:v>0.72747246527777776</c:v>
                </c:pt>
                <c:pt idx="3556">
                  <c:v>0.72747842592592582</c:v>
                </c:pt>
                <c:pt idx="3557">
                  <c:v>0.72748439814814814</c:v>
                </c:pt>
                <c:pt idx="3558">
                  <c:v>0.72749037037037034</c:v>
                </c:pt>
                <c:pt idx="3559">
                  <c:v>0.72749597222222218</c:v>
                </c:pt>
                <c:pt idx="3560">
                  <c:v>0.72750393518518519</c:v>
                </c:pt>
                <c:pt idx="3561">
                  <c:v>0.72750972222222232</c:v>
                </c:pt>
                <c:pt idx="3562">
                  <c:v>0.727515625</c:v>
                </c:pt>
                <c:pt idx="3563">
                  <c:v>0.72752158564814817</c:v>
                </c:pt>
                <c:pt idx="3564">
                  <c:v>0.72752755787037027</c:v>
                </c:pt>
                <c:pt idx="3565">
                  <c:v>0.72753353009259258</c:v>
                </c:pt>
                <c:pt idx="3566">
                  <c:v>0.72753931712962971</c:v>
                </c:pt>
                <c:pt idx="3567">
                  <c:v>0.72754510416666662</c:v>
                </c:pt>
                <c:pt idx="3568">
                  <c:v>0.72755107638888894</c:v>
                </c:pt>
                <c:pt idx="3569">
                  <c:v>0.72755656249999989</c:v>
                </c:pt>
                <c:pt idx="3570">
                  <c:v>0.72756253472222221</c:v>
                </c:pt>
                <c:pt idx="3571">
                  <c:v>0.72756832175925934</c:v>
                </c:pt>
                <c:pt idx="3572">
                  <c:v>0.72757429398148155</c:v>
                </c:pt>
                <c:pt idx="3573">
                  <c:v>0.72758008101851857</c:v>
                </c:pt>
                <c:pt idx="3574">
                  <c:v>0.7275855555555556</c:v>
                </c:pt>
                <c:pt idx="3575">
                  <c:v>0.72759151620370366</c:v>
                </c:pt>
                <c:pt idx="3576">
                  <c:v>0.72759712962962964</c:v>
                </c:pt>
                <c:pt idx="3577">
                  <c:v>0.72760309027777781</c:v>
                </c:pt>
                <c:pt idx="3578">
                  <c:v>0.72760888888888886</c:v>
                </c:pt>
                <c:pt idx="3579">
                  <c:v>0.72761467592592588</c:v>
                </c:pt>
                <c:pt idx="3580">
                  <c:v>0.72762082175925924</c:v>
                </c:pt>
                <c:pt idx="3581">
                  <c:v>0.72762660879629626</c:v>
                </c:pt>
                <c:pt idx="3582">
                  <c:v>0.72763256944444443</c:v>
                </c:pt>
                <c:pt idx="3583">
                  <c:v>0.7276383680555556</c:v>
                </c:pt>
                <c:pt idx="3584">
                  <c:v>0.72764432870370366</c:v>
                </c:pt>
                <c:pt idx="3585">
                  <c:v>0.72765011574074068</c:v>
                </c:pt>
                <c:pt idx="3586">
                  <c:v>0.72765590277777781</c:v>
                </c:pt>
                <c:pt idx="3587">
                  <c:v>0.72766386574074071</c:v>
                </c:pt>
                <c:pt idx="3588">
                  <c:v>0.72766946759259266</c:v>
                </c:pt>
                <c:pt idx="3589">
                  <c:v>0.72767543981481486</c:v>
                </c:pt>
                <c:pt idx="3590">
                  <c:v>0.72768104166666669</c:v>
                </c:pt>
                <c:pt idx="3591">
                  <c:v>0.72768682870370371</c:v>
                </c:pt>
                <c:pt idx="3592">
                  <c:v>0.72769280092592592</c:v>
                </c:pt>
                <c:pt idx="3593">
                  <c:v>0.72769840277777786</c:v>
                </c:pt>
                <c:pt idx="3594">
                  <c:v>0.72770437500000007</c:v>
                </c:pt>
                <c:pt idx="3595">
                  <c:v>0.72770997685185179</c:v>
                </c:pt>
                <c:pt idx="3596">
                  <c:v>0.72771576388888892</c:v>
                </c:pt>
                <c:pt idx="3597">
                  <c:v>0.72772173611111113</c:v>
                </c:pt>
                <c:pt idx="3598">
                  <c:v>0.72772733796296307</c:v>
                </c:pt>
                <c:pt idx="3599">
                  <c:v>0.7277330324074075</c:v>
                </c:pt>
                <c:pt idx="3600">
                  <c:v>0.72773881944444441</c:v>
                </c:pt>
                <c:pt idx="3601">
                  <c:v>0.72774479166666672</c:v>
                </c:pt>
                <c:pt idx="3602">
                  <c:v>0.72775057870370363</c:v>
                </c:pt>
                <c:pt idx="3603">
                  <c:v>0.72775636574074076</c:v>
                </c:pt>
                <c:pt idx="3604">
                  <c:v>0.72776252314814815</c:v>
                </c:pt>
                <c:pt idx="3605">
                  <c:v>0.72776829861111114</c:v>
                </c:pt>
                <c:pt idx="3606">
                  <c:v>0.72777427083333335</c:v>
                </c:pt>
                <c:pt idx="3607">
                  <c:v>0.72777988425925921</c:v>
                </c:pt>
                <c:pt idx="3608">
                  <c:v>0.72778567129629623</c:v>
                </c:pt>
                <c:pt idx="3609">
                  <c:v>0.72779163194444452</c:v>
                </c:pt>
                <c:pt idx="3610">
                  <c:v>0.72779724537037038</c:v>
                </c:pt>
                <c:pt idx="3611">
                  <c:v>0.72780320601851844</c:v>
                </c:pt>
                <c:pt idx="3612">
                  <c:v>0.72780881944444442</c:v>
                </c:pt>
                <c:pt idx="3613">
                  <c:v>0.72781478009259259</c:v>
                </c:pt>
                <c:pt idx="3614">
                  <c:v>0.72782238425925927</c:v>
                </c:pt>
                <c:pt idx="3615">
                  <c:v>0.72782817129629629</c:v>
                </c:pt>
                <c:pt idx="3616">
                  <c:v>0.72783413194444446</c:v>
                </c:pt>
                <c:pt idx="3617">
                  <c:v>0.72783974537037033</c:v>
                </c:pt>
                <c:pt idx="3618">
                  <c:v>0.7278457060185185</c:v>
                </c:pt>
                <c:pt idx="3619">
                  <c:v>0.72785131944444448</c:v>
                </c:pt>
                <c:pt idx="3620">
                  <c:v>0.7278571064814815</c:v>
                </c:pt>
                <c:pt idx="3621">
                  <c:v>0.72786293981481487</c:v>
                </c:pt>
                <c:pt idx="3622">
                  <c:v>0.72786855324074073</c:v>
                </c:pt>
                <c:pt idx="3623">
                  <c:v>0.72787458333333344</c:v>
                </c:pt>
                <c:pt idx="3624">
                  <c:v>0.72788018518518516</c:v>
                </c:pt>
                <c:pt idx="3625">
                  <c:v>0.72788597222222229</c:v>
                </c:pt>
                <c:pt idx="3626">
                  <c:v>0.72789194444444449</c:v>
                </c:pt>
                <c:pt idx="3627">
                  <c:v>0.72789773148148151</c:v>
                </c:pt>
                <c:pt idx="3628">
                  <c:v>0.72790370370370372</c:v>
                </c:pt>
                <c:pt idx="3629">
                  <c:v>0.72790930555555555</c:v>
                </c:pt>
                <c:pt idx="3630">
                  <c:v>0.72791526620370373</c:v>
                </c:pt>
                <c:pt idx="3631">
                  <c:v>0.7279208796296297</c:v>
                </c:pt>
                <c:pt idx="3632">
                  <c:v>0.72792666666666672</c:v>
                </c:pt>
                <c:pt idx="3633">
                  <c:v>0.72793263888888893</c:v>
                </c:pt>
                <c:pt idx="3634">
                  <c:v>0.72793842592592595</c:v>
                </c:pt>
                <c:pt idx="3635">
                  <c:v>0.72794438657407401</c:v>
                </c:pt>
                <c:pt idx="3636">
                  <c:v>0.72795017361111114</c:v>
                </c:pt>
                <c:pt idx="3637">
                  <c:v>0.72795596064814816</c:v>
                </c:pt>
                <c:pt idx="3638">
                  <c:v>0.72796193287037037</c:v>
                </c:pt>
                <c:pt idx="3639">
                  <c:v>0.72796771990740738</c:v>
                </c:pt>
                <c:pt idx="3640">
                  <c:v>0.72797585648148155</c:v>
                </c:pt>
                <c:pt idx="3641">
                  <c:v>0.72798159722222222</c:v>
                </c:pt>
                <c:pt idx="3642">
                  <c:v>0.72798730324074068</c:v>
                </c:pt>
                <c:pt idx="3643">
                  <c:v>0.72799327546296289</c:v>
                </c:pt>
                <c:pt idx="3644">
                  <c:v>0.72799887731481483</c:v>
                </c:pt>
                <c:pt idx="3645">
                  <c:v>0.72800484953703704</c:v>
                </c:pt>
                <c:pt idx="3646">
                  <c:v>0.72801045138888887</c:v>
                </c:pt>
                <c:pt idx="3647">
                  <c:v>0.72801642361111119</c:v>
                </c:pt>
                <c:pt idx="3648">
                  <c:v>0.72802221064814809</c:v>
                </c:pt>
                <c:pt idx="3649">
                  <c:v>0.72802799768518511</c:v>
                </c:pt>
                <c:pt idx="3650">
                  <c:v>0.72803396990740732</c:v>
                </c:pt>
                <c:pt idx="3651">
                  <c:v>0.72803957175925926</c:v>
                </c:pt>
                <c:pt idx="3652">
                  <c:v>0.72804554398148147</c:v>
                </c:pt>
                <c:pt idx="3653">
                  <c:v>0.72805133101851849</c:v>
                </c:pt>
                <c:pt idx="3654">
                  <c:v>0.72805711805555562</c:v>
                </c:pt>
                <c:pt idx="3655">
                  <c:v>0.72806307870370368</c:v>
                </c:pt>
                <c:pt idx="3656">
                  <c:v>0.72806869212962966</c:v>
                </c:pt>
                <c:pt idx="3657">
                  <c:v>0.72807465277777783</c:v>
                </c:pt>
                <c:pt idx="3658">
                  <c:v>0.7280803587962964</c:v>
                </c:pt>
                <c:pt idx="3659">
                  <c:v>0.7280863310185185</c:v>
                </c:pt>
                <c:pt idx="3660">
                  <c:v>0.72809186342592591</c:v>
                </c:pt>
                <c:pt idx="3661">
                  <c:v>0.72809765046296293</c:v>
                </c:pt>
                <c:pt idx="3662">
                  <c:v>0.7281036111111111</c:v>
                </c:pt>
                <c:pt idx="3663">
                  <c:v>0.72810922453703697</c:v>
                </c:pt>
                <c:pt idx="3664">
                  <c:v>0.72811518518518525</c:v>
                </c:pt>
                <c:pt idx="3665">
                  <c:v>0.72812079861111112</c:v>
                </c:pt>
                <c:pt idx="3666">
                  <c:v>0.72812636574074074</c:v>
                </c:pt>
                <c:pt idx="3667">
                  <c:v>0.72813431712962962</c:v>
                </c:pt>
                <c:pt idx="3668">
                  <c:v>0.72813991898148156</c:v>
                </c:pt>
                <c:pt idx="3669">
                  <c:v>0.72814586805555559</c:v>
                </c:pt>
                <c:pt idx="3670">
                  <c:v>0.72815133101851848</c:v>
                </c:pt>
                <c:pt idx="3671">
                  <c:v>0.7281571180555555</c:v>
                </c:pt>
                <c:pt idx="3672">
                  <c:v>0.72816307870370378</c:v>
                </c:pt>
                <c:pt idx="3673">
                  <c:v>0.72816869212962965</c:v>
                </c:pt>
                <c:pt idx="3674">
                  <c:v>0.72817465277777771</c:v>
                </c:pt>
                <c:pt idx="3675">
                  <c:v>0.72818026620370369</c:v>
                </c:pt>
                <c:pt idx="3676">
                  <c:v>0.72818622685185186</c:v>
                </c:pt>
                <c:pt idx="3677">
                  <c:v>0.72819184027777784</c:v>
                </c:pt>
                <c:pt idx="3678">
                  <c:v>0.72819762731481485</c:v>
                </c:pt>
                <c:pt idx="3679">
                  <c:v>0.72820358796296292</c:v>
                </c:pt>
                <c:pt idx="3680">
                  <c:v>0.72820920138888889</c:v>
                </c:pt>
                <c:pt idx="3681">
                  <c:v>0.72821506944444447</c:v>
                </c:pt>
                <c:pt idx="3682">
                  <c:v>0.72822068287037034</c:v>
                </c:pt>
                <c:pt idx="3683">
                  <c:v>0.72822646990740747</c:v>
                </c:pt>
                <c:pt idx="3684">
                  <c:v>0.72823244212962956</c:v>
                </c:pt>
                <c:pt idx="3685">
                  <c:v>0.7282380439814814</c:v>
                </c:pt>
                <c:pt idx="3686">
                  <c:v>0.72824401620370371</c:v>
                </c:pt>
                <c:pt idx="3687">
                  <c:v>0.72824961805555555</c:v>
                </c:pt>
                <c:pt idx="3688">
                  <c:v>0.72825559027777775</c:v>
                </c:pt>
                <c:pt idx="3689">
                  <c:v>0.7282611921296297</c:v>
                </c:pt>
                <c:pt idx="3690">
                  <c:v>0.72826697916666661</c:v>
                </c:pt>
                <c:pt idx="3691">
                  <c:v>0.72827295138888892</c:v>
                </c:pt>
                <c:pt idx="3692">
                  <c:v>0.72827855324074076</c:v>
                </c:pt>
                <c:pt idx="3693">
                  <c:v>0.72828651620370366</c:v>
                </c:pt>
                <c:pt idx="3694">
                  <c:v>0.72829230324074068</c:v>
                </c:pt>
                <c:pt idx="3695">
                  <c:v>0.72829809027777781</c:v>
                </c:pt>
                <c:pt idx="3696">
                  <c:v>0.72830405092592587</c:v>
                </c:pt>
                <c:pt idx="3697">
                  <c:v>0.72830966435185196</c:v>
                </c:pt>
                <c:pt idx="3698">
                  <c:v>0.72831562500000002</c:v>
                </c:pt>
                <c:pt idx="3699">
                  <c:v>0.72832123842592589</c:v>
                </c:pt>
                <c:pt idx="3700">
                  <c:v>0.72832702546296302</c:v>
                </c:pt>
                <c:pt idx="3701">
                  <c:v>0.72833298611111108</c:v>
                </c:pt>
                <c:pt idx="3702">
                  <c:v>0.72833859953703695</c:v>
                </c:pt>
                <c:pt idx="3703">
                  <c:v>0.72834457175925926</c:v>
                </c:pt>
                <c:pt idx="3704">
                  <c:v>0.7283501736111111</c:v>
                </c:pt>
                <c:pt idx="3705">
                  <c:v>0.72835613425925916</c:v>
                </c:pt>
                <c:pt idx="3706">
                  <c:v>0.72836192129629629</c:v>
                </c:pt>
                <c:pt idx="3707">
                  <c:v>0.72836770833333331</c:v>
                </c:pt>
                <c:pt idx="3708">
                  <c:v>0.72837368055555551</c:v>
                </c:pt>
                <c:pt idx="3709">
                  <c:v>0.72837929398148138</c:v>
                </c:pt>
                <c:pt idx="3710">
                  <c:v>0.72838525462962966</c:v>
                </c:pt>
                <c:pt idx="3711">
                  <c:v>0.72839104166666668</c:v>
                </c:pt>
                <c:pt idx="3712">
                  <c:v>0.72839682870370359</c:v>
                </c:pt>
                <c:pt idx="3713">
                  <c:v>0.72840280092592591</c:v>
                </c:pt>
                <c:pt idx="3714">
                  <c:v>0.72840858796296304</c:v>
                </c:pt>
                <c:pt idx="3715">
                  <c:v>0.72841456018518524</c:v>
                </c:pt>
                <c:pt idx="3716">
                  <c:v>0.72842034722222226</c:v>
                </c:pt>
                <c:pt idx="3717">
                  <c:v>0.72842630787037033</c:v>
                </c:pt>
                <c:pt idx="3718">
                  <c:v>0.72843209490740746</c:v>
                </c:pt>
                <c:pt idx="3719">
                  <c:v>0.72843788194444448</c:v>
                </c:pt>
                <c:pt idx="3720">
                  <c:v>0.72844584490740738</c:v>
                </c:pt>
                <c:pt idx="3721">
                  <c:v>0.72845163194444451</c:v>
                </c:pt>
                <c:pt idx="3722">
                  <c:v>0.72845760416666661</c:v>
                </c:pt>
                <c:pt idx="3723">
                  <c:v>0.72846337962962959</c:v>
                </c:pt>
                <c:pt idx="3724">
                  <c:v>0.72846916666666672</c:v>
                </c:pt>
                <c:pt idx="3725">
                  <c:v>0.72847513888888882</c:v>
                </c:pt>
                <c:pt idx="3726">
                  <c:v>0.72848092592592595</c:v>
                </c:pt>
                <c:pt idx="3727">
                  <c:v>0.72848689814814815</c:v>
                </c:pt>
                <c:pt idx="3728">
                  <c:v>0.72849268518518517</c:v>
                </c:pt>
                <c:pt idx="3729">
                  <c:v>0.72849847222222219</c:v>
                </c:pt>
                <c:pt idx="3730">
                  <c:v>0.72850443287037037</c:v>
                </c:pt>
                <c:pt idx="3731">
                  <c:v>0.72851004629629623</c:v>
                </c:pt>
                <c:pt idx="3732">
                  <c:v>0.72851601851851855</c:v>
                </c:pt>
                <c:pt idx="3733">
                  <c:v>0.72852180555555546</c:v>
                </c:pt>
                <c:pt idx="3734">
                  <c:v>0.72852776620370374</c:v>
                </c:pt>
                <c:pt idx="3735">
                  <c:v>0.72853337962962961</c:v>
                </c:pt>
                <c:pt idx="3736">
                  <c:v>0.72853916666666674</c:v>
                </c:pt>
                <c:pt idx="3737">
                  <c:v>0.7285451273148148</c:v>
                </c:pt>
                <c:pt idx="3738">
                  <c:v>0.72855074074074067</c:v>
                </c:pt>
                <c:pt idx="3739">
                  <c:v>0.72855670138888895</c:v>
                </c:pt>
                <c:pt idx="3740">
                  <c:v>0.72856231481481482</c:v>
                </c:pt>
                <c:pt idx="3741">
                  <c:v>0.72856810185185183</c:v>
                </c:pt>
                <c:pt idx="3742">
                  <c:v>0.72857406250000001</c:v>
                </c:pt>
                <c:pt idx="3743">
                  <c:v>0.72857967592592587</c:v>
                </c:pt>
                <c:pt idx="3744">
                  <c:v>0.72858563657407405</c:v>
                </c:pt>
                <c:pt idx="3745">
                  <c:v>0.728591400462963</c:v>
                </c:pt>
                <c:pt idx="3746">
                  <c:v>0.72859721064814809</c:v>
                </c:pt>
                <c:pt idx="3747">
                  <c:v>0.72860482638888879</c:v>
                </c:pt>
                <c:pt idx="3748">
                  <c:v>0.72861061342592592</c:v>
                </c:pt>
                <c:pt idx="3749">
                  <c:v>0.72861658564814824</c:v>
                </c:pt>
                <c:pt idx="3750">
                  <c:v>0.72862218750000007</c:v>
                </c:pt>
                <c:pt idx="3751">
                  <c:v>0.72862815972222217</c:v>
                </c:pt>
                <c:pt idx="3752">
                  <c:v>0.728633761574074</c:v>
                </c:pt>
                <c:pt idx="3753">
                  <c:v>0.72863952546296307</c:v>
                </c:pt>
                <c:pt idx="3754">
                  <c:v>0.72864555555555555</c:v>
                </c:pt>
                <c:pt idx="3755">
                  <c:v>0.72865115740740738</c:v>
                </c:pt>
                <c:pt idx="3756">
                  <c:v>0.72865717592592594</c:v>
                </c:pt>
                <c:pt idx="3757">
                  <c:v>0.7286627893518518</c:v>
                </c:pt>
                <c:pt idx="3758">
                  <c:v>0.72866857638888893</c:v>
                </c:pt>
                <c:pt idx="3759">
                  <c:v>0.728674537037037</c:v>
                </c:pt>
                <c:pt idx="3760">
                  <c:v>0.72868015046296286</c:v>
                </c:pt>
                <c:pt idx="3761">
                  <c:v>0.72868611111111115</c:v>
                </c:pt>
                <c:pt idx="3762">
                  <c:v>0.72869172453703701</c:v>
                </c:pt>
                <c:pt idx="3763">
                  <c:v>0.72869768518518507</c:v>
                </c:pt>
                <c:pt idx="3764">
                  <c:v>0.7287034722222222</c:v>
                </c:pt>
                <c:pt idx="3765">
                  <c:v>0.72870925925925922</c:v>
                </c:pt>
                <c:pt idx="3766">
                  <c:v>0.72871515046296287</c:v>
                </c:pt>
                <c:pt idx="3767">
                  <c:v>0.72872067129629636</c:v>
                </c:pt>
                <c:pt idx="3768">
                  <c:v>0.72872663194444443</c:v>
                </c:pt>
                <c:pt idx="3769">
                  <c:v>0.72873224537037029</c:v>
                </c:pt>
                <c:pt idx="3770">
                  <c:v>0.72873803240740742</c:v>
                </c:pt>
                <c:pt idx="3771">
                  <c:v>0.72874409722222222</c:v>
                </c:pt>
                <c:pt idx="3772">
                  <c:v>0.72874971064814809</c:v>
                </c:pt>
                <c:pt idx="3773">
                  <c:v>0.72875766203703707</c:v>
                </c:pt>
                <c:pt idx="3774">
                  <c:v>0.72876344907407409</c:v>
                </c:pt>
                <c:pt idx="3775">
                  <c:v>0.72876923611111122</c:v>
                </c:pt>
                <c:pt idx="3776">
                  <c:v>0.72877520833333331</c:v>
                </c:pt>
                <c:pt idx="3777">
                  <c:v>0.72878081018518515</c:v>
                </c:pt>
                <c:pt idx="3778">
                  <c:v>0.72878678240740735</c:v>
                </c:pt>
                <c:pt idx="3779">
                  <c:v>0.7287923842592593</c:v>
                </c:pt>
                <c:pt idx="3780">
                  <c:v>0.7287983564814815</c:v>
                </c:pt>
                <c:pt idx="3781">
                  <c:v>0.72880414351851852</c:v>
                </c:pt>
                <c:pt idx="3782">
                  <c:v>0.72880993055555565</c:v>
                </c:pt>
                <c:pt idx="3783">
                  <c:v>0.72881590277777775</c:v>
                </c:pt>
                <c:pt idx="3784">
                  <c:v>0.72882168981481488</c:v>
                </c:pt>
                <c:pt idx="3785">
                  <c:v>0.72882765046296294</c:v>
                </c:pt>
                <c:pt idx="3786">
                  <c:v>0.72883343750000007</c:v>
                </c:pt>
                <c:pt idx="3787">
                  <c:v>0.72883922453703709</c:v>
                </c:pt>
                <c:pt idx="3788">
                  <c:v>0.7288451967592593</c:v>
                </c:pt>
                <c:pt idx="3789">
                  <c:v>0.72885081018518516</c:v>
                </c:pt>
                <c:pt idx="3790">
                  <c:v>0.72885695601851852</c:v>
                </c:pt>
                <c:pt idx="3791">
                  <c:v>0.72886310185185188</c:v>
                </c:pt>
                <c:pt idx="3792">
                  <c:v>0.72886907407407409</c:v>
                </c:pt>
                <c:pt idx="3793">
                  <c:v>0.72887521990740733</c:v>
                </c:pt>
                <c:pt idx="3794">
                  <c:v>0.72888136574074069</c:v>
                </c:pt>
                <c:pt idx="3795">
                  <c:v>0.72888751157407405</c:v>
                </c:pt>
                <c:pt idx="3796">
                  <c:v>0.72889331018518522</c:v>
                </c:pt>
                <c:pt idx="3797">
                  <c:v>0.72889927083333328</c:v>
                </c:pt>
                <c:pt idx="3798">
                  <c:v>0.72890505787037041</c:v>
                </c:pt>
                <c:pt idx="3799">
                  <c:v>0.72891084490740743</c:v>
                </c:pt>
                <c:pt idx="3800">
                  <c:v>0.72891880787037033</c:v>
                </c:pt>
                <c:pt idx="3801">
                  <c:v>0.72892440972222217</c:v>
                </c:pt>
                <c:pt idx="3802">
                  <c:v>0.72893038194444448</c:v>
                </c:pt>
                <c:pt idx="3803">
                  <c:v>0.72893616898148139</c:v>
                </c:pt>
                <c:pt idx="3804">
                  <c:v>0.72894195601851852</c:v>
                </c:pt>
                <c:pt idx="3805">
                  <c:v>0.7289479166666667</c:v>
                </c:pt>
                <c:pt idx="3806">
                  <c:v>0.72895353009259256</c:v>
                </c:pt>
                <c:pt idx="3807">
                  <c:v>0.72895950231481477</c:v>
                </c:pt>
                <c:pt idx="3808">
                  <c:v>0.7289652893518519</c:v>
                </c:pt>
                <c:pt idx="3809">
                  <c:v>0.72897124999999996</c:v>
                </c:pt>
                <c:pt idx="3810">
                  <c:v>0.72897722222222228</c:v>
                </c:pt>
                <c:pt idx="3811">
                  <c:v>0.72898318287037034</c:v>
                </c:pt>
                <c:pt idx="3812">
                  <c:v>0.72898915509259254</c:v>
                </c:pt>
                <c:pt idx="3813">
                  <c:v>0.72899494212962956</c:v>
                </c:pt>
                <c:pt idx="3814">
                  <c:v>0.72900108796296292</c:v>
                </c:pt>
                <c:pt idx="3815">
                  <c:v>0.72900687500000005</c:v>
                </c:pt>
                <c:pt idx="3816">
                  <c:v>0.72901266203703707</c:v>
                </c:pt>
                <c:pt idx="3817">
                  <c:v>0.72901863425925928</c:v>
                </c:pt>
                <c:pt idx="3818">
                  <c:v>0.7290244212962963</c:v>
                </c:pt>
                <c:pt idx="3819">
                  <c:v>0.7290303935185185</c:v>
                </c:pt>
                <c:pt idx="3820">
                  <c:v>0.72903618055555552</c:v>
                </c:pt>
                <c:pt idx="3821">
                  <c:v>0.7290421412037037</c:v>
                </c:pt>
                <c:pt idx="3822">
                  <c:v>0.72904793981481486</c:v>
                </c:pt>
                <c:pt idx="3823">
                  <c:v>0.72905371527777785</c:v>
                </c:pt>
                <c:pt idx="3824">
                  <c:v>0.72905968749999994</c:v>
                </c:pt>
                <c:pt idx="3825">
                  <c:v>0.72906565972222215</c:v>
                </c:pt>
                <c:pt idx="3826">
                  <c:v>0.72907343749999998</c:v>
                </c:pt>
                <c:pt idx="3827">
                  <c:v>0.729079224537037</c:v>
                </c:pt>
                <c:pt idx="3828">
                  <c:v>0.72908501157407413</c:v>
                </c:pt>
                <c:pt idx="3829">
                  <c:v>0.72909097222222219</c:v>
                </c:pt>
                <c:pt idx="3830">
                  <c:v>0.72909675925925921</c:v>
                </c:pt>
                <c:pt idx="3831">
                  <c:v>0.72910273148148141</c:v>
                </c:pt>
                <c:pt idx="3832">
                  <c:v>0.72910833333333336</c:v>
                </c:pt>
                <c:pt idx="3833">
                  <c:v>0.72911412037037027</c:v>
                </c:pt>
                <c:pt idx="3834">
                  <c:v>0.72912009259259258</c:v>
                </c:pt>
                <c:pt idx="3835">
                  <c:v>0.72912570601851856</c:v>
                </c:pt>
                <c:pt idx="3836">
                  <c:v>0.72913166666666662</c:v>
                </c:pt>
                <c:pt idx="3837">
                  <c:v>0.72913728009259249</c:v>
                </c:pt>
                <c:pt idx="3838">
                  <c:v>0.72914324074074077</c:v>
                </c:pt>
                <c:pt idx="3839">
                  <c:v>0.72914902777777779</c:v>
                </c:pt>
                <c:pt idx="3840">
                  <c:v>0.72915481481481492</c:v>
                </c:pt>
                <c:pt idx="3841">
                  <c:v>0.72916078703703702</c:v>
                </c:pt>
                <c:pt idx="3842">
                  <c:v>0.72916638888888885</c:v>
                </c:pt>
                <c:pt idx="3843">
                  <c:v>0.72917236111111106</c:v>
                </c:pt>
                <c:pt idx="3844">
                  <c:v>0.72917814814814808</c:v>
                </c:pt>
                <c:pt idx="3845">
                  <c:v>0.72918393518518521</c:v>
                </c:pt>
                <c:pt idx="3846">
                  <c:v>0.72918990740740741</c:v>
                </c:pt>
                <c:pt idx="3847">
                  <c:v>0.72919550925925936</c:v>
                </c:pt>
                <c:pt idx="3848">
                  <c:v>0.72920144675925924</c:v>
                </c:pt>
                <c:pt idx="3849">
                  <c:v>0.72920706018518511</c:v>
                </c:pt>
                <c:pt idx="3850">
                  <c:v>0.72921302083333339</c:v>
                </c:pt>
                <c:pt idx="3851">
                  <c:v>0.72921873842592599</c:v>
                </c:pt>
                <c:pt idx="3852">
                  <c:v>0.7292245254629629</c:v>
                </c:pt>
                <c:pt idx="3853">
                  <c:v>0.72923247685185189</c:v>
                </c:pt>
                <c:pt idx="3854">
                  <c:v>0.72923809027777775</c:v>
                </c:pt>
                <c:pt idx="3855">
                  <c:v>0.72924405092592604</c:v>
                </c:pt>
                <c:pt idx="3856">
                  <c:v>0.72924983796296294</c:v>
                </c:pt>
                <c:pt idx="3857">
                  <c:v>0.72925562499999996</c:v>
                </c:pt>
                <c:pt idx="3858">
                  <c:v>0.72926159722222217</c:v>
                </c:pt>
                <c:pt idx="3859">
                  <c:v>0.72926721064814826</c:v>
                </c:pt>
                <c:pt idx="3860">
                  <c:v>0.72927317129629632</c:v>
                </c:pt>
                <c:pt idx="3861">
                  <c:v>0.72927865740740738</c:v>
                </c:pt>
                <c:pt idx="3862">
                  <c:v>0.72928444444444451</c:v>
                </c:pt>
                <c:pt idx="3863">
                  <c:v>0.72929040509259258</c:v>
                </c:pt>
                <c:pt idx="3864">
                  <c:v>0.72929601851851855</c:v>
                </c:pt>
                <c:pt idx="3865">
                  <c:v>0.72930197916666673</c:v>
                </c:pt>
                <c:pt idx="3866">
                  <c:v>0.72930775462962971</c:v>
                </c:pt>
                <c:pt idx="3867">
                  <c:v>0.72931315972222233</c:v>
                </c:pt>
                <c:pt idx="3868">
                  <c:v>0.72931894675925923</c:v>
                </c:pt>
                <c:pt idx="3869">
                  <c:v>0.7293245601851851</c:v>
                </c:pt>
                <c:pt idx="3870">
                  <c:v>0.72933037037037041</c:v>
                </c:pt>
                <c:pt idx="3871">
                  <c:v>0.72933600694444445</c:v>
                </c:pt>
                <c:pt idx="3872">
                  <c:v>0.72934197916666665</c:v>
                </c:pt>
                <c:pt idx="3873">
                  <c:v>0.72934758101851849</c:v>
                </c:pt>
                <c:pt idx="3874">
                  <c:v>0.72935337962962965</c:v>
                </c:pt>
                <c:pt idx="3875">
                  <c:v>0.72935934027777771</c:v>
                </c:pt>
                <c:pt idx="3876">
                  <c:v>0.72936494212962966</c:v>
                </c:pt>
                <c:pt idx="3877">
                  <c:v>0.72937091435185186</c:v>
                </c:pt>
                <c:pt idx="3878">
                  <c:v>0.7293765162037037</c:v>
                </c:pt>
                <c:pt idx="3879">
                  <c:v>0.72938248842592601</c:v>
                </c:pt>
                <c:pt idx="3880">
                  <c:v>0.72939026620370362</c:v>
                </c:pt>
                <c:pt idx="3881">
                  <c:v>0.72939605324074075</c:v>
                </c:pt>
                <c:pt idx="3882">
                  <c:v>0.72940202546296307</c:v>
                </c:pt>
                <c:pt idx="3883">
                  <c:v>0.72940781249999997</c:v>
                </c:pt>
                <c:pt idx="3884">
                  <c:v>0.72941377314814815</c:v>
                </c:pt>
                <c:pt idx="3885">
                  <c:v>0.72941956018518528</c:v>
                </c:pt>
                <c:pt idx="3886">
                  <c:v>0.72942534722222219</c:v>
                </c:pt>
                <c:pt idx="3887">
                  <c:v>0.7294313194444445</c:v>
                </c:pt>
                <c:pt idx="3888">
                  <c:v>0.72943692129629634</c:v>
                </c:pt>
                <c:pt idx="3889">
                  <c:v>0.72944289351851854</c:v>
                </c:pt>
                <c:pt idx="3890">
                  <c:v>0.72944868055555556</c:v>
                </c:pt>
                <c:pt idx="3891">
                  <c:v>0.72945446759259258</c:v>
                </c:pt>
                <c:pt idx="3892">
                  <c:v>0.72946043981481479</c:v>
                </c:pt>
                <c:pt idx="3893">
                  <c:v>0.72946622685185192</c:v>
                </c:pt>
                <c:pt idx="3894">
                  <c:v>0.72947218749999998</c:v>
                </c:pt>
                <c:pt idx="3895">
                  <c:v>0.729477974537037</c:v>
                </c:pt>
                <c:pt idx="3896">
                  <c:v>0.72948394675925921</c:v>
                </c:pt>
                <c:pt idx="3897">
                  <c:v>0.72948973379629622</c:v>
                </c:pt>
                <c:pt idx="3898">
                  <c:v>0.72949552083333336</c:v>
                </c:pt>
                <c:pt idx="3899">
                  <c:v>0.72950149305555556</c:v>
                </c:pt>
                <c:pt idx="3900">
                  <c:v>0.72950728009259258</c:v>
                </c:pt>
                <c:pt idx="3901">
                  <c:v>0.72951324074074064</c:v>
                </c:pt>
                <c:pt idx="3902">
                  <c:v>0.72951903935185181</c:v>
                </c:pt>
                <c:pt idx="3903">
                  <c:v>0.72952482638888894</c:v>
                </c:pt>
                <c:pt idx="3904">
                  <c:v>0.7295309722222223</c:v>
                </c:pt>
                <c:pt idx="3905">
                  <c:v>0.72953675925925932</c:v>
                </c:pt>
                <c:pt idx="3906">
                  <c:v>0.72954471064814808</c:v>
                </c:pt>
                <c:pt idx="3907">
                  <c:v>0.72955049768518521</c:v>
                </c:pt>
                <c:pt idx="3908">
                  <c:v>0.72955628472222223</c:v>
                </c:pt>
                <c:pt idx="3909">
                  <c:v>0.72956225694444443</c:v>
                </c:pt>
                <c:pt idx="3910">
                  <c:v>0.72956785879629626</c:v>
                </c:pt>
                <c:pt idx="3911">
                  <c:v>0.72957383101851858</c:v>
                </c:pt>
                <c:pt idx="3912">
                  <c:v>0.72957961805555549</c:v>
                </c:pt>
                <c:pt idx="3913">
                  <c:v>0.72958559027777781</c:v>
                </c:pt>
                <c:pt idx="3914">
                  <c:v>0.72959137731481472</c:v>
                </c:pt>
                <c:pt idx="3915">
                  <c:v>0.72959716435185185</c:v>
                </c:pt>
                <c:pt idx="3916">
                  <c:v>0.72960312500000002</c:v>
                </c:pt>
                <c:pt idx="3917">
                  <c:v>0.729608738425926</c:v>
                </c:pt>
                <c:pt idx="3918">
                  <c:v>0.72961469907407406</c:v>
                </c:pt>
                <c:pt idx="3919">
                  <c:v>0.72962049768518522</c:v>
                </c:pt>
                <c:pt idx="3920">
                  <c:v>0.72962628472222224</c:v>
                </c:pt>
                <c:pt idx="3921">
                  <c:v>0.7296322453703703</c:v>
                </c:pt>
                <c:pt idx="3922">
                  <c:v>0.72963785879629628</c:v>
                </c:pt>
                <c:pt idx="3923">
                  <c:v>0.72964381944444445</c:v>
                </c:pt>
                <c:pt idx="3924">
                  <c:v>0.72964960648148158</c:v>
                </c:pt>
                <c:pt idx="3925">
                  <c:v>0.72965539351851849</c:v>
                </c:pt>
                <c:pt idx="3926">
                  <c:v>0.72966118055555551</c:v>
                </c:pt>
                <c:pt idx="3927">
                  <c:v>0.72966696759259264</c:v>
                </c:pt>
                <c:pt idx="3928">
                  <c:v>0.72967293981481485</c:v>
                </c:pt>
                <c:pt idx="3929">
                  <c:v>0.72967872685185187</c:v>
                </c:pt>
                <c:pt idx="3930">
                  <c:v>0.72968469907407407</c:v>
                </c:pt>
                <c:pt idx="3931">
                  <c:v>0.72969048611111109</c:v>
                </c:pt>
                <c:pt idx="3932">
                  <c:v>0.72969627314814822</c:v>
                </c:pt>
                <c:pt idx="3933">
                  <c:v>0.72970422453703698</c:v>
                </c:pt>
                <c:pt idx="3934">
                  <c:v>0.72970983796296307</c:v>
                </c:pt>
                <c:pt idx="3935">
                  <c:v>0.72971579861111113</c:v>
                </c:pt>
                <c:pt idx="3936">
                  <c:v>0.72972158564814815</c:v>
                </c:pt>
                <c:pt idx="3937">
                  <c:v>0.72972737268518528</c:v>
                </c:pt>
                <c:pt idx="3938">
                  <c:v>0.72973334490740738</c:v>
                </c:pt>
                <c:pt idx="3939">
                  <c:v>0.72973894675925921</c:v>
                </c:pt>
                <c:pt idx="3940">
                  <c:v>0.72974491898148142</c:v>
                </c:pt>
                <c:pt idx="3941">
                  <c:v>0.72975070601851855</c:v>
                </c:pt>
                <c:pt idx="3942">
                  <c:v>0.72975667824074064</c:v>
                </c:pt>
                <c:pt idx="3943">
                  <c:v>0.72976246527777777</c:v>
                </c:pt>
                <c:pt idx="3944">
                  <c:v>0.72976829861111103</c:v>
                </c:pt>
                <c:pt idx="3945">
                  <c:v>0.72977425925925932</c:v>
                </c:pt>
                <c:pt idx="3946">
                  <c:v>0.72978016203703699</c:v>
                </c:pt>
                <c:pt idx="3947">
                  <c:v>0.7297861342592592</c:v>
                </c:pt>
                <c:pt idx="3948">
                  <c:v>0.72979190972222219</c:v>
                </c:pt>
                <c:pt idx="3949">
                  <c:v>0.72979770833333335</c:v>
                </c:pt>
                <c:pt idx="3950">
                  <c:v>0.72980366898148141</c:v>
                </c:pt>
                <c:pt idx="3951">
                  <c:v>0.72980964120370373</c:v>
                </c:pt>
                <c:pt idx="3952">
                  <c:v>0.72981560185185179</c:v>
                </c:pt>
                <c:pt idx="3953">
                  <c:v>0.72982138888888892</c:v>
                </c:pt>
                <c:pt idx="3954">
                  <c:v>0.72982736111111113</c:v>
                </c:pt>
                <c:pt idx="3955">
                  <c:v>0.72983314814814815</c:v>
                </c:pt>
                <c:pt idx="3956">
                  <c:v>0.72983912037037035</c:v>
                </c:pt>
                <c:pt idx="3957">
                  <c:v>0.72984508101851853</c:v>
                </c:pt>
                <c:pt idx="3958">
                  <c:v>0.72985086805555566</c:v>
                </c:pt>
                <c:pt idx="3959">
                  <c:v>0.72985901620370364</c:v>
                </c:pt>
                <c:pt idx="3960">
                  <c:v>0.72986480324074077</c:v>
                </c:pt>
                <c:pt idx="3961">
                  <c:v>0.72987059027777779</c:v>
                </c:pt>
                <c:pt idx="3962">
                  <c:v>0.72987655092592585</c:v>
                </c:pt>
                <c:pt idx="3963">
                  <c:v>0.72988233796296298</c:v>
                </c:pt>
                <c:pt idx="3964">
                  <c:v>0.7298883101851853</c:v>
                </c:pt>
                <c:pt idx="3965">
                  <c:v>0.7298940972222222</c:v>
                </c:pt>
                <c:pt idx="3966">
                  <c:v>0.72989988425925922</c:v>
                </c:pt>
                <c:pt idx="3967">
                  <c:v>0.72990555555555547</c:v>
                </c:pt>
                <c:pt idx="3968">
                  <c:v>0.7299113425925926</c:v>
                </c:pt>
                <c:pt idx="3969">
                  <c:v>0.72991731481481492</c:v>
                </c:pt>
                <c:pt idx="3970">
                  <c:v>0.72992310185185183</c:v>
                </c:pt>
                <c:pt idx="3971">
                  <c:v>0.72992896990740741</c:v>
                </c:pt>
                <c:pt idx="3972">
                  <c:v>0.72993464120370366</c:v>
                </c:pt>
                <c:pt idx="3973">
                  <c:v>0.72994042824074068</c:v>
                </c:pt>
                <c:pt idx="3974">
                  <c:v>0.72994638888888896</c:v>
                </c:pt>
                <c:pt idx="3975">
                  <c:v>0.72995200231481483</c:v>
                </c:pt>
                <c:pt idx="3976">
                  <c:v>0.72995796296296289</c:v>
                </c:pt>
                <c:pt idx="3977">
                  <c:v>0.72996376157407405</c:v>
                </c:pt>
                <c:pt idx="3978">
                  <c:v>0.72996950231481483</c:v>
                </c:pt>
                <c:pt idx="3979">
                  <c:v>0.72997547453703693</c:v>
                </c:pt>
                <c:pt idx="3980">
                  <c:v>0.72998107638888887</c:v>
                </c:pt>
                <c:pt idx="3981">
                  <c:v>0.72998704861111108</c:v>
                </c:pt>
                <c:pt idx="3982">
                  <c:v>0.72999265046296291</c:v>
                </c:pt>
                <c:pt idx="3983">
                  <c:v>0.72999862268518523</c:v>
                </c:pt>
                <c:pt idx="3984">
                  <c:v>0.73000440972222214</c:v>
                </c:pt>
                <c:pt idx="3985">
                  <c:v>0.73001019675925927</c:v>
                </c:pt>
                <c:pt idx="3986">
                  <c:v>0.73001814814814814</c:v>
                </c:pt>
                <c:pt idx="3987">
                  <c:v>0.73002393518518527</c:v>
                </c:pt>
                <c:pt idx="3988">
                  <c:v>0.73002990740740747</c:v>
                </c:pt>
                <c:pt idx="3989">
                  <c:v>0.73003569444444449</c:v>
                </c:pt>
                <c:pt idx="3990">
                  <c:v>0.73004142361111113</c:v>
                </c:pt>
                <c:pt idx="3991">
                  <c:v>0.73004739583333322</c:v>
                </c:pt>
                <c:pt idx="3992">
                  <c:v>0.73005298611111114</c:v>
                </c:pt>
                <c:pt idx="3993">
                  <c:v>0.73005916666666659</c:v>
                </c:pt>
                <c:pt idx="3994">
                  <c:v>0.73006495370370372</c:v>
                </c:pt>
                <c:pt idx="3995">
                  <c:v>0.7300709143518519</c:v>
                </c:pt>
                <c:pt idx="3996">
                  <c:v>0.7300768865740741</c:v>
                </c:pt>
                <c:pt idx="3997">
                  <c:v>0.73008267361111112</c:v>
                </c:pt>
                <c:pt idx="3998">
                  <c:v>0.73008864583333333</c:v>
                </c:pt>
                <c:pt idx="3999">
                  <c:v>0.73009443287037035</c:v>
                </c:pt>
                <c:pt idx="4000">
                  <c:v>0.73010039351851852</c:v>
                </c:pt>
                <c:pt idx="4001">
                  <c:v>0.73010618055555554</c:v>
                </c:pt>
                <c:pt idx="4002">
                  <c:v>0.73011196759259256</c:v>
                </c:pt>
                <c:pt idx="4003">
                  <c:v>0.73011793981481476</c:v>
                </c:pt>
                <c:pt idx="4004">
                  <c:v>0.73012391203703697</c:v>
                </c:pt>
                <c:pt idx="4005">
                  <c:v>0.73012987268518525</c:v>
                </c:pt>
                <c:pt idx="4006">
                  <c:v>0.73013584490740735</c:v>
                </c:pt>
                <c:pt idx="4007">
                  <c:v>0.73014163194444448</c:v>
                </c:pt>
                <c:pt idx="4008">
                  <c:v>0.7301474189814815</c:v>
                </c:pt>
                <c:pt idx="4009">
                  <c:v>0.73015320601851863</c:v>
                </c:pt>
                <c:pt idx="4010">
                  <c:v>0.73015935185185177</c:v>
                </c:pt>
                <c:pt idx="4011">
                  <c:v>0.73016532407407408</c:v>
                </c:pt>
                <c:pt idx="4012">
                  <c:v>0.73017129629629629</c:v>
                </c:pt>
                <c:pt idx="4013">
                  <c:v>0.73017924768518527</c:v>
                </c:pt>
                <c:pt idx="4014">
                  <c:v>0.73018484953703711</c:v>
                </c:pt>
                <c:pt idx="4015">
                  <c:v>0.7301908217592592</c:v>
                </c:pt>
                <c:pt idx="4016">
                  <c:v>0.73019660879629633</c:v>
                </c:pt>
                <c:pt idx="4017">
                  <c:v>0.73020258101851854</c:v>
                </c:pt>
                <c:pt idx="4018">
                  <c:v>0.73020836805555556</c:v>
                </c:pt>
                <c:pt idx="4019">
                  <c:v>0.73021415509259258</c:v>
                </c:pt>
                <c:pt idx="4020">
                  <c:v>0.73022012731481478</c:v>
                </c:pt>
                <c:pt idx="4021">
                  <c:v>0.73022572916666662</c:v>
                </c:pt>
                <c:pt idx="4022">
                  <c:v>0.73023170138888893</c:v>
                </c:pt>
                <c:pt idx="4023">
                  <c:v>0.73023748842592584</c:v>
                </c:pt>
                <c:pt idx="4024">
                  <c:v>0.73024344907407412</c:v>
                </c:pt>
                <c:pt idx="4025">
                  <c:v>0.73024923611111114</c:v>
                </c:pt>
                <c:pt idx="4026">
                  <c:v>0.73025484953703701</c:v>
                </c:pt>
                <c:pt idx="4027">
                  <c:v>0.73026081018518518</c:v>
                </c:pt>
                <c:pt idx="4028">
                  <c:v>0.7302665972222222</c:v>
                </c:pt>
                <c:pt idx="4029">
                  <c:v>0.73027256944444441</c:v>
                </c:pt>
                <c:pt idx="4030">
                  <c:v>0.73027854166666673</c:v>
                </c:pt>
                <c:pt idx="4031">
                  <c:v>0.73028414351851856</c:v>
                </c:pt>
                <c:pt idx="4032">
                  <c:v>0.73029011574074076</c:v>
                </c:pt>
                <c:pt idx="4033">
                  <c:v>0.73029590277777778</c:v>
                </c:pt>
                <c:pt idx="4034">
                  <c:v>0.73030186342592585</c:v>
                </c:pt>
                <c:pt idx="4035">
                  <c:v>0.73030765046296298</c:v>
                </c:pt>
                <c:pt idx="4036">
                  <c:v>0.7303134375</c:v>
                </c:pt>
                <c:pt idx="4037">
                  <c:v>0.7303194097222222</c:v>
                </c:pt>
                <c:pt idx="4038">
                  <c:v>0.73032519675925922</c:v>
                </c:pt>
                <c:pt idx="4039">
                  <c:v>0.73033307870370379</c:v>
                </c:pt>
                <c:pt idx="4040">
                  <c:v>0.73033886574074069</c:v>
                </c:pt>
                <c:pt idx="4041">
                  <c:v>0.73034414351851851</c:v>
                </c:pt>
                <c:pt idx="4042">
                  <c:v>0.73035011574074071</c:v>
                </c:pt>
                <c:pt idx="4043">
                  <c:v>0.73035608796296303</c:v>
                </c:pt>
                <c:pt idx="4044">
                  <c:v>0.73036204861111109</c:v>
                </c:pt>
                <c:pt idx="4045">
                  <c:v>0.73036766203703707</c:v>
                </c:pt>
                <c:pt idx="4046">
                  <c:v>0.73037362268518524</c:v>
                </c:pt>
                <c:pt idx="4047">
                  <c:v>0.73037959490740745</c:v>
                </c:pt>
                <c:pt idx="4048">
                  <c:v>0.73038538194444447</c:v>
                </c:pt>
                <c:pt idx="4049">
                  <c:v>0.73039116898148138</c:v>
                </c:pt>
                <c:pt idx="4050">
                  <c:v>0.73039714120370369</c:v>
                </c:pt>
                <c:pt idx="4051">
                  <c:v>0.73040292824074082</c:v>
                </c:pt>
                <c:pt idx="4052">
                  <c:v>0.73040884259259264</c:v>
                </c:pt>
                <c:pt idx="4053">
                  <c:v>0.73041462962962955</c:v>
                </c:pt>
                <c:pt idx="4054">
                  <c:v>0.73042041666666668</c:v>
                </c:pt>
                <c:pt idx="4055">
                  <c:v>0.7304262037037037</c:v>
                </c:pt>
                <c:pt idx="4056">
                  <c:v>0.73043199074074072</c:v>
                </c:pt>
                <c:pt idx="4057">
                  <c:v>0.73043796296296293</c:v>
                </c:pt>
                <c:pt idx="4058">
                  <c:v>0.73044375000000006</c:v>
                </c:pt>
                <c:pt idx="4059">
                  <c:v>0.73044972222222215</c:v>
                </c:pt>
                <c:pt idx="4060">
                  <c:v>0.73045549768518514</c:v>
                </c:pt>
                <c:pt idx="4061">
                  <c:v>0.7304612962962963</c:v>
                </c:pt>
                <c:pt idx="4062">
                  <c:v>0.73046725694444448</c:v>
                </c:pt>
                <c:pt idx="4063">
                  <c:v>0.7304730439814815</c:v>
                </c:pt>
                <c:pt idx="4064">
                  <c:v>0.73047883101851852</c:v>
                </c:pt>
                <c:pt idx="4065">
                  <c:v>0.73048461805555565</c:v>
                </c:pt>
                <c:pt idx="4066">
                  <c:v>0.73049258101851855</c:v>
                </c:pt>
                <c:pt idx="4067">
                  <c:v>0.73049818287037038</c:v>
                </c:pt>
                <c:pt idx="4068">
                  <c:v>0.73050410879629624</c:v>
                </c:pt>
                <c:pt idx="4069">
                  <c:v>0.73050989583333337</c:v>
                </c:pt>
                <c:pt idx="4070">
                  <c:v>0.73051568287037039</c:v>
                </c:pt>
                <c:pt idx="4071">
                  <c:v>0.73052164351851845</c:v>
                </c:pt>
                <c:pt idx="4072">
                  <c:v>0.73052751157407414</c:v>
                </c:pt>
                <c:pt idx="4073">
                  <c:v>0.7305334722222222</c:v>
                </c:pt>
                <c:pt idx="4074">
                  <c:v>0.73053927083333337</c:v>
                </c:pt>
                <c:pt idx="4075">
                  <c:v>0.73054523148148143</c:v>
                </c:pt>
                <c:pt idx="4076">
                  <c:v>0.73055101851851845</c:v>
                </c:pt>
                <c:pt idx="4077">
                  <c:v>0.73055680555555558</c:v>
                </c:pt>
                <c:pt idx="4078">
                  <c:v>0.73056277777777778</c:v>
                </c:pt>
                <c:pt idx="4079">
                  <c:v>0.7305685648148148</c:v>
                </c:pt>
                <c:pt idx="4080">
                  <c:v>0.73057471064814816</c:v>
                </c:pt>
                <c:pt idx="4081">
                  <c:v>0.73058049768518518</c:v>
                </c:pt>
                <c:pt idx="4082">
                  <c:v>0.73058646990740739</c:v>
                </c:pt>
                <c:pt idx="4083">
                  <c:v>0.73059244212962959</c:v>
                </c:pt>
                <c:pt idx="4084">
                  <c:v>0.73059840277777777</c:v>
                </c:pt>
                <c:pt idx="4085">
                  <c:v>0.73060437499999997</c:v>
                </c:pt>
                <c:pt idx="4086">
                  <c:v>0.73061034722222218</c:v>
                </c:pt>
                <c:pt idx="4087">
                  <c:v>0.73061630787037035</c:v>
                </c:pt>
                <c:pt idx="4088">
                  <c:v>0.73062228009259256</c:v>
                </c:pt>
                <c:pt idx="4089">
                  <c:v>0.73062806712962969</c:v>
                </c:pt>
                <c:pt idx="4090">
                  <c:v>0.73063380787037036</c:v>
                </c:pt>
                <c:pt idx="4091">
                  <c:v>0.73063959490740737</c:v>
                </c:pt>
                <c:pt idx="4092">
                  <c:v>0.73064773148148143</c:v>
                </c:pt>
                <c:pt idx="4093">
                  <c:v>0.73065334490740741</c:v>
                </c:pt>
                <c:pt idx="4094">
                  <c:v>0.73065913194444443</c:v>
                </c:pt>
                <c:pt idx="4095">
                  <c:v>0.73066510416666663</c:v>
                </c:pt>
                <c:pt idx="4096">
                  <c:v>0.73067089120370365</c:v>
                </c:pt>
                <c:pt idx="4097">
                  <c:v>0.73067685185185194</c:v>
                </c:pt>
                <c:pt idx="4098">
                  <c:v>0.73068263888888885</c:v>
                </c:pt>
                <c:pt idx="4099">
                  <c:v>0.73068842592592587</c:v>
                </c:pt>
                <c:pt idx="4100">
                  <c:v>0.73069439814814807</c:v>
                </c:pt>
                <c:pt idx="4101">
                  <c:v>0.73070000000000002</c:v>
                </c:pt>
                <c:pt idx="4102">
                  <c:v>0.73070597222222222</c:v>
                </c:pt>
                <c:pt idx="4103">
                  <c:v>0.73071175925925924</c:v>
                </c:pt>
                <c:pt idx="4104">
                  <c:v>0.73071773148148145</c:v>
                </c:pt>
                <c:pt idx="4105">
                  <c:v>0.73072351851851858</c:v>
                </c:pt>
                <c:pt idx="4106">
                  <c:v>0.7307293055555556</c:v>
                </c:pt>
                <c:pt idx="4107">
                  <c:v>0.73073526620370366</c:v>
                </c:pt>
                <c:pt idx="4108">
                  <c:v>0.73074105324074079</c:v>
                </c:pt>
                <c:pt idx="4109">
                  <c:v>0.730747025462963</c:v>
                </c:pt>
                <c:pt idx="4110">
                  <c:v>0.73075281250000002</c:v>
                </c:pt>
                <c:pt idx="4111">
                  <c:v>0.73075859953703703</c:v>
                </c:pt>
                <c:pt idx="4112">
                  <c:v>0.73076457175925924</c:v>
                </c:pt>
                <c:pt idx="4113">
                  <c:v>0.73077006944444445</c:v>
                </c:pt>
                <c:pt idx="4114">
                  <c:v>0.73077603009259262</c:v>
                </c:pt>
                <c:pt idx="4115">
                  <c:v>0.7307817708333334</c:v>
                </c:pt>
                <c:pt idx="4116">
                  <c:v>0.73078795138888886</c:v>
                </c:pt>
                <c:pt idx="4117">
                  <c:v>0.73079355324074069</c:v>
                </c:pt>
                <c:pt idx="4118">
                  <c:v>0.73079934027777771</c:v>
                </c:pt>
                <c:pt idx="4119">
                  <c:v>0.73080730324074084</c:v>
                </c:pt>
                <c:pt idx="4120">
                  <c:v>0.73081309027777774</c:v>
                </c:pt>
                <c:pt idx="4121">
                  <c:v>0.73081905092592592</c:v>
                </c:pt>
                <c:pt idx="4122">
                  <c:v>0.73082502314814812</c:v>
                </c:pt>
                <c:pt idx="4123">
                  <c:v>0.73083081018518525</c:v>
                </c:pt>
                <c:pt idx="4124">
                  <c:v>0.73083659722222227</c:v>
                </c:pt>
                <c:pt idx="4125">
                  <c:v>0.73084238425925918</c:v>
                </c:pt>
                <c:pt idx="4126">
                  <c:v>0.73084853009259254</c:v>
                </c:pt>
                <c:pt idx="4127">
                  <c:v>0.73085450231481486</c:v>
                </c:pt>
                <c:pt idx="4128">
                  <c:v>0.73086047453703706</c:v>
                </c:pt>
                <c:pt idx="4129">
                  <c:v>0.73086643518518513</c:v>
                </c:pt>
                <c:pt idx="4130">
                  <c:v>0.73087222222222226</c:v>
                </c:pt>
                <c:pt idx="4131">
                  <c:v>0.73087819444444435</c:v>
                </c:pt>
                <c:pt idx="4132">
                  <c:v>0.73088434027777771</c:v>
                </c:pt>
                <c:pt idx="4133">
                  <c:v>0.73089031250000003</c:v>
                </c:pt>
                <c:pt idx="4134">
                  <c:v>0.7308960185185186</c:v>
                </c:pt>
                <c:pt idx="4135">
                  <c:v>0.73090180555555551</c:v>
                </c:pt>
                <c:pt idx="4136">
                  <c:v>0.73090762731481485</c:v>
                </c:pt>
                <c:pt idx="4137">
                  <c:v>0.73091341435185175</c:v>
                </c:pt>
                <c:pt idx="4138">
                  <c:v>0.73091957175925926</c:v>
                </c:pt>
                <c:pt idx="4139">
                  <c:v>0.73092553240740743</c:v>
                </c:pt>
                <c:pt idx="4140">
                  <c:v>0.73093131944444434</c:v>
                </c:pt>
                <c:pt idx="4141">
                  <c:v>0.73093729166666666</c:v>
                </c:pt>
                <c:pt idx="4142">
                  <c:v>0.73094307870370379</c:v>
                </c:pt>
                <c:pt idx="4143">
                  <c:v>0.73094886574074069</c:v>
                </c:pt>
                <c:pt idx="4144">
                  <c:v>0.73095501157407405</c:v>
                </c:pt>
                <c:pt idx="4145">
                  <c:v>0.73096297453703707</c:v>
                </c:pt>
                <c:pt idx="4146">
                  <c:v>0.73096876157407398</c:v>
                </c:pt>
                <c:pt idx="4147">
                  <c:v>0.73097427083333333</c:v>
                </c:pt>
                <c:pt idx="4148">
                  <c:v>0.73098023148148139</c:v>
                </c:pt>
                <c:pt idx="4149">
                  <c:v>0.73098601851851852</c:v>
                </c:pt>
                <c:pt idx="4150">
                  <c:v>0.73099180555555554</c:v>
                </c:pt>
                <c:pt idx="4151">
                  <c:v>0.73099777777777775</c:v>
                </c:pt>
                <c:pt idx="4152">
                  <c:v>0.73100356481481477</c:v>
                </c:pt>
                <c:pt idx="4153">
                  <c:v>0.73100953703703697</c:v>
                </c:pt>
                <c:pt idx="4154">
                  <c:v>0.7310153240740741</c:v>
                </c:pt>
                <c:pt idx="4155">
                  <c:v>0.73102111111111112</c:v>
                </c:pt>
                <c:pt idx="4156">
                  <c:v>0.73102707175925918</c:v>
                </c:pt>
                <c:pt idx="4157">
                  <c:v>0.73103287037037035</c:v>
                </c:pt>
                <c:pt idx="4158">
                  <c:v>0.73103883101851841</c:v>
                </c:pt>
                <c:pt idx="4159">
                  <c:v>0.73104461805555554</c:v>
                </c:pt>
                <c:pt idx="4160">
                  <c:v>0.73105040509259256</c:v>
                </c:pt>
                <c:pt idx="4161">
                  <c:v>0.73105637731481476</c:v>
                </c:pt>
                <c:pt idx="4162">
                  <c:v>0.73106216435185178</c:v>
                </c:pt>
                <c:pt idx="4163">
                  <c:v>0.73106812500000007</c:v>
                </c:pt>
                <c:pt idx="4164">
                  <c:v>0.73107392361111112</c:v>
                </c:pt>
                <c:pt idx="4165">
                  <c:v>0.73107988425925929</c:v>
                </c:pt>
                <c:pt idx="4166">
                  <c:v>0.7310858564814815</c:v>
                </c:pt>
                <c:pt idx="4167">
                  <c:v>0.73109164351851852</c:v>
                </c:pt>
                <c:pt idx="4168">
                  <c:v>0.73109761574074072</c:v>
                </c:pt>
                <c:pt idx="4169">
                  <c:v>0.73110357638888879</c:v>
                </c:pt>
                <c:pt idx="4170">
                  <c:v>0.7311095486111111</c:v>
                </c:pt>
                <c:pt idx="4171">
                  <c:v>0.73111533564814823</c:v>
                </c:pt>
                <c:pt idx="4172">
                  <c:v>0.73112312499999998</c:v>
                </c:pt>
                <c:pt idx="4173">
                  <c:v>0.73112908564814816</c:v>
                </c:pt>
                <c:pt idx="4174">
                  <c:v>0.73113487268518529</c:v>
                </c:pt>
                <c:pt idx="4175">
                  <c:v>0.73114084490740738</c:v>
                </c:pt>
                <c:pt idx="4176">
                  <c:v>0.73114663194444451</c:v>
                </c:pt>
                <c:pt idx="4177">
                  <c:v>0.73115259259259258</c:v>
                </c:pt>
                <c:pt idx="4178">
                  <c:v>0.73115820601851855</c:v>
                </c:pt>
                <c:pt idx="4179">
                  <c:v>0.73116416666666673</c:v>
                </c:pt>
                <c:pt idx="4180">
                  <c:v>0.73117013888888893</c:v>
                </c:pt>
                <c:pt idx="4181">
                  <c:v>0.73117592592592595</c:v>
                </c:pt>
                <c:pt idx="4182">
                  <c:v>0.73118189814814816</c:v>
                </c:pt>
                <c:pt idx="4183">
                  <c:v>0.73118749999999999</c:v>
                </c:pt>
                <c:pt idx="4184">
                  <c:v>0.73119347222222231</c:v>
                </c:pt>
                <c:pt idx="4185">
                  <c:v>0.73119925925925922</c:v>
                </c:pt>
                <c:pt idx="4186">
                  <c:v>0.73120504629629623</c:v>
                </c:pt>
                <c:pt idx="4187">
                  <c:v>0.73121100694444452</c:v>
                </c:pt>
                <c:pt idx="4188">
                  <c:v>0.73121679398148143</c:v>
                </c:pt>
                <c:pt idx="4189">
                  <c:v>0.73122258101851845</c:v>
                </c:pt>
                <c:pt idx="4190">
                  <c:v>0.73122836805555558</c:v>
                </c:pt>
                <c:pt idx="4191">
                  <c:v>0.73123434027777778</c:v>
                </c:pt>
                <c:pt idx="4192">
                  <c:v>0.7312401273148148</c:v>
                </c:pt>
                <c:pt idx="4193">
                  <c:v>0.73124609953703701</c:v>
                </c:pt>
                <c:pt idx="4194">
                  <c:v>0.73125206018518518</c:v>
                </c:pt>
                <c:pt idx="4195">
                  <c:v>0.73125785879629623</c:v>
                </c:pt>
                <c:pt idx="4196">
                  <c:v>0.73126364583333336</c:v>
                </c:pt>
                <c:pt idx="4197">
                  <c:v>0.73126960648148154</c:v>
                </c:pt>
                <c:pt idx="4198">
                  <c:v>0.73127738425925937</c:v>
                </c:pt>
                <c:pt idx="4199">
                  <c:v>0.73128335648148146</c:v>
                </c:pt>
                <c:pt idx="4200">
                  <c:v>0.73128914351851859</c:v>
                </c:pt>
                <c:pt idx="4201">
                  <c:v>0.73129505787037041</c:v>
                </c:pt>
                <c:pt idx="4202">
                  <c:v>0.73130060185185186</c:v>
                </c:pt>
                <c:pt idx="4203">
                  <c:v>0.73130657407407407</c:v>
                </c:pt>
                <c:pt idx="4204">
                  <c:v>0.73131254629629627</c:v>
                </c:pt>
                <c:pt idx="4205">
                  <c:v>0.73131833333333329</c:v>
                </c:pt>
                <c:pt idx="4206">
                  <c:v>0.73132429398148158</c:v>
                </c:pt>
                <c:pt idx="4207">
                  <c:v>0.73133008101851849</c:v>
                </c:pt>
                <c:pt idx="4208">
                  <c:v>0.7313360532407408</c:v>
                </c:pt>
                <c:pt idx="4209">
                  <c:v>0.73134184027777771</c:v>
                </c:pt>
                <c:pt idx="4210">
                  <c:v>0.73134781250000003</c:v>
                </c:pt>
                <c:pt idx="4211">
                  <c:v>0.73135377314814809</c:v>
                </c:pt>
                <c:pt idx="4212">
                  <c:v>0.7313597453703703</c:v>
                </c:pt>
                <c:pt idx="4213">
                  <c:v>0.73136571759259261</c:v>
                </c:pt>
                <c:pt idx="4214">
                  <c:v>0.73137167824074067</c:v>
                </c:pt>
                <c:pt idx="4215">
                  <c:v>0.73137765046296288</c:v>
                </c:pt>
                <c:pt idx="4216">
                  <c:v>0.7313836226851852</c:v>
                </c:pt>
                <c:pt idx="4217">
                  <c:v>0.73138940972222233</c:v>
                </c:pt>
                <c:pt idx="4218">
                  <c:v>0.73139519675925924</c:v>
                </c:pt>
                <c:pt idx="4219">
                  <c:v>0.73140115740740741</c:v>
                </c:pt>
                <c:pt idx="4220">
                  <c:v>0.73140694444444454</c:v>
                </c:pt>
                <c:pt idx="4221">
                  <c:v>0.73141291666666663</c:v>
                </c:pt>
                <c:pt idx="4222">
                  <c:v>0.73141888888888884</c:v>
                </c:pt>
                <c:pt idx="4223">
                  <c:v>0.73142484953703713</c:v>
                </c:pt>
                <c:pt idx="4224">
                  <c:v>0.73143063657407403</c:v>
                </c:pt>
                <c:pt idx="4225">
                  <c:v>0.73143859953703705</c:v>
                </c:pt>
                <c:pt idx="4226">
                  <c:v>0.73144438657407418</c:v>
                </c:pt>
                <c:pt idx="4227">
                  <c:v>0.73145017361111109</c:v>
                </c:pt>
                <c:pt idx="4228">
                  <c:v>0.73145611111111108</c:v>
                </c:pt>
                <c:pt idx="4229">
                  <c:v>0.73146189814814822</c:v>
                </c:pt>
                <c:pt idx="4230">
                  <c:v>0.73146785879629628</c:v>
                </c:pt>
                <c:pt idx="4231">
                  <c:v>0.73147350694444446</c:v>
                </c:pt>
                <c:pt idx="4232">
                  <c:v>0.73147929398148148</c:v>
                </c:pt>
                <c:pt idx="4233">
                  <c:v>0.73148526620370369</c:v>
                </c:pt>
                <c:pt idx="4234">
                  <c:v>0.73149105324074071</c:v>
                </c:pt>
                <c:pt idx="4235">
                  <c:v>0.73149704861111109</c:v>
                </c:pt>
                <c:pt idx="4236">
                  <c:v>0.73150283564814822</c:v>
                </c:pt>
                <c:pt idx="4237">
                  <c:v>0.7315087384259259</c:v>
                </c:pt>
                <c:pt idx="4238">
                  <c:v>0.73151454861111109</c:v>
                </c:pt>
                <c:pt idx="4239">
                  <c:v>0.73152033564814811</c:v>
                </c:pt>
                <c:pt idx="4240">
                  <c:v>0.73152630787037032</c:v>
                </c:pt>
                <c:pt idx="4241">
                  <c:v>0.73153209490740734</c:v>
                </c:pt>
                <c:pt idx="4242">
                  <c:v>0.73153792824074071</c:v>
                </c:pt>
                <c:pt idx="4243">
                  <c:v>0.73154388888888888</c:v>
                </c:pt>
                <c:pt idx="4244">
                  <c:v>0.73154967592592601</c:v>
                </c:pt>
                <c:pt idx="4245">
                  <c:v>0.73155564814814822</c:v>
                </c:pt>
                <c:pt idx="4246">
                  <c:v>0.73156143518518524</c:v>
                </c:pt>
                <c:pt idx="4247">
                  <c:v>0.73156740740740744</c:v>
                </c:pt>
                <c:pt idx="4248">
                  <c:v>0.73157319444444446</c:v>
                </c:pt>
                <c:pt idx="4249">
                  <c:v>0.73157915509259253</c:v>
                </c:pt>
                <c:pt idx="4250">
                  <c:v>0.73158494212962966</c:v>
                </c:pt>
                <c:pt idx="4251">
                  <c:v>0.73159290509259256</c:v>
                </c:pt>
                <c:pt idx="4252">
                  <c:v>0.73159869212962958</c:v>
                </c:pt>
                <c:pt idx="4253">
                  <c:v>0.73160447916666671</c:v>
                </c:pt>
                <c:pt idx="4254">
                  <c:v>0.73161043981481477</c:v>
                </c:pt>
                <c:pt idx="4255">
                  <c:v>0.73161623842592594</c:v>
                </c:pt>
                <c:pt idx="4256">
                  <c:v>0.731622199074074</c:v>
                </c:pt>
                <c:pt idx="4257">
                  <c:v>0.73162798611111113</c:v>
                </c:pt>
                <c:pt idx="4258">
                  <c:v>0.73163377314814815</c:v>
                </c:pt>
                <c:pt idx="4259">
                  <c:v>0.73163974537037035</c:v>
                </c:pt>
                <c:pt idx="4260">
                  <c:v>0.73164553240740737</c:v>
                </c:pt>
                <c:pt idx="4261">
                  <c:v>0.73165167824074073</c:v>
                </c:pt>
                <c:pt idx="4262">
                  <c:v>0.73165765046296294</c:v>
                </c:pt>
                <c:pt idx="4263">
                  <c:v>0.73166343749999996</c:v>
                </c:pt>
                <c:pt idx="4264">
                  <c:v>0.73166922453703709</c:v>
                </c:pt>
                <c:pt idx="4265">
                  <c:v>0.73167519675925929</c:v>
                </c:pt>
                <c:pt idx="4266">
                  <c:v>0.73168097222222217</c:v>
                </c:pt>
                <c:pt idx="4267">
                  <c:v>0.73168694444444438</c:v>
                </c:pt>
                <c:pt idx="4268">
                  <c:v>0.73169277777777786</c:v>
                </c:pt>
                <c:pt idx="4269">
                  <c:v>0.73169875000000006</c:v>
                </c:pt>
                <c:pt idx="4270">
                  <c:v>0.73170472222222216</c:v>
                </c:pt>
                <c:pt idx="4271">
                  <c:v>0.73171049768518515</c:v>
                </c:pt>
                <c:pt idx="4272">
                  <c:v>0.73171622685185189</c:v>
                </c:pt>
                <c:pt idx="4273">
                  <c:v>0.73172436342592595</c:v>
                </c:pt>
                <c:pt idx="4274">
                  <c:v>0.73172997685185182</c:v>
                </c:pt>
                <c:pt idx="4275">
                  <c:v>0.73173593749999999</c:v>
                </c:pt>
                <c:pt idx="4276">
                  <c:v>0.73174172453703701</c:v>
                </c:pt>
                <c:pt idx="4277">
                  <c:v>0.73174769675925921</c:v>
                </c:pt>
                <c:pt idx="4278">
                  <c:v>0.73175366898148153</c:v>
                </c:pt>
                <c:pt idx="4279">
                  <c:v>0.73175945601851844</c:v>
                </c:pt>
                <c:pt idx="4280">
                  <c:v>0.73176577546296295</c:v>
                </c:pt>
                <c:pt idx="4281">
                  <c:v>0.73177193287037035</c:v>
                </c:pt>
                <c:pt idx="4282">
                  <c:v>0.73177771990740748</c:v>
                </c:pt>
                <c:pt idx="4283">
                  <c:v>0.73178440972222225</c:v>
                </c:pt>
                <c:pt idx="4284">
                  <c:v>0.73179019675925927</c:v>
                </c:pt>
                <c:pt idx="4285">
                  <c:v>0.73179598379629629</c:v>
                </c:pt>
                <c:pt idx="4286">
                  <c:v>0.7318019560185185</c:v>
                </c:pt>
                <c:pt idx="4287">
                  <c:v>0.73180810185185186</c:v>
                </c:pt>
                <c:pt idx="4288">
                  <c:v>0.73181388888888887</c:v>
                </c:pt>
                <c:pt idx="4289">
                  <c:v>0.73181986111111108</c:v>
                </c:pt>
                <c:pt idx="4290">
                  <c:v>0.73182564814814821</c:v>
                </c:pt>
                <c:pt idx="4291">
                  <c:v>0.73183143518518523</c:v>
                </c:pt>
                <c:pt idx="4292">
                  <c:v>0.73183739583333329</c:v>
                </c:pt>
                <c:pt idx="4293">
                  <c:v>0.73184318287037042</c:v>
                </c:pt>
                <c:pt idx="4294">
                  <c:v>0.73184915509259252</c:v>
                </c:pt>
                <c:pt idx="4295">
                  <c:v>0.73185494212962965</c:v>
                </c:pt>
                <c:pt idx="4296">
                  <c:v>0.73186290509259255</c:v>
                </c:pt>
                <c:pt idx="4297">
                  <c:v>0.73186868055555554</c:v>
                </c:pt>
                <c:pt idx="4298">
                  <c:v>0.73187446759259256</c:v>
                </c:pt>
                <c:pt idx="4299">
                  <c:v>0.73188043981481476</c:v>
                </c:pt>
                <c:pt idx="4300">
                  <c:v>0.73188622685185178</c:v>
                </c:pt>
                <c:pt idx="4301">
                  <c:v>0.73189219907407399</c:v>
                </c:pt>
                <c:pt idx="4302">
                  <c:v>0.73189798611111112</c:v>
                </c:pt>
                <c:pt idx="4303">
                  <c:v>0.73190394675925929</c:v>
                </c:pt>
                <c:pt idx="4304">
                  <c:v>0.7319097337962962</c:v>
                </c:pt>
                <c:pt idx="4305">
                  <c:v>0.73191570601851852</c:v>
                </c:pt>
                <c:pt idx="4306">
                  <c:v>0.73192149305555565</c:v>
                </c:pt>
                <c:pt idx="4307">
                  <c:v>0.73192746527777774</c:v>
                </c:pt>
                <c:pt idx="4308">
                  <c:v>0.73193325231481488</c:v>
                </c:pt>
                <c:pt idx="4309">
                  <c:v>0.73193921296296294</c:v>
                </c:pt>
                <c:pt idx="4310">
                  <c:v>0.73194518518518514</c:v>
                </c:pt>
                <c:pt idx="4311">
                  <c:v>0.73195115740740746</c:v>
                </c:pt>
                <c:pt idx="4312">
                  <c:v>0.73195702546296293</c:v>
                </c:pt>
                <c:pt idx="4313">
                  <c:v>0.73196275462962967</c:v>
                </c:pt>
                <c:pt idx="4314">
                  <c:v>0.73196871527777774</c:v>
                </c:pt>
                <c:pt idx="4315">
                  <c:v>0.73197468750000005</c:v>
                </c:pt>
                <c:pt idx="4316">
                  <c:v>0.73198065972222226</c:v>
                </c:pt>
                <c:pt idx="4317">
                  <c:v>0.73198662037037032</c:v>
                </c:pt>
                <c:pt idx="4318">
                  <c:v>0.73199458333333334</c:v>
                </c:pt>
                <c:pt idx="4319">
                  <c:v>0.7320007291666667</c:v>
                </c:pt>
                <c:pt idx="4320">
                  <c:v>0.73200651620370361</c:v>
                </c:pt>
                <c:pt idx="4321">
                  <c:v>0.73201230324074074</c:v>
                </c:pt>
                <c:pt idx="4322">
                  <c:v>0.7320182291666667</c:v>
                </c:pt>
                <c:pt idx="4323">
                  <c:v>0.73202401620370372</c:v>
                </c:pt>
                <c:pt idx="4324">
                  <c:v>0.73202998842592593</c:v>
                </c:pt>
                <c:pt idx="4325">
                  <c:v>0.73203579861111112</c:v>
                </c:pt>
                <c:pt idx="4326">
                  <c:v>0.73204159722222217</c:v>
                </c:pt>
                <c:pt idx="4327">
                  <c:v>0.73204737268518516</c:v>
                </c:pt>
                <c:pt idx="4328">
                  <c:v>0.73205334490740748</c:v>
                </c:pt>
                <c:pt idx="4329">
                  <c:v>0.73205931712962968</c:v>
                </c:pt>
                <c:pt idx="4330">
                  <c:v>0.7320651041666667</c:v>
                </c:pt>
                <c:pt idx="4331">
                  <c:v>0.73207089120370361</c:v>
                </c:pt>
                <c:pt idx="4332">
                  <c:v>0.7320768518518519</c:v>
                </c:pt>
                <c:pt idx="4333">
                  <c:v>0.73208263888888891</c:v>
                </c:pt>
                <c:pt idx="4334">
                  <c:v>0.73208861111111112</c:v>
                </c:pt>
                <c:pt idx="4335">
                  <c:v>0.73209439814814814</c:v>
                </c:pt>
                <c:pt idx="4336">
                  <c:v>0.73210037037037035</c:v>
                </c:pt>
                <c:pt idx="4337">
                  <c:v>0.73210596064814804</c:v>
                </c:pt>
                <c:pt idx="4338">
                  <c:v>0.73211192129629632</c:v>
                </c:pt>
                <c:pt idx="4339">
                  <c:v>0.73211789351851853</c:v>
                </c:pt>
                <c:pt idx="4340">
                  <c:v>0.73212567129629624</c:v>
                </c:pt>
                <c:pt idx="4341">
                  <c:v>0.73213145833333337</c:v>
                </c:pt>
                <c:pt idx="4342">
                  <c:v>0.73213743055555558</c:v>
                </c:pt>
                <c:pt idx="4343">
                  <c:v>0.7321432175925926</c:v>
                </c:pt>
                <c:pt idx="4344">
                  <c:v>0.73214917824074066</c:v>
                </c:pt>
                <c:pt idx="4345">
                  <c:v>0.73215496527777779</c:v>
                </c:pt>
                <c:pt idx="4346">
                  <c:v>0.73216112268518518</c:v>
                </c:pt>
                <c:pt idx="4347">
                  <c:v>0.73216708333333325</c:v>
                </c:pt>
                <c:pt idx="4348">
                  <c:v>0.73217324074074075</c:v>
                </c:pt>
                <c:pt idx="4349">
                  <c:v>0.73217920138888892</c:v>
                </c:pt>
                <c:pt idx="4350">
                  <c:v>0.73218517361111113</c:v>
                </c:pt>
                <c:pt idx="4351">
                  <c:v>0.73219113425925919</c:v>
                </c:pt>
                <c:pt idx="4352">
                  <c:v>0.73219710648148151</c:v>
                </c:pt>
                <c:pt idx="4353">
                  <c:v>0.73220307870370371</c:v>
                </c:pt>
                <c:pt idx="4354">
                  <c:v>0.73220886574074073</c:v>
                </c:pt>
                <c:pt idx="4355">
                  <c:v>0.73221483796296294</c:v>
                </c:pt>
                <c:pt idx="4356">
                  <c:v>0.73222061342592593</c:v>
                </c:pt>
                <c:pt idx="4357">
                  <c:v>0.73222655092592592</c:v>
                </c:pt>
                <c:pt idx="4358">
                  <c:v>0.73223233796296305</c:v>
                </c:pt>
                <c:pt idx="4359">
                  <c:v>0.73223841435185177</c:v>
                </c:pt>
                <c:pt idx="4360">
                  <c:v>0.73224422453703708</c:v>
                </c:pt>
                <c:pt idx="4361">
                  <c:v>0.7322500115740741</c:v>
                </c:pt>
                <c:pt idx="4362">
                  <c:v>0.73225796296296297</c:v>
                </c:pt>
                <c:pt idx="4363">
                  <c:v>0.73226374999999999</c:v>
                </c:pt>
                <c:pt idx="4364">
                  <c:v>0.7322697222222222</c:v>
                </c:pt>
                <c:pt idx="4365">
                  <c:v>0.73227569444444451</c:v>
                </c:pt>
                <c:pt idx="4366">
                  <c:v>0.73228148148148142</c:v>
                </c:pt>
                <c:pt idx="4367">
                  <c:v>0.73228743055555556</c:v>
                </c:pt>
                <c:pt idx="4368">
                  <c:v>0.73229321759259258</c:v>
                </c:pt>
                <c:pt idx="4369">
                  <c:v>0.73229900462962971</c:v>
                </c:pt>
                <c:pt idx="4370">
                  <c:v>0.73230496527777778</c:v>
                </c:pt>
                <c:pt idx="4371">
                  <c:v>0.7323106250000001</c:v>
                </c:pt>
                <c:pt idx="4372">
                  <c:v>0.7323165972222222</c:v>
                </c:pt>
                <c:pt idx="4373">
                  <c:v>0.73232238425925933</c:v>
                </c:pt>
                <c:pt idx="4374">
                  <c:v>0.73232817129629624</c:v>
                </c:pt>
                <c:pt idx="4375">
                  <c:v>0.73233413194444441</c:v>
                </c:pt>
                <c:pt idx="4376">
                  <c:v>0.73233991898148154</c:v>
                </c:pt>
                <c:pt idx="4377">
                  <c:v>0.73234589120370375</c:v>
                </c:pt>
                <c:pt idx="4378">
                  <c:v>0.73235167824074077</c:v>
                </c:pt>
                <c:pt idx="4379">
                  <c:v>0.73235765046296297</c:v>
                </c:pt>
                <c:pt idx="4380">
                  <c:v>0.73236343749999999</c:v>
                </c:pt>
                <c:pt idx="4381">
                  <c:v>0.73236958333333335</c:v>
                </c:pt>
                <c:pt idx="4382">
                  <c:v>0.73237537037037048</c:v>
                </c:pt>
                <c:pt idx="4383">
                  <c:v>0.73238134259259258</c:v>
                </c:pt>
                <c:pt idx="4384">
                  <c:v>0.73238947916666663</c:v>
                </c:pt>
                <c:pt idx="4385">
                  <c:v>0.73239543981481481</c:v>
                </c:pt>
                <c:pt idx="4386">
                  <c:v>0.73240122685185183</c:v>
                </c:pt>
                <c:pt idx="4387">
                  <c:v>0.73240719907407403</c:v>
                </c:pt>
                <c:pt idx="4388">
                  <c:v>0.73241298611111105</c:v>
                </c:pt>
                <c:pt idx="4389">
                  <c:v>0.73241895833333326</c:v>
                </c:pt>
                <c:pt idx="4390">
                  <c:v>0.73242474537037039</c:v>
                </c:pt>
                <c:pt idx="4391">
                  <c:v>0.73243071759259271</c:v>
                </c:pt>
                <c:pt idx="4392">
                  <c:v>0.73243649305555547</c:v>
                </c:pt>
                <c:pt idx="4393">
                  <c:v>0.73244246527777779</c:v>
                </c:pt>
                <c:pt idx="4394">
                  <c:v>0.73244825231481492</c:v>
                </c:pt>
                <c:pt idx="4395">
                  <c:v>0.73245422453703701</c:v>
                </c:pt>
                <c:pt idx="4396">
                  <c:v>0.73246001157407414</c:v>
                </c:pt>
                <c:pt idx="4397">
                  <c:v>0.73246597222222221</c:v>
                </c:pt>
                <c:pt idx="4398">
                  <c:v>0.73247177083333337</c:v>
                </c:pt>
                <c:pt idx="4399">
                  <c:v>0.73247773148148143</c:v>
                </c:pt>
                <c:pt idx="4400">
                  <c:v>0.73248351851851856</c:v>
                </c:pt>
                <c:pt idx="4401">
                  <c:v>0.73248949074074077</c:v>
                </c:pt>
                <c:pt idx="4402">
                  <c:v>0.73249527777777779</c:v>
                </c:pt>
                <c:pt idx="4403">
                  <c:v>0.73250123842592585</c:v>
                </c:pt>
                <c:pt idx="4404">
                  <c:v>0.73250702546296298</c:v>
                </c:pt>
                <c:pt idx="4405">
                  <c:v>0.7325129976851853</c:v>
                </c:pt>
                <c:pt idx="4406">
                  <c:v>0.7325209606481482</c:v>
                </c:pt>
                <c:pt idx="4407">
                  <c:v>0.73252674768518522</c:v>
                </c:pt>
                <c:pt idx="4408">
                  <c:v>0.73253253472222213</c:v>
                </c:pt>
                <c:pt idx="4409">
                  <c:v>0.73253849537037041</c:v>
                </c:pt>
                <c:pt idx="4410">
                  <c:v>0.73254428240740743</c:v>
                </c:pt>
                <c:pt idx="4411">
                  <c:v>0.73255025462962964</c:v>
                </c:pt>
                <c:pt idx="4412">
                  <c:v>0.73255604166666666</c:v>
                </c:pt>
                <c:pt idx="4413">
                  <c:v>0.73256218750000002</c:v>
                </c:pt>
                <c:pt idx="4414">
                  <c:v>0.73256815972222222</c:v>
                </c:pt>
                <c:pt idx="4415">
                  <c:v>0.73257430555555558</c:v>
                </c:pt>
                <c:pt idx="4416">
                  <c:v>0.73258027777777779</c:v>
                </c:pt>
                <c:pt idx="4417">
                  <c:v>0.73258616898148154</c:v>
                </c:pt>
                <c:pt idx="4418">
                  <c:v>0.73259214120370375</c:v>
                </c:pt>
                <c:pt idx="4419">
                  <c:v>0.73259819444444441</c:v>
                </c:pt>
                <c:pt idx="4420">
                  <c:v>0.73260416666666661</c:v>
                </c:pt>
                <c:pt idx="4421">
                  <c:v>0.73261012731481479</c:v>
                </c:pt>
                <c:pt idx="4422">
                  <c:v>0.73261627314814814</c:v>
                </c:pt>
                <c:pt idx="4423">
                  <c:v>0.73262208333333334</c:v>
                </c:pt>
                <c:pt idx="4424">
                  <c:v>0.7326279745370371</c:v>
                </c:pt>
                <c:pt idx="4425">
                  <c:v>0.7326339467592593</c:v>
                </c:pt>
                <c:pt idx="4426">
                  <c:v>0.73263990740740736</c:v>
                </c:pt>
                <c:pt idx="4427">
                  <c:v>0.73264587962962968</c:v>
                </c:pt>
                <c:pt idx="4428">
                  <c:v>0.73265166666666659</c:v>
                </c:pt>
                <c:pt idx="4429">
                  <c:v>0.73265961805555557</c:v>
                </c:pt>
                <c:pt idx="4430">
                  <c:v>0.73266541666666674</c:v>
                </c:pt>
                <c:pt idx="4431">
                  <c:v>0.73267113425925923</c:v>
                </c:pt>
                <c:pt idx="4432">
                  <c:v>0.73267710648148154</c:v>
                </c:pt>
                <c:pt idx="4433">
                  <c:v>0.73268289351851845</c:v>
                </c:pt>
                <c:pt idx="4434">
                  <c:v>0.73268886574074077</c:v>
                </c:pt>
                <c:pt idx="4435">
                  <c:v>0.73269465277777768</c:v>
                </c:pt>
                <c:pt idx="4436">
                  <c:v>0.73270079861111104</c:v>
                </c:pt>
                <c:pt idx="4437">
                  <c:v>0.73270658564814817</c:v>
                </c:pt>
                <c:pt idx="4438">
                  <c:v>0.73271255787037026</c:v>
                </c:pt>
                <c:pt idx="4439">
                  <c:v>0.73271834490740739</c:v>
                </c:pt>
                <c:pt idx="4440">
                  <c:v>0.73272413194444441</c:v>
                </c:pt>
                <c:pt idx="4441">
                  <c:v>0.7327300925925927</c:v>
                </c:pt>
                <c:pt idx="4442">
                  <c:v>0.73273606481481479</c:v>
                </c:pt>
                <c:pt idx="4443">
                  <c:v>0.73274185185185192</c:v>
                </c:pt>
                <c:pt idx="4444">
                  <c:v>0.73274782407407413</c:v>
                </c:pt>
                <c:pt idx="4445">
                  <c:v>0.73275361111111115</c:v>
                </c:pt>
                <c:pt idx="4446">
                  <c:v>0.73275975694444451</c:v>
                </c:pt>
                <c:pt idx="4447">
                  <c:v>0.73276554398148142</c:v>
                </c:pt>
                <c:pt idx="4448">
                  <c:v>0.73277151620370373</c:v>
                </c:pt>
                <c:pt idx="4449">
                  <c:v>0.73277730324074064</c:v>
                </c:pt>
                <c:pt idx="4450">
                  <c:v>0.73278326388888892</c:v>
                </c:pt>
                <c:pt idx="4451">
                  <c:v>0.73279122685185183</c:v>
                </c:pt>
                <c:pt idx="4452">
                  <c:v>0.7327971875</c:v>
                </c:pt>
                <c:pt idx="4453">
                  <c:v>0.73280298611111105</c:v>
                </c:pt>
                <c:pt idx="4454">
                  <c:v>0.73280894675925923</c:v>
                </c:pt>
                <c:pt idx="4455">
                  <c:v>0.73281473379629636</c:v>
                </c:pt>
                <c:pt idx="4456">
                  <c:v>0.73282070601851856</c:v>
                </c:pt>
                <c:pt idx="4457">
                  <c:v>0.73282666666666663</c:v>
                </c:pt>
                <c:pt idx="4458">
                  <c:v>0.73283245370370365</c:v>
                </c:pt>
                <c:pt idx="4459">
                  <c:v>0.73283842592592585</c:v>
                </c:pt>
                <c:pt idx="4460">
                  <c:v>0.73284439814814817</c:v>
                </c:pt>
                <c:pt idx="4461">
                  <c:v>0.73285018518518508</c:v>
                </c:pt>
                <c:pt idx="4462">
                  <c:v>0.73285615740740739</c:v>
                </c:pt>
                <c:pt idx="4463">
                  <c:v>0.73286193287037038</c:v>
                </c:pt>
                <c:pt idx="4464">
                  <c:v>0.73286790509259259</c:v>
                </c:pt>
                <c:pt idx="4465">
                  <c:v>0.73287369212962961</c:v>
                </c:pt>
                <c:pt idx="4466">
                  <c:v>0.73287975694444452</c:v>
                </c:pt>
                <c:pt idx="4467">
                  <c:v>0.73288554398148154</c:v>
                </c:pt>
                <c:pt idx="4468">
                  <c:v>0.73289151620370374</c:v>
                </c:pt>
                <c:pt idx="4469">
                  <c:v>0.73289729166666673</c:v>
                </c:pt>
                <c:pt idx="4470">
                  <c:v>0.73290322916666673</c:v>
                </c:pt>
                <c:pt idx="4471">
                  <c:v>0.73290902777777778</c:v>
                </c:pt>
                <c:pt idx="4472">
                  <c:v>0.73291500000000009</c:v>
                </c:pt>
                <c:pt idx="4473">
                  <c:v>0.7329227777777777</c:v>
                </c:pt>
                <c:pt idx="4474">
                  <c:v>0.73292873842592599</c:v>
                </c:pt>
                <c:pt idx="4475">
                  <c:v>0.732934525462963</c:v>
                </c:pt>
                <c:pt idx="4476">
                  <c:v>0.73294049768518521</c:v>
                </c:pt>
                <c:pt idx="4477">
                  <c:v>0.73294628472222223</c:v>
                </c:pt>
                <c:pt idx="4478">
                  <c:v>0.73295207175925936</c:v>
                </c:pt>
                <c:pt idx="4479">
                  <c:v>0.7329578703703703</c:v>
                </c:pt>
                <c:pt idx="4480">
                  <c:v>0.73296373842592599</c:v>
                </c:pt>
                <c:pt idx="4481">
                  <c:v>0.73296973379629626</c:v>
                </c:pt>
                <c:pt idx="4482">
                  <c:v>0.73297569444444444</c:v>
                </c:pt>
                <c:pt idx="4483">
                  <c:v>0.73298166666666675</c:v>
                </c:pt>
                <c:pt idx="4484">
                  <c:v>0.73298781249999989</c:v>
                </c:pt>
                <c:pt idx="4485">
                  <c:v>0.73299378472222221</c:v>
                </c:pt>
                <c:pt idx="4486">
                  <c:v>0.73299974537037038</c:v>
                </c:pt>
                <c:pt idx="4487">
                  <c:v>0.7330057175925927</c:v>
                </c:pt>
                <c:pt idx="4488">
                  <c:v>0.73301168981481479</c:v>
                </c:pt>
                <c:pt idx="4489">
                  <c:v>0.73301765046296297</c:v>
                </c:pt>
                <c:pt idx="4490">
                  <c:v>0.73302362268518528</c:v>
                </c:pt>
                <c:pt idx="4491">
                  <c:v>0.73302976851851842</c:v>
                </c:pt>
                <c:pt idx="4492">
                  <c:v>0.73303555555555555</c:v>
                </c:pt>
                <c:pt idx="4493">
                  <c:v>0.73304134259259257</c:v>
                </c:pt>
                <c:pt idx="4494">
                  <c:v>0.73304749999999996</c:v>
                </c:pt>
                <c:pt idx="4495">
                  <c:v>0.73305545138888883</c:v>
                </c:pt>
                <c:pt idx="4496">
                  <c:v>0.73306123842592597</c:v>
                </c:pt>
                <c:pt idx="4497">
                  <c:v>0.73306702546296298</c:v>
                </c:pt>
                <c:pt idx="4498">
                  <c:v>0.73307299768518519</c:v>
                </c:pt>
                <c:pt idx="4499">
                  <c:v>0.73307878472222221</c:v>
                </c:pt>
                <c:pt idx="4500">
                  <c:v>0.73308475694444442</c:v>
                </c:pt>
                <c:pt idx="4501">
                  <c:v>0.73309054398148144</c:v>
                </c:pt>
                <c:pt idx="4502">
                  <c:v>0.73309650462962972</c:v>
                </c:pt>
                <c:pt idx="4503">
                  <c:v>0.73310229166666663</c:v>
                </c:pt>
                <c:pt idx="4504">
                  <c:v>0.73310826388888894</c:v>
                </c:pt>
                <c:pt idx="4505">
                  <c:v>0.73311405092592585</c:v>
                </c:pt>
                <c:pt idx="4506">
                  <c:v>0.73312002314814817</c:v>
                </c:pt>
                <c:pt idx="4507">
                  <c:v>0.73312579861111116</c:v>
                </c:pt>
                <c:pt idx="4508">
                  <c:v>0.73313177083333336</c:v>
                </c:pt>
                <c:pt idx="4509">
                  <c:v>0.73313755787037038</c:v>
                </c:pt>
                <c:pt idx="4510">
                  <c:v>0.73314353009259259</c:v>
                </c:pt>
                <c:pt idx="4511">
                  <c:v>0.73314927083333326</c:v>
                </c:pt>
                <c:pt idx="4512">
                  <c:v>0.73315541666666662</c:v>
                </c:pt>
                <c:pt idx="4513">
                  <c:v>0.73316138888888893</c:v>
                </c:pt>
                <c:pt idx="4514">
                  <c:v>0.7331674421296297</c:v>
                </c:pt>
                <c:pt idx="4515">
                  <c:v>0.73317341435185179</c:v>
                </c:pt>
                <c:pt idx="4516">
                  <c:v>0.73317937500000008</c:v>
                </c:pt>
                <c:pt idx="4517">
                  <c:v>0.73318751157407414</c:v>
                </c:pt>
                <c:pt idx="4518">
                  <c:v>0.73319348379629634</c:v>
                </c:pt>
                <c:pt idx="4519">
                  <c:v>0.73319927083333336</c:v>
                </c:pt>
                <c:pt idx="4520">
                  <c:v>0.73320524305555557</c:v>
                </c:pt>
                <c:pt idx="4521">
                  <c:v>0.73321103009259259</c:v>
                </c:pt>
                <c:pt idx="4522">
                  <c:v>0.73321699074074076</c:v>
                </c:pt>
                <c:pt idx="4523">
                  <c:v>0.73322277777777778</c:v>
                </c:pt>
                <c:pt idx="4524">
                  <c:v>0.73322874999999998</c:v>
                </c:pt>
                <c:pt idx="4525">
                  <c:v>0.733234537037037</c:v>
                </c:pt>
                <c:pt idx="4526">
                  <c:v>0.73324052083333335</c:v>
                </c:pt>
                <c:pt idx="4527">
                  <c:v>0.73324630787037037</c:v>
                </c:pt>
                <c:pt idx="4528">
                  <c:v>0.73325226851851844</c:v>
                </c:pt>
                <c:pt idx="4529">
                  <c:v>0.73325805555555557</c:v>
                </c:pt>
                <c:pt idx="4530">
                  <c:v>0.73326402777777788</c:v>
                </c:pt>
                <c:pt idx="4531">
                  <c:v>0.73326981481481479</c:v>
                </c:pt>
                <c:pt idx="4532">
                  <c:v>0.73327578703703711</c:v>
                </c:pt>
                <c:pt idx="4533">
                  <c:v>0.73328157407407402</c:v>
                </c:pt>
                <c:pt idx="4534">
                  <c:v>0.73328754629629633</c:v>
                </c:pt>
                <c:pt idx="4535">
                  <c:v>0.7332933796296297</c:v>
                </c:pt>
                <c:pt idx="4536">
                  <c:v>0.7332993518518518</c:v>
                </c:pt>
                <c:pt idx="4537">
                  <c:v>0.73330513888888893</c:v>
                </c:pt>
                <c:pt idx="4538">
                  <c:v>0.73331111111111114</c:v>
                </c:pt>
                <c:pt idx="4539">
                  <c:v>0.73331924768518519</c:v>
                </c:pt>
                <c:pt idx="4540">
                  <c:v>0.73332503472222221</c:v>
                </c:pt>
                <c:pt idx="4541">
                  <c:v>0.73333099537037028</c:v>
                </c:pt>
                <c:pt idx="4542">
                  <c:v>0.73333678240740741</c:v>
                </c:pt>
                <c:pt idx="4543">
                  <c:v>0.73334275462962972</c:v>
                </c:pt>
                <c:pt idx="4544">
                  <c:v>0.73334872685185182</c:v>
                </c:pt>
                <c:pt idx="4545">
                  <c:v>0.73335487268518518</c:v>
                </c:pt>
                <c:pt idx="4546">
                  <c:v>0.73336120370370372</c:v>
                </c:pt>
                <c:pt idx="4547">
                  <c:v>0.73336734953703697</c:v>
                </c:pt>
                <c:pt idx="4548">
                  <c:v>0.7333731365740741</c:v>
                </c:pt>
                <c:pt idx="4549">
                  <c:v>0.73337910879629631</c:v>
                </c:pt>
                <c:pt idx="4550">
                  <c:v>0.73338489583333333</c:v>
                </c:pt>
                <c:pt idx="4551">
                  <c:v>0.73339086805555553</c:v>
                </c:pt>
                <c:pt idx="4552">
                  <c:v>0.73339682870370371</c:v>
                </c:pt>
                <c:pt idx="4553">
                  <c:v>0.73340280092592591</c:v>
                </c:pt>
                <c:pt idx="4554">
                  <c:v>0.73340858796296293</c:v>
                </c:pt>
                <c:pt idx="4555">
                  <c:v>0.73341454861111111</c:v>
                </c:pt>
                <c:pt idx="4556">
                  <c:v>0.73342034722222227</c:v>
                </c:pt>
                <c:pt idx="4557">
                  <c:v>0.73342649305555552</c:v>
                </c:pt>
                <c:pt idx="4558">
                  <c:v>0.73343228009259265</c:v>
                </c:pt>
                <c:pt idx="4559">
                  <c:v>0.73343824074074071</c:v>
                </c:pt>
                <c:pt idx="4560">
                  <c:v>0.73344403935185187</c:v>
                </c:pt>
                <c:pt idx="4561">
                  <c:v>0.73344999999999994</c:v>
                </c:pt>
                <c:pt idx="4562">
                  <c:v>0.73345777777777776</c:v>
                </c:pt>
                <c:pt idx="4563">
                  <c:v>0.73346374999999997</c:v>
                </c:pt>
                <c:pt idx="4564">
                  <c:v>0.73346953703703699</c:v>
                </c:pt>
                <c:pt idx="4565">
                  <c:v>0.73347535879629622</c:v>
                </c:pt>
                <c:pt idx="4566">
                  <c:v>0.73348133101851853</c:v>
                </c:pt>
                <c:pt idx="4567">
                  <c:v>0.73348730324074074</c:v>
                </c:pt>
                <c:pt idx="4568">
                  <c:v>0.73349309027777776</c:v>
                </c:pt>
                <c:pt idx="4569">
                  <c:v>0.73349873842592583</c:v>
                </c:pt>
                <c:pt idx="4570">
                  <c:v>0.73350452546296296</c:v>
                </c:pt>
                <c:pt idx="4571">
                  <c:v>0.73351048611111114</c:v>
                </c:pt>
                <c:pt idx="4572">
                  <c:v>0.73351628472222219</c:v>
                </c:pt>
                <c:pt idx="4573">
                  <c:v>0.73352224537037036</c:v>
                </c:pt>
                <c:pt idx="4574">
                  <c:v>0.73352803240740749</c:v>
                </c:pt>
                <c:pt idx="4575">
                  <c:v>0.7335340046296297</c:v>
                </c:pt>
                <c:pt idx="4576">
                  <c:v>0.73353979166666672</c:v>
                </c:pt>
                <c:pt idx="4577">
                  <c:v>0.73354575231481478</c:v>
                </c:pt>
                <c:pt idx="4578">
                  <c:v>0.73355153935185191</c:v>
                </c:pt>
                <c:pt idx="4579">
                  <c:v>0.73355751157407401</c:v>
                </c:pt>
                <c:pt idx="4580">
                  <c:v>0.73356329861111114</c:v>
                </c:pt>
                <c:pt idx="4581">
                  <c:v>0.73356927083333334</c:v>
                </c:pt>
                <c:pt idx="4582">
                  <c:v>0.73357505787037036</c:v>
                </c:pt>
                <c:pt idx="4583">
                  <c:v>0.73358101851851842</c:v>
                </c:pt>
                <c:pt idx="4584">
                  <c:v>0.73358879629629625</c:v>
                </c:pt>
                <c:pt idx="4585">
                  <c:v>0.73359476851851857</c:v>
                </c:pt>
                <c:pt idx="4586">
                  <c:v>0.73360055555555548</c:v>
                </c:pt>
                <c:pt idx="4587">
                  <c:v>0.73360652777777779</c:v>
                </c:pt>
                <c:pt idx="4588">
                  <c:v>0.7336123148148147</c:v>
                </c:pt>
                <c:pt idx="4589">
                  <c:v>0.73361828703703702</c:v>
                </c:pt>
                <c:pt idx="4590">
                  <c:v>0.73362406250000001</c:v>
                </c:pt>
                <c:pt idx="4591">
                  <c:v>0.73363003472222221</c:v>
                </c:pt>
                <c:pt idx="4592">
                  <c:v>0.73363582175925923</c:v>
                </c:pt>
                <c:pt idx="4593">
                  <c:v>0.73364179398148144</c:v>
                </c:pt>
                <c:pt idx="4594">
                  <c:v>0.73364775462962972</c:v>
                </c:pt>
                <c:pt idx="4595">
                  <c:v>0.73365372685185182</c:v>
                </c:pt>
                <c:pt idx="4596">
                  <c:v>0.73365969907407402</c:v>
                </c:pt>
                <c:pt idx="4597">
                  <c:v>0.73366565972222231</c:v>
                </c:pt>
                <c:pt idx="4598">
                  <c:v>0.73367163194444451</c:v>
                </c:pt>
                <c:pt idx="4599">
                  <c:v>0.73367760416666661</c:v>
                </c:pt>
                <c:pt idx="4600">
                  <c:v>0.73368355324074075</c:v>
                </c:pt>
                <c:pt idx="4601">
                  <c:v>0.73368952546296295</c:v>
                </c:pt>
                <c:pt idx="4602">
                  <c:v>0.73369575231481488</c:v>
                </c:pt>
                <c:pt idx="4603">
                  <c:v>0.73370156249999996</c:v>
                </c:pt>
                <c:pt idx="4604">
                  <c:v>0.73370734953703698</c:v>
                </c:pt>
                <c:pt idx="4605">
                  <c:v>0.73371313657407411</c:v>
                </c:pt>
                <c:pt idx="4606">
                  <c:v>0.73372108796296287</c:v>
                </c:pt>
                <c:pt idx="4607">
                  <c:v>0.733726875</c:v>
                </c:pt>
                <c:pt idx="4608">
                  <c:v>0.73373274305555558</c:v>
                </c:pt>
                <c:pt idx="4609">
                  <c:v>0.73373871527777779</c:v>
                </c:pt>
                <c:pt idx="4610">
                  <c:v>0.7337446875000001</c:v>
                </c:pt>
                <c:pt idx="4611">
                  <c:v>0.73375064814814817</c:v>
                </c:pt>
                <c:pt idx="4612">
                  <c:v>0.73375644675925933</c:v>
                </c:pt>
                <c:pt idx="4613">
                  <c:v>0.73376240740740739</c:v>
                </c:pt>
                <c:pt idx="4614">
                  <c:v>0.73376819444444441</c:v>
                </c:pt>
                <c:pt idx="4615">
                  <c:v>0.73377416666666662</c:v>
                </c:pt>
                <c:pt idx="4616">
                  <c:v>0.73377995370370375</c:v>
                </c:pt>
                <c:pt idx="4617">
                  <c:v>0.73378591435185181</c:v>
                </c:pt>
                <c:pt idx="4618">
                  <c:v>0.73379170138888883</c:v>
                </c:pt>
                <c:pt idx="4619">
                  <c:v>0.73379767361111103</c:v>
                </c:pt>
                <c:pt idx="4620">
                  <c:v>0.73380324074074077</c:v>
                </c:pt>
                <c:pt idx="4621">
                  <c:v>0.73380921296296286</c:v>
                </c:pt>
                <c:pt idx="4622">
                  <c:v>0.733815</c:v>
                </c:pt>
                <c:pt idx="4623">
                  <c:v>0.73382114583333335</c:v>
                </c:pt>
                <c:pt idx="4624">
                  <c:v>0.73382711805555545</c:v>
                </c:pt>
                <c:pt idx="4625">
                  <c:v>0.73383307870370373</c:v>
                </c:pt>
                <c:pt idx="4626">
                  <c:v>0.73383905092592594</c:v>
                </c:pt>
                <c:pt idx="4627">
                  <c:v>0.73384519675925919</c:v>
                </c:pt>
                <c:pt idx="4628">
                  <c:v>0.73385334490740739</c:v>
                </c:pt>
                <c:pt idx="4629">
                  <c:v>0.73385930555555545</c:v>
                </c:pt>
                <c:pt idx="4630">
                  <c:v>0.73386509259259258</c:v>
                </c:pt>
                <c:pt idx="4631">
                  <c:v>0.7338710648148149</c:v>
                </c:pt>
                <c:pt idx="4632">
                  <c:v>0.73387685185185181</c:v>
                </c:pt>
                <c:pt idx="4633">
                  <c:v>0.73388282407407412</c:v>
                </c:pt>
                <c:pt idx="4634">
                  <c:v>0.73388861111111103</c:v>
                </c:pt>
                <c:pt idx="4635">
                  <c:v>0.73389457175925932</c:v>
                </c:pt>
                <c:pt idx="4636">
                  <c:v>0.73390035879629634</c:v>
                </c:pt>
                <c:pt idx="4637">
                  <c:v>0.73390633101851854</c:v>
                </c:pt>
                <c:pt idx="4638">
                  <c:v>0.73391211805555556</c:v>
                </c:pt>
                <c:pt idx="4639">
                  <c:v>0.73391809027777777</c:v>
                </c:pt>
                <c:pt idx="4640">
                  <c:v>0.73392387731481479</c:v>
                </c:pt>
                <c:pt idx="4641">
                  <c:v>0.73392983796296296</c:v>
                </c:pt>
                <c:pt idx="4642">
                  <c:v>0.73393562499999998</c:v>
                </c:pt>
                <c:pt idx="4643">
                  <c:v>0.73394159722222219</c:v>
                </c:pt>
                <c:pt idx="4644">
                  <c:v>0.73394738425925921</c:v>
                </c:pt>
                <c:pt idx="4645">
                  <c:v>0.73395319444444451</c:v>
                </c:pt>
                <c:pt idx="4646">
                  <c:v>0.73395898148148142</c:v>
                </c:pt>
                <c:pt idx="4647">
                  <c:v>0.7339649421296297</c:v>
                </c:pt>
                <c:pt idx="4648">
                  <c:v>0.73397072916666672</c:v>
                </c:pt>
                <c:pt idx="4649">
                  <c:v>0.73397670138888893</c:v>
                </c:pt>
                <c:pt idx="4650">
                  <c:v>0.73398465277777769</c:v>
                </c:pt>
                <c:pt idx="4651">
                  <c:v>0.73399062500000001</c:v>
                </c:pt>
                <c:pt idx="4652">
                  <c:v>0.73399641203703714</c:v>
                </c:pt>
                <c:pt idx="4653">
                  <c:v>0.73400238425925923</c:v>
                </c:pt>
                <c:pt idx="4654">
                  <c:v>0.73400834490740741</c:v>
                </c:pt>
                <c:pt idx="4655">
                  <c:v>0.7340145023148148</c:v>
                </c:pt>
                <c:pt idx="4656">
                  <c:v>0.73402046296296286</c:v>
                </c:pt>
                <c:pt idx="4657">
                  <c:v>0.73402662037037036</c:v>
                </c:pt>
                <c:pt idx="4658">
                  <c:v>0.73403276620370372</c:v>
                </c:pt>
                <c:pt idx="4659">
                  <c:v>0.73403873842592582</c:v>
                </c:pt>
                <c:pt idx="4660">
                  <c:v>0.73404488425925918</c:v>
                </c:pt>
                <c:pt idx="4661">
                  <c:v>0.7340508564814815</c:v>
                </c:pt>
                <c:pt idx="4662">
                  <c:v>0.73405700231481485</c:v>
                </c:pt>
                <c:pt idx="4663">
                  <c:v>0.73406278935185176</c:v>
                </c:pt>
                <c:pt idx="4664">
                  <c:v>0.73406865740740734</c:v>
                </c:pt>
                <c:pt idx="4665">
                  <c:v>0.73407444444444447</c:v>
                </c:pt>
                <c:pt idx="4666">
                  <c:v>0.73408059027777783</c:v>
                </c:pt>
                <c:pt idx="4667">
                  <c:v>0.73408637731481485</c:v>
                </c:pt>
                <c:pt idx="4668">
                  <c:v>0.73409234953703706</c:v>
                </c:pt>
                <c:pt idx="4669">
                  <c:v>0.73409806712962966</c:v>
                </c:pt>
                <c:pt idx="4670">
                  <c:v>0.73410402777777772</c:v>
                </c:pt>
                <c:pt idx="4671">
                  <c:v>0.73410981481481485</c:v>
                </c:pt>
                <c:pt idx="4672">
                  <c:v>0.73411777777777776</c:v>
                </c:pt>
                <c:pt idx="4673">
                  <c:v>0.73412373842592593</c:v>
                </c:pt>
                <c:pt idx="4674">
                  <c:v>0.73412971064814814</c:v>
                </c:pt>
                <c:pt idx="4675">
                  <c:v>0.73413568287037034</c:v>
                </c:pt>
                <c:pt idx="4676">
                  <c:v>0.7341418287037037</c:v>
                </c:pt>
                <c:pt idx="4677">
                  <c:v>0.73414778935185188</c:v>
                </c:pt>
                <c:pt idx="4678">
                  <c:v>0.73415394675925916</c:v>
                </c:pt>
                <c:pt idx="4679">
                  <c:v>0.73415990740740744</c:v>
                </c:pt>
                <c:pt idx="4680">
                  <c:v>0.73416606481481483</c:v>
                </c:pt>
                <c:pt idx="4681">
                  <c:v>0.7341720254629629</c:v>
                </c:pt>
                <c:pt idx="4682">
                  <c:v>0.7341781828703704</c:v>
                </c:pt>
                <c:pt idx="4683">
                  <c:v>0.73418396990740742</c:v>
                </c:pt>
                <c:pt idx="4684">
                  <c:v>0.73418993055555559</c:v>
                </c:pt>
                <c:pt idx="4685">
                  <c:v>0.73419571759259261</c:v>
                </c:pt>
                <c:pt idx="4686">
                  <c:v>0.734201875</c:v>
                </c:pt>
                <c:pt idx="4687">
                  <c:v>0.73420783564814818</c:v>
                </c:pt>
                <c:pt idx="4688">
                  <c:v>0.73421380787037027</c:v>
                </c:pt>
                <c:pt idx="4689">
                  <c:v>0.7342195949074074</c:v>
                </c:pt>
                <c:pt idx="4690">
                  <c:v>0.73422538194444442</c:v>
                </c:pt>
                <c:pt idx="4691">
                  <c:v>0.73423135416666663</c:v>
                </c:pt>
                <c:pt idx="4692">
                  <c:v>0.73423714120370365</c:v>
                </c:pt>
                <c:pt idx="4693">
                  <c:v>0.73424310185185193</c:v>
                </c:pt>
                <c:pt idx="4694">
                  <c:v>0.73424907407407414</c:v>
                </c:pt>
                <c:pt idx="4695">
                  <c:v>0.73425685185185185</c:v>
                </c:pt>
                <c:pt idx="4696">
                  <c:v>0.73426263888888899</c:v>
                </c:pt>
                <c:pt idx="4697">
                  <c:v>0.73426842592592589</c:v>
                </c:pt>
                <c:pt idx="4698">
                  <c:v>0.73427439814814821</c:v>
                </c:pt>
                <c:pt idx="4699">
                  <c:v>0.73428010416666656</c:v>
                </c:pt>
                <c:pt idx="4700">
                  <c:v>0.73428607638888888</c:v>
                </c:pt>
                <c:pt idx="4701">
                  <c:v>0.73429186342592601</c:v>
                </c:pt>
                <c:pt idx="4702">
                  <c:v>0.73429819444444444</c:v>
                </c:pt>
                <c:pt idx="4703">
                  <c:v>0.73430416666666665</c:v>
                </c:pt>
                <c:pt idx="4704">
                  <c:v>0.73431012731481482</c:v>
                </c:pt>
                <c:pt idx="4705">
                  <c:v>0.73431609953703703</c:v>
                </c:pt>
                <c:pt idx="4706">
                  <c:v>0.73432207175925923</c:v>
                </c:pt>
                <c:pt idx="4707">
                  <c:v>0.73432803240740741</c:v>
                </c:pt>
                <c:pt idx="4708">
                  <c:v>0.73433418981481491</c:v>
                </c:pt>
                <c:pt idx="4709">
                  <c:v>0.73434015046296297</c:v>
                </c:pt>
                <c:pt idx="4710">
                  <c:v>0.73434612268518518</c:v>
                </c:pt>
                <c:pt idx="4711">
                  <c:v>0.73435208333333335</c:v>
                </c:pt>
                <c:pt idx="4712">
                  <c:v>0.73435805555555556</c:v>
                </c:pt>
                <c:pt idx="4713">
                  <c:v>0.73436402777777776</c:v>
                </c:pt>
                <c:pt idx="4714">
                  <c:v>0.73436980324074075</c:v>
                </c:pt>
                <c:pt idx="4715">
                  <c:v>0.73437577546296307</c:v>
                </c:pt>
                <c:pt idx="4716">
                  <c:v>0.73438174768518516</c:v>
                </c:pt>
                <c:pt idx="4717">
                  <c:v>0.73438951388888896</c:v>
                </c:pt>
                <c:pt idx="4718">
                  <c:v>0.73439548611111105</c:v>
                </c:pt>
                <c:pt idx="4719">
                  <c:v>0.73440145833333326</c:v>
                </c:pt>
                <c:pt idx="4720">
                  <c:v>0.73440725694444442</c:v>
                </c:pt>
                <c:pt idx="4721">
                  <c:v>0.73441304398148155</c:v>
                </c:pt>
                <c:pt idx="4722">
                  <c:v>0.73441900462962961</c:v>
                </c:pt>
                <c:pt idx="4723">
                  <c:v>0.73442467592592597</c:v>
                </c:pt>
                <c:pt idx="4724">
                  <c:v>0.73443064814814818</c:v>
                </c:pt>
                <c:pt idx="4725">
                  <c:v>0.7344364351851852</c:v>
                </c:pt>
                <c:pt idx="4726">
                  <c:v>0.73444258101851856</c:v>
                </c:pt>
                <c:pt idx="4727">
                  <c:v>0.73444836805555547</c:v>
                </c:pt>
                <c:pt idx="4728">
                  <c:v>0.73445434027777778</c:v>
                </c:pt>
                <c:pt idx="4729">
                  <c:v>0.73446030092592596</c:v>
                </c:pt>
                <c:pt idx="4730">
                  <c:v>0.73446644675925921</c:v>
                </c:pt>
                <c:pt idx="4731">
                  <c:v>0.73447241898148141</c:v>
                </c:pt>
                <c:pt idx="4732">
                  <c:v>0.73447856481481477</c:v>
                </c:pt>
                <c:pt idx="4733">
                  <c:v>0.73448453703703709</c:v>
                </c:pt>
                <c:pt idx="4734">
                  <c:v>0.73449068287037045</c:v>
                </c:pt>
                <c:pt idx="4735">
                  <c:v>0.73449665509259265</c:v>
                </c:pt>
                <c:pt idx="4736">
                  <c:v>0.73450262731481475</c:v>
                </c:pt>
                <c:pt idx="4737">
                  <c:v>0.73450858796296303</c:v>
                </c:pt>
                <c:pt idx="4738">
                  <c:v>0.73451456018518524</c:v>
                </c:pt>
                <c:pt idx="4739">
                  <c:v>0.734522511574074</c:v>
                </c:pt>
                <c:pt idx="4740">
                  <c:v>0.73452829861111113</c:v>
                </c:pt>
                <c:pt idx="4741">
                  <c:v>0.73453408564814815</c:v>
                </c:pt>
                <c:pt idx="4742">
                  <c:v>0.73454005787037036</c:v>
                </c:pt>
                <c:pt idx="4743">
                  <c:v>0.73454584490740737</c:v>
                </c:pt>
                <c:pt idx="4744">
                  <c:v>0.73455181712962958</c:v>
                </c:pt>
                <c:pt idx="4745">
                  <c:v>0.7345576041666666</c:v>
                </c:pt>
                <c:pt idx="4746">
                  <c:v>0.73456356481481488</c:v>
                </c:pt>
                <c:pt idx="4747">
                  <c:v>0.73456935185185179</c:v>
                </c:pt>
                <c:pt idx="4748">
                  <c:v>0.73457532407407411</c:v>
                </c:pt>
                <c:pt idx="4749">
                  <c:v>0.73458111111111102</c:v>
                </c:pt>
                <c:pt idx="4750">
                  <c:v>0.73458708333333333</c:v>
                </c:pt>
                <c:pt idx="4751">
                  <c:v>0.73459304398148151</c:v>
                </c:pt>
                <c:pt idx="4752">
                  <c:v>0.73459884259259256</c:v>
                </c:pt>
                <c:pt idx="4753">
                  <c:v>0.73460462962962969</c:v>
                </c:pt>
                <c:pt idx="4754">
                  <c:v>0.73461059027777775</c:v>
                </c:pt>
                <c:pt idx="4755">
                  <c:v>0.73461697916666668</c:v>
                </c:pt>
                <c:pt idx="4756">
                  <c:v>0.73462295138888889</c:v>
                </c:pt>
                <c:pt idx="4757">
                  <c:v>0.73462891203703695</c:v>
                </c:pt>
                <c:pt idx="4758">
                  <c:v>0.73463506944444446</c:v>
                </c:pt>
                <c:pt idx="4759">
                  <c:v>0.7346412152777777</c:v>
                </c:pt>
                <c:pt idx="4760">
                  <c:v>0.73464700231481483</c:v>
                </c:pt>
                <c:pt idx="4761">
                  <c:v>0.73465513888888889</c:v>
                </c:pt>
                <c:pt idx="4762">
                  <c:v>0.7346611111111111</c:v>
                </c:pt>
                <c:pt idx="4763">
                  <c:v>0.73466703703703706</c:v>
                </c:pt>
                <c:pt idx="4764">
                  <c:v>0.73467299768518524</c:v>
                </c:pt>
                <c:pt idx="4765">
                  <c:v>0.73467878472222214</c:v>
                </c:pt>
                <c:pt idx="4766">
                  <c:v>0.73468475694444446</c:v>
                </c:pt>
                <c:pt idx="4767">
                  <c:v>0.73469055555555551</c:v>
                </c:pt>
                <c:pt idx="4768">
                  <c:v>0.7346965509259259</c:v>
                </c:pt>
                <c:pt idx="4769">
                  <c:v>0.73470233796296291</c:v>
                </c:pt>
                <c:pt idx="4770">
                  <c:v>0.7347082986111112</c:v>
                </c:pt>
                <c:pt idx="4771">
                  <c:v>0.7347142708333334</c:v>
                </c:pt>
                <c:pt idx="4772">
                  <c:v>0.7347202430555555</c:v>
                </c:pt>
                <c:pt idx="4773">
                  <c:v>0.73472603009259263</c:v>
                </c:pt>
                <c:pt idx="4774">
                  <c:v>0.73473236111111107</c:v>
                </c:pt>
                <c:pt idx="4775">
                  <c:v>0.73473857638888884</c:v>
                </c:pt>
                <c:pt idx="4776">
                  <c:v>0.73474473379629623</c:v>
                </c:pt>
                <c:pt idx="4777">
                  <c:v>0.73475087962962959</c:v>
                </c:pt>
                <c:pt idx="4778">
                  <c:v>0.7347568518518518</c:v>
                </c:pt>
                <c:pt idx="4779">
                  <c:v>0.73476299768518516</c:v>
                </c:pt>
                <c:pt idx="4780">
                  <c:v>0.73476896990740748</c:v>
                </c:pt>
                <c:pt idx="4781">
                  <c:v>0.73477493055555554</c:v>
                </c:pt>
                <c:pt idx="4782">
                  <c:v>0.73478090277777774</c:v>
                </c:pt>
                <c:pt idx="4783">
                  <c:v>0.7347890393518518</c:v>
                </c:pt>
                <c:pt idx="4784">
                  <c:v>0.73479501157407412</c:v>
                </c:pt>
                <c:pt idx="4785">
                  <c:v>0.73480115740740748</c:v>
                </c:pt>
                <c:pt idx="4786">
                  <c:v>0.73480694444444439</c:v>
                </c:pt>
                <c:pt idx="4787">
                  <c:v>0.73481309027777775</c:v>
                </c:pt>
                <c:pt idx="4788">
                  <c:v>0.73481887731481477</c:v>
                </c:pt>
                <c:pt idx="4789">
                  <c:v>0.73482484953703697</c:v>
                </c:pt>
                <c:pt idx="4790">
                  <c:v>0.7348306365740741</c:v>
                </c:pt>
                <c:pt idx="4791">
                  <c:v>0.73483678240740735</c:v>
                </c:pt>
                <c:pt idx="4792">
                  <c:v>0.73484260416666658</c:v>
                </c:pt>
                <c:pt idx="4793">
                  <c:v>0.73484874999999994</c:v>
                </c:pt>
                <c:pt idx="4794">
                  <c:v>0.73485472222222226</c:v>
                </c:pt>
                <c:pt idx="4795">
                  <c:v>0.73486097222222224</c:v>
                </c:pt>
                <c:pt idx="4796">
                  <c:v>0.73486693287037042</c:v>
                </c:pt>
                <c:pt idx="4797">
                  <c:v>0.7348730902777777</c:v>
                </c:pt>
                <c:pt idx="4798">
                  <c:v>0.73487887731481483</c:v>
                </c:pt>
                <c:pt idx="4799">
                  <c:v>0.73488520833333337</c:v>
                </c:pt>
                <c:pt idx="4800">
                  <c:v>0.73489116898148144</c:v>
                </c:pt>
                <c:pt idx="4801">
                  <c:v>0.73489732638888894</c:v>
                </c:pt>
                <c:pt idx="4802">
                  <c:v>0.73490311342592596</c:v>
                </c:pt>
                <c:pt idx="4803">
                  <c:v>0.73490925925925932</c:v>
                </c:pt>
                <c:pt idx="4804">
                  <c:v>0.73491504629629623</c:v>
                </c:pt>
                <c:pt idx="4805">
                  <c:v>0.73492318287037028</c:v>
                </c:pt>
                <c:pt idx="4806">
                  <c:v>0.7349291550925926</c:v>
                </c:pt>
                <c:pt idx="4807">
                  <c:v>0.73493532407407403</c:v>
                </c:pt>
                <c:pt idx="4808">
                  <c:v>0.73494111111111105</c:v>
                </c:pt>
                <c:pt idx="4809">
                  <c:v>0.7349472569444444</c:v>
                </c:pt>
                <c:pt idx="4810">
                  <c:v>0.73495322916666661</c:v>
                </c:pt>
                <c:pt idx="4811">
                  <c:v>0.73495937499999997</c:v>
                </c:pt>
                <c:pt idx="4812">
                  <c:v>0.73496534722222229</c:v>
                </c:pt>
                <c:pt idx="4813">
                  <c:v>0.73497149305555565</c:v>
                </c:pt>
                <c:pt idx="4814">
                  <c:v>0.73497746527777785</c:v>
                </c:pt>
                <c:pt idx="4815">
                  <c:v>0.7349836111111111</c:v>
                </c:pt>
                <c:pt idx="4816">
                  <c:v>0.73498958333333331</c:v>
                </c:pt>
                <c:pt idx="4817">
                  <c:v>0.73499572916666667</c:v>
                </c:pt>
                <c:pt idx="4818">
                  <c:v>0.73500151620370369</c:v>
                </c:pt>
                <c:pt idx="4819">
                  <c:v>0.73500748842592589</c:v>
                </c:pt>
                <c:pt idx="4820">
                  <c:v>0.73501327546296302</c:v>
                </c:pt>
                <c:pt idx="4821">
                  <c:v>0.73501923611111109</c:v>
                </c:pt>
                <c:pt idx="4822">
                  <c:v>0.7350250231481481</c:v>
                </c:pt>
                <c:pt idx="4823">
                  <c:v>0.73503099537037031</c:v>
                </c:pt>
                <c:pt idx="4824">
                  <c:v>0.73503678240740744</c:v>
                </c:pt>
                <c:pt idx="4825">
                  <c:v>0.73504275462962954</c:v>
                </c:pt>
                <c:pt idx="4826">
                  <c:v>0.73504854166666667</c:v>
                </c:pt>
                <c:pt idx="4827">
                  <c:v>0.73505451388888898</c:v>
                </c:pt>
                <c:pt idx="4828">
                  <c:v>0.73506228009259267</c:v>
                </c:pt>
                <c:pt idx="4829">
                  <c:v>0.73506843749999995</c:v>
                </c:pt>
                <c:pt idx="4830">
                  <c:v>0.73507422453703697</c:v>
                </c:pt>
                <c:pt idx="4831">
                  <c:v>0.73508018518518525</c:v>
                </c:pt>
                <c:pt idx="4832">
                  <c:v>0.73508597222222216</c:v>
                </c:pt>
                <c:pt idx="4833">
                  <c:v>0.73509212962962955</c:v>
                </c:pt>
                <c:pt idx="4834">
                  <c:v>0.73509809027777784</c:v>
                </c:pt>
                <c:pt idx="4835">
                  <c:v>0.73510442129629627</c:v>
                </c:pt>
                <c:pt idx="4836">
                  <c:v>0.73511039351851848</c:v>
                </c:pt>
                <c:pt idx="4837">
                  <c:v>0.73511653935185184</c:v>
                </c:pt>
                <c:pt idx="4838">
                  <c:v>0.73512251157407416</c:v>
                </c:pt>
                <c:pt idx="4839">
                  <c:v>0.73512865740740752</c:v>
                </c:pt>
                <c:pt idx="4840">
                  <c:v>0.73513462962962961</c:v>
                </c:pt>
                <c:pt idx="4841">
                  <c:v>0.73514089120370374</c:v>
                </c:pt>
                <c:pt idx="4842">
                  <c:v>0.73514686342592583</c:v>
                </c:pt>
                <c:pt idx="4843">
                  <c:v>0.73515305555555555</c:v>
                </c:pt>
                <c:pt idx="4844">
                  <c:v>0.73515887731481477</c:v>
                </c:pt>
                <c:pt idx="4845">
                  <c:v>0.73516503472222228</c:v>
                </c:pt>
                <c:pt idx="4846">
                  <c:v>0.7351708217592593</c:v>
                </c:pt>
                <c:pt idx="4847">
                  <c:v>0.73517678240740736</c:v>
                </c:pt>
                <c:pt idx="4848">
                  <c:v>0.73518256944444449</c:v>
                </c:pt>
                <c:pt idx="4849">
                  <c:v>0.7351885416666667</c:v>
                </c:pt>
                <c:pt idx="4850">
                  <c:v>0.73519631944444441</c:v>
                </c:pt>
                <c:pt idx="4851">
                  <c:v>0.73520246527777777</c:v>
                </c:pt>
                <c:pt idx="4852">
                  <c:v>0.73520825231481479</c:v>
                </c:pt>
                <c:pt idx="4853">
                  <c:v>0.735214224537037</c:v>
                </c:pt>
                <c:pt idx="4854">
                  <c:v>0.73522037037037036</c:v>
                </c:pt>
                <c:pt idx="4855">
                  <c:v>0.73522651620370372</c:v>
                </c:pt>
                <c:pt idx="4856">
                  <c:v>0.73523248842592592</c:v>
                </c:pt>
                <c:pt idx="4857">
                  <c:v>0.73523863425925928</c:v>
                </c:pt>
                <c:pt idx="4858">
                  <c:v>0.73524460648148138</c:v>
                </c:pt>
                <c:pt idx="4859">
                  <c:v>0.73525075231481474</c:v>
                </c:pt>
                <c:pt idx="4860">
                  <c:v>0.73525672453703705</c:v>
                </c:pt>
                <c:pt idx="4861">
                  <c:v>0.73526273148148158</c:v>
                </c:pt>
                <c:pt idx="4862">
                  <c:v>0.73526850694444434</c:v>
                </c:pt>
                <c:pt idx="4863">
                  <c:v>0.73527466435185185</c:v>
                </c:pt>
                <c:pt idx="4864">
                  <c:v>0.73528041666666677</c:v>
                </c:pt>
                <c:pt idx="4865">
                  <c:v>0.73528615740740744</c:v>
                </c:pt>
                <c:pt idx="4866">
                  <c:v>0.7352919907407407</c:v>
                </c:pt>
                <c:pt idx="4867">
                  <c:v>0.73529795138888898</c:v>
                </c:pt>
                <c:pt idx="4868">
                  <c:v>0.73530373842592589</c:v>
                </c:pt>
                <c:pt idx="4869">
                  <c:v>0.73530989583333328</c:v>
                </c:pt>
                <c:pt idx="4870">
                  <c:v>0.73531568287037041</c:v>
                </c:pt>
                <c:pt idx="4871">
                  <c:v>0.73532164351851848</c:v>
                </c:pt>
                <c:pt idx="4872">
                  <c:v>0.7353294212962963</c:v>
                </c:pt>
                <c:pt idx="4873">
                  <c:v>0.7353355787037037</c:v>
                </c:pt>
                <c:pt idx="4874">
                  <c:v>0.73534135416666668</c:v>
                </c:pt>
                <c:pt idx="4875">
                  <c:v>0.73534751157407408</c:v>
                </c:pt>
                <c:pt idx="4876">
                  <c:v>0.73535347222222225</c:v>
                </c:pt>
                <c:pt idx="4877">
                  <c:v>0.73535962962962964</c:v>
                </c:pt>
                <c:pt idx="4878">
                  <c:v>0.7353655902777777</c:v>
                </c:pt>
                <c:pt idx="4879">
                  <c:v>0.73537174768518521</c:v>
                </c:pt>
                <c:pt idx="4880">
                  <c:v>0.73537770833333338</c:v>
                </c:pt>
                <c:pt idx="4881">
                  <c:v>0.73538386574074066</c:v>
                </c:pt>
                <c:pt idx="4882">
                  <c:v>0.73538965277777779</c:v>
                </c:pt>
                <c:pt idx="4883">
                  <c:v>0.73539579861111104</c:v>
                </c:pt>
                <c:pt idx="4884">
                  <c:v>0.73540158564814817</c:v>
                </c:pt>
                <c:pt idx="4885">
                  <c:v>0.73540748842592596</c:v>
                </c:pt>
                <c:pt idx="4886">
                  <c:v>0.73541326388888884</c:v>
                </c:pt>
                <c:pt idx="4887">
                  <c:v>0.73541923611111104</c:v>
                </c:pt>
                <c:pt idx="4888">
                  <c:v>0.73542495370370364</c:v>
                </c:pt>
                <c:pt idx="4889">
                  <c:v>0.735431099537037</c:v>
                </c:pt>
                <c:pt idx="4890">
                  <c:v>0.73543707175925921</c:v>
                </c:pt>
                <c:pt idx="4891">
                  <c:v>0.73544321759259257</c:v>
                </c:pt>
                <c:pt idx="4892">
                  <c:v>0.73544918981481489</c:v>
                </c:pt>
                <c:pt idx="4893">
                  <c:v>0.73545533564814825</c:v>
                </c:pt>
                <c:pt idx="4894">
                  <c:v>0.73546328703703701</c:v>
                </c:pt>
                <c:pt idx="4895">
                  <c:v>0.73546944444444451</c:v>
                </c:pt>
                <c:pt idx="4896">
                  <c:v>0.73547540509259257</c:v>
                </c:pt>
                <c:pt idx="4897">
                  <c:v>0.73548155092592593</c:v>
                </c:pt>
                <c:pt idx="4898">
                  <c:v>0.73548752314814825</c:v>
                </c:pt>
                <c:pt idx="4899">
                  <c:v>0.73549366898148139</c:v>
                </c:pt>
                <c:pt idx="4900">
                  <c:v>0.7354996412037037</c:v>
                </c:pt>
                <c:pt idx="4901">
                  <c:v>0.73550557870370381</c:v>
                </c:pt>
                <c:pt idx="4902">
                  <c:v>0.73551155092592591</c:v>
                </c:pt>
                <c:pt idx="4903">
                  <c:v>0.73551769675925927</c:v>
                </c:pt>
                <c:pt idx="4904">
                  <c:v>0.73552366898148147</c:v>
                </c:pt>
                <c:pt idx="4905">
                  <c:v>0.73552981481481483</c:v>
                </c:pt>
                <c:pt idx="4906">
                  <c:v>0.73553578703703704</c:v>
                </c:pt>
                <c:pt idx="4907">
                  <c:v>0.7355419328703704</c:v>
                </c:pt>
                <c:pt idx="4908">
                  <c:v>0.73554771990740742</c:v>
                </c:pt>
                <c:pt idx="4909">
                  <c:v>0.73555387731481481</c:v>
                </c:pt>
                <c:pt idx="4910">
                  <c:v>0.73555983796296298</c:v>
                </c:pt>
                <c:pt idx="4911">
                  <c:v>0.73556599537037037</c:v>
                </c:pt>
                <c:pt idx="4912">
                  <c:v>0.73557178240740739</c:v>
                </c:pt>
                <c:pt idx="4913">
                  <c:v>0.73557792824074075</c:v>
                </c:pt>
                <c:pt idx="4914">
                  <c:v>0.73558371527777788</c:v>
                </c:pt>
                <c:pt idx="4915">
                  <c:v>0.73558986111111102</c:v>
                </c:pt>
                <c:pt idx="4916">
                  <c:v>0.73559763888888885</c:v>
                </c:pt>
                <c:pt idx="4917">
                  <c:v>0.73560378472222221</c:v>
                </c:pt>
                <c:pt idx="4918">
                  <c:v>0.73560975694444453</c:v>
                </c:pt>
                <c:pt idx="4919">
                  <c:v>0.73561590277777789</c:v>
                </c:pt>
                <c:pt idx="4920">
                  <c:v>0.73562187499999998</c:v>
                </c:pt>
                <c:pt idx="4921">
                  <c:v>0.73562802083333334</c:v>
                </c:pt>
                <c:pt idx="4922">
                  <c:v>0.73563399305555555</c:v>
                </c:pt>
                <c:pt idx="4923">
                  <c:v>0.73564013888888891</c:v>
                </c:pt>
                <c:pt idx="4924">
                  <c:v>0.73564611111111111</c:v>
                </c:pt>
                <c:pt idx="4925">
                  <c:v>0.73565225694444447</c:v>
                </c:pt>
                <c:pt idx="4926">
                  <c:v>0.73565821759259264</c:v>
                </c:pt>
                <c:pt idx="4927">
                  <c:v>0.73566418981481485</c:v>
                </c:pt>
                <c:pt idx="4928">
                  <c:v>0.73567016203703706</c:v>
                </c:pt>
                <c:pt idx="4929">
                  <c:v>0.73567630787037031</c:v>
                </c:pt>
                <c:pt idx="4930">
                  <c:v>0.73568209490740744</c:v>
                </c:pt>
                <c:pt idx="4931">
                  <c:v>0.73568825231481483</c:v>
                </c:pt>
                <c:pt idx="4932">
                  <c:v>0.73569402777777781</c:v>
                </c:pt>
                <c:pt idx="4933">
                  <c:v>0.7357001851851851</c:v>
                </c:pt>
                <c:pt idx="4934">
                  <c:v>0.73570597222222223</c:v>
                </c:pt>
                <c:pt idx="4935">
                  <c:v>0.73571211805555559</c:v>
                </c:pt>
                <c:pt idx="4936">
                  <c:v>0.73571790509259261</c:v>
                </c:pt>
                <c:pt idx="4937">
                  <c:v>0.73572387731481481</c:v>
                </c:pt>
                <c:pt idx="4938">
                  <c:v>0.73573165509259253</c:v>
                </c:pt>
                <c:pt idx="4939">
                  <c:v>0.73573780092592589</c:v>
                </c:pt>
                <c:pt idx="4940">
                  <c:v>0.73574358796296302</c:v>
                </c:pt>
                <c:pt idx="4941">
                  <c:v>0.73574973379629627</c:v>
                </c:pt>
                <c:pt idx="4942">
                  <c:v>0.73575570601851847</c:v>
                </c:pt>
                <c:pt idx="4943">
                  <c:v>0.73576185185185183</c:v>
                </c:pt>
                <c:pt idx="4944">
                  <c:v>0.73576782407407404</c:v>
                </c:pt>
                <c:pt idx="4945">
                  <c:v>0.7357739699074074</c:v>
                </c:pt>
                <c:pt idx="4946">
                  <c:v>0.73577994212962972</c:v>
                </c:pt>
                <c:pt idx="4947">
                  <c:v>0.73578608796296285</c:v>
                </c:pt>
                <c:pt idx="4948">
                  <c:v>0.73579204861111114</c:v>
                </c:pt>
                <c:pt idx="4949">
                  <c:v>0.73579820601851853</c:v>
                </c:pt>
                <c:pt idx="4950">
                  <c:v>0.73580399305555566</c:v>
                </c:pt>
                <c:pt idx="4951">
                  <c:v>0.7358101388888888</c:v>
                </c:pt>
                <c:pt idx="4952">
                  <c:v>0.73581611111111112</c:v>
                </c:pt>
                <c:pt idx="4953">
                  <c:v>0.73582207175925929</c:v>
                </c:pt>
                <c:pt idx="4954">
                  <c:v>0.73582785879629631</c:v>
                </c:pt>
                <c:pt idx="4955">
                  <c:v>0.7358340162037037</c:v>
                </c:pt>
                <c:pt idx="4956">
                  <c:v>0.73584016203703706</c:v>
                </c:pt>
                <c:pt idx="4957">
                  <c:v>0.73584630787037042</c:v>
                </c:pt>
                <c:pt idx="4958">
                  <c:v>0.73585209490740733</c:v>
                </c:pt>
                <c:pt idx="4959">
                  <c:v>0.73586025462962956</c:v>
                </c:pt>
                <c:pt idx="4960">
                  <c:v>0.73586584490740747</c:v>
                </c:pt>
                <c:pt idx="4961">
                  <c:v>0.73587163194444438</c:v>
                </c:pt>
                <c:pt idx="4962">
                  <c:v>0.7358776041666667</c:v>
                </c:pt>
                <c:pt idx="4963">
                  <c:v>0.73588327546296295</c:v>
                </c:pt>
                <c:pt idx="4964">
                  <c:v>0.73588908564814826</c:v>
                </c:pt>
                <c:pt idx="4965">
                  <c:v>0.73589504629629632</c:v>
                </c:pt>
                <c:pt idx="4966">
                  <c:v>0.73590083333333334</c:v>
                </c:pt>
                <c:pt idx="4967">
                  <c:v>0.73590716435185188</c:v>
                </c:pt>
                <c:pt idx="4968">
                  <c:v>0.73591313657407398</c:v>
                </c:pt>
                <c:pt idx="4969">
                  <c:v>0.73591928240740734</c:v>
                </c:pt>
                <c:pt idx="4970">
                  <c:v>0.73592525462962965</c:v>
                </c:pt>
                <c:pt idx="4971">
                  <c:v>0.73593121527777772</c:v>
                </c:pt>
                <c:pt idx="4972">
                  <c:v>0.73593718749999992</c:v>
                </c:pt>
                <c:pt idx="4973">
                  <c:v>0.73594291666666667</c:v>
                </c:pt>
                <c:pt idx="4974">
                  <c:v>0.73594909722222213</c:v>
                </c:pt>
                <c:pt idx="4975">
                  <c:v>0.73595505787037041</c:v>
                </c:pt>
                <c:pt idx="4976">
                  <c:v>0.7359612152777778</c:v>
                </c:pt>
                <c:pt idx="4977">
                  <c:v>0.73596700231481471</c:v>
                </c:pt>
                <c:pt idx="4978">
                  <c:v>0.73597494212962966</c:v>
                </c:pt>
                <c:pt idx="4979">
                  <c:v>0.73598090277777783</c:v>
                </c:pt>
                <c:pt idx="4980">
                  <c:v>0.73598687500000004</c:v>
                </c:pt>
                <c:pt idx="4981">
                  <c:v>0.73599293981481484</c:v>
                </c:pt>
                <c:pt idx="4982">
                  <c:v>0.73599872685185186</c:v>
                </c:pt>
                <c:pt idx="4983">
                  <c:v>0.73600452546296291</c:v>
                </c:pt>
                <c:pt idx="4984">
                  <c:v>0.73601048611111108</c:v>
                </c:pt>
                <c:pt idx="4985">
                  <c:v>0.73601627314814821</c:v>
                </c:pt>
                <c:pt idx="4986">
                  <c:v>0.73602241898148157</c:v>
                </c:pt>
                <c:pt idx="4987">
                  <c:v>0.73602820601851848</c:v>
                </c:pt>
                <c:pt idx="4988">
                  <c:v>0.7360341782407408</c:v>
                </c:pt>
                <c:pt idx="4989">
                  <c:v>0.73603996527777771</c:v>
                </c:pt>
                <c:pt idx="4990">
                  <c:v>0.73604593750000002</c:v>
                </c:pt>
                <c:pt idx="4991">
                  <c:v>0.73605189814814809</c:v>
                </c:pt>
                <c:pt idx="4992">
                  <c:v>0.73605805555555559</c:v>
                </c:pt>
                <c:pt idx="4993">
                  <c:v>0.73606420138888895</c:v>
                </c:pt>
                <c:pt idx="4994">
                  <c:v>0.73607027777777778</c:v>
                </c:pt>
                <c:pt idx="4995">
                  <c:v>0.73607642361111114</c:v>
                </c:pt>
                <c:pt idx="4996">
                  <c:v>0.73608239583333335</c:v>
                </c:pt>
                <c:pt idx="4997">
                  <c:v>0.73609053240740741</c:v>
                </c:pt>
                <c:pt idx="4998">
                  <c:v>0.73609650462962961</c:v>
                </c:pt>
                <c:pt idx="4999">
                  <c:v>0.73610229166666663</c:v>
                </c:pt>
                <c:pt idx="5000">
                  <c:v>0.73610843749999999</c:v>
                </c:pt>
                <c:pt idx="5001">
                  <c:v>0.73611422453703701</c:v>
                </c:pt>
                <c:pt idx="5002">
                  <c:v>0.73612037037037037</c:v>
                </c:pt>
                <c:pt idx="5003">
                  <c:v>0.7361261574074075</c:v>
                </c:pt>
                <c:pt idx="5004">
                  <c:v>0.73613212962962959</c:v>
                </c:pt>
                <c:pt idx="5005">
                  <c:v>0.73613827546296295</c:v>
                </c:pt>
                <c:pt idx="5006">
                  <c:v>0.73614406250000008</c:v>
                </c:pt>
                <c:pt idx="5007">
                  <c:v>0.73615020833333344</c:v>
                </c:pt>
                <c:pt idx="5008">
                  <c:v>0.73615618055555554</c:v>
                </c:pt>
                <c:pt idx="5009">
                  <c:v>0.73616215277777775</c:v>
                </c:pt>
                <c:pt idx="5010">
                  <c:v>0.7361682986111111</c:v>
                </c:pt>
                <c:pt idx="5011">
                  <c:v>0.73617427083333331</c:v>
                </c:pt>
                <c:pt idx="5012">
                  <c:v>0.73618060185185186</c:v>
                </c:pt>
                <c:pt idx="5013">
                  <c:v>0.73618656250000003</c:v>
                </c:pt>
                <c:pt idx="5014">
                  <c:v>0.73619271990740742</c:v>
                </c:pt>
                <c:pt idx="5015">
                  <c:v>0.73619868055555548</c:v>
                </c:pt>
                <c:pt idx="5016">
                  <c:v>0.73620681712962954</c:v>
                </c:pt>
                <c:pt idx="5017">
                  <c:v>0.73621278935185186</c:v>
                </c:pt>
                <c:pt idx="5018">
                  <c:v>0.73621857638888899</c:v>
                </c:pt>
                <c:pt idx="5019">
                  <c:v>0.73622472222222213</c:v>
                </c:pt>
                <c:pt idx="5020">
                  <c:v>0.73623050925925926</c:v>
                </c:pt>
                <c:pt idx="5021">
                  <c:v>0.73623665509259262</c:v>
                </c:pt>
                <c:pt idx="5022">
                  <c:v>0.73624262731481471</c:v>
                </c:pt>
                <c:pt idx="5023">
                  <c:v>0.73624841435185184</c:v>
                </c:pt>
                <c:pt idx="5024">
                  <c:v>0.7362545601851852</c:v>
                </c:pt>
                <c:pt idx="5025">
                  <c:v>0.7362605324074073</c:v>
                </c:pt>
                <c:pt idx="5026">
                  <c:v>0.7362666898148148</c:v>
                </c:pt>
                <c:pt idx="5027">
                  <c:v>0.73627265046296297</c:v>
                </c:pt>
                <c:pt idx="5028">
                  <c:v>0.73627879629629633</c:v>
                </c:pt>
                <c:pt idx="5029">
                  <c:v>0.73628476851851854</c:v>
                </c:pt>
                <c:pt idx="5030">
                  <c:v>0.7362909143518519</c:v>
                </c:pt>
                <c:pt idx="5031">
                  <c:v>0.73629688657407411</c:v>
                </c:pt>
                <c:pt idx="5032">
                  <c:v>0.7363028587962962</c:v>
                </c:pt>
                <c:pt idx="5033">
                  <c:v>0.73630900462962956</c:v>
                </c:pt>
                <c:pt idx="5034">
                  <c:v>0.73631479166666669</c:v>
                </c:pt>
                <c:pt idx="5035">
                  <c:v>0.73632292824074075</c:v>
                </c:pt>
                <c:pt idx="5036">
                  <c:v>0.73632890046296307</c:v>
                </c:pt>
                <c:pt idx="5037">
                  <c:v>0.73633486111111113</c:v>
                </c:pt>
                <c:pt idx="5038">
                  <c:v>0.73634100694444449</c:v>
                </c:pt>
                <c:pt idx="5039">
                  <c:v>0.73634680555555565</c:v>
                </c:pt>
                <c:pt idx="5040">
                  <c:v>0.73635276620370371</c:v>
                </c:pt>
                <c:pt idx="5041">
                  <c:v>0.73635873842592592</c:v>
                </c:pt>
                <c:pt idx="5042">
                  <c:v>0.73636488425925928</c:v>
                </c:pt>
                <c:pt idx="5043">
                  <c:v>0.73637121527777782</c:v>
                </c:pt>
                <c:pt idx="5044">
                  <c:v>0.73637718750000003</c:v>
                </c:pt>
                <c:pt idx="5045">
                  <c:v>0.73638333333333339</c:v>
                </c:pt>
                <c:pt idx="5046">
                  <c:v>0.73638930555555548</c:v>
                </c:pt>
                <c:pt idx="5047">
                  <c:v>0.73639545138888884</c:v>
                </c:pt>
                <c:pt idx="5048">
                  <c:v>0.73640142361111105</c:v>
                </c:pt>
                <c:pt idx="5049">
                  <c:v>0.73640738425925922</c:v>
                </c:pt>
                <c:pt idx="5050">
                  <c:v>0.73641354166666673</c:v>
                </c:pt>
                <c:pt idx="5051">
                  <c:v>0.73641931712962971</c:v>
                </c:pt>
                <c:pt idx="5052">
                  <c:v>0.73642547453703699</c:v>
                </c:pt>
                <c:pt idx="5053">
                  <c:v>0.73643126157407401</c:v>
                </c:pt>
                <c:pt idx="5054">
                  <c:v>0.73643939814814807</c:v>
                </c:pt>
                <c:pt idx="5055">
                  <c:v>0.73644535879629636</c:v>
                </c:pt>
                <c:pt idx="5056">
                  <c:v>0.73645111111111117</c:v>
                </c:pt>
                <c:pt idx="5057">
                  <c:v>0.73645726851851856</c:v>
                </c:pt>
                <c:pt idx="5058">
                  <c:v>0.73646322916666662</c:v>
                </c:pt>
                <c:pt idx="5059">
                  <c:v>0.73646938657407413</c:v>
                </c:pt>
                <c:pt idx="5060">
                  <c:v>0.73647534722222219</c:v>
                </c:pt>
                <c:pt idx="5061">
                  <c:v>0.73648121527777777</c:v>
                </c:pt>
                <c:pt idx="5062">
                  <c:v>0.73648746527777786</c:v>
                </c:pt>
                <c:pt idx="5063">
                  <c:v>0.73649343750000007</c:v>
                </c:pt>
                <c:pt idx="5064">
                  <c:v>0.73649958333333332</c:v>
                </c:pt>
                <c:pt idx="5065">
                  <c:v>0.73650555555555552</c:v>
                </c:pt>
                <c:pt idx="5066">
                  <c:v>0.73651151620370381</c:v>
                </c:pt>
                <c:pt idx="5067">
                  <c:v>0.7365174884259259</c:v>
                </c:pt>
                <c:pt idx="5068">
                  <c:v>0.73652346064814811</c:v>
                </c:pt>
                <c:pt idx="5069">
                  <c:v>0.73652960648148147</c:v>
                </c:pt>
                <c:pt idx="5070">
                  <c:v>0.73653539351851849</c:v>
                </c:pt>
                <c:pt idx="5071">
                  <c:v>0.73654152777777782</c:v>
                </c:pt>
                <c:pt idx="5072">
                  <c:v>0.73654731481481484</c:v>
                </c:pt>
                <c:pt idx="5073">
                  <c:v>0.73655537037037033</c:v>
                </c:pt>
                <c:pt idx="5074">
                  <c:v>0.73656134259259254</c:v>
                </c:pt>
                <c:pt idx="5075">
                  <c:v>0.73656730324074082</c:v>
                </c:pt>
                <c:pt idx="5076">
                  <c:v>0.7365734606481481</c:v>
                </c:pt>
                <c:pt idx="5077">
                  <c:v>0.73657942129629628</c:v>
                </c:pt>
                <c:pt idx="5078">
                  <c:v>0.73658557870370378</c:v>
                </c:pt>
                <c:pt idx="5079">
                  <c:v>0.73659153935185184</c:v>
                </c:pt>
                <c:pt idx="5080">
                  <c:v>0.73659766203703703</c:v>
                </c:pt>
                <c:pt idx="5081">
                  <c:v>0.73660380787037039</c:v>
                </c:pt>
                <c:pt idx="5082">
                  <c:v>0.7366094675925926</c:v>
                </c:pt>
                <c:pt idx="5083">
                  <c:v>0.73661542824074078</c:v>
                </c:pt>
                <c:pt idx="5084">
                  <c:v>0.73662140046296287</c:v>
                </c:pt>
                <c:pt idx="5085">
                  <c:v>0.73662754629629623</c:v>
                </c:pt>
                <c:pt idx="5086">
                  <c:v>0.73663333333333336</c:v>
                </c:pt>
                <c:pt idx="5087">
                  <c:v>0.73663935185185192</c:v>
                </c:pt>
                <c:pt idx="5088">
                  <c:v>0.73664531249999998</c:v>
                </c:pt>
                <c:pt idx="5089">
                  <c:v>0.736651099537037</c:v>
                </c:pt>
                <c:pt idx="5090">
                  <c:v>0.73665724537037036</c:v>
                </c:pt>
                <c:pt idx="5091">
                  <c:v>0.73666303240740738</c:v>
                </c:pt>
                <c:pt idx="5092">
                  <c:v>0.73667118055555558</c:v>
                </c:pt>
                <c:pt idx="5093">
                  <c:v>0.73667714120370364</c:v>
                </c:pt>
                <c:pt idx="5094">
                  <c:v>0.73668292824074078</c:v>
                </c:pt>
                <c:pt idx="5095">
                  <c:v>0.73668908564814817</c:v>
                </c:pt>
                <c:pt idx="5096">
                  <c:v>0.73669487268518508</c:v>
                </c:pt>
                <c:pt idx="5097">
                  <c:v>0.73670083333333336</c:v>
                </c:pt>
                <c:pt idx="5098">
                  <c:v>0.73670662037037038</c:v>
                </c:pt>
                <c:pt idx="5099">
                  <c:v>0.73671259259259259</c:v>
                </c:pt>
                <c:pt idx="5100">
                  <c:v>0.73671892361111102</c:v>
                </c:pt>
                <c:pt idx="5101">
                  <c:v>0.7367248842592593</c:v>
                </c:pt>
                <c:pt idx="5102">
                  <c:v>0.7367310416666667</c:v>
                </c:pt>
                <c:pt idx="5103">
                  <c:v>0.73673700231481476</c:v>
                </c:pt>
                <c:pt idx="5104">
                  <c:v>0.73674315972222226</c:v>
                </c:pt>
                <c:pt idx="5105">
                  <c:v>0.73674912037037033</c:v>
                </c:pt>
                <c:pt idx="5106">
                  <c:v>0.73675527777777772</c:v>
                </c:pt>
                <c:pt idx="5107">
                  <c:v>0.736761238425926</c:v>
                </c:pt>
                <c:pt idx="5108">
                  <c:v>0.73676702546296291</c:v>
                </c:pt>
                <c:pt idx="5109">
                  <c:v>0.7367731828703703</c:v>
                </c:pt>
                <c:pt idx="5110">
                  <c:v>0.73677896990740743</c:v>
                </c:pt>
                <c:pt idx="5111">
                  <c:v>0.73678710648148149</c:v>
                </c:pt>
                <c:pt idx="5112">
                  <c:v>0.73679306712962955</c:v>
                </c:pt>
                <c:pt idx="5113">
                  <c:v>0.73679886574074072</c:v>
                </c:pt>
                <c:pt idx="5114">
                  <c:v>0.73680501157407408</c:v>
                </c:pt>
                <c:pt idx="5115">
                  <c:v>0.73681097222222214</c:v>
                </c:pt>
                <c:pt idx="5116">
                  <c:v>0.7368173032407408</c:v>
                </c:pt>
                <c:pt idx="5117">
                  <c:v>0.73682327546296289</c:v>
                </c:pt>
                <c:pt idx="5118">
                  <c:v>0.73682960648148155</c:v>
                </c:pt>
                <c:pt idx="5119">
                  <c:v>0.73683575231481491</c:v>
                </c:pt>
                <c:pt idx="5120">
                  <c:v>0.736841724537037</c:v>
                </c:pt>
                <c:pt idx="5121">
                  <c:v>0.73684787037037036</c:v>
                </c:pt>
                <c:pt idx="5122">
                  <c:v>0.73685384259259257</c:v>
                </c:pt>
                <c:pt idx="5123">
                  <c:v>0.73685998842592593</c:v>
                </c:pt>
                <c:pt idx="5124">
                  <c:v>0.73686596064814813</c:v>
                </c:pt>
                <c:pt idx="5125">
                  <c:v>0.73687192129629631</c:v>
                </c:pt>
                <c:pt idx="5126">
                  <c:v>0.73687806712962967</c:v>
                </c:pt>
                <c:pt idx="5127">
                  <c:v>0.73688385416666657</c:v>
                </c:pt>
                <c:pt idx="5128">
                  <c:v>0.73689001157407408</c:v>
                </c:pt>
                <c:pt idx="5129">
                  <c:v>0.7368957986111111</c:v>
                </c:pt>
                <c:pt idx="5130">
                  <c:v>0.73690393518518515</c:v>
                </c:pt>
                <c:pt idx="5131">
                  <c:v>0.73690990740740736</c:v>
                </c:pt>
                <c:pt idx="5132">
                  <c:v>0.73691586805555553</c:v>
                </c:pt>
                <c:pt idx="5133">
                  <c:v>0.73692219907407408</c:v>
                </c:pt>
                <c:pt idx="5134">
                  <c:v>0.7369281712962964</c:v>
                </c:pt>
                <c:pt idx="5135">
                  <c:v>0.73693431712962953</c:v>
                </c:pt>
                <c:pt idx="5136">
                  <c:v>0.73694028935185185</c:v>
                </c:pt>
                <c:pt idx="5137">
                  <c:v>0.73694643518518521</c:v>
                </c:pt>
                <c:pt idx="5138">
                  <c:v>0.73695258101851857</c:v>
                </c:pt>
                <c:pt idx="5139">
                  <c:v>0.73695855324074078</c:v>
                </c:pt>
                <c:pt idx="5140">
                  <c:v>0.73696469907407414</c:v>
                </c:pt>
                <c:pt idx="5141">
                  <c:v>0.73697048611111116</c:v>
                </c:pt>
                <c:pt idx="5142">
                  <c:v>0.73697663194444452</c:v>
                </c:pt>
                <c:pt idx="5143">
                  <c:v>0.73698241898148142</c:v>
                </c:pt>
                <c:pt idx="5144">
                  <c:v>0.73698839120370374</c:v>
                </c:pt>
                <c:pt idx="5145">
                  <c:v>0.7369945370370371</c:v>
                </c:pt>
                <c:pt idx="5146">
                  <c:v>0.73700050925925931</c:v>
                </c:pt>
                <c:pt idx="5147">
                  <c:v>0.73700665509259267</c:v>
                </c:pt>
                <c:pt idx="5148">
                  <c:v>0.73701244212962969</c:v>
                </c:pt>
                <c:pt idx="5149">
                  <c:v>0.73702059027777767</c:v>
                </c:pt>
                <c:pt idx="5150">
                  <c:v>0.73702655092592595</c:v>
                </c:pt>
                <c:pt idx="5151">
                  <c:v>0.73703252314814816</c:v>
                </c:pt>
                <c:pt idx="5152">
                  <c:v>0.7370388541666667</c:v>
                </c:pt>
                <c:pt idx="5153">
                  <c:v>0.73704481481481476</c:v>
                </c:pt>
                <c:pt idx="5154">
                  <c:v>0.73705093749999995</c:v>
                </c:pt>
                <c:pt idx="5155">
                  <c:v>0.73705690972222226</c:v>
                </c:pt>
                <c:pt idx="5156">
                  <c:v>0.73706305555555562</c:v>
                </c:pt>
                <c:pt idx="5157">
                  <c:v>0.73706901620370369</c:v>
                </c:pt>
                <c:pt idx="5158">
                  <c:v>0.73707498842592589</c:v>
                </c:pt>
                <c:pt idx="5159">
                  <c:v>0.73708082175925915</c:v>
                </c:pt>
                <c:pt idx="5160">
                  <c:v>0.73708679398148147</c:v>
                </c:pt>
                <c:pt idx="5161">
                  <c:v>0.73709293981481483</c:v>
                </c:pt>
                <c:pt idx="5162">
                  <c:v>0.73709872685185196</c:v>
                </c:pt>
                <c:pt idx="5163">
                  <c:v>0.7371047106481482</c:v>
                </c:pt>
                <c:pt idx="5164">
                  <c:v>0.73711086805555548</c:v>
                </c:pt>
                <c:pt idx="5165">
                  <c:v>0.73711682870370376</c:v>
                </c:pt>
                <c:pt idx="5166">
                  <c:v>0.73712273148148144</c:v>
                </c:pt>
                <c:pt idx="5167">
                  <c:v>0.73712851851851857</c:v>
                </c:pt>
                <c:pt idx="5168">
                  <c:v>0.73713665509259263</c:v>
                </c:pt>
                <c:pt idx="5169">
                  <c:v>0.73714262731481484</c:v>
                </c:pt>
                <c:pt idx="5170">
                  <c:v>0.73714859953703693</c:v>
                </c:pt>
                <c:pt idx="5171">
                  <c:v>0.73715491898148144</c:v>
                </c:pt>
                <c:pt idx="5172">
                  <c:v>0.73716089120370365</c:v>
                </c:pt>
                <c:pt idx="5173">
                  <c:v>0.73716703703703701</c:v>
                </c:pt>
                <c:pt idx="5174">
                  <c:v>0.73717300925925933</c:v>
                </c:pt>
                <c:pt idx="5175">
                  <c:v>0.73717915509259269</c:v>
                </c:pt>
                <c:pt idx="5176">
                  <c:v>0.73718531249999997</c:v>
                </c:pt>
                <c:pt idx="5177">
                  <c:v>0.73719127314814814</c:v>
                </c:pt>
                <c:pt idx="5178">
                  <c:v>0.7371974189814815</c:v>
                </c:pt>
                <c:pt idx="5179">
                  <c:v>0.73720339120370371</c:v>
                </c:pt>
                <c:pt idx="5180">
                  <c:v>0.7372095486111111</c:v>
                </c:pt>
                <c:pt idx="5181">
                  <c:v>0.73721532407407409</c:v>
                </c:pt>
                <c:pt idx="5182">
                  <c:v>0.73722129629629629</c:v>
                </c:pt>
                <c:pt idx="5183">
                  <c:v>0.73722744212962965</c:v>
                </c:pt>
                <c:pt idx="5184">
                  <c:v>0.73723341435185186</c:v>
                </c:pt>
                <c:pt idx="5185">
                  <c:v>0.73723956018518522</c:v>
                </c:pt>
                <c:pt idx="5186">
                  <c:v>0.73724534722222224</c:v>
                </c:pt>
                <c:pt idx="5187">
                  <c:v>0.73725348379629629</c:v>
                </c:pt>
                <c:pt idx="5188">
                  <c:v>0.7372594560185185</c:v>
                </c:pt>
                <c:pt idx="5189">
                  <c:v>0.73726542824074082</c:v>
                </c:pt>
                <c:pt idx="5190">
                  <c:v>0.73727180555555549</c:v>
                </c:pt>
                <c:pt idx="5191">
                  <c:v>0.73727778935185195</c:v>
                </c:pt>
                <c:pt idx="5192">
                  <c:v>0.73728393518518509</c:v>
                </c:pt>
                <c:pt idx="5193">
                  <c:v>0.73728990740740741</c:v>
                </c:pt>
                <c:pt idx="5194">
                  <c:v>0.73729605324074077</c:v>
                </c:pt>
                <c:pt idx="5195">
                  <c:v>0.73730219907407413</c:v>
                </c:pt>
                <c:pt idx="5196">
                  <c:v>0.73730817129629633</c:v>
                </c:pt>
                <c:pt idx="5197">
                  <c:v>0.73731431712962969</c:v>
                </c:pt>
                <c:pt idx="5198">
                  <c:v>0.73732010416666671</c:v>
                </c:pt>
                <c:pt idx="5199">
                  <c:v>0.73732621527777775</c:v>
                </c:pt>
                <c:pt idx="5200">
                  <c:v>0.73733200231481488</c:v>
                </c:pt>
                <c:pt idx="5201">
                  <c:v>0.73733796296296295</c:v>
                </c:pt>
                <c:pt idx="5202">
                  <c:v>0.73734415509259266</c:v>
                </c:pt>
                <c:pt idx="5203">
                  <c:v>0.73734994212962957</c:v>
                </c:pt>
                <c:pt idx="5204">
                  <c:v>0.73735608796296292</c:v>
                </c:pt>
                <c:pt idx="5205">
                  <c:v>0.73736187499999994</c:v>
                </c:pt>
                <c:pt idx="5206">
                  <c:v>0.73737001157407411</c:v>
                </c:pt>
                <c:pt idx="5207">
                  <c:v>0.73737598379629621</c:v>
                </c:pt>
                <c:pt idx="5208">
                  <c:v>0.73738194444444449</c:v>
                </c:pt>
                <c:pt idx="5209">
                  <c:v>0.73738810185185188</c:v>
                </c:pt>
                <c:pt idx="5210">
                  <c:v>0.73739406249999995</c:v>
                </c:pt>
                <c:pt idx="5211">
                  <c:v>0.73740021990740745</c:v>
                </c:pt>
                <c:pt idx="5212">
                  <c:v>0.73740618055555551</c:v>
                </c:pt>
                <c:pt idx="5213">
                  <c:v>0.7374123379629629</c:v>
                </c:pt>
                <c:pt idx="5214">
                  <c:v>0.73741848379629626</c:v>
                </c:pt>
                <c:pt idx="5215">
                  <c:v>0.73742444444444455</c:v>
                </c:pt>
                <c:pt idx="5216">
                  <c:v>0.73743060185185183</c:v>
                </c:pt>
                <c:pt idx="5217">
                  <c:v>0.7374365625</c:v>
                </c:pt>
                <c:pt idx="5218">
                  <c:v>0.73744271990740751</c:v>
                </c:pt>
                <c:pt idx="5219">
                  <c:v>0.73744850694444442</c:v>
                </c:pt>
                <c:pt idx="5220">
                  <c:v>0.73745446759259259</c:v>
                </c:pt>
                <c:pt idx="5221">
                  <c:v>0.73746062500000009</c:v>
                </c:pt>
                <c:pt idx="5222">
                  <c:v>0.737466412037037</c:v>
                </c:pt>
                <c:pt idx="5223">
                  <c:v>0.73747255787037036</c:v>
                </c:pt>
                <c:pt idx="5224">
                  <c:v>0.73747834490740738</c:v>
                </c:pt>
                <c:pt idx="5225">
                  <c:v>0.73748648148148144</c:v>
                </c:pt>
                <c:pt idx="5226">
                  <c:v>0.73749245370370364</c:v>
                </c:pt>
                <c:pt idx="5227">
                  <c:v>0.73749841435185193</c:v>
                </c:pt>
                <c:pt idx="5228">
                  <c:v>0.73750457175925932</c:v>
                </c:pt>
                <c:pt idx="5229">
                  <c:v>0.73751053240740738</c:v>
                </c:pt>
                <c:pt idx="5230">
                  <c:v>0.73751668981481489</c:v>
                </c:pt>
                <c:pt idx="5231">
                  <c:v>0.73752265046296295</c:v>
                </c:pt>
                <c:pt idx="5232">
                  <c:v>0.73752880787037034</c:v>
                </c:pt>
                <c:pt idx="5233">
                  <c:v>0.7375349537037037</c:v>
                </c:pt>
                <c:pt idx="5234">
                  <c:v>0.73754091435185176</c:v>
                </c:pt>
                <c:pt idx="5235">
                  <c:v>0.73754707175925927</c:v>
                </c:pt>
                <c:pt idx="5236">
                  <c:v>0.73755303240740744</c:v>
                </c:pt>
                <c:pt idx="5237">
                  <c:v>0.73755918981481472</c:v>
                </c:pt>
                <c:pt idx="5238">
                  <c:v>0.737565150462963</c:v>
                </c:pt>
                <c:pt idx="5239">
                  <c:v>0.73757112268518521</c:v>
                </c:pt>
                <c:pt idx="5240">
                  <c:v>0.73757726851851846</c:v>
                </c:pt>
                <c:pt idx="5241">
                  <c:v>0.73758341435185182</c:v>
                </c:pt>
                <c:pt idx="5242">
                  <c:v>0.73758957175925932</c:v>
                </c:pt>
                <c:pt idx="5243">
                  <c:v>0.73759535879629634</c:v>
                </c:pt>
                <c:pt idx="5244">
                  <c:v>0.7376034953703704</c:v>
                </c:pt>
                <c:pt idx="5245">
                  <c:v>0.7376094675925926</c:v>
                </c:pt>
                <c:pt idx="5246">
                  <c:v>0.73761542824074067</c:v>
                </c:pt>
                <c:pt idx="5247">
                  <c:v>0.73762158564814817</c:v>
                </c:pt>
                <c:pt idx="5248">
                  <c:v>0.73762754629629634</c:v>
                </c:pt>
                <c:pt idx="5249">
                  <c:v>0.7376336921296297</c:v>
                </c:pt>
                <c:pt idx="5250">
                  <c:v>0.73763966435185191</c:v>
                </c:pt>
                <c:pt idx="5251">
                  <c:v>0.73764564814814815</c:v>
                </c:pt>
                <c:pt idx="5252">
                  <c:v>0.73765197916666658</c:v>
                </c:pt>
                <c:pt idx="5253">
                  <c:v>0.7376579513888889</c:v>
                </c:pt>
                <c:pt idx="5254">
                  <c:v>0.73766409722222226</c:v>
                </c:pt>
                <c:pt idx="5255">
                  <c:v>0.73766975694444448</c:v>
                </c:pt>
                <c:pt idx="5256">
                  <c:v>0.73767585648148148</c:v>
                </c:pt>
                <c:pt idx="5257">
                  <c:v>0.73768179398148137</c:v>
                </c:pt>
                <c:pt idx="5258">
                  <c:v>0.73768777777777783</c:v>
                </c:pt>
                <c:pt idx="5259">
                  <c:v>0.73769373842592589</c:v>
                </c:pt>
                <c:pt idx="5260">
                  <c:v>0.7376997106481481</c:v>
                </c:pt>
                <c:pt idx="5261">
                  <c:v>0.73770585648148146</c:v>
                </c:pt>
                <c:pt idx="5262">
                  <c:v>0.73771164351851848</c:v>
                </c:pt>
                <c:pt idx="5263">
                  <c:v>0.73771978009259254</c:v>
                </c:pt>
                <c:pt idx="5264">
                  <c:v>0.73772575231481474</c:v>
                </c:pt>
                <c:pt idx="5265">
                  <c:v>0.73773172453703706</c:v>
                </c:pt>
                <c:pt idx="5266">
                  <c:v>0.73773787037037042</c:v>
                </c:pt>
                <c:pt idx="5267">
                  <c:v>0.73774365740740733</c:v>
                </c:pt>
                <c:pt idx="5268">
                  <c:v>0.73774980324074069</c:v>
                </c:pt>
                <c:pt idx="5269">
                  <c:v>0.737755775462963</c:v>
                </c:pt>
                <c:pt idx="5270">
                  <c:v>0.73776192129629636</c:v>
                </c:pt>
                <c:pt idx="5271">
                  <c:v>0.73776806712962972</c:v>
                </c:pt>
                <c:pt idx="5272">
                  <c:v>0.73777380787037039</c:v>
                </c:pt>
                <c:pt idx="5273">
                  <c:v>0.73777995370370375</c:v>
                </c:pt>
                <c:pt idx="5274">
                  <c:v>0.73778592592592596</c:v>
                </c:pt>
                <c:pt idx="5275">
                  <c:v>0.7377920717592592</c:v>
                </c:pt>
                <c:pt idx="5276">
                  <c:v>0.73779804398148141</c:v>
                </c:pt>
                <c:pt idx="5277">
                  <c:v>0.73780400462962969</c:v>
                </c:pt>
                <c:pt idx="5278">
                  <c:v>0.73781016203703709</c:v>
                </c:pt>
                <c:pt idx="5279">
                  <c:v>0.737815949074074</c:v>
                </c:pt>
                <c:pt idx="5280">
                  <c:v>0.73782209490740736</c:v>
                </c:pt>
                <c:pt idx="5281">
                  <c:v>0.73782806712962967</c:v>
                </c:pt>
                <c:pt idx="5282">
                  <c:v>0.73783620370370373</c:v>
                </c:pt>
                <c:pt idx="5283">
                  <c:v>0.73784216435185179</c:v>
                </c:pt>
                <c:pt idx="5284">
                  <c:v>0.737848136574074</c:v>
                </c:pt>
                <c:pt idx="5285">
                  <c:v>0.73785446759259266</c:v>
                </c:pt>
                <c:pt idx="5286">
                  <c:v>0.73786043981481475</c:v>
                </c:pt>
                <c:pt idx="5287">
                  <c:v>0.73786658564814811</c:v>
                </c:pt>
                <c:pt idx="5288">
                  <c:v>0.73787255787037032</c:v>
                </c:pt>
                <c:pt idx="5289">
                  <c:v>0.73787887731481483</c:v>
                </c:pt>
                <c:pt idx="5290">
                  <c:v>0.73788503472222222</c:v>
                </c:pt>
                <c:pt idx="5291">
                  <c:v>0.7378909953703704</c:v>
                </c:pt>
                <c:pt idx="5292">
                  <c:v>0.73789715277777779</c:v>
                </c:pt>
                <c:pt idx="5293">
                  <c:v>0.73790311342592585</c:v>
                </c:pt>
                <c:pt idx="5294">
                  <c:v>0.73790927083333335</c:v>
                </c:pt>
                <c:pt idx="5295">
                  <c:v>0.73791505787037037</c:v>
                </c:pt>
                <c:pt idx="5296">
                  <c:v>0.73792101851851843</c:v>
                </c:pt>
                <c:pt idx="5297">
                  <c:v>0.73792716435185179</c:v>
                </c:pt>
                <c:pt idx="5298">
                  <c:v>0.73793332175925919</c:v>
                </c:pt>
                <c:pt idx="5299">
                  <c:v>0.73793924768518515</c:v>
                </c:pt>
                <c:pt idx="5300">
                  <c:v>0.73794521990740736</c:v>
                </c:pt>
                <c:pt idx="5301">
                  <c:v>0.73795335648148142</c:v>
                </c:pt>
                <c:pt idx="5302">
                  <c:v>0.73795932870370373</c:v>
                </c:pt>
                <c:pt idx="5303">
                  <c:v>0.73796528935185179</c:v>
                </c:pt>
                <c:pt idx="5304">
                  <c:v>0.73797162037037045</c:v>
                </c:pt>
                <c:pt idx="5305">
                  <c:v>0.73797759259259266</c:v>
                </c:pt>
                <c:pt idx="5306">
                  <c:v>0.73798373842592591</c:v>
                </c:pt>
                <c:pt idx="5307">
                  <c:v>0.73798971064814811</c:v>
                </c:pt>
                <c:pt idx="5308">
                  <c:v>0.73799585648148147</c:v>
                </c:pt>
                <c:pt idx="5309">
                  <c:v>0.73800200231481483</c:v>
                </c:pt>
                <c:pt idx="5310">
                  <c:v>0.73800797453703704</c:v>
                </c:pt>
                <c:pt idx="5311">
                  <c:v>0.7380141203703704</c:v>
                </c:pt>
                <c:pt idx="5312">
                  <c:v>0.73802009259259249</c:v>
                </c:pt>
                <c:pt idx="5313">
                  <c:v>0.73802623842592585</c:v>
                </c:pt>
                <c:pt idx="5314">
                  <c:v>0.73803202546296298</c:v>
                </c:pt>
                <c:pt idx="5315">
                  <c:v>0.73803799768518508</c:v>
                </c:pt>
                <c:pt idx="5316">
                  <c:v>0.73804414351851844</c:v>
                </c:pt>
                <c:pt idx="5317">
                  <c:v>0.73805011574074075</c:v>
                </c:pt>
                <c:pt idx="5318">
                  <c:v>0.73805620370370362</c:v>
                </c:pt>
                <c:pt idx="5319">
                  <c:v>0.73806199074074075</c:v>
                </c:pt>
                <c:pt idx="5320">
                  <c:v>0.73807011574074066</c:v>
                </c:pt>
                <c:pt idx="5321">
                  <c:v>0.73807612268518519</c:v>
                </c:pt>
                <c:pt idx="5322">
                  <c:v>0.73808208333333336</c:v>
                </c:pt>
                <c:pt idx="5323">
                  <c:v>0.7380884143518518</c:v>
                </c:pt>
                <c:pt idx="5324">
                  <c:v>0.738094386574074</c:v>
                </c:pt>
                <c:pt idx="5325">
                  <c:v>0.73810053240740736</c:v>
                </c:pt>
                <c:pt idx="5326">
                  <c:v>0.73810650462962968</c:v>
                </c:pt>
                <c:pt idx="5327">
                  <c:v>0.73811265046296304</c:v>
                </c:pt>
                <c:pt idx="5328">
                  <c:v>0.7381187962962964</c:v>
                </c:pt>
                <c:pt idx="5329">
                  <c:v>0.73812476851851849</c:v>
                </c:pt>
                <c:pt idx="5330">
                  <c:v>0.73813091435185185</c:v>
                </c:pt>
                <c:pt idx="5331">
                  <c:v>0.73813688657407406</c:v>
                </c:pt>
                <c:pt idx="5332">
                  <c:v>0.73814303240740742</c:v>
                </c:pt>
                <c:pt idx="5333">
                  <c:v>0.73814881944444444</c:v>
                </c:pt>
                <c:pt idx="5334">
                  <c:v>0.73815479166666664</c:v>
                </c:pt>
                <c:pt idx="5335">
                  <c:v>0.7381609375</c:v>
                </c:pt>
                <c:pt idx="5336">
                  <c:v>0.73816672453703702</c:v>
                </c:pt>
                <c:pt idx="5337">
                  <c:v>0.73817287037037038</c:v>
                </c:pt>
                <c:pt idx="5338">
                  <c:v>0.73817884259259259</c:v>
                </c:pt>
                <c:pt idx="5339">
                  <c:v>0.73818697916666665</c:v>
                </c:pt>
                <c:pt idx="5340">
                  <c:v>0.73819295138888885</c:v>
                </c:pt>
                <c:pt idx="5341">
                  <c:v>0.73819891203703702</c:v>
                </c:pt>
                <c:pt idx="5342">
                  <c:v>0.73820524305555557</c:v>
                </c:pt>
                <c:pt idx="5343">
                  <c:v>0.73821121527777789</c:v>
                </c:pt>
                <c:pt idx="5344">
                  <c:v>0.73821736111111103</c:v>
                </c:pt>
                <c:pt idx="5345">
                  <c:v>0.73822333333333334</c:v>
                </c:pt>
                <c:pt idx="5346">
                  <c:v>0.7382294791666667</c:v>
                </c:pt>
                <c:pt idx="5347">
                  <c:v>0.73823562500000006</c:v>
                </c:pt>
                <c:pt idx="5348">
                  <c:v>0.73824165509259254</c:v>
                </c:pt>
                <c:pt idx="5349">
                  <c:v>0.73824781250000004</c:v>
                </c:pt>
                <c:pt idx="5350">
                  <c:v>0.73825375000000004</c:v>
                </c:pt>
                <c:pt idx="5351">
                  <c:v>0.73825990740740732</c:v>
                </c:pt>
                <c:pt idx="5352">
                  <c:v>0.73826586805555561</c:v>
                </c:pt>
                <c:pt idx="5353">
                  <c:v>0.73827194444444444</c:v>
                </c:pt>
                <c:pt idx="5354">
                  <c:v>0.73827827546296299</c:v>
                </c:pt>
                <c:pt idx="5355">
                  <c:v>0.73828424768518508</c:v>
                </c:pt>
                <c:pt idx="5356">
                  <c:v>0.73829039351851844</c:v>
                </c:pt>
                <c:pt idx="5357">
                  <c:v>0.73829618055555557</c:v>
                </c:pt>
                <c:pt idx="5358">
                  <c:v>0.73830431712962963</c:v>
                </c:pt>
                <c:pt idx="5359">
                  <c:v>0.73831028935185194</c:v>
                </c:pt>
                <c:pt idx="5360">
                  <c:v>0.73831625000000001</c:v>
                </c:pt>
                <c:pt idx="5361">
                  <c:v>0.7383224074074074</c:v>
                </c:pt>
                <c:pt idx="5362">
                  <c:v>0.73832836805555557</c:v>
                </c:pt>
                <c:pt idx="5363">
                  <c:v>0.73833469907407412</c:v>
                </c:pt>
                <c:pt idx="5364">
                  <c:v>0.73834064814814815</c:v>
                </c:pt>
                <c:pt idx="5365">
                  <c:v>0.73834679398148151</c:v>
                </c:pt>
                <c:pt idx="5366">
                  <c:v>0.73835293981481476</c:v>
                </c:pt>
                <c:pt idx="5367">
                  <c:v>0.73835891203703696</c:v>
                </c:pt>
                <c:pt idx="5368">
                  <c:v>0.73836505787037032</c:v>
                </c:pt>
                <c:pt idx="5369">
                  <c:v>0.73837103009259264</c:v>
                </c:pt>
                <c:pt idx="5370">
                  <c:v>0.738377175925926</c:v>
                </c:pt>
                <c:pt idx="5371">
                  <c:v>0.73838314814814821</c:v>
                </c:pt>
                <c:pt idx="5372">
                  <c:v>0.73838910879629627</c:v>
                </c:pt>
                <c:pt idx="5373">
                  <c:v>0.73839526620370366</c:v>
                </c:pt>
                <c:pt idx="5374">
                  <c:v>0.73840105324074079</c:v>
                </c:pt>
                <c:pt idx="5375">
                  <c:v>0.73840719907407415</c:v>
                </c:pt>
                <c:pt idx="5376">
                  <c:v>0.73841315972222221</c:v>
                </c:pt>
                <c:pt idx="5377">
                  <c:v>0.7384213078703703</c:v>
                </c:pt>
                <c:pt idx="5378">
                  <c:v>0.73842726851851859</c:v>
                </c:pt>
                <c:pt idx="5379">
                  <c:v>0.73843324074074079</c:v>
                </c:pt>
                <c:pt idx="5380">
                  <c:v>0.73843938657407404</c:v>
                </c:pt>
                <c:pt idx="5381">
                  <c:v>0.73844535879629625</c:v>
                </c:pt>
                <c:pt idx="5382">
                  <c:v>0.7384516898148149</c:v>
                </c:pt>
                <c:pt idx="5383">
                  <c:v>0.73845765046296297</c:v>
                </c:pt>
                <c:pt idx="5384">
                  <c:v>0.73846380787037036</c:v>
                </c:pt>
                <c:pt idx="5385">
                  <c:v>0.73846995370370372</c:v>
                </c:pt>
                <c:pt idx="5386">
                  <c:v>0.73847592592592592</c:v>
                </c:pt>
                <c:pt idx="5387">
                  <c:v>0.73848207175925928</c:v>
                </c:pt>
                <c:pt idx="5388">
                  <c:v>0.73848804398148149</c:v>
                </c:pt>
                <c:pt idx="5389">
                  <c:v>0.73849418981481474</c:v>
                </c:pt>
                <c:pt idx="5390">
                  <c:v>0.73850015046296302</c:v>
                </c:pt>
                <c:pt idx="5391">
                  <c:v>0.7385063078703703</c:v>
                </c:pt>
                <c:pt idx="5392">
                  <c:v>0.73851228009259262</c:v>
                </c:pt>
                <c:pt idx="5393">
                  <c:v>0.73851824074074068</c:v>
                </c:pt>
                <c:pt idx="5394">
                  <c:v>0.73852438657407404</c:v>
                </c:pt>
                <c:pt idx="5395">
                  <c:v>0.73853035879629625</c:v>
                </c:pt>
                <c:pt idx="5396">
                  <c:v>0.73853849537037031</c:v>
                </c:pt>
                <c:pt idx="5397">
                  <c:v>0.73854446759259262</c:v>
                </c:pt>
                <c:pt idx="5398">
                  <c:v>0.73855042824074069</c:v>
                </c:pt>
                <c:pt idx="5399">
                  <c:v>0.73855658564814819</c:v>
                </c:pt>
                <c:pt idx="5400">
                  <c:v>0.73856254629629625</c:v>
                </c:pt>
                <c:pt idx="5401">
                  <c:v>0.73856870370370364</c:v>
                </c:pt>
                <c:pt idx="5402">
                  <c:v>0.73857466435185193</c:v>
                </c:pt>
                <c:pt idx="5403">
                  <c:v>0.73858082175925921</c:v>
                </c:pt>
                <c:pt idx="5404">
                  <c:v>0.73858696759259257</c:v>
                </c:pt>
                <c:pt idx="5405">
                  <c:v>0.73859292824074074</c:v>
                </c:pt>
                <c:pt idx="5406">
                  <c:v>0.73859908564814825</c:v>
                </c:pt>
                <c:pt idx="5407">
                  <c:v>0.73860487268518515</c:v>
                </c:pt>
                <c:pt idx="5408">
                  <c:v>0.73861103009259255</c:v>
                </c:pt>
                <c:pt idx="5409">
                  <c:v>0.73861699074074083</c:v>
                </c:pt>
                <c:pt idx="5410">
                  <c:v>0.73862313657407397</c:v>
                </c:pt>
                <c:pt idx="5411">
                  <c:v>0.73862910879629629</c:v>
                </c:pt>
                <c:pt idx="5412">
                  <c:v>0.73863508101851849</c:v>
                </c:pt>
                <c:pt idx="5413">
                  <c:v>0.73864122685185185</c:v>
                </c:pt>
                <c:pt idx="5414">
                  <c:v>0.73864719907407406</c:v>
                </c:pt>
                <c:pt idx="5415">
                  <c:v>0.73865533564814811</c:v>
                </c:pt>
                <c:pt idx="5416">
                  <c:v>0.73866129629629629</c:v>
                </c:pt>
                <c:pt idx="5417">
                  <c:v>0.73866726851851849</c:v>
                </c:pt>
                <c:pt idx="5418">
                  <c:v>0.73867328703703705</c:v>
                </c:pt>
                <c:pt idx="5419">
                  <c:v>0.73867924768518511</c:v>
                </c:pt>
                <c:pt idx="5420">
                  <c:v>0.73868540509259262</c:v>
                </c:pt>
                <c:pt idx="5421">
                  <c:v>0.73869136574074068</c:v>
                </c:pt>
                <c:pt idx="5422">
                  <c:v>0.73869752314814807</c:v>
                </c:pt>
                <c:pt idx="5423">
                  <c:v>0.73870366898148143</c:v>
                </c:pt>
                <c:pt idx="5424">
                  <c:v>0.73870964120370364</c:v>
                </c:pt>
                <c:pt idx="5425">
                  <c:v>0.738715787037037</c:v>
                </c:pt>
                <c:pt idx="5426">
                  <c:v>0.73872174768518517</c:v>
                </c:pt>
                <c:pt idx="5427">
                  <c:v>0.73872790509259267</c:v>
                </c:pt>
                <c:pt idx="5428">
                  <c:v>0.73873386574074074</c:v>
                </c:pt>
                <c:pt idx="5429">
                  <c:v>0.73873983796296294</c:v>
                </c:pt>
                <c:pt idx="5430">
                  <c:v>0.7387459837962963</c:v>
                </c:pt>
                <c:pt idx="5431">
                  <c:v>0.73875195601851862</c:v>
                </c:pt>
                <c:pt idx="5432">
                  <c:v>0.73875810185185176</c:v>
                </c:pt>
                <c:pt idx="5433">
                  <c:v>0.73876407407407407</c:v>
                </c:pt>
                <c:pt idx="5434">
                  <c:v>0.73877221064814813</c:v>
                </c:pt>
                <c:pt idx="5435">
                  <c:v>0.73877818287037034</c:v>
                </c:pt>
                <c:pt idx="5436">
                  <c:v>0.73878401620370371</c:v>
                </c:pt>
                <c:pt idx="5437">
                  <c:v>0.73879016203703707</c:v>
                </c:pt>
                <c:pt idx="5438">
                  <c:v>0.73879592592592591</c:v>
                </c:pt>
                <c:pt idx="5439">
                  <c:v>0.73880210648148148</c:v>
                </c:pt>
                <c:pt idx="5440">
                  <c:v>0.73880809027777783</c:v>
                </c:pt>
                <c:pt idx="5441">
                  <c:v>0.73881423611111108</c:v>
                </c:pt>
                <c:pt idx="5442">
                  <c:v>0.73882038194444444</c:v>
                </c:pt>
                <c:pt idx="5443">
                  <c:v>0.73882635416666664</c:v>
                </c:pt>
                <c:pt idx="5444">
                  <c:v>0.7388325</c:v>
                </c:pt>
                <c:pt idx="5445">
                  <c:v>0.73883842592592597</c:v>
                </c:pt>
                <c:pt idx="5446">
                  <c:v>0.73884457175925933</c:v>
                </c:pt>
                <c:pt idx="5447">
                  <c:v>0.73885054398148142</c:v>
                </c:pt>
                <c:pt idx="5448">
                  <c:v>0.73885650462962971</c:v>
                </c:pt>
                <c:pt idx="5449">
                  <c:v>0.73886266203703699</c:v>
                </c:pt>
                <c:pt idx="5450">
                  <c:v>0.73886846064814815</c:v>
                </c:pt>
                <c:pt idx="5451">
                  <c:v>0.73887460648148151</c:v>
                </c:pt>
                <c:pt idx="5452">
                  <c:v>0.73888056712962957</c:v>
                </c:pt>
                <c:pt idx="5453">
                  <c:v>0.73888871527777777</c:v>
                </c:pt>
                <c:pt idx="5454">
                  <c:v>0.73889467592592595</c:v>
                </c:pt>
                <c:pt idx="5455">
                  <c:v>0.73890064814814815</c:v>
                </c:pt>
                <c:pt idx="5456">
                  <c:v>0.73890697916666659</c:v>
                </c:pt>
                <c:pt idx="5457">
                  <c:v>0.73891293981481487</c:v>
                </c:pt>
                <c:pt idx="5458">
                  <c:v>0.73891909722222227</c:v>
                </c:pt>
                <c:pt idx="5459">
                  <c:v>0.73892524305555563</c:v>
                </c:pt>
                <c:pt idx="5460">
                  <c:v>0.73893138888888898</c:v>
                </c:pt>
                <c:pt idx="5461">
                  <c:v>0.73893754629629627</c:v>
                </c:pt>
                <c:pt idx="5462">
                  <c:v>0.73894350694444444</c:v>
                </c:pt>
                <c:pt idx="5463">
                  <c:v>0.7389496527777778</c:v>
                </c:pt>
                <c:pt idx="5464">
                  <c:v>0.738955625</c:v>
                </c:pt>
                <c:pt idx="5465">
                  <c:v>0.7389617824074074</c:v>
                </c:pt>
                <c:pt idx="5466">
                  <c:v>0.73896774305555557</c:v>
                </c:pt>
                <c:pt idx="5467">
                  <c:v>0.73897388888888882</c:v>
                </c:pt>
                <c:pt idx="5468">
                  <c:v>0.73898004629629632</c:v>
                </c:pt>
                <c:pt idx="5469">
                  <c:v>0.73898600694444438</c:v>
                </c:pt>
                <c:pt idx="5470">
                  <c:v>0.73899215277777774</c:v>
                </c:pt>
                <c:pt idx="5471">
                  <c:v>0.73899812500000006</c:v>
                </c:pt>
                <c:pt idx="5472">
                  <c:v>0.73900626157407412</c:v>
                </c:pt>
                <c:pt idx="5473">
                  <c:v>0.73901223379629633</c:v>
                </c:pt>
                <c:pt idx="5474">
                  <c:v>0.73901820601851853</c:v>
                </c:pt>
                <c:pt idx="5475">
                  <c:v>0.73902452546296293</c:v>
                </c:pt>
                <c:pt idx="5476">
                  <c:v>0.73903049768518514</c:v>
                </c:pt>
                <c:pt idx="5477">
                  <c:v>0.7390366435185185</c:v>
                </c:pt>
                <c:pt idx="5478">
                  <c:v>0.7390426157407407</c:v>
                </c:pt>
                <c:pt idx="5479">
                  <c:v>0.7390487731481481</c:v>
                </c:pt>
                <c:pt idx="5480">
                  <c:v>0.73905491898148146</c:v>
                </c:pt>
                <c:pt idx="5481">
                  <c:v>0.73906087962962952</c:v>
                </c:pt>
                <c:pt idx="5482">
                  <c:v>0.73906703703703702</c:v>
                </c:pt>
                <c:pt idx="5483">
                  <c:v>0.7390729976851852</c:v>
                </c:pt>
                <c:pt idx="5484">
                  <c:v>0.7390791550925927</c:v>
                </c:pt>
                <c:pt idx="5485">
                  <c:v>0.73908511574074076</c:v>
                </c:pt>
                <c:pt idx="5486">
                  <c:v>0.73909126157407412</c:v>
                </c:pt>
                <c:pt idx="5487">
                  <c:v>0.73909723379629633</c:v>
                </c:pt>
                <c:pt idx="5488">
                  <c:v>0.73910320601851842</c:v>
                </c:pt>
                <c:pt idx="5489">
                  <c:v>0.73910935185185178</c:v>
                </c:pt>
                <c:pt idx="5490">
                  <c:v>0.7391153240740741</c:v>
                </c:pt>
                <c:pt idx="5491">
                  <c:v>0.73912346064814816</c:v>
                </c:pt>
                <c:pt idx="5492">
                  <c:v>0.73912942129629633</c:v>
                </c:pt>
                <c:pt idx="5493">
                  <c:v>0.73913557870370372</c:v>
                </c:pt>
                <c:pt idx="5494">
                  <c:v>0.73914172453703708</c:v>
                </c:pt>
                <c:pt idx="5495">
                  <c:v>0.73914769675925929</c:v>
                </c:pt>
                <c:pt idx="5496">
                  <c:v>0.73915384259259254</c:v>
                </c:pt>
                <c:pt idx="5497">
                  <c:v>0.73915981481481474</c:v>
                </c:pt>
                <c:pt idx="5498">
                  <c:v>0.7391659606481481</c:v>
                </c:pt>
                <c:pt idx="5499">
                  <c:v>0.73917210648148146</c:v>
                </c:pt>
                <c:pt idx="5500">
                  <c:v>0.73917807870370378</c:v>
                </c:pt>
                <c:pt idx="5501">
                  <c:v>0.73918422453703714</c:v>
                </c:pt>
                <c:pt idx="5502">
                  <c:v>0.73919019675925923</c:v>
                </c:pt>
                <c:pt idx="5503">
                  <c:v>0.73919634259259259</c:v>
                </c:pt>
                <c:pt idx="5504">
                  <c:v>0.7392023148148148</c:v>
                </c:pt>
                <c:pt idx="5505">
                  <c:v>0.73920827546296286</c:v>
                </c:pt>
                <c:pt idx="5506">
                  <c:v>0.73921442129629622</c:v>
                </c:pt>
                <c:pt idx="5507">
                  <c:v>0.73922039351851854</c:v>
                </c:pt>
                <c:pt idx="5508">
                  <c:v>0.73922655092592582</c:v>
                </c:pt>
                <c:pt idx="5509">
                  <c:v>0.7392325115740741</c:v>
                </c:pt>
                <c:pt idx="5510">
                  <c:v>0.73924064814814816</c:v>
                </c:pt>
                <c:pt idx="5511">
                  <c:v>0.73924662037037037</c:v>
                </c:pt>
                <c:pt idx="5512">
                  <c:v>0.73925258101851854</c:v>
                </c:pt>
                <c:pt idx="5513">
                  <c:v>0.73925873842592582</c:v>
                </c:pt>
                <c:pt idx="5514">
                  <c:v>0.73926471064814814</c:v>
                </c:pt>
                <c:pt idx="5515">
                  <c:v>0.73927086805555564</c:v>
                </c:pt>
                <c:pt idx="5516">
                  <c:v>0.7392768287037037</c:v>
                </c:pt>
                <c:pt idx="5517">
                  <c:v>0.73928315972222214</c:v>
                </c:pt>
                <c:pt idx="5518">
                  <c:v>0.7392893055555555</c:v>
                </c:pt>
                <c:pt idx="5519">
                  <c:v>0.739295462962963</c:v>
                </c:pt>
                <c:pt idx="5520">
                  <c:v>0.73930142361111117</c:v>
                </c:pt>
                <c:pt idx="5521">
                  <c:v>0.73930739583333338</c:v>
                </c:pt>
                <c:pt idx="5522">
                  <c:v>0.73931354166666663</c:v>
                </c:pt>
                <c:pt idx="5523">
                  <c:v>0.73931951388888884</c:v>
                </c:pt>
                <c:pt idx="5524">
                  <c:v>0.73932565972222219</c:v>
                </c:pt>
                <c:pt idx="5525">
                  <c:v>0.7393316319444444</c:v>
                </c:pt>
                <c:pt idx="5526">
                  <c:v>0.73933760416666672</c:v>
                </c:pt>
                <c:pt idx="5527">
                  <c:v>0.73934375000000008</c:v>
                </c:pt>
                <c:pt idx="5528">
                  <c:v>0.73934972222222228</c:v>
                </c:pt>
                <c:pt idx="5529">
                  <c:v>0.73935785879629634</c:v>
                </c:pt>
                <c:pt idx="5530">
                  <c:v>0.7393640046296297</c:v>
                </c:pt>
                <c:pt idx="5531">
                  <c:v>0.73936998842592594</c:v>
                </c:pt>
                <c:pt idx="5532">
                  <c:v>0.7393761342592593</c:v>
                </c:pt>
                <c:pt idx="5533">
                  <c:v>0.7393821064814815</c:v>
                </c:pt>
                <c:pt idx="5534">
                  <c:v>0.7393880439814815</c:v>
                </c:pt>
                <c:pt idx="5535">
                  <c:v>0.73939418981481486</c:v>
                </c:pt>
                <c:pt idx="5536">
                  <c:v>0.73940034722222225</c:v>
                </c:pt>
                <c:pt idx="5537">
                  <c:v>0.73940649305555561</c:v>
                </c:pt>
                <c:pt idx="5538">
                  <c:v>0.73941245370370368</c:v>
                </c:pt>
                <c:pt idx="5539">
                  <c:v>0.73941861111111118</c:v>
                </c:pt>
                <c:pt idx="5540">
                  <c:v>0.73942457175925924</c:v>
                </c:pt>
                <c:pt idx="5541">
                  <c:v>0.73943072916666663</c:v>
                </c:pt>
                <c:pt idx="5542">
                  <c:v>0.73943684027777767</c:v>
                </c:pt>
                <c:pt idx="5543">
                  <c:v>0.73944280092592596</c:v>
                </c:pt>
                <c:pt idx="5544">
                  <c:v>0.73944895833333335</c:v>
                </c:pt>
                <c:pt idx="5545">
                  <c:v>0.73945491898148141</c:v>
                </c:pt>
                <c:pt idx="5546">
                  <c:v>0.73946107638888892</c:v>
                </c:pt>
                <c:pt idx="5547">
                  <c:v>0.73946695601851842</c:v>
                </c:pt>
                <c:pt idx="5548">
                  <c:v>0.73947493055555558</c:v>
                </c:pt>
                <c:pt idx="5549">
                  <c:v>0.73948112268518518</c:v>
                </c:pt>
                <c:pt idx="5550">
                  <c:v>0.73948709490740738</c:v>
                </c:pt>
                <c:pt idx="5551">
                  <c:v>0.73949324074074074</c:v>
                </c:pt>
                <c:pt idx="5552">
                  <c:v>0.73949921296296306</c:v>
                </c:pt>
                <c:pt idx="5553">
                  <c:v>0.73950554398148149</c:v>
                </c:pt>
                <c:pt idx="5554">
                  <c:v>0.73951145833333332</c:v>
                </c:pt>
                <c:pt idx="5555">
                  <c:v>0.73951743055555552</c:v>
                </c:pt>
                <c:pt idx="5556">
                  <c:v>0.73952357638888888</c:v>
                </c:pt>
                <c:pt idx="5557">
                  <c:v>0.73952950231481485</c:v>
                </c:pt>
                <c:pt idx="5558">
                  <c:v>0.73953568287037041</c:v>
                </c:pt>
                <c:pt idx="5559">
                  <c:v>0.73954165509259262</c:v>
                </c:pt>
                <c:pt idx="5560">
                  <c:v>0.73954762731481483</c:v>
                </c:pt>
                <c:pt idx="5561">
                  <c:v>0.73955377314814807</c:v>
                </c:pt>
                <c:pt idx="5562">
                  <c:v>0.73955973379629636</c:v>
                </c:pt>
                <c:pt idx="5563">
                  <c:v>0.73956589120370364</c:v>
                </c:pt>
                <c:pt idx="5564">
                  <c:v>0.73957186342592596</c:v>
                </c:pt>
                <c:pt idx="5565">
                  <c:v>0.73957800925925932</c:v>
                </c:pt>
                <c:pt idx="5566">
                  <c:v>0.73958415509259268</c:v>
                </c:pt>
                <c:pt idx="5567">
                  <c:v>0.73959210648148144</c:v>
                </c:pt>
                <c:pt idx="5568">
                  <c:v>0.73959826388888894</c:v>
                </c:pt>
                <c:pt idx="5569">
                  <c:v>0.73960423611111104</c:v>
                </c:pt>
                <c:pt idx="5570">
                  <c:v>0.73961055555555555</c:v>
                </c:pt>
                <c:pt idx="5571">
                  <c:v>0.73961652777777775</c:v>
                </c:pt>
                <c:pt idx="5572">
                  <c:v>0.73962303240740734</c:v>
                </c:pt>
                <c:pt idx="5573">
                  <c:v>0.73962918981481485</c:v>
                </c:pt>
                <c:pt idx="5574">
                  <c:v>0.73963515046296291</c:v>
                </c:pt>
                <c:pt idx="5575">
                  <c:v>0.7396413078703703</c:v>
                </c:pt>
                <c:pt idx="5576">
                  <c:v>0.73964726851851859</c:v>
                </c:pt>
                <c:pt idx="5577">
                  <c:v>0.73965342592592587</c:v>
                </c:pt>
                <c:pt idx="5578">
                  <c:v>0.73965957175925923</c:v>
                </c:pt>
                <c:pt idx="5579">
                  <c:v>0.7396655324074074</c:v>
                </c:pt>
                <c:pt idx="5580">
                  <c:v>0.7396716898148149</c:v>
                </c:pt>
                <c:pt idx="5581">
                  <c:v>0.73967765046296297</c:v>
                </c:pt>
                <c:pt idx="5582">
                  <c:v>0.73968380787037036</c:v>
                </c:pt>
                <c:pt idx="5583">
                  <c:v>0.73968976851851853</c:v>
                </c:pt>
                <c:pt idx="5584">
                  <c:v>0.73969574074074085</c:v>
                </c:pt>
                <c:pt idx="5585">
                  <c:v>0.73970406249999998</c:v>
                </c:pt>
                <c:pt idx="5586">
                  <c:v>0.73971003472222219</c:v>
                </c:pt>
                <c:pt idx="5587">
                  <c:v>0.73971618055555555</c:v>
                </c:pt>
                <c:pt idx="5588">
                  <c:v>0.73972214120370372</c:v>
                </c:pt>
                <c:pt idx="5589">
                  <c:v>0.739728298611111</c:v>
                </c:pt>
                <c:pt idx="5590">
                  <c:v>0.73973444444444436</c:v>
                </c:pt>
                <c:pt idx="5591">
                  <c:v>0.73974041666666668</c:v>
                </c:pt>
                <c:pt idx="5592">
                  <c:v>0.73974656250000004</c:v>
                </c:pt>
                <c:pt idx="5593">
                  <c:v>0.73975253472222224</c:v>
                </c:pt>
                <c:pt idx="5594">
                  <c:v>0.7397586805555556</c:v>
                </c:pt>
                <c:pt idx="5595">
                  <c:v>0.73976464120370367</c:v>
                </c:pt>
                <c:pt idx="5596">
                  <c:v>0.73977079861111106</c:v>
                </c:pt>
                <c:pt idx="5597">
                  <c:v>0.73977675925925934</c:v>
                </c:pt>
                <c:pt idx="5598">
                  <c:v>0.73978273148148155</c:v>
                </c:pt>
                <c:pt idx="5599">
                  <c:v>0.7397888773148148</c:v>
                </c:pt>
                <c:pt idx="5600">
                  <c:v>0.739794849537037</c:v>
                </c:pt>
                <c:pt idx="5601">
                  <c:v>0.73980099537037036</c:v>
                </c:pt>
                <c:pt idx="5602">
                  <c:v>0.73980714120370372</c:v>
                </c:pt>
                <c:pt idx="5603">
                  <c:v>0.73981311342592593</c:v>
                </c:pt>
                <c:pt idx="5604">
                  <c:v>0.73982143518518517</c:v>
                </c:pt>
                <c:pt idx="5605">
                  <c:v>0.7398272222222223</c:v>
                </c:pt>
                <c:pt idx="5606">
                  <c:v>0.73983336805555566</c:v>
                </c:pt>
                <c:pt idx="5607">
                  <c:v>0.73983934027777776</c:v>
                </c:pt>
                <c:pt idx="5608">
                  <c:v>0.73984548611111112</c:v>
                </c:pt>
                <c:pt idx="5609">
                  <c:v>0.73985163194444448</c:v>
                </c:pt>
                <c:pt idx="5610">
                  <c:v>0.73985760416666668</c:v>
                </c:pt>
                <c:pt idx="5611">
                  <c:v>0.73986393518518512</c:v>
                </c:pt>
                <c:pt idx="5612">
                  <c:v>0.7398698958333334</c:v>
                </c:pt>
                <c:pt idx="5613">
                  <c:v>0.73987605324074079</c:v>
                </c:pt>
                <c:pt idx="5614">
                  <c:v>0.73988219907407415</c:v>
                </c:pt>
                <c:pt idx="5615">
                  <c:v>0.73988817129629636</c:v>
                </c:pt>
                <c:pt idx="5616">
                  <c:v>0.73989431712962961</c:v>
                </c:pt>
                <c:pt idx="5617">
                  <c:v>0.73990028935185181</c:v>
                </c:pt>
                <c:pt idx="5618">
                  <c:v>0.73990643518518517</c:v>
                </c:pt>
                <c:pt idx="5619">
                  <c:v>0.73991240740740738</c:v>
                </c:pt>
                <c:pt idx="5620">
                  <c:v>0.73991855324074074</c:v>
                </c:pt>
                <c:pt idx="5621">
                  <c:v>0.73992451388888891</c:v>
                </c:pt>
                <c:pt idx="5622">
                  <c:v>0.73993048611111112</c:v>
                </c:pt>
                <c:pt idx="5623">
                  <c:v>0.73993879629629633</c:v>
                </c:pt>
                <c:pt idx="5624">
                  <c:v>0.73994476851851854</c:v>
                </c:pt>
                <c:pt idx="5625">
                  <c:v>0.7399509143518519</c:v>
                </c:pt>
                <c:pt idx="5626">
                  <c:v>0.73995685185185189</c:v>
                </c:pt>
                <c:pt idx="5627">
                  <c:v>0.7399628240740741</c:v>
                </c:pt>
                <c:pt idx="5628">
                  <c:v>0.73996915509259253</c:v>
                </c:pt>
                <c:pt idx="5629">
                  <c:v>0.73997511574074071</c:v>
                </c:pt>
                <c:pt idx="5630">
                  <c:v>0.73998127314814821</c:v>
                </c:pt>
                <c:pt idx="5631">
                  <c:v>0.73998723379629627</c:v>
                </c:pt>
                <c:pt idx="5632">
                  <c:v>0.73999339120370367</c:v>
                </c:pt>
                <c:pt idx="5633">
                  <c:v>0.73999953703703703</c:v>
                </c:pt>
                <c:pt idx="5634">
                  <c:v>0.74000550925925923</c:v>
                </c:pt>
                <c:pt idx="5635">
                  <c:v>0.74001165509259259</c:v>
                </c:pt>
                <c:pt idx="5636">
                  <c:v>0.7400176273148148</c:v>
                </c:pt>
                <c:pt idx="5637">
                  <c:v>0.74002377314814816</c:v>
                </c:pt>
                <c:pt idx="5638">
                  <c:v>0.74003003472222229</c:v>
                </c:pt>
                <c:pt idx="5639">
                  <c:v>0.74003600694444449</c:v>
                </c:pt>
                <c:pt idx="5640">
                  <c:v>0.74004215277777785</c:v>
                </c:pt>
                <c:pt idx="5641">
                  <c:v>0.7400480787037037</c:v>
                </c:pt>
                <c:pt idx="5642">
                  <c:v>0.74005640046296295</c:v>
                </c:pt>
                <c:pt idx="5643">
                  <c:v>0.74006229166666671</c:v>
                </c:pt>
                <c:pt idx="5644">
                  <c:v>0.74006806712962969</c:v>
                </c:pt>
                <c:pt idx="5645">
                  <c:v>0.74007402777777775</c:v>
                </c:pt>
                <c:pt idx="5646">
                  <c:v>0.74007999999999996</c:v>
                </c:pt>
                <c:pt idx="5647">
                  <c:v>0.74008614583333332</c:v>
                </c:pt>
                <c:pt idx="5648">
                  <c:v>0.74009211805555564</c:v>
                </c:pt>
                <c:pt idx="5649">
                  <c:v>0.74009844907407407</c:v>
                </c:pt>
                <c:pt idx="5650">
                  <c:v>0.74010459490740743</c:v>
                </c:pt>
                <c:pt idx="5651">
                  <c:v>0.74011056712962964</c:v>
                </c:pt>
                <c:pt idx="5652">
                  <c:v>0.740116712962963</c:v>
                </c:pt>
                <c:pt idx="5653">
                  <c:v>0.74012268518518509</c:v>
                </c:pt>
                <c:pt idx="5654">
                  <c:v>0.74012883101851845</c:v>
                </c:pt>
                <c:pt idx="5655">
                  <c:v>0.74013480324074077</c:v>
                </c:pt>
                <c:pt idx="5656">
                  <c:v>0.74014094907407413</c:v>
                </c:pt>
                <c:pt idx="5657">
                  <c:v>0.74014690972222219</c:v>
                </c:pt>
                <c:pt idx="5658">
                  <c:v>0.7401528819444444</c:v>
                </c:pt>
                <c:pt idx="5659">
                  <c:v>0.74015902777777776</c:v>
                </c:pt>
                <c:pt idx="5660">
                  <c:v>0.74016734953703711</c:v>
                </c:pt>
                <c:pt idx="5661">
                  <c:v>0.74017313657407413</c:v>
                </c:pt>
                <c:pt idx="5662">
                  <c:v>0.74017928240740749</c:v>
                </c:pt>
                <c:pt idx="5663">
                  <c:v>0.74018543981481477</c:v>
                </c:pt>
                <c:pt idx="5664">
                  <c:v>0.74019140046296295</c:v>
                </c:pt>
                <c:pt idx="5665">
                  <c:v>0.74019773148148149</c:v>
                </c:pt>
                <c:pt idx="5666">
                  <c:v>0.74020388888888888</c:v>
                </c:pt>
                <c:pt idx="5667">
                  <c:v>0.74020984953703695</c:v>
                </c:pt>
                <c:pt idx="5668">
                  <c:v>0.74021599537037031</c:v>
                </c:pt>
                <c:pt idx="5669">
                  <c:v>0.74022215277777781</c:v>
                </c:pt>
                <c:pt idx="5670">
                  <c:v>0.74022811342592598</c:v>
                </c:pt>
                <c:pt idx="5671">
                  <c:v>0.74023427083333326</c:v>
                </c:pt>
                <c:pt idx="5672">
                  <c:v>0.74024037037037038</c:v>
                </c:pt>
                <c:pt idx="5673">
                  <c:v>0.74024633101851844</c:v>
                </c:pt>
                <c:pt idx="5674">
                  <c:v>0.74025248842592595</c:v>
                </c:pt>
                <c:pt idx="5675">
                  <c:v>0.74025873842592593</c:v>
                </c:pt>
                <c:pt idx="5676">
                  <c:v>0.74026473379629631</c:v>
                </c:pt>
                <c:pt idx="5677">
                  <c:v>0.74027288194444452</c:v>
                </c:pt>
                <c:pt idx="5678">
                  <c:v>0.74027902777777788</c:v>
                </c:pt>
                <c:pt idx="5679">
                  <c:v>0.74028498842592594</c:v>
                </c:pt>
                <c:pt idx="5680">
                  <c:v>0.74029131944444437</c:v>
                </c:pt>
                <c:pt idx="5681">
                  <c:v>0.74029746527777773</c:v>
                </c:pt>
                <c:pt idx="5682">
                  <c:v>0.74030362268518513</c:v>
                </c:pt>
                <c:pt idx="5683">
                  <c:v>0.74030995370370378</c:v>
                </c:pt>
                <c:pt idx="5684">
                  <c:v>0.74031609953703714</c:v>
                </c:pt>
                <c:pt idx="5685">
                  <c:v>0.74032224537037028</c:v>
                </c:pt>
                <c:pt idx="5686">
                  <c:v>0.74032839120370364</c:v>
                </c:pt>
                <c:pt idx="5687">
                  <c:v>0.74033454861111114</c:v>
                </c:pt>
                <c:pt idx="5688">
                  <c:v>0.74034050925925932</c:v>
                </c:pt>
                <c:pt idx="5689">
                  <c:v>0.7403466666666666</c:v>
                </c:pt>
                <c:pt idx="5690">
                  <c:v>0.74035281249999996</c:v>
                </c:pt>
                <c:pt idx="5691">
                  <c:v>0.74035878472222227</c:v>
                </c:pt>
                <c:pt idx="5692">
                  <c:v>0.74036493055555563</c:v>
                </c:pt>
                <c:pt idx="5693">
                  <c:v>0.74037325231481477</c:v>
                </c:pt>
                <c:pt idx="5694">
                  <c:v>0.74037921296296305</c:v>
                </c:pt>
                <c:pt idx="5695">
                  <c:v>0.74038537037037033</c:v>
                </c:pt>
                <c:pt idx="5696">
                  <c:v>0.74039151620370369</c:v>
                </c:pt>
                <c:pt idx="5697">
                  <c:v>0.74039747685185187</c:v>
                </c:pt>
                <c:pt idx="5698">
                  <c:v>0.74040381944444444</c:v>
                </c:pt>
                <c:pt idx="5699">
                  <c:v>0.7404099652777778</c:v>
                </c:pt>
                <c:pt idx="5700">
                  <c:v>0.74041592592592587</c:v>
                </c:pt>
                <c:pt idx="5701">
                  <c:v>0.74042208333333337</c:v>
                </c:pt>
                <c:pt idx="5702">
                  <c:v>0.74042822916666662</c:v>
                </c:pt>
                <c:pt idx="5703">
                  <c:v>0.7404341898148149</c:v>
                </c:pt>
                <c:pt idx="5704">
                  <c:v>0.74044034722222218</c:v>
                </c:pt>
                <c:pt idx="5705">
                  <c:v>0.74044649305555554</c:v>
                </c:pt>
                <c:pt idx="5706">
                  <c:v>0.74045246527777786</c:v>
                </c:pt>
                <c:pt idx="5707">
                  <c:v>0.740458611111111</c:v>
                </c:pt>
                <c:pt idx="5708">
                  <c:v>0.74046475694444436</c:v>
                </c:pt>
                <c:pt idx="5709">
                  <c:v>0.74047072916666667</c:v>
                </c:pt>
                <c:pt idx="5710">
                  <c:v>0.74047905092592592</c:v>
                </c:pt>
                <c:pt idx="5711">
                  <c:v>0.74048501157407409</c:v>
                </c:pt>
                <c:pt idx="5712">
                  <c:v>0.74049116898148137</c:v>
                </c:pt>
                <c:pt idx="5713">
                  <c:v>0.74049731481481473</c:v>
                </c:pt>
                <c:pt idx="5714">
                  <c:v>0.74050336805555561</c:v>
                </c:pt>
                <c:pt idx="5715">
                  <c:v>0.74050945601851847</c:v>
                </c:pt>
                <c:pt idx="5716">
                  <c:v>0.74051560185185183</c:v>
                </c:pt>
                <c:pt idx="5717">
                  <c:v>0.74052155092592598</c:v>
                </c:pt>
                <c:pt idx="5718">
                  <c:v>0.74052788194444441</c:v>
                </c:pt>
                <c:pt idx="5719">
                  <c:v>0.74053402777777777</c:v>
                </c:pt>
                <c:pt idx="5720">
                  <c:v>0.74053998842592594</c:v>
                </c:pt>
                <c:pt idx="5721">
                  <c:v>0.74054614583333345</c:v>
                </c:pt>
                <c:pt idx="5722">
                  <c:v>0.74055229166666658</c:v>
                </c:pt>
                <c:pt idx="5723">
                  <c:v>0.7405582638888889</c:v>
                </c:pt>
                <c:pt idx="5724">
                  <c:v>0.74056440972222226</c:v>
                </c:pt>
                <c:pt idx="5725">
                  <c:v>0.74057038194444447</c:v>
                </c:pt>
                <c:pt idx="5726">
                  <c:v>0.74057634259259253</c:v>
                </c:pt>
                <c:pt idx="5727">
                  <c:v>0.74058447916666659</c:v>
                </c:pt>
                <c:pt idx="5728">
                  <c:v>0.74059063657407409</c:v>
                </c:pt>
                <c:pt idx="5729">
                  <c:v>0.74059659722222226</c:v>
                </c:pt>
                <c:pt idx="5730">
                  <c:v>0.74060255787037033</c:v>
                </c:pt>
                <c:pt idx="5731">
                  <c:v>0.74060888888888898</c:v>
                </c:pt>
                <c:pt idx="5732">
                  <c:v>0.74061503472222212</c:v>
                </c:pt>
                <c:pt idx="5733">
                  <c:v>0.74062153935185193</c:v>
                </c:pt>
                <c:pt idx="5734">
                  <c:v>0.74062760416666673</c:v>
                </c:pt>
                <c:pt idx="5735">
                  <c:v>0.74063357638888894</c:v>
                </c:pt>
                <c:pt idx="5736">
                  <c:v>0.7406397222222223</c:v>
                </c:pt>
                <c:pt idx="5737">
                  <c:v>0.74064586805555555</c:v>
                </c:pt>
                <c:pt idx="5738">
                  <c:v>0.74065184027777775</c:v>
                </c:pt>
                <c:pt idx="5739">
                  <c:v>0.74065798611111111</c:v>
                </c:pt>
                <c:pt idx="5740">
                  <c:v>0.74066421296296303</c:v>
                </c:pt>
                <c:pt idx="5741">
                  <c:v>0.74067018518518513</c:v>
                </c:pt>
                <c:pt idx="5742">
                  <c:v>0.74067633101851849</c:v>
                </c:pt>
                <c:pt idx="5743">
                  <c:v>0.74068465277777784</c:v>
                </c:pt>
                <c:pt idx="5744">
                  <c:v>0.74069062500000005</c:v>
                </c:pt>
                <c:pt idx="5745">
                  <c:v>0.7406967708333333</c:v>
                </c:pt>
                <c:pt idx="5746">
                  <c:v>0.74070291666666666</c:v>
                </c:pt>
                <c:pt idx="5747">
                  <c:v>0.74070888888888886</c:v>
                </c:pt>
                <c:pt idx="5748">
                  <c:v>0.7407152199074073</c:v>
                </c:pt>
                <c:pt idx="5749">
                  <c:v>0.74072136574074066</c:v>
                </c:pt>
                <c:pt idx="5750">
                  <c:v>0.74072733796296297</c:v>
                </c:pt>
                <c:pt idx="5751">
                  <c:v>0.74073366898148141</c:v>
                </c:pt>
                <c:pt idx="5752">
                  <c:v>0.74073981481481477</c:v>
                </c:pt>
                <c:pt idx="5753">
                  <c:v>0.74074577546296305</c:v>
                </c:pt>
                <c:pt idx="5754">
                  <c:v>0.74075193287037033</c:v>
                </c:pt>
                <c:pt idx="5755">
                  <c:v>0.74075807870370369</c:v>
                </c:pt>
                <c:pt idx="5756">
                  <c:v>0.74076405092592601</c:v>
                </c:pt>
                <c:pt idx="5757">
                  <c:v>0.74077019675925937</c:v>
                </c:pt>
                <c:pt idx="5758">
                  <c:v>0.74077634259259251</c:v>
                </c:pt>
                <c:pt idx="5759">
                  <c:v>0.74078231481481482</c:v>
                </c:pt>
                <c:pt idx="5760">
                  <c:v>0.74079063657407407</c:v>
                </c:pt>
                <c:pt idx="5761">
                  <c:v>0.74079678240740743</c:v>
                </c:pt>
                <c:pt idx="5762">
                  <c:v>0.74080275462962952</c:v>
                </c:pt>
                <c:pt idx="5763">
                  <c:v>0.74080908564814818</c:v>
                </c:pt>
                <c:pt idx="5764">
                  <c:v>0.74081540509259269</c:v>
                </c:pt>
                <c:pt idx="5765">
                  <c:v>0.74082156249999997</c:v>
                </c:pt>
                <c:pt idx="5766">
                  <c:v>0.74082770833333333</c:v>
                </c:pt>
                <c:pt idx="5767">
                  <c:v>0.74083385416666669</c:v>
                </c:pt>
                <c:pt idx="5768">
                  <c:v>0.74083982638888879</c:v>
                </c:pt>
                <c:pt idx="5769">
                  <c:v>0.74084597222222215</c:v>
                </c:pt>
                <c:pt idx="5770">
                  <c:v>0.74085212962962965</c:v>
                </c:pt>
                <c:pt idx="5771">
                  <c:v>0.74085809027777783</c:v>
                </c:pt>
                <c:pt idx="5772">
                  <c:v>0.74086423611111119</c:v>
                </c:pt>
                <c:pt idx="5773">
                  <c:v>0.74087039351851847</c:v>
                </c:pt>
                <c:pt idx="5774">
                  <c:v>0.74087635416666664</c:v>
                </c:pt>
                <c:pt idx="5775">
                  <c:v>0.74088251157407414</c:v>
                </c:pt>
                <c:pt idx="5776">
                  <c:v>0.7408886574074075</c:v>
                </c:pt>
                <c:pt idx="5777">
                  <c:v>0.74089679398148156</c:v>
                </c:pt>
                <c:pt idx="5778">
                  <c:v>0.74090276620370377</c:v>
                </c:pt>
                <c:pt idx="5779">
                  <c:v>0.74090872685185183</c:v>
                </c:pt>
                <c:pt idx="5780">
                  <c:v>0.74091505787037037</c:v>
                </c:pt>
                <c:pt idx="5781">
                  <c:v>0.74092120370370373</c:v>
                </c:pt>
                <c:pt idx="5782">
                  <c:v>0.74092736111111102</c:v>
                </c:pt>
                <c:pt idx="5783">
                  <c:v>0.74093369212962967</c:v>
                </c:pt>
                <c:pt idx="5784">
                  <c:v>0.74093983796296303</c:v>
                </c:pt>
                <c:pt idx="5785">
                  <c:v>0.74094579861111109</c:v>
                </c:pt>
                <c:pt idx="5786">
                  <c:v>0.74095195601851849</c:v>
                </c:pt>
                <c:pt idx="5787">
                  <c:v>0.74095810185185185</c:v>
                </c:pt>
                <c:pt idx="5788">
                  <c:v>0.74096407407407405</c:v>
                </c:pt>
                <c:pt idx="5789">
                  <c:v>0.74097032407407415</c:v>
                </c:pt>
                <c:pt idx="5790">
                  <c:v>0.7409764699074074</c:v>
                </c:pt>
                <c:pt idx="5791">
                  <c:v>0.7409824421296296</c:v>
                </c:pt>
                <c:pt idx="5792">
                  <c:v>0.74098839120370374</c:v>
                </c:pt>
                <c:pt idx="5793">
                  <c:v>0.74099667824074078</c:v>
                </c:pt>
                <c:pt idx="5794">
                  <c:v>0.74100263888888884</c:v>
                </c:pt>
                <c:pt idx="5795">
                  <c:v>0.7410087847222222</c:v>
                </c:pt>
                <c:pt idx="5796">
                  <c:v>0.74101494212962959</c:v>
                </c:pt>
                <c:pt idx="5797">
                  <c:v>0.74102108796296295</c:v>
                </c:pt>
                <c:pt idx="5798">
                  <c:v>0.7410274189814815</c:v>
                </c:pt>
                <c:pt idx="5799">
                  <c:v>0.74103375000000005</c:v>
                </c:pt>
                <c:pt idx="5800">
                  <c:v>0.74103989583333341</c:v>
                </c:pt>
                <c:pt idx="5801">
                  <c:v>0.74104604166666677</c:v>
                </c:pt>
                <c:pt idx="5802">
                  <c:v>0.74105219907407405</c:v>
                </c:pt>
                <c:pt idx="5803">
                  <c:v>0.74105815972222222</c:v>
                </c:pt>
                <c:pt idx="5804">
                  <c:v>0.74106431712962972</c:v>
                </c:pt>
                <c:pt idx="5805">
                  <c:v>0.74107046296296286</c:v>
                </c:pt>
                <c:pt idx="5806">
                  <c:v>0.74107635416666673</c:v>
                </c:pt>
                <c:pt idx="5807">
                  <c:v>0.74108251157407412</c:v>
                </c:pt>
                <c:pt idx="5808">
                  <c:v>0.7410887268518519</c:v>
                </c:pt>
                <c:pt idx="5809">
                  <c:v>0.74109459490740737</c:v>
                </c:pt>
                <c:pt idx="5810">
                  <c:v>0.74110273148148142</c:v>
                </c:pt>
                <c:pt idx="5811">
                  <c:v>0.74110888888888893</c:v>
                </c:pt>
                <c:pt idx="5812">
                  <c:v>0.7411148495370371</c:v>
                </c:pt>
                <c:pt idx="5813">
                  <c:v>0.74112118055555554</c:v>
                </c:pt>
                <c:pt idx="5814">
                  <c:v>0.74112733796296293</c:v>
                </c:pt>
                <c:pt idx="5815">
                  <c:v>0.7411332986111111</c:v>
                </c:pt>
                <c:pt idx="5816">
                  <c:v>0.74113944444444446</c:v>
                </c:pt>
                <c:pt idx="5817">
                  <c:v>0.74114560185185185</c:v>
                </c:pt>
                <c:pt idx="5818">
                  <c:v>0.74115156249999992</c:v>
                </c:pt>
                <c:pt idx="5819">
                  <c:v>0.74115771990740742</c:v>
                </c:pt>
                <c:pt idx="5820">
                  <c:v>0.74116386574074067</c:v>
                </c:pt>
                <c:pt idx="5821">
                  <c:v>0.74116983796296287</c:v>
                </c:pt>
                <c:pt idx="5822">
                  <c:v>0.74117598379629623</c:v>
                </c:pt>
                <c:pt idx="5823">
                  <c:v>0.74118212962962959</c:v>
                </c:pt>
                <c:pt idx="5824">
                  <c:v>0.74118806712962959</c:v>
                </c:pt>
                <c:pt idx="5825">
                  <c:v>0.74119421296296295</c:v>
                </c:pt>
                <c:pt idx="5826">
                  <c:v>0.74120253472222231</c:v>
                </c:pt>
                <c:pt idx="5827">
                  <c:v>0.74120850694444451</c:v>
                </c:pt>
                <c:pt idx="5828">
                  <c:v>0.74121465277777776</c:v>
                </c:pt>
                <c:pt idx="5829">
                  <c:v>0.74122079861111112</c:v>
                </c:pt>
                <c:pt idx="5830">
                  <c:v>0.74122664351851852</c:v>
                </c:pt>
                <c:pt idx="5831">
                  <c:v>0.74123297453703707</c:v>
                </c:pt>
                <c:pt idx="5832">
                  <c:v>0.74123930555555562</c:v>
                </c:pt>
                <c:pt idx="5833">
                  <c:v>0.74124526620370368</c:v>
                </c:pt>
                <c:pt idx="5834">
                  <c:v>0.74125159722222211</c:v>
                </c:pt>
                <c:pt idx="5835">
                  <c:v>0.74125774305555547</c:v>
                </c:pt>
                <c:pt idx="5836">
                  <c:v>0.74126370370370376</c:v>
                </c:pt>
                <c:pt idx="5837">
                  <c:v>0.74126982638888883</c:v>
                </c:pt>
                <c:pt idx="5838">
                  <c:v>0.74127579861111104</c:v>
                </c:pt>
                <c:pt idx="5839">
                  <c:v>0.74128175925925932</c:v>
                </c:pt>
                <c:pt idx="5840">
                  <c:v>0.74128790509259257</c:v>
                </c:pt>
                <c:pt idx="5841">
                  <c:v>0.74129406250000007</c:v>
                </c:pt>
                <c:pt idx="5842">
                  <c:v>0.74129984953703698</c:v>
                </c:pt>
                <c:pt idx="5843">
                  <c:v>0.74130815972222219</c:v>
                </c:pt>
                <c:pt idx="5844">
                  <c:v>0.74131395833333336</c:v>
                </c:pt>
                <c:pt idx="5845">
                  <c:v>0.74132010416666672</c:v>
                </c:pt>
                <c:pt idx="5846">
                  <c:v>0.74132606481481478</c:v>
                </c:pt>
                <c:pt idx="5847">
                  <c:v>0.74133203703703698</c:v>
                </c:pt>
                <c:pt idx="5848">
                  <c:v>0.74133818287037034</c:v>
                </c:pt>
                <c:pt idx="5849">
                  <c:v>0.74134434027777774</c:v>
                </c:pt>
                <c:pt idx="5850">
                  <c:v>0.74135030092592602</c:v>
                </c:pt>
                <c:pt idx="5851">
                  <c:v>0.74135644675925916</c:v>
                </c:pt>
                <c:pt idx="5852">
                  <c:v>0.74136260416666666</c:v>
                </c:pt>
                <c:pt idx="5853">
                  <c:v>0.74136875000000002</c:v>
                </c:pt>
                <c:pt idx="5854">
                  <c:v>0.74137489583333327</c:v>
                </c:pt>
                <c:pt idx="5855">
                  <c:v>0.74138086805555548</c:v>
                </c:pt>
                <c:pt idx="5856">
                  <c:v>0.74138665509259261</c:v>
                </c:pt>
                <c:pt idx="5857">
                  <c:v>0.74139280092592585</c:v>
                </c:pt>
                <c:pt idx="5858">
                  <c:v>0.74139877314814806</c:v>
                </c:pt>
                <c:pt idx="5859">
                  <c:v>0.74140456018518519</c:v>
                </c:pt>
                <c:pt idx="5860">
                  <c:v>0.74141269675925925</c:v>
                </c:pt>
                <c:pt idx="5861">
                  <c:v>0.74141884259259261</c:v>
                </c:pt>
                <c:pt idx="5862">
                  <c:v>0.74142462962962963</c:v>
                </c:pt>
                <c:pt idx="5863">
                  <c:v>0.74143078703703702</c:v>
                </c:pt>
                <c:pt idx="5864">
                  <c:v>0.74143693287037038</c:v>
                </c:pt>
                <c:pt idx="5865">
                  <c:v>0.74144290509259259</c:v>
                </c:pt>
                <c:pt idx="5866">
                  <c:v>0.74144905092592595</c:v>
                </c:pt>
                <c:pt idx="5867">
                  <c:v>0.74145519675925931</c:v>
                </c:pt>
                <c:pt idx="5868">
                  <c:v>0.74146116898148151</c:v>
                </c:pt>
                <c:pt idx="5869">
                  <c:v>0.74146731481481476</c:v>
                </c:pt>
                <c:pt idx="5870">
                  <c:v>0.74147346064814812</c:v>
                </c:pt>
                <c:pt idx="5871">
                  <c:v>0.74147924768518525</c:v>
                </c:pt>
                <c:pt idx="5872">
                  <c:v>0.74148540509259264</c:v>
                </c:pt>
                <c:pt idx="5873">
                  <c:v>0.7414913657407407</c:v>
                </c:pt>
                <c:pt idx="5874">
                  <c:v>0.74149733796296291</c:v>
                </c:pt>
                <c:pt idx="5875">
                  <c:v>0.74150348379629627</c:v>
                </c:pt>
                <c:pt idx="5876">
                  <c:v>0.74151162037037033</c:v>
                </c:pt>
                <c:pt idx="5877">
                  <c:v>0.74151740740740735</c:v>
                </c:pt>
                <c:pt idx="5878">
                  <c:v>0.74152356481481485</c:v>
                </c:pt>
                <c:pt idx="5879">
                  <c:v>0.74152971064814821</c:v>
                </c:pt>
                <c:pt idx="5880">
                  <c:v>0.74153567129629627</c:v>
                </c:pt>
                <c:pt idx="5881">
                  <c:v>0.74154182870370366</c:v>
                </c:pt>
                <c:pt idx="5882">
                  <c:v>0.74154797453703702</c:v>
                </c:pt>
                <c:pt idx="5883">
                  <c:v>0.74155394675925923</c:v>
                </c:pt>
                <c:pt idx="5884">
                  <c:v>0.74156009259259259</c:v>
                </c:pt>
                <c:pt idx="5885">
                  <c:v>0.74156623842592595</c:v>
                </c:pt>
                <c:pt idx="5886">
                  <c:v>0.74157221064814804</c:v>
                </c:pt>
                <c:pt idx="5887">
                  <c:v>0.7415783564814814</c:v>
                </c:pt>
                <c:pt idx="5888">
                  <c:v>0.74158450231481476</c:v>
                </c:pt>
                <c:pt idx="5889">
                  <c:v>0.74159047453703708</c:v>
                </c:pt>
                <c:pt idx="5890">
                  <c:v>0.74159662037037044</c:v>
                </c:pt>
                <c:pt idx="5891">
                  <c:v>0.74160277777777772</c:v>
                </c:pt>
                <c:pt idx="5892">
                  <c:v>0.7416087384259259</c:v>
                </c:pt>
                <c:pt idx="5893">
                  <c:v>0.74161706018518514</c:v>
                </c:pt>
                <c:pt idx="5894">
                  <c:v>0.74162303240740746</c:v>
                </c:pt>
                <c:pt idx="5895">
                  <c:v>0.74162881944444436</c:v>
                </c:pt>
                <c:pt idx="5896">
                  <c:v>0.74163496527777772</c:v>
                </c:pt>
                <c:pt idx="5897">
                  <c:v>0.74164112268518512</c:v>
                </c:pt>
                <c:pt idx="5898">
                  <c:v>0.74164709490740732</c:v>
                </c:pt>
                <c:pt idx="5899">
                  <c:v>0.74165324074074068</c:v>
                </c:pt>
                <c:pt idx="5900">
                  <c:v>0.741659212962963</c:v>
                </c:pt>
                <c:pt idx="5901">
                  <c:v>0.74166518518518521</c:v>
                </c:pt>
                <c:pt idx="5902">
                  <c:v>0.74167150462962972</c:v>
                </c:pt>
                <c:pt idx="5903">
                  <c:v>0.741677662037037</c:v>
                </c:pt>
                <c:pt idx="5904">
                  <c:v>0.74168362268518517</c:v>
                </c:pt>
                <c:pt idx="5905">
                  <c:v>0.74168978009259268</c:v>
                </c:pt>
                <c:pt idx="5906">
                  <c:v>0.74169592592592581</c:v>
                </c:pt>
                <c:pt idx="5907">
                  <c:v>0.74170172453703698</c:v>
                </c:pt>
                <c:pt idx="5908">
                  <c:v>0.74170787037037034</c:v>
                </c:pt>
                <c:pt idx="5909">
                  <c:v>0.74171402777777784</c:v>
                </c:pt>
                <c:pt idx="5910">
                  <c:v>0.74172209490740748</c:v>
                </c:pt>
                <c:pt idx="5911">
                  <c:v>0.74172824074074073</c:v>
                </c:pt>
                <c:pt idx="5912">
                  <c:v>0.74173421296296294</c:v>
                </c:pt>
                <c:pt idx="5913">
                  <c:v>0.74174054398148159</c:v>
                </c:pt>
                <c:pt idx="5914">
                  <c:v>0.74174668981481473</c:v>
                </c:pt>
                <c:pt idx="5915">
                  <c:v>0.74175265046296301</c:v>
                </c:pt>
                <c:pt idx="5916">
                  <c:v>0.74175893518518521</c:v>
                </c:pt>
                <c:pt idx="5917">
                  <c:v>0.74176508101851857</c:v>
                </c:pt>
                <c:pt idx="5918">
                  <c:v>0.74177105324074077</c:v>
                </c:pt>
                <c:pt idx="5919">
                  <c:v>0.74177719907407402</c:v>
                </c:pt>
                <c:pt idx="5920">
                  <c:v>0.74178317129629623</c:v>
                </c:pt>
                <c:pt idx="5921">
                  <c:v>0.74178914351851855</c:v>
                </c:pt>
                <c:pt idx="5922">
                  <c:v>0.74179528935185191</c:v>
                </c:pt>
                <c:pt idx="5923">
                  <c:v>0.74180143518518527</c:v>
                </c:pt>
                <c:pt idx="5924">
                  <c:v>0.74180740740740747</c:v>
                </c:pt>
                <c:pt idx="5925">
                  <c:v>0.74181355324074072</c:v>
                </c:pt>
                <c:pt idx="5926">
                  <c:v>0.74182174768518516</c:v>
                </c:pt>
                <c:pt idx="5927">
                  <c:v>0.74182752314814815</c:v>
                </c:pt>
                <c:pt idx="5928">
                  <c:v>0.74183366898148151</c:v>
                </c:pt>
                <c:pt idx="5929">
                  <c:v>0.74183999999999994</c:v>
                </c:pt>
                <c:pt idx="5930">
                  <c:v>0.74184596064814812</c:v>
                </c:pt>
                <c:pt idx="5931">
                  <c:v>0.74185211805555562</c:v>
                </c:pt>
                <c:pt idx="5932">
                  <c:v>0.7418581481481481</c:v>
                </c:pt>
                <c:pt idx="5933">
                  <c:v>0.7418642129629629</c:v>
                </c:pt>
                <c:pt idx="5934">
                  <c:v>0.74187035879629626</c:v>
                </c:pt>
                <c:pt idx="5935">
                  <c:v>0.74187650462962962</c:v>
                </c:pt>
                <c:pt idx="5936">
                  <c:v>0.74188247685185182</c:v>
                </c:pt>
                <c:pt idx="5937">
                  <c:v>0.74188862268518518</c:v>
                </c:pt>
                <c:pt idx="5938">
                  <c:v>0.7418945949074075</c:v>
                </c:pt>
                <c:pt idx="5939">
                  <c:v>0.74190055555555556</c:v>
                </c:pt>
                <c:pt idx="5940">
                  <c:v>0.74190671296296296</c:v>
                </c:pt>
                <c:pt idx="5941">
                  <c:v>0.74191267361111113</c:v>
                </c:pt>
                <c:pt idx="5942">
                  <c:v>0.74191864583333322</c:v>
                </c:pt>
                <c:pt idx="5943">
                  <c:v>0.74192696759259258</c:v>
                </c:pt>
                <c:pt idx="5944">
                  <c:v>0.74193258101851856</c:v>
                </c:pt>
                <c:pt idx="5945">
                  <c:v>0.74193854166666673</c:v>
                </c:pt>
                <c:pt idx="5946">
                  <c:v>0.74194469907407401</c:v>
                </c:pt>
                <c:pt idx="5947">
                  <c:v>0.74195084490740737</c:v>
                </c:pt>
                <c:pt idx="5948">
                  <c:v>0.74195680555555554</c:v>
                </c:pt>
                <c:pt idx="5949">
                  <c:v>0.74196296296296305</c:v>
                </c:pt>
                <c:pt idx="5950">
                  <c:v>0.74196910879629618</c:v>
                </c:pt>
                <c:pt idx="5951">
                  <c:v>0.7419750810185185</c:v>
                </c:pt>
                <c:pt idx="5952">
                  <c:v>0.74198122685185186</c:v>
                </c:pt>
                <c:pt idx="5953">
                  <c:v>0.74198737268518522</c:v>
                </c:pt>
                <c:pt idx="5954">
                  <c:v>0.74199334490740743</c:v>
                </c:pt>
                <c:pt idx="5955">
                  <c:v>0.74199949074074079</c:v>
                </c:pt>
                <c:pt idx="5956">
                  <c:v>0.74200563657407415</c:v>
                </c:pt>
                <c:pt idx="5957">
                  <c:v>0.74201142361111116</c:v>
                </c:pt>
                <c:pt idx="5958">
                  <c:v>0.74201758101851845</c:v>
                </c:pt>
                <c:pt idx="5959">
                  <c:v>0.7420259027777778</c:v>
                </c:pt>
                <c:pt idx="5960">
                  <c:v>0.74203186342592586</c:v>
                </c:pt>
                <c:pt idx="5961">
                  <c:v>0.74203800925925922</c:v>
                </c:pt>
                <c:pt idx="5962">
                  <c:v>0.74204416666666662</c:v>
                </c:pt>
                <c:pt idx="5963">
                  <c:v>0.7420501273148149</c:v>
                </c:pt>
                <c:pt idx="5964">
                  <c:v>0.74205645833333334</c:v>
                </c:pt>
                <c:pt idx="5965">
                  <c:v>0.74206261574074073</c:v>
                </c:pt>
                <c:pt idx="5966">
                  <c:v>0.7420685763888889</c:v>
                </c:pt>
                <c:pt idx="5967">
                  <c:v>0.74207472222222215</c:v>
                </c:pt>
                <c:pt idx="5968">
                  <c:v>0.74208087962962965</c:v>
                </c:pt>
                <c:pt idx="5969">
                  <c:v>0.74208684027777772</c:v>
                </c:pt>
                <c:pt idx="5970">
                  <c:v>0.74209299768518522</c:v>
                </c:pt>
                <c:pt idx="5971">
                  <c:v>0.74209914351851847</c:v>
                </c:pt>
                <c:pt idx="5972">
                  <c:v>0.74210511574074067</c:v>
                </c:pt>
                <c:pt idx="5973">
                  <c:v>0.74211126157407403</c:v>
                </c:pt>
                <c:pt idx="5974">
                  <c:v>0.74211740740740739</c:v>
                </c:pt>
                <c:pt idx="5975">
                  <c:v>0.74212337962962971</c:v>
                </c:pt>
                <c:pt idx="5976">
                  <c:v>0.74213170138888884</c:v>
                </c:pt>
                <c:pt idx="5977">
                  <c:v>0.74213766203703713</c:v>
                </c:pt>
                <c:pt idx="5978">
                  <c:v>0.74214381944444441</c:v>
                </c:pt>
                <c:pt idx="5979">
                  <c:v>0.74214996527777777</c:v>
                </c:pt>
                <c:pt idx="5980">
                  <c:v>0.74215592592592594</c:v>
                </c:pt>
                <c:pt idx="5981">
                  <c:v>0.74216208333333322</c:v>
                </c:pt>
                <c:pt idx="5982">
                  <c:v>0.74216822916666658</c:v>
                </c:pt>
                <c:pt idx="5983">
                  <c:v>0.7421742013888889</c:v>
                </c:pt>
                <c:pt idx="5984">
                  <c:v>0.74218034722222226</c:v>
                </c:pt>
                <c:pt idx="5985">
                  <c:v>0.74218649305555562</c:v>
                </c:pt>
                <c:pt idx="5986">
                  <c:v>0.74219246527777782</c:v>
                </c:pt>
                <c:pt idx="5987">
                  <c:v>0.74219861111111118</c:v>
                </c:pt>
                <c:pt idx="5988">
                  <c:v>0.74220475694444443</c:v>
                </c:pt>
                <c:pt idx="5989">
                  <c:v>0.74221063657407405</c:v>
                </c:pt>
                <c:pt idx="5990">
                  <c:v>0.74221679398148144</c:v>
                </c:pt>
                <c:pt idx="5991">
                  <c:v>0.74222275462962972</c:v>
                </c:pt>
                <c:pt idx="5992">
                  <c:v>0.74222877314814817</c:v>
                </c:pt>
                <c:pt idx="5993">
                  <c:v>0.74223690972222223</c:v>
                </c:pt>
                <c:pt idx="5994">
                  <c:v>0.74224305555555559</c:v>
                </c:pt>
                <c:pt idx="5995">
                  <c:v>0.74224902777777768</c:v>
                </c:pt>
                <c:pt idx="5996">
                  <c:v>0.74225517361111104</c:v>
                </c:pt>
                <c:pt idx="5997">
                  <c:v>0.7422613194444444</c:v>
                </c:pt>
                <c:pt idx="5998">
                  <c:v>0.74226729166666672</c:v>
                </c:pt>
                <c:pt idx="5999">
                  <c:v>0.74227343750000008</c:v>
                </c:pt>
                <c:pt idx="6000">
                  <c:v>0.74227959490740736</c:v>
                </c:pt>
                <c:pt idx="6001">
                  <c:v>0.74228555555555553</c:v>
                </c:pt>
                <c:pt idx="6002">
                  <c:v>0.74229170138888889</c:v>
                </c:pt>
                <c:pt idx="6003">
                  <c:v>0.74229785879629639</c:v>
                </c:pt>
                <c:pt idx="6004">
                  <c:v>0.74230381944444446</c:v>
                </c:pt>
                <c:pt idx="6005">
                  <c:v>0.74230997685185185</c:v>
                </c:pt>
                <c:pt idx="6006">
                  <c:v>0.74231612268518521</c:v>
                </c:pt>
                <c:pt idx="6007">
                  <c:v>0.74232209490740741</c:v>
                </c:pt>
                <c:pt idx="6008">
                  <c:v>0.74232803240740741</c:v>
                </c:pt>
                <c:pt idx="6009">
                  <c:v>0.74233618055555561</c:v>
                </c:pt>
                <c:pt idx="6010">
                  <c:v>0.74234214120370368</c:v>
                </c:pt>
                <c:pt idx="6011">
                  <c:v>0.74234828703703704</c:v>
                </c:pt>
                <c:pt idx="6012">
                  <c:v>0.74235444444444443</c:v>
                </c:pt>
                <c:pt idx="6013">
                  <c:v>0.7423604050925926</c:v>
                </c:pt>
                <c:pt idx="6014">
                  <c:v>0.74236746527777775</c:v>
                </c:pt>
                <c:pt idx="6015">
                  <c:v>0.74237361111111111</c:v>
                </c:pt>
                <c:pt idx="6016">
                  <c:v>0.74237958333333331</c:v>
                </c:pt>
                <c:pt idx="6017">
                  <c:v>0.74238572916666667</c:v>
                </c:pt>
                <c:pt idx="6018">
                  <c:v>0.74239187500000003</c:v>
                </c:pt>
                <c:pt idx="6019">
                  <c:v>0.74239784722222224</c:v>
                </c:pt>
                <c:pt idx="6020">
                  <c:v>0.74240399305555549</c:v>
                </c:pt>
                <c:pt idx="6021">
                  <c:v>0.74241013888888885</c:v>
                </c:pt>
                <c:pt idx="6022">
                  <c:v>0.74241629629629635</c:v>
                </c:pt>
                <c:pt idx="6023">
                  <c:v>0.74242226851851856</c:v>
                </c:pt>
                <c:pt idx="6024">
                  <c:v>0.74242842592592595</c:v>
                </c:pt>
                <c:pt idx="6025">
                  <c:v>0.74243438657407401</c:v>
                </c:pt>
                <c:pt idx="6026">
                  <c:v>0.74244270833333337</c:v>
                </c:pt>
                <c:pt idx="6027">
                  <c:v>0.74244880787037026</c:v>
                </c:pt>
                <c:pt idx="6028">
                  <c:v>0.74245473379629623</c:v>
                </c:pt>
                <c:pt idx="6029">
                  <c:v>0.74246094907407401</c:v>
                </c:pt>
                <c:pt idx="6030">
                  <c:v>0.74246702546296295</c:v>
                </c:pt>
                <c:pt idx="6031">
                  <c:v>0.74247299768518527</c:v>
                </c:pt>
                <c:pt idx="6032">
                  <c:v>0.74247914351851863</c:v>
                </c:pt>
                <c:pt idx="6033">
                  <c:v>0.74248530092592591</c:v>
                </c:pt>
                <c:pt idx="6034">
                  <c:v>0.74249126157407408</c:v>
                </c:pt>
                <c:pt idx="6035">
                  <c:v>0.74249741898148158</c:v>
                </c:pt>
                <c:pt idx="6036">
                  <c:v>0.74250356481481472</c:v>
                </c:pt>
                <c:pt idx="6037">
                  <c:v>0.742509525462963</c:v>
                </c:pt>
                <c:pt idx="6038">
                  <c:v>0.7425156828703704</c:v>
                </c:pt>
                <c:pt idx="6039">
                  <c:v>0.74252182870370376</c:v>
                </c:pt>
                <c:pt idx="6040">
                  <c:v>0.74252780092592596</c:v>
                </c:pt>
                <c:pt idx="6041">
                  <c:v>0.74253394675925932</c:v>
                </c:pt>
                <c:pt idx="6042">
                  <c:v>0.74254009259259257</c:v>
                </c:pt>
                <c:pt idx="6043">
                  <c:v>0.74254822916666663</c:v>
                </c:pt>
                <c:pt idx="6044">
                  <c:v>0.74255438657407413</c:v>
                </c:pt>
                <c:pt idx="6045">
                  <c:v>0.74256034722222219</c:v>
                </c:pt>
                <c:pt idx="6046">
                  <c:v>0.7425665046296297</c:v>
                </c:pt>
                <c:pt idx="6047">
                  <c:v>0.74257246527777776</c:v>
                </c:pt>
                <c:pt idx="6048">
                  <c:v>0.74257843750000008</c:v>
                </c:pt>
                <c:pt idx="6049">
                  <c:v>0.74258458333333344</c:v>
                </c:pt>
                <c:pt idx="6050">
                  <c:v>0.74259055555555553</c:v>
                </c:pt>
                <c:pt idx="6051">
                  <c:v>0.7425965162037037</c:v>
                </c:pt>
                <c:pt idx="6052">
                  <c:v>0.74260256944444436</c:v>
                </c:pt>
                <c:pt idx="6053">
                  <c:v>0.74260854166666668</c:v>
                </c:pt>
                <c:pt idx="6054">
                  <c:v>0.74261450231481485</c:v>
                </c:pt>
                <c:pt idx="6055">
                  <c:v>0.7426206481481481</c:v>
                </c:pt>
                <c:pt idx="6056">
                  <c:v>0.7426268055555556</c:v>
                </c:pt>
                <c:pt idx="6057">
                  <c:v>0.74263277777777781</c:v>
                </c:pt>
                <c:pt idx="6058">
                  <c:v>0.74263892361111106</c:v>
                </c:pt>
                <c:pt idx="6059">
                  <c:v>0.74264723379629627</c:v>
                </c:pt>
                <c:pt idx="6060">
                  <c:v>0.74265320601851847</c:v>
                </c:pt>
                <c:pt idx="6061">
                  <c:v>0.74265935185185183</c:v>
                </c:pt>
                <c:pt idx="6062">
                  <c:v>0.74266532407407404</c:v>
                </c:pt>
                <c:pt idx="6063">
                  <c:v>0.74267129629629636</c:v>
                </c:pt>
                <c:pt idx="6064">
                  <c:v>0.74267744212962972</c:v>
                </c:pt>
                <c:pt idx="6065">
                  <c:v>0.74268358796296285</c:v>
                </c:pt>
                <c:pt idx="6066">
                  <c:v>0.74268956018518517</c:v>
                </c:pt>
                <c:pt idx="6067">
                  <c:v>0.74269570601851853</c:v>
                </c:pt>
                <c:pt idx="6068">
                  <c:v>0.74270185185185189</c:v>
                </c:pt>
                <c:pt idx="6069">
                  <c:v>0.7427078240740741</c:v>
                </c:pt>
                <c:pt idx="6070">
                  <c:v>0.74271396990740746</c:v>
                </c:pt>
                <c:pt idx="6071">
                  <c:v>0.74272012731481485</c:v>
                </c:pt>
                <c:pt idx="6072">
                  <c:v>0.74272608796296291</c:v>
                </c:pt>
                <c:pt idx="6073">
                  <c:v>0.74273223379629627</c:v>
                </c:pt>
                <c:pt idx="6074">
                  <c:v>0.74273839120370377</c:v>
                </c:pt>
                <c:pt idx="6075">
                  <c:v>0.74274435185185184</c:v>
                </c:pt>
                <c:pt idx="6076">
                  <c:v>0.74275267361111108</c:v>
                </c:pt>
                <c:pt idx="6077">
                  <c:v>0.74275864583333329</c:v>
                </c:pt>
                <c:pt idx="6078">
                  <c:v>0.74276497685185194</c:v>
                </c:pt>
                <c:pt idx="6079">
                  <c:v>0.74277112268518508</c:v>
                </c:pt>
                <c:pt idx="6080">
                  <c:v>0.74277710648148154</c:v>
                </c:pt>
                <c:pt idx="6081">
                  <c:v>0.74278307870370375</c:v>
                </c:pt>
                <c:pt idx="6082">
                  <c:v>0.74278940972222218</c:v>
                </c:pt>
                <c:pt idx="6083">
                  <c:v>0.74279561342592582</c:v>
                </c:pt>
                <c:pt idx="6084">
                  <c:v>0.7428015740740741</c:v>
                </c:pt>
                <c:pt idx="6085">
                  <c:v>0.74280773148148149</c:v>
                </c:pt>
                <c:pt idx="6086">
                  <c:v>0.74281387731481485</c:v>
                </c:pt>
                <c:pt idx="6087">
                  <c:v>0.74281984953703706</c:v>
                </c:pt>
                <c:pt idx="6088">
                  <c:v>0.74282599537037042</c:v>
                </c:pt>
                <c:pt idx="6089">
                  <c:v>0.74283214120370378</c:v>
                </c:pt>
                <c:pt idx="6090">
                  <c:v>0.74283811342592587</c:v>
                </c:pt>
                <c:pt idx="6091">
                  <c:v>0.74284425925925923</c:v>
                </c:pt>
                <c:pt idx="6092">
                  <c:v>0.74285258101851859</c:v>
                </c:pt>
                <c:pt idx="6093">
                  <c:v>0.74285854166666665</c:v>
                </c:pt>
                <c:pt idx="6094">
                  <c:v>0.74286469907407404</c:v>
                </c:pt>
                <c:pt idx="6095">
                  <c:v>0.7428708449074074</c:v>
                </c:pt>
                <c:pt idx="6096">
                  <c:v>0.74287681712962961</c:v>
                </c:pt>
                <c:pt idx="6097">
                  <c:v>0.74288296296296297</c:v>
                </c:pt>
                <c:pt idx="6098">
                  <c:v>0.74288910879629633</c:v>
                </c:pt>
                <c:pt idx="6099">
                  <c:v>0.74289508101851853</c:v>
                </c:pt>
                <c:pt idx="6100">
                  <c:v>0.74290122685185178</c:v>
                </c:pt>
                <c:pt idx="6101">
                  <c:v>0.74290737268518514</c:v>
                </c:pt>
                <c:pt idx="6102">
                  <c:v>0.74291334490740735</c:v>
                </c:pt>
                <c:pt idx="6103">
                  <c:v>0.74291949074074071</c:v>
                </c:pt>
                <c:pt idx="6104">
                  <c:v>0.7429256481481481</c:v>
                </c:pt>
                <c:pt idx="6105">
                  <c:v>0.74293160879629638</c:v>
                </c:pt>
                <c:pt idx="6106">
                  <c:v>0.74293776620370366</c:v>
                </c:pt>
                <c:pt idx="6107">
                  <c:v>0.74294391203703702</c:v>
                </c:pt>
                <c:pt idx="6108">
                  <c:v>0.7429498726851852</c:v>
                </c:pt>
                <c:pt idx="6109">
                  <c:v>0.74295837962962963</c:v>
                </c:pt>
                <c:pt idx="6110">
                  <c:v>0.74296452546296299</c:v>
                </c:pt>
                <c:pt idx="6111">
                  <c:v>0.74297085648148142</c:v>
                </c:pt>
                <c:pt idx="6112">
                  <c:v>0.74297700231481478</c:v>
                </c:pt>
                <c:pt idx="6113">
                  <c:v>0.74298314814814814</c:v>
                </c:pt>
                <c:pt idx="6114">
                  <c:v>0.74298947916666658</c:v>
                </c:pt>
                <c:pt idx="6115">
                  <c:v>0.74299581018518523</c:v>
                </c:pt>
                <c:pt idx="6116">
                  <c:v>0.74300196759259263</c:v>
                </c:pt>
                <c:pt idx="6117">
                  <c:v>0.74300792824074069</c:v>
                </c:pt>
                <c:pt idx="6118">
                  <c:v>0.74301407407407405</c:v>
                </c:pt>
                <c:pt idx="6119">
                  <c:v>0.7430203125</c:v>
                </c:pt>
                <c:pt idx="6120">
                  <c:v>0.74302645833333336</c:v>
                </c:pt>
                <c:pt idx="6121">
                  <c:v>0.7430327893518518</c:v>
                </c:pt>
                <c:pt idx="6122">
                  <c:v>0.743038761574074</c:v>
                </c:pt>
                <c:pt idx="6123">
                  <c:v>0.74304508101851852</c:v>
                </c:pt>
                <c:pt idx="6124">
                  <c:v>0.74305105324074072</c:v>
                </c:pt>
                <c:pt idx="6125">
                  <c:v>0.74305652777777775</c:v>
                </c:pt>
                <c:pt idx="6126">
                  <c:v>0.74306499999999998</c:v>
                </c:pt>
                <c:pt idx="6127">
                  <c:v>0.74307133101851852</c:v>
                </c:pt>
                <c:pt idx="6128">
                  <c:v>0.74307766203703707</c:v>
                </c:pt>
                <c:pt idx="6129">
                  <c:v>0.74308380787037043</c:v>
                </c:pt>
                <c:pt idx="6130">
                  <c:v>0.74309013888888886</c:v>
                </c:pt>
                <c:pt idx="6131">
                  <c:v>0.7430964699074073</c:v>
                </c:pt>
                <c:pt idx="6132">
                  <c:v>0.74310261574074066</c:v>
                </c:pt>
                <c:pt idx="6133">
                  <c:v>0.74310876157407402</c:v>
                </c:pt>
                <c:pt idx="6134">
                  <c:v>0.74311490740740738</c:v>
                </c:pt>
                <c:pt idx="6135">
                  <c:v>0.74312123842592592</c:v>
                </c:pt>
                <c:pt idx="6136">
                  <c:v>0.74312756944444447</c:v>
                </c:pt>
                <c:pt idx="6137">
                  <c:v>0.74313354166666656</c:v>
                </c:pt>
                <c:pt idx="6138">
                  <c:v>0.74313987268518522</c:v>
                </c:pt>
                <c:pt idx="6139">
                  <c:v>0.74314620370370366</c:v>
                </c:pt>
                <c:pt idx="6140">
                  <c:v>0.74315216435185183</c:v>
                </c:pt>
                <c:pt idx="6141">
                  <c:v>0.74315849537037038</c:v>
                </c:pt>
                <c:pt idx="6142">
                  <c:v>0.7431672222222222</c:v>
                </c:pt>
                <c:pt idx="6143">
                  <c:v>0.74317336805555556</c:v>
                </c:pt>
                <c:pt idx="6144">
                  <c:v>0.74317945601851854</c:v>
                </c:pt>
                <c:pt idx="6145">
                  <c:v>0.74318575231481487</c:v>
                </c:pt>
                <c:pt idx="6146">
                  <c:v>0.74319171296296294</c:v>
                </c:pt>
                <c:pt idx="6147">
                  <c:v>0.74319804398148148</c:v>
                </c:pt>
                <c:pt idx="6148">
                  <c:v>0.74320456018518521</c:v>
                </c:pt>
                <c:pt idx="6149">
                  <c:v>0.74321052083333328</c:v>
                </c:pt>
                <c:pt idx="6150">
                  <c:v>0.74321703703703701</c:v>
                </c:pt>
                <c:pt idx="6151">
                  <c:v>0.74322336805555567</c:v>
                </c:pt>
                <c:pt idx="6152">
                  <c:v>0.7432296990740741</c:v>
                </c:pt>
                <c:pt idx="6153">
                  <c:v>0.74323584490740746</c:v>
                </c:pt>
                <c:pt idx="6154">
                  <c:v>0.74324199074074071</c:v>
                </c:pt>
                <c:pt idx="6155">
                  <c:v>0.74324796296296292</c:v>
                </c:pt>
                <c:pt idx="6156">
                  <c:v>0.74325429398148157</c:v>
                </c:pt>
                <c:pt idx="6157">
                  <c:v>0.74326043981481471</c:v>
                </c:pt>
                <c:pt idx="6158">
                  <c:v>0.7432660532407408</c:v>
                </c:pt>
                <c:pt idx="6159">
                  <c:v>0.74327473379629627</c:v>
                </c:pt>
                <c:pt idx="6160">
                  <c:v>0.74328087962962963</c:v>
                </c:pt>
                <c:pt idx="6161">
                  <c:v>0.74328685185185195</c:v>
                </c:pt>
                <c:pt idx="6162">
                  <c:v>0.74329318287037038</c:v>
                </c:pt>
                <c:pt idx="6163">
                  <c:v>0.74329951388888882</c:v>
                </c:pt>
                <c:pt idx="6164">
                  <c:v>0.7433054745370371</c:v>
                </c:pt>
                <c:pt idx="6165">
                  <c:v>0.7433116319444445</c:v>
                </c:pt>
                <c:pt idx="6166">
                  <c:v>0.74331796296296293</c:v>
                </c:pt>
                <c:pt idx="6167">
                  <c:v>0.74332410879629629</c:v>
                </c:pt>
                <c:pt idx="6168">
                  <c:v>0.74333025462962965</c:v>
                </c:pt>
                <c:pt idx="6169">
                  <c:v>0.74333658564814808</c:v>
                </c:pt>
                <c:pt idx="6170">
                  <c:v>0.74334273148148144</c:v>
                </c:pt>
                <c:pt idx="6171">
                  <c:v>0.74334924768518518</c:v>
                </c:pt>
                <c:pt idx="6172">
                  <c:v>0.74335557870370372</c:v>
                </c:pt>
                <c:pt idx="6173">
                  <c:v>0.74336140046296295</c:v>
                </c:pt>
                <c:pt idx="6174">
                  <c:v>0.74336790509259254</c:v>
                </c:pt>
                <c:pt idx="6175">
                  <c:v>0.7433742361111112</c:v>
                </c:pt>
                <c:pt idx="6176">
                  <c:v>0.74338274305555563</c:v>
                </c:pt>
                <c:pt idx="6177">
                  <c:v>0.74338888888888899</c:v>
                </c:pt>
                <c:pt idx="6178">
                  <c:v>0.74339521990740742</c:v>
                </c:pt>
                <c:pt idx="6179">
                  <c:v>0.74340136574074078</c:v>
                </c:pt>
                <c:pt idx="6180">
                  <c:v>0.74340751157407414</c:v>
                </c:pt>
                <c:pt idx="6181">
                  <c:v>0.74341366898148153</c:v>
                </c:pt>
                <c:pt idx="6182">
                  <c:v>0.74341981481481489</c:v>
                </c:pt>
                <c:pt idx="6183">
                  <c:v>0.7434257870370371</c:v>
                </c:pt>
                <c:pt idx="6184">
                  <c:v>0.74343193287037035</c:v>
                </c:pt>
                <c:pt idx="6185">
                  <c:v>0.7434382638888889</c:v>
                </c:pt>
                <c:pt idx="6186">
                  <c:v>0.74344476851851848</c:v>
                </c:pt>
                <c:pt idx="6187">
                  <c:v>0.74345109953703703</c:v>
                </c:pt>
                <c:pt idx="6188">
                  <c:v>0.74345743055555558</c:v>
                </c:pt>
                <c:pt idx="6189">
                  <c:v>0.74346376157407412</c:v>
                </c:pt>
                <c:pt idx="6190">
                  <c:v>0.74346984953703699</c:v>
                </c:pt>
                <c:pt idx="6191">
                  <c:v>0.74347635416666658</c:v>
                </c:pt>
                <c:pt idx="6192">
                  <c:v>0.74348486111111101</c:v>
                </c:pt>
                <c:pt idx="6193">
                  <c:v>0.74349082175925929</c:v>
                </c:pt>
                <c:pt idx="6194">
                  <c:v>0.74349697916666668</c:v>
                </c:pt>
                <c:pt idx="6195">
                  <c:v>0.74350329861111109</c:v>
                </c:pt>
                <c:pt idx="6196">
                  <c:v>0.74350945601851848</c:v>
                </c:pt>
                <c:pt idx="6197">
                  <c:v>0.74351596064814818</c:v>
                </c:pt>
                <c:pt idx="6198">
                  <c:v>0.74352229166666672</c:v>
                </c:pt>
                <c:pt idx="6199">
                  <c:v>0.74352826388888893</c:v>
                </c:pt>
                <c:pt idx="6200">
                  <c:v>0.74353459490740736</c:v>
                </c:pt>
                <c:pt idx="6201">
                  <c:v>0.74354092592592591</c:v>
                </c:pt>
                <c:pt idx="6202">
                  <c:v>0.74354707175925927</c:v>
                </c:pt>
                <c:pt idx="6203">
                  <c:v>0.74355340277777771</c:v>
                </c:pt>
                <c:pt idx="6204">
                  <c:v>0.74355973379629636</c:v>
                </c:pt>
                <c:pt idx="6205">
                  <c:v>0.74356569444444442</c:v>
                </c:pt>
                <c:pt idx="6206">
                  <c:v>0.74357202546296286</c:v>
                </c:pt>
                <c:pt idx="6207">
                  <c:v>0.74357835648148152</c:v>
                </c:pt>
                <c:pt idx="6208">
                  <c:v>0.74358468749999995</c:v>
                </c:pt>
                <c:pt idx="6209">
                  <c:v>0.74359336805555554</c:v>
                </c:pt>
                <c:pt idx="6210">
                  <c:v>0.7435995138888889</c:v>
                </c:pt>
                <c:pt idx="6211">
                  <c:v>0.74360584490740733</c:v>
                </c:pt>
                <c:pt idx="6212">
                  <c:v>0.74361217592592599</c:v>
                </c:pt>
                <c:pt idx="6213">
                  <c:v>0.74361819444444455</c:v>
                </c:pt>
                <c:pt idx="6214">
                  <c:v>0.74362416666666664</c:v>
                </c:pt>
                <c:pt idx="6215">
                  <c:v>0.7436303125</c:v>
                </c:pt>
                <c:pt idx="6216">
                  <c:v>0.74363645833333336</c:v>
                </c:pt>
                <c:pt idx="6217">
                  <c:v>0.74364243055555557</c:v>
                </c:pt>
                <c:pt idx="6218">
                  <c:v>0.74364857638888893</c:v>
                </c:pt>
                <c:pt idx="6219">
                  <c:v>0.74365450231481478</c:v>
                </c:pt>
                <c:pt idx="6220">
                  <c:v>0.74366027777777777</c:v>
                </c:pt>
                <c:pt idx="6221">
                  <c:v>0.74366660879629631</c:v>
                </c:pt>
                <c:pt idx="6222">
                  <c:v>0.74367293981481486</c:v>
                </c:pt>
                <c:pt idx="6223">
                  <c:v>0.74367891203703707</c:v>
                </c:pt>
                <c:pt idx="6224">
                  <c:v>0.74368505787037043</c:v>
                </c:pt>
                <c:pt idx="6225">
                  <c:v>0.74369355324074071</c:v>
                </c:pt>
                <c:pt idx="6226">
                  <c:v>0.74369952546296292</c:v>
                </c:pt>
                <c:pt idx="6227">
                  <c:v>0.74370567129629628</c:v>
                </c:pt>
                <c:pt idx="6228">
                  <c:v>0.74371181712962964</c:v>
                </c:pt>
                <c:pt idx="6229">
                  <c:v>0.74371778935185195</c:v>
                </c:pt>
                <c:pt idx="6230">
                  <c:v>0.74372393518518509</c:v>
                </c:pt>
                <c:pt idx="6231">
                  <c:v>0.7437300925925926</c:v>
                </c:pt>
                <c:pt idx="6232">
                  <c:v>0.74373623842592596</c:v>
                </c:pt>
                <c:pt idx="6233">
                  <c:v>0.7437425694444445</c:v>
                </c:pt>
                <c:pt idx="6234">
                  <c:v>0.74374871527777786</c:v>
                </c:pt>
                <c:pt idx="6235">
                  <c:v>0.7437550462962963</c:v>
                </c:pt>
                <c:pt idx="6236">
                  <c:v>0.74376119212962966</c:v>
                </c:pt>
                <c:pt idx="6237">
                  <c:v>0.74376733796296302</c:v>
                </c:pt>
                <c:pt idx="6238">
                  <c:v>0.74377349537037041</c:v>
                </c:pt>
                <c:pt idx="6239">
                  <c:v>0.74378</c:v>
                </c:pt>
                <c:pt idx="6240">
                  <c:v>0.74378633101851854</c:v>
                </c:pt>
                <c:pt idx="6241">
                  <c:v>0.74379247685185179</c:v>
                </c:pt>
                <c:pt idx="6242">
                  <c:v>0.74380098379629622</c:v>
                </c:pt>
                <c:pt idx="6243">
                  <c:v>0.74380712962962958</c:v>
                </c:pt>
                <c:pt idx="6244">
                  <c:v>0.74381327546296294</c:v>
                </c:pt>
                <c:pt idx="6245">
                  <c:v>0.74381960648148138</c:v>
                </c:pt>
                <c:pt idx="6246">
                  <c:v>0.74382593750000003</c:v>
                </c:pt>
                <c:pt idx="6247">
                  <c:v>0.74383226851851847</c:v>
                </c:pt>
                <c:pt idx="6248">
                  <c:v>0.7438387847222222</c:v>
                </c:pt>
                <c:pt idx="6249">
                  <c:v>0.74384511574074075</c:v>
                </c:pt>
                <c:pt idx="6250">
                  <c:v>0.74385162037037034</c:v>
                </c:pt>
                <c:pt idx="6251">
                  <c:v>0.74385813657407407</c:v>
                </c:pt>
                <c:pt idx="6252">
                  <c:v>0.74386428240740743</c:v>
                </c:pt>
                <c:pt idx="6253">
                  <c:v>0.74387024305555549</c:v>
                </c:pt>
                <c:pt idx="6254">
                  <c:v>0.74387657407407415</c:v>
                </c:pt>
                <c:pt idx="6255">
                  <c:v>0.74388273148148143</c:v>
                </c:pt>
                <c:pt idx="6256">
                  <c:v>0.74388887731481479</c:v>
                </c:pt>
                <c:pt idx="6257">
                  <c:v>0.74389516203703698</c:v>
                </c:pt>
                <c:pt idx="6258">
                  <c:v>0.74390384259259257</c:v>
                </c:pt>
                <c:pt idx="6259">
                  <c:v>0.74390978009259257</c:v>
                </c:pt>
                <c:pt idx="6260">
                  <c:v>0.74391585648148151</c:v>
                </c:pt>
                <c:pt idx="6261">
                  <c:v>0.74392200231481487</c:v>
                </c:pt>
                <c:pt idx="6262">
                  <c:v>0.74392815972222215</c:v>
                </c:pt>
                <c:pt idx="6263">
                  <c:v>0.74393406250000005</c:v>
                </c:pt>
                <c:pt idx="6264">
                  <c:v>0.74394057870370378</c:v>
                </c:pt>
                <c:pt idx="6265">
                  <c:v>0.74394653935185184</c:v>
                </c:pt>
                <c:pt idx="6266">
                  <c:v>0.7439526851851852</c:v>
                </c:pt>
                <c:pt idx="6267">
                  <c:v>0.74395901620370364</c:v>
                </c:pt>
                <c:pt idx="6268">
                  <c:v>0.74396517361111114</c:v>
                </c:pt>
                <c:pt idx="6269">
                  <c:v>0.74397150462962969</c:v>
                </c:pt>
                <c:pt idx="6270">
                  <c:v>0.74397800925925928</c:v>
                </c:pt>
                <c:pt idx="6271">
                  <c:v>0.74398379629629618</c:v>
                </c:pt>
                <c:pt idx="6272">
                  <c:v>0.74398994212962954</c:v>
                </c:pt>
                <c:pt idx="6273">
                  <c:v>0.74399609953703705</c:v>
                </c:pt>
                <c:pt idx="6274">
                  <c:v>0.74400243055555559</c:v>
                </c:pt>
                <c:pt idx="6275">
                  <c:v>0.74401111111111107</c:v>
                </c:pt>
                <c:pt idx="6276">
                  <c:v>0.74401725694444443</c:v>
                </c:pt>
                <c:pt idx="6277">
                  <c:v>0.74402340277777779</c:v>
                </c:pt>
                <c:pt idx="6278">
                  <c:v>0.74402991898148141</c:v>
                </c:pt>
                <c:pt idx="6279">
                  <c:v>0.74403625000000007</c:v>
                </c:pt>
                <c:pt idx="6280">
                  <c:v>0.74404239583333343</c:v>
                </c:pt>
                <c:pt idx="6281">
                  <c:v>0.74404854166666656</c:v>
                </c:pt>
                <c:pt idx="6282">
                  <c:v>0.74405468749999992</c:v>
                </c:pt>
                <c:pt idx="6283">
                  <c:v>0.74406065972222224</c:v>
                </c:pt>
                <c:pt idx="6284">
                  <c:v>0.74406699074074067</c:v>
                </c:pt>
                <c:pt idx="6285">
                  <c:v>0.74407313657407403</c:v>
                </c:pt>
                <c:pt idx="6286">
                  <c:v>0.74407928240740739</c:v>
                </c:pt>
                <c:pt idx="6287">
                  <c:v>0.74408561342592583</c:v>
                </c:pt>
                <c:pt idx="6288">
                  <c:v>0.74409303240740743</c:v>
                </c:pt>
                <c:pt idx="6289">
                  <c:v>0.74409900462962952</c:v>
                </c:pt>
                <c:pt idx="6290">
                  <c:v>0.74410533564814818</c:v>
                </c:pt>
                <c:pt idx="6291">
                  <c:v>0.74411383101851847</c:v>
                </c:pt>
                <c:pt idx="6292">
                  <c:v>0.74411980324074067</c:v>
                </c:pt>
                <c:pt idx="6293">
                  <c:v>0.74412594907407403</c:v>
                </c:pt>
                <c:pt idx="6294">
                  <c:v>0.74413209490740739</c:v>
                </c:pt>
                <c:pt idx="6295">
                  <c:v>0.74413806712962971</c:v>
                </c:pt>
                <c:pt idx="6296">
                  <c:v>0.74414421296296307</c:v>
                </c:pt>
                <c:pt idx="6297">
                  <c:v>0.74415035879629621</c:v>
                </c:pt>
                <c:pt idx="6298">
                  <c:v>0.74415633101851852</c:v>
                </c:pt>
                <c:pt idx="6299">
                  <c:v>0.74416266203703707</c:v>
                </c:pt>
                <c:pt idx="6300">
                  <c:v>0.74416899305555562</c:v>
                </c:pt>
                <c:pt idx="6301">
                  <c:v>0.74417495370370368</c:v>
                </c:pt>
                <c:pt idx="6302">
                  <c:v>0.74418128472222211</c:v>
                </c:pt>
                <c:pt idx="6303">
                  <c:v>0.74418761574074077</c:v>
                </c:pt>
                <c:pt idx="6304">
                  <c:v>0.74419394675925921</c:v>
                </c:pt>
                <c:pt idx="6305">
                  <c:v>0.74420009259259257</c:v>
                </c:pt>
                <c:pt idx="6306">
                  <c:v>0.74420642361111111</c:v>
                </c:pt>
                <c:pt idx="6307">
                  <c:v>0.74421258101851862</c:v>
                </c:pt>
                <c:pt idx="6308">
                  <c:v>0.74422135416666668</c:v>
                </c:pt>
                <c:pt idx="6309">
                  <c:v>0.74422768518518512</c:v>
                </c:pt>
                <c:pt idx="6310">
                  <c:v>0.7442336458333334</c:v>
                </c:pt>
                <c:pt idx="6311">
                  <c:v>0.74423997685185184</c:v>
                </c:pt>
                <c:pt idx="6312">
                  <c:v>0.74424630787037038</c:v>
                </c:pt>
                <c:pt idx="6313">
                  <c:v>0.74425245370370374</c:v>
                </c:pt>
                <c:pt idx="6314">
                  <c:v>0.74425878472222218</c:v>
                </c:pt>
                <c:pt idx="6315">
                  <c:v>0.74426517361111111</c:v>
                </c:pt>
                <c:pt idx="6316">
                  <c:v>0.74427131944444447</c:v>
                </c:pt>
                <c:pt idx="6317">
                  <c:v>0.7442776504629629</c:v>
                </c:pt>
                <c:pt idx="6318">
                  <c:v>0.74428398148148156</c:v>
                </c:pt>
                <c:pt idx="6319">
                  <c:v>0.74428995370370377</c:v>
                </c:pt>
                <c:pt idx="6320">
                  <c:v>0.74429609953703701</c:v>
                </c:pt>
                <c:pt idx="6321">
                  <c:v>0.74430243055555556</c:v>
                </c:pt>
                <c:pt idx="6322">
                  <c:v>0.74430857638888892</c:v>
                </c:pt>
                <c:pt idx="6323">
                  <c:v>0.74431490740740747</c:v>
                </c:pt>
                <c:pt idx="6324">
                  <c:v>0.74432394675925917</c:v>
                </c:pt>
                <c:pt idx="6325">
                  <c:v>0.74433010416666667</c:v>
                </c:pt>
                <c:pt idx="6326">
                  <c:v>0.74433642361111119</c:v>
                </c:pt>
                <c:pt idx="6327">
                  <c:v>0.74434258101851858</c:v>
                </c:pt>
                <c:pt idx="6328">
                  <c:v>0.74434854166666664</c:v>
                </c:pt>
                <c:pt idx="6329">
                  <c:v>0.74435469907407414</c:v>
                </c:pt>
                <c:pt idx="6330">
                  <c:v>0.74436084490740739</c:v>
                </c:pt>
                <c:pt idx="6331">
                  <c:v>0.74436699074074075</c:v>
                </c:pt>
                <c:pt idx="6332">
                  <c:v>0.74437332175925919</c:v>
                </c:pt>
                <c:pt idx="6333">
                  <c:v>0.74437983796296292</c:v>
                </c:pt>
                <c:pt idx="6334">
                  <c:v>0.74438616898148158</c:v>
                </c:pt>
                <c:pt idx="6335">
                  <c:v>0.74439250000000001</c:v>
                </c:pt>
                <c:pt idx="6336">
                  <c:v>0.74439864583333337</c:v>
                </c:pt>
                <c:pt idx="6337">
                  <c:v>0.74440497685185181</c:v>
                </c:pt>
                <c:pt idx="6338">
                  <c:v>0.74441112268518517</c:v>
                </c:pt>
                <c:pt idx="6339">
                  <c:v>0.74441745370370371</c:v>
                </c:pt>
                <c:pt idx="6340">
                  <c:v>0.74442342592592592</c:v>
                </c:pt>
                <c:pt idx="6341">
                  <c:v>0.74443192129629632</c:v>
                </c:pt>
                <c:pt idx="6342">
                  <c:v>0.74443806712962957</c:v>
                </c:pt>
                <c:pt idx="6343">
                  <c:v>0.74444421296296293</c:v>
                </c:pt>
                <c:pt idx="6344">
                  <c:v>0.74445054398148158</c:v>
                </c:pt>
                <c:pt idx="6345">
                  <c:v>0.74445706018518509</c:v>
                </c:pt>
                <c:pt idx="6346">
                  <c:v>0.74446339120370375</c:v>
                </c:pt>
                <c:pt idx="6347">
                  <c:v>0.744469537037037</c:v>
                </c:pt>
                <c:pt idx="6348">
                  <c:v>0.74447568287037036</c:v>
                </c:pt>
                <c:pt idx="6349">
                  <c:v>0.74448177083333322</c:v>
                </c:pt>
                <c:pt idx="6350">
                  <c:v>0.74448791666666658</c:v>
                </c:pt>
                <c:pt idx="6351">
                  <c:v>0.74449442129629639</c:v>
                </c:pt>
                <c:pt idx="6352">
                  <c:v>0.74450050925925926</c:v>
                </c:pt>
                <c:pt idx="6353">
                  <c:v>0.7445068402777778</c:v>
                </c:pt>
                <c:pt idx="6354">
                  <c:v>0.74451353009259258</c:v>
                </c:pt>
                <c:pt idx="6355">
                  <c:v>0.74451968749999997</c:v>
                </c:pt>
                <c:pt idx="6356">
                  <c:v>0.74452583333333333</c:v>
                </c:pt>
                <c:pt idx="6357">
                  <c:v>0.74453415509259269</c:v>
                </c:pt>
                <c:pt idx="6358">
                  <c:v>0.74454030092592582</c:v>
                </c:pt>
                <c:pt idx="6359">
                  <c:v>0.74454699074074071</c:v>
                </c:pt>
                <c:pt idx="6360">
                  <c:v>0.74455332175925937</c:v>
                </c:pt>
                <c:pt idx="6361">
                  <c:v>0.74456001157407403</c:v>
                </c:pt>
                <c:pt idx="6362">
                  <c:v>0.74456652777777776</c:v>
                </c:pt>
                <c:pt idx="6363">
                  <c:v>0.7445728587962962</c:v>
                </c:pt>
                <c:pt idx="6364">
                  <c:v>0.74457954861111109</c:v>
                </c:pt>
                <c:pt idx="6365">
                  <c:v>0.74458587962962952</c:v>
                </c:pt>
                <c:pt idx="6366">
                  <c:v>0.74459185185185184</c:v>
                </c:pt>
                <c:pt idx="6367">
                  <c:v>0.74459792824074078</c:v>
                </c:pt>
                <c:pt idx="6368">
                  <c:v>0.74460388888888884</c:v>
                </c:pt>
                <c:pt idx="6369">
                  <c:v>0.74461000000000011</c:v>
                </c:pt>
                <c:pt idx="6370">
                  <c:v>0.7446159722222222</c:v>
                </c:pt>
                <c:pt idx="6371">
                  <c:v>0.74462201388888882</c:v>
                </c:pt>
                <c:pt idx="6372">
                  <c:v>0.74463052083333336</c:v>
                </c:pt>
                <c:pt idx="6373">
                  <c:v>0.74463666666666661</c:v>
                </c:pt>
                <c:pt idx="6374">
                  <c:v>0.74464258101851855</c:v>
                </c:pt>
                <c:pt idx="6375">
                  <c:v>0.74464866898148152</c:v>
                </c:pt>
                <c:pt idx="6376">
                  <c:v>0.74465481481481488</c:v>
                </c:pt>
                <c:pt idx="6377">
                  <c:v>0.74466096064814813</c:v>
                </c:pt>
                <c:pt idx="6378">
                  <c:v>0.74466693287037033</c:v>
                </c:pt>
                <c:pt idx="6379">
                  <c:v>0.74467307870370369</c:v>
                </c:pt>
                <c:pt idx="6380">
                  <c:v>0.74467940972222213</c:v>
                </c:pt>
                <c:pt idx="6381">
                  <c:v>0.74468555555555549</c:v>
                </c:pt>
                <c:pt idx="6382">
                  <c:v>0.74469152777777781</c:v>
                </c:pt>
                <c:pt idx="6383">
                  <c:v>0.74469785879629624</c:v>
                </c:pt>
                <c:pt idx="6384">
                  <c:v>0.7447040046296296</c:v>
                </c:pt>
                <c:pt idx="6385">
                  <c:v>0.74471015046296296</c:v>
                </c:pt>
                <c:pt idx="6386">
                  <c:v>0.74471612268518517</c:v>
                </c:pt>
                <c:pt idx="6387">
                  <c:v>0.74472444444444441</c:v>
                </c:pt>
                <c:pt idx="6388">
                  <c:v>0.74473059027777777</c:v>
                </c:pt>
                <c:pt idx="6389">
                  <c:v>0.74473692129629632</c:v>
                </c:pt>
                <c:pt idx="6390">
                  <c:v>0.74474325231481486</c:v>
                </c:pt>
                <c:pt idx="6391">
                  <c:v>0.74474939814814822</c:v>
                </c:pt>
                <c:pt idx="6392">
                  <c:v>0.74475554398148158</c:v>
                </c:pt>
                <c:pt idx="6393">
                  <c:v>0.74476170138888886</c:v>
                </c:pt>
                <c:pt idx="6394">
                  <c:v>0.74476784722222222</c:v>
                </c:pt>
                <c:pt idx="6395">
                  <c:v>0.74477399305555558</c:v>
                </c:pt>
                <c:pt idx="6396">
                  <c:v>0.74478015046296298</c:v>
                </c:pt>
                <c:pt idx="6397">
                  <c:v>0.74478629629629634</c:v>
                </c:pt>
                <c:pt idx="6398">
                  <c:v>0.7447922569444444</c:v>
                </c:pt>
                <c:pt idx="6399">
                  <c:v>0.74479841435185179</c:v>
                </c:pt>
                <c:pt idx="6400">
                  <c:v>0.74480456018518515</c:v>
                </c:pt>
                <c:pt idx="6401">
                  <c:v>0.74481053240740736</c:v>
                </c:pt>
                <c:pt idx="6402">
                  <c:v>0.74481892361111113</c:v>
                </c:pt>
                <c:pt idx="6403">
                  <c:v>0.74482489583333333</c:v>
                </c:pt>
                <c:pt idx="6404">
                  <c:v>0.74483104166666669</c:v>
                </c:pt>
                <c:pt idx="6405">
                  <c:v>0.74483701388888879</c:v>
                </c:pt>
                <c:pt idx="6406">
                  <c:v>0.74484334490740745</c:v>
                </c:pt>
                <c:pt idx="6407">
                  <c:v>0.7448494907407408</c:v>
                </c:pt>
                <c:pt idx="6408">
                  <c:v>0.7448554629629629</c:v>
                </c:pt>
                <c:pt idx="6409">
                  <c:v>0.74486122685185185</c:v>
                </c:pt>
                <c:pt idx="6410">
                  <c:v>0.74486738425925925</c:v>
                </c:pt>
                <c:pt idx="6411">
                  <c:v>0.74487353009259261</c:v>
                </c:pt>
                <c:pt idx="6412">
                  <c:v>0.74487967592592597</c:v>
                </c:pt>
                <c:pt idx="6413">
                  <c:v>0.74488564814814817</c:v>
                </c:pt>
                <c:pt idx="6414">
                  <c:v>0.74489179398148142</c:v>
                </c:pt>
                <c:pt idx="6415">
                  <c:v>0.74489793981481478</c:v>
                </c:pt>
                <c:pt idx="6416">
                  <c:v>0.74490626157407414</c:v>
                </c:pt>
                <c:pt idx="6417">
                  <c:v>0.74491223379629634</c:v>
                </c:pt>
                <c:pt idx="6418">
                  <c:v>0.7449183796296297</c:v>
                </c:pt>
                <c:pt idx="6419">
                  <c:v>0.74492471064814814</c:v>
                </c:pt>
                <c:pt idx="6420">
                  <c:v>0.74493104166666668</c:v>
                </c:pt>
                <c:pt idx="6421">
                  <c:v>0.74493701388888889</c:v>
                </c:pt>
                <c:pt idx="6422">
                  <c:v>0.74494315972222225</c:v>
                </c:pt>
                <c:pt idx="6423">
                  <c:v>0.74494930555555561</c:v>
                </c:pt>
                <c:pt idx="6424">
                  <c:v>0.744955462962963</c:v>
                </c:pt>
                <c:pt idx="6425">
                  <c:v>0.74496142361111106</c:v>
                </c:pt>
                <c:pt idx="6426">
                  <c:v>0.74496756944444442</c:v>
                </c:pt>
                <c:pt idx="6427">
                  <c:v>0.74497372685185181</c:v>
                </c:pt>
                <c:pt idx="6428">
                  <c:v>0.74497987268518517</c:v>
                </c:pt>
                <c:pt idx="6429">
                  <c:v>0.74498584490740738</c:v>
                </c:pt>
                <c:pt idx="6430">
                  <c:v>0.74499199074074074</c:v>
                </c:pt>
                <c:pt idx="6431">
                  <c:v>0.74500031250000009</c:v>
                </c:pt>
                <c:pt idx="6432">
                  <c:v>0.74500627314814816</c:v>
                </c:pt>
                <c:pt idx="6433">
                  <c:v>0.74501243055555555</c:v>
                </c:pt>
                <c:pt idx="6434">
                  <c:v>0.74501874999999995</c:v>
                </c:pt>
                <c:pt idx="6435">
                  <c:v>0.7450250810185185</c:v>
                </c:pt>
                <c:pt idx="6436">
                  <c:v>0.7450310532407407</c:v>
                </c:pt>
                <c:pt idx="6437">
                  <c:v>0.74503719907407406</c:v>
                </c:pt>
                <c:pt idx="6438">
                  <c:v>0.74504335648148146</c:v>
                </c:pt>
                <c:pt idx="6439">
                  <c:v>0.74504966435185194</c:v>
                </c:pt>
                <c:pt idx="6440">
                  <c:v>0.74505545138888885</c:v>
                </c:pt>
                <c:pt idx="6441">
                  <c:v>0.7450615972222222</c:v>
                </c:pt>
                <c:pt idx="6442">
                  <c:v>0.74506768518518518</c:v>
                </c:pt>
                <c:pt idx="6443">
                  <c:v>0.74507420138888891</c:v>
                </c:pt>
                <c:pt idx="6444">
                  <c:v>0.74508016203703697</c:v>
                </c:pt>
                <c:pt idx="6445">
                  <c:v>0.74508631944444448</c:v>
                </c:pt>
                <c:pt idx="6446">
                  <c:v>0.74509464120370372</c:v>
                </c:pt>
                <c:pt idx="6447">
                  <c:v>0.74510078703703708</c:v>
                </c:pt>
                <c:pt idx="6448">
                  <c:v>0.74510674768518514</c:v>
                </c:pt>
                <c:pt idx="6449">
                  <c:v>0.74511290509259265</c:v>
                </c:pt>
                <c:pt idx="6450">
                  <c:v>0.74511923611111108</c:v>
                </c:pt>
                <c:pt idx="6451">
                  <c:v>0.74512538194444444</c:v>
                </c:pt>
                <c:pt idx="6452">
                  <c:v>0.74513134259259262</c:v>
                </c:pt>
                <c:pt idx="6453">
                  <c:v>0.74513767361111105</c:v>
                </c:pt>
                <c:pt idx="6454">
                  <c:v>0.74514383101851855</c:v>
                </c:pt>
                <c:pt idx="6455">
                  <c:v>0.74514997685185191</c:v>
                </c:pt>
                <c:pt idx="6456">
                  <c:v>0.74515594907407401</c:v>
                </c:pt>
                <c:pt idx="6457">
                  <c:v>0.74516209490740737</c:v>
                </c:pt>
                <c:pt idx="6458">
                  <c:v>0.74516824074074073</c:v>
                </c:pt>
                <c:pt idx="6459">
                  <c:v>0.74517438657407409</c:v>
                </c:pt>
                <c:pt idx="6460">
                  <c:v>0.74518020833333332</c:v>
                </c:pt>
                <c:pt idx="6461">
                  <c:v>0.74518851851851853</c:v>
                </c:pt>
                <c:pt idx="6462">
                  <c:v>0.74519466435185189</c:v>
                </c:pt>
                <c:pt idx="6463">
                  <c:v>0.74520082175925928</c:v>
                </c:pt>
                <c:pt idx="6464">
                  <c:v>0.74520696759259264</c:v>
                </c:pt>
                <c:pt idx="6465">
                  <c:v>0.745213113425926</c:v>
                </c:pt>
                <c:pt idx="6466">
                  <c:v>0.74521962962962973</c:v>
                </c:pt>
                <c:pt idx="6467">
                  <c:v>0.74522613425925932</c:v>
                </c:pt>
                <c:pt idx="6468">
                  <c:v>0.74523210648148153</c:v>
                </c:pt>
                <c:pt idx="6469">
                  <c:v>0.74523825231481489</c:v>
                </c:pt>
                <c:pt idx="6470">
                  <c:v>0.74524440972222228</c:v>
                </c:pt>
                <c:pt idx="6471">
                  <c:v>0.74525055555555564</c:v>
                </c:pt>
                <c:pt idx="6472">
                  <c:v>0.7452565162037037</c:v>
                </c:pt>
                <c:pt idx="6473">
                  <c:v>0.74526267361111109</c:v>
                </c:pt>
                <c:pt idx="6474">
                  <c:v>0.7452688310185186</c:v>
                </c:pt>
                <c:pt idx="6475">
                  <c:v>0.74527497685185196</c:v>
                </c:pt>
                <c:pt idx="6476">
                  <c:v>0.74528311342592601</c:v>
                </c:pt>
                <c:pt idx="6477">
                  <c:v>0.74528927083333329</c:v>
                </c:pt>
                <c:pt idx="6478">
                  <c:v>0.74529541666666665</c:v>
                </c:pt>
                <c:pt idx="6479">
                  <c:v>0.74530138888888897</c:v>
                </c:pt>
                <c:pt idx="6480">
                  <c:v>0.74530771990740741</c:v>
                </c:pt>
                <c:pt idx="6481">
                  <c:v>0.74531386574074077</c:v>
                </c:pt>
                <c:pt idx="6482">
                  <c:v>0.74532001157407413</c:v>
                </c:pt>
                <c:pt idx="6483">
                  <c:v>0.74532615740740737</c:v>
                </c:pt>
                <c:pt idx="6484">
                  <c:v>0.74533231481481488</c:v>
                </c:pt>
                <c:pt idx="6485">
                  <c:v>0.74533846064814824</c:v>
                </c:pt>
                <c:pt idx="6486">
                  <c:v>0.74534460648148138</c:v>
                </c:pt>
                <c:pt idx="6487">
                  <c:v>0.74535057870370369</c:v>
                </c:pt>
                <c:pt idx="6488">
                  <c:v>0.74535674768518512</c:v>
                </c:pt>
                <c:pt idx="6489">
                  <c:v>0.74536290509259262</c:v>
                </c:pt>
                <c:pt idx="6490">
                  <c:v>0.74537122685185186</c:v>
                </c:pt>
                <c:pt idx="6491">
                  <c:v>0.74537711805555551</c:v>
                </c:pt>
                <c:pt idx="6492">
                  <c:v>0.74538326388888887</c:v>
                </c:pt>
                <c:pt idx="6493">
                  <c:v>0.74538942129629626</c:v>
                </c:pt>
                <c:pt idx="6494">
                  <c:v>0.74539556712962962</c:v>
                </c:pt>
                <c:pt idx="6495">
                  <c:v>0.74540153935185183</c:v>
                </c:pt>
                <c:pt idx="6496">
                  <c:v>0.74540804398148142</c:v>
                </c:pt>
                <c:pt idx="6497">
                  <c:v>0.7454140046296297</c:v>
                </c:pt>
                <c:pt idx="6498">
                  <c:v>0.74542015046296306</c:v>
                </c:pt>
                <c:pt idx="6499">
                  <c:v>0.74542612268518516</c:v>
                </c:pt>
                <c:pt idx="6500">
                  <c:v>0.74543226851851851</c:v>
                </c:pt>
                <c:pt idx="6501">
                  <c:v>0.74543841435185187</c:v>
                </c:pt>
                <c:pt idx="6502">
                  <c:v>0.74544456018518523</c:v>
                </c:pt>
                <c:pt idx="6503">
                  <c:v>0.74545053240740744</c:v>
                </c:pt>
                <c:pt idx="6504">
                  <c:v>0.74545677083333339</c:v>
                </c:pt>
                <c:pt idx="6505">
                  <c:v>0.74546491898148159</c:v>
                </c:pt>
                <c:pt idx="6506">
                  <c:v>0.74547106481481473</c:v>
                </c:pt>
                <c:pt idx="6507">
                  <c:v>0.74547703703703705</c:v>
                </c:pt>
                <c:pt idx="6508">
                  <c:v>0.74548335648148145</c:v>
                </c:pt>
                <c:pt idx="6509">
                  <c:v>0.74548951388888884</c:v>
                </c:pt>
                <c:pt idx="6510">
                  <c:v>0.7454958449074075</c:v>
                </c:pt>
                <c:pt idx="6511">
                  <c:v>0.74550199074074064</c:v>
                </c:pt>
                <c:pt idx="6512">
                  <c:v>0.745508136574074</c:v>
                </c:pt>
                <c:pt idx="6513">
                  <c:v>0.74551410879629632</c:v>
                </c:pt>
                <c:pt idx="6514">
                  <c:v>0.74552025462962968</c:v>
                </c:pt>
                <c:pt idx="6515">
                  <c:v>0.74552622685185188</c:v>
                </c:pt>
                <c:pt idx="6516">
                  <c:v>0.74553237268518524</c:v>
                </c:pt>
                <c:pt idx="6517">
                  <c:v>0.74553851851851849</c:v>
                </c:pt>
                <c:pt idx="6518">
                  <c:v>0.74554467592592599</c:v>
                </c:pt>
                <c:pt idx="6519">
                  <c:v>0.74555063657407405</c:v>
                </c:pt>
                <c:pt idx="6520">
                  <c:v>0.74555895833333341</c:v>
                </c:pt>
                <c:pt idx="6521">
                  <c:v>0.74556510416666677</c:v>
                </c:pt>
                <c:pt idx="6522">
                  <c:v>0.74557107638888886</c:v>
                </c:pt>
                <c:pt idx="6523">
                  <c:v>0.74557740740740741</c:v>
                </c:pt>
                <c:pt idx="6524">
                  <c:v>0.74558373842592596</c:v>
                </c:pt>
                <c:pt idx="6525">
                  <c:v>0.74558988425925932</c:v>
                </c:pt>
                <c:pt idx="6526">
                  <c:v>0.74559603009259268</c:v>
                </c:pt>
                <c:pt idx="6527">
                  <c:v>0.74560218749999996</c:v>
                </c:pt>
                <c:pt idx="6528">
                  <c:v>0.74560833333333332</c:v>
                </c:pt>
                <c:pt idx="6529">
                  <c:v>0.74561447916666668</c:v>
                </c:pt>
                <c:pt idx="6530">
                  <c:v>0.74562013888888889</c:v>
                </c:pt>
                <c:pt idx="6531">
                  <c:v>0.74562628472222225</c:v>
                </c:pt>
                <c:pt idx="6532">
                  <c:v>0.74563243055555561</c:v>
                </c:pt>
                <c:pt idx="6533">
                  <c:v>0.7456383333333334</c:v>
                </c:pt>
                <c:pt idx="6534">
                  <c:v>0.7456443055555555</c:v>
                </c:pt>
                <c:pt idx="6535">
                  <c:v>0.74565262731481485</c:v>
                </c:pt>
                <c:pt idx="6536">
                  <c:v>0.74565858796296292</c:v>
                </c:pt>
                <c:pt idx="6537">
                  <c:v>0.74566474537037042</c:v>
                </c:pt>
                <c:pt idx="6538">
                  <c:v>0.74567089120370367</c:v>
                </c:pt>
                <c:pt idx="6539">
                  <c:v>0.74567703703703703</c:v>
                </c:pt>
                <c:pt idx="6540">
                  <c:v>0.74568336805555557</c:v>
                </c:pt>
                <c:pt idx="6541">
                  <c:v>0.74568951388888882</c:v>
                </c:pt>
                <c:pt idx="6542">
                  <c:v>0.74569567129629633</c:v>
                </c:pt>
                <c:pt idx="6543">
                  <c:v>0.74570181712962968</c:v>
                </c:pt>
                <c:pt idx="6544">
                  <c:v>0.74570796296296293</c:v>
                </c:pt>
                <c:pt idx="6545">
                  <c:v>0.74571412037037044</c:v>
                </c:pt>
                <c:pt idx="6546">
                  <c:v>0.7457200810185185</c:v>
                </c:pt>
                <c:pt idx="6547">
                  <c:v>0.74572622685185186</c:v>
                </c:pt>
                <c:pt idx="6548">
                  <c:v>0.74573238425925925</c:v>
                </c:pt>
                <c:pt idx="6549">
                  <c:v>0.74574069444444435</c:v>
                </c:pt>
                <c:pt idx="6550">
                  <c:v>0.74574666666666667</c:v>
                </c:pt>
                <c:pt idx="6551">
                  <c:v>0.74575278935185185</c:v>
                </c:pt>
                <c:pt idx="6552">
                  <c:v>0.74575912037037029</c:v>
                </c:pt>
                <c:pt idx="6553">
                  <c:v>0.74576545138888894</c:v>
                </c:pt>
                <c:pt idx="6554">
                  <c:v>0.74577142361111104</c:v>
                </c:pt>
                <c:pt idx="6555">
                  <c:v>0.74577774305555555</c:v>
                </c:pt>
                <c:pt idx="6556">
                  <c:v>0.74578371527777776</c:v>
                </c:pt>
                <c:pt idx="6557">
                  <c:v>0.74578987268518515</c:v>
                </c:pt>
                <c:pt idx="6558">
                  <c:v>0.74579583333333332</c:v>
                </c:pt>
                <c:pt idx="6559">
                  <c:v>0.74580197916666668</c:v>
                </c:pt>
                <c:pt idx="6560">
                  <c:v>0.74580813657407408</c:v>
                </c:pt>
                <c:pt idx="6561">
                  <c:v>0.74581428240740744</c:v>
                </c:pt>
                <c:pt idx="6562">
                  <c:v>0.74582025462962964</c:v>
                </c:pt>
                <c:pt idx="6563">
                  <c:v>0.745826400462963</c:v>
                </c:pt>
                <c:pt idx="6564">
                  <c:v>0.74583472222222225</c:v>
                </c:pt>
                <c:pt idx="6565">
                  <c:v>0.74584068287037031</c:v>
                </c:pt>
                <c:pt idx="6566">
                  <c:v>0.74584682870370367</c:v>
                </c:pt>
                <c:pt idx="6567">
                  <c:v>0.74585315972222233</c:v>
                </c:pt>
                <c:pt idx="6568">
                  <c:v>0.74585949074074076</c:v>
                </c:pt>
                <c:pt idx="6569">
                  <c:v>0.7458658217592592</c:v>
                </c:pt>
                <c:pt idx="6570">
                  <c:v>0.74587196759259256</c:v>
                </c:pt>
                <c:pt idx="6571">
                  <c:v>0.74587812499999995</c:v>
                </c:pt>
                <c:pt idx="6572">
                  <c:v>0.74588427083333331</c:v>
                </c:pt>
                <c:pt idx="6573">
                  <c:v>0.74589024305555551</c:v>
                </c:pt>
                <c:pt idx="6574">
                  <c:v>0.74589638888888887</c:v>
                </c:pt>
                <c:pt idx="6575">
                  <c:v>0.74590253472222223</c:v>
                </c:pt>
                <c:pt idx="6576">
                  <c:v>0.74590869212962962</c:v>
                </c:pt>
                <c:pt idx="6577">
                  <c:v>0.74591483796296298</c:v>
                </c:pt>
                <c:pt idx="6578">
                  <c:v>0.74592098379629634</c:v>
                </c:pt>
                <c:pt idx="6579">
                  <c:v>0.74592930555555548</c:v>
                </c:pt>
                <c:pt idx="6580">
                  <c:v>0.74593521990740752</c:v>
                </c:pt>
                <c:pt idx="6581">
                  <c:v>0.74594119212962962</c:v>
                </c:pt>
                <c:pt idx="6582">
                  <c:v>0.74594734953703712</c:v>
                </c:pt>
                <c:pt idx="6583">
                  <c:v>0.74595366898148141</c:v>
                </c:pt>
                <c:pt idx="6584">
                  <c:v>0.74595982638888891</c:v>
                </c:pt>
                <c:pt idx="6585">
                  <c:v>0.74596614583333343</c:v>
                </c:pt>
                <c:pt idx="6586">
                  <c:v>0.74597230324074071</c:v>
                </c:pt>
                <c:pt idx="6587">
                  <c:v>0.74597844907407407</c:v>
                </c:pt>
                <c:pt idx="6588">
                  <c:v>0.74598459490740743</c:v>
                </c:pt>
                <c:pt idx="6589">
                  <c:v>0.74599075231481482</c:v>
                </c:pt>
                <c:pt idx="6590">
                  <c:v>0.74599671296296288</c:v>
                </c:pt>
                <c:pt idx="6591">
                  <c:v>0.74600285879629624</c:v>
                </c:pt>
                <c:pt idx="6592">
                  <c:v>0.74600901620370363</c:v>
                </c:pt>
                <c:pt idx="6593">
                  <c:v>0.74601486111111104</c:v>
                </c:pt>
                <c:pt idx="6594">
                  <c:v>0.74602318287037039</c:v>
                </c:pt>
                <c:pt idx="6595">
                  <c:v>0.74602932870370375</c:v>
                </c:pt>
                <c:pt idx="6596">
                  <c:v>0.74603545138888894</c:v>
                </c:pt>
                <c:pt idx="6597">
                  <c:v>0.74604159722222219</c:v>
                </c:pt>
                <c:pt idx="6598">
                  <c:v>0.74604792824074073</c:v>
                </c:pt>
                <c:pt idx="6599">
                  <c:v>0.74605412037037044</c:v>
                </c:pt>
                <c:pt idx="6600">
                  <c:v>0.74606012731481475</c:v>
                </c:pt>
                <c:pt idx="6601">
                  <c:v>0.74606608796296303</c:v>
                </c:pt>
                <c:pt idx="6602">
                  <c:v>0.74607224537037042</c:v>
                </c:pt>
                <c:pt idx="6603">
                  <c:v>0.74607839120370378</c:v>
                </c:pt>
                <c:pt idx="6604">
                  <c:v>0.74608449074074068</c:v>
                </c:pt>
                <c:pt idx="6605">
                  <c:v>0.74609046296296289</c:v>
                </c:pt>
                <c:pt idx="6606">
                  <c:v>0.74609679398148154</c:v>
                </c:pt>
                <c:pt idx="6607">
                  <c:v>0.74610292824074076</c:v>
                </c:pt>
                <c:pt idx="6608">
                  <c:v>0.74610918981481478</c:v>
                </c:pt>
                <c:pt idx="6609">
                  <c:v>0.74611732638888884</c:v>
                </c:pt>
                <c:pt idx="6610">
                  <c:v>0.74612347222222219</c:v>
                </c:pt>
                <c:pt idx="6611">
                  <c:v>0.74612962962962959</c:v>
                </c:pt>
                <c:pt idx="6612">
                  <c:v>0.74613577546296295</c:v>
                </c:pt>
                <c:pt idx="6613">
                  <c:v>0.74614210648148138</c:v>
                </c:pt>
                <c:pt idx="6614">
                  <c:v>0.74614825231481474</c:v>
                </c:pt>
                <c:pt idx="6615">
                  <c:v>0.7461545833333334</c:v>
                </c:pt>
                <c:pt idx="6616">
                  <c:v>0.74616055555555549</c:v>
                </c:pt>
                <c:pt idx="6617">
                  <c:v>0.74616670138888885</c:v>
                </c:pt>
                <c:pt idx="6618">
                  <c:v>0.74617284722222221</c:v>
                </c:pt>
                <c:pt idx="6619">
                  <c:v>0.74617899305555557</c:v>
                </c:pt>
                <c:pt idx="6620">
                  <c:v>0.74618496527777778</c:v>
                </c:pt>
                <c:pt idx="6621">
                  <c:v>0.74619100694444451</c:v>
                </c:pt>
                <c:pt idx="6622">
                  <c:v>0.74619715277777787</c:v>
                </c:pt>
                <c:pt idx="6623">
                  <c:v>0.74620547453703701</c:v>
                </c:pt>
                <c:pt idx="6624">
                  <c:v>0.74621155092592595</c:v>
                </c:pt>
                <c:pt idx="6625">
                  <c:v>0.74621770833333334</c:v>
                </c:pt>
                <c:pt idx="6626">
                  <c:v>0.74622403935185189</c:v>
                </c:pt>
                <c:pt idx="6627">
                  <c:v>0.74623037037037043</c:v>
                </c:pt>
                <c:pt idx="6628">
                  <c:v>0.7462363310185185</c:v>
                </c:pt>
                <c:pt idx="6629">
                  <c:v>0.74624247685185185</c:v>
                </c:pt>
                <c:pt idx="6630">
                  <c:v>0.74624863425925925</c:v>
                </c:pt>
                <c:pt idx="6631">
                  <c:v>0.74625478009259261</c:v>
                </c:pt>
                <c:pt idx="6632">
                  <c:v>0.74626092592592597</c:v>
                </c:pt>
                <c:pt idx="6633">
                  <c:v>0.74626708333333325</c:v>
                </c:pt>
                <c:pt idx="6634">
                  <c:v>0.74627322916666661</c:v>
                </c:pt>
                <c:pt idx="6635">
                  <c:v>0.74627937499999997</c:v>
                </c:pt>
                <c:pt idx="6636">
                  <c:v>0.74628534722222228</c:v>
                </c:pt>
                <c:pt idx="6637">
                  <c:v>0.74629149305555564</c:v>
                </c:pt>
                <c:pt idx="6638">
                  <c:v>0.74629981481481478</c:v>
                </c:pt>
                <c:pt idx="6639">
                  <c:v>0.74630596064814814</c:v>
                </c:pt>
                <c:pt idx="6640">
                  <c:v>0.74631193287037034</c:v>
                </c:pt>
                <c:pt idx="6641">
                  <c:v>0.74631826388888889</c:v>
                </c:pt>
                <c:pt idx="6642">
                  <c:v>0.74632440972222225</c:v>
                </c:pt>
                <c:pt idx="6643">
                  <c:v>0.74633055555555561</c:v>
                </c:pt>
                <c:pt idx="6644">
                  <c:v>0.74633670138888897</c:v>
                </c:pt>
                <c:pt idx="6645">
                  <c:v>0.7463430324074074</c:v>
                </c:pt>
                <c:pt idx="6646">
                  <c:v>0.7463491898148148</c:v>
                </c:pt>
                <c:pt idx="6647">
                  <c:v>0.74635533564814815</c:v>
                </c:pt>
                <c:pt idx="6648">
                  <c:v>0.74636130787037036</c:v>
                </c:pt>
                <c:pt idx="6649">
                  <c:v>0.74636745370370372</c:v>
                </c:pt>
                <c:pt idx="6650">
                  <c:v>0.74637359953703708</c:v>
                </c:pt>
                <c:pt idx="6651">
                  <c:v>0.74637974537037044</c:v>
                </c:pt>
                <c:pt idx="6652">
                  <c:v>0.74638571759259253</c:v>
                </c:pt>
                <c:pt idx="6653">
                  <c:v>0.74639403935185189</c:v>
                </c:pt>
                <c:pt idx="6654">
                  <c:v>0.74640018518518525</c:v>
                </c:pt>
                <c:pt idx="6655">
                  <c:v>0.74640615740740746</c:v>
                </c:pt>
                <c:pt idx="6656">
                  <c:v>0.74641248842592589</c:v>
                </c:pt>
                <c:pt idx="6657">
                  <c:v>0.74641881944444444</c:v>
                </c:pt>
                <c:pt idx="6658">
                  <c:v>0.74642515046296298</c:v>
                </c:pt>
                <c:pt idx="6659">
                  <c:v>0.74643129629629623</c:v>
                </c:pt>
                <c:pt idx="6660">
                  <c:v>0.74643744212962959</c:v>
                </c:pt>
                <c:pt idx="6661">
                  <c:v>0.74644358796296295</c:v>
                </c:pt>
                <c:pt idx="6662">
                  <c:v>0.74644974537037034</c:v>
                </c:pt>
                <c:pt idx="6663">
                  <c:v>0.74645570601851852</c:v>
                </c:pt>
                <c:pt idx="6664">
                  <c:v>0.74646186342592591</c:v>
                </c:pt>
                <c:pt idx="6665">
                  <c:v>0.74646800925925927</c:v>
                </c:pt>
                <c:pt idx="6666">
                  <c:v>0.74647415509259263</c:v>
                </c:pt>
                <c:pt idx="6667">
                  <c:v>0.74648012731481483</c:v>
                </c:pt>
                <c:pt idx="6668">
                  <c:v>0.74648862268518512</c:v>
                </c:pt>
                <c:pt idx="6669">
                  <c:v>0.74649476851851848</c:v>
                </c:pt>
                <c:pt idx="6670">
                  <c:v>0.74650092592592587</c:v>
                </c:pt>
                <c:pt idx="6671">
                  <c:v>0.74650707175925923</c:v>
                </c:pt>
                <c:pt idx="6672">
                  <c:v>0.74651340277777789</c:v>
                </c:pt>
                <c:pt idx="6673">
                  <c:v>0.74651954861111103</c:v>
                </c:pt>
                <c:pt idx="6674">
                  <c:v>0.74652587962962969</c:v>
                </c:pt>
                <c:pt idx="6675">
                  <c:v>0.7465316666666667</c:v>
                </c:pt>
                <c:pt idx="6676">
                  <c:v>0.74653799768518514</c:v>
                </c:pt>
                <c:pt idx="6677">
                  <c:v>0.7465441435185185</c:v>
                </c:pt>
                <c:pt idx="6678">
                  <c:v>0.74655028935185186</c:v>
                </c:pt>
                <c:pt idx="6679">
                  <c:v>0.74655626157407406</c:v>
                </c:pt>
                <c:pt idx="6680">
                  <c:v>0.74656240740740742</c:v>
                </c:pt>
                <c:pt idx="6681">
                  <c:v>0.74656856481481482</c:v>
                </c:pt>
                <c:pt idx="6682">
                  <c:v>0.74657706018518522</c:v>
                </c:pt>
                <c:pt idx="6683">
                  <c:v>0.74658303240740731</c:v>
                </c:pt>
                <c:pt idx="6684">
                  <c:v>0.74658917824074067</c:v>
                </c:pt>
                <c:pt idx="6685">
                  <c:v>0.74659550925925933</c:v>
                </c:pt>
                <c:pt idx="6686">
                  <c:v>0.74660144675925932</c:v>
                </c:pt>
                <c:pt idx="6687">
                  <c:v>0.74660777777777776</c:v>
                </c:pt>
                <c:pt idx="6688">
                  <c:v>0.74661396990740736</c:v>
                </c:pt>
                <c:pt idx="6689">
                  <c:v>0.74662030092592591</c:v>
                </c:pt>
                <c:pt idx="6690">
                  <c:v>0.74662644675925927</c:v>
                </c:pt>
                <c:pt idx="6691">
                  <c:v>0.74663241898148147</c:v>
                </c:pt>
                <c:pt idx="6692">
                  <c:v>0.74663856481481483</c:v>
                </c:pt>
                <c:pt idx="6693">
                  <c:v>0.74664471064814819</c:v>
                </c:pt>
                <c:pt idx="6694">
                  <c:v>0.74665085648148155</c:v>
                </c:pt>
                <c:pt idx="6695">
                  <c:v>0.74665693287037038</c:v>
                </c:pt>
                <c:pt idx="6696">
                  <c:v>0.74666313657407413</c:v>
                </c:pt>
                <c:pt idx="6697">
                  <c:v>0.74667145833333326</c:v>
                </c:pt>
                <c:pt idx="6698">
                  <c:v>0.74667743055555558</c:v>
                </c:pt>
                <c:pt idx="6699">
                  <c:v>0.74668357638888894</c:v>
                </c:pt>
                <c:pt idx="6700">
                  <c:v>0.7466897222222223</c:v>
                </c:pt>
                <c:pt idx="6701">
                  <c:v>0.74669587962962958</c:v>
                </c:pt>
                <c:pt idx="6702">
                  <c:v>0.74670184027777775</c:v>
                </c:pt>
                <c:pt idx="6703">
                  <c:v>0.7467081712962963</c:v>
                </c:pt>
                <c:pt idx="6704">
                  <c:v>0.74671431712962966</c:v>
                </c:pt>
                <c:pt idx="6705">
                  <c:v>0.7467206481481482</c:v>
                </c:pt>
                <c:pt idx="6706">
                  <c:v>0.74672643518518511</c:v>
                </c:pt>
                <c:pt idx="6707">
                  <c:v>0.74673259259259261</c:v>
                </c:pt>
                <c:pt idx="6708">
                  <c:v>0.74673873842592586</c:v>
                </c:pt>
                <c:pt idx="6709">
                  <c:v>0.74674488425925922</c:v>
                </c:pt>
                <c:pt idx="6710">
                  <c:v>0.74675085648148143</c:v>
                </c:pt>
                <c:pt idx="6711">
                  <c:v>0.74675700231481479</c:v>
                </c:pt>
                <c:pt idx="6712">
                  <c:v>0.74676534722222232</c:v>
                </c:pt>
                <c:pt idx="6713">
                  <c:v>0.7467715046296296</c:v>
                </c:pt>
                <c:pt idx="6714">
                  <c:v>0.74677739583333336</c:v>
                </c:pt>
                <c:pt idx="6715">
                  <c:v>0.74678372685185179</c:v>
                </c:pt>
                <c:pt idx="6716">
                  <c:v>0.74679005787037045</c:v>
                </c:pt>
                <c:pt idx="6717">
                  <c:v>0.74679620370370381</c:v>
                </c:pt>
                <c:pt idx="6718">
                  <c:v>0.74680236111111109</c:v>
                </c:pt>
                <c:pt idx="6719">
                  <c:v>0.74680869212962964</c:v>
                </c:pt>
                <c:pt idx="6720">
                  <c:v>0.74681458333333328</c:v>
                </c:pt>
                <c:pt idx="6721">
                  <c:v>0.74682072916666664</c:v>
                </c:pt>
                <c:pt idx="6722">
                  <c:v>0.74682668981481493</c:v>
                </c:pt>
                <c:pt idx="6723">
                  <c:v>0.74683299768518518</c:v>
                </c:pt>
                <c:pt idx="6724">
                  <c:v>0.74683907407407402</c:v>
                </c:pt>
                <c:pt idx="6725">
                  <c:v>0.74684523148148152</c:v>
                </c:pt>
                <c:pt idx="6726">
                  <c:v>0.74685119212962958</c:v>
                </c:pt>
                <c:pt idx="6727">
                  <c:v>0.74685951388888894</c:v>
                </c:pt>
                <c:pt idx="6728">
                  <c:v>0.7468656597222223</c:v>
                </c:pt>
                <c:pt idx="6729">
                  <c:v>0.74687181712962969</c:v>
                </c:pt>
                <c:pt idx="6730">
                  <c:v>0.74687796296296305</c:v>
                </c:pt>
                <c:pt idx="6731">
                  <c:v>0.74688410879629641</c:v>
                </c:pt>
                <c:pt idx="6732">
                  <c:v>0.74689043981481484</c:v>
                </c:pt>
                <c:pt idx="6733">
                  <c:v>0.74689679398148145</c:v>
                </c:pt>
                <c:pt idx="6734">
                  <c:v>0.74690276620370366</c:v>
                </c:pt>
                <c:pt idx="6735">
                  <c:v>0.74690891203703702</c:v>
                </c:pt>
                <c:pt idx="6736">
                  <c:v>0.74691506944444441</c:v>
                </c:pt>
                <c:pt idx="6737">
                  <c:v>0.74692121527777777</c:v>
                </c:pt>
                <c:pt idx="6738">
                  <c:v>0.74692717592592583</c:v>
                </c:pt>
                <c:pt idx="6739">
                  <c:v>0.74693333333333334</c:v>
                </c:pt>
                <c:pt idx="6740">
                  <c:v>0.7469394791666667</c:v>
                </c:pt>
                <c:pt idx="6741">
                  <c:v>0.74694562499999995</c:v>
                </c:pt>
                <c:pt idx="6742">
                  <c:v>0.746953761574074</c:v>
                </c:pt>
                <c:pt idx="6743">
                  <c:v>0.74695991898148151</c:v>
                </c:pt>
                <c:pt idx="6744">
                  <c:v>0.74696606481481487</c:v>
                </c:pt>
                <c:pt idx="6745">
                  <c:v>0.74697221064814812</c:v>
                </c:pt>
                <c:pt idx="6746">
                  <c:v>0.74697836805555562</c:v>
                </c:pt>
                <c:pt idx="6747">
                  <c:v>0.74698469907407405</c:v>
                </c:pt>
                <c:pt idx="6748">
                  <c:v>0.74699120370370364</c:v>
                </c:pt>
                <c:pt idx="6749">
                  <c:v>0.74699699074074077</c:v>
                </c:pt>
                <c:pt idx="6750">
                  <c:v>0.74700313657407413</c:v>
                </c:pt>
                <c:pt idx="6751">
                  <c:v>0.74700929398148153</c:v>
                </c:pt>
                <c:pt idx="6752">
                  <c:v>0.74701543981481489</c:v>
                </c:pt>
                <c:pt idx="6753">
                  <c:v>0.74702158564814825</c:v>
                </c:pt>
                <c:pt idx="6754">
                  <c:v>0.74702755787037034</c:v>
                </c:pt>
                <c:pt idx="6755">
                  <c:v>0.74703388888888889</c:v>
                </c:pt>
                <c:pt idx="6756">
                  <c:v>0.7470421990740741</c:v>
                </c:pt>
                <c:pt idx="6757">
                  <c:v>0.74704799768518526</c:v>
                </c:pt>
                <c:pt idx="6758">
                  <c:v>0.74705414351851862</c:v>
                </c:pt>
                <c:pt idx="6759">
                  <c:v>0.74706047453703706</c:v>
                </c:pt>
                <c:pt idx="6760">
                  <c:v>0.74706679398148157</c:v>
                </c:pt>
                <c:pt idx="6761">
                  <c:v>0.74707313657407415</c:v>
                </c:pt>
                <c:pt idx="6762">
                  <c:v>0.7470792824074074</c:v>
                </c:pt>
                <c:pt idx="6763">
                  <c:v>0.74708542824074076</c:v>
                </c:pt>
                <c:pt idx="6764">
                  <c:v>0.74709157407407412</c:v>
                </c:pt>
                <c:pt idx="6765">
                  <c:v>0.74709771990740748</c:v>
                </c:pt>
                <c:pt idx="6766">
                  <c:v>0.74710369212962968</c:v>
                </c:pt>
                <c:pt idx="6767">
                  <c:v>0.74710983796296293</c:v>
                </c:pt>
                <c:pt idx="6768">
                  <c:v>0.74711599537037043</c:v>
                </c:pt>
                <c:pt idx="6769">
                  <c:v>0.7471219560185185</c:v>
                </c:pt>
                <c:pt idx="6770">
                  <c:v>0.74712811342592589</c:v>
                </c:pt>
                <c:pt idx="6771">
                  <c:v>0.74713642361111121</c:v>
                </c:pt>
                <c:pt idx="6772">
                  <c:v>0.74714258101851849</c:v>
                </c:pt>
                <c:pt idx="6773">
                  <c:v>0.74714854166666667</c:v>
                </c:pt>
                <c:pt idx="6774">
                  <c:v>0.74715487268518521</c:v>
                </c:pt>
                <c:pt idx="6775">
                  <c:v>0.74716120370370376</c:v>
                </c:pt>
                <c:pt idx="6776">
                  <c:v>0.74716734953703712</c:v>
                </c:pt>
                <c:pt idx="6777">
                  <c:v>0.74717368055555555</c:v>
                </c:pt>
                <c:pt idx="6778">
                  <c:v>0.74717965277777776</c:v>
                </c:pt>
                <c:pt idx="6779">
                  <c:v>0.74718579861111112</c:v>
                </c:pt>
                <c:pt idx="6780">
                  <c:v>0.74719212962962966</c:v>
                </c:pt>
                <c:pt idx="6781">
                  <c:v>0.74719827546296302</c:v>
                </c:pt>
                <c:pt idx="6782">
                  <c:v>0.74720424768518523</c:v>
                </c:pt>
                <c:pt idx="6783">
                  <c:v>0.74721039351851859</c:v>
                </c:pt>
                <c:pt idx="6784">
                  <c:v>0.74721653935185184</c:v>
                </c:pt>
                <c:pt idx="6785">
                  <c:v>0.7472226851851852</c:v>
                </c:pt>
                <c:pt idx="6786">
                  <c:v>0.74723100694444444</c:v>
                </c:pt>
                <c:pt idx="6787">
                  <c:v>0.7472371527777778</c:v>
                </c:pt>
                <c:pt idx="6788">
                  <c:v>0.74724329861111105</c:v>
                </c:pt>
                <c:pt idx="6789">
                  <c:v>0.74724962962962971</c:v>
                </c:pt>
                <c:pt idx="6790">
                  <c:v>0.74725597222222229</c:v>
                </c:pt>
                <c:pt idx="6791">
                  <c:v>0.74726206018518526</c:v>
                </c:pt>
                <c:pt idx="6792">
                  <c:v>0.74726822916666669</c:v>
                </c:pt>
                <c:pt idx="6793">
                  <c:v>0.74727456018518523</c:v>
                </c:pt>
                <c:pt idx="6794">
                  <c:v>0.74728070601851859</c:v>
                </c:pt>
                <c:pt idx="6795">
                  <c:v>0.74728685185185195</c:v>
                </c:pt>
                <c:pt idx="6796">
                  <c:v>0.74729282407407405</c:v>
                </c:pt>
                <c:pt idx="6797">
                  <c:v>0.74729915509259259</c:v>
                </c:pt>
                <c:pt idx="6798">
                  <c:v>0.74730530092592595</c:v>
                </c:pt>
                <c:pt idx="6799">
                  <c:v>0.7473116319444445</c:v>
                </c:pt>
                <c:pt idx="6800">
                  <c:v>0.74731777777777786</c:v>
                </c:pt>
                <c:pt idx="6801">
                  <c:v>0.74732645833333333</c:v>
                </c:pt>
                <c:pt idx="6802">
                  <c:v>0.74733268518518514</c:v>
                </c:pt>
                <c:pt idx="6803">
                  <c:v>0.7473388310185185</c:v>
                </c:pt>
                <c:pt idx="6804">
                  <c:v>0.74734480324074071</c:v>
                </c:pt>
                <c:pt idx="6805">
                  <c:v>0.74735106481481484</c:v>
                </c:pt>
                <c:pt idx="6806">
                  <c:v>0.7473572106481482</c:v>
                </c:pt>
                <c:pt idx="6807">
                  <c:v>0.74736335648148156</c:v>
                </c:pt>
                <c:pt idx="6808">
                  <c:v>0.74736932870370376</c:v>
                </c:pt>
                <c:pt idx="6809">
                  <c:v>0.74737547453703701</c:v>
                </c:pt>
                <c:pt idx="6810">
                  <c:v>0.74738163194444451</c:v>
                </c:pt>
                <c:pt idx="6811">
                  <c:v>0.74738777777777787</c:v>
                </c:pt>
                <c:pt idx="6812">
                  <c:v>0.74739373842592594</c:v>
                </c:pt>
                <c:pt idx="6813">
                  <c:v>0.74739989583333333</c:v>
                </c:pt>
                <c:pt idx="6814">
                  <c:v>0.74740622685185187</c:v>
                </c:pt>
                <c:pt idx="6815">
                  <c:v>0.74741472222222216</c:v>
                </c:pt>
                <c:pt idx="6816">
                  <c:v>0.74742069444444448</c:v>
                </c:pt>
                <c:pt idx="6817">
                  <c:v>0.74742684027777784</c:v>
                </c:pt>
                <c:pt idx="6818">
                  <c:v>0.7474329861111112</c:v>
                </c:pt>
                <c:pt idx="6819">
                  <c:v>0.74743913194444433</c:v>
                </c:pt>
                <c:pt idx="6820">
                  <c:v>0.74744510416666665</c:v>
                </c:pt>
                <c:pt idx="6821">
                  <c:v>0.74745125000000001</c:v>
                </c:pt>
                <c:pt idx="6822">
                  <c:v>0.74745740740740751</c:v>
                </c:pt>
                <c:pt idx="6823">
                  <c:v>0.74746353009259259</c:v>
                </c:pt>
                <c:pt idx="6824">
                  <c:v>0.74746968750000009</c:v>
                </c:pt>
                <c:pt idx="6825">
                  <c:v>0.74747583333333323</c:v>
                </c:pt>
                <c:pt idx="6826">
                  <c:v>0.74748234953703696</c:v>
                </c:pt>
                <c:pt idx="6827">
                  <c:v>0.74748866898148147</c:v>
                </c:pt>
                <c:pt idx="6828">
                  <c:v>0.74749482638888887</c:v>
                </c:pt>
                <c:pt idx="6829">
                  <c:v>0.74750097222222223</c:v>
                </c:pt>
                <c:pt idx="6830">
                  <c:v>0.74750946759259262</c:v>
                </c:pt>
                <c:pt idx="6831">
                  <c:v>0.74751526620370379</c:v>
                </c:pt>
                <c:pt idx="6832">
                  <c:v>0.74752141203703693</c:v>
                </c:pt>
                <c:pt idx="6833">
                  <c:v>0.74752755787037029</c:v>
                </c:pt>
                <c:pt idx="6834">
                  <c:v>0.74753370370370364</c:v>
                </c:pt>
                <c:pt idx="6835">
                  <c:v>0.74754003472222219</c:v>
                </c:pt>
                <c:pt idx="6836">
                  <c:v>0.74754611111111113</c:v>
                </c:pt>
                <c:pt idx="6837">
                  <c:v>0.74755225694444449</c:v>
                </c:pt>
                <c:pt idx="6838">
                  <c:v>0.74755858796296293</c:v>
                </c:pt>
                <c:pt idx="6839">
                  <c:v>0.74756461805555563</c:v>
                </c:pt>
                <c:pt idx="6840">
                  <c:v>0.74757076388888899</c:v>
                </c:pt>
                <c:pt idx="6841">
                  <c:v>0.74757692129629627</c:v>
                </c:pt>
                <c:pt idx="6842">
                  <c:v>0.74758306712962963</c:v>
                </c:pt>
                <c:pt idx="6843">
                  <c:v>0.74758921296296299</c:v>
                </c:pt>
                <c:pt idx="6844">
                  <c:v>0.74759518518518508</c:v>
                </c:pt>
                <c:pt idx="6845">
                  <c:v>0.74760350694444444</c:v>
                </c:pt>
                <c:pt idx="6846">
                  <c:v>0.7476096527777778</c:v>
                </c:pt>
                <c:pt idx="6847">
                  <c:v>0.74761579861111116</c:v>
                </c:pt>
                <c:pt idx="6848">
                  <c:v>0.74762195601851855</c:v>
                </c:pt>
                <c:pt idx="6849">
                  <c:v>0.74762827546296295</c:v>
                </c:pt>
                <c:pt idx="6850">
                  <c:v>0.7476346064814815</c:v>
                </c:pt>
                <c:pt idx="6851">
                  <c:v>0.74764093749999994</c:v>
                </c:pt>
                <c:pt idx="6852">
                  <c:v>0.74764703703703705</c:v>
                </c:pt>
                <c:pt idx="6853">
                  <c:v>0.74765318287037041</c:v>
                </c:pt>
                <c:pt idx="6854">
                  <c:v>0.74765951388888885</c:v>
                </c:pt>
                <c:pt idx="6855">
                  <c:v>0.74766567129629635</c:v>
                </c:pt>
                <c:pt idx="6856">
                  <c:v>0.74767163194444441</c:v>
                </c:pt>
                <c:pt idx="6857">
                  <c:v>0.74767778935185181</c:v>
                </c:pt>
                <c:pt idx="6858">
                  <c:v>0.74768393518518517</c:v>
                </c:pt>
                <c:pt idx="6859">
                  <c:v>0.74768989583333323</c:v>
                </c:pt>
                <c:pt idx="6860">
                  <c:v>0.74769821759259258</c:v>
                </c:pt>
                <c:pt idx="6861">
                  <c:v>0.74770456018518516</c:v>
                </c:pt>
                <c:pt idx="6862">
                  <c:v>0.74771089120370371</c:v>
                </c:pt>
                <c:pt idx="6863">
                  <c:v>0.74771721064814811</c:v>
                </c:pt>
                <c:pt idx="6864">
                  <c:v>0.7477233680555555</c:v>
                </c:pt>
                <c:pt idx="6865">
                  <c:v>0.74772969907407416</c:v>
                </c:pt>
                <c:pt idx="6866">
                  <c:v>0.74773620370370375</c:v>
                </c:pt>
                <c:pt idx="6867">
                  <c:v>0.74774234953703711</c:v>
                </c:pt>
                <c:pt idx="6868">
                  <c:v>0.74774850694444439</c:v>
                </c:pt>
                <c:pt idx="6869">
                  <c:v>0.74775465277777775</c:v>
                </c:pt>
                <c:pt idx="6870">
                  <c:v>0.74776079861111111</c:v>
                </c:pt>
                <c:pt idx="6871">
                  <c:v>0.7477669560185185</c:v>
                </c:pt>
                <c:pt idx="6872">
                  <c:v>0.74777291666666656</c:v>
                </c:pt>
                <c:pt idx="6873">
                  <c:v>0.74777906249999992</c:v>
                </c:pt>
                <c:pt idx="6874">
                  <c:v>0.74778521990740743</c:v>
                </c:pt>
                <c:pt idx="6875">
                  <c:v>0.74779335648148149</c:v>
                </c:pt>
                <c:pt idx="6876">
                  <c:v>0.74779950231481485</c:v>
                </c:pt>
                <c:pt idx="6877">
                  <c:v>0.74780564814814809</c:v>
                </c:pt>
                <c:pt idx="6878">
                  <c:v>0.74781189814814819</c:v>
                </c:pt>
                <c:pt idx="6879">
                  <c:v>0.74781805555555547</c:v>
                </c:pt>
                <c:pt idx="6880">
                  <c:v>0.74782438657407413</c:v>
                </c:pt>
                <c:pt idx="6881">
                  <c:v>0.74783070601851842</c:v>
                </c:pt>
                <c:pt idx="6882">
                  <c:v>0.74783686342592592</c:v>
                </c:pt>
                <c:pt idx="6883">
                  <c:v>0.74784300925925928</c:v>
                </c:pt>
                <c:pt idx="6884">
                  <c:v>0.74784915509259253</c:v>
                </c:pt>
                <c:pt idx="6885">
                  <c:v>0.74785539351851849</c:v>
                </c:pt>
                <c:pt idx="6886">
                  <c:v>0.7478611458333333</c:v>
                </c:pt>
                <c:pt idx="6887">
                  <c:v>0.7478673032407408</c:v>
                </c:pt>
                <c:pt idx="6888">
                  <c:v>0.74787344907407405</c:v>
                </c:pt>
                <c:pt idx="6889">
                  <c:v>0.74788212962962952</c:v>
                </c:pt>
                <c:pt idx="6890">
                  <c:v>0.74788809027777781</c:v>
                </c:pt>
                <c:pt idx="6891">
                  <c:v>0.7478942476851852</c:v>
                </c:pt>
                <c:pt idx="6892">
                  <c:v>0.74790041666666662</c:v>
                </c:pt>
                <c:pt idx="6893">
                  <c:v>0.74790673611111114</c:v>
                </c:pt>
                <c:pt idx="6894">
                  <c:v>0.74791306712962957</c:v>
                </c:pt>
                <c:pt idx="6895">
                  <c:v>0.74791934027777784</c:v>
                </c:pt>
                <c:pt idx="6896">
                  <c:v>0.7479254861111112</c:v>
                </c:pt>
                <c:pt idx="6897">
                  <c:v>0.74793163194444434</c:v>
                </c:pt>
                <c:pt idx="6898">
                  <c:v>0.74793771990740743</c:v>
                </c:pt>
                <c:pt idx="6899">
                  <c:v>0.74794403935185183</c:v>
                </c:pt>
                <c:pt idx="6900">
                  <c:v>0.74795019675925933</c:v>
                </c:pt>
                <c:pt idx="6901">
                  <c:v>0.74795634259259269</c:v>
                </c:pt>
                <c:pt idx="6902">
                  <c:v>0.74796231481481479</c:v>
                </c:pt>
                <c:pt idx="6903">
                  <c:v>0.74796864583333333</c:v>
                </c:pt>
                <c:pt idx="6904">
                  <c:v>0.74797695601851855</c:v>
                </c:pt>
                <c:pt idx="6905">
                  <c:v>0.74798328703703698</c:v>
                </c:pt>
                <c:pt idx="6906">
                  <c:v>0.74798943287037034</c:v>
                </c:pt>
                <c:pt idx="6907">
                  <c:v>0.74799576388888889</c:v>
                </c:pt>
                <c:pt idx="6908">
                  <c:v>0.74800228009259262</c:v>
                </c:pt>
                <c:pt idx="6909">
                  <c:v>0.74800861111111105</c:v>
                </c:pt>
                <c:pt idx="6910">
                  <c:v>0.74801475694444441</c:v>
                </c:pt>
                <c:pt idx="6911">
                  <c:v>0.74802090277777777</c:v>
                </c:pt>
                <c:pt idx="6912">
                  <c:v>0.74802706018518517</c:v>
                </c:pt>
                <c:pt idx="6913">
                  <c:v>0.74803320601851853</c:v>
                </c:pt>
                <c:pt idx="6914">
                  <c:v>0.74803917824074073</c:v>
                </c:pt>
                <c:pt idx="6915">
                  <c:v>0.74804532407407409</c:v>
                </c:pt>
                <c:pt idx="6916">
                  <c:v>0.74805146990740745</c:v>
                </c:pt>
                <c:pt idx="6917">
                  <c:v>0.74805762731481484</c:v>
                </c:pt>
                <c:pt idx="6918">
                  <c:v>0.7480637731481482</c:v>
                </c:pt>
                <c:pt idx="6919">
                  <c:v>0.74807190972222226</c:v>
                </c:pt>
                <c:pt idx="6920">
                  <c:v>0.74807805555555562</c:v>
                </c:pt>
                <c:pt idx="6921">
                  <c:v>0.74808402777777783</c:v>
                </c:pt>
                <c:pt idx="6922">
                  <c:v>0.74809035879629626</c:v>
                </c:pt>
                <c:pt idx="6923">
                  <c:v>0.74809668981481481</c:v>
                </c:pt>
                <c:pt idx="6924">
                  <c:v>0.74810319444444451</c:v>
                </c:pt>
                <c:pt idx="6925">
                  <c:v>0.7481091666666666</c:v>
                </c:pt>
                <c:pt idx="6926">
                  <c:v>0.74811531249999996</c:v>
                </c:pt>
                <c:pt idx="6927">
                  <c:v>0.74812145833333332</c:v>
                </c:pt>
                <c:pt idx="6928">
                  <c:v>0.74812761574074071</c:v>
                </c:pt>
                <c:pt idx="6929">
                  <c:v>0.74813357638888889</c:v>
                </c:pt>
                <c:pt idx="6930">
                  <c:v>0.74813973379629628</c:v>
                </c:pt>
                <c:pt idx="6931">
                  <c:v>0.74814587962962964</c:v>
                </c:pt>
                <c:pt idx="6932">
                  <c:v>0.748152025462963</c:v>
                </c:pt>
                <c:pt idx="6933">
                  <c:v>0.74815817129629636</c:v>
                </c:pt>
                <c:pt idx="6934">
                  <c:v>0.74816631944444445</c:v>
                </c:pt>
                <c:pt idx="6935">
                  <c:v>0.74817246527777781</c:v>
                </c:pt>
                <c:pt idx="6936">
                  <c:v>0.74817861111111117</c:v>
                </c:pt>
                <c:pt idx="6937">
                  <c:v>0.74818458333333338</c:v>
                </c:pt>
                <c:pt idx="6938">
                  <c:v>0.74819091435185181</c:v>
                </c:pt>
                <c:pt idx="6939">
                  <c:v>0.74819724537037036</c:v>
                </c:pt>
                <c:pt idx="6940">
                  <c:v>0.74820375000000006</c:v>
                </c:pt>
                <c:pt idx="6941">
                  <c:v>0.74820972222222215</c:v>
                </c:pt>
                <c:pt idx="6942">
                  <c:v>0.74821569444444436</c:v>
                </c:pt>
                <c:pt idx="6943">
                  <c:v>0.74822184027777772</c:v>
                </c:pt>
                <c:pt idx="6944">
                  <c:v>0.74822798611111108</c:v>
                </c:pt>
                <c:pt idx="6945">
                  <c:v>0.74823413194444444</c:v>
                </c:pt>
                <c:pt idx="6946">
                  <c:v>0.74824010416666675</c:v>
                </c:pt>
                <c:pt idx="6947">
                  <c:v>0.74824624999999989</c:v>
                </c:pt>
                <c:pt idx="6948">
                  <c:v>0.74825475694444454</c:v>
                </c:pt>
                <c:pt idx="6949">
                  <c:v>0.74826090277777768</c:v>
                </c:pt>
                <c:pt idx="6950">
                  <c:v>0.748266875</c:v>
                </c:pt>
                <c:pt idx="6951">
                  <c:v>0.74827320601851854</c:v>
                </c:pt>
                <c:pt idx="6952">
                  <c:v>0.74827980324074073</c:v>
                </c:pt>
                <c:pt idx="6953">
                  <c:v>0.74828594907407409</c:v>
                </c:pt>
                <c:pt idx="6954">
                  <c:v>0.74829209490740745</c:v>
                </c:pt>
                <c:pt idx="6955">
                  <c:v>0.74829800925925927</c:v>
                </c:pt>
                <c:pt idx="6956">
                  <c:v>0.74830425925925936</c:v>
                </c:pt>
                <c:pt idx="6957">
                  <c:v>0.7483104050925925</c:v>
                </c:pt>
                <c:pt idx="6958">
                  <c:v>0.7483165625</c:v>
                </c:pt>
                <c:pt idx="6959">
                  <c:v>0.74832270833333336</c:v>
                </c:pt>
                <c:pt idx="6960">
                  <c:v>0.74832885416666661</c:v>
                </c:pt>
                <c:pt idx="6961">
                  <c:v>0.74833499999999997</c:v>
                </c:pt>
                <c:pt idx="6962">
                  <c:v>0.74834097222222218</c:v>
                </c:pt>
                <c:pt idx="6963">
                  <c:v>0.74834947916666661</c:v>
                </c:pt>
                <c:pt idx="6964">
                  <c:v>0.74835562499999997</c:v>
                </c:pt>
                <c:pt idx="6965">
                  <c:v>0.74836141203703699</c:v>
                </c:pt>
                <c:pt idx="6966">
                  <c:v>0.74836774305555565</c:v>
                </c:pt>
                <c:pt idx="6967">
                  <c:v>0.74837424768518523</c:v>
                </c:pt>
                <c:pt idx="6968">
                  <c:v>0.74838057870370367</c:v>
                </c:pt>
                <c:pt idx="6969">
                  <c:v>0.74838672453703703</c:v>
                </c:pt>
                <c:pt idx="6970">
                  <c:v>0.74839269675925923</c:v>
                </c:pt>
                <c:pt idx="6971">
                  <c:v>0.74839884259259259</c:v>
                </c:pt>
                <c:pt idx="6972">
                  <c:v>0.74840499999999999</c:v>
                </c:pt>
                <c:pt idx="6973">
                  <c:v>0.74841114583333335</c:v>
                </c:pt>
                <c:pt idx="6974">
                  <c:v>0.74841724537037047</c:v>
                </c:pt>
                <c:pt idx="6975">
                  <c:v>0.7484233912037036</c:v>
                </c:pt>
                <c:pt idx="6976">
                  <c:v>0.74842954861111111</c:v>
                </c:pt>
                <c:pt idx="6977">
                  <c:v>0.74843569444444447</c:v>
                </c:pt>
                <c:pt idx="6978">
                  <c:v>0.74844383101851852</c:v>
                </c:pt>
                <c:pt idx="6979">
                  <c:v>0.74844997685185188</c:v>
                </c:pt>
                <c:pt idx="6980">
                  <c:v>0.7484561111111111</c:v>
                </c:pt>
                <c:pt idx="6981">
                  <c:v>0.74846207175925927</c:v>
                </c:pt>
                <c:pt idx="6982">
                  <c:v>0.74846836805555561</c:v>
                </c:pt>
                <c:pt idx="6983">
                  <c:v>0.7484748726851852</c:v>
                </c:pt>
                <c:pt idx="6984">
                  <c:v>0.74848120370370363</c:v>
                </c:pt>
                <c:pt idx="6985">
                  <c:v>0.74848710648148142</c:v>
                </c:pt>
                <c:pt idx="6986">
                  <c:v>0.74849325231481478</c:v>
                </c:pt>
                <c:pt idx="6987">
                  <c:v>0.74849958333333333</c:v>
                </c:pt>
                <c:pt idx="6988">
                  <c:v>0.74850555555555554</c:v>
                </c:pt>
                <c:pt idx="6989">
                  <c:v>0.74851188657407397</c:v>
                </c:pt>
                <c:pt idx="6990">
                  <c:v>0.74851803240740733</c:v>
                </c:pt>
                <c:pt idx="6991">
                  <c:v>0.74852417824074069</c:v>
                </c:pt>
                <c:pt idx="6992">
                  <c:v>0.74853285879629627</c:v>
                </c:pt>
                <c:pt idx="6993">
                  <c:v>0.74853900462962963</c:v>
                </c:pt>
                <c:pt idx="6994">
                  <c:v>0.74854516203703703</c:v>
                </c:pt>
                <c:pt idx="6995">
                  <c:v>0.74855166666666673</c:v>
                </c:pt>
                <c:pt idx="6996">
                  <c:v>0.74855799768518516</c:v>
                </c:pt>
                <c:pt idx="6997">
                  <c:v>0.74856414351851852</c:v>
                </c:pt>
                <c:pt idx="6998">
                  <c:v>0.74857047453703707</c:v>
                </c:pt>
                <c:pt idx="6999">
                  <c:v>0.7485769907407408</c:v>
                </c:pt>
                <c:pt idx="7000">
                  <c:v>0.74858313657407416</c:v>
                </c:pt>
                <c:pt idx="7001">
                  <c:v>0.74858946759259259</c:v>
                </c:pt>
                <c:pt idx="7002">
                  <c:v>0.74859561342592595</c:v>
                </c:pt>
                <c:pt idx="7003">
                  <c:v>0.74860194444444439</c:v>
                </c:pt>
                <c:pt idx="7004">
                  <c:v>0.74860798611111112</c:v>
                </c:pt>
                <c:pt idx="7005">
                  <c:v>0.74861394675925919</c:v>
                </c:pt>
                <c:pt idx="7006">
                  <c:v>0.74862010416666669</c:v>
                </c:pt>
                <c:pt idx="7007">
                  <c:v>0.74862859953703698</c:v>
                </c:pt>
                <c:pt idx="7008">
                  <c:v>0.74863474537037034</c:v>
                </c:pt>
                <c:pt idx="7009">
                  <c:v>0.74864071759259254</c:v>
                </c:pt>
                <c:pt idx="7010">
                  <c:v>0.74864704861111109</c:v>
                </c:pt>
                <c:pt idx="7011">
                  <c:v>0.74865337962962963</c:v>
                </c:pt>
                <c:pt idx="7012">
                  <c:v>0.74865988425925922</c:v>
                </c:pt>
                <c:pt idx="7013">
                  <c:v>0.74866604166666662</c:v>
                </c:pt>
                <c:pt idx="7014">
                  <c:v>0.74867218749999997</c:v>
                </c:pt>
                <c:pt idx="7015">
                  <c:v>0.74867851851851841</c:v>
                </c:pt>
                <c:pt idx="7016">
                  <c:v>0.74868466435185177</c:v>
                </c:pt>
                <c:pt idx="7017">
                  <c:v>0.74869081018518513</c:v>
                </c:pt>
                <c:pt idx="7018">
                  <c:v>0.74869695601851849</c:v>
                </c:pt>
                <c:pt idx="7019">
                  <c:v>0.74870328703703704</c:v>
                </c:pt>
                <c:pt idx="7020">
                  <c:v>0.74870961805555558</c:v>
                </c:pt>
                <c:pt idx="7021">
                  <c:v>0.74871594907407413</c:v>
                </c:pt>
                <c:pt idx="7022">
                  <c:v>0.74872427083333337</c:v>
                </c:pt>
                <c:pt idx="7023">
                  <c:v>0.74873041666666662</c:v>
                </c:pt>
                <c:pt idx="7024">
                  <c:v>0.74873674768518528</c:v>
                </c:pt>
                <c:pt idx="7025">
                  <c:v>0.74874289351851842</c:v>
                </c:pt>
                <c:pt idx="7026">
                  <c:v>0.74874886574074073</c:v>
                </c:pt>
                <c:pt idx="7027">
                  <c:v>0.74875501157407409</c:v>
                </c:pt>
                <c:pt idx="7028">
                  <c:v>0.74876116898148137</c:v>
                </c:pt>
                <c:pt idx="7029">
                  <c:v>0.74876697916666668</c:v>
                </c:pt>
                <c:pt idx="7030">
                  <c:v>0.74877312500000004</c:v>
                </c:pt>
                <c:pt idx="7031">
                  <c:v>0.7487792708333334</c:v>
                </c:pt>
                <c:pt idx="7032">
                  <c:v>0.74878542824074079</c:v>
                </c:pt>
                <c:pt idx="7033">
                  <c:v>0.74879157407407415</c:v>
                </c:pt>
                <c:pt idx="7034">
                  <c:v>0.74879754629629636</c:v>
                </c:pt>
                <c:pt idx="7035">
                  <c:v>0.74880387731481479</c:v>
                </c:pt>
                <c:pt idx="7036">
                  <c:v>0.74881255787037038</c:v>
                </c:pt>
                <c:pt idx="7037">
                  <c:v>0.74881870370370374</c:v>
                </c:pt>
                <c:pt idx="7038">
                  <c:v>0.7488248495370371</c:v>
                </c:pt>
                <c:pt idx="7039">
                  <c:v>0.74883099537037034</c:v>
                </c:pt>
                <c:pt idx="7040">
                  <c:v>0.74883715277777785</c:v>
                </c:pt>
                <c:pt idx="7041">
                  <c:v>0.74884329861111121</c:v>
                </c:pt>
                <c:pt idx="7042">
                  <c:v>0.7488492708333333</c:v>
                </c:pt>
                <c:pt idx="7043">
                  <c:v>0.74885541666666666</c:v>
                </c:pt>
                <c:pt idx="7044">
                  <c:v>0.74886156250000002</c:v>
                </c:pt>
                <c:pt idx="7045">
                  <c:v>0.74886770833333338</c:v>
                </c:pt>
                <c:pt idx="7046">
                  <c:v>0.74887386574074066</c:v>
                </c:pt>
                <c:pt idx="7047">
                  <c:v>0.74888019675925932</c:v>
                </c:pt>
                <c:pt idx="7048">
                  <c:v>0.74888670138888891</c:v>
                </c:pt>
                <c:pt idx="7049">
                  <c:v>0.74889284722222227</c:v>
                </c:pt>
                <c:pt idx="7050">
                  <c:v>0.74889900462962966</c:v>
                </c:pt>
                <c:pt idx="7051">
                  <c:v>0.74890731481481476</c:v>
                </c:pt>
                <c:pt idx="7052">
                  <c:v>0.74891347222222215</c:v>
                </c:pt>
                <c:pt idx="7053">
                  <c:v>0.74891943287037044</c:v>
                </c:pt>
                <c:pt idx="7054">
                  <c:v>0.74892559027777772</c:v>
                </c:pt>
                <c:pt idx="7055">
                  <c:v>0.74893190972222223</c:v>
                </c:pt>
                <c:pt idx="7056">
                  <c:v>0.74893824074074067</c:v>
                </c:pt>
                <c:pt idx="7057">
                  <c:v>0.74894457175925933</c:v>
                </c:pt>
                <c:pt idx="7058">
                  <c:v>0.74895090277777776</c:v>
                </c:pt>
                <c:pt idx="7059">
                  <c:v>0.74895687500000008</c:v>
                </c:pt>
                <c:pt idx="7060">
                  <c:v>0.74896302083333344</c:v>
                </c:pt>
                <c:pt idx="7061">
                  <c:v>0.74896916666666657</c:v>
                </c:pt>
                <c:pt idx="7062">
                  <c:v>0.74897532407407408</c:v>
                </c:pt>
                <c:pt idx="7063">
                  <c:v>0.74898146990740744</c:v>
                </c:pt>
                <c:pt idx="7064">
                  <c:v>0.74898744212962953</c:v>
                </c:pt>
                <c:pt idx="7065">
                  <c:v>0.74899575231481474</c:v>
                </c:pt>
                <c:pt idx="7066">
                  <c:v>0.74900190972222225</c:v>
                </c:pt>
                <c:pt idx="7067">
                  <c:v>0.74900820601851859</c:v>
                </c:pt>
                <c:pt idx="7068">
                  <c:v>0.74901447916666664</c:v>
                </c:pt>
                <c:pt idx="7069">
                  <c:v>0.74902081018518529</c:v>
                </c:pt>
                <c:pt idx="7070">
                  <c:v>0.74902695601851843</c:v>
                </c:pt>
                <c:pt idx="7071">
                  <c:v>0.74903321759259256</c:v>
                </c:pt>
                <c:pt idx="7072">
                  <c:v>0.74903924768518515</c:v>
                </c:pt>
                <c:pt idx="7073">
                  <c:v>0.74904539351851851</c:v>
                </c:pt>
                <c:pt idx="7074">
                  <c:v>0.7490515509259259</c:v>
                </c:pt>
                <c:pt idx="7075">
                  <c:v>0.7490572685185185</c:v>
                </c:pt>
                <c:pt idx="7076">
                  <c:v>0.74906339120370369</c:v>
                </c:pt>
                <c:pt idx="7077">
                  <c:v>0.74906945601851849</c:v>
                </c:pt>
                <c:pt idx="7078">
                  <c:v>0.74907796296296292</c:v>
                </c:pt>
                <c:pt idx="7079">
                  <c:v>0.74908410879629628</c:v>
                </c:pt>
                <c:pt idx="7080">
                  <c:v>0.74909025462962964</c:v>
                </c:pt>
                <c:pt idx="7081">
                  <c:v>0.74909641203703703</c:v>
                </c:pt>
                <c:pt idx="7082">
                  <c:v>0.74910273148148143</c:v>
                </c:pt>
                <c:pt idx="7083">
                  <c:v>0.74910906249999998</c:v>
                </c:pt>
                <c:pt idx="7084">
                  <c:v>0.74911521990740748</c:v>
                </c:pt>
                <c:pt idx="7085">
                  <c:v>0.74912136574074084</c:v>
                </c:pt>
                <c:pt idx="7086">
                  <c:v>0.74912751157407398</c:v>
                </c:pt>
                <c:pt idx="7087">
                  <c:v>0.74913365740740734</c:v>
                </c:pt>
                <c:pt idx="7088">
                  <c:v>0.74913981481481484</c:v>
                </c:pt>
                <c:pt idx="7089">
                  <c:v>0.74914596064814809</c:v>
                </c:pt>
                <c:pt idx="7090">
                  <c:v>0.74915210648148145</c:v>
                </c:pt>
                <c:pt idx="7091">
                  <c:v>0.74916061342592588</c:v>
                </c:pt>
                <c:pt idx="7092">
                  <c:v>0.74916675925925924</c:v>
                </c:pt>
                <c:pt idx="7093">
                  <c:v>0.7491729050925926</c:v>
                </c:pt>
                <c:pt idx="7094">
                  <c:v>0.74917936342592595</c:v>
                </c:pt>
                <c:pt idx="7095">
                  <c:v>0.74918568287037035</c:v>
                </c:pt>
                <c:pt idx="7096">
                  <c:v>0.7491920138888889</c:v>
                </c:pt>
                <c:pt idx="7097">
                  <c:v>0.7491979861111111</c:v>
                </c:pt>
                <c:pt idx="7098">
                  <c:v>0.74920413194444446</c:v>
                </c:pt>
                <c:pt idx="7099">
                  <c:v>0.74921028935185185</c:v>
                </c:pt>
                <c:pt idx="7100">
                  <c:v>0.74921643518518521</c:v>
                </c:pt>
                <c:pt idx="7101">
                  <c:v>0.74922258101851857</c:v>
                </c:pt>
                <c:pt idx="7102">
                  <c:v>0.74922872685185193</c:v>
                </c:pt>
                <c:pt idx="7103">
                  <c:v>0.74923488425925922</c:v>
                </c:pt>
                <c:pt idx="7104">
                  <c:v>0.74924084490740739</c:v>
                </c:pt>
                <c:pt idx="7105">
                  <c:v>0.74924916666666663</c:v>
                </c:pt>
                <c:pt idx="7106">
                  <c:v>0.74925531249999999</c:v>
                </c:pt>
                <c:pt idx="7107">
                  <c:v>0.74926146990740738</c:v>
                </c:pt>
                <c:pt idx="7108">
                  <c:v>0.74926780092592582</c:v>
                </c:pt>
                <c:pt idx="7109">
                  <c:v>0.74927417824074072</c:v>
                </c:pt>
                <c:pt idx="7110">
                  <c:v>0.74928050925925926</c:v>
                </c:pt>
                <c:pt idx="7111">
                  <c:v>0.74928665509259262</c:v>
                </c:pt>
                <c:pt idx="7112">
                  <c:v>0.74929280092592598</c:v>
                </c:pt>
                <c:pt idx="7113">
                  <c:v>0.74929895833333326</c:v>
                </c:pt>
                <c:pt idx="7114">
                  <c:v>0.74930510416666662</c:v>
                </c:pt>
                <c:pt idx="7115">
                  <c:v>0.74931143518518517</c:v>
                </c:pt>
                <c:pt idx="7116">
                  <c:v>0.74931758101851853</c:v>
                </c:pt>
                <c:pt idx="7117">
                  <c:v>0.74932391203703708</c:v>
                </c:pt>
                <c:pt idx="7118">
                  <c:v>0.74933223379629632</c:v>
                </c:pt>
                <c:pt idx="7119">
                  <c:v>0.74933837962962968</c:v>
                </c:pt>
                <c:pt idx="7120">
                  <c:v>0.74934471064814812</c:v>
                </c:pt>
                <c:pt idx="7121">
                  <c:v>0.74935104166666677</c:v>
                </c:pt>
                <c:pt idx="7122">
                  <c:v>0.74935718749999991</c:v>
                </c:pt>
                <c:pt idx="7123">
                  <c:v>0.74936370370370364</c:v>
                </c:pt>
                <c:pt idx="7124">
                  <c:v>0.74937002314814816</c:v>
                </c:pt>
                <c:pt idx="7125">
                  <c:v>0.74937618055555555</c:v>
                </c:pt>
                <c:pt idx="7126">
                  <c:v>0.74938232638888891</c:v>
                </c:pt>
                <c:pt idx="7127">
                  <c:v>0.74938865740740734</c:v>
                </c:pt>
                <c:pt idx="7128">
                  <c:v>0.7493948032407407</c:v>
                </c:pt>
                <c:pt idx="7129">
                  <c:v>0.74940113425925936</c:v>
                </c:pt>
                <c:pt idx="7130">
                  <c:v>0.7494074652777778</c:v>
                </c:pt>
                <c:pt idx="7131">
                  <c:v>0.74941596064814808</c:v>
                </c:pt>
                <c:pt idx="7132">
                  <c:v>0.74942211805555559</c:v>
                </c:pt>
                <c:pt idx="7133">
                  <c:v>0.74942826388888895</c:v>
                </c:pt>
                <c:pt idx="7134">
                  <c:v>0.74943459490740738</c:v>
                </c:pt>
                <c:pt idx="7135">
                  <c:v>0.74944092592592593</c:v>
                </c:pt>
                <c:pt idx="7136">
                  <c:v>0.74944743055555563</c:v>
                </c:pt>
                <c:pt idx="7137">
                  <c:v>0.74945358796296302</c:v>
                </c:pt>
                <c:pt idx="7138">
                  <c:v>0.74945973379629638</c:v>
                </c:pt>
                <c:pt idx="7139">
                  <c:v>0.74946569444444444</c:v>
                </c:pt>
                <c:pt idx="7140">
                  <c:v>0.74947185185185183</c:v>
                </c:pt>
                <c:pt idx="7141">
                  <c:v>0.74947799768518519</c:v>
                </c:pt>
                <c:pt idx="7142">
                  <c:v>0.74948414351851855</c:v>
                </c:pt>
                <c:pt idx="7143">
                  <c:v>0.74949028935185191</c:v>
                </c:pt>
                <c:pt idx="7144">
                  <c:v>0.74949644675925919</c:v>
                </c:pt>
                <c:pt idx="7145">
                  <c:v>0.74950475694444441</c:v>
                </c:pt>
                <c:pt idx="7146">
                  <c:v>0.74951091435185191</c:v>
                </c:pt>
                <c:pt idx="7147">
                  <c:v>0.74951706018518516</c:v>
                </c:pt>
                <c:pt idx="7148">
                  <c:v>0.7495233912037037</c:v>
                </c:pt>
                <c:pt idx="7149">
                  <c:v>0.74952972222222225</c:v>
                </c:pt>
                <c:pt idx="7150">
                  <c:v>0.74953605324074069</c:v>
                </c:pt>
                <c:pt idx="7151">
                  <c:v>0.74954219907407404</c:v>
                </c:pt>
                <c:pt idx="7152">
                  <c:v>0.7495483449074074</c:v>
                </c:pt>
                <c:pt idx="7153">
                  <c:v>0.7495545023148148</c:v>
                </c:pt>
                <c:pt idx="7154">
                  <c:v>0.74956064814814816</c:v>
                </c:pt>
                <c:pt idx="7155">
                  <c:v>0.74956679398148152</c:v>
                </c:pt>
                <c:pt idx="7156">
                  <c:v>0.74957276620370372</c:v>
                </c:pt>
                <c:pt idx="7157">
                  <c:v>0.74957909722222216</c:v>
                </c:pt>
                <c:pt idx="7158">
                  <c:v>0.74958740740740737</c:v>
                </c:pt>
                <c:pt idx="7159">
                  <c:v>0.74959356481481487</c:v>
                </c:pt>
                <c:pt idx="7160">
                  <c:v>0.74959971064814812</c:v>
                </c:pt>
                <c:pt idx="7161">
                  <c:v>0.74960604166666667</c:v>
                </c:pt>
                <c:pt idx="7162">
                  <c:v>0.74961197916666666</c:v>
                </c:pt>
                <c:pt idx="7163">
                  <c:v>0.7496183101851851</c:v>
                </c:pt>
                <c:pt idx="7164">
                  <c:v>0.74962481481481491</c:v>
                </c:pt>
                <c:pt idx="7165">
                  <c:v>0.74963090277777777</c:v>
                </c:pt>
                <c:pt idx="7166">
                  <c:v>0.74963704861111113</c:v>
                </c:pt>
                <c:pt idx="7167">
                  <c:v>0.74964319444444438</c:v>
                </c:pt>
                <c:pt idx="7168">
                  <c:v>0.74964935185185189</c:v>
                </c:pt>
                <c:pt idx="7169">
                  <c:v>0.74965563657407408</c:v>
                </c:pt>
                <c:pt idx="7170">
                  <c:v>0.74966179398148147</c:v>
                </c:pt>
                <c:pt idx="7171">
                  <c:v>0.74967025462962955</c:v>
                </c:pt>
                <c:pt idx="7172">
                  <c:v>0.74967641203703705</c:v>
                </c:pt>
                <c:pt idx="7173">
                  <c:v>0.7496825578703703</c:v>
                </c:pt>
                <c:pt idx="7174">
                  <c:v>0.74968870370370366</c:v>
                </c:pt>
                <c:pt idx="7175">
                  <c:v>0.74969503472222232</c:v>
                </c:pt>
                <c:pt idx="7176">
                  <c:v>0.74970155092592583</c:v>
                </c:pt>
                <c:pt idx="7177">
                  <c:v>0.74970769675925919</c:v>
                </c:pt>
                <c:pt idx="7178">
                  <c:v>0.74971384259259255</c:v>
                </c:pt>
                <c:pt idx="7179">
                  <c:v>0.74971999999999994</c:v>
                </c:pt>
                <c:pt idx="7180">
                  <c:v>0.7497261458333333</c:v>
                </c:pt>
                <c:pt idx="7181">
                  <c:v>0.74973229166666666</c:v>
                </c:pt>
                <c:pt idx="7182">
                  <c:v>0.74973843750000002</c:v>
                </c:pt>
                <c:pt idx="7183">
                  <c:v>0.7497446527777778</c:v>
                </c:pt>
                <c:pt idx="7184">
                  <c:v>0.74975079861111116</c:v>
                </c:pt>
                <c:pt idx="7185">
                  <c:v>0.74975891203703704</c:v>
                </c:pt>
                <c:pt idx="7186">
                  <c:v>0.7497649652777777</c:v>
                </c:pt>
                <c:pt idx="7187">
                  <c:v>0.74977122685185182</c:v>
                </c:pt>
                <c:pt idx="7188">
                  <c:v>0.74977755787037037</c:v>
                </c:pt>
                <c:pt idx="7189">
                  <c:v>0.74978387731481488</c:v>
                </c:pt>
                <c:pt idx="7190">
                  <c:v>0.74979020833333332</c:v>
                </c:pt>
                <c:pt idx="7191">
                  <c:v>0.74979636574074071</c:v>
                </c:pt>
                <c:pt idx="7192">
                  <c:v>0.74980251157407407</c:v>
                </c:pt>
                <c:pt idx="7193">
                  <c:v>0.74980865740740743</c:v>
                </c:pt>
                <c:pt idx="7194">
                  <c:v>0.74981481481481482</c:v>
                </c:pt>
                <c:pt idx="7195">
                  <c:v>0.74982096064814818</c:v>
                </c:pt>
                <c:pt idx="7196">
                  <c:v>0.74982710648148154</c:v>
                </c:pt>
                <c:pt idx="7197">
                  <c:v>0.7498332523148149</c:v>
                </c:pt>
                <c:pt idx="7198">
                  <c:v>0.74984157407407404</c:v>
                </c:pt>
                <c:pt idx="7199">
                  <c:v>0.7498477199074074</c:v>
                </c:pt>
                <c:pt idx="7200">
                  <c:v>0.74985387731481479</c:v>
                </c:pt>
                <c:pt idx="7201">
                  <c:v>0.74986020833333333</c:v>
                </c:pt>
                <c:pt idx="7202">
                  <c:v>0.74986653935185188</c:v>
                </c:pt>
                <c:pt idx="7203">
                  <c:v>0.74987285879629628</c:v>
                </c:pt>
                <c:pt idx="7204">
                  <c:v>0.74987918981481483</c:v>
                </c:pt>
                <c:pt idx="7205">
                  <c:v>0.74988534722222211</c:v>
                </c:pt>
                <c:pt idx="7206">
                  <c:v>0.74989149305555547</c:v>
                </c:pt>
                <c:pt idx="7207">
                  <c:v>0.74989763888888883</c:v>
                </c:pt>
                <c:pt idx="7208">
                  <c:v>0.74990378472222219</c:v>
                </c:pt>
                <c:pt idx="7209">
                  <c:v>0.74990994212962958</c:v>
                </c:pt>
                <c:pt idx="7210">
                  <c:v>0.74991608796296294</c:v>
                </c:pt>
                <c:pt idx="7211">
                  <c:v>0.74992458333333334</c:v>
                </c:pt>
                <c:pt idx="7212">
                  <c:v>0.74993074074074073</c:v>
                </c:pt>
                <c:pt idx="7213">
                  <c:v>0.74993688657407409</c:v>
                </c:pt>
                <c:pt idx="7214">
                  <c:v>0.74994277777777774</c:v>
                </c:pt>
                <c:pt idx="7215">
                  <c:v>0.74994910879629628</c:v>
                </c:pt>
                <c:pt idx="7216">
                  <c:v>0.74995543981481483</c:v>
                </c:pt>
                <c:pt idx="7217">
                  <c:v>0.74996195601851845</c:v>
                </c:pt>
                <c:pt idx="7218">
                  <c:v>0.74996810185185181</c:v>
                </c:pt>
                <c:pt idx="7219">
                  <c:v>0.74997424768518517</c:v>
                </c:pt>
                <c:pt idx="7220">
                  <c:v>0.74998040509259256</c:v>
                </c:pt>
                <c:pt idx="7221">
                  <c:v>0.74998672453703696</c:v>
                </c:pt>
                <c:pt idx="7222">
                  <c:v>0.74999288194444447</c:v>
                </c:pt>
                <c:pt idx="7223">
                  <c:v>0.74999902777777772</c:v>
                </c:pt>
                <c:pt idx="7224">
                  <c:v>0.75000752314814811</c:v>
                </c:pt>
                <c:pt idx="7225">
                  <c:v>0.75001385416666666</c:v>
                </c:pt>
                <c:pt idx="7226">
                  <c:v>0.75002018518518521</c:v>
                </c:pt>
                <c:pt idx="7227">
                  <c:v>0.75002651620370375</c:v>
                </c:pt>
                <c:pt idx="7228">
                  <c:v>0.75003303240740749</c:v>
                </c:pt>
                <c:pt idx="7229">
                  <c:v>0.75003935185185189</c:v>
                </c:pt>
                <c:pt idx="7230">
                  <c:v>0.75004569444444436</c:v>
                </c:pt>
                <c:pt idx="7231">
                  <c:v>0.75005184027777771</c:v>
                </c:pt>
                <c:pt idx="7232">
                  <c:v>0.75005798611111107</c:v>
                </c:pt>
                <c:pt idx="7233">
                  <c:v>0.75006431712962962</c:v>
                </c:pt>
                <c:pt idx="7234">
                  <c:v>0.75007064814814817</c:v>
                </c:pt>
                <c:pt idx="7235">
                  <c:v>0.75007697916666671</c:v>
                </c:pt>
                <c:pt idx="7236">
                  <c:v>0.75008331018518515</c:v>
                </c:pt>
                <c:pt idx="7237">
                  <c:v>0.75008945601851851</c:v>
                </c:pt>
                <c:pt idx="7238">
                  <c:v>0.75009795138888891</c:v>
                </c:pt>
                <c:pt idx="7239">
                  <c:v>0.75010409722222215</c:v>
                </c:pt>
                <c:pt idx="7240">
                  <c:v>0.75011042824074081</c:v>
                </c:pt>
                <c:pt idx="7241">
                  <c:v>0.75011658564814809</c:v>
                </c:pt>
                <c:pt idx="7242">
                  <c:v>0.75012273148148145</c:v>
                </c:pt>
                <c:pt idx="7243">
                  <c:v>0.75012887731481481</c:v>
                </c:pt>
                <c:pt idx="7244">
                  <c:v>0.7501350347222222</c:v>
                </c:pt>
                <c:pt idx="7245">
                  <c:v>0.75014118055555556</c:v>
                </c:pt>
                <c:pt idx="7246">
                  <c:v>0.75014732638888892</c:v>
                </c:pt>
                <c:pt idx="7247">
                  <c:v>0.75015365740740736</c:v>
                </c:pt>
                <c:pt idx="7248">
                  <c:v>0.75015998842592591</c:v>
                </c:pt>
                <c:pt idx="7249">
                  <c:v>0.75016631944444445</c:v>
                </c:pt>
                <c:pt idx="7250">
                  <c:v>0.750172650462963</c:v>
                </c:pt>
                <c:pt idx="7251">
                  <c:v>0.75018094907407418</c:v>
                </c:pt>
                <c:pt idx="7252">
                  <c:v>0.75018710648148146</c:v>
                </c:pt>
                <c:pt idx="7253">
                  <c:v>0.75019325231481482</c:v>
                </c:pt>
                <c:pt idx="7254">
                  <c:v>0.75019932870370365</c:v>
                </c:pt>
                <c:pt idx="7255">
                  <c:v>0.75020548611111115</c:v>
                </c:pt>
                <c:pt idx="7256">
                  <c:v>0.75021180555555567</c:v>
                </c:pt>
                <c:pt idx="7257">
                  <c:v>0.75021809027777786</c:v>
                </c:pt>
                <c:pt idx="7258">
                  <c:v>0.75022460648148137</c:v>
                </c:pt>
                <c:pt idx="7259">
                  <c:v>0.75023075231481473</c:v>
                </c:pt>
                <c:pt idx="7260">
                  <c:v>0.75023689814814809</c:v>
                </c:pt>
                <c:pt idx="7261">
                  <c:v>0.75024305555555548</c:v>
                </c:pt>
                <c:pt idx="7262">
                  <c:v>0.75024920138888884</c:v>
                </c:pt>
                <c:pt idx="7263">
                  <c:v>0.7502553472222222</c:v>
                </c:pt>
                <c:pt idx="7264">
                  <c:v>0.75026385416666663</c:v>
                </c:pt>
                <c:pt idx="7265">
                  <c:v>0.75026975694444442</c:v>
                </c:pt>
                <c:pt idx="7266">
                  <c:v>0.75027590277777778</c:v>
                </c:pt>
                <c:pt idx="7267">
                  <c:v>0.75028223379629633</c:v>
                </c:pt>
                <c:pt idx="7268">
                  <c:v>0.75028856481481476</c:v>
                </c:pt>
                <c:pt idx="7269">
                  <c:v>0.75029508101851849</c:v>
                </c:pt>
                <c:pt idx="7270">
                  <c:v>0.75030140046296301</c:v>
                </c:pt>
                <c:pt idx="7271">
                  <c:v>0.75030755787037029</c:v>
                </c:pt>
                <c:pt idx="7272">
                  <c:v>0.75031370370370365</c:v>
                </c:pt>
                <c:pt idx="7273">
                  <c:v>0.75031984953703701</c:v>
                </c:pt>
                <c:pt idx="7274">
                  <c:v>0.75032584490740739</c:v>
                </c:pt>
                <c:pt idx="7275">
                  <c:v>0.75033199074074075</c:v>
                </c:pt>
                <c:pt idx="7276">
                  <c:v>0.75033814814814814</c:v>
                </c:pt>
                <c:pt idx="7277">
                  <c:v>0.7503442939814815</c:v>
                </c:pt>
                <c:pt idx="7278">
                  <c:v>0.75035261574074064</c:v>
                </c:pt>
                <c:pt idx="7279">
                  <c:v>0.750358761574074</c:v>
                </c:pt>
                <c:pt idx="7280">
                  <c:v>0.75036490740740736</c:v>
                </c:pt>
                <c:pt idx="7281">
                  <c:v>0.7503712384259259</c:v>
                </c:pt>
                <c:pt idx="7282">
                  <c:v>0.75037775462962963</c:v>
                </c:pt>
                <c:pt idx="7283">
                  <c:v>0.75038390046296299</c:v>
                </c:pt>
                <c:pt idx="7284">
                  <c:v>0.75039040509259258</c:v>
                </c:pt>
                <c:pt idx="7285">
                  <c:v>0.75039656250000009</c:v>
                </c:pt>
                <c:pt idx="7286">
                  <c:v>0.75040289351851852</c:v>
                </c:pt>
                <c:pt idx="7287">
                  <c:v>0.75040903935185188</c:v>
                </c:pt>
                <c:pt idx="7288">
                  <c:v>0.75041537037037032</c:v>
                </c:pt>
                <c:pt idx="7289">
                  <c:v>0.75042151620370368</c:v>
                </c:pt>
                <c:pt idx="7290">
                  <c:v>0.75042766203703704</c:v>
                </c:pt>
                <c:pt idx="7291">
                  <c:v>0.75043598379629628</c:v>
                </c:pt>
                <c:pt idx="7292">
                  <c:v>0.75044195601851849</c:v>
                </c:pt>
                <c:pt idx="7293">
                  <c:v>0.75044810185185185</c:v>
                </c:pt>
                <c:pt idx="7294">
                  <c:v>0.75045443287037028</c:v>
                </c:pt>
                <c:pt idx="7295">
                  <c:v>0.75046057870370364</c:v>
                </c:pt>
                <c:pt idx="7296">
                  <c:v>0.75046709490740737</c:v>
                </c:pt>
                <c:pt idx="7297">
                  <c:v>0.75047306712962969</c:v>
                </c:pt>
                <c:pt idx="7298">
                  <c:v>0.75047939814814812</c:v>
                </c:pt>
                <c:pt idx="7299">
                  <c:v>0.75048554398148148</c:v>
                </c:pt>
                <c:pt idx="7300">
                  <c:v>0.75049170138888888</c:v>
                </c:pt>
                <c:pt idx="7301">
                  <c:v>0.75049782407407406</c:v>
                </c:pt>
                <c:pt idx="7302">
                  <c:v>0.75050396990740742</c:v>
                </c:pt>
                <c:pt idx="7303">
                  <c:v>0.75051011574074078</c:v>
                </c:pt>
                <c:pt idx="7304">
                  <c:v>0.75051862268518521</c:v>
                </c:pt>
                <c:pt idx="7305">
                  <c:v>0.75052476851851857</c:v>
                </c:pt>
                <c:pt idx="7306">
                  <c:v>0.75053091435185182</c:v>
                </c:pt>
                <c:pt idx="7307">
                  <c:v>0.75053724537037037</c:v>
                </c:pt>
                <c:pt idx="7308">
                  <c:v>0.75054357638888891</c:v>
                </c:pt>
                <c:pt idx="7309">
                  <c:v>0.75054990740740735</c:v>
                </c:pt>
                <c:pt idx="7310">
                  <c:v>0.75055605324074071</c:v>
                </c:pt>
                <c:pt idx="7311">
                  <c:v>0.75056219907407407</c:v>
                </c:pt>
                <c:pt idx="7312">
                  <c:v>0.75056835648148146</c:v>
                </c:pt>
                <c:pt idx="7313">
                  <c:v>0.75057450231481482</c:v>
                </c:pt>
                <c:pt idx="7314">
                  <c:v>0.75058064814814818</c:v>
                </c:pt>
                <c:pt idx="7315">
                  <c:v>0.75058697916666661</c:v>
                </c:pt>
                <c:pt idx="7316">
                  <c:v>0.75059295138888882</c:v>
                </c:pt>
                <c:pt idx="7317">
                  <c:v>0.75059909722222218</c:v>
                </c:pt>
                <c:pt idx="7318">
                  <c:v>0.75060734953703701</c:v>
                </c:pt>
                <c:pt idx="7319">
                  <c:v>0.75061355324074075</c:v>
                </c:pt>
                <c:pt idx="7320">
                  <c:v>0.75061969907407411</c:v>
                </c:pt>
                <c:pt idx="7321">
                  <c:v>0.75062603009259254</c:v>
                </c:pt>
                <c:pt idx="7322">
                  <c:v>0.75063254629629628</c:v>
                </c:pt>
                <c:pt idx="7323">
                  <c:v>0.75063869212962964</c:v>
                </c:pt>
                <c:pt idx="7324">
                  <c:v>0.750644837962963</c:v>
                </c:pt>
                <c:pt idx="7325">
                  <c:v>0.75065116898148154</c:v>
                </c:pt>
                <c:pt idx="7326">
                  <c:v>0.7506573148148149</c:v>
                </c:pt>
                <c:pt idx="7327">
                  <c:v>0.75066383101851841</c:v>
                </c:pt>
                <c:pt idx="7328">
                  <c:v>0.75066997685185177</c:v>
                </c:pt>
                <c:pt idx="7329">
                  <c:v>0.75067613425925928</c:v>
                </c:pt>
                <c:pt idx="7330">
                  <c:v>0.75068228009259252</c:v>
                </c:pt>
                <c:pt idx="7331">
                  <c:v>0.75069060185185188</c:v>
                </c:pt>
                <c:pt idx="7332">
                  <c:v>0.75069674768518524</c:v>
                </c:pt>
                <c:pt idx="7333">
                  <c:v>0.75070325231481483</c:v>
                </c:pt>
                <c:pt idx="7334">
                  <c:v>0.75070976851851856</c:v>
                </c:pt>
                <c:pt idx="7335">
                  <c:v>0.75071591435185192</c:v>
                </c:pt>
                <c:pt idx="7336">
                  <c:v>0.75072224537037036</c:v>
                </c:pt>
                <c:pt idx="7337">
                  <c:v>0.75072857638888879</c:v>
                </c:pt>
                <c:pt idx="7338">
                  <c:v>0.75073472222222215</c:v>
                </c:pt>
                <c:pt idx="7339">
                  <c:v>0.75074105324074081</c:v>
                </c:pt>
                <c:pt idx="7340">
                  <c:v>0.75074738425925924</c:v>
                </c:pt>
                <c:pt idx="7341">
                  <c:v>0.75075357638888895</c:v>
                </c:pt>
                <c:pt idx="7342">
                  <c:v>0.75075973379629624</c:v>
                </c:pt>
                <c:pt idx="7343">
                  <c:v>0.75076605324074075</c:v>
                </c:pt>
                <c:pt idx="7344">
                  <c:v>0.75077467592592584</c:v>
                </c:pt>
                <c:pt idx="7345">
                  <c:v>0.7507808217592592</c:v>
                </c:pt>
                <c:pt idx="7346">
                  <c:v>0.75078715277777774</c:v>
                </c:pt>
                <c:pt idx="7347">
                  <c:v>0.7507932986111111</c:v>
                </c:pt>
                <c:pt idx="7348">
                  <c:v>0.75079944444444446</c:v>
                </c:pt>
                <c:pt idx="7349">
                  <c:v>0.7508057754629629</c:v>
                </c:pt>
                <c:pt idx="7350">
                  <c:v>0.7508119328703704</c:v>
                </c:pt>
                <c:pt idx="7351">
                  <c:v>0.75081788194444454</c:v>
                </c:pt>
                <c:pt idx="7352">
                  <c:v>0.75082403935185182</c:v>
                </c:pt>
                <c:pt idx="7353">
                  <c:v>0.75083018518518518</c:v>
                </c:pt>
                <c:pt idx="7354">
                  <c:v>0.75083633101851854</c:v>
                </c:pt>
                <c:pt idx="7355">
                  <c:v>0.75084266203703709</c:v>
                </c:pt>
                <c:pt idx="7356">
                  <c:v>0.75084899305555552</c:v>
                </c:pt>
                <c:pt idx="7357">
                  <c:v>0.75085767361111111</c:v>
                </c:pt>
                <c:pt idx="7358">
                  <c:v>0.7508639583333333</c:v>
                </c:pt>
                <c:pt idx="7359">
                  <c:v>0.75087025462962964</c:v>
                </c:pt>
                <c:pt idx="7360">
                  <c:v>0.750876400462963</c:v>
                </c:pt>
                <c:pt idx="7361">
                  <c:v>0.75088254629629636</c:v>
                </c:pt>
                <c:pt idx="7362">
                  <c:v>0.75088869212962972</c:v>
                </c:pt>
                <c:pt idx="7363">
                  <c:v>0.750894849537037</c:v>
                </c:pt>
                <c:pt idx="7364">
                  <c:v>0.7509011342592592</c:v>
                </c:pt>
                <c:pt idx="7365">
                  <c:v>0.75090746527777774</c:v>
                </c:pt>
                <c:pt idx="7366">
                  <c:v>0.75091379629629629</c:v>
                </c:pt>
                <c:pt idx="7367">
                  <c:v>0.75092012731481483</c:v>
                </c:pt>
                <c:pt idx="7368">
                  <c:v>0.75092645833333327</c:v>
                </c:pt>
                <c:pt idx="7369">
                  <c:v>0.75093260416666663</c:v>
                </c:pt>
                <c:pt idx="7370">
                  <c:v>0.75093874999999999</c:v>
                </c:pt>
                <c:pt idx="7371">
                  <c:v>0.75094725694444442</c:v>
                </c:pt>
                <c:pt idx="7372">
                  <c:v>0.75095322916666662</c:v>
                </c:pt>
                <c:pt idx="7373">
                  <c:v>0.75095956018518517</c:v>
                </c:pt>
                <c:pt idx="7374">
                  <c:v>0.75096587962962957</c:v>
                </c:pt>
                <c:pt idx="7375">
                  <c:v>0.75097221064814812</c:v>
                </c:pt>
                <c:pt idx="7376">
                  <c:v>0.75097854166666667</c:v>
                </c:pt>
                <c:pt idx="7377">
                  <c:v>0.75098468750000003</c:v>
                </c:pt>
                <c:pt idx="7378">
                  <c:v>0.75099084490740742</c:v>
                </c:pt>
                <c:pt idx="7379">
                  <c:v>0.75099699074074078</c:v>
                </c:pt>
                <c:pt idx="7380">
                  <c:v>0.75100332175925921</c:v>
                </c:pt>
                <c:pt idx="7381">
                  <c:v>0.75100946759259257</c:v>
                </c:pt>
                <c:pt idx="7382">
                  <c:v>0.75101561342592593</c:v>
                </c:pt>
                <c:pt idx="7383">
                  <c:v>0.75102177083333332</c:v>
                </c:pt>
                <c:pt idx="7384">
                  <c:v>0.75103026620370372</c:v>
                </c:pt>
                <c:pt idx="7385">
                  <c:v>0.75103641203703697</c:v>
                </c:pt>
                <c:pt idx="7386">
                  <c:v>0.7510429282407407</c:v>
                </c:pt>
                <c:pt idx="7387">
                  <c:v>0.75104907407407406</c:v>
                </c:pt>
                <c:pt idx="7388">
                  <c:v>0.75105521990740742</c:v>
                </c:pt>
                <c:pt idx="7389">
                  <c:v>0.75106173611111116</c:v>
                </c:pt>
                <c:pt idx="7390">
                  <c:v>0.75106788194444452</c:v>
                </c:pt>
                <c:pt idx="7391">
                  <c:v>0.75107421296296295</c:v>
                </c:pt>
                <c:pt idx="7392">
                  <c:v>0.75108018518518527</c:v>
                </c:pt>
                <c:pt idx="7393">
                  <c:v>0.7510865162037037</c:v>
                </c:pt>
                <c:pt idx="7394">
                  <c:v>0.75109283564814822</c:v>
                </c:pt>
                <c:pt idx="7395">
                  <c:v>0.75109880787037042</c:v>
                </c:pt>
                <c:pt idx="7396">
                  <c:v>0.75110495370370367</c:v>
                </c:pt>
                <c:pt idx="7397">
                  <c:v>0.75111346064814821</c:v>
                </c:pt>
                <c:pt idx="7398">
                  <c:v>0.75111960648148146</c:v>
                </c:pt>
                <c:pt idx="7399">
                  <c:v>0.75112575231481482</c:v>
                </c:pt>
                <c:pt idx="7400">
                  <c:v>0.75113208333333337</c:v>
                </c:pt>
                <c:pt idx="7401">
                  <c:v>0.75113859953703699</c:v>
                </c:pt>
                <c:pt idx="7402">
                  <c:v>0.75114493055555565</c:v>
                </c:pt>
                <c:pt idx="7403">
                  <c:v>0.75115126157407408</c:v>
                </c:pt>
                <c:pt idx="7404">
                  <c:v>0.75115740740740744</c:v>
                </c:pt>
                <c:pt idx="7405">
                  <c:v>0.7511635532407408</c:v>
                </c:pt>
                <c:pt idx="7406">
                  <c:v>0.75116988425925924</c:v>
                </c:pt>
                <c:pt idx="7407">
                  <c:v>0.75117603009259259</c:v>
                </c:pt>
                <c:pt idx="7408">
                  <c:v>0.75118218749999999</c:v>
                </c:pt>
                <c:pt idx="7409">
                  <c:v>0.75118833333333335</c:v>
                </c:pt>
                <c:pt idx="7410">
                  <c:v>0.75119447916666671</c:v>
                </c:pt>
                <c:pt idx="7411">
                  <c:v>0.75120280092592584</c:v>
                </c:pt>
                <c:pt idx="7412">
                  <c:v>0.75120925925925919</c:v>
                </c:pt>
                <c:pt idx="7413">
                  <c:v>0.75121540509259255</c:v>
                </c:pt>
                <c:pt idx="7414">
                  <c:v>0.75122156250000005</c:v>
                </c:pt>
                <c:pt idx="7415">
                  <c:v>0.75122810185185196</c:v>
                </c:pt>
                <c:pt idx="7416">
                  <c:v>0.75123417824074068</c:v>
                </c:pt>
                <c:pt idx="7417">
                  <c:v>0.75124050925925923</c:v>
                </c:pt>
                <c:pt idx="7418">
                  <c:v>0.75124665509259259</c:v>
                </c:pt>
                <c:pt idx="7419">
                  <c:v>0.75125298611111113</c:v>
                </c:pt>
                <c:pt idx="7420">
                  <c:v>0.75125931712962968</c:v>
                </c:pt>
                <c:pt idx="7421">
                  <c:v>0.75126546296296304</c:v>
                </c:pt>
                <c:pt idx="7422">
                  <c:v>0.75127143518518524</c:v>
                </c:pt>
                <c:pt idx="7423">
                  <c:v>0.7512774537037038</c:v>
                </c:pt>
                <c:pt idx="7424">
                  <c:v>0.75128596064814823</c:v>
                </c:pt>
                <c:pt idx="7425">
                  <c:v>0.75129228009259252</c:v>
                </c:pt>
                <c:pt idx="7426">
                  <c:v>0.75129843750000003</c:v>
                </c:pt>
                <c:pt idx="7427">
                  <c:v>0.75130458333333339</c:v>
                </c:pt>
                <c:pt idx="7428">
                  <c:v>0.75131091435185182</c:v>
                </c:pt>
                <c:pt idx="7429">
                  <c:v>0.75131724537037037</c:v>
                </c:pt>
                <c:pt idx="7430">
                  <c:v>0.75132353009259256</c:v>
                </c:pt>
                <c:pt idx="7431">
                  <c:v>0.75132986111111111</c:v>
                </c:pt>
                <c:pt idx="7432">
                  <c:v>0.7513360185185185</c:v>
                </c:pt>
                <c:pt idx="7433">
                  <c:v>0.75134209490740744</c:v>
                </c:pt>
                <c:pt idx="7434">
                  <c:v>0.75134825231481484</c:v>
                </c:pt>
                <c:pt idx="7435">
                  <c:v>0.75135439814814819</c:v>
                </c:pt>
                <c:pt idx="7436">
                  <c:v>0.75136072916666663</c:v>
                </c:pt>
                <c:pt idx="7437">
                  <c:v>0.75136922453703703</c:v>
                </c:pt>
                <c:pt idx="7438">
                  <c:v>0.75137555555555557</c:v>
                </c:pt>
                <c:pt idx="7439">
                  <c:v>0.75138170138888893</c:v>
                </c:pt>
                <c:pt idx="7440">
                  <c:v>0.75138803240740737</c:v>
                </c:pt>
                <c:pt idx="7441">
                  <c:v>0.75139436342592603</c:v>
                </c:pt>
                <c:pt idx="7442">
                  <c:v>0.75140069444444446</c:v>
                </c:pt>
                <c:pt idx="7443">
                  <c:v>0.7514070254629629</c:v>
                </c:pt>
                <c:pt idx="7444">
                  <c:v>0.75141335648148155</c:v>
                </c:pt>
                <c:pt idx="7445">
                  <c:v>0.75141944444444453</c:v>
                </c:pt>
                <c:pt idx="7446">
                  <c:v>0.75142577546296296</c:v>
                </c:pt>
                <c:pt idx="7447">
                  <c:v>0.7514321064814814</c:v>
                </c:pt>
                <c:pt idx="7448">
                  <c:v>0.75143861111111121</c:v>
                </c:pt>
                <c:pt idx="7449">
                  <c:v>0.75144494212962964</c:v>
                </c:pt>
                <c:pt idx="7450">
                  <c:v>0.75145127314814808</c:v>
                </c:pt>
                <c:pt idx="7451">
                  <c:v>0.75145976851851859</c:v>
                </c:pt>
                <c:pt idx="7452">
                  <c:v>0.75146590277777781</c:v>
                </c:pt>
                <c:pt idx="7453">
                  <c:v>0.75147222222222221</c:v>
                </c:pt>
                <c:pt idx="7454">
                  <c:v>0.75147855324074075</c:v>
                </c:pt>
                <c:pt idx="7455">
                  <c:v>0.75148488425925919</c:v>
                </c:pt>
                <c:pt idx="7456">
                  <c:v>0.75149103009259255</c:v>
                </c:pt>
                <c:pt idx="7457">
                  <c:v>0.75149736111111121</c:v>
                </c:pt>
                <c:pt idx="7458">
                  <c:v>0.7515038657407408</c:v>
                </c:pt>
                <c:pt idx="7459">
                  <c:v>0.75151019675925923</c:v>
                </c:pt>
                <c:pt idx="7460">
                  <c:v>0.75151652777777789</c:v>
                </c:pt>
                <c:pt idx="7461">
                  <c:v>0.75152285879629632</c:v>
                </c:pt>
                <c:pt idx="7462">
                  <c:v>0.75152900462962968</c:v>
                </c:pt>
                <c:pt idx="7463">
                  <c:v>0.75153533564814812</c:v>
                </c:pt>
                <c:pt idx="7464">
                  <c:v>0.75154383101851863</c:v>
                </c:pt>
                <c:pt idx="7465">
                  <c:v>0.75155016203703706</c:v>
                </c:pt>
                <c:pt idx="7466">
                  <c:v>0.75155631944444445</c:v>
                </c:pt>
                <c:pt idx="7467">
                  <c:v>0.75156263888888886</c:v>
                </c:pt>
                <c:pt idx="7468">
                  <c:v>0.75156879629629625</c:v>
                </c:pt>
                <c:pt idx="7469">
                  <c:v>0.75157512731481491</c:v>
                </c:pt>
                <c:pt idx="7470">
                  <c:v>0.75158127314814804</c:v>
                </c:pt>
                <c:pt idx="7471">
                  <c:v>0.7515876041666667</c:v>
                </c:pt>
                <c:pt idx="7472">
                  <c:v>0.75159393518518514</c:v>
                </c:pt>
                <c:pt idx="7473">
                  <c:v>0.75159990740740745</c:v>
                </c:pt>
                <c:pt idx="7474">
                  <c:v>0.75160622685185186</c:v>
                </c:pt>
                <c:pt idx="7475">
                  <c:v>0.7516125578703704</c:v>
                </c:pt>
                <c:pt idx="7476">
                  <c:v>0.75161870370370376</c:v>
                </c:pt>
                <c:pt idx="7477">
                  <c:v>0.75162721064814819</c:v>
                </c:pt>
                <c:pt idx="7478">
                  <c:v>0.75163335648148155</c:v>
                </c:pt>
                <c:pt idx="7479">
                  <c:v>0.75163950231481491</c:v>
                </c:pt>
                <c:pt idx="7480">
                  <c:v>0.75164565972222219</c:v>
                </c:pt>
                <c:pt idx="7481">
                  <c:v>0.75165199074074074</c:v>
                </c:pt>
                <c:pt idx="7482">
                  <c:v>0.75165849537037044</c:v>
                </c:pt>
                <c:pt idx="7483">
                  <c:v>0.75166464120370369</c:v>
                </c:pt>
                <c:pt idx="7484">
                  <c:v>0.75167115740740742</c:v>
                </c:pt>
                <c:pt idx="7485">
                  <c:v>0.75167730324074078</c:v>
                </c:pt>
                <c:pt idx="7486">
                  <c:v>0.75168346064814806</c:v>
                </c:pt>
                <c:pt idx="7487">
                  <c:v>0.75168978009259257</c:v>
                </c:pt>
                <c:pt idx="7488">
                  <c:v>0.75169593749999997</c:v>
                </c:pt>
                <c:pt idx="7489">
                  <c:v>0.75170208333333333</c:v>
                </c:pt>
                <c:pt idx="7490">
                  <c:v>0.7517107638888888</c:v>
                </c:pt>
                <c:pt idx="7491">
                  <c:v>0.75171690972222216</c:v>
                </c:pt>
                <c:pt idx="7492">
                  <c:v>0.75172324074074071</c:v>
                </c:pt>
                <c:pt idx="7493">
                  <c:v>0.75172938657407407</c:v>
                </c:pt>
                <c:pt idx="7494">
                  <c:v>0.7517359027777778</c:v>
                </c:pt>
                <c:pt idx="7495">
                  <c:v>0.75174223379629623</c:v>
                </c:pt>
                <c:pt idx="7496">
                  <c:v>0.75174856481481489</c:v>
                </c:pt>
                <c:pt idx="7497">
                  <c:v>0.75175471064814825</c:v>
                </c:pt>
                <c:pt idx="7498">
                  <c:v>0.75176104166666669</c:v>
                </c:pt>
                <c:pt idx="7499">
                  <c:v>0.75176718750000004</c:v>
                </c:pt>
                <c:pt idx="7500">
                  <c:v>0.75177351851851848</c:v>
                </c:pt>
                <c:pt idx="7501">
                  <c:v>0.75177966435185184</c:v>
                </c:pt>
                <c:pt idx="7502">
                  <c:v>0.75178635416666673</c:v>
                </c:pt>
                <c:pt idx="7503">
                  <c:v>0.75179251157407412</c:v>
                </c:pt>
                <c:pt idx="7504">
                  <c:v>0.75180100694444452</c:v>
                </c:pt>
                <c:pt idx="7505">
                  <c:v>0.75180715277777777</c:v>
                </c:pt>
                <c:pt idx="7506">
                  <c:v>0.75181348379629631</c:v>
                </c:pt>
                <c:pt idx="7507">
                  <c:v>0.7518196412037037</c:v>
                </c:pt>
                <c:pt idx="7508">
                  <c:v>0.75182596064814822</c:v>
                </c:pt>
                <c:pt idx="7509">
                  <c:v>0.7518321180555555</c:v>
                </c:pt>
                <c:pt idx="7510">
                  <c:v>0.75183826388888886</c:v>
                </c:pt>
                <c:pt idx="7511">
                  <c:v>0.7518445949074074</c:v>
                </c:pt>
                <c:pt idx="7512">
                  <c:v>0.75185074074074076</c:v>
                </c:pt>
                <c:pt idx="7513">
                  <c:v>0.75185688657407412</c:v>
                </c:pt>
                <c:pt idx="7514">
                  <c:v>0.7518630439814814</c:v>
                </c:pt>
                <c:pt idx="7515">
                  <c:v>0.75186918981481476</c:v>
                </c:pt>
                <c:pt idx="7516">
                  <c:v>0.7518757060185185</c:v>
                </c:pt>
                <c:pt idx="7517">
                  <c:v>0.75188420138888878</c:v>
                </c:pt>
                <c:pt idx="7518">
                  <c:v>0.75189034722222214</c:v>
                </c:pt>
                <c:pt idx="7519">
                  <c:v>0.75189678240740732</c:v>
                </c:pt>
                <c:pt idx="7520">
                  <c:v>0.75190275462962963</c:v>
                </c:pt>
                <c:pt idx="7521">
                  <c:v>0.75190908564814818</c:v>
                </c:pt>
                <c:pt idx="7522">
                  <c:v>0.75191534722222231</c:v>
                </c:pt>
                <c:pt idx="7523">
                  <c:v>0.75192167824074074</c:v>
                </c:pt>
                <c:pt idx="7524">
                  <c:v>0.75192800925925918</c:v>
                </c:pt>
                <c:pt idx="7525">
                  <c:v>0.75193434027777784</c:v>
                </c:pt>
                <c:pt idx="7526">
                  <c:v>0.75194038194444446</c:v>
                </c:pt>
                <c:pt idx="7527">
                  <c:v>0.75194642361111119</c:v>
                </c:pt>
                <c:pt idx="7528">
                  <c:v>0.75195275462962963</c:v>
                </c:pt>
                <c:pt idx="7529">
                  <c:v>0.75195902777777779</c:v>
                </c:pt>
                <c:pt idx="7530">
                  <c:v>0.75196745370370366</c:v>
                </c:pt>
                <c:pt idx="7531">
                  <c:v>0.75197359953703702</c:v>
                </c:pt>
                <c:pt idx="7532">
                  <c:v>0.75197974537037038</c:v>
                </c:pt>
                <c:pt idx="7533">
                  <c:v>0.75198626157407411</c:v>
                </c:pt>
                <c:pt idx="7534">
                  <c:v>0.75199259259259266</c:v>
                </c:pt>
                <c:pt idx="7535">
                  <c:v>0.75199892361111109</c:v>
                </c:pt>
                <c:pt idx="7536">
                  <c:v>0.75200525462962953</c:v>
                </c:pt>
                <c:pt idx="7537">
                  <c:v>0.75201140046296289</c:v>
                </c:pt>
                <c:pt idx="7538">
                  <c:v>0.75201734953703703</c:v>
                </c:pt>
                <c:pt idx="7539">
                  <c:v>0.75202368055555546</c:v>
                </c:pt>
                <c:pt idx="7540">
                  <c:v>0.75203001157407412</c:v>
                </c:pt>
                <c:pt idx="7541">
                  <c:v>0.75203615740740748</c:v>
                </c:pt>
                <c:pt idx="7542">
                  <c:v>0.75204230324074073</c:v>
                </c:pt>
                <c:pt idx="7543">
                  <c:v>0.75204840277777774</c:v>
                </c:pt>
                <c:pt idx="7544">
                  <c:v>0.75205672453703709</c:v>
                </c:pt>
                <c:pt idx="7545">
                  <c:v>0.75206281250000007</c:v>
                </c:pt>
                <c:pt idx="7546">
                  <c:v>0.75206913194444447</c:v>
                </c:pt>
                <c:pt idx="7547">
                  <c:v>0.75207530092592589</c:v>
                </c:pt>
                <c:pt idx="7548">
                  <c:v>0.75208163194444444</c:v>
                </c:pt>
                <c:pt idx="7549">
                  <c:v>0.7520877777777778</c:v>
                </c:pt>
                <c:pt idx="7550">
                  <c:v>0.75209429398148142</c:v>
                </c:pt>
                <c:pt idx="7551">
                  <c:v>0.75210061342592593</c:v>
                </c:pt>
                <c:pt idx="7552">
                  <c:v>0.75210694444444448</c:v>
                </c:pt>
                <c:pt idx="7553">
                  <c:v>0.75211327546296303</c:v>
                </c:pt>
                <c:pt idx="7554">
                  <c:v>0.75211960648148146</c:v>
                </c:pt>
                <c:pt idx="7555">
                  <c:v>0.75212576388888885</c:v>
                </c:pt>
                <c:pt idx="7556">
                  <c:v>0.75213208333333326</c:v>
                </c:pt>
                <c:pt idx="7557">
                  <c:v>0.75214059027777769</c:v>
                </c:pt>
                <c:pt idx="7558">
                  <c:v>0.75214692129629634</c:v>
                </c:pt>
                <c:pt idx="7559">
                  <c:v>0.75215324074074064</c:v>
                </c:pt>
                <c:pt idx="7560">
                  <c:v>0.75215939814814814</c:v>
                </c:pt>
                <c:pt idx="7561">
                  <c:v>0.75216572916666669</c:v>
                </c:pt>
                <c:pt idx="7562">
                  <c:v>0.75217206018518512</c:v>
                </c:pt>
                <c:pt idx="7563">
                  <c:v>0.75217839120370378</c:v>
                </c:pt>
                <c:pt idx="7564">
                  <c:v>0.75218472222222221</c:v>
                </c:pt>
                <c:pt idx="7565">
                  <c:v>0.75219104166666673</c:v>
                </c:pt>
                <c:pt idx="7566">
                  <c:v>0.75219719907407401</c:v>
                </c:pt>
                <c:pt idx="7567">
                  <c:v>0.7522037037037036</c:v>
                </c:pt>
                <c:pt idx="7568">
                  <c:v>0.75221003472222225</c:v>
                </c:pt>
                <c:pt idx="7569">
                  <c:v>0.75221636574074069</c:v>
                </c:pt>
                <c:pt idx="7570">
                  <c:v>0.7522248611111112</c:v>
                </c:pt>
                <c:pt idx="7571">
                  <c:v>0.75223119212962963</c:v>
                </c:pt>
                <c:pt idx="7572">
                  <c:v>0.75223733796296299</c:v>
                </c:pt>
                <c:pt idx="7573">
                  <c:v>0.75224366898148143</c:v>
                </c:pt>
                <c:pt idx="7574">
                  <c:v>0.75224999999999997</c:v>
                </c:pt>
                <c:pt idx="7575">
                  <c:v>0.75225633101851852</c:v>
                </c:pt>
                <c:pt idx="7576">
                  <c:v>0.75226266203703707</c:v>
                </c:pt>
                <c:pt idx="7577">
                  <c:v>0.7522689930555555</c:v>
                </c:pt>
                <c:pt idx="7578">
                  <c:v>0.75227513888888886</c:v>
                </c:pt>
                <c:pt idx="7579">
                  <c:v>0.75228146990740752</c:v>
                </c:pt>
                <c:pt idx="7580">
                  <c:v>0.75228780092592595</c:v>
                </c:pt>
                <c:pt idx="7581">
                  <c:v>0.75229394675925931</c:v>
                </c:pt>
                <c:pt idx="7582">
                  <c:v>0.75230027777777775</c:v>
                </c:pt>
                <c:pt idx="7583">
                  <c:v>0.75230660879629629</c:v>
                </c:pt>
                <c:pt idx="7584">
                  <c:v>0.75231493055555554</c:v>
                </c:pt>
                <c:pt idx="7585">
                  <c:v>0.75232126157407408</c:v>
                </c:pt>
                <c:pt idx="7586">
                  <c:v>0.75232740740740744</c:v>
                </c:pt>
                <c:pt idx="7587">
                  <c:v>0.75233373842592588</c:v>
                </c:pt>
                <c:pt idx="7588">
                  <c:v>0.75234006944444454</c:v>
                </c:pt>
                <c:pt idx="7589">
                  <c:v>0.75234621527777767</c:v>
                </c:pt>
                <c:pt idx="7590">
                  <c:v>0.75235237268518518</c:v>
                </c:pt>
                <c:pt idx="7591">
                  <c:v>0.75235851851851854</c:v>
                </c:pt>
                <c:pt idx="7592">
                  <c:v>0.75236502314814813</c:v>
                </c:pt>
                <c:pt idx="7593">
                  <c:v>0.75237135416666667</c:v>
                </c:pt>
                <c:pt idx="7594">
                  <c:v>0.75237768518518522</c:v>
                </c:pt>
                <c:pt idx="7595">
                  <c:v>0.75238383101851847</c:v>
                </c:pt>
                <c:pt idx="7596">
                  <c:v>0.75239016203703712</c:v>
                </c:pt>
                <c:pt idx="7597">
                  <c:v>0.75239866898148156</c:v>
                </c:pt>
                <c:pt idx="7598">
                  <c:v>0.75240498842592596</c:v>
                </c:pt>
                <c:pt idx="7599">
                  <c:v>0.7524113194444445</c:v>
                </c:pt>
                <c:pt idx="7600">
                  <c:v>0.75241765046296294</c:v>
                </c:pt>
                <c:pt idx="7601">
                  <c:v>0.75242398148148137</c:v>
                </c:pt>
                <c:pt idx="7602">
                  <c:v>0.75243031250000003</c:v>
                </c:pt>
                <c:pt idx="7603">
                  <c:v>0.75243664351851847</c:v>
                </c:pt>
                <c:pt idx="7604">
                  <c:v>0.75244297453703701</c:v>
                </c:pt>
                <c:pt idx="7605">
                  <c:v>0.75244930555555556</c:v>
                </c:pt>
                <c:pt idx="7606">
                  <c:v>0.7524556365740741</c:v>
                </c:pt>
                <c:pt idx="7607">
                  <c:v>0.75246178240740746</c:v>
                </c:pt>
                <c:pt idx="7608">
                  <c:v>0.7524680787037038</c:v>
                </c:pt>
                <c:pt idx="7609">
                  <c:v>0.75247440972222224</c:v>
                </c:pt>
                <c:pt idx="7610">
                  <c:v>0.75248273148148159</c:v>
                </c:pt>
                <c:pt idx="7611">
                  <c:v>0.75248899305555561</c:v>
                </c:pt>
                <c:pt idx="7612">
                  <c:v>0.752495150462963</c:v>
                </c:pt>
                <c:pt idx="7613">
                  <c:v>0.75250129629629636</c:v>
                </c:pt>
                <c:pt idx="7614">
                  <c:v>0.75250780092592595</c:v>
                </c:pt>
                <c:pt idx="7615">
                  <c:v>0.75251413194444439</c:v>
                </c:pt>
                <c:pt idx="7616">
                  <c:v>0.75252046296296304</c:v>
                </c:pt>
                <c:pt idx="7617">
                  <c:v>0.75252679398148148</c:v>
                </c:pt>
                <c:pt idx="7618">
                  <c:v>0.75253293981481484</c:v>
                </c:pt>
                <c:pt idx="7619">
                  <c:v>0.75253909722222223</c:v>
                </c:pt>
                <c:pt idx="7620">
                  <c:v>0.75254560185185182</c:v>
                </c:pt>
                <c:pt idx="7621">
                  <c:v>0.75255193287037037</c:v>
                </c:pt>
                <c:pt idx="7622">
                  <c:v>0.75255809027777776</c:v>
                </c:pt>
                <c:pt idx="7623">
                  <c:v>0.75256658564814816</c:v>
                </c:pt>
                <c:pt idx="7624">
                  <c:v>0.75257273148148152</c:v>
                </c:pt>
                <c:pt idx="7625">
                  <c:v>0.75257906250000006</c:v>
                </c:pt>
                <c:pt idx="7626">
                  <c:v>0.7525853935185185</c:v>
                </c:pt>
                <c:pt idx="7627">
                  <c:v>0.75259172453703693</c:v>
                </c:pt>
                <c:pt idx="7628">
                  <c:v>0.75259805555555559</c:v>
                </c:pt>
                <c:pt idx="7629">
                  <c:v>0.75260420138888895</c:v>
                </c:pt>
                <c:pt idx="7630">
                  <c:v>0.75261017361111104</c:v>
                </c:pt>
                <c:pt idx="7631">
                  <c:v>0.75261630787037037</c:v>
                </c:pt>
                <c:pt idx="7632">
                  <c:v>0.75262252314814815</c:v>
                </c:pt>
                <c:pt idx="7633">
                  <c:v>0.75262884259259266</c:v>
                </c:pt>
                <c:pt idx="7634">
                  <c:v>0.7526351736111111</c:v>
                </c:pt>
                <c:pt idx="7635">
                  <c:v>0.75264150462962964</c:v>
                </c:pt>
                <c:pt idx="7636">
                  <c:v>0.75264766203703715</c:v>
                </c:pt>
                <c:pt idx="7637">
                  <c:v>0.75265615740740743</c:v>
                </c:pt>
                <c:pt idx="7638">
                  <c:v>0.75266248842592587</c:v>
                </c:pt>
                <c:pt idx="7639">
                  <c:v>0.75266841435185183</c:v>
                </c:pt>
                <c:pt idx="7640">
                  <c:v>0.75267493055555557</c:v>
                </c:pt>
                <c:pt idx="7641">
                  <c:v>0.75268130787037035</c:v>
                </c:pt>
                <c:pt idx="7642">
                  <c:v>0.75268762731481476</c:v>
                </c:pt>
                <c:pt idx="7643">
                  <c:v>0.75269373842592591</c:v>
                </c:pt>
                <c:pt idx="7644">
                  <c:v>0.75270000000000004</c:v>
                </c:pt>
                <c:pt idx="7645">
                  <c:v>0.75270633101851858</c:v>
                </c:pt>
                <c:pt idx="7646">
                  <c:v>0.75271266203703702</c:v>
                </c:pt>
                <c:pt idx="7647">
                  <c:v>0.75271899305555545</c:v>
                </c:pt>
                <c:pt idx="7648">
                  <c:v>0.75272513888888881</c:v>
                </c:pt>
                <c:pt idx="7649">
                  <c:v>0.75273146990740747</c:v>
                </c:pt>
                <c:pt idx="7650">
                  <c:v>0.75273996527777776</c:v>
                </c:pt>
                <c:pt idx="7651">
                  <c:v>0.75274629629629619</c:v>
                </c:pt>
                <c:pt idx="7652">
                  <c:v>0.75275244212962955</c:v>
                </c:pt>
                <c:pt idx="7653">
                  <c:v>0.75275895833333328</c:v>
                </c:pt>
                <c:pt idx="7654">
                  <c:v>0.75276510416666664</c:v>
                </c:pt>
                <c:pt idx="7655">
                  <c:v>0.75277143518518519</c:v>
                </c:pt>
                <c:pt idx="7656">
                  <c:v>0.75277776620370374</c:v>
                </c:pt>
                <c:pt idx="7657">
                  <c:v>0.75278409722222228</c:v>
                </c:pt>
                <c:pt idx="7658">
                  <c:v>0.75279042824074072</c:v>
                </c:pt>
                <c:pt idx="7659">
                  <c:v>0.75279675925925915</c:v>
                </c:pt>
                <c:pt idx="7660">
                  <c:v>0.75280290509259251</c:v>
                </c:pt>
                <c:pt idx="7661">
                  <c:v>0.75280923611111117</c:v>
                </c:pt>
                <c:pt idx="7662">
                  <c:v>0.7528155671296296</c:v>
                </c:pt>
                <c:pt idx="7663">
                  <c:v>0.75282424768518519</c:v>
                </c:pt>
                <c:pt idx="7664">
                  <c:v>0.75283057870370362</c:v>
                </c:pt>
                <c:pt idx="7665">
                  <c:v>0.75283672453703698</c:v>
                </c:pt>
                <c:pt idx="7666">
                  <c:v>0.75284305555555553</c:v>
                </c:pt>
                <c:pt idx="7667">
                  <c:v>0.75284938657407408</c:v>
                </c:pt>
                <c:pt idx="7668">
                  <c:v>0.75285571759259262</c:v>
                </c:pt>
                <c:pt idx="7669">
                  <c:v>0.75286204861111106</c:v>
                </c:pt>
                <c:pt idx="7670">
                  <c:v>0.75286836805555557</c:v>
                </c:pt>
                <c:pt idx="7671">
                  <c:v>0.7528748842592593</c:v>
                </c:pt>
                <c:pt idx="7672">
                  <c:v>0.75288103009259266</c:v>
                </c:pt>
                <c:pt idx="7673">
                  <c:v>0.75288754629629639</c:v>
                </c:pt>
                <c:pt idx="7674">
                  <c:v>0.75289387731481483</c:v>
                </c:pt>
                <c:pt idx="7675">
                  <c:v>0.75290020833333327</c:v>
                </c:pt>
                <c:pt idx="7676">
                  <c:v>0.75290870370370377</c:v>
                </c:pt>
                <c:pt idx="7677">
                  <c:v>0.75291503472222221</c:v>
                </c:pt>
                <c:pt idx="7678">
                  <c:v>0.75292118055555557</c:v>
                </c:pt>
                <c:pt idx="7679">
                  <c:v>0.7529276967592593</c:v>
                </c:pt>
                <c:pt idx="7680">
                  <c:v>0.75293401620370359</c:v>
                </c:pt>
                <c:pt idx="7681">
                  <c:v>0.75294034722222225</c:v>
                </c:pt>
                <c:pt idx="7682">
                  <c:v>0.75294667824074069</c:v>
                </c:pt>
                <c:pt idx="7683">
                  <c:v>0.75295300925925923</c:v>
                </c:pt>
                <c:pt idx="7684">
                  <c:v>0.75295915509259259</c:v>
                </c:pt>
                <c:pt idx="7685">
                  <c:v>0.75296548611111114</c:v>
                </c:pt>
                <c:pt idx="7686">
                  <c:v>0.75297181712962968</c:v>
                </c:pt>
                <c:pt idx="7687">
                  <c:v>0.75297814814814812</c:v>
                </c:pt>
                <c:pt idx="7688">
                  <c:v>0.75298447916666678</c:v>
                </c:pt>
                <c:pt idx="7689">
                  <c:v>0.75299081018518521</c:v>
                </c:pt>
                <c:pt idx="7690">
                  <c:v>0.75299913194444434</c:v>
                </c:pt>
                <c:pt idx="7691">
                  <c:v>0.753005462962963</c:v>
                </c:pt>
                <c:pt idx="7692">
                  <c:v>0.75301160879629636</c:v>
                </c:pt>
                <c:pt idx="7693">
                  <c:v>0.7530179398148148</c:v>
                </c:pt>
                <c:pt idx="7694">
                  <c:v>0.75302427083333334</c:v>
                </c:pt>
                <c:pt idx="7695">
                  <c:v>0.75303060185185189</c:v>
                </c:pt>
                <c:pt idx="7696">
                  <c:v>0.75303674768518514</c:v>
                </c:pt>
                <c:pt idx="7697">
                  <c:v>0.75304304398148147</c:v>
                </c:pt>
                <c:pt idx="7698">
                  <c:v>0.75304937499999991</c:v>
                </c:pt>
                <c:pt idx="7699">
                  <c:v>0.75305570601851857</c:v>
                </c:pt>
                <c:pt idx="7700">
                  <c:v>0.75306202546296286</c:v>
                </c:pt>
                <c:pt idx="7701">
                  <c:v>0.75306835648148152</c:v>
                </c:pt>
                <c:pt idx="7702">
                  <c:v>0.75307451388888891</c:v>
                </c:pt>
                <c:pt idx="7703">
                  <c:v>0.75308300925925931</c:v>
                </c:pt>
                <c:pt idx="7704">
                  <c:v>0.75308934027777774</c:v>
                </c:pt>
                <c:pt idx="7705">
                  <c:v>0.7530954861111111</c:v>
                </c:pt>
                <c:pt idx="7706">
                  <c:v>0.75310200231481483</c:v>
                </c:pt>
                <c:pt idx="7707">
                  <c:v>0.75310833333333338</c:v>
                </c:pt>
                <c:pt idx="7708">
                  <c:v>0.75311447916666674</c:v>
                </c:pt>
                <c:pt idx="7709">
                  <c:v>0.75312081018518517</c:v>
                </c:pt>
                <c:pt idx="7710">
                  <c:v>0.75312714120370361</c:v>
                </c:pt>
                <c:pt idx="7711">
                  <c:v>0.75313347222222227</c:v>
                </c:pt>
                <c:pt idx="7712">
                  <c:v>0.7531398032407407</c:v>
                </c:pt>
                <c:pt idx="7713">
                  <c:v>0.75314612268518522</c:v>
                </c:pt>
                <c:pt idx="7714">
                  <c:v>0.75315228009259261</c:v>
                </c:pt>
                <c:pt idx="7715">
                  <c:v>0.75315861111111104</c:v>
                </c:pt>
                <c:pt idx="7716">
                  <c:v>0.75316710648148144</c:v>
                </c:pt>
                <c:pt idx="7717">
                  <c:v>0.75317343749999999</c:v>
                </c:pt>
                <c:pt idx="7718">
                  <c:v>0.75317976851851853</c:v>
                </c:pt>
                <c:pt idx="7719">
                  <c:v>0.75318609953703708</c:v>
                </c:pt>
                <c:pt idx="7720">
                  <c:v>0.75319239583333342</c:v>
                </c:pt>
                <c:pt idx="7721">
                  <c:v>0.75319871527777771</c:v>
                </c:pt>
                <c:pt idx="7722">
                  <c:v>0.75320504629629637</c:v>
                </c:pt>
                <c:pt idx="7723">
                  <c:v>0.7532113773148148</c:v>
                </c:pt>
                <c:pt idx="7724">
                  <c:v>0.75321770833333324</c:v>
                </c:pt>
                <c:pt idx="7725">
                  <c:v>0.75322409722222217</c:v>
                </c:pt>
                <c:pt idx="7726">
                  <c:v>0.75323024305555553</c:v>
                </c:pt>
                <c:pt idx="7727">
                  <c:v>0.75323657407407418</c:v>
                </c:pt>
                <c:pt idx="7728">
                  <c:v>0.75324290509259262</c:v>
                </c:pt>
                <c:pt idx="7729">
                  <c:v>0.75325141203703705</c:v>
                </c:pt>
                <c:pt idx="7730">
                  <c:v>0.75325774305555548</c:v>
                </c:pt>
                <c:pt idx="7731">
                  <c:v>0.7532640625</c:v>
                </c:pt>
                <c:pt idx="7732">
                  <c:v>0.75327008101851856</c:v>
                </c:pt>
                <c:pt idx="7733">
                  <c:v>0.75327641203703699</c:v>
                </c:pt>
                <c:pt idx="7734">
                  <c:v>0.75328263888888891</c:v>
                </c:pt>
                <c:pt idx="7735">
                  <c:v>0.75328872685185189</c:v>
                </c:pt>
                <c:pt idx="7736">
                  <c:v>0.75329505787037032</c:v>
                </c:pt>
                <c:pt idx="7737">
                  <c:v>0.75330137731481484</c:v>
                </c:pt>
                <c:pt idx="7738">
                  <c:v>0.75330753472222212</c:v>
                </c:pt>
                <c:pt idx="7739">
                  <c:v>0.75331386574074077</c:v>
                </c:pt>
                <c:pt idx="7740">
                  <c:v>0.75332037037037036</c:v>
                </c:pt>
                <c:pt idx="7741">
                  <c:v>0.7533267013888888</c:v>
                </c:pt>
                <c:pt idx="7742">
                  <c:v>0.75333519675925931</c:v>
                </c:pt>
                <c:pt idx="7743">
                  <c:v>0.75334152777777774</c:v>
                </c:pt>
                <c:pt idx="7744">
                  <c:v>0.7533476736111111</c:v>
                </c:pt>
                <c:pt idx="7745">
                  <c:v>0.75335400462962954</c:v>
                </c:pt>
                <c:pt idx="7746">
                  <c:v>0.75336033564814819</c:v>
                </c:pt>
                <c:pt idx="7747">
                  <c:v>0.75336666666666663</c:v>
                </c:pt>
                <c:pt idx="7748">
                  <c:v>0.75337299768518518</c:v>
                </c:pt>
                <c:pt idx="7749">
                  <c:v>0.75337932870370372</c:v>
                </c:pt>
                <c:pt idx="7750">
                  <c:v>0.75338547453703697</c:v>
                </c:pt>
                <c:pt idx="7751">
                  <c:v>0.75339180555555563</c:v>
                </c:pt>
                <c:pt idx="7752">
                  <c:v>0.75339813657407406</c:v>
                </c:pt>
                <c:pt idx="7753">
                  <c:v>0.75340439814814808</c:v>
                </c:pt>
                <c:pt idx="7754">
                  <c:v>0.75341072916666674</c:v>
                </c:pt>
                <c:pt idx="7755">
                  <c:v>0.75341706018518517</c:v>
                </c:pt>
                <c:pt idx="7756">
                  <c:v>0.75342539351851856</c:v>
                </c:pt>
                <c:pt idx="7757">
                  <c:v>0.7534318171296297</c:v>
                </c:pt>
                <c:pt idx="7758">
                  <c:v>0.75343796296296295</c:v>
                </c:pt>
                <c:pt idx="7759">
                  <c:v>0.75344447916666668</c:v>
                </c:pt>
                <c:pt idx="7760">
                  <c:v>0.75345081018518512</c:v>
                </c:pt>
                <c:pt idx="7761">
                  <c:v>0.75345714120370377</c:v>
                </c:pt>
                <c:pt idx="7762">
                  <c:v>0.75346347222222221</c:v>
                </c:pt>
                <c:pt idx="7763">
                  <c:v>0.75346979166666672</c:v>
                </c:pt>
                <c:pt idx="7764">
                  <c:v>0.75347612268518516</c:v>
                </c:pt>
                <c:pt idx="7765">
                  <c:v>0.75348228009259266</c:v>
                </c:pt>
                <c:pt idx="7766">
                  <c:v>0.7534886111111111</c:v>
                </c:pt>
                <c:pt idx="7767">
                  <c:v>0.75349494212962964</c:v>
                </c:pt>
                <c:pt idx="7768">
                  <c:v>0.75350343750000004</c:v>
                </c:pt>
                <c:pt idx="7769">
                  <c:v>0.7535095833333334</c:v>
                </c:pt>
                <c:pt idx="7770">
                  <c:v>0.75351609953703702</c:v>
                </c:pt>
                <c:pt idx="7771">
                  <c:v>0.75352260416666672</c:v>
                </c:pt>
                <c:pt idx="7772">
                  <c:v>0.75352893518518516</c:v>
                </c:pt>
                <c:pt idx="7773">
                  <c:v>0.7535352662037037</c:v>
                </c:pt>
                <c:pt idx="7774">
                  <c:v>0.75354159722222225</c:v>
                </c:pt>
                <c:pt idx="7775">
                  <c:v>0.75354792824074079</c:v>
                </c:pt>
                <c:pt idx="7776">
                  <c:v>0.75355407407407415</c:v>
                </c:pt>
                <c:pt idx="7777">
                  <c:v>0.75356040509259259</c:v>
                </c:pt>
                <c:pt idx="7778">
                  <c:v>0.75356673611111102</c:v>
                </c:pt>
                <c:pt idx="7779">
                  <c:v>0.75357306712962968</c:v>
                </c:pt>
                <c:pt idx="7780">
                  <c:v>0.75358156249999997</c:v>
                </c:pt>
                <c:pt idx="7781">
                  <c:v>0.75358789351851863</c:v>
                </c:pt>
                <c:pt idx="7782">
                  <c:v>0.75359422453703706</c:v>
                </c:pt>
                <c:pt idx="7783">
                  <c:v>0.7536005555555555</c:v>
                </c:pt>
                <c:pt idx="7784">
                  <c:v>0.75360688657407404</c:v>
                </c:pt>
                <c:pt idx="7785">
                  <c:v>0.75361297453703713</c:v>
                </c:pt>
                <c:pt idx="7786">
                  <c:v>0.75361930555555556</c:v>
                </c:pt>
                <c:pt idx="7787">
                  <c:v>0.75362545138888892</c:v>
                </c:pt>
                <c:pt idx="7788">
                  <c:v>0.75363174768518515</c:v>
                </c:pt>
                <c:pt idx="7789">
                  <c:v>0.7536380787037037</c:v>
                </c:pt>
                <c:pt idx="7790">
                  <c:v>0.75364440972222224</c:v>
                </c:pt>
                <c:pt idx="7791">
                  <c:v>0.75365074074074068</c:v>
                </c:pt>
                <c:pt idx="7792">
                  <c:v>0.75365923611111107</c:v>
                </c:pt>
                <c:pt idx="7793">
                  <c:v>0.75366556712962962</c:v>
                </c:pt>
                <c:pt idx="7794">
                  <c:v>0.75367189814814817</c:v>
                </c:pt>
                <c:pt idx="7795">
                  <c:v>0.75367822916666671</c:v>
                </c:pt>
                <c:pt idx="7796">
                  <c:v>0.75368456018518515</c:v>
                </c:pt>
                <c:pt idx="7797">
                  <c:v>0.75369089120370381</c:v>
                </c:pt>
                <c:pt idx="7798">
                  <c:v>0.75369703703703694</c:v>
                </c:pt>
                <c:pt idx="7799">
                  <c:v>0.7537033680555556</c:v>
                </c:pt>
                <c:pt idx="7800">
                  <c:v>0.75370969907407404</c:v>
                </c:pt>
                <c:pt idx="7801">
                  <c:v>0.75371603009259258</c:v>
                </c:pt>
                <c:pt idx="7802">
                  <c:v>0.75372236111111113</c:v>
                </c:pt>
                <c:pt idx="7803">
                  <c:v>0.75372869212962967</c:v>
                </c:pt>
                <c:pt idx="7804">
                  <c:v>0.75373718750000007</c:v>
                </c:pt>
                <c:pt idx="7805">
                  <c:v>0.75374351851851851</c:v>
                </c:pt>
                <c:pt idx="7806">
                  <c:v>0.75374984953703705</c:v>
                </c:pt>
                <c:pt idx="7807">
                  <c:v>0.75375618055555549</c:v>
                </c:pt>
                <c:pt idx="7808">
                  <c:v>0.75376251157407415</c:v>
                </c:pt>
                <c:pt idx="7809">
                  <c:v>0.75376859953703701</c:v>
                </c:pt>
                <c:pt idx="7810">
                  <c:v>0.75377493055555556</c:v>
                </c:pt>
                <c:pt idx="7811">
                  <c:v>0.7537812615740741</c:v>
                </c:pt>
                <c:pt idx="7812">
                  <c:v>0.75378759259259265</c:v>
                </c:pt>
                <c:pt idx="7813">
                  <c:v>0.75379392361111108</c:v>
                </c:pt>
                <c:pt idx="7814">
                  <c:v>0.7538002430555556</c:v>
                </c:pt>
                <c:pt idx="7815">
                  <c:v>0.75380657407407403</c:v>
                </c:pt>
                <c:pt idx="7816">
                  <c:v>0.75381508101851846</c:v>
                </c:pt>
                <c:pt idx="7817">
                  <c:v>0.75382141203703712</c:v>
                </c:pt>
                <c:pt idx="7818">
                  <c:v>0.75382769675925931</c:v>
                </c:pt>
                <c:pt idx="7819">
                  <c:v>0.75383402777777775</c:v>
                </c:pt>
                <c:pt idx="7820">
                  <c:v>0.75384017361111111</c:v>
                </c:pt>
                <c:pt idx="7821">
                  <c:v>0.75384650462962954</c:v>
                </c:pt>
                <c:pt idx="7822">
                  <c:v>0.7538528356481482</c:v>
                </c:pt>
                <c:pt idx="7823">
                  <c:v>0.75385916666666664</c:v>
                </c:pt>
                <c:pt idx="7824">
                  <c:v>0.75386549768518518</c:v>
                </c:pt>
                <c:pt idx="7825">
                  <c:v>0.75387166666666661</c:v>
                </c:pt>
                <c:pt idx="7826">
                  <c:v>0.75387799768518515</c:v>
                </c:pt>
                <c:pt idx="7827">
                  <c:v>0.75388415509259266</c:v>
                </c:pt>
                <c:pt idx="7828">
                  <c:v>0.75389265046296294</c:v>
                </c:pt>
                <c:pt idx="7829">
                  <c:v>0.75389898148148149</c:v>
                </c:pt>
                <c:pt idx="7830">
                  <c:v>0.75390531250000004</c:v>
                </c:pt>
                <c:pt idx="7831">
                  <c:v>0.7539114583333334</c:v>
                </c:pt>
                <c:pt idx="7832">
                  <c:v>0.75391778935185183</c:v>
                </c:pt>
                <c:pt idx="7833">
                  <c:v>0.75392412037037027</c:v>
                </c:pt>
                <c:pt idx="7834">
                  <c:v>0.75393045138888892</c:v>
                </c:pt>
                <c:pt idx="7835">
                  <c:v>0.75393678240740736</c:v>
                </c:pt>
                <c:pt idx="7836">
                  <c:v>0.7539431134259259</c:v>
                </c:pt>
                <c:pt idx="7837">
                  <c:v>0.75394944444444445</c:v>
                </c:pt>
                <c:pt idx="7838">
                  <c:v>0.7539557175925925</c:v>
                </c:pt>
                <c:pt idx="7839">
                  <c:v>0.75396204861111116</c:v>
                </c:pt>
                <c:pt idx="7840">
                  <c:v>0.75397055555555559</c:v>
                </c:pt>
                <c:pt idx="7841">
                  <c:v>0.7539768750000001</c:v>
                </c:pt>
                <c:pt idx="7842">
                  <c:v>0.75398303240740738</c:v>
                </c:pt>
                <c:pt idx="7843">
                  <c:v>0.75398953703703697</c:v>
                </c:pt>
                <c:pt idx="7844">
                  <c:v>0.75399586805555563</c:v>
                </c:pt>
                <c:pt idx="7845">
                  <c:v>0.75400219907407406</c:v>
                </c:pt>
                <c:pt idx="7846">
                  <c:v>0.75400853009259261</c:v>
                </c:pt>
                <c:pt idx="7847">
                  <c:v>0.75401486111111105</c:v>
                </c:pt>
                <c:pt idx="7848">
                  <c:v>0.7540211921296297</c:v>
                </c:pt>
                <c:pt idx="7849">
                  <c:v>0.75402752314814814</c:v>
                </c:pt>
                <c:pt idx="7850">
                  <c:v>0.75403384259259265</c:v>
                </c:pt>
                <c:pt idx="7851">
                  <c:v>0.75404017361111109</c:v>
                </c:pt>
                <c:pt idx="7852">
                  <c:v>0.75404868055555552</c:v>
                </c:pt>
                <c:pt idx="7853">
                  <c:v>0.75405482638888888</c:v>
                </c:pt>
                <c:pt idx="7854">
                  <c:v>0.75406115740740731</c:v>
                </c:pt>
                <c:pt idx="7855">
                  <c:v>0.75406748842592597</c:v>
                </c:pt>
                <c:pt idx="7856">
                  <c:v>0.7540738194444444</c:v>
                </c:pt>
                <c:pt idx="7857">
                  <c:v>0.75408015046296295</c:v>
                </c:pt>
                <c:pt idx="7858">
                  <c:v>0.7540864814814815</c:v>
                </c:pt>
                <c:pt idx="7859">
                  <c:v>0.7540928009259259</c:v>
                </c:pt>
                <c:pt idx="7860">
                  <c:v>0.75409913194444445</c:v>
                </c:pt>
                <c:pt idx="7861">
                  <c:v>0.75410546296296299</c:v>
                </c:pt>
                <c:pt idx="7862">
                  <c:v>0.75411179398148143</c:v>
                </c:pt>
                <c:pt idx="7863">
                  <c:v>0.75411812500000008</c:v>
                </c:pt>
                <c:pt idx="7864">
                  <c:v>0.75412445601851852</c:v>
                </c:pt>
                <c:pt idx="7865">
                  <c:v>0.75413277777777787</c:v>
                </c:pt>
                <c:pt idx="7866">
                  <c:v>0.75413912037037034</c:v>
                </c:pt>
                <c:pt idx="7867">
                  <c:v>0.75414545138888889</c:v>
                </c:pt>
                <c:pt idx="7868">
                  <c:v>0.75415178240740743</c:v>
                </c:pt>
                <c:pt idx="7869">
                  <c:v>0.75415810185185184</c:v>
                </c:pt>
                <c:pt idx="7870">
                  <c:v>0.75416452546296286</c:v>
                </c:pt>
                <c:pt idx="7871">
                  <c:v>0.75417085648148152</c:v>
                </c:pt>
                <c:pt idx="7872">
                  <c:v>0.75417718749999996</c:v>
                </c:pt>
                <c:pt idx="7873">
                  <c:v>0.75418348379629629</c:v>
                </c:pt>
                <c:pt idx="7874">
                  <c:v>0.75418981481481484</c:v>
                </c:pt>
                <c:pt idx="7875">
                  <c:v>0.75419614583333328</c:v>
                </c:pt>
                <c:pt idx="7876">
                  <c:v>0.75420226851851846</c:v>
                </c:pt>
                <c:pt idx="7877">
                  <c:v>0.7542111226851852</c:v>
                </c:pt>
                <c:pt idx="7878">
                  <c:v>0.75421781249999997</c:v>
                </c:pt>
                <c:pt idx="7879">
                  <c:v>0.75422414351851852</c:v>
                </c:pt>
                <c:pt idx="7880">
                  <c:v>0.75423047453703707</c:v>
                </c:pt>
                <c:pt idx="7881">
                  <c:v>0.75423680555555561</c:v>
                </c:pt>
                <c:pt idx="7882">
                  <c:v>0.75424313657407405</c:v>
                </c:pt>
                <c:pt idx="7883">
                  <c:v>0.75424946759259248</c:v>
                </c:pt>
                <c:pt idx="7884">
                  <c:v>0.75425579861111114</c:v>
                </c:pt>
                <c:pt idx="7885">
                  <c:v>0.75426230324074073</c:v>
                </c:pt>
                <c:pt idx="7886">
                  <c:v>0.75426863425925916</c:v>
                </c:pt>
                <c:pt idx="7887">
                  <c:v>0.75427479166666667</c:v>
                </c:pt>
                <c:pt idx="7888">
                  <c:v>0.75428129629629626</c:v>
                </c:pt>
                <c:pt idx="7889">
                  <c:v>0.75428979166666676</c:v>
                </c:pt>
                <c:pt idx="7890">
                  <c:v>0.7542961226851852</c:v>
                </c:pt>
                <c:pt idx="7891">
                  <c:v>0.75430245370370363</c:v>
                </c:pt>
                <c:pt idx="7892">
                  <c:v>0.75430878472222229</c:v>
                </c:pt>
                <c:pt idx="7893">
                  <c:v>0.75431530092592591</c:v>
                </c:pt>
                <c:pt idx="7894">
                  <c:v>0.75432162037037032</c:v>
                </c:pt>
                <c:pt idx="7895">
                  <c:v>0.75432796296296301</c:v>
                </c:pt>
                <c:pt idx="7896">
                  <c:v>0.75433428240740741</c:v>
                </c:pt>
                <c:pt idx="7897">
                  <c:v>0.75434050925925922</c:v>
                </c:pt>
                <c:pt idx="7898">
                  <c:v>0.75434665509259258</c:v>
                </c:pt>
                <c:pt idx="7899">
                  <c:v>0.75435298611111101</c:v>
                </c:pt>
                <c:pt idx="7900">
                  <c:v>0.75435931712962967</c:v>
                </c:pt>
                <c:pt idx="7901">
                  <c:v>0.7543678240740741</c:v>
                </c:pt>
                <c:pt idx="7902">
                  <c:v>0.75437415509259254</c:v>
                </c:pt>
                <c:pt idx="7903">
                  <c:v>0.75438047453703705</c:v>
                </c:pt>
                <c:pt idx="7904">
                  <c:v>0.75438680555555548</c:v>
                </c:pt>
                <c:pt idx="7905">
                  <c:v>0.75439313657407414</c:v>
                </c:pt>
                <c:pt idx="7906">
                  <c:v>0.75439946759259258</c:v>
                </c:pt>
                <c:pt idx="7907">
                  <c:v>0.75440579861111112</c:v>
                </c:pt>
                <c:pt idx="7908">
                  <c:v>0.75441212962962956</c:v>
                </c:pt>
                <c:pt idx="7909">
                  <c:v>0.75441827546296292</c:v>
                </c:pt>
                <c:pt idx="7910">
                  <c:v>0.75442444444444445</c:v>
                </c:pt>
                <c:pt idx="7911">
                  <c:v>0.75443096064814819</c:v>
                </c:pt>
                <c:pt idx="7912">
                  <c:v>0.75443728009259259</c:v>
                </c:pt>
                <c:pt idx="7913">
                  <c:v>0.75444578703703702</c:v>
                </c:pt>
                <c:pt idx="7914">
                  <c:v>0.75445211805555557</c:v>
                </c:pt>
                <c:pt idx="7915">
                  <c:v>0.75445844907407411</c:v>
                </c:pt>
                <c:pt idx="7916">
                  <c:v>0.75446478009259266</c:v>
                </c:pt>
                <c:pt idx="7917">
                  <c:v>0.75447111111111109</c:v>
                </c:pt>
                <c:pt idx="7918">
                  <c:v>0.75447754629629626</c:v>
                </c:pt>
                <c:pt idx="7919">
                  <c:v>0.75448387731481492</c:v>
                </c:pt>
                <c:pt idx="7920">
                  <c:v>0.75449005787037038</c:v>
                </c:pt>
                <c:pt idx="7921">
                  <c:v>0.75449638888888881</c:v>
                </c:pt>
                <c:pt idx="7922">
                  <c:v>0.75450271990740747</c:v>
                </c:pt>
                <c:pt idx="7923">
                  <c:v>0.75450903935185176</c:v>
                </c:pt>
                <c:pt idx="7924">
                  <c:v>0.75451537037037042</c:v>
                </c:pt>
                <c:pt idx="7925">
                  <c:v>0.75452387731481485</c:v>
                </c:pt>
                <c:pt idx="7926">
                  <c:v>0.75453020833333329</c:v>
                </c:pt>
                <c:pt idx="7927">
                  <c:v>0.75453653935185183</c:v>
                </c:pt>
                <c:pt idx="7928">
                  <c:v>0.75454287037037038</c:v>
                </c:pt>
                <c:pt idx="7929">
                  <c:v>0.75454918981481478</c:v>
                </c:pt>
                <c:pt idx="7930">
                  <c:v>0.75455552083333333</c:v>
                </c:pt>
                <c:pt idx="7931">
                  <c:v>0.75456167824074072</c:v>
                </c:pt>
                <c:pt idx="7932">
                  <c:v>0.75456800925925915</c:v>
                </c:pt>
                <c:pt idx="7933">
                  <c:v>0.75457432870370367</c:v>
                </c:pt>
                <c:pt idx="7934">
                  <c:v>0.75458065972222232</c:v>
                </c:pt>
                <c:pt idx="7935">
                  <c:v>0.75458699074074076</c:v>
                </c:pt>
                <c:pt idx="7936">
                  <c:v>0.75459332175925919</c:v>
                </c:pt>
                <c:pt idx="7937">
                  <c:v>0.75460182870370363</c:v>
                </c:pt>
                <c:pt idx="7938">
                  <c:v>0.75460815972222228</c:v>
                </c:pt>
                <c:pt idx="7939">
                  <c:v>0.75461447916666657</c:v>
                </c:pt>
                <c:pt idx="7940">
                  <c:v>0.75462081018518523</c:v>
                </c:pt>
                <c:pt idx="7941">
                  <c:v>0.75462706018518511</c:v>
                </c:pt>
                <c:pt idx="7942">
                  <c:v>0.75463320601851847</c:v>
                </c:pt>
                <c:pt idx="7943">
                  <c:v>0.75463953703703701</c:v>
                </c:pt>
                <c:pt idx="7944">
                  <c:v>0.75464586805555556</c:v>
                </c:pt>
                <c:pt idx="7945">
                  <c:v>0.7546521990740741</c:v>
                </c:pt>
                <c:pt idx="7946">
                  <c:v>0.75465853009259254</c:v>
                </c:pt>
                <c:pt idx="7947">
                  <c:v>0.7546648611111112</c:v>
                </c:pt>
                <c:pt idx="7948">
                  <c:v>0.75467119212962963</c:v>
                </c:pt>
                <c:pt idx="7949">
                  <c:v>0.75467968750000003</c:v>
                </c:pt>
                <c:pt idx="7950">
                  <c:v>0.75468601851851858</c:v>
                </c:pt>
                <c:pt idx="7951">
                  <c:v>0.75469234953703701</c:v>
                </c:pt>
                <c:pt idx="7952">
                  <c:v>0.7546988541666666</c:v>
                </c:pt>
                <c:pt idx="7953">
                  <c:v>0.7547050115740741</c:v>
                </c:pt>
                <c:pt idx="7954">
                  <c:v>0.75471151620370369</c:v>
                </c:pt>
                <c:pt idx="7955">
                  <c:v>0.75471784722222213</c:v>
                </c:pt>
                <c:pt idx="7956">
                  <c:v>0.75472417824074078</c:v>
                </c:pt>
                <c:pt idx="7957">
                  <c:v>0.75473050925925922</c:v>
                </c:pt>
                <c:pt idx="7958">
                  <c:v>0.75473684027777777</c:v>
                </c:pt>
                <c:pt idx="7959">
                  <c:v>0.75474317129629631</c:v>
                </c:pt>
                <c:pt idx="7960">
                  <c:v>0.75474950231481486</c:v>
                </c:pt>
                <c:pt idx="7961">
                  <c:v>0.75475800925925929</c:v>
                </c:pt>
                <c:pt idx="7962">
                  <c:v>0.75476434027777772</c:v>
                </c:pt>
                <c:pt idx="7963">
                  <c:v>0.75477067129629638</c:v>
                </c:pt>
                <c:pt idx="7964">
                  <c:v>0.75477679398148145</c:v>
                </c:pt>
                <c:pt idx="7965">
                  <c:v>0.754783125</c:v>
                </c:pt>
                <c:pt idx="7966">
                  <c:v>0.75478945601851855</c:v>
                </c:pt>
                <c:pt idx="7967">
                  <c:v>0.75479578703703698</c:v>
                </c:pt>
                <c:pt idx="7968">
                  <c:v>0.75480210648148149</c:v>
                </c:pt>
                <c:pt idx="7969">
                  <c:v>0.75480843749999993</c:v>
                </c:pt>
                <c:pt idx="7970">
                  <c:v>0.75481476851851859</c:v>
                </c:pt>
                <c:pt idx="7971">
                  <c:v>0.75482109953703702</c:v>
                </c:pt>
                <c:pt idx="7972">
                  <c:v>0.75482743055555546</c:v>
                </c:pt>
                <c:pt idx="7973">
                  <c:v>0.75483592592592597</c:v>
                </c:pt>
                <c:pt idx="7974">
                  <c:v>0.75484226851851854</c:v>
                </c:pt>
                <c:pt idx="7975">
                  <c:v>0.7548484143518519</c:v>
                </c:pt>
                <c:pt idx="7976">
                  <c:v>0.75485474537037034</c:v>
                </c:pt>
                <c:pt idx="7977">
                  <c:v>0.75486124999999993</c:v>
                </c:pt>
                <c:pt idx="7978">
                  <c:v>0.75486776620370366</c:v>
                </c:pt>
                <c:pt idx="7979">
                  <c:v>0.75487418981481491</c:v>
                </c:pt>
                <c:pt idx="7980">
                  <c:v>0.75488052083333335</c:v>
                </c:pt>
                <c:pt idx="7981">
                  <c:v>0.75488685185185178</c:v>
                </c:pt>
                <c:pt idx="7982">
                  <c:v>0.75489297453703708</c:v>
                </c:pt>
                <c:pt idx="7983">
                  <c:v>0.75489922453703706</c:v>
                </c:pt>
                <c:pt idx="7984">
                  <c:v>0.75490555555555561</c:v>
                </c:pt>
                <c:pt idx="7985">
                  <c:v>0.7549140856481481</c:v>
                </c:pt>
                <c:pt idx="7986">
                  <c:v>0.75492041666666665</c:v>
                </c:pt>
                <c:pt idx="7987">
                  <c:v>0.75492693287037038</c:v>
                </c:pt>
                <c:pt idx="7988">
                  <c:v>0.75493325231481478</c:v>
                </c:pt>
                <c:pt idx="7989">
                  <c:v>0.75493976851851852</c:v>
                </c:pt>
                <c:pt idx="7990">
                  <c:v>0.75494609953703706</c:v>
                </c:pt>
                <c:pt idx="7991">
                  <c:v>0.7549524305555555</c:v>
                </c:pt>
                <c:pt idx="7992">
                  <c:v>0.75495876157407416</c:v>
                </c:pt>
                <c:pt idx="7993">
                  <c:v>0.75496509259259259</c:v>
                </c:pt>
                <c:pt idx="7994">
                  <c:v>0.7549714120370371</c:v>
                </c:pt>
                <c:pt idx="7995">
                  <c:v>0.75497774305555554</c:v>
                </c:pt>
                <c:pt idx="7996">
                  <c:v>0.75498407407407397</c:v>
                </c:pt>
                <c:pt idx="7997">
                  <c:v>0.75499040509259263</c:v>
                </c:pt>
                <c:pt idx="7998">
                  <c:v>0.75499872685185176</c:v>
                </c:pt>
                <c:pt idx="7999">
                  <c:v>0.75500523148148158</c:v>
                </c:pt>
                <c:pt idx="8000">
                  <c:v>0.75501156250000001</c:v>
                </c:pt>
                <c:pt idx="8001">
                  <c:v>0.75501789351851845</c:v>
                </c:pt>
                <c:pt idx="8002">
                  <c:v>0.7550242245370371</c:v>
                </c:pt>
                <c:pt idx="8003">
                  <c:v>0.75503062499999996</c:v>
                </c:pt>
                <c:pt idx="8004">
                  <c:v>0.7550369560185185</c:v>
                </c:pt>
                <c:pt idx="8005">
                  <c:v>0.75504347222222223</c:v>
                </c:pt>
                <c:pt idx="8006">
                  <c:v>0.75504980324074067</c:v>
                </c:pt>
                <c:pt idx="8007">
                  <c:v>0.75505613425925933</c:v>
                </c:pt>
                <c:pt idx="8008">
                  <c:v>0.75506246527777776</c:v>
                </c:pt>
                <c:pt idx="8009">
                  <c:v>0.75506861111111112</c:v>
                </c:pt>
                <c:pt idx="8010">
                  <c:v>0.75507711805555555</c:v>
                </c:pt>
                <c:pt idx="8011">
                  <c:v>0.75508344907407399</c:v>
                </c:pt>
                <c:pt idx="8012">
                  <c:v>0.75508983796296292</c:v>
                </c:pt>
                <c:pt idx="8013">
                  <c:v>0.75509616898148157</c:v>
                </c:pt>
                <c:pt idx="8014">
                  <c:v>0.75510250000000001</c:v>
                </c:pt>
                <c:pt idx="8015">
                  <c:v>0.75510883101851844</c:v>
                </c:pt>
                <c:pt idx="8016">
                  <c:v>0.7551151620370371</c:v>
                </c:pt>
                <c:pt idx="8017">
                  <c:v>0.75512148148148139</c:v>
                </c:pt>
                <c:pt idx="8018">
                  <c:v>0.75512782407407408</c:v>
                </c:pt>
                <c:pt idx="8019">
                  <c:v>0.75513414351851849</c:v>
                </c:pt>
                <c:pt idx="8020">
                  <c:v>0.75514030092592588</c:v>
                </c:pt>
                <c:pt idx="8021">
                  <c:v>0.75514662037037039</c:v>
                </c:pt>
                <c:pt idx="8022">
                  <c:v>0.75515548611111116</c:v>
                </c:pt>
                <c:pt idx="8023">
                  <c:v>0.75516200231481478</c:v>
                </c:pt>
                <c:pt idx="8024">
                  <c:v>0.75516833333333333</c:v>
                </c:pt>
                <c:pt idx="8025">
                  <c:v>0.75517465277777784</c:v>
                </c:pt>
                <c:pt idx="8026">
                  <c:v>0.75518098379629628</c:v>
                </c:pt>
                <c:pt idx="8027">
                  <c:v>0.75518731481481483</c:v>
                </c:pt>
                <c:pt idx="8028">
                  <c:v>0.75519364583333326</c:v>
                </c:pt>
                <c:pt idx="8029">
                  <c:v>0.75519997685185192</c:v>
                </c:pt>
                <c:pt idx="8030">
                  <c:v>0.75520649305555565</c:v>
                </c:pt>
                <c:pt idx="8031">
                  <c:v>0.75521263888888879</c:v>
                </c:pt>
                <c:pt idx="8032">
                  <c:v>0.7552191435185186</c:v>
                </c:pt>
                <c:pt idx="8033">
                  <c:v>0.75522547453703703</c:v>
                </c:pt>
                <c:pt idx="8034">
                  <c:v>0.75523398148148146</c:v>
                </c:pt>
                <c:pt idx="8035">
                  <c:v>0.7552403124999999</c:v>
                </c:pt>
                <c:pt idx="8036">
                  <c:v>0.75524663194444441</c:v>
                </c:pt>
                <c:pt idx="8037">
                  <c:v>0.75525314814814815</c:v>
                </c:pt>
                <c:pt idx="8038">
                  <c:v>0.75525947916666658</c:v>
                </c:pt>
                <c:pt idx="8039">
                  <c:v>0.75526581018518524</c:v>
                </c:pt>
                <c:pt idx="8040">
                  <c:v>0.75527214120370367</c:v>
                </c:pt>
                <c:pt idx="8041">
                  <c:v>0.75527847222222222</c:v>
                </c:pt>
                <c:pt idx="8042">
                  <c:v>0.75528461805555558</c:v>
                </c:pt>
                <c:pt idx="8043">
                  <c:v>0.75529094907407401</c:v>
                </c:pt>
                <c:pt idx="8044">
                  <c:v>0.75529731481481477</c:v>
                </c:pt>
                <c:pt idx="8045">
                  <c:v>0.75530364583333343</c:v>
                </c:pt>
                <c:pt idx="8046">
                  <c:v>0.75531215277777786</c:v>
                </c:pt>
                <c:pt idx="8047">
                  <c:v>0.75531847222222215</c:v>
                </c:pt>
                <c:pt idx="8048">
                  <c:v>0.75532480324074081</c:v>
                </c:pt>
                <c:pt idx="8049">
                  <c:v>0.75533113425925924</c:v>
                </c:pt>
                <c:pt idx="8050">
                  <c:v>0.75533746527777768</c:v>
                </c:pt>
                <c:pt idx="8051">
                  <c:v>0.75534379629629633</c:v>
                </c:pt>
                <c:pt idx="8052">
                  <c:v>0.75534991898148152</c:v>
                </c:pt>
                <c:pt idx="8053">
                  <c:v>0.75535607638888891</c:v>
                </c:pt>
                <c:pt idx="8054">
                  <c:v>0.75536240740740734</c:v>
                </c:pt>
                <c:pt idx="8055">
                  <c:v>0.75536872685185186</c:v>
                </c:pt>
                <c:pt idx="8056">
                  <c:v>0.75537505787037029</c:v>
                </c:pt>
                <c:pt idx="8057">
                  <c:v>0.75538138888888895</c:v>
                </c:pt>
                <c:pt idx="8058">
                  <c:v>0.75538989583333338</c:v>
                </c:pt>
                <c:pt idx="8059">
                  <c:v>0.75539621527777767</c:v>
                </c:pt>
                <c:pt idx="8060">
                  <c:v>0.75540254629629633</c:v>
                </c:pt>
                <c:pt idx="8061">
                  <c:v>0.75540887731481476</c:v>
                </c:pt>
                <c:pt idx="8062">
                  <c:v>0.75541520833333331</c:v>
                </c:pt>
                <c:pt idx="8063">
                  <c:v>0.75542153935185186</c:v>
                </c:pt>
                <c:pt idx="8064">
                  <c:v>0.75542768518518522</c:v>
                </c:pt>
                <c:pt idx="8065">
                  <c:v>0.75543401620370376</c:v>
                </c:pt>
                <c:pt idx="8066">
                  <c:v>0.7554403472222222</c:v>
                </c:pt>
                <c:pt idx="8067">
                  <c:v>0.75544667824074063</c:v>
                </c:pt>
                <c:pt idx="8068">
                  <c:v>0.75545300925925929</c:v>
                </c:pt>
                <c:pt idx="8069">
                  <c:v>0.75545934027777772</c:v>
                </c:pt>
                <c:pt idx="8070">
                  <c:v>0.75546783564814823</c:v>
                </c:pt>
                <c:pt idx="8071">
                  <c:v>0.75547416666666667</c:v>
                </c:pt>
                <c:pt idx="8072">
                  <c:v>0.7554804976851851</c:v>
                </c:pt>
                <c:pt idx="8073">
                  <c:v>0.75548700231481491</c:v>
                </c:pt>
                <c:pt idx="8074">
                  <c:v>0.75549331018518517</c:v>
                </c:pt>
                <c:pt idx="8075">
                  <c:v>0.75549964120370372</c:v>
                </c:pt>
                <c:pt idx="8076">
                  <c:v>0.75550597222222216</c:v>
                </c:pt>
                <c:pt idx="8077">
                  <c:v>0.75551229166666667</c:v>
                </c:pt>
                <c:pt idx="8078">
                  <c:v>0.75551862268518521</c:v>
                </c:pt>
                <c:pt idx="8079">
                  <c:v>0.75552495370370376</c:v>
                </c:pt>
                <c:pt idx="8080">
                  <c:v>0.7555312847222222</c:v>
                </c:pt>
                <c:pt idx="8081">
                  <c:v>0.75553761574074063</c:v>
                </c:pt>
                <c:pt idx="8082">
                  <c:v>0.75554611111111114</c:v>
                </c:pt>
                <c:pt idx="8083">
                  <c:v>0.75555244212962958</c:v>
                </c:pt>
                <c:pt idx="8084">
                  <c:v>0.75555877314814823</c:v>
                </c:pt>
                <c:pt idx="8085">
                  <c:v>0.75556510416666667</c:v>
                </c:pt>
                <c:pt idx="8086">
                  <c:v>0.75557125000000003</c:v>
                </c:pt>
                <c:pt idx="8087">
                  <c:v>0.75557758101851846</c:v>
                </c:pt>
                <c:pt idx="8088">
                  <c:v>0.75558391203703701</c:v>
                </c:pt>
                <c:pt idx="8089">
                  <c:v>0.75559023148148141</c:v>
                </c:pt>
                <c:pt idx="8090">
                  <c:v>0.75559656250000007</c:v>
                </c:pt>
                <c:pt idx="8091">
                  <c:v>0.7556031134259259</c:v>
                </c:pt>
                <c:pt idx="8092">
                  <c:v>0.75560943287037041</c:v>
                </c:pt>
                <c:pt idx="8093">
                  <c:v>0.75561576388888885</c:v>
                </c:pt>
                <c:pt idx="8094">
                  <c:v>0.75562427083333328</c:v>
                </c:pt>
                <c:pt idx="8095">
                  <c:v>0.75563047453703713</c:v>
                </c:pt>
                <c:pt idx="8096">
                  <c:v>0.75563680555555557</c:v>
                </c:pt>
                <c:pt idx="8097">
                  <c:v>0.75564295138888893</c:v>
                </c:pt>
                <c:pt idx="8098">
                  <c:v>0.75564946759259266</c:v>
                </c:pt>
                <c:pt idx="8099">
                  <c:v>0.75565597222222225</c:v>
                </c:pt>
                <c:pt idx="8100">
                  <c:v>0.75566230324074068</c:v>
                </c:pt>
                <c:pt idx="8101">
                  <c:v>0.75566863425925923</c:v>
                </c:pt>
                <c:pt idx="8102">
                  <c:v>0.75567496527777778</c:v>
                </c:pt>
                <c:pt idx="8103">
                  <c:v>0.75568124999999997</c:v>
                </c:pt>
                <c:pt idx="8104">
                  <c:v>0.75568758101851852</c:v>
                </c:pt>
                <c:pt idx="8105">
                  <c:v>0.75569399305555551</c:v>
                </c:pt>
                <c:pt idx="8106">
                  <c:v>0.75570248842592591</c:v>
                </c:pt>
                <c:pt idx="8107">
                  <c:v>0.75570900462962964</c:v>
                </c:pt>
                <c:pt idx="8108">
                  <c:v>0.75571515046296289</c:v>
                </c:pt>
                <c:pt idx="8109">
                  <c:v>0.75572165509259259</c:v>
                </c:pt>
                <c:pt idx="8110">
                  <c:v>0.75572798611111114</c:v>
                </c:pt>
                <c:pt idx="8111">
                  <c:v>0.75573431712962957</c:v>
                </c:pt>
                <c:pt idx="8112">
                  <c:v>0.75574064814814823</c:v>
                </c:pt>
                <c:pt idx="8113">
                  <c:v>0.75574697916666667</c:v>
                </c:pt>
                <c:pt idx="8114">
                  <c:v>0.7557533101851851</c:v>
                </c:pt>
                <c:pt idx="8115">
                  <c:v>0.75575964120370376</c:v>
                </c:pt>
                <c:pt idx="8116">
                  <c:v>0.75576597222222219</c:v>
                </c:pt>
                <c:pt idx="8117">
                  <c:v>0.75577229166666671</c:v>
                </c:pt>
                <c:pt idx="8118">
                  <c:v>0.75578097222222229</c:v>
                </c:pt>
                <c:pt idx="8119">
                  <c:v>0.75578712962962957</c:v>
                </c:pt>
                <c:pt idx="8120">
                  <c:v>0.75579346064814812</c:v>
                </c:pt>
                <c:pt idx="8121">
                  <c:v>0.75579979166666666</c:v>
                </c:pt>
                <c:pt idx="8122">
                  <c:v>0.75580611111111118</c:v>
                </c:pt>
                <c:pt idx="8123">
                  <c:v>0.75581244212962961</c:v>
                </c:pt>
                <c:pt idx="8124">
                  <c:v>0.75581877314814816</c:v>
                </c:pt>
                <c:pt idx="8125">
                  <c:v>0.75582510416666659</c:v>
                </c:pt>
                <c:pt idx="8126">
                  <c:v>0.75583143518518525</c:v>
                </c:pt>
                <c:pt idx="8127">
                  <c:v>0.75583776620370369</c:v>
                </c:pt>
                <c:pt idx="8128">
                  <c:v>0.75584428240740742</c:v>
                </c:pt>
                <c:pt idx="8129">
                  <c:v>0.75585061342592585</c:v>
                </c:pt>
                <c:pt idx="8130">
                  <c:v>0.75585693287037037</c:v>
                </c:pt>
                <c:pt idx="8131">
                  <c:v>0.75586525462962972</c:v>
                </c:pt>
                <c:pt idx="8132">
                  <c:v>0.75587158564814816</c:v>
                </c:pt>
                <c:pt idx="8133">
                  <c:v>0.75587791666666659</c:v>
                </c:pt>
                <c:pt idx="8134">
                  <c:v>0.75588424768518525</c:v>
                </c:pt>
                <c:pt idx="8135">
                  <c:v>0.75589075231481484</c:v>
                </c:pt>
                <c:pt idx="8136">
                  <c:v>0.75589708333333328</c:v>
                </c:pt>
                <c:pt idx="8137">
                  <c:v>0.75590320601851857</c:v>
                </c:pt>
                <c:pt idx="8138">
                  <c:v>0.755909537037037</c:v>
                </c:pt>
                <c:pt idx="8139">
                  <c:v>0.75591586805555566</c:v>
                </c:pt>
                <c:pt idx="8140">
                  <c:v>0.75592200231481488</c:v>
                </c:pt>
                <c:pt idx="8141">
                  <c:v>0.75592832175925928</c:v>
                </c:pt>
                <c:pt idx="8142">
                  <c:v>0.75593447916666667</c:v>
                </c:pt>
                <c:pt idx="8143">
                  <c:v>0.75594297453703707</c:v>
                </c:pt>
                <c:pt idx="8144">
                  <c:v>0.75594930555555562</c:v>
                </c:pt>
                <c:pt idx="8145">
                  <c:v>0.75595563657407405</c:v>
                </c:pt>
                <c:pt idx="8146">
                  <c:v>0.75596214120370364</c:v>
                </c:pt>
                <c:pt idx="8147">
                  <c:v>0.75596848379629622</c:v>
                </c:pt>
                <c:pt idx="8148">
                  <c:v>0.75597517361111111</c:v>
                </c:pt>
                <c:pt idx="8149">
                  <c:v>0.75598150462962954</c:v>
                </c:pt>
                <c:pt idx="8150">
                  <c:v>0.7559878356481482</c:v>
                </c:pt>
                <c:pt idx="8151">
                  <c:v>0.75599416666666663</c:v>
                </c:pt>
                <c:pt idx="8152">
                  <c:v>0.75600049768518518</c:v>
                </c:pt>
                <c:pt idx="8153">
                  <c:v>0.75600664351851854</c:v>
                </c:pt>
                <c:pt idx="8154">
                  <c:v>0.75601297453703697</c:v>
                </c:pt>
                <c:pt idx="8155">
                  <c:v>0.75602146990740737</c:v>
                </c:pt>
                <c:pt idx="8156">
                  <c:v>0.75602780092592592</c:v>
                </c:pt>
                <c:pt idx="8157">
                  <c:v>0.75603413194444447</c:v>
                </c:pt>
                <c:pt idx="8158">
                  <c:v>0.75604082175925924</c:v>
                </c:pt>
                <c:pt idx="8159">
                  <c:v>0.75604715277777779</c:v>
                </c:pt>
                <c:pt idx="8160">
                  <c:v>0.75605348379629633</c:v>
                </c:pt>
                <c:pt idx="8161">
                  <c:v>0.75605981481481477</c:v>
                </c:pt>
                <c:pt idx="8162">
                  <c:v>0.75606606481481486</c:v>
                </c:pt>
                <c:pt idx="8163">
                  <c:v>0.7560723958333333</c:v>
                </c:pt>
                <c:pt idx="8164">
                  <c:v>0.75607872685185196</c:v>
                </c:pt>
                <c:pt idx="8165">
                  <c:v>0.75608524305555547</c:v>
                </c:pt>
                <c:pt idx="8166">
                  <c:v>0.75609174768518528</c:v>
                </c:pt>
                <c:pt idx="8167">
                  <c:v>0.75610024305555557</c:v>
                </c:pt>
                <c:pt idx="8168">
                  <c:v>0.75610657407407411</c:v>
                </c:pt>
                <c:pt idx="8169">
                  <c:v>0.75611290509259266</c:v>
                </c:pt>
                <c:pt idx="8170">
                  <c:v>0.75611942129629639</c:v>
                </c:pt>
                <c:pt idx="8171">
                  <c:v>0.75612575231481483</c:v>
                </c:pt>
                <c:pt idx="8172">
                  <c:v>0.75613207175925934</c:v>
                </c:pt>
                <c:pt idx="8173">
                  <c:v>0.75613840277777777</c:v>
                </c:pt>
                <c:pt idx="8174">
                  <c:v>0.75614473379629621</c:v>
                </c:pt>
                <c:pt idx="8175">
                  <c:v>0.75615087962962957</c:v>
                </c:pt>
                <c:pt idx="8176">
                  <c:v>0.75615721064814811</c:v>
                </c:pt>
                <c:pt idx="8177">
                  <c:v>0.75616354166666666</c:v>
                </c:pt>
                <c:pt idx="8178">
                  <c:v>0.75616987268518521</c:v>
                </c:pt>
                <c:pt idx="8179">
                  <c:v>0.75617837962962964</c:v>
                </c:pt>
                <c:pt idx="8180">
                  <c:v>0.75618469907407404</c:v>
                </c:pt>
                <c:pt idx="8181">
                  <c:v>0.75619104166666673</c:v>
                </c:pt>
                <c:pt idx="8182">
                  <c:v>0.75619736111111113</c:v>
                </c:pt>
                <c:pt idx="8183">
                  <c:v>0.75620369212962968</c:v>
                </c:pt>
                <c:pt idx="8184">
                  <c:v>0.75621002314814811</c:v>
                </c:pt>
                <c:pt idx="8185">
                  <c:v>0.75621635416666677</c:v>
                </c:pt>
                <c:pt idx="8186">
                  <c:v>0.75622249999999991</c:v>
                </c:pt>
                <c:pt idx="8187">
                  <c:v>0.75622883101851857</c:v>
                </c:pt>
                <c:pt idx="8188">
                  <c:v>0.75623496527777778</c:v>
                </c:pt>
                <c:pt idx="8189">
                  <c:v>0.75624129629629622</c:v>
                </c:pt>
                <c:pt idx="8190">
                  <c:v>0.75624762731481487</c:v>
                </c:pt>
                <c:pt idx="8191">
                  <c:v>0.75625630787037046</c:v>
                </c:pt>
                <c:pt idx="8192">
                  <c:v>0.75626263888888889</c:v>
                </c:pt>
                <c:pt idx="8193">
                  <c:v>0.75626896990740733</c:v>
                </c:pt>
                <c:pt idx="8194">
                  <c:v>0.75627530092592599</c:v>
                </c:pt>
                <c:pt idx="8195">
                  <c:v>0.75628163194444442</c:v>
                </c:pt>
                <c:pt idx="8196">
                  <c:v>0.75628811342592595</c:v>
                </c:pt>
                <c:pt idx="8197">
                  <c:v>0.75629443287037035</c:v>
                </c:pt>
                <c:pt idx="8198">
                  <c:v>0.75630087962962966</c:v>
                </c:pt>
                <c:pt idx="8199">
                  <c:v>0.75630721064814821</c:v>
                </c:pt>
                <c:pt idx="8200">
                  <c:v>0.75631354166666664</c:v>
                </c:pt>
                <c:pt idx="8201">
                  <c:v>0.75631987268518508</c:v>
                </c:pt>
                <c:pt idx="8202">
                  <c:v>0.75632620370370374</c:v>
                </c:pt>
                <c:pt idx="8203">
                  <c:v>0.7563347222222222</c:v>
                </c:pt>
                <c:pt idx="8204">
                  <c:v>0.75634123842592593</c:v>
                </c:pt>
                <c:pt idx="8205">
                  <c:v>0.75634756944444448</c:v>
                </c:pt>
                <c:pt idx="8206">
                  <c:v>0.75635407407407407</c:v>
                </c:pt>
                <c:pt idx="8207">
                  <c:v>0.75636034722222212</c:v>
                </c:pt>
                <c:pt idx="8208">
                  <c:v>0.75636642361111106</c:v>
                </c:pt>
                <c:pt idx="8209">
                  <c:v>0.75637292824074065</c:v>
                </c:pt>
                <c:pt idx="8210">
                  <c:v>0.75637925925925931</c:v>
                </c:pt>
                <c:pt idx="8211">
                  <c:v>0.75638559027777774</c:v>
                </c:pt>
                <c:pt idx="8212">
                  <c:v>0.75639192129629629</c:v>
                </c:pt>
                <c:pt idx="8213">
                  <c:v>0.75639825231481483</c:v>
                </c:pt>
                <c:pt idx="8214">
                  <c:v>0.75640457175925924</c:v>
                </c:pt>
                <c:pt idx="8215">
                  <c:v>0.75641307870370367</c:v>
                </c:pt>
                <c:pt idx="8216">
                  <c:v>0.75641958333333337</c:v>
                </c:pt>
                <c:pt idx="8217">
                  <c:v>0.7564259143518518</c:v>
                </c:pt>
                <c:pt idx="8218">
                  <c:v>0.75643224537037035</c:v>
                </c:pt>
                <c:pt idx="8219">
                  <c:v>0.75643839120370371</c:v>
                </c:pt>
                <c:pt idx="8220">
                  <c:v>0.75644472222222225</c:v>
                </c:pt>
                <c:pt idx="8221">
                  <c:v>0.7564510532407408</c:v>
                </c:pt>
                <c:pt idx="8222">
                  <c:v>0.75645738425925924</c:v>
                </c:pt>
                <c:pt idx="8223">
                  <c:v>0.75646371527777767</c:v>
                </c:pt>
                <c:pt idx="8224">
                  <c:v>0.75647004629629633</c:v>
                </c:pt>
                <c:pt idx="8225">
                  <c:v>0.75647641203703708</c:v>
                </c:pt>
                <c:pt idx="8226">
                  <c:v>0.75648291666666667</c:v>
                </c:pt>
                <c:pt idx="8227">
                  <c:v>0.75649141203703707</c:v>
                </c:pt>
                <c:pt idx="8228">
                  <c:v>0.75649790509259252</c:v>
                </c:pt>
                <c:pt idx="8229">
                  <c:v>0.75650423611111117</c:v>
                </c:pt>
                <c:pt idx="8230">
                  <c:v>0.75651039351851856</c:v>
                </c:pt>
                <c:pt idx="8231">
                  <c:v>0.756516724537037</c:v>
                </c:pt>
                <c:pt idx="8232">
                  <c:v>0.7565232291666667</c:v>
                </c:pt>
                <c:pt idx="8233">
                  <c:v>0.75652956018518525</c:v>
                </c:pt>
                <c:pt idx="8234">
                  <c:v>0.75653589120370368</c:v>
                </c:pt>
                <c:pt idx="8235">
                  <c:v>0.75654222222222212</c:v>
                </c:pt>
                <c:pt idx="8236">
                  <c:v>0.75654855324074077</c:v>
                </c:pt>
                <c:pt idx="8237">
                  <c:v>0.75655487268518529</c:v>
                </c:pt>
                <c:pt idx="8238">
                  <c:v>0.75656120370370372</c:v>
                </c:pt>
                <c:pt idx="8239">
                  <c:v>0.75656988425925931</c:v>
                </c:pt>
                <c:pt idx="8240">
                  <c:v>0.75657621527777774</c:v>
                </c:pt>
                <c:pt idx="8241">
                  <c:v>0.75658237268518524</c:v>
                </c:pt>
                <c:pt idx="8242">
                  <c:v>0.75658887731481483</c:v>
                </c:pt>
                <c:pt idx="8243">
                  <c:v>0.75659520833333327</c:v>
                </c:pt>
                <c:pt idx="8244">
                  <c:v>0.75660153935185193</c:v>
                </c:pt>
                <c:pt idx="8245">
                  <c:v>0.75660804398148152</c:v>
                </c:pt>
                <c:pt idx="8246">
                  <c:v>0.75661437499999995</c:v>
                </c:pt>
                <c:pt idx="8247">
                  <c:v>0.7566207060185185</c:v>
                </c:pt>
                <c:pt idx="8248">
                  <c:v>0.75662703703703704</c:v>
                </c:pt>
                <c:pt idx="8249">
                  <c:v>0.75663317129629626</c:v>
                </c:pt>
                <c:pt idx="8250">
                  <c:v>0.75663958333333337</c:v>
                </c:pt>
                <c:pt idx="8251">
                  <c:v>0.75664826388888884</c:v>
                </c:pt>
                <c:pt idx="8252">
                  <c:v>0.7566544097222222</c:v>
                </c:pt>
                <c:pt idx="8253">
                  <c:v>0.75666074074074074</c:v>
                </c:pt>
                <c:pt idx="8254">
                  <c:v>0.75666707175925929</c:v>
                </c:pt>
                <c:pt idx="8255">
                  <c:v>0.75667357638888888</c:v>
                </c:pt>
                <c:pt idx="8256">
                  <c:v>0.75667990740740743</c:v>
                </c:pt>
                <c:pt idx="8257">
                  <c:v>0.75668623842592586</c:v>
                </c:pt>
                <c:pt idx="8258">
                  <c:v>0.75669256944444452</c:v>
                </c:pt>
                <c:pt idx="8259">
                  <c:v>0.75669890046296295</c:v>
                </c:pt>
                <c:pt idx="8260">
                  <c:v>0.75670540509259254</c:v>
                </c:pt>
                <c:pt idx="8261">
                  <c:v>0.7567117361111112</c:v>
                </c:pt>
                <c:pt idx="8262">
                  <c:v>0.75671806712962963</c:v>
                </c:pt>
                <c:pt idx="8263">
                  <c:v>0.75672458333333337</c:v>
                </c:pt>
                <c:pt idx="8264">
                  <c:v>0.75673289351851858</c:v>
                </c:pt>
                <c:pt idx="8265">
                  <c:v>0.75673922453703701</c:v>
                </c:pt>
                <c:pt idx="8266">
                  <c:v>0.75674555555555545</c:v>
                </c:pt>
                <c:pt idx="8267">
                  <c:v>0.75675207175925918</c:v>
                </c:pt>
                <c:pt idx="8268">
                  <c:v>0.75675857638888899</c:v>
                </c:pt>
                <c:pt idx="8269">
                  <c:v>0.75676490740740743</c:v>
                </c:pt>
                <c:pt idx="8270">
                  <c:v>0.75677123842592586</c:v>
                </c:pt>
                <c:pt idx="8271">
                  <c:v>0.75677756944444441</c:v>
                </c:pt>
                <c:pt idx="8272">
                  <c:v>0.75678390046296296</c:v>
                </c:pt>
                <c:pt idx="8273">
                  <c:v>0.7567902314814815</c:v>
                </c:pt>
                <c:pt idx="8274">
                  <c:v>0.75679656249999994</c:v>
                </c:pt>
                <c:pt idx="8275">
                  <c:v>0.7568027083333333</c:v>
                </c:pt>
                <c:pt idx="8276">
                  <c:v>0.75681120370370369</c:v>
                </c:pt>
                <c:pt idx="8277">
                  <c:v>0.75681753472222224</c:v>
                </c:pt>
                <c:pt idx="8278">
                  <c:v>0.75682386574074068</c:v>
                </c:pt>
                <c:pt idx="8279">
                  <c:v>0.75683019675925933</c:v>
                </c:pt>
                <c:pt idx="8280">
                  <c:v>0.75683635416666661</c:v>
                </c:pt>
                <c:pt idx="8281">
                  <c:v>0.75684268518518516</c:v>
                </c:pt>
                <c:pt idx="8282">
                  <c:v>0.75684901620370371</c:v>
                </c:pt>
                <c:pt idx="8283">
                  <c:v>0.75685534722222225</c:v>
                </c:pt>
                <c:pt idx="8284">
                  <c:v>0.75686185185185184</c:v>
                </c:pt>
                <c:pt idx="8285">
                  <c:v>0.75686836805555557</c:v>
                </c:pt>
                <c:pt idx="8286">
                  <c:v>0.75687451388888893</c:v>
                </c:pt>
                <c:pt idx="8287">
                  <c:v>0.75688101851851852</c:v>
                </c:pt>
                <c:pt idx="8288">
                  <c:v>0.75688957175925919</c:v>
                </c:pt>
                <c:pt idx="8289">
                  <c:v>0.75689590277777785</c:v>
                </c:pt>
                <c:pt idx="8290">
                  <c:v>0.75690218750000005</c:v>
                </c:pt>
                <c:pt idx="8291">
                  <c:v>0.75690851851851848</c:v>
                </c:pt>
                <c:pt idx="8292">
                  <c:v>0.75691484953703714</c:v>
                </c:pt>
                <c:pt idx="8293">
                  <c:v>0.75692118055555557</c:v>
                </c:pt>
                <c:pt idx="8294">
                  <c:v>0.75692751157407401</c:v>
                </c:pt>
                <c:pt idx="8295">
                  <c:v>0.75693384259259266</c:v>
                </c:pt>
                <c:pt idx="8296">
                  <c:v>0.7569401736111111</c:v>
                </c:pt>
                <c:pt idx="8297">
                  <c:v>0.75694631944444446</c:v>
                </c:pt>
                <c:pt idx="8298">
                  <c:v>0.75695265046296301</c:v>
                </c:pt>
                <c:pt idx="8299">
                  <c:v>0.75695898148148144</c:v>
                </c:pt>
                <c:pt idx="8300">
                  <c:v>0.75696747685185184</c:v>
                </c:pt>
                <c:pt idx="8301">
                  <c:v>0.75697380787037039</c:v>
                </c:pt>
                <c:pt idx="8302">
                  <c:v>0.75698013888888882</c:v>
                </c:pt>
                <c:pt idx="8303">
                  <c:v>0.75698682870370371</c:v>
                </c:pt>
                <c:pt idx="8304">
                  <c:v>0.75699315972222225</c:v>
                </c:pt>
                <c:pt idx="8305">
                  <c:v>0.7569994907407408</c:v>
                </c:pt>
                <c:pt idx="8306">
                  <c:v>0.75700582175925923</c:v>
                </c:pt>
                <c:pt idx="8307">
                  <c:v>0.75701215277777767</c:v>
                </c:pt>
                <c:pt idx="8308">
                  <c:v>0.75701848379629633</c:v>
                </c:pt>
                <c:pt idx="8309">
                  <c:v>0.75702498842592592</c:v>
                </c:pt>
                <c:pt idx="8310">
                  <c:v>0.75703150462962965</c:v>
                </c:pt>
                <c:pt idx="8311">
                  <c:v>0.75703782407407416</c:v>
                </c:pt>
                <c:pt idx="8312">
                  <c:v>0.75704633101851859</c:v>
                </c:pt>
                <c:pt idx="8313">
                  <c:v>0.7570529050925926</c:v>
                </c:pt>
                <c:pt idx="8314">
                  <c:v>0.75705923611111114</c:v>
                </c:pt>
                <c:pt idx="8315">
                  <c:v>0.75706574074074073</c:v>
                </c:pt>
                <c:pt idx="8316">
                  <c:v>0.75707230324074082</c:v>
                </c:pt>
                <c:pt idx="8317">
                  <c:v>0.75707881944444455</c:v>
                </c:pt>
                <c:pt idx="8318">
                  <c:v>0.75708515046296299</c:v>
                </c:pt>
                <c:pt idx="8319">
                  <c:v>0.75709129629629635</c:v>
                </c:pt>
                <c:pt idx="8320">
                  <c:v>0.75709765046296296</c:v>
                </c:pt>
                <c:pt idx="8321">
                  <c:v>0.75710416666666669</c:v>
                </c:pt>
                <c:pt idx="8322">
                  <c:v>0.75711049768518512</c:v>
                </c:pt>
                <c:pt idx="8323">
                  <c:v>0.75711682870370367</c:v>
                </c:pt>
                <c:pt idx="8324">
                  <c:v>0.7571256828703703</c:v>
                </c:pt>
                <c:pt idx="8325">
                  <c:v>0.75713201388888896</c:v>
                </c:pt>
                <c:pt idx="8326">
                  <c:v>0.75713834490740739</c:v>
                </c:pt>
                <c:pt idx="8327">
                  <c:v>0.75714467592592583</c:v>
                </c:pt>
                <c:pt idx="8328">
                  <c:v>0.75715100694444448</c:v>
                </c:pt>
                <c:pt idx="8329">
                  <c:v>0.75715733796296292</c:v>
                </c:pt>
                <c:pt idx="8330">
                  <c:v>0.75716366898148146</c:v>
                </c:pt>
                <c:pt idx="8331">
                  <c:v>0.75717017361111116</c:v>
                </c:pt>
                <c:pt idx="8332">
                  <c:v>0.7571765046296296</c:v>
                </c:pt>
                <c:pt idx="8333">
                  <c:v>0.75718283564814814</c:v>
                </c:pt>
                <c:pt idx="8334">
                  <c:v>0.75718916666666669</c:v>
                </c:pt>
                <c:pt idx="8335">
                  <c:v>0.75719549768518524</c:v>
                </c:pt>
                <c:pt idx="8336">
                  <c:v>0.75720399305555552</c:v>
                </c:pt>
                <c:pt idx="8337">
                  <c:v>0.75721050925925926</c:v>
                </c:pt>
                <c:pt idx="8338">
                  <c:v>0.7572167476851851</c:v>
                </c:pt>
                <c:pt idx="8339">
                  <c:v>0.75722326388888883</c:v>
                </c:pt>
                <c:pt idx="8340">
                  <c:v>0.75722976851851842</c:v>
                </c:pt>
                <c:pt idx="8341">
                  <c:v>0.75723609953703708</c:v>
                </c:pt>
                <c:pt idx="8342">
                  <c:v>0.75724224537037044</c:v>
                </c:pt>
                <c:pt idx="8343">
                  <c:v>0.75724857638888887</c:v>
                </c:pt>
                <c:pt idx="8344">
                  <c:v>0.75725490740740742</c:v>
                </c:pt>
                <c:pt idx="8345">
                  <c:v>0.75726123842592585</c:v>
                </c:pt>
                <c:pt idx="8346">
                  <c:v>0.75726756944444451</c:v>
                </c:pt>
                <c:pt idx="8347">
                  <c:v>0.75727390046296295</c:v>
                </c:pt>
                <c:pt idx="8348">
                  <c:v>0.75728239583333334</c:v>
                </c:pt>
                <c:pt idx="8349">
                  <c:v>0.75728891203703697</c:v>
                </c:pt>
                <c:pt idx="8350">
                  <c:v>0.75729523148148148</c:v>
                </c:pt>
                <c:pt idx="8351">
                  <c:v>0.75730156250000003</c:v>
                </c:pt>
                <c:pt idx="8352">
                  <c:v>0.75730775462962974</c:v>
                </c:pt>
                <c:pt idx="8353">
                  <c:v>0.75731408564814817</c:v>
                </c:pt>
                <c:pt idx="8354">
                  <c:v>0.75732023148148153</c:v>
                </c:pt>
                <c:pt idx="8355">
                  <c:v>0.75732656249999997</c:v>
                </c:pt>
                <c:pt idx="8356">
                  <c:v>0.75733289351851851</c:v>
                </c:pt>
                <c:pt idx="8357">
                  <c:v>0.75733922453703706</c:v>
                </c:pt>
                <c:pt idx="8358">
                  <c:v>0.75734574074074068</c:v>
                </c:pt>
                <c:pt idx="8359">
                  <c:v>0.75735206018518519</c:v>
                </c:pt>
                <c:pt idx="8360">
                  <c:v>0.75736075231481481</c:v>
                </c:pt>
                <c:pt idx="8361">
                  <c:v>0.7573672569444444</c:v>
                </c:pt>
                <c:pt idx="8362">
                  <c:v>0.75737358796296295</c:v>
                </c:pt>
                <c:pt idx="8363">
                  <c:v>0.75737991898148149</c:v>
                </c:pt>
                <c:pt idx="8364">
                  <c:v>0.75738642361111108</c:v>
                </c:pt>
                <c:pt idx="8365">
                  <c:v>0.75739275462962963</c:v>
                </c:pt>
                <c:pt idx="8366">
                  <c:v>0.75739890046296299</c:v>
                </c:pt>
                <c:pt idx="8367">
                  <c:v>0.75740524305555557</c:v>
                </c:pt>
                <c:pt idx="8368">
                  <c:v>0.75741156250000008</c:v>
                </c:pt>
                <c:pt idx="8369">
                  <c:v>0.75741789351851851</c:v>
                </c:pt>
                <c:pt idx="8370">
                  <c:v>0.75742422453703695</c:v>
                </c:pt>
                <c:pt idx="8371">
                  <c:v>0.75743055555555561</c:v>
                </c:pt>
                <c:pt idx="8372">
                  <c:v>0.75743921296296302</c:v>
                </c:pt>
                <c:pt idx="8373">
                  <c:v>0.75744554398148145</c:v>
                </c:pt>
                <c:pt idx="8374">
                  <c:v>0.757451875</c:v>
                </c:pt>
                <c:pt idx="8375">
                  <c:v>0.7574581944444444</c:v>
                </c:pt>
                <c:pt idx="8376">
                  <c:v>0.75746452546296295</c:v>
                </c:pt>
                <c:pt idx="8377">
                  <c:v>0.75747085648148149</c:v>
                </c:pt>
                <c:pt idx="8378">
                  <c:v>0.75747700231481474</c:v>
                </c:pt>
                <c:pt idx="8379">
                  <c:v>0.75748351851851847</c:v>
                </c:pt>
                <c:pt idx="8380">
                  <c:v>0.75748980324074078</c:v>
                </c:pt>
                <c:pt idx="8381">
                  <c:v>0.75749630787037037</c:v>
                </c:pt>
                <c:pt idx="8382">
                  <c:v>0.7575028240740741</c:v>
                </c:pt>
                <c:pt idx="8383">
                  <c:v>0.75750931712962954</c:v>
                </c:pt>
                <c:pt idx="8384">
                  <c:v>0.75751781250000005</c:v>
                </c:pt>
                <c:pt idx="8385">
                  <c:v>0.75752432870370379</c:v>
                </c:pt>
                <c:pt idx="8386">
                  <c:v>0.75753065972222222</c:v>
                </c:pt>
                <c:pt idx="8387">
                  <c:v>0.75753716435185181</c:v>
                </c:pt>
                <c:pt idx="8388">
                  <c:v>0.75754368055555554</c:v>
                </c:pt>
                <c:pt idx="8389">
                  <c:v>0.75755001157407398</c:v>
                </c:pt>
                <c:pt idx="8390">
                  <c:v>0.75755615740740734</c:v>
                </c:pt>
                <c:pt idx="8391">
                  <c:v>0.757562488425926</c:v>
                </c:pt>
                <c:pt idx="8392">
                  <c:v>0.75756881944444443</c:v>
                </c:pt>
                <c:pt idx="8393">
                  <c:v>0.75757515046296298</c:v>
                </c:pt>
                <c:pt idx="8394">
                  <c:v>0.75758148148148141</c:v>
                </c:pt>
                <c:pt idx="8395">
                  <c:v>0.75758781250000007</c:v>
                </c:pt>
                <c:pt idx="8396">
                  <c:v>0.7575964814814814</c:v>
                </c:pt>
                <c:pt idx="8397">
                  <c:v>0.75760282407407409</c:v>
                </c:pt>
                <c:pt idx="8398">
                  <c:v>0.75760914351851849</c:v>
                </c:pt>
                <c:pt idx="8399">
                  <c:v>0.75761547453703704</c:v>
                </c:pt>
                <c:pt idx="8400">
                  <c:v>0.75762180555555558</c:v>
                </c:pt>
                <c:pt idx="8401">
                  <c:v>0.75762817129629623</c:v>
                </c:pt>
                <c:pt idx="8402">
                  <c:v>0.75763431712962959</c:v>
                </c:pt>
                <c:pt idx="8403">
                  <c:v>0.75764062500000007</c:v>
                </c:pt>
                <c:pt idx="8404">
                  <c:v>0.75764714120370369</c:v>
                </c:pt>
                <c:pt idx="8405">
                  <c:v>0.75765364583333339</c:v>
                </c:pt>
                <c:pt idx="8406">
                  <c:v>0.75766016203703701</c:v>
                </c:pt>
                <c:pt idx="8407">
                  <c:v>0.75766667824074074</c:v>
                </c:pt>
                <c:pt idx="8408">
                  <c:v>0.75767517361111114</c:v>
                </c:pt>
                <c:pt idx="8409">
                  <c:v>0.75768168981481487</c:v>
                </c:pt>
                <c:pt idx="8410">
                  <c:v>0.75768800925925917</c:v>
                </c:pt>
                <c:pt idx="8411">
                  <c:v>0.7576945254629629</c:v>
                </c:pt>
                <c:pt idx="8412">
                  <c:v>0.75770103009259249</c:v>
                </c:pt>
                <c:pt idx="8413">
                  <c:v>0.75770754629629622</c:v>
                </c:pt>
                <c:pt idx="8414">
                  <c:v>0.75771369212962958</c:v>
                </c:pt>
                <c:pt idx="8415">
                  <c:v>0.75772020833333331</c:v>
                </c:pt>
                <c:pt idx="8416">
                  <c:v>0.75772653935185186</c:v>
                </c:pt>
                <c:pt idx="8417">
                  <c:v>0.7577328703703704</c:v>
                </c:pt>
                <c:pt idx="8418">
                  <c:v>0.75773937499999999</c:v>
                </c:pt>
                <c:pt idx="8419">
                  <c:v>0.75774587962962958</c:v>
                </c:pt>
                <c:pt idx="8420">
                  <c:v>0.75775457175925931</c:v>
                </c:pt>
                <c:pt idx="8421">
                  <c:v>0.75776090277777775</c:v>
                </c:pt>
                <c:pt idx="8422">
                  <c:v>0.75776722222222226</c:v>
                </c:pt>
                <c:pt idx="8423">
                  <c:v>0.75777355324074069</c:v>
                </c:pt>
                <c:pt idx="8424">
                  <c:v>0.75777988425925924</c:v>
                </c:pt>
                <c:pt idx="8425">
                  <c:v>0.75778621527777779</c:v>
                </c:pt>
                <c:pt idx="8426">
                  <c:v>0.75779214120370364</c:v>
                </c:pt>
                <c:pt idx="8427">
                  <c:v>0.75779865740740737</c:v>
                </c:pt>
                <c:pt idx="8428">
                  <c:v>0.75780516203703707</c:v>
                </c:pt>
                <c:pt idx="8429">
                  <c:v>0.75781167824074069</c:v>
                </c:pt>
                <c:pt idx="8430">
                  <c:v>0.75781800925925935</c:v>
                </c:pt>
                <c:pt idx="8431">
                  <c:v>0.75782434027777779</c:v>
                </c:pt>
                <c:pt idx="8432">
                  <c:v>0.75783285879629636</c:v>
                </c:pt>
                <c:pt idx="8433">
                  <c:v>0.7578391898148148</c:v>
                </c:pt>
                <c:pt idx="8434">
                  <c:v>0.75784552083333334</c:v>
                </c:pt>
                <c:pt idx="8435">
                  <c:v>0.75785185185185189</c:v>
                </c:pt>
                <c:pt idx="8436">
                  <c:v>0.75785854166666666</c:v>
                </c:pt>
                <c:pt idx="8437">
                  <c:v>0.75786487268518521</c:v>
                </c:pt>
                <c:pt idx="8438">
                  <c:v>0.75787101851851846</c:v>
                </c:pt>
                <c:pt idx="8439">
                  <c:v>0.75787734953703711</c:v>
                </c:pt>
                <c:pt idx="8440">
                  <c:v>0.75788368055555555</c:v>
                </c:pt>
                <c:pt idx="8441">
                  <c:v>0.75789001157407399</c:v>
                </c:pt>
                <c:pt idx="8442">
                  <c:v>0.75789634259259264</c:v>
                </c:pt>
                <c:pt idx="8443">
                  <c:v>0.75790267361111108</c:v>
                </c:pt>
                <c:pt idx="8444">
                  <c:v>0.75791134259259252</c:v>
                </c:pt>
                <c:pt idx="8445">
                  <c:v>0.75791767361111118</c:v>
                </c:pt>
                <c:pt idx="8446">
                  <c:v>0.75792400462962961</c:v>
                </c:pt>
                <c:pt idx="8447">
                  <c:v>0.75793033564814805</c:v>
                </c:pt>
                <c:pt idx="8448">
                  <c:v>0.7579366666666667</c:v>
                </c:pt>
                <c:pt idx="8449">
                  <c:v>0.75794299768518514</c:v>
                </c:pt>
                <c:pt idx="8450">
                  <c:v>0.7579491435185185</c:v>
                </c:pt>
                <c:pt idx="8451">
                  <c:v>0.75795547453703704</c:v>
                </c:pt>
                <c:pt idx="8452">
                  <c:v>0.75796180555555559</c:v>
                </c:pt>
                <c:pt idx="8453">
                  <c:v>0.75796832175925921</c:v>
                </c:pt>
                <c:pt idx="8454">
                  <c:v>0.7579749537037036</c:v>
                </c:pt>
                <c:pt idx="8455">
                  <c:v>0.75798130787037044</c:v>
                </c:pt>
                <c:pt idx="8456">
                  <c:v>0.75798980324074072</c:v>
                </c:pt>
                <c:pt idx="8457">
                  <c:v>0.75799631944444446</c:v>
                </c:pt>
                <c:pt idx="8458">
                  <c:v>0.75800265046296289</c:v>
                </c:pt>
                <c:pt idx="8459">
                  <c:v>0.75800898148148155</c:v>
                </c:pt>
                <c:pt idx="8460">
                  <c:v>0.75801548611111114</c:v>
                </c:pt>
                <c:pt idx="8461">
                  <c:v>0.75802181712962957</c:v>
                </c:pt>
                <c:pt idx="8462">
                  <c:v>0.75802814814814823</c:v>
                </c:pt>
                <c:pt idx="8463">
                  <c:v>0.75803447916666666</c:v>
                </c:pt>
                <c:pt idx="8464">
                  <c:v>0.7580408101851851</c:v>
                </c:pt>
                <c:pt idx="8465">
                  <c:v>0.75804715277777779</c:v>
                </c:pt>
                <c:pt idx="8466">
                  <c:v>0.75805348379629622</c:v>
                </c:pt>
                <c:pt idx="8467">
                  <c:v>0.75806216435185192</c:v>
                </c:pt>
                <c:pt idx="8468">
                  <c:v>0.75806868055555554</c:v>
                </c:pt>
                <c:pt idx="8469">
                  <c:v>0.75807501157407409</c:v>
                </c:pt>
                <c:pt idx="8470">
                  <c:v>0.75808151620370368</c:v>
                </c:pt>
                <c:pt idx="8471">
                  <c:v>0.75808803240740741</c:v>
                </c:pt>
                <c:pt idx="8472">
                  <c:v>0.75809403935185182</c:v>
                </c:pt>
                <c:pt idx="8473">
                  <c:v>0.75810054398148141</c:v>
                </c:pt>
                <c:pt idx="8474">
                  <c:v>0.75810687500000007</c:v>
                </c:pt>
                <c:pt idx="8475">
                  <c:v>0.75811321759259265</c:v>
                </c:pt>
                <c:pt idx="8476">
                  <c:v>0.75811954861111108</c:v>
                </c:pt>
                <c:pt idx="8477">
                  <c:v>0.75812605324074067</c:v>
                </c:pt>
                <c:pt idx="8478">
                  <c:v>0.75813473379629626</c:v>
                </c:pt>
                <c:pt idx="8479">
                  <c:v>0.75814106481481491</c:v>
                </c:pt>
                <c:pt idx="8480">
                  <c:v>0.75814739583333335</c:v>
                </c:pt>
                <c:pt idx="8481">
                  <c:v>0.75815372685185178</c:v>
                </c:pt>
                <c:pt idx="8482">
                  <c:v>0.75816005787037044</c:v>
                </c:pt>
                <c:pt idx="8483">
                  <c:v>0.75816638888888888</c:v>
                </c:pt>
                <c:pt idx="8484">
                  <c:v>0.75817271990740742</c:v>
                </c:pt>
                <c:pt idx="8485">
                  <c:v>0.75817905092592586</c:v>
                </c:pt>
                <c:pt idx="8486">
                  <c:v>0.75818537037037037</c:v>
                </c:pt>
                <c:pt idx="8487">
                  <c:v>0.75819170138888892</c:v>
                </c:pt>
                <c:pt idx="8488">
                  <c:v>0.75819804398148138</c:v>
                </c:pt>
                <c:pt idx="8489">
                  <c:v>0.75820437500000004</c:v>
                </c:pt>
                <c:pt idx="8490">
                  <c:v>0.75821269675925917</c:v>
                </c:pt>
                <c:pt idx="8491">
                  <c:v>0.75821920138888899</c:v>
                </c:pt>
                <c:pt idx="8492">
                  <c:v>0.75822553240740742</c:v>
                </c:pt>
                <c:pt idx="8493">
                  <c:v>0.75823186342592586</c:v>
                </c:pt>
                <c:pt idx="8494">
                  <c:v>0.75823837962962959</c:v>
                </c:pt>
                <c:pt idx="8495">
                  <c:v>0.7582446990740741</c:v>
                </c:pt>
                <c:pt idx="8496">
                  <c:v>0.75825121527777783</c:v>
                </c:pt>
                <c:pt idx="8497">
                  <c:v>0.75825754629629627</c:v>
                </c:pt>
                <c:pt idx="8498">
                  <c:v>0.75826387731481482</c:v>
                </c:pt>
                <c:pt idx="8499">
                  <c:v>0.75827019675925922</c:v>
                </c:pt>
                <c:pt idx="8500">
                  <c:v>0.75827652777777776</c:v>
                </c:pt>
                <c:pt idx="8501">
                  <c:v>0.7582850347222222</c:v>
                </c:pt>
                <c:pt idx="8502">
                  <c:v>0.75829136574074074</c:v>
                </c:pt>
                <c:pt idx="8503">
                  <c:v>0.75829769675925929</c:v>
                </c:pt>
                <c:pt idx="8504">
                  <c:v>0.75830401620370369</c:v>
                </c:pt>
                <c:pt idx="8505">
                  <c:v>0.75831053240740742</c:v>
                </c:pt>
                <c:pt idx="8506">
                  <c:v>0.75831686342592597</c:v>
                </c:pt>
                <c:pt idx="8507">
                  <c:v>0.7583231944444444</c:v>
                </c:pt>
                <c:pt idx="8508">
                  <c:v>0.75832952546296306</c:v>
                </c:pt>
                <c:pt idx="8509">
                  <c:v>0.7583358564814815</c:v>
                </c:pt>
                <c:pt idx="8510">
                  <c:v>0.75834217592592601</c:v>
                </c:pt>
                <c:pt idx="8511">
                  <c:v>0.75834850694444444</c:v>
                </c:pt>
                <c:pt idx="8512">
                  <c:v>0.75835701388888888</c:v>
                </c:pt>
                <c:pt idx="8513">
                  <c:v>0.75836334490740731</c:v>
                </c:pt>
                <c:pt idx="8514">
                  <c:v>0.75836957175925923</c:v>
                </c:pt>
                <c:pt idx="8515">
                  <c:v>0.75837608796296296</c:v>
                </c:pt>
                <c:pt idx="8516">
                  <c:v>0.75838259259259255</c:v>
                </c:pt>
                <c:pt idx="8517">
                  <c:v>0.75838910879629629</c:v>
                </c:pt>
                <c:pt idx="8518">
                  <c:v>0.75839543981481483</c:v>
                </c:pt>
                <c:pt idx="8519">
                  <c:v>0.75840194444444442</c:v>
                </c:pt>
                <c:pt idx="8520">
                  <c:v>0.75840827546296297</c:v>
                </c:pt>
                <c:pt idx="8521">
                  <c:v>0.75841460648148151</c:v>
                </c:pt>
                <c:pt idx="8522">
                  <c:v>0.75842093749999995</c:v>
                </c:pt>
                <c:pt idx="8523">
                  <c:v>0.75842943287037035</c:v>
                </c:pt>
                <c:pt idx="8524">
                  <c:v>0.75843576388888889</c:v>
                </c:pt>
                <c:pt idx="8525">
                  <c:v>0.75844209490740744</c:v>
                </c:pt>
                <c:pt idx="8526">
                  <c:v>0.75844842592592598</c:v>
                </c:pt>
                <c:pt idx="8527">
                  <c:v>0.75845475694444442</c:v>
                </c:pt>
                <c:pt idx="8528">
                  <c:v>0.75846108796296285</c:v>
                </c:pt>
                <c:pt idx="8529">
                  <c:v>0.75846741898148151</c:v>
                </c:pt>
                <c:pt idx="8530">
                  <c:v>0.75847373842592603</c:v>
                </c:pt>
                <c:pt idx="8531">
                  <c:v>0.75848008101851849</c:v>
                </c:pt>
                <c:pt idx="8532">
                  <c:v>0.75848658564814819</c:v>
                </c:pt>
                <c:pt idx="8533">
                  <c:v>0.75849310185185193</c:v>
                </c:pt>
                <c:pt idx="8534">
                  <c:v>0.75850177083333337</c:v>
                </c:pt>
                <c:pt idx="8535">
                  <c:v>0.7585082870370371</c:v>
                </c:pt>
                <c:pt idx="8536">
                  <c:v>0.75851461805555553</c:v>
                </c:pt>
                <c:pt idx="8537">
                  <c:v>0.75852094907407397</c:v>
                </c:pt>
                <c:pt idx="8538">
                  <c:v>0.75852745370370378</c:v>
                </c:pt>
                <c:pt idx="8539">
                  <c:v>0.75853396990740751</c:v>
                </c:pt>
                <c:pt idx="8540">
                  <c:v>0.75854020833333335</c:v>
                </c:pt>
                <c:pt idx="8541">
                  <c:v>0.7585465393518519</c:v>
                </c:pt>
                <c:pt idx="8542">
                  <c:v>0.75855287037037034</c:v>
                </c:pt>
                <c:pt idx="8543">
                  <c:v>0.75855920138888899</c:v>
                </c:pt>
                <c:pt idx="8544">
                  <c:v>0.75856552083333328</c:v>
                </c:pt>
                <c:pt idx="8545">
                  <c:v>0.75857402777777772</c:v>
                </c:pt>
                <c:pt idx="8546">
                  <c:v>0.75858053240740742</c:v>
                </c:pt>
                <c:pt idx="8547">
                  <c:v>0.75858686342592596</c:v>
                </c:pt>
                <c:pt idx="8548">
                  <c:v>0.75859337962962969</c:v>
                </c:pt>
                <c:pt idx="8549">
                  <c:v>0.75859971064814813</c:v>
                </c:pt>
                <c:pt idx="8550">
                  <c:v>0.75860604166666656</c:v>
                </c:pt>
                <c:pt idx="8551">
                  <c:v>0.75861237268518522</c:v>
                </c:pt>
                <c:pt idx="8552">
                  <c:v>0.75861869212962973</c:v>
                </c:pt>
                <c:pt idx="8553">
                  <c:v>0.75862502314814817</c:v>
                </c:pt>
                <c:pt idx="8554">
                  <c:v>0.7586315393518519</c:v>
                </c:pt>
                <c:pt idx="8555">
                  <c:v>0.75863787037037034</c:v>
                </c:pt>
                <c:pt idx="8556">
                  <c:v>0.75864644675925919</c:v>
                </c:pt>
                <c:pt idx="8557">
                  <c:v>0.75865277777777784</c:v>
                </c:pt>
                <c:pt idx="8558">
                  <c:v>0.75865910879629628</c:v>
                </c:pt>
                <c:pt idx="8559">
                  <c:v>0.75866543981481482</c:v>
                </c:pt>
                <c:pt idx="8560">
                  <c:v>0.75867177083333337</c:v>
                </c:pt>
                <c:pt idx="8561">
                  <c:v>0.75867810185185192</c:v>
                </c:pt>
                <c:pt idx="8562">
                  <c:v>0.75868443287037035</c:v>
                </c:pt>
                <c:pt idx="8563">
                  <c:v>0.75869076388888879</c:v>
                </c:pt>
                <c:pt idx="8564">
                  <c:v>0.75869709490740744</c:v>
                </c:pt>
                <c:pt idx="8565">
                  <c:v>0.75870359953703703</c:v>
                </c:pt>
                <c:pt idx="8566">
                  <c:v>0.75870993055555547</c:v>
                </c:pt>
                <c:pt idx="8567">
                  <c:v>0.75871858796296288</c:v>
                </c:pt>
                <c:pt idx="8568">
                  <c:v>0.75872491898148153</c:v>
                </c:pt>
                <c:pt idx="8569">
                  <c:v>0.75873124999999997</c:v>
                </c:pt>
                <c:pt idx="8570">
                  <c:v>0.75873758101851851</c:v>
                </c:pt>
                <c:pt idx="8571">
                  <c:v>0.75874408564814821</c:v>
                </c:pt>
                <c:pt idx="8572">
                  <c:v>0.75875060185185184</c:v>
                </c:pt>
                <c:pt idx="8573">
                  <c:v>0.75875710648148154</c:v>
                </c:pt>
                <c:pt idx="8574">
                  <c:v>0.75876343749999997</c:v>
                </c:pt>
                <c:pt idx="8575">
                  <c:v>0.75876976851851852</c:v>
                </c:pt>
                <c:pt idx="8576">
                  <c:v>0.7587761111111111</c:v>
                </c:pt>
                <c:pt idx="8577">
                  <c:v>0.75878244212962953</c:v>
                </c:pt>
                <c:pt idx="8578">
                  <c:v>0.75879098379629628</c:v>
                </c:pt>
                <c:pt idx="8579">
                  <c:v>0.75879748842592587</c:v>
                </c:pt>
                <c:pt idx="8580">
                  <c:v>0.75880381944444453</c:v>
                </c:pt>
                <c:pt idx="8581">
                  <c:v>0.75881032407407412</c:v>
                </c:pt>
                <c:pt idx="8582">
                  <c:v>0.75881666666666669</c:v>
                </c:pt>
                <c:pt idx="8583">
                  <c:v>0.75882298611111121</c:v>
                </c:pt>
                <c:pt idx="8584">
                  <c:v>0.75882931712962964</c:v>
                </c:pt>
                <c:pt idx="8585">
                  <c:v>0.75883564814814808</c:v>
                </c:pt>
                <c:pt idx="8586">
                  <c:v>0.75884197916666674</c:v>
                </c:pt>
                <c:pt idx="8587">
                  <c:v>0.75884831018518517</c:v>
                </c:pt>
                <c:pt idx="8588">
                  <c:v>0.75885464120370372</c:v>
                </c:pt>
                <c:pt idx="8589">
                  <c:v>0.75886332175925919</c:v>
                </c:pt>
                <c:pt idx="8590">
                  <c:v>0.75886965277777785</c:v>
                </c:pt>
                <c:pt idx="8591">
                  <c:v>0.75887598379629628</c:v>
                </c:pt>
                <c:pt idx="8592">
                  <c:v>0.7588823032407408</c:v>
                </c:pt>
                <c:pt idx="8593">
                  <c:v>0.75888863425925923</c:v>
                </c:pt>
                <c:pt idx="8594">
                  <c:v>0.75889496527777778</c:v>
                </c:pt>
                <c:pt idx="8595">
                  <c:v>0.75890129629629632</c:v>
                </c:pt>
                <c:pt idx="8596">
                  <c:v>0.75890762731481487</c:v>
                </c:pt>
                <c:pt idx="8597">
                  <c:v>0.75891395833333331</c:v>
                </c:pt>
                <c:pt idx="8598">
                  <c:v>0.75892047453703704</c:v>
                </c:pt>
                <c:pt idx="8599">
                  <c:v>0.75892697916666663</c:v>
                </c:pt>
                <c:pt idx="8600">
                  <c:v>0.75893565972222221</c:v>
                </c:pt>
                <c:pt idx="8601">
                  <c:v>0.75894179398148154</c:v>
                </c:pt>
                <c:pt idx="8602">
                  <c:v>0.75894812499999997</c:v>
                </c:pt>
                <c:pt idx="8603">
                  <c:v>0.75895445601851852</c:v>
                </c:pt>
                <c:pt idx="8604">
                  <c:v>0.75896078703703707</c:v>
                </c:pt>
                <c:pt idx="8605">
                  <c:v>0.75896729166666665</c:v>
                </c:pt>
                <c:pt idx="8606">
                  <c:v>0.75897380787037039</c:v>
                </c:pt>
                <c:pt idx="8607">
                  <c:v>0.75898013888888893</c:v>
                </c:pt>
                <c:pt idx="8608">
                  <c:v>0.75898646990740737</c:v>
                </c:pt>
                <c:pt idx="8609">
                  <c:v>0.75899278935185188</c:v>
                </c:pt>
                <c:pt idx="8610">
                  <c:v>0.75899912037037032</c:v>
                </c:pt>
                <c:pt idx="8611">
                  <c:v>0.75900781250000005</c:v>
                </c:pt>
                <c:pt idx="8612">
                  <c:v>0.75901413194444445</c:v>
                </c:pt>
                <c:pt idx="8613">
                  <c:v>0.75902046296296299</c:v>
                </c:pt>
                <c:pt idx="8614">
                  <c:v>0.75902697916666673</c:v>
                </c:pt>
                <c:pt idx="8615">
                  <c:v>0.75903348379629632</c:v>
                </c:pt>
                <c:pt idx="8616">
                  <c:v>0.75904000000000005</c:v>
                </c:pt>
                <c:pt idx="8617">
                  <c:v>0.75904650462962964</c:v>
                </c:pt>
                <c:pt idx="8618">
                  <c:v>0.75905283564814818</c:v>
                </c:pt>
                <c:pt idx="8619">
                  <c:v>0.75905916666666673</c:v>
                </c:pt>
                <c:pt idx="8620">
                  <c:v>0.75906549768518516</c:v>
                </c:pt>
                <c:pt idx="8621">
                  <c:v>0.7590718287037036</c:v>
                </c:pt>
                <c:pt idx="8622">
                  <c:v>0.75907815972222226</c:v>
                </c:pt>
                <c:pt idx="8623">
                  <c:v>0.75908648148148139</c:v>
                </c:pt>
                <c:pt idx="8624">
                  <c:v>0.7590929861111112</c:v>
                </c:pt>
                <c:pt idx="8625">
                  <c:v>0.75909931712962964</c:v>
                </c:pt>
                <c:pt idx="8626">
                  <c:v>0.75910564814814807</c:v>
                </c:pt>
                <c:pt idx="8627">
                  <c:v>0.75911197916666673</c:v>
                </c:pt>
                <c:pt idx="8628">
                  <c:v>0.75911831018518516</c:v>
                </c:pt>
                <c:pt idx="8629">
                  <c:v>0.75912464120370371</c:v>
                </c:pt>
                <c:pt idx="8630">
                  <c:v>0.75913097222222226</c:v>
                </c:pt>
                <c:pt idx="8631">
                  <c:v>0.75913747685185184</c:v>
                </c:pt>
                <c:pt idx="8632">
                  <c:v>0.75914399305555558</c:v>
                </c:pt>
                <c:pt idx="8633">
                  <c:v>0.75915049768518517</c:v>
                </c:pt>
                <c:pt idx="8634">
                  <c:v>0.75915899305555545</c:v>
                </c:pt>
                <c:pt idx="8635">
                  <c:v>0.75916532407407411</c:v>
                </c:pt>
                <c:pt idx="8636">
                  <c:v>0.75917165509259255</c:v>
                </c:pt>
                <c:pt idx="8637">
                  <c:v>0.75917798611111109</c:v>
                </c:pt>
                <c:pt idx="8638">
                  <c:v>0.75918450231481482</c:v>
                </c:pt>
                <c:pt idx="8639">
                  <c:v>0.75919100694444441</c:v>
                </c:pt>
                <c:pt idx="8640">
                  <c:v>0.75919752314814815</c:v>
                </c:pt>
                <c:pt idx="8641">
                  <c:v>0.75920385416666669</c:v>
                </c:pt>
                <c:pt idx="8642">
                  <c:v>0.75921018518518524</c:v>
                </c:pt>
                <c:pt idx="8643">
                  <c:v>0.75921651620370367</c:v>
                </c:pt>
                <c:pt idx="8644">
                  <c:v>0.75922283564814819</c:v>
                </c:pt>
                <c:pt idx="8645">
                  <c:v>0.75923134259259262</c:v>
                </c:pt>
                <c:pt idx="8646">
                  <c:v>0.75923767361111105</c:v>
                </c:pt>
                <c:pt idx="8647">
                  <c:v>0.75924400462962971</c:v>
                </c:pt>
                <c:pt idx="8648">
                  <c:v>0.75925030092592583</c:v>
                </c:pt>
                <c:pt idx="8649">
                  <c:v>0.75925680555555564</c:v>
                </c:pt>
                <c:pt idx="8650">
                  <c:v>0.75926332175925937</c:v>
                </c:pt>
                <c:pt idx="8651">
                  <c:v>0.7592696527777778</c:v>
                </c:pt>
                <c:pt idx="8652">
                  <c:v>0.75927596064814817</c:v>
                </c:pt>
                <c:pt idx="8653">
                  <c:v>0.75928229166666661</c:v>
                </c:pt>
                <c:pt idx="8654">
                  <c:v>0.75928862268518527</c:v>
                </c:pt>
                <c:pt idx="8655">
                  <c:v>0.75929494212962956</c:v>
                </c:pt>
                <c:pt idx="8656">
                  <c:v>0.75930351851851852</c:v>
                </c:pt>
                <c:pt idx="8657">
                  <c:v>0.75930983796296303</c:v>
                </c:pt>
                <c:pt idx="8658">
                  <c:v>0.75931616898148147</c:v>
                </c:pt>
                <c:pt idx="8659">
                  <c:v>0.75932266203703713</c:v>
                </c:pt>
                <c:pt idx="8660">
                  <c:v>0.75932916666666672</c:v>
                </c:pt>
                <c:pt idx="8661">
                  <c:v>0.75933568287037045</c:v>
                </c:pt>
                <c:pt idx="8662">
                  <c:v>0.75934201388888889</c:v>
                </c:pt>
                <c:pt idx="8663">
                  <c:v>0.7593484606481482</c:v>
                </c:pt>
                <c:pt idx="8664">
                  <c:v>0.75935479166666664</c:v>
                </c:pt>
                <c:pt idx="8665">
                  <c:v>0.75936112268518519</c:v>
                </c:pt>
                <c:pt idx="8666">
                  <c:v>0.75936726851851855</c:v>
                </c:pt>
                <c:pt idx="8667">
                  <c:v>0.75937594907407402</c:v>
                </c:pt>
                <c:pt idx="8668">
                  <c:v>0.75938228009259257</c:v>
                </c:pt>
                <c:pt idx="8669">
                  <c:v>0.75938861111111111</c:v>
                </c:pt>
                <c:pt idx="8670">
                  <c:v>0.75939494212962966</c:v>
                </c:pt>
                <c:pt idx="8671">
                  <c:v>0.75940127314814809</c:v>
                </c:pt>
                <c:pt idx="8672">
                  <c:v>0.75940759259259261</c:v>
                </c:pt>
                <c:pt idx="8673">
                  <c:v>0.75941392361111104</c:v>
                </c:pt>
                <c:pt idx="8674">
                  <c:v>0.7594202546296297</c:v>
                </c:pt>
                <c:pt idx="8675">
                  <c:v>0.75942658564814813</c:v>
                </c:pt>
                <c:pt idx="8676">
                  <c:v>0.75943291666666657</c:v>
                </c:pt>
                <c:pt idx="8677">
                  <c:v>0.75943942129629638</c:v>
                </c:pt>
                <c:pt idx="8678">
                  <c:v>0.75944811342592589</c:v>
                </c:pt>
                <c:pt idx="8679">
                  <c:v>0.75945444444444454</c:v>
                </c:pt>
                <c:pt idx="8680">
                  <c:v>0.75946076388888883</c:v>
                </c:pt>
                <c:pt idx="8681">
                  <c:v>0.75946709490740749</c:v>
                </c:pt>
                <c:pt idx="8682">
                  <c:v>0.75947342592592593</c:v>
                </c:pt>
                <c:pt idx="8683">
                  <c:v>0.75947994212962966</c:v>
                </c:pt>
                <c:pt idx="8684">
                  <c:v>0.75948644675925925</c:v>
                </c:pt>
                <c:pt idx="8685">
                  <c:v>0.75949296296296298</c:v>
                </c:pt>
                <c:pt idx="8686">
                  <c:v>0.75949929398148142</c:v>
                </c:pt>
                <c:pt idx="8687">
                  <c:v>0.75950562500000007</c:v>
                </c:pt>
                <c:pt idx="8688">
                  <c:v>0.75951195601851851</c:v>
                </c:pt>
                <c:pt idx="8689">
                  <c:v>0.75952038194444438</c:v>
                </c:pt>
                <c:pt idx="8690">
                  <c:v>0.75952671296296304</c:v>
                </c:pt>
                <c:pt idx="8691">
                  <c:v>0.75953304398148147</c:v>
                </c:pt>
                <c:pt idx="8692">
                  <c:v>0.75953952546296299</c:v>
                </c:pt>
                <c:pt idx="8693">
                  <c:v>0.75954604166666673</c:v>
                </c:pt>
                <c:pt idx="8694">
                  <c:v>0.75955237268518516</c:v>
                </c:pt>
                <c:pt idx="8695">
                  <c:v>0.75955887731481475</c:v>
                </c:pt>
                <c:pt idx="8696">
                  <c:v>0.75956520833333341</c:v>
                </c:pt>
                <c:pt idx="8697">
                  <c:v>0.75957153935185184</c:v>
                </c:pt>
                <c:pt idx="8698">
                  <c:v>0.75957787037037028</c:v>
                </c:pt>
                <c:pt idx="8699">
                  <c:v>0.75958420138888894</c:v>
                </c:pt>
                <c:pt idx="8700">
                  <c:v>0.75959269675925922</c:v>
                </c:pt>
                <c:pt idx="8701">
                  <c:v>0.75959921296296296</c:v>
                </c:pt>
                <c:pt idx="8702">
                  <c:v>0.75960553240740747</c:v>
                </c:pt>
                <c:pt idx="8703">
                  <c:v>0.7596120486111112</c:v>
                </c:pt>
                <c:pt idx="8704">
                  <c:v>0.75961856481481471</c:v>
                </c:pt>
                <c:pt idx="8705">
                  <c:v>0.75962489583333337</c:v>
                </c:pt>
                <c:pt idx="8706">
                  <c:v>0.75963121527777788</c:v>
                </c:pt>
                <c:pt idx="8707">
                  <c:v>0.75963754629629632</c:v>
                </c:pt>
                <c:pt idx="8708">
                  <c:v>0.75964387731481475</c:v>
                </c:pt>
                <c:pt idx="8709">
                  <c:v>0.7596502083333333</c:v>
                </c:pt>
                <c:pt idx="8710">
                  <c:v>0.75965653935185184</c:v>
                </c:pt>
                <c:pt idx="8711">
                  <c:v>0.75966503472222213</c:v>
                </c:pt>
                <c:pt idx="8712">
                  <c:v>0.75967155092592586</c:v>
                </c:pt>
                <c:pt idx="8713">
                  <c:v>0.75967788194444441</c:v>
                </c:pt>
                <c:pt idx="8714">
                  <c:v>0.75968421296296296</c:v>
                </c:pt>
                <c:pt idx="8715">
                  <c:v>0.7596905439814815</c:v>
                </c:pt>
                <c:pt idx="8716">
                  <c:v>0.75969686342592591</c:v>
                </c:pt>
                <c:pt idx="8717">
                  <c:v>0.75970319444444445</c:v>
                </c:pt>
                <c:pt idx="8718">
                  <c:v>0.759709525462963</c:v>
                </c:pt>
                <c:pt idx="8719">
                  <c:v>0.75971585648148154</c:v>
                </c:pt>
                <c:pt idx="8720">
                  <c:v>0.75972218749999998</c:v>
                </c:pt>
                <c:pt idx="8721">
                  <c:v>0.75972870370370371</c:v>
                </c:pt>
                <c:pt idx="8722">
                  <c:v>0.75973755787037034</c:v>
                </c:pt>
                <c:pt idx="8723">
                  <c:v>0.75974407407407407</c:v>
                </c:pt>
                <c:pt idx="8724">
                  <c:v>0.75975040509259262</c:v>
                </c:pt>
                <c:pt idx="8725">
                  <c:v>0.75975673611111105</c:v>
                </c:pt>
                <c:pt idx="8726">
                  <c:v>0.75976324074074075</c:v>
                </c:pt>
                <c:pt idx="8727">
                  <c:v>0.75976975694444437</c:v>
                </c:pt>
                <c:pt idx="8728">
                  <c:v>0.75977626157407407</c:v>
                </c:pt>
                <c:pt idx="8729">
                  <c:v>0.75978259259259262</c:v>
                </c:pt>
                <c:pt idx="8730">
                  <c:v>0.75978910879629635</c:v>
                </c:pt>
                <c:pt idx="8731">
                  <c:v>0.75979543981481479</c:v>
                </c:pt>
                <c:pt idx="8732">
                  <c:v>0.7598017592592593</c:v>
                </c:pt>
                <c:pt idx="8733">
                  <c:v>0.75981045138888892</c:v>
                </c:pt>
                <c:pt idx="8734">
                  <c:v>0.75981677083333332</c:v>
                </c:pt>
                <c:pt idx="8735">
                  <c:v>0.75982328703703705</c:v>
                </c:pt>
                <c:pt idx="8736">
                  <c:v>0.75982979166666664</c:v>
                </c:pt>
                <c:pt idx="8737">
                  <c:v>0.75983630787037038</c:v>
                </c:pt>
                <c:pt idx="8738">
                  <c:v>0.75984281249999996</c:v>
                </c:pt>
                <c:pt idx="8739">
                  <c:v>0.75984914351851851</c:v>
                </c:pt>
                <c:pt idx="8740">
                  <c:v>0.75985543981481485</c:v>
                </c:pt>
                <c:pt idx="8741">
                  <c:v>0.75986194444444444</c:v>
                </c:pt>
                <c:pt idx="8742">
                  <c:v>0.75986827546296298</c:v>
                </c:pt>
                <c:pt idx="8743">
                  <c:v>0.75987460648148142</c:v>
                </c:pt>
                <c:pt idx="8744">
                  <c:v>0.759883287037037</c:v>
                </c:pt>
                <c:pt idx="8745">
                  <c:v>0.75988961805555555</c:v>
                </c:pt>
                <c:pt idx="8746">
                  <c:v>0.75989612268518514</c:v>
                </c:pt>
                <c:pt idx="8747">
                  <c:v>0.75990245370370368</c:v>
                </c:pt>
                <c:pt idx="8748">
                  <c:v>0.75990855324074069</c:v>
                </c:pt>
                <c:pt idx="8749">
                  <c:v>0.75991488425925924</c:v>
                </c:pt>
                <c:pt idx="8750">
                  <c:v>0.75992094907407404</c:v>
                </c:pt>
                <c:pt idx="8751">
                  <c:v>0.75992743055555556</c:v>
                </c:pt>
                <c:pt idx="8752">
                  <c:v>0.75993376157407411</c:v>
                </c:pt>
                <c:pt idx="8753">
                  <c:v>0.75994034722222226</c:v>
                </c:pt>
                <c:pt idx="8754">
                  <c:v>0.75994667824074069</c:v>
                </c:pt>
                <c:pt idx="8755">
                  <c:v>0.75995318287037039</c:v>
                </c:pt>
                <c:pt idx="8756">
                  <c:v>0.75996150462962964</c:v>
                </c:pt>
                <c:pt idx="8757">
                  <c:v>0.75996800925925923</c:v>
                </c:pt>
                <c:pt idx="8758">
                  <c:v>0.75997434027777777</c:v>
                </c:pt>
                <c:pt idx="8759">
                  <c:v>0.75998067129629632</c:v>
                </c:pt>
                <c:pt idx="8760">
                  <c:v>0.75998718750000005</c:v>
                </c:pt>
                <c:pt idx="8761">
                  <c:v>0.75999363425925937</c:v>
                </c:pt>
                <c:pt idx="8762">
                  <c:v>0.7599999652777778</c:v>
                </c:pt>
                <c:pt idx="8763">
                  <c:v>0.76000609953703702</c:v>
                </c:pt>
                <c:pt idx="8764">
                  <c:v>0.76001243055555545</c:v>
                </c:pt>
                <c:pt idx="8765">
                  <c:v>0.76001876157407411</c:v>
                </c:pt>
                <c:pt idx="8766">
                  <c:v>0.76002509259259254</c:v>
                </c:pt>
                <c:pt idx="8767">
                  <c:v>0.76003347222222217</c:v>
                </c:pt>
                <c:pt idx="8768">
                  <c:v>0.76003988425925917</c:v>
                </c:pt>
                <c:pt idx="8769">
                  <c:v>0.76004621527777783</c:v>
                </c:pt>
                <c:pt idx="8770">
                  <c:v>0.76005273148148145</c:v>
                </c:pt>
                <c:pt idx="8771">
                  <c:v>0.76005923611111115</c:v>
                </c:pt>
                <c:pt idx="8772">
                  <c:v>0.76006556712962958</c:v>
                </c:pt>
                <c:pt idx="8773">
                  <c:v>0.76007189814814813</c:v>
                </c:pt>
                <c:pt idx="8774">
                  <c:v>0.76007822916666667</c:v>
                </c:pt>
                <c:pt idx="8775">
                  <c:v>0.76008456018518522</c:v>
                </c:pt>
                <c:pt idx="8776">
                  <c:v>0.76009089120370366</c:v>
                </c:pt>
                <c:pt idx="8777">
                  <c:v>0.76009721064814817</c:v>
                </c:pt>
                <c:pt idx="8778">
                  <c:v>0.76010589120370364</c:v>
                </c:pt>
                <c:pt idx="8779">
                  <c:v>0.76011222222222219</c:v>
                </c:pt>
                <c:pt idx="8780">
                  <c:v>0.76011854166666659</c:v>
                </c:pt>
                <c:pt idx="8781">
                  <c:v>0.76012487268518525</c:v>
                </c:pt>
                <c:pt idx="8782">
                  <c:v>0.76013120370370368</c:v>
                </c:pt>
                <c:pt idx="8783">
                  <c:v>0.76013753472222223</c:v>
                </c:pt>
                <c:pt idx="8784">
                  <c:v>0.76014386574074078</c:v>
                </c:pt>
                <c:pt idx="8785">
                  <c:v>0.76015019675925932</c:v>
                </c:pt>
                <c:pt idx="8786">
                  <c:v>0.76015652777777776</c:v>
                </c:pt>
                <c:pt idx="8787">
                  <c:v>0.76016303240740735</c:v>
                </c:pt>
                <c:pt idx="8788">
                  <c:v>0.76016954861111108</c:v>
                </c:pt>
                <c:pt idx="8789">
                  <c:v>0.76017804398148148</c:v>
                </c:pt>
                <c:pt idx="8790">
                  <c:v>0.76018456018518521</c:v>
                </c:pt>
                <c:pt idx="8791">
                  <c:v>0.76019089120370376</c:v>
                </c:pt>
                <c:pt idx="8792">
                  <c:v>0.76019722222222219</c:v>
                </c:pt>
                <c:pt idx="8793">
                  <c:v>0.76020372685185178</c:v>
                </c:pt>
                <c:pt idx="8794">
                  <c:v>0.76021024305555551</c:v>
                </c:pt>
                <c:pt idx="8795">
                  <c:v>0.76021674768518521</c:v>
                </c:pt>
                <c:pt idx="8796">
                  <c:v>0.76022307870370376</c:v>
                </c:pt>
                <c:pt idx="8797">
                  <c:v>0.76022940972222219</c:v>
                </c:pt>
                <c:pt idx="8798">
                  <c:v>0.76023574074074085</c:v>
                </c:pt>
                <c:pt idx="8799">
                  <c:v>0.76024207175925929</c:v>
                </c:pt>
                <c:pt idx="8800">
                  <c:v>0.76025056712962957</c:v>
                </c:pt>
                <c:pt idx="8801">
                  <c:v>0.76025708333333331</c:v>
                </c:pt>
                <c:pt idx="8802">
                  <c:v>0.76026341435185196</c:v>
                </c:pt>
                <c:pt idx="8803">
                  <c:v>0.76026991898148155</c:v>
                </c:pt>
                <c:pt idx="8804">
                  <c:v>0.76027643518518528</c:v>
                </c:pt>
                <c:pt idx="8805">
                  <c:v>0.76028276620370372</c:v>
                </c:pt>
                <c:pt idx="8806">
                  <c:v>0.76028908564814823</c:v>
                </c:pt>
                <c:pt idx="8807">
                  <c:v>0.76029541666666667</c:v>
                </c:pt>
                <c:pt idx="8808">
                  <c:v>0.7603017476851851</c:v>
                </c:pt>
                <c:pt idx="8809">
                  <c:v>0.76030807870370376</c:v>
                </c:pt>
                <c:pt idx="8810">
                  <c:v>0.7603144097222222</c:v>
                </c:pt>
                <c:pt idx="8811">
                  <c:v>0.76032291666666663</c:v>
                </c:pt>
                <c:pt idx="8812">
                  <c:v>0.76032942129629622</c:v>
                </c:pt>
                <c:pt idx="8813">
                  <c:v>0.76033575231481487</c:v>
                </c:pt>
                <c:pt idx="8814">
                  <c:v>0.76034208333333331</c:v>
                </c:pt>
                <c:pt idx="8815">
                  <c:v>0.76034841435185185</c:v>
                </c:pt>
                <c:pt idx="8816">
                  <c:v>0.7603547453703704</c:v>
                </c:pt>
                <c:pt idx="8817">
                  <c:v>0.7603610648148148</c:v>
                </c:pt>
                <c:pt idx="8818">
                  <c:v>0.76036739583333335</c:v>
                </c:pt>
                <c:pt idx="8819">
                  <c:v>0.76037372685185189</c:v>
                </c:pt>
                <c:pt idx="8820">
                  <c:v>0.76038024305555563</c:v>
                </c:pt>
                <c:pt idx="8821">
                  <c:v>0.76038674768518522</c:v>
                </c:pt>
                <c:pt idx="8822">
                  <c:v>0.76039561342592599</c:v>
                </c:pt>
                <c:pt idx="8823">
                  <c:v>0.76040194444444442</c:v>
                </c:pt>
                <c:pt idx="8824">
                  <c:v>0.76040827546296297</c:v>
                </c:pt>
                <c:pt idx="8825">
                  <c:v>0.76041460648148151</c:v>
                </c:pt>
                <c:pt idx="8826">
                  <c:v>0.7604211111111111</c:v>
                </c:pt>
                <c:pt idx="8827">
                  <c:v>0.76042780092592599</c:v>
                </c:pt>
                <c:pt idx="8828">
                  <c:v>0.76043431712962961</c:v>
                </c:pt>
                <c:pt idx="8829">
                  <c:v>0.76044082175925931</c:v>
                </c:pt>
                <c:pt idx="8830">
                  <c:v>0.76044715277777775</c:v>
                </c:pt>
                <c:pt idx="8831">
                  <c:v>0.76045366898148148</c:v>
                </c:pt>
                <c:pt idx="8832">
                  <c:v>0.76045988425925926</c:v>
                </c:pt>
                <c:pt idx="8833">
                  <c:v>0.76046873842592599</c:v>
                </c:pt>
                <c:pt idx="8834">
                  <c:v>0.76047506944444443</c:v>
                </c:pt>
                <c:pt idx="8835">
                  <c:v>0.76048140046296286</c:v>
                </c:pt>
                <c:pt idx="8836">
                  <c:v>0.7604879166666666</c:v>
                </c:pt>
                <c:pt idx="8837">
                  <c:v>0.76049424768518525</c:v>
                </c:pt>
                <c:pt idx="8838">
                  <c:v>0.76050075231481484</c:v>
                </c:pt>
                <c:pt idx="8839">
                  <c:v>0.76050708333333328</c:v>
                </c:pt>
                <c:pt idx="8840">
                  <c:v>0.76051346064814818</c:v>
                </c:pt>
                <c:pt idx="8841">
                  <c:v>0.76052015046296295</c:v>
                </c:pt>
                <c:pt idx="8842">
                  <c:v>0.7605267361111111</c:v>
                </c:pt>
                <c:pt idx="8843">
                  <c:v>0.7605332407407408</c:v>
                </c:pt>
                <c:pt idx="8844">
                  <c:v>0.76054210648148146</c:v>
                </c:pt>
                <c:pt idx="8845">
                  <c:v>0.7605484374999999</c:v>
                </c:pt>
                <c:pt idx="8846">
                  <c:v>0.76055494212962971</c:v>
                </c:pt>
                <c:pt idx="8847">
                  <c:v>0.76056145833333344</c:v>
                </c:pt>
                <c:pt idx="8848">
                  <c:v>0.76056796296296303</c:v>
                </c:pt>
                <c:pt idx="8849">
                  <c:v>0.76057447916666676</c:v>
                </c:pt>
                <c:pt idx="8850">
                  <c:v>0.76058098379629635</c:v>
                </c:pt>
                <c:pt idx="8851">
                  <c:v>0.76058731481481479</c:v>
                </c:pt>
                <c:pt idx="8852">
                  <c:v>0.76059383101851852</c:v>
                </c:pt>
                <c:pt idx="8853">
                  <c:v>0.76060033564814811</c:v>
                </c:pt>
                <c:pt idx="8854">
                  <c:v>0.76060685185185184</c:v>
                </c:pt>
                <c:pt idx="8855">
                  <c:v>0.76061553240740742</c:v>
                </c:pt>
                <c:pt idx="8856">
                  <c:v>0.76062203703703701</c:v>
                </c:pt>
                <c:pt idx="8857">
                  <c:v>0.76062836805555556</c:v>
                </c:pt>
                <c:pt idx="8858">
                  <c:v>0.76063469907407411</c:v>
                </c:pt>
                <c:pt idx="8859">
                  <c:v>0.76064103009259254</c:v>
                </c:pt>
                <c:pt idx="8860">
                  <c:v>0.7606473611111112</c:v>
                </c:pt>
                <c:pt idx="8861">
                  <c:v>0.76065386574074079</c:v>
                </c:pt>
                <c:pt idx="8862">
                  <c:v>0.7606603472222222</c:v>
                </c:pt>
                <c:pt idx="8863">
                  <c:v>0.76066686342592593</c:v>
                </c:pt>
                <c:pt idx="8864">
                  <c:v>0.76067334490740734</c:v>
                </c:pt>
                <c:pt idx="8865">
                  <c:v>0.76067967592592589</c:v>
                </c:pt>
                <c:pt idx="8866">
                  <c:v>0.76068835648148159</c:v>
                </c:pt>
                <c:pt idx="8867">
                  <c:v>0.76069468750000002</c:v>
                </c:pt>
                <c:pt idx="8868">
                  <c:v>0.76070101851851846</c:v>
                </c:pt>
                <c:pt idx="8869">
                  <c:v>0.76070752314814805</c:v>
                </c:pt>
                <c:pt idx="8870">
                  <c:v>0.76071403935185178</c:v>
                </c:pt>
                <c:pt idx="8871">
                  <c:v>0.76072054398148159</c:v>
                </c:pt>
                <c:pt idx="8872">
                  <c:v>0.76072687500000002</c:v>
                </c:pt>
                <c:pt idx="8873">
                  <c:v>0.76073320601851846</c:v>
                </c:pt>
                <c:pt idx="8874">
                  <c:v>0.76073947916666673</c:v>
                </c:pt>
                <c:pt idx="8875">
                  <c:v>0.76074599537037046</c:v>
                </c:pt>
                <c:pt idx="8876">
                  <c:v>0.7607523263888889</c:v>
                </c:pt>
                <c:pt idx="8877">
                  <c:v>0.76076100694444448</c:v>
                </c:pt>
                <c:pt idx="8878">
                  <c:v>0.76076721064814812</c:v>
                </c:pt>
                <c:pt idx="8879">
                  <c:v>0.76077343750000004</c:v>
                </c:pt>
                <c:pt idx="8880">
                  <c:v>0.76077976851851847</c:v>
                </c:pt>
                <c:pt idx="8881">
                  <c:v>0.76078609953703713</c:v>
                </c:pt>
                <c:pt idx="8882">
                  <c:v>0.76079243055555557</c:v>
                </c:pt>
                <c:pt idx="8883">
                  <c:v>0.760798761574074</c:v>
                </c:pt>
                <c:pt idx="8884">
                  <c:v>0.76080526620370381</c:v>
                </c:pt>
                <c:pt idx="8885">
                  <c:v>0.76081159722222225</c:v>
                </c:pt>
                <c:pt idx="8886">
                  <c:v>0.76081811342592598</c:v>
                </c:pt>
                <c:pt idx="8887">
                  <c:v>0.76082461805555557</c:v>
                </c:pt>
                <c:pt idx="8888">
                  <c:v>0.7608311342592593</c:v>
                </c:pt>
                <c:pt idx="8889">
                  <c:v>0.76083944444444451</c:v>
                </c:pt>
                <c:pt idx="8890">
                  <c:v>0.76084596064814825</c:v>
                </c:pt>
                <c:pt idx="8891">
                  <c:v>0.76085229166666668</c:v>
                </c:pt>
                <c:pt idx="8892">
                  <c:v>0.76085862268518512</c:v>
                </c:pt>
                <c:pt idx="8893">
                  <c:v>0.76086512731481493</c:v>
                </c:pt>
                <c:pt idx="8894">
                  <c:v>0.76087164351851844</c:v>
                </c:pt>
                <c:pt idx="8895">
                  <c:v>0.76087814814814825</c:v>
                </c:pt>
                <c:pt idx="8896">
                  <c:v>0.76088447916666668</c:v>
                </c:pt>
                <c:pt idx="8897">
                  <c:v>0.76089081018518512</c:v>
                </c:pt>
                <c:pt idx="8898">
                  <c:v>0.76089714120370378</c:v>
                </c:pt>
                <c:pt idx="8899">
                  <c:v>0.76090347222222221</c:v>
                </c:pt>
                <c:pt idx="8900">
                  <c:v>0.76091197916666664</c:v>
                </c:pt>
                <c:pt idx="8901">
                  <c:v>0.76091848379629623</c:v>
                </c:pt>
                <c:pt idx="8902">
                  <c:v>0.76092481481481489</c:v>
                </c:pt>
                <c:pt idx="8903">
                  <c:v>0.76093131944444448</c:v>
                </c:pt>
                <c:pt idx="8904">
                  <c:v>0.76093783564814821</c:v>
                </c:pt>
                <c:pt idx="8905">
                  <c:v>0.76094416666666664</c:v>
                </c:pt>
                <c:pt idx="8906">
                  <c:v>0.76095049768518519</c:v>
                </c:pt>
                <c:pt idx="8907">
                  <c:v>0.76095681712962959</c:v>
                </c:pt>
                <c:pt idx="8908">
                  <c:v>0.76096314814814814</c:v>
                </c:pt>
                <c:pt idx="8909">
                  <c:v>0.76096947916666668</c:v>
                </c:pt>
                <c:pt idx="8910">
                  <c:v>0.76097581018518523</c:v>
                </c:pt>
                <c:pt idx="8911">
                  <c:v>0.76098431712962966</c:v>
                </c:pt>
                <c:pt idx="8912">
                  <c:v>0.76099082175925925</c:v>
                </c:pt>
                <c:pt idx="8913">
                  <c:v>0.7609971527777778</c:v>
                </c:pt>
                <c:pt idx="8914">
                  <c:v>0.76100348379629634</c:v>
                </c:pt>
                <c:pt idx="8915">
                  <c:v>0.76100981481481478</c:v>
                </c:pt>
                <c:pt idx="8916">
                  <c:v>0.76101614583333344</c:v>
                </c:pt>
                <c:pt idx="8917">
                  <c:v>0.76102247685185187</c:v>
                </c:pt>
                <c:pt idx="8918">
                  <c:v>0.76102880787037031</c:v>
                </c:pt>
                <c:pt idx="8919">
                  <c:v>0.76103513888888885</c:v>
                </c:pt>
                <c:pt idx="8920">
                  <c:v>0.76104164351851855</c:v>
                </c:pt>
                <c:pt idx="8921">
                  <c:v>0.76104815972222228</c:v>
                </c:pt>
                <c:pt idx="8922">
                  <c:v>0.76105682870370372</c:v>
                </c:pt>
                <c:pt idx="8923">
                  <c:v>0.7610632638888889</c:v>
                </c:pt>
                <c:pt idx="8924">
                  <c:v>0.76106959490740744</c:v>
                </c:pt>
                <c:pt idx="8925">
                  <c:v>0.76107592592592599</c:v>
                </c:pt>
                <c:pt idx="8926">
                  <c:v>0.76108244212962972</c:v>
                </c:pt>
                <c:pt idx="8927">
                  <c:v>0.76108877314814816</c:v>
                </c:pt>
                <c:pt idx="8928">
                  <c:v>0.76109528935185189</c:v>
                </c:pt>
                <c:pt idx="8929">
                  <c:v>0.76110162037037032</c:v>
                </c:pt>
                <c:pt idx="8930">
                  <c:v>0.76110795138888887</c:v>
                </c:pt>
                <c:pt idx="8931">
                  <c:v>0.76111428240740742</c:v>
                </c:pt>
                <c:pt idx="8932">
                  <c:v>0.7611208796296296</c:v>
                </c:pt>
                <c:pt idx="8933">
                  <c:v>0.76112938657407403</c:v>
                </c:pt>
                <c:pt idx="8934">
                  <c:v>0.76113583333333334</c:v>
                </c:pt>
                <c:pt idx="8935">
                  <c:v>0.76114216435185178</c:v>
                </c:pt>
                <c:pt idx="8936">
                  <c:v>0.76114866898148159</c:v>
                </c:pt>
                <c:pt idx="8937">
                  <c:v>0.76115535879629626</c:v>
                </c:pt>
                <c:pt idx="8938">
                  <c:v>0.76116187499999999</c:v>
                </c:pt>
                <c:pt idx="8939">
                  <c:v>0.76116839120370372</c:v>
                </c:pt>
                <c:pt idx="8940">
                  <c:v>0.76117489583333331</c:v>
                </c:pt>
                <c:pt idx="8941">
                  <c:v>0.7611814004629629</c:v>
                </c:pt>
                <c:pt idx="8942">
                  <c:v>0.76118791666666663</c:v>
                </c:pt>
                <c:pt idx="8943">
                  <c:v>0.76119443287037036</c:v>
                </c:pt>
                <c:pt idx="8944">
                  <c:v>0.76120328703703699</c:v>
                </c:pt>
                <c:pt idx="8945">
                  <c:v>0.76120980324074072</c:v>
                </c:pt>
                <c:pt idx="8946">
                  <c:v>0.76121630787037031</c:v>
                </c:pt>
                <c:pt idx="8947">
                  <c:v>0.76122282407407404</c:v>
                </c:pt>
                <c:pt idx="8948">
                  <c:v>0.76122932870370363</c:v>
                </c:pt>
                <c:pt idx="8949">
                  <c:v>0.76123584490740737</c:v>
                </c:pt>
                <c:pt idx="8950">
                  <c:v>0.76124234953703696</c:v>
                </c:pt>
                <c:pt idx="8951">
                  <c:v>0.76124879629629627</c:v>
                </c:pt>
                <c:pt idx="8952">
                  <c:v>0.7612553125</c:v>
                </c:pt>
                <c:pt idx="8953">
                  <c:v>0.76126181712962959</c:v>
                </c:pt>
                <c:pt idx="8954">
                  <c:v>0.76126832175925918</c:v>
                </c:pt>
                <c:pt idx="8955">
                  <c:v>0.76127718750000006</c:v>
                </c:pt>
                <c:pt idx="8956">
                  <c:v>0.7612835185185185</c:v>
                </c:pt>
                <c:pt idx="8957">
                  <c:v>0.76129003472222223</c:v>
                </c:pt>
                <c:pt idx="8958">
                  <c:v>0.76129653935185182</c:v>
                </c:pt>
                <c:pt idx="8959">
                  <c:v>0.76130305555555555</c:v>
                </c:pt>
                <c:pt idx="8960">
                  <c:v>0.76130956018518514</c:v>
                </c:pt>
                <c:pt idx="8961">
                  <c:v>0.7613158912037038</c:v>
                </c:pt>
                <c:pt idx="8962">
                  <c:v>0.76132222222222223</c:v>
                </c:pt>
                <c:pt idx="8963">
                  <c:v>0.76132873842592597</c:v>
                </c:pt>
                <c:pt idx="8964">
                  <c:v>0.76133495370370374</c:v>
                </c:pt>
                <c:pt idx="8965">
                  <c:v>0.76134141203703709</c:v>
                </c:pt>
                <c:pt idx="8966">
                  <c:v>0.76135009259259256</c:v>
                </c:pt>
                <c:pt idx="8967">
                  <c:v>0.7613566087962963</c:v>
                </c:pt>
                <c:pt idx="8968">
                  <c:v>0.76136292824074081</c:v>
                </c:pt>
                <c:pt idx="8969">
                  <c:v>0.76136944444444443</c:v>
                </c:pt>
                <c:pt idx="8970">
                  <c:v>0.76137577546296298</c:v>
                </c:pt>
                <c:pt idx="8971">
                  <c:v>0.76138210648148152</c:v>
                </c:pt>
                <c:pt idx="8972">
                  <c:v>0.76138843749999996</c:v>
                </c:pt>
                <c:pt idx="8973">
                  <c:v>0.76139494212962966</c:v>
                </c:pt>
                <c:pt idx="8974">
                  <c:v>0.76140145833333328</c:v>
                </c:pt>
                <c:pt idx="8975">
                  <c:v>0.76140796296296298</c:v>
                </c:pt>
                <c:pt idx="8976">
                  <c:v>0.7614144791666666</c:v>
                </c:pt>
                <c:pt idx="8977">
                  <c:v>0.76142315972222219</c:v>
                </c:pt>
                <c:pt idx="8978">
                  <c:v>0.76142949074074073</c:v>
                </c:pt>
                <c:pt idx="8979">
                  <c:v>0.76143599537037032</c:v>
                </c:pt>
                <c:pt idx="8980">
                  <c:v>0.76144251157407405</c:v>
                </c:pt>
                <c:pt idx="8981">
                  <c:v>0.76144901620370364</c:v>
                </c:pt>
                <c:pt idx="8982">
                  <c:v>0.76145553240740738</c:v>
                </c:pt>
                <c:pt idx="8983">
                  <c:v>0.76146186342592592</c:v>
                </c:pt>
                <c:pt idx="8984">
                  <c:v>0.7614685532407407</c:v>
                </c:pt>
                <c:pt idx="8985">
                  <c:v>0.76147466435185185</c:v>
                </c:pt>
                <c:pt idx="8986">
                  <c:v>0.76148099537037039</c:v>
                </c:pt>
                <c:pt idx="8987">
                  <c:v>0.76148751157407402</c:v>
                </c:pt>
                <c:pt idx="8988">
                  <c:v>0.76149636574074064</c:v>
                </c:pt>
                <c:pt idx="8989">
                  <c:v>0.76150274305555554</c:v>
                </c:pt>
                <c:pt idx="8990">
                  <c:v>0.76150915509259265</c:v>
                </c:pt>
                <c:pt idx="8991">
                  <c:v>0.76151548611111108</c:v>
                </c:pt>
                <c:pt idx="8992">
                  <c:v>0.7615218055555556</c:v>
                </c:pt>
                <c:pt idx="8993">
                  <c:v>0.76152813657407403</c:v>
                </c:pt>
                <c:pt idx="8994">
                  <c:v>0.76153446759259269</c:v>
                </c:pt>
                <c:pt idx="8995">
                  <c:v>0.7615409837962962</c:v>
                </c:pt>
                <c:pt idx="8996">
                  <c:v>0.76154748842592601</c:v>
                </c:pt>
                <c:pt idx="8997">
                  <c:v>0.76155400462962952</c:v>
                </c:pt>
                <c:pt idx="8998">
                  <c:v>0.76156033564814818</c:v>
                </c:pt>
                <c:pt idx="8999">
                  <c:v>0.76156901620370376</c:v>
                </c:pt>
                <c:pt idx="9000">
                  <c:v>0.7615753472222222</c:v>
                </c:pt>
                <c:pt idx="9001">
                  <c:v>0.76158167824074063</c:v>
                </c:pt>
                <c:pt idx="9002">
                  <c:v>0.76158818287037044</c:v>
                </c:pt>
                <c:pt idx="9003">
                  <c:v>0.76159469907407418</c:v>
                </c:pt>
                <c:pt idx="9004">
                  <c:v>0.76160120370370377</c:v>
                </c:pt>
                <c:pt idx="9005">
                  <c:v>0.7616075347222222</c:v>
                </c:pt>
                <c:pt idx="9006">
                  <c:v>0.76161386574074064</c:v>
                </c:pt>
                <c:pt idx="9007">
                  <c:v>0.76162019675925929</c:v>
                </c:pt>
                <c:pt idx="9008">
                  <c:v>0.76162652777777773</c:v>
                </c:pt>
                <c:pt idx="9009">
                  <c:v>0.76163285879629627</c:v>
                </c:pt>
                <c:pt idx="9010">
                  <c:v>0.76164153935185175</c:v>
                </c:pt>
                <c:pt idx="9011">
                  <c:v>0.76164783564814809</c:v>
                </c:pt>
                <c:pt idx="9012">
                  <c:v>0.76165435185185182</c:v>
                </c:pt>
                <c:pt idx="9013">
                  <c:v>0.76166068287037036</c:v>
                </c:pt>
                <c:pt idx="9014">
                  <c:v>0.76166686342592593</c:v>
                </c:pt>
                <c:pt idx="9015">
                  <c:v>0.76167319444444448</c:v>
                </c:pt>
                <c:pt idx="9016">
                  <c:v>0.76167969907407407</c:v>
                </c:pt>
                <c:pt idx="9017">
                  <c:v>0.76168603009259261</c:v>
                </c:pt>
                <c:pt idx="9018">
                  <c:v>0.76169236111111116</c:v>
                </c:pt>
                <c:pt idx="9019">
                  <c:v>0.76169886574074075</c:v>
                </c:pt>
                <c:pt idx="9020">
                  <c:v>0.76170538194444448</c:v>
                </c:pt>
                <c:pt idx="9021">
                  <c:v>0.76171188657407407</c:v>
                </c:pt>
                <c:pt idx="9022">
                  <c:v>0.76172020833333332</c:v>
                </c:pt>
                <c:pt idx="9023">
                  <c:v>0.76172672453703705</c:v>
                </c:pt>
                <c:pt idx="9024">
                  <c:v>0.76173305555555559</c:v>
                </c:pt>
                <c:pt idx="9025">
                  <c:v>0.76173953703703701</c:v>
                </c:pt>
                <c:pt idx="9026">
                  <c:v>0.7617460416666666</c:v>
                </c:pt>
                <c:pt idx="9027">
                  <c:v>0.76175255787037033</c:v>
                </c:pt>
                <c:pt idx="9028">
                  <c:v>0.76175888888888899</c:v>
                </c:pt>
                <c:pt idx="9029">
                  <c:v>0.76176520833333328</c:v>
                </c:pt>
                <c:pt idx="9030">
                  <c:v>0.76177153935185193</c:v>
                </c:pt>
                <c:pt idx="9031">
                  <c:v>0.76177787037037037</c:v>
                </c:pt>
                <c:pt idx="9032">
                  <c:v>0.7617843865740741</c:v>
                </c:pt>
                <c:pt idx="9033">
                  <c:v>0.76179306712962969</c:v>
                </c:pt>
                <c:pt idx="9034">
                  <c:v>0.76179939814814812</c:v>
                </c:pt>
                <c:pt idx="9035">
                  <c:v>0.76180572916666678</c:v>
                </c:pt>
                <c:pt idx="9036">
                  <c:v>0.76181223379629637</c:v>
                </c:pt>
                <c:pt idx="9037">
                  <c:v>0.7618185648148148</c:v>
                </c:pt>
                <c:pt idx="9038">
                  <c:v>0.76182482638888882</c:v>
                </c:pt>
                <c:pt idx="9039">
                  <c:v>0.76183134259259255</c:v>
                </c:pt>
                <c:pt idx="9040">
                  <c:v>0.7618376736111111</c:v>
                </c:pt>
                <c:pt idx="9041">
                  <c:v>0.7618441782407408</c:v>
                </c:pt>
                <c:pt idx="9042">
                  <c:v>0.76185069444444442</c:v>
                </c:pt>
                <c:pt idx="9043">
                  <c:v>0.76185721064814815</c:v>
                </c:pt>
                <c:pt idx="9044">
                  <c:v>0.76186587962962971</c:v>
                </c:pt>
                <c:pt idx="9045">
                  <c:v>0.76187239583333344</c:v>
                </c:pt>
                <c:pt idx="9046">
                  <c:v>0.76187891203703695</c:v>
                </c:pt>
                <c:pt idx="9047">
                  <c:v>0.76188523148148146</c:v>
                </c:pt>
                <c:pt idx="9048">
                  <c:v>0.76189174768518519</c:v>
                </c:pt>
                <c:pt idx="9049">
                  <c:v>0.76189825231481478</c:v>
                </c:pt>
                <c:pt idx="9050">
                  <c:v>0.76190476851851852</c:v>
                </c:pt>
                <c:pt idx="9051">
                  <c:v>0.76191128472222225</c:v>
                </c:pt>
                <c:pt idx="9052">
                  <c:v>0.76191760416666676</c:v>
                </c:pt>
                <c:pt idx="9053">
                  <c:v>0.76192412037037027</c:v>
                </c:pt>
                <c:pt idx="9054">
                  <c:v>0.76193062500000008</c:v>
                </c:pt>
                <c:pt idx="9055">
                  <c:v>0.76193913194444451</c:v>
                </c:pt>
                <c:pt idx="9056">
                  <c:v>0.7619456365740741</c:v>
                </c:pt>
                <c:pt idx="9057">
                  <c:v>0.76195215277777784</c:v>
                </c:pt>
                <c:pt idx="9058">
                  <c:v>0.76195848379629627</c:v>
                </c:pt>
                <c:pt idx="9059">
                  <c:v>0.76196481481481471</c:v>
                </c:pt>
                <c:pt idx="9060">
                  <c:v>0.76197114583333336</c:v>
                </c:pt>
                <c:pt idx="9061">
                  <c:v>0.7619774768518518</c:v>
                </c:pt>
                <c:pt idx="9062">
                  <c:v>0.76198398148148139</c:v>
                </c:pt>
                <c:pt idx="9063">
                  <c:v>0.7619904861111112</c:v>
                </c:pt>
                <c:pt idx="9064">
                  <c:v>0.76199700231481471</c:v>
                </c:pt>
                <c:pt idx="9065">
                  <c:v>0.76200353009259258</c:v>
                </c:pt>
                <c:pt idx="9066">
                  <c:v>0.76201203703703702</c:v>
                </c:pt>
                <c:pt idx="9067">
                  <c:v>0.7620185416666666</c:v>
                </c:pt>
                <c:pt idx="9068">
                  <c:v>0.76202487268518515</c:v>
                </c:pt>
                <c:pt idx="9069">
                  <c:v>0.76203137731481485</c:v>
                </c:pt>
                <c:pt idx="9070">
                  <c:v>0.76203789351851858</c:v>
                </c:pt>
                <c:pt idx="9071">
                  <c:v>0.76204439814814817</c:v>
                </c:pt>
                <c:pt idx="9072">
                  <c:v>0.76205072916666661</c:v>
                </c:pt>
                <c:pt idx="9073">
                  <c:v>0.76205706018518515</c:v>
                </c:pt>
                <c:pt idx="9074">
                  <c:v>0.7620633912037037</c:v>
                </c:pt>
                <c:pt idx="9075">
                  <c:v>0.76206972222222225</c:v>
                </c:pt>
                <c:pt idx="9076">
                  <c:v>0.76207623842592598</c:v>
                </c:pt>
                <c:pt idx="9077">
                  <c:v>0.76208473379629627</c:v>
                </c:pt>
                <c:pt idx="9078">
                  <c:v>0.76209123842592597</c:v>
                </c:pt>
                <c:pt idx="9079">
                  <c:v>0.7620977546296297</c:v>
                </c:pt>
                <c:pt idx="9080">
                  <c:v>0.76210425925925929</c:v>
                </c:pt>
                <c:pt idx="9081">
                  <c:v>0.76211077546296302</c:v>
                </c:pt>
                <c:pt idx="9082">
                  <c:v>0.76211710648148145</c:v>
                </c:pt>
                <c:pt idx="9083">
                  <c:v>0.7621234375</c:v>
                </c:pt>
                <c:pt idx="9084">
                  <c:v>0.76212976851851855</c:v>
                </c:pt>
                <c:pt idx="9085">
                  <c:v>0.76213627314814814</c:v>
                </c:pt>
                <c:pt idx="9086">
                  <c:v>0.76214278935185187</c:v>
                </c:pt>
                <c:pt idx="9087">
                  <c:v>0.76214929398148146</c:v>
                </c:pt>
                <c:pt idx="9088">
                  <c:v>0.76215780092592589</c:v>
                </c:pt>
                <c:pt idx="9089">
                  <c:v>0.76216430555555548</c:v>
                </c:pt>
                <c:pt idx="9090">
                  <c:v>0.76217063657407413</c:v>
                </c:pt>
                <c:pt idx="9091">
                  <c:v>0.76217715277777776</c:v>
                </c:pt>
                <c:pt idx="9092">
                  <c:v>0.76218365740740746</c:v>
                </c:pt>
                <c:pt idx="9093">
                  <c:v>0.76219017361111108</c:v>
                </c:pt>
                <c:pt idx="9094">
                  <c:v>0.76219650462962962</c:v>
                </c:pt>
                <c:pt idx="9095">
                  <c:v>0.76220319444444451</c:v>
                </c:pt>
                <c:pt idx="9096">
                  <c:v>0.7622094791666667</c:v>
                </c:pt>
                <c:pt idx="9097">
                  <c:v>0.76221581018518514</c:v>
                </c:pt>
                <c:pt idx="9098">
                  <c:v>0.76222222222222225</c:v>
                </c:pt>
                <c:pt idx="9099">
                  <c:v>0.7622308333333333</c:v>
                </c:pt>
                <c:pt idx="9100">
                  <c:v>0.76223700231481484</c:v>
                </c:pt>
                <c:pt idx="9101">
                  <c:v>0.76224358796296299</c:v>
                </c:pt>
                <c:pt idx="9102">
                  <c:v>0.76224991898148142</c:v>
                </c:pt>
                <c:pt idx="9103">
                  <c:v>0.76225624999999997</c:v>
                </c:pt>
                <c:pt idx="9104">
                  <c:v>0.76226258101851851</c:v>
                </c:pt>
                <c:pt idx="9105">
                  <c:v>0.76226891203703706</c:v>
                </c:pt>
                <c:pt idx="9106">
                  <c:v>0.76227517361111108</c:v>
                </c:pt>
                <c:pt idx="9107">
                  <c:v>0.76228168981481481</c:v>
                </c:pt>
                <c:pt idx="9108">
                  <c:v>0.7622881944444444</c:v>
                </c:pt>
                <c:pt idx="9109">
                  <c:v>0.76229471064814813</c:v>
                </c:pt>
                <c:pt idx="9110">
                  <c:v>0.76230339120370372</c:v>
                </c:pt>
                <c:pt idx="9111">
                  <c:v>0.76230990740740745</c:v>
                </c:pt>
                <c:pt idx="9112">
                  <c:v>0.76231641203703704</c:v>
                </c:pt>
                <c:pt idx="9113">
                  <c:v>0.76232292824074077</c:v>
                </c:pt>
                <c:pt idx="9114">
                  <c:v>0.76232952546296306</c:v>
                </c:pt>
                <c:pt idx="9115">
                  <c:v>0.7623358564814815</c:v>
                </c:pt>
                <c:pt idx="9116">
                  <c:v>0.76234218749999993</c:v>
                </c:pt>
                <c:pt idx="9117">
                  <c:v>0.76234850694444445</c:v>
                </c:pt>
                <c:pt idx="9118">
                  <c:v>0.76235483796296288</c:v>
                </c:pt>
                <c:pt idx="9119">
                  <c:v>0.76236116898148154</c:v>
                </c:pt>
                <c:pt idx="9120">
                  <c:v>0.76236749999999998</c:v>
                </c:pt>
                <c:pt idx="9121">
                  <c:v>0.76237618055555556</c:v>
                </c:pt>
                <c:pt idx="9122">
                  <c:v>0.762382511574074</c:v>
                </c:pt>
                <c:pt idx="9123">
                  <c:v>0.76238884259259265</c:v>
                </c:pt>
                <c:pt idx="9124">
                  <c:v>0.76239516203703694</c:v>
                </c:pt>
                <c:pt idx="9125">
                  <c:v>0.7624014930555556</c:v>
                </c:pt>
                <c:pt idx="9126">
                  <c:v>0.76240796296296287</c:v>
                </c:pt>
                <c:pt idx="9127">
                  <c:v>0.76241428240740738</c:v>
                </c:pt>
                <c:pt idx="9128">
                  <c:v>0.76242061342592582</c:v>
                </c:pt>
                <c:pt idx="9129">
                  <c:v>0.76242712962962955</c:v>
                </c:pt>
                <c:pt idx="9130">
                  <c:v>0.76243363425925936</c:v>
                </c:pt>
                <c:pt idx="9131">
                  <c:v>0.76244015046296287</c:v>
                </c:pt>
                <c:pt idx="9132">
                  <c:v>0.76244864583333338</c:v>
                </c:pt>
                <c:pt idx="9133">
                  <c:v>0.76245516203703712</c:v>
                </c:pt>
                <c:pt idx="9134">
                  <c:v>0.76246149305555555</c:v>
                </c:pt>
                <c:pt idx="9135">
                  <c:v>0.76246799768518514</c:v>
                </c:pt>
                <c:pt idx="9136">
                  <c:v>0.76247451388888887</c:v>
                </c:pt>
                <c:pt idx="9137">
                  <c:v>0.76248101851851846</c:v>
                </c:pt>
                <c:pt idx="9138">
                  <c:v>0.76248734953703712</c:v>
                </c:pt>
                <c:pt idx="9139">
                  <c:v>0.76249368055555555</c:v>
                </c:pt>
                <c:pt idx="9140">
                  <c:v>0.76250001157407399</c:v>
                </c:pt>
                <c:pt idx="9141">
                  <c:v>0.76250671296296302</c:v>
                </c:pt>
                <c:pt idx="9142">
                  <c:v>0.76251304398148145</c:v>
                </c:pt>
                <c:pt idx="9143">
                  <c:v>0.76252153935185196</c:v>
                </c:pt>
                <c:pt idx="9144">
                  <c:v>0.76252824074074077</c:v>
                </c:pt>
                <c:pt idx="9145">
                  <c:v>0.76253456018518528</c:v>
                </c:pt>
                <c:pt idx="9146">
                  <c:v>0.76254089120370372</c:v>
                </c:pt>
                <c:pt idx="9147">
                  <c:v>0.76254740740740745</c:v>
                </c:pt>
                <c:pt idx="9148">
                  <c:v>0.76255391203703704</c:v>
                </c:pt>
                <c:pt idx="9149">
                  <c:v>0.76256042824074077</c:v>
                </c:pt>
                <c:pt idx="9150">
                  <c:v>0.76256694444444451</c:v>
                </c:pt>
                <c:pt idx="9151">
                  <c:v>0.76257344907407409</c:v>
                </c:pt>
                <c:pt idx="9152">
                  <c:v>0.76257996527777783</c:v>
                </c:pt>
                <c:pt idx="9153">
                  <c:v>0.76258646990740742</c:v>
                </c:pt>
                <c:pt idx="9154">
                  <c:v>0.7625949652777777</c:v>
                </c:pt>
                <c:pt idx="9155">
                  <c:v>0.76260166666666673</c:v>
                </c:pt>
                <c:pt idx="9156">
                  <c:v>0.76260798611111114</c:v>
                </c:pt>
                <c:pt idx="9157">
                  <c:v>0.76261450231481476</c:v>
                </c:pt>
                <c:pt idx="9158">
                  <c:v>0.76262100694444446</c:v>
                </c:pt>
                <c:pt idx="9159">
                  <c:v>0.76262752314814808</c:v>
                </c:pt>
                <c:pt idx="9160">
                  <c:v>0.76263403935185181</c:v>
                </c:pt>
                <c:pt idx="9161">
                  <c:v>0.76264054398148151</c:v>
                </c:pt>
                <c:pt idx="9162">
                  <c:v>0.76264706018518513</c:v>
                </c:pt>
                <c:pt idx="9163">
                  <c:v>0.76265356481481483</c:v>
                </c:pt>
                <c:pt idx="9164">
                  <c:v>0.76266243055555549</c:v>
                </c:pt>
                <c:pt idx="9165">
                  <c:v>0.76266876157407404</c:v>
                </c:pt>
                <c:pt idx="9166">
                  <c:v>0.76267527777777777</c:v>
                </c:pt>
                <c:pt idx="9167">
                  <c:v>0.7626817939814815</c:v>
                </c:pt>
                <c:pt idx="9168">
                  <c:v>0.76268829861111109</c:v>
                </c:pt>
                <c:pt idx="9169">
                  <c:v>0.76269481481481483</c:v>
                </c:pt>
                <c:pt idx="9170">
                  <c:v>0.76270133101851856</c:v>
                </c:pt>
                <c:pt idx="9171">
                  <c:v>0.76270766203703699</c:v>
                </c:pt>
                <c:pt idx="9172">
                  <c:v>0.76271416666666669</c:v>
                </c:pt>
                <c:pt idx="9173">
                  <c:v>0.76272085648148147</c:v>
                </c:pt>
                <c:pt idx="9174">
                  <c:v>0.76272953703703694</c:v>
                </c:pt>
                <c:pt idx="9175">
                  <c:v>0.7627358680555556</c:v>
                </c:pt>
                <c:pt idx="9176">
                  <c:v>0.76274219907407403</c:v>
                </c:pt>
                <c:pt idx="9177">
                  <c:v>0.76274871527777777</c:v>
                </c:pt>
                <c:pt idx="9178">
                  <c:v>0.76275521990740736</c:v>
                </c:pt>
                <c:pt idx="9179">
                  <c:v>0.76276173611111109</c:v>
                </c:pt>
                <c:pt idx="9180">
                  <c:v>0.76276806712962963</c:v>
                </c:pt>
                <c:pt idx="9181">
                  <c:v>0.76277438657407404</c:v>
                </c:pt>
                <c:pt idx="9182">
                  <c:v>0.76278071759259258</c:v>
                </c:pt>
                <c:pt idx="9183">
                  <c:v>0.76278704861111113</c:v>
                </c:pt>
                <c:pt idx="9184">
                  <c:v>0.76279337962962968</c:v>
                </c:pt>
                <c:pt idx="9185">
                  <c:v>0.76280193287037035</c:v>
                </c:pt>
                <c:pt idx="9186">
                  <c:v>0.76280826388888878</c:v>
                </c:pt>
                <c:pt idx="9187">
                  <c:v>0.76281481481481483</c:v>
                </c:pt>
                <c:pt idx="9188">
                  <c:v>0.7628211226851852</c:v>
                </c:pt>
                <c:pt idx="9189">
                  <c:v>0.76282745370370364</c:v>
                </c:pt>
                <c:pt idx="9190">
                  <c:v>0.76283395833333334</c:v>
                </c:pt>
                <c:pt idx="9191">
                  <c:v>0.76284028935185189</c:v>
                </c:pt>
                <c:pt idx="9192">
                  <c:v>0.76284662037037032</c:v>
                </c:pt>
                <c:pt idx="9193">
                  <c:v>0.76285313657407405</c:v>
                </c:pt>
                <c:pt idx="9194">
                  <c:v>0.76285964120370364</c:v>
                </c:pt>
                <c:pt idx="9195">
                  <c:v>0.76286850694444441</c:v>
                </c:pt>
                <c:pt idx="9196">
                  <c:v>0.762875011574074</c:v>
                </c:pt>
                <c:pt idx="9197">
                  <c:v>0.76288135416666669</c:v>
                </c:pt>
                <c:pt idx="9198">
                  <c:v>0.76288768518518513</c:v>
                </c:pt>
                <c:pt idx="9199">
                  <c:v>0.76289437500000001</c:v>
                </c:pt>
                <c:pt idx="9200">
                  <c:v>0.76290106481481479</c:v>
                </c:pt>
                <c:pt idx="9201">
                  <c:v>0.76290739583333333</c:v>
                </c:pt>
                <c:pt idx="9202">
                  <c:v>0.76291391203703707</c:v>
                </c:pt>
                <c:pt idx="9203">
                  <c:v>0.76292041666666666</c:v>
                </c:pt>
                <c:pt idx="9204">
                  <c:v>0.7629267476851852</c:v>
                </c:pt>
                <c:pt idx="9205">
                  <c:v>0.76293560185185194</c:v>
                </c:pt>
                <c:pt idx="9206">
                  <c:v>0.76294193287037038</c:v>
                </c:pt>
                <c:pt idx="9207">
                  <c:v>0.76294827546296295</c:v>
                </c:pt>
                <c:pt idx="9208">
                  <c:v>0.76295479166666669</c:v>
                </c:pt>
                <c:pt idx="9209">
                  <c:v>0.76296130787037031</c:v>
                </c:pt>
                <c:pt idx="9210">
                  <c:v>0.76296781250000001</c:v>
                </c:pt>
                <c:pt idx="9211">
                  <c:v>0.7629741550925927</c:v>
                </c:pt>
                <c:pt idx="9212">
                  <c:v>0.76298063657407411</c:v>
                </c:pt>
                <c:pt idx="9213">
                  <c:v>0.7629871412037037</c:v>
                </c:pt>
                <c:pt idx="9214">
                  <c:v>0.76299347222222214</c:v>
                </c:pt>
                <c:pt idx="9215">
                  <c:v>0.76300215277777772</c:v>
                </c:pt>
                <c:pt idx="9216">
                  <c:v>0.76300848379629638</c:v>
                </c:pt>
                <c:pt idx="9217">
                  <c:v>0.76301499999999989</c:v>
                </c:pt>
                <c:pt idx="9218">
                  <c:v>0.7630213194444444</c:v>
                </c:pt>
                <c:pt idx="9219">
                  <c:v>0.76302765046296306</c:v>
                </c:pt>
                <c:pt idx="9220">
                  <c:v>0.76303398148148149</c:v>
                </c:pt>
                <c:pt idx="9221">
                  <c:v>0.76304031249999993</c:v>
                </c:pt>
                <c:pt idx="9222">
                  <c:v>0.76304664351851859</c:v>
                </c:pt>
                <c:pt idx="9223">
                  <c:v>0.76305315972222221</c:v>
                </c:pt>
                <c:pt idx="9224">
                  <c:v>0.76305966435185191</c:v>
                </c:pt>
                <c:pt idx="9225">
                  <c:v>0.76306618055555553</c:v>
                </c:pt>
                <c:pt idx="9226">
                  <c:v>0.76307467592592593</c:v>
                </c:pt>
                <c:pt idx="9227">
                  <c:v>0.76308136574074081</c:v>
                </c:pt>
                <c:pt idx="9228">
                  <c:v>0.76308769675925925</c:v>
                </c:pt>
                <c:pt idx="9229">
                  <c:v>0.76309421296296298</c:v>
                </c:pt>
                <c:pt idx="9230">
                  <c:v>0.76310071759259257</c:v>
                </c:pt>
                <c:pt idx="9231">
                  <c:v>0.7631072337962963</c:v>
                </c:pt>
                <c:pt idx="9232">
                  <c:v>0.76311356481481474</c:v>
                </c:pt>
                <c:pt idx="9233">
                  <c:v>0.76312006944444455</c:v>
                </c:pt>
                <c:pt idx="9234">
                  <c:v>0.76312640046296298</c:v>
                </c:pt>
                <c:pt idx="9235">
                  <c:v>0.76313273148148142</c:v>
                </c:pt>
                <c:pt idx="9236">
                  <c:v>0.76314122685185193</c:v>
                </c:pt>
                <c:pt idx="9237">
                  <c:v>0.76314774305555566</c:v>
                </c:pt>
                <c:pt idx="9238">
                  <c:v>0.76315424768518525</c:v>
                </c:pt>
                <c:pt idx="9239">
                  <c:v>0.76316057870370368</c:v>
                </c:pt>
                <c:pt idx="9240">
                  <c:v>0.76316709490740742</c:v>
                </c:pt>
                <c:pt idx="9241">
                  <c:v>0.76317342592592585</c:v>
                </c:pt>
                <c:pt idx="9242">
                  <c:v>0.76317993055555566</c:v>
                </c:pt>
                <c:pt idx="9243">
                  <c:v>0.76318644675925917</c:v>
                </c:pt>
                <c:pt idx="9244">
                  <c:v>0.76319295138888898</c:v>
                </c:pt>
                <c:pt idx="9245">
                  <c:v>0.7631994675925925</c:v>
                </c:pt>
                <c:pt idx="9246">
                  <c:v>0.76320832175925923</c:v>
                </c:pt>
                <c:pt idx="9247">
                  <c:v>0.76321465277777778</c:v>
                </c:pt>
                <c:pt idx="9248">
                  <c:v>0.76322116898148151</c:v>
                </c:pt>
                <c:pt idx="9249">
                  <c:v>0.7632276736111111</c:v>
                </c:pt>
                <c:pt idx="9250">
                  <c:v>0.76323418981481483</c:v>
                </c:pt>
                <c:pt idx="9251">
                  <c:v>0.76324069444444442</c:v>
                </c:pt>
                <c:pt idx="9252">
                  <c:v>0.76324721064814816</c:v>
                </c:pt>
                <c:pt idx="9253">
                  <c:v>0.76325390046296293</c:v>
                </c:pt>
                <c:pt idx="9254">
                  <c:v>0.76326023148148148</c:v>
                </c:pt>
                <c:pt idx="9255">
                  <c:v>0.76326674768518521</c:v>
                </c:pt>
                <c:pt idx="9256">
                  <c:v>0.76327560185185195</c:v>
                </c:pt>
                <c:pt idx="9257">
                  <c:v>0.76328211805555546</c:v>
                </c:pt>
                <c:pt idx="9258">
                  <c:v>0.76328862268518527</c:v>
                </c:pt>
                <c:pt idx="9259">
                  <c:v>0.76329513888888878</c:v>
                </c:pt>
                <c:pt idx="9260">
                  <c:v>0.76330164351851859</c:v>
                </c:pt>
                <c:pt idx="9261">
                  <c:v>0.76330815972222232</c:v>
                </c:pt>
                <c:pt idx="9262">
                  <c:v>0.76331466435185191</c:v>
                </c:pt>
                <c:pt idx="9263">
                  <c:v>0.76332118055555565</c:v>
                </c:pt>
                <c:pt idx="9264">
                  <c:v>0.76332768518518523</c:v>
                </c:pt>
                <c:pt idx="9265">
                  <c:v>0.76333420138888897</c:v>
                </c:pt>
                <c:pt idx="9266">
                  <c:v>0.76334089120370374</c:v>
                </c:pt>
                <c:pt idx="9267">
                  <c:v>0.76334939814814817</c:v>
                </c:pt>
                <c:pt idx="9268">
                  <c:v>0.76335590277777776</c:v>
                </c:pt>
                <c:pt idx="9269">
                  <c:v>0.76336241898148149</c:v>
                </c:pt>
                <c:pt idx="9270">
                  <c:v>0.76336892361111108</c:v>
                </c:pt>
                <c:pt idx="9271">
                  <c:v>0.7633752430555556</c:v>
                </c:pt>
                <c:pt idx="9272">
                  <c:v>0.76338174768518519</c:v>
                </c:pt>
                <c:pt idx="9273">
                  <c:v>0.76338826388888892</c:v>
                </c:pt>
                <c:pt idx="9274">
                  <c:v>0.76339479166666668</c:v>
                </c:pt>
                <c:pt idx="9275">
                  <c:v>0.76340112268518512</c:v>
                </c:pt>
                <c:pt idx="9276">
                  <c:v>0.76340762731481482</c:v>
                </c:pt>
                <c:pt idx="9277">
                  <c:v>0.7634163078703704</c:v>
                </c:pt>
                <c:pt idx="9278">
                  <c:v>0.76342263888888884</c:v>
                </c:pt>
                <c:pt idx="9279">
                  <c:v>0.76342915509259257</c:v>
                </c:pt>
                <c:pt idx="9280">
                  <c:v>0.76343584490740746</c:v>
                </c:pt>
                <c:pt idx="9281">
                  <c:v>0.76344217592592589</c:v>
                </c:pt>
                <c:pt idx="9282">
                  <c:v>0.76344850694444444</c:v>
                </c:pt>
                <c:pt idx="9283">
                  <c:v>0.76345482638888884</c:v>
                </c:pt>
                <c:pt idx="9284">
                  <c:v>0.76346115740740739</c:v>
                </c:pt>
                <c:pt idx="9285">
                  <c:v>0.76346767361111112</c:v>
                </c:pt>
                <c:pt idx="9286">
                  <c:v>0.76347418981481485</c:v>
                </c:pt>
                <c:pt idx="9287">
                  <c:v>0.76348304398148148</c:v>
                </c:pt>
                <c:pt idx="9288">
                  <c:v>0.76348937499999991</c:v>
                </c:pt>
                <c:pt idx="9289">
                  <c:v>0.76349570601851857</c:v>
                </c:pt>
                <c:pt idx="9290">
                  <c:v>0.76350203703703701</c:v>
                </c:pt>
                <c:pt idx="9291">
                  <c:v>0.7635085416666666</c:v>
                </c:pt>
                <c:pt idx="9292">
                  <c:v>0.76351505787037033</c:v>
                </c:pt>
                <c:pt idx="9293">
                  <c:v>0.76352174768518521</c:v>
                </c:pt>
                <c:pt idx="9294">
                  <c:v>0.76352807870370365</c:v>
                </c:pt>
                <c:pt idx="9295">
                  <c:v>0.7635344097222222</c:v>
                </c:pt>
                <c:pt idx="9296">
                  <c:v>0.76354099537037035</c:v>
                </c:pt>
                <c:pt idx="9297">
                  <c:v>0.76354984953703697</c:v>
                </c:pt>
                <c:pt idx="9298">
                  <c:v>0.76355605324074072</c:v>
                </c:pt>
                <c:pt idx="9299">
                  <c:v>0.7635624305555555</c:v>
                </c:pt>
                <c:pt idx="9300">
                  <c:v>0.76356894675925924</c:v>
                </c:pt>
                <c:pt idx="9301">
                  <c:v>0.76357545138888883</c:v>
                </c:pt>
                <c:pt idx="9302">
                  <c:v>0.76358196759259256</c:v>
                </c:pt>
                <c:pt idx="9303">
                  <c:v>0.76358848379629629</c:v>
                </c:pt>
                <c:pt idx="9304">
                  <c:v>0.76359498842592588</c:v>
                </c:pt>
                <c:pt idx="9305">
                  <c:v>0.76360131944444454</c:v>
                </c:pt>
                <c:pt idx="9306">
                  <c:v>0.76360782407407413</c:v>
                </c:pt>
                <c:pt idx="9307">
                  <c:v>0.76361651620370363</c:v>
                </c:pt>
                <c:pt idx="9308">
                  <c:v>0.76362302083333333</c:v>
                </c:pt>
                <c:pt idx="9309">
                  <c:v>0.76362952546296292</c:v>
                </c:pt>
                <c:pt idx="9310">
                  <c:v>0.76363604166666665</c:v>
                </c:pt>
                <c:pt idx="9311">
                  <c:v>0.76364254629629624</c:v>
                </c:pt>
                <c:pt idx="9312">
                  <c:v>0.76364887731481479</c:v>
                </c:pt>
                <c:pt idx="9313">
                  <c:v>0.76365539351851852</c:v>
                </c:pt>
                <c:pt idx="9314">
                  <c:v>0.76366189814814811</c:v>
                </c:pt>
                <c:pt idx="9315">
                  <c:v>0.76366841435185184</c:v>
                </c:pt>
                <c:pt idx="9316">
                  <c:v>0.76367493055555558</c:v>
                </c:pt>
                <c:pt idx="9317">
                  <c:v>0.76368126157407401</c:v>
                </c:pt>
                <c:pt idx="9318">
                  <c:v>0.76369012731481478</c:v>
                </c:pt>
                <c:pt idx="9319">
                  <c:v>0.7636964467592593</c:v>
                </c:pt>
                <c:pt idx="9320">
                  <c:v>0.7637031481481481</c:v>
                </c:pt>
                <c:pt idx="9321">
                  <c:v>0.76370966435185184</c:v>
                </c:pt>
                <c:pt idx="9322">
                  <c:v>0.76371642361111114</c:v>
                </c:pt>
                <c:pt idx="9323">
                  <c:v>0.76372275462962957</c:v>
                </c:pt>
                <c:pt idx="9324">
                  <c:v>0.76372927083333331</c:v>
                </c:pt>
                <c:pt idx="9325">
                  <c:v>0.7637357754629629</c:v>
                </c:pt>
                <c:pt idx="9326">
                  <c:v>0.76374210648148155</c:v>
                </c:pt>
                <c:pt idx="9327">
                  <c:v>0.76374862268518517</c:v>
                </c:pt>
                <c:pt idx="9328">
                  <c:v>0.7637574768518518</c:v>
                </c:pt>
                <c:pt idx="9329">
                  <c:v>0.76376380787037046</c:v>
                </c:pt>
                <c:pt idx="9330">
                  <c:v>0.76377032407407397</c:v>
                </c:pt>
                <c:pt idx="9331">
                  <c:v>0.76377682870370378</c:v>
                </c:pt>
                <c:pt idx="9332">
                  <c:v>0.76378334490740751</c:v>
                </c:pt>
                <c:pt idx="9333">
                  <c:v>0.7637898495370371</c:v>
                </c:pt>
                <c:pt idx="9334">
                  <c:v>0.76379618055555554</c:v>
                </c:pt>
                <c:pt idx="9335">
                  <c:v>0.76380269675925927</c:v>
                </c:pt>
                <c:pt idx="9336">
                  <c:v>0.76380920138888886</c:v>
                </c:pt>
                <c:pt idx="9337">
                  <c:v>0.76381571759259259</c:v>
                </c:pt>
                <c:pt idx="9338">
                  <c:v>0.76382457175925922</c:v>
                </c:pt>
                <c:pt idx="9339">
                  <c:v>0.76383090277777776</c:v>
                </c:pt>
                <c:pt idx="9340">
                  <c:v>0.76383723379629631</c:v>
                </c:pt>
                <c:pt idx="9341">
                  <c:v>0.76384374999999993</c:v>
                </c:pt>
                <c:pt idx="9342">
                  <c:v>0.76385025462962963</c:v>
                </c:pt>
                <c:pt idx="9343">
                  <c:v>0.76385677083333337</c:v>
                </c:pt>
                <c:pt idx="9344">
                  <c:v>0.76386327546296295</c:v>
                </c:pt>
                <c:pt idx="9345">
                  <c:v>0.76386979166666669</c:v>
                </c:pt>
                <c:pt idx="9346">
                  <c:v>0.76387648148148146</c:v>
                </c:pt>
                <c:pt idx="9347">
                  <c:v>0.76388281250000001</c:v>
                </c:pt>
                <c:pt idx="9348">
                  <c:v>0.76389166666666675</c:v>
                </c:pt>
                <c:pt idx="9349">
                  <c:v>0.76389818287037048</c:v>
                </c:pt>
                <c:pt idx="9350">
                  <c:v>0.76390469907407399</c:v>
                </c:pt>
                <c:pt idx="9351">
                  <c:v>0.7639112037037038</c:v>
                </c:pt>
                <c:pt idx="9352">
                  <c:v>0.76391771990740731</c:v>
                </c:pt>
                <c:pt idx="9353">
                  <c:v>0.76392422453703712</c:v>
                </c:pt>
                <c:pt idx="9354">
                  <c:v>0.76393074074074063</c:v>
                </c:pt>
                <c:pt idx="9355">
                  <c:v>0.76393724537037044</c:v>
                </c:pt>
                <c:pt idx="9356">
                  <c:v>0.76394376157407418</c:v>
                </c:pt>
                <c:pt idx="9357">
                  <c:v>0.76395037037037039</c:v>
                </c:pt>
                <c:pt idx="9358">
                  <c:v>0.763956724537037</c:v>
                </c:pt>
                <c:pt idx="9359">
                  <c:v>0.76396540509259259</c:v>
                </c:pt>
                <c:pt idx="9360">
                  <c:v>0.76397217592592603</c:v>
                </c:pt>
                <c:pt idx="9361">
                  <c:v>0.76397850694444447</c:v>
                </c:pt>
                <c:pt idx="9362">
                  <c:v>0.76398501157407406</c:v>
                </c:pt>
                <c:pt idx="9363">
                  <c:v>0.76399151620370365</c:v>
                </c:pt>
                <c:pt idx="9364">
                  <c:v>0.76399803240740738</c:v>
                </c:pt>
                <c:pt idx="9365">
                  <c:v>0.76400454861111111</c:v>
                </c:pt>
                <c:pt idx="9366">
                  <c:v>0.7640110532407407</c:v>
                </c:pt>
                <c:pt idx="9367">
                  <c:v>0.76401756944444443</c:v>
                </c:pt>
                <c:pt idx="9368">
                  <c:v>0.76402386574074077</c:v>
                </c:pt>
                <c:pt idx="9369">
                  <c:v>0.76403273148148143</c:v>
                </c:pt>
                <c:pt idx="9370">
                  <c:v>0.76403906250000009</c:v>
                </c:pt>
                <c:pt idx="9371">
                  <c:v>0.76404556712962968</c:v>
                </c:pt>
                <c:pt idx="9372">
                  <c:v>0.76405208333333341</c:v>
                </c:pt>
                <c:pt idx="9373">
                  <c:v>0.76405877314814818</c:v>
                </c:pt>
                <c:pt idx="9374">
                  <c:v>0.76406510416666673</c:v>
                </c:pt>
                <c:pt idx="9375">
                  <c:v>0.76407160879629632</c:v>
                </c:pt>
                <c:pt idx="9376">
                  <c:v>0.76407812500000005</c:v>
                </c:pt>
                <c:pt idx="9377">
                  <c:v>0.76408462962962964</c:v>
                </c:pt>
                <c:pt idx="9378">
                  <c:v>0.76409108796296288</c:v>
                </c:pt>
                <c:pt idx="9379">
                  <c:v>0.76409994212962962</c:v>
                </c:pt>
                <c:pt idx="9380">
                  <c:v>0.76410645833333335</c:v>
                </c:pt>
                <c:pt idx="9381">
                  <c:v>0.76411296296296294</c:v>
                </c:pt>
                <c:pt idx="9382">
                  <c:v>0.76411947916666667</c:v>
                </c:pt>
                <c:pt idx="9383">
                  <c:v>0.7641259953703704</c:v>
                </c:pt>
                <c:pt idx="9384">
                  <c:v>0.76413249999999999</c:v>
                </c:pt>
                <c:pt idx="9385">
                  <c:v>0.76413880787037047</c:v>
                </c:pt>
                <c:pt idx="9386">
                  <c:v>0.76414533564814813</c:v>
                </c:pt>
                <c:pt idx="9387">
                  <c:v>0.7641516435185185</c:v>
                </c:pt>
                <c:pt idx="9388">
                  <c:v>0.76415797453703693</c:v>
                </c:pt>
                <c:pt idx="9389">
                  <c:v>0.76416673611111108</c:v>
                </c:pt>
                <c:pt idx="9390">
                  <c:v>0.76417306712962974</c:v>
                </c:pt>
                <c:pt idx="9391">
                  <c:v>0.76417957175925932</c:v>
                </c:pt>
                <c:pt idx="9392">
                  <c:v>0.7641859143518519</c:v>
                </c:pt>
                <c:pt idx="9393">
                  <c:v>0.76419223379629619</c:v>
                </c:pt>
                <c:pt idx="9394">
                  <c:v>0.76419874999999993</c:v>
                </c:pt>
                <c:pt idx="9395">
                  <c:v>0.76420508101851858</c:v>
                </c:pt>
                <c:pt idx="9396">
                  <c:v>0.76421158564814817</c:v>
                </c:pt>
                <c:pt idx="9397">
                  <c:v>0.76421810185185191</c:v>
                </c:pt>
                <c:pt idx="9398">
                  <c:v>0.76422460648148149</c:v>
                </c:pt>
                <c:pt idx="9399">
                  <c:v>0.7642313078703703</c:v>
                </c:pt>
                <c:pt idx="9400">
                  <c:v>0.76423980324074081</c:v>
                </c:pt>
                <c:pt idx="9401">
                  <c:v>0.7642463078703704</c:v>
                </c:pt>
                <c:pt idx="9402">
                  <c:v>0.76425263888888884</c:v>
                </c:pt>
                <c:pt idx="9403">
                  <c:v>0.76425915509259257</c:v>
                </c:pt>
                <c:pt idx="9404">
                  <c:v>0.76426565972222216</c:v>
                </c:pt>
                <c:pt idx="9405">
                  <c:v>0.76427217592592589</c:v>
                </c:pt>
                <c:pt idx="9406">
                  <c:v>0.76427868055555559</c:v>
                </c:pt>
                <c:pt idx="9407">
                  <c:v>0.76428519675925921</c:v>
                </c:pt>
                <c:pt idx="9408">
                  <c:v>0.76429170138888891</c:v>
                </c:pt>
                <c:pt idx="9409">
                  <c:v>0.76429803240740746</c:v>
                </c:pt>
                <c:pt idx="9410">
                  <c:v>0.76430689814814812</c:v>
                </c:pt>
                <c:pt idx="9411">
                  <c:v>0.76431322916666666</c:v>
                </c:pt>
                <c:pt idx="9412">
                  <c:v>0.7643197453703704</c:v>
                </c:pt>
                <c:pt idx="9413">
                  <c:v>0.76432643518518517</c:v>
                </c:pt>
                <c:pt idx="9414">
                  <c:v>0.76433276620370372</c:v>
                </c:pt>
                <c:pt idx="9415">
                  <c:v>0.76433908564814812</c:v>
                </c:pt>
                <c:pt idx="9416">
                  <c:v>0.76434541666666667</c:v>
                </c:pt>
                <c:pt idx="9417">
                  <c:v>0.7643519328703704</c:v>
                </c:pt>
                <c:pt idx="9418">
                  <c:v>0.76435843749999999</c:v>
                </c:pt>
                <c:pt idx="9419">
                  <c:v>0.76436495370370372</c:v>
                </c:pt>
                <c:pt idx="9420">
                  <c:v>0.76437381944444438</c:v>
                </c:pt>
                <c:pt idx="9421">
                  <c:v>0.76438013888888889</c:v>
                </c:pt>
                <c:pt idx="9422">
                  <c:v>0.76438665509259263</c:v>
                </c:pt>
                <c:pt idx="9423">
                  <c:v>0.76439317129629636</c:v>
                </c:pt>
                <c:pt idx="9424">
                  <c:v>0.76439967592592595</c:v>
                </c:pt>
                <c:pt idx="9425">
                  <c:v>0.76440619212962968</c:v>
                </c:pt>
                <c:pt idx="9426">
                  <c:v>0.76441288194444434</c:v>
                </c:pt>
                <c:pt idx="9427">
                  <c:v>0.764419212962963</c:v>
                </c:pt>
                <c:pt idx="9428">
                  <c:v>0.76442571759259259</c:v>
                </c:pt>
                <c:pt idx="9429">
                  <c:v>0.76443223379629632</c:v>
                </c:pt>
                <c:pt idx="9430">
                  <c:v>0.76444091435185191</c:v>
                </c:pt>
                <c:pt idx="9431">
                  <c:v>0.76444729166666658</c:v>
                </c:pt>
                <c:pt idx="9432">
                  <c:v>0.76445380787037032</c:v>
                </c:pt>
                <c:pt idx="9433">
                  <c:v>0.76446031249999991</c:v>
                </c:pt>
                <c:pt idx="9434">
                  <c:v>0.76446682870370364</c:v>
                </c:pt>
                <c:pt idx="9435">
                  <c:v>0.76447315972222218</c:v>
                </c:pt>
                <c:pt idx="9436">
                  <c:v>0.76447947916666659</c:v>
                </c:pt>
                <c:pt idx="9437">
                  <c:v>0.76448581018518524</c:v>
                </c:pt>
                <c:pt idx="9438">
                  <c:v>0.76449232638888887</c:v>
                </c:pt>
                <c:pt idx="9439">
                  <c:v>0.76449901620370364</c:v>
                </c:pt>
                <c:pt idx="9440">
                  <c:v>0.76450769675925923</c:v>
                </c:pt>
                <c:pt idx="9441">
                  <c:v>0.76451421296296296</c:v>
                </c:pt>
                <c:pt idx="9442">
                  <c:v>0.76452071759259255</c:v>
                </c:pt>
                <c:pt idx="9443">
                  <c:v>0.7645272106481481</c:v>
                </c:pt>
                <c:pt idx="9444">
                  <c:v>0.76453391203703702</c:v>
                </c:pt>
                <c:pt idx="9445">
                  <c:v>0.76454023148148142</c:v>
                </c:pt>
                <c:pt idx="9446">
                  <c:v>0.76454664351851853</c:v>
                </c:pt>
                <c:pt idx="9447">
                  <c:v>0.76455314814814812</c:v>
                </c:pt>
                <c:pt idx="9448">
                  <c:v>0.76455966435185185</c:v>
                </c:pt>
                <c:pt idx="9449">
                  <c:v>0.7645659953703704</c:v>
                </c:pt>
                <c:pt idx="9450">
                  <c:v>0.76457249999999999</c:v>
                </c:pt>
                <c:pt idx="9451">
                  <c:v>0.76458136574074065</c:v>
                </c:pt>
                <c:pt idx="9452">
                  <c:v>0.76458769675925931</c:v>
                </c:pt>
                <c:pt idx="9453">
                  <c:v>0.76459438657407397</c:v>
                </c:pt>
                <c:pt idx="9454">
                  <c:v>0.76460071759259263</c:v>
                </c:pt>
                <c:pt idx="9455">
                  <c:v>0.76460722222222222</c:v>
                </c:pt>
                <c:pt idx="9456">
                  <c:v>0.76461373842592595</c:v>
                </c:pt>
                <c:pt idx="9457">
                  <c:v>0.76462024305555554</c:v>
                </c:pt>
                <c:pt idx="9458">
                  <c:v>0.76462675925925927</c:v>
                </c:pt>
                <c:pt idx="9459">
                  <c:v>0.76463344907407416</c:v>
                </c:pt>
                <c:pt idx="9460">
                  <c:v>0.76464032407407412</c:v>
                </c:pt>
                <c:pt idx="9461">
                  <c:v>0.76464936342592582</c:v>
                </c:pt>
                <c:pt idx="9462">
                  <c:v>0.76465587962962955</c:v>
                </c:pt>
                <c:pt idx="9463">
                  <c:v>0.76466238425925936</c:v>
                </c:pt>
                <c:pt idx="9464">
                  <c:v>0.76466890046296287</c:v>
                </c:pt>
                <c:pt idx="9465">
                  <c:v>0.76467540509259269</c:v>
                </c:pt>
                <c:pt idx="9466">
                  <c:v>0.76468210648148149</c:v>
                </c:pt>
                <c:pt idx="9467">
                  <c:v>0.76468842592592601</c:v>
                </c:pt>
                <c:pt idx="9468">
                  <c:v>0.76469481481481483</c:v>
                </c:pt>
                <c:pt idx="9469">
                  <c:v>0.76470133101851845</c:v>
                </c:pt>
                <c:pt idx="9470">
                  <c:v>0.76470783564814815</c:v>
                </c:pt>
                <c:pt idx="9471">
                  <c:v>0.76471648148148141</c:v>
                </c:pt>
                <c:pt idx="9472">
                  <c:v>0.764722986111111</c:v>
                </c:pt>
                <c:pt idx="9473">
                  <c:v>0.76472950231481474</c:v>
                </c:pt>
                <c:pt idx="9474">
                  <c:v>0.76473600694444455</c:v>
                </c:pt>
                <c:pt idx="9475">
                  <c:v>0.76474252314814806</c:v>
                </c:pt>
                <c:pt idx="9476">
                  <c:v>0.76474903935185179</c:v>
                </c:pt>
                <c:pt idx="9477">
                  <c:v>0.76475564814814811</c:v>
                </c:pt>
                <c:pt idx="9478">
                  <c:v>0.76476216435185185</c:v>
                </c:pt>
                <c:pt idx="9479">
                  <c:v>0.76476886574074066</c:v>
                </c:pt>
                <c:pt idx="9480">
                  <c:v>0.76477537037037047</c:v>
                </c:pt>
                <c:pt idx="9481">
                  <c:v>0.76478423611111113</c:v>
                </c:pt>
                <c:pt idx="9482">
                  <c:v>0.76479075231481486</c:v>
                </c:pt>
                <c:pt idx="9483">
                  <c:v>0.76479725694444445</c:v>
                </c:pt>
                <c:pt idx="9484">
                  <c:v>0.76480377314814818</c:v>
                </c:pt>
                <c:pt idx="9485">
                  <c:v>0.76481027777777777</c:v>
                </c:pt>
                <c:pt idx="9486">
                  <c:v>0.7648167939814815</c:v>
                </c:pt>
                <c:pt idx="9487">
                  <c:v>0.76482329861111109</c:v>
                </c:pt>
                <c:pt idx="9488">
                  <c:v>0.76482981481481482</c:v>
                </c:pt>
                <c:pt idx="9489">
                  <c:v>0.76483631944444441</c:v>
                </c:pt>
                <c:pt idx="9490">
                  <c:v>0.76484283564814814</c:v>
                </c:pt>
                <c:pt idx="9491">
                  <c:v>0.76484916666666669</c:v>
                </c:pt>
                <c:pt idx="9492">
                  <c:v>0.76485784722222228</c:v>
                </c:pt>
                <c:pt idx="9493">
                  <c:v>0.76486435185185186</c:v>
                </c:pt>
                <c:pt idx="9494">
                  <c:v>0.7648706828703703</c:v>
                </c:pt>
                <c:pt idx="9495">
                  <c:v>0.76487719907407403</c:v>
                </c:pt>
                <c:pt idx="9496">
                  <c:v>0.76488370370370362</c:v>
                </c:pt>
                <c:pt idx="9497">
                  <c:v>0.76489021990740735</c:v>
                </c:pt>
                <c:pt idx="9498">
                  <c:v>0.76489672453703694</c:v>
                </c:pt>
                <c:pt idx="9499">
                  <c:v>0.76490324074074068</c:v>
                </c:pt>
                <c:pt idx="9500">
                  <c:v>0.76490974537037026</c:v>
                </c:pt>
                <c:pt idx="9501">
                  <c:v>0.764916261574074</c:v>
                </c:pt>
                <c:pt idx="9502">
                  <c:v>0.76492511574074074</c:v>
                </c:pt>
                <c:pt idx="9503">
                  <c:v>0.76493144675925928</c:v>
                </c:pt>
                <c:pt idx="9504">
                  <c:v>0.7649379629629629</c:v>
                </c:pt>
                <c:pt idx="9505">
                  <c:v>0.7649444675925926</c:v>
                </c:pt>
                <c:pt idx="9506">
                  <c:v>0.76495115740740738</c:v>
                </c:pt>
                <c:pt idx="9507">
                  <c:v>0.76495767361111111</c:v>
                </c:pt>
                <c:pt idx="9508">
                  <c:v>0.76496417824074081</c:v>
                </c:pt>
                <c:pt idx="9509">
                  <c:v>0.76497069444444443</c:v>
                </c:pt>
                <c:pt idx="9510">
                  <c:v>0.76497721064814816</c:v>
                </c:pt>
                <c:pt idx="9511">
                  <c:v>0.76498371527777775</c:v>
                </c:pt>
                <c:pt idx="9512">
                  <c:v>0.76499258101851852</c:v>
                </c:pt>
                <c:pt idx="9513">
                  <c:v>0.76499891203703696</c:v>
                </c:pt>
                <c:pt idx="9514">
                  <c:v>0.76500541666666677</c:v>
                </c:pt>
                <c:pt idx="9515">
                  <c:v>0.76501193287037028</c:v>
                </c:pt>
                <c:pt idx="9516">
                  <c:v>0.76501843750000009</c:v>
                </c:pt>
                <c:pt idx="9517">
                  <c:v>0.7650249537037036</c:v>
                </c:pt>
                <c:pt idx="9518">
                  <c:v>0.76503145833333341</c:v>
                </c:pt>
                <c:pt idx="9519">
                  <c:v>0.76503814814814808</c:v>
                </c:pt>
                <c:pt idx="9520">
                  <c:v>0.76504484953703711</c:v>
                </c:pt>
                <c:pt idx="9521">
                  <c:v>0.76505118055555554</c:v>
                </c:pt>
                <c:pt idx="9522">
                  <c:v>0.76506003472222217</c:v>
                </c:pt>
                <c:pt idx="9523">
                  <c:v>0.7650665509259259</c:v>
                </c:pt>
                <c:pt idx="9524">
                  <c:v>0.76507305555555549</c:v>
                </c:pt>
                <c:pt idx="9525">
                  <c:v>0.76507974537037038</c:v>
                </c:pt>
                <c:pt idx="9526">
                  <c:v>0.76508643518518527</c:v>
                </c:pt>
                <c:pt idx="9527">
                  <c:v>0.7650927662037037</c:v>
                </c:pt>
                <c:pt idx="9528">
                  <c:v>0.76509928240740743</c:v>
                </c:pt>
                <c:pt idx="9529">
                  <c:v>0.76510587962962961</c:v>
                </c:pt>
                <c:pt idx="9530">
                  <c:v>0.76511239583333335</c:v>
                </c:pt>
                <c:pt idx="9531">
                  <c:v>0.76511890046296294</c:v>
                </c:pt>
                <c:pt idx="9532">
                  <c:v>0.76512548611111109</c:v>
                </c:pt>
                <c:pt idx="9533">
                  <c:v>0.76513435185185186</c:v>
                </c:pt>
                <c:pt idx="9534">
                  <c:v>0.76514068287037029</c:v>
                </c:pt>
                <c:pt idx="9535">
                  <c:v>0.7651471875000001</c:v>
                </c:pt>
                <c:pt idx="9536">
                  <c:v>0.76515366898148152</c:v>
                </c:pt>
                <c:pt idx="9537">
                  <c:v>0.76516017361111111</c:v>
                </c:pt>
                <c:pt idx="9538">
                  <c:v>0.76516668981481484</c:v>
                </c:pt>
                <c:pt idx="9539">
                  <c:v>0.76517337962962972</c:v>
                </c:pt>
                <c:pt idx="9540">
                  <c:v>0.7651797569444444</c:v>
                </c:pt>
                <c:pt idx="9541">
                  <c:v>0.76518622685185189</c:v>
                </c:pt>
                <c:pt idx="9542">
                  <c:v>0.76519273148148148</c:v>
                </c:pt>
                <c:pt idx="9543">
                  <c:v>0.76520159722222225</c:v>
                </c:pt>
                <c:pt idx="9544">
                  <c:v>0.7652079282407408</c:v>
                </c:pt>
                <c:pt idx="9545">
                  <c:v>0.76521443287037039</c:v>
                </c:pt>
                <c:pt idx="9546">
                  <c:v>0.76522113425925919</c:v>
                </c:pt>
                <c:pt idx="9547">
                  <c:v>0.76522782407407408</c:v>
                </c:pt>
                <c:pt idx="9548">
                  <c:v>0.76523415509259263</c:v>
                </c:pt>
                <c:pt idx="9549">
                  <c:v>0.76524065972222222</c:v>
                </c:pt>
                <c:pt idx="9550">
                  <c:v>0.76524717592592595</c:v>
                </c:pt>
                <c:pt idx="9551">
                  <c:v>0.76525368055555554</c:v>
                </c:pt>
                <c:pt idx="9552">
                  <c:v>0.76526019675925927</c:v>
                </c:pt>
                <c:pt idx="9553">
                  <c:v>0.76526905092592601</c:v>
                </c:pt>
                <c:pt idx="9554">
                  <c:v>0.76527574074074067</c:v>
                </c:pt>
                <c:pt idx="9555">
                  <c:v>0.76528207175925933</c:v>
                </c:pt>
                <c:pt idx="9556">
                  <c:v>0.76528858796296306</c:v>
                </c:pt>
                <c:pt idx="9557">
                  <c:v>0.7652949189814815</c:v>
                </c:pt>
                <c:pt idx="9558">
                  <c:v>0.76530128472222225</c:v>
                </c:pt>
                <c:pt idx="9559">
                  <c:v>0.76530815972222221</c:v>
                </c:pt>
                <c:pt idx="9560">
                  <c:v>0.76531467592592595</c:v>
                </c:pt>
                <c:pt idx="9561">
                  <c:v>0.76532118055555554</c:v>
                </c:pt>
                <c:pt idx="9562">
                  <c:v>0.76532769675925927</c:v>
                </c:pt>
                <c:pt idx="9563">
                  <c:v>0.76533673611111108</c:v>
                </c:pt>
                <c:pt idx="9564">
                  <c:v>0.76534325231481481</c:v>
                </c:pt>
                <c:pt idx="9565">
                  <c:v>0.76534975694444451</c:v>
                </c:pt>
                <c:pt idx="9566">
                  <c:v>0.76535627314814814</c:v>
                </c:pt>
                <c:pt idx="9567">
                  <c:v>0.76536291666666667</c:v>
                </c:pt>
                <c:pt idx="9568">
                  <c:v>0.76536921296296301</c:v>
                </c:pt>
                <c:pt idx="9569">
                  <c:v>0.765375625</c:v>
                </c:pt>
                <c:pt idx="9570">
                  <c:v>0.76538212962962959</c:v>
                </c:pt>
                <c:pt idx="9571">
                  <c:v>0.76538864583333333</c:v>
                </c:pt>
                <c:pt idx="9572">
                  <c:v>0.76539533564814821</c:v>
                </c:pt>
                <c:pt idx="9573">
                  <c:v>0.7654040162037038</c:v>
                </c:pt>
                <c:pt idx="9574">
                  <c:v>0.76541053240740731</c:v>
                </c:pt>
                <c:pt idx="9575">
                  <c:v>0.76541703703703712</c:v>
                </c:pt>
                <c:pt idx="9576">
                  <c:v>0.76542355324074085</c:v>
                </c:pt>
                <c:pt idx="9577">
                  <c:v>0.76543005787037044</c:v>
                </c:pt>
                <c:pt idx="9578">
                  <c:v>0.76543657407407417</c:v>
                </c:pt>
                <c:pt idx="9579">
                  <c:v>0.76544307870370376</c:v>
                </c:pt>
                <c:pt idx="9580">
                  <c:v>0.76544978009259257</c:v>
                </c:pt>
                <c:pt idx="9581">
                  <c:v>0.76545628472222216</c:v>
                </c:pt>
                <c:pt idx="9582">
                  <c:v>0.76546280092592589</c:v>
                </c:pt>
                <c:pt idx="9583">
                  <c:v>0.76546930555555559</c:v>
                </c:pt>
                <c:pt idx="9584">
                  <c:v>0.76547817129629625</c:v>
                </c:pt>
                <c:pt idx="9585">
                  <c:v>0.7654845023148148</c:v>
                </c:pt>
                <c:pt idx="9586">
                  <c:v>0.76549119212962957</c:v>
                </c:pt>
                <c:pt idx="9587">
                  <c:v>0.76549769675925916</c:v>
                </c:pt>
                <c:pt idx="9588">
                  <c:v>0.76550421296296289</c:v>
                </c:pt>
                <c:pt idx="9589">
                  <c:v>0.7655107175925927</c:v>
                </c:pt>
                <c:pt idx="9590">
                  <c:v>0.76551723379629621</c:v>
                </c:pt>
                <c:pt idx="9591">
                  <c:v>0.76552373842592603</c:v>
                </c:pt>
                <c:pt idx="9592">
                  <c:v>0.76553025462962954</c:v>
                </c:pt>
                <c:pt idx="9593">
                  <c:v>0.76553675925925935</c:v>
                </c:pt>
                <c:pt idx="9594">
                  <c:v>0.76554562500000001</c:v>
                </c:pt>
                <c:pt idx="9595">
                  <c:v>0.76555195601851855</c:v>
                </c:pt>
                <c:pt idx="9596">
                  <c:v>0.76555847222222217</c:v>
                </c:pt>
                <c:pt idx="9597">
                  <c:v>0.76556497685185187</c:v>
                </c:pt>
                <c:pt idx="9598">
                  <c:v>0.76557148148148146</c:v>
                </c:pt>
                <c:pt idx="9599">
                  <c:v>0.76557818287037038</c:v>
                </c:pt>
                <c:pt idx="9600">
                  <c:v>0.76558451388888882</c:v>
                </c:pt>
                <c:pt idx="9601">
                  <c:v>0.7655912037037037</c:v>
                </c:pt>
                <c:pt idx="9602">
                  <c:v>0.7655977083333334</c:v>
                </c:pt>
                <c:pt idx="9603">
                  <c:v>0.76560422453703703</c:v>
                </c:pt>
                <c:pt idx="9604">
                  <c:v>0.76561344907407403</c:v>
                </c:pt>
                <c:pt idx="9605">
                  <c:v>0.76562018518518515</c:v>
                </c:pt>
                <c:pt idx="9606">
                  <c:v>0.76562667824074071</c:v>
                </c:pt>
                <c:pt idx="9607">
                  <c:v>0.76563319444444444</c:v>
                </c:pt>
                <c:pt idx="9608">
                  <c:v>0.76563969907407403</c:v>
                </c:pt>
                <c:pt idx="9609">
                  <c:v>0.76564621527777776</c:v>
                </c:pt>
                <c:pt idx="9610">
                  <c:v>0.76565271990740735</c:v>
                </c:pt>
                <c:pt idx="9611">
                  <c:v>0.76565923611111109</c:v>
                </c:pt>
                <c:pt idx="9612">
                  <c:v>0.76566592592592597</c:v>
                </c:pt>
                <c:pt idx="9613">
                  <c:v>0.76567225694444441</c:v>
                </c:pt>
                <c:pt idx="9614">
                  <c:v>0.76568115740740739</c:v>
                </c:pt>
                <c:pt idx="9615">
                  <c:v>0.76568766203703698</c:v>
                </c:pt>
                <c:pt idx="9616">
                  <c:v>0.76569417824074071</c:v>
                </c:pt>
                <c:pt idx="9617">
                  <c:v>0.76570076388888886</c:v>
                </c:pt>
                <c:pt idx="9618">
                  <c:v>0.76570728009259259</c:v>
                </c:pt>
                <c:pt idx="9619">
                  <c:v>0.76571378472222218</c:v>
                </c:pt>
                <c:pt idx="9620">
                  <c:v>0.76572030092592591</c:v>
                </c:pt>
                <c:pt idx="9621">
                  <c:v>0.7657268055555555</c:v>
                </c:pt>
                <c:pt idx="9622">
                  <c:v>0.76573332175925923</c:v>
                </c:pt>
                <c:pt idx="9623">
                  <c:v>0.76573982638888882</c:v>
                </c:pt>
                <c:pt idx="9624">
                  <c:v>0.76574634259259255</c:v>
                </c:pt>
                <c:pt idx="9625">
                  <c:v>0.76575519675925918</c:v>
                </c:pt>
                <c:pt idx="9626">
                  <c:v>0.76576171296296291</c:v>
                </c:pt>
                <c:pt idx="9627">
                  <c:v>0.76576804398148146</c:v>
                </c:pt>
                <c:pt idx="9628">
                  <c:v>0.76577454861111116</c:v>
                </c:pt>
                <c:pt idx="9629">
                  <c:v>0.76578124999999997</c:v>
                </c:pt>
                <c:pt idx="9630">
                  <c:v>0.76578756944444448</c:v>
                </c:pt>
                <c:pt idx="9631">
                  <c:v>0.76579408564814822</c:v>
                </c:pt>
                <c:pt idx="9632">
                  <c:v>0.7658005902777778</c:v>
                </c:pt>
                <c:pt idx="9633">
                  <c:v>0.76580710648148154</c:v>
                </c:pt>
                <c:pt idx="9634">
                  <c:v>0.76581361111111113</c:v>
                </c:pt>
                <c:pt idx="9635">
                  <c:v>0.76582247685185179</c:v>
                </c:pt>
                <c:pt idx="9636">
                  <c:v>0.76582880787037044</c:v>
                </c:pt>
                <c:pt idx="9637">
                  <c:v>0.76583532407407418</c:v>
                </c:pt>
                <c:pt idx="9638">
                  <c:v>0.76584182870370376</c:v>
                </c:pt>
                <c:pt idx="9639">
                  <c:v>0.76584851851851854</c:v>
                </c:pt>
                <c:pt idx="9640">
                  <c:v>0.76585484953703709</c:v>
                </c:pt>
                <c:pt idx="9641">
                  <c:v>0.76586136574074082</c:v>
                </c:pt>
                <c:pt idx="9642">
                  <c:v>0.76586787037037041</c:v>
                </c:pt>
                <c:pt idx="9643">
                  <c:v>0.76587466435185192</c:v>
                </c:pt>
                <c:pt idx="9644">
                  <c:v>0.76588099537037035</c:v>
                </c:pt>
                <c:pt idx="9645">
                  <c:v>0.76588990740740748</c:v>
                </c:pt>
                <c:pt idx="9646">
                  <c:v>0.7658964236111111</c:v>
                </c:pt>
                <c:pt idx="9647">
                  <c:v>0.7659029282407408</c:v>
                </c:pt>
                <c:pt idx="9648">
                  <c:v>0.7659095949074074</c:v>
                </c:pt>
                <c:pt idx="9649">
                  <c:v>0.7659155671296296</c:v>
                </c:pt>
                <c:pt idx="9650">
                  <c:v>0.76592189814814804</c:v>
                </c:pt>
                <c:pt idx="9651">
                  <c:v>0.76592840277777785</c:v>
                </c:pt>
                <c:pt idx="9652">
                  <c:v>0.76593509259259263</c:v>
                </c:pt>
                <c:pt idx="9653">
                  <c:v>0.76594142361111117</c:v>
                </c:pt>
                <c:pt idx="9654">
                  <c:v>0.7659479398148149</c:v>
                </c:pt>
                <c:pt idx="9655">
                  <c:v>0.76595697916666661</c:v>
                </c:pt>
                <c:pt idx="9656">
                  <c:v>0.76596331018518515</c:v>
                </c:pt>
                <c:pt idx="9657">
                  <c:v>0.76596999999999993</c:v>
                </c:pt>
                <c:pt idx="9658">
                  <c:v>0.76597633101851859</c:v>
                </c:pt>
                <c:pt idx="9659">
                  <c:v>0.76598295138888883</c:v>
                </c:pt>
                <c:pt idx="9660">
                  <c:v>0.76598946759259257</c:v>
                </c:pt>
                <c:pt idx="9661">
                  <c:v>0.76599597222222215</c:v>
                </c:pt>
                <c:pt idx="9662">
                  <c:v>0.76600284722222212</c:v>
                </c:pt>
                <c:pt idx="9663">
                  <c:v>0.76600917824074077</c:v>
                </c:pt>
                <c:pt idx="9664">
                  <c:v>0.76601568287037036</c:v>
                </c:pt>
                <c:pt idx="9665">
                  <c:v>0.76602238425925917</c:v>
                </c:pt>
                <c:pt idx="9666">
                  <c:v>0.76603087962962968</c:v>
                </c:pt>
                <c:pt idx="9667">
                  <c:v>0.76603738425925927</c:v>
                </c:pt>
                <c:pt idx="9668">
                  <c:v>0.76604387731481483</c:v>
                </c:pt>
                <c:pt idx="9669">
                  <c:v>0.76605056712962971</c:v>
                </c:pt>
                <c:pt idx="9670">
                  <c:v>0.76605725694444438</c:v>
                </c:pt>
                <c:pt idx="9671">
                  <c:v>0.76606358796296303</c:v>
                </c:pt>
                <c:pt idx="9672">
                  <c:v>0.76607010416666677</c:v>
                </c:pt>
                <c:pt idx="9673">
                  <c:v>0.76607660879629635</c:v>
                </c:pt>
                <c:pt idx="9674">
                  <c:v>0.76608312500000009</c:v>
                </c:pt>
                <c:pt idx="9675">
                  <c:v>0.76608962962962968</c:v>
                </c:pt>
                <c:pt idx="9676">
                  <c:v>0.76609849537037034</c:v>
                </c:pt>
                <c:pt idx="9677">
                  <c:v>0.76610501157407407</c:v>
                </c:pt>
                <c:pt idx="9678">
                  <c:v>0.76611151620370377</c:v>
                </c:pt>
                <c:pt idx="9679">
                  <c:v>0.76611820601851843</c:v>
                </c:pt>
                <c:pt idx="9680">
                  <c:v>0.76612472222222217</c:v>
                </c:pt>
                <c:pt idx="9681">
                  <c:v>0.76613122685185175</c:v>
                </c:pt>
                <c:pt idx="9682">
                  <c:v>0.76613791666666664</c:v>
                </c:pt>
                <c:pt idx="9683">
                  <c:v>0.76614443287037037</c:v>
                </c:pt>
                <c:pt idx="9684">
                  <c:v>0.76615094907407411</c:v>
                </c:pt>
                <c:pt idx="9685">
                  <c:v>0.76615745370370369</c:v>
                </c:pt>
                <c:pt idx="9686">
                  <c:v>0.76616631944444447</c:v>
                </c:pt>
                <c:pt idx="9687">
                  <c:v>0.76617282407407405</c:v>
                </c:pt>
                <c:pt idx="9688">
                  <c:v>0.76617934027777779</c:v>
                </c:pt>
                <c:pt idx="9689">
                  <c:v>0.76618584490740738</c:v>
                </c:pt>
                <c:pt idx="9690">
                  <c:v>0.76619253472222226</c:v>
                </c:pt>
                <c:pt idx="9691">
                  <c:v>0.7661988657407407</c:v>
                </c:pt>
                <c:pt idx="9692">
                  <c:v>0.76620556712962962</c:v>
                </c:pt>
                <c:pt idx="9693">
                  <c:v>0.76621188657407402</c:v>
                </c:pt>
                <c:pt idx="9694">
                  <c:v>0.76621858796296294</c:v>
                </c:pt>
                <c:pt idx="9695">
                  <c:v>0.76622490740740734</c:v>
                </c:pt>
                <c:pt idx="9696">
                  <c:v>0.76623377314814822</c:v>
                </c:pt>
                <c:pt idx="9697">
                  <c:v>0.76624028935185196</c:v>
                </c:pt>
                <c:pt idx="9698">
                  <c:v>0.76624679398148154</c:v>
                </c:pt>
                <c:pt idx="9699">
                  <c:v>0.76625331018518528</c:v>
                </c:pt>
                <c:pt idx="9700">
                  <c:v>0.76625990740740735</c:v>
                </c:pt>
                <c:pt idx="9701">
                  <c:v>0.76626641203703694</c:v>
                </c:pt>
                <c:pt idx="9702">
                  <c:v>0.76627292824074067</c:v>
                </c:pt>
                <c:pt idx="9703">
                  <c:v>0.76627951388888882</c:v>
                </c:pt>
                <c:pt idx="9704">
                  <c:v>0.76628601851851863</c:v>
                </c:pt>
                <c:pt idx="9705">
                  <c:v>0.76629270833333329</c:v>
                </c:pt>
                <c:pt idx="9706">
                  <c:v>0.76630138888888888</c:v>
                </c:pt>
                <c:pt idx="9707">
                  <c:v>0.76630790509259261</c:v>
                </c:pt>
                <c:pt idx="9708">
                  <c:v>0.7663144097222222</c:v>
                </c:pt>
                <c:pt idx="9709">
                  <c:v>0.76632092592592593</c:v>
                </c:pt>
                <c:pt idx="9710">
                  <c:v>0.76632761574074071</c:v>
                </c:pt>
                <c:pt idx="9711">
                  <c:v>0.76633394675925925</c:v>
                </c:pt>
                <c:pt idx="9712">
                  <c:v>0.76634045138888895</c:v>
                </c:pt>
                <c:pt idx="9713">
                  <c:v>0.76634696759259258</c:v>
                </c:pt>
                <c:pt idx="9714">
                  <c:v>0.76635348379629631</c:v>
                </c:pt>
                <c:pt idx="9715">
                  <c:v>0.7663599884259259</c:v>
                </c:pt>
                <c:pt idx="9716">
                  <c:v>0.76636650462962963</c:v>
                </c:pt>
                <c:pt idx="9717">
                  <c:v>0.76637535879629626</c:v>
                </c:pt>
                <c:pt idx="9718">
                  <c:v>0.76638187499999999</c:v>
                </c:pt>
                <c:pt idx="9719">
                  <c:v>0.76638874999999995</c:v>
                </c:pt>
                <c:pt idx="9720">
                  <c:v>0.76639508101851861</c:v>
                </c:pt>
                <c:pt idx="9721">
                  <c:v>0.7664015856481482</c:v>
                </c:pt>
                <c:pt idx="9722">
                  <c:v>0.76640809027777779</c:v>
                </c:pt>
                <c:pt idx="9723">
                  <c:v>0.76641460648148152</c:v>
                </c:pt>
                <c:pt idx="9724">
                  <c:v>0.76642112268518525</c:v>
                </c:pt>
                <c:pt idx="9725">
                  <c:v>0.76642781250000003</c:v>
                </c:pt>
                <c:pt idx="9726">
                  <c:v>0.76643414351851857</c:v>
                </c:pt>
                <c:pt idx="9727">
                  <c:v>0.7664429976851852</c:v>
                </c:pt>
                <c:pt idx="9728">
                  <c:v>0.76644932870370364</c:v>
                </c:pt>
                <c:pt idx="9729">
                  <c:v>0.76645589120370372</c:v>
                </c:pt>
                <c:pt idx="9730">
                  <c:v>0.76646240740740745</c:v>
                </c:pt>
                <c:pt idx="9731">
                  <c:v>0.76646909722222223</c:v>
                </c:pt>
                <c:pt idx="9732">
                  <c:v>0.76647560185185182</c:v>
                </c:pt>
                <c:pt idx="9733">
                  <c:v>0.76648211805555555</c:v>
                </c:pt>
                <c:pt idx="9734">
                  <c:v>0.76648862268518514</c:v>
                </c:pt>
                <c:pt idx="9735">
                  <c:v>0.76649513888888887</c:v>
                </c:pt>
                <c:pt idx="9736">
                  <c:v>0.76650164351851846</c:v>
                </c:pt>
                <c:pt idx="9737">
                  <c:v>0.76651050925925934</c:v>
                </c:pt>
                <c:pt idx="9738">
                  <c:v>0.76651702546296285</c:v>
                </c:pt>
                <c:pt idx="9739">
                  <c:v>0.76652353009259266</c:v>
                </c:pt>
                <c:pt idx="9740">
                  <c:v>0.7665300462962964</c:v>
                </c:pt>
                <c:pt idx="9741">
                  <c:v>0.76653655092592599</c:v>
                </c:pt>
                <c:pt idx="9742">
                  <c:v>0.76654306712962972</c:v>
                </c:pt>
                <c:pt idx="9743">
                  <c:v>0.76654975694444438</c:v>
                </c:pt>
                <c:pt idx="9744">
                  <c:v>0.76655627314814812</c:v>
                </c:pt>
                <c:pt idx="9745">
                  <c:v>0.7665627777777777</c:v>
                </c:pt>
                <c:pt idx="9746">
                  <c:v>0.7665692824074074</c:v>
                </c:pt>
                <c:pt idx="9747">
                  <c:v>0.76657798611111116</c:v>
                </c:pt>
                <c:pt idx="9748">
                  <c:v>0.76658449074074075</c:v>
                </c:pt>
                <c:pt idx="9749">
                  <c:v>0.76659085648148151</c:v>
                </c:pt>
                <c:pt idx="9750">
                  <c:v>0.7665973611111111</c:v>
                </c:pt>
                <c:pt idx="9751">
                  <c:v>0.76660405092592587</c:v>
                </c:pt>
                <c:pt idx="9752">
                  <c:v>0.76661038194444442</c:v>
                </c:pt>
                <c:pt idx="9753">
                  <c:v>0.76661708333333334</c:v>
                </c:pt>
                <c:pt idx="9754">
                  <c:v>0.76662328703703697</c:v>
                </c:pt>
                <c:pt idx="9755">
                  <c:v>0.76662997685185186</c:v>
                </c:pt>
                <c:pt idx="9756">
                  <c:v>0.76663630787037029</c:v>
                </c:pt>
                <c:pt idx="9757">
                  <c:v>0.76664517361111117</c:v>
                </c:pt>
                <c:pt idx="9758">
                  <c:v>0.76665167824074076</c:v>
                </c:pt>
                <c:pt idx="9759">
                  <c:v>0.76665827546296306</c:v>
                </c:pt>
                <c:pt idx="9760">
                  <c:v>0.76666479166666657</c:v>
                </c:pt>
                <c:pt idx="9761">
                  <c:v>0.76667129629629638</c:v>
                </c:pt>
                <c:pt idx="9762">
                  <c:v>0.76667781249999989</c:v>
                </c:pt>
                <c:pt idx="9763">
                  <c:v>0.76668432870370362</c:v>
                </c:pt>
                <c:pt idx="9764">
                  <c:v>0.76669119212962966</c:v>
                </c:pt>
                <c:pt idx="9765">
                  <c:v>0.76669770833333339</c:v>
                </c:pt>
                <c:pt idx="9766">
                  <c:v>0.76670403935185183</c:v>
                </c:pt>
                <c:pt idx="9767">
                  <c:v>0.76671077546296296</c:v>
                </c:pt>
                <c:pt idx="9768">
                  <c:v>0.76671962962962958</c:v>
                </c:pt>
                <c:pt idx="9769">
                  <c:v>0.76672596064814813</c:v>
                </c:pt>
                <c:pt idx="9770">
                  <c:v>0.76673266203703705</c:v>
                </c:pt>
                <c:pt idx="9771">
                  <c:v>0.76673935185185182</c:v>
                </c:pt>
                <c:pt idx="9772">
                  <c:v>0.76674568287037037</c:v>
                </c:pt>
                <c:pt idx="9773">
                  <c:v>0.76675218749999996</c:v>
                </c:pt>
                <c:pt idx="9774">
                  <c:v>0.76675870370370369</c:v>
                </c:pt>
                <c:pt idx="9775">
                  <c:v>0.76676520833333328</c:v>
                </c:pt>
                <c:pt idx="9776">
                  <c:v>0.76677172453703701</c:v>
                </c:pt>
                <c:pt idx="9777">
                  <c:v>0.7667782291666666</c:v>
                </c:pt>
                <c:pt idx="9778">
                  <c:v>0.76678709490740748</c:v>
                </c:pt>
                <c:pt idx="9779">
                  <c:v>0.76679378472222215</c:v>
                </c:pt>
                <c:pt idx="9780">
                  <c:v>0.76680030092592588</c:v>
                </c:pt>
                <c:pt idx="9781">
                  <c:v>0.76680680555555558</c:v>
                </c:pt>
                <c:pt idx="9782">
                  <c:v>0.7668133217592592</c:v>
                </c:pt>
                <c:pt idx="9783">
                  <c:v>0.7668198263888889</c:v>
                </c:pt>
                <c:pt idx="9784">
                  <c:v>0.76682651620370368</c:v>
                </c:pt>
                <c:pt idx="9785">
                  <c:v>0.76683320601851845</c:v>
                </c:pt>
                <c:pt idx="9786">
                  <c:v>0.76683959490740738</c:v>
                </c:pt>
                <c:pt idx="9787">
                  <c:v>0.76684609953703697</c:v>
                </c:pt>
                <c:pt idx="9788">
                  <c:v>0.76685486111111112</c:v>
                </c:pt>
                <c:pt idx="9789">
                  <c:v>0.76686119212962967</c:v>
                </c:pt>
                <c:pt idx="9790">
                  <c:v>0.76686769675925925</c:v>
                </c:pt>
                <c:pt idx="9791">
                  <c:v>0.76687457175925922</c:v>
                </c:pt>
                <c:pt idx="9792">
                  <c:v>0.76688108796296295</c:v>
                </c:pt>
                <c:pt idx="9793">
                  <c:v>0.76688759259259254</c:v>
                </c:pt>
                <c:pt idx="9794">
                  <c:v>0.76689410879629627</c:v>
                </c:pt>
                <c:pt idx="9795">
                  <c:v>0.76690061342592586</c:v>
                </c:pt>
                <c:pt idx="9796">
                  <c:v>0.76690712962962959</c:v>
                </c:pt>
                <c:pt idx="9797">
                  <c:v>0.76691363425925918</c:v>
                </c:pt>
                <c:pt idx="9798">
                  <c:v>0.76692267361111111</c:v>
                </c:pt>
                <c:pt idx="9799">
                  <c:v>0.76692900462962965</c:v>
                </c:pt>
                <c:pt idx="9800">
                  <c:v>0.76693552083333338</c:v>
                </c:pt>
                <c:pt idx="9801">
                  <c:v>0.76694203703703712</c:v>
                </c:pt>
                <c:pt idx="9802">
                  <c:v>0.76694854166666671</c:v>
                </c:pt>
                <c:pt idx="9803">
                  <c:v>0.76695523148148148</c:v>
                </c:pt>
                <c:pt idx="9804">
                  <c:v>0.76696174768518521</c:v>
                </c:pt>
                <c:pt idx="9805">
                  <c:v>0.7669682523148148</c:v>
                </c:pt>
                <c:pt idx="9806">
                  <c:v>0.76697476851851853</c:v>
                </c:pt>
                <c:pt idx="9807">
                  <c:v>0.76698127314814812</c:v>
                </c:pt>
                <c:pt idx="9808">
                  <c:v>0.76699013888888878</c:v>
                </c:pt>
                <c:pt idx="9809">
                  <c:v>0.76699664351851859</c:v>
                </c:pt>
                <c:pt idx="9810">
                  <c:v>0.76700315972222233</c:v>
                </c:pt>
                <c:pt idx="9811">
                  <c:v>0.76700966435185192</c:v>
                </c:pt>
                <c:pt idx="9812">
                  <c:v>0.76701636574074072</c:v>
                </c:pt>
                <c:pt idx="9813">
                  <c:v>0.76702269675925916</c:v>
                </c:pt>
                <c:pt idx="9814">
                  <c:v>0.76702920138888897</c:v>
                </c:pt>
                <c:pt idx="9815">
                  <c:v>0.76703589120370363</c:v>
                </c:pt>
                <c:pt idx="9816">
                  <c:v>0.76704240740740737</c:v>
                </c:pt>
                <c:pt idx="9817">
                  <c:v>0.76704873842592602</c:v>
                </c:pt>
                <c:pt idx="9818">
                  <c:v>0.76705777777777773</c:v>
                </c:pt>
                <c:pt idx="9819">
                  <c:v>0.76706428240740732</c:v>
                </c:pt>
                <c:pt idx="9820">
                  <c:v>0.76707079861111105</c:v>
                </c:pt>
                <c:pt idx="9821">
                  <c:v>0.76707731481481478</c:v>
                </c:pt>
                <c:pt idx="9822">
                  <c:v>0.76708381944444437</c:v>
                </c:pt>
                <c:pt idx="9823">
                  <c:v>0.7670903356481481</c:v>
                </c:pt>
                <c:pt idx="9824">
                  <c:v>0.76709684027777769</c:v>
                </c:pt>
                <c:pt idx="9825">
                  <c:v>0.76710353009259258</c:v>
                </c:pt>
                <c:pt idx="9826">
                  <c:v>0.76710986111111101</c:v>
                </c:pt>
                <c:pt idx="9827">
                  <c:v>0.7671165509259259</c:v>
                </c:pt>
                <c:pt idx="9828">
                  <c:v>0.76712538194444446</c:v>
                </c:pt>
                <c:pt idx="9829">
                  <c:v>0.76713189814814819</c:v>
                </c:pt>
                <c:pt idx="9830">
                  <c:v>0.76713840277777778</c:v>
                </c:pt>
                <c:pt idx="9831">
                  <c:v>0.76714491898148152</c:v>
                </c:pt>
                <c:pt idx="9832">
                  <c:v>0.76715160879629629</c:v>
                </c:pt>
                <c:pt idx="9833">
                  <c:v>0.76715793981481484</c:v>
                </c:pt>
                <c:pt idx="9834">
                  <c:v>0.76716444444444443</c:v>
                </c:pt>
                <c:pt idx="9835">
                  <c:v>0.76717096064814816</c:v>
                </c:pt>
                <c:pt idx="9836">
                  <c:v>0.76717746527777775</c:v>
                </c:pt>
                <c:pt idx="9837">
                  <c:v>0.76718388888888889</c:v>
                </c:pt>
                <c:pt idx="9838">
                  <c:v>0.76719040509259262</c:v>
                </c:pt>
                <c:pt idx="9839">
                  <c:v>0.76719932870370366</c:v>
                </c:pt>
                <c:pt idx="9840">
                  <c:v>0.76720583333333325</c:v>
                </c:pt>
                <c:pt idx="9841">
                  <c:v>0.76721216435185191</c:v>
                </c:pt>
                <c:pt idx="9842">
                  <c:v>0.76721885416666658</c:v>
                </c:pt>
                <c:pt idx="9843">
                  <c:v>0.76722518518518523</c:v>
                </c:pt>
                <c:pt idx="9844">
                  <c:v>0.76723170138888885</c:v>
                </c:pt>
                <c:pt idx="9845">
                  <c:v>0.76723856481481478</c:v>
                </c:pt>
                <c:pt idx="9846">
                  <c:v>0.76724508101851852</c:v>
                </c:pt>
                <c:pt idx="9847">
                  <c:v>0.76725141203703695</c:v>
                </c:pt>
                <c:pt idx="9848">
                  <c:v>0.76725791666666676</c:v>
                </c:pt>
                <c:pt idx="9849">
                  <c:v>0.76726678240740742</c:v>
                </c:pt>
                <c:pt idx="9850">
                  <c:v>0.76727311342592586</c:v>
                </c:pt>
                <c:pt idx="9851">
                  <c:v>0.76727980324074074</c:v>
                </c:pt>
                <c:pt idx="9852">
                  <c:v>0.76728649305555552</c:v>
                </c:pt>
                <c:pt idx="9853">
                  <c:v>0.76729300925925925</c:v>
                </c:pt>
                <c:pt idx="9854">
                  <c:v>0.7672993402777778</c:v>
                </c:pt>
                <c:pt idx="9855">
                  <c:v>0.76730584490740739</c:v>
                </c:pt>
                <c:pt idx="9856">
                  <c:v>0.76731236111111112</c:v>
                </c:pt>
                <c:pt idx="9857">
                  <c:v>0.76731886574074071</c:v>
                </c:pt>
                <c:pt idx="9858">
                  <c:v>0.76732538194444444</c:v>
                </c:pt>
                <c:pt idx="9859">
                  <c:v>0.76733423611111107</c:v>
                </c:pt>
                <c:pt idx="9860">
                  <c:v>0.7673407523148148</c:v>
                </c:pt>
                <c:pt idx="9861">
                  <c:v>0.76734725694444439</c:v>
                </c:pt>
                <c:pt idx="9862">
                  <c:v>0.76735395833333342</c:v>
                </c:pt>
                <c:pt idx="9863">
                  <c:v>0.76736059027777781</c:v>
                </c:pt>
                <c:pt idx="9864">
                  <c:v>0.7673670949074074</c:v>
                </c:pt>
                <c:pt idx="9865">
                  <c:v>0.76737378472222229</c:v>
                </c:pt>
                <c:pt idx="9866">
                  <c:v>0.76738011574074072</c:v>
                </c:pt>
                <c:pt idx="9867">
                  <c:v>0.76738671296296301</c:v>
                </c:pt>
                <c:pt idx="9868">
                  <c:v>0.7673932175925926</c:v>
                </c:pt>
                <c:pt idx="9869">
                  <c:v>0.76740207175925923</c:v>
                </c:pt>
                <c:pt idx="9870">
                  <c:v>0.76740840277777778</c:v>
                </c:pt>
                <c:pt idx="9871">
                  <c:v>0.76741480324074074</c:v>
                </c:pt>
                <c:pt idx="9872">
                  <c:v>0.76742149305555563</c:v>
                </c:pt>
                <c:pt idx="9873">
                  <c:v>0.76742818287037029</c:v>
                </c:pt>
                <c:pt idx="9874">
                  <c:v>0.76743487268518518</c:v>
                </c:pt>
                <c:pt idx="9875">
                  <c:v>0.76744157407407398</c:v>
                </c:pt>
                <c:pt idx="9876">
                  <c:v>0.7674480787037038</c:v>
                </c:pt>
                <c:pt idx="9877">
                  <c:v>0.76745459490740731</c:v>
                </c:pt>
                <c:pt idx="9878">
                  <c:v>0.76746344907407404</c:v>
                </c:pt>
                <c:pt idx="9879">
                  <c:v>0.76746996527777778</c:v>
                </c:pt>
                <c:pt idx="9880">
                  <c:v>0.76747646990740748</c:v>
                </c:pt>
                <c:pt idx="9881">
                  <c:v>0.76748315972222214</c:v>
                </c:pt>
                <c:pt idx="9882">
                  <c:v>0.76748967592592587</c:v>
                </c:pt>
                <c:pt idx="9883">
                  <c:v>0.76749619212962961</c:v>
                </c:pt>
                <c:pt idx="9884">
                  <c:v>0.7675026967592592</c:v>
                </c:pt>
                <c:pt idx="9885">
                  <c:v>0.76750921296296293</c:v>
                </c:pt>
                <c:pt idx="9886">
                  <c:v>0.76751571759259252</c:v>
                </c:pt>
                <c:pt idx="9887">
                  <c:v>0.7675224074074074</c:v>
                </c:pt>
                <c:pt idx="9888">
                  <c:v>0.76753127314814817</c:v>
                </c:pt>
                <c:pt idx="9889">
                  <c:v>0.7675377893518518</c:v>
                </c:pt>
                <c:pt idx="9890">
                  <c:v>0.7675442939814815</c:v>
                </c:pt>
                <c:pt idx="9891">
                  <c:v>0.76755081018518512</c:v>
                </c:pt>
                <c:pt idx="9892">
                  <c:v>0.76755731481481482</c:v>
                </c:pt>
                <c:pt idx="9893">
                  <c:v>0.76756381944444441</c:v>
                </c:pt>
                <c:pt idx="9894">
                  <c:v>0.76757052083333333</c:v>
                </c:pt>
                <c:pt idx="9895">
                  <c:v>0.7675772106481481</c:v>
                </c:pt>
                <c:pt idx="9896">
                  <c:v>0.76758354166666665</c:v>
                </c:pt>
                <c:pt idx="9897">
                  <c:v>0.76759240740740742</c:v>
                </c:pt>
                <c:pt idx="9898">
                  <c:v>0.76759891203703701</c:v>
                </c:pt>
                <c:pt idx="9899">
                  <c:v>0.7676054166666666</c:v>
                </c:pt>
                <c:pt idx="9900">
                  <c:v>0.7676119560185185</c:v>
                </c:pt>
                <c:pt idx="9901">
                  <c:v>0.76761847222222224</c:v>
                </c:pt>
                <c:pt idx="9902">
                  <c:v>0.76762498842592597</c:v>
                </c:pt>
                <c:pt idx="9903">
                  <c:v>0.76763149305555556</c:v>
                </c:pt>
                <c:pt idx="9904">
                  <c:v>0.76763800925925929</c:v>
                </c:pt>
                <c:pt idx="9905">
                  <c:v>0.76764451388888888</c:v>
                </c:pt>
                <c:pt idx="9906">
                  <c:v>0.76765120370370366</c:v>
                </c:pt>
                <c:pt idx="9907">
                  <c:v>0.76765988425925924</c:v>
                </c:pt>
                <c:pt idx="9908">
                  <c:v>0.76766621527777767</c:v>
                </c:pt>
                <c:pt idx="9909">
                  <c:v>0.76767273148148141</c:v>
                </c:pt>
                <c:pt idx="9910">
                  <c:v>0.76767923611111122</c:v>
                </c:pt>
                <c:pt idx="9911">
                  <c:v>0.76768575231481473</c:v>
                </c:pt>
                <c:pt idx="9912">
                  <c:v>0.76769225694444454</c:v>
                </c:pt>
                <c:pt idx="9913">
                  <c:v>0.7676989467592592</c:v>
                </c:pt>
                <c:pt idx="9914">
                  <c:v>0.76770527777777786</c:v>
                </c:pt>
                <c:pt idx="9915">
                  <c:v>0.76771179398148137</c:v>
                </c:pt>
                <c:pt idx="9916">
                  <c:v>0.76772065972222225</c:v>
                </c:pt>
                <c:pt idx="9917">
                  <c:v>0.76772708333333339</c:v>
                </c:pt>
                <c:pt idx="9918">
                  <c:v>0.76773358796296298</c:v>
                </c:pt>
                <c:pt idx="9919">
                  <c:v>0.76774028935185179</c:v>
                </c:pt>
                <c:pt idx="9920">
                  <c:v>0.76774679398148138</c:v>
                </c:pt>
                <c:pt idx="9921">
                  <c:v>0.76775348379629627</c:v>
                </c:pt>
                <c:pt idx="9922">
                  <c:v>0.76775981481481492</c:v>
                </c:pt>
                <c:pt idx="9923">
                  <c:v>0.76776633101851843</c:v>
                </c:pt>
                <c:pt idx="9924">
                  <c:v>0.76777283564814824</c:v>
                </c:pt>
                <c:pt idx="9925">
                  <c:v>0.76777952546296291</c:v>
                </c:pt>
                <c:pt idx="9926">
                  <c:v>0.76778856481481483</c:v>
                </c:pt>
                <c:pt idx="9927">
                  <c:v>0.76779489583333327</c:v>
                </c:pt>
                <c:pt idx="9928">
                  <c:v>0.767801412037037</c:v>
                </c:pt>
                <c:pt idx="9929">
                  <c:v>0.76780800925925929</c:v>
                </c:pt>
                <c:pt idx="9930">
                  <c:v>0.76781452546296292</c:v>
                </c:pt>
                <c:pt idx="9931">
                  <c:v>0.76782103009259262</c:v>
                </c:pt>
                <c:pt idx="9932">
                  <c:v>0.76782771990740739</c:v>
                </c:pt>
                <c:pt idx="9933">
                  <c:v>0.76783423611111112</c:v>
                </c:pt>
                <c:pt idx="9934">
                  <c:v>0.7678409259259259</c:v>
                </c:pt>
                <c:pt idx="9935">
                  <c:v>0.76784960648148148</c:v>
                </c:pt>
                <c:pt idx="9936">
                  <c:v>0.76785611111111107</c:v>
                </c:pt>
                <c:pt idx="9937">
                  <c:v>0.76786262731481481</c:v>
                </c:pt>
                <c:pt idx="9938">
                  <c:v>0.76786931712962969</c:v>
                </c:pt>
                <c:pt idx="9939">
                  <c:v>0.76787600694444447</c:v>
                </c:pt>
                <c:pt idx="9940">
                  <c:v>0.76788233796296301</c:v>
                </c:pt>
                <c:pt idx="9941">
                  <c:v>0.76788885416666675</c:v>
                </c:pt>
                <c:pt idx="9942">
                  <c:v>0.76789535879629633</c:v>
                </c:pt>
                <c:pt idx="9943">
                  <c:v>0.76790187500000007</c:v>
                </c:pt>
                <c:pt idx="9944">
                  <c:v>0.76790856481481484</c:v>
                </c:pt>
                <c:pt idx="9945">
                  <c:v>0.76791724537037043</c:v>
                </c:pt>
                <c:pt idx="9946">
                  <c:v>0.76792357638888886</c:v>
                </c:pt>
                <c:pt idx="9947">
                  <c:v>0.76793008101851845</c:v>
                </c:pt>
                <c:pt idx="9948">
                  <c:v>0.76793659722222218</c:v>
                </c:pt>
                <c:pt idx="9949">
                  <c:v>0.76794310185185177</c:v>
                </c:pt>
                <c:pt idx="9950">
                  <c:v>0.76794961805555551</c:v>
                </c:pt>
                <c:pt idx="9951">
                  <c:v>0.76795649305555547</c:v>
                </c:pt>
                <c:pt idx="9952">
                  <c:v>0.76796299768518528</c:v>
                </c:pt>
                <c:pt idx="9953">
                  <c:v>0.76796951388888879</c:v>
                </c:pt>
                <c:pt idx="9954">
                  <c:v>0.76797836805555553</c:v>
                </c:pt>
                <c:pt idx="9955">
                  <c:v>0.76798488425925926</c:v>
                </c:pt>
                <c:pt idx="9956">
                  <c:v>0.76799131944444443</c:v>
                </c:pt>
                <c:pt idx="9957">
                  <c:v>0.76799800925925921</c:v>
                </c:pt>
                <c:pt idx="9958">
                  <c:v>0.76800469907407409</c:v>
                </c:pt>
                <c:pt idx="9959">
                  <c:v>0.76801097222222225</c:v>
                </c:pt>
                <c:pt idx="9960">
                  <c:v>0.76801747685185184</c:v>
                </c:pt>
                <c:pt idx="9961">
                  <c:v>0.76802399305555558</c:v>
                </c:pt>
                <c:pt idx="9962">
                  <c:v>0.76803049768518517</c:v>
                </c:pt>
                <c:pt idx="9963">
                  <c:v>0.76803718750000005</c:v>
                </c:pt>
                <c:pt idx="9964">
                  <c:v>0.76804613425925927</c:v>
                </c:pt>
                <c:pt idx="9965">
                  <c:v>0.76805263888888886</c:v>
                </c:pt>
                <c:pt idx="9966">
                  <c:v>0.76805923611111115</c:v>
                </c:pt>
                <c:pt idx="9967">
                  <c:v>0.76806592592592582</c:v>
                </c:pt>
                <c:pt idx="9968">
                  <c:v>0.76807262731481485</c:v>
                </c:pt>
                <c:pt idx="9969">
                  <c:v>0.76807913194444444</c:v>
                </c:pt>
                <c:pt idx="9970">
                  <c:v>0.76808582175925932</c:v>
                </c:pt>
                <c:pt idx="9971">
                  <c:v>0.76809233796296306</c:v>
                </c:pt>
                <c:pt idx="9972">
                  <c:v>0.7680989583333333</c:v>
                </c:pt>
                <c:pt idx="9973">
                  <c:v>0.76810782407407407</c:v>
                </c:pt>
                <c:pt idx="9974">
                  <c:v>0.76811434027777781</c:v>
                </c:pt>
                <c:pt idx="9975">
                  <c:v>0.7681208449074074</c:v>
                </c:pt>
                <c:pt idx="9976">
                  <c:v>0.7681276041666667</c:v>
                </c:pt>
                <c:pt idx="9977">
                  <c:v>0.76813429398148159</c:v>
                </c:pt>
                <c:pt idx="9978">
                  <c:v>0.7681408101851851</c:v>
                </c:pt>
                <c:pt idx="9979">
                  <c:v>0.76814731481481491</c:v>
                </c:pt>
                <c:pt idx="9980">
                  <c:v>0.76815383101851842</c:v>
                </c:pt>
                <c:pt idx="9981">
                  <c:v>0.76816033564814823</c:v>
                </c:pt>
                <c:pt idx="9982">
                  <c:v>0.76816702546296289</c:v>
                </c:pt>
                <c:pt idx="9983">
                  <c:v>0.76817589120370366</c:v>
                </c:pt>
                <c:pt idx="9984">
                  <c:v>0.7681824074074074</c:v>
                </c:pt>
                <c:pt idx="9985">
                  <c:v>0.76818861111111103</c:v>
                </c:pt>
                <c:pt idx="9986">
                  <c:v>0.76819511574074084</c:v>
                </c:pt>
                <c:pt idx="9987">
                  <c:v>0.76820163194444435</c:v>
                </c:pt>
                <c:pt idx="9988">
                  <c:v>0.76820813657407416</c:v>
                </c:pt>
                <c:pt idx="9989">
                  <c:v>0.76821482638888883</c:v>
                </c:pt>
                <c:pt idx="9990">
                  <c:v>0.76822152777777786</c:v>
                </c:pt>
                <c:pt idx="9991">
                  <c:v>0.76822784722222226</c:v>
                </c:pt>
                <c:pt idx="9992">
                  <c:v>0.76823671296296292</c:v>
                </c:pt>
                <c:pt idx="9993">
                  <c:v>0.76824322916666665</c:v>
                </c:pt>
                <c:pt idx="9994">
                  <c:v>0.76824973379629624</c:v>
                </c:pt>
                <c:pt idx="9995">
                  <c:v>0.7682566087962962</c:v>
                </c:pt>
                <c:pt idx="9996">
                  <c:v>0.76826329861111109</c:v>
                </c:pt>
                <c:pt idx="9997">
                  <c:v>0.76826981481481482</c:v>
                </c:pt>
                <c:pt idx="9998">
                  <c:v>0.76827631944444441</c:v>
                </c:pt>
                <c:pt idx="9999">
                  <c:v>0.76828283564814814</c:v>
                </c:pt>
                <c:pt idx="10000">
                  <c:v>0.76828934027777773</c:v>
                </c:pt>
                <c:pt idx="10001">
                  <c:v>0.76829603009259262</c:v>
                </c:pt>
                <c:pt idx="10002">
                  <c:v>0.76830489583333339</c:v>
                </c:pt>
                <c:pt idx="10003">
                  <c:v>0.76831122685185183</c:v>
                </c:pt>
                <c:pt idx="10004">
                  <c:v>0.76831774305555556</c:v>
                </c:pt>
                <c:pt idx="10005">
                  <c:v>0.76832424768518515</c:v>
                </c:pt>
                <c:pt idx="10006">
                  <c:v>0.76833076388888888</c:v>
                </c:pt>
                <c:pt idx="10007">
                  <c:v>0.76833730324074079</c:v>
                </c:pt>
                <c:pt idx="10008">
                  <c:v>0.76834417824074075</c:v>
                </c:pt>
                <c:pt idx="10009">
                  <c:v>0.76835068287037034</c:v>
                </c:pt>
                <c:pt idx="10010">
                  <c:v>0.76835719907407407</c:v>
                </c:pt>
                <c:pt idx="10011">
                  <c:v>0.76836606481481484</c:v>
                </c:pt>
                <c:pt idx="10012">
                  <c:v>0.76837256944444443</c:v>
                </c:pt>
                <c:pt idx="10013">
                  <c:v>0.76837908564814816</c:v>
                </c:pt>
                <c:pt idx="10014">
                  <c:v>0.76838631944444435</c:v>
                </c:pt>
                <c:pt idx="10015">
                  <c:v>0.76839263888888887</c:v>
                </c:pt>
                <c:pt idx="10016">
                  <c:v>0.76839923611111116</c:v>
                </c:pt>
                <c:pt idx="10017">
                  <c:v>0.76840574074074075</c:v>
                </c:pt>
                <c:pt idx="10018">
                  <c:v>0.76841237268518514</c:v>
                </c:pt>
                <c:pt idx="10019">
                  <c:v>0.76841888888888887</c:v>
                </c:pt>
                <c:pt idx="10020">
                  <c:v>0.76842557870370376</c:v>
                </c:pt>
                <c:pt idx="10021">
                  <c:v>0.76843444444444442</c:v>
                </c:pt>
                <c:pt idx="10022">
                  <c:v>0.76844094907407401</c:v>
                </c:pt>
                <c:pt idx="10023">
                  <c:v>0.7684476388888889</c:v>
                </c:pt>
                <c:pt idx="10024">
                  <c:v>0.76845396990740744</c:v>
                </c:pt>
                <c:pt idx="10025">
                  <c:v>0.76846048611111106</c:v>
                </c:pt>
                <c:pt idx="10026">
                  <c:v>0.76846699074074076</c:v>
                </c:pt>
                <c:pt idx="10027">
                  <c:v>0.76847368055555554</c:v>
                </c:pt>
                <c:pt idx="10028">
                  <c:v>0.76848037037037031</c:v>
                </c:pt>
                <c:pt idx="10029">
                  <c:v>0.76848688657407405</c:v>
                </c:pt>
                <c:pt idx="10030">
                  <c:v>0.76849575231481471</c:v>
                </c:pt>
                <c:pt idx="10031">
                  <c:v>0.76850225694444452</c:v>
                </c:pt>
                <c:pt idx="10032">
                  <c:v>0.76850877314814825</c:v>
                </c:pt>
                <c:pt idx="10033">
                  <c:v>0.76851563657407407</c:v>
                </c:pt>
                <c:pt idx="10034">
                  <c:v>0.7685221527777778</c:v>
                </c:pt>
                <c:pt idx="10035">
                  <c:v>0.76852865740740739</c:v>
                </c:pt>
                <c:pt idx="10036">
                  <c:v>0.76853517361111112</c:v>
                </c:pt>
                <c:pt idx="10037">
                  <c:v>0.76854168981481485</c:v>
                </c:pt>
                <c:pt idx="10038">
                  <c:v>0.76854819444444444</c:v>
                </c:pt>
                <c:pt idx="10039">
                  <c:v>0.76855488425925922</c:v>
                </c:pt>
                <c:pt idx="10040">
                  <c:v>0.7685635648148148</c:v>
                </c:pt>
                <c:pt idx="10041">
                  <c:v>0.76856986111111114</c:v>
                </c:pt>
                <c:pt idx="10042">
                  <c:v>0.76857636574074073</c:v>
                </c:pt>
                <c:pt idx="10043">
                  <c:v>0.76858288194444446</c:v>
                </c:pt>
                <c:pt idx="10044">
                  <c:v>0.76858932870370378</c:v>
                </c:pt>
                <c:pt idx="10045">
                  <c:v>0.7685958449074074</c:v>
                </c:pt>
                <c:pt idx="10046">
                  <c:v>0.76860253472222217</c:v>
                </c:pt>
                <c:pt idx="10047">
                  <c:v>0.76860922453703706</c:v>
                </c:pt>
                <c:pt idx="10048">
                  <c:v>0.7686155555555555</c:v>
                </c:pt>
                <c:pt idx="10049">
                  <c:v>0.76862440972222223</c:v>
                </c:pt>
                <c:pt idx="10050">
                  <c:v>0.76863092592592597</c:v>
                </c:pt>
                <c:pt idx="10051">
                  <c:v>0.76863743055555556</c:v>
                </c:pt>
                <c:pt idx="10052">
                  <c:v>0.76864413194444448</c:v>
                </c:pt>
                <c:pt idx="10053">
                  <c:v>0.76865082175925925</c:v>
                </c:pt>
                <c:pt idx="10054">
                  <c:v>0.7686571527777778</c:v>
                </c:pt>
                <c:pt idx="10055">
                  <c:v>0.76866365740740739</c:v>
                </c:pt>
                <c:pt idx="10056">
                  <c:v>0.76867017361111112</c:v>
                </c:pt>
                <c:pt idx="10057">
                  <c:v>0.76867667824074071</c:v>
                </c:pt>
                <c:pt idx="10058">
                  <c:v>0.76868337962962963</c:v>
                </c:pt>
                <c:pt idx="10059">
                  <c:v>0.76869223379629625</c:v>
                </c:pt>
                <c:pt idx="10060">
                  <c:v>0.76869874999999999</c:v>
                </c:pt>
                <c:pt idx="10061">
                  <c:v>0.76870525462962958</c:v>
                </c:pt>
                <c:pt idx="10062">
                  <c:v>0.76871177083333331</c:v>
                </c:pt>
                <c:pt idx="10063">
                  <c:v>0.7687182754629629</c:v>
                </c:pt>
                <c:pt idx="10064">
                  <c:v>0.76872479166666663</c:v>
                </c:pt>
                <c:pt idx="10065">
                  <c:v>0.76873156250000008</c:v>
                </c:pt>
                <c:pt idx="10066">
                  <c:v>0.76873825231481485</c:v>
                </c:pt>
                <c:pt idx="10067">
                  <c:v>0.7687445833333334</c:v>
                </c:pt>
                <c:pt idx="10068">
                  <c:v>0.76875344907407406</c:v>
                </c:pt>
                <c:pt idx="10069">
                  <c:v>0.76875995370370376</c:v>
                </c:pt>
                <c:pt idx="10070">
                  <c:v>0.76876646990740738</c:v>
                </c:pt>
                <c:pt idx="10071">
                  <c:v>0.7687734259259259</c:v>
                </c:pt>
                <c:pt idx="10072">
                  <c:v>0.76878012731481482</c:v>
                </c:pt>
                <c:pt idx="10073">
                  <c:v>0.76878644675925933</c:v>
                </c:pt>
                <c:pt idx="10074">
                  <c:v>0.76879296296296296</c:v>
                </c:pt>
                <c:pt idx="10075">
                  <c:v>0.76879946759259266</c:v>
                </c:pt>
                <c:pt idx="10076">
                  <c:v>0.76880598379629628</c:v>
                </c:pt>
                <c:pt idx="10077">
                  <c:v>0.76881267361111105</c:v>
                </c:pt>
                <c:pt idx="10078">
                  <c:v>0.76882153935185193</c:v>
                </c:pt>
                <c:pt idx="10079">
                  <c:v>0.7688282291666666</c:v>
                </c:pt>
                <c:pt idx="10080">
                  <c:v>0.76883480324074072</c:v>
                </c:pt>
                <c:pt idx="10081">
                  <c:v>0.76884130787037031</c:v>
                </c:pt>
                <c:pt idx="10082">
                  <c:v>0.76884782407407404</c:v>
                </c:pt>
                <c:pt idx="10083">
                  <c:v>0.76885432870370363</c:v>
                </c:pt>
                <c:pt idx="10084">
                  <c:v>0.76886125000000005</c:v>
                </c:pt>
                <c:pt idx="10085">
                  <c:v>0.76886775462962964</c:v>
                </c:pt>
                <c:pt idx="10086">
                  <c:v>0.76887425925925923</c:v>
                </c:pt>
                <c:pt idx="10087">
                  <c:v>0.768883125</c:v>
                </c:pt>
                <c:pt idx="10088">
                  <c:v>0.76888981481481489</c:v>
                </c:pt>
                <c:pt idx="10089">
                  <c:v>0.76889614583333332</c:v>
                </c:pt>
                <c:pt idx="10090">
                  <c:v>0.76890302083333328</c:v>
                </c:pt>
                <c:pt idx="10091">
                  <c:v>0.76890971064814817</c:v>
                </c:pt>
                <c:pt idx="10092">
                  <c:v>0.76891621527777776</c:v>
                </c:pt>
                <c:pt idx="10093">
                  <c:v>0.76892273148148149</c:v>
                </c:pt>
                <c:pt idx="10094">
                  <c:v>0.76892923611111108</c:v>
                </c:pt>
                <c:pt idx="10095">
                  <c:v>0.76893575231481481</c:v>
                </c:pt>
                <c:pt idx="10096">
                  <c:v>0.76894248842592594</c:v>
                </c:pt>
                <c:pt idx="10097">
                  <c:v>0.7689513541666666</c:v>
                </c:pt>
                <c:pt idx="10098">
                  <c:v>0.7689578587962963</c:v>
                </c:pt>
                <c:pt idx="10099">
                  <c:v>0.76896437500000003</c:v>
                </c:pt>
                <c:pt idx="10100">
                  <c:v>0.76897087962962962</c:v>
                </c:pt>
                <c:pt idx="10101">
                  <c:v>0.76897739583333335</c:v>
                </c:pt>
                <c:pt idx="10102">
                  <c:v>0.76898390046296294</c:v>
                </c:pt>
                <c:pt idx="10103">
                  <c:v>0.76899077546296291</c:v>
                </c:pt>
                <c:pt idx="10104">
                  <c:v>0.76899746527777779</c:v>
                </c:pt>
                <c:pt idx="10105">
                  <c:v>0.76900378472222231</c:v>
                </c:pt>
                <c:pt idx="10106">
                  <c:v>0.76901263888888893</c:v>
                </c:pt>
                <c:pt idx="10107">
                  <c:v>0.76901915509259255</c:v>
                </c:pt>
                <c:pt idx="10108">
                  <c:v>0.76902562499999993</c:v>
                </c:pt>
                <c:pt idx="10109">
                  <c:v>0.76903268518518519</c:v>
                </c:pt>
                <c:pt idx="10110">
                  <c:v>0.76903901620370363</c:v>
                </c:pt>
                <c:pt idx="10111">
                  <c:v>0.76904552083333344</c:v>
                </c:pt>
                <c:pt idx="10112">
                  <c:v>0.7690522106481481</c:v>
                </c:pt>
                <c:pt idx="10113">
                  <c:v>0.76905890046296299</c:v>
                </c:pt>
                <c:pt idx="10114">
                  <c:v>0.76906541666666672</c:v>
                </c:pt>
                <c:pt idx="10115">
                  <c:v>0.7690721064814815</c:v>
                </c:pt>
                <c:pt idx="10116">
                  <c:v>0.76908097222222216</c:v>
                </c:pt>
                <c:pt idx="10117">
                  <c:v>0.76908747685185175</c:v>
                </c:pt>
                <c:pt idx="10118">
                  <c:v>0.76909399305555548</c:v>
                </c:pt>
                <c:pt idx="10119">
                  <c:v>0.76910049768518529</c:v>
                </c:pt>
                <c:pt idx="10120">
                  <c:v>0.7691070138888888</c:v>
                </c:pt>
                <c:pt idx="10121">
                  <c:v>0.76911370370370369</c:v>
                </c:pt>
                <c:pt idx="10122">
                  <c:v>0.76912021990740742</c:v>
                </c:pt>
                <c:pt idx="10123">
                  <c:v>0.76912690972222231</c:v>
                </c:pt>
                <c:pt idx="10124">
                  <c:v>0.76913324074074074</c:v>
                </c:pt>
                <c:pt idx="10125">
                  <c:v>0.76914209490740737</c:v>
                </c:pt>
                <c:pt idx="10126">
                  <c:v>0.7691486111111111</c:v>
                </c:pt>
                <c:pt idx="10127">
                  <c:v>0.76915512731481483</c:v>
                </c:pt>
                <c:pt idx="10128">
                  <c:v>0.76916181712962961</c:v>
                </c:pt>
                <c:pt idx="10129">
                  <c:v>0.76916844907407411</c:v>
                </c:pt>
                <c:pt idx="10130">
                  <c:v>0.76917496527777773</c:v>
                </c:pt>
                <c:pt idx="10131">
                  <c:v>0.76918129629629639</c:v>
                </c:pt>
                <c:pt idx="10132">
                  <c:v>0.76918780092592598</c:v>
                </c:pt>
                <c:pt idx="10133">
                  <c:v>0.76919431712962971</c:v>
                </c:pt>
                <c:pt idx="10134">
                  <c:v>0.76920100694444438</c:v>
                </c:pt>
                <c:pt idx="10135">
                  <c:v>0.76920968750000007</c:v>
                </c:pt>
                <c:pt idx="10136">
                  <c:v>0.76921601851851851</c:v>
                </c:pt>
                <c:pt idx="10137">
                  <c:v>0.7692225231481481</c:v>
                </c:pt>
                <c:pt idx="10138">
                  <c:v>0.76922903935185183</c:v>
                </c:pt>
                <c:pt idx="10139">
                  <c:v>0.76923554398148142</c:v>
                </c:pt>
                <c:pt idx="10140">
                  <c:v>0.76924206018518515</c:v>
                </c:pt>
                <c:pt idx="10141">
                  <c:v>0.76924875000000004</c:v>
                </c:pt>
                <c:pt idx="10142">
                  <c:v>0.76925543981481492</c:v>
                </c:pt>
                <c:pt idx="10143">
                  <c:v>0.76926195601851843</c:v>
                </c:pt>
                <c:pt idx="10144">
                  <c:v>0.76927063657407402</c:v>
                </c:pt>
                <c:pt idx="10145">
                  <c:v>0.76927714120370372</c:v>
                </c:pt>
                <c:pt idx="10146">
                  <c:v>0.76928365740740734</c:v>
                </c:pt>
                <c:pt idx="10147">
                  <c:v>0.76929053240740741</c:v>
                </c:pt>
                <c:pt idx="10148">
                  <c:v>0.769297037037037</c:v>
                </c:pt>
                <c:pt idx="10149">
                  <c:v>0.76930355324074073</c:v>
                </c:pt>
                <c:pt idx="10150">
                  <c:v>0.76931005787037032</c:v>
                </c:pt>
                <c:pt idx="10151">
                  <c:v>0.76931657407407406</c:v>
                </c:pt>
                <c:pt idx="10152">
                  <c:v>0.76932307870370364</c:v>
                </c:pt>
                <c:pt idx="10153">
                  <c:v>0.76932976851851853</c:v>
                </c:pt>
                <c:pt idx="10154">
                  <c:v>0.76933863425925919</c:v>
                </c:pt>
                <c:pt idx="10155">
                  <c:v>0.76934496527777785</c:v>
                </c:pt>
                <c:pt idx="10156">
                  <c:v>0.76935159722222224</c:v>
                </c:pt>
                <c:pt idx="10157">
                  <c:v>0.76935792824074067</c:v>
                </c:pt>
                <c:pt idx="10158">
                  <c:v>0.76936444444444441</c:v>
                </c:pt>
                <c:pt idx="10159">
                  <c:v>0.769370949074074</c:v>
                </c:pt>
                <c:pt idx="10160">
                  <c:v>0.76937763888888888</c:v>
                </c:pt>
                <c:pt idx="10161">
                  <c:v>0.76938415509259261</c:v>
                </c:pt>
                <c:pt idx="10162">
                  <c:v>0.7693908449074075</c:v>
                </c:pt>
                <c:pt idx="10163">
                  <c:v>0.76939952546296297</c:v>
                </c:pt>
                <c:pt idx="10164">
                  <c:v>0.76940611111111112</c:v>
                </c:pt>
                <c:pt idx="10165">
                  <c:v>0.76941262731481475</c:v>
                </c:pt>
                <c:pt idx="10166">
                  <c:v>0.76941950231481482</c:v>
                </c:pt>
                <c:pt idx="10167">
                  <c:v>0.7694261921296297</c:v>
                </c:pt>
                <c:pt idx="10168">
                  <c:v>0.76943236111111102</c:v>
                </c:pt>
                <c:pt idx="10169">
                  <c:v>0.76943886574074083</c:v>
                </c:pt>
                <c:pt idx="10170">
                  <c:v>0.76944538194444434</c:v>
                </c:pt>
                <c:pt idx="10171">
                  <c:v>0.76945188657407415</c:v>
                </c:pt>
                <c:pt idx="10172">
                  <c:v>0.76945912037037034</c:v>
                </c:pt>
                <c:pt idx="10173">
                  <c:v>0.76946798611111111</c:v>
                </c:pt>
                <c:pt idx="10174">
                  <c:v>0.7694744907407407</c:v>
                </c:pt>
                <c:pt idx="10175">
                  <c:v>0.76948100694444443</c:v>
                </c:pt>
                <c:pt idx="10176">
                  <c:v>0.76948752314814817</c:v>
                </c:pt>
                <c:pt idx="10177">
                  <c:v>0.76949402777777776</c:v>
                </c:pt>
                <c:pt idx="10178">
                  <c:v>0.76950071759259264</c:v>
                </c:pt>
                <c:pt idx="10179">
                  <c:v>0.76950740740740742</c:v>
                </c:pt>
                <c:pt idx="10180">
                  <c:v>0.76951392361111104</c:v>
                </c:pt>
                <c:pt idx="10181">
                  <c:v>0.76952043981481477</c:v>
                </c:pt>
                <c:pt idx="10182">
                  <c:v>0.7695294791666667</c:v>
                </c:pt>
                <c:pt idx="10183">
                  <c:v>0.76953598379629629</c:v>
                </c:pt>
                <c:pt idx="10184">
                  <c:v>0.76954250000000002</c:v>
                </c:pt>
                <c:pt idx="10185">
                  <c:v>0.76954932870370374</c:v>
                </c:pt>
                <c:pt idx="10186">
                  <c:v>0.76955603009259255</c:v>
                </c:pt>
                <c:pt idx="10187">
                  <c:v>0.7695623611111112</c:v>
                </c:pt>
                <c:pt idx="10188">
                  <c:v>0.76956881944444444</c:v>
                </c:pt>
                <c:pt idx="10189">
                  <c:v>0.76957532407407403</c:v>
                </c:pt>
                <c:pt idx="10190">
                  <c:v>0.76958184027777776</c:v>
                </c:pt>
                <c:pt idx="10191">
                  <c:v>0.76958853009259265</c:v>
                </c:pt>
                <c:pt idx="10192">
                  <c:v>0.76959743055555563</c:v>
                </c:pt>
                <c:pt idx="10193">
                  <c:v>0.76960410879629626</c:v>
                </c:pt>
                <c:pt idx="10194">
                  <c:v>0.76961053240740751</c:v>
                </c:pt>
                <c:pt idx="10195">
                  <c:v>0.7696170370370371</c:v>
                </c:pt>
                <c:pt idx="10196">
                  <c:v>0.76962355324074083</c:v>
                </c:pt>
                <c:pt idx="10197">
                  <c:v>0.76962987268518512</c:v>
                </c:pt>
                <c:pt idx="10198">
                  <c:v>0.76963673611111105</c:v>
                </c:pt>
                <c:pt idx="10199">
                  <c:v>0.76964325231481479</c:v>
                </c:pt>
                <c:pt idx="10200">
                  <c:v>0.76964975694444437</c:v>
                </c:pt>
                <c:pt idx="10201">
                  <c:v>0.76965862268518526</c:v>
                </c:pt>
                <c:pt idx="10202">
                  <c:v>0.76966513888888899</c:v>
                </c:pt>
                <c:pt idx="10203">
                  <c:v>0.76967164351851858</c:v>
                </c:pt>
                <c:pt idx="10204">
                  <c:v>0.76967851851851854</c:v>
                </c:pt>
                <c:pt idx="10205">
                  <c:v>0.76968520833333331</c:v>
                </c:pt>
                <c:pt idx="10206">
                  <c:v>0.76969153935185186</c:v>
                </c:pt>
                <c:pt idx="10207">
                  <c:v>0.76969804398148145</c:v>
                </c:pt>
                <c:pt idx="10208">
                  <c:v>0.76970456018518518</c:v>
                </c:pt>
                <c:pt idx="10209">
                  <c:v>0.76971124999999996</c:v>
                </c:pt>
                <c:pt idx="10210">
                  <c:v>0.76971776620370369</c:v>
                </c:pt>
                <c:pt idx="10211">
                  <c:v>0.76972668981481485</c:v>
                </c:pt>
                <c:pt idx="10212">
                  <c:v>0.76973337962962962</c:v>
                </c:pt>
                <c:pt idx="10213">
                  <c:v>0.76973989583333335</c:v>
                </c:pt>
                <c:pt idx="10214">
                  <c:v>0.7697463541666667</c:v>
                </c:pt>
                <c:pt idx="10215">
                  <c:v>0.76975285879629629</c:v>
                </c:pt>
                <c:pt idx="10216">
                  <c:v>0.76975954861111118</c:v>
                </c:pt>
                <c:pt idx="10217">
                  <c:v>0.76976623842592595</c:v>
                </c:pt>
                <c:pt idx="10218">
                  <c:v>0.76977293981481487</c:v>
                </c:pt>
                <c:pt idx="10219">
                  <c:v>0.76977944444444446</c:v>
                </c:pt>
                <c:pt idx="10220">
                  <c:v>0.76978812499999993</c:v>
                </c:pt>
                <c:pt idx="10221">
                  <c:v>0.76979462962962952</c:v>
                </c:pt>
                <c:pt idx="10222">
                  <c:v>0.76980133101851855</c:v>
                </c:pt>
                <c:pt idx="10223">
                  <c:v>0.76980802083333344</c:v>
                </c:pt>
                <c:pt idx="10224">
                  <c:v>0.7698147106481481</c:v>
                </c:pt>
                <c:pt idx="10225">
                  <c:v>0.7698212152777778</c:v>
                </c:pt>
                <c:pt idx="10226">
                  <c:v>0.76982773148148143</c:v>
                </c:pt>
                <c:pt idx="10227">
                  <c:v>0.76983406250000008</c:v>
                </c:pt>
                <c:pt idx="10228">
                  <c:v>0.76984056712962967</c:v>
                </c:pt>
                <c:pt idx="10229">
                  <c:v>0.76984726851851848</c:v>
                </c:pt>
                <c:pt idx="10230">
                  <c:v>0.76985612268518511</c:v>
                </c:pt>
                <c:pt idx="10231">
                  <c:v>0.76986263888888884</c:v>
                </c:pt>
                <c:pt idx="10232">
                  <c:v>0.76986932870370373</c:v>
                </c:pt>
                <c:pt idx="10233">
                  <c:v>0.76987583333333331</c:v>
                </c:pt>
                <c:pt idx="10234">
                  <c:v>0.76988234953703705</c:v>
                </c:pt>
                <c:pt idx="10235">
                  <c:v>0.76988885416666664</c:v>
                </c:pt>
                <c:pt idx="10236">
                  <c:v>0.7698957291666666</c:v>
                </c:pt>
                <c:pt idx="10237">
                  <c:v>0.76990224537037033</c:v>
                </c:pt>
                <c:pt idx="10238">
                  <c:v>0.76990875000000003</c:v>
                </c:pt>
                <c:pt idx="10239">
                  <c:v>0.76991761574074069</c:v>
                </c:pt>
                <c:pt idx="10240">
                  <c:v>0.76992413194444442</c:v>
                </c:pt>
                <c:pt idx="10241">
                  <c:v>0.76993070601851843</c:v>
                </c:pt>
                <c:pt idx="10242">
                  <c:v>0.76993740740740746</c:v>
                </c:pt>
                <c:pt idx="10243">
                  <c:v>0.76994409722222212</c:v>
                </c:pt>
                <c:pt idx="10244">
                  <c:v>0.76995060185185193</c:v>
                </c:pt>
                <c:pt idx="10245">
                  <c:v>0.76995693287037037</c:v>
                </c:pt>
                <c:pt idx="10246">
                  <c:v>0.76996349537037034</c:v>
                </c:pt>
                <c:pt idx="10247">
                  <c:v>0.76997001157407408</c:v>
                </c:pt>
                <c:pt idx="10248">
                  <c:v>0.76997670138888896</c:v>
                </c:pt>
                <c:pt idx="10249">
                  <c:v>0.76998556712962962</c:v>
                </c:pt>
                <c:pt idx="10250">
                  <c:v>0.76999207175925921</c:v>
                </c:pt>
                <c:pt idx="10251">
                  <c:v>0.7699987615740741</c:v>
                </c:pt>
                <c:pt idx="10252">
                  <c:v>0.77000509259259253</c:v>
                </c:pt>
                <c:pt idx="10253">
                  <c:v>0.77001160879629627</c:v>
                </c:pt>
                <c:pt idx="10254">
                  <c:v>0.77001811342592585</c:v>
                </c:pt>
                <c:pt idx="10255">
                  <c:v>0.77002498842592593</c:v>
                </c:pt>
                <c:pt idx="10256">
                  <c:v>0.77003167824074081</c:v>
                </c:pt>
                <c:pt idx="10257">
                  <c:v>0.77003800925925925</c:v>
                </c:pt>
                <c:pt idx="10258">
                  <c:v>0.77004687499999991</c:v>
                </c:pt>
                <c:pt idx="10259">
                  <c:v>0.77005337962962972</c:v>
                </c:pt>
                <c:pt idx="10260">
                  <c:v>0.77005989583333323</c:v>
                </c:pt>
                <c:pt idx="10261">
                  <c:v>0.77006677083333341</c:v>
                </c:pt>
                <c:pt idx="10262">
                  <c:v>0.770073275462963</c:v>
                </c:pt>
                <c:pt idx="10263">
                  <c:v>0.77007990740740739</c:v>
                </c:pt>
                <c:pt idx="10264">
                  <c:v>0.77008642361111113</c:v>
                </c:pt>
                <c:pt idx="10265">
                  <c:v>0.77009292824074072</c:v>
                </c:pt>
                <c:pt idx="10266">
                  <c:v>0.77009944444444445</c:v>
                </c:pt>
                <c:pt idx="10267">
                  <c:v>0.77010613425925933</c:v>
                </c:pt>
                <c:pt idx="10268">
                  <c:v>0.77011499999999999</c:v>
                </c:pt>
                <c:pt idx="10269">
                  <c:v>0.77012150462962969</c:v>
                </c:pt>
                <c:pt idx="10270">
                  <c:v>0.77012819444444436</c:v>
                </c:pt>
                <c:pt idx="10271">
                  <c:v>0.77013452546296302</c:v>
                </c:pt>
                <c:pt idx="10272">
                  <c:v>0.77014104166666664</c:v>
                </c:pt>
                <c:pt idx="10273">
                  <c:v>0.77014754629629634</c:v>
                </c:pt>
                <c:pt idx="10274">
                  <c:v>0.77015451388888889</c:v>
                </c:pt>
                <c:pt idx="10275">
                  <c:v>0.77016103009259262</c:v>
                </c:pt>
                <c:pt idx="10276">
                  <c:v>0.77016753472222221</c:v>
                </c:pt>
                <c:pt idx="10277">
                  <c:v>0.77017640046296298</c:v>
                </c:pt>
                <c:pt idx="10278">
                  <c:v>0.77018291666666672</c:v>
                </c:pt>
                <c:pt idx="10279">
                  <c:v>0.77018942129629631</c:v>
                </c:pt>
                <c:pt idx="10280">
                  <c:v>0.77019629629629627</c:v>
                </c:pt>
                <c:pt idx="10281">
                  <c:v>0.77020298611111115</c:v>
                </c:pt>
                <c:pt idx="10282">
                  <c:v>0.77020949074074074</c:v>
                </c:pt>
                <c:pt idx="10283">
                  <c:v>0.77021600694444448</c:v>
                </c:pt>
                <c:pt idx="10284">
                  <c:v>0.77022218749999993</c:v>
                </c:pt>
                <c:pt idx="10285">
                  <c:v>0.77022887731481482</c:v>
                </c:pt>
                <c:pt idx="10286">
                  <c:v>0.77023556712962959</c:v>
                </c:pt>
                <c:pt idx="10287">
                  <c:v>0.7702444444444444</c:v>
                </c:pt>
                <c:pt idx="10288">
                  <c:v>0.77025094907407399</c:v>
                </c:pt>
                <c:pt idx="10289">
                  <c:v>0.77025746527777772</c:v>
                </c:pt>
                <c:pt idx="10290">
                  <c:v>0.77026415509259261</c:v>
                </c:pt>
                <c:pt idx="10291">
                  <c:v>0.77027067129629634</c:v>
                </c:pt>
                <c:pt idx="10292">
                  <c:v>0.77027717592592593</c:v>
                </c:pt>
                <c:pt idx="10293">
                  <c:v>0.77028405092592589</c:v>
                </c:pt>
                <c:pt idx="10294">
                  <c:v>0.77029056712962962</c:v>
                </c:pt>
                <c:pt idx="10295">
                  <c:v>0.77029725694444451</c:v>
                </c:pt>
                <c:pt idx="10296">
                  <c:v>0.77030607638888882</c:v>
                </c:pt>
                <c:pt idx="10297">
                  <c:v>0.77031259259259255</c:v>
                </c:pt>
                <c:pt idx="10298">
                  <c:v>0.77031909722222214</c:v>
                </c:pt>
                <c:pt idx="10299">
                  <c:v>0.77032591435185183</c:v>
                </c:pt>
                <c:pt idx="10300">
                  <c:v>0.77033260416666671</c:v>
                </c:pt>
                <c:pt idx="10301">
                  <c:v>0.77033902777777774</c:v>
                </c:pt>
                <c:pt idx="10302">
                  <c:v>0.7703455208333333</c:v>
                </c:pt>
                <c:pt idx="10303">
                  <c:v>0.77035202546296289</c:v>
                </c:pt>
                <c:pt idx="10304">
                  <c:v>0.77035854166666662</c:v>
                </c:pt>
                <c:pt idx="10305">
                  <c:v>0.7703652314814815</c:v>
                </c:pt>
                <c:pt idx="10306">
                  <c:v>0.77037409722222217</c:v>
                </c:pt>
                <c:pt idx="10307">
                  <c:v>0.77038060185185187</c:v>
                </c:pt>
                <c:pt idx="10308">
                  <c:v>0.77038730324074078</c:v>
                </c:pt>
                <c:pt idx="10309">
                  <c:v>0.77039362268518519</c:v>
                </c:pt>
                <c:pt idx="10310">
                  <c:v>0.77040013888888892</c:v>
                </c:pt>
                <c:pt idx="10311">
                  <c:v>0.77040664351851851</c:v>
                </c:pt>
                <c:pt idx="10312">
                  <c:v>0.77041351851851847</c:v>
                </c:pt>
                <c:pt idx="10313">
                  <c:v>0.77042020833333336</c:v>
                </c:pt>
                <c:pt idx="10314">
                  <c:v>0.77042672453703709</c:v>
                </c:pt>
                <c:pt idx="10315">
                  <c:v>0.77043540509259267</c:v>
                </c:pt>
                <c:pt idx="10316">
                  <c:v>0.77044190972222226</c:v>
                </c:pt>
                <c:pt idx="10317">
                  <c:v>0.77044861111111107</c:v>
                </c:pt>
                <c:pt idx="10318">
                  <c:v>0.77045530092592596</c:v>
                </c:pt>
                <c:pt idx="10319">
                  <c:v>0.77046199074074073</c:v>
                </c:pt>
                <c:pt idx="10320">
                  <c:v>0.77046849537037032</c:v>
                </c:pt>
                <c:pt idx="10321">
                  <c:v>0.77047501157407405</c:v>
                </c:pt>
                <c:pt idx="10322">
                  <c:v>0.7704813425925926</c:v>
                </c:pt>
                <c:pt idx="10323">
                  <c:v>0.77048784722222219</c:v>
                </c:pt>
                <c:pt idx="10324">
                  <c:v>0.77049453703703696</c:v>
                </c:pt>
                <c:pt idx="10325">
                  <c:v>0.77050340277777785</c:v>
                </c:pt>
                <c:pt idx="10326">
                  <c:v>0.77051005787037041</c:v>
                </c:pt>
                <c:pt idx="10327">
                  <c:v>0.7705165625</c:v>
                </c:pt>
                <c:pt idx="10328">
                  <c:v>0.77052289351851855</c:v>
                </c:pt>
                <c:pt idx="10329">
                  <c:v>0.77052939814814814</c:v>
                </c:pt>
                <c:pt idx="10330">
                  <c:v>0.77053591435185187</c:v>
                </c:pt>
                <c:pt idx="10331">
                  <c:v>0.77054278935185183</c:v>
                </c:pt>
                <c:pt idx="10332">
                  <c:v>0.77054947916666672</c:v>
                </c:pt>
                <c:pt idx="10333">
                  <c:v>0.77055581018518515</c:v>
                </c:pt>
                <c:pt idx="10334">
                  <c:v>0.77056466435185189</c:v>
                </c:pt>
                <c:pt idx="10335">
                  <c:v>0.77057118055555562</c:v>
                </c:pt>
                <c:pt idx="10336">
                  <c:v>0.77057768518518521</c:v>
                </c:pt>
                <c:pt idx="10337">
                  <c:v>0.77058456018518517</c:v>
                </c:pt>
                <c:pt idx="10338">
                  <c:v>0.77059124999999995</c:v>
                </c:pt>
                <c:pt idx="10339">
                  <c:v>0.77059776620370368</c:v>
                </c:pt>
                <c:pt idx="10340">
                  <c:v>0.77060409722222223</c:v>
                </c:pt>
                <c:pt idx="10341">
                  <c:v>0.770610787037037</c:v>
                </c:pt>
                <c:pt idx="10342">
                  <c:v>0.77061711805555555</c:v>
                </c:pt>
                <c:pt idx="10343">
                  <c:v>0.77062380787037033</c:v>
                </c:pt>
                <c:pt idx="10344">
                  <c:v>0.77063267361111121</c:v>
                </c:pt>
                <c:pt idx="10345">
                  <c:v>0.7706391782407408</c:v>
                </c:pt>
                <c:pt idx="10346">
                  <c:v>0.77064569444444453</c:v>
                </c:pt>
                <c:pt idx="10347">
                  <c:v>0.77065219907407412</c:v>
                </c:pt>
                <c:pt idx="10348">
                  <c:v>0.77065871527777785</c:v>
                </c:pt>
                <c:pt idx="10349">
                  <c:v>0.77066521990740744</c:v>
                </c:pt>
                <c:pt idx="10350">
                  <c:v>0.77067190972222221</c:v>
                </c:pt>
                <c:pt idx="10351">
                  <c:v>0.77067861111111113</c:v>
                </c:pt>
                <c:pt idx="10352">
                  <c:v>0.77068494212962957</c:v>
                </c:pt>
                <c:pt idx="10353">
                  <c:v>0.77069398148148149</c:v>
                </c:pt>
                <c:pt idx="10354">
                  <c:v>0.77070031249999993</c:v>
                </c:pt>
                <c:pt idx="10355">
                  <c:v>0.77070681712962974</c:v>
                </c:pt>
                <c:pt idx="10356">
                  <c:v>0.7707136921296297</c:v>
                </c:pt>
                <c:pt idx="10357">
                  <c:v>0.77072038194444448</c:v>
                </c:pt>
                <c:pt idx="10358">
                  <c:v>0.77072671296296302</c:v>
                </c:pt>
                <c:pt idx="10359">
                  <c:v>0.77073322916666676</c:v>
                </c:pt>
                <c:pt idx="10360">
                  <c:v>0.77073973379629634</c:v>
                </c:pt>
                <c:pt idx="10361">
                  <c:v>0.77074625000000008</c:v>
                </c:pt>
                <c:pt idx="10362">
                  <c:v>0.77075274305555552</c:v>
                </c:pt>
                <c:pt idx="10363">
                  <c:v>0.77076148148148149</c:v>
                </c:pt>
                <c:pt idx="10364">
                  <c:v>0.77076828703703704</c:v>
                </c:pt>
                <c:pt idx="10365">
                  <c:v>0.77077461805555558</c:v>
                </c:pt>
                <c:pt idx="10366">
                  <c:v>0.77078112268518517</c:v>
                </c:pt>
                <c:pt idx="10367">
                  <c:v>0.77078782407407409</c:v>
                </c:pt>
                <c:pt idx="10368">
                  <c:v>0.77079432870370368</c:v>
                </c:pt>
                <c:pt idx="10369">
                  <c:v>0.77080120370370375</c:v>
                </c:pt>
                <c:pt idx="10370">
                  <c:v>0.77080789351851842</c:v>
                </c:pt>
                <c:pt idx="10371">
                  <c:v>0.77081440972222215</c:v>
                </c:pt>
                <c:pt idx="10372">
                  <c:v>0.77082326388888889</c:v>
                </c:pt>
                <c:pt idx="10373">
                  <c:v>0.77082952546296291</c:v>
                </c:pt>
                <c:pt idx="10374">
                  <c:v>0.77083603009259261</c:v>
                </c:pt>
                <c:pt idx="10375">
                  <c:v>0.77084290509259257</c:v>
                </c:pt>
                <c:pt idx="10376">
                  <c:v>0.77084945601851851</c:v>
                </c:pt>
                <c:pt idx="10377">
                  <c:v>0.77085597222222224</c:v>
                </c:pt>
                <c:pt idx="10378">
                  <c:v>0.77086266203703702</c:v>
                </c:pt>
                <c:pt idx="10379">
                  <c:v>0.7708693518518519</c:v>
                </c:pt>
                <c:pt idx="10380">
                  <c:v>0.77087586805555552</c:v>
                </c:pt>
                <c:pt idx="10381">
                  <c:v>0.77088260416666665</c:v>
                </c:pt>
                <c:pt idx="10382">
                  <c:v>0.77089164351851858</c:v>
                </c:pt>
                <c:pt idx="10383">
                  <c:v>0.77089815972222231</c:v>
                </c:pt>
                <c:pt idx="10384">
                  <c:v>0.7709047916666667</c:v>
                </c:pt>
                <c:pt idx="10385">
                  <c:v>0.77091129629629629</c:v>
                </c:pt>
                <c:pt idx="10386">
                  <c:v>0.77091762731481472</c:v>
                </c:pt>
                <c:pt idx="10387">
                  <c:v>0.77092414351851846</c:v>
                </c:pt>
                <c:pt idx="10388">
                  <c:v>0.7709310069444445</c:v>
                </c:pt>
                <c:pt idx="10389">
                  <c:v>0.7709377083333333</c:v>
                </c:pt>
                <c:pt idx="10390">
                  <c:v>0.77094439814814819</c:v>
                </c:pt>
                <c:pt idx="10391">
                  <c:v>0.77095325231481482</c:v>
                </c:pt>
                <c:pt idx="10392">
                  <c:v>0.77095976851851855</c:v>
                </c:pt>
                <c:pt idx="10393">
                  <c:v>0.77096627314814814</c:v>
                </c:pt>
                <c:pt idx="10394">
                  <c:v>0.7709733333333334</c:v>
                </c:pt>
                <c:pt idx="10395">
                  <c:v>0.77098002314814817</c:v>
                </c:pt>
                <c:pt idx="10396">
                  <c:v>0.77098652777777776</c:v>
                </c:pt>
                <c:pt idx="10397">
                  <c:v>0.7709930439814815</c:v>
                </c:pt>
                <c:pt idx="10398">
                  <c:v>0.77099956018518512</c:v>
                </c:pt>
                <c:pt idx="10399">
                  <c:v>0.77100587962962963</c:v>
                </c:pt>
                <c:pt idx="10400">
                  <c:v>0.77101258101851855</c:v>
                </c:pt>
                <c:pt idx="10401">
                  <c:v>0.77102143518518529</c:v>
                </c:pt>
                <c:pt idx="10402">
                  <c:v>0.77102812499999995</c:v>
                </c:pt>
                <c:pt idx="10403">
                  <c:v>0.77103464120370369</c:v>
                </c:pt>
                <c:pt idx="10404">
                  <c:v>0.77104118055555559</c:v>
                </c:pt>
                <c:pt idx="10405">
                  <c:v>0.77104751157407403</c:v>
                </c:pt>
                <c:pt idx="10406">
                  <c:v>0.77105402777777776</c:v>
                </c:pt>
                <c:pt idx="10407">
                  <c:v>0.77106089120370369</c:v>
                </c:pt>
                <c:pt idx="10408">
                  <c:v>0.77106759259259261</c:v>
                </c:pt>
                <c:pt idx="10409">
                  <c:v>0.7710740972222222</c:v>
                </c:pt>
                <c:pt idx="10410">
                  <c:v>0.77108266203703701</c:v>
                </c:pt>
                <c:pt idx="10411">
                  <c:v>0.77108906250000009</c:v>
                </c:pt>
                <c:pt idx="10412">
                  <c:v>0.77109575231481475</c:v>
                </c:pt>
                <c:pt idx="10413">
                  <c:v>0.77110262731481483</c:v>
                </c:pt>
                <c:pt idx="10414">
                  <c:v>0.77110914351851845</c:v>
                </c:pt>
                <c:pt idx="10415">
                  <c:v>0.77111564814814815</c:v>
                </c:pt>
                <c:pt idx="10416">
                  <c:v>0.77112215277777774</c:v>
                </c:pt>
                <c:pt idx="10417">
                  <c:v>0.77112848379629628</c:v>
                </c:pt>
                <c:pt idx="10418">
                  <c:v>0.77113500000000001</c:v>
                </c:pt>
                <c:pt idx="10419">
                  <c:v>0.77114168981481479</c:v>
                </c:pt>
                <c:pt idx="10420">
                  <c:v>0.77115055555555545</c:v>
                </c:pt>
                <c:pt idx="10421">
                  <c:v>0.77115724537037034</c:v>
                </c:pt>
                <c:pt idx="10422">
                  <c:v>0.77116375000000004</c:v>
                </c:pt>
                <c:pt idx="10423">
                  <c:v>0.77117026620370366</c:v>
                </c:pt>
                <c:pt idx="10424">
                  <c:v>0.77117695601851854</c:v>
                </c:pt>
                <c:pt idx="10425">
                  <c:v>0.77118328703703698</c:v>
                </c:pt>
                <c:pt idx="10426">
                  <c:v>0.77119016203703705</c:v>
                </c:pt>
                <c:pt idx="10427">
                  <c:v>0.77119685185185183</c:v>
                </c:pt>
                <c:pt idx="10428">
                  <c:v>0.77120335648148153</c:v>
                </c:pt>
                <c:pt idx="10429">
                  <c:v>0.77121222222222219</c:v>
                </c:pt>
                <c:pt idx="10430">
                  <c:v>0.77121873842592592</c:v>
                </c:pt>
                <c:pt idx="10431">
                  <c:v>0.77122524305555551</c:v>
                </c:pt>
                <c:pt idx="10432">
                  <c:v>0.77123211805555558</c:v>
                </c:pt>
                <c:pt idx="10433">
                  <c:v>0.77123880787037036</c:v>
                </c:pt>
                <c:pt idx="10434">
                  <c:v>0.77124532407407409</c:v>
                </c:pt>
                <c:pt idx="10435">
                  <c:v>0.77125182870370368</c:v>
                </c:pt>
                <c:pt idx="10436">
                  <c:v>0.77125834490740741</c:v>
                </c:pt>
                <c:pt idx="10437">
                  <c:v>0.771264849537037</c:v>
                </c:pt>
                <c:pt idx="10438">
                  <c:v>0.77127388888888893</c:v>
                </c:pt>
                <c:pt idx="10439">
                  <c:v>0.77128040509259266</c:v>
                </c:pt>
                <c:pt idx="10440">
                  <c:v>0.77128673611111109</c:v>
                </c:pt>
                <c:pt idx="10441">
                  <c:v>0.77129342592592598</c:v>
                </c:pt>
                <c:pt idx="10442">
                  <c:v>0.77129993055555557</c:v>
                </c:pt>
                <c:pt idx="10443">
                  <c:v>0.7713064467592593</c:v>
                </c:pt>
                <c:pt idx="10444">
                  <c:v>0.77131296296296303</c:v>
                </c:pt>
                <c:pt idx="10445">
                  <c:v>0.77131965277777781</c:v>
                </c:pt>
                <c:pt idx="10446">
                  <c:v>0.77132634259259258</c:v>
                </c:pt>
                <c:pt idx="10447">
                  <c:v>0.77133284722222228</c:v>
                </c:pt>
                <c:pt idx="10448">
                  <c:v>0.77134153935185179</c:v>
                </c:pt>
                <c:pt idx="10449">
                  <c:v>0.77134822916666668</c:v>
                </c:pt>
                <c:pt idx="10450">
                  <c:v>0.77135473379629627</c:v>
                </c:pt>
                <c:pt idx="10451">
                  <c:v>0.77136142361111115</c:v>
                </c:pt>
                <c:pt idx="10452">
                  <c:v>0.77136811342592593</c:v>
                </c:pt>
                <c:pt idx="10453">
                  <c:v>0.77137449074074071</c:v>
                </c:pt>
                <c:pt idx="10454">
                  <c:v>0.77138082175925915</c:v>
                </c:pt>
                <c:pt idx="10455">
                  <c:v>0.77138732638888896</c:v>
                </c:pt>
                <c:pt idx="10456">
                  <c:v>0.77139401620370374</c:v>
                </c:pt>
                <c:pt idx="10457">
                  <c:v>0.77140306712962969</c:v>
                </c:pt>
                <c:pt idx="10458">
                  <c:v>0.77140993055555551</c:v>
                </c:pt>
                <c:pt idx="10459">
                  <c:v>0.77141626157407417</c:v>
                </c:pt>
                <c:pt idx="10460">
                  <c:v>0.77142277777777768</c:v>
                </c:pt>
                <c:pt idx="10461">
                  <c:v>0.77142913194444451</c:v>
                </c:pt>
                <c:pt idx="10462">
                  <c:v>0.77143581018518514</c:v>
                </c:pt>
                <c:pt idx="10463">
                  <c:v>0.77144250000000003</c:v>
                </c:pt>
                <c:pt idx="10464">
                  <c:v>0.77144918981481492</c:v>
                </c:pt>
                <c:pt idx="10465">
                  <c:v>0.77145577546296307</c:v>
                </c:pt>
                <c:pt idx="10466">
                  <c:v>0.77146224537037034</c:v>
                </c:pt>
                <c:pt idx="10467">
                  <c:v>0.77147109953703696</c:v>
                </c:pt>
                <c:pt idx="10468">
                  <c:v>0.77147780092592599</c:v>
                </c:pt>
                <c:pt idx="10469">
                  <c:v>0.7714842476851852</c:v>
                </c:pt>
                <c:pt idx="10470">
                  <c:v>0.77149112268518516</c:v>
                </c:pt>
                <c:pt idx="10471">
                  <c:v>0.77149781249999994</c:v>
                </c:pt>
                <c:pt idx="10472">
                  <c:v>0.77150432870370367</c:v>
                </c:pt>
                <c:pt idx="10473">
                  <c:v>0.77151064814814818</c:v>
                </c:pt>
                <c:pt idx="10474">
                  <c:v>0.77151734953703699</c:v>
                </c:pt>
                <c:pt idx="10475">
                  <c:v>0.77152403935185188</c:v>
                </c:pt>
                <c:pt idx="10476">
                  <c:v>0.7715328935185185</c:v>
                </c:pt>
                <c:pt idx="10477">
                  <c:v>0.77153959490740742</c:v>
                </c:pt>
                <c:pt idx="10478">
                  <c:v>0.77154592592592586</c:v>
                </c:pt>
                <c:pt idx="10479">
                  <c:v>0.77155243055555556</c:v>
                </c:pt>
                <c:pt idx="10480">
                  <c:v>0.77155912037037044</c:v>
                </c:pt>
                <c:pt idx="10481">
                  <c:v>0.77156581018518511</c:v>
                </c:pt>
                <c:pt idx="10482">
                  <c:v>0.77157268518518529</c:v>
                </c:pt>
                <c:pt idx="10483">
                  <c:v>0.77157937499999996</c:v>
                </c:pt>
                <c:pt idx="10484">
                  <c:v>0.77158606481481484</c:v>
                </c:pt>
                <c:pt idx="10485">
                  <c:v>0.77159239583333328</c:v>
                </c:pt>
                <c:pt idx="10486">
                  <c:v>0.7716014351851852</c:v>
                </c:pt>
                <c:pt idx="10487">
                  <c:v>0.77160813657407401</c:v>
                </c:pt>
                <c:pt idx="10488">
                  <c:v>0.77161446759259267</c:v>
                </c:pt>
                <c:pt idx="10489">
                  <c:v>0.77162133101851849</c:v>
                </c:pt>
                <c:pt idx="10490">
                  <c:v>0.77162802083333337</c:v>
                </c:pt>
                <c:pt idx="10491">
                  <c:v>0.77163435185185181</c:v>
                </c:pt>
                <c:pt idx="10492">
                  <c:v>0.77164105324074084</c:v>
                </c:pt>
                <c:pt idx="10493">
                  <c:v>0.7716477430555555</c:v>
                </c:pt>
                <c:pt idx="10494">
                  <c:v>0.77165443287037039</c:v>
                </c:pt>
                <c:pt idx="10495">
                  <c:v>0.77166328703703702</c:v>
                </c:pt>
                <c:pt idx="10496">
                  <c:v>0.77166991898148141</c:v>
                </c:pt>
                <c:pt idx="10497">
                  <c:v>0.77167643518518514</c:v>
                </c:pt>
                <c:pt idx="10498">
                  <c:v>0.77168329861111118</c:v>
                </c:pt>
                <c:pt idx="10499">
                  <c:v>0.77168981481481491</c:v>
                </c:pt>
                <c:pt idx="10500">
                  <c:v>0.7716963194444445</c:v>
                </c:pt>
                <c:pt idx="10501">
                  <c:v>0.77170300925925928</c:v>
                </c:pt>
                <c:pt idx="10502">
                  <c:v>0.77170971064814819</c:v>
                </c:pt>
                <c:pt idx="10503">
                  <c:v>0.77171640046296297</c:v>
                </c:pt>
                <c:pt idx="10504">
                  <c:v>0.77172562500000008</c:v>
                </c:pt>
                <c:pt idx="10505">
                  <c:v>0.77173212962962967</c:v>
                </c:pt>
                <c:pt idx="10506">
                  <c:v>0.77173846064814811</c:v>
                </c:pt>
                <c:pt idx="10507">
                  <c:v>0.77174533564814818</c:v>
                </c:pt>
                <c:pt idx="10508">
                  <c:v>0.77175202546296295</c:v>
                </c:pt>
                <c:pt idx="10509">
                  <c:v>0.77175871527777773</c:v>
                </c:pt>
                <c:pt idx="10510">
                  <c:v>0.77176523148148146</c:v>
                </c:pt>
                <c:pt idx="10511">
                  <c:v>0.77177192129629635</c:v>
                </c:pt>
                <c:pt idx="10512">
                  <c:v>0.77177843749999997</c:v>
                </c:pt>
                <c:pt idx="10513">
                  <c:v>0.77178512731481475</c:v>
                </c:pt>
                <c:pt idx="10514">
                  <c:v>0.77179416666666667</c:v>
                </c:pt>
                <c:pt idx="10515">
                  <c:v>0.7718006828703704</c:v>
                </c:pt>
                <c:pt idx="10516">
                  <c:v>0.77180718749999999</c:v>
                </c:pt>
                <c:pt idx="10517">
                  <c:v>0.77181387731481488</c:v>
                </c:pt>
                <c:pt idx="10518">
                  <c:v>0.77182043981481474</c:v>
                </c:pt>
                <c:pt idx="10519">
                  <c:v>0.77182712962962963</c:v>
                </c:pt>
                <c:pt idx="10520">
                  <c:v>0.7718338194444444</c:v>
                </c:pt>
                <c:pt idx="10521">
                  <c:v>0.77184033564814813</c:v>
                </c:pt>
                <c:pt idx="10522">
                  <c:v>0.77184684027777772</c:v>
                </c:pt>
                <c:pt idx="10523">
                  <c:v>0.77185589120370368</c:v>
                </c:pt>
                <c:pt idx="10524">
                  <c:v>0.77186258101851857</c:v>
                </c:pt>
                <c:pt idx="10525">
                  <c:v>0.771868912037037</c:v>
                </c:pt>
                <c:pt idx="10526">
                  <c:v>0.77187578703703696</c:v>
                </c:pt>
                <c:pt idx="10527">
                  <c:v>0.77188247685185185</c:v>
                </c:pt>
                <c:pt idx="10528">
                  <c:v>0.77188898148148155</c:v>
                </c:pt>
                <c:pt idx="10529">
                  <c:v>0.77189567129629622</c:v>
                </c:pt>
                <c:pt idx="10530">
                  <c:v>0.77190218749999995</c:v>
                </c:pt>
                <c:pt idx="10531">
                  <c:v>0.77190870370370368</c:v>
                </c:pt>
                <c:pt idx="10532">
                  <c:v>0.77191539351851857</c:v>
                </c:pt>
                <c:pt idx="10533">
                  <c:v>0.77192443287037038</c:v>
                </c:pt>
                <c:pt idx="10534">
                  <c:v>0.77193093749999997</c:v>
                </c:pt>
                <c:pt idx="10535">
                  <c:v>0.77193762731481474</c:v>
                </c:pt>
                <c:pt idx="10536">
                  <c:v>0.77194414351851848</c:v>
                </c:pt>
                <c:pt idx="10537">
                  <c:v>0.77195065972222221</c:v>
                </c:pt>
                <c:pt idx="10538">
                  <c:v>0.7719573495370371</c:v>
                </c:pt>
                <c:pt idx="10539">
                  <c:v>0.77196403935185176</c:v>
                </c:pt>
                <c:pt idx="10540">
                  <c:v>0.77197054398148157</c:v>
                </c:pt>
                <c:pt idx="10541">
                  <c:v>0.77197724537037038</c:v>
                </c:pt>
                <c:pt idx="10542">
                  <c:v>0.77198614583333336</c:v>
                </c:pt>
                <c:pt idx="10543">
                  <c:v>0.77199283564814813</c:v>
                </c:pt>
                <c:pt idx="10544">
                  <c:v>0.77199935185185187</c:v>
                </c:pt>
                <c:pt idx="10545">
                  <c:v>0.77200604166666664</c:v>
                </c:pt>
                <c:pt idx="10546">
                  <c:v>0.77201273148148142</c:v>
                </c:pt>
                <c:pt idx="10547">
                  <c:v>0.7720194212962963</c:v>
                </c:pt>
                <c:pt idx="10548">
                  <c:v>0.77202592592592589</c:v>
                </c:pt>
                <c:pt idx="10549">
                  <c:v>0.77203262731481492</c:v>
                </c:pt>
                <c:pt idx="10550">
                  <c:v>0.77203913194444451</c:v>
                </c:pt>
                <c:pt idx="10551">
                  <c:v>0.77204555555555554</c:v>
                </c:pt>
                <c:pt idx="10552">
                  <c:v>0.77205459490740747</c:v>
                </c:pt>
                <c:pt idx="10553">
                  <c:v>0.77206121527777771</c:v>
                </c:pt>
                <c:pt idx="10554">
                  <c:v>0.77206771990740741</c:v>
                </c:pt>
                <c:pt idx="10555">
                  <c:v>0.772074224537037</c:v>
                </c:pt>
                <c:pt idx="10556">
                  <c:v>0.77208074074074073</c:v>
                </c:pt>
                <c:pt idx="10557">
                  <c:v>0.77208743055555562</c:v>
                </c:pt>
                <c:pt idx="10558">
                  <c:v>0.77209412037037028</c:v>
                </c:pt>
                <c:pt idx="10559">
                  <c:v>0.77210070601851843</c:v>
                </c:pt>
                <c:pt idx="10560">
                  <c:v>0.77210728009259266</c:v>
                </c:pt>
                <c:pt idx="10561">
                  <c:v>0.77211613425925929</c:v>
                </c:pt>
                <c:pt idx="10562">
                  <c:v>0.77212265046296302</c:v>
                </c:pt>
                <c:pt idx="10563">
                  <c:v>0.77212934027777769</c:v>
                </c:pt>
                <c:pt idx="10564">
                  <c:v>0.77213603009259257</c:v>
                </c:pt>
                <c:pt idx="10565">
                  <c:v>0.77214271990740746</c:v>
                </c:pt>
                <c:pt idx="10566">
                  <c:v>0.77214940972222224</c:v>
                </c:pt>
                <c:pt idx="10567">
                  <c:v>0.77215592592592586</c:v>
                </c:pt>
                <c:pt idx="10568">
                  <c:v>0.77216261574074074</c:v>
                </c:pt>
                <c:pt idx="10569">
                  <c:v>0.77216930555555552</c:v>
                </c:pt>
                <c:pt idx="10570">
                  <c:v>0.7721781712962964</c:v>
                </c:pt>
                <c:pt idx="10571">
                  <c:v>0.77218468749999991</c:v>
                </c:pt>
                <c:pt idx="10572">
                  <c:v>0.7721913773148148</c:v>
                </c:pt>
                <c:pt idx="10573">
                  <c:v>0.77219806712962968</c:v>
                </c:pt>
                <c:pt idx="10574">
                  <c:v>0.77220475694444446</c:v>
                </c:pt>
                <c:pt idx="10575">
                  <c:v>0.77221144675925923</c:v>
                </c:pt>
                <c:pt idx="10576">
                  <c:v>0.77221813657407401</c:v>
                </c:pt>
                <c:pt idx="10577">
                  <c:v>0.7722248263888889</c:v>
                </c:pt>
                <c:pt idx="10578">
                  <c:v>0.77223134259259263</c:v>
                </c:pt>
                <c:pt idx="10579">
                  <c:v>0.77224020833333329</c:v>
                </c:pt>
                <c:pt idx="10580">
                  <c:v>0.77224689814814818</c:v>
                </c:pt>
                <c:pt idx="10581">
                  <c:v>0.77225334490740749</c:v>
                </c:pt>
                <c:pt idx="10582">
                  <c:v>0.77226003472222216</c:v>
                </c:pt>
                <c:pt idx="10583">
                  <c:v>0.77226673611111119</c:v>
                </c:pt>
                <c:pt idx="10584">
                  <c:v>0.77227342592592596</c:v>
                </c:pt>
                <c:pt idx="10585">
                  <c:v>0.77228011574074074</c:v>
                </c:pt>
                <c:pt idx="10586">
                  <c:v>0.77228680555555551</c:v>
                </c:pt>
                <c:pt idx="10587">
                  <c:v>0.7722934953703704</c:v>
                </c:pt>
                <c:pt idx="10588">
                  <c:v>0.77230253472222221</c:v>
                </c:pt>
                <c:pt idx="10589">
                  <c:v>0.77230905092592594</c:v>
                </c:pt>
                <c:pt idx="10590">
                  <c:v>0.77231574074074072</c:v>
                </c:pt>
                <c:pt idx="10591">
                  <c:v>0.77232243055555561</c:v>
                </c:pt>
                <c:pt idx="10592">
                  <c:v>0.77232894675925923</c:v>
                </c:pt>
                <c:pt idx="10593">
                  <c:v>0.7723358217592593</c:v>
                </c:pt>
                <c:pt idx="10594">
                  <c:v>0.77234251157407419</c:v>
                </c:pt>
                <c:pt idx="10595">
                  <c:v>0.77234901620370378</c:v>
                </c:pt>
                <c:pt idx="10596">
                  <c:v>0.77235570601851855</c:v>
                </c:pt>
                <c:pt idx="10597">
                  <c:v>0.77236457175925921</c:v>
                </c:pt>
                <c:pt idx="10598">
                  <c:v>0.77237108796296294</c:v>
                </c:pt>
                <c:pt idx="10599">
                  <c:v>0.77237777777777783</c:v>
                </c:pt>
                <c:pt idx="10600">
                  <c:v>0.77238446759259249</c:v>
                </c:pt>
                <c:pt idx="10601">
                  <c:v>0.77239115740740738</c:v>
                </c:pt>
                <c:pt idx="10602">
                  <c:v>0.77239784722222227</c:v>
                </c:pt>
                <c:pt idx="10603">
                  <c:v>0.77240453703703704</c:v>
                </c:pt>
                <c:pt idx="10604">
                  <c:v>0.77241122685185182</c:v>
                </c:pt>
                <c:pt idx="10605">
                  <c:v>0.77242045138888882</c:v>
                </c:pt>
                <c:pt idx="10606">
                  <c:v>0.77242696759259255</c:v>
                </c:pt>
                <c:pt idx="10607">
                  <c:v>0.77243365740740744</c:v>
                </c:pt>
                <c:pt idx="10608">
                  <c:v>0.77244034722222221</c:v>
                </c:pt>
                <c:pt idx="10609">
                  <c:v>0.7724470370370371</c:v>
                </c:pt>
                <c:pt idx="10610">
                  <c:v>0.77245372685185176</c:v>
                </c:pt>
                <c:pt idx="10611">
                  <c:v>0.77246042824074079</c:v>
                </c:pt>
                <c:pt idx="10612">
                  <c:v>0.77246693287037038</c:v>
                </c:pt>
                <c:pt idx="10613">
                  <c:v>0.77247362268518527</c:v>
                </c:pt>
                <c:pt idx="10614">
                  <c:v>0.77248267361111111</c:v>
                </c:pt>
                <c:pt idx="10615">
                  <c:v>0.772489363425926</c:v>
                </c:pt>
                <c:pt idx="10616">
                  <c:v>0.77249586805555559</c:v>
                </c:pt>
                <c:pt idx="10617">
                  <c:v>0.77250274305555555</c:v>
                </c:pt>
                <c:pt idx="10618">
                  <c:v>0.77250943287037044</c:v>
                </c:pt>
                <c:pt idx="10619">
                  <c:v>0.77251604166666665</c:v>
                </c:pt>
                <c:pt idx="10620">
                  <c:v>0.77252273148148154</c:v>
                </c:pt>
                <c:pt idx="10621">
                  <c:v>0.77252924768518516</c:v>
                </c:pt>
                <c:pt idx="10622">
                  <c:v>0.77253593749999994</c:v>
                </c:pt>
                <c:pt idx="10623">
                  <c:v>0.77254497685185186</c:v>
                </c:pt>
                <c:pt idx="10624">
                  <c:v>0.77255146990740731</c:v>
                </c:pt>
                <c:pt idx="10625">
                  <c:v>0.77255803240740739</c:v>
                </c:pt>
                <c:pt idx="10626">
                  <c:v>0.77256454861111112</c:v>
                </c:pt>
                <c:pt idx="10627">
                  <c:v>0.7725712384259259</c:v>
                </c:pt>
                <c:pt idx="10628">
                  <c:v>0.77257774305555549</c:v>
                </c:pt>
                <c:pt idx="10629">
                  <c:v>0.77258443287037037</c:v>
                </c:pt>
                <c:pt idx="10630">
                  <c:v>0.77259113425925918</c:v>
                </c:pt>
                <c:pt idx="10631">
                  <c:v>0.77259782407407407</c:v>
                </c:pt>
                <c:pt idx="10632">
                  <c:v>0.77260668981481484</c:v>
                </c:pt>
                <c:pt idx="10633">
                  <c:v>0.77261319444444443</c:v>
                </c:pt>
                <c:pt idx="10634">
                  <c:v>0.77261989583333335</c:v>
                </c:pt>
                <c:pt idx="10635">
                  <c:v>0.77262653935185188</c:v>
                </c:pt>
                <c:pt idx="10636">
                  <c:v>0.77263322916666677</c:v>
                </c:pt>
                <c:pt idx="10637">
                  <c:v>0.77263966435185194</c:v>
                </c:pt>
                <c:pt idx="10638">
                  <c:v>0.77264618055555545</c:v>
                </c:pt>
                <c:pt idx="10639">
                  <c:v>0.77265287037037034</c:v>
                </c:pt>
                <c:pt idx="10640">
                  <c:v>0.77265949074074081</c:v>
                </c:pt>
                <c:pt idx="10641">
                  <c:v>0.77266834490740743</c:v>
                </c:pt>
                <c:pt idx="10642">
                  <c:v>0.77267498842592586</c:v>
                </c:pt>
                <c:pt idx="10643">
                  <c:v>0.77268167824074074</c:v>
                </c:pt>
                <c:pt idx="10644">
                  <c:v>0.77268819444444448</c:v>
                </c:pt>
                <c:pt idx="10645">
                  <c:v>0.77269488425925925</c:v>
                </c:pt>
                <c:pt idx="10646">
                  <c:v>0.77270138888888884</c:v>
                </c:pt>
                <c:pt idx="10647">
                  <c:v>0.77270809027777776</c:v>
                </c:pt>
                <c:pt idx="10648">
                  <c:v>0.77271478009259253</c:v>
                </c:pt>
                <c:pt idx="10649">
                  <c:v>0.77272146990740742</c:v>
                </c:pt>
                <c:pt idx="10650">
                  <c:v>0.77273015046296301</c:v>
                </c:pt>
                <c:pt idx="10651">
                  <c:v>0.77273684027777778</c:v>
                </c:pt>
                <c:pt idx="10652">
                  <c:v>0.77274353009259256</c:v>
                </c:pt>
                <c:pt idx="10653">
                  <c:v>0.77275021990740733</c:v>
                </c:pt>
                <c:pt idx="10654">
                  <c:v>0.77275690972222222</c:v>
                </c:pt>
                <c:pt idx="10655">
                  <c:v>0.77276342592592595</c:v>
                </c:pt>
                <c:pt idx="10656">
                  <c:v>0.77277011574074084</c:v>
                </c:pt>
                <c:pt idx="10657">
                  <c:v>0.77277651620370369</c:v>
                </c:pt>
                <c:pt idx="10658">
                  <c:v>0.77278307870370366</c:v>
                </c:pt>
                <c:pt idx="10659">
                  <c:v>0.77279211805555559</c:v>
                </c:pt>
                <c:pt idx="10660">
                  <c:v>0.77279880787037036</c:v>
                </c:pt>
                <c:pt idx="10661">
                  <c:v>0.7728053240740741</c:v>
                </c:pt>
                <c:pt idx="10662">
                  <c:v>0.77281201388888887</c:v>
                </c:pt>
                <c:pt idx="10663">
                  <c:v>0.77281851851851846</c:v>
                </c:pt>
                <c:pt idx="10664">
                  <c:v>0.77282520833333335</c:v>
                </c:pt>
                <c:pt idx="10665">
                  <c:v>0.77283190972222215</c:v>
                </c:pt>
                <c:pt idx="10666">
                  <c:v>0.77283859953703704</c:v>
                </c:pt>
                <c:pt idx="10667">
                  <c:v>0.77284782407407404</c:v>
                </c:pt>
                <c:pt idx="10668">
                  <c:v>0.77285451388888893</c:v>
                </c:pt>
                <c:pt idx="10669">
                  <c:v>0.77286101851851852</c:v>
                </c:pt>
                <c:pt idx="10670">
                  <c:v>0.7728677083333334</c:v>
                </c:pt>
                <c:pt idx="10671">
                  <c:v>0.77287440972222221</c:v>
                </c:pt>
                <c:pt idx="10672">
                  <c:v>0.7728810995370371</c:v>
                </c:pt>
                <c:pt idx="10673">
                  <c:v>0.77288760416666669</c:v>
                </c:pt>
                <c:pt idx="10674">
                  <c:v>0.77289412037037042</c:v>
                </c:pt>
                <c:pt idx="10675">
                  <c:v>0.77290062500000001</c:v>
                </c:pt>
                <c:pt idx="10676">
                  <c:v>0.77290967592592585</c:v>
                </c:pt>
                <c:pt idx="10677">
                  <c:v>0.77291636574074074</c:v>
                </c:pt>
                <c:pt idx="10678">
                  <c:v>0.77292287037037033</c:v>
                </c:pt>
                <c:pt idx="10679">
                  <c:v>0.77292956018518522</c:v>
                </c:pt>
                <c:pt idx="10680">
                  <c:v>0.77293607638888895</c:v>
                </c:pt>
                <c:pt idx="10681">
                  <c:v>0.77294276620370372</c:v>
                </c:pt>
                <c:pt idx="10682">
                  <c:v>0.7729494560185185</c:v>
                </c:pt>
                <c:pt idx="10683">
                  <c:v>0.77295614583333327</c:v>
                </c:pt>
                <c:pt idx="10684">
                  <c:v>0.77296283564814816</c:v>
                </c:pt>
                <c:pt idx="10685">
                  <c:v>0.77297188657407412</c:v>
                </c:pt>
                <c:pt idx="10686">
                  <c:v>0.77297857638888889</c:v>
                </c:pt>
                <c:pt idx="10687">
                  <c:v>0.77298526620370367</c:v>
                </c:pt>
                <c:pt idx="10688">
                  <c:v>0.77299214120370374</c:v>
                </c:pt>
                <c:pt idx="10689">
                  <c:v>0.77299883101851863</c:v>
                </c:pt>
                <c:pt idx="10690">
                  <c:v>0.77300533564814822</c:v>
                </c:pt>
                <c:pt idx="10691">
                  <c:v>0.77301203703703703</c:v>
                </c:pt>
                <c:pt idx="10692">
                  <c:v>0.77301872685185191</c:v>
                </c:pt>
                <c:pt idx="10693">
                  <c:v>0.77302541666666669</c:v>
                </c:pt>
                <c:pt idx="10694">
                  <c:v>0.7730344560185185</c:v>
                </c:pt>
                <c:pt idx="10695">
                  <c:v>0.77304114583333339</c:v>
                </c:pt>
                <c:pt idx="10696">
                  <c:v>0.7730478472222222</c:v>
                </c:pt>
                <c:pt idx="10697">
                  <c:v>0.77305471064814812</c:v>
                </c:pt>
                <c:pt idx="10698">
                  <c:v>0.77306141203703704</c:v>
                </c:pt>
                <c:pt idx="10699">
                  <c:v>0.77306810185185182</c:v>
                </c:pt>
                <c:pt idx="10700">
                  <c:v>0.77307479166666671</c:v>
                </c:pt>
                <c:pt idx="10701">
                  <c:v>0.77308148148148137</c:v>
                </c:pt>
                <c:pt idx="10702">
                  <c:v>0.77308817129629626</c:v>
                </c:pt>
                <c:pt idx="10703">
                  <c:v>0.77309703703703703</c:v>
                </c:pt>
                <c:pt idx="10704">
                  <c:v>0.77310354166666662</c:v>
                </c:pt>
                <c:pt idx="10705">
                  <c:v>0.7731102314814815</c:v>
                </c:pt>
                <c:pt idx="10706">
                  <c:v>0.77311693287037031</c:v>
                </c:pt>
                <c:pt idx="10707">
                  <c:v>0.7731236226851852</c:v>
                </c:pt>
                <c:pt idx="10708">
                  <c:v>0.77313031250000008</c:v>
                </c:pt>
                <c:pt idx="10709">
                  <c:v>0.77313682870370359</c:v>
                </c:pt>
                <c:pt idx="10710">
                  <c:v>0.77314351851851848</c:v>
                </c:pt>
                <c:pt idx="10711">
                  <c:v>0.77315002314814818</c:v>
                </c:pt>
                <c:pt idx="10712">
                  <c:v>0.77315906249999999</c:v>
                </c:pt>
                <c:pt idx="10713">
                  <c:v>0.77316575231481488</c:v>
                </c:pt>
                <c:pt idx="10714">
                  <c:v>0.77317245370370369</c:v>
                </c:pt>
                <c:pt idx="10715">
                  <c:v>0.77317914351851857</c:v>
                </c:pt>
                <c:pt idx="10716">
                  <c:v>0.77318564814814816</c:v>
                </c:pt>
                <c:pt idx="10717">
                  <c:v>0.77319234953703697</c:v>
                </c:pt>
                <c:pt idx="10718">
                  <c:v>0.7731988657407407</c:v>
                </c:pt>
                <c:pt idx="10719">
                  <c:v>0.77320557870370366</c:v>
                </c:pt>
                <c:pt idx="10720">
                  <c:v>0.77321208333333324</c:v>
                </c:pt>
                <c:pt idx="10721">
                  <c:v>0.77322087962962971</c:v>
                </c:pt>
                <c:pt idx="10722">
                  <c:v>0.77322756944444437</c:v>
                </c:pt>
                <c:pt idx="10723">
                  <c:v>0.77323407407407407</c:v>
                </c:pt>
                <c:pt idx="10724">
                  <c:v>0.77324076388888896</c:v>
                </c:pt>
                <c:pt idx="10725">
                  <c:v>0.77324746527777777</c:v>
                </c:pt>
                <c:pt idx="10726">
                  <c:v>0.77325415509259265</c:v>
                </c:pt>
                <c:pt idx="10727">
                  <c:v>0.77326065972222224</c:v>
                </c:pt>
                <c:pt idx="10728">
                  <c:v>0.77326711805555559</c:v>
                </c:pt>
                <c:pt idx="10729">
                  <c:v>0.77327363425925932</c:v>
                </c:pt>
                <c:pt idx="10730">
                  <c:v>0.77328246527777778</c:v>
                </c:pt>
                <c:pt idx="10731">
                  <c:v>0.77328923611111111</c:v>
                </c:pt>
                <c:pt idx="10732">
                  <c:v>0.77329579861111108</c:v>
                </c:pt>
                <c:pt idx="10733">
                  <c:v>0.77330231481481482</c:v>
                </c:pt>
                <c:pt idx="10734">
                  <c:v>0.77330881944444441</c:v>
                </c:pt>
                <c:pt idx="10735">
                  <c:v>0.77331569444444437</c:v>
                </c:pt>
                <c:pt idx="10736">
                  <c:v>0.7733222106481481</c:v>
                </c:pt>
                <c:pt idx="10737">
                  <c:v>0.77332890046296299</c:v>
                </c:pt>
                <c:pt idx="10738">
                  <c:v>0.77333812499999999</c:v>
                </c:pt>
                <c:pt idx="10739">
                  <c:v>0.77334462962962958</c:v>
                </c:pt>
                <c:pt idx="10740">
                  <c:v>0.77335114583333331</c:v>
                </c:pt>
                <c:pt idx="10741">
                  <c:v>0.7733578356481482</c:v>
                </c:pt>
                <c:pt idx="10742">
                  <c:v>0.77336452546296297</c:v>
                </c:pt>
                <c:pt idx="10743">
                  <c:v>0.77337121527777775</c:v>
                </c:pt>
                <c:pt idx="10744">
                  <c:v>0.77337790509259252</c:v>
                </c:pt>
                <c:pt idx="10745">
                  <c:v>0.77338442129629625</c:v>
                </c:pt>
                <c:pt idx="10746">
                  <c:v>0.77339111111111114</c:v>
                </c:pt>
                <c:pt idx="10747">
                  <c:v>0.77340015046296295</c:v>
                </c:pt>
                <c:pt idx="10748">
                  <c:v>0.77340684027777773</c:v>
                </c:pt>
                <c:pt idx="10749">
                  <c:v>0.77341334490740732</c:v>
                </c:pt>
                <c:pt idx="10750">
                  <c:v>0.7734202199074075</c:v>
                </c:pt>
                <c:pt idx="10751">
                  <c:v>0.77342690972222217</c:v>
                </c:pt>
                <c:pt idx="10752">
                  <c:v>0.7734337731481481</c:v>
                </c:pt>
                <c:pt idx="10753">
                  <c:v>0.77344047453703701</c:v>
                </c:pt>
                <c:pt idx="10754">
                  <c:v>0.77344697916666671</c:v>
                </c:pt>
                <c:pt idx="10755">
                  <c:v>0.77345380787037044</c:v>
                </c:pt>
                <c:pt idx="10756">
                  <c:v>0.7734626736111111</c:v>
                </c:pt>
                <c:pt idx="10757">
                  <c:v>0.77346936342592587</c:v>
                </c:pt>
                <c:pt idx="10758">
                  <c:v>0.77347605324074076</c:v>
                </c:pt>
                <c:pt idx="10759">
                  <c:v>0.77348274305555564</c:v>
                </c:pt>
                <c:pt idx="10760">
                  <c:v>0.77348944444444445</c:v>
                </c:pt>
                <c:pt idx="10761">
                  <c:v>0.77349594907407404</c:v>
                </c:pt>
                <c:pt idx="10762">
                  <c:v>0.77350246527777777</c:v>
                </c:pt>
                <c:pt idx="10763">
                  <c:v>0.77350896990740736</c:v>
                </c:pt>
                <c:pt idx="10764">
                  <c:v>0.77351565972222225</c:v>
                </c:pt>
                <c:pt idx="10765">
                  <c:v>0.77352471064814809</c:v>
                </c:pt>
                <c:pt idx="10766">
                  <c:v>0.77353140046296298</c:v>
                </c:pt>
                <c:pt idx="10767">
                  <c:v>0.77353790509259257</c:v>
                </c:pt>
                <c:pt idx="10768">
                  <c:v>0.77354459490740746</c:v>
                </c:pt>
                <c:pt idx="10769">
                  <c:v>0.77355111111111119</c:v>
                </c:pt>
                <c:pt idx="10770">
                  <c:v>0.77355780092592585</c:v>
                </c:pt>
                <c:pt idx="10771">
                  <c:v>0.77356467592592593</c:v>
                </c:pt>
                <c:pt idx="10772">
                  <c:v>0.77357118055555552</c:v>
                </c:pt>
                <c:pt idx="10773">
                  <c:v>0.77357769675925925</c:v>
                </c:pt>
                <c:pt idx="10774">
                  <c:v>0.77358637731481483</c:v>
                </c:pt>
                <c:pt idx="10775">
                  <c:v>0.77359306712962972</c:v>
                </c:pt>
                <c:pt idx="10776">
                  <c:v>0.77359975694444438</c:v>
                </c:pt>
                <c:pt idx="10777">
                  <c:v>0.77360644675925927</c:v>
                </c:pt>
                <c:pt idx="10778">
                  <c:v>0.77361314814814808</c:v>
                </c:pt>
                <c:pt idx="10779">
                  <c:v>0.77361983796296296</c:v>
                </c:pt>
                <c:pt idx="10780">
                  <c:v>0.77362652777777774</c:v>
                </c:pt>
                <c:pt idx="10781">
                  <c:v>0.77363321759259263</c:v>
                </c:pt>
                <c:pt idx="10782">
                  <c:v>0.77363990740740751</c:v>
                </c:pt>
                <c:pt idx="10783">
                  <c:v>0.77364894675925922</c:v>
                </c:pt>
                <c:pt idx="10784">
                  <c:v>0.7736556365740741</c:v>
                </c:pt>
                <c:pt idx="10785">
                  <c:v>0.77366233796296291</c:v>
                </c:pt>
                <c:pt idx="10786">
                  <c:v>0.7736690277777778</c:v>
                </c:pt>
                <c:pt idx="10787">
                  <c:v>0.77367571759259268</c:v>
                </c:pt>
                <c:pt idx="10788">
                  <c:v>0.77368240740740735</c:v>
                </c:pt>
                <c:pt idx="10789">
                  <c:v>0.77368909722222223</c:v>
                </c:pt>
                <c:pt idx="10790">
                  <c:v>0.77369579861111104</c:v>
                </c:pt>
                <c:pt idx="10791">
                  <c:v>0.77370248842592593</c:v>
                </c:pt>
                <c:pt idx="10792">
                  <c:v>0.77371152777777785</c:v>
                </c:pt>
                <c:pt idx="10793">
                  <c:v>0.77371821759259252</c:v>
                </c:pt>
                <c:pt idx="10794">
                  <c:v>0.7737249074074074</c:v>
                </c:pt>
                <c:pt idx="10795">
                  <c:v>0.77373159722222218</c:v>
                </c:pt>
                <c:pt idx="10796">
                  <c:v>0.77373828703703706</c:v>
                </c:pt>
                <c:pt idx="10797">
                  <c:v>0.77374498842592587</c:v>
                </c:pt>
                <c:pt idx="10798">
                  <c:v>0.77375167824074076</c:v>
                </c:pt>
                <c:pt idx="10799">
                  <c:v>0.77375836805555565</c:v>
                </c:pt>
                <c:pt idx="10800">
                  <c:v>0.77376740740740735</c:v>
                </c:pt>
                <c:pt idx="10801">
                  <c:v>0.77377409722222223</c:v>
                </c:pt>
                <c:pt idx="10802">
                  <c:v>0.77378078703703712</c:v>
                </c:pt>
                <c:pt idx="10803">
                  <c:v>0.77378748842592593</c:v>
                </c:pt>
                <c:pt idx="10804">
                  <c:v>0.77379417824074082</c:v>
                </c:pt>
                <c:pt idx="10805">
                  <c:v>0.7738010300925926</c:v>
                </c:pt>
                <c:pt idx="10806">
                  <c:v>0.77380770833333334</c:v>
                </c:pt>
                <c:pt idx="10807">
                  <c:v>0.77381439814814812</c:v>
                </c:pt>
                <c:pt idx="10808">
                  <c:v>0.77382109953703704</c:v>
                </c:pt>
                <c:pt idx="10809">
                  <c:v>0.77383013888888896</c:v>
                </c:pt>
                <c:pt idx="10810">
                  <c:v>0.77383682870370374</c:v>
                </c:pt>
                <c:pt idx="10811">
                  <c:v>0.77384351851851851</c:v>
                </c:pt>
                <c:pt idx="10812">
                  <c:v>0.77385020833333329</c:v>
                </c:pt>
                <c:pt idx="10813">
                  <c:v>0.77385689814814818</c:v>
                </c:pt>
                <c:pt idx="10814">
                  <c:v>0.77386358796296306</c:v>
                </c:pt>
                <c:pt idx="10815">
                  <c:v>0.77387028935185187</c:v>
                </c:pt>
                <c:pt idx="10816">
                  <c:v>0.77387700231481482</c:v>
                </c:pt>
                <c:pt idx="10817">
                  <c:v>0.7738836921296296</c:v>
                </c:pt>
                <c:pt idx="10818">
                  <c:v>0.77389287037037036</c:v>
                </c:pt>
                <c:pt idx="10819">
                  <c:v>0.77389938657407409</c:v>
                </c:pt>
                <c:pt idx="10820">
                  <c:v>0.77390589120370368</c:v>
                </c:pt>
                <c:pt idx="10821">
                  <c:v>0.77391240740740741</c:v>
                </c:pt>
                <c:pt idx="10822">
                  <c:v>0.77391909722222219</c:v>
                </c:pt>
                <c:pt idx="10823">
                  <c:v>0.77392560185185177</c:v>
                </c:pt>
                <c:pt idx="10824">
                  <c:v>0.7739323032407408</c:v>
                </c:pt>
                <c:pt idx="10825">
                  <c:v>0.77393916666666662</c:v>
                </c:pt>
                <c:pt idx="10826">
                  <c:v>0.77394585648148151</c:v>
                </c:pt>
                <c:pt idx="10827">
                  <c:v>0.77395490740740736</c:v>
                </c:pt>
                <c:pt idx="10828">
                  <c:v>0.77396159722222224</c:v>
                </c:pt>
                <c:pt idx="10829">
                  <c:v>0.77396810185185183</c:v>
                </c:pt>
                <c:pt idx="10830">
                  <c:v>0.77397497685185179</c:v>
                </c:pt>
                <c:pt idx="10831">
                  <c:v>0.77398166666666668</c:v>
                </c:pt>
                <c:pt idx="10832">
                  <c:v>0.77398818287037041</c:v>
                </c:pt>
                <c:pt idx="10833">
                  <c:v>0.77399498842592596</c:v>
                </c:pt>
                <c:pt idx="10834">
                  <c:v>0.77400158564814825</c:v>
                </c:pt>
                <c:pt idx="10835">
                  <c:v>0.77400810185185176</c:v>
                </c:pt>
                <c:pt idx="10836">
                  <c:v>0.77401732638888887</c:v>
                </c:pt>
                <c:pt idx="10837">
                  <c:v>0.77402409722222221</c:v>
                </c:pt>
                <c:pt idx="10838">
                  <c:v>0.77403067129629621</c:v>
                </c:pt>
                <c:pt idx="10839">
                  <c:v>0.7740373611111111</c:v>
                </c:pt>
                <c:pt idx="10840">
                  <c:v>0.77404386574074069</c:v>
                </c:pt>
                <c:pt idx="10841">
                  <c:v>0.77405056712962972</c:v>
                </c:pt>
                <c:pt idx="10842">
                  <c:v>0.77405725694444438</c:v>
                </c:pt>
                <c:pt idx="10843">
                  <c:v>0.77406394675925927</c:v>
                </c:pt>
                <c:pt idx="10844">
                  <c:v>0.77407045138888886</c:v>
                </c:pt>
                <c:pt idx="10845">
                  <c:v>0.7740795023148147</c:v>
                </c:pt>
                <c:pt idx="10846">
                  <c:v>0.77408600694444452</c:v>
                </c:pt>
                <c:pt idx="10847">
                  <c:v>0.77409269675925929</c:v>
                </c:pt>
                <c:pt idx="10848">
                  <c:v>0.77409938657407407</c:v>
                </c:pt>
                <c:pt idx="10849">
                  <c:v>0.77410608796296299</c:v>
                </c:pt>
                <c:pt idx="10850">
                  <c:v>0.77411259259259257</c:v>
                </c:pt>
                <c:pt idx="10851">
                  <c:v>0.77411928240740746</c:v>
                </c:pt>
                <c:pt idx="10852">
                  <c:v>0.77412557870370369</c:v>
                </c:pt>
                <c:pt idx="10853">
                  <c:v>0.7741321527777778</c:v>
                </c:pt>
                <c:pt idx="10854">
                  <c:v>0.77414100694444443</c:v>
                </c:pt>
                <c:pt idx="10855">
                  <c:v>0.77414769675925932</c:v>
                </c:pt>
                <c:pt idx="10856">
                  <c:v>0.77415438657407398</c:v>
                </c:pt>
                <c:pt idx="10857">
                  <c:v>0.77416090277777772</c:v>
                </c:pt>
                <c:pt idx="10858">
                  <c:v>0.7741675925925926</c:v>
                </c:pt>
                <c:pt idx="10859">
                  <c:v>0.77417428240740749</c:v>
                </c:pt>
                <c:pt idx="10860">
                  <c:v>0.77418097222222215</c:v>
                </c:pt>
                <c:pt idx="10861">
                  <c:v>0.77418767361111118</c:v>
                </c:pt>
                <c:pt idx="10862">
                  <c:v>0.77419436342592596</c:v>
                </c:pt>
                <c:pt idx="10863">
                  <c:v>0.77420322916666662</c:v>
                </c:pt>
                <c:pt idx="10864">
                  <c:v>0.7742099189814815</c:v>
                </c:pt>
                <c:pt idx="10865">
                  <c:v>0.77421642361111109</c:v>
                </c:pt>
                <c:pt idx="10866">
                  <c:v>0.77422311342592598</c:v>
                </c:pt>
                <c:pt idx="10867">
                  <c:v>0.77422980324074075</c:v>
                </c:pt>
                <c:pt idx="10868">
                  <c:v>0.77423650462962967</c:v>
                </c:pt>
                <c:pt idx="10869">
                  <c:v>0.77424319444444445</c:v>
                </c:pt>
                <c:pt idx="10870">
                  <c:v>0.77424969907407404</c:v>
                </c:pt>
                <c:pt idx="10871">
                  <c:v>0.77425875</c:v>
                </c:pt>
                <c:pt idx="10872">
                  <c:v>0.77426525462962958</c:v>
                </c:pt>
                <c:pt idx="10873">
                  <c:v>0.77427177083333332</c:v>
                </c:pt>
                <c:pt idx="10874">
                  <c:v>0.77427827546296291</c:v>
                </c:pt>
                <c:pt idx="10875">
                  <c:v>0.77428479166666664</c:v>
                </c:pt>
                <c:pt idx="10876">
                  <c:v>0.77429148148148152</c:v>
                </c:pt>
                <c:pt idx="10877">
                  <c:v>0.7742981712962963</c:v>
                </c:pt>
                <c:pt idx="10878">
                  <c:v>0.77430486111111119</c:v>
                </c:pt>
                <c:pt idx="10879">
                  <c:v>0.77431155092592585</c:v>
                </c:pt>
                <c:pt idx="10880">
                  <c:v>0.77432077546296296</c:v>
                </c:pt>
                <c:pt idx="10881">
                  <c:v>0.77432746527777774</c:v>
                </c:pt>
                <c:pt idx="10882">
                  <c:v>0.77433416666666666</c:v>
                </c:pt>
                <c:pt idx="10883">
                  <c:v>0.77434103009259259</c:v>
                </c:pt>
                <c:pt idx="10884">
                  <c:v>0.77434771990740747</c:v>
                </c:pt>
                <c:pt idx="10885">
                  <c:v>0.77435442129629628</c:v>
                </c:pt>
                <c:pt idx="10886">
                  <c:v>0.77436111111111117</c:v>
                </c:pt>
                <c:pt idx="10887">
                  <c:v>0.77436774305555556</c:v>
                </c:pt>
                <c:pt idx="10888">
                  <c:v>0.77437443287037044</c:v>
                </c:pt>
                <c:pt idx="10889">
                  <c:v>0.77438376157407418</c:v>
                </c:pt>
                <c:pt idx="10890">
                  <c:v>0.77439045138888885</c:v>
                </c:pt>
                <c:pt idx="10891">
                  <c:v>0.77439714120370373</c:v>
                </c:pt>
                <c:pt idx="10892">
                  <c:v>0.77440383101851851</c:v>
                </c:pt>
                <c:pt idx="10893">
                  <c:v>0.77441070601851847</c:v>
                </c:pt>
                <c:pt idx="10894">
                  <c:v>0.77441730324074076</c:v>
                </c:pt>
                <c:pt idx="10895">
                  <c:v>0.77442399305555554</c:v>
                </c:pt>
                <c:pt idx="10896">
                  <c:v>0.77443068287037031</c:v>
                </c:pt>
                <c:pt idx="10897">
                  <c:v>0.7744373726851852</c:v>
                </c:pt>
                <c:pt idx="10898">
                  <c:v>0.77444642361111116</c:v>
                </c:pt>
                <c:pt idx="10899">
                  <c:v>0.77445311342592593</c:v>
                </c:pt>
                <c:pt idx="10900">
                  <c:v>0.77445980324074071</c:v>
                </c:pt>
                <c:pt idx="10901">
                  <c:v>0.77446667824074078</c:v>
                </c:pt>
                <c:pt idx="10902">
                  <c:v>0.77447336805555567</c:v>
                </c:pt>
                <c:pt idx="10903">
                  <c:v>0.77448005787037033</c:v>
                </c:pt>
                <c:pt idx="10904">
                  <c:v>0.77448674768518522</c:v>
                </c:pt>
                <c:pt idx="10905">
                  <c:v>0.77449343749999999</c:v>
                </c:pt>
                <c:pt idx="10906">
                  <c:v>0.77450013888888891</c:v>
                </c:pt>
                <c:pt idx="10907">
                  <c:v>0.77450927083333332</c:v>
                </c:pt>
                <c:pt idx="10908">
                  <c:v>0.77451596064814821</c:v>
                </c:pt>
                <c:pt idx="10909">
                  <c:v>0.77452265046296287</c:v>
                </c:pt>
                <c:pt idx="10910">
                  <c:v>0.77452934027777776</c:v>
                </c:pt>
                <c:pt idx="10911">
                  <c:v>0.77453603009259264</c:v>
                </c:pt>
                <c:pt idx="10912">
                  <c:v>0.77454271990740742</c:v>
                </c:pt>
                <c:pt idx="10913">
                  <c:v>0.77454942129629634</c:v>
                </c:pt>
                <c:pt idx="10914">
                  <c:v>0.77455611111111111</c:v>
                </c:pt>
                <c:pt idx="10915">
                  <c:v>0.774562800925926</c:v>
                </c:pt>
                <c:pt idx="10916">
                  <c:v>0.77457166666666666</c:v>
                </c:pt>
                <c:pt idx="10917">
                  <c:v>0.77457829861111105</c:v>
                </c:pt>
                <c:pt idx="10918">
                  <c:v>0.77458498842592594</c:v>
                </c:pt>
                <c:pt idx="10919">
                  <c:v>0.77459168981481474</c:v>
                </c:pt>
                <c:pt idx="10920">
                  <c:v>0.77459819444444433</c:v>
                </c:pt>
                <c:pt idx="10921">
                  <c:v>0.77460471064814806</c:v>
                </c:pt>
                <c:pt idx="10922">
                  <c:v>0.77461140046296295</c:v>
                </c:pt>
                <c:pt idx="10923">
                  <c:v>0.77461809027777784</c:v>
                </c:pt>
                <c:pt idx="10924">
                  <c:v>0.77462460648148157</c:v>
                </c:pt>
                <c:pt idx="10925">
                  <c:v>0.7746334606481482</c:v>
                </c:pt>
                <c:pt idx="10926">
                  <c:v>0.77464015046296286</c:v>
                </c:pt>
                <c:pt idx="10927">
                  <c:v>0.77464666666666659</c:v>
                </c:pt>
                <c:pt idx="10928">
                  <c:v>0.77465335648148148</c:v>
                </c:pt>
                <c:pt idx="10929">
                  <c:v>0.77466004629629637</c:v>
                </c:pt>
                <c:pt idx="10930">
                  <c:v>0.77466673611111114</c:v>
                </c:pt>
                <c:pt idx="10931">
                  <c:v>0.77467342592592592</c:v>
                </c:pt>
                <c:pt idx="10932">
                  <c:v>0.77467994212962965</c:v>
                </c:pt>
                <c:pt idx="10933">
                  <c:v>0.77468916666666665</c:v>
                </c:pt>
                <c:pt idx="10934">
                  <c:v>0.77469585648148154</c:v>
                </c:pt>
                <c:pt idx="10935">
                  <c:v>0.77470254629629631</c:v>
                </c:pt>
                <c:pt idx="10936">
                  <c:v>0.77470923611111109</c:v>
                </c:pt>
                <c:pt idx="10937">
                  <c:v>0.77471575231481482</c:v>
                </c:pt>
                <c:pt idx="10938">
                  <c:v>0.7747224421296296</c:v>
                </c:pt>
                <c:pt idx="10939">
                  <c:v>0.7747290162037036</c:v>
                </c:pt>
                <c:pt idx="10940">
                  <c:v>0.77473570601851849</c:v>
                </c:pt>
                <c:pt idx="10941">
                  <c:v>0.77474239583333337</c:v>
                </c:pt>
                <c:pt idx="10942">
                  <c:v>0.77475144675925922</c:v>
                </c:pt>
                <c:pt idx="10943">
                  <c:v>0.77475813657407411</c:v>
                </c:pt>
                <c:pt idx="10944">
                  <c:v>0.77476474537037043</c:v>
                </c:pt>
                <c:pt idx="10945">
                  <c:v>0.77477131944444444</c:v>
                </c:pt>
                <c:pt idx="10946">
                  <c:v>0.77477800925925921</c:v>
                </c:pt>
                <c:pt idx="10947">
                  <c:v>0.7747846990740741</c:v>
                </c:pt>
                <c:pt idx="10948">
                  <c:v>0.77479121527777783</c:v>
                </c:pt>
                <c:pt idx="10949">
                  <c:v>0.77479771990740742</c:v>
                </c:pt>
                <c:pt idx="10950">
                  <c:v>0.77480434027777767</c:v>
                </c:pt>
                <c:pt idx="10951">
                  <c:v>0.77481339120370374</c:v>
                </c:pt>
                <c:pt idx="10952">
                  <c:v>0.77482008101851851</c:v>
                </c:pt>
                <c:pt idx="10953">
                  <c:v>0.77482677083333329</c:v>
                </c:pt>
                <c:pt idx="10954">
                  <c:v>0.77483327546296288</c:v>
                </c:pt>
                <c:pt idx="10955">
                  <c:v>0.77483997685185191</c:v>
                </c:pt>
                <c:pt idx="10956">
                  <c:v>0.77484666666666657</c:v>
                </c:pt>
                <c:pt idx="10957">
                  <c:v>0.77485335648148146</c:v>
                </c:pt>
                <c:pt idx="10958">
                  <c:v>0.77486023148148142</c:v>
                </c:pt>
                <c:pt idx="10959">
                  <c:v>0.77486673611111112</c:v>
                </c:pt>
                <c:pt idx="10960">
                  <c:v>0.77487560185185178</c:v>
                </c:pt>
                <c:pt idx="10961">
                  <c:v>0.77488229166666667</c:v>
                </c:pt>
                <c:pt idx="10962">
                  <c:v>0.77488879629629626</c:v>
                </c:pt>
                <c:pt idx="10963">
                  <c:v>0.77489567129629633</c:v>
                </c:pt>
                <c:pt idx="10964">
                  <c:v>0.7749023611111111</c:v>
                </c:pt>
                <c:pt idx="10965">
                  <c:v>0.77490906250000002</c:v>
                </c:pt>
                <c:pt idx="10966">
                  <c:v>0.77491556712962961</c:v>
                </c:pt>
                <c:pt idx="10967">
                  <c:v>0.7749222569444445</c:v>
                </c:pt>
                <c:pt idx="10968">
                  <c:v>0.77492877314814812</c:v>
                </c:pt>
                <c:pt idx="10969">
                  <c:v>0.77493799768518512</c:v>
                </c:pt>
                <c:pt idx="10970">
                  <c:v>0.77494454861111117</c:v>
                </c:pt>
                <c:pt idx="10971">
                  <c:v>0.77495123842592595</c:v>
                </c:pt>
                <c:pt idx="10972">
                  <c:v>0.77495792824074072</c:v>
                </c:pt>
                <c:pt idx="10973">
                  <c:v>0.77496453703703694</c:v>
                </c:pt>
                <c:pt idx="10974">
                  <c:v>0.77497123842592597</c:v>
                </c:pt>
                <c:pt idx="10975">
                  <c:v>0.77497792824074063</c:v>
                </c:pt>
                <c:pt idx="10976">
                  <c:v>0.77498461805555552</c:v>
                </c:pt>
                <c:pt idx="10977">
                  <c:v>0.77499130787037041</c:v>
                </c:pt>
                <c:pt idx="10978">
                  <c:v>0.77500034722222233</c:v>
                </c:pt>
                <c:pt idx="10979">
                  <c:v>0.77500703703703699</c:v>
                </c:pt>
                <c:pt idx="10980">
                  <c:v>0.77501373842592602</c:v>
                </c:pt>
                <c:pt idx="10981">
                  <c:v>0.77502042824074069</c:v>
                </c:pt>
                <c:pt idx="10982">
                  <c:v>0.77502710648148154</c:v>
                </c:pt>
                <c:pt idx="10983">
                  <c:v>0.77503379629629621</c:v>
                </c:pt>
                <c:pt idx="10984">
                  <c:v>0.77504048611111109</c:v>
                </c:pt>
                <c:pt idx="10985">
                  <c:v>0.77504717592592598</c:v>
                </c:pt>
                <c:pt idx="10986">
                  <c:v>0.77505387731481479</c:v>
                </c:pt>
                <c:pt idx="10987">
                  <c:v>0.77506363425925928</c:v>
                </c:pt>
                <c:pt idx="10988">
                  <c:v>0.77507050925925924</c:v>
                </c:pt>
                <c:pt idx="10989">
                  <c:v>0.77507719907407413</c:v>
                </c:pt>
                <c:pt idx="10990">
                  <c:v>0.77508388888888879</c:v>
                </c:pt>
                <c:pt idx="10991">
                  <c:v>0.77509076388888898</c:v>
                </c:pt>
                <c:pt idx="10992">
                  <c:v>0.77509743055555547</c:v>
                </c:pt>
                <c:pt idx="10993">
                  <c:v>0.77510412037037035</c:v>
                </c:pt>
                <c:pt idx="10994">
                  <c:v>0.77511081018518524</c:v>
                </c:pt>
                <c:pt idx="10995">
                  <c:v>0.77511737268518521</c:v>
                </c:pt>
                <c:pt idx="10996">
                  <c:v>0.77512623842592587</c:v>
                </c:pt>
                <c:pt idx="10997">
                  <c:v>0.77513292824074076</c:v>
                </c:pt>
                <c:pt idx="10998">
                  <c:v>0.77513961805555553</c:v>
                </c:pt>
                <c:pt idx="10999">
                  <c:v>0.77514630787037042</c:v>
                </c:pt>
                <c:pt idx="11000">
                  <c:v>0.77515299768518509</c:v>
                </c:pt>
                <c:pt idx="11001">
                  <c:v>0.77515957175925931</c:v>
                </c:pt>
                <c:pt idx="11002">
                  <c:v>0.77516627314814812</c:v>
                </c:pt>
                <c:pt idx="11003">
                  <c:v>0.77517296296296301</c:v>
                </c:pt>
                <c:pt idx="11004">
                  <c:v>0.77518218750000001</c:v>
                </c:pt>
                <c:pt idx="11005">
                  <c:v>0.77518887731481489</c:v>
                </c:pt>
                <c:pt idx="11006">
                  <c:v>0.77519556712962956</c:v>
                </c:pt>
                <c:pt idx="11007">
                  <c:v>0.77520225694444445</c:v>
                </c:pt>
                <c:pt idx="11008">
                  <c:v>0.77520913194444441</c:v>
                </c:pt>
                <c:pt idx="11009">
                  <c:v>0.77521582175925918</c:v>
                </c:pt>
                <c:pt idx="11010">
                  <c:v>0.77522251157407407</c:v>
                </c:pt>
                <c:pt idx="11011">
                  <c:v>0.77522920138888896</c:v>
                </c:pt>
                <c:pt idx="11012">
                  <c:v>0.77523589120370373</c:v>
                </c:pt>
                <c:pt idx="11013">
                  <c:v>0.77524494212962969</c:v>
                </c:pt>
                <c:pt idx="11014">
                  <c:v>0.77525163194444435</c:v>
                </c:pt>
                <c:pt idx="11015">
                  <c:v>0.77525832175925924</c:v>
                </c:pt>
                <c:pt idx="11016">
                  <c:v>0.7752651967592592</c:v>
                </c:pt>
                <c:pt idx="11017">
                  <c:v>0.77527188657407409</c:v>
                </c:pt>
                <c:pt idx="11018">
                  <c:v>0.77527840277777782</c:v>
                </c:pt>
                <c:pt idx="11019">
                  <c:v>0.7752850925925926</c:v>
                </c:pt>
                <c:pt idx="11020">
                  <c:v>0.77529178240740748</c:v>
                </c:pt>
                <c:pt idx="11021">
                  <c:v>0.77529847222222215</c:v>
                </c:pt>
                <c:pt idx="11022">
                  <c:v>0.77530751157407407</c:v>
                </c:pt>
                <c:pt idx="11023">
                  <c:v>0.77531420138888896</c:v>
                </c:pt>
                <c:pt idx="11024">
                  <c:v>0.77532089120370362</c:v>
                </c:pt>
                <c:pt idx="11025">
                  <c:v>0.77532776620370381</c:v>
                </c:pt>
                <c:pt idx="11026">
                  <c:v>0.77533445601851847</c:v>
                </c:pt>
                <c:pt idx="11027">
                  <c:v>0.7753411574074075</c:v>
                </c:pt>
                <c:pt idx="11028">
                  <c:v>0.77534778935185189</c:v>
                </c:pt>
                <c:pt idx="11029">
                  <c:v>0.77535447916666678</c:v>
                </c:pt>
                <c:pt idx="11030">
                  <c:v>0.77536116898148144</c:v>
                </c:pt>
                <c:pt idx="11031">
                  <c:v>0.77537039351851844</c:v>
                </c:pt>
                <c:pt idx="11032">
                  <c:v>0.77537708333333333</c:v>
                </c:pt>
                <c:pt idx="11033">
                  <c:v>0.77538377314814821</c:v>
                </c:pt>
                <c:pt idx="11034">
                  <c:v>0.77539047453703702</c:v>
                </c:pt>
                <c:pt idx="11035">
                  <c:v>0.77539716435185191</c:v>
                </c:pt>
                <c:pt idx="11036">
                  <c:v>0.77540385416666668</c:v>
                </c:pt>
                <c:pt idx="11037">
                  <c:v>0.77541072916666665</c:v>
                </c:pt>
                <c:pt idx="11038">
                  <c:v>0.77541741898148153</c:v>
                </c:pt>
                <c:pt idx="11039">
                  <c:v>0.7754241087962962</c:v>
                </c:pt>
                <c:pt idx="11040">
                  <c:v>0.77543314814814812</c:v>
                </c:pt>
                <c:pt idx="11041">
                  <c:v>0.77544002314814808</c:v>
                </c:pt>
                <c:pt idx="11042">
                  <c:v>0.77544653935185182</c:v>
                </c:pt>
                <c:pt idx="11043">
                  <c:v>0.7754532291666667</c:v>
                </c:pt>
                <c:pt idx="11044">
                  <c:v>0.77545991898148159</c:v>
                </c:pt>
                <c:pt idx="11045">
                  <c:v>0.77546641203703703</c:v>
                </c:pt>
                <c:pt idx="11046">
                  <c:v>0.77547310185185181</c:v>
                </c:pt>
                <c:pt idx="11047">
                  <c:v>0.7754797916666667</c:v>
                </c:pt>
                <c:pt idx="11048">
                  <c:v>0.77548630787037043</c:v>
                </c:pt>
                <c:pt idx="11049">
                  <c:v>0.77549534722222224</c:v>
                </c:pt>
                <c:pt idx="11050">
                  <c:v>0.77550212962962961</c:v>
                </c:pt>
                <c:pt idx="11051">
                  <c:v>0.77550870370370373</c:v>
                </c:pt>
                <c:pt idx="11052">
                  <c:v>0.7755153935185185</c:v>
                </c:pt>
                <c:pt idx="11053">
                  <c:v>0.77552208333333328</c:v>
                </c:pt>
                <c:pt idx="11054">
                  <c:v>0.77552898148148142</c:v>
                </c:pt>
                <c:pt idx="11055">
                  <c:v>0.77553548611111112</c:v>
                </c:pt>
                <c:pt idx="11056">
                  <c:v>0.77554228009259252</c:v>
                </c:pt>
                <c:pt idx="11057">
                  <c:v>0.7755489699074074</c:v>
                </c:pt>
                <c:pt idx="11058">
                  <c:v>0.77555802083333336</c:v>
                </c:pt>
                <c:pt idx="11059">
                  <c:v>0.77556471064814814</c:v>
                </c:pt>
                <c:pt idx="11060">
                  <c:v>0.77557140046296302</c:v>
                </c:pt>
                <c:pt idx="11061">
                  <c:v>0.77557809027777769</c:v>
                </c:pt>
                <c:pt idx="11062">
                  <c:v>0.77558478009259257</c:v>
                </c:pt>
                <c:pt idx="11063">
                  <c:v>0.77559146990740746</c:v>
                </c:pt>
                <c:pt idx="11064">
                  <c:v>0.77559817129629627</c:v>
                </c:pt>
                <c:pt idx="11065">
                  <c:v>0.77560486111111115</c:v>
                </c:pt>
                <c:pt idx="11066">
                  <c:v>0.77561408564814815</c:v>
                </c:pt>
                <c:pt idx="11067">
                  <c:v>0.77562077546296304</c:v>
                </c:pt>
                <c:pt idx="11068">
                  <c:v>0.77562728009259263</c:v>
                </c:pt>
                <c:pt idx="11069">
                  <c:v>0.77563386574074078</c:v>
                </c:pt>
                <c:pt idx="11070">
                  <c:v>0.77564055555555556</c:v>
                </c:pt>
                <c:pt idx="11071">
                  <c:v>0.77564724537037044</c:v>
                </c:pt>
                <c:pt idx="11072">
                  <c:v>0.77565393518518511</c:v>
                </c:pt>
                <c:pt idx="11073">
                  <c:v>0.77566062499999999</c:v>
                </c:pt>
                <c:pt idx="11074">
                  <c:v>0.77566731481481488</c:v>
                </c:pt>
                <c:pt idx="11075">
                  <c:v>0.77567636574074073</c:v>
                </c:pt>
                <c:pt idx="11076">
                  <c:v>0.77568305555555561</c:v>
                </c:pt>
                <c:pt idx="11077">
                  <c:v>0.77568974537037028</c:v>
                </c:pt>
                <c:pt idx="11078">
                  <c:v>0.77569643518518516</c:v>
                </c:pt>
                <c:pt idx="11079">
                  <c:v>0.77570299768518514</c:v>
                </c:pt>
                <c:pt idx="11080">
                  <c:v>0.7757098726851851</c:v>
                </c:pt>
                <c:pt idx="11081">
                  <c:v>0.77571656249999998</c:v>
                </c:pt>
                <c:pt idx="11082">
                  <c:v>0.77572314814814813</c:v>
                </c:pt>
                <c:pt idx="11083">
                  <c:v>0.77572983796296302</c:v>
                </c:pt>
                <c:pt idx="11084">
                  <c:v>0.77573888888888887</c:v>
                </c:pt>
                <c:pt idx="11085">
                  <c:v>0.77574559027777779</c:v>
                </c:pt>
                <c:pt idx="11086">
                  <c:v>0.77575228009259256</c:v>
                </c:pt>
                <c:pt idx="11087">
                  <c:v>0.77575916666666667</c:v>
                </c:pt>
                <c:pt idx="11088">
                  <c:v>0.77576604166666663</c:v>
                </c:pt>
                <c:pt idx="11089">
                  <c:v>0.77577291666666659</c:v>
                </c:pt>
                <c:pt idx="11090">
                  <c:v>0.77577960648148148</c:v>
                </c:pt>
                <c:pt idx="11091">
                  <c:v>0.77578646990740741</c:v>
                </c:pt>
                <c:pt idx="11092">
                  <c:v>0.77579315972222229</c:v>
                </c:pt>
                <c:pt idx="11093">
                  <c:v>0.77580221064814825</c:v>
                </c:pt>
                <c:pt idx="11094">
                  <c:v>0.77580890046296291</c:v>
                </c:pt>
                <c:pt idx="11095">
                  <c:v>0.7758155902777778</c:v>
                </c:pt>
                <c:pt idx="11096">
                  <c:v>0.77582246527777776</c:v>
                </c:pt>
                <c:pt idx="11097">
                  <c:v>0.77582915509259254</c:v>
                </c:pt>
                <c:pt idx="11098">
                  <c:v>0.77583584490740742</c:v>
                </c:pt>
                <c:pt idx="11099">
                  <c:v>0.77584271990740739</c:v>
                </c:pt>
                <c:pt idx="11100">
                  <c:v>0.77584940972222227</c:v>
                </c:pt>
                <c:pt idx="11101">
                  <c:v>0.77585609953703705</c:v>
                </c:pt>
                <c:pt idx="11102">
                  <c:v>0.77586513888888886</c:v>
                </c:pt>
                <c:pt idx="11103">
                  <c:v>0.77587184027777789</c:v>
                </c:pt>
                <c:pt idx="11104">
                  <c:v>0.77587853009259256</c:v>
                </c:pt>
                <c:pt idx="11105">
                  <c:v>0.77588540509259263</c:v>
                </c:pt>
                <c:pt idx="11106">
                  <c:v>0.7758920949074074</c:v>
                </c:pt>
                <c:pt idx="11107">
                  <c:v>0.77589878472222218</c:v>
                </c:pt>
                <c:pt idx="11108">
                  <c:v>0.77590547453703707</c:v>
                </c:pt>
                <c:pt idx="11109">
                  <c:v>0.77591234953703703</c:v>
                </c:pt>
                <c:pt idx="11110">
                  <c:v>0.77591903935185191</c:v>
                </c:pt>
                <c:pt idx="11111">
                  <c:v>0.77592807870370362</c:v>
                </c:pt>
                <c:pt idx="11112">
                  <c:v>0.7759347685185185</c:v>
                </c:pt>
                <c:pt idx="11113">
                  <c:v>0.77594164351851846</c:v>
                </c:pt>
                <c:pt idx="11114">
                  <c:v>0.77594833333333335</c:v>
                </c:pt>
                <c:pt idx="11115">
                  <c:v>0.77595502314814813</c:v>
                </c:pt>
                <c:pt idx="11116">
                  <c:v>0.77596208333333339</c:v>
                </c:pt>
                <c:pt idx="11117">
                  <c:v>0.77596877314814805</c:v>
                </c:pt>
                <c:pt idx="11118">
                  <c:v>0.77597546296296294</c:v>
                </c:pt>
                <c:pt idx="11119">
                  <c:v>0.77598215277777782</c:v>
                </c:pt>
                <c:pt idx="11120">
                  <c:v>0.77599120370370367</c:v>
                </c:pt>
                <c:pt idx="11121">
                  <c:v>0.77599789351851856</c:v>
                </c:pt>
                <c:pt idx="11122">
                  <c:v>0.77600458333333344</c:v>
                </c:pt>
                <c:pt idx="11123">
                  <c:v>0.7760114583333334</c:v>
                </c:pt>
                <c:pt idx="11124">
                  <c:v>0.77601814814814818</c:v>
                </c:pt>
                <c:pt idx="11125">
                  <c:v>0.77602483796296295</c:v>
                </c:pt>
                <c:pt idx="11126">
                  <c:v>0.77603152777777773</c:v>
                </c:pt>
                <c:pt idx="11127">
                  <c:v>0.77603821759259262</c:v>
                </c:pt>
                <c:pt idx="11128">
                  <c:v>0.77604491898148142</c:v>
                </c:pt>
                <c:pt idx="11129">
                  <c:v>0.77605377314814816</c:v>
                </c:pt>
                <c:pt idx="11130">
                  <c:v>0.77606046296296294</c:v>
                </c:pt>
                <c:pt idx="11131">
                  <c:v>0.77606715277777782</c:v>
                </c:pt>
                <c:pt idx="11132">
                  <c:v>0.77607385416666663</c:v>
                </c:pt>
                <c:pt idx="11133">
                  <c:v>0.77608054398148152</c:v>
                </c:pt>
                <c:pt idx="11134">
                  <c:v>0.77608723379629618</c:v>
                </c:pt>
                <c:pt idx="11135">
                  <c:v>0.77609392361111107</c:v>
                </c:pt>
                <c:pt idx="11136">
                  <c:v>0.77610061342592596</c:v>
                </c:pt>
                <c:pt idx="11137">
                  <c:v>0.77611002314814825</c:v>
                </c:pt>
                <c:pt idx="11138">
                  <c:v>0.77611671296296292</c:v>
                </c:pt>
                <c:pt idx="11139">
                  <c:v>0.77612332175925924</c:v>
                </c:pt>
                <c:pt idx="11140">
                  <c:v>0.77613019675925932</c:v>
                </c:pt>
                <c:pt idx="11141">
                  <c:v>0.77613688657407398</c:v>
                </c:pt>
                <c:pt idx="11142">
                  <c:v>0.77614357638888887</c:v>
                </c:pt>
                <c:pt idx="11143">
                  <c:v>0.77615011574074078</c:v>
                </c:pt>
                <c:pt idx="11144">
                  <c:v>0.776156886574074</c:v>
                </c:pt>
                <c:pt idx="11145">
                  <c:v>0.77616357638888889</c:v>
                </c:pt>
                <c:pt idx="11146">
                  <c:v>0.77617261574074081</c:v>
                </c:pt>
                <c:pt idx="11147">
                  <c:v>0.77617930555555559</c:v>
                </c:pt>
                <c:pt idx="11148">
                  <c:v>0.77618599537037036</c:v>
                </c:pt>
                <c:pt idx="11149">
                  <c:v>0.77619269675925928</c:v>
                </c:pt>
                <c:pt idx="11150">
                  <c:v>0.77619938657407406</c:v>
                </c:pt>
                <c:pt idx="11151">
                  <c:v>0.77620615740740739</c:v>
                </c:pt>
                <c:pt idx="11152">
                  <c:v>0.77621303240740736</c:v>
                </c:pt>
                <c:pt idx="11153">
                  <c:v>0.77621953703703694</c:v>
                </c:pt>
                <c:pt idx="11154">
                  <c:v>0.77622622685185183</c:v>
                </c:pt>
                <c:pt idx="11155">
                  <c:v>0.77623527777777779</c:v>
                </c:pt>
                <c:pt idx="11156">
                  <c:v>0.77624190972222218</c:v>
                </c:pt>
                <c:pt idx="11157">
                  <c:v>0.77624861111111121</c:v>
                </c:pt>
                <c:pt idx="11158">
                  <c:v>0.77625530092592587</c:v>
                </c:pt>
                <c:pt idx="11159">
                  <c:v>0.77626199074074076</c:v>
                </c:pt>
                <c:pt idx="11160">
                  <c:v>0.77626886574074072</c:v>
                </c:pt>
                <c:pt idx="11161">
                  <c:v>0.7762755555555555</c:v>
                </c:pt>
                <c:pt idx="11162">
                  <c:v>0.77628224537037038</c:v>
                </c:pt>
                <c:pt idx="11163">
                  <c:v>0.77628893518518527</c:v>
                </c:pt>
                <c:pt idx="11164">
                  <c:v>0.77629798611111112</c:v>
                </c:pt>
                <c:pt idx="11165">
                  <c:v>0.77630467592592589</c:v>
                </c:pt>
                <c:pt idx="11166">
                  <c:v>0.77631136574074067</c:v>
                </c:pt>
                <c:pt idx="11167">
                  <c:v>0.77631800925925931</c:v>
                </c:pt>
                <c:pt idx="11168">
                  <c:v>0.7763247685185185</c:v>
                </c:pt>
                <c:pt idx="11169">
                  <c:v>0.77633164351851847</c:v>
                </c:pt>
                <c:pt idx="11170">
                  <c:v>0.77633836805555545</c:v>
                </c:pt>
                <c:pt idx="11171">
                  <c:v>0.77634505787037034</c:v>
                </c:pt>
                <c:pt idx="11172">
                  <c:v>0.77635174768518522</c:v>
                </c:pt>
                <c:pt idx="11173">
                  <c:v>0.77636061342592599</c:v>
                </c:pt>
                <c:pt idx="11174">
                  <c:v>0.77636730324074066</c:v>
                </c:pt>
                <c:pt idx="11175">
                  <c:v>0.77637399305555554</c:v>
                </c:pt>
                <c:pt idx="11176">
                  <c:v>0.77638086805555551</c:v>
                </c:pt>
                <c:pt idx="11177">
                  <c:v>0.77638755787037039</c:v>
                </c:pt>
                <c:pt idx="11178">
                  <c:v>0.77639424768518517</c:v>
                </c:pt>
                <c:pt idx="11179">
                  <c:v>0.77640093750000005</c:v>
                </c:pt>
                <c:pt idx="11180">
                  <c:v>0.77640762731481472</c:v>
                </c:pt>
                <c:pt idx="11181">
                  <c:v>0.77641685185185183</c:v>
                </c:pt>
                <c:pt idx="11182">
                  <c:v>0.77642354166666661</c:v>
                </c:pt>
                <c:pt idx="11183">
                  <c:v>0.77643023148148149</c:v>
                </c:pt>
                <c:pt idx="11184">
                  <c:v>0.7764369328703703</c:v>
                </c:pt>
                <c:pt idx="11185">
                  <c:v>0.77644362268518519</c:v>
                </c:pt>
                <c:pt idx="11186">
                  <c:v>0.77645031250000007</c:v>
                </c:pt>
                <c:pt idx="11187">
                  <c:v>0.77645736111111108</c:v>
                </c:pt>
                <c:pt idx="11188">
                  <c:v>0.77646423611111104</c:v>
                </c:pt>
                <c:pt idx="11189">
                  <c:v>0.77647092592592593</c:v>
                </c:pt>
                <c:pt idx="11190">
                  <c:v>0.77647996527777785</c:v>
                </c:pt>
                <c:pt idx="11191">
                  <c:v>0.77648666666666666</c:v>
                </c:pt>
                <c:pt idx="11192">
                  <c:v>0.77649335648148154</c:v>
                </c:pt>
                <c:pt idx="11193">
                  <c:v>0.77650023148148151</c:v>
                </c:pt>
                <c:pt idx="11194">
                  <c:v>0.77650692129629639</c:v>
                </c:pt>
                <c:pt idx="11195">
                  <c:v>0.77651361111111106</c:v>
                </c:pt>
                <c:pt idx="11196">
                  <c:v>0.77652048611111113</c:v>
                </c:pt>
                <c:pt idx="11197">
                  <c:v>0.77652717592592591</c:v>
                </c:pt>
                <c:pt idx="11198">
                  <c:v>0.77653386574074068</c:v>
                </c:pt>
                <c:pt idx="11199">
                  <c:v>0.77654290509259261</c:v>
                </c:pt>
                <c:pt idx="11200">
                  <c:v>0.77654959490740738</c:v>
                </c:pt>
                <c:pt idx="11201">
                  <c:v>0.7765562962962963</c:v>
                </c:pt>
                <c:pt idx="11202">
                  <c:v>0.77656298611111119</c:v>
                </c:pt>
                <c:pt idx="11203">
                  <c:v>0.77656967592592585</c:v>
                </c:pt>
                <c:pt idx="11204">
                  <c:v>0.77657672453703697</c:v>
                </c:pt>
                <c:pt idx="11205">
                  <c:v>0.776583425925926</c:v>
                </c:pt>
                <c:pt idx="11206">
                  <c:v>0.77659011574074077</c:v>
                </c:pt>
                <c:pt idx="11207">
                  <c:v>0.77659680555555555</c:v>
                </c:pt>
                <c:pt idx="11208">
                  <c:v>0.77660584490740747</c:v>
                </c:pt>
                <c:pt idx="11209">
                  <c:v>0.77661253472222225</c:v>
                </c:pt>
                <c:pt idx="11210">
                  <c:v>0.77661940972222221</c:v>
                </c:pt>
                <c:pt idx="11211">
                  <c:v>0.7766260995370371</c:v>
                </c:pt>
                <c:pt idx="11212">
                  <c:v>0.77663278935185176</c:v>
                </c:pt>
                <c:pt idx="11213">
                  <c:v>0.77663966435185194</c:v>
                </c:pt>
                <c:pt idx="11214">
                  <c:v>0.77664635416666661</c:v>
                </c:pt>
                <c:pt idx="11215">
                  <c:v>0.77665304398148149</c:v>
                </c:pt>
                <c:pt idx="11216">
                  <c:v>0.77665991898148146</c:v>
                </c:pt>
                <c:pt idx="11217">
                  <c:v>0.77666895833333338</c:v>
                </c:pt>
                <c:pt idx="11218">
                  <c:v>0.77667547453703711</c:v>
                </c:pt>
                <c:pt idx="11219">
                  <c:v>0.77668216435185189</c:v>
                </c:pt>
                <c:pt idx="11220">
                  <c:v>0.77668910879629627</c:v>
                </c:pt>
                <c:pt idx="11221">
                  <c:v>0.77669579861111115</c:v>
                </c:pt>
                <c:pt idx="11222">
                  <c:v>0.77670259259259256</c:v>
                </c:pt>
                <c:pt idx="11223">
                  <c:v>0.77670928240740744</c:v>
                </c:pt>
                <c:pt idx="11224">
                  <c:v>0.7767161574074074</c:v>
                </c:pt>
                <c:pt idx="11225">
                  <c:v>0.77672519675925933</c:v>
                </c:pt>
                <c:pt idx="11226">
                  <c:v>0.7767318865740741</c:v>
                </c:pt>
                <c:pt idx="11227">
                  <c:v>0.77673857638888888</c:v>
                </c:pt>
                <c:pt idx="11228">
                  <c:v>0.77674545138888895</c:v>
                </c:pt>
                <c:pt idx="11229">
                  <c:v>0.77675196759259257</c:v>
                </c:pt>
                <c:pt idx="11230">
                  <c:v>0.77675865740740735</c:v>
                </c:pt>
                <c:pt idx="11231">
                  <c:v>0.77676553240740731</c:v>
                </c:pt>
                <c:pt idx="11232">
                  <c:v>0.7767722222222222</c:v>
                </c:pt>
                <c:pt idx="11233">
                  <c:v>0.77677909722222216</c:v>
                </c:pt>
                <c:pt idx="11234">
                  <c:v>0.77678813657407408</c:v>
                </c:pt>
                <c:pt idx="11235">
                  <c:v>0.77679482638888897</c:v>
                </c:pt>
                <c:pt idx="11236">
                  <c:v>0.77680170138888893</c:v>
                </c:pt>
                <c:pt idx="11237">
                  <c:v>0.77680839120370371</c:v>
                </c:pt>
                <c:pt idx="11238">
                  <c:v>0.77681508101851848</c:v>
                </c:pt>
                <c:pt idx="11239">
                  <c:v>0.77682177083333326</c:v>
                </c:pt>
                <c:pt idx="11240">
                  <c:v>0.77682850694444439</c:v>
                </c:pt>
                <c:pt idx="11241">
                  <c:v>0.77683524305555551</c:v>
                </c:pt>
                <c:pt idx="11242">
                  <c:v>0.7768419328703704</c:v>
                </c:pt>
                <c:pt idx="11243">
                  <c:v>0.77685097222222221</c:v>
                </c:pt>
                <c:pt idx="11244">
                  <c:v>0.77685776620370373</c:v>
                </c:pt>
                <c:pt idx="11245">
                  <c:v>0.77686445601851861</c:v>
                </c:pt>
                <c:pt idx="11246">
                  <c:v>0.77687114583333328</c:v>
                </c:pt>
                <c:pt idx="11247">
                  <c:v>0.77687784722222231</c:v>
                </c:pt>
                <c:pt idx="11248">
                  <c:v>0.77688471064814812</c:v>
                </c:pt>
                <c:pt idx="11249">
                  <c:v>0.77689122685185186</c:v>
                </c:pt>
                <c:pt idx="11250">
                  <c:v>0.77689791666666663</c:v>
                </c:pt>
                <c:pt idx="11251">
                  <c:v>0.77690460648148152</c:v>
                </c:pt>
                <c:pt idx="11252">
                  <c:v>0.77691357638888892</c:v>
                </c:pt>
                <c:pt idx="11253">
                  <c:v>0.77692026620370369</c:v>
                </c:pt>
                <c:pt idx="11254">
                  <c:v>0.77692688657407405</c:v>
                </c:pt>
                <c:pt idx="11255">
                  <c:v>0.77693357638888882</c:v>
                </c:pt>
                <c:pt idx="11256">
                  <c:v>0.77694026620370371</c:v>
                </c:pt>
                <c:pt idx="11257">
                  <c:v>0.77694690972222225</c:v>
                </c:pt>
                <c:pt idx="11258">
                  <c:v>0.77695378472222221</c:v>
                </c:pt>
                <c:pt idx="11259">
                  <c:v>0.77696047453703709</c:v>
                </c:pt>
                <c:pt idx="11260">
                  <c:v>0.77696716435185176</c:v>
                </c:pt>
                <c:pt idx="11261">
                  <c:v>0.77697634259259252</c:v>
                </c:pt>
                <c:pt idx="11262">
                  <c:v>0.7769829050925926</c:v>
                </c:pt>
                <c:pt idx="11263">
                  <c:v>0.77698940972222219</c:v>
                </c:pt>
                <c:pt idx="11264">
                  <c:v>0.77699628472222226</c:v>
                </c:pt>
                <c:pt idx="11265">
                  <c:v>0.77700297453703693</c:v>
                </c:pt>
                <c:pt idx="11266">
                  <c:v>0.77700967592592596</c:v>
                </c:pt>
                <c:pt idx="11267">
                  <c:v>0.77701636574074084</c:v>
                </c:pt>
                <c:pt idx="11268">
                  <c:v>0.77702305555555551</c:v>
                </c:pt>
                <c:pt idx="11269">
                  <c:v>0.77703209490740743</c:v>
                </c:pt>
                <c:pt idx="11270">
                  <c:v>0.77703878472222232</c:v>
                </c:pt>
                <c:pt idx="11271">
                  <c:v>0.77704547453703698</c:v>
                </c:pt>
                <c:pt idx="11272">
                  <c:v>0.77705217592592601</c:v>
                </c:pt>
                <c:pt idx="11273">
                  <c:v>0.77705886574074068</c:v>
                </c:pt>
                <c:pt idx="11274">
                  <c:v>0.77706555555555556</c:v>
                </c:pt>
                <c:pt idx="11275">
                  <c:v>0.77707224537037034</c:v>
                </c:pt>
                <c:pt idx="11276">
                  <c:v>0.7770791203703703</c:v>
                </c:pt>
                <c:pt idx="11277">
                  <c:v>0.77708815972222223</c:v>
                </c:pt>
                <c:pt idx="11278">
                  <c:v>0.77709503472222219</c:v>
                </c:pt>
                <c:pt idx="11279">
                  <c:v>0.77710172453703708</c:v>
                </c:pt>
                <c:pt idx="11280">
                  <c:v>0.77710859953703704</c:v>
                </c:pt>
                <c:pt idx="11281">
                  <c:v>0.77711528935185192</c:v>
                </c:pt>
                <c:pt idx="11282">
                  <c:v>0.7771219791666667</c:v>
                </c:pt>
                <c:pt idx="11283">
                  <c:v>0.77712866898148147</c:v>
                </c:pt>
                <c:pt idx="11284">
                  <c:v>0.77713537037037039</c:v>
                </c:pt>
                <c:pt idx="11285">
                  <c:v>0.77714206018518517</c:v>
                </c:pt>
                <c:pt idx="11286">
                  <c:v>0.77715128472222217</c:v>
                </c:pt>
                <c:pt idx="11287">
                  <c:v>0.7771581481481481</c:v>
                </c:pt>
                <c:pt idx="11288">
                  <c:v>0.77716484953703702</c:v>
                </c:pt>
                <c:pt idx="11289">
                  <c:v>0.77717153935185179</c:v>
                </c:pt>
                <c:pt idx="11290">
                  <c:v>0.77717841435185175</c:v>
                </c:pt>
                <c:pt idx="11291">
                  <c:v>0.77718510416666664</c:v>
                </c:pt>
                <c:pt idx="11292">
                  <c:v>0.77719179398148153</c:v>
                </c:pt>
                <c:pt idx="11293">
                  <c:v>0.77719866898148149</c:v>
                </c:pt>
                <c:pt idx="11294">
                  <c:v>0.77720770833333341</c:v>
                </c:pt>
                <c:pt idx="11295">
                  <c:v>0.77721439814814808</c:v>
                </c:pt>
                <c:pt idx="11296">
                  <c:v>0.77722127314814815</c:v>
                </c:pt>
                <c:pt idx="11297">
                  <c:v>0.77722796296296293</c:v>
                </c:pt>
                <c:pt idx="11298">
                  <c:v>0.7772346527777777</c:v>
                </c:pt>
                <c:pt idx="11299">
                  <c:v>0.77724152777777789</c:v>
                </c:pt>
                <c:pt idx="11300">
                  <c:v>0.77724821759259255</c:v>
                </c:pt>
                <c:pt idx="11301">
                  <c:v>0.77725509259259262</c:v>
                </c:pt>
                <c:pt idx="11302">
                  <c:v>0.77726413194444444</c:v>
                </c:pt>
                <c:pt idx="11303">
                  <c:v>0.77727076388888883</c:v>
                </c:pt>
                <c:pt idx="11304">
                  <c:v>0.77727746527777775</c:v>
                </c:pt>
                <c:pt idx="11305">
                  <c:v>0.77728443287037041</c:v>
                </c:pt>
                <c:pt idx="11306">
                  <c:v>0.77729112268518519</c:v>
                </c:pt>
                <c:pt idx="11307">
                  <c:v>0.77729782407407411</c:v>
                </c:pt>
                <c:pt idx="11308">
                  <c:v>0.77730468750000004</c:v>
                </c:pt>
                <c:pt idx="11309">
                  <c:v>0.77731137731481492</c:v>
                </c:pt>
                <c:pt idx="11310">
                  <c:v>0.77731825231481488</c:v>
                </c:pt>
                <c:pt idx="11311">
                  <c:v>0.77732729166666659</c:v>
                </c:pt>
                <c:pt idx="11312">
                  <c:v>0.77733399305555562</c:v>
                </c:pt>
                <c:pt idx="11313">
                  <c:v>0.77734068287037028</c:v>
                </c:pt>
                <c:pt idx="11314">
                  <c:v>0.77734754629629632</c:v>
                </c:pt>
                <c:pt idx="11315">
                  <c:v>0.77735424768518513</c:v>
                </c:pt>
                <c:pt idx="11316">
                  <c:v>0.77736093750000002</c:v>
                </c:pt>
                <c:pt idx="11317">
                  <c:v>0.77736762731481479</c:v>
                </c:pt>
                <c:pt idx="11318">
                  <c:v>0.77737431712962968</c:v>
                </c:pt>
                <c:pt idx="11319">
                  <c:v>0.77738335648148149</c:v>
                </c:pt>
                <c:pt idx="11320">
                  <c:v>0.77739004629629627</c:v>
                </c:pt>
                <c:pt idx="11321">
                  <c:v>0.77739674768518519</c:v>
                </c:pt>
                <c:pt idx="11322">
                  <c:v>0.77740343749999996</c:v>
                </c:pt>
                <c:pt idx="11323">
                  <c:v>0.77741012731481485</c:v>
                </c:pt>
                <c:pt idx="11324">
                  <c:v>0.77741681712962973</c:v>
                </c:pt>
                <c:pt idx="11325">
                  <c:v>0.7774235069444444</c:v>
                </c:pt>
                <c:pt idx="11326">
                  <c:v>0.77743019675925928</c:v>
                </c:pt>
                <c:pt idx="11327">
                  <c:v>0.77743924768518513</c:v>
                </c:pt>
                <c:pt idx="11328">
                  <c:v>0.77744593750000002</c:v>
                </c:pt>
                <c:pt idx="11329">
                  <c:v>0.7774526273148149</c:v>
                </c:pt>
                <c:pt idx="11330">
                  <c:v>0.77745931712962957</c:v>
                </c:pt>
                <c:pt idx="11331">
                  <c:v>0.77746586805555562</c:v>
                </c:pt>
                <c:pt idx="11332">
                  <c:v>0.7774725578703704</c:v>
                </c:pt>
                <c:pt idx="11333">
                  <c:v>0.77747943287037036</c:v>
                </c:pt>
                <c:pt idx="11334">
                  <c:v>0.77748612268518524</c:v>
                </c:pt>
                <c:pt idx="11335">
                  <c:v>0.77749518518518512</c:v>
                </c:pt>
                <c:pt idx="11336">
                  <c:v>0.77750162037037029</c:v>
                </c:pt>
                <c:pt idx="11337">
                  <c:v>0.77750835648148142</c:v>
                </c:pt>
                <c:pt idx="11338">
                  <c:v>0.77751521990740746</c:v>
                </c:pt>
                <c:pt idx="11339">
                  <c:v>0.77752192129629627</c:v>
                </c:pt>
                <c:pt idx="11340">
                  <c:v>0.77752861111111116</c:v>
                </c:pt>
                <c:pt idx="11341">
                  <c:v>0.77753525462962969</c:v>
                </c:pt>
                <c:pt idx="11342">
                  <c:v>0.77754194444444436</c:v>
                </c:pt>
                <c:pt idx="11343">
                  <c:v>0.77754863425925924</c:v>
                </c:pt>
                <c:pt idx="11344">
                  <c:v>0.77755747685185195</c:v>
                </c:pt>
                <c:pt idx="11345">
                  <c:v>0.77756416666666661</c:v>
                </c:pt>
                <c:pt idx="11346">
                  <c:v>0.7775708564814815</c:v>
                </c:pt>
                <c:pt idx="11347">
                  <c:v>0.77757755787037031</c:v>
                </c:pt>
                <c:pt idx="11348">
                  <c:v>0.77758424768518519</c:v>
                </c:pt>
                <c:pt idx="11349">
                  <c:v>0.77759111111111112</c:v>
                </c:pt>
                <c:pt idx="11350">
                  <c:v>0.77759781249999993</c:v>
                </c:pt>
                <c:pt idx="11351">
                  <c:v>0.77760450231481482</c:v>
                </c:pt>
                <c:pt idx="11352">
                  <c:v>0.77761354166666674</c:v>
                </c:pt>
                <c:pt idx="11353">
                  <c:v>0.77762023148148141</c:v>
                </c:pt>
                <c:pt idx="11354">
                  <c:v>0.77762692129629629</c:v>
                </c:pt>
                <c:pt idx="11355">
                  <c:v>0.77763379629629625</c:v>
                </c:pt>
                <c:pt idx="11356">
                  <c:v>0.77764048611111114</c:v>
                </c:pt>
                <c:pt idx="11357">
                  <c:v>0.77764718749999995</c:v>
                </c:pt>
                <c:pt idx="11358">
                  <c:v>0.77765387731481483</c:v>
                </c:pt>
                <c:pt idx="11359">
                  <c:v>0.77766056712962961</c:v>
                </c:pt>
                <c:pt idx="11360">
                  <c:v>0.77766979166666672</c:v>
                </c:pt>
                <c:pt idx="11361">
                  <c:v>0.7776764814814815</c:v>
                </c:pt>
                <c:pt idx="11362">
                  <c:v>0.777683113425926</c:v>
                </c:pt>
                <c:pt idx="11363">
                  <c:v>0.77768980324074077</c:v>
                </c:pt>
                <c:pt idx="11364">
                  <c:v>0.77769649305555555</c:v>
                </c:pt>
                <c:pt idx="11365">
                  <c:v>0.77770318287037032</c:v>
                </c:pt>
                <c:pt idx="11366">
                  <c:v>0.77771005787037029</c:v>
                </c:pt>
                <c:pt idx="11367">
                  <c:v>0.77771659722222219</c:v>
                </c:pt>
                <c:pt idx="11368">
                  <c:v>0.77772334490740747</c:v>
                </c:pt>
                <c:pt idx="11369">
                  <c:v>0.77773238425925928</c:v>
                </c:pt>
                <c:pt idx="11370">
                  <c:v>0.77773925925925924</c:v>
                </c:pt>
                <c:pt idx="11371">
                  <c:v>0.77774594907407402</c:v>
                </c:pt>
                <c:pt idx="11372">
                  <c:v>0.77775282407407398</c:v>
                </c:pt>
                <c:pt idx="11373">
                  <c:v>0.77775951388888886</c:v>
                </c:pt>
                <c:pt idx="11374">
                  <c:v>0.77776620370370375</c:v>
                </c:pt>
                <c:pt idx="11375">
                  <c:v>0.77777289351851853</c:v>
                </c:pt>
                <c:pt idx="11376">
                  <c:v>0.77777959490740745</c:v>
                </c:pt>
                <c:pt idx="11377">
                  <c:v>0.77778863425925915</c:v>
                </c:pt>
                <c:pt idx="11378">
                  <c:v>0.77779532407407403</c:v>
                </c:pt>
                <c:pt idx="11379">
                  <c:v>0.77780201388888892</c:v>
                </c:pt>
                <c:pt idx="11380">
                  <c:v>0.7778087037037037</c:v>
                </c:pt>
                <c:pt idx="11381">
                  <c:v>0.77781539351851858</c:v>
                </c:pt>
                <c:pt idx="11382">
                  <c:v>0.77782209490740739</c:v>
                </c:pt>
                <c:pt idx="11383">
                  <c:v>0.77782896990740735</c:v>
                </c:pt>
                <c:pt idx="11384">
                  <c:v>0.77783565972222224</c:v>
                </c:pt>
                <c:pt idx="11385">
                  <c:v>0.7778448726851851</c:v>
                </c:pt>
                <c:pt idx="11386">
                  <c:v>0.77785156249999998</c:v>
                </c:pt>
                <c:pt idx="11387">
                  <c:v>0.77785825231481487</c:v>
                </c:pt>
                <c:pt idx="11388">
                  <c:v>0.77786504629629627</c:v>
                </c:pt>
                <c:pt idx="11389">
                  <c:v>0.77787173611111105</c:v>
                </c:pt>
                <c:pt idx="11390">
                  <c:v>0.77787842592592593</c:v>
                </c:pt>
                <c:pt idx="11391">
                  <c:v>0.77788511574074082</c:v>
                </c:pt>
                <c:pt idx="11392">
                  <c:v>0.77789199074074078</c:v>
                </c:pt>
                <c:pt idx="11393">
                  <c:v>0.77789869212962959</c:v>
                </c:pt>
                <c:pt idx="11394">
                  <c:v>0.77790790509259267</c:v>
                </c:pt>
                <c:pt idx="11395">
                  <c:v>0.77791459490740744</c:v>
                </c:pt>
                <c:pt idx="11396">
                  <c:v>0.77792129629629636</c:v>
                </c:pt>
                <c:pt idx="11397">
                  <c:v>0.77792798611111114</c:v>
                </c:pt>
                <c:pt idx="11398">
                  <c:v>0.7779348611111111</c:v>
                </c:pt>
                <c:pt idx="11399">
                  <c:v>0.77794155092592598</c:v>
                </c:pt>
                <c:pt idx="11400">
                  <c:v>0.7779485995370371</c:v>
                </c:pt>
                <c:pt idx="11401">
                  <c:v>0.77795528935185188</c:v>
                </c:pt>
                <c:pt idx="11402">
                  <c:v>0.77796434027777783</c:v>
                </c:pt>
                <c:pt idx="11403">
                  <c:v>0.7779710300925925</c:v>
                </c:pt>
                <c:pt idx="11404">
                  <c:v>0.77797790509259268</c:v>
                </c:pt>
                <c:pt idx="11405">
                  <c:v>0.7779847685185185</c:v>
                </c:pt>
                <c:pt idx="11406">
                  <c:v>0.77799145833333327</c:v>
                </c:pt>
                <c:pt idx="11407">
                  <c:v>0.77799833333333324</c:v>
                </c:pt>
                <c:pt idx="11408">
                  <c:v>0.77800502314814812</c:v>
                </c:pt>
                <c:pt idx="11409">
                  <c:v>0.77801171296296301</c:v>
                </c:pt>
                <c:pt idx="11410">
                  <c:v>0.77802112268518508</c:v>
                </c:pt>
                <c:pt idx="11411">
                  <c:v>0.77802781249999997</c:v>
                </c:pt>
                <c:pt idx="11412">
                  <c:v>0.77803450231481486</c:v>
                </c:pt>
                <c:pt idx="11413">
                  <c:v>0.77804120370370367</c:v>
                </c:pt>
                <c:pt idx="11414">
                  <c:v>0.77804806712962959</c:v>
                </c:pt>
                <c:pt idx="11415">
                  <c:v>0.77805475694444448</c:v>
                </c:pt>
                <c:pt idx="11416">
                  <c:v>0.77806144675925937</c:v>
                </c:pt>
                <c:pt idx="11417">
                  <c:v>0.77806832175925933</c:v>
                </c:pt>
                <c:pt idx="11418">
                  <c:v>0.77807466435185191</c:v>
                </c:pt>
                <c:pt idx="11419">
                  <c:v>0.77808370370370372</c:v>
                </c:pt>
                <c:pt idx="11420">
                  <c:v>0.7780903935185185</c:v>
                </c:pt>
                <c:pt idx="11421">
                  <c:v>0.77809708333333338</c:v>
                </c:pt>
                <c:pt idx="11422">
                  <c:v>0.77810395833333335</c:v>
                </c:pt>
                <c:pt idx="11423">
                  <c:v>0.77811064814814823</c:v>
                </c:pt>
                <c:pt idx="11424">
                  <c:v>0.77811734953703704</c:v>
                </c:pt>
                <c:pt idx="11425">
                  <c:v>0.77812403935185193</c:v>
                </c:pt>
                <c:pt idx="11426">
                  <c:v>0.77813072916666659</c:v>
                </c:pt>
                <c:pt idx="11427">
                  <c:v>0.77813976851851852</c:v>
                </c:pt>
                <c:pt idx="11428">
                  <c:v>0.77814636574074081</c:v>
                </c:pt>
                <c:pt idx="11429">
                  <c:v>0.77815305555555547</c:v>
                </c:pt>
                <c:pt idx="11430">
                  <c:v>0.77815974537037036</c:v>
                </c:pt>
                <c:pt idx="11431">
                  <c:v>0.77816626157407409</c:v>
                </c:pt>
                <c:pt idx="11432">
                  <c:v>0.77817295138888898</c:v>
                </c:pt>
                <c:pt idx="11433">
                  <c:v>0.77817943287037039</c:v>
                </c:pt>
                <c:pt idx="11434">
                  <c:v>0.77818618055555555</c:v>
                </c:pt>
                <c:pt idx="11435">
                  <c:v>0.77819521990740748</c:v>
                </c:pt>
                <c:pt idx="11436">
                  <c:v>0.77820208333333341</c:v>
                </c:pt>
                <c:pt idx="11437">
                  <c:v>0.77820895833333337</c:v>
                </c:pt>
                <c:pt idx="11438">
                  <c:v>0.77821564814814825</c:v>
                </c:pt>
                <c:pt idx="11439">
                  <c:v>0.77822234953703706</c:v>
                </c:pt>
                <c:pt idx="11440">
                  <c:v>0.77822903935185195</c:v>
                </c:pt>
                <c:pt idx="11441">
                  <c:v>0.77823590277777777</c:v>
                </c:pt>
                <c:pt idx="11442">
                  <c:v>0.77824260416666668</c:v>
                </c:pt>
                <c:pt idx="11443">
                  <c:v>0.77824929398148146</c:v>
                </c:pt>
                <c:pt idx="11444">
                  <c:v>0.77825833333333339</c:v>
                </c:pt>
                <c:pt idx="11445">
                  <c:v>0.77826502314814816</c:v>
                </c:pt>
                <c:pt idx="11446">
                  <c:v>0.77827171296296294</c:v>
                </c:pt>
                <c:pt idx="11447">
                  <c:v>0.77827877314814808</c:v>
                </c:pt>
                <c:pt idx="11448">
                  <c:v>0.77828546296296297</c:v>
                </c:pt>
                <c:pt idx="11449">
                  <c:v>0.77829215277777786</c:v>
                </c:pt>
                <c:pt idx="11450">
                  <c:v>0.77829884259259252</c:v>
                </c:pt>
                <c:pt idx="11451">
                  <c:v>0.77830571759259259</c:v>
                </c:pt>
                <c:pt idx="11452">
                  <c:v>0.77831475694444441</c:v>
                </c:pt>
                <c:pt idx="11453">
                  <c:v>0.77832145833333344</c:v>
                </c:pt>
                <c:pt idx="11454">
                  <c:v>0.7783281481481481</c:v>
                </c:pt>
                <c:pt idx="11455">
                  <c:v>0.77833483796296299</c:v>
                </c:pt>
                <c:pt idx="11456">
                  <c:v>0.77834152777777776</c:v>
                </c:pt>
                <c:pt idx="11457">
                  <c:v>0.77834821759259265</c:v>
                </c:pt>
                <c:pt idx="11458">
                  <c:v>0.77835490740740731</c:v>
                </c:pt>
                <c:pt idx="11459">
                  <c:v>0.7783615972222222</c:v>
                </c:pt>
                <c:pt idx="11460">
                  <c:v>0.77837064814814816</c:v>
                </c:pt>
                <c:pt idx="11461">
                  <c:v>0.77837733796296293</c:v>
                </c:pt>
                <c:pt idx="11462">
                  <c:v>0.77838402777777782</c:v>
                </c:pt>
                <c:pt idx="11463">
                  <c:v>0.77839071759259248</c:v>
                </c:pt>
                <c:pt idx="11464">
                  <c:v>0.77839740740740737</c:v>
                </c:pt>
                <c:pt idx="11465">
                  <c:v>0.77840409722222226</c:v>
                </c:pt>
                <c:pt idx="11466">
                  <c:v>0.77841097222222222</c:v>
                </c:pt>
                <c:pt idx="11467">
                  <c:v>0.77841766203703699</c:v>
                </c:pt>
                <c:pt idx="11468">
                  <c:v>0.77842680555555555</c:v>
                </c:pt>
                <c:pt idx="11469">
                  <c:v>0.7784332986111111</c:v>
                </c:pt>
                <c:pt idx="11470">
                  <c:v>0.77843998842592599</c:v>
                </c:pt>
                <c:pt idx="11471">
                  <c:v>0.77844678240740739</c:v>
                </c:pt>
                <c:pt idx="11472">
                  <c:v>0.77845341435185189</c:v>
                </c:pt>
                <c:pt idx="11473">
                  <c:v>0.77845997685185175</c:v>
                </c:pt>
                <c:pt idx="11474">
                  <c:v>0.77846685185185194</c:v>
                </c:pt>
                <c:pt idx="11475">
                  <c:v>0.7784735416666666</c:v>
                </c:pt>
                <c:pt idx="11476">
                  <c:v>0.77848023148148149</c:v>
                </c:pt>
                <c:pt idx="11477">
                  <c:v>0.77848945601851849</c:v>
                </c:pt>
                <c:pt idx="11478">
                  <c:v>0.77849614583333338</c:v>
                </c:pt>
                <c:pt idx="11479">
                  <c:v>0.77850283564814815</c:v>
                </c:pt>
                <c:pt idx="11480">
                  <c:v>0.77850952546296293</c:v>
                </c:pt>
                <c:pt idx="11481">
                  <c:v>0.7785162152777777</c:v>
                </c:pt>
                <c:pt idx="11482">
                  <c:v>0.77852309027777788</c:v>
                </c:pt>
                <c:pt idx="11483">
                  <c:v>0.77852978009259255</c:v>
                </c:pt>
                <c:pt idx="11484">
                  <c:v>0.77853648148148158</c:v>
                </c:pt>
                <c:pt idx="11485">
                  <c:v>0.77854552083333328</c:v>
                </c:pt>
                <c:pt idx="11486">
                  <c:v>0.7785525694444444</c:v>
                </c:pt>
                <c:pt idx="11487">
                  <c:v>0.77855944444444447</c:v>
                </c:pt>
                <c:pt idx="11488">
                  <c:v>0.77856613425925925</c:v>
                </c:pt>
                <c:pt idx="11489">
                  <c:v>0.77857282407407402</c:v>
                </c:pt>
                <c:pt idx="11490">
                  <c:v>0.77857969907407398</c:v>
                </c:pt>
                <c:pt idx="11491">
                  <c:v>0.77858638888888887</c:v>
                </c:pt>
                <c:pt idx="11492">
                  <c:v>0.77859309027777768</c:v>
                </c:pt>
                <c:pt idx="11493">
                  <c:v>0.77860248842592583</c:v>
                </c:pt>
                <c:pt idx="11494">
                  <c:v>0.77860917824074072</c:v>
                </c:pt>
                <c:pt idx="11495">
                  <c:v>0.7786158680555556</c:v>
                </c:pt>
                <c:pt idx="11496">
                  <c:v>0.77862256944444441</c:v>
                </c:pt>
                <c:pt idx="11497">
                  <c:v>0.77862943287037034</c:v>
                </c:pt>
                <c:pt idx="11498">
                  <c:v>0.77863612268518523</c:v>
                </c:pt>
                <c:pt idx="11499">
                  <c:v>0.77864299768518519</c:v>
                </c:pt>
                <c:pt idx="11500">
                  <c:v>0.77864968750000008</c:v>
                </c:pt>
                <c:pt idx="11501">
                  <c:v>0.77865637731481474</c:v>
                </c:pt>
                <c:pt idx="11502">
                  <c:v>0.77866539351851849</c:v>
                </c:pt>
                <c:pt idx="11503">
                  <c:v>0.77867226851851845</c:v>
                </c:pt>
                <c:pt idx="11504">
                  <c:v>0.77867895833333334</c:v>
                </c:pt>
                <c:pt idx="11505">
                  <c:v>0.77868560185185187</c:v>
                </c:pt>
                <c:pt idx="11506">
                  <c:v>0.77869246527777769</c:v>
                </c:pt>
                <c:pt idx="11507">
                  <c:v>0.77869916666666672</c:v>
                </c:pt>
                <c:pt idx="11508">
                  <c:v>0.77870604166666668</c:v>
                </c:pt>
                <c:pt idx="11509">
                  <c:v>0.77871273148148157</c:v>
                </c:pt>
                <c:pt idx="11510">
                  <c:v>0.77872177083333327</c:v>
                </c:pt>
                <c:pt idx="11511">
                  <c:v>0.77872864583333323</c:v>
                </c:pt>
                <c:pt idx="11512">
                  <c:v>0.77873533564814812</c:v>
                </c:pt>
                <c:pt idx="11513">
                  <c:v>0.77874221064814808</c:v>
                </c:pt>
                <c:pt idx="11514">
                  <c:v>0.77874890046296297</c:v>
                </c:pt>
                <c:pt idx="11515">
                  <c:v>0.77875569444444448</c:v>
                </c:pt>
                <c:pt idx="11516">
                  <c:v>0.77876238425925937</c:v>
                </c:pt>
                <c:pt idx="11517">
                  <c:v>0.77876907407407403</c:v>
                </c:pt>
                <c:pt idx="11518">
                  <c:v>0.77877832175925921</c:v>
                </c:pt>
                <c:pt idx="11519">
                  <c:v>0.77878501157407409</c:v>
                </c:pt>
                <c:pt idx="11520">
                  <c:v>0.77879170138888887</c:v>
                </c:pt>
                <c:pt idx="11521">
                  <c:v>0.77879857638888883</c:v>
                </c:pt>
                <c:pt idx="11522">
                  <c:v>0.77880526620370372</c:v>
                </c:pt>
                <c:pt idx="11523">
                  <c:v>0.7788119560185186</c:v>
                </c:pt>
                <c:pt idx="11524">
                  <c:v>0.77881883101851856</c:v>
                </c:pt>
                <c:pt idx="11525">
                  <c:v>0.77882552083333334</c:v>
                </c:pt>
                <c:pt idx="11526">
                  <c:v>0.77883221064814812</c:v>
                </c:pt>
                <c:pt idx="11527">
                  <c:v>0.77884126157407396</c:v>
                </c:pt>
                <c:pt idx="11528">
                  <c:v>0.77884795138888885</c:v>
                </c:pt>
                <c:pt idx="11529">
                  <c:v>0.77885454861111114</c:v>
                </c:pt>
                <c:pt idx="11530">
                  <c:v>0.7788616435185185</c:v>
                </c:pt>
                <c:pt idx="11531">
                  <c:v>0.77886834490740731</c:v>
                </c:pt>
                <c:pt idx="11532">
                  <c:v>0.77887503472222219</c:v>
                </c:pt>
                <c:pt idx="11533">
                  <c:v>0.77888190972222215</c:v>
                </c:pt>
                <c:pt idx="11534">
                  <c:v>0.77888859953703704</c:v>
                </c:pt>
                <c:pt idx="11535">
                  <c:v>0.77889799768518519</c:v>
                </c:pt>
                <c:pt idx="11536">
                  <c:v>0.77890487268518516</c:v>
                </c:pt>
                <c:pt idx="11537">
                  <c:v>0.77891156249999993</c:v>
                </c:pt>
                <c:pt idx="11538">
                  <c:v>0.77891825231481482</c:v>
                </c:pt>
                <c:pt idx="11539">
                  <c:v>0.77892495370370363</c:v>
                </c:pt>
                <c:pt idx="11540">
                  <c:v>0.77893181712962967</c:v>
                </c:pt>
                <c:pt idx="11541">
                  <c:v>0.77893850694444444</c:v>
                </c:pt>
                <c:pt idx="11542">
                  <c:v>0.7789453819444444</c:v>
                </c:pt>
                <c:pt idx="11543">
                  <c:v>0.77895442129629633</c:v>
                </c:pt>
                <c:pt idx="11544">
                  <c:v>0.77896112268518525</c:v>
                </c:pt>
                <c:pt idx="11545">
                  <c:v>0.77896781250000002</c:v>
                </c:pt>
                <c:pt idx="11546">
                  <c:v>0.77897468749999998</c:v>
                </c:pt>
                <c:pt idx="11547">
                  <c:v>0.77898137731481487</c:v>
                </c:pt>
                <c:pt idx="11548">
                  <c:v>0.77898806712962954</c:v>
                </c:pt>
                <c:pt idx="11549">
                  <c:v>0.77899475694444442</c:v>
                </c:pt>
                <c:pt idx="11550">
                  <c:v>0.77900144675925931</c:v>
                </c:pt>
                <c:pt idx="11551">
                  <c:v>0.77900813657407408</c:v>
                </c:pt>
                <c:pt idx="11552">
                  <c:v>0.77901743055555561</c:v>
                </c:pt>
                <c:pt idx="11553">
                  <c:v>0.77902412037037039</c:v>
                </c:pt>
                <c:pt idx="11554">
                  <c:v>0.77903072916666671</c:v>
                </c:pt>
                <c:pt idx="11555">
                  <c:v>0.77903741898148138</c:v>
                </c:pt>
                <c:pt idx="11556">
                  <c:v>0.77904429398148156</c:v>
                </c:pt>
                <c:pt idx="11557">
                  <c:v>0.77905098379629623</c:v>
                </c:pt>
                <c:pt idx="11558">
                  <c:v>0.7790578587962963</c:v>
                </c:pt>
                <c:pt idx="11559">
                  <c:v>0.77906454861111119</c:v>
                </c:pt>
                <c:pt idx="11560">
                  <c:v>0.779073587962963</c:v>
                </c:pt>
                <c:pt idx="11561">
                  <c:v>0.77908027777777777</c:v>
                </c:pt>
                <c:pt idx="11562">
                  <c:v>0.77908697916666669</c:v>
                </c:pt>
                <c:pt idx="11563">
                  <c:v>0.77909366898148147</c:v>
                </c:pt>
                <c:pt idx="11564">
                  <c:v>0.77910054398148143</c:v>
                </c:pt>
                <c:pt idx="11565">
                  <c:v>0.77910723379629632</c:v>
                </c:pt>
                <c:pt idx="11566">
                  <c:v>0.7791139236111112</c:v>
                </c:pt>
                <c:pt idx="11567">
                  <c:v>0.77912061342592587</c:v>
                </c:pt>
                <c:pt idx="11568">
                  <c:v>0.77912965277777779</c:v>
                </c:pt>
                <c:pt idx="11569">
                  <c:v>0.77913634259259268</c:v>
                </c:pt>
                <c:pt idx="11570">
                  <c:v>0.77914321759259264</c:v>
                </c:pt>
                <c:pt idx="11571">
                  <c:v>0.77914973379629637</c:v>
                </c:pt>
                <c:pt idx="11572">
                  <c:v>0.77915642361111104</c:v>
                </c:pt>
                <c:pt idx="11573">
                  <c:v>0.7791632638888889</c:v>
                </c:pt>
                <c:pt idx="11574">
                  <c:v>0.77916995370370368</c:v>
                </c:pt>
                <c:pt idx="11575">
                  <c:v>0.77917682870370364</c:v>
                </c:pt>
                <c:pt idx="11576">
                  <c:v>0.7791837037037036</c:v>
                </c:pt>
                <c:pt idx="11577">
                  <c:v>0.77919256944444448</c:v>
                </c:pt>
                <c:pt idx="11578">
                  <c:v>0.77919950231481483</c:v>
                </c:pt>
                <c:pt idx="11579">
                  <c:v>0.77920619212962972</c:v>
                </c:pt>
                <c:pt idx="11580">
                  <c:v>0.77921305555555553</c:v>
                </c:pt>
                <c:pt idx="11581">
                  <c:v>0.77921975694444445</c:v>
                </c:pt>
                <c:pt idx="11582">
                  <c:v>0.77922644675925923</c:v>
                </c:pt>
                <c:pt idx="11583">
                  <c:v>0.779233136574074</c:v>
                </c:pt>
                <c:pt idx="11584">
                  <c:v>0.77924001157407419</c:v>
                </c:pt>
                <c:pt idx="11585">
                  <c:v>0.77924929398148146</c:v>
                </c:pt>
                <c:pt idx="11586">
                  <c:v>0.77925598379629635</c:v>
                </c:pt>
                <c:pt idx="11587">
                  <c:v>0.77926285879629631</c:v>
                </c:pt>
                <c:pt idx="11588">
                  <c:v>0.77926954861111108</c:v>
                </c:pt>
                <c:pt idx="11589">
                  <c:v>0.77927641203703713</c:v>
                </c:pt>
                <c:pt idx="11590">
                  <c:v>0.77928311342592593</c:v>
                </c:pt>
                <c:pt idx="11591">
                  <c:v>0.77928980324074082</c:v>
                </c:pt>
                <c:pt idx="11592">
                  <c:v>0.77929650462962963</c:v>
                </c:pt>
                <c:pt idx="11593">
                  <c:v>0.77930571759259271</c:v>
                </c:pt>
                <c:pt idx="11594">
                  <c:v>0.77931259259259267</c:v>
                </c:pt>
                <c:pt idx="11595">
                  <c:v>0.77931946759259263</c:v>
                </c:pt>
                <c:pt idx="11596">
                  <c:v>0.7793261574074074</c:v>
                </c:pt>
                <c:pt idx="11597">
                  <c:v>0.77933284722222229</c:v>
                </c:pt>
                <c:pt idx="11598">
                  <c:v>0.77933972222222225</c:v>
                </c:pt>
                <c:pt idx="11599">
                  <c:v>0.77934641203703714</c:v>
                </c:pt>
                <c:pt idx="11600">
                  <c:v>0.7793531018518518</c:v>
                </c:pt>
                <c:pt idx="11601">
                  <c:v>0.7793625115740741</c:v>
                </c:pt>
                <c:pt idx="11602">
                  <c:v>0.77936902777777783</c:v>
                </c:pt>
                <c:pt idx="11603">
                  <c:v>0.7793757175925925</c:v>
                </c:pt>
                <c:pt idx="11604">
                  <c:v>0.77938259259259268</c:v>
                </c:pt>
                <c:pt idx="11605">
                  <c:v>0.77938934027777773</c:v>
                </c:pt>
                <c:pt idx="11606">
                  <c:v>0.77939621527777769</c:v>
                </c:pt>
                <c:pt idx="11607">
                  <c:v>0.77940307870370373</c:v>
                </c:pt>
                <c:pt idx="11608">
                  <c:v>0.77940976851851851</c:v>
                </c:pt>
                <c:pt idx="11609">
                  <c:v>0.7794164583333334</c:v>
                </c:pt>
                <c:pt idx="11610">
                  <c:v>0.77942550925925935</c:v>
                </c:pt>
                <c:pt idx="11611">
                  <c:v>0.77943219907407402</c:v>
                </c:pt>
                <c:pt idx="11612">
                  <c:v>0.77943907407407409</c:v>
                </c:pt>
                <c:pt idx="11613">
                  <c:v>0.77944576388888887</c:v>
                </c:pt>
                <c:pt idx="11614">
                  <c:v>0.77945245370370364</c:v>
                </c:pt>
                <c:pt idx="11615">
                  <c:v>0.7794593287037036</c:v>
                </c:pt>
                <c:pt idx="11616">
                  <c:v>0.77946601851851849</c:v>
                </c:pt>
                <c:pt idx="11617">
                  <c:v>0.77947270833333338</c:v>
                </c:pt>
                <c:pt idx="11618">
                  <c:v>0.77948193287037038</c:v>
                </c:pt>
                <c:pt idx="11619">
                  <c:v>0.77948862268518526</c:v>
                </c:pt>
                <c:pt idx="11620">
                  <c:v>0.77949549768518522</c:v>
                </c:pt>
                <c:pt idx="11621">
                  <c:v>0.7795021875</c:v>
                </c:pt>
                <c:pt idx="11622">
                  <c:v>0.77950887731481489</c:v>
                </c:pt>
                <c:pt idx="11623">
                  <c:v>0.77951575231481485</c:v>
                </c:pt>
                <c:pt idx="11624">
                  <c:v>0.77952244212962973</c:v>
                </c:pt>
                <c:pt idx="11625">
                  <c:v>0.7795291319444444</c:v>
                </c:pt>
                <c:pt idx="11626">
                  <c:v>0.77953857638888879</c:v>
                </c:pt>
                <c:pt idx="11627">
                  <c:v>0.77954526620370368</c:v>
                </c:pt>
                <c:pt idx="11628">
                  <c:v>0.77955195601851857</c:v>
                </c:pt>
                <c:pt idx="11629">
                  <c:v>0.77955883101851853</c:v>
                </c:pt>
                <c:pt idx="11630">
                  <c:v>0.7795655208333333</c:v>
                </c:pt>
                <c:pt idx="11631">
                  <c:v>0.77957222222222222</c:v>
                </c:pt>
                <c:pt idx="11632">
                  <c:v>0.77957908564814815</c:v>
                </c:pt>
                <c:pt idx="11633">
                  <c:v>0.77958578703703696</c:v>
                </c:pt>
                <c:pt idx="11634">
                  <c:v>0.77959247685185185</c:v>
                </c:pt>
                <c:pt idx="11635">
                  <c:v>0.77960177083333326</c:v>
                </c:pt>
                <c:pt idx="11636">
                  <c:v>0.77960847222222229</c:v>
                </c:pt>
                <c:pt idx="11637">
                  <c:v>0.77961508101851862</c:v>
                </c:pt>
                <c:pt idx="11638">
                  <c:v>0.77962195601851858</c:v>
                </c:pt>
                <c:pt idx="11639">
                  <c:v>0.77962864583333336</c:v>
                </c:pt>
                <c:pt idx="11640">
                  <c:v>0.77963533564814813</c:v>
                </c:pt>
                <c:pt idx="11641">
                  <c:v>0.77964219907407406</c:v>
                </c:pt>
                <c:pt idx="11642">
                  <c:v>0.77964890046296287</c:v>
                </c:pt>
                <c:pt idx="11643">
                  <c:v>0.77965793981481479</c:v>
                </c:pt>
                <c:pt idx="11644">
                  <c:v>0.77966462962962968</c:v>
                </c:pt>
                <c:pt idx="11645">
                  <c:v>0.77967150462962964</c:v>
                </c:pt>
                <c:pt idx="11646">
                  <c:v>0.77967819444444453</c:v>
                </c:pt>
                <c:pt idx="11647">
                  <c:v>0.77968488425925919</c:v>
                </c:pt>
                <c:pt idx="11648">
                  <c:v>0.77969157407407408</c:v>
                </c:pt>
                <c:pt idx="11649">
                  <c:v>0.77969826388888885</c:v>
                </c:pt>
                <c:pt idx="11650">
                  <c:v>0.77970496527777777</c:v>
                </c:pt>
                <c:pt idx="11651">
                  <c:v>0.77971418981481477</c:v>
                </c:pt>
                <c:pt idx="11652">
                  <c:v>0.77972087962962966</c:v>
                </c:pt>
                <c:pt idx="11653">
                  <c:v>0.77972756944444443</c:v>
                </c:pt>
                <c:pt idx="11654">
                  <c:v>0.7797344444444444</c:v>
                </c:pt>
                <c:pt idx="11655">
                  <c:v>0.77974113425925928</c:v>
                </c:pt>
                <c:pt idx="11656">
                  <c:v>0.77974782407407417</c:v>
                </c:pt>
                <c:pt idx="11657">
                  <c:v>0.77975469907407413</c:v>
                </c:pt>
                <c:pt idx="11658">
                  <c:v>0.77976138888888891</c:v>
                </c:pt>
                <c:pt idx="11659">
                  <c:v>0.77976807870370368</c:v>
                </c:pt>
                <c:pt idx="11660">
                  <c:v>0.77977711805555561</c:v>
                </c:pt>
                <c:pt idx="11661">
                  <c:v>0.77978399305555557</c:v>
                </c:pt>
                <c:pt idx="11662">
                  <c:v>0.77979068287037034</c:v>
                </c:pt>
                <c:pt idx="11663">
                  <c:v>0.7797977430555556</c:v>
                </c:pt>
                <c:pt idx="11664">
                  <c:v>0.77980443287037027</c:v>
                </c:pt>
                <c:pt idx="11665">
                  <c:v>0.77981112268518515</c:v>
                </c:pt>
                <c:pt idx="11666">
                  <c:v>0.77981799768518512</c:v>
                </c:pt>
                <c:pt idx="11667">
                  <c:v>0.77982454861111117</c:v>
                </c:pt>
                <c:pt idx="11668">
                  <c:v>0.77983377314814817</c:v>
                </c:pt>
                <c:pt idx="11669">
                  <c:v>0.7798406365740741</c:v>
                </c:pt>
                <c:pt idx="11670">
                  <c:v>0.77984715277777772</c:v>
                </c:pt>
                <c:pt idx="11671">
                  <c:v>0.77985384259259261</c:v>
                </c:pt>
                <c:pt idx="11672">
                  <c:v>0.77986071759259257</c:v>
                </c:pt>
                <c:pt idx="11673">
                  <c:v>0.77986740740740734</c:v>
                </c:pt>
                <c:pt idx="11674">
                  <c:v>0.7798742824074073</c:v>
                </c:pt>
                <c:pt idx="11675">
                  <c:v>0.77988114583333334</c:v>
                </c:pt>
                <c:pt idx="11676">
                  <c:v>0.77989037037037034</c:v>
                </c:pt>
                <c:pt idx="11677">
                  <c:v>0.77989700231481474</c:v>
                </c:pt>
                <c:pt idx="11678">
                  <c:v>0.77990369212962962</c:v>
                </c:pt>
                <c:pt idx="11679">
                  <c:v>0.77991068287037046</c:v>
                </c:pt>
                <c:pt idx="11680">
                  <c:v>0.77991737268518513</c:v>
                </c:pt>
                <c:pt idx="11681">
                  <c:v>0.77992406250000001</c:v>
                </c:pt>
                <c:pt idx="11682">
                  <c:v>0.77993075231481479</c:v>
                </c:pt>
                <c:pt idx="11683">
                  <c:v>0.77993749999999995</c:v>
                </c:pt>
                <c:pt idx="11684">
                  <c:v>0.77994424768518522</c:v>
                </c:pt>
                <c:pt idx="11685">
                  <c:v>0.77995383101851845</c:v>
                </c:pt>
                <c:pt idx="11686">
                  <c:v>0.77996053240740737</c:v>
                </c:pt>
                <c:pt idx="11687">
                  <c:v>0.77996722222222215</c:v>
                </c:pt>
                <c:pt idx="11688">
                  <c:v>0.77997409722222233</c:v>
                </c:pt>
                <c:pt idx="11689">
                  <c:v>0.77998076388888882</c:v>
                </c:pt>
                <c:pt idx="11690">
                  <c:v>0.7799874537037037</c:v>
                </c:pt>
                <c:pt idx="11691">
                  <c:v>0.77999432870370367</c:v>
                </c:pt>
                <c:pt idx="11692">
                  <c:v>0.78000109953703711</c:v>
                </c:pt>
                <c:pt idx="11693">
                  <c:v>0.78001013888888882</c:v>
                </c:pt>
                <c:pt idx="11694">
                  <c:v>0.78001701388888878</c:v>
                </c:pt>
                <c:pt idx="11695">
                  <c:v>0.78002370370370366</c:v>
                </c:pt>
                <c:pt idx="11696">
                  <c:v>0.78003039351851855</c:v>
                </c:pt>
                <c:pt idx="11697">
                  <c:v>0.78003726851851851</c:v>
                </c:pt>
                <c:pt idx="11698">
                  <c:v>0.78004395833333329</c:v>
                </c:pt>
                <c:pt idx="11699">
                  <c:v>0.78005083333333325</c:v>
                </c:pt>
                <c:pt idx="11700">
                  <c:v>0.78005769675925929</c:v>
                </c:pt>
                <c:pt idx="11701">
                  <c:v>0.78006692129629629</c:v>
                </c:pt>
                <c:pt idx="11702">
                  <c:v>0.78007361111111118</c:v>
                </c:pt>
                <c:pt idx="11703">
                  <c:v>0.78008048611111114</c:v>
                </c:pt>
                <c:pt idx="11704">
                  <c:v>0.7800873611111111</c:v>
                </c:pt>
                <c:pt idx="11705">
                  <c:v>0.78009405092592587</c:v>
                </c:pt>
                <c:pt idx="11706">
                  <c:v>0.78010092592592584</c:v>
                </c:pt>
                <c:pt idx="11707">
                  <c:v>0.78010761574074072</c:v>
                </c:pt>
                <c:pt idx="11708">
                  <c:v>0.78011430555555561</c:v>
                </c:pt>
                <c:pt idx="11709">
                  <c:v>0.78012118055555557</c:v>
                </c:pt>
                <c:pt idx="11710">
                  <c:v>0.7801302199074075</c:v>
                </c:pt>
                <c:pt idx="11711">
                  <c:v>0.78013690972222216</c:v>
                </c:pt>
                <c:pt idx="11712">
                  <c:v>0.78014361111111119</c:v>
                </c:pt>
                <c:pt idx="11713">
                  <c:v>0.78015047453703701</c:v>
                </c:pt>
                <c:pt idx="11714">
                  <c:v>0.78015717592592593</c:v>
                </c:pt>
                <c:pt idx="11715">
                  <c:v>0.7801638657407407</c:v>
                </c:pt>
                <c:pt idx="11716">
                  <c:v>0.78017055555555548</c:v>
                </c:pt>
                <c:pt idx="11717">
                  <c:v>0.7801774768518519</c:v>
                </c:pt>
                <c:pt idx="11718">
                  <c:v>0.78018652777777786</c:v>
                </c:pt>
                <c:pt idx="11719">
                  <c:v>0.78019331018518523</c:v>
                </c:pt>
                <c:pt idx="11720">
                  <c:v>0.78020001157407404</c:v>
                </c:pt>
                <c:pt idx="11721">
                  <c:v>0.78020681712962958</c:v>
                </c:pt>
                <c:pt idx="11722">
                  <c:v>0.78021370370370369</c:v>
                </c:pt>
                <c:pt idx="11723">
                  <c:v>0.78022039351851857</c:v>
                </c:pt>
                <c:pt idx="11724">
                  <c:v>0.78022708333333324</c:v>
                </c:pt>
                <c:pt idx="11725">
                  <c:v>0.78023395833333342</c:v>
                </c:pt>
                <c:pt idx="11726">
                  <c:v>0.78024318287037042</c:v>
                </c:pt>
                <c:pt idx="11727">
                  <c:v>0.78024987268518509</c:v>
                </c:pt>
                <c:pt idx="11728">
                  <c:v>0.78025673611111113</c:v>
                </c:pt>
                <c:pt idx="11729">
                  <c:v>0.78026343749999993</c:v>
                </c:pt>
                <c:pt idx="11730">
                  <c:v>0.78027012731481482</c:v>
                </c:pt>
                <c:pt idx="11731">
                  <c:v>0.78027700231481478</c:v>
                </c:pt>
                <c:pt idx="11732">
                  <c:v>0.78028369212962956</c:v>
                </c:pt>
                <c:pt idx="11733">
                  <c:v>0.78029038194444444</c:v>
                </c:pt>
                <c:pt idx="11734">
                  <c:v>0.78029960648148144</c:v>
                </c:pt>
                <c:pt idx="11735">
                  <c:v>0.78030629629629633</c:v>
                </c:pt>
                <c:pt idx="11736">
                  <c:v>0.78031298611111122</c:v>
                </c:pt>
                <c:pt idx="11737">
                  <c:v>0.78032003472222222</c:v>
                </c:pt>
                <c:pt idx="11738">
                  <c:v>0.78032673611111114</c:v>
                </c:pt>
                <c:pt idx="11739">
                  <c:v>0.78033342592592592</c:v>
                </c:pt>
                <c:pt idx="11740">
                  <c:v>0.78034030092592588</c:v>
                </c:pt>
                <c:pt idx="11741">
                  <c:v>0.78034699074074076</c:v>
                </c:pt>
                <c:pt idx="11742">
                  <c:v>0.78035368055555565</c:v>
                </c:pt>
                <c:pt idx="11743">
                  <c:v>0.78036271990740735</c:v>
                </c:pt>
                <c:pt idx="11744">
                  <c:v>0.78036959490740732</c:v>
                </c:pt>
                <c:pt idx="11745">
                  <c:v>0.7803762847222222</c:v>
                </c:pt>
                <c:pt idx="11746">
                  <c:v>0.78038297453703709</c:v>
                </c:pt>
                <c:pt idx="11747">
                  <c:v>0.78039003472222224</c:v>
                </c:pt>
                <c:pt idx="11748">
                  <c:v>0.78039689814814805</c:v>
                </c:pt>
                <c:pt idx="11749">
                  <c:v>0.7804035416666667</c:v>
                </c:pt>
                <c:pt idx="11750">
                  <c:v>0.78041033564814821</c:v>
                </c:pt>
                <c:pt idx="11751">
                  <c:v>0.78041937500000003</c:v>
                </c:pt>
                <c:pt idx="11752">
                  <c:v>0.78042624999999999</c:v>
                </c:pt>
                <c:pt idx="11753">
                  <c:v>0.78043311342592592</c:v>
                </c:pt>
                <c:pt idx="11754">
                  <c:v>0.78043981481481473</c:v>
                </c:pt>
                <c:pt idx="11755">
                  <c:v>0.78044650462962961</c:v>
                </c:pt>
                <c:pt idx="11756">
                  <c:v>0.78045336805555554</c:v>
                </c:pt>
                <c:pt idx="11757">
                  <c:v>0.78046006944444446</c:v>
                </c:pt>
                <c:pt idx="11758">
                  <c:v>0.78046675925925924</c:v>
                </c:pt>
                <c:pt idx="11759">
                  <c:v>0.78047598379629635</c:v>
                </c:pt>
                <c:pt idx="11760">
                  <c:v>0.78048267361111112</c:v>
                </c:pt>
                <c:pt idx="11761">
                  <c:v>0.7804893634259259</c:v>
                </c:pt>
                <c:pt idx="11762">
                  <c:v>0.78049641203703712</c:v>
                </c:pt>
                <c:pt idx="11763">
                  <c:v>0.78050310185185179</c:v>
                </c:pt>
                <c:pt idx="11764">
                  <c:v>0.78050980324074082</c:v>
                </c:pt>
                <c:pt idx="11765">
                  <c:v>0.78051675925925934</c:v>
                </c:pt>
                <c:pt idx="11766">
                  <c:v>0.780523449074074</c:v>
                </c:pt>
                <c:pt idx="11767">
                  <c:v>0.78053013888888889</c:v>
                </c:pt>
                <c:pt idx="11768">
                  <c:v>0.78053953703703705</c:v>
                </c:pt>
                <c:pt idx="11769">
                  <c:v>0.78054623842592596</c:v>
                </c:pt>
                <c:pt idx="11770">
                  <c:v>0.78055292824074074</c:v>
                </c:pt>
                <c:pt idx="11771">
                  <c:v>0.78055979166666667</c:v>
                </c:pt>
                <c:pt idx="11772">
                  <c:v>0.78056649305555548</c:v>
                </c:pt>
                <c:pt idx="11773">
                  <c:v>0.78057318287037036</c:v>
                </c:pt>
                <c:pt idx="11774">
                  <c:v>0.78058005787037033</c:v>
                </c:pt>
                <c:pt idx="11775">
                  <c:v>0.78058674768518521</c:v>
                </c:pt>
                <c:pt idx="11776">
                  <c:v>0.78059559027777781</c:v>
                </c:pt>
                <c:pt idx="11777">
                  <c:v>0.78060246527777777</c:v>
                </c:pt>
                <c:pt idx="11778">
                  <c:v>0.78060934027777773</c:v>
                </c:pt>
                <c:pt idx="11779">
                  <c:v>0.7806159606481482</c:v>
                </c:pt>
                <c:pt idx="11780">
                  <c:v>0.78062265046296286</c:v>
                </c:pt>
                <c:pt idx="11781">
                  <c:v>0.78062952546296305</c:v>
                </c:pt>
                <c:pt idx="11782">
                  <c:v>0.78063621527777771</c:v>
                </c:pt>
                <c:pt idx="11783">
                  <c:v>0.78064307870370364</c:v>
                </c:pt>
                <c:pt idx="11784">
                  <c:v>0.78065248842592594</c:v>
                </c:pt>
                <c:pt idx="11785">
                  <c:v>0.7806593634259259</c:v>
                </c:pt>
                <c:pt idx="11786">
                  <c:v>0.78066605324074079</c:v>
                </c:pt>
                <c:pt idx="11787">
                  <c:v>0.78067303240740749</c:v>
                </c:pt>
                <c:pt idx="11788">
                  <c:v>0.78067966435185188</c:v>
                </c:pt>
                <c:pt idx="11789">
                  <c:v>0.78068635416666676</c:v>
                </c:pt>
                <c:pt idx="11790">
                  <c:v>0.78069321759259258</c:v>
                </c:pt>
                <c:pt idx="11791">
                  <c:v>0.7806999189814815</c:v>
                </c:pt>
                <c:pt idx="11792">
                  <c:v>0.78070660879629628</c:v>
                </c:pt>
                <c:pt idx="11793">
                  <c:v>0.78071600694444443</c:v>
                </c:pt>
                <c:pt idx="11794">
                  <c:v>0.78072270833333335</c:v>
                </c:pt>
                <c:pt idx="11795">
                  <c:v>0.78072939814814812</c:v>
                </c:pt>
                <c:pt idx="11796">
                  <c:v>0.78073626157407405</c:v>
                </c:pt>
                <c:pt idx="11797">
                  <c:v>0.78074295138888894</c:v>
                </c:pt>
                <c:pt idx="11798">
                  <c:v>0.7807498263888889</c:v>
                </c:pt>
                <c:pt idx="11799">
                  <c:v>0.78075670138888886</c:v>
                </c:pt>
                <c:pt idx="11800">
                  <c:v>0.78076317129629624</c:v>
                </c:pt>
                <c:pt idx="11801">
                  <c:v>0.78077239583333335</c:v>
                </c:pt>
                <c:pt idx="11802">
                  <c:v>0.78077936342592602</c:v>
                </c:pt>
                <c:pt idx="11803">
                  <c:v>0.78078606481481483</c:v>
                </c:pt>
                <c:pt idx="11804">
                  <c:v>0.78079275462962971</c:v>
                </c:pt>
                <c:pt idx="11805">
                  <c:v>0.78079961805555553</c:v>
                </c:pt>
                <c:pt idx="11806">
                  <c:v>0.78080630787037031</c:v>
                </c:pt>
                <c:pt idx="11807">
                  <c:v>0.78081318287037027</c:v>
                </c:pt>
                <c:pt idx="11808">
                  <c:v>0.78082024305555553</c:v>
                </c:pt>
                <c:pt idx="11809">
                  <c:v>0.78082946759259253</c:v>
                </c:pt>
                <c:pt idx="11810">
                  <c:v>0.78083615740740742</c:v>
                </c:pt>
                <c:pt idx="11811">
                  <c:v>0.7808428472222223</c:v>
                </c:pt>
                <c:pt idx="11812">
                  <c:v>0.78084989583333331</c:v>
                </c:pt>
                <c:pt idx="11813">
                  <c:v>0.78085658564814819</c:v>
                </c:pt>
                <c:pt idx="11814">
                  <c:v>0.780863287037037</c:v>
                </c:pt>
                <c:pt idx="11815">
                  <c:v>0.78087015046296304</c:v>
                </c:pt>
                <c:pt idx="11816">
                  <c:v>0.78087684027777771</c:v>
                </c:pt>
                <c:pt idx="11817">
                  <c:v>0.7808835648148148</c:v>
                </c:pt>
                <c:pt idx="11818">
                  <c:v>0.78089262731481479</c:v>
                </c:pt>
                <c:pt idx="11819">
                  <c:v>0.78089931712962957</c:v>
                </c:pt>
                <c:pt idx="11820">
                  <c:v>0.78090600694444445</c:v>
                </c:pt>
                <c:pt idx="11821">
                  <c:v>0.78091288194444441</c:v>
                </c:pt>
                <c:pt idx="11822">
                  <c:v>0.7809195717592593</c:v>
                </c:pt>
                <c:pt idx="11823">
                  <c:v>0.78092626157407408</c:v>
                </c:pt>
                <c:pt idx="11824">
                  <c:v>0.78093313657407404</c:v>
                </c:pt>
                <c:pt idx="11825">
                  <c:v>0.78093982638888892</c:v>
                </c:pt>
                <c:pt idx="11826">
                  <c:v>0.78094905092592592</c:v>
                </c:pt>
                <c:pt idx="11827">
                  <c:v>0.78095592592592589</c:v>
                </c:pt>
                <c:pt idx="11828">
                  <c:v>0.78096261574074077</c:v>
                </c:pt>
                <c:pt idx="11829">
                  <c:v>0.78096930555555566</c:v>
                </c:pt>
                <c:pt idx="11830">
                  <c:v>0.78097618055555562</c:v>
                </c:pt>
                <c:pt idx="11831">
                  <c:v>0.7809828703703704</c:v>
                </c:pt>
                <c:pt idx="11832">
                  <c:v>0.78098973379629621</c:v>
                </c:pt>
                <c:pt idx="11833">
                  <c:v>0.78099670138888888</c:v>
                </c:pt>
                <c:pt idx="11834">
                  <c:v>0.78100592592592599</c:v>
                </c:pt>
                <c:pt idx="11835">
                  <c:v>0.78101261574074077</c:v>
                </c:pt>
                <c:pt idx="11836">
                  <c:v>0.78101949074074073</c:v>
                </c:pt>
                <c:pt idx="11837">
                  <c:v>0.78102618055555562</c:v>
                </c:pt>
                <c:pt idx="11838">
                  <c:v>0.78103287037037028</c:v>
                </c:pt>
                <c:pt idx="11839">
                  <c:v>0.78103973379629632</c:v>
                </c:pt>
                <c:pt idx="11840">
                  <c:v>0.78104643518518513</c:v>
                </c:pt>
                <c:pt idx="11841">
                  <c:v>0.78105312500000001</c:v>
                </c:pt>
                <c:pt idx="11842">
                  <c:v>0.78106252314814817</c:v>
                </c:pt>
                <c:pt idx="11843">
                  <c:v>0.78106921296296294</c:v>
                </c:pt>
                <c:pt idx="11844">
                  <c:v>0.78107591435185186</c:v>
                </c:pt>
                <c:pt idx="11845">
                  <c:v>0.78108277777777779</c:v>
                </c:pt>
                <c:pt idx="11846">
                  <c:v>0.7810894791666666</c:v>
                </c:pt>
                <c:pt idx="11847">
                  <c:v>0.78109616898148149</c:v>
                </c:pt>
                <c:pt idx="11848">
                  <c:v>0.78110303240740742</c:v>
                </c:pt>
                <c:pt idx="11849">
                  <c:v>0.78110973379629633</c:v>
                </c:pt>
                <c:pt idx="11850">
                  <c:v>0.78111642361111111</c:v>
                </c:pt>
                <c:pt idx="11851">
                  <c:v>0.78112564814814822</c:v>
                </c:pt>
                <c:pt idx="11852">
                  <c:v>0.78113225694444444</c:v>
                </c:pt>
                <c:pt idx="11853">
                  <c:v>0.78113894675925932</c:v>
                </c:pt>
                <c:pt idx="11854">
                  <c:v>0.78114582175925928</c:v>
                </c:pt>
                <c:pt idx="11855">
                  <c:v>0.78115251157407417</c:v>
                </c:pt>
                <c:pt idx="11856">
                  <c:v>0.78115920138888884</c:v>
                </c:pt>
                <c:pt idx="11857">
                  <c:v>0.78116607638888891</c:v>
                </c:pt>
                <c:pt idx="11858">
                  <c:v>0.78117276620370368</c:v>
                </c:pt>
                <c:pt idx="11859">
                  <c:v>0.78118199074074068</c:v>
                </c:pt>
                <c:pt idx="11860">
                  <c:v>0.78118886574074076</c:v>
                </c:pt>
                <c:pt idx="11861">
                  <c:v>0.78119555555555553</c:v>
                </c:pt>
                <c:pt idx="11862">
                  <c:v>0.78120232638888887</c:v>
                </c:pt>
                <c:pt idx="11863">
                  <c:v>0.78120920138888883</c:v>
                </c:pt>
                <c:pt idx="11864">
                  <c:v>0.78121589120370372</c:v>
                </c:pt>
                <c:pt idx="11865">
                  <c:v>0.7812225810185186</c:v>
                </c:pt>
                <c:pt idx="11866">
                  <c:v>0.78122939814814807</c:v>
                </c:pt>
                <c:pt idx="11867">
                  <c:v>0.78123862268518518</c:v>
                </c:pt>
                <c:pt idx="11868">
                  <c:v>0.78124531249999996</c:v>
                </c:pt>
                <c:pt idx="11869">
                  <c:v>0.78125218749999992</c:v>
                </c:pt>
                <c:pt idx="11870">
                  <c:v>0.7812588773148148</c:v>
                </c:pt>
                <c:pt idx="11871">
                  <c:v>0.78126556712962969</c:v>
                </c:pt>
                <c:pt idx="11872">
                  <c:v>0.78127262731481484</c:v>
                </c:pt>
                <c:pt idx="11873">
                  <c:v>0.78127931712962961</c:v>
                </c:pt>
                <c:pt idx="11874">
                  <c:v>0.78128619212962969</c:v>
                </c:pt>
                <c:pt idx="11875">
                  <c:v>0.78129577546296292</c:v>
                </c:pt>
                <c:pt idx="11876">
                  <c:v>0.7813024652777778</c:v>
                </c:pt>
                <c:pt idx="11877">
                  <c:v>0.78130915509259269</c:v>
                </c:pt>
                <c:pt idx="11878">
                  <c:v>0.78131603009259265</c:v>
                </c:pt>
                <c:pt idx="11879">
                  <c:v>0.78132271990740743</c:v>
                </c:pt>
                <c:pt idx="11880">
                  <c:v>0.78132959490740739</c:v>
                </c:pt>
                <c:pt idx="11881">
                  <c:v>0.78133646990740735</c:v>
                </c:pt>
                <c:pt idx="11882">
                  <c:v>0.78134311342592599</c:v>
                </c:pt>
                <c:pt idx="11883">
                  <c:v>0.78134998842592596</c:v>
                </c:pt>
                <c:pt idx="11884">
                  <c:v>0.78135949074074074</c:v>
                </c:pt>
                <c:pt idx="11885">
                  <c:v>0.78136618055555562</c:v>
                </c:pt>
                <c:pt idx="11886">
                  <c:v>0.78137287037037029</c:v>
                </c:pt>
                <c:pt idx="11887">
                  <c:v>0.78137990740740737</c:v>
                </c:pt>
                <c:pt idx="11888">
                  <c:v>0.78138678240740733</c:v>
                </c:pt>
                <c:pt idx="11889">
                  <c:v>0.78139347222222222</c:v>
                </c:pt>
                <c:pt idx="11890">
                  <c:v>0.78140034722222218</c:v>
                </c:pt>
                <c:pt idx="11891">
                  <c:v>0.78140703703703707</c:v>
                </c:pt>
                <c:pt idx="11892">
                  <c:v>0.78141614583333341</c:v>
                </c:pt>
                <c:pt idx="11893">
                  <c:v>0.78142313657407403</c:v>
                </c:pt>
                <c:pt idx="11894">
                  <c:v>0.78142982638888892</c:v>
                </c:pt>
                <c:pt idx="11895">
                  <c:v>0.78143651620370369</c:v>
                </c:pt>
                <c:pt idx="11896">
                  <c:v>0.78144339120370365</c:v>
                </c:pt>
                <c:pt idx="11897">
                  <c:v>0.78145008101851854</c:v>
                </c:pt>
                <c:pt idx="11898">
                  <c:v>0.7814569560185185</c:v>
                </c:pt>
                <c:pt idx="11899">
                  <c:v>0.78146400462962962</c:v>
                </c:pt>
                <c:pt idx="11900">
                  <c:v>0.78147322916666662</c:v>
                </c:pt>
                <c:pt idx="11901">
                  <c:v>0.7814799189814815</c:v>
                </c:pt>
                <c:pt idx="11902">
                  <c:v>0.78148679398148146</c:v>
                </c:pt>
                <c:pt idx="11903">
                  <c:v>0.78149348379629624</c:v>
                </c:pt>
                <c:pt idx="11904">
                  <c:v>0.7815003587962962</c:v>
                </c:pt>
                <c:pt idx="11905">
                  <c:v>0.78150723379629639</c:v>
                </c:pt>
                <c:pt idx="11906">
                  <c:v>0.78151392361111105</c:v>
                </c:pt>
                <c:pt idx="11907">
                  <c:v>0.78152079861111112</c:v>
                </c:pt>
                <c:pt idx="11908">
                  <c:v>0.78153019675925928</c:v>
                </c:pt>
                <c:pt idx="11909">
                  <c:v>0.78153688657407405</c:v>
                </c:pt>
                <c:pt idx="11910">
                  <c:v>0.78154357638888883</c:v>
                </c:pt>
                <c:pt idx="11911">
                  <c:v>0.78155045138888879</c:v>
                </c:pt>
                <c:pt idx="11912">
                  <c:v>0.78155714120370368</c:v>
                </c:pt>
                <c:pt idx="11913">
                  <c:v>0.78156393518518519</c:v>
                </c:pt>
                <c:pt idx="11914">
                  <c:v>0.78157083333333333</c:v>
                </c:pt>
                <c:pt idx="11915">
                  <c:v>0.78157763888888887</c:v>
                </c:pt>
                <c:pt idx="11916">
                  <c:v>0.78158418981481492</c:v>
                </c:pt>
                <c:pt idx="11917">
                  <c:v>0.78159341435185192</c:v>
                </c:pt>
                <c:pt idx="11918">
                  <c:v>0.78160010416666659</c:v>
                </c:pt>
                <c:pt idx="11919">
                  <c:v>0.78160679398148147</c:v>
                </c:pt>
                <c:pt idx="11920">
                  <c:v>0.78161366898148144</c:v>
                </c:pt>
                <c:pt idx="11921">
                  <c:v>0.78162035879629632</c:v>
                </c:pt>
                <c:pt idx="11922">
                  <c:v>0.7816270486111111</c:v>
                </c:pt>
                <c:pt idx="11923">
                  <c:v>0.78163428240740751</c:v>
                </c:pt>
                <c:pt idx="11924">
                  <c:v>0.78164097222222217</c:v>
                </c:pt>
                <c:pt idx="11925">
                  <c:v>0.78165019675925917</c:v>
                </c:pt>
                <c:pt idx="11926">
                  <c:v>0.78165707175925936</c:v>
                </c:pt>
                <c:pt idx="11927">
                  <c:v>0.78166376157407402</c:v>
                </c:pt>
                <c:pt idx="11928">
                  <c:v>0.78167045138888891</c:v>
                </c:pt>
                <c:pt idx="11929">
                  <c:v>0.78167732638888887</c:v>
                </c:pt>
                <c:pt idx="11930">
                  <c:v>0.78168401620370365</c:v>
                </c:pt>
                <c:pt idx="11931">
                  <c:v>0.78169070601851853</c:v>
                </c:pt>
                <c:pt idx="11932">
                  <c:v>0.78169758101851849</c:v>
                </c:pt>
                <c:pt idx="11933">
                  <c:v>0.7817068055555555</c:v>
                </c:pt>
                <c:pt idx="11934">
                  <c:v>0.78171349537037038</c:v>
                </c:pt>
                <c:pt idx="11935">
                  <c:v>0.78172037037037034</c:v>
                </c:pt>
                <c:pt idx="11936">
                  <c:v>0.78172706018518523</c:v>
                </c:pt>
                <c:pt idx="11937">
                  <c:v>0.78173375000000001</c:v>
                </c:pt>
                <c:pt idx="11938">
                  <c:v>0.78174055555555555</c:v>
                </c:pt>
                <c:pt idx="11939">
                  <c:v>0.78174724537037044</c:v>
                </c:pt>
                <c:pt idx="11940">
                  <c:v>0.78175394675925924</c:v>
                </c:pt>
                <c:pt idx="11941">
                  <c:v>0.7817633449074074</c:v>
                </c:pt>
                <c:pt idx="11942">
                  <c:v>0.78177003472222228</c:v>
                </c:pt>
                <c:pt idx="11943">
                  <c:v>0.78177672453703695</c:v>
                </c:pt>
                <c:pt idx="11944">
                  <c:v>0.78178378472222221</c:v>
                </c:pt>
                <c:pt idx="11945">
                  <c:v>0.78179047453703709</c:v>
                </c:pt>
                <c:pt idx="11946">
                  <c:v>0.78179716435185187</c:v>
                </c:pt>
                <c:pt idx="11947">
                  <c:v>0.78180403935185183</c:v>
                </c:pt>
                <c:pt idx="11948">
                  <c:v>0.78181072916666672</c:v>
                </c:pt>
                <c:pt idx="11949">
                  <c:v>0.78181721064814813</c:v>
                </c:pt>
                <c:pt idx="11950">
                  <c:v>0.78182662037037032</c:v>
                </c:pt>
                <c:pt idx="11951">
                  <c:v>0.7818333101851852</c:v>
                </c:pt>
                <c:pt idx="11952">
                  <c:v>0.78183997685185191</c:v>
                </c:pt>
                <c:pt idx="11953">
                  <c:v>0.78184685185185188</c:v>
                </c:pt>
                <c:pt idx="11954">
                  <c:v>0.78185354166666665</c:v>
                </c:pt>
                <c:pt idx="11955">
                  <c:v>0.78186023148148154</c:v>
                </c:pt>
                <c:pt idx="11956">
                  <c:v>0.7818671064814815</c:v>
                </c:pt>
                <c:pt idx="11957">
                  <c:v>0.78187379629629639</c:v>
                </c:pt>
                <c:pt idx="11958">
                  <c:v>0.78188283564814809</c:v>
                </c:pt>
                <c:pt idx="11959">
                  <c:v>0.78188971064814805</c:v>
                </c:pt>
                <c:pt idx="11960">
                  <c:v>0.78189640046296294</c:v>
                </c:pt>
                <c:pt idx="11961">
                  <c:v>0.7819032754629629</c:v>
                </c:pt>
                <c:pt idx="11962">
                  <c:v>0.78191015046296297</c:v>
                </c:pt>
                <c:pt idx="11963">
                  <c:v>0.78191684027777775</c:v>
                </c:pt>
                <c:pt idx="11964">
                  <c:v>0.78192371527777782</c:v>
                </c:pt>
                <c:pt idx="11965">
                  <c:v>0.78193069444444452</c:v>
                </c:pt>
                <c:pt idx="11966">
                  <c:v>0.78193991898148152</c:v>
                </c:pt>
                <c:pt idx="11967">
                  <c:v>0.78194652777777784</c:v>
                </c:pt>
                <c:pt idx="11968">
                  <c:v>0.78195340277777781</c:v>
                </c:pt>
                <c:pt idx="11969">
                  <c:v>0.78196027777777777</c:v>
                </c:pt>
                <c:pt idx="11970">
                  <c:v>0.78196732638888899</c:v>
                </c:pt>
                <c:pt idx="11971">
                  <c:v>0.78197401620370366</c:v>
                </c:pt>
                <c:pt idx="11972">
                  <c:v>0.78198089120370373</c:v>
                </c:pt>
                <c:pt idx="11973">
                  <c:v>0.78198758101851851</c:v>
                </c:pt>
                <c:pt idx="11974">
                  <c:v>0.78199662037037043</c:v>
                </c:pt>
                <c:pt idx="11975">
                  <c:v>0.78200368055555558</c:v>
                </c:pt>
                <c:pt idx="11976">
                  <c:v>0.78201037037037036</c:v>
                </c:pt>
                <c:pt idx="11977">
                  <c:v>0.78201723379629628</c:v>
                </c:pt>
                <c:pt idx="11978">
                  <c:v>0.78202393518518509</c:v>
                </c:pt>
                <c:pt idx="11979">
                  <c:v>0.78203081018518528</c:v>
                </c:pt>
                <c:pt idx="11980">
                  <c:v>0.78203785879629628</c:v>
                </c:pt>
                <c:pt idx="11981">
                  <c:v>0.78204454861111117</c:v>
                </c:pt>
                <c:pt idx="11982">
                  <c:v>0.78205377314814817</c:v>
                </c:pt>
                <c:pt idx="11983">
                  <c:v>0.78206046296296294</c:v>
                </c:pt>
                <c:pt idx="11984">
                  <c:v>0.78206715277777772</c:v>
                </c:pt>
                <c:pt idx="11985">
                  <c:v>0.78207421296296298</c:v>
                </c:pt>
                <c:pt idx="11986">
                  <c:v>0.78208090277777786</c:v>
                </c:pt>
                <c:pt idx="11987">
                  <c:v>0.78208777777777783</c:v>
                </c:pt>
                <c:pt idx="11988">
                  <c:v>0.7820944675925926</c:v>
                </c:pt>
                <c:pt idx="11989">
                  <c:v>0.78210115740740738</c:v>
                </c:pt>
                <c:pt idx="11990">
                  <c:v>0.78211038194444438</c:v>
                </c:pt>
                <c:pt idx="11991">
                  <c:v>0.78211687499999993</c:v>
                </c:pt>
                <c:pt idx="11992">
                  <c:v>0.7821237499999999</c:v>
                </c:pt>
                <c:pt idx="11993">
                  <c:v>0.78213043981481478</c:v>
                </c:pt>
                <c:pt idx="11994">
                  <c:v>0.78213712962962967</c:v>
                </c:pt>
                <c:pt idx="11995">
                  <c:v>0.78214418981481482</c:v>
                </c:pt>
                <c:pt idx="11996">
                  <c:v>0.78215087962962959</c:v>
                </c:pt>
                <c:pt idx="11997">
                  <c:v>0.78216027777777775</c:v>
                </c:pt>
                <c:pt idx="11998">
                  <c:v>0.78216682870370369</c:v>
                </c:pt>
                <c:pt idx="11999">
                  <c:v>0.78217351851851857</c:v>
                </c:pt>
                <c:pt idx="12000">
                  <c:v>0.78218057870370361</c:v>
                </c:pt>
                <c:pt idx="12001">
                  <c:v>0.7821872685185185</c:v>
                </c:pt>
                <c:pt idx="12002">
                  <c:v>0.78219414351851846</c:v>
                </c:pt>
                <c:pt idx="12003">
                  <c:v>0.78220083333333335</c:v>
                </c:pt>
                <c:pt idx="12004">
                  <c:v>0.78220770833333331</c:v>
                </c:pt>
                <c:pt idx="12005">
                  <c:v>0.78221693287037031</c:v>
                </c:pt>
                <c:pt idx="12006">
                  <c:v>0.78222379629629624</c:v>
                </c:pt>
                <c:pt idx="12007">
                  <c:v>0.7822306712962962</c:v>
                </c:pt>
                <c:pt idx="12008">
                  <c:v>0.7822374305555555</c:v>
                </c:pt>
                <c:pt idx="12009">
                  <c:v>0.7822441550925926</c:v>
                </c:pt>
                <c:pt idx="12010">
                  <c:v>0.78225084490740748</c:v>
                </c:pt>
                <c:pt idx="12011">
                  <c:v>0.78225753472222215</c:v>
                </c:pt>
                <c:pt idx="12012">
                  <c:v>0.78226440972222233</c:v>
                </c:pt>
                <c:pt idx="12013">
                  <c:v>0.78227363425925933</c:v>
                </c:pt>
                <c:pt idx="12014">
                  <c:v>0.78228050925925929</c:v>
                </c:pt>
                <c:pt idx="12015">
                  <c:v>0.78228719907407418</c:v>
                </c:pt>
                <c:pt idx="12016">
                  <c:v>0.78229388888888884</c:v>
                </c:pt>
                <c:pt idx="12017">
                  <c:v>0.78230076388888892</c:v>
                </c:pt>
                <c:pt idx="12018">
                  <c:v>0.78230745370370369</c:v>
                </c:pt>
                <c:pt idx="12019">
                  <c:v>0.78231431712962962</c:v>
                </c:pt>
                <c:pt idx="12020">
                  <c:v>0.78232101851851843</c:v>
                </c:pt>
                <c:pt idx="12021">
                  <c:v>0.78233024305555554</c:v>
                </c:pt>
                <c:pt idx="12022">
                  <c:v>0.78233729166666677</c:v>
                </c:pt>
                <c:pt idx="12023">
                  <c:v>0.78234398148148143</c:v>
                </c:pt>
                <c:pt idx="12024">
                  <c:v>0.78235069444444438</c:v>
                </c:pt>
                <c:pt idx="12025">
                  <c:v>0.78235738425925927</c:v>
                </c:pt>
                <c:pt idx="12026">
                  <c:v>0.78236407407407416</c:v>
                </c:pt>
                <c:pt idx="12027">
                  <c:v>0.78237112268518516</c:v>
                </c:pt>
                <c:pt idx="12028">
                  <c:v>0.78237782407407408</c:v>
                </c:pt>
                <c:pt idx="12029">
                  <c:v>0.78238703703703705</c:v>
                </c:pt>
                <c:pt idx="12030">
                  <c:v>0.78239372685185182</c:v>
                </c:pt>
                <c:pt idx="12031">
                  <c:v>0.78240042824074074</c:v>
                </c:pt>
                <c:pt idx="12032">
                  <c:v>0.78240747685185186</c:v>
                </c:pt>
                <c:pt idx="12033">
                  <c:v>0.78241435185185182</c:v>
                </c:pt>
                <c:pt idx="12034">
                  <c:v>0.78242122685185178</c:v>
                </c:pt>
                <c:pt idx="12035">
                  <c:v>0.78242797453703705</c:v>
                </c:pt>
                <c:pt idx="12036">
                  <c:v>0.78243484953703701</c:v>
                </c:pt>
                <c:pt idx="12037">
                  <c:v>0.78244388888888894</c:v>
                </c:pt>
                <c:pt idx="12038">
                  <c:v>0.78245040509259256</c:v>
                </c:pt>
                <c:pt idx="12039">
                  <c:v>0.78245726851851849</c:v>
                </c:pt>
                <c:pt idx="12040">
                  <c:v>0.78246395833333338</c:v>
                </c:pt>
                <c:pt idx="12041">
                  <c:v>0.78247083333333334</c:v>
                </c:pt>
                <c:pt idx="12042">
                  <c:v>0.78247752314814811</c:v>
                </c:pt>
                <c:pt idx="12043">
                  <c:v>0.782484212962963</c:v>
                </c:pt>
                <c:pt idx="12044">
                  <c:v>0.78249362268518519</c:v>
                </c:pt>
                <c:pt idx="12045">
                  <c:v>0.78250031249999996</c:v>
                </c:pt>
                <c:pt idx="12046">
                  <c:v>0.78250718749999992</c:v>
                </c:pt>
                <c:pt idx="12047">
                  <c:v>0.78251378472222222</c:v>
                </c:pt>
                <c:pt idx="12048">
                  <c:v>0.78252065972222218</c:v>
                </c:pt>
                <c:pt idx="12049">
                  <c:v>0.7825274537037038</c:v>
                </c:pt>
                <c:pt idx="12050">
                  <c:v>0.78253414351851847</c:v>
                </c:pt>
                <c:pt idx="12051">
                  <c:v>0.78254101851851854</c:v>
                </c:pt>
                <c:pt idx="12052">
                  <c:v>0.78255024305555565</c:v>
                </c:pt>
                <c:pt idx="12053">
                  <c:v>0.78255693287037031</c:v>
                </c:pt>
                <c:pt idx="12054">
                  <c:v>0.78256380787037039</c:v>
                </c:pt>
                <c:pt idx="12055">
                  <c:v>0.78257049768518516</c:v>
                </c:pt>
                <c:pt idx="12056">
                  <c:v>0.78257737268518524</c:v>
                </c:pt>
                <c:pt idx="12057">
                  <c:v>0.7825840624999999</c:v>
                </c:pt>
                <c:pt idx="12058">
                  <c:v>0.78259093750000008</c:v>
                </c:pt>
                <c:pt idx="12059">
                  <c:v>0.7825978009259259</c:v>
                </c:pt>
                <c:pt idx="12060">
                  <c:v>0.7826070254629629</c:v>
                </c:pt>
                <c:pt idx="12061">
                  <c:v>0.78261390046296297</c:v>
                </c:pt>
                <c:pt idx="12062">
                  <c:v>0.78262059027777775</c:v>
                </c:pt>
                <c:pt idx="12063">
                  <c:v>0.78262746527777782</c:v>
                </c:pt>
                <c:pt idx="12064">
                  <c:v>0.78263434027777778</c:v>
                </c:pt>
                <c:pt idx="12065">
                  <c:v>0.78264103009259267</c:v>
                </c:pt>
                <c:pt idx="12066">
                  <c:v>0.78264790509259263</c:v>
                </c:pt>
                <c:pt idx="12067">
                  <c:v>0.78265459490740741</c:v>
                </c:pt>
                <c:pt idx="12068">
                  <c:v>0.78266381944444452</c:v>
                </c:pt>
                <c:pt idx="12069">
                  <c:v>0.78267068287037034</c:v>
                </c:pt>
                <c:pt idx="12070">
                  <c:v>0.78267738425925926</c:v>
                </c:pt>
                <c:pt idx="12071">
                  <c:v>0.7826842476851853</c:v>
                </c:pt>
                <c:pt idx="12072">
                  <c:v>0.7826909490740741</c:v>
                </c:pt>
                <c:pt idx="12073">
                  <c:v>0.78269799768518522</c:v>
                </c:pt>
                <c:pt idx="12074">
                  <c:v>0.7827046875</c:v>
                </c:pt>
                <c:pt idx="12075">
                  <c:v>0.78271137731481488</c:v>
                </c:pt>
                <c:pt idx="12076">
                  <c:v>0.78272060185185188</c:v>
                </c:pt>
                <c:pt idx="12077">
                  <c:v>0.78272729166666666</c:v>
                </c:pt>
                <c:pt idx="12078">
                  <c:v>0.78273435185185181</c:v>
                </c:pt>
                <c:pt idx="12079">
                  <c:v>0.78274104166666669</c:v>
                </c:pt>
                <c:pt idx="12080">
                  <c:v>0.78274789351851848</c:v>
                </c:pt>
                <c:pt idx="12081">
                  <c:v>0.78275494212962959</c:v>
                </c:pt>
                <c:pt idx="12082">
                  <c:v>0.78276163194444448</c:v>
                </c:pt>
                <c:pt idx="12083">
                  <c:v>0.78277104166666656</c:v>
                </c:pt>
                <c:pt idx="12084">
                  <c:v>0.78277773148148144</c:v>
                </c:pt>
                <c:pt idx="12085">
                  <c:v>0.78278460648148152</c:v>
                </c:pt>
                <c:pt idx="12086">
                  <c:v>0.78279146990740733</c:v>
                </c:pt>
                <c:pt idx="12087">
                  <c:v>0.78279817129629636</c:v>
                </c:pt>
                <c:pt idx="12088">
                  <c:v>0.78280503472222218</c:v>
                </c:pt>
                <c:pt idx="12089">
                  <c:v>0.78281173611111121</c:v>
                </c:pt>
                <c:pt idx="12090">
                  <c:v>0.78281859953703703</c:v>
                </c:pt>
                <c:pt idx="12091">
                  <c:v>0.78282782407407403</c:v>
                </c:pt>
                <c:pt idx="12092">
                  <c:v>0.7828346990740741</c:v>
                </c:pt>
                <c:pt idx="12093">
                  <c:v>0.78284157407407406</c:v>
                </c:pt>
                <c:pt idx="12094">
                  <c:v>0.78284826388888895</c:v>
                </c:pt>
                <c:pt idx="12095">
                  <c:v>0.78285493055555555</c:v>
                </c:pt>
                <c:pt idx="12096">
                  <c:v>0.78286179398148148</c:v>
                </c:pt>
                <c:pt idx="12097">
                  <c:v>0.78286849537037029</c:v>
                </c:pt>
                <c:pt idx="12098">
                  <c:v>0.78287535879629633</c:v>
                </c:pt>
                <c:pt idx="12099">
                  <c:v>0.78288458333333333</c:v>
                </c:pt>
                <c:pt idx="12100">
                  <c:v>0.78289152777777771</c:v>
                </c:pt>
                <c:pt idx="12101">
                  <c:v>0.78289831018518508</c:v>
                </c:pt>
                <c:pt idx="12102">
                  <c:v>0.78290501157407411</c:v>
                </c:pt>
                <c:pt idx="12103">
                  <c:v>0.78291206018518522</c:v>
                </c:pt>
                <c:pt idx="12104">
                  <c:v>0.78291871527777779</c:v>
                </c:pt>
                <c:pt idx="12105">
                  <c:v>0.78292562499999996</c:v>
                </c:pt>
                <c:pt idx="12106">
                  <c:v>0.78293231481481484</c:v>
                </c:pt>
                <c:pt idx="12107">
                  <c:v>0.78294135416666666</c:v>
                </c:pt>
                <c:pt idx="12108">
                  <c:v>0.78294841435185181</c:v>
                </c:pt>
                <c:pt idx="12109">
                  <c:v>0.78295510416666669</c:v>
                </c:pt>
                <c:pt idx="12110">
                  <c:v>0.78296197916666666</c:v>
                </c:pt>
                <c:pt idx="12111">
                  <c:v>0.78296866898148154</c:v>
                </c:pt>
                <c:pt idx="12112">
                  <c:v>0.78297535879629632</c:v>
                </c:pt>
                <c:pt idx="12113">
                  <c:v>0.78298240740740743</c:v>
                </c:pt>
                <c:pt idx="12114">
                  <c:v>0.78298910879629624</c:v>
                </c:pt>
                <c:pt idx="12115">
                  <c:v>0.78299832175925932</c:v>
                </c:pt>
                <c:pt idx="12116">
                  <c:v>0.78300502314814813</c:v>
                </c:pt>
                <c:pt idx="12117">
                  <c:v>0.78301171296296301</c:v>
                </c:pt>
                <c:pt idx="12118">
                  <c:v>0.78301858796296298</c:v>
                </c:pt>
                <c:pt idx="12119">
                  <c:v>0.78302527777777786</c:v>
                </c:pt>
                <c:pt idx="12120">
                  <c:v>0.78303214120370368</c:v>
                </c:pt>
                <c:pt idx="12121">
                  <c:v>0.7830388425925926</c:v>
                </c:pt>
                <c:pt idx="12122">
                  <c:v>0.783045636574074</c:v>
                </c:pt>
                <c:pt idx="12123">
                  <c:v>0.78305486111111111</c:v>
                </c:pt>
                <c:pt idx="12124">
                  <c:v>0.78306164351851848</c:v>
                </c:pt>
                <c:pt idx="12125">
                  <c:v>0.78306844907407402</c:v>
                </c:pt>
                <c:pt idx="12126">
                  <c:v>0.78307513888888891</c:v>
                </c:pt>
                <c:pt idx="12127">
                  <c:v>0.78308182870370369</c:v>
                </c:pt>
                <c:pt idx="12128">
                  <c:v>0.78308870370370365</c:v>
                </c:pt>
                <c:pt idx="12129">
                  <c:v>0.7830952893518518</c:v>
                </c:pt>
                <c:pt idx="12130">
                  <c:v>0.7831046990740741</c:v>
                </c:pt>
                <c:pt idx="12131">
                  <c:v>0.78311130787037042</c:v>
                </c:pt>
                <c:pt idx="12132">
                  <c:v>0.78311799768518509</c:v>
                </c:pt>
                <c:pt idx="12133">
                  <c:v>0.78312505787037034</c:v>
                </c:pt>
                <c:pt idx="12134">
                  <c:v>0.78313174768518523</c:v>
                </c:pt>
                <c:pt idx="12135">
                  <c:v>0.78313862268518519</c:v>
                </c:pt>
                <c:pt idx="12136">
                  <c:v>0.78314531249999997</c:v>
                </c:pt>
                <c:pt idx="12137">
                  <c:v>0.78315218749999993</c:v>
                </c:pt>
                <c:pt idx="12138">
                  <c:v>0.78316141203703704</c:v>
                </c:pt>
                <c:pt idx="12139">
                  <c:v>0.78316810185185182</c:v>
                </c:pt>
                <c:pt idx="12140">
                  <c:v>0.78317496527777786</c:v>
                </c:pt>
                <c:pt idx="12141">
                  <c:v>0.78318165509259252</c:v>
                </c:pt>
                <c:pt idx="12142">
                  <c:v>0.78318853009259259</c:v>
                </c:pt>
                <c:pt idx="12143">
                  <c:v>0.78319521990740737</c:v>
                </c:pt>
                <c:pt idx="12144">
                  <c:v>0.78320209490740744</c:v>
                </c:pt>
                <c:pt idx="12145">
                  <c:v>0.7832089699074074</c:v>
                </c:pt>
                <c:pt idx="12146">
                  <c:v>0.7832181944444444</c:v>
                </c:pt>
                <c:pt idx="12147">
                  <c:v>0.78322506944444437</c:v>
                </c:pt>
                <c:pt idx="12148">
                  <c:v>0.78323175925925925</c:v>
                </c:pt>
                <c:pt idx="12149">
                  <c:v>0.78323863425925921</c:v>
                </c:pt>
                <c:pt idx="12150">
                  <c:v>0.78324568287037044</c:v>
                </c:pt>
                <c:pt idx="12151">
                  <c:v>0.78325237268518511</c:v>
                </c:pt>
                <c:pt idx="12152">
                  <c:v>0.78325924768518529</c:v>
                </c:pt>
                <c:pt idx="12153">
                  <c:v>0.78326593749999995</c:v>
                </c:pt>
                <c:pt idx="12154">
                  <c:v>0.78327534722222225</c:v>
                </c:pt>
                <c:pt idx="12155">
                  <c:v>0.78328222222222221</c:v>
                </c:pt>
                <c:pt idx="12156">
                  <c:v>0.7832889120370371</c:v>
                </c:pt>
                <c:pt idx="12157">
                  <c:v>0.78329577546296303</c:v>
                </c:pt>
                <c:pt idx="12158">
                  <c:v>0.78330246527777769</c:v>
                </c:pt>
                <c:pt idx="12159">
                  <c:v>0.78330934027777788</c:v>
                </c:pt>
                <c:pt idx="12160">
                  <c:v>0.78331621527777784</c:v>
                </c:pt>
                <c:pt idx="12161">
                  <c:v>0.78332290509259261</c:v>
                </c:pt>
                <c:pt idx="12162">
                  <c:v>0.78333212962962973</c:v>
                </c:pt>
                <c:pt idx="12163">
                  <c:v>0.78333893518518527</c:v>
                </c:pt>
                <c:pt idx="12164">
                  <c:v>0.78334579861111109</c:v>
                </c:pt>
                <c:pt idx="12165">
                  <c:v>0.78335285879629624</c:v>
                </c:pt>
                <c:pt idx="12166">
                  <c:v>0.78335954861111112</c:v>
                </c:pt>
                <c:pt idx="12167">
                  <c:v>0.78336642361111108</c:v>
                </c:pt>
                <c:pt idx="12168">
                  <c:v>0.78337311342592597</c:v>
                </c:pt>
                <c:pt idx="12169">
                  <c:v>0.78337998842592593</c:v>
                </c:pt>
                <c:pt idx="12170">
                  <c:v>0.78338938657407409</c:v>
                </c:pt>
                <c:pt idx="12171">
                  <c:v>0.78339607638888886</c:v>
                </c:pt>
                <c:pt idx="12172">
                  <c:v>0.78340313657407412</c:v>
                </c:pt>
                <c:pt idx="12173">
                  <c:v>0.78340982638888879</c:v>
                </c:pt>
                <c:pt idx="12174">
                  <c:v>0.78341687500000001</c:v>
                </c:pt>
                <c:pt idx="12175">
                  <c:v>0.78342393518518516</c:v>
                </c:pt>
                <c:pt idx="12176">
                  <c:v>0.78343062499999994</c:v>
                </c:pt>
                <c:pt idx="12177">
                  <c:v>0.78343984953703705</c:v>
                </c:pt>
                <c:pt idx="12178">
                  <c:v>0.78344672453703701</c:v>
                </c:pt>
                <c:pt idx="12179">
                  <c:v>0.78345358796296294</c:v>
                </c:pt>
                <c:pt idx="12180">
                  <c:v>0.7834604629629629</c:v>
                </c:pt>
                <c:pt idx="12181">
                  <c:v>0.78346733796296297</c:v>
                </c:pt>
                <c:pt idx="12182">
                  <c:v>0.78347421296296293</c:v>
                </c:pt>
                <c:pt idx="12183">
                  <c:v>0.78348090277777782</c:v>
                </c:pt>
                <c:pt idx="12184">
                  <c:v>0.78348777777777778</c:v>
                </c:pt>
                <c:pt idx="12185">
                  <c:v>0.78349699074074064</c:v>
                </c:pt>
                <c:pt idx="12186">
                  <c:v>0.78350369212962967</c:v>
                </c:pt>
                <c:pt idx="12187">
                  <c:v>0.78351055555555549</c:v>
                </c:pt>
                <c:pt idx="12188">
                  <c:v>0.78351725694444452</c:v>
                </c:pt>
                <c:pt idx="12189">
                  <c:v>0.78352430555555552</c:v>
                </c:pt>
                <c:pt idx="12190">
                  <c:v>0.78353099537037041</c:v>
                </c:pt>
                <c:pt idx="12191">
                  <c:v>0.78353787037037037</c:v>
                </c:pt>
                <c:pt idx="12192">
                  <c:v>0.78354491898148149</c:v>
                </c:pt>
                <c:pt idx="12193">
                  <c:v>0.78355432870370378</c:v>
                </c:pt>
                <c:pt idx="12194">
                  <c:v>0.78356120370370375</c:v>
                </c:pt>
                <c:pt idx="12195">
                  <c:v>0.78356789351851852</c:v>
                </c:pt>
                <c:pt idx="12196">
                  <c:v>0.78357476851851848</c:v>
                </c:pt>
                <c:pt idx="12197">
                  <c:v>0.78358180555555557</c:v>
                </c:pt>
                <c:pt idx="12198">
                  <c:v>0.78358849537037034</c:v>
                </c:pt>
                <c:pt idx="12199">
                  <c:v>0.7835938541666666</c:v>
                </c:pt>
                <c:pt idx="12200">
                  <c:v>0.78360059027777773</c:v>
                </c:pt>
                <c:pt idx="12201">
                  <c:v>0.78360962962962966</c:v>
                </c:pt>
                <c:pt idx="12202">
                  <c:v>0.78361667824074077</c:v>
                </c:pt>
                <c:pt idx="12203">
                  <c:v>0.78362336805555566</c:v>
                </c:pt>
                <c:pt idx="12204">
                  <c:v>0.7836304282407407</c:v>
                </c:pt>
                <c:pt idx="12205">
                  <c:v>0.78363715277777779</c:v>
                </c:pt>
                <c:pt idx="12206">
                  <c:v>0.78364412037037035</c:v>
                </c:pt>
                <c:pt idx="12207">
                  <c:v>0.78365081018518523</c:v>
                </c:pt>
                <c:pt idx="12208">
                  <c:v>0.78365753472222222</c:v>
                </c:pt>
                <c:pt idx="12209">
                  <c:v>0.78366675925925922</c:v>
                </c:pt>
                <c:pt idx="12210">
                  <c:v>0.78367309027777787</c:v>
                </c:pt>
                <c:pt idx="12211">
                  <c:v>0.78368009259259264</c:v>
                </c:pt>
                <c:pt idx="12212">
                  <c:v>0.7836867824074073</c:v>
                </c:pt>
                <c:pt idx="12213">
                  <c:v>0.78369340277777777</c:v>
                </c:pt>
                <c:pt idx="12214">
                  <c:v>0.78370045138888889</c:v>
                </c:pt>
                <c:pt idx="12215">
                  <c:v>0.78370714120370366</c:v>
                </c:pt>
                <c:pt idx="12216">
                  <c:v>0.78371655092592596</c:v>
                </c:pt>
                <c:pt idx="12217">
                  <c:v>0.78372324074074073</c:v>
                </c:pt>
                <c:pt idx="12218">
                  <c:v>0.78372993055555551</c:v>
                </c:pt>
                <c:pt idx="12219">
                  <c:v>0.78373697916666663</c:v>
                </c:pt>
                <c:pt idx="12220">
                  <c:v>0.78374368055555566</c:v>
                </c:pt>
                <c:pt idx="12221">
                  <c:v>0.78375072916666666</c:v>
                </c:pt>
                <c:pt idx="12222">
                  <c:v>0.78375741898148155</c:v>
                </c:pt>
                <c:pt idx="12223">
                  <c:v>0.78376410879629621</c:v>
                </c:pt>
                <c:pt idx="12224">
                  <c:v>0.78377351851851851</c:v>
                </c:pt>
                <c:pt idx="12225">
                  <c:v>0.78378020833333339</c:v>
                </c:pt>
                <c:pt idx="12226">
                  <c:v>0.78378708333333336</c:v>
                </c:pt>
                <c:pt idx="12227">
                  <c:v>0.78379377314814824</c:v>
                </c:pt>
                <c:pt idx="12228">
                  <c:v>0.78380046296296291</c:v>
                </c:pt>
                <c:pt idx="12229">
                  <c:v>0.78380751157407413</c:v>
                </c:pt>
                <c:pt idx="12230">
                  <c:v>0.78381421296296294</c:v>
                </c:pt>
                <c:pt idx="12231">
                  <c:v>0.78382107638888898</c:v>
                </c:pt>
                <c:pt idx="12232">
                  <c:v>0.78383030092592598</c:v>
                </c:pt>
                <c:pt idx="12233">
                  <c:v>0.78383699074074065</c:v>
                </c:pt>
                <c:pt idx="12234">
                  <c:v>0.78384386574074083</c:v>
                </c:pt>
                <c:pt idx="12235">
                  <c:v>0.78385055555555549</c:v>
                </c:pt>
                <c:pt idx="12236">
                  <c:v>0.78385743055555557</c:v>
                </c:pt>
                <c:pt idx="12237">
                  <c:v>0.78386412037037034</c:v>
                </c:pt>
                <c:pt idx="12238">
                  <c:v>0.78387099537037042</c:v>
                </c:pt>
                <c:pt idx="12239">
                  <c:v>0.78387768518518508</c:v>
                </c:pt>
                <c:pt idx="12240">
                  <c:v>0.78388690972222219</c:v>
                </c:pt>
                <c:pt idx="12241">
                  <c:v>0.78389378472222226</c:v>
                </c:pt>
                <c:pt idx="12242">
                  <c:v>0.78390047453703693</c:v>
                </c:pt>
                <c:pt idx="12243">
                  <c:v>0.78390734953703711</c:v>
                </c:pt>
                <c:pt idx="12244">
                  <c:v>0.78391403935185178</c:v>
                </c:pt>
                <c:pt idx="12245">
                  <c:v>0.78392078703703705</c:v>
                </c:pt>
                <c:pt idx="12246">
                  <c:v>0.78392784722222231</c:v>
                </c:pt>
                <c:pt idx="12247">
                  <c:v>0.78393453703703697</c:v>
                </c:pt>
                <c:pt idx="12248">
                  <c:v>0.78394376157407397</c:v>
                </c:pt>
                <c:pt idx="12249">
                  <c:v>0.78395045138888886</c:v>
                </c:pt>
                <c:pt idx="12250">
                  <c:v>0.78395714120370374</c:v>
                </c:pt>
                <c:pt idx="12251">
                  <c:v>0.78396418981481475</c:v>
                </c:pt>
                <c:pt idx="12252">
                  <c:v>0.78397087962962964</c:v>
                </c:pt>
                <c:pt idx="12253">
                  <c:v>0.7839777546296296</c:v>
                </c:pt>
                <c:pt idx="12254">
                  <c:v>0.78398445601851863</c:v>
                </c:pt>
                <c:pt idx="12255">
                  <c:v>0.78399114583333329</c:v>
                </c:pt>
                <c:pt idx="12256">
                  <c:v>0.78400035879629637</c:v>
                </c:pt>
                <c:pt idx="12257">
                  <c:v>0.78400706018518518</c:v>
                </c:pt>
                <c:pt idx="12258">
                  <c:v>0.78401393518518514</c:v>
                </c:pt>
                <c:pt idx="12259">
                  <c:v>0.78402062500000003</c:v>
                </c:pt>
                <c:pt idx="12260">
                  <c:v>0.7840273148148148</c:v>
                </c:pt>
                <c:pt idx="12261">
                  <c:v>0.78403472222222226</c:v>
                </c:pt>
                <c:pt idx="12262">
                  <c:v>0.78404142361111118</c:v>
                </c:pt>
                <c:pt idx="12263">
                  <c:v>0.78405100694444441</c:v>
                </c:pt>
                <c:pt idx="12264">
                  <c:v>0.78405787037037034</c:v>
                </c:pt>
                <c:pt idx="12265">
                  <c:v>0.78406457175925925</c:v>
                </c:pt>
                <c:pt idx="12266">
                  <c:v>0.78407162037037048</c:v>
                </c:pt>
                <c:pt idx="12267">
                  <c:v>0.78407831018518515</c:v>
                </c:pt>
                <c:pt idx="12268">
                  <c:v>0.7840853703703704</c:v>
                </c:pt>
                <c:pt idx="12269">
                  <c:v>0.78409206018518518</c:v>
                </c:pt>
                <c:pt idx="12270">
                  <c:v>0.78409893518518514</c:v>
                </c:pt>
                <c:pt idx="12271">
                  <c:v>0.78410815972222225</c:v>
                </c:pt>
                <c:pt idx="12272">
                  <c:v>0.78411502314814818</c:v>
                </c:pt>
                <c:pt idx="12273">
                  <c:v>0.78412189814814814</c:v>
                </c:pt>
                <c:pt idx="12274">
                  <c:v>0.78412858796296303</c:v>
                </c:pt>
                <c:pt idx="12275">
                  <c:v>0.78413563657407404</c:v>
                </c:pt>
                <c:pt idx="12276">
                  <c:v>0.78414233796296295</c:v>
                </c:pt>
                <c:pt idx="12277">
                  <c:v>0.78414921296296303</c:v>
                </c:pt>
                <c:pt idx="12278">
                  <c:v>0.78415607638888885</c:v>
                </c:pt>
                <c:pt idx="12279">
                  <c:v>0.78416530092592585</c:v>
                </c:pt>
                <c:pt idx="12280">
                  <c:v>0.78417217592592603</c:v>
                </c:pt>
                <c:pt idx="12281">
                  <c:v>0.78417886574074069</c:v>
                </c:pt>
                <c:pt idx="12282">
                  <c:v>0.78418574074074077</c:v>
                </c:pt>
                <c:pt idx="12283">
                  <c:v>0.78419274305555564</c:v>
                </c:pt>
                <c:pt idx="12284">
                  <c:v>0.78419943287037031</c:v>
                </c:pt>
                <c:pt idx="12285">
                  <c:v>0.78420649305555556</c:v>
                </c:pt>
                <c:pt idx="12286">
                  <c:v>0.78421318287037034</c:v>
                </c:pt>
                <c:pt idx="12287">
                  <c:v>0.78422258101851849</c:v>
                </c:pt>
                <c:pt idx="12288">
                  <c:v>0.78422945601851846</c:v>
                </c:pt>
                <c:pt idx="12289">
                  <c:v>0.78423614583333334</c:v>
                </c:pt>
                <c:pt idx="12290">
                  <c:v>0.7842432060185186</c:v>
                </c:pt>
                <c:pt idx="12291">
                  <c:v>0.78424989583333327</c:v>
                </c:pt>
                <c:pt idx="12292">
                  <c:v>0.78425677083333334</c:v>
                </c:pt>
                <c:pt idx="12293">
                  <c:v>0.78426366898148148</c:v>
                </c:pt>
                <c:pt idx="12294">
                  <c:v>0.78427035879629636</c:v>
                </c:pt>
                <c:pt idx="12295">
                  <c:v>0.7842796875000001</c:v>
                </c:pt>
                <c:pt idx="12296">
                  <c:v>0.78428656250000006</c:v>
                </c:pt>
                <c:pt idx="12297">
                  <c:v>0.78429341435185185</c:v>
                </c:pt>
                <c:pt idx="12298">
                  <c:v>0.78430046296296296</c:v>
                </c:pt>
                <c:pt idx="12299">
                  <c:v>0.78430715277777774</c:v>
                </c:pt>
                <c:pt idx="12300">
                  <c:v>0.784314212962963</c:v>
                </c:pt>
                <c:pt idx="12301">
                  <c:v>0.78432090277777788</c:v>
                </c:pt>
                <c:pt idx="12302">
                  <c:v>0.78432795138888889</c:v>
                </c:pt>
                <c:pt idx="12303">
                  <c:v>0.78433696759259253</c:v>
                </c:pt>
                <c:pt idx="12304">
                  <c:v>0.78434384259259249</c:v>
                </c:pt>
                <c:pt idx="12305">
                  <c:v>0.78435071759259267</c:v>
                </c:pt>
                <c:pt idx="12306">
                  <c:v>0.78435740740740734</c:v>
                </c:pt>
                <c:pt idx="12307">
                  <c:v>0.78436428240740741</c:v>
                </c:pt>
                <c:pt idx="12308">
                  <c:v>0.78437114583333323</c:v>
                </c:pt>
                <c:pt idx="12309">
                  <c:v>0.78437802083333341</c:v>
                </c:pt>
                <c:pt idx="12310">
                  <c:v>0.78438756944444454</c:v>
                </c:pt>
                <c:pt idx="12311">
                  <c:v>0.78439425925925921</c:v>
                </c:pt>
                <c:pt idx="12312">
                  <c:v>0.78440112268518514</c:v>
                </c:pt>
                <c:pt idx="12313">
                  <c:v>0.78440782407407406</c:v>
                </c:pt>
                <c:pt idx="12314">
                  <c:v>0.78441468749999999</c:v>
                </c:pt>
                <c:pt idx="12315">
                  <c:v>0.78442156249999995</c:v>
                </c:pt>
                <c:pt idx="12316">
                  <c:v>0.78442825231481483</c:v>
                </c:pt>
                <c:pt idx="12317">
                  <c:v>0.7844351273148148</c:v>
                </c:pt>
                <c:pt idx="12318">
                  <c:v>0.7844443518518518</c:v>
                </c:pt>
                <c:pt idx="12319">
                  <c:v>0.78445104166666668</c:v>
                </c:pt>
                <c:pt idx="12320">
                  <c:v>0.78445791666666664</c:v>
                </c:pt>
                <c:pt idx="12321">
                  <c:v>0.78446460648148142</c:v>
                </c:pt>
                <c:pt idx="12322">
                  <c:v>0.78447148148148138</c:v>
                </c:pt>
                <c:pt idx="12323">
                  <c:v>0.78447817129629627</c:v>
                </c:pt>
                <c:pt idx="12324">
                  <c:v>0.78448504629629623</c:v>
                </c:pt>
                <c:pt idx="12325">
                  <c:v>0.7844919212962963</c:v>
                </c:pt>
                <c:pt idx="12326">
                  <c:v>0.78450113425925927</c:v>
                </c:pt>
                <c:pt idx="12327">
                  <c:v>0.78450811342592586</c:v>
                </c:pt>
                <c:pt idx="12328">
                  <c:v>0.78451498842592582</c:v>
                </c:pt>
                <c:pt idx="12329">
                  <c:v>0.78452167824074071</c:v>
                </c:pt>
                <c:pt idx="12330">
                  <c:v>0.78452855324074078</c:v>
                </c:pt>
                <c:pt idx="12331">
                  <c:v>0.78453524305555555</c:v>
                </c:pt>
                <c:pt idx="12332">
                  <c:v>0.78454211805555563</c:v>
                </c:pt>
                <c:pt idx="12333">
                  <c:v>0.78454880787037029</c:v>
                </c:pt>
                <c:pt idx="12334">
                  <c:v>0.78455820601851844</c:v>
                </c:pt>
                <c:pt idx="12335">
                  <c:v>0.78456508101851841</c:v>
                </c:pt>
                <c:pt idx="12336">
                  <c:v>0.78457177083333329</c:v>
                </c:pt>
                <c:pt idx="12337">
                  <c:v>0.78457864583333337</c:v>
                </c:pt>
                <c:pt idx="12338">
                  <c:v>0.78458533564814814</c:v>
                </c:pt>
                <c:pt idx="12339">
                  <c:v>0.78459239583333329</c:v>
                </c:pt>
                <c:pt idx="12340">
                  <c:v>0.78459908564814818</c:v>
                </c:pt>
                <c:pt idx="12341">
                  <c:v>0.78460596064814814</c:v>
                </c:pt>
                <c:pt idx="12342">
                  <c:v>0.78461517361111122</c:v>
                </c:pt>
                <c:pt idx="12343">
                  <c:v>0.78462187500000002</c:v>
                </c:pt>
                <c:pt idx="12344">
                  <c:v>0.78462873842592595</c:v>
                </c:pt>
                <c:pt idx="12345">
                  <c:v>0.78463543981481487</c:v>
                </c:pt>
                <c:pt idx="12346">
                  <c:v>0.7846423032407408</c:v>
                </c:pt>
                <c:pt idx="12347">
                  <c:v>0.78464917824074076</c:v>
                </c:pt>
                <c:pt idx="12348">
                  <c:v>0.78465605324074073</c:v>
                </c:pt>
                <c:pt idx="12349">
                  <c:v>0.78466545138888888</c:v>
                </c:pt>
                <c:pt idx="12350">
                  <c:v>0.78467214120370377</c:v>
                </c:pt>
                <c:pt idx="12351">
                  <c:v>0.78467901620370373</c:v>
                </c:pt>
                <c:pt idx="12352">
                  <c:v>0.78468589120370369</c:v>
                </c:pt>
                <c:pt idx="12353">
                  <c:v>0.78469258101851846</c:v>
                </c:pt>
                <c:pt idx="12354">
                  <c:v>0.78469945601851843</c:v>
                </c:pt>
                <c:pt idx="12355">
                  <c:v>0.78470633101851861</c:v>
                </c:pt>
                <c:pt idx="12356">
                  <c:v>0.78471302083333327</c:v>
                </c:pt>
                <c:pt idx="12357">
                  <c:v>0.78472241898148143</c:v>
                </c:pt>
                <c:pt idx="12358">
                  <c:v>0.78472912037037046</c:v>
                </c:pt>
                <c:pt idx="12359">
                  <c:v>0.78473616898148146</c:v>
                </c:pt>
                <c:pt idx="12360">
                  <c:v>0.78474321759259258</c:v>
                </c:pt>
                <c:pt idx="12361">
                  <c:v>0.78474990740740747</c:v>
                </c:pt>
                <c:pt idx="12362">
                  <c:v>0.78475696759259261</c:v>
                </c:pt>
                <c:pt idx="12363">
                  <c:v>0.78476365740740739</c:v>
                </c:pt>
                <c:pt idx="12364">
                  <c:v>0.78477070601851862</c:v>
                </c:pt>
                <c:pt idx="12365">
                  <c:v>0.78477993055555562</c:v>
                </c:pt>
                <c:pt idx="12366">
                  <c:v>0.78478680555555558</c:v>
                </c:pt>
                <c:pt idx="12367">
                  <c:v>0.78479386574074084</c:v>
                </c:pt>
                <c:pt idx="12368">
                  <c:v>0.7848005555555555</c:v>
                </c:pt>
                <c:pt idx="12369">
                  <c:v>0.78480760416666673</c:v>
                </c:pt>
                <c:pt idx="12370">
                  <c:v>0.78481447916666669</c:v>
                </c:pt>
                <c:pt idx="12371">
                  <c:v>0.78482152777777781</c:v>
                </c:pt>
                <c:pt idx="12372">
                  <c:v>0.78482821759259258</c:v>
                </c:pt>
                <c:pt idx="12373">
                  <c:v>0.78483762731481477</c:v>
                </c:pt>
                <c:pt idx="12374">
                  <c:v>0.78484438657407407</c:v>
                </c:pt>
                <c:pt idx="12375">
                  <c:v>0.78485126157407414</c:v>
                </c:pt>
                <c:pt idx="12376">
                  <c:v>0.78485831018518526</c:v>
                </c:pt>
                <c:pt idx="12377">
                  <c:v>0.78486528935185185</c:v>
                </c:pt>
                <c:pt idx="12378">
                  <c:v>0.78487197916666673</c:v>
                </c:pt>
                <c:pt idx="12379">
                  <c:v>0.78487906249999995</c:v>
                </c:pt>
                <c:pt idx="12380">
                  <c:v>0.78488575231481483</c:v>
                </c:pt>
                <c:pt idx="12381">
                  <c:v>0.78489515046296299</c:v>
                </c:pt>
                <c:pt idx="12382">
                  <c:v>0.78490195601851853</c:v>
                </c:pt>
                <c:pt idx="12383">
                  <c:v>0.78490864583333331</c:v>
                </c:pt>
                <c:pt idx="12384">
                  <c:v>0.78491569444444442</c:v>
                </c:pt>
                <c:pt idx="12385">
                  <c:v>0.78492275462962968</c:v>
                </c:pt>
                <c:pt idx="12386">
                  <c:v>0.78492962962962964</c:v>
                </c:pt>
                <c:pt idx="12387">
                  <c:v>0.78493631944444442</c:v>
                </c:pt>
                <c:pt idx="12388">
                  <c:v>0.78494319444444438</c:v>
                </c:pt>
                <c:pt idx="12389">
                  <c:v>0.78495228009259266</c:v>
                </c:pt>
                <c:pt idx="12390">
                  <c:v>0.78495902777777771</c:v>
                </c:pt>
                <c:pt idx="12391">
                  <c:v>0.78496607638888882</c:v>
                </c:pt>
                <c:pt idx="12392">
                  <c:v>0.78497276620370371</c:v>
                </c:pt>
                <c:pt idx="12393">
                  <c:v>0.78497945601851848</c:v>
                </c:pt>
                <c:pt idx="12394">
                  <c:v>0.78498651620370374</c:v>
                </c:pt>
                <c:pt idx="12395">
                  <c:v>0.78499320601851841</c:v>
                </c:pt>
                <c:pt idx="12396">
                  <c:v>0.78500260416666656</c:v>
                </c:pt>
                <c:pt idx="12397">
                  <c:v>0.78500930555555559</c:v>
                </c:pt>
                <c:pt idx="12398">
                  <c:v>0.78501618055555555</c:v>
                </c:pt>
                <c:pt idx="12399">
                  <c:v>0.78502322916666667</c:v>
                </c:pt>
                <c:pt idx="12400">
                  <c:v>0.78502991898148144</c:v>
                </c:pt>
                <c:pt idx="12401">
                  <c:v>0.78503679398148141</c:v>
                </c:pt>
                <c:pt idx="12402">
                  <c:v>0.78504348379629629</c:v>
                </c:pt>
                <c:pt idx="12403">
                  <c:v>0.78505035879629625</c:v>
                </c:pt>
                <c:pt idx="12404">
                  <c:v>0.78505958333333326</c:v>
                </c:pt>
                <c:pt idx="12405">
                  <c:v>0.7850664467592593</c:v>
                </c:pt>
                <c:pt idx="12406">
                  <c:v>0.78507332175925926</c:v>
                </c:pt>
                <c:pt idx="12407">
                  <c:v>0.78508001157407403</c:v>
                </c:pt>
                <c:pt idx="12408">
                  <c:v>0.78508688657407399</c:v>
                </c:pt>
                <c:pt idx="12409">
                  <c:v>0.78509384259259252</c:v>
                </c:pt>
                <c:pt idx="12410">
                  <c:v>0.7851007175925927</c:v>
                </c:pt>
                <c:pt idx="12411">
                  <c:v>0.78510759259259266</c:v>
                </c:pt>
                <c:pt idx="12412">
                  <c:v>0.78511680555555552</c:v>
                </c:pt>
                <c:pt idx="12413">
                  <c:v>0.78512358796296289</c:v>
                </c:pt>
                <c:pt idx="12414">
                  <c:v>0.78513027777777777</c:v>
                </c:pt>
                <c:pt idx="12415">
                  <c:v>0.78513732638888889</c:v>
                </c:pt>
                <c:pt idx="12416">
                  <c:v>0.78514420138888885</c:v>
                </c:pt>
                <c:pt idx="12417">
                  <c:v>0.78515089120370363</c:v>
                </c:pt>
                <c:pt idx="12418">
                  <c:v>0.78515776620370381</c:v>
                </c:pt>
                <c:pt idx="12419">
                  <c:v>0.78516445601851848</c:v>
                </c:pt>
                <c:pt idx="12420">
                  <c:v>0.78517368055555548</c:v>
                </c:pt>
                <c:pt idx="12421">
                  <c:v>0.78518055555555566</c:v>
                </c:pt>
                <c:pt idx="12422">
                  <c:v>0.78518724537037032</c:v>
                </c:pt>
                <c:pt idx="12423">
                  <c:v>0.78519430555555558</c:v>
                </c:pt>
                <c:pt idx="12424">
                  <c:v>0.78520099537037036</c:v>
                </c:pt>
                <c:pt idx="12425">
                  <c:v>0.78520804398148147</c:v>
                </c:pt>
                <c:pt idx="12426">
                  <c:v>0.78521491898148144</c:v>
                </c:pt>
                <c:pt idx="12427">
                  <c:v>0.78522160879629632</c:v>
                </c:pt>
                <c:pt idx="12428">
                  <c:v>0.78523083333333332</c:v>
                </c:pt>
                <c:pt idx="12429">
                  <c:v>0.78523752314814821</c:v>
                </c:pt>
                <c:pt idx="12430">
                  <c:v>0.78524421296296298</c:v>
                </c:pt>
                <c:pt idx="12431">
                  <c:v>0.78525127314814813</c:v>
                </c:pt>
                <c:pt idx="12432">
                  <c:v>0.78525796296296291</c:v>
                </c:pt>
                <c:pt idx="12433">
                  <c:v>0.78526501157407402</c:v>
                </c:pt>
                <c:pt idx="12434">
                  <c:v>0.78527170138888891</c:v>
                </c:pt>
                <c:pt idx="12435">
                  <c:v>0.78527857638888887</c:v>
                </c:pt>
                <c:pt idx="12436">
                  <c:v>0.7852876157407408</c:v>
                </c:pt>
                <c:pt idx="12437">
                  <c:v>0.7852943171296296</c:v>
                </c:pt>
                <c:pt idx="12438">
                  <c:v>0.78530118055555553</c:v>
                </c:pt>
                <c:pt idx="12439">
                  <c:v>0.78530788194444445</c:v>
                </c:pt>
                <c:pt idx="12440">
                  <c:v>0.78531474537037038</c:v>
                </c:pt>
                <c:pt idx="12441">
                  <c:v>0.78532144675925919</c:v>
                </c:pt>
                <c:pt idx="12442">
                  <c:v>0.78532831018518523</c:v>
                </c:pt>
                <c:pt idx="12443">
                  <c:v>0.78533771990740731</c:v>
                </c:pt>
                <c:pt idx="12444">
                  <c:v>0.78534440972222219</c:v>
                </c:pt>
                <c:pt idx="12445">
                  <c:v>0.78535128472222215</c:v>
                </c:pt>
                <c:pt idx="12446">
                  <c:v>0.78535815972222223</c:v>
                </c:pt>
                <c:pt idx="12447">
                  <c:v>0.785364849537037</c:v>
                </c:pt>
                <c:pt idx="12448">
                  <c:v>0.78537189814814823</c:v>
                </c:pt>
                <c:pt idx="12449">
                  <c:v>0.78537858796296289</c:v>
                </c:pt>
                <c:pt idx="12450">
                  <c:v>0.78538546296296297</c:v>
                </c:pt>
                <c:pt idx="12451">
                  <c:v>0.78539468750000008</c:v>
                </c:pt>
                <c:pt idx="12452">
                  <c:v>0.78540156250000004</c:v>
                </c:pt>
                <c:pt idx="12453">
                  <c:v>0.78540842592592597</c:v>
                </c:pt>
                <c:pt idx="12454">
                  <c:v>0.78541508101851853</c:v>
                </c:pt>
                <c:pt idx="12455">
                  <c:v>0.78542212962962965</c:v>
                </c:pt>
                <c:pt idx="12456">
                  <c:v>0.78542913194444441</c:v>
                </c:pt>
                <c:pt idx="12457">
                  <c:v>0.7854358217592593</c:v>
                </c:pt>
                <c:pt idx="12458">
                  <c:v>0.78544287037037031</c:v>
                </c:pt>
                <c:pt idx="12459">
                  <c:v>0.78545219907407404</c:v>
                </c:pt>
                <c:pt idx="12460">
                  <c:v>0.785459074074074</c:v>
                </c:pt>
                <c:pt idx="12461">
                  <c:v>0.78546576388888889</c:v>
                </c:pt>
                <c:pt idx="12462">
                  <c:v>0.78547281250000001</c:v>
                </c:pt>
                <c:pt idx="12463">
                  <c:v>0.78547968749999997</c:v>
                </c:pt>
                <c:pt idx="12464">
                  <c:v>0.78548637731481474</c:v>
                </c:pt>
                <c:pt idx="12465">
                  <c:v>0.78549374999999999</c:v>
                </c:pt>
                <c:pt idx="12466">
                  <c:v>0.78550062500000006</c:v>
                </c:pt>
                <c:pt idx="12467">
                  <c:v>0.78551002314814822</c:v>
                </c:pt>
                <c:pt idx="12468">
                  <c:v>0.78551685185185194</c:v>
                </c:pt>
                <c:pt idx="12469">
                  <c:v>0.7855235416666666</c:v>
                </c:pt>
                <c:pt idx="12470">
                  <c:v>0.78553060185185186</c:v>
                </c:pt>
                <c:pt idx="12471">
                  <c:v>0.78553729166666664</c:v>
                </c:pt>
                <c:pt idx="12472">
                  <c:v>0.78554434027777775</c:v>
                </c:pt>
                <c:pt idx="12473">
                  <c:v>0.78555103009259264</c:v>
                </c:pt>
                <c:pt idx="12474">
                  <c:v>0.7855579050925926</c:v>
                </c:pt>
                <c:pt idx="12475">
                  <c:v>0.7855673148148149</c:v>
                </c:pt>
                <c:pt idx="12476">
                  <c:v>0.78557418981481486</c:v>
                </c:pt>
                <c:pt idx="12477">
                  <c:v>0.78558123842592587</c:v>
                </c:pt>
                <c:pt idx="12478">
                  <c:v>0.78558811342592583</c:v>
                </c:pt>
                <c:pt idx="12479">
                  <c:v>0.78559480324074071</c:v>
                </c:pt>
                <c:pt idx="12480">
                  <c:v>0.78560185185185183</c:v>
                </c:pt>
                <c:pt idx="12481">
                  <c:v>0.7856085416666666</c:v>
                </c:pt>
                <c:pt idx="12482">
                  <c:v>0.78561813657407409</c:v>
                </c:pt>
                <c:pt idx="12483">
                  <c:v>0.78562482638888886</c:v>
                </c:pt>
                <c:pt idx="12484">
                  <c:v>0.78563182870370374</c:v>
                </c:pt>
                <c:pt idx="12485">
                  <c:v>0.7856387037037037</c:v>
                </c:pt>
                <c:pt idx="12486">
                  <c:v>0.78564557870370377</c:v>
                </c:pt>
                <c:pt idx="12487">
                  <c:v>0.78565262731481489</c:v>
                </c:pt>
                <c:pt idx="12488">
                  <c:v>0.78565931712962966</c:v>
                </c:pt>
                <c:pt idx="12489">
                  <c:v>0.78566619212962963</c:v>
                </c:pt>
                <c:pt idx="12490">
                  <c:v>0.78567586805555545</c:v>
                </c:pt>
                <c:pt idx="12491">
                  <c:v>0.78568251157407409</c:v>
                </c:pt>
                <c:pt idx="12492">
                  <c:v>0.78568957175925924</c:v>
                </c:pt>
                <c:pt idx="12493">
                  <c:v>0.78569643518518528</c:v>
                </c:pt>
                <c:pt idx="12494">
                  <c:v>0.78570331018518524</c:v>
                </c:pt>
                <c:pt idx="12495">
                  <c:v>0.78571018518518521</c:v>
                </c:pt>
                <c:pt idx="12496">
                  <c:v>0.78571687499999998</c:v>
                </c:pt>
                <c:pt idx="12497">
                  <c:v>0.78572393518518524</c:v>
                </c:pt>
                <c:pt idx="12498">
                  <c:v>0.7857331481481481</c:v>
                </c:pt>
                <c:pt idx="12499">
                  <c:v>0.78573984953703702</c:v>
                </c:pt>
                <c:pt idx="12500">
                  <c:v>0.78574689814814824</c:v>
                </c:pt>
                <c:pt idx="12501">
                  <c:v>0.78575358796296291</c:v>
                </c:pt>
                <c:pt idx="12502">
                  <c:v>0.78576063657407413</c:v>
                </c:pt>
                <c:pt idx="12503">
                  <c:v>0.78576733796296294</c:v>
                </c:pt>
                <c:pt idx="12504">
                  <c:v>0.78577438657407406</c:v>
                </c:pt>
                <c:pt idx="12505">
                  <c:v>0.78578107638888894</c:v>
                </c:pt>
                <c:pt idx="12506">
                  <c:v>0.78579030092592594</c:v>
                </c:pt>
                <c:pt idx="12507">
                  <c:v>0.78579717592592591</c:v>
                </c:pt>
                <c:pt idx="12508">
                  <c:v>0.78580386574074079</c:v>
                </c:pt>
                <c:pt idx="12509">
                  <c:v>0.7858109143518518</c:v>
                </c:pt>
                <c:pt idx="12510">
                  <c:v>0.78581765046296292</c:v>
                </c:pt>
                <c:pt idx="12511">
                  <c:v>0.78582452546296289</c:v>
                </c:pt>
                <c:pt idx="12512">
                  <c:v>0.78583140046296307</c:v>
                </c:pt>
                <c:pt idx="12513">
                  <c:v>0.78583809027777773</c:v>
                </c:pt>
                <c:pt idx="12514">
                  <c:v>0.78584731481481473</c:v>
                </c:pt>
                <c:pt idx="12515">
                  <c:v>0.78585408564814818</c:v>
                </c:pt>
                <c:pt idx="12516">
                  <c:v>0.78586086805555555</c:v>
                </c:pt>
                <c:pt idx="12517">
                  <c:v>0.78586774305555551</c:v>
                </c:pt>
                <c:pt idx="12518">
                  <c:v>0.7858744328703704</c:v>
                </c:pt>
                <c:pt idx="12519">
                  <c:v>0.78588148148148151</c:v>
                </c:pt>
                <c:pt idx="12520">
                  <c:v>0.78588835648148148</c:v>
                </c:pt>
                <c:pt idx="12521">
                  <c:v>0.78589523148148155</c:v>
                </c:pt>
                <c:pt idx="12522">
                  <c:v>0.78590445601851855</c:v>
                </c:pt>
                <c:pt idx="12523">
                  <c:v>0.78591114583333332</c:v>
                </c:pt>
                <c:pt idx="12524">
                  <c:v>0.7859180208333334</c:v>
                </c:pt>
                <c:pt idx="12525">
                  <c:v>0.78592506944444451</c:v>
                </c:pt>
                <c:pt idx="12526">
                  <c:v>0.78593177083333332</c:v>
                </c:pt>
                <c:pt idx="12527">
                  <c:v>0.78593863425925925</c:v>
                </c:pt>
                <c:pt idx="12528">
                  <c:v>0.78594532407407414</c:v>
                </c:pt>
                <c:pt idx="12529">
                  <c:v>0.78595473379629632</c:v>
                </c:pt>
                <c:pt idx="12530">
                  <c:v>0.7859614236111111</c:v>
                </c:pt>
                <c:pt idx="12531">
                  <c:v>0.78596829861111106</c:v>
                </c:pt>
                <c:pt idx="12532">
                  <c:v>0.78597517361111102</c:v>
                </c:pt>
                <c:pt idx="12533">
                  <c:v>0.78598186342592591</c:v>
                </c:pt>
                <c:pt idx="12534">
                  <c:v>0.78598872685185184</c:v>
                </c:pt>
                <c:pt idx="12535">
                  <c:v>0.7859956018518518</c:v>
                </c:pt>
                <c:pt idx="12536">
                  <c:v>0.78600266203703706</c:v>
                </c:pt>
                <c:pt idx="12537">
                  <c:v>0.78601188657407406</c:v>
                </c:pt>
                <c:pt idx="12538">
                  <c:v>0.78601861111111104</c:v>
                </c:pt>
                <c:pt idx="12539">
                  <c:v>0.78602547453703708</c:v>
                </c:pt>
                <c:pt idx="12540">
                  <c:v>0.78603209490740744</c:v>
                </c:pt>
                <c:pt idx="12541">
                  <c:v>0.78603914351851856</c:v>
                </c:pt>
                <c:pt idx="12542">
                  <c:v>0.78604583333333322</c:v>
                </c:pt>
                <c:pt idx="12543">
                  <c:v>0.78605270833333341</c:v>
                </c:pt>
                <c:pt idx="12544">
                  <c:v>0.78605958333333337</c:v>
                </c:pt>
                <c:pt idx="12545">
                  <c:v>0.78606880787037037</c:v>
                </c:pt>
                <c:pt idx="12546">
                  <c:v>0.7860756712962963</c:v>
                </c:pt>
                <c:pt idx="12547">
                  <c:v>0.78608237268518522</c:v>
                </c:pt>
                <c:pt idx="12548">
                  <c:v>0.78608923611111114</c:v>
                </c:pt>
                <c:pt idx="12549">
                  <c:v>0.78609592592592603</c:v>
                </c:pt>
                <c:pt idx="12550">
                  <c:v>0.78610280092592599</c:v>
                </c:pt>
                <c:pt idx="12551">
                  <c:v>0.78610973379629634</c:v>
                </c:pt>
                <c:pt idx="12552">
                  <c:v>0.786116423611111</c:v>
                </c:pt>
                <c:pt idx="12553">
                  <c:v>0.78612601851851849</c:v>
                </c:pt>
                <c:pt idx="12554">
                  <c:v>0.78613287037037038</c:v>
                </c:pt>
                <c:pt idx="12555">
                  <c:v>0.78613974537037035</c:v>
                </c:pt>
                <c:pt idx="12556">
                  <c:v>0.78614679398148146</c:v>
                </c:pt>
                <c:pt idx="12557">
                  <c:v>0.78615348379629635</c:v>
                </c:pt>
                <c:pt idx="12558">
                  <c:v>0.7861605439814815</c:v>
                </c:pt>
                <c:pt idx="12559">
                  <c:v>0.78616723379629627</c:v>
                </c:pt>
                <c:pt idx="12560">
                  <c:v>0.7861742824074075</c:v>
                </c:pt>
                <c:pt idx="12561">
                  <c:v>0.7861833217592592</c:v>
                </c:pt>
                <c:pt idx="12562">
                  <c:v>0.78619038194444446</c:v>
                </c:pt>
                <c:pt idx="12563">
                  <c:v>0.78619743055555558</c:v>
                </c:pt>
                <c:pt idx="12564">
                  <c:v>0.78620430555555554</c:v>
                </c:pt>
                <c:pt idx="12565">
                  <c:v>0.78621118055555561</c:v>
                </c:pt>
                <c:pt idx="12566">
                  <c:v>0.78621805555555557</c:v>
                </c:pt>
                <c:pt idx="12567">
                  <c:v>0.7862249189814815</c:v>
                </c:pt>
                <c:pt idx="12568">
                  <c:v>0.78623450231481484</c:v>
                </c:pt>
                <c:pt idx="12569">
                  <c:v>0.78624120370370365</c:v>
                </c:pt>
                <c:pt idx="12570">
                  <c:v>0.78624825231481488</c:v>
                </c:pt>
                <c:pt idx="12571">
                  <c:v>0.78625512731481484</c:v>
                </c:pt>
                <c:pt idx="12572">
                  <c:v>0.7862620023148148</c:v>
                </c:pt>
                <c:pt idx="12573">
                  <c:v>0.78626868055555554</c:v>
                </c:pt>
                <c:pt idx="12574">
                  <c:v>0.78627555555555562</c:v>
                </c:pt>
                <c:pt idx="12575">
                  <c:v>0.78628260416666673</c:v>
                </c:pt>
                <c:pt idx="12576">
                  <c:v>0.78629182870370373</c:v>
                </c:pt>
                <c:pt idx="12577">
                  <c:v>0.78629887731481485</c:v>
                </c:pt>
                <c:pt idx="12578">
                  <c:v>0.78630556712962962</c:v>
                </c:pt>
                <c:pt idx="12579">
                  <c:v>0.78631223379629633</c:v>
                </c:pt>
                <c:pt idx="12580">
                  <c:v>0.78631928240740745</c:v>
                </c:pt>
                <c:pt idx="12581">
                  <c:v>0.78632615740740741</c:v>
                </c:pt>
                <c:pt idx="12582">
                  <c:v>0.78633320601851853</c:v>
                </c:pt>
                <c:pt idx="12583">
                  <c:v>0.78634008101851849</c:v>
                </c:pt>
                <c:pt idx="12584">
                  <c:v>0.78634949074074079</c:v>
                </c:pt>
                <c:pt idx="12585">
                  <c:v>0.78635636574074075</c:v>
                </c:pt>
                <c:pt idx="12586">
                  <c:v>0.78636324074074071</c:v>
                </c:pt>
                <c:pt idx="12587">
                  <c:v>0.78637028935185194</c:v>
                </c:pt>
                <c:pt idx="12588">
                  <c:v>0.7863771643518519</c:v>
                </c:pt>
                <c:pt idx="12589">
                  <c:v>0.78638402777777783</c:v>
                </c:pt>
                <c:pt idx="12590">
                  <c:v>0.78639090277777779</c:v>
                </c:pt>
                <c:pt idx="12591">
                  <c:v>0.78639777777777775</c:v>
                </c:pt>
                <c:pt idx="12592">
                  <c:v>0.78640718750000005</c:v>
                </c:pt>
                <c:pt idx="12593">
                  <c:v>0.78641387731481471</c:v>
                </c:pt>
                <c:pt idx="12594">
                  <c:v>0.78642092592592594</c:v>
                </c:pt>
                <c:pt idx="12595">
                  <c:v>0.7864278009259259</c:v>
                </c:pt>
                <c:pt idx="12596">
                  <c:v>0.78643484953703702</c:v>
                </c:pt>
                <c:pt idx="12597">
                  <c:v>0.78644172453703698</c:v>
                </c:pt>
                <c:pt idx="12598">
                  <c:v>0.78644877314814821</c:v>
                </c:pt>
                <c:pt idx="12599">
                  <c:v>0.78645854166666673</c:v>
                </c:pt>
                <c:pt idx="12600">
                  <c:v>0.78646541666666669</c:v>
                </c:pt>
                <c:pt idx="12601">
                  <c:v>0.78647246527777781</c:v>
                </c:pt>
                <c:pt idx="12602">
                  <c:v>0.78647915509259259</c:v>
                </c:pt>
                <c:pt idx="12603">
                  <c:v>0.78648603009259255</c:v>
                </c:pt>
                <c:pt idx="12604">
                  <c:v>0.78649309027777781</c:v>
                </c:pt>
                <c:pt idx="12605">
                  <c:v>0.78649978009259269</c:v>
                </c:pt>
                <c:pt idx="12606">
                  <c:v>0.7865068287037037</c:v>
                </c:pt>
                <c:pt idx="12607">
                  <c:v>0.78651605324074081</c:v>
                </c:pt>
                <c:pt idx="12608">
                  <c:v>0.78652311342592596</c:v>
                </c:pt>
                <c:pt idx="12609">
                  <c:v>0.78652980324074073</c:v>
                </c:pt>
                <c:pt idx="12610">
                  <c:v>0.78653685185185196</c:v>
                </c:pt>
                <c:pt idx="12611">
                  <c:v>0.78654372685185192</c:v>
                </c:pt>
                <c:pt idx="12612">
                  <c:v>0.7865504166666667</c:v>
                </c:pt>
                <c:pt idx="12613">
                  <c:v>0.78655747685185184</c:v>
                </c:pt>
                <c:pt idx="12614">
                  <c:v>0.78656416666666662</c:v>
                </c:pt>
                <c:pt idx="12615">
                  <c:v>0.78657357638888892</c:v>
                </c:pt>
                <c:pt idx="12616">
                  <c:v>0.78658062500000003</c:v>
                </c:pt>
                <c:pt idx="12617">
                  <c:v>0.78658731481481492</c:v>
                </c:pt>
                <c:pt idx="12618">
                  <c:v>0.78659424768518516</c:v>
                </c:pt>
                <c:pt idx="12619">
                  <c:v>0.78660085648148159</c:v>
                </c:pt>
                <c:pt idx="12620">
                  <c:v>0.78660773148148155</c:v>
                </c:pt>
                <c:pt idx="12621">
                  <c:v>0.78661437499999998</c:v>
                </c:pt>
                <c:pt idx="12622">
                  <c:v>0.78662125000000005</c:v>
                </c:pt>
                <c:pt idx="12623">
                  <c:v>0.7866306481481482</c:v>
                </c:pt>
                <c:pt idx="12624">
                  <c:v>0.78663733796296287</c:v>
                </c:pt>
                <c:pt idx="12625">
                  <c:v>0.78664438657407409</c:v>
                </c:pt>
                <c:pt idx="12626">
                  <c:v>0.78665107638888887</c:v>
                </c:pt>
                <c:pt idx="12627">
                  <c:v>0.78665795138888894</c:v>
                </c:pt>
                <c:pt idx="12628">
                  <c:v>0.78666500000000006</c:v>
                </c:pt>
                <c:pt idx="12629">
                  <c:v>0.78667168981481483</c:v>
                </c:pt>
                <c:pt idx="12630">
                  <c:v>0.78668109953703702</c:v>
                </c:pt>
                <c:pt idx="12631">
                  <c:v>0.78668778935185191</c:v>
                </c:pt>
                <c:pt idx="12632">
                  <c:v>0.78669483796296291</c:v>
                </c:pt>
                <c:pt idx="12633">
                  <c:v>0.78670171296296287</c:v>
                </c:pt>
                <c:pt idx="12634">
                  <c:v>0.78670840277777776</c:v>
                </c:pt>
                <c:pt idx="12635">
                  <c:v>0.78671546296296302</c:v>
                </c:pt>
                <c:pt idx="12636">
                  <c:v>0.78672212962962973</c:v>
                </c:pt>
                <c:pt idx="12637">
                  <c:v>0.78672900462962969</c:v>
                </c:pt>
                <c:pt idx="12638">
                  <c:v>0.78673822916666669</c:v>
                </c:pt>
                <c:pt idx="12639">
                  <c:v>0.7867449305555555</c:v>
                </c:pt>
                <c:pt idx="12640">
                  <c:v>0.78675197916666662</c:v>
                </c:pt>
                <c:pt idx="12641">
                  <c:v>0.7867586689814815</c:v>
                </c:pt>
                <c:pt idx="12642">
                  <c:v>0.78676554398148146</c:v>
                </c:pt>
                <c:pt idx="12643">
                  <c:v>0.78677241898148154</c:v>
                </c:pt>
                <c:pt idx="12644">
                  <c:v>0.7867792939814815</c:v>
                </c:pt>
                <c:pt idx="12645">
                  <c:v>0.78678616898148146</c:v>
                </c:pt>
                <c:pt idx="12646">
                  <c:v>0.78679539351851846</c:v>
                </c:pt>
                <c:pt idx="12647">
                  <c:v>0.7868022569444445</c:v>
                </c:pt>
                <c:pt idx="12648">
                  <c:v>0.78680894675925928</c:v>
                </c:pt>
                <c:pt idx="12649">
                  <c:v>0.78681600694444442</c:v>
                </c:pt>
                <c:pt idx="12650">
                  <c:v>0.7868228819444445</c:v>
                </c:pt>
                <c:pt idx="12651">
                  <c:v>0.78682993055555561</c:v>
                </c:pt>
                <c:pt idx="12652">
                  <c:v>0.78683680555555557</c:v>
                </c:pt>
                <c:pt idx="12653">
                  <c:v>0.78684349537037035</c:v>
                </c:pt>
                <c:pt idx="12654">
                  <c:v>0.78685288194444436</c:v>
                </c:pt>
                <c:pt idx="12655">
                  <c:v>0.78685957175925925</c:v>
                </c:pt>
                <c:pt idx="12656">
                  <c:v>0.78686680555555555</c:v>
                </c:pt>
                <c:pt idx="12657">
                  <c:v>0.78687368055555551</c:v>
                </c:pt>
                <c:pt idx="12658">
                  <c:v>0.78688072916666663</c:v>
                </c:pt>
                <c:pt idx="12659">
                  <c:v>0.7868876041666667</c:v>
                </c:pt>
                <c:pt idx="12660">
                  <c:v>0.78689447916666666</c:v>
                </c:pt>
                <c:pt idx="12661">
                  <c:v>0.7869040625</c:v>
                </c:pt>
                <c:pt idx="12662">
                  <c:v>0.78691075231481478</c:v>
                </c:pt>
                <c:pt idx="12663">
                  <c:v>0.78691780092592589</c:v>
                </c:pt>
                <c:pt idx="12664">
                  <c:v>0.78692467592592585</c:v>
                </c:pt>
                <c:pt idx="12665">
                  <c:v>0.78693136574074074</c:v>
                </c:pt>
                <c:pt idx="12666">
                  <c:v>0.78693842592592589</c:v>
                </c:pt>
                <c:pt idx="12667">
                  <c:v>0.78694511574074077</c:v>
                </c:pt>
                <c:pt idx="12668">
                  <c:v>0.78695216435185189</c:v>
                </c:pt>
                <c:pt idx="12669">
                  <c:v>0.78696138888888889</c:v>
                </c:pt>
                <c:pt idx="12670">
                  <c:v>0.78696843750000001</c:v>
                </c:pt>
                <c:pt idx="12671">
                  <c:v>0.78697513888888881</c:v>
                </c:pt>
                <c:pt idx="12672">
                  <c:v>0.78698218750000004</c:v>
                </c:pt>
                <c:pt idx="12673">
                  <c:v>0.78698768518518525</c:v>
                </c:pt>
                <c:pt idx="12674">
                  <c:v>0.78699473379629625</c:v>
                </c:pt>
                <c:pt idx="12675">
                  <c:v>0.78700160879629621</c:v>
                </c:pt>
                <c:pt idx="12676">
                  <c:v>0.78701119212962967</c:v>
                </c:pt>
                <c:pt idx="12677">
                  <c:v>0.78701788194444455</c:v>
                </c:pt>
                <c:pt idx="12678">
                  <c:v>0.78702494212962959</c:v>
                </c:pt>
                <c:pt idx="12679">
                  <c:v>0.78703199074074082</c:v>
                </c:pt>
                <c:pt idx="12680">
                  <c:v>0.78703886574074078</c:v>
                </c:pt>
                <c:pt idx="12681">
                  <c:v>0.78704555555555566</c:v>
                </c:pt>
                <c:pt idx="12682">
                  <c:v>0.78705260416666667</c:v>
                </c:pt>
                <c:pt idx="12683">
                  <c:v>0.78705930555555559</c:v>
                </c:pt>
                <c:pt idx="12684">
                  <c:v>0.78706870370370374</c:v>
                </c:pt>
                <c:pt idx="12685">
                  <c:v>0.7870755787037037</c:v>
                </c:pt>
                <c:pt idx="12686">
                  <c:v>0.78708262731481471</c:v>
                </c:pt>
                <c:pt idx="12687">
                  <c:v>0.7870893171296296</c:v>
                </c:pt>
                <c:pt idx="12688">
                  <c:v>0.78709637731481485</c:v>
                </c:pt>
                <c:pt idx="12689">
                  <c:v>0.78710342592592586</c:v>
                </c:pt>
                <c:pt idx="12690">
                  <c:v>0.78711030092592582</c:v>
                </c:pt>
                <c:pt idx="12691">
                  <c:v>0.78711952546296293</c:v>
                </c:pt>
                <c:pt idx="12692">
                  <c:v>0.78712640046296301</c:v>
                </c:pt>
                <c:pt idx="12693">
                  <c:v>0.78713309027777767</c:v>
                </c:pt>
                <c:pt idx="12694">
                  <c:v>0.7871401388888889</c:v>
                </c:pt>
                <c:pt idx="12695">
                  <c:v>0.78714682870370367</c:v>
                </c:pt>
                <c:pt idx="12696">
                  <c:v>0.78715370370370374</c:v>
                </c:pt>
                <c:pt idx="12697">
                  <c:v>0.78716039351851863</c:v>
                </c:pt>
                <c:pt idx="12698">
                  <c:v>0.78716726851851859</c:v>
                </c:pt>
                <c:pt idx="12699">
                  <c:v>0.78717649305555559</c:v>
                </c:pt>
                <c:pt idx="12700">
                  <c:v>0.78718321759259258</c:v>
                </c:pt>
                <c:pt idx="12701">
                  <c:v>0.78719009259259254</c:v>
                </c:pt>
                <c:pt idx="12702">
                  <c:v>0.78719678240740742</c:v>
                </c:pt>
                <c:pt idx="12703">
                  <c:v>0.78720365740740739</c:v>
                </c:pt>
                <c:pt idx="12704">
                  <c:v>0.78721053240740746</c:v>
                </c:pt>
                <c:pt idx="12705">
                  <c:v>0.78721758101851858</c:v>
                </c:pt>
                <c:pt idx="12706">
                  <c:v>0.78722680555555558</c:v>
                </c:pt>
                <c:pt idx="12707">
                  <c:v>0.78723368055555554</c:v>
                </c:pt>
                <c:pt idx="12708">
                  <c:v>0.78724037037037042</c:v>
                </c:pt>
                <c:pt idx="12709">
                  <c:v>0.78724741898148143</c:v>
                </c:pt>
                <c:pt idx="12710">
                  <c:v>0.78725418981481488</c:v>
                </c:pt>
                <c:pt idx="12711">
                  <c:v>0.78726124999999991</c:v>
                </c:pt>
                <c:pt idx="12712">
                  <c:v>0.7872679398148148</c:v>
                </c:pt>
                <c:pt idx="12713">
                  <c:v>0.78727733796296295</c:v>
                </c:pt>
                <c:pt idx="12714">
                  <c:v>0.78728403935185176</c:v>
                </c:pt>
                <c:pt idx="12715">
                  <c:v>0.78729108796296299</c:v>
                </c:pt>
                <c:pt idx="12716">
                  <c:v>0.78729783564814815</c:v>
                </c:pt>
                <c:pt idx="12717">
                  <c:v>0.78730471064814811</c:v>
                </c:pt>
                <c:pt idx="12718">
                  <c:v>0.78731157407407404</c:v>
                </c:pt>
                <c:pt idx="12719">
                  <c:v>0.787318449074074</c:v>
                </c:pt>
                <c:pt idx="12720">
                  <c:v>0.78732513888888889</c:v>
                </c:pt>
                <c:pt idx="12721">
                  <c:v>0.78733459490740743</c:v>
                </c:pt>
                <c:pt idx="12722">
                  <c:v>0.7873412847222222</c:v>
                </c:pt>
                <c:pt idx="12723">
                  <c:v>0.78734825231481487</c:v>
                </c:pt>
                <c:pt idx="12724">
                  <c:v>0.78735531250000002</c:v>
                </c:pt>
                <c:pt idx="12725">
                  <c:v>0.78736208333333335</c:v>
                </c:pt>
                <c:pt idx="12726">
                  <c:v>0.78736877314814813</c:v>
                </c:pt>
                <c:pt idx="12727">
                  <c:v>0.78737583333333339</c:v>
                </c:pt>
                <c:pt idx="12728">
                  <c:v>0.78738505787037039</c:v>
                </c:pt>
                <c:pt idx="12729">
                  <c:v>0.7873919212962962</c:v>
                </c:pt>
                <c:pt idx="12730">
                  <c:v>0.78739861111111109</c:v>
                </c:pt>
                <c:pt idx="12731">
                  <c:v>0.78740567129629635</c:v>
                </c:pt>
                <c:pt idx="12732">
                  <c:v>0.78741236111111113</c:v>
                </c:pt>
                <c:pt idx="12733">
                  <c:v>0.78741923611111109</c:v>
                </c:pt>
                <c:pt idx="12734">
                  <c:v>0.78742609953703713</c:v>
                </c:pt>
                <c:pt idx="12735">
                  <c:v>0.78743563657407412</c:v>
                </c:pt>
                <c:pt idx="12736">
                  <c:v>0.78744234953703707</c:v>
                </c:pt>
                <c:pt idx="12737">
                  <c:v>0.78744940972222233</c:v>
                </c:pt>
                <c:pt idx="12738">
                  <c:v>0.78745627314814814</c:v>
                </c:pt>
                <c:pt idx="12739">
                  <c:v>0.78746333333333329</c:v>
                </c:pt>
                <c:pt idx="12740">
                  <c:v>0.78747002314814818</c:v>
                </c:pt>
                <c:pt idx="12741">
                  <c:v>0.78747689814814814</c:v>
                </c:pt>
                <c:pt idx="12742">
                  <c:v>0.78748358796296303</c:v>
                </c:pt>
                <c:pt idx="12743">
                  <c:v>0.78749281250000003</c:v>
                </c:pt>
                <c:pt idx="12744">
                  <c:v>0.78749967592592596</c:v>
                </c:pt>
                <c:pt idx="12745">
                  <c:v>0.78750637731481488</c:v>
                </c:pt>
                <c:pt idx="12746">
                  <c:v>0.78751342592592588</c:v>
                </c:pt>
                <c:pt idx="12747">
                  <c:v>0.78752011574074077</c:v>
                </c:pt>
                <c:pt idx="12748">
                  <c:v>0.78752717592592603</c:v>
                </c:pt>
                <c:pt idx="12749">
                  <c:v>0.78753410879629637</c:v>
                </c:pt>
                <c:pt idx="12750">
                  <c:v>0.7875436921296296</c:v>
                </c:pt>
                <c:pt idx="12751">
                  <c:v>0.78755056712962956</c:v>
                </c:pt>
                <c:pt idx="12752">
                  <c:v>0.78755761574074068</c:v>
                </c:pt>
                <c:pt idx="12753">
                  <c:v>0.78756484953703698</c:v>
                </c:pt>
                <c:pt idx="12754">
                  <c:v>0.78757190972222224</c:v>
                </c:pt>
                <c:pt idx="12755">
                  <c:v>0.78757859953703713</c:v>
                </c:pt>
                <c:pt idx="12756">
                  <c:v>0.78758564814814813</c:v>
                </c:pt>
                <c:pt idx="12757">
                  <c:v>0.78759252314814809</c:v>
                </c:pt>
                <c:pt idx="12758">
                  <c:v>0.78760193287037039</c:v>
                </c:pt>
                <c:pt idx="12759">
                  <c:v>0.78760862268518517</c:v>
                </c:pt>
                <c:pt idx="12760">
                  <c:v>0.78761567129629639</c:v>
                </c:pt>
                <c:pt idx="12761">
                  <c:v>0.78762254629629636</c:v>
                </c:pt>
                <c:pt idx="12762">
                  <c:v>0.78762959490740736</c:v>
                </c:pt>
                <c:pt idx="12763">
                  <c:v>0.78763629629629628</c:v>
                </c:pt>
                <c:pt idx="12764">
                  <c:v>0.78764334490740751</c:v>
                </c:pt>
                <c:pt idx="12765">
                  <c:v>0.78765256944444451</c:v>
                </c:pt>
                <c:pt idx="12766">
                  <c:v>0.78765944444444447</c:v>
                </c:pt>
                <c:pt idx="12767">
                  <c:v>0.78766613425925935</c:v>
                </c:pt>
                <c:pt idx="12768">
                  <c:v>0.78767324074074063</c:v>
                </c:pt>
                <c:pt idx="12769">
                  <c:v>0.78767993055555552</c:v>
                </c:pt>
                <c:pt idx="12770">
                  <c:v>0.78768699074074078</c:v>
                </c:pt>
                <c:pt idx="12771">
                  <c:v>0.78769403935185178</c:v>
                </c:pt>
                <c:pt idx="12772">
                  <c:v>0.78770343749999994</c:v>
                </c:pt>
                <c:pt idx="12773">
                  <c:v>0.78771013888888886</c:v>
                </c:pt>
                <c:pt idx="12774">
                  <c:v>0.78771718750000008</c:v>
                </c:pt>
                <c:pt idx="12775">
                  <c:v>0.78772424768518512</c:v>
                </c:pt>
                <c:pt idx="12776">
                  <c:v>0.78773111111111105</c:v>
                </c:pt>
                <c:pt idx="12777">
                  <c:v>0.78773798611111101</c:v>
                </c:pt>
                <c:pt idx="12778">
                  <c:v>0.78774504629629627</c:v>
                </c:pt>
                <c:pt idx="12779">
                  <c:v>0.7877519097222222</c:v>
                </c:pt>
                <c:pt idx="12780">
                  <c:v>0.78776149305555554</c:v>
                </c:pt>
                <c:pt idx="12781">
                  <c:v>0.78776828703703705</c:v>
                </c:pt>
                <c:pt idx="12782">
                  <c:v>0.78777516203703701</c:v>
                </c:pt>
                <c:pt idx="12783">
                  <c:v>0.7877818518518519</c:v>
                </c:pt>
                <c:pt idx="12784">
                  <c:v>0.78778884259259263</c:v>
                </c:pt>
                <c:pt idx="12785">
                  <c:v>0.78779571759259259</c:v>
                </c:pt>
                <c:pt idx="12786">
                  <c:v>0.78780276620370371</c:v>
                </c:pt>
                <c:pt idx="12787">
                  <c:v>0.78781199074074071</c:v>
                </c:pt>
                <c:pt idx="12788">
                  <c:v>0.78781886574074067</c:v>
                </c:pt>
                <c:pt idx="12789">
                  <c:v>0.78782591435185179</c:v>
                </c:pt>
                <c:pt idx="12790">
                  <c:v>0.78783278935185186</c:v>
                </c:pt>
                <c:pt idx="12791">
                  <c:v>0.78783983796296297</c:v>
                </c:pt>
                <c:pt idx="12792">
                  <c:v>0.78784653935185178</c:v>
                </c:pt>
                <c:pt idx="12793">
                  <c:v>0.7878535879629629</c:v>
                </c:pt>
                <c:pt idx="12794">
                  <c:v>0.78786027777777778</c:v>
                </c:pt>
                <c:pt idx="12795">
                  <c:v>0.78786981481481488</c:v>
                </c:pt>
                <c:pt idx="12796">
                  <c:v>0.78787651620370369</c:v>
                </c:pt>
                <c:pt idx="12797">
                  <c:v>0.78788356481481481</c:v>
                </c:pt>
                <c:pt idx="12798">
                  <c:v>0.78789025462962969</c:v>
                </c:pt>
                <c:pt idx="12799">
                  <c:v>0.7878973032407407</c:v>
                </c:pt>
                <c:pt idx="12800">
                  <c:v>0.78790436342592596</c:v>
                </c:pt>
                <c:pt idx="12801">
                  <c:v>0.78791123842592592</c:v>
                </c:pt>
                <c:pt idx="12802">
                  <c:v>0.78792063657407407</c:v>
                </c:pt>
                <c:pt idx="12803">
                  <c:v>0.78792751157407404</c:v>
                </c:pt>
                <c:pt idx="12804">
                  <c:v>0.78793420138888892</c:v>
                </c:pt>
                <c:pt idx="12805">
                  <c:v>0.78794124999999993</c:v>
                </c:pt>
                <c:pt idx="12806">
                  <c:v>0.78794811342592597</c:v>
                </c:pt>
                <c:pt idx="12807">
                  <c:v>0.78795517361111111</c:v>
                </c:pt>
                <c:pt idx="12808">
                  <c:v>0.78796186342592589</c:v>
                </c:pt>
                <c:pt idx="12809">
                  <c:v>0.78797144675925923</c:v>
                </c:pt>
                <c:pt idx="12810">
                  <c:v>0.78797818287037036</c:v>
                </c:pt>
                <c:pt idx="12811">
                  <c:v>0.78798523148148147</c:v>
                </c:pt>
                <c:pt idx="12812">
                  <c:v>0.78799192129629636</c:v>
                </c:pt>
                <c:pt idx="12813">
                  <c:v>0.78799879629629632</c:v>
                </c:pt>
                <c:pt idx="12814">
                  <c:v>0.78800585648148147</c:v>
                </c:pt>
                <c:pt idx="12815">
                  <c:v>0.78801271990740751</c:v>
                </c:pt>
                <c:pt idx="12816">
                  <c:v>0.78801940972222217</c:v>
                </c:pt>
                <c:pt idx="12817">
                  <c:v>0.78802877314814823</c:v>
                </c:pt>
                <c:pt idx="12818">
                  <c:v>0.78803547453703704</c:v>
                </c:pt>
                <c:pt idx="12819">
                  <c:v>0.78804252314814816</c:v>
                </c:pt>
                <c:pt idx="12820">
                  <c:v>0.78804957175925916</c:v>
                </c:pt>
                <c:pt idx="12821">
                  <c:v>0.78805663194444442</c:v>
                </c:pt>
                <c:pt idx="12822">
                  <c:v>0.78806332175925931</c:v>
                </c:pt>
                <c:pt idx="12823">
                  <c:v>0.78807037037037031</c:v>
                </c:pt>
                <c:pt idx="12824">
                  <c:v>0.78807962962962963</c:v>
                </c:pt>
                <c:pt idx="12825">
                  <c:v>0.78808659722222218</c:v>
                </c:pt>
                <c:pt idx="12826">
                  <c:v>0.78809328703703707</c:v>
                </c:pt>
                <c:pt idx="12827">
                  <c:v>0.78810034722222222</c:v>
                </c:pt>
                <c:pt idx="12828">
                  <c:v>0.78810721064814826</c:v>
                </c:pt>
                <c:pt idx="12829">
                  <c:v>0.7881142708333333</c:v>
                </c:pt>
                <c:pt idx="12830">
                  <c:v>0.78812131944444441</c:v>
                </c:pt>
                <c:pt idx="12831">
                  <c:v>0.78812819444444449</c:v>
                </c:pt>
                <c:pt idx="12832">
                  <c:v>0.7881372337962963</c:v>
                </c:pt>
                <c:pt idx="12833">
                  <c:v>0.78814392361111107</c:v>
                </c:pt>
                <c:pt idx="12834">
                  <c:v>0.78815098379629633</c:v>
                </c:pt>
                <c:pt idx="12835">
                  <c:v>0.7881578587962963</c:v>
                </c:pt>
                <c:pt idx="12836">
                  <c:v>0.78816490740740741</c:v>
                </c:pt>
                <c:pt idx="12837">
                  <c:v>0.78817159722222219</c:v>
                </c:pt>
                <c:pt idx="12838">
                  <c:v>0.78817847222222215</c:v>
                </c:pt>
                <c:pt idx="12839">
                  <c:v>0.78818769675925926</c:v>
                </c:pt>
                <c:pt idx="12840">
                  <c:v>0.78819457175925933</c:v>
                </c:pt>
                <c:pt idx="12841">
                  <c:v>0.78820143518518515</c:v>
                </c:pt>
                <c:pt idx="12842">
                  <c:v>0.78820849537037041</c:v>
                </c:pt>
                <c:pt idx="12843">
                  <c:v>0.78821518518518519</c:v>
                </c:pt>
                <c:pt idx="12844">
                  <c:v>0.78822224537037044</c:v>
                </c:pt>
                <c:pt idx="12845">
                  <c:v>0.78822910879629626</c:v>
                </c:pt>
                <c:pt idx="12846">
                  <c:v>0.78823869212962971</c:v>
                </c:pt>
                <c:pt idx="12847">
                  <c:v>0.78824538194444438</c:v>
                </c:pt>
                <c:pt idx="12848">
                  <c:v>0.78825244212962964</c:v>
                </c:pt>
                <c:pt idx="12849">
                  <c:v>0.78825949074074064</c:v>
                </c:pt>
                <c:pt idx="12850">
                  <c:v>0.78826636574074083</c:v>
                </c:pt>
                <c:pt idx="12851">
                  <c:v>0.78827305555555549</c:v>
                </c:pt>
                <c:pt idx="12852">
                  <c:v>0.78828011574074075</c:v>
                </c:pt>
                <c:pt idx="12853">
                  <c:v>0.78828680555555553</c:v>
                </c:pt>
                <c:pt idx="12854">
                  <c:v>0.78829638888888887</c:v>
                </c:pt>
                <c:pt idx="12855">
                  <c:v>0.78830307870370364</c:v>
                </c:pt>
                <c:pt idx="12856">
                  <c:v>0.78831012731481476</c:v>
                </c:pt>
                <c:pt idx="12857">
                  <c:v>0.78831682870370379</c:v>
                </c:pt>
                <c:pt idx="12858">
                  <c:v>0.78832387731481479</c:v>
                </c:pt>
                <c:pt idx="12859">
                  <c:v>0.78833075231481475</c:v>
                </c:pt>
                <c:pt idx="12860">
                  <c:v>0.78833780092592587</c:v>
                </c:pt>
                <c:pt idx="12861">
                  <c:v>0.78834715277777778</c:v>
                </c:pt>
                <c:pt idx="12862">
                  <c:v>0.78835413194444437</c:v>
                </c:pt>
                <c:pt idx="12863">
                  <c:v>0.78836118055555549</c:v>
                </c:pt>
                <c:pt idx="12864">
                  <c:v>0.78836805555555556</c:v>
                </c:pt>
                <c:pt idx="12865">
                  <c:v>0.7883748611111111</c:v>
                </c:pt>
                <c:pt idx="12866">
                  <c:v>0.78838190972222222</c:v>
                </c:pt>
                <c:pt idx="12867">
                  <c:v>0.78838878472222218</c:v>
                </c:pt>
                <c:pt idx="12868">
                  <c:v>0.78839836805555563</c:v>
                </c:pt>
                <c:pt idx="12869">
                  <c:v>0.78840524305555559</c:v>
                </c:pt>
                <c:pt idx="12870">
                  <c:v>0.7884122916666666</c:v>
                </c:pt>
                <c:pt idx="12871">
                  <c:v>0.78841935185185186</c:v>
                </c:pt>
                <c:pt idx="12872">
                  <c:v>0.78842622685185182</c:v>
                </c:pt>
                <c:pt idx="12873">
                  <c:v>0.78843309027777775</c:v>
                </c:pt>
                <c:pt idx="12874">
                  <c:v>0.78844015046296301</c:v>
                </c:pt>
                <c:pt idx="12875">
                  <c:v>0.78844684027777767</c:v>
                </c:pt>
                <c:pt idx="12876">
                  <c:v>0.78845624999999997</c:v>
                </c:pt>
                <c:pt idx="12877">
                  <c:v>0.78846311342592601</c:v>
                </c:pt>
                <c:pt idx="12878">
                  <c:v>0.78846980324074067</c:v>
                </c:pt>
                <c:pt idx="12879">
                  <c:v>0.78847686342592593</c:v>
                </c:pt>
                <c:pt idx="12880">
                  <c:v>0.78848384259259252</c:v>
                </c:pt>
                <c:pt idx="12881">
                  <c:v>0.78849107638888893</c:v>
                </c:pt>
                <c:pt idx="12882">
                  <c:v>0.78849776620370371</c:v>
                </c:pt>
                <c:pt idx="12883">
                  <c:v>0.78850734953703705</c:v>
                </c:pt>
                <c:pt idx="12884">
                  <c:v>0.78851405092592586</c:v>
                </c:pt>
                <c:pt idx="12885">
                  <c:v>0.78852109953703708</c:v>
                </c:pt>
                <c:pt idx="12886">
                  <c:v>0.7885281481481482</c:v>
                </c:pt>
                <c:pt idx="12887">
                  <c:v>0.78853502314814816</c:v>
                </c:pt>
                <c:pt idx="12888">
                  <c:v>0.78854171296296294</c:v>
                </c:pt>
                <c:pt idx="12889">
                  <c:v>0.7885487731481482</c:v>
                </c:pt>
                <c:pt idx="12890">
                  <c:v>0.78855546296296286</c:v>
                </c:pt>
                <c:pt idx="12891">
                  <c:v>0.78856494212962958</c:v>
                </c:pt>
                <c:pt idx="12892">
                  <c:v>0.78857180555555562</c:v>
                </c:pt>
                <c:pt idx="12893">
                  <c:v>0.78857886574074076</c:v>
                </c:pt>
                <c:pt idx="12894">
                  <c:v>0.78858574074074073</c:v>
                </c:pt>
                <c:pt idx="12895">
                  <c:v>0.78859267361111118</c:v>
                </c:pt>
                <c:pt idx="12896">
                  <c:v>0.78859954861111115</c:v>
                </c:pt>
                <c:pt idx="12897">
                  <c:v>0.78860642361111111</c:v>
                </c:pt>
                <c:pt idx="12898">
                  <c:v>0.78861559027777783</c:v>
                </c:pt>
                <c:pt idx="12899">
                  <c:v>0.78862265046296287</c:v>
                </c:pt>
                <c:pt idx="12900">
                  <c:v>0.78862934027777776</c:v>
                </c:pt>
                <c:pt idx="12901">
                  <c:v>0.78863638888888887</c:v>
                </c:pt>
                <c:pt idx="12902">
                  <c:v>0.78864307870370365</c:v>
                </c:pt>
                <c:pt idx="12903">
                  <c:v>0.78865013888888891</c:v>
                </c:pt>
                <c:pt idx="12904">
                  <c:v>0.78865682870370379</c:v>
                </c:pt>
                <c:pt idx="12905">
                  <c:v>0.78866641203703702</c:v>
                </c:pt>
                <c:pt idx="12906">
                  <c:v>0.78867310185185191</c:v>
                </c:pt>
                <c:pt idx="12907">
                  <c:v>0.78868015046296291</c:v>
                </c:pt>
                <c:pt idx="12908">
                  <c:v>0.78868685185185183</c:v>
                </c:pt>
                <c:pt idx="12909">
                  <c:v>0.78869390046296306</c:v>
                </c:pt>
                <c:pt idx="12910">
                  <c:v>0.7887009606481481</c:v>
                </c:pt>
                <c:pt idx="12911">
                  <c:v>0.78870782407407403</c:v>
                </c:pt>
                <c:pt idx="12912">
                  <c:v>0.78871451388888891</c:v>
                </c:pt>
                <c:pt idx="12913">
                  <c:v>0.7887239236111111</c:v>
                </c:pt>
                <c:pt idx="12914">
                  <c:v>0.78873079861111117</c:v>
                </c:pt>
                <c:pt idx="12915">
                  <c:v>0.78873784722222229</c:v>
                </c:pt>
                <c:pt idx="12916">
                  <c:v>0.78874472222222225</c:v>
                </c:pt>
                <c:pt idx="12917">
                  <c:v>0.78875177083333325</c:v>
                </c:pt>
                <c:pt idx="12918">
                  <c:v>0.78875846064814814</c:v>
                </c:pt>
                <c:pt idx="12919">
                  <c:v>0.7887655208333334</c:v>
                </c:pt>
                <c:pt idx="12920">
                  <c:v>0.7887747453703704</c:v>
                </c:pt>
                <c:pt idx="12921">
                  <c:v>0.78878123842592596</c:v>
                </c:pt>
                <c:pt idx="12922">
                  <c:v>0.78878828703703707</c:v>
                </c:pt>
                <c:pt idx="12923">
                  <c:v>0.78879498842592588</c:v>
                </c:pt>
                <c:pt idx="12924">
                  <c:v>0.788802037037037</c:v>
                </c:pt>
                <c:pt idx="12925">
                  <c:v>0.78880891203703707</c:v>
                </c:pt>
                <c:pt idx="12926">
                  <c:v>0.78881578703703703</c:v>
                </c:pt>
                <c:pt idx="12927">
                  <c:v>0.78882267361111114</c:v>
                </c:pt>
                <c:pt idx="12928">
                  <c:v>0.78883199074074073</c:v>
                </c:pt>
                <c:pt idx="12929">
                  <c:v>0.78883868055555562</c:v>
                </c:pt>
                <c:pt idx="12930">
                  <c:v>0.78884591435185181</c:v>
                </c:pt>
                <c:pt idx="12931">
                  <c:v>0.78885278935185188</c:v>
                </c:pt>
                <c:pt idx="12932">
                  <c:v>0.78885966435185184</c:v>
                </c:pt>
                <c:pt idx="12933">
                  <c:v>0.78886635416666673</c:v>
                </c:pt>
                <c:pt idx="12934">
                  <c:v>0.78887340277777784</c:v>
                </c:pt>
                <c:pt idx="12935">
                  <c:v>0.78888262731481484</c:v>
                </c:pt>
                <c:pt idx="12936">
                  <c:v>0.78888950231481481</c:v>
                </c:pt>
                <c:pt idx="12937">
                  <c:v>0.78889637731481477</c:v>
                </c:pt>
                <c:pt idx="12938">
                  <c:v>0.78890342592592599</c:v>
                </c:pt>
                <c:pt idx="12939">
                  <c:v>0.78891048611111103</c:v>
                </c:pt>
                <c:pt idx="12940">
                  <c:v>0.78891734953703707</c:v>
                </c:pt>
                <c:pt idx="12941">
                  <c:v>0.78892422453703703</c:v>
                </c:pt>
                <c:pt idx="12942">
                  <c:v>0.78893380787037037</c:v>
                </c:pt>
                <c:pt idx="12943">
                  <c:v>0.7889401967592593</c:v>
                </c:pt>
                <c:pt idx="12944">
                  <c:v>0.78894725694444434</c:v>
                </c:pt>
                <c:pt idx="12945">
                  <c:v>0.78895430555555557</c:v>
                </c:pt>
                <c:pt idx="12946">
                  <c:v>0.78896127314814812</c:v>
                </c:pt>
                <c:pt idx="12947">
                  <c:v>0.78896814814814809</c:v>
                </c:pt>
                <c:pt idx="12948">
                  <c:v>0.78897520833333334</c:v>
                </c:pt>
                <c:pt idx="12949">
                  <c:v>0.78898189814814812</c:v>
                </c:pt>
                <c:pt idx="12950">
                  <c:v>0.78899148148148146</c:v>
                </c:pt>
                <c:pt idx="12951">
                  <c:v>0.78899817129629624</c:v>
                </c:pt>
                <c:pt idx="12952">
                  <c:v>0.78900521990740735</c:v>
                </c:pt>
                <c:pt idx="12953">
                  <c:v>0.78901209490740742</c:v>
                </c:pt>
                <c:pt idx="12954">
                  <c:v>0.78901915509259257</c:v>
                </c:pt>
                <c:pt idx="12955">
                  <c:v>0.78902612268518524</c:v>
                </c:pt>
                <c:pt idx="12956">
                  <c:v>0.7890329976851852</c:v>
                </c:pt>
                <c:pt idx="12957">
                  <c:v>0.78904239583333335</c:v>
                </c:pt>
                <c:pt idx="12958">
                  <c:v>0.7890494560185185</c:v>
                </c:pt>
                <c:pt idx="12959">
                  <c:v>0.78905633101851846</c:v>
                </c:pt>
                <c:pt idx="12960">
                  <c:v>0.78906317129629633</c:v>
                </c:pt>
                <c:pt idx="12961">
                  <c:v>0.78907004629629629</c:v>
                </c:pt>
                <c:pt idx="12962">
                  <c:v>0.78907709490740741</c:v>
                </c:pt>
                <c:pt idx="12963">
                  <c:v>0.78908396990740748</c:v>
                </c:pt>
                <c:pt idx="12964">
                  <c:v>0.78909120370370367</c:v>
                </c:pt>
                <c:pt idx="12965">
                  <c:v>0.78910024305555559</c:v>
                </c:pt>
                <c:pt idx="12966">
                  <c:v>0.78910711805555556</c:v>
                </c:pt>
                <c:pt idx="12967">
                  <c:v>0.78911416666666667</c:v>
                </c:pt>
                <c:pt idx="12968">
                  <c:v>0.78912122685185182</c:v>
                </c:pt>
                <c:pt idx="12969">
                  <c:v>0.78912810185185178</c:v>
                </c:pt>
                <c:pt idx="12970">
                  <c:v>0.78913496527777782</c:v>
                </c:pt>
                <c:pt idx="12971">
                  <c:v>0.78914202546296297</c:v>
                </c:pt>
                <c:pt idx="12972">
                  <c:v>0.78915142361111112</c:v>
                </c:pt>
                <c:pt idx="12973">
                  <c:v>0.78915829861111109</c:v>
                </c:pt>
                <c:pt idx="12974">
                  <c:v>0.78916498842592597</c:v>
                </c:pt>
                <c:pt idx="12975">
                  <c:v>0.78917204861111101</c:v>
                </c:pt>
                <c:pt idx="12976">
                  <c:v>0.78917853009259264</c:v>
                </c:pt>
                <c:pt idx="12977">
                  <c:v>0.78918576388888884</c:v>
                </c:pt>
                <c:pt idx="12978">
                  <c:v>0.78919245370370372</c:v>
                </c:pt>
                <c:pt idx="12979">
                  <c:v>0.7892019560185185</c:v>
                </c:pt>
                <c:pt idx="12980">
                  <c:v>0.78920864583333339</c:v>
                </c:pt>
                <c:pt idx="12981">
                  <c:v>0.78921570601851843</c:v>
                </c:pt>
                <c:pt idx="12982">
                  <c:v>0.78922275462962965</c:v>
                </c:pt>
                <c:pt idx="12983">
                  <c:v>0.78922962962962961</c:v>
                </c:pt>
                <c:pt idx="12984">
                  <c:v>0.78923649305555565</c:v>
                </c:pt>
                <c:pt idx="12985">
                  <c:v>0.78924355324074069</c:v>
                </c:pt>
                <c:pt idx="12986">
                  <c:v>0.78925042824074076</c:v>
                </c:pt>
                <c:pt idx="12987">
                  <c:v>0.78925982638888892</c:v>
                </c:pt>
                <c:pt idx="12988">
                  <c:v>0.78926651620370369</c:v>
                </c:pt>
                <c:pt idx="12989">
                  <c:v>0.78927357638888884</c:v>
                </c:pt>
                <c:pt idx="12990">
                  <c:v>0.78928062499999996</c:v>
                </c:pt>
                <c:pt idx="12991">
                  <c:v>0.78928750000000003</c:v>
                </c:pt>
                <c:pt idx="12992">
                  <c:v>0.78929418981481481</c:v>
                </c:pt>
                <c:pt idx="12993">
                  <c:v>0.78930123842592603</c:v>
                </c:pt>
                <c:pt idx="12994">
                  <c:v>0.78931046296296303</c:v>
                </c:pt>
                <c:pt idx="12995">
                  <c:v>0.78931752314814807</c:v>
                </c:pt>
                <c:pt idx="12996">
                  <c:v>0.78932438657407411</c:v>
                </c:pt>
                <c:pt idx="12997">
                  <c:v>0.78933126157407407</c:v>
                </c:pt>
                <c:pt idx="12998">
                  <c:v>0.78933795138888885</c:v>
                </c:pt>
                <c:pt idx="12999">
                  <c:v>0.78934501157407411</c:v>
                </c:pt>
                <c:pt idx="13000">
                  <c:v>0.78935206018518522</c:v>
                </c:pt>
                <c:pt idx="13001">
                  <c:v>0.7893614699074073</c:v>
                </c:pt>
                <c:pt idx="13002">
                  <c:v>0.78936851851851852</c:v>
                </c:pt>
                <c:pt idx="13003">
                  <c:v>0.78937539351851849</c:v>
                </c:pt>
                <c:pt idx="13004">
                  <c:v>0.7893824421296296</c:v>
                </c:pt>
                <c:pt idx="13005">
                  <c:v>0.78938931712962956</c:v>
                </c:pt>
                <c:pt idx="13006">
                  <c:v>0.78939619212962964</c:v>
                </c:pt>
                <c:pt idx="13007">
                  <c:v>0.7894030671296296</c:v>
                </c:pt>
                <c:pt idx="13008">
                  <c:v>0.78940993055555564</c:v>
                </c:pt>
                <c:pt idx="13009">
                  <c:v>0.78941915509259264</c:v>
                </c:pt>
                <c:pt idx="13010">
                  <c:v>0.78942621527777768</c:v>
                </c:pt>
                <c:pt idx="13011">
                  <c:v>0.78943307870370372</c:v>
                </c:pt>
                <c:pt idx="13012">
                  <c:v>0.78943995370370368</c:v>
                </c:pt>
                <c:pt idx="13013">
                  <c:v>0.78944701388888883</c:v>
                </c:pt>
                <c:pt idx="13014">
                  <c:v>0.78945388888888879</c:v>
                </c:pt>
                <c:pt idx="13015">
                  <c:v>0.78946057870370367</c:v>
                </c:pt>
                <c:pt idx="13016">
                  <c:v>0.78947016203703713</c:v>
                </c:pt>
                <c:pt idx="13017">
                  <c:v>0.78947685185185179</c:v>
                </c:pt>
                <c:pt idx="13018">
                  <c:v>0.78948390046296302</c:v>
                </c:pt>
                <c:pt idx="13019">
                  <c:v>0.78949096064814805</c:v>
                </c:pt>
                <c:pt idx="13020">
                  <c:v>0.78949782407407409</c:v>
                </c:pt>
                <c:pt idx="13021">
                  <c:v>0.7895045254629629</c:v>
                </c:pt>
                <c:pt idx="13022">
                  <c:v>0.78951157407407413</c:v>
                </c:pt>
                <c:pt idx="13023">
                  <c:v>0.78951826388888879</c:v>
                </c:pt>
                <c:pt idx="13024">
                  <c:v>0.78952755787037043</c:v>
                </c:pt>
                <c:pt idx="13025">
                  <c:v>0.7895344328703704</c:v>
                </c:pt>
                <c:pt idx="13026">
                  <c:v>0.78954158564814814</c:v>
                </c:pt>
                <c:pt idx="13027">
                  <c:v>0.7895484606481481</c:v>
                </c:pt>
                <c:pt idx="13028">
                  <c:v>0.78955533564814806</c:v>
                </c:pt>
                <c:pt idx="13029">
                  <c:v>0.7895624537037037</c:v>
                </c:pt>
                <c:pt idx="13030">
                  <c:v>0.78956942129629626</c:v>
                </c:pt>
                <c:pt idx="13031">
                  <c:v>0.78957864583333326</c:v>
                </c:pt>
                <c:pt idx="13032">
                  <c:v>0.78958569444444437</c:v>
                </c:pt>
                <c:pt idx="13033">
                  <c:v>0.7895927430555556</c:v>
                </c:pt>
                <c:pt idx="13034">
                  <c:v>0.78959961805555556</c:v>
                </c:pt>
                <c:pt idx="13035">
                  <c:v>0.78960649305555553</c:v>
                </c:pt>
                <c:pt idx="13036">
                  <c:v>0.78961354166666664</c:v>
                </c:pt>
                <c:pt idx="13037">
                  <c:v>0.78962041666666671</c:v>
                </c:pt>
                <c:pt idx="13038">
                  <c:v>0.78963018518518524</c:v>
                </c:pt>
                <c:pt idx="13039">
                  <c:v>0.7896368749999999</c:v>
                </c:pt>
                <c:pt idx="13040">
                  <c:v>0.78964392361111113</c:v>
                </c:pt>
                <c:pt idx="13041">
                  <c:v>0.78965098379629628</c:v>
                </c:pt>
                <c:pt idx="13042">
                  <c:v>0.78965785879629635</c:v>
                </c:pt>
                <c:pt idx="13043">
                  <c:v>0.78966472222222217</c:v>
                </c:pt>
                <c:pt idx="13044">
                  <c:v>0.78967178240740743</c:v>
                </c:pt>
                <c:pt idx="13045">
                  <c:v>0.78967883101851843</c:v>
                </c:pt>
                <c:pt idx="13046">
                  <c:v>0.78968833333333333</c:v>
                </c:pt>
                <c:pt idx="13047">
                  <c:v>0.78969502314814821</c:v>
                </c:pt>
                <c:pt idx="13048">
                  <c:v>0.7897020023148148</c:v>
                </c:pt>
                <c:pt idx="13049">
                  <c:v>0.78970890046296294</c:v>
                </c:pt>
                <c:pt idx="13050">
                  <c:v>0.7897157754629629</c:v>
                </c:pt>
                <c:pt idx="13051">
                  <c:v>0.78972282407407413</c:v>
                </c:pt>
                <c:pt idx="13052">
                  <c:v>0.78972969907407409</c:v>
                </c:pt>
                <c:pt idx="13053">
                  <c:v>0.78973928240740732</c:v>
                </c:pt>
                <c:pt idx="13054">
                  <c:v>0.7897459722222222</c:v>
                </c:pt>
                <c:pt idx="13055">
                  <c:v>0.78975303240740746</c:v>
                </c:pt>
                <c:pt idx="13056">
                  <c:v>0.78975972222222224</c:v>
                </c:pt>
                <c:pt idx="13057">
                  <c:v>0.78976677083333335</c:v>
                </c:pt>
                <c:pt idx="13058">
                  <c:v>0.78977364583333332</c:v>
                </c:pt>
                <c:pt idx="13059">
                  <c:v>0.78978069444444443</c:v>
                </c:pt>
                <c:pt idx="13060">
                  <c:v>0.78978768518518516</c:v>
                </c:pt>
                <c:pt idx="13061">
                  <c:v>0.78979703703703708</c:v>
                </c:pt>
                <c:pt idx="13062">
                  <c:v>0.78980390046296289</c:v>
                </c:pt>
                <c:pt idx="13063">
                  <c:v>0.78981096064814815</c:v>
                </c:pt>
                <c:pt idx="13064">
                  <c:v>0.78981759259259254</c:v>
                </c:pt>
                <c:pt idx="13065">
                  <c:v>0.7898246527777778</c:v>
                </c:pt>
                <c:pt idx="13066">
                  <c:v>0.78983151620370373</c:v>
                </c:pt>
                <c:pt idx="13067">
                  <c:v>0.78983857638888899</c:v>
                </c:pt>
                <c:pt idx="13068">
                  <c:v>0.78984797453703715</c:v>
                </c:pt>
                <c:pt idx="13069">
                  <c:v>0.78985502314814815</c:v>
                </c:pt>
                <c:pt idx="13070">
                  <c:v>0.78986208333333341</c:v>
                </c:pt>
                <c:pt idx="13071">
                  <c:v>0.78986895833333337</c:v>
                </c:pt>
                <c:pt idx="13072">
                  <c:v>0.78987583333333333</c:v>
                </c:pt>
                <c:pt idx="13073">
                  <c:v>0.78988288194444445</c:v>
                </c:pt>
                <c:pt idx="13074">
                  <c:v>0.78988957175925922</c:v>
                </c:pt>
                <c:pt idx="13075">
                  <c:v>0.78989915509259256</c:v>
                </c:pt>
                <c:pt idx="13076">
                  <c:v>0.78990621527777771</c:v>
                </c:pt>
                <c:pt idx="13077">
                  <c:v>0.78991344907407413</c:v>
                </c:pt>
                <c:pt idx="13078">
                  <c:v>0.78992049768518513</c:v>
                </c:pt>
                <c:pt idx="13079">
                  <c:v>0.78992737268518509</c:v>
                </c:pt>
                <c:pt idx="13080">
                  <c:v>0.78993442129629632</c:v>
                </c:pt>
                <c:pt idx="13081">
                  <c:v>0.78994129629629628</c:v>
                </c:pt>
                <c:pt idx="13082">
                  <c:v>0.78994817129629624</c:v>
                </c:pt>
                <c:pt idx="13083">
                  <c:v>0.78995739583333335</c:v>
                </c:pt>
                <c:pt idx="13084">
                  <c:v>0.78996425925925928</c:v>
                </c:pt>
                <c:pt idx="13085">
                  <c:v>0.78997131944444454</c:v>
                </c:pt>
                <c:pt idx="13086">
                  <c:v>0.78997836805555555</c:v>
                </c:pt>
                <c:pt idx="13087">
                  <c:v>0.78998524305555551</c:v>
                </c:pt>
                <c:pt idx="13088">
                  <c:v>0.78999230324074077</c:v>
                </c:pt>
                <c:pt idx="13089">
                  <c:v>0.7899991666666667</c:v>
                </c:pt>
                <c:pt idx="13090">
                  <c:v>0.79000857638888888</c:v>
                </c:pt>
                <c:pt idx="13091">
                  <c:v>0.790015625</c:v>
                </c:pt>
                <c:pt idx="13092">
                  <c:v>0.79002250000000007</c:v>
                </c:pt>
                <c:pt idx="13093">
                  <c:v>0.79002937500000003</c:v>
                </c:pt>
                <c:pt idx="13094">
                  <c:v>0.79003642361111115</c:v>
                </c:pt>
                <c:pt idx="13095">
                  <c:v>0.79004329861111111</c:v>
                </c:pt>
                <c:pt idx="13096">
                  <c:v>0.79004998842592589</c:v>
                </c:pt>
                <c:pt idx="13097">
                  <c:v>0.79005704861111115</c:v>
                </c:pt>
                <c:pt idx="13098">
                  <c:v>0.7900664467592593</c:v>
                </c:pt>
                <c:pt idx="13099">
                  <c:v>0.79007332175925926</c:v>
                </c:pt>
                <c:pt idx="13100">
                  <c:v>0.79008018518518519</c:v>
                </c:pt>
                <c:pt idx="13101">
                  <c:v>0.79008724537037034</c:v>
                </c:pt>
                <c:pt idx="13102">
                  <c:v>0.79009429398148157</c:v>
                </c:pt>
                <c:pt idx="13103">
                  <c:v>0.79010116898148153</c:v>
                </c:pt>
                <c:pt idx="13104">
                  <c:v>0.79010804398148149</c:v>
                </c:pt>
                <c:pt idx="13105">
                  <c:v>0.79011748842592588</c:v>
                </c:pt>
                <c:pt idx="13106">
                  <c:v>0.79012436342592596</c:v>
                </c:pt>
                <c:pt idx="13107">
                  <c:v>0.79013098379629632</c:v>
                </c:pt>
                <c:pt idx="13108">
                  <c:v>0.79013803240740732</c:v>
                </c:pt>
                <c:pt idx="13109">
                  <c:v>0.79014508101851855</c:v>
                </c:pt>
                <c:pt idx="13110">
                  <c:v>0.79015195601851851</c:v>
                </c:pt>
                <c:pt idx="13111">
                  <c:v>0.79015883101851847</c:v>
                </c:pt>
                <c:pt idx="13112">
                  <c:v>0.79016822916666662</c:v>
                </c:pt>
                <c:pt idx="13113">
                  <c:v>0.79017493055555554</c:v>
                </c:pt>
                <c:pt idx="13114">
                  <c:v>0.79018197916666677</c:v>
                </c:pt>
                <c:pt idx="13115">
                  <c:v>0.79018885416666673</c:v>
                </c:pt>
                <c:pt idx="13116">
                  <c:v>0.79019590277777774</c:v>
                </c:pt>
                <c:pt idx="13117">
                  <c:v>0.7902027777777777</c:v>
                </c:pt>
                <c:pt idx="13118">
                  <c:v>0.79020982638888881</c:v>
                </c:pt>
                <c:pt idx="13119">
                  <c:v>0.79021688657407407</c:v>
                </c:pt>
                <c:pt idx="13120">
                  <c:v>0.79022628472222223</c:v>
                </c:pt>
                <c:pt idx="13121">
                  <c:v>0.79023387731481476</c:v>
                </c:pt>
                <c:pt idx="13122">
                  <c:v>0.79024129629629636</c:v>
                </c:pt>
                <c:pt idx="13123">
                  <c:v>0.79024834490740747</c:v>
                </c:pt>
                <c:pt idx="13124">
                  <c:v>0.79025540509259262</c:v>
                </c:pt>
                <c:pt idx="13125">
                  <c:v>0.79026226851851844</c:v>
                </c:pt>
                <c:pt idx="13126">
                  <c:v>0.79026913194444448</c:v>
                </c:pt>
                <c:pt idx="13127">
                  <c:v>0.79027835648148148</c:v>
                </c:pt>
                <c:pt idx="13128">
                  <c:v>0.79028541666666674</c:v>
                </c:pt>
                <c:pt idx="13129">
                  <c:v>0.79029246527777774</c:v>
                </c:pt>
                <c:pt idx="13130">
                  <c:v>0.79029951388888886</c:v>
                </c:pt>
                <c:pt idx="13131">
                  <c:v>0.79030637731481479</c:v>
                </c:pt>
                <c:pt idx="13132">
                  <c:v>0.79031334490740734</c:v>
                </c:pt>
                <c:pt idx="13133">
                  <c:v>0.79032021990740742</c:v>
                </c:pt>
                <c:pt idx="13134">
                  <c:v>0.79033006944444439</c:v>
                </c:pt>
                <c:pt idx="13135">
                  <c:v>0.79033675925925928</c:v>
                </c:pt>
                <c:pt idx="13136">
                  <c:v>0.79034380787037029</c:v>
                </c:pt>
                <c:pt idx="13137">
                  <c:v>0.79035086805555554</c:v>
                </c:pt>
                <c:pt idx="13138">
                  <c:v>0.79035773148148147</c:v>
                </c:pt>
                <c:pt idx="13139">
                  <c:v>0.79036479166666673</c:v>
                </c:pt>
                <c:pt idx="13140">
                  <c:v>0.79037165509259255</c:v>
                </c:pt>
                <c:pt idx="13141">
                  <c:v>0.79037873842592588</c:v>
                </c:pt>
                <c:pt idx="13142">
                  <c:v>0.79038770833333327</c:v>
                </c:pt>
                <c:pt idx="13143">
                  <c:v>0.7903947569444445</c:v>
                </c:pt>
                <c:pt idx="13144">
                  <c:v>0.79040163194444446</c:v>
                </c:pt>
                <c:pt idx="13145">
                  <c:v>0.79040869212962972</c:v>
                </c:pt>
                <c:pt idx="13146">
                  <c:v>0.79041574074074072</c:v>
                </c:pt>
                <c:pt idx="13147">
                  <c:v>0.79042261574074069</c:v>
                </c:pt>
                <c:pt idx="13148">
                  <c:v>0.79042949074074065</c:v>
                </c:pt>
                <c:pt idx="13149">
                  <c:v>0.79043903935185178</c:v>
                </c:pt>
                <c:pt idx="13150">
                  <c:v>0.79044591435185174</c:v>
                </c:pt>
                <c:pt idx="13151">
                  <c:v>0.790452974537037</c:v>
                </c:pt>
                <c:pt idx="13152">
                  <c:v>0.79046002314814812</c:v>
                </c:pt>
                <c:pt idx="13153">
                  <c:v>0.79046689814814819</c:v>
                </c:pt>
                <c:pt idx="13154">
                  <c:v>0.79047377314814815</c:v>
                </c:pt>
                <c:pt idx="13155">
                  <c:v>0.79048082175925927</c:v>
                </c:pt>
                <c:pt idx="13156">
                  <c:v>0.79048787037037027</c:v>
                </c:pt>
                <c:pt idx="13157">
                  <c:v>0.79049728009259257</c:v>
                </c:pt>
                <c:pt idx="13158">
                  <c:v>0.79050415509259253</c:v>
                </c:pt>
                <c:pt idx="13159">
                  <c:v>0.79051101851851857</c:v>
                </c:pt>
                <c:pt idx="13160">
                  <c:v>0.79051789351851853</c:v>
                </c:pt>
                <c:pt idx="13161">
                  <c:v>0.79052495370370368</c:v>
                </c:pt>
                <c:pt idx="13162">
                  <c:v>0.7905320023148148</c:v>
                </c:pt>
                <c:pt idx="13163">
                  <c:v>0.79053887731481476</c:v>
                </c:pt>
                <c:pt idx="13164">
                  <c:v>0.79054846064814821</c:v>
                </c:pt>
                <c:pt idx="13165">
                  <c:v>0.79055533564814817</c:v>
                </c:pt>
                <c:pt idx="13166">
                  <c:v>0.79056238425925918</c:v>
                </c:pt>
                <c:pt idx="13167">
                  <c:v>0.79056925925925936</c:v>
                </c:pt>
                <c:pt idx="13168">
                  <c:v>0.79057630787037037</c:v>
                </c:pt>
                <c:pt idx="13169">
                  <c:v>0.79058336805555562</c:v>
                </c:pt>
                <c:pt idx="13170">
                  <c:v>0.79059041666666674</c:v>
                </c:pt>
                <c:pt idx="13171">
                  <c:v>0.79059982638888882</c:v>
                </c:pt>
                <c:pt idx="13172">
                  <c:v>0.79060687499999993</c:v>
                </c:pt>
                <c:pt idx="13173">
                  <c:v>0.79061375</c:v>
                </c:pt>
                <c:pt idx="13174">
                  <c:v>0.79062062499999997</c:v>
                </c:pt>
                <c:pt idx="13175">
                  <c:v>0.79062767361111108</c:v>
                </c:pt>
                <c:pt idx="13176">
                  <c:v>0.7906347222222222</c:v>
                </c:pt>
                <c:pt idx="13177">
                  <c:v>0.79064178240740735</c:v>
                </c:pt>
                <c:pt idx="13178">
                  <c:v>0.79064865740740731</c:v>
                </c:pt>
                <c:pt idx="13179">
                  <c:v>0.79065805555555546</c:v>
                </c:pt>
                <c:pt idx="13180">
                  <c:v>0.79066493055555565</c:v>
                </c:pt>
                <c:pt idx="13181">
                  <c:v>0.79067180555555561</c:v>
                </c:pt>
                <c:pt idx="13182">
                  <c:v>0.79067885416666661</c:v>
                </c:pt>
                <c:pt idx="13183">
                  <c:v>0.79068591435185187</c:v>
                </c:pt>
                <c:pt idx="13184">
                  <c:v>0.7906927777777778</c:v>
                </c:pt>
                <c:pt idx="13185">
                  <c:v>0.79069967592592594</c:v>
                </c:pt>
                <c:pt idx="13186">
                  <c:v>0.79070907407407409</c:v>
                </c:pt>
                <c:pt idx="13187">
                  <c:v>0.79071623842592587</c:v>
                </c:pt>
                <c:pt idx="13188">
                  <c:v>0.79072311342592594</c:v>
                </c:pt>
                <c:pt idx="13189">
                  <c:v>0.79072997685185176</c:v>
                </c:pt>
                <c:pt idx="13190">
                  <c:v>0.79073685185185194</c:v>
                </c:pt>
                <c:pt idx="13191">
                  <c:v>0.79074391203703698</c:v>
                </c:pt>
                <c:pt idx="13192">
                  <c:v>0.79075077546296291</c:v>
                </c:pt>
                <c:pt idx="13193">
                  <c:v>0.79075765046296287</c:v>
                </c:pt>
                <c:pt idx="13194">
                  <c:v>0.79076687499999998</c:v>
                </c:pt>
                <c:pt idx="13195">
                  <c:v>0.79077392361111121</c:v>
                </c:pt>
                <c:pt idx="13196">
                  <c:v>0.79078079861111117</c:v>
                </c:pt>
                <c:pt idx="13197">
                  <c:v>0.79078767361111113</c:v>
                </c:pt>
                <c:pt idx="13198">
                  <c:v>0.79079454861111109</c:v>
                </c:pt>
                <c:pt idx="13199">
                  <c:v>0.79080159722222232</c:v>
                </c:pt>
                <c:pt idx="13200">
                  <c:v>0.79080847222222228</c:v>
                </c:pt>
                <c:pt idx="13201">
                  <c:v>0.79081787037037043</c:v>
                </c:pt>
                <c:pt idx="13202">
                  <c:v>0.79082493055555558</c:v>
                </c:pt>
                <c:pt idx="13203">
                  <c:v>0.79083180555555554</c:v>
                </c:pt>
                <c:pt idx="13204">
                  <c:v>0.79083866898148159</c:v>
                </c:pt>
                <c:pt idx="13205">
                  <c:v>0.79084571759259259</c:v>
                </c:pt>
                <c:pt idx="13206">
                  <c:v>0.79085259259259255</c:v>
                </c:pt>
                <c:pt idx="13207">
                  <c:v>0.79085965277777781</c:v>
                </c:pt>
                <c:pt idx="13208">
                  <c:v>0.79086923611111104</c:v>
                </c:pt>
                <c:pt idx="13209">
                  <c:v>0.790876111111111</c:v>
                </c:pt>
                <c:pt idx="13210">
                  <c:v>0.79088297453703704</c:v>
                </c:pt>
                <c:pt idx="13211">
                  <c:v>0.79089003472222219</c:v>
                </c:pt>
                <c:pt idx="13212">
                  <c:v>0.79089690972222215</c:v>
                </c:pt>
                <c:pt idx="13213">
                  <c:v>0.79090395833333327</c:v>
                </c:pt>
                <c:pt idx="13214">
                  <c:v>0.79091083333333334</c:v>
                </c:pt>
                <c:pt idx="13215">
                  <c:v>0.7909177083333333</c:v>
                </c:pt>
                <c:pt idx="13216">
                  <c:v>0.79092710648148146</c:v>
                </c:pt>
                <c:pt idx="13217">
                  <c:v>0.79093398148148142</c:v>
                </c:pt>
                <c:pt idx="13218">
                  <c:v>0.79094094907407408</c:v>
                </c:pt>
                <c:pt idx="13219">
                  <c:v>0.7909479976851852</c:v>
                </c:pt>
                <c:pt idx="13220">
                  <c:v>0.79095487268518516</c:v>
                </c:pt>
                <c:pt idx="13221">
                  <c:v>0.79096168981481485</c:v>
                </c:pt>
                <c:pt idx="13222">
                  <c:v>0.79096873842592597</c:v>
                </c:pt>
                <c:pt idx="13223">
                  <c:v>0.7909783217592592</c:v>
                </c:pt>
                <c:pt idx="13224">
                  <c:v>0.79098519675925927</c:v>
                </c:pt>
                <c:pt idx="13225">
                  <c:v>0.79099207175925923</c:v>
                </c:pt>
                <c:pt idx="13226">
                  <c:v>0.79099912037037035</c:v>
                </c:pt>
                <c:pt idx="13227">
                  <c:v>0.79100620370370367</c:v>
                </c:pt>
                <c:pt idx="13228">
                  <c:v>0.79101326388888893</c:v>
                </c:pt>
                <c:pt idx="13229">
                  <c:v>0.79102031250000004</c:v>
                </c:pt>
                <c:pt idx="13230">
                  <c:v>0.79102978009259262</c:v>
                </c:pt>
                <c:pt idx="13231">
                  <c:v>0.79103682870370362</c:v>
                </c:pt>
                <c:pt idx="13232">
                  <c:v>0.7910436111111111</c:v>
                </c:pt>
                <c:pt idx="13233">
                  <c:v>0.79105057870370377</c:v>
                </c:pt>
                <c:pt idx="13234">
                  <c:v>0.79105745370370373</c:v>
                </c:pt>
                <c:pt idx="13235">
                  <c:v>0.7910650578703704</c:v>
                </c:pt>
                <c:pt idx="13236">
                  <c:v>0.79107247685185189</c:v>
                </c:pt>
                <c:pt idx="13237">
                  <c:v>0.7910795254629629</c:v>
                </c:pt>
                <c:pt idx="13238">
                  <c:v>0.79108893518518519</c:v>
                </c:pt>
                <c:pt idx="13239">
                  <c:v>0.79109671296296291</c:v>
                </c:pt>
                <c:pt idx="13240">
                  <c:v>0.79110358796296298</c:v>
                </c:pt>
                <c:pt idx="13241">
                  <c:v>0.7911106365740741</c:v>
                </c:pt>
                <c:pt idx="13242">
                  <c:v>0.79111751157407406</c:v>
                </c:pt>
                <c:pt idx="13243">
                  <c:v>0.79112456018518518</c:v>
                </c:pt>
                <c:pt idx="13244">
                  <c:v>0.79113143518518525</c:v>
                </c:pt>
                <c:pt idx="13245">
                  <c:v>0.79114101851851848</c:v>
                </c:pt>
                <c:pt idx="13246">
                  <c:v>0.79114807870370374</c:v>
                </c:pt>
                <c:pt idx="13247">
                  <c:v>0.79115494212962967</c:v>
                </c:pt>
                <c:pt idx="13248">
                  <c:v>0.79116200231481482</c:v>
                </c:pt>
                <c:pt idx="13249">
                  <c:v>0.79116905092592582</c:v>
                </c:pt>
                <c:pt idx="13250">
                  <c:v>0.791175925925926</c:v>
                </c:pt>
                <c:pt idx="13251">
                  <c:v>0.79118298611111104</c:v>
                </c:pt>
                <c:pt idx="13252">
                  <c:v>0.79118984953703697</c:v>
                </c:pt>
                <c:pt idx="13253">
                  <c:v>0.79119925925925927</c:v>
                </c:pt>
                <c:pt idx="13254">
                  <c:v>0.79120613425925923</c:v>
                </c:pt>
                <c:pt idx="13255">
                  <c:v>0.79121299768518527</c:v>
                </c:pt>
                <c:pt idx="13256">
                  <c:v>0.79122005787037031</c:v>
                </c:pt>
                <c:pt idx="13257">
                  <c:v>0.79122710648148153</c:v>
                </c:pt>
                <c:pt idx="13258">
                  <c:v>0.79123416666666657</c:v>
                </c:pt>
                <c:pt idx="13259">
                  <c:v>0.7912412152777778</c:v>
                </c:pt>
                <c:pt idx="13260">
                  <c:v>0.79125043981481491</c:v>
                </c:pt>
                <c:pt idx="13261">
                  <c:v>0.79125748842592591</c:v>
                </c:pt>
                <c:pt idx="13262">
                  <c:v>0.79126454861111117</c:v>
                </c:pt>
                <c:pt idx="13263">
                  <c:v>0.79127159722222229</c:v>
                </c:pt>
                <c:pt idx="13264">
                  <c:v>0.79127847222222225</c:v>
                </c:pt>
                <c:pt idx="13265">
                  <c:v>0.79128532407407404</c:v>
                </c:pt>
                <c:pt idx="13266">
                  <c:v>0.791292199074074</c:v>
                </c:pt>
                <c:pt idx="13267">
                  <c:v>0.79130178240740745</c:v>
                </c:pt>
                <c:pt idx="13268">
                  <c:v>0.79130865740740741</c:v>
                </c:pt>
                <c:pt idx="13269">
                  <c:v>0.79131553240740737</c:v>
                </c:pt>
                <c:pt idx="13270">
                  <c:v>0.7913225810185186</c:v>
                </c:pt>
                <c:pt idx="13271">
                  <c:v>0.79132962962962961</c:v>
                </c:pt>
                <c:pt idx="13272">
                  <c:v>0.79133650462962957</c:v>
                </c:pt>
                <c:pt idx="13273">
                  <c:v>0.79134337962962953</c:v>
                </c:pt>
                <c:pt idx="13274">
                  <c:v>0.79135025462962971</c:v>
                </c:pt>
                <c:pt idx="13275">
                  <c:v>0.79135965277777787</c:v>
                </c:pt>
                <c:pt idx="13276">
                  <c:v>0.79136652777777783</c:v>
                </c:pt>
                <c:pt idx="13277">
                  <c:v>0.79137357638888883</c:v>
                </c:pt>
                <c:pt idx="13278">
                  <c:v>0.79138063657407409</c:v>
                </c:pt>
                <c:pt idx="13279">
                  <c:v>0.79138751157407405</c:v>
                </c:pt>
                <c:pt idx="13280">
                  <c:v>0.79139437499999998</c:v>
                </c:pt>
                <c:pt idx="13281">
                  <c:v>0.79140124999999995</c:v>
                </c:pt>
                <c:pt idx="13282">
                  <c:v>0.79141047453703706</c:v>
                </c:pt>
                <c:pt idx="13283">
                  <c:v>0.79141734953703702</c:v>
                </c:pt>
                <c:pt idx="13284">
                  <c:v>0.79142422453703709</c:v>
                </c:pt>
                <c:pt idx="13285">
                  <c:v>0.79143108796296291</c:v>
                </c:pt>
                <c:pt idx="13286">
                  <c:v>0.79143796296296298</c:v>
                </c:pt>
                <c:pt idx="13287">
                  <c:v>0.79144502314814813</c:v>
                </c:pt>
                <c:pt idx="13288">
                  <c:v>0.79145207175925936</c:v>
                </c:pt>
                <c:pt idx="13289">
                  <c:v>0.79146148148148143</c:v>
                </c:pt>
                <c:pt idx="13290">
                  <c:v>0.79146834490740747</c:v>
                </c:pt>
                <c:pt idx="13291">
                  <c:v>0.79147521990740743</c:v>
                </c:pt>
                <c:pt idx="13292">
                  <c:v>0.79148245370370374</c:v>
                </c:pt>
                <c:pt idx="13293">
                  <c:v>0.7914893287037037</c:v>
                </c:pt>
                <c:pt idx="13294">
                  <c:v>0.79149620370370366</c:v>
                </c:pt>
                <c:pt idx="13295">
                  <c:v>0.79150325231481489</c:v>
                </c:pt>
                <c:pt idx="13296">
                  <c:v>0.79151012731481485</c:v>
                </c:pt>
                <c:pt idx="13297">
                  <c:v>0.791519525462963</c:v>
                </c:pt>
                <c:pt idx="13298">
                  <c:v>0.79152640046296296</c:v>
                </c:pt>
                <c:pt idx="13299">
                  <c:v>0.79153344907407408</c:v>
                </c:pt>
                <c:pt idx="13300">
                  <c:v>0.79154050925925923</c:v>
                </c:pt>
                <c:pt idx="13301">
                  <c:v>0.79154738425925919</c:v>
                </c:pt>
                <c:pt idx="13302">
                  <c:v>0.79155438657407406</c:v>
                </c:pt>
                <c:pt idx="13303">
                  <c:v>0.79156124999999999</c:v>
                </c:pt>
                <c:pt idx="13304">
                  <c:v>0.79157047453703699</c:v>
                </c:pt>
                <c:pt idx="13305">
                  <c:v>0.79157753472222225</c:v>
                </c:pt>
                <c:pt idx="13306">
                  <c:v>0.79158440972222222</c:v>
                </c:pt>
                <c:pt idx="13307">
                  <c:v>0.79159127314814814</c:v>
                </c:pt>
                <c:pt idx="13308">
                  <c:v>0.7915983333333334</c:v>
                </c:pt>
                <c:pt idx="13309">
                  <c:v>0.79160519675925922</c:v>
                </c:pt>
                <c:pt idx="13310">
                  <c:v>0.79161207175925929</c:v>
                </c:pt>
                <c:pt idx="13311">
                  <c:v>0.79162148148148148</c:v>
                </c:pt>
                <c:pt idx="13312">
                  <c:v>0.79162834490740741</c:v>
                </c:pt>
                <c:pt idx="13313">
                  <c:v>0.79163540509259256</c:v>
                </c:pt>
                <c:pt idx="13314">
                  <c:v>0.79164239583333329</c:v>
                </c:pt>
                <c:pt idx="13315">
                  <c:v>0.79164927083333325</c:v>
                </c:pt>
                <c:pt idx="13316">
                  <c:v>0.79165613425925929</c:v>
                </c:pt>
                <c:pt idx="13317">
                  <c:v>0.79166304398148146</c:v>
                </c:pt>
                <c:pt idx="13318">
                  <c:v>0.79167009259259258</c:v>
                </c:pt>
                <c:pt idx="13319">
                  <c:v>0.79167950231481488</c:v>
                </c:pt>
                <c:pt idx="13320">
                  <c:v>0.79168655092592599</c:v>
                </c:pt>
                <c:pt idx="13321">
                  <c:v>0.79169342592592595</c:v>
                </c:pt>
                <c:pt idx="13322">
                  <c:v>0.7917004861111111</c:v>
                </c:pt>
                <c:pt idx="13323">
                  <c:v>0.79170771990740751</c:v>
                </c:pt>
              </c:numCache>
            </c:numRef>
          </c:xVal>
          <c:yVal>
            <c:numRef>
              <c:f>'2015_10_27-16_58_27'!$B$2:$B$13325</c:f>
              <c:numCache>
                <c:formatCode>General</c:formatCode>
                <c:ptCount val="13324"/>
                <c:pt idx="0">
                  <c:v>58.89</c:v>
                </c:pt>
                <c:pt idx="1">
                  <c:v>58.89</c:v>
                </c:pt>
                <c:pt idx="2">
                  <c:v>58.89</c:v>
                </c:pt>
                <c:pt idx="3">
                  <c:v>58.88</c:v>
                </c:pt>
                <c:pt idx="4">
                  <c:v>58.87</c:v>
                </c:pt>
                <c:pt idx="5">
                  <c:v>58.85</c:v>
                </c:pt>
                <c:pt idx="6">
                  <c:v>58.84</c:v>
                </c:pt>
                <c:pt idx="7">
                  <c:v>58.83</c:v>
                </c:pt>
                <c:pt idx="8">
                  <c:v>58.82</c:v>
                </c:pt>
                <c:pt idx="9">
                  <c:v>58.81</c:v>
                </c:pt>
                <c:pt idx="10">
                  <c:v>58.8</c:v>
                </c:pt>
                <c:pt idx="11">
                  <c:v>58.78</c:v>
                </c:pt>
                <c:pt idx="12">
                  <c:v>58.77</c:v>
                </c:pt>
                <c:pt idx="13">
                  <c:v>58.76</c:v>
                </c:pt>
                <c:pt idx="14">
                  <c:v>58.75</c:v>
                </c:pt>
                <c:pt idx="15">
                  <c:v>58.74</c:v>
                </c:pt>
                <c:pt idx="16">
                  <c:v>58.74</c:v>
                </c:pt>
                <c:pt idx="17">
                  <c:v>58.74</c:v>
                </c:pt>
                <c:pt idx="18">
                  <c:v>58.74</c:v>
                </c:pt>
                <c:pt idx="19">
                  <c:v>58.74</c:v>
                </c:pt>
                <c:pt idx="20">
                  <c:v>58.74</c:v>
                </c:pt>
                <c:pt idx="21">
                  <c:v>58.74</c:v>
                </c:pt>
                <c:pt idx="22">
                  <c:v>58.74</c:v>
                </c:pt>
                <c:pt idx="23">
                  <c:v>58.74</c:v>
                </c:pt>
                <c:pt idx="24">
                  <c:v>58.74</c:v>
                </c:pt>
                <c:pt idx="25">
                  <c:v>58.74</c:v>
                </c:pt>
                <c:pt idx="26">
                  <c:v>58.73</c:v>
                </c:pt>
                <c:pt idx="27">
                  <c:v>58.72</c:v>
                </c:pt>
                <c:pt idx="28">
                  <c:v>58.7</c:v>
                </c:pt>
                <c:pt idx="29">
                  <c:v>58.68</c:v>
                </c:pt>
                <c:pt idx="30">
                  <c:v>58.67</c:v>
                </c:pt>
                <c:pt idx="31">
                  <c:v>58.65</c:v>
                </c:pt>
                <c:pt idx="32">
                  <c:v>58.64</c:v>
                </c:pt>
                <c:pt idx="33">
                  <c:v>58.63</c:v>
                </c:pt>
                <c:pt idx="34">
                  <c:v>58.61</c:v>
                </c:pt>
                <c:pt idx="35">
                  <c:v>58.6</c:v>
                </c:pt>
                <c:pt idx="36">
                  <c:v>58.59</c:v>
                </c:pt>
                <c:pt idx="37">
                  <c:v>58.57</c:v>
                </c:pt>
                <c:pt idx="38">
                  <c:v>58.56</c:v>
                </c:pt>
                <c:pt idx="39">
                  <c:v>58.55</c:v>
                </c:pt>
                <c:pt idx="40">
                  <c:v>58.54</c:v>
                </c:pt>
                <c:pt idx="41">
                  <c:v>58.53</c:v>
                </c:pt>
                <c:pt idx="42">
                  <c:v>58.51</c:v>
                </c:pt>
                <c:pt idx="43">
                  <c:v>58.49</c:v>
                </c:pt>
                <c:pt idx="44">
                  <c:v>58.47</c:v>
                </c:pt>
                <c:pt idx="45">
                  <c:v>58.46</c:v>
                </c:pt>
                <c:pt idx="46">
                  <c:v>58.44</c:v>
                </c:pt>
                <c:pt idx="47">
                  <c:v>58.42</c:v>
                </c:pt>
                <c:pt idx="48">
                  <c:v>58.4</c:v>
                </c:pt>
                <c:pt idx="49">
                  <c:v>58.38</c:v>
                </c:pt>
                <c:pt idx="50">
                  <c:v>58.35</c:v>
                </c:pt>
                <c:pt idx="51">
                  <c:v>58.34</c:v>
                </c:pt>
                <c:pt idx="52">
                  <c:v>58.31</c:v>
                </c:pt>
                <c:pt idx="53">
                  <c:v>58.29</c:v>
                </c:pt>
                <c:pt idx="54">
                  <c:v>58.28</c:v>
                </c:pt>
                <c:pt idx="55">
                  <c:v>58.26</c:v>
                </c:pt>
                <c:pt idx="56">
                  <c:v>58.25</c:v>
                </c:pt>
                <c:pt idx="57">
                  <c:v>58.25</c:v>
                </c:pt>
                <c:pt idx="58">
                  <c:v>58.24</c:v>
                </c:pt>
                <c:pt idx="59">
                  <c:v>58.23</c:v>
                </c:pt>
                <c:pt idx="60">
                  <c:v>58.23</c:v>
                </c:pt>
                <c:pt idx="61">
                  <c:v>58.22</c:v>
                </c:pt>
                <c:pt idx="62">
                  <c:v>58.22</c:v>
                </c:pt>
                <c:pt idx="63">
                  <c:v>58.21</c:v>
                </c:pt>
                <c:pt idx="64">
                  <c:v>58.2</c:v>
                </c:pt>
                <c:pt idx="65">
                  <c:v>58.19</c:v>
                </c:pt>
                <c:pt idx="66">
                  <c:v>58.18</c:v>
                </c:pt>
                <c:pt idx="67">
                  <c:v>58.17</c:v>
                </c:pt>
                <c:pt idx="68">
                  <c:v>58.16</c:v>
                </c:pt>
                <c:pt idx="69">
                  <c:v>58.15</c:v>
                </c:pt>
                <c:pt idx="70">
                  <c:v>58.14</c:v>
                </c:pt>
                <c:pt idx="71">
                  <c:v>58.13</c:v>
                </c:pt>
                <c:pt idx="72">
                  <c:v>58.12</c:v>
                </c:pt>
                <c:pt idx="73">
                  <c:v>58.1</c:v>
                </c:pt>
                <c:pt idx="74">
                  <c:v>58.09</c:v>
                </c:pt>
                <c:pt idx="75">
                  <c:v>58.08</c:v>
                </c:pt>
                <c:pt idx="76">
                  <c:v>58.07</c:v>
                </c:pt>
                <c:pt idx="77">
                  <c:v>58.06</c:v>
                </c:pt>
                <c:pt idx="78">
                  <c:v>58.06</c:v>
                </c:pt>
                <c:pt idx="79">
                  <c:v>58.05</c:v>
                </c:pt>
                <c:pt idx="80">
                  <c:v>58.05</c:v>
                </c:pt>
                <c:pt idx="81">
                  <c:v>58.05</c:v>
                </c:pt>
                <c:pt idx="82">
                  <c:v>58.05</c:v>
                </c:pt>
                <c:pt idx="83">
                  <c:v>58.05</c:v>
                </c:pt>
                <c:pt idx="84">
                  <c:v>58.05</c:v>
                </c:pt>
                <c:pt idx="85">
                  <c:v>58.05</c:v>
                </c:pt>
                <c:pt idx="86">
                  <c:v>58.05</c:v>
                </c:pt>
                <c:pt idx="87">
                  <c:v>58.05</c:v>
                </c:pt>
                <c:pt idx="88">
                  <c:v>58.05</c:v>
                </c:pt>
                <c:pt idx="89">
                  <c:v>58.05</c:v>
                </c:pt>
                <c:pt idx="90">
                  <c:v>58.05</c:v>
                </c:pt>
                <c:pt idx="91">
                  <c:v>58.05</c:v>
                </c:pt>
                <c:pt idx="92">
                  <c:v>58.05</c:v>
                </c:pt>
                <c:pt idx="93">
                  <c:v>58.05</c:v>
                </c:pt>
                <c:pt idx="94">
                  <c:v>58.04</c:v>
                </c:pt>
                <c:pt idx="95">
                  <c:v>58.03</c:v>
                </c:pt>
                <c:pt idx="96">
                  <c:v>58.02</c:v>
                </c:pt>
                <c:pt idx="97">
                  <c:v>58</c:v>
                </c:pt>
                <c:pt idx="98">
                  <c:v>57.99</c:v>
                </c:pt>
                <c:pt idx="99">
                  <c:v>57.98</c:v>
                </c:pt>
                <c:pt idx="100">
                  <c:v>57.97</c:v>
                </c:pt>
                <c:pt idx="101">
                  <c:v>57.95</c:v>
                </c:pt>
                <c:pt idx="102">
                  <c:v>57.94</c:v>
                </c:pt>
                <c:pt idx="103">
                  <c:v>57.93</c:v>
                </c:pt>
                <c:pt idx="104">
                  <c:v>57.92</c:v>
                </c:pt>
                <c:pt idx="105">
                  <c:v>57.9</c:v>
                </c:pt>
                <c:pt idx="106">
                  <c:v>57.89</c:v>
                </c:pt>
                <c:pt idx="107">
                  <c:v>57.89</c:v>
                </c:pt>
                <c:pt idx="108">
                  <c:v>57.88</c:v>
                </c:pt>
                <c:pt idx="109">
                  <c:v>57.86</c:v>
                </c:pt>
                <c:pt idx="110">
                  <c:v>57.86</c:v>
                </c:pt>
                <c:pt idx="111">
                  <c:v>57.83</c:v>
                </c:pt>
                <c:pt idx="112">
                  <c:v>57.8</c:v>
                </c:pt>
                <c:pt idx="113">
                  <c:v>57.79</c:v>
                </c:pt>
                <c:pt idx="114">
                  <c:v>57.77</c:v>
                </c:pt>
                <c:pt idx="115">
                  <c:v>57.74</c:v>
                </c:pt>
                <c:pt idx="116">
                  <c:v>57.74</c:v>
                </c:pt>
                <c:pt idx="117">
                  <c:v>57.74</c:v>
                </c:pt>
                <c:pt idx="118">
                  <c:v>57.73</c:v>
                </c:pt>
                <c:pt idx="119">
                  <c:v>57.72</c:v>
                </c:pt>
                <c:pt idx="120">
                  <c:v>57.72</c:v>
                </c:pt>
                <c:pt idx="121">
                  <c:v>57.72</c:v>
                </c:pt>
                <c:pt idx="122">
                  <c:v>57.71</c:v>
                </c:pt>
                <c:pt idx="123">
                  <c:v>57.7</c:v>
                </c:pt>
                <c:pt idx="124">
                  <c:v>57.69</c:v>
                </c:pt>
                <c:pt idx="125">
                  <c:v>57.69</c:v>
                </c:pt>
                <c:pt idx="126">
                  <c:v>57.68</c:v>
                </c:pt>
                <c:pt idx="127">
                  <c:v>57.66</c:v>
                </c:pt>
                <c:pt idx="128">
                  <c:v>57.65</c:v>
                </c:pt>
                <c:pt idx="129">
                  <c:v>57.64</c:v>
                </c:pt>
                <c:pt idx="130">
                  <c:v>57.63</c:v>
                </c:pt>
                <c:pt idx="131">
                  <c:v>57.61</c:v>
                </c:pt>
                <c:pt idx="132">
                  <c:v>57.6</c:v>
                </c:pt>
                <c:pt idx="133">
                  <c:v>57.58</c:v>
                </c:pt>
                <c:pt idx="134">
                  <c:v>57.56</c:v>
                </c:pt>
                <c:pt idx="135">
                  <c:v>57.54</c:v>
                </c:pt>
                <c:pt idx="136">
                  <c:v>57.52</c:v>
                </c:pt>
                <c:pt idx="137">
                  <c:v>57.51</c:v>
                </c:pt>
                <c:pt idx="138">
                  <c:v>57.48</c:v>
                </c:pt>
                <c:pt idx="139">
                  <c:v>57.47</c:v>
                </c:pt>
                <c:pt idx="140">
                  <c:v>57.46</c:v>
                </c:pt>
                <c:pt idx="141">
                  <c:v>57.44</c:v>
                </c:pt>
                <c:pt idx="142">
                  <c:v>57.43</c:v>
                </c:pt>
                <c:pt idx="143">
                  <c:v>57.42</c:v>
                </c:pt>
                <c:pt idx="144">
                  <c:v>57.41</c:v>
                </c:pt>
                <c:pt idx="145">
                  <c:v>57.39</c:v>
                </c:pt>
                <c:pt idx="146">
                  <c:v>57.39</c:v>
                </c:pt>
                <c:pt idx="147">
                  <c:v>57.37</c:v>
                </c:pt>
                <c:pt idx="148">
                  <c:v>57.36</c:v>
                </c:pt>
                <c:pt idx="149">
                  <c:v>57.36</c:v>
                </c:pt>
                <c:pt idx="150">
                  <c:v>57.35</c:v>
                </c:pt>
                <c:pt idx="151">
                  <c:v>57.34</c:v>
                </c:pt>
                <c:pt idx="152">
                  <c:v>57.34</c:v>
                </c:pt>
                <c:pt idx="153">
                  <c:v>57.33</c:v>
                </c:pt>
                <c:pt idx="154">
                  <c:v>57.32</c:v>
                </c:pt>
                <c:pt idx="155">
                  <c:v>57.31</c:v>
                </c:pt>
                <c:pt idx="156">
                  <c:v>57.31</c:v>
                </c:pt>
                <c:pt idx="157">
                  <c:v>57.3</c:v>
                </c:pt>
                <c:pt idx="158">
                  <c:v>57.3</c:v>
                </c:pt>
                <c:pt idx="159">
                  <c:v>57.29</c:v>
                </c:pt>
                <c:pt idx="160">
                  <c:v>57.28</c:v>
                </c:pt>
                <c:pt idx="161">
                  <c:v>57.26</c:v>
                </c:pt>
                <c:pt idx="162">
                  <c:v>57.25</c:v>
                </c:pt>
                <c:pt idx="163">
                  <c:v>57.24</c:v>
                </c:pt>
                <c:pt idx="164">
                  <c:v>57.23</c:v>
                </c:pt>
                <c:pt idx="165">
                  <c:v>57.23</c:v>
                </c:pt>
                <c:pt idx="166">
                  <c:v>57.23</c:v>
                </c:pt>
                <c:pt idx="167">
                  <c:v>57.23</c:v>
                </c:pt>
                <c:pt idx="168">
                  <c:v>57.22</c:v>
                </c:pt>
                <c:pt idx="169">
                  <c:v>57.22</c:v>
                </c:pt>
                <c:pt idx="170">
                  <c:v>57.21</c:v>
                </c:pt>
                <c:pt idx="171">
                  <c:v>57.21</c:v>
                </c:pt>
                <c:pt idx="172">
                  <c:v>57.21</c:v>
                </c:pt>
                <c:pt idx="173">
                  <c:v>57.21</c:v>
                </c:pt>
                <c:pt idx="174">
                  <c:v>57.21</c:v>
                </c:pt>
                <c:pt idx="175">
                  <c:v>57.21</c:v>
                </c:pt>
                <c:pt idx="176">
                  <c:v>57.21</c:v>
                </c:pt>
                <c:pt idx="177">
                  <c:v>57.21</c:v>
                </c:pt>
                <c:pt idx="178">
                  <c:v>57.21</c:v>
                </c:pt>
                <c:pt idx="179">
                  <c:v>57.21</c:v>
                </c:pt>
                <c:pt idx="180">
                  <c:v>57.2</c:v>
                </c:pt>
                <c:pt idx="181">
                  <c:v>57.2</c:v>
                </c:pt>
                <c:pt idx="182">
                  <c:v>57.19</c:v>
                </c:pt>
                <c:pt idx="183">
                  <c:v>57.19</c:v>
                </c:pt>
                <c:pt idx="184">
                  <c:v>57.18</c:v>
                </c:pt>
                <c:pt idx="185">
                  <c:v>57.17</c:v>
                </c:pt>
                <c:pt idx="186">
                  <c:v>57.16</c:v>
                </c:pt>
                <c:pt idx="187">
                  <c:v>57.15</c:v>
                </c:pt>
                <c:pt idx="188">
                  <c:v>57.13</c:v>
                </c:pt>
                <c:pt idx="189">
                  <c:v>57.12</c:v>
                </c:pt>
                <c:pt idx="190">
                  <c:v>57.11</c:v>
                </c:pt>
                <c:pt idx="191">
                  <c:v>57.09</c:v>
                </c:pt>
                <c:pt idx="192">
                  <c:v>57.08</c:v>
                </c:pt>
                <c:pt idx="193">
                  <c:v>57.06</c:v>
                </c:pt>
                <c:pt idx="194">
                  <c:v>57.04</c:v>
                </c:pt>
                <c:pt idx="195">
                  <c:v>57.03</c:v>
                </c:pt>
                <c:pt idx="196">
                  <c:v>57.01</c:v>
                </c:pt>
                <c:pt idx="197">
                  <c:v>57</c:v>
                </c:pt>
                <c:pt idx="198">
                  <c:v>56.99</c:v>
                </c:pt>
                <c:pt idx="199">
                  <c:v>56.99</c:v>
                </c:pt>
                <c:pt idx="200">
                  <c:v>56.97</c:v>
                </c:pt>
                <c:pt idx="201">
                  <c:v>56.97</c:v>
                </c:pt>
                <c:pt idx="202">
                  <c:v>56.96</c:v>
                </c:pt>
                <c:pt idx="203">
                  <c:v>56.95</c:v>
                </c:pt>
                <c:pt idx="204">
                  <c:v>56.94</c:v>
                </c:pt>
                <c:pt idx="205">
                  <c:v>56.93</c:v>
                </c:pt>
                <c:pt idx="206">
                  <c:v>56.92</c:v>
                </c:pt>
                <c:pt idx="207">
                  <c:v>56.91</c:v>
                </c:pt>
                <c:pt idx="208">
                  <c:v>56.9</c:v>
                </c:pt>
                <c:pt idx="209">
                  <c:v>56.9</c:v>
                </c:pt>
                <c:pt idx="210">
                  <c:v>56.89</c:v>
                </c:pt>
                <c:pt idx="211">
                  <c:v>56.89</c:v>
                </c:pt>
                <c:pt idx="212">
                  <c:v>56.89</c:v>
                </c:pt>
                <c:pt idx="213">
                  <c:v>56.88</c:v>
                </c:pt>
                <c:pt idx="214">
                  <c:v>56.88</c:v>
                </c:pt>
                <c:pt idx="215">
                  <c:v>56.87</c:v>
                </c:pt>
                <c:pt idx="216">
                  <c:v>56.87</c:v>
                </c:pt>
                <c:pt idx="217">
                  <c:v>56.87</c:v>
                </c:pt>
                <c:pt idx="218">
                  <c:v>56.86</c:v>
                </c:pt>
                <c:pt idx="219">
                  <c:v>56.85</c:v>
                </c:pt>
                <c:pt idx="220">
                  <c:v>56.84</c:v>
                </c:pt>
                <c:pt idx="221">
                  <c:v>56.83</c:v>
                </c:pt>
                <c:pt idx="222">
                  <c:v>56.82</c:v>
                </c:pt>
                <c:pt idx="223">
                  <c:v>56.81</c:v>
                </c:pt>
                <c:pt idx="224">
                  <c:v>56.8</c:v>
                </c:pt>
                <c:pt idx="225">
                  <c:v>56.79</c:v>
                </c:pt>
                <c:pt idx="226">
                  <c:v>56.78</c:v>
                </c:pt>
                <c:pt idx="227">
                  <c:v>56.77</c:v>
                </c:pt>
                <c:pt idx="228">
                  <c:v>56.76</c:v>
                </c:pt>
                <c:pt idx="229">
                  <c:v>56.75</c:v>
                </c:pt>
                <c:pt idx="230">
                  <c:v>56.74</c:v>
                </c:pt>
                <c:pt idx="231">
                  <c:v>56.74</c:v>
                </c:pt>
                <c:pt idx="232">
                  <c:v>56.73</c:v>
                </c:pt>
                <c:pt idx="233">
                  <c:v>56.72</c:v>
                </c:pt>
                <c:pt idx="234">
                  <c:v>56.72</c:v>
                </c:pt>
                <c:pt idx="235">
                  <c:v>56.72</c:v>
                </c:pt>
                <c:pt idx="236">
                  <c:v>56.71</c:v>
                </c:pt>
                <c:pt idx="237">
                  <c:v>56.71</c:v>
                </c:pt>
                <c:pt idx="238">
                  <c:v>56.71</c:v>
                </c:pt>
                <c:pt idx="239">
                  <c:v>56.71</c:v>
                </c:pt>
                <c:pt idx="240">
                  <c:v>56.71</c:v>
                </c:pt>
                <c:pt idx="241">
                  <c:v>56.71</c:v>
                </c:pt>
                <c:pt idx="242">
                  <c:v>56.71</c:v>
                </c:pt>
                <c:pt idx="243">
                  <c:v>56.71</c:v>
                </c:pt>
                <c:pt idx="244">
                  <c:v>56.71</c:v>
                </c:pt>
                <c:pt idx="245">
                  <c:v>56.71</c:v>
                </c:pt>
                <c:pt idx="246">
                  <c:v>56.71</c:v>
                </c:pt>
                <c:pt idx="247">
                  <c:v>56.7</c:v>
                </c:pt>
                <c:pt idx="248">
                  <c:v>56.7</c:v>
                </c:pt>
                <c:pt idx="249">
                  <c:v>56.7</c:v>
                </c:pt>
                <c:pt idx="250">
                  <c:v>56.69</c:v>
                </c:pt>
                <c:pt idx="251">
                  <c:v>56.69</c:v>
                </c:pt>
                <c:pt idx="252">
                  <c:v>56.68</c:v>
                </c:pt>
                <c:pt idx="253">
                  <c:v>56.68</c:v>
                </c:pt>
                <c:pt idx="254">
                  <c:v>56.68</c:v>
                </c:pt>
                <c:pt idx="255">
                  <c:v>56.66</c:v>
                </c:pt>
                <c:pt idx="256">
                  <c:v>56.65</c:v>
                </c:pt>
                <c:pt idx="257">
                  <c:v>56.63</c:v>
                </c:pt>
                <c:pt idx="258">
                  <c:v>56.62</c:v>
                </c:pt>
                <c:pt idx="259">
                  <c:v>56.61</c:v>
                </c:pt>
                <c:pt idx="260">
                  <c:v>56.6</c:v>
                </c:pt>
                <c:pt idx="261">
                  <c:v>56.59</c:v>
                </c:pt>
                <c:pt idx="262">
                  <c:v>56.57</c:v>
                </c:pt>
                <c:pt idx="263">
                  <c:v>56.56</c:v>
                </c:pt>
                <c:pt idx="264">
                  <c:v>56.55</c:v>
                </c:pt>
                <c:pt idx="265">
                  <c:v>56.54</c:v>
                </c:pt>
                <c:pt idx="266">
                  <c:v>56.54</c:v>
                </c:pt>
                <c:pt idx="267">
                  <c:v>56.54</c:v>
                </c:pt>
                <c:pt idx="268">
                  <c:v>56.54</c:v>
                </c:pt>
                <c:pt idx="269">
                  <c:v>56.54</c:v>
                </c:pt>
                <c:pt idx="270">
                  <c:v>56.54</c:v>
                </c:pt>
                <c:pt idx="271">
                  <c:v>56.54</c:v>
                </c:pt>
                <c:pt idx="272">
                  <c:v>56.54</c:v>
                </c:pt>
                <c:pt idx="273">
                  <c:v>56.53</c:v>
                </c:pt>
                <c:pt idx="274">
                  <c:v>56.52</c:v>
                </c:pt>
                <c:pt idx="275">
                  <c:v>56.51</c:v>
                </c:pt>
                <c:pt idx="276">
                  <c:v>56.5</c:v>
                </c:pt>
                <c:pt idx="277">
                  <c:v>56.49</c:v>
                </c:pt>
                <c:pt idx="278">
                  <c:v>56.48</c:v>
                </c:pt>
                <c:pt idx="279">
                  <c:v>56.48</c:v>
                </c:pt>
                <c:pt idx="280">
                  <c:v>56.47</c:v>
                </c:pt>
                <c:pt idx="281">
                  <c:v>56.47</c:v>
                </c:pt>
                <c:pt idx="282">
                  <c:v>56.46</c:v>
                </c:pt>
                <c:pt idx="283">
                  <c:v>56.45</c:v>
                </c:pt>
                <c:pt idx="284">
                  <c:v>56.44</c:v>
                </c:pt>
                <c:pt idx="285">
                  <c:v>56.43</c:v>
                </c:pt>
                <c:pt idx="286">
                  <c:v>56.43</c:v>
                </c:pt>
                <c:pt idx="287">
                  <c:v>56.42</c:v>
                </c:pt>
                <c:pt idx="288">
                  <c:v>56.41</c:v>
                </c:pt>
                <c:pt idx="289">
                  <c:v>56.41</c:v>
                </c:pt>
                <c:pt idx="290">
                  <c:v>56.4</c:v>
                </c:pt>
                <c:pt idx="291">
                  <c:v>56.39</c:v>
                </c:pt>
                <c:pt idx="292">
                  <c:v>56.38</c:v>
                </c:pt>
                <c:pt idx="293">
                  <c:v>56.38</c:v>
                </c:pt>
                <c:pt idx="294">
                  <c:v>56.38</c:v>
                </c:pt>
                <c:pt idx="295">
                  <c:v>56.38</c:v>
                </c:pt>
                <c:pt idx="296">
                  <c:v>56.38</c:v>
                </c:pt>
                <c:pt idx="297">
                  <c:v>56.38</c:v>
                </c:pt>
                <c:pt idx="298">
                  <c:v>56.37</c:v>
                </c:pt>
                <c:pt idx="299">
                  <c:v>56.37</c:v>
                </c:pt>
                <c:pt idx="300">
                  <c:v>56.36</c:v>
                </c:pt>
                <c:pt idx="301">
                  <c:v>56.36</c:v>
                </c:pt>
                <c:pt idx="302">
                  <c:v>56.35</c:v>
                </c:pt>
                <c:pt idx="303">
                  <c:v>56.34</c:v>
                </c:pt>
                <c:pt idx="304">
                  <c:v>56.34</c:v>
                </c:pt>
                <c:pt idx="305">
                  <c:v>56.33</c:v>
                </c:pt>
                <c:pt idx="306">
                  <c:v>56.33</c:v>
                </c:pt>
                <c:pt idx="307">
                  <c:v>56.32</c:v>
                </c:pt>
                <c:pt idx="308">
                  <c:v>56.3</c:v>
                </c:pt>
                <c:pt idx="309">
                  <c:v>56.3</c:v>
                </c:pt>
                <c:pt idx="310">
                  <c:v>56.29</c:v>
                </c:pt>
                <c:pt idx="311">
                  <c:v>56.27</c:v>
                </c:pt>
                <c:pt idx="312">
                  <c:v>56.27</c:v>
                </c:pt>
                <c:pt idx="313">
                  <c:v>56.26</c:v>
                </c:pt>
                <c:pt idx="314">
                  <c:v>56.25</c:v>
                </c:pt>
                <c:pt idx="315">
                  <c:v>56.25</c:v>
                </c:pt>
                <c:pt idx="316">
                  <c:v>56.24</c:v>
                </c:pt>
                <c:pt idx="317">
                  <c:v>56.23</c:v>
                </c:pt>
                <c:pt idx="318">
                  <c:v>56.22</c:v>
                </c:pt>
                <c:pt idx="319">
                  <c:v>56.21</c:v>
                </c:pt>
                <c:pt idx="320">
                  <c:v>56.2</c:v>
                </c:pt>
                <c:pt idx="321">
                  <c:v>56.2</c:v>
                </c:pt>
                <c:pt idx="322">
                  <c:v>56.19</c:v>
                </c:pt>
                <c:pt idx="323">
                  <c:v>56.18</c:v>
                </c:pt>
                <c:pt idx="324">
                  <c:v>56.17</c:v>
                </c:pt>
                <c:pt idx="325">
                  <c:v>56.16</c:v>
                </c:pt>
                <c:pt idx="326">
                  <c:v>56.15</c:v>
                </c:pt>
                <c:pt idx="327">
                  <c:v>56.14</c:v>
                </c:pt>
                <c:pt idx="328">
                  <c:v>56.12</c:v>
                </c:pt>
                <c:pt idx="329">
                  <c:v>56.11</c:v>
                </c:pt>
                <c:pt idx="330">
                  <c:v>56.1</c:v>
                </c:pt>
                <c:pt idx="331">
                  <c:v>56.09</c:v>
                </c:pt>
                <c:pt idx="332">
                  <c:v>56.08</c:v>
                </c:pt>
                <c:pt idx="333">
                  <c:v>56.08</c:v>
                </c:pt>
                <c:pt idx="334">
                  <c:v>56.07</c:v>
                </c:pt>
                <c:pt idx="335">
                  <c:v>56.07</c:v>
                </c:pt>
                <c:pt idx="336">
                  <c:v>56.06</c:v>
                </c:pt>
                <c:pt idx="337">
                  <c:v>56.06</c:v>
                </c:pt>
                <c:pt idx="338">
                  <c:v>56.06</c:v>
                </c:pt>
                <c:pt idx="339">
                  <c:v>56.06</c:v>
                </c:pt>
                <c:pt idx="340">
                  <c:v>56.06</c:v>
                </c:pt>
                <c:pt idx="341">
                  <c:v>56.06</c:v>
                </c:pt>
                <c:pt idx="342">
                  <c:v>56.06</c:v>
                </c:pt>
                <c:pt idx="343">
                  <c:v>56.06</c:v>
                </c:pt>
                <c:pt idx="344">
                  <c:v>56.06</c:v>
                </c:pt>
                <c:pt idx="345">
                  <c:v>56.06</c:v>
                </c:pt>
                <c:pt idx="346">
                  <c:v>56.06</c:v>
                </c:pt>
                <c:pt idx="347">
                  <c:v>56.06</c:v>
                </c:pt>
                <c:pt idx="348">
                  <c:v>56.06</c:v>
                </c:pt>
                <c:pt idx="349">
                  <c:v>56.06</c:v>
                </c:pt>
                <c:pt idx="350">
                  <c:v>56.06</c:v>
                </c:pt>
                <c:pt idx="351">
                  <c:v>56.06</c:v>
                </c:pt>
                <c:pt idx="352">
                  <c:v>56.06</c:v>
                </c:pt>
                <c:pt idx="353">
                  <c:v>56.05</c:v>
                </c:pt>
                <c:pt idx="354">
                  <c:v>56.05</c:v>
                </c:pt>
                <c:pt idx="355">
                  <c:v>56.04</c:v>
                </c:pt>
                <c:pt idx="356">
                  <c:v>56.04</c:v>
                </c:pt>
                <c:pt idx="357">
                  <c:v>56.03</c:v>
                </c:pt>
                <c:pt idx="358">
                  <c:v>56.02</c:v>
                </c:pt>
                <c:pt idx="359">
                  <c:v>56.02</c:v>
                </c:pt>
                <c:pt idx="360">
                  <c:v>56</c:v>
                </c:pt>
                <c:pt idx="361">
                  <c:v>56</c:v>
                </c:pt>
                <c:pt idx="362">
                  <c:v>55.99</c:v>
                </c:pt>
                <c:pt idx="363">
                  <c:v>55.98</c:v>
                </c:pt>
                <c:pt idx="364">
                  <c:v>55.98</c:v>
                </c:pt>
                <c:pt idx="365">
                  <c:v>55.98</c:v>
                </c:pt>
                <c:pt idx="366">
                  <c:v>55.97</c:v>
                </c:pt>
                <c:pt idx="367">
                  <c:v>55.97</c:v>
                </c:pt>
                <c:pt idx="368">
                  <c:v>55.96</c:v>
                </c:pt>
                <c:pt idx="369">
                  <c:v>55.95</c:v>
                </c:pt>
                <c:pt idx="370">
                  <c:v>55.94</c:v>
                </c:pt>
                <c:pt idx="371">
                  <c:v>55.93</c:v>
                </c:pt>
                <c:pt idx="372">
                  <c:v>55.92</c:v>
                </c:pt>
                <c:pt idx="373">
                  <c:v>55.91</c:v>
                </c:pt>
                <c:pt idx="374">
                  <c:v>55.9</c:v>
                </c:pt>
                <c:pt idx="375">
                  <c:v>55.9</c:v>
                </c:pt>
                <c:pt idx="376">
                  <c:v>55.89</c:v>
                </c:pt>
                <c:pt idx="377">
                  <c:v>55.88</c:v>
                </c:pt>
                <c:pt idx="378">
                  <c:v>55.87</c:v>
                </c:pt>
                <c:pt idx="379">
                  <c:v>55.87</c:v>
                </c:pt>
                <c:pt idx="380">
                  <c:v>55.86</c:v>
                </c:pt>
                <c:pt idx="381">
                  <c:v>55.86</c:v>
                </c:pt>
                <c:pt idx="382">
                  <c:v>55.85</c:v>
                </c:pt>
                <c:pt idx="383">
                  <c:v>55.85</c:v>
                </c:pt>
                <c:pt idx="384">
                  <c:v>55.85</c:v>
                </c:pt>
                <c:pt idx="385">
                  <c:v>55.84</c:v>
                </c:pt>
                <c:pt idx="386">
                  <c:v>55.83</c:v>
                </c:pt>
                <c:pt idx="387">
                  <c:v>55.81</c:v>
                </c:pt>
                <c:pt idx="388">
                  <c:v>55.8</c:v>
                </c:pt>
                <c:pt idx="389">
                  <c:v>55.79</c:v>
                </c:pt>
                <c:pt idx="390">
                  <c:v>55.77</c:v>
                </c:pt>
                <c:pt idx="391">
                  <c:v>55.75</c:v>
                </c:pt>
                <c:pt idx="392">
                  <c:v>55.74</c:v>
                </c:pt>
                <c:pt idx="393">
                  <c:v>55.71</c:v>
                </c:pt>
                <c:pt idx="394">
                  <c:v>55.7</c:v>
                </c:pt>
                <c:pt idx="395">
                  <c:v>55.69</c:v>
                </c:pt>
                <c:pt idx="396">
                  <c:v>55.68</c:v>
                </c:pt>
                <c:pt idx="397">
                  <c:v>55.67</c:v>
                </c:pt>
                <c:pt idx="398">
                  <c:v>55.67</c:v>
                </c:pt>
                <c:pt idx="399">
                  <c:v>55.67</c:v>
                </c:pt>
                <c:pt idx="400">
                  <c:v>55.66</c:v>
                </c:pt>
                <c:pt idx="401">
                  <c:v>55.65</c:v>
                </c:pt>
                <c:pt idx="402">
                  <c:v>55.64</c:v>
                </c:pt>
                <c:pt idx="403">
                  <c:v>55.63</c:v>
                </c:pt>
                <c:pt idx="404">
                  <c:v>55.63</c:v>
                </c:pt>
                <c:pt idx="405">
                  <c:v>55.62</c:v>
                </c:pt>
                <c:pt idx="406">
                  <c:v>55.62</c:v>
                </c:pt>
                <c:pt idx="407">
                  <c:v>55.62</c:v>
                </c:pt>
                <c:pt idx="408">
                  <c:v>55.62</c:v>
                </c:pt>
                <c:pt idx="409">
                  <c:v>55.62</c:v>
                </c:pt>
                <c:pt idx="410">
                  <c:v>55.63</c:v>
                </c:pt>
                <c:pt idx="411">
                  <c:v>55.67</c:v>
                </c:pt>
                <c:pt idx="412">
                  <c:v>55.71</c:v>
                </c:pt>
                <c:pt idx="413">
                  <c:v>55.77</c:v>
                </c:pt>
                <c:pt idx="414">
                  <c:v>55.83</c:v>
                </c:pt>
                <c:pt idx="415">
                  <c:v>55.9</c:v>
                </c:pt>
                <c:pt idx="416">
                  <c:v>55.94</c:v>
                </c:pt>
                <c:pt idx="417">
                  <c:v>55.98</c:v>
                </c:pt>
                <c:pt idx="418">
                  <c:v>56.03</c:v>
                </c:pt>
                <c:pt idx="419">
                  <c:v>56.09</c:v>
                </c:pt>
                <c:pt idx="420">
                  <c:v>56.16</c:v>
                </c:pt>
                <c:pt idx="421">
                  <c:v>56.24</c:v>
                </c:pt>
                <c:pt idx="422">
                  <c:v>56.34</c:v>
                </c:pt>
                <c:pt idx="423">
                  <c:v>56.43</c:v>
                </c:pt>
                <c:pt idx="424">
                  <c:v>56.52</c:v>
                </c:pt>
                <c:pt idx="425">
                  <c:v>56.61</c:v>
                </c:pt>
                <c:pt idx="426">
                  <c:v>56.71</c:v>
                </c:pt>
                <c:pt idx="427">
                  <c:v>56.83</c:v>
                </c:pt>
                <c:pt idx="428">
                  <c:v>56.97</c:v>
                </c:pt>
                <c:pt idx="429">
                  <c:v>57.1</c:v>
                </c:pt>
                <c:pt idx="430">
                  <c:v>57.26</c:v>
                </c:pt>
                <c:pt idx="431">
                  <c:v>57.4</c:v>
                </c:pt>
                <c:pt idx="432">
                  <c:v>57.57</c:v>
                </c:pt>
                <c:pt idx="433">
                  <c:v>57.74</c:v>
                </c:pt>
                <c:pt idx="434">
                  <c:v>57.91</c:v>
                </c:pt>
                <c:pt idx="435">
                  <c:v>58.07</c:v>
                </c:pt>
                <c:pt idx="436">
                  <c:v>58.27</c:v>
                </c:pt>
                <c:pt idx="437">
                  <c:v>58.41</c:v>
                </c:pt>
                <c:pt idx="438">
                  <c:v>58.55</c:v>
                </c:pt>
                <c:pt idx="439">
                  <c:v>58.74</c:v>
                </c:pt>
                <c:pt idx="440">
                  <c:v>58.91</c:v>
                </c:pt>
                <c:pt idx="441">
                  <c:v>59.06</c:v>
                </c:pt>
                <c:pt idx="442">
                  <c:v>59.25</c:v>
                </c:pt>
                <c:pt idx="443">
                  <c:v>59.5</c:v>
                </c:pt>
                <c:pt idx="444">
                  <c:v>59.66</c:v>
                </c:pt>
                <c:pt idx="445">
                  <c:v>59.86</c:v>
                </c:pt>
                <c:pt idx="446">
                  <c:v>60.1</c:v>
                </c:pt>
                <c:pt idx="447">
                  <c:v>60.3</c:v>
                </c:pt>
                <c:pt idx="448">
                  <c:v>60.47</c:v>
                </c:pt>
                <c:pt idx="449">
                  <c:v>60.71</c:v>
                </c:pt>
                <c:pt idx="450">
                  <c:v>60.87</c:v>
                </c:pt>
                <c:pt idx="451">
                  <c:v>61.09</c:v>
                </c:pt>
                <c:pt idx="452">
                  <c:v>61.31</c:v>
                </c:pt>
                <c:pt idx="453">
                  <c:v>61.56</c:v>
                </c:pt>
                <c:pt idx="454">
                  <c:v>61.78</c:v>
                </c:pt>
                <c:pt idx="455">
                  <c:v>62.03</c:v>
                </c:pt>
                <c:pt idx="456">
                  <c:v>62.23</c:v>
                </c:pt>
                <c:pt idx="457">
                  <c:v>62.4</c:v>
                </c:pt>
                <c:pt idx="458">
                  <c:v>62.61</c:v>
                </c:pt>
                <c:pt idx="459">
                  <c:v>62.83</c:v>
                </c:pt>
                <c:pt idx="460">
                  <c:v>63.09</c:v>
                </c:pt>
                <c:pt idx="461">
                  <c:v>63.36</c:v>
                </c:pt>
                <c:pt idx="462">
                  <c:v>63.63</c:v>
                </c:pt>
                <c:pt idx="463">
                  <c:v>63.82</c:v>
                </c:pt>
                <c:pt idx="464">
                  <c:v>64.069999999999993</c:v>
                </c:pt>
                <c:pt idx="465">
                  <c:v>64.290000000000006</c:v>
                </c:pt>
                <c:pt idx="466">
                  <c:v>64.5</c:v>
                </c:pt>
                <c:pt idx="467">
                  <c:v>64.739999999999995</c:v>
                </c:pt>
                <c:pt idx="468">
                  <c:v>65.03</c:v>
                </c:pt>
                <c:pt idx="469">
                  <c:v>65.22</c:v>
                </c:pt>
                <c:pt idx="470">
                  <c:v>65.42</c:v>
                </c:pt>
                <c:pt idx="471">
                  <c:v>65.63</c:v>
                </c:pt>
                <c:pt idx="472">
                  <c:v>65.849999999999994</c:v>
                </c:pt>
                <c:pt idx="473">
                  <c:v>66.040000000000006</c:v>
                </c:pt>
                <c:pt idx="474">
                  <c:v>66.28</c:v>
                </c:pt>
                <c:pt idx="475">
                  <c:v>66.52</c:v>
                </c:pt>
                <c:pt idx="476">
                  <c:v>66.73</c:v>
                </c:pt>
                <c:pt idx="477">
                  <c:v>66.91</c:v>
                </c:pt>
                <c:pt idx="478">
                  <c:v>67.12</c:v>
                </c:pt>
                <c:pt idx="479">
                  <c:v>67.34</c:v>
                </c:pt>
                <c:pt idx="480">
                  <c:v>67.55</c:v>
                </c:pt>
                <c:pt idx="481">
                  <c:v>67.81</c:v>
                </c:pt>
                <c:pt idx="482">
                  <c:v>68.05</c:v>
                </c:pt>
                <c:pt idx="483">
                  <c:v>68.319999999999993</c:v>
                </c:pt>
                <c:pt idx="484">
                  <c:v>68.569999999999993</c:v>
                </c:pt>
                <c:pt idx="485">
                  <c:v>68.75</c:v>
                </c:pt>
                <c:pt idx="486">
                  <c:v>68.959999999999994</c:v>
                </c:pt>
                <c:pt idx="487">
                  <c:v>69.180000000000007</c:v>
                </c:pt>
                <c:pt idx="488">
                  <c:v>69.36</c:v>
                </c:pt>
                <c:pt idx="489">
                  <c:v>69.569999999999993</c:v>
                </c:pt>
                <c:pt idx="490">
                  <c:v>69.790000000000006</c:v>
                </c:pt>
                <c:pt idx="491">
                  <c:v>69.94</c:v>
                </c:pt>
                <c:pt idx="492">
                  <c:v>70.13</c:v>
                </c:pt>
                <c:pt idx="493">
                  <c:v>70.349999999999994</c:v>
                </c:pt>
                <c:pt idx="494">
                  <c:v>70.53</c:v>
                </c:pt>
                <c:pt idx="495">
                  <c:v>70.739999999999995</c:v>
                </c:pt>
                <c:pt idx="496">
                  <c:v>70.989999999999995</c:v>
                </c:pt>
                <c:pt idx="497">
                  <c:v>71.17</c:v>
                </c:pt>
                <c:pt idx="498">
                  <c:v>71.31</c:v>
                </c:pt>
                <c:pt idx="499">
                  <c:v>71.459999999999994</c:v>
                </c:pt>
                <c:pt idx="500">
                  <c:v>71.61</c:v>
                </c:pt>
                <c:pt idx="501">
                  <c:v>71.760000000000005</c:v>
                </c:pt>
                <c:pt idx="502">
                  <c:v>71.930000000000007</c:v>
                </c:pt>
                <c:pt idx="503">
                  <c:v>72.09</c:v>
                </c:pt>
                <c:pt idx="504">
                  <c:v>72.25</c:v>
                </c:pt>
                <c:pt idx="505">
                  <c:v>72.400000000000006</c:v>
                </c:pt>
                <c:pt idx="506">
                  <c:v>72.540000000000006</c:v>
                </c:pt>
                <c:pt idx="507">
                  <c:v>72.67</c:v>
                </c:pt>
                <c:pt idx="508">
                  <c:v>72.83</c:v>
                </c:pt>
                <c:pt idx="509">
                  <c:v>72.94</c:v>
                </c:pt>
                <c:pt idx="510">
                  <c:v>73.09</c:v>
                </c:pt>
                <c:pt idx="511">
                  <c:v>73.22</c:v>
                </c:pt>
                <c:pt idx="512">
                  <c:v>73.33</c:v>
                </c:pt>
                <c:pt idx="513">
                  <c:v>73.430000000000007</c:v>
                </c:pt>
                <c:pt idx="514">
                  <c:v>73.53</c:v>
                </c:pt>
                <c:pt idx="515">
                  <c:v>73.56</c:v>
                </c:pt>
                <c:pt idx="516">
                  <c:v>73.61</c:v>
                </c:pt>
                <c:pt idx="517">
                  <c:v>73.67</c:v>
                </c:pt>
                <c:pt idx="518">
                  <c:v>73.73</c:v>
                </c:pt>
                <c:pt idx="519">
                  <c:v>73.8</c:v>
                </c:pt>
                <c:pt idx="520">
                  <c:v>73.88</c:v>
                </c:pt>
                <c:pt idx="521">
                  <c:v>73.92</c:v>
                </c:pt>
                <c:pt idx="522">
                  <c:v>73.97</c:v>
                </c:pt>
                <c:pt idx="523">
                  <c:v>74.03</c:v>
                </c:pt>
                <c:pt idx="524">
                  <c:v>74.09</c:v>
                </c:pt>
                <c:pt idx="525">
                  <c:v>74.13</c:v>
                </c:pt>
                <c:pt idx="526">
                  <c:v>74.2</c:v>
                </c:pt>
                <c:pt idx="527">
                  <c:v>74.25</c:v>
                </c:pt>
                <c:pt idx="528">
                  <c:v>74.28</c:v>
                </c:pt>
                <c:pt idx="529">
                  <c:v>74.31</c:v>
                </c:pt>
                <c:pt idx="530">
                  <c:v>74.33</c:v>
                </c:pt>
                <c:pt idx="531">
                  <c:v>74.34</c:v>
                </c:pt>
                <c:pt idx="532">
                  <c:v>74.34</c:v>
                </c:pt>
                <c:pt idx="533">
                  <c:v>74.34</c:v>
                </c:pt>
                <c:pt idx="534">
                  <c:v>74.34</c:v>
                </c:pt>
                <c:pt idx="535">
                  <c:v>74.34</c:v>
                </c:pt>
                <c:pt idx="536">
                  <c:v>74.34</c:v>
                </c:pt>
                <c:pt idx="537">
                  <c:v>74.33</c:v>
                </c:pt>
                <c:pt idx="538">
                  <c:v>74.31</c:v>
                </c:pt>
                <c:pt idx="539">
                  <c:v>74.3</c:v>
                </c:pt>
                <c:pt idx="540">
                  <c:v>74.27</c:v>
                </c:pt>
                <c:pt idx="541">
                  <c:v>74.23</c:v>
                </c:pt>
                <c:pt idx="542">
                  <c:v>74.2</c:v>
                </c:pt>
                <c:pt idx="543">
                  <c:v>74.16</c:v>
                </c:pt>
                <c:pt idx="544">
                  <c:v>74.099999999999994</c:v>
                </c:pt>
                <c:pt idx="545">
                  <c:v>74.05</c:v>
                </c:pt>
                <c:pt idx="546">
                  <c:v>74</c:v>
                </c:pt>
                <c:pt idx="547">
                  <c:v>73.97</c:v>
                </c:pt>
                <c:pt idx="548">
                  <c:v>73.92</c:v>
                </c:pt>
                <c:pt idx="549">
                  <c:v>73.900000000000006</c:v>
                </c:pt>
                <c:pt idx="550">
                  <c:v>73.87</c:v>
                </c:pt>
                <c:pt idx="551">
                  <c:v>73.849999999999994</c:v>
                </c:pt>
                <c:pt idx="552">
                  <c:v>73.8</c:v>
                </c:pt>
                <c:pt idx="553">
                  <c:v>73.78</c:v>
                </c:pt>
                <c:pt idx="554">
                  <c:v>73.72</c:v>
                </c:pt>
                <c:pt idx="555">
                  <c:v>73.67</c:v>
                </c:pt>
                <c:pt idx="556">
                  <c:v>73.62</c:v>
                </c:pt>
                <c:pt idx="557">
                  <c:v>73.599999999999994</c:v>
                </c:pt>
                <c:pt idx="558">
                  <c:v>73.569999999999993</c:v>
                </c:pt>
                <c:pt idx="559">
                  <c:v>73.56</c:v>
                </c:pt>
                <c:pt idx="560">
                  <c:v>73.55</c:v>
                </c:pt>
                <c:pt idx="561">
                  <c:v>73.52</c:v>
                </c:pt>
                <c:pt idx="562">
                  <c:v>73.47</c:v>
                </c:pt>
                <c:pt idx="563">
                  <c:v>73.41</c:v>
                </c:pt>
                <c:pt idx="564">
                  <c:v>73.34</c:v>
                </c:pt>
                <c:pt idx="565">
                  <c:v>73.25</c:v>
                </c:pt>
                <c:pt idx="566">
                  <c:v>73.180000000000007</c:v>
                </c:pt>
                <c:pt idx="567">
                  <c:v>73.13</c:v>
                </c:pt>
                <c:pt idx="568">
                  <c:v>73.069999999999993</c:v>
                </c:pt>
                <c:pt idx="569">
                  <c:v>73.02</c:v>
                </c:pt>
                <c:pt idx="570">
                  <c:v>72.98</c:v>
                </c:pt>
                <c:pt idx="571">
                  <c:v>72.92</c:v>
                </c:pt>
                <c:pt idx="572">
                  <c:v>72.83</c:v>
                </c:pt>
                <c:pt idx="573">
                  <c:v>72.75</c:v>
                </c:pt>
                <c:pt idx="574">
                  <c:v>72.67</c:v>
                </c:pt>
                <c:pt idx="575">
                  <c:v>72.59</c:v>
                </c:pt>
                <c:pt idx="576">
                  <c:v>72.540000000000006</c:v>
                </c:pt>
                <c:pt idx="577">
                  <c:v>72.5</c:v>
                </c:pt>
                <c:pt idx="578">
                  <c:v>72.48</c:v>
                </c:pt>
                <c:pt idx="579">
                  <c:v>72.430000000000007</c:v>
                </c:pt>
                <c:pt idx="580">
                  <c:v>72.400000000000006</c:v>
                </c:pt>
                <c:pt idx="581">
                  <c:v>72.36</c:v>
                </c:pt>
                <c:pt idx="582">
                  <c:v>72.31</c:v>
                </c:pt>
                <c:pt idx="583">
                  <c:v>72.239999999999995</c:v>
                </c:pt>
                <c:pt idx="584">
                  <c:v>72.17</c:v>
                </c:pt>
                <c:pt idx="585">
                  <c:v>72.08</c:v>
                </c:pt>
                <c:pt idx="586">
                  <c:v>71.97</c:v>
                </c:pt>
                <c:pt idx="587">
                  <c:v>71.87</c:v>
                </c:pt>
                <c:pt idx="588">
                  <c:v>71.77</c:v>
                </c:pt>
                <c:pt idx="589">
                  <c:v>71.709999999999994</c:v>
                </c:pt>
                <c:pt idx="590">
                  <c:v>71.66</c:v>
                </c:pt>
                <c:pt idx="591">
                  <c:v>71.599999999999994</c:v>
                </c:pt>
                <c:pt idx="592">
                  <c:v>71.55</c:v>
                </c:pt>
                <c:pt idx="593">
                  <c:v>71.510000000000005</c:v>
                </c:pt>
                <c:pt idx="594">
                  <c:v>71.47</c:v>
                </c:pt>
                <c:pt idx="595">
                  <c:v>71.430000000000007</c:v>
                </c:pt>
                <c:pt idx="596">
                  <c:v>71.42</c:v>
                </c:pt>
                <c:pt idx="597">
                  <c:v>71.42</c:v>
                </c:pt>
                <c:pt idx="598">
                  <c:v>71.400000000000006</c:v>
                </c:pt>
                <c:pt idx="599">
                  <c:v>71.36</c:v>
                </c:pt>
                <c:pt idx="600">
                  <c:v>71.3</c:v>
                </c:pt>
                <c:pt idx="601">
                  <c:v>71.239999999999995</c:v>
                </c:pt>
                <c:pt idx="602">
                  <c:v>71.150000000000006</c:v>
                </c:pt>
                <c:pt idx="603">
                  <c:v>71.069999999999993</c:v>
                </c:pt>
                <c:pt idx="604">
                  <c:v>71</c:v>
                </c:pt>
                <c:pt idx="605">
                  <c:v>70.959999999999994</c:v>
                </c:pt>
                <c:pt idx="606">
                  <c:v>70.900000000000006</c:v>
                </c:pt>
                <c:pt idx="607">
                  <c:v>70.849999999999994</c:v>
                </c:pt>
                <c:pt idx="608">
                  <c:v>70.78</c:v>
                </c:pt>
                <c:pt idx="609">
                  <c:v>70.7</c:v>
                </c:pt>
                <c:pt idx="610">
                  <c:v>70.599999999999994</c:v>
                </c:pt>
                <c:pt idx="611">
                  <c:v>70.52</c:v>
                </c:pt>
                <c:pt idx="612">
                  <c:v>70.459999999999994</c:v>
                </c:pt>
                <c:pt idx="613">
                  <c:v>70.41</c:v>
                </c:pt>
                <c:pt idx="614">
                  <c:v>70.36</c:v>
                </c:pt>
                <c:pt idx="615">
                  <c:v>70.31</c:v>
                </c:pt>
                <c:pt idx="616">
                  <c:v>70.260000000000005</c:v>
                </c:pt>
                <c:pt idx="617">
                  <c:v>70.209999999999994</c:v>
                </c:pt>
                <c:pt idx="618">
                  <c:v>70.17</c:v>
                </c:pt>
                <c:pt idx="619">
                  <c:v>70.150000000000006</c:v>
                </c:pt>
                <c:pt idx="620">
                  <c:v>70.13</c:v>
                </c:pt>
                <c:pt idx="621">
                  <c:v>70.09</c:v>
                </c:pt>
                <c:pt idx="622">
                  <c:v>70.03</c:v>
                </c:pt>
                <c:pt idx="623">
                  <c:v>69.97</c:v>
                </c:pt>
                <c:pt idx="624">
                  <c:v>69.900000000000006</c:v>
                </c:pt>
                <c:pt idx="625">
                  <c:v>69.819999999999993</c:v>
                </c:pt>
                <c:pt idx="626">
                  <c:v>69.760000000000005</c:v>
                </c:pt>
                <c:pt idx="627">
                  <c:v>69.709999999999994</c:v>
                </c:pt>
                <c:pt idx="628">
                  <c:v>69.680000000000007</c:v>
                </c:pt>
                <c:pt idx="629">
                  <c:v>69.63</c:v>
                </c:pt>
                <c:pt idx="630">
                  <c:v>69.58</c:v>
                </c:pt>
                <c:pt idx="631">
                  <c:v>69.540000000000006</c:v>
                </c:pt>
                <c:pt idx="632">
                  <c:v>69.489999999999995</c:v>
                </c:pt>
                <c:pt idx="633">
                  <c:v>69.44</c:v>
                </c:pt>
                <c:pt idx="634">
                  <c:v>69.42</c:v>
                </c:pt>
                <c:pt idx="635">
                  <c:v>69.400000000000006</c:v>
                </c:pt>
                <c:pt idx="636">
                  <c:v>69.39</c:v>
                </c:pt>
                <c:pt idx="637">
                  <c:v>69.34</c:v>
                </c:pt>
                <c:pt idx="638">
                  <c:v>69.290000000000006</c:v>
                </c:pt>
                <c:pt idx="639">
                  <c:v>69.239999999999995</c:v>
                </c:pt>
                <c:pt idx="640">
                  <c:v>69.2</c:v>
                </c:pt>
                <c:pt idx="641">
                  <c:v>69.14</c:v>
                </c:pt>
                <c:pt idx="642">
                  <c:v>69.12</c:v>
                </c:pt>
                <c:pt idx="643">
                  <c:v>69.069999999999993</c:v>
                </c:pt>
                <c:pt idx="644">
                  <c:v>69.03</c:v>
                </c:pt>
                <c:pt idx="645">
                  <c:v>68.98</c:v>
                </c:pt>
                <c:pt idx="646">
                  <c:v>68.94</c:v>
                </c:pt>
                <c:pt idx="647">
                  <c:v>68.89</c:v>
                </c:pt>
                <c:pt idx="648">
                  <c:v>68.86</c:v>
                </c:pt>
                <c:pt idx="649">
                  <c:v>68.81</c:v>
                </c:pt>
                <c:pt idx="650">
                  <c:v>68.760000000000005</c:v>
                </c:pt>
                <c:pt idx="651">
                  <c:v>68.69</c:v>
                </c:pt>
                <c:pt idx="652">
                  <c:v>68.63</c:v>
                </c:pt>
                <c:pt idx="653">
                  <c:v>68.56</c:v>
                </c:pt>
                <c:pt idx="654">
                  <c:v>68.510000000000005</c:v>
                </c:pt>
                <c:pt idx="655">
                  <c:v>68.47</c:v>
                </c:pt>
                <c:pt idx="656">
                  <c:v>68.459999999999994</c:v>
                </c:pt>
                <c:pt idx="657">
                  <c:v>68.45</c:v>
                </c:pt>
                <c:pt idx="658">
                  <c:v>68.44</c:v>
                </c:pt>
                <c:pt idx="659">
                  <c:v>68.41</c:v>
                </c:pt>
                <c:pt idx="660">
                  <c:v>68.39</c:v>
                </c:pt>
                <c:pt idx="661">
                  <c:v>68.349999999999994</c:v>
                </c:pt>
                <c:pt idx="662">
                  <c:v>68.319999999999993</c:v>
                </c:pt>
                <c:pt idx="663">
                  <c:v>68.28</c:v>
                </c:pt>
                <c:pt idx="664">
                  <c:v>68.25</c:v>
                </c:pt>
                <c:pt idx="665">
                  <c:v>68.2</c:v>
                </c:pt>
                <c:pt idx="666">
                  <c:v>68.16</c:v>
                </c:pt>
                <c:pt idx="667">
                  <c:v>68.09</c:v>
                </c:pt>
                <c:pt idx="668">
                  <c:v>68.02</c:v>
                </c:pt>
                <c:pt idx="669">
                  <c:v>67.930000000000007</c:v>
                </c:pt>
                <c:pt idx="670">
                  <c:v>67.87</c:v>
                </c:pt>
                <c:pt idx="671">
                  <c:v>67.81</c:v>
                </c:pt>
                <c:pt idx="672">
                  <c:v>67.78</c:v>
                </c:pt>
                <c:pt idx="673">
                  <c:v>67.75</c:v>
                </c:pt>
                <c:pt idx="674">
                  <c:v>67.73</c:v>
                </c:pt>
                <c:pt idx="675">
                  <c:v>67.7</c:v>
                </c:pt>
                <c:pt idx="676">
                  <c:v>67.66</c:v>
                </c:pt>
                <c:pt idx="677">
                  <c:v>67.62</c:v>
                </c:pt>
                <c:pt idx="678">
                  <c:v>67.58</c:v>
                </c:pt>
                <c:pt idx="679">
                  <c:v>67.52</c:v>
                </c:pt>
                <c:pt idx="680">
                  <c:v>67.47</c:v>
                </c:pt>
                <c:pt idx="681">
                  <c:v>67.42</c:v>
                </c:pt>
                <c:pt idx="682">
                  <c:v>67.38</c:v>
                </c:pt>
                <c:pt idx="683">
                  <c:v>67.33</c:v>
                </c:pt>
                <c:pt idx="684">
                  <c:v>67.31</c:v>
                </c:pt>
                <c:pt idx="685">
                  <c:v>67.3</c:v>
                </c:pt>
                <c:pt idx="686">
                  <c:v>67.3</c:v>
                </c:pt>
                <c:pt idx="687">
                  <c:v>67.3</c:v>
                </c:pt>
                <c:pt idx="688">
                  <c:v>67.3</c:v>
                </c:pt>
                <c:pt idx="689">
                  <c:v>67.3</c:v>
                </c:pt>
                <c:pt idx="690">
                  <c:v>67.290000000000006</c:v>
                </c:pt>
                <c:pt idx="691">
                  <c:v>67.28</c:v>
                </c:pt>
                <c:pt idx="692">
                  <c:v>67.27</c:v>
                </c:pt>
                <c:pt idx="693">
                  <c:v>67.23</c:v>
                </c:pt>
                <c:pt idx="694">
                  <c:v>67.19</c:v>
                </c:pt>
                <c:pt idx="695">
                  <c:v>67.16</c:v>
                </c:pt>
                <c:pt idx="696">
                  <c:v>67.13</c:v>
                </c:pt>
                <c:pt idx="697">
                  <c:v>67.09</c:v>
                </c:pt>
                <c:pt idx="698">
                  <c:v>67.06</c:v>
                </c:pt>
                <c:pt idx="699">
                  <c:v>67.05</c:v>
                </c:pt>
                <c:pt idx="700">
                  <c:v>67.02</c:v>
                </c:pt>
                <c:pt idx="701">
                  <c:v>66.98</c:v>
                </c:pt>
                <c:pt idx="702">
                  <c:v>66.94</c:v>
                </c:pt>
                <c:pt idx="703">
                  <c:v>66.89</c:v>
                </c:pt>
                <c:pt idx="704">
                  <c:v>66.83</c:v>
                </c:pt>
                <c:pt idx="705">
                  <c:v>66.790000000000006</c:v>
                </c:pt>
                <c:pt idx="706">
                  <c:v>66.739999999999995</c:v>
                </c:pt>
                <c:pt idx="707">
                  <c:v>66.7</c:v>
                </c:pt>
                <c:pt idx="708">
                  <c:v>66.67</c:v>
                </c:pt>
                <c:pt idx="709">
                  <c:v>66.64</c:v>
                </c:pt>
                <c:pt idx="710">
                  <c:v>66.599999999999994</c:v>
                </c:pt>
                <c:pt idx="711">
                  <c:v>66.56</c:v>
                </c:pt>
                <c:pt idx="712">
                  <c:v>66.53</c:v>
                </c:pt>
                <c:pt idx="713">
                  <c:v>66.489999999999995</c:v>
                </c:pt>
                <c:pt idx="714">
                  <c:v>66.45</c:v>
                </c:pt>
                <c:pt idx="715">
                  <c:v>66.430000000000007</c:v>
                </c:pt>
                <c:pt idx="716">
                  <c:v>66.41</c:v>
                </c:pt>
                <c:pt idx="717">
                  <c:v>66.400000000000006</c:v>
                </c:pt>
                <c:pt idx="718">
                  <c:v>66.400000000000006</c:v>
                </c:pt>
                <c:pt idx="719">
                  <c:v>66.400000000000006</c:v>
                </c:pt>
                <c:pt idx="720">
                  <c:v>66.39</c:v>
                </c:pt>
                <c:pt idx="721">
                  <c:v>66.38</c:v>
                </c:pt>
                <c:pt idx="722">
                  <c:v>66.36</c:v>
                </c:pt>
                <c:pt idx="723">
                  <c:v>66.34</c:v>
                </c:pt>
                <c:pt idx="724">
                  <c:v>66.31</c:v>
                </c:pt>
                <c:pt idx="725">
                  <c:v>66.27</c:v>
                </c:pt>
                <c:pt idx="726">
                  <c:v>66.23</c:v>
                </c:pt>
                <c:pt idx="727">
                  <c:v>66.19</c:v>
                </c:pt>
                <c:pt idx="728">
                  <c:v>66.150000000000006</c:v>
                </c:pt>
                <c:pt idx="729">
                  <c:v>66.11</c:v>
                </c:pt>
                <c:pt idx="730">
                  <c:v>66.069999999999993</c:v>
                </c:pt>
                <c:pt idx="731">
                  <c:v>66.040000000000006</c:v>
                </c:pt>
                <c:pt idx="732">
                  <c:v>66.010000000000005</c:v>
                </c:pt>
                <c:pt idx="733">
                  <c:v>65.98</c:v>
                </c:pt>
                <c:pt idx="734">
                  <c:v>65.97</c:v>
                </c:pt>
                <c:pt idx="735">
                  <c:v>65.95</c:v>
                </c:pt>
                <c:pt idx="736">
                  <c:v>65.930000000000007</c:v>
                </c:pt>
                <c:pt idx="737">
                  <c:v>65.91</c:v>
                </c:pt>
                <c:pt idx="738">
                  <c:v>65.900000000000006</c:v>
                </c:pt>
                <c:pt idx="739">
                  <c:v>65.87</c:v>
                </c:pt>
                <c:pt idx="740">
                  <c:v>65.84</c:v>
                </c:pt>
                <c:pt idx="741">
                  <c:v>65.81</c:v>
                </c:pt>
                <c:pt idx="742">
                  <c:v>65.78</c:v>
                </c:pt>
                <c:pt idx="743">
                  <c:v>65.760000000000005</c:v>
                </c:pt>
                <c:pt idx="744">
                  <c:v>65.75</c:v>
                </c:pt>
                <c:pt idx="745">
                  <c:v>65.739999999999995</c:v>
                </c:pt>
                <c:pt idx="746">
                  <c:v>65.739999999999995</c:v>
                </c:pt>
                <c:pt idx="747">
                  <c:v>65.739999999999995</c:v>
                </c:pt>
                <c:pt idx="748">
                  <c:v>65.739999999999995</c:v>
                </c:pt>
                <c:pt idx="749">
                  <c:v>65.73</c:v>
                </c:pt>
                <c:pt idx="750">
                  <c:v>65.72</c:v>
                </c:pt>
                <c:pt idx="751">
                  <c:v>65.69</c:v>
                </c:pt>
                <c:pt idx="752">
                  <c:v>65.66</c:v>
                </c:pt>
                <c:pt idx="753">
                  <c:v>65.63</c:v>
                </c:pt>
                <c:pt idx="754">
                  <c:v>65.59</c:v>
                </c:pt>
                <c:pt idx="755">
                  <c:v>65.56</c:v>
                </c:pt>
                <c:pt idx="756">
                  <c:v>65.540000000000006</c:v>
                </c:pt>
                <c:pt idx="757">
                  <c:v>65.52</c:v>
                </c:pt>
                <c:pt idx="758">
                  <c:v>65.5</c:v>
                </c:pt>
                <c:pt idx="759">
                  <c:v>65.48</c:v>
                </c:pt>
                <c:pt idx="760">
                  <c:v>65.44</c:v>
                </c:pt>
                <c:pt idx="761">
                  <c:v>65.41</c:v>
                </c:pt>
                <c:pt idx="762">
                  <c:v>65.38</c:v>
                </c:pt>
                <c:pt idx="763">
                  <c:v>65.349999999999994</c:v>
                </c:pt>
                <c:pt idx="764">
                  <c:v>65.33</c:v>
                </c:pt>
                <c:pt idx="765">
                  <c:v>65.319999999999993</c:v>
                </c:pt>
                <c:pt idx="766">
                  <c:v>65.31</c:v>
                </c:pt>
                <c:pt idx="767">
                  <c:v>65.3</c:v>
                </c:pt>
                <c:pt idx="768">
                  <c:v>65.290000000000006</c:v>
                </c:pt>
                <c:pt idx="769">
                  <c:v>65.28</c:v>
                </c:pt>
                <c:pt idx="770">
                  <c:v>65.25</c:v>
                </c:pt>
                <c:pt idx="771">
                  <c:v>65.23</c:v>
                </c:pt>
                <c:pt idx="772">
                  <c:v>65.2</c:v>
                </c:pt>
                <c:pt idx="773">
                  <c:v>65.17</c:v>
                </c:pt>
                <c:pt idx="774">
                  <c:v>65.12</c:v>
                </c:pt>
                <c:pt idx="775">
                  <c:v>65.09</c:v>
                </c:pt>
                <c:pt idx="776">
                  <c:v>65.05</c:v>
                </c:pt>
                <c:pt idx="777">
                  <c:v>65.010000000000005</c:v>
                </c:pt>
                <c:pt idx="778">
                  <c:v>64.98</c:v>
                </c:pt>
                <c:pt idx="779">
                  <c:v>64.95</c:v>
                </c:pt>
                <c:pt idx="780">
                  <c:v>64.92</c:v>
                </c:pt>
                <c:pt idx="781">
                  <c:v>64.900000000000006</c:v>
                </c:pt>
                <c:pt idx="782">
                  <c:v>64.89</c:v>
                </c:pt>
                <c:pt idx="783">
                  <c:v>64.88</c:v>
                </c:pt>
                <c:pt idx="784">
                  <c:v>64.88</c:v>
                </c:pt>
                <c:pt idx="785">
                  <c:v>64.88</c:v>
                </c:pt>
                <c:pt idx="786">
                  <c:v>64.88</c:v>
                </c:pt>
                <c:pt idx="787">
                  <c:v>64.88</c:v>
                </c:pt>
                <c:pt idx="788">
                  <c:v>64.88</c:v>
                </c:pt>
                <c:pt idx="789">
                  <c:v>64.87</c:v>
                </c:pt>
                <c:pt idx="790">
                  <c:v>64.849999999999994</c:v>
                </c:pt>
                <c:pt idx="791">
                  <c:v>64.83</c:v>
                </c:pt>
                <c:pt idx="792">
                  <c:v>64.8</c:v>
                </c:pt>
                <c:pt idx="793">
                  <c:v>64.78</c:v>
                </c:pt>
                <c:pt idx="794">
                  <c:v>64.760000000000005</c:v>
                </c:pt>
                <c:pt idx="795">
                  <c:v>64.739999999999995</c:v>
                </c:pt>
                <c:pt idx="796">
                  <c:v>64.72</c:v>
                </c:pt>
                <c:pt idx="797">
                  <c:v>64.7</c:v>
                </c:pt>
                <c:pt idx="798">
                  <c:v>64.69</c:v>
                </c:pt>
                <c:pt idx="799">
                  <c:v>64.680000000000007</c:v>
                </c:pt>
                <c:pt idx="800">
                  <c:v>64.67</c:v>
                </c:pt>
                <c:pt idx="801">
                  <c:v>64.66</c:v>
                </c:pt>
                <c:pt idx="802">
                  <c:v>64.63</c:v>
                </c:pt>
                <c:pt idx="803">
                  <c:v>64.599999999999994</c:v>
                </c:pt>
                <c:pt idx="804">
                  <c:v>64.56</c:v>
                </c:pt>
                <c:pt idx="805">
                  <c:v>64.53</c:v>
                </c:pt>
                <c:pt idx="806">
                  <c:v>64.48</c:v>
                </c:pt>
                <c:pt idx="807">
                  <c:v>64.45</c:v>
                </c:pt>
                <c:pt idx="808">
                  <c:v>64.41</c:v>
                </c:pt>
                <c:pt idx="809">
                  <c:v>64.37</c:v>
                </c:pt>
                <c:pt idx="810">
                  <c:v>64.33</c:v>
                </c:pt>
                <c:pt idx="811">
                  <c:v>64.31</c:v>
                </c:pt>
                <c:pt idx="812">
                  <c:v>64.290000000000006</c:v>
                </c:pt>
                <c:pt idx="813">
                  <c:v>64.28</c:v>
                </c:pt>
                <c:pt idx="814">
                  <c:v>64.27</c:v>
                </c:pt>
                <c:pt idx="815">
                  <c:v>64.260000000000005</c:v>
                </c:pt>
                <c:pt idx="816">
                  <c:v>64.25</c:v>
                </c:pt>
                <c:pt idx="817">
                  <c:v>64.239999999999995</c:v>
                </c:pt>
                <c:pt idx="818">
                  <c:v>64.22</c:v>
                </c:pt>
                <c:pt idx="819">
                  <c:v>64.2</c:v>
                </c:pt>
                <c:pt idx="820">
                  <c:v>64.19</c:v>
                </c:pt>
                <c:pt idx="821">
                  <c:v>64.17</c:v>
                </c:pt>
                <c:pt idx="822">
                  <c:v>64.14</c:v>
                </c:pt>
                <c:pt idx="823">
                  <c:v>64.12</c:v>
                </c:pt>
                <c:pt idx="824">
                  <c:v>64.099999999999994</c:v>
                </c:pt>
                <c:pt idx="825">
                  <c:v>64.08</c:v>
                </c:pt>
                <c:pt idx="826">
                  <c:v>64.069999999999993</c:v>
                </c:pt>
                <c:pt idx="827">
                  <c:v>64.069999999999993</c:v>
                </c:pt>
                <c:pt idx="828">
                  <c:v>64.06</c:v>
                </c:pt>
                <c:pt idx="829">
                  <c:v>64.06</c:v>
                </c:pt>
                <c:pt idx="830">
                  <c:v>64.05</c:v>
                </c:pt>
                <c:pt idx="831">
                  <c:v>64.05</c:v>
                </c:pt>
                <c:pt idx="832">
                  <c:v>64.05</c:v>
                </c:pt>
                <c:pt idx="833">
                  <c:v>64.05</c:v>
                </c:pt>
                <c:pt idx="834">
                  <c:v>64.05</c:v>
                </c:pt>
                <c:pt idx="835">
                  <c:v>64.05</c:v>
                </c:pt>
                <c:pt idx="836">
                  <c:v>64.05</c:v>
                </c:pt>
                <c:pt idx="837">
                  <c:v>64.05</c:v>
                </c:pt>
                <c:pt idx="838">
                  <c:v>64.05</c:v>
                </c:pt>
                <c:pt idx="839">
                  <c:v>64.05</c:v>
                </c:pt>
                <c:pt idx="840">
                  <c:v>64.040000000000006</c:v>
                </c:pt>
                <c:pt idx="841">
                  <c:v>64.040000000000006</c:v>
                </c:pt>
                <c:pt idx="842">
                  <c:v>64.03</c:v>
                </c:pt>
                <c:pt idx="843">
                  <c:v>64.03</c:v>
                </c:pt>
                <c:pt idx="844">
                  <c:v>64.02</c:v>
                </c:pt>
                <c:pt idx="845">
                  <c:v>64.010000000000005</c:v>
                </c:pt>
                <c:pt idx="846">
                  <c:v>64</c:v>
                </c:pt>
                <c:pt idx="847">
                  <c:v>63.98</c:v>
                </c:pt>
                <c:pt idx="848">
                  <c:v>63.97</c:v>
                </c:pt>
                <c:pt idx="849">
                  <c:v>63.95</c:v>
                </c:pt>
                <c:pt idx="850">
                  <c:v>63.94</c:v>
                </c:pt>
                <c:pt idx="851">
                  <c:v>63.93</c:v>
                </c:pt>
                <c:pt idx="852">
                  <c:v>63.92</c:v>
                </c:pt>
                <c:pt idx="853">
                  <c:v>63.91</c:v>
                </c:pt>
                <c:pt idx="854">
                  <c:v>63.9</c:v>
                </c:pt>
                <c:pt idx="855">
                  <c:v>63.89</c:v>
                </c:pt>
                <c:pt idx="856">
                  <c:v>63.88</c:v>
                </c:pt>
                <c:pt idx="857">
                  <c:v>63.87</c:v>
                </c:pt>
                <c:pt idx="858">
                  <c:v>63.86</c:v>
                </c:pt>
                <c:pt idx="859">
                  <c:v>63.84</c:v>
                </c:pt>
                <c:pt idx="860">
                  <c:v>63.84</c:v>
                </c:pt>
                <c:pt idx="861">
                  <c:v>63.84</c:v>
                </c:pt>
                <c:pt idx="862">
                  <c:v>63.83</c:v>
                </c:pt>
                <c:pt idx="863">
                  <c:v>63.83</c:v>
                </c:pt>
                <c:pt idx="864">
                  <c:v>63.82</c:v>
                </c:pt>
                <c:pt idx="865">
                  <c:v>63.82</c:v>
                </c:pt>
                <c:pt idx="866">
                  <c:v>63.83</c:v>
                </c:pt>
                <c:pt idx="867">
                  <c:v>63.84</c:v>
                </c:pt>
                <c:pt idx="868">
                  <c:v>63.85</c:v>
                </c:pt>
                <c:pt idx="869">
                  <c:v>63.86</c:v>
                </c:pt>
                <c:pt idx="870">
                  <c:v>63.86</c:v>
                </c:pt>
                <c:pt idx="871">
                  <c:v>63.88</c:v>
                </c:pt>
                <c:pt idx="872">
                  <c:v>63.88</c:v>
                </c:pt>
                <c:pt idx="873">
                  <c:v>63.89</c:v>
                </c:pt>
                <c:pt idx="874">
                  <c:v>63.89</c:v>
                </c:pt>
                <c:pt idx="875">
                  <c:v>63.9</c:v>
                </c:pt>
                <c:pt idx="876">
                  <c:v>63.9</c:v>
                </c:pt>
                <c:pt idx="877">
                  <c:v>63.9</c:v>
                </c:pt>
                <c:pt idx="878">
                  <c:v>63.9</c:v>
                </c:pt>
                <c:pt idx="879">
                  <c:v>63.9</c:v>
                </c:pt>
                <c:pt idx="880">
                  <c:v>63.91</c:v>
                </c:pt>
                <c:pt idx="881">
                  <c:v>63.92</c:v>
                </c:pt>
                <c:pt idx="882">
                  <c:v>63.94</c:v>
                </c:pt>
                <c:pt idx="883">
                  <c:v>63.95</c:v>
                </c:pt>
                <c:pt idx="884">
                  <c:v>63.97</c:v>
                </c:pt>
                <c:pt idx="885">
                  <c:v>64</c:v>
                </c:pt>
                <c:pt idx="886">
                  <c:v>64.010000000000005</c:v>
                </c:pt>
                <c:pt idx="887">
                  <c:v>64.03</c:v>
                </c:pt>
                <c:pt idx="888">
                  <c:v>64.040000000000006</c:v>
                </c:pt>
                <c:pt idx="889">
                  <c:v>64.05</c:v>
                </c:pt>
                <c:pt idx="890">
                  <c:v>64.05</c:v>
                </c:pt>
                <c:pt idx="891">
                  <c:v>64.05</c:v>
                </c:pt>
                <c:pt idx="892">
                  <c:v>64.05</c:v>
                </c:pt>
                <c:pt idx="893">
                  <c:v>64.05</c:v>
                </c:pt>
                <c:pt idx="894">
                  <c:v>64.05</c:v>
                </c:pt>
                <c:pt idx="895">
                  <c:v>64.05</c:v>
                </c:pt>
                <c:pt idx="896">
                  <c:v>64.06</c:v>
                </c:pt>
                <c:pt idx="897">
                  <c:v>64.06</c:v>
                </c:pt>
                <c:pt idx="898">
                  <c:v>64.08</c:v>
                </c:pt>
                <c:pt idx="899">
                  <c:v>64.09</c:v>
                </c:pt>
                <c:pt idx="900">
                  <c:v>64.11</c:v>
                </c:pt>
                <c:pt idx="901">
                  <c:v>64.14</c:v>
                </c:pt>
                <c:pt idx="902">
                  <c:v>64.17</c:v>
                </c:pt>
                <c:pt idx="903">
                  <c:v>64.19</c:v>
                </c:pt>
                <c:pt idx="904">
                  <c:v>64.22</c:v>
                </c:pt>
                <c:pt idx="905">
                  <c:v>64.239999999999995</c:v>
                </c:pt>
                <c:pt idx="906">
                  <c:v>64.260000000000005</c:v>
                </c:pt>
                <c:pt idx="907">
                  <c:v>64.27</c:v>
                </c:pt>
                <c:pt idx="908">
                  <c:v>64.3</c:v>
                </c:pt>
                <c:pt idx="909">
                  <c:v>64.34</c:v>
                </c:pt>
                <c:pt idx="910">
                  <c:v>64.400000000000006</c:v>
                </c:pt>
                <c:pt idx="911">
                  <c:v>64.459999999999994</c:v>
                </c:pt>
                <c:pt idx="912">
                  <c:v>64.540000000000006</c:v>
                </c:pt>
                <c:pt idx="913">
                  <c:v>64.59</c:v>
                </c:pt>
                <c:pt idx="914">
                  <c:v>64.650000000000006</c:v>
                </c:pt>
                <c:pt idx="915">
                  <c:v>64.69</c:v>
                </c:pt>
                <c:pt idx="916">
                  <c:v>64.739999999999995</c:v>
                </c:pt>
                <c:pt idx="917">
                  <c:v>64.77</c:v>
                </c:pt>
                <c:pt idx="918">
                  <c:v>64.819999999999993</c:v>
                </c:pt>
                <c:pt idx="919">
                  <c:v>64.849999999999994</c:v>
                </c:pt>
                <c:pt idx="920">
                  <c:v>64.87</c:v>
                </c:pt>
                <c:pt idx="921">
                  <c:v>64.88</c:v>
                </c:pt>
                <c:pt idx="922">
                  <c:v>64.88</c:v>
                </c:pt>
                <c:pt idx="923">
                  <c:v>64.89</c:v>
                </c:pt>
                <c:pt idx="924">
                  <c:v>64.900000000000006</c:v>
                </c:pt>
                <c:pt idx="925">
                  <c:v>64.92</c:v>
                </c:pt>
                <c:pt idx="926">
                  <c:v>64.95</c:v>
                </c:pt>
                <c:pt idx="927">
                  <c:v>65.010000000000005</c:v>
                </c:pt>
                <c:pt idx="928">
                  <c:v>65.05</c:v>
                </c:pt>
                <c:pt idx="929">
                  <c:v>65.11</c:v>
                </c:pt>
                <c:pt idx="930">
                  <c:v>65.180000000000007</c:v>
                </c:pt>
                <c:pt idx="931">
                  <c:v>65.22</c:v>
                </c:pt>
                <c:pt idx="932">
                  <c:v>65.260000000000005</c:v>
                </c:pt>
                <c:pt idx="933">
                  <c:v>65.31</c:v>
                </c:pt>
                <c:pt idx="934">
                  <c:v>65.349999999999994</c:v>
                </c:pt>
                <c:pt idx="935">
                  <c:v>65.39</c:v>
                </c:pt>
                <c:pt idx="936">
                  <c:v>65.44</c:v>
                </c:pt>
                <c:pt idx="937">
                  <c:v>65.48</c:v>
                </c:pt>
                <c:pt idx="938">
                  <c:v>65.52</c:v>
                </c:pt>
                <c:pt idx="939">
                  <c:v>65.55</c:v>
                </c:pt>
                <c:pt idx="940">
                  <c:v>65.58</c:v>
                </c:pt>
                <c:pt idx="941">
                  <c:v>65.62</c:v>
                </c:pt>
                <c:pt idx="942">
                  <c:v>65.66</c:v>
                </c:pt>
                <c:pt idx="943">
                  <c:v>65.69</c:v>
                </c:pt>
                <c:pt idx="944">
                  <c:v>65.72</c:v>
                </c:pt>
                <c:pt idx="945">
                  <c:v>65.73</c:v>
                </c:pt>
                <c:pt idx="946">
                  <c:v>65.739999999999995</c:v>
                </c:pt>
                <c:pt idx="947">
                  <c:v>65.75</c:v>
                </c:pt>
                <c:pt idx="948">
                  <c:v>65.760000000000005</c:v>
                </c:pt>
                <c:pt idx="949">
                  <c:v>65.78</c:v>
                </c:pt>
                <c:pt idx="950">
                  <c:v>65.81</c:v>
                </c:pt>
                <c:pt idx="951">
                  <c:v>65.849999999999994</c:v>
                </c:pt>
                <c:pt idx="952">
                  <c:v>65.88</c:v>
                </c:pt>
                <c:pt idx="953">
                  <c:v>65.91</c:v>
                </c:pt>
                <c:pt idx="954">
                  <c:v>65.94</c:v>
                </c:pt>
                <c:pt idx="955">
                  <c:v>65.959999999999994</c:v>
                </c:pt>
                <c:pt idx="956">
                  <c:v>65.97</c:v>
                </c:pt>
                <c:pt idx="957">
                  <c:v>65.98</c:v>
                </c:pt>
                <c:pt idx="958">
                  <c:v>66</c:v>
                </c:pt>
                <c:pt idx="959">
                  <c:v>66.02</c:v>
                </c:pt>
                <c:pt idx="960">
                  <c:v>66.040000000000006</c:v>
                </c:pt>
                <c:pt idx="961">
                  <c:v>66.069999999999993</c:v>
                </c:pt>
                <c:pt idx="962">
                  <c:v>66.099999999999994</c:v>
                </c:pt>
                <c:pt idx="963">
                  <c:v>66.13</c:v>
                </c:pt>
                <c:pt idx="964">
                  <c:v>66.17</c:v>
                </c:pt>
                <c:pt idx="965">
                  <c:v>66.19</c:v>
                </c:pt>
                <c:pt idx="966">
                  <c:v>66.209999999999994</c:v>
                </c:pt>
                <c:pt idx="967">
                  <c:v>66.22</c:v>
                </c:pt>
                <c:pt idx="968">
                  <c:v>66.25</c:v>
                </c:pt>
                <c:pt idx="969">
                  <c:v>66.27</c:v>
                </c:pt>
                <c:pt idx="970">
                  <c:v>66.290000000000006</c:v>
                </c:pt>
                <c:pt idx="971">
                  <c:v>66.31</c:v>
                </c:pt>
                <c:pt idx="972">
                  <c:v>66.33</c:v>
                </c:pt>
                <c:pt idx="973">
                  <c:v>66.34</c:v>
                </c:pt>
                <c:pt idx="974">
                  <c:v>66.34</c:v>
                </c:pt>
                <c:pt idx="975">
                  <c:v>66.34</c:v>
                </c:pt>
                <c:pt idx="976">
                  <c:v>66.34</c:v>
                </c:pt>
                <c:pt idx="977">
                  <c:v>66.34</c:v>
                </c:pt>
                <c:pt idx="978">
                  <c:v>66.34</c:v>
                </c:pt>
                <c:pt idx="979">
                  <c:v>66.34</c:v>
                </c:pt>
                <c:pt idx="980">
                  <c:v>66.34</c:v>
                </c:pt>
                <c:pt idx="981">
                  <c:v>66.34</c:v>
                </c:pt>
                <c:pt idx="982">
                  <c:v>66.34</c:v>
                </c:pt>
                <c:pt idx="983">
                  <c:v>66.33</c:v>
                </c:pt>
                <c:pt idx="984">
                  <c:v>66.33</c:v>
                </c:pt>
                <c:pt idx="985">
                  <c:v>66.31</c:v>
                </c:pt>
                <c:pt idx="986">
                  <c:v>66.3</c:v>
                </c:pt>
                <c:pt idx="987">
                  <c:v>66.290000000000006</c:v>
                </c:pt>
                <c:pt idx="988">
                  <c:v>66.27</c:v>
                </c:pt>
                <c:pt idx="989">
                  <c:v>66.25</c:v>
                </c:pt>
                <c:pt idx="990">
                  <c:v>66.239999999999995</c:v>
                </c:pt>
                <c:pt idx="991">
                  <c:v>66.22</c:v>
                </c:pt>
                <c:pt idx="992">
                  <c:v>66.2</c:v>
                </c:pt>
                <c:pt idx="993">
                  <c:v>66.180000000000007</c:v>
                </c:pt>
                <c:pt idx="994">
                  <c:v>66.17</c:v>
                </c:pt>
                <c:pt idx="995">
                  <c:v>66.150000000000006</c:v>
                </c:pt>
                <c:pt idx="996">
                  <c:v>66.13</c:v>
                </c:pt>
                <c:pt idx="997">
                  <c:v>66.11</c:v>
                </c:pt>
                <c:pt idx="998">
                  <c:v>66.09</c:v>
                </c:pt>
                <c:pt idx="999">
                  <c:v>66.08</c:v>
                </c:pt>
                <c:pt idx="1000">
                  <c:v>66.06</c:v>
                </c:pt>
                <c:pt idx="1001">
                  <c:v>66.040000000000006</c:v>
                </c:pt>
                <c:pt idx="1002">
                  <c:v>66.02</c:v>
                </c:pt>
                <c:pt idx="1003">
                  <c:v>66</c:v>
                </c:pt>
                <c:pt idx="1004">
                  <c:v>65.98</c:v>
                </c:pt>
                <c:pt idx="1005">
                  <c:v>65.97</c:v>
                </c:pt>
                <c:pt idx="1006">
                  <c:v>65.959999999999994</c:v>
                </c:pt>
                <c:pt idx="1007">
                  <c:v>65.959999999999994</c:v>
                </c:pt>
                <c:pt idx="1008">
                  <c:v>65.959999999999994</c:v>
                </c:pt>
                <c:pt idx="1009">
                  <c:v>65.94</c:v>
                </c:pt>
                <c:pt idx="1010">
                  <c:v>65.92</c:v>
                </c:pt>
                <c:pt idx="1011">
                  <c:v>65.900000000000006</c:v>
                </c:pt>
                <c:pt idx="1012">
                  <c:v>65.87</c:v>
                </c:pt>
                <c:pt idx="1013">
                  <c:v>65.83</c:v>
                </c:pt>
                <c:pt idx="1014">
                  <c:v>65.819999999999993</c:v>
                </c:pt>
                <c:pt idx="1015">
                  <c:v>65.790000000000006</c:v>
                </c:pt>
                <c:pt idx="1016">
                  <c:v>65.77</c:v>
                </c:pt>
                <c:pt idx="1017">
                  <c:v>65.760000000000005</c:v>
                </c:pt>
                <c:pt idx="1018">
                  <c:v>65.75</c:v>
                </c:pt>
                <c:pt idx="1019">
                  <c:v>65.739999999999995</c:v>
                </c:pt>
                <c:pt idx="1020">
                  <c:v>65.739999999999995</c:v>
                </c:pt>
                <c:pt idx="1021">
                  <c:v>65.739999999999995</c:v>
                </c:pt>
                <c:pt idx="1022">
                  <c:v>65.739999999999995</c:v>
                </c:pt>
                <c:pt idx="1023">
                  <c:v>65.739999999999995</c:v>
                </c:pt>
                <c:pt idx="1024">
                  <c:v>65.739999999999995</c:v>
                </c:pt>
                <c:pt idx="1025">
                  <c:v>65.73</c:v>
                </c:pt>
                <c:pt idx="1026">
                  <c:v>65.709999999999994</c:v>
                </c:pt>
                <c:pt idx="1027">
                  <c:v>65.680000000000007</c:v>
                </c:pt>
                <c:pt idx="1028">
                  <c:v>65.64</c:v>
                </c:pt>
                <c:pt idx="1029">
                  <c:v>65.61</c:v>
                </c:pt>
                <c:pt idx="1030">
                  <c:v>65.58</c:v>
                </c:pt>
                <c:pt idx="1031">
                  <c:v>65.56</c:v>
                </c:pt>
                <c:pt idx="1032">
                  <c:v>65.55</c:v>
                </c:pt>
                <c:pt idx="1033">
                  <c:v>65.53</c:v>
                </c:pt>
                <c:pt idx="1034">
                  <c:v>65.510000000000005</c:v>
                </c:pt>
                <c:pt idx="1035">
                  <c:v>65.510000000000005</c:v>
                </c:pt>
                <c:pt idx="1036">
                  <c:v>65.489999999999995</c:v>
                </c:pt>
                <c:pt idx="1037">
                  <c:v>65.459999999999994</c:v>
                </c:pt>
                <c:pt idx="1038">
                  <c:v>65.430000000000007</c:v>
                </c:pt>
                <c:pt idx="1039">
                  <c:v>65.39</c:v>
                </c:pt>
                <c:pt idx="1040">
                  <c:v>65.36</c:v>
                </c:pt>
                <c:pt idx="1041">
                  <c:v>65.34</c:v>
                </c:pt>
                <c:pt idx="1042">
                  <c:v>65.319999999999993</c:v>
                </c:pt>
                <c:pt idx="1043">
                  <c:v>65.31</c:v>
                </c:pt>
                <c:pt idx="1044">
                  <c:v>65.3</c:v>
                </c:pt>
                <c:pt idx="1045">
                  <c:v>65.290000000000006</c:v>
                </c:pt>
                <c:pt idx="1046">
                  <c:v>65.27</c:v>
                </c:pt>
                <c:pt idx="1047">
                  <c:v>65.260000000000005</c:v>
                </c:pt>
                <c:pt idx="1048">
                  <c:v>65.239999999999995</c:v>
                </c:pt>
                <c:pt idx="1049">
                  <c:v>65.22</c:v>
                </c:pt>
                <c:pt idx="1050">
                  <c:v>65.19</c:v>
                </c:pt>
                <c:pt idx="1051">
                  <c:v>65.16</c:v>
                </c:pt>
                <c:pt idx="1052">
                  <c:v>65.12</c:v>
                </c:pt>
                <c:pt idx="1053">
                  <c:v>65.08</c:v>
                </c:pt>
                <c:pt idx="1054">
                  <c:v>65.040000000000006</c:v>
                </c:pt>
                <c:pt idx="1055">
                  <c:v>65</c:v>
                </c:pt>
                <c:pt idx="1056">
                  <c:v>64.959999999999994</c:v>
                </c:pt>
                <c:pt idx="1057">
                  <c:v>64.930000000000007</c:v>
                </c:pt>
                <c:pt idx="1058">
                  <c:v>64.91</c:v>
                </c:pt>
                <c:pt idx="1059">
                  <c:v>64.89</c:v>
                </c:pt>
                <c:pt idx="1060">
                  <c:v>64.89</c:v>
                </c:pt>
                <c:pt idx="1061">
                  <c:v>64.88</c:v>
                </c:pt>
                <c:pt idx="1062">
                  <c:v>64.88</c:v>
                </c:pt>
                <c:pt idx="1063">
                  <c:v>64.88</c:v>
                </c:pt>
                <c:pt idx="1064">
                  <c:v>64.88</c:v>
                </c:pt>
                <c:pt idx="1065">
                  <c:v>64.88</c:v>
                </c:pt>
                <c:pt idx="1066">
                  <c:v>64.87</c:v>
                </c:pt>
                <c:pt idx="1067">
                  <c:v>64.86</c:v>
                </c:pt>
                <c:pt idx="1068">
                  <c:v>64.84</c:v>
                </c:pt>
                <c:pt idx="1069">
                  <c:v>64.819999999999993</c:v>
                </c:pt>
                <c:pt idx="1070">
                  <c:v>64.790000000000006</c:v>
                </c:pt>
                <c:pt idx="1071">
                  <c:v>64.77</c:v>
                </c:pt>
                <c:pt idx="1072">
                  <c:v>64.739999999999995</c:v>
                </c:pt>
                <c:pt idx="1073">
                  <c:v>64.73</c:v>
                </c:pt>
                <c:pt idx="1074">
                  <c:v>64.7</c:v>
                </c:pt>
                <c:pt idx="1075">
                  <c:v>64.69</c:v>
                </c:pt>
                <c:pt idx="1076">
                  <c:v>64.67</c:v>
                </c:pt>
                <c:pt idx="1077">
                  <c:v>64.650000000000006</c:v>
                </c:pt>
                <c:pt idx="1078">
                  <c:v>64.62</c:v>
                </c:pt>
                <c:pt idx="1079">
                  <c:v>64.59</c:v>
                </c:pt>
                <c:pt idx="1080">
                  <c:v>64.56</c:v>
                </c:pt>
                <c:pt idx="1081">
                  <c:v>64.53</c:v>
                </c:pt>
                <c:pt idx="1082">
                  <c:v>64.5</c:v>
                </c:pt>
                <c:pt idx="1083">
                  <c:v>64.459999999999994</c:v>
                </c:pt>
                <c:pt idx="1084">
                  <c:v>64.430000000000007</c:v>
                </c:pt>
                <c:pt idx="1085">
                  <c:v>64.39</c:v>
                </c:pt>
                <c:pt idx="1086">
                  <c:v>64.37</c:v>
                </c:pt>
                <c:pt idx="1087">
                  <c:v>64.33</c:v>
                </c:pt>
                <c:pt idx="1088">
                  <c:v>64.31</c:v>
                </c:pt>
                <c:pt idx="1089">
                  <c:v>64.290000000000006</c:v>
                </c:pt>
                <c:pt idx="1090">
                  <c:v>64.28</c:v>
                </c:pt>
                <c:pt idx="1091">
                  <c:v>64.260000000000005</c:v>
                </c:pt>
                <c:pt idx="1092">
                  <c:v>64.25</c:v>
                </c:pt>
                <c:pt idx="1093">
                  <c:v>64.23</c:v>
                </c:pt>
                <c:pt idx="1094">
                  <c:v>64.22</c:v>
                </c:pt>
                <c:pt idx="1095">
                  <c:v>64.2</c:v>
                </c:pt>
                <c:pt idx="1096">
                  <c:v>64.180000000000007</c:v>
                </c:pt>
                <c:pt idx="1097">
                  <c:v>64.16</c:v>
                </c:pt>
                <c:pt idx="1098">
                  <c:v>64.14</c:v>
                </c:pt>
                <c:pt idx="1099">
                  <c:v>64.12</c:v>
                </c:pt>
                <c:pt idx="1100">
                  <c:v>64.099999999999994</c:v>
                </c:pt>
                <c:pt idx="1101">
                  <c:v>64.08</c:v>
                </c:pt>
                <c:pt idx="1102">
                  <c:v>64.069999999999993</c:v>
                </c:pt>
                <c:pt idx="1103">
                  <c:v>64.06</c:v>
                </c:pt>
                <c:pt idx="1104">
                  <c:v>64.06</c:v>
                </c:pt>
                <c:pt idx="1105">
                  <c:v>64.05</c:v>
                </c:pt>
                <c:pt idx="1106">
                  <c:v>64.05</c:v>
                </c:pt>
                <c:pt idx="1107">
                  <c:v>64.05</c:v>
                </c:pt>
                <c:pt idx="1108">
                  <c:v>64.05</c:v>
                </c:pt>
                <c:pt idx="1109">
                  <c:v>64.05</c:v>
                </c:pt>
                <c:pt idx="1110">
                  <c:v>64.05</c:v>
                </c:pt>
                <c:pt idx="1111">
                  <c:v>64.05</c:v>
                </c:pt>
                <c:pt idx="1112">
                  <c:v>64.05</c:v>
                </c:pt>
                <c:pt idx="1113">
                  <c:v>64.05</c:v>
                </c:pt>
                <c:pt idx="1114">
                  <c:v>64.05</c:v>
                </c:pt>
                <c:pt idx="1115">
                  <c:v>64.05</c:v>
                </c:pt>
                <c:pt idx="1116">
                  <c:v>64.05</c:v>
                </c:pt>
                <c:pt idx="1117">
                  <c:v>64.040000000000006</c:v>
                </c:pt>
                <c:pt idx="1118">
                  <c:v>64.03</c:v>
                </c:pt>
                <c:pt idx="1119">
                  <c:v>64.02</c:v>
                </c:pt>
                <c:pt idx="1120">
                  <c:v>64</c:v>
                </c:pt>
                <c:pt idx="1121">
                  <c:v>63.99</c:v>
                </c:pt>
                <c:pt idx="1122">
                  <c:v>63.97</c:v>
                </c:pt>
                <c:pt idx="1123">
                  <c:v>63.96</c:v>
                </c:pt>
                <c:pt idx="1124">
                  <c:v>63.95</c:v>
                </c:pt>
                <c:pt idx="1125">
                  <c:v>63.93</c:v>
                </c:pt>
                <c:pt idx="1126">
                  <c:v>63.92</c:v>
                </c:pt>
                <c:pt idx="1127">
                  <c:v>63.91</c:v>
                </c:pt>
                <c:pt idx="1128">
                  <c:v>63.9</c:v>
                </c:pt>
                <c:pt idx="1129">
                  <c:v>63.9</c:v>
                </c:pt>
                <c:pt idx="1130">
                  <c:v>63.89</c:v>
                </c:pt>
                <c:pt idx="1131">
                  <c:v>63.89</c:v>
                </c:pt>
                <c:pt idx="1132">
                  <c:v>63.88</c:v>
                </c:pt>
                <c:pt idx="1133">
                  <c:v>63.87</c:v>
                </c:pt>
                <c:pt idx="1134">
                  <c:v>63.86</c:v>
                </c:pt>
                <c:pt idx="1135">
                  <c:v>63.85</c:v>
                </c:pt>
                <c:pt idx="1136">
                  <c:v>63.84</c:v>
                </c:pt>
                <c:pt idx="1137">
                  <c:v>63.83</c:v>
                </c:pt>
                <c:pt idx="1138">
                  <c:v>63.83</c:v>
                </c:pt>
                <c:pt idx="1139">
                  <c:v>63.82</c:v>
                </c:pt>
                <c:pt idx="1140">
                  <c:v>63.82</c:v>
                </c:pt>
                <c:pt idx="1141">
                  <c:v>63.82</c:v>
                </c:pt>
                <c:pt idx="1142">
                  <c:v>63.82</c:v>
                </c:pt>
                <c:pt idx="1143">
                  <c:v>63.83</c:v>
                </c:pt>
                <c:pt idx="1144">
                  <c:v>63.83</c:v>
                </c:pt>
                <c:pt idx="1145">
                  <c:v>63.84</c:v>
                </c:pt>
                <c:pt idx="1146">
                  <c:v>63.84</c:v>
                </c:pt>
                <c:pt idx="1147">
                  <c:v>63.86</c:v>
                </c:pt>
                <c:pt idx="1148">
                  <c:v>63.86</c:v>
                </c:pt>
                <c:pt idx="1149">
                  <c:v>63.87</c:v>
                </c:pt>
                <c:pt idx="1150">
                  <c:v>63.88</c:v>
                </c:pt>
                <c:pt idx="1151">
                  <c:v>63.89</c:v>
                </c:pt>
                <c:pt idx="1152">
                  <c:v>63.89</c:v>
                </c:pt>
                <c:pt idx="1153">
                  <c:v>63.89</c:v>
                </c:pt>
                <c:pt idx="1154">
                  <c:v>63.9</c:v>
                </c:pt>
                <c:pt idx="1155">
                  <c:v>63.91</c:v>
                </c:pt>
                <c:pt idx="1156">
                  <c:v>63.91</c:v>
                </c:pt>
                <c:pt idx="1157">
                  <c:v>63.92</c:v>
                </c:pt>
                <c:pt idx="1158">
                  <c:v>63.93</c:v>
                </c:pt>
                <c:pt idx="1159">
                  <c:v>63.94</c:v>
                </c:pt>
                <c:pt idx="1160">
                  <c:v>63.96</c:v>
                </c:pt>
                <c:pt idx="1161">
                  <c:v>63.99</c:v>
                </c:pt>
                <c:pt idx="1162">
                  <c:v>64</c:v>
                </c:pt>
                <c:pt idx="1163">
                  <c:v>64.02</c:v>
                </c:pt>
                <c:pt idx="1164">
                  <c:v>64.03</c:v>
                </c:pt>
                <c:pt idx="1165">
                  <c:v>64.040000000000006</c:v>
                </c:pt>
                <c:pt idx="1166">
                  <c:v>64.040000000000006</c:v>
                </c:pt>
                <c:pt idx="1167">
                  <c:v>64.05</c:v>
                </c:pt>
                <c:pt idx="1168">
                  <c:v>64.05</c:v>
                </c:pt>
                <c:pt idx="1169">
                  <c:v>64.05</c:v>
                </c:pt>
                <c:pt idx="1170">
                  <c:v>64.05</c:v>
                </c:pt>
                <c:pt idx="1171">
                  <c:v>64.05</c:v>
                </c:pt>
                <c:pt idx="1172">
                  <c:v>64.05</c:v>
                </c:pt>
                <c:pt idx="1173">
                  <c:v>64.06</c:v>
                </c:pt>
                <c:pt idx="1174">
                  <c:v>64.069999999999993</c:v>
                </c:pt>
                <c:pt idx="1175">
                  <c:v>64.09</c:v>
                </c:pt>
                <c:pt idx="1176">
                  <c:v>64.11</c:v>
                </c:pt>
                <c:pt idx="1177">
                  <c:v>64.14</c:v>
                </c:pt>
                <c:pt idx="1178">
                  <c:v>64.16</c:v>
                </c:pt>
                <c:pt idx="1179">
                  <c:v>64.180000000000007</c:v>
                </c:pt>
                <c:pt idx="1180">
                  <c:v>64.2</c:v>
                </c:pt>
                <c:pt idx="1181">
                  <c:v>64.23</c:v>
                </c:pt>
                <c:pt idx="1182">
                  <c:v>64.239999999999995</c:v>
                </c:pt>
                <c:pt idx="1183">
                  <c:v>64.260000000000005</c:v>
                </c:pt>
                <c:pt idx="1184">
                  <c:v>64.28</c:v>
                </c:pt>
                <c:pt idx="1185">
                  <c:v>64.290000000000006</c:v>
                </c:pt>
                <c:pt idx="1186">
                  <c:v>64.33</c:v>
                </c:pt>
                <c:pt idx="1187">
                  <c:v>64.38</c:v>
                </c:pt>
                <c:pt idx="1188">
                  <c:v>64.45</c:v>
                </c:pt>
                <c:pt idx="1189">
                  <c:v>64.52</c:v>
                </c:pt>
                <c:pt idx="1190">
                  <c:v>64.599999999999994</c:v>
                </c:pt>
                <c:pt idx="1191">
                  <c:v>64.64</c:v>
                </c:pt>
                <c:pt idx="1192">
                  <c:v>64.680000000000007</c:v>
                </c:pt>
                <c:pt idx="1193">
                  <c:v>64.72</c:v>
                </c:pt>
                <c:pt idx="1194">
                  <c:v>64.760000000000005</c:v>
                </c:pt>
                <c:pt idx="1195">
                  <c:v>64.790000000000006</c:v>
                </c:pt>
                <c:pt idx="1196">
                  <c:v>64.83</c:v>
                </c:pt>
                <c:pt idx="1197">
                  <c:v>64.87</c:v>
                </c:pt>
                <c:pt idx="1198">
                  <c:v>64.88</c:v>
                </c:pt>
                <c:pt idx="1199">
                  <c:v>64.89</c:v>
                </c:pt>
                <c:pt idx="1200">
                  <c:v>64.91</c:v>
                </c:pt>
                <c:pt idx="1201">
                  <c:v>64.92</c:v>
                </c:pt>
                <c:pt idx="1202">
                  <c:v>64.94</c:v>
                </c:pt>
                <c:pt idx="1203">
                  <c:v>64.98</c:v>
                </c:pt>
                <c:pt idx="1204">
                  <c:v>65.03</c:v>
                </c:pt>
                <c:pt idx="1205">
                  <c:v>65.069999999999993</c:v>
                </c:pt>
                <c:pt idx="1206">
                  <c:v>65.14</c:v>
                </c:pt>
                <c:pt idx="1207">
                  <c:v>65.2</c:v>
                </c:pt>
                <c:pt idx="1208">
                  <c:v>65.239999999999995</c:v>
                </c:pt>
                <c:pt idx="1209">
                  <c:v>65.28</c:v>
                </c:pt>
                <c:pt idx="1210">
                  <c:v>65.31</c:v>
                </c:pt>
                <c:pt idx="1211">
                  <c:v>65.34</c:v>
                </c:pt>
                <c:pt idx="1212">
                  <c:v>65.38</c:v>
                </c:pt>
                <c:pt idx="1213">
                  <c:v>65.430000000000007</c:v>
                </c:pt>
                <c:pt idx="1214">
                  <c:v>65.48</c:v>
                </c:pt>
                <c:pt idx="1215">
                  <c:v>65.53</c:v>
                </c:pt>
                <c:pt idx="1216">
                  <c:v>65.569999999999993</c:v>
                </c:pt>
                <c:pt idx="1217">
                  <c:v>65.599999999999994</c:v>
                </c:pt>
                <c:pt idx="1218">
                  <c:v>65.650000000000006</c:v>
                </c:pt>
                <c:pt idx="1219">
                  <c:v>65.680000000000007</c:v>
                </c:pt>
                <c:pt idx="1220">
                  <c:v>65.709999999999994</c:v>
                </c:pt>
                <c:pt idx="1221">
                  <c:v>65.72</c:v>
                </c:pt>
                <c:pt idx="1222">
                  <c:v>65.739999999999995</c:v>
                </c:pt>
                <c:pt idx="1223">
                  <c:v>65.739999999999995</c:v>
                </c:pt>
                <c:pt idx="1224">
                  <c:v>65.75</c:v>
                </c:pt>
                <c:pt idx="1225">
                  <c:v>65.77</c:v>
                </c:pt>
                <c:pt idx="1226">
                  <c:v>65.790000000000006</c:v>
                </c:pt>
                <c:pt idx="1227">
                  <c:v>65.83</c:v>
                </c:pt>
                <c:pt idx="1228">
                  <c:v>65.87</c:v>
                </c:pt>
                <c:pt idx="1229">
                  <c:v>65.900000000000006</c:v>
                </c:pt>
                <c:pt idx="1230">
                  <c:v>65.92</c:v>
                </c:pt>
                <c:pt idx="1231">
                  <c:v>65.95</c:v>
                </c:pt>
                <c:pt idx="1232">
                  <c:v>65.959999999999994</c:v>
                </c:pt>
                <c:pt idx="1233">
                  <c:v>65.98</c:v>
                </c:pt>
                <c:pt idx="1234">
                  <c:v>66</c:v>
                </c:pt>
                <c:pt idx="1235">
                  <c:v>66.02</c:v>
                </c:pt>
                <c:pt idx="1236">
                  <c:v>66.040000000000006</c:v>
                </c:pt>
                <c:pt idx="1237">
                  <c:v>66.06</c:v>
                </c:pt>
                <c:pt idx="1238">
                  <c:v>66.08</c:v>
                </c:pt>
                <c:pt idx="1239">
                  <c:v>66.099999999999994</c:v>
                </c:pt>
                <c:pt idx="1240">
                  <c:v>66.12</c:v>
                </c:pt>
                <c:pt idx="1241">
                  <c:v>66.150000000000006</c:v>
                </c:pt>
                <c:pt idx="1242">
                  <c:v>66.180000000000007</c:v>
                </c:pt>
                <c:pt idx="1243">
                  <c:v>66.2</c:v>
                </c:pt>
                <c:pt idx="1244">
                  <c:v>66.23</c:v>
                </c:pt>
                <c:pt idx="1245">
                  <c:v>66.25</c:v>
                </c:pt>
                <c:pt idx="1246">
                  <c:v>66.260000000000005</c:v>
                </c:pt>
                <c:pt idx="1247">
                  <c:v>66.28</c:v>
                </c:pt>
                <c:pt idx="1248">
                  <c:v>66.290000000000006</c:v>
                </c:pt>
                <c:pt idx="1249">
                  <c:v>66.3</c:v>
                </c:pt>
                <c:pt idx="1250">
                  <c:v>66.3</c:v>
                </c:pt>
                <c:pt idx="1251">
                  <c:v>66.3</c:v>
                </c:pt>
                <c:pt idx="1252">
                  <c:v>66.31</c:v>
                </c:pt>
                <c:pt idx="1253">
                  <c:v>66.31</c:v>
                </c:pt>
                <c:pt idx="1254">
                  <c:v>66.31</c:v>
                </c:pt>
                <c:pt idx="1255">
                  <c:v>66.3</c:v>
                </c:pt>
                <c:pt idx="1256">
                  <c:v>66.3</c:v>
                </c:pt>
                <c:pt idx="1257">
                  <c:v>66.3</c:v>
                </c:pt>
                <c:pt idx="1258">
                  <c:v>66.290000000000006</c:v>
                </c:pt>
                <c:pt idx="1259">
                  <c:v>66.290000000000006</c:v>
                </c:pt>
                <c:pt idx="1260">
                  <c:v>66.28</c:v>
                </c:pt>
                <c:pt idx="1261">
                  <c:v>66.28</c:v>
                </c:pt>
                <c:pt idx="1262">
                  <c:v>66.27</c:v>
                </c:pt>
                <c:pt idx="1263">
                  <c:v>66.25</c:v>
                </c:pt>
                <c:pt idx="1264">
                  <c:v>66.239999999999995</c:v>
                </c:pt>
                <c:pt idx="1265">
                  <c:v>66.23</c:v>
                </c:pt>
                <c:pt idx="1266">
                  <c:v>66.209999999999994</c:v>
                </c:pt>
                <c:pt idx="1267">
                  <c:v>66.19</c:v>
                </c:pt>
                <c:pt idx="1268">
                  <c:v>66.180000000000007</c:v>
                </c:pt>
                <c:pt idx="1269">
                  <c:v>66.150000000000006</c:v>
                </c:pt>
                <c:pt idx="1270">
                  <c:v>66.13</c:v>
                </c:pt>
                <c:pt idx="1271">
                  <c:v>66.12</c:v>
                </c:pt>
                <c:pt idx="1272">
                  <c:v>66.09</c:v>
                </c:pt>
                <c:pt idx="1273">
                  <c:v>66.069999999999993</c:v>
                </c:pt>
                <c:pt idx="1274">
                  <c:v>66.05</c:v>
                </c:pt>
                <c:pt idx="1275">
                  <c:v>66.03</c:v>
                </c:pt>
                <c:pt idx="1276">
                  <c:v>66.010000000000005</c:v>
                </c:pt>
                <c:pt idx="1277">
                  <c:v>66</c:v>
                </c:pt>
                <c:pt idx="1278">
                  <c:v>65.989999999999995</c:v>
                </c:pt>
                <c:pt idx="1279">
                  <c:v>65.98</c:v>
                </c:pt>
                <c:pt idx="1280">
                  <c:v>65.97</c:v>
                </c:pt>
                <c:pt idx="1281">
                  <c:v>65.959999999999994</c:v>
                </c:pt>
                <c:pt idx="1282">
                  <c:v>65.95</c:v>
                </c:pt>
                <c:pt idx="1283">
                  <c:v>65.94</c:v>
                </c:pt>
                <c:pt idx="1284">
                  <c:v>65.92</c:v>
                </c:pt>
                <c:pt idx="1285">
                  <c:v>65.91</c:v>
                </c:pt>
                <c:pt idx="1286">
                  <c:v>65.89</c:v>
                </c:pt>
                <c:pt idx="1287">
                  <c:v>65.86</c:v>
                </c:pt>
                <c:pt idx="1288">
                  <c:v>65.83</c:v>
                </c:pt>
                <c:pt idx="1289">
                  <c:v>65.81</c:v>
                </c:pt>
                <c:pt idx="1290">
                  <c:v>65.78</c:v>
                </c:pt>
                <c:pt idx="1291">
                  <c:v>65.760000000000005</c:v>
                </c:pt>
                <c:pt idx="1292">
                  <c:v>65.75</c:v>
                </c:pt>
                <c:pt idx="1293">
                  <c:v>65.75</c:v>
                </c:pt>
                <c:pt idx="1294">
                  <c:v>65.739999999999995</c:v>
                </c:pt>
                <c:pt idx="1295">
                  <c:v>65.739999999999995</c:v>
                </c:pt>
                <c:pt idx="1296">
                  <c:v>65.739999999999995</c:v>
                </c:pt>
                <c:pt idx="1297">
                  <c:v>65.73</c:v>
                </c:pt>
                <c:pt idx="1298">
                  <c:v>65.73</c:v>
                </c:pt>
                <c:pt idx="1299">
                  <c:v>65.72</c:v>
                </c:pt>
                <c:pt idx="1300">
                  <c:v>65.7</c:v>
                </c:pt>
                <c:pt idx="1301">
                  <c:v>65.680000000000007</c:v>
                </c:pt>
                <c:pt idx="1302">
                  <c:v>65.64</c:v>
                </c:pt>
                <c:pt idx="1303">
                  <c:v>65.61</c:v>
                </c:pt>
                <c:pt idx="1304">
                  <c:v>65.58</c:v>
                </c:pt>
                <c:pt idx="1305">
                  <c:v>65.56</c:v>
                </c:pt>
                <c:pt idx="1306">
                  <c:v>65.540000000000006</c:v>
                </c:pt>
                <c:pt idx="1307">
                  <c:v>65.52</c:v>
                </c:pt>
                <c:pt idx="1308">
                  <c:v>65.510000000000005</c:v>
                </c:pt>
                <c:pt idx="1309">
                  <c:v>65.489999999999995</c:v>
                </c:pt>
                <c:pt idx="1310">
                  <c:v>65.459999999999994</c:v>
                </c:pt>
                <c:pt idx="1311">
                  <c:v>65.430000000000007</c:v>
                </c:pt>
                <c:pt idx="1312">
                  <c:v>65.41</c:v>
                </c:pt>
                <c:pt idx="1313">
                  <c:v>65.38</c:v>
                </c:pt>
                <c:pt idx="1314">
                  <c:v>65.349999999999994</c:v>
                </c:pt>
                <c:pt idx="1315">
                  <c:v>65.34</c:v>
                </c:pt>
                <c:pt idx="1316">
                  <c:v>65.319999999999993</c:v>
                </c:pt>
                <c:pt idx="1317">
                  <c:v>65.31</c:v>
                </c:pt>
                <c:pt idx="1318">
                  <c:v>65.3</c:v>
                </c:pt>
                <c:pt idx="1319">
                  <c:v>65.290000000000006</c:v>
                </c:pt>
                <c:pt idx="1320">
                  <c:v>65.27</c:v>
                </c:pt>
                <c:pt idx="1321">
                  <c:v>65.25</c:v>
                </c:pt>
                <c:pt idx="1322">
                  <c:v>65.23</c:v>
                </c:pt>
                <c:pt idx="1323">
                  <c:v>65.2</c:v>
                </c:pt>
                <c:pt idx="1324">
                  <c:v>65.180000000000007</c:v>
                </c:pt>
                <c:pt idx="1325">
                  <c:v>65.14</c:v>
                </c:pt>
                <c:pt idx="1326">
                  <c:v>65.11</c:v>
                </c:pt>
                <c:pt idx="1327">
                  <c:v>65.06</c:v>
                </c:pt>
                <c:pt idx="1328">
                  <c:v>65.03</c:v>
                </c:pt>
                <c:pt idx="1329">
                  <c:v>64.989999999999995</c:v>
                </c:pt>
                <c:pt idx="1330">
                  <c:v>64.959999999999994</c:v>
                </c:pt>
                <c:pt idx="1331">
                  <c:v>64.94</c:v>
                </c:pt>
                <c:pt idx="1332">
                  <c:v>64.92</c:v>
                </c:pt>
                <c:pt idx="1333">
                  <c:v>64.91</c:v>
                </c:pt>
                <c:pt idx="1334">
                  <c:v>64.89</c:v>
                </c:pt>
                <c:pt idx="1335">
                  <c:v>64.89</c:v>
                </c:pt>
                <c:pt idx="1336">
                  <c:v>64.88</c:v>
                </c:pt>
                <c:pt idx="1337">
                  <c:v>64.88</c:v>
                </c:pt>
                <c:pt idx="1338">
                  <c:v>64.87</c:v>
                </c:pt>
                <c:pt idx="1339">
                  <c:v>64.86</c:v>
                </c:pt>
                <c:pt idx="1340">
                  <c:v>64.849999999999994</c:v>
                </c:pt>
                <c:pt idx="1341">
                  <c:v>64.83</c:v>
                </c:pt>
                <c:pt idx="1342">
                  <c:v>64.819999999999993</c:v>
                </c:pt>
                <c:pt idx="1343">
                  <c:v>64.8</c:v>
                </c:pt>
                <c:pt idx="1344">
                  <c:v>64.78</c:v>
                </c:pt>
                <c:pt idx="1345">
                  <c:v>64.760000000000005</c:v>
                </c:pt>
                <c:pt idx="1346">
                  <c:v>64.739999999999995</c:v>
                </c:pt>
                <c:pt idx="1347">
                  <c:v>64.72</c:v>
                </c:pt>
                <c:pt idx="1348">
                  <c:v>64.7</c:v>
                </c:pt>
                <c:pt idx="1349">
                  <c:v>64.680000000000007</c:v>
                </c:pt>
                <c:pt idx="1350">
                  <c:v>64.66</c:v>
                </c:pt>
                <c:pt idx="1351">
                  <c:v>64.64</c:v>
                </c:pt>
                <c:pt idx="1352">
                  <c:v>64.61</c:v>
                </c:pt>
                <c:pt idx="1353">
                  <c:v>64.58</c:v>
                </c:pt>
                <c:pt idx="1354">
                  <c:v>64.55</c:v>
                </c:pt>
                <c:pt idx="1355">
                  <c:v>64.53</c:v>
                </c:pt>
                <c:pt idx="1356">
                  <c:v>64.489999999999995</c:v>
                </c:pt>
                <c:pt idx="1357">
                  <c:v>64.459999999999994</c:v>
                </c:pt>
                <c:pt idx="1358">
                  <c:v>64.430000000000007</c:v>
                </c:pt>
                <c:pt idx="1359">
                  <c:v>64.39</c:v>
                </c:pt>
                <c:pt idx="1360">
                  <c:v>64.349999999999994</c:v>
                </c:pt>
                <c:pt idx="1361">
                  <c:v>64.33</c:v>
                </c:pt>
                <c:pt idx="1362">
                  <c:v>64.3</c:v>
                </c:pt>
                <c:pt idx="1363">
                  <c:v>64.28</c:v>
                </c:pt>
                <c:pt idx="1364">
                  <c:v>64.27</c:v>
                </c:pt>
                <c:pt idx="1365">
                  <c:v>64.260000000000005</c:v>
                </c:pt>
                <c:pt idx="1366">
                  <c:v>64.25</c:v>
                </c:pt>
                <c:pt idx="1367">
                  <c:v>64.23</c:v>
                </c:pt>
                <c:pt idx="1368">
                  <c:v>64.22</c:v>
                </c:pt>
                <c:pt idx="1369">
                  <c:v>64.2</c:v>
                </c:pt>
                <c:pt idx="1370">
                  <c:v>64.180000000000007</c:v>
                </c:pt>
                <c:pt idx="1371">
                  <c:v>64.16</c:v>
                </c:pt>
                <c:pt idx="1372">
                  <c:v>64.14</c:v>
                </c:pt>
                <c:pt idx="1373">
                  <c:v>64.12</c:v>
                </c:pt>
                <c:pt idx="1374">
                  <c:v>64.09</c:v>
                </c:pt>
                <c:pt idx="1375">
                  <c:v>64.08</c:v>
                </c:pt>
                <c:pt idx="1376">
                  <c:v>64.06</c:v>
                </c:pt>
                <c:pt idx="1377">
                  <c:v>64.06</c:v>
                </c:pt>
                <c:pt idx="1378">
                  <c:v>64.05</c:v>
                </c:pt>
                <c:pt idx="1379">
                  <c:v>64.05</c:v>
                </c:pt>
                <c:pt idx="1380">
                  <c:v>64.05</c:v>
                </c:pt>
                <c:pt idx="1381">
                  <c:v>64.05</c:v>
                </c:pt>
                <c:pt idx="1382">
                  <c:v>64.05</c:v>
                </c:pt>
                <c:pt idx="1383">
                  <c:v>64.05</c:v>
                </c:pt>
                <c:pt idx="1384">
                  <c:v>64.05</c:v>
                </c:pt>
                <c:pt idx="1385">
                  <c:v>64.05</c:v>
                </c:pt>
                <c:pt idx="1386">
                  <c:v>64.05</c:v>
                </c:pt>
                <c:pt idx="1387">
                  <c:v>64.05</c:v>
                </c:pt>
                <c:pt idx="1388">
                  <c:v>64.05</c:v>
                </c:pt>
                <c:pt idx="1389">
                  <c:v>64.05</c:v>
                </c:pt>
                <c:pt idx="1390">
                  <c:v>64.05</c:v>
                </c:pt>
                <c:pt idx="1391">
                  <c:v>64.040000000000006</c:v>
                </c:pt>
                <c:pt idx="1392">
                  <c:v>64.040000000000006</c:v>
                </c:pt>
                <c:pt idx="1393">
                  <c:v>64.03</c:v>
                </c:pt>
                <c:pt idx="1394">
                  <c:v>64.02</c:v>
                </c:pt>
                <c:pt idx="1395">
                  <c:v>64.010000000000005</c:v>
                </c:pt>
                <c:pt idx="1396">
                  <c:v>64</c:v>
                </c:pt>
                <c:pt idx="1397">
                  <c:v>63.99</c:v>
                </c:pt>
                <c:pt idx="1398">
                  <c:v>63.98</c:v>
                </c:pt>
                <c:pt idx="1399">
                  <c:v>63.97</c:v>
                </c:pt>
                <c:pt idx="1400">
                  <c:v>63.97</c:v>
                </c:pt>
                <c:pt idx="1401">
                  <c:v>63.96</c:v>
                </c:pt>
                <c:pt idx="1402">
                  <c:v>63.95</c:v>
                </c:pt>
                <c:pt idx="1403">
                  <c:v>63.94</c:v>
                </c:pt>
                <c:pt idx="1404">
                  <c:v>63.93</c:v>
                </c:pt>
                <c:pt idx="1405">
                  <c:v>63.91</c:v>
                </c:pt>
                <c:pt idx="1406">
                  <c:v>63.9</c:v>
                </c:pt>
                <c:pt idx="1407">
                  <c:v>63.89</c:v>
                </c:pt>
                <c:pt idx="1408">
                  <c:v>63.88</c:v>
                </c:pt>
                <c:pt idx="1409">
                  <c:v>63.87</c:v>
                </c:pt>
                <c:pt idx="1410">
                  <c:v>63.87</c:v>
                </c:pt>
                <c:pt idx="1411">
                  <c:v>63.87</c:v>
                </c:pt>
                <c:pt idx="1412">
                  <c:v>63.87</c:v>
                </c:pt>
                <c:pt idx="1413">
                  <c:v>63.87</c:v>
                </c:pt>
                <c:pt idx="1414">
                  <c:v>63.87</c:v>
                </c:pt>
                <c:pt idx="1415">
                  <c:v>63.87</c:v>
                </c:pt>
                <c:pt idx="1416">
                  <c:v>63.87</c:v>
                </c:pt>
                <c:pt idx="1417">
                  <c:v>63.87</c:v>
                </c:pt>
                <c:pt idx="1418">
                  <c:v>63.88</c:v>
                </c:pt>
                <c:pt idx="1419">
                  <c:v>63.88</c:v>
                </c:pt>
                <c:pt idx="1420">
                  <c:v>63.89</c:v>
                </c:pt>
                <c:pt idx="1421">
                  <c:v>63.89</c:v>
                </c:pt>
                <c:pt idx="1422">
                  <c:v>63.91</c:v>
                </c:pt>
                <c:pt idx="1423">
                  <c:v>63.92</c:v>
                </c:pt>
                <c:pt idx="1424">
                  <c:v>63.93</c:v>
                </c:pt>
                <c:pt idx="1425">
                  <c:v>63.94</c:v>
                </c:pt>
                <c:pt idx="1426">
                  <c:v>63.95</c:v>
                </c:pt>
                <c:pt idx="1427">
                  <c:v>63.96</c:v>
                </c:pt>
                <c:pt idx="1428">
                  <c:v>63.96</c:v>
                </c:pt>
                <c:pt idx="1429">
                  <c:v>63.97</c:v>
                </c:pt>
                <c:pt idx="1430">
                  <c:v>63.98</c:v>
                </c:pt>
                <c:pt idx="1431">
                  <c:v>63.98</c:v>
                </c:pt>
                <c:pt idx="1432">
                  <c:v>63.99</c:v>
                </c:pt>
                <c:pt idx="1433">
                  <c:v>64</c:v>
                </c:pt>
                <c:pt idx="1434">
                  <c:v>64.02</c:v>
                </c:pt>
                <c:pt idx="1435">
                  <c:v>64.03</c:v>
                </c:pt>
                <c:pt idx="1436">
                  <c:v>64.040000000000006</c:v>
                </c:pt>
                <c:pt idx="1437">
                  <c:v>64.040000000000006</c:v>
                </c:pt>
                <c:pt idx="1438">
                  <c:v>64.05</c:v>
                </c:pt>
                <c:pt idx="1439">
                  <c:v>64.05</c:v>
                </c:pt>
                <c:pt idx="1440">
                  <c:v>64.05</c:v>
                </c:pt>
                <c:pt idx="1441">
                  <c:v>64.05</c:v>
                </c:pt>
                <c:pt idx="1442">
                  <c:v>64.05</c:v>
                </c:pt>
                <c:pt idx="1443">
                  <c:v>64.05</c:v>
                </c:pt>
                <c:pt idx="1444">
                  <c:v>64.06</c:v>
                </c:pt>
                <c:pt idx="1445">
                  <c:v>64.06</c:v>
                </c:pt>
                <c:pt idx="1446">
                  <c:v>64.069999999999993</c:v>
                </c:pt>
                <c:pt idx="1447">
                  <c:v>64.08</c:v>
                </c:pt>
                <c:pt idx="1448">
                  <c:v>64.11</c:v>
                </c:pt>
                <c:pt idx="1449">
                  <c:v>64.13</c:v>
                </c:pt>
                <c:pt idx="1450">
                  <c:v>64.16</c:v>
                </c:pt>
                <c:pt idx="1451">
                  <c:v>64.19</c:v>
                </c:pt>
                <c:pt idx="1452">
                  <c:v>64.23</c:v>
                </c:pt>
                <c:pt idx="1453">
                  <c:v>64.239999999999995</c:v>
                </c:pt>
                <c:pt idx="1454">
                  <c:v>64.25</c:v>
                </c:pt>
                <c:pt idx="1455">
                  <c:v>64.27</c:v>
                </c:pt>
                <c:pt idx="1456">
                  <c:v>64.28</c:v>
                </c:pt>
                <c:pt idx="1457">
                  <c:v>64.31</c:v>
                </c:pt>
                <c:pt idx="1458">
                  <c:v>64.349999999999994</c:v>
                </c:pt>
                <c:pt idx="1459">
                  <c:v>64.41</c:v>
                </c:pt>
                <c:pt idx="1460">
                  <c:v>64.47</c:v>
                </c:pt>
                <c:pt idx="1461">
                  <c:v>64.540000000000006</c:v>
                </c:pt>
                <c:pt idx="1462">
                  <c:v>64.59</c:v>
                </c:pt>
                <c:pt idx="1463">
                  <c:v>64.64</c:v>
                </c:pt>
                <c:pt idx="1464">
                  <c:v>64.67</c:v>
                </c:pt>
                <c:pt idx="1465">
                  <c:v>64.72</c:v>
                </c:pt>
                <c:pt idx="1466">
                  <c:v>64.760000000000005</c:v>
                </c:pt>
                <c:pt idx="1467">
                  <c:v>64.8</c:v>
                </c:pt>
                <c:pt idx="1468">
                  <c:v>64.84</c:v>
                </c:pt>
                <c:pt idx="1469">
                  <c:v>64.87</c:v>
                </c:pt>
                <c:pt idx="1470">
                  <c:v>64.88</c:v>
                </c:pt>
                <c:pt idx="1471">
                  <c:v>64.88</c:v>
                </c:pt>
                <c:pt idx="1472">
                  <c:v>64.89</c:v>
                </c:pt>
                <c:pt idx="1473">
                  <c:v>64.89</c:v>
                </c:pt>
                <c:pt idx="1474">
                  <c:v>64.92</c:v>
                </c:pt>
                <c:pt idx="1475">
                  <c:v>64.94</c:v>
                </c:pt>
                <c:pt idx="1476">
                  <c:v>64.98</c:v>
                </c:pt>
                <c:pt idx="1477">
                  <c:v>65.040000000000006</c:v>
                </c:pt>
                <c:pt idx="1478">
                  <c:v>65.099999999999994</c:v>
                </c:pt>
                <c:pt idx="1479">
                  <c:v>65.16</c:v>
                </c:pt>
                <c:pt idx="1480">
                  <c:v>65.22</c:v>
                </c:pt>
                <c:pt idx="1481">
                  <c:v>65.260000000000005</c:v>
                </c:pt>
                <c:pt idx="1482">
                  <c:v>65.290000000000006</c:v>
                </c:pt>
                <c:pt idx="1483">
                  <c:v>65.319999999999993</c:v>
                </c:pt>
                <c:pt idx="1484">
                  <c:v>65.34</c:v>
                </c:pt>
                <c:pt idx="1485">
                  <c:v>65.38</c:v>
                </c:pt>
                <c:pt idx="1486">
                  <c:v>65.42</c:v>
                </c:pt>
                <c:pt idx="1487">
                  <c:v>65.459999999999994</c:v>
                </c:pt>
                <c:pt idx="1488">
                  <c:v>65.5</c:v>
                </c:pt>
                <c:pt idx="1489">
                  <c:v>65.55</c:v>
                </c:pt>
                <c:pt idx="1490">
                  <c:v>65.58</c:v>
                </c:pt>
                <c:pt idx="1491">
                  <c:v>65.62</c:v>
                </c:pt>
                <c:pt idx="1492">
                  <c:v>65.66</c:v>
                </c:pt>
                <c:pt idx="1493">
                  <c:v>65.7</c:v>
                </c:pt>
                <c:pt idx="1494">
                  <c:v>65.72</c:v>
                </c:pt>
                <c:pt idx="1495">
                  <c:v>65.739999999999995</c:v>
                </c:pt>
                <c:pt idx="1496">
                  <c:v>65.739999999999995</c:v>
                </c:pt>
                <c:pt idx="1497">
                  <c:v>65.75</c:v>
                </c:pt>
                <c:pt idx="1498">
                  <c:v>65.75</c:v>
                </c:pt>
                <c:pt idx="1499">
                  <c:v>65.77</c:v>
                </c:pt>
                <c:pt idx="1500">
                  <c:v>65.790000000000006</c:v>
                </c:pt>
                <c:pt idx="1501">
                  <c:v>65.819999999999993</c:v>
                </c:pt>
                <c:pt idx="1502">
                  <c:v>65.849999999999994</c:v>
                </c:pt>
                <c:pt idx="1503">
                  <c:v>65.89</c:v>
                </c:pt>
                <c:pt idx="1504">
                  <c:v>65.92</c:v>
                </c:pt>
                <c:pt idx="1505">
                  <c:v>65.95</c:v>
                </c:pt>
                <c:pt idx="1506">
                  <c:v>65.959999999999994</c:v>
                </c:pt>
                <c:pt idx="1507">
                  <c:v>65.97</c:v>
                </c:pt>
                <c:pt idx="1508">
                  <c:v>65.98</c:v>
                </c:pt>
                <c:pt idx="1509">
                  <c:v>66</c:v>
                </c:pt>
                <c:pt idx="1510">
                  <c:v>66.02</c:v>
                </c:pt>
                <c:pt idx="1511">
                  <c:v>66.040000000000006</c:v>
                </c:pt>
                <c:pt idx="1512">
                  <c:v>66.069999999999993</c:v>
                </c:pt>
                <c:pt idx="1513">
                  <c:v>66.09</c:v>
                </c:pt>
                <c:pt idx="1514">
                  <c:v>66.11</c:v>
                </c:pt>
                <c:pt idx="1515">
                  <c:v>66.13</c:v>
                </c:pt>
                <c:pt idx="1516">
                  <c:v>66.150000000000006</c:v>
                </c:pt>
                <c:pt idx="1517">
                  <c:v>66.16</c:v>
                </c:pt>
                <c:pt idx="1518">
                  <c:v>66.180000000000007</c:v>
                </c:pt>
                <c:pt idx="1519">
                  <c:v>66.19</c:v>
                </c:pt>
                <c:pt idx="1520">
                  <c:v>66.19</c:v>
                </c:pt>
                <c:pt idx="1521">
                  <c:v>66.2</c:v>
                </c:pt>
                <c:pt idx="1522">
                  <c:v>66.209999999999994</c:v>
                </c:pt>
                <c:pt idx="1523">
                  <c:v>66.22</c:v>
                </c:pt>
                <c:pt idx="1524">
                  <c:v>66.22</c:v>
                </c:pt>
                <c:pt idx="1525">
                  <c:v>66.22</c:v>
                </c:pt>
                <c:pt idx="1526">
                  <c:v>66.22</c:v>
                </c:pt>
                <c:pt idx="1527">
                  <c:v>66.22</c:v>
                </c:pt>
                <c:pt idx="1528">
                  <c:v>66.22</c:v>
                </c:pt>
                <c:pt idx="1529">
                  <c:v>66.209999999999994</c:v>
                </c:pt>
                <c:pt idx="1530">
                  <c:v>66.2</c:v>
                </c:pt>
                <c:pt idx="1531">
                  <c:v>66.19</c:v>
                </c:pt>
                <c:pt idx="1532">
                  <c:v>66.19</c:v>
                </c:pt>
                <c:pt idx="1533">
                  <c:v>66.180000000000007</c:v>
                </c:pt>
                <c:pt idx="1534">
                  <c:v>66.17</c:v>
                </c:pt>
                <c:pt idx="1535">
                  <c:v>66.16</c:v>
                </c:pt>
                <c:pt idx="1536">
                  <c:v>66.150000000000006</c:v>
                </c:pt>
                <c:pt idx="1537">
                  <c:v>66.14</c:v>
                </c:pt>
                <c:pt idx="1538">
                  <c:v>66.13</c:v>
                </c:pt>
                <c:pt idx="1539">
                  <c:v>66.12</c:v>
                </c:pt>
                <c:pt idx="1540">
                  <c:v>66.11</c:v>
                </c:pt>
                <c:pt idx="1541">
                  <c:v>66.08</c:v>
                </c:pt>
                <c:pt idx="1542">
                  <c:v>66.06</c:v>
                </c:pt>
                <c:pt idx="1543">
                  <c:v>66.05</c:v>
                </c:pt>
                <c:pt idx="1544">
                  <c:v>66.03</c:v>
                </c:pt>
                <c:pt idx="1545">
                  <c:v>66.010000000000005</c:v>
                </c:pt>
                <c:pt idx="1546">
                  <c:v>66</c:v>
                </c:pt>
                <c:pt idx="1547">
                  <c:v>66</c:v>
                </c:pt>
                <c:pt idx="1548">
                  <c:v>65.98</c:v>
                </c:pt>
                <c:pt idx="1549">
                  <c:v>65.97</c:v>
                </c:pt>
                <c:pt idx="1550">
                  <c:v>65.97</c:v>
                </c:pt>
                <c:pt idx="1551">
                  <c:v>65.959999999999994</c:v>
                </c:pt>
                <c:pt idx="1552">
                  <c:v>65.94</c:v>
                </c:pt>
                <c:pt idx="1553">
                  <c:v>65.930000000000007</c:v>
                </c:pt>
                <c:pt idx="1554">
                  <c:v>65.92</c:v>
                </c:pt>
                <c:pt idx="1555">
                  <c:v>65.91</c:v>
                </c:pt>
                <c:pt idx="1556">
                  <c:v>65.88</c:v>
                </c:pt>
                <c:pt idx="1557">
                  <c:v>65.86</c:v>
                </c:pt>
                <c:pt idx="1558">
                  <c:v>65.84</c:v>
                </c:pt>
                <c:pt idx="1559">
                  <c:v>65.81</c:v>
                </c:pt>
                <c:pt idx="1560">
                  <c:v>65.78</c:v>
                </c:pt>
                <c:pt idx="1561">
                  <c:v>65.77</c:v>
                </c:pt>
                <c:pt idx="1562">
                  <c:v>65.760000000000005</c:v>
                </c:pt>
                <c:pt idx="1563">
                  <c:v>65.75</c:v>
                </c:pt>
                <c:pt idx="1564">
                  <c:v>65.739999999999995</c:v>
                </c:pt>
                <c:pt idx="1565">
                  <c:v>65.739999999999995</c:v>
                </c:pt>
                <c:pt idx="1566">
                  <c:v>65.739999999999995</c:v>
                </c:pt>
                <c:pt idx="1567">
                  <c:v>65.739999999999995</c:v>
                </c:pt>
                <c:pt idx="1568">
                  <c:v>65.739999999999995</c:v>
                </c:pt>
                <c:pt idx="1569">
                  <c:v>65.73</c:v>
                </c:pt>
                <c:pt idx="1570">
                  <c:v>65.72</c:v>
                </c:pt>
                <c:pt idx="1571">
                  <c:v>65.7</c:v>
                </c:pt>
                <c:pt idx="1572">
                  <c:v>65.680000000000007</c:v>
                </c:pt>
                <c:pt idx="1573">
                  <c:v>65.650000000000006</c:v>
                </c:pt>
                <c:pt idx="1574">
                  <c:v>65.62</c:v>
                </c:pt>
                <c:pt idx="1575">
                  <c:v>65.58</c:v>
                </c:pt>
                <c:pt idx="1576">
                  <c:v>65.56</c:v>
                </c:pt>
                <c:pt idx="1577">
                  <c:v>65.540000000000006</c:v>
                </c:pt>
                <c:pt idx="1578">
                  <c:v>65.52</c:v>
                </c:pt>
                <c:pt idx="1579">
                  <c:v>65.5</c:v>
                </c:pt>
                <c:pt idx="1580">
                  <c:v>65.489999999999995</c:v>
                </c:pt>
                <c:pt idx="1581">
                  <c:v>65.47</c:v>
                </c:pt>
                <c:pt idx="1582">
                  <c:v>65.44</c:v>
                </c:pt>
                <c:pt idx="1583">
                  <c:v>65.41</c:v>
                </c:pt>
                <c:pt idx="1584">
                  <c:v>65.37</c:v>
                </c:pt>
                <c:pt idx="1585">
                  <c:v>65.349999999999994</c:v>
                </c:pt>
                <c:pt idx="1586">
                  <c:v>65.319999999999993</c:v>
                </c:pt>
                <c:pt idx="1587">
                  <c:v>65.31</c:v>
                </c:pt>
                <c:pt idx="1588">
                  <c:v>65.31</c:v>
                </c:pt>
                <c:pt idx="1589">
                  <c:v>65.3</c:v>
                </c:pt>
                <c:pt idx="1590">
                  <c:v>65.290000000000006</c:v>
                </c:pt>
                <c:pt idx="1591">
                  <c:v>65.28</c:v>
                </c:pt>
                <c:pt idx="1592">
                  <c:v>65.260000000000005</c:v>
                </c:pt>
                <c:pt idx="1593">
                  <c:v>65.23</c:v>
                </c:pt>
                <c:pt idx="1594">
                  <c:v>65.209999999999994</c:v>
                </c:pt>
                <c:pt idx="1595">
                  <c:v>65.180000000000007</c:v>
                </c:pt>
                <c:pt idx="1596">
                  <c:v>65.150000000000006</c:v>
                </c:pt>
                <c:pt idx="1597">
                  <c:v>65.11</c:v>
                </c:pt>
                <c:pt idx="1598">
                  <c:v>65.08</c:v>
                </c:pt>
                <c:pt idx="1599">
                  <c:v>65.040000000000006</c:v>
                </c:pt>
                <c:pt idx="1600">
                  <c:v>65.010000000000005</c:v>
                </c:pt>
                <c:pt idx="1601">
                  <c:v>64.97</c:v>
                </c:pt>
                <c:pt idx="1602">
                  <c:v>64.95</c:v>
                </c:pt>
                <c:pt idx="1603">
                  <c:v>64.930000000000007</c:v>
                </c:pt>
                <c:pt idx="1604">
                  <c:v>64.91</c:v>
                </c:pt>
                <c:pt idx="1605">
                  <c:v>64.900000000000006</c:v>
                </c:pt>
                <c:pt idx="1606">
                  <c:v>64.89</c:v>
                </c:pt>
                <c:pt idx="1607">
                  <c:v>64.89</c:v>
                </c:pt>
                <c:pt idx="1608">
                  <c:v>64.88</c:v>
                </c:pt>
                <c:pt idx="1609">
                  <c:v>64.88</c:v>
                </c:pt>
                <c:pt idx="1610">
                  <c:v>64.88</c:v>
                </c:pt>
                <c:pt idx="1611">
                  <c:v>64.87</c:v>
                </c:pt>
                <c:pt idx="1612">
                  <c:v>64.86</c:v>
                </c:pt>
                <c:pt idx="1613">
                  <c:v>64.849999999999994</c:v>
                </c:pt>
                <c:pt idx="1614">
                  <c:v>64.83</c:v>
                </c:pt>
                <c:pt idx="1615">
                  <c:v>64.81</c:v>
                </c:pt>
                <c:pt idx="1616">
                  <c:v>64.790000000000006</c:v>
                </c:pt>
                <c:pt idx="1617">
                  <c:v>64.77</c:v>
                </c:pt>
                <c:pt idx="1618">
                  <c:v>64.75</c:v>
                </c:pt>
                <c:pt idx="1619">
                  <c:v>64.73</c:v>
                </c:pt>
                <c:pt idx="1620">
                  <c:v>64.7</c:v>
                </c:pt>
                <c:pt idx="1621">
                  <c:v>64.69</c:v>
                </c:pt>
                <c:pt idx="1622">
                  <c:v>64.67</c:v>
                </c:pt>
                <c:pt idx="1623">
                  <c:v>64.66</c:v>
                </c:pt>
                <c:pt idx="1624">
                  <c:v>64.650000000000006</c:v>
                </c:pt>
                <c:pt idx="1625">
                  <c:v>64.63</c:v>
                </c:pt>
                <c:pt idx="1626">
                  <c:v>64.59</c:v>
                </c:pt>
                <c:pt idx="1627">
                  <c:v>64.56</c:v>
                </c:pt>
                <c:pt idx="1628">
                  <c:v>64.52</c:v>
                </c:pt>
                <c:pt idx="1629">
                  <c:v>64.489999999999995</c:v>
                </c:pt>
                <c:pt idx="1630">
                  <c:v>64.45</c:v>
                </c:pt>
                <c:pt idx="1631">
                  <c:v>64.41</c:v>
                </c:pt>
                <c:pt idx="1632">
                  <c:v>64.38</c:v>
                </c:pt>
                <c:pt idx="1633">
                  <c:v>64.349999999999994</c:v>
                </c:pt>
                <c:pt idx="1634">
                  <c:v>64.319999999999993</c:v>
                </c:pt>
                <c:pt idx="1635">
                  <c:v>64.290000000000006</c:v>
                </c:pt>
                <c:pt idx="1636">
                  <c:v>64.28</c:v>
                </c:pt>
                <c:pt idx="1637">
                  <c:v>64.27</c:v>
                </c:pt>
                <c:pt idx="1638">
                  <c:v>64.260000000000005</c:v>
                </c:pt>
                <c:pt idx="1639">
                  <c:v>64.25</c:v>
                </c:pt>
                <c:pt idx="1640">
                  <c:v>64.23</c:v>
                </c:pt>
                <c:pt idx="1641">
                  <c:v>64.22</c:v>
                </c:pt>
                <c:pt idx="1642">
                  <c:v>64.19</c:v>
                </c:pt>
                <c:pt idx="1643">
                  <c:v>64.17</c:v>
                </c:pt>
                <c:pt idx="1644">
                  <c:v>64.14</c:v>
                </c:pt>
                <c:pt idx="1645">
                  <c:v>64.12</c:v>
                </c:pt>
                <c:pt idx="1646">
                  <c:v>64.099999999999994</c:v>
                </c:pt>
                <c:pt idx="1647">
                  <c:v>64.09</c:v>
                </c:pt>
                <c:pt idx="1648">
                  <c:v>64.069999999999993</c:v>
                </c:pt>
                <c:pt idx="1649">
                  <c:v>64.06</c:v>
                </c:pt>
                <c:pt idx="1650">
                  <c:v>64.06</c:v>
                </c:pt>
                <c:pt idx="1651">
                  <c:v>64.05</c:v>
                </c:pt>
                <c:pt idx="1652">
                  <c:v>64.05</c:v>
                </c:pt>
                <c:pt idx="1653">
                  <c:v>64.05</c:v>
                </c:pt>
                <c:pt idx="1654">
                  <c:v>64.05</c:v>
                </c:pt>
                <c:pt idx="1655">
                  <c:v>64.05</c:v>
                </c:pt>
                <c:pt idx="1656">
                  <c:v>64.05</c:v>
                </c:pt>
                <c:pt idx="1657">
                  <c:v>64.05</c:v>
                </c:pt>
                <c:pt idx="1658">
                  <c:v>64.05</c:v>
                </c:pt>
                <c:pt idx="1659">
                  <c:v>64.05</c:v>
                </c:pt>
                <c:pt idx="1660">
                  <c:v>64.05</c:v>
                </c:pt>
                <c:pt idx="1661">
                  <c:v>64.05</c:v>
                </c:pt>
                <c:pt idx="1662">
                  <c:v>64.05</c:v>
                </c:pt>
                <c:pt idx="1663">
                  <c:v>64.05</c:v>
                </c:pt>
                <c:pt idx="1664">
                  <c:v>64.040000000000006</c:v>
                </c:pt>
                <c:pt idx="1665">
                  <c:v>64.040000000000006</c:v>
                </c:pt>
                <c:pt idx="1666">
                  <c:v>64.03</c:v>
                </c:pt>
                <c:pt idx="1667">
                  <c:v>64.02</c:v>
                </c:pt>
                <c:pt idx="1668">
                  <c:v>64.010000000000005</c:v>
                </c:pt>
                <c:pt idx="1669">
                  <c:v>64</c:v>
                </c:pt>
                <c:pt idx="1670">
                  <c:v>63.99</c:v>
                </c:pt>
                <c:pt idx="1671">
                  <c:v>63.98</c:v>
                </c:pt>
                <c:pt idx="1672">
                  <c:v>63.97</c:v>
                </c:pt>
                <c:pt idx="1673">
                  <c:v>63.95</c:v>
                </c:pt>
                <c:pt idx="1674">
                  <c:v>63.94</c:v>
                </c:pt>
                <c:pt idx="1675">
                  <c:v>63.92</c:v>
                </c:pt>
                <c:pt idx="1676">
                  <c:v>63.91</c:v>
                </c:pt>
                <c:pt idx="1677">
                  <c:v>63.9</c:v>
                </c:pt>
                <c:pt idx="1678">
                  <c:v>63.9</c:v>
                </c:pt>
                <c:pt idx="1679">
                  <c:v>63.89</c:v>
                </c:pt>
                <c:pt idx="1680">
                  <c:v>63.89</c:v>
                </c:pt>
                <c:pt idx="1681">
                  <c:v>63.89</c:v>
                </c:pt>
                <c:pt idx="1682">
                  <c:v>63.89</c:v>
                </c:pt>
                <c:pt idx="1683">
                  <c:v>63.89</c:v>
                </c:pt>
                <c:pt idx="1684">
                  <c:v>63.89</c:v>
                </c:pt>
                <c:pt idx="1685">
                  <c:v>63.89</c:v>
                </c:pt>
                <c:pt idx="1686">
                  <c:v>63.89</c:v>
                </c:pt>
                <c:pt idx="1687">
                  <c:v>63.89</c:v>
                </c:pt>
                <c:pt idx="1688">
                  <c:v>63.9</c:v>
                </c:pt>
                <c:pt idx="1689">
                  <c:v>63.91</c:v>
                </c:pt>
                <c:pt idx="1690">
                  <c:v>63.93</c:v>
                </c:pt>
                <c:pt idx="1691">
                  <c:v>63.94</c:v>
                </c:pt>
                <c:pt idx="1692">
                  <c:v>63.96</c:v>
                </c:pt>
                <c:pt idx="1693">
                  <c:v>63.97</c:v>
                </c:pt>
                <c:pt idx="1694">
                  <c:v>63.97</c:v>
                </c:pt>
                <c:pt idx="1695">
                  <c:v>63.98</c:v>
                </c:pt>
                <c:pt idx="1696">
                  <c:v>63.98</c:v>
                </c:pt>
                <c:pt idx="1697">
                  <c:v>63.99</c:v>
                </c:pt>
                <c:pt idx="1698">
                  <c:v>63.99</c:v>
                </c:pt>
                <c:pt idx="1699">
                  <c:v>64</c:v>
                </c:pt>
                <c:pt idx="1700">
                  <c:v>64.010000000000005</c:v>
                </c:pt>
                <c:pt idx="1701">
                  <c:v>64.010000000000005</c:v>
                </c:pt>
                <c:pt idx="1702">
                  <c:v>64.02</c:v>
                </c:pt>
                <c:pt idx="1703">
                  <c:v>64.03</c:v>
                </c:pt>
                <c:pt idx="1704">
                  <c:v>64.040000000000006</c:v>
                </c:pt>
                <c:pt idx="1705">
                  <c:v>64.040000000000006</c:v>
                </c:pt>
                <c:pt idx="1706">
                  <c:v>64.05</c:v>
                </c:pt>
                <c:pt idx="1707">
                  <c:v>64.05</c:v>
                </c:pt>
                <c:pt idx="1708">
                  <c:v>64.05</c:v>
                </c:pt>
                <c:pt idx="1709">
                  <c:v>64.05</c:v>
                </c:pt>
                <c:pt idx="1710">
                  <c:v>64.05</c:v>
                </c:pt>
                <c:pt idx="1711">
                  <c:v>64.05</c:v>
                </c:pt>
                <c:pt idx="1712">
                  <c:v>64.06</c:v>
                </c:pt>
                <c:pt idx="1713">
                  <c:v>64.06</c:v>
                </c:pt>
                <c:pt idx="1714">
                  <c:v>64.08</c:v>
                </c:pt>
                <c:pt idx="1715">
                  <c:v>64.09</c:v>
                </c:pt>
                <c:pt idx="1716">
                  <c:v>64.11</c:v>
                </c:pt>
                <c:pt idx="1717">
                  <c:v>64.14</c:v>
                </c:pt>
                <c:pt idx="1718">
                  <c:v>64.17</c:v>
                </c:pt>
                <c:pt idx="1719">
                  <c:v>64.19</c:v>
                </c:pt>
                <c:pt idx="1720">
                  <c:v>64.22</c:v>
                </c:pt>
                <c:pt idx="1721">
                  <c:v>64.239999999999995</c:v>
                </c:pt>
                <c:pt idx="1722">
                  <c:v>64.25</c:v>
                </c:pt>
                <c:pt idx="1723">
                  <c:v>64.27</c:v>
                </c:pt>
                <c:pt idx="1724">
                  <c:v>64.3</c:v>
                </c:pt>
                <c:pt idx="1725">
                  <c:v>64.34</c:v>
                </c:pt>
                <c:pt idx="1726">
                  <c:v>64.400000000000006</c:v>
                </c:pt>
                <c:pt idx="1727">
                  <c:v>64.47</c:v>
                </c:pt>
                <c:pt idx="1728">
                  <c:v>64.540000000000006</c:v>
                </c:pt>
                <c:pt idx="1729">
                  <c:v>64.59</c:v>
                </c:pt>
                <c:pt idx="1730">
                  <c:v>64.650000000000006</c:v>
                </c:pt>
                <c:pt idx="1731">
                  <c:v>64.69</c:v>
                </c:pt>
                <c:pt idx="1732">
                  <c:v>64.73</c:v>
                </c:pt>
                <c:pt idx="1733">
                  <c:v>64.760000000000005</c:v>
                </c:pt>
                <c:pt idx="1734">
                  <c:v>64.8</c:v>
                </c:pt>
                <c:pt idx="1735">
                  <c:v>64.84</c:v>
                </c:pt>
                <c:pt idx="1736">
                  <c:v>64.86</c:v>
                </c:pt>
                <c:pt idx="1737">
                  <c:v>64.88</c:v>
                </c:pt>
                <c:pt idx="1738">
                  <c:v>64.88</c:v>
                </c:pt>
                <c:pt idx="1739">
                  <c:v>64.88</c:v>
                </c:pt>
                <c:pt idx="1740">
                  <c:v>64.89</c:v>
                </c:pt>
                <c:pt idx="1741">
                  <c:v>64.91</c:v>
                </c:pt>
                <c:pt idx="1742">
                  <c:v>64.94</c:v>
                </c:pt>
                <c:pt idx="1743">
                  <c:v>64.98</c:v>
                </c:pt>
                <c:pt idx="1744">
                  <c:v>65.03</c:v>
                </c:pt>
                <c:pt idx="1745">
                  <c:v>65.09</c:v>
                </c:pt>
                <c:pt idx="1746">
                  <c:v>65.14</c:v>
                </c:pt>
                <c:pt idx="1747">
                  <c:v>65.2</c:v>
                </c:pt>
                <c:pt idx="1748">
                  <c:v>65.239999999999995</c:v>
                </c:pt>
                <c:pt idx="1749">
                  <c:v>65.28</c:v>
                </c:pt>
                <c:pt idx="1750">
                  <c:v>65.31</c:v>
                </c:pt>
                <c:pt idx="1751">
                  <c:v>65.34</c:v>
                </c:pt>
                <c:pt idx="1752">
                  <c:v>65.38</c:v>
                </c:pt>
                <c:pt idx="1753">
                  <c:v>65.42</c:v>
                </c:pt>
                <c:pt idx="1754">
                  <c:v>65.47</c:v>
                </c:pt>
                <c:pt idx="1755">
                  <c:v>65.510000000000005</c:v>
                </c:pt>
                <c:pt idx="1756">
                  <c:v>65.53</c:v>
                </c:pt>
                <c:pt idx="1757">
                  <c:v>65.56</c:v>
                </c:pt>
                <c:pt idx="1758">
                  <c:v>65.599999999999994</c:v>
                </c:pt>
                <c:pt idx="1759">
                  <c:v>65.64</c:v>
                </c:pt>
                <c:pt idx="1760">
                  <c:v>65.680000000000007</c:v>
                </c:pt>
                <c:pt idx="1761">
                  <c:v>65.709999999999994</c:v>
                </c:pt>
                <c:pt idx="1762">
                  <c:v>65.73</c:v>
                </c:pt>
                <c:pt idx="1763">
                  <c:v>65.739999999999995</c:v>
                </c:pt>
                <c:pt idx="1764">
                  <c:v>65.739999999999995</c:v>
                </c:pt>
                <c:pt idx="1765">
                  <c:v>65.739999999999995</c:v>
                </c:pt>
                <c:pt idx="1766">
                  <c:v>65.75</c:v>
                </c:pt>
                <c:pt idx="1767">
                  <c:v>65.760000000000005</c:v>
                </c:pt>
                <c:pt idx="1768">
                  <c:v>65.77</c:v>
                </c:pt>
                <c:pt idx="1769">
                  <c:v>65.790000000000006</c:v>
                </c:pt>
                <c:pt idx="1770">
                  <c:v>65.819999999999993</c:v>
                </c:pt>
                <c:pt idx="1771">
                  <c:v>65.849999999999994</c:v>
                </c:pt>
                <c:pt idx="1772">
                  <c:v>65.88</c:v>
                </c:pt>
                <c:pt idx="1773">
                  <c:v>65.91</c:v>
                </c:pt>
                <c:pt idx="1774">
                  <c:v>65.94</c:v>
                </c:pt>
                <c:pt idx="1775">
                  <c:v>65.95</c:v>
                </c:pt>
                <c:pt idx="1776">
                  <c:v>65.959999999999994</c:v>
                </c:pt>
                <c:pt idx="1777">
                  <c:v>65.959999999999994</c:v>
                </c:pt>
                <c:pt idx="1778">
                  <c:v>65.97</c:v>
                </c:pt>
                <c:pt idx="1779">
                  <c:v>65.98</c:v>
                </c:pt>
                <c:pt idx="1780">
                  <c:v>65.989999999999995</c:v>
                </c:pt>
                <c:pt idx="1781">
                  <c:v>66</c:v>
                </c:pt>
                <c:pt idx="1782">
                  <c:v>66.010000000000005</c:v>
                </c:pt>
                <c:pt idx="1783">
                  <c:v>66.02</c:v>
                </c:pt>
                <c:pt idx="1784">
                  <c:v>66.02</c:v>
                </c:pt>
                <c:pt idx="1785">
                  <c:v>66.03</c:v>
                </c:pt>
                <c:pt idx="1786">
                  <c:v>66.040000000000006</c:v>
                </c:pt>
                <c:pt idx="1787">
                  <c:v>66.05</c:v>
                </c:pt>
                <c:pt idx="1788">
                  <c:v>66.06</c:v>
                </c:pt>
                <c:pt idx="1789">
                  <c:v>66.06</c:v>
                </c:pt>
                <c:pt idx="1790">
                  <c:v>66.06</c:v>
                </c:pt>
                <c:pt idx="1791">
                  <c:v>66.06</c:v>
                </c:pt>
                <c:pt idx="1792">
                  <c:v>66.069999999999993</c:v>
                </c:pt>
                <c:pt idx="1793">
                  <c:v>66.069999999999993</c:v>
                </c:pt>
                <c:pt idx="1794">
                  <c:v>66.069999999999993</c:v>
                </c:pt>
                <c:pt idx="1795">
                  <c:v>66.06</c:v>
                </c:pt>
                <c:pt idx="1796">
                  <c:v>66.06</c:v>
                </c:pt>
                <c:pt idx="1797">
                  <c:v>66.05</c:v>
                </c:pt>
                <c:pt idx="1798">
                  <c:v>66.05</c:v>
                </c:pt>
                <c:pt idx="1799">
                  <c:v>66.03</c:v>
                </c:pt>
                <c:pt idx="1800">
                  <c:v>66.02</c:v>
                </c:pt>
                <c:pt idx="1801">
                  <c:v>66.010000000000005</c:v>
                </c:pt>
                <c:pt idx="1802">
                  <c:v>66</c:v>
                </c:pt>
                <c:pt idx="1803">
                  <c:v>65.989999999999995</c:v>
                </c:pt>
                <c:pt idx="1804">
                  <c:v>65.98</c:v>
                </c:pt>
                <c:pt idx="1805">
                  <c:v>65.97</c:v>
                </c:pt>
                <c:pt idx="1806">
                  <c:v>65.97</c:v>
                </c:pt>
                <c:pt idx="1807">
                  <c:v>65.959999999999994</c:v>
                </c:pt>
                <c:pt idx="1808">
                  <c:v>65.959999999999994</c:v>
                </c:pt>
                <c:pt idx="1809">
                  <c:v>65.959999999999994</c:v>
                </c:pt>
                <c:pt idx="1810">
                  <c:v>65.95</c:v>
                </c:pt>
                <c:pt idx="1811">
                  <c:v>65.95</c:v>
                </c:pt>
                <c:pt idx="1812">
                  <c:v>65.94</c:v>
                </c:pt>
                <c:pt idx="1813">
                  <c:v>65.92</c:v>
                </c:pt>
                <c:pt idx="1814">
                  <c:v>65.91</c:v>
                </c:pt>
                <c:pt idx="1815">
                  <c:v>65.89</c:v>
                </c:pt>
                <c:pt idx="1816">
                  <c:v>65.87</c:v>
                </c:pt>
                <c:pt idx="1817">
                  <c:v>65.84</c:v>
                </c:pt>
                <c:pt idx="1818">
                  <c:v>65.819999999999993</c:v>
                </c:pt>
                <c:pt idx="1819">
                  <c:v>65.790000000000006</c:v>
                </c:pt>
                <c:pt idx="1820">
                  <c:v>65.77</c:v>
                </c:pt>
                <c:pt idx="1821">
                  <c:v>65.760000000000005</c:v>
                </c:pt>
                <c:pt idx="1822">
                  <c:v>65.75</c:v>
                </c:pt>
                <c:pt idx="1823">
                  <c:v>65.75</c:v>
                </c:pt>
                <c:pt idx="1824">
                  <c:v>65.739999999999995</c:v>
                </c:pt>
                <c:pt idx="1825">
                  <c:v>65.739999999999995</c:v>
                </c:pt>
                <c:pt idx="1826">
                  <c:v>65.739999999999995</c:v>
                </c:pt>
                <c:pt idx="1827">
                  <c:v>65.739999999999995</c:v>
                </c:pt>
                <c:pt idx="1828">
                  <c:v>65.739999999999995</c:v>
                </c:pt>
                <c:pt idx="1829">
                  <c:v>65.739999999999995</c:v>
                </c:pt>
                <c:pt idx="1830">
                  <c:v>65.739999999999995</c:v>
                </c:pt>
                <c:pt idx="1831">
                  <c:v>65.73</c:v>
                </c:pt>
                <c:pt idx="1832">
                  <c:v>65.709999999999994</c:v>
                </c:pt>
                <c:pt idx="1833">
                  <c:v>65.69</c:v>
                </c:pt>
                <c:pt idx="1834">
                  <c:v>65.66</c:v>
                </c:pt>
                <c:pt idx="1835">
                  <c:v>65.63</c:v>
                </c:pt>
                <c:pt idx="1836">
                  <c:v>65.59</c:v>
                </c:pt>
                <c:pt idx="1837">
                  <c:v>65.569999999999993</c:v>
                </c:pt>
                <c:pt idx="1838">
                  <c:v>65.55</c:v>
                </c:pt>
                <c:pt idx="1839">
                  <c:v>65.52</c:v>
                </c:pt>
                <c:pt idx="1840">
                  <c:v>65.5</c:v>
                </c:pt>
                <c:pt idx="1841">
                  <c:v>65.489999999999995</c:v>
                </c:pt>
                <c:pt idx="1842">
                  <c:v>65.47</c:v>
                </c:pt>
                <c:pt idx="1843">
                  <c:v>65.44</c:v>
                </c:pt>
                <c:pt idx="1844">
                  <c:v>65.430000000000007</c:v>
                </c:pt>
                <c:pt idx="1845">
                  <c:v>65.41</c:v>
                </c:pt>
                <c:pt idx="1846">
                  <c:v>65.37</c:v>
                </c:pt>
                <c:pt idx="1847">
                  <c:v>65.349999999999994</c:v>
                </c:pt>
                <c:pt idx="1848">
                  <c:v>65.34</c:v>
                </c:pt>
                <c:pt idx="1849">
                  <c:v>65.31</c:v>
                </c:pt>
                <c:pt idx="1850">
                  <c:v>65.3</c:v>
                </c:pt>
                <c:pt idx="1851">
                  <c:v>65.290000000000006</c:v>
                </c:pt>
                <c:pt idx="1852">
                  <c:v>65.28</c:v>
                </c:pt>
                <c:pt idx="1853">
                  <c:v>65.27</c:v>
                </c:pt>
                <c:pt idx="1854">
                  <c:v>65.25</c:v>
                </c:pt>
                <c:pt idx="1855">
                  <c:v>65.23</c:v>
                </c:pt>
                <c:pt idx="1856">
                  <c:v>65.2</c:v>
                </c:pt>
                <c:pt idx="1857">
                  <c:v>65.180000000000007</c:v>
                </c:pt>
                <c:pt idx="1858">
                  <c:v>65.14</c:v>
                </c:pt>
                <c:pt idx="1859">
                  <c:v>65.11</c:v>
                </c:pt>
                <c:pt idx="1860">
                  <c:v>65.069999999999993</c:v>
                </c:pt>
                <c:pt idx="1861">
                  <c:v>65.040000000000006</c:v>
                </c:pt>
                <c:pt idx="1862">
                  <c:v>65</c:v>
                </c:pt>
                <c:pt idx="1863">
                  <c:v>64.97</c:v>
                </c:pt>
                <c:pt idx="1864">
                  <c:v>64.94</c:v>
                </c:pt>
                <c:pt idx="1865">
                  <c:v>64.92</c:v>
                </c:pt>
                <c:pt idx="1866">
                  <c:v>64.89</c:v>
                </c:pt>
                <c:pt idx="1867">
                  <c:v>64.89</c:v>
                </c:pt>
                <c:pt idx="1868">
                  <c:v>64.88</c:v>
                </c:pt>
                <c:pt idx="1869">
                  <c:v>64.88</c:v>
                </c:pt>
                <c:pt idx="1870">
                  <c:v>64.88</c:v>
                </c:pt>
                <c:pt idx="1871">
                  <c:v>64.88</c:v>
                </c:pt>
                <c:pt idx="1872">
                  <c:v>64.88</c:v>
                </c:pt>
                <c:pt idx="1873">
                  <c:v>64.88</c:v>
                </c:pt>
                <c:pt idx="1874">
                  <c:v>64.87</c:v>
                </c:pt>
                <c:pt idx="1875">
                  <c:v>64.86</c:v>
                </c:pt>
                <c:pt idx="1876">
                  <c:v>64.84</c:v>
                </c:pt>
                <c:pt idx="1877">
                  <c:v>64.819999999999993</c:v>
                </c:pt>
                <c:pt idx="1878">
                  <c:v>64.790000000000006</c:v>
                </c:pt>
                <c:pt idx="1879">
                  <c:v>64.77</c:v>
                </c:pt>
                <c:pt idx="1880">
                  <c:v>64.739999999999995</c:v>
                </c:pt>
                <c:pt idx="1881">
                  <c:v>64.72</c:v>
                </c:pt>
                <c:pt idx="1882">
                  <c:v>64.69</c:v>
                </c:pt>
                <c:pt idx="1883">
                  <c:v>64.680000000000007</c:v>
                </c:pt>
                <c:pt idx="1884">
                  <c:v>64.67</c:v>
                </c:pt>
                <c:pt idx="1885">
                  <c:v>64.66</c:v>
                </c:pt>
                <c:pt idx="1886">
                  <c:v>64.64</c:v>
                </c:pt>
                <c:pt idx="1887">
                  <c:v>64.62</c:v>
                </c:pt>
                <c:pt idx="1888">
                  <c:v>64.59</c:v>
                </c:pt>
                <c:pt idx="1889">
                  <c:v>64.55</c:v>
                </c:pt>
                <c:pt idx="1890">
                  <c:v>64.510000000000005</c:v>
                </c:pt>
                <c:pt idx="1891">
                  <c:v>64.47</c:v>
                </c:pt>
                <c:pt idx="1892">
                  <c:v>64.430000000000007</c:v>
                </c:pt>
                <c:pt idx="1893">
                  <c:v>64.39</c:v>
                </c:pt>
                <c:pt idx="1894">
                  <c:v>64.36</c:v>
                </c:pt>
                <c:pt idx="1895">
                  <c:v>64.319999999999993</c:v>
                </c:pt>
                <c:pt idx="1896">
                  <c:v>64.3</c:v>
                </c:pt>
                <c:pt idx="1897">
                  <c:v>64.28</c:v>
                </c:pt>
                <c:pt idx="1898">
                  <c:v>64.27</c:v>
                </c:pt>
                <c:pt idx="1899">
                  <c:v>64.260000000000005</c:v>
                </c:pt>
                <c:pt idx="1900">
                  <c:v>64.25</c:v>
                </c:pt>
                <c:pt idx="1901">
                  <c:v>64.25</c:v>
                </c:pt>
                <c:pt idx="1902">
                  <c:v>64.239999999999995</c:v>
                </c:pt>
                <c:pt idx="1903">
                  <c:v>64.22</c:v>
                </c:pt>
                <c:pt idx="1904">
                  <c:v>64.19</c:v>
                </c:pt>
                <c:pt idx="1905">
                  <c:v>64.17</c:v>
                </c:pt>
                <c:pt idx="1906">
                  <c:v>64.14</c:v>
                </c:pt>
                <c:pt idx="1907">
                  <c:v>64.11</c:v>
                </c:pt>
                <c:pt idx="1908">
                  <c:v>64.099999999999994</c:v>
                </c:pt>
                <c:pt idx="1909">
                  <c:v>64.09</c:v>
                </c:pt>
                <c:pt idx="1910">
                  <c:v>64.069999999999993</c:v>
                </c:pt>
                <c:pt idx="1911">
                  <c:v>64.069999999999993</c:v>
                </c:pt>
                <c:pt idx="1912">
                  <c:v>64.06</c:v>
                </c:pt>
                <c:pt idx="1913">
                  <c:v>64.06</c:v>
                </c:pt>
                <c:pt idx="1914">
                  <c:v>64.05</c:v>
                </c:pt>
                <c:pt idx="1915">
                  <c:v>64.05</c:v>
                </c:pt>
                <c:pt idx="1916">
                  <c:v>64.05</c:v>
                </c:pt>
                <c:pt idx="1917">
                  <c:v>64.05</c:v>
                </c:pt>
                <c:pt idx="1918">
                  <c:v>64.05</c:v>
                </c:pt>
                <c:pt idx="1919">
                  <c:v>64.05</c:v>
                </c:pt>
                <c:pt idx="1920">
                  <c:v>64.05</c:v>
                </c:pt>
                <c:pt idx="1921">
                  <c:v>64.05</c:v>
                </c:pt>
                <c:pt idx="1922">
                  <c:v>64.05</c:v>
                </c:pt>
                <c:pt idx="1923">
                  <c:v>64.05</c:v>
                </c:pt>
                <c:pt idx="1924">
                  <c:v>64.05</c:v>
                </c:pt>
                <c:pt idx="1925">
                  <c:v>64.05</c:v>
                </c:pt>
                <c:pt idx="1926">
                  <c:v>64.05</c:v>
                </c:pt>
                <c:pt idx="1927">
                  <c:v>64.040000000000006</c:v>
                </c:pt>
                <c:pt idx="1928">
                  <c:v>64.040000000000006</c:v>
                </c:pt>
                <c:pt idx="1929">
                  <c:v>64.03</c:v>
                </c:pt>
                <c:pt idx="1930">
                  <c:v>64.02</c:v>
                </c:pt>
                <c:pt idx="1931">
                  <c:v>64.010000000000005</c:v>
                </c:pt>
                <c:pt idx="1932">
                  <c:v>64</c:v>
                </c:pt>
                <c:pt idx="1933">
                  <c:v>63.99</c:v>
                </c:pt>
                <c:pt idx="1934">
                  <c:v>63.98</c:v>
                </c:pt>
                <c:pt idx="1935">
                  <c:v>63.98</c:v>
                </c:pt>
                <c:pt idx="1936">
                  <c:v>63.97</c:v>
                </c:pt>
                <c:pt idx="1937">
                  <c:v>63.97</c:v>
                </c:pt>
                <c:pt idx="1938">
                  <c:v>63.96</c:v>
                </c:pt>
                <c:pt idx="1939">
                  <c:v>63.95</c:v>
                </c:pt>
                <c:pt idx="1940">
                  <c:v>63.94</c:v>
                </c:pt>
                <c:pt idx="1941">
                  <c:v>63.93</c:v>
                </c:pt>
                <c:pt idx="1942">
                  <c:v>63.92</c:v>
                </c:pt>
                <c:pt idx="1943">
                  <c:v>63.92</c:v>
                </c:pt>
                <c:pt idx="1944">
                  <c:v>63.91</c:v>
                </c:pt>
                <c:pt idx="1945">
                  <c:v>63.91</c:v>
                </c:pt>
                <c:pt idx="1946">
                  <c:v>63.91</c:v>
                </c:pt>
                <c:pt idx="1947">
                  <c:v>63.91</c:v>
                </c:pt>
                <c:pt idx="1948">
                  <c:v>63.9</c:v>
                </c:pt>
                <c:pt idx="1949">
                  <c:v>63.9</c:v>
                </c:pt>
                <c:pt idx="1950">
                  <c:v>63.9</c:v>
                </c:pt>
                <c:pt idx="1951">
                  <c:v>63.9</c:v>
                </c:pt>
                <c:pt idx="1952">
                  <c:v>63.91</c:v>
                </c:pt>
                <c:pt idx="1953">
                  <c:v>63.91</c:v>
                </c:pt>
                <c:pt idx="1954">
                  <c:v>63.92</c:v>
                </c:pt>
                <c:pt idx="1955">
                  <c:v>63.93</c:v>
                </c:pt>
                <c:pt idx="1956">
                  <c:v>63.94</c:v>
                </c:pt>
                <c:pt idx="1957">
                  <c:v>63.96</c:v>
                </c:pt>
                <c:pt idx="1958">
                  <c:v>63.98</c:v>
                </c:pt>
                <c:pt idx="1959">
                  <c:v>64</c:v>
                </c:pt>
                <c:pt idx="1960">
                  <c:v>64.010000000000005</c:v>
                </c:pt>
                <c:pt idx="1961">
                  <c:v>64.03</c:v>
                </c:pt>
                <c:pt idx="1962">
                  <c:v>64.040000000000006</c:v>
                </c:pt>
                <c:pt idx="1963">
                  <c:v>64.040000000000006</c:v>
                </c:pt>
                <c:pt idx="1964">
                  <c:v>64.05</c:v>
                </c:pt>
                <c:pt idx="1965">
                  <c:v>64.05</c:v>
                </c:pt>
                <c:pt idx="1966">
                  <c:v>64.05</c:v>
                </c:pt>
                <c:pt idx="1967">
                  <c:v>64.05</c:v>
                </c:pt>
                <c:pt idx="1968">
                  <c:v>64.05</c:v>
                </c:pt>
                <c:pt idx="1969">
                  <c:v>64.05</c:v>
                </c:pt>
                <c:pt idx="1970">
                  <c:v>64.05</c:v>
                </c:pt>
                <c:pt idx="1971">
                  <c:v>64.05</c:v>
                </c:pt>
                <c:pt idx="1972">
                  <c:v>64.05</c:v>
                </c:pt>
                <c:pt idx="1973">
                  <c:v>64.05</c:v>
                </c:pt>
                <c:pt idx="1974">
                  <c:v>64.05</c:v>
                </c:pt>
                <c:pt idx="1975">
                  <c:v>64.05</c:v>
                </c:pt>
                <c:pt idx="1976">
                  <c:v>64.06</c:v>
                </c:pt>
                <c:pt idx="1977">
                  <c:v>64.069999999999993</c:v>
                </c:pt>
                <c:pt idx="1978">
                  <c:v>64.09</c:v>
                </c:pt>
                <c:pt idx="1979">
                  <c:v>64.11</c:v>
                </c:pt>
                <c:pt idx="1980">
                  <c:v>64.150000000000006</c:v>
                </c:pt>
                <c:pt idx="1981">
                  <c:v>64.180000000000007</c:v>
                </c:pt>
                <c:pt idx="1982">
                  <c:v>64.22</c:v>
                </c:pt>
                <c:pt idx="1983">
                  <c:v>64.239999999999995</c:v>
                </c:pt>
                <c:pt idx="1984">
                  <c:v>64.25</c:v>
                </c:pt>
                <c:pt idx="1985">
                  <c:v>64.260000000000005</c:v>
                </c:pt>
                <c:pt idx="1986">
                  <c:v>64.27</c:v>
                </c:pt>
                <c:pt idx="1987">
                  <c:v>64.28</c:v>
                </c:pt>
                <c:pt idx="1988">
                  <c:v>64.31</c:v>
                </c:pt>
                <c:pt idx="1989">
                  <c:v>64.36</c:v>
                </c:pt>
                <c:pt idx="1990">
                  <c:v>64.400000000000006</c:v>
                </c:pt>
                <c:pt idx="1991">
                  <c:v>64.459999999999994</c:v>
                </c:pt>
                <c:pt idx="1992">
                  <c:v>64.52</c:v>
                </c:pt>
                <c:pt idx="1993">
                  <c:v>64.569999999999993</c:v>
                </c:pt>
                <c:pt idx="1994">
                  <c:v>64.62</c:v>
                </c:pt>
                <c:pt idx="1995">
                  <c:v>64.66</c:v>
                </c:pt>
                <c:pt idx="1996">
                  <c:v>64.7</c:v>
                </c:pt>
                <c:pt idx="1997">
                  <c:v>64.739999999999995</c:v>
                </c:pt>
                <c:pt idx="1998">
                  <c:v>64.78</c:v>
                </c:pt>
                <c:pt idx="1999">
                  <c:v>64.83</c:v>
                </c:pt>
                <c:pt idx="2000">
                  <c:v>64.86</c:v>
                </c:pt>
                <c:pt idx="2001">
                  <c:v>64.88</c:v>
                </c:pt>
                <c:pt idx="2002">
                  <c:v>64.88</c:v>
                </c:pt>
                <c:pt idx="2003">
                  <c:v>64.89</c:v>
                </c:pt>
                <c:pt idx="2004">
                  <c:v>64.900000000000006</c:v>
                </c:pt>
                <c:pt idx="2005">
                  <c:v>64.92</c:v>
                </c:pt>
                <c:pt idx="2006">
                  <c:v>64.95</c:v>
                </c:pt>
                <c:pt idx="2007">
                  <c:v>64.989999999999995</c:v>
                </c:pt>
                <c:pt idx="2008">
                  <c:v>65.03</c:v>
                </c:pt>
                <c:pt idx="2009">
                  <c:v>65.08</c:v>
                </c:pt>
                <c:pt idx="2010">
                  <c:v>65.13</c:v>
                </c:pt>
                <c:pt idx="2011">
                  <c:v>65.180000000000007</c:v>
                </c:pt>
                <c:pt idx="2012">
                  <c:v>65.209999999999994</c:v>
                </c:pt>
                <c:pt idx="2013">
                  <c:v>65.260000000000005</c:v>
                </c:pt>
                <c:pt idx="2014">
                  <c:v>65.28</c:v>
                </c:pt>
                <c:pt idx="2015">
                  <c:v>65.31</c:v>
                </c:pt>
                <c:pt idx="2016">
                  <c:v>65.34</c:v>
                </c:pt>
                <c:pt idx="2017">
                  <c:v>65.38</c:v>
                </c:pt>
                <c:pt idx="2018">
                  <c:v>65.430000000000007</c:v>
                </c:pt>
                <c:pt idx="2019">
                  <c:v>65.47</c:v>
                </c:pt>
                <c:pt idx="2020">
                  <c:v>65.510000000000005</c:v>
                </c:pt>
                <c:pt idx="2021">
                  <c:v>65.56</c:v>
                </c:pt>
                <c:pt idx="2022">
                  <c:v>65.599999999999994</c:v>
                </c:pt>
                <c:pt idx="2023">
                  <c:v>65.64</c:v>
                </c:pt>
                <c:pt idx="2024">
                  <c:v>65.680000000000007</c:v>
                </c:pt>
                <c:pt idx="2025">
                  <c:v>65.709999999999994</c:v>
                </c:pt>
                <c:pt idx="2026">
                  <c:v>65.72</c:v>
                </c:pt>
                <c:pt idx="2027">
                  <c:v>65.73</c:v>
                </c:pt>
                <c:pt idx="2028">
                  <c:v>65.739999999999995</c:v>
                </c:pt>
                <c:pt idx="2029">
                  <c:v>65.739999999999995</c:v>
                </c:pt>
                <c:pt idx="2030">
                  <c:v>65.75</c:v>
                </c:pt>
                <c:pt idx="2031">
                  <c:v>65.760000000000005</c:v>
                </c:pt>
                <c:pt idx="2032">
                  <c:v>65.77</c:v>
                </c:pt>
                <c:pt idx="2033">
                  <c:v>65.78</c:v>
                </c:pt>
                <c:pt idx="2034">
                  <c:v>65.81</c:v>
                </c:pt>
                <c:pt idx="2035">
                  <c:v>65.83</c:v>
                </c:pt>
                <c:pt idx="2036">
                  <c:v>65.86</c:v>
                </c:pt>
                <c:pt idx="2037">
                  <c:v>65.89</c:v>
                </c:pt>
                <c:pt idx="2038">
                  <c:v>65.92</c:v>
                </c:pt>
                <c:pt idx="2039">
                  <c:v>65.94</c:v>
                </c:pt>
                <c:pt idx="2040">
                  <c:v>65.95</c:v>
                </c:pt>
                <c:pt idx="2041">
                  <c:v>65.959999999999994</c:v>
                </c:pt>
                <c:pt idx="2042">
                  <c:v>65.959999999999994</c:v>
                </c:pt>
                <c:pt idx="2043">
                  <c:v>65.97</c:v>
                </c:pt>
                <c:pt idx="2044">
                  <c:v>65.98</c:v>
                </c:pt>
                <c:pt idx="2045">
                  <c:v>65.989999999999995</c:v>
                </c:pt>
                <c:pt idx="2046">
                  <c:v>66.010000000000005</c:v>
                </c:pt>
                <c:pt idx="2047">
                  <c:v>66.02</c:v>
                </c:pt>
                <c:pt idx="2048">
                  <c:v>66.03</c:v>
                </c:pt>
                <c:pt idx="2049">
                  <c:v>66.03</c:v>
                </c:pt>
                <c:pt idx="2050">
                  <c:v>66.040000000000006</c:v>
                </c:pt>
                <c:pt idx="2051">
                  <c:v>66.05</c:v>
                </c:pt>
                <c:pt idx="2052">
                  <c:v>66.05</c:v>
                </c:pt>
                <c:pt idx="2053">
                  <c:v>66.06</c:v>
                </c:pt>
                <c:pt idx="2054">
                  <c:v>66.06</c:v>
                </c:pt>
                <c:pt idx="2055">
                  <c:v>66.069999999999993</c:v>
                </c:pt>
                <c:pt idx="2056">
                  <c:v>66.069999999999993</c:v>
                </c:pt>
                <c:pt idx="2057">
                  <c:v>66.069999999999993</c:v>
                </c:pt>
                <c:pt idx="2058">
                  <c:v>66.069999999999993</c:v>
                </c:pt>
                <c:pt idx="2059">
                  <c:v>66.069999999999993</c:v>
                </c:pt>
                <c:pt idx="2060">
                  <c:v>66.06</c:v>
                </c:pt>
                <c:pt idx="2061">
                  <c:v>66.06</c:v>
                </c:pt>
                <c:pt idx="2062">
                  <c:v>66.05</c:v>
                </c:pt>
                <c:pt idx="2063">
                  <c:v>66.03</c:v>
                </c:pt>
                <c:pt idx="2064">
                  <c:v>66.02</c:v>
                </c:pt>
                <c:pt idx="2065">
                  <c:v>66.02</c:v>
                </c:pt>
                <c:pt idx="2066">
                  <c:v>66.010000000000005</c:v>
                </c:pt>
                <c:pt idx="2067">
                  <c:v>66</c:v>
                </c:pt>
                <c:pt idx="2068">
                  <c:v>66</c:v>
                </c:pt>
                <c:pt idx="2069">
                  <c:v>65.98</c:v>
                </c:pt>
                <c:pt idx="2070">
                  <c:v>65.97</c:v>
                </c:pt>
                <c:pt idx="2071">
                  <c:v>65.97</c:v>
                </c:pt>
                <c:pt idx="2072">
                  <c:v>65.959999999999994</c:v>
                </c:pt>
                <c:pt idx="2073">
                  <c:v>65.959999999999994</c:v>
                </c:pt>
                <c:pt idx="2074">
                  <c:v>65.959999999999994</c:v>
                </c:pt>
                <c:pt idx="2075">
                  <c:v>65.95</c:v>
                </c:pt>
                <c:pt idx="2076">
                  <c:v>65.95</c:v>
                </c:pt>
                <c:pt idx="2077">
                  <c:v>65.94</c:v>
                </c:pt>
                <c:pt idx="2078">
                  <c:v>65.92</c:v>
                </c:pt>
                <c:pt idx="2079">
                  <c:v>65.900000000000006</c:v>
                </c:pt>
                <c:pt idx="2080">
                  <c:v>65.88</c:v>
                </c:pt>
                <c:pt idx="2081">
                  <c:v>65.849999999999994</c:v>
                </c:pt>
                <c:pt idx="2082">
                  <c:v>65.83</c:v>
                </c:pt>
                <c:pt idx="2083">
                  <c:v>65.81</c:v>
                </c:pt>
                <c:pt idx="2084">
                  <c:v>65.78</c:v>
                </c:pt>
                <c:pt idx="2085">
                  <c:v>65.77</c:v>
                </c:pt>
                <c:pt idx="2086">
                  <c:v>65.760000000000005</c:v>
                </c:pt>
                <c:pt idx="2087">
                  <c:v>65.75</c:v>
                </c:pt>
                <c:pt idx="2088">
                  <c:v>65.739999999999995</c:v>
                </c:pt>
                <c:pt idx="2089">
                  <c:v>65.739999999999995</c:v>
                </c:pt>
                <c:pt idx="2090">
                  <c:v>65.739999999999995</c:v>
                </c:pt>
                <c:pt idx="2091">
                  <c:v>65.739999999999995</c:v>
                </c:pt>
                <c:pt idx="2092">
                  <c:v>65.739999999999995</c:v>
                </c:pt>
                <c:pt idx="2093">
                  <c:v>65.739999999999995</c:v>
                </c:pt>
                <c:pt idx="2094">
                  <c:v>65.739999999999995</c:v>
                </c:pt>
                <c:pt idx="2095">
                  <c:v>65.73</c:v>
                </c:pt>
                <c:pt idx="2096">
                  <c:v>65.73</c:v>
                </c:pt>
                <c:pt idx="2097">
                  <c:v>65.72</c:v>
                </c:pt>
                <c:pt idx="2098">
                  <c:v>65.69</c:v>
                </c:pt>
                <c:pt idx="2099">
                  <c:v>65.66</c:v>
                </c:pt>
                <c:pt idx="2100">
                  <c:v>65.63</c:v>
                </c:pt>
                <c:pt idx="2101">
                  <c:v>65.59</c:v>
                </c:pt>
                <c:pt idx="2102">
                  <c:v>65.56</c:v>
                </c:pt>
                <c:pt idx="2103">
                  <c:v>65.55</c:v>
                </c:pt>
                <c:pt idx="2104">
                  <c:v>65.53</c:v>
                </c:pt>
                <c:pt idx="2105">
                  <c:v>65.52</c:v>
                </c:pt>
                <c:pt idx="2106">
                  <c:v>65.5</c:v>
                </c:pt>
                <c:pt idx="2107">
                  <c:v>65.48</c:v>
                </c:pt>
                <c:pt idx="2108">
                  <c:v>65.45</c:v>
                </c:pt>
                <c:pt idx="2109">
                  <c:v>65.42</c:v>
                </c:pt>
                <c:pt idx="2110">
                  <c:v>65.39</c:v>
                </c:pt>
                <c:pt idx="2111">
                  <c:v>65.36</c:v>
                </c:pt>
                <c:pt idx="2112">
                  <c:v>65.34</c:v>
                </c:pt>
                <c:pt idx="2113">
                  <c:v>65.33</c:v>
                </c:pt>
                <c:pt idx="2114">
                  <c:v>65.31</c:v>
                </c:pt>
                <c:pt idx="2115">
                  <c:v>65.3</c:v>
                </c:pt>
                <c:pt idx="2116">
                  <c:v>65.3</c:v>
                </c:pt>
                <c:pt idx="2117">
                  <c:v>65.28</c:v>
                </c:pt>
                <c:pt idx="2118">
                  <c:v>65.260000000000005</c:v>
                </c:pt>
                <c:pt idx="2119">
                  <c:v>65.23</c:v>
                </c:pt>
                <c:pt idx="2120">
                  <c:v>65.209999999999994</c:v>
                </c:pt>
                <c:pt idx="2121">
                  <c:v>65.180000000000007</c:v>
                </c:pt>
                <c:pt idx="2122">
                  <c:v>65.150000000000006</c:v>
                </c:pt>
                <c:pt idx="2123">
                  <c:v>65.13</c:v>
                </c:pt>
                <c:pt idx="2124">
                  <c:v>65.099999999999994</c:v>
                </c:pt>
                <c:pt idx="2125">
                  <c:v>65.069999999999993</c:v>
                </c:pt>
                <c:pt idx="2126">
                  <c:v>65.03</c:v>
                </c:pt>
                <c:pt idx="2127">
                  <c:v>65</c:v>
                </c:pt>
                <c:pt idx="2128">
                  <c:v>64.959999999999994</c:v>
                </c:pt>
                <c:pt idx="2129">
                  <c:v>64.930000000000007</c:v>
                </c:pt>
                <c:pt idx="2130">
                  <c:v>64.91</c:v>
                </c:pt>
                <c:pt idx="2131">
                  <c:v>64.900000000000006</c:v>
                </c:pt>
                <c:pt idx="2132">
                  <c:v>64.89</c:v>
                </c:pt>
                <c:pt idx="2133">
                  <c:v>64.88</c:v>
                </c:pt>
                <c:pt idx="2134">
                  <c:v>64.88</c:v>
                </c:pt>
                <c:pt idx="2135">
                  <c:v>64.88</c:v>
                </c:pt>
                <c:pt idx="2136">
                  <c:v>64.88</c:v>
                </c:pt>
                <c:pt idx="2137">
                  <c:v>64.87</c:v>
                </c:pt>
                <c:pt idx="2138">
                  <c:v>64.86</c:v>
                </c:pt>
                <c:pt idx="2139">
                  <c:v>64.84</c:v>
                </c:pt>
                <c:pt idx="2140">
                  <c:v>64.83</c:v>
                </c:pt>
                <c:pt idx="2141">
                  <c:v>64.819999999999993</c:v>
                </c:pt>
                <c:pt idx="2142">
                  <c:v>64.790000000000006</c:v>
                </c:pt>
                <c:pt idx="2143">
                  <c:v>64.77</c:v>
                </c:pt>
                <c:pt idx="2144">
                  <c:v>64.75</c:v>
                </c:pt>
                <c:pt idx="2145">
                  <c:v>64.73</c:v>
                </c:pt>
                <c:pt idx="2146">
                  <c:v>64.7</c:v>
                </c:pt>
                <c:pt idx="2147">
                  <c:v>64.69</c:v>
                </c:pt>
                <c:pt idx="2148">
                  <c:v>64.680000000000007</c:v>
                </c:pt>
                <c:pt idx="2149">
                  <c:v>64.67</c:v>
                </c:pt>
                <c:pt idx="2150">
                  <c:v>64.650000000000006</c:v>
                </c:pt>
                <c:pt idx="2151">
                  <c:v>64.63</c:v>
                </c:pt>
                <c:pt idx="2152">
                  <c:v>64.599999999999994</c:v>
                </c:pt>
                <c:pt idx="2153">
                  <c:v>64.56</c:v>
                </c:pt>
                <c:pt idx="2154">
                  <c:v>64.53</c:v>
                </c:pt>
                <c:pt idx="2155">
                  <c:v>64.48</c:v>
                </c:pt>
                <c:pt idx="2156">
                  <c:v>64.44</c:v>
                </c:pt>
                <c:pt idx="2157">
                  <c:v>64.400000000000006</c:v>
                </c:pt>
                <c:pt idx="2158">
                  <c:v>64.36</c:v>
                </c:pt>
                <c:pt idx="2159">
                  <c:v>64.319999999999993</c:v>
                </c:pt>
                <c:pt idx="2160">
                  <c:v>64.31</c:v>
                </c:pt>
                <c:pt idx="2161">
                  <c:v>64.290000000000006</c:v>
                </c:pt>
                <c:pt idx="2162">
                  <c:v>64.28</c:v>
                </c:pt>
                <c:pt idx="2163">
                  <c:v>64.27</c:v>
                </c:pt>
                <c:pt idx="2164">
                  <c:v>64.27</c:v>
                </c:pt>
                <c:pt idx="2165">
                  <c:v>64.260000000000005</c:v>
                </c:pt>
                <c:pt idx="2166">
                  <c:v>64.239999999999995</c:v>
                </c:pt>
                <c:pt idx="2167">
                  <c:v>64.23</c:v>
                </c:pt>
                <c:pt idx="2168">
                  <c:v>64.2</c:v>
                </c:pt>
                <c:pt idx="2169">
                  <c:v>64.17</c:v>
                </c:pt>
                <c:pt idx="2170">
                  <c:v>64.150000000000006</c:v>
                </c:pt>
                <c:pt idx="2171">
                  <c:v>64.12</c:v>
                </c:pt>
                <c:pt idx="2172">
                  <c:v>64.099999999999994</c:v>
                </c:pt>
                <c:pt idx="2173">
                  <c:v>64.09</c:v>
                </c:pt>
                <c:pt idx="2174">
                  <c:v>64.08</c:v>
                </c:pt>
                <c:pt idx="2175">
                  <c:v>64.069999999999993</c:v>
                </c:pt>
                <c:pt idx="2176">
                  <c:v>64.06</c:v>
                </c:pt>
                <c:pt idx="2177">
                  <c:v>64.06</c:v>
                </c:pt>
                <c:pt idx="2178">
                  <c:v>64.05</c:v>
                </c:pt>
                <c:pt idx="2179">
                  <c:v>64.05</c:v>
                </c:pt>
                <c:pt idx="2180">
                  <c:v>64.05</c:v>
                </c:pt>
                <c:pt idx="2181">
                  <c:v>64.05</c:v>
                </c:pt>
                <c:pt idx="2182">
                  <c:v>64.05</c:v>
                </c:pt>
                <c:pt idx="2183">
                  <c:v>64.05</c:v>
                </c:pt>
                <c:pt idx="2184">
                  <c:v>64.05</c:v>
                </c:pt>
                <c:pt idx="2185">
                  <c:v>64.05</c:v>
                </c:pt>
                <c:pt idx="2186">
                  <c:v>64.05</c:v>
                </c:pt>
                <c:pt idx="2187">
                  <c:v>64.05</c:v>
                </c:pt>
                <c:pt idx="2188">
                  <c:v>64.05</c:v>
                </c:pt>
                <c:pt idx="2189">
                  <c:v>64.040000000000006</c:v>
                </c:pt>
                <c:pt idx="2190">
                  <c:v>64.040000000000006</c:v>
                </c:pt>
                <c:pt idx="2191">
                  <c:v>64.03</c:v>
                </c:pt>
                <c:pt idx="2192">
                  <c:v>64.03</c:v>
                </c:pt>
                <c:pt idx="2193">
                  <c:v>64.02</c:v>
                </c:pt>
                <c:pt idx="2194">
                  <c:v>64.010000000000005</c:v>
                </c:pt>
                <c:pt idx="2195">
                  <c:v>64.010000000000005</c:v>
                </c:pt>
                <c:pt idx="2196">
                  <c:v>64</c:v>
                </c:pt>
                <c:pt idx="2197">
                  <c:v>63.98</c:v>
                </c:pt>
                <c:pt idx="2198">
                  <c:v>63.97</c:v>
                </c:pt>
                <c:pt idx="2199">
                  <c:v>63.96</c:v>
                </c:pt>
                <c:pt idx="2200">
                  <c:v>63.95</c:v>
                </c:pt>
                <c:pt idx="2201">
                  <c:v>63.94</c:v>
                </c:pt>
                <c:pt idx="2202">
                  <c:v>63.93</c:v>
                </c:pt>
                <c:pt idx="2203">
                  <c:v>63.93</c:v>
                </c:pt>
                <c:pt idx="2204">
                  <c:v>63.93</c:v>
                </c:pt>
                <c:pt idx="2205">
                  <c:v>63.92</c:v>
                </c:pt>
                <c:pt idx="2206">
                  <c:v>63.92</c:v>
                </c:pt>
                <c:pt idx="2207">
                  <c:v>63.91</c:v>
                </c:pt>
                <c:pt idx="2208">
                  <c:v>63.91</c:v>
                </c:pt>
                <c:pt idx="2209">
                  <c:v>63.9</c:v>
                </c:pt>
                <c:pt idx="2210">
                  <c:v>63.89</c:v>
                </c:pt>
                <c:pt idx="2211">
                  <c:v>63.89</c:v>
                </c:pt>
                <c:pt idx="2212">
                  <c:v>63.89</c:v>
                </c:pt>
                <c:pt idx="2213">
                  <c:v>63.9</c:v>
                </c:pt>
                <c:pt idx="2214">
                  <c:v>63.89</c:v>
                </c:pt>
                <c:pt idx="2215">
                  <c:v>63.9</c:v>
                </c:pt>
                <c:pt idx="2216">
                  <c:v>63.91</c:v>
                </c:pt>
                <c:pt idx="2217">
                  <c:v>63.92</c:v>
                </c:pt>
                <c:pt idx="2218">
                  <c:v>63.93</c:v>
                </c:pt>
                <c:pt idx="2219">
                  <c:v>63.93</c:v>
                </c:pt>
                <c:pt idx="2220">
                  <c:v>63.94</c:v>
                </c:pt>
                <c:pt idx="2221">
                  <c:v>63.95</c:v>
                </c:pt>
                <c:pt idx="2222">
                  <c:v>63.97</c:v>
                </c:pt>
                <c:pt idx="2223">
                  <c:v>63.99</c:v>
                </c:pt>
                <c:pt idx="2224">
                  <c:v>64.010000000000005</c:v>
                </c:pt>
                <c:pt idx="2225">
                  <c:v>64.03</c:v>
                </c:pt>
                <c:pt idx="2226">
                  <c:v>64.040000000000006</c:v>
                </c:pt>
                <c:pt idx="2227">
                  <c:v>64.040000000000006</c:v>
                </c:pt>
                <c:pt idx="2228">
                  <c:v>64.05</c:v>
                </c:pt>
                <c:pt idx="2229">
                  <c:v>64.05</c:v>
                </c:pt>
                <c:pt idx="2230">
                  <c:v>64.05</c:v>
                </c:pt>
                <c:pt idx="2231">
                  <c:v>64.05</c:v>
                </c:pt>
                <c:pt idx="2232">
                  <c:v>64.05</c:v>
                </c:pt>
                <c:pt idx="2233">
                  <c:v>64.05</c:v>
                </c:pt>
                <c:pt idx="2234">
                  <c:v>64.05</c:v>
                </c:pt>
                <c:pt idx="2235">
                  <c:v>64.05</c:v>
                </c:pt>
                <c:pt idx="2236">
                  <c:v>64.05</c:v>
                </c:pt>
                <c:pt idx="2237">
                  <c:v>64.05</c:v>
                </c:pt>
                <c:pt idx="2238">
                  <c:v>64.05</c:v>
                </c:pt>
                <c:pt idx="2239">
                  <c:v>64.06</c:v>
                </c:pt>
                <c:pt idx="2240">
                  <c:v>64.069999999999993</c:v>
                </c:pt>
                <c:pt idx="2241">
                  <c:v>64.08</c:v>
                </c:pt>
                <c:pt idx="2242">
                  <c:v>64.11</c:v>
                </c:pt>
                <c:pt idx="2243">
                  <c:v>64.14</c:v>
                </c:pt>
                <c:pt idx="2244">
                  <c:v>64.17</c:v>
                </c:pt>
                <c:pt idx="2245">
                  <c:v>64.2</c:v>
                </c:pt>
                <c:pt idx="2246">
                  <c:v>64.23</c:v>
                </c:pt>
                <c:pt idx="2247">
                  <c:v>64.25</c:v>
                </c:pt>
                <c:pt idx="2248">
                  <c:v>64.27</c:v>
                </c:pt>
                <c:pt idx="2249">
                  <c:v>64.28</c:v>
                </c:pt>
                <c:pt idx="2250">
                  <c:v>64.3</c:v>
                </c:pt>
                <c:pt idx="2251">
                  <c:v>64.31</c:v>
                </c:pt>
                <c:pt idx="2252">
                  <c:v>64.34</c:v>
                </c:pt>
                <c:pt idx="2253">
                  <c:v>64.39</c:v>
                </c:pt>
                <c:pt idx="2254">
                  <c:v>64.44</c:v>
                </c:pt>
                <c:pt idx="2255">
                  <c:v>64.5</c:v>
                </c:pt>
                <c:pt idx="2256">
                  <c:v>64.55</c:v>
                </c:pt>
                <c:pt idx="2257">
                  <c:v>64.599999999999994</c:v>
                </c:pt>
                <c:pt idx="2258">
                  <c:v>64.64</c:v>
                </c:pt>
                <c:pt idx="2259">
                  <c:v>64.680000000000007</c:v>
                </c:pt>
                <c:pt idx="2260">
                  <c:v>64.72</c:v>
                </c:pt>
                <c:pt idx="2261">
                  <c:v>64.760000000000005</c:v>
                </c:pt>
                <c:pt idx="2262">
                  <c:v>64.8</c:v>
                </c:pt>
                <c:pt idx="2263">
                  <c:v>64.84</c:v>
                </c:pt>
                <c:pt idx="2264">
                  <c:v>64.86</c:v>
                </c:pt>
                <c:pt idx="2265">
                  <c:v>64.88</c:v>
                </c:pt>
                <c:pt idx="2266">
                  <c:v>64.89</c:v>
                </c:pt>
                <c:pt idx="2267">
                  <c:v>64.900000000000006</c:v>
                </c:pt>
                <c:pt idx="2268">
                  <c:v>64.930000000000007</c:v>
                </c:pt>
                <c:pt idx="2269">
                  <c:v>64.97</c:v>
                </c:pt>
                <c:pt idx="2270">
                  <c:v>65.010000000000005</c:v>
                </c:pt>
                <c:pt idx="2271">
                  <c:v>65.06</c:v>
                </c:pt>
                <c:pt idx="2272">
                  <c:v>65.12</c:v>
                </c:pt>
                <c:pt idx="2273">
                  <c:v>65.17</c:v>
                </c:pt>
                <c:pt idx="2274">
                  <c:v>65.2</c:v>
                </c:pt>
                <c:pt idx="2275">
                  <c:v>65.25</c:v>
                </c:pt>
                <c:pt idx="2276">
                  <c:v>65.28</c:v>
                </c:pt>
                <c:pt idx="2277">
                  <c:v>65.3</c:v>
                </c:pt>
                <c:pt idx="2278">
                  <c:v>65.33</c:v>
                </c:pt>
                <c:pt idx="2279">
                  <c:v>65.36</c:v>
                </c:pt>
                <c:pt idx="2280">
                  <c:v>65.400000000000006</c:v>
                </c:pt>
                <c:pt idx="2281">
                  <c:v>65.44</c:v>
                </c:pt>
                <c:pt idx="2282">
                  <c:v>65.489999999999995</c:v>
                </c:pt>
                <c:pt idx="2283">
                  <c:v>65.55</c:v>
                </c:pt>
                <c:pt idx="2284">
                  <c:v>65.59</c:v>
                </c:pt>
                <c:pt idx="2285">
                  <c:v>65.64</c:v>
                </c:pt>
                <c:pt idx="2286">
                  <c:v>65.69</c:v>
                </c:pt>
                <c:pt idx="2287">
                  <c:v>65.72</c:v>
                </c:pt>
                <c:pt idx="2288">
                  <c:v>65.73</c:v>
                </c:pt>
                <c:pt idx="2289">
                  <c:v>65.739999999999995</c:v>
                </c:pt>
                <c:pt idx="2290">
                  <c:v>65.739999999999995</c:v>
                </c:pt>
                <c:pt idx="2291">
                  <c:v>65.739999999999995</c:v>
                </c:pt>
                <c:pt idx="2292">
                  <c:v>65.75</c:v>
                </c:pt>
                <c:pt idx="2293">
                  <c:v>65.75</c:v>
                </c:pt>
                <c:pt idx="2294">
                  <c:v>65.77</c:v>
                </c:pt>
                <c:pt idx="2295">
                  <c:v>65.790000000000006</c:v>
                </c:pt>
                <c:pt idx="2296">
                  <c:v>65.83</c:v>
                </c:pt>
                <c:pt idx="2297">
                  <c:v>65.86</c:v>
                </c:pt>
                <c:pt idx="2298">
                  <c:v>65.900000000000006</c:v>
                </c:pt>
                <c:pt idx="2299">
                  <c:v>65.92</c:v>
                </c:pt>
                <c:pt idx="2300">
                  <c:v>65.94</c:v>
                </c:pt>
                <c:pt idx="2301">
                  <c:v>65.95</c:v>
                </c:pt>
                <c:pt idx="2302">
                  <c:v>65.959999999999994</c:v>
                </c:pt>
                <c:pt idx="2303">
                  <c:v>65.97</c:v>
                </c:pt>
                <c:pt idx="2304">
                  <c:v>65.98</c:v>
                </c:pt>
                <c:pt idx="2305">
                  <c:v>66</c:v>
                </c:pt>
                <c:pt idx="2306">
                  <c:v>66.02</c:v>
                </c:pt>
                <c:pt idx="2307">
                  <c:v>66.03</c:v>
                </c:pt>
                <c:pt idx="2308">
                  <c:v>66.05</c:v>
                </c:pt>
                <c:pt idx="2309">
                  <c:v>66.06</c:v>
                </c:pt>
                <c:pt idx="2310">
                  <c:v>66.069999999999993</c:v>
                </c:pt>
                <c:pt idx="2311">
                  <c:v>66.08</c:v>
                </c:pt>
                <c:pt idx="2312">
                  <c:v>66.08</c:v>
                </c:pt>
                <c:pt idx="2313">
                  <c:v>66.09</c:v>
                </c:pt>
                <c:pt idx="2314">
                  <c:v>66.11</c:v>
                </c:pt>
                <c:pt idx="2315">
                  <c:v>66.11</c:v>
                </c:pt>
                <c:pt idx="2316">
                  <c:v>66.11</c:v>
                </c:pt>
                <c:pt idx="2317">
                  <c:v>66.12</c:v>
                </c:pt>
                <c:pt idx="2318">
                  <c:v>66.12</c:v>
                </c:pt>
                <c:pt idx="2319">
                  <c:v>66.12</c:v>
                </c:pt>
                <c:pt idx="2320">
                  <c:v>66.12</c:v>
                </c:pt>
                <c:pt idx="2321">
                  <c:v>66.12</c:v>
                </c:pt>
                <c:pt idx="2322">
                  <c:v>66.11</c:v>
                </c:pt>
                <c:pt idx="2323">
                  <c:v>66.099999999999994</c:v>
                </c:pt>
                <c:pt idx="2324">
                  <c:v>66.09</c:v>
                </c:pt>
                <c:pt idx="2325">
                  <c:v>66.08</c:v>
                </c:pt>
                <c:pt idx="2326">
                  <c:v>66.069999999999993</c:v>
                </c:pt>
                <c:pt idx="2327">
                  <c:v>66.069999999999993</c:v>
                </c:pt>
                <c:pt idx="2328">
                  <c:v>66.06</c:v>
                </c:pt>
                <c:pt idx="2329">
                  <c:v>66.06</c:v>
                </c:pt>
                <c:pt idx="2330">
                  <c:v>66.05</c:v>
                </c:pt>
                <c:pt idx="2331">
                  <c:v>66.05</c:v>
                </c:pt>
                <c:pt idx="2332">
                  <c:v>66.03</c:v>
                </c:pt>
                <c:pt idx="2333">
                  <c:v>66.03</c:v>
                </c:pt>
                <c:pt idx="2334">
                  <c:v>66.010000000000005</c:v>
                </c:pt>
                <c:pt idx="2335">
                  <c:v>66</c:v>
                </c:pt>
                <c:pt idx="2336">
                  <c:v>65.98</c:v>
                </c:pt>
                <c:pt idx="2337">
                  <c:v>65.97</c:v>
                </c:pt>
                <c:pt idx="2338">
                  <c:v>65.959999999999994</c:v>
                </c:pt>
                <c:pt idx="2339">
                  <c:v>65.959999999999994</c:v>
                </c:pt>
                <c:pt idx="2340">
                  <c:v>65.959999999999994</c:v>
                </c:pt>
                <c:pt idx="2341">
                  <c:v>65.95</c:v>
                </c:pt>
                <c:pt idx="2342">
                  <c:v>65.95</c:v>
                </c:pt>
                <c:pt idx="2343">
                  <c:v>65.94</c:v>
                </c:pt>
                <c:pt idx="2344">
                  <c:v>65.92</c:v>
                </c:pt>
                <c:pt idx="2345">
                  <c:v>65.900000000000006</c:v>
                </c:pt>
                <c:pt idx="2346">
                  <c:v>65.88</c:v>
                </c:pt>
                <c:pt idx="2347">
                  <c:v>65.849999999999994</c:v>
                </c:pt>
                <c:pt idx="2348">
                  <c:v>65.83</c:v>
                </c:pt>
                <c:pt idx="2349">
                  <c:v>65.81</c:v>
                </c:pt>
                <c:pt idx="2350">
                  <c:v>65.790000000000006</c:v>
                </c:pt>
                <c:pt idx="2351">
                  <c:v>65.78</c:v>
                </c:pt>
                <c:pt idx="2352">
                  <c:v>65.77</c:v>
                </c:pt>
                <c:pt idx="2353">
                  <c:v>65.760000000000005</c:v>
                </c:pt>
                <c:pt idx="2354">
                  <c:v>65.75</c:v>
                </c:pt>
                <c:pt idx="2355">
                  <c:v>65.75</c:v>
                </c:pt>
                <c:pt idx="2356">
                  <c:v>65.739999999999995</c:v>
                </c:pt>
                <c:pt idx="2357">
                  <c:v>65.739999999999995</c:v>
                </c:pt>
                <c:pt idx="2358">
                  <c:v>65.739999999999995</c:v>
                </c:pt>
                <c:pt idx="2359">
                  <c:v>65.739999999999995</c:v>
                </c:pt>
                <c:pt idx="2360">
                  <c:v>65.73</c:v>
                </c:pt>
                <c:pt idx="2361">
                  <c:v>65.72</c:v>
                </c:pt>
                <c:pt idx="2362">
                  <c:v>65.709999999999994</c:v>
                </c:pt>
                <c:pt idx="2363">
                  <c:v>65.7</c:v>
                </c:pt>
                <c:pt idx="2364">
                  <c:v>65.66</c:v>
                </c:pt>
                <c:pt idx="2365">
                  <c:v>65.63</c:v>
                </c:pt>
                <c:pt idx="2366">
                  <c:v>65.599999999999994</c:v>
                </c:pt>
                <c:pt idx="2367">
                  <c:v>65.569999999999993</c:v>
                </c:pt>
                <c:pt idx="2368">
                  <c:v>65.540000000000006</c:v>
                </c:pt>
                <c:pt idx="2369">
                  <c:v>65.52</c:v>
                </c:pt>
                <c:pt idx="2370">
                  <c:v>65.510000000000005</c:v>
                </c:pt>
                <c:pt idx="2371">
                  <c:v>65.5</c:v>
                </c:pt>
                <c:pt idx="2372">
                  <c:v>65.48</c:v>
                </c:pt>
                <c:pt idx="2373">
                  <c:v>65.459999999999994</c:v>
                </c:pt>
                <c:pt idx="2374">
                  <c:v>65.44</c:v>
                </c:pt>
                <c:pt idx="2375">
                  <c:v>65.42</c:v>
                </c:pt>
                <c:pt idx="2376">
                  <c:v>65.39</c:v>
                </c:pt>
                <c:pt idx="2377">
                  <c:v>65.36</c:v>
                </c:pt>
                <c:pt idx="2378">
                  <c:v>65.34</c:v>
                </c:pt>
                <c:pt idx="2379">
                  <c:v>65.33</c:v>
                </c:pt>
                <c:pt idx="2380">
                  <c:v>65.31</c:v>
                </c:pt>
                <c:pt idx="2381">
                  <c:v>65.3</c:v>
                </c:pt>
                <c:pt idx="2382">
                  <c:v>65.290000000000006</c:v>
                </c:pt>
                <c:pt idx="2383">
                  <c:v>65.27</c:v>
                </c:pt>
                <c:pt idx="2384">
                  <c:v>65.25</c:v>
                </c:pt>
                <c:pt idx="2385">
                  <c:v>65.23</c:v>
                </c:pt>
                <c:pt idx="2386">
                  <c:v>65.2</c:v>
                </c:pt>
                <c:pt idx="2387">
                  <c:v>65.180000000000007</c:v>
                </c:pt>
                <c:pt idx="2388">
                  <c:v>65.14</c:v>
                </c:pt>
                <c:pt idx="2389">
                  <c:v>65.11</c:v>
                </c:pt>
                <c:pt idx="2390">
                  <c:v>65.08</c:v>
                </c:pt>
                <c:pt idx="2391">
                  <c:v>65.040000000000006</c:v>
                </c:pt>
                <c:pt idx="2392">
                  <c:v>65</c:v>
                </c:pt>
                <c:pt idx="2393">
                  <c:v>64.97</c:v>
                </c:pt>
                <c:pt idx="2394">
                  <c:v>64.94</c:v>
                </c:pt>
                <c:pt idx="2395">
                  <c:v>64.92</c:v>
                </c:pt>
                <c:pt idx="2396">
                  <c:v>64.91</c:v>
                </c:pt>
                <c:pt idx="2397">
                  <c:v>64.89</c:v>
                </c:pt>
                <c:pt idx="2398">
                  <c:v>64.89</c:v>
                </c:pt>
                <c:pt idx="2399">
                  <c:v>64.88</c:v>
                </c:pt>
                <c:pt idx="2400">
                  <c:v>64.88</c:v>
                </c:pt>
                <c:pt idx="2401">
                  <c:v>64.88</c:v>
                </c:pt>
                <c:pt idx="2402">
                  <c:v>64.88</c:v>
                </c:pt>
                <c:pt idx="2403">
                  <c:v>64.87</c:v>
                </c:pt>
                <c:pt idx="2404">
                  <c:v>64.87</c:v>
                </c:pt>
                <c:pt idx="2405">
                  <c:v>64.86</c:v>
                </c:pt>
                <c:pt idx="2406">
                  <c:v>64.84</c:v>
                </c:pt>
                <c:pt idx="2407">
                  <c:v>64.819999999999993</c:v>
                </c:pt>
                <c:pt idx="2408">
                  <c:v>64.790000000000006</c:v>
                </c:pt>
                <c:pt idx="2409">
                  <c:v>64.760000000000005</c:v>
                </c:pt>
                <c:pt idx="2410">
                  <c:v>64.73</c:v>
                </c:pt>
                <c:pt idx="2411">
                  <c:v>64.72</c:v>
                </c:pt>
                <c:pt idx="2412">
                  <c:v>64.7</c:v>
                </c:pt>
                <c:pt idx="2413">
                  <c:v>64.69</c:v>
                </c:pt>
                <c:pt idx="2414">
                  <c:v>64.680000000000007</c:v>
                </c:pt>
                <c:pt idx="2415">
                  <c:v>64.67</c:v>
                </c:pt>
                <c:pt idx="2416">
                  <c:v>64.650000000000006</c:v>
                </c:pt>
                <c:pt idx="2417">
                  <c:v>64.63</c:v>
                </c:pt>
                <c:pt idx="2418">
                  <c:v>64.59</c:v>
                </c:pt>
                <c:pt idx="2419">
                  <c:v>64.56</c:v>
                </c:pt>
                <c:pt idx="2420">
                  <c:v>64.52</c:v>
                </c:pt>
                <c:pt idx="2421">
                  <c:v>64.47</c:v>
                </c:pt>
                <c:pt idx="2422">
                  <c:v>64.44</c:v>
                </c:pt>
                <c:pt idx="2423">
                  <c:v>64.400000000000006</c:v>
                </c:pt>
                <c:pt idx="2424">
                  <c:v>64.37</c:v>
                </c:pt>
                <c:pt idx="2425">
                  <c:v>64.349999999999994</c:v>
                </c:pt>
                <c:pt idx="2426">
                  <c:v>64.33</c:v>
                </c:pt>
                <c:pt idx="2427">
                  <c:v>64.31</c:v>
                </c:pt>
                <c:pt idx="2428">
                  <c:v>64.290000000000006</c:v>
                </c:pt>
                <c:pt idx="2429">
                  <c:v>64.28</c:v>
                </c:pt>
                <c:pt idx="2430">
                  <c:v>64.260000000000005</c:v>
                </c:pt>
                <c:pt idx="2431">
                  <c:v>64.25</c:v>
                </c:pt>
                <c:pt idx="2432">
                  <c:v>64.239999999999995</c:v>
                </c:pt>
                <c:pt idx="2433">
                  <c:v>64.22</c:v>
                </c:pt>
                <c:pt idx="2434">
                  <c:v>64.2</c:v>
                </c:pt>
                <c:pt idx="2435">
                  <c:v>64.19</c:v>
                </c:pt>
                <c:pt idx="2436">
                  <c:v>64.16</c:v>
                </c:pt>
                <c:pt idx="2437">
                  <c:v>64.14</c:v>
                </c:pt>
                <c:pt idx="2438">
                  <c:v>64.12</c:v>
                </c:pt>
                <c:pt idx="2439">
                  <c:v>64.099999999999994</c:v>
                </c:pt>
                <c:pt idx="2440">
                  <c:v>64.08</c:v>
                </c:pt>
                <c:pt idx="2441">
                  <c:v>64.069999999999993</c:v>
                </c:pt>
                <c:pt idx="2442">
                  <c:v>64.06</c:v>
                </c:pt>
                <c:pt idx="2443">
                  <c:v>64.06</c:v>
                </c:pt>
                <c:pt idx="2444">
                  <c:v>64.05</c:v>
                </c:pt>
                <c:pt idx="2445">
                  <c:v>64.05</c:v>
                </c:pt>
                <c:pt idx="2446">
                  <c:v>64.05</c:v>
                </c:pt>
                <c:pt idx="2447">
                  <c:v>64.05</c:v>
                </c:pt>
                <c:pt idx="2448">
                  <c:v>64.05</c:v>
                </c:pt>
                <c:pt idx="2449">
                  <c:v>64.05</c:v>
                </c:pt>
                <c:pt idx="2450">
                  <c:v>64.05</c:v>
                </c:pt>
                <c:pt idx="2451">
                  <c:v>64.05</c:v>
                </c:pt>
                <c:pt idx="2452">
                  <c:v>64.05</c:v>
                </c:pt>
                <c:pt idx="2453">
                  <c:v>64.05</c:v>
                </c:pt>
                <c:pt idx="2454">
                  <c:v>64.05</c:v>
                </c:pt>
                <c:pt idx="2455">
                  <c:v>64.05</c:v>
                </c:pt>
                <c:pt idx="2456">
                  <c:v>64.05</c:v>
                </c:pt>
                <c:pt idx="2457">
                  <c:v>64.05</c:v>
                </c:pt>
                <c:pt idx="2458">
                  <c:v>64.05</c:v>
                </c:pt>
                <c:pt idx="2459">
                  <c:v>64.05</c:v>
                </c:pt>
                <c:pt idx="2460">
                  <c:v>64.040000000000006</c:v>
                </c:pt>
                <c:pt idx="2461">
                  <c:v>64.040000000000006</c:v>
                </c:pt>
                <c:pt idx="2462">
                  <c:v>64.03</c:v>
                </c:pt>
                <c:pt idx="2463">
                  <c:v>64.03</c:v>
                </c:pt>
                <c:pt idx="2464">
                  <c:v>64.03</c:v>
                </c:pt>
                <c:pt idx="2465">
                  <c:v>64.02</c:v>
                </c:pt>
                <c:pt idx="2466">
                  <c:v>64.02</c:v>
                </c:pt>
                <c:pt idx="2467">
                  <c:v>64.010000000000005</c:v>
                </c:pt>
                <c:pt idx="2468">
                  <c:v>64</c:v>
                </c:pt>
                <c:pt idx="2469">
                  <c:v>63.99</c:v>
                </c:pt>
                <c:pt idx="2470">
                  <c:v>63.98</c:v>
                </c:pt>
                <c:pt idx="2471">
                  <c:v>63.98</c:v>
                </c:pt>
                <c:pt idx="2472">
                  <c:v>63.97</c:v>
                </c:pt>
                <c:pt idx="2473">
                  <c:v>63.96</c:v>
                </c:pt>
                <c:pt idx="2474">
                  <c:v>63.96</c:v>
                </c:pt>
                <c:pt idx="2475">
                  <c:v>63.95</c:v>
                </c:pt>
                <c:pt idx="2476">
                  <c:v>63.95</c:v>
                </c:pt>
                <c:pt idx="2477">
                  <c:v>63.95</c:v>
                </c:pt>
                <c:pt idx="2478">
                  <c:v>63.95</c:v>
                </c:pt>
                <c:pt idx="2479">
                  <c:v>63.95</c:v>
                </c:pt>
                <c:pt idx="2480">
                  <c:v>63.95</c:v>
                </c:pt>
                <c:pt idx="2481">
                  <c:v>63.96</c:v>
                </c:pt>
                <c:pt idx="2482">
                  <c:v>63.98</c:v>
                </c:pt>
                <c:pt idx="2483">
                  <c:v>63.99</c:v>
                </c:pt>
                <c:pt idx="2484">
                  <c:v>64.010000000000005</c:v>
                </c:pt>
                <c:pt idx="2485">
                  <c:v>64.02</c:v>
                </c:pt>
                <c:pt idx="2486">
                  <c:v>64.03</c:v>
                </c:pt>
                <c:pt idx="2487">
                  <c:v>64.040000000000006</c:v>
                </c:pt>
                <c:pt idx="2488">
                  <c:v>64.040000000000006</c:v>
                </c:pt>
                <c:pt idx="2489">
                  <c:v>64.05</c:v>
                </c:pt>
                <c:pt idx="2490">
                  <c:v>64.05</c:v>
                </c:pt>
                <c:pt idx="2491">
                  <c:v>64.05</c:v>
                </c:pt>
                <c:pt idx="2492">
                  <c:v>64.05</c:v>
                </c:pt>
                <c:pt idx="2493">
                  <c:v>64.05</c:v>
                </c:pt>
                <c:pt idx="2494">
                  <c:v>64.05</c:v>
                </c:pt>
                <c:pt idx="2495">
                  <c:v>64.05</c:v>
                </c:pt>
                <c:pt idx="2496">
                  <c:v>64.05</c:v>
                </c:pt>
                <c:pt idx="2497">
                  <c:v>64.05</c:v>
                </c:pt>
                <c:pt idx="2498">
                  <c:v>64.05</c:v>
                </c:pt>
                <c:pt idx="2499">
                  <c:v>64.05</c:v>
                </c:pt>
                <c:pt idx="2500">
                  <c:v>64.05</c:v>
                </c:pt>
                <c:pt idx="2501">
                  <c:v>64.05</c:v>
                </c:pt>
                <c:pt idx="2502">
                  <c:v>64.06</c:v>
                </c:pt>
                <c:pt idx="2503">
                  <c:v>64.06</c:v>
                </c:pt>
                <c:pt idx="2504">
                  <c:v>64.069999999999993</c:v>
                </c:pt>
                <c:pt idx="2505">
                  <c:v>64.099999999999994</c:v>
                </c:pt>
                <c:pt idx="2506">
                  <c:v>64.14</c:v>
                </c:pt>
                <c:pt idx="2507">
                  <c:v>64.17</c:v>
                </c:pt>
                <c:pt idx="2508">
                  <c:v>64.2</c:v>
                </c:pt>
                <c:pt idx="2509">
                  <c:v>64.23</c:v>
                </c:pt>
                <c:pt idx="2510">
                  <c:v>64.239999999999995</c:v>
                </c:pt>
                <c:pt idx="2511">
                  <c:v>64.25</c:v>
                </c:pt>
                <c:pt idx="2512">
                  <c:v>64.260000000000005</c:v>
                </c:pt>
                <c:pt idx="2513">
                  <c:v>64.28</c:v>
                </c:pt>
                <c:pt idx="2514">
                  <c:v>64.3</c:v>
                </c:pt>
                <c:pt idx="2515">
                  <c:v>64.33</c:v>
                </c:pt>
                <c:pt idx="2516">
                  <c:v>64.37</c:v>
                </c:pt>
                <c:pt idx="2517">
                  <c:v>64.42</c:v>
                </c:pt>
                <c:pt idx="2518">
                  <c:v>64.47</c:v>
                </c:pt>
                <c:pt idx="2519">
                  <c:v>64.53</c:v>
                </c:pt>
                <c:pt idx="2520">
                  <c:v>64.58</c:v>
                </c:pt>
                <c:pt idx="2521">
                  <c:v>64.64</c:v>
                </c:pt>
                <c:pt idx="2522">
                  <c:v>64.67</c:v>
                </c:pt>
                <c:pt idx="2523">
                  <c:v>64.7</c:v>
                </c:pt>
                <c:pt idx="2524">
                  <c:v>64.739999999999995</c:v>
                </c:pt>
                <c:pt idx="2525">
                  <c:v>64.77</c:v>
                </c:pt>
                <c:pt idx="2526">
                  <c:v>64.81</c:v>
                </c:pt>
                <c:pt idx="2527">
                  <c:v>64.849999999999994</c:v>
                </c:pt>
                <c:pt idx="2528">
                  <c:v>64.87</c:v>
                </c:pt>
                <c:pt idx="2529">
                  <c:v>64.88</c:v>
                </c:pt>
                <c:pt idx="2530">
                  <c:v>64.88</c:v>
                </c:pt>
                <c:pt idx="2531">
                  <c:v>64.89</c:v>
                </c:pt>
                <c:pt idx="2532">
                  <c:v>64.91</c:v>
                </c:pt>
                <c:pt idx="2533">
                  <c:v>64.930000000000007</c:v>
                </c:pt>
                <c:pt idx="2534">
                  <c:v>64.959999999999994</c:v>
                </c:pt>
                <c:pt idx="2535">
                  <c:v>65</c:v>
                </c:pt>
                <c:pt idx="2536">
                  <c:v>65.040000000000006</c:v>
                </c:pt>
                <c:pt idx="2537">
                  <c:v>65.09</c:v>
                </c:pt>
                <c:pt idx="2538">
                  <c:v>65.14</c:v>
                </c:pt>
                <c:pt idx="2539">
                  <c:v>65.19</c:v>
                </c:pt>
                <c:pt idx="2540">
                  <c:v>65.23</c:v>
                </c:pt>
                <c:pt idx="2541">
                  <c:v>65.27</c:v>
                </c:pt>
                <c:pt idx="2542">
                  <c:v>65.290000000000006</c:v>
                </c:pt>
                <c:pt idx="2543">
                  <c:v>65.319999999999993</c:v>
                </c:pt>
                <c:pt idx="2544">
                  <c:v>65.349999999999994</c:v>
                </c:pt>
                <c:pt idx="2545">
                  <c:v>65.38</c:v>
                </c:pt>
                <c:pt idx="2546">
                  <c:v>65.42</c:v>
                </c:pt>
                <c:pt idx="2547">
                  <c:v>65.459999999999994</c:v>
                </c:pt>
                <c:pt idx="2548">
                  <c:v>65.5</c:v>
                </c:pt>
                <c:pt idx="2549">
                  <c:v>65.53</c:v>
                </c:pt>
                <c:pt idx="2550">
                  <c:v>65.569999999999993</c:v>
                </c:pt>
                <c:pt idx="2551">
                  <c:v>65.59</c:v>
                </c:pt>
                <c:pt idx="2552">
                  <c:v>65.63</c:v>
                </c:pt>
                <c:pt idx="2553">
                  <c:v>65.66</c:v>
                </c:pt>
                <c:pt idx="2554">
                  <c:v>65.7</c:v>
                </c:pt>
                <c:pt idx="2555">
                  <c:v>65.709999999999994</c:v>
                </c:pt>
                <c:pt idx="2556">
                  <c:v>65.73</c:v>
                </c:pt>
                <c:pt idx="2557">
                  <c:v>65.73</c:v>
                </c:pt>
                <c:pt idx="2558">
                  <c:v>65.739999999999995</c:v>
                </c:pt>
                <c:pt idx="2559">
                  <c:v>65.75</c:v>
                </c:pt>
                <c:pt idx="2560">
                  <c:v>65.75</c:v>
                </c:pt>
                <c:pt idx="2561">
                  <c:v>65.77</c:v>
                </c:pt>
                <c:pt idx="2562">
                  <c:v>65.78</c:v>
                </c:pt>
                <c:pt idx="2563">
                  <c:v>65.81</c:v>
                </c:pt>
                <c:pt idx="2564">
                  <c:v>65.83</c:v>
                </c:pt>
                <c:pt idx="2565">
                  <c:v>65.86</c:v>
                </c:pt>
                <c:pt idx="2566">
                  <c:v>65.88</c:v>
                </c:pt>
                <c:pt idx="2567">
                  <c:v>65.900000000000006</c:v>
                </c:pt>
                <c:pt idx="2568">
                  <c:v>65.92</c:v>
                </c:pt>
                <c:pt idx="2569">
                  <c:v>65.94</c:v>
                </c:pt>
                <c:pt idx="2570">
                  <c:v>65.95</c:v>
                </c:pt>
                <c:pt idx="2571">
                  <c:v>65.95</c:v>
                </c:pt>
                <c:pt idx="2572">
                  <c:v>65.959999999999994</c:v>
                </c:pt>
                <c:pt idx="2573">
                  <c:v>65.959999999999994</c:v>
                </c:pt>
                <c:pt idx="2574">
                  <c:v>65.959999999999994</c:v>
                </c:pt>
                <c:pt idx="2575">
                  <c:v>65.959999999999994</c:v>
                </c:pt>
                <c:pt idx="2576">
                  <c:v>65.959999999999994</c:v>
                </c:pt>
                <c:pt idx="2577">
                  <c:v>65.959999999999994</c:v>
                </c:pt>
                <c:pt idx="2578">
                  <c:v>65.959999999999994</c:v>
                </c:pt>
                <c:pt idx="2579">
                  <c:v>65.959999999999994</c:v>
                </c:pt>
                <c:pt idx="2580">
                  <c:v>65.959999999999994</c:v>
                </c:pt>
                <c:pt idx="2581">
                  <c:v>65.959999999999994</c:v>
                </c:pt>
                <c:pt idx="2582">
                  <c:v>65.959999999999994</c:v>
                </c:pt>
                <c:pt idx="2583">
                  <c:v>65.959999999999994</c:v>
                </c:pt>
                <c:pt idx="2584">
                  <c:v>65.959999999999994</c:v>
                </c:pt>
                <c:pt idx="2585">
                  <c:v>65.959999999999994</c:v>
                </c:pt>
                <c:pt idx="2586">
                  <c:v>65.959999999999994</c:v>
                </c:pt>
                <c:pt idx="2587">
                  <c:v>65.959999999999994</c:v>
                </c:pt>
                <c:pt idx="2588">
                  <c:v>65.959999999999994</c:v>
                </c:pt>
                <c:pt idx="2589">
                  <c:v>65.959999999999994</c:v>
                </c:pt>
                <c:pt idx="2590">
                  <c:v>65.959999999999994</c:v>
                </c:pt>
                <c:pt idx="2591">
                  <c:v>65.95</c:v>
                </c:pt>
                <c:pt idx="2592">
                  <c:v>65.95</c:v>
                </c:pt>
                <c:pt idx="2593">
                  <c:v>65.94</c:v>
                </c:pt>
                <c:pt idx="2594">
                  <c:v>65.94</c:v>
                </c:pt>
                <c:pt idx="2595">
                  <c:v>65.92</c:v>
                </c:pt>
                <c:pt idx="2596">
                  <c:v>65.91</c:v>
                </c:pt>
                <c:pt idx="2597">
                  <c:v>65.900000000000006</c:v>
                </c:pt>
                <c:pt idx="2598">
                  <c:v>65.89</c:v>
                </c:pt>
                <c:pt idx="2599">
                  <c:v>65.88</c:v>
                </c:pt>
                <c:pt idx="2600">
                  <c:v>65.86</c:v>
                </c:pt>
                <c:pt idx="2601">
                  <c:v>65.84</c:v>
                </c:pt>
                <c:pt idx="2602">
                  <c:v>65.83</c:v>
                </c:pt>
                <c:pt idx="2603">
                  <c:v>65.81</c:v>
                </c:pt>
                <c:pt idx="2604">
                  <c:v>65.78</c:v>
                </c:pt>
                <c:pt idx="2605">
                  <c:v>65.77</c:v>
                </c:pt>
                <c:pt idx="2606">
                  <c:v>65.760000000000005</c:v>
                </c:pt>
                <c:pt idx="2607">
                  <c:v>65.75</c:v>
                </c:pt>
                <c:pt idx="2608">
                  <c:v>65.739999999999995</c:v>
                </c:pt>
                <c:pt idx="2609">
                  <c:v>65.739999999999995</c:v>
                </c:pt>
                <c:pt idx="2610">
                  <c:v>65.739999999999995</c:v>
                </c:pt>
                <c:pt idx="2611">
                  <c:v>65.739999999999995</c:v>
                </c:pt>
                <c:pt idx="2612">
                  <c:v>65.739999999999995</c:v>
                </c:pt>
                <c:pt idx="2613">
                  <c:v>65.739999999999995</c:v>
                </c:pt>
                <c:pt idx="2614">
                  <c:v>65.73</c:v>
                </c:pt>
                <c:pt idx="2615">
                  <c:v>65.72</c:v>
                </c:pt>
                <c:pt idx="2616">
                  <c:v>65.709999999999994</c:v>
                </c:pt>
                <c:pt idx="2617">
                  <c:v>65.69</c:v>
                </c:pt>
                <c:pt idx="2618">
                  <c:v>65.66</c:v>
                </c:pt>
                <c:pt idx="2619">
                  <c:v>65.63</c:v>
                </c:pt>
                <c:pt idx="2620">
                  <c:v>65.599999999999994</c:v>
                </c:pt>
                <c:pt idx="2621">
                  <c:v>65.58</c:v>
                </c:pt>
                <c:pt idx="2622">
                  <c:v>65.55</c:v>
                </c:pt>
                <c:pt idx="2623">
                  <c:v>65.53</c:v>
                </c:pt>
                <c:pt idx="2624">
                  <c:v>65.52</c:v>
                </c:pt>
                <c:pt idx="2625">
                  <c:v>65.510000000000005</c:v>
                </c:pt>
                <c:pt idx="2626">
                  <c:v>65.5</c:v>
                </c:pt>
                <c:pt idx="2627">
                  <c:v>65.48</c:v>
                </c:pt>
                <c:pt idx="2628">
                  <c:v>65.45</c:v>
                </c:pt>
                <c:pt idx="2629">
                  <c:v>65.430000000000007</c:v>
                </c:pt>
                <c:pt idx="2630">
                  <c:v>65.41</c:v>
                </c:pt>
                <c:pt idx="2631">
                  <c:v>65.38</c:v>
                </c:pt>
                <c:pt idx="2632">
                  <c:v>65.36</c:v>
                </c:pt>
                <c:pt idx="2633">
                  <c:v>65.34</c:v>
                </c:pt>
                <c:pt idx="2634">
                  <c:v>65.319999999999993</c:v>
                </c:pt>
                <c:pt idx="2635">
                  <c:v>65.31</c:v>
                </c:pt>
                <c:pt idx="2636">
                  <c:v>65.3</c:v>
                </c:pt>
                <c:pt idx="2637">
                  <c:v>65.3</c:v>
                </c:pt>
                <c:pt idx="2638">
                  <c:v>65.28</c:v>
                </c:pt>
                <c:pt idx="2639">
                  <c:v>65.27</c:v>
                </c:pt>
                <c:pt idx="2640">
                  <c:v>65.239999999999995</c:v>
                </c:pt>
                <c:pt idx="2641">
                  <c:v>65.22</c:v>
                </c:pt>
                <c:pt idx="2642">
                  <c:v>65.19</c:v>
                </c:pt>
                <c:pt idx="2643">
                  <c:v>65.17</c:v>
                </c:pt>
                <c:pt idx="2644">
                  <c:v>65.14</c:v>
                </c:pt>
                <c:pt idx="2645">
                  <c:v>65.099999999999994</c:v>
                </c:pt>
                <c:pt idx="2646">
                  <c:v>65.06</c:v>
                </c:pt>
                <c:pt idx="2647">
                  <c:v>65.03</c:v>
                </c:pt>
                <c:pt idx="2648">
                  <c:v>64.989999999999995</c:v>
                </c:pt>
                <c:pt idx="2649">
                  <c:v>64.959999999999994</c:v>
                </c:pt>
                <c:pt idx="2650">
                  <c:v>64.94</c:v>
                </c:pt>
                <c:pt idx="2651">
                  <c:v>64.92</c:v>
                </c:pt>
                <c:pt idx="2652">
                  <c:v>64.91</c:v>
                </c:pt>
                <c:pt idx="2653">
                  <c:v>64.89</c:v>
                </c:pt>
                <c:pt idx="2654">
                  <c:v>64.89</c:v>
                </c:pt>
                <c:pt idx="2655">
                  <c:v>64.88</c:v>
                </c:pt>
                <c:pt idx="2656">
                  <c:v>64.88</c:v>
                </c:pt>
                <c:pt idx="2657">
                  <c:v>64.88</c:v>
                </c:pt>
                <c:pt idx="2658">
                  <c:v>64.88</c:v>
                </c:pt>
                <c:pt idx="2659">
                  <c:v>64.87</c:v>
                </c:pt>
                <c:pt idx="2660">
                  <c:v>64.86</c:v>
                </c:pt>
                <c:pt idx="2661">
                  <c:v>64.849999999999994</c:v>
                </c:pt>
                <c:pt idx="2662">
                  <c:v>64.83</c:v>
                </c:pt>
                <c:pt idx="2663">
                  <c:v>64.8</c:v>
                </c:pt>
                <c:pt idx="2664">
                  <c:v>64.78</c:v>
                </c:pt>
                <c:pt idx="2665">
                  <c:v>64.75</c:v>
                </c:pt>
                <c:pt idx="2666">
                  <c:v>64.73</c:v>
                </c:pt>
                <c:pt idx="2667">
                  <c:v>64.709999999999994</c:v>
                </c:pt>
                <c:pt idx="2668">
                  <c:v>64.69</c:v>
                </c:pt>
                <c:pt idx="2669">
                  <c:v>64.680000000000007</c:v>
                </c:pt>
                <c:pt idx="2670">
                  <c:v>64.67</c:v>
                </c:pt>
                <c:pt idx="2671">
                  <c:v>64.650000000000006</c:v>
                </c:pt>
                <c:pt idx="2672">
                  <c:v>64.63</c:v>
                </c:pt>
                <c:pt idx="2673">
                  <c:v>64.61</c:v>
                </c:pt>
                <c:pt idx="2674">
                  <c:v>64.58</c:v>
                </c:pt>
                <c:pt idx="2675">
                  <c:v>64.540000000000006</c:v>
                </c:pt>
                <c:pt idx="2676">
                  <c:v>64.510000000000005</c:v>
                </c:pt>
                <c:pt idx="2677">
                  <c:v>64.48</c:v>
                </c:pt>
                <c:pt idx="2678">
                  <c:v>64.44</c:v>
                </c:pt>
                <c:pt idx="2679">
                  <c:v>64.400000000000006</c:v>
                </c:pt>
                <c:pt idx="2680">
                  <c:v>64.37</c:v>
                </c:pt>
                <c:pt idx="2681">
                  <c:v>64.34</c:v>
                </c:pt>
                <c:pt idx="2682">
                  <c:v>64.31</c:v>
                </c:pt>
                <c:pt idx="2683">
                  <c:v>64.290000000000006</c:v>
                </c:pt>
                <c:pt idx="2684">
                  <c:v>64.28</c:v>
                </c:pt>
                <c:pt idx="2685">
                  <c:v>64.27</c:v>
                </c:pt>
                <c:pt idx="2686">
                  <c:v>64.260000000000005</c:v>
                </c:pt>
                <c:pt idx="2687">
                  <c:v>64.25</c:v>
                </c:pt>
                <c:pt idx="2688">
                  <c:v>64.25</c:v>
                </c:pt>
                <c:pt idx="2689">
                  <c:v>64.239999999999995</c:v>
                </c:pt>
                <c:pt idx="2690">
                  <c:v>64.22</c:v>
                </c:pt>
                <c:pt idx="2691">
                  <c:v>64.19</c:v>
                </c:pt>
                <c:pt idx="2692">
                  <c:v>64.16</c:v>
                </c:pt>
                <c:pt idx="2693">
                  <c:v>64.14</c:v>
                </c:pt>
                <c:pt idx="2694">
                  <c:v>64.11</c:v>
                </c:pt>
                <c:pt idx="2695">
                  <c:v>64.099999999999994</c:v>
                </c:pt>
                <c:pt idx="2696">
                  <c:v>64.08</c:v>
                </c:pt>
                <c:pt idx="2697">
                  <c:v>64.069999999999993</c:v>
                </c:pt>
                <c:pt idx="2698">
                  <c:v>64.06</c:v>
                </c:pt>
                <c:pt idx="2699">
                  <c:v>64.06</c:v>
                </c:pt>
                <c:pt idx="2700">
                  <c:v>64.05</c:v>
                </c:pt>
                <c:pt idx="2701">
                  <c:v>64.05</c:v>
                </c:pt>
                <c:pt idx="2702">
                  <c:v>64.05</c:v>
                </c:pt>
                <c:pt idx="2703">
                  <c:v>64.05</c:v>
                </c:pt>
                <c:pt idx="2704">
                  <c:v>64.05</c:v>
                </c:pt>
                <c:pt idx="2705">
                  <c:v>64.05</c:v>
                </c:pt>
                <c:pt idx="2706">
                  <c:v>64.05</c:v>
                </c:pt>
                <c:pt idx="2707">
                  <c:v>64.05</c:v>
                </c:pt>
                <c:pt idx="2708">
                  <c:v>64.05</c:v>
                </c:pt>
                <c:pt idx="2709">
                  <c:v>64.05</c:v>
                </c:pt>
                <c:pt idx="2710">
                  <c:v>64.05</c:v>
                </c:pt>
                <c:pt idx="2711">
                  <c:v>64.05</c:v>
                </c:pt>
                <c:pt idx="2712">
                  <c:v>64.05</c:v>
                </c:pt>
                <c:pt idx="2713">
                  <c:v>64.040000000000006</c:v>
                </c:pt>
                <c:pt idx="2714">
                  <c:v>64.040000000000006</c:v>
                </c:pt>
                <c:pt idx="2715">
                  <c:v>64.03</c:v>
                </c:pt>
                <c:pt idx="2716">
                  <c:v>64.03</c:v>
                </c:pt>
                <c:pt idx="2717">
                  <c:v>64.02</c:v>
                </c:pt>
                <c:pt idx="2718">
                  <c:v>64.010000000000005</c:v>
                </c:pt>
                <c:pt idx="2719">
                  <c:v>64.010000000000005</c:v>
                </c:pt>
                <c:pt idx="2720">
                  <c:v>64</c:v>
                </c:pt>
                <c:pt idx="2721">
                  <c:v>63.99</c:v>
                </c:pt>
                <c:pt idx="2722">
                  <c:v>63.98</c:v>
                </c:pt>
                <c:pt idx="2723">
                  <c:v>63.98</c:v>
                </c:pt>
                <c:pt idx="2724">
                  <c:v>63.97</c:v>
                </c:pt>
                <c:pt idx="2725">
                  <c:v>63.97</c:v>
                </c:pt>
                <c:pt idx="2726">
                  <c:v>63.96</c:v>
                </c:pt>
                <c:pt idx="2727">
                  <c:v>63.96</c:v>
                </c:pt>
                <c:pt idx="2728">
                  <c:v>63.96</c:v>
                </c:pt>
                <c:pt idx="2729">
                  <c:v>63.95</c:v>
                </c:pt>
                <c:pt idx="2730">
                  <c:v>63.94</c:v>
                </c:pt>
                <c:pt idx="2731">
                  <c:v>63.93</c:v>
                </c:pt>
                <c:pt idx="2732">
                  <c:v>63.93</c:v>
                </c:pt>
                <c:pt idx="2733">
                  <c:v>63.93</c:v>
                </c:pt>
                <c:pt idx="2734">
                  <c:v>63.93</c:v>
                </c:pt>
                <c:pt idx="2735">
                  <c:v>63.93</c:v>
                </c:pt>
                <c:pt idx="2736">
                  <c:v>63.93</c:v>
                </c:pt>
                <c:pt idx="2737">
                  <c:v>63.94</c:v>
                </c:pt>
                <c:pt idx="2738">
                  <c:v>63.94</c:v>
                </c:pt>
                <c:pt idx="2739">
                  <c:v>63.95</c:v>
                </c:pt>
                <c:pt idx="2740">
                  <c:v>63.95</c:v>
                </c:pt>
                <c:pt idx="2741">
                  <c:v>63.96</c:v>
                </c:pt>
                <c:pt idx="2742">
                  <c:v>63.97</c:v>
                </c:pt>
                <c:pt idx="2743">
                  <c:v>63.98</c:v>
                </c:pt>
                <c:pt idx="2744">
                  <c:v>64</c:v>
                </c:pt>
                <c:pt idx="2745">
                  <c:v>64.010000000000005</c:v>
                </c:pt>
                <c:pt idx="2746">
                  <c:v>64.03</c:v>
                </c:pt>
                <c:pt idx="2747">
                  <c:v>64.040000000000006</c:v>
                </c:pt>
                <c:pt idx="2748">
                  <c:v>64.040000000000006</c:v>
                </c:pt>
                <c:pt idx="2749">
                  <c:v>64.05</c:v>
                </c:pt>
                <c:pt idx="2750">
                  <c:v>64.05</c:v>
                </c:pt>
                <c:pt idx="2751">
                  <c:v>64.05</c:v>
                </c:pt>
                <c:pt idx="2752">
                  <c:v>64.05</c:v>
                </c:pt>
                <c:pt idx="2753">
                  <c:v>64.05</c:v>
                </c:pt>
                <c:pt idx="2754">
                  <c:v>64.05</c:v>
                </c:pt>
                <c:pt idx="2755">
                  <c:v>64.05</c:v>
                </c:pt>
                <c:pt idx="2756">
                  <c:v>64.05</c:v>
                </c:pt>
                <c:pt idx="2757">
                  <c:v>64.05</c:v>
                </c:pt>
                <c:pt idx="2758">
                  <c:v>64.05</c:v>
                </c:pt>
                <c:pt idx="2759">
                  <c:v>64.05</c:v>
                </c:pt>
                <c:pt idx="2760">
                  <c:v>64.05</c:v>
                </c:pt>
                <c:pt idx="2761">
                  <c:v>64.06</c:v>
                </c:pt>
                <c:pt idx="2762">
                  <c:v>64.069999999999993</c:v>
                </c:pt>
                <c:pt idx="2763">
                  <c:v>64.08</c:v>
                </c:pt>
                <c:pt idx="2764">
                  <c:v>64.11</c:v>
                </c:pt>
                <c:pt idx="2765">
                  <c:v>64.14</c:v>
                </c:pt>
                <c:pt idx="2766">
                  <c:v>64.180000000000007</c:v>
                </c:pt>
                <c:pt idx="2767">
                  <c:v>64.209999999999994</c:v>
                </c:pt>
                <c:pt idx="2768">
                  <c:v>64.239999999999995</c:v>
                </c:pt>
                <c:pt idx="2769">
                  <c:v>64.260000000000005</c:v>
                </c:pt>
                <c:pt idx="2770">
                  <c:v>64.28</c:v>
                </c:pt>
                <c:pt idx="2771">
                  <c:v>64.290000000000006</c:v>
                </c:pt>
                <c:pt idx="2772">
                  <c:v>64.31</c:v>
                </c:pt>
                <c:pt idx="2773">
                  <c:v>64.34</c:v>
                </c:pt>
                <c:pt idx="2774">
                  <c:v>64.39</c:v>
                </c:pt>
                <c:pt idx="2775">
                  <c:v>64.45</c:v>
                </c:pt>
                <c:pt idx="2776">
                  <c:v>64.510000000000005</c:v>
                </c:pt>
                <c:pt idx="2777">
                  <c:v>64.569999999999993</c:v>
                </c:pt>
                <c:pt idx="2778">
                  <c:v>64.62</c:v>
                </c:pt>
                <c:pt idx="2779">
                  <c:v>64.66</c:v>
                </c:pt>
                <c:pt idx="2780">
                  <c:v>64.69</c:v>
                </c:pt>
                <c:pt idx="2781">
                  <c:v>64.73</c:v>
                </c:pt>
                <c:pt idx="2782">
                  <c:v>64.77</c:v>
                </c:pt>
                <c:pt idx="2783">
                  <c:v>64.81</c:v>
                </c:pt>
                <c:pt idx="2784">
                  <c:v>64.84</c:v>
                </c:pt>
                <c:pt idx="2785">
                  <c:v>64.86</c:v>
                </c:pt>
                <c:pt idx="2786">
                  <c:v>64.88</c:v>
                </c:pt>
                <c:pt idx="2787">
                  <c:v>64.91</c:v>
                </c:pt>
                <c:pt idx="2788">
                  <c:v>64.92</c:v>
                </c:pt>
                <c:pt idx="2789">
                  <c:v>64.95</c:v>
                </c:pt>
                <c:pt idx="2790">
                  <c:v>64.98</c:v>
                </c:pt>
                <c:pt idx="2791">
                  <c:v>65.03</c:v>
                </c:pt>
                <c:pt idx="2792">
                  <c:v>65.069999999999993</c:v>
                </c:pt>
                <c:pt idx="2793">
                  <c:v>65.12</c:v>
                </c:pt>
                <c:pt idx="2794">
                  <c:v>65.17</c:v>
                </c:pt>
                <c:pt idx="2795">
                  <c:v>65.22</c:v>
                </c:pt>
                <c:pt idx="2796">
                  <c:v>65.260000000000005</c:v>
                </c:pt>
                <c:pt idx="2797">
                  <c:v>65.290000000000006</c:v>
                </c:pt>
                <c:pt idx="2798">
                  <c:v>65.31</c:v>
                </c:pt>
                <c:pt idx="2799">
                  <c:v>65.349999999999994</c:v>
                </c:pt>
                <c:pt idx="2800">
                  <c:v>65.39</c:v>
                </c:pt>
                <c:pt idx="2801">
                  <c:v>65.430000000000007</c:v>
                </c:pt>
                <c:pt idx="2802">
                  <c:v>65.459999999999994</c:v>
                </c:pt>
                <c:pt idx="2803">
                  <c:v>65.510000000000005</c:v>
                </c:pt>
                <c:pt idx="2804">
                  <c:v>65.55</c:v>
                </c:pt>
                <c:pt idx="2805">
                  <c:v>65.59</c:v>
                </c:pt>
                <c:pt idx="2806">
                  <c:v>65.64</c:v>
                </c:pt>
                <c:pt idx="2807">
                  <c:v>65.680000000000007</c:v>
                </c:pt>
                <c:pt idx="2808">
                  <c:v>65.709999999999994</c:v>
                </c:pt>
                <c:pt idx="2809">
                  <c:v>65.73</c:v>
                </c:pt>
                <c:pt idx="2810">
                  <c:v>65.739999999999995</c:v>
                </c:pt>
                <c:pt idx="2811">
                  <c:v>65.739999999999995</c:v>
                </c:pt>
                <c:pt idx="2812">
                  <c:v>65.739999999999995</c:v>
                </c:pt>
                <c:pt idx="2813">
                  <c:v>65.75</c:v>
                </c:pt>
                <c:pt idx="2814">
                  <c:v>65.77</c:v>
                </c:pt>
                <c:pt idx="2815">
                  <c:v>65.790000000000006</c:v>
                </c:pt>
                <c:pt idx="2816">
                  <c:v>65.819999999999993</c:v>
                </c:pt>
                <c:pt idx="2817">
                  <c:v>65.849999999999994</c:v>
                </c:pt>
                <c:pt idx="2818">
                  <c:v>65.88</c:v>
                </c:pt>
                <c:pt idx="2819">
                  <c:v>65.900000000000006</c:v>
                </c:pt>
                <c:pt idx="2820">
                  <c:v>65.92</c:v>
                </c:pt>
                <c:pt idx="2821">
                  <c:v>65.94</c:v>
                </c:pt>
                <c:pt idx="2822">
                  <c:v>65.95</c:v>
                </c:pt>
                <c:pt idx="2823">
                  <c:v>65.959999999999994</c:v>
                </c:pt>
                <c:pt idx="2824">
                  <c:v>65.97</c:v>
                </c:pt>
                <c:pt idx="2825">
                  <c:v>65.98</c:v>
                </c:pt>
                <c:pt idx="2826">
                  <c:v>65.989999999999995</c:v>
                </c:pt>
                <c:pt idx="2827">
                  <c:v>66.010000000000005</c:v>
                </c:pt>
                <c:pt idx="2828">
                  <c:v>66.02</c:v>
                </c:pt>
                <c:pt idx="2829">
                  <c:v>66.040000000000006</c:v>
                </c:pt>
                <c:pt idx="2830">
                  <c:v>66.05</c:v>
                </c:pt>
                <c:pt idx="2831">
                  <c:v>66.069999999999993</c:v>
                </c:pt>
                <c:pt idx="2832">
                  <c:v>66.08</c:v>
                </c:pt>
                <c:pt idx="2833">
                  <c:v>66.09</c:v>
                </c:pt>
                <c:pt idx="2834">
                  <c:v>66.09</c:v>
                </c:pt>
                <c:pt idx="2835">
                  <c:v>66.099999999999994</c:v>
                </c:pt>
                <c:pt idx="2836">
                  <c:v>66.11</c:v>
                </c:pt>
                <c:pt idx="2837">
                  <c:v>66.11</c:v>
                </c:pt>
                <c:pt idx="2838">
                  <c:v>66.11</c:v>
                </c:pt>
                <c:pt idx="2839">
                  <c:v>66.12</c:v>
                </c:pt>
                <c:pt idx="2840">
                  <c:v>66.12</c:v>
                </c:pt>
                <c:pt idx="2841">
                  <c:v>66.12</c:v>
                </c:pt>
                <c:pt idx="2842">
                  <c:v>66.11</c:v>
                </c:pt>
                <c:pt idx="2843">
                  <c:v>66.12</c:v>
                </c:pt>
                <c:pt idx="2844">
                  <c:v>66.12</c:v>
                </c:pt>
                <c:pt idx="2845">
                  <c:v>66.11</c:v>
                </c:pt>
                <c:pt idx="2846">
                  <c:v>66.099999999999994</c:v>
                </c:pt>
                <c:pt idx="2847">
                  <c:v>66.08</c:v>
                </c:pt>
                <c:pt idx="2848">
                  <c:v>66.069999999999993</c:v>
                </c:pt>
                <c:pt idx="2849">
                  <c:v>66.05</c:v>
                </c:pt>
                <c:pt idx="2850">
                  <c:v>66.040000000000006</c:v>
                </c:pt>
                <c:pt idx="2851">
                  <c:v>66.03</c:v>
                </c:pt>
                <c:pt idx="2852">
                  <c:v>66.02</c:v>
                </c:pt>
                <c:pt idx="2853">
                  <c:v>66.010000000000005</c:v>
                </c:pt>
                <c:pt idx="2854">
                  <c:v>66</c:v>
                </c:pt>
                <c:pt idx="2855">
                  <c:v>65.98</c:v>
                </c:pt>
                <c:pt idx="2856">
                  <c:v>65.97</c:v>
                </c:pt>
                <c:pt idx="2857">
                  <c:v>65.97</c:v>
                </c:pt>
                <c:pt idx="2858">
                  <c:v>65.959999999999994</c:v>
                </c:pt>
                <c:pt idx="2859">
                  <c:v>65.95</c:v>
                </c:pt>
                <c:pt idx="2860">
                  <c:v>65.95</c:v>
                </c:pt>
                <c:pt idx="2861">
                  <c:v>65.94</c:v>
                </c:pt>
                <c:pt idx="2862">
                  <c:v>65.930000000000007</c:v>
                </c:pt>
                <c:pt idx="2863">
                  <c:v>65.92</c:v>
                </c:pt>
                <c:pt idx="2864">
                  <c:v>65.91</c:v>
                </c:pt>
                <c:pt idx="2865">
                  <c:v>65.89</c:v>
                </c:pt>
                <c:pt idx="2866">
                  <c:v>65.87</c:v>
                </c:pt>
                <c:pt idx="2867">
                  <c:v>65.849999999999994</c:v>
                </c:pt>
                <c:pt idx="2868">
                  <c:v>65.83</c:v>
                </c:pt>
                <c:pt idx="2869">
                  <c:v>65.8</c:v>
                </c:pt>
                <c:pt idx="2870">
                  <c:v>65.78</c:v>
                </c:pt>
                <c:pt idx="2871">
                  <c:v>65.760000000000005</c:v>
                </c:pt>
                <c:pt idx="2872">
                  <c:v>65.75</c:v>
                </c:pt>
                <c:pt idx="2873">
                  <c:v>65.739999999999995</c:v>
                </c:pt>
                <c:pt idx="2874">
                  <c:v>65.739999999999995</c:v>
                </c:pt>
                <c:pt idx="2875">
                  <c:v>65.739999999999995</c:v>
                </c:pt>
                <c:pt idx="2876">
                  <c:v>65.739999999999995</c:v>
                </c:pt>
                <c:pt idx="2877">
                  <c:v>65.739999999999995</c:v>
                </c:pt>
                <c:pt idx="2878">
                  <c:v>65.739999999999995</c:v>
                </c:pt>
                <c:pt idx="2879">
                  <c:v>65.73</c:v>
                </c:pt>
                <c:pt idx="2880">
                  <c:v>65.73</c:v>
                </c:pt>
                <c:pt idx="2881">
                  <c:v>65.72</c:v>
                </c:pt>
                <c:pt idx="2882">
                  <c:v>65.709999999999994</c:v>
                </c:pt>
                <c:pt idx="2883">
                  <c:v>65.680000000000007</c:v>
                </c:pt>
                <c:pt idx="2884">
                  <c:v>65.650000000000006</c:v>
                </c:pt>
                <c:pt idx="2885">
                  <c:v>65.62</c:v>
                </c:pt>
                <c:pt idx="2886">
                  <c:v>65.58</c:v>
                </c:pt>
                <c:pt idx="2887">
                  <c:v>65.56</c:v>
                </c:pt>
                <c:pt idx="2888">
                  <c:v>65.540000000000006</c:v>
                </c:pt>
                <c:pt idx="2889">
                  <c:v>65.53</c:v>
                </c:pt>
                <c:pt idx="2890">
                  <c:v>65.52</c:v>
                </c:pt>
                <c:pt idx="2891">
                  <c:v>65.510000000000005</c:v>
                </c:pt>
                <c:pt idx="2892">
                  <c:v>65.489999999999995</c:v>
                </c:pt>
                <c:pt idx="2893">
                  <c:v>65.459999999999994</c:v>
                </c:pt>
                <c:pt idx="2894">
                  <c:v>65.430000000000007</c:v>
                </c:pt>
                <c:pt idx="2895">
                  <c:v>65.41</c:v>
                </c:pt>
                <c:pt idx="2896">
                  <c:v>65.38</c:v>
                </c:pt>
                <c:pt idx="2897">
                  <c:v>65.36</c:v>
                </c:pt>
                <c:pt idx="2898">
                  <c:v>65.34</c:v>
                </c:pt>
                <c:pt idx="2899">
                  <c:v>65.33</c:v>
                </c:pt>
                <c:pt idx="2900">
                  <c:v>65.31</c:v>
                </c:pt>
                <c:pt idx="2901">
                  <c:v>65.3</c:v>
                </c:pt>
                <c:pt idx="2902">
                  <c:v>65.28</c:v>
                </c:pt>
                <c:pt idx="2903">
                  <c:v>65.27</c:v>
                </c:pt>
                <c:pt idx="2904">
                  <c:v>65.25</c:v>
                </c:pt>
                <c:pt idx="2905">
                  <c:v>65.22</c:v>
                </c:pt>
                <c:pt idx="2906">
                  <c:v>65.2</c:v>
                </c:pt>
                <c:pt idx="2907">
                  <c:v>65.16</c:v>
                </c:pt>
                <c:pt idx="2908">
                  <c:v>65.14</c:v>
                </c:pt>
                <c:pt idx="2909">
                  <c:v>65.11</c:v>
                </c:pt>
                <c:pt idx="2910">
                  <c:v>65.08</c:v>
                </c:pt>
                <c:pt idx="2911">
                  <c:v>65.05</c:v>
                </c:pt>
                <c:pt idx="2912">
                  <c:v>65.02</c:v>
                </c:pt>
                <c:pt idx="2913">
                  <c:v>64.98</c:v>
                </c:pt>
                <c:pt idx="2914">
                  <c:v>64.95</c:v>
                </c:pt>
                <c:pt idx="2915">
                  <c:v>64.930000000000007</c:v>
                </c:pt>
                <c:pt idx="2916">
                  <c:v>64.91</c:v>
                </c:pt>
                <c:pt idx="2917">
                  <c:v>64.89</c:v>
                </c:pt>
                <c:pt idx="2918">
                  <c:v>64.89</c:v>
                </c:pt>
                <c:pt idx="2919">
                  <c:v>64.88</c:v>
                </c:pt>
                <c:pt idx="2920">
                  <c:v>64.88</c:v>
                </c:pt>
                <c:pt idx="2921">
                  <c:v>64.88</c:v>
                </c:pt>
                <c:pt idx="2922">
                  <c:v>64.88</c:v>
                </c:pt>
                <c:pt idx="2923">
                  <c:v>64.88</c:v>
                </c:pt>
                <c:pt idx="2924">
                  <c:v>64.87</c:v>
                </c:pt>
                <c:pt idx="2925">
                  <c:v>64.86</c:v>
                </c:pt>
                <c:pt idx="2926">
                  <c:v>64.849999999999994</c:v>
                </c:pt>
                <c:pt idx="2927">
                  <c:v>64.83</c:v>
                </c:pt>
                <c:pt idx="2928">
                  <c:v>64.81</c:v>
                </c:pt>
                <c:pt idx="2929">
                  <c:v>64.78</c:v>
                </c:pt>
                <c:pt idx="2930">
                  <c:v>64.760000000000005</c:v>
                </c:pt>
                <c:pt idx="2931">
                  <c:v>64.73</c:v>
                </c:pt>
                <c:pt idx="2932">
                  <c:v>64.709999999999994</c:v>
                </c:pt>
                <c:pt idx="2933">
                  <c:v>64.69</c:v>
                </c:pt>
                <c:pt idx="2934">
                  <c:v>64.680000000000007</c:v>
                </c:pt>
                <c:pt idx="2935">
                  <c:v>64.67</c:v>
                </c:pt>
                <c:pt idx="2936">
                  <c:v>64.66</c:v>
                </c:pt>
                <c:pt idx="2937">
                  <c:v>64.650000000000006</c:v>
                </c:pt>
                <c:pt idx="2938">
                  <c:v>64.62</c:v>
                </c:pt>
                <c:pt idx="2939">
                  <c:v>64.58</c:v>
                </c:pt>
                <c:pt idx="2940">
                  <c:v>64.55</c:v>
                </c:pt>
                <c:pt idx="2941">
                  <c:v>64.510000000000005</c:v>
                </c:pt>
                <c:pt idx="2942">
                  <c:v>64.459999999999994</c:v>
                </c:pt>
                <c:pt idx="2943">
                  <c:v>64.430000000000007</c:v>
                </c:pt>
                <c:pt idx="2944">
                  <c:v>64.400000000000006</c:v>
                </c:pt>
                <c:pt idx="2945">
                  <c:v>64.37</c:v>
                </c:pt>
                <c:pt idx="2946">
                  <c:v>64.34</c:v>
                </c:pt>
                <c:pt idx="2947">
                  <c:v>64.31</c:v>
                </c:pt>
                <c:pt idx="2948">
                  <c:v>64.290000000000006</c:v>
                </c:pt>
                <c:pt idx="2949">
                  <c:v>64.27</c:v>
                </c:pt>
                <c:pt idx="2950">
                  <c:v>64.260000000000005</c:v>
                </c:pt>
                <c:pt idx="2951">
                  <c:v>64.260000000000005</c:v>
                </c:pt>
                <c:pt idx="2952">
                  <c:v>64.25</c:v>
                </c:pt>
                <c:pt idx="2953">
                  <c:v>64.239999999999995</c:v>
                </c:pt>
                <c:pt idx="2954">
                  <c:v>64.23</c:v>
                </c:pt>
                <c:pt idx="2955">
                  <c:v>64.22</c:v>
                </c:pt>
                <c:pt idx="2956">
                  <c:v>64.19</c:v>
                </c:pt>
                <c:pt idx="2957">
                  <c:v>64.17</c:v>
                </c:pt>
                <c:pt idx="2958">
                  <c:v>64.14</c:v>
                </c:pt>
                <c:pt idx="2959">
                  <c:v>64.12</c:v>
                </c:pt>
                <c:pt idx="2960">
                  <c:v>64.099999999999994</c:v>
                </c:pt>
                <c:pt idx="2961">
                  <c:v>64.08</c:v>
                </c:pt>
                <c:pt idx="2962">
                  <c:v>64.08</c:v>
                </c:pt>
                <c:pt idx="2963">
                  <c:v>64.069999999999993</c:v>
                </c:pt>
                <c:pt idx="2964">
                  <c:v>64.069999999999993</c:v>
                </c:pt>
                <c:pt idx="2965">
                  <c:v>64.06</c:v>
                </c:pt>
                <c:pt idx="2966">
                  <c:v>64.06</c:v>
                </c:pt>
                <c:pt idx="2967">
                  <c:v>64.05</c:v>
                </c:pt>
                <c:pt idx="2968">
                  <c:v>64.05</c:v>
                </c:pt>
                <c:pt idx="2969">
                  <c:v>64.05</c:v>
                </c:pt>
                <c:pt idx="2970">
                  <c:v>64.05</c:v>
                </c:pt>
                <c:pt idx="2971">
                  <c:v>64.05</c:v>
                </c:pt>
                <c:pt idx="2972">
                  <c:v>64.05</c:v>
                </c:pt>
                <c:pt idx="2973">
                  <c:v>64.05</c:v>
                </c:pt>
                <c:pt idx="2974">
                  <c:v>64.05</c:v>
                </c:pt>
                <c:pt idx="2975">
                  <c:v>64.05</c:v>
                </c:pt>
                <c:pt idx="2976">
                  <c:v>64.05</c:v>
                </c:pt>
                <c:pt idx="2977">
                  <c:v>64.05</c:v>
                </c:pt>
                <c:pt idx="2978">
                  <c:v>64.05</c:v>
                </c:pt>
                <c:pt idx="2979">
                  <c:v>64.05</c:v>
                </c:pt>
                <c:pt idx="2980">
                  <c:v>64.05</c:v>
                </c:pt>
                <c:pt idx="2981">
                  <c:v>64.05</c:v>
                </c:pt>
                <c:pt idx="2982">
                  <c:v>64.05</c:v>
                </c:pt>
                <c:pt idx="2983">
                  <c:v>64.05</c:v>
                </c:pt>
                <c:pt idx="2984">
                  <c:v>64.05</c:v>
                </c:pt>
                <c:pt idx="2985">
                  <c:v>64.040000000000006</c:v>
                </c:pt>
                <c:pt idx="2986">
                  <c:v>64.040000000000006</c:v>
                </c:pt>
                <c:pt idx="2987">
                  <c:v>64.03</c:v>
                </c:pt>
                <c:pt idx="2988">
                  <c:v>64.02</c:v>
                </c:pt>
                <c:pt idx="2989">
                  <c:v>64.010000000000005</c:v>
                </c:pt>
                <c:pt idx="2990">
                  <c:v>64</c:v>
                </c:pt>
                <c:pt idx="2991">
                  <c:v>63.99</c:v>
                </c:pt>
                <c:pt idx="2992">
                  <c:v>63.99</c:v>
                </c:pt>
                <c:pt idx="2993">
                  <c:v>63.98</c:v>
                </c:pt>
                <c:pt idx="2994">
                  <c:v>63.98</c:v>
                </c:pt>
                <c:pt idx="2995">
                  <c:v>63.98</c:v>
                </c:pt>
                <c:pt idx="2996">
                  <c:v>63.98</c:v>
                </c:pt>
                <c:pt idx="2997">
                  <c:v>63.98</c:v>
                </c:pt>
                <c:pt idx="2998">
                  <c:v>63.98</c:v>
                </c:pt>
                <c:pt idx="2999">
                  <c:v>63.99</c:v>
                </c:pt>
                <c:pt idx="3000">
                  <c:v>64</c:v>
                </c:pt>
                <c:pt idx="3001">
                  <c:v>64</c:v>
                </c:pt>
                <c:pt idx="3002">
                  <c:v>64.010000000000005</c:v>
                </c:pt>
                <c:pt idx="3003">
                  <c:v>64.02</c:v>
                </c:pt>
                <c:pt idx="3004">
                  <c:v>64.03</c:v>
                </c:pt>
                <c:pt idx="3005">
                  <c:v>64.040000000000006</c:v>
                </c:pt>
                <c:pt idx="3006">
                  <c:v>64.040000000000006</c:v>
                </c:pt>
                <c:pt idx="3007">
                  <c:v>64.05</c:v>
                </c:pt>
                <c:pt idx="3008">
                  <c:v>64.05</c:v>
                </c:pt>
                <c:pt idx="3009">
                  <c:v>64.05</c:v>
                </c:pt>
                <c:pt idx="3010">
                  <c:v>64.05</c:v>
                </c:pt>
                <c:pt idx="3011">
                  <c:v>64.05</c:v>
                </c:pt>
                <c:pt idx="3012">
                  <c:v>64.05</c:v>
                </c:pt>
                <c:pt idx="3013">
                  <c:v>64.05</c:v>
                </c:pt>
                <c:pt idx="3014">
                  <c:v>64.05</c:v>
                </c:pt>
                <c:pt idx="3015">
                  <c:v>64.05</c:v>
                </c:pt>
                <c:pt idx="3016">
                  <c:v>64.05</c:v>
                </c:pt>
                <c:pt idx="3017">
                  <c:v>64.05</c:v>
                </c:pt>
                <c:pt idx="3018">
                  <c:v>64.05</c:v>
                </c:pt>
                <c:pt idx="3019">
                  <c:v>64.05</c:v>
                </c:pt>
                <c:pt idx="3020">
                  <c:v>64.05</c:v>
                </c:pt>
                <c:pt idx="3021">
                  <c:v>64.05</c:v>
                </c:pt>
                <c:pt idx="3022">
                  <c:v>64.05</c:v>
                </c:pt>
                <c:pt idx="3023">
                  <c:v>64.06</c:v>
                </c:pt>
                <c:pt idx="3024">
                  <c:v>64.06</c:v>
                </c:pt>
                <c:pt idx="3025">
                  <c:v>64.08</c:v>
                </c:pt>
                <c:pt idx="3026">
                  <c:v>64.099999999999994</c:v>
                </c:pt>
                <c:pt idx="3027">
                  <c:v>64.13</c:v>
                </c:pt>
                <c:pt idx="3028">
                  <c:v>64.16</c:v>
                </c:pt>
                <c:pt idx="3029">
                  <c:v>64.2</c:v>
                </c:pt>
                <c:pt idx="3030">
                  <c:v>64.23</c:v>
                </c:pt>
                <c:pt idx="3031">
                  <c:v>64.239999999999995</c:v>
                </c:pt>
                <c:pt idx="3032">
                  <c:v>64.25</c:v>
                </c:pt>
                <c:pt idx="3033">
                  <c:v>64.260000000000005</c:v>
                </c:pt>
                <c:pt idx="3034">
                  <c:v>64.28</c:v>
                </c:pt>
                <c:pt idx="3035">
                  <c:v>64.3</c:v>
                </c:pt>
                <c:pt idx="3036">
                  <c:v>64.319999999999993</c:v>
                </c:pt>
                <c:pt idx="3037">
                  <c:v>64.37</c:v>
                </c:pt>
                <c:pt idx="3038">
                  <c:v>64.41</c:v>
                </c:pt>
                <c:pt idx="3039">
                  <c:v>64.47</c:v>
                </c:pt>
                <c:pt idx="3040">
                  <c:v>64.53</c:v>
                </c:pt>
                <c:pt idx="3041">
                  <c:v>64.59</c:v>
                </c:pt>
                <c:pt idx="3042">
                  <c:v>64.64</c:v>
                </c:pt>
                <c:pt idx="3043">
                  <c:v>64.680000000000007</c:v>
                </c:pt>
                <c:pt idx="3044">
                  <c:v>64.709999999999994</c:v>
                </c:pt>
                <c:pt idx="3045">
                  <c:v>64.739999999999995</c:v>
                </c:pt>
                <c:pt idx="3046">
                  <c:v>64.78</c:v>
                </c:pt>
                <c:pt idx="3047">
                  <c:v>64.819999999999993</c:v>
                </c:pt>
                <c:pt idx="3048">
                  <c:v>64.849999999999994</c:v>
                </c:pt>
                <c:pt idx="3049">
                  <c:v>64.87</c:v>
                </c:pt>
                <c:pt idx="3050">
                  <c:v>64.88</c:v>
                </c:pt>
                <c:pt idx="3051">
                  <c:v>64.88</c:v>
                </c:pt>
                <c:pt idx="3052">
                  <c:v>64.89</c:v>
                </c:pt>
                <c:pt idx="3053">
                  <c:v>64.89</c:v>
                </c:pt>
                <c:pt idx="3054">
                  <c:v>64.92</c:v>
                </c:pt>
                <c:pt idx="3055">
                  <c:v>64.95</c:v>
                </c:pt>
                <c:pt idx="3056">
                  <c:v>65</c:v>
                </c:pt>
                <c:pt idx="3057">
                  <c:v>65.05</c:v>
                </c:pt>
                <c:pt idx="3058">
                  <c:v>65.11</c:v>
                </c:pt>
                <c:pt idx="3059">
                  <c:v>65.16</c:v>
                </c:pt>
                <c:pt idx="3060">
                  <c:v>65.209999999999994</c:v>
                </c:pt>
                <c:pt idx="3061">
                  <c:v>65.239999999999995</c:v>
                </c:pt>
                <c:pt idx="3062">
                  <c:v>65.27</c:v>
                </c:pt>
                <c:pt idx="3063">
                  <c:v>65.3</c:v>
                </c:pt>
                <c:pt idx="3064">
                  <c:v>65.319999999999993</c:v>
                </c:pt>
                <c:pt idx="3065">
                  <c:v>65.36</c:v>
                </c:pt>
                <c:pt idx="3066">
                  <c:v>65.400000000000006</c:v>
                </c:pt>
                <c:pt idx="3067">
                  <c:v>65.44</c:v>
                </c:pt>
                <c:pt idx="3068">
                  <c:v>65.48</c:v>
                </c:pt>
                <c:pt idx="3069">
                  <c:v>65.52</c:v>
                </c:pt>
                <c:pt idx="3070">
                  <c:v>65.53</c:v>
                </c:pt>
                <c:pt idx="3071">
                  <c:v>65.569999999999993</c:v>
                </c:pt>
                <c:pt idx="3072">
                  <c:v>65.599999999999994</c:v>
                </c:pt>
                <c:pt idx="3073">
                  <c:v>65.64</c:v>
                </c:pt>
                <c:pt idx="3074">
                  <c:v>65.680000000000007</c:v>
                </c:pt>
                <c:pt idx="3075">
                  <c:v>65.709999999999994</c:v>
                </c:pt>
                <c:pt idx="3076">
                  <c:v>65.72</c:v>
                </c:pt>
                <c:pt idx="3077">
                  <c:v>65.73</c:v>
                </c:pt>
                <c:pt idx="3078">
                  <c:v>65.739999999999995</c:v>
                </c:pt>
                <c:pt idx="3079">
                  <c:v>65.739999999999995</c:v>
                </c:pt>
                <c:pt idx="3080">
                  <c:v>65.739999999999995</c:v>
                </c:pt>
                <c:pt idx="3081">
                  <c:v>65.739999999999995</c:v>
                </c:pt>
                <c:pt idx="3082">
                  <c:v>65.75</c:v>
                </c:pt>
                <c:pt idx="3083">
                  <c:v>65.760000000000005</c:v>
                </c:pt>
                <c:pt idx="3084">
                  <c:v>65.77</c:v>
                </c:pt>
                <c:pt idx="3085">
                  <c:v>65.790000000000006</c:v>
                </c:pt>
                <c:pt idx="3086">
                  <c:v>65.819999999999993</c:v>
                </c:pt>
                <c:pt idx="3087">
                  <c:v>65.84</c:v>
                </c:pt>
                <c:pt idx="3088">
                  <c:v>65.87</c:v>
                </c:pt>
                <c:pt idx="3089">
                  <c:v>65.900000000000006</c:v>
                </c:pt>
                <c:pt idx="3090">
                  <c:v>65.91</c:v>
                </c:pt>
                <c:pt idx="3091">
                  <c:v>65.92</c:v>
                </c:pt>
                <c:pt idx="3092">
                  <c:v>65.94</c:v>
                </c:pt>
                <c:pt idx="3093">
                  <c:v>65.95</c:v>
                </c:pt>
                <c:pt idx="3094">
                  <c:v>65.95</c:v>
                </c:pt>
                <c:pt idx="3095">
                  <c:v>65.959999999999994</c:v>
                </c:pt>
                <c:pt idx="3096">
                  <c:v>65.959999999999994</c:v>
                </c:pt>
                <c:pt idx="3097">
                  <c:v>65.959999999999994</c:v>
                </c:pt>
                <c:pt idx="3098">
                  <c:v>65.959999999999994</c:v>
                </c:pt>
                <c:pt idx="3099">
                  <c:v>65.959999999999994</c:v>
                </c:pt>
                <c:pt idx="3100">
                  <c:v>65.959999999999994</c:v>
                </c:pt>
                <c:pt idx="3101">
                  <c:v>65.959999999999994</c:v>
                </c:pt>
                <c:pt idx="3102">
                  <c:v>65.959999999999994</c:v>
                </c:pt>
                <c:pt idx="3103">
                  <c:v>65.959999999999994</c:v>
                </c:pt>
                <c:pt idx="3104">
                  <c:v>65.959999999999994</c:v>
                </c:pt>
                <c:pt idx="3105">
                  <c:v>65.959999999999994</c:v>
                </c:pt>
                <c:pt idx="3106">
                  <c:v>65.959999999999994</c:v>
                </c:pt>
                <c:pt idx="3107">
                  <c:v>65.959999999999994</c:v>
                </c:pt>
                <c:pt idx="3108">
                  <c:v>65.959999999999994</c:v>
                </c:pt>
                <c:pt idx="3109">
                  <c:v>65.959999999999994</c:v>
                </c:pt>
                <c:pt idx="3110">
                  <c:v>65.959999999999994</c:v>
                </c:pt>
                <c:pt idx="3111">
                  <c:v>65.959999999999994</c:v>
                </c:pt>
                <c:pt idx="3112">
                  <c:v>65.95</c:v>
                </c:pt>
                <c:pt idx="3113">
                  <c:v>65.94</c:v>
                </c:pt>
                <c:pt idx="3114">
                  <c:v>65.930000000000007</c:v>
                </c:pt>
                <c:pt idx="3115">
                  <c:v>65.92</c:v>
                </c:pt>
                <c:pt idx="3116">
                  <c:v>65.900000000000006</c:v>
                </c:pt>
                <c:pt idx="3117">
                  <c:v>65.89</c:v>
                </c:pt>
                <c:pt idx="3118">
                  <c:v>65.87</c:v>
                </c:pt>
                <c:pt idx="3119">
                  <c:v>65.849999999999994</c:v>
                </c:pt>
                <c:pt idx="3120">
                  <c:v>65.83</c:v>
                </c:pt>
                <c:pt idx="3121">
                  <c:v>65.81</c:v>
                </c:pt>
                <c:pt idx="3122">
                  <c:v>65.790000000000006</c:v>
                </c:pt>
                <c:pt idx="3123">
                  <c:v>65.78</c:v>
                </c:pt>
                <c:pt idx="3124">
                  <c:v>65.760000000000005</c:v>
                </c:pt>
                <c:pt idx="3125">
                  <c:v>65.75</c:v>
                </c:pt>
                <c:pt idx="3126">
                  <c:v>65.75</c:v>
                </c:pt>
                <c:pt idx="3127">
                  <c:v>65.739999999999995</c:v>
                </c:pt>
                <c:pt idx="3128">
                  <c:v>65.739999999999995</c:v>
                </c:pt>
                <c:pt idx="3129">
                  <c:v>65.739999999999995</c:v>
                </c:pt>
                <c:pt idx="3130">
                  <c:v>65.739999999999995</c:v>
                </c:pt>
                <c:pt idx="3131">
                  <c:v>65.739999999999995</c:v>
                </c:pt>
                <c:pt idx="3132">
                  <c:v>65.739999999999995</c:v>
                </c:pt>
                <c:pt idx="3133">
                  <c:v>65.739999999999995</c:v>
                </c:pt>
                <c:pt idx="3134">
                  <c:v>65.739999999999995</c:v>
                </c:pt>
                <c:pt idx="3135">
                  <c:v>65.73</c:v>
                </c:pt>
                <c:pt idx="3136">
                  <c:v>65.72</c:v>
                </c:pt>
                <c:pt idx="3137">
                  <c:v>65.709999999999994</c:v>
                </c:pt>
                <c:pt idx="3138">
                  <c:v>65.680000000000007</c:v>
                </c:pt>
                <c:pt idx="3139">
                  <c:v>65.650000000000006</c:v>
                </c:pt>
                <c:pt idx="3140">
                  <c:v>65.62</c:v>
                </c:pt>
                <c:pt idx="3141">
                  <c:v>65.58</c:v>
                </c:pt>
                <c:pt idx="3142">
                  <c:v>65.56</c:v>
                </c:pt>
                <c:pt idx="3143">
                  <c:v>65.540000000000006</c:v>
                </c:pt>
                <c:pt idx="3144">
                  <c:v>65.53</c:v>
                </c:pt>
                <c:pt idx="3145">
                  <c:v>65.52</c:v>
                </c:pt>
                <c:pt idx="3146">
                  <c:v>65.510000000000005</c:v>
                </c:pt>
                <c:pt idx="3147">
                  <c:v>65.489999999999995</c:v>
                </c:pt>
                <c:pt idx="3148">
                  <c:v>65.47</c:v>
                </c:pt>
                <c:pt idx="3149">
                  <c:v>65.44</c:v>
                </c:pt>
                <c:pt idx="3150">
                  <c:v>65.42</c:v>
                </c:pt>
                <c:pt idx="3151">
                  <c:v>65.39</c:v>
                </c:pt>
                <c:pt idx="3152">
                  <c:v>65.37</c:v>
                </c:pt>
                <c:pt idx="3153">
                  <c:v>65.349999999999994</c:v>
                </c:pt>
                <c:pt idx="3154">
                  <c:v>65.33</c:v>
                </c:pt>
                <c:pt idx="3155">
                  <c:v>65.319999999999993</c:v>
                </c:pt>
                <c:pt idx="3156">
                  <c:v>65.31</c:v>
                </c:pt>
                <c:pt idx="3157">
                  <c:v>65.3</c:v>
                </c:pt>
                <c:pt idx="3158">
                  <c:v>65.290000000000006</c:v>
                </c:pt>
                <c:pt idx="3159">
                  <c:v>65.27</c:v>
                </c:pt>
                <c:pt idx="3160">
                  <c:v>65.25</c:v>
                </c:pt>
                <c:pt idx="3161">
                  <c:v>65.23</c:v>
                </c:pt>
                <c:pt idx="3162">
                  <c:v>65.209999999999994</c:v>
                </c:pt>
                <c:pt idx="3163">
                  <c:v>65.180000000000007</c:v>
                </c:pt>
                <c:pt idx="3164">
                  <c:v>65.16</c:v>
                </c:pt>
                <c:pt idx="3165">
                  <c:v>65.13</c:v>
                </c:pt>
                <c:pt idx="3166">
                  <c:v>65.099999999999994</c:v>
                </c:pt>
                <c:pt idx="3167">
                  <c:v>65.06</c:v>
                </c:pt>
                <c:pt idx="3168">
                  <c:v>65.03</c:v>
                </c:pt>
                <c:pt idx="3169">
                  <c:v>65</c:v>
                </c:pt>
                <c:pt idx="3170">
                  <c:v>64.959999999999994</c:v>
                </c:pt>
                <c:pt idx="3171">
                  <c:v>64.930000000000007</c:v>
                </c:pt>
                <c:pt idx="3172">
                  <c:v>64.92</c:v>
                </c:pt>
                <c:pt idx="3173">
                  <c:v>64.900000000000006</c:v>
                </c:pt>
                <c:pt idx="3174">
                  <c:v>64.89</c:v>
                </c:pt>
                <c:pt idx="3175">
                  <c:v>64.88</c:v>
                </c:pt>
                <c:pt idx="3176">
                  <c:v>64.88</c:v>
                </c:pt>
                <c:pt idx="3177">
                  <c:v>64.88</c:v>
                </c:pt>
                <c:pt idx="3178">
                  <c:v>64.88</c:v>
                </c:pt>
                <c:pt idx="3179">
                  <c:v>64.88</c:v>
                </c:pt>
                <c:pt idx="3180">
                  <c:v>64.88</c:v>
                </c:pt>
                <c:pt idx="3181">
                  <c:v>64.87</c:v>
                </c:pt>
                <c:pt idx="3182">
                  <c:v>64.849999999999994</c:v>
                </c:pt>
                <c:pt idx="3183">
                  <c:v>64.83</c:v>
                </c:pt>
                <c:pt idx="3184">
                  <c:v>64.8</c:v>
                </c:pt>
                <c:pt idx="3185">
                  <c:v>64.78</c:v>
                </c:pt>
                <c:pt idx="3186">
                  <c:v>64.75</c:v>
                </c:pt>
                <c:pt idx="3187">
                  <c:v>64.73</c:v>
                </c:pt>
                <c:pt idx="3188">
                  <c:v>64.72</c:v>
                </c:pt>
                <c:pt idx="3189">
                  <c:v>64.7</c:v>
                </c:pt>
                <c:pt idx="3190">
                  <c:v>64.69</c:v>
                </c:pt>
                <c:pt idx="3191">
                  <c:v>64.680000000000007</c:v>
                </c:pt>
                <c:pt idx="3192">
                  <c:v>64.67</c:v>
                </c:pt>
                <c:pt idx="3193">
                  <c:v>64.650000000000006</c:v>
                </c:pt>
                <c:pt idx="3194">
                  <c:v>64.62</c:v>
                </c:pt>
                <c:pt idx="3195">
                  <c:v>64.599999999999994</c:v>
                </c:pt>
                <c:pt idx="3196">
                  <c:v>64.569999999999993</c:v>
                </c:pt>
                <c:pt idx="3197">
                  <c:v>64.53</c:v>
                </c:pt>
                <c:pt idx="3198">
                  <c:v>64.5</c:v>
                </c:pt>
                <c:pt idx="3199">
                  <c:v>64.47</c:v>
                </c:pt>
                <c:pt idx="3200">
                  <c:v>64.430000000000007</c:v>
                </c:pt>
                <c:pt idx="3201">
                  <c:v>64.400000000000006</c:v>
                </c:pt>
                <c:pt idx="3202">
                  <c:v>64.38</c:v>
                </c:pt>
                <c:pt idx="3203">
                  <c:v>64.34</c:v>
                </c:pt>
                <c:pt idx="3204">
                  <c:v>64.31</c:v>
                </c:pt>
                <c:pt idx="3205">
                  <c:v>64.290000000000006</c:v>
                </c:pt>
                <c:pt idx="3206">
                  <c:v>64.27</c:v>
                </c:pt>
                <c:pt idx="3207">
                  <c:v>64.260000000000005</c:v>
                </c:pt>
                <c:pt idx="3208">
                  <c:v>64.260000000000005</c:v>
                </c:pt>
                <c:pt idx="3209">
                  <c:v>64.25</c:v>
                </c:pt>
                <c:pt idx="3210">
                  <c:v>64.239999999999995</c:v>
                </c:pt>
                <c:pt idx="3211">
                  <c:v>64.23</c:v>
                </c:pt>
                <c:pt idx="3212">
                  <c:v>64.209999999999994</c:v>
                </c:pt>
                <c:pt idx="3213">
                  <c:v>64.19</c:v>
                </c:pt>
                <c:pt idx="3214">
                  <c:v>64.17</c:v>
                </c:pt>
                <c:pt idx="3215">
                  <c:v>64.150000000000006</c:v>
                </c:pt>
                <c:pt idx="3216">
                  <c:v>64.12</c:v>
                </c:pt>
                <c:pt idx="3217">
                  <c:v>64.11</c:v>
                </c:pt>
                <c:pt idx="3218">
                  <c:v>64.09</c:v>
                </c:pt>
                <c:pt idx="3219">
                  <c:v>64.069999999999993</c:v>
                </c:pt>
                <c:pt idx="3220">
                  <c:v>64.06</c:v>
                </c:pt>
                <c:pt idx="3221">
                  <c:v>64.06</c:v>
                </c:pt>
                <c:pt idx="3222">
                  <c:v>64.05</c:v>
                </c:pt>
                <c:pt idx="3223">
                  <c:v>64.05</c:v>
                </c:pt>
                <c:pt idx="3224">
                  <c:v>64.05</c:v>
                </c:pt>
                <c:pt idx="3225">
                  <c:v>64.05</c:v>
                </c:pt>
                <c:pt idx="3226">
                  <c:v>64.05</c:v>
                </c:pt>
                <c:pt idx="3227">
                  <c:v>64.05</c:v>
                </c:pt>
                <c:pt idx="3228">
                  <c:v>64.05</c:v>
                </c:pt>
                <c:pt idx="3229">
                  <c:v>64.05</c:v>
                </c:pt>
                <c:pt idx="3230">
                  <c:v>64.05</c:v>
                </c:pt>
                <c:pt idx="3231">
                  <c:v>64.05</c:v>
                </c:pt>
                <c:pt idx="3232">
                  <c:v>64.05</c:v>
                </c:pt>
                <c:pt idx="3233">
                  <c:v>64.05</c:v>
                </c:pt>
                <c:pt idx="3234">
                  <c:v>64.05</c:v>
                </c:pt>
                <c:pt idx="3235">
                  <c:v>64.05</c:v>
                </c:pt>
                <c:pt idx="3236">
                  <c:v>64.05</c:v>
                </c:pt>
                <c:pt idx="3237">
                  <c:v>64.040000000000006</c:v>
                </c:pt>
                <c:pt idx="3238">
                  <c:v>64.040000000000006</c:v>
                </c:pt>
                <c:pt idx="3239">
                  <c:v>64.03</c:v>
                </c:pt>
                <c:pt idx="3240">
                  <c:v>64.03</c:v>
                </c:pt>
                <c:pt idx="3241">
                  <c:v>64.02</c:v>
                </c:pt>
                <c:pt idx="3242">
                  <c:v>64.02</c:v>
                </c:pt>
                <c:pt idx="3243">
                  <c:v>64.02</c:v>
                </c:pt>
                <c:pt idx="3244">
                  <c:v>64.02</c:v>
                </c:pt>
                <c:pt idx="3245">
                  <c:v>64.02</c:v>
                </c:pt>
                <c:pt idx="3246">
                  <c:v>64.02</c:v>
                </c:pt>
                <c:pt idx="3247">
                  <c:v>64.02</c:v>
                </c:pt>
                <c:pt idx="3248">
                  <c:v>64.010000000000005</c:v>
                </c:pt>
                <c:pt idx="3249">
                  <c:v>64.010000000000005</c:v>
                </c:pt>
                <c:pt idx="3250">
                  <c:v>64</c:v>
                </c:pt>
                <c:pt idx="3251">
                  <c:v>63.99</c:v>
                </c:pt>
                <c:pt idx="3252">
                  <c:v>63.98</c:v>
                </c:pt>
                <c:pt idx="3253">
                  <c:v>63.98</c:v>
                </c:pt>
                <c:pt idx="3254">
                  <c:v>63.98</c:v>
                </c:pt>
                <c:pt idx="3255">
                  <c:v>63.99</c:v>
                </c:pt>
                <c:pt idx="3256">
                  <c:v>63.99</c:v>
                </c:pt>
                <c:pt idx="3257">
                  <c:v>63.99</c:v>
                </c:pt>
                <c:pt idx="3258">
                  <c:v>64</c:v>
                </c:pt>
                <c:pt idx="3259">
                  <c:v>64</c:v>
                </c:pt>
                <c:pt idx="3260">
                  <c:v>64.010000000000005</c:v>
                </c:pt>
                <c:pt idx="3261">
                  <c:v>64.02</c:v>
                </c:pt>
                <c:pt idx="3262">
                  <c:v>64.03</c:v>
                </c:pt>
                <c:pt idx="3263">
                  <c:v>64.040000000000006</c:v>
                </c:pt>
                <c:pt idx="3264">
                  <c:v>64.040000000000006</c:v>
                </c:pt>
                <c:pt idx="3265">
                  <c:v>64.05</c:v>
                </c:pt>
                <c:pt idx="3266">
                  <c:v>64.05</c:v>
                </c:pt>
                <c:pt idx="3267">
                  <c:v>64.05</c:v>
                </c:pt>
                <c:pt idx="3268">
                  <c:v>64.05</c:v>
                </c:pt>
                <c:pt idx="3269">
                  <c:v>64.05</c:v>
                </c:pt>
                <c:pt idx="3270">
                  <c:v>64.05</c:v>
                </c:pt>
                <c:pt idx="3271">
                  <c:v>64.05</c:v>
                </c:pt>
                <c:pt idx="3272">
                  <c:v>64.05</c:v>
                </c:pt>
                <c:pt idx="3273">
                  <c:v>64.05</c:v>
                </c:pt>
                <c:pt idx="3274">
                  <c:v>64.05</c:v>
                </c:pt>
                <c:pt idx="3275">
                  <c:v>64.05</c:v>
                </c:pt>
                <c:pt idx="3276">
                  <c:v>64.05</c:v>
                </c:pt>
                <c:pt idx="3277">
                  <c:v>64.05</c:v>
                </c:pt>
                <c:pt idx="3278">
                  <c:v>64.05</c:v>
                </c:pt>
                <c:pt idx="3279">
                  <c:v>64.05</c:v>
                </c:pt>
                <c:pt idx="3280">
                  <c:v>64.06</c:v>
                </c:pt>
                <c:pt idx="3281">
                  <c:v>64.069999999999993</c:v>
                </c:pt>
                <c:pt idx="3282">
                  <c:v>64.09</c:v>
                </c:pt>
                <c:pt idx="3283">
                  <c:v>64.11</c:v>
                </c:pt>
                <c:pt idx="3284">
                  <c:v>64.150000000000006</c:v>
                </c:pt>
                <c:pt idx="3285">
                  <c:v>64.180000000000007</c:v>
                </c:pt>
                <c:pt idx="3286">
                  <c:v>64.22</c:v>
                </c:pt>
                <c:pt idx="3287">
                  <c:v>64.239999999999995</c:v>
                </c:pt>
                <c:pt idx="3288">
                  <c:v>64.260000000000005</c:v>
                </c:pt>
                <c:pt idx="3289">
                  <c:v>64.28</c:v>
                </c:pt>
                <c:pt idx="3290">
                  <c:v>64.290000000000006</c:v>
                </c:pt>
                <c:pt idx="3291">
                  <c:v>64.31</c:v>
                </c:pt>
                <c:pt idx="3292">
                  <c:v>64.33</c:v>
                </c:pt>
                <c:pt idx="3293">
                  <c:v>64.37</c:v>
                </c:pt>
                <c:pt idx="3294">
                  <c:v>64.42</c:v>
                </c:pt>
                <c:pt idx="3295">
                  <c:v>64.47</c:v>
                </c:pt>
                <c:pt idx="3296">
                  <c:v>64.53</c:v>
                </c:pt>
                <c:pt idx="3297">
                  <c:v>64.59</c:v>
                </c:pt>
                <c:pt idx="3298">
                  <c:v>64.63</c:v>
                </c:pt>
                <c:pt idx="3299">
                  <c:v>64.66</c:v>
                </c:pt>
                <c:pt idx="3300">
                  <c:v>64.7</c:v>
                </c:pt>
                <c:pt idx="3301">
                  <c:v>64.739999999999995</c:v>
                </c:pt>
                <c:pt idx="3302">
                  <c:v>64.78</c:v>
                </c:pt>
                <c:pt idx="3303">
                  <c:v>64.83</c:v>
                </c:pt>
                <c:pt idx="3304">
                  <c:v>64.86</c:v>
                </c:pt>
                <c:pt idx="3305">
                  <c:v>64.88</c:v>
                </c:pt>
                <c:pt idx="3306">
                  <c:v>64.88</c:v>
                </c:pt>
                <c:pt idx="3307">
                  <c:v>64.89</c:v>
                </c:pt>
                <c:pt idx="3308">
                  <c:v>64.91</c:v>
                </c:pt>
                <c:pt idx="3309">
                  <c:v>64.94</c:v>
                </c:pt>
                <c:pt idx="3310">
                  <c:v>64.98</c:v>
                </c:pt>
                <c:pt idx="3311">
                  <c:v>65.03</c:v>
                </c:pt>
                <c:pt idx="3312">
                  <c:v>65.09</c:v>
                </c:pt>
                <c:pt idx="3313">
                  <c:v>65.13</c:v>
                </c:pt>
                <c:pt idx="3314">
                  <c:v>65.17</c:v>
                </c:pt>
                <c:pt idx="3315">
                  <c:v>65.22</c:v>
                </c:pt>
                <c:pt idx="3316">
                  <c:v>65.260000000000005</c:v>
                </c:pt>
                <c:pt idx="3317">
                  <c:v>65.28</c:v>
                </c:pt>
                <c:pt idx="3318">
                  <c:v>65.31</c:v>
                </c:pt>
                <c:pt idx="3319">
                  <c:v>65.349999999999994</c:v>
                </c:pt>
                <c:pt idx="3320">
                  <c:v>65.39</c:v>
                </c:pt>
                <c:pt idx="3321">
                  <c:v>65.430000000000007</c:v>
                </c:pt>
                <c:pt idx="3322">
                  <c:v>65.459999999999994</c:v>
                </c:pt>
                <c:pt idx="3323">
                  <c:v>65.5</c:v>
                </c:pt>
                <c:pt idx="3324">
                  <c:v>65.53</c:v>
                </c:pt>
                <c:pt idx="3325">
                  <c:v>65.569999999999993</c:v>
                </c:pt>
                <c:pt idx="3326">
                  <c:v>65.61</c:v>
                </c:pt>
                <c:pt idx="3327">
                  <c:v>65.650000000000006</c:v>
                </c:pt>
                <c:pt idx="3328">
                  <c:v>65.69</c:v>
                </c:pt>
                <c:pt idx="3329">
                  <c:v>65.72</c:v>
                </c:pt>
                <c:pt idx="3330">
                  <c:v>65.73</c:v>
                </c:pt>
                <c:pt idx="3331">
                  <c:v>65.739999999999995</c:v>
                </c:pt>
                <c:pt idx="3332">
                  <c:v>65.739999999999995</c:v>
                </c:pt>
                <c:pt idx="3333">
                  <c:v>65.75</c:v>
                </c:pt>
                <c:pt idx="3334">
                  <c:v>65.75</c:v>
                </c:pt>
                <c:pt idx="3335">
                  <c:v>65.760000000000005</c:v>
                </c:pt>
                <c:pt idx="3336">
                  <c:v>65.77</c:v>
                </c:pt>
                <c:pt idx="3337">
                  <c:v>65.790000000000006</c:v>
                </c:pt>
                <c:pt idx="3338">
                  <c:v>65.819999999999993</c:v>
                </c:pt>
                <c:pt idx="3339">
                  <c:v>65.84</c:v>
                </c:pt>
                <c:pt idx="3340">
                  <c:v>65.87</c:v>
                </c:pt>
                <c:pt idx="3341">
                  <c:v>65.900000000000006</c:v>
                </c:pt>
                <c:pt idx="3342">
                  <c:v>65.92</c:v>
                </c:pt>
                <c:pt idx="3343">
                  <c:v>65.94</c:v>
                </c:pt>
                <c:pt idx="3344">
                  <c:v>65.95</c:v>
                </c:pt>
                <c:pt idx="3345">
                  <c:v>65.959999999999994</c:v>
                </c:pt>
                <c:pt idx="3346">
                  <c:v>65.959999999999994</c:v>
                </c:pt>
                <c:pt idx="3347">
                  <c:v>65.959999999999994</c:v>
                </c:pt>
                <c:pt idx="3348">
                  <c:v>65.959999999999994</c:v>
                </c:pt>
                <c:pt idx="3349">
                  <c:v>65.97</c:v>
                </c:pt>
                <c:pt idx="3350">
                  <c:v>65.97</c:v>
                </c:pt>
                <c:pt idx="3351">
                  <c:v>65.98</c:v>
                </c:pt>
                <c:pt idx="3352">
                  <c:v>65.98</c:v>
                </c:pt>
                <c:pt idx="3353">
                  <c:v>65.98</c:v>
                </c:pt>
                <c:pt idx="3354">
                  <c:v>65.98</c:v>
                </c:pt>
                <c:pt idx="3355">
                  <c:v>65.98</c:v>
                </c:pt>
                <c:pt idx="3356">
                  <c:v>65.98</c:v>
                </c:pt>
                <c:pt idx="3357">
                  <c:v>65.98</c:v>
                </c:pt>
                <c:pt idx="3358">
                  <c:v>65.98</c:v>
                </c:pt>
                <c:pt idx="3359">
                  <c:v>65.98</c:v>
                </c:pt>
                <c:pt idx="3360">
                  <c:v>65.98</c:v>
                </c:pt>
                <c:pt idx="3361">
                  <c:v>65.98</c:v>
                </c:pt>
                <c:pt idx="3362">
                  <c:v>65.98</c:v>
                </c:pt>
                <c:pt idx="3363">
                  <c:v>65.97</c:v>
                </c:pt>
                <c:pt idx="3364">
                  <c:v>65.97</c:v>
                </c:pt>
                <c:pt idx="3365">
                  <c:v>65.959999999999994</c:v>
                </c:pt>
                <c:pt idx="3366">
                  <c:v>65.959999999999994</c:v>
                </c:pt>
                <c:pt idx="3367">
                  <c:v>65.959999999999994</c:v>
                </c:pt>
                <c:pt idx="3368">
                  <c:v>65.959999999999994</c:v>
                </c:pt>
                <c:pt idx="3369">
                  <c:v>65.959999999999994</c:v>
                </c:pt>
                <c:pt idx="3370">
                  <c:v>65.959999999999994</c:v>
                </c:pt>
                <c:pt idx="3371">
                  <c:v>65.95</c:v>
                </c:pt>
                <c:pt idx="3372">
                  <c:v>65.95</c:v>
                </c:pt>
                <c:pt idx="3373">
                  <c:v>65.94</c:v>
                </c:pt>
                <c:pt idx="3374">
                  <c:v>65.930000000000007</c:v>
                </c:pt>
                <c:pt idx="3375">
                  <c:v>65.91</c:v>
                </c:pt>
                <c:pt idx="3376">
                  <c:v>65.900000000000006</c:v>
                </c:pt>
                <c:pt idx="3377">
                  <c:v>65.88</c:v>
                </c:pt>
                <c:pt idx="3378">
                  <c:v>65.86</c:v>
                </c:pt>
                <c:pt idx="3379">
                  <c:v>65.84</c:v>
                </c:pt>
                <c:pt idx="3380">
                  <c:v>65.819999999999993</c:v>
                </c:pt>
                <c:pt idx="3381">
                  <c:v>65.8</c:v>
                </c:pt>
                <c:pt idx="3382">
                  <c:v>65.78</c:v>
                </c:pt>
                <c:pt idx="3383">
                  <c:v>65.760000000000005</c:v>
                </c:pt>
                <c:pt idx="3384">
                  <c:v>65.75</c:v>
                </c:pt>
                <c:pt idx="3385">
                  <c:v>65.75</c:v>
                </c:pt>
                <c:pt idx="3386">
                  <c:v>65.739999999999995</c:v>
                </c:pt>
                <c:pt idx="3387">
                  <c:v>65.739999999999995</c:v>
                </c:pt>
                <c:pt idx="3388">
                  <c:v>65.739999999999995</c:v>
                </c:pt>
                <c:pt idx="3389">
                  <c:v>65.739999999999995</c:v>
                </c:pt>
                <c:pt idx="3390">
                  <c:v>65.739999999999995</c:v>
                </c:pt>
                <c:pt idx="3391">
                  <c:v>65.739999999999995</c:v>
                </c:pt>
                <c:pt idx="3392">
                  <c:v>65.73</c:v>
                </c:pt>
                <c:pt idx="3393">
                  <c:v>65.73</c:v>
                </c:pt>
                <c:pt idx="3394">
                  <c:v>65.72</c:v>
                </c:pt>
                <c:pt idx="3395">
                  <c:v>65.709999999999994</c:v>
                </c:pt>
                <c:pt idx="3396">
                  <c:v>65.69</c:v>
                </c:pt>
                <c:pt idx="3397">
                  <c:v>65.66</c:v>
                </c:pt>
                <c:pt idx="3398">
                  <c:v>65.64</c:v>
                </c:pt>
                <c:pt idx="3399">
                  <c:v>65.62</c:v>
                </c:pt>
                <c:pt idx="3400">
                  <c:v>65.58</c:v>
                </c:pt>
                <c:pt idx="3401">
                  <c:v>65.569999999999993</c:v>
                </c:pt>
                <c:pt idx="3402">
                  <c:v>65.55</c:v>
                </c:pt>
                <c:pt idx="3403">
                  <c:v>65.53</c:v>
                </c:pt>
                <c:pt idx="3404">
                  <c:v>65.510000000000005</c:v>
                </c:pt>
                <c:pt idx="3405">
                  <c:v>65.5</c:v>
                </c:pt>
                <c:pt idx="3406">
                  <c:v>65.47</c:v>
                </c:pt>
                <c:pt idx="3407">
                  <c:v>65.44</c:v>
                </c:pt>
                <c:pt idx="3408">
                  <c:v>65.42</c:v>
                </c:pt>
                <c:pt idx="3409">
                  <c:v>65.38</c:v>
                </c:pt>
                <c:pt idx="3410">
                  <c:v>65.36</c:v>
                </c:pt>
                <c:pt idx="3411">
                  <c:v>65.34</c:v>
                </c:pt>
                <c:pt idx="3412">
                  <c:v>65.33</c:v>
                </c:pt>
                <c:pt idx="3413">
                  <c:v>65.31</c:v>
                </c:pt>
                <c:pt idx="3414">
                  <c:v>65.3</c:v>
                </c:pt>
                <c:pt idx="3415">
                  <c:v>65.3</c:v>
                </c:pt>
                <c:pt idx="3416">
                  <c:v>65.290000000000006</c:v>
                </c:pt>
                <c:pt idx="3417">
                  <c:v>65.28</c:v>
                </c:pt>
                <c:pt idx="3418">
                  <c:v>65.260000000000005</c:v>
                </c:pt>
                <c:pt idx="3419">
                  <c:v>65.239999999999995</c:v>
                </c:pt>
                <c:pt idx="3420">
                  <c:v>65.209999999999994</c:v>
                </c:pt>
                <c:pt idx="3421">
                  <c:v>65.19</c:v>
                </c:pt>
                <c:pt idx="3422">
                  <c:v>65.16</c:v>
                </c:pt>
                <c:pt idx="3423">
                  <c:v>65.13</c:v>
                </c:pt>
                <c:pt idx="3424">
                  <c:v>65.099999999999994</c:v>
                </c:pt>
                <c:pt idx="3425">
                  <c:v>65.06</c:v>
                </c:pt>
                <c:pt idx="3426">
                  <c:v>65.02</c:v>
                </c:pt>
                <c:pt idx="3427">
                  <c:v>64.989999999999995</c:v>
                </c:pt>
                <c:pt idx="3428">
                  <c:v>64.959999999999994</c:v>
                </c:pt>
                <c:pt idx="3429">
                  <c:v>64.94</c:v>
                </c:pt>
                <c:pt idx="3430">
                  <c:v>64.92</c:v>
                </c:pt>
                <c:pt idx="3431">
                  <c:v>64.91</c:v>
                </c:pt>
                <c:pt idx="3432">
                  <c:v>64.89</c:v>
                </c:pt>
                <c:pt idx="3433">
                  <c:v>64.89</c:v>
                </c:pt>
                <c:pt idx="3434">
                  <c:v>64.88</c:v>
                </c:pt>
                <c:pt idx="3435">
                  <c:v>64.88</c:v>
                </c:pt>
                <c:pt idx="3436">
                  <c:v>64.88</c:v>
                </c:pt>
                <c:pt idx="3437">
                  <c:v>64.87</c:v>
                </c:pt>
                <c:pt idx="3438">
                  <c:v>64.86</c:v>
                </c:pt>
                <c:pt idx="3439">
                  <c:v>64.849999999999994</c:v>
                </c:pt>
                <c:pt idx="3440">
                  <c:v>64.84</c:v>
                </c:pt>
                <c:pt idx="3441">
                  <c:v>64.819999999999993</c:v>
                </c:pt>
                <c:pt idx="3442">
                  <c:v>64.8</c:v>
                </c:pt>
                <c:pt idx="3443">
                  <c:v>64.78</c:v>
                </c:pt>
                <c:pt idx="3444">
                  <c:v>64.75</c:v>
                </c:pt>
                <c:pt idx="3445">
                  <c:v>64.73</c:v>
                </c:pt>
                <c:pt idx="3446">
                  <c:v>64.709999999999994</c:v>
                </c:pt>
                <c:pt idx="3447">
                  <c:v>64.69</c:v>
                </c:pt>
                <c:pt idx="3448">
                  <c:v>64.680000000000007</c:v>
                </c:pt>
                <c:pt idx="3449">
                  <c:v>64.67</c:v>
                </c:pt>
                <c:pt idx="3450">
                  <c:v>64.650000000000006</c:v>
                </c:pt>
                <c:pt idx="3451">
                  <c:v>64.64</c:v>
                </c:pt>
                <c:pt idx="3452">
                  <c:v>64.61</c:v>
                </c:pt>
                <c:pt idx="3453">
                  <c:v>64.58</c:v>
                </c:pt>
                <c:pt idx="3454">
                  <c:v>64.540000000000006</c:v>
                </c:pt>
                <c:pt idx="3455">
                  <c:v>64.510000000000005</c:v>
                </c:pt>
                <c:pt idx="3456">
                  <c:v>64.47</c:v>
                </c:pt>
                <c:pt idx="3457">
                  <c:v>64.430000000000007</c:v>
                </c:pt>
                <c:pt idx="3458">
                  <c:v>64.39</c:v>
                </c:pt>
                <c:pt idx="3459">
                  <c:v>64.36</c:v>
                </c:pt>
                <c:pt idx="3460">
                  <c:v>64.33</c:v>
                </c:pt>
                <c:pt idx="3461">
                  <c:v>64.319999999999993</c:v>
                </c:pt>
                <c:pt idx="3462">
                  <c:v>64.3</c:v>
                </c:pt>
                <c:pt idx="3463">
                  <c:v>64.290000000000006</c:v>
                </c:pt>
                <c:pt idx="3464">
                  <c:v>64.28</c:v>
                </c:pt>
                <c:pt idx="3465">
                  <c:v>64.27</c:v>
                </c:pt>
                <c:pt idx="3466">
                  <c:v>64.25</c:v>
                </c:pt>
                <c:pt idx="3467">
                  <c:v>64.25</c:v>
                </c:pt>
                <c:pt idx="3468">
                  <c:v>64.239999999999995</c:v>
                </c:pt>
                <c:pt idx="3469">
                  <c:v>64.22</c:v>
                </c:pt>
                <c:pt idx="3470">
                  <c:v>64.19</c:v>
                </c:pt>
                <c:pt idx="3471">
                  <c:v>64.17</c:v>
                </c:pt>
                <c:pt idx="3472">
                  <c:v>64.150000000000006</c:v>
                </c:pt>
                <c:pt idx="3473">
                  <c:v>64.12</c:v>
                </c:pt>
                <c:pt idx="3474">
                  <c:v>64.099999999999994</c:v>
                </c:pt>
                <c:pt idx="3475">
                  <c:v>64.09</c:v>
                </c:pt>
                <c:pt idx="3476">
                  <c:v>64.069999999999993</c:v>
                </c:pt>
                <c:pt idx="3477">
                  <c:v>64.06</c:v>
                </c:pt>
                <c:pt idx="3478">
                  <c:v>64.06</c:v>
                </c:pt>
                <c:pt idx="3479">
                  <c:v>64.05</c:v>
                </c:pt>
                <c:pt idx="3480">
                  <c:v>64.05</c:v>
                </c:pt>
                <c:pt idx="3481">
                  <c:v>64.05</c:v>
                </c:pt>
                <c:pt idx="3482">
                  <c:v>64.05</c:v>
                </c:pt>
                <c:pt idx="3483">
                  <c:v>64.05</c:v>
                </c:pt>
                <c:pt idx="3484">
                  <c:v>64.05</c:v>
                </c:pt>
                <c:pt idx="3485">
                  <c:v>64.05</c:v>
                </c:pt>
                <c:pt idx="3486">
                  <c:v>64.05</c:v>
                </c:pt>
                <c:pt idx="3487">
                  <c:v>64.05</c:v>
                </c:pt>
                <c:pt idx="3488">
                  <c:v>64.05</c:v>
                </c:pt>
                <c:pt idx="3489">
                  <c:v>64.05</c:v>
                </c:pt>
                <c:pt idx="3490">
                  <c:v>64.05</c:v>
                </c:pt>
                <c:pt idx="3491">
                  <c:v>64.05</c:v>
                </c:pt>
                <c:pt idx="3492">
                  <c:v>64.05</c:v>
                </c:pt>
                <c:pt idx="3493">
                  <c:v>64.05</c:v>
                </c:pt>
                <c:pt idx="3494">
                  <c:v>64.05</c:v>
                </c:pt>
                <c:pt idx="3495">
                  <c:v>64.05</c:v>
                </c:pt>
                <c:pt idx="3496">
                  <c:v>64.05</c:v>
                </c:pt>
                <c:pt idx="3497">
                  <c:v>64.040000000000006</c:v>
                </c:pt>
                <c:pt idx="3498">
                  <c:v>64.040000000000006</c:v>
                </c:pt>
                <c:pt idx="3499">
                  <c:v>64.040000000000006</c:v>
                </c:pt>
                <c:pt idx="3500">
                  <c:v>64.040000000000006</c:v>
                </c:pt>
                <c:pt idx="3501">
                  <c:v>64.03</c:v>
                </c:pt>
                <c:pt idx="3502">
                  <c:v>64.03</c:v>
                </c:pt>
                <c:pt idx="3503">
                  <c:v>64.02</c:v>
                </c:pt>
                <c:pt idx="3504">
                  <c:v>64.02</c:v>
                </c:pt>
                <c:pt idx="3505">
                  <c:v>64.02</c:v>
                </c:pt>
                <c:pt idx="3506">
                  <c:v>64.010000000000005</c:v>
                </c:pt>
                <c:pt idx="3507">
                  <c:v>64.010000000000005</c:v>
                </c:pt>
                <c:pt idx="3508">
                  <c:v>64</c:v>
                </c:pt>
                <c:pt idx="3509">
                  <c:v>64</c:v>
                </c:pt>
                <c:pt idx="3510">
                  <c:v>63.99</c:v>
                </c:pt>
                <c:pt idx="3511">
                  <c:v>63.99</c:v>
                </c:pt>
                <c:pt idx="3512">
                  <c:v>63.99</c:v>
                </c:pt>
                <c:pt idx="3513">
                  <c:v>63.99</c:v>
                </c:pt>
                <c:pt idx="3514">
                  <c:v>64</c:v>
                </c:pt>
                <c:pt idx="3515">
                  <c:v>64</c:v>
                </c:pt>
                <c:pt idx="3516">
                  <c:v>64.02</c:v>
                </c:pt>
                <c:pt idx="3517">
                  <c:v>64.02</c:v>
                </c:pt>
                <c:pt idx="3518">
                  <c:v>64.03</c:v>
                </c:pt>
                <c:pt idx="3519">
                  <c:v>64.040000000000006</c:v>
                </c:pt>
                <c:pt idx="3520">
                  <c:v>64.040000000000006</c:v>
                </c:pt>
                <c:pt idx="3521">
                  <c:v>64.05</c:v>
                </c:pt>
                <c:pt idx="3522">
                  <c:v>64.05</c:v>
                </c:pt>
                <c:pt idx="3523">
                  <c:v>64.05</c:v>
                </c:pt>
                <c:pt idx="3524">
                  <c:v>64.05</c:v>
                </c:pt>
                <c:pt idx="3525">
                  <c:v>64.05</c:v>
                </c:pt>
                <c:pt idx="3526">
                  <c:v>64.05</c:v>
                </c:pt>
                <c:pt idx="3527">
                  <c:v>64.05</c:v>
                </c:pt>
                <c:pt idx="3528">
                  <c:v>64.05</c:v>
                </c:pt>
                <c:pt idx="3529">
                  <c:v>64.05</c:v>
                </c:pt>
                <c:pt idx="3530">
                  <c:v>64.05</c:v>
                </c:pt>
                <c:pt idx="3531">
                  <c:v>64.05</c:v>
                </c:pt>
                <c:pt idx="3532">
                  <c:v>64.05</c:v>
                </c:pt>
                <c:pt idx="3533">
                  <c:v>64.05</c:v>
                </c:pt>
                <c:pt idx="3534">
                  <c:v>64.05</c:v>
                </c:pt>
                <c:pt idx="3535">
                  <c:v>64.06</c:v>
                </c:pt>
                <c:pt idx="3536">
                  <c:v>64.06</c:v>
                </c:pt>
                <c:pt idx="3537">
                  <c:v>64.069999999999993</c:v>
                </c:pt>
                <c:pt idx="3538">
                  <c:v>64.09</c:v>
                </c:pt>
                <c:pt idx="3539">
                  <c:v>64.11</c:v>
                </c:pt>
                <c:pt idx="3540">
                  <c:v>64.14</c:v>
                </c:pt>
                <c:pt idx="3541">
                  <c:v>64.17</c:v>
                </c:pt>
                <c:pt idx="3542">
                  <c:v>64.2</c:v>
                </c:pt>
                <c:pt idx="3543">
                  <c:v>64.23</c:v>
                </c:pt>
                <c:pt idx="3544">
                  <c:v>64.25</c:v>
                </c:pt>
                <c:pt idx="3545">
                  <c:v>64.260000000000005</c:v>
                </c:pt>
                <c:pt idx="3546">
                  <c:v>64.260000000000005</c:v>
                </c:pt>
                <c:pt idx="3547">
                  <c:v>64.27</c:v>
                </c:pt>
                <c:pt idx="3548">
                  <c:v>64.3</c:v>
                </c:pt>
                <c:pt idx="3549">
                  <c:v>64.33</c:v>
                </c:pt>
                <c:pt idx="3550">
                  <c:v>64.37</c:v>
                </c:pt>
                <c:pt idx="3551">
                  <c:v>64.42</c:v>
                </c:pt>
                <c:pt idx="3552">
                  <c:v>64.48</c:v>
                </c:pt>
                <c:pt idx="3553">
                  <c:v>64.53</c:v>
                </c:pt>
                <c:pt idx="3554">
                  <c:v>64.569999999999993</c:v>
                </c:pt>
                <c:pt idx="3555">
                  <c:v>64.63</c:v>
                </c:pt>
                <c:pt idx="3556">
                  <c:v>64.66</c:v>
                </c:pt>
                <c:pt idx="3557">
                  <c:v>64.69</c:v>
                </c:pt>
                <c:pt idx="3558">
                  <c:v>64.73</c:v>
                </c:pt>
                <c:pt idx="3559">
                  <c:v>64.77</c:v>
                </c:pt>
                <c:pt idx="3560">
                  <c:v>64.81</c:v>
                </c:pt>
                <c:pt idx="3561">
                  <c:v>64.84</c:v>
                </c:pt>
                <c:pt idx="3562">
                  <c:v>64.87</c:v>
                </c:pt>
                <c:pt idx="3563">
                  <c:v>64.88</c:v>
                </c:pt>
                <c:pt idx="3564">
                  <c:v>64.89</c:v>
                </c:pt>
                <c:pt idx="3565">
                  <c:v>64.89</c:v>
                </c:pt>
                <c:pt idx="3566">
                  <c:v>64.92</c:v>
                </c:pt>
                <c:pt idx="3567">
                  <c:v>64.94</c:v>
                </c:pt>
                <c:pt idx="3568">
                  <c:v>64.98</c:v>
                </c:pt>
                <c:pt idx="3569">
                  <c:v>65.03</c:v>
                </c:pt>
                <c:pt idx="3570">
                  <c:v>65.09</c:v>
                </c:pt>
                <c:pt idx="3571">
                  <c:v>65.14</c:v>
                </c:pt>
                <c:pt idx="3572">
                  <c:v>65.19</c:v>
                </c:pt>
                <c:pt idx="3573">
                  <c:v>65.23</c:v>
                </c:pt>
                <c:pt idx="3574">
                  <c:v>65.27</c:v>
                </c:pt>
                <c:pt idx="3575">
                  <c:v>65.3</c:v>
                </c:pt>
                <c:pt idx="3576">
                  <c:v>65.33</c:v>
                </c:pt>
                <c:pt idx="3577">
                  <c:v>65.349999999999994</c:v>
                </c:pt>
                <c:pt idx="3578">
                  <c:v>65.38</c:v>
                </c:pt>
                <c:pt idx="3579">
                  <c:v>65.42</c:v>
                </c:pt>
                <c:pt idx="3580">
                  <c:v>65.459999999999994</c:v>
                </c:pt>
                <c:pt idx="3581">
                  <c:v>65.489999999999995</c:v>
                </c:pt>
                <c:pt idx="3582">
                  <c:v>65.52</c:v>
                </c:pt>
                <c:pt idx="3583">
                  <c:v>65.55</c:v>
                </c:pt>
                <c:pt idx="3584">
                  <c:v>65.58</c:v>
                </c:pt>
                <c:pt idx="3585">
                  <c:v>65.62</c:v>
                </c:pt>
                <c:pt idx="3586">
                  <c:v>65.66</c:v>
                </c:pt>
                <c:pt idx="3587">
                  <c:v>65.7</c:v>
                </c:pt>
                <c:pt idx="3588">
                  <c:v>65.72</c:v>
                </c:pt>
                <c:pt idx="3589">
                  <c:v>65.73</c:v>
                </c:pt>
                <c:pt idx="3590">
                  <c:v>65.739999999999995</c:v>
                </c:pt>
                <c:pt idx="3591">
                  <c:v>65.739999999999995</c:v>
                </c:pt>
                <c:pt idx="3592">
                  <c:v>65.739999999999995</c:v>
                </c:pt>
                <c:pt idx="3593">
                  <c:v>65.75</c:v>
                </c:pt>
                <c:pt idx="3594">
                  <c:v>65.75</c:v>
                </c:pt>
                <c:pt idx="3595">
                  <c:v>65.77</c:v>
                </c:pt>
                <c:pt idx="3596">
                  <c:v>65.790000000000006</c:v>
                </c:pt>
                <c:pt idx="3597">
                  <c:v>65.81</c:v>
                </c:pt>
                <c:pt idx="3598">
                  <c:v>65.84</c:v>
                </c:pt>
                <c:pt idx="3599">
                  <c:v>65.87</c:v>
                </c:pt>
                <c:pt idx="3600">
                  <c:v>65.900000000000006</c:v>
                </c:pt>
                <c:pt idx="3601">
                  <c:v>65.92</c:v>
                </c:pt>
                <c:pt idx="3602">
                  <c:v>65.94</c:v>
                </c:pt>
                <c:pt idx="3603">
                  <c:v>65.95</c:v>
                </c:pt>
                <c:pt idx="3604">
                  <c:v>65.959999999999994</c:v>
                </c:pt>
                <c:pt idx="3605">
                  <c:v>65.959999999999994</c:v>
                </c:pt>
                <c:pt idx="3606">
                  <c:v>65.959999999999994</c:v>
                </c:pt>
                <c:pt idx="3607">
                  <c:v>65.959999999999994</c:v>
                </c:pt>
                <c:pt idx="3608">
                  <c:v>65.959999999999994</c:v>
                </c:pt>
                <c:pt idx="3609">
                  <c:v>65.959999999999994</c:v>
                </c:pt>
                <c:pt idx="3610">
                  <c:v>65.959999999999994</c:v>
                </c:pt>
                <c:pt idx="3611">
                  <c:v>65.959999999999994</c:v>
                </c:pt>
                <c:pt idx="3612">
                  <c:v>65.959999999999994</c:v>
                </c:pt>
                <c:pt idx="3613">
                  <c:v>65.959999999999994</c:v>
                </c:pt>
                <c:pt idx="3614">
                  <c:v>65.959999999999994</c:v>
                </c:pt>
                <c:pt idx="3615">
                  <c:v>65.959999999999994</c:v>
                </c:pt>
                <c:pt idx="3616">
                  <c:v>65.959999999999994</c:v>
                </c:pt>
                <c:pt idx="3617">
                  <c:v>65.959999999999994</c:v>
                </c:pt>
                <c:pt idx="3618">
                  <c:v>65.959999999999994</c:v>
                </c:pt>
                <c:pt idx="3619">
                  <c:v>65.959999999999994</c:v>
                </c:pt>
                <c:pt idx="3620">
                  <c:v>65.959999999999994</c:v>
                </c:pt>
                <c:pt idx="3621">
                  <c:v>65.959999999999994</c:v>
                </c:pt>
                <c:pt idx="3622">
                  <c:v>65.959999999999994</c:v>
                </c:pt>
                <c:pt idx="3623">
                  <c:v>65.959999999999994</c:v>
                </c:pt>
                <c:pt idx="3624">
                  <c:v>65.959999999999994</c:v>
                </c:pt>
                <c:pt idx="3625">
                  <c:v>65.95</c:v>
                </c:pt>
                <c:pt idx="3626">
                  <c:v>65.95</c:v>
                </c:pt>
                <c:pt idx="3627">
                  <c:v>65.94</c:v>
                </c:pt>
                <c:pt idx="3628">
                  <c:v>65.94</c:v>
                </c:pt>
                <c:pt idx="3629">
                  <c:v>65.92</c:v>
                </c:pt>
                <c:pt idx="3630">
                  <c:v>65.92</c:v>
                </c:pt>
                <c:pt idx="3631">
                  <c:v>65.900000000000006</c:v>
                </c:pt>
                <c:pt idx="3632">
                  <c:v>65.89</c:v>
                </c:pt>
                <c:pt idx="3633">
                  <c:v>65.86</c:v>
                </c:pt>
                <c:pt idx="3634">
                  <c:v>65.84</c:v>
                </c:pt>
                <c:pt idx="3635">
                  <c:v>65.819999999999993</c:v>
                </c:pt>
                <c:pt idx="3636">
                  <c:v>65.8</c:v>
                </c:pt>
                <c:pt idx="3637">
                  <c:v>65.78</c:v>
                </c:pt>
                <c:pt idx="3638">
                  <c:v>65.77</c:v>
                </c:pt>
                <c:pt idx="3639">
                  <c:v>65.760000000000005</c:v>
                </c:pt>
                <c:pt idx="3640">
                  <c:v>65.75</c:v>
                </c:pt>
                <c:pt idx="3641">
                  <c:v>65.75</c:v>
                </c:pt>
                <c:pt idx="3642">
                  <c:v>65.739999999999995</c:v>
                </c:pt>
                <c:pt idx="3643">
                  <c:v>65.739999999999995</c:v>
                </c:pt>
                <c:pt idx="3644">
                  <c:v>65.739999999999995</c:v>
                </c:pt>
                <c:pt idx="3645">
                  <c:v>65.739999999999995</c:v>
                </c:pt>
                <c:pt idx="3646">
                  <c:v>65.739999999999995</c:v>
                </c:pt>
                <c:pt idx="3647">
                  <c:v>65.739999999999995</c:v>
                </c:pt>
                <c:pt idx="3648">
                  <c:v>65.73</c:v>
                </c:pt>
                <c:pt idx="3649">
                  <c:v>65.73</c:v>
                </c:pt>
                <c:pt idx="3650">
                  <c:v>65.72</c:v>
                </c:pt>
                <c:pt idx="3651">
                  <c:v>65.709999999999994</c:v>
                </c:pt>
                <c:pt idx="3652">
                  <c:v>65.69</c:v>
                </c:pt>
                <c:pt idx="3653">
                  <c:v>65.66</c:v>
                </c:pt>
                <c:pt idx="3654">
                  <c:v>65.63</c:v>
                </c:pt>
                <c:pt idx="3655">
                  <c:v>65.59</c:v>
                </c:pt>
                <c:pt idx="3656">
                  <c:v>65.56</c:v>
                </c:pt>
                <c:pt idx="3657">
                  <c:v>65.540000000000006</c:v>
                </c:pt>
                <c:pt idx="3658">
                  <c:v>65.53</c:v>
                </c:pt>
                <c:pt idx="3659">
                  <c:v>65.52</c:v>
                </c:pt>
                <c:pt idx="3660">
                  <c:v>65.510000000000005</c:v>
                </c:pt>
                <c:pt idx="3661">
                  <c:v>65.489999999999995</c:v>
                </c:pt>
                <c:pt idx="3662">
                  <c:v>65.47</c:v>
                </c:pt>
                <c:pt idx="3663">
                  <c:v>65.44</c:v>
                </c:pt>
                <c:pt idx="3664">
                  <c:v>65.42</c:v>
                </c:pt>
                <c:pt idx="3665">
                  <c:v>65.39</c:v>
                </c:pt>
                <c:pt idx="3666">
                  <c:v>65.37</c:v>
                </c:pt>
                <c:pt idx="3667">
                  <c:v>65.349999999999994</c:v>
                </c:pt>
                <c:pt idx="3668">
                  <c:v>65.33</c:v>
                </c:pt>
                <c:pt idx="3669">
                  <c:v>65.319999999999993</c:v>
                </c:pt>
                <c:pt idx="3670">
                  <c:v>65.31</c:v>
                </c:pt>
                <c:pt idx="3671">
                  <c:v>65.3</c:v>
                </c:pt>
                <c:pt idx="3672">
                  <c:v>65.290000000000006</c:v>
                </c:pt>
                <c:pt idx="3673">
                  <c:v>65.27</c:v>
                </c:pt>
                <c:pt idx="3674">
                  <c:v>65.25</c:v>
                </c:pt>
                <c:pt idx="3675">
                  <c:v>65.23</c:v>
                </c:pt>
                <c:pt idx="3676">
                  <c:v>65.2</c:v>
                </c:pt>
                <c:pt idx="3677">
                  <c:v>65.180000000000007</c:v>
                </c:pt>
                <c:pt idx="3678">
                  <c:v>65.150000000000006</c:v>
                </c:pt>
                <c:pt idx="3679">
                  <c:v>65.13</c:v>
                </c:pt>
                <c:pt idx="3680">
                  <c:v>65.099999999999994</c:v>
                </c:pt>
                <c:pt idx="3681">
                  <c:v>65.06</c:v>
                </c:pt>
                <c:pt idx="3682">
                  <c:v>65.03</c:v>
                </c:pt>
                <c:pt idx="3683">
                  <c:v>65</c:v>
                </c:pt>
                <c:pt idx="3684">
                  <c:v>64.959999999999994</c:v>
                </c:pt>
                <c:pt idx="3685">
                  <c:v>64.94</c:v>
                </c:pt>
                <c:pt idx="3686">
                  <c:v>64.92</c:v>
                </c:pt>
                <c:pt idx="3687">
                  <c:v>64.91</c:v>
                </c:pt>
                <c:pt idx="3688">
                  <c:v>64.89</c:v>
                </c:pt>
                <c:pt idx="3689">
                  <c:v>64.89</c:v>
                </c:pt>
                <c:pt idx="3690">
                  <c:v>64.88</c:v>
                </c:pt>
                <c:pt idx="3691">
                  <c:v>64.88</c:v>
                </c:pt>
                <c:pt idx="3692">
                  <c:v>64.88</c:v>
                </c:pt>
                <c:pt idx="3693">
                  <c:v>64.88</c:v>
                </c:pt>
                <c:pt idx="3694">
                  <c:v>64.88</c:v>
                </c:pt>
                <c:pt idx="3695">
                  <c:v>64.87</c:v>
                </c:pt>
                <c:pt idx="3696">
                  <c:v>64.86</c:v>
                </c:pt>
                <c:pt idx="3697">
                  <c:v>64.84</c:v>
                </c:pt>
                <c:pt idx="3698">
                  <c:v>64.819999999999993</c:v>
                </c:pt>
                <c:pt idx="3699">
                  <c:v>64.790000000000006</c:v>
                </c:pt>
                <c:pt idx="3700">
                  <c:v>64.77</c:v>
                </c:pt>
                <c:pt idx="3701">
                  <c:v>64.739999999999995</c:v>
                </c:pt>
                <c:pt idx="3702">
                  <c:v>64.73</c:v>
                </c:pt>
                <c:pt idx="3703">
                  <c:v>64.72</c:v>
                </c:pt>
                <c:pt idx="3704">
                  <c:v>64.7</c:v>
                </c:pt>
                <c:pt idx="3705">
                  <c:v>64.680000000000007</c:v>
                </c:pt>
                <c:pt idx="3706">
                  <c:v>64.67</c:v>
                </c:pt>
                <c:pt idx="3707">
                  <c:v>64.650000000000006</c:v>
                </c:pt>
                <c:pt idx="3708">
                  <c:v>64.63</c:v>
                </c:pt>
                <c:pt idx="3709">
                  <c:v>64.61</c:v>
                </c:pt>
                <c:pt idx="3710">
                  <c:v>64.569999999999993</c:v>
                </c:pt>
                <c:pt idx="3711">
                  <c:v>64.540000000000006</c:v>
                </c:pt>
                <c:pt idx="3712">
                  <c:v>64.5</c:v>
                </c:pt>
                <c:pt idx="3713">
                  <c:v>64.459999999999994</c:v>
                </c:pt>
                <c:pt idx="3714">
                  <c:v>64.42</c:v>
                </c:pt>
                <c:pt idx="3715">
                  <c:v>64.400000000000006</c:v>
                </c:pt>
                <c:pt idx="3716">
                  <c:v>64.37</c:v>
                </c:pt>
                <c:pt idx="3717">
                  <c:v>64.34</c:v>
                </c:pt>
                <c:pt idx="3718">
                  <c:v>64.319999999999993</c:v>
                </c:pt>
                <c:pt idx="3719">
                  <c:v>64.3</c:v>
                </c:pt>
                <c:pt idx="3720">
                  <c:v>64.28</c:v>
                </c:pt>
                <c:pt idx="3721">
                  <c:v>64.27</c:v>
                </c:pt>
                <c:pt idx="3722">
                  <c:v>64.260000000000005</c:v>
                </c:pt>
                <c:pt idx="3723">
                  <c:v>64.25</c:v>
                </c:pt>
                <c:pt idx="3724">
                  <c:v>64.25</c:v>
                </c:pt>
                <c:pt idx="3725">
                  <c:v>64.23</c:v>
                </c:pt>
                <c:pt idx="3726">
                  <c:v>64.22</c:v>
                </c:pt>
                <c:pt idx="3727">
                  <c:v>64.19</c:v>
                </c:pt>
                <c:pt idx="3728">
                  <c:v>64.16</c:v>
                </c:pt>
                <c:pt idx="3729">
                  <c:v>64.14</c:v>
                </c:pt>
                <c:pt idx="3730">
                  <c:v>64.12</c:v>
                </c:pt>
                <c:pt idx="3731">
                  <c:v>64.099999999999994</c:v>
                </c:pt>
                <c:pt idx="3732">
                  <c:v>64.09</c:v>
                </c:pt>
                <c:pt idx="3733">
                  <c:v>64.08</c:v>
                </c:pt>
                <c:pt idx="3734">
                  <c:v>64.069999999999993</c:v>
                </c:pt>
                <c:pt idx="3735">
                  <c:v>64.06</c:v>
                </c:pt>
                <c:pt idx="3736">
                  <c:v>64.06</c:v>
                </c:pt>
                <c:pt idx="3737">
                  <c:v>64.05</c:v>
                </c:pt>
                <c:pt idx="3738">
                  <c:v>64.05</c:v>
                </c:pt>
                <c:pt idx="3739">
                  <c:v>64.05</c:v>
                </c:pt>
                <c:pt idx="3740">
                  <c:v>64.05</c:v>
                </c:pt>
                <c:pt idx="3741">
                  <c:v>64.05</c:v>
                </c:pt>
                <c:pt idx="3742">
                  <c:v>64.05</c:v>
                </c:pt>
                <c:pt idx="3743">
                  <c:v>64.05</c:v>
                </c:pt>
                <c:pt idx="3744">
                  <c:v>64.05</c:v>
                </c:pt>
                <c:pt idx="3745">
                  <c:v>64.05</c:v>
                </c:pt>
                <c:pt idx="3746">
                  <c:v>64.05</c:v>
                </c:pt>
                <c:pt idx="3747">
                  <c:v>64.05</c:v>
                </c:pt>
                <c:pt idx="3748">
                  <c:v>64.05</c:v>
                </c:pt>
                <c:pt idx="3749">
                  <c:v>64.05</c:v>
                </c:pt>
                <c:pt idx="3750">
                  <c:v>64.05</c:v>
                </c:pt>
                <c:pt idx="3751">
                  <c:v>64.05</c:v>
                </c:pt>
                <c:pt idx="3752">
                  <c:v>64.05</c:v>
                </c:pt>
                <c:pt idx="3753">
                  <c:v>64.05</c:v>
                </c:pt>
                <c:pt idx="3754">
                  <c:v>64.05</c:v>
                </c:pt>
                <c:pt idx="3755">
                  <c:v>64.05</c:v>
                </c:pt>
                <c:pt idx="3756">
                  <c:v>64.05</c:v>
                </c:pt>
                <c:pt idx="3757">
                  <c:v>64.040000000000006</c:v>
                </c:pt>
                <c:pt idx="3758">
                  <c:v>64.040000000000006</c:v>
                </c:pt>
                <c:pt idx="3759">
                  <c:v>64.03</c:v>
                </c:pt>
                <c:pt idx="3760">
                  <c:v>64.03</c:v>
                </c:pt>
                <c:pt idx="3761">
                  <c:v>64.02</c:v>
                </c:pt>
                <c:pt idx="3762">
                  <c:v>64.02</c:v>
                </c:pt>
                <c:pt idx="3763">
                  <c:v>64.010000000000005</c:v>
                </c:pt>
                <c:pt idx="3764">
                  <c:v>64.010000000000005</c:v>
                </c:pt>
                <c:pt idx="3765">
                  <c:v>64</c:v>
                </c:pt>
                <c:pt idx="3766">
                  <c:v>64</c:v>
                </c:pt>
                <c:pt idx="3767">
                  <c:v>64</c:v>
                </c:pt>
                <c:pt idx="3768">
                  <c:v>64.010000000000005</c:v>
                </c:pt>
                <c:pt idx="3769">
                  <c:v>64.010000000000005</c:v>
                </c:pt>
                <c:pt idx="3770">
                  <c:v>64.02</c:v>
                </c:pt>
                <c:pt idx="3771">
                  <c:v>64.03</c:v>
                </c:pt>
                <c:pt idx="3772">
                  <c:v>64.03</c:v>
                </c:pt>
                <c:pt idx="3773">
                  <c:v>64.040000000000006</c:v>
                </c:pt>
                <c:pt idx="3774">
                  <c:v>64.040000000000006</c:v>
                </c:pt>
                <c:pt idx="3775">
                  <c:v>64.05</c:v>
                </c:pt>
                <c:pt idx="3776">
                  <c:v>64.05</c:v>
                </c:pt>
                <c:pt idx="3777">
                  <c:v>64.05</c:v>
                </c:pt>
                <c:pt idx="3778">
                  <c:v>64.05</c:v>
                </c:pt>
                <c:pt idx="3779">
                  <c:v>64.05</c:v>
                </c:pt>
                <c:pt idx="3780">
                  <c:v>64.05</c:v>
                </c:pt>
                <c:pt idx="3781">
                  <c:v>64.05</c:v>
                </c:pt>
                <c:pt idx="3782">
                  <c:v>64.05</c:v>
                </c:pt>
                <c:pt idx="3783">
                  <c:v>64.05</c:v>
                </c:pt>
                <c:pt idx="3784">
                  <c:v>64.05</c:v>
                </c:pt>
                <c:pt idx="3785">
                  <c:v>64.05</c:v>
                </c:pt>
                <c:pt idx="3786">
                  <c:v>64.05</c:v>
                </c:pt>
                <c:pt idx="3787">
                  <c:v>64.05</c:v>
                </c:pt>
                <c:pt idx="3788">
                  <c:v>64.05</c:v>
                </c:pt>
                <c:pt idx="3789">
                  <c:v>64.05</c:v>
                </c:pt>
                <c:pt idx="3790">
                  <c:v>64.05</c:v>
                </c:pt>
                <c:pt idx="3791">
                  <c:v>64.05</c:v>
                </c:pt>
                <c:pt idx="3792">
                  <c:v>64.06</c:v>
                </c:pt>
                <c:pt idx="3793">
                  <c:v>64.06</c:v>
                </c:pt>
                <c:pt idx="3794">
                  <c:v>64.08</c:v>
                </c:pt>
                <c:pt idx="3795">
                  <c:v>64.099999999999994</c:v>
                </c:pt>
                <c:pt idx="3796">
                  <c:v>64.14</c:v>
                </c:pt>
                <c:pt idx="3797">
                  <c:v>64.17</c:v>
                </c:pt>
                <c:pt idx="3798">
                  <c:v>64.209999999999994</c:v>
                </c:pt>
                <c:pt idx="3799">
                  <c:v>64.239999999999995</c:v>
                </c:pt>
                <c:pt idx="3800">
                  <c:v>64.25</c:v>
                </c:pt>
                <c:pt idx="3801">
                  <c:v>64.260000000000005</c:v>
                </c:pt>
                <c:pt idx="3802">
                  <c:v>64.27</c:v>
                </c:pt>
                <c:pt idx="3803">
                  <c:v>64.28</c:v>
                </c:pt>
                <c:pt idx="3804">
                  <c:v>64.31</c:v>
                </c:pt>
                <c:pt idx="3805">
                  <c:v>64.349999999999994</c:v>
                </c:pt>
                <c:pt idx="3806">
                  <c:v>64.400000000000006</c:v>
                </c:pt>
                <c:pt idx="3807">
                  <c:v>64.45</c:v>
                </c:pt>
                <c:pt idx="3808">
                  <c:v>64.52</c:v>
                </c:pt>
                <c:pt idx="3809">
                  <c:v>64.56</c:v>
                </c:pt>
                <c:pt idx="3810">
                  <c:v>64.61</c:v>
                </c:pt>
                <c:pt idx="3811">
                  <c:v>64.64</c:v>
                </c:pt>
                <c:pt idx="3812">
                  <c:v>64.67</c:v>
                </c:pt>
                <c:pt idx="3813">
                  <c:v>64.7</c:v>
                </c:pt>
                <c:pt idx="3814">
                  <c:v>64.739999999999995</c:v>
                </c:pt>
                <c:pt idx="3815">
                  <c:v>64.78</c:v>
                </c:pt>
                <c:pt idx="3816">
                  <c:v>64.819999999999993</c:v>
                </c:pt>
                <c:pt idx="3817">
                  <c:v>64.849999999999994</c:v>
                </c:pt>
                <c:pt idx="3818">
                  <c:v>64.87</c:v>
                </c:pt>
                <c:pt idx="3819">
                  <c:v>64.88</c:v>
                </c:pt>
                <c:pt idx="3820">
                  <c:v>64.88</c:v>
                </c:pt>
                <c:pt idx="3821">
                  <c:v>64.89</c:v>
                </c:pt>
                <c:pt idx="3822">
                  <c:v>64.91</c:v>
                </c:pt>
                <c:pt idx="3823">
                  <c:v>64.930000000000007</c:v>
                </c:pt>
                <c:pt idx="3824">
                  <c:v>64.959999999999994</c:v>
                </c:pt>
                <c:pt idx="3825">
                  <c:v>65</c:v>
                </c:pt>
                <c:pt idx="3826">
                  <c:v>65.05</c:v>
                </c:pt>
                <c:pt idx="3827">
                  <c:v>65.099999999999994</c:v>
                </c:pt>
                <c:pt idx="3828">
                  <c:v>65.150000000000006</c:v>
                </c:pt>
                <c:pt idx="3829">
                  <c:v>65.2</c:v>
                </c:pt>
                <c:pt idx="3830">
                  <c:v>65.25</c:v>
                </c:pt>
                <c:pt idx="3831">
                  <c:v>65.28</c:v>
                </c:pt>
                <c:pt idx="3832">
                  <c:v>65.31</c:v>
                </c:pt>
                <c:pt idx="3833">
                  <c:v>65.34</c:v>
                </c:pt>
                <c:pt idx="3834">
                  <c:v>65.38</c:v>
                </c:pt>
                <c:pt idx="3835">
                  <c:v>65.42</c:v>
                </c:pt>
                <c:pt idx="3836">
                  <c:v>65.45</c:v>
                </c:pt>
                <c:pt idx="3837">
                  <c:v>65.489999999999995</c:v>
                </c:pt>
                <c:pt idx="3838">
                  <c:v>65.510000000000005</c:v>
                </c:pt>
                <c:pt idx="3839">
                  <c:v>65.53</c:v>
                </c:pt>
                <c:pt idx="3840">
                  <c:v>65.569999999999993</c:v>
                </c:pt>
                <c:pt idx="3841">
                  <c:v>65.599999999999994</c:v>
                </c:pt>
                <c:pt idx="3842">
                  <c:v>65.64</c:v>
                </c:pt>
                <c:pt idx="3843">
                  <c:v>65.680000000000007</c:v>
                </c:pt>
                <c:pt idx="3844">
                  <c:v>65.709999999999994</c:v>
                </c:pt>
                <c:pt idx="3845">
                  <c:v>65.72</c:v>
                </c:pt>
                <c:pt idx="3846">
                  <c:v>65.73</c:v>
                </c:pt>
                <c:pt idx="3847">
                  <c:v>65.739999999999995</c:v>
                </c:pt>
                <c:pt idx="3848">
                  <c:v>65.739999999999995</c:v>
                </c:pt>
                <c:pt idx="3849">
                  <c:v>65.739999999999995</c:v>
                </c:pt>
                <c:pt idx="3850">
                  <c:v>65.739999999999995</c:v>
                </c:pt>
                <c:pt idx="3851">
                  <c:v>65.739999999999995</c:v>
                </c:pt>
                <c:pt idx="3852">
                  <c:v>65.75</c:v>
                </c:pt>
                <c:pt idx="3853">
                  <c:v>65.760000000000005</c:v>
                </c:pt>
                <c:pt idx="3854">
                  <c:v>65.77</c:v>
                </c:pt>
                <c:pt idx="3855">
                  <c:v>65.78</c:v>
                </c:pt>
                <c:pt idx="3856">
                  <c:v>65.8</c:v>
                </c:pt>
                <c:pt idx="3857">
                  <c:v>65.819999999999993</c:v>
                </c:pt>
                <c:pt idx="3858">
                  <c:v>65.83</c:v>
                </c:pt>
                <c:pt idx="3859">
                  <c:v>65.849999999999994</c:v>
                </c:pt>
                <c:pt idx="3860">
                  <c:v>65.87</c:v>
                </c:pt>
                <c:pt idx="3861">
                  <c:v>65.89</c:v>
                </c:pt>
                <c:pt idx="3862">
                  <c:v>65.900000000000006</c:v>
                </c:pt>
                <c:pt idx="3863">
                  <c:v>65.91</c:v>
                </c:pt>
                <c:pt idx="3864">
                  <c:v>65.92</c:v>
                </c:pt>
                <c:pt idx="3865">
                  <c:v>65.92</c:v>
                </c:pt>
                <c:pt idx="3866">
                  <c:v>65.930000000000007</c:v>
                </c:pt>
                <c:pt idx="3867">
                  <c:v>65.930000000000007</c:v>
                </c:pt>
                <c:pt idx="3868">
                  <c:v>65.930000000000007</c:v>
                </c:pt>
                <c:pt idx="3869">
                  <c:v>65.930000000000007</c:v>
                </c:pt>
                <c:pt idx="3870">
                  <c:v>65.930000000000007</c:v>
                </c:pt>
                <c:pt idx="3871">
                  <c:v>65.930000000000007</c:v>
                </c:pt>
                <c:pt idx="3872">
                  <c:v>65.930000000000007</c:v>
                </c:pt>
                <c:pt idx="3873">
                  <c:v>65.930000000000007</c:v>
                </c:pt>
                <c:pt idx="3874">
                  <c:v>65.930000000000007</c:v>
                </c:pt>
                <c:pt idx="3875">
                  <c:v>65.930000000000007</c:v>
                </c:pt>
                <c:pt idx="3876">
                  <c:v>65.92</c:v>
                </c:pt>
                <c:pt idx="3877">
                  <c:v>65.92</c:v>
                </c:pt>
                <c:pt idx="3878">
                  <c:v>65.91</c:v>
                </c:pt>
                <c:pt idx="3879">
                  <c:v>65.900000000000006</c:v>
                </c:pt>
                <c:pt idx="3880">
                  <c:v>65.89</c:v>
                </c:pt>
                <c:pt idx="3881">
                  <c:v>65.88</c:v>
                </c:pt>
                <c:pt idx="3882">
                  <c:v>65.849999999999994</c:v>
                </c:pt>
                <c:pt idx="3883">
                  <c:v>65.84</c:v>
                </c:pt>
                <c:pt idx="3884">
                  <c:v>65.819999999999993</c:v>
                </c:pt>
                <c:pt idx="3885">
                  <c:v>65.8</c:v>
                </c:pt>
                <c:pt idx="3886">
                  <c:v>65.78</c:v>
                </c:pt>
                <c:pt idx="3887">
                  <c:v>65.78</c:v>
                </c:pt>
                <c:pt idx="3888">
                  <c:v>65.77</c:v>
                </c:pt>
                <c:pt idx="3889">
                  <c:v>65.760000000000005</c:v>
                </c:pt>
                <c:pt idx="3890">
                  <c:v>65.75</c:v>
                </c:pt>
                <c:pt idx="3891">
                  <c:v>65.75</c:v>
                </c:pt>
                <c:pt idx="3892">
                  <c:v>65.739999999999995</c:v>
                </c:pt>
                <c:pt idx="3893">
                  <c:v>65.739999999999995</c:v>
                </c:pt>
                <c:pt idx="3894">
                  <c:v>65.739999999999995</c:v>
                </c:pt>
                <c:pt idx="3895">
                  <c:v>65.739999999999995</c:v>
                </c:pt>
                <c:pt idx="3896">
                  <c:v>65.739999999999995</c:v>
                </c:pt>
                <c:pt idx="3897">
                  <c:v>65.739999999999995</c:v>
                </c:pt>
                <c:pt idx="3898">
                  <c:v>65.739999999999995</c:v>
                </c:pt>
                <c:pt idx="3899">
                  <c:v>65.73</c:v>
                </c:pt>
                <c:pt idx="3900">
                  <c:v>65.73</c:v>
                </c:pt>
                <c:pt idx="3901">
                  <c:v>65.709999999999994</c:v>
                </c:pt>
                <c:pt idx="3902">
                  <c:v>65.69</c:v>
                </c:pt>
                <c:pt idx="3903">
                  <c:v>65.66</c:v>
                </c:pt>
                <c:pt idx="3904">
                  <c:v>65.64</c:v>
                </c:pt>
                <c:pt idx="3905">
                  <c:v>65.599999999999994</c:v>
                </c:pt>
                <c:pt idx="3906">
                  <c:v>65.58</c:v>
                </c:pt>
                <c:pt idx="3907">
                  <c:v>65.56</c:v>
                </c:pt>
                <c:pt idx="3908">
                  <c:v>65.55</c:v>
                </c:pt>
                <c:pt idx="3909">
                  <c:v>65.53</c:v>
                </c:pt>
                <c:pt idx="3910">
                  <c:v>65.52</c:v>
                </c:pt>
                <c:pt idx="3911">
                  <c:v>65.5</c:v>
                </c:pt>
                <c:pt idx="3912">
                  <c:v>65.489999999999995</c:v>
                </c:pt>
                <c:pt idx="3913">
                  <c:v>65.47</c:v>
                </c:pt>
                <c:pt idx="3914">
                  <c:v>65.44</c:v>
                </c:pt>
                <c:pt idx="3915">
                  <c:v>65.42</c:v>
                </c:pt>
                <c:pt idx="3916">
                  <c:v>65.39</c:v>
                </c:pt>
                <c:pt idx="3917">
                  <c:v>65.36</c:v>
                </c:pt>
                <c:pt idx="3918">
                  <c:v>65.34</c:v>
                </c:pt>
                <c:pt idx="3919">
                  <c:v>65.33</c:v>
                </c:pt>
                <c:pt idx="3920">
                  <c:v>65.319999999999993</c:v>
                </c:pt>
                <c:pt idx="3921">
                  <c:v>65.31</c:v>
                </c:pt>
                <c:pt idx="3922">
                  <c:v>65.3</c:v>
                </c:pt>
                <c:pt idx="3923">
                  <c:v>65.290000000000006</c:v>
                </c:pt>
                <c:pt idx="3924">
                  <c:v>65.28</c:v>
                </c:pt>
                <c:pt idx="3925">
                  <c:v>65.27</c:v>
                </c:pt>
                <c:pt idx="3926">
                  <c:v>65.239999999999995</c:v>
                </c:pt>
                <c:pt idx="3927">
                  <c:v>65.22</c:v>
                </c:pt>
                <c:pt idx="3928">
                  <c:v>65.2</c:v>
                </c:pt>
                <c:pt idx="3929">
                  <c:v>65.17</c:v>
                </c:pt>
                <c:pt idx="3930">
                  <c:v>65.14</c:v>
                </c:pt>
                <c:pt idx="3931">
                  <c:v>65.11</c:v>
                </c:pt>
                <c:pt idx="3932">
                  <c:v>65.08</c:v>
                </c:pt>
                <c:pt idx="3933">
                  <c:v>65.05</c:v>
                </c:pt>
                <c:pt idx="3934">
                  <c:v>65.02</c:v>
                </c:pt>
                <c:pt idx="3935">
                  <c:v>64.989999999999995</c:v>
                </c:pt>
                <c:pt idx="3936">
                  <c:v>64.959999999999994</c:v>
                </c:pt>
                <c:pt idx="3937">
                  <c:v>64.94</c:v>
                </c:pt>
                <c:pt idx="3938">
                  <c:v>64.92</c:v>
                </c:pt>
                <c:pt idx="3939">
                  <c:v>64.91</c:v>
                </c:pt>
                <c:pt idx="3940">
                  <c:v>64.89</c:v>
                </c:pt>
                <c:pt idx="3941">
                  <c:v>64.89</c:v>
                </c:pt>
                <c:pt idx="3942">
                  <c:v>64.88</c:v>
                </c:pt>
                <c:pt idx="3943">
                  <c:v>64.88</c:v>
                </c:pt>
                <c:pt idx="3944">
                  <c:v>64.88</c:v>
                </c:pt>
                <c:pt idx="3945">
                  <c:v>64.88</c:v>
                </c:pt>
                <c:pt idx="3946">
                  <c:v>64.87</c:v>
                </c:pt>
                <c:pt idx="3947">
                  <c:v>64.86</c:v>
                </c:pt>
                <c:pt idx="3948">
                  <c:v>64.849999999999994</c:v>
                </c:pt>
                <c:pt idx="3949">
                  <c:v>64.83</c:v>
                </c:pt>
                <c:pt idx="3950">
                  <c:v>64.8</c:v>
                </c:pt>
                <c:pt idx="3951">
                  <c:v>64.78</c:v>
                </c:pt>
                <c:pt idx="3952">
                  <c:v>64.760000000000005</c:v>
                </c:pt>
                <c:pt idx="3953">
                  <c:v>64.739999999999995</c:v>
                </c:pt>
                <c:pt idx="3954">
                  <c:v>64.72</c:v>
                </c:pt>
                <c:pt idx="3955">
                  <c:v>64.7</c:v>
                </c:pt>
                <c:pt idx="3956">
                  <c:v>64.69</c:v>
                </c:pt>
                <c:pt idx="3957">
                  <c:v>64.680000000000007</c:v>
                </c:pt>
                <c:pt idx="3958">
                  <c:v>64.66</c:v>
                </c:pt>
                <c:pt idx="3959">
                  <c:v>64.64</c:v>
                </c:pt>
                <c:pt idx="3960">
                  <c:v>64.62</c:v>
                </c:pt>
                <c:pt idx="3961">
                  <c:v>64.569999999999993</c:v>
                </c:pt>
                <c:pt idx="3962">
                  <c:v>64.540000000000006</c:v>
                </c:pt>
                <c:pt idx="3963">
                  <c:v>64.5</c:v>
                </c:pt>
                <c:pt idx="3964">
                  <c:v>64.45</c:v>
                </c:pt>
                <c:pt idx="3965">
                  <c:v>64.41</c:v>
                </c:pt>
                <c:pt idx="3966">
                  <c:v>64.38</c:v>
                </c:pt>
                <c:pt idx="3967">
                  <c:v>64.349999999999994</c:v>
                </c:pt>
                <c:pt idx="3968">
                  <c:v>64.319999999999993</c:v>
                </c:pt>
                <c:pt idx="3969">
                  <c:v>64.31</c:v>
                </c:pt>
                <c:pt idx="3970">
                  <c:v>64.290000000000006</c:v>
                </c:pt>
                <c:pt idx="3971">
                  <c:v>64.28</c:v>
                </c:pt>
                <c:pt idx="3972">
                  <c:v>64.27</c:v>
                </c:pt>
                <c:pt idx="3973">
                  <c:v>64.260000000000005</c:v>
                </c:pt>
                <c:pt idx="3974">
                  <c:v>64.25</c:v>
                </c:pt>
                <c:pt idx="3975">
                  <c:v>64.239999999999995</c:v>
                </c:pt>
                <c:pt idx="3976">
                  <c:v>64.23</c:v>
                </c:pt>
                <c:pt idx="3977">
                  <c:v>64.22</c:v>
                </c:pt>
                <c:pt idx="3978">
                  <c:v>64.19</c:v>
                </c:pt>
                <c:pt idx="3979">
                  <c:v>64.16</c:v>
                </c:pt>
                <c:pt idx="3980">
                  <c:v>64.14</c:v>
                </c:pt>
                <c:pt idx="3981">
                  <c:v>64.11</c:v>
                </c:pt>
                <c:pt idx="3982">
                  <c:v>64.09</c:v>
                </c:pt>
                <c:pt idx="3983">
                  <c:v>64.08</c:v>
                </c:pt>
                <c:pt idx="3984">
                  <c:v>64.069999999999993</c:v>
                </c:pt>
                <c:pt idx="3985">
                  <c:v>64.069999999999993</c:v>
                </c:pt>
                <c:pt idx="3986">
                  <c:v>64.06</c:v>
                </c:pt>
                <c:pt idx="3987">
                  <c:v>64.06</c:v>
                </c:pt>
                <c:pt idx="3988">
                  <c:v>64.05</c:v>
                </c:pt>
                <c:pt idx="3989">
                  <c:v>64.05</c:v>
                </c:pt>
                <c:pt idx="3990">
                  <c:v>64.05</c:v>
                </c:pt>
                <c:pt idx="3991">
                  <c:v>64.05</c:v>
                </c:pt>
                <c:pt idx="3992">
                  <c:v>64.05</c:v>
                </c:pt>
                <c:pt idx="3993">
                  <c:v>64.05</c:v>
                </c:pt>
                <c:pt idx="3994">
                  <c:v>64.05</c:v>
                </c:pt>
                <c:pt idx="3995">
                  <c:v>64.05</c:v>
                </c:pt>
                <c:pt idx="3996">
                  <c:v>64.05</c:v>
                </c:pt>
                <c:pt idx="3997">
                  <c:v>64.05</c:v>
                </c:pt>
                <c:pt idx="3998">
                  <c:v>64.05</c:v>
                </c:pt>
                <c:pt idx="3999">
                  <c:v>64.05</c:v>
                </c:pt>
                <c:pt idx="4000">
                  <c:v>64.05</c:v>
                </c:pt>
                <c:pt idx="4001">
                  <c:v>64.040000000000006</c:v>
                </c:pt>
                <c:pt idx="4002">
                  <c:v>64.040000000000006</c:v>
                </c:pt>
                <c:pt idx="4003">
                  <c:v>64.03</c:v>
                </c:pt>
                <c:pt idx="4004">
                  <c:v>64.03</c:v>
                </c:pt>
                <c:pt idx="4005">
                  <c:v>64.02</c:v>
                </c:pt>
                <c:pt idx="4006">
                  <c:v>64.02</c:v>
                </c:pt>
                <c:pt idx="4007">
                  <c:v>64.02</c:v>
                </c:pt>
                <c:pt idx="4008">
                  <c:v>64.02</c:v>
                </c:pt>
                <c:pt idx="4009">
                  <c:v>64.02</c:v>
                </c:pt>
                <c:pt idx="4010">
                  <c:v>64.02</c:v>
                </c:pt>
                <c:pt idx="4011">
                  <c:v>64.02</c:v>
                </c:pt>
                <c:pt idx="4012">
                  <c:v>64.010000000000005</c:v>
                </c:pt>
                <c:pt idx="4013">
                  <c:v>64.010000000000005</c:v>
                </c:pt>
                <c:pt idx="4014">
                  <c:v>64</c:v>
                </c:pt>
                <c:pt idx="4015">
                  <c:v>63.99</c:v>
                </c:pt>
                <c:pt idx="4016">
                  <c:v>63.99</c:v>
                </c:pt>
                <c:pt idx="4017">
                  <c:v>63.98</c:v>
                </c:pt>
                <c:pt idx="4018">
                  <c:v>63.98</c:v>
                </c:pt>
                <c:pt idx="4019">
                  <c:v>63.97</c:v>
                </c:pt>
                <c:pt idx="4020">
                  <c:v>63.97</c:v>
                </c:pt>
                <c:pt idx="4021">
                  <c:v>63.98</c:v>
                </c:pt>
                <c:pt idx="4022">
                  <c:v>63.98</c:v>
                </c:pt>
                <c:pt idx="4023">
                  <c:v>63.99</c:v>
                </c:pt>
                <c:pt idx="4024">
                  <c:v>64</c:v>
                </c:pt>
                <c:pt idx="4025">
                  <c:v>64.010000000000005</c:v>
                </c:pt>
                <c:pt idx="4026">
                  <c:v>64.02</c:v>
                </c:pt>
                <c:pt idx="4027">
                  <c:v>64.040000000000006</c:v>
                </c:pt>
                <c:pt idx="4028">
                  <c:v>64.040000000000006</c:v>
                </c:pt>
                <c:pt idx="4029">
                  <c:v>64.05</c:v>
                </c:pt>
                <c:pt idx="4030">
                  <c:v>64.05</c:v>
                </c:pt>
                <c:pt idx="4031">
                  <c:v>64.05</c:v>
                </c:pt>
                <c:pt idx="4032">
                  <c:v>64.05</c:v>
                </c:pt>
                <c:pt idx="4033">
                  <c:v>64.05</c:v>
                </c:pt>
                <c:pt idx="4034">
                  <c:v>64.05</c:v>
                </c:pt>
                <c:pt idx="4035">
                  <c:v>64.05</c:v>
                </c:pt>
                <c:pt idx="4036">
                  <c:v>64.05</c:v>
                </c:pt>
                <c:pt idx="4037">
                  <c:v>64.05</c:v>
                </c:pt>
                <c:pt idx="4038">
                  <c:v>64.05</c:v>
                </c:pt>
                <c:pt idx="4039">
                  <c:v>64.05</c:v>
                </c:pt>
                <c:pt idx="4040">
                  <c:v>64.05</c:v>
                </c:pt>
                <c:pt idx="4041">
                  <c:v>64.05</c:v>
                </c:pt>
                <c:pt idx="4042">
                  <c:v>64.05</c:v>
                </c:pt>
                <c:pt idx="4043">
                  <c:v>64.05</c:v>
                </c:pt>
                <c:pt idx="4044">
                  <c:v>64.06</c:v>
                </c:pt>
                <c:pt idx="4045">
                  <c:v>64.069999999999993</c:v>
                </c:pt>
                <c:pt idx="4046">
                  <c:v>64.09</c:v>
                </c:pt>
                <c:pt idx="4047">
                  <c:v>64.11</c:v>
                </c:pt>
                <c:pt idx="4048">
                  <c:v>64.14</c:v>
                </c:pt>
                <c:pt idx="4049">
                  <c:v>64.17</c:v>
                </c:pt>
                <c:pt idx="4050">
                  <c:v>64.2</c:v>
                </c:pt>
                <c:pt idx="4051">
                  <c:v>64.23</c:v>
                </c:pt>
                <c:pt idx="4052">
                  <c:v>64.25</c:v>
                </c:pt>
                <c:pt idx="4053">
                  <c:v>64.28</c:v>
                </c:pt>
                <c:pt idx="4054">
                  <c:v>64.290000000000006</c:v>
                </c:pt>
                <c:pt idx="4055">
                  <c:v>64.31</c:v>
                </c:pt>
                <c:pt idx="4056">
                  <c:v>64.34</c:v>
                </c:pt>
                <c:pt idx="4057">
                  <c:v>64.38</c:v>
                </c:pt>
                <c:pt idx="4058">
                  <c:v>64.430000000000007</c:v>
                </c:pt>
                <c:pt idx="4059">
                  <c:v>64.47</c:v>
                </c:pt>
                <c:pt idx="4060">
                  <c:v>64.52</c:v>
                </c:pt>
                <c:pt idx="4061">
                  <c:v>64.56</c:v>
                </c:pt>
                <c:pt idx="4062">
                  <c:v>64.61</c:v>
                </c:pt>
                <c:pt idx="4063">
                  <c:v>64.64</c:v>
                </c:pt>
                <c:pt idx="4064">
                  <c:v>64.680000000000007</c:v>
                </c:pt>
                <c:pt idx="4065">
                  <c:v>64.72</c:v>
                </c:pt>
                <c:pt idx="4066">
                  <c:v>64.75</c:v>
                </c:pt>
                <c:pt idx="4067">
                  <c:v>64.78</c:v>
                </c:pt>
                <c:pt idx="4068">
                  <c:v>64.819999999999993</c:v>
                </c:pt>
                <c:pt idx="4069">
                  <c:v>64.849999999999994</c:v>
                </c:pt>
                <c:pt idx="4070">
                  <c:v>64.86</c:v>
                </c:pt>
                <c:pt idx="4071">
                  <c:v>64.88</c:v>
                </c:pt>
                <c:pt idx="4072">
                  <c:v>64.91</c:v>
                </c:pt>
                <c:pt idx="4073">
                  <c:v>64.930000000000007</c:v>
                </c:pt>
                <c:pt idx="4074">
                  <c:v>64.959999999999994</c:v>
                </c:pt>
                <c:pt idx="4075">
                  <c:v>65.010000000000005</c:v>
                </c:pt>
                <c:pt idx="4076">
                  <c:v>65.05</c:v>
                </c:pt>
                <c:pt idx="4077">
                  <c:v>65.099999999999994</c:v>
                </c:pt>
                <c:pt idx="4078">
                  <c:v>65.150000000000006</c:v>
                </c:pt>
                <c:pt idx="4079">
                  <c:v>65.2</c:v>
                </c:pt>
                <c:pt idx="4080">
                  <c:v>65.239999999999995</c:v>
                </c:pt>
                <c:pt idx="4081">
                  <c:v>65.27</c:v>
                </c:pt>
                <c:pt idx="4082">
                  <c:v>65.290000000000006</c:v>
                </c:pt>
                <c:pt idx="4083">
                  <c:v>65.31</c:v>
                </c:pt>
                <c:pt idx="4084">
                  <c:v>65.349999999999994</c:v>
                </c:pt>
                <c:pt idx="4085">
                  <c:v>65.38</c:v>
                </c:pt>
                <c:pt idx="4086">
                  <c:v>65.42</c:v>
                </c:pt>
                <c:pt idx="4087">
                  <c:v>65.459999999999994</c:v>
                </c:pt>
                <c:pt idx="4088">
                  <c:v>65.5</c:v>
                </c:pt>
                <c:pt idx="4089">
                  <c:v>65.540000000000006</c:v>
                </c:pt>
                <c:pt idx="4090">
                  <c:v>65.58</c:v>
                </c:pt>
                <c:pt idx="4091">
                  <c:v>65.62</c:v>
                </c:pt>
                <c:pt idx="4092">
                  <c:v>65.66</c:v>
                </c:pt>
                <c:pt idx="4093">
                  <c:v>65.7</c:v>
                </c:pt>
                <c:pt idx="4094">
                  <c:v>65.72</c:v>
                </c:pt>
                <c:pt idx="4095">
                  <c:v>65.73</c:v>
                </c:pt>
                <c:pt idx="4096">
                  <c:v>65.739999999999995</c:v>
                </c:pt>
                <c:pt idx="4097">
                  <c:v>65.739999999999995</c:v>
                </c:pt>
                <c:pt idx="4098">
                  <c:v>65.739999999999995</c:v>
                </c:pt>
                <c:pt idx="4099">
                  <c:v>65.739999999999995</c:v>
                </c:pt>
                <c:pt idx="4100">
                  <c:v>65.75</c:v>
                </c:pt>
                <c:pt idx="4101">
                  <c:v>65.77</c:v>
                </c:pt>
                <c:pt idx="4102">
                  <c:v>65.790000000000006</c:v>
                </c:pt>
                <c:pt idx="4103">
                  <c:v>65.819999999999993</c:v>
                </c:pt>
                <c:pt idx="4104">
                  <c:v>65.86</c:v>
                </c:pt>
                <c:pt idx="4105">
                  <c:v>65.89</c:v>
                </c:pt>
                <c:pt idx="4106">
                  <c:v>65.91</c:v>
                </c:pt>
                <c:pt idx="4107">
                  <c:v>65.92</c:v>
                </c:pt>
                <c:pt idx="4108">
                  <c:v>65.94</c:v>
                </c:pt>
                <c:pt idx="4109">
                  <c:v>65.94</c:v>
                </c:pt>
                <c:pt idx="4110">
                  <c:v>65.95</c:v>
                </c:pt>
                <c:pt idx="4111">
                  <c:v>65.95</c:v>
                </c:pt>
                <c:pt idx="4112">
                  <c:v>65.959999999999994</c:v>
                </c:pt>
                <c:pt idx="4113">
                  <c:v>65.959999999999994</c:v>
                </c:pt>
                <c:pt idx="4114">
                  <c:v>65.97</c:v>
                </c:pt>
                <c:pt idx="4115">
                  <c:v>65.97</c:v>
                </c:pt>
                <c:pt idx="4116">
                  <c:v>65.98</c:v>
                </c:pt>
                <c:pt idx="4117">
                  <c:v>65.98</c:v>
                </c:pt>
                <c:pt idx="4118">
                  <c:v>65.98</c:v>
                </c:pt>
                <c:pt idx="4119">
                  <c:v>65.98</c:v>
                </c:pt>
                <c:pt idx="4120">
                  <c:v>65.98</c:v>
                </c:pt>
                <c:pt idx="4121">
                  <c:v>65.98</c:v>
                </c:pt>
                <c:pt idx="4122">
                  <c:v>65.98</c:v>
                </c:pt>
                <c:pt idx="4123">
                  <c:v>65.98</c:v>
                </c:pt>
                <c:pt idx="4124">
                  <c:v>65.98</c:v>
                </c:pt>
                <c:pt idx="4125">
                  <c:v>65.97</c:v>
                </c:pt>
                <c:pt idx="4126">
                  <c:v>65.97</c:v>
                </c:pt>
                <c:pt idx="4127">
                  <c:v>65.959999999999994</c:v>
                </c:pt>
                <c:pt idx="4128">
                  <c:v>65.959999999999994</c:v>
                </c:pt>
                <c:pt idx="4129">
                  <c:v>65.959999999999994</c:v>
                </c:pt>
                <c:pt idx="4130">
                  <c:v>65.959999999999994</c:v>
                </c:pt>
                <c:pt idx="4131">
                  <c:v>65.959999999999994</c:v>
                </c:pt>
                <c:pt idx="4132">
                  <c:v>65.959999999999994</c:v>
                </c:pt>
                <c:pt idx="4133">
                  <c:v>65.95</c:v>
                </c:pt>
                <c:pt idx="4134">
                  <c:v>65.95</c:v>
                </c:pt>
                <c:pt idx="4135">
                  <c:v>65.94</c:v>
                </c:pt>
                <c:pt idx="4136">
                  <c:v>65.92</c:v>
                </c:pt>
                <c:pt idx="4137">
                  <c:v>65.900000000000006</c:v>
                </c:pt>
                <c:pt idx="4138">
                  <c:v>65.88</c:v>
                </c:pt>
                <c:pt idx="4139">
                  <c:v>65.86</c:v>
                </c:pt>
                <c:pt idx="4140">
                  <c:v>65.849999999999994</c:v>
                </c:pt>
                <c:pt idx="4141">
                  <c:v>65.83</c:v>
                </c:pt>
                <c:pt idx="4142">
                  <c:v>65.819999999999993</c:v>
                </c:pt>
                <c:pt idx="4143">
                  <c:v>65.8</c:v>
                </c:pt>
                <c:pt idx="4144">
                  <c:v>65.78</c:v>
                </c:pt>
                <c:pt idx="4145">
                  <c:v>65.77</c:v>
                </c:pt>
                <c:pt idx="4146">
                  <c:v>65.760000000000005</c:v>
                </c:pt>
                <c:pt idx="4147">
                  <c:v>65.760000000000005</c:v>
                </c:pt>
                <c:pt idx="4148">
                  <c:v>65.75</c:v>
                </c:pt>
                <c:pt idx="4149">
                  <c:v>65.75</c:v>
                </c:pt>
                <c:pt idx="4150">
                  <c:v>65.739999999999995</c:v>
                </c:pt>
                <c:pt idx="4151">
                  <c:v>65.739999999999995</c:v>
                </c:pt>
                <c:pt idx="4152">
                  <c:v>65.739999999999995</c:v>
                </c:pt>
                <c:pt idx="4153">
                  <c:v>65.739999999999995</c:v>
                </c:pt>
                <c:pt idx="4154">
                  <c:v>65.73</c:v>
                </c:pt>
                <c:pt idx="4155">
                  <c:v>65.73</c:v>
                </c:pt>
                <c:pt idx="4156">
                  <c:v>65.72</c:v>
                </c:pt>
                <c:pt idx="4157">
                  <c:v>65.709999999999994</c:v>
                </c:pt>
                <c:pt idx="4158">
                  <c:v>65.69</c:v>
                </c:pt>
                <c:pt idx="4159">
                  <c:v>65.66</c:v>
                </c:pt>
                <c:pt idx="4160">
                  <c:v>65.63</c:v>
                </c:pt>
                <c:pt idx="4161">
                  <c:v>65.59</c:v>
                </c:pt>
                <c:pt idx="4162">
                  <c:v>65.569999999999993</c:v>
                </c:pt>
                <c:pt idx="4163">
                  <c:v>65.55</c:v>
                </c:pt>
                <c:pt idx="4164">
                  <c:v>65.53</c:v>
                </c:pt>
                <c:pt idx="4165">
                  <c:v>65.52</c:v>
                </c:pt>
                <c:pt idx="4166">
                  <c:v>65.5</c:v>
                </c:pt>
                <c:pt idx="4167">
                  <c:v>65.489999999999995</c:v>
                </c:pt>
                <c:pt idx="4168">
                  <c:v>65.459999999999994</c:v>
                </c:pt>
                <c:pt idx="4169">
                  <c:v>65.44</c:v>
                </c:pt>
                <c:pt idx="4170">
                  <c:v>65.42</c:v>
                </c:pt>
                <c:pt idx="4171">
                  <c:v>65.39</c:v>
                </c:pt>
                <c:pt idx="4172">
                  <c:v>65.36</c:v>
                </c:pt>
                <c:pt idx="4173">
                  <c:v>65.34</c:v>
                </c:pt>
                <c:pt idx="4174">
                  <c:v>65.33</c:v>
                </c:pt>
                <c:pt idx="4175">
                  <c:v>65.31</c:v>
                </c:pt>
                <c:pt idx="4176">
                  <c:v>65.3</c:v>
                </c:pt>
                <c:pt idx="4177">
                  <c:v>65.290000000000006</c:v>
                </c:pt>
                <c:pt idx="4178">
                  <c:v>65.27</c:v>
                </c:pt>
                <c:pt idx="4179">
                  <c:v>65.260000000000005</c:v>
                </c:pt>
                <c:pt idx="4180">
                  <c:v>65.239999999999995</c:v>
                </c:pt>
                <c:pt idx="4181">
                  <c:v>65.22</c:v>
                </c:pt>
                <c:pt idx="4182">
                  <c:v>65.2</c:v>
                </c:pt>
                <c:pt idx="4183">
                  <c:v>65.180000000000007</c:v>
                </c:pt>
                <c:pt idx="4184">
                  <c:v>65.150000000000006</c:v>
                </c:pt>
                <c:pt idx="4185">
                  <c:v>65.12</c:v>
                </c:pt>
                <c:pt idx="4186">
                  <c:v>65.09</c:v>
                </c:pt>
                <c:pt idx="4187">
                  <c:v>65.05</c:v>
                </c:pt>
                <c:pt idx="4188">
                  <c:v>65.02</c:v>
                </c:pt>
                <c:pt idx="4189">
                  <c:v>64.989999999999995</c:v>
                </c:pt>
                <c:pt idx="4190">
                  <c:v>64.97</c:v>
                </c:pt>
                <c:pt idx="4191">
                  <c:v>64.94</c:v>
                </c:pt>
                <c:pt idx="4192">
                  <c:v>64.92</c:v>
                </c:pt>
                <c:pt idx="4193">
                  <c:v>64.91</c:v>
                </c:pt>
                <c:pt idx="4194">
                  <c:v>64.89</c:v>
                </c:pt>
                <c:pt idx="4195">
                  <c:v>64.88</c:v>
                </c:pt>
                <c:pt idx="4196">
                  <c:v>64.88</c:v>
                </c:pt>
                <c:pt idx="4197">
                  <c:v>64.88</c:v>
                </c:pt>
                <c:pt idx="4198">
                  <c:v>64.88</c:v>
                </c:pt>
                <c:pt idx="4199">
                  <c:v>64.88</c:v>
                </c:pt>
                <c:pt idx="4200">
                  <c:v>64.87</c:v>
                </c:pt>
                <c:pt idx="4201">
                  <c:v>64.86</c:v>
                </c:pt>
                <c:pt idx="4202">
                  <c:v>64.849999999999994</c:v>
                </c:pt>
                <c:pt idx="4203">
                  <c:v>64.83</c:v>
                </c:pt>
                <c:pt idx="4204">
                  <c:v>64.81</c:v>
                </c:pt>
                <c:pt idx="4205">
                  <c:v>64.790000000000006</c:v>
                </c:pt>
                <c:pt idx="4206">
                  <c:v>64.77</c:v>
                </c:pt>
                <c:pt idx="4207">
                  <c:v>64.739999999999995</c:v>
                </c:pt>
                <c:pt idx="4208">
                  <c:v>64.72</c:v>
                </c:pt>
                <c:pt idx="4209">
                  <c:v>64.7</c:v>
                </c:pt>
                <c:pt idx="4210">
                  <c:v>64.680000000000007</c:v>
                </c:pt>
                <c:pt idx="4211">
                  <c:v>64.66</c:v>
                </c:pt>
                <c:pt idx="4212">
                  <c:v>64.66</c:v>
                </c:pt>
                <c:pt idx="4213">
                  <c:v>64.64</c:v>
                </c:pt>
                <c:pt idx="4214">
                  <c:v>64.62</c:v>
                </c:pt>
                <c:pt idx="4215">
                  <c:v>64.58</c:v>
                </c:pt>
                <c:pt idx="4216">
                  <c:v>64.55</c:v>
                </c:pt>
                <c:pt idx="4217">
                  <c:v>64.510000000000005</c:v>
                </c:pt>
                <c:pt idx="4218">
                  <c:v>64.48</c:v>
                </c:pt>
                <c:pt idx="4219">
                  <c:v>64.44</c:v>
                </c:pt>
                <c:pt idx="4220">
                  <c:v>64.41</c:v>
                </c:pt>
                <c:pt idx="4221">
                  <c:v>64.38</c:v>
                </c:pt>
                <c:pt idx="4222">
                  <c:v>64.34</c:v>
                </c:pt>
                <c:pt idx="4223">
                  <c:v>64.31</c:v>
                </c:pt>
                <c:pt idx="4224">
                  <c:v>64.3</c:v>
                </c:pt>
                <c:pt idx="4225">
                  <c:v>64.28</c:v>
                </c:pt>
                <c:pt idx="4226">
                  <c:v>64.27</c:v>
                </c:pt>
                <c:pt idx="4227">
                  <c:v>64.27</c:v>
                </c:pt>
                <c:pt idx="4228">
                  <c:v>64.260000000000005</c:v>
                </c:pt>
                <c:pt idx="4229">
                  <c:v>64.239999999999995</c:v>
                </c:pt>
                <c:pt idx="4230">
                  <c:v>64.23</c:v>
                </c:pt>
                <c:pt idx="4231">
                  <c:v>64.22</c:v>
                </c:pt>
                <c:pt idx="4232">
                  <c:v>64.2</c:v>
                </c:pt>
                <c:pt idx="4233">
                  <c:v>64.180000000000007</c:v>
                </c:pt>
                <c:pt idx="4234">
                  <c:v>64.16</c:v>
                </c:pt>
                <c:pt idx="4235">
                  <c:v>64.13</c:v>
                </c:pt>
                <c:pt idx="4236">
                  <c:v>64.11</c:v>
                </c:pt>
                <c:pt idx="4237">
                  <c:v>64.09</c:v>
                </c:pt>
                <c:pt idx="4238">
                  <c:v>64.08</c:v>
                </c:pt>
                <c:pt idx="4239">
                  <c:v>64.069999999999993</c:v>
                </c:pt>
                <c:pt idx="4240">
                  <c:v>64.06</c:v>
                </c:pt>
                <c:pt idx="4241">
                  <c:v>64.06</c:v>
                </c:pt>
                <c:pt idx="4242">
                  <c:v>64.05</c:v>
                </c:pt>
                <c:pt idx="4243">
                  <c:v>64.05</c:v>
                </c:pt>
                <c:pt idx="4244">
                  <c:v>64.05</c:v>
                </c:pt>
                <c:pt idx="4245">
                  <c:v>64.05</c:v>
                </c:pt>
                <c:pt idx="4246">
                  <c:v>64.05</c:v>
                </c:pt>
                <c:pt idx="4247">
                  <c:v>64.05</c:v>
                </c:pt>
                <c:pt idx="4248">
                  <c:v>64.05</c:v>
                </c:pt>
                <c:pt idx="4249">
                  <c:v>64.05</c:v>
                </c:pt>
                <c:pt idx="4250">
                  <c:v>64.05</c:v>
                </c:pt>
                <c:pt idx="4251">
                  <c:v>64.05</c:v>
                </c:pt>
                <c:pt idx="4252">
                  <c:v>64.05</c:v>
                </c:pt>
                <c:pt idx="4253">
                  <c:v>64.05</c:v>
                </c:pt>
                <c:pt idx="4254">
                  <c:v>64.05</c:v>
                </c:pt>
                <c:pt idx="4255">
                  <c:v>64.05</c:v>
                </c:pt>
                <c:pt idx="4256">
                  <c:v>64.05</c:v>
                </c:pt>
                <c:pt idx="4257">
                  <c:v>64.05</c:v>
                </c:pt>
                <c:pt idx="4258">
                  <c:v>64.05</c:v>
                </c:pt>
                <c:pt idx="4259">
                  <c:v>64.05</c:v>
                </c:pt>
                <c:pt idx="4260">
                  <c:v>64.040000000000006</c:v>
                </c:pt>
                <c:pt idx="4261">
                  <c:v>64.040000000000006</c:v>
                </c:pt>
                <c:pt idx="4262">
                  <c:v>64.03</c:v>
                </c:pt>
                <c:pt idx="4263">
                  <c:v>64.03</c:v>
                </c:pt>
                <c:pt idx="4264">
                  <c:v>64.03</c:v>
                </c:pt>
                <c:pt idx="4265">
                  <c:v>64.02</c:v>
                </c:pt>
                <c:pt idx="4266">
                  <c:v>64.02</c:v>
                </c:pt>
                <c:pt idx="4267">
                  <c:v>64.010000000000005</c:v>
                </c:pt>
                <c:pt idx="4268">
                  <c:v>64.010000000000005</c:v>
                </c:pt>
                <c:pt idx="4269">
                  <c:v>64.010000000000005</c:v>
                </c:pt>
                <c:pt idx="4270">
                  <c:v>64.010000000000005</c:v>
                </c:pt>
                <c:pt idx="4271">
                  <c:v>64</c:v>
                </c:pt>
                <c:pt idx="4272">
                  <c:v>63.99</c:v>
                </c:pt>
                <c:pt idx="4273">
                  <c:v>63.99</c:v>
                </c:pt>
                <c:pt idx="4274">
                  <c:v>63.99</c:v>
                </c:pt>
                <c:pt idx="4275">
                  <c:v>63.99</c:v>
                </c:pt>
                <c:pt idx="4276">
                  <c:v>64</c:v>
                </c:pt>
                <c:pt idx="4277">
                  <c:v>64</c:v>
                </c:pt>
                <c:pt idx="4278">
                  <c:v>64.010000000000005</c:v>
                </c:pt>
                <c:pt idx="4279">
                  <c:v>64.010000000000005</c:v>
                </c:pt>
                <c:pt idx="4280">
                  <c:v>64.02</c:v>
                </c:pt>
                <c:pt idx="4281">
                  <c:v>64.03</c:v>
                </c:pt>
                <c:pt idx="4282">
                  <c:v>64.040000000000006</c:v>
                </c:pt>
                <c:pt idx="4283">
                  <c:v>64.040000000000006</c:v>
                </c:pt>
                <c:pt idx="4284">
                  <c:v>64.05</c:v>
                </c:pt>
                <c:pt idx="4285">
                  <c:v>64.05</c:v>
                </c:pt>
                <c:pt idx="4286">
                  <c:v>64.05</c:v>
                </c:pt>
                <c:pt idx="4287">
                  <c:v>64.05</c:v>
                </c:pt>
                <c:pt idx="4288">
                  <c:v>64.05</c:v>
                </c:pt>
                <c:pt idx="4289">
                  <c:v>64.05</c:v>
                </c:pt>
                <c:pt idx="4290">
                  <c:v>64.05</c:v>
                </c:pt>
                <c:pt idx="4291">
                  <c:v>64.05</c:v>
                </c:pt>
                <c:pt idx="4292">
                  <c:v>64.05</c:v>
                </c:pt>
                <c:pt idx="4293">
                  <c:v>64.05</c:v>
                </c:pt>
                <c:pt idx="4294">
                  <c:v>64.05</c:v>
                </c:pt>
                <c:pt idx="4295">
                  <c:v>64.05</c:v>
                </c:pt>
                <c:pt idx="4296">
                  <c:v>64.05</c:v>
                </c:pt>
                <c:pt idx="4297">
                  <c:v>64.05</c:v>
                </c:pt>
                <c:pt idx="4298">
                  <c:v>64.06</c:v>
                </c:pt>
                <c:pt idx="4299">
                  <c:v>64.069999999999993</c:v>
                </c:pt>
                <c:pt idx="4300">
                  <c:v>64.08</c:v>
                </c:pt>
                <c:pt idx="4301">
                  <c:v>64.11</c:v>
                </c:pt>
                <c:pt idx="4302">
                  <c:v>64.150000000000006</c:v>
                </c:pt>
                <c:pt idx="4303">
                  <c:v>64.180000000000007</c:v>
                </c:pt>
                <c:pt idx="4304">
                  <c:v>64.22</c:v>
                </c:pt>
                <c:pt idx="4305">
                  <c:v>64.239999999999995</c:v>
                </c:pt>
                <c:pt idx="4306">
                  <c:v>64.260000000000005</c:v>
                </c:pt>
                <c:pt idx="4307">
                  <c:v>64.27</c:v>
                </c:pt>
                <c:pt idx="4308">
                  <c:v>64.28</c:v>
                </c:pt>
                <c:pt idx="4309">
                  <c:v>64.290000000000006</c:v>
                </c:pt>
                <c:pt idx="4310">
                  <c:v>64.31</c:v>
                </c:pt>
                <c:pt idx="4311">
                  <c:v>64.34</c:v>
                </c:pt>
                <c:pt idx="4312">
                  <c:v>64.38</c:v>
                </c:pt>
                <c:pt idx="4313">
                  <c:v>64.430000000000007</c:v>
                </c:pt>
                <c:pt idx="4314">
                  <c:v>64.489999999999995</c:v>
                </c:pt>
                <c:pt idx="4315">
                  <c:v>64.55</c:v>
                </c:pt>
                <c:pt idx="4316">
                  <c:v>64.599999999999994</c:v>
                </c:pt>
                <c:pt idx="4317">
                  <c:v>64.650000000000006</c:v>
                </c:pt>
                <c:pt idx="4318">
                  <c:v>64.680000000000007</c:v>
                </c:pt>
                <c:pt idx="4319">
                  <c:v>64.7</c:v>
                </c:pt>
                <c:pt idx="4320">
                  <c:v>64.739999999999995</c:v>
                </c:pt>
                <c:pt idx="4321">
                  <c:v>64.77</c:v>
                </c:pt>
                <c:pt idx="4322">
                  <c:v>64.8</c:v>
                </c:pt>
                <c:pt idx="4323">
                  <c:v>64.84</c:v>
                </c:pt>
                <c:pt idx="4324">
                  <c:v>64.86</c:v>
                </c:pt>
                <c:pt idx="4325">
                  <c:v>64.87</c:v>
                </c:pt>
                <c:pt idx="4326">
                  <c:v>64.88</c:v>
                </c:pt>
                <c:pt idx="4327">
                  <c:v>64.900000000000006</c:v>
                </c:pt>
                <c:pt idx="4328">
                  <c:v>64.92</c:v>
                </c:pt>
                <c:pt idx="4329">
                  <c:v>64.959999999999994</c:v>
                </c:pt>
                <c:pt idx="4330">
                  <c:v>65</c:v>
                </c:pt>
                <c:pt idx="4331">
                  <c:v>65.05</c:v>
                </c:pt>
                <c:pt idx="4332">
                  <c:v>65.099999999999994</c:v>
                </c:pt>
                <c:pt idx="4333">
                  <c:v>65.150000000000006</c:v>
                </c:pt>
                <c:pt idx="4334">
                  <c:v>65.19</c:v>
                </c:pt>
                <c:pt idx="4335">
                  <c:v>65.23</c:v>
                </c:pt>
                <c:pt idx="4336">
                  <c:v>65.27</c:v>
                </c:pt>
                <c:pt idx="4337">
                  <c:v>65.3</c:v>
                </c:pt>
                <c:pt idx="4338">
                  <c:v>65.319999999999993</c:v>
                </c:pt>
                <c:pt idx="4339">
                  <c:v>65.349999999999994</c:v>
                </c:pt>
                <c:pt idx="4340">
                  <c:v>65.38</c:v>
                </c:pt>
                <c:pt idx="4341">
                  <c:v>65.42</c:v>
                </c:pt>
                <c:pt idx="4342">
                  <c:v>65.45</c:v>
                </c:pt>
                <c:pt idx="4343">
                  <c:v>65.5</c:v>
                </c:pt>
                <c:pt idx="4344">
                  <c:v>65.53</c:v>
                </c:pt>
                <c:pt idx="4345">
                  <c:v>65.569999999999993</c:v>
                </c:pt>
                <c:pt idx="4346">
                  <c:v>65.599999999999994</c:v>
                </c:pt>
                <c:pt idx="4347">
                  <c:v>65.64</c:v>
                </c:pt>
                <c:pt idx="4348">
                  <c:v>65.67</c:v>
                </c:pt>
                <c:pt idx="4349">
                  <c:v>65.7</c:v>
                </c:pt>
                <c:pt idx="4350">
                  <c:v>65.72</c:v>
                </c:pt>
                <c:pt idx="4351">
                  <c:v>65.73</c:v>
                </c:pt>
                <c:pt idx="4352">
                  <c:v>65.739999999999995</c:v>
                </c:pt>
                <c:pt idx="4353">
                  <c:v>65.739999999999995</c:v>
                </c:pt>
                <c:pt idx="4354">
                  <c:v>65.739999999999995</c:v>
                </c:pt>
                <c:pt idx="4355">
                  <c:v>65.75</c:v>
                </c:pt>
                <c:pt idx="4356">
                  <c:v>65.75</c:v>
                </c:pt>
                <c:pt idx="4357">
                  <c:v>65.760000000000005</c:v>
                </c:pt>
                <c:pt idx="4358">
                  <c:v>65.77</c:v>
                </c:pt>
                <c:pt idx="4359">
                  <c:v>65.790000000000006</c:v>
                </c:pt>
                <c:pt idx="4360">
                  <c:v>65.819999999999993</c:v>
                </c:pt>
                <c:pt idx="4361">
                  <c:v>65.84</c:v>
                </c:pt>
                <c:pt idx="4362">
                  <c:v>65.86</c:v>
                </c:pt>
                <c:pt idx="4363">
                  <c:v>65.89</c:v>
                </c:pt>
                <c:pt idx="4364">
                  <c:v>65.900000000000006</c:v>
                </c:pt>
                <c:pt idx="4365">
                  <c:v>65.91</c:v>
                </c:pt>
                <c:pt idx="4366">
                  <c:v>65.92</c:v>
                </c:pt>
                <c:pt idx="4367">
                  <c:v>65.94</c:v>
                </c:pt>
                <c:pt idx="4368">
                  <c:v>65.94</c:v>
                </c:pt>
                <c:pt idx="4369">
                  <c:v>65.95</c:v>
                </c:pt>
                <c:pt idx="4370">
                  <c:v>65.95</c:v>
                </c:pt>
                <c:pt idx="4371">
                  <c:v>65.959999999999994</c:v>
                </c:pt>
                <c:pt idx="4372">
                  <c:v>65.959999999999994</c:v>
                </c:pt>
                <c:pt idx="4373">
                  <c:v>65.959999999999994</c:v>
                </c:pt>
                <c:pt idx="4374">
                  <c:v>65.959999999999994</c:v>
                </c:pt>
                <c:pt idx="4375">
                  <c:v>65.959999999999994</c:v>
                </c:pt>
                <c:pt idx="4376">
                  <c:v>65.959999999999994</c:v>
                </c:pt>
                <c:pt idx="4377">
                  <c:v>65.959999999999994</c:v>
                </c:pt>
                <c:pt idx="4378">
                  <c:v>65.959999999999994</c:v>
                </c:pt>
                <c:pt idx="4379">
                  <c:v>65.959999999999994</c:v>
                </c:pt>
                <c:pt idx="4380">
                  <c:v>65.959999999999994</c:v>
                </c:pt>
                <c:pt idx="4381">
                  <c:v>65.959999999999994</c:v>
                </c:pt>
                <c:pt idx="4382">
                  <c:v>65.95</c:v>
                </c:pt>
                <c:pt idx="4383">
                  <c:v>65.95</c:v>
                </c:pt>
                <c:pt idx="4384">
                  <c:v>65.94</c:v>
                </c:pt>
                <c:pt idx="4385">
                  <c:v>65.94</c:v>
                </c:pt>
                <c:pt idx="4386">
                  <c:v>65.92</c:v>
                </c:pt>
                <c:pt idx="4387">
                  <c:v>65.92</c:v>
                </c:pt>
                <c:pt idx="4388">
                  <c:v>65.91</c:v>
                </c:pt>
                <c:pt idx="4389">
                  <c:v>65.900000000000006</c:v>
                </c:pt>
                <c:pt idx="4390">
                  <c:v>65.88</c:v>
                </c:pt>
                <c:pt idx="4391">
                  <c:v>65.86</c:v>
                </c:pt>
                <c:pt idx="4392">
                  <c:v>65.849999999999994</c:v>
                </c:pt>
                <c:pt idx="4393">
                  <c:v>65.83</c:v>
                </c:pt>
                <c:pt idx="4394">
                  <c:v>65.819999999999993</c:v>
                </c:pt>
                <c:pt idx="4395">
                  <c:v>65.8</c:v>
                </c:pt>
                <c:pt idx="4396">
                  <c:v>65.78</c:v>
                </c:pt>
                <c:pt idx="4397">
                  <c:v>65.77</c:v>
                </c:pt>
                <c:pt idx="4398">
                  <c:v>65.760000000000005</c:v>
                </c:pt>
                <c:pt idx="4399">
                  <c:v>65.75</c:v>
                </c:pt>
                <c:pt idx="4400">
                  <c:v>65.739999999999995</c:v>
                </c:pt>
                <c:pt idx="4401">
                  <c:v>65.739999999999995</c:v>
                </c:pt>
                <c:pt idx="4402">
                  <c:v>65.739999999999995</c:v>
                </c:pt>
                <c:pt idx="4403">
                  <c:v>65.739999999999995</c:v>
                </c:pt>
                <c:pt idx="4404">
                  <c:v>65.739999999999995</c:v>
                </c:pt>
                <c:pt idx="4405">
                  <c:v>65.739999999999995</c:v>
                </c:pt>
                <c:pt idx="4406">
                  <c:v>65.739999999999995</c:v>
                </c:pt>
                <c:pt idx="4407">
                  <c:v>65.73</c:v>
                </c:pt>
                <c:pt idx="4408">
                  <c:v>65.72</c:v>
                </c:pt>
                <c:pt idx="4409">
                  <c:v>65.709999999999994</c:v>
                </c:pt>
                <c:pt idx="4410">
                  <c:v>65.7</c:v>
                </c:pt>
                <c:pt idx="4411">
                  <c:v>65.680000000000007</c:v>
                </c:pt>
                <c:pt idx="4412">
                  <c:v>65.650000000000006</c:v>
                </c:pt>
                <c:pt idx="4413">
                  <c:v>65.62</c:v>
                </c:pt>
                <c:pt idx="4414">
                  <c:v>65.59</c:v>
                </c:pt>
                <c:pt idx="4415">
                  <c:v>65.56</c:v>
                </c:pt>
                <c:pt idx="4416">
                  <c:v>65.540000000000006</c:v>
                </c:pt>
                <c:pt idx="4417">
                  <c:v>65.53</c:v>
                </c:pt>
                <c:pt idx="4418">
                  <c:v>65.52</c:v>
                </c:pt>
                <c:pt idx="4419">
                  <c:v>65.510000000000005</c:v>
                </c:pt>
                <c:pt idx="4420">
                  <c:v>65.489999999999995</c:v>
                </c:pt>
                <c:pt idx="4421">
                  <c:v>65.459999999999994</c:v>
                </c:pt>
                <c:pt idx="4422">
                  <c:v>65.430000000000007</c:v>
                </c:pt>
                <c:pt idx="4423">
                  <c:v>65.39</c:v>
                </c:pt>
                <c:pt idx="4424">
                  <c:v>65.37</c:v>
                </c:pt>
                <c:pt idx="4425">
                  <c:v>65.34</c:v>
                </c:pt>
                <c:pt idx="4426">
                  <c:v>65.33</c:v>
                </c:pt>
                <c:pt idx="4427">
                  <c:v>65.319999999999993</c:v>
                </c:pt>
                <c:pt idx="4428">
                  <c:v>65.31</c:v>
                </c:pt>
                <c:pt idx="4429">
                  <c:v>65.3</c:v>
                </c:pt>
                <c:pt idx="4430">
                  <c:v>65.3</c:v>
                </c:pt>
                <c:pt idx="4431">
                  <c:v>65.28</c:v>
                </c:pt>
                <c:pt idx="4432">
                  <c:v>65.27</c:v>
                </c:pt>
                <c:pt idx="4433">
                  <c:v>65.239999999999995</c:v>
                </c:pt>
                <c:pt idx="4434">
                  <c:v>65.22</c:v>
                </c:pt>
                <c:pt idx="4435">
                  <c:v>65.19</c:v>
                </c:pt>
                <c:pt idx="4436">
                  <c:v>65.16</c:v>
                </c:pt>
                <c:pt idx="4437">
                  <c:v>65.13</c:v>
                </c:pt>
                <c:pt idx="4438">
                  <c:v>65.099999999999994</c:v>
                </c:pt>
                <c:pt idx="4439">
                  <c:v>65.069999999999993</c:v>
                </c:pt>
                <c:pt idx="4440">
                  <c:v>65.040000000000006</c:v>
                </c:pt>
                <c:pt idx="4441">
                  <c:v>65.010000000000005</c:v>
                </c:pt>
                <c:pt idx="4442">
                  <c:v>64.98</c:v>
                </c:pt>
                <c:pt idx="4443">
                  <c:v>64.95</c:v>
                </c:pt>
                <c:pt idx="4444">
                  <c:v>64.930000000000007</c:v>
                </c:pt>
                <c:pt idx="4445">
                  <c:v>64.92</c:v>
                </c:pt>
                <c:pt idx="4446">
                  <c:v>64.91</c:v>
                </c:pt>
                <c:pt idx="4447">
                  <c:v>64.89</c:v>
                </c:pt>
                <c:pt idx="4448">
                  <c:v>64.89</c:v>
                </c:pt>
                <c:pt idx="4449">
                  <c:v>64.88</c:v>
                </c:pt>
                <c:pt idx="4450">
                  <c:v>64.88</c:v>
                </c:pt>
                <c:pt idx="4451">
                  <c:v>64.88</c:v>
                </c:pt>
                <c:pt idx="4452">
                  <c:v>64.88</c:v>
                </c:pt>
                <c:pt idx="4453">
                  <c:v>64.87</c:v>
                </c:pt>
                <c:pt idx="4454">
                  <c:v>64.849999999999994</c:v>
                </c:pt>
                <c:pt idx="4455">
                  <c:v>64.84</c:v>
                </c:pt>
                <c:pt idx="4456">
                  <c:v>64.819999999999993</c:v>
                </c:pt>
                <c:pt idx="4457">
                  <c:v>64.790000000000006</c:v>
                </c:pt>
                <c:pt idx="4458">
                  <c:v>64.78</c:v>
                </c:pt>
                <c:pt idx="4459">
                  <c:v>64.760000000000005</c:v>
                </c:pt>
                <c:pt idx="4460">
                  <c:v>64.73</c:v>
                </c:pt>
                <c:pt idx="4461">
                  <c:v>64.709999999999994</c:v>
                </c:pt>
                <c:pt idx="4462">
                  <c:v>64.69</c:v>
                </c:pt>
                <c:pt idx="4463">
                  <c:v>64.67</c:v>
                </c:pt>
                <c:pt idx="4464">
                  <c:v>64.66</c:v>
                </c:pt>
                <c:pt idx="4465">
                  <c:v>64.650000000000006</c:v>
                </c:pt>
                <c:pt idx="4466">
                  <c:v>64.64</c:v>
                </c:pt>
                <c:pt idx="4467">
                  <c:v>64.61</c:v>
                </c:pt>
                <c:pt idx="4468">
                  <c:v>64.58</c:v>
                </c:pt>
                <c:pt idx="4469">
                  <c:v>64.540000000000006</c:v>
                </c:pt>
                <c:pt idx="4470">
                  <c:v>64.510000000000005</c:v>
                </c:pt>
                <c:pt idx="4471">
                  <c:v>64.47</c:v>
                </c:pt>
                <c:pt idx="4472">
                  <c:v>64.44</c:v>
                </c:pt>
                <c:pt idx="4473">
                  <c:v>64.41</c:v>
                </c:pt>
                <c:pt idx="4474">
                  <c:v>64.38</c:v>
                </c:pt>
                <c:pt idx="4475">
                  <c:v>64.34</c:v>
                </c:pt>
                <c:pt idx="4476">
                  <c:v>64.31</c:v>
                </c:pt>
                <c:pt idx="4477">
                  <c:v>64.290000000000006</c:v>
                </c:pt>
                <c:pt idx="4478">
                  <c:v>64.27</c:v>
                </c:pt>
                <c:pt idx="4479">
                  <c:v>64.260000000000005</c:v>
                </c:pt>
                <c:pt idx="4480">
                  <c:v>64.260000000000005</c:v>
                </c:pt>
                <c:pt idx="4481">
                  <c:v>64.25</c:v>
                </c:pt>
                <c:pt idx="4482">
                  <c:v>64.239999999999995</c:v>
                </c:pt>
                <c:pt idx="4483">
                  <c:v>64.22</c:v>
                </c:pt>
                <c:pt idx="4484">
                  <c:v>64.2</c:v>
                </c:pt>
                <c:pt idx="4485">
                  <c:v>64.180000000000007</c:v>
                </c:pt>
                <c:pt idx="4486">
                  <c:v>64.16</c:v>
                </c:pt>
                <c:pt idx="4487">
                  <c:v>64.14</c:v>
                </c:pt>
                <c:pt idx="4488">
                  <c:v>64.12</c:v>
                </c:pt>
                <c:pt idx="4489">
                  <c:v>64.11</c:v>
                </c:pt>
                <c:pt idx="4490">
                  <c:v>64.09</c:v>
                </c:pt>
                <c:pt idx="4491">
                  <c:v>64.069999999999993</c:v>
                </c:pt>
                <c:pt idx="4492">
                  <c:v>64.06</c:v>
                </c:pt>
                <c:pt idx="4493">
                  <c:v>64.06</c:v>
                </c:pt>
                <c:pt idx="4494">
                  <c:v>64.05</c:v>
                </c:pt>
                <c:pt idx="4495">
                  <c:v>64.05</c:v>
                </c:pt>
                <c:pt idx="4496">
                  <c:v>64.05</c:v>
                </c:pt>
                <c:pt idx="4497">
                  <c:v>64.05</c:v>
                </c:pt>
                <c:pt idx="4498">
                  <c:v>64.05</c:v>
                </c:pt>
                <c:pt idx="4499">
                  <c:v>64.05</c:v>
                </c:pt>
                <c:pt idx="4500">
                  <c:v>64.05</c:v>
                </c:pt>
                <c:pt idx="4501">
                  <c:v>64.05</c:v>
                </c:pt>
                <c:pt idx="4502">
                  <c:v>64.05</c:v>
                </c:pt>
                <c:pt idx="4503">
                  <c:v>64.05</c:v>
                </c:pt>
                <c:pt idx="4504">
                  <c:v>64.05</c:v>
                </c:pt>
                <c:pt idx="4505">
                  <c:v>64.05</c:v>
                </c:pt>
                <c:pt idx="4506">
                  <c:v>64.05</c:v>
                </c:pt>
                <c:pt idx="4507">
                  <c:v>64.05</c:v>
                </c:pt>
                <c:pt idx="4508">
                  <c:v>64.05</c:v>
                </c:pt>
                <c:pt idx="4509">
                  <c:v>64.05</c:v>
                </c:pt>
                <c:pt idx="4510">
                  <c:v>64.05</c:v>
                </c:pt>
                <c:pt idx="4511">
                  <c:v>64.040000000000006</c:v>
                </c:pt>
                <c:pt idx="4512">
                  <c:v>64.040000000000006</c:v>
                </c:pt>
                <c:pt idx="4513">
                  <c:v>64.03</c:v>
                </c:pt>
                <c:pt idx="4514">
                  <c:v>64.03</c:v>
                </c:pt>
                <c:pt idx="4515">
                  <c:v>64.03</c:v>
                </c:pt>
                <c:pt idx="4516">
                  <c:v>64.03</c:v>
                </c:pt>
                <c:pt idx="4517">
                  <c:v>64.03</c:v>
                </c:pt>
                <c:pt idx="4518">
                  <c:v>64.02</c:v>
                </c:pt>
                <c:pt idx="4519">
                  <c:v>64.02</c:v>
                </c:pt>
                <c:pt idx="4520">
                  <c:v>64.010000000000005</c:v>
                </c:pt>
                <c:pt idx="4521">
                  <c:v>64.010000000000005</c:v>
                </c:pt>
                <c:pt idx="4522">
                  <c:v>64.010000000000005</c:v>
                </c:pt>
                <c:pt idx="4523">
                  <c:v>64</c:v>
                </c:pt>
                <c:pt idx="4524">
                  <c:v>64</c:v>
                </c:pt>
                <c:pt idx="4525">
                  <c:v>64</c:v>
                </c:pt>
                <c:pt idx="4526">
                  <c:v>64</c:v>
                </c:pt>
                <c:pt idx="4527">
                  <c:v>64</c:v>
                </c:pt>
                <c:pt idx="4528">
                  <c:v>64</c:v>
                </c:pt>
                <c:pt idx="4529">
                  <c:v>64.010000000000005</c:v>
                </c:pt>
                <c:pt idx="4530">
                  <c:v>64.02</c:v>
                </c:pt>
                <c:pt idx="4531">
                  <c:v>64.03</c:v>
                </c:pt>
                <c:pt idx="4532">
                  <c:v>64.040000000000006</c:v>
                </c:pt>
                <c:pt idx="4533">
                  <c:v>64.040000000000006</c:v>
                </c:pt>
                <c:pt idx="4534">
                  <c:v>64.05</c:v>
                </c:pt>
                <c:pt idx="4535">
                  <c:v>64.05</c:v>
                </c:pt>
                <c:pt idx="4536">
                  <c:v>64.05</c:v>
                </c:pt>
                <c:pt idx="4537">
                  <c:v>64.05</c:v>
                </c:pt>
                <c:pt idx="4538">
                  <c:v>64.05</c:v>
                </c:pt>
                <c:pt idx="4539">
                  <c:v>64.05</c:v>
                </c:pt>
                <c:pt idx="4540">
                  <c:v>64.05</c:v>
                </c:pt>
                <c:pt idx="4541">
                  <c:v>64.05</c:v>
                </c:pt>
                <c:pt idx="4542">
                  <c:v>64.05</c:v>
                </c:pt>
                <c:pt idx="4543">
                  <c:v>64.05</c:v>
                </c:pt>
                <c:pt idx="4544">
                  <c:v>64.05</c:v>
                </c:pt>
                <c:pt idx="4545">
                  <c:v>64.05</c:v>
                </c:pt>
                <c:pt idx="4546">
                  <c:v>64.05</c:v>
                </c:pt>
                <c:pt idx="4547">
                  <c:v>64.05</c:v>
                </c:pt>
                <c:pt idx="4548">
                  <c:v>64.05</c:v>
                </c:pt>
                <c:pt idx="4549">
                  <c:v>64.05</c:v>
                </c:pt>
                <c:pt idx="4550">
                  <c:v>64.06</c:v>
                </c:pt>
                <c:pt idx="4551">
                  <c:v>64.08</c:v>
                </c:pt>
                <c:pt idx="4552">
                  <c:v>64.099999999999994</c:v>
                </c:pt>
                <c:pt idx="4553">
                  <c:v>64.13</c:v>
                </c:pt>
                <c:pt idx="4554">
                  <c:v>64.17</c:v>
                </c:pt>
                <c:pt idx="4555">
                  <c:v>64.2</c:v>
                </c:pt>
                <c:pt idx="4556">
                  <c:v>64.23</c:v>
                </c:pt>
                <c:pt idx="4557">
                  <c:v>64.260000000000005</c:v>
                </c:pt>
                <c:pt idx="4558">
                  <c:v>64.27</c:v>
                </c:pt>
                <c:pt idx="4559">
                  <c:v>64.28</c:v>
                </c:pt>
                <c:pt idx="4560">
                  <c:v>64.290000000000006</c:v>
                </c:pt>
                <c:pt idx="4561">
                  <c:v>64.3</c:v>
                </c:pt>
                <c:pt idx="4562">
                  <c:v>64.31</c:v>
                </c:pt>
                <c:pt idx="4563">
                  <c:v>64.34</c:v>
                </c:pt>
                <c:pt idx="4564">
                  <c:v>64.39</c:v>
                </c:pt>
                <c:pt idx="4565">
                  <c:v>64.45</c:v>
                </c:pt>
                <c:pt idx="4566">
                  <c:v>64.52</c:v>
                </c:pt>
                <c:pt idx="4567">
                  <c:v>64.58</c:v>
                </c:pt>
                <c:pt idx="4568">
                  <c:v>64.63</c:v>
                </c:pt>
                <c:pt idx="4569">
                  <c:v>64.66</c:v>
                </c:pt>
                <c:pt idx="4570">
                  <c:v>64.69</c:v>
                </c:pt>
                <c:pt idx="4571">
                  <c:v>64.73</c:v>
                </c:pt>
                <c:pt idx="4572">
                  <c:v>64.760000000000005</c:v>
                </c:pt>
                <c:pt idx="4573">
                  <c:v>64.8</c:v>
                </c:pt>
                <c:pt idx="4574">
                  <c:v>64.84</c:v>
                </c:pt>
                <c:pt idx="4575">
                  <c:v>64.86</c:v>
                </c:pt>
                <c:pt idx="4576">
                  <c:v>64.87</c:v>
                </c:pt>
                <c:pt idx="4577">
                  <c:v>64.88</c:v>
                </c:pt>
                <c:pt idx="4578">
                  <c:v>64.89</c:v>
                </c:pt>
                <c:pt idx="4579">
                  <c:v>64.91</c:v>
                </c:pt>
                <c:pt idx="4580">
                  <c:v>64.930000000000007</c:v>
                </c:pt>
                <c:pt idx="4581">
                  <c:v>64.959999999999994</c:v>
                </c:pt>
                <c:pt idx="4582">
                  <c:v>65.010000000000005</c:v>
                </c:pt>
                <c:pt idx="4583">
                  <c:v>65.06</c:v>
                </c:pt>
                <c:pt idx="4584">
                  <c:v>65.11</c:v>
                </c:pt>
                <c:pt idx="4585">
                  <c:v>65.150000000000006</c:v>
                </c:pt>
                <c:pt idx="4586">
                  <c:v>65.2</c:v>
                </c:pt>
                <c:pt idx="4587">
                  <c:v>65.23</c:v>
                </c:pt>
                <c:pt idx="4588">
                  <c:v>65.27</c:v>
                </c:pt>
                <c:pt idx="4589">
                  <c:v>65.290000000000006</c:v>
                </c:pt>
                <c:pt idx="4590">
                  <c:v>65.33</c:v>
                </c:pt>
                <c:pt idx="4591">
                  <c:v>65.349999999999994</c:v>
                </c:pt>
                <c:pt idx="4592">
                  <c:v>65.39</c:v>
                </c:pt>
                <c:pt idx="4593">
                  <c:v>65.44</c:v>
                </c:pt>
                <c:pt idx="4594">
                  <c:v>65.48</c:v>
                </c:pt>
                <c:pt idx="4595">
                  <c:v>65.5</c:v>
                </c:pt>
                <c:pt idx="4596">
                  <c:v>65.53</c:v>
                </c:pt>
                <c:pt idx="4597">
                  <c:v>65.56</c:v>
                </c:pt>
                <c:pt idx="4598">
                  <c:v>65.59</c:v>
                </c:pt>
                <c:pt idx="4599">
                  <c:v>65.63</c:v>
                </c:pt>
                <c:pt idx="4600">
                  <c:v>65.680000000000007</c:v>
                </c:pt>
                <c:pt idx="4601">
                  <c:v>65.709999999999994</c:v>
                </c:pt>
                <c:pt idx="4602">
                  <c:v>65.73</c:v>
                </c:pt>
                <c:pt idx="4603">
                  <c:v>65.739999999999995</c:v>
                </c:pt>
                <c:pt idx="4604">
                  <c:v>65.739999999999995</c:v>
                </c:pt>
                <c:pt idx="4605">
                  <c:v>65.739999999999995</c:v>
                </c:pt>
                <c:pt idx="4606">
                  <c:v>65.75</c:v>
                </c:pt>
                <c:pt idx="4607">
                  <c:v>65.75</c:v>
                </c:pt>
                <c:pt idx="4608">
                  <c:v>65.760000000000005</c:v>
                </c:pt>
                <c:pt idx="4609">
                  <c:v>65.77</c:v>
                </c:pt>
                <c:pt idx="4610">
                  <c:v>65.790000000000006</c:v>
                </c:pt>
                <c:pt idx="4611">
                  <c:v>65.81</c:v>
                </c:pt>
                <c:pt idx="4612">
                  <c:v>65.83</c:v>
                </c:pt>
                <c:pt idx="4613">
                  <c:v>65.849999999999994</c:v>
                </c:pt>
                <c:pt idx="4614">
                  <c:v>65.86</c:v>
                </c:pt>
                <c:pt idx="4615">
                  <c:v>65.88</c:v>
                </c:pt>
                <c:pt idx="4616">
                  <c:v>65.900000000000006</c:v>
                </c:pt>
                <c:pt idx="4617">
                  <c:v>65.91</c:v>
                </c:pt>
                <c:pt idx="4618">
                  <c:v>65.92</c:v>
                </c:pt>
                <c:pt idx="4619">
                  <c:v>65.930000000000007</c:v>
                </c:pt>
                <c:pt idx="4620">
                  <c:v>65.94</c:v>
                </c:pt>
                <c:pt idx="4621">
                  <c:v>65.95</c:v>
                </c:pt>
                <c:pt idx="4622">
                  <c:v>65.95</c:v>
                </c:pt>
                <c:pt idx="4623">
                  <c:v>65.95</c:v>
                </c:pt>
                <c:pt idx="4624">
                  <c:v>65.959999999999994</c:v>
                </c:pt>
                <c:pt idx="4625">
                  <c:v>65.95</c:v>
                </c:pt>
                <c:pt idx="4626">
                  <c:v>65.95</c:v>
                </c:pt>
                <c:pt idx="4627">
                  <c:v>65.95</c:v>
                </c:pt>
                <c:pt idx="4628">
                  <c:v>65.95</c:v>
                </c:pt>
                <c:pt idx="4629">
                  <c:v>65.94</c:v>
                </c:pt>
                <c:pt idx="4630">
                  <c:v>65.94</c:v>
                </c:pt>
                <c:pt idx="4631">
                  <c:v>65.930000000000007</c:v>
                </c:pt>
                <c:pt idx="4632">
                  <c:v>65.930000000000007</c:v>
                </c:pt>
                <c:pt idx="4633">
                  <c:v>65.930000000000007</c:v>
                </c:pt>
                <c:pt idx="4634">
                  <c:v>65.930000000000007</c:v>
                </c:pt>
                <c:pt idx="4635">
                  <c:v>65.930000000000007</c:v>
                </c:pt>
                <c:pt idx="4636">
                  <c:v>65.930000000000007</c:v>
                </c:pt>
                <c:pt idx="4637">
                  <c:v>65.92</c:v>
                </c:pt>
                <c:pt idx="4638">
                  <c:v>65.91</c:v>
                </c:pt>
                <c:pt idx="4639">
                  <c:v>65.900000000000006</c:v>
                </c:pt>
                <c:pt idx="4640">
                  <c:v>65.88</c:v>
                </c:pt>
                <c:pt idx="4641">
                  <c:v>65.849999999999994</c:v>
                </c:pt>
                <c:pt idx="4642">
                  <c:v>65.83</c:v>
                </c:pt>
                <c:pt idx="4643">
                  <c:v>65.819999999999993</c:v>
                </c:pt>
                <c:pt idx="4644">
                  <c:v>65.790000000000006</c:v>
                </c:pt>
                <c:pt idx="4645">
                  <c:v>65.78</c:v>
                </c:pt>
                <c:pt idx="4646">
                  <c:v>65.77</c:v>
                </c:pt>
                <c:pt idx="4647">
                  <c:v>65.760000000000005</c:v>
                </c:pt>
                <c:pt idx="4648">
                  <c:v>65.75</c:v>
                </c:pt>
                <c:pt idx="4649">
                  <c:v>65.75</c:v>
                </c:pt>
                <c:pt idx="4650">
                  <c:v>65.739999999999995</c:v>
                </c:pt>
                <c:pt idx="4651">
                  <c:v>65.739999999999995</c:v>
                </c:pt>
                <c:pt idx="4652">
                  <c:v>65.739999999999995</c:v>
                </c:pt>
                <c:pt idx="4653">
                  <c:v>65.739999999999995</c:v>
                </c:pt>
                <c:pt idx="4654">
                  <c:v>65.739999999999995</c:v>
                </c:pt>
                <c:pt idx="4655">
                  <c:v>65.739999999999995</c:v>
                </c:pt>
                <c:pt idx="4656">
                  <c:v>65.739999999999995</c:v>
                </c:pt>
                <c:pt idx="4657">
                  <c:v>65.73</c:v>
                </c:pt>
                <c:pt idx="4658">
                  <c:v>65.73</c:v>
                </c:pt>
                <c:pt idx="4659">
                  <c:v>65.72</c:v>
                </c:pt>
                <c:pt idx="4660">
                  <c:v>65.7</c:v>
                </c:pt>
                <c:pt idx="4661">
                  <c:v>65.680000000000007</c:v>
                </c:pt>
                <c:pt idx="4662">
                  <c:v>65.650000000000006</c:v>
                </c:pt>
                <c:pt idx="4663">
                  <c:v>65.62</c:v>
                </c:pt>
                <c:pt idx="4664">
                  <c:v>65.58</c:v>
                </c:pt>
                <c:pt idx="4665">
                  <c:v>65.56</c:v>
                </c:pt>
                <c:pt idx="4666">
                  <c:v>65.540000000000006</c:v>
                </c:pt>
                <c:pt idx="4667">
                  <c:v>65.52</c:v>
                </c:pt>
                <c:pt idx="4668">
                  <c:v>65.510000000000005</c:v>
                </c:pt>
                <c:pt idx="4669">
                  <c:v>65.5</c:v>
                </c:pt>
                <c:pt idx="4670">
                  <c:v>65.489999999999995</c:v>
                </c:pt>
                <c:pt idx="4671">
                  <c:v>65.47</c:v>
                </c:pt>
                <c:pt idx="4672">
                  <c:v>65.44</c:v>
                </c:pt>
                <c:pt idx="4673">
                  <c:v>65.42</c:v>
                </c:pt>
                <c:pt idx="4674">
                  <c:v>65.39</c:v>
                </c:pt>
                <c:pt idx="4675">
                  <c:v>65.36</c:v>
                </c:pt>
                <c:pt idx="4676">
                  <c:v>65.34</c:v>
                </c:pt>
                <c:pt idx="4677">
                  <c:v>65.33</c:v>
                </c:pt>
                <c:pt idx="4678">
                  <c:v>65.31</c:v>
                </c:pt>
                <c:pt idx="4679">
                  <c:v>65.3</c:v>
                </c:pt>
                <c:pt idx="4680">
                  <c:v>65.3</c:v>
                </c:pt>
                <c:pt idx="4681">
                  <c:v>65.290000000000006</c:v>
                </c:pt>
                <c:pt idx="4682">
                  <c:v>65.27</c:v>
                </c:pt>
                <c:pt idx="4683">
                  <c:v>65.25</c:v>
                </c:pt>
                <c:pt idx="4684">
                  <c:v>65.22</c:v>
                </c:pt>
                <c:pt idx="4685">
                  <c:v>65.19</c:v>
                </c:pt>
                <c:pt idx="4686">
                  <c:v>65.16</c:v>
                </c:pt>
                <c:pt idx="4687">
                  <c:v>65.12</c:v>
                </c:pt>
                <c:pt idx="4688">
                  <c:v>65.09</c:v>
                </c:pt>
                <c:pt idx="4689">
                  <c:v>65.069999999999993</c:v>
                </c:pt>
                <c:pt idx="4690">
                  <c:v>65.040000000000006</c:v>
                </c:pt>
                <c:pt idx="4691">
                  <c:v>65.010000000000005</c:v>
                </c:pt>
                <c:pt idx="4692">
                  <c:v>64.98</c:v>
                </c:pt>
                <c:pt idx="4693">
                  <c:v>64.95</c:v>
                </c:pt>
                <c:pt idx="4694">
                  <c:v>64.930000000000007</c:v>
                </c:pt>
                <c:pt idx="4695">
                  <c:v>64.91</c:v>
                </c:pt>
                <c:pt idx="4696">
                  <c:v>64.900000000000006</c:v>
                </c:pt>
                <c:pt idx="4697">
                  <c:v>64.89</c:v>
                </c:pt>
                <c:pt idx="4698">
                  <c:v>64.89</c:v>
                </c:pt>
                <c:pt idx="4699">
                  <c:v>64.88</c:v>
                </c:pt>
                <c:pt idx="4700">
                  <c:v>64.88</c:v>
                </c:pt>
                <c:pt idx="4701">
                  <c:v>64.88</c:v>
                </c:pt>
                <c:pt idx="4702">
                  <c:v>64.87</c:v>
                </c:pt>
                <c:pt idx="4703">
                  <c:v>64.87</c:v>
                </c:pt>
                <c:pt idx="4704">
                  <c:v>64.849999999999994</c:v>
                </c:pt>
                <c:pt idx="4705">
                  <c:v>64.83</c:v>
                </c:pt>
                <c:pt idx="4706">
                  <c:v>64.81</c:v>
                </c:pt>
                <c:pt idx="4707">
                  <c:v>64.790000000000006</c:v>
                </c:pt>
                <c:pt idx="4708">
                  <c:v>64.760000000000005</c:v>
                </c:pt>
                <c:pt idx="4709">
                  <c:v>64.739999999999995</c:v>
                </c:pt>
                <c:pt idx="4710">
                  <c:v>64.72</c:v>
                </c:pt>
                <c:pt idx="4711">
                  <c:v>64.7</c:v>
                </c:pt>
                <c:pt idx="4712">
                  <c:v>64.69</c:v>
                </c:pt>
                <c:pt idx="4713">
                  <c:v>64.680000000000007</c:v>
                </c:pt>
                <c:pt idx="4714">
                  <c:v>64.66</c:v>
                </c:pt>
                <c:pt idx="4715">
                  <c:v>64.64</c:v>
                </c:pt>
                <c:pt idx="4716">
                  <c:v>64.62</c:v>
                </c:pt>
                <c:pt idx="4717">
                  <c:v>64.59</c:v>
                </c:pt>
                <c:pt idx="4718">
                  <c:v>64.569999999999993</c:v>
                </c:pt>
                <c:pt idx="4719">
                  <c:v>64.540000000000006</c:v>
                </c:pt>
                <c:pt idx="4720">
                  <c:v>64.5</c:v>
                </c:pt>
                <c:pt idx="4721">
                  <c:v>64.459999999999994</c:v>
                </c:pt>
                <c:pt idx="4722">
                  <c:v>64.42</c:v>
                </c:pt>
                <c:pt idx="4723">
                  <c:v>64.38</c:v>
                </c:pt>
                <c:pt idx="4724">
                  <c:v>64.34</c:v>
                </c:pt>
                <c:pt idx="4725">
                  <c:v>64.319999999999993</c:v>
                </c:pt>
                <c:pt idx="4726">
                  <c:v>64.3</c:v>
                </c:pt>
                <c:pt idx="4727">
                  <c:v>64.290000000000006</c:v>
                </c:pt>
                <c:pt idx="4728">
                  <c:v>64.28</c:v>
                </c:pt>
                <c:pt idx="4729">
                  <c:v>64.27</c:v>
                </c:pt>
                <c:pt idx="4730">
                  <c:v>64.260000000000005</c:v>
                </c:pt>
                <c:pt idx="4731">
                  <c:v>64.25</c:v>
                </c:pt>
                <c:pt idx="4732">
                  <c:v>64.23</c:v>
                </c:pt>
                <c:pt idx="4733">
                  <c:v>64.22</c:v>
                </c:pt>
                <c:pt idx="4734">
                  <c:v>64.2</c:v>
                </c:pt>
                <c:pt idx="4735">
                  <c:v>64.180000000000007</c:v>
                </c:pt>
                <c:pt idx="4736">
                  <c:v>64.16</c:v>
                </c:pt>
                <c:pt idx="4737">
                  <c:v>64.13</c:v>
                </c:pt>
                <c:pt idx="4738">
                  <c:v>64.11</c:v>
                </c:pt>
                <c:pt idx="4739">
                  <c:v>64.09</c:v>
                </c:pt>
                <c:pt idx="4740">
                  <c:v>64.08</c:v>
                </c:pt>
                <c:pt idx="4741">
                  <c:v>64.069999999999993</c:v>
                </c:pt>
                <c:pt idx="4742">
                  <c:v>64.06</c:v>
                </c:pt>
                <c:pt idx="4743">
                  <c:v>64.06</c:v>
                </c:pt>
                <c:pt idx="4744">
                  <c:v>64.05</c:v>
                </c:pt>
                <c:pt idx="4745">
                  <c:v>64.05</c:v>
                </c:pt>
                <c:pt idx="4746">
                  <c:v>64.05</c:v>
                </c:pt>
                <c:pt idx="4747">
                  <c:v>64.05</c:v>
                </c:pt>
                <c:pt idx="4748">
                  <c:v>64.05</c:v>
                </c:pt>
                <c:pt idx="4749">
                  <c:v>64.05</c:v>
                </c:pt>
                <c:pt idx="4750">
                  <c:v>64.05</c:v>
                </c:pt>
                <c:pt idx="4751">
                  <c:v>64.05</c:v>
                </c:pt>
                <c:pt idx="4752">
                  <c:v>64.05</c:v>
                </c:pt>
                <c:pt idx="4753">
                  <c:v>64.05</c:v>
                </c:pt>
                <c:pt idx="4754">
                  <c:v>64.05</c:v>
                </c:pt>
                <c:pt idx="4755">
                  <c:v>64.05</c:v>
                </c:pt>
                <c:pt idx="4756">
                  <c:v>64.05</c:v>
                </c:pt>
                <c:pt idx="4757">
                  <c:v>64.05</c:v>
                </c:pt>
                <c:pt idx="4758">
                  <c:v>64.05</c:v>
                </c:pt>
                <c:pt idx="4759">
                  <c:v>64.05</c:v>
                </c:pt>
                <c:pt idx="4760">
                  <c:v>64.05</c:v>
                </c:pt>
                <c:pt idx="4761">
                  <c:v>64.040000000000006</c:v>
                </c:pt>
                <c:pt idx="4762">
                  <c:v>64.040000000000006</c:v>
                </c:pt>
                <c:pt idx="4763">
                  <c:v>64.040000000000006</c:v>
                </c:pt>
                <c:pt idx="4764">
                  <c:v>64.040000000000006</c:v>
                </c:pt>
                <c:pt idx="4765">
                  <c:v>64.040000000000006</c:v>
                </c:pt>
                <c:pt idx="4766">
                  <c:v>64.040000000000006</c:v>
                </c:pt>
                <c:pt idx="4767">
                  <c:v>64.03</c:v>
                </c:pt>
                <c:pt idx="4768">
                  <c:v>64.03</c:v>
                </c:pt>
                <c:pt idx="4769">
                  <c:v>64.03</c:v>
                </c:pt>
                <c:pt idx="4770">
                  <c:v>64.02</c:v>
                </c:pt>
                <c:pt idx="4771">
                  <c:v>64.02</c:v>
                </c:pt>
                <c:pt idx="4772">
                  <c:v>64.010000000000005</c:v>
                </c:pt>
                <c:pt idx="4773">
                  <c:v>64.010000000000005</c:v>
                </c:pt>
                <c:pt idx="4774">
                  <c:v>64</c:v>
                </c:pt>
                <c:pt idx="4775">
                  <c:v>64.010000000000005</c:v>
                </c:pt>
                <c:pt idx="4776">
                  <c:v>64.010000000000005</c:v>
                </c:pt>
                <c:pt idx="4777">
                  <c:v>64.010000000000005</c:v>
                </c:pt>
                <c:pt idx="4778">
                  <c:v>64.010000000000005</c:v>
                </c:pt>
                <c:pt idx="4779">
                  <c:v>64.02</c:v>
                </c:pt>
                <c:pt idx="4780">
                  <c:v>64.02</c:v>
                </c:pt>
                <c:pt idx="4781">
                  <c:v>64.03</c:v>
                </c:pt>
                <c:pt idx="4782">
                  <c:v>64.03</c:v>
                </c:pt>
                <c:pt idx="4783">
                  <c:v>64.040000000000006</c:v>
                </c:pt>
                <c:pt idx="4784">
                  <c:v>64.040000000000006</c:v>
                </c:pt>
                <c:pt idx="4785">
                  <c:v>64.05</c:v>
                </c:pt>
                <c:pt idx="4786">
                  <c:v>64.05</c:v>
                </c:pt>
                <c:pt idx="4787">
                  <c:v>64.05</c:v>
                </c:pt>
                <c:pt idx="4788">
                  <c:v>64.05</c:v>
                </c:pt>
                <c:pt idx="4789">
                  <c:v>64.05</c:v>
                </c:pt>
                <c:pt idx="4790">
                  <c:v>64.05</c:v>
                </c:pt>
                <c:pt idx="4791">
                  <c:v>64.05</c:v>
                </c:pt>
                <c:pt idx="4792">
                  <c:v>64.05</c:v>
                </c:pt>
                <c:pt idx="4793">
                  <c:v>64.05</c:v>
                </c:pt>
                <c:pt idx="4794">
                  <c:v>64.05</c:v>
                </c:pt>
                <c:pt idx="4795">
                  <c:v>64.05</c:v>
                </c:pt>
                <c:pt idx="4796">
                  <c:v>64.05</c:v>
                </c:pt>
                <c:pt idx="4797">
                  <c:v>64.05</c:v>
                </c:pt>
                <c:pt idx="4798">
                  <c:v>64.06</c:v>
                </c:pt>
                <c:pt idx="4799">
                  <c:v>64.06</c:v>
                </c:pt>
                <c:pt idx="4800">
                  <c:v>64.069999999999993</c:v>
                </c:pt>
                <c:pt idx="4801">
                  <c:v>64.09</c:v>
                </c:pt>
                <c:pt idx="4802">
                  <c:v>64.11</c:v>
                </c:pt>
                <c:pt idx="4803">
                  <c:v>64.14</c:v>
                </c:pt>
                <c:pt idx="4804">
                  <c:v>64.17</c:v>
                </c:pt>
                <c:pt idx="4805">
                  <c:v>64.2</c:v>
                </c:pt>
                <c:pt idx="4806">
                  <c:v>64.239999999999995</c:v>
                </c:pt>
                <c:pt idx="4807">
                  <c:v>64.260000000000005</c:v>
                </c:pt>
                <c:pt idx="4808">
                  <c:v>64.28</c:v>
                </c:pt>
                <c:pt idx="4809">
                  <c:v>64.3</c:v>
                </c:pt>
                <c:pt idx="4810">
                  <c:v>64.33</c:v>
                </c:pt>
                <c:pt idx="4811">
                  <c:v>64.36</c:v>
                </c:pt>
                <c:pt idx="4812">
                  <c:v>64.400000000000006</c:v>
                </c:pt>
                <c:pt idx="4813">
                  <c:v>64.44</c:v>
                </c:pt>
                <c:pt idx="4814">
                  <c:v>64.489999999999995</c:v>
                </c:pt>
                <c:pt idx="4815">
                  <c:v>64.540000000000006</c:v>
                </c:pt>
                <c:pt idx="4816">
                  <c:v>64.59</c:v>
                </c:pt>
                <c:pt idx="4817">
                  <c:v>64.63</c:v>
                </c:pt>
                <c:pt idx="4818">
                  <c:v>64.67</c:v>
                </c:pt>
                <c:pt idx="4819">
                  <c:v>64.72</c:v>
                </c:pt>
                <c:pt idx="4820">
                  <c:v>64.760000000000005</c:v>
                </c:pt>
                <c:pt idx="4821">
                  <c:v>64.790000000000006</c:v>
                </c:pt>
                <c:pt idx="4822">
                  <c:v>64.83</c:v>
                </c:pt>
                <c:pt idx="4823">
                  <c:v>64.86</c:v>
                </c:pt>
                <c:pt idx="4824">
                  <c:v>64.87</c:v>
                </c:pt>
                <c:pt idx="4825">
                  <c:v>64.88</c:v>
                </c:pt>
                <c:pt idx="4826">
                  <c:v>64.900000000000006</c:v>
                </c:pt>
                <c:pt idx="4827">
                  <c:v>64.91</c:v>
                </c:pt>
                <c:pt idx="4828">
                  <c:v>64.930000000000007</c:v>
                </c:pt>
                <c:pt idx="4829">
                  <c:v>64.97</c:v>
                </c:pt>
                <c:pt idx="4830">
                  <c:v>65</c:v>
                </c:pt>
                <c:pt idx="4831">
                  <c:v>65.040000000000006</c:v>
                </c:pt>
                <c:pt idx="4832">
                  <c:v>65.09</c:v>
                </c:pt>
                <c:pt idx="4833">
                  <c:v>65.150000000000006</c:v>
                </c:pt>
                <c:pt idx="4834">
                  <c:v>65.19</c:v>
                </c:pt>
                <c:pt idx="4835">
                  <c:v>65.23</c:v>
                </c:pt>
                <c:pt idx="4836">
                  <c:v>65.27</c:v>
                </c:pt>
                <c:pt idx="4837">
                  <c:v>65.3</c:v>
                </c:pt>
                <c:pt idx="4838">
                  <c:v>65.319999999999993</c:v>
                </c:pt>
                <c:pt idx="4839">
                  <c:v>65.349999999999994</c:v>
                </c:pt>
                <c:pt idx="4840">
                  <c:v>65.39</c:v>
                </c:pt>
                <c:pt idx="4841">
                  <c:v>65.44</c:v>
                </c:pt>
                <c:pt idx="4842">
                  <c:v>65.48</c:v>
                </c:pt>
                <c:pt idx="4843">
                  <c:v>65.510000000000005</c:v>
                </c:pt>
                <c:pt idx="4844">
                  <c:v>65.55</c:v>
                </c:pt>
                <c:pt idx="4845">
                  <c:v>65.59</c:v>
                </c:pt>
                <c:pt idx="4846">
                  <c:v>65.63</c:v>
                </c:pt>
                <c:pt idx="4847">
                  <c:v>65.66</c:v>
                </c:pt>
                <c:pt idx="4848">
                  <c:v>65.7</c:v>
                </c:pt>
                <c:pt idx="4849">
                  <c:v>65.72</c:v>
                </c:pt>
                <c:pt idx="4850">
                  <c:v>65.73</c:v>
                </c:pt>
                <c:pt idx="4851">
                  <c:v>65.739999999999995</c:v>
                </c:pt>
                <c:pt idx="4852">
                  <c:v>65.739999999999995</c:v>
                </c:pt>
                <c:pt idx="4853">
                  <c:v>65.739999999999995</c:v>
                </c:pt>
                <c:pt idx="4854">
                  <c:v>65.75</c:v>
                </c:pt>
                <c:pt idx="4855">
                  <c:v>65.75</c:v>
                </c:pt>
                <c:pt idx="4856">
                  <c:v>65.760000000000005</c:v>
                </c:pt>
                <c:pt idx="4857">
                  <c:v>65.78</c:v>
                </c:pt>
                <c:pt idx="4858">
                  <c:v>65.8</c:v>
                </c:pt>
                <c:pt idx="4859">
                  <c:v>65.819999999999993</c:v>
                </c:pt>
                <c:pt idx="4860">
                  <c:v>65.84</c:v>
                </c:pt>
                <c:pt idx="4861">
                  <c:v>65.86</c:v>
                </c:pt>
                <c:pt idx="4862">
                  <c:v>65.89</c:v>
                </c:pt>
                <c:pt idx="4863">
                  <c:v>65.91</c:v>
                </c:pt>
                <c:pt idx="4864">
                  <c:v>65.92</c:v>
                </c:pt>
                <c:pt idx="4865">
                  <c:v>65.94</c:v>
                </c:pt>
                <c:pt idx="4866">
                  <c:v>65.95</c:v>
                </c:pt>
                <c:pt idx="4867">
                  <c:v>65.95</c:v>
                </c:pt>
                <c:pt idx="4868">
                  <c:v>65.959999999999994</c:v>
                </c:pt>
                <c:pt idx="4869">
                  <c:v>65.959999999999994</c:v>
                </c:pt>
                <c:pt idx="4870">
                  <c:v>65.959999999999994</c:v>
                </c:pt>
                <c:pt idx="4871">
                  <c:v>65.959999999999994</c:v>
                </c:pt>
                <c:pt idx="4872">
                  <c:v>65.959999999999994</c:v>
                </c:pt>
                <c:pt idx="4873">
                  <c:v>65.959999999999994</c:v>
                </c:pt>
                <c:pt idx="4874">
                  <c:v>65.959999999999994</c:v>
                </c:pt>
                <c:pt idx="4875">
                  <c:v>65.959999999999994</c:v>
                </c:pt>
                <c:pt idx="4876">
                  <c:v>65.959999999999994</c:v>
                </c:pt>
                <c:pt idx="4877">
                  <c:v>65.959999999999994</c:v>
                </c:pt>
                <c:pt idx="4878">
                  <c:v>65.959999999999994</c:v>
                </c:pt>
                <c:pt idx="4879">
                  <c:v>65.959999999999994</c:v>
                </c:pt>
                <c:pt idx="4880">
                  <c:v>65.95</c:v>
                </c:pt>
                <c:pt idx="4881">
                  <c:v>65.95</c:v>
                </c:pt>
                <c:pt idx="4882">
                  <c:v>65.95</c:v>
                </c:pt>
                <c:pt idx="4883">
                  <c:v>65.94</c:v>
                </c:pt>
                <c:pt idx="4884">
                  <c:v>65.930000000000007</c:v>
                </c:pt>
                <c:pt idx="4885">
                  <c:v>65.91</c:v>
                </c:pt>
                <c:pt idx="4886">
                  <c:v>65.900000000000006</c:v>
                </c:pt>
                <c:pt idx="4887">
                  <c:v>65.89</c:v>
                </c:pt>
                <c:pt idx="4888">
                  <c:v>65.86</c:v>
                </c:pt>
                <c:pt idx="4889">
                  <c:v>65.849999999999994</c:v>
                </c:pt>
                <c:pt idx="4890">
                  <c:v>65.83</c:v>
                </c:pt>
                <c:pt idx="4891">
                  <c:v>65.819999999999993</c:v>
                </c:pt>
                <c:pt idx="4892">
                  <c:v>65.8</c:v>
                </c:pt>
                <c:pt idx="4893">
                  <c:v>65.790000000000006</c:v>
                </c:pt>
                <c:pt idx="4894">
                  <c:v>65.78</c:v>
                </c:pt>
                <c:pt idx="4895">
                  <c:v>65.77</c:v>
                </c:pt>
                <c:pt idx="4896">
                  <c:v>65.760000000000005</c:v>
                </c:pt>
                <c:pt idx="4897">
                  <c:v>65.760000000000005</c:v>
                </c:pt>
                <c:pt idx="4898">
                  <c:v>65.75</c:v>
                </c:pt>
                <c:pt idx="4899">
                  <c:v>65.75</c:v>
                </c:pt>
                <c:pt idx="4900">
                  <c:v>65.739999999999995</c:v>
                </c:pt>
                <c:pt idx="4901">
                  <c:v>65.739999999999995</c:v>
                </c:pt>
                <c:pt idx="4902">
                  <c:v>65.739999999999995</c:v>
                </c:pt>
                <c:pt idx="4903">
                  <c:v>65.739999999999995</c:v>
                </c:pt>
                <c:pt idx="4904">
                  <c:v>65.739999999999995</c:v>
                </c:pt>
                <c:pt idx="4905">
                  <c:v>65.73</c:v>
                </c:pt>
                <c:pt idx="4906">
                  <c:v>65.73</c:v>
                </c:pt>
                <c:pt idx="4907">
                  <c:v>65.709999999999994</c:v>
                </c:pt>
                <c:pt idx="4908">
                  <c:v>65.7</c:v>
                </c:pt>
                <c:pt idx="4909">
                  <c:v>65.67</c:v>
                </c:pt>
                <c:pt idx="4910">
                  <c:v>65.64</c:v>
                </c:pt>
                <c:pt idx="4911">
                  <c:v>65.61</c:v>
                </c:pt>
                <c:pt idx="4912">
                  <c:v>65.59</c:v>
                </c:pt>
                <c:pt idx="4913">
                  <c:v>65.56</c:v>
                </c:pt>
                <c:pt idx="4914">
                  <c:v>65.55</c:v>
                </c:pt>
                <c:pt idx="4915">
                  <c:v>65.53</c:v>
                </c:pt>
                <c:pt idx="4916">
                  <c:v>65.52</c:v>
                </c:pt>
                <c:pt idx="4917">
                  <c:v>65.5</c:v>
                </c:pt>
                <c:pt idx="4918">
                  <c:v>65.489999999999995</c:v>
                </c:pt>
                <c:pt idx="4919">
                  <c:v>65.459999999999994</c:v>
                </c:pt>
                <c:pt idx="4920">
                  <c:v>65.430000000000007</c:v>
                </c:pt>
                <c:pt idx="4921">
                  <c:v>65.400000000000006</c:v>
                </c:pt>
                <c:pt idx="4922">
                  <c:v>65.37</c:v>
                </c:pt>
                <c:pt idx="4923">
                  <c:v>65.349999999999994</c:v>
                </c:pt>
                <c:pt idx="4924">
                  <c:v>65.34</c:v>
                </c:pt>
                <c:pt idx="4925">
                  <c:v>65.33</c:v>
                </c:pt>
                <c:pt idx="4926">
                  <c:v>65.319999999999993</c:v>
                </c:pt>
                <c:pt idx="4927">
                  <c:v>65.31</c:v>
                </c:pt>
                <c:pt idx="4928">
                  <c:v>65.290000000000006</c:v>
                </c:pt>
                <c:pt idx="4929">
                  <c:v>65.28</c:v>
                </c:pt>
                <c:pt idx="4930">
                  <c:v>65.260000000000005</c:v>
                </c:pt>
                <c:pt idx="4931">
                  <c:v>65.23</c:v>
                </c:pt>
                <c:pt idx="4932">
                  <c:v>65.2</c:v>
                </c:pt>
                <c:pt idx="4933">
                  <c:v>65.180000000000007</c:v>
                </c:pt>
                <c:pt idx="4934">
                  <c:v>65.150000000000006</c:v>
                </c:pt>
                <c:pt idx="4935">
                  <c:v>65.12</c:v>
                </c:pt>
                <c:pt idx="4936">
                  <c:v>65.09</c:v>
                </c:pt>
                <c:pt idx="4937">
                  <c:v>65.06</c:v>
                </c:pt>
                <c:pt idx="4938">
                  <c:v>65.03</c:v>
                </c:pt>
                <c:pt idx="4939">
                  <c:v>65</c:v>
                </c:pt>
                <c:pt idx="4940">
                  <c:v>64.959999999999994</c:v>
                </c:pt>
                <c:pt idx="4941">
                  <c:v>64.94</c:v>
                </c:pt>
                <c:pt idx="4942">
                  <c:v>64.91</c:v>
                </c:pt>
                <c:pt idx="4943">
                  <c:v>64.900000000000006</c:v>
                </c:pt>
                <c:pt idx="4944">
                  <c:v>64.89</c:v>
                </c:pt>
                <c:pt idx="4945">
                  <c:v>64.88</c:v>
                </c:pt>
                <c:pt idx="4946">
                  <c:v>64.88</c:v>
                </c:pt>
                <c:pt idx="4947">
                  <c:v>64.88</c:v>
                </c:pt>
                <c:pt idx="4948">
                  <c:v>64.88</c:v>
                </c:pt>
                <c:pt idx="4949">
                  <c:v>64.88</c:v>
                </c:pt>
                <c:pt idx="4950">
                  <c:v>64.87</c:v>
                </c:pt>
                <c:pt idx="4951">
                  <c:v>64.86</c:v>
                </c:pt>
                <c:pt idx="4952">
                  <c:v>64.849999999999994</c:v>
                </c:pt>
                <c:pt idx="4953">
                  <c:v>64.84</c:v>
                </c:pt>
                <c:pt idx="4954">
                  <c:v>64.819999999999993</c:v>
                </c:pt>
                <c:pt idx="4955">
                  <c:v>64.8</c:v>
                </c:pt>
                <c:pt idx="4956">
                  <c:v>64.78</c:v>
                </c:pt>
                <c:pt idx="4957">
                  <c:v>64.75</c:v>
                </c:pt>
                <c:pt idx="4958">
                  <c:v>64.73</c:v>
                </c:pt>
                <c:pt idx="4959">
                  <c:v>64.7</c:v>
                </c:pt>
                <c:pt idx="4960">
                  <c:v>64.69</c:v>
                </c:pt>
                <c:pt idx="4961">
                  <c:v>64.67</c:v>
                </c:pt>
                <c:pt idx="4962">
                  <c:v>64.66</c:v>
                </c:pt>
                <c:pt idx="4963">
                  <c:v>64.650000000000006</c:v>
                </c:pt>
                <c:pt idx="4964">
                  <c:v>64.62</c:v>
                </c:pt>
                <c:pt idx="4965">
                  <c:v>64.58</c:v>
                </c:pt>
                <c:pt idx="4966">
                  <c:v>64.55</c:v>
                </c:pt>
                <c:pt idx="4967">
                  <c:v>64.510000000000005</c:v>
                </c:pt>
                <c:pt idx="4968">
                  <c:v>64.47</c:v>
                </c:pt>
                <c:pt idx="4969">
                  <c:v>64.430000000000007</c:v>
                </c:pt>
                <c:pt idx="4970">
                  <c:v>64.41</c:v>
                </c:pt>
                <c:pt idx="4971">
                  <c:v>64.37</c:v>
                </c:pt>
                <c:pt idx="4972">
                  <c:v>64.34</c:v>
                </c:pt>
                <c:pt idx="4973">
                  <c:v>64.31</c:v>
                </c:pt>
                <c:pt idx="4974">
                  <c:v>64.290000000000006</c:v>
                </c:pt>
                <c:pt idx="4975">
                  <c:v>64.27</c:v>
                </c:pt>
                <c:pt idx="4976">
                  <c:v>64.27</c:v>
                </c:pt>
                <c:pt idx="4977">
                  <c:v>64.260000000000005</c:v>
                </c:pt>
                <c:pt idx="4978">
                  <c:v>64.260000000000005</c:v>
                </c:pt>
                <c:pt idx="4979">
                  <c:v>64.25</c:v>
                </c:pt>
                <c:pt idx="4980">
                  <c:v>64.25</c:v>
                </c:pt>
                <c:pt idx="4981">
                  <c:v>64.23</c:v>
                </c:pt>
                <c:pt idx="4982">
                  <c:v>64.2</c:v>
                </c:pt>
                <c:pt idx="4983">
                  <c:v>64.180000000000007</c:v>
                </c:pt>
                <c:pt idx="4984">
                  <c:v>64.150000000000006</c:v>
                </c:pt>
                <c:pt idx="4985">
                  <c:v>64.12</c:v>
                </c:pt>
                <c:pt idx="4986">
                  <c:v>64.099999999999994</c:v>
                </c:pt>
                <c:pt idx="4987">
                  <c:v>64.09</c:v>
                </c:pt>
                <c:pt idx="4988">
                  <c:v>64.069999999999993</c:v>
                </c:pt>
                <c:pt idx="4989">
                  <c:v>64.069999999999993</c:v>
                </c:pt>
                <c:pt idx="4990">
                  <c:v>64.06</c:v>
                </c:pt>
                <c:pt idx="4991">
                  <c:v>64.06</c:v>
                </c:pt>
                <c:pt idx="4992">
                  <c:v>64.05</c:v>
                </c:pt>
                <c:pt idx="4993">
                  <c:v>64.05</c:v>
                </c:pt>
                <c:pt idx="4994">
                  <c:v>64.05</c:v>
                </c:pt>
                <c:pt idx="4995">
                  <c:v>64.05</c:v>
                </c:pt>
                <c:pt idx="4996">
                  <c:v>64.05</c:v>
                </c:pt>
                <c:pt idx="4997">
                  <c:v>64.05</c:v>
                </c:pt>
                <c:pt idx="4998">
                  <c:v>64.05</c:v>
                </c:pt>
                <c:pt idx="4999">
                  <c:v>64.05</c:v>
                </c:pt>
                <c:pt idx="5000">
                  <c:v>64.05</c:v>
                </c:pt>
                <c:pt idx="5001">
                  <c:v>64.05</c:v>
                </c:pt>
                <c:pt idx="5002">
                  <c:v>64.05</c:v>
                </c:pt>
                <c:pt idx="5003">
                  <c:v>64.05</c:v>
                </c:pt>
                <c:pt idx="5004">
                  <c:v>64.05</c:v>
                </c:pt>
                <c:pt idx="5005">
                  <c:v>64.05</c:v>
                </c:pt>
                <c:pt idx="5006">
                  <c:v>64.05</c:v>
                </c:pt>
                <c:pt idx="5007">
                  <c:v>64.05</c:v>
                </c:pt>
                <c:pt idx="5008">
                  <c:v>64.05</c:v>
                </c:pt>
                <c:pt idx="5009">
                  <c:v>64.05</c:v>
                </c:pt>
                <c:pt idx="5010">
                  <c:v>64.040000000000006</c:v>
                </c:pt>
                <c:pt idx="5011">
                  <c:v>64.040000000000006</c:v>
                </c:pt>
                <c:pt idx="5012">
                  <c:v>64.040000000000006</c:v>
                </c:pt>
                <c:pt idx="5013">
                  <c:v>64.040000000000006</c:v>
                </c:pt>
                <c:pt idx="5014">
                  <c:v>64.03</c:v>
                </c:pt>
                <c:pt idx="5015">
                  <c:v>64.03</c:v>
                </c:pt>
                <c:pt idx="5016">
                  <c:v>64.03</c:v>
                </c:pt>
                <c:pt idx="5017">
                  <c:v>64.02</c:v>
                </c:pt>
                <c:pt idx="5018">
                  <c:v>64.02</c:v>
                </c:pt>
                <c:pt idx="5019">
                  <c:v>64.010000000000005</c:v>
                </c:pt>
                <c:pt idx="5020">
                  <c:v>64.010000000000005</c:v>
                </c:pt>
                <c:pt idx="5021">
                  <c:v>64.010000000000005</c:v>
                </c:pt>
                <c:pt idx="5022">
                  <c:v>64.010000000000005</c:v>
                </c:pt>
                <c:pt idx="5023">
                  <c:v>64.02</c:v>
                </c:pt>
                <c:pt idx="5024">
                  <c:v>64.02</c:v>
                </c:pt>
                <c:pt idx="5025">
                  <c:v>64.02</c:v>
                </c:pt>
                <c:pt idx="5026">
                  <c:v>64.03</c:v>
                </c:pt>
                <c:pt idx="5027">
                  <c:v>64.03</c:v>
                </c:pt>
                <c:pt idx="5028">
                  <c:v>64.040000000000006</c:v>
                </c:pt>
                <c:pt idx="5029">
                  <c:v>64.040000000000006</c:v>
                </c:pt>
                <c:pt idx="5030">
                  <c:v>64.05</c:v>
                </c:pt>
                <c:pt idx="5031">
                  <c:v>64.05</c:v>
                </c:pt>
                <c:pt idx="5032">
                  <c:v>64.05</c:v>
                </c:pt>
                <c:pt idx="5033">
                  <c:v>64.05</c:v>
                </c:pt>
                <c:pt idx="5034">
                  <c:v>64.05</c:v>
                </c:pt>
                <c:pt idx="5035">
                  <c:v>64.05</c:v>
                </c:pt>
                <c:pt idx="5036">
                  <c:v>64.05</c:v>
                </c:pt>
                <c:pt idx="5037">
                  <c:v>64.05</c:v>
                </c:pt>
                <c:pt idx="5038">
                  <c:v>64.05</c:v>
                </c:pt>
                <c:pt idx="5039">
                  <c:v>64.05</c:v>
                </c:pt>
                <c:pt idx="5040">
                  <c:v>64.05</c:v>
                </c:pt>
                <c:pt idx="5041">
                  <c:v>64.05</c:v>
                </c:pt>
                <c:pt idx="5042">
                  <c:v>64.05</c:v>
                </c:pt>
                <c:pt idx="5043">
                  <c:v>64.05</c:v>
                </c:pt>
                <c:pt idx="5044">
                  <c:v>64.05</c:v>
                </c:pt>
                <c:pt idx="5045">
                  <c:v>64.05</c:v>
                </c:pt>
                <c:pt idx="5046">
                  <c:v>64.06</c:v>
                </c:pt>
                <c:pt idx="5047">
                  <c:v>64.08</c:v>
                </c:pt>
                <c:pt idx="5048">
                  <c:v>64.099999999999994</c:v>
                </c:pt>
                <c:pt idx="5049">
                  <c:v>64.12</c:v>
                </c:pt>
                <c:pt idx="5050">
                  <c:v>64.16</c:v>
                </c:pt>
                <c:pt idx="5051">
                  <c:v>64.19</c:v>
                </c:pt>
                <c:pt idx="5052">
                  <c:v>64.22</c:v>
                </c:pt>
                <c:pt idx="5053">
                  <c:v>64.239999999999995</c:v>
                </c:pt>
                <c:pt idx="5054">
                  <c:v>64.27</c:v>
                </c:pt>
                <c:pt idx="5055">
                  <c:v>64.28</c:v>
                </c:pt>
                <c:pt idx="5056">
                  <c:v>64.290000000000006</c:v>
                </c:pt>
                <c:pt idx="5057">
                  <c:v>64.319999999999993</c:v>
                </c:pt>
                <c:pt idx="5058">
                  <c:v>64.34</c:v>
                </c:pt>
                <c:pt idx="5059">
                  <c:v>64.38</c:v>
                </c:pt>
                <c:pt idx="5060">
                  <c:v>64.42</c:v>
                </c:pt>
                <c:pt idx="5061">
                  <c:v>64.47</c:v>
                </c:pt>
                <c:pt idx="5062">
                  <c:v>64.52</c:v>
                </c:pt>
                <c:pt idx="5063">
                  <c:v>64.58</c:v>
                </c:pt>
                <c:pt idx="5064">
                  <c:v>64.62</c:v>
                </c:pt>
                <c:pt idx="5065">
                  <c:v>64.66</c:v>
                </c:pt>
                <c:pt idx="5066">
                  <c:v>64.69</c:v>
                </c:pt>
                <c:pt idx="5067">
                  <c:v>64.73</c:v>
                </c:pt>
                <c:pt idx="5068">
                  <c:v>64.760000000000005</c:v>
                </c:pt>
                <c:pt idx="5069">
                  <c:v>64.8</c:v>
                </c:pt>
                <c:pt idx="5070">
                  <c:v>64.84</c:v>
                </c:pt>
                <c:pt idx="5071">
                  <c:v>64.86</c:v>
                </c:pt>
                <c:pt idx="5072">
                  <c:v>64.88</c:v>
                </c:pt>
                <c:pt idx="5073">
                  <c:v>64.89</c:v>
                </c:pt>
                <c:pt idx="5074">
                  <c:v>64.900000000000006</c:v>
                </c:pt>
                <c:pt idx="5075">
                  <c:v>64.91</c:v>
                </c:pt>
                <c:pt idx="5076">
                  <c:v>64.94</c:v>
                </c:pt>
                <c:pt idx="5077">
                  <c:v>64.98</c:v>
                </c:pt>
                <c:pt idx="5078">
                  <c:v>65.02</c:v>
                </c:pt>
                <c:pt idx="5079">
                  <c:v>65.069999999999993</c:v>
                </c:pt>
                <c:pt idx="5080">
                  <c:v>65.13</c:v>
                </c:pt>
                <c:pt idx="5081">
                  <c:v>65.19</c:v>
                </c:pt>
                <c:pt idx="5082">
                  <c:v>65.23</c:v>
                </c:pt>
                <c:pt idx="5083">
                  <c:v>65.27</c:v>
                </c:pt>
                <c:pt idx="5084">
                  <c:v>65.3</c:v>
                </c:pt>
                <c:pt idx="5085">
                  <c:v>65.319999999999993</c:v>
                </c:pt>
                <c:pt idx="5086">
                  <c:v>65.349999999999994</c:v>
                </c:pt>
                <c:pt idx="5087">
                  <c:v>65.38</c:v>
                </c:pt>
                <c:pt idx="5088">
                  <c:v>65.42</c:v>
                </c:pt>
                <c:pt idx="5089">
                  <c:v>65.459999999999994</c:v>
                </c:pt>
                <c:pt idx="5090">
                  <c:v>65.5</c:v>
                </c:pt>
                <c:pt idx="5091">
                  <c:v>65.52</c:v>
                </c:pt>
                <c:pt idx="5092">
                  <c:v>65.569999999999993</c:v>
                </c:pt>
                <c:pt idx="5093">
                  <c:v>65.599999999999994</c:v>
                </c:pt>
                <c:pt idx="5094">
                  <c:v>65.64</c:v>
                </c:pt>
                <c:pt idx="5095">
                  <c:v>65.680000000000007</c:v>
                </c:pt>
                <c:pt idx="5096">
                  <c:v>65.709999999999994</c:v>
                </c:pt>
                <c:pt idx="5097">
                  <c:v>65.73</c:v>
                </c:pt>
                <c:pt idx="5098">
                  <c:v>65.739999999999995</c:v>
                </c:pt>
                <c:pt idx="5099">
                  <c:v>65.739999999999995</c:v>
                </c:pt>
                <c:pt idx="5100">
                  <c:v>65.739999999999995</c:v>
                </c:pt>
                <c:pt idx="5101">
                  <c:v>65.739999999999995</c:v>
                </c:pt>
                <c:pt idx="5102">
                  <c:v>65.75</c:v>
                </c:pt>
                <c:pt idx="5103">
                  <c:v>65.75</c:v>
                </c:pt>
                <c:pt idx="5104">
                  <c:v>65.760000000000005</c:v>
                </c:pt>
                <c:pt idx="5105">
                  <c:v>65.77</c:v>
                </c:pt>
                <c:pt idx="5106">
                  <c:v>65.790000000000006</c:v>
                </c:pt>
                <c:pt idx="5107">
                  <c:v>65.8</c:v>
                </c:pt>
                <c:pt idx="5108">
                  <c:v>65.819999999999993</c:v>
                </c:pt>
                <c:pt idx="5109">
                  <c:v>65.83</c:v>
                </c:pt>
                <c:pt idx="5110">
                  <c:v>65.849999999999994</c:v>
                </c:pt>
                <c:pt idx="5111">
                  <c:v>65.88</c:v>
                </c:pt>
                <c:pt idx="5112">
                  <c:v>65.89</c:v>
                </c:pt>
                <c:pt idx="5113">
                  <c:v>65.91</c:v>
                </c:pt>
                <c:pt idx="5114">
                  <c:v>65.92</c:v>
                </c:pt>
                <c:pt idx="5115">
                  <c:v>65.92</c:v>
                </c:pt>
                <c:pt idx="5116">
                  <c:v>65.94</c:v>
                </c:pt>
                <c:pt idx="5117">
                  <c:v>65.94</c:v>
                </c:pt>
                <c:pt idx="5118">
                  <c:v>65.94</c:v>
                </c:pt>
                <c:pt idx="5119">
                  <c:v>65.94</c:v>
                </c:pt>
                <c:pt idx="5120">
                  <c:v>65.95</c:v>
                </c:pt>
                <c:pt idx="5121">
                  <c:v>65.95</c:v>
                </c:pt>
                <c:pt idx="5122">
                  <c:v>65.94</c:v>
                </c:pt>
                <c:pt idx="5123">
                  <c:v>65.94</c:v>
                </c:pt>
                <c:pt idx="5124">
                  <c:v>65.94</c:v>
                </c:pt>
                <c:pt idx="5125">
                  <c:v>65.930000000000007</c:v>
                </c:pt>
                <c:pt idx="5126">
                  <c:v>65.930000000000007</c:v>
                </c:pt>
                <c:pt idx="5127">
                  <c:v>65.930000000000007</c:v>
                </c:pt>
                <c:pt idx="5128">
                  <c:v>65.92</c:v>
                </c:pt>
                <c:pt idx="5129">
                  <c:v>65.92</c:v>
                </c:pt>
                <c:pt idx="5130">
                  <c:v>65.91</c:v>
                </c:pt>
                <c:pt idx="5131">
                  <c:v>65.900000000000006</c:v>
                </c:pt>
                <c:pt idx="5132">
                  <c:v>65.89</c:v>
                </c:pt>
                <c:pt idx="5133">
                  <c:v>65.88</c:v>
                </c:pt>
                <c:pt idx="5134">
                  <c:v>65.86</c:v>
                </c:pt>
                <c:pt idx="5135">
                  <c:v>65.849999999999994</c:v>
                </c:pt>
                <c:pt idx="5136">
                  <c:v>65.83</c:v>
                </c:pt>
                <c:pt idx="5137">
                  <c:v>65.81</c:v>
                </c:pt>
                <c:pt idx="5138">
                  <c:v>65.790000000000006</c:v>
                </c:pt>
                <c:pt idx="5139">
                  <c:v>65.78</c:v>
                </c:pt>
                <c:pt idx="5140">
                  <c:v>65.760000000000005</c:v>
                </c:pt>
                <c:pt idx="5141">
                  <c:v>65.75</c:v>
                </c:pt>
                <c:pt idx="5142">
                  <c:v>65.75</c:v>
                </c:pt>
                <c:pt idx="5143">
                  <c:v>65.739999999999995</c:v>
                </c:pt>
                <c:pt idx="5144">
                  <c:v>65.739999999999995</c:v>
                </c:pt>
                <c:pt idx="5145">
                  <c:v>65.739999999999995</c:v>
                </c:pt>
                <c:pt idx="5146">
                  <c:v>65.739999999999995</c:v>
                </c:pt>
                <c:pt idx="5147">
                  <c:v>65.739999999999995</c:v>
                </c:pt>
                <c:pt idx="5148">
                  <c:v>65.739999999999995</c:v>
                </c:pt>
                <c:pt idx="5149">
                  <c:v>65.739999999999995</c:v>
                </c:pt>
                <c:pt idx="5150">
                  <c:v>65.739999999999995</c:v>
                </c:pt>
                <c:pt idx="5151">
                  <c:v>65.73</c:v>
                </c:pt>
                <c:pt idx="5152">
                  <c:v>65.72</c:v>
                </c:pt>
                <c:pt idx="5153">
                  <c:v>65.7</c:v>
                </c:pt>
                <c:pt idx="5154">
                  <c:v>65.66</c:v>
                </c:pt>
                <c:pt idx="5155">
                  <c:v>65.63</c:v>
                </c:pt>
                <c:pt idx="5156">
                  <c:v>65.599999999999994</c:v>
                </c:pt>
                <c:pt idx="5157">
                  <c:v>65.569999999999993</c:v>
                </c:pt>
                <c:pt idx="5158">
                  <c:v>65.55</c:v>
                </c:pt>
                <c:pt idx="5159">
                  <c:v>65.540000000000006</c:v>
                </c:pt>
                <c:pt idx="5160">
                  <c:v>65.52</c:v>
                </c:pt>
                <c:pt idx="5161">
                  <c:v>65.510000000000005</c:v>
                </c:pt>
                <c:pt idx="5162">
                  <c:v>65.5</c:v>
                </c:pt>
                <c:pt idx="5163">
                  <c:v>65.489999999999995</c:v>
                </c:pt>
                <c:pt idx="5164">
                  <c:v>65.459999999999994</c:v>
                </c:pt>
                <c:pt idx="5165">
                  <c:v>65.44</c:v>
                </c:pt>
                <c:pt idx="5166">
                  <c:v>65.41</c:v>
                </c:pt>
                <c:pt idx="5167">
                  <c:v>65.38</c:v>
                </c:pt>
                <c:pt idx="5168">
                  <c:v>65.349999999999994</c:v>
                </c:pt>
                <c:pt idx="5169">
                  <c:v>65.34</c:v>
                </c:pt>
                <c:pt idx="5170">
                  <c:v>65.319999999999993</c:v>
                </c:pt>
                <c:pt idx="5171">
                  <c:v>65.31</c:v>
                </c:pt>
                <c:pt idx="5172">
                  <c:v>65.3</c:v>
                </c:pt>
                <c:pt idx="5173">
                  <c:v>65.3</c:v>
                </c:pt>
                <c:pt idx="5174">
                  <c:v>65.290000000000006</c:v>
                </c:pt>
                <c:pt idx="5175">
                  <c:v>65.27</c:v>
                </c:pt>
                <c:pt idx="5176">
                  <c:v>65.239999999999995</c:v>
                </c:pt>
                <c:pt idx="5177">
                  <c:v>65.22</c:v>
                </c:pt>
                <c:pt idx="5178">
                  <c:v>65.19</c:v>
                </c:pt>
                <c:pt idx="5179">
                  <c:v>65.16</c:v>
                </c:pt>
                <c:pt idx="5180">
                  <c:v>65.13</c:v>
                </c:pt>
                <c:pt idx="5181">
                  <c:v>65.099999999999994</c:v>
                </c:pt>
                <c:pt idx="5182">
                  <c:v>65.069999999999993</c:v>
                </c:pt>
                <c:pt idx="5183">
                  <c:v>65.040000000000006</c:v>
                </c:pt>
                <c:pt idx="5184">
                  <c:v>65.02</c:v>
                </c:pt>
                <c:pt idx="5185">
                  <c:v>64.989999999999995</c:v>
                </c:pt>
                <c:pt idx="5186">
                  <c:v>64.959999999999994</c:v>
                </c:pt>
                <c:pt idx="5187">
                  <c:v>64.94</c:v>
                </c:pt>
                <c:pt idx="5188">
                  <c:v>64.92</c:v>
                </c:pt>
                <c:pt idx="5189">
                  <c:v>64.900000000000006</c:v>
                </c:pt>
                <c:pt idx="5190">
                  <c:v>64.89</c:v>
                </c:pt>
                <c:pt idx="5191">
                  <c:v>64.89</c:v>
                </c:pt>
                <c:pt idx="5192">
                  <c:v>64.88</c:v>
                </c:pt>
                <c:pt idx="5193">
                  <c:v>64.88</c:v>
                </c:pt>
                <c:pt idx="5194">
                  <c:v>64.88</c:v>
                </c:pt>
                <c:pt idx="5195">
                  <c:v>64.87</c:v>
                </c:pt>
                <c:pt idx="5196">
                  <c:v>64.86</c:v>
                </c:pt>
                <c:pt idx="5197">
                  <c:v>64.849999999999994</c:v>
                </c:pt>
                <c:pt idx="5198">
                  <c:v>64.83</c:v>
                </c:pt>
                <c:pt idx="5199">
                  <c:v>64.81</c:v>
                </c:pt>
                <c:pt idx="5200">
                  <c:v>64.78</c:v>
                </c:pt>
                <c:pt idx="5201">
                  <c:v>64.760000000000005</c:v>
                </c:pt>
                <c:pt idx="5202">
                  <c:v>64.739999999999995</c:v>
                </c:pt>
                <c:pt idx="5203">
                  <c:v>64.73</c:v>
                </c:pt>
                <c:pt idx="5204">
                  <c:v>64.7</c:v>
                </c:pt>
                <c:pt idx="5205">
                  <c:v>64.69</c:v>
                </c:pt>
                <c:pt idx="5206">
                  <c:v>64.680000000000007</c:v>
                </c:pt>
                <c:pt idx="5207">
                  <c:v>64.66</c:v>
                </c:pt>
                <c:pt idx="5208">
                  <c:v>64.650000000000006</c:v>
                </c:pt>
                <c:pt idx="5209">
                  <c:v>64.62</c:v>
                </c:pt>
                <c:pt idx="5210">
                  <c:v>64.59</c:v>
                </c:pt>
                <c:pt idx="5211">
                  <c:v>64.56</c:v>
                </c:pt>
                <c:pt idx="5212">
                  <c:v>64.53</c:v>
                </c:pt>
                <c:pt idx="5213">
                  <c:v>64.489999999999995</c:v>
                </c:pt>
                <c:pt idx="5214">
                  <c:v>64.459999999999994</c:v>
                </c:pt>
                <c:pt idx="5215">
                  <c:v>64.42</c:v>
                </c:pt>
                <c:pt idx="5216">
                  <c:v>64.39</c:v>
                </c:pt>
                <c:pt idx="5217">
                  <c:v>64.34</c:v>
                </c:pt>
                <c:pt idx="5218">
                  <c:v>64.319999999999993</c:v>
                </c:pt>
                <c:pt idx="5219">
                  <c:v>64.3</c:v>
                </c:pt>
                <c:pt idx="5220">
                  <c:v>64.28</c:v>
                </c:pt>
                <c:pt idx="5221">
                  <c:v>64.27</c:v>
                </c:pt>
                <c:pt idx="5222">
                  <c:v>64.27</c:v>
                </c:pt>
                <c:pt idx="5223">
                  <c:v>64.260000000000005</c:v>
                </c:pt>
                <c:pt idx="5224">
                  <c:v>64.25</c:v>
                </c:pt>
                <c:pt idx="5225">
                  <c:v>64.239999999999995</c:v>
                </c:pt>
                <c:pt idx="5226">
                  <c:v>64.23</c:v>
                </c:pt>
                <c:pt idx="5227">
                  <c:v>64.22</c:v>
                </c:pt>
                <c:pt idx="5228">
                  <c:v>64.19</c:v>
                </c:pt>
                <c:pt idx="5229">
                  <c:v>64.16</c:v>
                </c:pt>
                <c:pt idx="5230">
                  <c:v>64.14</c:v>
                </c:pt>
                <c:pt idx="5231">
                  <c:v>64.11</c:v>
                </c:pt>
                <c:pt idx="5232">
                  <c:v>64.09</c:v>
                </c:pt>
                <c:pt idx="5233">
                  <c:v>64.08</c:v>
                </c:pt>
                <c:pt idx="5234">
                  <c:v>64.069999999999993</c:v>
                </c:pt>
                <c:pt idx="5235">
                  <c:v>64.06</c:v>
                </c:pt>
                <c:pt idx="5236">
                  <c:v>64.06</c:v>
                </c:pt>
                <c:pt idx="5237">
                  <c:v>64.05</c:v>
                </c:pt>
                <c:pt idx="5238">
                  <c:v>64.05</c:v>
                </c:pt>
                <c:pt idx="5239">
                  <c:v>64.05</c:v>
                </c:pt>
                <c:pt idx="5240">
                  <c:v>64.05</c:v>
                </c:pt>
                <c:pt idx="5241">
                  <c:v>64.05</c:v>
                </c:pt>
                <c:pt idx="5242">
                  <c:v>64.05</c:v>
                </c:pt>
                <c:pt idx="5243">
                  <c:v>64.05</c:v>
                </c:pt>
                <c:pt idx="5244">
                  <c:v>64.05</c:v>
                </c:pt>
                <c:pt idx="5245">
                  <c:v>64.05</c:v>
                </c:pt>
                <c:pt idx="5246">
                  <c:v>64.05</c:v>
                </c:pt>
                <c:pt idx="5247">
                  <c:v>64.05</c:v>
                </c:pt>
                <c:pt idx="5248">
                  <c:v>64.05</c:v>
                </c:pt>
                <c:pt idx="5249">
                  <c:v>64.05</c:v>
                </c:pt>
                <c:pt idx="5250">
                  <c:v>64.05</c:v>
                </c:pt>
                <c:pt idx="5251">
                  <c:v>64.040000000000006</c:v>
                </c:pt>
                <c:pt idx="5252">
                  <c:v>64.040000000000006</c:v>
                </c:pt>
                <c:pt idx="5253">
                  <c:v>64.03</c:v>
                </c:pt>
                <c:pt idx="5254">
                  <c:v>64.03</c:v>
                </c:pt>
                <c:pt idx="5255">
                  <c:v>64.02</c:v>
                </c:pt>
                <c:pt idx="5256">
                  <c:v>64.02</c:v>
                </c:pt>
                <c:pt idx="5257">
                  <c:v>64.02</c:v>
                </c:pt>
                <c:pt idx="5258">
                  <c:v>64.02</c:v>
                </c:pt>
                <c:pt idx="5259">
                  <c:v>64.02</c:v>
                </c:pt>
                <c:pt idx="5260">
                  <c:v>64.02</c:v>
                </c:pt>
                <c:pt idx="5261">
                  <c:v>64.02</c:v>
                </c:pt>
                <c:pt idx="5262">
                  <c:v>64.02</c:v>
                </c:pt>
                <c:pt idx="5263">
                  <c:v>64.02</c:v>
                </c:pt>
                <c:pt idx="5264">
                  <c:v>64.02</c:v>
                </c:pt>
                <c:pt idx="5265">
                  <c:v>64.010000000000005</c:v>
                </c:pt>
                <c:pt idx="5266">
                  <c:v>64.010000000000005</c:v>
                </c:pt>
                <c:pt idx="5267">
                  <c:v>64</c:v>
                </c:pt>
                <c:pt idx="5268">
                  <c:v>64</c:v>
                </c:pt>
                <c:pt idx="5269">
                  <c:v>64.010000000000005</c:v>
                </c:pt>
                <c:pt idx="5270">
                  <c:v>64.010000000000005</c:v>
                </c:pt>
                <c:pt idx="5271">
                  <c:v>64.010000000000005</c:v>
                </c:pt>
                <c:pt idx="5272">
                  <c:v>64.02</c:v>
                </c:pt>
                <c:pt idx="5273">
                  <c:v>64.02</c:v>
                </c:pt>
                <c:pt idx="5274">
                  <c:v>64.03</c:v>
                </c:pt>
                <c:pt idx="5275">
                  <c:v>64.040000000000006</c:v>
                </c:pt>
                <c:pt idx="5276">
                  <c:v>64.040000000000006</c:v>
                </c:pt>
                <c:pt idx="5277">
                  <c:v>64.05</c:v>
                </c:pt>
                <c:pt idx="5278">
                  <c:v>64.05</c:v>
                </c:pt>
                <c:pt idx="5279">
                  <c:v>64.05</c:v>
                </c:pt>
                <c:pt idx="5280">
                  <c:v>64.05</c:v>
                </c:pt>
                <c:pt idx="5281">
                  <c:v>64.05</c:v>
                </c:pt>
                <c:pt idx="5282">
                  <c:v>64.05</c:v>
                </c:pt>
                <c:pt idx="5283">
                  <c:v>64.05</c:v>
                </c:pt>
                <c:pt idx="5284">
                  <c:v>64.05</c:v>
                </c:pt>
                <c:pt idx="5285">
                  <c:v>64.05</c:v>
                </c:pt>
                <c:pt idx="5286">
                  <c:v>64.05</c:v>
                </c:pt>
                <c:pt idx="5287">
                  <c:v>64.05</c:v>
                </c:pt>
                <c:pt idx="5288">
                  <c:v>64.05</c:v>
                </c:pt>
                <c:pt idx="5289">
                  <c:v>64.05</c:v>
                </c:pt>
                <c:pt idx="5290">
                  <c:v>64.06</c:v>
                </c:pt>
                <c:pt idx="5291">
                  <c:v>64.069999999999993</c:v>
                </c:pt>
                <c:pt idx="5292">
                  <c:v>64.08</c:v>
                </c:pt>
                <c:pt idx="5293">
                  <c:v>64.11</c:v>
                </c:pt>
                <c:pt idx="5294">
                  <c:v>64.13</c:v>
                </c:pt>
                <c:pt idx="5295">
                  <c:v>64.16</c:v>
                </c:pt>
                <c:pt idx="5296">
                  <c:v>64.19</c:v>
                </c:pt>
                <c:pt idx="5297">
                  <c:v>64.22</c:v>
                </c:pt>
                <c:pt idx="5298">
                  <c:v>64.239999999999995</c:v>
                </c:pt>
                <c:pt idx="5299">
                  <c:v>64.27</c:v>
                </c:pt>
                <c:pt idx="5300">
                  <c:v>64.290000000000006</c:v>
                </c:pt>
                <c:pt idx="5301">
                  <c:v>64.31</c:v>
                </c:pt>
                <c:pt idx="5302">
                  <c:v>64.33</c:v>
                </c:pt>
                <c:pt idx="5303">
                  <c:v>64.36</c:v>
                </c:pt>
                <c:pt idx="5304">
                  <c:v>64.400000000000006</c:v>
                </c:pt>
                <c:pt idx="5305">
                  <c:v>64.44</c:v>
                </c:pt>
                <c:pt idx="5306">
                  <c:v>64.5</c:v>
                </c:pt>
                <c:pt idx="5307">
                  <c:v>64.56</c:v>
                </c:pt>
                <c:pt idx="5308">
                  <c:v>64.62</c:v>
                </c:pt>
                <c:pt idx="5309">
                  <c:v>64.650000000000006</c:v>
                </c:pt>
                <c:pt idx="5310">
                  <c:v>64.69</c:v>
                </c:pt>
                <c:pt idx="5311">
                  <c:v>64.72</c:v>
                </c:pt>
                <c:pt idx="5312">
                  <c:v>64.75</c:v>
                </c:pt>
                <c:pt idx="5313">
                  <c:v>64.790000000000006</c:v>
                </c:pt>
                <c:pt idx="5314">
                  <c:v>64.83</c:v>
                </c:pt>
                <c:pt idx="5315">
                  <c:v>64.86</c:v>
                </c:pt>
                <c:pt idx="5316">
                  <c:v>64.88</c:v>
                </c:pt>
                <c:pt idx="5317">
                  <c:v>64.88</c:v>
                </c:pt>
                <c:pt idx="5318">
                  <c:v>64.89</c:v>
                </c:pt>
                <c:pt idx="5319">
                  <c:v>64.91</c:v>
                </c:pt>
                <c:pt idx="5320">
                  <c:v>64.94</c:v>
                </c:pt>
                <c:pt idx="5321">
                  <c:v>64.98</c:v>
                </c:pt>
                <c:pt idx="5322">
                  <c:v>65.03</c:v>
                </c:pt>
                <c:pt idx="5323">
                  <c:v>65.069999999999993</c:v>
                </c:pt>
                <c:pt idx="5324">
                  <c:v>65.13</c:v>
                </c:pt>
                <c:pt idx="5325">
                  <c:v>65.180000000000007</c:v>
                </c:pt>
                <c:pt idx="5326">
                  <c:v>65.23</c:v>
                </c:pt>
                <c:pt idx="5327">
                  <c:v>65.27</c:v>
                </c:pt>
                <c:pt idx="5328">
                  <c:v>65.3</c:v>
                </c:pt>
                <c:pt idx="5329">
                  <c:v>65.31</c:v>
                </c:pt>
                <c:pt idx="5330">
                  <c:v>65.349999999999994</c:v>
                </c:pt>
                <c:pt idx="5331">
                  <c:v>65.38</c:v>
                </c:pt>
                <c:pt idx="5332">
                  <c:v>65.430000000000007</c:v>
                </c:pt>
                <c:pt idx="5333">
                  <c:v>65.459999999999994</c:v>
                </c:pt>
                <c:pt idx="5334">
                  <c:v>65.510000000000005</c:v>
                </c:pt>
                <c:pt idx="5335">
                  <c:v>65.53</c:v>
                </c:pt>
                <c:pt idx="5336">
                  <c:v>65.569999999999993</c:v>
                </c:pt>
                <c:pt idx="5337">
                  <c:v>65.599999999999994</c:v>
                </c:pt>
                <c:pt idx="5338">
                  <c:v>65.64</c:v>
                </c:pt>
                <c:pt idx="5339">
                  <c:v>65.680000000000007</c:v>
                </c:pt>
                <c:pt idx="5340">
                  <c:v>65.709999999999994</c:v>
                </c:pt>
                <c:pt idx="5341">
                  <c:v>65.73</c:v>
                </c:pt>
                <c:pt idx="5342">
                  <c:v>65.739999999999995</c:v>
                </c:pt>
                <c:pt idx="5343">
                  <c:v>65.739999999999995</c:v>
                </c:pt>
                <c:pt idx="5344">
                  <c:v>65.739999999999995</c:v>
                </c:pt>
                <c:pt idx="5345">
                  <c:v>65.75</c:v>
                </c:pt>
                <c:pt idx="5346">
                  <c:v>65.75</c:v>
                </c:pt>
                <c:pt idx="5347">
                  <c:v>65.760000000000005</c:v>
                </c:pt>
                <c:pt idx="5348">
                  <c:v>65.77</c:v>
                </c:pt>
                <c:pt idx="5349">
                  <c:v>65.790000000000006</c:v>
                </c:pt>
                <c:pt idx="5350">
                  <c:v>65.819999999999993</c:v>
                </c:pt>
                <c:pt idx="5351">
                  <c:v>65.849999999999994</c:v>
                </c:pt>
                <c:pt idx="5352">
                  <c:v>65.87</c:v>
                </c:pt>
                <c:pt idx="5353">
                  <c:v>65.900000000000006</c:v>
                </c:pt>
                <c:pt idx="5354">
                  <c:v>65.91</c:v>
                </c:pt>
                <c:pt idx="5355">
                  <c:v>65.92</c:v>
                </c:pt>
                <c:pt idx="5356">
                  <c:v>65.92</c:v>
                </c:pt>
                <c:pt idx="5357">
                  <c:v>65.930000000000007</c:v>
                </c:pt>
                <c:pt idx="5358">
                  <c:v>65.94</c:v>
                </c:pt>
                <c:pt idx="5359">
                  <c:v>65.94</c:v>
                </c:pt>
                <c:pt idx="5360">
                  <c:v>65.94</c:v>
                </c:pt>
                <c:pt idx="5361">
                  <c:v>65.95</c:v>
                </c:pt>
                <c:pt idx="5362">
                  <c:v>65.95</c:v>
                </c:pt>
                <c:pt idx="5363">
                  <c:v>65.95</c:v>
                </c:pt>
                <c:pt idx="5364">
                  <c:v>65.959999999999994</c:v>
                </c:pt>
                <c:pt idx="5365">
                  <c:v>65.959999999999994</c:v>
                </c:pt>
                <c:pt idx="5366">
                  <c:v>65.959999999999994</c:v>
                </c:pt>
                <c:pt idx="5367">
                  <c:v>65.959999999999994</c:v>
                </c:pt>
                <c:pt idx="5368">
                  <c:v>65.959999999999994</c:v>
                </c:pt>
                <c:pt idx="5369">
                  <c:v>65.959999999999994</c:v>
                </c:pt>
                <c:pt idx="5370">
                  <c:v>65.95</c:v>
                </c:pt>
                <c:pt idx="5371">
                  <c:v>65.95</c:v>
                </c:pt>
                <c:pt idx="5372">
                  <c:v>65.94</c:v>
                </c:pt>
                <c:pt idx="5373">
                  <c:v>65.94</c:v>
                </c:pt>
                <c:pt idx="5374">
                  <c:v>65.92</c:v>
                </c:pt>
                <c:pt idx="5375">
                  <c:v>65.92</c:v>
                </c:pt>
                <c:pt idx="5376">
                  <c:v>65.91</c:v>
                </c:pt>
                <c:pt idx="5377">
                  <c:v>65.900000000000006</c:v>
                </c:pt>
                <c:pt idx="5378">
                  <c:v>65.88</c:v>
                </c:pt>
                <c:pt idx="5379">
                  <c:v>65.87</c:v>
                </c:pt>
                <c:pt idx="5380">
                  <c:v>65.849999999999994</c:v>
                </c:pt>
                <c:pt idx="5381">
                  <c:v>65.84</c:v>
                </c:pt>
                <c:pt idx="5382">
                  <c:v>65.819999999999993</c:v>
                </c:pt>
                <c:pt idx="5383">
                  <c:v>65.8</c:v>
                </c:pt>
                <c:pt idx="5384">
                  <c:v>65.78</c:v>
                </c:pt>
                <c:pt idx="5385">
                  <c:v>65.760000000000005</c:v>
                </c:pt>
                <c:pt idx="5386">
                  <c:v>65.75</c:v>
                </c:pt>
                <c:pt idx="5387">
                  <c:v>65.75</c:v>
                </c:pt>
                <c:pt idx="5388">
                  <c:v>65.739999999999995</c:v>
                </c:pt>
                <c:pt idx="5389">
                  <c:v>65.739999999999995</c:v>
                </c:pt>
                <c:pt idx="5390">
                  <c:v>65.739999999999995</c:v>
                </c:pt>
                <c:pt idx="5391">
                  <c:v>65.739999999999995</c:v>
                </c:pt>
                <c:pt idx="5392">
                  <c:v>65.739999999999995</c:v>
                </c:pt>
                <c:pt idx="5393">
                  <c:v>65.739999999999995</c:v>
                </c:pt>
                <c:pt idx="5394">
                  <c:v>65.739999999999995</c:v>
                </c:pt>
                <c:pt idx="5395">
                  <c:v>65.73</c:v>
                </c:pt>
                <c:pt idx="5396">
                  <c:v>65.73</c:v>
                </c:pt>
                <c:pt idx="5397">
                  <c:v>65.72</c:v>
                </c:pt>
                <c:pt idx="5398">
                  <c:v>65.7</c:v>
                </c:pt>
                <c:pt idx="5399">
                  <c:v>65.680000000000007</c:v>
                </c:pt>
                <c:pt idx="5400">
                  <c:v>65.650000000000006</c:v>
                </c:pt>
                <c:pt idx="5401">
                  <c:v>65.62</c:v>
                </c:pt>
                <c:pt idx="5402">
                  <c:v>65.58</c:v>
                </c:pt>
                <c:pt idx="5403">
                  <c:v>65.56</c:v>
                </c:pt>
                <c:pt idx="5404">
                  <c:v>65.540000000000006</c:v>
                </c:pt>
                <c:pt idx="5405">
                  <c:v>65.52</c:v>
                </c:pt>
                <c:pt idx="5406">
                  <c:v>65.510000000000005</c:v>
                </c:pt>
                <c:pt idx="5407">
                  <c:v>65.5</c:v>
                </c:pt>
                <c:pt idx="5408">
                  <c:v>65.48</c:v>
                </c:pt>
                <c:pt idx="5409">
                  <c:v>65.45</c:v>
                </c:pt>
                <c:pt idx="5410">
                  <c:v>65.42</c:v>
                </c:pt>
                <c:pt idx="5411">
                  <c:v>65.39</c:v>
                </c:pt>
                <c:pt idx="5412">
                  <c:v>65.37</c:v>
                </c:pt>
                <c:pt idx="5413">
                  <c:v>65.349999999999994</c:v>
                </c:pt>
                <c:pt idx="5414">
                  <c:v>65.33</c:v>
                </c:pt>
                <c:pt idx="5415">
                  <c:v>65.319999999999993</c:v>
                </c:pt>
                <c:pt idx="5416">
                  <c:v>65.31</c:v>
                </c:pt>
                <c:pt idx="5417">
                  <c:v>65.31</c:v>
                </c:pt>
                <c:pt idx="5418">
                  <c:v>65.3</c:v>
                </c:pt>
                <c:pt idx="5419">
                  <c:v>65.28</c:v>
                </c:pt>
                <c:pt idx="5420">
                  <c:v>65.27</c:v>
                </c:pt>
                <c:pt idx="5421">
                  <c:v>65.239999999999995</c:v>
                </c:pt>
                <c:pt idx="5422">
                  <c:v>65.209999999999994</c:v>
                </c:pt>
                <c:pt idx="5423">
                  <c:v>65.180000000000007</c:v>
                </c:pt>
                <c:pt idx="5424">
                  <c:v>65.16</c:v>
                </c:pt>
                <c:pt idx="5425">
                  <c:v>65.13</c:v>
                </c:pt>
                <c:pt idx="5426">
                  <c:v>65.099999999999994</c:v>
                </c:pt>
                <c:pt idx="5427">
                  <c:v>65.069999999999993</c:v>
                </c:pt>
                <c:pt idx="5428">
                  <c:v>65.040000000000006</c:v>
                </c:pt>
                <c:pt idx="5429">
                  <c:v>65.010000000000005</c:v>
                </c:pt>
                <c:pt idx="5430">
                  <c:v>64.97</c:v>
                </c:pt>
                <c:pt idx="5431">
                  <c:v>64.94</c:v>
                </c:pt>
                <c:pt idx="5432">
                  <c:v>64.92</c:v>
                </c:pt>
                <c:pt idx="5433">
                  <c:v>64.91</c:v>
                </c:pt>
                <c:pt idx="5434">
                  <c:v>64.89</c:v>
                </c:pt>
                <c:pt idx="5435">
                  <c:v>64.88</c:v>
                </c:pt>
                <c:pt idx="5436">
                  <c:v>64.88</c:v>
                </c:pt>
                <c:pt idx="5437">
                  <c:v>64.88</c:v>
                </c:pt>
                <c:pt idx="5438">
                  <c:v>64.88</c:v>
                </c:pt>
                <c:pt idx="5439">
                  <c:v>64.88</c:v>
                </c:pt>
                <c:pt idx="5440">
                  <c:v>64.87</c:v>
                </c:pt>
                <c:pt idx="5441">
                  <c:v>64.86</c:v>
                </c:pt>
                <c:pt idx="5442">
                  <c:v>64.849999999999994</c:v>
                </c:pt>
                <c:pt idx="5443">
                  <c:v>64.83</c:v>
                </c:pt>
                <c:pt idx="5444">
                  <c:v>64.8</c:v>
                </c:pt>
                <c:pt idx="5445">
                  <c:v>64.77</c:v>
                </c:pt>
                <c:pt idx="5446">
                  <c:v>64.75</c:v>
                </c:pt>
                <c:pt idx="5447">
                  <c:v>64.73</c:v>
                </c:pt>
                <c:pt idx="5448">
                  <c:v>64.7</c:v>
                </c:pt>
                <c:pt idx="5449">
                  <c:v>64.69</c:v>
                </c:pt>
                <c:pt idx="5450">
                  <c:v>64.680000000000007</c:v>
                </c:pt>
                <c:pt idx="5451">
                  <c:v>64.67</c:v>
                </c:pt>
                <c:pt idx="5452">
                  <c:v>64.650000000000006</c:v>
                </c:pt>
                <c:pt idx="5453">
                  <c:v>64.63</c:v>
                </c:pt>
                <c:pt idx="5454">
                  <c:v>64.61</c:v>
                </c:pt>
                <c:pt idx="5455">
                  <c:v>64.58</c:v>
                </c:pt>
                <c:pt idx="5456">
                  <c:v>64.55</c:v>
                </c:pt>
                <c:pt idx="5457">
                  <c:v>64.5</c:v>
                </c:pt>
                <c:pt idx="5458">
                  <c:v>64.459999999999994</c:v>
                </c:pt>
                <c:pt idx="5459">
                  <c:v>64.42</c:v>
                </c:pt>
                <c:pt idx="5460">
                  <c:v>64.39</c:v>
                </c:pt>
                <c:pt idx="5461">
                  <c:v>64.349999999999994</c:v>
                </c:pt>
                <c:pt idx="5462">
                  <c:v>64.33</c:v>
                </c:pt>
                <c:pt idx="5463">
                  <c:v>64.31</c:v>
                </c:pt>
                <c:pt idx="5464">
                  <c:v>64.3</c:v>
                </c:pt>
                <c:pt idx="5465">
                  <c:v>64.28</c:v>
                </c:pt>
                <c:pt idx="5466">
                  <c:v>64.27</c:v>
                </c:pt>
                <c:pt idx="5467">
                  <c:v>64.260000000000005</c:v>
                </c:pt>
                <c:pt idx="5468">
                  <c:v>64.25</c:v>
                </c:pt>
                <c:pt idx="5469">
                  <c:v>64.239999999999995</c:v>
                </c:pt>
                <c:pt idx="5470">
                  <c:v>64.22</c:v>
                </c:pt>
                <c:pt idx="5471">
                  <c:v>64.19</c:v>
                </c:pt>
                <c:pt idx="5472">
                  <c:v>64.17</c:v>
                </c:pt>
                <c:pt idx="5473">
                  <c:v>64.150000000000006</c:v>
                </c:pt>
                <c:pt idx="5474">
                  <c:v>64.13</c:v>
                </c:pt>
                <c:pt idx="5475">
                  <c:v>64.12</c:v>
                </c:pt>
                <c:pt idx="5476">
                  <c:v>64.099999999999994</c:v>
                </c:pt>
                <c:pt idx="5477">
                  <c:v>64.09</c:v>
                </c:pt>
                <c:pt idx="5478">
                  <c:v>64.08</c:v>
                </c:pt>
                <c:pt idx="5479">
                  <c:v>64.069999999999993</c:v>
                </c:pt>
                <c:pt idx="5480">
                  <c:v>64.06</c:v>
                </c:pt>
                <c:pt idx="5481">
                  <c:v>64.05</c:v>
                </c:pt>
                <c:pt idx="5482">
                  <c:v>64.05</c:v>
                </c:pt>
                <c:pt idx="5483">
                  <c:v>64.05</c:v>
                </c:pt>
                <c:pt idx="5484">
                  <c:v>64.05</c:v>
                </c:pt>
                <c:pt idx="5485">
                  <c:v>64.05</c:v>
                </c:pt>
                <c:pt idx="5486">
                  <c:v>64.05</c:v>
                </c:pt>
                <c:pt idx="5487">
                  <c:v>64.05</c:v>
                </c:pt>
                <c:pt idx="5488">
                  <c:v>64.05</c:v>
                </c:pt>
                <c:pt idx="5489">
                  <c:v>64.05</c:v>
                </c:pt>
                <c:pt idx="5490">
                  <c:v>64.05</c:v>
                </c:pt>
                <c:pt idx="5491">
                  <c:v>64.05</c:v>
                </c:pt>
                <c:pt idx="5492">
                  <c:v>64.05</c:v>
                </c:pt>
                <c:pt idx="5493">
                  <c:v>64.05</c:v>
                </c:pt>
                <c:pt idx="5494">
                  <c:v>64.05</c:v>
                </c:pt>
                <c:pt idx="5495">
                  <c:v>64.05</c:v>
                </c:pt>
                <c:pt idx="5496">
                  <c:v>64.05</c:v>
                </c:pt>
                <c:pt idx="5497">
                  <c:v>64.040000000000006</c:v>
                </c:pt>
                <c:pt idx="5498">
                  <c:v>64.040000000000006</c:v>
                </c:pt>
                <c:pt idx="5499">
                  <c:v>64.040000000000006</c:v>
                </c:pt>
                <c:pt idx="5500">
                  <c:v>64.03</c:v>
                </c:pt>
                <c:pt idx="5501">
                  <c:v>64.02</c:v>
                </c:pt>
                <c:pt idx="5502">
                  <c:v>64.02</c:v>
                </c:pt>
                <c:pt idx="5503">
                  <c:v>64.02</c:v>
                </c:pt>
                <c:pt idx="5504">
                  <c:v>64.010000000000005</c:v>
                </c:pt>
                <c:pt idx="5505">
                  <c:v>64.010000000000005</c:v>
                </c:pt>
                <c:pt idx="5506">
                  <c:v>64.010000000000005</c:v>
                </c:pt>
                <c:pt idx="5507">
                  <c:v>64</c:v>
                </c:pt>
                <c:pt idx="5508">
                  <c:v>64</c:v>
                </c:pt>
                <c:pt idx="5509">
                  <c:v>64</c:v>
                </c:pt>
                <c:pt idx="5510">
                  <c:v>64</c:v>
                </c:pt>
                <c:pt idx="5511">
                  <c:v>64</c:v>
                </c:pt>
                <c:pt idx="5512">
                  <c:v>64</c:v>
                </c:pt>
                <c:pt idx="5513">
                  <c:v>64</c:v>
                </c:pt>
                <c:pt idx="5514">
                  <c:v>64</c:v>
                </c:pt>
                <c:pt idx="5515">
                  <c:v>64.010000000000005</c:v>
                </c:pt>
                <c:pt idx="5516">
                  <c:v>64.02</c:v>
                </c:pt>
                <c:pt idx="5517">
                  <c:v>64.03</c:v>
                </c:pt>
                <c:pt idx="5518">
                  <c:v>64.040000000000006</c:v>
                </c:pt>
                <c:pt idx="5519">
                  <c:v>64.040000000000006</c:v>
                </c:pt>
                <c:pt idx="5520">
                  <c:v>64.05</c:v>
                </c:pt>
                <c:pt idx="5521">
                  <c:v>64.05</c:v>
                </c:pt>
                <c:pt idx="5522">
                  <c:v>64.05</c:v>
                </c:pt>
                <c:pt idx="5523">
                  <c:v>64.05</c:v>
                </c:pt>
                <c:pt idx="5524">
                  <c:v>64.05</c:v>
                </c:pt>
                <c:pt idx="5525">
                  <c:v>64.05</c:v>
                </c:pt>
                <c:pt idx="5526">
                  <c:v>64.05</c:v>
                </c:pt>
                <c:pt idx="5527">
                  <c:v>64.05</c:v>
                </c:pt>
                <c:pt idx="5528">
                  <c:v>64.05</c:v>
                </c:pt>
                <c:pt idx="5529">
                  <c:v>64.05</c:v>
                </c:pt>
                <c:pt idx="5530">
                  <c:v>64.05</c:v>
                </c:pt>
                <c:pt idx="5531">
                  <c:v>64.05</c:v>
                </c:pt>
                <c:pt idx="5532">
                  <c:v>64.05</c:v>
                </c:pt>
                <c:pt idx="5533">
                  <c:v>64.06</c:v>
                </c:pt>
                <c:pt idx="5534">
                  <c:v>64.069999999999993</c:v>
                </c:pt>
                <c:pt idx="5535">
                  <c:v>64.08</c:v>
                </c:pt>
                <c:pt idx="5536">
                  <c:v>64.099999999999994</c:v>
                </c:pt>
                <c:pt idx="5537">
                  <c:v>64.13</c:v>
                </c:pt>
                <c:pt idx="5538">
                  <c:v>64.16</c:v>
                </c:pt>
                <c:pt idx="5539">
                  <c:v>64.19</c:v>
                </c:pt>
                <c:pt idx="5540">
                  <c:v>64.22</c:v>
                </c:pt>
                <c:pt idx="5541">
                  <c:v>64.25</c:v>
                </c:pt>
                <c:pt idx="5542">
                  <c:v>64.260000000000005</c:v>
                </c:pt>
                <c:pt idx="5543">
                  <c:v>64.28</c:v>
                </c:pt>
                <c:pt idx="5544">
                  <c:v>64.3</c:v>
                </c:pt>
                <c:pt idx="5545">
                  <c:v>64.33</c:v>
                </c:pt>
                <c:pt idx="5546">
                  <c:v>64.36</c:v>
                </c:pt>
                <c:pt idx="5547">
                  <c:v>64.400000000000006</c:v>
                </c:pt>
                <c:pt idx="5548">
                  <c:v>64.44</c:v>
                </c:pt>
                <c:pt idx="5549">
                  <c:v>64.489999999999995</c:v>
                </c:pt>
                <c:pt idx="5550">
                  <c:v>64.55</c:v>
                </c:pt>
                <c:pt idx="5551">
                  <c:v>64.59</c:v>
                </c:pt>
                <c:pt idx="5552">
                  <c:v>64.64</c:v>
                </c:pt>
                <c:pt idx="5553">
                  <c:v>64.680000000000007</c:v>
                </c:pt>
                <c:pt idx="5554">
                  <c:v>64.7</c:v>
                </c:pt>
                <c:pt idx="5555">
                  <c:v>64.73</c:v>
                </c:pt>
                <c:pt idx="5556">
                  <c:v>64.77</c:v>
                </c:pt>
                <c:pt idx="5557">
                  <c:v>64.8</c:v>
                </c:pt>
                <c:pt idx="5558">
                  <c:v>64.84</c:v>
                </c:pt>
                <c:pt idx="5559">
                  <c:v>64.86</c:v>
                </c:pt>
                <c:pt idx="5560">
                  <c:v>64.88</c:v>
                </c:pt>
                <c:pt idx="5561">
                  <c:v>64.89</c:v>
                </c:pt>
                <c:pt idx="5562">
                  <c:v>64.91</c:v>
                </c:pt>
                <c:pt idx="5563">
                  <c:v>64.930000000000007</c:v>
                </c:pt>
                <c:pt idx="5564">
                  <c:v>64.959999999999994</c:v>
                </c:pt>
                <c:pt idx="5565">
                  <c:v>65.010000000000005</c:v>
                </c:pt>
                <c:pt idx="5566">
                  <c:v>65.05</c:v>
                </c:pt>
                <c:pt idx="5567">
                  <c:v>65.099999999999994</c:v>
                </c:pt>
                <c:pt idx="5568">
                  <c:v>65.150000000000006</c:v>
                </c:pt>
                <c:pt idx="5569">
                  <c:v>65.2</c:v>
                </c:pt>
                <c:pt idx="5570">
                  <c:v>65.23</c:v>
                </c:pt>
                <c:pt idx="5571">
                  <c:v>65.27</c:v>
                </c:pt>
                <c:pt idx="5572">
                  <c:v>65.3</c:v>
                </c:pt>
                <c:pt idx="5573">
                  <c:v>65.33</c:v>
                </c:pt>
                <c:pt idx="5574">
                  <c:v>65.36</c:v>
                </c:pt>
                <c:pt idx="5575">
                  <c:v>65.39</c:v>
                </c:pt>
                <c:pt idx="5576">
                  <c:v>65.44</c:v>
                </c:pt>
                <c:pt idx="5577">
                  <c:v>65.47</c:v>
                </c:pt>
                <c:pt idx="5578">
                  <c:v>65.510000000000005</c:v>
                </c:pt>
                <c:pt idx="5579">
                  <c:v>65.55</c:v>
                </c:pt>
                <c:pt idx="5580">
                  <c:v>65.59</c:v>
                </c:pt>
                <c:pt idx="5581">
                  <c:v>65.63</c:v>
                </c:pt>
                <c:pt idx="5582">
                  <c:v>65.67</c:v>
                </c:pt>
                <c:pt idx="5583">
                  <c:v>65.7</c:v>
                </c:pt>
                <c:pt idx="5584">
                  <c:v>65.72</c:v>
                </c:pt>
                <c:pt idx="5585">
                  <c:v>65.73</c:v>
                </c:pt>
                <c:pt idx="5586">
                  <c:v>65.739999999999995</c:v>
                </c:pt>
                <c:pt idx="5587">
                  <c:v>65.739999999999995</c:v>
                </c:pt>
                <c:pt idx="5588">
                  <c:v>65.739999999999995</c:v>
                </c:pt>
                <c:pt idx="5589">
                  <c:v>65.75</c:v>
                </c:pt>
                <c:pt idx="5590">
                  <c:v>65.75</c:v>
                </c:pt>
                <c:pt idx="5591">
                  <c:v>65.760000000000005</c:v>
                </c:pt>
                <c:pt idx="5592">
                  <c:v>65.77</c:v>
                </c:pt>
                <c:pt idx="5593">
                  <c:v>65.78</c:v>
                </c:pt>
                <c:pt idx="5594">
                  <c:v>65.790000000000006</c:v>
                </c:pt>
                <c:pt idx="5595">
                  <c:v>65.81</c:v>
                </c:pt>
                <c:pt idx="5596">
                  <c:v>65.819999999999993</c:v>
                </c:pt>
                <c:pt idx="5597">
                  <c:v>65.84</c:v>
                </c:pt>
                <c:pt idx="5598">
                  <c:v>65.86</c:v>
                </c:pt>
                <c:pt idx="5599">
                  <c:v>65.89</c:v>
                </c:pt>
                <c:pt idx="5600">
                  <c:v>65.900000000000006</c:v>
                </c:pt>
                <c:pt idx="5601">
                  <c:v>65.92</c:v>
                </c:pt>
                <c:pt idx="5602">
                  <c:v>65.92</c:v>
                </c:pt>
                <c:pt idx="5603">
                  <c:v>65.930000000000007</c:v>
                </c:pt>
                <c:pt idx="5604">
                  <c:v>65.930000000000007</c:v>
                </c:pt>
                <c:pt idx="5605">
                  <c:v>65.94</c:v>
                </c:pt>
                <c:pt idx="5606">
                  <c:v>65.94</c:v>
                </c:pt>
                <c:pt idx="5607">
                  <c:v>65.94</c:v>
                </c:pt>
                <c:pt idx="5608">
                  <c:v>65.94</c:v>
                </c:pt>
                <c:pt idx="5609">
                  <c:v>65.94</c:v>
                </c:pt>
                <c:pt idx="5610">
                  <c:v>65.94</c:v>
                </c:pt>
                <c:pt idx="5611">
                  <c:v>65.930000000000007</c:v>
                </c:pt>
                <c:pt idx="5612">
                  <c:v>65.92</c:v>
                </c:pt>
                <c:pt idx="5613">
                  <c:v>65.92</c:v>
                </c:pt>
                <c:pt idx="5614">
                  <c:v>65.91</c:v>
                </c:pt>
                <c:pt idx="5615">
                  <c:v>65.900000000000006</c:v>
                </c:pt>
                <c:pt idx="5616">
                  <c:v>65.89</c:v>
                </c:pt>
                <c:pt idx="5617">
                  <c:v>65.88</c:v>
                </c:pt>
                <c:pt idx="5618">
                  <c:v>65.87</c:v>
                </c:pt>
                <c:pt idx="5619">
                  <c:v>65.849999999999994</c:v>
                </c:pt>
                <c:pt idx="5620">
                  <c:v>65.84</c:v>
                </c:pt>
                <c:pt idx="5621">
                  <c:v>65.83</c:v>
                </c:pt>
                <c:pt idx="5622">
                  <c:v>65.83</c:v>
                </c:pt>
                <c:pt idx="5623">
                  <c:v>65.819999999999993</c:v>
                </c:pt>
                <c:pt idx="5624">
                  <c:v>65.81</c:v>
                </c:pt>
                <c:pt idx="5625">
                  <c:v>65.790000000000006</c:v>
                </c:pt>
                <c:pt idx="5626">
                  <c:v>65.77</c:v>
                </c:pt>
                <c:pt idx="5627">
                  <c:v>65.760000000000005</c:v>
                </c:pt>
                <c:pt idx="5628">
                  <c:v>65.75</c:v>
                </c:pt>
                <c:pt idx="5629">
                  <c:v>65.739999999999995</c:v>
                </c:pt>
                <c:pt idx="5630">
                  <c:v>65.739999999999995</c:v>
                </c:pt>
                <c:pt idx="5631">
                  <c:v>65.739999999999995</c:v>
                </c:pt>
                <c:pt idx="5632">
                  <c:v>65.739999999999995</c:v>
                </c:pt>
                <c:pt idx="5633">
                  <c:v>65.739999999999995</c:v>
                </c:pt>
                <c:pt idx="5634">
                  <c:v>65.739999999999995</c:v>
                </c:pt>
                <c:pt idx="5635">
                  <c:v>65.739999999999995</c:v>
                </c:pt>
                <c:pt idx="5636">
                  <c:v>65.73</c:v>
                </c:pt>
                <c:pt idx="5637">
                  <c:v>65.73</c:v>
                </c:pt>
                <c:pt idx="5638">
                  <c:v>65.72</c:v>
                </c:pt>
                <c:pt idx="5639">
                  <c:v>65.709999999999994</c:v>
                </c:pt>
                <c:pt idx="5640">
                  <c:v>65.69</c:v>
                </c:pt>
                <c:pt idx="5641">
                  <c:v>65.67</c:v>
                </c:pt>
                <c:pt idx="5642">
                  <c:v>65.64</c:v>
                </c:pt>
                <c:pt idx="5643">
                  <c:v>65.61</c:v>
                </c:pt>
                <c:pt idx="5644">
                  <c:v>65.58</c:v>
                </c:pt>
                <c:pt idx="5645">
                  <c:v>65.55</c:v>
                </c:pt>
                <c:pt idx="5646">
                  <c:v>65.53</c:v>
                </c:pt>
                <c:pt idx="5647">
                  <c:v>65.52</c:v>
                </c:pt>
                <c:pt idx="5648">
                  <c:v>65.510000000000005</c:v>
                </c:pt>
                <c:pt idx="5649">
                  <c:v>65.489999999999995</c:v>
                </c:pt>
                <c:pt idx="5650">
                  <c:v>65.47</c:v>
                </c:pt>
                <c:pt idx="5651">
                  <c:v>65.45</c:v>
                </c:pt>
                <c:pt idx="5652">
                  <c:v>65.42</c:v>
                </c:pt>
                <c:pt idx="5653">
                  <c:v>65.39</c:v>
                </c:pt>
                <c:pt idx="5654">
                  <c:v>65.37</c:v>
                </c:pt>
                <c:pt idx="5655">
                  <c:v>65.349999999999994</c:v>
                </c:pt>
                <c:pt idx="5656">
                  <c:v>65.33</c:v>
                </c:pt>
                <c:pt idx="5657">
                  <c:v>65.31</c:v>
                </c:pt>
                <c:pt idx="5658">
                  <c:v>65.3</c:v>
                </c:pt>
                <c:pt idx="5659">
                  <c:v>65.290000000000006</c:v>
                </c:pt>
                <c:pt idx="5660">
                  <c:v>65.28</c:v>
                </c:pt>
                <c:pt idx="5661">
                  <c:v>65.260000000000005</c:v>
                </c:pt>
                <c:pt idx="5662">
                  <c:v>65.239999999999995</c:v>
                </c:pt>
                <c:pt idx="5663">
                  <c:v>65.22</c:v>
                </c:pt>
                <c:pt idx="5664">
                  <c:v>65.19</c:v>
                </c:pt>
                <c:pt idx="5665">
                  <c:v>65.17</c:v>
                </c:pt>
                <c:pt idx="5666">
                  <c:v>65.150000000000006</c:v>
                </c:pt>
                <c:pt idx="5667">
                  <c:v>65.12</c:v>
                </c:pt>
                <c:pt idx="5668">
                  <c:v>65.09</c:v>
                </c:pt>
                <c:pt idx="5669">
                  <c:v>65.06</c:v>
                </c:pt>
                <c:pt idx="5670">
                  <c:v>65.03</c:v>
                </c:pt>
                <c:pt idx="5671">
                  <c:v>64.989999999999995</c:v>
                </c:pt>
                <c:pt idx="5672">
                  <c:v>64.959999999999994</c:v>
                </c:pt>
                <c:pt idx="5673">
                  <c:v>64.94</c:v>
                </c:pt>
                <c:pt idx="5674">
                  <c:v>64.91</c:v>
                </c:pt>
                <c:pt idx="5675">
                  <c:v>64.900000000000006</c:v>
                </c:pt>
                <c:pt idx="5676">
                  <c:v>64.89</c:v>
                </c:pt>
                <c:pt idx="5677">
                  <c:v>64.89</c:v>
                </c:pt>
                <c:pt idx="5678">
                  <c:v>64.88</c:v>
                </c:pt>
                <c:pt idx="5679">
                  <c:v>64.88</c:v>
                </c:pt>
                <c:pt idx="5680">
                  <c:v>64.88</c:v>
                </c:pt>
                <c:pt idx="5681">
                  <c:v>64.88</c:v>
                </c:pt>
                <c:pt idx="5682">
                  <c:v>64.87</c:v>
                </c:pt>
                <c:pt idx="5683">
                  <c:v>64.86</c:v>
                </c:pt>
                <c:pt idx="5684">
                  <c:v>64.849999999999994</c:v>
                </c:pt>
                <c:pt idx="5685">
                  <c:v>64.83</c:v>
                </c:pt>
                <c:pt idx="5686">
                  <c:v>64.8</c:v>
                </c:pt>
                <c:pt idx="5687">
                  <c:v>64.77</c:v>
                </c:pt>
                <c:pt idx="5688">
                  <c:v>64.75</c:v>
                </c:pt>
                <c:pt idx="5689">
                  <c:v>64.73</c:v>
                </c:pt>
                <c:pt idx="5690">
                  <c:v>64.7</c:v>
                </c:pt>
                <c:pt idx="5691">
                  <c:v>64.69</c:v>
                </c:pt>
                <c:pt idx="5692">
                  <c:v>64.680000000000007</c:v>
                </c:pt>
                <c:pt idx="5693">
                  <c:v>64.67</c:v>
                </c:pt>
                <c:pt idx="5694">
                  <c:v>64.650000000000006</c:v>
                </c:pt>
                <c:pt idx="5695">
                  <c:v>64.63</c:v>
                </c:pt>
                <c:pt idx="5696">
                  <c:v>64.599999999999994</c:v>
                </c:pt>
                <c:pt idx="5697">
                  <c:v>64.569999999999993</c:v>
                </c:pt>
                <c:pt idx="5698">
                  <c:v>64.540000000000006</c:v>
                </c:pt>
                <c:pt idx="5699">
                  <c:v>64.489999999999995</c:v>
                </c:pt>
                <c:pt idx="5700">
                  <c:v>64.45</c:v>
                </c:pt>
                <c:pt idx="5701">
                  <c:v>64.42</c:v>
                </c:pt>
                <c:pt idx="5702">
                  <c:v>64.38</c:v>
                </c:pt>
                <c:pt idx="5703">
                  <c:v>64.34</c:v>
                </c:pt>
                <c:pt idx="5704">
                  <c:v>64.319999999999993</c:v>
                </c:pt>
                <c:pt idx="5705">
                  <c:v>64.3</c:v>
                </c:pt>
                <c:pt idx="5706">
                  <c:v>64.28</c:v>
                </c:pt>
                <c:pt idx="5707">
                  <c:v>64.27</c:v>
                </c:pt>
                <c:pt idx="5708">
                  <c:v>64.27</c:v>
                </c:pt>
                <c:pt idx="5709">
                  <c:v>64.260000000000005</c:v>
                </c:pt>
                <c:pt idx="5710">
                  <c:v>64.25</c:v>
                </c:pt>
                <c:pt idx="5711">
                  <c:v>64.239999999999995</c:v>
                </c:pt>
                <c:pt idx="5712">
                  <c:v>64.22</c:v>
                </c:pt>
                <c:pt idx="5713">
                  <c:v>64.2</c:v>
                </c:pt>
                <c:pt idx="5714">
                  <c:v>64.17</c:v>
                </c:pt>
                <c:pt idx="5715">
                  <c:v>64.14</c:v>
                </c:pt>
                <c:pt idx="5716">
                  <c:v>64.11</c:v>
                </c:pt>
                <c:pt idx="5717">
                  <c:v>64.099999999999994</c:v>
                </c:pt>
                <c:pt idx="5718">
                  <c:v>64.08</c:v>
                </c:pt>
                <c:pt idx="5719">
                  <c:v>64.069999999999993</c:v>
                </c:pt>
                <c:pt idx="5720">
                  <c:v>64.06</c:v>
                </c:pt>
                <c:pt idx="5721">
                  <c:v>64.06</c:v>
                </c:pt>
                <c:pt idx="5722">
                  <c:v>64.05</c:v>
                </c:pt>
                <c:pt idx="5723">
                  <c:v>64.05</c:v>
                </c:pt>
                <c:pt idx="5724">
                  <c:v>64.05</c:v>
                </c:pt>
                <c:pt idx="5725">
                  <c:v>64.05</c:v>
                </c:pt>
                <c:pt idx="5726">
                  <c:v>64.05</c:v>
                </c:pt>
                <c:pt idx="5727">
                  <c:v>64.05</c:v>
                </c:pt>
                <c:pt idx="5728">
                  <c:v>64.05</c:v>
                </c:pt>
                <c:pt idx="5729">
                  <c:v>64.05</c:v>
                </c:pt>
                <c:pt idx="5730">
                  <c:v>64.05</c:v>
                </c:pt>
                <c:pt idx="5731">
                  <c:v>64.05</c:v>
                </c:pt>
                <c:pt idx="5732">
                  <c:v>64.05</c:v>
                </c:pt>
                <c:pt idx="5733">
                  <c:v>64.05</c:v>
                </c:pt>
                <c:pt idx="5734">
                  <c:v>64.05</c:v>
                </c:pt>
                <c:pt idx="5735">
                  <c:v>64.05</c:v>
                </c:pt>
                <c:pt idx="5736">
                  <c:v>64.05</c:v>
                </c:pt>
                <c:pt idx="5737">
                  <c:v>64.05</c:v>
                </c:pt>
                <c:pt idx="5738">
                  <c:v>64.05</c:v>
                </c:pt>
                <c:pt idx="5739">
                  <c:v>64.05</c:v>
                </c:pt>
                <c:pt idx="5740">
                  <c:v>64.05</c:v>
                </c:pt>
                <c:pt idx="5741">
                  <c:v>64.05</c:v>
                </c:pt>
                <c:pt idx="5742">
                  <c:v>64.040000000000006</c:v>
                </c:pt>
                <c:pt idx="5743">
                  <c:v>64.040000000000006</c:v>
                </c:pt>
                <c:pt idx="5744">
                  <c:v>64.040000000000006</c:v>
                </c:pt>
                <c:pt idx="5745">
                  <c:v>64.040000000000006</c:v>
                </c:pt>
                <c:pt idx="5746">
                  <c:v>64.040000000000006</c:v>
                </c:pt>
                <c:pt idx="5747">
                  <c:v>64.040000000000006</c:v>
                </c:pt>
                <c:pt idx="5748">
                  <c:v>64.040000000000006</c:v>
                </c:pt>
                <c:pt idx="5749">
                  <c:v>64.040000000000006</c:v>
                </c:pt>
                <c:pt idx="5750">
                  <c:v>64.03</c:v>
                </c:pt>
                <c:pt idx="5751">
                  <c:v>64.03</c:v>
                </c:pt>
                <c:pt idx="5752">
                  <c:v>64.03</c:v>
                </c:pt>
                <c:pt idx="5753">
                  <c:v>64.03</c:v>
                </c:pt>
                <c:pt idx="5754">
                  <c:v>64.03</c:v>
                </c:pt>
                <c:pt idx="5755">
                  <c:v>64.03</c:v>
                </c:pt>
                <c:pt idx="5756">
                  <c:v>64.040000000000006</c:v>
                </c:pt>
                <c:pt idx="5757">
                  <c:v>64.040000000000006</c:v>
                </c:pt>
                <c:pt idx="5758">
                  <c:v>64.05</c:v>
                </c:pt>
                <c:pt idx="5759">
                  <c:v>64.05</c:v>
                </c:pt>
                <c:pt idx="5760">
                  <c:v>64.05</c:v>
                </c:pt>
                <c:pt idx="5761">
                  <c:v>64.05</c:v>
                </c:pt>
                <c:pt idx="5762">
                  <c:v>64.05</c:v>
                </c:pt>
                <c:pt idx="5763">
                  <c:v>64.05</c:v>
                </c:pt>
                <c:pt idx="5764">
                  <c:v>64.05</c:v>
                </c:pt>
                <c:pt idx="5765">
                  <c:v>64.05</c:v>
                </c:pt>
                <c:pt idx="5766">
                  <c:v>64.05</c:v>
                </c:pt>
                <c:pt idx="5767">
                  <c:v>64.05</c:v>
                </c:pt>
                <c:pt idx="5768">
                  <c:v>64.05</c:v>
                </c:pt>
                <c:pt idx="5769">
                  <c:v>64.05</c:v>
                </c:pt>
                <c:pt idx="5770">
                  <c:v>64.05</c:v>
                </c:pt>
                <c:pt idx="5771">
                  <c:v>64.05</c:v>
                </c:pt>
                <c:pt idx="5772">
                  <c:v>64.05</c:v>
                </c:pt>
                <c:pt idx="5773">
                  <c:v>64.05</c:v>
                </c:pt>
                <c:pt idx="5774">
                  <c:v>64.05</c:v>
                </c:pt>
                <c:pt idx="5775">
                  <c:v>64.05</c:v>
                </c:pt>
                <c:pt idx="5776">
                  <c:v>64.069999999999993</c:v>
                </c:pt>
                <c:pt idx="5777">
                  <c:v>64.08</c:v>
                </c:pt>
                <c:pt idx="5778">
                  <c:v>64.099999999999994</c:v>
                </c:pt>
                <c:pt idx="5779">
                  <c:v>64.13</c:v>
                </c:pt>
                <c:pt idx="5780">
                  <c:v>64.17</c:v>
                </c:pt>
                <c:pt idx="5781">
                  <c:v>64.19</c:v>
                </c:pt>
                <c:pt idx="5782">
                  <c:v>64.22</c:v>
                </c:pt>
                <c:pt idx="5783">
                  <c:v>64.25</c:v>
                </c:pt>
                <c:pt idx="5784">
                  <c:v>64.27</c:v>
                </c:pt>
                <c:pt idx="5785">
                  <c:v>64.290000000000006</c:v>
                </c:pt>
                <c:pt idx="5786">
                  <c:v>64.31</c:v>
                </c:pt>
                <c:pt idx="5787">
                  <c:v>64.34</c:v>
                </c:pt>
                <c:pt idx="5788">
                  <c:v>64.38</c:v>
                </c:pt>
                <c:pt idx="5789">
                  <c:v>64.430000000000007</c:v>
                </c:pt>
                <c:pt idx="5790">
                  <c:v>64.48</c:v>
                </c:pt>
                <c:pt idx="5791">
                  <c:v>64.53</c:v>
                </c:pt>
                <c:pt idx="5792">
                  <c:v>64.58</c:v>
                </c:pt>
                <c:pt idx="5793">
                  <c:v>64.62</c:v>
                </c:pt>
                <c:pt idx="5794">
                  <c:v>64.650000000000006</c:v>
                </c:pt>
                <c:pt idx="5795">
                  <c:v>64.680000000000007</c:v>
                </c:pt>
                <c:pt idx="5796">
                  <c:v>64.7</c:v>
                </c:pt>
                <c:pt idx="5797">
                  <c:v>64.739999999999995</c:v>
                </c:pt>
                <c:pt idx="5798">
                  <c:v>64.78</c:v>
                </c:pt>
                <c:pt idx="5799">
                  <c:v>64.819999999999993</c:v>
                </c:pt>
                <c:pt idx="5800">
                  <c:v>64.849999999999994</c:v>
                </c:pt>
                <c:pt idx="5801">
                  <c:v>64.87</c:v>
                </c:pt>
                <c:pt idx="5802">
                  <c:v>64.88</c:v>
                </c:pt>
                <c:pt idx="5803">
                  <c:v>64.89</c:v>
                </c:pt>
                <c:pt idx="5804">
                  <c:v>64.91</c:v>
                </c:pt>
                <c:pt idx="5805">
                  <c:v>64.930000000000007</c:v>
                </c:pt>
                <c:pt idx="5806">
                  <c:v>64.97</c:v>
                </c:pt>
                <c:pt idx="5807">
                  <c:v>65.02</c:v>
                </c:pt>
                <c:pt idx="5808">
                  <c:v>65.069999999999993</c:v>
                </c:pt>
                <c:pt idx="5809">
                  <c:v>65.12</c:v>
                </c:pt>
                <c:pt idx="5810">
                  <c:v>65.17</c:v>
                </c:pt>
                <c:pt idx="5811">
                  <c:v>65.209999999999994</c:v>
                </c:pt>
                <c:pt idx="5812">
                  <c:v>65.25</c:v>
                </c:pt>
                <c:pt idx="5813">
                  <c:v>65.28</c:v>
                </c:pt>
                <c:pt idx="5814">
                  <c:v>65.3</c:v>
                </c:pt>
                <c:pt idx="5815">
                  <c:v>65.33</c:v>
                </c:pt>
                <c:pt idx="5816">
                  <c:v>65.36</c:v>
                </c:pt>
                <c:pt idx="5817">
                  <c:v>65.39</c:v>
                </c:pt>
                <c:pt idx="5818">
                  <c:v>65.430000000000007</c:v>
                </c:pt>
                <c:pt idx="5819">
                  <c:v>65.47</c:v>
                </c:pt>
                <c:pt idx="5820">
                  <c:v>65.5</c:v>
                </c:pt>
                <c:pt idx="5821">
                  <c:v>65.540000000000006</c:v>
                </c:pt>
                <c:pt idx="5822">
                  <c:v>65.569999999999993</c:v>
                </c:pt>
                <c:pt idx="5823">
                  <c:v>65.62</c:v>
                </c:pt>
                <c:pt idx="5824">
                  <c:v>65.66</c:v>
                </c:pt>
                <c:pt idx="5825">
                  <c:v>65.7</c:v>
                </c:pt>
                <c:pt idx="5826">
                  <c:v>65.72</c:v>
                </c:pt>
                <c:pt idx="5827">
                  <c:v>65.73</c:v>
                </c:pt>
                <c:pt idx="5828">
                  <c:v>65.739999999999995</c:v>
                </c:pt>
                <c:pt idx="5829">
                  <c:v>65.739999999999995</c:v>
                </c:pt>
                <c:pt idx="5830">
                  <c:v>65.739999999999995</c:v>
                </c:pt>
                <c:pt idx="5831">
                  <c:v>65.75</c:v>
                </c:pt>
                <c:pt idx="5832">
                  <c:v>65.75</c:v>
                </c:pt>
                <c:pt idx="5833">
                  <c:v>65.760000000000005</c:v>
                </c:pt>
                <c:pt idx="5834">
                  <c:v>65.760000000000005</c:v>
                </c:pt>
                <c:pt idx="5835">
                  <c:v>65.78</c:v>
                </c:pt>
                <c:pt idx="5836">
                  <c:v>65.790000000000006</c:v>
                </c:pt>
                <c:pt idx="5837">
                  <c:v>65.81</c:v>
                </c:pt>
                <c:pt idx="5838">
                  <c:v>65.83</c:v>
                </c:pt>
                <c:pt idx="5839">
                  <c:v>65.86</c:v>
                </c:pt>
                <c:pt idx="5840">
                  <c:v>65.88</c:v>
                </c:pt>
                <c:pt idx="5841">
                  <c:v>65.89</c:v>
                </c:pt>
                <c:pt idx="5842">
                  <c:v>65.900000000000006</c:v>
                </c:pt>
                <c:pt idx="5843">
                  <c:v>65.900000000000006</c:v>
                </c:pt>
                <c:pt idx="5844">
                  <c:v>65.900000000000006</c:v>
                </c:pt>
                <c:pt idx="5845">
                  <c:v>65.900000000000006</c:v>
                </c:pt>
                <c:pt idx="5846">
                  <c:v>65.91</c:v>
                </c:pt>
                <c:pt idx="5847">
                  <c:v>65.91</c:v>
                </c:pt>
                <c:pt idx="5848">
                  <c:v>65.91</c:v>
                </c:pt>
                <c:pt idx="5849">
                  <c:v>65.92</c:v>
                </c:pt>
                <c:pt idx="5850">
                  <c:v>65.92</c:v>
                </c:pt>
                <c:pt idx="5851">
                  <c:v>65.92</c:v>
                </c:pt>
                <c:pt idx="5852">
                  <c:v>65.92</c:v>
                </c:pt>
                <c:pt idx="5853">
                  <c:v>65.91</c:v>
                </c:pt>
                <c:pt idx="5854">
                  <c:v>65.91</c:v>
                </c:pt>
                <c:pt idx="5855">
                  <c:v>65.900000000000006</c:v>
                </c:pt>
                <c:pt idx="5856">
                  <c:v>65.900000000000006</c:v>
                </c:pt>
                <c:pt idx="5857">
                  <c:v>65.88</c:v>
                </c:pt>
                <c:pt idx="5858">
                  <c:v>65.86</c:v>
                </c:pt>
                <c:pt idx="5859">
                  <c:v>65.849999999999994</c:v>
                </c:pt>
                <c:pt idx="5860">
                  <c:v>65.83</c:v>
                </c:pt>
                <c:pt idx="5861">
                  <c:v>65.819999999999993</c:v>
                </c:pt>
                <c:pt idx="5862">
                  <c:v>65.8</c:v>
                </c:pt>
                <c:pt idx="5863">
                  <c:v>65.790000000000006</c:v>
                </c:pt>
                <c:pt idx="5864">
                  <c:v>65.78</c:v>
                </c:pt>
                <c:pt idx="5865">
                  <c:v>65.77</c:v>
                </c:pt>
                <c:pt idx="5866">
                  <c:v>65.760000000000005</c:v>
                </c:pt>
                <c:pt idx="5867">
                  <c:v>65.75</c:v>
                </c:pt>
                <c:pt idx="5868">
                  <c:v>65.75</c:v>
                </c:pt>
                <c:pt idx="5869">
                  <c:v>65.739999999999995</c:v>
                </c:pt>
                <c:pt idx="5870">
                  <c:v>65.739999999999995</c:v>
                </c:pt>
                <c:pt idx="5871">
                  <c:v>65.739999999999995</c:v>
                </c:pt>
                <c:pt idx="5872">
                  <c:v>65.739999999999995</c:v>
                </c:pt>
                <c:pt idx="5873">
                  <c:v>65.739999999999995</c:v>
                </c:pt>
                <c:pt idx="5874">
                  <c:v>65.739999999999995</c:v>
                </c:pt>
                <c:pt idx="5875">
                  <c:v>65.739999999999995</c:v>
                </c:pt>
                <c:pt idx="5876">
                  <c:v>65.739999999999995</c:v>
                </c:pt>
                <c:pt idx="5877">
                  <c:v>65.73</c:v>
                </c:pt>
                <c:pt idx="5878">
                  <c:v>65.72</c:v>
                </c:pt>
                <c:pt idx="5879">
                  <c:v>65.7</c:v>
                </c:pt>
                <c:pt idx="5880">
                  <c:v>65.680000000000007</c:v>
                </c:pt>
                <c:pt idx="5881">
                  <c:v>65.650000000000006</c:v>
                </c:pt>
                <c:pt idx="5882">
                  <c:v>65.62</c:v>
                </c:pt>
                <c:pt idx="5883">
                  <c:v>65.59</c:v>
                </c:pt>
                <c:pt idx="5884">
                  <c:v>65.569999999999993</c:v>
                </c:pt>
                <c:pt idx="5885">
                  <c:v>65.55</c:v>
                </c:pt>
                <c:pt idx="5886">
                  <c:v>65.52</c:v>
                </c:pt>
                <c:pt idx="5887">
                  <c:v>65.510000000000005</c:v>
                </c:pt>
                <c:pt idx="5888">
                  <c:v>65.489999999999995</c:v>
                </c:pt>
                <c:pt idx="5889">
                  <c:v>65.48</c:v>
                </c:pt>
                <c:pt idx="5890">
                  <c:v>65.45</c:v>
                </c:pt>
                <c:pt idx="5891">
                  <c:v>65.430000000000007</c:v>
                </c:pt>
                <c:pt idx="5892">
                  <c:v>65.41</c:v>
                </c:pt>
                <c:pt idx="5893">
                  <c:v>65.39</c:v>
                </c:pt>
                <c:pt idx="5894">
                  <c:v>65.36</c:v>
                </c:pt>
                <c:pt idx="5895">
                  <c:v>65.34</c:v>
                </c:pt>
                <c:pt idx="5896">
                  <c:v>65.33</c:v>
                </c:pt>
                <c:pt idx="5897">
                  <c:v>65.31</c:v>
                </c:pt>
                <c:pt idx="5898">
                  <c:v>65.31</c:v>
                </c:pt>
                <c:pt idx="5899">
                  <c:v>65.3</c:v>
                </c:pt>
                <c:pt idx="5900">
                  <c:v>65.3</c:v>
                </c:pt>
                <c:pt idx="5901">
                  <c:v>65.28</c:v>
                </c:pt>
                <c:pt idx="5902">
                  <c:v>65.260000000000005</c:v>
                </c:pt>
                <c:pt idx="5903">
                  <c:v>65.23</c:v>
                </c:pt>
                <c:pt idx="5904">
                  <c:v>65.2</c:v>
                </c:pt>
                <c:pt idx="5905">
                  <c:v>65.16</c:v>
                </c:pt>
                <c:pt idx="5906">
                  <c:v>65.14</c:v>
                </c:pt>
                <c:pt idx="5907">
                  <c:v>65.11</c:v>
                </c:pt>
                <c:pt idx="5908">
                  <c:v>65.069999999999993</c:v>
                </c:pt>
                <c:pt idx="5909">
                  <c:v>65.040000000000006</c:v>
                </c:pt>
                <c:pt idx="5910">
                  <c:v>65.010000000000005</c:v>
                </c:pt>
                <c:pt idx="5911">
                  <c:v>64.97</c:v>
                </c:pt>
                <c:pt idx="5912">
                  <c:v>64.95</c:v>
                </c:pt>
                <c:pt idx="5913">
                  <c:v>64.930000000000007</c:v>
                </c:pt>
                <c:pt idx="5914">
                  <c:v>64.92</c:v>
                </c:pt>
                <c:pt idx="5915">
                  <c:v>64.900000000000006</c:v>
                </c:pt>
                <c:pt idx="5916">
                  <c:v>64.89</c:v>
                </c:pt>
                <c:pt idx="5917">
                  <c:v>64.89</c:v>
                </c:pt>
                <c:pt idx="5918">
                  <c:v>64.88</c:v>
                </c:pt>
                <c:pt idx="5919">
                  <c:v>64.88</c:v>
                </c:pt>
                <c:pt idx="5920">
                  <c:v>64.88</c:v>
                </c:pt>
                <c:pt idx="5921">
                  <c:v>64.87</c:v>
                </c:pt>
                <c:pt idx="5922">
                  <c:v>64.87</c:v>
                </c:pt>
                <c:pt idx="5923">
                  <c:v>64.86</c:v>
                </c:pt>
                <c:pt idx="5924">
                  <c:v>64.84</c:v>
                </c:pt>
                <c:pt idx="5925">
                  <c:v>64.83</c:v>
                </c:pt>
                <c:pt idx="5926">
                  <c:v>64.81</c:v>
                </c:pt>
                <c:pt idx="5927">
                  <c:v>64.78</c:v>
                </c:pt>
                <c:pt idx="5928">
                  <c:v>64.760000000000005</c:v>
                </c:pt>
                <c:pt idx="5929">
                  <c:v>64.739999999999995</c:v>
                </c:pt>
                <c:pt idx="5930">
                  <c:v>64.709999999999994</c:v>
                </c:pt>
                <c:pt idx="5931">
                  <c:v>64.69</c:v>
                </c:pt>
                <c:pt idx="5932">
                  <c:v>64.67</c:v>
                </c:pt>
                <c:pt idx="5933">
                  <c:v>64.66</c:v>
                </c:pt>
                <c:pt idx="5934">
                  <c:v>64.64</c:v>
                </c:pt>
                <c:pt idx="5935">
                  <c:v>64.62</c:v>
                </c:pt>
                <c:pt idx="5936">
                  <c:v>64.599999999999994</c:v>
                </c:pt>
                <c:pt idx="5937">
                  <c:v>64.56</c:v>
                </c:pt>
                <c:pt idx="5938">
                  <c:v>64.53</c:v>
                </c:pt>
                <c:pt idx="5939">
                  <c:v>64.5</c:v>
                </c:pt>
                <c:pt idx="5940">
                  <c:v>64.45</c:v>
                </c:pt>
                <c:pt idx="5941">
                  <c:v>64.41</c:v>
                </c:pt>
                <c:pt idx="5942">
                  <c:v>64.38</c:v>
                </c:pt>
                <c:pt idx="5943">
                  <c:v>64.34</c:v>
                </c:pt>
                <c:pt idx="5944">
                  <c:v>64.31</c:v>
                </c:pt>
                <c:pt idx="5945">
                  <c:v>64.3</c:v>
                </c:pt>
                <c:pt idx="5946">
                  <c:v>64.28</c:v>
                </c:pt>
                <c:pt idx="5947">
                  <c:v>64.27</c:v>
                </c:pt>
                <c:pt idx="5948">
                  <c:v>64.260000000000005</c:v>
                </c:pt>
                <c:pt idx="5949">
                  <c:v>64.25</c:v>
                </c:pt>
                <c:pt idx="5950">
                  <c:v>64.239999999999995</c:v>
                </c:pt>
                <c:pt idx="5951">
                  <c:v>64.23</c:v>
                </c:pt>
                <c:pt idx="5952">
                  <c:v>64.22</c:v>
                </c:pt>
                <c:pt idx="5953">
                  <c:v>64.2</c:v>
                </c:pt>
                <c:pt idx="5954">
                  <c:v>64.180000000000007</c:v>
                </c:pt>
                <c:pt idx="5955">
                  <c:v>64.16</c:v>
                </c:pt>
                <c:pt idx="5956">
                  <c:v>64.13</c:v>
                </c:pt>
                <c:pt idx="5957">
                  <c:v>64.11</c:v>
                </c:pt>
                <c:pt idx="5958">
                  <c:v>64.09</c:v>
                </c:pt>
                <c:pt idx="5959">
                  <c:v>64.069999999999993</c:v>
                </c:pt>
                <c:pt idx="5960">
                  <c:v>64.06</c:v>
                </c:pt>
                <c:pt idx="5961">
                  <c:v>64.06</c:v>
                </c:pt>
                <c:pt idx="5962">
                  <c:v>64.05</c:v>
                </c:pt>
                <c:pt idx="5963">
                  <c:v>64.05</c:v>
                </c:pt>
                <c:pt idx="5964">
                  <c:v>64.05</c:v>
                </c:pt>
                <c:pt idx="5965">
                  <c:v>64.05</c:v>
                </c:pt>
                <c:pt idx="5966">
                  <c:v>64.05</c:v>
                </c:pt>
                <c:pt idx="5967">
                  <c:v>64.05</c:v>
                </c:pt>
                <c:pt idx="5968">
                  <c:v>64.05</c:v>
                </c:pt>
                <c:pt idx="5969">
                  <c:v>64.05</c:v>
                </c:pt>
                <c:pt idx="5970">
                  <c:v>64.05</c:v>
                </c:pt>
                <c:pt idx="5971">
                  <c:v>64.05</c:v>
                </c:pt>
                <c:pt idx="5972">
                  <c:v>64.05</c:v>
                </c:pt>
                <c:pt idx="5973">
                  <c:v>64.05</c:v>
                </c:pt>
                <c:pt idx="5974">
                  <c:v>64.05</c:v>
                </c:pt>
                <c:pt idx="5975">
                  <c:v>64.040000000000006</c:v>
                </c:pt>
                <c:pt idx="5976">
                  <c:v>64.040000000000006</c:v>
                </c:pt>
                <c:pt idx="5977">
                  <c:v>64.03</c:v>
                </c:pt>
                <c:pt idx="5978">
                  <c:v>64.02</c:v>
                </c:pt>
                <c:pt idx="5979">
                  <c:v>64.010000000000005</c:v>
                </c:pt>
                <c:pt idx="5980">
                  <c:v>64</c:v>
                </c:pt>
                <c:pt idx="5981">
                  <c:v>63.99</c:v>
                </c:pt>
                <c:pt idx="5982">
                  <c:v>63.99</c:v>
                </c:pt>
                <c:pt idx="5983">
                  <c:v>63.98</c:v>
                </c:pt>
                <c:pt idx="5984">
                  <c:v>63.98</c:v>
                </c:pt>
                <c:pt idx="5985">
                  <c:v>63.97</c:v>
                </c:pt>
                <c:pt idx="5986">
                  <c:v>63.97</c:v>
                </c:pt>
                <c:pt idx="5987">
                  <c:v>63.97</c:v>
                </c:pt>
                <c:pt idx="5988">
                  <c:v>63.98</c:v>
                </c:pt>
                <c:pt idx="5989">
                  <c:v>63.98</c:v>
                </c:pt>
                <c:pt idx="5990">
                  <c:v>63.98</c:v>
                </c:pt>
                <c:pt idx="5991">
                  <c:v>63.98</c:v>
                </c:pt>
                <c:pt idx="5992">
                  <c:v>63.97</c:v>
                </c:pt>
                <c:pt idx="5993">
                  <c:v>63.97</c:v>
                </c:pt>
                <c:pt idx="5994">
                  <c:v>63.98</c:v>
                </c:pt>
                <c:pt idx="5995">
                  <c:v>63.98</c:v>
                </c:pt>
                <c:pt idx="5996">
                  <c:v>63.97</c:v>
                </c:pt>
                <c:pt idx="5997">
                  <c:v>63.97</c:v>
                </c:pt>
                <c:pt idx="5998">
                  <c:v>63.97</c:v>
                </c:pt>
                <c:pt idx="5999">
                  <c:v>63.98</c:v>
                </c:pt>
                <c:pt idx="6000">
                  <c:v>63.99</c:v>
                </c:pt>
                <c:pt idx="6001">
                  <c:v>64</c:v>
                </c:pt>
                <c:pt idx="6002">
                  <c:v>64.010000000000005</c:v>
                </c:pt>
                <c:pt idx="6003">
                  <c:v>64.010000000000005</c:v>
                </c:pt>
                <c:pt idx="6004">
                  <c:v>64.02</c:v>
                </c:pt>
                <c:pt idx="6005">
                  <c:v>64.03</c:v>
                </c:pt>
                <c:pt idx="6006">
                  <c:v>64.03</c:v>
                </c:pt>
                <c:pt idx="6007">
                  <c:v>64.040000000000006</c:v>
                </c:pt>
                <c:pt idx="6008">
                  <c:v>64.040000000000006</c:v>
                </c:pt>
                <c:pt idx="6009">
                  <c:v>64.05</c:v>
                </c:pt>
                <c:pt idx="6010">
                  <c:v>64.05</c:v>
                </c:pt>
                <c:pt idx="6011">
                  <c:v>64.05</c:v>
                </c:pt>
                <c:pt idx="6012">
                  <c:v>64.05</c:v>
                </c:pt>
                <c:pt idx="6013">
                  <c:v>64.05</c:v>
                </c:pt>
                <c:pt idx="6014">
                  <c:v>64.05</c:v>
                </c:pt>
                <c:pt idx="6015">
                  <c:v>64.05</c:v>
                </c:pt>
                <c:pt idx="6016">
                  <c:v>64.05</c:v>
                </c:pt>
                <c:pt idx="6017">
                  <c:v>64.05</c:v>
                </c:pt>
                <c:pt idx="6018">
                  <c:v>64.06</c:v>
                </c:pt>
                <c:pt idx="6019">
                  <c:v>64.06</c:v>
                </c:pt>
                <c:pt idx="6020">
                  <c:v>64.08</c:v>
                </c:pt>
                <c:pt idx="6021">
                  <c:v>64.11</c:v>
                </c:pt>
                <c:pt idx="6022">
                  <c:v>64.14</c:v>
                </c:pt>
                <c:pt idx="6023">
                  <c:v>64.180000000000007</c:v>
                </c:pt>
                <c:pt idx="6024">
                  <c:v>64.22</c:v>
                </c:pt>
                <c:pt idx="6025">
                  <c:v>64.25</c:v>
                </c:pt>
                <c:pt idx="6026">
                  <c:v>64.260000000000005</c:v>
                </c:pt>
                <c:pt idx="6027">
                  <c:v>64.28</c:v>
                </c:pt>
                <c:pt idx="6028">
                  <c:v>64.31</c:v>
                </c:pt>
                <c:pt idx="6029">
                  <c:v>64.349999999999994</c:v>
                </c:pt>
                <c:pt idx="6030">
                  <c:v>64.400000000000006</c:v>
                </c:pt>
                <c:pt idx="6031">
                  <c:v>64.459999999999994</c:v>
                </c:pt>
                <c:pt idx="6032">
                  <c:v>64.53</c:v>
                </c:pt>
                <c:pt idx="6033">
                  <c:v>64.58</c:v>
                </c:pt>
                <c:pt idx="6034">
                  <c:v>64.63</c:v>
                </c:pt>
                <c:pt idx="6035">
                  <c:v>64.66</c:v>
                </c:pt>
                <c:pt idx="6036">
                  <c:v>64.69</c:v>
                </c:pt>
                <c:pt idx="6037">
                  <c:v>64.72</c:v>
                </c:pt>
                <c:pt idx="6038">
                  <c:v>64.760000000000005</c:v>
                </c:pt>
                <c:pt idx="6039">
                  <c:v>64.790000000000006</c:v>
                </c:pt>
                <c:pt idx="6040">
                  <c:v>64.83</c:v>
                </c:pt>
                <c:pt idx="6041">
                  <c:v>64.849999999999994</c:v>
                </c:pt>
                <c:pt idx="6042">
                  <c:v>64.87</c:v>
                </c:pt>
                <c:pt idx="6043">
                  <c:v>64.88</c:v>
                </c:pt>
                <c:pt idx="6044">
                  <c:v>64.89</c:v>
                </c:pt>
                <c:pt idx="6045">
                  <c:v>64.92</c:v>
                </c:pt>
                <c:pt idx="6046">
                  <c:v>64.959999999999994</c:v>
                </c:pt>
                <c:pt idx="6047">
                  <c:v>65.010000000000005</c:v>
                </c:pt>
                <c:pt idx="6048">
                  <c:v>65.069999999999993</c:v>
                </c:pt>
                <c:pt idx="6049">
                  <c:v>65.14</c:v>
                </c:pt>
                <c:pt idx="6050">
                  <c:v>65.19</c:v>
                </c:pt>
                <c:pt idx="6051">
                  <c:v>65.23</c:v>
                </c:pt>
                <c:pt idx="6052">
                  <c:v>65.27</c:v>
                </c:pt>
                <c:pt idx="6053">
                  <c:v>65.3</c:v>
                </c:pt>
                <c:pt idx="6054">
                  <c:v>65.319999999999993</c:v>
                </c:pt>
                <c:pt idx="6055">
                  <c:v>65.349999999999994</c:v>
                </c:pt>
                <c:pt idx="6056">
                  <c:v>65.38</c:v>
                </c:pt>
                <c:pt idx="6057">
                  <c:v>65.42</c:v>
                </c:pt>
                <c:pt idx="6058">
                  <c:v>65.459999999999994</c:v>
                </c:pt>
                <c:pt idx="6059">
                  <c:v>65.489999999999995</c:v>
                </c:pt>
                <c:pt idx="6060">
                  <c:v>65.53</c:v>
                </c:pt>
                <c:pt idx="6061">
                  <c:v>65.58</c:v>
                </c:pt>
                <c:pt idx="6062">
                  <c:v>65.62</c:v>
                </c:pt>
                <c:pt idx="6063">
                  <c:v>65.66</c:v>
                </c:pt>
                <c:pt idx="6064">
                  <c:v>65.709999999999994</c:v>
                </c:pt>
                <c:pt idx="6065">
                  <c:v>65.73</c:v>
                </c:pt>
                <c:pt idx="6066">
                  <c:v>65.739999999999995</c:v>
                </c:pt>
                <c:pt idx="6067">
                  <c:v>65.739999999999995</c:v>
                </c:pt>
                <c:pt idx="6068">
                  <c:v>65.75</c:v>
                </c:pt>
                <c:pt idx="6069">
                  <c:v>65.75</c:v>
                </c:pt>
                <c:pt idx="6070">
                  <c:v>65.760000000000005</c:v>
                </c:pt>
                <c:pt idx="6071">
                  <c:v>65.78</c:v>
                </c:pt>
                <c:pt idx="6072">
                  <c:v>65.81</c:v>
                </c:pt>
                <c:pt idx="6073">
                  <c:v>65.84</c:v>
                </c:pt>
                <c:pt idx="6074">
                  <c:v>65.86</c:v>
                </c:pt>
                <c:pt idx="6075">
                  <c:v>65.89</c:v>
                </c:pt>
                <c:pt idx="6076">
                  <c:v>65.91</c:v>
                </c:pt>
                <c:pt idx="6077">
                  <c:v>65.930000000000007</c:v>
                </c:pt>
                <c:pt idx="6078">
                  <c:v>65.94</c:v>
                </c:pt>
                <c:pt idx="6079">
                  <c:v>65.95</c:v>
                </c:pt>
                <c:pt idx="6080">
                  <c:v>65.959999999999994</c:v>
                </c:pt>
                <c:pt idx="6081">
                  <c:v>65.959999999999994</c:v>
                </c:pt>
                <c:pt idx="6082">
                  <c:v>65.97</c:v>
                </c:pt>
                <c:pt idx="6083">
                  <c:v>65.97</c:v>
                </c:pt>
                <c:pt idx="6084">
                  <c:v>65.97</c:v>
                </c:pt>
                <c:pt idx="6085">
                  <c:v>65.98</c:v>
                </c:pt>
                <c:pt idx="6086">
                  <c:v>65.98</c:v>
                </c:pt>
                <c:pt idx="6087">
                  <c:v>65.989999999999995</c:v>
                </c:pt>
                <c:pt idx="6088">
                  <c:v>66</c:v>
                </c:pt>
                <c:pt idx="6089">
                  <c:v>66</c:v>
                </c:pt>
                <c:pt idx="6090">
                  <c:v>66</c:v>
                </c:pt>
                <c:pt idx="6091">
                  <c:v>66</c:v>
                </c:pt>
                <c:pt idx="6092">
                  <c:v>66</c:v>
                </c:pt>
                <c:pt idx="6093">
                  <c:v>65.989999999999995</c:v>
                </c:pt>
                <c:pt idx="6094">
                  <c:v>65.989999999999995</c:v>
                </c:pt>
                <c:pt idx="6095">
                  <c:v>65.989999999999995</c:v>
                </c:pt>
                <c:pt idx="6096">
                  <c:v>65.98</c:v>
                </c:pt>
                <c:pt idx="6097">
                  <c:v>65.98</c:v>
                </c:pt>
                <c:pt idx="6098">
                  <c:v>65.97</c:v>
                </c:pt>
                <c:pt idx="6099">
                  <c:v>65.97</c:v>
                </c:pt>
                <c:pt idx="6100">
                  <c:v>65.959999999999994</c:v>
                </c:pt>
                <c:pt idx="6101">
                  <c:v>65.959999999999994</c:v>
                </c:pt>
                <c:pt idx="6102">
                  <c:v>65.959999999999994</c:v>
                </c:pt>
                <c:pt idx="6103">
                  <c:v>65.959999999999994</c:v>
                </c:pt>
                <c:pt idx="6104">
                  <c:v>65.959999999999994</c:v>
                </c:pt>
                <c:pt idx="6105">
                  <c:v>65.95</c:v>
                </c:pt>
                <c:pt idx="6106">
                  <c:v>65.95</c:v>
                </c:pt>
                <c:pt idx="6107">
                  <c:v>65.94</c:v>
                </c:pt>
                <c:pt idx="6108">
                  <c:v>65.92</c:v>
                </c:pt>
                <c:pt idx="6109">
                  <c:v>65.900000000000006</c:v>
                </c:pt>
                <c:pt idx="6110">
                  <c:v>65.89</c:v>
                </c:pt>
                <c:pt idx="6111">
                  <c:v>65.87</c:v>
                </c:pt>
                <c:pt idx="6112">
                  <c:v>65.849999999999994</c:v>
                </c:pt>
                <c:pt idx="6113">
                  <c:v>65.83</c:v>
                </c:pt>
                <c:pt idx="6114">
                  <c:v>65.81</c:v>
                </c:pt>
                <c:pt idx="6115">
                  <c:v>65.78</c:v>
                </c:pt>
                <c:pt idx="6116">
                  <c:v>65.77</c:v>
                </c:pt>
                <c:pt idx="6117">
                  <c:v>65.760000000000005</c:v>
                </c:pt>
                <c:pt idx="6118">
                  <c:v>65.75</c:v>
                </c:pt>
                <c:pt idx="6119">
                  <c:v>65.75</c:v>
                </c:pt>
                <c:pt idx="6120">
                  <c:v>65.739999999999995</c:v>
                </c:pt>
                <c:pt idx="6121">
                  <c:v>65.739999999999995</c:v>
                </c:pt>
                <c:pt idx="6122">
                  <c:v>65.739999999999995</c:v>
                </c:pt>
                <c:pt idx="6123">
                  <c:v>65.739999999999995</c:v>
                </c:pt>
                <c:pt idx="6124">
                  <c:v>65.739999999999995</c:v>
                </c:pt>
                <c:pt idx="6125">
                  <c:v>65.73</c:v>
                </c:pt>
                <c:pt idx="6126">
                  <c:v>65.72</c:v>
                </c:pt>
                <c:pt idx="6127">
                  <c:v>65.7</c:v>
                </c:pt>
                <c:pt idx="6128">
                  <c:v>65.680000000000007</c:v>
                </c:pt>
                <c:pt idx="6129">
                  <c:v>65.650000000000006</c:v>
                </c:pt>
                <c:pt idx="6130">
                  <c:v>65.62</c:v>
                </c:pt>
                <c:pt idx="6131">
                  <c:v>65.59</c:v>
                </c:pt>
                <c:pt idx="6132">
                  <c:v>65.569999999999993</c:v>
                </c:pt>
                <c:pt idx="6133">
                  <c:v>65.55</c:v>
                </c:pt>
                <c:pt idx="6134">
                  <c:v>65.53</c:v>
                </c:pt>
                <c:pt idx="6135">
                  <c:v>65.510000000000005</c:v>
                </c:pt>
                <c:pt idx="6136">
                  <c:v>65.5</c:v>
                </c:pt>
                <c:pt idx="6137">
                  <c:v>65.489999999999995</c:v>
                </c:pt>
                <c:pt idx="6138">
                  <c:v>65.459999999999994</c:v>
                </c:pt>
                <c:pt idx="6139">
                  <c:v>65.44</c:v>
                </c:pt>
                <c:pt idx="6140">
                  <c:v>65.41</c:v>
                </c:pt>
                <c:pt idx="6141">
                  <c:v>65.38</c:v>
                </c:pt>
                <c:pt idx="6142">
                  <c:v>65.349999999999994</c:v>
                </c:pt>
                <c:pt idx="6143">
                  <c:v>65.34</c:v>
                </c:pt>
                <c:pt idx="6144">
                  <c:v>65.319999999999993</c:v>
                </c:pt>
                <c:pt idx="6145">
                  <c:v>65.31</c:v>
                </c:pt>
                <c:pt idx="6146">
                  <c:v>65.290000000000006</c:v>
                </c:pt>
                <c:pt idx="6147">
                  <c:v>65.28</c:v>
                </c:pt>
                <c:pt idx="6148">
                  <c:v>65.27</c:v>
                </c:pt>
                <c:pt idx="6149">
                  <c:v>65.239999999999995</c:v>
                </c:pt>
                <c:pt idx="6150">
                  <c:v>65.209999999999994</c:v>
                </c:pt>
                <c:pt idx="6151">
                  <c:v>65.19</c:v>
                </c:pt>
                <c:pt idx="6152">
                  <c:v>65.150000000000006</c:v>
                </c:pt>
                <c:pt idx="6153">
                  <c:v>65.12</c:v>
                </c:pt>
                <c:pt idx="6154">
                  <c:v>65.099999999999994</c:v>
                </c:pt>
                <c:pt idx="6155">
                  <c:v>65.069999999999993</c:v>
                </c:pt>
                <c:pt idx="6156">
                  <c:v>65.040000000000006</c:v>
                </c:pt>
                <c:pt idx="6157">
                  <c:v>65.010000000000005</c:v>
                </c:pt>
                <c:pt idx="6158">
                  <c:v>64.98</c:v>
                </c:pt>
                <c:pt idx="6159">
                  <c:v>64.95</c:v>
                </c:pt>
                <c:pt idx="6160">
                  <c:v>64.930000000000007</c:v>
                </c:pt>
                <c:pt idx="6161">
                  <c:v>64.91</c:v>
                </c:pt>
                <c:pt idx="6162">
                  <c:v>64.89</c:v>
                </c:pt>
                <c:pt idx="6163">
                  <c:v>64.89</c:v>
                </c:pt>
                <c:pt idx="6164">
                  <c:v>64.88</c:v>
                </c:pt>
                <c:pt idx="6165">
                  <c:v>64.88</c:v>
                </c:pt>
                <c:pt idx="6166">
                  <c:v>64.87</c:v>
                </c:pt>
                <c:pt idx="6167">
                  <c:v>64.87</c:v>
                </c:pt>
                <c:pt idx="6168">
                  <c:v>64.86</c:v>
                </c:pt>
                <c:pt idx="6169">
                  <c:v>64.849999999999994</c:v>
                </c:pt>
                <c:pt idx="6170">
                  <c:v>64.84</c:v>
                </c:pt>
                <c:pt idx="6171">
                  <c:v>64.83</c:v>
                </c:pt>
                <c:pt idx="6172">
                  <c:v>64.8</c:v>
                </c:pt>
                <c:pt idx="6173">
                  <c:v>64.78</c:v>
                </c:pt>
                <c:pt idx="6174">
                  <c:v>64.760000000000005</c:v>
                </c:pt>
                <c:pt idx="6175">
                  <c:v>64.739999999999995</c:v>
                </c:pt>
                <c:pt idx="6176">
                  <c:v>64.72</c:v>
                </c:pt>
                <c:pt idx="6177">
                  <c:v>64.7</c:v>
                </c:pt>
                <c:pt idx="6178">
                  <c:v>64.680000000000007</c:v>
                </c:pt>
                <c:pt idx="6179">
                  <c:v>64.66</c:v>
                </c:pt>
                <c:pt idx="6180">
                  <c:v>64.64</c:v>
                </c:pt>
                <c:pt idx="6181">
                  <c:v>64.61</c:v>
                </c:pt>
                <c:pt idx="6182">
                  <c:v>64.569999999999993</c:v>
                </c:pt>
                <c:pt idx="6183">
                  <c:v>64.53</c:v>
                </c:pt>
                <c:pt idx="6184">
                  <c:v>64.5</c:v>
                </c:pt>
                <c:pt idx="6185">
                  <c:v>64.459999999999994</c:v>
                </c:pt>
                <c:pt idx="6186">
                  <c:v>64.430000000000007</c:v>
                </c:pt>
                <c:pt idx="6187">
                  <c:v>64.400000000000006</c:v>
                </c:pt>
                <c:pt idx="6188">
                  <c:v>64.37</c:v>
                </c:pt>
                <c:pt idx="6189">
                  <c:v>64.34</c:v>
                </c:pt>
                <c:pt idx="6190">
                  <c:v>64.319999999999993</c:v>
                </c:pt>
                <c:pt idx="6191">
                  <c:v>64.3</c:v>
                </c:pt>
                <c:pt idx="6192">
                  <c:v>64.28</c:v>
                </c:pt>
                <c:pt idx="6193">
                  <c:v>64.260000000000005</c:v>
                </c:pt>
                <c:pt idx="6194">
                  <c:v>64.25</c:v>
                </c:pt>
                <c:pt idx="6195">
                  <c:v>64.239999999999995</c:v>
                </c:pt>
                <c:pt idx="6196">
                  <c:v>64.23</c:v>
                </c:pt>
                <c:pt idx="6197">
                  <c:v>64.2</c:v>
                </c:pt>
                <c:pt idx="6198">
                  <c:v>64.180000000000007</c:v>
                </c:pt>
                <c:pt idx="6199">
                  <c:v>64.16</c:v>
                </c:pt>
                <c:pt idx="6200">
                  <c:v>64.150000000000006</c:v>
                </c:pt>
                <c:pt idx="6201">
                  <c:v>64.13</c:v>
                </c:pt>
                <c:pt idx="6202">
                  <c:v>64.11</c:v>
                </c:pt>
                <c:pt idx="6203">
                  <c:v>64.099999999999994</c:v>
                </c:pt>
                <c:pt idx="6204">
                  <c:v>64.09</c:v>
                </c:pt>
                <c:pt idx="6205">
                  <c:v>64.08</c:v>
                </c:pt>
                <c:pt idx="6206">
                  <c:v>64.069999999999993</c:v>
                </c:pt>
                <c:pt idx="6207">
                  <c:v>64.06</c:v>
                </c:pt>
                <c:pt idx="6208">
                  <c:v>64.06</c:v>
                </c:pt>
                <c:pt idx="6209">
                  <c:v>64.05</c:v>
                </c:pt>
                <c:pt idx="6210">
                  <c:v>64.05</c:v>
                </c:pt>
                <c:pt idx="6211">
                  <c:v>64.05</c:v>
                </c:pt>
                <c:pt idx="6212">
                  <c:v>64.05</c:v>
                </c:pt>
                <c:pt idx="6213">
                  <c:v>64.05</c:v>
                </c:pt>
                <c:pt idx="6214">
                  <c:v>64.05</c:v>
                </c:pt>
                <c:pt idx="6215">
                  <c:v>64.05</c:v>
                </c:pt>
                <c:pt idx="6216">
                  <c:v>64.05</c:v>
                </c:pt>
                <c:pt idx="6217">
                  <c:v>64.05</c:v>
                </c:pt>
                <c:pt idx="6218">
                  <c:v>64.05</c:v>
                </c:pt>
                <c:pt idx="6219">
                  <c:v>64.05</c:v>
                </c:pt>
                <c:pt idx="6220">
                  <c:v>64.05</c:v>
                </c:pt>
                <c:pt idx="6221">
                  <c:v>64.05</c:v>
                </c:pt>
                <c:pt idx="6222">
                  <c:v>64.040000000000006</c:v>
                </c:pt>
                <c:pt idx="6223">
                  <c:v>64.040000000000006</c:v>
                </c:pt>
                <c:pt idx="6224">
                  <c:v>64.040000000000006</c:v>
                </c:pt>
                <c:pt idx="6225">
                  <c:v>64.03</c:v>
                </c:pt>
                <c:pt idx="6226">
                  <c:v>64.03</c:v>
                </c:pt>
                <c:pt idx="6227">
                  <c:v>64.02</c:v>
                </c:pt>
                <c:pt idx="6228">
                  <c:v>64.02</c:v>
                </c:pt>
                <c:pt idx="6229">
                  <c:v>64.02</c:v>
                </c:pt>
                <c:pt idx="6230">
                  <c:v>64.02</c:v>
                </c:pt>
                <c:pt idx="6231">
                  <c:v>64.02</c:v>
                </c:pt>
                <c:pt idx="6232">
                  <c:v>64.02</c:v>
                </c:pt>
                <c:pt idx="6233">
                  <c:v>64.02</c:v>
                </c:pt>
                <c:pt idx="6234">
                  <c:v>64.010000000000005</c:v>
                </c:pt>
                <c:pt idx="6235">
                  <c:v>64.010000000000005</c:v>
                </c:pt>
                <c:pt idx="6236">
                  <c:v>64.010000000000005</c:v>
                </c:pt>
                <c:pt idx="6237">
                  <c:v>64.010000000000005</c:v>
                </c:pt>
                <c:pt idx="6238">
                  <c:v>64</c:v>
                </c:pt>
                <c:pt idx="6239">
                  <c:v>64</c:v>
                </c:pt>
                <c:pt idx="6240">
                  <c:v>64.010000000000005</c:v>
                </c:pt>
                <c:pt idx="6241">
                  <c:v>64.010000000000005</c:v>
                </c:pt>
                <c:pt idx="6242">
                  <c:v>64.02</c:v>
                </c:pt>
                <c:pt idx="6243">
                  <c:v>64.03</c:v>
                </c:pt>
                <c:pt idx="6244">
                  <c:v>64.03</c:v>
                </c:pt>
                <c:pt idx="6245">
                  <c:v>64.040000000000006</c:v>
                </c:pt>
                <c:pt idx="6246">
                  <c:v>64.040000000000006</c:v>
                </c:pt>
                <c:pt idx="6247">
                  <c:v>64.05</c:v>
                </c:pt>
                <c:pt idx="6248">
                  <c:v>64.05</c:v>
                </c:pt>
                <c:pt idx="6249">
                  <c:v>64.05</c:v>
                </c:pt>
                <c:pt idx="6250">
                  <c:v>64.05</c:v>
                </c:pt>
                <c:pt idx="6251">
                  <c:v>64.05</c:v>
                </c:pt>
                <c:pt idx="6252">
                  <c:v>64.05</c:v>
                </c:pt>
                <c:pt idx="6253">
                  <c:v>64.05</c:v>
                </c:pt>
                <c:pt idx="6254">
                  <c:v>64.05</c:v>
                </c:pt>
                <c:pt idx="6255">
                  <c:v>64.05</c:v>
                </c:pt>
                <c:pt idx="6256">
                  <c:v>64.05</c:v>
                </c:pt>
                <c:pt idx="6257">
                  <c:v>64.06</c:v>
                </c:pt>
                <c:pt idx="6258">
                  <c:v>64.06</c:v>
                </c:pt>
                <c:pt idx="6259">
                  <c:v>64.069999999999993</c:v>
                </c:pt>
                <c:pt idx="6260">
                  <c:v>64.08</c:v>
                </c:pt>
                <c:pt idx="6261">
                  <c:v>64.099999999999994</c:v>
                </c:pt>
                <c:pt idx="6262">
                  <c:v>64.12</c:v>
                </c:pt>
                <c:pt idx="6263">
                  <c:v>64.14</c:v>
                </c:pt>
                <c:pt idx="6264">
                  <c:v>64.17</c:v>
                </c:pt>
                <c:pt idx="6265">
                  <c:v>64.209999999999994</c:v>
                </c:pt>
                <c:pt idx="6266">
                  <c:v>64.239999999999995</c:v>
                </c:pt>
                <c:pt idx="6267">
                  <c:v>64.260000000000005</c:v>
                </c:pt>
                <c:pt idx="6268">
                  <c:v>64.290000000000006</c:v>
                </c:pt>
                <c:pt idx="6269">
                  <c:v>64.31</c:v>
                </c:pt>
                <c:pt idx="6270">
                  <c:v>64.33</c:v>
                </c:pt>
                <c:pt idx="6271">
                  <c:v>64.37</c:v>
                </c:pt>
                <c:pt idx="6272">
                  <c:v>64.42</c:v>
                </c:pt>
                <c:pt idx="6273">
                  <c:v>64.45</c:v>
                </c:pt>
                <c:pt idx="6274">
                  <c:v>64.5</c:v>
                </c:pt>
                <c:pt idx="6275">
                  <c:v>64.540000000000006</c:v>
                </c:pt>
                <c:pt idx="6276">
                  <c:v>64.58</c:v>
                </c:pt>
                <c:pt idx="6277">
                  <c:v>64.62</c:v>
                </c:pt>
                <c:pt idx="6278">
                  <c:v>64.66</c:v>
                </c:pt>
                <c:pt idx="6279">
                  <c:v>64.7</c:v>
                </c:pt>
                <c:pt idx="6280">
                  <c:v>64.739999999999995</c:v>
                </c:pt>
                <c:pt idx="6281">
                  <c:v>64.78</c:v>
                </c:pt>
                <c:pt idx="6282">
                  <c:v>64.819999999999993</c:v>
                </c:pt>
                <c:pt idx="6283">
                  <c:v>64.849999999999994</c:v>
                </c:pt>
                <c:pt idx="6284">
                  <c:v>64.87</c:v>
                </c:pt>
                <c:pt idx="6285">
                  <c:v>64.89</c:v>
                </c:pt>
                <c:pt idx="6286">
                  <c:v>64.91</c:v>
                </c:pt>
                <c:pt idx="6287">
                  <c:v>64.930000000000007</c:v>
                </c:pt>
                <c:pt idx="6288">
                  <c:v>64.95</c:v>
                </c:pt>
                <c:pt idx="6289">
                  <c:v>64.989999999999995</c:v>
                </c:pt>
                <c:pt idx="6290">
                  <c:v>65.040000000000006</c:v>
                </c:pt>
                <c:pt idx="6291">
                  <c:v>65.09</c:v>
                </c:pt>
                <c:pt idx="6292">
                  <c:v>65.14</c:v>
                </c:pt>
                <c:pt idx="6293">
                  <c:v>65.19</c:v>
                </c:pt>
                <c:pt idx="6294">
                  <c:v>65.23</c:v>
                </c:pt>
                <c:pt idx="6295">
                  <c:v>65.260000000000005</c:v>
                </c:pt>
                <c:pt idx="6296">
                  <c:v>65.290000000000006</c:v>
                </c:pt>
                <c:pt idx="6297">
                  <c:v>65.319999999999993</c:v>
                </c:pt>
                <c:pt idx="6298">
                  <c:v>65.36</c:v>
                </c:pt>
                <c:pt idx="6299">
                  <c:v>65.400000000000006</c:v>
                </c:pt>
                <c:pt idx="6300">
                  <c:v>65.44</c:v>
                </c:pt>
                <c:pt idx="6301">
                  <c:v>65.48</c:v>
                </c:pt>
                <c:pt idx="6302">
                  <c:v>65.510000000000005</c:v>
                </c:pt>
                <c:pt idx="6303">
                  <c:v>65.540000000000006</c:v>
                </c:pt>
                <c:pt idx="6304">
                  <c:v>65.569999999999993</c:v>
                </c:pt>
                <c:pt idx="6305">
                  <c:v>65.62</c:v>
                </c:pt>
                <c:pt idx="6306">
                  <c:v>65.66</c:v>
                </c:pt>
                <c:pt idx="6307">
                  <c:v>65.69</c:v>
                </c:pt>
                <c:pt idx="6308">
                  <c:v>65.72</c:v>
                </c:pt>
                <c:pt idx="6309">
                  <c:v>65.73</c:v>
                </c:pt>
                <c:pt idx="6310">
                  <c:v>65.739999999999995</c:v>
                </c:pt>
                <c:pt idx="6311">
                  <c:v>65.739999999999995</c:v>
                </c:pt>
                <c:pt idx="6312">
                  <c:v>65.739999999999995</c:v>
                </c:pt>
                <c:pt idx="6313">
                  <c:v>65.75</c:v>
                </c:pt>
                <c:pt idx="6314">
                  <c:v>65.760000000000005</c:v>
                </c:pt>
                <c:pt idx="6315">
                  <c:v>65.78</c:v>
                </c:pt>
                <c:pt idx="6316">
                  <c:v>65.8</c:v>
                </c:pt>
                <c:pt idx="6317">
                  <c:v>65.819999999999993</c:v>
                </c:pt>
                <c:pt idx="6318">
                  <c:v>65.84</c:v>
                </c:pt>
                <c:pt idx="6319">
                  <c:v>65.849999999999994</c:v>
                </c:pt>
                <c:pt idx="6320">
                  <c:v>65.87</c:v>
                </c:pt>
                <c:pt idx="6321">
                  <c:v>65.88</c:v>
                </c:pt>
                <c:pt idx="6322">
                  <c:v>65.900000000000006</c:v>
                </c:pt>
                <c:pt idx="6323">
                  <c:v>65.91</c:v>
                </c:pt>
                <c:pt idx="6324">
                  <c:v>65.92</c:v>
                </c:pt>
                <c:pt idx="6325">
                  <c:v>65.930000000000007</c:v>
                </c:pt>
                <c:pt idx="6326">
                  <c:v>65.94</c:v>
                </c:pt>
                <c:pt idx="6327">
                  <c:v>65.95</c:v>
                </c:pt>
                <c:pt idx="6328">
                  <c:v>65.95</c:v>
                </c:pt>
                <c:pt idx="6329">
                  <c:v>65.959999999999994</c:v>
                </c:pt>
                <c:pt idx="6330">
                  <c:v>65.959999999999994</c:v>
                </c:pt>
                <c:pt idx="6331">
                  <c:v>65.959999999999994</c:v>
                </c:pt>
                <c:pt idx="6332">
                  <c:v>65.959999999999994</c:v>
                </c:pt>
                <c:pt idx="6333">
                  <c:v>65.959999999999994</c:v>
                </c:pt>
                <c:pt idx="6334">
                  <c:v>65.959999999999994</c:v>
                </c:pt>
                <c:pt idx="6335">
                  <c:v>65.959999999999994</c:v>
                </c:pt>
                <c:pt idx="6336">
                  <c:v>65.959999999999994</c:v>
                </c:pt>
                <c:pt idx="6337">
                  <c:v>65.959999999999994</c:v>
                </c:pt>
                <c:pt idx="6338">
                  <c:v>65.959999999999994</c:v>
                </c:pt>
                <c:pt idx="6339">
                  <c:v>65.95</c:v>
                </c:pt>
                <c:pt idx="6340">
                  <c:v>65.95</c:v>
                </c:pt>
                <c:pt idx="6341">
                  <c:v>65.94</c:v>
                </c:pt>
                <c:pt idx="6342">
                  <c:v>65.92</c:v>
                </c:pt>
                <c:pt idx="6343">
                  <c:v>65.91</c:v>
                </c:pt>
                <c:pt idx="6344">
                  <c:v>65.89</c:v>
                </c:pt>
                <c:pt idx="6345">
                  <c:v>65.88</c:v>
                </c:pt>
                <c:pt idx="6346">
                  <c:v>65.86</c:v>
                </c:pt>
                <c:pt idx="6347">
                  <c:v>65.84</c:v>
                </c:pt>
                <c:pt idx="6348">
                  <c:v>65.819999999999993</c:v>
                </c:pt>
                <c:pt idx="6349">
                  <c:v>65.81</c:v>
                </c:pt>
                <c:pt idx="6350">
                  <c:v>65.790000000000006</c:v>
                </c:pt>
                <c:pt idx="6351">
                  <c:v>65.78</c:v>
                </c:pt>
                <c:pt idx="6352">
                  <c:v>65.77</c:v>
                </c:pt>
                <c:pt idx="6353">
                  <c:v>65.760000000000005</c:v>
                </c:pt>
                <c:pt idx="6354">
                  <c:v>65.75</c:v>
                </c:pt>
                <c:pt idx="6355">
                  <c:v>65.75</c:v>
                </c:pt>
                <c:pt idx="6356">
                  <c:v>65.739999999999995</c:v>
                </c:pt>
                <c:pt idx="6357">
                  <c:v>65.739999999999995</c:v>
                </c:pt>
                <c:pt idx="6358">
                  <c:v>65.739999999999995</c:v>
                </c:pt>
                <c:pt idx="6359">
                  <c:v>65.739999999999995</c:v>
                </c:pt>
                <c:pt idx="6360">
                  <c:v>65.739999999999995</c:v>
                </c:pt>
                <c:pt idx="6361">
                  <c:v>65.73</c:v>
                </c:pt>
                <c:pt idx="6362">
                  <c:v>65.72</c:v>
                </c:pt>
                <c:pt idx="6363">
                  <c:v>65.709999999999994</c:v>
                </c:pt>
                <c:pt idx="6364">
                  <c:v>65.7</c:v>
                </c:pt>
                <c:pt idx="6365">
                  <c:v>65.67</c:v>
                </c:pt>
                <c:pt idx="6366">
                  <c:v>65.64</c:v>
                </c:pt>
                <c:pt idx="6367">
                  <c:v>65.62</c:v>
                </c:pt>
                <c:pt idx="6368">
                  <c:v>65.59</c:v>
                </c:pt>
                <c:pt idx="6369">
                  <c:v>65.56</c:v>
                </c:pt>
                <c:pt idx="6370">
                  <c:v>65.55</c:v>
                </c:pt>
                <c:pt idx="6371">
                  <c:v>65.53</c:v>
                </c:pt>
                <c:pt idx="6372">
                  <c:v>65.52</c:v>
                </c:pt>
                <c:pt idx="6373">
                  <c:v>65.5</c:v>
                </c:pt>
                <c:pt idx="6374">
                  <c:v>65.489999999999995</c:v>
                </c:pt>
                <c:pt idx="6375">
                  <c:v>65.459999999999994</c:v>
                </c:pt>
                <c:pt idx="6376">
                  <c:v>65.430000000000007</c:v>
                </c:pt>
                <c:pt idx="6377">
                  <c:v>65.400000000000006</c:v>
                </c:pt>
                <c:pt idx="6378">
                  <c:v>65.38</c:v>
                </c:pt>
                <c:pt idx="6379">
                  <c:v>65.349999999999994</c:v>
                </c:pt>
                <c:pt idx="6380">
                  <c:v>65.33</c:v>
                </c:pt>
                <c:pt idx="6381">
                  <c:v>65.319999999999993</c:v>
                </c:pt>
                <c:pt idx="6382">
                  <c:v>65.31</c:v>
                </c:pt>
                <c:pt idx="6383">
                  <c:v>65.3</c:v>
                </c:pt>
                <c:pt idx="6384">
                  <c:v>65.290000000000006</c:v>
                </c:pt>
                <c:pt idx="6385">
                  <c:v>65.27</c:v>
                </c:pt>
                <c:pt idx="6386">
                  <c:v>65.25</c:v>
                </c:pt>
                <c:pt idx="6387">
                  <c:v>65.23</c:v>
                </c:pt>
                <c:pt idx="6388">
                  <c:v>65.2</c:v>
                </c:pt>
                <c:pt idx="6389">
                  <c:v>65.180000000000007</c:v>
                </c:pt>
                <c:pt idx="6390">
                  <c:v>65.150000000000006</c:v>
                </c:pt>
                <c:pt idx="6391">
                  <c:v>65.12</c:v>
                </c:pt>
                <c:pt idx="6392">
                  <c:v>65.09</c:v>
                </c:pt>
                <c:pt idx="6393">
                  <c:v>65.05</c:v>
                </c:pt>
                <c:pt idx="6394">
                  <c:v>65.010000000000005</c:v>
                </c:pt>
                <c:pt idx="6395">
                  <c:v>64.97</c:v>
                </c:pt>
                <c:pt idx="6396">
                  <c:v>64.95</c:v>
                </c:pt>
                <c:pt idx="6397">
                  <c:v>64.930000000000007</c:v>
                </c:pt>
                <c:pt idx="6398">
                  <c:v>64.91</c:v>
                </c:pt>
                <c:pt idx="6399">
                  <c:v>64.900000000000006</c:v>
                </c:pt>
                <c:pt idx="6400">
                  <c:v>64.89</c:v>
                </c:pt>
                <c:pt idx="6401">
                  <c:v>64.89</c:v>
                </c:pt>
                <c:pt idx="6402">
                  <c:v>64.88</c:v>
                </c:pt>
                <c:pt idx="6403">
                  <c:v>64.88</c:v>
                </c:pt>
                <c:pt idx="6404">
                  <c:v>64.88</c:v>
                </c:pt>
                <c:pt idx="6405">
                  <c:v>64.87</c:v>
                </c:pt>
                <c:pt idx="6406">
                  <c:v>64.86</c:v>
                </c:pt>
                <c:pt idx="6407">
                  <c:v>64.849999999999994</c:v>
                </c:pt>
                <c:pt idx="6408">
                  <c:v>64.83</c:v>
                </c:pt>
                <c:pt idx="6409">
                  <c:v>64.8</c:v>
                </c:pt>
                <c:pt idx="6410">
                  <c:v>64.78</c:v>
                </c:pt>
                <c:pt idx="6411">
                  <c:v>64.760000000000005</c:v>
                </c:pt>
                <c:pt idx="6412">
                  <c:v>64.75</c:v>
                </c:pt>
                <c:pt idx="6413">
                  <c:v>64.73</c:v>
                </c:pt>
                <c:pt idx="6414">
                  <c:v>64.709999999999994</c:v>
                </c:pt>
                <c:pt idx="6415">
                  <c:v>64.69</c:v>
                </c:pt>
                <c:pt idx="6416">
                  <c:v>64.67</c:v>
                </c:pt>
                <c:pt idx="6417">
                  <c:v>64.66</c:v>
                </c:pt>
                <c:pt idx="6418">
                  <c:v>64.650000000000006</c:v>
                </c:pt>
                <c:pt idx="6419">
                  <c:v>64.63</c:v>
                </c:pt>
                <c:pt idx="6420">
                  <c:v>64.599999999999994</c:v>
                </c:pt>
                <c:pt idx="6421">
                  <c:v>64.56</c:v>
                </c:pt>
                <c:pt idx="6422">
                  <c:v>64.52</c:v>
                </c:pt>
                <c:pt idx="6423">
                  <c:v>64.47</c:v>
                </c:pt>
                <c:pt idx="6424">
                  <c:v>64.430000000000007</c:v>
                </c:pt>
                <c:pt idx="6425">
                  <c:v>64.400000000000006</c:v>
                </c:pt>
                <c:pt idx="6426">
                  <c:v>64.37</c:v>
                </c:pt>
                <c:pt idx="6427">
                  <c:v>64.34</c:v>
                </c:pt>
                <c:pt idx="6428">
                  <c:v>64.31</c:v>
                </c:pt>
                <c:pt idx="6429">
                  <c:v>64.290000000000006</c:v>
                </c:pt>
                <c:pt idx="6430">
                  <c:v>64.28</c:v>
                </c:pt>
                <c:pt idx="6431">
                  <c:v>64.260000000000005</c:v>
                </c:pt>
                <c:pt idx="6432">
                  <c:v>64.25</c:v>
                </c:pt>
                <c:pt idx="6433">
                  <c:v>64.239999999999995</c:v>
                </c:pt>
                <c:pt idx="6434">
                  <c:v>64.23</c:v>
                </c:pt>
                <c:pt idx="6435">
                  <c:v>64.2</c:v>
                </c:pt>
                <c:pt idx="6436">
                  <c:v>64.19</c:v>
                </c:pt>
                <c:pt idx="6437">
                  <c:v>64.17</c:v>
                </c:pt>
                <c:pt idx="6438">
                  <c:v>64.150000000000006</c:v>
                </c:pt>
                <c:pt idx="6439">
                  <c:v>64.13</c:v>
                </c:pt>
                <c:pt idx="6440">
                  <c:v>64.12</c:v>
                </c:pt>
                <c:pt idx="6441">
                  <c:v>64.099999999999994</c:v>
                </c:pt>
                <c:pt idx="6442">
                  <c:v>64.09</c:v>
                </c:pt>
                <c:pt idx="6443">
                  <c:v>64.069999999999993</c:v>
                </c:pt>
                <c:pt idx="6444">
                  <c:v>64.06</c:v>
                </c:pt>
                <c:pt idx="6445">
                  <c:v>64.06</c:v>
                </c:pt>
                <c:pt idx="6446">
                  <c:v>64.05</c:v>
                </c:pt>
                <c:pt idx="6447">
                  <c:v>64.05</c:v>
                </c:pt>
                <c:pt idx="6448">
                  <c:v>64.05</c:v>
                </c:pt>
                <c:pt idx="6449">
                  <c:v>64.05</c:v>
                </c:pt>
                <c:pt idx="6450">
                  <c:v>64.05</c:v>
                </c:pt>
                <c:pt idx="6451">
                  <c:v>64.05</c:v>
                </c:pt>
                <c:pt idx="6452">
                  <c:v>64.05</c:v>
                </c:pt>
                <c:pt idx="6453">
                  <c:v>64.05</c:v>
                </c:pt>
                <c:pt idx="6454">
                  <c:v>64.05</c:v>
                </c:pt>
                <c:pt idx="6455">
                  <c:v>64.05</c:v>
                </c:pt>
                <c:pt idx="6456">
                  <c:v>64.05</c:v>
                </c:pt>
                <c:pt idx="6457">
                  <c:v>64.05</c:v>
                </c:pt>
                <c:pt idx="6458">
                  <c:v>64.05</c:v>
                </c:pt>
                <c:pt idx="6459">
                  <c:v>64.05</c:v>
                </c:pt>
                <c:pt idx="6460">
                  <c:v>64.05</c:v>
                </c:pt>
                <c:pt idx="6461">
                  <c:v>64.05</c:v>
                </c:pt>
                <c:pt idx="6462">
                  <c:v>64.040000000000006</c:v>
                </c:pt>
                <c:pt idx="6463">
                  <c:v>64.040000000000006</c:v>
                </c:pt>
                <c:pt idx="6464">
                  <c:v>64.03</c:v>
                </c:pt>
                <c:pt idx="6465">
                  <c:v>64.03</c:v>
                </c:pt>
                <c:pt idx="6466">
                  <c:v>64.03</c:v>
                </c:pt>
                <c:pt idx="6467">
                  <c:v>64.03</c:v>
                </c:pt>
                <c:pt idx="6468">
                  <c:v>64.02</c:v>
                </c:pt>
                <c:pt idx="6469">
                  <c:v>64.02</c:v>
                </c:pt>
                <c:pt idx="6470">
                  <c:v>64.02</c:v>
                </c:pt>
                <c:pt idx="6471">
                  <c:v>64.02</c:v>
                </c:pt>
                <c:pt idx="6472">
                  <c:v>64.02</c:v>
                </c:pt>
                <c:pt idx="6473">
                  <c:v>64.02</c:v>
                </c:pt>
                <c:pt idx="6474">
                  <c:v>64.02</c:v>
                </c:pt>
                <c:pt idx="6475">
                  <c:v>64.02</c:v>
                </c:pt>
                <c:pt idx="6476">
                  <c:v>64.02</c:v>
                </c:pt>
                <c:pt idx="6477">
                  <c:v>64.02</c:v>
                </c:pt>
                <c:pt idx="6478">
                  <c:v>64.02</c:v>
                </c:pt>
                <c:pt idx="6479">
                  <c:v>64.02</c:v>
                </c:pt>
                <c:pt idx="6480">
                  <c:v>64.02</c:v>
                </c:pt>
                <c:pt idx="6481">
                  <c:v>64.03</c:v>
                </c:pt>
                <c:pt idx="6482">
                  <c:v>64.03</c:v>
                </c:pt>
                <c:pt idx="6483">
                  <c:v>64.040000000000006</c:v>
                </c:pt>
                <c:pt idx="6484">
                  <c:v>64.040000000000006</c:v>
                </c:pt>
                <c:pt idx="6485">
                  <c:v>64.05</c:v>
                </c:pt>
                <c:pt idx="6486">
                  <c:v>64.05</c:v>
                </c:pt>
                <c:pt idx="6487">
                  <c:v>64.05</c:v>
                </c:pt>
                <c:pt idx="6488">
                  <c:v>64.05</c:v>
                </c:pt>
                <c:pt idx="6489">
                  <c:v>64.05</c:v>
                </c:pt>
                <c:pt idx="6490">
                  <c:v>64.05</c:v>
                </c:pt>
                <c:pt idx="6491">
                  <c:v>64.05</c:v>
                </c:pt>
                <c:pt idx="6492">
                  <c:v>64.05</c:v>
                </c:pt>
                <c:pt idx="6493">
                  <c:v>64.05</c:v>
                </c:pt>
                <c:pt idx="6494">
                  <c:v>64.05</c:v>
                </c:pt>
                <c:pt idx="6495">
                  <c:v>64.05</c:v>
                </c:pt>
                <c:pt idx="6496">
                  <c:v>64.05</c:v>
                </c:pt>
                <c:pt idx="6497">
                  <c:v>64.05</c:v>
                </c:pt>
                <c:pt idx="6498">
                  <c:v>64.06</c:v>
                </c:pt>
                <c:pt idx="6499">
                  <c:v>64.069999999999993</c:v>
                </c:pt>
                <c:pt idx="6500">
                  <c:v>64.08</c:v>
                </c:pt>
                <c:pt idx="6501">
                  <c:v>64.09</c:v>
                </c:pt>
                <c:pt idx="6502">
                  <c:v>64.12</c:v>
                </c:pt>
                <c:pt idx="6503">
                  <c:v>64.150000000000006</c:v>
                </c:pt>
                <c:pt idx="6504">
                  <c:v>64.180000000000007</c:v>
                </c:pt>
                <c:pt idx="6505">
                  <c:v>64.209999999999994</c:v>
                </c:pt>
                <c:pt idx="6506">
                  <c:v>64.25</c:v>
                </c:pt>
                <c:pt idx="6507">
                  <c:v>64.260000000000005</c:v>
                </c:pt>
                <c:pt idx="6508">
                  <c:v>64.27</c:v>
                </c:pt>
                <c:pt idx="6509">
                  <c:v>64.290000000000006</c:v>
                </c:pt>
                <c:pt idx="6510">
                  <c:v>64.31</c:v>
                </c:pt>
                <c:pt idx="6511">
                  <c:v>64.34</c:v>
                </c:pt>
                <c:pt idx="6512">
                  <c:v>64.38</c:v>
                </c:pt>
                <c:pt idx="6513">
                  <c:v>64.430000000000007</c:v>
                </c:pt>
                <c:pt idx="6514">
                  <c:v>64.48</c:v>
                </c:pt>
                <c:pt idx="6515">
                  <c:v>64.53</c:v>
                </c:pt>
                <c:pt idx="6516">
                  <c:v>64.58</c:v>
                </c:pt>
                <c:pt idx="6517">
                  <c:v>64.62</c:v>
                </c:pt>
                <c:pt idx="6518">
                  <c:v>64.66</c:v>
                </c:pt>
                <c:pt idx="6519">
                  <c:v>64.69</c:v>
                </c:pt>
                <c:pt idx="6520">
                  <c:v>64.73</c:v>
                </c:pt>
                <c:pt idx="6521">
                  <c:v>64.77</c:v>
                </c:pt>
                <c:pt idx="6522">
                  <c:v>64.8</c:v>
                </c:pt>
                <c:pt idx="6523">
                  <c:v>64.84</c:v>
                </c:pt>
                <c:pt idx="6524">
                  <c:v>64.87</c:v>
                </c:pt>
                <c:pt idx="6525">
                  <c:v>64.88</c:v>
                </c:pt>
                <c:pt idx="6526">
                  <c:v>64.88</c:v>
                </c:pt>
                <c:pt idx="6527">
                  <c:v>64.89</c:v>
                </c:pt>
                <c:pt idx="6528">
                  <c:v>64.91</c:v>
                </c:pt>
                <c:pt idx="6529">
                  <c:v>64.930000000000007</c:v>
                </c:pt>
                <c:pt idx="6530">
                  <c:v>64.97</c:v>
                </c:pt>
                <c:pt idx="6531">
                  <c:v>65.010000000000005</c:v>
                </c:pt>
                <c:pt idx="6532">
                  <c:v>65.06</c:v>
                </c:pt>
                <c:pt idx="6533">
                  <c:v>65.11</c:v>
                </c:pt>
                <c:pt idx="6534">
                  <c:v>65.17</c:v>
                </c:pt>
                <c:pt idx="6535">
                  <c:v>65.22</c:v>
                </c:pt>
                <c:pt idx="6536">
                  <c:v>65.260000000000005</c:v>
                </c:pt>
                <c:pt idx="6537">
                  <c:v>65.290000000000006</c:v>
                </c:pt>
                <c:pt idx="6538">
                  <c:v>65.31</c:v>
                </c:pt>
                <c:pt idx="6539">
                  <c:v>65.349999999999994</c:v>
                </c:pt>
                <c:pt idx="6540">
                  <c:v>65.37</c:v>
                </c:pt>
                <c:pt idx="6541">
                  <c:v>65.42</c:v>
                </c:pt>
                <c:pt idx="6542">
                  <c:v>65.459999999999994</c:v>
                </c:pt>
                <c:pt idx="6543">
                  <c:v>65.489999999999995</c:v>
                </c:pt>
                <c:pt idx="6544">
                  <c:v>65.52</c:v>
                </c:pt>
                <c:pt idx="6545">
                  <c:v>65.55</c:v>
                </c:pt>
                <c:pt idx="6546">
                  <c:v>65.58</c:v>
                </c:pt>
                <c:pt idx="6547">
                  <c:v>65.63</c:v>
                </c:pt>
                <c:pt idx="6548">
                  <c:v>65.67</c:v>
                </c:pt>
                <c:pt idx="6549">
                  <c:v>65.7</c:v>
                </c:pt>
                <c:pt idx="6550">
                  <c:v>65.73</c:v>
                </c:pt>
                <c:pt idx="6551">
                  <c:v>65.739999999999995</c:v>
                </c:pt>
                <c:pt idx="6552">
                  <c:v>65.739999999999995</c:v>
                </c:pt>
                <c:pt idx="6553">
                  <c:v>65.739999999999995</c:v>
                </c:pt>
                <c:pt idx="6554">
                  <c:v>65.739999999999995</c:v>
                </c:pt>
                <c:pt idx="6555">
                  <c:v>65.739999999999995</c:v>
                </c:pt>
                <c:pt idx="6556">
                  <c:v>65.75</c:v>
                </c:pt>
                <c:pt idx="6557">
                  <c:v>65.75</c:v>
                </c:pt>
                <c:pt idx="6558">
                  <c:v>65.760000000000005</c:v>
                </c:pt>
                <c:pt idx="6559">
                  <c:v>65.78</c:v>
                </c:pt>
                <c:pt idx="6560">
                  <c:v>65.790000000000006</c:v>
                </c:pt>
                <c:pt idx="6561">
                  <c:v>65.81</c:v>
                </c:pt>
                <c:pt idx="6562">
                  <c:v>65.819999999999993</c:v>
                </c:pt>
                <c:pt idx="6563">
                  <c:v>65.84</c:v>
                </c:pt>
                <c:pt idx="6564">
                  <c:v>65.86</c:v>
                </c:pt>
                <c:pt idx="6565">
                  <c:v>65.89</c:v>
                </c:pt>
                <c:pt idx="6566">
                  <c:v>65.91</c:v>
                </c:pt>
                <c:pt idx="6567">
                  <c:v>65.92</c:v>
                </c:pt>
                <c:pt idx="6568">
                  <c:v>65.930000000000007</c:v>
                </c:pt>
                <c:pt idx="6569">
                  <c:v>65.930000000000007</c:v>
                </c:pt>
                <c:pt idx="6570">
                  <c:v>65.930000000000007</c:v>
                </c:pt>
                <c:pt idx="6571">
                  <c:v>65.930000000000007</c:v>
                </c:pt>
                <c:pt idx="6572">
                  <c:v>65.930000000000007</c:v>
                </c:pt>
                <c:pt idx="6573">
                  <c:v>65.930000000000007</c:v>
                </c:pt>
                <c:pt idx="6574">
                  <c:v>65.930000000000007</c:v>
                </c:pt>
                <c:pt idx="6575">
                  <c:v>65.930000000000007</c:v>
                </c:pt>
                <c:pt idx="6576">
                  <c:v>65.930000000000007</c:v>
                </c:pt>
                <c:pt idx="6577">
                  <c:v>65.92</c:v>
                </c:pt>
                <c:pt idx="6578">
                  <c:v>65.92</c:v>
                </c:pt>
                <c:pt idx="6579">
                  <c:v>65.91</c:v>
                </c:pt>
                <c:pt idx="6580">
                  <c:v>65.900000000000006</c:v>
                </c:pt>
                <c:pt idx="6581">
                  <c:v>65.89</c:v>
                </c:pt>
                <c:pt idx="6582">
                  <c:v>65.88</c:v>
                </c:pt>
                <c:pt idx="6583">
                  <c:v>65.87</c:v>
                </c:pt>
                <c:pt idx="6584">
                  <c:v>65.86</c:v>
                </c:pt>
                <c:pt idx="6585">
                  <c:v>65.849999999999994</c:v>
                </c:pt>
                <c:pt idx="6586">
                  <c:v>65.83</c:v>
                </c:pt>
                <c:pt idx="6587">
                  <c:v>65.819999999999993</c:v>
                </c:pt>
                <c:pt idx="6588">
                  <c:v>65.81</c:v>
                </c:pt>
                <c:pt idx="6589">
                  <c:v>65.790000000000006</c:v>
                </c:pt>
                <c:pt idx="6590">
                  <c:v>65.78</c:v>
                </c:pt>
                <c:pt idx="6591">
                  <c:v>65.77</c:v>
                </c:pt>
                <c:pt idx="6592">
                  <c:v>65.760000000000005</c:v>
                </c:pt>
                <c:pt idx="6593">
                  <c:v>65.75</c:v>
                </c:pt>
                <c:pt idx="6594">
                  <c:v>65.75</c:v>
                </c:pt>
                <c:pt idx="6595">
                  <c:v>65.739999999999995</c:v>
                </c:pt>
                <c:pt idx="6596">
                  <c:v>65.739999999999995</c:v>
                </c:pt>
                <c:pt idx="6597">
                  <c:v>65.739999999999995</c:v>
                </c:pt>
                <c:pt idx="6598">
                  <c:v>65.739999999999995</c:v>
                </c:pt>
                <c:pt idx="6599">
                  <c:v>65.739999999999995</c:v>
                </c:pt>
                <c:pt idx="6600">
                  <c:v>65.73</c:v>
                </c:pt>
                <c:pt idx="6601">
                  <c:v>65.73</c:v>
                </c:pt>
                <c:pt idx="6602">
                  <c:v>65.72</c:v>
                </c:pt>
                <c:pt idx="6603">
                  <c:v>65.709999999999994</c:v>
                </c:pt>
                <c:pt idx="6604">
                  <c:v>65.69</c:v>
                </c:pt>
                <c:pt idx="6605">
                  <c:v>65.66</c:v>
                </c:pt>
                <c:pt idx="6606">
                  <c:v>65.63</c:v>
                </c:pt>
                <c:pt idx="6607">
                  <c:v>65.599999999999994</c:v>
                </c:pt>
                <c:pt idx="6608">
                  <c:v>65.58</c:v>
                </c:pt>
                <c:pt idx="6609">
                  <c:v>65.56</c:v>
                </c:pt>
                <c:pt idx="6610">
                  <c:v>65.55</c:v>
                </c:pt>
                <c:pt idx="6611">
                  <c:v>65.53</c:v>
                </c:pt>
                <c:pt idx="6612">
                  <c:v>65.52</c:v>
                </c:pt>
                <c:pt idx="6613">
                  <c:v>65.5</c:v>
                </c:pt>
                <c:pt idx="6614">
                  <c:v>65.48</c:v>
                </c:pt>
                <c:pt idx="6615">
                  <c:v>65.45</c:v>
                </c:pt>
                <c:pt idx="6616">
                  <c:v>65.42</c:v>
                </c:pt>
                <c:pt idx="6617">
                  <c:v>65.39</c:v>
                </c:pt>
                <c:pt idx="6618">
                  <c:v>65.36</c:v>
                </c:pt>
                <c:pt idx="6619">
                  <c:v>65.34</c:v>
                </c:pt>
                <c:pt idx="6620">
                  <c:v>65.33</c:v>
                </c:pt>
                <c:pt idx="6621">
                  <c:v>65.319999999999993</c:v>
                </c:pt>
                <c:pt idx="6622">
                  <c:v>65.31</c:v>
                </c:pt>
                <c:pt idx="6623">
                  <c:v>65.3</c:v>
                </c:pt>
                <c:pt idx="6624">
                  <c:v>65.290000000000006</c:v>
                </c:pt>
                <c:pt idx="6625">
                  <c:v>65.28</c:v>
                </c:pt>
                <c:pt idx="6626">
                  <c:v>65.27</c:v>
                </c:pt>
                <c:pt idx="6627">
                  <c:v>65.23</c:v>
                </c:pt>
                <c:pt idx="6628">
                  <c:v>65.209999999999994</c:v>
                </c:pt>
                <c:pt idx="6629">
                  <c:v>65.180000000000007</c:v>
                </c:pt>
                <c:pt idx="6630">
                  <c:v>65.150000000000006</c:v>
                </c:pt>
                <c:pt idx="6631">
                  <c:v>65.11</c:v>
                </c:pt>
                <c:pt idx="6632">
                  <c:v>65.09</c:v>
                </c:pt>
                <c:pt idx="6633">
                  <c:v>65.06</c:v>
                </c:pt>
                <c:pt idx="6634">
                  <c:v>65.03</c:v>
                </c:pt>
                <c:pt idx="6635">
                  <c:v>64.989999999999995</c:v>
                </c:pt>
                <c:pt idx="6636">
                  <c:v>64.97</c:v>
                </c:pt>
                <c:pt idx="6637">
                  <c:v>64.94</c:v>
                </c:pt>
                <c:pt idx="6638">
                  <c:v>64.92</c:v>
                </c:pt>
                <c:pt idx="6639">
                  <c:v>64.91</c:v>
                </c:pt>
                <c:pt idx="6640">
                  <c:v>64.89</c:v>
                </c:pt>
                <c:pt idx="6641">
                  <c:v>64.88</c:v>
                </c:pt>
                <c:pt idx="6642">
                  <c:v>64.88</c:v>
                </c:pt>
                <c:pt idx="6643">
                  <c:v>64.88</c:v>
                </c:pt>
                <c:pt idx="6644">
                  <c:v>64.88</c:v>
                </c:pt>
                <c:pt idx="6645">
                  <c:v>64.88</c:v>
                </c:pt>
                <c:pt idx="6646">
                  <c:v>64.87</c:v>
                </c:pt>
                <c:pt idx="6647">
                  <c:v>64.86</c:v>
                </c:pt>
                <c:pt idx="6648">
                  <c:v>64.84</c:v>
                </c:pt>
                <c:pt idx="6649">
                  <c:v>64.819999999999993</c:v>
                </c:pt>
                <c:pt idx="6650">
                  <c:v>64.8</c:v>
                </c:pt>
                <c:pt idx="6651">
                  <c:v>64.77</c:v>
                </c:pt>
                <c:pt idx="6652">
                  <c:v>64.739999999999995</c:v>
                </c:pt>
                <c:pt idx="6653">
                  <c:v>64.72</c:v>
                </c:pt>
                <c:pt idx="6654">
                  <c:v>64.7</c:v>
                </c:pt>
                <c:pt idx="6655">
                  <c:v>64.680000000000007</c:v>
                </c:pt>
                <c:pt idx="6656">
                  <c:v>64.67</c:v>
                </c:pt>
                <c:pt idx="6657">
                  <c:v>64.66</c:v>
                </c:pt>
                <c:pt idx="6658">
                  <c:v>64.650000000000006</c:v>
                </c:pt>
                <c:pt idx="6659">
                  <c:v>64.62</c:v>
                </c:pt>
                <c:pt idx="6660">
                  <c:v>64.58</c:v>
                </c:pt>
                <c:pt idx="6661">
                  <c:v>64.55</c:v>
                </c:pt>
                <c:pt idx="6662">
                  <c:v>64.510000000000005</c:v>
                </c:pt>
                <c:pt idx="6663">
                  <c:v>64.47</c:v>
                </c:pt>
                <c:pt idx="6664">
                  <c:v>64.430000000000007</c:v>
                </c:pt>
                <c:pt idx="6665">
                  <c:v>64.400000000000006</c:v>
                </c:pt>
                <c:pt idx="6666">
                  <c:v>64.36</c:v>
                </c:pt>
                <c:pt idx="6667">
                  <c:v>64.33</c:v>
                </c:pt>
                <c:pt idx="6668">
                  <c:v>64.31</c:v>
                </c:pt>
                <c:pt idx="6669">
                  <c:v>64.290000000000006</c:v>
                </c:pt>
                <c:pt idx="6670">
                  <c:v>64.28</c:v>
                </c:pt>
                <c:pt idx="6671">
                  <c:v>64.27</c:v>
                </c:pt>
                <c:pt idx="6672">
                  <c:v>64.260000000000005</c:v>
                </c:pt>
                <c:pt idx="6673">
                  <c:v>64.25</c:v>
                </c:pt>
                <c:pt idx="6674">
                  <c:v>64.23</c:v>
                </c:pt>
                <c:pt idx="6675">
                  <c:v>64.22</c:v>
                </c:pt>
                <c:pt idx="6676">
                  <c:v>64.2</c:v>
                </c:pt>
                <c:pt idx="6677">
                  <c:v>64.180000000000007</c:v>
                </c:pt>
                <c:pt idx="6678">
                  <c:v>64.16</c:v>
                </c:pt>
                <c:pt idx="6679">
                  <c:v>64.14</c:v>
                </c:pt>
                <c:pt idx="6680">
                  <c:v>64.12</c:v>
                </c:pt>
                <c:pt idx="6681">
                  <c:v>64.09</c:v>
                </c:pt>
                <c:pt idx="6682">
                  <c:v>64.069999999999993</c:v>
                </c:pt>
                <c:pt idx="6683">
                  <c:v>64.06</c:v>
                </c:pt>
                <c:pt idx="6684">
                  <c:v>64.06</c:v>
                </c:pt>
                <c:pt idx="6685">
                  <c:v>64.05</c:v>
                </c:pt>
                <c:pt idx="6686">
                  <c:v>64.05</c:v>
                </c:pt>
                <c:pt idx="6687">
                  <c:v>64.05</c:v>
                </c:pt>
                <c:pt idx="6688">
                  <c:v>64.05</c:v>
                </c:pt>
                <c:pt idx="6689">
                  <c:v>64.05</c:v>
                </c:pt>
                <c:pt idx="6690">
                  <c:v>64.05</c:v>
                </c:pt>
                <c:pt idx="6691">
                  <c:v>64.05</c:v>
                </c:pt>
                <c:pt idx="6692">
                  <c:v>64.05</c:v>
                </c:pt>
                <c:pt idx="6693">
                  <c:v>64.05</c:v>
                </c:pt>
                <c:pt idx="6694">
                  <c:v>64.05</c:v>
                </c:pt>
                <c:pt idx="6695">
                  <c:v>64.05</c:v>
                </c:pt>
                <c:pt idx="6696">
                  <c:v>64.05</c:v>
                </c:pt>
                <c:pt idx="6697">
                  <c:v>64.05</c:v>
                </c:pt>
                <c:pt idx="6698">
                  <c:v>64.05</c:v>
                </c:pt>
                <c:pt idx="6699">
                  <c:v>64.05</c:v>
                </c:pt>
                <c:pt idx="6700">
                  <c:v>64.05</c:v>
                </c:pt>
                <c:pt idx="6701">
                  <c:v>64.040000000000006</c:v>
                </c:pt>
                <c:pt idx="6702">
                  <c:v>64.040000000000006</c:v>
                </c:pt>
                <c:pt idx="6703">
                  <c:v>64.040000000000006</c:v>
                </c:pt>
                <c:pt idx="6704">
                  <c:v>64.03</c:v>
                </c:pt>
                <c:pt idx="6705">
                  <c:v>64.03</c:v>
                </c:pt>
                <c:pt idx="6706">
                  <c:v>64.02</c:v>
                </c:pt>
                <c:pt idx="6707">
                  <c:v>64.02</c:v>
                </c:pt>
                <c:pt idx="6708">
                  <c:v>64.02</c:v>
                </c:pt>
                <c:pt idx="6709">
                  <c:v>64.02</c:v>
                </c:pt>
                <c:pt idx="6710">
                  <c:v>64.02</c:v>
                </c:pt>
                <c:pt idx="6711">
                  <c:v>64.02</c:v>
                </c:pt>
                <c:pt idx="6712">
                  <c:v>64.02</c:v>
                </c:pt>
                <c:pt idx="6713">
                  <c:v>64.02</c:v>
                </c:pt>
                <c:pt idx="6714">
                  <c:v>64.02</c:v>
                </c:pt>
                <c:pt idx="6715">
                  <c:v>64.02</c:v>
                </c:pt>
                <c:pt idx="6716">
                  <c:v>64.02</c:v>
                </c:pt>
                <c:pt idx="6717">
                  <c:v>64.02</c:v>
                </c:pt>
                <c:pt idx="6718">
                  <c:v>64.02</c:v>
                </c:pt>
                <c:pt idx="6719">
                  <c:v>64.02</c:v>
                </c:pt>
                <c:pt idx="6720">
                  <c:v>64.03</c:v>
                </c:pt>
                <c:pt idx="6721">
                  <c:v>64.03</c:v>
                </c:pt>
                <c:pt idx="6722">
                  <c:v>64.040000000000006</c:v>
                </c:pt>
                <c:pt idx="6723">
                  <c:v>64.040000000000006</c:v>
                </c:pt>
                <c:pt idx="6724">
                  <c:v>64.05</c:v>
                </c:pt>
                <c:pt idx="6725">
                  <c:v>64.05</c:v>
                </c:pt>
                <c:pt idx="6726">
                  <c:v>64.05</c:v>
                </c:pt>
                <c:pt idx="6727">
                  <c:v>64.05</c:v>
                </c:pt>
                <c:pt idx="6728">
                  <c:v>64.05</c:v>
                </c:pt>
                <c:pt idx="6729">
                  <c:v>64.05</c:v>
                </c:pt>
                <c:pt idx="6730">
                  <c:v>64.05</c:v>
                </c:pt>
                <c:pt idx="6731">
                  <c:v>64.05</c:v>
                </c:pt>
                <c:pt idx="6732">
                  <c:v>64.05</c:v>
                </c:pt>
                <c:pt idx="6733">
                  <c:v>64.05</c:v>
                </c:pt>
                <c:pt idx="6734">
                  <c:v>64.05</c:v>
                </c:pt>
                <c:pt idx="6735">
                  <c:v>64.05</c:v>
                </c:pt>
                <c:pt idx="6736">
                  <c:v>64.05</c:v>
                </c:pt>
                <c:pt idx="6737">
                  <c:v>64.05</c:v>
                </c:pt>
                <c:pt idx="6738">
                  <c:v>64.05</c:v>
                </c:pt>
                <c:pt idx="6739">
                  <c:v>64.06</c:v>
                </c:pt>
                <c:pt idx="6740">
                  <c:v>64.069999999999993</c:v>
                </c:pt>
                <c:pt idx="6741">
                  <c:v>64.08</c:v>
                </c:pt>
                <c:pt idx="6742">
                  <c:v>64.11</c:v>
                </c:pt>
                <c:pt idx="6743">
                  <c:v>64.14</c:v>
                </c:pt>
                <c:pt idx="6744">
                  <c:v>64.17</c:v>
                </c:pt>
                <c:pt idx="6745">
                  <c:v>64.2</c:v>
                </c:pt>
                <c:pt idx="6746">
                  <c:v>64.23</c:v>
                </c:pt>
                <c:pt idx="6747">
                  <c:v>64.239999999999995</c:v>
                </c:pt>
                <c:pt idx="6748">
                  <c:v>64.25</c:v>
                </c:pt>
                <c:pt idx="6749">
                  <c:v>64.27</c:v>
                </c:pt>
                <c:pt idx="6750">
                  <c:v>64.290000000000006</c:v>
                </c:pt>
                <c:pt idx="6751">
                  <c:v>64.319999999999993</c:v>
                </c:pt>
                <c:pt idx="6752">
                  <c:v>64.36</c:v>
                </c:pt>
                <c:pt idx="6753">
                  <c:v>64.400000000000006</c:v>
                </c:pt>
                <c:pt idx="6754">
                  <c:v>64.45</c:v>
                </c:pt>
                <c:pt idx="6755">
                  <c:v>64.5</c:v>
                </c:pt>
                <c:pt idx="6756">
                  <c:v>64.55</c:v>
                </c:pt>
                <c:pt idx="6757">
                  <c:v>64.59</c:v>
                </c:pt>
                <c:pt idx="6758">
                  <c:v>64.64</c:v>
                </c:pt>
                <c:pt idx="6759">
                  <c:v>64.680000000000007</c:v>
                </c:pt>
                <c:pt idx="6760">
                  <c:v>64.72</c:v>
                </c:pt>
                <c:pt idx="6761">
                  <c:v>64.760000000000005</c:v>
                </c:pt>
                <c:pt idx="6762">
                  <c:v>64.8</c:v>
                </c:pt>
                <c:pt idx="6763">
                  <c:v>64.84</c:v>
                </c:pt>
                <c:pt idx="6764">
                  <c:v>64.86</c:v>
                </c:pt>
                <c:pt idx="6765">
                  <c:v>64.88</c:v>
                </c:pt>
                <c:pt idx="6766">
                  <c:v>64.88</c:v>
                </c:pt>
                <c:pt idx="6767">
                  <c:v>64.89</c:v>
                </c:pt>
                <c:pt idx="6768">
                  <c:v>64.89</c:v>
                </c:pt>
                <c:pt idx="6769">
                  <c:v>64.91</c:v>
                </c:pt>
                <c:pt idx="6770">
                  <c:v>64.94</c:v>
                </c:pt>
                <c:pt idx="6771">
                  <c:v>64.98</c:v>
                </c:pt>
                <c:pt idx="6772">
                  <c:v>65.03</c:v>
                </c:pt>
                <c:pt idx="6773">
                  <c:v>65.09</c:v>
                </c:pt>
                <c:pt idx="6774">
                  <c:v>65.14</c:v>
                </c:pt>
                <c:pt idx="6775">
                  <c:v>65.19</c:v>
                </c:pt>
                <c:pt idx="6776">
                  <c:v>65.23</c:v>
                </c:pt>
                <c:pt idx="6777">
                  <c:v>65.27</c:v>
                </c:pt>
                <c:pt idx="6778">
                  <c:v>65.3</c:v>
                </c:pt>
                <c:pt idx="6779">
                  <c:v>65.33</c:v>
                </c:pt>
                <c:pt idx="6780">
                  <c:v>65.37</c:v>
                </c:pt>
                <c:pt idx="6781">
                  <c:v>65.41</c:v>
                </c:pt>
                <c:pt idx="6782">
                  <c:v>65.45</c:v>
                </c:pt>
                <c:pt idx="6783">
                  <c:v>65.489999999999995</c:v>
                </c:pt>
                <c:pt idx="6784">
                  <c:v>65.52</c:v>
                </c:pt>
                <c:pt idx="6785">
                  <c:v>65.53</c:v>
                </c:pt>
                <c:pt idx="6786">
                  <c:v>65.56</c:v>
                </c:pt>
                <c:pt idx="6787">
                  <c:v>65.59</c:v>
                </c:pt>
                <c:pt idx="6788">
                  <c:v>65.63</c:v>
                </c:pt>
                <c:pt idx="6789">
                  <c:v>65.67</c:v>
                </c:pt>
                <c:pt idx="6790">
                  <c:v>65.7</c:v>
                </c:pt>
                <c:pt idx="6791">
                  <c:v>65.72</c:v>
                </c:pt>
                <c:pt idx="6792">
                  <c:v>65.73</c:v>
                </c:pt>
                <c:pt idx="6793">
                  <c:v>65.739999999999995</c:v>
                </c:pt>
                <c:pt idx="6794">
                  <c:v>65.739999999999995</c:v>
                </c:pt>
                <c:pt idx="6795">
                  <c:v>65.739999999999995</c:v>
                </c:pt>
                <c:pt idx="6796">
                  <c:v>65.75</c:v>
                </c:pt>
                <c:pt idx="6797">
                  <c:v>65.75</c:v>
                </c:pt>
                <c:pt idx="6798">
                  <c:v>65.760000000000005</c:v>
                </c:pt>
                <c:pt idx="6799">
                  <c:v>65.77</c:v>
                </c:pt>
                <c:pt idx="6800">
                  <c:v>65.78</c:v>
                </c:pt>
                <c:pt idx="6801">
                  <c:v>65.790000000000006</c:v>
                </c:pt>
                <c:pt idx="6802">
                  <c:v>65.8</c:v>
                </c:pt>
                <c:pt idx="6803">
                  <c:v>65.81</c:v>
                </c:pt>
                <c:pt idx="6804">
                  <c:v>65.83</c:v>
                </c:pt>
                <c:pt idx="6805">
                  <c:v>65.849999999999994</c:v>
                </c:pt>
                <c:pt idx="6806">
                  <c:v>65.86</c:v>
                </c:pt>
                <c:pt idx="6807">
                  <c:v>65.88</c:v>
                </c:pt>
                <c:pt idx="6808">
                  <c:v>65.89</c:v>
                </c:pt>
                <c:pt idx="6809">
                  <c:v>65.89</c:v>
                </c:pt>
                <c:pt idx="6810">
                  <c:v>65.900000000000006</c:v>
                </c:pt>
                <c:pt idx="6811">
                  <c:v>65.900000000000006</c:v>
                </c:pt>
                <c:pt idx="6812">
                  <c:v>65.900000000000006</c:v>
                </c:pt>
                <c:pt idx="6813">
                  <c:v>65.900000000000006</c:v>
                </c:pt>
                <c:pt idx="6814">
                  <c:v>65.900000000000006</c:v>
                </c:pt>
                <c:pt idx="6815">
                  <c:v>65.900000000000006</c:v>
                </c:pt>
                <c:pt idx="6816">
                  <c:v>65.89</c:v>
                </c:pt>
                <c:pt idx="6817">
                  <c:v>65.89</c:v>
                </c:pt>
                <c:pt idx="6818">
                  <c:v>65.89</c:v>
                </c:pt>
                <c:pt idx="6819">
                  <c:v>65.88</c:v>
                </c:pt>
                <c:pt idx="6820">
                  <c:v>65.87</c:v>
                </c:pt>
                <c:pt idx="6821">
                  <c:v>65.86</c:v>
                </c:pt>
                <c:pt idx="6822">
                  <c:v>65.849999999999994</c:v>
                </c:pt>
                <c:pt idx="6823">
                  <c:v>65.84</c:v>
                </c:pt>
                <c:pt idx="6824">
                  <c:v>65.83</c:v>
                </c:pt>
                <c:pt idx="6825">
                  <c:v>65.819999999999993</c:v>
                </c:pt>
                <c:pt idx="6826">
                  <c:v>65.8</c:v>
                </c:pt>
                <c:pt idx="6827">
                  <c:v>65.790000000000006</c:v>
                </c:pt>
                <c:pt idx="6828">
                  <c:v>65.77</c:v>
                </c:pt>
                <c:pt idx="6829">
                  <c:v>65.760000000000005</c:v>
                </c:pt>
                <c:pt idx="6830">
                  <c:v>65.75</c:v>
                </c:pt>
                <c:pt idx="6831">
                  <c:v>65.75</c:v>
                </c:pt>
                <c:pt idx="6832">
                  <c:v>65.739999999999995</c:v>
                </c:pt>
                <c:pt idx="6833">
                  <c:v>65.739999999999995</c:v>
                </c:pt>
                <c:pt idx="6834">
                  <c:v>65.739999999999995</c:v>
                </c:pt>
                <c:pt idx="6835">
                  <c:v>65.739999999999995</c:v>
                </c:pt>
                <c:pt idx="6836">
                  <c:v>65.739999999999995</c:v>
                </c:pt>
                <c:pt idx="6837">
                  <c:v>65.739999999999995</c:v>
                </c:pt>
                <c:pt idx="6838">
                  <c:v>65.739999999999995</c:v>
                </c:pt>
                <c:pt idx="6839">
                  <c:v>65.73</c:v>
                </c:pt>
                <c:pt idx="6840">
                  <c:v>65.73</c:v>
                </c:pt>
                <c:pt idx="6841">
                  <c:v>65.72</c:v>
                </c:pt>
                <c:pt idx="6842">
                  <c:v>65.7</c:v>
                </c:pt>
                <c:pt idx="6843">
                  <c:v>65.67</c:v>
                </c:pt>
                <c:pt idx="6844">
                  <c:v>65.64</c:v>
                </c:pt>
                <c:pt idx="6845">
                  <c:v>65.599999999999994</c:v>
                </c:pt>
                <c:pt idx="6846">
                  <c:v>65.58</c:v>
                </c:pt>
                <c:pt idx="6847">
                  <c:v>65.56</c:v>
                </c:pt>
                <c:pt idx="6848">
                  <c:v>65.540000000000006</c:v>
                </c:pt>
                <c:pt idx="6849">
                  <c:v>65.53</c:v>
                </c:pt>
                <c:pt idx="6850">
                  <c:v>65.510000000000005</c:v>
                </c:pt>
                <c:pt idx="6851">
                  <c:v>65.489999999999995</c:v>
                </c:pt>
                <c:pt idx="6852">
                  <c:v>65.48</c:v>
                </c:pt>
                <c:pt idx="6853">
                  <c:v>65.45</c:v>
                </c:pt>
                <c:pt idx="6854">
                  <c:v>65.430000000000007</c:v>
                </c:pt>
                <c:pt idx="6855">
                  <c:v>65.41</c:v>
                </c:pt>
                <c:pt idx="6856">
                  <c:v>65.39</c:v>
                </c:pt>
                <c:pt idx="6857">
                  <c:v>65.36</c:v>
                </c:pt>
                <c:pt idx="6858">
                  <c:v>65.349999999999994</c:v>
                </c:pt>
                <c:pt idx="6859">
                  <c:v>65.33</c:v>
                </c:pt>
                <c:pt idx="6860">
                  <c:v>65.31</c:v>
                </c:pt>
                <c:pt idx="6861">
                  <c:v>65.3</c:v>
                </c:pt>
                <c:pt idx="6862">
                  <c:v>65.3</c:v>
                </c:pt>
                <c:pt idx="6863">
                  <c:v>65.28</c:v>
                </c:pt>
                <c:pt idx="6864">
                  <c:v>65.260000000000005</c:v>
                </c:pt>
                <c:pt idx="6865">
                  <c:v>65.23</c:v>
                </c:pt>
                <c:pt idx="6866">
                  <c:v>65.209999999999994</c:v>
                </c:pt>
                <c:pt idx="6867">
                  <c:v>65.180000000000007</c:v>
                </c:pt>
                <c:pt idx="6868">
                  <c:v>65.150000000000006</c:v>
                </c:pt>
                <c:pt idx="6869">
                  <c:v>65.12</c:v>
                </c:pt>
                <c:pt idx="6870">
                  <c:v>65.09</c:v>
                </c:pt>
                <c:pt idx="6871">
                  <c:v>65.06</c:v>
                </c:pt>
                <c:pt idx="6872">
                  <c:v>65.03</c:v>
                </c:pt>
                <c:pt idx="6873">
                  <c:v>64.989999999999995</c:v>
                </c:pt>
                <c:pt idx="6874">
                  <c:v>64.97</c:v>
                </c:pt>
                <c:pt idx="6875">
                  <c:v>64.95</c:v>
                </c:pt>
                <c:pt idx="6876">
                  <c:v>64.92</c:v>
                </c:pt>
                <c:pt idx="6877">
                  <c:v>64.91</c:v>
                </c:pt>
                <c:pt idx="6878">
                  <c:v>64.89</c:v>
                </c:pt>
                <c:pt idx="6879">
                  <c:v>64.89</c:v>
                </c:pt>
                <c:pt idx="6880">
                  <c:v>64.88</c:v>
                </c:pt>
                <c:pt idx="6881">
                  <c:v>64.88</c:v>
                </c:pt>
                <c:pt idx="6882">
                  <c:v>64.88</c:v>
                </c:pt>
                <c:pt idx="6883">
                  <c:v>64.88</c:v>
                </c:pt>
                <c:pt idx="6884">
                  <c:v>64.87</c:v>
                </c:pt>
                <c:pt idx="6885">
                  <c:v>64.86</c:v>
                </c:pt>
                <c:pt idx="6886">
                  <c:v>64.84</c:v>
                </c:pt>
                <c:pt idx="6887">
                  <c:v>64.819999999999993</c:v>
                </c:pt>
                <c:pt idx="6888">
                  <c:v>64.790000000000006</c:v>
                </c:pt>
                <c:pt idx="6889">
                  <c:v>64.77</c:v>
                </c:pt>
                <c:pt idx="6890">
                  <c:v>64.75</c:v>
                </c:pt>
                <c:pt idx="6891">
                  <c:v>64.73</c:v>
                </c:pt>
                <c:pt idx="6892">
                  <c:v>64.72</c:v>
                </c:pt>
                <c:pt idx="6893">
                  <c:v>64.7</c:v>
                </c:pt>
                <c:pt idx="6894">
                  <c:v>64.680000000000007</c:v>
                </c:pt>
                <c:pt idx="6895">
                  <c:v>64.67</c:v>
                </c:pt>
                <c:pt idx="6896">
                  <c:v>64.650000000000006</c:v>
                </c:pt>
                <c:pt idx="6897">
                  <c:v>64.63</c:v>
                </c:pt>
                <c:pt idx="6898">
                  <c:v>64.59</c:v>
                </c:pt>
                <c:pt idx="6899">
                  <c:v>64.55</c:v>
                </c:pt>
                <c:pt idx="6900">
                  <c:v>64.510000000000005</c:v>
                </c:pt>
                <c:pt idx="6901">
                  <c:v>64.47</c:v>
                </c:pt>
                <c:pt idx="6902">
                  <c:v>64.42</c:v>
                </c:pt>
                <c:pt idx="6903">
                  <c:v>64.39</c:v>
                </c:pt>
                <c:pt idx="6904">
                  <c:v>64.36</c:v>
                </c:pt>
                <c:pt idx="6905">
                  <c:v>64.33</c:v>
                </c:pt>
                <c:pt idx="6906">
                  <c:v>64.31</c:v>
                </c:pt>
                <c:pt idx="6907">
                  <c:v>64.290000000000006</c:v>
                </c:pt>
                <c:pt idx="6908">
                  <c:v>64.28</c:v>
                </c:pt>
                <c:pt idx="6909">
                  <c:v>64.27</c:v>
                </c:pt>
                <c:pt idx="6910">
                  <c:v>64.260000000000005</c:v>
                </c:pt>
                <c:pt idx="6911">
                  <c:v>64.25</c:v>
                </c:pt>
                <c:pt idx="6912">
                  <c:v>64.239999999999995</c:v>
                </c:pt>
                <c:pt idx="6913">
                  <c:v>64.22</c:v>
                </c:pt>
                <c:pt idx="6914">
                  <c:v>64.2</c:v>
                </c:pt>
                <c:pt idx="6915">
                  <c:v>64.17</c:v>
                </c:pt>
                <c:pt idx="6916">
                  <c:v>64.150000000000006</c:v>
                </c:pt>
                <c:pt idx="6917">
                  <c:v>64.12</c:v>
                </c:pt>
                <c:pt idx="6918">
                  <c:v>64.099999999999994</c:v>
                </c:pt>
                <c:pt idx="6919">
                  <c:v>64.09</c:v>
                </c:pt>
                <c:pt idx="6920">
                  <c:v>64.08</c:v>
                </c:pt>
                <c:pt idx="6921">
                  <c:v>64.069999999999993</c:v>
                </c:pt>
                <c:pt idx="6922">
                  <c:v>64.06</c:v>
                </c:pt>
                <c:pt idx="6923">
                  <c:v>64.06</c:v>
                </c:pt>
                <c:pt idx="6924">
                  <c:v>64.05</c:v>
                </c:pt>
                <c:pt idx="6925">
                  <c:v>64.05</c:v>
                </c:pt>
                <c:pt idx="6926">
                  <c:v>64.05</c:v>
                </c:pt>
                <c:pt idx="6927">
                  <c:v>64.05</c:v>
                </c:pt>
                <c:pt idx="6928">
                  <c:v>64.05</c:v>
                </c:pt>
                <c:pt idx="6929">
                  <c:v>64.05</c:v>
                </c:pt>
                <c:pt idx="6930">
                  <c:v>64.05</c:v>
                </c:pt>
                <c:pt idx="6931">
                  <c:v>64.05</c:v>
                </c:pt>
                <c:pt idx="6932">
                  <c:v>64.05</c:v>
                </c:pt>
                <c:pt idx="6933">
                  <c:v>64.05</c:v>
                </c:pt>
                <c:pt idx="6934">
                  <c:v>64.05</c:v>
                </c:pt>
                <c:pt idx="6935">
                  <c:v>64.05</c:v>
                </c:pt>
                <c:pt idx="6936">
                  <c:v>64.05</c:v>
                </c:pt>
                <c:pt idx="6937">
                  <c:v>64.05</c:v>
                </c:pt>
                <c:pt idx="6938">
                  <c:v>64.05</c:v>
                </c:pt>
                <c:pt idx="6939">
                  <c:v>64.05</c:v>
                </c:pt>
                <c:pt idx="6940">
                  <c:v>64.05</c:v>
                </c:pt>
                <c:pt idx="6941">
                  <c:v>64.05</c:v>
                </c:pt>
                <c:pt idx="6942">
                  <c:v>64.040000000000006</c:v>
                </c:pt>
                <c:pt idx="6943">
                  <c:v>64.040000000000006</c:v>
                </c:pt>
                <c:pt idx="6944">
                  <c:v>64.040000000000006</c:v>
                </c:pt>
                <c:pt idx="6945">
                  <c:v>64.03</c:v>
                </c:pt>
                <c:pt idx="6946">
                  <c:v>64.03</c:v>
                </c:pt>
                <c:pt idx="6947">
                  <c:v>64.02</c:v>
                </c:pt>
                <c:pt idx="6948">
                  <c:v>64.02</c:v>
                </c:pt>
                <c:pt idx="6949">
                  <c:v>64.02</c:v>
                </c:pt>
                <c:pt idx="6950">
                  <c:v>64.02</c:v>
                </c:pt>
                <c:pt idx="6951">
                  <c:v>64.02</c:v>
                </c:pt>
                <c:pt idx="6952">
                  <c:v>64.02</c:v>
                </c:pt>
                <c:pt idx="6953">
                  <c:v>64.02</c:v>
                </c:pt>
                <c:pt idx="6954">
                  <c:v>64.02</c:v>
                </c:pt>
                <c:pt idx="6955">
                  <c:v>64.02</c:v>
                </c:pt>
                <c:pt idx="6956">
                  <c:v>64.02</c:v>
                </c:pt>
                <c:pt idx="6957">
                  <c:v>64.02</c:v>
                </c:pt>
                <c:pt idx="6958">
                  <c:v>64.02</c:v>
                </c:pt>
                <c:pt idx="6959">
                  <c:v>64.03</c:v>
                </c:pt>
                <c:pt idx="6960">
                  <c:v>64.03</c:v>
                </c:pt>
                <c:pt idx="6961">
                  <c:v>64.040000000000006</c:v>
                </c:pt>
                <c:pt idx="6962">
                  <c:v>64.040000000000006</c:v>
                </c:pt>
                <c:pt idx="6963">
                  <c:v>64.05</c:v>
                </c:pt>
                <c:pt idx="6964">
                  <c:v>64.05</c:v>
                </c:pt>
                <c:pt idx="6965">
                  <c:v>64.05</c:v>
                </c:pt>
                <c:pt idx="6966">
                  <c:v>64.05</c:v>
                </c:pt>
                <c:pt idx="6967">
                  <c:v>64.05</c:v>
                </c:pt>
                <c:pt idx="6968">
                  <c:v>64.05</c:v>
                </c:pt>
                <c:pt idx="6969">
                  <c:v>64.05</c:v>
                </c:pt>
                <c:pt idx="6970">
                  <c:v>64.05</c:v>
                </c:pt>
                <c:pt idx="6971">
                  <c:v>64.05</c:v>
                </c:pt>
                <c:pt idx="6972">
                  <c:v>64.05</c:v>
                </c:pt>
                <c:pt idx="6973">
                  <c:v>64.05</c:v>
                </c:pt>
                <c:pt idx="6974">
                  <c:v>64.05</c:v>
                </c:pt>
                <c:pt idx="6975">
                  <c:v>64.06</c:v>
                </c:pt>
                <c:pt idx="6976">
                  <c:v>64.069999999999993</c:v>
                </c:pt>
                <c:pt idx="6977">
                  <c:v>64.08</c:v>
                </c:pt>
                <c:pt idx="6978">
                  <c:v>64.09</c:v>
                </c:pt>
                <c:pt idx="6979">
                  <c:v>64.12</c:v>
                </c:pt>
                <c:pt idx="6980">
                  <c:v>64.150000000000006</c:v>
                </c:pt>
                <c:pt idx="6981">
                  <c:v>64.17</c:v>
                </c:pt>
                <c:pt idx="6982">
                  <c:v>64.2</c:v>
                </c:pt>
                <c:pt idx="6983">
                  <c:v>64.239999999999995</c:v>
                </c:pt>
                <c:pt idx="6984">
                  <c:v>64.260000000000005</c:v>
                </c:pt>
                <c:pt idx="6985">
                  <c:v>64.27</c:v>
                </c:pt>
                <c:pt idx="6986">
                  <c:v>64.3</c:v>
                </c:pt>
                <c:pt idx="6987">
                  <c:v>64.319999999999993</c:v>
                </c:pt>
                <c:pt idx="6988">
                  <c:v>64.37</c:v>
                </c:pt>
                <c:pt idx="6989">
                  <c:v>64.42</c:v>
                </c:pt>
                <c:pt idx="6990">
                  <c:v>64.47</c:v>
                </c:pt>
                <c:pt idx="6991">
                  <c:v>64.53</c:v>
                </c:pt>
                <c:pt idx="6992">
                  <c:v>64.58</c:v>
                </c:pt>
                <c:pt idx="6993">
                  <c:v>64.61</c:v>
                </c:pt>
                <c:pt idx="6994">
                  <c:v>64.650000000000006</c:v>
                </c:pt>
                <c:pt idx="6995">
                  <c:v>64.69</c:v>
                </c:pt>
                <c:pt idx="6996">
                  <c:v>64.73</c:v>
                </c:pt>
                <c:pt idx="6997">
                  <c:v>64.760000000000005</c:v>
                </c:pt>
                <c:pt idx="6998">
                  <c:v>64.8</c:v>
                </c:pt>
                <c:pt idx="6999">
                  <c:v>64.84</c:v>
                </c:pt>
                <c:pt idx="7000">
                  <c:v>64.86</c:v>
                </c:pt>
                <c:pt idx="7001">
                  <c:v>64.87</c:v>
                </c:pt>
                <c:pt idx="7002">
                  <c:v>64.89</c:v>
                </c:pt>
                <c:pt idx="7003">
                  <c:v>64.900000000000006</c:v>
                </c:pt>
                <c:pt idx="7004">
                  <c:v>64.92</c:v>
                </c:pt>
                <c:pt idx="7005">
                  <c:v>64.95</c:v>
                </c:pt>
                <c:pt idx="7006">
                  <c:v>65</c:v>
                </c:pt>
                <c:pt idx="7007">
                  <c:v>65.03</c:v>
                </c:pt>
                <c:pt idx="7008">
                  <c:v>65.09</c:v>
                </c:pt>
                <c:pt idx="7009">
                  <c:v>65.13</c:v>
                </c:pt>
                <c:pt idx="7010">
                  <c:v>65.180000000000007</c:v>
                </c:pt>
                <c:pt idx="7011">
                  <c:v>65.22</c:v>
                </c:pt>
                <c:pt idx="7012">
                  <c:v>65.260000000000005</c:v>
                </c:pt>
                <c:pt idx="7013">
                  <c:v>65.290000000000006</c:v>
                </c:pt>
                <c:pt idx="7014">
                  <c:v>65.33</c:v>
                </c:pt>
                <c:pt idx="7015">
                  <c:v>65.36</c:v>
                </c:pt>
                <c:pt idx="7016">
                  <c:v>65.39</c:v>
                </c:pt>
                <c:pt idx="7017">
                  <c:v>65.430000000000007</c:v>
                </c:pt>
                <c:pt idx="7018">
                  <c:v>65.459999999999994</c:v>
                </c:pt>
                <c:pt idx="7019">
                  <c:v>65.5</c:v>
                </c:pt>
                <c:pt idx="7020">
                  <c:v>65.53</c:v>
                </c:pt>
                <c:pt idx="7021">
                  <c:v>65.569999999999993</c:v>
                </c:pt>
                <c:pt idx="7022">
                  <c:v>65.61</c:v>
                </c:pt>
                <c:pt idx="7023">
                  <c:v>65.650000000000006</c:v>
                </c:pt>
                <c:pt idx="7024">
                  <c:v>65.69</c:v>
                </c:pt>
                <c:pt idx="7025">
                  <c:v>65.72</c:v>
                </c:pt>
                <c:pt idx="7026">
                  <c:v>65.73</c:v>
                </c:pt>
                <c:pt idx="7027">
                  <c:v>65.739999999999995</c:v>
                </c:pt>
                <c:pt idx="7028">
                  <c:v>65.739999999999995</c:v>
                </c:pt>
                <c:pt idx="7029">
                  <c:v>65.739999999999995</c:v>
                </c:pt>
                <c:pt idx="7030">
                  <c:v>65.739999999999995</c:v>
                </c:pt>
                <c:pt idx="7031">
                  <c:v>65.75</c:v>
                </c:pt>
                <c:pt idx="7032">
                  <c:v>65.75</c:v>
                </c:pt>
                <c:pt idx="7033">
                  <c:v>65.760000000000005</c:v>
                </c:pt>
                <c:pt idx="7034">
                  <c:v>65.78</c:v>
                </c:pt>
                <c:pt idx="7035">
                  <c:v>65.8</c:v>
                </c:pt>
                <c:pt idx="7036">
                  <c:v>65.819999999999993</c:v>
                </c:pt>
                <c:pt idx="7037">
                  <c:v>65.849999999999994</c:v>
                </c:pt>
                <c:pt idx="7038">
                  <c:v>65.88</c:v>
                </c:pt>
                <c:pt idx="7039">
                  <c:v>65.900000000000006</c:v>
                </c:pt>
                <c:pt idx="7040">
                  <c:v>65.91</c:v>
                </c:pt>
                <c:pt idx="7041">
                  <c:v>65.92</c:v>
                </c:pt>
                <c:pt idx="7042">
                  <c:v>65.94</c:v>
                </c:pt>
                <c:pt idx="7043">
                  <c:v>65.94</c:v>
                </c:pt>
                <c:pt idx="7044">
                  <c:v>65.94</c:v>
                </c:pt>
                <c:pt idx="7045">
                  <c:v>65.94</c:v>
                </c:pt>
                <c:pt idx="7046">
                  <c:v>65.95</c:v>
                </c:pt>
                <c:pt idx="7047">
                  <c:v>65.95</c:v>
                </c:pt>
                <c:pt idx="7048">
                  <c:v>65.95</c:v>
                </c:pt>
                <c:pt idx="7049">
                  <c:v>65.95</c:v>
                </c:pt>
                <c:pt idx="7050">
                  <c:v>65.94</c:v>
                </c:pt>
                <c:pt idx="7051">
                  <c:v>65.94</c:v>
                </c:pt>
                <c:pt idx="7052">
                  <c:v>65.94</c:v>
                </c:pt>
                <c:pt idx="7053">
                  <c:v>65.930000000000007</c:v>
                </c:pt>
                <c:pt idx="7054">
                  <c:v>65.930000000000007</c:v>
                </c:pt>
                <c:pt idx="7055">
                  <c:v>65.92</c:v>
                </c:pt>
                <c:pt idx="7056">
                  <c:v>65.92</c:v>
                </c:pt>
                <c:pt idx="7057">
                  <c:v>65.91</c:v>
                </c:pt>
                <c:pt idx="7058">
                  <c:v>65.91</c:v>
                </c:pt>
                <c:pt idx="7059">
                  <c:v>65.89</c:v>
                </c:pt>
                <c:pt idx="7060">
                  <c:v>65.88</c:v>
                </c:pt>
                <c:pt idx="7061">
                  <c:v>65.86</c:v>
                </c:pt>
                <c:pt idx="7062">
                  <c:v>65.849999999999994</c:v>
                </c:pt>
                <c:pt idx="7063">
                  <c:v>65.83</c:v>
                </c:pt>
                <c:pt idx="7064">
                  <c:v>65.819999999999993</c:v>
                </c:pt>
                <c:pt idx="7065">
                  <c:v>65.8</c:v>
                </c:pt>
                <c:pt idx="7066">
                  <c:v>65.790000000000006</c:v>
                </c:pt>
                <c:pt idx="7067">
                  <c:v>65.78</c:v>
                </c:pt>
                <c:pt idx="7068">
                  <c:v>65.77</c:v>
                </c:pt>
                <c:pt idx="7069">
                  <c:v>65.760000000000005</c:v>
                </c:pt>
                <c:pt idx="7070">
                  <c:v>65.75</c:v>
                </c:pt>
                <c:pt idx="7071">
                  <c:v>65.75</c:v>
                </c:pt>
                <c:pt idx="7072">
                  <c:v>65.739999999999995</c:v>
                </c:pt>
                <c:pt idx="7073">
                  <c:v>65.739999999999995</c:v>
                </c:pt>
                <c:pt idx="7074">
                  <c:v>65.739999999999995</c:v>
                </c:pt>
                <c:pt idx="7075">
                  <c:v>65.739999999999995</c:v>
                </c:pt>
                <c:pt idx="7076">
                  <c:v>65.739999999999995</c:v>
                </c:pt>
                <c:pt idx="7077">
                  <c:v>65.739999999999995</c:v>
                </c:pt>
                <c:pt idx="7078">
                  <c:v>65.73</c:v>
                </c:pt>
                <c:pt idx="7079">
                  <c:v>65.73</c:v>
                </c:pt>
                <c:pt idx="7080">
                  <c:v>65.709999999999994</c:v>
                </c:pt>
                <c:pt idx="7081">
                  <c:v>65.69</c:v>
                </c:pt>
                <c:pt idx="7082">
                  <c:v>65.66</c:v>
                </c:pt>
                <c:pt idx="7083">
                  <c:v>65.63</c:v>
                </c:pt>
                <c:pt idx="7084">
                  <c:v>65.59</c:v>
                </c:pt>
                <c:pt idx="7085">
                  <c:v>65.569999999999993</c:v>
                </c:pt>
                <c:pt idx="7086">
                  <c:v>65.55</c:v>
                </c:pt>
                <c:pt idx="7087">
                  <c:v>65.53</c:v>
                </c:pt>
                <c:pt idx="7088">
                  <c:v>65.52</c:v>
                </c:pt>
                <c:pt idx="7089">
                  <c:v>65.5</c:v>
                </c:pt>
                <c:pt idx="7090">
                  <c:v>65.489999999999995</c:v>
                </c:pt>
                <c:pt idx="7091">
                  <c:v>65.47</c:v>
                </c:pt>
                <c:pt idx="7092">
                  <c:v>65.44</c:v>
                </c:pt>
                <c:pt idx="7093">
                  <c:v>65.41</c:v>
                </c:pt>
                <c:pt idx="7094">
                  <c:v>65.38</c:v>
                </c:pt>
                <c:pt idx="7095">
                  <c:v>65.349999999999994</c:v>
                </c:pt>
                <c:pt idx="7096">
                  <c:v>65.33</c:v>
                </c:pt>
                <c:pt idx="7097">
                  <c:v>65.319999999999993</c:v>
                </c:pt>
                <c:pt idx="7098">
                  <c:v>65.31</c:v>
                </c:pt>
                <c:pt idx="7099">
                  <c:v>65.31</c:v>
                </c:pt>
                <c:pt idx="7100">
                  <c:v>65.3</c:v>
                </c:pt>
                <c:pt idx="7101">
                  <c:v>65.28</c:v>
                </c:pt>
                <c:pt idx="7102">
                  <c:v>65.27</c:v>
                </c:pt>
                <c:pt idx="7103">
                  <c:v>65.23</c:v>
                </c:pt>
                <c:pt idx="7104">
                  <c:v>65.2</c:v>
                </c:pt>
                <c:pt idx="7105">
                  <c:v>65.180000000000007</c:v>
                </c:pt>
                <c:pt idx="7106">
                  <c:v>65.150000000000006</c:v>
                </c:pt>
                <c:pt idx="7107">
                  <c:v>65.11</c:v>
                </c:pt>
                <c:pt idx="7108">
                  <c:v>65.09</c:v>
                </c:pt>
                <c:pt idx="7109">
                  <c:v>65.06</c:v>
                </c:pt>
                <c:pt idx="7110">
                  <c:v>65.03</c:v>
                </c:pt>
                <c:pt idx="7111">
                  <c:v>64.989999999999995</c:v>
                </c:pt>
                <c:pt idx="7112">
                  <c:v>64.959999999999994</c:v>
                </c:pt>
                <c:pt idx="7113">
                  <c:v>64.94</c:v>
                </c:pt>
                <c:pt idx="7114">
                  <c:v>64.92</c:v>
                </c:pt>
                <c:pt idx="7115">
                  <c:v>64.91</c:v>
                </c:pt>
                <c:pt idx="7116">
                  <c:v>64.900000000000006</c:v>
                </c:pt>
                <c:pt idx="7117">
                  <c:v>64.89</c:v>
                </c:pt>
                <c:pt idx="7118">
                  <c:v>64.89</c:v>
                </c:pt>
                <c:pt idx="7119">
                  <c:v>64.88</c:v>
                </c:pt>
                <c:pt idx="7120">
                  <c:v>64.88</c:v>
                </c:pt>
                <c:pt idx="7121">
                  <c:v>64.88</c:v>
                </c:pt>
                <c:pt idx="7122">
                  <c:v>64.86</c:v>
                </c:pt>
                <c:pt idx="7123">
                  <c:v>64.849999999999994</c:v>
                </c:pt>
                <c:pt idx="7124">
                  <c:v>64.83</c:v>
                </c:pt>
                <c:pt idx="7125">
                  <c:v>64.81</c:v>
                </c:pt>
                <c:pt idx="7126">
                  <c:v>64.790000000000006</c:v>
                </c:pt>
                <c:pt idx="7127">
                  <c:v>64.77</c:v>
                </c:pt>
                <c:pt idx="7128">
                  <c:v>64.75</c:v>
                </c:pt>
                <c:pt idx="7129">
                  <c:v>64.72</c:v>
                </c:pt>
                <c:pt idx="7130">
                  <c:v>64.7</c:v>
                </c:pt>
                <c:pt idx="7131">
                  <c:v>64.680000000000007</c:v>
                </c:pt>
                <c:pt idx="7132">
                  <c:v>64.67</c:v>
                </c:pt>
                <c:pt idx="7133">
                  <c:v>64.650000000000006</c:v>
                </c:pt>
                <c:pt idx="7134">
                  <c:v>64.64</c:v>
                </c:pt>
                <c:pt idx="7135">
                  <c:v>64.61</c:v>
                </c:pt>
                <c:pt idx="7136">
                  <c:v>64.58</c:v>
                </c:pt>
                <c:pt idx="7137">
                  <c:v>64.55</c:v>
                </c:pt>
                <c:pt idx="7138">
                  <c:v>64.52</c:v>
                </c:pt>
                <c:pt idx="7139">
                  <c:v>64.47</c:v>
                </c:pt>
                <c:pt idx="7140">
                  <c:v>64.430000000000007</c:v>
                </c:pt>
                <c:pt idx="7141">
                  <c:v>64.39</c:v>
                </c:pt>
                <c:pt idx="7142">
                  <c:v>64.36</c:v>
                </c:pt>
                <c:pt idx="7143">
                  <c:v>64.319999999999993</c:v>
                </c:pt>
                <c:pt idx="7144">
                  <c:v>64.3</c:v>
                </c:pt>
                <c:pt idx="7145">
                  <c:v>64.290000000000006</c:v>
                </c:pt>
                <c:pt idx="7146">
                  <c:v>64.28</c:v>
                </c:pt>
                <c:pt idx="7147">
                  <c:v>64.27</c:v>
                </c:pt>
                <c:pt idx="7148">
                  <c:v>64.260000000000005</c:v>
                </c:pt>
                <c:pt idx="7149">
                  <c:v>64.25</c:v>
                </c:pt>
                <c:pt idx="7150">
                  <c:v>64.239999999999995</c:v>
                </c:pt>
                <c:pt idx="7151">
                  <c:v>64.22</c:v>
                </c:pt>
                <c:pt idx="7152">
                  <c:v>64.19</c:v>
                </c:pt>
                <c:pt idx="7153">
                  <c:v>64.16</c:v>
                </c:pt>
                <c:pt idx="7154">
                  <c:v>64.14</c:v>
                </c:pt>
                <c:pt idx="7155">
                  <c:v>64.11</c:v>
                </c:pt>
                <c:pt idx="7156">
                  <c:v>64.099999999999994</c:v>
                </c:pt>
                <c:pt idx="7157">
                  <c:v>64.08</c:v>
                </c:pt>
                <c:pt idx="7158">
                  <c:v>64.069999999999993</c:v>
                </c:pt>
                <c:pt idx="7159">
                  <c:v>64.06</c:v>
                </c:pt>
                <c:pt idx="7160">
                  <c:v>64.06</c:v>
                </c:pt>
                <c:pt idx="7161">
                  <c:v>64.05</c:v>
                </c:pt>
                <c:pt idx="7162">
                  <c:v>64.05</c:v>
                </c:pt>
                <c:pt idx="7163">
                  <c:v>64.05</c:v>
                </c:pt>
                <c:pt idx="7164">
                  <c:v>64.05</c:v>
                </c:pt>
                <c:pt idx="7165">
                  <c:v>64.05</c:v>
                </c:pt>
                <c:pt idx="7166">
                  <c:v>64.05</c:v>
                </c:pt>
                <c:pt idx="7167">
                  <c:v>64.05</c:v>
                </c:pt>
                <c:pt idx="7168">
                  <c:v>64.05</c:v>
                </c:pt>
                <c:pt idx="7169">
                  <c:v>64.05</c:v>
                </c:pt>
                <c:pt idx="7170">
                  <c:v>64.05</c:v>
                </c:pt>
                <c:pt idx="7171">
                  <c:v>64.05</c:v>
                </c:pt>
                <c:pt idx="7172">
                  <c:v>64.05</c:v>
                </c:pt>
                <c:pt idx="7173">
                  <c:v>64.05</c:v>
                </c:pt>
                <c:pt idx="7174">
                  <c:v>64.05</c:v>
                </c:pt>
                <c:pt idx="7175">
                  <c:v>64.05</c:v>
                </c:pt>
                <c:pt idx="7176">
                  <c:v>64.05</c:v>
                </c:pt>
                <c:pt idx="7177">
                  <c:v>64.05</c:v>
                </c:pt>
                <c:pt idx="7178">
                  <c:v>64.040000000000006</c:v>
                </c:pt>
                <c:pt idx="7179">
                  <c:v>64.040000000000006</c:v>
                </c:pt>
                <c:pt idx="7180">
                  <c:v>64.03</c:v>
                </c:pt>
                <c:pt idx="7181">
                  <c:v>64.03</c:v>
                </c:pt>
                <c:pt idx="7182">
                  <c:v>64.040000000000006</c:v>
                </c:pt>
                <c:pt idx="7183">
                  <c:v>64.03</c:v>
                </c:pt>
                <c:pt idx="7184">
                  <c:v>64.03</c:v>
                </c:pt>
                <c:pt idx="7185">
                  <c:v>64.03</c:v>
                </c:pt>
                <c:pt idx="7186">
                  <c:v>64.02</c:v>
                </c:pt>
                <c:pt idx="7187">
                  <c:v>64.02</c:v>
                </c:pt>
                <c:pt idx="7188">
                  <c:v>64.010000000000005</c:v>
                </c:pt>
                <c:pt idx="7189">
                  <c:v>64.010000000000005</c:v>
                </c:pt>
                <c:pt idx="7190">
                  <c:v>64.010000000000005</c:v>
                </c:pt>
                <c:pt idx="7191">
                  <c:v>64.010000000000005</c:v>
                </c:pt>
                <c:pt idx="7192">
                  <c:v>64.010000000000005</c:v>
                </c:pt>
                <c:pt idx="7193">
                  <c:v>64.02</c:v>
                </c:pt>
                <c:pt idx="7194">
                  <c:v>64.02</c:v>
                </c:pt>
                <c:pt idx="7195">
                  <c:v>64.02</c:v>
                </c:pt>
                <c:pt idx="7196">
                  <c:v>64.02</c:v>
                </c:pt>
                <c:pt idx="7197">
                  <c:v>64.03</c:v>
                </c:pt>
                <c:pt idx="7198">
                  <c:v>64.03</c:v>
                </c:pt>
                <c:pt idx="7199">
                  <c:v>64.040000000000006</c:v>
                </c:pt>
                <c:pt idx="7200">
                  <c:v>64.040000000000006</c:v>
                </c:pt>
                <c:pt idx="7201">
                  <c:v>64.05</c:v>
                </c:pt>
                <c:pt idx="7202">
                  <c:v>64.05</c:v>
                </c:pt>
                <c:pt idx="7203">
                  <c:v>64.05</c:v>
                </c:pt>
                <c:pt idx="7204">
                  <c:v>64.05</c:v>
                </c:pt>
                <c:pt idx="7205">
                  <c:v>64.05</c:v>
                </c:pt>
                <c:pt idx="7206">
                  <c:v>64.05</c:v>
                </c:pt>
                <c:pt idx="7207">
                  <c:v>64.05</c:v>
                </c:pt>
                <c:pt idx="7208">
                  <c:v>64.05</c:v>
                </c:pt>
                <c:pt idx="7209">
                  <c:v>64.05</c:v>
                </c:pt>
                <c:pt idx="7210">
                  <c:v>64.05</c:v>
                </c:pt>
                <c:pt idx="7211">
                  <c:v>64.05</c:v>
                </c:pt>
                <c:pt idx="7212">
                  <c:v>64.05</c:v>
                </c:pt>
                <c:pt idx="7213">
                  <c:v>64.05</c:v>
                </c:pt>
                <c:pt idx="7214">
                  <c:v>64.06</c:v>
                </c:pt>
                <c:pt idx="7215">
                  <c:v>64.069999999999993</c:v>
                </c:pt>
                <c:pt idx="7216">
                  <c:v>64.09</c:v>
                </c:pt>
                <c:pt idx="7217">
                  <c:v>64.12</c:v>
                </c:pt>
                <c:pt idx="7218">
                  <c:v>64.16</c:v>
                </c:pt>
                <c:pt idx="7219">
                  <c:v>64.19</c:v>
                </c:pt>
                <c:pt idx="7220">
                  <c:v>64.22</c:v>
                </c:pt>
                <c:pt idx="7221">
                  <c:v>64.239999999999995</c:v>
                </c:pt>
                <c:pt idx="7222">
                  <c:v>64.260000000000005</c:v>
                </c:pt>
                <c:pt idx="7223">
                  <c:v>64.27</c:v>
                </c:pt>
                <c:pt idx="7224">
                  <c:v>64.290000000000006</c:v>
                </c:pt>
                <c:pt idx="7225">
                  <c:v>64.31</c:v>
                </c:pt>
                <c:pt idx="7226">
                  <c:v>64.34</c:v>
                </c:pt>
                <c:pt idx="7227">
                  <c:v>64.38</c:v>
                </c:pt>
                <c:pt idx="7228">
                  <c:v>64.430000000000007</c:v>
                </c:pt>
                <c:pt idx="7229">
                  <c:v>64.489999999999995</c:v>
                </c:pt>
                <c:pt idx="7230">
                  <c:v>64.540000000000006</c:v>
                </c:pt>
                <c:pt idx="7231">
                  <c:v>64.599999999999994</c:v>
                </c:pt>
                <c:pt idx="7232">
                  <c:v>64.64</c:v>
                </c:pt>
                <c:pt idx="7233">
                  <c:v>64.69</c:v>
                </c:pt>
                <c:pt idx="7234">
                  <c:v>64.72</c:v>
                </c:pt>
                <c:pt idx="7235">
                  <c:v>64.760000000000005</c:v>
                </c:pt>
                <c:pt idx="7236">
                  <c:v>64.8</c:v>
                </c:pt>
                <c:pt idx="7237">
                  <c:v>64.84</c:v>
                </c:pt>
                <c:pt idx="7238">
                  <c:v>64.86</c:v>
                </c:pt>
                <c:pt idx="7239">
                  <c:v>64.88</c:v>
                </c:pt>
                <c:pt idx="7240">
                  <c:v>64.89</c:v>
                </c:pt>
                <c:pt idx="7241">
                  <c:v>64.900000000000006</c:v>
                </c:pt>
                <c:pt idx="7242">
                  <c:v>64.92</c:v>
                </c:pt>
                <c:pt idx="7243">
                  <c:v>64.95</c:v>
                </c:pt>
                <c:pt idx="7244">
                  <c:v>64.98</c:v>
                </c:pt>
                <c:pt idx="7245">
                  <c:v>65.03</c:v>
                </c:pt>
                <c:pt idx="7246">
                  <c:v>65.08</c:v>
                </c:pt>
                <c:pt idx="7247">
                  <c:v>65.13</c:v>
                </c:pt>
                <c:pt idx="7248">
                  <c:v>65.180000000000007</c:v>
                </c:pt>
                <c:pt idx="7249">
                  <c:v>65.23</c:v>
                </c:pt>
                <c:pt idx="7250">
                  <c:v>65.27</c:v>
                </c:pt>
                <c:pt idx="7251">
                  <c:v>65.290000000000006</c:v>
                </c:pt>
                <c:pt idx="7252">
                  <c:v>65.33</c:v>
                </c:pt>
                <c:pt idx="7253">
                  <c:v>65.349999999999994</c:v>
                </c:pt>
                <c:pt idx="7254">
                  <c:v>65.39</c:v>
                </c:pt>
                <c:pt idx="7255">
                  <c:v>65.430000000000007</c:v>
                </c:pt>
                <c:pt idx="7256">
                  <c:v>65.47</c:v>
                </c:pt>
                <c:pt idx="7257">
                  <c:v>65.5</c:v>
                </c:pt>
                <c:pt idx="7258">
                  <c:v>65.540000000000006</c:v>
                </c:pt>
                <c:pt idx="7259">
                  <c:v>65.569999999999993</c:v>
                </c:pt>
                <c:pt idx="7260">
                  <c:v>65.599999999999994</c:v>
                </c:pt>
                <c:pt idx="7261">
                  <c:v>65.64</c:v>
                </c:pt>
                <c:pt idx="7262">
                  <c:v>65.680000000000007</c:v>
                </c:pt>
                <c:pt idx="7263">
                  <c:v>65.709999999999994</c:v>
                </c:pt>
                <c:pt idx="7264">
                  <c:v>65.72</c:v>
                </c:pt>
                <c:pt idx="7265">
                  <c:v>65.73</c:v>
                </c:pt>
                <c:pt idx="7266">
                  <c:v>65.739999999999995</c:v>
                </c:pt>
                <c:pt idx="7267">
                  <c:v>65.739999999999995</c:v>
                </c:pt>
                <c:pt idx="7268">
                  <c:v>65.739999999999995</c:v>
                </c:pt>
                <c:pt idx="7269">
                  <c:v>65.75</c:v>
                </c:pt>
                <c:pt idx="7270">
                  <c:v>65.75</c:v>
                </c:pt>
                <c:pt idx="7271">
                  <c:v>65.760000000000005</c:v>
                </c:pt>
                <c:pt idx="7272">
                  <c:v>65.78</c:v>
                </c:pt>
                <c:pt idx="7273">
                  <c:v>65.8</c:v>
                </c:pt>
                <c:pt idx="7274">
                  <c:v>65.819999999999993</c:v>
                </c:pt>
                <c:pt idx="7275">
                  <c:v>65.84</c:v>
                </c:pt>
                <c:pt idx="7276">
                  <c:v>65.87</c:v>
                </c:pt>
                <c:pt idx="7277">
                  <c:v>65.88</c:v>
                </c:pt>
                <c:pt idx="7278">
                  <c:v>65.900000000000006</c:v>
                </c:pt>
                <c:pt idx="7279">
                  <c:v>65.91</c:v>
                </c:pt>
                <c:pt idx="7280">
                  <c:v>65.92</c:v>
                </c:pt>
                <c:pt idx="7281">
                  <c:v>65.92</c:v>
                </c:pt>
                <c:pt idx="7282">
                  <c:v>65.930000000000007</c:v>
                </c:pt>
                <c:pt idx="7283">
                  <c:v>65.930000000000007</c:v>
                </c:pt>
                <c:pt idx="7284">
                  <c:v>65.94</c:v>
                </c:pt>
                <c:pt idx="7285">
                  <c:v>65.94</c:v>
                </c:pt>
                <c:pt idx="7286">
                  <c:v>65.95</c:v>
                </c:pt>
                <c:pt idx="7287">
                  <c:v>65.95</c:v>
                </c:pt>
                <c:pt idx="7288">
                  <c:v>65.95</c:v>
                </c:pt>
                <c:pt idx="7289">
                  <c:v>65.959999999999994</c:v>
                </c:pt>
                <c:pt idx="7290">
                  <c:v>65.95</c:v>
                </c:pt>
                <c:pt idx="7291">
                  <c:v>65.95</c:v>
                </c:pt>
                <c:pt idx="7292">
                  <c:v>65.95</c:v>
                </c:pt>
                <c:pt idx="7293">
                  <c:v>65.94</c:v>
                </c:pt>
                <c:pt idx="7294">
                  <c:v>65.92</c:v>
                </c:pt>
                <c:pt idx="7295">
                  <c:v>65.91</c:v>
                </c:pt>
                <c:pt idx="7296">
                  <c:v>65.900000000000006</c:v>
                </c:pt>
                <c:pt idx="7297">
                  <c:v>65.88</c:v>
                </c:pt>
                <c:pt idx="7298">
                  <c:v>65.86</c:v>
                </c:pt>
                <c:pt idx="7299">
                  <c:v>65.849999999999994</c:v>
                </c:pt>
                <c:pt idx="7300">
                  <c:v>65.83</c:v>
                </c:pt>
                <c:pt idx="7301">
                  <c:v>65.819999999999993</c:v>
                </c:pt>
                <c:pt idx="7302">
                  <c:v>65.81</c:v>
                </c:pt>
                <c:pt idx="7303">
                  <c:v>65.790000000000006</c:v>
                </c:pt>
                <c:pt idx="7304">
                  <c:v>65.78</c:v>
                </c:pt>
                <c:pt idx="7305">
                  <c:v>65.77</c:v>
                </c:pt>
                <c:pt idx="7306">
                  <c:v>65.760000000000005</c:v>
                </c:pt>
                <c:pt idx="7307">
                  <c:v>65.75</c:v>
                </c:pt>
                <c:pt idx="7308">
                  <c:v>65.75</c:v>
                </c:pt>
                <c:pt idx="7309">
                  <c:v>65.739999999999995</c:v>
                </c:pt>
                <c:pt idx="7310">
                  <c:v>65.739999999999995</c:v>
                </c:pt>
                <c:pt idx="7311">
                  <c:v>65.739999999999995</c:v>
                </c:pt>
                <c:pt idx="7312">
                  <c:v>65.739999999999995</c:v>
                </c:pt>
                <c:pt idx="7313">
                  <c:v>65.739999999999995</c:v>
                </c:pt>
                <c:pt idx="7314">
                  <c:v>65.739999999999995</c:v>
                </c:pt>
                <c:pt idx="7315">
                  <c:v>65.73</c:v>
                </c:pt>
                <c:pt idx="7316">
                  <c:v>65.72</c:v>
                </c:pt>
                <c:pt idx="7317">
                  <c:v>65.709999999999994</c:v>
                </c:pt>
                <c:pt idx="7318">
                  <c:v>65.69</c:v>
                </c:pt>
                <c:pt idx="7319">
                  <c:v>65.66</c:v>
                </c:pt>
                <c:pt idx="7320">
                  <c:v>65.64</c:v>
                </c:pt>
                <c:pt idx="7321">
                  <c:v>65.61</c:v>
                </c:pt>
                <c:pt idx="7322">
                  <c:v>65.58</c:v>
                </c:pt>
                <c:pt idx="7323">
                  <c:v>65.56</c:v>
                </c:pt>
                <c:pt idx="7324">
                  <c:v>65.53</c:v>
                </c:pt>
                <c:pt idx="7325">
                  <c:v>65.52</c:v>
                </c:pt>
                <c:pt idx="7326">
                  <c:v>65.5</c:v>
                </c:pt>
                <c:pt idx="7327">
                  <c:v>65.48</c:v>
                </c:pt>
                <c:pt idx="7328">
                  <c:v>65.459999999999994</c:v>
                </c:pt>
                <c:pt idx="7329">
                  <c:v>65.44</c:v>
                </c:pt>
                <c:pt idx="7330">
                  <c:v>65.41</c:v>
                </c:pt>
                <c:pt idx="7331">
                  <c:v>65.38</c:v>
                </c:pt>
                <c:pt idx="7332">
                  <c:v>65.36</c:v>
                </c:pt>
                <c:pt idx="7333">
                  <c:v>65.34</c:v>
                </c:pt>
                <c:pt idx="7334">
                  <c:v>65.319999999999993</c:v>
                </c:pt>
                <c:pt idx="7335">
                  <c:v>65.31</c:v>
                </c:pt>
                <c:pt idx="7336">
                  <c:v>65.290000000000006</c:v>
                </c:pt>
                <c:pt idx="7337">
                  <c:v>65.28</c:v>
                </c:pt>
                <c:pt idx="7338">
                  <c:v>65.27</c:v>
                </c:pt>
                <c:pt idx="7339">
                  <c:v>65.239999999999995</c:v>
                </c:pt>
                <c:pt idx="7340">
                  <c:v>65.22</c:v>
                </c:pt>
                <c:pt idx="7341">
                  <c:v>65.19</c:v>
                </c:pt>
                <c:pt idx="7342">
                  <c:v>65.16</c:v>
                </c:pt>
                <c:pt idx="7343">
                  <c:v>65.14</c:v>
                </c:pt>
                <c:pt idx="7344">
                  <c:v>65.11</c:v>
                </c:pt>
                <c:pt idx="7345">
                  <c:v>65.09</c:v>
                </c:pt>
                <c:pt idx="7346">
                  <c:v>65.06</c:v>
                </c:pt>
                <c:pt idx="7347">
                  <c:v>65.02</c:v>
                </c:pt>
                <c:pt idx="7348">
                  <c:v>64.98</c:v>
                </c:pt>
                <c:pt idx="7349">
                  <c:v>64.959999999999994</c:v>
                </c:pt>
                <c:pt idx="7350">
                  <c:v>64.930000000000007</c:v>
                </c:pt>
                <c:pt idx="7351">
                  <c:v>64.91</c:v>
                </c:pt>
                <c:pt idx="7352">
                  <c:v>64.89</c:v>
                </c:pt>
                <c:pt idx="7353">
                  <c:v>64.89</c:v>
                </c:pt>
                <c:pt idx="7354">
                  <c:v>64.88</c:v>
                </c:pt>
                <c:pt idx="7355">
                  <c:v>64.88</c:v>
                </c:pt>
                <c:pt idx="7356">
                  <c:v>64.88</c:v>
                </c:pt>
                <c:pt idx="7357">
                  <c:v>64.88</c:v>
                </c:pt>
                <c:pt idx="7358">
                  <c:v>64.88</c:v>
                </c:pt>
                <c:pt idx="7359">
                  <c:v>64.87</c:v>
                </c:pt>
                <c:pt idx="7360">
                  <c:v>64.86</c:v>
                </c:pt>
                <c:pt idx="7361">
                  <c:v>64.83</c:v>
                </c:pt>
                <c:pt idx="7362">
                  <c:v>64.8</c:v>
                </c:pt>
                <c:pt idx="7363">
                  <c:v>64.78</c:v>
                </c:pt>
                <c:pt idx="7364">
                  <c:v>64.760000000000005</c:v>
                </c:pt>
                <c:pt idx="7365">
                  <c:v>64.73</c:v>
                </c:pt>
                <c:pt idx="7366">
                  <c:v>64.72</c:v>
                </c:pt>
                <c:pt idx="7367">
                  <c:v>64.7</c:v>
                </c:pt>
                <c:pt idx="7368">
                  <c:v>64.680000000000007</c:v>
                </c:pt>
                <c:pt idx="7369">
                  <c:v>64.67</c:v>
                </c:pt>
                <c:pt idx="7370">
                  <c:v>64.650000000000006</c:v>
                </c:pt>
                <c:pt idx="7371">
                  <c:v>64.63</c:v>
                </c:pt>
                <c:pt idx="7372">
                  <c:v>64.599999999999994</c:v>
                </c:pt>
                <c:pt idx="7373">
                  <c:v>64.569999999999993</c:v>
                </c:pt>
                <c:pt idx="7374">
                  <c:v>64.53</c:v>
                </c:pt>
                <c:pt idx="7375">
                  <c:v>64.489999999999995</c:v>
                </c:pt>
                <c:pt idx="7376">
                  <c:v>64.45</c:v>
                </c:pt>
                <c:pt idx="7377">
                  <c:v>64.42</c:v>
                </c:pt>
                <c:pt idx="7378">
                  <c:v>64.38</c:v>
                </c:pt>
                <c:pt idx="7379">
                  <c:v>64.36</c:v>
                </c:pt>
                <c:pt idx="7380">
                  <c:v>64.319999999999993</c:v>
                </c:pt>
                <c:pt idx="7381">
                  <c:v>64.3</c:v>
                </c:pt>
                <c:pt idx="7382">
                  <c:v>64.290000000000006</c:v>
                </c:pt>
                <c:pt idx="7383">
                  <c:v>64.28</c:v>
                </c:pt>
                <c:pt idx="7384">
                  <c:v>64.27</c:v>
                </c:pt>
                <c:pt idx="7385">
                  <c:v>64.260000000000005</c:v>
                </c:pt>
                <c:pt idx="7386">
                  <c:v>64.239999999999995</c:v>
                </c:pt>
                <c:pt idx="7387">
                  <c:v>64.23</c:v>
                </c:pt>
                <c:pt idx="7388">
                  <c:v>64.209999999999994</c:v>
                </c:pt>
                <c:pt idx="7389">
                  <c:v>64.19</c:v>
                </c:pt>
                <c:pt idx="7390">
                  <c:v>64.17</c:v>
                </c:pt>
                <c:pt idx="7391">
                  <c:v>64.14</c:v>
                </c:pt>
                <c:pt idx="7392">
                  <c:v>64.12</c:v>
                </c:pt>
                <c:pt idx="7393">
                  <c:v>64.099999999999994</c:v>
                </c:pt>
                <c:pt idx="7394">
                  <c:v>64.08</c:v>
                </c:pt>
                <c:pt idx="7395">
                  <c:v>64.069999999999993</c:v>
                </c:pt>
                <c:pt idx="7396">
                  <c:v>64.06</c:v>
                </c:pt>
                <c:pt idx="7397">
                  <c:v>64.06</c:v>
                </c:pt>
                <c:pt idx="7398">
                  <c:v>64.05</c:v>
                </c:pt>
                <c:pt idx="7399">
                  <c:v>64.05</c:v>
                </c:pt>
                <c:pt idx="7400">
                  <c:v>64.05</c:v>
                </c:pt>
                <c:pt idx="7401">
                  <c:v>64.05</c:v>
                </c:pt>
                <c:pt idx="7402">
                  <c:v>64.05</c:v>
                </c:pt>
                <c:pt idx="7403">
                  <c:v>64.05</c:v>
                </c:pt>
                <c:pt idx="7404">
                  <c:v>64.05</c:v>
                </c:pt>
                <c:pt idx="7405">
                  <c:v>64.05</c:v>
                </c:pt>
                <c:pt idx="7406">
                  <c:v>64.05</c:v>
                </c:pt>
                <c:pt idx="7407">
                  <c:v>64.05</c:v>
                </c:pt>
                <c:pt idx="7408">
                  <c:v>64.05</c:v>
                </c:pt>
                <c:pt idx="7409">
                  <c:v>64.05</c:v>
                </c:pt>
                <c:pt idx="7410">
                  <c:v>64.05</c:v>
                </c:pt>
                <c:pt idx="7411">
                  <c:v>64.05</c:v>
                </c:pt>
                <c:pt idx="7412">
                  <c:v>64.05</c:v>
                </c:pt>
                <c:pt idx="7413">
                  <c:v>64.05</c:v>
                </c:pt>
                <c:pt idx="7414">
                  <c:v>64.05</c:v>
                </c:pt>
                <c:pt idx="7415">
                  <c:v>64.05</c:v>
                </c:pt>
                <c:pt idx="7416">
                  <c:v>64.05</c:v>
                </c:pt>
                <c:pt idx="7417">
                  <c:v>64.040000000000006</c:v>
                </c:pt>
                <c:pt idx="7418">
                  <c:v>64.040000000000006</c:v>
                </c:pt>
                <c:pt idx="7419">
                  <c:v>64.03</c:v>
                </c:pt>
                <c:pt idx="7420">
                  <c:v>64.03</c:v>
                </c:pt>
                <c:pt idx="7421">
                  <c:v>64.03</c:v>
                </c:pt>
                <c:pt idx="7422">
                  <c:v>64.02</c:v>
                </c:pt>
                <c:pt idx="7423">
                  <c:v>64.02</c:v>
                </c:pt>
                <c:pt idx="7424">
                  <c:v>64.010000000000005</c:v>
                </c:pt>
                <c:pt idx="7425">
                  <c:v>64.010000000000005</c:v>
                </c:pt>
                <c:pt idx="7426">
                  <c:v>64.010000000000005</c:v>
                </c:pt>
                <c:pt idx="7427">
                  <c:v>64.010000000000005</c:v>
                </c:pt>
                <c:pt idx="7428">
                  <c:v>64.010000000000005</c:v>
                </c:pt>
                <c:pt idx="7429">
                  <c:v>64.010000000000005</c:v>
                </c:pt>
                <c:pt idx="7430">
                  <c:v>64.010000000000005</c:v>
                </c:pt>
                <c:pt idx="7431">
                  <c:v>64.02</c:v>
                </c:pt>
                <c:pt idx="7432">
                  <c:v>64.03</c:v>
                </c:pt>
                <c:pt idx="7433">
                  <c:v>64.03</c:v>
                </c:pt>
                <c:pt idx="7434">
                  <c:v>64.040000000000006</c:v>
                </c:pt>
                <c:pt idx="7435">
                  <c:v>64.040000000000006</c:v>
                </c:pt>
                <c:pt idx="7436">
                  <c:v>64.05</c:v>
                </c:pt>
                <c:pt idx="7437">
                  <c:v>64.05</c:v>
                </c:pt>
                <c:pt idx="7438">
                  <c:v>64.05</c:v>
                </c:pt>
                <c:pt idx="7439">
                  <c:v>64.05</c:v>
                </c:pt>
                <c:pt idx="7440">
                  <c:v>64.05</c:v>
                </c:pt>
                <c:pt idx="7441">
                  <c:v>64.05</c:v>
                </c:pt>
                <c:pt idx="7442">
                  <c:v>64.05</c:v>
                </c:pt>
                <c:pt idx="7443">
                  <c:v>64.05</c:v>
                </c:pt>
                <c:pt idx="7444">
                  <c:v>64.05</c:v>
                </c:pt>
                <c:pt idx="7445">
                  <c:v>64.05</c:v>
                </c:pt>
                <c:pt idx="7446">
                  <c:v>64.05</c:v>
                </c:pt>
                <c:pt idx="7447">
                  <c:v>64.05</c:v>
                </c:pt>
                <c:pt idx="7448">
                  <c:v>64.05</c:v>
                </c:pt>
                <c:pt idx="7449">
                  <c:v>64.06</c:v>
                </c:pt>
                <c:pt idx="7450">
                  <c:v>64.069999999999993</c:v>
                </c:pt>
                <c:pt idx="7451">
                  <c:v>64.09</c:v>
                </c:pt>
                <c:pt idx="7452">
                  <c:v>64.12</c:v>
                </c:pt>
                <c:pt idx="7453">
                  <c:v>64.150000000000006</c:v>
                </c:pt>
                <c:pt idx="7454">
                  <c:v>64.19</c:v>
                </c:pt>
                <c:pt idx="7455">
                  <c:v>64.22</c:v>
                </c:pt>
                <c:pt idx="7456">
                  <c:v>64.25</c:v>
                </c:pt>
                <c:pt idx="7457">
                  <c:v>64.260000000000005</c:v>
                </c:pt>
                <c:pt idx="7458">
                  <c:v>64.28</c:v>
                </c:pt>
                <c:pt idx="7459">
                  <c:v>64.290000000000006</c:v>
                </c:pt>
                <c:pt idx="7460">
                  <c:v>64.319999999999993</c:v>
                </c:pt>
                <c:pt idx="7461">
                  <c:v>64.34</c:v>
                </c:pt>
                <c:pt idx="7462">
                  <c:v>64.39</c:v>
                </c:pt>
                <c:pt idx="7463">
                  <c:v>64.44</c:v>
                </c:pt>
                <c:pt idx="7464">
                  <c:v>64.5</c:v>
                </c:pt>
                <c:pt idx="7465">
                  <c:v>64.55</c:v>
                </c:pt>
                <c:pt idx="7466">
                  <c:v>64.61</c:v>
                </c:pt>
                <c:pt idx="7467">
                  <c:v>64.650000000000006</c:v>
                </c:pt>
                <c:pt idx="7468">
                  <c:v>64.680000000000007</c:v>
                </c:pt>
                <c:pt idx="7469">
                  <c:v>64.72</c:v>
                </c:pt>
                <c:pt idx="7470">
                  <c:v>64.760000000000005</c:v>
                </c:pt>
                <c:pt idx="7471">
                  <c:v>64.8</c:v>
                </c:pt>
                <c:pt idx="7472">
                  <c:v>64.84</c:v>
                </c:pt>
                <c:pt idx="7473">
                  <c:v>64.86</c:v>
                </c:pt>
                <c:pt idx="7474">
                  <c:v>64.88</c:v>
                </c:pt>
                <c:pt idx="7475">
                  <c:v>64.89</c:v>
                </c:pt>
                <c:pt idx="7476">
                  <c:v>64.900000000000006</c:v>
                </c:pt>
                <c:pt idx="7477">
                  <c:v>64.92</c:v>
                </c:pt>
                <c:pt idx="7478">
                  <c:v>64.94</c:v>
                </c:pt>
                <c:pt idx="7479">
                  <c:v>64.98</c:v>
                </c:pt>
                <c:pt idx="7480">
                  <c:v>65.03</c:v>
                </c:pt>
                <c:pt idx="7481">
                  <c:v>65.09</c:v>
                </c:pt>
                <c:pt idx="7482">
                  <c:v>65.150000000000006</c:v>
                </c:pt>
                <c:pt idx="7483">
                  <c:v>65.209999999999994</c:v>
                </c:pt>
                <c:pt idx="7484">
                  <c:v>65.239999999999995</c:v>
                </c:pt>
                <c:pt idx="7485">
                  <c:v>65.28</c:v>
                </c:pt>
                <c:pt idx="7486">
                  <c:v>65.3</c:v>
                </c:pt>
                <c:pt idx="7487">
                  <c:v>65.33</c:v>
                </c:pt>
                <c:pt idx="7488">
                  <c:v>65.36</c:v>
                </c:pt>
                <c:pt idx="7489">
                  <c:v>65.41</c:v>
                </c:pt>
                <c:pt idx="7490">
                  <c:v>65.44</c:v>
                </c:pt>
                <c:pt idx="7491">
                  <c:v>65.489999999999995</c:v>
                </c:pt>
                <c:pt idx="7492">
                  <c:v>65.52</c:v>
                </c:pt>
                <c:pt idx="7493">
                  <c:v>65.56</c:v>
                </c:pt>
                <c:pt idx="7494">
                  <c:v>65.59</c:v>
                </c:pt>
                <c:pt idx="7495">
                  <c:v>65.63</c:v>
                </c:pt>
                <c:pt idx="7496">
                  <c:v>65.67</c:v>
                </c:pt>
                <c:pt idx="7497">
                  <c:v>65.709999999999994</c:v>
                </c:pt>
                <c:pt idx="7498">
                  <c:v>65.72</c:v>
                </c:pt>
                <c:pt idx="7499">
                  <c:v>65.73</c:v>
                </c:pt>
                <c:pt idx="7500">
                  <c:v>65.739999999999995</c:v>
                </c:pt>
                <c:pt idx="7501">
                  <c:v>65.739999999999995</c:v>
                </c:pt>
                <c:pt idx="7502">
                  <c:v>65.739999999999995</c:v>
                </c:pt>
                <c:pt idx="7503">
                  <c:v>65.75</c:v>
                </c:pt>
                <c:pt idx="7504">
                  <c:v>65.75</c:v>
                </c:pt>
                <c:pt idx="7505">
                  <c:v>65.760000000000005</c:v>
                </c:pt>
                <c:pt idx="7506">
                  <c:v>65.77</c:v>
                </c:pt>
                <c:pt idx="7507">
                  <c:v>65.790000000000006</c:v>
                </c:pt>
                <c:pt idx="7508">
                  <c:v>65.81</c:v>
                </c:pt>
                <c:pt idx="7509">
                  <c:v>65.83</c:v>
                </c:pt>
                <c:pt idx="7510">
                  <c:v>65.849999999999994</c:v>
                </c:pt>
                <c:pt idx="7511">
                  <c:v>65.88</c:v>
                </c:pt>
                <c:pt idx="7512">
                  <c:v>65.900000000000006</c:v>
                </c:pt>
                <c:pt idx="7513">
                  <c:v>65.91</c:v>
                </c:pt>
                <c:pt idx="7514">
                  <c:v>65.92</c:v>
                </c:pt>
                <c:pt idx="7515">
                  <c:v>65.930000000000007</c:v>
                </c:pt>
                <c:pt idx="7516">
                  <c:v>65.930000000000007</c:v>
                </c:pt>
                <c:pt idx="7517">
                  <c:v>65.930000000000007</c:v>
                </c:pt>
                <c:pt idx="7518">
                  <c:v>65.930000000000007</c:v>
                </c:pt>
                <c:pt idx="7519">
                  <c:v>65.930000000000007</c:v>
                </c:pt>
                <c:pt idx="7520">
                  <c:v>65.930000000000007</c:v>
                </c:pt>
                <c:pt idx="7521">
                  <c:v>65.930000000000007</c:v>
                </c:pt>
                <c:pt idx="7522">
                  <c:v>65.930000000000007</c:v>
                </c:pt>
                <c:pt idx="7523">
                  <c:v>65.930000000000007</c:v>
                </c:pt>
                <c:pt idx="7524">
                  <c:v>65.930000000000007</c:v>
                </c:pt>
                <c:pt idx="7525">
                  <c:v>65.930000000000007</c:v>
                </c:pt>
                <c:pt idx="7526">
                  <c:v>65.92</c:v>
                </c:pt>
                <c:pt idx="7527">
                  <c:v>65.91</c:v>
                </c:pt>
                <c:pt idx="7528">
                  <c:v>65.89</c:v>
                </c:pt>
                <c:pt idx="7529">
                  <c:v>65.88</c:v>
                </c:pt>
                <c:pt idx="7530">
                  <c:v>65.849999999999994</c:v>
                </c:pt>
                <c:pt idx="7531">
                  <c:v>65.84</c:v>
                </c:pt>
                <c:pt idx="7532">
                  <c:v>65.83</c:v>
                </c:pt>
                <c:pt idx="7533">
                  <c:v>65.819999999999993</c:v>
                </c:pt>
                <c:pt idx="7534">
                  <c:v>65.8</c:v>
                </c:pt>
                <c:pt idx="7535">
                  <c:v>65.790000000000006</c:v>
                </c:pt>
                <c:pt idx="7536">
                  <c:v>65.78</c:v>
                </c:pt>
                <c:pt idx="7537">
                  <c:v>65.77</c:v>
                </c:pt>
                <c:pt idx="7538">
                  <c:v>65.760000000000005</c:v>
                </c:pt>
                <c:pt idx="7539">
                  <c:v>65.760000000000005</c:v>
                </c:pt>
                <c:pt idx="7540">
                  <c:v>65.75</c:v>
                </c:pt>
                <c:pt idx="7541">
                  <c:v>65.75</c:v>
                </c:pt>
                <c:pt idx="7542">
                  <c:v>65.739999999999995</c:v>
                </c:pt>
                <c:pt idx="7543">
                  <c:v>65.739999999999995</c:v>
                </c:pt>
                <c:pt idx="7544">
                  <c:v>65.739999999999995</c:v>
                </c:pt>
                <c:pt idx="7545">
                  <c:v>65.739999999999995</c:v>
                </c:pt>
                <c:pt idx="7546">
                  <c:v>65.739999999999995</c:v>
                </c:pt>
                <c:pt idx="7547">
                  <c:v>65.73</c:v>
                </c:pt>
                <c:pt idx="7548">
                  <c:v>65.73</c:v>
                </c:pt>
                <c:pt idx="7549">
                  <c:v>65.72</c:v>
                </c:pt>
                <c:pt idx="7550">
                  <c:v>65.7</c:v>
                </c:pt>
                <c:pt idx="7551">
                  <c:v>65.680000000000007</c:v>
                </c:pt>
                <c:pt idx="7552">
                  <c:v>65.66</c:v>
                </c:pt>
                <c:pt idx="7553">
                  <c:v>65.63</c:v>
                </c:pt>
                <c:pt idx="7554">
                  <c:v>65.599999999999994</c:v>
                </c:pt>
                <c:pt idx="7555">
                  <c:v>65.58</c:v>
                </c:pt>
                <c:pt idx="7556">
                  <c:v>65.56</c:v>
                </c:pt>
                <c:pt idx="7557">
                  <c:v>65.540000000000006</c:v>
                </c:pt>
                <c:pt idx="7558">
                  <c:v>65.53</c:v>
                </c:pt>
                <c:pt idx="7559">
                  <c:v>65.510000000000005</c:v>
                </c:pt>
                <c:pt idx="7560">
                  <c:v>65.5</c:v>
                </c:pt>
                <c:pt idx="7561">
                  <c:v>65.48</c:v>
                </c:pt>
                <c:pt idx="7562">
                  <c:v>65.45</c:v>
                </c:pt>
                <c:pt idx="7563">
                  <c:v>65.41</c:v>
                </c:pt>
                <c:pt idx="7564">
                  <c:v>65.38</c:v>
                </c:pt>
                <c:pt idx="7565">
                  <c:v>65.349999999999994</c:v>
                </c:pt>
                <c:pt idx="7566">
                  <c:v>65.34</c:v>
                </c:pt>
                <c:pt idx="7567">
                  <c:v>65.319999999999993</c:v>
                </c:pt>
                <c:pt idx="7568">
                  <c:v>65.31</c:v>
                </c:pt>
                <c:pt idx="7569">
                  <c:v>65.3</c:v>
                </c:pt>
                <c:pt idx="7570">
                  <c:v>65.290000000000006</c:v>
                </c:pt>
                <c:pt idx="7571">
                  <c:v>65.28</c:v>
                </c:pt>
                <c:pt idx="7572">
                  <c:v>65.260000000000005</c:v>
                </c:pt>
                <c:pt idx="7573">
                  <c:v>65.22</c:v>
                </c:pt>
                <c:pt idx="7574">
                  <c:v>65.2</c:v>
                </c:pt>
                <c:pt idx="7575">
                  <c:v>65.17</c:v>
                </c:pt>
                <c:pt idx="7576">
                  <c:v>65.14</c:v>
                </c:pt>
                <c:pt idx="7577">
                  <c:v>65.11</c:v>
                </c:pt>
                <c:pt idx="7578">
                  <c:v>65.08</c:v>
                </c:pt>
                <c:pt idx="7579">
                  <c:v>65.05</c:v>
                </c:pt>
                <c:pt idx="7580">
                  <c:v>65.010000000000005</c:v>
                </c:pt>
                <c:pt idx="7581">
                  <c:v>64.98</c:v>
                </c:pt>
                <c:pt idx="7582">
                  <c:v>64.959999999999994</c:v>
                </c:pt>
                <c:pt idx="7583">
                  <c:v>64.94</c:v>
                </c:pt>
                <c:pt idx="7584">
                  <c:v>64.92</c:v>
                </c:pt>
                <c:pt idx="7585">
                  <c:v>64.91</c:v>
                </c:pt>
                <c:pt idx="7586">
                  <c:v>64.900000000000006</c:v>
                </c:pt>
                <c:pt idx="7587">
                  <c:v>64.89</c:v>
                </c:pt>
                <c:pt idx="7588">
                  <c:v>64.89</c:v>
                </c:pt>
                <c:pt idx="7589">
                  <c:v>64.88</c:v>
                </c:pt>
                <c:pt idx="7590">
                  <c:v>64.88</c:v>
                </c:pt>
                <c:pt idx="7591">
                  <c:v>64.87</c:v>
                </c:pt>
                <c:pt idx="7592">
                  <c:v>64.86</c:v>
                </c:pt>
                <c:pt idx="7593">
                  <c:v>64.849999999999994</c:v>
                </c:pt>
                <c:pt idx="7594">
                  <c:v>64.83</c:v>
                </c:pt>
                <c:pt idx="7595">
                  <c:v>64.8</c:v>
                </c:pt>
                <c:pt idx="7596">
                  <c:v>64.78</c:v>
                </c:pt>
                <c:pt idx="7597">
                  <c:v>64.760000000000005</c:v>
                </c:pt>
                <c:pt idx="7598">
                  <c:v>64.739999999999995</c:v>
                </c:pt>
                <c:pt idx="7599">
                  <c:v>64.72</c:v>
                </c:pt>
                <c:pt idx="7600">
                  <c:v>64.7</c:v>
                </c:pt>
                <c:pt idx="7601">
                  <c:v>64.680000000000007</c:v>
                </c:pt>
                <c:pt idx="7602">
                  <c:v>64.66</c:v>
                </c:pt>
                <c:pt idx="7603">
                  <c:v>64.64</c:v>
                </c:pt>
                <c:pt idx="7604">
                  <c:v>64.62</c:v>
                </c:pt>
                <c:pt idx="7605">
                  <c:v>64.59</c:v>
                </c:pt>
                <c:pt idx="7606">
                  <c:v>64.56</c:v>
                </c:pt>
                <c:pt idx="7607">
                  <c:v>64.52</c:v>
                </c:pt>
                <c:pt idx="7608">
                  <c:v>64.48</c:v>
                </c:pt>
                <c:pt idx="7609">
                  <c:v>64.44</c:v>
                </c:pt>
                <c:pt idx="7610">
                  <c:v>64.400000000000006</c:v>
                </c:pt>
                <c:pt idx="7611">
                  <c:v>64.36</c:v>
                </c:pt>
                <c:pt idx="7612">
                  <c:v>64.33</c:v>
                </c:pt>
                <c:pt idx="7613">
                  <c:v>64.31</c:v>
                </c:pt>
                <c:pt idx="7614">
                  <c:v>64.290000000000006</c:v>
                </c:pt>
                <c:pt idx="7615">
                  <c:v>64.28</c:v>
                </c:pt>
                <c:pt idx="7616">
                  <c:v>64.27</c:v>
                </c:pt>
                <c:pt idx="7617">
                  <c:v>64.260000000000005</c:v>
                </c:pt>
                <c:pt idx="7618">
                  <c:v>64.25</c:v>
                </c:pt>
                <c:pt idx="7619">
                  <c:v>64.239999999999995</c:v>
                </c:pt>
                <c:pt idx="7620">
                  <c:v>64.23</c:v>
                </c:pt>
                <c:pt idx="7621">
                  <c:v>64.2</c:v>
                </c:pt>
                <c:pt idx="7622">
                  <c:v>64.180000000000007</c:v>
                </c:pt>
                <c:pt idx="7623">
                  <c:v>64.16</c:v>
                </c:pt>
                <c:pt idx="7624">
                  <c:v>64.14</c:v>
                </c:pt>
                <c:pt idx="7625">
                  <c:v>64.12</c:v>
                </c:pt>
                <c:pt idx="7626">
                  <c:v>64.099999999999994</c:v>
                </c:pt>
                <c:pt idx="7627">
                  <c:v>64.08</c:v>
                </c:pt>
                <c:pt idx="7628">
                  <c:v>64.069999999999993</c:v>
                </c:pt>
                <c:pt idx="7629">
                  <c:v>64.06</c:v>
                </c:pt>
                <c:pt idx="7630">
                  <c:v>64.06</c:v>
                </c:pt>
                <c:pt idx="7631">
                  <c:v>64.05</c:v>
                </c:pt>
                <c:pt idx="7632">
                  <c:v>64.05</c:v>
                </c:pt>
                <c:pt idx="7633">
                  <c:v>64.05</c:v>
                </c:pt>
                <c:pt idx="7634">
                  <c:v>64.05</c:v>
                </c:pt>
                <c:pt idx="7635">
                  <c:v>64.05</c:v>
                </c:pt>
                <c:pt idx="7636">
                  <c:v>64.05</c:v>
                </c:pt>
                <c:pt idx="7637">
                  <c:v>64.05</c:v>
                </c:pt>
                <c:pt idx="7638">
                  <c:v>64.05</c:v>
                </c:pt>
                <c:pt idx="7639">
                  <c:v>64.05</c:v>
                </c:pt>
                <c:pt idx="7640">
                  <c:v>64.05</c:v>
                </c:pt>
                <c:pt idx="7641">
                  <c:v>64.05</c:v>
                </c:pt>
                <c:pt idx="7642">
                  <c:v>64.05</c:v>
                </c:pt>
                <c:pt idx="7643">
                  <c:v>64.05</c:v>
                </c:pt>
                <c:pt idx="7644">
                  <c:v>64.040000000000006</c:v>
                </c:pt>
                <c:pt idx="7645">
                  <c:v>64.040000000000006</c:v>
                </c:pt>
                <c:pt idx="7646">
                  <c:v>64.03</c:v>
                </c:pt>
                <c:pt idx="7647">
                  <c:v>64.02</c:v>
                </c:pt>
                <c:pt idx="7648">
                  <c:v>64</c:v>
                </c:pt>
                <c:pt idx="7649">
                  <c:v>63.98</c:v>
                </c:pt>
                <c:pt idx="7650">
                  <c:v>63.97</c:v>
                </c:pt>
                <c:pt idx="7651">
                  <c:v>63.95</c:v>
                </c:pt>
                <c:pt idx="7652">
                  <c:v>63.93</c:v>
                </c:pt>
                <c:pt idx="7653">
                  <c:v>63.92</c:v>
                </c:pt>
                <c:pt idx="7654">
                  <c:v>63.9</c:v>
                </c:pt>
                <c:pt idx="7655">
                  <c:v>63.88</c:v>
                </c:pt>
                <c:pt idx="7656">
                  <c:v>63.87</c:v>
                </c:pt>
                <c:pt idx="7657">
                  <c:v>63.84</c:v>
                </c:pt>
                <c:pt idx="7658">
                  <c:v>63.83</c:v>
                </c:pt>
                <c:pt idx="7659">
                  <c:v>63.81</c:v>
                </c:pt>
                <c:pt idx="7660">
                  <c:v>63.79</c:v>
                </c:pt>
                <c:pt idx="7661">
                  <c:v>63.77</c:v>
                </c:pt>
                <c:pt idx="7662">
                  <c:v>63.75</c:v>
                </c:pt>
                <c:pt idx="7663">
                  <c:v>63.73</c:v>
                </c:pt>
                <c:pt idx="7664">
                  <c:v>63.71</c:v>
                </c:pt>
                <c:pt idx="7665">
                  <c:v>63.69</c:v>
                </c:pt>
                <c:pt idx="7666">
                  <c:v>63.67</c:v>
                </c:pt>
                <c:pt idx="7667">
                  <c:v>63.66</c:v>
                </c:pt>
                <c:pt idx="7668">
                  <c:v>63.65</c:v>
                </c:pt>
                <c:pt idx="7669">
                  <c:v>63.65</c:v>
                </c:pt>
                <c:pt idx="7670">
                  <c:v>63.64</c:v>
                </c:pt>
                <c:pt idx="7671">
                  <c:v>63.64</c:v>
                </c:pt>
                <c:pt idx="7672">
                  <c:v>63.63</c:v>
                </c:pt>
                <c:pt idx="7673">
                  <c:v>63.62</c:v>
                </c:pt>
                <c:pt idx="7674">
                  <c:v>63.61</c:v>
                </c:pt>
                <c:pt idx="7675">
                  <c:v>63.6</c:v>
                </c:pt>
                <c:pt idx="7676">
                  <c:v>63.57</c:v>
                </c:pt>
                <c:pt idx="7677">
                  <c:v>63.55</c:v>
                </c:pt>
                <c:pt idx="7678">
                  <c:v>63.53</c:v>
                </c:pt>
                <c:pt idx="7679">
                  <c:v>63.5</c:v>
                </c:pt>
                <c:pt idx="7680">
                  <c:v>63.47</c:v>
                </c:pt>
                <c:pt idx="7681">
                  <c:v>63.44</c:v>
                </c:pt>
                <c:pt idx="7682">
                  <c:v>63.42</c:v>
                </c:pt>
                <c:pt idx="7683">
                  <c:v>63.39</c:v>
                </c:pt>
                <c:pt idx="7684">
                  <c:v>63.36</c:v>
                </c:pt>
                <c:pt idx="7685">
                  <c:v>63.33</c:v>
                </c:pt>
                <c:pt idx="7686">
                  <c:v>63.31</c:v>
                </c:pt>
                <c:pt idx="7687">
                  <c:v>63.28</c:v>
                </c:pt>
                <c:pt idx="7688">
                  <c:v>63.26</c:v>
                </c:pt>
                <c:pt idx="7689">
                  <c:v>63.25</c:v>
                </c:pt>
                <c:pt idx="7690">
                  <c:v>63.24</c:v>
                </c:pt>
                <c:pt idx="7691">
                  <c:v>63.24</c:v>
                </c:pt>
                <c:pt idx="7692">
                  <c:v>63.24</c:v>
                </c:pt>
                <c:pt idx="7693">
                  <c:v>63.23</c:v>
                </c:pt>
                <c:pt idx="7694">
                  <c:v>63.23</c:v>
                </c:pt>
                <c:pt idx="7695">
                  <c:v>63.21</c:v>
                </c:pt>
                <c:pt idx="7696">
                  <c:v>63.19</c:v>
                </c:pt>
                <c:pt idx="7697">
                  <c:v>63.16</c:v>
                </c:pt>
                <c:pt idx="7698">
                  <c:v>63.14</c:v>
                </c:pt>
                <c:pt idx="7699">
                  <c:v>63.12</c:v>
                </c:pt>
                <c:pt idx="7700">
                  <c:v>63.11</c:v>
                </c:pt>
                <c:pt idx="7701">
                  <c:v>63.1</c:v>
                </c:pt>
                <c:pt idx="7702">
                  <c:v>63.09</c:v>
                </c:pt>
                <c:pt idx="7703">
                  <c:v>63.08</c:v>
                </c:pt>
                <c:pt idx="7704">
                  <c:v>63.07</c:v>
                </c:pt>
                <c:pt idx="7705">
                  <c:v>63.06</c:v>
                </c:pt>
                <c:pt idx="7706">
                  <c:v>63.05</c:v>
                </c:pt>
                <c:pt idx="7707">
                  <c:v>63.04</c:v>
                </c:pt>
                <c:pt idx="7708">
                  <c:v>63.04</c:v>
                </c:pt>
                <c:pt idx="7709">
                  <c:v>63.04</c:v>
                </c:pt>
                <c:pt idx="7710">
                  <c:v>63.04</c:v>
                </c:pt>
                <c:pt idx="7711">
                  <c:v>63.04</c:v>
                </c:pt>
                <c:pt idx="7712">
                  <c:v>63.04</c:v>
                </c:pt>
                <c:pt idx="7713">
                  <c:v>63.04</c:v>
                </c:pt>
                <c:pt idx="7714">
                  <c:v>63.04</c:v>
                </c:pt>
                <c:pt idx="7715">
                  <c:v>63.04</c:v>
                </c:pt>
                <c:pt idx="7716">
                  <c:v>63.04</c:v>
                </c:pt>
                <c:pt idx="7717">
                  <c:v>63.02</c:v>
                </c:pt>
                <c:pt idx="7718">
                  <c:v>63.01</c:v>
                </c:pt>
                <c:pt idx="7719">
                  <c:v>62.99</c:v>
                </c:pt>
                <c:pt idx="7720">
                  <c:v>62.98</c:v>
                </c:pt>
                <c:pt idx="7721">
                  <c:v>62.95</c:v>
                </c:pt>
                <c:pt idx="7722">
                  <c:v>62.94</c:v>
                </c:pt>
                <c:pt idx="7723">
                  <c:v>62.92</c:v>
                </c:pt>
                <c:pt idx="7724">
                  <c:v>62.9</c:v>
                </c:pt>
                <c:pt idx="7725">
                  <c:v>62.87</c:v>
                </c:pt>
                <c:pt idx="7726">
                  <c:v>62.85</c:v>
                </c:pt>
                <c:pt idx="7727">
                  <c:v>62.83</c:v>
                </c:pt>
                <c:pt idx="7728">
                  <c:v>62.82</c:v>
                </c:pt>
                <c:pt idx="7729">
                  <c:v>62.8</c:v>
                </c:pt>
                <c:pt idx="7730">
                  <c:v>62.78</c:v>
                </c:pt>
                <c:pt idx="7731">
                  <c:v>62.76</c:v>
                </c:pt>
                <c:pt idx="7732">
                  <c:v>62.75</c:v>
                </c:pt>
                <c:pt idx="7733">
                  <c:v>62.74</c:v>
                </c:pt>
                <c:pt idx="7734">
                  <c:v>62.72</c:v>
                </c:pt>
                <c:pt idx="7735">
                  <c:v>62.71</c:v>
                </c:pt>
                <c:pt idx="7736">
                  <c:v>62.69</c:v>
                </c:pt>
                <c:pt idx="7737">
                  <c:v>62.68</c:v>
                </c:pt>
                <c:pt idx="7738">
                  <c:v>62.67</c:v>
                </c:pt>
                <c:pt idx="7739">
                  <c:v>62.66</c:v>
                </c:pt>
                <c:pt idx="7740">
                  <c:v>62.65</c:v>
                </c:pt>
                <c:pt idx="7741">
                  <c:v>62.65</c:v>
                </c:pt>
                <c:pt idx="7742">
                  <c:v>62.64</c:v>
                </c:pt>
                <c:pt idx="7743">
                  <c:v>62.64</c:v>
                </c:pt>
                <c:pt idx="7744">
                  <c:v>62.64</c:v>
                </c:pt>
                <c:pt idx="7745">
                  <c:v>62.64</c:v>
                </c:pt>
                <c:pt idx="7746">
                  <c:v>62.63</c:v>
                </c:pt>
                <c:pt idx="7747">
                  <c:v>62.62</c:v>
                </c:pt>
                <c:pt idx="7748">
                  <c:v>62.6</c:v>
                </c:pt>
                <c:pt idx="7749">
                  <c:v>62.58</c:v>
                </c:pt>
                <c:pt idx="7750">
                  <c:v>62.56</c:v>
                </c:pt>
                <c:pt idx="7751">
                  <c:v>62.54</c:v>
                </c:pt>
                <c:pt idx="7752">
                  <c:v>62.52</c:v>
                </c:pt>
                <c:pt idx="7753">
                  <c:v>62.49</c:v>
                </c:pt>
                <c:pt idx="7754">
                  <c:v>62.47</c:v>
                </c:pt>
                <c:pt idx="7755">
                  <c:v>62.44</c:v>
                </c:pt>
                <c:pt idx="7756">
                  <c:v>62.41</c:v>
                </c:pt>
                <c:pt idx="7757">
                  <c:v>62.38</c:v>
                </c:pt>
                <c:pt idx="7758">
                  <c:v>62.34</c:v>
                </c:pt>
                <c:pt idx="7759">
                  <c:v>62.31</c:v>
                </c:pt>
                <c:pt idx="7760">
                  <c:v>62.29</c:v>
                </c:pt>
                <c:pt idx="7761">
                  <c:v>62.28</c:v>
                </c:pt>
                <c:pt idx="7762">
                  <c:v>62.27</c:v>
                </c:pt>
                <c:pt idx="7763">
                  <c:v>62.26</c:v>
                </c:pt>
                <c:pt idx="7764">
                  <c:v>62.26</c:v>
                </c:pt>
                <c:pt idx="7765">
                  <c:v>62.25</c:v>
                </c:pt>
                <c:pt idx="7766">
                  <c:v>62.25</c:v>
                </c:pt>
                <c:pt idx="7767">
                  <c:v>62.25</c:v>
                </c:pt>
                <c:pt idx="7768">
                  <c:v>62.25</c:v>
                </c:pt>
                <c:pt idx="7769">
                  <c:v>62.25</c:v>
                </c:pt>
                <c:pt idx="7770">
                  <c:v>62.25</c:v>
                </c:pt>
                <c:pt idx="7771">
                  <c:v>62.25</c:v>
                </c:pt>
                <c:pt idx="7772">
                  <c:v>62.25</c:v>
                </c:pt>
                <c:pt idx="7773">
                  <c:v>62.25</c:v>
                </c:pt>
                <c:pt idx="7774">
                  <c:v>62.25</c:v>
                </c:pt>
                <c:pt idx="7775">
                  <c:v>62.25</c:v>
                </c:pt>
                <c:pt idx="7776">
                  <c:v>62.25</c:v>
                </c:pt>
                <c:pt idx="7777">
                  <c:v>62.25</c:v>
                </c:pt>
                <c:pt idx="7778">
                  <c:v>62.25</c:v>
                </c:pt>
                <c:pt idx="7779">
                  <c:v>62.25</c:v>
                </c:pt>
                <c:pt idx="7780">
                  <c:v>62.25</c:v>
                </c:pt>
                <c:pt idx="7781">
                  <c:v>62.25</c:v>
                </c:pt>
                <c:pt idx="7782">
                  <c:v>62.25</c:v>
                </c:pt>
                <c:pt idx="7783">
                  <c:v>62.25</c:v>
                </c:pt>
                <c:pt idx="7784">
                  <c:v>62.24</c:v>
                </c:pt>
                <c:pt idx="7785">
                  <c:v>62.24</c:v>
                </c:pt>
                <c:pt idx="7786">
                  <c:v>62.23</c:v>
                </c:pt>
                <c:pt idx="7787">
                  <c:v>62.23</c:v>
                </c:pt>
                <c:pt idx="7788">
                  <c:v>62.22</c:v>
                </c:pt>
                <c:pt idx="7789">
                  <c:v>62.21</c:v>
                </c:pt>
                <c:pt idx="7790">
                  <c:v>62.2</c:v>
                </c:pt>
                <c:pt idx="7791">
                  <c:v>62.19</c:v>
                </c:pt>
                <c:pt idx="7792">
                  <c:v>62.17</c:v>
                </c:pt>
                <c:pt idx="7793">
                  <c:v>62.16</c:v>
                </c:pt>
                <c:pt idx="7794">
                  <c:v>62.14</c:v>
                </c:pt>
                <c:pt idx="7795">
                  <c:v>62.12</c:v>
                </c:pt>
                <c:pt idx="7796">
                  <c:v>62.11</c:v>
                </c:pt>
                <c:pt idx="7797">
                  <c:v>62.09</c:v>
                </c:pt>
                <c:pt idx="7798">
                  <c:v>62.08</c:v>
                </c:pt>
                <c:pt idx="7799">
                  <c:v>62.07</c:v>
                </c:pt>
                <c:pt idx="7800">
                  <c:v>62.06</c:v>
                </c:pt>
                <c:pt idx="7801">
                  <c:v>62.06</c:v>
                </c:pt>
                <c:pt idx="7802">
                  <c:v>62.05</c:v>
                </c:pt>
                <c:pt idx="7803">
                  <c:v>62.05</c:v>
                </c:pt>
                <c:pt idx="7804">
                  <c:v>62.05</c:v>
                </c:pt>
                <c:pt idx="7805">
                  <c:v>62.05</c:v>
                </c:pt>
                <c:pt idx="7806">
                  <c:v>62.05</c:v>
                </c:pt>
                <c:pt idx="7807">
                  <c:v>62.04</c:v>
                </c:pt>
                <c:pt idx="7808">
                  <c:v>62.03</c:v>
                </c:pt>
                <c:pt idx="7809">
                  <c:v>62.02</c:v>
                </c:pt>
                <c:pt idx="7810">
                  <c:v>62.01</c:v>
                </c:pt>
                <c:pt idx="7811">
                  <c:v>61.99</c:v>
                </c:pt>
                <c:pt idx="7812">
                  <c:v>61.98</c:v>
                </c:pt>
                <c:pt idx="7813">
                  <c:v>61.96</c:v>
                </c:pt>
                <c:pt idx="7814">
                  <c:v>61.94</c:v>
                </c:pt>
                <c:pt idx="7815">
                  <c:v>61.92</c:v>
                </c:pt>
                <c:pt idx="7816">
                  <c:v>61.91</c:v>
                </c:pt>
                <c:pt idx="7817">
                  <c:v>61.9</c:v>
                </c:pt>
                <c:pt idx="7818">
                  <c:v>61.89</c:v>
                </c:pt>
                <c:pt idx="7819">
                  <c:v>61.88</c:v>
                </c:pt>
                <c:pt idx="7820">
                  <c:v>61.86</c:v>
                </c:pt>
                <c:pt idx="7821">
                  <c:v>61.83</c:v>
                </c:pt>
                <c:pt idx="7822">
                  <c:v>61.81</c:v>
                </c:pt>
                <c:pt idx="7823">
                  <c:v>61.78</c:v>
                </c:pt>
                <c:pt idx="7824">
                  <c:v>61.77</c:v>
                </c:pt>
                <c:pt idx="7825">
                  <c:v>61.75</c:v>
                </c:pt>
                <c:pt idx="7826">
                  <c:v>61.73</c:v>
                </c:pt>
                <c:pt idx="7827">
                  <c:v>61.72</c:v>
                </c:pt>
                <c:pt idx="7828">
                  <c:v>61.71</c:v>
                </c:pt>
                <c:pt idx="7829">
                  <c:v>61.7</c:v>
                </c:pt>
                <c:pt idx="7830">
                  <c:v>61.69</c:v>
                </c:pt>
                <c:pt idx="7831">
                  <c:v>61.68</c:v>
                </c:pt>
                <c:pt idx="7832">
                  <c:v>61.68</c:v>
                </c:pt>
                <c:pt idx="7833">
                  <c:v>61.67</c:v>
                </c:pt>
                <c:pt idx="7834">
                  <c:v>61.67</c:v>
                </c:pt>
                <c:pt idx="7835">
                  <c:v>61.67</c:v>
                </c:pt>
                <c:pt idx="7836">
                  <c:v>61.67</c:v>
                </c:pt>
                <c:pt idx="7837">
                  <c:v>61.67</c:v>
                </c:pt>
                <c:pt idx="7838">
                  <c:v>61.67</c:v>
                </c:pt>
                <c:pt idx="7839">
                  <c:v>61.67</c:v>
                </c:pt>
                <c:pt idx="7840">
                  <c:v>61.67</c:v>
                </c:pt>
                <c:pt idx="7841">
                  <c:v>61.67</c:v>
                </c:pt>
                <c:pt idx="7842">
                  <c:v>61.67</c:v>
                </c:pt>
                <c:pt idx="7843">
                  <c:v>61.67</c:v>
                </c:pt>
                <c:pt idx="7844">
                  <c:v>61.67</c:v>
                </c:pt>
                <c:pt idx="7845">
                  <c:v>61.66</c:v>
                </c:pt>
                <c:pt idx="7846">
                  <c:v>61.66</c:v>
                </c:pt>
                <c:pt idx="7847">
                  <c:v>61.65</c:v>
                </c:pt>
                <c:pt idx="7848">
                  <c:v>61.64</c:v>
                </c:pt>
                <c:pt idx="7849">
                  <c:v>61.63</c:v>
                </c:pt>
                <c:pt idx="7850">
                  <c:v>61.62</c:v>
                </c:pt>
                <c:pt idx="7851">
                  <c:v>61.61</c:v>
                </c:pt>
                <c:pt idx="7852">
                  <c:v>61.6</c:v>
                </c:pt>
                <c:pt idx="7853">
                  <c:v>61.58</c:v>
                </c:pt>
                <c:pt idx="7854">
                  <c:v>61.57</c:v>
                </c:pt>
                <c:pt idx="7855">
                  <c:v>61.56</c:v>
                </c:pt>
                <c:pt idx="7856">
                  <c:v>61.55</c:v>
                </c:pt>
                <c:pt idx="7857">
                  <c:v>61.54</c:v>
                </c:pt>
                <c:pt idx="7858">
                  <c:v>61.53</c:v>
                </c:pt>
                <c:pt idx="7859">
                  <c:v>61.52</c:v>
                </c:pt>
                <c:pt idx="7860">
                  <c:v>61.51</c:v>
                </c:pt>
                <c:pt idx="7861">
                  <c:v>61.5</c:v>
                </c:pt>
                <c:pt idx="7862">
                  <c:v>61.49</c:v>
                </c:pt>
                <c:pt idx="7863">
                  <c:v>61.49</c:v>
                </c:pt>
                <c:pt idx="7864">
                  <c:v>61.48</c:v>
                </c:pt>
                <c:pt idx="7865">
                  <c:v>61.47</c:v>
                </c:pt>
                <c:pt idx="7866">
                  <c:v>61.47</c:v>
                </c:pt>
                <c:pt idx="7867">
                  <c:v>61.46</c:v>
                </c:pt>
                <c:pt idx="7868">
                  <c:v>61.46</c:v>
                </c:pt>
                <c:pt idx="7869">
                  <c:v>61.44</c:v>
                </c:pt>
                <c:pt idx="7870">
                  <c:v>61.43</c:v>
                </c:pt>
                <c:pt idx="7871">
                  <c:v>61.42</c:v>
                </c:pt>
                <c:pt idx="7872">
                  <c:v>61.39</c:v>
                </c:pt>
                <c:pt idx="7873">
                  <c:v>61.37</c:v>
                </c:pt>
                <c:pt idx="7874">
                  <c:v>61.36</c:v>
                </c:pt>
                <c:pt idx="7875">
                  <c:v>61.33</c:v>
                </c:pt>
                <c:pt idx="7876">
                  <c:v>61.29</c:v>
                </c:pt>
                <c:pt idx="7877">
                  <c:v>61.27</c:v>
                </c:pt>
                <c:pt idx="7878">
                  <c:v>61.25</c:v>
                </c:pt>
                <c:pt idx="7879">
                  <c:v>61.22</c:v>
                </c:pt>
                <c:pt idx="7880">
                  <c:v>61.2</c:v>
                </c:pt>
                <c:pt idx="7881">
                  <c:v>61.19</c:v>
                </c:pt>
                <c:pt idx="7882">
                  <c:v>61.18</c:v>
                </c:pt>
                <c:pt idx="7883">
                  <c:v>61.16</c:v>
                </c:pt>
                <c:pt idx="7884">
                  <c:v>61.15</c:v>
                </c:pt>
                <c:pt idx="7885">
                  <c:v>61.13</c:v>
                </c:pt>
                <c:pt idx="7886">
                  <c:v>61.12</c:v>
                </c:pt>
                <c:pt idx="7887">
                  <c:v>61.12</c:v>
                </c:pt>
                <c:pt idx="7888">
                  <c:v>61.11</c:v>
                </c:pt>
                <c:pt idx="7889">
                  <c:v>61.1</c:v>
                </c:pt>
                <c:pt idx="7890">
                  <c:v>61.1</c:v>
                </c:pt>
                <c:pt idx="7891">
                  <c:v>61.1</c:v>
                </c:pt>
                <c:pt idx="7892">
                  <c:v>61.1</c:v>
                </c:pt>
                <c:pt idx="7893">
                  <c:v>61.1</c:v>
                </c:pt>
                <c:pt idx="7894">
                  <c:v>61.1</c:v>
                </c:pt>
                <c:pt idx="7895">
                  <c:v>61.1</c:v>
                </c:pt>
                <c:pt idx="7896">
                  <c:v>61.09</c:v>
                </c:pt>
                <c:pt idx="7897">
                  <c:v>61.09</c:v>
                </c:pt>
                <c:pt idx="7898">
                  <c:v>61.08</c:v>
                </c:pt>
                <c:pt idx="7899">
                  <c:v>61.07</c:v>
                </c:pt>
                <c:pt idx="7900">
                  <c:v>61.06</c:v>
                </c:pt>
                <c:pt idx="7901">
                  <c:v>61.04</c:v>
                </c:pt>
                <c:pt idx="7902">
                  <c:v>61.02</c:v>
                </c:pt>
                <c:pt idx="7903">
                  <c:v>61</c:v>
                </c:pt>
                <c:pt idx="7904">
                  <c:v>60.99</c:v>
                </c:pt>
                <c:pt idx="7905">
                  <c:v>60.97</c:v>
                </c:pt>
                <c:pt idx="7906">
                  <c:v>60.96</c:v>
                </c:pt>
                <c:pt idx="7907">
                  <c:v>60.95</c:v>
                </c:pt>
                <c:pt idx="7908">
                  <c:v>60.93</c:v>
                </c:pt>
                <c:pt idx="7909">
                  <c:v>60.91</c:v>
                </c:pt>
                <c:pt idx="7910">
                  <c:v>60.9</c:v>
                </c:pt>
                <c:pt idx="7911">
                  <c:v>60.88</c:v>
                </c:pt>
                <c:pt idx="7912">
                  <c:v>60.87</c:v>
                </c:pt>
                <c:pt idx="7913">
                  <c:v>60.85</c:v>
                </c:pt>
                <c:pt idx="7914">
                  <c:v>60.83</c:v>
                </c:pt>
                <c:pt idx="7915">
                  <c:v>60.82</c:v>
                </c:pt>
                <c:pt idx="7916">
                  <c:v>60.8</c:v>
                </c:pt>
                <c:pt idx="7917">
                  <c:v>60.78</c:v>
                </c:pt>
                <c:pt idx="7918">
                  <c:v>60.77</c:v>
                </c:pt>
                <c:pt idx="7919">
                  <c:v>60.76</c:v>
                </c:pt>
                <c:pt idx="7920">
                  <c:v>60.76</c:v>
                </c:pt>
                <c:pt idx="7921">
                  <c:v>60.75</c:v>
                </c:pt>
                <c:pt idx="7922">
                  <c:v>60.75</c:v>
                </c:pt>
                <c:pt idx="7923">
                  <c:v>60.74</c:v>
                </c:pt>
                <c:pt idx="7924">
                  <c:v>60.74</c:v>
                </c:pt>
                <c:pt idx="7925">
                  <c:v>60.73</c:v>
                </c:pt>
                <c:pt idx="7926">
                  <c:v>60.73</c:v>
                </c:pt>
                <c:pt idx="7927">
                  <c:v>60.73</c:v>
                </c:pt>
                <c:pt idx="7928">
                  <c:v>60.73</c:v>
                </c:pt>
                <c:pt idx="7929">
                  <c:v>60.73</c:v>
                </c:pt>
                <c:pt idx="7930">
                  <c:v>60.73</c:v>
                </c:pt>
                <c:pt idx="7931">
                  <c:v>60.73</c:v>
                </c:pt>
                <c:pt idx="7932">
                  <c:v>60.73</c:v>
                </c:pt>
                <c:pt idx="7933">
                  <c:v>60.73</c:v>
                </c:pt>
                <c:pt idx="7934">
                  <c:v>60.73</c:v>
                </c:pt>
                <c:pt idx="7935">
                  <c:v>60.73</c:v>
                </c:pt>
                <c:pt idx="7936">
                  <c:v>60.73</c:v>
                </c:pt>
                <c:pt idx="7937">
                  <c:v>60.73</c:v>
                </c:pt>
                <c:pt idx="7938">
                  <c:v>60.73</c:v>
                </c:pt>
                <c:pt idx="7939">
                  <c:v>60.73</c:v>
                </c:pt>
                <c:pt idx="7940">
                  <c:v>60.73</c:v>
                </c:pt>
                <c:pt idx="7941">
                  <c:v>60.73</c:v>
                </c:pt>
                <c:pt idx="7942">
                  <c:v>60.73</c:v>
                </c:pt>
                <c:pt idx="7943">
                  <c:v>60.73</c:v>
                </c:pt>
                <c:pt idx="7944">
                  <c:v>60.73</c:v>
                </c:pt>
                <c:pt idx="7945">
                  <c:v>60.73</c:v>
                </c:pt>
                <c:pt idx="7946">
                  <c:v>60.73</c:v>
                </c:pt>
                <c:pt idx="7947">
                  <c:v>60.73</c:v>
                </c:pt>
                <c:pt idx="7948">
                  <c:v>60.73</c:v>
                </c:pt>
                <c:pt idx="7949">
                  <c:v>60.73</c:v>
                </c:pt>
                <c:pt idx="7950">
                  <c:v>60.73</c:v>
                </c:pt>
                <c:pt idx="7951">
                  <c:v>60.72</c:v>
                </c:pt>
                <c:pt idx="7952">
                  <c:v>60.72</c:v>
                </c:pt>
                <c:pt idx="7953">
                  <c:v>60.71</c:v>
                </c:pt>
                <c:pt idx="7954">
                  <c:v>60.71</c:v>
                </c:pt>
                <c:pt idx="7955">
                  <c:v>60.7</c:v>
                </c:pt>
                <c:pt idx="7956">
                  <c:v>60.69</c:v>
                </c:pt>
                <c:pt idx="7957">
                  <c:v>60.68</c:v>
                </c:pt>
                <c:pt idx="7958">
                  <c:v>60.67</c:v>
                </c:pt>
                <c:pt idx="7959">
                  <c:v>60.65</c:v>
                </c:pt>
                <c:pt idx="7960">
                  <c:v>60.63</c:v>
                </c:pt>
                <c:pt idx="7961">
                  <c:v>60.61</c:v>
                </c:pt>
                <c:pt idx="7962">
                  <c:v>60.59</c:v>
                </c:pt>
                <c:pt idx="7963">
                  <c:v>60.58</c:v>
                </c:pt>
                <c:pt idx="7964">
                  <c:v>60.57</c:v>
                </c:pt>
                <c:pt idx="7965">
                  <c:v>60.57</c:v>
                </c:pt>
                <c:pt idx="7966">
                  <c:v>60.56</c:v>
                </c:pt>
                <c:pt idx="7967">
                  <c:v>60.56</c:v>
                </c:pt>
                <c:pt idx="7968">
                  <c:v>60.55</c:v>
                </c:pt>
                <c:pt idx="7969">
                  <c:v>60.55</c:v>
                </c:pt>
                <c:pt idx="7970">
                  <c:v>60.54</c:v>
                </c:pt>
                <c:pt idx="7971">
                  <c:v>60.54</c:v>
                </c:pt>
                <c:pt idx="7972">
                  <c:v>60.54</c:v>
                </c:pt>
                <c:pt idx="7973">
                  <c:v>60.54</c:v>
                </c:pt>
                <c:pt idx="7974">
                  <c:v>60.54</c:v>
                </c:pt>
                <c:pt idx="7975">
                  <c:v>60.53</c:v>
                </c:pt>
                <c:pt idx="7976">
                  <c:v>60.53</c:v>
                </c:pt>
                <c:pt idx="7977">
                  <c:v>60.52</c:v>
                </c:pt>
                <c:pt idx="7978">
                  <c:v>60.51</c:v>
                </c:pt>
                <c:pt idx="7979">
                  <c:v>60.51</c:v>
                </c:pt>
                <c:pt idx="7980">
                  <c:v>60.5</c:v>
                </c:pt>
                <c:pt idx="7981">
                  <c:v>60.49</c:v>
                </c:pt>
                <c:pt idx="7982">
                  <c:v>60.48</c:v>
                </c:pt>
                <c:pt idx="7983">
                  <c:v>60.47</c:v>
                </c:pt>
                <c:pt idx="7984">
                  <c:v>60.46</c:v>
                </c:pt>
                <c:pt idx="7985">
                  <c:v>60.44</c:v>
                </c:pt>
                <c:pt idx="7986">
                  <c:v>60.42</c:v>
                </c:pt>
                <c:pt idx="7987">
                  <c:v>60.4</c:v>
                </c:pt>
                <c:pt idx="7988">
                  <c:v>60.38</c:v>
                </c:pt>
                <c:pt idx="7989">
                  <c:v>60.36</c:v>
                </c:pt>
                <c:pt idx="7990">
                  <c:v>60.34</c:v>
                </c:pt>
                <c:pt idx="7991">
                  <c:v>60.33</c:v>
                </c:pt>
                <c:pt idx="7992">
                  <c:v>60.31</c:v>
                </c:pt>
                <c:pt idx="7993">
                  <c:v>60.3</c:v>
                </c:pt>
                <c:pt idx="7994">
                  <c:v>60.28</c:v>
                </c:pt>
                <c:pt idx="7995">
                  <c:v>60.26</c:v>
                </c:pt>
                <c:pt idx="7996">
                  <c:v>60.24</c:v>
                </c:pt>
                <c:pt idx="7997">
                  <c:v>60.23</c:v>
                </c:pt>
                <c:pt idx="7998">
                  <c:v>60.22</c:v>
                </c:pt>
                <c:pt idx="7999">
                  <c:v>60.22</c:v>
                </c:pt>
                <c:pt idx="8000">
                  <c:v>60.21</c:v>
                </c:pt>
                <c:pt idx="8001">
                  <c:v>60.2</c:v>
                </c:pt>
                <c:pt idx="8002">
                  <c:v>60.19</c:v>
                </c:pt>
                <c:pt idx="8003">
                  <c:v>60.18</c:v>
                </c:pt>
                <c:pt idx="8004">
                  <c:v>60.18</c:v>
                </c:pt>
                <c:pt idx="8005">
                  <c:v>60.17</c:v>
                </c:pt>
                <c:pt idx="8006">
                  <c:v>60.17</c:v>
                </c:pt>
                <c:pt idx="8007">
                  <c:v>60.17</c:v>
                </c:pt>
                <c:pt idx="8008">
                  <c:v>60.17</c:v>
                </c:pt>
                <c:pt idx="8009">
                  <c:v>60.16</c:v>
                </c:pt>
                <c:pt idx="8010">
                  <c:v>60.16</c:v>
                </c:pt>
                <c:pt idx="8011">
                  <c:v>60.15</c:v>
                </c:pt>
                <c:pt idx="8012">
                  <c:v>60.14</c:v>
                </c:pt>
                <c:pt idx="8013">
                  <c:v>60.13</c:v>
                </c:pt>
                <c:pt idx="8014">
                  <c:v>60.12</c:v>
                </c:pt>
                <c:pt idx="8015">
                  <c:v>60.11</c:v>
                </c:pt>
                <c:pt idx="8016">
                  <c:v>60.1</c:v>
                </c:pt>
                <c:pt idx="8017">
                  <c:v>60.08</c:v>
                </c:pt>
                <c:pt idx="8018">
                  <c:v>60.07</c:v>
                </c:pt>
                <c:pt idx="8019">
                  <c:v>60.06</c:v>
                </c:pt>
                <c:pt idx="8020">
                  <c:v>60.05</c:v>
                </c:pt>
                <c:pt idx="8021">
                  <c:v>60.04</c:v>
                </c:pt>
                <c:pt idx="8022">
                  <c:v>60.03</c:v>
                </c:pt>
                <c:pt idx="8023">
                  <c:v>60.03</c:v>
                </c:pt>
                <c:pt idx="8024">
                  <c:v>60.02</c:v>
                </c:pt>
                <c:pt idx="8025">
                  <c:v>60.02</c:v>
                </c:pt>
                <c:pt idx="8026">
                  <c:v>60.01</c:v>
                </c:pt>
                <c:pt idx="8027">
                  <c:v>60</c:v>
                </c:pt>
                <c:pt idx="8028">
                  <c:v>60</c:v>
                </c:pt>
                <c:pt idx="8029">
                  <c:v>59.99</c:v>
                </c:pt>
                <c:pt idx="8030">
                  <c:v>59.99</c:v>
                </c:pt>
                <c:pt idx="8031">
                  <c:v>59.99</c:v>
                </c:pt>
                <c:pt idx="8032">
                  <c:v>59.99</c:v>
                </c:pt>
                <c:pt idx="8033">
                  <c:v>59.99</c:v>
                </c:pt>
                <c:pt idx="8034">
                  <c:v>59.99</c:v>
                </c:pt>
                <c:pt idx="8035">
                  <c:v>59.99</c:v>
                </c:pt>
                <c:pt idx="8036">
                  <c:v>59.99</c:v>
                </c:pt>
                <c:pt idx="8037">
                  <c:v>59.99</c:v>
                </c:pt>
                <c:pt idx="8038">
                  <c:v>59.99</c:v>
                </c:pt>
                <c:pt idx="8039">
                  <c:v>59.99</c:v>
                </c:pt>
                <c:pt idx="8040">
                  <c:v>59.99</c:v>
                </c:pt>
                <c:pt idx="8041">
                  <c:v>59.99</c:v>
                </c:pt>
                <c:pt idx="8042">
                  <c:v>59.99</c:v>
                </c:pt>
                <c:pt idx="8043">
                  <c:v>59.99</c:v>
                </c:pt>
                <c:pt idx="8044">
                  <c:v>59.99</c:v>
                </c:pt>
                <c:pt idx="8045">
                  <c:v>59.99</c:v>
                </c:pt>
                <c:pt idx="8046">
                  <c:v>59.98</c:v>
                </c:pt>
                <c:pt idx="8047">
                  <c:v>59.97</c:v>
                </c:pt>
                <c:pt idx="8048">
                  <c:v>59.97</c:v>
                </c:pt>
                <c:pt idx="8049">
                  <c:v>59.95</c:v>
                </c:pt>
                <c:pt idx="8050">
                  <c:v>59.93</c:v>
                </c:pt>
                <c:pt idx="8051">
                  <c:v>59.92</c:v>
                </c:pt>
                <c:pt idx="8052">
                  <c:v>59.91</c:v>
                </c:pt>
                <c:pt idx="8053">
                  <c:v>59.9</c:v>
                </c:pt>
                <c:pt idx="8054">
                  <c:v>59.89</c:v>
                </c:pt>
                <c:pt idx="8055">
                  <c:v>59.88</c:v>
                </c:pt>
                <c:pt idx="8056">
                  <c:v>59.86</c:v>
                </c:pt>
                <c:pt idx="8057">
                  <c:v>59.85</c:v>
                </c:pt>
                <c:pt idx="8058">
                  <c:v>59.83</c:v>
                </c:pt>
                <c:pt idx="8059">
                  <c:v>59.82</c:v>
                </c:pt>
                <c:pt idx="8060">
                  <c:v>59.81</c:v>
                </c:pt>
                <c:pt idx="8061">
                  <c:v>59.8</c:v>
                </c:pt>
                <c:pt idx="8062">
                  <c:v>59.79</c:v>
                </c:pt>
                <c:pt idx="8063">
                  <c:v>59.78</c:v>
                </c:pt>
                <c:pt idx="8064">
                  <c:v>59.77</c:v>
                </c:pt>
                <c:pt idx="8065">
                  <c:v>59.75</c:v>
                </c:pt>
                <c:pt idx="8066">
                  <c:v>59.74</c:v>
                </c:pt>
                <c:pt idx="8067">
                  <c:v>59.73</c:v>
                </c:pt>
                <c:pt idx="8068">
                  <c:v>59.72</c:v>
                </c:pt>
                <c:pt idx="8069">
                  <c:v>59.71</c:v>
                </c:pt>
                <c:pt idx="8070">
                  <c:v>59.7</c:v>
                </c:pt>
                <c:pt idx="8071">
                  <c:v>59.69</c:v>
                </c:pt>
                <c:pt idx="8072">
                  <c:v>59.68</c:v>
                </c:pt>
                <c:pt idx="8073">
                  <c:v>59.67</c:v>
                </c:pt>
                <c:pt idx="8074">
                  <c:v>59.66</c:v>
                </c:pt>
                <c:pt idx="8075">
                  <c:v>59.65</c:v>
                </c:pt>
                <c:pt idx="8076">
                  <c:v>59.64</c:v>
                </c:pt>
                <c:pt idx="8077">
                  <c:v>59.64</c:v>
                </c:pt>
                <c:pt idx="8078">
                  <c:v>59.64</c:v>
                </c:pt>
                <c:pt idx="8079">
                  <c:v>59.63</c:v>
                </c:pt>
                <c:pt idx="8080">
                  <c:v>59.63</c:v>
                </c:pt>
                <c:pt idx="8081">
                  <c:v>59.63</c:v>
                </c:pt>
                <c:pt idx="8082">
                  <c:v>59.63</c:v>
                </c:pt>
                <c:pt idx="8083">
                  <c:v>59.63</c:v>
                </c:pt>
                <c:pt idx="8084">
                  <c:v>59.63</c:v>
                </c:pt>
                <c:pt idx="8085">
                  <c:v>59.62</c:v>
                </c:pt>
                <c:pt idx="8086">
                  <c:v>59.62</c:v>
                </c:pt>
                <c:pt idx="8087">
                  <c:v>59.61</c:v>
                </c:pt>
                <c:pt idx="8088">
                  <c:v>59.6</c:v>
                </c:pt>
                <c:pt idx="8089">
                  <c:v>59.6</c:v>
                </c:pt>
                <c:pt idx="8090">
                  <c:v>59.58</c:v>
                </c:pt>
                <c:pt idx="8091">
                  <c:v>59.56</c:v>
                </c:pt>
                <c:pt idx="8092">
                  <c:v>59.55</c:v>
                </c:pt>
                <c:pt idx="8093">
                  <c:v>59.53</c:v>
                </c:pt>
                <c:pt idx="8094">
                  <c:v>59.52</c:v>
                </c:pt>
                <c:pt idx="8095">
                  <c:v>59.5</c:v>
                </c:pt>
                <c:pt idx="8096">
                  <c:v>59.48</c:v>
                </c:pt>
                <c:pt idx="8097">
                  <c:v>59.45</c:v>
                </c:pt>
                <c:pt idx="8098">
                  <c:v>59.42</c:v>
                </c:pt>
                <c:pt idx="8099">
                  <c:v>59.39</c:v>
                </c:pt>
                <c:pt idx="8100">
                  <c:v>59.37</c:v>
                </c:pt>
                <c:pt idx="8101">
                  <c:v>59.34</c:v>
                </c:pt>
                <c:pt idx="8102">
                  <c:v>59.34</c:v>
                </c:pt>
                <c:pt idx="8103">
                  <c:v>59.33</c:v>
                </c:pt>
                <c:pt idx="8104">
                  <c:v>59.32</c:v>
                </c:pt>
                <c:pt idx="8105">
                  <c:v>59.31</c:v>
                </c:pt>
                <c:pt idx="8106">
                  <c:v>59.3</c:v>
                </c:pt>
                <c:pt idx="8107">
                  <c:v>59.29</c:v>
                </c:pt>
                <c:pt idx="8108">
                  <c:v>59.28</c:v>
                </c:pt>
                <c:pt idx="8109">
                  <c:v>59.28</c:v>
                </c:pt>
                <c:pt idx="8110">
                  <c:v>59.27</c:v>
                </c:pt>
                <c:pt idx="8111">
                  <c:v>59.27</c:v>
                </c:pt>
                <c:pt idx="8112">
                  <c:v>59.27</c:v>
                </c:pt>
                <c:pt idx="8113">
                  <c:v>59.27</c:v>
                </c:pt>
                <c:pt idx="8114">
                  <c:v>59.27</c:v>
                </c:pt>
                <c:pt idx="8115">
                  <c:v>59.27</c:v>
                </c:pt>
                <c:pt idx="8116">
                  <c:v>59.27</c:v>
                </c:pt>
                <c:pt idx="8117">
                  <c:v>59.27</c:v>
                </c:pt>
                <c:pt idx="8118">
                  <c:v>59.27</c:v>
                </c:pt>
                <c:pt idx="8119">
                  <c:v>59.27</c:v>
                </c:pt>
                <c:pt idx="8120">
                  <c:v>59.27</c:v>
                </c:pt>
                <c:pt idx="8121">
                  <c:v>59.27</c:v>
                </c:pt>
                <c:pt idx="8122">
                  <c:v>59.27</c:v>
                </c:pt>
                <c:pt idx="8123">
                  <c:v>59.27</c:v>
                </c:pt>
                <c:pt idx="8124">
                  <c:v>59.27</c:v>
                </c:pt>
                <c:pt idx="8125">
                  <c:v>59.27</c:v>
                </c:pt>
                <c:pt idx="8126">
                  <c:v>59.27</c:v>
                </c:pt>
                <c:pt idx="8127">
                  <c:v>59.27</c:v>
                </c:pt>
                <c:pt idx="8128">
                  <c:v>59.27</c:v>
                </c:pt>
                <c:pt idx="8129">
                  <c:v>59.27</c:v>
                </c:pt>
                <c:pt idx="8130">
                  <c:v>59.27</c:v>
                </c:pt>
                <c:pt idx="8131">
                  <c:v>59.27</c:v>
                </c:pt>
                <c:pt idx="8132">
                  <c:v>59.27</c:v>
                </c:pt>
                <c:pt idx="8133">
                  <c:v>59.27</c:v>
                </c:pt>
                <c:pt idx="8134">
                  <c:v>59.27</c:v>
                </c:pt>
                <c:pt idx="8135">
                  <c:v>59.27</c:v>
                </c:pt>
                <c:pt idx="8136">
                  <c:v>59.27</c:v>
                </c:pt>
                <c:pt idx="8137">
                  <c:v>59.27</c:v>
                </c:pt>
                <c:pt idx="8138">
                  <c:v>59.27</c:v>
                </c:pt>
                <c:pt idx="8139">
                  <c:v>59.27</c:v>
                </c:pt>
                <c:pt idx="8140">
                  <c:v>59.27</c:v>
                </c:pt>
                <c:pt idx="8141">
                  <c:v>59.27</c:v>
                </c:pt>
                <c:pt idx="8142">
                  <c:v>59.27</c:v>
                </c:pt>
                <c:pt idx="8143">
                  <c:v>59.27</c:v>
                </c:pt>
                <c:pt idx="8144">
                  <c:v>59.27</c:v>
                </c:pt>
                <c:pt idx="8145">
                  <c:v>59.27</c:v>
                </c:pt>
                <c:pt idx="8146">
                  <c:v>59.27</c:v>
                </c:pt>
                <c:pt idx="8147">
                  <c:v>59.26</c:v>
                </c:pt>
                <c:pt idx="8148">
                  <c:v>59.26</c:v>
                </c:pt>
                <c:pt idx="8149">
                  <c:v>59.26</c:v>
                </c:pt>
                <c:pt idx="8150">
                  <c:v>59.25</c:v>
                </c:pt>
                <c:pt idx="8151">
                  <c:v>59.24</c:v>
                </c:pt>
                <c:pt idx="8152">
                  <c:v>59.22</c:v>
                </c:pt>
                <c:pt idx="8153">
                  <c:v>59.21</c:v>
                </c:pt>
                <c:pt idx="8154">
                  <c:v>59.19</c:v>
                </c:pt>
                <c:pt idx="8155">
                  <c:v>59.18</c:v>
                </c:pt>
                <c:pt idx="8156">
                  <c:v>59.17</c:v>
                </c:pt>
                <c:pt idx="8157">
                  <c:v>59.16</c:v>
                </c:pt>
                <c:pt idx="8158">
                  <c:v>59.15</c:v>
                </c:pt>
                <c:pt idx="8159">
                  <c:v>59.14</c:v>
                </c:pt>
                <c:pt idx="8160">
                  <c:v>59.14</c:v>
                </c:pt>
                <c:pt idx="8161">
                  <c:v>59.13</c:v>
                </c:pt>
                <c:pt idx="8162">
                  <c:v>59.12</c:v>
                </c:pt>
                <c:pt idx="8163">
                  <c:v>59.11</c:v>
                </c:pt>
                <c:pt idx="8164">
                  <c:v>59.1</c:v>
                </c:pt>
                <c:pt idx="8165">
                  <c:v>59.1</c:v>
                </c:pt>
                <c:pt idx="8166">
                  <c:v>59.1</c:v>
                </c:pt>
                <c:pt idx="8167">
                  <c:v>59.1</c:v>
                </c:pt>
                <c:pt idx="8168">
                  <c:v>59.1</c:v>
                </c:pt>
                <c:pt idx="8169">
                  <c:v>59.1</c:v>
                </c:pt>
                <c:pt idx="8170">
                  <c:v>59.1</c:v>
                </c:pt>
                <c:pt idx="8171">
                  <c:v>59.1</c:v>
                </c:pt>
                <c:pt idx="8172">
                  <c:v>59.09</c:v>
                </c:pt>
                <c:pt idx="8173">
                  <c:v>59.09</c:v>
                </c:pt>
                <c:pt idx="8174">
                  <c:v>59.08</c:v>
                </c:pt>
                <c:pt idx="8175">
                  <c:v>59.07</c:v>
                </c:pt>
                <c:pt idx="8176">
                  <c:v>59.07</c:v>
                </c:pt>
                <c:pt idx="8177">
                  <c:v>59.06</c:v>
                </c:pt>
                <c:pt idx="8178">
                  <c:v>59.05</c:v>
                </c:pt>
                <c:pt idx="8179">
                  <c:v>59.03</c:v>
                </c:pt>
                <c:pt idx="8180">
                  <c:v>59.03</c:v>
                </c:pt>
                <c:pt idx="8181">
                  <c:v>59.02</c:v>
                </c:pt>
                <c:pt idx="8182">
                  <c:v>59.01</c:v>
                </c:pt>
                <c:pt idx="8183">
                  <c:v>59</c:v>
                </c:pt>
                <c:pt idx="8184">
                  <c:v>58.99</c:v>
                </c:pt>
                <c:pt idx="8185">
                  <c:v>58.98</c:v>
                </c:pt>
                <c:pt idx="8186">
                  <c:v>58.96</c:v>
                </c:pt>
                <c:pt idx="8187">
                  <c:v>58.95</c:v>
                </c:pt>
                <c:pt idx="8188">
                  <c:v>58.95</c:v>
                </c:pt>
                <c:pt idx="8189">
                  <c:v>58.93</c:v>
                </c:pt>
                <c:pt idx="8190">
                  <c:v>58.92</c:v>
                </c:pt>
                <c:pt idx="8191">
                  <c:v>58.92</c:v>
                </c:pt>
                <c:pt idx="8192">
                  <c:v>58.9</c:v>
                </c:pt>
                <c:pt idx="8193">
                  <c:v>58.89</c:v>
                </c:pt>
                <c:pt idx="8194">
                  <c:v>58.88</c:v>
                </c:pt>
                <c:pt idx="8195">
                  <c:v>58.87</c:v>
                </c:pt>
                <c:pt idx="8196">
                  <c:v>58.85</c:v>
                </c:pt>
                <c:pt idx="8197">
                  <c:v>58.83</c:v>
                </c:pt>
                <c:pt idx="8198">
                  <c:v>58.81</c:v>
                </c:pt>
                <c:pt idx="8199">
                  <c:v>58.8</c:v>
                </c:pt>
                <c:pt idx="8200">
                  <c:v>58.79</c:v>
                </c:pt>
                <c:pt idx="8201">
                  <c:v>58.78</c:v>
                </c:pt>
                <c:pt idx="8202">
                  <c:v>58.78</c:v>
                </c:pt>
                <c:pt idx="8203">
                  <c:v>58.78</c:v>
                </c:pt>
                <c:pt idx="8204">
                  <c:v>58.77</c:v>
                </c:pt>
                <c:pt idx="8205">
                  <c:v>58.76</c:v>
                </c:pt>
                <c:pt idx="8206">
                  <c:v>58.75</c:v>
                </c:pt>
                <c:pt idx="8207">
                  <c:v>58.75</c:v>
                </c:pt>
                <c:pt idx="8208">
                  <c:v>58.74</c:v>
                </c:pt>
                <c:pt idx="8209">
                  <c:v>58.74</c:v>
                </c:pt>
                <c:pt idx="8210">
                  <c:v>58.74</c:v>
                </c:pt>
                <c:pt idx="8211">
                  <c:v>58.74</c:v>
                </c:pt>
                <c:pt idx="8212">
                  <c:v>58.74</c:v>
                </c:pt>
                <c:pt idx="8213">
                  <c:v>58.74</c:v>
                </c:pt>
                <c:pt idx="8214">
                  <c:v>58.74</c:v>
                </c:pt>
                <c:pt idx="8215">
                  <c:v>58.74</c:v>
                </c:pt>
                <c:pt idx="8216">
                  <c:v>58.74</c:v>
                </c:pt>
                <c:pt idx="8217">
                  <c:v>58.74</c:v>
                </c:pt>
                <c:pt idx="8218">
                  <c:v>58.74</c:v>
                </c:pt>
                <c:pt idx="8219">
                  <c:v>58.74</c:v>
                </c:pt>
                <c:pt idx="8220">
                  <c:v>58.74</c:v>
                </c:pt>
                <c:pt idx="8221">
                  <c:v>58.74</c:v>
                </c:pt>
                <c:pt idx="8222">
                  <c:v>58.74</c:v>
                </c:pt>
                <c:pt idx="8223">
                  <c:v>58.74</c:v>
                </c:pt>
                <c:pt idx="8224">
                  <c:v>58.74</c:v>
                </c:pt>
                <c:pt idx="8225">
                  <c:v>58.74</c:v>
                </c:pt>
                <c:pt idx="8226">
                  <c:v>58.74</c:v>
                </c:pt>
                <c:pt idx="8227">
                  <c:v>58.73</c:v>
                </c:pt>
                <c:pt idx="8228">
                  <c:v>58.73</c:v>
                </c:pt>
                <c:pt idx="8229">
                  <c:v>58.72</c:v>
                </c:pt>
                <c:pt idx="8230">
                  <c:v>58.72</c:v>
                </c:pt>
                <c:pt idx="8231">
                  <c:v>58.71</c:v>
                </c:pt>
                <c:pt idx="8232">
                  <c:v>58.7</c:v>
                </c:pt>
                <c:pt idx="8233">
                  <c:v>58.69</c:v>
                </c:pt>
                <c:pt idx="8234">
                  <c:v>58.68</c:v>
                </c:pt>
                <c:pt idx="8235">
                  <c:v>58.67</c:v>
                </c:pt>
                <c:pt idx="8236">
                  <c:v>58.66</c:v>
                </c:pt>
                <c:pt idx="8237">
                  <c:v>58.65</c:v>
                </c:pt>
                <c:pt idx="8238">
                  <c:v>58.64</c:v>
                </c:pt>
                <c:pt idx="8239">
                  <c:v>58.63</c:v>
                </c:pt>
                <c:pt idx="8240">
                  <c:v>58.62</c:v>
                </c:pt>
                <c:pt idx="8241">
                  <c:v>58.61</c:v>
                </c:pt>
                <c:pt idx="8242">
                  <c:v>58.6</c:v>
                </c:pt>
                <c:pt idx="8243">
                  <c:v>58.6</c:v>
                </c:pt>
                <c:pt idx="8244">
                  <c:v>58.6</c:v>
                </c:pt>
                <c:pt idx="8245">
                  <c:v>58.59</c:v>
                </c:pt>
                <c:pt idx="8246">
                  <c:v>58.59</c:v>
                </c:pt>
                <c:pt idx="8247">
                  <c:v>58.58</c:v>
                </c:pt>
                <c:pt idx="8248">
                  <c:v>58.58</c:v>
                </c:pt>
                <c:pt idx="8249">
                  <c:v>58.57</c:v>
                </c:pt>
                <c:pt idx="8250">
                  <c:v>58.57</c:v>
                </c:pt>
                <c:pt idx="8251">
                  <c:v>58.57</c:v>
                </c:pt>
                <c:pt idx="8252">
                  <c:v>58.57</c:v>
                </c:pt>
                <c:pt idx="8253">
                  <c:v>58.56</c:v>
                </c:pt>
                <c:pt idx="8254">
                  <c:v>58.55</c:v>
                </c:pt>
                <c:pt idx="8255">
                  <c:v>58.54</c:v>
                </c:pt>
                <c:pt idx="8256">
                  <c:v>58.53</c:v>
                </c:pt>
                <c:pt idx="8257">
                  <c:v>58.52</c:v>
                </c:pt>
                <c:pt idx="8258">
                  <c:v>58.51</c:v>
                </c:pt>
                <c:pt idx="8259">
                  <c:v>58.5</c:v>
                </c:pt>
                <c:pt idx="8260">
                  <c:v>58.49</c:v>
                </c:pt>
                <c:pt idx="8261">
                  <c:v>58.47</c:v>
                </c:pt>
                <c:pt idx="8262">
                  <c:v>58.46</c:v>
                </c:pt>
                <c:pt idx="8263">
                  <c:v>58.44</c:v>
                </c:pt>
                <c:pt idx="8264">
                  <c:v>58.44</c:v>
                </c:pt>
                <c:pt idx="8265">
                  <c:v>58.42</c:v>
                </c:pt>
                <c:pt idx="8266">
                  <c:v>58.41</c:v>
                </c:pt>
                <c:pt idx="8267">
                  <c:v>58.4</c:v>
                </c:pt>
                <c:pt idx="8268">
                  <c:v>58.39</c:v>
                </c:pt>
                <c:pt idx="8269">
                  <c:v>58.37</c:v>
                </c:pt>
                <c:pt idx="8270">
                  <c:v>58.35</c:v>
                </c:pt>
                <c:pt idx="8271">
                  <c:v>58.34</c:v>
                </c:pt>
                <c:pt idx="8272">
                  <c:v>58.32</c:v>
                </c:pt>
                <c:pt idx="8273">
                  <c:v>58.3</c:v>
                </c:pt>
                <c:pt idx="8274">
                  <c:v>58.29</c:v>
                </c:pt>
                <c:pt idx="8275">
                  <c:v>58.28</c:v>
                </c:pt>
                <c:pt idx="8276">
                  <c:v>58.28</c:v>
                </c:pt>
                <c:pt idx="8277">
                  <c:v>58.27</c:v>
                </c:pt>
                <c:pt idx="8278">
                  <c:v>58.26</c:v>
                </c:pt>
                <c:pt idx="8279">
                  <c:v>58.26</c:v>
                </c:pt>
                <c:pt idx="8280">
                  <c:v>58.25</c:v>
                </c:pt>
                <c:pt idx="8281">
                  <c:v>58.25</c:v>
                </c:pt>
                <c:pt idx="8282">
                  <c:v>58.24</c:v>
                </c:pt>
                <c:pt idx="8283">
                  <c:v>58.23</c:v>
                </c:pt>
                <c:pt idx="8284">
                  <c:v>58.23</c:v>
                </c:pt>
                <c:pt idx="8285">
                  <c:v>58.22</c:v>
                </c:pt>
                <c:pt idx="8286">
                  <c:v>58.22</c:v>
                </c:pt>
                <c:pt idx="8287">
                  <c:v>58.22</c:v>
                </c:pt>
                <c:pt idx="8288">
                  <c:v>58.22</c:v>
                </c:pt>
                <c:pt idx="8289">
                  <c:v>58.22</c:v>
                </c:pt>
                <c:pt idx="8290">
                  <c:v>58.22</c:v>
                </c:pt>
                <c:pt idx="8291">
                  <c:v>58.22</c:v>
                </c:pt>
                <c:pt idx="8292">
                  <c:v>58.21</c:v>
                </c:pt>
                <c:pt idx="8293">
                  <c:v>58.21</c:v>
                </c:pt>
                <c:pt idx="8294">
                  <c:v>58.2</c:v>
                </c:pt>
                <c:pt idx="8295">
                  <c:v>58.19</c:v>
                </c:pt>
                <c:pt idx="8296">
                  <c:v>58.18</c:v>
                </c:pt>
                <c:pt idx="8297">
                  <c:v>58.18</c:v>
                </c:pt>
                <c:pt idx="8298">
                  <c:v>58.16</c:v>
                </c:pt>
                <c:pt idx="8299">
                  <c:v>58.15</c:v>
                </c:pt>
                <c:pt idx="8300">
                  <c:v>58.14</c:v>
                </c:pt>
                <c:pt idx="8301">
                  <c:v>58.13</c:v>
                </c:pt>
                <c:pt idx="8302">
                  <c:v>58.12</c:v>
                </c:pt>
                <c:pt idx="8303">
                  <c:v>58.12</c:v>
                </c:pt>
                <c:pt idx="8304">
                  <c:v>58.12</c:v>
                </c:pt>
                <c:pt idx="8305">
                  <c:v>58.11</c:v>
                </c:pt>
                <c:pt idx="8306">
                  <c:v>58.11</c:v>
                </c:pt>
                <c:pt idx="8307">
                  <c:v>58.1</c:v>
                </c:pt>
                <c:pt idx="8308">
                  <c:v>58.09</c:v>
                </c:pt>
                <c:pt idx="8309">
                  <c:v>58.08</c:v>
                </c:pt>
                <c:pt idx="8310">
                  <c:v>58.07</c:v>
                </c:pt>
                <c:pt idx="8311">
                  <c:v>58.06</c:v>
                </c:pt>
                <c:pt idx="8312">
                  <c:v>58.06</c:v>
                </c:pt>
                <c:pt idx="8313">
                  <c:v>58.05</c:v>
                </c:pt>
                <c:pt idx="8314">
                  <c:v>58.05</c:v>
                </c:pt>
                <c:pt idx="8315">
                  <c:v>58.05</c:v>
                </c:pt>
                <c:pt idx="8316">
                  <c:v>58.05</c:v>
                </c:pt>
                <c:pt idx="8317">
                  <c:v>58.05</c:v>
                </c:pt>
                <c:pt idx="8318">
                  <c:v>58.05</c:v>
                </c:pt>
                <c:pt idx="8319">
                  <c:v>58.05</c:v>
                </c:pt>
                <c:pt idx="8320">
                  <c:v>58.05</c:v>
                </c:pt>
                <c:pt idx="8321">
                  <c:v>58.05</c:v>
                </c:pt>
                <c:pt idx="8322">
                  <c:v>58.05</c:v>
                </c:pt>
                <c:pt idx="8323">
                  <c:v>58.05</c:v>
                </c:pt>
                <c:pt idx="8324">
                  <c:v>58.05</c:v>
                </c:pt>
                <c:pt idx="8325">
                  <c:v>58.05</c:v>
                </c:pt>
                <c:pt idx="8326">
                  <c:v>58.05</c:v>
                </c:pt>
                <c:pt idx="8327">
                  <c:v>58.05</c:v>
                </c:pt>
                <c:pt idx="8328">
                  <c:v>58.05</c:v>
                </c:pt>
                <c:pt idx="8329">
                  <c:v>58.05</c:v>
                </c:pt>
                <c:pt idx="8330">
                  <c:v>58.05</c:v>
                </c:pt>
                <c:pt idx="8331">
                  <c:v>58.05</c:v>
                </c:pt>
                <c:pt idx="8332">
                  <c:v>58.05</c:v>
                </c:pt>
                <c:pt idx="8333">
                  <c:v>58.05</c:v>
                </c:pt>
                <c:pt idx="8334">
                  <c:v>58.05</c:v>
                </c:pt>
                <c:pt idx="8335">
                  <c:v>58.05</c:v>
                </c:pt>
                <c:pt idx="8336">
                  <c:v>58.05</c:v>
                </c:pt>
                <c:pt idx="8337">
                  <c:v>58.05</c:v>
                </c:pt>
                <c:pt idx="8338">
                  <c:v>58.05</c:v>
                </c:pt>
                <c:pt idx="8339">
                  <c:v>58.05</c:v>
                </c:pt>
                <c:pt idx="8340">
                  <c:v>58.05</c:v>
                </c:pt>
                <c:pt idx="8341">
                  <c:v>58.04</c:v>
                </c:pt>
                <c:pt idx="8342">
                  <c:v>58.04</c:v>
                </c:pt>
                <c:pt idx="8343">
                  <c:v>58.03</c:v>
                </c:pt>
                <c:pt idx="8344">
                  <c:v>58.03</c:v>
                </c:pt>
                <c:pt idx="8345">
                  <c:v>58.03</c:v>
                </c:pt>
                <c:pt idx="8346">
                  <c:v>58.03</c:v>
                </c:pt>
                <c:pt idx="8347">
                  <c:v>58.02</c:v>
                </c:pt>
                <c:pt idx="8348">
                  <c:v>58.02</c:v>
                </c:pt>
                <c:pt idx="8349">
                  <c:v>58.01</c:v>
                </c:pt>
                <c:pt idx="8350">
                  <c:v>58</c:v>
                </c:pt>
                <c:pt idx="8351">
                  <c:v>57.99</c:v>
                </c:pt>
                <c:pt idx="8352">
                  <c:v>57.97</c:v>
                </c:pt>
                <c:pt idx="8353">
                  <c:v>57.96</c:v>
                </c:pt>
                <c:pt idx="8354">
                  <c:v>57.95</c:v>
                </c:pt>
                <c:pt idx="8355">
                  <c:v>57.94</c:v>
                </c:pt>
                <c:pt idx="8356">
                  <c:v>57.92</c:v>
                </c:pt>
                <c:pt idx="8357">
                  <c:v>57.92</c:v>
                </c:pt>
                <c:pt idx="8358">
                  <c:v>57.91</c:v>
                </c:pt>
                <c:pt idx="8359">
                  <c:v>57.9</c:v>
                </c:pt>
                <c:pt idx="8360">
                  <c:v>57.89</c:v>
                </c:pt>
                <c:pt idx="8361">
                  <c:v>57.89</c:v>
                </c:pt>
                <c:pt idx="8362">
                  <c:v>57.89</c:v>
                </c:pt>
                <c:pt idx="8363">
                  <c:v>57.88</c:v>
                </c:pt>
                <c:pt idx="8364">
                  <c:v>57.87</c:v>
                </c:pt>
                <c:pt idx="8365">
                  <c:v>57.86</c:v>
                </c:pt>
                <c:pt idx="8366">
                  <c:v>57.86</c:v>
                </c:pt>
                <c:pt idx="8367">
                  <c:v>57.85</c:v>
                </c:pt>
                <c:pt idx="8368">
                  <c:v>57.84</c:v>
                </c:pt>
                <c:pt idx="8369">
                  <c:v>57.83</c:v>
                </c:pt>
                <c:pt idx="8370">
                  <c:v>57.83</c:v>
                </c:pt>
                <c:pt idx="8371">
                  <c:v>57.82</c:v>
                </c:pt>
                <c:pt idx="8372">
                  <c:v>57.8</c:v>
                </c:pt>
                <c:pt idx="8373">
                  <c:v>57.79</c:v>
                </c:pt>
                <c:pt idx="8374">
                  <c:v>57.77</c:v>
                </c:pt>
                <c:pt idx="8375">
                  <c:v>57.76</c:v>
                </c:pt>
                <c:pt idx="8376">
                  <c:v>57.75</c:v>
                </c:pt>
                <c:pt idx="8377">
                  <c:v>57.75</c:v>
                </c:pt>
                <c:pt idx="8378">
                  <c:v>57.74</c:v>
                </c:pt>
                <c:pt idx="8379">
                  <c:v>57.74</c:v>
                </c:pt>
                <c:pt idx="8380">
                  <c:v>57.73</c:v>
                </c:pt>
                <c:pt idx="8381">
                  <c:v>57.72</c:v>
                </c:pt>
                <c:pt idx="8382">
                  <c:v>57.72</c:v>
                </c:pt>
                <c:pt idx="8383">
                  <c:v>57.72</c:v>
                </c:pt>
                <c:pt idx="8384">
                  <c:v>57.71</c:v>
                </c:pt>
                <c:pt idx="8385">
                  <c:v>57.71</c:v>
                </c:pt>
                <c:pt idx="8386">
                  <c:v>57.71</c:v>
                </c:pt>
                <c:pt idx="8387">
                  <c:v>57.71</c:v>
                </c:pt>
                <c:pt idx="8388">
                  <c:v>57.71</c:v>
                </c:pt>
                <c:pt idx="8389">
                  <c:v>57.71</c:v>
                </c:pt>
                <c:pt idx="8390">
                  <c:v>57.7</c:v>
                </c:pt>
                <c:pt idx="8391">
                  <c:v>57.7</c:v>
                </c:pt>
                <c:pt idx="8392">
                  <c:v>57.69</c:v>
                </c:pt>
                <c:pt idx="8393">
                  <c:v>57.69</c:v>
                </c:pt>
                <c:pt idx="8394">
                  <c:v>57.69</c:v>
                </c:pt>
                <c:pt idx="8395">
                  <c:v>57.69</c:v>
                </c:pt>
                <c:pt idx="8396">
                  <c:v>57.68</c:v>
                </c:pt>
                <c:pt idx="8397">
                  <c:v>57.67</c:v>
                </c:pt>
                <c:pt idx="8398">
                  <c:v>57.66</c:v>
                </c:pt>
                <c:pt idx="8399">
                  <c:v>57.65</c:v>
                </c:pt>
                <c:pt idx="8400">
                  <c:v>57.64</c:v>
                </c:pt>
                <c:pt idx="8401">
                  <c:v>57.63</c:v>
                </c:pt>
                <c:pt idx="8402">
                  <c:v>57.62</c:v>
                </c:pt>
                <c:pt idx="8403">
                  <c:v>57.61</c:v>
                </c:pt>
                <c:pt idx="8404">
                  <c:v>57.6</c:v>
                </c:pt>
                <c:pt idx="8405">
                  <c:v>57.59</c:v>
                </c:pt>
                <c:pt idx="8406">
                  <c:v>57.58</c:v>
                </c:pt>
                <c:pt idx="8407">
                  <c:v>57.56</c:v>
                </c:pt>
                <c:pt idx="8408">
                  <c:v>57.55</c:v>
                </c:pt>
                <c:pt idx="8409">
                  <c:v>57.53</c:v>
                </c:pt>
                <c:pt idx="8410">
                  <c:v>57.51</c:v>
                </c:pt>
                <c:pt idx="8411">
                  <c:v>57.5</c:v>
                </c:pt>
                <c:pt idx="8412">
                  <c:v>57.49</c:v>
                </c:pt>
                <c:pt idx="8413">
                  <c:v>57.47</c:v>
                </c:pt>
                <c:pt idx="8414">
                  <c:v>57.46</c:v>
                </c:pt>
                <c:pt idx="8415">
                  <c:v>57.45</c:v>
                </c:pt>
                <c:pt idx="8416">
                  <c:v>57.44</c:v>
                </c:pt>
                <c:pt idx="8417">
                  <c:v>57.42</c:v>
                </c:pt>
                <c:pt idx="8418">
                  <c:v>57.42</c:v>
                </c:pt>
                <c:pt idx="8419">
                  <c:v>57.41</c:v>
                </c:pt>
                <c:pt idx="8420">
                  <c:v>57.4</c:v>
                </c:pt>
                <c:pt idx="8421">
                  <c:v>57.4</c:v>
                </c:pt>
                <c:pt idx="8422">
                  <c:v>57.39</c:v>
                </c:pt>
                <c:pt idx="8423">
                  <c:v>57.39</c:v>
                </c:pt>
                <c:pt idx="8424">
                  <c:v>57.38</c:v>
                </c:pt>
                <c:pt idx="8425">
                  <c:v>57.38</c:v>
                </c:pt>
                <c:pt idx="8426">
                  <c:v>57.37</c:v>
                </c:pt>
                <c:pt idx="8427">
                  <c:v>57.37</c:v>
                </c:pt>
                <c:pt idx="8428">
                  <c:v>57.37</c:v>
                </c:pt>
                <c:pt idx="8429">
                  <c:v>57.37</c:v>
                </c:pt>
                <c:pt idx="8430">
                  <c:v>57.37</c:v>
                </c:pt>
                <c:pt idx="8431">
                  <c:v>57.36</c:v>
                </c:pt>
                <c:pt idx="8432">
                  <c:v>57.36</c:v>
                </c:pt>
                <c:pt idx="8433">
                  <c:v>57.35</c:v>
                </c:pt>
                <c:pt idx="8434">
                  <c:v>57.34</c:v>
                </c:pt>
                <c:pt idx="8435">
                  <c:v>57.34</c:v>
                </c:pt>
                <c:pt idx="8436">
                  <c:v>57.32</c:v>
                </c:pt>
                <c:pt idx="8437">
                  <c:v>57.31</c:v>
                </c:pt>
                <c:pt idx="8438">
                  <c:v>57.29</c:v>
                </c:pt>
                <c:pt idx="8439">
                  <c:v>57.28</c:v>
                </c:pt>
                <c:pt idx="8440">
                  <c:v>57.27</c:v>
                </c:pt>
                <c:pt idx="8441">
                  <c:v>57.27</c:v>
                </c:pt>
                <c:pt idx="8442">
                  <c:v>57.26</c:v>
                </c:pt>
                <c:pt idx="8443">
                  <c:v>57.26</c:v>
                </c:pt>
                <c:pt idx="8444">
                  <c:v>57.25</c:v>
                </c:pt>
                <c:pt idx="8445">
                  <c:v>57.24</c:v>
                </c:pt>
                <c:pt idx="8446">
                  <c:v>57.24</c:v>
                </c:pt>
                <c:pt idx="8447">
                  <c:v>57.23</c:v>
                </c:pt>
                <c:pt idx="8448">
                  <c:v>57.23</c:v>
                </c:pt>
                <c:pt idx="8449">
                  <c:v>57.23</c:v>
                </c:pt>
                <c:pt idx="8450">
                  <c:v>57.23</c:v>
                </c:pt>
                <c:pt idx="8451">
                  <c:v>57.22</c:v>
                </c:pt>
                <c:pt idx="8452">
                  <c:v>57.22</c:v>
                </c:pt>
                <c:pt idx="8453">
                  <c:v>57.21</c:v>
                </c:pt>
                <c:pt idx="8454">
                  <c:v>57.21</c:v>
                </c:pt>
                <c:pt idx="8455">
                  <c:v>57.21</c:v>
                </c:pt>
                <c:pt idx="8456">
                  <c:v>57.21</c:v>
                </c:pt>
                <c:pt idx="8457">
                  <c:v>57.21</c:v>
                </c:pt>
                <c:pt idx="8458">
                  <c:v>57.21</c:v>
                </c:pt>
                <c:pt idx="8459">
                  <c:v>57.21</c:v>
                </c:pt>
                <c:pt idx="8460">
                  <c:v>57.21</c:v>
                </c:pt>
                <c:pt idx="8461">
                  <c:v>57.21</c:v>
                </c:pt>
                <c:pt idx="8462">
                  <c:v>57.21</c:v>
                </c:pt>
                <c:pt idx="8463">
                  <c:v>57.21</c:v>
                </c:pt>
                <c:pt idx="8464">
                  <c:v>57.21</c:v>
                </c:pt>
                <c:pt idx="8465">
                  <c:v>57.21</c:v>
                </c:pt>
                <c:pt idx="8466">
                  <c:v>57.21</c:v>
                </c:pt>
                <c:pt idx="8467">
                  <c:v>57.21</c:v>
                </c:pt>
                <c:pt idx="8468">
                  <c:v>57.21</c:v>
                </c:pt>
                <c:pt idx="8469">
                  <c:v>57.21</c:v>
                </c:pt>
                <c:pt idx="8470">
                  <c:v>57.21</c:v>
                </c:pt>
                <c:pt idx="8471">
                  <c:v>57.21</c:v>
                </c:pt>
                <c:pt idx="8472">
                  <c:v>57.21</c:v>
                </c:pt>
                <c:pt idx="8473">
                  <c:v>57.21</c:v>
                </c:pt>
                <c:pt idx="8474">
                  <c:v>57.21</c:v>
                </c:pt>
                <c:pt idx="8475">
                  <c:v>57.2</c:v>
                </c:pt>
                <c:pt idx="8476">
                  <c:v>57.2</c:v>
                </c:pt>
                <c:pt idx="8477">
                  <c:v>57.19</c:v>
                </c:pt>
                <c:pt idx="8478">
                  <c:v>57.18</c:v>
                </c:pt>
                <c:pt idx="8479">
                  <c:v>57.18</c:v>
                </c:pt>
                <c:pt idx="8480">
                  <c:v>57.17</c:v>
                </c:pt>
                <c:pt idx="8481">
                  <c:v>57.16</c:v>
                </c:pt>
                <c:pt idx="8482">
                  <c:v>57.15</c:v>
                </c:pt>
                <c:pt idx="8483">
                  <c:v>57.14</c:v>
                </c:pt>
                <c:pt idx="8484">
                  <c:v>57.13</c:v>
                </c:pt>
                <c:pt idx="8485">
                  <c:v>57.12</c:v>
                </c:pt>
                <c:pt idx="8486">
                  <c:v>57.11</c:v>
                </c:pt>
                <c:pt idx="8487">
                  <c:v>57.11</c:v>
                </c:pt>
                <c:pt idx="8488">
                  <c:v>57.1</c:v>
                </c:pt>
                <c:pt idx="8489">
                  <c:v>57.08</c:v>
                </c:pt>
                <c:pt idx="8490">
                  <c:v>57.07</c:v>
                </c:pt>
                <c:pt idx="8491">
                  <c:v>57.06</c:v>
                </c:pt>
                <c:pt idx="8492">
                  <c:v>57.04</c:v>
                </c:pt>
                <c:pt idx="8493">
                  <c:v>57.03</c:v>
                </c:pt>
                <c:pt idx="8494">
                  <c:v>57.03</c:v>
                </c:pt>
                <c:pt idx="8495">
                  <c:v>57.02</c:v>
                </c:pt>
                <c:pt idx="8496">
                  <c:v>57.01</c:v>
                </c:pt>
                <c:pt idx="8497">
                  <c:v>57</c:v>
                </c:pt>
                <c:pt idx="8498">
                  <c:v>56.99</c:v>
                </c:pt>
                <c:pt idx="8499">
                  <c:v>56.99</c:v>
                </c:pt>
                <c:pt idx="8500">
                  <c:v>56.98</c:v>
                </c:pt>
                <c:pt idx="8501">
                  <c:v>56.96</c:v>
                </c:pt>
                <c:pt idx="8502">
                  <c:v>56.96</c:v>
                </c:pt>
                <c:pt idx="8503">
                  <c:v>56.95</c:v>
                </c:pt>
                <c:pt idx="8504">
                  <c:v>56.94</c:v>
                </c:pt>
                <c:pt idx="8505">
                  <c:v>56.93</c:v>
                </c:pt>
                <c:pt idx="8506">
                  <c:v>56.92</c:v>
                </c:pt>
                <c:pt idx="8507">
                  <c:v>56.91</c:v>
                </c:pt>
                <c:pt idx="8508">
                  <c:v>56.91</c:v>
                </c:pt>
                <c:pt idx="8509">
                  <c:v>56.9</c:v>
                </c:pt>
                <c:pt idx="8510">
                  <c:v>56.89</c:v>
                </c:pt>
                <c:pt idx="8511">
                  <c:v>56.89</c:v>
                </c:pt>
                <c:pt idx="8512">
                  <c:v>56.89</c:v>
                </c:pt>
                <c:pt idx="8513">
                  <c:v>56.89</c:v>
                </c:pt>
                <c:pt idx="8514">
                  <c:v>56.89</c:v>
                </c:pt>
                <c:pt idx="8515">
                  <c:v>56.88</c:v>
                </c:pt>
                <c:pt idx="8516">
                  <c:v>56.88</c:v>
                </c:pt>
                <c:pt idx="8517">
                  <c:v>56.87</c:v>
                </c:pt>
                <c:pt idx="8518">
                  <c:v>56.87</c:v>
                </c:pt>
                <c:pt idx="8519">
                  <c:v>56.87</c:v>
                </c:pt>
                <c:pt idx="8520">
                  <c:v>56.87</c:v>
                </c:pt>
                <c:pt idx="8521">
                  <c:v>56.87</c:v>
                </c:pt>
                <c:pt idx="8522">
                  <c:v>56.87</c:v>
                </c:pt>
                <c:pt idx="8523">
                  <c:v>56.87</c:v>
                </c:pt>
                <c:pt idx="8524">
                  <c:v>56.87</c:v>
                </c:pt>
                <c:pt idx="8525">
                  <c:v>56.87</c:v>
                </c:pt>
                <c:pt idx="8526">
                  <c:v>56.86</c:v>
                </c:pt>
                <c:pt idx="8527">
                  <c:v>56.85</c:v>
                </c:pt>
                <c:pt idx="8528">
                  <c:v>56.84</c:v>
                </c:pt>
                <c:pt idx="8529">
                  <c:v>56.84</c:v>
                </c:pt>
                <c:pt idx="8530">
                  <c:v>56.83</c:v>
                </c:pt>
                <c:pt idx="8531">
                  <c:v>56.82</c:v>
                </c:pt>
                <c:pt idx="8532">
                  <c:v>56.82</c:v>
                </c:pt>
                <c:pt idx="8533">
                  <c:v>56.81</c:v>
                </c:pt>
                <c:pt idx="8534">
                  <c:v>56.79</c:v>
                </c:pt>
                <c:pt idx="8535">
                  <c:v>56.78</c:v>
                </c:pt>
                <c:pt idx="8536">
                  <c:v>56.77</c:v>
                </c:pt>
                <c:pt idx="8537">
                  <c:v>56.75</c:v>
                </c:pt>
                <c:pt idx="8538">
                  <c:v>56.74</c:v>
                </c:pt>
                <c:pt idx="8539">
                  <c:v>56.73</c:v>
                </c:pt>
                <c:pt idx="8540">
                  <c:v>56.73</c:v>
                </c:pt>
                <c:pt idx="8541">
                  <c:v>56.73</c:v>
                </c:pt>
                <c:pt idx="8542">
                  <c:v>56.73</c:v>
                </c:pt>
                <c:pt idx="8543">
                  <c:v>56.73</c:v>
                </c:pt>
                <c:pt idx="8544">
                  <c:v>56.73</c:v>
                </c:pt>
                <c:pt idx="8545">
                  <c:v>56.72</c:v>
                </c:pt>
                <c:pt idx="8546">
                  <c:v>56.72</c:v>
                </c:pt>
                <c:pt idx="8547">
                  <c:v>56.72</c:v>
                </c:pt>
                <c:pt idx="8548">
                  <c:v>56.71</c:v>
                </c:pt>
                <c:pt idx="8549">
                  <c:v>56.71</c:v>
                </c:pt>
                <c:pt idx="8550">
                  <c:v>56.71</c:v>
                </c:pt>
                <c:pt idx="8551">
                  <c:v>56.71</c:v>
                </c:pt>
                <c:pt idx="8552">
                  <c:v>56.71</c:v>
                </c:pt>
                <c:pt idx="8553">
                  <c:v>56.71</c:v>
                </c:pt>
                <c:pt idx="8554">
                  <c:v>56.71</c:v>
                </c:pt>
                <c:pt idx="8555">
                  <c:v>56.71</c:v>
                </c:pt>
                <c:pt idx="8556">
                  <c:v>56.71</c:v>
                </c:pt>
                <c:pt idx="8557">
                  <c:v>56.71</c:v>
                </c:pt>
                <c:pt idx="8558">
                  <c:v>56.71</c:v>
                </c:pt>
                <c:pt idx="8559">
                  <c:v>56.71</c:v>
                </c:pt>
                <c:pt idx="8560">
                  <c:v>56.71</c:v>
                </c:pt>
                <c:pt idx="8561">
                  <c:v>56.71</c:v>
                </c:pt>
                <c:pt idx="8562">
                  <c:v>56.71</c:v>
                </c:pt>
                <c:pt idx="8563">
                  <c:v>56.71</c:v>
                </c:pt>
                <c:pt idx="8564">
                  <c:v>56.71</c:v>
                </c:pt>
                <c:pt idx="8565">
                  <c:v>56.71</c:v>
                </c:pt>
                <c:pt idx="8566">
                  <c:v>56.71</c:v>
                </c:pt>
                <c:pt idx="8567">
                  <c:v>56.7</c:v>
                </c:pt>
                <c:pt idx="8568">
                  <c:v>56.7</c:v>
                </c:pt>
                <c:pt idx="8569">
                  <c:v>56.7</c:v>
                </c:pt>
                <c:pt idx="8570">
                  <c:v>56.69</c:v>
                </c:pt>
                <c:pt idx="8571">
                  <c:v>56.68</c:v>
                </c:pt>
                <c:pt idx="8572">
                  <c:v>56.68</c:v>
                </c:pt>
                <c:pt idx="8573">
                  <c:v>56.67</c:v>
                </c:pt>
                <c:pt idx="8574">
                  <c:v>56.66</c:v>
                </c:pt>
                <c:pt idx="8575">
                  <c:v>56.65</c:v>
                </c:pt>
                <c:pt idx="8576">
                  <c:v>56.64</c:v>
                </c:pt>
                <c:pt idx="8577">
                  <c:v>56.63</c:v>
                </c:pt>
                <c:pt idx="8578">
                  <c:v>56.61</c:v>
                </c:pt>
                <c:pt idx="8579">
                  <c:v>56.6</c:v>
                </c:pt>
                <c:pt idx="8580">
                  <c:v>56.59</c:v>
                </c:pt>
                <c:pt idx="8581">
                  <c:v>56.58</c:v>
                </c:pt>
                <c:pt idx="8582">
                  <c:v>56.58</c:v>
                </c:pt>
                <c:pt idx="8583">
                  <c:v>56.57</c:v>
                </c:pt>
                <c:pt idx="8584">
                  <c:v>56.56</c:v>
                </c:pt>
                <c:pt idx="8585">
                  <c:v>56.55</c:v>
                </c:pt>
                <c:pt idx="8586">
                  <c:v>56.55</c:v>
                </c:pt>
                <c:pt idx="8587">
                  <c:v>56.54</c:v>
                </c:pt>
                <c:pt idx="8588">
                  <c:v>56.54</c:v>
                </c:pt>
                <c:pt idx="8589">
                  <c:v>56.54</c:v>
                </c:pt>
                <c:pt idx="8590">
                  <c:v>56.54</c:v>
                </c:pt>
                <c:pt idx="8591">
                  <c:v>56.54</c:v>
                </c:pt>
                <c:pt idx="8592">
                  <c:v>56.54</c:v>
                </c:pt>
                <c:pt idx="8593">
                  <c:v>56.54</c:v>
                </c:pt>
                <c:pt idx="8594">
                  <c:v>56.54</c:v>
                </c:pt>
                <c:pt idx="8595">
                  <c:v>56.54</c:v>
                </c:pt>
                <c:pt idx="8596">
                  <c:v>56.53</c:v>
                </c:pt>
                <c:pt idx="8597">
                  <c:v>56.53</c:v>
                </c:pt>
                <c:pt idx="8598">
                  <c:v>56.52</c:v>
                </c:pt>
                <c:pt idx="8599">
                  <c:v>56.52</c:v>
                </c:pt>
                <c:pt idx="8600">
                  <c:v>56.52</c:v>
                </c:pt>
                <c:pt idx="8601">
                  <c:v>56.51</c:v>
                </c:pt>
                <c:pt idx="8602">
                  <c:v>56.49</c:v>
                </c:pt>
                <c:pt idx="8603">
                  <c:v>56.48</c:v>
                </c:pt>
                <c:pt idx="8604">
                  <c:v>56.47</c:v>
                </c:pt>
                <c:pt idx="8605">
                  <c:v>56.45</c:v>
                </c:pt>
                <c:pt idx="8606">
                  <c:v>56.45</c:v>
                </c:pt>
                <c:pt idx="8607">
                  <c:v>56.44</c:v>
                </c:pt>
                <c:pt idx="8608">
                  <c:v>56.43</c:v>
                </c:pt>
                <c:pt idx="8609">
                  <c:v>56.43</c:v>
                </c:pt>
                <c:pt idx="8610">
                  <c:v>56.42</c:v>
                </c:pt>
                <c:pt idx="8611">
                  <c:v>56.41</c:v>
                </c:pt>
                <c:pt idx="8612">
                  <c:v>56.41</c:v>
                </c:pt>
                <c:pt idx="8613">
                  <c:v>56.4</c:v>
                </c:pt>
                <c:pt idx="8614">
                  <c:v>56.39</c:v>
                </c:pt>
                <c:pt idx="8615">
                  <c:v>56.39</c:v>
                </c:pt>
                <c:pt idx="8616">
                  <c:v>56.38</c:v>
                </c:pt>
                <c:pt idx="8617">
                  <c:v>56.38</c:v>
                </c:pt>
                <c:pt idx="8618">
                  <c:v>56.38</c:v>
                </c:pt>
                <c:pt idx="8619">
                  <c:v>56.38</c:v>
                </c:pt>
                <c:pt idx="8620">
                  <c:v>56.38</c:v>
                </c:pt>
                <c:pt idx="8621">
                  <c:v>56.38</c:v>
                </c:pt>
                <c:pt idx="8622">
                  <c:v>56.38</c:v>
                </c:pt>
                <c:pt idx="8623">
                  <c:v>56.38</c:v>
                </c:pt>
                <c:pt idx="8624">
                  <c:v>56.38</c:v>
                </c:pt>
                <c:pt idx="8625">
                  <c:v>56.38</c:v>
                </c:pt>
                <c:pt idx="8626">
                  <c:v>56.37</c:v>
                </c:pt>
                <c:pt idx="8627">
                  <c:v>56.37</c:v>
                </c:pt>
                <c:pt idx="8628">
                  <c:v>56.36</c:v>
                </c:pt>
                <c:pt idx="8629">
                  <c:v>56.36</c:v>
                </c:pt>
                <c:pt idx="8630">
                  <c:v>56.35</c:v>
                </c:pt>
                <c:pt idx="8631">
                  <c:v>56.34</c:v>
                </c:pt>
                <c:pt idx="8632">
                  <c:v>56.34</c:v>
                </c:pt>
                <c:pt idx="8633">
                  <c:v>56.33</c:v>
                </c:pt>
                <c:pt idx="8634">
                  <c:v>56.32</c:v>
                </c:pt>
                <c:pt idx="8635">
                  <c:v>56.31</c:v>
                </c:pt>
                <c:pt idx="8636">
                  <c:v>56.3</c:v>
                </c:pt>
                <c:pt idx="8637">
                  <c:v>56.3</c:v>
                </c:pt>
                <c:pt idx="8638">
                  <c:v>56.29</c:v>
                </c:pt>
                <c:pt idx="8639">
                  <c:v>56.28</c:v>
                </c:pt>
                <c:pt idx="8640">
                  <c:v>56.27</c:v>
                </c:pt>
                <c:pt idx="8641">
                  <c:v>56.26</c:v>
                </c:pt>
                <c:pt idx="8642">
                  <c:v>56.25</c:v>
                </c:pt>
                <c:pt idx="8643">
                  <c:v>56.24</c:v>
                </c:pt>
                <c:pt idx="8644">
                  <c:v>56.23</c:v>
                </c:pt>
                <c:pt idx="8645">
                  <c:v>56.23</c:v>
                </c:pt>
                <c:pt idx="8646">
                  <c:v>56.22</c:v>
                </c:pt>
                <c:pt idx="8647">
                  <c:v>56.22</c:v>
                </c:pt>
                <c:pt idx="8648">
                  <c:v>56.21</c:v>
                </c:pt>
                <c:pt idx="8649">
                  <c:v>56.21</c:v>
                </c:pt>
                <c:pt idx="8650">
                  <c:v>56.2</c:v>
                </c:pt>
                <c:pt idx="8651">
                  <c:v>56.19</c:v>
                </c:pt>
                <c:pt idx="8652">
                  <c:v>56.17</c:v>
                </c:pt>
                <c:pt idx="8653">
                  <c:v>56.16</c:v>
                </c:pt>
                <c:pt idx="8654">
                  <c:v>56.15</c:v>
                </c:pt>
                <c:pt idx="8655">
                  <c:v>56.14</c:v>
                </c:pt>
                <c:pt idx="8656">
                  <c:v>56.12</c:v>
                </c:pt>
                <c:pt idx="8657">
                  <c:v>56.12</c:v>
                </c:pt>
                <c:pt idx="8658">
                  <c:v>56.11</c:v>
                </c:pt>
                <c:pt idx="8659">
                  <c:v>56.1</c:v>
                </c:pt>
                <c:pt idx="8660">
                  <c:v>56.1</c:v>
                </c:pt>
                <c:pt idx="8661">
                  <c:v>56.09</c:v>
                </c:pt>
                <c:pt idx="8662">
                  <c:v>56.09</c:v>
                </c:pt>
                <c:pt idx="8663">
                  <c:v>56.08</c:v>
                </c:pt>
                <c:pt idx="8664">
                  <c:v>56.07</c:v>
                </c:pt>
                <c:pt idx="8665">
                  <c:v>56.06</c:v>
                </c:pt>
                <c:pt idx="8666">
                  <c:v>56.06</c:v>
                </c:pt>
                <c:pt idx="8667">
                  <c:v>56.06</c:v>
                </c:pt>
                <c:pt idx="8668">
                  <c:v>56.06</c:v>
                </c:pt>
                <c:pt idx="8669">
                  <c:v>56.06</c:v>
                </c:pt>
                <c:pt idx="8670">
                  <c:v>56.06</c:v>
                </c:pt>
                <c:pt idx="8671">
                  <c:v>56.06</c:v>
                </c:pt>
                <c:pt idx="8672">
                  <c:v>56.06</c:v>
                </c:pt>
                <c:pt idx="8673">
                  <c:v>56.06</c:v>
                </c:pt>
                <c:pt idx="8674">
                  <c:v>56.06</c:v>
                </c:pt>
                <c:pt idx="8675">
                  <c:v>56.06</c:v>
                </c:pt>
                <c:pt idx="8676">
                  <c:v>56.06</c:v>
                </c:pt>
                <c:pt idx="8677">
                  <c:v>56.08</c:v>
                </c:pt>
                <c:pt idx="8678">
                  <c:v>56.11</c:v>
                </c:pt>
                <c:pt idx="8679">
                  <c:v>56.16</c:v>
                </c:pt>
                <c:pt idx="8680">
                  <c:v>56.22</c:v>
                </c:pt>
                <c:pt idx="8681">
                  <c:v>56.29</c:v>
                </c:pt>
                <c:pt idx="8682">
                  <c:v>56.37</c:v>
                </c:pt>
                <c:pt idx="8683">
                  <c:v>56.46</c:v>
                </c:pt>
                <c:pt idx="8684">
                  <c:v>56.54</c:v>
                </c:pt>
                <c:pt idx="8685">
                  <c:v>56.61</c:v>
                </c:pt>
                <c:pt idx="8686">
                  <c:v>56.7</c:v>
                </c:pt>
                <c:pt idx="8687">
                  <c:v>56.8</c:v>
                </c:pt>
                <c:pt idx="8688">
                  <c:v>56.92</c:v>
                </c:pt>
                <c:pt idx="8689">
                  <c:v>57.02</c:v>
                </c:pt>
                <c:pt idx="8690">
                  <c:v>57.16</c:v>
                </c:pt>
                <c:pt idx="8691">
                  <c:v>57.33</c:v>
                </c:pt>
                <c:pt idx="8692">
                  <c:v>57.52</c:v>
                </c:pt>
                <c:pt idx="8693">
                  <c:v>57.69</c:v>
                </c:pt>
                <c:pt idx="8694">
                  <c:v>57.88</c:v>
                </c:pt>
                <c:pt idx="8695">
                  <c:v>58.09</c:v>
                </c:pt>
                <c:pt idx="8696">
                  <c:v>58.29</c:v>
                </c:pt>
                <c:pt idx="8697">
                  <c:v>58.46</c:v>
                </c:pt>
                <c:pt idx="8698">
                  <c:v>58.67</c:v>
                </c:pt>
                <c:pt idx="8699">
                  <c:v>58.88</c:v>
                </c:pt>
                <c:pt idx="8700">
                  <c:v>59.04</c:v>
                </c:pt>
                <c:pt idx="8701">
                  <c:v>59.23</c:v>
                </c:pt>
                <c:pt idx="8702">
                  <c:v>59.47</c:v>
                </c:pt>
                <c:pt idx="8703">
                  <c:v>59.69</c:v>
                </c:pt>
                <c:pt idx="8704">
                  <c:v>59.95</c:v>
                </c:pt>
                <c:pt idx="8705">
                  <c:v>60.23</c:v>
                </c:pt>
                <c:pt idx="8706">
                  <c:v>60.48</c:v>
                </c:pt>
                <c:pt idx="8707">
                  <c:v>60.72</c:v>
                </c:pt>
                <c:pt idx="8708">
                  <c:v>60.99</c:v>
                </c:pt>
                <c:pt idx="8709">
                  <c:v>61.22</c:v>
                </c:pt>
                <c:pt idx="8710">
                  <c:v>61.48</c:v>
                </c:pt>
                <c:pt idx="8711">
                  <c:v>61.75</c:v>
                </c:pt>
                <c:pt idx="8712">
                  <c:v>62.01</c:v>
                </c:pt>
                <c:pt idx="8713">
                  <c:v>62.25</c:v>
                </c:pt>
                <c:pt idx="8714">
                  <c:v>62.51</c:v>
                </c:pt>
                <c:pt idx="8715">
                  <c:v>62.79</c:v>
                </c:pt>
                <c:pt idx="8716">
                  <c:v>63.08</c:v>
                </c:pt>
                <c:pt idx="8717">
                  <c:v>63.4</c:v>
                </c:pt>
                <c:pt idx="8718">
                  <c:v>63.69</c:v>
                </c:pt>
                <c:pt idx="8719">
                  <c:v>63.99</c:v>
                </c:pt>
                <c:pt idx="8720">
                  <c:v>64.27</c:v>
                </c:pt>
                <c:pt idx="8721">
                  <c:v>64.53</c:v>
                </c:pt>
                <c:pt idx="8722">
                  <c:v>64.790000000000006</c:v>
                </c:pt>
                <c:pt idx="8723">
                  <c:v>65.09</c:v>
                </c:pt>
                <c:pt idx="8724">
                  <c:v>65.349999999999994</c:v>
                </c:pt>
                <c:pt idx="8725">
                  <c:v>65.66</c:v>
                </c:pt>
                <c:pt idx="8726">
                  <c:v>65.94</c:v>
                </c:pt>
                <c:pt idx="8727">
                  <c:v>66.23</c:v>
                </c:pt>
                <c:pt idx="8728">
                  <c:v>66.52</c:v>
                </c:pt>
                <c:pt idx="8729">
                  <c:v>66.81</c:v>
                </c:pt>
                <c:pt idx="8730">
                  <c:v>67.05</c:v>
                </c:pt>
                <c:pt idx="8731">
                  <c:v>67.33</c:v>
                </c:pt>
                <c:pt idx="8732">
                  <c:v>67.62</c:v>
                </c:pt>
                <c:pt idx="8733">
                  <c:v>67.88</c:v>
                </c:pt>
                <c:pt idx="8734">
                  <c:v>68.180000000000007</c:v>
                </c:pt>
                <c:pt idx="8735">
                  <c:v>68.48</c:v>
                </c:pt>
                <c:pt idx="8736">
                  <c:v>68.790000000000006</c:v>
                </c:pt>
                <c:pt idx="8737">
                  <c:v>69.05</c:v>
                </c:pt>
                <c:pt idx="8738">
                  <c:v>69.33</c:v>
                </c:pt>
                <c:pt idx="8739">
                  <c:v>69.61</c:v>
                </c:pt>
                <c:pt idx="8740">
                  <c:v>69.84</c:v>
                </c:pt>
                <c:pt idx="8741">
                  <c:v>70.069999999999993</c:v>
                </c:pt>
                <c:pt idx="8742">
                  <c:v>70.319999999999993</c:v>
                </c:pt>
                <c:pt idx="8743">
                  <c:v>70.56</c:v>
                </c:pt>
                <c:pt idx="8744">
                  <c:v>70.790000000000006</c:v>
                </c:pt>
                <c:pt idx="8745">
                  <c:v>71.03</c:v>
                </c:pt>
                <c:pt idx="8746">
                  <c:v>71.22</c:v>
                </c:pt>
                <c:pt idx="8747">
                  <c:v>71.39</c:v>
                </c:pt>
                <c:pt idx="8748">
                  <c:v>71.61</c:v>
                </c:pt>
                <c:pt idx="8749">
                  <c:v>71.81</c:v>
                </c:pt>
                <c:pt idx="8750">
                  <c:v>72.02</c:v>
                </c:pt>
                <c:pt idx="8751">
                  <c:v>72.23</c:v>
                </c:pt>
                <c:pt idx="8752">
                  <c:v>72.45</c:v>
                </c:pt>
                <c:pt idx="8753">
                  <c:v>72.63</c:v>
                </c:pt>
                <c:pt idx="8754">
                  <c:v>72.790000000000006</c:v>
                </c:pt>
                <c:pt idx="8755">
                  <c:v>72.97</c:v>
                </c:pt>
                <c:pt idx="8756">
                  <c:v>73.17</c:v>
                </c:pt>
                <c:pt idx="8757">
                  <c:v>73.319999999999993</c:v>
                </c:pt>
                <c:pt idx="8758">
                  <c:v>73.44</c:v>
                </c:pt>
                <c:pt idx="8759">
                  <c:v>73.56</c:v>
                </c:pt>
                <c:pt idx="8760">
                  <c:v>73.66</c:v>
                </c:pt>
                <c:pt idx="8761">
                  <c:v>73.73</c:v>
                </c:pt>
                <c:pt idx="8762">
                  <c:v>73.819999999999993</c:v>
                </c:pt>
                <c:pt idx="8763">
                  <c:v>73.930000000000007</c:v>
                </c:pt>
                <c:pt idx="8764">
                  <c:v>74.02</c:v>
                </c:pt>
                <c:pt idx="8765">
                  <c:v>74.11</c:v>
                </c:pt>
                <c:pt idx="8766">
                  <c:v>74.22</c:v>
                </c:pt>
                <c:pt idx="8767">
                  <c:v>74.3</c:v>
                </c:pt>
                <c:pt idx="8768">
                  <c:v>74.349999999999994</c:v>
                </c:pt>
                <c:pt idx="8769">
                  <c:v>74.400000000000006</c:v>
                </c:pt>
                <c:pt idx="8770">
                  <c:v>74.41</c:v>
                </c:pt>
                <c:pt idx="8771">
                  <c:v>74.41</c:v>
                </c:pt>
                <c:pt idx="8772">
                  <c:v>74.41</c:v>
                </c:pt>
                <c:pt idx="8773">
                  <c:v>74.41</c:v>
                </c:pt>
                <c:pt idx="8774">
                  <c:v>74.41</c:v>
                </c:pt>
                <c:pt idx="8775">
                  <c:v>74.41</c:v>
                </c:pt>
                <c:pt idx="8776">
                  <c:v>74.41</c:v>
                </c:pt>
                <c:pt idx="8777">
                  <c:v>74.41</c:v>
                </c:pt>
                <c:pt idx="8778">
                  <c:v>74.41</c:v>
                </c:pt>
                <c:pt idx="8779">
                  <c:v>74.41</c:v>
                </c:pt>
                <c:pt idx="8780">
                  <c:v>74.41</c:v>
                </c:pt>
                <c:pt idx="8781">
                  <c:v>74.41</c:v>
                </c:pt>
                <c:pt idx="8782">
                  <c:v>74.400000000000006</c:v>
                </c:pt>
                <c:pt idx="8783">
                  <c:v>74.39</c:v>
                </c:pt>
                <c:pt idx="8784">
                  <c:v>74.37</c:v>
                </c:pt>
                <c:pt idx="8785">
                  <c:v>74.33</c:v>
                </c:pt>
                <c:pt idx="8786">
                  <c:v>74.290000000000006</c:v>
                </c:pt>
                <c:pt idx="8787">
                  <c:v>74.23</c:v>
                </c:pt>
                <c:pt idx="8788">
                  <c:v>74.17</c:v>
                </c:pt>
                <c:pt idx="8789">
                  <c:v>74.11</c:v>
                </c:pt>
                <c:pt idx="8790">
                  <c:v>74.040000000000006</c:v>
                </c:pt>
                <c:pt idx="8791">
                  <c:v>73.97</c:v>
                </c:pt>
                <c:pt idx="8792">
                  <c:v>73.92</c:v>
                </c:pt>
                <c:pt idx="8793">
                  <c:v>73.86</c:v>
                </c:pt>
                <c:pt idx="8794">
                  <c:v>73.790000000000006</c:v>
                </c:pt>
                <c:pt idx="8795">
                  <c:v>73.739999999999995</c:v>
                </c:pt>
                <c:pt idx="8796">
                  <c:v>73.67</c:v>
                </c:pt>
                <c:pt idx="8797">
                  <c:v>73.62</c:v>
                </c:pt>
                <c:pt idx="8798">
                  <c:v>73.59</c:v>
                </c:pt>
                <c:pt idx="8799">
                  <c:v>73.569999999999993</c:v>
                </c:pt>
                <c:pt idx="8800">
                  <c:v>73.540000000000006</c:v>
                </c:pt>
                <c:pt idx="8801">
                  <c:v>73.5</c:v>
                </c:pt>
                <c:pt idx="8802">
                  <c:v>73.459999999999994</c:v>
                </c:pt>
                <c:pt idx="8803">
                  <c:v>73.39</c:v>
                </c:pt>
                <c:pt idx="8804">
                  <c:v>73.31</c:v>
                </c:pt>
                <c:pt idx="8805">
                  <c:v>73.22</c:v>
                </c:pt>
                <c:pt idx="8806">
                  <c:v>73.150000000000006</c:v>
                </c:pt>
                <c:pt idx="8807">
                  <c:v>73.08</c:v>
                </c:pt>
                <c:pt idx="8808">
                  <c:v>73.010000000000005</c:v>
                </c:pt>
                <c:pt idx="8809">
                  <c:v>72.94</c:v>
                </c:pt>
                <c:pt idx="8810">
                  <c:v>72.87</c:v>
                </c:pt>
                <c:pt idx="8811">
                  <c:v>72.78</c:v>
                </c:pt>
                <c:pt idx="8812">
                  <c:v>72.69</c:v>
                </c:pt>
                <c:pt idx="8813">
                  <c:v>72.61</c:v>
                </c:pt>
                <c:pt idx="8814">
                  <c:v>72.540000000000006</c:v>
                </c:pt>
                <c:pt idx="8815">
                  <c:v>72.48</c:v>
                </c:pt>
                <c:pt idx="8816">
                  <c:v>72.430000000000007</c:v>
                </c:pt>
                <c:pt idx="8817">
                  <c:v>72.37</c:v>
                </c:pt>
                <c:pt idx="8818">
                  <c:v>72.319999999999993</c:v>
                </c:pt>
                <c:pt idx="8819">
                  <c:v>72.260000000000005</c:v>
                </c:pt>
                <c:pt idx="8820">
                  <c:v>72.16</c:v>
                </c:pt>
                <c:pt idx="8821">
                  <c:v>72.06</c:v>
                </c:pt>
                <c:pt idx="8822">
                  <c:v>71.97</c:v>
                </c:pt>
                <c:pt idx="8823">
                  <c:v>71.87</c:v>
                </c:pt>
                <c:pt idx="8824">
                  <c:v>71.77</c:v>
                </c:pt>
                <c:pt idx="8825">
                  <c:v>71.7</c:v>
                </c:pt>
                <c:pt idx="8826">
                  <c:v>71.62</c:v>
                </c:pt>
                <c:pt idx="8827">
                  <c:v>71.56</c:v>
                </c:pt>
                <c:pt idx="8828">
                  <c:v>71.5</c:v>
                </c:pt>
                <c:pt idx="8829">
                  <c:v>71.459999999999994</c:v>
                </c:pt>
                <c:pt idx="8830">
                  <c:v>71.430000000000007</c:v>
                </c:pt>
                <c:pt idx="8831">
                  <c:v>71.42</c:v>
                </c:pt>
                <c:pt idx="8832">
                  <c:v>71.39</c:v>
                </c:pt>
                <c:pt idx="8833">
                  <c:v>71.349999999999994</c:v>
                </c:pt>
                <c:pt idx="8834">
                  <c:v>71.290000000000006</c:v>
                </c:pt>
                <c:pt idx="8835">
                  <c:v>71.22</c:v>
                </c:pt>
                <c:pt idx="8836">
                  <c:v>71.13</c:v>
                </c:pt>
                <c:pt idx="8837">
                  <c:v>71.05</c:v>
                </c:pt>
                <c:pt idx="8838">
                  <c:v>70.97</c:v>
                </c:pt>
                <c:pt idx="8839">
                  <c:v>70.89</c:v>
                </c:pt>
                <c:pt idx="8840">
                  <c:v>70.81</c:v>
                </c:pt>
                <c:pt idx="8841">
                  <c:v>70.73</c:v>
                </c:pt>
                <c:pt idx="8842">
                  <c:v>70.64</c:v>
                </c:pt>
                <c:pt idx="8843">
                  <c:v>70.55</c:v>
                </c:pt>
                <c:pt idx="8844">
                  <c:v>70.47</c:v>
                </c:pt>
                <c:pt idx="8845">
                  <c:v>70.38</c:v>
                </c:pt>
                <c:pt idx="8846">
                  <c:v>70.319999999999993</c:v>
                </c:pt>
                <c:pt idx="8847">
                  <c:v>70.260000000000005</c:v>
                </c:pt>
                <c:pt idx="8848">
                  <c:v>70.209999999999994</c:v>
                </c:pt>
                <c:pt idx="8849">
                  <c:v>70.180000000000007</c:v>
                </c:pt>
                <c:pt idx="8850">
                  <c:v>70.14</c:v>
                </c:pt>
                <c:pt idx="8851">
                  <c:v>70.099999999999994</c:v>
                </c:pt>
                <c:pt idx="8852">
                  <c:v>70.05</c:v>
                </c:pt>
                <c:pt idx="8853">
                  <c:v>69.98</c:v>
                </c:pt>
                <c:pt idx="8854">
                  <c:v>69.92</c:v>
                </c:pt>
                <c:pt idx="8855">
                  <c:v>69.849999999999994</c:v>
                </c:pt>
                <c:pt idx="8856">
                  <c:v>69.78</c:v>
                </c:pt>
                <c:pt idx="8857">
                  <c:v>69.73</c:v>
                </c:pt>
                <c:pt idx="8858">
                  <c:v>69.680000000000007</c:v>
                </c:pt>
                <c:pt idx="8859">
                  <c:v>69.62</c:v>
                </c:pt>
                <c:pt idx="8860">
                  <c:v>69.56</c:v>
                </c:pt>
                <c:pt idx="8861">
                  <c:v>69.510000000000005</c:v>
                </c:pt>
                <c:pt idx="8862">
                  <c:v>69.459999999999994</c:v>
                </c:pt>
                <c:pt idx="8863">
                  <c:v>69.430000000000007</c:v>
                </c:pt>
                <c:pt idx="8864">
                  <c:v>69.41</c:v>
                </c:pt>
                <c:pt idx="8865">
                  <c:v>69.38</c:v>
                </c:pt>
                <c:pt idx="8866">
                  <c:v>69.33</c:v>
                </c:pt>
                <c:pt idx="8867">
                  <c:v>69.28</c:v>
                </c:pt>
                <c:pt idx="8868">
                  <c:v>69.23</c:v>
                </c:pt>
                <c:pt idx="8869">
                  <c:v>69.16</c:v>
                </c:pt>
                <c:pt idx="8870">
                  <c:v>69.09</c:v>
                </c:pt>
                <c:pt idx="8871">
                  <c:v>69.040000000000006</c:v>
                </c:pt>
                <c:pt idx="8872">
                  <c:v>69</c:v>
                </c:pt>
                <c:pt idx="8873">
                  <c:v>68.95</c:v>
                </c:pt>
                <c:pt idx="8874">
                  <c:v>68.91</c:v>
                </c:pt>
                <c:pt idx="8875">
                  <c:v>68.87</c:v>
                </c:pt>
                <c:pt idx="8876">
                  <c:v>68.819999999999993</c:v>
                </c:pt>
                <c:pt idx="8877">
                  <c:v>68.760000000000005</c:v>
                </c:pt>
                <c:pt idx="8878">
                  <c:v>68.69</c:v>
                </c:pt>
                <c:pt idx="8879">
                  <c:v>68.63</c:v>
                </c:pt>
                <c:pt idx="8880">
                  <c:v>68.569999999999993</c:v>
                </c:pt>
                <c:pt idx="8881">
                  <c:v>68.53</c:v>
                </c:pt>
                <c:pt idx="8882">
                  <c:v>68.489999999999995</c:v>
                </c:pt>
                <c:pt idx="8883">
                  <c:v>68.47</c:v>
                </c:pt>
                <c:pt idx="8884">
                  <c:v>68.44</c:v>
                </c:pt>
                <c:pt idx="8885">
                  <c:v>68.430000000000007</c:v>
                </c:pt>
                <c:pt idx="8886">
                  <c:v>68.400000000000006</c:v>
                </c:pt>
                <c:pt idx="8887">
                  <c:v>68.349999999999994</c:v>
                </c:pt>
                <c:pt idx="8888">
                  <c:v>68.319999999999993</c:v>
                </c:pt>
                <c:pt idx="8889">
                  <c:v>68.28</c:v>
                </c:pt>
                <c:pt idx="8890">
                  <c:v>68.23</c:v>
                </c:pt>
                <c:pt idx="8891">
                  <c:v>68.17</c:v>
                </c:pt>
                <c:pt idx="8892">
                  <c:v>68.11</c:v>
                </c:pt>
                <c:pt idx="8893">
                  <c:v>68.03</c:v>
                </c:pt>
                <c:pt idx="8894">
                  <c:v>67.95</c:v>
                </c:pt>
                <c:pt idx="8895">
                  <c:v>67.88</c:v>
                </c:pt>
                <c:pt idx="8896">
                  <c:v>67.819999999999993</c:v>
                </c:pt>
                <c:pt idx="8897">
                  <c:v>67.78</c:v>
                </c:pt>
                <c:pt idx="8898">
                  <c:v>67.75</c:v>
                </c:pt>
                <c:pt idx="8899">
                  <c:v>67.73</c:v>
                </c:pt>
                <c:pt idx="8900">
                  <c:v>67.680000000000007</c:v>
                </c:pt>
                <c:pt idx="8901">
                  <c:v>67.63</c:v>
                </c:pt>
                <c:pt idx="8902">
                  <c:v>67.569999999999993</c:v>
                </c:pt>
                <c:pt idx="8903">
                  <c:v>67.5</c:v>
                </c:pt>
                <c:pt idx="8904">
                  <c:v>67.44</c:v>
                </c:pt>
                <c:pt idx="8905">
                  <c:v>67.39</c:v>
                </c:pt>
                <c:pt idx="8906">
                  <c:v>67.349999999999994</c:v>
                </c:pt>
                <c:pt idx="8907">
                  <c:v>67.31</c:v>
                </c:pt>
                <c:pt idx="8908">
                  <c:v>67.3</c:v>
                </c:pt>
                <c:pt idx="8909">
                  <c:v>67.3</c:v>
                </c:pt>
                <c:pt idx="8910">
                  <c:v>67.3</c:v>
                </c:pt>
                <c:pt idx="8911">
                  <c:v>67.3</c:v>
                </c:pt>
                <c:pt idx="8912">
                  <c:v>67.3</c:v>
                </c:pt>
                <c:pt idx="8913">
                  <c:v>67.290000000000006</c:v>
                </c:pt>
                <c:pt idx="8914">
                  <c:v>67.27</c:v>
                </c:pt>
                <c:pt idx="8915">
                  <c:v>67.25</c:v>
                </c:pt>
                <c:pt idx="8916">
                  <c:v>67.22</c:v>
                </c:pt>
                <c:pt idx="8917">
                  <c:v>67.17</c:v>
                </c:pt>
                <c:pt idx="8918">
                  <c:v>67.13</c:v>
                </c:pt>
                <c:pt idx="8919">
                  <c:v>67.099999999999994</c:v>
                </c:pt>
                <c:pt idx="8920">
                  <c:v>67.069999999999993</c:v>
                </c:pt>
                <c:pt idx="8921">
                  <c:v>67.05</c:v>
                </c:pt>
                <c:pt idx="8922">
                  <c:v>67.02</c:v>
                </c:pt>
                <c:pt idx="8923">
                  <c:v>66.98</c:v>
                </c:pt>
                <c:pt idx="8924">
                  <c:v>66.930000000000007</c:v>
                </c:pt>
                <c:pt idx="8925">
                  <c:v>66.87</c:v>
                </c:pt>
                <c:pt idx="8926">
                  <c:v>66.8</c:v>
                </c:pt>
                <c:pt idx="8927">
                  <c:v>66.75</c:v>
                </c:pt>
                <c:pt idx="8928">
                  <c:v>66.7</c:v>
                </c:pt>
                <c:pt idx="8929">
                  <c:v>66.66</c:v>
                </c:pt>
                <c:pt idx="8930">
                  <c:v>66.63</c:v>
                </c:pt>
                <c:pt idx="8931">
                  <c:v>66.599999999999994</c:v>
                </c:pt>
                <c:pt idx="8932">
                  <c:v>66.58</c:v>
                </c:pt>
                <c:pt idx="8933">
                  <c:v>66.55</c:v>
                </c:pt>
                <c:pt idx="8934">
                  <c:v>66.510000000000005</c:v>
                </c:pt>
                <c:pt idx="8935">
                  <c:v>66.48</c:v>
                </c:pt>
                <c:pt idx="8936">
                  <c:v>66.45</c:v>
                </c:pt>
                <c:pt idx="8937">
                  <c:v>66.430000000000007</c:v>
                </c:pt>
                <c:pt idx="8938">
                  <c:v>66.41</c:v>
                </c:pt>
                <c:pt idx="8939">
                  <c:v>66.400000000000006</c:v>
                </c:pt>
                <c:pt idx="8940">
                  <c:v>66.400000000000006</c:v>
                </c:pt>
                <c:pt idx="8941">
                  <c:v>66.39</c:v>
                </c:pt>
                <c:pt idx="8942">
                  <c:v>66.38</c:v>
                </c:pt>
                <c:pt idx="8943">
                  <c:v>66.349999999999994</c:v>
                </c:pt>
                <c:pt idx="8944">
                  <c:v>66.33</c:v>
                </c:pt>
                <c:pt idx="8945">
                  <c:v>66.290000000000006</c:v>
                </c:pt>
                <c:pt idx="8946">
                  <c:v>66.239999999999995</c:v>
                </c:pt>
                <c:pt idx="8947">
                  <c:v>66.19</c:v>
                </c:pt>
                <c:pt idx="8948">
                  <c:v>66.150000000000006</c:v>
                </c:pt>
                <c:pt idx="8949">
                  <c:v>66.099999999999994</c:v>
                </c:pt>
                <c:pt idx="8950">
                  <c:v>66.06</c:v>
                </c:pt>
                <c:pt idx="8951">
                  <c:v>66.02</c:v>
                </c:pt>
                <c:pt idx="8952">
                  <c:v>66</c:v>
                </c:pt>
                <c:pt idx="8953">
                  <c:v>65.97</c:v>
                </c:pt>
                <c:pt idx="8954">
                  <c:v>65.959999999999994</c:v>
                </c:pt>
                <c:pt idx="8955">
                  <c:v>65.94</c:v>
                </c:pt>
                <c:pt idx="8956">
                  <c:v>65.92</c:v>
                </c:pt>
                <c:pt idx="8957">
                  <c:v>65.900000000000006</c:v>
                </c:pt>
                <c:pt idx="8958">
                  <c:v>65.86</c:v>
                </c:pt>
                <c:pt idx="8959">
                  <c:v>65.83</c:v>
                </c:pt>
                <c:pt idx="8960">
                  <c:v>65.790000000000006</c:v>
                </c:pt>
                <c:pt idx="8961">
                  <c:v>65.77</c:v>
                </c:pt>
                <c:pt idx="8962">
                  <c:v>65.75</c:v>
                </c:pt>
                <c:pt idx="8963">
                  <c:v>65.75</c:v>
                </c:pt>
                <c:pt idx="8964">
                  <c:v>65.739999999999995</c:v>
                </c:pt>
                <c:pt idx="8965">
                  <c:v>65.739999999999995</c:v>
                </c:pt>
                <c:pt idx="8966">
                  <c:v>65.73</c:v>
                </c:pt>
                <c:pt idx="8967">
                  <c:v>65.73</c:v>
                </c:pt>
                <c:pt idx="8968">
                  <c:v>65.72</c:v>
                </c:pt>
                <c:pt idx="8969">
                  <c:v>65.7</c:v>
                </c:pt>
                <c:pt idx="8970">
                  <c:v>65.67</c:v>
                </c:pt>
                <c:pt idx="8971">
                  <c:v>65.64</c:v>
                </c:pt>
                <c:pt idx="8972">
                  <c:v>65.599999999999994</c:v>
                </c:pt>
                <c:pt idx="8973">
                  <c:v>65.569999999999993</c:v>
                </c:pt>
                <c:pt idx="8974">
                  <c:v>65.55</c:v>
                </c:pt>
                <c:pt idx="8975">
                  <c:v>65.52</c:v>
                </c:pt>
                <c:pt idx="8976">
                  <c:v>65.5</c:v>
                </c:pt>
                <c:pt idx="8977">
                  <c:v>65.47</c:v>
                </c:pt>
                <c:pt idx="8978">
                  <c:v>65.430000000000007</c:v>
                </c:pt>
                <c:pt idx="8979">
                  <c:v>65.400000000000006</c:v>
                </c:pt>
                <c:pt idx="8980">
                  <c:v>65.37</c:v>
                </c:pt>
                <c:pt idx="8981">
                  <c:v>65.34</c:v>
                </c:pt>
                <c:pt idx="8982">
                  <c:v>65.33</c:v>
                </c:pt>
                <c:pt idx="8983">
                  <c:v>65.319999999999993</c:v>
                </c:pt>
                <c:pt idx="8984">
                  <c:v>65.31</c:v>
                </c:pt>
                <c:pt idx="8985">
                  <c:v>65.3</c:v>
                </c:pt>
                <c:pt idx="8986">
                  <c:v>65.28</c:v>
                </c:pt>
                <c:pt idx="8987">
                  <c:v>65.260000000000005</c:v>
                </c:pt>
                <c:pt idx="8988">
                  <c:v>65.22</c:v>
                </c:pt>
                <c:pt idx="8989">
                  <c:v>65.2</c:v>
                </c:pt>
                <c:pt idx="8990">
                  <c:v>65.16</c:v>
                </c:pt>
                <c:pt idx="8991">
                  <c:v>65.12</c:v>
                </c:pt>
                <c:pt idx="8992">
                  <c:v>65.09</c:v>
                </c:pt>
                <c:pt idx="8993">
                  <c:v>65.06</c:v>
                </c:pt>
                <c:pt idx="8994">
                  <c:v>65.02</c:v>
                </c:pt>
                <c:pt idx="8995">
                  <c:v>64.98</c:v>
                </c:pt>
                <c:pt idx="8996">
                  <c:v>64.959999999999994</c:v>
                </c:pt>
                <c:pt idx="8997">
                  <c:v>64.930000000000007</c:v>
                </c:pt>
                <c:pt idx="8998">
                  <c:v>64.91</c:v>
                </c:pt>
                <c:pt idx="8999">
                  <c:v>64.900000000000006</c:v>
                </c:pt>
                <c:pt idx="9000">
                  <c:v>64.89</c:v>
                </c:pt>
                <c:pt idx="9001">
                  <c:v>64.88</c:v>
                </c:pt>
                <c:pt idx="9002">
                  <c:v>64.88</c:v>
                </c:pt>
                <c:pt idx="9003">
                  <c:v>64.88</c:v>
                </c:pt>
                <c:pt idx="9004">
                  <c:v>64.88</c:v>
                </c:pt>
                <c:pt idx="9005">
                  <c:v>64.87</c:v>
                </c:pt>
                <c:pt idx="9006">
                  <c:v>64.86</c:v>
                </c:pt>
                <c:pt idx="9007">
                  <c:v>64.849999999999994</c:v>
                </c:pt>
                <c:pt idx="9008">
                  <c:v>64.83</c:v>
                </c:pt>
                <c:pt idx="9009">
                  <c:v>64.8</c:v>
                </c:pt>
                <c:pt idx="9010">
                  <c:v>64.77</c:v>
                </c:pt>
                <c:pt idx="9011">
                  <c:v>64.75</c:v>
                </c:pt>
                <c:pt idx="9012">
                  <c:v>64.73</c:v>
                </c:pt>
                <c:pt idx="9013">
                  <c:v>64.7</c:v>
                </c:pt>
                <c:pt idx="9014">
                  <c:v>64.69</c:v>
                </c:pt>
                <c:pt idx="9015">
                  <c:v>64.680000000000007</c:v>
                </c:pt>
                <c:pt idx="9016">
                  <c:v>64.66</c:v>
                </c:pt>
                <c:pt idx="9017">
                  <c:v>64.63</c:v>
                </c:pt>
                <c:pt idx="9018">
                  <c:v>64.61</c:v>
                </c:pt>
                <c:pt idx="9019">
                  <c:v>64.569999999999993</c:v>
                </c:pt>
                <c:pt idx="9020">
                  <c:v>64.540000000000006</c:v>
                </c:pt>
                <c:pt idx="9021">
                  <c:v>64.5</c:v>
                </c:pt>
                <c:pt idx="9022">
                  <c:v>64.459999999999994</c:v>
                </c:pt>
                <c:pt idx="9023">
                  <c:v>64.42</c:v>
                </c:pt>
                <c:pt idx="9024">
                  <c:v>64.39</c:v>
                </c:pt>
                <c:pt idx="9025">
                  <c:v>64.349999999999994</c:v>
                </c:pt>
                <c:pt idx="9026">
                  <c:v>64.319999999999993</c:v>
                </c:pt>
                <c:pt idx="9027">
                  <c:v>64.3</c:v>
                </c:pt>
                <c:pt idx="9028">
                  <c:v>64.28</c:v>
                </c:pt>
                <c:pt idx="9029">
                  <c:v>64.27</c:v>
                </c:pt>
                <c:pt idx="9030">
                  <c:v>64.260000000000005</c:v>
                </c:pt>
                <c:pt idx="9031">
                  <c:v>64.25</c:v>
                </c:pt>
                <c:pt idx="9032">
                  <c:v>64.23</c:v>
                </c:pt>
                <c:pt idx="9033">
                  <c:v>64.22</c:v>
                </c:pt>
                <c:pt idx="9034">
                  <c:v>64.19</c:v>
                </c:pt>
                <c:pt idx="9035">
                  <c:v>64.17</c:v>
                </c:pt>
                <c:pt idx="9036">
                  <c:v>64.14</c:v>
                </c:pt>
                <c:pt idx="9037">
                  <c:v>64.12</c:v>
                </c:pt>
                <c:pt idx="9038">
                  <c:v>64.099999999999994</c:v>
                </c:pt>
                <c:pt idx="9039">
                  <c:v>64.08</c:v>
                </c:pt>
                <c:pt idx="9040">
                  <c:v>64.06</c:v>
                </c:pt>
                <c:pt idx="9041">
                  <c:v>64.06</c:v>
                </c:pt>
                <c:pt idx="9042">
                  <c:v>64.05</c:v>
                </c:pt>
                <c:pt idx="9043">
                  <c:v>64.05</c:v>
                </c:pt>
                <c:pt idx="9044">
                  <c:v>64.05</c:v>
                </c:pt>
                <c:pt idx="9045">
                  <c:v>64.05</c:v>
                </c:pt>
                <c:pt idx="9046">
                  <c:v>64.05</c:v>
                </c:pt>
                <c:pt idx="9047">
                  <c:v>64.05</c:v>
                </c:pt>
                <c:pt idx="9048">
                  <c:v>64.05</c:v>
                </c:pt>
                <c:pt idx="9049">
                  <c:v>64.05</c:v>
                </c:pt>
                <c:pt idx="9050">
                  <c:v>64.05</c:v>
                </c:pt>
                <c:pt idx="9051">
                  <c:v>64.05</c:v>
                </c:pt>
                <c:pt idx="9052">
                  <c:v>64.05</c:v>
                </c:pt>
                <c:pt idx="9053">
                  <c:v>64.05</c:v>
                </c:pt>
                <c:pt idx="9054">
                  <c:v>64.05</c:v>
                </c:pt>
                <c:pt idx="9055">
                  <c:v>64.05</c:v>
                </c:pt>
                <c:pt idx="9056">
                  <c:v>64.05</c:v>
                </c:pt>
                <c:pt idx="9057">
                  <c:v>64.05</c:v>
                </c:pt>
                <c:pt idx="9058">
                  <c:v>64.040000000000006</c:v>
                </c:pt>
                <c:pt idx="9059">
                  <c:v>64.040000000000006</c:v>
                </c:pt>
                <c:pt idx="9060">
                  <c:v>64.03</c:v>
                </c:pt>
                <c:pt idx="9061">
                  <c:v>64.02</c:v>
                </c:pt>
                <c:pt idx="9062">
                  <c:v>64.010000000000005</c:v>
                </c:pt>
                <c:pt idx="9063">
                  <c:v>64</c:v>
                </c:pt>
                <c:pt idx="9064">
                  <c:v>64</c:v>
                </c:pt>
                <c:pt idx="9065">
                  <c:v>64</c:v>
                </c:pt>
                <c:pt idx="9066">
                  <c:v>64</c:v>
                </c:pt>
                <c:pt idx="9067">
                  <c:v>64</c:v>
                </c:pt>
                <c:pt idx="9068">
                  <c:v>64</c:v>
                </c:pt>
                <c:pt idx="9069">
                  <c:v>64</c:v>
                </c:pt>
                <c:pt idx="9070">
                  <c:v>64</c:v>
                </c:pt>
                <c:pt idx="9071">
                  <c:v>64</c:v>
                </c:pt>
                <c:pt idx="9072">
                  <c:v>64</c:v>
                </c:pt>
                <c:pt idx="9073">
                  <c:v>63.99</c:v>
                </c:pt>
                <c:pt idx="9074">
                  <c:v>64</c:v>
                </c:pt>
                <c:pt idx="9075">
                  <c:v>64</c:v>
                </c:pt>
                <c:pt idx="9076">
                  <c:v>64</c:v>
                </c:pt>
                <c:pt idx="9077">
                  <c:v>64.010000000000005</c:v>
                </c:pt>
                <c:pt idx="9078">
                  <c:v>64.010000000000005</c:v>
                </c:pt>
                <c:pt idx="9079">
                  <c:v>64.02</c:v>
                </c:pt>
                <c:pt idx="9080">
                  <c:v>64.03</c:v>
                </c:pt>
                <c:pt idx="9081">
                  <c:v>64.040000000000006</c:v>
                </c:pt>
                <c:pt idx="9082">
                  <c:v>64.040000000000006</c:v>
                </c:pt>
                <c:pt idx="9083">
                  <c:v>64.05</c:v>
                </c:pt>
                <c:pt idx="9084">
                  <c:v>64.05</c:v>
                </c:pt>
                <c:pt idx="9085">
                  <c:v>64.05</c:v>
                </c:pt>
                <c:pt idx="9086">
                  <c:v>64.05</c:v>
                </c:pt>
                <c:pt idx="9087">
                  <c:v>64.05</c:v>
                </c:pt>
                <c:pt idx="9088">
                  <c:v>64.05</c:v>
                </c:pt>
                <c:pt idx="9089">
                  <c:v>64.05</c:v>
                </c:pt>
                <c:pt idx="9090">
                  <c:v>64.05</c:v>
                </c:pt>
                <c:pt idx="9091">
                  <c:v>64.05</c:v>
                </c:pt>
                <c:pt idx="9092">
                  <c:v>64.05</c:v>
                </c:pt>
                <c:pt idx="9093">
                  <c:v>64.05</c:v>
                </c:pt>
                <c:pt idx="9094">
                  <c:v>64.06</c:v>
                </c:pt>
                <c:pt idx="9095">
                  <c:v>64.06</c:v>
                </c:pt>
                <c:pt idx="9096">
                  <c:v>64.069999999999993</c:v>
                </c:pt>
                <c:pt idx="9097">
                  <c:v>64.09</c:v>
                </c:pt>
                <c:pt idx="9098">
                  <c:v>64.12</c:v>
                </c:pt>
                <c:pt idx="9099">
                  <c:v>64.150000000000006</c:v>
                </c:pt>
                <c:pt idx="9100">
                  <c:v>64.180000000000007</c:v>
                </c:pt>
                <c:pt idx="9101">
                  <c:v>64.22</c:v>
                </c:pt>
                <c:pt idx="9102">
                  <c:v>64.25</c:v>
                </c:pt>
                <c:pt idx="9103">
                  <c:v>64.27</c:v>
                </c:pt>
                <c:pt idx="9104">
                  <c:v>64.31</c:v>
                </c:pt>
                <c:pt idx="9105">
                  <c:v>64.36</c:v>
                </c:pt>
                <c:pt idx="9106">
                  <c:v>64.400000000000006</c:v>
                </c:pt>
                <c:pt idx="9107">
                  <c:v>64.45</c:v>
                </c:pt>
                <c:pt idx="9108">
                  <c:v>64.510000000000005</c:v>
                </c:pt>
                <c:pt idx="9109">
                  <c:v>64.540000000000006</c:v>
                </c:pt>
                <c:pt idx="9110">
                  <c:v>64.58</c:v>
                </c:pt>
                <c:pt idx="9111">
                  <c:v>64.62</c:v>
                </c:pt>
                <c:pt idx="9112">
                  <c:v>64.650000000000006</c:v>
                </c:pt>
                <c:pt idx="9113">
                  <c:v>64.69</c:v>
                </c:pt>
                <c:pt idx="9114">
                  <c:v>64.73</c:v>
                </c:pt>
                <c:pt idx="9115">
                  <c:v>64.77</c:v>
                </c:pt>
                <c:pt idx="9116">
                  <c:v>64.8</c:v>
                </c:pt>
                <c:pt idx="9117">
                  <c:v>64.84</c:v>
                </c:pt>
                <c:pt idx="9118">
                  <c:v>64.87</c:v>
                </c:pt>
                <c:pt idx="9119">
                  <c:v>64.88</c:v>
                </c:pt>
                <c:pt idx="9120">
                  <c:v>64.900000000000006</c:v>
                </c:pt>
                <c:pt idx="9121">
                  <c:v>64.930000000000007</c:v>
                </c:pt>
                <c:pt idx="9122">
                  <c:v>64.97</c:v>
                </c:pt>
                <c:pt idx="9123">
                  <c:v>65.010000000000005</c:v>
                </c:pt>
                <c:pt idx="9124">
                  <c:v>65.069999999999993</c:v>
                </c:pt>
                <c:pt idx="9125">
                  <c:v>65.13</c:v>
                </c:pt>
                <c:pt idx="9126">
                  <c:v>65.180000000000007</c:v>
                </c:pt>
                <c:pt idx="9127">
                  <c:v>65.22</c:v>
                </c:pt>
                <c:pt idx="9128">
                  <c:v>65.260000000000005</c:v>
                </c:pt>
                <c:pt idx="9129">
                  <c:v>65.290000000000006</c:v>
                </c:pt>
                <c:pt idx="9130">
                  <c:v>65.31</c:v>
                </c:pt>
                <c:pt idx="9131">
                  <c:v>65.34</c:v>
                </c:pt>
                <c:pt idx="9132">
                  <c:v>65.37</c:v>
                </c:pt>
                <c:pt idx="9133">
                  <c:v>65.41</c:v>
                </c:pt>
                <c:pt idx="9134">
                  <c:v>65.45</c:v>
                </c:pt>
                <c:pt idx="9135">
                  <c:v>65.48</c:v>
                </c:pt>
                <c:pt idx="9136">
                  <c:v>65.52</c:v>
                </c:pt>
                <c:pt idx="9137">
                  <c:v>65.56</c:v>
                </c:pt>
                <c:pt idx="9138">
                  <c:v>65.599999999999994</c:v>
                </c:pt>
                <c:pt idx="9139">
                  <c:v>65.650000000000006</c:v>
                </c:pt>
                <c:pt idx="9140">
                  <c:v>65.69</c:v>
                </c:pt>
                <c:pt idx="9141">
                  <c:v>65.72</c:v>
                </c:pt>
                <c:pt idx="9142">
                  <c:v>65.73</c:v>
                </c:pt>
                <c:pt idx="9143">
                  <c:v>65.739999999999995</c:v>
                </c:pt>
                <c:pt idx="9144">
                  <c:v>65.739999999999995</c:v>
                </c:pt>
                <c:pt idx="9145">
                  <c:v>65.75</c:v>
                </c:pt>
                <c:pt idx="9146">
                  <c:v>65.75</c:v>
                </c:pt>
                <c:pt idx="9147">
                  <c:v>65.760000000000005</c:v>
                </c:pt>
                <c:pt idx="9148">
                  <c:v>65.77</c:v>
                </c:pt>
                <c:pt idx="9149">
                  <c:v>65.78</c:v>
                </c:pt>
                <c:pt idx="9150">
                  <c:v>65.8</c:v>
                </c:pt>
                <c:pt idx="9151">
                  <c:v>65.819999999999993</c:v>
                </c:pt>
                <c:pt idx="9152">
                  <c:v>65.849999999999994</c:v>
                </c:pt>
                <c:pt idx="9153">
                  <c:v>65.87</c:v>
                </c:pt>
                <c:pt idx="9154">
                  <c:v>65.89</c:v>
                </c:pt>
                <c:pt idx="9155">
                  <c:v>65.91</c:v>
                </c:pt>
                <c:pt idx="9156">
                  <c:v>65.92</c:v>
                </c:pt>
                <c:pt idx="9157">
                  <c:v>65.92</c:v>
                </c:pt>
                <c:pt idx="9158">
                  <c:v>65.930000000000007</c:v>
                </c:pt>
                <c:pt idx="9159">
                  <c:v>65.930000000000007</c:v>
                </c:pt>
                <c:pt idx="9160">
                  <c:v>65.930000000000007</c:v>
                </c:pt>
                <c:pt idx="9161">
                  <c:v>65.94</c:v>
                </c:pt>
                <c:pt idx="9162">
                  <c:v>65.94</c:v>
                </c:pt>
                <c:pt idx="9163">
                  <c:v>65.94</c:v>
                </c:pt>
                <c:pt idx="9164">
                  <c:v>65.94</c:v>
                </c:pt>
                <c:pt idx="9165">
                  <c:v>65.94</c:v>
                </c:pt>
                <c:pt idx="9166">
                  <c:v>65.94</c:v>
                </c:pt>
                <c:pt idx="9167">
                  <c:v>65.94</c:v>
                </c:pt>
                <c:pt idx="9168">
                  <c:v>65.930000000000007</c:v>
                </c:pt>
                <c:pt idx="9169">
                  <c:v>65.930000000000007</c:v>
                </c:pt>
                <c:pt idx="9170">
                  <c:v>65.92</c:v>
                </c:pt>
                <c:pt idx="9171">
                  <c:v>65.91</c:v>
                </c:pt>
                <c:pt idx="9172">
                  <c:v>65.900000000000006</c:v>
                </c:pt>
                <c:pt idx="9173">
                  <c:v>65.88</c:v>
                </c:pt>
                <c:pt idx="9174">
                  <c:v>65.86</c:v>
                </c:pt>
                <c:pt idx="9175">
                  <c:v>65.84</c:v>
                </c:pt>
                <c:pt idx="9176">
                  <c:v>65.819999999999993</c:v>
                </c:pt>
                <c:pt idx="9177">
                  <c:v>65.81</c:v>
                </c:pt>
                <c:pt idx="9178">
                  <c:v>65.790000000000006</c:v>
                </c:pt>
                <c:pt idx="9179">
                  <c:v>65.77</c:v>
                </c:pt>
                <c:pt idx="9180">
                  <c:v>65.760000000000005</c:v>
                </c:pt>
                <c:pt idx="9181">
                  <c:v>65.75</c:v>
                </c:pt>
                <c:pt idx="9182">
                  <c:v>65.75</c:v>
                </c:pt>
                <c:pt idx="9183">
                  <c:v>65.739999999999995</c:v>
                </c:pt>
                <c:pt idx="9184">
                  <c:v>65.739999999999995</c:v>
                </c:pt>
                <c:pt idx="9185">
                  <c:v>65.739999999999995</c:v>
                </c:pt>
                <c:pt idx="9186">
                  <c:v>65.739999999999995</c:v>
                </c:pt>
                <c:pt idx="9187">
                  <c:v>65.739999999999995</c:v>
                </c:pt>
                <c:pt idx="9188">
                  <c:v>65.73</c:v>
                </c:pt>
                <c:pt idx="9189">
                  <c:v>65.73</c:v>
                </c:pt>
                <c:pt idx="9190">
                  <c:v>65.72</c:v>
                </c:pt>
                <c:pt idx="9191">
                  <c:v>65.7</c:v>
                </c:pt>
                <c:pt idx="9192">
                  <c:v>65.67</c:v>
                </c:pt>
                <c:pt idx="9193">
                  <c:v>65.650000000000006</c:v>
                </c:pt>
                <c:pt idx="9194">
                  <c:v>65.62</c:v>
                </c:pt>
                <c:pt idx="9195">
                  <c:v>65.58</c:v>
                </c:pt>
                <c:pt idx="9196">
                  <c:v>65.56</c:v>
                </c:pt>
                <c:pt idx="9197">
                  <c:v>65.55</c:v>
                </c:pt>
                <c:pt idx="9198">
                  <c:v>65.52</c:v>
                </c:pt>
                <c:pt idx="9199">
                  <c:v>65.5</c:v>
                </c:pt>
                <c:pt idx="9200">
                  <c:v>65.48</c:v>
                </c:pt>
                <c:pt idx="9201">
                  <c:v>65.45</c:v>
                </c:pt>
                <c:pt idx="9202">
                  <c:v>65.42</c:v>
                </c:pt>
                <c:pt idx="9203">
                  <c:v>65.39</c:v>
                </c:pt>
                <c:pt idx="9204">
                  <c:v>65.37</c:v>
                </c:pt>
                <c:pt idx="9205">
                  <c:v>65.349999999999994</c:v>
                </c:pt>
                <c:pt idx="9206">
                  <c:v>65.34</c:v>
                </c:pt>
                <c:pt idx="9207">
                  <c:v>65.33</c:v>
                </c:pt>
                <c:pt idx="9208">
                  <c:v>65.31</c:v>
                </c:pt>
                <c:pt idx="9209">
                  <c:v>65.290000000000006</c:v>
                </c:pt>
                <c:pt idx="9210">
                  <c:v>65.28</c:v>
                </c:pt>
                <c:pt idx="9211">
                  <c:v>65.260000000000005</c:v>
                </c:pt>
                <c:pt idx="9212">
                  <c:v>65.23</c:v>
                </c:pt>
                <c:pt idx="9213">
                  <c:v>65.2</c:v>
                </c:pt>
                <c:pt idx="9214">
                  <c:v>65.17</c:v>
                </c:pt>
                <c:pt idx="9215">
                  <c:v>65.13</c:v>
                </c:pt>
                <c:pt idx="9216">
                  <c:v>65.099999999999994</c:v>
                </c:pt>
                <c:pt idx="9217">
                  <c:v>65.06</c:v>
                </c:pt>
                <c:pt idx="9218">
                  <c:v>65.02</c:v>
                </c:pt>
                <c:pt idx="9219">
                  <c:v>64.98</c:v>
                </c:pt>
                <c:pt idx="9220">
                  <c:v>64.95</c:v>
                </c:pt>
                <c:pt idx="9221">
                  <c:v>64.930000000000007</c:v>
                </c:pt>
                <c:pt idx="9222">
                  <c:v>64.91</c:v>
                </c:pt>
                <c:pt idx="9223">
                  <c:v>64.900000000000006</c:v>
                </c:pt>
                <c:pt idx="9224">
                  <c:v>64.89</c:v>
                </c:pt>
                <c:pt idx="9225">
                  <c:v>64.89</c:v>
                </c:pt>
                <c:pt idx="9226">
                  <c:v>64.88</c:v>
                </c:pt>
                <c:pt idx="9227">
                  <c:v>64.88</c:v>
                </c:pt>
                <c:pt idx="9228">
                  <c:v>64.88</c:v>
                </c:pt>
                <c:pt idx="9229">
                  <c:v>64.87</c:v>
                </c:pt>
                <c:pt idx="9230">
                  <c:v>64.849999999999994</c:v>
                </c:pt>
                <c:pt idx="9231">
                  <c:v>64.83</c:v>
                </c:pt>
                <c:pt idx="9232">
                  <c:v>64.790000000000006</c:v>
                </c:pt>
                <c:pt idx="9233">
                  <c:v>64.760000000000005</c:v>
                </c:pt>
                <c:pt idx="9234">
                  <c:v>64.739999999999995</c:v>
                </c:pt>
                <c:pt idx="9235">
                  <c:v>64.709999999999994</c:v>
                </c:pt>
                <c:pt idx="9236">
                  <c:v>64.69</c:v>
                </c:pt>
                <c:pt idx="9237">
                  <c:v>64.680000000000007</c:v>
                </c:pt>
                <c:pt idx="9238">
                  <c:v>64.66</c:v>
                </c:pt>
                <c:pt idx="9239">
                  <c:v>64.64</c:v>
                </c:pt>
                <c:pt idx="9240">
                  <c:v>64.61</c:v>
                </c:pt>
                <c:pt idx="9241">
                  <c:v>64.569999999999993</c:v>
                </c:pt>
                <c:pt idx="9242">
                  <c:v>64.53</c:v>
                </c:pt>
                <c:pt idx="9243">
                  <c:v>64.489999999999995</c:v>
                </c:pt>
                <c:pt idx="9244">
                  <c:v>64.430000000000007</c:v>
                </c:pt>
                <c:pt idx="9245">
                  <c:v>64.400000000000006</c:v>
                </c:pt>
                <c:pt idx="9246">
                  <c:v>64.36</c:v>
                </c:pt>
                <c:pt idx="9247">
                  <c:v>64.319999999999993</c:v>
                </c:pt>
                <c:pt idx="9248">
                  <c:v>64.290000000000006</c:v>
                </c:pt>
                <c:pt idx="9249">
                  <c:v>64.28</c:v>
                </c:pt>
                <c:pt idx="9250">
                  <c:v>64.27</c:v>
                </c:pt>
                <c:pt idx="9251">
                  <c:v>64.260000000000005</c:v>
                </c:pt>
                <c:pt idx="9252">
                  <c:v>64.25</c:v>
                </c:pt>
                <c:pt idx="9253">
                  <c:v>64.23</c:v>
                </c:pt>
                <c:pt idx="9254">
                  <c:v>64.209999999999994</c:v>
                </c:pt>
                <c:pt idx="9255">
                  <c:v>64.180000000000007</c:v>
                </c:pt>
                <c:pt idx="9256">
                  <c:v>64.16</c:v>
                </c:pt>
                <c:pt idx="9257">
                  <c:v>64.13</c:v>
                </c:pt>
                <c:pt idx="9258">
                  <c:v>64.11</c:v>
                </c:pt>
                <c:pt idx="9259">
                  <c:v>64.09</c:v>
                </c:pt>
                <c:pt idx="9260">
                  <c:v>64.08</c:v>
                </c:pt>
                <c:pt idx="9261">
                  <c:v>64.06</c:v>
                </c:pt>
                <c:pt idx="9262">
                  <c:v>64.06</c:v>
                </c:pt>
                <c:pt idx="9263">
                  <c:v>64.05</c:v>
                </c:pt>
                <c:pt idx="9264">
                  <c:v>64.05</c:v>
                </c:pt>
                <c:pt idx="9265">
                  <c:v>64.05</c:v>
                </c:pt>
                <c:pt idx="9266">
                  <c:v>64.05</c:v>
                </c:pt>
                <c:pt idx="9267">
                  <c:v>64.05</c:v>
                </c:pt>
                <c:pt idx="9268">
                  <c:v>64.05</c:v>
                </c:pt>
                <c:pt idx="9269">
                  <c:v>64.05</c:v>
                </c:pt>
                <c:pt idx="9270">
                  <c:v>64.05</c:v>
                </c:pt>
                <c:pt idx="9271">
                  <c:v>64.05</c:v>
                </c:pt>
                <c:pt idx="9272">
                  <c:v>64.05</c:v>
                </c:pt>
                <c:pt idx="9273">
                  <c:v>64.040000000000006</c:v>
                </c:pt>
                <c:pt idx="9274">
                  <c:v>64.040000000000006</c:v>
                </c:pt>
                <c:pt idx="9275">
                  <c:v>64.03</c:v>
                </c:pt>
                <c:pt idx="9276">
                  <c:v>64.02</c:v>
                </c:pt>
                <c:pt idx="9277">
                  <c:v>64.010000000000005</c:v>
                </c:pt>
                <c:pt idx="9278">
                  <c:v>64</c:v>
                </c:pt>
                <c:pt idx="9279">
                  <c:v>63.99</c:v>
                </c:pt>
                <c:pt idx="9280">
                  <c:v>63.96</c:v>
                </c:pt>
                <c:pt idx="9281">
                  <c:v>63.94</c:v>
                </c:pt>
                <c:pt idx="9282">
                  <c:v>63.92</c:v>
                </c:pt>
                <c:pt idx="9283">
                  <c:v>63.9</c:v>
                </c:pt>
                <c:pt idx="9284">
                  <c:v>63.89</c:v>
                </c:pt>
                <c:pt idx="9285">
                  <c:v>63.89</c:v>
                </c:pt>
                <c:pt idx="9286">
                  <c:v>63.88</c:v>
                </c:pt>
                <c:pt idx="9287">
                  <c:v>63.88</c:v>
                </c:pt>
                <c:pt idx="9288">
                  <c:v>63.87</c:v>
                </c:pt>
                <c:pt idx="9289">
                  <c:v>63.87</c:v>
                </c:pt>
                <c:pt idx="9290">
                  <c:v>63.88</c:v>
                </c:pt>
                <c:pt idx="9291">
                  <c:v>63.88</c:v>
                </c:pt>
                <c:pt idx="9292">
                  <c:v>63.89</c:v>
                </c:pt>
                <c:pt idx="9293">
                  <c:v>63.89</c:v>
                </c:pt>
                <c:pt idx="9294">
                  <c:v>63.9</c:v>
                </c:pt>
                <c:pt idx="9295">
                  <c:v>63.91</c:v>
                </c:pt>
                <c:pt idx="9296">
                  <c:v>63.91</c:v>
                </c:pt>
                <c:pt idx="9297">
                  <c:v>63.92</c:v>
                </c:pt>
                <c:pt idx="9298">
                  <c:v>63.93</c:v>
                </c:pt>
                <c:pt idx="9299">
                  <c:v>63.93</c:v>
                </c:pt>
                <c:pt idx="9300">
                  <c:v>63.94</c:v>
                </c:pt>
                <c:pt idx="9301">
                  <c:v>63.95</c:v>
                </c:pt>
                <c:pt idx="9302">
                  <c:v>63.96</c:v>
                </c:pt>
                <c:pt idx="9303">
                  <c:v>63.98</c:v>
                </c:pt>
                <c:pt idx="9304">
                  <c:v>63.99</c:v>
                </c:pt>
                <c:pt idx="9305">
                  <c:v>64.010000000000005</c:v>
                </c:pt>
                <c:pt idx="9306">
                  <c:v>64.03</c:v>
                </c:pt>
                <c:pt idx="9307">
                  <c:v>64.040000000000006</c:v>
                </c:pt>
                <c:pt idx="9308">
                  <c:v>64.040000000000006</c:v>
                </c:pt>
                <c:pt idx="9309">
                  <c:v>64.05</c:v>
                </c:pt>
                <c:pt idx="9310">
                  <c:v>64.05</c:v>
                </c:pt>
                <c:pt idx="9311">
                  <c:v>64.05</c:v>
                </c:pt>
                <c:pt idx="9312">
                  <c:v>64.05</c:v>
                </c:pt>
                <c:pt idx="9313">
                  <c:v>64.05</c:v>
                </c:pt>
                <c:pt idx="9314">
                  <c:v>64.06</c:v>
                </c:pt>
                <c:pt idx="9315">
                  <c:v>64.06</c:v>
                </c:pt>
                <c:pt idx="9316">
                  <c:v>64.069999999999993</c:v>
                </c:pt>
                <c:pt idx="9317">
                  <c:v>64.08</c:v>
                </c:pt>
                <c:pt idx="9318">
                  <c:v>64.09</c:v>
                </c:pt>
                <c:pt idx="9319">
                  <c:v>64.11</c:v>
                </c:pt>
                <c:pt idx="9320">
                  <c:v>64.14</c:v>
                </c:pt>
                <c:pt idx="9321">
                  <c:v>64.180000000000007</c:v>
                </c:pt>
                <c:pt idx="9322">
                  <c:v>64.209999999999994</c:v>
                </c:pt>
                <c:pt idx="9323">
                  <c:v>64.239999999999995</c:v>
                </c:pt>
                <c:pt idx="9324">
                  <c:v>64.27</c:v>
                </c:pt>
                <c:pt idx="9325">
                  <c:v>64.3</c:v>
                </c:pt>
                <c:pt idx="9326">
                  <c:v>64.349999999999994</c:v>
                </c:pt>
                <c:pt idx="9327">
                  <c:v>64.41</c:v>
                </c:pt>
                <c:pt idx="9328">
                  <c:v>64.489999999999995</c:v>
                </c:pt>
                <c:pt idx="9329">
                  <c:v>64.55</c:v>
                </c:pt>
                <c:pt idx="9330">
                  <c:v>64.62</c:v>
                </c:pt>
                <c:pt idx="9331">
                  <c:v>64.680000000000007</c:v>
                </c:pt>
                <c:pt idx="9332">
                  <c:v>64.73</c:v>
                </c:pt>
                <c:pt idx="9333">
                  <c:v>64.77</c:v>
                </c:pt>
                <c:pt idx="9334">
                  <c:v>64.8</c:v>
                </c:pt>
                <c:pt idx="9335">
                  <c:v>64.84</c:v>
                </c:pt>
                <c:pt idx="9336">
                  <c:v>64.86</c:v>
                </c:pt>
                <c:pt idx="9337">
                  <c:v>64.87</c:v>
                </c:pt>
                <c:pt idx="9338">
                  <c:v>64.88</c:v>
                </c:pt>
                <c:pt idx="9339">
                  <c:v>64.89</c:v>
                </c:pt>
                <c:pt idx="9340">
                  <c:v>64.930000000000007</c:v>
                </c:pt>
                <c:pt idx="9341">
                  <c:v>64.97</c:v>
                </c:pt>
                <c:pt idx="9342">
                  <c:v>65.03</c:v>
                </c:pt>
                <c:pt idx="9343">
                  <c:v>65.099999999999994</c:v>
                </c:pt>
                <c:pt idx="9344">
                  <c:v>65.180000000000007</c:v>
                </c:pt>
                <c:pt idx="9345">
                  <c:v>65.23</c:v>
                </c:pt>
                <c:pt idx="9346">
                  <c:v>65.28</c:v>
                </c:pt>
                <c:pt idx="9347">
                  <c:v>65.33</c:v>
                </c:pt>
                <c:pt idx="9348">
                  <c:v>65.37</c:v>
                </c:pt>
                <c:pt idx="9349">
                  <c:v>65.41</c:v>
                </c:pt>
                <c:pt idx="9350">
                  <c:v>65.45</c:v>
                </c:pt>
                <c:pt idx="9351">
                  <c:v>65.489999999999995</c:v>
                </c:pt>
                <c:pt idx="9352">
                  <c:v>65.52</c:v>
                </c:pt>
                <c:pt idx="9353">
                  <c:v>65.569999999999993</c:v>
                </c:pt>
                <c:pt idx="9354">
                  <c:v>65.62</c:v>
                </c:pt>
                <c:pt idx="9355">
                  <c:v>65.66</c:v>
                </c:pt>
                <c:pt idx="9356">
                  <c:v>65.7</c:v>
                </c:pt>
                <c:pt idx="9357">
                  <c:v>65.72</c:v>
                </c:pt>
                <c:pt idx="9358">
                  <c:v>65.73</c:v>
                </c:pt>
                <c:pt idx="9359">
                  <c:v>65.739999999999995</c:v>
                </c:pt>
                <c:pt idx="9360">
                  <c:v>65.75</c:v>
                </c:pt>
                <c:pt idx="9361">
                  <c:v>65.77</c:v>
                </c:pt>
                <c:pt idx="9362">
                  <c:v>65.81</c:v>
                </c:pt>
                <c:pt idx="9363">
                  <c:v>65.84</c:v>
                </c:pt>
                <c:pt idx="9364">
                  <c:v>65.88</c:v>
                </c:pt>
                <c:pt idx="9365">
                  <c:v>65.92</c:v>
                </c:pt>
                <c:pt idx="9366">
                  <c:v>65.94</c:v>
                </c:pt>
                <c:pt idx="9367">
                  <c:v>65.95</c:v>
                </c:pt>
                <c:pt idx="9368">
                  <c:v>65.959999999999994</c:v>
                </c:pt>
                <c:pt idx="9369">
                  <c:v>65.98</c:v>
                </c:pt>
                <c:pt idx="9370">
                  <c:v>66</c:v>
                </c:pt>
                <c:pt idx="9371">
                  <c:v>66.010000000000005</c:v>
                </c:pt>
                <c:pt idx="9372">
                  <c:v>66.03</c:v>
                </c:pt>
                <c:pt idx="9373">
                  <c:v>66.05</c:v>
                </c:pt>
                <c:pt idx="9374">
                  <c:v>66.069999999999993</c:v>
                </c:pt>
                <c:pt idx="9375">
                  <c:v>66.08</c:v>
                </c:pt>
                <c:pt idx="9376">
                  <c:v>66.11</c:v>
                </c:pt>
                <c:pt idx="9377">
                  <c:v>66.12</c:v>
                </c:pt>
                <c:pt idx="9378">
                  <c:v>66.13</c:v>
                </c:pt>
                <c:pt idx="9379">
                  <c:v>66.14</c:v>
                </c:pt>
                <c:pt idx="9380">
                  <c:v>66.150000000000006</c:v>
                </c:pt>
                <c:pt idx="9381">
                  <c:v>66.150000000000006</c:v>
                </c:pt>
                <c:pt idx="9382">
                  <c:v>66.150000000000006</c:v>
                </c:pt>
                <c:pt idx="9383">
                  <c:v>66.150000000000006</c:v>
                </c:pt>
                <c:pt idx="9384">
                  <c:v>66.150000000000006</c:v>
                </c:pt>
                <c:pt idx="9385">
                  <c:v>66.150000000000006</c:v>
                </c:pt>
                <c:pt idx="9386">
                  <c:v>66.14</c:v>
                </c:pt>
                <c:pt idx="9387">
                  <c:v>66.13</c:v>
                </c:pt>
                <c:pt idx="9388">
                  <c:v>66.12</c:v>
                </c:pt>
                <c:pt idx="9389">
                  <c:v>66.099999999999994</c:v>
                </c:pt>
                <c:pt idx="9390">
                  <c:v>66.09</c:v>
                </c:pt>
                <c:pt idx="9391">
                  <c:v>66.069999999999993</c:v>
                </c:pt>
                <c:pt idx="9392">
                  <c:v>66.05</c:v>
                </c:pt>
                <c:pt idx="9393">
                  <c:v>66.03</c:v>
                </c:pt>
                <c:pt idx="9394">
                  <c:v>66.02</c:v>
                </c:pt>
                <c:pt idx="9395">
                  <c:v>66</c:v>
                </c:pt>
                <c:pt idx="9396">
                  <c:v>65.989999999999995</c:v>
                </c:pt>
                <c:pt idx="9397">
                  <c:v>65.98</c:v>
                </c:pt>
                <c:pt idx="9398">
                  <c:v>65.97</c:v>
                </c:pt>
                <c:pt idx="9399">
                  <c:v>65.97</c:v>
                </c:pt>
                <c:pt idx="9400">
                  <c:v>65.959999999999994</c:v>
                </c:pt>
                <c:pt idx="9401">
                  <c:v>65.959999999999994</c:v>
                </c:pt>
                <c:pt idx="9402">
                  <c:v>65.959999999999994</c:v>
                </c:pt>
                <c:pt idx="9403">
                  <c:v>65.95</c:v>
                </c:pt>
                <c:pt idx="9404">
                  <c:v>65.930000000000007</c:v>
                </c:pt>
                <c:pt idx="9405">
                  <c:v>65.91</c:v>
                </c:pt>
                <c:pt idx="9406">
                  <c:v>65.88</c:v>
                </c:pt>
                <c:pt idx="9407">
                  <c:v>65.84</c:v>
                </c:pt>
                <c:pt idx="9408">
                  <c:v>65.819999999999993</c:v>
                </c:pt>
                <c:pt idx="9409">
                  <c:v>65.790000000000006</c:v>
                </c:pt>
                <c:pt idx="9410">
                  <c:v>65.77</c:v>
                </c:pt>
                <c:pt idx="9411">
                  <c:v>65.760000000000005</c:v>
                </c:pt>
                <c:pt idx="9412">
                  <c:v>65.75</c:v>
                </c:pt>
                <c:pt idx="9413">
                  <c:v>65.739999999999995</c:v>
                </c:pt>
                <c:pt idx="9414">
                  <c:v>65.739999999999995</c:v>
                </c:pt>
                <c:pt idx="9415">
                  <c:v>65.739999999999995</c:v>
                </c:pt>
                <c:pt idx="9416">
                  <c:v>65.739999999999995</c:v>
                </c:pt>
                <c:pt idx="9417">
                  <c:v>65.73</c:v>
                </c:pt>
                <c:pt idx="9418">
                  <c:v>65.72</c:v>
                </c:pt>
                <c:pt idx="9419">
                  <c:v>65.7</c:v>
                </c:pt>
                <c:pt idx="9420">
                  <c:v>65.680000000000007</c:v>
                </c:pt>
                <c:pt idx="9421">
                  <c:v>65.64</c:v>
                </c:pt>
                <c:pt idx="9422">
                  <c:v>65.61</c:v>
                </c:pt>
                <c:pt idx="9423">
                  <c:v>65.58</c:v>
                </c:pt>
                <c:pt idx="9424">
                  <c:v>65.56</c:v>
                </c:pt>
                <c:pt idx="9425">
                  <c:v>65.540000000000006</c:v>
                </c:pt>
                <c:pt idx="9426">
                  <c:v>65.52</c:v>
                </c:pt>
                <c:pt idx="9427">
                  <c:v>65.510000000000005</c:v>
                </c:pt>
                <c:pt idx="9428">
                  <c:v>65.489999999999995</c:v>
                </c:pt>
                <c:pt idx="9429">
                  <c:v>65.459999999999994</c:v>
                </c:pt>
                <c:pt idx="9430">
                  <c:v>65.42</c:v>
                </c:pt>
                <c:pt idx="9431">
                  <c:v>65.39</c:v>
                </c:pt>
                <c:pt idx="9432">
                  <c:v>65.36</c:v>
                </c:pt>
                <c:pt idx="9433">
                  <c:v>65.34</c:v>
                </c:pt>
                <c:pt idx="9434">
                  <c:v>65.319999999999993</c:v>
                </c:pt>
                <c:pt idx="9435">
                  <c:v>65.31</c:v>
                </c:pt>
                <c:pt idx="9436">
                  <c:v>65.290000000000006</c:v>
                </c:pt>
                <c:pt idx="9437">
                  <c:v>65.27</c:v>
                </c:pt>
                <c:pt idx="9438">
                  <c:v>65.239999999999995</c:v>
                </c:pt>
                <c:pt idx="9439">
                  <c:v>65.209999999999994</c:v>
                </c:pt>
                <c:pt idx="9440">
                  <c:v>65.180000000000007</c:v>
                </c:pt>
                <c:pt idx="9441">
                  <c:v>65.14</c:v>
                </c:pt>
                <c:pt idx="9442">
                  <c:v>65.11</c:v>
                </c:pt>
                <c:pt idx="9443">
                  <c:v>65.08</c:v>
                </c:pt>
                <c:pt idx="9444">
                  <c:v>65.040000000000006</c:v>
                </c:pt>
                <c:pt idx="9445">
                  <c:v>65</c:v>
                </c:pt>
                <c:pt idx="9446">
                  <c:v>64.959999999999994</c:v>
                </c:pt>
                <c:pt idx="9447">
                  <c:v>64.930000000000007</c:v>
                </c:pt>
                <c:pt idx="9448">
                  <c:v>64.91</c:v>
                </c:pt>
                <c:pt idx="9449">
                  <c:v>64.900000000000006</c:v>
                </c:pt>
                <c:pt idx="9450">
                  <c:v>64.89</c:v>
                </c:pt>
                <c:pt idx="9451">
                  <c:v>64.88</c:v>
                </c:pt>
                <c:pt idx="9452">
                  <c:v>64.88</c:v>
                </c:pt>
                <c:pt idx="9453">
                  <c:v>64.88</c:v>
                </c:pt>
                <c:pt idx="9454">
                  <c:v>64.88</c:v>
                </c:pt>
                <c:pt idx="9455">
                  <c:v>64.87</c:v>
                </c:pt>
                <c:pt idx="9456">
                  <c:v>64.849999999999994</c:v>
                </c:pt>
                <c:pt idx="9457">
                  <c:v>64.83</c:v>
                </c:pt>
                <c:pt idx="9458">
                  <c:v>64.790000000000006</c:v>
                </c:pt>
                <c:pt idx="9459">
                  <c:v>64.77</c:v>
                </c:pt>
                <c:pt idx="9460">
                  <c:v>64.739999999999995</c:v>
                </c:pt>
                <c:pt idx="9461">
                  <c:v>64.73</c:v>
                </c:pt>
                <c:pt idx="9462">
                  <c:v>64.7</c:v>
                </c:pt>
                <c:pt idx="9463">
                  <c:v>64.69</c:v>
                </c:pt>
                <c:pt idx="9464">
                  <c:v>64.67</c:v>
                </c:pt>
                <c:pt idx="9465">
                  <c:v>64.64</c:v>
                </c:pt>
                <c:pt idx="9466">
                  <c:v>64.61</c:v>
                </c:pt>
                <c:pt idx="9467">
                  <c:v>64.569999999999993</c:v>
                </c:pt>
                <c:pt idx="9468">
                  <c:v>64.53</c:v>
                </c:pt>
                <c:pt idx="9469">
                  <c:v>64.489999999999995</c:v>
                </c:pt>
                <c:pt idx="9470">
                  <c:v>64.44</c:v>
                </c:pt>
                <c:pt idx="9471">
                  <c:v>64.39</c:v>
                </c:pt>
                <c:pt idx="9472">
                  <c:v>64.36</c:v>
                </c:pt>
                <c:pt idx="9473">
                  <c:v>64.319999999999993</c:v>
                </c:pt>
                <c:pt idx="9474">
                  <c:v>64.3</c:v>
                </c:pt>
                <c:pt idx="9475">
                  <c:v>64.290000000000006</c:v>
                </c:pt>
                <c:pt idx="9476">
                  <c:v>64.28</c:v>
                </c:pt>
                <c:pt idx="9477">
                  <c:v>64.260000000000005</c:v>
                </c:pt>
                <c:pt idx="9478">
                  <c:v>64.25</c:v>
                </c:pt>
                <c:pt idx="9479">
                  <c:v>64.23</c:v>
                </c:pt>
                <c:pt idx="9480">
                  <c:v>64.2</c:v>
                </c:pt>
                <c:pt idx="9481">
                  <c:v>64.17</c:v>
                </c:pt>
                <c:pt idx="9482">
                  <c:v>64.150000000000006</c:v>
                </c:pt>
                <c:pt idx="9483">
                  <c:v>64.13</c:v>
                </c:pt>
                <c:pt idx="9484">
                  <c:v>64.11</c:v>
                </c:pt>
                <c:pt idx="9485">
                  <c:v>64.09</c:v>
                </c:pt>
                <c:pt idx="9486">
                  <c:v>64.08</c:v>
                </c:pt>
                <c:pt idx="9487">
                  <c:v>64.069999999999993</c:v>
                </c:pt>
                <c:pt idx="9488">
                  <c:v>64.06</c:v>
                </c:pt>
                <c:pt idx="9489">
                  <c:v>64.05</c:v>
                </c:pt>
                <c:pt idx="9490">
                  <c:v>64.05</c:v>
                </c:pt>
                <c:pt idx="9491">
                  <c:v>64.05</c:v>
                </c:pt>
                <c:pt idx="9492">
                  <c:v>64.05</c:v>
                </c:pt>
                <c:pt idx="9493">
                  <c:v>64.05</c:v>
                </c:pt>
                <c:pt idx="9494">
                  <c:v>64.05</c:v>
                </c:pt>
                <c:pt idx="9495">
                  <c:v>64.05</c:v>
                </c:pt>
                <c:pt idx="9496">
                  <c:v>64.05</c:v>
                </c:pt>
                <c:pt idx="9497">
                  <c:v>64.05</c:v>
                </c:pt>
                <c:pt idx="9498">
                  <c:v>64.05</c:v>
                </c:pt>
                <c:pt idx="9499">
                  <c:v>64.040000000000006</c:v>
                </c:pt>
                <c:pt idx="9500">
                  <c:v>64.040000000000006</c:v>
                </c:pt>
                <c:pt idx="9501">
                  <c:v>64.03</c:v>
                </c:pt>
                <c:pt idx="9502">
                  <c:v>64.03</c:v>
                </c:pt>
                <c:pt idx="9503">
                  <c:v>64.02</c:v>
                </c:pt>
                <c:pt idx="9504">
                  <c:v>64</c:v>
                </c:pt>
                <c:pt idx="9505">
                  <c:v>63.99</c:v>
                </c:pt>
                <c:pt idx="9506">
                  <c:v>63.97</c:v>
                </c:pt>
                <c:pt idx="9507">
                  <c:v>63.95</c:v>
                </c:pt>
                <c:pt idx="9508">
                  <c:v>63.93</c:v>
                </c:pt>
                <c:pt idx="9509">
                  <c:v>63.92</c:v>
                </c:pt>
                <c:pt idx="9510">
                  <c:v>63.91</c:v>
                </c:pt>
                <c:pt idx="9511">
                  <c:v>63.9</c:v>
                </c:pt>
                <c:pt idx="9512">
                  <c:v>63.9</c:v>
                </c:pt>
                <c:pt idx="9513">
                  <c:v>63.89</c:v>
                </c:pt>
                <c:pt idx="9514">
                  <c:v>63.89</c:v>
                </c:pt>
                <c:pt idx="9515">
                  <c:v>63.89</c:v>
                </c:pt>
                <c:pt idx="9516">
                  <c:v>63.9</c:v>
                </c:pt>
                <c:pt idx="9517">
                  <c:v>63.9</c:v>
                </c:pt>
                <c:pt idx="9518">
                  <c:v>63.9</c:v>
                </c:pt>
                <c:pt idx="9519">
                  <c:v>63.9</c:v>
                </c:pt>
                <c:pt idx="9520">
                  <c:v>63.91</c:v>
                </c:pt>
                <c:pt idx="9521">
                  <c:v>63.91</c:v>
                </c:pt>
                <c:pt idx="9522">
                  <c:v>63.91</c:v>
                </c:pt>
                <c:pt idx="9523">
                  <c:v>63.92</c:v>
                </c:pt>
                <c:pt idx="9524">
                  <c:v>63.93</c:v>
                </c:pt>
                <c:pt idx="9525">
                  <c:v>63.93</c:v>
                </c:pt>
                <c:pt idx="9526">
                  <c:v>63.93</c:v>
                </c:pt>
                <c:pt idx="9527">
                  <c:v>63.94</c:v>
                </c:pt>
                <c:pt idx="9528">
                  <c:v>63.95</c:v>
                </c:pt>
                <c:pt idx="9529">
                  <c:v>63.97</c:v>
                </c:pt>
                <c:pt idx="9530">
                  <c:v>64</c:v>
                </c:pt>
                <c:pt idx="9531">
                  <c:v>64.02</c:v>
                </c:pt>
                <c:pt idx="9532">
                  <c:v>64.03</c:v>
                </c:pt>
                <c:pt idx="9533">
                  <c:v>64.040000000000006</c:v>
                </c:pt>
                <c:pt idx="9534">
                  <c:v>64.05</c:v>
                </c:pt>
                <c:pt idx="9535">
                  <c:v>64.05</c:v>
                </c:pt>
                <c:pt idx="9536">
                  <c:v>64.05</c:v>
                </c:pt>
                <c:pt idx="9537">
                  <c:v>64.05</c:v>
                </c:pt>
                <c:pt idx="9538">
                  <c:v>64.05</c:v>
                </c:pt>
                <c:pt idx="9539">
                  <c:v>64.05</c:v>
                </c:pt>
                <c:pt idx="9540">
                  <c:v>64.05</c:v>
                </c:pt>
                <c:pt idx="9541">
                  <c:v>64.05</c:v>
                </c:pt>
                <c:pt idx="9542">
                  <c:v>64.06</c:v>
                </c:pt>
                <c:pt idx="9543">
                  <c:v>64.069999999999993</c:v>
                </c:pt>
                <c:pt idx="9544">
                  <c:v>64.08</c:v>
                </c:pt>
                <c:pt idx="9545">
                  <c:v>64.11</c:v>
                </c:pt>
                <c:pt idx="9546">
                  <c:v>64.14</c:v>
                </c:pt>
                <c:pt idx="9547">
                  <c:v>64.180000000000007</c:v>
                </c:pt>
                <c:pt idx="9548">
                  <c:v>64.22</c:v>
                </c:pt>
                <c:pt idx="9549">
                  <c:v>64.25</c:v>
                </c:pt>
                <c:pt idx="9550">
                  <c:v>64.290000000000006</c:v>
                </c:pt>
                <c:pt idx="9551">
                  <c:v>64.319999999999993</c:v>
                </c:pt>
                <c:pt idx="9552">
                  <c:v>64.38</c:v>
                </c:pt>
                <c:pt idx="9553">
                  <c:v>64.44</c:v>
                </c:pt>
                <c:pt idx="9554">
                  <c:v>64.510000000000005</c:v>
                </c:pt>
                <c:pt idx="9555">
                  <c:v>64.58</c:v>
                </c:pt>
                <c:pt idx="9556">
                  <c:v>64.650000000000006</c:v>
                </c:pt>
                <c:pt idx="9557">
                  <c:v>64.7</c:v>
                </c:pt>
                <c:pt idx="9558">
                  <c:v>64.739999999999995</c:v>
                </c:pt>
                <c:pt idx="9559">
                  <c:v>64.78</c:v>
                </c:pt>
                <c:pt idx="9560">
                  <c:v>64.819999999999993</c:v>
                </c:pt>
                <c:pt idx="9561">
                  <c:v>64.84</c:v>
                </c:pt>
                <c:pt idx="9562">
                  <c:v>64.86</c:v>
                </c:pt>
                <c:pt idx="9563">
                  <c:v>64.88</c:v>
                </c:pt>
                <c:pt idx="9564">
                  <c:v>64.89</c:v>
                </c:pt>
                <c:pt idx="9565">
                  <c:v>64.91</c:v>
                </c:pt>
                <c:pt idx="9566">
                  <c:v>64.95</c:v>
                </c:pt>
                <c:pt idx="9567">
                  <c:v>65.010000000000005</c:v>
                </c:pt>
                <c:pt idx="9568">
                  <c:v>65.069999999999993</c:v>
                </c:pt>
                <c:pt idx="9569">
                  <c:v>65.14</c:v>
                </c:pt>
                <c:pt idx="9570">
                  <c:v>65.209999999999994</c:v>
                </c:pt>
                <c:pt idx="9571">
                  <c:v>65.260000000000005</c:v>
                </c:pt>
                <c:pt idx="9572">
                  <c:v>65.3</c:v>
                </c:pt>
                <c:pt idx="9573">
                  <c:v>65.349999999999994</c:v>
                </c:pt>
                <c:pt idx="9574">
                  <c:v>65.39</c:v>
                </c:pt>
                <c:pt idx="9575">
                  <c:v>65.430000000000007</c:v>
                </c:pt>
                <c:pt idx="9576">
                  <c:v>65.47</c:v>
                </c:pt>
                <c:pt idx="9577">
                  <c:v>65.510000000000005</c:v>
                </c:pt>
                <c:pt idx="9578">
                  <c:v>65.56</c:v>
                </c:pt>
                <c:pt idx="9579">
                  <c:v>65.599999999999994</c:v>
                </c:pt>
                <c:pt idx="9580">
                  <c:v>65.650000000000006</c:v>
                </c:pt>
                <c:pt idx="9581">
                  <c:v>65.69</c:v>
                </c:pt>
                <c:pt idx="9582">
                  <c:v>65.72</c:v>
                </c:pt>
                <c:pt idx="9583">
                  <c:v>65.73</c:v>
                </c:pt>
                <c:pt idx="9584">
                  <c:v>65.739999999999995</c:v>
                </c:pt>
                <c:pt idx="9585">
                  <c:v>65.75</c:v>
                </c:pt>
                <c:pt idx="9586">
                  <c:v>65.760000000000005</c:v>
                </c:pt>
                <c:pt idx="9587">
                  <c:v>65.790000000000006</c:v>
                </c:pt>
                <c:pt idx="9588">
                  <c:v>65.83</c:v>
                </c:pt>
                <c:pt idx="9589">
                  <c:v>65.87</c:v>
                </c:pt>
                <c:pt idx="9590">
                  <c:v>65.91</c:v>
                </c:pt>
                <c:pt idx="9591">
                  <c:v>65.94</c:v>
                </c:pt>
                <c:pt idx="9592">
                  <c:v>65.95</c:v>
                </c:pt>
                <c:pt idx="9593">
                  <c:v>65.97</c:v>
                </c:pt>
                <c:pt idx="9594">
                  <c:v>65.97</c:v>
                </c:pt>
                <c:pt idx="9595">
                  <c:v>65.98</c:v>
                </c:pt>
                <c:pt idx="9596">
                  <c:v>66</c:v>
                </c:pt>
                <c:pt idx="9597">
                  <c:v>66.02</c:v>
                </c:pt>
                <c:pt idx="9598">
                  <c:v>66.03</c:v>
                </c:pt>
                <c:pt idx="9599">
                  <c:v>66.05</c:v>
                </c:pt>
                <c:pt idx="9600">
                  <c:v>66.069999999999993</c:v>
                </c:pt>
                <c:pt idx="9601">
                  <c:v>66.08</c:v>
                </c:pt>
                <c:pt idx="9602">
                  <c:v>66.08</c:v>
                </c:pt>
                <c:pt idx="9603">
                  <c:v>66.09</c:v>
                </c:pt>
                <c:pt idx="9604">
                  <c:v>66.11</c:v>
                </c:pt>
                <c:pt idx="9605">
                  <c:v>66.11</c:v>
                </c:pt>
                <c:pt idx="9606">
                  <c:v>66.12</c:v>
                </c:pt>
                <c:pt idx="9607">
                  <c:v>66.12</c:v>
                </c:pt>
                <c:pt idx="9608">
                  <c:v>66.11</c:v>
                </c:pt>
                <c:pt idx="9609">
                  <c:v>66.11</c:v>
                </c:pt>
                <c:pt idx="9610">
                  <c:v>66.11</c:v>
                </c:pt>
                <c:pt idx="9611">
                  <c:v>66.11</c:v>
                </c:pt>
                <c:pt idx="9612">
                  <c:v>66.09</c:v>
                </c:pt>
                <c:pt idx="9613">
                  <c:v>66.08</c:v>
                </c:pt>
                <c:pt idx="9614">
                  <c:v>66.069999999999993</c:v>
                </c:pt>
                <c:pt idx="9615">
                  <c:v>66.06</c:v>
                </c:pt>
                <c:pt idx="9616">
                  <c:v>66.05</c:v>
                </c:pt>
                <c:pt idx="9617">
                  <c:v>66.03</c:v>
                </c:pt>
                <c:pt idx="9618">
                  <c:v>66.02</c:v>
                </c:pt>
                <c:pt idx="9619">
                  <c:v>66.010000000000005</c:v>
                </c:pt>
                <c:pt idx="9620">
                  <c:v>66</c:v>
                </c:pt>
                <c:pt idx="9621">
                  <c:v>65.98</c:v>
                </c:pt>
                <c:pt idx="9622">
                  <c:v>65.97</c:v>
                </c:pt>
                <c:pt idx="9623">
                  <c:v>65.97</c:v>
                </c:pt>
                <c:pt idx="9624">
                  <c:v>65.959999999999994</c:v>
                </c:pt>
                <c:pt idx="9625">
                  <c:v>65.95</c:v>
                </c:pt>
                <c:pt idx="9626">
                  <c:v>65.94</c:v>
                </c:pt>
                <c:pt idx="9627">
                  <c:v>65.92</c:v>
                </c:pt>
                <c:pt idx="9628">
                  <c:v>65.900000000000006</c:v>
                </c:pt>
                <c:pt idx="9629">
                  <c:v>65.88</c:v>
                </c:pt>
                <c:pt idx="9630">
                  <c:v>65.849999999999994</c:v>
                </c:pt>
                <c:pt idx="9631">
                  <c:v>65.83</c:v>
                </c:pt>
                <c:pt idx="9632">
                  <c:v>65.81</c:v>
                </c:pt>
                <c:pt idx="9633">
                  <c:v>65.790000000000006</c:v>
                </c:pt>
                <c:pt idx="9634">
                  <c:v>65.77</c:v>
                </c:pt>
                <c:pt idx="9635">
                  <c:v>65.760000000000005</c:v>
                </c:pt>
                <c:pt idx="9636">
                  <c:v>65.75</c:v>
                </c:pt>
                <c:pt idx="9637">
                  <c:v>65.75</c:v>
                </c:pt>
                <c:pt idx="9638">
                  <c:v>65.739999999999995</c:v>
                </c:pt>
                <c:pt idx="9639">
                  <c:v>65.739999999999995</c:v>
                </c:pt>
                <c:pt idx="9640">
                  <c:v>65.73</c:v>
                </c:pt>
                <c:pt idx="9641">
                  <c:v>65.73</c:v>
                </c:pt>
                <c:pt idx="9642">
                  <c:v>65.72</c:v>
                </c:pt>
                <c:pt idx="9643">
                  <c:v>65.709999999999994</c:v>
                </c:pt>
                <c:pt idx="9644">
                  <c:v>65.680000000000007</c:v>
                </c:pt>
                <c:pt idx="9645">
                  <c:v>65.650000000000006</c:v>
                </c:pt>
                <c:pt idx="9646">
                  <c:v>65.62</c:v>
                </c:pt>
                <c:pt idx="9647">
                  <c:v>65.58</c:v>
                </c:pt>
                <c:pt idx="9648">
                  <c:v>65.55</c:v>
                </c:pt>
                <c:pt idx="9649">
                  <c:v>65.52</c:v>
                </c:pt>
                <c:pt idx="9650">
                  <c:v>65.5</c:v>
                </c:pt>
                <c:pt idx="9651">
                  <c:v>65.489999999999995</c:v>
                </c:pt>
                <c:pt idx="9652">
                  <c:v>65.459999999999994</c:v>
                </c:pt>
                <c:pt idx="9653">
                  <c:v>65.44</c:v>
                </c:pt>
                <c:pt idx="9654">
                  <c:v>65.41</c:v>
                </c:pt>
                <c:pt idx="9655">
                  <c:v>65.38</c:v>
                </c:pt>
                <c:pt idx="9656">
                  <c:v>65.349999999999994</c:v>
                </c:pt>
                <c:pt idx="9657">
                  <c:v>65.33</c:v>
                </c:pt>
                <c:pt idx="9658">
                  <c:v>65.31</c:v>
                </c:pt>
                <c:pt idx="9659">
                  <c:v>65.3</c:v>
                </c:pt>
                <c:pt idx="9660">
                  <c:v>65.28</c:v>
                </c:pt>
                <c:pt idx="9661">
                  <c:v>65.260000000000005</c:v>
                </c:pt>
                <c:pt idx="9662">
                  <c:v>65.23</c:v>
                </c:pt>
                <c:pt idx="9663">
                  <c:v>65.209999999999994</c:v>
                </c:pt>
                <c:pt idx="9664">
                  <c:v>65.180000000000007</c:v>
                </c:pt>
                <c:pt idx="9665">
                  <c:v>65.14</c:v>
                </c:pt>
                <c:pt idx="9666">
                  <c:v>65.11</c:v>
                </c:pt>
                <c:pt idx="9667">
                  <c:v>65.069999999999993</c:v>
                </c:pt>
                <c:pt idx="9668">
                  <c:v>65.03</c:v>
                </c:pt>
                <c:pt idx="9669">
                  <c:v>64.989999999999995</c:v>
                </c:pt>
                <c:pt idx="9670">
                  <c:v>64.959999999999994</c:v>
                </c:pt>
                <c:pt idx="9671">
                  <c:v>64.930000000000007</c:v>
                </c:pt>
                <c:pt idx="9672">
                  <c:v>64.91</c:v>
                </c:pt>
                <c:pt idx="9673">
                  <c:v>64.89</c:v>
                </c:pt>
                <c:pt idx="9674">
                  <c:v>64.89</c:v>
                </c:pt>
                <c:pt idx="9675">
                  <c:v>64.88</c:v>
                </c:pt>
                <c:pt idx="9676">
                  <c:v>64.88</c:v>
                </c:pt>
                <c:pt idx="9677">
                  <c:v>64.88</c:v>
                </c:pt>
                <c:pt idx="9678">
                  <c:v>64.88</c:v>
                </c:pt>
                <c:pt idx="9679">
                  <c:v>64.87</c:v>
                </c:pt>
                <c:pt idx="9680">
                  <c:v>64.849999999999994</c:v>
                </c:pt>
                <c:pt idx="9681">
                  <c:v>64.83</c:v>
                </c:pt>
                <c:pt idx="9682">
                  <c:v>64.8</c:v>
                </c:pt>
                <c:pt idx="9683">
                  <c:v>64.77</c:v>
                </c:pt>
                <c:pt idx="9684">
                  <c:v>64.739999999999995</c:v>
                </c:pt>
                <c:pt idx="9685">
                  <c:v>64.72</c:v>
                </c:pt>
                <c:pt idx="9686">
                  <c:v>64.7</c:v>
                </c:pt>
                <c:pt idx="9687">
                  <c:v>64.67</c:v>
                </c:pt>
                <c:pt idx="9688">
                  <c:v>64.66</c:v>
                </c:pt>
                <c:pt idx="9689">
                  <c:v>64.64</c:v>
                </c:pt>
                <c:pt idx="9690">
                  <c:v>64.62</c:v>
                </c:pt>
                <c:pt idx="9691">
                  <c:v>64.58</c:v>
                </c:pt>
                <c:pt idx="9692">
                  <c:v>64.540000000000006</c:v>
                </c:pt>
                <c:pt idx="9693">
                  <c:v>64.489999999999995</c:v>
                </c:pt>
                <c:pt idx="9694">
                  <c:v>64.430000000000007</c:v>
                </c:pt>
                <c:pt idx="9695">
                  <c:v>64.39</c:v>
                </c:pt>
                <c:pt idx="9696">
                  <c:v>64.34</c:v>
                </c:pt>
                <c:pt idx="9697">
                  <c:v>64.31</c:v>
                </c:pt>
                <c:pt idx="9698">
                  <c:v>64.3</c:v>
                </c:pt>
                <c:pt idx="9699">
                  <c:v>64.290000000000006</c:v>
                </c:pt>
                <c:pt idx="9700">
                  <c:v>64.27</c:v>
                </c:pt>
                <c:pt idx="9701">
                  <c:v>64.27</c:v>
                </c:pt>
                <c:pt idx="9702">
                  <c:v>64.260000000000005</c:v>
                </c:pt>
                <c:pt idx="9703">
                  <c:v>64.239999999999995</c:v>
                </c:pt>
                <c:pt idx="9704">
                  <c:v>64.23</c:v>
                </c:pt>
                <c:pt idx="9705">
                  <c:v>64.2</c:v>
                </c:pt>
                <c:pt idx="9706">
                  <c:v>64.17</c:v>
                </c:pt>
                <c:pt idx="9707">
                  <c:v>64.14</c:v>
                </c:pt>
                <c:pt idx="9708">
                  <c:v>64.11</c:v>
                </c:pt>
                <c:pt idx="9709">
                  <c:v>64.09</c:v>
                </c:pt>
                <c:pt idx="9710">
                  <c:v>64.08</c:v>
                </c:pt>
                <c:pt idx="9711">
                  <c:v>64.069999999999993</c:v>
                </c:pt>
                <c:pt idx="9712">
                  <c:v>64.06</c:v>
                </c:pt>
                <c:pt idx="9713">
                  <c:v>64.06</c:v>
                </c:pt>
                <c:pt idx="9714">
                  <c:v>64.05</c:v>
                </c:pt>
                <c:pt idx="9715">
                  <c:v>64.05</c:v>
                </c:pt>
                <c:pt idx="9716">
                  <c:v>64.05</c:v>
                </c:pt>
                <c:pt idx="9717">
                  <c:v>64.05</c:v>
                </c:pt>
                <c:pt idx="9718">
                  <c:v>64.05</c:v>
                </c:pt>
                <c:pt idx="9719">
                  <c:v>64.05</c:v>
                </c:pt>
                <c:pt idx="9720">
                  <c:v>64.05</c:v>
                </c:pt>
                <c:pt idx="9721">
                  <c:v>64.05</c:v>
                </c:pt>
                <c:pt idx="9722">
                  <c:v>64.05</c:v>
                </c:pt>
                <c:pt idx="9723">
                  <c:v>64.05</c:v>
                </c:pt>
                <c:pt idx="9724">
                  <c:v>64.05</c:v>
                </c:pt>
                <c:pt idx="9725">
                  <c:v>64.040000000000006</c:v>
                </c:pt>
                <c:pt idx="9726">
                  <c:v>64.040000000000006</c:v>
                </c:pt>
                <c:pt idx="9727">
                  <c:v>64.03</c:v>
                </c:pt>
                <c:pt idx="9728">
                  <c:v>64.010000000000005</c:v>
                </c:pt>
                <c:pt idx="9729">
                  <c:v>64</c:v>
                </c:pt>
                <c:pt idx="9730">
                  <c:v>63.98</c:v>
                </c:pt>
                <c:pt idx="9731">
                  <c:v>63.96</c:v>
                </c:pt>
                <c:pt idx="9732">
                  <c:v>63.94</c:v>
                </c:pt>
                <c:pt idx="9733">
                  <c:v>63.92</c:v>
                </c:pt>
                <c:pt idx="9734">
                  <c:v>63.91</c:v>
                </c:pt>
                <c:pt idx="9735">
                  <c:v>63.9</c:v>
                </c:pt>
                <c:pt idx="9736">
                  <c:v>63.9</c:v>
                </c:pt>
                <c:pt idx="9737">
                  <c:v>63.9</c:v>
                </c:pt>
                <c:pt idx="9738">
                  <c:v>63.9</c:v>
                </c:pt>
                <c:pt idx="9739">
                  <c:v>63.9</c:v>
                </c:pt>
                <c:pt idx="9740">
                  <c:v>63.9</c:v>
                </c:pt>
                <c:pt idx="9741">
                  <c:v>63.9</c:v>
                </c:pt>
                <c:pt idx="9742">
                  <c:v>63.9</c:v>
                </c:pt>
                <c:pt idx="9743">
                  <c:v>63.9</c:v>
                </c:pt>
                <c:pt idx="9744">
                  <c:v>63.91</c:v>
                </c:pt>
                <c:pt idx="9745">
                  <c:v>63.91</c:v>
                </c:pt>
                <c:pt idx="9746">
                  <c:v>63.91</c:v>
                </c:pt>
                <c:pt idx="9747">
                  <c:v>63.91</c:v>
                </c:pt>
                <c:pt idx="9748">
                  <c:v>63.92</c:v>
                </c:pt>
                <c:pt idx="9749">
                  <c:v>63.92</c:v>
                </c:pt>
                <c:pt idx="9750">
                  <c:v>63.93</c:v>
                </c:pt>
                <c:pt idx="9751">
                  <c:v>63.94</c:v>
                </c:pt>
                <c:pt idx="9752">
                  <c:v>63.95</c:v>
                </c:pt>
                <c:pt idx="9753">
                  <c:v>63.97</c:v>
                </c:pt>
                <c:pt idx="9754">
                  <c:v>63.99</c:v>
                </c:pt>
                <c:pt idx="9755">
                  <c:v>64.010000000000005</c:v>
                </c:pt>
                <c:pt idx="9756">
                  <c:v>64.02</c:v>
                </c:pt>
                <c:pt idx="9757">
                  <c:v>64.040000000000006</c:v>
                </c:pt>
                <c:pt idx="9758">
                  <c:v>64.040000000000006</c:v>
                </c:pt>
                <c:pt idx="9759">
                  <c:v>64.05</c:v>
                </c:pt>
                <c:pt idx="9760">
                  <c:v>64.05</c:v>
                </c:pt>
                <c:pt idx="9761">
                  <c:v>64.05</c:v>
                </c:pt>
                <c:pt idx="9762">
                  <c:v>64.05</c:v>
                </c:pt>
                <c:pt idx="9763">
                  <c:v>64.05</c:v>
                </c:pt>
                <c:pt idx="9764">
                  <c:v>64.05</c:v>
                </c:pt>
                <c:pt idx="9765">
                  <c:v>64.05</c:v>
                </c:pt>
                <c:pt idx="9766">
                  <c:v>64.06</c:v>
                </c:pt>
                <c:pt idx="9767">
                  <c:v>64.06</c:v>
                </c:pt>
                <c:pt idx="9768">
                  <c:v>64.08</c:v>
                </c:pt>
                <c:pt idx="9769">
                  <c:v>64.099999999999994</c:v>
                </c:pt>
                <c:pt idx="9770">
                  <c:v>64.13</c:v>
                </c:pt>
                <c:pt idx="9771">
                  <c:v>64.17</c:v>
                </c:pt>
                <c:pt idx="9772">
                  <c:v>64.2</c:v>
                </c:pt>
                <c:pt idx="9773">
                  <c:v>64.239999999999995</c:v>
                </c:pt>
                <c:pt idx="9774">
                  <c:v>64.28</c:v>
                </c:pt>
                <c:pt idx="9775">
                  <c:v>64.31</c:v>
                </c:pt>
                <c:pt idx="9776">
                  <c:v>64.36</c:v>
                </c:pt>
                <c:pt idx="9777">
                  <c:v>64.430000000000007</c:v>
                </c:pt>
                <c:pt idx="9778">
                  <c:v>64.5</c:v>
                </c:pt>
                <c:pt idx="9779">
                  <c:v>64.56</c:v>
                </c:pt>
                <c:pt idx="9780">
                  <c:v>64.62</c:v>
                </c:pt>
                <c:pt idx="9781">
                  <c:v>64.66</c:v>
                </c:pt>
                <c:pt idx="9782">
                  <c:v>64.69</c:v>
                </c:pt>
                <c:pt idx="9783">
                  <c:v>64.73</c:v>
                </c:pt>
                <c:pt idx="9784">
                  <c:v>64.760000000000005</c:v>
                </c:pt>
                <c:pt idx="9785">
                  <c:v>64.8</c:v>
                </c:pt>
                <c:pt idx="9786">
                  <c:v>64.84</c:v>
                </c:pt>
                <c:pt idx="9787">
                  <c:v>64.86</c:v>
                </c:pt>
                <c:pt idx="9788">
                  <c:v>64.87</c:v>
                </c:pt>
                <c:pt idx="9789">
                  <c:v>64.89</c:v>
                </c:pt>
                <c:pt idx="9790">
                  <c:v>64.92</c:v>
                </c:pt>
                <c:pt idx="9791">
                  <c:v>64.959999999999994</c:v>
                </c:pt>
                <c:pt idx="9792">
                  <c:v>65.02</c:v>
                </c:pt>
                <c:pt idx="9793">
                  <c:v>65.099999999999994</c:v>
                </c:pt>
                <c:pt idx="9794">
                  <c:v>65.17</c:v>
                </c:pt>
                <c:pt idx="9795">
                  <c:v>65.23</c:v>
                </c:pt>
                <c:pt idx="9796">
                  <c:v>65.28</c:v>
                </c:pt>
                <c:pt idx="9797">
                  <c:v>65.31</c:v>
                </c:pt>
                <c:pt idx="9798">
                  <c:v>65.34</c:v>
                </c:pt>
                <c:pt idx="9799">
                  <c:v>65.37</c:v>
                </c:pt>
                <c:pt idx="9800">
                  <c:v>65.41</c:v>
                </c:pt>
                <c:pt idx="9801">
                  <c:v>65.45</c:v>
                </c:pt>
                <c:pt idx="9802">
                  <c:v>65.5</c:v>
                </c:pt>
                <c:pt idx="9803">
                  <c:v>65.55</c:v>
                </c:pt>
                <c:pt idx="9804">
                  <c:v>65.59</c:v>
                </c:pt>
                <c:pt idx="9805">
                  <c:v>65.64</c:v>
                </c:pt>
                <c:pt idx="9806">
                  <c:v>65.680000000000007</c:v>
                </c:pt>
                <c:pt idx="9807">
                  <c:v>65.709999999999994</c:v>
                </c:pt>
                <c:pt idx="9808">
                  <c:v>65.73</c:v>
                </c:pt>
                <c:pt idx="9809">
                  <c:v>65.739999999999995</c:v>
                </c:pt>
                <c:pt idx="9810">
                  <c:v>65.75</c:v>
                </c:pt>
                <c:pt idx="9811">
                  <c:v>65.760000000000005</c:v>
                </c:pt>
                <c:pt idx="9812">
                  <c:v>65.78</c:v>
                </c:pt>
                <c:pt idx="9813">
                  <c:v>65.81</c:v>
                </c:pt>
                <c:pt idx="9814">
                  <c:v>65.849999999999994</c:v>
                </c:pt>
                <c:pt idx="9815">
                  <c:v>65.88</c:v>
                </c:pt>
                <c:pt idx="9816">
                  <c:v>65.91</c:v>
                </c:pt>
                <c:pt idx="9817">
                  <c:v>65.94</c:v>
                </c:pt>
                <c:pt idx="9818">
                  <c:v>65.95</c:v>
                </c:pt>
                <c:pt idx="9819">
                  <c:v>65.959999999999994</c:v>
                </c:pt>
                <c:pt idx="9820">
                  <c:v>65.97</c:v>
                </c:pt>
                <c:pt idx="9821">
                  <c:v>65.97</c:v>
                </c:pt>
                <c:pt idx="9822">
                  <c:v>65.98</c:v>
                </c:pt>
                <c:pt idx="9823">
                  <c:v>65.98</c:v>
                </c:pt>
                <c:pt idx="9824">
                  <c:v>66</c:v>
                </c:pt>
                <c:pt idx="9825">
                  <c:v>66.010000000000005</c:v>
                </c:pt>
                <c:pt idx="9826">
                  <c:v>66.02</c:v>
                </c:pt>
                <c:pt idx="9827">
                  <c:v>66.03</c:v>
                </c:pt>
                <c:pt idx="9828">
                  <c:v>66.040000000000006</c:v>
                </c:pt>
                <c:pt idx="9829">
                  <c:v>66.040000000000006</c:v>
                </c:pt>
                <c:pt idx="9830">
                  <c:v>66.05</c:v>
                </c:pt>
                <c:pt idx="9831">
                  <c:v>66.05</c:v>
                </c:pt>
                <c:pt idx="9832">
                  <c:v>66.05</c:v>
                </c:pt>
                <c:pt idx="9833">
                  <c:v>66.05</c:v>
                </c:pt>
                <c:pt idx="9834">
                  <c:v>66.05</c:v>
                </c:pt>
                <c:pt idx="9835">
                  <c:v>66.040000000000006</c:v>
                </c:pt>
                <c:pt idx="9836">
                  <c:v>66.03</c:v>
                </c:pt>
                <c:pt idx="9837">
                  <c:v>66.02</c:v>
                </c:pt>
                <c:pt idx="9838">
                  <c:v>66.02</c:v>
                </c:pt>
                <c:pt idx="9839">
                  <c:v>66.010000000000005</c:v>
                </c:pt>
                <c:pt idx="9840">
                  <c:v>66</c:v>
                </c:pt>
                <c:pt idx="9841">
                  <c:v>65.989999999999995</c:v>
                </c:pt>
                <c:pt idx="9842">
                  <c:v>65.98</c:v>
                </c:pt>
                <c:pt idx="9843">
                  <c:v>65.97</c:v>
                </c:pt>
                <c:pt idx="9844">
                  <c:v>65.959999999999994</c:v>
                </c:pt>
                <c:pt idx="9845">
                  <c:v>65.959999999999994</c:v>
                </c:pt>
                <c:pt idx="9846">
                  <c:v>65.959999999999994</c:v>
                </c:pt>
                <c:pt idx="9847">
                  <c:v>65.959999999999994</c:v>
                </c:pt>
                <c:pt idx="9848">
                  <c:v>65.95</c:v>
                </c:pt>
                <c:pt idx="9849">
                  <c:v>65.95</c:v>
                </c:pt>
                <c:pt idx="9850">
                  <c:v>65.930000000000007</c:v>
                </c:pt>
                <c:pt idx="9851">
                  <c:v>65.91</c:v>
                </c:pt>
                <c:pt idx="9852">
                  <c:v>65.88</c:v>
                </c:pt>
                <c:pt idx="9853">
                  <c:v>65.84</c:v>
                </c:pt>
                <c:pt idx="9854">
                  <c:v>65.81</c:v>
                </c:pt>
                <c:pt idx="9855">
                  <c:v>65.78</c:v>
                </c:pt>
                <c:pt idx="9856">
                  <c:v>65.760000000000005</c:v>
                </c:pt>
                <c:pt idx="9857">
                  <c:v>65.75</c:v>
                </c:pt>
                <c:pt idx="9858">
                  <c:v>65.75</c:v>
                </c:pt>
                <c:pt idx="9859">
                  <c:v>65.739999999999995</c:v>
                </c:pt>
                <c:pt idx="9860">
                  <c:v>65.739999999999995</c:v>
                </c:pt>
                <c:pt idx="9861">
                  <c:v>65.739999999999995</c:v>
                </c:pt>
                <c:pt idx="9862">
                  <c:v>65.739999999999995</c:v>
                </c:pt>
                <c:pt idx="9863">
                  <c:v>65.73</c:v>
                </c:pt>
                <c:pt idx="9864">
                  <c:v>65.73</c:v>
                </c:pt>
                <c:pt idx="9865">
                  <c:v>65.72</c:v>
                </c:pt>
                <c:pt idx="9866">
                  <c:v>65.7</c:v>
                </c:pt>
                <c:pt idx="9867">
                  <c:v>65.67</c:v>
                </c:pt>
                <c:pt idx="9868">
                  <c:v>65.64</c:v>
                </c:pt>
                <c:pt idx="9869">
                  <c:v>65.599999999999994</c:v>
                </c:pt>
                <c:pt idx="9870">
                  <c:v>65.569999999999993</c:v>
                </c:pt>
                <c:pt idx="9871">
                  <c:v>65.55</c:v>
                </c:pt>
                <c:pt idx="9872">
                  <c:v>65.53</c:v>
                </c:pt>
                <c:pt idx="9873">
                  <c:v>65.510000000000005</c:v>
                </c:pt>
                <c:pt idx="9874">
                  <c:v>65.489999999999995</c:v>
                </c:pt>
                <c:pt idx="9875">
                  <c:v>65.47</c:v>
                </c:pt>
                <c:pt idx="9876">
                  <c:v>65.44</c:v>
                </c:pt>
                <c:pt idx="9877">
                  <c:v>65.41</c:v>
                </c:pt>
                <c:pt idx="9878">
                  <c:v>65.38</c:v>
                </c:pt>
                <c:pt idx="9879">
                  <c:v>65.349999999999994</c:v>
                </c:pt>
                <c:pt idx="9880">
                  <c:v>65.33</c:v>
                </c:pt>
                <c:pt idx="9881">
                  <c:v>65.31</c:v>
                </c:pt>
                <c:pt idx="9882">
                  <c:v>65.290000000000006</c:v>
                </c:pt>
                <c:pt idx="9883">
                  <c:v>65.28</c:v>
                </c:pt>
                <c:pt idx="9884">
                  <c:v>65.27</c:v>
                </c:pt>
                <c:pt idx="9885">
                  <c:v>65.239999999999995</c:v>
                </c:pt>
                <c:pt idx="9886">
                  <c:v>65.209999999999994</c:v>
                </c:pt>
                <c:pt idx="9887">
                  <c:v>65.180000000000007</c:v>
                </c:pt>
                <c:pt idx="9888">
                  <c:v>65.150000000000006</c:v>
                </c:pt>
                <c:pt idx="9889">
                  <c:v>65.11</c:v>
                </c:pt>
                <c:pt idx="9890">
                  <c:v>65.069999999999993</c:v>
                </c:pt>
                <c:pt idx="9891">
                  <c:v>65.040000000000006</c:v>
                </c:pt>
                <c:pt idx="9892">
                  <c:v>65</c:v>
                </c:pt>
                <c:pt idx="9893">
                  <c:v>64.959999999999994</c:v>
                </c:pt>
                <c:pt idx="9894">
                  <c:v>64.94</c:v>
                </c:pt>
                <c:pt idx="9895">
                  <c:v>64.92</c:v>
                </c:pt>
                <c:pt idx="9896">
                  <c:v>64.91</c:v>
                </c:pt>
                <c:pt idx="9897">
                  <c:v>64.89</c:v>
                </c:pt>
                <c:pt idx="9898">
                  <c:v>64.89</c:v>
                </c:pt>
                <c:pt idx="9899">
                  <c:v>64.88</c:v>
                </c:pt>
                <c:pt idx="9900">
                  <c:v>64.88</c:v>
                </c:pt>
                <c:pt idx="9901">
                  <c:v>64.87</c:v>
                </c:pt>
                <c:pt idx="9902">
                  <c:v>64.87</c:v>
                </c:pt>
                <c:pt idx="9903">
                  <c:v>64.849999999999994</c:v>
                </c:pt>
                <c:pt idx="9904">
                  <c:v>64.83</c:v>
                </c:pt>
                <c:pt idx="9905">
                  <c:v>64.81</c:v>
                </c:pt>
                <c:pt idx="9906">
                  <c:v>64.78</c:v>
                </c:pt>
                <c:pt idx="9907">
                  <c:v>64.75</c:v>
                </c:pt>
                <c:pt idx="9908">
                  <c:v>64.72</c:v>
                </c:pt>
                <c:pt idx="9909">
                  <c:v>64.7</c:v>
                </c:pt>
                <c:pt idx="9910">
                  <c:v>64.680000000000007</c:v>
                </c:pt>
                <c:pt idx="9911">
                  <c:v>64.67</c:v>
                </c:pt>
                <c:pt idx="9912">
                  <c:v>64.66</c:v>
                </c:pt>
                <c:pt idx="9913">
                  <c:v>64.64</c:v>
                </c:pt>
                <c:pt idx="9914">
                  <c:v>64.61</c:v>
                </c:pt>
                <c:pt idx="9915">
                  <c:v>64.56</c:v>
                </c:pt>
                <c:pt idx="9916">
                  <c:v>64.510000000000005</c:v>
                </c:pt>
                <c:pt idx="9917">
                  <c:v>64.459999999999994</c:v>
                </c:pt>
                <c:pt idx="9918">
                  <c:v>64.42</c:v>
                </c:pt>
                <c:pt idx="9919">
                  <c:v>64.38</c:v>
                </c:pt>
                <c:pt idx="9920">
                  <c:v>64.34</c:v>
                </c:pt>
                <c:pt idx="9921">
                  <c:v>64.319999999999993</c:v>
                </c:pt>
                <c:pt idx="9922">
                  <c:v>64.290000000000006</c:v>
                </c:pt>
                <c:pt idx="9923">
                  <c:v>64.28</c:v>
                </c:pt>
                <c:pt idx="9924">
                  <c:v>64.27</c:v>
                </c:pt>
                <c:pt idx="9925">
                  <c:v>64.260000000000005</c:v>
                </c:pt>
                <c:pt idx="9926">
                  <c:v>64.25</c:v>
                </c:pt>
                <c:pt idx="9927">
                  <c:v>64.239999999999995</c:v>
                </c:pt>
                <c:pt idx="9928">
                  <c:v>64.22</c:v>
                </c:pt>
                <c:pt idx="9929">
                  <c:v>64.19</c:v>
                </c:pt>
                <c:pt idx="9930">
                  <c:v>64.16</c:v>
                </c:pt>
                <c:pt idx="9931">
                  <c:v>64.13</c:v>
                </c:pt>
                <c:pt idx="9932">
                  <c:v>64.11</c:v>
                </c:pt>
                <c:pt idx="9933">
                  <c:v>64.09</c:v>
                </c:pt>
                <c:pt idx="9934">
                  <c:v>64.08</c:v>
                </c:pt>
                <c:pt idx="9935">
                  <c:v>64.069999999999993</c:v>
                </c:pt>
                <c:pt idx="9936">
                  <c:v>64.06</c:v>
                </c:pt>
                <c:pt idx="9937">
                  <c:v>64.05</c:v>
                </c:pt>
                <c:pt idx="9938">
                  <c:v>64.05</c:v>
                </c:pt>
                <c:pt idx="9939">
                  <c:v>64.05</c:v>
                </c:pt>
                <c:pt idx="9940">
                  <c:v>64.05</c:v>
                </c:pt>
                <c:pt idx="9941">
                  <c:v>64.05</c:v>
                </c:pt>
                <c:pt idx="9942">
                  <c:v>64.05</c:v>
                </c:pt>
                <c:pt idx="9943">
                  <c:v>64.05</c:v>
                </c:pt>
                <c:pt idx="9944">
                  <c:v>64.05</c:v>
                </c:pt>
                <c:pt idx="9945">
                  <c:v>64.05</c:v>
                </c:pt>
                <c:pt idx="9946">
                  <c:v>64.05</c:v>
                </c:pt>
                <c:pt idx="9947">
                  <c:v>64.040000000000006</c:v>
                </c:pt>
                <c:pt idx="9948">
                  <c:v>64.040000000000006</c:v>
                </c:pt>
                <c:pt idx="9949">
                  <c:v>64.03</c:v>
                </c:pt>
                <c:pt idx="9950">
                  <c:v>64.02</c:v>
                </c:pt>
                <c:pt idx="9951">
                  <c:v>64.010000000000005</c:v>
                </c:pt>
                <c:pt idx="9952">
                  <c:v>64</c:v>
                </c:pt>
                <c:pt idx="9953">
                  <c:v>63.99</c:v>
                </c:pt>
                <c:pt idx="9954">
                  <c:v>63.98</c:v>
                </c:pt>
                <c:pt idx="9955">
                  <c:v>63.97</c:v>
                </c:pt>
                <c:pt idx="9956">
                  <c:v>63.96</c:v>
                </c:pt>
                <c:pt idx="9957">
                  <c:v>63.95</c:v>
                </c:pt>
                <c:pt idx="9958">
                  <c:v>63.94</c:v>
                </c:pt>
                <c:pt idx="9959">
                  <c:v>63.93</c:v>
                </c:pt>
                <c:pt idx="9960">
                  <c:v>63.93</c:v>
                </c:pt>
                <c:pt idx="9961">
                  <c:v>63.93</c:v>
                </c:pt>
                <c:pt idx="9962">
                  <c:v>63.92</c:v>
                </c:pt>
                <c:pt idx="9963">
                  <c:v>63.92</c:v>
                </c:pt>
                <c:pt idx="9964">
                  <c:v>63.92</c:v>
                </c:pt>
                <c:pt idx="9965">
                  <c:v>63.92</c:v>
                </c:pt>
                <c:pt idx="9966">
                  <c:v>63.92</c:v>
                </c:pt>
                <c:pt idx="9967">
                  <c:v>63.92</c:v>
                </c:pt>
                <c:pt idx="9968">
                  <c:v>63.92</c:v>
                </c:pt>
                <c:pt idx="9969">
                  <c:v>63.92</c:v>
                </c:pt>
                <c:pt idx="9970">
                  <c:v>63.92</c:v>
                </c:pt>
                <c:pt idx="9971">
                  <c:v>63.93</c:v>
                </c:pt>
                <c:pt idx="9972">
                  <c:v>63.93</c:v>
                </c:pt>
                <c:pt idx="9973">
                  <c:v>63.93</c:v>
                </c:pt>
                <c:pt idx="9974">
                  <c:v>63.94</c:v>
                </c:pt>
                <c:pt idx="9975">
                  <c:v>63.95</c:v>
                </c:pt>
                <c:pt idx="9976">
                  <c:v>63.97</c:v>
                </c:pt>
                <c:pt idx="9977">
                  <c:v>63.99</c:v>
                </c:pt>
                <c:pt idx="9978">
                  <c:v>64.010000000000005</c:v>
                </c:pt>
                <c:pt idx="9979">
                  <c:v>64.02</c:v>
                </c:pt>
                <c:pt idx="9980">
                  <c:v>64.040000000000006</c:v>
                </c:pt>
                <c:pt idx="9981">
                  <c:v>64.040000000000006</c:v>
                </c:pt>
                <c:pt idx="9982">
                  <c:v>64.05</c:v>
                </c:pt>
                <c:pt idx="9983">
                  <c:v>64.05</c:v>
                </c:pt>
                <c:pt idx="9984">
                  <c:v>64.05</c:v>
                </c:pt>
                <c:pt idx="9985">
                  <c:v>64.05</c:v>
                </c:pt>
                <c:pt idx="9986">
                  <c:v>64.05</c:v>
                </c:pt>
                <c:pt idx="9987">
                  <c:v>64.05</c:v>
                </c:pt>
                <c:pt idx="9988">
                  <c:v>64.05</c:v>
                </c:pt>
                <c:pt idx="9989">
                  <c:v>64.05</c:v>
                </c:pt>
                <c:pt idx="9990">
                  <c:v>64.05</c:v>
                </c:pt>
                <c:pt idx="9991">
                  <c:v>64.06</c:v>
                </c:pt>
                <c:pt idx="9992">
                  <c:v>64.069999999999993</c:v>
                </c:pt>
                <c:pt idx="9993">
                  <c:v>64.09</c:v>
                </c:pt>
                <c:pt idx="9994">
                  <c:v>64.13</c:v>
                </c:pt>
                <c:pt idx="9995">
                  <c:v>64.17</c:v>
                </c:pt>
                <c:pt idx="9996">
                  <c:v>64.22</c:v>
                </c:pt>
                <c:pt idx="9997">
                  <c:v>64.260000000000005</c:v>
                </c:pt>
                <c:pt idx="9998">
                  <c:v>64.3</c:v>
                </c:pt>
                <c:pt idx="9999">
                  <c:v>64.33</c:v>
                </c:pt>
                <c:pt idx="10000">
                  <c:v>64.39</c:v>
                </c:pt>
                <c:pt idx="10001">
                  <c:v>64.45</c:v>
                </c:pt>
                <c:pt idx="10002">
                  <c:v>64.510000000000005</c:v>
                </c:pt>
                <c:pt idx="10003">
                  <c:v>64.56</c:v>
                </c:pt>
                <c:pt idx="10004">
                  <c:v>64.62</c:v>
                </c:pt>
                <c:pt idx="10005">
                  <c:v>64.650000000000006</c:v>
                </c:pt>
                <c:pt idx="10006">
                  <c:v>64.680000000000007</c:v>
                </c:pt>
                <c:pt idx="10007">
                  <c:v>64.72</c:v>
                </c:pt>
                <c:pt idx="10008">
                  <c:v>64.75</c:v>
                </c:pt>
                <c:pt idx="10009">
                  <c:v>64.790000000000006</c:v>
                </c:pt>
                <c:pt idx="10010">
                  <c:v>64.83</c:v>
                </c:pt>
                <c:pt idx="10011">
                  <c:v>64.849999999999994</c:v>
                </c:pt>
                <c:pt idx="10012">
                  <c:v>64.87</c:v>
                </c:pt>
                <c:pt idx="10013">
                  <c:v>64.89</c:v>
                </c:pt>
                <c:pt idx="10014">
                  <c:v>64.92</c:v>
                </c:pt>
                <c:pt idx="10015">
                  <c:v>64.959999999999994</c:v>
                </c:pt>
                <c:pt idx="10016">
                  <c:v>65.03</c:v>
                </c:pt>
                <c:pt idx="10017">
                  <c:v>65.099999999999994</c:v>
                </c:pt>
                <c:pt idx="10018">
                  <c:v>65.17</c:v>
                </c:pt>
                <c:pt idx="10019">
                  <c:v>65.23</c:v>
                </c:pt>
                <c:pt idx="10020">
                  <c:v>65.27</c:v>
                </c:pt>
                <c:pt idx="10021">
                  <c:v>65.290000000000006</c:v>
                </c:pt>
                <c:pt idx="10022">
                  <c:v>65.319999999999993</c:v>
                </c:pt>
                <c:pt idx="10023">
                  <c:v>65.349999999999994</c:v>
                </c:pt>
                <c:pt idx="10024">
                  <c:v>65.39</c:v>
                </c:pt>
                <c:pt idx="10025">
                  <c:v>65.44</c:v>
                </c:pt>
                <c:pt idx="10026">
                  <c:v>65.48</c:v>
                </c:pt>
                <c:pt idx="10027">
                  <c:v>65.52</c:v>
                </c:pt>
                <c:pt idx="10028">
                  <c:v>65.58</c:v>
                </c:pt>
                <c:pt idx="10029">
                  <c:v>65.62</c:v>
                </c:pt>
                <c:pt idx="10030">
                  <c:v>65.66</c:v>
                </c:pt>
                <c:pt idx="10031">
                  <c:v>65.709999999999994</c:v>
                </c:pt>
                <c:pt idx="10032">
                  <c:v>65.73</c:v>
                </c:pt>
                <c:pt idx="10033">
                  <c:v>65.739999999999995</c:v>
                </c:pt>
                <c:pt idx="10034">
                  <c:v>65.75</c:v>
                </c:pt>
                <c:pt idx="10035">
                  <c:v>65.760000000000005</c:v>
                </c:pt>
                <c:pt idx="10036">
                  <c:v>65.78</c:v>
                </c:pt>
                <c:pt idx="10037">
                  <c:v>65.81</c:v>
                </c:pt>
                <c:pt idx="10038">
                  <c:v>65.849999999999994</c:v>
                </c:pt>
                <c:pt idx="10039">
                  <c:v>65.88</c:v>
                </c:pt>
                <c:pt idx="10040">
                  <c:v>65.91</c:v>
                </c:pt>
                <c:pt idx="10041">
                  <c:v>65.930000000000007</c:v>
                </c:pt>
                <c:pt idx="10042">
                  <c:v>65.95</c:v>
                </c:pt>
                <c:pt idx="10043">
                  <c:v>65.959999999999994</c:v>
                </c:pt>
                <c:pt idx="10044">
                  <c:v>65.98</c:v>
                </c:pt>
                <c:pt idx="10045">
                  <c:v>65.989999999999995</c:v>
                </c:pt>
                <c:pt idx="10046">
                  <c:v>66</c:v>
                </c:pt>
                <c:pt idx="10047">
                  <c:v>66.010000000000005</c:v>
                </c:pt>
                <c:pt idx="10048">
                  <c:v>66.02</c:v>
                </c:pt>
                <c:pt idx="10049">
                  <c:v>66.03</c:v>
                </c:pt>
                <c:pt idx="10050">
                  <c:v>66.040000000000006</c:v>
                </c:pt>
                <c:pt idx="10051">
                  <c:v>66.05</c:v>
                </c:pt>
                <c:pt idx="10052">
                  <c:v>66.069999999999993</c:v>
                </c:pt>
                <c:pt idx="10053">
                  <c:v>66.08</c:v>
                </c:pt>
                <c:pt idx="10054">
                  <c:v>66.08</c:v>
                </c:pt>
                <c:pt idx="10055">
                  <c:v>66.09</c:v>
                </c:pt>
                <c:pt idx="10056">
                  <c:v>66.09</c:v>
                </c:pt>
                <c:pt idx="10057">
                  <c:v>66.08</c:v>
                </c:pt>
                <c:pt idx="10058">
                  <c:v>66.09</c:v>
                </c:pt>
                <c:pt idx="10059">
                  <c:v>66.09</c:v>
                </c:pt>
                <c:pt idx="10060">
                  <c:v>66.08</c:v>
                </c:pt>
                <c:pt idx="10061">
                  <c:v>66.069999999999993</c:v>
                </c:pt>
                <c:pt idx="10062">
                  <c:v>66.06</c:v>
                </c:pt>
                <c:pt idx="10063">
                  <c:v>66.05</c:v>
                </c:pt>
                <c:pt idx="10064">
                  <c:v>66.040000000000006</c:v>
                </c:pt>
                <c:pt idx="10065">
                  <c:v>66.03</c:v>
                </c:pt>
                <c:pt idx="10066">
                  <c:v>66.02</c:v>
                </c:pt>
                <c:pt idx="10067">
                  <c:v>66.010000000000005</c:v>
                </c:pt>
                <c:pt idx="10068">
                  <c:v>66</c:v>
                </c:pt>
                <c:pt idx="10069">
                  <c:v>65.989999999999995</c:v>
                </c:pt>
                <c:pt idx="10070">
                  <c:v>65.98</c:v>
                </c:pt>
                <c:pt idx="10071">
                  <c:v>65.97</c:v>
                </c:pt>
                <c:pt idx="10072">
                  <c:v>65.959999999999994</c:v>
                </c:pt>
                <c:pt idx="10073">
                  <c:v>65.95</c:v>
                </c:pt>
                <c:pt idx="10074">
                  <c:v>65.95</c:v>
                </c:pt>
                <c:pt idx="10075">
                  <c:v>65.94</c:v>
                </c:pt>
                <c:pt idx="10076">
                  <c:v>65.92</c:v>
                </c:pt>
                <c:pt idx="10077">
                  <c:v>65.91</c:v>
                </c:pt>
                <c:pt idx="10078">
                  <c:v>65.89</c:v>
                </c:pt>
                <c:pt idx="10079">
                  <c:v>65.86</c:v>
                </c:pt>
                <c:pt idx="10080">
                  <c:v>65.83</c:v>
                </c:pt>
                <c:pt idx="10081">
                  <c:v>65.81</c:v>
                </c:pt>
                <c:pt idx="10082">
                  <c:v>65.78</c:v>
                </c:pt>
                <c:pt idx="10083">
                  <c:v>65.760000000000005</c:v>
                </c:pt>
                <c:pt idx="10084">
                  <c:v>65.75</c:v>
                </c:pt>
                <c:pt idx="10085">
                  <c:v>65.75</c:v>
                </c:pt>
                <c:pt idx="10086">
                  <c:v>65.739999999999995</c:v>
                </c:pt>
                <c:pt idx="10087">
                  <c:v>65.739999999999995</c:v>
                </c:pt>
                <c:pt idx="10088">
                  <c:v>65.739999999999995</c:v>
                </c:pt>
                <c:pt idx="10089">
                  <c:v>65.739999999999995</c:v>
                </c:pt>
                <c:pt idx="10090">
                  <c:v>65.73</c:v>
                </c:pt>
                <c:pt idx="10091">
                  <c:v>65.73</c:v>
                </c:pt>
                <c:pt idx="10092">
                  <c:v>65.709999999999994</c:v>
                </c:pt>
                <c:pt idx="10093">
                  <c:v>65.680000000000007</c:v>
                </c:pt>
                <c:pt idx="10094">
                  <c:v>65.64</c:v>
                </c:pt>
                <c:pt idx="10095">
                  <c:v>65.599999999999994</c:v>
                </c:pt>
                <c:pt idx="10096">
                  <c:v>65.569999999999993</c:v>
                </c:pt>
                <c:pt idx="10097">
                  <c:v>65.55</c:v>
                </c:pt>
                <c:pt idx="10098">
                  <c:v>65.52</c:v>
                </c:pt>
                <c:pt idx="10099">
                  <c:v>65.510000000000005</c:v>
                </c:pt>
                <c:pt idx="10100">
                  <c:v>65.489999999999995</c:v>
                </c:pt>
                <c:pt idx="10101">
                  <c:v>65.459999999999994</c:v>
                </c:pt>
                <c:pt idx="10102">
                  <c:v>65.44</c:v>
                </c:pt>
                <c:pt idx="10103">
                  <c:v>65.41</c:v>
                </c:pt>
                <c:pt idx="10104">
                  <c:v>65.38</c:v>
                </c:pt>
                <c:pt idx="10105">
                  <c:v>65.36</c:v>
                </c:pt>
                <c:pt idx="10106">
                  <c:v>65.34</c:v>
                </c:pt>
                <c:pt idx="10107">
                  <c:v>65.319999999999993</c:v>
                </c:pt>
                <c:pt idx="10108">
                  <c:v>65.3</c:v>
                </c:pt>
                <c:pt idx="10109">
                  <c:v>65.290000000000006</c:v>
                </c:pt>
                <c:pt idx="10110">
                  <c:v>65.27</c:v>
                </c:pt>
                <c:pt idx="10111">
                  <c:v>65.239999999999995</c:v>
                </c:pt>
                <c:pt idx="10112">
                  <c:v>65.22</c:v>
                </c:pt>
                <c:pt idx="10113">
                  <c:v>65.19</c:v>
                </c:pt>
                <c:pt idx="10114">
                  <c:v>65.16</c:v>
                </c:pt>
                <c:pt idx="10115">
                  <c:v>65.12</c:v>
                </c:pt>
                <c:pt idx="10116">
                  <c:v>65.09</c:v>
                </c:pt>
                <c:pt idx="10117">
                  <c:v>65.05</c:v>
                </c:pt>
                <c:pt idx="10118">
                  <c:v>65.02</c:v>
                </c:pt>
                <c:pt idx="10119">
                  <c:v>64.98</c:v>
                </c:pt>
                <c:pt idx="10120">
                  <c:v>64.95</c:v>
                </c:pt>
                <c:pt idx="10121">
                  <c:v>64.930000000000007</c:v>
                </c:pt>
                <c:pt idx="10122">
                  <c:v>64.91</c:v>
                </c:pt>
                <c:pt idx="10123">
                  <c:v>64.89</c:v>
                </c:pt>
                <c:pt idx="10124">
                  <c:v>64.89</c:v>
                </c:pt>
                <c:pt idx="10125">
                  <c:v>64.88</c:v>
                </c:pt>
                <c:pt idx="10126">
                  <c:v>64.88</c:v>
                </c:pt>
                <c:pt idx="10127">
                  <c:v>64.88</c:v>
                </c:pt>
                <c:pt idx="10128">
                  <c:v>64.87</c:v>
                </c:pt>
                <c:pt idx="10129">
                  <c:v>64.849999999999994</c:v>
                </c:pt>
                <c:pt idx="10130">
                  <c:v>64.83</c:v>
                </c:pt>
                <c:pt idx="10131">
                  <c:v>64.81</c:v>
                </c:pt>
                <c:pt idx="10132">
                  <c:v>64.78</c:v>
                </c:pt>
                <c:pt idx="10133">
                  <c:v>64.760000000000005</c:v>
                </c:pt>
                <c:pt idx="10134">
                  <c:v>64.739999999999995</c:v>
                </c:pt>
                <c:pt idx="10135">
                  <c:v>64.72</c:v>
                </c:pt>
                <c:pt idx="10136">
                  <c:v>64.69</c:v>
                </c:pt>
                <c:pt idx="10137">
                  <c:v>64.67</c:v>
                </c:pt>
                <c:pt idx="10138">
                  <c:v>64.650000000000006</c:v>
                </c:pt>
                <c:pt idx="10139">
                  <c:v>64.63</c:v>
                </c:pt>
                <c:pt idx="10140">
                  <c:v>64.599999999999994</c:v>
                </c:pt>
                <c:pt idx="10141">
                  <c:v>64.569999999999993</c:v>
                </c:pt>
                <c:pt idx="10142">
                  <c:v>64.540000000000006</c:v>
                </c:pt>
                <c:pt idx="10143">
                  <c:v>64.510000000000005</c:v>
                </c:pt>
                <c:pt idx="10144">
                  <c:v>64.459999999999994</c:v>
                </c:pt>
                <c:pt idx="10145">
                  <c:v>64.42</c:v>
                </c:pt>
                <c:pt idx="10146">
                  <c:v>64.38</c:v>
                </c:pt>
                <c:pt idx="10147">
                  <c:v>64.34</c:v>
                </c:pt>
                <c:pt idx="10148">
                  <c:v>64.3</c:v>
                </c:pt>
                <c:pt idx="10149">
                  <c:v>64.28</c:v>
                </c:pt>
                <c:pt idx="10150">
                  <c:v>64.27</c:v>
                </c:pt>
                <c:pt idx="10151">
                  <c:v>64.260000000000005</c:v>
                </c:pt>
                <c:pt idx="10152">
                  <c:v>64.25</c:v>
                </c:pt>
                <c:pt idx="10153">
                  <c:v>64.239999999999995</c:v>
                </c:pt>
                <c:pt idx="10154">
                  <c:v>64.22</c:v>
                </c:pt>
                <c:pt idx="10155">
                  <c:v>64.19</c:v>
                </c:pt>
                <c:pt idx="10156">
                  <c:v>64.16</c:v>
                </c:pt>
                <c:pt idx="10157">
                  <c:v>64.13</c:v>
                </c:pt>
                <c:pt idx="10158">
                  <c:v>64.11</c:v>
                </c:pt>
                <c:pt idx="10159">
                  <c:v>64.09</c:v>
                </c:pt>
                <c:pt idx="10160">
                  <c:v>64.08</c:v>
                </c:pt>
                <c:pt idx="10161">
                  <c:v>64.069999999999993</c:v>
                </c:pt>
                <c:pt idx="10162">
                  <c:v>64.06</c:v>
                </c:pt>
                <c:pt idx="10163">
                  <c:v>64.06</c:v>
                </c:pt>
                <c:pt idx="10164">
                  <c:v>64.05</c:v>
                </c:pt>
                <c:pt idx="10165">
                  <c:v>64.05</c:v>
                </c:pt>
                <c:pt idx="10166">
                  <c:v>64.05</c:v>
                </c:pt>
                <c:pt idx="10167">
                  <c:v>64.05</c:v>
                </c:pt>
                <c:pt idx="10168">
                  <c:v>64.05</c:v>
                </c:pt>
                <c:pt idx="10169">
                  <c:v>64.05</c:v>
                </c:pt>
                <c:pt idx="10170">
                  <c:v>64.05</c:v>
                </c:pt>
                <c:pt idx="10171">
                  <c:v>64.05</c:v>
                </c:pt>
                <c:pt idx="10172">
                  <c:v>64.05</c:v>
                </c:pt>
                <c:pt idx="10173">
                  <c:v>64.05</c:v>
                </c:pt>
                <c:pt idx="10174">
                  <c:v>64.05</c:v>
                </c:pt>
                <c:pt idx="10175">
                  <c:v>64.05</c:v>
                </c:pt>
                <c:pt idx="10176">
                  <c:v>64.040000000000006</c:v>
                </c:pt>
                <c:pt idx="10177">
                  <c:v>64.040000000000006</c:v>
                </c:pt>
                <c:pt idx="10178">
                  <c:v>64.03</c:v>
                </c:pt>
                <c:pt idx="10179">
                  <c:v>64.02</c:v>
                </c:pt>
                <c:pt idx="10180">
                  <c:v>64.010000000000005</c:v>
                </c:pt>
                <c:pt idx="10181">
                  <c:v>64</c:v>
                </c:pt>
                <c:pt idx="10182">
                  <c:v>64</c:v>
                </c:pt>
                <c:pt idx="10183">
                  <c:v>64</c:v>
                </c:pt>
                <c:pt idx="10184">
                  <c:v>64</c:v>
                </c:pt>
                <c:pt idx="10185">
                  <c:v>63.99</c:v>
                </c:pt>
                <c:pt idx="10186">
                  <c:v>63.99</c:v>
                </c:pt>
                <c:pt idx="10187">
                  <c:v>63.98</c:v>
                </c:pt>
                <c:pt idx="10188">
                  <c:v>63.98</c:v>
                </c:pt>
                <c:pt idx="10189">
                  <c:v>63.98</c:v>
                </c:pt>
                <c:pt idx="10190">
                  <c:v>63.98</c:v>
                </c:pt>
                <c:pt idx="10191">
                  <c:v>63.98</c:v>
                </c:pt>
                <c:pt idx="10192">
                  <c:v>63.97</c:v>
                </c:pt>
                <c:pt idx="10193">
                  <c:v>63.97</c:v>
                </c:pt>
                <c:pt idx="10194">
                  <c:v>63.97</c:v>
                </c:pt>
                <c:pt idx="10195">
                  <c:v>63.98</c:v>
                </c:pt>
                <c:pt idx="10196">
                  <c:v>63.99</c:v>
                </c:pt>
                <c:pt idx="10197">
                  <c:v>63.99</c:v>
                </c:pt>
                <c:pt idx="10198">
                  <c:v>64</c:v>
                </c:pt>
                <c:pt idx="10199">
                  <c:v>64.010000000000005</c:v>
                </c:pt>
                <c:pt idx="10200">
                  <c:v>64.010000000000005</c:v>
                </c:pt>
                <c:pt idx="10201">
                  <c:v>64.02</c:v>
                </c:pt>
                <c:pt idx="10202">
                  <c:v>64.03</c:v>
                </c:pt>
                <c:pt idx="10203">
                  <c:v>64.040000000000006</c:v>
                </c:pt>
                <c:pt idx="10204">
                  <c:v>64.040000000000006</c:v>
                </c:pt>
                <c:pt idx="10205">
                  <c:v>64.05</c:v>
                </c:pt>
                <c:pt idx="10206">
                  <c:v>64.05</c:v>
                </c:pt>
                <c:pt idx="10207">
                  <c:v>64.05</c:v>
                </c:pt>
                <c:pt idx="10208">
                  <c:v>64.05</c:v>
                </c:pt>
                <c:pt idx="10209">
                  <c:v>64.05</c:v>
                </c:pt>
                <c:pt idx="10210">
                  <c:v>64.05</c:v>
                </c:pt>
                <c:pt idx="10211">
                  <c:v>64.05</c:v>
                </c:pt>
                <c:pt idx="10212">
                  <c:v>64.05</c:v>
                </c:pt>
                <c:pt idx="10213">
                  <c:v>64.05</c:v>
                </c:pt>
                <c:pt idx="10214">
                  <c:v>64.06</c:v>
                </c:pt>
                <c:pt idx="10215">
                  <c:v>64.06</c:v>
                </c:pt>
                <c:pt idx="10216">
                  <c:v>64.08</c:v>
                </c:pt>
                <c:pt idx="10217">
                  <c:v>64.11</c:v>
                </c:pt>
                <c:pt idx="10218">
                  <c:v>64.150000000000006</c:v>
                </c:pt>
                <c:pt idx="10219">
                  <c:v>64.180000000000007</c:v>
                </c:pt>
                <c:pt idx="10220">
                  <c:v>64.23</c:v>
                </c:pt>
                <c:pt idx="10221">
                  <c:v>64.25</c:v>
                </c:pt>
                <c:pt idx="10222">
                  <c:v>64.27</c:v>
                </c:pt>
                <c:pt idx="10223">
                  <c:v>64.3</c:v>
                </c:pt>
                <c:pt idx="10224">
                  <c:v>64.33</c:v>
                </c:pt>
                <c:pt idx="10225">
                  <c:v>64.37</c:v>
                </c:pt>
                <c:pt idx="10226">
                  <c:v>64.42</c:v>
                </c:pt>
                <c:pt idx="10227">
                  <c:v>64.489999999999995</c:v>
                </c:pt>
                <c:pt idx="10228">
                  <c:v>64.540000000000006</c:v>
                </c:pt>
                <c:pt idx="10229">
                  <c:v>64.59</c:v>
                </c:pt>
                <c:pt idx="10230">
                  <c:v>64.63</c:v>
                </c:pt>
                <c:pt idx="10231">
                  <c:v>64.67</c:v>
                </c:pt>
                <c:pt idx="10232">
                  <c:v>64.709999999999994</c:v>
                </c:pt>
                <c:pt idx="10233">
                  <c:v>64.75</c:v>
                </c:pt>
                <c:pt idx="10234">
                  <c:v>64.790000000000006</c:v>
                </c:pt>
                <c:pt idx="10235">
                  <c:v>64.84</c:v>
                </c:pt>
                <c:pt idx="10236">
                  <c:v>64.86</c:v>
                </c:pt>
                <c:pt idx="10237">
                  <c:v>64.88</c:v>
                </c:pt>
                <c:pt idx="10238">
                  <c:v>64.91</c:v>
                </c:pt>
                <c:pt idx="10239">
                  <c:v>64.94</c:v>
                </c:pt>
                <c:pt idx="10240">
                  <c:v>64.98</c:v>
                </c:pt>
                <c:pt idx="10241">
                  <c:v>65.040000000000006</c:v>
                </c:pt>
                <c:pt idx="10242">
                  <c:v>65.09</c:v>
                </c:pt>
                <c:pt idx="10243">
                  <c:v>65.150000000000006</c:v>
                </c:pt>
                <c:pt idx="10244">
                  <c:v>65.2</c:v>
                </c:pt>
                <c:pt idx="10245">
                  <c:v>65.25</c:v>
                </c:pt>
                <c:pt idx="10246">
                  <c:v>65.28</c:v>
                </c:pt>
                <c:pt idx="10247">
                  <c:v>65.319999999999993</c:v>
                </c:pt>
                <c:pt idx="10248">
                  <c:v>65.349999999999994</c:v>
                </c:pt>
                <c:pt idx="10249">
                  <c:v>65.39</c:v>
                </c:pt>
                <c:pt idx="10250">
                  <c:v>65.430000000000007</c:v>
                </c:pt>
                <c:pt idx="10251">
                  <c:v>65.48</c:v>
                </c:pt>
                <c:pt idx="10252">
                  <c:v>65.53</c:v>
                </c:pt>
                <c:pt idx="10253">
                  <c:v>65.58</c:v>
                </c:pt>
                <c:pt idx="10254">
                  <c:v>65.63</c:v>
                </c:pt>
                <c:pt idx="10255">
                  <c:v>65.67</c:v>
                </c:pt>
                <c:pt idx="10256">
                  <c:v>65.709999999999994</c:v>
                </c:pt>
                <c:pt idx="10257">
                  <c:v>65.73</c:v>
                </c:pt>
                <c:pt idx="10258">
                  <c:v>65.739999999999995</c:v>
                </c:pt>
                <c:pt idx="10259">
                  <c:v>65.739999999999995</c:v>
                </c:pt>
                <c:pt idx="10260">
                  <c:v>65.75</c:v>
                </c:pt>
                <c:pt idx="10261">
                  <c:v>65.760000000000005</c:v>
                </c:pt>
                <c:pt idx="10262">
                  <c:v>65.790000000000006</c:v>
                </c:pt>
                <c:pt idx="10263">
                  <c:v>65.83</c:v>
                </c:pt>
                <c:pt idx="10264">
                  <c:v>65.87</c:v>
                </c:pt>
                <c:pt idx="10265">
                  <c:v>65.900000000000006</c:v>
                </c:pt>
                <c:pt idx="10266">
                  <c:v>65.92</c:v>
                </c:pt>
                <c:pt idx="10267">
                  <c:v>65.94</c:v>
                </c:pt>
                <c:pt idx="10268">
                  <c:v>65.95</c:v>
                </c:pt>
                <c:pt idx="10269">
                  <c:v>65.959999999999994</c:v>
                </c:pt>
                <c:pt idx="10270">
                  <c:v>65.97</c:v>
                </c:pt>
                <c:pt idx="10271">
                  <c:v>65.98</c:v>
                </c:pt>
                <c:pt idx="10272">
                  <c:v>65.989999999999995</c:v>
                </c:pt>
                <c:pt idx="10273">
                  <c:v>66</c:v>
                </c:pt>
                <c:pt idx="10274">
                  <c:v>66.010000000000005</c:v>
                </c:pt>
                <c:pt idx="10275">
                  <c:v>66.02</c:v>
                </c:pt>
                <c:pt idx="10276">
                  <c:v>66.03</c:v>
                </c:pt>
                <c:pt idx="10277">
                  <c:v>66.05</c:v>
                </c:pt>
                <c:pt idx="10278">
                  <c:v>66.06</c:v>
                </c:pt>
                <c:pt idx="10279">
                  <c:v>66.06</c:v>
                </c:pt>
                <c:pt idx="10280">
                  <c:v>66.06</c:v>
                </c:pt>
                <c:pt idx="10281">
                  <c:v>66.06</c:v>
                </c:pt>
                <c:pt idx="10282">
                  <c:v>66.06</c:v>
                </c:pt>
                <c:pt idx="10283">
                  <c:v>66.06</c:v>
                </c:pt>
                <c:pt idx="10284">
                  <c:v>66.05</c:v>
                </c:pt>
                <c:pt idx="10285">
                  <c:v>66.05</c:v>
                </c:pt>
                <c:pt idx="10286">
                  <c:v>66.05</c:v>
                </c:pt>
                <c:pt idx="10287">
                  <c:v>66.040000000000006</c:v>
                </c:pt>
                <c:pt idx="10288">
                  <c:v>66.03</c:v>
                </c:pt>
                <c:pt idx="10289">
                  <c:v>66.03</c:v>
                </c:pt>
                <c:pt idx="10290">
                  <c:v>66.02</c:v>
                </c:pt>
                <c:pt idx="10291">
                  <c:v>66</c:v>
                </c:pt>
                <c:pt idx="10292">
                  <c:v>65.98</c:v>
                </c:pt>
                <c:pt idx="10293">
                  <c:v>65.97</c:v>
                </c:pt>
                <c:pt idx="10294">
                  <c:v>65.959999999999994</c:v>
                </c:pt>
                <c:pt idx="10295">
                  <c:v>65.959999999999994</c:v>
                </c:pt>
                <c:pt idx="10296">
                  <c:v>65.959999999999994</c:v>
                </c:pt>
                <c:pt idx="10297">
                  <c:v>65.959999999999994</c:v>
                </c:pt>
                <c:pt idx="10298">
                  <c:v>65.95</c:v>
                </c:pt>
                <c:pt idx="10299">
                  <c:v>65.94</c:v>
                </c:pt>
                <c:pt idx="10300">
                  <c:v>65.930000000000007</c:v>
                </c:pt>
                <c:pt idx="10301">
                  <c:v>65.91</c:v>
                </c:pt>
                <c:pt idx="10302">
                  <c:v>65.88</c:v>
                </c:pt>
                <c:pt idx="10303">
                  <c:v>65.86</c:v>
                </c:pt>
                <c:pt idx="10304">
                  <c:v>65.84</c:v>
                </c:pt>
                <c:pt idx="10305">
                  <c:v>65.81</c:v>
                </c:pt>
                <c:pt idx="10306">
                  <c:v>65.790000000000006</c:v>
                </c:pt>
                <c:pt idx="10307">
                  <c:v>65.77</c:v>
                </c:pt>
                <c:pt idx="10308">
                  <c:v>65.760000000000005</c:v>
                </c:pt>
                <c:pt idx="10309">
                  <c:v>65.75</c:v>
                </c:pt>
                <c:pt idx="10310">
                  <c:v>65.739999999999995</c:v>
                </c:pt>
                <c:pt idx="10311">
                  <c:v>65.739999999999995</c:v>
                </c:pt>
                <c:pt idx="10312">
                  <c:v>65.739999999999995</c:v>
                </c:pt>
                <c:pt idx="10313">
                  <c:v>65.739999999999995</c:v>
                </c:pt>
                <c:pt idx="10314">
                  <c:v>65.739999999999995</c:v>
                </c:pt>
                <c:pt idx="10315">
                  <c:v>65.73</c:v>
                </c:pt>
                <c:pt idx="10316">
                  <c:v>65.72</c:v>
                </c:pt>
                <c:pt idx="10317">
                  <c:v>65.709999999999994</c:v>
                </c:pt>
                <c:pt idx="10318">
                  <c:v>65.680000000000007</c:v>
                </c:pt>
                <c:pt idx="10319">
                  <c:v>65.64</c:v>
                </c:pt>
                <c:pt idx="10320">
                  <c:v>65.599999999999994</c:v>
                </c:pt>
                <c:pt idx="10321">
                  <c:v>65.569999999999993</c:v>
                </c:pt>
                <c:pt idx="10322">
                  <c:v>65.540000000000006</c:v>
                </c:pt>
                <c:pt idx="10323">
                  <c:v>65.52</c:v>
                </c:pt>
                <c:pt idx="10324">
                  <c:v>65.510000000000005</c:v>
                </c:pt>
                <c:pt idx="10325">
                  <c:v>65.489999999999995</c:v>
                </c:pt>
                <c:pt idx="10326">
                  <c:v>65.459999999999994</c:v>
                </c:pt>
                <c:pt idx="10327">
                  <c:v>65.430000000000007</c:v>
                </c:pt>
                <c:pt idx="10328">
                  <c:v>65.39</c:v>
                </c:pt>
                <c:pt idx="10329">
                  <c:v>65.37</c:v>
                </c:pt>
                <c:pt idx="10330">
                  <c:v>65.34</c:v>
                </c:pt>
                <c:pt idx="10331">
                  <c:v>65.33</c:v>
                </c:pt>
                <c:pt idx="10332">
                  <c:v>65.319999999999993</c:v>
                </c:pt>
                <c:pt idx="10333">
                  <c:v>65.3</c:v>
                </c:pt>
                <c:pt idx="10334">
                  <c:v>65.290000000000006</c:v>
                </c:pt>
                <c:pt idx="10335">
                  <c:v>65.27</c:v>
                </c:pt>
                <c:pt idx="10336">
                  <c:v>65.239999999999995</c:v>
                </c:pt>
                <c:pt idx="10337">
                  <c:v>65.209999999999994</c:v>
                </c:pt>
                <c:pt idx="10338">
                  <c:v>65.19</c:v>
                </c:pt>
                <c:pt idx="10339">
                  <c:v>65.150000000000006</c:v>
                </c:pt>
                <c:pt idx="10340">
                  <c:v>65.12</c:v>
                </c:pt>
                <c:pt idx="10341">
                  <c:v>65.09</c:v>
                </c:pt>
                <c:pt idx="10342">
                  <c:v>65.05</c:v>
                </c:pt>
                <c:pt idx="10343">
                  <c:v>65.010000000000005</c:v>
                </c:pt>
                <c:pt idx="10344">
                  <c:v>64.98</c:v>
                </c:pt>
                <c:pt idx="10345">
                  <c:v>64.95</c:v>
                </c:pt>
                <c:pt idx="10346">
                  <c:v>64.92</c:v>
                </c:pt>
                <c:pt idx="10347">
                  <c:v>64.91</c:v>
                </c:pt>
                <c:pt idx="10348">
                  <c:v>64.89</c:v>
                </c:pt>
                <c:pt idx="10349">
                  <c:v>64.88</c:v>
                </c:pt>
                <c:pt idx="10350">
                  <c:v>64.88</c:v>
                </c:pt>
                <c:pt idx="10351">
                  <c:v>64.88</c:v>
                </c:pt>
                <c:pt idx="10352">
                  <c:v>64.88</c:v>
                </c:pt>
                <c:pt idx="10353">
                  <c:v>64.87</c:v>
                </c:pt>
                <c:pt idx="10354">
                  <c:v>64.86</c:v>
                </c:pt>
                <c:pt idx="10355">
                  <c:v>64.84</c:v>
                </c:pt>
                <c:pt idx="10356">
                  <c:v>64.819999999999993</c:v>
                </c:pt>
                <c:pt idx="10357">
                  <c:v>64.790000000000006</c:v>
                </c:pt>
                <c:pt idx="10358">
                  <c:v>64.77</c:v>
                </c:pt>
                <c:pt idx="10359">
                  <c:v>64.739999999999995</c:v>
                </c:pt>
                <c:pt idx="10360">
                  <c:v>64.72</c:v>
                </c:pt>
                <c:pt idx="10361">
                  <c:v>64.7</c:v>
                </c:pt>
                <c:pt idx="10362">
                  <c:v>64.680000000000007</c:v>
                </c:pt>
                <c:pt idx="10363">
                  <c:v>64.67</c:v>
                </c:pt>
                <c:pt idx="10364">
                  <c:v>64.66</c:v>
                </c:pt>
                <c:pt idx="10365">
                  <c:v>64.64</c:v>
                </c:pt>
                <c:pt idx="10366">
                  <c:v>64.61</c:v>
                </c:pt>
                <c:pt idx="10367">
                  <c:v>64.56</c:v>
                </c:pt>
                <c:pt idx="10368">
                  <c:v>64.52</c:v>
                </c:pt>
                <c:pt idx="10369">
                  <c:v>64.459999999999994</c:v>
                </c:pt>
                <c:pt idx="10370">
                  <c:v>64.41</c:v>
                </c:pt>
                <c:pt idx="10371">
                  <c:v>64.38</c:v>
                </c:pt>
                <c:pt idx="10372">
                  <c:v>64.34</c:v>
                </c:pt>
                <c:pt idx="10373">
                  <c:v>64.31</c:v>
                </c:pt>
                <c:pt idx="10374">
                  <c:v>64.290000000000006</c:v>
                </c:pt>
                <c:pt idx="10375">
                  <c:v>64.27</c:v>
                </c:pt>
                <c:pt idx="10376">
                  <c:v>64.260000000000005</c:v>
                </c:pt>
                <c:pt idx="10377">
                  <c:v>64.260000000000005</c:v>
                </c:pt>
                <c:pt idx="10378">
                  <c:v>64.25</c:v>
                </c:pt>
                <c:pt idx="10379">
                  <c:v>64.239999999999995</c:v>
                </c:pt>
                <c:pt idx="10380">
                  <c:v>64.22</c:v>
                </c:pt>
                <c:pt idx="10381">
                  <c:v>64.2</c:v>
                </c:pt>
                <c:pt idx="10382">
                  <c:v>64.17</c:v>
                </c:pt>
                <c:pt idx="10383">
                  <c:v>64.14</c:v>
                </c:pt>
                <c:pt idx="10384">
                  <c:v>64.12</c:v>
                </c:pt>
                <c:pt idx="10385">
                  <c:v>64.099999999999994</c:v>
                </c:pt>
                <c:pt idx="10386">
                  <c:v>64.08</c:v>
                </c:pt>
                <c:pt idx="10387">
                  <c:v>64.069999999999993</c:v>
                </c:pt>
                <c:pt idx="10388">
                  <c:v>64.06</c:v>
                </c:pt>
                <c:pt idx="10389">
                  <c:v>64.05</c:v>
                </c:pt>
                <c:pt idx="10390">
                  <c:v>64.05</c:v>
                </c:pt>
                <c:pt idx="10391">
                  <c:v>64.05</c:v>
                </c:pt>
                <c:pt idx="10392">
                  <c:v>64.05</c:v>
                </c:pt>
                <c:pt idx="10393">
                  <c:v>64.05</c:v>
                </c:pt>
                <c:pt idx="10394">
                  <c:v>64.05</c:v>
                </c:pt>
                <c:pt idx="10395">
                  <c:v>64.05</c:v>
                </c:pt>
                <c:pt idx="10396">
                  <c:v>64.05</c:v>
                </c:pt>
                <c:pt idx="10397">
                  <c:v>64.05</c:v>
                </c:pt>
                <c:pt idx="10398">
                  <c:v>64.05</c:v>
                </c:pt>
                <c:pt idx="10399">
                  <c:v>64.05</c:v>
                </c:pt>
                <c:pt idx="10400">
                  <c:v>64.040000000000006</c:v>
                </c:pt>
                <c:pt idx="10401">
                  <c:v>64.040000000000006</c:v>
                </c:pt>
                <c:pt idx="10402">
                  <c:v>64.03</c:v>
                </c:pt>
                <c:pt idx="10403">
                  <c:v>64.03</c:v>
                </c:pt>
                <c:pt idx="10404">
                  <c:v>64.02</c:v>
                </c:pt>
                <c:pt idx="10405">
                  <c:v>64.02</c:v>
                </c:pt>
                <c:pt idx="10406">
                  <c:v>64.02</c:v>
                </c:pt>
                <c:pt idx="10407">
                  <c:v>64.02</c:v>
                </c:pt>
                <c:pt idx="10408">
                  <c:v>64.010000000000005</c:v>
                </c:pt>
                <c:pt idx="10409">
                  <c:v>64.010000000000005</c:v>
                </c:pt>
                <c:pt idx="10410">
                  <c:v>64</c:v>
                </c:pt>
                <c:pt idx="10411">
                  <c:v>63.98</c:v>
                </c:pt>
                <c:pt idx="10412">
                  <c:v>63.97</c:v>
                </c:pt>
                <c:pt idx="10413">
                  <c:v>63.97</c:v>
                </c:pt>
                <c:pt idx="10414">
                  <c:v>63.96</c:v>
                </c:pt>
                <c:pt idx="10415">
                  <c:v>63.95</c:v>
                </c:pt>
                <c:pt idx="10416">
                  <c:v>63.95</c:v>
                </c:pt>
                <c:pt idx="10417">
                  <c:v>63.96</c:v>
                </c:pt>
                <c:pt idx="10418">
                  <c:v>63.96</c:v>
                </c:pt>
                <c:pt idx="10419">
                  <c:v>63.97</c:v>
                </c:pt>
                <c:pt idx="10420">
                  <c:v>63.98</c:v>
                </c:pt>
                <c:pt idx="10421">
                  <c:v>63.99</c:v>
                </c:pt>
                <c:pt idx="10422">
                  <c:v>64</c:v>
                </c:pt>
                <c:pt idx="10423">
                  <c:v>64.010000000000005</c:v>
                </c:pt>
                <c:pt idx="10424">
                  <c:v>64.02</c:v>
                </c:pt>
                <c:pt idx="10425">
                  <c:v>64.03</c:v>
                </c:pt>
                <c:pt idx="10426">
                  <c:v>64.040000000000006</c:v>
                </c:pt>
                <c:pt idx="10427">
                  <c:v>64.05</c:v>
                </c:pt>
                <c:pt idx="10428">
                  <c:v>64.05</c:v>
                </c:pt>
                <c:pt idx="10429">
                  <c:v>64.05</c:v>
                </c:pt>
                <c:pt idx="10430">
                  <c:v>64.05</c:v>
                </c:pt>
                <c:pt idx="10431">
                  <c:v>64.05</c:v>
                </c:pt>
                <c:pt idx="10432">
                  <c:v>64.05</c:v>
                </c:pt>
                <c:pt idx="10433">
                  <c:v>64.05</c:v>
                </c:pt>
                <c:pt idx="10434">
                  <c:v>64.05</c:v>
                </c:pt>
                <c:pt idx="10435">
                  <c:v>64.05</c:v>
                </c:pt>
                <c:pt idx="10436">
                  <c:v>64.05</c:v>
                </c:pt>
                <c:pt idx="10437">
                  <c:v>64.05</c:v>
                </c:pt>
                <c:pt idx="10438">
                  <c:v>64.05</c:v>
                </c:pt>
                <c:pt idx="10439">
                  <c:v>64.06</c:v>
                </c:pt>
                <c:pt idx="10440">
                  <c:v>64.069999999999993</c:v>
                </c:pt>
                <c:pt idx="10441">
                  <c:v>64.09</c:v>
                </c:pt>
                <c:pt idx="10442">
                  <c:v>64.13</c:v>
                </c:pt>
                <c:pt idx="10443">
                  <c:v>64.16</c:v>
                </c:pt>
                <c:pt idx="10444">
                  <c:v>64.2</c:v>
                </c:pt>
                <c:pt idx="10445">
                  <c:v>64.23</c:v>
                </c:pt>
                <c:pt idx="10446">
                  <c:v>64.25</c:v>
                </c:pt>
                <c:pt idx="10447">
                  <c:v>64.260000000000005</c:v>
                </c:pt>
                <c:pt idx="10448">
                  <c:v>64.27</c:v>
                </c:pt>
                <c:pt idx="10449">
                  <c:v>64.290000000000006</c:v>
                </c:pt>
                <c:pt idx="10450">
                  <c:v>64.319999999999993</c:v>
                </c:pt>
                <c:pt idx="10451">
                  <c:v>64.36</c:v>
                </c:pt>
                <c:pt idx="10452">
                  <c:v>64.430000000000007</c:v>
                </c:pt>
                <c:pt idx="10453">
                  <c:v>64.5</c:v>
                </c:pt>
                <c:pt idx="10454">
                  <c:v>64.569999999999993</c:v>
                </c:pt>
                <c:pt idx="10455">
                  <c:v>64.63</c:v>
                </c:pt>
                <c:pt idx="10456">
                  <c:v>64.67</c:v>
                </c:pt>
                <c:pt idx="10457">
                  <c:v>64.709999999999994</c:v>
                </c:pt>
                <c:pt idx="10458">
                  <c:v>64.75</c:v>
                </c:pt>
                <c:pt idx="10459">
                  <c:v>64.790000000000006</c:v>
                </c:pt>
                <c:pt idx="10460">
                  <c:v>64.83</c:v>
                </c:pt>
                <c:pt idx="10461">
                  <c:v>64.86</c:v>
                </c:pt>
                <c:pt idx="10462">
                  <c:v>64.88</c:v>
                </c:pt>
                <c:pt idx="10463">
                  <c:v>64.88</c:v>
                </c:pt>
                <c:pt idx="10464">
                  <c:v>64.89</c:v>
                </c:pt>
                <c:pt idx="10465">
                  <c:v>64.92</c:v>
                </c:pt>
                <c:pt idx="10466">
                  <c:v>64.95</c:v>
                </c:pt>
                <c:pt idx="10467">
                  <c:v>65</c:v>
                </c:pt>
                <c:pt idx="10468">
                  <c:v>65.06</c:v>
                </c:pt>
                <c:pt idx="10469">
                  <c:v>65.11</c:v>
                </c:pt>
                <c:pt idx="10470">
                  <c:v>65.17</c:v>
                </c:pt>
                <c:pt idx="10471">
                  <c:v>65.22</c:v>
                </c:pt>
                <c:pt idx="10472">
                  <c:v>65.260000000000005</c:v>
                </c:pt>
                <c:pt idx="10473">
                  <c:v>65.3</c:v>
                </c:pt>
                <c:pt idx="10474">
                  <c:v>65.349999999999994</c:v>
                </c:pt>
                <c:pt idx="10475">
                  <c:v>65.39</c:v>
                </c:pt>
                <c:pt idx="10476">
                  <c:v>65.44</c:v>
                </c:pt>
                <c:pt idx="10477">
                  <c:v>65.48</c:v>
                </c:pt>
                <c:pt idx="10478">
                  <c:v>65.510000000000005</c:v>
                </c:pt>
                <c:pt idx="10479">
                  <c:v>65.55</c:v>
                </c:pt>
                <c:pt idx="10480">
                  <c:v>65.58</c:v>
                </c:pt>
                <c:pt idx="10481">
                  <c:v>65.62</c:v>
                </c:pt>
                <c:pt idx="10482">
                  <c:v>65.66</c:v>
                </c:pt>
                <c:pt idx="10483">
                  <c:v>65.7</c:v>
                </c:pt>
                <c:pt idx="10484">
                  <c:v>65.72</c:v>
                </c:pt>
                <c:pt idx="10485">
                  <c:v>65.73</c:v>
                </c:pt>
                <c:pt idx="10486">
                  <c:v>65.739999999999995</c:v>
                </c:pt>
                <c:pt idx="10487">
                  <c:v>65.739999999999995</c:v>
                </c:pt>
                <c:pt idx="10488">
                  <c:v>65.75</c:v>
                </c:pt>
                <c:pt idx="10489">
                  <c:v>65.760000000000005</c:v>
                </c:pt>
                <c:pt idx="10490">
                  <c:v>65.77</c:v>
                </c:pt>
                <c:pt idx="10491">
                  <c:v>65.8</c:v>
                </c:pt>
                <c:pt idx="10492">
                  <c:v>65.83</c:v>
                </c:pt>
                <c:pt idx="10493">
                  <c:v>65.849999999999994</c:v>
                </c:pt>
                <c:pt idx="10494">
                  <c:v>65.89</c:v>
                </c:pt>
                <c:pt idx="10495">
                  <c:v>65.91</c:v>
                </c:pt>
                <c:pt idx="10496">
                  <c:v>65.930000000000007</c:v>
                </c:pt>
                <c:pt idx="10497">
                  <c:v>65.95</c:v>
                </c:pt>
                <c:pt idx="10498">
                  <c:v>65.959999999999994</c:v>
                </c:pt>
                <c:pt idx="10499">
                  <c:v>65.959999999999994</c:v>
                </c:pt>
                <c:pt idx="10500">
                  <c:v>65.959999999999994</c:v>
                </c:pt>
                <c:pt idx="10501">
                  <c:v>65.959999999999994</c:v>
                </c:pt>
                <c:pt idx="10502">
                  <c:v>65.959999999999994</c:v>
                </c:pt>
                <c:pt idx="10503">
                  <c:v>65.97</c:v>
                </c:pt>
                <c:pt idx="10504">
                  <c:v>65.97</c:v>
                </c:pt>
                <c:pt idx="10505">
                  <c:v>65.97</c:v>
                </c:pt>
                <c:pt idx="10506">
                  <c:v>65.97</c:v>
                </c:pt>
                <c:pt idx="10507">
                  <c:v>65.959999999999994</c:v>
                </c:pt>
                <c:pt idx="10508">
                  <c:v>65.959999999999994</c:v>
                </c:pt>
                <c:pt idx="10509">
                  <c:v>65.959999999999994</c:v>
                </c:pt>
                <c:pt idx="10510">
                  <c:v>65.959999999999994</c:v>
                </c:pt>
                <c:pt idx="10511">
                  <c:v>65.959999999999994</c:v>
                </c:pt>
                <c:pt idx="10512">
                  <c:v>65.959999999999994</c:v>
                </c:pt>
                <c:pt idx="10513">
                  <c:v>65.959999999999994</c:v>
                </c:pt>
                <c:pt idx="10514">
                  <c:v>65.959999999999994</c:v>
                </c:pt>
                <c:pt idx="10515">
                  <c:v>65.959999999999994</c:v>
                </c:pt>
                <c:pt idx="10516">
                  <c:v>65.959999999999994</c:v>
                </c:pt>
                <c:pt idx="10517">
                  <c:v>65.95</c:v>
                </c:pt>
                <c:pt idx="10518">
                  <c:v>65.95</c:v>
                </c:pt>
                <c:pt idx="10519">
                  <c:v>65.94</c:v>
                </c:pt>
                <c:pt idx="10520">
                  <c:v>65.92</c:v>
                </c:pt>
                <c:pt idx="10521">
                  <c:v>65.900000000000006</c:v>
                </c:pt>
                <c:pt idx="10522">
                  <c:v>65.88</c:v>
                </c:pt>
                <c:pt idx="10523">
                  <c:v>65.86</c:v>
                </c:pt>
                <c:pt idx="10524">
                  <c:v>65.83</c:v>
                </c:pt>
                <c:pt idx="10525">
                  <c:v>65.81</c:v>
                </c:pt>
                <c:pt idx="10526">
                  <c:v>65.790000000000006</c:v>
                </c:pt>
                <c:pt idx="10527">
                  <c:v>65.78</c:v>
                </c:pt>
                <c:pt idx="10528">
                  <c:v>65.760000000000005</c:v>
                </c:pt>
                <c:pt idx="10529">
                  <c:v>65.760000000000005</c:v>
                </c:pt>
                <c:pt idx="10530">
                  <c:v>65.75</c:v>
                </c:pt>
                <c:pt idx="10531">
                  <c:v>65.75</c:v>
                </c:pt>
                <c:pt idx="10532">
                  <c:v>65.739999999999995</c:v>
                </c:pt>
                <c:pt idx="10533">
                  <c:v>65.739999999999995</c:v>
                </c:pt>
                <c:pt idx="10534">
                  <c:v>65.739999999999995</c:v>
                </c:pt>
                <c:pt idx="10535">
                  <c:v>65.739999999999995</c:v>
                </c:pt>
                <c:pt idx="10536">
                  <c:v>65.73</c:v>
                </c:pt>
                <c:pt idx="10537">
                  <c:v>65.72</c:v>
                </c:pt>
                <c:pt idx="10538">
                  <c:v>65.7</c:v>
                </c:pt>
                <c:pt idx="10539">
                  <c:v>65.680000000000007</c:v>
                </c:pt>
                <c:pt idx="10540">
                  <c:v>65.64</c:v>
                </c:pt>
                <c:pt idx="10541">
                  <c:v>65.599999999999994</c:v>
                </c:pt>
                <c:pt idx="10542">
                  <c:v>65.58</c:v>
                </c:pt>
                <c:pt idx="10543">
                  <c:v>65.55</c:v>
                </c:pt>
                <c:pt idx="10544">
                  <c:v>65.53</c:v>
                </c:pt>
                <c:pt idx="10545">
                  <c:v>65.510000000000005</c:v>
                </c:pt>
                <c:pt idx="10546">
                  <c:v>65.489999999999995</c:v>
                </c:pt>
                <c:pt idx="10547">
                  <c:v>65.47</c:v>
                </c:pt>
                <c:pt idx="10548">
                  <c:v>65.44</c:v>
                </c:pt>
                <c:pt idx="10549">
                  <c:v>65.41</c:v>
                </c:pt>
                <c:pt idx="10550">
                  <c:v>65.38</c:v>
                </c:pt>
                <c:pt idx="10551">
                  <c:v>65.36</c:v>
                </c:pt>
                <c:pt idx="10552">
                  <c:v>65.34</c:v>
                </c:pt>
                <c:pt idx="10553">
                  <c:v>65.319999999999993</c:v>
                </c:pt>
                <c:pt idx="10554">
                  <c:v>65.31</c:v>
                </c:pt>
                <c:pt idx="10555">
                  <c:v>65.3</c:v>
                </c:pt>
                <c:pt idx="10556">
                  <c:v>65.290000000000006</c:v>
                </c:pt>
                <c:pt idx="10557">
                  <c:v>65.27</c:v>
                </c:pt>
                <c:pt idx="10558">
                  <c:v>65.239999999999995</c:v>
                </c:pt>
                <c:pt idx="10559">
                  <c:v>65.209999999999994</c:v>
                </c:pt>
                <c:pt idx="10560">
                  <c:v>65.19</c:v>
                </c:pt>
                <c:pt idx="10561">
                  <c:v>65.16</c:v>
                </c:pt>
                <c:pt idx="10562">
                  <c:v>65.12</c:v>
                </c:pt>
                <c:pt idx="10563">
                  <c:v>65.09</c:v>
                </c:pt>
                <c:pt idx="10564">
                  <c:v>65.05</c:v>
                </c:pt>
                <c:pt idx="10565">
                  <c:v>65</c:v>
                </c:pt>
                <c:pt idx="10566">
                  <c:v>64.959999999999994</c:v>
                </c:pt>
                <c:pt idx="10567">
                  <c:v>64.930000000000007</c:v>
                </c:pt>
                <c:pt idx="10568">
                  <c:v>64.91</c:v>
                </c:pt>
                <c:pt idx="10569">
                  <c:v>64.89</c:v>
                </c:pt>
                <c:pt idx="10570">
                  <c:v>64.89</c:v>
                </c:pt>
                <c:pt idx="10571">
                  <c:v>64.88</c:v>
                </c:pt>
                <c:pt idx="10572">
                  <c:v>64.88</c:v>
                </c:pt>
                <c:pt idx="10573">
                  <c:v>64.88</c:v>
                </c:pt>
                <c:pt idx="10574">
                  <c:v>64.88</c:v>
                </c:pt>
                <c:pt idx="10575">
                  <c:v>64.87</c:v>
                </c:pt>
                <c:pt idx="10576">
                  <c:v>64.86</c:v>
                </c:pt>
                <c:pt idx="10577">
                  <c:v>64.83</c:v>
                </c:pt>
                <c:pt idx="10578">
                  <c:v>64.8</c:v>
                </c:pt>
                <c:pt idx="10579">
                  <c:v>64.77</c:v>
                </c:pt>
                <c:pt idx="10580">
                  <c:v>64.75</c:v>
                </c:pt>
                <c:pt idx="10581">
                  <c:v>64.72</c:v>
                </c:pt>
                <c:pt idx="10582">
                  <c:v>64.7</c:v>
                </c:pt>
                <c:pt idx="10583">
                  <c:v>64.69</c:v>
                </c:pt>
                <c:pt idx="10584">
                  <c:v>64.67</c:v>
                </c:pt>
                <c:pt idx="10585">
                  <c:v>64.650000000000006</c:v>
                </c:pt>
                <c:pt idx="10586">
                  <c:v>64.63</c:v>
                </c:pt>
                <c:pt idx="10587">
                  <c:v>64.599999999999994</c:v>
                </c:pt>
                <c:pt idx="10588">
                  <c:v>64.56</c:v>
                </c:pt>
                <c:pt idx="10589">
                  <c:v>64.53</c:v>
                </c:pt>
                <c:pt idx="10590">
                  <c:v>64.489999999999995</c:v>
                </c:pt>
                <c:pt idx="10591">
                  <c:v>64.45</c:v>
                </c:pt>
                <c:pt idx="10592">
                  <c:v>64.400000000000006</c:v>
                </c:pt>
                <c:pt idx="10593">
                  <c:v>64.36</c:v>
                </c:pt>
                <c:pt idx="10594">
                  <c:v>64.33</c:v>
                </c:pt>
                <c:pt idx="10595">
                  <c:v>64.3</c:v>
                </c:pt>
                <c:pt idx="10596">
                  <c:v>64.28</c:v>
                </c:pt>
                <c:pt idx="10597">
                  <c:v>64.27</c:v>
                </c:pt>
                <c:pt idx="10598">
                  <c:v>64.260000000000005</c:v>
                </c:pt>
                <c:pt idx="10599">
                  <c:v>64.25</c:v>
                </c:pt>
                <c:pt idx="10600">
                  <c:v>64.239999999999995</c:v>
                </c:pt>
                <c:pt idx="10601">
                  <c:v>64.22</c:v>
                </c:pt>
                <c:pt idx="10602">
                  <c:v>64.2</c:v>
                </c:pt>
                <c:pt idx="10603">
                  <c:v>64.180000000000007</c:v>
                </c:pt>
                <c:pt idx="10604">
                  <c:v>64.150000000000006</c:v>
                </c:pt>
                <c:pt idx="10605">
                  <c:v>64.13</c:v>
                </c:pt>
                <c:pt idx="10606">
                  <c:v>64.11</c:v>
                </c:pt>
                <c:pt idx="10607">
                  <c:v>64.09</c:v>
                </c:pt>
                <c:pt idx="10608">
                  <c:v>64.069999999999993</c:v>
                </c:pt>
                <c:pt idx="10609">
                  <c:v>64.06</c:v>
                </c:pt>
                <c:pt idx="10610">
                  <c:v>64.06</c:v>
                </c:pt>
                <c:pt idx="10611">
                  <c:v>64.05</c:v>
                </c:pt>
                <c:pt idx="10612">
                  <c:v>64.05</c:v>
                </c:pt>
                <c:pt idx="10613">
                  <c:v>64.05</c:v>
                </c:pt>
                <c:pt idx="10614">
                  <c:v>64.05</c:v>
                </c:pt>
                <c:pt idx="10615">
                  <c:v>64.05</c:v>
                </c:pt>
                <c:pt idx="10616">
                  <c:v>64.05</c:v>
                </c:pt>
                <c:pt idx="10617">
                  <c:v>64.05</c:v>
                </c:pt>
                <c:pt idx="10618">
                  <c:v>64.05</c:v>
                </c:pt>
                <c:pt idx="10619">
                  <c:v>64.05</c:v>
                </c:pt>
                <c:pt idx="10620">
                  <c:v>64.05</c:v>
                </c:pt>
                <c:pt idx="10621">
                  <c:v>64.05</c:v>
                </c:pt>
                <c:pt idx="10622">
                  <c:v>64.05</c:v>
                </c:pt>
                <c:pt idx="10623">
                  <c:v>64.040000000000006</c:v>
                </c:pt>
                <c:pt idx="10624">
                  <c:v>64.040000000000006</c:v>
                </c:pt>
                <c:pt idx="10625">
                  <c:v>64.040000000000006</c:v>
                </c:pt>
                <c:pt idx="10626">
                  <c:v>64.03</c:v>
                </c:pt>
                <c:pt idx="10627">
                  <c:v>64.03</c:v>
                </c:pt>
                <c:pt idx="10628">
                  <c:v>64.02</c:v>
                </c:pt>
                <c:pt idx="10629">
                  <c:v>64.010000000000005</c:v>
                </c:pt>
                <c:pt idx="10630">
                  <c:v>64</c:v>
                </c:pt>
                <c:pt idx="10631">
                  <c:v>63.99</c:v>
                </c:pt>
                <c:pt idx="10632">
                  <c:v>63.98</c:v>
                </c:pt>
                <c:pt idx="10633">
                  <c:v>63.97</c:v>
                </c:pt>
                <c:pt idx="10634">
                  <c:v>63.97</c:v>
                </c:pt>
                <c:pt idx="10635">
                  <c:v>63.97</c:v>
                </c:pt>
                <c:pt idx="10636">
                  <c:v>63.97</c:v>
                </c:pt>
                <c:pt idx="10637">
                  <c:v>63.97</c:v>
                </c:pt>
                <c:pt idx="10638">
                  <c:v>63.97</c:v>
                </c:pt>
                <c:pt idx="10639">
                  <c:v>63.98</c:v>
                </c:pt>
                <c:pt idx="10640">
                  <c:v>63.98</c:v>
                </c:pt>
                <c:pt idx="10641">
                  <c:v>63.99</c:v>
                </c:pt>
                <c:pt idx="10642">
                  <c:v>64</c:v>
                </c:pt>
                <c:pt idx="10643">
                  <c:v>64.010000000000005</c:v>
                </c:pt>
                <c:pt idx="10644">
                  <c:v>64.02</c:v>
                </c:pt>
                <c:pt idx="10645">
                  <c:v>64.03</c:v>
                </c:pt>
                <c:pt idx="10646">
                  <c:v>64.040000000000006</c:v>
                </c:pt>
                <c:pt idx="10647">
                  <c:v>64.040000000000006</c:v>
                </c:pt>
                <c:pt idx="10648">
                  <c:v>64.05</c:v>
                </c:pt>
                <c:pt idx="10649">
                  <c:v>64.05</c:v>
                </c:pt>
                <c:pt idx="10650">
                  <c:v>64.05</c:v>
                </c:pt>
                <c:pt idx="10651">
                  <c:v>64.05</c:v>
                </c:pt>
                <c:pt idx="10652">
                  <c:v>64.05</c:v>
                </c:pt>
                <c:pt idx="10653">
                  <c:v>64.05</c:v>
                </c:pt>
                <c:pt idx="10654">
                  <c:v>64.05</c:v>
                </c:pt>
                <c:pt idx="10655">
                  <c:v>64.05</c:v>
                </c:pt>
                <c:pt idx="10656">
                  <c:v>64.05</c:v>
                </c:pt>
                <c:pt idx="10657">
                  <c:v>64.05</c:v>
                </c:pt>
                <c:pt idx="10658">
                  <c:v>64.05</c:v>
                </c:pt>
                <c:pt idx="10659">
                  <c:v>64.06</c:v>
                </c:pt>
                <c:pt idx="10660">
                  <c:v>64.06</c:v>
                </c:pt>
                <c:pt idx="10661">
                  <c:v>64.08</c:v>
                </c:pt>
                <c:pt idx="10662">
                  <c:v>64.099999999999994</c:v>
                </c:pt>
                <c:pt idx="10663">
                  <c:v>64.13</c:v>
                </c:pt>
                <c:pt idx="10664">
                  <c:v>64.16</c:v>
                </c:pt>
                <c:pt idx="10665">
                  <c:v>64.19</c:v>
                </c:pt>
                <c:pt idx="10666">
                  <c:v>64.22</c:v>
                </c:pt>
                <c:pt idx="10667">
                  <c:v>64.23</c:v>
                </c:pt>
                <c:pt idx="10668">
                  <c:v>64.25</c:v>
                </c:pt>
                <c:pt idx="10669">
                  <c:v>64.27</c:v>
                </c:pt>
                <c:pt idx="10670">
                  <c:v>64.31</c:v>
                </c:pt>
                <c:pt idx="10671">
                  <c:v>64.349999999999994</c:v>
                </c:pt>
                <c:pt idx="10672">
                  <c:v>64.42</c:v>
                </c:pt>
                <c:pt idx="10673">
                  <c:v>64.489999999999995</c:v>
                </c:pt>
                <c:pt idx="10674">
                  <c:v>64.56</c:v>
                </c:pt>
                <c:pt idx="10675">
                  <c:v>64.62</c:v>
                </c:pt>
                <c:pt idx="10676">
                  <c:v>64.67</c:v>
                </c:pt>
                <c:pt idx="10677">
                  <c:v>64.72</c:v>
                </c:pt>
                <c:pt idx="10678">
                  <c:v>64.760000000000005</c:v>
                </c:pt>
                <c:pt idx="10679">
                  <c:v>64.8</c:v>
                </c:pt>
                <c:pt idx="10680">
                  <c:v>64.84</c:v>
                </c:pt>
                <c:pt idx="10681">
                  <c:v>64.87</c:v>
                </c:pt>
                <c:pt idx="10682">
                  <c:v>64.88</c:v>
                </c:pt>
                <c:pt idx="10683">
                  <c:v>64.89</c:v>
                </c:pt>
                <c:pt idx="10684">
                  <c:v>64.900000000000006</c:v>
                </c:pt>
                <c:pt idx="10685">
                  <c:v>64.930000000000007</c:v>
                </c:pt>
                <c:pt idx="10686">
                  <c:v>64.959999999999994</c:v>
                </c:pt>
                <c:pt idx="10687">
                  <c:v>65.02</c:v>
                </c:pt>
                <c:pt idx="10688">
                  <c:v>65.08</c:v>
                </c:pt>
                <c:pt idx="10689">
                  <c:v>65.14</c:v>
                </c:pt>
                <c:pt idx="10690">
                  <c:v>65.2</c:v>
                </c:pt>
                <c:pt idx="10691">
                  <c:v>65.260000000000005</c:v>
                </c:pt>
                <c:pt idx="10692">
                  <c:v>65.3</c:v>
                </c:pt>
                <c:pt idx="10693">
                  <c:v>65.34</c:v>
                </c:pt>
                <c:pt idx="10694">
                  <c:v>65.39</c:v>
                </c:pt>
                <c:pt idx="10695">
                  <c:v>65.430000000000007</c:v>
                </c:pt>
                <c:pt idx="10696">
                  <c:v>65.459999999999994</c:v>
                </c:pt>
                <c:pt idx="10697">
                  <c:v>65.5</c:v>
                </c:pt>
                <c:pt idx="10698">
                  <c:v>65.53</c:v>
                </c:pt>
                <c:pt idx="10699">
                  <c:v>65.569999999999993</c:v>
                </c:pt>
                <c:pt idx="10700">
                  <c:v>65.61</c:v>
                </c:pt>
                <c:pt idx="10701">
                  <c:v>65.650000000000006</c:v>
                </c:pt>
                <c:pt idx="10702">
                  <c:v>65.69</c:v>
                </c:pt>
                <c:pt idx="10703">
                  <c:v>65.72</c:v>
                </c:pt>
                <c:pt idx="10704">
                  <c:v>65.73</c:v>
                </c:pt>
                <c:pt idx="10705">
                  <c:v>65.739999999999995</c:v>
                </c:pt>
                <c:pt idx="10706">
                  <c:v>65.739999999999995</c:v>
                </c:pt>
                <c:pt idx="10707">
                  <c:v>65.75</c:v>
                </c:pt>
                <c:pt idx="10708">
                  <c:v>65.760000000000005</c:v>
                </c:pt>
                <c:pt idx="10709">
                  <c:v>65.77</c:v>
                </c:pt>
                <c:pt idx="10710">
                  <c:v>65.790000000000006</c:v>
                </c:pt>
                <c:pt idx="10711">
                  <c:v>65.819999999999993</c:v>
                </c:pt>
                <c:pt idx="10712">
                  <c:v>65.849999999999994</c:v>
                </c:pt>
                <c:pt idx="10713">
                  <c:v>65.87</c:v>
                </c:pt>
                <c:pt idx="10714">
                  <c:v>65.900000000000006</c:v>
                </c:pt>
                <c:pt idx="10715">
                  <c:v>65.92</c:v>
                </c:pt>
                <c:pt idx="10716">
                  <c:v>65.94</c:v>
                </c:pt>
                <c:pt idx="10717">
                  <c:v>65.95</c:v>
                </c:pt>
                <c:pt idx="10718">
                  <c:v>65.959999999999994</c:v>
                </c:pt>
                <c:pt idx="10719">
                  <c:v>65.959999999999994</c:v>
                </c:pt>
                <c:pt idx="10720">
                  <c:v>65.959999999999994</c:v>
                </c:pt>
                <c:pt idx="10721">
                  <c:v>65.959999999999994</c:v>
                </c:pt>
                <c:pt idx="10722">
                  <c:v>65.959999999999994</c:v>
                </c:pt>
                <c:pt idx="10723">
                  <c:v>65.959999999999994</c:v>
                </c:pt>
                <c:pt idx="10724">
                  <c:v>65.959999999999994</c:v>
                </c:pt>
                <c:pt idx="10725">
                  <c:v>65.959999999999994</c:v>
                </c:pt>
                <c:pt idx="10726">
                  <c:v>65.959999999999994</c:v>
                </c:pt>
                <c:pt idx="10727">
                  <c:v>65.959999999999994</c:v>
                </c:pt>
                <c:pt idx="10728">
                  <c:v>65.959999999999994</c:v>
                </c:pt>
                <c:pt idx="10729">
                  <c:v>65.959999999999994</c:v>
                </c:pt>
                <c:pt idx="10730">
                  <c:v>65.959999999999994</c:v>
                </c:pt>
                <c:pt idx="10731">
                  <c:v>65.959999999999994</c:v>
                </c:pt>
                <c:pt idx="10732">
                  <c:v>65.959999999999994</c:v>
                </c:pt>
                <c:pt idx="10733">
                  <c:v>65.959999999999994</c:v>
                </c:pt>
                <c:pt idx="10734">
                  <c:v>65.959999999999994</c:v>
                </c:pt>
                <c:pt idx="10735">
                  <c:v>65.95</c:v>
                </c:pt>
                <c:pt idx="10736">
                  <c:v>65.94</c:v>
                </c:pt>
                <c:pt idx="10737">
                  <c:v>65.930000000000007</c:v>
                </c:pt>
                <c:pt idx="10738">
                  <c:v>65.92</c:v>
                </c:pt>
                <c:pt idx="10739">
                  <c:v>65.900000000000006</c:v>
                </c:pt>
                <c:pt idx="10740">
                  <c:v>65.88</c:v>
                </c:pt>
                <c:pt idx="10741">
                  <c:v>65.86</c:v>
                </c:pt>
                <c:pt idx="10742">
                  <c:v>65.84</c:v>
                </c:pt>
                <c:pt idx="10743">
                  <c:v>65.819999999999993</c:v>
                </c:pt>
                <c:pt idx="10744">
                  <c:v>65.790000000000006</c:v>
                </c:pt>
                <c:pt idx="10745">
                  <c:v>65.78</c:v>
                </c:pt>
                <c:pt idx="10746">
                  <c:v>65.760000000000005</c:v>
                </c:pt>
                <c:pt idx="10747">
                  <c:v>65.75</c:v>
                </c:pt>
                <c:pt idx="10748">
                  <c:v>65.75</c:v>
                </c:pt>
                <c:pt idx="10749">
                  <c:v>65.739999999999995</c:v>
                </c:pt>
                <c:pt idx="10750">
                  <c:v>65.739999999999995</c:v>
                </c:pt>
                <c:pt idx="10751">
                  <c:v>65.739999999999995</c:v>
                </c:pt>
                <c:pt idx="10752">
                  <c:v>65.739999999999995</c:v>
                </c:pt>
                <c:pt idx="10753">
                  <c:v>65.739999999999995</c:v>
                </c:pt>
                <c:pt idx="10754">
                  <c:v>65.73</c:v>
                </c:pt>
                <c:pt idx="10755">
                  <c:v>65.72</c:v>
                </c:pt>
                <c:pt idx="10756">
                  <c:v>65.69</c:v>
                </c:pt>
                <c:pt idx="10757">
                  <c:v>65.66</c:v>
                </c:pt>
                <c:pt idx="10758">
                  <c:v>65.62</c:v>
                </c:pt>
                <c:pt idx="10759">
                  <c:v>65.59</c:v>
                </c:pt>
                <c:pt idx="10760">
                  <c:v>65.56</c:v>
                </c:pt>
                <c:pt idx="10761">
                  <c:v>65.55</c:v>
                </c:pt>
                <c:pt idx="10762">
                  <c:v>65.52</c:v>
                </c:pt>
                <c:pt idx="10763">
                  <c:v>65.510000000000005</c:v>
                </c:pt>
                <c:pt idx="10764">
                  <c:v>65.489999999999995</c:v>
                </c:pt>
                <c:pt idx="10765">
                  <c:v>65.47</c:v>
                </c:pt>
                <c:pt idx="10766">
                  <c:v>65.44</c:v>
                </c:pt>
                <c:pt idx="10767">
                  <c:v>65.42</c:v>
                </c:pt>
                <c:pt idx="10768">
                  <c:v>65.39</c:v>
                </c:pt>
                <c:pt idx="10769">
                  <c:v>65.36</c:v>
                </c:pt>
                <c:pt idx="10770">
                  <c:v>65.34</c:v>
                </c:pt>
                <c:pt idx="10771">
                  <c:v>65.319999999999993</c:v>
                </c:pt>
                <c:pt idx="10772">
                  <c:v>65.31</c:v>
                </c:pt>
                <c:pt idx="10773">
                  <c:v>65.290000000000006</c:v>
                </c:pt>
                <c:pt idx="10774">
                  <c:v>65.28</c:v>
                </c:pt>
                <c:pt idx="10775">
                  <c:v>65.260000000000005</c:v>
                </c:pt>
                <c:pt idx="10776">
                  <c:v>65.22</c:v>
                </c:pt>
                <c:pt idx="10777">
                  <c:v>65.19</c:v>
                </c:pt>
                <c:pt idx="10778">
                  <c:v>65.16</c:v>
                </c:pt>
                <c:pt idx="10779">
                  <c:v>65.12</c:v>
                </c:pt>
                <c:pt idx="10780">
                  <c:v>65.09</c:v>
                </c:pt>
                <c:pt idx="10781">
                  <c:v>65.05</c:v>
                </c:pt>
                <c:pt idx="10782">
                  <c:v>65.02</c:v>
                </c:pt>
                <c:pt idx="10783">
                  <c:v>64.98</c:v>
                </c:pt>
                <c:pt idx="10784">
                  <c:v>64.959999999999994</c:v>
                </c:pt>
                <c:pt idx="10785">
                  <c:v>64.930000000000007</c:v>
                </c:pt>
                <c:pt idx="10786">
                  <c:v>64.91</c:v>
                </c:pt>
                <c:pt idx="10787">
                  <c:v>64.900000000000006</c:v>
                </c:pt>
                <c:pt idx="10788">
                  <c:v>64.89</c:v>
                </c:pt>
                <c:pt idx="10789">
                  <c:v>64.88</c:v>
                </c:pt>
                <c:pt idx="10790">
                  <c:v>64.88</c:v>
                </c:pt>
                <c:pt idx="10791">
                  <c:v>64.88</c:v>
                </c:pt>
                <c:pt idx="10792">
                  <c:v>64.87</c:v>
                </c:pt>
                <c:pt idx="10793">
                  <c:v>64.87</c:v>
                </c:pt>
                <c:pt idx="10794">
                  <c:v>64.849999999999994</c:v>
                </c:pt>
                <c:pt idx="10795">
                  <c:v>64.83</c:v>
                </c:pt>
                <c:pt idx="10796">
                  <c:v>64.8</c:v>
                </c:pt>
                <c:pt idx="10797">
                  <c:v>64.78</c:v>
                </c:pt>
                <c:pt idx="10798">
                  <c:v>64.75</c:v>
                </c:pt>
                <c:pt idx="10799">
                  <c:v>64.73</c:v>
                </c:pt>
                <c:pt idx="10800">
                  <c:v>64.709999999999994</c:v>
                </c:pt>
                <c:pt idx="10801">
                  <c:v>64.7</c:v>
                </c:pt>
                <c:pt idx="10802">
                  <c:v>64.680000000000007</c:v>
                </c:pt>
                <c:pt idx="10803">
                  <c:v>64.650000000000006</c:v>
                </c:pt>
                <c:pt idx="10804">
                  <c:v>64.62</c:v>
                </c:pt>
                <c:pt idx="10805">
                  <c:v>64.58</c:v>
                </c:pt>
                <c:pt idx="10806">
                  <c:v>64.53</c:v>
                </c:pt>
                <c:pt idx="10807">
                  <c:v>64.489999999999995</c:v>
                </c:pt>
                <c:pt idx="10808">
                  <c:v>64.45</c:v>
                </c:pt>
                <c:pt idx="10809">
                  <c:v>64.41</c:v>
                </c:pt>
                <c:pt idx="10810">
                  <c:v>64.37</c:v>
                </c:pt>
                <c:pt idx="10811">
                  <c:v>64.34</c:v>
                </c:pt>
                <c:pt idx="10812">
                  <c:v>64.319999999999993</c:v>
                </c:pt>
                <c:pt idx="10813">
                  <c:v>64.3</c:v>
                </c:pt>
                <c:pt idx="10814">
                  <c:v>64.28</c:v>
                </c:pt>
                <c:pt idx="10815">
                  <c:v>64.27</c:v>
                </c:pt>
                <c:pt idx="10816">
                  <c:v>64.260000000000005</c:v>
                </c:pt>
                <c:pt idx="10817">
                  <c:v>64.25</c:v>
                </c:pt>
                <c:pt idx="10818">
                  <c:v>64.23</c:v>
                </c:pt>
                <c:pt idx="10819">
                  <c:v>64.2</c:v>
                </c:pt>
                <c:pt idx="10820">
                  <c:v>64.180000000000007</c:v>
                </c:pt>
                <c:pt idx="10821">
                  <c:v>64.150000000000006</c:v>
                </c:pt>
                <c:pt idx="10822">
                  <c:v>64.12</c:v>
                </c:pt>
                <c:pt idx="10823">
                  <c:v>64.099999999999994</c:v>
                </c:pt>
                <c:pt idx="10824">
                  <c:v>64.08</c:v>
                </c:pt>
                <c:pt idx="10825">
                  <c:v>64.069999999999993</c:v>
                </c:pt>
                <c:pt idx="10826">
                  <c:v>64.06</c:v>
                </c:pt>
                <c:pt idx="10827">
                  <c:v>64.06</c:v>
                </c:pt>
                <c:pt idx="10828">
                  <c:v>64.05</c:v>
                </c:pt>
                <c:pt idx="10829">
                  <c:v>64.05</c:v>
                </c:pt>
                <c:pt idx="10830">
                  <c:v>64.05</c:v>
                </c:pt>
                <c:pt idx="10831">
                  <c:v>64.05</c:v>
                </c:pt>
                <c:pt idx="10832">
                  <c:v>64.05</c:v>
                </c:pt>
                <c:pt idx="10833">
                  <c:v>64.05</c:v>
                </c:pt>
                <c:pt idx="10834">
                  <c:v>64.05</c:v>
                </c:pt>
                <c:pt idx="10835">
                  <c:v>64.05</c:v>
                </c:pt>
                <c:pt idx="10836">
                  <c:v>64.05</c:v>
                </c:pt>
                <c:pt idx="10837">
                  <c:v>64.05</c:v>
                </c:pt>
                <c:pt idx="10838">
                  <c:v>64.05</c:v>
                </c:pt>
                <c:pt idx="10839">
                  <c:v>64.05</c:v>
                </c:pt>
                <c:pt idx="10840">
                  <c:v>64.05</c:v>
                </c:pt>
                <c:pt idx="10841">
                  <c:v>64.05</c:v>
                </c:pt>
                <c:pt idx="10842">
                  <c:v>64.05</c:v>
                </c:pt>
                <c:pt idx="10843">
                  <c:v>64.05</c:v>
                </c:pt>
                <c:pt idx="10844">
                  <c:v>64.05</c:v>
                </c:pt>
                <c:pt idx="10845">
                  <c:v>64.040000000000006</c:v>
                </c:pt>
                <c:pt idx="10846">
                  <c:v>64.040000000000006</c:v>
                </c:pt>
                <c:pt idx="10847">
                  <c:v>64.03</c:v>
                </c:pt>
                <c:pt idx="10848">
                  <c:v>64.02</c:v>
                </c:pt>
                <c:pt idx="10849">
                  <c:v>64.02</c:v>
                </c:pt>
                <c:pt idx="10850">
                  <c:v>64.010000000000005</c:v>
                </c:pt>
                <c:pt idx="10851">
                  <c:v>64</c:v>
                </c:pt>
                <c:pt idx="10852">
                  <c:v>64</c:v>
                </c:pt>
                <c:pt idx="10853">
                  <c:v>64</c:v>
                </c:pt>
                <c:pt idx="10854">
                  <c:v>64</c:v>
                </c:pt>
                <c:pt idx="10855">
                  <c:v>64</c:v>
                </c:pt>
                <c:pt idx="10856">
                  <c:v>64.010000000000005</c:v>
                </c:pt>
                <c:pt idx="10857">
                  <c:v>64.010000000000005</c:v>
                </c:pt>
                <c:pt idx="10858">
                  <c:v>64.02</c:v>
                </c:pt>
                <c:pt idx="10859">
                  <c:v>64.03</c:v>
                </c:pt>
                <c:pt idx="10860">
                  <c:v>64.040000000000006</c:v>
                </c:pt>
                <c:pt idx="10861">
                  <c:v>64.040000000000006</c:v>
                </c:pt>
                <c:pt idx="10862">
                  <c:v>64.040000000000006</c:v>
                </c:pt>
                <c:pt idx="10863">
                  <c:v>64.05</c:v>
                </c:pt>
                <c:pt idx="10864">
                  <c:v>64.05</c:v>
                </c:pt>
                <c:pt idx="10865">
                  <c:v>64.05</c:v>
                </c:pt>
                <c:pt idx="10866">
                  <c:v>64.05</c:v>
                </c:pt>
                <c:pt idx="10867">
                  <c:v>64.05</c:v>
                </c:pt>
                <c:pt idx="10868">
                  <c:v>64.05</c:v>
                </c:pt>
                <c:pt idx="10869">
                  <c:v>64.05</c:v>
                </c:pt>
                <c:pt idx="10870">
                  <c:v>64.05</c:v>
                </c:pt>
                <c:pt idx="10871">
                  <c:v>64.05</c:v>
                </c:pt>
                <c:pt idx="10872">
                  <c:v>64.05</c:v>
                </c:pt>
                <c:pt idx="10873">
                  <c:v>64.05</c:v>
                </c:pt>
                <c:pt idx="10874">
                  <c:v>64.05</c:v>
                </c:pt>
                <c:pt idx="10875">
                  <c:v>64.06</c:v>
                </c:pt>
                <c:pt idx="10876">
                  <c:v>64.06</c:v>
                </c:pt>
                <c:pt idx="10877">
                  <c:v>64.069999999999993</c:v>
                </c:pt>
                <c:pt idx="10878">
                  <c:v>64.09</c:v>
                </c:pt>
                <c:pt idx="10879">
                  <c:v>64.11</c:v>
                </c:pt>
                <c:pt idx="10880">
                  <c:v>64.14</c:v>
                </c:pt>
                <c:pt idx="10881">
                  <c:v>64.17</c:v>
                </c:pt>
                <c:pt idx="10882">
                  <c:v>64.2</c:v>
                </c:pt>
                <c:pt idx="10883">
                  <c:v>64.23</c:v>
                </c:pt>
                <c:pt idx="10884">
                  <c:v>64.25</c:v>
                </c:pt>
                <c:pt idx="10885">
                  <c:v>64.260000000000005</c:v>
                </c:pt>
                <c:pt idx="10886">
                  <c:v>64.28</c:v>
                </c:pt>
                <c:pt idx="10887">
                  <c:v>64.3</c:v>
                </c:pt>
                <c:pt idx="10888">
                  <c:v>64.33</c:v>
                </c:pt>
                <c:pt idx="10889">
                  <c:v>64.37</c:v>
                </c:pt>
                <c:pt idx="10890">
                  <c:v>64.42</c:v>
                </c:pt>
                <c:pt idx="10891">
                  <c:v>64.48</c:v>
                </c:pt>
                <c:pt idx="10892">
                  <c:v>64.540000000000006</c:v>
                </c:pt>
                <c:pt idx="10893">
                  <c:v>64.599999999999994</c:v>
                </c:pt>
                <c:pt idx="10894">
                  <c:v>64.66</c:v>
                </c:pt>
                <c:pt idx="10895">
                  <c:v>64.72</c:v>
                </c:pt>
                <c:pt idx="10896">
                  <c:v>64.77</c:v>
                </c:pt>
                <c:pt idx="10897">
                  <c:v>64.81</c:v>
                </c:pt>
                <c:pt idx="10898">
                  <c:v>64.849999999999994</c:v>
                </c:pt>
                <c:pt idx="10899">
                  <c:v>64.87</c:v>
                </c:pt>
                <c:pt idx="10900">
                  <c:v>64.88</c:v>
                </c:pt>
                <c:pt idx="10901">
                  <c:v>64.89</c:v>
                </c:pt>
                <c:pt idx="10902">
                  <c:v>64.900000000000006</c:v>
                </c:pt>
                <c:pt idx="10903">
                  <c:v>64.930000000000007</c:v>
                </c:pt>
                <c:pt idx="10904">
                  <c:v>64.959999999999994</c:v>
                </c:pt>
                <c:pt idx="10905">
                  <c:v>65.02</c:v>
                </c:pt>
                <c:pt idx="10906">
                  <c:v>65.069999999999993</c:v>
                </c:pt>
                <c:pt idx="10907">
                  <c:v>65.14</c:v>
                </c:pt>
                <c:pt idx="10908">
                  <c:v>65.19</c:v>
                </c:pt>
                <c:pt idx="10909">
                  <c:v>65.239999999999995</c:v>
                </c:pt>
                <c:pt idx="10910">
                  <c:v>65.28</c:v>
                </c:pt>
                <c:pt idx="10911">
                  <c:v>65.31</c:v>
                </c:pt>
                <c:pt idx="10912">
                  <c:v>65.36</c:v>
                </c:pt>
                <c:pt idx="10913">
                  <c:v>65.400000000000006</c:v>
                </c:pt>
                <c:pt idx="10914">
                  <c:v>65.44</c:v>
                </c:pt>
                <c:pt idx="10915">
                  <c:v>65.48</c:v>
                </c:pt>
                <c:pt idx="10916">
                  <c:v>65.510000000000005</c:v>
                </c:pt>
                <c:pt idx="10917">
                  <c:v>65.540000000000006</c:v>
                </c:pt>
                <c:pt idx="10918">
                  <c:v>65.58</c:v>
                </c:pt>
                <c:pt idx="10919">
                  <c:v>65.62</c:v>
                </c:pt>
                <c:pt idx="10920">
                  <c:v>65.66</c:v>
                </c:pt>
                <c:pt idx="10921">
                  <c:v>65.7</c:v>
                </c:pt>
                <c:pt idx="10922">
                  <c:v>65.73</c:v>
                </c:pt>
                <c:pt idx="10923">
                  <c:v>65.739999999999995</c:v>
                </c:pt>
                <c:pt idx="10924">
                  <c:v>65.739999999999995</c:v>
                </c:pt>
                <c:pt idx="10925">
                  <c:v>65.739999999999995</c:v>
                </c:pt>
                <c:pt idx="10926">
                  <c:v>65.75</c:v>
                </c:pt>
                <c:pt idx="10927">
                  <c:v>65.760000000000005</c:v>
                </c:pt>
                <c:pt idx="10928">
                  <c:v>65.77</c:v>
                </c:pt>
                <c:pt idx="10929">
                  <c:v>65.8</c:v>
                </c:pt>
                <c:pt idx="10930">
                  <c:v>65.83</c:v>
                </c:pt>
                <c:pt idx="10931">
                  <c:v>65.849999999999994</c:v>
                </c:pt>
                <c:pt idx="10932">
                  <c:v>65.88</c:v>
                </c:pt>
                <c:pt idx="10933">
                  <c:v>65.900000000000006</c:v>
                </c:pt>
                <c:pt idx="10934">
                  <c:v>65.92</c:v>
                </c:pt>
                <c:pt idx="10935">
                  <c:v>65.94</c:v>
                </c:pt>
                <c:pt idx="10936">
                  <c:v>65.95</c:v>
                </c:pt>
                <c:pt idx="10937">
                  <c:v>65.95</c:v>
                </c:pt>
                <c:pt idx="10938">
                  <c:v>65.959999999999994</c:v>
                </c:pt>
                <c:pt idx="10939">
                  <c:v>65.959999999999994</c:v>
                </c:pt>
                <c:pt idx="10940">
                  <c:v>65.959999999999994</c:v>
                </c:pt>
                <c:pt idx="10941">
                  <c:v>65.959999999999994</c:v>
                </c:pt>
                <c:pt idx="10942">
                  <c:v>65.959999999999994</c:v>
                </c:pt>
                <c:pt idx="10943">
                  <c:v>65.959999999999994</c:v>
                </c:pt>
                <c:pt idx="10944">
                  <c:v>65.959999999999994</c:v>
                </c:pt>
                <c:pt idx="10945">
                  <c:v>65.959999999999994</c:v>
                </c:pt>
                <c:pt idx="10946">
                  <c:v>65.959999999999994</c:v>
                </c:pt>
                <c:pt idx="10947">
                  <c:v>65.959999999999994</c:v>
                </c:pt>
                <c:pt idx="10948">
                  <c:v>65.959999999999994</c:v>
                </c:pt>
                <c:pt idx="10949">
                  <c:v>65.959999999999994</c:v>
                </c:pt>
                <c:pt idx="10950">
                  <c:v>65.959999999999994</c:v>
                </c:pt>
                <c:pt idx="10951">
                  <c:v>65.959999999999994</c:v>
                </c:pt>
                <c:pt idx="10952">
                  <c:v>65.95</c:v>
                </c:pt>
                <c:pt idx="10953">
                  <c:v>65.94</c:v>
                </c:pt>
                <c:pt idx="10954">
                  <c:v>65.92</c:v>
                </c:pt>
                <c:pt idx="10955">
                  <c:v>65.91</c:v>
                </c:pt>
                <c:pt idx="10956">
                  <c:v>65.89</c:v>
                </c:pt>
                <c:pt idx="10957">
                  <c:v>65.87</c:v>
                </c:pt>
                <c:pt idx="10958">
                  <c:v>65.849999999999994</c:v>
                </c:pt>
                <c:pt idx="10959">
                  <c:v>65.83</c:v>
                </c:pt>
                <c:pt idx="10960">
                  <c:v>65.81</c:v>
                </c:pt>
                <c:pt idx="10961">
                  <c:v>65.790000000000006</c:v>
                </c:pt>
                <c:pt idx="10962">
                  <c:v>65.77</c:v>
                </c:pt>
                <c:pt idx="10963">
                  <c:v>65.760000000000005</c:v>
                </c:pt>
                <c:pt idx="10964">
                  <c:v>65.75</c:v>
                </c:pt>
                <c:pt idx="10965">
                  <c:v>65.739999999999995</c:v>
                </c:pt>
                <c:pt idx="10966">
                  <c:v>65.739999999999995</c:v>
                </c:pt>
                <c:pt idx="10967">
                  <c:v>65.739999999999995</c:v>
                </c:pt>
                <c:pt idx="10968">
                  <c:v>65.739999999999995</c:v>
                </c:pt>
                <c:pt idx="10969">
                  <c:v>65.739999999999995</c:v>
                </c:pt>
                <c:pt idx="10970">
                  <c:v>65.739999999999995</c:v>
                </c:pt>
                <c:pt idx="10971">
                  <c:v>65.73</c:v>
                </c:pt>
                <c:pt idx="10972">
                  <c:v>65.72</c:v>
                </c:pt>
                <c:pt idx="10973">
                  <c:v>65.7</c:v>
                </c:pt>
                <c:pt idx="10974">
                  <c:v>65.66</c:v>
                </c:pt>
                <c:pt idx="10975">
                  <c:v>65.63</c:v>
                </c:pt>
                <c:pt idx="10976">
                  <c:v>65.599999999999994</c:v>
                </c:pt>
                <c:pt idx="10977">
                  <c:v>65.569999999999993</c:v>
                </c:pt>
                <c:pt idx="10978">
                  <c:v>65.55</c:v>
                </c:pt>
                <c:pt idx="10979">
                  <c:v>65.53</c:v>
                </c:pt>
                <c:pt idx="10980">
                  <c:v>65.52</c:v>
                </c:pt>
                <c:pt idx="10981">
                  <c:v>65.5</c:v>
                </c:pt>
                <c:pt idx="10982">
                  <c:v>65.48</c:v>
                </c:pt>
                <c:pt idx="10983">
                  <c:v>65.45</c:v>
                </c:pt>
                <c:pt idx="10984">
                  <c:v>65.430000000000007</c:v>
                </c:pt>
                <c:pt idx="10985">
                  <c:v>65.39</c:v>
                </c:pt>
                <c:pt idx="10986">
                  <c:v>65.36</c:v>
                </c:pt>
                <c:pt idx="10987">
                  <c:v>65.34</c:v>
                </c:pt>
                <c:pt idx="10988">
                  <c:v>65.319999999999993</c:v>
                </c:pt>
                <c:pt idx="10989">
                  <c:v>65.31</c:v>
                </c:pt>
                <c:pt idx="10990">
                  <c:v>65.3</c:v>
                </c:pt>
                <c:pt idx="10991">
                  <c:v>65.28</c:v>
                </c:pt>
                <c:pt idx="10992">
                  <c:v>65.27</c:v>
                </c:pt>
                <c:pt idx="10993">
                  <c:v>65.239999999999995</c:v>
                </c:pt>
                <c:pt idx="10994">
                  <c:v>65.209999999999994</c:v>
                </c:pt>
                <c:pt idx="10995">
                  <c:v>65.180000000000007</c:v>
                </c:pt>
                <c:pt idx="10996">
                  <c:v>65.150000000000006</c:v>
                </c:pt>
                <c:pt idx="10997">
                  <c:v>65.12</c:v>
                </c:pt>
                <c:pt idx="10998">
                  <c:v>65.09</c:v>
                </c:pt>
                <c:pt idx="10999">
                  <c:v>65.05</c:v>
                </c:pt>
                <c:pt idx="11000">
                  <c:v>65.010000000000005</c:v>
                </c:pt>
                <c:pt idx="11001">
                  <c:v>64.98</c:v>
                </c:pt>
                <c:pt idx="11002">
                  <c:v>64.94</c:v>
                </c:pt>
                <c:pt idx="11003">
                  <c:v>64.92</c:v>
                </c:pt>
                <c:pt idx="11004">
                  <c:v>64.900000000000006</c:v>
                </c:pt>
                <c:pt idx="11005">
                  <c:v>64.89</c:v>
                </c:pt>
                <c:pt idx="11006">
                  <c:v>64.88</c:v>
                </c:pt>
                <c:pt idx="11007">
                  <c:v>64.88</c:v>
                </c:pt>
                <c:pt idx="11008">
                  <c:v>64.88</c:v>
                </c:pt>
                <c:pt idx="11009">
                  <c:v>64.88</c:v>
                </c:pt>
                <c:pt idx="11010">
                  <c:v>64.87</c:v>
                </c:pt>
                <c:pt idx="11011">
                  <c:v>64.849999999999994</c:v>
                </c:pt>
                <c:pt idx="11012">
                  <c:v>64.83</c:v>
                </c:pt>
                <c:pt idx="11013">
                  <c:v>64.8</c:v>
                </c:pt>
                <c:pt idx="11014">
                  <c:v>64.77</c:v>
                </c:pt>
                <c:pt idx="11015">
                  <c:v>64.75</c:v>
                </c:pt>
                <c:pt idx="11016">
                  <c:v>64.73</c:v>
                </c:pt>
                <c:pt idx="11017">
                  <c:v>64.7</c:v>
                </c:pt>
                <c:pt idx="11018">
                  <c:v>64.680000000000007</c:v>
                </c:pt>
                <c:pt idx="11019">
                  <c:v>64.67</c:v>
                </c:pt>
                <c:pt idx="11020">
                  <c:v>64.650000000000006</c:v>
                </c:pt>
                <c:pt idx="11021">
                  <c:v>64.63</c:v>
                </c:pt>
                <c:pt idx="11022">
                  <c:v>64.59</c:v>
                </c:pt>
                <c:pt idx="11023">
                  <c:v>64.56</c:v>
                </c:pt>
                <c:pt idx="11024">
                  <c:v>64.52</c:v>
                </c:pt>
                <c:pt idx="11025">
                  <c:v>64.47</c:v>
                </c:pt>
                <c:pt idx="11026">
                  <c:v>64.42</c:v>
                </c:pt>
                <c:pt idx="11027">
                  <c:v>64.39</c:v>
                </c:pt>
                <c:pt idx="11028">
                  <c:v>64.349999999999994</c:v>
                </c:pt>
                <c:pt idx="11029">
                  <c:v>64.33</c:v>
                </c:pt>
                <c:pt idx="11030">
                  <c:v>64.31</c:v>
                </c:pt>
                <c:pt idx="11031">
                  <c:v>64.290000000000006</c:v>
                </c:pt>
                <c:pt idx="11032">
                  <c:v>64.28</c:v>
                </c:pt>
                <c:pt idx="11033">
                  <c:v>64.27</c:v>
                </c:pt>
                <c:pt idx="11034">
                  <c:v>64.260000000000005</c:v>
                </c:pt>
                <c:pt idx="11035">
                  <c:v>64.25</c:v>
                </c:pt>
                <c:pt idx="11036">
                  <c:v>64.23</c:v>
                </c:pt>
                <c:pt idx="11037">
                  <c:v>64.22</c:v>
                </c:pt>
                <c:pt idx="11038">
                  <c:v>64.19</c:v>
                </c:pt>
                <c:pt idx="11039">
                  <c:v>64.17</c:v>
                </c:pt>
                <c:pt idx="11040">
                  <c:v>64.14</c:v>
                </c:pt>
                <c:pt idx="11041">
                  <c:v>64.12</c:v>
                </c:pt>
                <c:pt idx="11042">
                  <c:v>64.099999999999994</c:v>
                </c:pt>
                <c:pt idx="11043">
                  <c:v>64.09</c:v>
                </c:pt>
                <c:pt idx="11044">
                  <c:v>64.069999999999993</c:v>
                </c:pt>
                <c:pt idx="11045">
                  <c:v>64.069999999999993</c:v>
                </c:pt>
                <c:pt idx="11046">
                  <c:v>64.06</c:v>
                </c:pt>
                <c:pt idx="11047">
                  <c:v>64.06</c:v>
                </c:pt>
                <c:pt idx="11048">
                  <c:v>64.05</c:v>
                </c:pt>
                <c:pt idx="11049">
                  <c:v>64.05</c:v>
                </c:pt>
                <c:pt idx="11050">
                  <c:v>64.05</c:v>
                </c:pt>
                <c:pt idx="11051">
                  <c:v>64.05</c:v>
                </c:pt>
                <c:pt idx="11052">
                  <c:v>64.05</c:v>
                </c:pt>
                <c:pt idx="11053">
                  <c:v>64.05</c:v>
                </c:pt>
                <c:pt idx="11054">
                  <c:v>64.05</c:v>
                </c:pt>
                <c:pt idx="11055">
                  <c:v>64.05</c:v>
                </c:pt>
                <c:pt idx="11056">
                  <c:v>64.05</c:v>
                </c:pt>
                <c:pt idx="11057">
                  <c:v>64.05</c:v>
                </c:pt>
                <c:pt idx="11058">
                  <c:v>64.05</c:v>
                </c:pt>
                <c:pt idx="11059">
                  <c:v>64.05</c:v>
                </c:pt>
                <c:pt idx="11060">
                  <c:v>64.05</c:v>
                </c:pt>
                <c:pt idx="11061">
                  <c:v>64.05</c:v>
                </c:pt>
                <c:pt idx="11062">
                  <c:v>64.05</c:v>
                </c:pt>
                <c:pt idx="11063">
                  <c:v>64.05</c:v>
                </c:pt>
                <c:pt idx="11064">
                  <c:v>64.040000000000006</c:v>
                </c:pt>
                <c:pt idx="11065">
                  <c:v>64.040000000000006</c:v>
                </c:pt>
                <c:pt idx="11066">
                  <c:v>64.03</c:v>
                </c:pt>
                <c:pt idx="11067">
                  <c:v>64.03</c:v>
                </c:pt>
                <c:pt idx="11068">
                  <c:v>64.03</c:v>
                </c:pt>
                <c:pt idx="11069">
                  <c:v>64.02</c:v>
                </c:pt>
                <c:pt idx="11070">
                  <c:v>64.02</c:v>
                </c:pt>
                <c:pt idx="11071">
                  <c:v>64.02</c:v>
                </c:pt>
                <c:pt idx="11072">
                  <c:v>64.03</c:v>
                </c:pt>
                <c:pt idx="11073">
                  <c:v>64.03</c:v>
                </c:pt>
                <c:pt idx="11074">
                  <c:v>64.040000000000006</c:v>
                </c:pt>
                <c:pt idx="11075">
                  <c:v>64.040000000000006</c:v>
                </c:pt>
                <c:pt idx="11076">
                  <c:v>64.05</c:v>
                </c:pt>
                <c:pt idx="11077">
                  <c:v>64.05</c:v>
                </c:pt>
                <c:pt idx="11078">
                  <c:v>64.05</c:v>
                </c:pt>
                <c:pt idx="11079">
                  <c:v>64.05</c:v>
                </c:pt>
                <c:pt idx="11080">
                  <c:v>64.05</c:v>
                </c:pt>
                <c:pt idx="11081">
                  <c:v>64.05</c:v>
                </c:pt>
                <c:pt idx="11082">
                  <c:v>64.05</c:v>
                </c:pt>
                <c:pt idx="11083">
                  <c:v>64.05</c:v>
                </c:pt>
                <c:pt idx="11084">
                  <c:v>64.05</c:v>
                </c:pt>
                <c:pt idx="11085">
                  <c:v>64.05</c:v>
                </c:pt>
                <c:pt idx="11086">
                  <c:v>64.05</c:v>
                </c:pt>
                <c:pt idx="11087">
                  <c:v>64.05</c:v>
                </c:pt>
                <c:pt idx="11088">
                  <c:v>64.05</c:v>
                </c:pt>
                <c:pt idx="11089">
                  <c:v>64.05</c:v>
                </c:pt>
                <c:pt idx="11090">
                  <c:v>64.05</c:v>
                </c:pt>
                <c:pt idx="11091">
                  <c:v>64.06</c:v>
                </c:pt>
                <c:pt idx="11092">
                  <c:v>64.069999999999993</c:v>
                </c:pt>
                <c:pt idx="11093">
                  <c:v>64.08</c:v>
                </c:pt>
                <c:pt idx="11094">
                  <c:v>64.099999999999994</c:v>
                </c:pt>
                <c:pt idx="11095">
                  <c:v>64.13</c:v>
                </c:pt>
                <c:pt idx="11096">
                  <c:v>64.16</c:v>
                </c:pt>
                <c:pt idx="11097">
                  <c:v>64.180000000000007</c:v>
                </c:pt>
                <c:pt idx="11098">
                  <c:v>64.22</c:v>
                </c:pt>
                <c:pt idx="11099">
                  <c:v>64.239999999999995</c:v>
                </c:pt>
                <c:pt idx="11100">
                  <c:v>64.25</c:v>
                </c:pt>
                <c:pt idx="11101">
                  <c:v>64.260000000000005</c:v>
                </c:pt>
                <c:pt idx="11102">
                  <c:v>64.27</c:v>
                </c:pt>
                <c:pt idx="11103">
                  <c:v>64.28</c:v>
                </c:pt>
                <c:pt idx="11104">
                  <c:v>64.31</c:v>
                </c:pt>
                <c:pt idx="11105">
                  <c:v>64.36</c:v>
                </c:pt>
                <c:pt idx="11106">
                  <c:v>64.42</c:v>
                </c:pt>
                <c:pt idx="11107">
                  <c:v>64.489999999999995</c:v>
                </c:pt>
                <c:pt idx="11108">
                  <c:v>64.56</c:v>
                </c:pt>
                <c:pt idx="11109">
                  <c:v>64.62</c:v>
                </c:pt>
                <c:pt idx="11110">
                  <c:v>64.67</c:v>
                </c:pt>
                <c:pt idx="11111">
                  <c:v>64.72</c:v>
                </c:pt>
                <c:pt idx="11112">
                  <c:v>64.760000000000005</c:v>
                </c:pt>
                <c:pt idx="11113">
                  <c:v>64.790000000000006</c:v>
                </c:pt>
                <c:pt idx="11114">
                  <c:v>64.83</c:v>
                </c:pt>
                <c:pt idx="11115">
                  <c:v>64.86</c:v>
                </c:pt>
                <c:pt idx="11116">
                  <c:v>64.87</c:v>
                </c:pt>
                <c:pt idx="11117">
                  <c:v>64.88</c:v>
                </c:pt>
                <c:pt idx="11118">
                  <c:v>64.89</c:v>
                </c:pt>
                <c:pt idx="11119">
                  <c:v>64.91</c:v>
                </c:pt>
                <c:pt idx="11120">
                  <c:v>64.94</c:v>
                </c:pt>
                <c:pt idx="11121">
                  <c:v>64.98</c:v>
                </c:pt>
                <c:pt idx="11122">
                  <c:v>65.02</c:v>
                </c:pt>
                <c:pt idx="11123">
                  <c:v>65.09</c:v>
                </c:pt>
                <c:pt idx="11124">
                  <c:v>65.150000000000006</c:v>
                </c:pt>
                <c:pt idx="11125">
                  <c:v>65.2</c:v>
                </c:pt>
                <c:pt idx="11126">
                  <c:v>65.25</c:v>
                </c:pt>
                <c:pt idx="11127">
                  <c:v>65.290000000000006</c:v>
                </c:pt>
                <c:pt idx="11128">
                  <c:v>65.31</c:v>
                </c:pt>
                <c:pt idx="11129">
                  <c:v>65.349999999999994</c:v>
                </c:pt>
                <c:pt idx="11130">
                  <c:v>65.39</c:v>
                </c:pt>
                <c:pt idx="11131">
                  <c:v>65.430000000000007</c:v>
                </c:pt>
                <c:pt idx="11132">
                  <c:v>65.459999999999994</c:v>
                </c:pt>
                <c:pt idx="11133">
                  <c:v>65.5</c:v>
                </c:pt>
                <c:pt idx="11134">
                  <c:v>65.52</c:v>
                </c:pt>
                <c:pt idx="11135">
                  <c:v>65.56</c:v>
                </c:pt>
                <c:pt idx="11136">
                  <c:v>65.599999999999994</c:v>
                </c:pt>
                <c:pt idx="11137">
                  <c:v>65.64</c:v>
                </c:pt>
                <c:pt idx="11138">
                  <c:v>65.680000000000007</c:v>
                </c:pt>
                <c:pt idx="11139">
                  <c:v>65.72</c:v>
                </c:pt>
                <c:pt idx="11140">
                  <c:v>65.73</c:v>
                </c:pt>
                <c:pt idx="11141">
                  <c:v>65.739999999999995</c:v>
                </c:pt>
                <c:pt idx="11142">
                  <c:v>65.739999999999995</c:v>
                </c:pt>
                <c:pt idx="11143">
                  <c:v>65.75</c:v>
                </c:pt>
                <c:pt idx="11144">
                  <c:v>65.75</c:v>
                </c:pt>
                <c:pt idx="11145">
                  <c:v>65.760000000000005</c:v>
                </c:pt>
                <c:pt idx="11146">
                  <c:v>65.760000000000005</c:v>
                </c:pt>
                <c:pt idx="11147">
                  <c:v>65.77</c:v>
                </c:pt>
                <c:pt idx="11148">
                  <c:v>65.790000000000006</c:v>
                </c:pt>
                <c:pt idx="11149">
                  <c:v>65.819999999999993</c:v>
                </c:pt>
                <c:pt idx="11150">
                  <c:v>65.84</c:v>
                </c:pt>
                <c:pt idx="11151">
                  <c:v>65.87</c:v>
                </c:pt>
                <c:pt idx="11152">
                  <c:v>65.900000000000006</c:v>
                </c:pt>
                <c:pt idx="11153">
                  <c:v>65.91</c:v>
                </c:pt>
                <c:pt idx="11154">
                  <c:v>65.92</c:v>
                </c:pt>
                <c:pt idx="11155">
                  <c:v>65.92</c:v>
                </c:pt>
                <c:pt idx="11156">
                  <c:v>65.930000000000007</c:v>
                </c:pt>
                <c:pt idx="11157">
                  <c:v>65.930000000000007</c:v>
                </c:pt>
                <c:pt idx="11158">
                  <c:v>65.930000000000007</c:v>
                </c:pt>
                <c:pt idx="11159">
                  <c:v>65.930000000000007</c:v>
                </c:pt>
                <c:pt idx="11160">
                  <c:v>65.930000000000007</c:v>
                </c:pt>
                <c:pt idx="11161">
                  <c:v>65.930000000000007</c:v>
                </c:pt>
                <c:pt idx="11162">
                  <c:v>65.92</c:v>
                </c:pt>
                <c:pt idx="11163">
                  <c:v>65.92</c:v>
                </c:pt>
                <c:pt idx="11164">
                  <c:v>65.91</c:v>
                </c:pt>
                <c:pt idx="11165">
                  <c:v>65.91</c:v>
                </c:pt>
                <c:pt idx="11166">
                  <c:v>65.900000000000006</c:v>
                </c:pt>
                <c:pt idx="11167">
                  <c:v>65.89</c:v>
                </c:pt>
                <c:pt idx="11168">
                  <c:v>65.88</c:v>
                </c:pt>
                <c:pt idx="11169">
                  <c:v>65.86</c:v>
                </c:pt>
                <c:pt idx="11170">
                  <c:v>65.84</c:v>
                </c:pt>
                <c:pt idx="11171">
                  <c:v>65.819999999999993</c:v>
                </c:pt>
                <c:pt idx="11172">
                  <c:v>65.81</c:v>
                </c:pt>
                <c:pt idx="11173">
                  <c:v>65.790000000000006</c:v>
                </c:pt>
                <c:pt idx="11174">
                  <c:v>65.77</c:v>
                </c:pt>
                <c:pt idx="11175">
                  <c:v>65.760000000000005</c:v>
                </c:pt>
                <c:pt idx="11176">
                  <c:v>65.75</c:v>
                </c:pt>
                <c:pt idx="11177">
                  <c:v>65.739999999999995</c:v>
                </c:pt>
                <c:pt idx="11178">
                  <c:v>65.739999999999995</c:v>
                </c:pt>
                <c:pt idx="11179">
                  <c:v>65.739999999999995</c:v>
                </c:pt>
                <c:pt idx="11180">
                  <c:v>65.739999999999995</c:v>
                </c:pt>
                <c:pt idx="11181">
                  <c:v>65.739999999999995</c:v>
                </c:pt>
                <c:pt idx="11182">
                  <c:v>65.739999999999995</c:v>
                </c:pt>
                <c:pt idx="11183">
                  <c:v>65.739999999999995</c:v>
                </c:pt>
                <c:pt idx="11184">
                  <c:v>65.739999999999995</c:v>
                </c:pt>
                <c:pt idx="11185">
                  <c:v>65.73</c:v>
                </c:pt>
                <c:pt idx="11186">
                  <c:v>65.709999999999994</c:v>
                </c:pt>
                <c:pt idx="11187">
                  <c:v>65.69</c:v>
                </c:pt>
                <c:pt idx="11188">
                  <c:v>65.66</c:v>
                </c:pt>
                <c:pt idx="11189">
                  <c:v>65.63</c:v>
                </c:pt>
                <c:pt idx="11190">
                  <c:v>65.59</c:v>
                </c:pt>
                <c:pt idx="11191">
                  <c:v>65.569999999999993</c:v>
                </c:pt>
                <c:pt idx="11192">
                  <c:v>65.55</c:v>
                </c:pt>
                <c:pt idx="11193">
                  <c:v>65.53</c:v>
                </c:pt>
                <c:pt idx="11194">
                  <c:v>65.510000000000005</c:v>
                </c:pt>
                <c:pt idx="11195">
                  <c:v>65.489999999999995</c:v>
                </c:pt>
                <c:pt idx="11196">
                  <c:v>65.459999999999994</c:v>
                </c:pt>
                <c:pt idx="11197">
                  <c:v>65.44</c:v>
                </c:pt>
                <c:pt idx="11198">
                  <c:v>65.41</c:v>
                </c:pt>
                <c:pt idx="11199">
                  <c:v>65.37</c:v>
                </c:pt>
                <c:pt idx="11200">
                  <c:v>65.349999999999994</c:v>
                </c:pt>
                <c:pt idx="11201">
                  <c:v>65.33</c:v>
                </c:pt>
                <c:pt idx="11202">
                  <c:v>65.319999999999993</c:v>
                </c:pt>
                <c:pt idx="11203">
                  <c:v>65.31</c:v>
                </c:pt>
                <c:pt idx="11204">
                  <c:v>65.290000000000006</c:v>
                </c:pt>
                <c:pt idx="11205">
                  <c:v>65.28</c:v>
                </c:pt>
                <c:pt idx="11206">
                  <c:v>65.260000000000005</c:v>
                </c:pt>
                <c:pt idx="11207">
                  <c:v>65.239999999999995</c:v>
                </c:pt>
                <c:pt idx="11208">
                  <c:v>65.209999999999994</c:v>
                </c:pt>
                <c:pt idx="11209">
                  <c:v>65.180000000000007</c:v>
                </c:pt>
                <c:pt idx="11210">
                  <c:v>65.150000000000006</c:v>
                </c:pt>
                <c:pt idx="11211">
                  <c:v>65.11</c:v>
                </c:pt>
                <c:pt idx="11212">
                  <c:v>65.069999999999993</c:v>
                </c:pt>
                <c:pt idx="11213">
                  <c:v>65.03</c:v>
                </c:pt>
                <c:pt idx="11214">
                  <c:v>65.010000000000005</c:v>
                </c:pt>
                <c:pt idx="11215">
                  <c:v>64.97</c:v>
                </c:pt>
                <c:pt idx="11216">
                  <c:v>64.94</c:v>
                </c:pt>
                <c:pt idx="11217">
                  <c:v>64.92</c:v>
                </c:pt>
                <c:pt idx="11218">
                  <c:v>64.91</c:v>
                </c:pt>
                <c:pt idx="11219">
                  <c:v>64.89</c:v>
                </c:pt>
                <c:pt idx="11220">
                  <c:v>64.88</c:v>
                </c:pt>
                <c:pt idx="11221">
                  <c:v>64.88</c:v>
                </c:pt>
                <c:pt idx="11222">
                  <c:v>64.88</c:v>
                </c:pt>
                <c:pt idx="11223">
                  <c:v>64.87</c:v>
                </c:pt>
                <c:pt idx="11224">
                  <c:v>64.86</c:v>
                </c:pt>
                <c:pt idx="11225">
                  <c:v>64.849999999999994</c:v>
                </c:pt>
                <c:pt idx="11226">
                  <c:v>64.83</c:v>
                </c:pt>
                <c:pt idx="11227">
                  <c:v>64.81</c:v>
                </c:pt>
                <c:pt idx="11228">
                  <c:v>64.78</c:v>
                </c:pt>
                <c:pt idx="11229">
                  <c:v>64.760000000000005</c:v>
                </c:pt>
                <c:pt idx="11230">
                  <c:v>64.739999999999995</c:v>
                </c:pt>
                <c:pt idx="11231">
                  <c:v>64.709999999999994</c:v>
                </c:pt>
                <c:pt idx="11232">
                  <c:v>64.69</c:v>
                </c:pt>
                <c:pt idx="11233">
                  <c:v>64.67</c:v>
                </c:pt>
                <c:pt idx="11234">
                  <c:v>64.66</c:v>
                </c:pt>
                <c:pt idx="11235">
                  <c:v>64.64</c:v>
                </c:pt>
                <c:pt idx="11236">
                  <c:v>64.61</c:v>
                </c:pt>
                <c:pt idx="11237">
                  <c:v>64.56</c:v>
                </c:pt>
                <c:pt idx="11238">
                  <c:v>64.52</c:v>
                </c:pt>
                <c:pt idx="11239">
                  <c:v>64.47</c:v>
                </c:pt>
                <c:pt idx="11240">
                  <c:v>64.42</c:v>
                </c:pt>
                <c:pt idx="11241">
                  <c:v>64.38</c:v>
                </c:pt>
                <c:pt idx="11242">
                  <c:v>64.36</c:v>
                </c:pt>
                <c:pt idx="11243">
                  <c:v>64.319999999999993</c:v>
                </c:pt>
                <c:pt idx="11244">
                  <c:v>64.3</c:v>
                </c:pt>
                <c:pt idx="11245">
                  <c:v>64.28</c:v>
                </c:pt>
                <c:pt idx="11246">
                  <c:v>64.27</c:v>
                </c:pt>
                <c:pt idx="11247">
                  <c:v>64.260000000000005</c:v>
                </c:pt>
                <c:pt idx="11248">
                  <c:v>64.25</c:v>
                </c:pt>
                <c:pt idx="11249">
                  <c:v>64.23</c:v>
                </c:pt>
                <c:pt idx="11250">
                  <c:v>64.22</c:v>
                </c:pt>
                <c:pt idx="11251">
                  <c:v>64.19</c:v>
                </c:pt>
                <c:pt idx="11252">
                  <c:v>64.17</c:v>
                </c:pt>
                <c:pt idx="11253">
                  <c:v>64.150000000000006</c:v>
                </c:pt>
                <c:pt idx="11254">
                  <c:v>64.12</c:v>
                </c:pt>
                <c:pt idx="11255">
                  <c:v>64.099999999999994</c:v>
                </c:pt>
                <c:pt idx="11256">
                  <c:v>64.08</c:v>
                </c:pt>
                <c:pt idx="11257">
                  <c:v>64.06</c:v>
                </c:pt>
                <c:pt idx="11258">
                  <c:v>64.05</c:v>
                </c:pt>
                <c:pt idx="11259">
                  <c:v>64.05</c:v>
                </c:pt>
                <c:pt idx="11260">
                  <c:v>64.05</c:v>
                </c:pt>
                <c:pt idx="11261">
                  <c:v>64.05</c:v>
                </c:pt>
                <c:pt idx="11262">
                  <c:v>64.05</c:v>
                </c:pt>
                <c:pt idx="11263">
                  <c:v>64.05</c:v>
                </c:pt>
                <c:pt idx="11264">
                  <c:v>64.05</c:v>
                </c:pt>
                <c:pt idx="11265">
                  <c:v>64.05</c:v>
                </c:pt>
                <c:pt idx="11266">
                  <c:v>64.05</c:v>
                </c:pt>
                <c:pt idx="11267">
                  <c:v>64.05</c:v>
                </c:pt>
                <c:pt idx="11268">
                  <c:v>64.05</c:v>
                </c:pt>
                <c:pt idx="11269">
                  <c:v>64.05</c:v>
                </c:pt>
                <c:pt idx="11270">
                  <c:v>64.05</c:v>
                </c:pt>
                <c:pt idx="11271">
                  <c:v>64.05</c:v>
                </c:pt>
                <c:pt idx="11272">
                  <c:v>64.05</c:v>
                </c:pt>
                <c:pt idx="11273">
                  <c:v>64.040000000000006</c:v>
                </c:pt>
                <c:pt idx="11274">
                  <c:v>64.040000000000006</c:v>
                </c:pt>
                <c:pt idx="11275">
                  <c:v>64.040000000000006</c:v>
                </c:pt>
                <c:pt idx="11276">
                  <c:v>64.03</c:v>
                </c:pt>
                <c:pt idx="11277">
                  <c:v>64.03</c:v>
                </c:pt>
                <c:pt idx="11278">
                  <c:v>64.02</c:v>
                </c:pt>
                <c:pt idx="11279">
                  <c:v>64.02</c:v>
                </c:pt>
                <c:pt idx="11280">
                  <c:v>64.02</c:v>
                </c:pt>
                <c:pt idx="11281">
                  <c:v>64.010000000000005</c:v>
                </c:pt>
                <c:pt idx="11282">
                  <c:v>64.010000000000005</c:v>
                </c:pt>
                <c:pt idx="11283">
                  <c:v>64.010000000000005</c:v>
                </c:pt>
                <c:pt idx="11284">
                  <c:v>64.010000000000005</c:v>
                </c:pt>
                <c:pt idx="11285">
                  <c:v>64.010000000000005</c:v>
                </c:pt>
                <c:pt idx="11286">
                  <c:v>64.010000000000005</c:v>
                </c:pt>
                <c:pt idx="11287">
                  <c:v>64.010000000000005</c:v>
                </c:pt>
                <c:pt idx="11288">
                  <c:v>64.02</c:v>
                </c:pt>
                <c:pt idx="11289">
                  <c:v>64.02</c:v>
                </c:pt>
                <c:pt idx="11290">
                  <c:v>64.03</c:v>
                </c:pt>
                <c:pt idx="11291">
                  <c:v>64.03</c:v>
                </c:pt>
                <c:pt idx="11292">
                  <c:v>64.040000000000006</c:v>
                </c:pt>
                <c:pt idx="11293">
                  <c:v>64.040000000000006</c:v>
                </c:pt>
                <c:pt idx="11294">
                  <c:v>64.05</c:v>
                </c:pt>
                <c:pt idx="11295">
                  <c:v>64.05</c:v>
                </c:pt>
                <c:pt idx="11296">
                  <c:v>64.05</c:v>
                </c:pt>
                <c:pt idx="11297">
                  <c:v>64.05</c:v>
                </c:pt>
                <c:pt idx="11298">
                  <c:v>64.05</c:v>
                </c:pt>
                <c:pt idx="11299">
                  <c:v>64.05</c:v>
                </c:pt>
                <c:pt idx="11300">
                  <c:v>64.05</c:v>
                </c:pt>
                <c:pt idx="11301">
                  <c:v>64.05</c:v>
                </c:pt>
                <c:pt idx="11302">
                  <c:v>64.05</c:v>
                </c:pt>
                <c:pt idx="11303">
                  <c:v>64.05</c:v>
                </c:pt>
                <c:pt idx="11304">
                  <c:v>64.05</c:v>
                </c:pt>
                <c:pt idx="11305">
                  <c:v>64.05</c:v>
                </c:pt>
                <c:pt idx="11306">
                  <c:v>64.06</c:v>
                </c:pt>
                <c:pt idx="11307">
                  <c:v>64.06</c:v>
                </c:pt>
                <c:pt idx="11308">
                  <c:v>64.069999999999993</c:v>
                </c:pt>
                <c:pt idx="11309">
                  <c:v>64.09</c:v>
                </c:pt>
                <c:pt idx="11310">
                  <c:v>64.12</c:v>
                </c:pt>
                <c:pt idx="11311">
                  <c:v>64.150000000000006</c:v>
                </c:pt>
                <c:pt idx="11312">
                  <c:v>64.180000000000007</c:v>
                </c:pt>
                <c:pt idx="11313">
                  <c:v>64.22</c:v>
                </c:pt>
                <c:pt idx="11314">
                  <c:v>64.239999999999995</c:v>
                </c:pt>
                <c:pt idx="11315">
                  <c:v>64.260000000000005</c:v>
                </c:pt>
                <c:pt idx="11316">
                  <c:v>64.27</c:v>
                </c:pt>
                <c:pt idx="11317">
                  <c:v>64.290000000000006</c:v>
                </c:pt>
                <c:pt idx="11318">
                  <c:v>64.319999999999993</c:v>
                </c:pt>
                <c:pt idx="11319">
                  <c:v>64.349999999999994</c:v>
                </c:pt>
                <c:pt idx="11320">
                  <c:v>64.400000000000006</c:v>
                </c:pt>
                <c:pt idx="11321">
                  <c:v>64.459999999999994</c:v>
                </c:pt>
                <c:pt idx="11322">
                  <c:v>64.53</c:v>
                </c:pt>
                <c:pt idx="11323">
                  <c:v>64.59</c:v>
                </c:pt>
                <c:pt idx="11324">
                  <c:v>64.64</c:v>
                </c:pt>
                <c:pt idx="11325">
                  <c:v>64.680000000000007</c:v>
                </c:pt>
                <c:pt idx="11326">
                  <c:v>64.73</c:v>
                </c:pt>
                <c:pt idx="11327">
                  <c:v>64.77</c:v>
                </c:pt>
                <c:pt idx="11328">
                  <c:v>64.8</c:v>
                </c:pt>
                <c:pt idx="11329">
                  <c:v>64.84</c:v>
                </c:pt>
                <c:pt idx="11330">
                  <c:v>64.87</c:v>
                </c:pt>
                <c:pt idx="11331">
                  <c:v>64.88</c:v>
                </c:pt>
                <c:pt idx="11332">
                  <c:v>64.89</c:v>
                </c:pt>
                <c:pt idx="11333">
                  <c:v>64.900000000000006</c:v>
                </c:pt>
                <c:pt idx="11334">
                  <c:v>64.930000000000007</c:v>
                </c:pt>
                <c:pt idx="11335">
                  <c:v>64.959999999999994</c:v>
                </c:pt>
                <c:pt idx="11336">
                  <c:v>65.010000000000005</c:v>
                </c:pt>
                <c:pt idx="11337">
                  <c:v>65.06</c:v>
                </c:pt>
                <c:pt idx="11338">
                  <c:v>65.13</c:v>
                </c:pt>
                <c:pt idx="11339">
                  <c:v>65.19</c:v>
                </c:pt>
                <c:pt idx="11340">
                  <c:v>65.239999999999995</c:v>
                </c:pt>
                <c:pt idx="11341">
                  <c:v>65.28</c:v>
                </c:pt>
                <c:pt idx="11342">
                  <c:v>65.319999999999993</c:v>
                </c:pt>
                <c:pt idx="11343">
                  <c:v>65.349999999999994</c:v>
                </c:pt>
                <c:pt idx="11344">
                  <c:v>65.38</c:v>
                </c:pt>
                <c:pt idx="11345">
                  <c:v>65.430000000000007</c:v>
                </c:pt>
                <c:pt idx="11346">
                  <c:v>65.459999999999994</c:v>
                </c:pt>
                <c:pt idx="11347">
                  <c:v>65.5</c:v>
                </c:pt>
                <c:pt idx="11348">
                  <c:v>65.53</c:v>
                </c:pt>
                <c:pt idx="11349">
                  <c:v>65.569999999999993</c:v>
                </c:pt>
                <c:pt idx="11350">
                  <c:v>65.599999999999994</c:v>
                </c:pt>
                <c:pt idx="11351">
                  <c:v>65.650000000000006</c:v>
                </c:pt>
                <c:pt idx="11352">
                  <c:v>65.69</c:v>
                </c:pt>
                <c:pt idx="11353">
                  <c:v>65.709999999999994</c:v>
                </c:pt>
                <c:pt idx="11354">
                  <c:v>65.73</c:v>
                </c:pt>
                <c:pt idx="11355">
                  <c:v>65.739999999999995</c:v>
                </c:pt>
                <c:pt idx="11356">
                  <c:v>65.739999999999995</c:v>
                </c:pt>
                <c:pt idx="11357">
                  <c:v>65.739999999999995</c:v>
                </c:pt>
                <c:pt idx="11358">
                  <c:v>65.75</c:v>
                </c:pt>
                <c:pt idx="11359">
                  <c:v>65.760000000000005</c:v>
                </c:pt>
                <c:pt idx="11360">
                  <c:v>65.77</c:v>
                </c:pt>
                <c:pt idx="11361">
                  <c:v>65.78</c:v>
                </c:pt>
                <c:pt idx="11362">
                  <c:v>65.81</c:v>
                </c:pt>
                <c:pt idx="11363">
                  <c:v>65.83</c:v>
                </c:pt>
                <c:pt idx="11364">
                  <c:v>65.849999999999994</c:v>
                </c:pt>
                <c:pt idx="11365">
                  <c:v>65.87</c:v>
                </c:pt>
                <c:pt idx="11366">
                  <c:v>65.89</c:v>
                </c:pt>
                <c:pt idx="11367">
                  <c:v>65.900000000000006</c:v>
                </c:pt>
                <c:pt idx="11368">
                  <c:v>65.91</c:v>
                </c:pt>
                <c:pt idx="11369">
                  <c:v>65.92</c:v>
                </c:pt>
                <c:pt idx="11370">
                  <c:v>65.92</c:v>
                </c:pt>
                <c:pt idx="11371">
                  <c:v>65.930000000000007</c:v>
                </c:pt>
                <c:pt idx="11372">
                  <c:v>65.94</c:v>
                </c:pt>
                <c:pt idx="11373">
                  <c:v>65.94</c:v>
                </c:pt>
                <c:pt idx="11374">
                  <c:v>65.95</c:v>
                </c:pt>
                <c:pt idx="11375">
                  <c:v>65.95</c:v>
                </c:pt>
                <c:pt idx="11376">
                  <c:v>65.94</c:v>
                </c:pt>
                <c:pt idx="11377">
                  <c:v>65.94</c:v>
                </c:pt>
                <c:pt idx="11378">
                  <c:v>65.94</c:v>
                </c:pt>
                <c:pt idx="11379">
                  <c:v>65.94</c:v>
                </c:pt>
                <c:pt idx="11380">
                  <c:v>65.930000000000007</c:v>
                </c:pt>
                <c:pt idx="11381">
                  <c:v>65.91</c:v>
                </c:pt>
                <c:pt idx="11382">
                  <c:v>65.900000000000006</c:v>
                </c:pt>
                <c:pt idx="11383">
                  <c:v>65.89</c:v>
                </c:pt>
                <c:pt idx="11384">
                  <c:v>65.88</c:v>
                </c:pt>
                <c:pt idx="11385">
                  <c:v>65.849999999999994</c:v>
                </c:pt>
                <c:pt idx="11386">
                  <c:v>65.84</c:v>
                </c:pt>
                <c:pt idx="11387">
                  <c:v>65.819999999999993</c:v>
                </c:pt>
                <c:pt idx="11388">
                  <c:v>65.790000000000006</c:v>
                </c:pt>
                <c:pt idx="11389">
                  <c:v>65.77</c:v>
                </c:pt>
                <c:pt idx="11390">
                  <c:v>65.760000000000005</c:v>
                </c:pt>
                <c:pt idx="11391">
                  <c:v>65.75</c:v>
                </c:pt>
                <c:pt idx="11392">
                  <c:v>65.75</c:v>
                </c:pt>
                <c:pt idx="11393">
                  <c:v>65.739999999999995</c:v>
                </c:pt>
                <c:pt idx="11394">
                  <c:v>65.739999999999995</c:v>
                </c:pt>
                <c:pt idx="11395">
                  <c:v>65.739999999999995</c:v>
                </c:pt>
                <c:pt idx="11396">
                  <c:v>65.739999999999995</c:v>
                </c:pt>
                <c:pt idx="11397">
                  <c:v>65.739999999999995</c:v>
                </c:pt>
                <c:pt idx="11398">
                  <c:v>65.739999999999995</c:v>
                </c:pt>
                <c:pt idx="11399">
                  <c:v>65.73</c:v>
                </c:pt>
                <c:pt idx="11400">
                  <c:v>65.73</c:v>
                </c:pt>
                <c:pt idx="11401">
                  <c:v>65.72</c:v>
                </c:pt>
                <c:pt idx="11402">
                  <c:v>65.7</c:v>
                </c:pt>
                <c:pt idx="11403">
                  <c:v>65.66</c:v>
                </c:pt>
                <c:pt idx="11404">
                  <c:v>65.63</c:v>
                </c:pt>
                <c:pt idx="11405">
                  <c:v>65.59</c:v>
                </c:pt>
                <c:pt idx="11406">
                  <c:v>65.56</c:v>
                </c:pt>
                <c:pt idx="11407">
                  <c:v>65.540000000000006</c:v>
                </c:pt>
                <c:pt idx="11408">
                  <c:v>65.52</c:v>
                </c:pt>
                <c:pt idx="11409">
                  <c:v>65.5</c:v>
                </c:pt>
                <c:pt idx="11410">
                  <c:v>65.48</c:v>
                </c:pt>
                <c:pt idx="11411">
                  <c:v>65.459999999999994</c:v>
                </c:pt>
                <c:pt idx="11412">
                  <c:v>65.430000000000007</c:v>
                </c:pt>
                <c:pt idx="11413">
                  <c:v>65.39</c:v>
                </c:pt>
                <c:pt idx="11414">
                  <c:v>65.37</c:v>
                </c:pt>
                <c:pt idx="11415">
                  <c:v>65.349999999999994</c:v>
                </c:pt>
                <c:pt idx="11416">
                  <c:v>65.33</c:v>
                </c:pt>
                <c:pt idx="11417">
                  <c:v>65.31</c:v>
                </c:pt>
                <c:pt idx="11418">
                  <c:v>65.3</c:v>
                </c:pt>
                <c:pt idx="11419">
                  <c:v>65.290000000000006</c:v>
                </c:pt>
                <c:pt idx="11420">
                  <c:v>65.28</c:v>
                </c:pt>
                <c:pt idx="11421">
                  <c:v>65.260000000000005</c:v>
                </c:pt>
                <c:pt idx="11422">
                  <c:v>65.239999999999995</c:v>
                </c:pt>
                <c:pt idx="11423">
                  <c:v>65.209999999999994</c:v>
                </c:pt>
                <c:pt idx="11424">
                  <c:v>65.180000000000007</c:v>
                </c:pt>
                <c:pt idx="11425">
                  <c:v>65.14</c:v>
                </c:pt>
                <c:pt idx="11426">
                  <c:v>65.099999999999994</c:v>
                </c:pt>
                <c:pt idx="11427">
                  <c:v>65.06</c:v>
                </c:pt>
                <c:pt idx="11428">
                  <c:v>65.03</c:v>
                </c:pt>
                <c:pt idx="11429">
                  <c:v>65</c:v>
                </c:pt>
                <c:pt idx="11430">
                  <c:v>64.97</c:v>
                </c:pt>
                <c:pt idx="11431">
                  <c:v>64.94</c:v>
                </c:pt>
                <c:pt idx="11432">
                  <c:v>64.92</c:v>
                </c:pt>
                <c:pt idx="11433">
                  <c:v>64.91</c:v>
                </c:pt>
                <c:pt idx="11434">
                  <c:v>64.89</c:v>
                </c:pt>
                <c:pt idx="11435">
                  <c:v>64.88</c:v>
                </c:pt>
                <c:pt idx="11436">
                  <c:v>64.88</c:v>
                </c:pt>
                <c:pt idx="11437">
                  <c:v>64.88</c:v>
                </c:pt>
                <c:pt idx="11438">
                  <c:v>64.88</c:v>
                </c:pt>
                <c:pt idx="11439">
                  <c:v>64.87</c:v>
                </c:pt>
                <c:pt idx="11440">
                  <c:v>64.86</c:v>
                </c:pt>
                <c:pt idx="11441">
                  <c:v>64.84</c:v>
                </c:pt>
                <c:pt idx="11442">
                  <c:v>64.819999999999993</c:v>
                </c:pt>
                <c:pt idx="11443">
                  <c:v>64.790000000000006</c:v>
                </c:pt>
                <c:pt idx="11444">
                  <c:v>64.760000000000005</c:v>
                </c:pt>
                <c:pt idx="11445">
                  <c:v>64.73</c:v>
                </c:pt>
                <c:pt idx="11446">
                  <c:v>64.7</c:v>
                </c:pt>
                <c:pt idx="11447">
                  <c:v>64.680000000000007</c:v>
                </c:pt>
                <c:pt idx="11448">
                  <c:v>64.66</c:v>
                </c:pt>
                <c:pt idx="11449">
                  <c:v>64.64</c:v>
                </c:pt>
                <c:pt idx="11450">
                  <c:v>64.62</c:v>
                </c:pt>
                <c:pt idx="11451">
                  <c:v>64.58</c:v>
                </c:pt>
                <c:pt idx="11452">
                  <c:v>64.55</c:v>
                </c:pt>
                <c:pt idx="11453">
                  <c:v>64.52</c:v>
                </c:pt>
                <c:pt idx="11454">
                  <c:v>64.489999999999995</c:v>
                </c:pt>
                <c:pt idx="11455">
                  <c:v>64.44</c:v>
                </c:pt>
                <c:pt idx="11456">
                  <c:v>64.42</c:v>
                </c:pt>
                <c:pt idx="11457">
                  <c:v>64.38</c:v>
                </c:pt>
                <c:pt idx="11458">
                  <c:v>64.349999999999994</c:v>
                </c:pt>
                <c:pt idx="11459">
                  <c:v>64.319999999999993</c:v>
                </c:pt>
                <c:pt idx="11460">
                  <c:v>64.290000000000006</c:v>
                </c:pt>
                <c:pt idx="11461">
                  <c:v>64.27</c:v>
                </c:pt>
                <c:pt idx="11462">
                  <c:v>64.27</c:v>
                </c:pt>
                <c:pt idx="11463">
                  <c:v>64.260000000000005</c:v>
                </c:pt>
                <c:pt idx="11464">
                  <c:v>64.239999999999995</c:v>
                </c:pt>
                <c:pt idx="11465">
                  <c:v>64.22</c:v>
                </c:pt>
                <c:pt idx="11466">
                  <c:v>64.19</c:v>
                </c:pt>
                <c:pt idx="11467">
                  <c:v>64.16</c:v>
                </c:pt>
                <c:pt idx="11468">
                  <c:v>64.13</c:v>
                </c:pt>
                <c:pt idx="11469">
                  <c:v>64.11</c:v>
                </c:pt>
                <c:pt idx="11470">
                  <c:v>64.099999999999994</c:v>
                </c:pt>
                <c:pt idx="11471">
                  <c:v>64.09</c:v>
                </c:pt>
                <c:pt idx="11472">
                  <c:v>64.08</c:v>
                </c:pt>
                <c:pt idx="11473">
                  <c:v>64.069999999999993</c:v>
                </c:pt>
                <c:pt idx="11474">
                  <c:v>64.06</c:v>
                </c:pt>
                <c:pt idx="11475">
                  <c:v>64.06</c:v>
                </c:pt>
                <c:pt idx="11476">
                  <c:v>64.05</c:v>
                </c:pt>
                <c:pt idx="11477">
                  <c:v>64.05</c:v>
                </c:pt>
                <c:pt idx="11478">
                  <c:v>64.05</c:v>
                </c:pt>
                <c:pt idx="11479">
                  <c:v>64.05</c:v>
                </c:pt>
                <c:pt idx="11480">
                  <c:v>64.05</c:v>
                </c:pt>
                <c:pt idx="11481">
                  <c:v>64.05</c:v>
                </c:pt>
                <c:pt idx="11482">
                  <c:v>64.05</c:v>
                </c:pt>
                <c:pt idx="11483">
                  <c:v>64.05</c:v>
                </c:pt>
                <c:pt idx="11484">
                  <c:v>64.05</c:v>
                </c:pt>
                <c:pt idx="11485">
                  <c:v>64.05</c:v>
                </c:pt>
                <c:pt idx="11486">
                  <c:v>64.05</c:v>
                </c:pt>
                <c:pt idx="11487">
                  <c:v>64.040000000000006</c:v>
                </c:pt>
                <c:pt idx="11488">
                  <c:v>64.040000000000006</c:v>
                </c:pt>
                <c:pt idx="11489">
                  <c:v>64.040000000000006</c:v>
                </c:pt>
                <c:pt idx="11490">
                  <c:v>64.040000000000006</c:v>
                </c:pt>
                <c:pt idx="11491">
                  <c:v>64.03</c:v>
                </c:pt>
                <c:pt idx="11492">
                  <c:v>64.03</c:v>
                </c:pt>
                <c:pt idx="11493">
                  <c:v>64.03</c:v>
                </c:pt>
                <c:pt idx="11494">
                  <c:v>64.03</c:v>
                </c:pt>
                <c:pt idx="11495">
                  <c:v>64.02</c:v>
                </c:pt>
                <c:pt idx="11496">
                  <c:v>64.02</c:v>
                </c:pt>
                <c:pt idx="11497">
                  <c:v>64.010000000000005</c:v>
                </c:pt>
                <c:pt idx="11498">
                  <c:v>64.010000000000005</c:v>
                </c:pt>
                <c:pt idx="11499">
                  <c:v>64.010000000000005</c:v>
                </c:pt>
                <c:pt idx="11500">
                  <c:v>64.010000000000005</c:v>
                </c:pt>
                <c:pt idx="11501">
                  <c:v>64.010000000000005</c:v>
                </c:pt>
                <c:pt idx="11502">
                  <c:v>64.010000000000005</c:v>
                </c:pt>
                <c:pt idx="11503">
                  <c:v>64.010000000000005</c:v>
                </c:pt>
                <c:pt idx="11504">
                  <c:v>64.02</c:v>
                </c:pt>
                <c:pt idx="11505">
                  <c:v>64.03</c:v>
                </c:pt>
                <c:pt idx="11506">
                  <c:v>64.040000000000006</c:v>
                </c:pt>
                <c:pt idx="11507">
                  <c:v>64.040000000000006</c:v>
                </c:pt>
                <c:pt idx="11508">
                  <c:v>64.040000000000006</c:v>
                </c:pt>
                <c:pt idx="11509">
                  <c:v>64.05</c:v>
                </c:pt>
                <c:pt idx="11510">
                  <c:v>64.05</c:v>
                </c:pt>
                <c:pt idx="11511">
                  <c:v>64.05</c:v>
                </c:pt>
                <c:pt idx="11512">
                  <c:v>64.05</c:v>
                </c:pt>
                <c:pt idx="11513">
                  <c:v>64.05</c:v>
                </c:pt>
                <c:pt idx="11514">
                  <c:v>64.05</c:v>
                </c:pt>
                <c:pt idx="11515">
                  <c:v>64.05</c:v>
                </c:pt>
                <c:pt idx="11516">
                  <c:v>64.05</c:v>
                </c:pt>
                <c:pt idx="11517">
                  <c:v>64.05</c:v>
                </c:pt>
                <c:pt idx="11518">
                  <c:v>64.05</c:v>
                </c:pt>
                <c:pt idx="11519">
                  <c:v>64.05</c:v>
                </c:pt>
                <c:pt idx="11520">
                  <c:v>64.05</c:v>
                </c:pt>
                <c:pt idx="11521">
                  <c:v>64.06</c:v>
                </c:pt>
                <c:pt idx="11522">
                  <c:v>64.06</c:v>
                </c:pt>
                <c:pt idx="11523">
                  <c:v>64.08</c:v>
                </c:pt>
                <c:pt idx="11524">
                  <c:v>64.099999999999994</c:v>
                </c:pt>
                <c:pt idx="11525">
                  <c:v>64.14</c:v>
                </c:pt>
                <c:pt idx="11526">
                  <c:v>64.17</c:v>
                </c:pt>
                <c:pt idx="11527">
                  <c:v>64.2</c:v>
                </c:pt>
                <c:pt idx="11528">
                  <c:v>64.23</c:v>
                </c:pt>
                <c:pt idx="11529">
                  <c:v>64.25</c:v>
                </c:pt>
                <c:pt idx="11530">
                  <c:v>64.260000000000005</c:v>
                </c:pt>
                <c:pt idx="11531">
                  <c:v>64.27</c:v>
                </c:pt>
                <c:pt idx="11532">
                  <c:v>64.290000000000006</c:v>
                </c:pt>
                <c:pt idx="11533">
                  <c:v>64.319999999999993</c:v>
                </c:pt>
                <c:pt idx="11534">
                  <c:v>64.37</c:v>
                </c:pt>
                <c:pt idx="11535">
                  <c:v>64.42</c:v>
                </c:pt>
                <c:pt idx="11536">
                  <c:v>64.48</c:v>
                </c:pt>
                <c:pt idx="11537">
                  <c:v>64.55</c:v>
                </c:pt>
                <c:pt idx="11538">
                  <c:v>64.61</c:v>
                </c:pt>
                <c:pt idx="11539">
                  <c:v>64.66</c:v>
                </c:pt>
                <c:pt idx="11540">
                  <c:v>64.709999999999994</c:v>
                </c:pt>
                <c:pt idx="11541">
                  <c:v>64.760000000000005</c:v>
                </c:pt>
                <c:pt idx="11542">
                  <c:v>64.8</c:v>
                </c:pt>
                <c:pt idx="11543">
                  <c:v>64.84</c:v>
                </c:pt>
                <c:pt idx="11544">
                  <c:v>64.86</c:v>
                </c:pt>
                <c:pt idx="11545">
                  <c:v>64.88</c:v>
                </c:pt>
                <c:pt idx="11546">
                  <c:v>64.88</c:v>
                </c:pt>
                <c:pt idx="11547">
                  <c:v>64.89</c:v>
                </c:pt>
                <c:pt idx="11548">
                  <c:v>64.92</c:v>
                </c:pt>
                <c:pt idx="11549">
                  <c:v>64.95</c:v>
                </c:pt>
                <c:pt idx="11550">
                  <c:v>65</c:v>
                </c:pt>
                <c:pt idx="11551">
                  <c:v>65.06</c:v>
                </c:pt>
                <c:pt idx="11552">
                  <c:v>65.11</c:v>
                </c:pt>
                <c:pt idx="11553">
                  <c:v>65.17</c:v>
                </c:pt>
                <c:pt idx="11554">
                  <c:v>65.22</c:v>
                </c:pt>
                <c:pt idx="11555">
                  <c:v>65.260000000000005</c:v>
                </c:pt>
                <c:pt idx="11556">
                  <c:v>65.290000000000006</c:v>
                </c:pt>
                <c:pt idx="11557">
                  <c:v>65.34</c:v>
                </c:pt>
                <c:pt idx="11558">
                  <c:v>65.37</c:v>
                </c:pt>
                <c:pt idx="11559">
                  <c:v>65.42</c:v>
                </c:pt>
                <c:pt idx="11560">
                  <c:v>65.459999999999994</c:v>
                </c:pt>
                <c:pt idx="11561">
                  <c:v>65.5</c:v>
                </c:pt>
                <c:pt idx="11562">
                  <c:v>65.52</c:v>
                </c:pt>
                <c:pt idx="11563">
                  <c:v>65.56</c:v>
                </c:pt>
                <c:pt idx="11564">
                  <c:v>65.59</c:v>
                </c:pt>
                <c:pt idx="11565">
                  <c:v>65.62</c:v>
                </c:pt>
                <c:pt idx="11566">
                  <c:v>65.66</c:v>
                </c:pt>
                <c:pt idx="11567">
                  <c:v>65.7</c:v>
                </c:pt>
                <c:pt idx="11568">
                  <c:v>65.72</c:v>
                </c:pt>
                <c:pt idx="11569">
                  <c:v>65.73</c:v>
                </c:pt>
                <c:pt idx="11570">
                  <c:v>65.739999999999995</c:v>
                </c:pt>
                <c:pt idx="11571">
                  <c:v>65.739999999999995</c:v>
                </c:pt>
                <c:pt idx="11572">
                  <c:v>65.75</c:v>
                </c:pt>
                <c:pt idx="11573">
                  <c:v>65.75</c:v>
                </c:pt>
                <c:pt idx="11574">
                  <c:v>65.760000000000005</c:v>
                </c:pt>
                <c:pt idx="11575">
                  <c:v>65.78</c:v>
                </c:pt>
                <c:pt idx="11576">
                  <c:v>65.8</c:v>
                </c:pt>
                <c:pt idx="11577">
                  <c:v>65.819999999999993</c:v>
                </c:pt>
                <c:pt idx="11578">
                  <c:v>65.84</c:v>
                </c:pt>
                <c:pt idx="11579">
                  <c:v>65.86</c:v>
                </c:pt>
                <c:pt idx="11580">
                  <c:v>65.89</c:v>
                </c:pt>
                <c:pt idx="11581">
                  <c:v>65.900000000000006</c:v>
                </c:pt>
                <c:pt idx="11582">
                  <c:v>65.91</c:v>
                </c:pt>
                <c:pt idx="11583">
                  <c:v>65.92</c:v>
                </c:pt>
                <c:pt idx="11584">
                  <c:v>65.930000000000007</c:v>
                </c:pt>
                <c:pt idx="11585">
                  <c:v>65.930000000000007</c:v>
                </c:pt>
                <c:pt idx="11586">
                  <c:v>65.930000000000007</c:v>
                </c:pt>
                <c:pt idx="11587">
                  <c:v>65.94</c:v>
                </c:pt>
                <c:pt idx="11588">
                  <c:v>65.94</c:v>
                </c:pt>
                <c:pt idx="11589">
                  <c:v>65.94</c:v>
                </c:pt>
                <c:pt idx="11590">
                  <c:v>65.94</c:v>
                </c:pt>
                <c:pt idx="11591">
                  <c:v>65.94</c:v>
                </c:pt>
                <c:pt idx="11592">
                  <c:v>65.930000000000007</c:v>
                </c:pt>
                <c:pt idx="11593">
                  <c:v>65.92</c:v>
                </c:pt>
                <c:pt idx="11594">
                  <c:v>65.92</c:v>
                </c:pt>
                <c:pt idx="11595">
                  <c:v>65.91</c:v>
                </c:pt>
                <c:pt idx="11596">
                  <c:v>65.900000000000006</c:v>
                </c:pt>
                <c:pt idx="11597">
                  <c:v>65.88</c:v>
                </c:pt>
                <c:pt idx="11598">
                  <c:v>65.86</c:v>
                </c:pt>
                <c:pt idx="11599">
                  <c:v>65.849999999999994</c:v>
                </c:pt>
                <c:pt idx="11600">
                  <c:v>65.83</c:v>
                </c:pt>
                <c:pt idx="11601">
                  <c:v>65.81</c:v>
                </c:pt>
                <c:pt idx="11602">
                  <c:v>65.790000000000006</c:v>
                </c:pt>
                <c:pt idx="11603">
                  <c:v>65.78</c:v>
                </c:pt>
                <c:pt idx="11604">
                  <c:v>65.760000000000005</c:v>
                </c:pt>
                <c:pt idx="11605">
                  <c:v>65.75</c:v>
                </c:pt>
                <c:pt idx="11606">
                  <c:v>65.75</c:v>
                </c:pt>
                <c:pt idx="11607">
                  <c:v>65.739999999999995</c:v>
                </c:pt>
                <c:pt idx="11608">
                  <c:v>65.739999999999995</c:v>
                </c:pt>
                <c:pt idx="11609">
                  <c:v>65.739999999999995</c:v>
                </c:pt>
                <c:pt idx="11610">
                  <c:v>65.739999999999995</c:v>
                </c:pt>
                <c:pt idx="11611">
                  <c:v>65.739999999999995</c:v>
                </c:pt>
                <c:pt idx="11612">
                  <c:v>65.739999999999995</c:v>
                </c:pt>
                <c:pt idx="11613">
                  <c:v>65.73</c:v>
                </c:pt>
                <c:pt idx="11614">
                  <c:v>65.72</c:v>
                </c:pt>
                <c:pt idx="11615">
                  <c:v>65.709999999999994</c:v>
                </c:pt>
                <c:pt idx="11616">
                  <c:v>65.680000000000007</c:v>
                </c:pt>
                <c:pt idx="11617">
                  <c:v>65.650000000000006</c:v>
                </c:pt>
                <c:pt idx="11618">
                  <c:v>65.62</c:v>
                </c:pt>
                <c:pt idx="11619">
                  <c:v>65.58</c:v>
                </c:pt>
                <c:pt idx="11620">
                  <c:v>65.56</c:v>
                </c:pt>
                <c:pt idx="11621">
                  <c:v>65.53</c:v>
                </c:pt>
                <c:pt idx="11622">
                  <c:v>65.52</c:v>
                </c:pt>
                <c:pt idx="11623">
                  <c:v>65.5</c:v>
                </c:pt>
                <c:pt idx="11624">
                  <c:v>65.48</c:v>
                </c:pt>
                <c:pt idx="11625">
                  <c:v>65.45</c:v>
                </c:pt>
                <c:pt idx="11626">
                  <c:v>65.430000000000007</c:v>
                </c:pt>
                <c:pt idx="11627">
                  <c:v>65.400000000000006</c:v>
                </c:pt>
                <c:pt idx="11628">
                  <c:v>65.38</c:v>
                </c:pt>
                <c:pt idx="11629">
                  <c:v>65.36</c:v>
                </c:pt>
                <c:pt idx="11630">
                  <c:v>65.34</c:v>
                </c:pt>
                <c:pt idx="11631">
                  <c:v>65.31</c:v>
                </c:pt>
                <c:pt idx="11632">
                  <c:v>65.290000000000006</c:v>
                </c:pt>
                <c:pt idx="11633">
                  <c:v>65.28</c:v>
                </c:pt>
                <c:pt idx="11634">
                  <c:v>65.260000000000005</c:v>
                </c:pt>
                <c:pt idx="11635">
                  <c:v>65.23</c:v>
                </c:pt>
                <c:pt idx="11636">
                  <c:v>65.2</c:v>
                </c:pt>
                <c:pt idx="11637">
                  <c:v>65.180000000000007</c:v>
                </c:pt>
                <c:pt idx="11638">
                  <c:v>65.14</c:v>
                </c:pt>
                <c:pt idx="11639">
                  <c:v>65.11</c:v>
                </c:pt>
                <c:pt idx="11640">
                  <c:v>65.08</c:v>
                </c:pt>
                <c:pt idx="11641">
                  <c:v>65.040000000000006</c:v>
                </c:pt>
                <c:pt idx="11642">
                  <c:v>65.010000000000005</c:v>
                </c:pt>
                <c:pt idx="11643">
                  <c:v>64.97</c:v>
                </c:pt>
                <c:pt idx="11644">
                  <c:v>64.94</c:v>
                </c:pt>
                <c:pt idx="11645">
                  <c:v>64.92</c:v>
                </c:pt>
                <c:pt idx="11646">
                  <c:v>64.91</c:v>
                </c:pt>
                <c:pt idx="11647">
                  <c:v>64.89</c:v>
                </c:pt>
                <c:pt idx="11648">
                  <c:v>64.89</c:v>
                </c:pt>
                <c:pt idx="11649">
                  <c:v>64.88</c:v>
                </c:pt>
                <c:pt idx="11650">
                  <c:v>64.88</c:v>
                </c:pt>
                <c:pt idx="11651">
                  <c:v>64.88</c:v>
                </c:pt>
                <c:pt idx="11652">
                  <c:v>64.88</c:v>
                </c:pt>
                <c:pt idx="11653">
                  <c:v>64.87</c:v>
                </c:pt>
                <c:pt idx="11654">
                  <c:v>64.849999999999994</c:v>
                </c:pt>
                <c:pt idx="11655">
                  <c:v>64.83</c:v>
                </c:pt>
                <c:pt idx="11656">
                  <c:v>64.8</c:v>
                </c:pt>
                <c:pt idx="11657">
                  <c:v>64.77</c:v>
                </c:pt>
                <c:pt idx="11658">
                  <c:v>64.739999999999995</c:v>
                </c:pt>
                <c:pt idx="11659">
                  <c:v>64.72</c:v>
                </c:pt>
                <c:pt idx="11660">
                  <c:v>64.69</c:v>
                </c:pt>
                <c:pt idx="11661">
                  <c:v>64.680000000000007</c:v>
                </c:pt>
                <c:pt idx="11662">
                  <c:v>64.67</c:v>
                </c:pt>
                <c:pt idx="11663">
                  <c:v>64.650000000000006</c:v>
                </c:pt>
                <c:pt idx="11664">
                  <c:v>64.63</c:v>
                </c:pt>
                <c:pt idx="11665">
                  <c:v>64.58</c:v>
                </c:pt>
                <c:pt idx="11666">
                  <c:v>64.540000000000006</c:v>
                </c:pt>
                <c:pt idx="11667">
                  <c:v>64.5</c:v>
                </c:pt>
                <c:pt idx="11668">
                  <c:v>64.45</c:v>
                </c:pt>
                <c:pt idx="11669">
                  <c:v>64.400000000000006</c:v>
                </c:pt>
                <c:pt idx="11670">
                  <c:v>64.37</c:v>
                </c:pt>
                <c:pt idx="11671">
                  <c:v>64.33</c:v>
                </c:pt>
                <c:pt idx="11672">
                  <c:v>64.31</c:v>
                </c:pt>
                <c:pt idx="11673">
                  <c:v>64.290000000000006</c:v>
                </c:pt>
                <c:pt idx="11674">
                  <c:v>64.28</c:v>
                </c:pt>
                <c:pt idx="11675">
                  <c:v>64.27</c:v>
                </c:pt>
                <c:pt idx="11676">
                  <c:v>64.260000000000005</c:v>
                </c:pt>
                <c:pt idx="11677">
                  <c:v>64.239999999999995</c:v>
                </c:pt>
                <c:pt idx="11678">
                  <c:v>64.23</c:v>
                </c:pt>
                <c:pt idx="11679">
                  <c:v>64.2</c:v>
                </c:pt>
                <c:pt idx="11680">
                  <c:v>64.17</c:v>
                </c:pt>
                <c:pt idx="11681">
                  <c:v>64.14</c:v>
                </c:pt>
                <c:pt idx="11682">
                  <c:v>64.12</c:v>
                </c:pt>
                <c:pt idx="11683">
                  <c:v>64.09</c:v>
                </c:pt>
                <c:pt idx="11684">
                  <c:v>64.08</c:v>
                </c:pt>
                <c:pt idx="11685">
                  <c:v>64.069999999999993</c:v>
                </c:pt>
                <c:pt idx="11686">
                  <c:v>64.06</c:v>
                </c:pt>
                <c:pt idx="11687">
                  <c:v>64.05</c:v>
                </c:pt>
                <c:pt idx="11688">
                  <c:v>64.05</c:v>
                </c:pt>
                <c:pt idx="11689">
                  <c:v>64.05</c:v>
                </c:pt>
                <c:pt idx="11690">
                  <c:v>64.05</c:v>
                </c:pt>
                <c:pt idx="11691">
                  <c:v>64.05</c:v>
                </c:pt>
                <c:pt idx="11692">
                  <c:v>64.05</c:v>
                </c:pt>
                <c:pt idx="11693">
                  <c:v>64.05</c:v>
                </c:pt>
                <c:pt idx="11694">
                  <c:v>64.05</c:v>
                </c:pt>
                <c:pt idx="11695">
                  <c:v>64.05</c:v>
                </c:pt>
                <c:pt idx="11696">
                  <c:v>64.05</c:v>
                </c:pt>
                <c:pt idx="11697">
                  <c:v>64.05</c:v>
                </c:pt>
                <c:pt idx="11698">
                  <c:v>64.05</c:v>
                </c:pt>
                <c:pt idx="11699">
                  <c:v>64.05</c:v>
                </c:pt>
                <c:pt idx="11700">
                  <c:v>64.05</c:v>
                </c:pt>
                <c:pt idx="11701">
                  <c:v>64.05</c:v>
                </c:pt>
                <c:pt idx="11702">
                  <c:v>64.05</c:v>
                </c:pt>
                <c:pt idx="11703">
                  <c:v>64.05</c:v>
                </c:pt>
                <c:pt idx="11704">
                  <c:v>64.05</c:v>
                </c:pt>
                <c:pt idx="11705">
                  <c:v>64.040000000000006</c:v>
                </c:pt>
                <c:pt idx="11706">
                  <c:v>64.040000000000006</c:v>
                </c:pt>
                <c:pt idx="11707">
                  <c:v>64.03</c:v>
                </c:pt>
                <c:pt idx="11708">
                  <c:v>64.03</c:v>
                </c:pt>
                <c:pt idx="11709">
                  <c:v>64.02</c:v>
                </c:pt>
                <c:pt idx="11710">
                  <c:v>64.02</c:v>
                </c:pt>
                <c:pt idx="11711">
                  <c:v>64.010000000000005</c:v>
                </c:pt>
                <c:pt idx="11712">
                  <c:v>64.010000000000005</c:v>
                </c:pt>
                <c:pt idx="11713">
                  <c:v>64.010000000000005</c:v>
                </c:pt>
                <c:pt idx="11714">
                  <c:v>64.010000000000005</c:v>
                </c:pt>
                <c:pt idx="11715">
                  <c:v>64.010000000000005</c:v>
                </c:pt>
                <c:pt idx="11716">
                  <c:v>64.010000000000005</c:v>
                </c:pt>
                <c:pt idx="11717">
                  <c:v>64.010000000000005</c:v>
                </c:pt>
                <c:pt idx="11718">
                  <c:v>64.02</c:v>
                </c:pt>
                <c:pt idx="11719">
                  <c:v>64.03</c:v>
                </c:pt>
                <c:pt idx="11720">
                  <c:v>64.03</c:v>
                </c:pt>
                <c:pt idx="11721">
                  <c:v>64.040000000000006</c:v>
                </c:pt>
                <c:pt idx="11722">
                  <c:v>64.040000000000006</c:v>
                </c:pt>
                <c:pt idx="11723">
                  <c:v>64.05</c:v>
                </c:pt>
                <c:pt idx="11724">
                  <c:v>64.05</c:v>
                </c:pt>
                <c:pt idx="11725">
                  <c:v>64.05</c:v>
                </c:pt>
                <c:pt idx="11726">
                  <c:v>64.05</c:v>
                </c:pt>
                <c:pt idx="11727">
                  <c:v>64.05</c:v>
                </c:pt>
                <c:pt idx="11728">
                  <c:v>64.05</c:v>
                </c:pt>
                <c:pt idx="11729">
                  <c:v>64.05</c:v>
                </c:pt>
                <c:pt idx="11730">
                  <c:v>64.05</c:v>
                </c:pt>
                <c:pt idx="11731">
                  <c:v>64.05</c:v>
                </c:pt>
                <c:pt idx="11732">
                  <c:v>64.05</c:v>
                </c:pt>
                <c:pt idx="11733">
                  <c:v>64.05</c:v>
                </c:pt>
                <c:pt idx="11734">
                  <c:v>64.06</c:v>
                </c:pt>
                <c:pt idx="11735">
                  <c:v>64.069999999999993</c:v>
                </c:pt>
                <c:pt idx="11736">
                  <c:v>64.08</c:v>
                </c:pt>
                <c:pt idx="11737">
                  <c:v>64.099999999999994</c:v>
                </c:pt>
                <c:pt idx="11738">
                  <c:v>64.13</c:v>
                </c:pt>
                <c:pt idx="11739">
                  <c:v>64.16</c:v>
                </c:pt>
                <c:pt idx="11740">
                  <c:v>64.19</c:v>
                </c:pt>
                <c:pt idx="11741">
                  <c:v>64.23</c:v>
                </c:pt>
                <c:pt idx="11742">
                  <c:v>64.25</c:v>
                </c:pt>
                <c:pt idx="11743">
                  <c:v>64.260000000000005</c:v>
                </c:pt>
                <c:pt idx="11744">
                  <c:v>64.28</c:v>
                </c:pt>
                <c:pt idx="11745">
                  <c:v>64.31</c:v>
                </c:pt>
                <c:pt idx="11746">
                  <c:v>64.34</c:v>
                </c:pt>
                <c:pt idx="11747">
                  <c:v>64.39</c:v>
                </c:pt>
                <c:pt idx="11748">
                  <c:v>64.45</c:v>
                </c:pt>
                <c:pt idx="11749">
                  <c:v>64.510000000000005</c:v>
                </c:pt>
                <c:pt idx="11750">
                  <c:v>64.569999999999993</c:v>
                </c:pt>
                <c:pt idx="11751">
                  <c:v>64.62</c:v>
                </c:pt>
                <c:pt idx="11752">
                  <c:v>64.66</c:v>
                </c:pt>
                <c:pt idx="11753">
                  <c:v>64.7</c:v>
                </c:pt>
                <c:pt idx="11754">
                  <c:v>64.75</c:v>
                </c:pt>
                <c:pt idx="11755">
                  <c:v>64.790000000000006</c:v>
                </c:pt>
                <c:pt idx="11756">
                  <c:v>64.83</c:v>
                </c:pt>
                <c:pt idx="11757">
                  <c:v>64.86</c:v>
                </c:pt>
                <c:pt idx="11758">
                  <c:v>64.88</c:v>
                </c:pt>
                <c:pt idx="11759">
                  <c:v>64.88</c:v>
                </c:pt>
                <c:pt idx="11760">
                  <c:v>64.89</c:v>
                </c:pt>
                <c:pt idx="11761">
                  <c:v>64.91</c:v>
                </c:pt>
                <c:pt idx="11762">
                  <c:v>64.95</c:v>
                </c:pt>
                <c:pt idx="11763">
                  <c:v>65</c:v>
                </c:pt>
                <c:pt idx="11764">
                  <c:v>65.06</c:v>
                </c:pt>
                <c:pt idx="11765">
                  <c:v>65.12</c:v>
                </c:pt>
                <c:pt idx="11766">
                  <c:v>65.180000000000007</c:v>
                </c:pt>
                <c:pt idx="11767">
                  <c:v>65.22</c:v>
                </c:pt>
                <c:pt idx="11768">
                  <c:v>65.260000000000005</c:v>
                </c:pt>
                <c:pt idx="11769">
                  <c:v>65.290000000000006</c:v>
                </c:pt>
                <c:pt idx="11770">
                  <c:v>65.33</c:v>
                </c:pt>
                <c:pt idx="11771">
                  <c:v>65.37</c:v>
                </c:pt>
                <c:pt idx="11772">
                  <c:v>65.42</c:v>
                </c:pt>
                <c:pt idx="11773">
                  <c:v>65.459999999999994</c:v>
                </c:pt>
                <c:pt idx="11774">
                  <c:v>65.5</c:v>
                </c:pt>
                <c:pt idx="11775">
                  <c:v>65.52</c:v>
                </c:pt>
                <c:pt idx="11776">
                  <c:v>65.55</c:v>
                </c:pt>
                <c:pt idx="11777">
                  <c:v>65.58</c:v>
                </c:pt>
                <c:pt idx="11778">
                  <c:v>65.63</c:v>
                </c:pt>
                <c:pt idx="11779">
                  <c:v>65.67</c:v>
                </c:pt>
                <c:pt idx="11780">
                  <c:v>65.709999999999994</c:v>
                </c:pt>
                <c:pt idx="11781">
                  <c:v>65.73</c:v>
                </c:pt>
                <c:pt idx="11782">
                  <c:v>65.739999999999995</c:v>
                </c:pt>
                <c:pt idx="11783">
                  <c:v>65.739999999999995</c:v>
                </c:pt>
                <c:pt idx="11784">
                  <c:v>65.739999999999995</c:v>
                </c:pt>
                <c:pt idx="11785">
                  <c:v>65.75</c:v>
                </c:pt>
                <c:pt idx="11786">
                  <c:v>65.75</c:v>
                </c:pt>
                <c:pt idx="11787">
                  <c:v>65.760000000000005</c:v>
                </c:pt>
                <c:pt idx="11788">
                  <c:v>65.78</c:v>
                </c:pt>
                <c:pt idx="11789">
                  <c:v>65.8</c:v>
                </c:pt>
                <c:pt idx="11790">
                  <c:v>65.819999999999993</c:v>
                </c:pt>
                <c:pt idx="11791">
                  <c:v>65.84</c:v>
                </c:pt>
                <c:pt idx="11792">
                  <c:v>65.86</c:v>
                </c:pt>
                <c:pt idx="11793">
                  <c:v>65.88</c:v>
                </c:pt>
                <c:pt idx="11794">
                  <c:v>65.89</c:v>
                </c:pt>
                <c:pt idx="11795">
                  <c:v>65.900000000000006</c:v>
                </c:pt>
                <c:pt idx="11796">
                  <c:v>65.91</c:v>
                </c:pt>
                <c:pt idx="11797">
                  <c:v>65.92</c:v>
                </c:pt>
                <c:pt idx="11798">
                  <c:v>65.92</c:v>
                </c:pt>
                <c:pt idx="11799">
                  <c:v>65.930000000000007</c:v>
                </c:pt>
                <c:pt idx="11800">
                  <c:v>65.930000000000007</c:v>
                </c:pt>
                <c:pt idx="11801">
                  <c:v>65.930000000000007</c:v>
                </c:pt>
                <c:pt idx="11802">
                  <c:v>65.930000000000007</c:v>
                </c:pt>
                <c:pt idx="11803">
                  <c:v>65.92</c:v>
                </c:pt>
                <c:pt idx="11804">
                  <c:v>65.92</c:v>
                </c:pt>
                <c:pt idx="11805">
                  <c:v>65.91</c:v>
                </c:pt>
                <c:pt idx="11806">
                  <c:v>65.91</c:v>
                </c:pt>
                <c:pt idx="11807">
                  <c:v>65.900000000000006</c:v>
                </c:pt>
                <c:pt idx="11808">
                  <c:v>65.89</c:v>
                </c:pt>
                <c:pt idx="11809">
                  <c:v>65.88</c:v>
                </c:pt>
                <c:pt idx="11810">
                  <c:v>65.86</c:v>
                </c:pt>
                <c:pt idx="11811">
                  <c:v>65.84</c:v>
                </c:pt>
                <c:pt idx="11812">
                  <c:v>65.819999999999993</c:v>
                </c:pt>
                <c:pt idx="11813">
                  <c:v>65.81</c:v>
                </c:pt>
                <c:pt idx="11814">
                  <c:v>65.790000000000006</c:v>
                </c:pt>
                <c:pt idx="11815">
                  <c:v>65.78</c:v>
                </c:pt>
                <c:pt idx="11816">
                  <c:v>65.77</c:v>
                </c:pt>
                <c:pt idx="11817">
                  <c:v>65.760000000000005</c:v>
                </c:pt>
                <c:pt idx="11818">
                  <c:v>65.75</c:v>
                </c:pt>
                <c:pt idx="11819">
                  <c:v>65.75</c:v>
                </c:pt>
                <c:pt idx="11820">
                  <c:v>65.739999999999995</c:v>
                </c:pt>
                <c:pt idx="11821">
                  <c:v>65.739999999999995</c:v>
                </c:pt>
                <c:pt idx="11822">
                  <c:v>65.739999999999995</c:v>
                </c:pt>
                <c:pt idx="11823">
                  <c:v>65.739999999999995</c:v>
                </c:pt>
                <c:pt idx="11824">
                  <c:v>65.739999999999995</c:v>
                </c:pt>
                <c:pt idx="11825">
                  <c:v>65.73</c:v>
                </c:pt>
                <c:pt idx="11826">
                  <c:v>65.73</c:v>
                </c:pt>
                <c:pt idx="11827">
                  <c:v>65.709999999999994</c:v>
                </c:pt>
                <c:pt idx="11828">
                  <c:v>65.69</c:v>
                </c:pt>
                <c:pt idx="11829">
                  <c:v>65.66</c:v>
                </c:pt>
                <c:pt idx="11830">
                  <c:v>65.63</c:v>
                </c:pt>
                <c:pt idx="11831">
                  <c:v>65.59</c:v>
                </c:pt>
                <c:pt idx="11832">
                  <c:v>65.569999999999993</c:v>
                </c:pt>
                <c:pt idx="11833">
                  <c:v>65.55</c:v>
                </c:pt>
                <c:pt idx="11834">
                  <c:v>65.53</c:v>
                </c:pt>
                <c:pt idx="11835">
                  <c:v>65.510000000000005</c:v>
                </c:pt>
                <c:pt idx="11836">
                  <c:v>65.5</c:v>
                </c:pt>
                <c:pt idx="11837">
                  <c:v>65.48</c:v>
                </c:pt>
                <c:pt idx="11838">
                  <c:v>65.45</c:v>
                </c:pt>
                <c:pt idx="11839">
                  <c:v>65.42</c:v>
                </c:pt>
                <c:pt idx="11840">
                  <c:v>65.39</c:v>
                </c:pt>
                <c:pt idx="11841">
                  <c:v>65.36</c:v>
                </c:pt>
                <c:pt idx="11842">
                  <c:v>65.34</c:v>
                </c:pt>
                <c:pt idx="11843">
                  <c:v>65.319999999999993</c:v>
                </c:pt>
                <c:pt idx="11844">
                  <c:v>65.3</c:v>
                </c:pt>
                <c:pt idx="11845">
                  <c:v>65.3</c:v>
                </c:pt>
                <c:pt idx="11846">
                  <c:v>65.28</c:v>
                </c:pt>
                <c:pt idx="11847">
                  <c:v>65.260000000000005</c:v>
                </c:pt>
                <c:pt idx="11848">
                  <c:v>65.23</c:v>
                </c:pt>
                <c:pt idx="11849">
                  <c:v>65.2</c:v>
                </c:pt>
                <c:pt idx="11850">
                  <c:v>65.16</c:v>
                </c:pt>
                <c:pt idx="11851">
                  <c:v>65.13</c:v>
                </c:pt>
                <c:pt idx="11852">
                  <c:v>65.099999999999994</c:v>
                </c:pt>
                <c:pt idx="11853">
                  <c:v>65.069999999999993</c:v>
                </c:pt>
                <c:pt idx="11854">
                  <c:v>65.03</c:v>
                </c:pt>
                <c:pt idx="11855">
                  <c:v>64.989999999999995</c:v>
                </c:pt>
                <c:pt idx="11856">
                  <c:v>64.959999999999994</c:v>
                </c:pt>
                <c:pt idx="11857">
                  <c:v>64.94</c:v>
                </c:pt>
                <c:pt idx="11858">
                  <c:v>64.91</c:v>
                </c:pt>
                <c:pt idx="11859">
                  <c:v>64.900000000000006</c:v>
                </c:pt>
                <c:pt idx="11860">
                  <c:v>64.89</c:v>
                </c:pt>
                <c:pt idx="11861">
                  <c:v>64.89</c:v>
                </c:pt>
                <c:pt idx="11862">
                  <c:v>64.88</c:v>
                </c:pt>
                <c:pt idx="11863">
                  <c:v>64.88</c:v>
                </c:pt>
                <c:pt idx="11864">
                  <c:v>64.88</c:v>
                </c:pt>
                <c:pt idx="11865">
                  <c:v>64.87</c:v>
                </c:pt>
                <c:pt idx="11866">
                  <c:v>64.86</c:v>
                </c:pt>
                <c:pt idx="11867">
                  <c:v>64.84</c:v>
                </c:pt>
                <c:pt idx="11868">
                  <c:v>64.81</c:v>
                </c:pt>
                <c:pt idx="11869">
                  <c:v>64.78</c:v>
                </c:pt>
                <c:pt idx="11870">
                  <c:v>64.75</c:v>
                </c:pt>
                <c:pt idx="11871">
                  <c:v>64.73</c:v>
                </c:pt>
                <c:pt idx="11872">
                  <c:v>64.7</c:v>
                </c:pt>
                <c:pt idx="11873">
                  <c:v>64.69</c:v>
                </c:pt>
                <c:pt idx="11874">
                  <c:v>64.67</c:v>
                </c:pt>
                <c:pt idx="11875">
                  <c:v>64.66</c:v>
                </c:pt>
                <c:pt idx="11876">
                  <c:v>64.63</c:v>
                </c:pt>
                <c:pt idx="11877">
                  <c:v>64.61</c:v>
                </c:pt>
                <c:pt idx="11878">
                  <c:v>64.56</c:v>
                </c:pt>
                <c:pt idx="11879">
                  <c:v>64.52</c:v>
                </c:pt>
                <c:pt idx="11880">
                  <c:v>64.459999999999994</c:v>
                </c:pt>
                <c:pt idx="11881">
                  <c:v>64.42</c:v>
                </c:pt>
                <c:pt idx="11882">
                  <c:v>64.39</c:v>
                </c:pt>
                <c:pt idx="11883">
                  <c:v>64.349999999999994</c:v>
                </c:pt>
                <c:pt idx="11884">
                  <c:v>64.319999999999993</c:v>
                </c:pt>
                <c:pt idx="11885">
                  <c:v>64.3</c:v>
                </c:pt>
                <c:pt idx="11886">
                  <c:v>64.28</c:v>
                </c:pt>
                <c:pt idx="11887">
                  <c:v>64.260000000000005</c:v>
                </c:pt>
                <c:pt idx="11888">
                  <c:v>64.25</c:v>
                </c:pt>
                <c:pt idx="11889">
                  <c:v>64.25</c:v>
                </c:pt>
                <c:pt idx="11890">
                  <c:v>64.239999999999995</c:v>
                </c:pt>
                <c:pt idx="11891">
                  <c:v>64.22</c:v>
                </c:pt>
                <c:pt idx="11892">
                  <c:v>64.19</c:v>
                </c:pt>
                <c:pt idx="11893">
                  <c:v>64.17</c:v>
                </c:pt>
                <c:pt idx="11894">
                  <c:v>64.14</c:v>
                </c:pt>
                <c:pt idx="11895">
                  <c:v>64.11</c:v>
                </c:pt>
                <c:pt idx="11896">
                  <c:v>64.099999999999994</c:v>
                </c:pt>
                <c:pt idx="11897">
                  <c:v>64.08</c:v>
                </c:pt>
                <c:pt idx="11898">
                  <c:v>64.069999999999993</c:v>
                </c:pt>
                <c:pt idx="11899">
                  <c:v>64.06</c:v>
                </c:pt>
                <c:pt idx="11900">
                  <c:v>64.06</c:v>
                </c:pt>
                <c:pt idx="11901">
                  <c:v>64.05</c:v>
                </c:pt>
                <c:pt idx="11902">
                  <c:v>64.05</c:v>
                </c:pt>
                <c:pt idx="11903">
                  <c:v>64.05</c:v>
                </c:pt>
                <c:pt idx="11904">
                  <c:v>64.05</c:v>
                </c:pt>
                <c:pt idx="11905">
                  <c:v>64.05</c:v>
                </c:pt>
                <c:pt idx="11906">
                  <c:v>64.05</c:v>
                </c:pt>
                <c:pt idx="11907">
                  <c:v>64.05</c:v>
                </c:pt>
                <c:pt idx="11908">
                  <c:v>64.05</c:v>
                </c:pt>
                <c:pt idx="11909">
                  <c:v>64.05</c:v>
                </c:pt>
                <c:pt idx="11910">
                  <c:v>64.05</c:v>
                </c:pt>
                <c:pt idx="11911">
                  <c:v>64.05</c:v>
                </c:pt>
                <c:pt idx="11912">
                  <c:v>64.040000000000006</c:v>
                </c:pt>
                <c:pt idx="11913">
                  <c:v>64.040000000000006</c:v>
                </c:pt>
                <c:pt idx="11914">
                  <c:v>64.040000000000006</c:v>
                </c:pt>
                <c:pt idx="11915">
                  <c:v>64.03</c:v>
                </c:pt>
                <c:pt idx="11916">
                  <c:v>64.03</c:v>
                </c:pt>
                <c:pt idx="11917">
                  <c:v>64.03</c:v>
                </c:pt>
                <c:pt idx="11918">
                  <c:v>64.03</c:v>
                </c:pt>
                <c:pt idx="11919">
                  <c:v>64.02</c:v>
                </c:pt>
                <c:pt idx="11920">
                  <c:v>64.02</c:v>
                </c:pt>
                <c:pt idx="11921">
                  <c:v>64.02</c:v>
                </c:pt>
                <c:pt idx="11922">
                  <c:v>64.010000000000005</c:v>
                </c:pt>
                <c:pt idx="11923">
                  <c:v>64.010000000000005</c:v>
                </c:pt>
                <c:pt idx="11924">
                  <c:v>64</c:v>
                </c:pt>
                <c:pt idx="11925">
                  <c:v>63.99</c:v>
                </c:pt>
                <c:pt idx="11926">
                  <c:v>63.99</c:v>
                </c:pt>
                <c:pt idx="11927">
                  <c:v>64</c:v>
                </c:pt>
                <c:pt idx="11928">
                  <c:v>64</c:v>
                </c:pt>
                <c:pt idx="11929">
                  <c:v>64</c:v>
                </c:pt>
                <c:pt idx="11930">
                  <c:v>64.010000000000005</c:v>
                </c:pt>
                <c:pt idx="11931">
                  <c:v>64.02</c:v>
                </c:pt>
                <c:pt idx="11932">
                  <c:v>64.03</c:v>
                </c:pt>
                <c:pt idx="11933">
                  <c:v>64.03</c:v>
                </c:pt>
                <c:pt idx="11934">
                  <c:v>64.040000000000006</c:v>
                </c:pt>
                <c:pt idx="11935">
                  <c:v>64.040000000000006</c:v>
                </c:pt>
                <c:pt idx="11936">
                  <c:v>64.05</c:v>
                </c:pt>
                <c:pt idx="11937">
                  <c:v>64.05</c:v>
                </c:pt>
                <c:pt idx="11938">
                  <c:v>64.05</c:v>
                </c:pt>
                <c:pt idx="11939">
                  <c:v>64.05</c:v>
                </c:pt>
                <c:pt idx="11940">
                  <c:v>64.05</c:v>
                </c:pt>
                <c:pt idx="11941">
                  <c:v>64.05</c:v>
                </c:pt>
                <c:pt idx="11942">
                  <c:v>64.05</c:v>
                </c:pt>
                <c:pt idx="11943">
                  <c:v>64.05</c:v>
                </c:pt>
                <c:pt idx="11944">
                  <c:v>64.05</c:v>
                </c:pt>
                <c:pt idx="11945">
                  <c:v>64.05</c:v>
                </c:pt>
                <c:pt idx="11946">
                  <c:v>64.06</c:v>
                </c:pt>
                <c:pt idx="11947">
                  <c:v>64.06</c:v>
                </c:pt>
                <c:pt idx="11948">
                  <c:v>64.069999999999993</c:v>
                </c:pt>
                <c:pt idx="11949">
                  <c:v>64.09</c:v>
                </c:pt>
                <c:pt idx="11950">
                  <c:v>64.11</c:v>
                </c:pt>
                <c:pt idx="11951">
                  <c:v>64.14</c:v>
                </c:pt>
                <c:pt idx="11952">
                  <c:v>64.17</c:v>
                </c:pt>
                <c:pt idx="11953">
                  <c:v>64.2</c:v>
                </c:pt>
                <c:pt idx="11954">
                  <c:v>64.23</c:v>
                </c:pt>
                <c:pt idx="11955">
                  <c:v>64.260000000000005</c:v>
                </c:pt>
                <c:pt idx="11956">
                  <c:v>64.28</c:v>
                </c:pt>
                <c:pt idx="11957">
                  <c:v>64.3</c:v>
                </c:pt>
                <c:pt idx="11958">
                  <c:v>64.319999999999993</c:v>
                </c:pt>
                <c:pt idx="11959">
                  <c:v>64.36</c:v>
                </c:pt>
                <c:pt idx="11960">
                  <c:v>64.400000000000006</c:v>
                </c:pt>
                <c:pt idx="11961">
                  <c:v>64.45</c:v>
                </c:pt>
                <c:pt idx="11962">
                  <c:v>64.52</c:v>
                </c:pt>
                <c:pt idx="11963">
                  <c:v>64.569999999999993</c:v>
                </c:pt>
                <c:pt idx="11964">
                  <c:v>64.63</c:v>
                </c:pt>
                <c:pt idx="11965">
                  <c:v>64.680000000000007</c:v>
                </c:pt>
                <c:pt idx="11966">
                  <c:v>64.72</c:v>
                </c:pt>
                <c:pt idx="11967">
                  <c:v>64.760000000000005</c:v>
                </c:pt>
                <c:pt idx="11968">
                  <c:v>64.8</c:v>
                </c:pt>
                <c:pt idx="11969">
                  <c:v>64.84</c:v>
                </c:pt>
                <c:pt idx="11970">
                  <c:v>64.87</c:v>
                </c:pt>
                <c:pt idx="11971">
                  <c:v>64.88</c:v>
                </c:pt>
                <c:pt idx="11972">
                  <c:v>64.900000000000006</c:v>
                </c:pt>
                <c:pt idx="11973">
                  <c:v>64.92</c:v>
                </c:pt>
                <c:pt idx="11974">
                  <c:v>64.95</c:v>
                </c:pt>
                <c:pt idx="11975">
                  <c:v>65</c:v>
                </c:pt>
                <c:pt idx="11976">
                  <c:v>65.05</c:v>
                </c:pt>
                <c:pt idx="11977">
                  <c:v>65.11</c:v>
                </c:pt>
                <c:pt idx="11978">
                  <c:v>65.17</c:v>
                </c:pt>
                <c:pt idx="11979">
                  <c:v>65.209999999999994</c:v>
                </c:pt>
                <c:pt idx="11980">
                  <c:v>65.25</c:v>
                </c:pt>
                <c:pt idx="11981">
                  <c:v>65.290000000000006</c:v>
                </c:pt>
                <c:pt idx="11982">
                  <c:v>65.33</c:v>
                </c:pt>
                <c:pt idx="11983">
                  <c:v>65.36</c:v>
                </c:pt>
                <c:pt idx="11984">
                  <c:v>65.41</c:v>
                </c:pt>
                <c:pt idx="11985">
                  <c:v>65.45</c:v>
                </c:pt>
                <c:pt idx="11986">
                  <c:v>65.489999999999995</c:v>
                </c:pt>
                <c:pt idx="11987">
                  <c:v>65.52</c:v>
                </c:pt>
                <c:pt idx="11988">
                  <c:v>65.56</c:v>
                </c:pt>
                <c:pt idx="11989">
                  <c:v>65.59</c:v>
                </c:pt>
                <c:pt idx="11990">
                  <c:v>65.63</c:v>
                </c:pt>
                <c:pt idx="11991">
                  <c:v>65.67</c:v>
                </c:pt>
                <c:pt idx="11992">
                  <c:v>65.7</c:v>
                </c:pt>
                <c:pt idx="11993">
                  <c:v>65.72</c:v>
                </c:pt>
                <c:pt idx="11994">
                  <c:v>65.73</c:v>
                </c:pt>
                <c:pt idx="11995">
                  <c:v>65.739999999999995</c:v>
                </c:pt>
                <c:pt idx="11996">
                  <c:v>65.75</c:v>
                </c:pt>
                <c:pt idx="11997">
                  <c:v>65.75</c:v>
                </c:pt>
                <c:pt idx="11998">
                  <c:v>65.760000000000005</c:v>
                </c:pt>
                <c:pt idx="11999">
                  <c:v>65.77</c:v>
                </c:pt>
                <c:pt idx="12000">
                  <c:v>65.790000000000006</c:v>
                </c:pt>
                <c:pt idx="12001">
                  <c:v>65.819999999999993</c:v>
                </c:pt>
                <c:pt idx="12002">
                  <c:v>65.84</c:v>
                </c:pt>
                <c:pt idx="12003">
                  <c:v>65.87</c:v>
                </c:pt>
                <c:pt idx="12004">
                  <c:v>65.89</c:v>
                </c:pt>
                <c:pt idx="12005">
                  <c:v>65.91</c:v>
                </c:pt>
                <c:pt idx="12006">
                  <c:v>65.930000000000007</c:v>
                </c:pt>
                <c:pt idx="12007">
                  <c:v>65.94</c:v>
                </c:pt>
                <c:pt idx="12008">
                  <c:v>65.95</c:v>
                </c:pt>
                <c:pt idx="12009">
                  <c:v>65.95</c:v>
                </c:pt>
                <c:pt idx="12010">
                  <c:v>65.95</c:v>
                </c:pt>
                <c:pt idx="12011">
                  <c:v>65.959999999999994</c:v>
                </c:pt>
                <c:pt idx="12012">
                  <c:v>65.959999999999994</c:v>
                </c:pt>
                <c:pt idx="12013">
                  <c:v>65.959999999999994</c:v>
                </c:pt>
                <c:pt idx="12014">
                  <c:v>65.95</c:v>
                </c:pt>
                <c:pt idx="12015">
                  <c:v>65.95</c:v>
                </c:pt>
                <c:pt idx="12016">
                  <c:v>65.95</c:v>
                </c:pt>
                <c:pt idx="12017">
                  <c:v>65.95</c:v>
                </c:pt>
                <c:pt idx="12018">
                  <c:v>65.94</c:v>
                </c:pt>
                <c:pt idx="12019">
                  <c:v>65.94</c:v>
                </c:pt>
                <c:pt idx="12020">
                  <c:v>65.92</c:v>
                </c:pt>
                <c:pt idx="12021">
                  <c:v>65.91</c:v>
                </c:pt>
                <c:pt idx="12022">
                  <c:v>65.91</c:v>
                </c:pt>
                <c:pt idx="12023">
                  <c:v>65.900000000000006</c:v>
                </c:pt>
                <c:pt idx="12024">
                  <c:v>65.89</c:v>
                </c:pt>
                <c:pt idx="12025">
                  <c:v>65.87</c:v>
                </c:pt>
                <c:pt idx="12026">
                  <c:v>65.84</c:v>
                </c:pt>
                <c:pt idx="12027">
                  <c:v>65.819999999999993</c:v>
                </c:pt>
                <c:pt idx="12028">
                  <c:v>65.790000000000006</c:v>
                </c:pt>
                <c:pt idx="12029">
                  <c:v>65.77</c:v>
                </c:pt>
                <c:pt idx="12030">
                  <c:v>65.760000000000005</c:v>
                </c:pt>
                <c:pt idx="12031">
                  <c:v>65.75</c:v>
                </c:pt>
                <c:pt idx="12032">
                  <c:v>65.75</c:v>
                </c:pt>
                <c:pt idx="12033">
                  <c:v>65.739999999999995</c:v>
                </c:pt>
                <c:pt idx="12034">
                  <c:v>65.739999999999995</c:v>
                </c:pt>
                <c:pt idx="12035">
                  <c:v>65.739999999999995</c:v>
                </c:pt>
                <c:pt idx="12036">
                  <c:v>65.739999999999995</c:v>
                </c:pt>
                <c:pt idx="12037">
                  <c:v>65.739999999999995</c:v>
                </c:pt>
                <c:pt idx="12038">
                  <c:v>65.739999999999995</c:v>
                </c:pt>
                <c:pt idx="12039">
                  <c:v>65.73</c:v>
                </c:pt>
                <c:pt idx="12040">
                  <c:v>65.72</c:v>
                </c:pt>
                <c:pt idx="12041">
                  <c:v>65.7</c:v>
                </c:pt>
                <c:pt idx="12042">
                  <c:v>65.680000000000007</c:v>
                </c:pt>
                <c:pt idx="12043">
                  <c:v>65.64</c:v>
                </c:pt>
                <c:pt idx="12044">
                  <c:v>65.599999999999994</c:v>
                </c:pt>
                <c:pt idx="12045">
                  <c:v>65.569999999999993</c:v>
                </c:pt>
                <c:pt idx="12046">
                  <c:v>65.55</c:v>
                </c:pt>
                <c:pt idx="12047">
                  <c:v>65.53</c:v>
                </c:pt>
                <c:pt idx="12048">
                  <c:v>65.510000000000005</c:v>
                </c:pt>
                <c:pt idx="12049">
                  <c:v>65.489999999999995</c:v>
                </c:pt>
                <c:pt idx="12050">
                  <c:v>65.47</c:v>
                </c:pt>
                <c:pt idx="12051">
                  <c:v>65.44</c:v>
                </c:pt>
                <c:pt idx="12052">
                  <c:v>65.41</c:v>
                </c:pt>
                <c:pt idx="12053">
                  <c:v>65.38</c:v>
                </c:pt>
                <c:pt idx="12054">
                  <c:v>65.36</c:v>
                </c:pt>
                <c:pt idx="12055">
                  <c:v>65.34</c:v>
                </c:pt>
                <c:pt idx="12056">
                  <c:v>65.319999999999993</c:v>
                </c:pt>
                <c:pt idx="12057">
                  <c:v>65.31</c:v>
                </c:pt>
                <c:pt idx="12058">
                  <c:v>65.290000000000006</c:v>
                </c:pt>
                <c:pt idx="12059">
                  <c:v>65.28</c:v>
                </c:pt>
                <c:pt idx="12060">
                  <c:v>65.260000000000005</c:v>
                </c:pt>
                <c:pt idx="12061">
                  <c:v>65.239999999999995</c:v>
                </c:pt>
                <c:pt idx="12062">
                  <c:v>65.209999999999994</c:v>
                </c:pt>
                <c:pt idx="12063">
                  <c:v>65.19</c:v>
                </c:pt>
                <c:pt idx="12064">
                  <c:v>65.150000000000006</c:v>
                </c:pt>
                <c:pt idx="12065">
                  <c:v>65.11</c:v>
                </c:pt>
                <c:pt idx="12066">
                  <c:v>65.06</c:v>
                </c:pt>
                <c:pt idx="12067">
                  <c:v>65.03</c:v>
                </c:pt>
                <c:pt idx="12068">
                  <c:v>64.989999999999995</c:v>
                </c:pt>
                <c:pt idx="12069">
                  <c:v>64.959999999999994</c:v>
                </c:pt>
                <c:pt idx="12070">
                  <c:v>64.94</c:v>
                </c:pt>
                <c:pt idx="12071">
                  <c:v>64.92</c:v>
                </c:pt>
                <c:pt idx="12072">
                  <c:v>64.900000000000006</c:v>
                </c:pt>
                <c:pt idx="12073">
                  <c:v>64.89</c:v>
                </c:pt>
                <c:pt idx="12074">
                  <c:v>64.88</c:v>
                </c:pt>
                <c:pt idx="12075">
                  <c:v>64.88</c:v>
                </c:pt>
                <c:pt idx="12076">
                  <c:v>64.88</c:v>
                </c:pt>
                <c:pt idx="12077">
                  <c:v>64.87</c:v>
                </c:pt>
                <c:pt idx="12078">
                  <c:v>64.87</c:v>
                </c:pt>
                <c:pt idx="12079">
                  <c:v>64.849999999999994</c:v>
                </c:pt>
                <c:pt idx="12080">
                  <c:v>64.83</c:v>
                </c:pt>
                <c:pt idx="12081">
                  <c:v>64.8</c:v>
                </c:pt>
                <c:pt idx="12082">
                  <c:v>64.78</c:v>
                </c:pt>
                <c:pt idx="12083">
                  <c:v>64.75</c:v>
                </c:pt>
                <c:pt idx="12084">
                  <c:v>64.73</c:v>
                </c:pt>
                <c:pt idx="12085">
                  <c:v>64.709999999999994</c:v>
                </c:pt>
                <c:pt idx="12086">
                  <c:v>64.69</c:v>
                </c:pt>
                <c:pt idx="12087">
                  <c:v>64.67</c:v>
                </c:pt>
                <c:pt idx="12088">
                  <c:v>64.64</c:v>
                </c:pt>
                <c:pt idx="12089">
                  <c:v>64.61</c:v>
                </c:pt>
                <c:pt idx="12090">
                  <c:v>64.58</c:v>
                </c:pt>
                <c:pt idx="12091">
                  <c:v>64.55</c:v>
                </c:pt>
                <c:pt idx="12092">
                  <c:v>64.510000000000005</c:v>
                </c:pt>
                <c:pt idx="12093">
                  <c:v>64.459999999999994</c:v>
                </c:pt>
                <c:pt idx="12094">
                  <c:v>64.42</c:v>
                </c:pt>
                <c:pt idx="12095">
                  <c:v>64.38</c:v>
                </c:pt>
                <c:pt idx="12096">
                  <c:v>64.33</c:v>
                </c:pt>
                <c:pt idx="12097">
                  <c:v>64.3</c:v>
                </c:pt>
                <c:pt idx="12098">
                  <c:v>64.28</c:v>
                </c:pt>
                <c:pt idx="12099">
                  <c:v>64.27</c:v>
                </c:pt>
                <c:pt idx="12100">
                  <c:v>64.260000000000005</c:v>
                </c:pt>
                <c:pt idx="12101">
                  <c:v>64.25</c:v>
                </c:pt>
                <c:pt idx="12102">
                  <c:v>64.239999999999995</c:v>
                </c:pt>
                <c:pt idx="12103">
                  <c:v>64.23</c:v>
                </c:pt>
                <c:pt idx="12104">
                  <c:v>64.2</c:v>
                </c:pt>
                <c:pt idx="12105">
                  <c:v>64.17</c:v>
                </c:pt>
                <c:pt idx="12106">
                  <c:v>64.150000000000006</c:v>
                </c:pt>
                <c:pt idx="12107">
                  <c:v>64.12</c:v>
                </c:pt>
                <c:pt idx="12108">
                  <c:v>64.099999999999994</c:v>
                </c:pt>
                <c:pt idx="12109">
                  <c:v>64.08</c:v>
                </c:pt>
                <c:pt idx="12110">
                  <c:v>64.069999999999993</c:v>
                </c:pt>
                <c:pt idx="12111">
                  <c:v>64.06</c:v>
                </c:pt>
                <c:pt idx="12112">
                  <c:v>64.06</c:v>
                </c:pt>
                <c:pt idx="12113">
                  <c:v>64.05</c:v>
                </c:pt>
                <c:pt idx="12114">
                  <c:v>64.05</c:v>
                </c:pt>
                <c:pt idx="12115">
                  <c:v>64.05</c:v>
                </c:pt>
                <c:pt idx="12116">
                  <c:v>64.05</c:v>
                </c:pt>
                <c:pt idx="12117">
                  <c:v>64.05</c:v>
                </c:pt>
                <c:pt idx="12118">
                  <c:v>64.05</c:v>
                </c:pt>
                <c:pt idx="12119">
                  <c:v>64.05</c:v>
                </c:pt>
                <c:pt idx="12120">
                  <c:v>64.05</c:v>
                </c:pt>
                <c:pt idx="12121">
                  <c:v>64.05</c:v>
                </c:pt>
                <c:pt idx="12122">
                  <c:v>64.05</c:v>
                </c:pt>
                <c:pt idx="12123">
                  <c:v>64.05</c:v>
                </c:pt>
                <c:pt idx="12124">
                  <c:v>64.05</c:v>
                </c:pt>
                <c:pt idx="12125">
                  <c:v>64.040000000000006</c:v>
                </c:pt>
                <c:pt idx="12126">
                  <c:v>64.040000000000006</c:v>
                </c:pt>
                <c:pt idx="12127">
                  <c:v>64.03</c:v>
                </c:pt>
                <c:pt idx="12128">
                  <c:v>64.03</c:v>
                </c:pt>
                <c:pt idx="12129">
                  <c:v>64.03</c:v>
                </c:pt>
                <c:pt idx="12130">
                  <c:v>64.02</c:v>
                </c:pt>
                <c:pt idx="12131">
                  <c:v>64.02</c:v>
                </c:pt>
                <c:pt idx="12132">
                  <c:v>64.010000000000005</c:v>
                </c:pt>
                <c:pt idx="12133">
                  <c:v>64.010000000000005</c:v>
                </c:pt>
                <c:pt idx="12134">
                  <c:v>64</c:v>
                </c:pt>
                <c:pt idx="12135">
                  <c:v>64</c:v>
                </c:pt>
                <c:pt idx="12136">
                  <c:v>63.99</c:v>
                </c:pt>
                <c:pt idx="12137">
                  <c:v>63.98</c:v>
                </c:pt>
                <c:pt idx="12138">
                  <c:v>63.98</c:v>
                </c:pt>
                <c:pt idx="12139">
                  <c:v>63.98</c:v>
                </c:pt>
                <c:pt idx="12140">
                  <c:v>63.98</c:v>
                </c:pt>
                <c:pt idx="12141">
                  <c:v>63.98</c:v>
                </c:pt>
                <c:pt idx="12142">
                  <c:v>63.99</c:v>
                </c:pt>
                <c:pt idx="12143">
                  <c:v>64</c:v>
                </c:pt>
                <c:pt idx="12144">
                  <c:v>64.010000000000005</c:v>
                </c:pt>
                <c:pt idx="12145">
                  <c:v>64.02</c:v>
                </c:pt>
                <c:pt idx="12146">
                  <c:v>64.03</c:v>
                </c:pt>
                <c:pt idx="12147">
                  <c:v>64.040000000000006</c:v>
                </c:pt>
                <c:pt idx="12148">
                  <c:v>64.040000000000006</c:v>
                </c:pt>
                <c:pt idx="12149">
                  <c:v>64.05</c:v>
                </c:pt>
                <c:pt idx="12150">
                  <c:v>64.05</c:v>
                </c:pt>
                <c:pt idx="12151">
                  <c:v>64.05</c:v>
                </c:pt>
                <c:pt idx="12152">
                  <c:v>64.05</c:v>
                </c:pt>
                <c:pt idx="12153">
                  <c:v>64.05</c:v>
                </c:pt>
                <c:pt idx="12154">
                  <c:v>64.05</c:v>
                </c:pt>
                <c:pt idx="12155">
                  <c:v>64.05</c:v>
                </c:pt>
                <c:pt idx="12156">
                  <c:v>64.05</c:v>
                </c:pt>
                <c:pt idx="12157">
                  <c:v>64.05</c:v>
                </c:pt>
                <c:pt idx="12158">
                  <c:v>64.05</c:v>
                </c:pt>
                <c:pt idx="12159">
                  <c:v>64.06</c:v>
                </c:pt>
                <c:pt idx="12160">
                  <c:v>64.069999999999993</c:v>
                </c:pt>
                <c:pt idx="12161">
                  <c:v>64.09</c:v>
                </c:pt>
                <c:pt idx="12162">
                  <c:v>64.12</c:v>
                </c:pt>
                <c:pt idx="12163">
                  <c:v>64.16</c:v>
                </c:pt>
                <c:pt idx="12164">
                  <c:v>64.2</c:v>
                </c:pt>
                <c:pt idx="12165">
                  <c:v>64.23</c:v>
                </c:pt>
                <c:pt idx="12166">
                  <c:v>64.260000000000005</c:v>
                </c:pt>
                <c:pt idx="12167">
                  <c:v>64.27</c:v>
                </c:pt>
                <c:pt idx="12168">
                  <c:v>64.290000000000006</c:v>
                </c:pt>
                <c:pt idx="12169">
                  <c:v>64.319999999999993</c:v>
                </c:pt>
                <c:pt idx="12170">
                  <c:v>64.36</c:v>
                </c:pt>
                <c:pt idx="12171">
                  <c:v>64.41</c:v>
                </c:pt>
                <c:pt idx="12172">
                  <c:v>64.47</c:v>
                </c:pt>
                <c:pt idx="12173">
                  <c:v>64.53</c:v>
                </c:pt>
                <c:pt idx="12174">
                  <c:v>64.58</c:v>
                </c:pt>
                <c:pt idx="12175">
                  <c:v>64.64</c:v>
                </c:pt>
                <c:pt idx="12176">
                  <c:v>64.69</c:v>
                </c:pt>
                <c:pt idx="12177">
                  <c:v>64.739999999999995</c:v>
                </c:pt>
                <c:pt idx="12178">
                  <c:v>64.78</c:v>
                </c:pt>
                <c:pt idx="12179">
                  <c:v>64.819999999999993</c:v>
                </c:pt>
                <c:pt idx="12180">
                  <c:v>64.849999999999994</c:v>
                </c:pt>
                <c:pt idx="12181">
                  <c:v>64.87</c:v>
                </c:pt>
                <c:pt idx="12182">
                  <c:v>64.89</c:v>
                </c:pt>
                <c:pt idx="12183">
                  <c:v>64.91</c:v>
                </c:pt>
                <c:pt idx="12184">
                  <c:v>64.930000000000007</c:v>
                </c:pt>
                <c:pt idx="12185">
                  <c:v>64.959999999999994</c:v>
                </c:pt>
                <c:pt idx="12186">
                  <c:v>65.010000000000005</c:v>
                </c:pt>
                <c:pt idx="12187">
                  <c:v>65.05</c:v>
                </c:pt>
                <c:pt idx="12188">
                  <c:v>65.11</c:v>
                </c:pt>
                <c:pt idx="12189">
                  <c:v>65.17</c:v>
                </c:pt>
                <c:pt idx="12190">
                  <c:v>65.22</c:v>
                </c:pt>
                <c:pt idx="12191">
                  <c:v>65.27</c:v>
                </c:pt>
                <c:pt idx="12192">
                  <c:v>65.31</c:v>
                </c:pt>
                <c:pt idx="12193">
                  <c:v>65.34</c:v>
                </c:pt>
                <c:pt idx="12194">
                  <c:v>65.37</c:v>
                </c:pt>
                <c:pt idx="12195">
                  <c:v>65.42</c:v>
                </c:pt>
                <c:pt idx="12196">
                  <c:v>65.459999999999994</c:v>
                </c:pt>
                <c:pt idx="12197">
                  <c:v>65.5</c:v>
                </c:pt>
                <c:pt idx="12198">
                  <c:v>65.56</c:v>
                </c:pt>
                <c:pt idx="12199">
                  <c:v>65.61</c:v>
                </c:pt>
                <c:pt idx="12200">
                  <c:v>65.650000000000006</c:v>
                </c:pt>
                <c:pt idx="12201">
                  <c:v>65.69</c:v>
                </c:pt>
                <c:pt idx="12202">
                  <c:v>65.72</c:v>
                </c:pt>
                <c:pt idx="12203">
                  <c:v>65.73</c:v>
                </c:pt>
                <c:pt idx="12204">
                  <c:v>65.739999999999995</c:v>
                </c:pt>
                <c:pt idx="12205">
                  <c:v>65.739999999999995</c:v>
                </c:pt>
                <c:pt idx="12206">
                  <c:v>65.739999999999995</c:v>
                </c:pt>
                <c:pt idx="12207">
                  <c:v>65.75</c:v>
                </c:pt>
                <c:pt idx="12208">
                  <c:v>65.75</c:v>
                </c:pt>
                <c:pt idx="12209">
                  <c:v>65.760000000000005</c:v>
                </c:pt>
                <c:pt idx="12210">
                  <c:v>65.77</c:v>
                </c:pt>
                <c:pt idx="12211">
                  <c:v>65.8</c:v>
                </c:pt>
                <c:pt idx="12212">
                  <c:v>65.819999999999993</c:v>
                </c:pt>
                <c:pt idx="12213">
                  <c:v>65.849999999999994</c:v>
                </c:pt>
                <c:pt idx="12214">
                  <c:v>65.89</c:v>
                </c:pt>
                <c:pt idx="12215">
                  <c:v>65.91</c:v>
                </c:pt>
                <c:pt idx="12216">
                  <c:v>65.92</c:v>
                </c:pt>
                <c:pt idx="12217">
                  <c:v>65.94</c:v>
                </c:pt>
                <c:pt idx="12218">
                  <c:v>65.95</c:v>
                </c:pt>
                <c:pt idx="12219">
                  <c:v>65.95</c:v>
                </c:pt>
                <c:pt idx="12220">
                  <c:v>65.959999999999994</c:v>
                </c:pt>
                <c:pt idx="12221">
                  <c:v>65.959999999999994</c:v>
                </c:pt>
                <c:pt idx="12222">
                  <c:v>65.959999999999994</c:v>
                </c:pt>
                <c:pt idx="12223">
                  <c:v>65.959999999999994</c:v>
                </c:pt>
                <c:pt idx="12224">
                  <c:v>65.959999999999994</c:v>
                </c:pt>
                <c:pt idx="12225">
                  <c:v>65.959999999999994</c:v>
                </c:pt>
                <c:pt idx="12226">
                  <c:v>65.959999999999994</c:v>
                </c:pt>
                <c:pt idx="12227">
                  <c:v>65.959999999999994</c:v>
                </c:pt>
                <c:pt idx="12228">
                  <c:v>65.959999999999994</c:v>
                </c:pt>
                <c:pt idx="12229">
                  <c:v>65.959999999999994</c:v>
                </c:pt>
                <c:pt idx="12230">
                  <c:v>65.959999999999994</c:v>
                </c:pt>
                <c:pt idx="12231">
                  <c:v>65.95</c:v>
                </c:pt>
                <c:pt idx="12232">
                  <c:v>65.95</c:v>
                </c:pt>
                <c:pt idx="12233">
                  <c:v>65.94</c:v>
                </c:pt>
                <c:pt idx="12234">
                  <c:v>65.930000000000007</c:v>
                </c:pt>
                <c:pt idx="12235">
                  <c:v>65.91</c:v>
                </c:pt>
                <c:pt idx="12236">
                  <c:v>65.900000000000006</c:v>
                </c:pt>
                <c:pt idx="12237">
                  <c:v>65.88</c:v>
                </c:pt>
                <c:pt idx="12238">
                  <c:v>65.849999999999994</c:v>
                </c:pt>
                <c:pt idx="12239">
                  <c:v>65.83</c:v>
                </c:pt>
                <c:pt idx="12240">
                  <c:v>65.81</c:v>
                </c:pt>
                <c:pt idx="12241">
                  <c:v>65.790000000000006</c:v>
                </c:pt>
                <c:pt idx="12242">
                  <c:v>65.77</c:v>
                </c:pt>
                <c:pt idx="12243">
                  <c:v>65.760000000000005</c:v>
                </c:pt>
                <c:pt idx="12244">
                  <c:v>65.75</c:v>
                </c:pt>
                <c:pt idx="12245">
                  <c:v>65.75</c:v>
                </c:pt>
                <c:pt idx="12246">
                  <c:v>65.739999999999995</c:v>
                </c:pt>
                <c:pt idx="12247">
                  <c:v>65.739999999999995</c:v>
                </c:pt>
                <c:pt idx="12248">
                  <c:v>65.739999999999995</c:v>
                </c:pt>
                <c:pt idx="12249">
                  <c:v>65.739999999999995</c:v>
                </c:pt>
                <c:pt idx="12250">
                  <c:v>65.739999999999995</c:v>
                </c:pt>
                <c:pt idx="12251">
                  <c:v>65.73</c:v>
                </c:pt>
                <c:pt idx="12252">
                  <c:v>65.72</c:v>
                </c:pt>
                <c:pt idx="12253">
                  <c:v>65.7</c:v>
                </c:pt>
                <c:pt idx="12254">
                  <c:v>65.680000000000007</c:v>
                </c:pt>
                <c:pt idx="12255">
                  <c:v>65.650000000000006</c:v>
                </c:pt>
                <c:pt idx="12256">
                  <c:v>65.62</c:v>
                </c:pt>
                <c:pt idx="12257">
                  <c:v>65.59</c:v>
                </c:pt>
                <c:pt idx="12258">
                  <c:v>65.569999999999993</c:v>
                </c:pt>
                <c:pt idx="12259">
                  <c:v>65.55</c:v>
                </c:pt>
                <c:pt idx="12260">
                  <c:v>65.53</c:v>
                </c:pt>
                <c:pt idx="12261">
                  <c:v>65.510000000000005</c:v>
                </c:pt>
                <c:pt idx="12262">
                  <c:v>65.48</c:v>
                </c:pt>
                <c:pt idx="12263">
                  <c:v>65.45</c:v>
                </c:pt>
                <c:pt idx="12264">
                  <c:v>65.41</c:v>
                </c:pt>
                <c:pt idx="12265">
                  <c:v>65.38</c:v>
                </c:pt>
                <c:pt idx="12266">
                  <c:v>65.349999999999994</c:v>
                </c:pt>
                <c:pt idx="12267">
                  <c:v>65.33</c:v>
                </c:pt>
                <c:pt idx="12268">
                  <c:v>65.319999999999993</c:v>
                </c:pt>
                <c:pt idx="12269">
                  <c:v>65.31</c:v>
                </c:pt>
                <c:pt idx="12270">
                  <c:v>65.290000000000006</c:v>
                </c:pt>
                <c:pt idx="12271">
                  <c:v>65.28</c:v>
                </c:pt>
                <c:pt idx="12272">
                  <c:v>65.25</c:v>
                </c:pt>
                <c:pt idx="12273">
                  <c:v>65.22</c:v>
                </c:pt>
                <c:pt idx="12274">
                  <c:v>65.2</c:v>
                </c:pt>
                <c:pt idx="12275">
                  <c:v>65.17</c:v>
                </c:pt>
                <c:pt idx="12276">
                  <c:v>65.14</c:v>
                </c:pt>
                <c:pt idx="12277">
                  <c:v>65.12</c:v>
                </c:pt>
                <c:pt idx="12278">
                  <c:v>65.08</c:v>
                </c:pt>
                <c:pt idx="12279">
                  <c:v>65.040000000000006</c:v>
                </c:pt>
                <c:pt idx="12280">
                  <c:v>65</c:v>
                </c:pt>
                <c:pt idx="12281">
                  <c:v>64.959999999999994</c:v>
                </c:pt>
                <c:pt idx="12282">
                  <c:v>64.930000000000007</c:v>
                </c:pt>
                <c:pt idx="12283">
                  <c:v>64.91</c:v>
                </c:pt>
                <c:pt idx="12284">
                  <c:v>64.900000000000006</c:v>
                </c:pt>
                <c:pt idx="12285">
                  <c:v>64.89</c:v>
                </c:pt>
                <c:pt idx="12286">
                  <c:v>64.88</c:v>
                </c:pt>
                <c:pt idx="12287">
                  <c:v>64.88</c:v>
                </c:pt>
                <c:pt idx="12288">
                  <c:v>64.88</c:v>
                </c:pt>
                <c:pt idx="12289">
                  <c:v>64.88</c:v>
                </c:pt>
                <c:pt idx="12290">
                  <c:v>64.86</c:v>
                </c:pt>
                <c:pt idx="12291">
                  <c:v>64.84</c:v>
                </c:pt>
                <c:pt idx="12292">
                  <c:v>64.819999999999993</c:v>
                </c:pt>
                <c:pt idx="12293">
                  <c:v>64.790000000000006</c:v>
                </c:pt>
                <c:pt idx="12294">
                  <c:v>64.760000000000005</c:v>
                </c:pt>
                <c:pt idx="12295">
                  <c:v>64.739999999999995</c:v>
                </c:pt>
                <c:pt idx="12296">
                  <c:v>64.72</c:v>
                </c:pt>
                <c:pt idx="12297">
                  <c:v>64.7</c:v>
                </c:pt>
                <c:pt idx="12298">
                  <c:v>64.680000000000007</c:v>
                </c:pt>
                <c:pt idx="12299">
                  <c:v>64.66</c:v>
                </c:pt>
                <c:pt idx="12300">
                  <c:v>64.64</c:v>
                </c:pt>
                <c:pt idx="12301">
                  <c:v>64.61</c:v>
                </c:pt>
                <c:pt idx="12302">
                  <c:v>64.569999999999993</c:v>
                </c:pt>
                <c:pt idx="12303">
                  <c:v>64.53</c:v>
                </c:pt>
                <c:pt idx="12304">
                  <c:v>64.489999999999995</c:v>
                </c:pt>
                <c:pt idx="12305">
                  <c:v>64.44</c:v>
                </c:pt>
                <c:pt idx="12306">
                  <c:v>64.400000000000006</c:v>
                </c:pt>
                <c:pt idx="12307">
                  <c:v>64.37</c:v>
                </c:pt>
                <c:pt idx="12308">
                  <c:v>64.33</c:v>
                </c:pt>
                <c:pt idx="12309">
                  <c:v>64.31</c:v>
                </c:pt>
                <c:pt idx="12310">
                  <c:v>64.290000000000006</c:v>
                </c:pt>
                <c:pt idx="12311">
                  <c:v>64.28</c:v>
                </c:pt>
                <c:pt idx="12312">
                  <c:v>64.260000000000005</c:v>
                </c:pt>
                <c:pt idx="12313">
                  <c:v>64.25</c:v>
                </c:pt>
                <c:pt idx="12314">
                  <c:v>64.239999999999995</c:v>
                </c:pt>
                <c:pt idx="12315">
                  <c:v>64.22</c:v>
                </c:pt>
                <c:pt idx="12316">
                  <c:v>64.2</c:v>
                </c:pt>
                <c:pt idx="12317">
                  <c:v>64.180000000000007</c:v>
                </c:pt>
                <c:pt idx="12318">
                  <c:v>64.150000000000006</c:v>
                </c:pt>
                <c:pt idx="12319">
                  <c:v>64.13</c:v>
                </c:pt>
                <c:pt idx="12320">
                  <c:v>64.11</c:v>
                </c:pt>
                <c:pt idx="12321">
                  <c:v>64.09</c:v>
                </c:pt>
                <c:pt idx="12322">
                  <c:v>64.08</c:v>
                </c:pt>
                <c:pt idx="12323">
                  <c:v>64.069999999999993</c:v>
                </c:pt>
                <c:pt idx="12324">
                  <c:v>64.06</c:v>
                </c:pt>
                <c:pt idx="12325">
                  <c:v>64.05</c:v>
                </c:pt>
                <c:pt idx="12326">
                  <c:v>64.05</c:v>
                </c:pt>
                <c:pt idx="12327">
                  <c:v>64.05</c:v>
                </c:pt>
                <c:pt idx="12328">
                  <c:v>64.05</c:v>
                </c:pt>
                <c:pt idx="12329">
                  <c:v>64.05</c:v>
                </c:pt>
                <c:pt idx="12330">
                  <c:v>64.05</c:v>
                </c:pt>
                <c:pt idx="12331">
                  <c:v>64.05</c:v>
                </c:pt>
                <c:pt idx="12332">
                  <c:v>64.05</c:v>
                </c:pt>
                <c:pt idx="12333">
                  <c:v>64.05</c:v>
                </c:pt>
                <c:pt idx="12334">
                  <c:v>64.05</c:v>
                </c:pt>
                <c:pt idx="12335">
                  <c:v>64.05</c:v>
                </c:pt>
                <c:pt idx="12336">
                  <c:v>64.05</c:v>
                </c:pt>
                <c:pt idx="12337">
                  <c:v>64.05</c:v>
                </c:pt>
                <c:pt idx="12338">
                  <c:v>64.05</c:v>
                </c:pt>
                <c:pt idx="12339">
                  <c:v>64.05</c:v>
                </c:pt>
                <c:pt idx="12340">
                  <c:v>64.040000000000006</c:v>
                </c:pt>
                <c:pt idx="12341">
                  <c:v>64.040000000000006</c:v>
                </c:pt>
                <c:pt idx="12342">
                  <c:v>64.03</c:v>
                </c:pt>
                <c:pt idx="12343">
                  <c:v>64.03</c:v>
                </c:pt>
                <c:pt idx="12344">
                  <c:v>64.03</c:v>
                </c:pt>
                <c:pt idx="12345">
                  <c:v>64.02</c:v>
                </c:pt>
                <c:pt idx="12346">
                  <c:v>64.02</c:v>
                </c:pt>
                <c:pt idx="12347">
                  <c:v>64.02</c:v>
                </c:pt>
                <c:pt idx="12348">
                  <c:v>64.02</c:v>
                </c:pt>
                <c:pt idx="12349">
                  <c:v>64.02</c:v>
                </c:pt>
                <c:pt idx="12350">
                  <c:v>64.02</c:v>
                </c:pt>
                <c:pt idx="12351">
                  <c:v>64.03</c:v>
                </c:pt>
                <c:pt idx="12352">
                  <c:v>64.03</c:v>
                </c:pt>
                <c:pt idx="12353">
                  <c:v>64.040000000000006</c:v>
                </c:pt>
                <c:pt idx="12354">
                  <c:v>64.040000000000006</c:v>
                </c:pt>
                <c:pt idx="12355">
                  <c:v>64.05</c:v>
                </c:pt>
                <c:pt idx="12356">
                  <c:v>64.05</c:v>
                </c:pt>
                <c:pt idx="12357">
                  <c:v>64.05</c:v>
                </c:pt>
                <c:pt idx="12358">
                  <c:v>64.05</c:v>
                </c:pt>
                <c:pt idx="12359">
                  <c:v>64.05</c:v>
                </c:pt>
                <c:pt idx="12360">
                  <c:v>64.05</c:v>
                </c:pt>
                <c:pt idx="12361">
                  <c:v>64.05</c:v>
                </c:pt>
                <c:pt idx="12362">
                  <c:v>64.05</c:v>
                </c:pt>
                <c:pt idx="12363">
                  <c:v>64.05</c:v>
                </c:pt>
                <c:pt idx="12364">
                  <c:v>64.05</c:v>
                </c:pt>
                <c:pt idx="12365">
                  <c:v>64.05</c:v>
                </c:pt>
                <c:pt idx="12366">
                  <c:v>64.05</c:v>
                </c:pt>
                <c:pt idx="12367">
                  <c:v>64.05</c:v>
                </c:pt>
                <c:pt idx="12368">
                  <c:v>64.05</c:v>
                </c:pt>
                <c:pt idx="12369">
                  <c:v>64.06</c:v>
                </c:pt>
                <c:pt idx="12370">
                  <c:v>64.069999999999993</c:v>
                </c:pt>
                <c:pt idx="12371">
                  <c:v>64.08</c:v>
                </c:pt>
                <c:pt idx="12372">
                  <c:v>64.11</c:v>
                </c:pt>
                <c:pt idx="12373">
                  <c:v>64.150000000000006</c:v>
                </c:pt>
                <c:pt idx="12374">
                  <c:v>64.180000000000007</c:v>
                </c:pt>
                <c:pt idx="12375">
                  <c:v>64.22</c:v>
                </c:pt>
                <c:pt idx="12376">
                  <c:v>64.25</c:v>
                </c:pt>
                <c:pt idx="12377">
                  <c:v>64.27</c:v>
                </c:pt>
                <c:pt idx="12378">
                  <c:v>64.28</c:v>
                </c:pt>
                <c:pt idx="12379">
                  <c:v>64.3</c:v>
                </c:pt>
                <c:pt idx="12380">
                  <c:v>64.33</c:v>
                </c:pt>
                <c:pt idx="12381">
                  <c:v>64.37</c:v>
                </c:pt>
                <c:pt idx="12382">
                  <c:v>64.42</c:v>
                </c:pt>
                <c:pt idx="12383">
                  <c:v>64.489999999999995</c:v>
                </c:pt>
                <c:pt idx="12384">
                  <c:v>64.540000000000006</c:v>
                </c:pt>
                <c:pt idx="12385">
                  <c:v>64.59</c:v>
                </c:pt>
                <c:pt idx="12386">
                  <c:v>64.650000000000006</c:v>
                </c:pt>
                <c:pt idx="12387">
                  <c:v>64.7</c:v>
                </c:pt>
                <c:pt idx="12388">
                  <c:v>64.739999999999995</c:v>
                </c:pt>
                <c:pt idx="12389">
                  <c:v>64.78</c:v>
                </c:pt>
                <c:pt idx="12390">
                  <c:v>64.83</c:v>
                </c:pt>
                <c:pt idx="12391">
                  <c:v>64.849999999999994</c:v>
                </c:pt>
                <c:pt idx="12392">
                  <c:v>64.87</c:v>
                </c:pt>
                <c:pt idx="12393">
                  <c:v>64.89</c:v>
                </c:pt>
                <c:pt idx="12394">
                  <c:v>64.900000000000006</c:v>
                </c:pt>
                <c:pt idx="12395">
                  <c:v>64.92</c:v>
                </c:pt>
                <c:pt idx="12396">
                  <c:v>64.95</c:v>
                </c:pt>
                <c:pt idx="12397">
                  <c:v>65</c:v>
                </c:pt>
                <c:pt idx="12398">
                  <c:v>65.040000000000006</c:v>
                </c:pt>
                <c:pt idx="12399">
                  <c:v>65.099999999999994</c:v>
                </c:pt>
                <c:pt idx="12400">
                  <c:v>65.16</c:v>
                </c:pt>
                <c:pt idx="12401">
                  <c:v>65.2</c:v>
                </c:pt>
                <c:pt idx="12402">
                  <c:v>65.25</c:v>
                </c:pt>
                <c:pt idx="12403">
                  <c:v>65.28</c:v>
                </c:pt>
                <c:pt idx="12404">
                  <c:v>65.31</c:v>
                </c:pt>
                <c:pt idx="12405">
                  <c:v>65.349999999999994</c:v>
                </c:pt>
                <c:pt idx="12406">
                  <c:v>65.39</c:v>
                </c:pt>
                <c:pt idx="12407">
                  <c:v>65.44</c:v>
                </c:pt>
                <c:pt idx="12408">
                  <c:v>65.48</c:v>
                </c:pt>
                <c:pt idx="12409">
                  <c:v>65.52</c:v>
                </c:pt>
                <c:pt idx="12410">
                  <c:v>65.56</c:v>
                </c:pt>
                <c:pt idx="12411">
                  <c:v>65.599999999999994</c:v>
                </c:pt>
                <c:pt idx="12412">
                  <c:v>65.64</c:v>
                </c:pt>
                <c:pt idx="12413">
                  <c:v>65.680000000000007</c:v>
                </c:pt>
                <c:pt idx="12414">
                  <c:v>65.709999999999994</c:v>
                </c:pt>
                <c:pt idx="12415">
                  <c:v>65.72</c:v>
                </c:pt>
                <c:pt idx="12416">
                  <c:v>65.73</c:v>
                </c:pt>
                <c:pt idx="12417">
                  <c:v>65.739999999999995</c:v>
                </c:pt>
                <c:pt idx="12418">
                  <c:v>65.739999999999995</c:v>
                </c:pt>
                <c:pt idx="12419">
                  <c:v>65.75</c:v>
                </c:pt>
                <c:pt idx="12420">
                  <c:v>65.75</c:v>
                </c:pt>
                <c:pt idx="12421">
                  <c:v>65.760000000000005</c:v>
                </c:pt>
                <c:pt idx="12422">
                  <c:v>65.78</c:v>
                </c:pt>
                <c:pt idx="12423">
                  <c:v>65.81</c:v>
                </c:pt>
                <c:pt idx="12424">
                  <c:v>65.83</c:v>
                </c:pt>
                <c:pt idx="12425">
                  <c:v>65.849999999999994</c:v>
                </c:pt>
                <c:pt idx="12426">
                  <c:v>65.88</c:v>
                </c:pt>
                <c:pt idx="12427">
                  <c:v>65.89</c:v>
                </c:pt>
                <c:pt idx="12428">
                  <c:v>65.900000000000006</c:v>
                </c:pt>
                <c:pt idx="12429">
                  <c:v>65.92</c:v>
                </c:pt>
                <c:pt idx="12430">
                  <c:v>65.930000000000007</c:v>
                </c:pt>
                <c:pt idx="12431">
                  <c:v>65.94</c:v>
                </c:pt>
                <c:pt idx="12432">
                  <c:v>65.95</c:v>
                </c:pt>
                <c:pt idx="12433">
                  <c:v>65.959999999999994</c:v>
                </c:pt>
                <c:pt idx="12434">
                  <c:v>65.959999999999994</c:v>
                </c:pt>
                <c:pt idx="12435">
                  <c:v>65.959999999999994</c:v>
                </c:pt>
                <c:pt idx="12436">
                  <c:v>65.95</c:v>
                </c:pt>
                <c:pt idx="12437">
                  <c:v>65.95</c:v>
                </c:pt>
                <c:pt idx="12438">
                  <c:v>65.95</c:v>
                </c:pt>
                <c:pt idx="12439">
                  <c:v>65.94</c:v>
                </c:pt>
                <c:pt idx="12440">
                  <c:v>65.94</c:v>
                </c:pt>
                <c:pt idx="12441">
                  <c:v>65.92</c:v>
                </c:pt>
                <c:pt idx="12442">
                  <c:v>65.91</c:v>
                </c:pt>
                <c:pt idx="12443">
                  <c:v>65.900000000000006</c:v>
                </c:pt>
                <c:pt idx="12444">
                  <c:v>65.88</c:v>
                </c:pt>
                <c:pt idx="12445">
                  <c:v>65.86</c:v>
                </c:pt>
                <c:pt idx="12446">
                  <c:v>65.84</c:v>
                </c:pt>
                <c:pt idx="12447">
                  <c:v>65.83</c:v>
                </c:pt>
                <c:pt idx="12448">
                  <c:v>65.819999999999993</c:v>
                </c:pt>
                <c:pt idx="12449">
                  <c:v>65.81</c:v>
                </c:pt>
                <c:pt idx="12450">
                  <c:v>65.790000000000006</c:v>
                </c:pt>
                <c:pt idx="12451">
                  <c:v>65.78</c:v>
                </c:pt>
                <c:pt idx="12452">
                  <c:v>65.77</c:v>
                </c:pt>
                <c:pt idx="12453">
                  <c:v>65.760000000000005</c:v>
                </c:pt>
                <c:pt idx="12454">
                  <c:v>65.75</c:v>
                </c:pt>
                <c:pt idx="12455">
                  <c:v>65.75</c:v>
                </c:pt>
                <c:pt idx="12456">
                  <c:v>65.739999999999995</c:v>
                </c:pt>
                <c:pt idx="12457">
                  <c:v>65.739999999999995</c:v>
                </c:pt>
                <c:pt idx="12458">
                  <c:v>65.739999999999995</c:v>
                </c:pt>
                <c:pt idx="12459">
                  <c:v>65.739999999999995</c:v>
                </c:pt>
                <c:pt idx="12460">
                  <c:v>65.739999999999995</c:v>
                </c:pt>
                <c:pt idx="12461">
                  <c:v>65.73</c:v>
                </c:pt>
                <c:pt idx="12462">
                  <c:v>65.72</c:v>
                </c:pt>
                <c:pt idx="12463">
                  <c:v>65.7</c:v>
                </c:pt>
                <c:pt idx="12464">
                  <c:v>65.66</c:v>
                </c:pt>
                <c:pt idx="12465">
                  <c:v>65.63</c:v>
                </c:pt>
                <c:pt idx="12466">
                  <c:v>65.59</c:v>
                </c:pt>
                <c:pt idx="12467">
                  <c:v>65.56</c:v>
                </c:pt>
                <c:pt idx="12468">
                  <c:v>65.53</c:v>
                </c:pt>
                <c:pt idx="12469">
                  <c:v>65.52</c:v>
                </c:pt>
                <c:pt idx="12470">
                  <c:v>65.510000000000005</c:v>
                </c:pt>
                <c:pt idx="12471">
                  <c:v>65.5</c:v>
                </c:pt>
                <c:pt idx="12472">
                  <c:v>65.48</c:v>
                </c:pt>
                <c:pt idx="12473">
                  <c:v>65.45</c:v>
                </c:pt>
                <c:pt idx="12474">
                  <c:v>65.42</c:v>
                </c:pt>
                <c:pt idx="12475">
                  <c:v>65.38</c:v>
                </c:pt>
                <c:pt idx="12476">
                  <c:v>65.349999999999994</c:v>
                </c:pt>
                <c:pt idx="12477">
                  <c:v>65.33</c:v>
                </c:pt>
                <c:pt idx="12478">
                  <c:v>65.31</c:v>
                </c:pt>
                <c:pt idx="12479">
                  <c:v>65.3</c:v>
                </c:pt>
                <c:pt idx="12480">
                  <c:v>65.290000000000006</c:v>
                </c:pt>
                <c:pt idx="12481">
                  <c:v>65.27</c:v>
                </c:pt>
                <c:pt idx="12482">
                  <c:v>65.25</c:v>
                </c:pt>
                <c:pt idx="12483">
                  <c:v>65.23</c:v>
                </c:pt>
                <c:pt idx="12484">
                  <c:v>65.2</c:v>
                </c:pt>
                <c:pt idx="12485">
                  <c:v>65.16</c:v>
                </c:pt>
                <c:pt idx="12486">
                  <c:v>65.14</c:v>
                </c:pt>
                <c:pt idx="12487">
                  <c:v>65.099999999999994</c:v>
                </c:pt>
                <c:pt idx="12488">
                  <c:v>65.06</c:v>
                </c:pt>
                <c:pt idx="12489">
                  <c:v>65.03</c:v>
                </c:pt>
                <c:pt idx="12490">
                  <c:v>65</c:v>
                </c:pt>
                <c:pt idx="12491">
                  <c:v>64.959999999999994</c:v>
                </c:pt>
                <c:pt idx="12492">
                  <c:v>64.930000000000007</c:v>
                </c:pt>
                <c:pt idx="12493">
                  <c:v>64.91</c:v>
                </c:pt>
                <c:pt idx="12494">
                  <c:v>64.900000000000006</c:v>
                </c:pt>
                <c:pt idx="12495">
                  <c:v>64.89</c:v>
                </c:pt>
                <c:pt idx="12496">
                  <c:v>64.88</c:v>
                </c:pt>
                <c:pt idx="12497">
                  <c:v>64.88</c:v>
                </c:pt>
                <c:pt idx="12498">
                  <c:v>64.88</c:v>
                </c:pt>
                <c:pt idx="12499">
                  <c:v>64.88</c:v>
                </c:pt>
                <c:pt idx="12500">
                  <c:v>64.87</c:v>
                </c:pt>
                <c:pt idx="12501">
                  <c:v>64.849999999999994</c:v>
                </c:pt>
                <c:pt idx="12502">
                  <c:v>64.83</c:v>
                </c:pt>
                <c:pt idx="12503">
                  <c:v>64.8</c:v>
                </c:pt>
                <c:pt idx="12504">
                  <c:v>64.760000000000005</c:v>
                </c:pt>
                <c:pt idx="12505">
                  <c:v>64.73</c:v>
                </c:pt>
                <c:pt idx="12506">
                  <c:v>64.709999999999994</c:v>
                </c:pt>
                <c:pt idx="12507">
                  <c:v>64.69</c:v>
                </c:pt>
                <c:pt idx="12508">
                  <c:v>64.67</c:v>
                </c:pt>
                <c:pt idx="12509">
                  <c:v>64.66</c:v>
                </c:pt>
                <c:pt idx="12510">
                  <c:v>64.64</c:v>
                </c:pt>
                <c:pt idx="12511">
                  <c:v>64.62</c:v>
                </c:pt>
                <c:pt idx="12512">
                  <c:v>64.58</c:v>
                </c:pt>
                <c:pt idx="12513">
                  <c:v>64.540000000000006</c:v>
                </c:pt>
                <c:pt idx="12514">
                  <c:v>64.489999999999995</c:v>
                </c:pt>
                <c:pt idx="12515">
                  <c:v>64.45</c:v>
                </c:pt>
                <c:pt idx="12516">
                  <c:v>64.41</c:v>
                </c:pt>
                <c:pt idx="12517">
                  <c:v>64.37</c:v>
                </c:pt>
                <c:pt idx="12518">
                  <c:v>64.34</c:v>
                </c:pt>
                <c:pt idx="12519">
                  <c:v>64.319999999999993</c:v>
                </c:pt>
                <c:pt idx="12520">
                  <c:v>64.290000000000006</c:v>
                </c:pt>
                <c:pt idx="12521">
                  <c:v>64.28</c:v>
                </c:pt>
                <c:pt idx="12522">
                  <c:v>64.27</c:v>
                </c:pt>
                <c:pt idx="12523">
                  <c:v>64.260000000000005</c:v>
                </c:pt>
                <c:pt idx="12524">
                  <c:v>64.25</c:v>
                </c:pt>
                <c:pt idx="12525">
                  <c:v>64.23</c:v>
                </c:pt>
                <c:pt idx="12526">
                  <c:v>64.209999999999994</c:v>
                </c:pt>
                <c:pt idx="12527">
                  <c:v>64.180000000000007</c:v>
                </c:pt>
                <c:pt idx="12528">
                  <c:v>64.150000000000006</c:v>
                </c:pt>
                <c:pt idx="12529">
                  <c:v>64.12</c:v>
                </c:pt>
                <c:pt idx="12530">
                  <c:v>64.099999999999994</c:v>
                </c:pt>
                <c:pt idx="12531">
                  <c:v>64.08</c:v>
                </c:pt>
                <c:pt idx="12532">
                  <c:v>64.069999999999993</c:v>
                </c:pt>
                <c:pt idx="12533">
                  <c:v>64.06</c:v>
                </c:pt>
                <c:pt idx="12534">
                  <c:v>64.06</c:v>
                </c:pt>
                <c:pt idx="12535">
                  <c:v>64.05</c:v>
                </c:pt>
                <c:pt idx="12536">
                  <c:v>64.05</c:v>
                </c:pt>
                <c:pt idx="12537">
                  <c:v>64.05</c:v>
                </c:pt>
                <c:pt idx="12538">
                  <c:v>64.05</c:v>
                </c:pt>
                <c:pt idx="12539">
                  <c:v>64.05</c:v>
                </c:pt>
                <c:pt idx="12540">
                  <c:v>64.05</c:v>
                </c:pt>
                <c:pt idx="12541">
                  <c:v>64.05</c:v>
                </c:pt>
                <c:pt idx="12542">
                  <c:v>64.05</c:v>
                </c:pt>
                <c:pt idx="12543">
                  <c:v>64.05</c:v>
                </c:pt>
                <c:pt idx="12544">
                  <c:v>64.05</c:v>
                </c:pt>
                <c:pt idx="12545">
                  <c:v>64.05</c:v>
                </c:pt>
                <c:pt idx="12546">
                  <c:v>64.05</c:v>
                </c:pt>
                <c:pt idx="12547">
                  <c:v>64.05</c:v>
                </c:pt>
                <c:pt idx="12548">
                  <c:v>64.040000000000006</c:v>
                </c:pt>
                <c:pt idx="12549">
                  <c:v>64.040000000000006</c:v>
                </c:pt>
                <c:pt idx="12550">
                  <c:v>64.040000000000006</c:v>
                </c:pt>
                <c:pt idx="12551">
                  <c:v>64.040000000000006</c:v>
                </c:pt>
                <c:pt idx="12552">
                  <c:v>64.03</c:v>
                </c:pt>
                <c:pt idx="12553">
                  <c:v>64.03</c:v>
                </c:pt>
                <c:pt idx="12554">
                  <c:v>64.02</c:v>
                </c:pt>
                <c:pt idx="12555">
                  <c:v>64.02</c:v>
                </c:pt>
                <c:pt idx="12556">
                  <c:v>64.02</c:v>
                </c:pt>
                <c:pt idx="12557">
                  <c:v>64.02</c:v>
                </c:pt>
                <c:pt idx="12558">
                  <c:v>64.010000000000005</c:v>
                </c:pt>
                <c:pt idx="12559">
                  <c:v>64.010000000000005</c:v>
                </c:pt>
                <c:pt idx="12560">
                  <c:v>64.010000000000005</c:v>
                </c:pt>
                <c:pt idx="12561">
                  <c:v>64.010000000000005</c:v>
                </c:pt>
                <c:pt idx="12562">
                  <c:v>64.010000000000005</c:v>
                </c:pt>
                <c:pt idx="12563">
                  <c:v>64.010000000000005</c:v>
                </c:pt>
                <c:pt idx="12564">
                  <c:v>64.02</c:v>
                </c:pt>
                <c:pt idx="12565">
                  <c:v>64.03</c:v>
                </c:pt>
                <c:pt idx="12566">
                  <c:v>64.040000000000006</c:v>
                </c:pt>
                <c:pt idx="12567">
                  <c:v>64.040000000000006</c:v>
                </c:pt>
                <c:pt idx="12568">
                  <c:v>64.05</c:v>
                </c:pt>
                <c:pt idx="12569">
                  <c:v>64.05</c:v>
                </c:pt>
                <c:pt idx="12570">
                  <c:v>64.05</c:v>
                </c:pt>
                <c:pt idx="12571">
                  <c:v>64.05</c:v>
                </c:pt>
                <c:pt idx="12572">
                  <c:v>64.05</c:v>
                </c:pt>
                <c:pt idx="12573">
                  <c:v>64.05</c:v>
                </c:pt>
                <c:pt idx="12574">
                  <c:v>64.05</c:v>
                </c:pt>
                <c:pt idx="12575">
                  <c:v>64.05</c:v>
                </c:pt>
                <c:pt idx="12576">
                  <c:v>64.05</c:v>
                </c:pt>
                <c:pt idx="12577">
                  <c:v>64.05</c:v>
                </c:pt>
                <c:pt idx="12578">
                  <c:v>64.05</c:v>
                </c:pt>
                <c:pt idx="12579">
                  <c:v>64.05</c:v>
                </c:pt>
                <c:pt idx="12580">
                  <c:v>64.06</c:v>
                </c:pt>
                <c:pt idx="12581">
                  <c:v>64.06</c:v>
                </c:pt>
                <c:pt idx="12582">
                  <c:v>64.069999999999993</c:v>
                </c:pt>
                <c:pt idx="12583">
                  <c:v>64.09</c:v>
                </c:pt>
                <c:pt idx="12584">
                  <c:v>64.13</c:v>
                </c:pt>
                <c:pt idx="12585">
                  <c:v>64.16</c:v>
                </c:pt>
                <c:pt idx="12586">
                  <c:v>64.2</c:v>
                </c:pt>
                <c:pt idx="12587">
                  <c:v>64.239999999999995</c:v>
                </c:pt>
                <c:pt idx="12588">
                  <c:v>64.260000000000005</c:v>
                </c:pt>
                <c:pt idx="12589">
                  <c:v>64.28</c:v>
                </c:pt>
                <c:pt idx="12590">
                  <c:v>64.290000000000006</c:v>
                </c:pt>
                <c:pt idx="12591">
                  <c:v>64.31</c:v>
                </c:pt>
                <c:pt idx="12592">
                  <c:v>64.33</c:v>
                </c:pt>
                <c:pt idx="12593">
                  <c:v>64.39</c:v>
                </c:pt>
                <c:pt idx="12594">
                  <c:v>64.45</c:v>
                </c:pt>
                <c:pt idx="12595">
                  <c:v>64.52</c:v>
                </c:pt>
                <c:pt idx="12596">
                  <c:v>64.58</c:v>
                </c:pt>
                <c:pt idx="12597">
                  <c:v>64.64</c:v>
                </c:pt>
                <c:pt idx="12598">
                  <c:v>64.680000000000007</c:v>
                </c:pt>
                <c:pt idx="12599">
                  <c:v>64.72</c:v>
                </c:pt>
                <c:pt idx="12600">
                  <c:v>64.760000000000005</c:v>
                </c:pt>
                <c:pt idx="12601">
                  <c:v>64.8</c:v>
                </c:pt>
                <c:pt idx="12602">
                  <c:v>64.84</c:v>
                </c:pt>
                <c:pt idx="12603">
                  <c:v>64.86</c:v>
                </c:pt>
                <c:pt idx="12604">
                  <c:v>64.89</c:v>
                </c:pt>
                <c:pt idx="12605">
                  <c:v>64.900000000000006</c:v>
                </c:pt>
                <c:pt idx="12606">
                  <c:v>64.930000000000007</c:v>
                </c:pt>
                <c:pt idx="12607">
                  <c:v>64.959999999999994</c:v>
                </c:pt>
                <c:pt idx="12608">
                  <c:v>65.010000000000005</c:v>
                </c:pt>
                <c:pt idx="12609">
                  <c:v>65.06</c:v>
                </c:pt>
                <c:pt idx="12610">
                  <c:v>65.12</c:v>
                </c:pt>
                <c:pt idx="12611">
                  <c:v>65.17</c:v>
                </c:pt>
                <c:pt idx="12612">
                  <c:v>65.22</c:v>
                </c:pt>
                <c:pt idx="12613">
                  <c:v>65.260000000000005</c:v>
                </c:pt>
                <c:pt idx="12614">
                  <c:v>65.290000000000006</c:v>
                </c:pt>
                <c:pt idx="12615">
                  <c:v>65.33</c:v>
                </c:pt>
                <c:pt idx="12616">
                  <c:v>65.37</c:v>
                </c:pt>
                <c:pt idx="12617">
                  <c:v>65.41</c:v>
                </c:pt>
                <c:pt idx="12618">
                  <c:v>65.44</c:v>
                </c:pt>
                <c:pt idx="12619">
                  <c:v>65.48</c:v>
                </c:pt>
                <c:pt idx="12620">
                  <c:v>65.52</c:v>
                </c:pt>
                <c:pt idx="12621">
                  <c:v>65.569999999999993</c:v>
                </c:pt>
                <c:pt idx="12622">
                  <c:v>65.599999999999994</c:v>
                </c:pt>
                <c:pt idx="12623">
                  <c:v>65.64</c:v>
                </c:pt>
                <c:pt idx="12624">
                  <c:v>65.69</c:v>
                </c:pt>
                <c:pt idx="12625">
                  <c:v>65.709999999999994</c:v>
                </c:pt>
                <c:pt idx="12626">
                  <c:v>65.72</c:v>
                </c:pt>
                <c:pt idx="12627">
                  <c:v>65.73</c:v>
                </c:pt>
                <c:pt idx="12628">
                  <c:v>65.739999999999995</c:v>
                </c:pt>
                <c:pt idx="12629">
                  <c:v>65.75</c:v>
                </c:pt>
                <c:pt idx="12630">
                  <c:v>65.760000000000005</c:v>
                </c:pt>
                <c:pt idx="12631">
                  <c:v>65.77</c:v>
                </c:pt>
                <c:pt idx="12632">
                  <c:v>65.790000000000006</c:v>
                </c:pt>
                <c:pt idx="12633">
                  <c:v>65.81</c:v>
                </c:pt>
                <c:pt idx="12634">
                  <c:v>65.83</c:v>
                </c:pt>
                <c:pt idx="12635">
                  <c:v>65.849999999999994</c:v>
                </c:pt>
                <c:pt idx="12636">
                  <c:v>65.87</c:v>
                </c:pt>
                <c:pt idx="12637">
                  <c:v>65.89</c:v>
                </c:pt>
                <c:pt idx="12638">
                  <c:v>65.91</c:v>
                </c:pt>
                <c:pt idx="12639">
                  <c:v>65.92</c:v>
                </c:pt>
                <c:pt idx="12640">
                  <c:v>65.94</c:v>
                </c:pt>
                <c:pt idx="12641">
                  <c:v>65.95</c:v>
                </c:pt>
                <c:pt idx="12642">
                  <c:v>65.95</c:v>
                </c:pt>
                <c:pt idx="12643">
                  <c:v>65.959999999999994</c:v>
                </c:pt>
                <c:pt idx="12644">
                  <c:v>65.959999999999994</c:v>
                </c:pt>
                <c:pt idx="12645">
                  <c:v>65.959999999999994</c:v>
                </c:pt>
                <c:pt idx="12646">
                  <c:v>65.959999999999994</c:v>
                </c:pt>
                <c:pt idx="12647">
                  <c:v>65.959999999999994</c:v>
                </c:pt>
                <c:pt idx="12648">
                  <c:v>65.959999999999994</c:v>
                </c:pt>
                <c:pt idx="12649">
                  <c:v>65.95</c:v>
                </c:pt>
                <c:pt idx="12650">
                  <c:v>65.95</c:v>
                </c:pt>
                <c:pt idx="12651">
                  <c:v>65.94</c:v>
                </c:pt>
                <c:pt idx="12652">
                  <c:v>65.94</c:v>
                </c:pt>
                <c:pt idx="12653">
                  <c:v>65.92</c:v>
                </c:pt>
                <c:pt idx="12654">
                  <c:v>65.92</c:v>
                </c:pt>
                <c:pt idx="12655">
                  <c:v>65.91</c:v>
                </c:pt>
                <c:pt idx="12656">
                  <c:v>65.89</c:v>
                </c:pt>
                <c:pt idx="12657">
                  <c:v>65.88</c:v>
                </c:pt>
                <c:pt idx="12658">
                  <c:v>65.86</c:v>
                </c:pt>
                <c:pt idx="12659">
                  <c:v>65.84</c:v>
                </c:pt>
                <c:pt idx="12660">
                  <c:v>65.819999999999993</c:v>
                </c:pt>
                <c:pt idx="12661">
                  <c:v>65.8</c:v>
                </c:pt>
                <c:pt idx="12662">
                  <c:v>65.78</c:v>
                </c:pt>
                <c:pt idx="12663">
                  <c:v>65.77</c:v>
                </c:pt>
                <c:pt idx="12664">
                  <c:v>65.760000000000005</c:v>
                </c:pt>
                <c:pt idx="12665">
                  <c:v>65.75</c:v>
                </c:pt>
                <c:pt idx="12666">
                  <c:v>65.75</c:v>
                </c:pt>
                <c:pt idx="12667">
                  <c:v>65.739999999999995</c:v>
                </c:pt>
                <c:pt idx="12668">
                  <c:v>65.739999999999995</c:v>
                </c:pt>
                <c:pt idx="12669">
                  <c:v>65.739999999999995</c:v>
                </c:pt>
                <c:pt idx="12670">
                  <c:v>65.739999999999995</c:v>
                </c:pt>
                <c:pt idx="12671">
                  <c:v>65.73</c:v>
                </c:pt>
                <c:pt idx="12672">
                  <c:v>65.73</c:v>
                </c:pt>
                <c:pt idx="12673">
                  <c:v>65.709999999999994</c:v>
                </c:pt>
                <c:pt idx="12674">
                  <c:v>65.69</c:v>
                </c:pt>
                <c:pt idx="12675">
                  <c:v>65.650000000000006</c:v>
                </c:pt>
                <c:pt idx="12676">
                  <c:v>65.63</c:v>
                </c:pt>
                <c:pt idx="12677">
                  <c:v>65.59</c:v>
                </c:pt>
                <c:pt idx="12678">
                  <c:v>65.569999999999993</c:v>
                </c:pt>
                <c:pt idx="12679">
                  <c:v>65.55</c:v>
                </c:pt>
                <c:pt idx="12680">
                  <c:v>65.53</c:v>
                </c:pt>
                <c:pt idx="12681">
                  <c:v>65.510000000000005</c:v>
                </c:pt>
                <c:pt idx="12682">
                  <c:v>65.5</c:v>
                </c:pt>
                <c:pt idx="12683">
                  <c:v>65.47</c:v>
                </c:pt>
                <c:pt idx="12684">
                  <c:v>65.44</c:v>
                </c:pt>
                <c:pt idx="12685">
                  <c:v>65.41</c:v>
                </c:pt>
                <c:pt idx="12686">
                  <c:v>65.38</c:v>
                </c:pt>
                <c:pt idx="12687">
                  <c:v>65.349999999999994</c:v>
                </c:pt>
                <c:pt idx="12688">
                  <c:v>65.33</c:v>
                </c:pt>
                <c:pt idx="12689">
                  <c:v>65.319999999999993</c:v>
                </c:pt>
                <c:pt idx="12690">
                  <c:v>65.31</c:v>
                </c:pt>
                <c:pt idx="12691">
                  <c:v>65.3</c:v>
                </c:pt>
                <c:pt idx="12692">
                  <c:v>65.290000000000006</c:v>
                </c:pt>
                <c:pt idx="12693">
                  <c:v>65.27</c:v>
                </c:pt>
                <c:pt idx="12694">
                  <c:v>65.239999999999995</c:v>
                </c:pt>
                <c:pt idx="12695">
                  <c:v>65.209999999999994</c:v>
                </c:pt>
                <c:pt idx="12696">
                  <c:v>65.17</c:v>
                </c:pt>
                <c:pt idx="12697">
                  <c:v>65.13</c:v>
                </c:pt>
                <c:pt idx="12698">
                  <c:v>65.09</c:v>
                </c:pt>
                <c:pt idx="12699">
                  <c:v>65.06</c:v>
                </c:pt>
                <c:pt idx="12700">
                  <c:v>65.03</c:v>
                </c:pt>
                <c:pt idx="12701">
                  <c:v>64.989999999999995</c:v>
                </c:pt>
                <c:pt idx="12702">
                  <c:v>64.959999999999994</c:v>
                </c:pt>
                <c:pt idx="12703">
                  <c:v>64.94</c:v>
                </c:pt>
                <c:pt idx="12704">
                  <c:v>64.92</c:v>
                </c:pt>
                <c:pt idx="12705">
                  <c:v>64.900000000000006</c:v>
                </c:pt>
                <c:pt idx="12706">
                  <c:v>64.89</c:v>
                </c:pt>
                <c:pt idx="12707">
                  <c:v>64.88</c:v>
                </c:pt>
                <c:pt idx="12708">
                  <c:v>64.88</c:v>
                </c:pt>
                <c:pt idx="12709">
                  <c:v>64.88</c:v>
                </c:pt>
                <c:pt idx="12710">
                  <c:v>64.87</c:v>
                </c:pt>
                <c:pt idx="12711">
                  <c:v>64.849999999999994</c:v>
                </c:pt>
                <c:pt idx="12712">
                  <c:v>64.84</c:v>
                </c:pt>
                <c:pt idx="12713">
                  <c:v>64.819999999999993</c:v>
                </c:pt>
                <c:pt idx="12714">
                  <c:v>64.790000000000006</c:v>
                </c:pt>
                <c:pt idx="12715">
                  <c:v>64.77</c:v>
                </c:pt>
                <c:pt idx="12716">
                  <c:v>64.75</c:v>
                </c:pt>
                <c:pt idx="12717">
                  <c:v>64.73</c:v>
                </c:pt>
                <c:pt idx="12718">
                  <c:v>64.7</c:v>
                </c:pt>
                <c:pt idx="12719">
                  <c:v>64.69</c:v>
                </c:pt>
                <c:pt idx="12720">
                  <c:v>64.67</c:v>
                </c:pt>
                <c:pt idx="12721">
                  <c:v>64.650000000000006</c:v>
                </c:pt>
                <c:pt idx="12722">
                  <c:v>64.63</c:v>
                </c:pt>
                <c:pt idx="12723">
                  <c:v>64.59</c:v>
                </c:pt>
                <c:pt idx="12724">
                  <c:v>64.55</c:v>
                </c:pt>
                <c:pt idx="12725">
                  <c:v>64.5</c:v>
                </c:pt>
                <c:pt idx="12726">
                  <c:v>64.459999999999994</c:v>
                </c:pt>
                <c:pt idx="12727">
                  <c:v>64.41</c:v>
                </c:pt>
                <c:pt idx="12728">
                  <c:v>64.37</c:v>
                </c:pt>
                <c:pt idx="12729">
                  <c:v>64.34</c:v>
                </c:pt>
                <c:pt idx="12730">
                  <c:v>64.31</c:v>
                </c:pt>
                <c:pt idx="12731">
                  <c:v>64.290000000000006</c:v>
                </c:pt>
                <c:pt idx="12732">
                  <c:v>64.28</c:v>
                </c:pt>
                <c:pt idx="12733">
                  <c:v>64.27</c:v>
                </c:pt>
                <c:pt idx="12734">
                  <c:v>64.260000000000005</c:v>
                </c:pt>
                <c:pt idx="12735">
                  <c:v>64.25</c:v>
                </c:pt>
                <c:pt idx="12736">
                  <c:v>64.23</c:v>
                </c:pt>
                <c:pt idx="12737">
                  <c:v>64.209999999999994</c:v>
                </c:pt>
                <c:pt idx="12738">
                  <c:v>64.180000000000007</c:v>
                </c:pt>
                <c:pt idx="12739">
                  <c:v>64.150000000000006</c:v>
                </c:pt>
                <c:pt idx="12740">
                  <c:v>64.12</c:v>
                </c:pt>
                <c:pt idx="12741">
                  <c:v>64.099999999999994</c:v>
                </c:pt>
                <c:pt idx="12742">
                  <c:v>64.08</c:v>
                </c:pt>
                <c:pt idx="12743">
                  <c:v>64.069999999999993</c:v>
                </c:pt>
                <c:pt idx="12744">
                  <c:v>64.06</c:v>
                </c:pt>
                <c:pt idx="12745">
                  <c:v>64.06</c:v>
                </c:pt>
                <c:pt idx="12746">
                  <c:v>64.05</c:v>
                </c:pt>
                <c:pt idx="12747">
                  <c:v>64.05</c:v>
                </c:pt>
                <c:pt idx="12748">
                  <c:v>64.05</c:v>
                </c:pt>
                <c:pt idx="12749">
                  <c:v>64.05</c:v>
                </c:pt>
                <c:pt idx="12750">
                  <c:v>64.05</c:v>
                </c:pt>
                <c:pt idx="12751">
                  <c:v>64.05</c:v>
                </c:pt>
                <c:pt idx="12752">
                  <c:v>64.05</c:v>
                </c:pt>
                <c:pt idx="12753">
                  <c:v>64.05</c:v>
                </c:pt>
                <c:pt idx="12754">
                  <c:v>64.05</c:v>
                </c:pt>
                <c:pt idx="12755">
                  <c:v>64.05</c:v>
                </c:pt>
                <c:pt idx="12756">
                  <c:v>64.05</c:v>
                </c:pt>
                <c:pt idx="12757">
                  <c:v>64.05</c:v>
                </c:pt>
                <c:pt idx="12758">
                  <c:v>64.05</c:v>
                </c:pt>
                <c:pt idx="12759">
                  <c:v>64.05</c:v>
                </c:pt>
                <c:pt idx="12760">
                  <c:v>64.05</c:v>
                </c:pt>
                <c:pt idx="12761">
                  <c:v>64.05</c:v>
                </c:pt>
                <c:pt idx="12762">
                  <c:v>64.05</c:v>
                </c:pt>
                <c:pt idx="12763">
                  <c:v>64.05</c:v>
                </c:pt>
                <c:pt idx="12764">
                  <c:v>64.040000000000006</c:v>
                </c:pt>
                <c:pt idx="12765">
                  <c:v>64.040000000000006</c:v>
                </c:pt>
                <c:pt idx="12766">
                  <c:v>64.040000000000006</c:v>
                </c:pt>
                <c:pt idx="12767">
                  <c:v>64.03</c:v>
                </c:pt>
                <c:pt idx="12768">
                  <c:v>64.03</c:v>
                </c:pt>
                <c:pt idx="12769">
                  <c:v>64.02</c:v>
                </c:pt>
                <c:pt idx="12770">
                  <c:v>64.02</c:v>
                </c:pt>
                <c:pt idx="12771">
                  <c:v>64.03</c:v>
                </c:pt>
                <c:pt idx="12772">
                  <c:v>64.03</c:v>
                </c:pt>
                <c:pt idx="12773">
                  <c:v>64.040000000000006</c:v>
                </c:pt>
                <c:pt idx="12774">
                  <c:v>64.040000000000006</c:v>
                </c:pt>
                <c:pt idx="12775">
                  <c:v>64.040000000000006</c:v>
                </c:pt>
                <c:pt idx="12776">
                  <c:v>64.05</c:v>
                </c:pt>
                <c:pt idx="12777">
                  <c:v>64.05</c:v>
                </c:pt>
                <c:pt idx="12778">
                  <c:v>64.05</c:v>
                </c:pt>
                <c:pt idx="12779">
                  <c:v>64.05</c:v>
                </c:pt>
                <c:pt idx="12780">
                  <c:v>64.05</c:v>
                </c:pt>
                <c:pt idx="12781">
                  <c:v>64.05</c:v>
                </c:pt>
                <c:pt idx="12782">
                  <c:v>64.05</c:v>
                </c:pt>
                <c:pt idx="12783">
                  <c:v>64.05</c:v>
                </c:pt>
                <c:pt idx="12784">
                  <c:v>64.05</c:v>
                </c:pt>
                <c:pt idx="12785">
                  <c:v>64.05</c:v>
                </c:pt>
                <c:pt idx="12786">
                  <c:v>64.05</c:v>
                </c:pt>
                <c:pt idx="12787">
                  <c:v>64.05</c:v>
                </c:pt>
                <c:pt idx="12788">
                  <c:v>64.05</c:v>
                </c:pt>
                <c:pt idx="12789">
                  <c:v>64.06</c:v>
                </c:pt>
                <c:pt idx="12790">
                  <c:v>64.06</c:v>
                </c:pt>
                <c:pt idx="12791">
                  <c:v>64.069999999999993</c:v>
                </c:pt>
                <c:pt idx="12792">
                  <c:v>64.099999999999994</c:v>
                </c:pt>
                <c:pt idx="12793">
                  <c:v>64.13</c:v>
                </c:pt>
                <c:pt idx="12794">
                  <c:v>64.17</c:v>
                </c:pt>
                <c:pt idx="12795">
                  <c:v>64.2</c:v>
                </c:pt>
                <c:pt idx="12796">
                  <c:v>64.239999999999995</c:v>
                </c:pt>
                <c:pt idx="12797">
                  <c:v>64.25</c:v>
                </c:pt>
                <c:pt idx="12798">
                  <c:v>64.260000000000005</c:v>
                </c:pt>
                <c:pt idx="12799">
                  <c:v>64.27</c:v>
                </c:pt>
                <c:pt idx="12800">
                  <c:v>64.28</c:v>
                </c:pt>
                <c:pt idx="12801">
                  <c:v>64.3</c:v>
                </c:pt>
                <c:pt idx="12802">
                  <c:v>64.34</c:v>
                </c:pt>
                <c:pt idx="12803">
                  <c:v>64.400000000000006</c:v>
                </c:pt>
                <c:pt idx="12804">
                  <c:v>64.459999999999994</c:v>
                </c:pt>
                <c:pt idx="12805">
                  <c:v>64.53</c:v>
                </c:pt>
                <c:pt idx="12806">
                  <c:v>64.59</c:v>
                </c:pt>
                <c:pt idx="12807">
                  <c:v>64.64</c:v>
                </c:pt>
                <c:pt idx="12808">
                  <c:v>64.7</c:v>
                </c:pt>
                <c:pt idx="12809">
                  <c:v>64.739999999999995</c:v>
                </c:pt>
                <c:pt idx="12810">
                  <c:v>64.78</c:v>
                </c:pt>
                <c:pt idx="12811">
                  <c:v>64.819999999999993</c:v>
                </c:pt>
                <c:pt idx="12812">
                  <c:v>64.849999999999994</c:v>
                </c:pt>
                <c:pt idx="12813">
                  <c:v>64.87</c:v>
                </c:pt>
                <c:pt idx="12814">
                  <c:v>64.88</c:v>
                </c:pt>
                <c:pt idx="12815">
                  <c:v>64.89</c:v>
                </c:pt>
                <c:pt idx="12816">
                  <c:v>64.91</c:v>
                </c:pt>
                <c:pt idx="12817">
                  <c:v>64.930000000000007</c:v>
                </c:pt>
                <c:pt idx="12818">
                  <c:v>64.97</c:v>
                </c:pt>
                <c:pt idx="12819">
                  <c:v>65.02</c:v>
                </c:pt>
                <c:pt idx="12820">
                  <c:v>65.069999999999993</c:v>
                </c:pt>
                <c:pt idx="12821">
                  <c:v>65.14</c:v>
                </c:pt>
                <c:pt idx="12822">
                  <c:v>65.19</c:v>
                </c:pt>
                <c:pt idx="12823">
                  <c:v>65.23</c:v>
                </c:pt>
                <c:pt idx="12824">
                  <c:v>65.28</c:v>
                </c:pt>
                <c:pt idx="12825">
                  <c:v>65.31</c:v>
                </c:pt>
                <c:pt idx="12826">
                  <c:v>65.349999999999994</c:v>
                </c:pt>
                <c:pt idx="12827">
                  <c:v>65.39</c:v>
                </c:pt>
                <c:pt idx="12828">
                  <c:v>65.44</c:v>
                </c:pt>
                <c:pt idx="12829">
                  <c:v>65.48</c:v>
                </c:pt>
                <c:pt idx="12830">
                  <c:v>65.510000000000005</c:v>
                </c:pt>
                <c:pt idx="12831">
                  <c:v>65.55</c:v>
                </c:pt>
                <c:pt idx="12832">
                  <c:v>65.569999999999993</c:v>
                </c:pt>
                <c:pt idx="12833">
                  <c:v>65.599999999999994</c:v>
                </c:pt>
                <c:pt idx="12834">
                  <c:v>65.64</c:v>
                </c:pt>
                <c:pt idx="12835">
                  <c:v>65.680000000000007</c:v>
                </c:pt>
                <c:pt idx="12836">
                  <c:v>65.7</c:v>
                </c:pt>
                <c:pt idx="12837">
                  <c:v>65.72</c:v>
                </c:pt>
                <c:pt idx="12838">
                  <c:v>65.73</c:v>
                </c:pt>
                <c:pt idx="12839">
                  <c:v>65.739999999999995</c:v>
                </c:pt>
                <c:pt idx="12840">
                  <c:v>65.739999999999995</c:v>
                </c:pt>
                <c:pt idx="12841">
                  <c:v>65.739999999999995</c:v>
                </c:pt>
                <c:pt idx="12842">
                  <c:v>65.739999999999995</c:v>
                </c:pt>
                <c:pt idx="12843">
                  <c:v>65.75</c:v>
                </c:pt>
                <c:pt idx="12844">
                  <c:v>65.760000000000005</c:v>
                </c:pt>
                <c:pt idx="12845">
                  <c:v>65.78</c:v>
                </c:pt>
                <c:pt idx="12846">
                  <c:v>65.8</c:v>
                </c:pt>
                <c:pt idx="12847">
                  <c:v>65.83</c:v>
                </c:pt>
                <c:pt idx="12848">
                  <c:v>65.84</c:v>
                </c:pt>
                <c:pt idx="12849">
                  <c:v>65.849999999999994</c:v>
                </c:pt>
                <c:pt idx="12850">
                  <c:v>65.87</c:v>
                </c:pt>
                <c:pt idx="12851">
                  <c:v>65.88</c:v>
                </c:pt>
                <c:pt idx="12852">
                  <c:v>65.89</c:v>
                </c:pt>
                <c:pt idx="12853">
                  <c:v>65.900000000000006</c:v>
                </c:pt>
                <c:pt idx="12854">
                  <c:v>65.91</c:v>
                </c:pt>
                <c:pt idx="12855">
                  <c:v>65.91</c:v>
                </c:pt>
                <c:pt idx="12856">
                  <c:v>65.91</c:v>
                </c:pt>
                <c:pt idx="12857">
                  <c:v>65.91</c:v>
                </c:pt>
                <c:pt idx="12858">
                  <c:v>65.900000000000006</c:v>
                </c:pt>
                <c:pt idx="12859">
                  <c:v>65.89</c:v>
                </c:pt>
                <c:pt idx="12860">
                  <c:v>65.88</c:v>
                </c:pt>
                <c:pt idx="12861">
                  <c:v>65.86</c:v>
                </c:pt>
                <c:pt idx="12862">
                  <c:v>65.849999999999994</c:v>
                </c:pt>
                <c:pt idx="12863">
                  <c:v>65.849999999999994</c:v>
                </c:pt>
                <c:pt idx="12864">
                  <c:v>65.84</c:v>
                </c:pt>
                <c:pt idx="12865">
                  <c:v>65.83</c:v>
                </c:pt>
                <c:pt idx="12866">
                  <c:v>65.819999999999993</c:v>
                </c:pt>
                <c:pt idx="12867">
                  <c:v>65.8</c:v>
                </c:pt>
                <c:pt idx="12868">
                  <c:v>65.78</c:v>
                </c:pt>
                <c:pt idx="12869">
                  <c:v>65.77</c:v>
                </c:pt>
                <c:pt idx="12870">
                  <c:v>65.760000000000005</c:v>
                </c:pt>
                <c:pt idx="12871">
                  <c:v>65.75</c:v>
                </c:pt>
                <c:pt idx="12872">
                  <c:v>65.739999999999995</c:v>
                </c:pt>
                <c:pt idx="12873">
                  <c:v>65.739999999999995</c:v>
                </c:pt>
                <c:pt idx="12874">
                  <c:v>65.739999999999995</c:v>
                </c:pt>
                <c:pt idx="12875">
                  <c:v>65.739999999999995</c:v>
                </c:pt>
                <c:pt idx="12876">
                  <c:v>65.739999999999995</c:v>
                </c:pt>
                <c:pt idx="12877">
                  <c:v>65.739999999999995</c:v>
                </c:pt>
                <c:pt idx="12878">
                  <c:v>65.73</c:v>
                </c:pt>
                <c:pt idx="12879">
                  <c:v>65.72</c:v>
                </c:pt>
                <c:pt idx="12880">
                  <c:v>65.709999999999994</c:v>
                </c:pt>
                <c:pt idx="12881">
                  <c:v>65.7</c:v>
                </c:pt>
                <c:pt idx="12882">
                  <c:v>65.67</c:v>
                </c:pt>
                <c:pt idx="12883">
                  <c:v>65.64</c:v>
                </c:pt>
                <c:pt idx="12884">
                  <c:v>65.599999999999994</c:v>
                </c:pt>
                <c:pt idx="12885">
                  <c:v>65.569999999999993</c:v>
                </c:pt>
                <c:pt idx="12886">
                  <c:v>65.55</c:v>
                </c:pt>
                <c:pt idx="12887">
                  <c:v>65.53</c:v>
                </c:pt>
                <c:pt idx="12888">
                  <c:v>65.510000000000005</c:v>
                </c:pt>
                <c:pt idx="12889">
                  <c:v>65.5</c:v>
                </c:pt>
                <c:pt idx="12890">
                  <c:v>65.48</c:v>
                </c:pt>
                <c:pt idx="12891">
                  <c:v>65.44</c:v>
                </c:pt>
                <c:pt idx="12892">
                  <c:v>65.400000000000006</c:v>
                </c:pt>
                <c:pt idx="12893">
                  <c:v>65.37</c:v>
                </c:pt>
                <c:pt idx="12894">
                  <c:v>65.34</c:v>
                </c:pt>
                <c:pt idx="12895">
                  <c:v>65.33</c:v>
                </c:pt>
                <c:pt idx="12896">
                  <c:v>65.319999999999993</c:v>
                </c:pt>
                <c:pt idx="12897">
                  <c:v>65.31</c:v>
                </c:pt>
                <c:pt idx="12898">
                  <c:v>65.3</c:v>
                </c:pt>
                <c:pt idx="12899">
                  <c:v>65.28</c:v>
                </c:pt>
                <c:pt idx="12900">
                  <c:v>65.260000000000005</c:v>
                </c:pt>
                <c:pt idx="12901">
                  <c:v>65.23</c:v>
                </c:pt>
                <c:pt idx="12902">
                  <c:v>65.2</c:v>
                </c:pt>
                <c:pt idx="12903">
                  <c:v>65.16</c:v>
                </c:pt>
                <c:pt idx="12904">
                  <c:v>65.13</c:v>
                </c:pt>
                <c:pt idx="12905">
                  <c:v>65.099999999999994</c:v>
                </c:pt>
                <c:pt idx="12906">
                  <c:v>65.05</c:v>
                </c:pt>
                <c:pt idx="12907">
                  <c:v>65.010000000000005</c:v>
                </c:pt>
                <c:pt idx="12908">
                  <c:v>64.97</c:v>
                </c:pt>
                <c:pt idx="12909">
                  <c:v>64.94</c:v>
                </c:pt>
                <c:pt idx="12910">
                  <c:v>64.91</c:v>
                </c:pt>
                <c:pt idx="12911">
                  <c:v>64.900000000000006</c:v>
                </c:pt>
                <c:pt idx="12912">
                  <c:v>64.89</c:v>
                </c:pt>
                <c:pt idx="12913">
                  <c:v>64.88</c:v>
                </c:pt>
                <c:pt idx="12914">
                  <c:v>64.88</c:v>
                </c:pt>
                <c:pt idx="12915">
                  <c:v>64.88</c:v>
                </c:pt>
                <c:pt idx="12916">
                  <c:v>64.88</c:v>
                </c:pt>
                <c:pt idx="12917">
                  <c:v>64.87</c:v>
                </c:pt>
                <c:pt idx="12918">
                  <c:v>64.86</c:v>
                </c:pt>
                <c:pt idx="12919">
                  <c:v>64.84</c:v>
                </c:pt>
                <c:pt idx="12920">
                  <c:v>64.819999999999993</c:v>
                </c:pt>
                <c:pt idx="12921">
                  <c:v>64.790000000000006</c:v>
                </c:pt>
                <c:pt idx="12922">
                  <c:v>64.760000000000005</c:v>
                </c:pt>
                <c:pt idx="12923">
                  <c:v>64.73</c:v>
                </c:pt>
                <c:pt idx="12924">
                  <c:v>64.7</c:v>
                </c:pt>
                <c:pt idx="12925">
                  <c:v>64.680000000000007</c:v>
                </c:pt>
                <c:pt idx="12926">
                  <c:v>64.66</c:v>
                </c:pt>
                <c:pt idx="12927">
                  <c:v>64.650000000000006</c:v>
                </c:pt>
                <c:pt idx="12928">
                  <c:v>64.63</c:v>
                </c:pt>
                <c:pt idx="12929">
                  <c:v>64.59</c:v>
                </c:pt>
                <c:pt idx="12930">
                  <c:v>64.56</c:v>
                </c:pt>
                <c:pt idx="12931">
                  <c:v>64.53</c:v>
                </c:pt>
                <c:pt idx="12932">
                  <c:v>64.489999999999995</c:v>
                </c:pt>
                <c:pt idx="12933">
                  <c:v>64.44</c:v>
                </c:pt>
                <c:pt idx="12934">
                  <c:v>64.41</c:v>
                </c:pt>
                <c:pt idx="12935">
                  <c:v>64.37</c:v>
                </c:pt>
                <c:pt idx="12936">
                  <c:v>64.33</c:v>
                </c:pt>
                <c:pt idx="12937">
                  <c:v>64.31</c:v>
                </c:pt>
                <c:pt idx="12938">
                  <c:v>64.290000000000006</c:v>
                </c:pt>
                <c:pt idx="12939">
                  <c:v>64.27</c:v>
                </c:pt>
                <c:pt idx="12940">
                  <c:v>64.260000000000005</c:v>
                </c:pt>
                <c:pt idx="12941">
                  <c:v>64.25</c:v>
                </c:pt>
                <c:pt idx="12942">
                  <c:v>64.23</c:v>
                </c:pt>
                <c:pt idx="12943">
                  <c:v>64.22</c:v>
                </c:pt>
                <c:pt idx="12944">
                  <c:v>64.19</c:v>
                </c:pt>
                <c:pt idx="12945">
                  <c:v>64.17</c:v>
                </c:pt>
                <c:pt idx="12946">
                  <c:v>64.14</c:v>
                </c:pt>
                <c:pt idx="12947">
                  <c:v>64.12</c:v>
                </c:pt>
                <c:pt idx="12948">
                  <c:v>64.099999999999994</c:v>
                </c:pt>
                <c:pt idx="12949">
                  <c:v>64.08</c:v>
                </c:pt>
                <c:pt idx="12950">
                  <c:v>64.069999999999993</c:v>
                </c:pt>
                <c:pt idx="12951">
                  <c:v>64.06</c:v>
                </c:pt>
                <c:pt idx="12952">
                  <c:v>64.06</c:v>
                </c:pt>
                <c:pt idx="12953">
                  <c:v>64.05</c:v>
                </c:pt>
                <c:pt idx="12954">
                  <c:v>64.05</c:v>
                </c:pt>
                <c:pt idx="12955">
                  <c:v>64.05</c:v>
                </c:pt>
                <c:pt idx="12956">
                  <c:v>64.05</c:v>
                </c:pt>
                <c:pt idx="12957">
                  <c:v>64.05</c:v>
                </c:pt>
                <c:pt idx="12958">
                  <c:v>64.05</c:v>
                </c:pt>
                <c:pt idx="12959">
                  <c:v>64.05</c:v>
                </c:pt>
                <c:pt idx="12960">
                  <c:v>64.05</c:v>
                </c:pt>
                <c:pt idx="12961">
                  <c:v>64.05</c:v>
                </c:pt>
                <c:pt idx="12962">
                  <c:v>64.05</c:v>
                </c:pt>
                <c:pt idx="12963">
                  <c:v>64.05</c:v>
                </c:pt>
                <c:pt idx="12964">
                  <c:v>64.05</c:v>
                </c:pt>
                <c:pt idx="12965">
                  <c:v>64.05</c:v>
                </c:pt>
                <c:pt idx="12966">
                  <c:v>64.05</c:v>
                </c:pt>
                <c:pt idx="12967">
                  <c:v>64.05</c:v>
                </c:pt>
                <c:pt idx="12968">
                  <c:v>64.05</c:v>
                </c:pt>
                <c:pt idx="12969">
                  <c:v>64.040000000000006</c:v>
                </c:pt>
                <c:pt idx="12970">
                  <c:v>64.040000000000006</c:v>
                </c:pt>
                <c:pt idx="12971">
                  <c:v>64.03</c:v>
                </c:pt>
                <c:pt idx="12972">
                  <c:v>64.03</c:v>
                </c:pt>
                <c:pt idx="12973">
                  <c:v>64.02</c:v>
                </c:pt>
                <c:pt idx="12974">
                  <c:v>64.02</c:v>
                </c:pt>
                <c:pt idx="12975">
                  <c:v>64.02</c:v>
                </c:pt>
                <c:pt idx="12976">
                  <c:v>64.02</c:v>
                </c:pt>
                <c:pt idx="12977">
                  <c:v>64.02</c:v>
                </c:pt>
                <c:pt idx="12978">
                  <c:v>64.02</c:v>
                </c:pt>
                <c:pt idx="12979">
                  <c:v>64.02</c:v>
                </c:pt>
                <c:pt idx="12980">
                  <c:v>64.02</c:v>
                </c:pt>
                <c:pt idx="12981">
                  <c:v>64.03</c:v>
                </c:pt>
                <c:pt idx="12982">
                  <c:v>64.03</c:v>
                </c:pt>
                <c:pt idx="12983">
                  <c:v>64.040000000000006</c:v>
                </c:pt>
                <c:pt idx="12984">
                  <c:v>64.040000000000006</c:v>
                </c:pt>
                <c:pt idx="12985">
                  <c:v>64.05</c:v>
                </c:pt>
                <c:pt idx="12986">
                  <c:v>64.05</c:v>
                </c:pt>
                <c:pt idx="12987">
                  <c:v>64.05</c:v>
                </c:pt>
                <c:pt idx="12988">
                  <c:v>64.05</c:v>
                </c:pt>
                <c:pt idx="12989">
                  <c:v>64.05</c:v>
                </c:pt>
                <c:pt idx="12990">
                  <c:v>64.05</c:v>
                </c:pt>
                <c:pt idx="12991">
                  <c:v>64.05</c:v>
                </c:pt>
                <c:pt idx="12992">
                  <c:v>64.05</c:v>
                </c:pt>
                <c:pt idx="12993">
                  <c:v>64.05</c:v>
                </c:pt>
                <c:pt idx="12994">
                  <c:v>64.05</c:v>
                </c:pt>
                <c:pt idx="12995">
                  <c:v>64.05</c:v>
                </c:pt>
                <c:pt idx="12996">
                  <c:v>64.05</c:v>
                </c:pt>
                <c:pt idx="12997">
                  <c:v>64.05</c:v>
                </c:pt>
                <c:pt idx="12998">
                  <c:v>64.06</c:v>
                </c:pt>
                <c:pt idx="12999">
                  <c:v>64.08</c:v>
                </c:pt>
                <c:pt idx="13000">
                  <c:v>64.099999999999994</c:v>
                </c:pt>
                <c:pt idx="13001">
                  <c:v>64.13</c:v>
                </c:pt>
                <c:pt idx="13002">
                  <c:v>64.17</c:v>
                </c:pt>
                <c:pt idx="13003">
                  <c:v>64.209999999999994</c:v>
                </c:pt>
                <c:pt idx="13004">
                  <c:v>64.23</c:v>
                </c:pt>
                <c:pt idx="13005">
                  <c:v>64.25</c:v>
                </c:pt>
                <c:pt idx="13006">
                  <c:v>64.260000000000005</c:v>
                </c:pt>
                <c:pt idx="13007">
                  <c:v>64.27</c:v>
                </c:pt>
                <c:pt idx="13008">
                  <c:v>64.290000000000006</c:v>
                </c:pt>
                <c:pt idx="13009">
                  <c:v>64.319999999999993</c:v>
                </c:pt>
                <c:pt idx="13010">
                  <c:v>64.38</c:v>
                </c:pt>
                <c:pt idx="13011">
                  <c:v>64.44</c:v>
                </c:pt>
                <c:pt idx="13012">
                  <c:v>64.510000000000005</c:v>
                </c:pt>
                <c:pt idx="13013">
                  <c:v>64.569999999999993</c:v>
                </c:pt>
                <c:pt idx="13014">
                  <c:v>64.63</c:v>
                </c:pt>
                <c:pt idx="13015">
                  <c:v>64.680000000000007</c:v>
                </c:pt>
                <c:pt idx="13016">
                  <c:v>64.73</c:v>
                </c:pt>
                <c:pt idx="13017">
                  <c:v>64.77</c:v>
                </c:pt>
                <c:pt idx="13018">
                  <c:v>64.819999999999993</c:v>
                </c:pt>
                <c:pt idx="13019">
                  <c:v>64.849999999999994</c:v>
                </c:pt>
                <c:pt idx="13020">
                  <c:v>64.87</c:v>
                </c:pt>
                <c:pt idx="13021">
                  <c:v>64.88</c:v>
                </c:pt>
                <c:pt idx="13022">
                  <c:v>64.89</c:v>
                </c:pt>
                <c:pt idx="13023">
                  <c:v>64.91</c:v>
                </c:pt>
                <c:pt idx="13024">
                  <c:v>64.94</c:v>
                </c:pt>
                <c:pt idx="13025">
                  <c:v>64.98</c:v>
                </c:pt>
                <c:pt idx="13026">
                  <c:v>65.040000000000006</c:v>
                </c:pt>
                <c:pt idx="13027">
                  <c:v>65.099999999999994</c:v>
                </c:pt>
                <c:pt idx="13028">
                  <c:v>65.17</c:v>
                </c:pt>
                <c:pt idx="13029">
                  <c:v>65.22</c:v>
                </c:pt>
                <c:pt idx="13030">
                  <c:v>65.27</c:v>
                </c:pt>
                <c:pt idx="13031">
                  <c:v>65.31</c:v>
                </c:pt>
                <c:pt idx="13032">
                  <c:v>65.34</c:v>
                </c:pt>
                <c:pt idx="13033">
                  <c:v>65.38</c:v>
                </c:pt>
                <c:pt idx="13034">
                  <c:v>65.430000000000007</c:v>
                </c:pt>
                <c:pt idx="13035">
                  <c:v>65.459999999999994</c:v>
                </c:pt>
                <c:pt idx="13036">
                  <c:v>65.5</c:v>
                </c:pt>
                <c:pt idx="13037">
                  <c:v>65.540000000000006</c:v>
                </c:pt>
                <c:pt idx="13038">
                  <c:v>65.569999999999993</c:v>
                </c:pt>
                <c:pt idx="13039">
                  <c:v>65.61</c:v>
                </c:pt>
                <c:pt idx="13040">
                  <c:v>65.650000000000006</c:v>
                </c:pt>
                <c:pt idx="13041">
                  <c:v>65.69</c:v>
                </c:pt>
                <c:pt idx="13042">
                  <c:v>65.72</c:v>
                </c:pt>
                <c:pt idx="13043">
                  <c:v>65.73</c:v>
                </c:pt>
                <c:pt idx="13044">
                  <c:v>65.739999999999995</c:v>
                </c:pt>
                <c:pt idx="13045">
                  <c:v>65.739999999999995</c:v>
                </c:pt>
                <c:pt idx="13046">
                  <c:v>65.739999999999995</c:v>
                </c:pt>
                <c:pt idx="13047">
                  <c:v>65.75</c:v>
                </c:pt>
                <c:pt idx="13048">
                  <c:v>65.760000000000005</c:v>
                </c:pt>
                <c:pt idx="13049">
                  <c:v>65.78</c:v>
                </c:pt>
                <c:pt idx="13050">
                  <c:v>65.8</c:v>
                </c:pt>
                <c:pt idx="13051">
                  <c:v>65.83</c:v>
                </c:pt>
                <c:pt idx="13052">
                  <c:v>65.849999999999994</c:v>
                </c:pt>
                <c:pt idx="13053">
                  <c:v>65.88</c:v>
                </c:pt>
                <c:pt idx="13054">
                  <c:v>65.91</c:v>
                </c:pt>
                <c:pt idx="13055">
                  <c:v>65.930000000000007</c:v>
                </c:pt>
                <c:pt idx="13056">
                  <c:v>65.94</c:v>
                </c:pt>
                <c:pt idx="13057">
                  <c:v>65.95</c:v>
                </c:pt>
                <c:pt idx="13058">
                  <c:v>65.95</c:v>
                </c:pt>
                <c:pt idx="13059">
                  <c:v>65.95</c:v>
                </c:pt>
                <c:pt idx="13060">
                  <c:v>65.95</c:v>
                </c:pt>
                <c:pt idx="13061">
                  <c:v>65.95</c:v>
                </c:pt>
                <c:pt idx="13062">
                  <c:v>65.95</c:v>
                </c:pt>
                <c:pt idx="13063">
                  <c:v>65.94</c:v>
                </c:pt>
                <c:pt idx="13064">
                  <c:v>65.94</c:v>
                </c:pt>
                <c:pt idx="13065">
                  <c:v>65.94</c:v>
                </c:pt>
                <c:pt idx="13066">
                  <c:v>65.94</c:v>
                </c:pt>
                <c:pt idx="13067">
                  <c:v>65.94</c:v>
                </c:pt>
                <c:pt idx="13068">
                  <c:v>65.930000000000007</c:v>
                </c:pt>
                <c:pt idx="13069">
                  <c:v>65.92</c:v>
                </c:pt>
                <c:pt idx="13070">
                  <c:v>65.92</c:v>
                </c:pt>
                <c:pt idx="13071">
                  <c:v>65.91</c:v>
                </c:pt>
                <c:pt idx="13072">
                  <c:v>65.89</c:v>
                </c:pt>
                <c:pt idx="13073">
                  <c:v>65.87</c:v>
                </c:pt>
                <c:pt idx="13074">
                  <c:v>65.849999999999994</c:v>
                </c:pt>
                <c:pt idx="13075">
                  <c:v>65.819999999999993</c:v>
                </c:pt>
                <c:pt idx="13076">
                  <c:v>65.8</c:v>
                </c:pt>
                <c:pt idx="13077">
                  <c:v>65.78</c:v>
                </c:pt>
                <c:pt idx="13078">
                  <c:v>65.77</c:v>
                </c:pt>
                <c:pt idx="13079">
                  <c:v>65.760000000000005</c:v>
                </c:pt>
                <c:pt idx="13080">
                  <c:v>65.75</c:v>
                </c:pt>
                <c:pt idx="13081">
                  <c:v>65.75</c:v>
                </c:pt>
                <c:pt idx="13082">
                  <c:v>65.739999999999995</c:v>
                </c:pt>
                <c:pt idx="13083">
                  <c:v>65.739999999999995</c:v>
                </c:pt>
                <c:pt idx="13084">
                  <c:v>65.739999999999995</c:v>
                </c:pt>
                <c:pt idx="13085">
                  <c:v>65.739999999999995</c:v>
                </c:pt>
                <c:pt idx="13086">
                  <c:v>65.73</c:v>
                </c:pt>
                <c:pt idx="13087">
                  <c:v>65.73</c:v>
                </c:pt>
                <c:pt idx="13088">
                  <c:v>65.72</c:v>
                </c:pt>
                <c:pt idx="13089">
                  <c:v>65.7</c:v>
                </c:pt>
                <c:pt idx="13090">
                  <c:v>65.680000000000007</c:v>
                </c:pt>
                <c:pt idx="13091">
                  <c:v>65.650000000000006</c:v>
                </c:pt>
                <c:pt idx="13092">
                  <c:v>65.62</c:v>
                </c:pt>
                <c:pt idx="13093">
                  <c:v>65.58</c:v>
                </c:pt>
                <c:pt idx="13094">
                  <c:v>65.56</c:v>
                </c:pt>
                <c:pt idx="13095">
                  <c:v>65.53</c:v>
                </c:pt>
                <c:pt idx="13096">
                  <c:v>65.52</c:v>
                </c:pt>
                <c:pt idx="13097">
                  <c:v>65.510000000000005</c:v>
                </c:pt>
                <c:pt idx="13098">
                  <c:v>65.489999999999995</c:v>
                </c:pt>
                <c:pt idx="13099">
                  <c:v>65.459999999999994</c:v>
                </c:pt>
                <c:pt idx="13100">
                  <c:v>65.430000000000007</c:v>
                </c:pt>
                <c:pt idx="13101">
                  <c:v>65.39</c:v>
                </c:pt>
                <c:pt idx="13102">
                  <c:v>65.36</c:v>
                </c:pt>
                <c:pt idx="13103">
                  <c:v>65.34</c:v>
                </c:pt>
                <c:pt idx="13104">
                  <c:v>65.319999999999993</c:v>
                </c:pt>
                <c:pt idx="13105">
                  <c:v>65.3</c:v>
                </c:pt>
                <c:pt idx="13106">
                  <c:v>65.3</c:v>
                </c:pt>
                <c:pt idx="13107">
                  <c:v>65.28</c:v>
                </c:pt>
                <c:pt idx="13108">
                  <c:v>65.260000000000005</c:v>
                </c:pt>
                <c:pt idx="13109">
                  <c:v>65.23</c:v>
                </c:pt>
                <c:pt idx="13110">
                  <c:v>65.2</c:v>
                </c:pt>
                <c:pt idx="13111">
                  <c:v>65.16</c:v>
                </c:pt>
                <c:pt idx="13112">
                  <c:v>65.13</c:v>
                </c:pt>
                <c:pt idx="13113">
                  <c:v>65.099999999999994</c:v>
                </c:pt>
                <c:pt idx="13114">
                  <c:v>65.06</c:v>
                </c:pt>
                <c:pt idx="13115">
                  <c:v>65.02</c:v>
                </c:pt>
                <c:pt idx="13116">
                  <c:v>64.98</c:v>
                </c:pt>
                <c:pt idx="13117">
                  <c:v>64.95</c:v>
                </c:pt>
                <c:pt idx="13118">
                  <c:v>64.92</c:v>
                </c:pt>
                <c:pt idx="13119">
                  <c:v>64.900000000000006</c:v>
                </c:pt>
                <c:pt idx="13120">
                  <c:v>64.89</c:v>
                </c:pt>
                <c:pt idx="13121">
                  <c:v>64.88</c:v>
                </c:pt>
                <c:pt idx="13122">
                  <c:v>64.88</c:v>
                </c:pt>
                <c:pt idx="13123">
                  <c:v>64.88</c:v>
                </c:pt>
                <c:pt idx="13124">
                  <c:v>64.88</c:v>
                </c:pt>
                <c:pt idx="13125">
                  <c:v>64.87</c:v>
                </c:pt>
                <c:pt idx="13126">
                  <c:v>64.86</c:v>
                </c:pt>
                <c:pt idx="13127">
                  <c:v>64.83</c:v>
                </c:pt>
                <c:pt idx="13128">
                  <c:v>64.8</c:v>
                </c:pt>
                <c:pt idx="13129">
                  <c:v>64.78</c:v>
                </c:pt>
                <c:pt idx="13130">
                  <c:v>64.75</c:v>
                </c:pt>
                <c:pt idx="13131">
                  <c:v>64.72</c:v>
                </c:pt>
                <c:pt idx="13132">
                  <c:v>64.7</c:v>
                </c:pt>
                <c:pt idx="13133">
                  <c:v>64.69</c:v>
                </c:pt>
                <c:pt idx="13134">
                  <c:v>64.67</c:v>
                </c:pt>
                <c:pt idx="13135">
                  <c:v>64.650000000000006</c:v>
                </c:pt>
                <c:pt idx="13136">
                  <c:v>64.63</c:v>
                </c:pt>
                <c:pt idx="13137">
                  <c:v>64.599999999999994</c:v>
                </c:pt>
                <c:pt idx="13138">
                  <c:v>64.56</c:v>
                </c:pt>
                <c:pt idx="13139">
                  <c:v>64.510000000000005</c:v>
                </c:pt>
                <c:pt idx="13140">
                  <c:v>64.459999999999994</c:v>
                </c:pt>
                <c:pt idx="13141">
                  <c:v>64.41</c:v>
                </c:pt>
                <c:pt idx="13142">
                  <c:v>64.37</c:v>
                </c:pt>
                <c:pt idx="13143">
                  <c:v>64.33</c:v>
                </c:pt>
                <c:pt idx="13144">
                  <c:v>64.31</c:v>
                </c:pt>
                <c:pt idx="13145">
                  <c:v>64.290000000000006</c:v>
                </c:pt>
                <c:pt idx="13146">
                  <c:v>64.28</c:v>
                </c:pt>
                <c:pt idx="13147">
                  <c:v>64.27</c:v>
                </c:pt>
                <c:pt idx="13148">
                  <c:v>64.25</c:v>
                </c:pt>
                <c:pt idx="13149">
                  <c:v>64.239999999999995</c:v>
                </c:pt>
                <c:pt idx="13150">
                  <c:v>64.23</c:v>
                </c:pt>
                <c:pt idx="13151">
                  <c:v>64.2</c:v>
                </c:pt>
                <c:pt idx="13152">
                  <c:v>64.180000000000007</c:v>
                </c:pt>
                <c:pt idx="13153">
                  <c:v>64.16</c:v>
                </c:pt>
                <c:pt idx="13154">
                  <c:v>64.13</c:v>
                </c:pt>
                <c:pt idx="13155">
                  <c:v>64.11</c:v>
                </c:pt>
                <c:pt idx="13156">
                  <c:v>64.09</c:v>
                </c:pt>
                <c:pt idx="13157">
                  <c:v>64.069999999999993</c:v>
                </c:pt>
                <c:pt idx="13158">
                  <c:v>64.06</c:v>
                </c:pt>
                <c:pt idx="13159">
                  <c:v>64.06</c:v>
                </c:pt>
                <c:pt idx="13160">
                  <c:v>64.05</c:v>
                </c:pt>
                <c:pt idx="13161">
                  <c:v>64.05</c:v>
                </c:pt>
                <c:pt idx="13162">
                  <c:v>64.05</c:v>
                </c:pt>
                <c:pt idx="13163">
                  <c:v>64.05</c:v>
                </c:pt>
                <c:pt idx="13164">
                  <c:v>64.05</c:v>
                </c:pt>
                <c:pt idx="13165">
                  <c:v>64.05</c:v>
                </c:pt>
                <c:pt idx="13166">
                  <c:v>64.05</c:v>
                </c:pt>
                <c:pt idx="13167">
                  <c:v>64.05</c:v>
                </c:pt>
                <c:pt idx="13168">
                  <c:v>64.05</c:v>
                </c:pt>
                <c:pt idx="13169">
                  <c:v>64.05</c:v>
                </c:pt>
                <c:pt idx="13170">
                  <c:v>64.05</c:v>
                </c:pt>
                <c:pt idx="13171">
                  <c:v>64.05</c:v>
                </c:pt>
                <c:pt idx="13172">
                  <c:v>64.05</c:v>
                </c:pt>
                <c:pt idx="13173">
                  <c:v>64.040000000000006</c:v>
                </c:pt>
                <c:pt idx="13174">
                  <c:v>64.040000000000006</c:v>
                </c:pt>
                <c:pt idx="13175">
                  <c:v>64.040000000000006</c:v>
                </c:pt>
                <c:pt idx="13176">
                  <c:v>64.040000000000006</c:v>
                </c:pt>
                <c:pt idx="13177">
                  <c:v>64.03</c:v>
                </c:pt>
                <c:pt idx="13178">
                  <c:v>64.03</c:v>
                </c:pt>
                <c:pt idx="13179">
                  <c:v>64.02</c:v>
                </c:pt>
                <c:pt idx="13180">
                  <c:v>64.02</c:v>
                </c:pt>
                <c:pt idx="13181">
                  <c:v>64.02</c:v>
                </c:pt>
                <c:pt idx="13182">
                  <c:v>64.02</c:v>
                </c:pt>
                <c:pt idx="13183">
                  <c:v>64.02</c:v>
                </c:pt>
                <c:pt idx="13184">
                  <c:v>64.010000000000005</c:v>
                </c:pt>
                <c:pt idx="13185">
                  <c:v>64.010000000000005</c:v>
                </c:pt>
                <c:pt idx="13186">
                  <c:v>64.02</c:v>
                </c:pt>
                <c:pt idx="13187">
                  <c:v>64.02</c:v>
                </c:pt>
                <c:pt idx="13188">
                  <c:v>64.03</c:v>
                </c:pt>
                <c:pt idx="13189">
                  <c:v>64.03</c:v>
                </c:pt>
                <c:pt idx="13190">
                  <c:v>64.040000000000006</c:v>
                </c:pt>
                <c:pt idx="13191">
                  <c:v>64.040000000000006</c:v>
                </c:pt>
                <c:pt idx="13192">
                  <c:v>64.05</c:v>
                </c:pt>
                <c:pt idx="13193">
                  <c:v>64.05</c:v>
                </c:pt>
                <c:pt idx="13194">
                  <c:v>64.05</c:v>
                </c:pt>
                <c:pt idx="13195">
                  <c:v>64.05</c:v>
                </c:pt>
                <c:pt idx="13196">
                  <c:v>64.05</c:v>
                </c:pt>
                <c:pt idx="13197">
                  <c:v>64.05</c:v>
                </c:pt>
                <c:pt idx="13198">
                  <c:v>64.05</c:v>
                </c:pt>
                <c:pt idx="13199">
                  <c:v>64.05</c:v>
                </c:pt>
                <c:pt idx="13200">
                  <c:v>64.05</c:v>
                </c:pt>
                <c:pt idx="13201">
                  <c:v>64.05</c:v>
                </c:pt>
                <c:pt idx="13202">
                  <c:v>64.05</c:v>
                </c:pt>
                <c:pt idx="13203">
                  <c:v>64.05</c:v>
                </c:pt>
                <c:pt idx="13204">
                  <c:v>64.06</c:v>
                </c:pt>
                <c:pt idx="13205">
                  <c:v>64.08</c:v>
                </c:pt>
                <c:pt idx="13206">
                  <c:v>64.099999999999994</c:v>
                </c:pt>
                <c:pt idx="13207">
                  <c:v>64.13</c:v>
                </c:pt>
                <c:pt idx="13208">
                  <c:v>64.17</c:v>
                </c:pt>
                <c:pt idx="13209">
                  <c:v>64.2</c:v>
                </c:pt>
                <c:pt idx="13210">
                  <c:v>64.23</c:v>
                </c:pt>
                <c:pt idx="13211">
                  <c:v>64.25</c:v>
                </c:pt>
                <c:pt idx="13212">
                  <c:v>64.27</c:v>
                </c:pt>
                <c:pt idx="13213">
                  <c:v>64.290000000000006</c:v>
                </c:pt>
                <c:pt idx="13214">
                  <c:v>64.3</c:v>
                </c:pt>
                <c:pt idx="13215">
                  <c:v>64.33</c:v>
                </c:pt>
                <c:pt idx="13216">
                  <c:v>64.37</c:v>
                </c:pt>
                <c:pt idx="13217">
                  <c:v>64.42</c:v>
                </c:pt>
                <c:pt idx="13218">
                  <c:v>64.47</c:v>
                </c:pt>
                <c:pt idx="13219">
                  <c:v>64.540000000000006</c:v>
                </c:pt>
                <c:pt idx="13220">
                  <c:v>64.61</c:v>
                </c:pt>
                <c:pt idx="13221">
                  <c:v>64.650000000000006</c:v>
                </c:pt>
                <c:pt idx="13222">
                  <c:v>64.7</c:v>
                </c:pt>
                <c:pt idx="13223">
                  <c:v>64.75</c:v>
                </c:pt>
                <c:pt idx="13224">
                  <c:v>64.790000000000006</c:v>
                </c:pt>
                <c:pt idx="13225">
                  <c:v>64.83</c:v>
                </c:pt>
                <c:pt idx="13226">
                  <c:v>64.86</c:v>
                </c:pt>
                <c:pt idx="13227">
                  <c:v>64.88</c:v>
                </c:pt>
                <c:pt idx="13228">
                  <c:v>64.89</c:v>
                </c:pt>
                <c:pt idx="13229">
                  <c:v>64.900000000000006</c:v>
                </c:pt>
                <c:pt idx="13230">
                  <c:v>64.92</c:v>
                </c:pt>
                <c:pt idx="13231">
                  <c:v>64.959999999999994</c:v>
                </c:pt>
                <c:pt idx="13232">
                  <c:v>65.010000000000005</c:v>
                </c:pt>
                <c:pt idx="13233">
                  <c:v>65.069999999999993</c:v>
                </c:pt>
                <c:pt idx="13234">
                  <c:v>65.13</c:v>
                </c:pt>
                <c:pt idx="13235">
                  <c:v>65.2</c:v>
                </c:pt>
                <c:pt idx="13236">
                  <c:v>65.25</c:v>
                </c:pt>
                <c:pt idx="13237">
                  <c:v>65.290000000000006</c:v>
                </c:pt>
                <c:pt idx="13238">
                  <c:v>65.31</c:v>
                </c:pt>
                <c:pt idx="13239">
                  <c:v>65.36</c:v>
                </c:pt>
                <c:pt idx="13240">
                  <c:v>65.39</c:v>
                </c:pt>
                <c:pt idx="13241">
                  <c:v>65.44</c:v>
                </c:pt>
                <c:pt idx="13242">
                  <c:v>65.48</c:v>
                </c:pt>
                <c:pt idx="13243">
                  <c:v>65.52</c:v>
                </c:pt>
                <c:pt idx="13244">
                  <c:v>65.56</c:v>
                </c:pt>
                <c:pt idx="13245">
                  <c:v>65.59</c:v>
                </c:pt>
                <c:pt idx="13246">
                  <c:v>65.63</c:v>
                </c:pt>
                <c:pt idx="13247">
                  <c:v>65.67</c:v>
                </c:pt>
                <c:pt idx="13248">
                  <c:v>65.7</c:v>
                </c:pt>
                <c:pt idx="13249">
                  <c:v>65.72</c:v>
                </c:pt>
                <c:pt idx="13250">
                  <c:v>65.73</c:v>
                </c:pt>
                <c:pt idx="13251">
                  <c:v>65.739999999999995</c:v>
                </c:pt>
                <c:pt idx="13252">
                  <c:v>65.739999999999995</c:v>
                </c:pt>
                <c:pt idx="13253">
                  <c:v>65.739999999999995</c:v>
                </c:pt>
                <c:pt idx="13254">
                  <c:v>65.75</c:v>
                </c:pt>
                <c:pt idx="13255">
                  <c:v>65.75</c:v>
                </c:pt>
                <c:pt idx="13256">
                  <c:v>65.77</c:v>
                </c:pt>
                <c:pt idx="13257">
                  <c:v>65.790000000000006</c:v>
                </c:pt>
                <c:pt idx="13258">
                  <c:v>65.819999999999993</c:v>
                </c:pt>
                <c:pt idx="13259">
                  <c:v>65.84</c:v>
                </c:pt>
                <c:pt idx="13260">
                  <c:v>65.86</c:v>
                </c:pt>
                <c:pt idx="13261">
                  <c:v>65.87</c:v>
                </c:pt>
                <c:pt idx="13262">
                  <c:v>65.88</c:v>
                </c:pt>
                <c:pt idx="13263">
                  <c:v>65.89</c:v>
                </c:pt>
                <c:pt idx="13264">
                  <c:v>65.89</c:v>
                </c:pt>
                <c:pt idx="13265">
                  <c:v>65.89</c:v>
                </c:pt>
                <c:pt idx="13266">
                  <c:v>65.89</c:v>
                </c:pt>
                <c:pt idx="13267">
                  <c:v>65.900000000000006</c:v>
                </c:pt>
                <c:pt idx="13268">
                  <c:v>65.900000000000006</c:v>
                </c:pt>
                <c:pt idx="13269">
                  <c:v>65.900000000000006</c:v>
                </c:pt>
                <c:pt idx="13270">
                  <c:v>65.900000000000006</c:v>
                </c:pt>
                <c:pt idx="13271">
                  <c:v>65.900000000000006</c:v>
                </c:pt>
                <c:pt idx="13272">
                  <c:v>65.89</c:v>
                </c:pt>
                <c:pt idx="13273">
                  <c:v>65.88</c:v>
                </c:pt>
                <c:pt idx="13274">
                  <c:v>65.86</c:v>
                </c:pt>
                <c:pt idx="13275">
                  <c:v>65.849999999999994</c:v>
                </c:pt>
                <c:pt idx="13276">
                  <c:v>65.83</c:v>
                </c:pt>
                <c:pt idx="13277">
                  <c:v>65.81</c:v>
                </c:pt>
                <c:pt idx="13278">
                  <c:v>65.8</c:v>
                </c:pt>
                <c:pt idx="13279">
                  <c:v>65.790000000000006</c:v>
                </c:pt>
                <c:pt idx="13280">
                  <c:v>65.78</c:v>
                </c:pt>
                <c:pt idx="13281">
                  <c:v>65.77</c:v>
                </c:pt>
                <c:pt idx="13282">
                  <c:v>65.760000000000005</c:v>
                </c:pt>
                <c:pt idx="13283">
                  <c:v>65.75</c:v>
                </c:pt>
                <c:pt idx="13284">
                  <c:v>65.739999999999995</c:v>
                </c:pt>
                <c:pt idx="13285">
                  <c:v>65.739999999999995</c:v>
                </c:pt>
                <c:pt idx="13286">
                  <c:v>65.739999999999995</c:v>
                </c:pt>
                <c:pt idx="13287">
                  <c:v>65.739999999999995</c:v>
                </c:pt>
                <c:pt idx="13288">
                  <c:v>65.739999999999995</c:v>
                </c:pt>
                <c:pt idx="13289">
                  <c:v>65.739999999999995</c:v>
                </c:pt>
                <c:pt idx="13290">
                  <c:v>65.739999999999995</c:v>
                </c:pt>
                <c:pt idx="13291">
                  <c:v>65.739999999999995</c:v>
                </c:pt>
                <c:pt idx="13292">
                  <c:v>65.73</c:v>
                </c:pt>
                <c:pt idx="13293">
                  <c:v>65.72</c:v>
                </c:pt>
                <c:pt idx="13294">
                  <c:v>65.69</c:v>
                </c:pt>
                <c:pt idx="13295">
                  <c:v>65.650000000000006</c:v>
                </c:pt>
                <c:pt idx="13296">
                  <c:v>65.61</c:v>
                </c:pt>
                <c:pt idx="13297">
                  <c:v>65.569999999999993</c:v>
                </c:pt>
                <c:pt idx="13298">
                  <c:v>65.55</c:v>
                </c:pt>
                <c:pt idx="13299">
                  <c:v>65.52</c:v>
                </c:pt>
                <c:pt idx="13300">
                  <c:v>65.510000000000005</c:v>
                </c:pt>
                <c:pt idx="13301">
                  <c:v>65.489999999999995</c:v>
                </c:pt>
                <c:pt idx="13302">
                  <c:v>65.459999999999994</c:v>
                </c:pt>
                <c:pt idx="13303">
                  <c:v>65.44</c:v>
                </c:pt>
                <c:pt idx="13304">
                  <c:v>65.42</c:v>
                </c:pt>
                <c:pt idx="13305">
                  <c:v>65.39</c:v>
                </c:pt>
                <c:pt idx="13306">
                  <c:v>65.37</c:v>
                </c:pt>
                <c:pt idx="13307">
                  <c:v>65.349999999999994</c:v>
                </c:pt>
                <c:pt idx="13308">
                  <c:v>65.34</c:v>
                </c:pt>
                <c:pt idx="13309">
                  <c:v>65.31</c:v>
                </c:pt>
                <c:pt idx="13310">
                  <c:v>65.3</c:v>
                </c:pt>
                <c:pt idx="13311">
                  <c:v>65.28</c:v>
                </c:pt>
                <c:pt idx="13312">
                  <c:v>65.260000000000005</c:v>
                </c:pt>
                <c:pt idx="13313">
                  <c:v>65.23</c:v>
                </c:pt>
                <c:pt idx="13314">
                  <c:v>65.209999999999994</c:v>
                </c:pt>
                <c:pt idx="13315">
                  <c:v>65.17</c:v>
                </c:pt>
                <c:pt idx="13316">
                  <c:v>65.14</c:v>
                </c:pt>
                <c:pt idx="13317">
                  <c:v>65.099999999999994</c:v>
                </c:pt>
                <c:pt idx="13318">
                  <c:v>65.06</c:v>
                </c:pt>
                <c:pt idx="13319">
                  <c:v>65.03</c:v>
                </c:pt>
                <c:pt idx="13320">
                  <c:v>64.989999999999995</c:v>
                </c:pt>
                <c:pt idx="13321">
                  <c:v>64.959999999999994</c:v>
                </c:pt>
                <c:pt idx="13322">
                  <c:v>64.94</c:v>
                </c:pt>
                <c:pt idx="13323">
                  <c:v>64.92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2646344"/>
        <c:axId val="282645560"/>
      </c:scatterChart>
      <c:valAx>
        <c:axId val="282646344"/>
        <c:scaling>
          <c:orientation val="minMax"/>
          <c:max val="0.76000000000000012"/>
          <c:min val="0.71000000000000008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5560"/>
        <c:crosses val="autoZero"/>
        <c:crossBetween val="midCat"/>
      </c:valAx>
      <c:valAx>
        <c:axId val="282645560"/>
        <c:scaling>
          <c:orientation val="minMax"/>
          <c:max val="67"/>
          <c:min val="6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6344"/>
        <c:crosses val="autoZero"/>
        <c:crossBetween val="midCat"/>
        <c:majorUnit val="0.5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p100i10d0!$B$1</c:f>
              <c:strCache>
                <c:ptCount val="1"/>
                <c:pt idx="0">
                  <c:v>'Heater 1: T (C)'</c:v>
                </c:pt>
              </c:strCache>
            </c:strRef>
          </c:tx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p100i10d0!$A$2:$A$4681</c:f>
              <c:numCache>
                <c:formatCode>mm:ss.0</c:formatCode>
                <c:ptCount val="4680"/>
                <c:pt idx="0">
                  <c:v>4.052199074074074E-2</c:v>
                </c:pt>
                <c:pt idx="1">
                  <c:v>4.0526620370370373E-2</c:v>
                </c:pt>
                <c:pt idx="2">
                  <c:v>4.0532407407407406E-2</c:v>
                </c:pt>
                <c:pt idx="3">
                  <c:v>4.0537037037037038E-2</c:v>
                </c:pt>
                <c:pt idx="4">
                  <c:v>4.0542824074074078E-2</c:v>
                </c:pt>
                <c:pt idx="5">
                  <c:v>4.0547453703703704E-2</c:v>
                </c:pt>
                <c:pt idx="6">
                  <c:v>4.0553240740740744E-2</c:v>
                </c:pt>
                <c:pt idx="7">
                  <c:v>4.0557870370370376E-2</c:v>
                </c:pt>
                <c:pt idx="8">
                  <c:v>4.0563657407407409E-2</c:v>
                </c:pt>
                <c:pt idx="9">
                  <c:v>4.0568287037037042E-2</c:v>
                </c:pt>
                <c:pt idx="10">
                  <c:v>4.0574074074074075E-2</c:v>
                </c:pt>
                <c:pt idx="11">
                  <c:v>4.05787037037037E-2</c:v>
                </c:pt>
                <c:pt idx="12">
                  <c:v>4.058449074074074E-2</c:v>
                </c:pt>
                <c:pt idx="13">
                  <c:v>4.0590277777777781E-2</c:v>
                </c:pt>
                <c:pt idx="14">
                  <c:v>4.0594907407407406E-2</c:v>
                </c:pt>
                <c:pt idx="15">
                  <c:v>4.0600694444444446E-2</c:v>
                </c:pt>
                <c:pt idx="16">
                  <c:v>4.0605324074074071E-2</c:v>
                </c:pt>
                <c:pt idx="17">
                  <c:v>4.0611111111111105E-2</c:v>
                </c:pt>
                <c:pt idx="18">
                  <c:v>4.0615740740740737E-2</c:v>
                </c:pt>
                <c:pt idx="19">
                  <c:v>4.0621527777777777E-2</c:v>
                </c:pt>
                <c:pt idx="20">
                  <c:v>4.0627314814814811E-2</c:v>
                </c:pt>
                <c:pt idx="21">
                  <c:v>4.0633101851851851E-2</c:v>
                </c:pt>
                <c:pt idx="22">
                  <c:v>4.0637731481481483E-2</c:v>
                </c:pt>
                <c:pt idx="23">
                  <c:v>4.0643518518518516E-2</c:v>
                </c:pt>
                <c:pt idx="24">
                  <c:v>4.0648148148148149E-2</c:v>
                </c:pt>
                <c:pt idx="25">
                  <c:v>4.0653935185185182E-2</c:v>
                </c:pt>
                <c:pt idx="26">
                  <c:v>4.0658564814814814E-2</c:v>
                </c:pt>
                <c:pt idx="27">
                  <c:v>4.0663194444444446E-2</c:v>
                </c:pt>
                <c:pt idx="28">
                  <c:v>4.066898148148148E-2</c:v>
                </c:pt>
                <c:pt idx="29">
                  <c:v>4.067476851851852E-2</c:v>
                </c:pt>
                <c:pt idx="30">
                  <c:v>4.0679398148148145E-2</c:v>
                </c:pt>
                <c:pt idx="31">
                  <c:v>4.0685185185185185E-2</c:v>
                </c:pt>
                <c:pt idx="32">
                  <c:v>4.0689814814814811E-2</c:v>
                </c:pt>
                <c:pt idx="33">
                  <c:v>4.0695601851851851E-2</c:v>
                </c:pt>
                <c:pt idx="34">
                  <c:v>4.0701388888888891E-2</c:v>
                </c:pt>
                <c:pt idx="35">
                  <c:v>4.0706018518518523E-2</c:v>
                </c:pt>
                <c:pt idx="36">
                  <c:v>4.0711805555555557E-2</c:v>
                </c:pt>
                <c:pt idx="37">
                  <c:v>4.0716435185185189E-2</c:v>
                </c:pt>
                <c:pt idx="38">
                  <c:v>4.0722222222222222E-2</c:v>
                </c:pt>
                <c:pt idx="39">
                  <c:v>4.0726851851851854E-2</c:v>
                </c:pt>
                <c:pt idx="40">
                  <c:v>4.0732638888888888E-2</c:v>
                </c:pt>
                <c:pt idx="41">
                  <c:v>4.0738425925925928E-2</c:v>
                </c:pt>
                <c:pt idx="42">
                  <c:v>4.0743055555555553E-2</c:v>
                </c:pt>
                <c:pt idx="43">
                  <c:v>4.0748842592592593E-2</c:v>
                </c:pt>
                <c:pt idx="44">
                  <c:v>4.0754629629629634E-2</c:v>
                </c:pt>
                <c:pt idx="45">
                  <c:v>4.0760416666666667E-2</c:v>
                </c:pt>
                <c:pt idx="46">
                  <c:v>4.07662037037037E-2</c:v>
                </c:pt>
                <c:pt idx="47">
                  <c:v>4.0771990740740741E-2</c:v>
                </c:pt>
                <c:pt idx="48">
                  <c:v>4.0777777777777781E-2</c:v>
                </c:pt>
                <c:pt idx="49">
                  <c:v>4.0782407407407406E-2</c:v>
                </c:pt>
                <c:pt idx="50">
                  <c:v>4.0788194444444446E-2</c:v>
                </c:pt>
                <c:pt idx="51">
                  <c:v>4.079398148148148E-2</c:v>
                </c:pt>
                <c:pt idx="52">
                  <c:v>4.0798611111111112E-2</c:v>
                </c:pt>
                <c:pt idx="53">
                  <c:v>4.0804398148148145E-2</c:v>
                </c:pt>
                <c:pt idx="54">
                  <c:v>4.0809027777777777E-2</c:v>
                </c:pt>
                <c:pt idx="55">
                  <c:v>4.0814814814814811E-2</c:v>
                </c:pt>
                <c:pt idx="56">
                  <c:v>4.0819444444444443E-2</c:v>
                </c:pt>
                <c:pt idx="57">
                  <c:v>4.0825231481481483E-2</c:v>
                </c:pt>
                <c:pt idx="58">
                  <c:v>4.0831018518518516E-2</c:v>
                </c:pt>
                <c:pt idx="59">
                  <c:v>4.0835648148148149E-2</c:v>
                </c:pt>
                <c:pt idx="60">
                  <c:v>4.0841435185185189E-2</c:v>
                </c:pt>
                <c:pt idx="61">
                  <c:v>4.0846064814814814E-2</c:v>
                </c:pt>
                <c:pt idx="62">
                  <c:v>4.0851851851851854E-2</c:v>
                </c:pt>
                <c:pt idx="63">
                  <c:v>4.0856481481481487E-2</c:v>
                </c:pt>
                <c:pt idx="64">
                  <c:v>4.086226851851852E-2</c:v>
                </c:pt>
                <c:pt idx="65">
                  <c:v>4.0868055555555553E-2</c:v>
                </c:pt>
                <c:pt idx="66">
                  <c:v>4.0872685185185186E-2</c:v>
                </c:pt>
                <c:pt idx="67">
                  <c:v>4.0878472222222226E-2</c:v>
                </c:pt>
                <c:pt idx="68">
                  <c:v>4.0883101851851851E-2</c:v>
                </c:pt>
                <c:pt idx="69">
                  <c:v>4.0888888888888891E-2</c:v>
                </c:pt>
                <c:pt idx="70">
                  <c:v>4.0893518518518517E-2</c:v>
                </c:pt>
                <c:pt idx="71">
                  <c:v>4.0899305555555557E-2</c:v>
                </c:pt>
                <c:pt idx="72">
                  <c:v>4.0903935185185182E-2</c:v>
                </c:pt>
                <c:pt idx="73">
                  <c:v>4.0909722222222215E-2</c:v>
                </c:pt>
                <c:pt idx="74">
                  <c:v>4.0914351851851848E-2</c:v>
                </c:pt>
                <c:pt idx="75">
                  <c:v>4.0920138888888888E-2</c:v>
                </c:pt>
                <c:pt idx="76">
                  <c:v>4.0925925925925928E-2</c:v>
                </c:pt>
                <c:pt idx="77">
                  <c:v>4.0930555555555553E-2</c:v>
                </c:pt>
                <c:pt idx="78">
                  <c:v>4.0935185185185186E-2</c:v>
                </c:pt>
                <c:pt idx="79">
                  <c:v>4.0939814814814811E-2</c:v>
                </c:pt>
                <c:pt idx="80">
                  <c:v>4.0945601851851851E-2</c:v>
                </c:pt>
                <c:pt idx="81">
                  <c:v>4.0950231481481483E-2</c:v>
                </c:pt>
                <c:pt idx="82">
                  <c:v>4.0956018518518517E-2</c:v>
                </c:pt>
                <c:pt idx="83">
                  <c:v>4.0960648148148149E-2</c:v>
                </c:pt>
                <c:pt idx="84">
                  <c:v>4.0966435185185189E-2</c:v>
                </c:pt>
                <c:pt idx="85">
                  <c:v>4.0971064814814814E-2</c:v>
                </c:pt>
                <c:pt idx="86">
                  <c:v>4.0976851851851855E-2</c:v>
                </c:pt>
                <c:pt idx="87">
                  <c:v>4.0981481481481487E-2</c:v>
                </c:pt>
                <c:pt idx="88">
                  <c:v>4.098726851851852E-2</c:v>
                </c:pt>
                <c:pt idx="89">
                  <c:v>4.0993055555555553E-2</c:v>
                </c:pt>
                <c:pt idx="90">
                  <c:v>4.0997685185185186E-2</c:v>
                </c:pt>
                <c:pt idx="91">
                  <c:v>4.1002314814814818E-2</c:v>
                </c:pt>
                <c:pt idx="92">
                  <c:v>4.1006944444444443E-2</c:v>
                </c:pt>
                <c:pt idx="93">
                  <c:v>4.1012731481481483E-2</c:v>
                </c:pt>
                <c:pt idx="94">
                  <c:v>4.1018518518518517E-2</c:v>
                </c:pt>
                <c:pt idx="95">
                  <c:v>4.1023148148148149E-2</c:v>
                </c:pt>
                <c:pt idx="96">
                  <c:v>4.1028935185185182E-2</c:v>
                </c:pt>
                <c:pt idx="97">
                  <c:v>4.1033564814814814E-2</c:v>
                </c:pt>
                <c:pt idx="98">
                  <c:v>4.1039351851851848E-2</c:v>
                </c:pt>
                <c:pt idx="99">
                  <c:v>4.104398148148148E-2</c:v>
                </c:pt>
                <c:pt idx="100">
                  <c:v>4.1049768518518513E-2</c:v>
                </c:pt>
                <c:pt idx="101">
                  <c:v>4.1054398148148145E-2</c:v>
                </c:pt>
                <c:pt idx="102">
                  <c:v>4.1060185185185186E-2</c:v>
                </c:pt>
                <c:pt idx="103">
                  <c:v>4.1064814814814811E-2</c:v>
                </c:pt>
                <c:pt idx="104">
                  <c:v>4.1070601851851851E-2</c:v>
                </c:pt>
                <c:pt idx="105">
                  <c:v>4.1075231481481483E-2</c:v>
                </c:pt>
                <c:pt idx="106">
                  <c:v>4.1081018518518517E-2</c:v>
                </c:pt>
                <c:pt idx="107">
                  <c:v>4.1086805555555557E-2</c:v>
                </c:pt>
                <c:pt idx="108">
                  <c:v>4.1091435185185189E-2</c:v>
                </c:pt>
                <c:pt idx="109">
                  <c:v>4.1097222222222222E-2</c:v>
                </c:pt>
                <c:pt idx="110">
                  <c:v>4.1101851851851855E-2</c:v>
                </c:pt>
                <c:pt idx="111">
                  <c:v>4.1107638888888888E-2</c:v>
                </c:pt>
                <c:pt idx="112">
                  <c:v>4.111226851851852E-2</c:v>
                </c:pt>
                <c:pt idx="113">
                  <c:v>4.1118055555555554E-2</c:v>
                </c:pt>
                <c:pt idx="114">
                  <c:v>4.1122685185185186E-2</c:v>
                </c:pt>
                <c:pt idx="115">
                  <c:v>4.1128472222222219E-2</c:v>
                </c:pt>
                <c:pt idx="116">
                  <c:v>4.1134259259259259E-2</c:v>
                </c:pt>
                <c:pt idx="117">
                  <c:v>4.1138888888888892E-2</c:v>
                </c:pt>
                <c:pt idx="118">
                  <c:v>4.1144675925925925E-2</c:v>
                </c:pt>
                <c:pt idx="119">
                  <c:v>4.1149305555555557E-2</c:v>
                </c:pt>
                <c:pt idx="120">
                  <c:v>4.1155092592592597E-2</c:v>
                </c:pt>
                <c:pt idx="121">
                  <c:v>4.1159722222222223E-2</c:v>
                </c:pt>
                <c:pt idx="122">
                  <c:v>4.1165509259259263E-2</c:v>
                </c:pt>
                <c:pt idx="123">
                  <c:v>4.1170138888888888E-2</c:v>
                </c:pt>
                <c:pt idx="124">
                  <c:v>4.1175925925925928E-2</c:v>
                </c:pt>
                <c:pt idx="125">
                  <c:v>4.1180555555555554E-2</c:v>
                </c:pt>
                <c:pt idx="126">
                  <c:v>4.1186342592592594E-2</c:v>
                </c:pt>
                <c:pt idx="127">
                  <c:v>4.1190972222222219E-2</c:v>
                </c:pt>
                <c:pt idx="128">
                  <c:v>4.1196759259259259E-2</c:v>
                </c:pt>
                <c:pt idx="129">
                  <c:v>4.1202546296296293E-2</c:v>
                </c:pt>
                <c:pt idx="130">
                  <c:v>4.1207175925925925E-2</c:v>
                </c:pt>
                <c:pt idx="131">
                  <c:v>4.1212962962962958E-2</c:v>
                </c:pt>
                <c:pt idx="132">
                  <c:v>4.121759259259259E-2</c:v>
                </c:pt>
                <c:pt idx="133">
                  <c:v>4.1223379629629624E-2</c:v>
                </c:pt>
                <c:pt idx="134">
                  <c:v>4.1228009259259256E-2</c:v>
                </c:pt>
                <c:pt idx="135">
                  <c:v>4.1233796296296296E-2</c:v>
                </c:pt>
                <c:pt idx="136">
                  <c:v>4.1238425925925921E-2</c:v>
                </c:pt>
                <c:pt idx="137">
                  <c:v>4.1244212962962962E-2</c:v>
                </c:pt>
                <c:pt idx="138">
                  <c:v>4.1248842592592594E-2</c:v>
                </c:pt>
                <c:pt idx="139">
                  <c:v>4.1254629629629627E-2</c:v>
                </c:pt>
                <c:pt idx="140">
                  <c:v>4.1259259259259259E-2</c:v>
                </c:pt>
                <c:pt idx="141">
                  <c:v>4.12650462962963E-2</c:v>
                </c:pt>
                <c:pt idx="142">
                  <c:v>4.1269675925925925E-2</c:v>
                </c:pt>
                <c:pt idx="143">
                  <c:v>4.1275462962962965E-2</c:v>
                </c:pt>
                <c:pt idx="144">
                  <c:v>4.1280092592592597E-2</c:v>
                </c:pt>
                <c:pt idx="145">
                  <c:v>4.1285879629629631E-2</c:v>
                </c:pt>
                <c:pt idx="146">
                  <c:v>4.1291666666666664E-2</c:v>
                </c:pt>
                <c:pt idx="147">
                  <c:v>4.1296296296296296E-2</c:v>
                </c:pt>
                <c:pt idx="148">
                  <c:v>4.1300925925925928E-2</c:v>
                </c:pt>
                <c:pt idx="149">
                  <c:v>4.1306712962962962E-2</c:v>
                </c:pt>
                <c:pt idx="150">
                  <c:v>4.1311342592592594E-2</c:v>
                </c:pt>
                <c:pt idx="151">
                  <c:v>4.1317129629629627E-2</c:v>
                </c:pt>
                <c:pt idx="152">
                  <c:v>4.1321759259259259E-2</c:v>
                </c:pt>
                <c:pt idx="153">
                  <c:v>4.1327546296296293E-2</c:v>
                </c:pt>
                <c:pt idx="154">
                  <c:v>4.1332175925925925E-2</c:v>
                </c:pt>
                <c:pt idx="155">
                  <c:v>4.1337962962962958E-2</c:v>
                </c:pt>
                <c:pt idx="156">
                  <c:v>4.1342592592592591E-2</c:v>
                </c:pt>
                <c:pt idx="157">
                  <c:v>4.1348379629629624E-2</c:v>
                </c:pt>
                <c:pt idx="158">
                  <c:v>4.1353009259259256E-2</c:v>
                </c:pt>
                <c:pt idx="159">
                  <c:v>4.1358796296296296E-2</c:v>
                </c:pt>
                <c:pt idx="160">
                  <c:v>4.1363425925925922E-2</c:v>
                </c:pt>
                <c:pt idx="161">
                  <c:v>4.1369212962962962E-2</c:v>
                </c:pt>
                <c:pt idx="162">
                  <c:v>4.1373842592592594E-2</c:v>
                </c:pt>
                <c:pt idx="163">
                  <c:v>4.1379629629629627E-2</c:v>
                </c:pt>
                <c:pt idx="164">
                  <c:v>4.1385416666666668E-2</c:v>
                </c:pt>
                <c:pt idx="165">
                  <c:v>4.13900462962963E-2</c:v>
                </c:pt>
                <c:pt idx="166">
                  <c:v>4.1395833333333333E-2</c:v>
                </c:pt>
                <c:pt idx="167">
                  <c:v>4.1401620370370366E-2</c:v>
                </c:pt>
                <c:pt idx="168">
                  <c:v>4.1406249999999999E-2</c:v>
                </c:pt>
                <c:pt idx="169">
                  <c:v>4.1412037037037039E-2</c:v>
                </c:pt>
                <c:pt idx="170">
                  <c:v>4.1416666666666664E-2</c:v>
                </c:pt>
                <c:pt idx="171">
                  <c:v>4.1422453703703704E-2</c:v>
                </c:pt>
                <c:pt idx="172">
                  <c:v>4.1428240740740745E-2</c:v>
                </c:pt>
                <c:pt idx="173">
                  <c:v>4.143287037037037E-2</c:v>
                </c:pt>
                <c:pt idx="174">
                  <c:v>4.143865740740741E-2</c:v>
                </c:pt>
                <c:pt idx="175">
                  <c:v>4.1443287037037042E-2</c:v>
                </c:pt>
                <c:pt idx="176">
                  <c:v>4.1449074074074076E-2</c:v>
                </c:pt>
                <c:pt idx="177">
                  <c:v>4.1453703703703708E-2</c:v>
                </c:pt>
                <c:pt idx="178">
                  <c:v>4.1459490740740741E-2</c:v>
                </c:pt>
                <c:pt idx="179">
                  <c:v>4.1465277777777775E-2</c:v>
                </c:pt>
                <c:pt idx="180">
                  <c:v>4.1469907407407407E-2</c:v>
                </c:pt>
                <c:pt idx="181">
                  <c:v>4.1475694444444447E-2</c:v>
                </c:pt>
                <c:pt idx="182">
                  <c:v>4.1480324074074072E-2</c:v>
                </c:pt>
                <c:pt idx="183">
                  <c:v>4.1486111111111112E-2</c:v>
                </c:pt>
                <c:pt idx="184">
                  <c:v>4.1491898148148153E-2</c:v>
                </c:pt>
                <c:pt idx="185">
                  <c:v>4.1496527777777778E-2</c:v>
                </c:pt>
                <c:pt idx="186">
                  <c:v>4.1502314814814818E-2</c:v>
                </c:pt>
                <c:pt idx="187">
                  <c:v>4.150694444444445E-2</c:v>
                </c:pt>
                <c:pt idx="188">
                  <c:v>4.1512731481481484E-2</c:v>
                </c:pt>
                <c:pt idx="189">
                  <c:v>4.1517361111111109E-2</c:v>
                </c:pt>
                <c:pt idx="190">
                  <c:v>4.1523148148148149E-2</c:v>
                </c:pt>
                <c:pt idx="191">
                  <c:v>4.1528935185185183E-2</c:v>
                </c:pt>
                <c:pt idx="192">
                  <c:v>4.1533564814814815E-2</c:v>
                </c:pt>
                <c:pt idx="193">
                  <c:v>4.1539351851851855E-2</c:v>
                </c:pt>
                <c:pt idx="194">
                  <c:v>4.154398148148148E-2</c:v>
                </c:pt>
                <c:pt idx="195">
                  <c:v>4.1549768518518514E-2</c:v>
                </c:pt>
                <c:pt idx="196">
                  <c:v>4.1555555555555561E-2</c:v>
                </c:pt>
                <c:pt idx="197">
                  <c:v>4.1560185185185179E-2</c:v>
                </c:pt>
                <c:pt idx="198">
                  <c:v>4.1565972222222219E-2</c:v>
                </c:pt>
                <c:pt idx="199">
                  <c:v>4.1570601851851852E-2</c:v>
                </c:pt>
                <c:pt idx="200">
                  <c:v>4.1576388888888885E-2</c:v>
                </c:pt>
                <c:pt idx="201">
                  <c:v>4.1581018518518517E-2</c:v>
                </c:pt>
                <c:pt idx="202">
                  <c:v>4.1586805555555557E-2</c:v>
                </c:pt>
                <c:pt idx="203">
                  <c:v>4.1592592592592591E-2</c:v>
                </c:pt>
                <c:pt idx="204">
                  <c:v>4.1597222222222223E-2</c:v>
                </c:pt>
                <c:pt idx="205">
                  <c:v>4.1603009259259256E-2</c:v>
                </c:pt>
                <c:pt idx="206">
                  <c:v>4.1608796296296297E-2</c:v>
                </c:pt>
                <c:pt idx="207">
                  <c:v>4.1613425925925922E-2</c:v>
                </c:pt>
                <c:pt idx="208">
                  <c:v>4.1619212962962962E-2</c:v>
                </c:pt>
                <c:pt idx="209">
                  <c:v>4.1625000000000002E-2</c:v>
                </c:pt>
                <c:pt idx="210">
                  <c:v>4.1629629629629628E-2</c:v>
                </c:pt>
                <c:pt idx="211">
                  <c:v>4.1635416666666668E-2</c:v>
                </c:pt>
                <c:pt idx="212">
                  <c:v>4.16400462962963E-2</c:v>
                </c:pt>
                <c:pt idx="213">
                  <c:v>4.1645833333333333E-2</c:v>
                </c:pt>
                <c:pt idx="214">
                  <c:v>4.1650462962962966E-2</c:v>
                </c:pt>
                <c:pt idx="215">
                  <c:v>4.1656249999999999E-2</c:v>
                </c:pt>
                <c:pt idx="216">
                  <c:v>4.1660879629629631E-2</c:v>
                </c:pt>
                <c:pt idx="217">
                  <c:v>0</c:v>
                </c:pt>
                <c:pt idx="218">
                  <c:v>5.7870370370370367E-6</c:v>
                </c:pt>
                <c:pt idx="219">
                  <c:v>1.0416666666666666E-5</c:v>
                </c:pt>
                <c:pt idx="220">
                  <c:v>1.6203703703703704E-5</c:v>
                </c:pt>
                <c:pt idx="221">
                  <c:v>2.199074074074074E-5</c:v>
                </c:pt>
                <c:pt idx="222">
                  <c:v>2.6620370370370369E-5</c:v>
                </c:pt>
                <c:pt idx="223">
                  <c:v>3.2407407407407408E-5</c:v>
                </c:pt>
                <c:pt idx="224">
                  <c:v>3.8194444444444444E-5</c:v>
                </c:pt>
                <c:pt idx="225">
                  <c:v>4.2824074074074079E-5</c:v>
                </c:pt>
                <c:pt idx="226">
                  <c:v>4.8611111111111115E-5</c:v>
                </c:pt>
                <c:pt idx="227">
                  <c:v>5.3240740740740737E-5</c:v>
                </c:pt>
                <c:pt idx="228">
                  <c:v>5.9027777777777773E-5</c:v>
                </c:pt>
                <c:pt idx="229">
                  <c:v>6.4814814814814816E-5</c:v>
                </c:pt>
                <c:pt idx="230">
                  <c:v>7.0601851851851845E-5</c:v>
                </c:pt>
                <c:pt idx="231">
                  <c:v>7.5231481481481487E-5</c:v>
                </c:pt>
                <c:pt idx="232">
                  <c:v>8.1018518518518516E-5</c:v>
                </c:pt>
                <c:pt idx="233">
                  <c:v>8.5648148148148158E-5</c:v>
                </c:pt>
                <c:pt idx="234">
                  <c:v>9.1435185185185188E-5</c:v>
                </c:pt>
                <c:pt idx="235">
                  <c:v>9.6064814814814816E-5</c:v>
                </c:pt>
                <c:pt idx="236">
                  <c:v>1.0185185185185185E-4</c:v>
                </c:pt>
                <c:pt idx="237">
                  <c:v>1.0763888888888889E-4</c:v>
                </c:pt>
                <c:pt idx="238">
                  <c:v>1.122685185185185E-4</c:v>
                </c:pt>
                <c:pt idx="239">
                  <c:v>1.1805555555555555E-4</c:v>
                </c:pt>
                <c:pt idx="240">
                  <c:v>1.2268518518518517E-4</c:v>
                </c:pt>
                <c:pt idx="241">
                  <c:v>1.2847222222222223E-4</c:v>
                </c:pt>
                <c:pt idx="242">
                  <c:v>1.3425925925925926E-4</c:v>
                </c:pt>
                <c:pt idx="243">
                  <c:v>1.3888888888888889E-4</c:v>
                </c:pt>
                <c:pt idx="244">
                  <c:v>1.4467592592592594E-4</c:v>
                </c:pt>
                <c:pt idx="245">
                  <c:v>1.5046296296296297E-4</c:v>
                </c:pt>
                <c:pt idx="246">
                  <c:v>1.550925925925926E-4</c:v>
                </c:pt>
                <c:pt idx="247">
                  <c:v>1.6087962962962963E-4</c:v>
                </c:pt>
                <c:pt idx="248">
                  <c:v>1.6550925925925926E-4</c:v>
                </c:pt>
                <c:pt idx="249">
                  <c:v>1.7129629629629632E-4</c:v>
                </c:pt>
                <c:pt idx="250">
                  <c:v>1.7592592592592592E-4</c:v>
                </c:pt>
                <c:pt idx="251">
                  <c:v>1.8171296296296295E-4</c:v>
                </c:pt>
                <c:pt idx="252">
                  <c:v>1.8749999999999998E-4</c:v>
                </c:pt>
                <c:pt idx="253">
                  <c:v>1.9212962962962963E-4</c:v>
                </c:pt>
                <c:pt idx="254">
                  <c:v>1.9791666666666669E-4</c:v>
                </c:pt>
                <c:pt idx="255">
                  <c:v>2.0254629629629629E-4</c:v>
                </c:pt>
                <c:pt idx="256">
                  <c:v>2.0833333333333335E-4</c:v>
                </c:pt>
                <c:pt idx="257">
                  <c:v>2.1296296296296295E-4</c:v>
                </c:pt>
                <c:pt idx="258">
                  <c:v>2.1875E-4</c:v>
                </c:pt>
                <c:pt idx="259">
                  <c:v>2.2453703703703701E-4</c:v>
                </c:pt>
                <c:pt idx="260">
                  <c:v>2.2916666666666669E-4</c:v>
                </c:pt>
                <c:pt idx="261">
                  <c:v>2.3495370370370369E-4</c:v>
                </c:pt>
                <c:pt idx="262">
                  <c:v>2.3958333333333332E-4</c:v>
                </c:pt>
                <c:pt idx="263">
                  <c:v>2.4537037037037035E-4</c:v>
                </c:pt>
                <c:pt idx="264">
                  <c:v>2.5000000000000006E-4</c:v>
                </c:pt>
                <c:pt idx="265">
                  <c:v>2.5578703703703706E-4</c:v>
                </c:pt>
                <c:pt idx="266">
                  <c:v>2.6157407407407412E-4</c:v>
                </c:pt>
                <c:pt idx="267">
                  <c:v>2.6736111111111112E-4</c:v>
                </c:pt>
                <c:pt idx="268">
                  <c:v>2.7199074074074072E-4</c:v>
                </c:pt>
                <c:pt idx="269">
                  <c:v>2.7777777777777778E-4</c:v>
                </c:pt>
                <c:pt idx="270">
                  <c:v>2.8356481481481478E-4</c:v>
                </c:pt>
                <c:pt idx="271">
                  <c:v>2.8819444444444444E-4</c:v>
                </c:pt>
                <c:pt idx="272">
                  <c:v>2.9398148148148144E-4</c:v>
                </c:pt>
                <c:pt idx="273">
                  <c:v>2.9976851851851849E-4</c:v>
                </c:pt>
                <c:pt idx="274">
                  <c:v>3.0439814814814815E-4</c:v>
                </c:pt>
                <c:pt idx="275">
                  <c:v>3.1018518518518521E-4</c:v>
                </c:pt>
                <c:pt idx="276">
                  <c:v>3.1597222222222221E-4</c:v>
                </c:pt>
                <c:pt idx="277">
                  <c:v>3.2060185185185186E-4</c:v>
                </c:pt>
                <c:pt idx="278">
                  <c:v>3.2638888888888887E-4</c:v>
                </c:pt>
                <c:pt idx="279">
                  <c:v>3.3217592592592592E-4</c:v>
                </c:pt>
                <c:pt idx="280">
                  <c:v>3.3680555555555563E-4</c:v>
                </c:pt>
                <c:pt idx="281">
                  <c:v>3.4259259259259263E-4</c:v>
                </c:pt>
                <c:pt idx="282">
                  <c:v>3.4837962962962969E-4</c:v>
                </c:pt>
                <c:pt idx="283">
                  <c:v>3.5300925925925924E-4</c:v>
                </c:pt>
                <c:pt idx="284">
                  <c:v>3.5879629629629635E-4</c:v>
                </c:pt>
                <c:pt idx="285">
                  <c:v>3.6458333333333335E-4</c:v>
                </c:pt>
                <c:pt idx="286">
                  <c:v>3.7037037037037035E-4</c:v>
                </c:pt>
                <c:pt idx="287">
                  <c:v>3.7499999999999995E-4</c:v>
                </c:pt>
                <c:pt idx="288">
                  <c:v>3.8078703703703706E-4</c:v>
                </c:pt>
                <c:pt idx="289">
                  <c:v>3.8541666666666667E-4</c:v>
                </c:pt>
                <c:pt idx="290">
                  <c:v>3.9120370370370367E-4</c:v>
                </c:pt>
                <c:pt idx="291">
                  <c:v>3.9583333333333338E-4</c:v>
                </c:pt>
                <c:pt idx="292">
                  <c:v>4.0162037037037038E-4</c:v>
                </c:pt>
                <c:pt idx="293">
                  <c:v>4.0740740740740738E-4</c:v>
                </c:pt>
                <c:pt idx="294">
                  <c:v>4.1203703703703709E-4</c:v>
                </c:pt>
                <c:pt idx="295">
                  <c:v>4.1782407407407409E-4</c:v>
                </c:pt>
                <c:pt idx="296">
                  <c:v>4.236111111111111E-4</c:v>
                </c:pt>
                <c:pt idx="297">
                  <c:v>4.2824074074074075E-4</c:v>
                </c:pt>
                <c:pt idx="298">
                  <c:v>4.3402777777777775E-4</c:v>
                </c:pt>
                <c:pt idx="299">
                  <c:v>4.3981481481481481E-4</c:v>
                </c:pt>
                <c:pt idx="300">
                  <c:v>4.4444444444444441E-4</c:v>
                </c:pt>
                <c:pt idx="301">
                  <c:v>4.5023148148148152E-4</c:v>
                </c:pt>
                <c:pt idx="302">
                  <c:v>4.5486111111111102E-4</c:v>
                </c:pt>
                <c:pt idx="303">
                  <c:v>4.6064814814814818E-4</c:v>
                </c:pt>
                <c:pt idx="304">
                  <c:v>4.6527777777777778E-4</c:v>
                </c:pt>
                <c:pt idx="305">
                  <c:v>4.7106481481481484E-4</c:v>
                </c:pt>
                <c:pt idx="306">
                  <c:v>4.7685185185185195E-4</c:v>
                </c:pt>
                <c:pt idx="307">
                  <c:v>4.8148148148148155E-4</c:v>
                </c:pt>
                <c:pt idx="308">
                  <c:v>4.8726851851851855E-4</c:v>
                </c:pt>
                <c:pt idx="309">
                  <c:v>4.9305555555555561E-4</c:v>
                </c:pt>
                <c:pt idx="310">
                  <c:v>4.9768518518518521E-4</c:v>
                </c:pt>
                <c:pt idx="311">
                  <c:v>5.0347222222222221E-4</c:v>
                </c:pt>
                <c:pt idx="312">
                  <c:v>5.0925925925925921E-4</c:v>
                </c:pt>
                <c:pt idx="313">
                  <c:v>5.1504629629629632E-4</c:v>
                </c:pt>
                <c:pt idx="314">
                  <c:v>5.1967592592592593E-4</c:v>
                </c:pt>
                <c:pt idx="315">
                  <c:v>5.2546296296296293E-4</c:v>
                </c:pt>
                <c:pt idx="316">
                  <c:v>5.3125000000000004E-4</c:v>
                </c:pt>
                <c:pt idx="317">
                  <c:v>5.3587962962962953E-4</c:v>
                </c:pt>
                <c:pt idx="318">
                  <c:v>5.4166666666666664E-4</c:v>
                </c:pt>
                <c:pt idx="319">
                  <c:v>5.4745370370370375E-4</c:v>
                </c:pt>
                <c:pt idx="320">
                  <c:v>5.5208333333333335E-4</c:v>
                </c:pt>
                <c:pt idx="321">
                  <c:v>5.5787037037037036E-4</c:v>
                </c:pt>
                <c:pt idx="322">
                  <c:v>5.6365740740740747E-4</c:v>
                </c:pt>
                <c:pt idx="323">
                  <c:v>5.6828703703703707E-4</c:v>
                </c:pt>
                <c:pt idx="324">
                  <c:v>5.7407407407407407E-4</c:v>
                </c:pt>
                <c:pt idx="325">
                  <c:v>5.7986111111111118E-4</c:v>
                </c:pt>
                <c:pt idx="326">
                  <c:v>5.8449074074074078E-4</c:v>
                </c:pt>
                <c:pt idx="327">
                  <c:v>5.9027777777777778E-4</c:v>
                </c:pt>
                <c:pt idx="328">
                  <c:v>5.9606481481481479E-4</c:v>
                </c:pt>
                <c:pt idx="329">
                  <c:v>6.0069444444444439E-4</c:v>
                </c:pt>
                <c:pt idx="330">
                  <c:v>6.0648148148148139E-4</c:v>
                </c:pt>
                <c:pt idx="331">
                  <c:v>6.111111111111111E-4</c:v>
                </c:pt>
                <c:pt idx="332">
                  <c:v>6.168981481481481E-4</c:v>
                </c:pt>
                <c:pt idx="333">
                  <c:v>6.2268518518518521E-4</c:v>
                </c:pt>
                <c:pt idx="334">
                  <c:v>6.2731481481481481E-4</c:v>
                </c:pt>
                <c:pt idx="335">
                  <c:v>6.3310185185185192E-4</c:v>
                </c:pt>
                <c:pt idx="336">
                  <c:v>6.3888888888888893E-4</c:v>
                </c:pt>
                <c:pt idx="337">
                  <c:v>6.4351851851851853E-4</c:v>
                </c:pt>
                <c:pt idx="338">
                  <c:v>6.4930555555555564E-4</c:v>
                </c:pt>
                <c:pt idx="339">
                  <c:v>6.5509259259259264E-4</c:v>
                </c:pt>
                <c:pt idx="340">
                  <c:v>6.5972222222222213E-4</c:v>
                </c:pt>
                <c:pt idx="341">
                  <c:v>6.6550925925925935E-4</c:v>
                </c:pt>
                <c:pt idx="342">
                  <c:v>6.7013888888888885E-4</c:v>
                </c:pt>
                <c:pt idx="343">
                  <c:v>6.7592592592592585E-4</c:v>
                </c:pt>
                <c:pt idx="344">
                  <c:v>6.8055555555555545E-4</c:v>
                </c:pt>
                <c:pt idx="345">
                  <c:v>6.8634259259259256E-4</c:v>
                </c:pt>
                <c:pt idx="346">
                  <c:v>6.9212962962962967E-4</c:v>
                </c:pt>
                <c:pt idx="347">
                  <c:v>6.9675925925925938E-4</c:v>
                </c:pt>
                <c:pt idx="348">
                  <c:v>7.0254629629629627E-4</c:v>
                </c:pt>
                <c:pt idx="349">
                  <c:v>7.0717592592592588E-4</c:v>
                </c:pt>
                <c:pt idx="350">
                  <c:v>7.1296296296296299E-4</c:v>
                </c:pt>
                <c:pt idx="351">
                  <c:v>7.1874999999999988E-4</c:v>
                </c:pt>
                <c:pt idx="352">
                  <c:v>7.233796296296297E-4</c:v>
                </c:pt>
                <c:pt idx="353">
                  <c:v>7.291666666666667E-4</c:v>
                </c:pt>
                <c:pt idx="354">
                  <c:v>7.349537037037037E-4</c:v>
                </c:pt>
                <c:pt idx="355">
                  <c:v>7.395833333333333E-4</c:v>
                </c:pt>
                <c:pt idx="356">
                  <c:v>7.4537037037037031E-4</c:v>
                </c:pt>
                <c:pt idx="357">
                  <c:v>7.5115740740740742E-4</c:v>
                </c:pt>
                <c:pt idx="358">
                  <c:v>7.5694444444444453E-4</c:v>
                </c:pt>
                <c:pt idx="359">
                  <c:v>7.6157407407407413E-4</c:v>
                </c:pt>
                <c:pt idx="360">
                  <c:v>7.6736111111111113E-4</c:v>
                </c:pt>
                <c:pt idx="361">
                  <c:v>7.7314814814814813E-4</c:v>
                </c:pt>
                <c:pt idx="362">
                  <c:v>7.7777777777777784E-4</c:v>
                </c:pt>
                <c:pt idx="363">
                  <c:v>7.8356481481481495E-4</c:v>
                </c:pt>
                <c:pt idx="364">
                  <c:v>7.8819444444444455E-4</c:v>
                </c:pt>
                <c:pt idx="365">
                  <c:v>7.9398148148148145E-4</c:v>
                </c:pt>
                <c:pt idx="366">
                  <c:v>7.9976851851851856E-4</c:v>
                </c:pt>
                <c:pt idx="367">
                  <c:v>8.0439814814814816E-4</c:v>
                </c:pt>
                <c:pt idx="368">
                  <c:v>8.1018518518518516E-4</c:v>
                </c:pt>
                <c:pt idx="369">
                  <c:v>8.1597222222222227E-4</c:v>
                </c:pt>
                <c:pt idx="370">
                  <c:v>8.2060185185185187E-4</c:v>
                </c:pt>
                <c:pt idx="371">
                  <c:v>8.2638888888888877E-4</c:v>
                </c:pt>
                <c:pt idx="372">
                  <c:v>8.3217592592592588E-4</c:v>
                </c:pt>
                <c:pt idx="373">
                  <c:v>8.3680555555555559E-4</c:v>
                </c:pt>
                <c:pt idx="374">
                  <c:v>8.4259259259259259E-4</c:v>
                </c:pt>
                <c:pt idx="375">
                  <c:v>8.4837962962962959E-4</c:v>
                </c:pt>
                <c:pt idx="376">
                  <c:v>8.541666666666667E-4</c:v>
                </c:pt>
                <c:pt idx="377">
                  <c:v>8.587962962962963E-4</c:v>
                </c:pt>
                <c:pt idx="378">
                  <c:v>8.6458333333333341E-4</c:v>
                </c:pt>
                <c:pt idx="379">
                  <c:v>8.7037037037037042E-4</c:v>
                </c:pt>
                <c:pt idx="380">
                  <c:v>8.7500000000000002E-4</c:v>
                </c:pt>
                <c:pt idx="381">
                  <c:v>8.8078703703703702E-4</c:v>
                </c:pt>
                <c:pt idx="382">
                  <c:v>8.8657407407407402E-4</c:v>
                </c:pt>
                <c:pt idx="383">
                  <c:v>8.9120370370370362E-4</c:v>
                </c:pt>
                <c:pt idx="384">
                  <c:v>8.9699074074074073E-4</c:v>
                </c:pt>
                <c:pt idx="385">
                  <c:v>9.0277777777777784E-4</c:v>
                </c:pt>
                <c:pt idx="386">
                  <c:v>9.0740740740740745E-4</c:v>
                </c:pt>
                <c:pt idx="387">
                  <c:v>9.1319444444444434E-4</c:v>
                </c:pt>
                <c:pt idx="388">
                  <c:v>9.1898148148148145E-4</c:v>
                </c:pt>
                <c:pt idx="389">
                  <c:v>9.2361111111111116E-4</c:v>
                </c:pt>
                <c:pt idx="390">
                  <c:v>9.2939814814814827E-4</c:v>
                </c:pt>
                <c:pt idx="391">
                  <c:v>9.3518518518518516E-4</c:v>
                </c:pt>
                <c:pt idx="392">
                  <c:v>9.3981481481481477E-4</c:v>
                </c:pt>
                <c:pt idx="393">
                  <c:v>9.4560185185185188E-4</c:v>
                </c:pt>
                <c:pt idx="394">
                  <c:v>9.5138888888888888E-4</c:v>
                </c:pt>
                <c:pt idx="395">
                  <c:v>9.5601851851851848E-4</c:v>
                </c:pt>
                <c:pt idx="396">
                  <c:v>9.6180555555555559E-4</c:v>
                </c:pt>
                <c:pt idx="397">
                  <c:v>9.6759259259259248E-4</c:v>
                </c:pt>
                <c:pt idx="398">
                  <c:v>9.7222222222222209E-4</c:v>
                </c:pt>
                <c:pt idx="399">
                  <c:v>9.780092592592592E-4</c:v>
                </c:pt>
                <c:pt idx="400">
                  <c:v>9.8379629629629642E-4</c:v>
                </c:pt>
                <c:pt idx="401">
                  <c:v>9.884259259259258E-4</c:v>
                </c:pt>
                <c:pt idx="402">
                  <c:v>9.9421296296296302E-4</c:v>
                </c:pt>
                <c:pt idx="403">
                  <c:v>1E-3</c:v>
                </c:pt>
                <c:pt idx="404">
                  <c:v>1.0046296296296298E-3</c:v>
                </c:pt>
                <c:pt idx="405">
                  <c:v>1.0104166666666666E-3</c:v>
                </c:pt>
                <c:pt idx="406">
                  <c:v>1.0162037037037038E-3</c:v>
                </c:pt>
                <c:pt idx="407">
                  <c:v>1.0208333333333334E-3</c:v>
                </c:pt>
                <c:pt idx="408">
                  <c:v>1.0266203703703702E-3</c:v>
                </c:pt>
                <c:pt idx="409">
                  <c:v>1.0324074074074074E-3</c:v>
                </c:pt>
                <c:pt idx="410">
                  <c:v>1.0370370370370371E-3</c:v>
                </c:pt>
                <c:pt idx="411">
                  <c:v>1.0428240740740741E-3</c:v>
                </c:pt>
                <c:pt idx="412">
                  <c:v>1.0486111111111111E-3</c:v>
                </c:pt>
                <c:pt idx="413">
                  <c:v>1.0543981481481483E-3</c:v>
                </c:pt>
                <c:pt idx="414">
                  <c:v>1.0590277777777777E-3</c:v>
                </c:pt>
                <c:pt idx="415">
                  <c:v>1.0648148148148147E-3</c:v>
                </c:pt>
                <c:pt idx="416">
                  <c:v>1.0706018518518519E-3</c:v>
                </c:pt>
                <c:pt idx="417">
                  <c:v>1.0763888888888889E-3</c:v>
                </c:pt>
                <c:pt idx="418">
                  <c:v>1.0821759259259259E-3</c:v>
                </c:pt>
                <c:pt idx="419">
                  <c:v>1.0868055555555555E-3</c:v>
                </c:pt>
                <c:pt idx="420">
                  <c:v>1.0925925925925925E-3</c:v>
                </c:pt>
                <c:pt idx="421">
                  <c:v>1.0972222222222223E-3</c:v>
                </c:pt>
                <c:pt idx="422">
                  <c:v>1.1030092592592593E-3</c:v>
                </c:pt>
                <c:pt idx="423">
                  <c:v>1.1087962962962963E-3</c:v>
                </c:pt>
                <c:pt idx="424">
                  <c:v>1.1134259259259259E-3</c:v>
                </c:pt>
                <c:pt idx="425">
                  <c:v>1.1192129629629631E-3</c:v>
                </c:pt>
                <c:pt idx="426">
                  <c:v>1.1250000000000001E-3</c:v>
                </c:pt>
                <c:pt idx="427">
                  <c:v>1.1296296296296295E-3</c:v>
                </c:pt>
                <c:pt idx="428">
                  <c:v>1.1354166666666667E-3</c:v>
                </c:pt>
                <c:pt idx="429">
                  <c:v>1.1412037037037037E-3</c:v>
                </c:pt>
                <c:pt idx="430">
                  <c:v>1.1458333333333333E-3</c:v>
                </c:pt>
                <c:pt idx="431">
                  <c:v>1.1516203703703703E-3</c:v>
                </c:pt>
                <c:pt idx="432">
                  <c:v>1.1574074074074073E-3</c:v>
                </c:pt>
                <c:pt idx="433">
                  <c:v>1.1620370370370372E-3</c:v>
                </c:pt>
                <c:pt idx="434">
                  <c:v>1.1678240740740739E-3</c:v>
                </c:pt>
                <c:pt idx="435">
                  <c:v>1.1736111111111112E-3</c:v>
                </c:pt>
                <c:pt idx="436">
                  <c:v>1.1782407407407408E-3</c:v>
                </c:pt>
                <c:pt idx="437">
                  <c:v>1.1840277777777778E-3</c:v>
                </c:pt>
                <c:pt idx="438">
                  <c:v>1.1898148148148148E-3</c:v>
                </c:pt>
                <c:pt idx="439">
                  <c:v>1.1944444444444446E-3</c:v>
                </c:pt>
                <c:pt idx="440">
                  <c:v>1.2002314814814816E-3</c:v>
                </c:pt>
                <c:pt idx="441">
                  <c:v>1.2060185185185186E-3</c:v>
                </c:pt>
                <c:pt idx="442">
                  <c:v>1.2118055555555556E-3</c:v>
                </c:pt>
                <c:pt idx="443">
                  <c:v>1.2164351851851852E-3</c:v>
                </c:pt>
                <c:pt idx="444">
                  <c:v>1.2222222222222222E-3</c:v>
                </c:pt>
                <c:pt idx="445">
                  <c:v>1.2280092592592592E-3</c:v>
                </c:pt>
                <c:pt idx="446">
                  <c:v>1.2326388888888888E-3</c:v>
                </c:pt>
                <c:pt idx="447">
                  <c:v>1.2384259259259258E-3</c:v>
                </c:pt>
                <c:pt idx="448">
                  <c:v>1.2442129629629628E-3</c:v>
                </c:pt>
                <c:pt idx="449">
                  <c:v>1.2488425925925926E-3</c:v>
                </c:pt>
                <c:pt idx="450">
                  <c:v>1.2546296296296296E-3</c:v>
                </c:pt>
                <c:pt idx="451">
                  <c:v>1.2604166666666666E-3</c:v>
                </c:pt>
                <c:pt idx="452">
                  <c:v>1.2650462962962964E-3</c:v>
                </c:pt>
                <c:pt idx="453">
                  <c:v>1.2708333333333335E-3</c:v>
                </c:pt>
                <c:pt idx="454">
                  <c:v>1.2766203703703705E-3</c:v>
                </c:pt>
                <c:pt idx="455">
                  <c:v>1.2824074074074075E-3</c:v>
                </c:pt>
                <c:pt idx="456">
                  <c:v>1.2870370370370373E-3</c:v>
                </c:pt>
                <c:pt idx="457">
                  <c:v>1.2928240740740741E-3</c:v>
                </c:pt>
                <c:pt idx="458">
                  <c:v>1.2986111111111113E-3</c:v>
                </c:pt>
                <c:pt idx="459">
                  <c:v>1.3032407407407409E-3</c:v>
                </c:pt>
                <c:pt idx="460">
                  <c:v>1.3090277777777779E-3</c:v>
                </c:pt>
                <c:pt idx="461">
                  <c:v>1.3148148148148147E-3</c:v>
                </c:pt>
                <c:pt idx="462">
                  <c:v>1.3194444444444443E-3</c:v>
                </c:pt>
                <c:pt idx="463">
                  <c:v>1.3252314814814813E-3</c:v>
                </c:pt>
                <c:pt idx="464">
                  <c:v>1.3310185185185185E-3</c:v>
                </c:pt>
                <c:pt idx="465">
                  <c:v>1.3356481481481481E-3</c:v>
                </c:pt>
                <c:pt idx="466">
                  <c:v>1.3414351851851851E-3</c:v>
                </c:pt>
                <c:pt idx="467">
                  <c:v>1.3460648148148147E-3</c:v>
                </c:pt>
                <c:pt idx="468">
                  <c:v>1.3518518518518521E-3</c:v>
                </c:pt>
                <c:pt idx="469">
                  <c:v>1.3564814814814813E-3</c:v>
                </c:pt>
                <c:pt idx="470">
                  <c:v>1.3622685185185185E-3</c:v>
                </c:pt>
                <c:pt idx="471">
                  <c:v>1.3680555555555557E-3</c:v>
                </c:pt>
                <c:pt idx="472">
                  <c:v>1.3726851851851851E-3</c:v>
                </c:pt>
                <c:pt idx="473">
                  <c:v>1.3784722222222221E-3</c:v>
                </c:pt>
                <c:pt idx="474">
                  <c:v>1.3842592592592593E-3</c:v>
                </c:pt>
                <c:pt idx="475">
                  <c:v>1.3888888888888889E-3</c:v>
                </c:pt>
                <c:pt idx="476">
                  <c:v>1.3946759259259259E-3</c:v>
                </c:pt>
                <c:pt idx="477">
                  <c:v>1.4004629629629629E-3</c:v>
                </c:pt>
                <c:pt idx="478">
                  <c:v>1.4062499999999997E-3</c:v>
                </c:pt>
                <c:pt idx="479">
                  <c:v>1.4108796296296298E-3</c:v>
                </c:pt>
                <c:pt idx="480">
                  <c:v>1.4166666666666668E-3</c:v>
                </c:pt>
                <c:pt idx="481">
                  <c:v>1.4212962962962964E-3</c:v>
                </c:pt>
                <c:pt idx="482">
                  <c:v>1.4270833333333334E-3</c:v>
                </c:pt>
                <c:pt idx="483">
                  <c:v>1.4328703703703706E-3</c:v>
                </c:pt>
                <c:pt idx="484">
                  <c:v>1.4374999999999998E-3</c:v>
                </c:pt>
                <c:pt idx="485">
                  <c:v>1.443287037037037E-3</c:v>
                </c:pt>
                <c:pt idx="486">
                  <c:v>1.4490740740740742E-3</c:v>
                </c:pt>
                <c:pt idx="487">
                  <c:v>1.4537037037037036E-3</c:v>
                </c:pt>
                <c:pt idx="488">
                  <c:v>1.4594907407407406E-3</c:v>
                </c:pt>
                <c:pt idx="489">
                  <c:v>1.4652777777777778E-3</c:v>
                </c:pt>
                <c:pt idx="490">
                  <c:v>1.4699074074074074E-3</c:v>
                </c:pt>
                <c:pt idx="491">
                  <c:v>1.4756944444444444E-3</c:v>
                </c:pt>
                <c:pt idx="492">
                  <c:v>1.4803240740740742E-3</c:v>
                </c:pt>
                <c:pt idx="493">
                  <c:v>1.486111111111111E-3</c:v>
                </c:pt>
                <c:pt idx="494">
                  <c:v>1.4918981481481482E-3</c:v>
                </c:pt>
                <c:pt idx="495">
                  <c:v>1.4965277777777778E-3</c:v>
                </c:pt>
                <c:pt idx="496">
                  <c:v>1.5023148148148148E-3</c:v>
                </c:pt>
                <c:pt idx="497">
                  <c:v>1.5081018518518518E-3</c:v>
                </c:pt>
                <c:pt idx="498">
                  <c:v>1.5127314814814814E-3</c:v>
                </c:pt>
                <c:pt idx="499">
                  <c:v>1.5185185185185182E-3</c:v>
                </c:pt>
                <c:pt idx="500">
                  <c:v>1.5231481481481483E-3</c:v>
                </c:pt>
                <c:pt idx="501">
                  <c:v>1.5289351851851853E-3</c:v>
                </c:pt>
                <c:pt idx="502">
                  <c:v>1.5335648148148149E-3</c:v>
                </c:pt>
                <c:pt idx="503">
                  <c:v>1.5393518518518519E-3</c:v>
                </c:pt>
                <c:pt idx="504">
                  <c:v>1.5451388888888891E-3</c:v>
                </c:pt>
                <c:pt idx="505">
                  <c:v>1.5497685185185182E-3</c:v>
                </c:pt>
                <c:pt idx="506">
                  <c:v>1.5555555555555557E-3</c:v>
                </c:pt>
                <c:pt idx="507">
                  <c:v>1.5613425925925927E-3</c:v>
                </c:pt>
                <c:pt idx="508">
                  <c:v>1.5659722222222221E-3</c:v>
                </c:pt>
                <c:pt idx="509">
                  <c:v>1.5717592592592591E-3</c:v>
                </c:pt>
                <c:pt idx="510">
                  <c:v>1.5775462962962963E-3</c:v>
                </c:pt>
                <c:pt idx="511">
                  <c:v>1.5821759259259259E-3</c:v>
                </c:pt>
                <c:pt idx="512">
                  <c:v>1.5879629629629629E-3</c:v>
                </c:pt>
                <c:pt idx="513">
                  <c:v>1.5937499999999999E-3</c:v>
                </c:pt>
                <c:pt idx="514">
                  <c:v>1.5983796296296295E-3</c:v>
                </c:pt>
                <c:pt idx="515">
                  <c:v>1.6041666666666667E-3</c:v>
                </c:pt>
                <c:pt idx="516">
                  <c:v>1.6099537037037037E-3</c:v>
                </c:pt>
                <c:pt idx="517">
                  <c:v>1.6157407407407407E-3</c:v>
                </c:pt>
                <c:pt idx="518">
                  <c:v>1.6203703703703703E-3</c:v>
                </c:pt>
                <c:pt idx="519">
                  <c:v>1.6261574074074075E-3</c:v>
                </c:pt>
                <c:pt idx="520">
                  <c:v>1.6319444444444445E-3</c:v>
                </c:pt>
                <c:pt idx="521">
                  <c:v>1.6365740740740739E-3</c:v>
                </c:pt>
                <c:pt idx="522">
                  <c:v>1.6423611111111111E-3</c:v>
                </c:pt>
                <c:pt idx="523">
                  <c:v>1.6481481481481479E-3</c:v>
                </c:pt>
                <c:pt idx="524">
                  <c:v>1.6539351851851854E-3</c:v>
                </c:pt>
                <c:pt idx="525">
                  <c:v>1.6585648148148148E-3</c:v>
                </c:pt>
                <c:pt idx="526">
                  <c:v>1.6643518518518518E-3</c:v>
                </c:pt>
                <c:pt idx="527">
                  <c:v>1.6701388888888892E-3</c:v>
                </c:pt>
                <c:pt idx="528">
                  <c:v>1.6747685185185184E-3</c:v>
                </c:pt>
                <c:pt idx="529">
                  <c:v>1.6805555555555556E-3</c:v>
                </c:pt>
                <c:pt idx="530">
                  <c:v>1.6863425925925926E-3</c:v>
                </c:pt>
                <c:pt idx="531">
                  <c:v>1.6909722222222222E-3</c:v>
                </c:pt>
                <c:pt idx="532">
                  <c:v>1.6967592592592592E-3</c:v>
                </c:pt>
                <c:pt idx="533">
                  <c:v>1.7025462962962964E-3</c:v>
                </c:pt>
                <c:pt idx="534">
                  <c:v>1.707175925925926E-3</c:v>
                </c:pt>
                <c:pt idx="535">
                  <c:v>1.712962962962963E-3</c:v>
                </c:pt>
                <c:pt idx="536">
                  <c:v>1.71875E-3</c:v>
                </c:pt>
                <c:pt idx="537">
                  <c:v>1.7233796296296294E-3</c:v>
                </c:pt>
                <c:pt idx="538">
                  <c:v>1.7291666666666668E-3</c:v>
                </c:pt>
                <c:pt idx="539">
                  <c:v>1.7349537037037036E-3</c:v>
                </c:pt>
                <c:pt idx="540">
                  <c:v>1.7395833333333332E-3</c:v>
                </c:pt>
                <c:pt idx="541">
                  <c:v>1.7453703703703702E-3</c:v>
                </c:pt>
                <c:pt idx="542">
                  <c:v>1.7511574074074072E-3</c:v>
                </c:pt>
                <c:pt idx="543">
                  <c:v>1.7569444444444447E-3</c:v>
                </c:pt>
                <c:pt idx="544">
                  <c:v>1.761574074074074E-3</c:v>
                </c:pt>
                <c:pt idx="545">
                  <c:v>1.767361111111111E-3</c:v>
                </c:pt>
                <c:pt idx="546">
                  <c:v>1.773148148148148E-3</c:v>
                </c:pt>
                <c:pt idx="547">
                  <c:v>1.7777777777777776E-3</c:v>
                </c:pt>
                <c:pt idx="548">
                  <c:v>1.7835648148148149E-3</c:v>
                </c:pt>
                <c:pt idx="549">
                  <c:v>1.7893518518518519E-3</c:v>
                </c:pt>
                <c:pt idx="550">
                  <c:v>1.7939814814814815E-3</c:v>
                </c:pt>
                <c:pt idx="551">
                  <c:v>1.7997685185185185E-3</c:v>
                </c:pt>
                <c:pt idx="552">
                  <c:v>1.8055555555555557E-3</c:v>
                </c:pt>
                <c:pt idx="553">
                  <c:v>1.8101851851851849E-3</c:v>
                </c:pt>
                <c:pt idx="554">
                  <c:v>1.8159722222222223E-3</c:v>
                </c:pt>
                <c:pt idx="555">
                  <c:v>1.8206018518518519E-3</c:v>
                </c:pt>
                <c:pt idx="556">
                  <c:v>1.8263888888888887E-3</c:v>
                </c:pt>
                <c:pt idx="557">
                  <c:v>1.8321759259259257E-3</c:v>
                </c:pt>
                <c:pt idx="558">
                  <c:v>1.8368055555555557E-3</c:v>
                </c:pt>
                <c:pt idx="559">
                  <c:v>1.8425925925925927E-3</c:v>
                </c:pt>
                <c:pt idx="560">
                  <c:v>1.8483796296296295E-3</c:v>
                </c:pt>
                <c:pt idx="561">
                  <c:v>1.8530092592592593E-3</c:v>
                </c:pt>
                <c:pt idx="562">
                  <c:v>1.8587962962962965E-3</c:v>
                </c:pt>
                <c:pt idx="563">
                  <c:v>1.8657407407407407E-3</c:v>
                </c:pt>
                <c:pt idx="564">
                  <c:v>1.8715277777777782E-3</c:v>
                </c:pt>
                <c:pt idx="565">
                  <c:v>1.8761574074074073E-3</c:v>
                </c:pt>
                <c:pt idx="566">
                  <c:v>1.8819444444444445E-3</c:v>
                </c:pt>
                <c:pt idx="567">
                  <c:v>1.8877314814814816E-3</c:v>
                </c:pt>
                <c:pt idx="568">
                  <c:v>1.8923611111111112E-3</c:v>
                </c:pt>
                <c:pt idx="569">
                  <c:v>1.8981481481481482E-3</c:v>
                </c:pt>
                <c:pt idx="570">
                  <c:v>1.9039351851851854E-3</c:v>
                </c:pt>
                <c:pt idx="571">
                  <c:v>1.9097222222222222E-3</c:v>
                </c:pt>
                <c:pt idx="572">
                  <c:v>1.914351851851852E-3</c:v>
                </c:pt>
                <c:pt idx="573">
                  <c:v>1.920138888888889E-3</c:v>
                </c:pt>
                <c:pt idx="574">
                  <c:v>1.9259259259259262E-3</c:v>
                </c:pt>
                <c:pt idx="575">
                  <c:v>1.931712962962963E-3</c:v>
                </c:pt>
                <c:pt idx="576">
                  <c:v>1.9363425925925926E-3</c:v>
                </c:pt>
                <c:pt idx="577">
                  <c:v>1.9421296296296298E-3</c:v>
                </c:pt>
                <c:pt idx="578">
                  <c:v>1.9479166666666664E-3</c:v>
                </c:pt>
                <c:pt idx="579">
                  <c:v>1.9537037037037036E-3</c:v>
                </c:pt>
                <c:pt idx="580">
                  <c:v>1.9594907407407408E-3</c:v>
                </c:pt>
                <c:pt idx="581">
                  <c:v>1.96412037037037E-3</c:v>
                </c:pt>
                <c:pt idx="582">
                  <c:v>1.9699074074074076E-3</c:v>
                </c:pt>
                <c:pt idx="583">
                  <c:v>1.9756944444444444E-3</c:v>
                </c:pt>
                <c:pt idx="584">
                  <c:v>1.9814814814814816E-3</c:v>
                </c:pt>
                <c:pt idx="585">
                  <c:v>1.9861111111111108E-3</c:v>
                </c:pt>
                <c:pt idx="586">
                  <c:v>1.991898148148148E-3</c:v>
                </c:pt>
                <c:pt idx="587">
                  <c:v>1.9976851851851852E-3</c:v>
                </c:pt>
                <c:pt idx="588">
                  <c:v>2.003472222222222E-3</c:v>
                </c:pt>
                <c:pt idx="589">
                  <c:v>2.0092592592592597E-3</c:v>
                </c:pt>
                <c:pt idx="590">
                  <c:v>2.0138888888888888E-3</c:v>
                </c:pt>
                <c:pt idx="591">
                  <c:v>2.0196759259259261E-3</c:v>
                </c:pt>
                <c:pt idx="592">
                  <c:v>2.0254629629629629E-3</c:v>
                </c:pt>
                <c:pt idx="593">
                  <c:v>2.0289351851851853E-3</c:v>
                </c:pt>
                <c:pt idx="594">
                  <c:v>2.0347222222222221E-3</c:v>
                </c:pt>
                <c:pt idx="595">
                  <c:v>2.0393518518518517E-3</c:v>
                </c:pt>
                <c:pt idx="596">
                  <c:v>2.0439814814814813E-3</c:v>
                </c:pt>
                <c:pt idx="597">
                  <c:v>2.0474537037037037E-3</c:v>
                </c:pt>
                <c:pt idx="598">
                  <c:v>2.0509259259259257E-3</c:v>
                </c:pt>
                <c:pt idx="599">
                  <c:v>2.0543981481481485E-3</c:v>
                </c:pt>
                <c:pt idx="600">
                  <c:v>2.0578703703703705E-3</c:v>
                </c:pt>
                <c:pt idx="601">
                  <c:v>2.0625000000000001E-3</c:v>
                </c:pt>
                <c:pt idx="602">
                  <c:v>2.0659722222222221E-3</c:v>
                </c:pt>
                <c:pt idx="603">
                  <c:v>2.0694444444444445E-3</c:v>
                </c:pt>
                <c:pt idx="604">
                  <c:v>2.0729166666666665E-3</c:v>
                </c:pt>
                <c:pt idx="605">
                  <c:v>2.0775462962962965E-3</c:v>
                </c:pt>
                <c:pt idx="606">
                  <c:v>2.0810185185185185E-3</c:v>
                </c:pt>
                <c:pt idx="607">
                  <c:v>2.0844907407407405E-3</c:v>
                </c:pt>
                <c:pt idx="608">
                  <c:v>2.0891203703703701E-3</c:v>
                </c:pt>
                <c:pt idx="609">
                  <c:v>2.0925925925925925E-3</c:v>
                </c:pt>
                <c:pt idx="610">
                  <c:v>2.0960648148148149E-3</c:v>
                </c:pt>
                <c:pt idx="611">
                  <c:v>2.0995370370370373E-3</c:v>
                </c:pt>
                <c:pt idx="612">
                  <c:v>2.1030092592592593E-3</c:v>
                </c:pt>
                <c:pt idx="613">
                  <c:v>2.1064814814814813E-3</c:v>
                </c:pt>
                <c:pt idx="614">
                  <c:v>2.1111111111111109E-3</c:v>
                </c:pt>
                <c:pt idx="615">
                  <c:v>2.1145833333333333E-3</c:v>
                </c:pt>
                <c:pt idx="616">
                  <c:v>2.1180555555555553E-3</c:v>
                </c:pt>
                <c:pt idx="617">
                  <c:v>2.1215277777777782E-3</c:v>
                </c:pt>
                <c:pt idx="618">
                  <c:v>2.1250000000000002E-3</c:v>
                </c:pt>
                <c:pt idx="619">
                  <c:v>2.1284722222222221E-3</c:v>
                </c:pt>
                <c:pt idx="620">
                  <c:v>2.1319444444444446E-3</c:v>
                </c:pt>
                <c:pt idx="621">
                  <c:v>2.135416666666667E-3</c:v>
                </c:pt>
                <c:pt idx="622">
                  <c:v>2.1400462962962961E-3</c:v>
                </c:pt>
                <c:pt idx="623">
                  <c:v>2.1435185185185186E-3</c:v>
                </c:pt>
                <c:pt idx="624">
                  <c:v>2.1469907407407405E-3</c:v>
                </c:pt>
                <c:pt idx="625">
                  <c:v>2.150462962962963E-3</c:v>
                </c:pt>
                <c:pt idx="626">
                  <c:v>2.1550925925925926E-3</c:v>
                </c:pt>
                <c:pt idx="627">
                  <c:v>2.158564814814815E-3</c:v>
                </c:pt>
                <c:pt idx="628">
                  <c:v>2.162037037037037E-3</c:v>
                </c:pt>
                <c:pt idx="629">
                  <c:v>2.1655092592592589E-3</c:v>
                </c:pt>
                <c:pt idx="630">
                  <c:v>2.1689814814814814E-3</c:v>
                </c:pt>
                <c:pt idx="631">
                  <c:v>2.1724537037037038E-3</c:v>
                </c:pt>
                <c:pt idx="632">
                  <c:v>2.1759259259259258E-3</c:v>
                </c:pt>
                <c:pt idx="633">
                  <c:v>2.1805555555555558E-3</c:v>
                </c:pt>
                <c:pt idx="634">
                  <c:v>2.1840277777777778E-3</c:v>
                </c:pt>
                <c:pt idx="635">
                  <c:v>2.1874999999999998E-3</c:v>
                </c:pt>
                <c:pt idx="636">
                  <c:v>2.1909722222222222E-3</c:v>
                </c:pt>
                <c:pt idx="637">
                  <c:v>2.1944444444444446E-3</c:v>
                </c:pt>
                <c:pt idx="638">
                  <c:v>2.1990740740740742E-3</c:v>
                </c:pt>
                <c:pt idx="639">
                  <c:v>2.2025462962962966E-3</c:v>
                </c:pt>
                <c:pt idx="640">
                  <c:v>2.2060185185185186E-3</c:v>
                </c:pt>
                <c:pt idx="641">
                  <c:v>2.2094907407407406E-3</c:v>
                </c:pt>
                <c:pt idx="642">
                  <c:v>2.212962962962963E-3</c:v>
                </c:pt>
                <c:pt idx="643">
                  <c:v>2.2164351851851854E-3</c:v>
                </c:pt>
                <c:pt idx="644">
                  <c:v>2.221064814814815E-3</c:v>
                </c:pt>
                <c:pt idx="645">
                  <c:v>2.224537037037037E-3</c:v>
                </c:pt>
                <c:pt idx="646">
                  <c:v>2.2280092592592594E-3</c:v>
                </c:pt>
                <c:pt idx="647">
                  <c:v>2.2314814814814814E-3</c:v>
                </c:pt>
                <c:pt idx="648">
                  <c:v>2.2349537037037038E-3</c:v>
                </c:pt>
                <c:pt idx="649">
                  <c:v>2.2384259259259258E-3</c:v>
                </c:pt>
                <c:pt idx="650">
                  <c:v>2.2418981481481482E-3</c:v>
                </c:pt>
                <c:pt idx="651">
                  <c:v>2.2453703703703702E-3</c:v>
                </c:pt>
                <c:pt idx="652">
                  <c:v>2.2488425925925926E-3</c:v>
                </c:pt>
                <c:pt idx="653">
                  <c:v>2.2523148148148146E-3</c:v>
                </c:pt>
                <c:pt idx="654">
                  <c:v>2.2569444444444447E-3</c:v>
                </c:pt>
                <c:pt idx="655">
                  <c:v>2.2604166666666667E-3</c:v>
                </c:pt>
                <c:pt idx="656">
                  <c:v>2.2638888888888886E-3</c:v>
                </c:pt>
                <c:pt idx="657">
                  <c:v>2.2673611111111111E-3</c:v>
                </c:pt>
                <c:pt idx="658">
                  <c:v>2.2708333333333335E-3</c:v>
                </c:pt>
                <c:pt idx="659">
                  <c:v>2.2743055555555555E-3</c:v>
                </c:pt>
                <c:pt idx="660">
                  <c:v>2.2777777777777779E-3</c:v>
                </c:pt>
                <c:pt idx="661">
                  <c:v>2.2812499999999999E-3</c:v>
                </c:pt>
                <c:pt idx="662">
                  <c:v>2.2847222222222223E-3</c:v>
                </c:pt>
                <c:pt idx="663">
                  <c:v>2.2881944444444443E-3</c:v>
                </c:pt>
                <c:pt idx="664">
                  <c:v>2.2928240740740743E-3</c:v>
                </c:pt>
                <c:pt idx="665">
                  <c:v>2.2962962962962963E-3</c:v>
                </c:pt>
                <c:pt idx="666">
                  <c:v>2.2997685185185183E-3</c:v>
                </c:pt>
                <c:pt idx="667">
                  <c:v>2.3032407407407407E-3</c:v>
                </c:pt>
                <c:pt idx="668">
                  <c:v>2.3067129629629631E-3</c:v>
                </c:pt>
                <c:pt idx="669">
                  <c:v>2.3101851851851851E-3</c:v>
                </c:pt>
                <c:pt idx="670">
                  <c:v>2.3136574074074071E-3</c:v>
                </c:pt>
                <c:pt idx="671">
                  <c:v>2.3171296296296299E-3</c:v>
                </c:pt>
                <c:pt idx="672">
                  <c:v>2.3206018518518519E-3</c:v>
                </c:pt>
                <c:pt idx="673">
                  <c:v>2.3240740740740743E-3</c:v>
                </c:pt>
                <c:pt idx="674">
                  <c:v>2.3287037037037039E-3</c:v>
                </c:pt>
                <c:pt idx="675">
                  <c:v>2.3321759259259259E-3</c:v>
                </c:pt>
                <c:pt idx="676">
                  <c:v>2.3356481481481479E-3</c:v>
                </c:pt>
                <c:pt idx="677">
                  <c:v>2.3391203703703703E-3</c:v>
                </c:pt>
                <c:pt idx="678">
                  <c:v>2.3425925925925923E-3</c:v>
                </c:pt>
                <c:pt idx="679">
                  <c:v>2.3460648148148151E-3</c:v>
                </c:pt>
                <c:pt idx="680">
                  <c:v>2.3495370370370371E-3</c:v>
                </c:pt>
                <c:pt idx="681">
                  <c:v>2.3530092592592591E-3</c:v>
                </c:pt>
                <c:pt idx="682">
                  <c:v>2.3564814814814815E-3</c:v>
                </c:pt>
                <c:pt idx="683">
                  <c:v>2.3611111111111111E-3</c:v>
                </c:pt>
                <c:pt idx="684">
                  <c:v>2.3645833333333336E-3</c:v>
                </c:pt>
                <c:pt idx="685">
                  <c:v>2.3680555555555555E-3</c:v>
                </c:pt>
                <c:pt idx="686">
                  <c:v>2.3715277777777775E-3</c:v>
                </c:pt>
                <c:pt idx="687">
                  <c:v>2.3749999999999999E-3</c:v>
                </c:pt>
                <c:pt idx="688">
                  <c:v>2.3784722222222224E-3</c:v>
                </c:pt>
                <c:pt idx="689">
                  <c:v>2.3819444444444448E-3</c:v>
                </c:pt>
                <c:pt idx="690">
                  <c:v>2.3854166666666668E-3</c:v>
                </c:pt>
                <c:pt idx="691">
                  <c:v>2.3888888888888887E-3</c:v>
                </c:pt>
                <c:pt idx="692">
                  <c:v>2.3923611111111112E-3</c:v>
                </c:pt>
                <c:pt idx="693">
                  <c:v>2.3958333333333336E-3</c:v>
                </c:pt>
                <c:pt idx="694">
                  <c:v>2.3993055555555556E-3</c:v>
                </c:pt>
                <c:pt idx="695">
                  <c:v>2.4039351851851856E-3</c:v>
                </c:pt>
                <c:pt idx="696">
                  <c:v>2.4074074074074076E-3</c:v>
                </c:pt>
                <c:pt idx="697">
                  <c:v>2.4108796296296296E-3</c:v>
                </c:pt>
                <c:pt idx="698">
                  <c:v>2.414351851851852E-3</c:v>
                </c:pt>
                <c:pt idx="699">
                  <c:v>2.417824074074074E-3</c:v>
                </c:pt>
                <c:pt idx="700">
                  <c:v>2.4212962962962964E-3</c:v>
                </c:pt>
                <c:pt idx="701">
                  <c:v>2.4247685185185184E-3</c:v>
                </c:pt>
                <c:pt idx="702">
                  <c:v>2.4282407407407408E-3</c:v>
                </c:pt>
                <c:pt idx="703">
                  <c:v>2.4317129629629632E-3</c:v>
                </c:pt>
                <c:pt idx="704">
                  <c:v>2.4351851851851852E-3</c:v>
                </c:pt>
                <c:pt idx="705">
                  <c:v>2.4386574074074072E-3</c:v>
                </c:pt>
                <c:pt idx="706">
                  <c:v>2.4421296296296296E-3</c:v>
                </c:pt>
                <c:pt idx="707">
                  <c:v>2.445601851851852E-3</c:v>
                </c:pt>
                <c:pt idx="708">
                  <c:v>2.4490740740740744E-3</c:v>
                </c:pt>
                <c:pt idx="709">
                  <c:v>2.4525462962962964E-3</c:v>
                </c:pt>
                <c:pt idx="710">
                  <c:v>2.4560185185185184E-3</c:v>
                </c:pt>
                <c:pt idx="711">
                  <c:v>2.4594907407407408E-3</c:v>
                </c:pt>
                <c:pt idx="712">
                  <c:v>2.4641203703703704E-3</c:v>
                </c:pt>
                <c:pt idx="713">
                  <c:v>2.4675925925925924E-3</c:v>
                </c:pt>
                <c:pt idx="714">
                  <c:v>2.4710648148148153E-3</c:v>
                </c:pt>
                <c:pt idx="715">
                  <c:v>2.4745370370370372E-3</c:v>
                </c:pt>
                <c:pt idx="716">
                  <c:v>2.4780092592592592E-3</c:v>
                </c:pt>
                <c:pt idx="717">
                  <c:v>2.4814814814814816E-3</c:v>
                </c:pt>
                <c:pt idx="718">
                  <c:v>2.4849537037037036E-3</c:v>
                </c:pt>
                <c:pt idx="719">
                  <c:v>2.488425925925926E-3</c:v>
                </c:pt>
                <c:pt idx="720">
                  <c:v>2.4930555555555552E-3</c:v>
                </c:pt>
                <c:pt idx="721">
                  <c:v>2.4965277777777776E-3</c:v>
                </c:pt>
                <c:pt idx="722">
                  <c:v>2.5000000000000001E-3</c:v>
                </c:pt>
                <c:pt idx="723">
                  <c:v>2.5034722222222225E-3</c:v>
                </c:pt>
                <c:pt idx="724">
                  <c:v>2.5069444444444445E-3</c:v>
                </c:pt>
                <c:pt idx="725">
                  <c:v>2.5104166666666669E-3</c:v>
                </c:pt>
                <c:pt idx="726">
                  <c:v>2.5138888888888889E-3</c:v>
                </c:pt>
                <c:pt idx="727">
                  <c:v>2.5185185185185185E-3</c:v>
                </c:pt>
                <c:pt idx="728">
                  <c:v>2.5219907407407409E-3</c:v>
                </c:pt>
                <c:pt idx="729">
                  <c:v>2.5254629629629629E-3</c:v>
                </c:pt>
                <c:pt idx="730">
                  <c:v>2.5289351851851853E-3</c:v>
                </c:pt>
                <c:pt idx="731">
                  <c:v>2.5324074074074073E-3</c:v>
                </c:pt>
                <c:pt idx="732">
                  <c:v>2.5358796296296297E-3</c:v>
                </c:pt>
                <c:pt idx="733">
                  <c:v>2.5393518518518521E-3</c:v>
                </c:pt>
                <c:pt idx="734">
                  <c:v>2.5428240740740741E-3</c:v>
                </c:pt>
                <c:pt idx="735">
                  <c:v>2.5474537037037037E-3</c:v>
                </c:pt>
                <c:pt idx="736">
                  <c:v>2.5509259259259257E-3</c:v>
                </c:pt>
                <c:pt idx="737">
                  <c:v>2.5543981481481481E-3</c:v>
                </c:pt>
                <c:pt idx="738">
                  <c:v>2.5578703703703705E-3</c:v>
                </c:pt>
                <c:pt idx="739">
                  <c:v>2.5613425925925929E-3</c:v>
                </c:pt>
                <c:pt idx="740">
                  <c:v>2.5659722222222225E-3</c:v>
                </c:pt>
                <c:pt idx="741">
                  <c:v>2.5694444444444445E-3</c:v>
                </c:pt>
                <c:pt idx="742">
                  <c:v>2.5729166666666665E-3</c:v>
                </c:pt>
                <c:pt idx="743">
                  <c:v>2.5763888888888889E-3</c:v>
                </c:pt>
                <c:pt idx="744">
                  <c:v>2.5798611111111109E-3</c:v>
                </c:pt>
                <c:pt idx="745">
                  <c:v>2.5833333333333337E-3</c:v>
                </c:pt>
                <c:pt idx="746">
                  <c:v>2.5879629629629629E-3</c:v>
                </c:pt>
                <c:pt idx="747">
                  <c:v>2.5914351851851849E-3</c:v>
                </c:pt>
                <c:pt idx="748">
                  <c:v>2.5949074074074073E-3</c:v>
                </c:pt>
                <c:pt idx="749">
                  <c:v>2.5983796296296297E-3</c:v>
                </c:pt>
                <c:pt idx="750">
                  <c:v>2.6018518518518517E-3</c:v>
                </c:pt>
                <c:pt idx="751">
                  <c:v>2.6053240740740741E-3</c:v>
                </c:pt>
                <c:pt idx="752">
                  <c:v>2.6099537037037033E-3</c:v>
                </c:pt>
                <c:pt idx="753">
                  <c:v>2.6134259259259257E-3</c:v>
                </c:pt>
                <c:pt idx="754">
                  <c:v>2.6168981481481481E-3</c:v>
                </c:pt>
                <c:pt idx="755">
                  <c:v>2.6203703703703706E-3</c:v>
                </c:pt>
                <c:pt idx="756">
                  <c:v>2.6250000000000002E-3</c:v>
                </c:pt>
                <c:pt idx="757">
                  <c:v>2.6284722222222226E-3</c:v>
                </c:pt>
                <c:pt idx="758">
                  <c:v>2.6319444444444441E-3</c:v>
                </c:pt>
                <c:pt idx="759">
                  <c:v>2.6354166666666665E-3</c:v>
                </c:pt>
                <c:pt idx="760">
                  <c:v>2.6388888888888885E-3</c:v>
                </c:pt>
                <c:pt idx="761">
                  <c:v>2.642361111111111E-3</c:v>
                </c:pt>
                <c:pt idx="762">
                  <c:v>2.6458333333333334E-3</c:v>
                </c:pt>
                <c:pt idx="763">
                  <c:v>2.6504629629629625E-3</c:v>
                </c:pt>
                <c:pt idx="764">
                  <c:v>2.653935185185185E-3</c:v>
                </c:pt>
                <c:pt idx="765">
                  <c:v>2.6574074074074074E-3</c:v>
                </c:pt>
                <c:pt idx="766">
                  <c:v>2.6608796296296294E-3</c:v>
                </c:pt>
                <c:pt idx="767">
                  <c:v>2.6643518518518518E-3</c:v>
                </c:pt>
                <c:pt idx="768">
                  <c:v>2.6678240740740742E-3</c:v>
                </c:pt>
                <c:pt idx="769">
                  <c:v>2.6724537037037034E-3</c:v>
                </c:pt>
                <c:pt idx="770">
                  <c:v>2.6759259259259258E-3</c:v>
                </c:pt>
                <c:pt idx="771">
                  <c:v>2.6793981481481482E-3</c:v>
                </c:pt>
                <c:pt idx="772">
                  <c:v>2.6828703703703702E-3</c:v>
                </c:pt>
                <c:pt idx="773">
                  <c:v>2.6863425925925926E-3</c:v>
                </c:pt>
                <c:pt idx="774">
                  <c:v>2.6898148148148146E-3</c:v>
                </c:pt>
                <c:pt idx="775">
                  <c:v>2.6944444444444442E-3</c:v>
                </c:pt>
                <c:pt idx="776">
                  <c:v>2.6979166666666666E-3</c:v>
                </c:pt>
                <c:pt idx="777">
                  <c:v>2.701388888888889E-3</c:v>
                </c:pt>
                <c:pt idx="778">
                  <c:v>2.704861111111111E-3</c:v>
                </c:pt>
                <c:pt idx="779">
                  <c:v>2.709490740740741E-3</c:v>
                </c:pt>
                <c:pt idx="780">
                  <c:v>2.7129629629629626E-3</c:v>
                </c:pt>
                <c:pt idx="781">
                  <c:v>2.716435185185185E-3</c:v>
                </c:pt>
                <c:pt idx="782">
                  <c:v>2.7199074074074074E-3</c:v>
                </c:pt>
                <c:pt idx="783">
                  <c:v>2.7233796296296298E-3</c:v>
                </c:pt>
                <c:pt idx="784">
                  <c:v>2.7280092592592594E-3</c:v>
                </c:pt>
                <c:pt idx="785">
                  <c:v>2.7314814814814819E-3</c:v>
                </c:pt>
                <c:pt idx="786">
                  <c:v>2.7349537037037034E-3</c:v>
                </c:pt>
                <c:pt idx="787">
                  <c:v>2.7384259259259258E-3</c:v>
                </c:pt>
                <c:pt idx="788">
                  <c:v>2.7418981481481478E-3</c:v>
                </c:pt>
                <c:pt idx="789">
                  <c:v>2.7465277777777779E-3</c:v>
                </c:pt>
                <c:pt idx="790">
                  <c:v>2.7500000000000003E-3</c:v>
                </c:pt>
                <c:pt idx="791">
                  <c:v>2.7534722222222218E-3</c:v>
                </c:pt>
                <c:pt idx="792">
                  <c:v>2.7569444444444442E-3</c:v>
                </c:pt>
                <c:pt idx="793">
                  <c:v>2.7615740740740743E-3</c:v>
                </c:pt>
                <c:pt idx="794">
                  <c:v>2.7650462962962963E-3</c:v>
                </c:pt>
                <c:pt idx="795">
                  <c:v>2.7685185185185187E-3</c:v>
                </c:pt>
                <c:pt idx="796">
                  <c:v>2.7719907407407411E-3</c:v>
                </c:pt>
                <c:pt idx="797">
                  <c:v>2.7754629629629626E-3</c:v>
                </c:pt>
                <c:pt idx="798">
                  <c:v>2.7800925925925923E-3</c:v>
                </c:pt>
                <c:pt idx="799">
                  <c:v>2.7835648148148151E-3</c:v>
                </c:pt>
                <c:pt idx="800">
                  <c:v>2.7870370370370375E-3</c:v>
                </c:pt>
                <c:pt idx="801">
                  <c:v>2.7916666666666663E-3</c:v>
                </c:pt>
                <c:pt idx="802">
                  <c:v>2.7951388888888891E-3</c:v>
                </c:pt>
                <c:pt idx="803">
                  <c:v>2.7986111111111111E-3</c:v>
                </c:pt>
                <c:pt idx="804">
                  <c:v>2.8020833333333335E-3</c:v>
                </c:pt>
                <c:pt idx="805">
                  <c:v>2.8067129629629635E-3</c:v>
                </c:pt>
                <c:pt idx="806">
                  <c:v>2.8101851851851851E-3</c:v>
                </c:pt>
                <c:pt idx="807">
                  <c:v>2.8136574074074075E-3</c:v>
                </c:pt>
                <c:pt idx="808">
                  <c:v>2.8171296296296295E-3</c:v>
                </c:pt>
                <c:pt idx="809">
                  <c:v>2.8217592592592595E-3</c:v>
                </c:pt>
                <c:pt idx="810">
                  <c:v>2.8252314814814811E-3</c:v>
                </c:pt>
                <c:pt idx="811">
                  <c:v>2.8298611111111111E-3</c:v>
                </c:pt>
                <c:pt idx="812">
                  <c:v>2.8333333333333335E-3</c:v>
                </c:pt>
                <c:pt idx="813">
                  <c:v>2.8368055555555555E-3</c:v>
                </c:pt>
                <c:pt idx="814">
                  <c:v>2.8402777777777779E-3</c:v>
                </c:pt>
                <c:pt idx="815">
                  <c:v>2.8437499999999995E-3</c:v>
                </c:pt>
                <c:pt idx="816">
                  <c:v>2.8483796296296295E-3</c:v>
                </c:pt>
                <c:pt idx="817">
                  <c:v>2.8518518518518519E-3</c:v>
                </c:pt>
                <c:pt idx="818">
                  <c:v>2.8553240740740739E-3</c:v>
                </c:pt>
                <c:pt idx="819">
                  <c:v>2.8587962962962963E-3</c:v>
                </c:pt>
                <c:pt idx="820">
                  <c:v>2.8622685185185188E-3</c:v>
                </c:pt>
                <c:pt idx="821">
                  <c:v>2.8657407407407412E-3</c:v>
                </c:pt>
                <c:pt idx="822">
                  <c:v>2.8703703703703708E-3</c:v>
                </c:pt>
                <c:pt idx="823">
                  <c:v>2.8738425925925928E-3</c:v>
                </c:pt>
                <c:pt idx="824">
                  <c:v>2.8773148148148152E-3</c:v>
                </c:pt>
                <c:pt idx="825">
                  <c:v>2.8807870370370372E-3</c:v>
                </c:pt>
                <c:pt idx="826">
                  <c:v>2.8842592592592596E-3</c:v>
                </c:pt>
                <c:pt idx="827">
                  <c:v>2.8877314814814811E-3</c:v>
                </c:pt>
                <c:pt idx="828">
                  <c:v>2.8912037037037036E-3</c:v>
                </c:pt>
                <c:pt idx="829">
                  <c:v>2.8958333333333332E-3</c:v>
                </c:pt>
                <c:pt idx="830">
                  <c:v>2.8993055555555556E-3</c:v>
                </c:pt>
                <c:pt idx="831">
                  <c:v>2.902777777777778E-3</c:v>
                </c:pt>
                <c:pt idx="832">
                  <c:v>2.9062499999999995E-3</c:v>
                </c:pt>
                <c:pt idx="833">
                  <c:v>2.9097222222222228E-3</c:v>
                </c:pt>
                <c:pt idx="834">
                  <c:v>2.9131944444444444E-3</c:v>
                </c:pt>
                <c:pt idx="835">
                  <c:v>2.9166666666666668E-3</c:v>
                </c:pt>
                <c:pt idx="836">
                  <c:v>2.9201388888888888E-3</c:v>
                </c:pt>
                <c:pt idx="837">
                  <c:v>2.9236111111111112E-3</c:v>
                </c:pt>
                <c:pt idx="838">
                  <c:v>2.9270833333333332E-3</c:v>
                </c:pt>
                <c:pt idx="839">
                  <c:v>2.9317129629629628E-3</c:v>
                </c:pt>
                <c:pt idx="840">
                  <c:v>2.9351851851851852E-3</c:v>
                </c:pt>
                <c:pt idx="841">
                  <c:v>2.9386574074074072E-3</c:v>
                </c:pt>
                <c:pt idx="842">
                  <c:v>2.9421296296296296E-3</c:v>
                </c:pt>
                <c:pt idx="843">
                  <c:v>2.9456018518518516E-3</c:v>
                </c:pt>
                <c:pt idx="844">
                  <c:v>2.9490740740740744E-3</c:v>
                </c:pt>
                <c:pt idx="845">
                  <c:v>2.9525462962962964E-3</c:v>
                </c:pt>
                <c:pt idx="846">
                  <c:v>2.9560185185185188E-3</c:v>
                </c:pt>
                <c:pt idx="847">
                  <c:v>2.9594907407407404E-3</c:v>
                </c:pt>
                <c:pt idx="848">
                  <c:v>2.9629629629629628E-3</c:v>
                </c:pt>
                <c:pt idx="849">
                  <c:v>2.9664351851851848E-3</c:v>
                </c:pt>
                <c:pt idx="850">
                  <c:v>2.9699074074074072E-3</c:v>
                </c:pt>
                <c:pt idx="851">
                  <c:v>2.9733796296296296E-3</c:v>
                </c:pt>
                <c:pt idx="852">
                  <c:v>2.9768518518518521E-3</c:v>
                </c:pt>
                <c:pt idx="853">
                  <c:v>2.9803240740740745E-3</c:v>
                </c:pt>
                <c:pt idx="854">
                  <c:v>2.9837962962962965E-3</c:v>
                </c:pt>
                <c:pt idx="855">
                  <c:v>2.9884259259259261E-3</c:v>
                </c:pt>
                <c:pt idx="856">
                  <c:v>2.9907407407407404E-3</c:v>
                </c:pt>
                <c:pt idx="857">
                  <c:v>2.9953703703703705E-3</c:v>
                </c:pt>
                <c:pt idx="858">
                  <c:v>2.9988425925925929E-3</c:v>
                </c:pt>
                <c:pt idx="859">
                  <c:v>3.0023148148148149E-3</c:v>
                </c:pt>
                <c:pt idx="860">
                  <c:v>3.0057870370370373E-3</c:v>
                </c:pt>
                <c:pt idx="861">
                  <c:v>3.0092592592592588E-3</c:v>
                </c:pt>
                <c:pt idx="862">
                  <c:v>3.0127314814814813E-3</c:v>
                </c:pt>
                <c:pt idx="863">
                  <c:v>3.0162037037037037E-3</c:v>
                </c:pt>
                <c:pt idx="864">
                  <c:v>3.0208333333333333E-3</c:v>
                </c:pt>
                <c:pt idx="865">
                  <c:v>3.0243055555555561E-3</c:v>
                </c:pt>
                <c:pt idx="866">
                  <c:v>3.0277777777777781E-3</c:v>
                </c:pt>
                <c:pt idx="867">
                  <c:v>3.0312500000000005E-3</c:v>
                </c:pt>
                <c:pt idx="868">
                  <c:v>3.0347222222222221E-3</c:v>
                </c:pt>
                <c:pt idx="869">
                  <c:v>3.0381944444444445E-3</c:v>
                </c:pt>
                <c:pt idx="870">
                  <c:v>3.0416666666666665E-3</c:v>
                </c:pt>
                <c:pt idx="871">
                  <c:v>3.0451388888888889E-3</c:v>
                </c:pt>
                <c:pt idx="872">
                  <c:v>3.0486111111111109E-3</c:v>
                </c:pt>
                <c:pt idx="873">
                  <c:v>3.0520833333333333E-3</c:v>
                </c:pt>
                <c:pt idx="874">
                  <c:v>3.0555555555555557E-3</c:v>
                </c:pt>
                <c:pt idx="875">
                  <c:v>3.0590277777777781E-3</c:v>
                </c:pt>
                <c:pt idx="876">
                  <c:v>3.0624999999999997E-3</c:v>
                </c:pt>
                <c:pt idx="877">
                  <c:v>3.0659722222222221E-3</c:v>
                </c:pt>
                <c:pt idx="878">
                  <c:v>3.0694444444444445E-3</c:v>
                </c:pt>
                <c:pt idx="879">
                  <c:v>3.0740740740740741E-3</c:v>
                </c:pt>
                <c:pt idx="880">
                  <c:v>3.0775462962962965E-3</c:v>
                </c:pt>
                <c:pt idx="881">
                  <c:v>3.0810185185185181E-3</c:v>
                </c:pt>
                <c:pt idx="882">
                  <c:v>3.0844907407407405E-3</c:v>
                </c:pt>
                <c:pt idx="883">
                  <c:v>3.0879629629629625E-3</c:v>
                </c:pt>
                <c:pt idx="884">
                  <c:v>3.0914351851851853E-3</c:v>
                </c:pt>
                <c:pt idx="885">
                  <c:v>3.0949074074074078E-3</c:v>
                </c:pt>
                <c:pt idx="886">
                  <c:v>3.0983796296296297E-3</c:v>
                </c:pt>
                <c:pt idx="887">
                  <c:v>3.1018518518518522E-3</c:v>
                </c:pt>
                <c:pt idx="888">
                  <c:v>3.1053240740740741E-3</c:v>
                </c:pt>
                <c:pt idx="889">
                  <c:v>3.1087962962962966E-3</c:v>
                </c:pt>
                <c:pt idx="890">
                  <c:v>3.1122685185185181E-3</c:v>
                </c:pt>
                <c:pt idx="891">
                  <c:v>3.1157407407407405E-3</c:v>
                </c:pt>
                <c:pt idx="892">
                  <c:v>3.1192129629629625E-3</c:v>
                </c:pt>
                <c:pt idx="893">
                  <c:v>3.1238425925925926E-3</c:v>
                </c:pt>
                <c:pt idx="894">
                  <c:v>3.127314814814815E-3</c:v>
                </c:pt>
                <c:pt idx="895">
                  <c:v>3.1307870370370365E-3</c:v>
                </c:pt>
                <c:pt idx="896">
                  <c:v>3.1342592592592598E-3</c:v>
                </c:pt>
                <c:pt idx="897">
                  <c:v>3.1377314814814814E-3</c:v>
                </c:pt>
                <c:pt idx="898">
                  <c:v>3.1412037037037038E-3</c:v>
                </c:pt>
                <c:pt idx="899">
                  <c:v>3.1446759259259258E-3</c:v>
                </c:pt>
                <c:pt idx="900">
                  <c:v>3.1481481481481482E-3</c:v>
                </c:pt>
                <c:pt idx="901">
                  <c:v>3.1516203703703702E-3</c:v>
                </c:pt>
                <c:pt idx="902">
                  <c:v>3.1550925925925926E-3</c:v>
                </c:pt>
                <c:pt idx="903">
                  <c:v>3.158564814814815E-3</c:v>
                </c:pt>
                <c:pt idx="904">
                  <c:v>3.1631944444444442E-3</c:v>
                </c:pt>
                <c:pt idx="905">
                  <c:v>3.166666666666667E-3</c:v>
                </c:pt>
                <c:pt idx="906">
                  <c:v>3.1701388888888886E-3</c:v>
                </c:pt>
                <c:pt idx="907">
                  <c:v>3.1736111111111114E-3</c:v>
                </c:pt>
                <c:pt idx="908">
                  <c:v>3.1770833333333334E-3</c:v>
                </c:pt>
                <c:pt idx="909">
                  <c:v>3.181712962962963E-3</c:v>
                </c:pt>
                <c:pt idx="910">
                  <c:v>3.1851851851851854E-3</c:v>
                </c:pt>
                <c:pt idx="911">
                  <c:v>3.1886574074074074E-3</c:v>
                </c:pt>
                <c:pt idx="912">
                  <c:v>3.1921296296296298E-3</c:v>
                </c:pt>
                <c:pt idx="913">
                  <c:v>3.1956018518518518E-3</c:v>
                </c:pt>
                <c:pt idx="914">
                  <c:v>3.1990740740740742E-3</c:v>
                </c:pt>
                <c:pt idx="915">
                  <c:v>3.2025462962962958E-3</c:v>
                </c:pt>
                <c:pt idx="916">
                  <c:v>3.2060185185185191E-3</c:v>
                </c:pt>
                <c:pt idx="917">
                  <c:v>3.2094907407407402E-3</c:v>
                </c:pt>
                <c:pt idx="918">
                  <c:v>3.212962962962963E-3</c:v>
                </c:pt>
                <c:pt idx="919">
                  <c:v>3.2175925925925926E-3</c:v>
                </c:pt>
                <c:pt idx="920">
                  <c:v>3.2210648148148151E-3</c:v>
                </c:pt>
                <c:pt idx="921">
                  <c:v>3.2245370370370375E-3</c:v>
                </c:pt>
                <c:pt idx="922">
                  <c:v>3.228009259259259E-3</c:v>
                </c:pt>
                <c:pt idx="923">
                  <c:v>3.2314814814814814E-3</c:v>
                </c:pt>
                <c:pt idx="924">
                  <c:v>3.2349537037037034E-3</c:v>
                </c:pt>
                <c:pt idx="925">
                  <c:v>3.2384259259259258E-3</c:v>
                </c:pt>
                <c:pt idx="926">
                  <c:v>3.2418981481481478E-3</c:v>
                </c:pt>
                <c:pt idx="927">
                  <c:v>3.2465277777777774E-3</c:v>
                </c:pt>
                <c:pt idx="928">
                  <c:v>3.2499999999999999E-3</c:v>
                </c:pt>
                <c:pt idx="929">
                  <c:v>3.2534722222222223E-3</c:v>
                </c:pt>
                <c:pt idx="930">
                  <c:v>3.2569444444444443E-3</c:v>
                </c:pt>
                <c:pt idx="931">
                  <c:v>3.2604166666666667E-3</c:v>
                </c:pt>
                <c:pt idx="932">
                  <c:v>3.2638888888888891E-3</c:v>
                </c:pt>
                <c:pt idx="933">
                  <c:v>3.2673611111111111E-3</c:v>
                </c:pt>
                <c:pt idx="934">
                  <c:v>3.2708333333333335E-3</c:v>
                </c:pt>
                <c:pt idx="935">
                  <c:v>3.2754629629629631E-3</c:v>
                </c:pt>
                <c:pt idx="936">
                  <c:v>3.2789351851851851E-3</c:v>
                </c:pt>
                <c:pt idx="937">
                  <c:v>3.2824074074074075E-3</c:v>
                </c:pt>
                <c:pt idx="938">
                  <c:v>3.2858796296296295E-3</c:v>
                </c:pt>
                <c:pt idx="939">
                  <c:v>3.2893518518518519E-3</c:v>
                </c:pt>
                <c:pt idx="940">
                  <c:v>3.2928240740740743E-3</c:v>
                </c:pt>
                <c:pt idx="941">
                  <c:v>3.2962962962962959E-3</c:v>
                </c:pt>
                <c:pt idx="942">
                  <c:v>3.2997685185185183E-3</c:v>
                </c:pt>
                <c:pt idx="943">
                  <c:v>3.3043981481481479E-3</c:v>
                </c:pt>
                <c:pt idx="944">
                  <c:v>3.3078703703703707E-3</c:v>
                </c:pt>
                <c:pt idx="945">
                  <c:v>3.3113425925925927E-3</c:v>
                </c:pt>
                <c:pt idx="946">
                  <c:v>3.3148148148148151E-3</c:v>
                </c:pt>
                <c:pt idx="947">
                  <c:v>3.3182870370370367E-3</c:v>
                </c:pt>
                <c:pt idx="948">
                  <c:v>3.3217592592592591E-3</c:v>
                </c:pt>
                <c:pt idx="949">
                  <c:v>3.3252314814814811E-3</c:v>
                </c:pt>
                <c:pt idx="950">
                  <c:v>3.3287037037037035E-3</c:v>
                </c:pt>
                <c:pt idx="951">
                  <c:v>3.3321759259259264E-3</c:v>
                </c:pt>
                <c:pt idx="952">
                  <c:v>3.3356481481481483E-3</c:v>
                </c:pt>
                <c:pt idx="953">
                  <c:v>3.3402777777777784E-3</c:v>
                </c:pt>
                <c:pt idx="954">
                  <c:v>3.3437499999999995E-3</c:v>
                </c:pt>
                <c:pt idx="955">
                  <c:v>3.3472222222222224E-3</c:v>
                </c:pt>
                <c:pt idx="956">
                  <c:v>3.3506944444444443E-3</c:v>
                </c:pt>
                <c:pt idx="957">
                  <c:v>3.3541666666666668E-3</c:v>
                </c:pt>
                <c:pt idx="958">
                  <c:v>3.3576388888888887E-3</c:v>
                </c:pt>
                <c:pt idx="959">
                  <c:v>3.3611111111111112E-3</c:v>
                </c:pt>
                <c:pt idx="960">
                  <c:v>3.3645833333333336E-3</c:v>
                </c:pt>
                <c:pt idx="961">
                  <c:v>3.3680555555555551E-3</c:v>
                </c:pt>
                <c:pt idx="962">
                  <c:v>3.3715277777777784E-3</c:v>
                </c:pt>
                <c:pt idx="963">
                  <c:v>3.3761574074074071E-3</c:v>
                </c:pt>
                <c:pt idx="964">
                  <c:v>3.37962962962963E-3</c:v>
                </c:pt>
                <c:pt idx="965">
                  <c:v>3.3831018518518511E-3</c:v>
                </c:pt>
                <c:pt idx="966">
                  <c:v>3.3865740740740744E-3</c:v>
                </c:pt>
                <c:pt idx="967">
                  <c:v>3.3900462962962968E-3</c:v>
                </c:pt>
                <c:pt idx="968">
                  <c:v>3.3935185185185184E-3</c:v>
                </c:pt>
                <c:pt idx="969">
                  <c:v>3.3969907407407408E-3</c:v>
                </c:pt>
                <c:pt idx="970">
                  <c:v>3.4004629629629628E-3</c:v>
                </c:pt>
                <c:pt idx="971">
                  <c:v>3.4039351851851852E-3</c:v>
                </c:pt>
                <c:pt idx="972">
                  <c:v>3.4074074074074072E-3</c:v>
                </c:pt>
                <c:pt idx="973">
                  <c:v>3.41087962962963E-3</c:v>
                </c:pt>
                <c:pt idx="974">
                  <c:v>3.414351851851852E-3</c:v>
                </c:pt>
                <c:pt idx="975">
                  <c:v>3.4178240740740744E-3</c:v>
                </c:pt>
                <c:pt idx="976">
                  <c:v>3.421296296296296E-3</c:v>
                </c:pt>
                <c:pt idx="977">
                  <c:v>3.4247685185185184E-3</c:v>
                </c:pt>
                <c:pt idx="978">
                  <c:v>3.4282407407407404E-3</c:v>
                </c:pt>
                <c:pt idx="979">
                  <c:v>3.4317129629629628E-3</c:v>
                </c:pt>
                <c:pt idx="980">
                  <c:v>3.4351851851851852E-3</c:v>
                </c:pt>
                <c:pt idx="981">
                  <c:v>3.4386574074074072E-3</c:v>
                </c:pt>
                <c:pt idx="982">
                  <c:v>3.4432870370370368E-3</c:v>
                </c:pt>
                <c:pt idx="983">
                  <c:v>3.4467592592592588E-3</c:v>
                </c:pt>
                <c:pt idx="984">
                  <c:v>3.4502314814814816E-3</c:v>
                </c:pt>
                <c:pt idx="985">
                  <c:v>3.4537037037037036E-3</c:v>
                </c:pt>
                <c:pt idx="986">
                  <c:v>3.457175925925926E-3</c:v>
                </c:pt>
                <c:pt idx="987">
                  <c:v>3.4606481481481485E-3</c:v>
                </c:pt>
                <c:pt idx="988">
                  <c:v>3.4641203703703704E-3</c:v>
                </c:pt>
                <c:pt idx="989">
                  <c:v>3.4675925925925929E-3</c:v>
                </c:pt>
                <c:pt idx="990">
                  <c:v>3.4710648148148144E-3</c:v>
                </c:pt>
                <c:pt idx="991">
                  <c:v>3.4745370370370368E-3</c:v>
                </c:pt>
                <c:pt idx="992">
                  <c:v>3.4780092592592592E-3</c:v>
                </c:pt>
                <c:pt idx="993">
                  <c:v>3.4826388888888888E-3</c:v>
                </c:pt>
                <c:pt idx="994">
                  <c:v>3.4861111111111104E-3</c:v>
                </c:pt>
                <c:pt idx="995">
                  <c:v>3.4895833333333337E-3</c:v>
                </c:pt>
                <c:pt idx="996">
                  <c:v>3.4930555555555561E-3</c:v>
                </c:pt>
                <c:pt idx="997">
                  <c:v>3.4976851851851853E-3</c:v>
                </c:pt>
                <c:pt idx="998">
                  <c:v>3.5011574074074077E-3</c:v>
                </c:pt>
                <c:pt idx="999">
                  <c:v>3.5046296296296297E-3</c:v>
                </c:pt>
                <c:pt idx="1000">
                  <c:v>3.5081018518518521E-3</c:v>
                </c:pt>
                <c:pt idx="1001">
                  <c:v>3.5115740740740736E-3</c:v>
                </c:pt>
                <c:pt idx="1002">
                  <c:v>3.5150462962962961E-3</c:v>
                </c:pt>
                <c:pt idx="1003">
                  <c:v>3.5185185185185185E-3</c:v>
                </c:pt>
                <c:pt idx="1004">
                  <c:v>3.5231481481481481E-3</c:v>
                </c:pt>
                <c:pt idx="1005">
                  <c:v>3.5266203703703705E-3</c:v>
                </c:pt>
                <c:pt idx="1006">
                  <c:v>3.530092592592592E-3</c:v>
                </c:pt>
                <c:pt idx="1007">
                  <c:v>3.5335648148148145E-3</c:v>
                </c:pt>
                <c:pt idx="1008">
                  <c:v>3.5370370370370369E-3</c:v>
                </c:pt>
                <c:pt idx="1009">
                  <c:v>3.5405092592592593E-3</c:v>
                </c:pt>
                <c:pt idx="1010">
                  <c:v>3.5439814814814817E-3</c:v>
                </c:pt>
                <c:pt idx="1011">
                  <c:v>3.5486111111111113E-3</c:v>
                </c:pt>
                <c:pt idx="1012">
                  <c:v>3.5520833333333337E-3</c:v>
                </c:pt>
                <c:pt idx="1013">
                  <c:v>3.5555555555555553E-3</c:v>
                </c:pt>
                <c:pt idx="1014">
                  <c:v>3.5590277777777777E-3</c:v>
                </c:pt>
                <c:pt idx="1015">
                  <c:v>3.5624999999999997E-3</c:v>
                </c:pt>
                <c:pt idx="1016">
                  <c:v>3.5659722222222221E-3</c:v>
                </c:pt>
                <c:pt idx="1017">
                  <c:v>3.5694444444444441E-3</c:v>
                </c:pt>
                <c:pt idx="1018">
                  <c:v>3.5729166666666665E-3</c:v>
                </c:pt>
                <c:pt idx="1019">
                  <c:v>3.5763888888888894E-3</c:v>
                </c:pt>
                <c:pt idx="1020">
                  <c:v>3.5810185185185181E-3</c:v>
                </c:pt>
                <c:pt idx="1021">
                  <c:v>3.584490740740741E-3</c:v>
                </c:pt>
                <c:pt idx="1022">
                  <c:v>3.5879629629629629E-3</c:v>
                </c:pt>
                <c:pt idx="1023">
                  <c:v>3.5914351851851854E-3</c:v>
                </c:pt>
                <c:pt idx="1024">
                  <c:v>3.5949074074074073E-3</c:v>
                </c:pt>
                <c:pt idx="1025">
                  <c:v>3.5983796296296298E-3</c:v>
                </c:pt>
                <c:pt idx="1026">
                  <c:v>3.6018518518518522E-3</c:v>
                </c:pt>
                <c:pt idx="1027">
                  <c:v>3.6064814814814813E-3</c:v>
                </c:pt>
                <c:pt idx="1028">
                  <c:v>3.6099537037037038E-3</c:v>
                </c:pt>
                <c:pt idx="1029">
                  <c:v>3.6134259259259257E-3</c:v>
                </c:pt>
                <c:pt idx="1030">
                  <c:v>3.6168981481481482E-3</c:v>
                </c:pt>
                <c:pt idx="1031">
                  <c:v>3.6203703703703697E-3</c:v>
                </c:pt>
                <c:pt idx="1032">
                  <c:v>3.623842592592593E-3</c:v>
                </c:pt>
                <c:pt idx="1033">
                  <c:v>3.6273148148148154E-3</c:v>
                </c:pt>
                <c:pt idx="1034">
                  <c:v>3.630787037037037E-3</c:v>
                </c:pt>
                <c:pt idx="1035">
                  <c:v>3.6342592592592594E-3</c:v>
                </c:pt>
                <c:pt idx="1036">
                  <c:v>3.638888888888889E-3</c:v>
                </c:pt>
                <c:pt idx="1037">
                  <c:v>3.6423611111111114E-3</c:v>
                </c:pt>
                <c:pt idx="1038">
                  <c:v>3.645833333333333E-3</c:v>
                </c:pt>
                <c:pt idx="1039">
                  <c:v>3.6493055555555554E-3</c:v>
                </c:pt>
                <c:pt idx="1040">
                  <c:v>3.6527777777777774E-3</c:v>
                </c:pt>
                <c:pt idx="1041">
                  <c:v>3.6562499999999998E-3</c:v>
                </c:pt>
                <c:pt idx="1042">
                  <c:v>3.6597222222222222E-3</c:v>
                </c:pt>
                <c:pt idx="1043">
                  <c:v>3.6631944444444446E-3</c:v>
                </c:pt>
                <c:pt idx="1044">
                  <c:v>3.666666666666667E-3</c:v>
                </c:pt>
                <c:pt idx="1045">
                  <c:v>3.670138888888889E-3</c:v>
                </c:pt>
                <c:pt idx="1046">
                  <c:v>3.6736111111111114E-3</c:v>
                </c:pt>
                <c:pt idx="1047">
                  <c:v>3.677083333333333E-3</c:v>
                </c:pt>
                <c:pt idx="1048">
                  <c:v>3.681712962962963E-3</c:v>
                </c:pt>
                <c:pt idx="1049">
                  <c:v>3.6851851851851854E-3</c:v>
                </c:pt>
                <c:pt idx="1050">
                  <c:v>3.6886574074074074E-3</c:v>
                </c:pt>
                <c:pt idx="1051">
                  <c:v>3.6921296296296298E-3</c:v>
                </c:pt>
                <c:pt idx="1052">
                  <c:v>3.6956018518518514E-3</c:v>
                </c:pt>
                <c:pt idx="1053">
                  <c:v>3.6990740740740747E-3</c:v>
                </c:pt>
                <c:pt idx="1054">
                  <c:v>3.7025462962962962E-3</c:v>
                </c:pt>
                <c:pt idx="1055">
                  <c:v>3.7060185185185186E-3</c:v>
                </c:pt>
                <c:pt idx="1056">
                  <c:v>3.7094907407407406E-3</c:v>
                </c:pt>
                <c:pt idx="1057">
                  <c:v>3.7141203703703707E-3</c:v>
                </c:pt>
                <c:pt idx="1058">
                  <c:v>3.7175925925925931E-3</c:v>
                </c:pt>
                <c:pt idx="1059">
                  <c:v>3.7210648148148146E-3</c:v>
                </c:pt>
                <c:pt idx="1060">
                  <c:v>3.7245370370370371E-3</c:v>
                </c:pt>
                <c:pt idx="1061">
                  <c:v>3.728009259259259E-3</c:v>
                </c:pt>
                <c:pt idx="1062">
                  <c:v>3.7314814814814815E-3</c:v>
                </c:pt>
                <c:pt idx="1063">
                  <c:v>3.7349537037037034E-3</c:v>
                </c:pt>
                <c:pt idx="1064">
                  <c:v>3.7384259259259263E-3</c:v>
                </c:pt>
                <c:pt idx="1065">
                  <c:v>3.7418981481481483E-3</c:v>
                </c:pt>
                <c:pt idx="1066">
                  <c:v>3.7453703703703707E-3</c:v>
                </c:pt>
                <c:pt idx="1067">
                  <c:v>3.7488425925925922E-3</c:v>
                </c:pt>
                <c:pt idx="1068">
                  <c:v>3.7523148148148147E-3</c:v>
                </c:pt>
                <c:pt idx="1069">
                  <c:v>3.7557870370370371E-3</c:v>
                </c:pt>
                <c:pt idx="1070">
                  <c:v>3.7592592592592591E-3</c:v>
                </c:pt>
                <c:pt idx="1071">
                  <c:v>3.7627314814814815E-3</c:v>
                </c:pt>
                <c:pt idx="1072">
                  <c:v>3.7662037037037035E-3</c:v>
                </c:pt>
                <c:pt idx="1073">
                  <c:v>3.7696759259259263E-3</c:v>
                </c:pt>
                <c:pt idx="1074">
                  <c:v>3.7731481481481483E-3</c:v>
                </c:pt>
                <c:pt idx="1075">
                  <c:v>3.7766203703703707E-3</c:v>
                </c:pt>
                <c:pt idx="1076">
                  <c:v>3.7800925925925923E-3</c:v>
                </c:pt>
                <c:pt idx="1077">
                  <c:v>3.7835648148148147E-3</c:v>
                </c:pt>
                <c:pt idx="1078">
                  <c:v>3.7870370370370367E-3</c:v>
                </c:pt>
                <c:pt idx="1079">
                  <c:v>3.7905092592592591E-3</c:v>
                </c:pt>
                <c:pt idx="1080">
                  <c:v>3.7939814814814811E-3</c:v>
                </c:pt>
                <c:pt idx="1081">
                  <c:v>3.7974537037037039E-3</c:v>
                </c:pt>
                <c:pt idx="1082">
                  <c:v>3.8009259259259263E-3</c:v>
                </c:pt>
                <c:pt idx="1083">
                  <c:v>3.8043981481481483E-3</c:v>
                </c:pt>
                <c:pt idx="1084">
                  <c:v>3.8090277777777779E-3</c:v>
                </c:pt>
                <c:pt idx="1085">
                  <c:v>3.8124999999999999E-3</c:v>
                </c:pt>
                <c:pt idx="1086">
                  <c:v>3.8159722222222223E-3</c:v>
                </c:pt>
                <c:pt idx="1087">
                  <c:v>3.8194444444444443E-3</c:v>
                </c:pt>
                <c:pt idx="1088">
                  <c:v>3.8229166666666667E-3</c:v>
                </c:pt>
                <c:pt idx="1089">
                  <c:v>3.8263888888888892E-3</c:v>
                </c:pt>
                <c:pt idx="1090">
                  <c:v>3.8298611111111107E-3</c:v>
                </c:pt>
                <c:pt idx="1091">
                  <c:v>3.8333333333333331E-3</c:v>
                </c:pt>
                <c:pt idx="1092">
                  <c:v>3.8368055555555555E-3</c:v>
                </c:pt>
                <c:pt idx="1093">
                  <c:v>3.840277777777778E-3</c:v>
                </c:pt>
                <c:pt idx="1094">
                  <c:v>3.8437499999999999E-3</c:v>
                </c:pt>
                <c:pt idx="1095">
                  <c:v>3.8472222222222224E-3</c:v>
                </c:pt>
                <c:pt idx="1096">
                  <c:v>3.8506944444444443E-3</c:v>
                </c:pt>
                <c:pt idx="1097">
                  <c:v>3.8541666666666668E-3</c:v>
                </c:pt>
                <c:pt idx="1098">
                  <c:v>3.8576388888888883E-3</c:v>
                </c:pt>
                <c:pt idx="1099">
                  <c:v>3.8611111111111116E-3</c:v>
                </c:pt>
                <c:pt idx="1100">
                  <c:v>3.8645833333333327E-3</c:v>
                </c:pt>
                <c:pt idx="1101">
                  <c:v>3.8680555555555556E-3</c:v>
                </c:pt>
                <c:pt idx="1102">
                  <c:v>3.8726851851851852E-3</c:v>
                </c:pt>
                <c:pt idx="1103">
                  <c:v>3.8761574074074076E-3</c:v>
                </c:pt>
                <c:pt idx="1104">
                  <c:v>3.87962962962963E-3</c:v>
                </c:pt>
                <c:pt idx="1105">
                  <c:v>3.8831018518518516E-3</c:v>
                </c:pt>
                <c:pt idx="1106">
                  <c:v>3.886574074074074E-3</c:v>
                </c:pt>
                <c:pt idx="1107">
                  <c:v>3.890046296296296E-3</c:v>
                </c:pt>
                <c:pt idx="1108">
                  <c:v>3.8935185185185184E-3</c:v>
                </c:pt>
                <c:pt idx="1109">
                  <c:v>3.8969907407407408E-3</c:v>
                </c:pt>
                <c:pt idx="1110">
                  <c:v>3.9004629629629632E-3</c:v>
                </c:pt>
                <c:pt idx="1111">
                  <c:v>3.9039351851851852E-3</c:v>
                </c:pt>
                <c:pt idx="1112">
                  <c:v>3.9074074074074072E-3</c:v>
                </c:pt>
                <c:pt idx="1113">
                  <c:v>3.9108796296296296E-3</c:v>
                </c:pt>
                <c:pt idx="1114">
                  <c:v>3.914351851851852E-3</c:v>
                </c:pt>
                <c:pt idx="1115">
                  <c:v>3.9178240740740744E-3</c:v>
                </c:pt>
                <c:pt idx="1116">
                  <c:v>3.921296296296296E-3</c:v>
                </c:pt>
                <c:pt idx="1117">
                  <c:v>3.9247685185185184E-3</c:v>
                </c:pt>
                <c:pt idx="1118">
                  <c:v>3.92824074074074E-3</c:v>
                </c:pt>
                <c:pt idx="1119">
                  <c:v>3.9317129629629632E-3</c:v>
                </c:pt>
                <c:pt idx="1120">
                  <c:v>3.9351851851851857E-3</c:v>
                </c:pt>
                <c:pt idx="1121">
                  <c:v>3.9386574074074072E-3</c:v>
                </c:pt>
                <c:pt idx="1122">
                  <c:v>3.9421296296296296E-3</c:v>
                </c:pt>
                <c:pt idx="1123">
                  <c:v>3.945601851851852E-3</c:v>
                </c:pt>
                <c:pt idx="1124">
                  <c:v>3.9490740740740745E-3</c:v>
                </c:pt>
                <c:pt idx="1125">
                  <c:v>3.952546296296296E-3</c:v>
                </c:pt>
                <c:pt idx="1126">
                  <c:v>3.9560185185185184E-3</c:v>
                </c:pt>
                <c:pt idx="1127">
                  <c:v>3.95949074074074E-3</c:v>
                </c:pt>
                <c:pt idx="1128">
                  <c:v>3.9629629629629633E-3</c:v>
                </c:pt>
                <c:pt idx="1129">
                  <c:v>3.9664351851851848E-3</c:v>
                </c:pt>
                <c:pt idx="1130">
                  <c:v>3.9710648148148153E-3</c:v>
                </c:pt>
                <c:pt idx="1131">
                  <c:v>3.9745370370370377E-3</c:v>
                </c:pt>
                <c:pt idx="1132">
                  <c:v>3.9780092592592593E-3</c:v>
                </c:pt>
                <c:pt idx="1133">
                  <c:v>3.9814814814814817E-3</c:v>
                </c:pt>
                <c:pt idx="1134">
                  <c:v>3.9849537037037032E-3</c:v>
                </c:pt>
                <c:pt idx="1135">
                  <c:v>3.9884259259259256E-3</c:v>
                </c:pt>
                <c:pt idx="1136">
                  <c:v>3.9918981481481481E-3</c:v>
                </c:pt>
                <c:pt idx="1137">
                  <c:v>3.9953703703703705E-3</c:v>
                </c:pt>
                <c:pt idx="1138">
                  <c:v>3.998842592592592E-3</c:v>
                </c:pt>
                <c:pt idx="1139">
                  <c:v>4.0023148148148153E-3</c:v>
                </c:pt>
                <c:pt idx="1140">
                  <c:v>4.0057870370370377E-3</c:v>
                </c:pt>
                <c:pt idx="1141">
                  <c:v>4.0092592592592593E-3</c:v>
                </c:pt>
                <c:pt idx="1142">
                  <c:v>4.0127314814814817E-3</c:v>
                </c:pt>
                <c:pt idx="1143">
                  <c:v>4.0162037037037033E-3</c:v>
                </c:pt>
                <c:pt idx="1144">
                  <c:v>4.0196759259259257E-3</c:v>
                </c:pt>
                <c:pt idx="1145">
                  <c:v>4.0231481481481481E-3</c:v>
                </c:pt>
                <c:pt idx="1146">
                  <c:v>4.0266203703703705E-3</c:v>
                </c:pt>
                <c:pt idx="1147">
                  <c:v>4.0300925925925929E-3</c:v>
                </c:pt>
                <c:pt idx="1148">
                  <c:v>4.0335648148148153E-3</c:v>
                </c:pt>
                <c:pt idx="1149">
                  <c:v>4.0370370370370369E-3</c:v>
                </c:pt>
                <c:pt idx="1150">
                  <c:v>4.0405092592592593E-3</c:v>
                </c:pt>
                <c:pt idx="1151">
                  <c:v>4.0451388888888889E-3</c:v>
                </c:pt>
                <c:pt idx="1152">
                  <c:v>4.0486111111111113E-3</c:v>
                </c:pt>
                <c:pt idx="1153">
                  <c:v>4.0520833333333338E-3</c:v>
                </c:pt>
                <c:pt idx="1154">
                  <c:v>4.0555555555555553E-3</c:v>
                </c:pt>
                <c:pt idx="1155">
                  <c:v>4.0590277777777777E-3</c:v>
                </c:pt>
                <c:pt idx="1156">
                  <c:v>4.0624999999999993E-3</c:v>
                </c:pt>
                <c:pt idx="1157">
                  <c:v>4.0659722222222226E-3</c:v>
                </c:pt>
                <c:pt idx="1158">
                  <c:v>4.0694444444444441E-3</c:v>
                </c:pt>
                <c:pt idx="1159">
                  <c:v>4.0729166666666665E-3</c:v>
                </c:pt>
                <c:pt idx="1160">
                  <c:v>4.0763888888888889E-3</c:v>
                </c:pt>
                <c:pt idx="1161">
                  <c:v>4.0798611111111114E-3</c:v>
                </c:pt>
                <c:pt idx="1162">
                  <c:v>4.0833333333333338E-3</c:v>
                </c:pt>
                <c:pt idx="1163">
                  <c:v>4.0868055555555553E-3</c:v>
                </c:pt>
                <c:pt idx="1164">
                  <c:v>4.0902777777777777E-3</c:v>
                </c:pt>
                <c:pt idx="1165">
                  <c:v>4.0937499999999993E-3</c:v>
                </c:pt>
                <c:pt idx="1166">
                  <c:v>4.0972222222222226E-3</c:v>
                </c:pt>
                <c:pt idx="1167">
                  <c:v>4.1006944444444441E-3</c:v>
                </c:pt>
                <c:pt idx="1168">
                  <c:v>4.1041666666666666E-3</c:v>
                </c:pt>
                <c:pt idx="1169">
                  <c:v>4.107638888888889E-3</c:v>
                </c:pt>
                <c:pt idx="1170">
                  <c:v>4.1111111111111114E-3</c:v>
                </c:pt>
                <c:pt idx="1171">
                  <c:v>4.1145833333333329E-3</c:v>
                </c:pt>
                <c:pt idx="1172">
                  <c:v>4.1180555555555554E-3</c:v>
                </c:pt>
                <c:pt idx="1173">
                  <c:v>4.1215277777777786E-3</c:v>
                </c:pt>
                <c:pt idx="1174">
                  <c:v>4.1249999999999993E-3</c:v>
                </c:pt>
                <c:pt idx="1175">
                  <c:v>4.1284722222222226E-3</c:v>
                </c:pt>
                <c:pt idx="1176">
                  <c:v>4.1319444444444442E-3</c:v>
                </c:pt>
                <c:pt idx="1177">
                  <c:v>4.1354166666666666E-3</c:v>
                </c:pt>
                <c:pt idx="1178">
                  <c:v>4.138888888888889E-3</c:v>
                </c:pt>
                <c:pt idx="1179">
                  <c:v>4.1423611111111114E-3</c:v>
                </c:pt>
                <c:pt idx="1180">
                  <c:v>4.145833333333333E-3</c:v>
                </c:pt>
                <c:pt idx="1181">
                  <c:v>4.1493055555555554E-3</c:v>
                </c:pt>
                <c:pt idx="1182">
                  <c:v>4.1527777777777778E-3</c:v>
                </c:pt>
                <c:pt idx="1183">
                  <c:v>4.1562500000000002E-3</c:v>
                </c:pt>
                <c:pt idx="1184">
                  <c:v>4.1597222222222226E-3</c:v>
                </c:pt>
                <c:pt idx="1185">
                  <c:v>4.1631944444444442E-3</c:v>
                </c:pt>
                <c:pt idx="1186">
                  <c:v>4.1666666666666666E-3</c:v>
                </c:pt>
                <c:pt idx="1187">
                  <c:v>4.170138888888889E-3</c:v>
                </c:pt>
                <c:pt idx="1188">
                  <c:v>4.1736111111111114E-3</c:v>
                </c:pt>
                <c:pt idx="1189">
                  <c:v>4.1782407407407402E-3</c:v>
                </c:pt>
                <c:pt idx="1190">
                  <c:v>4.1817129629629626E-3</c:v>
                </c:pt>
                <c:pt idx="1191">
                  <c:v>4.185185185185185E-3</c:v>
                </c:pt>
                <c:pt idx="1192">
                  <c:v>4.1886574074074074E-3</c:v>
                </c:pt>
                <c:pt idx="1193">
                  <c:v>4.1921296296296299E-3</c:v>
                </c:pt>
                <c:pt idx="1194">
                  <c:v>4.1956018518518523E-3</c:v>
                </c:pt>
                <c:pt idx="1195">
                  <c:v>4.1990740740740747E-3</c:v>
                </c:pt>
                <c:pt idx="1196">
                  <c:v>4.2025462962962962E-3</c:v>
                </c:pt>
                <c:pt idx="1197">
                  <c:v>4.2060185185185187E-3</c:v>
                </c:pt>
                <c:pt idx="1198">
                  <c:v>4.2094907407407402E-3</c:v>
                </c:pt>
                <c:pt idx="1199">
                  <c:v>4.2129629629629626E-3</c:v>
                </c:pt>
                <c:pt idx="1200">
                  <c:v>4.2175925925925931E-3</c:v>
                </c:pt>
                <c:pt idx="1201">
                  <c:v>4.2210648148148146E-3</c:v>
                </c:pt>
                <c:pt idx="1202">
                  <c:v>4.2245370370370371E-3</c:v>
                </c:pt>
                <c:pt idx="1203">
                  <c:v>4.2280092592592586E-3</c:v>
                </c:pt>
                <c:pt idx="1204">
                  <c:v>4.2314814814814819E-3</c:v>
                </c:pt>
                <c:pt idx="1205">
                  <c:v>4.2349537037037034E-3</c:v>
                </c:pt>
                <c:pt idx="1206">
                  <c:v>4.2384259259259259E-3</c:v>
                </c:pt>
                <c:pt idx="1207">
                  <c:v>4.2418981481481483E-3</c:v>
                </c:pt>
                <c:pt idx="1208">
                  <c:v>4.2453703703703707E-3</c:v>
                </c:pt>
                <c:pt idx="1209">
                  <c:v>4.2488425925925923E-3</c:v>
                </c:pt>
                <c:pt idx="1210">
                  <c:v>4.2523148148148147E-3</c:v>
                </c:pt>
                <c:pt idx="1211">
                  <c:v>4.2569444444444443E-3</c:v>
                </c:pt>
                <c:pt idx="1212">
                  <c:v>4.2604166666666667E-3</c:v>
                </c:pt>
                <c:pt idx="1213">
                  <c:v>4.2638888888888891E-3</c:v>
                </c:pt>
                <c:pt idx="1214">
                  <c:v>4.2673611111111107E-3</c:v>
                </c:pt>
                <c:pt idx="1215">
                  <c:v>4.2708333333333339E-3</c:v>
                </c:pt>
                <c:pt idx="1216">
                  <c:v>4.2743055555555555E-3</c:v>
                </c:pt>
                <c:pt idx="1217">
                  <c:v>4.2777777777777779E-3</c:v>
                </c:pt>
                <c:pt idx="1218">
                  <c:v>4.2812499999999995E-3</c:v>
                </c:pt>
                <c:pt idx="1219">
                  <c:v>4.2847222222222219E-3</c:v>
                </c:pt>
                <c:pt idx="1220">
                  <c:v>4.2881944444444443E-3</c:v>
                </c:pt>
                <c:pt idx="1221">
                  <c:v>4.2916666666666667E-3</c:v>
                </c:pt>
                <c:pt idx="1222">
                  <c:v>4.2951388888888891E-3</c:v>
                </c:pt>
                <c:pt idx="1223">
                  <c:v>4.2986111111111116E-3</c:v>
                </c:pt>
                <c:pt idx="1224">
                  <c:v>4.3032407407407403E-3</c:v>
                </c:pt>
                <c:pt idx="1225">
                  <c:v>4.3067129629629627E-3</c:v>
                </c:pt>
                <c:pt idx="1226">
                  <c:v>4.3101851851851851E-3</c:v>
                </c:pt>
                <c:pt idx="1227">
                  <c:v>4.3136574074074075E-3</c:v>
                </c:pt>
                <c:pt idx="1228">
                  <c:v>4.31712962962963E-3</c:v>
                </c:pt>
                <c:pt idx="1229">
                  <c:v>4.3217592592592596E-3</c:v>
                </c:pt>
                <c:pt idx="1230">
                  <c:v>4.3252314814814811E-3</c:v>
                </c:pt>
                <c:pt idx="1231">
                  <c:v>4.3287037037037035E-3</c:v>
                </c:pt>
                <c:pt idx="1232">
                  <c:v>4.332175925925926E-3</c:v>
                </c:pt>
                <c:pt idx="1233">
                  <c:v>4.3356481481481484E-3</c:v>
                </c:pt>
                <c:pt idx="1234">
                  <c:v>4.3391203703703699E-3</c:v>
                </c:pt>
                <c:pt idx="1235">
                  <c:v>4.3425925925925923E-3</c:v>
                </c:pt>
                <c:pt idx="1236">
                  <c:v>4.3460648148148156E-3</c:v>
                </c:pt>
                <c:pt idx="1237">
                  <c:v>4.3495370370370372E-3</c:v>
                </c:pt>
                <c:pt idx="1238">
                  <c:v>4.3530092592592596E-3</c:v>
                </c:pt>
                <c:pt idx="1239">
                  <c:v>4.3576388888888892E-3</c:v>
                </c:pt>
                <c:pt idx="1240">
                  <c:v>4.3611111111111116E-3</c:v>
                </c:pt>
                <c:pt idx="1241">
                  <c:v>4.3645833333333332E-3</c:v>
                </c:pt>
                <c:pt idx="1242">
                  <c:v>4.3680555555555556E-3</c:v>
                </c:pt>
                <c:pt idx="1243">
                  <c:v>4.371527777777778E-3</c:v>
                </c:pt>
                <c:pt idx="1244">
                  <c:v>4.3749999999999995E-3</c:v>
                </c:pt>
                <c:pt idx="1245">
                  <c:v>4.378472222222222E-3</c:v>
                </c:pt>
                <c:pt idx="1246">
                  <c:v>4.3819444444444444E-3</c:v>
                </c:pt>
                <c:pt idx="1247">
                  <c:v>4.386574074074074E-3</c:v>
                </c:pt>
                <c:pt idx="1248">
                  <c:v>4.3900462962962955E-3</c:v>
                </c:pt>
                <c:pt idx="1249">
                  <c:v>4.3935185185185188E-3</c:v>
                </c:pt>
                <c:pt idx="1250">
                  <c:v>4.3969907407407412E-3</c:v>
                </c:pt>
                <c:pt idx="1251">
                  <c:v>4.4004629629629628E-3</c:v>
                </c:pt>
                <c:pt idx="1252">
                  <c:v>4.4039351851851852E-3</c:v>
                </c:pt>
                <c:pt idx="1253">
                  <c:v>4.4074074074074076E-3</c:v>
                </c:pt>
                <c:pt idx="1254">
                  <c:v>4.41087962962963E-3</c:v>
                </c:pt>
                <c:pt idx="1255">
                  <c:v>4.4143518518518516E-3</c:v>
                </c:pt>
                <c:pt idx="1256">
                  <c:v>4.417824074074074E-3</c:v>
                </c:pt>
                <c:pt idx="1257">
                  <c:v>4.4224537037037036E-3</c:v>
                </c:pt>
                <c:pt idx="1258">
                  <c:v>4.425925925925926E-3</c:v>
                </c:pt>
                <c:pt idx="1259">
                  <c:v>4.4293981481481485E-3</c:v>
                </c:pt>
                <c:pt idx="1260">
                  <c:v>4.4328703703703709E-3</c:v>
                </c:pt>
                <c:pt idx="1261">
                  <c:v>4.4363425925925933E-3</c:v>
                </c:pt>
                <c:pt idx="1262">
                  <c:v>4.4398148148148148E-3</c:v>
                </c:pt>
                <c:pt idx="1263">
                  <c:v>4.4444444444444444E-3</c:v>
                </c:pt>
                <c:pt idx="1264">
                  <c:v>4.4479166666666669E-3</c:v>
                </c:pt>
                <c:pt idx="1265">
                  <c:v>4.4513888888888893E-3</c:v>
                </c:pt>
                <c:pt idx="1266">
                  <c:v>4.4548611111111117E-3</c:v>
                </c:pt>
                <c:pt idx="1267">
                  <c:v>4.4583333333333332E-3</c:v>
                </c:pt>
                <c:pt idx="1268">
                  <c:v>4.4618055555555557E-3</c:v>
                </c:pt>
                <c:pt idx="1269">
                  <c:v>4.4652777777777772E-3</c:v>
                </c:pt>
                <c:pt idx="1270">
                  <c:v>4.4687499999999996E-3</c:v>
                </c:pt>
                <c:pt idx="1271">
                  <c:v>4.4722222222222221E-3</c:v>
                </c:pt>
                <c:pt idx="1272">
                  <c:v>4.4756944444444445E-3</c:v>
                </c:pt>
                <c:pt idx="1273">
                  <c:v>4.4791666666666669E-3</c:v>
                </c:pt>
                <c:pt idx="1274">
                  <c:v>4.4826388888888893E-3</c:v>
                </c:pt>
                <c:pt idx="1275">
                  <c:v>4.4861111111111109E-3</c:v>
                </c:pt>
                <c:pt idx="1276">
                  <c:v>4.4895833333333333E-3</c:v>
                </c:pt>
                <c:pt idx="1277">
                  <c:v>4.4930555555555548E-3</c:v>
                </c:pt>
                <c:pt idx="1278">
                  <c:v>4.4965277777777772E-3</c:v>
                </c:pt>
                <c:pt idx="1279">
                  <c:v>4.5000000000000005E-3</c:v>
                </c:pt>
                <c:pt idx="1280">
                  <c:v>4.5034722222222221E-3</c:v>
                </c:pt>
                <c:pt idx="1281">
                  <c:v>4.5081018518518517E-3</c:v>
                </c:pt>
                <c:pt idx="1282">
                  <c:v>4.5115740740740741E-3</c:v>
                </c:pt>
                <c:pt idx="1283">
                  <c:v>4.5150462962962965E-3</c:v>
                </c:pt>
                <c:pt idx="1284">
                  <c:v>4.5185185185185181E-3</c:v>
                </c:pt>
                <c:pt idx="1285">
                  <c:v>4.5219907407407405E-3</c:v>
                </c:pt>
                <c:pt idx="1286">
                  <c:v>4.5254629629629629E-3</c:v>
                </c:pt>
                <c:pt idx="1287">
                  <c:v>4.5289351851851853E-3</c:v>
                </c:pt>
                <c:pt idx="1288">
                  <c:v>4.5324074074074077E-3</c:v>
                </c:pt>
                <c:pt idx="1289">
                  <c:v>4.5358796296296293E-3</c:v>
                </c:pt>
                <c:pt idx="1290">
                  <c:v>4.5393518518518526E-3</c:v>
                </c:pt>
                <c:pt idx="1291">
                  <c:v>4.5428240740740741E-3</c:v>
                </c:pt>
                <c:pt idx="1292">
                  <c:v>4.5462962962962965E-3</c:v>
                </c:pt>
                <c:pt idx="1293">
                  <c:v>4.5497685185185181E-3</c:v>
                </c:pt>
                <c:pt idx="1294">
                  <c:v>4.5532407407407405E-3</c:v>
                </c:pt>
                <c:pt idx="1295">
                  <c:v>4.5567129629629629E-3</c:v>
                </c:pt>
                <c:pt idx="1296">
                  <c:v>4.5601851851851853E-3</c:v>
                </c:pt>
                <c:pt idx="1297">
                  <c:v>4.5636574074074069E-3</c:v>
                </c:pt>
                <c:pt idx="1298">
                  <c:v>4.5671296296296293E-3</c:v>
                </c:pt>
                <c:pt idx="1299">
                  <c:v>4.5717592592592589E-3</c:v>
                </c:pt>
                <c:pt idx="1300">
                  <c:v>4.5740740740740742E-3</c:v>
                </c:pt>
                <c:pt idx="1301">
                  <c:v>4.5787037037037038E-3</c:v>
                </c:pt>
                <c:pt idx="1302">
                  <c:v>4.5821759259259262E-3</c:v>
                </c:pt>
                <c:pt idx="1303">
                  <c:v>4.5856481481481486E-3</c:v>
                </c:pt>
                <c:pt idx="1304">
                  <c:v>4.5891203703703701E-3</c:v>
                </c:pt>
                <c:pt idx="1305">
                  <c:v>4.5925925925925926E-3</c:v>
                </c:pt>
                <c:pt idx="1306">
                  <c:v>4.596064814814815E-3</c:v>
                </c:pt>
                <c:pt idx="1307">
                  <c:v>4.5995370370370365E-3</c:v>
                </c:pt>
                <c:pt idx="1308">
                  <c:v>4.6030092592592598E-3</c:v>
                </c:pt>
                <c:pt idx="1309">
                  <c:v>4.6064814814814814E-3</c:v>
                </c:pt>
                <c:pt idx="1310">
                  <c:v>4.6099537037037038E-3</c:v>
                </c:pt>
                <c:pt idx="1311">
                  <c:v>4.6134259259259262E-3</c:v>
                </c:pt>
                <c:pt idx="1312">
                  <c:v>4.6168981481481486E-3</c:v>
                </c:pt>
                <c:pt idx="1313">
                  <c:v>4.6203703703703702E-3</c:v>
                </c:pt>
                <c:pt idx="1314">
                  <c:v>4.6238425925925926E-3</c:v>
                </c:pt>
                <c:pt idx="1315">
                  <c:v>4.6273148148148141E-3</c:v>
                </c:pt>
                <c:pt idx="1316">
                  <c:v>4.6307870370370366E-3</c:v>
                </c:pt>
                <c:pt idx="1317">
                  <c:v>4.6342592592592598E-3</c:v>
                </c:pt>
                <c:pt idx="1318">
                  <c:v>4.6377314814814814E-3</c:v>
                </c:pt>
                <c:pt idx="1319">
                  <c:v>4.6412037037037038E-3</c:v>
                </c:pt>
                <c:pt idx="1320">
                  <c:v>4.6446759259259262E-3</c:v>
                </c:pt>
                <c:pt idx="1321">
                  <c:v>4.6481481481481486E-3</c:v>
                </c:pt>
                <c:pt idx="1322">
                  <c:v>4.6516203703703702E-3</c:v>
                </c:pt>
                <c:pt idx="1323">
                  <c:v>4.6550925925925926E-3</c:v>
                </c:pt>
                <c:pt idx="1324">
                  <c:v>4.6585648148148142E-3</c:v>
                </c:pt>
                <c:pt idx="1325">
                  <c:v>4.6620370370370366E-3</c:v>
                </c:pt>
                <c:pt idx="1326">
                  <c:v>4.665509259259259E-3</c:v>
                </c:pt>
                <c:pt idx="1327">
                  <c:v>4.6689814814814814E-3</c:v>
                </c:pt>
                <c:pt idx="1328">
                  <c:v>4.6724537037037038E-3</c:v>
                </c:pt>
                <c:pt idx="1329">
                  <c:v>4.6759259259259263E-3</c:v>
                </c:pt>
                <c:pt idx="1330">
                  <c:v>4.6793981481481487E-3</c:v>
                </c:pt>
                <c:pt idx="1331">
                  <c:v>4.6828703703703702E-3</c:v>
                </c:pt>
                <c:pt idx="1332">
                  <c:v>4.6863425925925926E-3</c:v>
                </c:pt>
                <c:pt idx="1333">
                  <c:v>4.6898148148148151E-3</c:v>
                </c:pt>
                <c:pt idx="1334">
                  <c:v>4.6932870370370366E-3</c:v>
                </c:pt>
                <c:pt idx="1335">
                  <c:v>4.696759259259259E-3</c:v>
                </c:pt>
                <c:pt idx="1336">
                  <c:v>4.7002314814814814E-3</c:v>
                </c:pt>
                <c:pt idx="1337">
                  <c:v>4.7037037037037039E-3</c:v>
                </c:pt>
                <c:pt idx="1338">
                  <c:v>4.7071759259259263E-3</c:v>
                </c:pt>
                <c:pt idx="1339">
                  <c:v>4.7106481481481478E-3</c:v>
                </c:pt>
                <c:pt idx="1340">
                  <c:v>4.7141203703703703E-3</c:v>
                </c:pt>
                <c:pt idx="1341">
                  <c:v>4.7175925925925918E-3</c:v>
                </c:pt>
                <c:pt idx="1342">
                  <c:v>4.7210648148148151E-3</c:v>
                </c:pt>
                <c:pt idx="1343">
                  <c:v>4.7245370370370375E-3</c:v>
                </c:pt>
                <c:pt idx="1344">
                  <c:v>4.7280092592592591E-3</c:v>
                </c:pt>
                <c:pt idx="1345">
                  <c:v>4.7314814814814815E-3</c:v>
                </c:pt>
                <c:pt idx="1346">
                  <c:v>4.7349537037037039E-3</c:v>
                </c:pt>
                <c:pt idx="1347">
                  <c:v>4.7384259259259263E-3</c:v>
                </c:pt>
                <c:pt idx="1348">
                  <c:v>4.7418981481481479E-3</c:v>
                </c:pt>
                <c:pt idx="1349">
                  <c:v>4.7453703703703703E-3</c:v>
                </c:pt>
                <c:pt idx="1350">
                  <c:v>4.7488425925925918E-3</c:v>
                </c:pt>
                <c:pt idx="1351">
                  <c:v>4.7523148148148151E-3</c:v>
                </c:pt>
                <c:pt idx="1352">
                  <c:v>4.7557870370370367E-3</c:v>
                </c:pt>
                <c:pt idx="1353">
                  <c:v>4.7592592592592591E-3</c:v>
                </c:pt>
                <c:pt idx="1354">
                  <c:v>4.7627314814814815E-3</c:v>
                </c:pt>
                <c:pt idx="1355">
                  <c:v>4.7662037037037039E-3</c:v>
                </c:pt>
                <c:pt idx="1356">
                  <c:v>4.7696759259259263E-3</c:v>
                </c:pt>
                <c:pt idx="1357">
                  <c:v>4.7731481481481479E-3</c:v>
                </c:pt>
                <c:pt idx="1358">
                  <c:v>4.7766203703703712E-3</c:v>
                </c:pt>
                <c:pt idx="1359">
                  <c:v>4.7800925925925919E-3</c:v>
                </c:pt>
                <c:pt idx="1360">
                  <c:v>4.7835648148148151E-3</c:v>
                </c:pt>
                <c:pt idx="1361">
                  <c:v>4.7870370370370367E-3</c:v>
                </c:pt>
                <c:pt idx="1362">
                  <c:v>4.7905092592592591E-3</c:v>
                </c:pt>
                <c:pt idx="1363">
                  <c:v>4.7939814814814815E-3</c:v>
                </c:pt>
                <c:pt idx="1364">
                  <c:v>4.7974537037037039E-3</c:v>
                </c:pt>
                <c:pt idx="1365">
                  <c:v>4.8009259259259255E-3</c:v>
                </c:pt>
                <c:pt idx="1366">
                  <c:v>4.8043981481481479E-3</c:v>
                </c:pt>
                <c:pt idx="1367">
                  <c:v>4.8078703703703712E-3</c:v>
                </c:pt>
                <c:pt idx="1368">
                  <c:v>4.8113425925925928E-3</c:v>
                </c:pt>
                <c:pt idx="1369">
                  <c:v>4.8148148148148152E-3</c:v>
                </c:pt>
                <c:pt idx="1370">
                  <c:v>4.8182870370370367E-3</c:v>
                </c:pt>
                <c:pt idx="1371">
                  <c:v>4.8217592592592591E-3</c:v>
                </c:pt>
                <c:pt idx="1372">
                  <c:v>4.8252314814814816E-3</c:v>
                </c:pt>
                <c:pt idx="1373">
                  <c:v>4.828703703703704E-3</c:v>
                </c:pt>
                <c:pt idx="1374">
                  <c:v>4.8321759259259255E-3</c:v>
                </c:pt>
                <c:pt idx="1375">
                  <c:v>4.8356481481481479E-3</c:v>
                </c:pt>
                <c:pt idx="1376">
                  <c:v>4.8391203703703704E-3</c:v>
                </c:pt>
                <c:pt idx="1377">
                  <c:v>4.8425925925925928E-3</c:v>
                </c:pt>
                <c:pt idx="1378">
                  <c:v>4.8460648148148152E-3</c:v>
                </c:pt>
                <c:pt idx="1379">
                  <c:v>4.8495370370370368E-3</c:v>
                </c:pt>
                <c:pt idx="1380">
                  <c:v>4.8530092592592592E-3</c:v>
                </c:pt>
                <c:pt idx="1381">
                  <c:v>4.8564814814814816E-3</c:v>
                </c:pt>
                <c:pt idx="1382">
                  <c:v>4.859953703703704E-3</c:v>
                </c:pt>
                <c:pt idx="1383">
                  <c:v>4.8634259259259256E-3</c:v>
                </c:pt>
                <c:pt idx="1384">
                  <c:v>4.8668981481481488E-3</c:v>
                </c:pt>
                <c:pt idx="1385">
                  <c:v>4.8703703703703704E-3</c:v>
                </c:pt>
                <c:pt idx="1386">
                  <c:v>4.8738425925925928E-3</c:v>
                </c:pt>
                <c:pt idx="1387">
                  <c:v>4.8773148148148144E-3</c:v>
                </c:pt>
                <c:pt idx="1388">
                  <c:v>4.8807870370370368E-3</c:v>
                </c:pt>
                <c:pt idx="1389">
                  <c:v>4.8842592592592592E-3</c:v>
                </c:pt>
                <c:pt idx="1390">
                  <c:v>4.8877314814814816E-3</c:v>
                </c:pt>
                <c:pt idx="1391">
                  <c:v>4.891203703703704E-3</c:v>
                </c:pt>
                <c:pt idx="1392">
                  <c:v>4.8946759259259256E-3</c:v>
                </c:pt>
                <c:pt idx="1393">
                  <c:v>4.8981481481481489E-3</c:v>
                </c:pt>
                <c:pt idx="1394">
                  <c:v>4.9027777777777776E-3</c:v>
                </c:pt>
                <c:pt idx="1395">
                  <c:v>4.90625E-3</c:v>
                </c:pt>
                <c:pt idx="1396">
                  <c:v>4.9097222222222224E-3</c:v>
                </c:pt>
                <c:pt idx="1397">
                  <c:v>4.9131944444444449E-3</c:v>
                </c:pt>
                <c:pt idx="1398">
                  <c:v>4.9166666666666673E-3</c:v>
                </c:pt>
                <c:pt idx="1399">
                  <c:v>4.9201388888888888E-3</c:v>
                </c:pt>
                <c:pt idx="1400">
                  <c:v>4.9236111111111112E-3</c:v>
                </c:pt>
                <c:pt idx="1401">
                  <c:v>4.9282407407407408E-3</c:v>
                </c:pt>
                <c:pt idx="1402">
                  <c:v>4.9317129629629633E-3</c:v>
                </c:pt>
                <c:pt idx="1403">
                  <c:v>4.9351851851851848E-3</c:v>
                </c:pt>
                <c:pt idx="1404">
                  <c:v>4.9386574074074072E-3</c:v>
                </c:pt>
                <c:pt idx="1405">
                  <c:v>4.9421296296296288E-3</c:v>
                </c:pt>
                <c:pt idx="1406">
                  <c:v>4.9456018518518521E-3</c:v>
                </c:pt>
                <c:pt idx="1407">
                  <c:v>4.9490740740740745E-3</c:v>
                </c:pt>
                <c:pt idx="1408">
                  <c:v>4.952546296296296E-3</c:v>
                </c:pt>
                <c:pt idx="1409">
                  <c:v>4.9560185185185185E-3</c:v>
                </c:pt>
                <c:pt idx="1410">
                  <c:v>4.9594907407407409E-3</c:v>
                </c:pt>
                <c:pt idx="1411">
                  <c:v>4.9629629629629633E-3</c:v>
                </c:pt>
                <c:pt idx="1412">
                  <c:v>4.9664351851851848E-3</c:v>
                </c:pt>
                <c:pt idx="1413">
                  <c:v>4.9699074074074073E-3</c:v>
                </c:pt>
                <c:pt idx="1414">
                  <c:v>4.9733796296296297E-3</c:v>
                </c:pt>
                <c:pt idx="1415">
                  <c:v>4.9768518518518521E-3</c:v>
                </c:pt>
                <c:pt idx="1416">
                  <c:v>4.9803240740740736E-3</c:v>
                </c:pt>
                <c:pt idx="1417">
                  <c:v>4.9837962962962961E-3</c:v>
                </c:pt>
                <c:pt idx="1418">
                  <c:v>4.9872685185185185E-3</c:v>
                </c:pt>
                <c:pt idx="1419">
                  <c:v>4.9907407407407409E-3</c:v>
                </c:pt>
                <c:pt idx="1420">
                  <c:v>4.9942129629629633E-3</c:v>
                </c:pt>
                <c:pt idx="1421">
                  <c:v>4.9976851851851849E-3</c:v>
                </c:pt>
                <c:pt idx="1422">
                  <c:v>5.0023148148148145E-3</c:v>
                </c:pt>
                <c:pt idx="1423">
                  <c:v>5.0057870370370369E-3</c:v>
                </c:pt>
                <c:pt idx="1424">
                  <c:v>5.0092592592592593E-3</c:v>
                </c:pt>
                <c:pt idx="1425">
                  <c:v>5.0127314814814817E-3</c:v>
                </c:pt>
                <c:pt idx="1426">
                  <c:v>5.0162037037037041E-3</c:v>
                </c:pt>
                <c:pt idx="1427">
                  <c:v>5.0196759259259266E-3</c:v>
                </c:pt>
                <c:pt idx="1428">
                  <c:v>5.0231481481481481E-3</c:v>
                </c:pt>
                <c:pt idx="1429">
                  <c:v>5.0266203703703705E-3</c:v>
                </c:pt>
                <c:pt idx="1430">
                  <c:v>5.0300925925925921E-3</c:v>
                </c:pt>
                <c:pt idx="1431">
                  <c:v>5.0335648148148145E-3</c:v>
                </c:pt>
                <c:pt idx="1432">
                  <c:v>5.0370370370370369E-3</c:v>
                </c:pt>
                <c:pt idx="1433">
                  <c:v>5.0405092592592593E-3</c:v>
                </c:pt>
                <c:pt idx="1434">
                  <c:v>5.0439814814814818E-3</c:v>
                </c:pt>
                <c:pt idx="1435">
                  <c:v>5.0474537037037042E-3</c:v>
                </c:pt>
                <c:pt idx="1436">
                  <c:v>5.0509259259259257E-3</c:v>
                </c:pt>
                <c:pt idx="1437">
                  <c:v>5.0543981481481481E-3</c:v>
                </c:pt>
                <c:pt idx="1438">
                  <c:v>5.0578703703703706E-3</c:v>
                </c:pt>
                <c:pt idx="1439">
                  <c:v>5.0613425925925921E-3</c:v>
                </c:pt>
                <c:pt idx="1440">
                  <c:v>5.0648148148148145E-3</c:v>
                </c:pt>
                <c:pt idx="1441">
                  <c:v>5.0682870370370369E-3</c:v>
                </c:pt>
                <c:pt idx="1442">
                  <c:v>5.0717592592592594E-3</c:v>
                </c:pt>
                <c:pt idx="1443">
                  <c:v>5.0752314814814818E-3</c:v>
                </c:pt>
                <c:pt idx="1444">
                  <c:v>5.0787037037037042E-3</c:v>
                </c:pt>
                <c:pt idx="1445">
                  <c:v>5.0821759259259257E-3</c:v>
                </c:pt>
                <c:pt idx="1446">
                  <c:v>5.0856481481481482E-3</c:v>
                </c:pt>
                <c:pt idx="1447">
                  <c:v>5.0891203703703697E-3</c:v>
                </c:pt>
                <c:pt idx="1448">
                  <c:v>5.0925925925925921E-3</c:v>
                </c:pt>
                <c:pt idx="1449">
                  <c:v>5.0960648148148146E-3</c:v>
                </c:pt>
                <c:pt idx="1450">
                  <c:v>5.099537037037037E-3</c:v>
                </c:pt>
                <c:pt idx="1451">
                  <c:v>5.1030092592592594E-3</c:v>
                </c:pt>
                <c:pt idx="1452">
                  <c:v>5.1064814814814818E-3</c:v>
                </c:pt>
                <c:pt idx="1453">
                  <c:v>5.1099537037037042E-3</c:v>
                </c:pt>
                <c:pt idx="1454">
                  <c:v>5.1134259259259258E-3</c:v>
                </c:pt>
                <c:pt idx="1455">
                  <c:v>5.1168981481481482E-3</c:v>
                </c:pt>
                <c:pt idx="1456">
                  <c:v>5.1203703703703697E-3</c:v>
                </c:pt>
                <c:pt idx="1457">
                  <c:v>5.1238425925925922E-3</c:v>
                </c:pt>
                <c:pt idx="1458">
                  <c:v>5.1273148148148146E-3</c:v>
                </c:pt>
                <c:pt idx="1459">
                  <c:v>5.130787037037037E-3</c:v>
                </c:pt>
                <c:pt idx="1460">
                  <c:v>5.1342592592592594E-3</c:v>
                </c:pt>
                <c:pt idx="1461">
                  <c:v>5.1377314814814818E-3</c:v>
                </c:pt>
                <c:pt idx="1462">
                  <c:v>5.1412037037037043E-3</c:v>
                </c:pt>
                <c:pt idx="1463">
                  <c:v>5.1446759259259258E-3</c:v>
                </c:pt>
                <c:pt idx="1464">
                  <c:v>5.1481481481481482E-3</c:v>
                </c:pt>
                <c:pt idx="1465">
                  <c:v>5.1516203703703698E-3</c:v>
                </c:pt>
                <c:pt idx="1466">
                  <c:v>5.1550925925925922E-3</c:v>
                </c:pt>
                <c:pt idx="1467">
                  <c:v>5.1585648148148146E-3</c:v>
                </c:pt>
                <c:pt idx="1468">
                  <c:v>5.162037037037037E-3</c:v>
                </c:pt>
                <c:pt idx="1469">
                  <c:v>5.1655092592592594E-3</c:v>
                </c:pt>
                <c:pt idx="1470">
                  <c:v>5.1689814814814819E-3</c:v>
                </c:pt>
                <c:pt idx="1471">
                  <c:v>5.1724537037037034E-3</c:v>
                </c:pt>
                <c:pt idx="1472">
                  <c:v>5.1759259259259258E-3</c:v>
                </c:pt>
                <c:pt idx="1473">
                  <c:v>5.1793981481481474E-3</c:v>
                </c:pt>
                <c:pt idx="1474">
                  <c:v>5.1828703703703698E-3</c:v>
                </c:pt>
                <c:pt idx="1475">
                  <c:v>5.1863425925925931E-3</c:v>
                </c:pt>
                <c:pt idx="1476">
                  <c:v>5.1898148148148146E-3</c:v>
                </c:pt>
                <c:pt idx="1477">
                  <c:v>5.1932870370370371E-3</c:v>
                </c:pt>
                <c:pt idx="1478">
                  <c:v>5.1967592592592595E-3</c:v>
                </c:pt>
                <c:pt idx="1479">
                  <c:v>5.2002314814814819E-3</c:v>
                </c:pt>
                <c:pt idx="1480">
                  <c:v>5.2037037037037034E-3</c:v>
                </c:pt>
                <c:pt idx="1481">
                  <c:v>5.2071759259259259E-3</c:v>
                </c:pt>
                <c:pt idx="1482">
                  <c:v>5.2118055555555555E-3</c:v>
                </c:pt>
                <c:pt idx="1483">
                  <c:v>5.2152777777777779E-3</c:v>
                </c:pt>
                <c:pt idx="1484">
                  <c:v>5.2187500000000003E-3</c:v>
                </c:pt>
                <c:pt idx="1485">
                  <c:v>5.2222222222222218E-3</c:v>
                </c:pt>
                <c:pt idx="1486">
                  <c:v>5.2256944444444451E-3</c:v>
                </c:pt>
                <c:pt idx="1487">
                  <c:v>5.2291666666666667E-3</c:v>
                </c:pt>
                <c:pt idx="1488">
                  <c:v>5.2326388888888882E-3</c:v>
                </c:pt>
                <c:pt idx="1489">
                  <c:v>5.2361111111111115E-3</c:v>
                </c:pt>
                <c:pt idx="1490">
                  <c:v>5.2395833333333331E-3</c:v>
                </c:pt>
                <c:pt idx="1491">
                  <c:v>5.2430555555555555E-3</c:v>
                </c:pt>
                <c:pt idx="1492">
                  <c:v>5.246527777777777E-3</c:v>
                </c:pt>
                <c:pt idx="1493">
                  <c:v>5.2500000000000003E-3</c:v>
                </c:pt>
                <c:pt idx="1494">
                  <c:v>5.2546296296296299E-3</c:v>
                </c:pt>
                <c:pt idx="1495">
                  <c:v>5.2581018518518515E-3</c:v>
                </c:pt>
                <c:pt idx="1496">
                  <c:v>5.2615740740740739E-3</c:v>
                </c:pt>
                <c:pt idx="1497">
                  <c:v>5.2650462962962963E-3</c:v>
                </c:pt>
                <c:pt idx="1498">
                  <c:v>5.2685185185185187E-3</c:v>
                </c:pt>
                <c:pt idx="1499">
                  <c:v>5.2719907407407403E-3</c:v>
                </c:pt>
                <c:pt idx="1500">
                  <c:v>5.2754629629629636E-3</c:v>
                </c:pt>
                <c:pt idx="1501">
                  <c:v>5.2789351851851851E-3</c:v>
                </c:pt>
                <c:pt idx="1502">
                  <c:v>5.2824074074074067E-3</c:v>
                </c:pt>
                <c:pt idx="1503">
                  <c:v>5.28587962962963E-3</c:v>
                </c:pt>
                <c:pt idx="1504">
                  <c:v>5.2893518518518515E-3</c:v>
                </c:pt>
                <c:pt idx="1505">
                  <c:v>5.2928240740740739E-3</c:v>
                </c:pt>
                <c:pt idx="1506">
                  <c:v>5.2962962962962963E-3</c:v>
                </c:pt>
                <c:pt idx="1507">
                  <c:v>5.2997685185185188E-3</c:v>
                </c:pt>
                <c:pt idx="1508">
                  <c:v>5.3032407407407403E-3</c:v>
                </c:pt>
                <c:pt idx="1509">
                  <c:v>5.3067129629629636E-3</c:v>
                </c:pt>
                <c:pt idx="1510">
                  <c:v>5.3101851851851851E-3</c:v>
                </c:pt>
                <c:pt idx="1511">
                  <c:v>5.3136574074074067E-3</c:v>
                </c:pt>
                <c:pt idx="1512">
                  <c:v>5.3171296296296291E-3</c:v>
                </c:pt>
                <c:pt idx="1513">
                  <c:v>5.3206018518518515E-3</c:v>
                </c:pt>
                <c:pt idx="1514">
                  <c:v>5.3240740740740748E-3</c:v>
                </c:pt>
                <c:pt idx="1515">
                  <c:v>5.3275462962962964E-3</c:v>
                </c:pt>
                <c:pt idx="1516">
                  <c:v>5.3310185185185188E-3</c:v>
                </c:pt>
                <c:pt idx="1517">
                  <c:v>5.3344907407407403E-3</c:v>
                </c:pt>
                <c:pt idx="1518">
                  <c:v>5.3379629629629636E-3</c:v>
                </c:pt>
                <c:pt idx="1519">
                  <c:v>5.3414351851851852E-3</c:v>
                </c:pt>
                <c:pt idx="1520">
                  <c:v>5.3449074074074067E-3</c:v>
                </c:pt>
                <c:pt idx="1521">
                  <c:v>5.3483796296296291E-3</c:v>
                </c:pt>
                <c:pt idx="1522">
                  <c:v>5.3518518518518516E-3</c:v>
                </c:pt>
                <c:pt idx="1523">
                  <c:v>5.355324074074074E-3</c:v>
                </c:pt>
                <c:pt idx="1524">
                  <c:v>5.3599537037037036E-3</c:v>
                </c:pt>
                <c:pt idx="1525">
                  <c:v>5.3634259259259269E-3</c:v>
                </c:pt>
                <c:pt idx="1526">
                  <c:v>5.3668981481481484E-3</c:v>
                </c:pt>
                <c:pt idx="1527">
                  <c:v>5.37037037037037E-3</c:v>
                </c:pt>
                <c:pt idx="1528">
                  <c:v>5.3738425925925924E-3</c:v>
                </c:pt>
                <c:pt idx="1529">
                  <c:v>5.3773148148148148E-3</c:v>
                </c:pt>
                <c:pt idx="1530">
                  <c:v>5.3807870370370372E-3</c:v>
                </c:pt>
                <c:pt idx="1531">
                  <c:v>5.3842592592592596E-3</c:v>
                </c:pt>
                <c:pt idx="1532">
                  <c:v>5.3877314814814803E-3</c:v>
                </c:pt>
                <c:pt idx="1533">
                  <c:v>5.3912037037037036E-3</c:v>
                </c:pt>
                <c:pt idx="1534">
                  <c:v>5.3946759259259269E-3</c:v>
                </c:pt>
                <c:pt idx="1535">
                  <c:v>5.3981481481481484E-3</c:v>
                </c:pt>
                <c:pt idx="1536">
                  <c:v>5.40162037037037E-3</c:v>
                </c:pt>
                <c:pt idx="1537">
                  <c:v>5.4050925925925924E-3</c:v>
                </c:pt>
                <c:pt idx="1538">
                  <c:v>5.4085648148148148E-3</c:v>
                </c:pt>
                <c:pt idx="1539">
                  <c:v>5.4120370370370373E-3</c:v>
                </c:pt>
                <c:pt idx="1540">
                  <c:v>5.4155092592592597E-3</c:v>
                </c:pt>
                <c:pt idx="1541">
                  <c:v>5.4189814814814821E-3</c:v>
                </c:pt>
                <c:pt idx="1542">
                  <c:v>5.4224537037037036E-3</c:v>
                </c:pt>
                <c:pt idx="1543">
                  <c:v>5.4259259259259252E-3</c:v>
                </c:pt>
                <c:pt idx="1544">
                  <c:v>5.4293981481481485E-3</c:v>
                </c:pt>
                <c:pt idx="1545">
                  <c:v>5.43287037037037E-3</c:v>
                </c:pt>
                <c:pt idx="1546">
                  <c:v>5.4363425925925924E-3</c:v>
                </c:pt>
                <c:pt idx="1547">
                  <c:v>5.4398148148148149E-3</c:v>
                </c:pt>
                <c:pt idx="1548">
                  <c:v>5.4432870370370373E-3</c:v>
                </c:pt>
                <c:pt idx="1549">
                  <c:v>5.4467592592592597E-3</c:v>
                </c:pt>
                <c:pt idx="1550">
                  <c:v>5.4502314814814821E-3</c:v>
                </c:pt>
                <c:pt idx="1551">
                  <c:v>5.4537037037037037E-3</c:v>
                </c:pt>
                <c:pt idx="1552">
                  <c:v>5.4571759259259252E-3</c:v>
                </c:pt>
                <c:pt idx="1553">
                  <c:v>5.4606481481481485E-3</c:v>
                </c:pt>
                <c:pt idx="1554">
                  <c:v>5.4641203703703701E-3</c:v>
                </c:pt>
                <c:pt idx="1555">
                  <c:v>5.4675925925925925E-3</c:v>
                </c:pt>
                <c:pt idx="1556">
                  <c:v>5.4722222222222221E-3</c:v>
                </c:pt>
                <c:pt idx="1557">
                  <c:v>5.4745370370370373E-3</c:v>
                </c:pt>
                <c:pt idx="1558">
                  <c:v>5.4780092592592597E-3</c:v>
                </c:pt>
                <c:pt idx="1559">
                  <c:v>5.4826388888888885E-3</c:v>
                </c:pt>
                <c:pt idx="1560">
                  <c:v>5.4861111111111117E-3</c:v>
                </c:pt>
                <c:pt idx="1561">
                  <c:v>5.4895833333333333E-3</c:v>
                </c:pt>
                <c:pt idx="1562">
                  <c:v>5.4930555555555557E-3</c:v>
                </c:pt>
                <c:pt idx="1563">
                  <c:v>5.4965277777777773E-3</c:v>
                </c:pt>
                <c:pt idx="1564">
                  <c:v>5.5000000000000005E-3</c:v>
                </c:pt>
                <c:pt idx="1565">
                  <c:v>5.5034722222222221E-3</c:v>
                </c:pt>
                <c:pt idx="1566">
                  <c:v>5.5069444444444436E-3</c:v>
                </c:pt>
                <c:pt idx="1567">
                  <c:v>5.5104166666666669E-3</c:v>
                </c:pt>
                <c:pt idx="1568">
                  <c:v>5.5138888888888885E-3</c:v>
                </c:pt>
                <c:pt idx="1569">
                  <c:v>5.5173611111111118E-3</c:v>
                </c:pt>
                <c:pt idx="1570">
                  <c:v>5.5208333333333333E-3</c:v>
                </c:pt>
                <c:pt idx="1571">
                  <c:v>5.5243055555555557E-3</c:v>
                </c:pt>
                <c:pt idx="1572">
                  <c:v>5.5277777777777773E-3</c:v>
                </c:pt>
                <c:pt idx="1573">
                  <c:v>5.5312500000000006E-3</c:v>
                </c:pt>
                <c:pt idx="1574">
                  <c:v>5.5347222222222221E-3</c:v>
                </c:pt>
                <c:pt idx="1575">
                  <c:v>5.5381944444444437E-3</c:v>
                </c:pt>
                <c:pt idx="1576">
                  <c:v>5.541666666666667E-3</c:v>
                </c:pt>
                <c:pt idx="1577">
                  <c:v>5.5451388888888885E-3</c:v>
                </c:pt>
                <c:pt idx="1578">
                  <c:v>5.5486111111111118E-3</c:v>
                </c:pt>
                <c:pt idx="1579">
                  <c:v>5.5520833333333333E-3</c:v>
                </c:pt>
                <c:pt idx="1580">
                  <c:v>5.5555555555555558E-3</c:v>
                </c:pt>
                <c:pt idx="1581">
                  <c:v>5.5590277777777782E-3</c:v>
                </c:pt>
                <c:pt idx="1582">
                  <c:v>5.5625000000000006E-3</c:v>
                </c:pt>
                <c:pt idx="1583">
                  <c:v>5.5659722222222222E-3</c:v>
                </c:pt>
                <c:pt idx="1584">
                  <c:v>5.5694444444444437E-3</c:v>
                </c:pt>
                <c:pt idx="1585">
                  <c:v>5.572916666666667E-3</c:v>
                </c:pt>
                <c:pt idx="1586">
                  <c:v>5.5763888888888885E-3</c:v>
                </c:pt>
                <c:pt idx="1587">
                  <c:v>5.579861111111111E-3</c:v>
                </c:pt>
                <c:pt idx="1588">
                  <c:v>5.5833333333333325E-3</c:v>
                </c:pt>
                <c:pt idx="1589">
                  <c:v>5.5868055555555558E-3</c:v>
                </c:pt>
                <c:pt idx="1590">
                  <c:v>5.5902777777777782E-3</c:v>
                </c:pt>
                <c:pt idx="1591">
                  <c:v>5.5937500000000006E-3</c:v>
                </c:pt>
                <c:pt idx="1592">
                  <c:v>5.5983796296296302E-3</c:v>
                </c:pt>
                <c:pt idx="1593">
                  <c:v>5.6018518518518518E-3</c:v>
                </c:pt>
                <c:pt idx="1594">
                  <c:v>5.6053240740740742E-3</c:v>
                </c:pt>
                <c:pt idx="1595">
                  <c:v>5.6087962962962958E-3</c:v>
                </c:pt>
                <c:pt idx="1596">
                  <c:v>5.612268518518519E-3</c:v>
                </c:pt>
                <c:pt idx="1597">
                  <c:v>5.6157407407407406E-3</c:v>
                </c:pt>
                <c:pt idx="1598">
                  <c:v>5.6192129629629639E-3</c:v>
                </c:pt>
                <c:pt idx="1599">
                  <c:v>5.6226851851851846E-3</c:v>
                </c:pt>
                <c:pt idx="1600">
                  <c:v>5.626157407407407E-3</c:v>
                </c:pt>
                <c:pt idx="1601">
                  <c:v>5.6296296296296303E-3</c:v>
                </c:pt>
                <c:pt idx="1602">
                  <c:v>5.6331018518518518E-3</c:v>
                </c:pt>
                <c:pt idx="1603">
                  <c:v>5.6365740740740742E-3</c:v>
                </c:pt>
                <c:pt idx="1604">
                  <c:v>5.6400462962962958E-3</c:v>
                </c:pt>
                <c:pt idx="1605">
                  <c:v>5.6435185185185191E-3</c:v>
                </c:pt>
                <c:pt idx="1606">
                  <c:v>5.6469907407407406E-3</c:v>
                </c:pt>
                <c:pt idx="1607">
                  <c:v>5.6504629629629622E-3</c:v>
                </c:pt>
                <c:pt idx="1608">
                  <c:v>5.6550925925925926E-3</c:v>
                </c:pt>
                <c:pt idx="1609">
                  <c:v>5.6585648148148151E-3</c:v>
                </c:pt>
                <c:pt idx="1610">
                  <c:v>5.6620370370370357E-3</c:v>
                </c:pt>
                <c:pt idx="1611">
                  <c:v>5.665509259259259E-3</c:v>
                </c:pt>
                <c:pt idx="1612">
                  <c:v>5.6689814814814823E-3</c:v>
                </c:pt>
                <c:pt idx="1613">
                  <c:v>5.6724537037037039E-3</c:v>
                </c:pt>
                <c:pt idx="1614">
                  <c:v>5.6759259259259254E-3</c:v>
                </c:pt>
                <c:pt idx="1615">
                  <c:v>5.6793981481481478E-3</c:v>
                </c:pt>
                <c:pt idx="1616">
                  <c:v>5.6828703703703702E-3</c:v>
                </c:pt>
                <c:pt idx="1617">
                  <c:v>5.6863425925925927E-3</c:v>
                </c:pt>
                <c:pt idx="1618">
                  <c:v>5.6898148148148151E-3</c:v>
                </c:pt>
                <c:pt idx="1619">
                  <c:v>5.6932870370370375E-3</c:v>
                </c:pt>
                <c:pt idx="1620">
                  <c:v>5.6967592592592591E-3</c:v>
                </c:pt>
                <c:pt idx="1621">
                  <c:v>5.7002314814814823E-3</c:v>
                </c:pt>
                <c:pt idx="1622">
                  <c:v>5.7048611111111111E-3</c:v>
                </c:pt>
                <c:pt idx="1623">
                  <c:v>5.7083333333333335E-3</c:v>
                </c:pt>
                <c:pt idx="1624">
                  <c:v>5.7118055555555559E-3</c:v>
                </c:pt>
                <c:pt idx="1625">
                  <c:v>5.7152777777777783E-3</c:v>
                </c:pt>
                <c:pt idx="1626">
                  <c:v>5.718749999999999E-3</c:v>
                </c:pt>
                <c:pt idx="1627">
                  <c:v>5.7222222222222223E-3</c:v>
                </c:pt>
                <c:pt idx="1628">
                  <c:v>5.7256944444444438E-3</c:v>
                </c:pt>
                <c:pt idx="1629">
                  <c:v>5.7291666666666671E-3</c:v>
                </c:pt>
                <c:pt idx="1630">
                  <c:v>5.7326388888888887E-3</c:v>
                </c:pt>
                <c:pt idx="1631">
                  <c:v>5.7361111111111111E-3</c:v>
                </c:pt>
                <c:pt idx="1632">
                  <c:v>5.7395833333333335E-3</c:v>
                </c:pt>
                <c:pt idx="1633">
                  <c:v>5.7430555555555559E-3</c:v>
                </c:pt>
                <c:pt idx="1634">
                  <c:v>5.7465277777777775E-3</c:v>
                </c:pt>
                <c:pt idx="1635">
                  <c:v>5.749999999999999E-3</c:v>
                </c:pt>
                <c:pt idx="1636">
                  <c:v>5.7534722222222223E-3</c:v>
                </c:pt>
                <c:pt idx="1637">
                  <c:v>5.7569444444444439E-3</c:v>
                </c:pt>
                <c:pt idx="1638">
                  <c:v>5.7604166666666672E-3</c:v>
                </c:pt>
                <c:pt idx="1639">
                  <c:v>5.7638888888888887E-3</c:v>
                </c:pt>
                <c:pt idx="1640">
                  <c:v>5.7673611111111111E-3</c:v>
                </c:pt>
                <c:pt idx="1641">
                  <c:v>5.7708333333333335E-3</c:v>
                </c:pt>
                <c:pt idx="1642">
                  <c:v>5.774305555555556E-3</c:v>
                </c:pt>
                <c:pt idx="1643">
                  <c:v>5.7777777777777775E-3</c:v>
                </c:pt>
                <c:pt idx="1644">
                  <c:v>5.7812499999999991E-3</c:v>
                </c:pt>
                <c:pt idx="1645">
                  <c:v>5.7847222222222223E-3</c:v>
                </c:pt>
                <c:pt idx="1646">
                  <c:v>5.7881944444444456E-3</c:v>
                </c:pt>
                <c:pt idx="1647">
                  <c:v>5.7928240740740744E-3</c:v>
                </c:pt>
                <c:pt idx="1648">
                  <c:v>5.7962962962962968E-3</c:v>
                </c:pt>
                <c:pt idx="1649">
                  <c:v>5.7997685185185192E-3</c:v>
                </c:pt>
                <c:pt idx="1650">
                  <c:v>5.8032407407407408E-3</c:v>
                </c:pt>
                <c:pt idx="1651">
                  <c:v>5.8067129629629623E-3</c:v>
                </c:pt>
                <c:pt idx="1652">
                  <c:v>5.8101851851851856E-3</c:v>
                </c:pt>
                <c:pt idx="1653">
                  <c:v>5.8136574074074071E-3</c:v>
                </c:pt>
                <c:pt idx="1654">
                  <c:v>5.8171296296296296E-3</c:v>
                </c:pt>
                <c:pt idx="1655">
                  <c:v>5.8206018518518511E-3</c:v>
                </c:pt>
                <c:pt idx="1656">
                  <c:v>5.8240740740740744E-3</c:v>
                </c:pt>
                <c:pt idx="1657">
                  <c:v>5.8275462962962968E-3</c:v>
                </c:pt>
                <c:pt idx="1658">
                  <c:v>5.8310185185185192E-3</c:v>
                </c:pt>
                <c:pt idx="1659">
                  <c:v>5.8344907407407408E-3</c:v>
                </c:pt>
                <c:pt idx="1660">
                  <c:v>5.8379629629629623E-3</c:v>
                </c:pt>
                <c:pt idx="1661">
                  <c:v>5.8414351851851856E-3</c:v>
                </c:pt>
                <c:pt idx="1662">
                  <c:v>5.8449074074074072E-3</c:v>
                </c:pt>
                <c:pt idx="1663">
                  <c:v>5.8483796296296296E-3</c:v>
                </c:pt>
                <c:pt idx="1664">
                  <c:v>5.8518518518518511E-3</c:v>
                </c:pt>
                <c:pt idx="1665">
                  <c:v>5.8553240740740744E-3</c:v>
                </c:pt>
                <c:pt idx="1666">
                  <c:v>5.8587962962962968E-3</c:v>
                </c:pt>
                <c:pt idx="1667">
                  <c:v>5.8622685185185175E-3</c:v>
                </c:pt>
                <c:pt idx="1668">
                  <c:v>5.8657407407407408E-3</c:v>
                </c:pt>
                <c:pt idx="1669">
                  <c:v>5.8692129629629624E-3</c:v>
                </c:pt>
                <c:pt idx="1670">
                  <c:v>5.8726851851851856E-3</c:v>
                </c:pt>
                <c:pt idx="1671">
                  <c:v>5.8761574074074072E-3</c:v>
                </c:pt>
                <c:pt idx="1672">
                  <c:v>5.8807870370370377E-3</c:v>
                </c:pt>
                <c:pt idx="1673">
                  <c:v>5.8842592592592592E-3</c:v>
                </c:pt>
                <c:pt idx="1674">
                  <c:v>5.8877314814814808E-3</c:v>
                </c:pt>
                <c:pt idx="1675">
                  <c:v>5.8912037037037032E-3</c:v>
                </c:pt>
                <c:pt idx="1676">
                  <c:v>5.8946759259259256E-3</c:v>
                </c:pt>
                <c:pt idx="1677">
                  <c:v>5.8981481481481489E-3</c:v>
                </c:pt>
                <c:pt idx="1678">
                  <c:v>5.9016203703703704E-3</c:v>
                </c:pt>
                <c:pt idx="1679">
                  <c:v>5.9050925925925929E-3</c:v>
                </c:pt>
                <c:pt idx="1680">
                  <c:v>5.9085648148148144E-3</c:v>
                </c:pt>
                <c:pt idx="1681">
                  <c:v>5.9120370370370377E-3</c:v>
                </c:pt>
                <c:pt idx="1682">
                  <c:v>5.9155092592592592E-3</c:v>
                </c:pt>
                <c:pt idx="1683">
                  <c:v>5.9189814814814808E-3</c:v>
                </c:pt>
                <c:pt idx="1684">
                  <c:v>5.9224537037037032E-3</c:v>
                </c:pt>
                <c:pt idx="1685">
                  <c:v>5.9259259259259256E-3</c:v>
                </c:pt>
                <c:pt idx="1686">
                  <c:v>5.9305555555555544E-3</c:v>
                </c:pt>
                <c:pt idx="1687">
                  <c:v>5.9340277777777777E-3</c:v>
                </c:pt>
                <c:pt idx="1688">
                  <c:v>5.9375000000000009E-3</c:v>
                </c:pt>
                <c:pt idx="1689">
                  <c:v>5.9421296296296297E-3</c:v>
                </c:pt>
                <c:pt idx="1690">
                  <c:v>5.9456018518518521E-3</c:v>
                </c:pt>
                <c:pt idx="1691">
                  <c:v>5.9490740740740745E-3</c:v>
                </c:pt>
                <c:pt idx="1692">
                  <c:v>5.9525462962962969E-3</c:v>
                </c:pt>
                <c:pt idx="1693">
                  <c:v>5.9560185185185176E-3</c:v>
                </c:pt>
                <c:pt idx="1694">
                  <c:v>5.9594907407407409E-3</c:v>
                </c:pt>
                <c:pt idx="1695">
                  <c:v>5.9745370370370377E-3</c:v>
                </c:pt>
                <c:pt idx="1696">
                  <c:v>5.9791666666666665E-3</c:v>
                </c:pt>
                <c:pt idx="1697">
                  <c:v>5.9826388888888889E-3</c:v>
                </c:pt>
                <c:pt idx="1698">
                  <c:v>5.9861111111111113E-3</c:v>
                </c:pt>
                <c:pt idx="1699">
                  <c:v>5.9895833333333329E-3</c:v>
                </c:pt>
                <c:pt idx="1700">
                  <c:v>5.9930555555555562E-3</c:v>
                </c:pt>
                <c:pt idx="1701">
                  <c:v>5.9965277777777777E-3</c:v>
                </c:pt>
                <c:pt idx="1702">
                  <c:v>6.000000000000001E-3</c:v>
                </c:pt>
                <c:pt idx="1703">
                  <c:v>6.0034722222222217E-3</c:v>
                </c:pt>
                <c:pt idx="1704">
                  <c:v>6.0069444444444441E-3</c:v>
                </c:pt>
                <c:pt idx="1705">
                  <c:v>6.0104166666666665E-3</c:v>
                </c:pt>
                <c:pt idx="1706">
                  <c:v>6.0138888888888889E-3</c:v>
                </c:pt>
                <c:pt idx="1707">
                  <c:v>6.0173611111111113E-3</c:v>
                </c:pt>
                <c:pt idx="1708">
                  <c:v>6.0208333333333329E-3</c:v>
                </c:pt>
                <c:pt idx="1709">
                  <c:v>6.0243055555555562E-3</c:v>
                </c:pt>
                <c:pt idx="1710">
                  <c:v>6.0277777777777777E-3</c:v>
                </c:pt>
                <c:pt idx="1711">
                  <c:v>6.031250000000001E-3</c:v>
                </c:pt>
                <c:pt idx="1712">
                  <c:v>6.0347222222222217E-3</c:v>
                </c:pt>
                <c:pt idx="1713">
                  <c:v>6.0381944444444441E-3</c:v>
                </c:pt>
                <c:pt idx="1714">
                  <c:v>6.0416666666666665E-3</c:v>
                </c:pt>
                <c:pt idx="1715">
                  <c:v>6.045138888888889E-3</c:v>
                </c:pt>
                <c:pt idx="1716">
                  <c:v>6.0486111111111122E-3</c:v>
                </c:pt>
                <c:pt idx="1717">
                  <c:v>6.0520833333333329E-3</c:v>
                </c:pt>
                <c:pt idx="1718">
                  <c:v>6.0555555555555562E-3</c:v>
                </c:pt>
                <c:pt idx="1719">
                  <c:v>6.0590277777777778E-3</c:v>
                </c:pt>
                <c:pt idx="1720">
                  <c:v>6.062500000000001E-3</c:v>
                </c:pt>
                <c:pt idx="1721">
                  <c:v>6.0659722222222217E-3</c:v>
                </c:pt>
                <c:pt idx="1722">
                  <c:v>6.0694444444444441E-3</c:v>
                </c:pt>
                <c:pt idx="1723">
                  <c:v>6.0729166666666666E-3</c:v>
                </c:pt>
                <c:pt idx="1724">
                  <c:v>6.076388888888889E-3</c:v>
                </c:pt>
                <c:pt idx="1725">
                  <c:v>6.0798611111111114E-3</c:v>
                </c:pt>
                <c:pt idx="1726">
                  <c:v>6.083333333333333E-3</c:v>
                </c:pt>
                <c:pt idx="1727">
                  <c:v>6.0868055555555562E-3</c:v>
                </c:pt>
                <c:pt idx="1728">
                  <c:v>6.0902777777777778E-3</c:v>
                </c:pt>
                <c:pt idx="1729">
                  <c:v>6.0937500000000011E-3</c:v>
                </c:pt>
                <c:pt idx="1730">
                  <c:v>6.0972222222222218E-3</c:v>
                </c:pt>
                <c:pt idx="1731">
                  <c:v>6.1006944444444442E-3</c:v>
                </c:pt>
                <c:pt idx="1732">
                  <c:v>6.1041666666666666E-3</c:v>
                </c:pt>
                <c:pt idx="1733">
                  <c:v>6.107638888888889E-3</c:v>
                </c:pt>
                <c:pt idx="1734">
                  <c:v>6.1111111111111114E-3</c:v>
                </c:pt>
                <c:pt idx="1735">
                  <c:v>6.114583333333333E-3</c:v>
                </c:pt>
                <c:pt idx="1736">
                  <c:v>6.1180555555555563E-3</c:v>
                </c:pt>
                <c:pt idx="1737">
                  <c:v>6.1215277777777778E-3</c:v>
                </c:pt>
                <c:pt idx="1738">
                  <c:v>6.1249999999999994E-3</c:v>
                </c:pt>
                <c:pt idx="1739">
                  <c:v>6.1284722222222218E-3</c:v>
                </c:pt>
                <c:pt idx="1740">
                  <c:v>6.1319444444444442E-3</c:v>
                </c:pt>
                <c:pt idx="1741">
                  <c:v>6.1354166666666675E-3</c:v>
                </c:pt>
                <c:pt idx="1742">
                  <c:v>6.138888888888889E-3</c:v>
                </c:pt>
                <c:pt idx="1743">
                  <c:v>6.1423611111111115E-3</c:v>
                </c:pt>
                <c:pt idx="1744">
                  <c:v>6.145833333333333E-3</c:v>
                </c:pt>
                <c:pt idx="1745">
                  <c:v>6.1493055555555563E-3</c:v>
                </c:pt>
                <c:pt idx="1746">
                  <c:v>6.1527777777777778E-3</c:v>
                </c:pt>
                <c:pt idx="1747">
                  <c:v>6.1562499999999994E-3</c:v>
                </c:pt>
                <c:pt idx="1748">
                  <c:v>6.1597222222222218E-3</c:v>
                </c:pt>
                <c:pt idx="1749">
                  <c:v>6.1631944444444442E-3</c:v>
                </c:pt>
                <c:pt idx="1750">
                  <c:v>6.1666666666666675E-3</c:v>
                </c:pt>
                <c:pt idx="1751">
                  <c:v>6.1701388888888882E-3</c:v>
                </c:pt>
                <c:pt idx="1752">
                  <c:v>6.1736111111111115E-3</c:v>
                </c:pt>
                <c:pt idx="1753">
                  <c:v>6.177083333333333E-3</c:v>
                </c:pt>
                <c:pt idx="1754">
                  <c:v>6.1805555555555563E-3</c:v>
                </c:pt>
                <c:pt idx="1755">
                  <c:v>6.1851851851851851E-3</c:v>
                </c:pt>
                <c:pt idx="1756">
                  <c:v>6.1886574074074075E-3</c:v>
                </c:pt>
                <c:pt idx="1757">
                  <c:v>6.1921296296296299E-3</c:v>
                </c:pt>
                <c:pt idx="1758">
                  <c:v>6.1956018518518514E-3</c:v>
                </c:pt>
                <c:pt idx="1759">
                  <c:v>6.199074074074073E-3</c:v>
                </c:pt>
                <c:pt idx="1760">
                  <c:v>6.2025462962962963E-3</c:v>
                </c:pt>
                <c:pt idx="1761">
                  <c:v>6.2060185185185196E-3</c:v>
                </c:pt>
                <c:pt idx="1762">
                  <c:v>6.2094907407407411E-3</c:v>
                </c:pt>
                <c:pt idx="1763">
                  <c:v>6.2129629629629627E-3</c:v>
                </c:pt>
                <c:pt idx="1764">
                  <c:v>6.2164351851851851E-3</c:v>
                </c:pt>
                <c:pt idx="1765">
                  <c:v>6.2199074074074075E-3</c:v>
                </c:pt>
                <c:pt idx="1766">
                  <c:v>6.2233796296296299E-3</c:v>
                </c:pt>
                <c:pt idx="1767">
                  <c:v>6.2268518518518515E-3</c:v>
                </c:pt>
                <c:pt idx="1768">
                  <c:v>6.230324074074073E-3</c:v>
                </c:pt>
                <c:pt idx="1769">
                  <c:v>6.2337962962962963E-3</c:v>
                </c:pt>
                <c:pt idx="1770">
                  <c:v>6.2372685185185196E-3</c:v>
                </c:pt>
                <c:pt idx="1771">
                  <c:v>6.2407407407407403E-3</c:v>
                </c:pt>
                <c:pt idx="1772">
                  <c:v>6.2442129629629627E-3</c:v>
                </c:pt>
                <c:pt idx="1773">
                  <c:v>6.2476851851851851E-3</c:v>
                </c:pt>
                <c:pt idx="1774">
                  <c:v>6.2511574074074075E-3</c:v>
                </c:pt>
                <c:pt idx="1775">
                  <c:v>6.2546296296296299E-3</c:v>
                </c:pt>
                <c:pt idx="1776">
                  <c:v>6.2592592592592596E-3</c:v>
                </c:pt>
                <c:pt idx="1777">
                  <c:v>6.2627314814814811E-3</c:v>
                </c:pt>
                <c:pt idx="1778">
                  <c:v>6.2662037037037035E-3</c:v>
                </c:pt>
                <c:pt idx="1779">
                  <c:v>6.2696759259259259E-3</c:v>
                </c:pt>
                <c:pt idx="1780">
                  <c:v>6.2731481481481484E-3</c:v>
                </c:pt>
                <c:pt idx="1781">
                  <c:v>6.2766203703703708E-3</c:v>
                </c:pt>
                <c:pt idx="1782">
                  <c:v>6.2800925925925932E-3</c:v>
                </c:pt>
                <c:pt idx="1783">
                  <c:v>6.2835648148148147E-3</c:v>
                </c:pt>
                <c:pt idx="1784">
                  <c:v>6.2870370370370363E-3</c:v>
                </c:pt>
                <c:pt idx="1785">
                  <c:v>6.2905092592592596E-3</c:v>
                </c:pt>
                <c:pt idx="1786">
                  <c:v>6.2939814814814811E-3</c:v>
                </c:pt>
                <c:pt idx="1787">
                  <c:v>6.2974537037037035E-3</c:v>
                </c:pt>
                <c:pt idx="1788">
                  <c:v>6.300925925925926E-3</c:v>
                </c:pt>
                <c:pt idx="1789">
                  <c:v>6.3043981481481484E-3</c:v>
                </c:pt>
                <c:pt idx="1790">
                  <c:v>6.3078703703703708E-3</c:v>
                </c:pt>
                <c:pt idx="1791">
                  <c:v>6.3113425925925915E-3</c:v>
                </c:pt>
                <c:pt idx="1792">
                  <c:v>6.3148148148148148E-3</c:v>
                </c:pt>
                <c:pt idx="1793">
                  <c:v>6.3194444444444444E-3</c:v>
                </c:pt>
                <c:pt idx="1794">
                  <c:v>6.3229166666666668E-3</c:v>
                </c:pt>
                <c:pt idx="1795">
                  <c:v>6.3263888888888883E-3</c:v>
                </c:pt>
                <c:pt idx="1796">
                  <c:v>6.3298611111111116E-3</c:v>
                </c:pt>
                <c:pt idx="1797">
                  <c:v>6.3333333333333332E-3</c:v>
                </c:pt>
                <c:pt idx="1798">
                  <c:v>6.3368055555555547E-3</c:v>
                </c:pt>
                <c:pt idx="1799">
                  <c:v>6.340277777777778E-3</c:v>
                </c:pt>
                <c:pt idx="1800">
                  <c:v>6.3437499999999996E-3</c:v>
                </c:pt>
                <c:pt idx="1801">
                  <c:v>6.3472222222222228E-3</c:v>
                </c:pt>
                <c:pt idx="1802">
                  <c:v>6.3506944444444444E-3</c:v>
                </c:pt>
                <c:pt idx="1803">
                  <c:v>6.3541666666666668E-3</c:v>
                </c:pt>
                <c:pt idx="1804">
                  <c:v>6.3576388888888884E-3</c:v>
                </c:pt>
                <c:pt idx="1805">
                  <c:v>6.3611111111111117E-3</c:v>
                </c:pt>
                <c:pt idx="1806">
                  <c:v>6.3645833333333332E-3</c:v>
                </c:pt>
                <c:pt idx="1807">
                  <c:v>6.3680555555555548E-3</c:v>
                </c:pt>
                <c:pt idx="1808">
                  <c:v>6.371527777777778E-3</c:v>
                </c:pt>
                <c:pt idx="1809">
                  <c:v>6.3761574074074076E-3</c:v>
                </c:pt>
                <c:pt idx="1810">
                  <c:v>6.3796296296296301E-3</c:v>
                </c:pt>
                <c:pt idx="1811">
                  <c:v>6.3831018518518516E-3</c:v>
                </c:pt>
                <c:pt idx="1812">
                  <c:v>6.3865740740740749E-3</c:v>
                </c:pt>
                <c:pt idx="1813">
                  <c:v>6.3900462962962964E-3</c:v>
                </c:pt>
                <c:pt idx="1814">
                  <c:v>6.393518518518518E-3</c:v>
                </c:pt>
                <c:pt idx="1815">
                  <c:v>6.3969907407407404E-3</c:v>
                </c:pt>
                <c:pt idx="1816">
                  <c:v>6.4004629629629628E-3</c:v>
                </c:pt>
                <c:pt idx="1817">
                  <c:v>6.4039351851851861E-3</c:v>
                </c:pt>
                <c:pt idx="1818">
                  <c:v>6.4074074074074068E-3</c:v>
                </c:pt>
                <c:pt idx="1819">
                  <c:v>6.4108796296296301E-3</c:v>
                </c:pt>
                <c:pt idx="1820">
                  <c:v>6.4143518518518516E-3</c:v>
                </c:pt>
                <c:pt idx="1821">
                  <c:v>6.4189814814814812E-3</c:v>
                </c:pt>
                <c:pt idx="1822">
                  <c:v>6.4224537037037037E-3</c:v>
                </c:pt>
                <c:pt idx="1823">
                  <c:v>6.4259259259259261E-3</c:v>
                </c:pt>
                <c:pt idx="1824">
                  <c:v>6.4293981481481485E-3</c:v>
                </c:pt>
                <c:pt idx="1825">
                  <c:v>6.43287037037037E-3</c:v>
                </c:pt>
                <c:pt idx="1826">
                  <c:v>6.4363425925925916E-3</c:v>
                </c:pt>
                <c:pt idx="1827">
                  <c:v>6.4398148148148149E-3</c:v>
                </c:pt>
                <c:pt idx="1828">
                  <c:v>6.4432870370370364E-3</c:v>
                </c:pt>
                <c:pt idx="1829">
                  <c:v>6.4467592592592597E-3</c:v>
                </c:pt>
                <c:pt idx="1830">
                  <c:v>6.4502314814814813E-3</c:v>
                </c:pt>
                <c:pt idx="1831">
                  <c:v>6.4537037037037037E-3</c:v>
                </c:pt>
                <c:pt idx="1832">
                  <c:v>6.4571759259259261E-3</c:v>
                </c:pt>
                <c:pt idx="1833">
                  <c:v>6.4606481481481485E-3</c:v>
                </c:pt>
                <c:pt idx="1834">
                  <c:v>6.4641203703703701E-3</c:v>
                </c:pt>
                <c:pt idx="1835">
                  <c:v>6.4675925925925916E-3</c:v>
                </c:pt>
                <c:pt idx="1836">
                  <c:v>6.4710648148148149E-3</c:v>
                </c:pt>
                <c:pt idx="1837">
                  <c:v>6.4745370370370382E-3</c:v>
                </c:pt>
                <c:pt idx="1838">
                  <c:v>6.4780092592592589E-3</c:v>
                </c:pt>
                <c:pt idx="1839">
                  <c:v>6.4814814814814813E-3</c:v>
                </c:pt>
                <c:pt idx="1840">
                  <c:v>6.4849537037037037E-3</c:v>
                </c:pt>
                <c:pt idx="1841">
                  <c:v>6.4884259259259261E-3</c:v>
                </c:pt>
                <c:pt idx="1842">
                  <c:v>6.4918981481481485E-3</c:v>
                </c:pt>
                <c:pt idx="1843">
                  <c:v>6.4953703703703701E-3</c:v>
                </c:pt>
                <c:pt idx="1844">
                  <c:v>6.4999999999999997E-3</c:v>
                </c:pt>
                <c:pt idx="1845">
                  <c:v>6.5034722222222221E-3</c:v>
                </c:pt>
                <c:pt idx="1846">
                  <c:v>6.5069444444444437E-3</c:v>
                </c:pt>
                <c:pt idx="1847">
                  <c:v>6.510416666666667E-3</c:v>
                </c:pt>
                <c:pt idx="1848">
                  <c:v>6.5138888888888894E-3</c:v>
                </c:pt>
                <c:pt idx="1849">
                  <c:v>6.5173611111111118E-3</c:v>
                </c:pt>
                <c:pt idx="1850">
                  <c:v>6.5208333333333333E-3</c:v>
                </c:pt>
                <c:pt idx="1851">
                  <c:v>6.5243055555555549E-3</c:v>
                </c:pt>
                <c:pt idx="1852">
                  <c:v>6.5277777777777782E-3</c:v>
                </c:pt>
                <c:pt idx="1853">
                  <c:v>6.5312499999999997E-3</c:v>
                </c:pt>
                <c:pt idx="1854">
                  <c:v>6.5347222222222221E-3</c:v>
                </c:pt>
                <c:pt idx="1855">
                  <c:v>6.5381944444444437E-3</c:v>
                </c:pt>
                <c:pt idx="1856">
                  <c:v>6.541666666666667E-3</c:v>
                </c:pt>
                <c:pt idx="1857">
                  <c:v>6.5451388888888894E-3</c:v>
                </c:pt>
                <c:pt idx="1858">
                  <c:v>6.5486111111111101E-3</c:v>
                </c:pt>
                <c:pt idx="1859">
                  <c:v>6.5520833333333334E-3</c:v>
                </c:pt>
                <c:pt idx="1860">
                  <c:v>6.5555555555555549E-3</c:v>
                </c:pt>
                <c:pt idx="1861">
                  <c:v>6.5590277777777782E-3</c:v>
                </c:pt>
                <c:pt idx="1862">
                  <c:v>6.5624999999999998E-3</c:v>
                </c:pt>
                <c:pt idx="1863">
                  <c:v>6.5659722222222222E-3</c:v>
                </c:pt>
                <c:pt idx="1864">
                  <c:v>6.5694444444444446E-3</c:v>
                </c:pt>
                <c:pt idx="1865">
                  <c:v>6.572916666666667E-3</c:v>
                </c:pt>
                <c:pt idx="1866">
                  <c:v>6.5763888888888894E-3</c:v>
                </c:pt>
                <c:pt idx="1867">
                  <c:v>6.5798611111111101E-3</c:v>
                </c:pt>
                <c:pt idx="1868">
                  <c:v>6.5833333333333334E-3</c:v>
                </c:pt>
                <c:pt idx="1869">
                  <c:v>6.5868055555555549E-3</c:v>
                </c:pt>
                <c:pt idx="1870">
                  <c:v>6.5902777777777782E-3</c:v>
                </c:pt>
                <c:pt idx="1871">
                  <c:v>6.5937499999999989E-3</c:v>
                </c:pt>
                <c:pt idx="1872">
                  <c:v>6.5983796296296303E-3</c:v>
                </c:pt>
                <c:pt idx="1873">
                  <c:v>6.6018518518518518E-3</c:v>
                </c:pt>
                <c:pt idx="1874">
                  <c:v>6.6053240740740734E-3</c:v>
                </c:pt>
                <c:pt idx="1875">
                  <c:v>6.6087962962962966E-3</c:v>
                </c:pt>
                <c:pt idx="1876">
                  <c:v>6.6122685185185182E-3</c:v>
                </c:pt>
                <c:pt idx="1877">
                  <c:v>6.6157407407407415E-3</c:v>
                </c:pt>
                <c:pt idx="1878">
                  <c:v>6.6192129629629622E-3</c:v>
                </c:pt>
                <c:pt idx="1879">
                  <c:v>6.6226851851851854E-3</c:v>
                </c:pt>
                <c:pt idx="1880">
                  <c:v>6.626157407407407E-3</c:v>
                </c:pt>
                <c:pt idx="1881">
                  <c:v>6.6296296296296303E-3</c:v>
                </c:pt>
                <c:pt idx="1882">
                  <c:v>6.6331018518518518E-3</c:v>
                </c:pt>
                <c:pt idx="1883">
                  <c:v>6.6365740740740734E-3</c:v>
                </c:pt>
                <c:pt idx="1884">
                  <c:v>6.6400462962962967E-3</c:v>
                </c:pt>
                <c:pt idx="1885">
                  <c:v>6.6435185185185182E-3</c:v>
                </c:pt>
                <c:pt idx="1886">
                  <c:v>6.6469907407407415E-3</c:v>
                </c:pt>
                <c:pt idx="1887">
                  <c:v>6.6504629629629622E-3</c:v>
                </c:pt>
                <c:pt idx="1888">
                  <c:v>6.6550925925925935E-3</c:v>
                </c:pt>
                <c:pt idx="1889">
                  <c:v>6.6585648148148151E-3</c:v>
                </c:pt>
                <c:pt idx="1890">
                  <c:v>6.6620370370370366E-3</c:v>
                </c:pt>
                <c:pt idx="1891">
                  <c:v>6.665509259259259E-3</c:v>
                </c:pt>
                <c:pt idx="1892">
                  <c:v>6.6689814814814815E-3</c:v>
                </c:pt>
                <c:pt idx="1893">
                  <c:v>6.6724537037037039E-3</c:v>
                </c:pt>
                <c:pt idx="1894">
                  <c:v>6.6770833333333335E-3</c:v>
                </c:pt>
                <c:pt idx="1895">
                  <c:v>6.680555555555555E-3</c:v>
                </c:pt>
                <c:pt idx="1896">
                  <c:v>6.6840277777777783E-3</c:v>
                </c:pt>
                <c:pt idx="1897">
                  <c:v>6.6874999999999999E-3</c:v>
                </c:pt>
                <c:pt idx="1898">
                  <c:v>6.6909722222222223E-3</c:v>
                </c:pt>
                <c:pt idx="1899">
                  <c:v>6.6944444444444447E-3</c:v>
                </c:pt>
                <c:pt idx="1900">
                  <c:v>6.6979166666666671E-3</c:v>
                </c:pt>
                <c:pt idx="1901">
                  <c:v>6.7013888888888887E-3</c:v>
                </c:pt>
                <c:pt idx="1902">
                  <c:v>6.7048611111111102E-3</c:v>
                </c:pt>
                <c:pt idx="1903">
                  <c:v>6.7083333333333335E-3</c:v>
                </c:pt>
                <c:pt idx="1904">
                  <c:v>6.7118055555555551E-3</c:v>
                </c:pt>
                <c:pt idx="1905">
                  <c:v>6.7152777777777775E-3</c:v>
                </c:pt>
                <c:pt idx="1906">
                  <c:v>6.7187499999999999E-3</c:v>
                </c:pt>
                <c:pt idx="1907">
                  <c:v>6.7222222222222223E-3</c:v>
                </c:pt>
                <c:pt idx="1908">
                  <c:v>6.7256944444444447E-3</c:v>
                </c:pt>
                <c:pt idx="1909">
                  <c:v>6.7291666666666672E-3</c:v>
                </c:pt>
                <c:pt idx="1910">
                  <c:v>6.7326388888888887E-3</c:v>
                </c:pt>
                <c:pt idx="1911">
                  <c:v>6.7361111111111103E-3</c:v>
                </c:pt>
                <c:pt idx="1912">
                  <c:v>6.7407407407407407E-3</c:v>
                </c:pt>
                <c:pt idx="1913">
                  <c:v>6.7442129629629623E-3</c:v>
                </c:pt>
                <c:pt idx="1914">
                  <c:v>6.7476851851851856E-3</c:v>
                </c:pt>
                <c:pt idx="1915">
                  <c:v>6.7511574074074071E-3</c:v>
                </c:pt>
                <c:pt idx="1916">
                  <c:v>6.7546296296296304E-3</c:v>
                </c:pt>
                <c:pt idx="1917">
                  <c:v>6.7581018518518519E-3</c:v>
                </c:pt>
                <c:pt idx="1918">
                  <c:v>6.7615740740740735E-3</c:v>
                </c:pt>
                <c:pt idx="1919">
                  <c:v>6.7650462962962968E-3</c:v>
                </c:pt>
                <c:pt idx="1920">
                  <c:v>6.7685185185185183E-3</c:v>
                </c:pt>
                <c:pt idx="1921">
                  <c:v>6.7719907407407407E-3</c:v>
                </c:pt>
                <c:pt idx="1922">
                  <c:v>6.7754629629629623E-3</c:v>
                </c:pt>
                <c:pt idx="1923">
                  <c:v>6.7789351851851856E-3</c:v>
                </c:pt>
                <c:pt idx="1924">
                  <c:v>6.782407407407408E-3</c:v>
                </c:pt>
                <c:pt idx="1925">
                  <c:v>6.7858796296296287E-3</c:v>
                </c:pt>
                <c:pt idx="1926">
                  <c:v>6.789351851851852E-3</c:v>
                </c:pt>
                <c:pt idx="1927">
                  <c:v>6.7928240740740735E-3</c:v>
                </c:pt>
                <c:pt idx="1928">
                  <c:v>6.7962962962962968E-3</c:v>
                </c:pt>
                <c:pt idx="1929">
                  <c:v>6.7997685185185184E-3</c:v>
                </c:pt>
                <c:pt idx="1930">
                  <c:v>6.8032407407407408E-3</c:v>
                </c:pt>
                <c:pt idx="1931">
                  <c:v>6.8067129629629623E-3</c:v>
                </c:pt>
                <c:pt idx="1932">
                  <c:v>6.8101851851851856E-3</c:v>
                </c:pt>
                <c:pt idx="1933">
                  <c:v>6.813657407407408E-3</c:v>
                </c:pt>
                <c:pt idx="1934">
                  <c:v>6.8171296296296287E-3</c:v>
                </c:pt>
                <c:pt idx="1935">
                  <c:v>6.820601851851852E-3</c:v>
                </c:pt>
                <c:pt idx="1936">
                  <c:v>6.8240740740740735E-3</c:v>
                </c:pt>
                <c:pt idx="1937">
                  <c:v>6.8275462962962968E-3</c:v>
                </c:pt>
                <c:pt idx="1938">
                  <c:v>6.8310185185185175E-3</c:v>
                </c:pt>
                <c:pt idx="1939">
                  <c:v>6.8344907407407408E-3</c:v>
                </c:pt>
                <c:pt idx="1940">
                  <c:v>6.8391203703703704E-3</c:v>
                </c:pt>
                <c:pt idx="1941">
                  <c:v>6.842592592592592E-3</c:v>
                </c:pt>
                <c:pt idx="1942">
                  <c:v>6.8460648148148144E-3</c:v>
                </c:pt>
                <c:pt idx="1943">
                  <c:v>6.8495370370370368E-3</c:v>
                </c:pt>
                <c:pt idx="1944">
                  <c:v>6.8530092592592601E-3</c:v>
                </c:pt>
                <c:pt idx="1945">
                  <c:v>6.8564814814814808E-3</c:v>
                </c:pt>
                <c:pt idx="1946">
                  <c:v>6.859953703703704E-3</c:v>
                </c:pt>
                <c:pt idx="1947">
                  <c:v>6.8634259259259256E-3</c:v>
                </c:pt>
                <c:pt idx="1948">
                  <c:v>6.8668981481481489E-3</c:v>
                </c:pt>
                <c:pt idx="1949">
                  <c:v>6.8703703703703704E-3</c:v>
                </c:pt>
                <c:pt idx="1950">
                  <c:v>6.873842592592592E-3</c:v>
                </c:pt>
                <c:pt idx="1951">
                  <c:v>6.8773148148148153E-3</c:v>
                </c:pt>
                <c:pt idx="1952">
                  <c:v>6.8807870370370368E-3</c:v>
                </c:pt>
                <c:pt idx="1953">
                  <c:v>6.8842592592592601E-3</c:v>
                </c:pt>
                <c:pt idx="1954">
                  <c:v>6.8888888888888888E-3</c:v>
                </c:pt>
                <c:pt idx="1955">
                  <c:v>6.8923611111111121E-3</c:v>
                </c:pt>
                <c:pt idx="1956">
                  <c:v>6.8958333333333337E-3</c:v>
                </c:pt>
                <c:pt idx="1957">
                  <c:v>6.8993055555555552E-3</c:v>
                </c:pt>
                <c:pt idx="1958">
                  <c:v>6.9027777777777776E-3</c:v>
                </c:pt>
                <c:pt idx="1959">
                  <c:v>6.9062500000000001E-3</c:v>
                </c:pt>
                <c:pt idx="1960">
                  <c:v>6.9097222222222225E-3</c:v>
                </c:pt>
                <c:pt idx="1961">
                  <c:v>6.913194444444444E-3</c:v>
                </c:pt>
                <c:pt idx="1962">
                  <c:v>6.9166666666666673E-3</c:v>
                </c:pt>
                <c:pt idx="1963">
                  <c:v>6.9201388888888889E-3</c:v>
                </c:pt>
                <c:pt idx="1964">
                  <c:v>6.9236111111111122E-3</c:v>
                </c:pt>
                <c:pt idx="1965">
                  <c:v>6.9270833333333328E-3</c:v>
                </c:pt>
                <c:pt idx="1966">
                  <c:v>6.9305555555555553E-3</c:v>
                </c:pt>
                <c:pt idx="1967">
                  <c:v>6.9340277777777777E-3</c:v>
                </c:pt>
                <c:pt idx="1968">
                  <c:v>6.9375000000000001E-3</c:v>
                </c:pt>
                <c:pt idx="1969">
                  <c:v>6.9409722222222225E-3</c:v>
                </c:pt>
                <c:pt idx="1970">
                  <c:v>6.9444444444444441E-3</c:v>
                </c:pt>
                <c:pt idx="1971">
                  <c:v>6.9479166666666673E-3</c:v>
                </c:pt>
                <c:pt idx="1972">
                  <c:v>6.9525462962962961E-3</c:v>
                </c:pt>
                <c:pt idx="1973">
                  <c:v>6.9560185185185185E-3</c:v>
                </c:pt>
                <c:pt idx="1974">
                  <c:v>6.9594907407407409E-3</c:v>
                </c:pt>
                <c:pt idx="1975">
                  <c:v>6.9629629629629633E-3</c:v>
                </c:pt>
                <c:pt idx="1976">
                  <c:v>6.9664351851851858E-3</c:v>
                </c:pt>
                <c:pt idx="1977">
                  <c:v>6.9699074074074073E-3</c:v>
                </c:pt>
                <c:pt idx="1978">
                  <c:v>6.9733796296296289E-3</c:v>
                </c:pt>
                <c:pt idx="1979">
                  <c:v>6.9768518518518521E-3</c:v>
                </c:pt>
                <c:pt idx="1980">
                  <c:v>6.9803240740740737E-3</c:v>
                </c:pt>
                <c:pt idx="1981">
                  <c:v>6.9837962962962961E-3</c:v>
                </c:pt>
                <c:pt idx="1982">
                  <c:v>6.9872685185185185E-3</c:v>
                </c:pt>
                <c:pt idx="1983">
                  <c:v>6.9907407407407409E-3</c:v>
                </c:pt>
                <c:pt idx="1984">
                  <c:v>6.9942129629629634E-3</c:v>
                </c:pt>
                <c:pt idx="1985">
                  <c:v>6.9988425925925921E-3</c:v>
                </c:pt>
                <c:pt idx="1986">
                  <c:v>7.0023148148148154E-3</c:v>
                </c:pt>
                <c:pt idx="1987">
                  <c:v>7.0057870370370369E-3</c:v>
                </c:pt>
                <c:pt idx="1988">
                  <c:v>7.0092592592592593E-3</c:v>
                </c:pt>
                <c:pt idx="1989">
                  <c:v>7.0127314814814809E-3</c:v>
                </c:pt>
                <c:pt idx="1990">
                  <c:v>7.0162037037037042E-3</c:v>
                </c:pt>
                <c:pt idx="1991">
                  <c:v>7.0196759259259257E-3</c:v>
                </c:pt>
                <c:pt idx="1992">
                  <c:v>7.0231481481481473E-3</c:v>
                </c:pt>
                <c:pt idx="1993">
                  <c:v>7.0266203703703706E-3</c:v>
                </c:pt>
                <c:pt idx="1994">
                  <c:v>7.0300925925925921E-3</c:v>
                </c:pt>
                <c:pt idx="1995">
                  <c:v>7.0347222222222226E-3</c:v>
                </c:pt>
                <c:pt idx="1996">
                  <c:v>7.0381944444444441E-3</c:v>
                </c:pt>
                <c:pt idx="1997">
                  <c:v>7.0416666666666674E-3</c:v>
                </c:pt>
                <c:pt idx="1998">
                  <c:v>7.045138888888889E-3</c:v>
                </c:pt>
                <c:pt idx="1999">
                  <c:v>7.0486111111111105E-3</c:v>
                </c:pt>
                <c:pt idx="2000">
                  <c:v>7.0520833333333329E-3</c:v>
                </c:pt>
                <c:pt idx="2001">
                  <c:v>7.0555555555555554E-3</c:v>
                </c:pt>
                <c:pt idx="2002">
                  <c:v>7.0590277777777778E-3</c:v>
                </c:pt>
                <c:pt idx="2003">
                  <c:v>7.0625000000000002E-3</c:v>
                </c:pt>
                <c:pt idx="2004">
                  <c:v>7.0659722222222226E-3</c:v>
                </c:pt>
                <c:pt idx="2005">
                  <c:v>7.0694444444444442E-3</c:v>
                </c:pt>
                <c:pt idx="2006">
                  <c:v>7.0729166666666675E-3</c:v>
                </c:pt>
                <c:pt idx="2007">
                  <c:v>7.076388888888889E-3</c:v>
                </c:pt>
                <c:pt idx="2008">
                  <c:v>7.0810185185185186E-3</c:v>
                </c:pt>
                <c:pt idx="2009">
                  <c:v>7.084490740740741E-3</c:v>
                </c:pt>
                <c:pt idx="2010">
                  <c:v>7.0879629629629634E-3</c:v>
                </c:pt>
                <c:pt idx="2011">
                  <c:v>7.0914351851851841E-3</c:v>
                </c:pt>
                <c:pt idx="2012">
                  <c:v>7.0949074074074074E-3</c:v>
                </c:pt>
                <c:pt idx="2013">
                  <c:v>7.0983796296296307E-3</c:v>
                </c:pt>
                <c:pt idx="2014">
                  <c:v>7.1018518518518522E-3</c:v>
                </c:pt>
                <c:pt idx="2015">
                  <c:v>7.1053240740740738E-3</c:v>
                </c:pt>
                <c:pt idx="2016">
                  <c:v>7.1087962962962962E-3</c:v>
                </c:pt>
                <c:pt idx="2017">
                  <c:v>7.1122685185185186E-3</c:v>
                </c:pt>
                <c:pt idx="2018">
                  <c:v>7.1157407407407411E-3</c:v>
                </c:pt>
                <c:pt idx="2019">
                  <c:v>7.1192129629629626E-3</c:v>
                </c:pt>
                <c:pt idx="2020">
                  <c:v>7.1226851851851842E-3</c:v>
                </c:pt>
                <c:pt idx="2021">
                  <c:v>7.1273148148148155E-3</c:v>
                </c:pt>
                <c:pt idx="2022">
                  <c:v>7.1307870370370362E-3</c:v>
                </c:pt>
                <c:pt idx="2023">
                  <c:v>7.1342592592592595E-3</c:v>
                </c:pt>
                <c:pt idx="2024">
                  <c:v>7.137731481481481E-3</c:v>
                </c:pt>
                <c:pt idx="2025">
                  <c:v>7.1412037037037043E-3</c:v>
                </c:pt>
                <c:pt idx="2026">
                  <c:v>7.1446759259259258E-3</c:v>
                </c:pt>
                <c:pt idx="2027">
                  <c:v>7.1481481481481474E-3</c:v>
                </c:pt>
                <c:pt idx="2028">
                  <c:v>7.1516203703703707E-3</c:v>
                </c:pt>
                <c:pt idx="2029">
                  <c:v>7.1550925925925922E-3</c:v>
                </c:pt>
                <c:pt idx="2030">
                  <c:v>7.1585648148148155E-3</c:v>
                </c:pt>
                <c:pt idx="2031">
                  <c:v>7.1620370370370362E-3</c:v>
                </c:pt>
                <c:pt idx="2032">
                  <c:v>7.1666666666666675E-3</c:v>
                </c:pt>
                <c:pt idx="2033">
                  <c:v>7.1701388888888882E-3</c:v>
                </c:pt>
                <c:pt idx="2034">
                  <c:v>7.1736111111111106E-3</c:v>
                </c:pt>
                <c:pt idx="2035">
                  <c:v>7.1770833333333339E-3</c:v>
                </c:pt>
                <c:pt idx="2036">
                  <c:v>7.1805555555555555E-3</c:v>
                </c:pt>
                <c:pt idx="2037">
                  <c:v>7.1840277777777788E-3</c:v>
                </c:pt>
                <c:pt idx="2038">
                  <c:v>7.1874999999999994E-3</c:v>
                </c:pt>
                <c:pt idx="2039">
                  <c:v>7.1909722222222227E-3</c:v>
                </c:pt>
                <c:pt idx="2040">
                  <c:v>7.1944444444444443E-3</c:v>
                </c:pt>
                <c:pt idx="2041">
                  <c:v>7.1979166666666676E-3</c:v>
                </c:pt>
                <c:pt idx="2042">
                  <c:v>7.2013888888888882E-3</c:v>
                </c:pt>
                <c:pt idx="2043">
                  <c:v>7.2048611111111107E-3</c:v>
                </c:pt>
                <c:pt idx="2044">
                  <c:v>7.208333333333334E-3</c:v>
                </c:pt>
                <c:pt idx="2045">
                  <c:v>7.2118055555555555E-3</c:v>
                </c:pt>
                <c:pt idx="2046">
                  <c:v>7.2152777777777779E-3</c:v>
                </c:pt>
                <c:pt idx="2047">
                  <c:v>7.2187499999999995E-3</c:v>
                </c:pt>
                <c:pt idx="2048">
                  <c:v>7.2222222222222228E-3</c:v>
                </c:pt>
                <c:pt idx="2049">
                  <c:v>7.2256944444444443E-3</c:v>
                </c:pt>
                <c:pt idx="2050">
                  <c:v>7.2291666666666676E-3</c:v>
                </c:pt>
                <c:pt idx="2051">
                  <c:v>7.2337962962962963E-3</c:v>
                </c:pt>
                <c:pt idx="2052">
                  <c:v>7.2372685185185187E-3</c:v>
                </c:pt>
                <c:pt idx="2053">
                  <c:v>7.2407407407407394E-3</c:v>
                </c:pt>
                <c:pt idx="2054">
                  <c:v>7.2442129629629627E-3</c:v>
                </c:pt>
                <c:pt idx="2055">
                  <c:v>7.247685185185186E-3</c:v>
                </c:pt>
                <c:pt idx="2056">
                  <c:v>7.2511574074074076E-3</c:v>
                </c:pt>
                <c:pt idx="2057">
                  <c:v>7.2546296296296308E-3</c:v>
                </c:pt>
                <c:pt idx="2058">
                  <c:v>7.2581018518518515E-3</c:v>
                </c:pt>
                <c:pt idx="2059">
                  <c:v>7.2615740740740739E-3</c:v>
                </c:pt>
                <c:pt idx="2060">
                  <c:v>7.2650462962962964E-3</c:v>
                </c:pt>
                <c:pt idx="2061">
                  <c:v>7.2685185185185188E-3</c:v>
                </c:pt>
                <c:pt idx="2062">
                  <c:v>7.2719907407407412E-3</c:v>
                </c:pt>
                <c:pt idx="2063">
                  <c:v>7.2754629629629627E-3</c:v>
                </c:pt>
                <c:pt idx="2064">
                  <c:v>7.278935185185186E-3</c:v>
                </c:pt>
                <c:pt idx="2065">
                  <c:v>7.2824074074074076E-3</c:v>
                </c:pt>
                <c:pt idx="2066">
                  <c:v>7.2858796296296291E-3</c:v>
                </c:pt>
                <c:pt idx="2067">
                  <c:v>7.2893518518518515E-3</c:v>
                </c:pt>
                <c:pt idx="2068">
                  <c:v>7.292824074074074E-3</c:v>
                </c:pt>
                <c:pt idx="2069">
                  <c:v>7.2974537037037027E-3</c:v>
                </c:pt>
                <c:pt idx="2070">
                  <c:v>7.300925925925926E-3</c:v>
                </c:pt>
                <c:pt idx="2071">
                  <c:v>7.3043981481481475E-3</c:v>
                </c:pt>
                <c:pt idx="2072">
                  <c:v>7.3078703703703708E-3</c:v>
                </c:pt>
                <c:pt idx="2073">
                  <c:v>7.3113425925925915E-3</c:v>
                </c:pt>
                <c:pt idx="2074">
                  <c:v>7.3148148148148148E-3</c:v>
                </c:pt>
                <c:pt idx="2075">
                  <c:v>7.3182870370370372E-3</c:v>
                </c:pt>
                <c:pt idx="2076">
                  <c:v>7.3217592592592596E-3</c:v>
                </c:pt>
                <c:pt idx="2077">
                  <c:v>7.325231481481482E-3</c:v>
                </c:pt>
                <c:pt idx="2078">
                  <c:v>7.3287037037037027E-3</c:v>
                </c:pt>
                <c:pt idx="2079">
                  <c:v>7.332175925925926E-3</c:v>
                </c:pt>
                <c:pt idx="2080">
                  <c:v>7.3356481481481476E-3</c:v>
                </c:pt>
                <c:pt idx="2081">
                  <c:v>7.3391203703703708E-3</c:v>
                </c:pt>
                <c:pt idx="2082">
                  <c:v>7.3425925925925924E-3</c:v>
                </c:pt>
                <c:pt idx="2083">
                  <c:v>7.3472222222222229E-3</c:v>
                </c:pt>
                <c:pt idx="2084">
                  <c:v>7.3506944444444453E-3</c:v>
                </c:pt>
                <c:pt idx="2085">
                  <c:v>7.354166666666666E-3</c:v>
                </c:pt>
                <c:pt idx="2086">
                  <c:v>7.3576388888888893E-3</c:v>
                </c:pt>
                <c:pt idx="2087">
                  <c:v>7.362268518518518E-3</c:v>
                </c:pt>
                <c:pt idx="2088">
                  <c:v>7.3657407407407413E-3</c:v>
                </c:pt>
                <c:pt idx="2089">
                  <c:v>7.3692129629629628E-3</c:v>
                </c:pt>
                <c:pt idx="2090">
                  <c:v>7.3726851851851861E-3</c:v>
                </c:pt>
                <c:pt idx="2091">
                  <c:v>7.3761574074074068E-3</c:v>
                </c:pt>
                <c:pt idx="2092">
                  <c:v>7.3796296296296292E-3</c:v>
                </c:pt>
                <c:pt idx="2093">
                  <c:v>7.3831018518518516E-3</c:v>
                </c:pt>
                <c:pt idx="2094">
                  <c:v>7.386574074074074E-3</c:v>
                </c:pt>
                <c:pt idx="2095">
                  <c:v>7.3900462962962973E-3</c:v>
                </c:pt>
                <c:pt idx="2096">
                  <c:v>7.393518518518518E-3</c:v>
                </c:pt>
                <c:pt idx="2097">
                  <c:v>7.3969907407407413E-3</c:v>
                </c:pt>
                <c:pt idx="2098">
                  <c:v>7.4004629629629629E-3</c:v>
                </c:pt>
                <c:pt idx="2099">
                  <c:v>7.4039351851851861E-3</c:v>
                </c:pt>
                <c:pt idx="2100">
                  <c:v>7.4085648148148149E-3</c:v>
                </c:pt>
                <c:pt idx="2101">
                  <c:v>7.4120370370370373E-3</c:v>
                </c:pt>
                <c:pt idx="2102">
                  <c:v>7.4155092592592597E-3</c:v>
                </c:pt>
                <c:pt idx="2103">
                  <c:v>7.4189814814814813E-3</c:v>
                </c:pt>
                <c:pt idx="2104">
                  <c:v>7.4224537037037028E-3</c:v>
                </c:pt>
                <c:pt idx="2105">
                  <c:v>7.4259259259259261E-3</c:v>
                </c:pt>
                <c:pt idx="2106">
                  <c:v>7.4293981481481494E-3</c:v>
                </c:pt>
                <c:pt idx="2107">
                  <c:v>7.4328703703703701E-3</c:v>
                </c:pt>
                <c:pt idx="2108">
                  <c:v>7.4363425925925925E-3</c:v>
                </c:pt>
                <c:pt idx="2109">
                  <c:v>7.4398148148148149E-3</c:v>
                </c:pt>
                <c:pt idx="2110">
                  <c:v>7.4432870370370373E-3</c:v>
                </c:pt>
                <c:pt idx="2111">
                  <c:v>7.446759259259258E-3</c:v>
                </c:pt>
                <c:pt idx="2112">
                  <c:v>7.4502314814814813E-3</c:v>
                </c:pt>
                <c:pt idx="2113">
                  <c:v>7.4548611111111109E-3</c:v>
                </c:pt>
                <c:pt idx="2114">
                  <c:v>7.4583333333333333E-3</c:v>
                </c:pt>
                <c:pt idx="2115">
                  <c:v>7.4618055555555549E-3</c:v>
                </c:pt>
                <c:pt idx="2116">
                  <c:v>7.4652777777777781E-3</c:v>
                </c:pt>
                <c:pt idx="2117">
                  <c:v>7.4687500000000006E-3</c:v>
                </c:pt>
                <c:pt idx="2118">
                  <c:v>7.4722222222222212E-3</c:v>
                </c:pt>
                <c:pt idx="2119">
                  <c:v>7.4756944444444445E-3</c:v>
                </c:pt>
                <c:pt idx="2120">
                  <c:v>7.4791666666666661E-3</c:v>
                </c:pt>
                <c:pt idx="2121">
                  <c:v>7.4826388888888894E-3</c:v>
                </c:pt>
                <c:pt idx="2122">
                  <c:v>7.4861111111111109E-3</c:v>
                </c:pt>
                <c:pt idx="2123">
                  <c:v>7.4895833333333333E-3</c:v>
                </c:pt>
                <c:pt idx="2124">
                  <c:v>7.4930555555555549E-3</c:v>
                </c:pt>
                <c:pt idx="2125">
                  <c:v>7.4965277777777782E-3</c:v>
                </c:pt>
                <c:pt idx="2126">
                  <c:v>7.5000000000000006E-3</c:v>
                </c:pt>
                <c:pt idx="2127">
                  <c:v>7.5034722222222213E-3</c:v>
                </c:pt>
                <c:pt idx="2128">
                  <c:v>7.5069444444444446E-3</c:v>
                </c:pt>
                <c:pt idx="2129">
                  <c:v>7.5104166666666661E-3</c:v>
                </c:pt>
                <c:pt idx="2130">
                  <c:v>7.5150462962962966E-3</c:v>
                </c:pt>
                <c:pt idx="2131">
                  <c:v>7.5185185185185181E-3</c:v>
                </c:pt>
                <c:pt idx="2132">
                  <c:v>7.5219907407407414E-3</c:v>
                </c:pt>
                <c:pt idx="2133">
                  <c:v>7.525462962962963E-3</c:v>
                </c:pt>
                <c:pt idx="2134">
                  <c:v>7.5289351851851845E-3</c:v>
                </c:pt>
                <c:pt idx="2135">
                  <c:v>7.5324074074074069E-3</c:v>
                </c:pt>
                <c:pt idx="2136">
                  <c:v>7.5358796296296294E-3</c:v>
                </c:pt>
                <c:pt idx="2137">
                  <c:v>7.5393518518518526E-3</c:v>
                </c:pt>
                <c:pt idx="2138">
                  <c:v>7.5428240740740733E-3</c:v>
                </c:pt>
                <c:pt idx="2139">
                  <c:v>7.5462962962962966E-3</c:v>
                </c:pt>
                <c:pt idx="2140">
                  <c:v>7.5497685185185182E-3</c:v>
                </c:pt>
                <c:pt idx="2141">
                  <c:v>7.5532407407407414E-3</c:v>
                </c:pt>
                <c:pt idx="2142">
                  <c:v>7.556712962962963E-3</c:v>
                </c:pt>
                <c:pt idx="2143">
                  <c:v>7.5601851851851845E-3</c:v>
                </c:pt>
                <c:pt idx="2144">
                  <c:v>7.5636574074074078E-3</c:v>
                </c:pt>
                <c:pt idx="2145">
                  <c:v>7.5671296296296294E-3</c:v>
                </c:pt>
                <c:pt idx="2146">
                  <c:v>7.5706018518518527E-3</c:v>
                </c:pt>
                <c:pt idx="2147">
                  <c:v>7.5740740740740733E-3</c:v>
                </c:pt>
                <c:pt idx="2148">
                  <c:v>7.5775462962962966E-3</c:v>
                </c:pt>
                <c:pt idx="2149">
                  <c:v>7.5821759259259262E-3</c:v>
                </c:pt>
                <c:pt idx="2150">
                  <c:v>7.5856481481481478E-3</c:v>
                </c:pt>
                <c:pt idx="2151">
                  <c:v>7.5891203703703702E-3</c:v>
                </c:pt>
                <c:pt idx="2152">
                  <c:v>7.5925925925925926E-3</c:v>
                </c:pt>
                <c:pt idx="2153">
                  <c:v>7.596064814814815E-3</c:v>
                </c:pt>
                <c:pt idx="2154">
                  <c:v>7.5995370370370366E-3</c:v>
                </c:pt>
                <c:pt idx="2155">
                  <c:v>7.6030092592592599E-3</c:v>
                </c:pt>
                <c:pt idx="2156">
                  <c:v>7.6076388888888895E-3</c:v>
                </c:pt>
                <c:pt idx="2157">
                  <c:v>7.611111111111111E-3</c:v>
                </c:pt>
                <c:pt idx="2158">
                  <c:v>7.6145833333333334E-3</c:v>
                </c:pt>
                <c:pt idx="2159">
                  <c:v>7.6180555555555559E-3</c:v>
                </c:pt>
                <c:pt idx="2160">
                  <c:v>7.6215277777777783E-3</c:v>
                </c:pt>
                <c:pt idx="2161">
                  <c:v>7.6249999999999998E-3</c:v>
                </c:pt>
                <c:pt idx="2162">
                  <c:v>7.6284722222222214E-3</c:v>
                </c:pt>
                <c:pt idx="2163">
                  <c:v>7.6319444444444447E-3</c:v>
                </c:pt>
                <c:pt idx="2164">
                  <c:v>7.6354166666666662E-3</c:v>
                </c:pt>
                <c:pt idx="2165">
                  <c:v>7.6388888888888886E-3</c:v>
                </c:pt>
                <c:pt idx="2166">
                  <c:v>7.6423611111111111E-3</c:v>
                </c:pt>
                <c:pt idx="2167">
                  <c:v>7.6458333333333335E-3</c:v>
                </c:pt>
                <c:pt idx="2168">
                  <c:v>7.6493055555555559E-3</c:v>
                </c:pt>
                <c:pt idx="2169">
                  <c:v>7.6539351851851846E-3</c:v>
                </c:pt>
                <c:pt idx="2170">
                  <c:v>7.6574074074074079E-3</c:v>
                </c:pt>
                <c:pt idx="2171">
                  <c:v>7.6608796296296295E-3</c:v>
                </c:pt>
                <c:pt idx="2172">
                  <c:v>7.6643518518518519E-3</c:v>
                </c:pt>
                <c:pt idx="2173">
                  <c:v>7.6678240740740734E-3</c:v>
                </c:pt>
                <c:pt idx="2174">
                  <c:v>7.6712962962962967E-3</c:v>
                </c:pt>
                <c:pt idx="2175">
                  <c:v>7.6747685185185183E-3</c:v>
                </c:pt>
                <c:pt idx="2176">
                  <c:v>7.6782407407407416E-3</c:v>
                </c:pt>
                <c:pt idx="2177">
                  <c:v>7.6817129629629631E-3</c:v>
                </c:pt>
                <c:pt idx="2178">
                  <c:v>7.6851851851851847E-3</c:v>
                </c:pt>
                <c:pt idx="2179">
                  <c:v>7.6898148148148151E-3</c:v>
                </c:pt>
                <c:pt idx="2180">
                  <c:v>7.6932870370370367E-3</c:v>
                </c:pt>
                <c:pt idx="2181">
                  <c:v>7.69675925925926E-3</c:v>
                </c:pt>
                <c:pt idx="2182">
                  <c:v>7.7002314814814815E-3</c:v>
                </c:pt>
                <c:pt idx="2183">
                  <c:v>7.7037037037037048E-3</c:v>
                </c:pt>
                <c:pt idx="2184">
                  <c:v>7.7071759259259255E-3</c:v>
                </c:pt>
                <c:pt idx="2185">
                  <c:v>7.7106481481481479E-3</c:v>
                </c:pt>
                <c:pt idx="2186">
                  <c:v>7.7141203703703703E-3</c:v>
                </c:pt>
                <c:pt idx="2187">
                  <c:v>7.7187499999999999E-3</c:v>
                </c:pt>
                <c:pt idx="2188">
                  <c:v>7.7222222222222215E-3</c:v>
                </c:pt>
                <c:pt idx="2189">
                  <c:v>7.7256944444444448E-3</c:v>
                </c:pt>
                <c:pt idx="2190">
                  <c:v>7.729166666666668E-3</c:v>
                </c:pt>
                <c:pt idx="2191">
                  <c:v>7.7326388888888887E-3</c:v>
                </c:pt>
                <c:pt idx="2192">
                  <c:v>7.7361111111111111E-3</c:v>
                </c:pt>
                <c:pt idx="2193">
                  <c:v>7.7395833333333336E-3</c:v>
                </c:pt>
                <c:pt idx="2194">
                  <c:v>7.743055555555556E-3</c:v>
                </c:pt>
                <c:pt idx="2195">
                  <c:v>7.7465277777777767E-3</c:v>
                </c:pt>
                <c:pt idx="2196">
                  <c:v>7.7499999999999999E-3</c:v>
                </c:pt>
                <c:pt idx="2197">
                  <c:v>7.7546296296296287E-3</c:v>
                </c:pt>
                <c:pt idx="2198">
                  <c:v>7.758101851851852E-3</c:v>
                </c:pt>
                <c:pt idx="2199">
                  <c:v>7.7615740740740735E-3</c:v>
                </c:pt>
                <c:pt idx="2200">
                  <c:v>7.7662037037037031E-3</c:v>
                </c:pt>
                <c:pt idx="2201">
                  <c:v>7.7696759259259255E-3</c:v>
                </c:pt>
                <c:pt idx="2202">
                  <c:v>7.773148148148148E-3</c:v>
                </c:pt>
                <c:pt idx="2203">
                  <c:v>7.7766203703703712E-3</c:v>
                </c:pt>
                <c:pt idx="2204">
                  <c:v>7.7800925925925919E-3</c:v>
                </c:pt>
                <c:pt idx="2205">
                  <c:v>7.7835648148148152E-3</c:v>
                </c:pt>
                <c:pt idx="2206">
                  <c:v>7.7870370370370368E-3</c:v>
                </c:pt>
                <c:pt idx="2207">
                  <c:v>7.79050925925926E-3</c:v>
                </c:pt>
                <c:pt idx="2208">
                  <c:v>7.7939814814814816E-3</c:v>
                </c:pt>
                <c:pt idx="2209">
                  <c:v>7.7974537037037031E-3</c:v>
                </c:pt>
                <c:pt idx="2210">
                  <c:v>7.8009259259259256E-3</c:v>
                </c:pt>
                <c:pt idx="2211">
                  <c:v>7.8055555555555552E-3</c:v>
                </c:pt>
                <c:pt idx="2212">
                  <c:v>7.8090277777777767E-3</c:v>
                </c:pt>
                <c:pt idx="2213">
                  <c:v>7.8125E-3</c:v>
                </c:pt>
                <c:pt idx="2214">
                  <c:v>7.8159722222222224E-3</c:v>
                </c:pt>
                <c:pt idx="2215">
                  <c:v>7.8194444444444448E-3</c:v>
                </c:pt>
                <c:pt idx="2216">
                  <c:v>7.8229166666666673E-3</c:v>
                </c:pt>
                <c:pt idx="2217">
                  <c:v>7.8263888888888879E-3</c:v>
                </c:pt>
                <c:pt idx="2218">
                  <c:v>7.8298611111111121E-3</c:v>
                </c:pt>
                <c:pt idx="2219">
                  <c:v>7.8333333333333328E-3</c:v>
                </c:pt>
                <c:pt idx="2220">
                  <c:v>7.8368055555555552E-3</c:v>
                </c:pt>
                <c:pt idx="2221">
                  <c:v>7.8402777777777776E-3</c:v>
                </c:pt>
                <c:pt idx="2222">
                  <c:v>7.84375E-3</c:v>
                </c:pt>
                <c:pt idx="2223">
                  <c:v>7.8472222222222224E-3</c:v>
                </c:pt>
                <c:pt idx="2224">
                  <c:v>7.8506944444444431E-3</c:v>
                </c:pt>
                <c:pt idx="2225">
                  <c:v>7.8541666666666673E-3</c:v>
                </c:pt>
                <c:pt idx="2226">
                  <c:v>7.858796296296296E-3</c:v>
                </c:pt>
                <c:pt idx="2227">
                  <c:v>7.8622685185185184E-3</c:v>
                </c:pt>
                <c:pt idx="2228">
                  <c:v>7.8657407407407409E-3</c:v>
                </c:pt>
                <c:pt idx="2229">
                  <c:v>7.8692129629629633E-3</c:v>
                </c:pt>
                <c:pt idx="2230">
                  <c:v>7.8726851851851857E-3</c:v>
                </c:pt>
                <c:pt idx="2231">
                  <c:v>7.8761574074074064E-3</c:v>
                </c:pt>
                <c:pt idx="2232">
                  <c:v>7.8796296296296305E-3</c:v>
                </c:pt>
                <c:pt idx="2233">
                  <c:v>7.8831018518518512E-3</c:v>
                </c:pt>
                <c:pt idx="2234">
                  <c:v>7.8865740740740754E-3</c:v>
                </c:pt>
                <c:pt idx="2235">
                  <c:v>7.890046296296296E-3</c:v>
                </c:pt>
                <c:pt idx="2236">
                  <c:v>7.8935185185185185E-3</c:v>
                </c:pt>
                <c:pt idx="2237">
                  <c:v>7.8969907407407409E-3</c:v>
                </c:pt>
                <c:pt idx="2238">
                  <c:v>7.9004629629629633E-3</c:v>
                </c:pt>
                <c:pt idx="2239">
                  <c:v>7.9039351851851857E-3</c:v>
                </c:pt>
                <c:pt idx="2240">
                  <c:v>7.9074074074074064E-3</c:v>
                </c:pt>
                <c:pt idx="2241">
                  <c:v>7.9120370370370369E-3</c:v>
                </c:pt>
                <c:pt idx="2242">
                  <c:v>7.9155092592592593E-3</c:v>
                </c:pt>
                <c:pt idx="2243">
                  <c:v>7.91898148148148E-3</c:v>
                </c:pt>
                <c:pt idx="2244">
                  <c:v>7.9224537037037041E-3</c:v>
                </c:pt>
                <c:pt idx="2245">
                  <c:v>7.9270833333333329E-3</c:v>
                </c:pt>
                <c:pt idx="2246">
                  <c:v>7.9305555555555553E-3</c:v>
                </c:pt>
                <c:pt idx="2247">
                  <c:v>7.9340277777777777E-3</c:v>
                </c:pt>
                <c:pt idx="2248">
                  <c:v>7.9375000000000001E-3</c:v>
                </c:pt>
                <c:pt idx="2249">
                  <c:v>7.9409722222222225E-3</c:v>
                </c:pt>
                <c:pt idx="2250">
                  <c:v>7.9444444444444432E-3</c:v>
                </c:pt>
                <c:pt idx="2251">
                  <c:v>7.9479166666666674E-3</c:v>
                </c:pt>
                <c:pt idx="2252">
                  <c:v>7.951388888888888E-3</c:v>
                </c:pt>
                <c:pt idx="2253">
                  <c:v>7.9548611111111122E-3</c:v>
                </c:pt>
                <c:pt idx="2254">
                  <c:v>7.9583333333333329E-3</c:v>
                </c:pt>
                <c:pt idx="2255">
                  <c:v>7.9618055555555553E-3</c:v>
                </c:pt>
                <c:pt idx="2256">
                  <c:v>7.9652777777777777E-3</c:v>
                </c:pt>
                <c:pt idx="2257">
                  <c:v>7.9687500000000001E-3</c:v>
                </c:pt>
                <c:pt idx="2258">
                  <c:v>7.9733796296296306E-3</c:v>
                </c:pt>
                <c:pt idx="2259">
                  <c:v>7.9768518518518513E-3</c:v>
                </c:pt>
                <c:pt idx="2260">
                  <c:v>7.9803240740740754E-3</c:v>
                </c:pt>
                <c:pt idx="2261">
                  <c:v>7.9837962962962961E-3</c:v>
                </c:pt>
                <c:pt idx="2262">
                  <c:v>7.9872685185185185E-3</c:v>
                </c:pt>
                <c:pt idx="2263">
                  <c:v>7.990740740740741E-3</c:v>
                </c:pt>
                <c:pt idx="2264">
                  <c:v>7.9942129629629634E-3</c:v>
                </c:pt>
                <c:pt idx="2265">
                  <c:v>7.9976851851851858E-3</c:v>
                </c:pt>
                <c:pt idx="2266">
                  <c:v>8.0011574074074065E-3</c:v>
                </c:pt>
                <c:pt idx="2267">
                  <c:v>8.0046296296296306E-3</c:v>
                </c:pt>
                <c:pt idx="2268">
                  <c:v>8.0081018518518513E-3</c:v>
                </c:pt>
                <c:pt idx="2269">
                  <c:v>8.0115740740740755E-3</c:v>
                </c:pt>
                <c:pt idx="2270">
                  <c:v>8.0162037037037042E-3</c:v>
                </c:pt>
                <c:pt idx="2271">
                  <c:v>8.0196759259259266E-3</c:v>
                </c:pt>
                <c:pt idx="2272">
                  <c:v>8.0231481481481473E-3</c:v>
                </c:pt>
                <c:pt idx="2273">
                  <c:v>8.0266203703703697E-3</c:v>
                </c:pt>
                <c:pt idx="2274">
                  <c:v>8.0300925925925921E-3</c:v>
                </c:pt>
                <c:pt idx="2275">
                  <c:v>8.0335648148148146E-3</c:v>
                </c:pt>
                <c:pt idx="2276">
                  <c:v>8.0370370370370387E-3</c:v>
                </c:pt>
                <c:pt idx="2277">
                  <c:v>8.0405092592592594E-3</c:v>
                </c:pt>
                <c:pt idx="2278">
                  <c:v>8.0439814814814818E-3</c:v>
                </c:pt>
                <c:pt idx="2279">
                  <c:v>8.0474537037037042E-3</c:v>
                </c:pt>
                <c:pt idx="2280">
                  <c:v>8.0509259259259267E-3</c:v>
                </c:pt>
                <c:pt idx="2281">
                  <c:v>8.0555555555555554E-3</c:v>
                </c:pt>
                <c:pt idx="2282">
                  <c:v>8.0590277777777778E-3</c:v>
                </c:pt>
                <c:pt idx="2283">
                  <c:v>8.0624999999999985E-3</c:v>
                </c:pt>
                <c:pt idx="2284">
                  <c:v>8.0659722222222226E-3</c:v>
                </c:pt>
                <c:pt idx="2285">
                  <c:v>8.0706018518518514E-3</c:v>
                </c:pt>
                <c:pt idx="2286">
                  <c:v>8.0740740740740738E-3</c:v>
                </c:pt>
                <c:pt idx="2287">
                  <c:v>8.0775462962962962E-3</c:v>
                </c:pt>
                <c:pt idx="2288">
                  <c:v>8.0810185185185186E-3</c:v>
                </c:pt>
                <c:pt idx="2289">
                  <c:v>8.084490740740741E-3</c:v>
                </c:pt>
                <c:pt idx="2290">
                  <c:v>8.0879629629629617E-3</c:v>
                </c:pt>
                <c:pt idx="2291">
                  <c:v>8.0914351851851859E-3</c:v>
                </c:pt>
                <c:pt idx="2292">
                  <c:v>8.0949074074074066E-3</c:v>
                </c:pt>
                <c:pt idx="2293">
                  <c:v>8.0983796296296307E-3</c:v>
                </c:pt>
                <c:pt idx="2294">
                  <c:v>8.1030092592592595E-3</c:v>
                </c:pt>
                <c:pt idx="2295">
                  <c:v>8.1064814814814819E-3</c:v>
                </c:pt>
                <c:pt idx="2296">
                  <c:v>8.1099537037037043E-3</c:v>
                </c:pt>
                <c:pt idx="2297">
                  <c:v>8.113425925925925E-3</c:v>
                </c:pt>
                <c:pt idx="2298">
                  <c:v>8.1168981481481474E-3</c:v>
                </c:pt>
                <c:pt idx="2299">
                  <c:v>8.1203703703703698E-3</c:v>
                </c:pt>
                <c:pt idx="2300">
                  <c:v>8.123842592592594E-3</c:v>
                </c:pt>
                <c:pt idx="2301">
                  <c:v>8.1273148148148146E-3</c:v>
                </c:pt>
                <c:pt idx="2302">
                  <c:v>8.1307870370370371E-3</c:v>
                </c:pt>
                <c:pt idx="2303">
                  <c:v>8.1342592592592595E-3</c:v>
                </c:pt>
                <c:pt idx="2304">
                  <c:v>8.1388888888888882E-3</c:v>
                </c:pt>
                <c:pt idx="2305">
                  <c:v>8.1423611111111106E-3</c:v>
                </c:pt>
                <c:pt idx="2306">
                  <c:v>8.1458333333333331E-3</c:v>
                </c:pt>
                <c:pt idx="2307">
                  <c:v>8.1493055555555555E-3</c:v>
                </c:pt>
                <c:pt idx="2308">
                  <c:v>8.1527777777777779E-3</c:v>
                </c:pt>
                <c:pt idx="2309">
                  <c:v>8.1562499999999986E-3</c:v>
                </c:pt>
                <c:pt idx="2310">
                  <c:v>8.1597222222222227E-3</c:v>
                </c:pt>
                <c:pt idx="2311">
                  <c:v>8.1631944444444451E-3</c:v>
                </c:pt>
                <c:pt idx="2312">
                  <c:v>8.1666666666666676E-3</c:v>
                </c:pt>
                <c:pt idx="2313">
                  <c:v>8.1701388888888882E-3</c:v>
                </c:pt>
                <c:pt idx="2314">
                  <c:v>8.1747685185185187E-3</c:v>
                </c:pt>
                <c:pt idx="2315">
                  <c:v>8.1782407407407411E-3</c:v>
                </c:pt>
                <c:pt idx="2316">
                  <c:v>8.1817129629629618E-3</c:v>
                </c:pt>
                <c:pt idx="2317">
                  <c:v>8.185185185185186E-3</c:v>
                </c:pt>
                <c:pt idx="2318">
                  <c:v>8.1886574074074066E-3</c:v>
                </c:pt>
                <c:pt idx="2319">
                  <c:v>8.1921296296296308E-3</c:v>
                </c:pt>
                <c:pt idx="2320">
                  <c:v>8.1956018518518515E-3</c:v>
                </c:pt>
                <c:pt idx="2321">
                  <c:v>8.1990740740740739E-3</c:v>
                </c:pt>
                <c:pt idx="2322">
                  <c:v>8.2025462962962963E-3</c:v>
                </c:pt>
                <c:pt idx="2323">
                  <c:v>8.2060185185185187E-3</c:v>
                </c:pt>
                <c:pt idx="2324">
                  <c:v>8.2106481481481492E-3</c:v>
                </c:pt>
                <c:pt idx="2325">
                  <c:v>8.2141203703703699E-3</c:v>
                </c:pt>
                <c:pt idx="2326">
                  <c:v>8.217592592592594E-3</c:v>
                </c:pt>
                <c:pt idx="2327">
                  <c:v>8.2210648148148147E-3</c:v>
                </c:pt>
                <c:pt idx="2328">
                  <c:v>8.2245370370370371E-3</c:v>
                </c:pt>
                <c:pt idx="2329">
                  <c:v>8.2280092592592596E-3</c:v>
                </c:pt>
                <c:pt idx="2330">
                  <c:v>8.2326388888888883E-3</c:v>
                </c:pt>
                <c:pt idx="2331">
                  <c:v>8.2361111111111107E-3</c:v>
                </c:pt>
                <c:pt idx="2332">
                  <c:v>8.2395833333333331E-3</c:v>
                </c:pt>
                <c:pt idx="2333">
                  <c:v>8.2430555555555556E-3</c:v>
                </c:pt>
                <c:pt idx="2334">
                  <c:v>8.246527777777778E-3</c:v>
                </c:pt>
                <c:pt idx="2335">
                  <c:v>8.2500000000000004E-3</c:v>
                </c:pt>
                <c:pt idx="2336">
                  <c:v>8.2534722222222228E-3</c:v>
                </c:pt>
                <c:pt idx="2337">
                  <c:v>8.2569444444444452E-3</c:v>
                </c:pt>
                <c:pt idx="2338">
                  <c:v>8.2604166666666659E-3</c:v>
                </c:pt>
                <c:pt idx="2339">
                  <c:v>8.2638888888888883E-3</c:v>
                </c:pt>
                <c:pt idx="2340">
                  <c:v>8.2673611111111107E-3</c:v>
                </c:pt>
                <c:pt idx="2341">
                  <c:v>8.2719907407407412E-3</c:v>
                </c:pt>
                <c:pt idx="2342">
                  <c:v>8.2754629629629619E-3</c:v>
                </c:pt>
                <c:pt idx="2343">
                  <c:v>8.278935185185186E-3</c:v>
                </c:pt>
                <c:pt idx="2344">
                  <c:v>8.2824074074074067E-3</c:v>
                </c:pt>
                <c:pt idx="2345">
                  <c:v>8.2858796296296292E-3</c:v>
                </c:pt>
                <c:pt idx="2346">
                  <c:v>8.2893518518518516E-3</c:v>
                </c:pt>
                <c:pt idx="2347">
                  <c:v>8.292824074074074E-3</c:v>
                </c:pt>
                <c:pt idx="2348">
                  <c:v>8.2962962962962964E-3</c:v>
                </c:pt>
                <c:pt idx="2349">
                  <c:v>8.2997685185185171E-3</c:v>
                </c:pt>
                <c:pt idx="2350">
                  <c:v>8.3032407407407412E-3</c:v>
                </c:pt>
                <c:pt idx="2351">
                  <c:v>8.3067129629629619E-3</c:v>
                </c:pt>
                <c:pt idx="2352">
                  <c:v>8.3101851851851861E-3</c:v>
                </c:pt>
                <c:pt idx="2353">
                  <c:v>8.3148148148148148E-3</c:v>
                </c:pt>
                <c:pt idx="2354">
                  <c:v>8.3182870370370372E-3</c:v>
                </c:pt>
                <c:pt idx="2355">
                  <c:v>8.3217592592592596E-3</c:v>
                </c:pt>
                <c:pt idx="2356">
                  <c:v>8.3252314814814803E-3</c:v>
                </c:pt>
                <c:pt idx="2357">
                  <c:v>8.3287037037037045E-3</c:v>
                </c:pt>
                <c:pt idx="2358">
                  <c:v>8.3321759259259252E-3</c:v>
                </c:pt>
                <c:pt idx="2359">
                  <c:v>8.3356481481481493E-3</c:v>
                </c:pt>
                <c:pt idx="2360">
                  <c:v>8.33912037037037E-3</c:v>
                </c:pt>
                <c:pt idx="2361">
                  <c:v>8.3425925925925924E-3</c:v>
                </c:pt>
                <c:pt idx="2362">
                  <c:v>8.3460648148148148E-3</c:v>
                </c:pt>
                <c:pt idx="2363">
                  <c:v>8.3495370370370373E-3</c:v>
                </c:pt>
                <c:pt idx="2364">
                  <c:v>8.3530092592592597E-3</c:v>
                </c:pt>
                <c:pt idx="2365">
                  <c:v>8.3576388888888884E-3</c:v>
                </c:pt>
                <c:pt idx="2366">
                  <c:v>8.3611111111111108E-3</c:v>
                </c:pt>
                <c:pt idx="2367">
                  <c:v>8.3645833333333332E-3</c:v>
                </c:pt>
                <c:pt idx="2368">
                  <c:v>8.3680555555555557E-3</c:v>
                </c:pt>
                <c:pt idx="2369">
                  <c:v>8.3715277777777781E-3</c:v>
                </c:pt>
                <c:pt idx="2370">
                  <c:v>8.3750000000000005E-3</c:v>
                </c:pt>
                <c:pt idx="2371">
                  <c:v>8.3784722222222229E-3</c:v>
                </c:pt>
                <c:pt idx="2372">
                  <c:v>8.3819444444444436E-3</c:v>
                </c:pt>
                <c:pt idx="2373">
                  <c:v>8.385416666666666E-3</c:v>
                </c:pt>
                <c:pt idx="2374">
                  <c:v>8.3900462962962965E-3</c:v>
                </c:pt>
                <c:pt idx="2375">
                  <c:v>8.3935185185185172E-3</c:v>
                </c:pt>
                <c:pt idx="2376">
                  <c:v>8.3969907407407413E-3</c:v>
                </c:pt>
                <c:pt idx="2377">
                  <c:v>8.4016203703703701E-3</c:v>
                </c:pt>
                <c:pt idx="2378">
                  <c:v>8.4050925925925925E-3</c:v>
                </c:pt>
                <c:pt idx="2379">
                  <c:v>8.4085648148148149E-3</c:v>
                </c:pt>
                <c:pt idx="2380">
                  <c:v>8.4120370370370373E-3</c:v>
                </c:pt>
                <c:pt idx="2381">
                  <c:v>8.4155092592592597E-3</c:v>
                </c:pt>
                <c:pt idx="2382">
                  <c:v>8.4189814814814804E-3</c:v>
                </c:pt>
                <c:pt idx="2383">
                  <c:v>8.4224537037037046E-3</c:v>
                </c:pt>
                <c:pt idx="2384">
                  <c:v>8.4259259259259253E-3</c:v>
                </c:pt>
                <c:pt idx="2385">
                  <c:v>8.4305555555555557E-3</c:v>
                </c:pt>
                <c:pt idx="2386">
                  <c:v>8.4340277777777781E-3</c:v>
                </c:pt>
                <c:pt idx="2387">
                  <c:v>8.4375000000000006E-3</c:v>
                </c:pt>
                <c:pt idx="2388">
                  <c:v>8.4409722222222212E-3</c:v>
                </c:pt>
                <c:pt idx="2389">
                  <c:v>8.4444444444444437E-3</c:v>
                </c:pt>
                <c:pt idx="2390">
                  <c:v>8.4479166666666661E-3</c:v>
                </c:pt>
                <c:pt idx="2391">
                  <c:v>8.4513888888888885E-3</c:v>
                </c:pt>
                <c:pt idx="2392">
                  <c:v>8.4548611111111126E-3</c:v>
                </c:pt>
                <c:pt idx="2393">
                  <c:v>8.4594907407407414E-3</c:v>
                </c:pt>
                <c:pt idx="2394">
                  <c:v>8.4629629629629638E-3</c:v>
                </c:pt>
                <c:pt idx="2395">
                  <c:v>8.4664351851851845E-3</c:v>
                </c:pt>
                <c:pt idx="2396">
                  <c:v>8.4699074074074069E-3</c:v>
                </c:pt>
                <c:pt idx="2397">
                  <c:v>8.4733796296296293E-3</c:v>
                </c:pt>
                <c:pt idx="2398">
                  <c:v>8.4768518518518517E-3</c:v>
                </c:pt>
                <c:pt idx="2399">
                  <c:v>8.4803240740740742E-3</c:v>
                </c:pt>
                <c:pt idx="2400">
                  <c:v>8.4837962962962966E-3</c:v>
                </c:pt>
                <c:pt idx="2401">
                  <c:v>8.487268518518519E-3</c:v>
                </c:pt>
                <c:pt idx="2402">
                  <c:v>8.4918981481481477E-3</c:v>
                </c:pt>
                <c:pt idx="2403">
                  <c:v>8.4953703703703701E-3</c:v>
                </c:pt>
                <c:pt idx="2404">
                  <c:v>8.4988425925925926E-3</c:v>
                </c:pt>
                <c:pt idx="2405">
                  <c:v>8.502314814814815E-3</c:v>
                </c:pt>
                <c:pt idx="2406">
                  <c:v>8.5057870370370374E-3</c:v>
                </c:pt>
                <c:pt idx="2407">
                  <c:v>8.5092592592592598E-3</c:v>
                </c:pt>
                <c:pt idx="2408">
                  <c:v>8.5127314814814805E-3</c:v>
                </c:pt>
                <c:pt idx="2409">
                  <c:v>8.5162037037037046E-3</c:v>
                </c:pt>
                <c:pt idx="2410">
                  <c:v>8.5196759259259253E-3</c:v>
                </c:pt>
                <c:pt idx="2411">
                  <c:v>8.5243055555555558E-3</c:v>
                </c:pt>
                <c:pt idx="2412">
                  <c:v>8.5277777777777782E-3</c:v>
                </c:pt>
                <c:pt idx="2413">
                  <c:v>8.5312500000000006E-3</c:v>
                </c:pt>
                <c:pt idx="2414">
                  <c:v>8.5347222222222213E-3</c:v>
                </c:pt>
                <c:pt idx="2415">
                  <c:v>8.5381944444444437E-3</c:v>
                </c:pt>
                <c:pt idx="2416">
                  <c:v>8.5416666666666679E-3</c:v>
                </c:pt>
                <c:pt idx="2417">
                  <c:v>8.5451388888888886E-3</c:v>
                </c:pt>
                <c:pt idx="2418">
                  <c:v>8.549768518518519E-3</c:v>
                </c:pt>
                <c:pt idx="2419">
                  <c:v>8.5532407407407415E-3</c:v>
                </c:pt>
                <c:pt idx="2420">
                  <c:v>8.5567129629629639E-3</c:v>
                </c:pt>
                <c:pt idx="2421">
                  <c:v>8.5601851851851846E-3</c:v>
                </c:pt>
                <c:pt idx="2422">
                  <c:v>8.563657407407407E-3</c:v>
                </c:pt>
                <c:pt idx="2423">
                  <c:v>8.5671296296296294E-3</c:v>
                </c:pt>
                <c:pt idx="2424">
                  <c:v>8.5706018518518518E-3</c:v>
                </c:pt>
                <c:pt idx="2425">
                  <c:v>8.5740740740740742E-3</c:v>
                </c:pt>
                <c:pt idx="2426">
                  <c:v>8.5787037037037047E-3</c:v>
                </c:pt>
                <c:pt idx="2427">
                  <c:v>8.5821759259259254E-3</c:v>
                </c:pt>
                <c:pt idx="2428">
                  <c:v>8.5856481481481478E-3</c:v>
                </c:pt>
                <c:pt idx="2429">
                  <c:v>8.5891203703703702E-3</c:v>
                </c:pt>
                <c:pt idx="2430">
                  <c:v>8.5925925925925926E-3</c:v>
                </c:pt>
                <c:pt idx="2431">
                  <c:v>8.5960648148148151E-3</c:v>
                </c:pt>
                <c:pt idx="2432">
                  <c:v>8.5995370370370357E-3</c:v>
                </c:pt>
                <c:pt idx="2433">
                  <c:v>8.6030092592592599E-3</c:v>
                </c:pt>
                <c:pt idx="2434">
                  <c:v>8.6064814814814806E-3</c:v>
                </c:pt>
                <c:pt idx="2435">
                  <c:v>8.6099537037037047E-3</c:v>
                </c:pt>
                <c:pt idx="2436">
                  <c:v>8.6134259259259254E-3</c:v>
                </c:pt>
                <c:pt idx="2437">
                  <c:v>8.6168981481481478E-3</c:v>
                </c:pt>
                <c:pt idx="2438">
                  <c:v>8.6215277777777783E-3</c:v>
                </c:pt>
                <c:pt idx="2439">
                  <c:v>8.624999999999999E-3</c:v>
                </c:pt>
                <c:pt idx="2440">
                  <c:v>8.6284722222222231E-3</c:v>
                </c:pt>
                <c:pt idx="2441">
                  <c:v>8.6319444444444438E-3</c:v>
                </c:pt>
                <c:pt idx="2442">
                  <c:v>8.635416666666668E-3</c:v>
                </c:pt>
                <c:pt idx="2443">
                  <c:v>8.6388888888888887E-3</c:v>
                </c:pt>
                <c:pt idx="2444">
                  <c:v>8.6423611111111111E-3</c:v>
                </c:pt>
                <c:pt idx="2445">
                  <c:v>8.6458333333333335E-3</c:v>
                </c:pt>
                <c:pt idx="2446">
                  <c:v>8.6493055555555559E-3</c:v>
                </c:pt>
                <c:pt idx="2447">
                  <c:v>8.6527777777777783E-3</c:v>
                </c:pt>
                <c:pt idx="2448">
                  <c:v>8.656249999999999E-3</c:v>
                </c:pt>
                <c:pt idx="2449">
                  <c:v>8.6597222222222232E-3</c:v>
                </c:pt>
                <c:pt idx="2450">
                  <c:v>8.6631944444444439E-3</c:v>
                </c:pt>
                <c:pt idx="2451">
                  <c:v>8.666666666666668E-3</c:v>
                </c:pt>
                <c:pt idx="2452">
                  <c:v>8.6712962962962967E-3</c:v>
                </c:pt>
                <c:pt idx="2453">
                  <c:v>8.6747685185185192E-3</c:v>
                </c:pt>
                <c:pt idx="2454">
                  <c:v>8.6782407407407398E-3</c:v>
                </c:pt>
                <c:pt idx="2455">
                  <c:v>8.6817129629629623E-3</c:v>
                </c:pt>
                <c:pt idx="2456">
                  <c:v>8.6851851851851847E-3</c:v>
                </c:pt>
                <c:pt idx="2457">
                  <c:v>8.6886574074074071E-3</c:v>
                </c:pt>
                <c:pt idx="2458">
                  <c:v>8.6921296296296312E-3</c:v>
                </c:pt>
                <c:pt idx="2459">
                  <c:v>8.6956018518518519E-3</c:v>
                </c:pt>
                <c:pt idx="2460">
                  <c:v>8.6990740740740743E-3</c:v>
                </c:pt>
                <c:pt idx="2461">
                  <c:v>8.7025462962962968E-3</c:v>
                </c:pt>
                <c:pt idx="2462">
                  <c:v>8.7060185185185192E-3</c:v>
                </c:pt>
                <c:pt idx="2463">
                  <c:v>8.7106481481481479E-3</c:v>
                </c:pt>
                <c:pt idx="2464">
                  <c:v>8.7141203703703703E-3</c:v>
                </c:pt>
                <c:pt idx="2465">
                  <c:v>8.7175925925925928E-3</c:v>
                </c:pt>
                <c:pt idx="2466">
                  <c:v>8.7210648148148152E-3</c:v>
                </c:pt>
                <c:pt idx="2467">
                  <c:v>8.7245370370370359E-3</c:v>
                </c:pt>
                <c:pt idx="2468">
                  <c:v>8.7291666666666663E-3</c:v>
                </c:pt>
                <c:pt idx="2469">
                  <c:v>8.7326388888888887E-3</c:v>
                </c:pt>
                <c:pt idx="2470">
                  <c:v>8.7361111111111112E-3</c:v>
                </c:pt>
                <c:pt idx="2471">
                  <c:v>8.7395833333333336E-3</c:v>
                </c:pt>
                <c:pt idx="2472">
                  <c:v>8.743055555555556E-3</c:v>
                </c:pt>
                <c:pt idx="2473">
                  <c:v>8.7465277777777784E-3</c:v>
                </c:pt>
                <c:pt idx="2474">
                  <c:v>8.7499999999999991E-3</c:v>
                </c:pt>
                <c:pt idx="2475">
                  <c:v>8.7534722222222233E-3</c:v>
                </c:pt>
                <c:pt idx="2476">
                  <c:v>8.7569444444444439E-3</c:v>
                </c:pt>
                <c:pt idx="2477">
                  <c:v>8.7604166666666664E-3</c:v>
                </c:pt>
                <c:pt idx="2478">
                  <c:v>8.7638888888888888E-3</c:v>
                </c:pt>
                <c:pt idx="2479">
                  <c:v>8.7685185185185192E-3</c:v>
                </c:pt>
                <c:pt idx="2480">
                  <c:v>8.7719907407407399E-3</c:v>
                </c:pt>
                <c:pt idx="2481">
                  <c:v>8.7754629629629623E-3</c:v>
                </c:pt>
                <c:pt idx="2482">
                  <c:v>8.7789351851851865E-3</c:v>
                </c:pt>
                <c:pt idx="2483">
                  <c:v>8.7824074074074072E-3</c:v>
                </c:pt>
                <c:pt idx="2484">
                  <c:v>8.7858796296296296E-3</c:v>
                </c:pt>
                <c:pt idx="2485">
                  <c:v>8.789351851851852E-3</c:v>
                </c:pt>
                <c:pt idx="2486">
                  <c:v>8.7928240740740744E-3</c:v>
                </c:pt>
                <c:pt idx="2487">
                  <c:v>8.7962962962962968E-3</c:v>
                </c:pt>
                <c:pt idx="2488">
                  <c:v>8.8009259259259256E-3</c:v>
                </c:pt>
                <c:pt idx="2489">
                  <c:v>8.804398148148148E-3</c:v>
                </c:pt>
                <c:pt idx="2490">
                  <c:v>8.8078703703703704E-3</c:v>
                </c:pt>
                <c:pt idx="2491">
                  <c:v>8.8113425925925911E-3</c:v>
                </c:pt>
                <c:pt idx="2492">
                  <c:v>8.8148148148148153E-3</c:v>
                </c:pt>
                <c:pt idx="2493">
                  <c:v>8.8182870370370377E-3</c:v>
                </c:pt>
                <c:pt idx="2494">
                  <c:v>8.8217592592592601E-3</c:v>
                </c:pt>
                <c:pt idx="2495">
                  <c:v>8.8252314814814808E-3</c:v>
                </c:pt>
                <c:pt idx="2496">
                  <c:v>8.8287037037037032E-3</c:v>
                </c:pt>
                <c:pt idx="2497">
                  <c:v>8.8321759259259256E-3</c:v>
                </c:pt>
                <c:pt idx="2498">
                  <c:v>8.8368055555555543E-3</c:v>
                </c:pt>
                <c:pt idx="2499">
                  <c:v>8.8402777777777785E-3</c:v>
                </c:pt>
                <c:pt idx="2500">
                  <c:v>8.8437499999999992E-3</c:v>
                </c:pt>
                <c:pt idx="2501">
                  <c:v>8.8472222222222233E-3</c:v>
                </c:pt>
                <c:pt idx="2502">
                  <c:v>8.850694444444444E-3</c:v>
                </c:pt>
                <c:pt idx="2503">
                  <c:v>8.8541666666666664E-3</c:v>
                </c:pt>
                <c:pt idx="2504">
                  <c:v>8.8576388888888889E-3</c:v>
                </c:pt>
                <c:pt idx="2505">
                  <c:v>8.8611111111111113E-3</c:v>
                </c:pt>
                <c:pt idx="2506">
                  <c:v>8.8657407407407417E-3</c:v>
                </c:pt>
                <c:pt idx="2507">
                  <c:v>8.8692129629629624E-3</c:v>
                </c:pt>
                <c:pt idx="2508">
                  <c:v>8.8726851851851866E-3</c:v>
                </c:pt>
                <c:pt idx="2509">
                  <c:v>8.8773148148148153E-3</c:v>
                </c:pt>
                <c:pt idx="2510">
                  <c:v>8.8807870370370377E-3</c:v>
                </c:pt>
                <c:pt idx="2511">
                  <c:v>8.8842592592592601E-3</c:v>
                </c:pt>
                <c:pt idx="2512">
                  <c:v>8.8877314814814808E-3</c:v>
                </c:pt>
                <c:pt idx="2513">
                  <c:v>8.8912037037037032E-3</c:v>
                </c:pt>
                <c:pt idx="2514">
                  <c:v>8.8946759259259257E-3</c:v>
                </c:pt>
                <c:pt idx="2515">
                  <c:v>8.8981481481481481E-3</c:v>
                </c:pt>
                <c:pt idx="2516">
                  <c:v>8.9016203703703705E-3</c:v>
                </c:pt>
                <c:pt idx="2517">
                  <c:v>8.9062499999999992E-3</c:v>
                </c:pt>
                <c:pt idx="2518">
                  <c:v>8.9097222222222234E-3</c:v>
                </c:pt>
                <c:pt idx="2519">
                  <c:v>8.9131944444444441E-3</c:v>
                </c:pt>
                <c:pt idx="2520">
                  <c:v>8.9166666666666665E-3</c:v>
                </c:pt>
                <c:pt idx="2521">
                  <c:v>8.9201388888888889E-3</c:v>
                </c:pt>
                <c:pt idx="2522">
                  <c:v>8.9236111111111113E-3</c:v>
                </c:pt>
                <c:pt idx="2523">
                  <c:v>8.9270833333333337E-3</c:v>
                </c:pt>
                <c:pt idx="2524">
                  <c:v>8.9305555555555544E-3</c:v>
                </c:pt>
                <c:pt idx="2525">
                  <c:v>8.9351851851851866E-3</c:v>
                </c:pt>
                <c:pt idx="2526">
                  <c:v>8.9386574074074073E-3</c:v>
                </c:pt>
                <c:pt idx="2527">
                  <c:v>8.9421296296296297E-3</c:v>
                </c:pt>
                <c:pt idx="2528">
                  <c:v>8.9456018518518522E-3</c:v>
                </c:pt>
                <c:pt idx="2529">
                  <c:v>8.9490740740740746E-3</c:v>
                </c:pt>
                <c:pt idx="2530">
                  <c:v>8.952546296296297E-3</c:v>
                </c:pt>
                <c:pt idx="2531">
                  <c:v>8.9560185185185177E-3</c:v>
                </c:pt>
                <c:pt idx="2532">
                  <c:v>8.9594907407407418E-3</c:v>
                </c:pt>
                <c:pt idx="2533">
                  <c:v>8.9629629629629625E-3</c:v>
                </c:pt>
                <c:pt idx="2534">
                  <c:v>8.9664351851851849E-3</c:v>
                </c:pt>
                <c:pt idx="2535">
                  <c:v>8.9710648148148154E-3</c:v>
                </c:pt>
                <c:pt idx="2536">
                  <c:v>8.9745370370370378E-3</c:v>
                </c:pt>
                <c:pt idx="2537">
                  <c:v>8.9780092592592585E-3</c:v>
                </c:pt>
                <c:pt idx="2538">
                  <c:v>8.9814814814814809E-3</c:v>
                </c:pt>
                <c:pt idx="2539">
                  <c:v>8.9849537037037033E-3</c:v>
                </c:pt>
                <c:pt idx="2540">
                  <c:v>8.9884259259259257E-3</c:v>
                </c:pt>
                <c:pt idx="2541">
                  <c:v>8.9918981481481482E-3</c:v>
                </c:pt>
                <c:pt idx="2542">
                  <c:v>8.9953703703703706E-3</c:v>
                </c:pt>
                <c:pt idx="2543">
                  <c:v>8.998842592592593E-3</c:v>
                </c:pt>
                <c:pt idx="2544">
                  <c:v>9.0023148148148154E-3</c:v>
                </c:pt>
                <c:pt idx="2545">
                  <c:v>9.0057870370370378E-3</c:v>
                </c:pt>
                <c:pt idx="2546">
                  <c:v>9.0104166666666666E-3</c:v>
                </c:pt>
                <c:pt idx="2547">
                  <c:v>9.013888888888889E-3</c:v>
                </c:pt>
                <c:pt idx="2548">
                  <c:v>9.0173611111111097E-3</c:v>
                </c:pt>
                <c:pt idx="2549">
                  <c:v>9.0208333333333338E-3</c:v>
                </c:pt>
                <c:pt idx="2550">
                  <c:v>9.0243055555555545E-3</c:v>
                </c:pt>
                <c:pt idx="2551">
                  <c:v>9.028935185185185E-3</c:v>
                </c:pt>
                <c:pt idx="2552">
                  <c:v>9.0324074074074074E-3</c:v>
                </c:pt>
                <c:pt idx="2553">
                  <c:v>9.0358796296296298E-3</c:v>
                </c:pt>
                <c:pt idx="2554">
                  <c:v>9.0393518518518522E-3</c:v>
                </c:pt>
                <c:pt idx="2555">
                  <c:v>9.0428240740740729E-3</c:v>
                </c:pt>
                <c:pt idx="2556">
                  <c:v>9.0462962962962971E-3</c:v>
                </c:pt>
                <c:pt idx="2557">
                  <c:v>9.0497685185185178E-3</c:v>
                </c:pt>
                <c:pt idx="2558">
                  <c:v>9.0532407407407419E-3</c:v>
                </c:pt>
                <c:pt idx="2559">
                  <c:v>9.0578703703703706E-3</c:v>
                </c:pt>
                <c:pt idx="2560">
                  <c:v>9.0613425925925931E-3</c:v>
                </c:pt>
                <c:pt idx="2561">
                  <c:v>9.0648148148148155E-3</c:v>
                </c:pt>
                <c:pt idx="2562">
                  <c:v>9.0682870370370362E-3</c:v>
                </c:pt>
                <c:pt idx="2563">
                  <c:v>9.0717592592592586E-3</c:v>
                </c:pt>
                <c:pt idx="2564">
                  <c:v>9.075231481481481E-3</c:v>
                </c:pt>
                <c:pt idx="2565">
                  <c:v>9.0787037037037051E-3</c:v>
                </c:pt>
                <c:pt idx="2566">
                  <c:v>9.0833333333333339E-3</c:v>
                </c:pt>
                <c:pt idx="2567">
                  <c:v>9.0868055555555563E-3</c:v>
                </c:pt>
                <c:pt idx="2568">
                  <c:v>9.0902777777777787E-3</c:v>
                </c:pt>
                <c:pt idx="2569">
                  <c:v>9.0937499999999994E-3</c:v>
                </c:pt>
                <c:pt idx="2570">
                  <c:v>9.0972222222222218E-3</c:v>
                </c:pt>
                <c:pt idx="2571">
                  <c:v>9.1006944444444442E-3</c:v>
                </c:pt>
                <c:pt idx="2572">
                  <c:v>9.1041666666666667E-3</c:v>
                </c:pt>
                <c:pt idx="2573">
                  <c:v>9.1076388888888891E-3</c:v>
                </c:pt>
                <c:pt idx="2574">
                  <c:v>9.1122685185185178E-3</c:v>
                </c:pt>
                <c:pt idx="2575">
                  <c:v>9.115740740740742E-3</c:v>
                </c:pt>
                <c:pt idx="2576">
                  <c:v>9.1192129629629626E-3</c:v>
                </c:pt>
                <c:pt idx="2577">
                  <c:v>9.1226851851851851E-3</c:v>
                </c:pt>
                <c:pt idx="2578">
                  <c:v>9.1261574074074075E-3</c:v>
                </c:pt>
                <c:pt idx="2579">
                  <c:v>9.1296296296296299E-3</c:v>
                </c:pt>
                <c:pt idx="2580">
                  <c:v>9.1342592592592586E-3</c:v>
                </c:pt>
                <c:pt idx="2581">
                  <c:v>9.1377314814814811E-3</c:v>
                </c:pt>
                <c:pt idx="2582">
                  <c:v>9.1412037037037052E-3</c:v>
                </c:pt>
                <c:pt idx="2583">
                  <c:v>9.1446759259259259E-3</c:v>
                </c:pt>
                <c:pt idx="2584">
                  <c:v>9.1481481481481483E-3</c:v>
                </c:pt>
                <c:pt idx="2585">
                  <c:v>9.1516203703703707E-3</c:v>
                </c:pt>
                <c:pt idx="2586">
                  <c:v>9.1550925925925931E-3</c:v>
                </c:pt>
                <c:pt idx="2587">
                  <c:v>9.1597222222222219E-3</c:v>
                </c:pt>
                <c:pt idx="2588">
                  <c:v>9.1631944444444443E-3</c:v>
                </c:pt>
                <c:pt idx="2589">
                  <c:v>9.1666666666666667E-3</c:v>
                </c:pt>
                <c:pt idx="2590">
                  <c:v>9.1701388888888891E-3</c:v>
                </c:pt>
                <c:pt idx="2591">
                  <c:v>9.1736111111111115E-3</c:v>
                </c:pt>
                <c:pt idx="2592">
                  <c:v>9.177083333333334E-3</c:v>
                </c:pt>
                <c:pt idx="2593">
                  <c:v>9.1805555555555564E-3</c:v>
                </c:pt>
                <c:pt idx="2594">
                  <c:v>9.1840277777777771E-3</c:v>
                </c:pt>
                <c:pt idx="2595">
                  <c:v>9.1886574074074075E-3</c:v>
                </c:pt>
                <c:pt idx="2596">
                  <c:v>9.19212962962963E-3</c:v>
                </c:pt>
                <c:pt idx="2597">
                  <c:v>9.1956018518518524E-3</c:v>
                </c:pt>
                <c:pt idx="2598">
                  <c:v>9.2002314814814811E-3</c:v>
                </c:pt>
                <c:pt idx="2599">
                  <c:v>9.2037037037037035E-3</c:v>
                </c:pt>
                <c:pt idx="2600">
                  <c:v>9.2071759259259259E-3</c:v>
                </c:pt>
                <c:pt idx="2601">
                  <c:v>9.2106481481481484E-3</c:v>
                </c:pt>
                <c:pt idx="2602">
                  <c:v>9.2141203703703708E-3</c:v>
                </c:pt>
                <c:pt idx="2603">
                  <c:v>9.2175925925925932E-3</c:v>
                </c:pt>
                <c:pt idx="2604">
                  <c:v>9.2210648148148139E-3</c:v>
                </c:pt>
                <c:pt idx="2605">
                  <c:v>9.2245370370370363E-3</c:v>
                </c:pt>
                <c:pt idx="2606">
                  <c:v>9.2280092592592605E-3</c:v>
                </c:pt>
                <c:pt idx="2607">
                  <c:v>9.2314814814814811E-3</c:v>
                </c:pt>
                <c:pt idx="2608">
                  <c:v>9.2349537037037036E-3</c:v>
                </c:pt>
                <c:pt idx="2609">
                  <c:v>9.239583333333334E-3</c:v>
                </c:pt>
                <c:pt idx="2610">
                  <c:v>9.2430555555555564E-3</c:v>
                </c:pt>
                <c:pt idx="2611">
                  <c:v>9.2465277777777771E-3</c:v>
                </c:pt>
                <c:pt idx="2612">
                  <c:v>9.2499999999999995E-3</c:v>
                </c:pt>
                <c:pt idx="2613">
                  <c:v>9.253472222222222E-3</c:v>
                </c:pt>
                <c:pt idx="2614">
                  <c:v>9.2569444444444444E-3</c:v>
                </c:pt>
                <c:pt idx="2615">
                  <c:v>9.2604166666666668E-3</c:v>
                </c:pt>
                <c:pt idx="2616">
                  <c:v>9.2638888888888892E-3</c:v>
                </c:pt>
                <c:pt idx="2617">
                  <c:v>9.2685185185185197E-3</c:v>
                </c:pt>
                <c:pt idx="2618">
                  <c:v>9.2719907407407404E-3</c:v>
                </c:pt>
                <c:pt idx="2619">
                  <c:v>9.2754629629629628E-3</c:v>
                </c:pt>
                <c:pt idx="2620">
                  <c:v>9.2789351851851852E-3</c:v>
                </c:pt>
                <c:pt idx="2621">
                  <c:v>9.2824074074074076E-3</c:v>
                </c:pt>
                <c:pt idx="2622">
                  <c:v>9.2858796296296283E-3</c:v>
                </c:pt>
                <c:pt idx="2623">
                  <c:v>9.2893518518518525E-3</c:v>
                </c:pt>
                <c:pt idx="2624">
                  <c:v>9.2928240740740731E-3</c:v>
                </c:pt>
                <c:pt idx="2625">
                  <c:v>9.2962962962962973E-3</c:v>
                </c:pt>
                <c:pt idx="2626">
                  <c:v>9.299768518518518E-3</c:v>
                </c:pt>
                <c:pt idx="2627">
                  <c:v>9.3032407407407404E-3</c:v>
                </c:pt>
                <c:pt idx="2628">
                  <c:v>9.3078703703703709E-3</c:v>
                </c:pt>
                <c:pt idx="2629">
                  <c:v>9.3113425925925915E-3</c:v>
                </c:pt>
                <c:pt idx="2630">
                  <c:v>9.3148148148148157E-3</c:v>
                </c:pt>
                <c:pt idx="2631">
                  <c:v>9.3182870370370364E-3</c:v>
                </c:pt>
                <c:pt idx="2632">
                  <c:v>9.3217592592592605E-3</c:v>
                </c:pt>
                <c:pt idx="2633">
                  <c:v>9.3252314814814812E-3</c:v>
                </c:pt>
                <c:pt idx="2634">
                  <c:v>9.3287037037037036E-3</c:v>
                </c:pt>
                <c:pt idx="2635">
                  <c:v>9.3321759259259261E-3</c:v>
                </c:pt>
                <c:pt idx="2636">
                  <c:v>9.3356481481481485E-3</c:v>
                </c:pt>
                <c:pt idx="2637">
                  <c:v>9.3391203703703709E-3</c:v>
                </c:pt>
                <c:pt idx="2638">
                  <c:v>9.3437499999999996E-3</c:v>
                </c:pt>
                <c:pt idx="2639">
                  <c:v>9.3472222222222238E-3</c:v>
                </c:pt>
                <c:pt idx="2640">
                  <c:v>9.3506944444444445E-3</c:v>
                </c:pt>
                <c:pt idx="2641">
                  <c:v>9.3553240740740749E-3</c:v>
                </c:pt>
                <c:pt idx="2642">
                  <c:v>9.3587962962962973E-3</c:v>
                </c:pt>
                <c:pt idx="2643">
                  <c:v>9.362268518518518E-3</c:v>
                </c:pt>
                <c:pt idx="2644">
                  <c:v>9.3657407407407404E-3</c:v>
                </c:pt>
                <c:pt idx="2645">
                  <c:v>9.3692129629629629E-3</c:v>
                </c:pt>
                <c:pt idx="2646">
                  <c:v>9.3726851851851853E-3</c:v>
                </c:pt>
                <c:pt idx="2647">
                  <c:v>9.3761574074074077E-3</c:v>
                </c:pt>
                <c:pt idx="2648">
                  <c:v>9.3796296296296284E-3</c:v>
                </c:pt>
                <c:pt idx="2649">
                  <c:v>9.3842592592592606E-3</c:v>
                </c:pt>
                <c:pt idx="2650">
                  <c:v>9.3877314814814813E-3</c:v>
                </c:pt>
                <c:pt idx="2651">
                  <c:v>9.3912037037037037E-3</c:v>
                </c:pt>
                <c:pt idx="2652">
                  <c:v>9.3946759259259261E-3</c:v>
                </c:pt>
                <c:pt idx="2653">
                  <c:v>9.3981481481481485E-3</c:v>
                </c:pt>
                <c:pt idx="2654">
                  <c:v>9.4016203703703709E-3</c:v>
                </c:pt>
                <c:pt idx="2655">
                  <c:v>9.4050925925925916E-3</c:v>
                </c:pt>
                <c:pt idx="2656">
                  <c:v>9.4085648148148158E-3</c:v>
                </c:pt>
                <c:pt idx="2657">
                  <c:v>9.4131944444444445E-3</c:v>
                </c:pt>
                <c:pt idx="2658">
                  <c:v>9.4166666666666669E-3</c:v>
                </c:pt>
                <c:pt idx="2659">
                  <c:v>9.4201388888888894E-3</c:v>
                </c:pt>
                <c:pt idx="2660">
                  <c:v>9.4236111111111118E-3</c:v>
                </c:pt>
                <c:pt idx="2661">
                  <c:v>9.4270833333333325E-3</c:v>
                </c:pt>
                <c:pt idx="2662">
                  <c:v>9.4305555555555549E-3</c:v>
                </c:pt>
                <c:pt idx="2663">
                  <c:v>9.434027777777779E-3</c:v>
                </c:pt>
                <c:pt idx="2664">
                  <c:v>9.4374999999999997E-3</c:v>
                </c:pt>
                <c:pt idx="2665">
                  <c:v>9.4421296296296284E-3</c:v>
                </c:pt>
                <c:pt idx="2666">
                  <c:v>9.4456018518518526E-3</c:v>
                </c:pt>
                <c:pt idx="2667">
                  <c:v>9.449074074074075E-3</c:v>
                </c:pt>
                <c:pt idx="2668">
                  <c:v>9.4525462962962957E-3</c:v>
                </c:pt>
                <c:pt idx="2669">
                  <c:v>9.4560185185185181E-3</c:v>
                </c:pt>
                <c:pt idx="2670">
                  <c:v>9.4594907407407405E-3</c:v>
                </c:pt>
                <c:pt idx="2671">
                  <c:v>9.462962962962963E-3</c:v>
                </c:pt>
                <c:pt idx="2672">
                  <c:v>9.4675925925925917E-3</c:v>
                </c:pt>
                <c:pt idx="2673">
                  <c:v>9.4710648148148158E-3</c:v>
                </c:pt>
                <c:pt idx="2674">
                  <c:v>9.4745370370370365E-3</c:v>
                </c:pt>
                <c:pt idx="2675">
                  <c:v>9.4780092592592589E-3</c:v>
                </c:pt>
                <c:pt idx="2676">
                  <c:v>9.4814814814814814E-3</c:v>
                </c:pt>
                <c:pt idx="2677">
                  <c:v>9.4849537037037038E-3</c:v>
                </c:pt>
                <c:pt idx="2678">
                  <c:v>9.4884259259259262E-3</c:v>
                </c:pt>
                <c:pt idx="2679">
                  <c:v>9.4918981481481469E-3</c:v>
                </c:pt>
                <c:pt idx="2680">
                  <c:v>9.4965277777777791E-3</c:v>
                </c:pt>
                <c:pt idx="2681">
                  <c:v>9.4999999999999998E-3</c:v>
                </c:pt>
                <c:pt idx="2682">
                  <c:v>9.5034722222222222E-3</c:v>
                </c:pt>
                <c:pt idx="2683">
                  <c:v>9.5069444444444446E-3</c:v>
                </c:pt>
                <c:pt idx="2684">
                  <c:v>9.5115740740740733E-3</c:v>
                </c:pt>
                <c:pt idx="2685">
                  <c:v>9.5150462962962958E-3</c:v>
                </c:pt>
                <c:pt idx="2686">
                  <c:v>9.5185185185185182E-3</c:v>
                </c:pt>
                <c:pt idx="2687">
                  <c:v>9.5219907407407406E-3</c:v>
                </c:pt>
                <c:pt idx="2688">
                  <c:v>9.525462962962963E-3</c:v>
                </c:pt>
                <c:pt idx="2689">
                  <c:v>9.5289351851851837E-3</c:v>
                </c:pt>
                <c:pt idx="2690">
                  <c:v>9.5324074074074078E-3</c:v>
                </c:pt>
                <c:pt idx="2691">
                  <c:v>9.5370370370370366E-3</c:v>
                </c:pt>
                <c:pt idx="2692">
                  <c:v>9.540509259259259E-3</c:v>
                </c:pt>
                <c:pt idx="2693">
                  <c:v>9.5439814814814814E-3</c:v>
                </c:pt>
                <c:pt idx="2694">
                  <c:v>9.5474537037037038E-3</c:v>
                </c:pt>
                <c:pt idx="2695">
                  <c:v>9.5509259259259262E-3</c:v>
                </c:pt>
                <c:pt idx="2696">
                  <c:v>9.5543981481481469E-3</c:v>
                </c:pt>
                <c:pt idx="2697">
                  <c:v>9.5578703703703711E-3</c:v>
                </c:pt>
                <c:pt idx="2698">
                  <c:v>9.5624999999999998E-3</c:v>
                </c:pt>
                <c:pt idx="2699">
                  <c:v>9.5659722222222222E-3</c:v>
                </c:pt>
                <c:pt idx="2700">
                  <c:v>9.5694444444444447E-3</c:v>
                </c:pt>
                <c:pt idx="2701">
                  <c:v>9.5729166666666671E-3</c:v>
                </c:pt>
                <c:pt idx="2702">
                  <c:v>9.5763888888888878E-3</c:v>
                </c:pt>
                <c:pt idx="2703">
                  <c:v>9.5798611111111102E-3</c:v>
                </c:pt>
                <c:pt idx="2704">
                  <c:v>9.5833333333333343E-3</c:v>
                </c:pt>
                <c:pt idx="2705">
                  <c:v>9.586805555555555E-3</c:v>
                </c:pt>
                <c:pt idx="2706">
                  <c:v>9.5914351851851855E-3</c:v>
                </c:pt>
                <c:pt idx="2707">
                  <c:v>9.5949074074074079E-3</c:v>
                </c:pt>
                <c:pt idx="2708">
                  <c:v>9.5983796296296303E-3</c:v>
                </c:pt>
                <c:pt idx="2709">
                  <c:v>9.601851851851851E-3</c:v>
                </c:pt>
                <c:pt idx="2710">
                  <c:v>9.6053240740740734E-3</c:v>
                </c:pt>
                <c:pt idx="2711">
                  <c:v>9.6087962962962958E-3</c:v>
                </c:pt>
                <c:pt idx="2712">
                  <c:v>9.6122685185185183E-3</c:v>
                </c:pt>
                <c:pt idx="2713">
                  <c:v>9.616898148148147E-3</c:v>
                </c:pt>
                <c:pt idx="2714">
                  <c:v>9.6203703703703711E-3</c:v>
                </c:pt>
                <c:pt idx="2715">
                  <c:v>9.6238425925925918E-3</c:v>
                </c:pt>
                <c:pt idx="2716">
                  <c:v>9.6273148148148142E-3</c:v>
                </c:pt>
                <c:pt idx="2717">
                  <c:v>9.6307870370370367E-3</c:v>
                </c:pt>
                <c:pt idx="2718">
                  <c:v>9.6342592592592591E-3</c:v>
                </c:pt>
                <c:pt idx="2719">
                  <c:v>9.6377314814814815E-3</c:v>
                </c:pt>
                <c:pt idx="2720">
                  <c:v>9.6423611111111102E-3</c:v>
                </c:pt>
                <c:pt idx="2721">
                  <c:v>9.6458333333333344E-3</c:v>
                </c:pt>
                <c:pt idx="2722">
                  <c:v>9.6493055555555551E-3</c:v>
                </c:pt>
                <c:pt idx="2723">
                  <c:v>9.6527777777777775E-3</c:v>
                </c:pt>
                <c:pt idx="2724">
                  <c:v>9.6562499999999999E-3</c:v>
                </c:pt>
                <c:pt idx="2725">
                  <c:v>9.6597222222222223E-3</c:v>
                </c:pt>
                <c:pt idx="2726">
                  <c:v>9.6631944444444447E-3</c:v>
                </c:pt>
                <c:pt idx="2727">
                  <c:v>9.6666666666666672E-3</c:v>
                </c:pt>
                <c:pt idx="2728">
                  <c:v>9.6712962962962959E-3</c:v>
                </c:pt>
                <c:pt idx="2729">
                  <c:v>9.6747685185185183E-3</c:v>
                </c:pt>
                <c:pt idx="2730">
                  <c:v>9.6782407407407407E-3</c:v>
                </c:pt>
                <c:pt idx="2731">
                  <c:v>9.6817129629629631E-3</c:v>
                </c:pt>
                <c:pt idx="2732">
                  <c:v>9.6863425925925936E-3</c:v>
                </c:pt>
                <c:pt idx="2733">
                  <c:v>9.6898148148148143E-3</c:v>
                </c:pt>
                <c:pt idx="2734">
                  <c:v>9.6932870370370367E-3</c:v>
                </c:pt>
                <c:pt idx="2735">
                  <c:v>9.6967592592592591E-3</c:v>
                </c:pt>
                <c:pt idx="2736">
                  <c:v>9.7002314814814816E-3</c:v>
                </c:pt>
                <c:pt idx="2737">
                  <c:v>9.7037037037037022E-3</c:v>
                </c:pt>
                <c:pt idx="2738">
                  <c:v>9.7071759259259264E-3</c:v>
                </c:pt>
                <c:pt idx="2739">
                  <c:v>9.7118055555555551E-3</c:v>
                </c:pt>
                <c:pt idx="2740">
                  <c:v>9.7152777777777775E-3</c:v>
                </c:pt>
                <c:pt idx="2741">
                  <c:v>9.71875E-3</c:v>
                </c:pt>
                <c:pt idx="2742">
                  <c:v>9.7222222222222224E-3</c:v>
                </c:pt>
                <c:pt idx="2743">
                  <c:v>9.7256944444444448E-3</c:v>
                </c:pt>
                <c:pt idx="2744">
                  <c:v>9.7291666666666655E-3</c:v>
                </c:pt>
                <c:pt idx="2745">
                  <c:v>9.7326388888888896E-3</c:v>
                </c:pt>
                <c:pt idx="2746">
                  <c:v>9.7361111111111103E-3</c:v>
                </c:pt>
                <c:pt idx="2747">
                  <c:v>9.7407407407407408E-3</c:v>
                </c:pt>
                <c:pt idx="2748">
                  <c:v>9.7442129629629632E-3</c:v>
                </c:pt>
                <c:pt idx="2749">
                  <c:v>9.7476851851851856E-3</c:v>
                </c:pt>
                <c:pt idx="2750">
                  <c:v>9.751157407407408E-3</c:v>
                </c:pt>
                <c:pt idx="2751">
                  <c:v>9.7546296296296287E-3</c:v>
                </c:pt>
                <c:pt idx="2752">
                  <c:v>9.7581018518518511E-3</c:v>
                </c:pt>
                <c:pt idx="2753">
                  <c:v>9.7627314814814816E-3</c:v>
                </c:pt>
                <c:pt idx="2754">
                  <c:v>9.7662037037037023E-3</c:v>
                </c:pt>
                <c:pt idx="2755">
                  <c:v>9.7696759259259264E-3</c:v>
                </c:pt>
                <c:pt idx="2756">
                  <c:v>9.7731481481481489E-3</c:v>
                </c:pt>
                <c:pt idx="2757">
                  <c:v>9.7766203703703713E-3</c:v>
                </c:pt>
                <c:pt idx="2758">
                  <c:v>9.780092592592592E-3</c:v>
                </c:pt>
                <c:pt idx="2759">
                  <c:v>9.7847222222222224E-3</c:v>
                </c:pt>
                <c:pt idx="2760">
                  <c:v>9.7881944444444448E-3</c:v>
                </c:pt>
                <c:pt idx="2761">
                  <c:v>9.7916666666666655E-3</c:v>
                </c:pt>
                <c:pt idx="2762">
                  <c:v>9.7951388888888897E-3</c:v>
                </c:pt>
                <c:pt idx="2763">
                  <c:v>9.7986111111111104E-3</c:v>
                </c:pt>
                <c:pt idx="2764">
                  <c:v>9.8020833333333345E-3</c:v>
                </c:pt>
                <c:pt idx="2765">
                  <c:v>9.8055555555555552E-3</c:v>
                </c:pt>
                <c:pt idx="2766">
                  <c:v>9.8101851851851857E-3</c:v>
                </c:pt>
                <c:pt idx="2767">
                  <c:v>9.8136574074074064E-3</c:v>
                </c:pt>
                <c:pt idx="2768">
                  <c:v>9.8171296296296288E-3</c:v>
                </c:pt>
                <c:pt idx="2769">
                  <c:v>9.8206018518518529E-3</c:v>
                </c:pt>
                <c:pt idx="2770">
                  <c:v>9.8240740740740736E-3</c:v>
                </c:pt>
                <c:pt idx="2771">
                  <c:v>9.8287037037037023E-3</c:v>
                </c:pt>
                <c:pt idx="2772">
                  <c:v>9.8321759259259265E-3</c:v>
                </c:pt>
                <c:pt idx="2773">
                  <c:v>9.8368055555555552E-3</c:v>
                </c:pt>
                <c:pt idx="2774">
                  <c:v>9.8402777777777777E-3</c:v>
                </c:pt>
                <c:pt idx="2775">
                  <c:v>9.8437500000000001E-3</c:v>
                </c:pt>
                <c:pt idx="2776">
                  <c:v>9.8472222222222225E-3</c:v>
                </c:pt>
                <c:pt idx="2777">
                  <c:v>9.8506944444444449E-3</c:v>
                </c:pt>
                <c:pt idx="2778">
                  <c:v>9.8541666666666656E-3</c:v>
                </c:pt>
                <c:pt idx="2779">
                  <c:v>9.8576388888888897E-3</c:v>
                </c:pt>
                <c:pt idx="2780">
                  <c:v>9.8622685185185185E-3</c:v>
                </c:pt>
                <c:pt idx="2781">
                  <c:v>9.8657407407407409E-3</c:v>
                </c:pt>
                <c:pt idx="2782">
                  <c:v>9.8692129629629633E-3</c:v>
                </c:pt>
                <c:pt idx="2783">
                  <c:v>9.8726851851851857E-3</c:v>
                </c:pt>
                <c:pt idx="2784">
                  <c:v>9.8761574074074081E-3</c:v>
                </c:pt>
                <c:pt idx="2785">
                  <c:v>9.8796296296296288E-3</c:v>
                </c:pt>
                <c:pt idx="2786">
                  <c:v>9.8842592592592576E-3</c:v>
                </c:pt>
                <c:pt idx="2787">
                  <c:v>9.8877314814814817E-3</c:v>
                </c:pt>
                <c:pt idx="2788">
                  <c:v>9.8912037037037041E-3</c:v>
                </c:pt>
                <c:pt idx="2789">
                  <c:v>9.8946759259259266E-3</c:v>
                </c:pt>
                <c:pt idx="2790">
                  <c:v>9.898148148148149E-3</c:v>
                </c:pt>
                <c:pt idx="2791">
                  <c:v>9.9016203703703697E-3</c:v>
                </c:pt>
                <c:pt idx="2792">
                  <c:v>9.9062500000000001E-3</c:v>
                </c:pt>
                <c:pt idx="2793">
                  <c:v>9.9097222222222208E-3</c:v>
                </c:pt>
                <c:pt idx="2794">
                  <c:v>9.913194444444445E-3</c:v>
                </c:pt>
                <c:pt idx="2795">
                  <c:v>9.9166666666666656E-3</c:v>
                </c:pt>
                <c:pt idx="2796">
                  <c:v>9.9201388888888898E-3</c:v>
                </c:pt>
                <c:pt idx="2797">
                  <c:v>9.9236111111111105E-3</c:v>
                </c:pt>
                <c:pt idx="2798">
                  <c:v>9.9270833333333329E-3</c:v>
                </c:pt>
                <c:pt idx="2799">
                  <c:v>9.9317129629629634E-3</c:v>
                </c:pt>
                <c:pt idx="2800">
                  <c:v>9.9351851851851841E-3</c:v>
                </c:pt>
                <c:pt idx="2801">
                  <c:v>9.9386574074074082E-3</c:v>
                </c:pt>
                <c:pt idx="2802">
                  <c:v>9.9421296296296289E-3</c:v>
                </c:pt>
                <c:pt idx="2803">
                  <c:v>9.945601851851853E-3</c:v>
                </c:pt>
                <c:pt idx="2804">
                  <c:v>9.9490740740740737E-3</c:v>
                </c:pt>
                <c:pt idx="2805">
                  <c:v>9.9525462962962961E-3</c:v>
                </c:pt>
                <c:pt idx="2806">
                  <c:v>9.9560185185185186E-3</c:v>
                </c:pt>
                <c:pt idx="2807">
                  <c:v>9.9606481481481473E-3</c:v>
                </c:pt>
                <c:pt idx="2808">
                  <c:v>9.9641203703703697E-3</c:v>
                </c:pt>
                <c:pt idx="2809">
                  <c:v>9.9675925925925921E-3</c:v>
                </c:pt>
                <c:pt idx="2810">
                  <c:v>9.9710648148148145E-3</c:v>
                </c:pt>
                <c:pt idx="2811">
                  <c:v>9.974537037037037E-3</c:v>
                </c:pt>
                <c:pt idx="2812">
                  <c:v>9.9780092592592594E-3</c:v>
                </c:pt>
                <c:pt idx="2813">
                  <c:v>9.9826388888888899E-3</c:v>
                </c:pt>
                <c:pt idx="2814">
                  <c:v>9.9861111111111105E-3</c:v>
                </c:pt>
                <c:pt idx="2815">
                  <c:v>9.989583333333333E-3</c:v>
                </c:pt>
                <c:pt idx="2816">
                  <c:v>9.9930555555555554E-3</c:v>
                </c:pt>
                <c:pt idx="2817">
                  <c:v>9.9976851851851841E-3</c:v>
                </c:pt>
                <c:pt idx="2818">
                  <c:v>1.0001157407407408E-2</c:v>
                </c:pt>
                <c:pt idx="2819">
                  <c:v>1.0004629629629629E-2</c:v>
                </c:pt>
                <c:pt idx="2820">
                  <c:v>1.0008101851851853E-2</c:v>
                </c:pt>
                <c:pt idx="2821">
                  <c:v>1.0011574074074074E-2</c:v>
                </c:pt>
                <c:pt idx="2822">
                  <c:v>1.0015046296296296E-2</c:v>
                </c:pt>
                <c:pt idx="2823">
                  <c:v>1.0018518518518519E-2</c:v>
                </c:pt>
                <c:pt idx="2824">
                  <c:v>1.0023148148148147E-2</c:v>
                </c:pt>
                <c:pt idx="2825">
                  <c:v>1.002662037037037E-2</c:v>
                </c:pt>
                <c:pt idx="2826">
                  <c:v>1.0030092592592592E-2</c:v>
                </c:pt>
                <c:pt idx="2827">
                  <c:v>1.0033564814814816E-2</c:v>
                </c:pt>
                <c:pt idx="2828">
                  <c:v>1.0037037037037037E-2</c:v>
                </c:pt>
                <c:pt idx="2829">
                  <c:v>1.0040509259259259E-2</c:v>
                </c:pt>
                <c:pt idx="2830">
                  <c:v>1.0043981481481482E-2</c:v>
                </c:pt>
                <c:pt idx="2831">
                  <c:v>1.0047453703703704E-2</c:v>
                </c:pt>
                <c:pt idx="2832">
                  <c:v>1.0052083333333333E-2</c:v>
                </c:pt>
                <c:pt idx="2833">
                  <c:v>1.0055555555555555E-2</c:v>
                </c:pt>
                <c:pt idx="2834">
                  <c:v>1.0059027777777778E-2</c:v>
                </c:pt>
                <c:pt idx="2835">
                  <c:v>1.00625E-2</c:v>
                </c:pt>
                <c:pt idx="2836">
                  <c:v>1.0065972222222221E-2</c:v>
                </c:pt>
                <c:pt idx="2837">
                  <c:v>1.0069444444444445E-2</c:v>
                </c:pt>
                <c:pt idx="2838">
                  <c:v>1.0072916666666668E-2</c:v>
                </c:pt>
                <c:pt idx="2839">
                  <c:v>1.0077546296296296E-2</c:v>
                </c:pt>
                <c:pt idx="2840">
                  <c:v>1.0081018518518519E-2</c:v>
                </c:pt>
                <c:pt idx="2841">
                  <c:v>1.0084490740740741E-2</c:v>
                </c:pt>
                <c:pt idx="2842">
                  <c:v>1.0087962962962964E-2</c:v>
                </c:pt>
                <c:pt idx="2843">
                  <c:v>1.0091435185185184E-2</c:v>
                </c:pt>
                <c:pt idx="2844">
                  <c:v>1.0094907407407408E-2</c:v>
                </c:pt>
                <c:pt idx="2845">
                  <c:v>1.0098379629629629E-2</c:v>
                </c:pt>
                <c:pt idx="2846">
                  <c:v>1.0101851851851851E-2</c:v>
                </c:pt>
                <c:pt idx="2847">
                  <c:v>1.0106481481481482E-2</c:v>
                </c:pt>
                <c:pt idx="2848">
                  <c:v>1.0109953703703704E-2</c:v>
                </c:pt>
                <c:pt idx="2849">
                  <c:v>1.0113425925925925E-2</c:v>
                </c:pt>
                <c:pt idx="2850">
                  <c:v>1.0116898148148147E-2</c:v>
                </c:pt>
                <c:pt idx="2851">
                  <c:v>1.0121527777777776E-2</c:v>
                </c:pt>
                <c:pt idx="2852">
                  <c:v>1.0125E-2</c:v>
                </c:pt>
                <c:pt idx="2853">
                  <c:v>1.0128472222222223E-2</c:v>
                </c:pt>
                <c:pt idx="2854">
                  <c:v>1.0131944444444445E-2</c:v>
                </c:pt>
                <c:pt idx="2855">
                  <c:v>1.0135416666666668E-2</c:v>
                </c:pt>
                <c:pt idx="2856">
                  <c:v>1.0138888888888888E-2</c:v>
                </c:pt>
                <c:pt idx="2857">
                  <c:v>1.0142361111111111E-2</c:v>
                </c:pt>
                <c:pt idx="2858">
                  <c:v>1.0146990740740739E-2</c:v>
                </c:pt>
                <c:pt idx="2859">
                  <c:v>1.0150462962962964E-2</c:v>
                </c:pt>
                <c:pt idx="2860">
                  <c:v>1.0153935185185184E-2</c:v>
                </c:pt>
                <c:pt idx="2861">
                  <c:v>1.0158564814814815E-2</c:v>
                </c:pt>
                <c:pt idx="2862">
                  <c:v>1.0162037037037037E-2</c:v>
                </c:pt>
                <c:pt idx="2863">
                  <c:v>1.016550925925926E-2</c:v>
                </c:pt>
                <c:pt idx="2864">
                  <c:v>1.0168981481481482E-2</c:v>
                </c:pt>
                <c:pt idx="2865">
                  <c:v>1.0172453703703703E-2</c:v>
                </c:pt>
                <c:pt idx="2866">
                  <c:v>1.0175925925925927E-2</c:v>
                </c:pt>
                <c:pt idx="2867">
                  <c:v>1.0180555555555556E-2</c:v>
                </c:pt>
                <c:pt idx="2868">
                  <c:v>1.0184027777777776E-2</c:v>
                </c:pt>
                <c:pt idx="2869">
                  <c:v>1.01875E-2</c:v>
                </c:pt>
                <c:pt idx="2870">
                  <c:v>1.0190972222222223E-2</c:v>
                </c:pt>
                <c:pt idx="2871">
                  <c:v>1.0194444444444445E-2</c:v>
                </c:pt>
                <c:pt idx="2872">
                  <c:v>1.0197916666666666E-2</c:v>
                </c:pt>
                <c:pt idx="2873">
                  <c:v>1.0202546296296296E-2</c:v>
                </c:pt>
                <c:pt idx="2874">
                  <c:v>1.0206018518518519E-2</c:v>
                </c:pt>
                <c:pt idx="2875">
                  <c:v>1.0209490740740739E-2</c:v>
                </c:pt>
                <c:pt idx="2876">
                  <c:v>1.0212962962962964E-2</c:v>
                </c:pt>
                <c:pt idx="2877">
                  <c:v>1.0216435185185184E-2</c:v>
                </c:pt>
                <c:pt idx="2878">
                  <c:v>1.0219907407407408E-2</c:v>
                </c:pt>
                <c:pt idx="2879">
                  <c:v>1.0224537037037037E-2</c:v>
                </c:pt>
                <c:pt idx="2880">
                  <c:v>1.022800925925926E-2</c:v>
                </c:pt>
                <c:pt idx="2881">
                  <c:v>1.0231481481481482E-2</c:v>
                </c:pt>
                <c:pt idx="2882">
                  <c:v>1.0234953703703703E-2</c:v>
                </c:pt>
                <c:pt idx="2883">
                  <c:v>1.0238425925925927E-2</c:v>
                </c:pt>
                <c:pt idx="2884">
                  <c:v>1.0241898148148148E-2</c:v>
                </c:pt>
                <c:pt idx="2885">
                  <c:v>1.0245370370370372E-2</c:v>
                </c:pt>
                <c:pt idx="2886">
                  <c:v>1.025E-2</c:v>
                </c:pt>
                <c:pt idx="2887">
                  <c:v>1.0253472222222223E-2</c:v>
                </c:pt>
                <c:pt idx="2888">
                  <c:v>1.0256944444444445E-2</c:v>
                </c:pt>
                <c:pt idx="2889">
                  <c:v>1.0260416666666666E-2</c:v>
                </c:pt>
                <c:pt idx="2890">
                  <c:v>1.0263888888888888E-2</c:v>
                </c:pt>
                <c:pt idx="2891">
                  <c:v>1.0268518518518519E-2</c:v>
                </c:pt>
                <c:pt idx="2892">
                  <c:v>1.027199074074074E-2</c:v>
                </c:pt>
                <c:pt idx="2893">
                  <c:v>1.0275462962962964E-2</c:v>
                </c:pt>
                <c:pt idx="2894">
                  <c:v>1.0280092592592592E-2</c:v>
                </c:pt>
                <c:pt idx="2895">
                  <c:v>1.0283564814814815E-2</c:v>
                </c:pt>
                <c:pt idx="2896">
                  <c:v>1.0287037037037037E-2</c:v>
                </c:pt>
                <c:pt idx="2897">
                  <c:v>1.029050925925926E-2</c:v>
                </c:pt>
                <c:pt idx="2898">
                  <c:v>1.0293981481481482E-2</c:v>
                </c:pt>
                <c:pt idx="2899">
                  <c:v>1.0297453703703703E-2</c:v>
                </c:pt>
                <c:pt idx="2900">
                  <c:v>1.0302083333333335E-2</c:v>
                </c:pt>
                <c:pt idx="2901">
                  <c:v>1.0305555555555556E-2</c:v>
                </c:pt>
                <c:pt idx="2902">
                  <c:v>1.0309027777777778E-2</c:v>
                </c:pt>
                <c:pt idx="2903">
                  <c:v>1.03125E-2</c:v>
                </c:pt>
                <c:pt idx="2904">
                  <c:v>1.0315972222222223E-2</c:v>
                </c:pt>
                <c:pt idx="2905">
                  <c:v>1.0319444444444444E-2</c:v>
                </c:pt>
                <c:pt idx="2906">
                  <c:v>1.0324074074074074E-2</c:v>
                </c:pt>
                <c:pt idx="2907">
                  <c:v>1.0327546296296296E-2</c:v>
                </c:pt>
                <c:pt idx="2908">
                  <c:v>1.0331018518518519E-2</c:v>
                </c:pt>
                <c:pt idx="2909">
                  <c:v>1.033449074074074E-2</c:v>
                </c:pt>
                <c:pt idx="2910">
                  <c:v>1.0337962962962964E-2</c:v>
                </c:pt>
                <c:pt idx="2911">
                  <c:v>1.0341435185185186E-2</c:v>
                </c:pt>
                <c:pt idx="2912">
                  <c:v>1.0346064814814815E-2</c:v>
                </c:pt>
                <c:pt idx="2913">
                  <c:v>1.0349537037037037E-2</c:v>
                </c:pt>
                <c:pt idx="2914">
                  <c:v>1.035300925925926E-2</c:v>
                </c:pt>
                <c:pt idx="2915">
                  <c:v>1.0356481481481482E-2</c:v>
                </c:pt>
                <c:pt idx="2916">
                  <c:v>1.0359953703703703E-2</c:v>
                </c:pt>
                <c:pt idx="2917">
                  <c:v>1.0363425925925927E-2</c:v>
                </c:pt>
                <c:pt idx="2918">
                  <c:v>1.0368055555555556E-2</c:v>
                </c:pt>
                <c:pt idx="2919">
                  <c:v>1.0371527777777778E-2</c:v>
                </c:pt>
                <c:pt idx="2920">
                  <c:v>1.0375000000000001E-2</c:v>
                </c:pt>
                <c:pt idx="2921">
                  <c:v>1.0378472222222223E-2</c:v>
                </c:pt>
                <c:pt idx="2922">
                  <c:v>1.0381944444444444E-2</c:v>
                </c:pt>
                <c:pt idx="2923">
                  <c:v>1.0385416666666666E-2</c:v>
                </c:pt>
                <c:pt idx="2924">
                  <c:v>1.0390046296296295E-2</c:v>
                </c:pt>
                <c:pt idx="2925">
                  <c:v>1.0393518518518519E-2</c:v>
                </c:pt>
                <c:pt idx="2926">
                  <c:v>1.039699074074074E-2</c:v>
                </c:pt>
                <c:pt idx="2927">
                  <c:v>1.040162037037037E-2</c:v>
                </c:pt>
                <c:pt idx="2928">
                  <c:v>1.0405092592592593E-2</c:v>
                </c:pt>
                <c:pt idx="2929">
                  <c:v>1.0408564814814815E-2</c:v>
                </c:pt>
                <c:pt idx="2930">
                  <c:v>1.0412037037037037E-2</c:v>
                </c:pt>
                <c:pt idx="2931">
                  <c:v>1.0415509259259258E-2</c:v>
                </c:pt>
                <c:pt idx="2932">
                  <c:v>1.0418981481481482E-2</c:v>
                </c:pt>
                <c:pt idx="2933">
                  <c:v>1.0422453703703703E-2</c:v>
                </c:pt>
                <c:pt idx="2934">
                  <c:v>1.0427083333333335E-2</c:v>
                </c:pt>
                <c:pt idx="2935">
                  <c:v>1.0430555555555556E-2</c:v>
                </c:pt>
                <c:pt idx="2936">
                  <c:v>1.0434027777777778E-2</c:v>
                </c:pt>
                <c:pt idx="2937">
                  <c:v>1.0437500000000001E-2</c:v>
                </c:pt>
                <c:pt idx="2938">
                  <c:v>1.0440972222222221E-2</c:v>
                </c:pt>
                <c:pt idx="2939">
                  <c:v>1.0444444444444444E-2</c:v>
                </c:pt>
                <c:pt idx="2940">
                  <c:v>1.0449074074074074E-2</c:v>
                </c:pt>
                <c:pt idx="2941">
                  <c:v>1.0452546296296295E-2</c:v>
                </c:pt>
                <c:pt idx="2942">
                  <c:v>1.0456018518518519E-2</c:v>
                </c:pt>
                <c:pt idx="2943">
                  <c:v>1.0459490740740741E-2</c:v>
                </c:pt>
                <c:pt idx="2944">
                  <c:v>1.0462962962962964E-2</c:v>
                </c:pt>
                <c:pt idx="2945">
                  <c:v>1.0466435185185185E-2</c:v>
                </c:pt>
                <c:pt idx="2946">
                  <c:v>1.0471064814814815E-2</c:v>
                </c:pt>
                <c:pt idx="2947">
                  <c:v>1.0474537037037037E-2</c:v>
                </c:pt>
                <c:pt idx="2948">
                  <c:v>1.0478009259259258E-2</c:v>
                </c:pt>
                <c:pt idx="2949">
                  <c:v>1.0481481481481482E-2</c:v>
                </c:pt>
                <c:pt idx="2950">
                  <c:v>1.0484953703703703E-2</c:v>
                </c:pt>
                <c:pt idx="2951">
                  <c:v>1.0488425925925927E-2</c:v>
                </c:pt>
                <c:pt idx="2952">
                  <c:v>1.0493055555555554E-2</c:v>
                </c:pt>
                <c:pt idx="2953">
                  <c:v>1.0496527777777778E-2</c:v>
                </c:pt>
                <c:pt idx="2954">
                  <c:v>1.0500000000000001E-2</c:v>
                </c:pt>
                <c:pt idx="2955">
                  <c:v>1.0504629629629629E-2</c:v>
                </c:pt>
                <c:pt idx="2956">
                  <c:v>1.0508101851851852E-2</c:v>
                </c:pt>
                <c:pt idx="2957">
                  <c:v>1.0511574074074074E-2</c:v>
                </c:pt>
                <c:pt idx="2958">
                  <c:v>1.0516203703703703E-2</c:v>
                </c:pt>
                <c:pt idx="2959">
                  <c:v>1.0519675925925925E-2</c:v>
                </c:pt>
                <c:pt idx="2960">
                  <c:v>1.0523148148148148E-2</c:v>
                </c:pt>
                <c:pt idx="2961">
                  <c:v>1.0527777777777777E-2</c:v>
                </c:pt>
                <c:pt idx="2962">
                  <c:v>1.0531249999999999E-2</c:v>
                </c:pt>
                <c:pt idx="2963">
                  <c:v>1.0534722222222223E-2</c:v>
                </c:pt>
                <c:pt idx="2964">
                  <c:v>1.0538194444444446E-2</c:v>
                </c:pt>
                <c:pt idx="2965">
                  <c:v>1.0541666666666666E-2</c:v>
                </c:pt>
                <c:pt idx="2966">
                  <c:v>1.0545138888888889E-2</c:v>
                </c:pt>
                <c:pt idx="2967">
                  <c:v>1.0549768518518519E-2</c:v>
                </c:pt>
                <c:pt idx="2968">
                  <c:v>1.055324074074074E-2</c:v>
                </c:pt>
                <c:pt idx="2969">
                  <c:v>1.0556712962962962E-2</c:v>
                </c:pt>
                <c:pt idx="2970">
                  <c:v>1.0560185185185186E-2</c:v>
                </c:pt>
                <c:pt idx="2971">
                  <c:v>1.0563657407407405E-2</c:v>
                </c:pt>
                <c:pt idx="2972">
                  <c:v>1.0568287037037037E-2</c:v>
                </c:pt>
                <c:pt idx="2973">
                  <c:v>1.057175925925926E-2</c:v>
                </c:pt>
                <c:pt idx="2974">
                  <c:v>1.0575231481481482E-2</c:v>
                </c:pt>
                <c:pt idx="2975">
                  <c:v>1.0578703703703703E-2</c:v>
                </c:pt>
                <c:pt idx="2976">
                  <c:v>1.0582175925925925E-2</c:v>
                </c:pt>
                <c:pt idx="2977">
                  <c:v>1.058564814814815E-2</c:v>
                </c:pt>
                <c:pt idx="2978">
                  <c:v>1.0590277777777777E-2</c:v>
                </c:pt>
                <c:pt idx="2979">
                  <c:v>1.0593750000000001E-2</c:v>
                </c:pt>
                <c:pt idx="2980">
                  <c:v>1.0597222222222223E-2</c:v>
                </c:pt>
                <c:pt idx="2981">
                  <c:v>1.0600694444444446E-2</c:v>
                </c:pt>
                <c:pt idx="2982">
                  <c:v>1.0604166666666666E-2</c:v>
                </c:pt>
                <c:pt idx="2983">
                  <c:v>1.0607638888888889E-2</c:v>
                </c:pt>
                <c:pt idx="2984">
                  <c:v>1.0612268518518519E-2</c:v>
                </c:pt>
                <c:pt idx="2985">
                  <c:v>1.061574074074074E-2</c:v>
                </c:pt>
                <c:pt idx="2986">
                  <c:v>1.0619212962962962E-2</c:v>
                </c:pt>
                <c:pt idx="2987">
                  <c:v>1.0622685185185186E-2</c:v>
                </c:pt>
                <c:pt idx="2988">
                  <c:v>1.0626157407407405E-2</c:v>
                </c:pt>
                <c:pt idx="2989">
                  <c:v>1.0629629629629629E-2</c:v>
                </c:pt>
                <c:pt idx="2990">
                  <c:v>1.0633101851851852E-2</c:v>
                </c:pt>
                <c:pt idx="2991">
                  <c:v>1.0637731481481482E-2</c:v>
                </c:pt>
                <c:pt idx="2992">
                  <c:v>1.0641203703703703E-2</c:v>
                </c:pt>
                <c:pt idx="2993">
                  <c:v>1.0645833333333334E-2</c:v>
                </c:pt>
                <c:pt idx="2994">
                  <c:v>1.0649305555555556E-2</c:v>
                </c:pt>
                <c:pt idx="2995">
                  <c:v>1.0652777777777777E-2</c:v>
                </c:pt>
                <c:pt idx="2996">
                  <c:v>1.0656250000000001E-2</c:v>
                </c:pt>
                <c:pt idx="2997">
                  <c:v>1.0659722222222221E-2</c:v>
                </c:pt>
                <c:pt idx="2998">
                  <c:v>1.0663194444444446E-2</c:v>
                </c:pt>
                <c:pt idx="2999">
                  <c:v>1.0666666666666666E-2</c:v>
                </c:pt>
                <c:pt idx="3000">
                  <c:v>1.0671296296296297E-2</c:v>
                </c:pt>
                <c:pt idx="3001">
                  <c:v>1.0674768518518519E-2</c:v>
                </c:pt>
                <c:pt idx="3002">
                  <c:v>1.067824074074074E-2</c:v>
                </c:pt>
                <c:pt idx="3003">
                  <c:v>1.0681712962962962E-2</c:v>
                </c:pt>
                <c:pt idx="3004">
                  <c:v>1.0685185185185185E-2</c:v>
                </c:pt>
                <c:pt idx="3005">
                  <c:v>1.0697916666666666E-2</c:v>
                </c:pt>
                <c:pt idx="3006">
                  <c:v>1.070138888888889E-2</c:v>
                </c:pt>
                <c:pt idx="3007">
                  <c:v>1.0706018518518517E-2</c:v>
                </c:pt>
                <c:pt idx="3008">
                  <c:v>1.0709490740740742E-2</c:v>
                </c:pt>
                <c:pt idx="3009">
                  <c:v>1.0712962962962964E-2</c:v>
                </c:pt>
                <c:pt idx="3010">
                  <c:v>1.0716435185185185E-2</c:v>
                </c:pt>
                <c:pt idx="3011">
                  <c:v>1.0719907407407407E-2</c:v>
                </c:pt>
                <c:pt idx="3012">
                  <c:v>1.072337962962963E-2</c:v>
                </c:pt>
                <c:pt idx="3013">
                  <c:v>1.0728009259259258E-2</c:v>
                </c:pt>
                <c:pt idx="3014">
                  <c:v>1.0731481481481481E-2</c:v>
                </c:pt>
                <c:pt idx="3015">
                  <c:v>1.0734953703703705E-2</c:v>
                </c:pt>
                <c:pt idx="3016">
                  <c:v>1.0738425925925927E-2</c:v>
                </c:pt>
                <c:pt idx="3017">
                  <c:v>1.0741898148148148E-2</c:v>
                </c:pt>
                <c:pt idx="3018">
                  <c:v>1.074537037037037E-2</c:v>
                </c:pt>
                <c:pt idx="3019">
                  <c:v>1.0750000000000001E-2</c:v>
                </c:pt>
                <c:pt idx="3020">
                  <c:v>1.0753472222222222E-2</c:v>
                </c:pt>
                <c:pt idx="3021">
                  <c:v>1.0756944444444444E-2</c:v>
                </c:pt>
                <c:pt idx="3022">
                  <c:v>1.0760416666666666E-2</c:v>
                </c:pt>
                <c:pt idx="3023">
                  <c:v>1.0763888888888891E-2</c:v>
                </c:pt>
                <c:pt idx="3024">
                  <c:v>1.0768518518518518E-2</c:v>
                </c:pt>
                <c:pt idx="3025">
                  <c:v>1.0771990740740742E-2</c:v>
                </c:pt>
                <c:pt idx="3026">
                  <c:v>1.0776620370370369E-2</c:v>
                </c:pt>
                <c:pt idx="3027">
                  <c:v>1.0780092592592593E-2</c:v>
                </c:pt>
                <c:pt idx="3028">
                  <c:v>1.0783564814814815E-2</c:v>
                </c:pt>
                <c:pt idx="3029">
                  <c:v>1.0787037037037038E-2</c:v>
                </c:pt>
                <c:pt idx="3030">
                  <c:v>1.0790509259259258E-2</c:v>
                </c:pt>
                <c:pt idx="3031">
                  <c:v>1.0793981481481481E-2</c:v>
                </c:pt>
                <c:pt idx="3032">
                  <c:v>1.0797453703703705E-2</c:v>
                </c:pt>
                <c:pt idx="3033">
                  <c:v>1.0802083333333332E-2</c:v>
                </c:pt>
                <c:pt idx="3034">
                  <c:v>1.0805555555555556E-2</c:v>
                </c:pt>
                <c:pt idx="3035">
                  <c:v>1.0809027777777779E-2</c:v>
                </c:pt>
                <c:pt idx="3036">
                  <c:v>1.0812500000000001E-2</c:v>
                </c:pt>
                <c:pt idx="3037">
                  <c:v>1.0815972222222222E-2</c:v>
                </c:pt>
                <c:pt idx="3038">
                  <c:v>1.0819444444444444E-2</c:v>
                </c:pt>
                <c:pt idx="3039">
                  <c:v>1.0824074074074075E-2</c:v>
                </c:pt>
                <c:pt idx="3040">
                  <c:v>1.0827546296296295E-2</c:v>
                </c:pt>
                <c:pt idx="3041">
                  <c:v>1.0831018518518518E-2</c:v>
                </c:pt>
                <c:pt idx="3042">
                  <c:v>1.0834490740740742E-2</c:v>
                </c:pt>
                <c:pt idx="3043">
                  <c:v>1.0837962962962964E-2</c:v>
                </c:pt>
                <c:pt idx="3044">
                  <c:v>1.0841435185185185E-2</c:v>
                </c:pt>
                <c:pt idx="3045">
                  <c:v>1.0846064814814815E-2</c:v>
                </c:pt>
                <c:pt idx="3046">
                  <c:v>1.0849537037037038E-2</c:v>
                </c:pt>
                <c:pt idx="3047">
                  <c:v>1.0853009259259258E-2</c:v>
                </c:pt>
                <c:pt idx="3048">
                  <c:v>1.0856481481481481E-2</c:v>
                </c:pt>
                <c:pt idx="3049">
                  <c:v>1.0859953703703705E-2</c:v>
                </c:pt>
                <c:pt idx="3050">
                  <c:v>1.0864583333333332E-2</c:v>
                </c:pt>
                <c:pt idx="3051">
                  <c:v>1.0868055555555556E-2</c:v>
                </c:pt>
                <c:pt idx="3052">
                  <c:v>1.0871527777777777E-2</c:v>
                </c:pt>
                <c:pt idx="3053">
                  <c:v>1.0875000000000001E-2</c:v>
                </c:pt>
                <c:pt idx="3054">
                  <c:v>1.0878472222222222E-2</c:v>
                </c:pt>
                <c:pt idx="3055">
                  <c:v>1.0883101851851852E-2</c:v>
                </c:pt>
                <c:pt idx="3056">
                  <c:v>1.0886574074074075E-2</c:v>
                </c:pt>
                <c:pt idx="3057">
                  <c:v>1.0890046296296295E-2</c:v>
                </c:pt>
                <c:pt idx="3058">
                  <c:v>1.0894675925925926E-2</c:v>
                </c:pt>
                <c:pt idx="3059">
                  <c:v>1.0898148148148148E-2</c:v>
                </c:pt>
                <c:pt idx="3060">
                  <c:v>1.0901620370370372E-2</c:v>
                </c:pt>
                <c:pt idx="3061">
                  <c:v>1.0905092592592593E-2</c:v>
                </c:pt>
                <c:pt idx="3062">
                  <c:v>1.0908564814814815E-2</c:v>
                </c:pt>
                <c:pt idx="3063">
                  <c:v>1.0913194444444446E-2</c:v>
                </c:pt>
                <c:pt idx="3064">
                  <c:v>1.0916666666666667E-2</c:v>
                </c:pt>
                <c:pt idx="3065">
                  <c:v>1.0920138888888889E-2</c:v>
                </c:pt>
                <c:pt idx="3066">
                  <c:v>1.0923611111111111E-2</c:v>
                </c:pt>
                <c:pt idx="3067">
                  <c:v>1.0927083333333332E-2</c:v>
                </c:pt>
                <c:pt idx="3068">
                  <c:v>1.0931712962962963E-2</c:v>
                </c:pt>
                <c:pt idx="3069">
                  <c:v>1.0935185185185185E-2</c:v>
                </c:pt>
                <c:pt idx="3070">
                  <c:v>1.0938657407407409E-2</c:v>
                </c:pt>
                <c:pt idx="3071">
                  <c:v>1.0942129629629628E-2</c:v>
                </c:pt>
                <c:pt idx="3072">
                  <c:v>1.0945601851851852E-2</c:v>
                </c:pt>
                <c:pt idx="3073">
                  <c:v>1.0949074074074075E-2</c:v>
                </c:pt>
                <c:pt idx="3074">
                  <c:v>1.0953703703703703E-2</c:v>
                </c:pt>
                <c:pt idx="3075">
                  <c:v>1.0957175925925926E-2</c:v>
                </c:pt>
                <c:pt idx="3076">
                  <c:v>1.0960648148148148E-2</c:v>
                </c:pt>
                <c:pt idx="3077">
                  <c:v>1.0964120370370372E-2</c:v>
                </c:pt>
                <c:pt idx="3078">
                  <c:v>1.0967592592592591E-2</c:v>
                </c:pt>
                <c:pt idx="3079">
                  <c:v>1.0972222222222223E-2</c:v>
                </c:pt>
                <c:pt idx="3080">
                  <c:v>1.0975694444444446E-2</c:v>
                </c:pt>
                <c:pt idx="3081">
                  <c:v>1.0979166666666667E-2</c:v>
                </c:pt>
                <c:pt idx="3082">
                  <c:v>1.0982638888888889E-2</c:v>
                </c:pt>
                <c:pt idx="3083">
                  <c:v>1.0986111111111111E-2</c:v>
                </c:pt>
                <c:pt idx="3084">
                  <c:v>1.0989583333333332E-2</c:v>
                </c:pt>
                <c:pt idx="3085">
                  <c:v>1.0994212962962963E-2</c:v>
                </c:pt>
                <c:pt idx="3086">
                  <c:v>1.0997685185185185E-2</c:v>
                </c:pt>
                <c:pt idx="3087">
                  <c:v>1.1001157407407409E-2</c:v>
                </c:pt>
                <c:pt idx="3088">
                  <c:v>1.1004629629629628E-2</c:v>
                </c:pt>
                <c:pt idx="3089">
                  <c:v>1.100925925925926E-2</c:v>
                </c:pt>
                <c:pt idx="3090">
                  <c:v>1.1012731481481479E-2</c:v>
                </c:pt>
                <c:pt idx="3091">
                  <c:v>1.1017361111111111E-2</c:v>
                </c:pt>
                <c:pt idx="3092">
                  <c:v>1.1020833333333334E-2</c:v>
                </c:pt>
                <c:pt idx="3093">
                  <c:v>1.1024305555555556E-2</c:v>
                </c:pt>
                <c:pt idx="3094">
                  <c:v>1.1027777777777777E-2</c:v>
                </c:pt>
                <c:pt idx="3095">
                  <c:v>1.1031249999999999E-2</c:v>
                </c:pt>
                <c:pt idx="3096">
                  <c:v>1.103587962962963E-2</c:v>
                </c:pt>
                <c:pt idx="3097">
                  <c:v>1.1039351851851851E-2</c:v>
                </c:pt>
                <c:pt idx="3098">
                  <c:v>1.1042824074074075E-2</c:v>
                </c:pt>
                <c:pt idx="3099">
                  <c:v>1.1046296296296297E-2</c:v>
                </c:pt>
                <c:pt idx="3100">
                  <c:v>1.104976851851852E-2</c:v>
                </c:pt>
                <c:pt idx="3101">
                  <c:v>1.1054398148148148E-2</c:v>
                </c:pt>
                <c:pt idx="3102">
                  <c:v>1.1057870370370371E-2</c:v>
                </c:pt>
                <c:pt idx="3103">
                  <c:v>1.1061342592592593E-2</c:v>
                </c:pt>
                <c:pt idx="3104">
                  <c:v>1.1064814814814814E-2</c:v>
                </c:pt>
                <c:pt idx="3105">
                  <c:v>1.1068287037037036E-2</c:v>
                </c:pt>
                <c:pt idx="3106">
                  <c:v>1.1072916666666667E-2</c:v>
                </c:pt>
                <c:pt idx="3107">
                  <c:v>1.1076388888888887E-2</c:v>
                </c:pt>
                <c:pt idx="3108">
                  <c:v>1.1079861111111112E-2</c:v>
                </c:pt>
                <c:pt idx="3109">
                  <c:v>1.1083333333333334E-2</c:v>
                </c:pt>
                <c:pt idx="3110">
                  <c:v>1.1086805555555556E-2</c:v>
                </c:pt>
                <c:pt idx="3111">
                  <c:v>1.1090277777777777E-2</c:v>
                </c:pt>
                <c:pt idx="3112">
                  <c:v>1.1094907407407407E-2</c:v>
                </c:pt>
                <c:pt idx="3113">
                  <c:v>1.109837962962963E-2</c:v>
                </c:pt>
                <c:pt idx="3114">
                  <c:v>1.1101851851851851E-2</c:v>
                </c:pt>
                <c:pt idx="3115">
                  <c:v>1.1105324074074075E-2</c:v>
                </c:pt>
                <c:pt idx="3116">
                  <c:v>1.1108796296296295E-2</c:v>
                </c:pt>
                <c:pt idx="3117">
                  <c:v>1.1112268518518516E-2</c:v>
                </c:pt>
                <c:pt idx="3118">
                  <c:v>1.1116898148148148E-2</c:v>
                </c:pt>
                <c:pt idx="3119">
                  <c:v>1.1120370370370369E-2</c:v>
                </c:pt>
                <c:pt idx="3120">
                  <c:v>1.1123842592592593E-2</c:v>
                </c:pt>
                <c:pt idx="3121">
                  <c:v>1.112847222222222E-2</c:v>
                </c:pt>
                <c:pt idx="3122">
                  <c:v>1.1131944444444444E-2</c:v>
                </c:pt>
                <c:pt idx="3123">
                  <c:v>1.1135416666666667E-2</c:v>
                </c:pt>
                <c:pt idx="3124">
                  <c:v>1.1140046296296295E-2</c:v>
                </c:pt>
                <c:pt idx="3125">
                  <c:v>1.1143518518518518E-2</c:v>
                </c:pt>
                <c:pt idx="3126">
                  <c:v>1.114699074074074E-2</c:v>
                </c:pt>
                <c:pt idx="3127">
                  <c:v>1.1151620370370369E-2</c:v>
                </c:pt>
                <c:pt idx="3128">
                  <c:v>1.1155092592592591E-2</c:v>
                </c:pt>
                <c:pt idx="3129">
                  <c:v>1.1158564814814814E-2</c:v>
                </c:pt>
                <c:pt idx="3130">
                  <c:v>1.1162037037037038E-2</c:v>
                </c:pt>
                <c:pt idx="3131">
                  <c:v>1.1165509259259259E-2</c:v>
                </c:pt>
                <c:pt idx="3132">
                  <c:v>1.1170138888888889E-2</c:v>
                </c:pt>
                <c:pt idx="3133">
                  <c:v>1.1173611111111112E-2</c:v>
                </c:pt>
                <c:pt idx="3134">
                  <c:v>1.1177083333333332E-2</c:v>
                </c:pt>
                <c:pt idx="3135">
                  <c:v>1.1180555555555556E-2</c:v>
                </c:pt>
                <c:pt idx="3136">
                  <c:v>1.1184027777777779E-2</c:v>
                </c:pt>
                <c:pt idx="3137">
                  <c:v>1.1188657407407409E-2</c:v>
                </c:pt>
                <c:pt idx="3138">
                  <c:v>1.119212962962963E-2</c:v>
                </c:pt>
                <c:pt idx="3139">
                  <c:v>1.1195601851851852E-2</c:v>
                </c:pt>
                <c:pt idx="3140">
                  <c:v>1.1199074074074071E-2</c:v>
                </c:pt>
                <c:pt idx="3141">
                  <c:v>1.1202546296296296E-2</c:v>
                </c:pt>
                <c:pt idx="3142">
                  <c:v>1.1207175925925926E-2</c:v>
                </c:pt>
                <c:pt idx="3143">
                  <c:v>1.1210648148148148E-2</c:v>
                </c:pt>
                <c:pt idx="3144">
                  <c:v>1.1214120370370369E-2</c:v>
                </c:pt>
                <c:pt idx="3145">
                  <c:v>1.1217592592592592E-2</c:v>
                </c:pt>
                <c:pt idx="3146">
                  <c:v>1.1222222222222222E-2</c:v>
                </c:pt>
                <c:pt idx="3147">
                  <c:v>1.1225694444444443E-2</c:v>
                </c:pt>
                <c:pt idx="3148">
                  <c:v>1.1229166666666667E-2</c:v>
                </c:pt>
                <c:pt idx="3149">
                  <c:v>1.1232638888888889E-2</c:v>
                </c:pt>
                <c:pt idx="3150">
                  <c:v>1.1236111111111112E-2</c:v>
                </c:pt>
                <c:pt idx="3151">
                  <c:v>1.124074074074074E-2</c:v>
                </c:pt>
                <c:pt idx="3152">
                  <c:v>1.1244212962962963E-2</c:v>
                </c:pt>
                <c:pt idx="3153">
                  <c:v>1.1247685185185185E-2</c:v>
                </c:pt>
                <c:pt idx="3154">
                  <c:v>1.1251157407407409E-2</c:v>
                </c:pt>
                <c:pt idx="3155">
                  <c:v>1.1255787037037036E-2</c:v>
                </c:pt>
                <c:pt idx="3156">
                  <c:v>1.1259259259259261E-2</c:v>
                </c:pt>
                <c:pt idx="3157">
                  <c:v>1.1262731481481483E-2</c:v>
                </c:pt>
                <c:pt idx="3158">
                  <c:v>1.1267361111111112E-2</c:v>
                </c:pt>
                <c:pt idx="3159">
                  <c:v>1.1270833333333334E-2</c:v>
                </c:pt>
                <c:pt idx="3160">
                  <c:v>1.1274305555555557E-2</c:v>
                </c:pt>
                <c:pt idx="3161">
                  <c:v>1.1277777777777777E-2</c:v>
                </c:pt>
                <c:pt idx="3162">
                  <c:v>1.1282407407407408E-2</c:v>
                </c:pt>
                <c:pt idx="3163">
                  <c:v>1.128587962962963E-2</c:v>
                </c:pt>
                <c:pt idx="3164">
                  <c:v>1.1289351851851854E-2</c:v>
                </c:pt>
                <c:pt idx="3165">
                  <c:v>1.1292824074074073E-2</c:v>
                </c:pt>
                <c:pt idx="3166">
                  <c:v>1.1296296296296296E-2</c:v>
                </c:pt>
                <c:pt idx="3167">
                  <c:v>1.1300925925925924E-2</c:v>
                </c:pt>
                <c:pt idx="3168">
                  <c:v>1.1304398148148147E-2</c:v>
                </c:pt>
                <c:pt idx="3169">
                  <c:v>1.1307870370370371E-2</c:v>
                </c:pt>
                <c:pt idx="3170">
                  <c:v>1.1311342592592593E-2</c:v>
                </c:pt>
                <c:pt idx="3171">
                  <c:v>1.1314814814814814E-2</c:v>
                </c:pt>
                <c:pt idx="3172">
                  <c:v>1.1319444444444444E-2</c:v>
                </c:pt>
                <c:pt idx="3173">
                  <c:v>1.1322916666666667E-2</c:v>
                </c:pt>
                <c:pt idx="3174">
                  <c:v>1.1326388888888888E-2</c:v>
                </c:pt>
                <c:pt idx="3175">
                  <c:v>1.1329861111111112E-2</c:v>
                </c:pt>
                <c:pt idx="3176">
                  <c:v>1.1333333333333334E-2</c:v>
                </c:pt>
                <c:pt idx="3177">
                  <c:v>1.1337962962962965E-2</c:v>
                </c:pt>
                <c:pt idx="3178">
                  <c:v>1.1341435185185185E-2</c:v>
                </c:pt>
                <c:pt idx="3179">
                  <c:v>1.1344907407407408E-2</c:v>
                </c:pt>
                <c:pt idx="3180">
                  <c:v>1.134837962962963E-2</c:v>
                </c:pt>
                <c:pt idx="3181">
                  <c:v>1.1351851851851851E-2</c:v>
                </c:pt>
                <c:pt idx="3182">
                  <c:v>1.1355324074074073E-2</c:v>
                </c:pt>
                <c:pt idx="3183">
                  <c:v>1.1359953703703705E-2</c:v>
                </c:pt>
                <c:pt idx="3184">
                  <c:v>1.1363425925925924E-2</c:v>
                </c:pt>
                <c:pt idx="3185">
                  <c:v>1.1366898148148147E-2</c:v>
                </c:pt>
                <c:pt idx="3186">
                  <c:v>1.1370370370370371E-2</c:v>
                </c:pt>
                <c:pt idx="3187">
                  <c:v>1.1373842592592593E-2</c:v>
                </c:pt>
                <c:pt idx="3188">
                  <c:v>1.1377314814814814E-2</c:v>
                </c:pt>
                <c:pt idx="3189">
                  <c:v>1.1381944444444445E-2</c:v>
                </c:pt>
                <c:pt idx="3190">
                  <c:v>1.1385416666666667E-2</c:v>
                </c:pt>
                <c:pt idx="3191">
                  <c:v>1.1390046296296296E-2</c:v>
                </c:pt>
                <c:pt idx="3192">
                  <c:v>1.1393518518518518E-2</c:v>
                </c:pt>
                <c:pt idx="3193">
                  <c:v>1.1396990740740741E-2</c:v>
                </c:pt>
                <c:pt idx="3194">
                  <c:v>1.1400462962962965E-2</c:v>
                </c:pt>
                <c:pt idx="3195">
                  <c:v>1.1405092592592592E-2</c:v>
                </c:pt>
                <c:pt idx="3196">
                  <c:v>1.1408564814814816E-2</c:v>
                </c:pt>
                <c:pt idx="3197">
                  <c:v>1.1412037037037038E-2</c:v>
                </c:pt>
                <c:pt idx="3198">
                  <c:v>1.1415509259259259E-2</c:v>
                </c:pt>
                <c:pt idx="3199">
                  <c:v>1.1418981481481483E-2</c:v>
                </c:pt>
                <c:pt idx="3200">
                  <c:v>1.1423611111111112E-2</c:v>
                </c:pt>
                <c:pt idx="3201">
                  <c:v>1.1427083333333332E-2</c:v>
                </c:pt>
                <c:pt idx="3202">
                  <c:v>1.1430555555555557E-2</c:v>
                </c:pt>
                <c:pt idx="3203">
                  <c:v>1.1434027777777777E-2</c:v>
                </c:pt>
                <c:pt idx="3204">
                  <c:v>1.1437499999999998E-2</c:v>
                </c:pt>
                <c:pt idx="3205">
                  <c:v>1.1440972222222222E-2</c:v>
                </c:pt>
                <c:pt idx="3206">
                  <c:v>1.1445601851851851E-2</c:v>
                </c:pt>
                <c:pt idx="3207">
                  <c:v>1.1449074074074075E-2</c:v>
                </c:pt>
                <c:pt idx="3208">
                  <c:v>1.1452546296296296E-2</c:v>
                </c:pt>
                <c:pt idx="3209">
                  <c:v>1.1456018518518518E-2</c:v>
                </c:pt>
                <c:pt idx="3210">
                  <c:v>1.1459490740740741E-2</c:v>
                </c:pt>
                <c:pt idx="3211">
                  <c:v>1.1464120370370369E-2</c:v>
                </c:pt>
                <c:pt idx="3212">
                  <c:v>1.1467592592592592E-2</c:v>
                </c:pt>
                <c:pt idx="3213">
                  <c:v>1.1471064814814816E-2</c:v>
                </c:pt>
                <c:pt idx="3214">
                  <c:v>1.1474537037037038E-2</c:v>
                </c:pt>
                <c:pt idx="3215">
                  <c:v>1.1478009259259259E-2</c:v>
                </c:pt>
                <c:pt idx="3216">
                  <c:v>1.1482638888888889E-2</c:v>
                </c:pt>
                <c:pt idx="3217">
                  <c:v>1.1486111111111112E-2</c:v>
                </c:pt>
                <c:pt idx="3218">
                  <c:v>1.1489583333333336E-2</c:v>
                </c:pt>
                <c:pt idx="3219">
                  <c:v>1.1493055555555555E-2</c:v>
                </c:pt>
                <c:pt idx="3220">
                  <c:v>1.1496527777777777E-2</c:v>
                </c:pt>
                <c:pt idx="3221">
                  <c:v>1.150115740740741E-2</c:v>
                </c:pt>
                <c:pt idx="3222">
                  <c:v>1.1504629629629629E-2</c:v>
                </c:pt>
                <c:pt idx="3223">
                  <c:v>1.1508101851851851E-2</c:v>
                </c:pt>
                <c:pt idx="3224">
                  <c:v>1.151273148148148E-2</c:v>
                </c:pt>
                <c:pt idx="3225">
                  <c:v>1.1516203703703702E-2</c:v>
                </c:pt>
                <c:pt idx="3226">
                  <c:v>1.1519675925925926E-2</c:v>
                </c:pt>
                <c:pt idx="3227">
                  <c:v>1.1523148148148149E-2</c:v>
                </c:pt>
                <c:pt idx="3228">
                  <c:v>1.1527777777777777E-2</c:v>
                </c:pt>
                <c:pt idx="3229">
                  <c:v>1.153125E-2</c:v>
                </c:pt>
                <c:pt idx="3230">
                  <c:v>1.1534722222222222E-2</c:v>
                </c:pt>
                <c:pt idx="3231">
                  <c:v>1.1538194444444443E-2</c:v>
                </c:pt>
                <c:pt idx="3232">
                  <c:v>1.1541666666666667E-2</c:v>
                </c:pt>
                <c:pt idx="3233">
                  <c:v>1.1546296296296296E-2</c:v>
                </c:pt>
                <c:pt idx="3234">
                  <c:v>1.154976851851852E-2</c:v>
                </c:pt>
                <c:pt idx="3235">
                  <c:v>1.1553240740740741E-2</c:v>
                </c:pt>
                <c:pt idx="3236">
                  <c:v>1.1556712962962963E-2</c:v>
                </c:pt>
                <c:pt idx="3237">
                  <c:v>1.1560185185185187E-2</c:v>
                </c:pt>
                <c:pt idx="3238">
                  <c:v>1.1563657407407406E-2</c:v>
                </c:pt>
                <c:pt idx="3239">
                  <c:v>1.1568287037037038E-2</c:v>
                </c:pt>
                <c:pt idx="3240">
                  <c:v>1.1571759259259261E-2</c:v>
                </c:pt>
                <c:pt idx="3241">
                  <c:v>1.157523148148148E-2</c:v>
                </c:pt>
                <c:pt idx="3242">
                  <c:v>1.1578703703703702E-2</c:v>
                </c:pt>
                <c:pt idx="3243">
                  <c:v>1.1582175925925926E-2</c:v>
                </c:pt>
                <c:pt idx="3244">
                  <c:v>1.1586805555555553E-2</c:v>
                </c:pt>
                <c:pt idx="3245">
                  <c:v>1.1590277777777777E-2</c:v>
                </c:pt>
                <c:pt idx="3246">
                  <c:v>1.159375E-2</c:v>
                </c:pt>
                <c:pt idx="3247">
                  <c:v>1.1597222222222222E-2</c:v>
                </c:pt>
                <c:pt idx="3248">
                  <c:v>1.1600694444444443E-2</c:v>
                </c:pt>
                <c:pt idx="3249">
                  <c:v>1.1605324074074073E-2</c:v>
                </c:pt>
                <c:pt idx="3250">
                  <c:v>1.1608796296296296E-2</c:v>
                </c:pt>
                <c:pt idx="3251">
                  <c:v>1.161226851851852E-2</c:v>
                </c:pt>
                <c:pt idx="3252">
                  <c:v>1.1615740740740741E-2</c:v>
                </c:pt>
                <c:pt idx="3253">
                  <c:v>1.1619212962962963E-2</c:v>
                </c:pt>
                <c:pt idx="3254">
                  <c:v>1.1623842592592594E-2</c:v>
                </c:pt>
                <c:pt idx="3255">
                  <c:v>1.1627314814814814E-2</c:v>
                </c:pt>
                <c:pt idx="3256">
                  <c:v>1.1630787037037038E-2</c:v>
                </c:pt>
                <c:pt idx="3257">
                  <c:v>1.1635416666666667E-2</c:v>
                </c:pt>
                <c:pt idx="3258">
                  <c:v>1.1638888888888891E-2</c:v>
                </c:pt>
                <c:pt idx="3259">
                  <c:v>1.1642361111111112E-2</c:v>
                </c:pt>
                <c:pt idx="3260">
                  <c:v>1.1646990740740742E-2</c:v>
                </c:pt>
                <c:pt idx="3261">
                  <c:v>1.1650462962962965E-2</c:v>
                </c:pt>
                <c:pt idx="3262">
                  <c:v>1.1653935185185184E-2</c:v>
                </c:pt>
                <c:pt idx="3263">
                  <c:v>1.1657407407407406E-2</c:v>
                </c:pt>
                <c:pt idx="3264">
                  <c:v>1.166087962962963E-2</c:v>
                </c:pt>
                <c:pt idx="3265">
                  <c:v>1.1665509259259257E-2</c:v>
                </c:pt>
                <c:pt idx="3266">
                  <c:v>1.1668981481481482E-2</c:v>
                </c:pt>
                <c:pt idx="3267">
                  <c:v>1.1672453703703704E-2</c:v>
                </c:pt>
                <c:pt idx="3268">
                  <c:v>1.1675925925925925E-2</c:v>
                </c:pt>
                <c:pt idx="3269">
                  <c:v>1.1679398148148149E-2</c:v>
                </c:pt>
                <c:pt idx="3270">
                  <c:v>1.1684027777777778E-2</c:v>
                </c:pt>
                <c:pt idx="3271">
                  <c:v>1.1687499999999998E-2</c:v>
                </c:pt>
                <c:pt idx="3272">
                  <c:v>1.1690972222222222E-2</c:v>
                </c:pt>
                <c:pt idx="3273">
                  <c:v>1.1694444444444445E-2</c:v>
                </c:pt>
                <c:pt idx="3274">
                  <c:v>1.1697916666666667E-2</c:v>
                </c:pt>
                <c:pt idx="3275">
                  <c:v>1.1702546296296296E-2</c:v>
                </c:pt>
                <c:pt idx="3276">
                  <c:v>1.1706018518518518E-2</c:v>
                </c:pt>
                <c:pt idx="3277">
                  <c:v>1.1709490740740743E-2</c:v>
                </c:pt>
                <c:pt idx="3278">
                  <c:v>1.1712962962962965E-2</c:v>
                </c:pt>
                <c:pt idx="3279">
                  <c:v>1.1716435185185184E-2</c:v>
                </c:pt>
                <c:pt idx="3280">
                  <c:v>1.1721064814814816E-2</c:v>
                </c:pt>
                <c:pt idx="3281">
                  <c:v>1.1724537037037035E-2</c:v>
                </c:pt>
                <c:pt idx="3282">
                  <c:v>1.1728009259259257E-2</c:v>
                </c:pt>
                <c:pt idx="3283">
                  <c:v>1.1731481481481482E-2</c:v>
                </c:pt>
                <c:pt idx="3284">
                  <c:v>1.1736111111111109E-2</c:v>
                </c:pt>
                <c:pt idx="3285">
                  <c:v>1.1739583333333333E-2</c:v>
                </c:pt>
                <c:pt idx="3286">
                  <c:v>1.1743055555555555E-2</c:v>
                </c:pt>
                <c:pt idx="3287">
                  <c:v>1.1746527777777778E-2</c:v>
                </c:pt>
                <c:pt idx="3288">
                  <c:v>1.1750000000000002E-2</c:v>
                </c:pt>
                <c:pt idx="3289">
                  <c:v>1.1754629629629629E-2</c:v>
                </c:pt>
                <c:pt idx="3290">
                  <c:v>1.1758101851851851E-2</c:v>
                </c:pt>
                <c:pt idx="3291">
                  <c:v>1.176273148148148E-2</c:v>
                </c:pt>
                <c:pt idx="3292">
                  <c:v>1.1766203703703704E-2</c:v>
                </c:pt>
                <c:pt idx="3293">
                  <c:v>1.1769675925925926E-2</c:v>
                </c:pt>
                <c:pt idx="3294">
                  <c:v>1.1773148148148149E-2</c:v>
                </c:pt>
                <c:pt idx="3295">
                  <c:v>1.1777777777777778E-2</c:v>
                </c:pt>
                <c:pt idx="3296">
                  <c:v>1.178125E-2</c:v>
                </c:pt>
                <c:pt idx="3297">
                  <c:v>1.1784722222222222E-2</c:v>
                </c:pt>
                <c:pt idx="3298">
                  <c:v>1.1788194444444447E-2</c:v>
                </c:pt>
                <c:pt idx="3299">
                  <c:v>1.1791666666666667E-2</c:v>
                </c:pt>
                <c:pt idx="3300">
                  <c:v>1.1796296296296298E-2</c:v>
                </c:pt>
                <c:pt idx="3301">
                  <c:v>1.179976851851852E-2</c:v>
                </c:pt>
                <c:pt idx="3302">
                  <c:v>1.1803240740740741E-2</c:v>
                </c:pt>
                <c:pt idx="3303">
                  <c:v>1.1806712962962962E-2</c:v>
                </c:pt>
                <c:pt idx="3304">
                  <c:v>1.1811342592592594E-2</c:v>
                </c:pt>
                <c:pt idx="3305">
                  <c:v>1.1814814814814813E-2</c:v>
                </c:pt>
                <c:pt idx="3306">
                  <c:v>1.1818287037037037E-2</c:v>
                </c:pt>
                <c:pt idx="3307">
                  <c:v>1.1821759259259259E-2</c:v>
                </c:pt>
                <c:pt idx="3308">
                  <c:v>1.1826388888888888E-2</c:v>
                </c:pt>
                <c:pt idx="3309">
                  <c:v>1.182986111111111E-2</c:v>
                </c:pt>
                <c:pt idx="3310">
                  <c:v>1.1833333333333333E-2</c:v>
                </c:pt>
                <c:pt idx="3311">
                  <c:v>1.1837962962962962E-2</c:v>
                </c:pt>
                <c:pt idx="3312">
                  <c:v>1.1841435185185184E-2</c:v>
                </c:pt>
                <c:pt idx="3313">
                  <c:v>1.1844907407407408E-2</c:v>
                </c:pt>
                <c:pt idx="3314">
                  <c:v>1.1848379629629631E-2</c:v>
                </c:pt>
                <c:pt idx="3315">
                  <c:v>1.1853009259259258E-2</c:v>
                </c:pt>
                <c:pt idx="3316">
                  <c:v>1.1856481481481482E-2</c:v>
                </c:pt>
                <c:pt idx="3317">
                  <c:v>1.1859953703703704E-2</c:v>
                </c:pt>
                <c:pt idx="3318">
                  <c:v>1.1863425925925925E-2</c:v>
                </c:pt>
                <c:pt idx="3319">
                  <c:v>1.1866898148148149E-2</c:v>
                </c:pt>
                <c:pt idx="3320">
                  <c:v>1.1871527777777778E-2</c:v>
                </c:pt>
                <c:pt idx="3321">
                  <c:v>1.1875000000000002E-2</c:v>
                </c:pt>
                <c:pt idx="3322">
                  <c:v>1.1878472222222223E-2</c:v>
                </c:pt>
                <c:pt idx="3323">
                  <c:v>1.1881944444444445E-2</c:v>
                </c:pt>
                <c:pt idx="3324">
                  <c:v>1.1886574074074075E-2</c:v>
                </c:pt>
                <c:pt idx="3325">
                  <c:v>1.1890046296296296E-2</c:v>
                </c:pt>
                <c:pt idx="3326">
                  <c:v>1.1894675925925927E-2</c:v>
                </c:pt>
                <c:pt idx="3327">
                  <c:v>1.1898148148148149E-2</c:v>
                </c:pt>
                <c:pt idx="3328">
                  <c:v>1.190162037037037E-2</c:v>
                </c:pt>
                <c:pt idx="3329">
                  <c:v>1.1905092592592594E-2</c:v>
                </c:pt>
                <c:pt idx="3330">
                  <c:v>1.1909722222222223E-2</c:v>
                </c:pt>
                <c:pt idx="3331">
                  <c:v>1.1913194444444447E-2</c:v>
                </c:pt>
                <c:pt idx="3332">
                  <c:v>1.1916666666666666E-2</c:v>
                </c:pt>
                <c:pt idx="3333">
                  <c:v>1.1920138888888888E-2</c:v>
                </c:pt>
                <c:pt idx="3334">
                  <c:v>1.192476851851852E-2</c:v>
                </c:pt>
                <c:pt idx="3335">
                  <c:v>1.1928240740740739E-2</c:v>
                </c:pt>
                <c:pt idx="3336">
                  <c:v>1.1931712962962963E-2</c:v>
                </c:pt>
                <c:pt idx="3337">
                  <c:v>1.1935185185185186E-2</c:v>
                </c:pt>
                <c:pt idx="3338">
                  <c:v>1.1939814814814813E-2</c:v>
                </c:pt>
                <c:pt idx="3339">
                  <c:v>1.1943287037037037E-2</c:v>
                </c:pt>
                <c:pt idx="3340">
                  <c:v>1.1946759259259259E-2</c:v>
                </c:pt>
                <c:pt idx="3341">
                  <c:v>1.195023148148148E-2</c:v>
                </c:pt>
                <c:pt idx="3342">
                  <c:v>1.1953703703703704E-2</c:v>
                </c:pt>
                <c:pt idx="3343">
                  <c:v>1.1958333333333333E-2</c:v>
                </c:pt>
                <c:pt idx="3344">
                  <c:v>1.1961805555555557E-2</c:v>
                </c:pt>
                <c:pt idx="3345">
                  <c:v>1.1965277777777778E-2</c:v>
                </c:pt>
                <c:pt idx="3346">
                  <c:v>1.196875E-2</c:v>
                </c:pt>
                <c:pt idx="3347">
                  <c:v>1.1973379629629631E-2</c:v>
                </c:pt>
                <c:pt idx="3348">
                  <c:v>1.1976851851851851E-2</c:v>
                </c:pt>
                <c:pt idx="3349">
                  <c:v>1.1980324074074074E-2</c:v>
                </c:pt>
                <c:pt idx="3350">
                  <c:v>1.1983796296296298E-2</c:v>
                </c:pt>
                <c:pt idx="3351">
                  <c:v>1.1988425925925925E-2</c:v>
                </c:pt>
                <c:pt idx="3352">
                  <c:v>1.1991898148148149E-2</c:v>
                </c:pt>
                <c:pt idx="3353">
                  <c:v>1.1995370370370372E-2</c:v>
                </c:pt>
                <c:pt idx="3354">
                  <c:v>1.199884259259259E-2</c:v>
                </c:pt>
                <c:pt idx="3355">
                  <c:v>1.2003472222222223E-2</c:v>
                </c:pt>
                <c:pt idx="3356">
                  <c:v>1.2006944444444443E-2</c:v>
                </c:pt>
                <c:pt idx="3357">
                  <c:v>1.2011574074074076E-2</c:v>
                </c:pt>
                <c:pt idx="3358">
                  <c:v>1.2015046296296296E-2</c:v>
                </c:pt>
                <c:pt idx="3359">
                  <c:v>1.2018518518518517E-2</c:v>
                </c:pt>
                <c:pt idx="3360">
                  <c:v>1.2021990740740741E-2</c:v>
                </c:pt>
                <c:pt idx="3361">
                  <c:v>1.2026620370370373E-2</c:v>
                </c:pt>
                <c:pt idx="3362">
                  <c:v>1.2030092592592592E-2</c:v>
                </c:pt>
                <c:pt idx="3363">
                  <c:v>1.2033564814814815E-2</c:v>
                </c:pt>
                <c:pt idx="3364">
                  <c:v>1.2037037037037035E-2</c:v>
                </c:pt>
                <c:pt idx="3365">
                  <c:v>1.2040509259259259E-2</c:v>
                </c:pt>
                <c:pt idx="3366">
                  <c:v>1.2045138888888888E-2</c:v>
                </c:pt>
                <c:pt idx="3367">
                  <c:v>1.2048611111111112E-2</c:v>
                </c:pt>
                <c:pt idx="3368">
                  <c:v>1.2052083333333333E-2</c:v>
                </c:pt>
                <c:pt idx="3369">
                  <c:v>1.2055555555555555E-2</c:v>
                </c:pt>
                <c:pt idx="3370">
                  <c:v>1.2059027777777778E-2</c:v>
                </c:pt>
                <c:pt idx="3371">
                  <c:v>1.2063657407407407E-2</c:v>
                </c:pt>
                <c:pt idx="3372">
                  <c:v>1.2067129629629629E-2</c:v>
                </c:pt>
                <c:pt idx="3373">
                  <c:v>1.2070601851851853E-2</c:v>
                </c:pt>
                <c:pt idx="3374">
                  <c:v>1.2074074074074076E-2</c:v>
                </c:pt>
                <c:pt idx="3375">
                  <c:v>1.2077546296296295E-2</c:v>
                </c:pt>
                <c:pt idx="3376">
                  <c:v>1.2081018518518519E-2</c:v>
                </c:pt>
                <c:pt idx="3377">
                  <c:v>1.2085648148148149E-2</c:v>
                </c:pt>
                <c:pt idx="3378">
                  <c:v>1.208912037037037E-2</c:v>
                </c:pt>
                <c:pt idx="3379">
                  <c:v>1.2092592592592592E-2</c:v>
                </c:pt>
                <c:pt idx="3380">
                  <c:v>1.2096064814814815E-2</c:v>
                </c:pt>
                <c:pt idx="3381">
                  <c:v>1.2100694444444443E-2</c:v>
                </c:pt>
                <c:pt idx="3382">
                  <c:v>1.2104166666666666E-2</c:v>
                </c:pt>
                <c:pt idx="3383">
                  <c:v>1.2107638888888888E-2</c:v>
                </c:pt>
                <c:pt idx="3384">
                  <c:v>1.2111111111111112E-2</c:v>
                </c:pt>
                <c:pt idx="3385">
                  <c:v>1.2114583333333333E-2</c:v>
                </c:pt>
                <c:pt idx="3386">
                  <c:v>1.2118055555555556E-2</c:v>
                </c:pt>
                <c:pt idx="3387">
                  <c:v>1.2122685185185186E-2</c:v>
                </c:pt>
                <c:pt idx="3388">
                  <c:v>1.2126157407407407E-2</c:v>
                </c:pt>
                <c:pt idx="3389">
                  <c:v>1.2129629629629629E-2</c:v>
                </c:pt>
                <c:pt idx="3390">
                  <c:v>1.213425925925926E-2</c:v>
                </c:pt>
                <c:pt idx="3391">
                  <c:v>1.213773148148148E-2</c:v>
                </c:pt>
                <c:pt idx="3392">
                  <c:v>1.2141203703703704E-2</c:v>
                </c:pt>
                <c:pt idx="3393">
                  <c:v>1.2145833333333333E-2</c:v>
                </c:pt>
                <c:pt idx="3394">
                  <c:v>1.2149305555555557E-2</c:v>
                </c:pt>
                <c:pt idx="3395">
                  <c:v>1.2152777777777778E-2</c:v>
                </c:pt>
                <c:pt idx="3396">
                  <c:v>1.215625E-2</c:v>
                </c:pt>
                <c:pt idx="3397">
                  <c:v>1.2159722222222223E-2</c:v>
                </c:pt>
                <c:pt idx="3398">
                  <c:v>1.2164351851851852E-2</c:v>
                </c:pt>
                <c:pt idx="3399">
                  <c:v>1.2167824074074076E-2</c:v>
                </c:pt>
                <c:pt idx="3400">
                  <c:v>1.2171296296296296E-2</c:v>
                </c:pt>
                <c:pt idx="3401">
                  <c:v>1.2174768518518517E-2</c:v>
                </c:pt>
                <c:pt idx="3402">
                  <c:v>1.2179398148148148E-2</c:v>
                </c:pt>
                <c:pt idx="3403">
                  <c:v>1.218287037037037E-2</c:v>
                </c:pt>
                <c:pt idx="3404">
                  <c:v>1.2186342592592591E-2</c:v>
                </c:pt>
                <c:pt idx="3405">
                  <c:v>1.2189814814814815E-2</c:v>
                </c:pt>
                <c:pt idx="3406">
                  <c:v>1.2193287037037037E-2</c:v>
                </c:pt>
                <c:pt idx="3407">
                  <c:v>1.2197916666666668E-2</c:v>
                </c:pt>
                <c:pt idx="3408">
                  <c:v>1.2201388888888888E-2</c:v>
                </c:pt>
                <c:pt idx="3409">
                  <c:v>1.2204861111111111E-2</c:v>
                </c:pt>
                <c:pt idx="3410">
                  <c:v>1.2208333333333333E-2</c:v>
                </c:pt>
                <c:pt idx="3411">
                  <c:v>1.2211805555555557E-2</c:v>
                </c:pt>
                <c:pt idx="3412">
                  <c:v>1.2216435185185184E-2</c:v>
                </c:pt>
                <c:pt idx="3413">
                  <c:v>1.2219907407407408E-2</c:v>
                </c:pt>
                <c:pt idx="3414">
                  <c:v>1.2223379629629631E-2</c:v>
                </c:pt>
                <c:pt idx="3415">
                  <c:v>1.2226851851851852E-2</c:v>
                </c:pt>
                <c:pt idx="3416">
                  <c:v>1.2230324074074074E-2</c:v>
                </c:pt>
                <c:pt idx="3417">
                  <c:v>1.2234953703703704E-2</c:v>
                </c:pt>
                <c:pt idx="3418">
                  <c:v>1.2238425925925929E-2</c:v>
                </c:pt>
                <c:pt idx="3419">
                  <c:v>1.2241898148148148E-2</c:v>
                </c:pt>
                <c:pt idx="3420">
                  <c:v>1.224537037037037E-2</c:v>
                </c:pt>
                <c:pt idx="3421">
                  <c:v>1.2248842592592591E-2</c:v>
                </c:pt>
                <c:pt idx="3422">
                  <c:v>1.2253472222222221E-2</c:v>
                </c:pt>
                <c:pt idx="3423">
                  <c:v>1.2256944444444444E-2</c:v>
                </c:pt>
                <c:pt idx="3424">
                  <c:v>1.2261574074074072E-2</c:v>
                </c:pt>
                <c:pt idx="3425">
                  <c:v>1.2265046296296295E-2</c:v>
                </c:pt>
                <c:pt idx="3426">
                  <c:v>1.2268518518518519E-2</c:v>
                </c:pt>
                <c:pt idx="3427">
                  <c:v>1.2271990740740741E-2</c:v>
                </c:pt>
                <c:pt idx="3428">
                  <c:v>1.227662037037037E-2</c:v>
                </c:pt>
                <c:pt idx="3429">
                  <c:v>1.2280092592592592E-2</c:v>
                </c:pt>
                <c:pt idx="3430">
                  <c:v>1.2283564814814815E-2</c:v>
                </c:pt>
                <c:pt idx="3431">
                  <c:v>1.2287037037037039E-2</c:v>
                </c:pt>
                <c:pt idx="3432">
                  <c:v>1.2291666666666666E-2</c:v>
                </c:pt>
                <c:pt idx="3433">
                  <c:v>1.2295138888888888E-2</c:v>
                </c:pt>
                <c:pt idx="3434">
                  <c:v>1.2298611111111113E-2</c:v>
                </c:pt>
                <c:pt idx="3435">
                  <c:v>1.2302083333333333E-2</c:v>
                </c:pt>
                <c:pt idx="3436">
                  <c:v>1.2305555555555556E-2</c:v>
                </c:pt>
                <c:pt idx="3437">
                  <c:v>1.230902777777778E-2</c:v>
                </c:pt>
                <c:pt idx="3438">
                  <c:v>1.2313657407407407E-2</c:v>
                </c:pt>
                <c:pt idx="3439">
                  <c:v>1.2317129629629631E-2</c:v>
                </c:pt>
                <c:pt idx="3440">
                  <c:v>1.2320601851851852E-2</c:v>
                </c:pt>
                <c:pt idx="3441">
                  <c:v>1.2325231481481484E-2</c:v>
                </c:pt>
                <c:pt idx="3442">
                  <c:v>1.2328703703703705E-2</c:v>
                </c:pt>
                <c:pt idx="3443">
                  <c:v>1.2332175925925925E-2</c:v>
                </c:pt>
                <c:pt idx="3444">
                  <c:v>1.2335648148148146E-2</c:v>
                </c:pt>
                <c:pt idx="3445">
                  <c:v>1.2340277777777776E-2</c:v>
                </c:pt>
                <c:pt idx="3446">
                  <c:v>1.2343749999999999E-2</c:v>
                </c:pt>
                <c:pt idx="3447">
                  <c:v>1.2347222222222223E-2</c:v>
                </c:pt>
                <c:pt idx="3448">
                  <c:v>1.2350694444444444E-2</c:v>
                </c:pt>
                <c:pt idx="3449">
                  <c:v>1.2355324074074074E-2</c:v>
                </c:pt>
                <c:pt idx="3450">
                  <c:v>1.2358796296296297E-2</c:v>
                </c:pt>
                <c:pt idx="3451">
                  <c:v>1.2362268518518517E-2</c:v>
                </c:pt>
                <c:pt idx="3452">
                  <c:v>1.236574074074074E-2</c:v>
                </c:pt>
                <c:pt idx="3453">
                  <c:v>1.237037037037037E-2</c:v>
                </c:pt>
                <c:pt idx="3454">
                  <c:v>1.2373842592592594E-2</c:v>
                </c:pt>
                <c:pt idx="3455">
                  <c:v>1.2377314814814815E-2</c:v>
                </c:pt>
                <c:pt idx="3456">
                  <c:v>1.2380787037037037E-2</c:v>
                </c:pt>
                <c:pt idx="3457">
                  <c:v>1.2385416666666668E-2</c:v>
                </c:pt>
                <c:pt idx="3458">
                  <c:v>1.2388888888888889E-2</c:v>
                </c:pt>
                <c:pt idx="3459">
                  <c:v>1.2393518518518519E-2</c:v>
                </c:pt>
                <c:pt idx="3460">
                  <c:v>1.2396990740740741E-2</c:v>
                </c:pt>
                <c:pt idx="3461">
                  <c:v>1.2400462962962962E-2</c:v>
                </c:pt>
                <c:pt idx="3462">
                  <c:v>1.2403935185185186E-2</c:v>
                </c:pt>
                <c:pt idx="3463">
                  <c:v>1.2408564814814815E-2</c:v>
                </c:pt>
                <c:pt idx="3464">
                  <c:v>1.2412037037037039E-2</c:v>
                </c:pt>
                <c:pt idx="3465">
                  <c:v>1.241550925925926E-2</c:v>
                </c:pt>
                <c:pt idx="3466">
                  <c:v>1.2418981481481482E-2</c:v>
                </c:pt>
                <c:pt idx="3467">
                  <c:v>1.2422453703703701E-2</c:v>
                </c:pt>
                <c:pt idx="3468">
                  <c:v>1.2427083333333333E-2</c:v>
                </c:pt>
                <c:pt idx="3469">
                  <c:v>1.2430555555555554E-2</c:v>
                </c:pt>
                <c:pt idx="3470">
                  <c:v>1.2434027777777778E-2</c:v>
                </c:pt>
                <c:pt idx="3471">
                  <c:v>1.2437499999999999E-2</c:v>
                </c:pt>
                <c:pt idx="3472">
                  <c:v>1.2440972222222221E-2</c:v>
                </c:pt>
                <c:pt idx="3473">
                  <c:v>1.2445601851851852E-2</c:v>
                </c:pt>
                <c:pt idx="3474">
                  <c:v>1.2449074074074072E-2</c:v>
                </c:pt>
                <c:pt idx="3475">
                  <c:v>1.2452546296296295E-2</c:v>
                </c:pt>
                <c:pt idx="3476">
                  <c:v>1.2456018518518519E-2</c:v>
                </c:pt>
                <c:pt idx="3477">
                  <c:v>1.246064814814815E-2</c:v>
                </c:pt>
                <c:pt idx="3478">
                  <c:v>1.246412037037037E-2</c:v>
                </c:pt>
                <c:pt idx="3479">
                  <c:v>1.2467592592592593E-2</c:v>
                </c:pt>
                <c:pt idx="3480">
                  <c:v>1.2471064814814815E-2</c:v>
                </c:pt>
                <c:pt idx="3481">
                  <c:v>1.2475694444444444E-2</c:v>
                </c:pt>
                <c:pt idx="3482">
                  <c:v>1.2479166666666666E-2</c:v>
                </c:pt>
                <c:pt idx="3483">
                  <c:v>1.248263888888889E-2</c:v>
                </c:pt>
                <c:pt idx="3484">
                  <c:v>1.2486111111111113E-2</c:v>
                </c:pt>
                <c:pt idx="3485">
                  <c:v>1.2489583333333333E-2</c:v>
                </c:pt>
                <c:pt idx="3486">
                  <c:v>1.2494212962962964E-2</c:v>
                </c:pt>
                <c:pt idx="3487">
                  <c:v>1.2497685185185186E-2</c:v>
                </c:pt>
                <c:pt idx="3488">
                  <c:v>1.2501157407407405E-2</c:v>
                </c:pt>
                <c:pt idx="3489">
                  <c:v>1.2505787037037037E-2</c:v>
                </c:pt>
                <c:pt idx="3490">
                  <c:v>1.250925925925926E-2</c:v>
                </c:pt>
                <c:pt idx="3491">
                  <c:v>1.2513888888888889E-2</c:v>
                </c:pt>
                <c:pt idx="3492">
                  <c:v>1.2517361111111111E-2</c:v>
                </c:pt>
                <c:pt idx="3493">
                  <c:v>1.2521990740740742E-2</c:v>
                </c:pt>
                <c:pt idx="3494">
                  <c:v>1.2525462962962962E-2</c:v>
                </c:pt>
                <c:pt idx="3495">
                  <c:v>1.2528935185185186E-2</c:v>
                </c:pt>
                <c:pt idx="3496">
                  <c:v>1.2532407407407407E-2</c:v>
                </c:pt>
                <c:pt idx="3497">
                  <c:v>1.2537037037037039E-2</c:v>
                </c:pt>
                <c:pt idx="3498">
                  <c:v>1.254050925925926E-2</c:v>
                </c:pt>
                <c:pt idx="3499">
                  <c:v>1.2543981481481481E-2</c:v>
                </c:pt>
                <c:pt idx="3500">
                  <c:v>1.2547453703703701E-2</c:v>
                </c:pt>
                <c:pt idx="3501">
                  <c:v>1.2552083333333332E-2</c:v>
                </c:pt>
                <c:pt idx="3502">
                  <c:v>1.2555555555555554E-2</c:v>
                </c:pt>
                <c:pt idx="3503">
                  <c:v>1.2559027777777778E-2</c:v>
                </c:pt>
                <c:pt idx="3504">
                  <c:v>1.2563657407407405E-2</c:v>
                </c:pt>
                <c:pt idx="3505">
                  <c:v>1.2567129629629629E-2</c:v>
                </c:pt>
                <c:pt idx="3506">
                  <c:v>1.2570601851851852E-2</c:v>
                </c:pt>
                <c:pt idx="3507">
                  <c:v>1.2574074074074073E-2</c:v>
                </c:pt>
                <c:pt idx="3508">
                  <c:v>1.2578703703703703E-2</c:v>
                </c:pt>
                <c:pt idx="3509">
                  <c:v>1.2582175925925925E-2</c:v>
                </c:pt>
                <c:pt idx="3510">
                  <c:v>1.258564814814815E-2</c:v>
                </c:pt>
                <c:pt idx="3511">
                  <c:v>1.258912037037037E-2</c:v>
                </c:pt>
                <c:pt idx="3512">
                  <c:v>1.2593750000000001E-2</c:v>
                </c:pt>
                <c:pt idx="3513">
                  <c:v>1.2597222222222223E-2</c:v>
                </c:pt>
                <c:pt idx="3514">
                  <c:v>1.2600694444444444E-2</c:v>
                </c:pt>
                <c:pt idx="3515">
                  <c:v>1.2605324074074074E-2</c:v>
                </c:pt>
                <c:pt idx="3516">
                  <c:v>1.2608796296296297E-2</c:v>
                </c:pt>
                <c:pt idx="3517">
                  <c:v>1.2612268518518517E-2</c:v>
                </c:pt>
                <c:pt idx="3518">
                  <c:v>1.2615740740740742E-2</c:v>
                </c:pt>
                <c:pt idx="3519">
                  <c:v>1.262037037037037E-2</c:v>
                </c:pt>
                <c:pt idx="3520">
                  <c:v>1.2623842592592594E-2</c:v>
                </c:pt>
                <c:pt idx="3521">
                  <c:v>1.2627314814814815E-2</c:v>
                </c:pt>
                <c:pt idx="3522">
                  <c:v>1.2630787037037038E-2</c:v>
                </c:pt>
                <c:pt idx="3523">
                  <c:v>1.2635416666666668E-2</c:v>
                </c:pt>
                <c:pt idx="3524">
                  <c:v>1.2640046296296297E-2</c:v>
                </c:pt>
                <c:pt idx="3525">
                  <c:v>1.2643518518518519E-2</c:v>
                </c:pt>
                <c:pt idx="3526">
                  <c:v>1.2646990740740742E-2</c:v>
                </c:pt>
                <c:pt idx="3527">
                  <c:v>1.2650462962962962E-2</c:v>
                </c:pt>
                <c:pt idx="3528">
                  <c:v>1.2655092592592593E-2</c:v>
                </c:pt>
                <c:pt idx="3529">
                  <c:v>1.2658564814814815E-2</c:v>
                </c:pt>
                <c:pt idx="3530">
                  <c:v>1.2662037037037039E-2</c:v>
                </c:pt>
                <c:pt idx="3531">
                  <c:v>1.2666666666666666E-2</c:v>
                </c:pt>
                <c:pt idx="3532">
                  <c:v>1.2670138888888891E-2</c:v>
                </c:pt>
                <c:pt idx="3533">
                  <c:v>1.2673611111111109E-2</c:v>
                </c:pt>
                <c:pt idx="3534">
                  <c:v>1.2677083333333332E-2</c:v>
                </c:pt>
                <c:pt idx="3535">
                  <c:v>1.2681712962962964E-2</c:v>
                </c:pt>
                <c:pt idx="3536">
                  <c:v>1.2685185185185183E-2</c:v>
                </c:pt>
                <c:pt idx="3537">
                  <c:v>1.2688657407407407E-2</c:v>
                </c:pt>
                <c:pt idx="3538">
                  <c:v>1.269212962962963E-2</c:v>
                </c:pt>
                <c:pt idx="3539">
                  <c:v>1.269675925925926E-2</c:v>
                </c:pt>
                <c:pt idx="3540">
                  <c:v>1.2700231481481481E-2</c:v>
                </c:pt>
                <c:pt idx="3541">
                  <c:v>1.2703703703703703E-2</c:v>
                </c:pt>
                <c:pt idx="3542">
                  <c:v>1.2707175925925926E-2</c:v>
                </c:pt>
                <c:pt idx="3543">
                  <c:v>1.2711805555555554E-2</c:v>
                </c:pt>
                <c:pt idx="3544">
                  <c:v>1.2715277777777777E-2</c:v>
                </c:pt>
                <c:pt idx="3545">
                  <c:v>1.2718750000000001E-2</c:v>
                </c:pt>
                <c:pt idx="3546">
                  <c:v>1.2722222222222223E-2</c:v>
                </c:pt>
                <c:pt idx="3547">
                  <c:v>1.2725694444444444E-2</c:v>
                </c:pt>
                <c:pt idx="3548">
                  <c:v>1.2730324074074074E-2</c:v>
                </c:pt>
                <c:pt idx="3549">
                  <c:v>1.2733796296296297E-2</c:v>
                </c:pt>
                <c:pt idx="3550">
                  <c:v>1.2737268518518518E-2</c:v>
                </c:pt>
                <c:pt idx="3551">
                  <c:v>1.2740740740740742E-2</c:v>
                </c:pt>
                <c:pt idx="3552">
                  <c:v>1.274537037037037E-2</c:v>
                </c:pt>
                <c:pt idx="3553">
                  <c:v>1.2748842592592595E-2</c:v>
                </c:pt>
                <c:pt idx="3554">
                  <c:v>1.2752314814814815E-2</c:v>
                </c:pt>
                <c:pt idx="3555">
                  <c:v>1.2756944444444446E-2</c:v>
                </c:pt>
                <c:pt idx="3556">
                  <c:v>1.2760416666666668E-2</c:v>
                </c:pt>
                <c:pt idx="3557">
                  <c:v>1.2765046296296297E-2</c:v>
                </c:pt>
                <c:pt idx="3558">
                  <c:v>1.2768518518518519E-2</c:v>
                </c:pt>
                <c:pt idx="3559">
                  <c:v>1.2771990740740742E-2</c:v>
                </c:pt>
                <c:pt idx="3560">
                  <c:v>1.2775462962962962E-2</c:v>
                </c:pt>
                <c:pt idx="3561">
                  <c:v>1.2778935185185185E-2</c:v>
                </c:pt>
                <c:pt idx="3562">
                  <c:v>1.2783564814814817E-2</c:v>
                </c:pt>
                <c:pt idx="3563">
                  <c:v>1.2787037037037036E-2</c:v>
                </c:pt>
                <c:pt idx="3564">
                  <c:v>1.2790509259259258E-2</c:v>
                </c:pt>
                <c:pt idx="3565">
                  <c:v>1.2793981481481481E-2</c:v>
                </c:pt>
                <c:pt idx="3566">
                  <c:v>1.279861111111111E-2</c:v>
                </c:pt>
                <c:pt idx="3567">
                  <c:v>1.2802083333333332E-2</c:v>
                </c:pt>
                <c:pt idx="3568">
                  <c:v>1.2805555555555556E-2</c:v>
                </c:pt>
                <c:pt idx="3569">
                  <c:v>1.2809027777777779E-2</c:v>
                </c:pt>
                <c:pt idx="3570">
                  <c:v>1.2813657407407407E-2</c:v>
                </c:pt>
                <c:pt idx="3571">
                  <c:v>1.281712962962963E-2</c:v>
                </c:pt>
                <c:pt idx="3572">
                  <c:v>1.2820601851851852E-2</c:v>
                </c:pt>
                <c:pt idx="3573">
                  <c:v>1.2824074074074073E-2</c:v>
                </c:pt>
                <c:pt idx="3574">
                  <c:v>1.2827546296296297E-2</c:v>
                </c:pt>
                <c:pt idx="3575">
                  <c:v>1.2832175925925926E-2</c:v>
                </c:pt>
                <c:pt idx="3576">
                  <c:v>1.283564814814815E-2</c:v>
                </c:pt>
                <c:pt idx="3577">
                  <c:v>1.2839120370370371E-2</c:v>
                </c:pt>
                <c:pt idx="3578">
                  <c:v>1.2842592592592593E-2</c:v>
                </c:pt>
                <c:pt idx="3579">
                  <c:v>1.2847222222222223E-2</c:v>
                </c:pt>
                <c:pt idx="3580">
                  <c:v>1.2850694444444444E-2</c:v>
                </c:pt>
                <c:pt idx="3581">
                  <c:v>1.2854166666666668E-2</c:v>
                </c:pt>
                <c:pt idx="3582">
                  <c:v>1.2858796296296297E-2</c:v>
                </c:pt>
                <c:pt idx="3583">
                  <c:v>1.2862268518518521E-2</c:v>
                </c:pt>
                <c:pt idx="3584">
                  <c:v>1.2866898148148148E-2</c:v>
                </c:pt>
                <c:pt idx="3585">
                  <c:v>1.2870370370370372E-2</c:v>
                </c:pt>
                <c:pt idx="3586">
                  <c:v>1.2873842592592595E-2</c:v>
                </c:pt>
                <c:pt idx="3587">
                  <c:v>1.2877314814814814E-2</c:v>
                </c:pt>
                <c:pt idx="3588">
                  <c:v>1.2881944444444446E-2</c:v>
                </c:pt>
                <c:pt idx="3589">
                  <c:v>1.2885416666666665E-2</c:v>
                </c:pt>
                <c:pt idx="3590">
                  <c:v>1.2888888888888887E-2</c:v>
                </c:pt>
                <c:pt idx="3591">
                  <c:v>1.2892361111111111E-2</c:v>
                </c:pt>
                <c:pt idx="3592">
                  <c:v>1.2896990740740738E-2</c:v>
                </c:pt>
                <c:pt idx="3593">
                  <c:v>1.2900462962962963E-2</c:v>
                </c:pt>
                <c:pt idx="3594">
                  <c:v>1.2903935185185185E-2</c:v>
                </c:pt>
                <c:pt idx="3595">
                  <c:v>1.2907407407407407E-2</c:v>
                </c:pt>
                <c:pt idx="3596">
                  <c:v>1.2910879629629628E-2</c:v>
                </c:pt>
                <c:pt idx="3597">
                  <c:v>1.2915509259259259E-2</c:v>
                </c:pt>
                <c:pt idx="3598">
                  <c:v>1.2918981481481481E-2</c:v>
                </c:pt>
                <c:pt idx="3599">
                  <c:v>1.2922453703703705E-2</c:v>
                </c:pt>
                <c:pt idx="3600">
                  <c:v>1.2925925925925926E-2</c:v>
                </c:pt>
                <c:pt idx="3601">
                  <c:v>1.2930555555555556E-2</c:v>
                </c:pt>
                <c:pt idx="3602">
                  <c:v>1.2934027777777779E-2</c:v>
                </c:pt>
                <c:pt idx="3603">
                  <c:v>1.2937499999999999E-2</c:v>
                </c:pt>
                <c:pt idx="3604">
                  <c:v>1.2940972222222224E-2</c:v>
                </c:pt>
                <c:pt idx="3605">
                  <c:v>1.2944444444444446E-2</c:v>
                </c:pt>
                <c:pt idx="3606">
                  <c:v>1.2949074074074076E-2</c:v>
                </c:pt>
                <c:pt idx="3607">
                  <c:v>1.2952546296296297E-2</c:v>
                </c:pt>
                <c:pt idx="3608">
                  <c:v>1.2957175925925928E-2</c:v>
                </c:pt>
                <c:pt idx="3609">
                  <c:v>1.296064814814815E-2</c:v>
                </c:pt>
                <c:pt idx="3610">
                  <c:v>1.2964120370370371E-2</c:v>
                </c:pt>
                <c:pt idx="3611">
                  <c:v>1.2967592592592591E-2</c:v>
                </c:pt>
                <c:pt idx="3612">
                  <c:v>1.2972222222222224E-2</c:v>
                </c:pt>
                <c:pt idx="3613">
                  <c:v>1.2975694444444442E-2</c:v>
                </c:pt>
                <c:pt idx="3614">
                  <c:v>1.2979166666666667E-2</c:v>
                </c:pt>
                <c:pt idx="3615">
                  <c:v>1.2983796296296297E-2</c:v>
                </c:pt>
                <c:pt idx="3616">
                  <c:v>1.2987268518518518E-2</c:v>
                </c:pt>
                <c:pt idx="3617">
                  <c:v>1.299074074074074E-2</c:v>
                </c:pt>
                <c:pt idx="3618">
                  <c:v>1.2994212962962963E-2</c:v>
                </c:pt>
                <c:pt idx="3619">
                  <c:v>1.2997685185185183E-2</c:v>
                </c:pt>
                <c:pt idx="3620">
                  <c:v>1.3002314814814814E-2</c:v>
                </c:pt>
                <c:pt idx="3621">
                  <c:v>1.3005787037037036E-2</c:v>
                </c:pt>
                <c:pt idx="3622">
                  <c:v>1.300925925925926E-2</c:v>
                </c:pt>
                <c:pt idx="3623">
                  <c:v>1.3012731481481481E-2</c:v>
                </c:pt>
                <c:pt idx="3624">
                  <c:v>1.3017361111111111E-2</c:v>
                </c:pt>
                <c:pt idx="3625">
                  <c:v>1.3020833333333334E-2</c:v>
                </c:pt>
                <c:pt idx="3626">
                  <c:v>1.3024305555555555E-2</c:v>
                </c:pt>
                <c:pt idx="3627">
                  <c:v>1.3027777777777779E-2</c:v>
                </c:pt>
                <c:pt idx="3628">
                  <c:v>1.3032407407407407E-2</c:v>
                </c:pt>
                <c:pt idx="3629">
                  <c:v>1.3035879629629632E-2</c:v>
                </c:pt>
                <c:pt idx="3630">
                  <c:v>1.3039351851851852E-2</c:v>
                </c:pt>
                <c:pt idx="3631">
                  <c:v>1.3042824074074075E-2</c:v>
                </c:pt>
                <c:pt idx="3632">
                  <c:v>1.3047453703703705E-2</c:v>
                </c:pt>
                <c:pt idx="3633">
                  <c:v>1.3050925925925926E-2</c:v>
                </c:pt>
                <c:pt idx="3634">
                  <c:v>1.3054398148148148E-2</c:v>
                </c:pt>
                <c:pt idx="3635">
                  <c:v>1.3059027777777779E-2</c:v>
                </c:pt>
                <c:pt idx="3636">
                  <c:v>1.3062499999999999E-2</c:v>
                </c:pt>
                <c:pt idx="3637">
                  <c:v>1.3065972222222224E-2</c:v>
                </c:pt>
                <c:pt idx="3638">
                  <c:v>1.3070601851851852E-2</c:v>
                </c:pt>
                <c:pt idx="3639">
                  <c:v>1.3074074074074076E-2</c:v>
                </c:pt>
                <c:pt idx="3640">
                  <c:v>1.3077546296296295E-2</c:v>
                </c:pt>
                <c:pt idx="3641">
                  <c:v>1.3081018518518518E-2</c:v>
                </c:pt>
                <c:pt idx="3642">
                  <c:v>1.308564814814815E-2</c:v>
                </c:pt>
                <c:pt idx="3643">
                  <c:v>1.3089120370370369E-2</c:v>
                </c:pt>
                <c:pt idx="3644">
                  <c:v>1.3092592592592591E-2</c:v>
                </c:pt>
                <c:pt idx="3645">
                  <c:v>1.3096064814814816E-2</c:v>
                </c:pt>
                <c:pt idx="3646">
                  <c:v>1.3099537037037036E-2</c:v>
                </c:pt>
                <c:pt idx="3647">
                  <c:v>1.3104166666666667E-2</c:v>
                </c:pt>
                <c:pt idx="3648">
                  <c:v>1.3107638888888889E-2</c:v>
                </c:pt>
                <c:pt idx="3649">
                  <c:v>1.311111111111111E-2</c:v>
                </c:pt>
                <c:pt idx="3650">
                  <c:v>1.311574074074074E-2</c:v>
                </c:pt>
                <c:pt idx="3651">
                  <c:v>1.3119212962962963E-2</c:v>
                </c:pt>
                <c:pt idx="3652">
                  <c:v>1.3122685185185187E-2</c:v>
                </c:pt>
                <c:pt idx="3653">
                  <c:v>1.3126157407407408E-2</c:v>
                </c:pt>
                <c:pt idx="3654">
                  <c:v>1.3130787037037038E-2</c:v>
                </c:pt>
                <c:pt idx="3655">
                  <c:v>1.313425925925926E-2</c:v>
                </c:pt>
                <c:pt idx="3656">
                  <c:v>1.3137731481481481E-2</c:v>
                </c:pt>
                <c:pt idx="3657">
                  <c:v>1.3141203703703704E-2</c:v>
                </c:pt>
                <c:pt idx="3658">
                  <c:v>1.3145833333333334E-2</c:v>
                </c:pt>
                <c:pt idx="3659">
                  <c:v>1.3149305555555555E-2</c:v>
                </c:pt>
                <c:pt idx="3660">
                  <c:v>1.3152777777777779E-2</c:v>
                </c:pt>
                <c:pt idx="3661">
                  <c:v>1.3157407407407408E-2</c:v>
                </c:pt>
                <c:pt idx="3662">
                  <c:v>1.3160879629629632E-2</c:v>
                </c:pt>
                <c:pt idx="3663">
                  <c:v>1.3165509259259259E-2</c:v>
                </c:pt>
                <c:pt idx="3664">
                  <c:v>1.3168981481481483E-2</c:v>
                </c:pt>
                <c:pt idx="3665">
                  <c:v>1.3172453703703705E-2</c:v>
                </c:pt>
                <c:pt idx="3666">
                  <c:v>1.3175925925925926E-2</c:v>
                </c:pt>
                <c:pt idx="3667">
                  <c:v>1.3180555555555556E-2</c:v>
                </c:pt>
                <c:pt idx="3668">
                  <c:v>1.3184027777777779E-2</c:v>
                </c:pt>
                <c:pt idx="3669">
                  <c:v>1.3187499999999998E-2</c:v>
                </c:pt>
                <c:pt idx="3670">
                  <c:v>1.3190972222222222E-2</c:v>
                </c:pt>
                <c:pt idx="3671">
                  <c:v>1.3195601851851852E-2</c:v>
                </c:pt>
                <c:pt idx="3672">
                  <c:v>1.3199074074074073E-2</c:v>
                </c:pt>
                <c:pt idx="3673">
                  <c:v>1.3202546296296296E-2</c:v>
                </c:pt>
                <c:pt idx="3674">
                  <c:v>1.3206018518518518E-2</c:v>
                </c:pt>
                <c:pt idx="3675">
                  <c:v>1.3210648148148147E-2</c:v>
                </c:pt>
                <c:pt idx="3676">
                  <c:v>1.3214120370370369E-2</c:v>
                </c:pt>
                <c:pt idx="3677">
                  <c:v>1.3217592592592593E-2</c:v>
                </c:pt>
                <c:pt idx="3678">
                  <c:v>1.322222222222222E-2</c:v>
                </c:pt>
                <c:pt idx="3679">
                  <c:v>1.3225694444444444E-2</c:v>
                </c:pt>
                <c:pt idx="3680">
                  <c:v>1.3229166666666667E-2</c:v>
                </c:pt>
                <c:pt idx="3681">
                  <c:v>1.3233796296296297E-2</c:v>
                </c:pt>
                <c:pt idx="3682">
                  <c:v>1.3237268518518518E-2</c:v>
                </c:pt>
                <c:pt idx="3683">
                  <c:v>1.324074074074074E-2</c:v>
                </c:pt>
                <c:pt idx="3684">
                  <c:v>1.3244212962962963E-2</c:v>
                </c:pt>
                <c:pt idx="3685">
                  <c:v>1.3248842592592592E-2</c:v>
                </c:pt>
                <c:pt idx="3686">
                  <c:v>1.3252314814814814E-2</c:v>
                </c:pt>
                <c:pt idx="3687">
                  <c:v>1.3255787037037038E-2</c:v>
                </c:pt>
                <c:pt idx="3688">
                  <c:v>1.3260416666666665E-2</c:v>
                </c:pt>
                <c:pt idx="3689">
                  <c:v>1.3265046296296296E-2</c:v>
                </c:pt>
                <c:pt idx="3690">
                  <c:v>1.3268518518518518E-2</c:v>
                </c:pt>
                <c:pt idx="3691">
                  <c:v>1.3271990740740742E-2</c:v>
                </c:pt>
                <c:pt idx="3692">
                  <c:v>1.3276620370370369E-2</c:v>
                </c:pt>
                <c:pt idx="3693">
                  <c:v>1.3280092592592593E-2</c:v>
                </c:pt>
                <c:pt idx="3694">
                  <c:v>1.3283564814814816E-2</c:v>
                </c:pt>
                <c:pt idx="3695">
                  <c:v>1.3287037037037036E-2</c:v>
                </c:pt>
                <c:pt idx="3696">
                  <c:v>1.3291666666666667E-2</c:v>
                </c:pt>
                <c:pt idx="3697">
                  <c:v>1.3295138888888889E-2</c:v>
                </c:pt>
                <c:pt idx="3698">
                  <c:v>1.329861111111111E-2</c:v>
                </c:pt>
                <c:pt idx="3699">
                  <c:v>1.330324074074074E-2</c:v>
                </c:pt>
                <c:pt idx="3700">
                  <c:v>1.3306712962962963E-2</c:v>
                </c:pt>
                <c:pt idx="3701">
                  <c:v>1.3310185185185187E-2</c:v>
                </c:pt>
                <c:pt idx="3702">
                  <c:v>1.3314814814814814E-2</c:v>
                </c:pt>
                <c:pt idx="3703">
                  <c:v>1.3318287037037038E-2</c:v>
                </c:pt>
                <c:pt idx="3704">
                  <c:v>1.3321759259259261E-2</c:v>
                </c:pt>
                <c:pt idx="3705">
                  <c:v>1.3325231481481481E-2</c:v>
                </c:pt>
                <c:pt idx="3706">
                  <c:v>1.3329861111111112E-2</c:v>
                </c:pt>
                <c:pt idx="3707">
                  <c:v>1.3333333333333334E-2</c:v>
                </c:pt>
                <c:pt idx="3708">
                  <c:v>1.3336805555555555E-2</c:v>
                </c:pt>
                <c:pt idx="3709">
                  <c:v>1.3341435185185185E-2</c:v>
                </c:pt>
                <c:pt idx="3710">
                  <c:v>1.3344907407407408E-2</c:v>
                </c:pt>
                <c:pt idx="3711">
                  <c:v>1.3348379629629632E-2</c:v>
                </c:pt>
                <c:pt idx="3712">
                  <c:v>1.3351851851851851E-2</c:v>
                </c:pt>
                <c:pt idx="3713">
                  <c:v>1.3356481481481483E-2</c:v>
                </c:pt>
                <c:pt idx="3714">
                  <c:v>1.3359953703703702E-2</c:v>
                </c:pt>
                <c:pt idx="3715">
                  <c:v>1.3364583333333334E-2</c:v>
                </c:pt>
                <c:pt idx="3716">
                  <c:v>1.3368055555555557E-2</c:v>
                </c:pt>
                <c:pt idx="3717">
                  <c:v>1.3372685185185187E-2</c:v>
                </c:pt>
                <c:pt idx="3718">
                  <c:v>1.3376157407407408E-2</c:v>
                </c:pt>
                <c:pt idx="3719">
                  <c:v>1.3379629629629628E-2</c:v>
                </c:pt>
                <c:pt idx="3720">
                  <c:v>1.3384259259259261E-2</c:v>
                </c:pt>
                <c:pt idx="3721">
                  <c:v>1.3387731481481481E-2</c:v>
                </c:pt>
                <c:pt idx="3722">
                  <c:v>1.3391203703703704E-2</c:v>
                </c:pt>
                <c:pt idx="3723">
                  <c:v>1.3395833333333334E-2</c:v>
                </c:pt>
                <c:pt idx="3724">
                  <c:v>1.3399305555555558E-2</c:v>
                </c:pt>
                <c:pt idx="3725">
                  <c:v>1.3402777777777777E-2</c:v>
                </c:pt>
                <c:pt idx="3726">
                  <c:v>1.3407407407407408E-2</c:v>
                </c:pt>
                <c:pt idx="3727">
                  <c:v>1.3410879629629628E-2</c:v>
                </c:pt>
                <c:pt idx="3728">
                  <c:v>1.3414351851851851E-2</c:v>
                </c:pt>
                <c:pt idx="3729">
                  <c:v>1.3418981481481483E-2</c:v>
                </c:pt>
                <c:pt idx="3730">
                  <c:v>1.3422453703703702E-2</c:v>
                </c:pt>
                <c:pt idx="3731">
                  <c:v>1.3425925925925924E-2</c:v>
                </c:pt>
                <c:pt idx="3732">
                  <c:v>1.3429398148148149E-2</c:v>
                </c:pt>
                <c:pt idx="3733">
                  <c:v>1.3434027777777776E-2</c:v>
                </c:pt>
                <c:pt idx="3734">
                  <c:v>1.34375E-2</c:v>
                </c:pt>
                <c:pt idx="3735">
                  <c:v>1.3440972222222222E-2</c:v>
                </c:pt>
                <c:pt idx="3736">
                  <c:v>1.3445601851851853E-2</c:v>
                </c:pt>
                <c:pt idx="3737">
                  <c:v>1.3449074074074073E-2</c:v>
                </c:pt>
                <c:pt idx="3738">
                  <c:v>1.3452546296296296E-2</c:v>
                </c:pt>
                <c:pt idx="3739">
                  <c:v>1.3456018518518518E-2</c:v>
                </c:pt>
                <c:pt idx="3740">
                  <c:v>1.3460648148148147E-2</c:v>
                </c:pt>
                <c:pt idx="3741">
                  <c:v>1.3465277777777777E-2</c:v>
                </c:pt>
                <c:pt idx="3742">
                  <c:v>1.346875E-2</c:v>
                </c:pt>
                <c:pt idx="3743">
                  <c:v>1.3472222222222221E-2</c:v>
                </c:pt>
                <c:pt idx="3744">
                  <c:v>1.3475694444444445E-2</c:v>
                </c:pt>
                <c:pt idx="3745">
                  <c:v>1.3480324074074073E-2</c:v>
                </c:pt>
                <c:pt idx="3746">
                  <c:v>1.3484953703703702E-2</c:v>
                </c:pt>
                <c:pt idx="3747">
                  <c:v>1.3488425925925925E-2</c:v>
                </c:pt>
                <c:pt idx="3748">
                  <c:v>1.3493055555555555E-2</c:v>
                </c:pt>
                <c:pt idx="3749">
                  <c:v>1.3496527777777776E-2</c:v>
                </c:pt>
                <c:pt idx="3750">
                  <c:v>1.35E-2</c:v>
                </c:pt>
                <c:pt idx="3751">
                  <c:v>1.3503472222222222E-2</c:v>
                </c:pt>
                <c:pt idx="3752">
                  <c:v>1.3508101851851853E-2</c:v>
                </c:pt>
                <c:pt idx="3753">
                  <c:v>1.3511574074074073E-2</c:v>
                </c:pt>
                <c:pt idx="3754">
                  <c:v>1.3515046296296296E-2</c:v>
                </c:pt>
                <c:pt idx="3755">
                  <c:v>1.3518518518518518E-2</c:v>
                </c:pt>
                <c:pt idx="3756">
                  <c:v>1.3523148148148147E-2</c:v>
                </c:pt>
                <c:pt idx="3757">
                  <c:v>1.3526620370370369E-2</c:v>
                </c:pt>
                <c:pt idx="3758">
                  <c:v>1.3530092592592594E-2</c:v>
                </c:pt>
                <c:pt idx="3759">
                  <c:v>1.3533564814814816E-2</c:v>
                </c:pt>
                <c:pt idx="3760">
                  <c:v>1.3538194444444445E-2</c:v>
                </c:pt>
                <c:pt idx="3761">
                  <c:v>1.3541666666666667E-2</c:v>
                </c:pt>
                <c:pt idx="3762">
                  <c:v>1.354513888888889E-2</c:v>
                </c:pt>
                <c:pt idx="3763">
                  <c:v>1.3549768518518518E-2</c:v>
                </c:pt>
                <c:pt idx="3764">
                  <c:v>1.3553240740740741E-2</c:v>
                </c:pt>
                <c:pt idx="3765">
                  <c:v>1.3556712962962965E-2</c:v>
                </c:pt>
                <c:pt idx="3766">
                  <c:v>1.3560185185185187E-2</c:v>
                </c:pt>
                <c:pt idx="3767">
                  <c:v>1.3564814814814816E-2</c:v>
                </c:pt>
                <c:pt idx="3768">
                  <c:v>1.3569444444444445E-2</c:v>
                </c:pt>
                <c:pt idx="3769">
                  <c:v>1.3572916666666669E-2</c:v>
                </c:pt>
                <c:pt idx="3770">
                  <c:v>1.357638888888889E-2</c:v>
                </c:pt>
                <c:pt idx="3771">
                  <c:v>1.3579861111111112E-2</c:v>
                </c:pt>
                <c:pt idx="3772">
                  <c:v>1.3584490740740742E-2</c:v>
                </c:pt>
                <c:pt idx="3773">
                  <c:v>1.3587962962962963E-2</c:v>
                </c:pt>
                <c:pt idx="3774">
                  <c:v>1.3591435185185184E-2</c:v>
                </c:pt>
                <c:pt idx="3775">
                  <c:v>1.3594907407407408E-2</c:v>
                </c:pt>
                <c:pt idx="3776">
                  <c:v>1.3599537037037037E-2</c:v>
                </c:pt>
                <c:pt idx="3777">
                  <c:v>1.3603009259259259E-2</c:v>
                </c:pt>
                <c:pt idx="3778">
                  <c:v>1.3606481481481482E-2</c:v>
                </c:pt>
                <c:pt idx="3779">
                  <c:v>1.3609953703703702E-2</c:v>
                </c:pt>
                <c:pt idx="3780">
                  <c:v>1.3614583333333333E-2</c:v>
                </c:pt>
                <c:pt idx="3781">
                  <c:v>1.3618055555555555E-2</c:v>
                </c:pt>
                <c:pt idx="3782">
                  <c:v>1.3622685185185184E-2</c:v>
                </c:pt>
                <c:pt idx="3783">
                  <c:v>1.3626157407407406E-2</c:v>
                </c:pt>
                <c:pt idx="3784">
                  <c:v>1.3629629629629629E-2</c:v>
                </c:pt>
                <c:pt idx="3785">
                  <c:v>1.3633101851851853E-2</c:v>
                </c:pt>
                <c:pt idx="3786">
                  <c:v>1.363773148148148E-2</c:v>
                </c:pt>
                <c:pt idx="3787">
                  <c:v>1.3641203703703704E-2</c:v>
                </c:pt>
                <c:pt idx="3788">
                  <c:v>1.3644675925925926E-2</c:v>
                </c:pt>
                <c:pt idx="3789">
                  <c:v>1.3648148148148147E-2</c:v>
                </c:pt>
                <c:pt idx="3790">
                  <c:v>1.3652777777777778E-2</c:v>
                </c:pt>
                <c:pt idx="3791">
                  <c:v>1.365625E-2</c:v>
                </c:pt>
                <c:pt idx="3792">
                  <c:v>1.3659722222222224E-2</c:v>
                </c:pt>
                <c:pt idx="3793">
                  <c:v>1.3663194444444445E-2</c:v>
                </c:pt>
                <c:pt idx="3794">
                  <c:v>1.3667824074074074E-2</c:v>
                </c:pt>
                <c:pt idx="3795">
                  <c:v>1.3672453703703702E-2</c:v>
                </c:pt>
                <c:pt idx="3796">
                  <c:v>1.3675925925925926E-2</c:v>
                </c:pt>
                <c:pt idx="3797">
                  <c:v>1.3679398148148149E-2</c:v>
                </c:pt>
                <c:pt idx="3798">
                  <c:v>1.3682870370370371E-2</c:v>
                </c:pt>
                <c:pt idx="3799">
                  <c:v>1.36875E-2</c:v>
                </c:pt>
                <c:pt idx="3800">
                  <c:v>1.3690972222222222E-2</c:v>
                </c:pt>
                <c:pt idx="3801">
                  <c:v>1.3694444444444445E-2</c:v>
                </c:pt>
                <c:pt idx="3802">
                  <c:v>1.3697916666666669E-2</c:v>
                </c:pt>
                <c:pt idx="3803">
                  <c:v>1.370138888888889E-2</c:v>
                </c:pt>
                <c:pt idx="3804">
                  <c:v>1.370601851851852E-2</c:v>
                </c:pt>
                <c:pt idx="3805">
                  <c:v>1.3709490740740743E-2</c:v>
                </c:pt>
                <c:pt idx="3806">
                  <c:v>1.3712962962962962E-2</c:v>
                </c:pt>
                <c:pt idx="3807">
                  <c:v>1.3716435185185184E-2</c:v>
                </c:pt>
                <c:pt idx="3808">
                  <c:v>1.3721064814814816E-2</c:v>
                </c:pt>
                <c:pt idx="3809">
                  <c:v>1.3724537037037035E-2</c:v>
                </c:pt>
                <c:pt idx="3810">
                  <c:v>1.3728009259259259E-2</c:v>
                </c:pt>
                <c:pt idx="3811">
                  <c:v>1.3731481481481482E-2</c:v>
                </c:pt>
                <c:pt idx="3812">
                  <c:v>1.373611111111111E-2</c:v>
                </c:pt>
                <c:pt idx="3813">
                  <c:v>1.3739583333333333E-2</c:v>
                </c:pt>
                <c:pt idx="3814">
                  <c:v>1.3743055555555555E-2</c:v>
                </c:pt>
                <c:pt idx="3815">
                  <c:v>1.3747685185185184E-2</c:v>
                </c:pt>
                <c:pt idx="3816">
                  <c:v>1.3751157407407406E-2</c:v>
                </c:pt>
                <c:pt idx="3817">
                  <c:v>1.3754629629629629E-2</c:v>
                </c:pt>
                <c:pt idx="3818">
                  <c:v>1.3758101851851853E-2</c:v>
                </c:pt>
                <c:pt idx="3819">
                  <c:v>1.3762731481481482E-2</c:v>
                </c:pt>
                <c:pt idx="3820">
                  <c:v>1.3766203703703704E-2</c:v>
                </c:pt>
                <c:pt idx="3821">
                  <c:v>1.3770833333333331E-2</c:v>
                </c:pt>
                <c:pt idx="3822">
                  <c:v>1.3774305555555555E-2</c:v>
                </c:pt>
                <c:pt idx="3823">
                  <c:v>1.3777777777777778E-2</c:v>
                </c:pt>
                <c:pt idx="3824">
                  <c:v>1.3782407407407408E-2</c:v>
                </c:pt>
                <c:pt idx="3825">
                  <c:v>1.3785879629629629E-2</c:v>
                </c:pt>
                <c:pt idx="3826">
                  <c:v>1.3789351851851851E-2</c:v>
                </c:pt>
                <c:pt idx="3827">
                  <c:v>1.3792824074074075E-2</c:v>
                </c:pt>
                <c:pt idx="3828">
                  <c:v>1.3797453703703702E-2</c:v>
                </c:pt>
                <c:pt idx="3829">
                  <c:v>1.3800925925925927E-2</c:v>
                </c:pt>
                <c:pt idx="3830">
                  <c:v>1.3804398148148149E-2</c:v>
                </c:pt>
                <c:pt idx="3831">
                  <c:v>1.3807870370370371E-2</c:v>
                </c:pt>
                <c:pt idx="3832">
                  <c:v>1.38125E-2</c:v>
                </c:pt>
                <c:pt idx="3833">
                  <c:v>1.3815972222222223E-2</c:v>
                </c:pt>
                <c:pt idx="3834">
                  <c:v>1.3819444444444445E-2</c:v>
                </c:pt>
                <c:pt idx="3835">
                  <c:v>1.3824074074074074E-2</c:v>
                </c:pt>
                <c:pt idx="3836">
                  <c:v>1.3827546296296296E-2</c:v>
                </c:pt>
                <c:pt idx="3837">
                  <c:v>1.383101851851852E-2</c:v>
                </c:pt>
                <c:pt idx="3838">
                  <c:v>1.3834490740740739E-2</c:v>
                </c:pt>
                <c:pt idx="3839">
                  <c:v>1.3837962962962962E-2</c:v>
                </c:pt>
                <c:pt idx="3840">
                  <c:v>1.3842592592592594E-2</c:v>
                </c:pt>
                <c:pt idx="3841">
                  <c:v>1.3846064814814813E-2</c:v>
                </c:pt>
                <c:pt idx="3842">
                  <c:v>1.3849537037037037E-2</c:v>
                </c:pt>
                <c:pt idx="3843">
                  <c:v>1.3854166666666666E-2</c:v>
                </c:pt>
                <c:pt idx="3844">
                  <c:v>1.3857638888888886E-2</c:v>
                </c:pt>
                <c:pt idx="3845">
                  <c:v>1.3861111111111111E-2</c:v>
                </c:pt>
                <c:pt idx="3846">
                  <c:v>1.3864583333333333E-2</c:v>
                </c:pt>
                <c:pt idx="3847">
                  <c:v>1.3869212962962963E-2</c:v>
                </c:pt>
                <c:pt idx="3848">
                  <c:v>1.387384259259259E-2</c:v>
                </c:pt>
                <c:pt idx="3849">
                  <c:v>1.3877314814814815E-2</c:v>
                </c:pt>
                <c:pt idx="3850">
                  <c:v>1.3880787037037037E-2</c:v>
                </c:pt>
                <c:pt idx="3851">
                  <c:v>1.3884259259259258E-2</c:v>
                </c:pt>
                <c:pt idx="3852">
                  <c:v>1.3888888888888888E-2</c:v>
                </c:pt>
                <c:pt idx="3853">
                  <c:v>1.3892361111111111E-2</c:v>
                </c:pt>
                <c:pt idx="3854">
                  <c:v>1.3896990740740739E-2</c:v>
                </c:pt>
                <c:pt idx="3855">
                  <c:v>1.3900462962962962E-2</c:v>
                </c:pt>
                <c:pt idx="3856">
                  <c:v>1.3905092592592592E-2</c:v>
                </c:pt>
                <c:pt idx="3857">
                  <c:v>1.3908564814814813E-2</c:v>
                </c:pt>
                <c:pt idx="3858">
                  <c:v>1.3912037037037037E-2</c:v>
                </c:pt>
                <c:pt idx="3859">
                  <c:v>1.3916666666666666E-2</c:v>
                </c:pt>
                <c:pt idx="3860">
                  <c:v>1.392013888888889E-2</c:v>
                </c:pt>
                <c:pt idx="3861">
                  <c:v>1.3923611111111111E-2</c:v>
                </c:pt>
                <c:pt idx="3862">
                  <c:v>1.3928240740740741E-2</c:v>
                </c:pt>
                <c:pt idx="3863">
                  <c:v>1.3931712962962963E-2</c:v>
                </c:pt>
                <c:pt idx="3864">
                  <c:v>1.3935185185185184E-2</c:v>
                </c:pt>
                <c:pt idx="3865">
                  <c:v>1.3939814814814815E-2</c:v>
                </c:pt>
                <c:pt idx="3866">
                  <c:v>1.3943287037037037E-2</c:v>
                </c:pt>
                <c:pt idx="3867">
                  <c:v>1.3947916666666666E-2</c:v>
                </c:pt>
                <c:pt idx="3868">
                  <c:v>1.3951388888888888E-2</c:v>
                </c:pt>
                <c:pt idx="3869">
                  <c:v>1.3954861111111111E-2</c:v>
                </c:pt>
                <c:pt idx="3870">
                  <c:v>1.3959490740740739E-2</c:v>
                </c:pt>
                <c:pt idx="3871">
                  <c:v>1.3962962962962962E-2</c:v>
                </c:pt>
                <c:pt idx="3872">
                  <c:v>1.3966435185185186E-2</c:v>
                </c:pt>
                <c:pt idx="3873">
                  <c:v>1.3971064814814813E-2</c:v>
                </c:pt>
                <c:pt idx="3874">
                  <c:v>1.3975694444444443E-2</c:v>
                </c:pt>
                <c:pt idx="3875">
                  <c:v>1.3979166666666666E-2</c:v>
                </c:pt>
                <c:pt idx="3876">
                  <c:v>1.398263888888889E-2</c:v>
                </c:pt>
                <c:pt idx="3877">
                  <c:v>1.3987268518518517E-2</c:v>
                </c:pt>
                <c:pt idx="3878">
                  <c:v>1.3990740740740741E-2</c:v>
                </c:pt>
                <c:pt idx="3879">
                  <c:v>1.3995370370370368E-2</c:v>
                </c:pt>
                <c:pt idx="3880">
                  <c:v>1.3998842592592592E-2</c:v>
                </c:pt>
                <c:pt idx="3881">
                  <c:v>1.4002314814814815E-2</c:v>
                </c:pt>
                <c:pt idx="3882">
                  <c:v>1.4006944444444445E-2</c:v>
                </c:pt>
                <c:pt idx="3883">
                  <c:v>1.4010416666666666E-2</c:v>
                </c:pt>
                <c:pt idx="3884">
                  <c:v>1.4015046296296298E-2</c:v>
                </c:pt>
                <c:pt idx="3885">
                  <c:v>1.4018518518518519E-2</c:v>
                </c:pt>
                <c:pt idx="3886">
                  <c:v>1.4021990740740739E-2</c:v>
                </c:pt>
                <c:pt idx="3887">
                  <c:v>1.402662037037037E-2</c:v>
                </c:pt>
                <c:pt idx="3888">
                  <c:v>1.4030092592592592E-2</c:v>
                </c:pt>
                <c:pt idx="3889">
                  <c:v>1.4034722222222224E-2</c:v>
                </c:pt>
                <c:pt idx="3890">
                  <c:v>1.4038194444444443E-2</c:v>
                </c:pt>
                <c:pt idx="3891">
                  <c:v>1.4041666666666666E-2</c:v>
                </c:pt>
                <c:pt idx="3892">
                  <c:v>1.4046296296296295E-2</c:v>
                </c:pt>
                <c:pt idx="3893">
                  <c:v>1.4049768518518517E-2</c:v>
                </c:pt>
                <c:pt idx="3894">
                  <c:v>1.4054398148148149E-2</c:v>
                </c:pt>
                <c:pt idx="3895">
                  <c:v>1.4057870370370368E-2</c:v>
                </c:pt>
                <c:pt idx="3896">
                  <c:v>1.4061342592592592E-2</c:v>
                </c:pt>
                <c:pt idx="3897">
                  <c:v>1.4065972222222221E-2</c:v>
                </c:pt>
                <c:pt idx="3898">
                  <c:v>1.4069444444444445E-2</c:v>
                </c:pt>
                <c:pt idx="3899">
                  <c:v>1.4072916666666666E-2</c:v>
                </c:pt>
                <c:pt idx="3900">
                  <c:v>1.4077546296296296E-2</c:v>
                </c:pt>
                <c:pt idx="3901">
                  <c:v>1.4082175925925927E-2</c:v>
                </c:pt>
                <c:pt idx="3902">
                  <c:v>1.4085648148148151E-2</c:v>
                </c:pt>
                <c:pt idx="3903">
                  <c:v>1.408912037037037E-2</c:v>
                </c:pt>
                <c:pt idx="3904">
                  <c:v>1.4093750000000002E-2</c:v>
                </c:pt>
                <c:pt idx="3905">
                  <c:v>1.4097222222222221E-2</c:v>
                </c:pt>
                <c:pt idx="3906">
                  <c:v>1.4100694444444443E-2</c:v>
                </c:pt>
                <c:pt idx="3907">
                  <c:v>1.4105324074074076E-2</c:v>
                </c:pt>
                <c:pt idx="3908">
                  <c:v>1.4108796296296295E-2</c:v>
                </c:pt>
                <c:pt idx="3909">
                  <c:v>1.4112268518518517E-2</c:v>
                </c:pt>
                <c:pt idx="3910">
                  <c:v>1.4116898148148148E-2</c:v>
                </c:pt>
                <c:pt idx="3911">
                  <c:v>1.4120370370370368E-2</c:v>
                </c:pt>
                <c:pt idx="3912">
                  <c:v>1.4125E-2</c:v>
                </c:pt>
                <c:pt idx="3913">
                  <c:v>1.4128472222222221E-2</c:v>
                </c:pt>
                <c:pt idx="3914">
                  <c:v>1.4131944444444445E-2</c:v>
                </c:pt>
                <c:pt idx="3915">
                  <c:v>1.4136574074074072E-2</c:v>
                </c:pt>
                <c:pt idx="3916">
                  <c:v>1.4140046296296296E-2</c:v>
                </c:pt>
                <c:pt idx="3917">
                  <c:v>1.4143518518518519E-2</c:v>
                </c:pt>
                <c:pt idx="3918">
                  <c:v>1.4148148148148148E-2</c:v>
                </c:pt>
                <c:pt idx="3919">
                  <c:v>1.415162037037037E-2</c:v>
                </c:pt>
                <c:pt idx="3920">
                  <c:v>1.4155092592592592E-2</c:v>
                </c:pt>
                <c:pt idx="3921">
                  <c:v>1.4159722222222221E-2</c:v>
                </c:pt>
                <c:pt idx="3922">
                  <c:v>1.4163194444444444E-2</c:v>
                </c:pt>
                <c:pt idx="3923">
                  <c:v>1.4166666666666666E-2</c:v>
                </c:pt>
                <c:pt idx="3924">
                  <c:v>1.4171296296296295E-2</c:v>
                </c:pt>
                <c:pt idx="3925">
                  <c:v>1.4174768518518517E-2</c:v>
                </c:pt>
                <c:pt idx="3926">
                  <c:v>1.4178240740740741E-2</c:v>
                </c:pt>
                <c:pt idx="3927">
                  <c:v>1.4182870370370368E-2</c:v>
                </c:pt>
                <c:pt idx="3928">
                  <c:v>1.4187499999999999E-2</c:v>
                </c:pt>
                <c:pt idx="3929">
                  <c:v>1.4190972222222221E-2</c:v>
                </c:pt>
                <c:pt idx="3930">
                  <c:v>1.4194444444444445E-2</c:v>
                </c:pt>
                <c:pt idx="3931">
                  <c:v>1.4197916666666666E-2</c:v>
                </c:pt>
                <c:pt idx="3932">
                  <c:v>1.4202546296296296E-2</c:v>
                </c:pt>
                <c:pt idx="3933">
                  <c:v>1.4206018518518519E-2</c:v>
                </c:pt>
                <c:pt idx="3934">
                  <c:v>1.420949074074074E-2</c:v>
                </c:pt>
                <c:pt idx="3935">
                  <c:v>1.421412037037037E-2</c:v>
                </c:pt>
                <c:pt idx="3936">
                  <c:v>1.4217592592592592E-2</c:v>
                </c:pt>
                <c:pt idx="3937">
                  <c:v>1.4221064814814813E-2</c:v>
                </c:pt>
                <c:pt idx="3938">
                  <c:v>1.4224537037037037E-2</c:v>
                </c:pt>
                <c:pt idx="3939">
                  <c:v>1.4229166666666666E-2</c:v>
                </c:pt>
                <c:pt idx="3940">
                  <c:v>1.423263888888889E-2</c:v>
                </c:pt>
                <c:pt idx="3941">
                  <c:v>1.4236111111111111E-2</c:v>
                </c:pt>
                <c:pt idx="3942">
                  <c:v>1.4239583333333333E-2</c:v>
                </c:pt>
                <c:pt idx="3943">
                  <c:v>1.4244212962962964E-2</c:v>
                </c:pt>
                <c:pt idx="3944">
                  <c:v>1.4247685185185184E-2</c:v>
                </c:pt>
                <c:pt idx="3945">
                  <c:v>1.4251157407407409E-2</c:v>
                </c:pt>
                <c:pt idx="3946">
                  <c:v>1.4254629629629631E-2</c:v>
                </c:pt>
                <c:pt idx="3947">
                  <c:v>1.4259259259259261E-2</c:v>
                </c:pt>
                <c:pt idx="3948">
                  <c:v>1.4262731481481482E-2</c:v>
                </c:pt>
                <c:pt idx="3949">
                  <c:v>1.4266203703703705E-2</c:v>
                </c:pt>
                <c:pt idx="3950">
                  <c:v>1.4270833333333335E-2</c:v>
                </c:pt>
                <c:pt idx="3951">
                  <c:v>1.4274305555555556E-2</c:v>
                </c:pt>
                <c:pt idx="3952">
                  <c:v>1.4277777777777776E-2</c:v>
                </c:pt>
                <c:pt idx="3953">
                  <c:v>1.4281250000000001E-2</c:v>
                </c:pt>
                <c:pt idx="3954">
                  <c:v>1.4287037037037037E-2</c:v>
                </c:pt>
                <c:pt idx="3955">
                  <c:v>1.429050925925926E-2</c:v>
                </c:pt>
                <c:pt idx="3956">
                  <c:v>1.4293981481481482E-2</c:v>
                </c:pt>
                <c:pt idx="3957">
                  <c:v>1.4297453703703706E-2</c:v>
                </c:pt>
                <c:pt idx="3958">
                  <c:v>1.4302083333333333E-2</c:v>
                </c:pt>
                <c:pt idx="3959">
                  <c:v>1.4305555555555557E-2</c:v>
                </c:pt>
                <c:pt idx="3960">
                  <c:v>1.4309027777777776E-2</c:v>
                </c:pt>
                <c:pt idx="3961">
                  <c:v>1.4313657407407409E-2</c:v>
                </c:pt>
                <c:pt idx="3962">
                  <c:v>1.4317129629629631E-2</c:v>
                </c:pt>
                <c:pt idx="3963">
                  <c:v>1.432060185185185E-2</c:v>
                </c:pt>
                <c:pt idx="3964">
                  <c:v>1.4324074074074072E-2</c:v>
                </c:pt>
                <c:pt idx="3965">
                  <c:v>1.4328703703703703E-2</c:v>
                </c:pt>
                <c:pt idx="3966">
                  <c:v>1.4332175925925924E-2</c:v>
                </c:pt>
                <c:pt idx="3967">
                  <c:v>1.4335648148148148E-2</c:v>
                </c:pt>
                <c:pt idx="3968">
                  <c:v>1.433912037037037E-2</c:v>
                </c:pt>
                <c:pt idx="3969">
                  <c:v>1.4343750000000001E-2</c:v>
                </c:pt>
                <c:pt idx="3970">
                  <c:v>1.4347222222222221E-2</c:v>
                </c:pt>
                <c:pt idx="3971">
                  <c:v>1.4350694444444444E-2</c:v>
                </c:pt>
                <c:pt idx="3972">
                  <c:v>1.4354166666666668E-2</c:v>
                </c:pt>
                <c:pt idx="3973">
                  <c:v>1.4358796296296295E-2</c:v>
                </c:pt>
                <c:pt idx="3974">
                  <c:v>1.4362268518518517E-2</c:v>
                </c:pt>
                <c:pt idx="3975">
                  <c:v>1.4365740740740741E-2</c:v>
                </c:pt>
                <c:pt idx="3976">
                  <c:v>1.4370370370370372E-2</c:v>
                </c:pt>
                <c:pt idx="3977">
                  <c:v>1.4373842592592593E-2</c:v>
                </c:pt>
                <c:pt idx="3978">
                  <c:v>1.4377314814814815E-2</c:v>
                </c:pt>
                <c:pt idx="3979">
                  <c:v>1.4381944444444445E-2</c:v>
                </c:pt>
                <c:pt idx="3980">
                  <c:v>1.4385416666666666E-2</c:v>
                </c:pt>
                <c:pt idx="3981">
                  <c:v>1.4390046296296297E-2</c:v>
                </c:pt>
                <c:pt idx="3982">
                  <c:v>1.4393518518518519E-2</c:v>
                </c:pt>
                <c:pt idx="3983">
                  <c:v>1.439699074074074E-2</c:v>
                </c:pt>
                <c:pt idx="3984">
                  <c:v>1.440162037037037E-2</c:v>
                </c:pt>
                <c:pt idx="3985">
                  <c:v>1.4405092592592593E-2</c:v>
                </c:pt>
                <c:pt idx="3986">
                  <c:v>1.4408564814814817E-2</c:v>
                </c:pt>
                <c:pt idx="3987">
                  <c:v>1.4413194444444444E-2</c:v>
                </c:pt>
                <c:pt idx="3988">
                  <c:v>1.4416666666666668E-2</c:v>
                </c:pt>
                <c:pt idx="3989">
                  <c:v>1.442013888888889E-2</c:v>
                </c:pt>
                <c:pt idx="3990">
                  <c:v>1.4424768518518519E-2</c:v>
                </c:pt>
                <c:pt idx="3991">
                  <c:v>1.4428240740740741E-2</c:v>
                </c:pt>
                <c:pt idx="3992">
                  <c:v>1.4431712962962964E-2</c:v>
                </c:pt>
                <c:pt idx="3993">
                  <c:v>1.4436342592592593E-2</c:v>
                </c:pt>
                <c:pt idx="3994">
                  <c:v>1.4439814814814815E-2</c:v>
                </c:pt>
                <c:pt idx="3995">
                  <c:v>1.4443287037037037E-2</c:v>
                </c:pt>
                <c:pt idx="3996">
                  <c:v>1.4446759259259262E-2</c:v>
                </c:pt>
                <c:pt idx="3997">
                  <c:v>1.4451388888888889E-2</c:v>
                </c:pt>
                <c:pt idx="3998">
                  <c:v>1.4454861111111113E-2</c:v>
                </c:pt>
                <c:pt idx="3999">
                  <c:v>1.4458333333333335E-2</c:v>
                </c:pt>
                <c:pt idx="4000">
                  <c:v>1.4462962962962964E-2</c:v>
                </c:pt>
                <c:pt idx="4001">
                  <c:v>1.4466435185185186E-2</c:v>
                </c:pt>
                <c:pt idx="4002">
                  <c:v>1.4469907407407405E-2</c:v>
                </c:pt>
                <c:pt idx="4003">
                  <c:v>1.4473379629629628E-2</c:v>
                </c:pt>
                <c:pt idx="4004">
                  <c:v>1.447800925925926E-2</c:v>
                </c:pt>
                <c:pt idx="4005">
                  <c:v>1.4481481481481479E-2</c:v>
                </c:pt>
                <c:pt idx="4006">
                  <c:v>1.4484953703703703E-2</c:v>
                </c:pt>
                <c:pt idx="4007">
                  <c:v>1.4490740740740742E-2</c:v>
                </c:pt>
                <c:pt idx="4008">
                  <c:v>1.4494212962962964E-2</c:v>
                </c:pt>
                <c:pt idx="4009">
                  <c:v>1.4497685185185185E-2</c:v>
                </c:pt>
                <c:pt idx="4010">
                  <c:v>1.4501157407407407E-2</c:v>
                </c:pt>
                <c:pt idx="4011">
                  <c:v>1.4505787037037038E-2</c:v>
                </c:pt>
                <c:pt idx="4012">
                  <c:v>1.4509259259259262E-2</c:v>
                </c:pt>
                <c:pt idx="4013">
                  <c:v>1.4512731481481481E-2</c:v>
                </c:pt>
                <c:pt idx="4014">
                  <c:v>1.4517361111111113E-2</c:v>
                </c:pt>
                <c:pt idx="4015">
                  <c:v>1.4520833333333332E-2</c:v>
                </c:pt>
                <c:pt idx="4016">
                  <c:v>1.4524305555555554E-2</c:v>
                </c:pt>
                <c:pt idx="4017">
                  <c:v>1.4528935185185186E-2</c:v>
                </c:pt>
                <c:pt idx="4018">
                  <c:v>1.4532407407407405E-2</c:v>
                </c:pt>
                <c:pt idx="4019">
                  <c:v>1.4535879629629628E-2</c:v>
                </c:pt>
                <c:pt idx="4020">
                  <c:v>1.4539351851851852E-2</c:v>
                </c:pt>
                <c:pt idx="4021">
                  <c:v>1.4543981481481482E-2</c:v>
                </c:pt>
                <c:pt idx="4022">
                  <c:v>1.4547453703703703E-2</c:v>
                </c:pt>
                <c:pt idx="4023">
                  <c:v>1.4550925925925925E-2</c:v>
                </c:pt>
                <c:pt idx="4024">
                  <c:v>1.4555555555555556E-2</c:v>
                </c:pt>
                <c:pt idx="4025">
                  <c:v>1.4559027777777777E-2</c:v>
                </c:pt>
                <c:pt idx="4026">
                  <c:v>1.4562499999999999E-2</c:v>
                </c:pt>
                <c:pt idx="4027">
                  <c:v>1.4565972222222223E-2</c:v>
                </c:pt>
                <c:pt idx="4028">
                  <c:v>1.457060185185185E-2</c:v>
                </c:pt>
                <c:pt idx="4029">
                  <c:v>1.4574074074074074E-2</c:v>
                </c:pt>
                <c:pt idx="4030">
                  <c:v>1.4577546296296297E-2</c:v>
                </c:pt>
                <c:pt idx="4031">
                  <c:v>1.4582175925925927E-2</c:v>
                </c:pt>
                <c:pt idx="4032">
                  <c:v>1.4585648148148148E-2</c:v>
                </c:pt>
                <c:pt idx="4033">
                  <c:v>1.458912037037037E-2</c:v>
                </c:pt>
                <c:pt idx="4034">
                  <c:v>1.4593750000000001E-2</c:v>
                </c:pt>
                <c:pt idx="4035">
                  <c:v>1.459837962962963E-2</c:v>
                </c:pt>
                <c:pt idx="4036">
                  <c:v>1.4601851851851852E-2</c:v>
                </c:pt>
                <c:pt idx="4037">
                  <c:v>1.4605324074074074E-2</c:v>
                </c:pt>
                <c:pt idx="4038">
                  <c:v>1.4609953703703703E-2</c:v>
                </c:pt>
                <c:pt idx="4039">
                  <c:v>1.4613425925925926E-2</c:v>
                </c:pt>
                <c:pt idx="4040">
                  <c:v>1.4618055555555556E-2</c:v>
                </c:pt>
                <c:pt idx="4041">
                  <c:v>1.4621527777777777E-2</c:v>
                </c:pt>
                <c:pt idx="4042">
                  <c:v>1.4624999999999999E-2</c:v>
                </c:pt>
                <c:pt idx="4043">
                  <c:v>1.462962962962963E-2</c:v>
                </c:pt>
                <c:pt idx="4044">
                  <c:v>1.463310185185185E-2</c:v>
                </c:pt>
                <c:pt idx="4045">
                  <c:v>1.4637731481481481E-2</c:v>
                </c:pt>
                <c:pt idx="4046">
                  <c:v>1.4641203703703703E-2</c:v>
                </c:pt>
                <c:pt idx="4047">
                  <c:v>1.4644675925925927E-2</c:v>
                </c:pt>
                <c:pt idx="4048">
                  <c:v>1.4649305555555554E-2</c:v>
                </c:pt>
                <c:pt idx="4049">
                  <c:v>1.4652777777777778E-2</c:v>
                </c:pt>
                <c:pt idx="4050">
                  <c:v>1.4657407407407405E-2</c:v>
                </c:pt>
                <c:pt idx="4051">
                  <c:v>1.466087962962963E-2</c:v>
                </c:pt>
                <c:pt idx="4052">
                  <c:v>1.4664351851851852E-2</c:v>
                </c:pt>
                <c:pt idx="4053">
                  <c:v>1.4668981481481482E-2</c:v>
                </c:pt>
                <c:pt idx="4054">
                  <c:v>1.4672453703703703E-2</c:v>
                </c:pt>
                <c:pt idx="4055">
                  <c:v>1.4675925925925926E-2</c:v>
                </c:pt>
                <c:pt idx="4056">
                  <c:v>1.4680555555555556E-2</c:v>
                </c:pt>
                <c:pt idx="4057">
                  <c:v>1.4684027777777777E-2</c:v>
                </c:pt>
                <c:pt idx="4058">
                  <c:v>1.4688657407407407E-2</c:v>
                </c:pt>
                <c:pt idx="4059">
                  <c:v>1.469212962962963E-2</c:v>
                </c:pt>
                <c:pt idx="4060">
                  <c:v>1.4696759259259258E-2</c:v>
                </c:pt>
                <c:pt idx="4061">
                  <c:v>1.4700231481481481E-2</c:v>
                </c:pt>
                <c:pt idx="4062">
                  <c:v>1.4704861111111111E-2</c:v>
                </c:pt>
                <c:pt idx="4063">
                  <c:v>1.4708333333333332E-2</c:v>
                </c:pt>
                <c:pt idx="4064">
                  <c:v>1.4712962962962962E-2</c:v>
                </c:pt>
                <c:pt idx="4065">
                  <c:v>1.4716435185185185E-2</c:v>
                </c:pt>
                <c:pt idx="4066">
                  <c:v>1.4719907407407406E-2</c:v>
                </c:pt>
                <c:pt idx="4067">
                  <c:v>1.4724537037037036E-2</c:v>
                </c:pt>
                <c:pt idx="4068">
                  <c:v>1.4728009259259258E-2</c:v>
                </c:pt>
                <c:pt idx="4069">
                  <c:v>1.4732638888888887E-2</c:v>
                </c:pt>
                <c:pt idx="4070">
                  <c:v>1.473611111111111E-2</c:v>
                </c:pt>
                <c:pt idx="4071">
                  <c:v>1.4739583333333334E-2</c:v>
                </c:pt>
                <c:pt idx="4072">
                  <c:v>1.4744212962962961E-2</c:v>
                </c:pt>
                <c:pt idx="4073">
                  <c:v>1.4747685185185185E-2</c:v>
                </c:pt>
                <c:pt idx="4074">
                  <c:v>1.4751157407407407E-2</c:v>
                </c:pt>
                <c:pt idx="4075">
                  <c:v>1.4755787037037038E-2</c:v>
                </c:pt>
                <c:pt idx="4076">
                  <c:v>1.4759259259259258E-2</c:v>
                </c:pt>
                <c:pt idx="4077">
                  <c:v>1.4762731481481481E-2</c:v>
                </c:pt>
                <c:pt idx="4078">
                  <c:v>1.4767361111111111E-2</c:v>
                </c:pt>
                <c:pt idx="4079">
                  <c:v>1.4770833333333332E-2</c:v>
                </c:pt>
                <c:pt idx="4080">
                  <c:v>1.4774305555555554E-2</c:v>
                </c:pt>
                <c:pt idx="4081">
                  <c:v>1.4778935185185185E-2</c:v>
                </c:pt>
                <c:pt idx="4082">
                  <c:v>1.4782407407407406E-2</c:v>
                </c:pt>
                <c:pt idx="4083">
                  <c:v>1.478587962962963E-2</c:v>
                </c:pt>
                <c:pt idx="4084">
                  <c:v>1.4790509259259258E-2</c:v>
                </c:pt>
                <c:pt idx="4085">
                  <c:v>1.4793981481481483E-2</c:v>
                </c:pt>
                <c:pt idx="4086">
                  <c:v>1.4797453703703703E-2</c:v>
                </c:pt>
                <c:pt idx="4087">
                  <c:v>1.4802083333333334E-2</c:v>
                </c:pt>
                <c:pt idx="4088">
                  <c:v>1.4805555555555556E-2</c:v>
                </c:pt>
                <c:pt idx="4089">
                  <c:v>1.4810185185185185E-2</c:v>
                </c:pt>
                <c:pt idx="4090">
                  <c:v>1.4813657407407407E-2</c:v>
                </c:pt>
                <c:pt idx="4091">
                  <c:v>1.481712962962963E-2</c:v>
                </c:pt>
                <c:pt idx="4092">
                  <c:v>1.4821759259259258E-2</c:v>
                </c:pt>
                <c:pt idx="4093">
                  <c:v>1.4825231481481481E-2</c:v>
                </c:pt>
                <c:pt idx="4094">
                  <c:v>1.4828703703703703E-2</c:v>
                </c:pt>
                <c:pt idx="4095">
                  <c:v>1.4833333333333332E-2</c:v>
                </c:pt>
                <c:pt idx="4096">
                  <c:v>1.4836805555555554E-2</c:v>
                </c:pt>
                <c:pt idx="4097">
                  <c:v>1.4840277777777779E-2</c:v>
                </c:pt>
                <c:pt idx="4098">
                  <c:v>1.4843750000000001E-2</c:v>
                </c:pt>
                <c:pt idx="4099">
                  <c:v>1.484837962962963E-2</c:v>
                </c:pt>
                <c:pt idx="4100">
                  <c:v>1.4851851851851852E-2</c:v>
                </c:pt>
                <c:pt idx="4101">
                  <c:v>1.4855324074074075E-2</c:v>
                </c:pt>
                <c:pt idx="4102">
                  <c:v>1.4858796296296299E-2</c:v>
                </c:pt>
                <c:pt idx="4103">
                  <c:v>1.4862268518518519E-2</c:v>
                </c:pt>
                <c:pt idx="4104">
                  <c:v>1.486689814814815E-2</c:v>
                </c:pt>
                <c:pt idx="4105">
                  <c:v>1.4870370370370372E-2</c:v>
                </c:pt>
                <c:pt idx="4106">
                  <c:v>1.4873842592592591E-2</c:v>
                </c:pt>
                <c:pt idx="4107">
                  <c:v>1.4878472222222223E-2</c:v>
                </c:pt>
                <c:pt idx="4108">
                  <c:v>1.4881944444444446E-2</c:v>
                </c:pt>
                <c:pt idx="4109">
                  <c:v>1.4885416666666665E-2</c:v>
                </c:pt>
                <c:pt idx="4110">
                  <c:v>1.4888888888888889E-2</c:v>
                </c:pt>
                <c:pt idx="4111">
                  <c:v>1.4893518518518516E-2</c:v>
                </c:pt>
                <c:pt idx="4112">
                  <c:v>1.489699074074074E-2</c:v>
                </c:pt>
                <c:pt idx="4113">
                  <c:v>1.4900462962962963E-2</c:v>
                </c:pt>
                <c:pt idx="4114">
                  <c:v>1.4905092592592593E-2</c:v>
                </c:pt>
                <c:pt idx="4115">
                  <c:v>1.4908564814814814E-2</c:v>
                </c:pt>
                <c:pt idx="4116">
                  <c:v>1.4913194444444446E-2</c:v>
                </c:pt>
                <c:pt idx="4117">
                  <c:v>1.4916666666666667E-2</c:v>
                </c:pt>
                <c:pt idx="4118">
                  <c:v>1.4920138888888887E-2</c:v>
                </c:pt>
                <c:pt idx="4119">
                  <c:v>1.4924768518518518E-2</c:v>
                </c:pt>
                <c:pt idx="4120">
                  <c:v>1.492824074074074E-2</c:v>
                </c:pt>
                <c:pt idx="4121">
                  <c:v>1.4931712962962961E-2</c:v>
                </c:pt>
                <c:pt idx="4122">
                  <c:v>1.4936342592592591E-2</c:v>
                </c:pt>
                <c:pt idx="4123">
                  <c:v>1.4939814814814814E-2</c:v>
                </c:pt>
                <c:pt idx="4124">
                  <c:v>1.4943287037037038E-2</c:v>
                </c:pt>
                <c:pt idx="4125">
                  <c:v>1.4946759259259259E-2</c:v>
                </c:pt>
                <c:pt idx="4126">
                  <c:v>1.4951388888888889E-2</c:v>
                </c:pt>
                <c:pt idx="4127">
                  <c:v>1.4954861111111111E-2</c:v>
                </c:pt>
                <c:pt idx="4128">
                  <c:v>1.4958333333333332E-2</c:v>
                </c:pt>
                <c:pt idx="4129">
                  <c:v>1.4962962962962963E-2</c:v>
                </c:pt>
                <c:pt idx="4130">
                  <c:v>1.4966435185185185E-2</c:v>
                </c:pt>
                <c:pt idx="4131">
                  <c:v>1.4969907407407406E-2</c:v>
                </c:pt>
                <c:pt idx="4132">
                  <c:v>1.497337962962963E-2</c:v>
                </c:pt>
                <c:pt idx="4133">
                  <c:v>1.497800925925926E-2</c:v>
                </c:pt>
                <c:pt idx="4134">
                  <c:v>1.4981481481481483E-2</c:v>
                </c:pt>
                <c:pt idx="4135">
                  <c:v>1.4984953703703703E-2</c:v>
                </c:pt>
                <c:pt idx="4136">
                  <c:v>1.4989583333333334E-2</c:v>
                </c:pt>
                <c:pt idx="4137">
                  <c:v>1.4993055555555556E-2</c:v>
                </c:pt>
                <c:pt idx="4138">
                  <c:v>1.4996527777777777E-2</c:v>
                </c:pt>
                <c:pt idx="4139">
                  <c:v>1.5000000000000001E-2</c:v>
                </c:pt>
                <c:pt idx="4140">
                  <c:v>1.5005787037037038E-2</c:v>
                </c:pt>
                <c:pt idx="4141">
                  <c:v>1.5009259259259259E-2</c:v>
                </c:pt>
                <c:pt idx="4142">
                  <c:v>1.5012731481481481E-2</c:v>
                </c:pt>
                <c:pt idx="4143">
                  <c:v>1.5016203703703705E-2</c:v>
                </c:pt>
                <c:pt idx="4144">
                  <c:v>1.5020833333333332E-2</c:v>
                </c:pt>
                <c:pt idx="4145">
                  <c:v>1.5024305555555556E-2</c:v>
                </c:pt>
                <c:pt idx="4146">
                  <c:v>1.5027777777777779E-2</c:v>
                </c:pt>
                <c:pt idx="4147">
                  <c:v>1.5032407407407409E-2</c:v>
                </c:pt>
                <c:pt idx="4148">
                  <c:v>1.503587962962963E-2</c:v>
                </c:pt>
                <c:pt idx="4149">
                  <c:v>1.5039351851851852E-2</c:v>
                </c:pt>
                <c:pt idx="4150">
                  <c:v>1.5042824074074075E-2</c:v>
                </c:pt>
                <c:pt idx="4151">
                  <c:v>1.5047453703703704E-2</c:v>
                </c:pt>
                <c:pt idx="4152">
                  <c:v>1.5050925925925926E-2</c:v>
                </c:pt>
                <c:pt idx="4153">
                  <c:v>1.505439814814815E-2</c:v>
                </c:pt>
                <c:pt idx="4154">
                  <c:v>1.5059027777777777E-2</c:v>
                </c:pt>
                <c:pt idx="4155">
                  <c:v>1.5062500000000001E-2</c:v>
                </c:pt>
                <c:pt idx="4156">
                  <c:v>1.5065972222222222E-2</c:v>
                </c:pt>
                <c:pt idx="4157">
                  <c:v>1.5069444444444443E-2</c:v>
                </c:pt>
                <c:pt idx="4158">
                  <c:v>1.5074074074074075E-2</c:v>
                </c:pt>
                <c:pt idx="4159">
                  <c:v>1.5077546296296295E-2</c:v>
                </c:pt>
                <c:pt idx="4160">
                  <c:v>1.5081018518518516E-2</c:v>
                </c:pt>
                <c:pt idx="4161">
                  <c:v>1.508449074074074E-2</c:v>
                </c:pt>
                <c:pt idx="4162">
                  <c:v>1.5089120370370369E-2</c:v>
                </c:pt>
                <c:pt idx="4163">
                  <c:v>1.5092592592592593E-2</c:v>
                </c:pt>
                <c:pt idx="4164">
                  <c:v>1.5096064814814814E-2</c:v>
                </c:pt>
                <c:pt idx="4165">
                  <c:v>1.5099537037037036E-2</c:v>
                </c:pt>
                <c:pt idx="4166">
                  <c:v>1.5104166666666667E-2</c:v>
                </c:pt>
                <c:pt idx="4167">
                  <c:v>1.5108796296296296E-2</c:v>
                </c:pt>
                <c:pt idx="4168">
                  <c:v>1.5112268518518518E-2</c:v>
                </c:pt>
                <c:pt idx="4169">
                  <c:v>1.5116898148148148E-2</c:v>
                </c:pt>
                <c:pt idx="4170">
                  <c:v>1.5120370370370369E-2</c:v>
                </c:pt>
                <c:pt idx="4171">
                  <c:v>1.5123842592592592E-2</c:v>
                </c:pt>
                <c:pt idx="4172">
                  <c:v>1.5127314814814816E-2</c:v>
                </c:pt>
                <c:pt idx="4173">
                  <c:v>1.5131944444444443E-2</c:v>
                </c:pt>
                <c:pt idx="4174">
                  <c:v>1.5135416666666667E-2</c:v>
                </c:pt>
                <c:pt idx="4175">
                  <c:v>1.5138888888888889E-2</c:v>
                </c:pt>
                <c:pt idx="4176">
                  <c:v>1.5143518518518516E-2</c:v>
                </c:pt>
                <c:pt idx="4177">
                  <c:v>1.514699074074074E-2</c:v>
                </c:pt>
                <c:pt idx="4178">
                  <c:v>1.5150462962962963E-2</c:v>
                </c:pt>
                <c:pt idx="4179">
                  <c:v>1.5153935185185185E-2</c:v>
                </c:pt>
                <c:pt idx="4180">
                  <c:v>1.5158564814814814E-2</c:v>
                </c:pt>
                <c:pt idx="4181">
                  <c:v>1.5162037037037036E-2</c:v>
                </c:pt>
                <c:pt idx="4182">
                  <c:v>1.5165509259259261E-2</c:v>
                </c:pt>
                <c:pt idx="4183">
                  <c:v>1.5168981481481483E-2</c:v>
                </c:pt>
                <c:pt idx="4184">
                  <c:v>1.5173611111111112E-2</c:v>
                </c:pt>
                <c:pt idx="4185">
                  <c:v>1.5177083333333334E-2</c:v>
                </c:pt>
                <c:pt idx="4186">
                  <c:v>1.5180555555555557E-2</c:v>
                </c:pt>
                <c:pt idx="4187">
                  <c:v>1.5185185185185185E-2</c:v>
                </c:pt>
                <c:pt idx="4188">
                  <c:v>1.5188657407407408E-2</c:v>
                </c:pt>
                <c:pt idx="4189">
                  <c:v>1.519212962962963E-2</c:v>
                </c:pt>
                <c:pt idx="4190">
                  <c:v>1.5196759259259259E-2</c:v>
                </c:pt>
                <c:pt idx="4191">
                  <c:v>1.5200231481481481E-2</c:v>
                </c:pt>
                <c:pt idx="4192">
                  <c:v>1.5203703703703705E-2</c:v>
                </c:pt>
                <c:pt idx="4193">
                  <c:v>1.5208333333333332E-2</c:v>
                </c:pt>
                <c:pt idx="4194">
                  <c:v>1.5211805555555557E-2</c:v>
                </c:pt>
                <c:pt idx="4195">
                  <c:v>1.5216435185185185E-2</c:v>
                </c:pt>
                <c:pt idx="4196">
                  <c:v>1.5219907407407409E-2</c:v>
                </c:pt>
                <c:pt idx="4197">
                  <c:v>1.522337962962963E-2</c:v>
                </c:pt>
                <c:pt idx="4198">
                  <c:v>1.5226851851851851E-2</c:v>
                </c:pt>
                <c:pt idx="4199">
                  <c:v>1.5231481481481483E-2</c:v>
                </c:pt>
                <c:pt idx="4200">
                  <c:v>1.5234953703703704E-2</c:v>
                </c:pt>
                <c:pt idx="4201">
                  <c:v>1.5238425925925926E-2</c:v>
                </c:pt>
                <c:pt idx="4202">
                  <c:v>1.5243055555555557E-2</c:v>
                </c:pt>
                <c:pt idx="4203">
                  <c:v>1.5246527777777776E-2</c:v>
                </c:pt>
                <c:pt idx="4204">
                  <c:v>1.525E-2</c:v>
                </c:pt>
                <c:pt idx="4205">
                  <c:v>1.525462962962963E-2</c:v>
                </c:pt>
                <c:pt idx="4206">
                  <c:v>1.5258101851851851E-2</c:v>
                </c:pt>
                <c:pt idx="4207">
                  <c:v>1.5261574074074073E-2</c:v>
                </c:pt>
                <c:pt idx="4208">
                  <c:v>1.5266203703703705E-2</c:v>
                </c:pt>
                <c:pt idx="4209">
                  <c:v>1.5269675925925924E-2</c:v>
                </c:pt>
                <c:pt idx="4210">
                  <c:v>1.5273148148148147E-2</c:v>
                </c:pt>
                <c:pt idx="4211">
                  <c:v>1.5276620370370371E-2</c:v>
                </c:pt>
                <c:pt idx="4212">
                  <c:v>1.5281249999999998E-2</c:v>
                </c:pt>
                <c:pt idx="4213">
                  <c:v>1.5284722222222222E-2</c:v>
                </c:pt>
                <c:pt idx="4214">
                  <c:v>1.5289351851851851E-2</c:v>
                </c:pt>
                <c:pt idx="4215">
                  <c:v>1.5292824074074075E-2</c:v>
                </c:pt>
                <c:pt idx="4216">
                  <c:v>1.5296296296296296E-2</c:v>
                </c:pt>
                <c:pt idx="4217">
                  <c:v>1.5300925925925926E-2</c:v>
                </c:pt>
                <c:pt idx="4218">
                  <c:v>1.5304398148148149E-2</c:v>
                </c:pt>
                <c:pt idx="4219">
                  <c:v>1.5309027777777777E-2</c:v>
                </c:pt>
                <c:pt idx="4220">
                  <c:v>1.53125E-2</c:v>
                </c:pt>
                <c:pt idx="4221">
                  <c:v>1.5317129629629632E-2</c:v>
                </c:pt>
                <c:pt idx="4222">
                  <c:v>1.5320601851851851E-2</c:v>
                </c:pt>
                <c:pt idx="4223">
                  <c:v>1.5324074074074073E-2</c:v>
                </c:pt>
                <c:pt idx="4224">
                  <c:v>1.5328703703703704E-2</c:v>
                </c:pt>
                <c:pt idx="4225">
                  <c:v>1.5332175925925924E-2</c:v>
                </c:pt>
                <c:pt idx="4226">
                  <c:v>1.5335648148148147E-2</c:v>
                </c:pt>
                <c:pt idx="4227">
                  <c:v>1.5340277777777777E-2</c:v>
                </c:pt>
                <c:pt idx="4228">
                  <c:v>1.5343749999999998E-2</c:v>
                </c:pt>
                <c:pt idx="4229">
                  <c:v>1.5347222222222222E-2</c:v>
                </c:pt>
                <c:pt idx="4230">
                  <c:v>1.5351851851851851E-2</c:v>
                </c:pt>
                <c:pt idx="4231">
                  <c:v>1.5355324074074075E-2</c:v>
                </c:pt>
                <c:pt idx="4232">
                  <c:v>1.5359953703703702E-2</c:v>
                </c:pt>
                <c:pt idx="4233">
                  <c:v>1.5363425925925926E-2</c:v>
                </c:pt>
                <c:pt idx="4234">
                  <c:v>1.5366898148148149E-2</c:v>
                </c:pt>
                <c:pt idx="4235">
                  <c:v>1.5371527777777777E-2</c:v>
                </c:pt>
                <c:pt idx="4236">
                  <c:v>1.5375E-2</c:v>
                </c:pt>
                <c:pt idx="4237">
                  <c:v>1.537962962962963E-2</c:v>
                </c:pt>
                <c:pt idx="4238">
                  <c:v>1.5383101851851851E-2</c:v>
                </c:pt>
                <c:pt idx="4239">
                  <c:v>1.5387731481481483E-2</c:v>
                </c:pt>
                <c:pt idx="4240">
                  <c:v>1.5391203703703704E-2</c:v>
                </c:pt>
                <c:pt idx="4241">
                  <c:v>1.5394675925925925E-2</c:v>
                </c:pt>
                <c:pt idx="4242">
                  <c:v>1.5399305555555555E-2</c:v>
                </c:pt>
                <c:pt idx="4243">
                  <c:v>1.5402777777777777E-2</c:v>
                </c:pt>
                <c:pt idx="4244">
                  <c:v>1.5406249999999998E-2</c:v>
                </c:pt>
                <c:pt idx="4245">
                  <c:v>1.5410879629629629E-2</c:v>
                </c:pt>
                <c:pt idx="4246">
                  <c:v>1.5415509259259261E-2</c:v>
                </c:pt>
                <c:pt idx="4247">
                  <c:v>1.541898148148148E-2</c:v>
                </c:pt>
                <c:pt idx="4248">
                  <c:v>1.5423611111111112E-2</c:v>
                </c:pt>
                <c:pt idx="4249">
                  <c:v>1.5427083333333334E-2</c:v>
                </c:pt>
                <c:pt idx="4250">
                  <c:v>1.5430555555555553E-2</c:v>
                </c:pt>
                <c:pt idx="4251">
                  <c:v>1.5435185185185185E-2</c:v>
                </c:pt>
                <c:pt idx="4252">
                  <c:v>1.5438657407407406E-2</c:v>
                </c:pt>
                <c:pt idx="4253">
                  <c:v>1.5443287037037038E-2</c:v>
                </c:pt>
                <c:pt idx="4254">
                  <c:v>1.5446759259259259E-2</c:v>
                </c:pt>
                <c:pt idx="4255">
                  <c:v>1.545138888888889E-2</c:v>
                </c:pt>
                <c:pt idx="4256">
                  <c:v>1.5454861111111112E-2</c:v>
                </c:pt>
                <c:pt idx="4257">
                  <c:v>1.5458333333333336E-2</c:v>
                </c:pt>
                <c:pt idx="4258">
                  <c:v>1.5462962962962963E-2</c:v>
                </c:pt>
                <c:pt idx="4259">
                  <c:v>1.5466435185185187E-2</c:v>
                </c:pt>
                <c:pt idx="4260">
                  <c:v>1.5469907407407406E-2</c:v>
                </c:pt>
                <c:pt idx="4261">
                  <c:v>1.5474537037037038E-2</c:v>
                </c:pt>
                <c:pt idx="4262">
                  <c:v>1.5478009259259261E-2</c:v>
                </c:pt>
                <c:pt idx="4263">
                  <c:v>1.5482638888888891E-2</c:v>
                </c:pt>
                <c:pt idx="4264">
                  <c:v>1.5486111111111112E-2</c:v>
                </c:pt>
                <c:pt idx="4265">
                  <c:v>1.5489583333333333E-2</c:v>
                </c:pt>
                <c:pt idx="4266">
                  <c:v>1.5494212962962965E-2</c:v>
                </c:pt>
                <c:pt idx="4267">
                  <c:v>1.5497685185185186E-2</c:v>
                </c:pt>
                <c:pt idx="4268">
                  <c:v>1.5502314814814816E-2</c:v>
                </c:pt>
                <c:pt idx="4269">
                  <c:v>1.5506944444444443E-2</c:v>
                </c:pt>
                <c:pt idx="4270">
                  <c:v>1.5510416666666667E-2</c:v>
                </c:pt>
                <c:pt idx="4271">
                  <c:v>1.5515046296296296E-2</c:v>
                </c:pt>
                <c:pt idx="4272">
                  <c:v>1.551851851851852E-2</c:v>
                </c:pt>
                <c:pt idx="4273">
                  <c:v>1.5521990740740741E-2</c:v>
                </c:pt>
                <c:pt idx="4274">
                  <c:v>1.5526620370370371E-2</c:v>
                </c:pt>
                <c:pt idx="4275">
                  <c:v>1.5530092592592594E-2</c:v>
                </c:pt>
                <c:pt idx="4276">
                  <c:v>1.5534722222222222E-2</c:v>
                </c:pt>
                <c:pt idx="4277">
                  <c:v>1.5538194444444445E-2</c:v>
                </c:pt>
                <c:pt idx="4278">
                  <c:v>1.5541666666666667E-2</c:v>
                </c:pt>
                <c:pt idx="4279">
                  <c:v>1.5546296296296296E-2</c:v>
                </c:pt>
                <c:pt idx="4280">
                  <c:v>1.5549768518518518E-2</c:v>
                </c:pt>
                <c:pt idx="4281">
                  <c:v>1.5553240740740742E-2</c:v>
                </c:pt>
                <c:pt idx="4282">
                  <c:v>1.5557870370370369E-2</c:v>
                </c:pt>
                <c:pt idx="4283">
                  <c:v>1.5561342592592594E-2</c:v>
                </c:pt>
                <c:pt idx="4284">
                  <c:v>1.5565972222222222E-2</c:v>
                </c:pt>
                <c:pt idx="4285">
                  <c:v>1.5569444444444447E-2</c:v>
                </c:pt>
                <c:pt idx="4286">
                  <c:v>1.5572916666666667E-2</c:v>
                </c:pt>
                <c:pt idx="4287">
                  <c:v>1.5577546296296296E-2</c:v>
                </c:pt>
                <c:pt idx="4288">
                  <c:v>1.558101851851852E-2</c:v>
                </c:pt>
                <c:pt idx="4289">
                  <c:v>1.5584490740740741E-2</c:v>
                </c:pt>
                <c:pt idx="4290">
                  <c:v>1.5587962962962963E-2</c:v>
                </c:pt>
                <c:pt idx="4291">
                  <c:v>1.5593749999999998E-2</c:v>
                </c:pt>
                <c:pt idx="4292">
                  <c:v>1.5597222222222222E-2</c:v>
                </c:pt>
                <c:pt idx="4293">
                  <c:v>1.5600694444444445E-2</c:v>
                </c:pt>
                <c:pt idx="4294">
                  <c:v>1.5604166666666667E-2</c:v>
                </c:pt>
                <c:pt idx="4295">
                  <c:v>1.5608796296296296E-2</c:v>
                </c:pt>
                <c:pt idx="4296">
                  <c:v>1.5612268518518518E-2</c:v>
                </c:pt>
                <c:pt idx="4297">
                  <c:v>1.5615740740740743E-2</c:v>
                </c:pt>
                <c:pt idx="4298">
                  <c:v>1.562037037037037E-2</c:v>
                </c:pt>
                <c:pt idx="4299">
                  <c:v>1.5623842592592594E-2</c:v>
                </c:pt>
                <c:pt idx="4300">
                  <c:v>1.5627314814814816E-2</c:v>
                </c:pt>
                <c:pt idx="4301">
                  <c:v>1.5631944444444445E-2</c:v>
                </c:pt>
                <c:pt idx="4302">
                  <c:v>1.5635416666666669E-2</c:v>
                </c:pt>
                <c:pt idx="4303">
                  <c:v>1.563888888888889E-2</c:v>
                </c:pt>
                <c:pt idx="4304">
                  <c:v>1.5643518518518518E-2</c:v>
                </c:pt>
                <c:pt idx="4305">
                  <c:v>1.5646990740740743E-2</c:v>
                </c:pt>
                <c:pt idx="4306">
                  <c:v>1.565046296296296E-2</c:v>
                </c:pt>
                <c:pt idx="4307">
                  <c:v>1.5655092592592592E-2</c:v>
                </c:pt>
                <c:pt idx="4308">
                  <c:v>1.5658564814814816E-2</c:v>
                </c:pt>
                <c:pt idx="4309">
                  <c:v>1.5662037037037037E-2</c:v>
                </c:pt>
                <c:pt idx="4310">
                  <c:v>1.5666666666666666E-2</c:v>
                </c:pt>
                <c:pt idx="4311">
                  <c:v>1.567013888888889E-2</c:v>
                </c:pt>
                <c:pt idx="4312">
                  <c:v>1.567361111111111E-2</c:v>
                </c:pt>
                <c:pt idx="4313">
                  <c:v>1.5678240740740743E-2</c:v>
                </c:pt>
                <c:pt idx="4314">
                  <c:v>1.5682870370370371E-2</c:v>
                </c:pt>
                <c:pt idx="4315">
                  <c:v>1.5686342592592595E-2</c:v>
                </c:pt>
                <c:pt idx="4316">
                  <c:v>1.5689814814814816E-2</c:v>
                </c:pt>
                <c:pt idx="4317">
                  <c:v>1.5694444444444445E-2</c:v>
                </c:pt>
                <c:pt idx="4318">
                  <c:v>1.5697916666666669E-2</c:v>
                </c:pt>
                <c:pt idx="4319">
                  <c:v>1.5701388888888886E-2</c:v>
                </c:pt>
                <c:pt idx="4320">
                  <c:v>1.570486111111111E-2</c:v>
                </c:pt>
                <c:pt idx="4321">
                  <c:v>1.5709490740740743E-2</c:v>
                </c:pt>
                <c:pt idx="4322">
                  <c:v>1.571296296296296E-2</c:v>
                </c:pt>
                <c:pt idx="4323">
                  <c:v>1.5716435185185184E-2</c:v>
                </c:pt>
                <c:pt idx="4324">
                  <c:v>1.5721064814814813E-2</c:v>
                </c:pt>
                <c:pt idx="4325">
                  <c:v>1.5724537037037037E-2</c:v>
                </c:pt>
                <c:pt idx="4326">
                  <c:v>1.5728009259259258E-2</c:v>
                </c:pt>
                <c:pt idx="4327">
                  <c:v>1.573263888888889E-2</c:v>
                </c:pt>
                <c:pt idx="4328">
                  <c:v>1.573611111111111E-2</c:v>
                </c:pt>
                <c:pt idx="4329">
                  <c:v>1.5739583333333331E-2</c:v>
                </c:pt>
                <c:pt idx="4330">
                  <c:v>1.5743055555555555E-2</c:v>
                </c:pt>
                <c:pt idx="4331">
                  <c:v>1.5747685185185184E-2</c:v>
                </c:pt>
                <c:pt idx="4332">
                  <c:v>1.5751157407407405E-2</c:v>
                </c:pt>
                <c:pt idx="4333">
                  <c:v>1.5754629629629629E-2</c:v>
                </c:pt>
                <c:pt idx="4334">
                  <c:v>1.5759259259259261E-2</c:v>
                </c:pt>
                <c:pt idx="4335">
                  <c:v>1.5762731481481482E-2</c:v>
                </c:pt>
                <c:pt idx="4336">
                  <c:v>1.576736111111111E-2</c:v>
                </c:pt>
                <c:pt idx="4337">
                  <c:v>1.5770833333333335E-2</c:v>
                </c:pt>
                <c:pt idx="4338">
                  <c:v>1.577546296296296E-2</c:v>
                </c:pt>
                <c:pt idx="4339">
                  <c:v>1.5778935185185184E-2</c:v>
                </c:pt>
                <c:pt idx="4340">
                  <c:v>1.5782407407407408E-2</c:v>
                </c:pt>
                <c:pt idx="4341">
                  <c:v>1.5787037037037037E-2</c:v>
                </c:pt>
                <c:pt idx="4342">
                  <c:v>1.5790509259259258E-2</c:v>
                </c:pt>
                <c:pt idx="4343">
                  <c:v>1.5793981481481482E-2</c:v>
                </c:pt>
                <c:pt idx="4344">
                  <c:v>1.5797453703703706E-2</c:v>
                </c:pt>
                <c:pt idx="4345">
                  <c:v>1.5802083333333331E-2</c:v>
                </c:pt>
                <c:pt idx="4346">
                  <c:v>1.5805555555555555E-2</c:v>
                </c:pt>
                <c:pt idx="4347">
                  <c:v>1.5809027777777779E-2</c:v>
                </c:pt>
                <c:pt idx="4348">
                  <c:v>1.5813657407407408E-2</c:v>
                </c:pt>
                <c:pt idx="4349">
                  <c:v>1.5817129629629629E-2</c:v>
                </c:pt>
                <c:pt idx="4350">
                  <c:v>1.5820601851851853E-2</c:v>
                </c:pt>
                <c:pt idx="4351">
                  <c:v>1.5824074074074074E-2</c:v>
                </c:pt>
                <c:pt idx="4352">
                  <c:v>1.5828703703703702E-2</c:v>
                </c:pt>
                <c:pt idx="4353">
                  <c:v>1.5832175925925927E-2</c:v>
                </c:pt>
                <c:pt idx="4354">
                  <c:v>1.5835648148148151E-2</c:v>
                </c:pt>
                <c:pt idx="4355">
                  <c:v>1.5840277777777776E-2</c:v>
                </c:pt>
                <c:pt idx="4356">
                  <c:v>1.584375E-2</c:v>
                </c:pt>
                <c:pt idx="4357">
                  <c:v>1.5847222222222224E-2</c:v>
                </c:pt>
                <c:pt idx="4358">
                  <c:v>1.5851851851851853E-2</c:v>
                </c:pt>
                <c:pt idx="4359">
                  <c:v>1.5855324074074074E-2</c:v>
                </c:pt>
                <c:pt idx="4360">
                  <c:v>1.5859953703703706E-2</c:v>
                </c:pt>
                <c:pt idx="4361">
                  <c:v>1.5863425925925927E-2</c:v>
                </c:pt>
                <c:pt idx="4362">
                  <c:v>1.5866898148148147E-2</c:v>
                </c:pt>
                <c:pt idx="4363">
                  <c:v>1.587152777777778E-2</c:v>
                </c:pt>
                <c:pt idx="4364">
                  <c:v>1.5875E-2</c:v>
                </c:pt>
                <c:pt idx="4365">
                  <c:v>1.5878472222222221E-2</c:v>
                </c:pt>
                <c:pt idx="4366">
                  <c:v>1.5883101851851853E-2</c:v>
                </c:pt>
                <c:pt idx="4367">
                  <c:v>1.5886574074074074E-2</c:v>
                </c:pt>
                <c:pt idx="4368">
                  <c:v>1.5890046296296298E-2</c:v>
                </c:pt>
                <c:pt idx="4369">
                  <c:v>1.5894675925925927E-2</c:v>
                </c:pt>
                <c:pt idx="4370">
                  <c:v>1.5898148148148151E-2</c:v>
                </c:pt>
                <c:pt idx="4371">
                  <c:v>1.5901620370370372E-2</c:v>
                </c:pt>
                <c:pt idx="4372">
                  <c:v>1.5905092592592592E-2</c:v>
                </c:pt>
                <c:pt idx="4373">
                  <c:v>1.5909722222222224E-2</c:v>
                </c:pt>
                <c:pt idx="4374">
                  <c:v>1.5913194444444442E-2</c:v>
                </c:pt>
                <c:pt idx="4375">
                  <c:v>1.5916666666666666E-2</c:v>
                </c:pt>
                <c:pt idx="4376">
                  <c:v>1.5921296296296298E-2</c:v>
                </c:pt>
                <c:pt idx="4377">
                  <c:v>1.5924768518518515E-2</c:v>
                </c:pt>
                <c:pt idx="4378">
                  <c:v>1.5928240740740739E-2</c:v>
                </c:pt>
                <c:pt idx="4379">
                  <c:v>1.5931712962962963E-2</c:v>
                </c:pt>
                <c:pt idx="4380">
                  <c:v>1.5936342592592592E-2</c:v>
                </c:pt>
                <c:pt idx="4381">
                  <c:v>1.5940972222222221E-2</c:v>
                </c:pt>
                <c:pt idx="4382">
                  <c:v>1.5944444444444445E-2</c:v>
                </c:pt>
                <c:pt idx="4383">
                  <c:v>1.5947916666666666E-2</c:v>
                </c:pt>
                <c:pt idx="4384">
                  <c:v>1.5952546296296298E-2</c:v>
                </c:pt>
                <c:pt idx="4385">
                  <c:v>1.5956018518518519E-2</c:v>
                </c:pt>
                <c:pt idx="4386">
                  <c:v>1.5959490740740739E-2</c:v>
                </c:pt>
                <c:pt idx="4387">
                  <c:v>1.5964120370370368E-2</c:v>
                </c:pt>
                <c:pt idx="4388">
                  <c:v>1.5967592592592592E-2</c:v>
                </c:pt>
                <c:pt idx="4389">
                  <c:v>1.5971064814814816E-2</c:v>
                </c:pt>
                <c:pt idx="4390">
                  <c:v>1.5975694444444442E-2</c:v>
                </c:pt>
                <c:pt idx="4391">
                  <c:v>1.5979166666666666E-2</c:v>
                </c:pt>
                <c:pt idx="4392">
                  <c:v>1.598263888888889E-2</c:v>
                </c:pt>
                <c:pt idx="4393">
                  <c:v>1.5987268518518519E-2</c:v>
                </c:pt>
                <c:pt idx="4394">
                  <c:v>1.5990740740740739E-2</c:v>
                </c:pt>
                <c:pt idx="4395">
                  <c:v>1.5995370370370372E-2</c:v>
                </c:pt>
                <c:pt idx="4396">
                  <c:v>1.5998842592592592E-2</c:v>
                </c:pt>
                <c:pt idx="4397">
                  <c:v>1.6002314814814813E-2</c:v>
                </c:pt>
                <c:pt idx="4398">
                  <c:v>1.6006944444444445E-2</c:v>
                </c:pt>
                <c:pt idx="4399">
                  <c:v>1.6010416666666666E-2</c:v>
                </c:pt>
                <c:pt idx="4400">
                  <c:v>1.6013888888888887E-2</c:v>
                </c:pt>
                <c:pt idx="4401">
                  <c:v>1.6018518518518519E-2</c:v>
                </c:pt>
                <c:pt idx="4402">
                  <c:v>1.6023148148148151E-2</c:v>
                </c:pt>
                <c:pt idx="4403">
                  <c:v>1.6026620370370368E-2</c:v>
                </c:pt>
                <c:pt idx="4404">
                  <c:v>1.603125E-2</c:v>
                </c:pt>
                <c:pt idx="4405">
                  <c:v>1.6034722222222221E-2</c:v>
                </c:pt>
                <c:pt idx="4406">
                  <c:v>1.6038194444444442E-2</c:v>
                </c:pt>
                <c:pt idx="4407">
                  <c:v>1.6042824074074074E-2</c:v>
                </c:pt>
                <c:pt idx="4408">
                  <c:v>1.6046296296296295E-2</c:v>
                </c:pt>
                <c:pt idx="4409">
                  <c:v>1.6049768518518519E-2</c:v>
                </c:pt>
                <c:pt idx="4410">
                  <c:v>1.6054398148148148E-2</c:v>
                </c:pt>
                <c:pt idx="4411">
                  <c:v>1.6057870370370372E-2</c:v>
                </c:pt>
                <c:pt idx="4412">
                  <c:v>1.60625E-2</c:v>
                </c:pt>
                <c:pt idx="4413">
                  <c:v>1.6065972222222221E-2</c:v>
                </c:pt>
                <c:pt idx="4414">
                  <c:v>1.6069444444444445E-2</c:v>
                </c:pt>
                <c:pt idx="4415">
                  <c:v>1.6074074074074077E-2</c:v>
                </c:pt>
                <c:pt idx="4416">
                  <c:v>1.6077546296296295E-2</c:v>
                </c:pt>
                <c:pt idx="4417">
                  <c:v>1.6081018518518519E-2</c:v>
                </c:pt>
                <c:pt idx="4418">
                  <c:v>1.6085648148148148E-2</c:v>
                </c:pt>
                <c:pt idx="4419">
                  <c:v>1.6089120370370368E-2</c:v>
                </c:pt>
                <c:pt idx="4420">
                  <c:v>1.609375E-2</c:v>
                </c:pt>
                <c:pt idx="4421">
                  <c:v>1.6097222222222221E-2</c:v>
                </c:pt>
                <c:pt idx="4422">
                  <c:v>1.6100694444444442E-2</c:v>
                </c:pt>
                <c:pt idx="4423">
                  <c:v>1.6105324074074074E-2</c:v>
                </c:pt>
                <c:pt idx="4424">
                  <c:v>1.6109953703703706E-2</c:v>
                </c:pt>
                <c:pt idx="4425">
                  <c:v>1.6113425925925927E-2</c:v>
                </c:pt>
                <c:pt idx="4426">
                  <c:v>1.6118055555555556E-2</c:v>
                </c:pt>
                <c:pt idx="4427">
                  <c:v>1.612152777777778E-2</c:v>
                </c:pt>
                <c:pt idx="4428">
                  <c:v>1.6126157407407408E-2</c:v>
                </c:pt>
                <c:pt idx="4429">
                  <c:v>1.6129629629629629E-2</c:v>
                </c:pt>
                <c:pt idx="4430">
                  <c:v>1.6133101851851853E-2</c:v>
                </c:pt>
                <c:pt idx="4431">
                  <c:v>1.6137731481481482E-2</c:v>
                </c:pt>
                <c:pt idx="4432">
                  <c:v>1.6141203703703703E-2</c:v>
                </c:pt>
                <c:pt idx="4433">
                  <c:v>1.6145833333333335E-2</c:v>
                </c:pt>
                <c:pt idx="4434">
                  <c:v>1.6149305555555556E-2</c:v>
                </c:pt>
                <c:pt idx="4435">
                  <c:v>1.615277777777778E-2</c:v>
                </c:pt>
                <c:pt idx="4436">
                  <c:v>1.6157407407407409E-2</c:v>
                </c:pt>
                <c:pt idx="4437">
                  <c:v>1.6160879629629633E-2</c:v>
                </c:pt>
                <c:pt idx="4438">
                  <c:v>1.6165509259259258E-2</c:v>
                </c:pt>
                <c:pt idx="4439">
                  <c:v>1.6168981481481482E-2</c:v>
                </c:pt>
                <c:pt idx="4440">
                  <c:v>1.6173611111111111E-2</c:v>
                </c:pt>
                <c:pt idx="4441">
                  <c:v>1.6177083333333335E-2</c:v>
                </c:pt>
                <c:pt idx="4442">
                  <c:v>1.6180555555555556E-2</c:v>
                </c:pt>
                <c:pt idx="4443">
                  <c:v>1.6185185185185184E-2</c:v>
                </c:pt>
                <c:pt idx="4444">
                  <c:v>1.6188657407407409E-2</c:v>
                </c:pt>
                <c:pt idx="4445">
                  <c:v>1.6193287037037037E-2</c:v>
                </c:pt>
                <c:pt idx="4446">
                  <c:v>1.6197916666666666E-2</c:v>
                </c:pt>
                <c:pt idx="4447">
                  <c:v>1.6201388888888887E-2</c:v>
                </c:pt>
                <c:pt idx="4448">
                  <c:v>1.6206018518518519E-2</c:v>
                </c:pt>
                <c:pt idx="4449">
                  <c:v>1.620949074074074E-2</c:v>
                </c:pt>
                <c:pt idx="4450">
                  <c:v>1.6214120370370368E-2</c:v>
                </c:pt>
                <c:pt idx="4451">
                  <c:v>1.6217592592592592E-2</c:v>
                </c:pt>
                <c:pt idx="4452">
                  <c:v>1.6221064814814817E-2</c:v>
                </c:pt>
                <c:pt idx="4453">
                  <c:v>1.6225694444444442E-2</c:v>
                </c:pt>
                <c:pt idx="4454">
                  <c:v>1.6229166666666666E-2</c:v>
                </c:pt>
                <c:pt idx="4455">
                  <c:v>1.623263888888889E-2</c:v>
                </c:pt>
                <c:pt idx="4456">
                  <c:v>1.6237268518518519E-2</c:v>
                </c:pt>
                <c:pt idx="4457">
                  <c:v>1.624074074074074E-2</c:v>
                </c:pt>
                <c:pt idx="4458">
                  <c:v>1.6245370370370372E-2</c:v>
                </c:pt>
                <c:pt idx="4459">
                  <c:v>1.6248842592592593E-2</c:v>
                </c:pt>
                <c:pt idx="4460">
                  <c:v>1.6252314814814813E-2</c:v>
                </c:pt>
                <c:pt idx="4461">
                  <c:v>1.6256944444444445E-2</c:v>
                </c:pt>
                <c:pt idx="4462">
                  <c:v>1.6260416666666666E-2</c:v>
                </c:pt>
                <c:pt idx="4463">
                  <c:v>1.626388888888889E-2</c:v>
                </c:pt>
                <c:pt idx="4464">
                  <c:v>1.6268518518518519E-2</c:v>
                </c:pt>
                <c:pt idx="4465">
                  <c:v>1.627199074074074E-2</c:v>
                </c:pt>
                <c:pt idx="4466">
                  <c:v>1.6275462962962964E-2</c:v>
                </c:pt>
                <c:pt idx="4467">
                  <c:v>1.6280092592592593E-2</c:v>
                </c:pt>
                <c:pt idx="4468">
                  <c:v>1.6283564814814817E-2</c:v>
                </c:pt>
                <c:pt idx="4469">
                  <c:v>1.6288194444444442E-2</c:v>
                </c:pt>
                <c:pt idx="4470">
                  <c:v>1.6291666666666666E-2</c:v>
                </c:pt>
                <c:pt idx="4471">
                  <c:v>1.6296296296296295E-2</c:v>
                </c:pt>
                <c:pt idx="4472">
                  <c:v>1.6299768518518519E-2</c:v>
                </c:pt>
                <c:pt idx="4473">
                  <c:v>1.630324074074074E-2</c:v>
                </c:pt>
                <c:pt idx="4474">
                  <c:v>1.6307870370370372E-2</c:v>
                </c:pt>
                <c:pt idx="4475">
                  <c:v>1.6311342592592593E-2</c:v>
                </c:pt>
                <c:pt idx="4476">
                  <c:v>1.6314814814814813E-2</c:v>
                </c:pt>
                <c:pt idx="4477">
                  <c:v>1.6318287037037037E-2</c:v>
                </c:pt>
                <c:pt idx="4478">
                  <c:v>1.6322916666666666E-2</c:v>
                </c:pt>
                <c:pt idx="4479">
                  <c:v>1.632638888888889E-2</c:v>
                </c:pt>
                <c:pt idx="4480">
                  <c:v>1.6329861111111111E-2</c:v>
                </c:pt>
                <c:pt idx="4481">
                  <c:v>1.6334490740740743E-2</c:v>
                </c:pt>
                <c:pt idx="4482">
                  <c:v>1.6337962962962964E-2</c:v>
                </c:pt>
                <c:pt idx="4483">
                  <c:v>1.6341435185185185E-2</c:v>
                </c:pt>
                <c:pt idx="4484">
                  <c:v>1.6346064814814817E-2</c:v>
                </c:pt>
                <c:pt idx="4485">
                  <c:v>1.6349537037037037E-2</c:v>
                </c:pt>
                <c:pt idx="4486">
                  <c:v>1.6353009259259258E-2</c:v>
                </c:pt>
                <c:pt idx="4487">
                  <c:v>1.635763888888889E-2</c:v>
                </c:pt>
                <c:pt idx="4488">
                  <c:v>1.6361111111111111E-2</c:v>
                </c:pt>
                <c:pt idx="4489">
                  <c:v>1.6364583333333335E-2</c:v>
                </c:pt>
                <c:pt idx="4490">
                  <c:v>1.6369212962962964E-2</c:v>
                </c:pt>
                <c:pt idx="4491">
                  <c:v>1.6373842592592593E-2</c:v>
                </c:pt>
                <c:pt idx="4492">
                  <c:v>1.6377314814814813E-2</c:v>
                </c:pt>
                <c:pt idx="4493">
                  <c:v>1.6380787037037037E-2</c:v>
                </c:pt>
                <c:pt idx="4494">
                  <c:v>1.6385416666666666E-2</c:v>
                </c:pt>
                <c:pt idx="4495">
                  <c:v>1.638888888888889E-2</c:v>
                </c:pt>
                <c:pt idx="4496">
                  <c:v>1.6392361111111111E-2</c:v>
                </c:pt>
                <c:pt idx="4497">
                  <c:v>1.6396990740740743E-2</c:v>
                </c:pt>
                <c:pt idx="4498">
                  <c:v>1.6400462962962964E-2</c:v>
                </c:pt>
                <c:pt idx="4499">
                  <c:v>1.6403935185185185E-2</c:v>
                </c:pt>
                <c:pt idx="4500">
                  <c:v>1.6407407407407405E-2</c:v>
                </c:pt>
                <c:pt idx="4501">
                  <c:v>1.6412037037037037E-2</c:v>
                </c:pt>
                <c:pt idx="4502">
                  <c:v>1.6415509259259258E-2</c:v>
                </c:pt>
                <c:pt idx="4503">
                  <c:v>1.6418981481481482E-2</c:v>
                </c:pt>
                <c:pt idx="4504">
                  <c:v>1.6423611111111111E-2</c:v>
                </c:pt>
                <c:pt idx="4505">
                  <c:v>1.6427083333333335E-2</c:v>
                </c:pt>
                <c:pt idx="4506">
                  <c:v>1.6430555555555556E-2</c:v>
                </c:pt>
                <c:pt idx="4507">
                  <c:v>1.6435185185185188E-2</c:v>
                </c:pt>
                <c:pt idx="4508">
                  <c:v>1.6438657407407405E-2</c:v>
                </c:pt>
                <c:pt idx="4509">
                  <c:v>1.6442129629629629E-2</c:v>
                </c:pt>
                <c:pt idx="4510">
                  <c:v>1.644560185185185E-2</c:v>
                </c:pt>
                <c:pt idx="4511">
                  <c:v>1.6450231481481479E-2</c:v>
                </c:pt>
                <c:pt idx="4512">
                  <c:v>1.6453703703703703E-2</c:v>
                </c:pt>
                <c:pt idx="4513">
                  <c:v>1.6458333333333332E-2</c:v>
                </c:pt>
                <c:pt idx="4514">
                  <c:v>1.6461805555555552E-2</c:v>
                </c:pt>
                <c:pt idx="4515">
                  <c:v>1.6466435185185185E-2</c:v>
                </c:pt>
                <c:pt idx="4516">
                  <c:v>1.6469907407407405E-2</c:v>
                </c:pt>
                <c:pt idx="4517">
                  <c:v>1.6473379629629629E-2</c:v>
                </c:pt>
                <c:pt idx="4518">
                  <c:v>1.6478009259259258E-2</c:v>
                </c:pt>
                <c:pt idx="4519">
                  <c:v>1.6481481481481482E-2</c:v>
                </c:pt>
                <c:pt idx="4520">
                  <c:v>1.6484953703703703E-2</c:v>
                </c:pt>
                <c:pt idx="4521">
                  <c:v>1.6488425925925924E-2</c:v>
                </c:pt>
                <c:pt idx="4522">
                  <c:v>1.6493055555555556E-2</c:v>
                </c:pt>
                <c:pt idx="4523">
                  <c:v>1.6496527777777777E-2</c:v>
                </c:pt>
                <c:pt idx="4524">
                  <c:v>1.6500000000000001E-2</c:v>
                </c:pt>
                <c:pt idx="4525">
                  <c:v>1.650462962962963E-2</c:v>
                </c:pt>
                <c:pt idx="4526">
                  <c:v>1.6508101851851854E-2</c:v>
                </c:pt>
                <c:pt idx="4527">
                  <c:v>1.6511574074074074E-2</c:v>
                </c:pt>
                <c:pt idx="4528">
                  <c:v>1.6516203703703703E-2</c:v>
                </c:pt>
                <c:pt idx="4529">
                  <c:v>1.6519675925925927E-2</c:v>
                </c:pt>
                <c:pt idx="4530">
                  <c:v>1.6523148148148148E-2</c:v>
                </c:pt>
                <c:pt idx="4531">
                  <c:v>1.6527777777777777E-2</c:v>
                </c:pt>
                <c:pt idx="4532">
                  <c:v>1.6531250000000001E-2</c:v>
                </c:pt>
                <c:pt idx="4533">
                  <c:v>1.6534722222222221E-2</c:v>
                </c:pt>
                <c:pt idx="4534">
                  <c:v>1.653935185185185E-2</c:v>
                </c:pt>
                <c:pt idx="4535">
                  <c:v>1.6543981481481482E-2</c:v>
                </c:pt>
                <c:pt idx="4536">
                  <c:v>1.6547453703703703E-2</c:v>
                </c:pt>
                <c:pt idx="4537">
                  <c:v>1.6550925925925924E-2</c:v>
                </c:pt>
                <c:pt idx="4538">
                  <c:v>1.6555555555555556E-2</c:v>
                </c:pt>
                <c:pt idx="4539">
                  <c:v>1.6559027777777777E-2</c:v>
                </c:pt>
                <c:pt idx="4540">
                  <c:v>1.6562500000000001E-2</c:v>
                </c:pt>
                <c:pt idx="4541">
                  <c:v>1.656712962962963E-2</c:v>
                </c:pt>
                <c:pt idx="4542">
                  <c:v>1.6570601851851854E-2</c:v>
                </c:pt>
                <c:pt idx="4543">
                  <c:v>1.6574074074074074E-2</c:v>
                </c:pt>
                <c:pt idx="4544">
                  <c:v>1.6577546296296295E-2</c:v>
                </c:pt>
                <c:pt idx="4545">
                  <c:v>1.6582175925925927E-2</c:v>
                </c:pt>
                <c:pt idx="4546">
                  <c:v>1.6585648148148148E-2</c:v>
                </c:pt>
                <c:pt idx="4547">
                  <c:v>1.6589120370370369E-2</c:v>
                </c:pt>
                <c:pt idx="4548">
                  <c:v>1.6593750000000001E-2</c:v>
                </c:pt>
                <c:pt idx="4549">
                  <c:v>1.6597222222222222E-2</c:v>
                </c:pt>
                <c:pt idx="4550">
                  <c:v>1.6600694444444446E-2</c:v>
                </c:pt>
                <c:pt idx="4551">
                  <c:v>1.6605324074074074E-2</c:v>
                </c:pt>
                <c:pt idx="4552">
                  <c:v>1.6608796296296299E-2</c:v>
                </c:pt>
                <c:pt idx="4553">
                  <c:v>1.6612268518518519E-2</c:v>
                </c:pt>
                <c:pt idx="4554">
                  <c:v>1.6616898148148148E-2</c:v>
                </c:pt>
                <c:pt idx="4555">
                  <c:v>1.6620370370370372E-2</c:v>
                </c:pt>
                <c:pt idx="4556">
                  <c:v>1.6623842592592593E-2</c:v>
                </c:pt>
                <c:pt idx="4557">
                  <c:v>1.662962962962963E-2</c:v>
                </c:pt>
                <c:pt idx="4558">
                  <c:v>1.6633101851851854E-2</c:v>
                </c:pt>
                <c:pt idx="4559">
                  <c:v>1.6636574074074074E-2</c:v>
                </c:pt>
                <c:pt idx="4560">
                  <c:v>1.6641203703703703E-2</c:v>
                </c:pt>
                <c:pt idx="4561">
                  <c:v>1.6644675925925927E-2</c:v>
                </c:pt>
                <c:pt idx="4562">
                  <c:v>1.6648148148148148E-2</c:v>
                </c:pt>
                <c:pt idx="4563">
                  <c:v>1.6652777777777777E-2</c:v>
                </c:pt>
                <c:pt idx="4564">
                  <c:v>1.6656250000000001E-2</c:v>
                </c:pt>
                <c:pt idx="4565">
                  <c:v>1.6659722222222222E-2</c:v>
                </c:pt>
                <c:pt idx="4566">
                  <c:v>1.666435185185185E-2</c:v>
                </c:pt>
                <c:pt idx="4567">
                  <c:v>1.6667824074074074E-2</c:v>
                </c:pt>
                <c:pt idx="4568">
                  <c:v>1.6671296296296299E-2</c:v>
                </c:pt>
                <c:pt idx="4569">
                  <c:v>1.6675925925925924E-2</c:v>
                </c:pt>
                <c:pt idx="4570">
                  <c:v>1.6679398148148148E-2</c:v>
                </c:pt>
                <c:pt idx="4571">
                  <c:v>1.6684027777777777E-2</c:v>
                </c:pt>
                <c:pt idx="4572">
                  <c:v>1.6687500000000001E-2</c:v>
                </c:pt>
                <c:pt idx="4573">
                  <c:v>1.669212962962963E-2</c:v>
                </c:pt>
                <c:pt idx="4574">
                  <c:v>1.6695601851851854E-2</c:v>
                </c:pt>
                <c:pt idx="4575">
                  <c:v>1.6700231481481479E-2</c:v>
                </c:pt>
                <c:pt idx="4576">
                  <c:v>1.6703703703703703E-2</c:v>
                </c:pt>
                <c:pt idx="4577">
                  <c:v>1.6708333333333332E-2</c:v>
                </c:pt>
                <c:pt idx="4578">
                  <c:v>1.6711805555555556E-2</c:v>
                </c:pt>
                <c:pt idx="4579">
                  <c:v>1.6716435185185185E-2</c:v>
                </c:pt>
                <c:pt idx="4580">
                  <c:v>1.6721064814814814E-2</c:v>
                </c:pt>
                <c:pt idx="4581">
                  <c:v>1.6724537037037034E-2</c:v>
                </c:pt>
                <c:pt idx="4582">
                  <c:v>1.6729166666666666E-2</c:v>
                </c:pt>
                <c:pt idx="4583">
                  <c:v>1.6732638888888887E-2</c:v>
                </c:pt>
                <c:pt idx="4584">
                  <c:v>1.6737268518518519E-2</c:v>
                </c:pt>
                <c:pt idx="4585">
                  <c:v>1.674074074074074E-2</c:v>
                </c:pt>
                <c:pt idx="4586">
                  <c:v>1.6744212962962964E-2</c:v>
                </c:pt>
                <c:pt idx="4587">
                  <c:v>1.6748842592592593E-2</c:v>
                </c:pt>
                <c:pt idx="4588">
                  <c:v>1.6752314814814814E-2</c:v>
                </c:pt>
                <c:pt idx="4589">
                  <c:v>1.6756944444444446E-2</c:v>
                </c:pt>
                <c:pt idx="4590">
                  <c:v>1.676041666666667E-2</c:v>
                </c:pt>
                <c:pt idx="4591">
                  <c:v>1.6765046296296295E-2</c:v>
                </c:pt>
                <c:pt idx="4592">
                  <c:v>1.6768518518518519E-2</c:v>
                </c:pt>
                <c:pt idx="4593">
                  <c:v>1.6773148148148148E-2</c:v>
                </c:pt>
                <c:pt idx="4594">
                  <c:v>1.6776620370370372E-2</c:v>
                </c:pt>
                <c:pt idx="4595">
                  <c:v>1.6781250000000001E-2</c:v>
                </c:pt>
                <c:pt idx="4596">
                  <c:v>1.6784722222222225E-2</c:v>
                </c:pt>
                <c:pt idx="4597">
                  <c:v>1.678935185185185E-2</c:v>
                </c:pt>
                <c:pt idx="4598">
                  <c:v>1.6792824074074075E-2</c:v>
                </c:pt>
                <c:pt idx="4599">
                  <c:v>1.6797453703703703E-2</c:v>
                </c:pt>
                <c:pt idx="4600">
                  <c:v>1.6800925925925924E-2</c:v>
                </c:pt>
                <c:pt idx="4601">
                  <c:v>1.6805555555555556E-2</c:v>
                </c:pt>
                <c:pt idx="4602">
                  <c:v>1.6810185185185185E-2</c:v>
                </c:pt>
                <c:pt idx="4603">
                  <c:v>1.6814814814814814E-2</c:v>
                </c:pt>
                <c:pt idx="4604">
                  <c:v>1.6818287037037038E-2</c:v>
                </c:pt>
                <c:pt idx="4605">
                  <c:v>1.6822916666666667E-2</c:v>
                </c:pt>
                <c:pt idx="4606">
                  <c:v>1.6826388888888887E-2</c:v>
                </c:pt>
                <c:pt idx="4607">
                  <c:v>1.6831018518518519E-2</c:v>
                </c:pt>
                <c:pt idx="4608">
                  <c:v>1.683449074074074E-2</c:v>
                </c:pt>
                <c:pt idx="4609">
                  <c:v>1.6839120370370372E-2</c:v>
                </c:pt>
                <c:pt idx="4610">
                  <c:v>1.6842592592592593E-2</c:v>
                </c:pt>
                <c:pt idx="4611">
                  <c:v>1.6846064814814814E-2</c:v>
                </c:pt>
                <c:pt idx="4612">
                  <c:v>1.6850694444444446E-2</c:v>
                </c:pt>
                <c:pt idx="4613">
                  <c:v>1.6854166666666667E-2</c:v>
                </c:pt>
                <c:pt idx="4614">
                  <c:v>1.6858796296296299E-2</c:v>
                </c:pt>
                <c:pt idx="4615">
                  <c:v>1.6862268518518516E-2</c:v>
                </c:pt>
                <c:pt idx="4616">
                  <c:v>1.6866898148148148E-2</c:v>
                </c:pt>
                <c:pt idx="4617">
                  <c:v>1.6870370370370372E-2</c:v>
                </c:pt>
                <c:pt idx="4618">
                  <c:v>1.687384259259259E-2</c:v>
                </c:pt>
                <c:pt idx="4619">
                  <c:v>1.6878472222222222E-2</c:v>
                </c:pt>
                <c:pt idx="4620">
                  <c:v>1.6881944444444442E-2</c:v>
                </c:pt>
                <c:pt idx="4621">
                  <c:v>1.6886574074074075E-2</c:v>
                </c:pt>
                <c:pt idx="4622">
                  <c:v>1.6890046296296295E-2</c:v>
                </c:pt>
                <c:pt idx="4623">
                  <c:v>1.6894675925925928E-2</c:v>
                </c:pt>
                <c:pt idx="4624">
                  <c:v>1.6899305555555556E-2</c:v>
                </c:pt>
                <c:pt idx="4625">
                  <c:v>1.6902777777777777E-2</c:v>
                </c:pt>
                <c:pt idx="4626">
                  <c:v>1.6907407407407409E-2</c:v>
                </c:pt>
                <c:pt idx="4627">
                  <c:v>1.691087962962963E-2</c:v>
                </c:pt>
                <c:pt idx="4628">
                  <c:v>1.6915509259259259E-2</c:v>
                </c:pt>
                <c:pt idx="4629">
                  <c:v>1.6918981481481483E-2</c:v>
                </c:pt>
                <c:pt idx="4630">
                  <c:v>1.6923611111111111E-2</c:v>
                </c:pt>
                <c:pt idx="4631">
                  <c:v>1.6927083333333332E-2</c:v>
                </c:pt>
                <c:pt idx="4632">
                  <c:v>1.6930555555555556E-2</c:v>
                </c:pt>
                <c:pt idx="4633">
                  <c:v>1.6935185185185185E-2</c:v>
                </c:pt>
                <c:pt idx="4634">
                  <c:v>1.6938657407407406E-2</c:v>
                </c:pt>
                <c:pt idx="4635">
                  <c:v>1.6943287037037038E-2</c:v>
                </c:pt>
                <c:pt idx="4636">
                  <c:v>1.6946759259259259E-2</c:v>
                </c:pt>
                <c:pt idx="4637">
                  <c:v>1.6951388888888887E-2</c:v>
                </c:pt>
                <c:pt idx="4638">
                  <c:v>1.6954861111111112E-2</c:v>
                </c:pt>
                <c:pt idx="4639">
                  <c:v>1.6958333333333336E-2</c:v>
                </c:pt>
                <c:pt idx="4640">
                  <c:v>1.6962962962962961E-2</c:v>
                </c:pt>
                <c:pt idx="4641">
                  <c:v>1.6966435185185185E-2</c:v>
                </c:pt>
                <c:pt idx="4642">
                  <c:v>1.6971064814814814E-2</c:v>
                </c:pt>
                <c:pt idx="4643">
                  <c:v>1.6974537037037038E-2</c:v>
                </c:pt>
                <c:pt idx="4644">
                  <c:v>1.6978009259259259E-2</c:v>
                </c:pt>
                <c:pt idx="4645">
                  <c:v>1.6982638888888887E-2</c:v>
                </c:pt>
                <c:pt idx="4646">
                  <c:v>1.6987268518518516E-2</c:v>
                </c:pt>
                <c:pt idx="4647">
                  <c:v>1.699074074074074E-2</c:v>
                </c:pt>
                <c:pt idx="4648">
                  <c:v>1.6994212962962964E-2</c:v>
                </c:pt>
                <c:pt idx="4649">
                  <c:v>1.699884259259259E-2</c:v>
                </c:pt>
                <c:pt idx="4650">
                  <c:v>1.7002314814814814E-2</c:v>
                </c:pt>
                <c:pt idx="4651">
                  <c:v>1.7006944444444443E-2</c:v>
                </c:pt>
                <c:pt idx="4652">
                  <c:v>1.7010416666666667E-2</c:v>
                </c:pt>
                <c:pt idx="4653">
                  <c:v>1.7013888888888887E-2</c:v>
                </c:pt>
                <c:pt idx="4654">
                  <c:v>1.701851851851852E-2</c:v>
                </c:pt>
                <c:pt idx="4655">
                  <c:v>1.702199074074074E-2</c:v>
                </c:pt>
                <c:pt idx="4656">
                  <c:v>1.7026620370370369E-2</c:v>
                </c:pt>
                <c:pt idx="4657">
                  <c:v>1.7030092592592593E-2</c:v>
                </c:pt>
                <c:pt idx="4658">
                  <c:v>1.7033564814814814E-2</c:v>
                </c:pt>
                <c:pt idx="4659">
                  <c:v>1.7038194444444443E-2</c:v>
                </c:pt>
                <c:pt idx="4660">
                  <c:v>1.7041666666666667E-2</c:v>
                </c:pt>
                <c:pt idx="4661">
                  <c:v>1.7046296296296296E-2</c:v>
                </c:pt>
                <c:pt idx="4662">
                  <c:v>1.7049768518518516E-2</c:v>
                </c:pt>
                <c:pt idx="4663">
                  <c:v>1.7054398148148148E-2</c:v>
                </c:pt>
                <c:pt idx="4664">
                  <c:v>1.7057870370370369E-2</c:v>
                </c:pt>
                <c:pt idx="4665">
                  <c:v>1.7062500000000001E-2</c:v>
                </c:pt>
                <c:pt idx="4666">
                  <c:v>1.706712962962963E-2</c:v>
                </c:pt>
                <c:pt idx="4667">
                  <c:v>1.7070601851851854E-2</c:v>
                </c:pt>
                <c:pt idx="4668">
                  <c:v>1.7076388888888887E-2</c:v>
                </c:pt>
                <c:pt idx="4669">
                  <c:v>1.7079861111111112E-2</c:v>
                </c:pt>
                <c:pt idx="4670">
                  <c:v>1.708449074074074E-2</c:v>
                </c:pt>
                <c:pt idx="4671">
                  <c:v>1.7087962962962961E-2</c:v>
                </c:pt>
                <c:pt idx="4672">
                  <c:v>1.7092592592592593E-2</c:v>
                </c:pt>
              </c:numCache>
            </c:numRef>
          </c:xVal>
          <c:yVal>
            <c:numRef>
              <c:f>p100i10d0!$B$2:$B$4681</c:f>
              <c:numCache>
                <c:formatCode>General</c:formatCode>
                <c:ptCount val="4680"/>
                <c:pt idx="0">
                  <c:v>21.47</c:v>
                </c:pt>
                <c:pt idx="1">
                  <c:v>21.48</c:v>
                </c:pt>
                <c:pt idx="2">
                  <c:v>21.48</c:v>
                </c:pt>
                <c:pt idx="3">
                  <c:v>21.48</c:v>
                </c:pt>
                <c:pt idx="4">
                  <c:v>21.48</c:v>
                </c:pt>
                <c:pt idx="5">
                  <c:v>21.48</c:v>
                </c:pt>
                <c:pt idx="6">
                  <c:v>21.48</c:v>
                </c:pt>
                <c:pt idx="7">
                  <c:v>21.48</c:v>
                </c:pt>
                <c:pt idx="8">
                  <c:v>21.48</c:v>
                </c:pt>
                <c:pt idx="9">
                  <c:v>21.48</c:v>
                </c:pt>
                <c:pt idx="10">
                  <c:v>21.48</c:v>
                </c:pt>
                <c:pt idx="11">
                  <c:v>21.48</c:v>
                </c:pt>
                <c:pt idx="12">
                  <c:v>21.49</c:v>
                </c:pt>
                <c:pt idx="13">
                  <c:v>21.49</c:v>
                </c:pt>
                <c:pt idx="14">
                  <c:v>21.48</c:v>
                </c:pt>
                <c:pt idx="15">
                  <c:v>21.48</c:v>
                </c:pt>
                <c:pt idx="16">
                  <c:v>21.49</c:v>
                </c:pt>
                <c:pt idx="17">
                  <c:v>21.49</c:v>
                </c:pt>
                <c:pt idx="18">
                  <c:v>21.49</c:v>
                </c:pt>
                <c:pt idx="19">
                  <c:v>21.49</c:v>
                </c:pt>
                <c:pt idx="20">
                  <c:v>21.49</c:v>
                </c:pt>
                <c:pt idx="21">
                  <c:v>21.49</c:v>
                </c:pt>
                <c:pt idx="22">
                  <c:v>21.49</c:v>
                </c:pt>
                <c:pt idx="23">
                  <c:v>21.49</c:v>
                </c:pt>
                <c:pt idx="24">
                  <c:v>21.49</c:v>
                </c:pt>
                <c:pt idx="25">
                  <c:v>21.49</c:v>
                </c:pt>
                <c:pt idx="26">
                  <c:v>21.49</c:v>
                </c:pt>
                <c:pt idx="27">
                  <c:v>21.49</c:v>
                </c:pt>
                <c:pt idx="28">
                  <c:v>21.49</c:v>
                </c:pt>
                <c:pt idx="29">
                  <c:v>21.49</c:v>
                </c:pt>
                <c:pt idx="30">
                  <c:v>21.49</c:v>
                </c:pt>
                <c:pt idx="31">
                  <c:v>21.5</c:v>
                </c:pt>
                <c:pt idx="32">
                  <c:v>21.5</c:v>
                </c:pt>
                <c:pt idx="33">
                  <c:v>21.5</c:v>
                </c:pt>
                <c:pt idx="34">
                  <c:v>21.5</c:v>
                </c:pt>
                <c:pt idx="35">
                  <c:v>21.5</c:v>
                </c:pt>
                <c:pt idx="36">
                  <c:v>21.5</c:v>
                </c:pt>
                <c:pt idx="37">
                  <c:v>21.5</c:v>
                </c:pt>
                <c:pt idx="38">
                  <c:v>21.5</c:v>
                </c:pt>
                <c:pt idx="39">
                  <c:v>21.5</c:v>
                </c:pt>
                <c:pt idx="40">
                  <c:v>21.5</c:v>
                </c:pt>
                <c:pt idx="41">
                  <c:v>21.5</c:v>
                </c:pt>
                <c:pt idx="42">
                  <c:v>21.5</c:v>
                </c:pt>
                <c:pt idx="43">
                  <c:v>21.5</c:v>
                </c:pt>
                <c:pt idx="44">
                  <c:v>21.5</c:v>
                </c:pt>
                <c:pt idx="45">
                  <c:v>21.5</c:v>
                </c:pt>
                <c:pt idx="46">
                  <c:v>21.51</c:v>
                </c:pt>
                <c:pt idx="47">
                  <c:v>21.51</c:v>
                </c:pt>
                <c:pt idx="48">
                  <c:v>21.51</c:v>
                </c:pt>
                <c:pt idx="49">
                  <c:v>21.51</c:v>
                </c:pt>
                <c:pt idx="50">
                  <c:v>21.51</c:v>
                </c:pt>
                <c:pt idx="51">
                  <c:v>21.51</c:v>
                </c:pt>
                <c:pt idx="52">
                  <c:v>21.51</c:v>
                </c:pt>
                <c:pt idx="53">
                  <c:v>21.52</c:v>
                </c:pt>
                <c:pt idx="54">
                  <c:v>21.52</c:v>
                </c:pt>
                <c:pt idx="55">
                  <c:v>21.53</c:v>
                </c:pt>
                <c:pt idx="56">
                  <c:v>21.54</c:v>
                </c:pt>
                <c:pt idx="57">
                  <c:v>21.56</c:v>
                </c:pt>
                <c:pt idx="58">
                  <c:v>21.58</c:v>
                </c:pt>
                <c:pt idx="59">
                  <c:v>21.6</c:v>
                </c:pt>
                <c:pt idx="60">
                  <c:v>21.62</c:v>
                </c:pt>
                <c:pt idx="61">
                  <c:v>21.64</c:v>
                </c:pt>
                <c:pt idx="62">
                  <c:v>21.67</c:v>
                </c:pt>
                <c:pt idx="63">
                  <c:v>21.69</c:v>
                </c:pt>
                <c:pt idx="64">
                  <c:v>21.73</c:v>
                </c:pt>
                <c:pt idx="65">
                  <c:v>21.78</c:v>
                </c:pt>
                <c:pt idx="66">
                  <c:v>21.84</c:v>
                </c:pt>
                <c:pt idx="67">
                  <c:v>21.91</c:v>
                </c:pt>
                <c:pt idx="68">
                  <c:v>21.99</c:v>
                </c:pt>
                <c:pt idx="69">
                  <c:v>22.06</c:v>
                </c:pt>
                <c:pt idx="70">
                  <c:v>22.14</c:v>
                </c:pt>
                <c:pt idx="71">
                  <c:v>22.24</c:v>
                </c:pt>
                <c:pt idx="72">
                  <c:v>22.34</c:v>
                </c:pt>
                <c:pt idx="73">
                  <c:v>22.44</c:v>
                </c:pt>
                <c:pt idx="74">
                  <c:v>22.56</c:v>
                </c:pt>
                <c:pt idx="75">
                  <c:v>22.69</c:v>
                </c:pt>
                <c:pt idx="76">
                  <c:v>22.8</c:v>
                </c:pt>
                <c:pt idx="77">
                  <c:v>22.92</c:v>
                </c:pt>
                <c:pt idx="78">
                  <c:v>23.05</c:v>
                </c:pt>
                <c:pt idx="79">
                  <c:v>23.19</c:v>
                </c:pt>
                <c:pt idx="80">
                  <c:v>23.32</c:v>
                </c:pt>
                <c:pt idx="81">
                  <c:v>23.48</c:v>
                </c:pt>
                <c:pt idx="82">
                  <c:v>23.62</c:v>
                </c:pt>
                <c:pt idx="83">
                  <c:v>23.78</c:v>
                </c:pt>
                <c:pt idx="84">
                  <c:v>23.92</c:v>
                </c:pt>
                <c:pt idx="85">
                  <c:v>24.09</c:v>
                </c:pt>
                <c:pt idx="86">
                  <c:v>24.25</c:v>
                </c:pt>
                <c:pt idx="87">
                  <c:v>24.43</c:v>
                </c:pt>
                <c:pt idx="88">
                  <c:v>24.59</c:v>
                </c:pt>
                <c:pt idx="89">
                  <c:v>24.79</c:v>
                </c:pt>
                <c:pt idx="90">
                  <c:v>24.97</c:v>
                </c:pt>
                <c:pt idx="91">
                  <c:v>25.15</c:v>
                </c:pt>
                <c:pt idx="92">
                  <c:v>25.34</c:v>
                </c:pt>
                <c:pt idx="93">
                  <c:v>25.52</c:v>
                </c:pt>
                <c:pt idx="94">
                  <c:v>25.72</c:v>
                </c:pt>
                <c:pt idx="95">
                  <c:v>25.9</c:v>
                </c:pt>
                <c:pt idx="96">
                  <c:v>26.11</c:v>
                </c:pt>
                <c:pt idx="97">
                  <c:v>26.3</c:v>
                </c:pt>
                <c:pt idx="98">
                  <c:v>26.5</c:v>
                </c:pt>
                <c:pt idx="99">
                  <c:v>26.68</c:v>
                </c:pt>
                <c:pt idx="100">
                  <c:v>26.9</c:v>
                </c:pt>
                <c:pt idx="101">
                  <c:v>27.09</c:v>
                </c:pt>
                <c:pt idx="102">
                  <c:v>27.3</c:v>
                </c:pt>
                <c:pt idx="103">
                  <c:v>27.52</c:v>
                </c:pt>
                <c:pt idx="104">
                  <c:v>27.74</c:v>
                </c:pt>
                <c:pt idx="105">
                  <c:v>27.96</c:v>
                </c:pt>
                <c:pt idx="106">
                  <c:v>28.2</c:v>
                </c:pt>
                <c:pt idx="107">
                  <c:v>28.41</c:v>
                </c:pt>
                <c:pt idx="108">
                  <c:v>28.63</c:v>
                </c:pt>
                <c:pt idx="109">
                  <c:v>28.85</c:v>
                </c:pt>
                <c:pt idx="110">
                  <c:v>29.06</c:v>
                </c:pt>
                <c:pt idx="111">
                  <c:v>29.28</c:v>
                </c:pt>
                <c:pt idx="112">
                  <c:v>29.5</c:v>
                </c:pt>
                <c:pt idx="113">
                  <c:v>29.72</c:v>
                </c:pt>
                <c:pt idx="114">
                  <c:v>29.94</c:v>
                </c:pt>
                <c:pt idx="115">
                  <c:v>30.17</c:v>
                </c:pt>
                <c:pt idx="116">
                  <c:v>30.39</c:v>
                </c:pt>
                <c:pt idx="117">
                  <c:v>30.62</c:v>
                </c:pt>
                <c:pt idx="118">
                  <c:v>30.84</c:v>
                </c:pt>
                <c:pt idx="119">
                  <c:v>31.08</c:v>
                </c:pt>
                <c:pt idx="120">
                  <c:v>31.31</c:v>
                </c:pt>
                <c:pt idx="121">
                  <c:v>31.54</c:v>
                </c:pt>
                <c:pt idx="122">
                  <c:v>31.77</c:v>
                </c:pt>
                <c:pt idx="123">
                  <c:v>32</c:v>
                </c:pt>
                <c:pt idx="124">
                  <c:v>32.200000000000003</c:v>
                </c:pt>
                <c:pt idx="125">
                  <c:v>32.44</c:v>
                </c:pt>
                <c:pt idx="126">
                  <c:v>32.65</c:v>
                </c:pt>
                <c:pt idx="127">
                  <c:v>32.869999999999997</c:v>
                </c:pt>
                <c:pt idx="128">
                  <c:v>33.11</c:v>
                </c:pt>
                <c:pt idx="129">
                  <c:v>33.35</c:v>
                </c:pt>
                <c:pt idx="130">
                  <c:v>33.58</c:v>
                </c:pt>
                <c:pt idx="131">
                  <c:v>33.82</c:v>
                </c:pt>
                <c:pt idx="132">
                  <c:v>34.049999999999997</c:v>
                </c:pt>
                <c:pt idx="133">
                  <c:v>34.26</c:v>
                </c:pt>
                <c:pt idx="134">
                  <c:v>34.479999999999997</c:v>
                </c:pt>
                <c:pt idx="135">
                  <c:v>34.71</c:v>
                </c:pt>
                <c:pt idx="136">
                  <c:v>34.92</c:v>
                </c:pt>
                <c:pt idx="137">
                  <c:v>35.130000000000003</c:v>
                </c:pt>
                <c:pt idx="138">
                  <c:v>35.369999999999997</c:v>
                </c:pt>
                <c:pt idx="139">
                  <c:v>35.58</c:v>
                </c:pt>
                <c:pt idx="140">
                  <c:v>35.79</c:v>
                </c:pt>
                <c:pt idx="141">
                  <c:v>36.03</c:v>
                </c:pt>
                <c:pt idx="142">
                  <c:v>36.26</c:v>
                </c:pt>
                <c:pt idx="143">
                  <c:v>36.47</c:v>
                </c:pt>
                <c:pt idx="144">
                  <c:v>36.71</c:v>
                </c:pt>
                <c:pt idx="145">
                  <c:v>36.94</c:v>
                </c:pt>
                <c:pt idx="146">
                  <c:v>37.18</c:v>
                </c:pt>
                <c:pt idx="147">
                  <c:v>37.380000000000003</c:v>
                </c:pt>
                <c:pt idx="148">
                  <c:v>37.61</c:v>
                </c:pt>
                <c:pt idx="149">
                  <c:v>37.83</c:v>
                </c:pt>
                <c:pt idx="150">
                  <c:v>38.03</c:v>
                </c:pt>
                <c:pt idx="151">
                  <c:v>38.229999999999997</c:v>
                </c:pt>
                <c:pt idx="152">
                  <c:v>38.450000000000003</c:v>
                </c:pt>
                <c:pt idx="153">
                  <c:v>38.65</c:v>
                </c:pt>
                <c:pt idx="154">
                  <c:v>38.840000000000003</c:v>
                </c:pt>
                <c:pt idx="155">
                  <c:v>39.049999999999997</c:v>
                </c:pt>
                <c:pt idx="156">
                  <c:v>39.270000000000003</c:v>
                </c:pt>
                <c:pt idx="157">
                  <c:v>39.479999999999997</c:v>
                </c:pt>
                <c:pt idx="158">
                  <c:v>39.68</c:v>
                </c:pt>
                <c:pt idx="159">
                  <c:v>39.89</c:v>
                </c:pt>
                <c:pt idx="160">
                  <c:v>40.08</c:v>
                </c:pt>
                <c:pt idx="161">
                  <c:v>40.25</c:v>
                </c:pt>
                <c:pt idx="162">
                  <c:v>40.43</c:v>
                </c:pt>
                <c:pt idx="163">
                  <c:v>40.6</c:v>
                </c:pt>
                <c:pt idx="164">
                  <c:v>40.76</c:v>
                </c:pt>
                <c:pt idx="165">
                  <c:v>40.909999999999997</c:v>
                </c:pt>
                <c:pt idx="166">
                  <c:v>41.08</c:v>
                </c:pt>
                <c:pt idx="167">
                  <c:v>41.21</c:v>
                </c:pt>
                <c:pt idx="168">
                  <c:v>41.35</c:v>
                </c:pt>
                <c:pt idx="169">
                  <c:v>41.51</c:v>
                </c:pt>
                <c:pt idx="170">
                  <c:v>41.64</c:v>
                </c:pt>
                <c:pt idx="171">
                  <c:v>41.76</c:v>
                </c:pt>
                <c:pt idx="172">
                  <c:v>41.88</c:v>
                </c:pt>
                <c:pt idx="173">
                  <c:v>41.99</c:v>
                </c:pt>
                <c:pt idx="174">
                  <c:v>42.07</c:v>
                </c:pt>
                <c:pt idx="175">
                  <c:v>42.17</c:v>
                </c:pt>
                <c:pt idx="176">
                  <c:v>42.27</c:v>
                </c:pt>
                <c:pt idx="177">
                  <c:v>42.37</c:v>
                </c:pt>
                <c:pt idx="178">
                  <c:v>42.45</c:v>
                </c:pt>
                <c:pt idx="179">
                  <c:v>42.53</c:v>
                </c:pt>
                <c:pt idx="180">
                  <c:v>42.59</c:v>
                </c:pt>
                <c:pt idx="181">
                  <c:v>42.63</c:v>
                </c:pt>
                <c:pt idx="182">
                  <c:v>42.66</c:v>
                </c:pt>
                <c:pt idx="183">
                  <c:v>42.71</c:v>
                </c:pt>
                <c:pt idx="184">
                  <c:v>42.76</c:v>
                </c:pt>
                <c:pt idx="185">
                  <c:v>42.82</c:v>
                </c:pt>
                <c:pt idx="186">
                  <c:v>42.87</c:v>
                </c:pt>
                <c:pt idx="187">
                  <c:v>42.92</c:v>
                </c:pt>
                <c:pt idx="188">
                  <c:v>42.96</c:v>
                </c:pt>
                <c:pt idx="189">
                  <c:v>42.99</c:v>
                </c:pt>
                <c:pt idx="190">
                  <c:v>43.02</c:v>
                </c:pt>
                <c:pt idx="191">
                  <c:v>43.04</c:v>
                </c:pt>
                <c:pt idx="192">
                  <c:v>43.07</c:v>
                </c:pt>
                <c:pt idx="193">
                  <c:v>43.07</c:v>
                </c:pt>
                <c:pt idx="194">
                  <c:v>43.08</c:v>
                </c:pt>
                <c:pt idx="195">
                  <c:v>43.08</c:v>
                </c:pt>
                <c:pt idx="196">
                  <c:v>43.08</c:v>
                </c:pt>
                <c:pt idx="197">
                  <c:v>43.07</c:v>
                </c:pt>
                <c:pt idx="198">
                  <c:v>43.07</c:v>
                </c:pt>
                <c:pt idx="199">
                  <c:v>43.05</c:v>
                </c:pt>
                <c:pt idx="200">
                  <c:v>43.02</c:v>
                </c:pt>
                <c:pt idx="201">
                  <c:v>42.99</c:v>
                </c:pt>
                <c:pt idx="202">
                  <c:v>42.95</c:v>
                </c:pt>
                <c:pt idx="203">
                  <c:v>42.92</c:v>
                </c:pt>
                <c:pt idx="204">
                  <c:v>42.89</c:v>
                </c:pt>
                <c:pt idx="205">
                  <c:v>42.86</c:v>
                </c:pt>
                <c:pt idx="206">
                  <c:v>42.82</c:v>
                </c:pt>
                <c:pt idx="207">
                  <c:v>42.79</c:v>
                </c:pt>
                <c:pt idx="208">
                  <c:v>42.74</c:v>
                </c:pt>
                <c:pt idx="209">
                  <c:v>42.7</c:v>
                </c:pt>
                <c:pt idx="210">
                  <c:v>42.67</c:v>
                </c:pt>
                <c:pt idx="211">
                  <c:v>42.65</c:v>
                </c:pt>
                <c:pt idx="212">
                  <c:v>42.63</c:v>
                </c:pt>
                <c:pt idx="213">
                  <c:v>42.61</c:v>
                </c:pt>
                <c:pt idx="214">
                  <c:v>42.59</c:v>
                </c:pt>
                <c:pt idx="215">
                  <c:v>42.57</c:v>
                </c:pt>
                <c:pt idx="216">
                  <c:v>42.52</c:v>
                </c:pt>
                <c:pt idx="217">
                  <c:v>42.47</c:v>
                </c:pt>
                <c:pt idx="218">
                  <c:v>42.41</c:v>
                </c:pt>
                <c:pt idx="219">
                  <c:v>42.35</c:v>
                </c:pt>
                <c:pt idx="220">
                  <c:v>42.29</c:v>
                </c:pt>
                <c:pt idx="221">
                  <c:v>42.24</c:v>
                </c:pt>
                <c:pt idx="222">
                  <c:v>42.2</c:v>
                </c:pt>
                <c:pt idx="223">
                  <c:v>42.16</c:v>
                </c:pt>
                <c:pt idx="224">
                  <c:v>42.11</c:v>
                </c:pt>
                <c:pt idx="225">
                  <c:v>42.06</c:v>
                </c:pt>
                <c:pt idx="226">
                  <c:v>42</c:v>
                </c:pt>
                <c:pt idx="227">
                  <c:v>41.95</c:v>
                </c:pt>
                <c:pt idx="228">
                  <c:v>41.91</c:v>
                </c:pt>
                <c:pt idx="229">
                  <c:v>41.87</c:v>
                </c:pt>
                <c:pt idx="230">
                  <c:v>41.83</c:v>
                </c:pt>
                <c:pt idx="231">
                  <c:v>41.78</c:v>
                </c:pt>
                <c:pt idx="232">
                  <c:v>41.73</c:v>
                </c:pt>
                <c:pt idx="233">
                  <c:v>41.68</c:v>
                </c:pt>
                <c:pt idx="234">
                  <c:v>41.6</c:v>
                </c:pt>
                <c:pt idx="235">
                  <c:v>41.54</c:v>
                </c:pt>
                <c:pt idx="236">
                  <c:v>41.49</c:v>
                </c:pt>
                <c:pt idx="237">
                  <c:v>41.44</c:v>
                </c:pt>
                <c:pt idx="238">
                  <c:v>41.37</c:v>
                </c:pt>
                <c:pt idx="239">
                  <c:v>41.31</c:v>
                </c:pt>
                <c:pt idx="240">
                  <c:v>41.25</c:v>
                </c:pt>
                <c:pt idx="241">
                  <c:v>41.18</c:v>
                </c:pt>
                <c:pt idx="242">
                  <c:v>41.12</c:v>
                </c:pt>
                <c:pt idx="243">
                  <c:v>41.06</c:v>
                </c:pt>
                <c:pt idx="244">
                  <c:v>41.02</c:v>
                </c:pt>
                <c:pt idx="245">
                  <c:v>40.98</c:v>
                </c:pt>
                <c:pt idx="246">
                  <c:v>40.950000000000003</c:v>
                </c:pt>
                <c:pt idx="247">
                  <c:v>40.9</c:v>
                </c:pt>
                <c:pt idx="248">
                  <c:v>40.85</c:v>
                </c:pt>
                <c:pt idx="249">
                  <c:v>40.79</c:v>
                </c:pt>
                <c:pt idx="250">
                  <c:v>40.72</c:v>
                </c:pt>
                <c:pt idx="251">
                  <c:v>40.64</c:v>
                </c:pt>
                <c:pt idx="252">
                  <c:v>40.58</c:v>
                </c:pt>
                <c:pt idx="253">
                  <c:v>40.520000000000003</c:v>
                </c:pt>
                <c:pt idx="254">
                  <c:v>40.47</c:v>
                </c:pt>
                <c:pt idx="255">
                  <c:v>40.42</c:v>
                </c:pt>
                <c:pt idx="256">
                  <c:v>40.36</c:v>
                </c:pt>
                <c:pt idx="257">
                  <c:v>40.31</c:v>
                </c:pt>
                <c:pt idx="258">
                  <c:v>40.25</c:v>
                </c:pt>
                <c:pt idx="259">
                  <c:v>40.200000000000003</c:v>
                </c:pt>
                <c:pt idx="260">
                  <c:v>40.17</c:v>
                </c:pt>
                <c:pt idx="261">
                  <c:v>40.130000000000003</c:v>
                </c:pt>
                <c:pt idx="262">
                  <c:v>40.090000000000003</c:v>
                </c:pt>
                <c:pt idx="263">
                  <c:v>40.04</c:v>
                </c:pt>
                <c:pt idx="264">
                  <c:v>39.99</c:v>
                </c:pt>
                <c:pt idx="265">
                  <c:v>39.93</c:v>
                </c:pt>
                <c:pt idx="266">
                  <c:v>39.869999999999997</c:v>
                </c:pt>
                <c:pt idx="267">
                  <c:v>39.81</c:v>
                </c:pt>
                <c:pt idx="268">
                  <c:v>39.76</c:v>
                </c:pt>
                <c:pt idx="269">
                  <c:v>39.71</c:v>
                </c:pt>
                <c:pt idx="270">
                  <c:v>39.659999999999997</c:v>
                </c:pt>
                <c:pt idx="271">
                  <c:v>39.61</c:v>
                </c:pt>
                <c:pt idx="272">
                  <c:v>39.549999999999997</c:v>
                </c:pt>
                <c:pt idx="273">
                  <c:v>39.49</c:v>
                </c:pt>
                <c:pt idx="274">
                  <c:v>39.42</c:v>
                </c:pt>
                <c:pt idx="275">
                  <c:v>39.340000000000003</c:v>
                </c:pt>
                <c:pt idx="276">
                  <c:v>39.29</c:v>
                </c:pt>
                <c:pt idx="277">
                  <c:v>39.24</c:v>
                </c:pt>
                <c:pt idx="278">
                  <c:v>39.21</c:v>
                </c:pt>
                <c:pt idx="279">
                  <c:v>39.18</c:v>
                </c:pt>
                <c:pt idx="280">
                  <c:v>39.15</c:v>
                </c:pt>
                <c:pt idx="281">
                  <c:v>39.119999999999997</c:v>
                </c:pt>
                <c:pt idx="282">
                  <c:v>39.07</c:v>
                </c:pt>
                <c:pt idx="283">
                  <c:v>39.01</c:v>
                </c:pt>
                <c:pt idx="284">
                  <c:v>38.950000000000003</c:v>
                </c:pt>
                <c:pt idx="285">
                  <c:v>38.89</c:v>
                </c:pt>
                <c:pt idx="286">
                  <c:v>38.840000000000003</c:v>
                </c:pt>
                <c:pt idx="287">
                  <c:v>38.799999999999997</c:v>
                </c:pt>
                <c:pt idx="288">
                  <c:v>38.770000000000003</c:v>
                </c:pt>
                <c:pt idx="289">
                  <c:v>38.729999999999997</c:v>
                </c:pt>
                <c:pt idx="290">
                  <c:v>38.69</c:v>
                </c:pt>
                <c:pt idx="291">
                  <c:v>38.64</c:v>
                </c:pt>
                <c:pt idx="292">
                  <c:v>38.57</c:v>
                </c:pt>
                <c:pt idx="293">
                  <c:v>38.51</c:v>
                </c:pt>
                <c:pt idx="294">
                  <c:v>38.46</c:v>
                </c:pt>
                <c:pt idx="295">
                  <c:v>38.42</c:v>
                </c:pt>
                <c:pt idx="296">
                  <c:v>38.380000000000003</c:v>
                </c:pt>
                <c:pt idx="297">
                  <c:v>38.369999999999997</c:v>
                </c:pt>
                <c:pt idx="298">
                  <c:v>38.35</c:v>
                </c:pt>
                <c:pt idx="299">
                  <c:v>38.33</c:v>
                </c:pt>
                <c:pt idx="300">
                  <c:v>38.29</c:v>
                </c:pt>
                <c:pt idx="301">
                  <c:v>38.25</c:v>
                </c:pt>
                <c:pt idx="302">
                  <c:v>38.200000000000003</c:v>
                </c:pt>
                <c:pt idx="303">
                  <c:v>38.159999999999997</c:v>
                </c:pt>
                <c:pt idx="304">
                  <c:v>38.119999999999997</c:v>
                </c:pt>
                <c:pt idx="305">
                  <c:v>38.08</c:v>
                </c:pt>
                <c:pt idx="306">
                  <c:v>38.049999999999997</c:v>
                </c:pt>
                <c:pt idx="307">
                  <c:v>38.01</c:v>
                </c:pt>
                <c:pt idx="308">
                  <c:v>37.96</c:v>
                </c:pt>
                <c:pt idx="309">
                  <c:v>37.909999999999997</c:v>
                </c:pt>
                <c:pt idx="310">
                  <c:v>37.85</c:v>
                </c:pt>
                <c:pt idx="311">
                  <c:v>37.81</c:v>
                </c:pt>
                <c:pt idx="312">
                  <c:v>37.76</c:v>
                </c:pt>
                <c:pt idx="313">
                  <c:v>37.729999999999997</c:v>
                </c:pt>
                <c:pt idx="314">
                  <c:v>37.700000000000003</c:v>
                </c:pt>
                <c:pt idx="315">
                  <c:v>37.68</c:v>
                </c:pt>
                <c:pt idx="316">
                  <c:v>37.659999999999997</c:v>
                </c:pt>
                <c:pt idx="317">
                  <c:v>37.65</c:v>
                </c:pt>
                <c:pt idx="318">
                  <c:v>37.619999999999997</c:v>
                </c:pt>
                <c:pt idx="319">
                  <c:v>37.590000000000003</c:v>
                </c:pt>
                <c:pt idx="320">
                  <c:v>37.54</c:v>
                </c:pt>
                <c:pt idx="321">
                  <c:v>37.49</c:v>
                </c:pt>
                <c:pt idx="322">
                  <c:v>37.43</c:v>
                </c:pt>
                <c:pt idx="323">
                  <c:v>37.380000000000003</c:v>
                </c:pt>
                <c:pt idx="324">
                  <c:v>37.33</c:v>
                </c:pt>
                <c:pt idx="325">
                  <c:v>37.28</c:v>
                </c:pt>
                <c:pt idx="326">
                  <c:v>37.24</c:v>
                </c:pt>
                <c:pt idx="327">
                  <c:v>37.21</c:v>
                </c:pt>
                <c:pt idx="328">
                  <c:v>37.19</c:v>
                </c:pt>
                <c:pt idx="329">
                  <c:v>37.17</c:v>
                </c:pt>
                <c:pt idx="330">
                  <c:v>37.15</c:v>
                </c:pt>
                <c:pt idx="331">
                  <c:v>37.119999999999997</c:v>
                </c:pt>
                <c:pt idx="332">
                  <c:v>37.08</c:v>
                </c:pt>
                <c:pt idx="333">
                  <c:v>37.04</c:v>
                </c:pt>
                <c:pt idx="334">
                  <c:v>37</c:v>
                </c:pt>
                <c:pt idx="335">
                  <c:v>36.96</c:v>
                </c:pt>
                <c:pt idx="336">
                  <c:v>36.909999999999997</c:v>
                </c:pt>
                <c:pt idx="337">
                  <c:v>36.869999999999997</c:v>
                </c:pt>
                <c:pt idx="338">
                  <c:v>36.83</c:v>
                </c:pt>
                <c:pt idx="339">
                  <c:v>36.81</c:v>
                </c:pt>
                <c:pt idx="340">
                  <c:v>36.79</c:v>
                </c:pt>
                <c:pt idx="341">
                  <c:v>36.78</c:v>
                </c:pt>
                <c:pt idx="342">
                  <c:v>36.770000000000003</c:v>
                </c:pt>
                <c:pt idx="343">
                  <c:v>36.76</c:v>
                </c:pt>
                <c:pt idx="344">
                  <c:v>36.729999999999997</c:v>
                </c:pt>
                <c:pt idx="345">
                  <c:v>36.71</c:v>
                </c:pt>
                <c:pt idx="346">
                  <c:v>36.68</c:v>
                </c:pt>
                <c:pt idx="347">
                  <c:v>36.65</c:v>
                </c:pt>
                <c:pt idx="348">
                  <c:v>36.61</c:v>
                </c:pt>
                <c:pt idx="349">
                  <c:v>36.58</c:v>
                </c:pt>
                <c:pt idx="350">
                  <c:v>36.54</c:v>
                </c:pt>
                <c:pt idx="351">
                  <c:v>36.51</c:v>
                </c:pt>
                <c:pt idx="352">
                  <c:v>36.49</c:v>
                </c:pt>
                <c:pt idx="353">
                  <c:v>36.479999999999997</c:v>
                </c:pt>
                <c:pt idx="354">
                  <c:v>36.46</c:v>
                </c:pt>
                <c:pt idx="355">
                  <c:v>36.44</c:v>
                </c:pt>
                <c:pt idx="356">
                  <c:v>36.409999999999997</c:v>
                </c:pt>
                <c:pt idx="357">
                  <c:v>36.380000000000003</c:v>
                </c:pt>
                <c:pt idx="358">
                  <c:v>36.340000000000003</c:v>
                </c:pt>
                <c:pt idx="359">
                  <c:v>36.29</c:v>
                </c:pt>
                <c:pt idx="360">
                  <c:v>36.25</c:v>
                </c:pt>
                <c:pt idx="361">
                  <c:v>36.21</c:v>
                </c:pt>
                <c:pt idx="362">
                  <c:v>36.18</c:v>
                </c:pt>
                <c:pt idx="363">
                  <c:v>36.15</c:v>
                </c:pt>
                <c:pt idx="364">
                  <c:v>36.11</c:v>
                </c:pt>
                <c:pt idx="365">
                  <c:v>36.08</c:v>
                </c:pt>
                <c:pt idx="366">
                  <c:v>36.049999999999997</c:v>
                </c:pt>
                <c:pt idx="367">
                  <c:v>36.03</c:v>
                </c:pt>
                <c:pt idx="368">
                  <c:v>36.01</c:v>
                </c:pt>
                <c:pt idx="369">
                  <c:v>36.01</c:v>
                </c:pt>
                <c:pt idx="370">
                  <c:v>36</c:v>
                </c:pt>
                <c:pt idx="371">
                  <c:v>36</c:v>
                </c:pt>
                <c:pt idx="372">
                  <c:v>35.99</c:v>
                </c:pt>
                <c:pt idx="373">
                  <c:v>35.97</c:v>
                </c:pt>
                <c:pt idx="374">
                  <c:v>35.950000000000003</c:v>
                </c:pt>
                <c:pt idx="375">
                  <c:v>35.93</c:v>
                </c:pt>
                <c:pt idx="376">
                  <c:v>35.909999999999997</c:v>
                </c:pt>
                <c:pt idx="377">
                  <c:v>35.869999999999997</c:v>
                </c:pt>
                <c:pt idx="378">
                  <c:v>35.840000000000003</c:v>
                </c:pt>
                <c:pt idx="379">
                  <c:v>35.799999999999997</c:v>
                </c:pt>
                <c:pt idx="380">
                  <c:v>35.76</c:v>
                </c:pt>
                <c:pt idx="381">
                  <c:v>35.72</c:v>
                </c:pt>
                <c:pt idx="382">
                  <c:v>35.69</c:v>
                </c:pt>
                <c:pt idx="383">
                  <c:v>35.67</c:v>
                </c:pt>
                <c:pt idx="384">
                  <c:v>35.65</c:v>
                </c:pt>
                <c:pt idx="385">
                  <c:v>35.630000000000003</c:v>
                </c:pt>
                <c:pt idx="386">
                  <c:v>35.630000000000003</c:v>
                </c:pt>
                <c:pt idx="387">
                  <c:v>35.619999999999997</c:v>
                </c:pt>
                <c:pt idx="388">
                  <c:v>35.61</c:v>
                </c:pt>
                <c:pt idx="389">
                  <c:v>35.590000000000003</c:v>
                </c:pt>
                <c:pt idx="390">
                  <c:v>35.57</c:v>
                </c:pt>
                <c:pt idx="391">
                  <c:v>35.549999999999997</c:v>
                </c:pt>
                <c:pt idx="392">
                  <c:v>35.51</c:v>
                </c:pt>
                <c:pt idx="393">
                  <c:v>35.479999999999997</c:v>
                </c:pt>
                <c:pt idx="394">
                  <c:v>35.450000000000003</c:v>
                </c:pt>
                <c:pt idx="395">
                  <c:v>35.4</c:v>
                </c:pt>
                <c:pt idx="396">
                  <c:v>35.36</c:v>
                </c:pt>
                <c:pt idx="397">
                  <c:v>35.32</c:v>
                </c:pt>
                <c:pt idx="398">
                  <c:v>35.29</c:v>
                </c:pt>
                <c:pt idx="399">
                  <c:v>35.26</c:v>
                </c:pt>
                <c:pt idx="400">
                  <c:v>35.25</c:v>
                </c:pt>
                <c:pt idx="401">
                  <c:v>35.24</c:v>
                </c:pt>
                <c:pt idx="402">
                  <c:v>35.24</c:v>
                </c:pt>
                <c:pt idx="403">
                  <c:v>35.24</c:v>
                </c:pt>
                <c:pt idx="404">
                  <c:v>35.24</c:v>
                </c:pt>
                <c:pt idx="405">
                  <c:v>35.24</c:v>
                </c:pt>
                <c:pt idx="406">
                  <c:v>35.229999999999997</c:v>
                </c:pt>
                <c:pt idx="407">
                  <c:v>35.22</c:v>
                </c:pt>
                <c:pt idx="408">
                  <c:v>35.21</c:v>
                </c:pt>
                <c:pt idx="409">
                  <c:v>35.200000000000003</c:v>
                </c:pt>
                <c:pt idx="410">
                  <c:v>35.18</c:v>
                </c:pt>
                <c:pt idx="411">
                  <c:v>35.159999999999997</c:v>
                </c:pt>
                <c:pt idx="412">
                  <c:v>35.15</c:v>
                </c:pt>
                <c:pt idx="413">
                  <c:v>35.130000000000003</c:v>
                </c:pt>
                <c:pt idx="414">
                  <c:v>35.119999999999997</c:v>
                </c:pt>
                <c:pt idx="415">
                  <c:v>35.090000000000003</c:v>
                </c:pt>
                <c:pt idx="416">
                  <c:v>35.07</c:v>
                </c:pt>
                <c:pt idx="417">
                  <c:v>35.04</c:v>
                </c:pt>
                <c:pt idx="418">
                  <c:v>35.01</c:v>
                </c:pt>
                <c:pt idx="419">
                  <c:v>34.99</c:v>
                </c:pt>
                <c:pt idx="420">
                  <c:v>34.97</c:v>
                </c:pt>
                <c:pt idx="421">
                  <c:v>34.96</c:v>
                </c:pt>
                <c:pt idx="422">
                  <c:v>34.950000000000003</c:v>
                </c:pt>
                <c:pt idx="423">
                  <c:v>34.94</c:v>
                </c:pt>
                <c:pt idx="424">
                  <c:v>34.93</c:v>
                </c:pt>
                <c:pt idx="425">
                  <c:v>34.92</c:v>
                </c:pt>
                <c:pt idx="426">
                  <c:v>34.9</c:v>
                </c:pt>
                <c:pt idx="427">
                  <c:v>34.880000000000003</c:v>
                </c:pt>
                <c:pt idx="428">
                  <c:v>34.86</c:v>
                </c:pt>
                <c:pt idx="429">
                  <c:v>34.840000000000003</c:v>
                </c:pt>
                <c:pt idx="430">
                  <c:v>34.82</c:v>
                </c:pt>
                <c:pt idx="431">
                  <c:v>34.799999999999997</c:v>
                </c:pt>
                <c:pt idx="432">
                  <c:v>34.770000000000003</c:v>
                </c:pt>
                <c:pt idx="433">
                  <c:v>34.729999999999997</c:v>
                </c:pt>
                <c:pt idx="434">
                  <c:v>34.71</c:v>
                </c:pt>
                <c:pt idx="435">
                  <c:v>34.69</c:v>
                </c:pt>
                <c:pt idx="436">
                  <c:v>34.67</c:v>
                </c:pt>
                <c:pt idx="437">
                  <c:v>34.659999999999997</c:v>
                </c:pt>
                <c:pt idx="438">
                  <c:v>34.65</c:v>
                </c:pt>
                <c:pt idx="439">
                  <c:v>34.630000000000003</c:v>
                </c:pt>
                <c:pt idx="440">
                  <c:v>34.619999999999997</c:v>
                </c:pt>
                <c:pt idx="441">
                  <c:v>34.61</c:v>
                </c:pt>
                <c:pt idx="442">
                  <c:v>34.590000000000003</c:v>
                </c:pt>
                <c:pt idx="443">
                  <c:v>34.58</c:v>
                </c:pt>
                <c:pt idx="444">
                  <c:v>34.58</c:v>
                </c:pt>
                <c:pt idx="445">
                  <c:v>34.58</c:v>
                </c:pt>
                <c:pt idx="446">
                  <c:v>34.58</c:v>
                </c:pt>
                <c:pt idx="447">
                  <c:v>34.57</c:v>
                </c:pt>
                <c:pt idx="448">
                  <c:v>34.57</c:v>
                </c:pt>
                <c:pt idx="449">
                  <c:v>34.57</c:v>
                </c:pt>
                <c:pt idx="450">
                  <c:v>34.549999999999997</c:v>
                </c:pt>
                <c:pt idx="451">
                  <c:v>34.53</c:v>
                </c:pt>
                <c:pt idx="452">
                  <c:v>34.51</c:v>
                </c:pt>
                <c:pt idx="453">
                  <c:v>34.49</c:v>
                </c:pt>
                <c:pt idx="454">
                  <c:v>34.47</c:v>
                </c:pt>
                <c:pt idx="455">
                  <c:v>34.450000000000003</c:v>
                </c:pt>
                <c:pt idx="456">
                  <c:v>34.44</c:v>
                </c:pt>
                <c:pt idx="457">
                  <c:v>34.43</c:v>
                </c:pt>
                <c:pt idx="458">
                  <c:v>34.409999999999997</c:v>
                </c:pt>
                <c:pt idx="459">
                  <c:v>34.4</c:v>
                </c:pt>
                <c:pt idx="460">
                  <c:v>34.380000000000003</c:v>
                </c:pt>
                <c:pt idx="461">
                  <c:v>34.36</c:v>
                </c:pt>
                <c:pt idx="462">
                  <c:v>34.340000000000003</c:v>
                </c:pt>
                <c:pt idx="463">
                  <c:v>34.32</c:v>
                </c:pt>
                <c:pt idx="464">
                  <c:v>34.299999999999997</c:v>
                </c:pt>
                <c:pt idx="465">
                  <c:v>34.28</c:v>
                </c:pt>
                <c:pt idx="466">
                  <c:v>34.26</c:v>
                </c:pt>
                <c:pt idx="467">
                  <c:v>34.24</c:v>
                </c:pt>
                <c:pt idx="468">
                  <c:v>34.22</c:v>
                </c:pt>
                <c:pt idx="469">
                  <c:v>34.19</c:v>
                </c:pt>
                <c:pt idx="470">
                  <c:v>34.18</c:v>
                </c:pt>
                <c:pt idx="471">
                  <c:v>34.17</c:v>
                </c:pt>
                <c:pt idx="472">
                  <c:v>34.15</c:v>
                </c:pt>
                <c:pt idx="473">
                  <c:v>34.14</c:v>
                </c:pt>
                <c:pt idx="474">
                  <c:v>34.130000000000003</c:v>
                </c:pt>
                <c:pt idx="475">
                  <c:v>34.119999999999997</c:v>
                </c:pt>
                <c:pt idx="476">
                  <c:v>34.11</c:v>
                </c:pt>
                <c:pt idx="477">
                  <c:v>34.11</c:v>
                </c:pt>
                <c:pt idx="478">
                  <c:v>34.11</c:v>
                </c:pt>
                <c:pt idx="479">
                  <c:v>34.11</c:v>
                </c:pt>
                <c:pt idx="480">
                  <c:v>34.11</c:v>
                </c:pt>
                <c:pt idx="481">
                  <c:v>34.11</c:v>
                </c:pt>
                <c:pt idx="482">
                  <c:v>34.1</c:v>
                </c:pt>
                <c:pt idx="483">
                  <c:v>34.090000000000003</c:v>
                </c:pt>
                <c:pt idx="484">
                  <c:v>34.08</c:v>
                </c:pt>
                <c:pt idx="485">
                  <c:v>34.07</c:v>
                </c:pt>
                <c:pt idx="486">
                  <c:v>34.049999999999997</c:v>
                </c:pt>
                <c:pt idx="487">
                  <c:v>34.049999999999997</c:v>
                </c:pt>
                <c:pt idx="488">
                  <c:v>34.03</c:v>
                </c:pt>
                <c:pt idx="489">
                  <c:v>34.01</c:v>
                </c:pt>
                <c:pt idx="490">
                  <c:v>34</c:v>
                </c:pt>
                <c:pt idx="491">
                  <c:v>33.979999999999997</c:v>
                </c:pt>
                <c:pt idx="492">
                  <c:v>33.96</c:v>
                </c:pt>
                <c:pt idx="493">
                  <c:v>33.96</c:v>
                </c:pt>
                <c:pt idx="494">
                  <c:v>33.950000000000003</c:v>
                </c:pt>
                <c:pt idx="495">
                  <c:v>33.950000000000003</c:v>
                </c:pt>
                <c:pt idx="496">
                  <c:v>33.950000000000003</c:v>
                </c:pt>
                <c:pt idx="497">
                  <c:v>33.950000000000003</c:v>
                </c:pt>
                <c:pt idx="498">
                  <c:v>33.950000000000003</c:v>
                </c:pt>
                <c:pt idx="499">
                  <c:v>33.950000000000003</c:v>
                </c:pt>
                <c:pt idx="500">
                  <c:v>33.94</c:v>
                </c:pt>
                <c:pt idx="501">
                  <c:v>33.94</c:v>
                </c:pt>
                <c:pt idx="502">
                  <c:v>33.94</c:v>
                </c:pt>
                <c:pt idx="503">
                  <c:v>33.94</c:v>
                </c:pt>
                <c:pt idx="504">
                  <c:v>33.94</c:v>
                </c:pt>
                <c:pt idx="505">
                  <c:v>33.94</c:v>
                </c:pt>
                <c:pt idx="506">
                  <c:v>33.94</c:v>
                </c:pt>
                <c:pt idx="507">
                  <c:v>33.94</c:v>
                </c:pt>
                <c:pt idx="508">
                  <c:v>33.94</c:v>
                </c:pt>
                <c:pt idx="509">
                  <c:v>33.950000000000003</c:v>
                </c:pt>
                <c:pt idx="510">
                  <c:v>33.950000000000003</c:v>
                </c:pt>
                <c:pt idx="511">
                  <c:v>33.950000000000003</c:v>
                </c:pt>
                <c:pt idx="512">
                  <c:v>33.97</c:v>
                </c:pt>
                <c:pt idx="513">
                  <c:v>33.979999999999997</c:v>
                </c:pt>
                <c:pt idx="514">
                  <c:v>34</c:v>
                </c:pt>
                <c:pt idx="515">
                  <c:v>34.020000000000003</c:v>
                </c:pt>
                <c:pt idx="516">
                  <c:v>34.04</c:v>
                </c:pt>
                <c:pt idx="517">
                  <c:v>34.06</c:v>
                </c:pt>
                <c:pt idx="518">
                  <c:v>34.08</c:v>
                </c:pt>
                <c:pt idx="519">
                  <c:v>34.090000000000003</c:v>
                </c:pt>
                <c:pt idx="520">
                  <c:v>34.1</c:v>
                </c:pt>
                <c:pt idx="521">
                  <c:v>34.1</c:v>
                </c:pt>
                <c:pt idx="522">
                  <c:v>34.11</c:v>
                </c:pt>
                <c:pt idx="523">
                  <c:v>34.11</c:v>
                </c:pt>
                <c:pt idx="524">
                  <c:v>34.119999999999997</c:v>
                </c:pt>
                <c:pt idx="525">
                  <c:v>34.130000000000003</c:v>
                </c:pt>
                <c:pt idx="526">
                  <c:v>34.15</c:v>
                </c:pt>
                <c:pt idx="527">
                  <c:v>34.17</c:v>
                </c:pt>
                <c:pt idx="528">
                  <c:v>34.18</c:v>
                </c:pt>
                <c:pt idx="529">
                  <c:v>34.200000000000003</c:v>
                </c:pt>
                <c:pt idx="530">
                  <c:v>34.22</c:v>
                </c:pt>
                <c:pt idx="531">
                  <c:v>34.229999999999997</c:v>
                </c:pt>
                <c:pt idx="532">
                  <c:v>34.26</c:v>
                </c:pt>
                <c:pt idx="533">
                  <c:v>34.29</c:v>
                </c:pt>
                <c:pt idx="534">
                  <c:v>34.33</c:v>
                </c:pt>
                <c:pt idx="535">
                  <c:v>34.36</c:v>
                </c:pt>
                <c:pt idx="536">
                  <c:v>34.4</c:v>
                </c:pt>
                <c:pt idx="537">
                  <c:v>34.44</c:v>
                </c:pt>
                <c:pt idx="538">
                  <c:v>34.479999999999997</c:v>
                </c:pt>
                <c:pt idx="539">
                  <c:v>34.51</c:v>
                </c:pt>
                <c:pt idx="540">
                  <c:v>34.54</c:v>
                </c:pt>
                <c:pt idx="541">
                  <c:v>34.56</c:v>
                </c:pt>
                <c:pt idx="542">
                  <c:v>34.58</c:v>
                </c:pt>
                <c:pt idx="543">
                  <c:v>34.58</c:v>
                </c:pt>
                <c:pt idx="544">
                  <c:v>34.6</c:v>
                </c:pt>
                <c:pt idx="545">
                  <c:v>34.619999999999997</c:v>
                </c:pt>
                <c:pt idx="546">
                  <c:v>34.64</c:v>
                </c:pt>
                <c:pt idx="547">
                  <c:v>34.67</c:v>
                </c:pt>
                <c:pt idx="548">
                  <c:v>34.71</c:v>
                </c:pt>
                <c:pt idx="549">
                  <c:v>34.75</c:v>
                </c:pt>
                <c:pt idx="550">
                  <c:v>34.79</c:v>
                </c:pt>
                <c:pt idx="551">
                  <c:v>34.840000000000003</c:v>
                </c:pt>
                <c:pt idx="552">
                  <c:v>34.880000000000003</c:v>
                </c:pt>
                <c:pt idx="553">
                  <c:v>34.9</c:v>
                </c:pt>
                <c:pt idx="554">
                  <c:v>34.92</c:v>
                </c:pt>
                <c:pt idx="555">
                  <c:v>34.950000000000003</c:v>
                </c:pt>
                <c:pt idx="556">
                  <c:v>34.97</c:v>
                </c:pt>
                <c:pt idx="557">
                  <c:v>35</c:v>
                </c:pt>
                <c:pt idx="558">
                  <c:v>35.03</c:v>
                </c:pt>
                <c:pt idx="559">
                  <c:v>35.07</c:v>
                </c:pt>
                <c:pt idx="560">
                  <c:v>35.11</c:v>
                </c:pt>
                <c:pt idx="561">
                  <c:v>35.15</c:v>
                </c:pt>
                <c:pt idx="562">
                  <c:v>35.18</c:v>
                </c:pt>
                <c:pt idx="563">
                  <c:v>35.200000000000003</c:v>
                </c:pt>
                <c:pt idx="564">
                  <c:v>35.22</c:v>
                </c:pt>
                <c:pt idx="565">
                  <c:v>35.229999999999997</c:v>
                </c:pt>
                <c:pt idx="566">
                  <c:v>35.24</c:v>
                </c:pt>
                <c:pt idx="567">
                  <c:v>35.24</c:v>
                </c:pt>
                <c:pt idx="568">
                  <c:v>35.26</c:v>
                </c:pt>
                <c:pt idx="569">
                  <c:v>35.29</c:v>
                </c:pt>
                <c:pt idx="570">
                  <c:v>35.32</c:v>
                </c:pt>
                <c:pt idx="571">
                  <c:v>35.36</c:v>
                </c:pt>
                <c:pt idx="572">
                  <c:v>35.409999999999997</c:v>
                </c:pt>
                <c:pt idx="573">
                  <c:v>35.450000000000003</c:v>
                </c:pt>
                <c:pt idx="574">
                  <c:v>35.49</c:v>
                </c:pt>
                <c:pt idx="575">
                  <c:v>35.53</c:v>
                </c:pt>
                <c:pt idx="576">
                  <c:v>35.56</c:v>
                </c:pt>
                <c:pt idx="577">
                  <c:v>35.58</c:v>
                </c:pt>
                <c:pt idx="578">
                  <c:v>35.6</c:v>
                </c:pt>
                <c:pt idx="579">
                  <c:v>35.61</c:v>
                </c:pt>
                <c:pt idx="580">
                  <c:v>35.619999999999997</c:v>
                </c:pt>
                <c:pt idx="581">
                  <c:v>35.619999999999997</c:v>
                </c:pt>
                <c:pt idx="582">
                  <c:v>35.630000000000003</c:v>
                </c:pt>
                <c:pt idx="583">
                  <c:v>35.64</c:v>
                </c:pt>
                <c:pt idx="584">
                  <c:v>35.659999999999997</c:v>
                </c:pt>
                <c:pt idx="585">
                  <c:v>35.67</c:v>
                </c:pt>
                <c:pt idx="586">
                  <c:v>35.69</c:v>
                </c:pt>
                <c:pt idx="587">
                  <c:v>35.700000000000003</c:v>
                </c:pt>
                <c:pt idx="588">
                  <c:v>35.71</c:v>
                </c:pt>
                <c:pt idx="589">
                  <c:v>35.729999999999997</c:v>
                </c:pt>
                <c:pt idx="590">
                  <c:v>35.75</c:v>
                </c:pt>
                <c:pt idx="591">
                  <c:v>35.76</c:v>
                </c:pt>
                <c:pt idx="592">
                  <c:v>35.78</c:v>
                </c:pt>
                <c:pt idx="593">
                  <c:v>35.79</c:v>
                </c:pt>
                <c:pt idx="594">
                  <c:v>35.799999999999997</c:v>
                </c:pt>
                <c:pt idx="595">
                  <c:v>35.799999999999997</c:v>
                </c:pt>
                <c:pt idx="596">
                  <c:v>35.81</c:v>
                </c:pt>
                <c:pt idx="597">
                  <c:v>35.82</c:v>
                </c:pt>
                <c:pt idx="598">
                  <c:v>35.83</c:v>
                </c:pt>
                <c:pt idx="599">
                  <c:v>35.83</c:v>
                </c:pt>
                <c:pt idx="600">
                  <c:v>35.840000000000003</c:v>
                </c:pt>
                <c:pt idx="601">
                  <c:v>35.840000000000003</c:v>
                </c:pt>
                <c:pt idx="602">
                  <c:v>35.840000000000003</c:v>
                </c:pt>
                <c:pt idx="603">
                  <c:v>35.840000000000003</c:v>
                </c:pt>
                <c:pt idx="604">
                  <c:v>35.85</c:v>
                </c:pt>
                <c:pt idx="605">
                  <c:v>35.85</c:v>
                </c:pt>
                <c:pt idx="606">
                  <c:v>35.840000000000003</c:v>
                </c:pt>
                <c:pt idx="607">
                  <c:v>35.840000000000003</c:v>
                </c:pt>
                <c:pt idx="608">
                  <c:v>35.840000000000003</c:v>
                </c:pt>
                <c:pt idx="609">
                  <c:v>35.83</c:v>
                </c:pt>
                <c:pt idx="610">
                  <c:v>35.83</c:v>
                </c:pt>
                <c:pt idx="611">
                  <c:v>35.83</c:v>
                </c:pt>
                <c:pt idx="612">
                  <c:v>35.83</c:v>
                </c:pt>
                <c:pt idx="613">
                  <c:v>35.82</c:v>
                </c:pt>
                <c:pt idx="614">
                  <c:v>35.82</c:v>
                </c:pt>
                <c:pt idx="615">
                  <c:v>35.81</c:v>
                </c:pt>
                <c:pt idx="616">
                  <c:v>35.81</c:v>
                </c:pt>
                <c:pt idx="617">
                  <c:v>35.81</c:v>
                </c:pt>
                <c:pt idx="618">
                  <c:v>35.799999999999997</c:v>
                </c:pt>
                <c:pt idx="619">
                  <c:v>35.79</c:v>
                </c:pt>
                <c:pt idx="620">
                  <c:v>35.78</c:v>
                </c:pt>
                <c:pt idx="621">
                  <c:v>35.770000000000003</c:v>
                </c:pt>
                <c:pt idx="622">
                  <c:v>35.770000000000003</c:v>
                </c:pt>
                <c:pt idx="623">
                  <c:v>35.76</c:v>
                </c:pt>
                <c:pt idx="624">
                  <c:v>35.75</c:v>
                </c:pt>
                <c:pt idx="625">
                  <c:v>35.74</c:v>
                </c:pt>
                <c:pt idx="626">
                  <c:v>35.729999999999997</c:v>
                </c:pt>
                <c:pt idx="627">
                  <c:v>35.729999999999997</c:v>
                </c:pt>
                <c:pt idx="628">
                  <c:v>35.72</c:v>
                </c:pt>
                <c:pt idx="629">
                  <c:v>35.72</c:v>
                </c:pt>
                <c:pt idx="630">
                  <c:v>35.71</c:v>
                </c:pt>
                <c:pt idx="631">
                  <c:v>35.700000000000003</c:v>
                </c:pt>
                <c:pt idx="632">
                  <c:v>35.700000000000003</c:v>
                </c:pt>
                <c:pt idx="633">
                  <c:v>35.69</c:v>
                </c:pt>
                <c:pt idx="634">
                  <c:v>35.68</c:v>
                </c:pt>
                <c:pt idx="635">
                  <c:v>35.67</c:v>
                </c:pt>
                <c:pt idx="636">
                  <c:v>35.67</c:v>
                </c:pt>
                <c:pt idx="637">
                  <c:v>35.659999999999997</c:v>
                </c:pt>
                <c:pt idx="638">
                  <c:v>35.65</c:v>
                </c:pt>
                <c:pt idx="639">
                  <c:v>35.64</c:v>
                </c:pt>
                <c:pt idx="640">
                  <c:v>35.64</c:v>
                </c:pt>
                <c:pt idx="641">
                  <c:v>35.630000000000003</c:v>
                </c:pt>
                <c:pt idx="642">
                  <c:v>35.630000000000003</c:v>
                </c:pt>
                <c:pt idx="643">
                  <c:v>35.630000000000003</c:v>
                </c:pt>
                <c:pt idx="644">
                  <c:v>35.630000000000003</c:v>
                </c:pt>
                <c:pt idx="645">
                  <c:v>35.619999999999997</c:v>
                </c:pt>
                <c:pt idx="646">
                  <c:v>35.619999999999997</c:v>
                </c:pt>
                <c:pt idx="647">
                  <c:v>35.619999999999997</c:v>
                </c:pt>
                <c:pt idx="648">
                  <c:v>35.619999999999997</c:v>
                </c:pt>
                <c:pt idx="649">
                  <c:v>35.619999999999997</c:v>
                </c:pt>
                <c:pt idx="650">
                  <c:v>35.61</c:v>
                </c:pt>
                <c:pt idx="651">
                  <c:v>35.61</c:v>
                </c:pt>
                <c:pt idx="652">
                  <c:v>35.61</c:v>
                </c:pt>
                <c:pt idx="653">
                  <c:v>35.6</c:v>
                </c:pt>
                <c:pt idx="654">
                  <c:v>35.590000000000003</c:v>
                </c:pt>
                <c:pt idx="655">
                  <c:v>35.58</c:v>
                </c:pt>
                <c:pt idx="656">
                  <c:v>35.57</c:v>
                </c:pt>
                <c:pt idx="657">
                  <c:v>35.56</c:v>
                </c:pt>
                <c:pt idx="658">
                  <c:v>35.549999999999997</c:v>
                </c:pt>
                <c:pt idx="659">
                  <c:v>35.53</c:v>
                </c:pt>
                <c:pt idx="660">
                  <c:v>35.520000000000003</c:v>
                </c:pt>
                <c:pt idx="661">
                  <c:v>35.5</c:v>
                </c:pt>
                <c:pt idx="662">
                  <c:v>35.479999999999997</c:v>
                </c:pt>
                <c:pt idx="663">
                  <c:v>35.47</c:v>
                </c:pt>
                <c:pt idx="664">
                  <c:v>35.46</c:v>
                </c:pt>
                <c:pt idx="665">
                  <c:v>35.450000000000003</c:v>
                </c:pt>
                <c:pt idx="666">
                  <c:v>35.44</c:v>
                </c:pt>
                <c:pt idx="667">
                  <c:v>35.43</c:v>
                </c:pt>
                <c:pt idx="668">
                  <c:v>35.42</c:v>
                </c:pt>
                <c:pt idx="669">
                  <c:v>35.409999999999997</c:v>
                </c:pt>
                <c:pt idx="670">
                  <c:v>35.39</c:v>
                </c:pt>
                <c:pt idx="671">
                  <c:v>35.380000000000003</c:v>
                </c:pt>
                <c:pt idx="672">
                  <c:v>35.36</c:v>
                </c:pt>
                <c:pt idx="673">
                  <c:v>35.340000000000003</c:v>
                </c:pt>
                <c:pt idx="674">
                  <c:v>35.32</c:v>
                </c:pt>
                <c:pt idx="675">
                  <c:v>35.31</c:v>
                </c:pt>
                <c:pt idx="676">
                  <c:v>35.29</c:v>
                </c:pt>
                <c:pt idx="677">
                  <c:v>35.28</c:v>
                </c:pt>
                <c:pt idx="678">
                  <c:v>35.26</c:v>
                </c:pt>
                <c:pt idx="679">
                  <c:v>35.25</c:v>
                </c:pt>
                <c:pt idx="680">
                  <c:v>35.24</c:v>
                </c:pt>
                <c:pt idx="681">
                  <c:v>35.24</c:v>
                </c:pt>
                <c:pt idx="682">
                  <c:v>35.24</c:v>
                </c:pt>
                <c:pt idx="683">
                  <c:v>35.24</c:v>
                </c:pt>
                <c:pt idx="684">
                  <c:v>35.24</c:v>
                </c:pt>
                <c:pt idx="685">
                  <c:v>35.24</c:v>
                </c:pt>
                <c:pt idx="686">
                  <c:v>35.24</c:v>
                </c:pt>
                <c:pt idx="687">
                  <c:v>35.24</c:v>
                </c:pt>
                <c:pt idx="688">
                  <c:v>35.24</c:v>
                </c:pt>
                <c:pt idx="689">
                  <c:v>35.24</c:v>
                </c:pt>
                <c:pt idx="690">
                  <c:v>35.24</c:v>
                </c:pt>
                <c:pt idx="691">
                  <c:v>35.24</c:v>
                </c:pt>
                <c:pt idx="692">
                  <c:v>35.24</c:v>
                </c:pt>
                <c:pt idx="693">
                  <c:v>35.24</c:v>
                </c:pt>
                <c:pt idx="694">
                  <c:v>35.229999999999997</c:v>
                </c:pt>
                <c:pt idx="695">
                  <c:v>35.229999999999997</c:v>
                </c:pt>
                <c:pt idx="696">
                  <c:v>35.229999999999997</c:v>
                </c:pt>
                <c:pt idx="697">
                  <c:v>35.22</c:v>
                </c:pt>
                <c:pt idx="698">
                  <c:v>35.21</c:v>
                </c:pt>
                <c:pt idx="699">
                  <c:v>35.21</c:v>
                </c:pt>
                <c:pt idx="700">
                  <c:v>35.200000000000003</c:v>
                </c:pt>
                <c:pt idx="701">
                  <c:v>35.19</c:v>
                </c:pt>
                <c:pt idx="702">
                  <c:v>35.18</c:v>
                </c:pt>
                <c:pt idx="703">
                  <c:v>35.17</c:v>
                </c:pt>
                <c:pt idx="704">
                  <c:v>35.159999999999997</c:v>
                </c:pt>
                <c:pt idx="705">
                  <c:v>35.15</c:v>
                </c:pt>
                <c:pt idx="706">
                  <c:v>35.14</c:v>
                </c:pt>
                <c:pt idx="707">
                  <c:v>35.130000000000003</c:v>
                </c:pt>
                <c:pt idx="708">
                  <c:v>35.119999999999997</c:v>
                </c:pt>
                <c:pt idx="709">
                  <c:v>35.11</c:v>
                </c:pt>
                <c:pt idx="710">
                  <c:v>35.1</c:v>
                </c:pt>
                <c:pt idx="711">
                  <c:v>35.090000000000003</c:v>
                </c:pt>
                <c:pt idx="712">
                  <c:v>35.08</c:v>
                </c:pt>
                <c:pt idx="713">
                  <c:v>35.06</c:v>
                </c:pt>
                <c:pt idx="714">
                  <c:v>35.049999999999997</c:v>
                </c:pt>
                <c:pt idx="715">
                  <c:v>35.03</c:v>
                </c:pt>
                <c:pt idx="716">
                  <c:v>35.03</c:v>
                </c:pt>
                <c:pt idx="717">
                  <c:v>35.01</c:v>
                </c:pt>
                <c:pt idx="718">
                  <c:v>35</c:v>
                </c:pt>
                <c:pt idx="719">
                  <c:v>34.99</c:v>
                </c:pt>
                <c:pt idx="720">
                  <c:v>34.979999999999997</c:v>
                </c:pt>
                <c:pt idx="721">
                  <c:v>34.97</c:v>
                </c:pt>
                <c:pt idx="722">
                  <c:v>34.96</c:v>
                </c:pt>
                <c:pt idx="723">
                  <c:v>34.96</c:v>
                </c:pt>
                <c:pt idx="724">
                  <c:v>34.950000000000003</c:v>
                </c:pt>
                <c:pt idx="725">
                  <c:v>34.950000000000003</c:v>
                </c:pt>
                <c:pt idx="726">
                  <c:v>34.950000000000003</c:v>
                </c:pt>
                <c:pt idx="727">
                  <c:v>34.950000000000003</c:v>
                </c:pt>
                <c:pt idx="728">
                  <c:v>34.94</c:v>
                </c:pt>
                <c:pt idx="729">
                  <c:v>34.94</c:v>
                </c:pt>
                <c:pt idx="730">
                  <c:v>34.93</c:v>
                </c:pt>
                <c:pt idx="731">
                  <c:v>34.92</c:v>
                </c:pt>
                <c:pt idx="732">
                  <c:v>34.92</c:v>
                </c:pt>
                <c:pt idx="733">
                  <c:v>34.909999999999997</c:v>
                </c:pt>
                <c:pt idx="734">
                  <c:v>34.9</c:v>
                </c:pt>
                <c:pt idx="735">
                  <c:v>34.89</c:v>
                </c:pt>
                <c:pt idx="736">
                  <c:v>34.880000000000003</c:v>
                </c:pt>
                <c:pt idx="737">
                  <c:v>34.869999999999997</c:v>
                </c:pt>
                <c:pt idx="738">
                  <c:v>34.86</c:v>
                </c:pt>
                <c:pt idx="739">
                  <c:v>34.86</c:v>
                </c:pt>
                <c:pt idx="740">
                  <c:v>34.840000000000003</c:v>
                </c:pt>
                <c:pt idx="741">
                  <c:v>34.82</c:v>
                </c:pt>
                <c:pt idx="742">
                  <c:v>34.81</c:v>
                </c:pt>
                <c:pt idx="743">
                  <c:v>34.79</c:v>
                </c:pt>
                <c:pt idx="744">
                  <c:v>34.76</c:v>
                </c:pt>
                <c:pt idx="745">
                  <c:v>34.75</c:v>
                </c:pt>
                <c:pt idx="746">
                  <c:v>34.729999999999997</c:v>
                </c:pt>
                <c:pt idx="747">
                  <c:v>34.72</c:v>
                </c:pt>
                <c:pt idx="748">
                  <c:v>34.71</c:v>
                </c:pt>
                <c:pt idx="749">
                  <c:v>34.700000000000003</c:v>
                </c:pt>
                <c:pt idx="750">
                  <c:v>34.69</c:v>
                </c:pt>
                <c:pt idx="751">
                  <c:v>34.68</c:v>
                </c:pt>
                <c:pt idx="752">
                  <c:v>34.68</c:v>
                </c:pt>
                <c:pt idx="753">
                  <c:v>34.67</c:v>
                </c:pt>
                <c:pt idx="754">
                  <c:v>34.659999999999997</c:v>
                </c:pt>
                <c:pt idx="755">
                  <c:v>34.65</c:v>
                </c:pt>
                <c:pt idx="756">
                  <c:v>34.65</c:v>
                </c:pt>
                <c:pt idx="757">
                  <c:v>34.64</c:v>
                </c:pt>
                <c:pt idx="758">
                  <c:v>34.630000000000003</c:v>
                </c:pt>
                <c:pt idx="759">
                  <c:v>34.619999999999997</c:v>
                </c:pt>
                <c:pt idx="760">
                  <c:v>34.61</c:v>
                </c:pt>
                <c:pt idx="761">
                  <c:v>34.6</c:v>
                </c:pt>
                <c:pt idx="762">
                  <c:v>34.590000000000003</c:v>
                </c:pt>
                <c:pt idx="763">
                  <c:v>34.590000000000003</c:v>
                </c:pt>
                <c:pt idx="764">
                  <c:v>34.58</c:v>
                </c:pt>
                <c:pt idx="765">
                  <c:v>34.58</c:v>
                </c:pt>
                <c:pt idx="766">
                  <c:v>34.58</c:v>
                </c:pt>
                <c:pt idx="767">
                  <c:v>34.58</c:v>
                </c:pt>
                <c:pt idx="768">
                  <c:v>34.58</c:v>
                </c:pt>
                <c:pt idx="769">
                  <c:v>34.58</c:v>
                </c:pt>
                <c:pt idx="770">
                  <c:v>34.58</c:v>
                </c:pt>
                <c:pt idx="771">
                  <c:v>34.58</c:v>
                </c:pt>
                <c:pt idx="772">
                  <c:v>34.58</c:v>
                </c:pt>
                <c:pt idx="773">
                  <c:v>34.58</c:v>
                </c:pt>
                <c:pt idx="774">
                  <c:v>34.57</c:v>
                </c:pt>
                <c:pt idx="775">
                  <c:v>34.57</c:v>
                </c:pt>
                <c:pt idx="776">
                  <c:v>34.57</c:v>
                </c:pt>
                <c:pt idx="777">
                  <c:v>34.56</c:v>
                </c:pt>
                <c:pt idx="778">
                  <c:v>34.549999999999997</c:v>
                </c:pt>
                <c:pt idx="779">
                  <c:v>34.54</c:v>
                </c:pt>
                <c:pt idx="780">
                  <c:v>34.53</c:v>
                </c:pt>
                <c:pt idx="781">
                  <c:v>34.520000000000003</c:v>
                </c:pt>
                <c:pt idx="782">
                  <c:v>34.5</c:v>
                </c:pt>
                <c:pt idx="783">
                  <c:v>34.49</c:v>
                </c:pt>
                <c:pt idx="784">
                  <c:v>34.479999999999997</c:v>
                </c:pt>
                <c:pt idx="785">
                  <c:v>34.46</c:v>
                </c:pt>
                <c:pt idx="786">
                  <c:v>34.450000000000003</c:v>
                </c:pt>
                <c:pt idx="787">
                  <c:v>34.44</c:v>
                </c:pt>
                <c:pt idx="788">
                  <c:v>34.44</c:v>
                </c:pt>
                <c:pt idx="789">
                  <c:v>34.43</c:v>
                </c:pt>
                <c:pt idx="790">
                  <c:v>34.42</c:v>
                </c:pt>
                <c:pt idx="791">
                  <c:v>34.409999999999997</c:v>
                </c:pt>
                <c:pt idx="792">
                  <c:v>34.4</c:v>
                </c:pt>
                <c:pt idx="793">
                  <c:v>34.39</c:v>
                </c:pt>
                <c:pt idx="794">
                  <c:v>34.39</c:v>
                </c:pt>
                <c:pt idx="795">
                  <c:v>34.380000000000003</c:v>
                </c:pt>
                <c:pt idx="796">
                  <c:v>34.369999999999997</c:v>
                </c:pt>
                <c:pt idx="797">
                  <c:v>34.36</c:v>
                </c:pt>
                <c:pt idx="798">
                  <c:v>34.35</c:v>
                </c:pt>
                <c:pt idx="799">
                  <c:v>34.340000000000003</c:v>
                </c:pt>
                <c:pt idx="800">
                  <c:v>34.33</c:v>
                </c:pt>
                <c:pt idx="801">
                  <c:v>34.32</c:v>
                </c:pt>
                <c:pt idx="802">
                  <c:v>34.299999999999997</c:v>
                </c:pt>
                <c:pt idx="803">
                  <c:v>34.29</c:v>
                </c:pt>
                <c:pt idx="804">
                  <c:v>34.270000000000003</c:v>
                </c:pt>
                <c:pt idx="805">
                  <c:v>34.26</c:v>
                </c:pt>
                <c:pt idx="806">
                  <c:v>34.24</c:v>
                </c:pt>
                <c:pt idx="807">
                  <c:v>34.229999999999997</c:v>
                </c:pt>
                <c:pt idx="808">
                  <c:v>34.22</c:v>
                </c:pt>
                <c:pt idx="809">
                  <c:v>34.21</c:v>
                </c:pt>
                <c:pt idx="810">
                  <c:v>34.200000000000003</c:v>
                </c:pt>
                <c:pt idx="811">
                  <c:v>34.200000000000003</c:v>
                </c:pt>
                <c:pt idx="812">
                  <c:v>34.19</c:v>
                </c:pt>
                <c:pt idx="813">
                  <c:v>34.19</c:v>
                </c:pt>
                <c:pt idx="814">
                  <c:v>34.18</c:v>
                </c:pt>
                <c:pt idx="815">
                  <c:v>34.17</c:v>
                </c:pt>
                <c:pt idx="816">
                  <c:v>34.159999999999997</c:v>
                </c:pt>
                <c:pt idx="817">
                  <c:v>34.15</c:v>
                </c:pt>
                <c:pt idx="818">
                  <c:v>34.15</c:v>
                </c:pt>
                <c:pt idx="819">
                  <c:v>34.15</c:v>
                </c:pt>
                <c:pt idx="820">
                  <c:v>34.14</c:v>
                </c:pt>
                <c:pt idx="821">
                  <c:v>34.130000000000003</c:v>
                </c:pt>
                <c:pt idx="822">
                  <c:v>34.130000000000003</c:v>
                </c:pt>
                <c:pt idx="823">
                  <c:v>34.119999999999997</c:v>
                </c:pt>
                <c:pt idx="824">
                  <c:v>34.11</c:v>
                </c:pt>
                <c:pt idx="825">
                  <c:v>34.11</c:v>
                </c:pt>
                <c:pt idx="826">
                  <c:v>34.11</c:v>
                </c:pt>
                <c:pt idx="827">
                  <c:v>34.11</c:v>
                </c:pt>
                <c:pt idx="828">
                  <c:v>34.11</c:v>
                </c:pt>
                <c:pt idx="829">
                  <c:v>34.11</c:v>
                </c:pt>
                <c:pt idx="830">
                  <c:v>34.11</c:v>
                </c:pt>
                <c:pt idx="831">
                  <c:v>34.11</c:v>
                </c:pt>
                <c:pt idx="832">
                  <c:v>34.11</c:v>
                </c:pt>
                <c:pt idx="833">
                  <c:v>34.11</c:v>
                </c:pt>
                <c:pt idx="834">
                  <c:v>34.11</c:v>
                </c:pt>
                <c:pt idx="835">
                  <c:v>34.11</c:v>
                </c:pt>
                <c:pt idx="836">
                  <c:v>34.11</c:v>
                </c:pt>
                <c:pt idx="837">
                  <c:v>34.11</c:v>
                </c:pt>
                <c:pt idx="838">
                  <c:v>34.11</c:v>
                </c:pt>
                <c:pt idx="839">
                  <c:v>34.11</c:v>
                </c:pt>
                <c:pt idx="840">
                  <c:v>34.11</c:v>
                </c:pt>
                <c:pt idx="841">
                  <c:v>34.11</c:v>
                </c:pt>
                <c:pt idx="842">
                  <c:v>34.11</c:v>
                </c:pt>
                <c:pt idx="843">
                  <c:v>34.1</c:v>
                </c:pt>
                <c:pt idx="844">
                  <c:v>34.1</c:v>
                </c:pt>
                <c:pt idx="845">
                  <c:v>34.090000000000003</c:v>
                </c:pt>
                <c:pt idx="846">
                  <c:v>34.090000000000003</c:v>
                </c:pt>
                <c:pt idx="847">
                  <c:v>34.090000000000003</c:v>
                </c:pt>
                <c:pt idx="848">
                  <c:v>34.090000000000003</c:v>
                </c:pt>
                <c:pt idx="849">
                  <c:v>34.08</c:v>
                </c:pt>
                <c:pt idx="850">
                  <c:v>34.090000000000003</c:v>
                </c:pt>
                <c:pt idx="851">
                  <c:v>34.090000000000003</c:v>
                </c:pt>
                <c:pt idx="852">
                  <c:v>34.090000000000003</c:v>
                </c:pt>
                <c:pt idx="853">
                  <c:v>34.090000000000003</c:v>
                </c:pt>
                <c:pt idx="854">
                  <c:v>34.090000000000003</c:v>
                </c:pt>
                <c:pt idx="855">
                  <c:v>34.090000000000003</c:v>
                </c:pt>
                <c:pt idx="856">
                  <c:v>34.090000000000003</c:v>
                </c:pt>
                <c:pt idx="857">
                  <c:v>34.090000000000003</c:v>
                </c:pt>
                <c:pt idx="858">
                  <c:v>34.090000000000003</c:v>
                </c:pt>
                <c:pt idx="859">
                  <c:v>34.090000000000003</c:v>
                </c:pt>
                <c:pt idx="860">
                  <c:v>34.1</c:v>
                </c:pt>
                <c:pt idx="861">
                  <c:v>34.1</c:v>
                </c:pt>
                <c:pt idx="862">
                  <c:v>34.1</c:v>
                </c:pt>
                <c:pt idx="863">
                  <c:v>34.11</c:v>
                </c:pt>
                <c:pt idx="864">
                  <c:v>34.11</c:v>
                </c:pt>
                <c:pt idx="865">
                  <c:v>34.11</c:v>
                </c:pt>
                <c:pt idx="866">
                  <c:v>34.11</c:v>
                </c:pt>
                <c:pt idx="867">
                  <c:v>34.11</c:v>
                </c:pt>
                <c:pt idx="868">
                  <c:v>34.11</c:v>
                </c:pt>
                <c:pt idx="869">
                  <c:v>34.11</c:v>
                </c:pt>
                <c:pt idx="870">
                  <c:v>34.11</c:v>
                </c:pt>
                <c:pt idx="871">
                  <c:v>34.11</c:v>
                </c:pt>
                <c:pt idx="872">
                  <c:v>34.11</c:v>
                </c:pt>
                <c:pt idx="873">
                  <c:v>34.11</c:v>
                </c:pt>
                <c:pt idx="874">
                  <c:v>34.11</c:v>
                </c:pt>
                <c:pt idx="875">
                  <c:v>34.11</c:v>
                </c:pt>
                <c:pt idx="876">
                  <c:v>34.11</c:v>
                </c:pt>
                <c:pt idx="877">
                  <c:v>34.11</c:v>
                </c:pt>
                <c:pt idx="878">
                  <c:v>34.11</c:v>
                </c:pt>
                <c:pt idx="879">
                  <c:v>34.11</c:v>
                </c:pt>
                <c:pt idx="880">
                  <c:v>34.11</c:v>
                </c:pt>
                <c:pt idx="881">
                  <c:v>34.11</c:v>
                </c:pt>
                <c:pt idx="882">
                  <c:v>34.11</c:v>
                </c:pt>
                <c:pt idx="883">
                  <c:v>34.119999999999997</c:v>
                </c:pt>
                <c:pt idx="884">
                  <c:v>34.119999999999997</c:v>
                </c:pt>
                <c:pt idx="885">
                  <c:v>34.130000000000003</c:v>
                </c:pt>
                <c:pt idx="886">
                  <c:v>34.14</c:v>
                </c:pt>
                <c:pt idx="887">
                  <c:v>34.15</c:v>
                </c:pt>
                <c:pt idx="888">
                  <c:v>34.159999999999997</c:v>
                </c:pt>
                <c:pt idx="889">
                  <c:v>34.17</c:v>
                </c:pt>
                <c:pt idx="890">
                  <c:v>34.19</c:v>
                </c:pt>
                <c:pt idx="891">
                  <c:v>34.200000000000003</c:v>
                </c:pt>
                <c:pt idx="892">
                  <c:v>34.21</c:v>
                </c:pt>
                <c:pt idx="893">
                  <c:v>34.22</c:v>
                </c:pt>
                <c:pt idx="894">
                  <c:v>34.24</c:v>
                </c:pt>
                <c:pt idx="895">
                  <c:v>34.26</c:v>
                </c:pt>
                <c:pt idx="896">
                  <c:v>34.28</c:v>
                </c:pt>
                <c:pt idx="897">
                  <c:v>34.32</c:v>
                </c:pt>
                <c:pt idx="898">
                  <c:v>34.340000000000003</c:v>
                </c:pt>
                <c:pt idx="899">
                  <c:v>34.36</c:v>
                </c:pt>
                <c:pt idx="900">
                  <c:v>34.380000000000003</c:v>
                </c:pt>
                <c:pt idx="901">
                  <c:v>34.39</c:v>
                </c:pt>
                <c:pt idx="902">
                  <c:v>34.39</c:v>
                </c:pt>
                <c:pt idx="903">
                  <c:v>34.4</c:v>
                </c:pt>
                <c:pt idx="904">
                  <c:v>34.4</c:v>
                </c:pt>
                <c:pt idx="905">
                  <c:v>34.409999999999997</c:v>
                </c:pt>
                <c:pt idx="906">
                  <c:v>34.42</c:v>
                </c:pt>
                <c:pt idx="907">
                  <c:v>34.43</c:v>
                </c:pt>
                <c:pt idx="908">
                  <c:v>34.44</c:v>
                </c:pt>
                <c:pt idx="909">
                  <c:v>34.46</c:v>
                </c:pt>
                <c:pt idx="910">
                  <c:v>34.479999999999997</c:v>
                </c:pt>
                <c:pt idx="911">
                  <c:v>34.5</c:v>
                </c:pt>
                <c:pt idx="912">
                  <c:v>34.520000000000003</c:v>
                </c:pt>
                <c:pt idx="913">
                  <c:v>34.54</c:v>
                </c:pt>
                <c:pt idx="914">
                  <c:v>34.549999999999997</c:v>
                </c:pt>
                <c:pt idx="915">
                  <c:v>34.56</c:v>
                </c:pt>
                <c:pt idx="916">
                  <c:v>34.57</c:v>
                </c:pt>
                <c:pt idx="917">
                  <c:v>34.57</c:v>
                </c:pt>
                <c:pt idx="918">
                  <c:v>34.58</c:v>
                </c:pt>
                <c:pt idx="919">
                  <c:v>34.58</c:v>
                </c:pt>
                <c:pt idx="920">
                  <c:v>34.58</c:v>
                </c:pt>
                <c:pt idx="921">
                  <c:v>34.58</c:v>
                </c:pt>
                <c:pt idx="922">
                  <c:v>34.58</c:v>
                </c:pt>
                <c:pt idx="923">
                  <c:v>34.590000000000003</c:v>
                </c:pt>
                <c:pt idx="924">
                  <c:v>34.61</c:v>
                </c:pt>
                <c:pt idx="925">
                  <c:v>34.630000000000003</c:v>
                </c:pt>
                <c:pt idx="926">
                  <c:v>34.65</c:v>
                </c:pt>
                <c:pt idx="927">
                  <c:v>34.659999999999997</c:v>
                </c:pt>
                <c:pt idx="928">
                  <c:v>34.67</c:v>
                </c:pt>
                <c:pt idx="929">
                  <c:v>34.69</c:v>
                </c:pt>
                <c:pt idx="930">
                  <c:v>34.71</c:v>
                </c:pt>
                <c:pt idx="931">
                  <c:v>34.729999999999997</c:v>
                </c:pt>
                <c:pt idx="932">
                  <c:v>34.75</c:v>
                </c:pt>
                <c:pt idx="933">
                  <c:v>34.79</c:v>
                </c:pt>
                <c:pt idx="934">
                  <c:v>34.82</c:v>
                </c:pt>
                <c:pt idx="935">
                  <c:v>34.840000000000003</c:v>
                </c:pt>
                <c:pt idx="936">
                  <c:v>34.86</c:v>
                </c:pt>
                <c:pt idx="937">
                  <c:v>34.880000000000003</c:v>
                </c:pt>
                <c:pt idx="938">
                  <c:v>34.9</c:v>
                </c:pt>
                <c:pt idx="939">
                  <c:v>34.909999999999997</c:v>
                </c:pt>
                <c:pt idx="940">
                  <c:v>34.92</c:v>
                </c:pt>
                <c:pt idx="941">
                  <c:v>34.94</c:v>
                </c:pt>
                <c:pt idx="942">
                  <c:v>34.94</c:v>
                </c:pt>
                <c:pt idx="943">
                  <c:v>34.950000000000003</c:v>
                </c:pt>
                <c:pt idx="944">
                  <c:v>34.950000000000003</c:v>
                </c:pt>
                <c:pt idx="945">
                  <c:v>34.96</c:v>
                </c:pt>
                <c:pt idx="946">
                  <c:v>34.96</c:v>
                </c:pt>
                <c:pt idx="947">
                  <c:v>34.97</c:v>
                </c:pt>
                <c:pt idx="948">
                  <c:v>34.99</c:v>
                </c:pt>
                <c:pt idx="949">
                  <c:v>35</c:v>
                </c:pt>
                <c:pt idx="950">
                  <c:v>35.03</c:v>
                </c:pt>
                <c:pt idx="951">
                  <c:v>35.049999999999997</c:v>
                </c:pt>
                <c:pt idx="952">
                  <c:v>35.07</c:v>
                </c:pt>
                <c:pt idx="953">
                  <c:v>35.1</c:v>
                </c:pt>
                <c:pt idx="954">
                  <c:v>35.119999999999997</c:v>
                </c:pt>
                <c:pt idx="955">
                  <c:v>35.130000000000003</c:v>
                </c:pt>
                <c:pt idx="956">
                  <c:v>35.14</c:v>
                </c:pt>
                <c:pt idx="957">
                  <c:v>35.15</c:v>
                </c:pt>
                <c:pt idx="958">
                  <c:v>35.17</c:v>
                </c:pt>
                <c:pt idx="959">
                  <c:v>35.18</c:v>
                </c:pt>
                <c:pt idx="960">
                  <c:v>35.200000000000003</c:v>
                </c:pt>
                <c:pt idx="961">
                  <c:v>35.21</c:v>
                </c:pt>
                <c:pt idx="962">
                  <c:v>35.22</c:v>
                </c:pt>
                <c:pt idx="963">
                  <c:v>35.229999999999997</c:v>
                </c:pt>
                <c:pt idx="964">
                  <c:v>35.229999999999997</c:v>
                </c:pt>
                <c:pt idx="965">
                  <c:v>35.24</c:v>
                </c:pt>
                <c:pt idx="966">
                  <c:v>35.24</c:v>
                </c:pt>
                <c:pt idx="967">
                  <c:v>35.24</c:v>
                </c:pt>
                <c:pt idx="968">
                  <c:v>35.24</c:v>
                </c:pt>
                <c:pt idx="969">
                  <c:v>35.24</c:v>
                </c:pt>
                <c:pt idx="970">
                  <c:v>35.24</c:v>
                </c:pt>
                <c:pt idx="971">
                  <c:v>35.24</c:v>
                </c:pt>
                <c:pt idx="972">
                  <c:v>35.24</c:v>
                </c:pt>
                <c:pt idx="973">
                  <c:v>35.24</c:v>
                </c:pt>
                <c:pt idx="974">
                  <c:v>35.24</c:v>
                </c:pt>
                <c:pt idx="975">
                  <c:v>35.24</c:v>
                </c:pt>
                <c:pt idx="976">
                  <c:v>35.25</c:v>
                </c:pt>
                <c:pt idx="977">
                  <c:v>35.26</c:v>
                </c:pt>
                <c:pt idx="978">
                  <c:v>35.26</c:v>
                </c:pt>
                <c:pt idx="979">
                  <c:v>35.270000000000003</c:v>
                </c:pt>
                <c:pt idx="980">
                  <c:v>35.270000000000003</c:v>
                </c:pt>
                <c:pt idx="981">
                  <c:v>35.28</c:v>
                </c:pt>
                <c:pt idx="982">
                  <c:v>35.29</c:v>
                </c:pt>
                <c:pt idx="983">
                  <c:v>35.299999999999997</c:v>
                </c:pt>
                <c:pt idx="984">
                  <c:v>35.31</c:v>
                </c:pt>
                <c:pt idx="985">
                  <c:v>35.32</c:v>
                </c:pt>
                <c:pt idx="986">
                  <c:v>35.340000000000003</c:v>
                </c:pt>
                <c:pt idx="987">
                  <c:v>35.36</c:v>
                </c:pt>
                <c:pt idx="988">
                  <c:v>35.369999999999997</c:v>
                </c:pt>
                <c:pt idx="989">
                  <c:v>35.39</c:v>
                </c:pt>
                <c:pt idx="990">
                  <c:v>35.4</c:v>
                </c:pt>
                <c:pt idx="991">
                  <c:v>35.409999999999997</c:v>
                </c:pt>
                <c:pt idx="992">
                  <c:v>35.409999999999997</c:v>
                </c:pt>
                <c:pt idx="993">
                  <c:v>35.42</c:v>
                </c:pt>
                <c:pt idx="994">
                  <c:v>35.42</c:v>
                </c:pt>
                <c:pt idx="995">
                  <c:v>35.42</c:v>
                </c:pt>
                <c:pt idx="996">
                  <c:v>35.42</c:v>
                </c:pt>
                <c:pt idx="997">
                  <c:v>35.42</c:v>
                </c:pt>
                <c:pt idx="998">
                  <c:v>35.43</c:v>
                </c:pt>
                <c:pt idx="999">
                  <c:v>35.43</c:v>
                </c:pt>
                <c:pt idx="1000">
                  <c:v>35.43</c:v>
                </c:pt>
                <c:pt idx="1001">
                  <c:v>35.43</c:v>
                </c:pt>
                <c:pt idx="1002">
                  <c:v>35.44</c:v>
                </c:pt>
                <c:pt idx="1003">
                  <c:v>35.44</c:v>
                </c:pt>
                <c:pt idx="1004">
                  <c:v>35.44</c:v>
                </c:pt>
                <c:pt idx="1005">
                  <c:v>35.44</c:v>
                </c:pt>
                <c:pt idx="1006">
                  <c:v>35.44</c:v>
                </c:pt>
                <c:pt idx="1007">
                  <c:v>35.44</c:v>
                </c:pt>
                <c:pt idx="1008">
                  <c:v>35.43</c:v>
                </c:pt>
                <c:pt idx="1009">
                  <c:v>35.43</c:v>
                </c:pt>
                <c:pt idx="1010">
                  <c:v>35.43</c:v>
                </c:pt>
                <c:pt idx="1011">
                  <c:v>35.43</c:v>
                </c:pt>
                <c:pt idx="1012">
                  <c:v>35.43</c:v>
                </c:pt>
                <c:pt idx="1013">
                  <c:v>35.43</c:v>
                </c:pt>
                <c:pt idx="1014">
                  <c:v>35.42</c:v>
                </c:pt>
                <c:pt idx="1015">
                  <c:v>35.42</c:v>
                </c:pt>
                <c:pt idx="1016">
                  <c:v>35.42</c:v>
                </c:pt>
                <c:pt idx="1017">
                  <c:v>35.42</c:v>
                </c:pt>
                <c:pt idx="1018">
                  <c:v>35.42</c:v>
                </c:pt>
                <c:pt idx="1019">
                  <c:v>35.409999999999997</c:v>
                </c:pt>
                <c:pt idx="1020">
                  <c:v>35.409999999999997</c:v>
                </c:pt>
                <c:pt idx="1021">
                  <c:v>35.4</c:v>
                </c:pt>
                <c:pt idx="1022">
                  <c:v>35.39</c:v>
                </c:pt>
                <c:pt idx="1023">
                  <c:v>35.380000000000003</c:v>
                </c:pt>
                <c:pt idx="1024">
                  <c:v>35.369999999999997</c:v>
                </c:pt>
                <c:pt idx="1025">
                  <c:v>35.369999999999997</c:v>
                </c:pt>
                <c:pt idx="1026">
                  <c:v>35.36</c:v>
                </c:pt>
                <c:pt idx="1027">
                  <c:v>35.36</c:v>
                </c:pt>
                <c:pt idx="1028">
                  <c:v>35.35</c:v>
                </c:pt>
                <c:pt idx="1029">
                  <c:v>35.340000000000003</c:v>
                </c:pt>
                <c:pt idx="1030">
                  <c:v>35.32</c:v>
                </c:pt>
                <c:pt idx="1031">
                  <c:v>35.31</c:v>
                </c:pt>
                <c:pt idx="1032">
                  <c:v>35.299999999999997</c:v>
                </c:pt>
                <c:pt idx="1033">
                  <c:v>35.29</c:v>
                </c:pt>
                <c:pt idx="1034">
                  <c:v>35.29</c:v>
                </c:pt>
                <c:pt idx="1035">
                  <c:v>35.28</c:v>
                </c:pt>
                <c:pt idx="1036">
                  <c:v>35.270000000000003</c:v>
                </c:pt>
                <c:pt idx="1037">
                  <c:v>35.26</c:v>
                </c:pt>
                <c:pt idx="1038">
                  <c:v>35.26</c:v>
                </c:pt>
                <c:pt idx="1039">
                  <c:v>35.25</c:v>
                </c:pt>
                <c:pt idx="1040">
                  <c:v>35.25</c:v>
                </c:pt>
                <c:pt idx="1041">
                  <c:v>35.25</c:v>
                </c:pt>
                <c:pt idx="1042">
                  <c:v>35.24</c:v>
                </c:pt>
                <c:pt idx="1043">
                  <c:v>35.24</c:v>
                </c:pt>
                <c:pt idx="1044">
                  <c:v>35.24</c:v>
                </c:pt>
                <c:pt idx="1045">
                  <c:v>35.24</c:v>
                </c:pt>
                <c:pt idx="1046">
                  <c:v>35.24</c:v>
                </c:pt>
                <c:pt idx="1047">
                  <c:v>35.24</c:v>
                </c:pt>
                <c:pt idx="1048">
                  <c:v>35.24</c:v>
                </c:pt>
                <c:pt idx="1049">
                  <c:v>35.24</c:v>
                </c:pt>
                <c:pt idx="1050">
                  <c:v>35.24</c:v>
                </c:pt>
                <c:pt idx="1051">
                  <c:v>35.24</c:v>
                </c:pt>
                <c:pt idx="1052">
                  <c:v>35.24</c:v>
                </c:pt>
                <c:pt idx="1053">
                  <c:v>35.24</c:v>
                </c:pt>
                <c:pt idx="1054">
                  <c:v>35.24</c:v>
                </c:pt>
                <c:pt idx="1055">
                  <c:v>35.24</c:v>
                </c:pt>
                <c:pt idx="1056">
                  <c:v>35.24</c:v>
                </c:pt>
                <c:pt idx="1057">
                  <c:v>35.24</c:v>
                </c:pt>
                <c:pt idx="1058">
                  <c:v>35.24</c:v>
                </c:pt>
                <c:pt idx="1059">
                  <c:v>35.24</c:v>
                </c:pt>
                <c:pt idx="1060">
                  <c:v>35.24</c:v>
                </c:pt>
                <c:pt idx="1061">
                  <c:v>35.24</c:v>
                </c:pt>
                <c:pt idx="1062">
                  <c:v>35.24</c:v>
                </c:pt>
                <c:pt idx="1063">
                  <c:v>35.229999999999997</c:v>
                </c:pt>
                <c:pt idx="1064">
                  <c:v>35.229999999999997</c:v>
                </c:pt>
                <c:pt idx="1065">
                  <c:v>35.229999999999997</c:v>
                </c:pt>
                <c:pt idx="1066">
                  <c:v>35.22</c:v>
                </c:pt>
                <c:pt idx="1067">
                  <c:v>35.21</c:v>
                </c:pt>
                <c:pt idx="1068">
                  <c:v>35.21</c:v>
                </c:pt>
                <c:pt idx="1069">
                  <c:v>35.200000000000003</c:v>
                </c:pt>
                <c:pt idx="1070">
                  <c:v>35.19</c:v>
                </c:pt>
                <c:pt idx="1071">
                  <c:v>35.18</c:v>
                </c:pt>
                <c:pt idx="1072">
                  <c:v>35.17</c:v>
                </c:pt>
                <c:pt idx="1073">
                  <c:v>35.17</c:v>
                </c:pt>
                <c:pt idx="1074">
                  <c:v>35.159999999999997</c:v>
                </c:pt>
                <c:pt idx="1075">
                  <c:v>35.15</c:v>
                </c:pt>
                <c:pt idx="1076">
                  <c:v>35.15</c:v>
                </c:pt>
                <c:pt idx="1077">
                  <c:v>35.14</c:v>
                </c:pt>
                <c:pt idx="1078">
                  <c:v>35.14</c:v>
                </c:pt>
                <c:pt idx="1079">
                  <c:v>35.130000000000003</c:v>
                </c:pt>
                <c:pt idx="1080">
                  <c:v>35.119999999999997</c:v>
                </c:pt>
                <c:pt idx="1081">
                  <c:v>35.11</c:v>
                </c:pt>
                <c:pt idx="1082">
                  <c:v>35.1</c:v>
                </c:pt>
                <c:pt idx="1083">
                  <c:v>35.090000000000003</c:v>
                </c:pt>
                <c:pt idx="1084">
                  <c:v>35.090000000000003</c:v>
                </c:pt>
                <c:pt idx="1085">
                  <c:v>35.08</c:v>
                </c:pt>
                <c:pt idx="1086">
                  <c:v>35.07</c:v>
                </c:pt>
                <c:pt idx="1087">
                  <c:v>35.049999999999997</c:v>
                </c:pt>
                <c:pt idx="1088">
                  <c:v>35.04</c:v>
                </c:pt>
                <c:pt idx="1089">
                  <c:v>35.020000000000003</c:v>
                </c:pt>
                <c:pt idx="1090">
                  <c:v>35.01</c:v>
                </c:pt>
                <c:pt idx="1091">
                  <c:v>35</c:v>
                </c:pt>
                <c:pt idx="1092">
                  <c:v>35</c:v>
                </c:pt>
                <c:pt idx="1093">
                  <c:v>34.99</c:v>
                </c:pt>
                <c:pt idx="1094">
                  <c:v>34.99</c:v>
                </c:pt>
                <c:pt idx="1095">
                  <c:v>34.979999999999997</c:v>
                </c:pt>
                <c:pt idx="1096">
                  <c:v>34.97</c:v>
                </c:pt>
                <c:pt idx="1097">
                  <c:v>34.96</c:v>
                </c:pt>
                <c:pt idx="1098">
                  <c:v>34.96</c:v>
                </c:pt>
                <c:pt idx="1099">
                  <c:v>34.950000000000003</c:v>
                </c:pt>
                <c:pt idx="1100">
                  <c:v>34.950000000000003</c:v>
                </c:pt>
                <c:pt idx="1101">
                  <c:v>34.950000000000003</c:v>
                </c:pt>
                <c:pt idx="1102">
                  <c:v>34.950000000000003</c:v>
                </c:pt>
                <c:pt idx="1103">
                  <c:v>34.950000000000003</c:v>
                </c:pt>
                <c:pt idx="1104">
                  <c:v>34.950000000000003</c:v>
                </c:pt>
                <c:pt idx="1105">
                  <c:v>34.94</c:v>
                </c:pt>
                <c:pt idx="1106">
                  <c:v>34.94</c:v>
                </c:pt>
                <c:pt idx="1107">
                  <c:v>34.93</c:v>
                </c:pt>
                <c:pt idx="1108">
                  <c:v>34.93</c:v>
                </c:pt>
                <c:pt idx="1109">
                  <c:v>34.92</c:v>
                </c:pt>
                <c:pt idx="1110">
                  <c:v>34.909999999999997</c:v>
                </c:pt>
                <c:pt idx="1111">
                  <c:v>34.9</c:v>
                </c:pt>
                <c:pt idx="1112">
                  <c:v>34.9</c:v>
                </c:pt>
                <c:pt idx="1113">
                  <c:v>34.89</c:v>
                </c:pt>
                <c:pt idx="1114">
                  <c:v>34.880000000000003</c:v>
                </c:pt>
                <c:pt idx="1115">
                  <c:v>34.869999999999997</c:v>
                </c:pt>
                <c:pt idx="1116">
                  <c:v>34.86</c:v>
                </c:pt>
                <c:pt idx="1117">
                  <c:v>34.85</c:v>
                </c:pt>
                <c:pt idx="1118">
                  <c:v>34.840000000000003</c:v>
                </c:pt>
                <c:pt idx="1119">
                  <c:v>34.83</c:v>
                </c:pt>
                <c:pt idx="1120">
                  <c:v>34.82</c:v>
                </c:pt>
                <c:pt idx="1121">
                  <c:v>34.81</c:v>
                </c:pt>
                <c:pt idx="1122">
                  <c:v>34.799999999999997</c:v>
                </c:pt>
                <c:pt idx="1123">
                  <c:v>34.78</c:v>
                </c:pt>
                <c:pt idx="1124">
                  <c:v>34.770000000000003</c:v>
                </c:pt>
                <c:pt idx="1125">
                  <c:v>34.76</c:v>
                </c:pt>
                <c:pt idx="1126">
                  <c:v>34.74</c:v>
                </c:pt>
                <c:pt idx="1127">
                  <c:v>34.72</c:v>
                </c:pt>
                <c:pt idx="1128">
                  <c:v>34.71</c:v>
                </c:pt>
                <c:pt idx="1129">
                  <c:v>34.700000000000003</c:v>
                </c:pt>
                <c:pt idx="1130">
                  <c:v>34.700000000000003</c:v>
                </c:pt>
                <c:pt idx="1131">
                  <c:v>34.69</c:v>
                </c:pt>
                <c:pt idx="1132">
                  <c:v>34.69</c:v>
                </c:pt>
                <c:pt idx="1133">
                  <c:v>34.68</c:v>
                </c:pt>
                <c:pt idx="1134">
                  <c:v>34.67</c:v>
                </c:pt>
                <c:pt idx="1135">
                  <c:v>34.659999999999997</c:v>
                </c:pt>
                <c:pt idx="1136">
                  <c:v>34.659999999999997</c:v>
                </c:pt>
                <c:pt idx="1137">
                  <c:v>34.65</c:v>
                </c:pt>
                <c:pt idx="1138">
                  <c:v>34.65</c:v>
                </c:pt>
                <c:pt idx="1139">
                  <c:v>34.64</c:v>
                </c:pt>
                <c:pt idx="1140">
                  <c:v>34.630000000000003</c:v>
                </c:pt>
                <c:pt idx="1141">
                  <c:v>34.619999999999997</c:v>
                </c:pt>
                <c:pt idx="1142">
                  <c:v>34.61</c:v>
                </c:pt>
                <c:pt idx="1143">
                  <c:v>34.6</c:v>
                </c:pt>
                <c:pt idx="1144">
                  <c:v>34.590000000000003</c:v>
                </c:pt>
                <c:pt idx="1145">
                  <c:v>34.590000000000003</c:v>
                </c:pt>
                <c:pt idx="1146">
                  <c:v>34.58</c:v>
                </c:pt>
                <c:pt idx="1147">
                  <c:v>34.58</c:v>
                </c:pt>
                <c:pt idx="1148">
                  <c:v>34.58</c:v>
                </c:pt>
                <c:pt idx="1149">
                  <c:v>34.58</c:v>
                </c:pt>
                <c:pt idx="1150">
                  <c:v>34.58</c:v>
                </c:pt>
                <c:pt idx="1151">
                  <c:v>34.58</c:v>
                </c:pt>
                <c:pt idx="1152">
                  <c:v>34.58</c:v>
                </c:pt>
                <c:pt idx="1153">
                  <c:v>34.58</c:v>
                </c:pt>
                <c:pt idx="1154">
                  <c:v>34.58</c:v>
                </c:pt>
                <c:pt idx="1155">
                  <c:v>34.58</c:v>
                </c:pt>
                <c:pt idx="1156">
                  <c:v>34.58</c:v>
                </c:pt>
                <c:pt idx="1157">
                  <c:v>34.58</c:v>
                </c:pt>
                <c:pt idx="1158">
                  <c:v>34.58</c:v>
                </c:pt>
                <c:pt idx="1159">
                  <c:v>34.58</c:v>
                </c:pt>
                <c:pt idx="1160">
                  <c:v>34.58</c:v>
                </c:pt>
                <c:pt idx="1161">
                  <c:v>34.57</c:v>
                </c:pt>
                <c:pt idx="1162">
                  <c:v>34.57</c:v>
                </c:pt>
                <c:pt idx="1163">
                  <c:v>34.56</c:v>
                </c:pt>
                <c:pt idx="1164">
                  <c:v>34.56</c:v>
                </c:pt>
                <c:pt idx="1165">
                  <c:v>34.549999999999997</c:v>
                </c:pt>
                <c:pt idx="1166">
                  <c:v>34.54</c:v>
                </c:pt>
                <c:pt idx="1167">
                  <c:v>34.53</c:v>
                </c:pt>
                <c:pt idx="1168">
                  <c:v>34.520000000000003</c:v>
                </c:pt>
                <c:pt idx="1169">
                  <c:v>34.51</c:v>
                </c:pt>
                <c:pt idx="1170">
                  <c:v>34.5</c:v>
                </c:pt>
                <c:pt idx="1171">
                  <c:v>34.49</c:v>
                </c:pt>
                <c:pt idx="1172">
                  <c:v>34.479999999999997</c:v>
                </c:pt>
                <c:pt idx="1173">
                  <c:v>34.47</c:v>
                </c:pt>
                <c:pt idx="1174">
                  <c:v>34.46</c:v>
                </c:pt>
                <c:pt idx="1175">
                  <c:v>34.450000000000003</c:v>
                </c:pt>
                <c:pt idx="1176">
                  <c:v>34.44</c:v>
                </c:pt>
                <c:pt idx="1177">
                  <c:v>34.43</c:v>
                </c:pt>
                <c:pt idx="1178">
                  <c:v>34.43</c:v>
                </c:pt>
                <c:pt idx="1179">
                  <c:v>34.42</c:v>
                </c:pt>
                <c:pt idx="1180">
                  <c:v>34.409999999999997</c:v>
                </c:pt>
                <c:pt idx="1181">
                  <c:v>34.409999999999997</c:v>
                </c:pt>
                <c:pt idx="1182">
                  <c:v>34.4</c:v>
                </c:pt>
                <c:pt idx="1183">
                  <c:v>34.4</c:v>
                </c:pt>
                <c:pt idx="1184">
                  <c:v>34.39</c:v>
                </c:pt>
                <c:pt idx="1185">
                  <c:v>34.39</c:v>
                </c:pt>
                <c:pt idx="1186">
                  <c:v>34.380000000000003</c:v>
                </c:pt>
                <c:pt idx="1187">
                  <c:v>34.369999999999997</c:v>
                </c:pt>
                <c:pt idx="1188">
                  <c:v>34.36</c:v>
                </c:pt>
                <c:pt idx="1189">
                  <c:v>34.36</c:v>
                </c:pt>
                <c:pt idx="1190">
                  <c:v>34.35</c:v>
                </c:pt>
                <c:pt idx="1191">
                  <c:v>34.33</c:v>
                </c:pt>
                <c:pt idx="1192">
                  <c:v>34.32</c:v>
                </c:pt>
                <c:pt idx="1193">
                  <c:v>34.299999999999997</c:v>
                </c:pt>
                <c:pt idx="1194">
                  <c:v>34.29</c:v>
                </c:pt>
                <c:pt idx="1195">
                  <c:v>34.28</c:v>
                </c:pt>
                <c:pt idx="1196">
                  <c:v>34.270000000000003</c:v>
                </c:pt>
                <c:pt idx="1197">
                  <c:v>34.26</c:v>
                </c:pt>
                <c:pt idx="1198">
                  <c:v>34.25</c:v>
                </c:pt>
                <c:pt idx="1199">
                  <c:v>34.24</c:v>
                </c:pt>
                <c:pt idx="1200">
                  <c:v>34.229999999999997</c:v>
                </c:pt>
                <c:pt idx="1201">
                  <c:v>34.22</c:v>
                </c:pt>
                <c:pt idx="1202">
                  <c:v>34.21</c:v>
                </c:pt>
                <c:pt idx="1203">
                  <c:v>34.200000000000003</c:v>
                </c:pt>
                <c:pt idx="1204">
                  <c:v>34.200000000000003</c:v>
                </c:pt>
                <c:pt idx="1205">
                  <c:v>34.19</c:v>
                </c:pt>
                <c:pt idx="1206">
                  <c:v>34.19</c:v>
                </c:pt>
                <c:pt idx="1207">
                  <c:v>34.18</c:v>
                </c:pt>
                <c:pt idx="1208">
                  <c:v>34.18</c:v>
                </c:pt>
                <c:pt idx="1209">
                  <c:v>34.17</c:v>
                </c:pt>
                <c:pt idx="1210">
                  <c:v>34.159999999999997</c:v>
                </c:pt>
                <c:pt idx="1211">
                  <c:v>34.159999999999997</c:v>
                </c:pt>
                <c:pt idx="1212">
                  <c:v>34.15</c:v>
                </c:pt>
                <c:pt idx="1213">
                  <c:v>34.15</c:v>
                </c:pt>
                <c:pt idx="1214">
                  <c:v>34.15</c:v>
                </c:pt>
                <c:pt idx="1215">
                  <c:v>34.14</c:v>
                </c:pt>
                <c:pt idx="1216">
                  <c:v>34.14</c:v>
                </c:pt>
                <c:pt idx="1217">
                  <c:v>34.130000000000003</c:v>
                </c:pt>
                <c:pt idx="1218">
                  <c:v>34.130000000000003</c:v>
                </c:pt>
                <c:pt idx="1219">
                  <c:v>34.119999999999997</c:v>
                </c:pt>
                <c:pt idx="1220">
                  <c:v>34.119999999999997</c:v>
                </c:pt>
                <c:pt idx="1221">
                  <c:v>34.119999999999997</c:v>
                </c:pt>
                <c:pt idx="1222">
                  <c:v>34.119999999999997</c:v>
                </c:pt>
                <c:pt idx="1223">
                  <c:v>34.11</c:v>
                </c:pt>
                <c:pt idx="1224">
                  <c:v>34.11</c:v>
                </c:pt>
                <c:pt idx="1225">
                  <c:v>34.11</c:v>
                </c:pt>
                <c:pt idx="1226">
                  <c:v>34.11</c:v>
                </c:pt>
                <c:pt idx="1227">
                  <c:v>34.11</c:v>
                </c:pt>
                <c:pt idx="1228">
                  <c:v>34.11</c:v>
                </c:pt>
                <c:pt idx="1229">
                  <c:v>34.11</c:v>
                </c:pt>
                <c:pt idx="1230">
                  <c:v>34.11</c:v>
                </c:pt>
                <c:pt idx="1231">
                  <c:v>34.11</c:v>
                </c:pt>
                <c:pt idx="1232">
                  <c:v>34.11</c:v>
                </c:pt>
                <c:pt idx="1233">
                  <c:v>34.11</c:v>
                </c:pt>
                <c:pt idx="1234">
                  <c:v>34.11</c:v>
                </c:pt>
                <c:pt idx="1235">
                  <c:v>34.11</c:v>
                </c:pt>
                <c:pt idx="1236">
                  <c:v>34.11</c:v>
                </c:pt>
                <c:pt idx="1237">
                  <c:v>34.11</c:v>
                </c:pt>
                <c:pt idx="1238">
                  <c:v>34.11</c:v>
                </c:pt>
                <c:pt idx="1239">
                  <c:v>34.11</c:v>
                </c:pt>
                <c:pt idx="1240">
                  <c:v>34.11</c:v>
                </c:pt>
                <c:pt idx="1241">
                  <c:v>34.11</c:v>
                </c:pt>
                <c:pt idx="1242">
                  <c:v>34.11</c:v>
                </c:pt>
                <c:pt idx="1243">
                  <c:v>34.11</c:v>
                </c:pt>
                <c:pt idx="1244">
                  <c:v>34.11</c:v>
                </c:pt>
                <c:pt idx="1245">
                  <c:v>34.11</c:v>
                </c:pt>
                <c:pt idx="1246">
                  <c:v>34.11</c:v>
                </c:pt>
                <c:pt idx="1247">
                  <c:v>34.11</c:v>
                </c:pt>
                <c:pt idx="1248">
                  <c:v>34.11</c:v>
                </c:pt>
                <c:pt idx="1249">
                  <c:v>34.11</c:v>
                </c:pt>
                <c:pt idx="1250">
                  <c:v>34.11</c:v>
                </c:pt>
                <c:pt idx="1251">
                  <c:v>34.11</c:v>
                </c:pt>
                <c:pt idx="1252">
                  <c:v>34.11</c:v>
                </c:pt>
                <c:pt idx="1253">
                  <c:v>34.11</c:v>
                </c:pt>
                <c:pt idx="1254">
                  <c:v>34.11</c:v>
                </c:pt>
                <c:pt idx="1255">
                  <c:v>34.11</c:v>
                </c:pt>
                <c:pt idx="1256">
                  <c:v>34.11</c:v>
                </c:pt>
                <c:pt idx="1257">
                  <c:v>34.11</c:v>
                </c:pt>
                <c:pt idx="1258">
                  <c:v>34.119999999999997</c:v>
                </c:pt>
                <c:pt idx="1259">
                  <c:v>34.119999999999997</c:v>
                </c:pt>
                <c:pt idx="1260">
                  <c:v>34.119999999999997</c:v>
                </c:pt>
                <c:pt idx="1261">
                  <c:v>34.119999999999997</c:v>
                </c:pt>
                <c:pt idx="1262">
                  <c:v>34.119999999999997</c:v>
                </c:pt>
                <c:pt idx="1263">
                  <c:v>34.119999999999997</c:v>
                </c:pt>
                <c:pt idx="1264">
                  <c:v>34.119999999999997</c:v>
                </c:pt>
                <c:pt idx="1265">
                  <c:v>34.130000000000003</c:v>
                </c:pt>
                <c:pt idx="1266">
                  <c:v>34.130000000000003</c:v>
                </c:pt>
                <c:pt idx="1267">
                  <c:v>34.14</c:v>
                </c:pt>
                <c:pt idx="1268">
                  <c:v>34.14</c:v>
                </c:pt>
                <c:pt idx="1269">
                  <c:v>34.14</c:v>
                </c:pt>
                <c:pt idx="1270">
                  <c:v>34.15</c:v>
                </c:pt>
                <c:pt idx="1271">
                  <c:v>34.15</c:v>
                </c:pt>
                <c:pt idx="1272">
                  <c:v>34.159999999999997</c:v>
                </c:pt>
                <c:pt idx="1273">
                  <c:v>34.17</c:v>
                </c:pt>
                <c:pt idx="1274">
                  <c:v>34.18</c:v>
                </c:pt>
                <c:pt idx="1275">
                  <c:v>34.19</c:v>
                </c:pt>
                <c:pt idx="1276">
                  <c:v>34.200000000000003</c:v>
                </c:pt>
                <c:pt idx="1277">
                  <c:v>34.21</c:v>
                </c:pt>
                <c:pt idx="1278">
                  <c:v>34.22</c:v>
                </c:pt>
                <c:pt idx="1279">
                  <c:v>34.24</c:v>
                </c:pt>
                <c:pt idx="1280">
                  <c:v>34.25</c:v>
                </c:pt>
                <c:pt idx="1281">
                  <c:v>34.270000000000003</c:v>
                </c:pt>
                <c:pt idx="1282">
                  <c:v>34.299999999999997</c:v>
                </c:pt>
                <c:pt idx="1283">
                  <c:v>34.32</c:v>
                </c:pt>
                <c:pt idx="1284">
                  <c:v>34.340000000000003</c:v>
                </c:pt>
                <c:pt idx="1285">
                  <c:v>34.36</c:v>
                </c:pt>
                <c:pt idx="1286">
                  <c:v>34.369999999999997</c:v>
                </c:pt>
                <c:pt idx="1287">
                  <c:v>34.380000000000003</c:v>
                </c:pt>
                <c:pt idx="1288">
                  <c:v>34.39</c:v>
                </c:pt>
                <c:pt idx="1289">
                  <c:v>34.409999999999997</c:v>
                </c:pt>
                <c:pt idx="1290">
                  <c:v>34.42</c:v>
                </c:pt>
                <c:pt idx="1291">
                  <c:v>34.43</c:v>
                </c:pt>
                <c:pt idx="1292">
                  <c:v>34.44</c:v>
                </c:pt>
                <c:pt idx="1293">
                  <c:v>34.46</c:v>
                </c:pt>
                <c:pt idx="1294">
                  <c:v>34.47</c:v>
                </c:pt>
                <c:pt idx="1295">
                  <c:v>34.479999999999997</c:v>
                </c:pt>
                <c:pt idx="1296">
                  <c:v>34.5</c:v>
                </c:pt>
                <c:pt idx="1297">
                  <c:v>34.51</c:v>
                </c:pt>
                <c:pt idx="1298">
                  <c:v>34.520000000000003</c:v>
                </c:pt>
                <c:pt idx="1299">
                  <c:v>34.53</c:v>
                </c:pt>
                <c:pt idx="1300">
                  <c:v>34.54</c:v>
                </c:pt>
                <c:pt idx="1301">
                  <c:v>34.56</c:v>
                </c:pt>
                <c:pt idx="1302">
                  <c:v>34.57</c:v>
                </c:pt>
                <c:pt idx="1303">
                  <c:v>34.57</c:v>
                </c:pt>
                <c:pt idx="1304">
                  <c:v>34.58</c:v>
                </c:pt>
                <c:pt idx="1305">
                  <c:v>34.58</c:v>
                </c:pt>
                <c:pt idx="1306">
                  <c:v>34.58</c:v>
                </c:pt>
                <c:pt idx="1307">
                  <c:v>34.58</c:v>
                </c:pt>
                <c:pt idx="1308">
                  <c:v>34.58</c:v>
                </c:pt>
                <c:pt idx="1309">
                  <c:v>34.58</c:v>
                </c:pt>
                <c:pt idx="1310">
                  <c:v>34.590000000000003</c:v>
                </c:pt>
                <c:pt idx="1311">
                  <c:v>34.61</c:v>
                </c:pt>
                <c:pt idx="1312">
                  <c:v>34.619999999999997</c:v>
                </c:pt>
                <c:pt idx="1313">
                  <c:v>34.64</c:v>
                </c:pt>
                <c:pt idx="1314">
                  <c:v>34.65</c:v>
                </c:pt>
                <c:pt idx="1315">
                  <c:v>34.67</c:v>
                </c:pt>
                <c:pt idx="1316">
                  <c:v>34.68</c:v>
                </c:pt>
                <c:pt idx="1317">
                  <c:v>34.69</c:v>
                </c:pt>
                <c:pt idx="1318">
                  <c:v>34.71</c:v>
                </c:pt>
                <c:pt idx="1319">
                  <c:v>34.74</c:v>
                </c:pt>
                <c:pt idx="1320">
                  <c:v>34.770000000000003</c:v>
                </c:pt>
                <c:pt idx="1321">
                  <c:v>34.799999999999997</c:v>
                </c:pt>
                <c:pt idx="1322">
                  <c:v>34.83</c:v>
                </c:pt>
                <c:pt idx="1323">
                  <c:v>34.85</c:v>
                </c:pt>
                <c:pt idx="1324">
                  <c:v>34.869999999999997</c:v>
                </c:pt>
                <c:pt idx="1325">
                  <c:v>34.880000000000003</c:v>
                </c:pt>
                <c:pt idx="1326">
                  <c:v>34.89</c:v>
                </c:pt>
                <c:pt idx="1327">
                  <c:v>34.9</c:v>
                </c:pt>
                <c:pt idx="1328">
                  <c:v>34.92</c:v>
                </c:pt>
                <c:pt idx="1329">
                  <c:v>34.93</c:v>
                </c:pt>
                <c:pt idx="1330">
                  <c:v>34.94</c:v>
                </c:pt>
                <c:pt idx="1331">
                  <c:v>34.950000000000003</c:v>
                </c:pt>
                <c:pt idx="1332">
                  <c:v>34.950000000000003</c:v>
                </c:pt>
                <c:pt idx="1333">
                  <c:v>34.950000000000003</c:v>
                </c:pt>
                <c:pt idx="1334">
                  <c:v>34.96</c:v>
                </c:pt>
                <c:pt idx="1335">
                  <c:v>34.97</c:v>
                </c:pt>
                <c:pt idx="1336">
                  <c:v>34.979999999999997</c:v>
                </c:pt>
                <c:pt idx="1337">
                  <c:v>35</c:v>
                </c:pt>
                <c:pt idx="1338">
                  <c:v>35.020000000000003</c:v>
                </c:pt>
                <c:pt idx="1339">
                  <c:v>35.04</c:v>
                </c:pt>
                <c:pt idx="1340">
                  <c:v>35.06</c:v>
                </c:pt>
                <c:pt idx="1341">
                  <c:v>35.08</c:v>
                </c:pt>
                <c:pt idx="1342">
                  <c:v>35.090000000000003</c:v>
                </c:pt>
                <c:pt idx="1343">
                  <c:v>35.11</c:v>
                </c:pt>
                <c:pt idx="1344">
                  <c:v>35.119999999999997</c:v>
                </c:pt>
                <c:pt idx="1345">
                  <c:v>35.130000000000003</c:v>
                </c:pt>
                <c:pt idx="1346">
                  <c:v>35.14</c:v>
                </c:pt>
                <c:pt idx="1347">
                  <c:v>35.15</c:v>
                </c:pt>
                <c:pt idx="1348">
                  <c:v>35.159999999999997</c:v>
                </c:pt>
                <c:pt idx="1349">
                  <c:v>35.17</c:v>
                </c:pt>
                <c:pt idx="1350">
                  <c:v>35.18</c:v>
                </c:pt>
                <c:pt idx="1351">
                  <c:v>35.200000000000003</c:v>
                </c:pt>
                <c:pt idx="1352">
                  <c:v>35.21</c:v>
                </c:pt>
                <c:pt idx="1353">
                  <c:v>35.22</c:v>
                </c:pt>
                <c:pt idx="1354">
                  <c:v>35.229999999999997</c:v>
                </c:pt>
                <c:pt idx="1355">
                  <c:v>35.229999999999997</c:v>
                </c:pt>
                <c:pt idx="1356">
                  <c:v>35.229999999999997</c:v>
                </c:pt>
                <c:pt idx="1357">
                  <c:v>35.24</c:v>
                </c:pt>
                <c:pt idx="1358">
                  <c:v>35.24</c:v>
                </c:pt>
                <c:pt idx="1359">
                  <c:v>35.24</c:v>
                </c:pt>
                <c:pt idx="1360">
                  <c:v>35.24</c:v>
                </c:pt>
                <c:pt idx="1361">
                  <c:v>35.24</c:v>
                </c:pt>
                <c:pt idx="1362">
                  <c:v>35.24</c:v>
                </c:pt>
                <c:pt idx="1363">
                  <c:v>35.24</c:v>
                </c:pt>
                <c:pt idx="1364">
                  <c:v>35.24</c:v>
                </c:pt>
                <c:pt idx="1365">
                  <c:v>35.24</c:v>
                </c:pt>
                <c:pt idx="1366">
                  <c:v>35.24</c:v>
                </c:pt>
                <c:pt idx="1367">
                  <c:v>35.24</c:v>
                </c:pt>
                <c:pt idx="1368">
                  <c:v>35.24</c:v>
                </c:pt>
                <c:pt idx="1369">
                  <c:v>35.24</c:v>
                </c:pt>
                <c:pt idx="1370">
                  <c:v>35.24</c:v>
                </c:pt>
                <c:pt idx="1371">
                  <c:v>35.24</c:v>
                </c:pt>
                <c:pt idx="1372">
                  <c:v>35.25</c:v>
                </c:pt>
                <c:pt idx="1373">
                  <c:v>35.25</c:v>
                </c:pt>
                <c:pt idx="1374">
                  <c:v>35.25</c:v>
                </c:pt>
                <c:pt idx="1375">
                  <c:v>35.25</c:v>
                </c:pt>
                <c:pt idx="1376">
                  <c:v>35.26</c:v>
                </c:pt>
                <c:pt idx="1377">
                  <c:v>35.26</c:v>
                </c:pt>
                <c:pt idx="1378">
                  <c:v>35.26</c:v>
                </c:pt>
                <c:pt idx="1379">
                  <c:v>35.270000000000003</c:v>
                </c:pt>
                <c:pt idx="1380">
                  <c:v>35.270000000000003</c:v>
                </c:pt>
                <c:pt idx="1381">
                  <c:v>35.28</c:v>
                </c:pt>
                <c:pt idx="1382">
                  <c:v>35.29</c:v>
                </c:pt>
                <c:pt idx="1383">
                  <c:v>35.29</c:v>
                </c:pt>
                <c:pt idx="1384">
                  <c:v>35.299999999999997</c:v>
                </c:pt>
                <c:pt idx="1385">
                  <c:v>35.31</c:v>
                </c:pt>
                <c:pt idx="1386">
                  <c:v>35.31</c:v>
                </c:pt>
                <c:pt idx="1387">
                  <c:v>35.32</c:v>
                </c:pt>
                <c:pt idx="1388">
                  <c:v>35.32</c:v>
                </c:pt>
                <c:pt idx="1389">
                  <c:v>35.33</c:v>
                </c:pt>
                <c:pt idx="1390">
                  <c:v>35.33</c:v>
                </c:pt>
                <c:pt idx="1391">
                  <c:v>35.33</c:v>
                </c:pt>
                <c:pt idx="1392">
                  <c:v>35.33</c:v>
                </c:pt>
                <c:pt idx="1393">
                  <c:v>35.340000000000003</c:v>
                </c:pt>
                <c:pt idx="1394">
                  <c:v>35.340000000000003</c:v>
                </c:pt>
                <c:pt idx="1395">
                  <c:v>35.340000000000003</c:v>
                </c:pt>
                <c:pt idx="1396">
                  <c:v>35.340000000000003</c:v>
                </c:pt>
                <c:pt idx="1397">
                  <c:v>35.340000000000003</c:v>
                </c:pt>
                <c:pt idx="1398">
                  <c:v>35.340000000000003</c:v>
                </c:pt>
                <c:pt idx="1399">
                  <c:v>35.340000000000003</c:v>
                </c:pt>
                <c:pt idx="1400">
                  <c:v>35.340000000000003</c:v>
                </c:pt>
                <c:pt idx="1401">
                  <c:v>35.340000000000003</c:v>
                </c:pt>
                <c:pt idx="1402">
                  <c:v>35.33</c:v>
                </c:pt>
                <c:pt idx="1403">
                  <c:v>35.33</c:v>
                </c:pt>
                <c:pt idx="1404">
                  <c:v>35.33</c:v>
                </c:pt>
                <c:pt idx="1405">
                  <c:v>35.32</c:v>
                </c:pt>
                <c:pt idx="1406">
                  <c:v>35.32</c:v>
                </c:pt>
                <c:pt idx="1407">
                  <c:v>35.31</c:v>
                </c:pt>
                <c:pt idx="1408">
                  <c:v>35.31</c:v>
                </c:pt>
                <c:pt idx="1409">
                  <c:v>35.299999999999997</c:v>
                </c:pt>
                <c:pt idx="1410">
                  <c:v>35.299999999999997</c:v>
                </c:pt>
                <c:pt idx="1411">
                  <c:v>35.29</c:v>
                </c:pt>
                <c:pt idx="1412">
                  <c:v>35.28</c:v>
                </c:pt>
                <c:pt idx="1413">
                  <c:v>35.28</c:v>
                </c:pt>
                <c:pt idx="1414">
                  <c:v>35.270000000000003</c:v>
                </c:pt>
                <c:pt idx="1415">
                  <c:v>35.270000000000003</c:v>
                </c:pt>
                <c:pt idx="1416">
                  <c:v>35.26</c:v>
                </c:pt>
                <c:pt idx="1417">
                  <c:v>35.26</c:v>
                </c:pt>
                <c:pt idx="1418">
                  <c:v>35.25</c:v>
                </c:pt>
                <c:pt idx="1419">
                  <c:v>35.25</c:v>
                </c:pt>
                <c:pt idx="1420">
                  <c:v>35.25</c:v>
                </c:pt>
                <c:pt idx="1421">
                  <c:v>35.25</c:v>
                </c:pt>
                <c:pt idx="1422">
                  <c:v>35.25</c:v>
                </c:pt>
                <c:pt idx="1423">
                  <c:v>35.24</c:v>
                </c:pt>
                <c:pt idx="1424">
                  <c:v>35.24</c:v>
                </c:pt>
                <c:pt idx="1425">
                  <c:v>35.24</c:v>
                </c:pt>
                <c:pt idx="1426">
                  <c:v>35.24</c:v>
                </c:pt>
                <c:pt idx="1427">
                  <c:v>35.24</c:v>
                </c:pt>
                <c:pt idx="1428">
                  <c:v>35.24</c:v>
                </c:pt>
                <c:pt idx="1429">
                  <c:v>35.24</c:v>
                </c:pt>
                <c:pt idx="1430">
                  <c:v>35.24</c:v>
                </c:pt>
                <c:pt idx="1431">
                  <c:v>35.24</c:v>
                </c:pt>
                <c:pt idx="1432">
                  <c:v>35.24</c:v>
                </c:pt>
                <c:pt idx="1433">
                  <c:v>35.24</c:v>
                </c:pt>
                <c:pt idx="1434">
                  <c:v>35.24</c:v>
                </c:pt>
                <c:pt idx="1435">
                  <c:v>35.24</c:v>
                </c:pt>
                <c:pt idx="1436">
                  <c:v>35.24</c:v>
                </c:pt>
                <c:pt idx="1437">
                  <c:v>35.24</c:v>
                </c:pt>
                <c:pt idx="1438">
                  <c:v>35.24</c:v>
                </c:pt>
                <c:pt idx="1439">
                  <c:v>35.24</c:v>
                </c:pt>
                <c:pt idx="1440">
                  <c:v>35.24</c:v>
                </c:pt>
                <c:pt idx="1441">
                  <c:v>35.24</c:v>
                </c:pt>
                <c:pt idx="1442">
                  <c:v>35.24</c:v>
                </c:pt>
                <c:pt idx="1443">
                  <c:v>35.24</c:v>
                </c:pt>
                <c:pt idx="1444">
                  <c:v>35.24</c:v>
                </c:pt>
                <c:pt idx="1445">
                  <c:v>35.24</c:v>
                </c:pt>
                <c:pt idx="1446">
                  <c:v>35.24</c:v>
                </c:pt>
                <c:pt idx="1447">
                  <c:v>35.24</c:v>
                </c:pt>
                <c:pt idx="1448">
                  <c:v>35.24</c:v>
                </c:pt>
                <c:pt idx="1449">
                  <c:v>35.229999999999997</c:v>
                </c:pt>
                <c:pt idx="1450">
                  <c:v>35.229999999999997</c:v>
                </c:pt>
                <c:pt idx="1451">
                  <c:v>35.229999999999997</c:v>
                </c:pt>
                <c:pt idx="1452">
                  <c:v>35.229999999999997</c:v>
                </c:pt>
                <c:pt idx="1453">
                  <c:v>35.22</c:v>
                </c:pt>
                <c:pt idx="1454">
                  <c:v>35.22</c:v>
                </c:pt>
                <c:pt idx="1455">
                  <c:v>35.21</c:v>
                </c:pt>
                <c:pt idx="1456">
                  <c:v>35.19</c:v>
                </c:pt>
                <c:pt idx="1457">
                  <c:v>35.18</c:v>
                </c:pt>
                <c:pt idx="1458">
                  <c:v>35.17</c:v>
                </c:pt>
                <c:pt idx="1459">
                  <c:v>35.159999999999997</c:v>
                </c:pt>
                <c:pt idx="1460">
                  <c:v>35.159999999999997</c:v>
                </c:pt>
                <c:pt idx="1461">
                  <c:v>35.159999999999997</c:v>
                </c:pt>
                <c:pt idx="1462">
                  <c:v>35.15</c:v>
                </c:pt>
                <c:pt idx="1463">
                  <c:v>35.15</c:v>
                </c:pt>
                <c:pt idx="1464">
                  <c:v>35.14</c:v>
                </c:pt>
                <c:pt idx="1465">
                  <c:v>35.14</c:v>
                </c:pt>
                <c:pt idx="1466">
                  <c:v>35.14</c:v>
                </c:pt>
                <c:pt idx="1467">
                  <c:v>35.14</c:v>
                </c:pt>
                <c:pt idx="1468">
                  <c:v>35.130000000000003</c:v>
                </c:pt>
                <c:pt idx="1469">
                  <c:v>35.130000000000003</c:v>
                </c:pt>
                <c:pt idx="1470">
                  <c:v>35.119999999999997</c:v>
                </c:pt>
                <c:pt idx="1471">
                  <c:v>35.1</c:v>
                </c:pt>
                <c:pt idx="1472">
                  <c:v>35.090000000000003</c:v>
                </c:pt>
                <c:pt idx="1473">
                  <c:v>35.08</c:v>
                </c:pt>
                <c:pt idx="1474">
                  <c:v>35.07</c:v>
                </c:pt>
                <c:pt idx="1475">
                  <c:v>35.049999999999997</c:v>
                </c:pt>
                <c:pt idx="1476">
                  <c:v>35.049999999999997</c:v>
                </c:pt>
                <c:pt idx="1477">
                  <c:v>35.04</c:v>
                </c:pt>
                <c:pt idx="1478">
                  <c:v>35.03</c:v>
                </c:pt>
                <c:pt idx="1479">
                  <c:v>35.020000000000003</c:v>
                </c:pt>
                <c:pt idx="1480">
                  <c:v>35.01</c:v>
                </c:pt>
                <c:pt idx="1481">
                  <c:v>35</c:v>
                </c:pt>
                <c:pt idx="1482">
                  <c:v>34.99</c:v>
                </c:pt>
                <c:pt idx="1483">
                  <c:v>34.979999999999997</c:v>
                </c:pt>
                <c:pt idx="1484">
                  <c:v>34.97</c:v>
                </c:pt>
                <c:pt idx="1485">
                  <c:v>34.97</c:v>
                </c:pt>
                <c:pt idx="1486">
                  <c:v>34.97</c:v>
                </c:pt>
                <c:pt idx="1487">
                  <c:v>34.96</c:v>
                </c:pt>
                <c:pt idx="1488">
                  <c:v>34.96</c:v>
                </c:pt>
                <c:pt idx="1489">
                  <c:v>34.96</c:v>
                </c:pt>
                <c:pt idx="1490">
                  <c:v>34.950000000000003</c:v>
                </c:pt>
                <c:pt idx="1491">
                  <c:v>34.950000000000003</c:v>
                </c:pt>
                <c:pt idx="1492">
                  <c:v>34.950000000000003</c:v>
                </c:pt>
                <c:pt idx="1493">
                  <c:v>34.950000000000003</c:v>
                </c:pt>
                <c:pt idx="1494">
                  <c:v>34.950000000000003</c:v>
                </c:pt>
                <c:pt idx="1495">
                  <c:v>34.950000000000003</c:v>
                </c:pt>
                <c:pt idx="1496">
                  <c:v>34.950000000000003</c:v>
                </c:pt>
                <c:pt idx="1497">
                  <c:v>34.94</c:v>
                </c:pt>
                <c:pt idx="1498">
                  <c:v>34.94</c:v>
                </c:pt>
                <c:pt idx="1499">
                  <c:v>34.94</c:v>
                </c:pt>
                <c:pt idx="1500">
                  <c:v>34.93</c:v>
                </c:pt>
                <c:pt idx="1501">
                  <c:v>34.92</c:v>
                </c:pt>
                <c:pt idx="1502">
                  <c:v>34.909999999999997</c:v>
                </c:pt>
                <c:pt idx="1503">
                  <c:v>34.9</c:v>
                </c:pt>
                <c:pt idx="1504">
                  <c:v>34.89</c:v>
                </c:pt>
                <c:pt idx="1505">
                  <c:v>34.880000000000003</c:v>
                </c:pt>
                <c:pt idx="1506">
                  <c:v>34.869999999999997</c:v>
                </c:pt>
                <c:pt idx="1507">
                  <c:v>34.869999999999997</c:v>
                </c:pt>
                <c:pt idx="1508">
                  <c:v>34.86</c:v>
                </c:pt>
                <c:pt idx="1509">
                  <c:v>34.85</c:v>
                </c:pt>
                <c:pt idx="1510">
                  <c:v>34.85</c:v>
                </c:pt>
                <c:pt idx="1511">
                  <c:v>34.840000000000003</c:v>
                </c:pt>
                <c:pt idx="1512">
                  <c:v>34.83</c:v>
                </c:pt>
                <c:pt idx="1513">
                  <c:v>34.82</c:v>
                </c:pt>
                <c:pt idx="1514">
                  <c:v>34.81</c:v>
                </c:pt>
                <c:pt idx="1515">
                  <c:v>34.79</c:v>
                </c:pt>
                <c:pt idx="1516">
                  <c:v>34.770000000000003</c:v>
                </c:pt>
                <c:pt idx="1517">
                  <c:v>34.76</c:v>
                </c:pt>
                <c:pt idx="1518">
                  <c:v>34.75</c:v>
                </c:pt>
                <c:pt idx="1519">
                  <c:v>34.729999999999997</c:v>
                </c:pt>
                <c:pt idx="1520">
                  <c:v>34.729999999999997</c:v>
                </c:pt>
                <c:pt idx="1521">
                  <c:v>34.72</c:v>
                </c:pt>
                <c:pt idx="1522">
                  <c:v>34.71</c:v>
                </c:pt>
                <c:pt idx="1523">
                  <c:v>34.700000000000003</c:v>
                </c:pt>
                <c:pt idx="1524">
                  <c:v>34.700000000000003</c:v>
                </c:pt>
                <c:pt idx="1525">
                  <c:v>34.69</c:v>
                </c:pt>
                <c:pt idx="1526">
                  <c:v>34.69</c:v>
                </c:pt>
                <c:pt idx="1527">
                  <c:v>34.68</c:v>
                </c:pt>
                <c:pt idx="1528">
                  <c:v>34.67</c:v>
                </c:pt>
                <c:pt idx="1529">
                  <c:v>34.659999999999997</c:v>
                </c:pt>
                <c:pt idx="1530">
                  <c:v>34.659999999999997</c:v>
                </c:pt>
                <c:pt idx="1531">
                  <c:v>34.65</c:v>
                </c:pt>
                <c:pt idx="1532">
                  <c:v>34.65</c:v>
                </c:pt>
                <c:pt idx="1533">
                  <c:v>34.64</c:v>
                </c:pt>
                <c:pt idx="1534">
                  <c:v>34.630000000000003</c:v>
                </c:pt>
                <c:pt idx="1535">
                  <c:v>34.619999999999997</c:v>
                </c:pt>
                <c:pt idx="1536">
                  <c:v>34.619999999999997</c:v>
                </c:pt>
                <c:pt idx="1537">
                  <c:v>34.61</c:v>
                </c:pt>
                <c:pt idx="1538">
                  <c:v>34.6</c:v>
                </c:pt>
                <c:pt idx="1539">
                  <c:v>34.6</c:v>
                </c:pt>
                <c:pt idx="1540">
                  <c:v>34.590000000000003</c:v>
                </c:pt>
                <c:pt idx="1541">
                  <c:v>34.590000000000003</c:v>
                </c:pt>
                <c:pt idx="1542">
                  <c:v>34.58</c:v>
                </c:pt>
                <c:pt idx="1543">
                  <c:v>34.58</c:v>
                </c:pt>
                <c:pt idx="1544">
                  <c:v>34.58</c:v>
                </c:pt>
                <c:pt idx="1545">
                  <c:v>34.58</c:v>
                </c:pt>
                <c:pt idx="1546">
                  <c:v>34.58</c:v>
                </c:pt>
                <c:pt idx="1547">
                  <c:v>34.58</c:v>
                </c:pt>
                <c:pt idx="1548">
                  <c:v>34.58</c:v>
                </c:pt>
                <c:pt idx="1549">
                  <c:v>34.58</c:v>
                </c:pt>
                <c:pt idx="1550">
                  <c:v>34.58</c:v>
                </c:pt>
                <c:pt idx="1551">
                  <c:v>34.58</c:v>
                </c:pt>
                <c:pt idx="1552">
                  <c:v>34.58</c:v>
                </c:pt>
                <c:pt idx="1553">
                  <c:v>34.58</c:v>
                </c:pt>
                <c:pt idx="1554">
                  <c:v>34.58</c:v>
                </c:pt>
                <c:pt idx="1555">
                  <c:v>34.58</c:v>
                </c:pt>
                <c:pt idx="1556">
                  <c:v>34.58</c:v>
                </c:pt>
                <c:pt idx="1557">
                  <c:v>34.58</c:v>
                </c:pt>
                <c:pt idx="1558">
                  <c:v>34.57</c:v>
                </c:pt>
                <c:pt idx="1559">
                  <c:v>34.57</c:v>
                </c:pt>
                <c:pt idx="1560">
                  <c:v>34.57</c:v>
                </c:pt>
                <c:pt idx="1561">
                  <c:v>34.56</c:v>
                </c:pt>
                <c:pt idx="1562">
                  <c:v>34.549999999999997</c:v>
                </c:pt>
                <c:pt idx="1563">
                  <c:v>34.54</c:v>
                </c:pt>
                <c:pt idx="1564">
                  <c:v>34.53</c:v>
                </c:pt>
                <c:pt idx="1565">
                  <c:v>34.520000000000003</c:v>
                </c:pt>
                <c:pt idx="1566">
                  <c:v>34.51</c:v>
                </c:pt>
                <c:pt idx="1567">
                  <c:v>34.5</c:v>
                </c:pt>
                <c:pt idx="1568">
                  <c:v>34.49</c:v>
                </c:pt>
                <c:pt idx="1569">
                  <c:v>34.479999999999997</c:v>
                </c:pt>
                <c:pt idx="1570">
                  <c:v>34.47</c:v>
                </c:pt>
                <c:pt idx="1571">
                  <c:v>34.47</c:v>
                </c:pt>
                <c:pt idx="1572">
                  <c:v>34.46</c:v>
                </c:pt>
                <c:pt idx="1573">
                  <c:v>34.46</c:v>
                </c:pt>
                <c:pt idx="1574">
                  <c:v>34.450000000000003</c:v>
                </c:pt>
                <c:pt idx="1575">
                  <c:v>34.450000000000003</c:v>
                </c:pt>
                <c:pt idx="1576">
                  <c:v>34.44</c:v>
                </c:pt>
                <c:pt idx="1577">
                  <c:v>34.43</c:v>
                </c:pt>
                <c:pt idx="1578">
                  <c:v>34.42</c:v>
                </c:pt>
                <c:pt idx="1579">
                  <c:v>34.409999999999997</c:v>
                </c:pt>
                <c:pt idx="1580">
                  <c:v>34.4</c:v>
                </c:pt>
                <c:pt idx="1581">
                  <c:v>34.39</c:v>
                </c:pt>
                <c:pt idx="1582">
                  <c:v>34.39</c:v>
                </c:pt>
                <c:pt idx="1583">
                  <c:v>34.39</c:v>
                </c:pt>
                <c:pt idx="1584">
                  <c:v>34.39</c:v>
                </c:pt>
                <c:pt idx="1585">
                  <c:v>34.380000000000003</c:v>
                </c:pt>
                <c:pt idx="1586">
                  <c:v>34.380000000000003</c:v>
                </c:pt>
                <c:pt idx="1587">
                  <c:v>34.380000000000003</c:v>
                </c:pt>
                <c:pt idx="1588">
                  <c:v>34.369999999999997</c:v>
                </c:pt>
                <c:pt idx="1589">
                  <c:v>34.36</c:v>
                </c:pt>
                <c:pt idx="1590">
                  <c:v>34.35</c:v>
                </c:pt>
                <c:pt idx="1591">
                  <c:v>34.340000000000003</c:v>
                </c:pt>
                <c:pt idx="1592">
                  <c:v>34.340000000000003</c:v>
                </c:pt>
                <c:pt idx="1593">
                  <c:v>34.33</c:v>
                </c:pt>
                <c:pt idx="1594">
                  <c:v>34.32</c:v>
                </c:pt>
                <c:pt idx="1595">
                  <c:v>34.31</c:v>
                </c:pt>
                <c:pt idx="1596">
                  <c:v>34.29</c:v>
                </c:pt>
                <c:pt idx="1597">
                  <c:v>34.28</c:v>
                </c:pt>
                <c:pt idx="1598">
                  <c:v>34.26</c:v>
                </c:pt>
                <c:pt idx="1599">
                  <c:v>34.25</c:v>
                </c:pt>
                <c:pt idx="1600">
                  <c:v>34.24</c:v>
                </c:pt>
                <c:pt idx="1601">
                  <c:v>34.229999999999997</c:v>
                </c:pt>
                <c:pt idx="1602">
                  <c:v>34.229999999999997</c:v>
                </c:pt>
                <c:pt idx="1603">
                  <c:v>34.22</c:v>
                </c:pt>
                <c:pt idx="1604">
                  <c:v>34.21</c:v>
                </c:pt>
                <c:pt idx="1605">
                  <c:v>34.21</c:v>
                </c:pt>
                <c:pt idx="1606">
                  <c:v>34.200000000000003</c:v>
                </c:pt>
                <c:pt idx="1607">
                  <c:v>34.200000000000003</c:v>
                </c:pt>
                <c:pt idx="1608">
                  <c:v>34.200000000000003</c:v>
                </c:pt>
                <c:pt idx="1609">
                  <c:v>34.19</c:v>
                </c:pt>
                <c:pt idx="1610">
                  <c:v>34.19</c:v>
                </c:pt>
                <c:pt idx="1611">
                  <c:v>34.18</c:v>
                </c:pt>
                <c:pt idx="1612">
                  <c:v>34.18</c:v>
                </c:pt>
                <c:pt idx="1613">
                  <c:v>34.17</c:v>
                </c:pt>
                <c:pt idx="1614">
                  <c:v>34.159999999999997</c:v>
                </c:pt>
                <c:pt idx="1615">
                  <c:v>34.159999999999997</c:v>
                </c:pt>
                <c:pt idx="1616">
                  <c:v>34.159999999999997</c:v>
                </c:pt>
                <c:pt idx="1617">
                  <c:v>34.15</c:v>
                </c:pt>
                <c:pt idx="1618">
                  <c:v>34.15</c:v>
                </c:pt>
                <c:pt idx="1619">
                  <c:v>34.15</c:v>
                </c:pt>
                <c:pt idx="1620">
                  <c:v>34.14</c:v>
                </c:pt>
                <c:pt idx="1621">
                  <c:v>34.14</c:v>
                </c:pt>
                <c:pt idx="1622">
                  <c:v>34.130000000000003</c:v>
                </c:pt>
                <c:pt idx="1623">
                  <c:v>34.119999999999997</c:v>
                </c:pt>
                <c:pt idx="1624">
                  <c:v>34.119999999999997</c:v>
                </c:pt>
                <c:pt idx="1625">
                  <c:v>34.119999999999997</c:v>
                </c:pt>
                <c:pt idx="1626">
                  <c:v>34.11</c:v>
                </c:pt>
                <c:pt idx="1627">
                  <c:v>34.11</c:v>
                </c:pt>
                <c:pt idx="1628">
                  <c:v>34.11</c:v>
                </c:pt>
                <c:pt idx="1629">
                  <c:v>34.11</c:v>
                </c:pt>
                <c:pt idx="1630">
                  <c:v>34.11</c:v>
                </c:pt>
                <c:pt idx="1631">
                  <c:v>34.11</c:v>
                </c:pt>
                <c:pt idx="1632">
                  <c:v>34.11</c:v>
                </c:pt>
                <c:pt idx="1633">
                  <c:v>34.11</c:v>
                </c:pt>
                <c:pt idx="1634">
                  <c:v>34.11</c:v>
                </c:pt>
                <c:pt idx="1635">
                  <c:v>34.11</c:v>
                </c:pt>
                <c:pt idx="1636">
                  <c:v>34.11</c:v>
                </c:pt>
                <c:pt idx="1637">
                  <c:v>34.11</c:v>
                </c:pt>
                <c:pt idx="1638">
                  <c:v>34.11</c:v>
                </c:pt>
                <c:pt idx="1639">
                  <c:v>34.11</c:v>
                </c:pt>
                <c:pt idx="1640">
                  <c:v>34.11</c:v>
                </c:pt>
                <c:pt idx="1641">
                  <c:v>34.11</c:v>
                </c:pt>
                <c:pt idx="1642">
                  <c:v>34.11</c:v>
                </c:pt>
                <c:pt idx="1643">
                  <c:v>34.11</c:v>
                </c:pt>
                <c:pt idx="1644">
                  <c:v>34.11</c:v>
                </c:pt>
                <c:pt idx="1645">
                  <c:v>34.11</c:v>
                </c:pt>
                <c:pt idx="1646">
                  <c:v>34.11</c:v>
                </c:pt>
                <c:pt idx="1647">
                  <c:v>34.11</c:v>
                </c:pt>
                <c:pt idx="1648">
                  <c:v>34.11</c:v>
                </c:pt>
                <c:pt idx="1649">
                  <c:v>34.11</c:v>
                </c:pt>
                <c:pt idx="1650">
                  <c:v>34.119999999999997</c:v>
                </c:pt>
                <c:pt idx="1651">
                  <c:v>34.119999999999997</c:v>
                </c:pt>
                <c:pt idx="1652">
                  <c:v>34.119999999999997</c:v>
                </c:pt>
                <c:pt idx="1653">
                  <c:v>34.119999999999997</c:v>
                </c:pt>
                <c:pt idx="1654">
                  <c:v>34.119999999999997</c:v>
                </c:pt>
                <c:pt idx="1655">
                  <c:v>34.119999999999997</c:v>
                </c:pt>
                <c:pt idx="1656">
                  <c:v>34.119999999999997</c:v>
                </c:pt>
                <c:pt idx="1657">
                  <c:v>34.119999999999997</c:v>
                </c:pt>
                <c:pt idx="1658">
                  <c:v>34.119999999999997</c:v>
                </c:pt>
                <c:pt idx="1659">
                  <c:v>34.130000000000003</c:v>
                </c:pt>
                <c:pt idx="1660">
                  <c:v>34.14</c:v>
                </c:pt>
                <c:pt idx="1661">
                  <c:v>34.14</c:v>
                </c:pt>
                <c:pt idx="1662">
                  <c:v>34.15</c:v>
                </c:pt>
                <c:pt idx="1663">
                  <c:v>34.15</c:v>
                </c:pt>
                <c:pt idx="1664">
                  <c:v>34.159999999999997</c:v>
                </c:pt>
                <c:pt idx="1665">
                  <c:v>34.159999999999997</c:v>
                </c:pt>
                <c:pt idx="1666">
                  <c:v>34.159999999999997</c:v>
                </c:pt>
                <c:pt idx="1667">
                  <c:v>34.17</c:v>
                </c:pt>
                <c:pt idx="1668">
                  <c:v>34.18</c:v>
                </c:pt>
                <c:pt idx="1669">
                  <c:v>34.18</c:v>
                </c:pt>
                <c:pt idx="1670">
                  <c:v>34.19</c:v>
                </c:pt>
                <c:pt idx="1671">
                  <c:v>34.200000000000003</c:v>
                </c:pt>
                <c:pt idx="1672">
                  <c:v>34.21</c:v>
                </c:pt>
                <c:pt idx="1673">
                  <c:v>34.22</c:v>
                </c:pt>
                <c:pt idx="1674">
                  <c:v>34.229999999999997</c:v>
                </c:pt>
                <c:pt idx="1675">
                  <c:v>34.25</c:v>
                </c:pt>
                <c:pt idx="1676">
                  <c:v>34.270000000000003</c:v>
                </c:pt>
                <c:pt idx="1677">
                  <c:v>34.29</c:v>
                </c:pt>
                <c:pt idx="1678">
                  <c:v>34.32</c:v>
                </c:pt>
                <c:pt idx="1679">
                  <c:v>34.33</c:v>
                </c:pt>
                <c:pt idx="1680">
                  <c:v>34.35</c:v>
                </c:pt>
                <c:pt idx="1681">
                  <c:v>34.36</c:v>
                </c:pt>
                <c:pt idx="1682">
                  <c:v>34.380000000000003</c:v>
                </c:pt>
                <c:pt idx="1683">
                  <c:v>34.39</c:v>
                </c:pt>
                <c:pt idx="1684">
                  <c:v>34.39</c:v>
                </c:pt>
                <c:pt idx="1685">
                  <c:v>34.4</c:v>
                </c:pt>
                <c:pt idx="1686">
                  <c:v>34.409999999999997</c:v>
                </c:pt>
                <c:pt idx="1687">
                  <c:v>34.42</c:v>
                </c:pt>
                <c:pt idx="1688">
                  <c:v>34.43</c:v>
                </c:pt>
                <c:pt idx="1689">
                  <c:v>34.44</c:v>
                </c:pt>
                <c:pt idx="1690">
                  <c:v>34.46</c:v>
                </c:pt>
                <c:pt idx="1691">
                  <c:v>34.47</c:v>
                </c:pt>
                <c:pt idx="1692">
                  <c:v>34.49</c:v>
                </c:pt>
                <c:pt idx="1693">
                  <c:v>34.5</c:v>
                </c:pt>
                <c:pt idx="1694">
                  <c:v>34.520000000000003</c:v>
                </c:pt>
                <c:pt idx="1695">
                  <c:v>34.53</c:v>
                </c:pt>
                <c:pt idx="1696">
                  <c:v>34.54</c:v>
                </c:pt>
                <c:pt idx="1697">
                  <c:v>34.549999999999997</c:v>
                </c:pt>
                <c:pt idx="1698">
                  <c:v>34.57</c:v>
                </c:pt>
                <c:pt idx="1699">
                  <c:v>34.57</c:v>
                </c:pt>
                <c:pt idx="1700">
                  <c:v>34.58</c:v>
                </c:pt>
                <c:pt idx="1701">
                  <c:v>34.58</c:v>
                </c:pt>
                <c:pt idx="1702">
                  <c:v>34.58</c:v>
                </c:pt>
                <c:pt idx="1703">
                  <c:v>34.590000000000003</c:v>
                </c:pt>
                <c:pt idx="1704">
                  <c:v>34.6</c:v>
                </c:pt>
                <c:pt idx="1705">
                  <c:v>34.61</c:v>
                </c:pt>
                <c:pt idx="1706">
                  <c:v>34.619999999999997</c:v>
                </c:pt>
                <c:pt idx="1707">
                  <c:v>34.64</c:v>
                </c:pt>
                <c:pt idx="1708">
                  <c:v>34.65</c:v>
                </c:pt>
                <c:pt idx="1709">
                  <c:v>34.67</c:v>
                </c:pt>
                <c:pt idx="1710">
                  <c:v>34.68</c:v>
                </c:pt>
                <c:pt idx="1711">
                  <c:v>34.700000000000003</c:v>
                </c:pt>
                <c:pt idx="1712">
                  <c:v>34.72</c:v>
                </c:pt>
                <c:pt idx="1713">
                  <c:v>34.74</c:v>
                </c:pt>
                <c:pt idx="1714">
                  <c:v>34.770000000000003</c:v>
                </c:pt>
                <c:pt idx="1715">
                  <c:v>34.79</c:v>
                </c:pt>
                <c:pt idx="1716">
                  <c:v>34.82</c:v>
                </c:pt>
                <c:pt idx="1717">
                  <c:v>34.840000000000003</c:v>
                </c:pt>
                <c:pt idx="1718">
                  <c:v>34.86</c:v>
                </c:pt>
                <c:pt idx="1719">
                  <c:v>34.880000000000003</c:v>
                </c:pt>
                <c:pt idx="1720">
                  <c:v>34.89</c:v>
                </c:pt>
                <c:pt idx="1721">
                  <c:v>34.909999999999997</c:v>
                </c:pt>
                <c:pt idx="1722">
                  <c:v>34.92</c:v>
                </c:pt>
                <c:pt idx="1723">
                  <c:v>34.93</c:v>
                </c:pt>
                <c:pt idx="1724">
                  <c:v>34.94</c:v>
                </c:pt>
                <c:pt idx="1725">
                  <c:v>34.94</c:v>
                </c:pt>
                <c:pt idx="1726">
                  <c:v>34.950000000000003</c:v>
                </c:pt>
                <c:pt idx="1727">
                  <c:v>34.950000000000003</c:v>
                </c:pt>
                <c:pt idx="1728">
                  <c:v>34.950000000000003</c:v>
                </c:pt>
                <c:pt idx="1729">
                  <c:v>34.96</c:v>
                </c:pt>
                <c:pt idx="1730">
                  <c:v>34.96</c:v>
                </c:pt>
                <c:pt idx="1731">
                  <c:v>34.979999999999997</c:v>
                </c:pt>
                <c:pt idx="1732">
                  <c:v>34.99</c:v>
                </c:pt>
                <c:pt idx="1733">
                  <c:v>35.01</c:v>
                </c:pt>
                <c:pt idx="1734">
                  <c:v>35.04</c:v>
                </c:pt>
                <c:pt idx="1735">
                  <c:v>35.06</c:v>
                </c:pt>
                <c:pt idx="1736">
                  <c:v>35.08</c:v>
                </c:pt>
                <c:pt idx="1737">
                  <c:v>35.1</c:v>
                </c:pt>
                <c:pt idx="1738">
                  <c:v>35.119999999999997</c:v>
                </c:pt>
                <c:pt idx="1739">
                  <c:v>35.130000000000003</c:v>
                </c:pt>
                <c:pt idx="1740">
                  <c:v>35.14</c:v>
                </c:pt>
                <c:pt idx="1741">
                  <c:v>35.14</c:v>
                </c:pt>
                <c:pt idx="1742">
                  <c:v>35.15</c:v>
                </c:pt>
                <c:pt idx="1743">
                  <c:v>35.159999999999997</c:v>
                </c:pt>
                <c:pt idx="1744">
                  <c:v>35.17</c:v>
                </c:pt>
                <c:pt idx="1745">
                  <c:v>35.18</c:v>
                </c:pt>
                <c:pt idx="1746">
                  <c:v>35.19</c:v>
                </c:pt>
                <c:pt idx="1747">
                  <c:v>35.21</c:v>
                </c:pt>
                <c:pt idx="1748">
                  <c:v>35.22</c:v>
                </c:pt>
                <c:pt idx="1749">
                  <c:v>35.229999999999997</c:v>
                </c:pt>
                <c:pt idx="1750">
                  <c:v>35.229999999999997</c:v>
                </c:pt>
                <c:pt idx="1751">
                  <c:v>35.24</c:v>
                </c:pt>
                <c:pt idx="1752">
                  <c:v>35.24</c:v>
                </c:pt>
                <c:pt idx="1753">
                  <c:v>35.24</c:v>
                </c:pt>
                <c:pt idx="1754">
                  <c:v>35.24</c:v>
                </c:pt>
                <c:pt idx="1755">
                  <c:v>35.24</c:v>
                </c:pt>
                <c:pt idx="1756">
                  <c:v>35.24</c:v>
                </c:pt>
                <c:pt idx="1757">
                  <c:v>35.24</c:v>
                </c:pt>
                <c:pt idx="1758">
                  <c:v>35.24</c:v>
                </c:pt>
                <c:pt idx="1759">
                  <c:v>35.24</c:v>
                </c:pt>
                <c:pt idx="1760">
                  <c:v>35.24</c:v>
                </c:pt>
                <c:pt idx="1761">
                  <c:v>35.24</c:v>
                </c:pt>
                <c:pt idx="1762">
                  <c:v>35.24</c:v>
                </c:pt>
                <c:pt idx="1763">
                  <c:v>35.24</c:v>
                </c:pt>
                <c:pt idx="1764">
                  <c:v>35.24</c:v>
                </c:pt>
                <c:pt idx="1765">
                  <c:v>35.24</c:v>
                </c:pt>
                <c:pt idx="1766">
                  <c:v>35.24</c:v>
                </c:pt>
                <c:pt idx="1767">
                  <c:v>35.24</c:v>
                </c:pt>
                <c:pt idx="1768">
                  <c:v>35.25</c:v>
                </c:pt>
                <c:pt idx="1769">
                  <c:v>35.25</c:v>
                </c:pt>
                <c:pt idx="1770">
                  <c:v>35.26</c:v>
                </c:pt>
                <c:pt idx="1771">
                  <c:v>35.26</c:v>
                </c:pt>
                <c:pt idx="1772">
                  <c:v>35.270000000000003</c:v>
                </c:pt>
                <c:pt idx="1773">
                  <c:v>35.28</c:v>
                </c:pt>
                <c:pt idx="1774">
                  <c:v>35.28</c:v>
                </c:pt>
                <c:pt idx="1775">
                  <c:v>35.29</c:v>
                </c:pt>
                <c:pt idx="1776">
                  <c:v>35.299999999999997</c:v>
                </c:pt>
                <c:pt idx="1777">
                  <c:v>35.31</c:v>
                </c:pt>
                <c:pt idx="1778">
                  <c:v>35.32</c:v>
                </c:pt>
                <c:pt idx="1779">
                  <c:v>35.32</c:v>
                </c:pt>
                <c:pt idx="1780">
                  <c:v>35.32</c:v>
                </c:pt>
                <c:pt idx="1781">
                  <c:v>35.33</c:v>
                </c:pt>
                <c:pt idx="1782">
                  <c:v>35.33</c:v>
                </c:pt>
                <c:pt idx="1783">
                  <c:v>35.33</c:v>
                </c:pt>
                <c:pt idx="1784">
                  <c:v>35.340000000000003</c:v>
                </c:pt>
                <c:pt idx="1785">
                  <c:v>35.340000000000003</c:v>
                </c:pt>
                <c:pt idx="1786">
                  <c:v>35.340000000000003</c:v>
                </c:pt>
                <c:pt idx="1787">
                  <c:v>35.340000000000003</c:v>
                </c:pt>
                <c:pt idx="1788">
                  <c:v>35.35</c:v>
                </c:pt>
                <c:pt idx="1789">
                  <c:v>35.35</c:v>
                </c:pt>
                <c:pt idx="1790">
                  <c:v>35.36</c:v>
                </c:pt>
                <c:pt idx="1791">
                  <c:v>35.36</c:v>
                </c:pt>
                <c:pt idx="1792">
                  <c:v>35.35</c:v>
                </c:pt>
                <c:pt idx="1793">
                  <c:v>35.35</c:v>
                </c:pt>
                <c:pt idx="1794">
                  <c:v>35.35</c:v>
                </c:pt>
                <c:pt idx="1795">
                  <c:v>35.36</c:v>
                </c:pt>
                <c:pt idx="1796">
                  <c:v>35.36</c:v>
                </c:pt>
                <c:pt idx="1797">
                  <c:v>35.35</c:v>
                </c:pt>
                <c:pt idx="1798">
                  <c:v>35.35</c:v>
                </c:pt>
                <c:pt idx="1799">
                  <c:v>35.35</c:v>
                </c:pt>
                <c:pt idx="1800">
                  <c:v>35.340000000000003</c:v>
                </c:pt>
                <c:pt idx="1801">
                  <c:v>35.340000000000003</c:v>
                </c:pt>
                <c:pt idx="1802">
                  <c:v>35.33</c:v>
                </c:pt>
                <c:pt idx="1803">
                  <c:v>35.32</c:v>
                </c:pt>
                <c:pt idx="1804">
                  <c:v>35.31</c:v>
                </c:pt>
                <c:pt idx="1805">
                  <c:v>35.299999999999997</c:v>
                </c:pt>
                <c:pt idx="1806">
                  <c:v>35.299999999999997</c:v>
                </c:pt>
                <c:pt idx="1807">
                  <c:v>35.299999999999997</c:v>
                </c:pt>
                <c:pt idx="1808">
                  <c:v>35.29</c:v>
                </c:pt>
                <c:pt idx="1809">
                  <c:v>35.29</c:v>
                </c:pt>
                <c:pt idx="1810">
                  <c:v>35.29</c:v>
                </c:pt>
                <c:pt idx="1811">
                  <c:v>35.28</c:v>
                </c:pt>
                <c:pt idx="1812">
                  <c:v>35.28</c:v>
                </c:pt>
                <c:pt idx="1813">
                  <c:v>35.270000000000003</c:v>
                </c:pt>
                <c:pt idx="1814">
                  <c:v>35.270000000000003</c:v>
                </c:pt>
                <c:pt idx="1815">
                  <c:v>35.270000000000003</c:v>
                </c:pt>
                <c:pt idx="1816">
                  <c:v>35.26</c:v>
                </c:pt>
                <c:pt idx="1817">
                  <c:v>35.26</c:v>
                </c:pt>
                <c:pt idx="1818">
                  <c:v>35.25</c:v>
                </c:pt>
                <c:pt idx="1819">
                  <c:v>35.25</c:v>
                </c:pt>
                <c:pt idx="1820">
                  <c:v>35.24</c:v>
                </c:pt>
                <c:pt idx="1821">
                  <c:v>35.24</c:v>
                </c:pt>
                <c:pt idx="1822">
                  <c:v>35.24</c:v>
                </c:pt>
                <c:pt idx="1823">
                  <c:v>35.24</c:v>
                </c:pt>
                <c:pt idx="1824">
                  <c:v>35.24</c:v>
                </c:pt>
                <c:pt idx="1825">
                  <c:v>35.24</c:v>
                </c:pt>
                <c:pt idx="1826">
                  <c:v>35.24</c:v>
                </c:pt>
                <c:pt idx="1827">
                  <c:v>35.24</c:v>
                </c:pt>
                <c:pt idx="1828">
                  <c:v>35.24</c:v>
                </c:pt>
                <c:pt idx="1829">
                  <c:v>35.24</c:v>
                </c:pt>
                <c:pt idx="1830">
                  <c:v>35.24</c:v>
                </c:pt>
                <c:pt idx="1831">
                  <c:v>35.24</c:v>
                </c:pt>
                <c:pt idx="1832">
                  <c:v>35.24</c:v>
                </c:pt>
                <c:pt idx="1833">
                  <c:v>35.24</c:v>
                </c:pt>
                <c:pt idx="1834">
                  <c:v>35.24</c:v>
                </c:pt>
                <c:pt idx="1835">
                  <c:v>35.24</c:v>
                </c:pt>
                <c:pt idx="1836">
                  <c:v>35.24</c:v>
                </c:pt>
                <c:pt idx="1837">
                  <c:v>35.24</c:v>
                </c:pt>
                <c:pt idx="1838">
                  <c:v>35.24</c:v>
                </c:pt>
                <c:pt idx="1839">
                  <c:v>35.24</c:v>
                </c:pt>
                <c:pt idx="1840">
                  <c:v>35.24</c:v>
                </c:pt>
                <c:pt idx="1841">
                  <c:v>35.24</c:v>
                </c:pt>
                <c:pt idx="1842">
                  <c:v>35.24</c:v>
                </c:pt>
                <c:pt idx="1843">
                  <c:v>35.24</c:v>
                </c:pt>
                <c:pt idx="1844">
                  <c:v>35.24</c:v>
                </c:pt>
                <c:pt idx="1845">
                  <c:v>35.24</c:v>
                </c:pt>
                <c:pt idx="1846">
                  <c:v>35.24</c:v>
                </c:pt>
                <c:pt idx="1847">
                  <c:v>35.24</c:v>
                </c:pt>
                <c:pt idx="1848">
                  <c:v>35.229999999999997</c:v>
                </c:pt>
                <c:pt idx="1849">
                  <c:v>35.229999999999997</c:v>
                </c:pt>
                <c:pt idx="1850">
                  <c:v>35.229999999999997</c:v>
                </c:pt>
                <c:pt idx="1851">
                  <c:v>35.22</c:v>
                </c:pt>
                <c:pt idx="1852">
                  <c:v>35.22</c:v>
                </c:pt>
                <c:pt idx="1853">
                  <c:v>35.21</c:v>
                </c:pt>
                <c:pt idx="1854">
                  <c:v>35.21</c:v>
                </c:pt>
                <c:pt idx="1855">
                  <c:v>35.200000000000003</c:v>
                </c:pt>
                <c:pt idx="1856">
                  <c:v>35.200000000000003</c:v>
                </c:pt>
                <c:pt idx="1857">
                  <c:v>35.19</c:v>
                </c:pt>
                <c:pt idx="1858">
                  <c:v>35.19</c:v>
                </c:pt>
                <c:pt idx="1859">
                  <c:v>35.18</c:v>
                </c:pt>
                <c:pt idx="1860">
                  <c:v>35.17</c:v>
                </c:pt>
                <c:pt idx="1861">
                  <c:v>35.17</c:v>
                </c:pt>
                <c:pt idx="1862">
                  <c:v>35.159999999999997</c:v>
                </c:pt>
                <c:pt idx="1863">
                  <c:v>35.159999999999997</c:v>
                </c:pt>
                <c:pt idx="1864">
                  <c:v>35.15</c:v>
                </c:pt>
                <c:pt idx="1865">
                  <c:v>35.15</c:v>
                </c:pt>
                <c:pt idx="1866">
                  <c:v>35.14</c:v>
                </c:pt>
                <c:pt idx="1867">
                  <c:v>35.14</c:v>
                </c:pt>
                <c:pt idx="1868">
                  <c:v>35.130000000000003</c:v>
                </c:pt>
                <c:pt idx="1869">
                  <c:v>35.119999999999997</c:v>
                </c:pt>
                <c:pt idx="1870">
                  <c:v>35.119999999999997</c:v>
                </c:pt>
                <c:pt idx="1871">
                  <c:v>35.11</c:v>
                </c:pt>
                <c:pt idx="1872">
                  <c:v>35.11</c:v>
                </c:pt>
                <c:pt idx="1873">
                  <c:v>35.1</c:v>
                </c:pt>
                <c:pt idx="1874">
                  <c:v>35.08</c:v>
                </c:pt>
                <c:pt idx="1875">
                  <c:v>35.07</c:v>
                </c:pt>
                <c:pt idx="1876">
                  <c:v>35.06</c:v>
                </c:pt>
                <c:pt idx="1877">
                  <c:v>35.049999999999997</c:v>
                </c:pt>
                <c:pt idx="1878">
                  <c:v>35.04</c:v>
                </c:pt>
                <c:pt idx="1879">
                  <c:v>35.020000000000003</c:v>
                </c:pt>
                <c:pt idx="1880">
                  <c:v>35.01</c:v>
                </c:pt>
                <c:pt idx="1881">
                  <c:v>35</c:v>
                </c:pt>
                <c:pt idx="1882">
                  <c:v>34.99</c:v>
                </c:pt>
                <c:pt idx="1883">
                  <c:v>34.979999999999997</c:v>
                </c:pt>
                <c:pt idx="1884">
                  <c:v>34.979999999999997</c:v>
                </c:pt>
                <c:pt idx="1885">
                  <c:v>34.979999999999997</c:v>
                </c:pt>
                <c:pt idx="1886">
                  <c:v>34.97</c:v>
                </c:pt>
                <c:pt idx="1887">
                  <c:v>34.97</c:v>
                </c:pt>
                <c:pt idx="1888">
                  <c:v>34.96</c:v>
                </c:pt>
                <c:pt idx="1889">
                  <c:v>34.96</c:v>
                </c:pt>
                <c:pt idx="1890">
                  <c:v>34.950000000000003</c:v>
                </c:pt>
                <c:pt idx="1891">
                  <c:v>34.950000000000003</c:v>
                </c:pt>
                <c:pt idx="1892">
                  <c:v>34.950000000000003</c:v>
                </c:pt>
                <c:pt idx="1893">
                  <c:v>34.950000000000003</c:v>
                </c:pt>
                <c:pt idx="1894">
                  <c:v>34.950000000000003</c:v>
                </c:pt>
                <c:pt idx="1895">
                  <c:v>34.950000000000003</c:v>
                </c:pt>
                <c:pt idx="1896">
                  <c:v>34.950000000000003</c:v>
                </c:pt>
                <c:pt idx="1897">
                  <c:v>34.950000000000003</c:v>
                </c:pt>
                <c:pt idx="1898">
                  <c:v>34.94</c:v>
                </c:pt>
                <c:pt idx="1899">
                  <c:v>34.94</c:v>
                </c:pt>
                <c:pt idx="1900">
                  <c:v>34.93</c:v>
                </c:pt>
                <c:pt idx="1901">
                  <c:v>34.93</c:v>
                </c:pt>
                <c:pt idx="1902">
                  <c:v>34.92</c:v>
                </c:pt>
                <c:pt idx="1903">
                  <c:v>34.909999999999997</c:v>
                </c:pt>
                <c:pt idx="1904">
                  <c:v>34.9</c:v>
                </c:pt>
                <c:pt idx="1905">
                  <c:v>34.89</c:v>
                </c:pt>
                <c:pt idx="1906">
                  <c:v>34.880000000000003</c:v>
                </c:pt>
                <c:pt idx="1907">
                  <c:v>34.880000000000003</c:v>
                </c:pt>
                <c:pt idx="1908">
                  <c:v>34.869999999999997</c:v>
                </c:pt>
                <c:pt idx="1909">
                  <c:v>34.86</c:v>
                </c:pt>
                <c:pt idx="1910">
                  <c:v>34.86</c:v>
                </c:pt>
                <c:pt idx="1911">
                  <c:v>34.86</c:v>
                </c:pt>
                <c:pt idx="1912">
                  <c:v>34.85</c:v>
                </c:pt>
                <c:pt idx="1913">
                  <c:v>34.85</c:v>
                </c:pt>
                <c:pt idx="1914">
                  <c:v>34.840000000000003</c:v>
                </c:pt>
                <c:pt idx="1915">
                  <c:v>34.83</c:v>
                </c:pt>
                <c:pt idx="1916">
                  <c:v>34.82</c:v>
                </c:pt>
                <c:pt idx="1917">
                  <c:v>34.81</c:v>
                </c:pt>
                <c:pt idx="1918">
                  <c:v>34.799999999999997</c:v>
                </c:pt>
                <c:pt idx="1919">
                  <c:v>34.78</c:v>
                </c:pt>
                <c:pt idx="1920">
                  <c:v>34.770000000000003</c:v>
                </c:pt>
                <c:pt idx="1921">
                  <c:v>34.75</c:v>
                </c:pt>
                <c:pt idx="1922">
                  <c:v>34.74</c:v>
                </c:pt>
                <c:pt idx="1923">
                  <c:v>34.729999999999997</c:v>
                </c:pt>
                <c:pt idx="1924">
                  <c:v>34.72</c:v>
                </c:pt>
                <c:pt idx="1925">
                  <c:v>34.71</c:v>
                </c:pt>
                <c:pt idx="1926">
                  <c:v>34.700000000000003</c:v>
                </c:pt>
                <c:pt idx="1927">
                  <c:v>34.69</c:v>
                </c:pt>
                <c:pt idx="1928">
                  <c:v>34.69</c:v>
                </c:pt>
                <c:pt idx="1929">
                  <c:v>34.68</c:v>
                </c:pt>
                <c:pt idx="1930">
                  <c:v>34.68</c:v>
                </c:pt>
                <c:pt idx="1931">
                  <c:v>34.67</c:v>
                </c:pt>
                <c:pt idx="1932">
                  <c:v>34.67</c:v>
                </c:pt>
                <c:pt idx="1933">
                  <c:v>34.659999999999997</c:v>
                </c:pt>
                <c:pt idx="1934">
                  <c:v>34.659999999999997</c:v>
                </c:pt>
                <c:pt idx="1935">
                  <c:v>34.65</c:v>
                </c:pt>
                <c:pt idx="1936">
                  <c:v>34.65</c:v>
                </c:pt>
                <c:pt idx="1937">
                  <c:v>34.65</c:v>
                </c:pt>
                <c:pt idx="1938">
                  <c:v>34.64</c:v>
                </c:pt>
                <c:pt idx="1939">
                  <c:v>34.630000000000003</c:v>
                </c:pt>
                <c:pt idx="1940">
                  <c:v>34.619999999999997</c:v>
                </c:pt>
                <c:pt idx="1941">
                  <c:v>34.619999999999997</c:v>
                </c:pt>
                <c:pt idx="1942">
                  <c:v>34.61</c:v>
                </c:pt>
                <c:pt idx="1943">
                  <c:v>34.6</c:v>
                </c:pt>
                <c:pt idx="1944">
                  <c:v>34.6</c:v>
                </c:pt>
                <c:pt idx="1945">
                  <c:v>34.590000000000003</c:v>
                </c:pt>
                <c:pt idx="1946">
                  <c:v>34.590000000000003</c:v>
                </c:pt>
                <c:pt idx="1947">
                  <c:v>34.58</c:v>
                </c:pt>
                <c:pt idx="1948">
                  <c:v>34.58</c:v>
                </c:pt>
                <c:pt idx="1949">
                  <c:v>34.58</c:v>
                </c:pt>
                <c:pt idx="1950">
                  <c:v>34.58</c:v>
                </c:pt>
                <c:pt idx="1951">
                  <c:v>34.58</c:v>
                </c:pt>
                <c:pt idx="1952">
                  <c:v>34.58</c:v>
                </c:pt>
                <c:pt idx="1953">
                  <c:v>34.58</c:v>
                </c:pt>
                <c:pt idx="1954">
                  <c:v>34.58</c:v>
                </c:pt>
                <c:pt idx="1955">
                  <c:v>34.58</c:v>
                </c:pt>
                <c:pt idx="1956">
                  <c:v>34.58</c:v>
                </c:pt>
                <c:pt idx="1957">
                  <c:v>34.58</c:v>
                </c:pt>
                <c:pt idx="1958">
                  <c:v>34.58</c:v>
                </c:pt>
                <c:pt idx="1959">
                  <c:v>34.58</c:v>
                </c:pt>
                <c:pt idx="1960">
                  <c:v>34.58</c:v>
                </c:pt>
                <c:pt idx="1961">
                  <c:v>34.58</c:v>
                </c:pt>
                <c:pt idx="1962">
                  <c:v>34.58</c:v>
                </c:pt>
                <c:pt idx="1963">
                  <c:v>34.58</c:v>
                </c:pt>
                <c:pt idx="1964">
                  <c:v>34.58</c:v>
                </c:pt>
                <c:pt idx="1965">
                  <c:v>34.57</c:v>
                </c:pt>
                <c:pt idx="1966">
                  <c:v>34.57</c:v>
                </c:pt>
                <c:pt idx="1967">
                  <c:v>34.56</c:v>
                </c:pt>
                <c:pt idx="1968">
                  <c:v>34.549999999999997</c:v>
                </c:pt>
                <c:pt idx="1969">
                  <c:v>34.54</c:v>
                </c:pt>
                <c:pt idx="1970">
                  <c:v>34.54</c:v>
                </c:pt>
                <c:pt idx="1971">
                  <c:v>34.53</c:v>
                </c:pt>
                <c:pt idx="1972">
                  <c:v>34.53</c:v>
                </c:pt>
                <c:pt idx="1973">
                  <c:v>34.520000000000003</c:v>
                </c:pt>
                <c:pt idx="1974">
                  <c:v>34.51</c:v>
                </c:pt>
                <c:pt idx="1975">
                  <c:v>34.5</c:v>
                </c:pt>
                <c:pt idx="1976">
                  <c:v>34.5</c:v>
                </c:pt>
                <c:pt idx="1977">
                  <c:v>34.49</c:v>
                </c:pt>
                <c:pt idx="1978">
                  <c:v>34.479999999999997</c:v>
                </c:pt>
                <c:pt idx="1979">
                  <c:v>34.47</c:v>
                </c:pt>
                <c:pt idx="1980">
                  <c:v>34.46</c:v>
                </c:pt>
                <c:pt idx="1981">
                  <c:v>34.450000000000003</c:v>
                </c:pt>
                <c:pt idx="1982">
                  <c:v>34.450000000000003</c:v>
                </c:pt>
                <c:pt idx="1983">
                  <c:v>34.44</c:v>
                </c:pt>
                <c:pt idx="1984">
                  <c:v>34.43</c:v>
                </c:pt>
                <c:pt idx="1985">
                  <c:v>34.43</c:v>
                </c:pt>
                <c:pt idx="1986">
                  <c:v>34.42</c:v>
                </c:pt>
                <c:pt idx="1987">
                  <c:v>34.42</c:v>
                </c:pt>
                <c:pt idx="1988">
                  <c:v>34.409999999999997</c:v>
                </c:pt>
                <c:pt idx="1989">
                  <c:v>34.4</c:v>
                </c:pt>
                <c:pt idx="1990">
                  <c:v>34.4</c:v>
                </c:pt>
                <c:pt idx="1991">
                  <c:v>34.4</c:v>
                </c:pt>
                <c:pt idx="1992">
                  <c:v>34.4</c:v>
                </c:pt>
                <c:pt idx="1993">
                  <c:v>34.39</c:v>
                </c:pt>
                <c:pt idx="1994">
                  <c:v>34.39</c:v>
                </c:pt>
                <c:pt idx="1995">
                  <c:v>34.380000000000003</c:v>
                </c:pt>
                <c:pt idx="1996">
                  <c:v>34.380000000000003</c:v>
                </c:pt>
                <c:pt idx="1997">
                  <c:v>34.369999999999997</c:v>
                </c:pt>
                <c:pt idx="1998">
                  <c:v>34.36</c:v>
                </c:pt>
                <c:pt idx="1999">
                  <c:v>34.36</c:v>
                </c:pt>
                <c:pt idx="2000">
                  <c:v>34.35</c:v>
                </c:pt>
                <c:pt idx="2001">
                  <c:v>34.340000000000003</c:v>
                </c:pt>
                <c:pt idx="2002">
                  <c:v>34.33</c:v>
                </c:pt>
                <c:pt idx="2003">
                  <c:v>34.32</c:v>
                </c:pt>
                <c:pt idx="2004">
                  <c:v>34.31</c:v>
                </c:pt>
                <c:pt idx="2005">
                  <c:v>34.299999999999997</c:v>
                </c:pt>
                <c:pt idx="2006">
                  <c:v>34.29</c:v>
                </c:pt>
                <c:pt idx="2007">
                  <c:v>34.28</c:v>
                </c:pt>
                <c:pt idx="2008">
                  <c:v>34.270000000000003</c:v>
                </c:pt>
                <c:pt idx="2009">
                  <c:v>34.25</c:v>
                </c:pt>
                <c:pt idx="2010">
                  <c:v>34.24</c:v>
                </c:pt>
                <c:pt idx="2011">
                  <c:v>34.229999999999997</c:v>
                </c:pt>
                <c:pt idx="2012">
                  <c:v>34.22</c:v>
                </c:pt>
                <c:pt idx="2013">
                  <c:v>34.22</c:v>
                </c:pt>
                <c:pt idx="2014">
                  <c:v>34.22</c:v>
                </c:pt>
                <c:pt idx="2015">
                  <c:v>34.22</c:v>
                </c:pt>
                <c:pt idx="2016">
                  <c:v>34.21</c:v>
                </c:pt>
                <c:pt idx="2017">
                  <c:v>34.200000000000003</c:v>
                </c:pt>
                <c:pt idx="2018">
                  <c:v>34.200000000000003</c:v>
                </c:pt>
                <c:pt idx="2019">
                  <c:v>34.19</c:v>
                </c:pt>
                <c:pt idx="2020">
                  <c:v>34.18</c:v>
                </c:pt>
                <c:pt idx="2021">
                  <c:v>34.18</c:v>
                </c:pt>
                <c:pt idx="2022">
                  <c:v>34.18</c:v>
                </c:pt>
                <c:pt idx="2023">
                  <c:v>34.17</c:v>
                </c:pt>
                <c:pt idx="2024">
                  <c:v>34.17</c:v>
                </c:pt>
                <c:pt idx="2025">
                  <c:v>34.17</c:v>
                </c:pt>
                <c:pt idx="2026">
                  <c:v>34.17</c:v>
                </c:pt>
                <c:pt idx="2027">
                  <c:v>34.159999999999997</c:v>
                </c:pt>
                <c:pt idx="2028">
                  <c:v>34.159999999999997</c:v>
                </c:pt>
                <c:pt idx="2029">
                  <c:v>34.15</c:v>
                </c:pt>
                <c:pt idx="2030">
                  <c:v>34.15</c:v>
                </c:pt>
                <c:pt idx="2031">
                  <c:v>34.14</c:v>
                </c:pt>
                <c:pt idx="2032">
                  <c:v>34.14</c:v>
                </c:pt>
                <c:pt idx="2033">
                  <c:v>34.14</c:v>
                </c:pt>
                <c:pt idx="2034">
                  <c:v>34.14</c:v>
                </c:pt>
                <c:pt idx="2035">
                  <c:v>34.14</c:v>
                </c:pt>
                <c:pt idx="2036">
                  <c:v>34.130000000000003</c:v>
                </c:pt>
                <c:pt idx="2037">
                  <c:v>34.130000000000003</c:v>
                </c:pt>
                <c:pt idx="2038">
                  <c:v>34.130000000000003</c:v>
                </c:pt>
                <c:pt idx="2039">
                  <c:v>34.130000000000003</c:v>
                </c:pt>
                <c:pt idx="2040">
                  <c:v>34.130000000000003</c:v>
                </c:pt>
                <c:pt idx="2041">
                  <c:v>34.130000000000003</c:v>
                </c:pt>
                <c:pt idx="2042">
                  <c:v>34.130000000000003</c:v>
                </c:pt>
                <c:pt idx="2043">
                  <c:v>34.130000000000003</c:v>
                </c:pt>
                <c:pt idx="2044">
                  <c:v>34.119999999999997</c:v>
                </c:pt>
                <c:pt idx="2045">
                  <c:v>34.119999999999997</c:v>
                </c:pt>
                <c:pt idx="2046">
                  <c:v>34.119999999999997</c:v>
                </c:pt>
                <c:pt idx="2047">
                  <c:v>34.119999999999997</c:v>
                </c:pt>
                <c:pt idx="2048">
                  <c:v>34.119999999999997</c:v>
                </c:pt>
                <c:pt idx="2049">
                  <c:v>34.119999999999997</c:v>
                </c:pt>
                <c:pt idx="2050">
                  <c:v>34.119999999999997</c:v>
                </c:pt>
                <c:pt idx="2051">
                  <c:v>34.119999999999997</c:v>
                </c:pt>
                <c:pt idx="2052">
                  <c:v>34.119999999999997</c:v>
                </c:pt>
                <c:pt idx="2053">
                  <c:v>34.119999999999997</c:v>
                </c:pt>
                <c:pt idx="2054">
                  <c:v>34.119999999999997</c:v>
                </c:pt>
                <c:pt idx="2055">
                  <c:v>34.119999999999997</c:v>
                </c:pt>
                <c:pt idx="2056">
                  <c:v>34.119999999999997</c:v>
                </c:pt>
                <c:pt idx="2057">
                  <c:v>34.130000000000003</c:v>
                </c:pt>
                <c:pt idx="2058">
                  <c:v>34.130000000000003</c:v>
                </c:pt>
                <c:pt idx="2059">
                  <c:v>34.130000000000003</c:v>
                </c:pt>
                <c:pt idx="2060">
                  <c:v>34.14</c:v>
                </c:pt>
                <c:pt idx="2061">
                  <c:v>34.14</c:v>
                </c:pt>
                <c:pt idx="2062">
                  <c:v>34.15</c:v>
                </c:pt>
                <c:pt idx="2063">
                  <c:v>34.15</c:v>
                </c:pt>
                <c:pt idx="2064">
                  <c:v>34.15</c:v>
                </c:pt>
                <c:pt idx="2065">
                  <c:v>34.159999999999997</c:v>
                </c:pt>
                <c:pt idx="2066">
                  <c:v>34.17</c:v>
                </c:pt>
                <c:pt idx="2067">
                  <c:v>34.18</c:v>
                </c:pt>
                <c:pt idx="2068">
                  <c:v>34.18</c:v>
                </c:pt>
                <c:pt idx="2069">
                  <c:v>34.19</c:v>
                </c:pt>
                <c:pt idx="2070">
                  <c:v>34.19</c:v>
                </c:pt>
                <c:pt idx="2071">
                  <c:v>34.200000000000003</c:v>
                </c:pt>
                <c:pt idx="2072">
                  <c:v>34.21</c:v>
                </c:pt>
                <c:pt idx="2073">
                  <c:v>34.22</c:v>
                </c:pt>
                <c:pt idx="2074">
                  <c:v>34.229999999999997</c:v>
                </c:pt>
                <c:pt idx="2075">
                  <c:v>34.229999999999997</c:v>
                </c:pt>
                <c:pt idx="2076">
                  <c:v>34.24</c:v>
                </c:pt>
                <c:pt idx="2077">
                  <c:v>34.25</c:v>
                </c:pt>
                <c:pt idx="2078">
                  <c:v>34.25</c:v>
                </c:pt>
                <c:pt idx="2079">
                  <c:v>34.270000000000003</c:v>
                </c:pt>
                <c:pt idx="2080">
                  <c:v>34.28</c:v>
                </c:pt>
                <c:pt idx="2081">
                  <c:v>34.29</c:v>
                </c:pt>
                <c:pt idx="2082">
                  <c:v>34.31</c:v>
                </c:pt>
                <c:pt idx="2083">
                  <c:v>34.32</c:v>
                </c:pt>
                <c:pt idx="2084">
                  <c:v>34.33</c:v>
                </c:pt>
                <c:pt idx="2085">
                  <c:v>34.35</c:v>
                </c:pt>
                <c:pt idx="2086">
                  <c:v>34.36</c:v>
                </c:pt>
                <c:pt idx="2087">
                  <c:v>34.36</c:v>
                </c:pt>
                <c:pt idx="2088">
                  <c:v>34.369999999999997</c:v>
                </c:pt>
                <c:pt idx="2089">
                  <c:v>34.380000000000003</c:v>
                </c:pt>
                <c:pt idx="2090">
                  <c:v>34.39</c:v>
                </c:pt>
                <c:pt idx="2091">
                  <c:v>34.4</c:v>
                </c:pt>
                <c:pt idx="2092">
                  <c:v>34.409999999999997</c:v>
                </c:pt>
                <c:pt idx="2093">
                  <c:v>34.42</c:v>
                </c:pt>
                <c:pt idx="2094">
                  <c:v>34.43</c:v>
                </c:pt>
                <c:pt idx="2095">
                  <c:v>34.44</c:v>
                </c:pt>
                <c:pt idx="2096">
                  <c:v>34.46</c:v>
                </c:pt>
                <c:pt idx="2097">
                  <c:v>34.479999999999997</c:v>
                </c:pt>
                <c:pt idx="2098">
                  <c:v>34.5</c:v>
                </c:pt>
                <c:pt idx="2099">
                  <c:v>34.520000000000003</c:v>
                </c:pt>
                <c:pt idx="2100">
                  <c:v>34.54</c:v>
                </c:pt>
                <c:pt idx="2101">
                  <c:v>34.549999999999997</c:v>
                </c:pt>
                <c:pt idx="2102">
                  <c:v>34.56</c:v>
                </c:pt>
                <c:pt idx="2103">
                  <c:v>34.57</c:v>
                </c:pt>
                <c:pt idx="2104">
                  <c:v>34.57</c:v>
                </c:pt>
                <c:pt idx="2105">
                  <c:v>34.58</c:v>
                </c:pt>
                <c:pt idx="2106">
                  <c:v>34.58</c:v>
                </c:pt>
                <c:pt idx="2107">
                  <c:v>34.58</c:v>
                </c:pt>
                <c:pt idx="2108">
                  <c:v>34.58</c:v>
                </c:pt>
                <c:pt idx="2109">
                  <c:v>34.58</c:v>
                </c:pt>
                <c:pt idx="2110">
                  <c:v>34.58</c:v>
                </c:pt>
                <c:pt idx="2111">
                  <c:v>34.58</c:v>
                </c:pt>
                <c:pt idx="2112">
                  <c:v>34.590000000000003</c:v>
                </c:pt>
                <c:pt idx="2113">
                  <c:v>34.6</c:v>
                </c:pt>
                <c:pt idx="2114">
                  <c:v>34.619999999999997</c:v>
                </c:pt>
                <c:pt idx="2115">
                  <c:v>34.630000000000003</c:v>
                </c:pt>
                <c:pt idx="2116">
                  <c:v>34.64</c:v>
                </c:pt>
                <c:pt idx="2117">
                  <c:v>34.65</c:v>
                </c:pt>
                <c:pt idx="2118">
                  <c:v>34.659999999999997</c:v>
                </c:pt>
                <c:pt idx="2119">
                  <c:v>34.67</c:v>
                </c:pt>
                <c:pt idx="2120">
                  <c:v>34.68</c:v>
                </c:pt>
                <c:pt idx="2121">
                  <c:v>34.69</c:v>
                </c:pt>
                <c:pt idx="2122">
                  <c:v>34.71</c:v>
                </c:pt>
                <c:pt idx="2123">
                  <c:v>34.74</c:v>
                </c:pt>
                <c:pt idx="2124">
                  <c:v>34.76</c:v>
                </c:pt>
                <c:pt idx="2125">
                  <c:v>34.78</c:v>
                </c:pt>
                <c:pt idx="2126">
                  <c:v>34.82</c:v>
                </c:pt>
                <c:pt idx="2127">
                  <c:v>34.83</c:v>
                </c:pt>
                <c:pt idx="2128">
                  <c:v>34.85</c:v>
                </c:pt>
                <c:pt idx="2129">
                  <c:v>34.86</c:v>
                </c:pt>
                <c:pt idx="2130">
                  <c:v>34.880000000000003</c:v>
                </c:pt>
                <c:pt idx="2131">
                  <c:v>34.89</c:v>
                </c:pt>
                <c:pt idx="2132">
                  <c:v>34.909999999999997</c:v>
                </c:pt>
                <c:pt idx="2133">
                  <c:v>34.92</c:v>
                </c:pt>
                <c:pt idx="2134">
                  <c:v>34.93</c:v>
                </c:pt>
                <c:pt idx="2135">
                  <c:v>34.94</c:v>
                </c:pt>
                <c:pt idx="2136">
                  <c:v>34.950000000000003</c:v>
                </c:pt>
                <c:pt idx="2137">
                  <c:v>34.950000000000003</c:v>
                </c:pt>
                <c:pt idx="2138">
                  <c:v>34.96</c:v>
                </c:pt>
                <c:pt idx="2139">
                  <c:v>34.97</c:v>
                </c:pt>
                <c:pt idx="2140">
                  <c:v>34.979999999999997</c:v>
                </c:pt>
                <c:pt idx="2141">
                  <c:v>34.99</c:v>
                </c:pt>
                <c:pt idx="2142">
                  <c:v>35</c:v>
                </c:pt>
                <c:pt idx="2143">
                  <c:v>35.020000000000003</c:v>
                </c:pt>
                <c:pt idx="2144">
                  <c:v>35.03</c:v>
                </c:pt>
                <c:pt idx="2145">
                  <c:v>35.049999999999997</c:v>
                </c:pt>
                <c:pt idx="2146">
                  <c:v>35.06</c:v>
                </c:pt>
                <c:pt idx="2147">
                  <c:v>35.08</c:v>
                </c:pt>
                <c:pt idx="2148">
                  <c:v>35.1</c:v>
                </c:pt>
                <c:pt idx="2149">
                  <c:v>35.11</c:v>
                </c:pt>
                <c:pt idx="2150">
                  <c:v>35.119999999999997</c:v>
                </c:pt>
                <c:pt idx="2151">
                  <c:v>35.130000000000003</c:v>
                </c:pt>
                <c:pt idx="2152">
                  <c:v>35.14</c:v>
                </c:pt>
                <c:pt idx="2153">
                  <c:v>35.15</c:v>
                </c:pt>
                <c:pt idx="2154">
                  <c:v>35.159999999999997</c:v>
                </c:pt>
                <c:pt idx="2155">
                  <c:v>35.159999999999997</c:v>
                </c:pt>
                <c:pt idx="2156">
                  <c:v>35.17</c:v>
                </c:pt>
                <c:pt idx="2157">
                  <c:v>35.17</c:v>
                </c:pt>
                <c:pt idx="2158">
                  <c:v>35.18</c:v>
                </c:pt>
                <c:pt idx="2159">
                  <c:v>35.19</c:v>
                </c:pt>
                <c:pt idx="2160">
                  <c:v>35.21</c:v>
                </c:pt>
                <c:pt idx="2161">
                  <c:v>35.22</c:v>
                </c:pt>
                <c:pt idx="2162">
                  <c:v>35.229999999999997</c:v>
                </c:pt>
                <c:pt idx="2163">
                  <c:v>35.229999999999997</c:v>
                </c:pt>
                <c:pt idx="2164">
                  <c:v>35.24</c:v>
                </c:pt>
                <c:pt idx="2165">
                  <c:v>35.24</c:v>
                </c:pt>
                <c:pt idx="2166">
                  <c:v>35.24</c:v>
                </c:pt>
                <c:pt idx="2167">
                  <c:v>35.24</c:v>
                </c:pt>
                <c:pt idx="2168">
                  <c:v>35.24</c:v>
                </c:pt>
                <c:pt idx="2169">
                  <c:v>35.24</c:v>
                </c:pt>
                <c:pt idx="2170">
                  <c:v>35.24</c:v>
                </c:pt>
                <c:pt idx="2171">
                  <c:v>35.24</c:v>
                </c:pt>
                <c:pt idx="2172">
                  <c:v>35.24</c:v>
                </c:pt>
                <c:pt idx="2173">
                  <c:v>35.24</c:v>
                </c:pt>
                <c:pt idx="2174">
                  <c:v>35.24</c:v>
                </c:pt>
                <c:pt idx="2175">
                  <c:v>35.24</c:v>
                </c:pt>
                <c:pt idx="2176">
                  <c:v>35.24</c:v>
                </c:pt>
                <c:pt idx="2177">
                  <c:v>35.24</c:v>
                </c:pt>
                <c:pt idx="2178">
                  <c:v>35.24</c:v>
                </c:pt>
                <c:pt idx="2179">
                  <c:v>35.24</c:v>
                </c:pt>
                <c:pt idx="2180">
                  <c:v>35.24</c:v>
                </c:pt>
                <c:pt idx="2181">
                  <c:v>35.24</c:v>
                </c:pt>
                <c:pt idx="2182">
                  <c:v>35.24</c:v>
                </c:pt>
                <c:pt idx="2183">
                  <c:v>35.24</c:v>
                </c:pt>
                <c:pt idx="2184">
                  <c:v>35.24</c:v>
                </c:pt>
                <c:pt idx="2185">
                  <c:v>35.24</c:v>
                </c:pt>
                <c:pt idx="2186">
                  <c:v>35.24</c:v>
                </c:pt>
                <c:pt idx="2187">
                  <c:v>35.24</c:v>
                </c:pt>
                <c:pt idx="2188">
                  <c:v>35.24</c:v>
                </c:pt>
                <c:pt idx="2189">
                  <c:v>35.24</c:v>
                </c:pt>
                <c:pt idx="2190">
                  <c:v>35.24</c:v>
                </c:pt>
                <c:pt idx="2191">
                  <c:v>35.24</c:v>
                </c:pt>
                <c:pt idx="2192">
                  <c:v>35.24</c:v>
                </c:pt>
                <c:pt idx="2193">
                  <c:v>35.24</c:v>
                </c:pt>
                <c:pt idx="2194">
                  <c:v>35.24</c:v>
                </c:pt>
                <c:pt idx="2195">
                  <c:v>35.24</c:v>
                </c:pt>
                <c:pt idx="2196">
                  <c:v>35.24</c:v>
                </c:pt>
                <c:pt idx="2197">
                  <c:v>35.24</c:v>
                </c:pt>
                <c:pt idx="2198">
                  <c:v>35.24</c:v>
                </c:pt>
                <c:pt idx="2199">
                  <c:v>35.24</c:v>
                </c:pt>
                <c:pt idx="2200">
                  <c:v>35.24</c:v>
                </c:pt>
                <c:pt idx="2201">
                  <c:v>35.24</c:v>
                </c:pt>
                <c:pt idx="2202">
                  <c:v>35.24</c:v>
                </c:pt>
                <c:pt idx="2203">
                  <c:v>35.24</c:v>
                </c:pt>
                <c:pt idx="2204">
                  <c:v>35.24</c:v>
                </c:pt>
                <c:pt idx="2205">
                  <c:v>35.24</c:v>
                </c:pt>
                <c:pt idx="2206">
                  <c:v>35.24</c:v>
                </c:pt>
                <c:pt idx="2207">
                  <c:v>35.24</c:v>
                </c:pt>
                <c:pt idx="2208">
                  <c:v>35.24</c:v>
                </c:pt>
                <c:pt idx="2209">
                  <c:v>35.24</c:v>
                </c:pt>
                <c:pt idx="2210">
                  <c:v>35.24</c:v>
                </c:pt>
                <c:pt idx="2211">
                  <c:v>35.24</c:v>
                </c:pt>
                <c:pt idx="2212">
                  <c:v>35.24</c:v>
                </c:pt>
                <c:pt idx="2213">
                  <c:v>35.24</c:v>
                </c:pt>
                <c:pt idx="2214">
                  <c:v>35.24</c:v>
                </c:pt>
                <c:pt idx="2215">
                  <c:v>35.24</c:v>
                </c:pt>
                <c:pt idx="2216">
                  <c:v>35.24</c:v>
                </c:pt>
                <c:pt idx="2217">
                  <c:v>35.24</c:v>
                </c:pt>
                <c:pt idx="2218">
                  <c:v>35.24</c:v>
                </c:pt>
                <c:pt idx="2219">
                  <c:v>35.24</c:v>
                </c:pt>
                <c:pt idx="2220">
                  <c:v>35.24</c:v>
                </c:pt>
                <c:pt idx="2221">
                  <c:v>35.24</c:v>
                </c:pt>
                <c:pt idx="2222">
                  <c:v>35.24</c:v>
                </c:pt>
                <c:pt idx="2223">
                  <c:v>35.24</c:v>
                </c:pt>
                <c:pt idx="2224">
                  <c:v>35.24</c:v>
                </c:pt>
                <c:pt idx="2225">
                  <c:v>35.24</c:v>
                </c:pt>
                <c:pt idx="2226">
                  <c:v>35.24</c:v>
                </c:pt>
                <c:pt idx="2227">
                  <c:v>35.24</c:v>
                </c:pt>
                <c:pt idx="2228">
                  <c:v>35.24</c:v>
                </c:pt>
                <c:pt idx="2229">
                  <c:v>35.24</c:v>
                </c:pt>
                <c:pt idx="2230">
                  <c:v>35.24</c:v>
                </c:pt>
                <c:pt idx="2231">
                  <c:v>35.24</c:v>
                </c:pt>
                <c:pt idx="2232">
                  <c:v>35.24</c:v>
                </c:pt>
                <c:pt idx="2233">
                  <c:v>35.24</c:v>
                </c:pt>
                <c:pt idx="2234">
                  <c:v>35.24</c:v>
                </c:pt>
                <c:pt idx="2235">
                  <c:v>35.24</c:v>
                </c:pt>
                <c:pt idx="2236">
                  <c:v>35.24</c:v>
                </c:pt>
                <c:pt idx="2237">
                  <c:v>35.24</c:v>
                </c:pt>
                <c:pt idx="2238">
                  <c:v>35.24</c:v>
                </c:pt>
                <c:pt idx="2239">
                  <c:v>35.24</c:v>
                </c:pt>
                <c:pt idx="2240">
                  <c:v>35.24</c:v>
                </c:pt>
                <c:pt idx="2241">
                  <c:v>35.24</c:v>
                </c:pt>
                <c:pt idx="2242">
                  <c:v>35.229999999999997</c:v>
                </c:pt>
                <c:pt idx="2243">
                  <c:v>35.229999999999997</c:v>
                </c:pt>
                <c:pt idx="2244">
                  <c:v>35.229999999999997</c:v>
                </c:pt>
                <c:pt idx="2245">
                  <c:v>35.22</c:v>
                </c:pt>
                <c:pt idx="2246">
                  <c:v>35.22</c:v>
                </c:pt>
                <c:pt idx="2247">
                  <c:v>35.21</c:v>
                </c:pt>
                <c:pt idx="2248">
                  <c:v>35.21</c:v>
                </c:pt>
                <c:pt idx="2249">
                  <c:v>35.200000000000003</c:v>
                </c:pt>
                <c:pt idx="2250">
                  <c:v>35.19</c:v>
                </c:pt>
                <c:pt idx="2251">
                  <c:v>35.19</c:v>
                </c:pt>
                <c:pt idx="2252">
                  <c:v>35.19</c:v>
                </c:pt>
                <c:pt idx="2253">
                  <c:v>35.18</c:v>
                </c:pt>
                <c:pt idx="2254">
                  <c:v>35.17</c:v>
                </c:pt>
                <c:pt idx="2255">
                  <c:v>35.17</c:v>
                </c:pt>
                <c:pt idx="2256">
                  <c:v>35.159999999999997</c:v>
                </c:pt>
                <c:pt idx="2257">
                  <c:v>35.159999999999997</c:v>
                </c:pt>
                <c:pt idx="2258">
                  <c:v>35.15</c:v>
                </c:pt>
                <c:pt idx="2259">
                  <c:v>35.15</c:v>
                </c:pt>
                <c:pt idx="2260">
                  <c:v>35.15</c:v>
                </c:pt>
                <c:pt idx="2261">
                  <c:v>35.14</c:v>
                </c:pt>
                <c:pt idx="2262">
                  <c:v>35.14</c:v>
                </c:pt>
                <c:pt idx="2263">
                  <c:v>35.130000000000003</c:v>
                </c:pt>
                <c:pt idx="2264">
                  <c:v>35.130000000000003</c:v>
                </c:pt>
                <c:pt idx="2265">
                  <c:v>35.119999999999997</c:v>
                </c:pt>
                <c:pt idx="2266">
                  <c:v>35.119999999999997</c:v>
                </c:pt>
                <c:pt idx="2267">
                  <c:v>35.11</c:v>
                </c:pt>
                <c:pt idx="2268">
                  <c:v>35.1</c:v>
                </c:pt>
                <c:pt idx="2269">
                  <c:v>35.1</c:v>
                </c:pt>
                <c:pt idx="2270">
                  <c:v>35.090000000000003</c:v>
                </c:pt>
                <c:pt idx="2271">
                  <c:v>35.08</c:v>
                </c:pt>
                <c:pt idx="2272">
                  <c:v>35.08</c:v>
                </c:pt>
                <c:pt idx="2273">
                  <c:v>35.07</c:v>
                </c:pt>
                <c:pt idx="2274">
                  <c:v>35.06</c:v>
                </c:pt>
                <c:pt idx="2275">
                  <c:v>35.049999999999997</c:v>
                </c:pt>
                <c:pt idx="2276">
                  <c:v>35.04</c:v>
                </c:pt>
                <c:pt idx="2277">
                  <c:v>35.03</c:v>
                </c:pt>
                <c:pt idx="2278">
                  <c:v>35.020000000000003</c:v>
                </c:pt>
                <c:pt idx="2279">
                  <c:v>35</c:v>
                </c:pt>
                <c:pt idx="2280">
                  <c:v>34.99</c:v>
                </c:pt>
                <c:pt idx="2281">
                  <c:v>34.99</c:v>
                </c:pt>
                <c:pt idx="2282">
                  <c:v>34.99</c:v>
                </c:pt>
                <c:pt idx="2283">
                  <c:v>34.979999999999997</c:v>
                </c:pt>
                <c:pt idx="2284">
                  <c:v>34.979999999999997</c:v>
                </c:pt>
                <c:pt idx="2285">
                  <c:v>34.97</c:v>
                </c:pt>
                <c:pt idx="2286">
                  <c:v>34.96</c:v>
                </c:pt>
                <c:pt idx="2287">
                  <c:v>34.96</c:v>
                </c:pt>
                <c:pt idx="2288">
                  <c:v>34.950000000000003</c:v>
                </c:pt>
                <c:pt idx="2289">
                  <c:v>34.950000000000003</c:v>
                </c:pt>
                <c:pt idx="2290">
                  <c:v>34.950000000000003</c:v>
                </c:pt>
                <c:pt idx="2291">
                  <c:v>34.950000000000003</c:v>
                </c:pt>
                <c:pt idx="2292">
                  <c:v>34.950000000000003</c:v>
                </c:pt>
                <c:pt idx="2293">
                  <c:v>34.950000000000003</c:v>
                </c:pt>
                <c:pt idx="2294">
                  <c:v>34.950000000000003</c:v>
                </c:pt>
                <c:pt idx="2295">
                  <c:v>34.950000000000003</c:v>
                </c:pt>
                <c:pt idx="2296">
                  <c:v>34.950000000000003</c:v>
                </c:pt>
                <c:pt idx="2297">
                  <c:v>34.950000000000003</c:v>
                </c:pt>
                <c:pt idx="2298">
                  <c:v>34.94</c:v>
                </c:pt>
                <c:pt idx="2299">
                  <c:v>34.94</c:v>
                </c:pt>
                <c:pt idx="2300">
                  <c:v>34.94</c:v>
                </c:pt>
                <c:pt idx="2301">
                  <c:v>34.93</c:v>
                </c:pt>
                <c:pt idx="2302">
                  <c:v>34.92</c:v>
                </c:pt>
                <c:pt idx="2303">
                  <c:v>34.909999999999997</c:v>
                </c:pt>
                <c:pt idx="2304">
                  <c:v>34.909999999999997</c:v>
                </c:pt>
                <c:pt idx="2305">
                  <c:v>34.9</c:v>
                </c:pt>
                <c:pt idx="2306">
                  <c:v>34.9</c:v>
                </c:pt>
                <c:pt idx="2307">
                  <c:v>34.89</c:v>
                </c:pt>
                <c:pt idx="2308">
                  <c:v>34.880000000000003</c:v>
                </c:pt>
                <c:pt idx="2309">
                  <c:v>34.869999999999997</c:v>
                </c:pt>
                <c:pt idx="2310">
                  <c:v>34.869999999999997</c:v>
                </c:pt>
                <c:pt idx="2311">
                  <c:v>34.86</c:v>
                </c:pt>
                <c:pt idx="2312">
                  <c:v>34.86</c:v>
                </c:pt>
                <c:pt idx="2313">
                  <c:v>34.85</c:v>
                </c:pt>
                <c:pt idx="2314">
                  <c:v>34.85</c:v>
                </c:pt>
                <c:pt idx="2315">
                  <c:v>34.840000000000003</c:v>
                </c:pt>
                <c:pt idx="2316">
                  <c:v>34.83</c:v>
                </c:pt>
                <c:pt idx="2317">
                  <c:v>34.82</c:v>
                </c:pt>
                <c:pt idx="2318">
                  <c:v>34.81</c:v>
                </c:pt>
                <c:pt idx="2319">
                  <c:v>34.799999999999997</c:v>
                </c:pt>
                <c:pt idx="2320">
                  <c:v>34.78</c:v>
                </c:pt>
                <c:pt idx="2321">
                  <c:v>34.770000000000003</c:v>
                </c:pt>
                <c:pt idx="2322">
                  <c:v>34.75</c:v>
                </c:pt>
                <c:pt idx="2323">
                  <c:v>34.74</c:v>
                </c:pt>
                <c:pt idx="2324">
                  <c:v>34.729999999999997</c:v>
                </c:pt>
                <c:pt idx="2325">
                  <c:v>34.72</c:v>
                </c:pt>
                <c:pt idx="2326">
                  <c:v>34.71</c:v>
                </c:pt>
                <c:pt idx="2327">
                  <c:v>34.700000000000003</c:v>
                </c:pt>
                <c:pt idx="2328">
                  <c:v>34.69</c:v>
                </c:pt>
                <c:pt idx="2329">
                  <c:v>34.69</c:v>
                </c:pt>
                <c:pt idx="2330">
                  <c:v>34.68</c:v>
                </c:pt>
                <c:pt idx="2331">
                  <c:v>34.68</c:v>
                </c:pt>
                <c:pt idx="2332">
                  <c:v>34.67</c:v>
                </c:pt>
                <c:pt idx="2333">
                  <c:v>34.67</c:v>
                </c:pt>
                <c:pt idx="2334">
                  <c:v>34.67</c:v>
                </c:pt>
                <c:pt idx="2335">
                  <c:v>34.67</c:v>
                </c:pt>
                <c:pt idx="2336">
                  <c:v>34.659999999999997</c:v>
                </c:pt>
                <c:pt idx="2337">
                  <c:v>34.659999999999997</c:v>
                </c:pt>
                <c:pt idx="2338">
                  <c:v>34.659999999999997</c:v>
                </c:pt>
                <c:pt idx="2339">
                  <c:v>34.65</c:v>
                </c:pt>
                <c:pt idx="2340">
                  <c:v>34.65</c:v>
                </c:pt>
                <c:pt idx="2341">
                  <c:v>34.64</c:v>
                </c:pt>
                <c:pt idx="2342">
                  <c:v>34.630000000000003</c:v>
                </c:pt>
                <c:pt idx="2343">
                  <c:v>34.619999999999997</c:v>
                </c:pt>
                <c:pt idx="2344">
                  <c:v>34.61</c:v>
                </c:pt>
                <c:pt idx="2345">
                  <c:v>34.6</c:v>
                </c:pt>
                <c:pt idx="2346">
                  <c:v>34.6</c:v>
                </c:pt>
                <c:pt idx="2347">
                  <c:v>34.590000000000003</c:v>
                </c:pt>
                <c:pt idx="2348">
                  <c:v>34.590000000000003</c:v>
                </c:pt>
                <c:pt idx="2349">
                  <c:v>34.590000000000003</c:v>
                </c:pt>
                <c:pt idx="2350">
                  <c:v>34.58</c:v>
                </c:pt>
                <c:pt idx="2351">
                  <c:v>34.58</c:v>
                </c:pt>
                <c:pt idx="2352">
                  <c:v>34.58</c:v>
                </c:pt>
                <c:pt idx="2353">
                  <c:v>34.58</c:v>
                </c:pt>
                <c:pt idx="2354">
                  <c:v>34.58</c:v>
                </c:pt>
                <c:pt idx="2355">
                  <c:v>34.58</c:v>
                </c:pt>
                <c:pt idx="2356">
                  <c:v>34.58</c:v>
                </c:pt>
                <c:pt idx="2357">
                  <c:v>34.58</c:v>
                </c:pt>
                <c:pt idx="2358">
                  <c:v>34.58</c:v>
                </c:pt>
                <c:pt idx="2359">
                  <c:v>34.58</c:v>
                </c:pt>
                <c:pt idx="2360">
                  <c:v>34.58</c:v>
                </c:pt>
                <c:pt idx="2361">
                  <c:v>34.58</c:v>
                </c:pt>
                <c:pt idx="2362">
                  <c:v>34.58</c:v>
                </c:pt>
                <c:pt idx="2363">
                  <c:v>34.58</c:v>
                </c:pt>
                <c:pt idx="2364">
                  <c:v>34.58</c:v>
                </c:pt>
                <c:pt idx="2365">
                  <c:v>34.58</c:v>
                </c:pt>
                <c:pt idx="2366">
                  <c:v>34.58</c:v>
                </c:pt>
                <c:pt idx="2367">
                  <c:v>34.58</c:v>
                </c:pt>
                <c:pt idx="2368">
                  <c:v>34.58</c:v>
                </c:pt>
                <c:pt idx="2369">
                  <c:v>34.58</c:v>
                </c:pt>
                <c:pt idx="2370">
                  <c:v>34.57</c:v>
                </c:pt>
                <c:pt idx="2371">
                  <c:v>34.57</c:v>
                </c:pt>
                <c:pt idx="2372">
                  <c:v>34.57</c:v>
                </c:pt>
                <c:pt idx="2373">
                  <c:v>34.56</c:v>
                </c:pt>
                <c:pt idx="2374">
                  <c:v>34.549999999999997</c:v>
                </c:pt>
                <c:pt idx="2375">
                  <c:v>34.54</c:v>
                </c:pt>
                <c:pt idx="2376">
                  <c:v>34.54</c:v>
                </c:pt>
                <c:pt idx="2377">
                  <c:v>34.53</c:v>
                </c:pt>
                <c:pt idx="2378">
                  <c:v>34.520000000000003</c:v>
                </c:pt>
                <c:pt idx="2379">
                  <c:v>34.51</c:v>
                </c:pt>
                <c:pt idx="2380">
                  <c:v>34.5</c:v>
                </c:pt>
                <c:pt idx="2381">
                  <c:v>34.5</c:v>
                </c:pt>
                <c:pt idx="2382">
                  <c:v>34.49</c:v>
                </c:pt>
                <c:pt idx="2383">
                  <c:v>34.479999999999997</c:v>
                </c:pt>
                <c:pt idx="2384">
                  <c:v>34.47</c:v>
                </c:pt>
                <c:pt idx="2385">
                  <c:v>34.46</c:v>
                </c:pt>
                <c:pt idx="2386">
                  <c:v>34.46</c:v>
                </c:pt>
                <c:pt idx="2387">
                  <c:v>34.46</c:v>
                </c:pt>
                <c:pt idx="2388">
                  <c:v>34.450000000000003</c:v>
                </c:pt>
                <c:pt idx="2389">
                  <c:v>34.450000000000003</c:v>
                </c:pt>
                <c:pt idx="2390">
                  <c:v>34.44</c:v>
                </c:pt>
                <c:pt idx="2391">
                  <c:v>34.43</c:v>
                </c:pt>
                <c:pt idx="2392">
                  <c:v>34.43</c:v>
                </c:pt>
                <c:pt idx="2393">
                  <c:v>34.42</c:v>
                </c:pt>
                <c:pt idx="2394">
                  <c:v>34.409999999999997</c:v>
                </c:pt>
                <c:pt idx="2395">
                  <c:v>34.409999999999997</c:v>
                </c:pt>
                <c:pt idx="2396">
                  <c:v>34.4</c:v>
                </c:pt>
                <c:pt idx="2397">
                  <c:v>34.39</c:v>
                </c:pt>
                <c:pt idx="2398">
                  <c:v>34.39</c:v>
                </c:pt>
                <c:pt idx="2399">
                  <c:v>34.39</c:v>
                </c:pt>
                <c:pt idx="2400">
                  <c:v>34.380000000000003</c:v>
                </c:pt>
                <c:pt idx="2401">
                  <c:v>34.380000000000003</c:v>
                </c:pt>
                <c:pt idx="2402">
                  <c:v>34.380000000000003</c:v>
                </c:pt>
                <c:pt idx="2403">
                  <c:v>34.369999999999997</c:v>
                </c:pt>
                <c:pt idx="2404">
                  <c:v>34.369999999999997</c:v>
                </c:pt>
                <c:pt idx="2405">
                  <c:v>34.36</c:v>
                </c:pt>
                <c:pt idx="2406">
                  <c:v>34.36</c:v>
                </c:pt>
                <c:pt idx="2407">
                  <c:v>34.35</c:v>
                </c:pt>
                <c:pt idx="2408">
                  <c:v>34.340000000000003</c:v>
                </c:pt>
                <c:pt idx="2409">
                  <c:v>34.33</c:v>
                </c:pt>
                <c:pt idx="2410">
                  <c:v>34.32</c:v>
                </c:pt>
                <c:pt idx="2411">
                  <c:v>34.32</c:v>
                </c:pt>
                <c:pt idx="2412">
                  <c:v>34.31</c:v>
                </c:pt>
                <c:pt idx="2413">
                  <c:v>34.299999999999997</c:v>
                </c:pt>
                <c:pt idx="2414">
                  <c:v>34.29</c:v>
                </c:pt>
                <c:pt idx="2415">
                  <c:v>34.29</c:v>
                </c:pt>
                <c:pt idx="2416">
                  <c:v>34.28</c:v>
                </c:pt>
                <c:pt idx="2417">
                  <c:v>34.270000000000003</c:v>
                </c:pt>
                <c:pt idx="2418">
                  <c:v>34.26</c:v>
                </c:pt>
                <c:pt idx="2419">
                  <c:v>34.26</c:v>
                </c:pt>
                <c:pt idx="2420">
                  <c:v>34.25</c:v>
                </c:pt>
                <c:pt idx="2421">
                  <c:v>34.25</c:v>
                </c:pt>
                <c:pt idx="2422">
                  <c:v>34.24</c:v>
                </c:pt>
                <c:pt idx="2423">
                  <c:v>34.24</c:v>
                </c:pt>
                <c:pt idx="2424">
                  <c:v>34.229999999999997</c:v>
                </c:pt>
                <c:pt idx="2425">
                  <c:v>34.229999999999997</c:v>
                </c:pt>
                <c:pt idx="2426">
                  <c:v>34.22</c:v>
                </c:pt>
                <c:pt idx="2427">
                  <c:v>34.22</c:v>
                </c:pt>
                <c:pt idx="2428">
                  <c:v>34.22</c:v>
                </c:pt>
                <c:pt idx="2429">
                  <c:v>34.21</c:v>
                </c:pt>
                <c:pt idx="2430">
                  <c:v>34.21</c:v>
                </c:pt>
                <c:pt idx="2431">
                  <c:v>34.200000000000003</c:v>
                </c:pt>
                <c:pt idx="2432">
                  <c:v>34.200000000000003</c:v>
                </c:pt>
                <c:pt idx="2433">
                  <c:v>34.19</c:v>
                </c:pt>
                <c:pt idx="2434">
                  <c:v>34.19</c:v>
                </c:pt>
                <c:pt idx="2435">
                  <c:v>34.19</c:v>
                </c:pt>
                <c:pt idx="2436">
                  <c:v>34.18</c:v>
                </c:pt>
                <c:pt idx="2437">
                  <c:v>34.18</c:v>
                </c:pt>
                <c:pt idx="2438">
                  <c:v>34.18</c:v>
                </c:pt>
                <c:pt idx="2439">
                  <c:v>34.18</c:v>
                </c:pt>
                <c:pt idx="2440">
                  <c:v>34.18</c:v>
                </c:pt>
                <c:pt idx="2441">
                  <c:v>34.17</c:v>
                </c:pt>
                <c:pt idx="2442">
                  <c:v>34.17</c:v>
                </c:pt>
                <c:pt idx="2443">
                  <c:v>34.17</c:v>
                </c:pt>
                <c:pt idx="2444">
                  <c:v>34.17</c:v>
                </c:pt>
                <c:pt idx="2445">
                  <c:v>34.159999999999997</c:v>
                </c:pt>
                <c:pt idx="2446">
                  <c:v>34.159999999999997</c:v>
                </c:pt>
                <c:pt idx="2447">
                  <c:v>34.159999999999997</c:v>
                </c:pt>
                <c:pt idx="2448">
                  <c:v>34.159999999999997</c:v>
                </c:pt>
                <c:pt idx="2449">
                  <c:v>34.159999999999997</c:v>
                </c:pt>
                <c:pt idx="2450">
                  <c:v>34.159999999999997</c:v>
                </c:pt>
                <c:pt idx="2451">
                  <c:v>34.159999999999997</c:v>
                </c:pt>
                <c:pt idx="2452">
                  <c:v>34.159999999999997</c:v>
                </c:pt>
                <c:pt idx="2453">
                  <c:v>34.17</c:v>
                </c:pt>
                <c:pt idx="2454">
                  <c:v>34.17</c:v>
                </c:pt>
                <c:pt idx="2455">
                  <c:v>34.17</c:v>
                </c:pt>
                <c:pt idx="2456">
                  <c:v>34.17</c:v>
                </c:pt>
                <c:pt idx="2457">
                  <c:v>34.17</c:v>
                </c:pt>
                <c:pt idx="2458">
                  <c:v>34.17</c:v>
                </c:pt>
                <c:pt idx="2459">
                  <c:v>34.18</c:v>
                </c:pt>
                <c:pt idx="2460">
                  <c:v>34.18</c:v>
                </c:pt>
                <c:pt idx="2461">
                  <c:v>34.18</c:v>
                </c:pt>
                <c:pt idx="2462">
                  <c:v>34.18</c:v>
                </c:pt>
                <c:pt idx="2463">
                  <c:v>34.18</c:v>
                </c:pt>
                <c:pt idx="2464">
                  <c:v>34.19</c:v>
                </c:pt>
                <c:pt idx="2465">
                  <c:v>34.19</c:v>
                </c:pt>
                <c:pt idx="2466">
                  <c:v>34.19</c:v>
                </c:pt>
                <c:pt idx="2467">
                  <c:v>34.19</c:v>
                </c:pt>
                <c:pt idx="2468">
                  <c:v>34.19</c:v>
                </c:pt>
                <c:pt idx="2469">
                  <c:v>34.19</c:v>
                </c:pt>
                <c:pt idx="2470">
                  <c:v>34.200000000000003</c:v>
                </c:pt>
                <c:pt idx="2471">
                  <c:v>34.200000000000003</c:v>
                </c:pt>
                <c:pt idx="2472">
                  <c:v>34.200000000000003</c:v>
                </c:pt>
                <c:pt idx="2473">
                  <c:v>34.200000000000003</c:v>
                </c:pt>
                <c:pt idx="2474">
                  <c:v>34.200000000000003</c:v>
                </c:pt>
                <c:pt idx="2475">
                  <c:v>34.200000000000003</c:v>
                </c:pt>
                <c:pt idx="2476">
                  <c:v>34.21</c:v>
                </c:pt>
                <c:pt idx="2477">
                  <c:v>34.21</c:v>
                </c:pt>
                <c:pt idx="2478">
                  <c:v>34.22</c:v>
                </c:pt>
                <c:pt idx="2479">
                  <c:v>34.229999999999997</c:v>
                </c:pt>
                <c:pt idx="2480">
                  <c:v>34.24</c:v>
                </c:pt>
                <c:pt idx="2481">
                  <c:v>34.25</c:v>
                </c:pt>
                <c:pt idx="2482">
                  <c:v>34.25</c:v>
                </c:pt>
                <c:pt idx="2483">
                  <c:v>34.270000000000003</c:v>
                </c:pt>
                <c:pt idx="2484">
                  <c:v>34.28</c:v>
                </c:pt>
                <c:pt idx="2485">
                  <c:v>34.29</c:v>
                </c:pt>
                <c:pt idx="2486">
                  <c:v>34.31</c:v>
                </c:pt>
                <c:pt idx="2487">
                  <c:v>34.33</c:v>
                </c:pt>
                <c:pt idx="2488">
                  <c:v>34.340000000000003</c:v>
                </c:pt>
                <c:pt idx="2489">
                  <c:v>34.36</c:v>
                </c:pt>
                <c:pt idx="2490">
                  <c:v>34.369999999999997</c:v>
                </c:pt>
                <c:pt idx="2491">
                  <c:v>34.369999999999997</c:v>
                </c:pt>
                <c:pt idx="2492">
                  <c:v>34.380000000000003</c:v>
                </c:pt>
                <c:pt idx="2493">
                  <c:v>34.39</c:v>
                </c:pt>
                <c:pt idx="2494">
                  <c:v>34.39</c:v>
                </c:pt>
                <c:pt idx="2495">
                  <c:v>34.4</c:v>
                </c:pt>
                <c:pt idx="2496">
                  <c:v>34.409999999999997</c:v>
                </c:pt>
                <c:pt idx="2497">
                  <c:v>34.409999999999997</c:v>
                </c:pt>
                <c:pt idx="2498">
                  <c:v>34.43</c:v>
                </c:pt>
                <c:pt idx="2499">
                  <c:v>34.44</c:v>
                </c:pt>
                <c:pt idx="2500">
                  <c:v>34.450000000000003</c:v>
                </c:pt>
                <c:pt idx="2501">
                  <c:v>34.46</c:v>
                </c:pt>
                <c:pt idx="2502">
                  <c:v>34.47</c:v>
                </c:pt>
                <c:pt idx="2503">
                  <c:v>34.479999999999997</c:v>
                </c:pt>
                <c:pt idx="2504">
                  <c:v>34.49</c:v>
                </c:pt>
                <c:pt idx="2505">
                  <c:v>34.5</c:v>
                </c:pt>
                <c:pt idx="2506">
                  <c:v>34.520000000000003</c:v>
                </c:pt>
                <c:pt idx="2507">
                  <c:v>34.53</c:v>
                </c:pt>
                <c:pt idx="2508">
                  <c:v>34.54</c:v>
                </c:pt>
                <c:pt idx="2509">
                  <c:v>34.549999999999997</c:v>
                </c:pt>
                <c:pt idx="2510">
                  <c:v>34.56</c:v>
                </c:pt>
                <c:pt idx="2511">
                  <c:v>34.57</c:v>
                </c:pt>
                <c:pt idx="2512">
                  <c:v>34.57</c:v>
                </c:pt>
                <c:pt idx="2513">
                  <c:v>34.57</c:v>
                </c:pt>
                <c:pt idx="2514">
                  <c:v>34.58</c:v>
                </c:pt>
                <c:pt idx="2515">
                  <c:v>34.58</c:v>
                </c:pt>
                <c:pt idx="2516">
                  <c:v>34.58</c:v>
                </c:pt>
                <c:pt idx="2517">
                  <c:v>34.58</c:v>
                </c:pt>
                <c:pt idx="2518">
                  <c:v>34.58</c:v>
                </c:pt>
                <c:pt idx="2519">
                  <c:v>34.58</c:v>
                </c:pt>
                <c:pt idx="2520">
                  <c:v>34.590000000000003</c:v>
                </c:pt>
                <c:pt idx="2521">
                  <c:v>34.6</c:v>
                </c:pt>
                <c:pt idx="2522">
                  <c:v>34.61</c:v>
                </c:pt>
                <c:pt idx="2523">
                  <c:v>34.619999999999997</c:v>
                </c:pt>
                <c:pt idx="2524">
                  <c:v>34.64</c:v>
                </c:pt>
                <c:pt idx="2525">
                  <c:v>34.65</c:v>
                </c:pt>
                <c:pt idx="2526">
                  <c:v>34.659999999999997</c:v>
                </c:pt>
                <c:pt idx="2527">
                  <c:v>34.67</c:v>
                </c:pt>
                <c:pt idx="2528">
                  <c:v>34.68</c:v>
                </c:pt>
                <c:pt idx="2529">
                  <c:v>34.69</c:v>
                </c:pt>
                <c:pt idx="2530">
                  <c:v>34.700000000000003</c:v>
                </c:pt>
                <c:pt idx="2531">
                  <c:v>34.72</c:v>
                </c:pt>
                <c:pt idx="2532">
                  <c:v>34.74</c:v>
                </c:pt>
                <c:pt idx="2533">
                  <c:v>34.76</c:v>
                </c:pt>
                <c:pt idx="2534">
                  <c:v>34.78</c:v>
                </c:pt>
                <c:pt idx="2535">
                  <c:v>34.81</c:v>
                </c:pt>
                <c:pt idx="2536">
                  <c:v>34.82</c:v>
                </c:pt>
                <c:pt idx="2537">
                  <c:v>34.840000000000003</c:v>
                </c:pt>
                <c:pt idx="2538">
                  <c:v>34.85</c:v>
                </c:pt>
                <c:pt idx="2539">
                  <c:v>34.86</c:v>
                </c:pt>
                <c:pt idx="2540">
                  <c:v>34.869999999999997</c:v>
                </c:pt>
                <c:pt idx="2541">
                  <c:v>34.89</c:v>
                </c:pt>
                <c:pt idx="2542">
                  <c:v>34.9</c:v>
                </c:pt>
                <c:pt idx="2543">
                  <c:v>34.909999999999997</c:v>
                </c:pt>
                <c:pt idx="2544">
                  <c:v>34.92</c:v>
                </c:pt>
                <c:pt idx="2545">
                  <c:v>34.93</c:v>
                </c:pt>
                <c:pt idx="2546">
                  <c:v>34.94</c:v>
                </c:pt>
                <c:pt idx="2547">
                  <c:v>34.94</c:v>
                </c:pt>
                <c:pt idx="2548">
                  <c:v>34.950000000000003</c:v>
                </c:pt>
                <c:pt idx="2549">
                  <c:v>34.950000000000003</c:v>
                </c:pt>
                <c:pt idx="2550">
                  <c:v>34.950000000000003</c:v>
                </c:pt>
                <c:pt idx="2551">
                  <c:v>34.950000000000003</c:v>
                </c:pt>
                <c:pt idx="2552">
                  <c:v>34.96</c:v>
                </c:pt>
                <c:pt idx="2553">
                  <c:v>34.97</c:v>
                </c:pt>
                <c:pt idx="2554">
                  <c:v>34.979999999999997</c:v>
                </c:pt>
                <c:pt idx="2555">
                  <c:v>34.99</c:v>
                </c:pt>
                <c:pt idx="2556">
                  <c:v>35.01</c:v>
                </c:pt>
                <c:pt idx="2557">
                  <c:v>35.03</c:v>
                </c:pt>
                <c:pt idx="2558">
                  <c:v>35.04</c:v>
                </c:pt>
                <c:pt idx="2559">
                  <c:v>35.07</c:v>
                </c:pt>
                <c:pt idx="2560">
                  <c:v>35.07</c:v>
                </c:pt>
                <c:pt idx="2561">
                  <c:v>35.090000000000003</c:v>
                </c:pt>
                <c:pt idx="2562">
                  <c:v>35.1</c:v>
                </c:pt>
                <c:pt idx="2563">
                  <c:v>35.11</c:v>
                </c:pt>
                <c:pt idx="2564">
                  <c:v>35.119999999999997</c:v>
                </c:pt>
                <c:pt idx="2565">
                  <c:v>35.130000000000003</c:v>
                </c:pt>
                <c:pt idx="2566">
                  <c:v>35.130000000000003</c:v>
                </c:pt>
                <c:pt idx="2567">
                  <c:v>35.14</c:v>
                </c:pt>
                <c:pt idx="2568">
                  <c:v>35.14</c:v>
                </c:pt>
                <c:pt idx="2569">
                  <c:v>35.15</c:v>
                </c:pt>
                <c:pt idx="2570">
                  <c:v>35.159999999999997</c:v>
                </c:pt>
                <c:pt idx="2571">
                  <c:v>35.17</c:v>
                </c:pt>
                <c:pt idx="2572">
                  <c:v>35.17</c:v>
                </c:pt>
                <c:pt idx="2573">
                  <c:v>35.18</c:v>
                </c:pt>
                <c:pt idx="2574">
                  <c:v>35.18</c:v>
                </c:pt>
                <c:pt idx="2575">
                  <c:v>35.19</c:v>
                </c:pt>
                <c:pt idx="2576">
                  <c:v>35.19</c:v>
                </c:pt>
                <c:pt idx="2577">
                  <c:v>35.200000000000003</c:v>
                </c:pt>
                <c:pt idx="2578">
                  <c:v>35.21</c:v>
                </c:pt>
                <c:pt idx="2579">
                  <c:v>35.21</c:v>
                </c:pt>
                <c:pt idx="2580">
                  <c:v>35.22</c:v>
                </c:pt>
                <c:pt idx="2581">
                  <c:v>35.22</c:v>
                </c:pt>
                <c:pt idx="2582">
                  <c:v>35.22</c:v>
                </c:pt>
                <c:pt idx="2583">
                  <c:v>35.22</c:v>
                </c:pt>
                <c:pt idx="2584">
                  <c:v>35.229999999999997</c:v>
                </c:pt>
                <c:pt idx="2585">
                  <c:v>35.229999999999997</c:v>
                </c:pt>
                <c:pt idx="2586">
                  <c:v>35.229999999999997</c:v>
                </c:pt>
                <c:pt idx="2587">
                  <c:v>35.229999999999997</c:v>
                </c:pt>
                <c:pt idx="2588">
                  <c:v>35.229999999999997</c:v>
                </c:pt>
                <c:pt idx="2589">
                  <c:v>35.24</c:v>
                </c:pt>
                <c:pt idx="2590">
                  <c:v>35.24</c:v>
                </c:pt>
                <c:pt idx="2591">
                  <c:v>35.24</c:v>
                </c:pt>
                <c:pt idx="2592">
                  <c:v>35.24</c:v>
                </c:pt>
                <c:pt idx="2593">
                  <c:v>35.24</c:v>
                </c:pt>
                <c:pt idx="2594">
                  <c:v>35.24</c:v>
                </c:pt>
                <c:pt idx="2595">
                  <c:v>35.24</c:v>
                </c:pt>
                <c:pt idx="2596">
                  <c:v>35.24</c:v>
                </c:pt>
                <c:pt idx="2597">
                  <c:v>35.24</c:v>
                </c:pt>
                <c:pt idx="2598">
                  <c:v>35.24</c:v>
                </c:pt>
                <c:pt idx="2599">
                  <c:v>35.24</c:v>
                </c:pt>
                <c:pt idx="2600">
                  <c:v>35.24</c:v>
                </c:pt>
                <c:pt idx="2601">
                  <c:v>35.24</c:v>
                </c:pt>
                <c:pt idx="2602">
                  <c:v>35.24</c:v>
                </c:pt>
                <c:pt idx="2603">
                  <c:v>35.24</c:v>
                </c:pt>
                <c:pt idx="2604">
                  <c:v>35.24</c:v>
                </c:pt>
                <c:pt idx="2605">
                  <c:v>35.24</c:v>
                </c:pt>
                <c:pt idx="2606">
                  <c:v>35.24</c:v>
                </c:pt>
                <c:pt idx="2607">
                  <c:v>35.24</c:v>
                </c:pt>
                <c:pt idx="2608">
                  <c:v>35.24</c:v>
                </c:pt>
                <c:pt idx="2609">
                  <c:v>35.24</c:v>
                </c:pt>
                <c:pt idx="2610">
                  <c:v>35.24</c:v>
                </c:pt>
                <c:pt idx="2611">
                  <c:v>35.24</c:v>
                </c:pt>
                <c:pt idx="2612">
                  <c:v>35.24</c:v>
                </c:pt>
                <c:pt idx="2613">
                  <c:v>35.24</c:v>
                </c:pt>
                <c:pt idx="2614">
                  <c:v>35.24</c:v>
                </c:pt>
                <c:pt idx="2615">
                  <c:v>35.24</c:v>
                </c:pt>
                <c:pt idx="2616">
                  <c:v>35.24</c:v>
                </c:pt>
                <c:pt idx="2617">
                  <c:v>35.24</c:v>
                </c:pt>
                <c:pt idx="2618">
                  <c:v>35.24</c:v>
                </c:pt>
                <c:pt idx="2619">
                  <c:v>35.229999999999997</c:v>
                </c:pt>
                <c:pt idx="2620">
                  <c:v>35.229999999999997</c:v>
                </c:pt>
                <c:pt idx="2621">
                  <c:v>35.229999999999997</c:v>
                </c:pt>
                <c:pt idx="2622">
                  <c:v>35.229999999999997</c:v>
                </c:pt>
                <c:pt idx="2623">
                  <c:v>35.22</c:v>
                </c:pt>
                <c:pt idx="2624">
                  <c:v>35.22</c:v>
                </c:pt>
                <c:pt idx="2625">
                  <c:v>35.22</c:v>
                </c:pt>
                <c:pt idx="2626">
                  <c:v>35.21</c:v>
                </c:pt>
                <c:pt idx="2627">
                  <c:v>35.21</c:v>
                </c:pt>
                <c:pt idx="2628">
                  <c:v>35.21</c:v>
                </c:pt>
                <c:pt idx="2629">
                  <c:v>35.200000000000003</c:v>
                </c:pt>
                <c:pt idx="2630">
                  <c:v>35.200000000000003</c:v>
                </c:pt>
                <c:pt idx="2631">
                  <c:v>35.200000000000003</c:v>
                </c:pt>
                <c:pt idx="2632">
                  <c:v>35.19</c:v>
                </c:pt>
                <c:pt idx="2633">
                  <c:v>35.19</c:v>
                </c:pt>
                <c:pt idx="2634">
                  <c:v>35.18</c:v>
                </c:pt>
                <c:pt idx="2635">
                  <c:v>35.18</c:v>
                </c:pt>
                <c:pt idx="2636">
                  <c:v>35.17</c:v>
                </c:pt>
                <c:pt idx="2637">
                  <c:v>35.17</c:v>
                </c:pt>
                <c:pt idx="2638">
                  <c:v>35.17</c:v>
                </c:pt>
                <c:pt idx="2639">
                  <c:v>35.159999999999997</c:v>
                </c:pt>
                <c:pt idx="2640">
                  <c:v>35.159999999999997</c:v>
                </c:pt>
                <c:pt idx="2641">
                  <c:v>35.159999999999997</c:v>
                </c:pt>
                <c:pt idx="2642">
                  <c:v>35.15</c:v>
                </c:pt>
                <c:pt idx="2643">
                  <c:v>35.15</c:v>
                </c:pt>
                <c:pt idx="2644">
                  <c:v>35.15</c:v>
                </c:pt>
                <c:pt idx="2645">
                  <c:v>35.15</c:v>
                </c:pt>
                <c:pt idx="2646">
                  <c:v>35.14</c:v>
                </c:pt>
                <c:pt idx="2647">
                  <c:v>35.14</c:v>
                </c:pt>
                <c:pt idx="2648">
                  <c:v>35.14</c:v>
                </c:pt>
                <c:pt idx="2649">
                  <c:v>35.130000000000003</c:v>
                </c:pt>
                <c:pt idx="2650">
                  <c:v>35.130000000000003</c:v>
                </c:pt>
                <c:pt idx="2651">
                  <c:v>35.119999999999997</c:v>
                </c:pt>
                <c:pt idx="2652">
                  <c:v>35.119999999999997</c:v>
                </c:pt>
                <c:pt idx="2653">
                  <c:v>35.11</c:v>
                </c:pt>
                <c:pt idx="2654">
                  <c:v>35.11</c:v>
                </c:pt>
                <c:pt idx="2655">
                  <c:v>35.1</c:v>
                </c:pt>
                <c:pt idx="2656">
                  <c:v>35.090000000000003</c:v>
                </c:pt>
                <c:pt idx="2657">
                  <c:v>35.08</c:v>
                </c:pt>
                <c:pt idx="2658">
                  <c:v>35.08</c:v>
                </c:pt>
                <c:pt idx="2659">
                  <c:v>35.07</c:v>
                </c:pt>
                <c:pt idx="2660">
                  <c:v>35.06</c:v>
                </c:pt>
                <c:pt idx="2661">
                  <c:v>35.049999999999997</c:v>
                </c:pt>
                <c:pt idx="2662">
                  <c:v>35.04</c:v>
                </c:pt>
                <c:pt idx="2663">
                  <c:v>35.03</c:v>
                </c:pt>
                <c:pt idx="2664">
                  <c:v>35.020000000000003</c:v>
                </c:pt>
                <c:pt idx="2665">
                  <c:v>35.020000000000003</c:v>
                </c:pt>
                <c:pt idx="2666">
                  <c:v>35.01</c:v>
                </c:pt>
                <c:pt idx="2667">
                  <c:v>35</c:v>
                </c:pt>
                <c:pt idx="2668">
                  <c:v>34.99</c:v>
                </c:pt>
                <c:pt idx="2669">
                  <c:v>34.99</c:v>
                </c:pt>
                <c:pt idx="2670">
                  <c:v>34.979999999999997</c:v>
                </c:pt>
                <c:pt idx="2671">
                  <c:v>34.97</c:v>
                </c:pt>
                <c:pt idx="2672">
                  <c:v>34.97</c:v>
                </c:pt>
                <c:pt idx="2673">
                  <c:v>34.97</c:v>
                </c:pt>
                <c:pt idx="2674">
                  <c:v>34.96</c:v>
                </c:pt>
                <c:pt idx="2675">
                  <c:v>34.96</c:v>
                </c:pt>
                <c:pt idx="2676">
                  <c:v>34.96</c:v>
                </c:pt>
                <c:pt idx="2677">
                  <c:v>34.950000000000003</c:v>
                </c:pt>
                <c:pt idx="2678">
                  <c:v>34.950000000000003</c:v>
                </c:pt>
                <c:pt idx="2679">
                  <c:v>34.950000000000003</c:v>
                </c:pt>
                <c:pt idx="2680">
                  <c:v>34.950000000000003</c:v>
                </c:pt>
                <c:pt idx="2681">
                  <c:v>34.950000000000003</c:v>
                </c:pt>
                <c:pt idx="2682">
                  <c:v>34.950000000000003</c:v>
                </c:pt>
                <c:pt idx="2683">
                  <c:v>34.950000000000003</c:v>
                </c:pt>
                <c:pt idx="2684">
                  <c:v>34.950000000000003</c:v>
                </c:pt>
                <c:pt idx="2685">
                  <c:v>34.950000000000003</c:v>
                </c:pt>
                <c:pt idx="2686">
                  <c:v>34.950000000000003</c:v>
                </c:pt>
                <c:pt idx="2687">
                  <c:v>34.94</c:v>
                </c:pt>
                <c:pt idx="2688">
                  <c:v>34.94</c:v>
                </c:pt>
                <c:pt idx="2689">
                  <c:v>34.94</c:v>
                </c:pt>
                <c:pt idx="2690">
                  <c:v>34.93</c:v>
                </c:pt>
                <c:pt idx="2691">
                  <c:v>34.92</c:v>
                </c:pt>
                <c:pt idx="2692">
                  <c:v>34.92</c:v>
                </c:pt>
                <c:pt idx="2693">
                  <c:v>34.909999999999997</c:v>
                </c:pt>
                <c:pt idx="2694">
                  <c:v>34.9</c:v>
                </c:pt>
                <c:pt idx="2695">
                  <c:v>34.9</c:v>
                </c:pt>
                <c:pt idx="2696">
                  <c:v>34.9</c:v>
                </c:pt>
                <c:pt idx="2697">
                  <c:v>34.89</c:v>
                </c:pt>
                <c:pt idx="2698">
                  <c:v>34.880000000000003</c:v>
                </c:pt>
                <c:pt idx="2699">
                  <c:v>34.880000000000003</c:v>
                </c:pt>
                <c:pt idx="2700">
                  <c:v>34.869999999999997</c:v>
                </c:pt>
                <c:pt idx="2701">
                  <c:v>34.86</c:v>
                </c:pt>
                <c:pt idx="2702">
                  <c:v>34.86</c:v>
                </c:pt>
                <c:pt idx="2703">
                  <c:v>34.86</c:v>
                </c:pt>
                <c:pt idx="2704">
                  <c:v>34.85</c:v>
                </c:pt>
                <c:pt idx="2705">
                  <c:v>34.840000000000003</c:v>
                </c:pt>
                <c:pt idx="2706">
                  <c:v>34.840000000000003</c:v>
                </c:pt>
                <c:pt idx="2707">
                  <c:v>34.83</c:v>
                </c:pt>
                <c:pt idx="2708">
                  <c:v>34.82</c:v>
                </c:pt>
                <c:pt idx="2709">
                  <c:v>34.82</c:v>
                </c:pt>
                <c:pt idx="2710">
                  <c:v>34.799999999999997</c:v>
                </c:pt>
                <c:pt idx="2711">
                  <c:v>34.79</c:v>
                </c:pt>
                <c:pt idx="2712">
                  <c:v>34.78</c:v>
                </c:pt>
                <c:pt idx="2713">
                  <c:v>34.770000000000003</c:v>
                </c:pt>
                <c:pt idx="2714">
                  <c:v>34.75</c:v>
                </c:pt>
                <c:pt idx="2715">
                  <c:v>34.74</c:v>
                </c:pt>
                <c:pt idx="2716">
                  <c:v>34.729999999999997</c:v>
                </c:pt>
                <c:pt idx="2717">
                  <c:v>34.72</c:v>
                </c:pt>
                <c:pt idx="2718">
                  <c:v>34.71</c:v>
                </c:pt>
                <c:pt idx="2719">
                  <c:v>34.700000000000003</c:v>
                </c:pt>
                <c:pt idx="2720">
                  <c:v>34.69</c:v>
                </c:pt>
                <c:pt idx="2721">
                  <c:v>34.69</c:v>
                </c:pt>
                <c:pt idx="2722">
                  <c:v>34.68</c:v>
                </c:pt>
                <c:pt idx="2723">
                  <c:v>34.68</c:v>
                </c:pt>
                <c:pt idx="2724">
                  <c:v>34.68</c:v>
                </c:pt>
                <c:pt idx="2725">
                  <c:v>34.68</c:v>
                </c:pt>
                <c:pt idx="2726">
                  <c:v>34.67</c:v>
                </c:pt>
                <c:pt idx="2727">
                  <c:v>34.67</c:v>
                </c:pt>
                <c:pt idx="2728">
                  <c:v>34.659999999999997</c:v>
                </c:pt>
                <c:pt idx="2729">
                  <c:v>34.659999999999997</c:v>
                </c:pt>
                <c:pt idx="2730">
                  <c:v>34.65</c:v>
                </c:pt>
                <c:pt idx="2731">
                  <c:v>34.64</c:v>
                </c:pt>
                <c:pt idx="2732">
                  <c:v>34.64</c:v>
                </c:pt>
                <c:pt idx="2733">
                  <c:v>34.630000000000003</c:v>
                </c:pt>
                <c:pt idx="2734">
                  <c:v>34.619999999999997</c:v>
                </c:pt>
                <c:pt idx="2735">
                  <c:v>34.619999999999997</c:v>
                </c:pt>
                <c:pt idx="2736">
                  <c:v>34.61</c:v>
                </c:pt>
                <c:pt idx="2737">
                  <c:v>34.61</c:v>
                </c:pt>
                <c:pt idx="2738">
                  <c:v>34.6</c:v>
                </c:pt>
                <c:pt idx="2739">
                  <c:v>34.6</c:v>
                </c:pt>
                <c:pt idx="2740">
                  <c:v>34.590000000000003</c:v>
                </c:pt>
                <c:pt idx="2741">
                  <c:v>34.590000000000003</c:v>
                </c:pt>
                <c:pt idx="2742">
                  <c:v>34.590000000000003</c:v>
                </c:pt>
                <c:pt idx="2743">
                  <c:v>34.590000000000003</c:v>
                </c:pt>
                <c:pt idx="2744">
                  <c:v>34.590000000000003</c:v>
                </c:pt>
                <c:pt idx="2745">
                  <c:v>34.58</c:v>
                </c:pt>
                <c:pt idx="2746">
                  <c:v>34.58</c:v>
                </c:pt>
                <c:pt idx="2747">
                  <c:v>34.58</c:v>
                </c:pt>
                <c:pt idx="2748">
                  <c:v>34.58</c:v>
                </c:pt>
                <c:pt idx="2749">
                  <c:v>34.58</c:v>
                </c:pt>
                <c:pt idx="2750">
                  <c:v>34.58</c:v>
                </c:pt>
                <c:pt idx="2751">
                  <c:v>34.58</c:v>
                </c:pt>
                <c:pt idx="2752">
                  <c:v>34.58</c:v>
                </c:pt>
                <c:pt idx="2753">
                  <c:v>34.58</c:v>
                </c:pt>
                <c:pt idx="2754">
                  <c:v>34.58</c:v>
                </c:pt>
                <c:pt idx="2755">
                  <c:v>34.58</c:v>
                </c:pt>
                <c:pt idx="2756">
                  <c:v>34.58</c:v>
                </c:pt>
                <c:pt idx="2757">
                  <c:v>34.58</c:v>
                </c:pt>
                <c:pt idx="2758">
                  <c:v>34.58</c:v>
                </c:pt>
                <c:pt idx="2759">
                  <c:v>34.58</c:v>
                </c:pt>
                <c:pt idx="2760">
                  <c:v>34.58</c:v>
                </c:pt>
                <c:pt idx="2761">
                  <c:v>34.58</c:v>
                </c:pt>
                <c:pt idx="2762">
                  <c:v>34.58</c:v>
                </c:pt>
                <c:pt idx="2763">
                  <c:v>34.57</c:v>
                </c:pt>
                <c:pt idx="2764">
                  <c:v>34.57</c:v>
                </c:pt>
                <c:pt idx="2765">
                  <c:v>34.57</c:v>
                </c:pt>
                <c:pt idx="2766">
                  <c:v>34.56</c:v>
                </c:pt>
                <c:pt idx="2767">
                  <c:v>34.56</c:v>
                </c:pt>
                <c:pt idx="2768">
                  <c:v>34.549999999999997</c:v>
                </c:pt>
                <c:pt idx="2769">
                  <c:v>34.549999999999997</c:v>
                </c:pt>
                <c:pt idx="2770">
                  <c:v>34.54</c:v>
                </c:pt>
                <c:pt idx="2771">
                  <c:v>34.54</c:v>
                </c:pt>
                <c:pt idx="2772">
                  <c:v>34.54</c:v>
                </c:pt>
                <c:pt idx="2773">
                  <c:v>34.53</c:v>
                </c:pt>
                <c:pt idx="2774">
                  <c:v>34.520000000000003</c:v>
                </c:pt>
                <c:pt idx="2775">
                  <c:v>34.51</c:v>
                </c:pt>
                <c:pt idx="2776">
                  <c:v>34.5</c:v>
                </c:pt>
                <c:pt idx="2777">
                  <c:v>34.49</c:v>
                </c:pt>
                <c:pt idx="2778">
                  <c:v>34.479999999999997</c:v>
                </c:pt>
                <c:pt idx="2779">
                  <c:v>34.479999999999997</c:v>
                </c:pt>
                <c:pt idx="2780">
                  <c:v>34.47</c:v>
                </c:pt>
                <c:pt idx="2781">
                  <c:v>34.47</c:v>
                </c:pt>
                <c:pt idx="2782">
                  <c:v>34.46</c:v>
                </c:pt>
                <c:pt idx="2783">
                  <c:v>34.46</c:v>
                </c:pt>
                <c:pt idx="2784">
                  <c:v>34.450000000000003</c:v>
                </c:pt>
                <c:pt idx="2785">
                  <c:v>34.44</c:v>
                </c:pt>
                <c:pt idx="2786">
                  <c:v>34.43</c:v>
                </c:pt>
                <c:pt idx="2787">
                  <c:v>34.43</c:v>
                </c:pt>
                <c:pt idx="2788">
                  <c:v>34.42</c:v>
                </c:pt>
                <c:pt idx="2789">
                  <c:v>34.409999999999997</c:v>
                </c:pt>
                <c:pt idx="2790">
                  <c:v>34.4</c:v>
                </c:pt>
                <c:pt idx="2791">
                  <c:v>34.4</c:v>
                </c:pt>
                <c:pt idx="2792">
                  <c:v>34.4</c:v>
                </c:pt>
                <c:pt idx="2793">
                  <c:v>34.4</c:v>
                </c:pt>
                <c:pt idx="2794">
                  <c:v>34.39</c:v>
                </c:pt>
                <c:pt idx="2795">
                  <c:v>34.39</c:v>
                </c:pt>
                <c:pt idx="2796">
                  <c:v>34.39</c:v>
                </c:pt>
                <c:pt idx="2797">
                  <c:v>34.380000000000003</c:v>
                </c:pt>
                <c:pt idx="2798">
                  <c:v>34.380000000000003</c:v>
                </c:pt>
                <c:pt idx="2799">
                  <c:v>34.380000000000003</c:v>
                </c:pt>
                <c:pt idx="2800">
                  <c:v>34.380000000000003</c:v>
                </c:pt>
                <c:pt idx="2801">
                  <c:v>34.369999999999997</c:v>
                </c:pt>
                <c:pt idx="2802">
                  <c:v>34.369999999999997</c:v>
                </c:pt>
                <c:pt idx="2803">
                  <c:v>34.36</c:v>
                </c:pt>
                <c:pt idx="2804">
                  <c:v>34.36</c:v>
                </c:pt>
                <c:pt idx="2805">
                  <c:v>34.35</c:v>
                </c:pt>
                <c:pt idx="2806">
                  <c:v>34.35</c:v>
                </c:pt>
                <c:pt idx="2807">
                  <c:v>34.340000000000003</c:v>
                </c:pt>
                <c:pt idx="2808">
                  <c:v>34.33</c:v>
                </c:pt>
                <c:pt idx="2809">
                  <c:v>34.32</c:v>
                </c:pt>
                <c:pt idx="2810">
                  <c:v>34.299999999999997</c:v>
                </c:pt>
                <c:pt idx="2811">
                  <c:v>34.299999999999997</c:v>
                </c:pt>
                <c:pt idx="2812">
                  <c:v>34.28</c:v>
                </c:pt>
                <c:pt idx="2813">
                  <c:v>34.28</c:v>
                </c:pt>
                <c:pt idx="2814">
                  <c:v>34.270000000000003</c:v>
                </c:pt>
                <c:pt idx="2815">
                  <c:v>34.26</c:v>
                </c:pt>
                <c:pt idx="2816">
                  <c:v>34.25</c:v>
                </c:pt>
                <c:pt idx="2817">
                  <c:v>34.24</c:v>
                </c:pt>
                <c:pt idx="2818">
                  <c:v>34.24</c:v>
                </c:pt>
                <c:pt idx="2819">
                  <c:v>34.229999999999997</c:v>
                </c:pt>
                <c:pt idx="2820">
                  <c:v>34.22</c:v>
                </c:pt>
                <c:pt idx="2821">
                  <c:v>34.22</c:v>
                </c:pt>
                <c:pt idx="2822">
                  <c:v>34.21</c:v>
                </c:pt>
                <c:pt idx="2823">
                  <c:v>34.21</c:v>
                </c:pt>
                <c:pt idx="2824">
                  <c:v>34.21</c:v>
                </c:pt>
                <c:pt idx="2825">
                  <c:v>34.21</c:v>
                </c:pt>
                <c:pt idx="2826">
                  <c:v>34.200000000000003</c:v>
                </c:pt>
                <c:pt idx="2827">
                  <c:v>34.200000000000003</c:v>
                </c:pt>
                <c:pt idx="2828">
                  <c:v>34.19</c:v>
                </c:pt>
                <c:pt idx="2829">
                  <c:v>34.19</c:v>
                </c:pt>
                <c:pt idx="2830">
                  <c:v>34.19</c:v>
                </c:pt>
                <c:pt idx="2831">
                  <c:v>34.19</c:v>
                </c:pt>
                <c:pt idx="2832">
                  <c:v>34.19</c:v>
                </c:pt>
                <c:pt idx="2833">
                  <c:v>34.19</c:v>
                </c:pt>
                <c:pt idx="2834">
                  <c:v>34.19</c:v>
                </c:pt>
                <c:pt idx="2835">
                  <c:v>34.19</c:v>
                </c:pt>
                <c:pt idx="2836">
                  <c:v>34.19</c:v>
                </c:pt>
                <c:pt idx="2837">
                  <c:v>34.19</c:v>
                </c:pt>
                <c:pt idx="2838">
                  <c:v>34.19</c:v>
                </c:pt>
                <c:pt idx="2839">
                  <c:v>34.19</c:v>
                </c:pt>
                <c:pt idx="2840">
                  <c:v>34.19</c:v>
                </c:pt>
                <c:pt idx="2841">
                  <c:v>34.18</c:v>
                </c:pt>
                <c:pt idx="2842">
                  <c:v>34.18</c:v>
                </c:pt>
                <c:pt idx="2843">
                  <c:v>34.18</c:v>
                </c:pt>
                <c:pt idx="2844">
                  <c:v>34.18</c:v>
                </c:pt>
                <c:pt idx="2845">
                  <c:v>34.17</c:v>
                </c:pt>
                <c:pt idx="2846">
                  <c:v>34.17</c:v>
                </c:pt>
                <c:pt idx="2847">
                  <c:v>34.17</c:v>
                </c:pt>
                <c:pt idx="2848">
                  <c:v>34.17</c:v>
                </c:pt>
                <c:pt idx="2849">
                  <c:v>34.159999999999997</c:v>
                </c:pt>
                <c:pt idx="2850">
                  <c:v>34.159999999999997</c:v>
                </c:pt>
                <c:pt idx="2851">
                  <c:v>34.159999999999997</c:v>
                </c:pt>
                <c:pt idx="2852">
                  <c:v>34.159999999999997</c:v>
                </c:pt>
                <c:pt idx="2853">
                  <c:v>34.159999999999997</c:v>
                </c:pt>
                <c:pt idx="2854">
                  <c:v>34.159999999999997</c:v>
                </c:pt>
                <c:pt idx="2855">
                  <c:v>34.159999999999997</c:v>
                </c:pt>
                <c:pt idx="2856">
                  <c:v>34.17</c:v>
                </c:pt>
                <c:pt idx="2857">
                  <c:v>34.17</c:v>
                </c:pt>
                <c:pt idx="2858">
                  <c:v>34.17</c:v>
                </c:pt>
                <c:pt idx="2859">
                  <c:v>34.18</c:v>
                </c:pt>
                <c:pt idx="2860">
                  <c:v>34.18</c:v>
                </c:pt>
                <c:pt idx="2861">
                  <c:v>34.18</c:v>
                </c:pt>
                <c:pt idx="2862">
                  <c:v>34.19</c:v>
                </c:pt>
                <c:pt idx="2863">
                  <c:v>34.19</c:v>
                </c:pt>
                <c:pt idx="2864">
                  <c:v>34.200000000000003</c:v>
                </c:pt>
                <c:pt idx="2865">
                  <c:v>34.200000000000003</c:v>
                </c:pt>
                <c:pt idx="2866">
                  <c:v>34.200000000000003</c:v>
                </c:pt>
                <c:pt idx="2867">
                  <c:v>34.21</c:v>
                </c:pt>
                <c:pt idx="2868">
                  <c:v>34.21</c:v>
                </c:pt>
                <c:pt idx="2869">
                  <c:v>34.21</c:v>
                </c:pt>
                <c:pt idx="2870">
                  <c:v>34.22</c:v>
                </c:pt>
                <c:pt idx="2871">
                  <c:v>34.22</c:v>
                </c:pt>
                <c:pt idx="2872">
                  <c:v>34.24</c:v>
                </c:pt>
                <c:pt idx="2873">
                  <c:v>34.25</c:v>
                </c:pt>
                <c:pt idx="2874">
                  <c:v>34.270000000000003</c:v>
                </c:pt>
                <c:pt idx="2875">
                  <c:v>34.28</c:v>
                </c:pt>
                <c:pt idx="2876">
                  <c:v>34.299999999999997</c:v>
                </c:pt>
                <c:pt idx="2877">
                  <c:v>34.31</c:v>
                </c:pt>
                <c:pt idx="2878">
                  <c:v>34.31</c:v>
                </c:pt>
                <c:pt idx="2879">
                  <c:v>34.32</c:v>
                </c:pt>
                <c:pt idx="2880">
                  <c:v>34.33</c:v>
                </c:pt>
                <c:pt idx="2881">
                  <c:v>34.340000000000003</c:v>
                </c:pt>
                <c:pt idx="2882">
                  <c:v>34.36</c:v>
                </c:pt>
                <c:pt idx="2883">
                  <c:v>34.36</c:v>
                </c:pt>
                <c:pt idx="2884">
                  <c:v>34.369999999999997</c:v>
                </c:pt>
                <c:pt idx="2885">
                  <c:v>34.380000000000003</c:v>
                </c:pt>
                <c:pt idx="2886">
                  <c:v>34.39</c:v>
                </c:pt>
                <c:pt idx="2887">
                  <c:v>34.39</c:v>
                </c:pt>
                <c:pt idx="2888">
                  <c:v>34.4</c:v>
                </c:pt>
                <c:pt idx="2889">
                  <c:v>34.4</c:v>
                </c:pt>
                <c:pt idx="2890">
                  <c:v>34.409999999999997</c:v>
                </c:pt>
                <c:pt idx="2891">
                  <c:v>34.409999999999997</c:v>
                </c:pt>
                <c:pt idx="2892">
                  <c:v>34.42</c:v>
                </c:pt>
                <c:pt idx="2893">
                  <c:v>34.43</c:v>
                </c:pt>
                <c:pt idx="2894">
                  <c:v>34.44</c:v>
                </c:pt>
                <c:pt idx="2895">
                  <c:v>34.46</c:v>
                </c:pt>
                <c:pt idx="2896">
                  <c:v>34.479999999999997</c:v>
                </c:pt>
                <c:pt idx="2897">
                  <c:v>34.5</c:v>
                </c:pt>
                <c:pt idx="2898">
                  <c:v>34.520000000000003</c:v>
                </c:pt>
                <c:pt idx="2899">
                  <c:v>34.54</c:v>
                </c:pt>
                <c:pt idx="2900">
                  <c:v>34.549999999999997</c:v>
                </c:pt>
                <c:pt idx="2901">
                  <c:v>34.57</c:v>
                </c:pt>
                <c:pt idx="2902">
                  <c:v>34.57</c:v>
                </c:pt>
                <c:pt idx="2903">
                  <c:v>34.57</c:v>
                </c:pt>
                <c:pt idx="2904">
                  <c:v>34.58</c:v>
                </c:pt>
                <c:pt idx="2905">
                  <c:v>34.58</c:v>
                </c:pt>
                <c:pt idx="2906">
                  <c:v>34.58</c:v>
                </c:pt>
                <c:pt idx="2907">
                  <c:v>34.58</c:v>
                </c:pt>
                <c:pt idx="2908">
                  <c:v>34.58</c:v>
                </c:pt>
                <c:pt idx="2909">
                  <c:v>34.58</c:v>
                </c:pt>
                <c:pt idx="2910">
                  <c:v>34.58</c:v>
                </c:pt>
                <c:pt idx="2911">
                  <c:v>34.58</c:v>
                </c:pt>
                <c:pt idx="2912">
                  <c:v>34.58</c:v>
                </c:pt>
                <c:pt idx="2913">
                  <c:v>34.590000000000003</c:v>
                </c:pt>
                <c:pt idx="2914">
                  <c:v>34.6</c:v>
                </c:pt>
                <c:pt idx="2915">
                  <c:v>34.61</c:v>
                </c:pt>
                <c:pt idx="2916">
                  <c:v>34.619999999999997</c:v>
                </c:pt>
                <c:pt idx="2917">
                  <c:v>34.619999999999997</c:v>
                </c:pt>
                <c:pt idx="2918">
                  <c:v>34.64</c:v>
                </c:pt>
                <c:pt idx="2919">
                  <c:v>34.65</c:v>
                </c:pt>
                <c:pt idx="2920">
                  <c:v>34.65</c:v>
                </c:pt>
                <c:pt idx="2921">
                  <c:v>34.659999999999997</c:v>
                </c:pt>
                <c:pt idx="2922">
                  <c:v>34.68</c:v>
                </c:pt>
                <c:pt idx="2923">
                  <c:v>34.69</c:v>
                </c:pt>
                <c:pt idx="2924">
                  <c:v>34.700000000000003</c:v>
                </c:pt>
                <c:pt idx="2925">
                  <c:v>34.729999999999997</c:v>
                </c:pt>
                <c:pt idx="2926">
                  <c:v>34.75</c:v>
                </c:pt>
                <c:pt idx="2927">
                  <c:v>34.770000000000003</c:v>
                </c:pt>
                <c:pt idx="2928">
                  <c:v>34.79</c:v>
                </c:pt>
                <c:pt idx="2929">
                  <c:v>34.81</c:v>
                </c:pt>
                <c:pt idx="2930">
                  <c:v>34.83</c:v>
                </c:pt>
                <c:pt idx="2931">
                  <c:v>34.840000000000003</c:v>
                </c:pt>
                <c:pt idx="2932">
                  <c:v>34.86</c:v>
                </c:pt>
                <c:pt idx="2933">
                  <c:v>34.869999999999997</c:v>
                </c:pt>
                <c:pt idx="2934">
                  <c:v>34.89</c:v>
                </c:pt>
                <c:pt idx="2935">
                  <c:v>34.9</c:v>
                </c:pt>
                <c:pt idx="2936">
                  <c:v>34.909999999999997</c:v>
                </c:pt>
                <c:pt idx="2937">
                  <c:v>34.93</c:v>
                </c:pt>
                <c:pt idx="2938">
                  <c:v>34.94</c:v>
                </c:pt>
                <c:pt idx="2939">
                  <c:v>34.94</c:v>
                </c:pt>
                <c:pt idx="2940">
                  <c:v>34.950000000000003</c:v>
                </c:pt>
                <c:pt idx="2941">
                  <c:v>34.950000000000003</c:v>
                </c:pt>
                <c:pt idx="2942">
                  <c:v>34.950000000000003</c:v>
                </c:pt>
                <c:pt idx="2943">
                  <c:v>34.950000000000003</c:v>
                </c:pt>
                <c:pt idx="2944">
                  <c:v>34.950000000000003</c:v>
                </c:pt>
                <c:pt idx="2945">
                  <c:v>34.950000000000003</c:v>
                </c:pt>
                <c:pt idx="2946">
                  <c:v>34.96</c:v>
                </c:pt>
                <c:pt idx="2947">
                  <c:v>34.96</c:v>
                </c:pt>
                <c:pt idx="2948">
                  <c:v>34.97</c:v>
                </c:pt>
                <c:pt idx="2949">
                  <c:v>34.979999999999997</c:v>
                </c:pt>
                <c:pt idx="2950">
                  <c:v>34.99</c:v>
                </c:pt>
                <c:pt idx="2951">
                  <c:v>35</c:v>
                </c:pt>
                <c:pt idx="2952">
                  <c:v>35.020000000000003</c:v>
                </c:pt>
                <c:pt idx="2953">
                  <c:v>35.03</c:v>
                </c:pt>
                <c:pt idx="2954">
                  <c:v>35.049999999999997</c:v>
                </c:pt>
                <c:pt idx="2955">
                  <c:v>35.07</c:v>
                </c:pt>
                <c:pt idx="2956">
                  <c:v>35.08</c:v>
                </c:pt>
                <c:pt idx="2957">
                  <c:v>35.090000000000003</c:v>
                </c:pt>
                <c:pt idx="2958">
                  <c:v>35.11</c:v>
                </c:pt>
                <c:pt idx="2959">
                  <c:v>35.11</c:v>
                </c:pt>
                <c:pt idx="2960">
                  <c:v>35.119999999999997</c:v>
                </c:pt>
                <c:pt idx="2961">
                  <c:v>35.119999999999997</c:v>
                </c:pt>
                <c:pt idx="2962">
                  <c:v>35.130000000000003</c:v>
                </c:pt>
                <c:pt idx="2963">
                  <c:v>35.130000000000003</c:v>
                </c:pt>
                <c:pt idx="2964">
                  <c:v>35.14</c:v>
                </c:pt>
                <c:pt idx="2965">
                  <c:v>35.15</c:v>
                </c:pt>
                <c:pt idx="2966">
                  <c:v>35.15</c:v>
                </c:pt>
                <c:pt idx="2967">
                  <c:v>35.159999999999997</c:v>
                </c:pt>
                <c:pt idx="2968">
                  <c:v>35.159999999999997</c:v>
                </c:pt>
                <c:pt idx="2969">
                  <c:v>35.17</c:v>
                </c:pt>
                <c:pt idx="2970">
                  <c:v>35.17</c:v>
                </c:pt>
                <c:pt idx="2971">
                  <c:v>35.17</c:v>
                </c:pt>
                <c:pt idx="2972">
                  <c:v>35.18</c:v>
                </c:pt>
                <c:pt idx="2973">
                  <c:v>35.18</c:v>
                </c:pt>
                <c:pt idx="2974">
                  <c:v>35.19</c:v>
                </c:pt>
                <c:pt idx="2975">
                  <c:v>35.200000000000003</c:v>
                </c:pt>
                <c:pt idx="2976">
                  <c:v>35.21</c:v>
                </c:pt>
                <c:pt idx="2977">
                  <c:v>35.21</c:v>
                </c:pt>
                <c:pt idx="2978">
                  <c:v>35.22</c:v>
                </c:pt>
                <c:pt idx="2979">
                  <c:v>35.22</c:v>
                </c:pt>
                <c:pt idx="2980">
                  <c:v>35.22</c:v>
                </c:pt>
                <c:pt idx="2981">
                  <c:v>35.22</c:v>
                </c:pt>
                <c:pt idx="2982">
                  <c:v>35.22</c:v>
                </c:pt>
                <c:pt idx="2983">
                  <c:v>35.22</c:v>
                </c:pt>
                <c:pt idx="2984">
                  <c:v>35.22</c:v>
                </c:pt>
                <c:pt idx="2985">
                  <c:v>35.22</c:v>
                </c:pt>
                <c:pt idx="2986">
                  <c:v>35.22</c:v>
                </c:pt>
                <c:pt idx="2987">
                  <c:v>35.229999999999997</c:v>
                </c:pt>
                <c:pt idx="2988">
                  <c:v>35.229999999999997</c:v>
                </c:pt>
                <c:pt idx="2989">
                  <c:v>35.229999999999997</c:v>
                </c:pt>
                <c:pt idx="2990">
                  <c:v>35.229999999999997</c:v>
                </c:pt>
                <c:pt idx="2991">
                  <c:v>35.229999999999997</c:v>
                </c:pt>
                <c:pt idx="2992">
                  <c:v>35.229999999999997</c:v>
                </c:pt>
                <c:pt idx="2993">
                  <c:v>35.229999999999997</c:v>
                </c:pt>
                <c:pt idx="2994">
                  <c:v>35.24</c:v>
                </c:pt>
                <c:pt idx="2995">
                  <c:v>35.24</c:v>
                </c:pt>
                <c:pt idx="2996">
                  <c:v>35.24</c:v>
                </c:pt>
                <c:pt idx="2997">
                  <c:v>35.24</c:v>
                </c:pt>
                <c:pt idx="2998">
                  <c:v>35.24</c:v>
                </c:pt>
                <c:pt idx="2999">
                  <c:v>35.24</c:v>
                </c:pt>
                <c:pt idx="3000">
                  <c:v>35.24</c:v>
                </c:pt>
                <c:pt idx="3001">
                  <c:v>35.24</c:v>
                </c:pt>
                <c:pt idx="3002">
                  <c:v>35.24</c:v>
                </c:pt>
                <c:pt idx="3003">
                  <c:v>35.229999999999997</c:v>
                </c:pt>
                <c:pt idx="3004">
                  <c:v>35.229999999999997</c:v>
                </c:pt>
                <c:pt idx="3005">
                  <c:v>35.229999999999997</c:v>
                </c:pt>
                <c:pt idx="3006">
                  <c:v>35.229999999999997</c:v>
                </c:pt>
                <c:pt idx="3007">
                  <c:v>35.22</c:v>
                </c:pt>
                <c:pt idx="3008">
                  <c:v>35.22</c:v>
                </c:pt>
                <c:pt idx="3009">
                  <c:v>35.22</c:v>
                </c:pt>
                <c:pt idx="3010">
                  <c:v>35.22</c:v>
                </c:pt>
                <c:pt idx="3011">
                  <c:v>35.21</c:v>
                </c:pt>
                <c:pt idx="3012">
                  <c:v>35.21</c:v>
                </c:pt>
                <c:pt idx="3013">
                  <c:v>35.21</c:v>
                </c:pt>
                <c:pt idx="3014">
                  <c:v>35.21</c:v>
                </c:pt>
                <c:pt idx="3015">
                  <c:v>35.21</c:v>
                </c:pt>
                <c:pt idx="3016">
                  <c:v>35.200000000000003</c:v>
                </c:pt>
                <c:pt idx="3017">
                  <c:v>35.200000000000003</c:v>
                </c:pt>
                <c:pt idx="3018">
                  <c:v>35.200000000000003</c:v>
                </c:pt>
                <c:pt idx="3019">
                  <c:v>35.19</c:v>
                </c:pt>
                <c:pt idx="3020">
                  <c:v>35.19</c:v>
                </c:pt>
                <c:pt idx="3021">
                  <c:v>35.18</c:v>
                </c:pt>
                <c:pt idx="3022">
                  <c:v>35.18</c:v>
                </c:pt>
                <c:pt idx="3023">
                  <c:v>35.18</c:v>
                </c:pt>
                <c:pt idx="3024">
                  <c:v>35.17</c:v>
                </c:pt>
                <c:pt idx="3025">
                  <c:v>35.17</c:v>
                </c:pt>
                <c:pt idx="3026">
                  <c:v>35.159999999999997</c:v>
                </c:pt>
                <c:pt idx="3027">
                  <c:v>35.159999999999997</c:v>
                </c:pt>
                <c:pt idx="3028">
                  <c:v>35.15</c:v>
                </c:pt>
                <c:pt idx="3029">
                  <c:v>35.15</c:v>
                </c:pt>
                <c:pt idx="3030">
                  <c:v>35.14</c:v>
                </c:pt>
                <c:pt idx="3031">
                  <c:v>35.14</c:v>
                </c:pt>
                <c:pt idx="3032">
                  <c:v>35.14</c:v>
                </c:pt>
                <c:pt idx="3033">
                  <c:v>35.14</c:v>
                </c:pt>
                <c:pt idx="3034">
                  <c:v>35.14</c:v>
                </c:pt>
                <c:pt idx="3035">
                  <c:v>35.14</c:v>
                </c:pt>
                <c:pt idx="3036">
                  <c:v>35.14</c:v>
                </c:pt>
                <c:pt idx="3037">
                  <c:v>35.14</c:v>
                </c:pt>
                <c:pt idx="3038">
                  <c:v>35.130000000000003</c:v>
                </c:pt>
                <c:pt idx="3039">
                  <c:v>35.130000000000003</c:v>
                </c:pt>
                <c:pt idx="3040">
                  <c:v>35.119999999999997</c:v>
                </c:pt>
                <c:pt idx="3041">
                  <c:v>35.119999999999997</c:v>
                </c:pt>
                <c:pt idx="3042">
                  <c:v>35.119999999999997</c:v>
                </c:pt>
                <c:pt idx="3043">
                  <c:v>35.11</c:v>
                </c:pt>
                <c:pt idx="3044">
                  <c:v>35.11</c:v>
                </c:pt>
                <c:pt idx="3045">
                  <c:v>35.1</c:v>
                </c:pt>
                <c:pt idx="3046">
                  <c:v>35.090000000000003</c:v>
                </c:pt>
                <c:pt idx="3047">
                  <c:v>35.08</c:v>
                </c:pt>
                <c:pt idx="3048">
                  <c:v>35.07</c:v>
                </c:pt>
                <c:pt idx="3049">
                  <c:v>35.06</c:v>
                </c:pt>
                <c:pt idx="3050">
                  <c:v>35.049999999999997</c:v>
                </c:pt>
                <c:pt idx="3051">
                  <c:v>35.04</c:v>
                </c:pt>
                <c:pt idx="3052">
                  <c:v>35.03</c:v>
                </c:pt>
                <c:pt idx="3053">
                  <c:v>35.020000000000003</c:v>
                </c:pt>
                <c:pt idx="3054">
                  <c:v>35.01</c:v>
                </c:pt>
                <c:pt idx="3055">
                  <c:v>35</c:v>
                </c:pt>
                <c:pt idx="3056">
                  <c:v>34.99</c:v>
                </c:pt>
                <c:pt idx="3057">
                  <c:v>34.99</c:v>
                </c:pt>
                <c:pt idx="3058">
                  <c:v>34.979999999999997</c:v>
                </c:pt>
                <c:pt idx="3059">
                  <c:v>34.979999999999997</c:v>
                </c:pt>
                <c:pt idx="3060">
                  <c:v>34.97</c:v>
                </c:pt>
                <c:pt idx="3061">
                  <c:v>34.97</c:v>
                </c:pt>
                <c:pt idx="3062">
                  <c:v>34.97</c:v>
                </c:pt>
                <c:pt idx="3063">
                  <c:v>34.96</c:v>
                </c:pt>
                <c:pt idx="3064">
                  <c:v>34.96</c:v>
                </c:pt>
                <c:pt idx="3065">
                  <c:v>34.96</c:v>
                </c:pt>
                <c:pt idx="3066">
                  <c:v>34.950000000000003</c:v>
                </c:pt>
                <c:pt idx="3067">
                  <c:v>34.950000000000003</c:v>
                </c:pt>
                <c:pt idx="3068">
                  <c:v>34.950000000000003</c:v>
                </c:pt>
                <c:pt idx="3069">
                  <c:v>34.950000000000003</c:v>
                </c:pt>
                <c:pt idx="3070">
                  <c:v>34.950000000000003</c:v>
                </c:pt>
                <c:pt idx="3071">
                  <c:v>34.950000000000003</c:v>
                </c:pt>
                <c:pt idx="3072">
                  <c:v>34.950000000000003</c:v>
                </c:pt>
                <c:pt idx="3073">
                  <c:v>34.950000000000003</c:v>
                </c:pt>
                <c:pt idx="3074">
                  <c:v>34.950000000000003</c:v>
                </c:pt>
                <c:pt idx="3075">
                  <c:v>34.950000000000003</c:v>
                </c:pt>
                <c:pt idx="3076">
                  <c:v>34.950000000000003</c:v>
                </c:pt>
                <c:pt idx="3077">
                  <c:v>34.94</c:v>
                </c:pt>
                <c:pt idx="3078">
                  <c:v>34.94</c:v>
                </c:pt>
                <c:pt idx="3079">
                  <c:v>34.93</c:v>
                </c:pt>
                <c:pt idx="3080">
                  <c:v>34.93</c:v>
                </c:pt>
                <c:pt idx="3081">
                  <c:v>34.92</c:v>
                </c:pt>
                <c:pt idx="3082">
                  <c:v>34.92</c:v>
                </c:pt>
                <c:pt idx="3083">
                  <c:v>34.909999999999997</c:v>
                </c:pt>
                <c:pt idx="3084">
                  <c:v>34.909999999999997</c:v>
                </c:pt>
                <c:pt idx="3085">
                  <c:v>34.909999999999997</c:v>
                </c:pt>
                <c:pt idx="3086">
                  <c:v>34.9</c:v>
                </c:pt>
                <c:pt idx="3087">
                  <c:v>34.9</c:v>
                </c:pt>
                <c:pt idx="3088">
                  <c:v>34.89</c:v>
                </c:pt>
                <c:pt idx="3089">
                  <c:v>34.89</c:v>
                </c:pt>
                <c:pt idx="3090">
                  <c:v>34.880000000000003</c:v>
                </c:pt>
                <c:pt idx="3091">
                  <c:v>34.869999999999997</c:v>
                </c:pt>
                <c:pt idx="3092">
                  <c:v>34.86</c:v>
                </c:pt>
                <c:pt idx="3093">
                  <c:v>34.86</c:v>
                </c:pt>
                <c:pt idx="3094">
                  <c:v>34.85</c:v>
                </c:pt>
                <c:pt idx="3095">
                  <c:v>34.85</c:v>
                </c:pt>
                <c:pt idx="3096">
                  <c:v>34.840000000000003</c:v>
                </c:pt>
                <c:pt idx="3097">
                  <c:v>34.83</c:v>
                </c:pt>
                <c:pt idx="3098">
                  <c:v>34.82</c:v>
                </c:pt>
                <c:pt idx="3099">
                  <c:v>34.82</c:v>
                </c:pt>
                <c:pt idx="3100">
                  <c:v>34.81</c:v>
                </c:pt>
                <c:pt idx="3101">
                  <c:v>34.81</c:v>
                </c:pt>
                <c:pt idx="3102">
                  <c:v>34.799999999999997</c:v>
                </c:pt>
                <c:pt idx="3103">
                  <c:v>34.78</c:v>
                </c:pt>
                <c:pt idx="3104">
                  <c:v>34.770000000000003</c:v>
                </c:pt>
                <c:pt idx="3105">
                  <c:v>34.75</c:v>
                </c:pt>
                <c:pt idx="3106">
                  <c:v>34.74</c:v>
                </c:pt>
                <c:pt idx="3107">
                  <c:v>34.729999999999997</c:v>
                </c:pt>
                <c:pt idx="3108">
                  <c:v>34.729999999999997</c:v>
                </c:pt>
                <c:pt idx="3109">
                  <c:v>34.72</c:v>
                </c:pt>
                <c:pt idx="3110">
                  <c:v>34.71</c:v>
                </c:pt>
                <c:pt idx="3111">
                  <c:v>34.700000000000003</c:v>
                </c:pt>
                <c:pt idx="3112">
                  <c:v>34.69</c:v>
                </c:pt>
                <c:pt idx="3113">
                  <c:v>34.69</c:v>
                </c:pt>
                <c:pt idx="3114">
                  <c:v>34.68</c:v>
                </c:pt>
                <c:pt idx="3115">
                  <c:v>34.68</c:v>
                </c:pt>
                <c:pt idx="3116">
                  <c:v>34.67</c:v>
                </c:pt>
                <c:pt idx="3117">
                  <c:v>34.67</c:v>
                </c:pt>
                <c:pt idx="3118">
                  <c:v>34.67</c:v>
                </c:pt>
                <c:pt idx="3119">
                  <c:v>34.67</c:v>
                </c:pt>
                <c:pt idx="3120">
                  <c:v>34.659999999999997</c:v>
                </c:pt>
                <c:pt idx="3121">
                  <c:v>34.659999999999997</c:v>
                </c:pt>
                <c:pt idx="3122">
                  <c:v>34.65</c:v>
                </c:pt>
                <c:pt idx="3123">
                  <c:v>34.65</c:v>
                </c:pt>
                <c:pt idx="3124">
                  <c:v>34.64</c:v>
                </c:pt>
                <c:pt idx="3125">
                  <c:v>34.64</c:v>
                </c:pt>
                <c:pt idx="3126">
                  <c:v>34.630000000000003</c:v>
                </c:pt>
                <c:pt idx="3127">
                  <c:v>34.630000000000003</c:v>
                </c:pt>
                <c:pt idx="3128">
                  <c:v>34.619999999999997</c:v>
                </c:pt>
                <c:pt idx="3129">
                  <c:v>34.619999999999997</c:v>
                </c:pt>
                <c:pt idx="3130">
                  <c:v>34.61</c:v>
                </c:pt>
                <c:pt idx="3131">
                  <c:v>34.61</c:v>
                </c:pt>
                <c:pt idx="3132">
                  <c:v>34.6</c:v>
                </c:pt>
                <c:pt idx="3133">
                  <c:v>34.6</c:v>
                </c:pt>
                <c:pt idx="3134">
                  <c:v>34.590000000000003</c:v>
                </c:pt>
                <c:pt idx="3135">
                  <c:v>34.590000000000003</c:v>
                </c:pt>
                <c:pt idx="3136">
                  <c:v>34.58</c:v>
                </c:pt>
                <c:pt idx="3137">
                  <c:v>34.58</c:v>
                </c:pt>
                <c:pt idx="3138">
                  <c:v>34.58</c:v>
                </c:pt>
                <c:pt idx="3139">
                  <c:v>34.58</c:v>
                </c:pt>
                <c:pt idx="3140">
                  <c:v>34.58</c:v>
                </c:pt>
                <c:pt idx="3141">
                  <c:v>34.58</c:v>
                </c:pt>
                <c:pt idx="3142">
                  <c:v>34.58</c:v>
                </c:pt>
                <c:pt idx="3143">
                  <c:v>34.58</c:v>
                </c:pt>
                <c:pt idx="3144">
                  <c:v>34.58</c:v>
                </c:pt>
                <c:pt idx="3145">
                  <c:v>34.58</c:v>
                </c:pt>
                <c:pt idx="3146">
                  <c:v>34.58</c:v>
                </c:pt>
                <c:pt idx="3147">
                  <c:v>34.58</c:v>
                </c:pt>
                <c:pt idx="3148">
                  <c:v>34.58</c:v>
                </c:pt>
                <c:pt idx="3149">
                  <c:v>34.58</c:v>
                </c:pt>
                <c:pt idx="3150">
                  <c:v>34.58</c:v>
                </c:pt>
                <c:pt idx="3151">
                  <c:v>34.58</c:v>
                </c:pt>
                <c:pt idx="3152">
                  <c:v>34.58</c:v>
                </c:pt>
                <c:pt idx="3153">
                  <c:v>34.58</c:v>
                </c:pt>
                <c:pt idx="3154">
                  <c:v>34.58</c:v>
                </c:pt>
                <c:pt idx="3155">
                  <c:v>34.58</c:v>
                </c:pt>
                <c:pt idx="3156">
                  <c:v>34.58</c:v>
                </c:pt>
                <c:pt idx="3157">
                  <c:v>34.57</c:v>
                </c:pt>
                <c:pt idx="3158">
                  <c:v>34.57</c:v>
                </c:pt>
                <c:pt idx="3159">
                  <c:v>34.57</c:v>
                </c:pt>
                <c:pt idx="3160">
                  <c:v>34.56</c:v>
                </c:pt>
                <c:pt idx="3161">
                  <c:v>34.56</c:v>
                </c:pt>
                <c:pt idx="3162">
                  <c:v>34.549999999999997</c:v>
                </c:pt>
                <c:pt idx="3163">
                  <c:v>34.549999999999997</c:v>
                </c:pt>
                <c:pt idx="3164">
                  <c:v>34.54</c:v>
                </c:pt>
                <c:pt idx="3165">
                  <c:v>34.54</c:v>
                </c:pt>
                <c:pt idx="3166">
                  <c:v>34.53</c:v>
                </c:pt>
                <c:pt idx="3167">
                  <c:v>34.520000000000003</c:v>
                </c:pt>
                <c:pt idx="3168">
                  <c:v>34.51</c:v>
                </c:pt>
                <c:pt idx="3169">
                  <c:v>34.5</c:v>
                </c:pt>
                <c:pt idx="3170">
                  <c:v>34.5</c:v>
                </c:pt>
                <c:pt idx="3171">
                  <c:v>34.49</c:v>
                </c:pt>
                <c:pt idx="3172">
                  <c:v>34.479999999999997</c:v>
                </c:pt>
                <c:pt idx="3173">
                  <c:v>34.479999999999997</c:v>
                </c:pt>
                <c:pt idx="3174">
                  <c:v>34.479999999999997</c:v>
                </c:pt>
                <c:pt idx="3175">
                  <c:v>34.47</c:v>
                </c:pt>
                <c:pt idx="3176">
                  <c:v>34.47</c:v>
                </c:pt>
                <c:pt idx="3177">
                  <c:v>34.47</c:v>
                </c:pt>
                <c:pt idx="3178">
                  <c:v>34.46</c:v>
                </c:pt>
                <c:pt idx="3179">
                  <c:v>34.46</c:v>
                </c:pt>
                <c:pt idx="3180">
                  <c:v>34.450000000000003</c:v>
                </c:pt>
                <c:pt idx="3181">
                  <c:v>34.44</c:v>
                </c:pt>
                <c:pt idx="3182">
                  <c:v>34.43</c:v>
                </c:pt>
                <c:pt idx="3183">
                  <c:v>34.43</c:v>
                </c:pt>
                <c:pt idx="3184">
                  <c:v>34.42</c:v>
                </c:pt>
                <c:pt idx="3185">
                  <c:v>34.409999999999997</c:v>
                </c:pt>
                <c:pt idx="3186">
                  <c:v>34.4</c:v>
                </c:pt>
                <c:pt idx="3187">
                  <c:v>34.4</c:v>
                </c:pt>
                <c:pt idx="3188">
                  <c:v>34.4</c:v>
                </c:pt>
                <c:pt idx="3189">
                  <c:v>34.39</c:v>
                </c:pt>
                <c:pt idx="3190">
                  <c:v>34.39</c:v>
                </c:pt>
                <c:pt idx="3191">
                  <c:v>34.39</c:v>
                </c:pt>
                <c:pt idx="3192">
                  <c:v>34.380000000000003</c:v>
                </c:pt>
                <c:pt idx="3193">
                  <c:v>34.380000000000003</c:v>
                </c:pt>
                <c:pt idx="3194">
                  <c:v>34.380000000000003</c:v>
                </c:pt>
                <c:pt idx="3195">
                  <c:v>34.369999999999997</c:v>
                </c:pt>
                <c:pt idx="3196">
                  <c:v>34.369999999999997</c:v>
                </c:pt>
                <c:pt idx="3197">
                  <c:v>34.36</c:v>
                </c:pt>
                <c:pt idx="3198">
                  <c:v>34.36</c:v>
                </c:pt>
                <c:pt idx="3199">
                  <c:v>34.35</c:v>
                </c:pt>
                <c:pt idx="3200">
                  <c:v>34.35</c:v>
                </c:pt>
                <c:pt idx="3201">
                  <c:v>34.340000000000003</c:v>
                </c:pt>
                <c:pt idx="3202">
                  <c:v>34.33</c:v>
                </c:pt>
                <c:pt idx="3203">
                  <c:v>34.32</c:v>
                </c:pt>
                <c:pt idx="3204">
                  <c:v>34.31</c:v>
                </c:pt>
                <c:pt idx="3205">
                  <c:v>34.299999999999997</c:v>
                </c:pt>
                <c:pt idx="3206">
                  <c:v>34.299999999999997</c:v>
                </c:pt>
                <c:pt idx="3207">
                  <c:v>34.29</c:v>
                </c:pt>
                <c:pt idx="3208">
                  <c:v>34.28</c:v>
                </c:pt>
                <c:pt idx="3209">
                  <c:v>34.28</c:v>
                </c:pt>
                <c:pt idx="3210">
                  <c:v>34.28</c:v>
                </c:pt>
                <c:pt idx="3211">
                  <c:v>34.270000000000003</c:v>
                </c:pt>
                <c:pt idx="3212">
                  <c:v>34.270000000000003</c:v>
                </c:pt>
                <c:pt idx="3213">
                  <c:v>34.26</c:v>
                </c:pt>
                <c:pt idx="3214">
                  <c:v>34.25</c:v>
                </c:pt>
                <c:pt idx="3215">
                  <c:v>34.24</c:v>
                </c:pt>
                <c:pt idx="3216">
                  <c:v>34.229999999999997</c:v>
                </c:pt>
                <c:pt idx="3217">
                  <c:v>34.229999999999997</c:v>
                </c:pt>
                <c:pt idx="3218">
                  <c:v>34.22</c:v>
                </c:pt>
                <c:pt idx="3219">
                  <c:v>34.22</c:v>
                </c:pt>
                <c:pt idx="3220">
                  <c:v>34.21</c:v>
                </c:pt>
                <c:pt idx="3221">
                  <c:v>34.21</c:v>
                </c:pt>
                <c:pt idx="3222">
                  <c:v>34.21</c:v>
                </c:pt>
                <c:pt idx="3223">
                  <c:v>34.200000000000003</c:v>
                </c:pt>
                <c:pt idx="3224">
                  <c:v>34.200000000000003</c:v>
                </c:pt>
                <c:pt idx="3225">
                  <c:v>34.19</c:v>
                </c:pt>
                <c:pt idx="3226">
                  <c:v>34.19</c:v>
                </c:pt>
                <c:pt idx="3227">
                  <c:v>34.19</c:v>
                </c:pt>
                <c:pt idx="3228">
                  <c:v>34.19</c:v>
                </c:pt>
                <c:pt idx="3229">
                  <c:v>34.18</c:v>
                </c:pt>
                <c:pt idx="3230">
                  <c:v>34.18</c:v>
                </c:pt>
                <c:pt idx="3231">
                  <c:v>34.18</c:v>
                </c:pt>
                <c:pt idx="3232">
                  <c:v>34.18</c:v>
                </c:pt>
                <c:pt idx="3233">
                  <c:v>34.18</c:v>
                </c:pt>
                <c:pt idx="3234">
                  <c:v>34.18</c:v>
                </c:pt>
                <c:pt idx="3235">
                  <c:v>34.18</c:v>
                </c:pt>
                <c:pt idx="3236">
                  <c:v>34.18</c:v>
                </c:pt>
                <c:pt idx="3237">
                  <c:v>34.18</c:v>
                </c:pt>
                <c:pt idx="3238">
                  <c:v>34.18</c:v>
                </c:pt>
                <c:pt idx="3239">
                  <c:v>34.18</c:v>
                </c:pt>
                <c:pt idx="3240">
                  <c:v>34.18</c:v>
                </c:pt>
                <c:pt idx="3241">
                  <c:v>34.18</c:v>
                </c:pt>
                <c:pt idx="3242">
                  <c:v>34.18</c:v>
                </c:pt>
                <c:pt idx="3243">
                  <c:v>34.18</c:v>
                </c:pt>
                <c:pt idx="3244">
                  <c:v>34.19</c:v>
                </c:pt>
                <c:pt idx="3245">
                  <c:v>34.19</c:v>
                </c:pt>
                <c:pt idx="3246">
                  <c:v>34.19</c:v>
                </c:pt>
                <c:pt idx="3247">
                  <c:v>34.19</c:v>
                </c:pt>
                <c:pt idx="3248">
                  <c:v>34.19</c:v>
                </c:pt>
                <c:pt idx="3249">
                  <c:v>34.19</c:v>
                </c:pt>
                <c:pt idx="3250">
                  <c:v>34.19</c:v>
                </c:pt>
                <c:pt idx="3251">
                  <c:v>34.19</c:v>
                </c:pt>
                <c:pt idx="3252">
                  <c:v>34.200000000000003</c:v>
                </c:pt>
                <c:pt idx="3253">
                  <c:v>34.200000000000003</c:v>
                </c:pt>
                <c:pt idx="3254">
                  <c:v>34.200000000000003</c:v>
                </c:pt>
                <c:pt idx="3255">
                  <c:v>34.200000000000003</c:v>
                </c:pt>
                <c:pt idx="3256">
                  <c:v>34.200000000000003</c:v>
                </c:pt>
                <c:pt idx="3257">
                  <c:v>34.200000000000003</c:v>
                </c:pt>
                <c:pt idx="3258">
                  <c:v>34.21</c:v>
                </c:pt>
                <c:pt idx="3259">
                  <c:v>34.21</c:v>
                </c:pt>
                <c:pt idx="3260">
                  <c:v>34.21</c:v>
                </c:pt>
                <c:pt idx="3261">
                  <c:v>34.21</c:v>
                </c:pt>
                <c:pt idx="3262">
                  <c:v>34.21</c:v>
                </c:pt>
                <c:pt idx="3263">
                  <c:v>34.22</c:v>
                </c:pt>
                <c:pt idx="3264">
                  <c:v>34.229999999999997</c:v>
                </c:pt>
                <c:pt idx="3265">
                  <c:v>34.24</c:v>
                </c:pt>
                <c:pt idx="3266">
                  <c:v>34.25</c:v>
                </c:pt>
                <c:pt idx="3267">
                  <c:v>34.270000000000003</c:v>
                </c:pt>
                <c:pt idx="3268">
                  <c:v>34.28</c:v>
                </c:pt>
                <c:pt idx="3269">
                  <c:v>34.29</c:v>
                </c:pt>
                <c:pt idx="3270">
                  <c:v>34.299999999999997</c:v>
                </c:pt>
                <c:pt idx="3271">
                  <c:v>34.31</c:v>
                </c:pt>
                <c:pt idx="3272">
                  <c:v>34.32</c:v>
                </c:pt>
                <c:pt idx="3273">
                  <c:v>34.340000000000003</c:v>
                </c:pt>
                <c:pt idx="3274">
                  <c:v>34.36</c:v>
                </c:pt>
                <c:pt idx="3275">
                  <c:v>34.369999999999997</c:v>
                </c:pt>
                <c:pt idx="3276">
                  <c:v>34.380000000000003</c:v>
                </c:pt>
                <c:pt idx="3277">
                  <c:v>34.380000000000003</c:v>
                </c:pt>
                <c:pt idx="3278">
                  <c:v>34.39</c:v>
                </c:pt>
                <c:pt idx="3279">
                  <c:v>34.39</c:v>
                </c:pt>
                <c:pt idx="3280">
                  <c:v>34.4</c:v>
                </c:pt>
                <c:pt idx="3281">
                  <c:v>34.409999999999997</c:v>
                </c:pt>
                <c:pt idx="3282">
                  <c:v>34.409999999999997</c:v>
                </c:pt>
                <c:pt idx="3283">
                  <c:v>34.42</c:v>
                </c:pt>
                <c:pt idx="3284">
                  <c:v>34.43</c:v>
                </c:pt>
                <c:pt idx="3285">
                  <c:v>34.44</c:v>
                </c:pt>
                <c:pt idx="3286">
                  <c:v>34.450000000000003</c:v>
                </c:pt>
                <c:pt idx="3287">
                  <c:v>34.46</c:v>
                </c:pt>
                <c:pt idx="3288">
                  <c:v>34.47</c:v>
                </c:pt>
                <c:pt idx="3289">
                  <c:v>34.479999999999997</c:v>
                </c:pt>
                <c:pt idx="3290">
                  <c:v>34.49</c:v>
                </c:pt>
                <c:pt idx="3291">
                  <c:v>34.51</c:v>
                </c:pt>
                <c:pt idx="3292">
                  <c:v>34.520000000000003</c:v>
                </c:pt>
                <c:pt idx="3293">
                  <c:v>34.54</c:v>
                </c:pt>
                <c:pt idx="3294">
                  <c:v>34.549999999999997</c:v>
                </c:pt>
                <c:pt idx="3295">
                  <c:v>34.56</c:v>
                </c:pt>
                <c:pt idx="3296">
                  <c:v>34.57</c:v>
                </c:pt>
                <c:pt idx="3297">
                  <c:v>34.57</c:v>
                </c:pt>
                <c:pt idx="3298">
                  <c:v>34.57</c:v>
                </c:pt>
                <c:pt idx="3299">
                  <c:v>34.58</c:v>
                </c:pt>
                <c:pt idx="3300">
                  <c:v>34.58</c:v>
                </c:pt>
                <c:pt idx="3301">
                  <c:v>34.58</c:v>
                </c:pt>
                <c:pt idx="3302">
                  <c:v>34.58</c:v>
                </c:pt>
                <c:pt idx="3303">
                  <c:v>34.58</c:v>
                </c:pt>
                <c:pt idx="3304">
                  <c:v>34.58</c:v>
                </c:pt>
                <c:pt idx="3305">
                  <c:v>34.58</c:v>
                </c:pt>
                <c:pt idx="3306">
                  <c:v>34.590000000000003</c:v>
                </c:pt>
                <c:pt idx="3307">
                  <c:v>34.6</c:v>
                </c:pt>
                <c:pt idx="3308">
                  <c:v>34.61</c:v>
                </c:pt>
                <c:pt idx="3309">
                  <c:v>34.619999999999997</c:v>
                </c:pt>
                <c:pt idx="3310">
                  <c:v>34.64</c:v>
                </c:pt>
                <c:pt idx="3311">
                  <c:v>34.65</c:v>
                </c:pt>
                <c:pt idx="3312">
                  <c:v>34.659999999999997</c:v>
                </c:pt>
                <c:pt idx="3313">
                  <c:v>34.67</c:v>
                </c:pt>
                <c:pt idx="3314">
                  <c:v>34.68</c:v>
                </c:pt>
                <c:pt idx="3315">
                  <c:v>34.69</c:v>
                </c:pt>
                <c:pt idx="3316">
                  <c:v>34.71</c:v>
                </c:pt>
                <c:pt idx="3317">
                  <c:v>34.72</c:v>
                </c:pt>
                <c:pt idx="3318">
                  <c:v>34.74</c:v>
                </c:pt>
                <c:pt idx="3319">
                  <c:v>34.76</c:v>
                </c:pt>
                <c:pt idx="3320">
                  <c:v>34.78</c:v>
                </c:pt>
                <c:pt idx="3321">
                  <c:v>34.799999999999997</c:v>
                </c:pt>
                <c:pt idx="3322">
                  <c:v>34.82</c:v>
                </c:pt>
                <c:pt idx="3323">
                  <c:v>34.83</c:v>
                </c:pt>
                <c:pt idx="3324">
                  <c:v>34.85</c:v>
                </c:pt>
                <c:pt idx="3325">
                  <c:v>34.86</c:v>
                </c:pt>
                <c:pt idx="3326">
                  <c:v>34.880000000000003</c:v>
                </c:pt>
                <c:pt idx="3327">
                  <c:v>34.89</c:v>
                </c:pt>
                <c:pt idx="3328">
                  <c:v>34.909999999999997</c:v>
                </c:pt>
                <c:pt idx="3329">
                  <c:v>34.92</c:v>
                </c:pt>
                <c:pt idx="3330">
                  <c:v>34.93</c:v>
                </c:pt>
                <c:pt idx="3331">
                  <c:v>34.94</c:v>
                </c:pt>
                <c:pt idx="3332">
                  <c:v>34.94</c:v>
                </c:pt>
                <c:pt idx="3333">
                  <c:v>34.950000000000003</c:v>
                </c:pt>
                <c:pt idx="3334">
                  <c:v>34.950000000000003</c:v>
                </c:pt>
                <c:pt idx="3335">
                  <c:v>34.950000000000003</c:v>
                </c:pt>
                <c:pt idx="3336">
                  <c:v>34.96</c:v>
                </c:pt>
                <c:pt idx="3337">
                  <c:v>34.96</c:v>
                </c:pt>
                <c:pt idx="3338">
                  <c:v>34.97</c:v>
                </c:pt>
                <c:pt idx="3339">
                  <c:v>34.979999999999997</c:v>
                </c:pt>
                <c:pt idx="3340">
                  <c:v>34.99</c:v>
                </c:pt>
                <c:pt idx="3341">
                  <c:v>35</c:v>
                </c:pt>
                <c:pt idx="3342">
                  <c:v>35.020000000000003</c:v>
                </c:pt>
                <c:pt idx="3343">
                  <c:v>35.03</c:v>
                </c:pt>
                <c:pt idx="3344">
                  <c:v>35.049999999999997</c:v>
                </c:pt>
                <c:pt idx="3345">
                  <c:v>35.07</c:v>
                </c:pt>
                <c:pt idx="3346">
                  <c:v>35.08</c:v>
                </c:pt>
                <c:pt idx="3347">
                  <c:v>35.1</c:v>
                </c:pt>
                <c:pt idx="3348">
                  <c:v>35.11</c:v>
                </c:pt>
                <c:pt idx="3349">
                  <c:v>35.119999999999997</c:v>
                </c:pt>
                <c:pt idx="3350">
                  <c:v>35.130000000000003</c:v>
                </c:pt>
                <c:pt idx="3351">
                  <c:v>35.14</c:v>
                </c:pt>
                <c:pt idx="3352">
                  <c:v>35.14</c:v>
                </c:pt>
                <c:pt idx="3353">
                  <c:v>35.15</c:v>
                </c:pt>
                <c:pt idx="3354">
                  <c:v>35.15</c:v>
                </c:pt>
                <c:pt idx="3355">
                  <c:v>35.159999999999997</c:v>
                </c:pt>
                <c:pt idx="3356">
                  <c:v>35.17</c:v>
                </c:pt>
                <c:pt idx="3357">
                  <c:v>35.18</c:v>
                </c:pt>
                <c:pt idx="3358">
                  <c:v>35.19</c:v>
                </c:pt>
                <c:pt idx="3359">
                  <c:v>35.200000000000003</c:v>
                </c:pt>
                <c:pt idx="3360">
                  <c:v>35.200000000000003</c:v>
                </c:pt>
                <c:pt idx="3361">
                  <c:v>35.200000000000003</c:v>
                </c:pt>
                <c:pt idx="3362">
                  <c:v>35.21</c:v>
                </c:pt>
                <c:pt idx="3363">
                  <c:v>35.21</c:v>
                </c:pt>
                <c:pt idx="3364">
                  <c:v>35.22</c:v>
                </c:pt>
                <c:pt idx="3365">
                  <c:v>35.22</c:v>
                </c:pt>
                <c:pt idx="3366">
                  <c:v>35.229999999999997</c:v>
                </c:pt>
                <c:pt idx="3367">
                  <c:v>35.229999999999997</c:v>
                </c:pt>
                <c:pt idx="3368">
                  <c:v>35.229999999999997</c:v>
                </c:pt>
                <c:pt idx="3369">
                  <c:v>35.24</c:v>
                </c:pt>
                <c:pt idx="3370">
                  <c:v>35.24</c:v>
                </c:pt>
                <c:pt idx="3371">
                  <c:v>35.24</c:v>
                </c:pt>
                <c:pt idx="3372">
                  <c:v>35.24</c:v>
                </c:pt>
                <c:pt idx="3373">
                  <c:v>35.24</c:v>
                </c:pt>
                <c:pt idx="3374">
                  <c:v>35.24</c:v>
                </c:pt>
                <c:pt idx="3375">
                  <c:v>35.24</c:v>
                </c:pt>
                <c:pt idx="3376">
                  <c:v>35.24</c:v>
                </c:pt>
                <c:pt idx="3377">
                  <c:v>35.24</c:v>
                </c:pt>
                <c:pt idx="3378">
                  <c:v>35.24</c:v>
                </c:pt>
                <c:pt idx="3379">
                  <c:v>35.24</c:v>
                </c:pt>
                <c:pt idx="3380">
                  <c:v>35.24</c:v>
                </c:pt>
                <c:pt idx="3381">
                  <c:v>35.24</c:v>
                </c:pt>
                <c:pt idx="3382">
                  <c:v>35.24</c:v>
                </c:pt>
                <c:pt idx="3383">
                  <c:v>35.24</c:v>
                </c:pt>
                <c:pt idx="3384">
                  <c:v>35.24</c:v>
                </c:pt>
                <c:pt idx="3385">
                  <c:v>35.24</c:v>
                </c:pt>
                <c:pt idx="3386">
                  <c:v>35.24</c:v>
                </c:pt>
                <c:pt idx="3387">
                  <c:v>35.24</c:v>
                </c:pt>
                <c:pt idx="3388">
                  <c:v>35.24</c:v>
                </c:pt>
                <c:pt idx="3389">
                  <c:v>35.24</c:v>
                </c:pt>
                <c:pt idx="3390">
                  <c:v>35.24</c:v>
                </c:pt>
                <c:pt idx="3391">
                  <c:v>35.24</c:v>
                </c:pt>
                <c:pt idx="3392">
                  <c:v>35.24</c:v>
                </c:pt>
                <c:pt idx="3393">
                  <c:v>35.24</c:v>
                </c:pt>
                <c:pt idx="3394">
                  <c:v>35.24</c:v>
                </c:pt>
                <c:pt idx="3395">
                  <c:v>35.24</c:v>
                </c:pt>
                <c:pt idx="3396">
                  <c:v>35.24</c:v>
                </c:pt>
                <c:pt idx="3397">
                  <c:v>35.24</c:v>
                </c:pt>
                <c:pt idx="3398">
                  <c:v>35.24</c:v>
                </c:pt>
                <c:pt idx="3399">
                  <c:v>35.24</c:v>
                </c:pt>
                <c:pt idx="3400">
                  <c:v>35.24</c:v>
                </c:pt>
                <c:pt idx="3401">
                  <c:v>35.24</c:v>
                </c:pt>
                <c:pt idx="3402">
                  <c:v>35.24</c:v>
                </c:pt>
                <c:pt idx="3403">
                  <c:v>35.24</c:v>
                </c:pt>
                <c:pt idx="3404">
                  <c:v>35.24</c:v>
                </c:pt>
                <c:pt idx="3405">
                  <c:v>35.24</c:v>
                </c:pt>
                <c:pt idx="3406">
                  <c:v>35.24</c:v>
                </c:pt>
                <c:pt idx="3407">
                  <c:v>35.24</c:v>
                </c:pt>
                <c:pt idx="3408">
                  <c:v>35.24</c:v>
                </c:pt>
                <c:pt idx="3409">
                  <c:v>35.24</c:v>
                </c:pt>
                <c:pt idx="3410">
                  <c:v>35.24</c:v>
                </c:pt>
                <c:pt idx="3411">
                  <c:v>35.229999999999997</c:v>
                </c:pt>
                <c:pt idx="3412">
                  <c:v>35.229999999999997</c:v>
                </c:pt>
                <c:pt idx="3413">
                  <c:v>35.229999999999997</c:v>
                </c:pt>
                <c:pt idx="3414">
                  <c:v>35.229999999999997</c:v>
                </c:pt>
                <c:pt idx="3415">
                  <c:v>35.229999999999997</c:v>
                </c:pt>
                <c:pt idx="3416">
                  <c:v>35.22</c:v>
                </c:pt>
                <c:pt idx="3417">
                  <c:v>35.22</c:v>
                </c:pt>
                <c:pt idx="3418">
                  <c:v>35.22</c:v>
                </c:pt>
                <c:pt idx="3419">
                  <c:v>35.21</c:v>
                </c:pt>
                <c:pt idx="3420">
                  <c:v>35.21</c:v>
                </c:pt>
                <c:pt idx="3421">
                  <c:v>35.200000000000003</c:v>
                </c:pt>
                <c:pt idx="3422">
                  <c:v>35.200000000000003</c:v>
                </c:pt>
                <c:pt idx="3423">
                  <c:v>35.19</c:v>
                </c:pt>
                <c:pt idx="3424">
                  <c:v>35.19</c:v>
                </c:pt>
                <c:pt idx="3425">
                  <c:v>35.18</c:v>
                </c:pt>
                <c:pt idx="3426">
                  <c:v>35.18</c:v>
                </c:pt>
                <c:pt idx="3427">
                  <c:v>35.17</c:v>
                </c:pt>
                <c:pt idx="3428">
                  <c:v>35.17</c:v>
                </c:pt>
                <c:pt idx="3429">
                  <c:v>35.17</c:v>
                </c:pt>
                <c:pt idx="3430">
                  <c:v>35.159999999999997</c:v>
                </c:pt>
                <c:pt idx="3431">
                  <c:v>35.15</c:v>
                </c:pt>
                <c:pt idx="3432">
                  <c:v>35.15</c:v>
                </c:pt>
                <c:pt idx="3433">
                  <c:v>35.15</c:v>
                </c:pt>
                <c:pt idx="3434">
                  <c:v>35.14</c:v>
                </c:pt>
                <c:pt idx="3435">
                  <c:v>35.14</c:v>
                </c:pt>
                <c:pt idx="3436">
                  <c:v>35.14</c:v>
                </c:pt>
                <c:pt idx="3437">
                  <c:v>35.14</c:v>
                </c:pt>
                <c:pt idx="3438">
                  <c:v>35.130000000000003</c:v>
                </c:pt>
                <c:pt idx="3439">
                  <c:v>35.130000000000003</c:v>
                </c:pt>
                <c:pt idx="3440">
                  <c:v>35.119999999999997</c:v>
                </c:pt>
                <c:pt idx="3441">
                  <c:v>35.119999999999997</c:v>
                </c:pt>
                <c:pt idx="3442">
                  <c:v>35.119999999999997</c:v>
                </c:pt>
                <c:pt idx="3443">
                  <c:v>35.11</c:v>
                </c:pt>
                <c:pt idx="3444">
                  <c:v>35.11</c:v>
                </c:pt>
                <c:pt idx="3445">
                  <c:v>35.1</c:v>
                </c:pt>
                <c:pt idx="3446">
                  <c:v>35.090000000000003</c:v>
                </c:pt>
                <c:pt idx="3447">
                  <c:v>35.090000000000003</c:v>
                </c:pt>
                <c:pt idx="3448">
                  <c:v>35.08</c:v>
                </c:pt>
                <c:pt idx="3449">
                  <c:v>35.08</c:v>
                </c:pt>
                <c:pt idx="3450">
                  <c:v>35.07</c:v>
                </c:pt>
                <c:pt idx="3451">
                  <c:v>35.07</c:v>
                </c:pt>
                <c:pt idx="3452">
                  <c:v>35.049999999999997</c:v>
                </c:pt>
                <c:pt idx="3453">
                  <c:v>35.04</c:v>
                </c:pt>
                <c:pt idx="3454">
                  <c:v>35.03</c:v>
                </c:pt>
                <c:pt idx="3455">
                  <c:v>35.020000000000003</c:v>
                </c:pt>
                <c:pt idx="3456">
                  <c:v>35.01</c:v>
                </c:pt>
                <c:pt idx="3457">
                  <c:v>35.01</c:v>
                </c:pt>
                <c:pt idx="3458">
                  <c:v>35</c:v>
                </c:pt>
                <c:pt idx="3459">
                  <c:v>34.99</c:v>
                </c:pt>
                <c:pt idx="3460">
                  <c:v>34.99</c:v>
                </c:pt>
                <c:pt idx="3461">
                  <c:v>34.979999999999997</c:v>
                </c:pt>
                <c:pt idx="3462">
                  <c:v>34.97</c:v>
                </c:pt>
                <c:pt idx="3463">
                  <c:v>34.97</c:v>
                </c:pt>
                <c:pt idx="3464">
                  <c:v>34.96</c:v>
                </c:pt>
                <c:pt idx="3465">
                  <c:v>34.96</c:v>
                </c:pt>
                <c:pt idx="3466">
                  <c:v>34.96</c:v>
                </c:pt>
                <c:pt idx="3467">
                  <c:v>34.96</c:v>
                </c:pt>
                <c:pt idx="3468">
                  <c:v>34.96</c:v>
                </c:pt>
                <c:pt idx="3469">
                  <c:v>34.950000000000003</c:v>
                </c:pt>
                <c:pt idx="3470">
                  <c:v>34.950000000000003</c:v>
                </c:pt>
                <c:pt idx="3471">
                  <c:v>34.950000000000003</c:v>
                </c:pt>
                <c:pt idx="3472">
                  <c:v>34.950000000000003</c:v>
                </c:pt>
                <c:pt idx="3473">
                  <c:v>34.950000000000003</c:v>
                </c:pt>
                <c:pt idx="3474">
                  <c:v>34.950000000000003</c:v>
                </c:pt>
                <c:pt idx="3475">
                  <c:v>34.950000000000003</c:v>
                </c:pt>
                <c:pt idx="3476">
                  <c:v>34.950000000000003</c:v>
                </c:pt>
                <c:pt idx="3477">
                  <c:v>34.950000000000003</c:v>
                </c:pt>
                <c:pt idx="3478">
                  <c:v>34.950000000000003</c:v>
                </c:pt>
                <c:pt idx="3479">
                  <c:v>34.94</c:v>
                </c:pt>
                <c:pt idx="3480">
                  <c:v>34.94</c:v>
                </c:pt>
                <c:pt idx="3481">
                  <c:v>34.94</c:v>
                </c:pt>
                <c:pt idx="3482">
                  <c:v>34.94</c:v>
                </c:pt>
                <c:pt idx="3483">
                  <c:v>34.94</c:v>
                </c:pt>
                <c:pt idx="3484">
                  <c:v>34.93</c:v>
                </c:pt>
                <c:pt idx="3485">
                  <c:v>34.92</c:v>
                </c:pt>
                <c:pt idx="3486">
                  <c:v>34.92</c:v>
                </c:pt>
                <c:pt idx="3487">
                  <c:v>34.909999999999997</c:v>
                </c:pt>
                <c:pt idx="3488">
                  <c:v>34.9</c:v>
                </c:pt>
                <c:pt idx="3489">
                  <c:v>34.89</c:v>
                </c:pt>
                <c:pt idx="3490">
                  <c:v>34.89</c:v>
                </c:pt>
                <c:pt idx="3491">
                  <c:v>34.880000000000003</c:v>
                </c:pt>
                <c:pt idx="3492">
                  <c:v>34.869999999999997</c:v>
                </c:pt>
                <c:pt idx="3493">
                  <c:v>34.869999999999997</c:v>
                </c:pt>
                <c:pt idx="3494">
                  <c:v>34.86</c:v>
                </c:pt>
                <c:pt idx="3495">
                  <c:v>34.86</c:v>
                </c:pt>
                <c:pt idx="3496">
                  <c:v>34.85</c:v>
                </c:pt>
                <c:pt idx="3497">
                  <c:v>34.85</c:v>
                </c:pt>
                <c:pt idx="3498">
                  <c:v>34.840000000000003</c:v>
                </c:pt>
                <c:pt idx="3499">
                  <c:v>34.83</c:v>
                </c:pt>
                <c:pt idx="3500">
                  <c:v>34.83</c:v>
                </c:pt>
                <c:pt idx="3501">
                  <c:v>34.82</c:v>
                </c:pt>
                <c:pt idx="3502">
                  <c:v>34.81</c:v>
                </c:pt>
                <c:pt idx="3503">
                  <c:v>34.799999999999997</c:v>
                </c:pt>
                <c:pt idx="3504">
                  <c:v>34.799999999999997</c:v>
                </c:pt>
                <c:pt idx="3505">
                  <c:v>34.79</c:v>
                </c:pt>
                <c:pt idx="3506">
                  <c:v>34.78</c:v>
                </c:pt>
                <c:pt idx="3507">
                  <c:v>34.770000000000003</c:v>
                </c:pt>
                <c:pt idx="3508">
                  <c:v>34.76</c:v>
                </c:pt>
                <c:pt idx="3509">
                  <c:v>34.74</c:v>
                </c:pt>
                <c:pt idx="3510">
                  <c:v>34.729999999999997</c:v>
                </c:pt>
                <c:pt idx="3511">
                  <c:v>34.72</c:v>
                </c:pt>
                <c:pt idx="3512">
                  <c:v>34.71</c:v>
                </c:pt>
                <c:pt idx="3513">
                  <c:v>34.700000000000003</c:v>
                </c:pt>
                <c:pt idx="3514">
                  <c:v>34.69</c:v>
                </c:pt>
                <c:pt idx="3515">
                  <c:v>34.69</c:v>
                </c:pt>
                <c:pt idx="3516">
                  <c:v>34.69</c:v>
                </c:pt>
                <c:pt idx="3517">
                  <c:v>34.68</c:v>
                </c:pt>
                <c:pt idx="3518">
                  <c:v>34.68</c:v>
                </c:pt>
                <c:pt idx="3519">
                  <c:v>34.68</c:v>
                </c:pt>
                <c:pt idx="3520">
                  <c:v>34.67</c:v>
                </c:pt>
                <c:pt idx="3521">
                  <c:v>34.67</c:v>
                </c:pt>
                <c:pt idx="3522">
                  <c:v>34.659999999999997</c:v>
                </c:pt>
                <c:pt idx="3523">
                  <c:v>34.659999999999997</c:v>
                </c:pt>
                <c:pt idx="3524">
                  <c:v>34.65</c:v>
                </c:pt>
                <c:pt idx="3525">
                  <c:v>34.65</c:v>
                </c:pt>
                <c:pt idx="3526">
                  <c:v>34.65</c:v>
                </c:pt>
                <c:pt idx="3527">
                  <c:v>34.64</c:v>
                </c:pt>
                <c:pt idx="3528">
                  <c:v>34.64</c:v>
                </c:pt>
                <c:pt idx="3529">
                  <c:v>34.630000000000003</c:v>
                </c:pt>
                <c:pt idx="3530">
                  <c:v>34.619999999999997</c:v>
                </c:pt>
                <c:pt idx="3531">
                  <c:v>34.619999999999997</c:v>
                </c:pt>
                <c:pt idx="3532">
                  <c:v>34.61</c:v>
                </c:pt>
                <c:pt idx="3533">
                  <c:v>34.61</c:v>
                </c:pt>
                <c:pt idx="3534">
                  <c:v>34.6</c:v>
                </c:pt>
                <c:pt idx="3535">
                  <c:v>34.6</c:v>
                </c:pt>
                <c:pt idx="3536">
                  <c:v>34.6</c:v>
                </c:pt>
                <c:pt idx="3537">
                  <c:v>34.590000000000003</c:v>
                </c:pt>
                <c:pt idx="3538">
                  <c:v>34.590000000000003</c:v>
                </c:pt>
                <c:pt idx="3539">
                  <c:v>34.58</c:v>
                </c:pt>
                <c:pt idx="3540">
                  <c:v>34.58</c:v>
                </c:pt>
                <c:pt idx="3541">
                  <c:v>34.58</c:v>
                </c:pt>
                <c:pt idx="3542">
                  <c:v>34.58</c:v>
                </c:pt>
                <c:pt idx="3543">
                  <c:v>34.58</c:v>
                </c:pt>
                <c:pt idx="3544">
                  <c:v>34.58</c:v>
                </c:pt>
                <c:pt idx="3545">
                  <c:v>34.58</c:v>
                </c:pt>
                <c:pt idx="3546">
                  <c:v>34.58</c:v>
                </c:pt>
                <c:pt idx="3547">
                  <c:v>34.58</c:v>
                </c:pt>
                <c:pt idx="3548">
                  <c:v>34.58</c:v>
                </c:pt>
                <c:pt idx="3549">
                  <c:v>34.58</c:v>
                </c:pt>
                <c:pt idx="3550">
                  <c:v>34.58</c:v>
                </c:pt>
                <c:pt idx="3551">
                  <c:v>34.58</c:v>
                </c:pt>
                <c:pt idx="3552">
                  <c:v>34.58</c:v>
                </c:pt>
                <c:pt idx="3553">
                  <c:v>34.58</c:v>
                </c:pt>
                <c:pt idx="3554">
                  <c:v>34.58</c:v>
                </c:pt>
                <c:pt idx="3555">
                  <c:v>34.58</c:v>
                </c:pt>
                <c:pt idx="3556">
                  <c:v>34.58</c:v>
                </c:pt>
                <c:pt idx="3557">
                  <c:v>34.58</c:v>
                </c:pt>
                <c:pt idx="3558">
                  <c:v>34.58</c:v>
                </c:pt>
                <c:pt idx="3559">
                  <c:v>34.58</c:v>
                </c:pt>
                <c:pt idx="3560">
                  <c:v>34.58</c:v>
                </c:pt>
                <c:pt idx="3561">
                  <c:v>34.58</c:v>
                </c:pt>
                <c:pt idx="3562">
                  <c:v>34.57</c:v>
                </c:pt>
                <c:pt idx="3563">
                  <c:v>34.57</c:v>
                </c:pt>
                <c:pt idx="3564">
                  <c:v>34.57</c:v>
                </c:pt>
                <c:pt idx="3565">
                  <c:v>34.57</c:v>
                </c:pt>
                <c:pt idx="3566">
                  <c:v>34.56</c:v>
                </c:pt>
                <c:pt idx="3567">
                  <c:v>34.56</c:v>
                </c:pt>
                <c:pt idx="3568">
                  <c:v>34.56</c:v>
                </c:pt>
                <c:pt idx="3569">
                  <c:v>34.56</c:v>
                </c:pt>
                <c:pt idx="3570">
                  <c:v>34.549999999999997</c:v>
                </c:pt>
                <c:pt idx="3571">
                  <c:v>34.54</c:v>
                </c:pt>
                <c:pt idx="3572">
                  <c:v>34.54</c:v>
                </c:pt>
                <c:pt idx="3573">
                  <c:v>34.53</c:v>
                </c:pt>
                <c:pt idx="3574">
                  <c:v>34.520000000000003</c:v>
                </c:pt>
                <c:pt idx="3575">
                  <c:v>34.520000000000003</c:v>
                </c:pt>
                <c:pt idx="3576">
                  <c:v>34.51</c:v>
                </c:pt>
                <c:pt idx="3577">
                  <c:v>34.5</c:v>
                </c:pt>
                <c:pt idx="3578">
                  <c:v>34.49</c:v>
                </c:pt>
                <c:pt idx="3579">
                  <c:v>34.479999999999997</c:v>
                </c:pt>
                <c:pt idx="3580">
                  <c:v>34.47</c:v>
                </c:pt>
                <c:pt idx="3581">
                  <c:v>34.47</c:v>
                </c:pt>
                <c:pt idx="3582">
                  <c:v>34.47</c:v>
                </c:pt>
                <c:pt idx="3583">
                  <c:v>34.46</c:v>
                </c:pt>
                <c:pt idx="3584">
                  <c:v>34.46</c:v>
                </c:pt>
                <c:pt idx="3585">
                  <c:v>34.450000000000003</c:v>
                </c:pt>
                <c:pt idx="3586">
                  <c:v>34.44</c:v>
                </c:pt>
                <c:pt idx="3587">
                  <c:v>34.44</c:v>
                </c:pt>
                <c:pt idx="3588">
                  <c:v>34.43</c:v>
                </c:pt>
                <c:pt idx="3589">
                  <c:v>34.43</c:v>
                </c:pt>
                <c:pt idx="3590">
                  <c:v>34.42</c:v>
                </c:pt>
                <c:pt idx="3591">
                  <c:v>34.42</c:v>
                </c:pt>
                <c:pt idx="3592">
                  <c:v>34.409999999999997</c:v>
                </c:pt>
                <c:pt idx="3593">
                  <c:v>34.409999999999997</c:v>
                </c:pt>
                <c:pt idx="3594">
                  <c:v>34.4</c:v>
                </c:pt>
                <c:pt idx="3595">
                  <c:v>34.4</c:v>
                </c:pt>
                <c:pt idx="3596">
                  <c:v>34.39</c:v>
                </c:pt>
                <c:pt idx="3597">
                  <c:v>34.39</c:v>
                </c:pt>
                <c:pt idx="3598">
                  <c:v>34.39</c:v>
                </c:pt>
                <c:pt idx="3599">
                  <c:v>34.39</c:v>
                </c:pt>
                <c:pt idx="3600">
                  <c:v>34.39</c:v>
                </c:pt>
                <c:pt idx="3601">
                  <c:v>34.39</c:v>
                </c:pt>
                <c:pt idx="3602">
                  <c:v>34.380000000000003</c:v>
                </c:pt>
                <c:pt idx="3603">
                  <c:v>34.380000000000003</c:v>
                </c:pt>
                <c:pt idx="3604">
                  <c:v>34.380000000000003</c:v>
                </c:pt>
                <c:pt idx="3605">
                  <c:v>34.369999999999997</c:v>
                </c:pt>
                <c:pt idx="3606">
                  <c:v>34.369999999999997</c:v>
                </c:pt>
                <c:pt idx="3607">
                  <c:v>34.369999999999997</c:v>
                </c:pt>
                <c:pt idx="3608">
                  <c:v>34.36</c:v>
                </c:pt>
                <c:pt idx="3609">
                  <c:v>34.36</c:v>
                </c:pt>
                <c:pt idx="3610">
                  <c:v>34.35</c:v>
                </c:pt>
                <c:pt idx="3611">
                  <c:v>34.340000000000003</c:v>
                </c:pt>
                <c:pt idx="3612">
                  <c:v>34.340000000000003</c:v>
                </c:pt>
                <c:pt idx="3613">
                  <c:v>34.33</c:v>
                </c:pt>
                <c:pt idx="3614">
                  <c:v>34.33</c:v>
                </c:pt>
                <c:pt idx="3615">
                  <c:v>34.32</c:v>
                </c:pt>
                <c:pt idx="3616">
                  <c:v>34.32</c:v>
                </c:pt>
                <c:pt idx="3617">
                  <c:v>34.32</c:v>
                </c:pt>
                <c:pt idx="3618">
                  <c:v>34.32</c:v>
                </c:pt>
                <c:pt idx="3619">
                  <c:v>34.31</c:v>
                </c:pt>
                <c:pt idx="3620">
                  <c:v>34.31</c:v>
                </c:pt>
                <c:pt idx="3621">
                  <c:v>34.299999999999997</c:v>
                </c:pt>
                <c:pt idx="3622">
                  <c:v>34.28</c:v>
                </c:pt>
                <c:pt idx="3623">
                  <c:v>34.28</c:v>
                </c:pt>
                <c:pt idx="3624">
                  <c:v>34.26</c:v>
                </c:pt>
                <c:pt idx="3625">
                  <c:v>34.26</c:v>
                </c:pt>
                <c:pt idx="3626">
                  <c:v>34.25</c:v>
                </c:pt>
                <c:pt idx="3627">
                  <c:v>34.25</c:v>
                </c:pt>
                <c:pt idx="3628">
                  <c:v>34.25</c:v>
                </c:pt>
                <c:pt idx="3629">
                  <c:v>34.25</c:v>
                </c:pt>
                <c:pt idx="3630">
                  <c:v>34.24</c:v>
                </c:pt>
                <c:pt idx="3631">
                  <c:v>34.24</c:v>
                </c:pt>
                <c:pt idx="3632">
                  <c:v>34.24</c:v>
                </c:pt>
                <c:pt idx="3633">
                  <c:v>34.24</c:v>
                </c:pt>
                <c:pt idx="3634">
                  <c:v>34.24</c:v>
                </c:pt>
                <c:pt idx="3635">
                  <c:v>34.24</c:v>
                </c:pt>
                <c:pt idx="3636">
                  <c:v>34.24</c:v>
                </c:pt>
                <c:pt idx="3637">
                  <c:v>34.24</c:v>
                </c:pt>
                <c:pt idx="3638">
                  <c:v>34.24</c:v>
                </c:pt>
                <c:pt idx="3639">
                  <c:v>34.24</c:v>
                </c:pt>
                <c:pt idx="3640">
                  <c:v>34.24</c:v>
                </c:pt>
                <c:pt idx="3641">
                  <c:v>34.24</c:v>
                </c:pt>
                <c:pt idx="3642">
                  <c:v>34.24</c:v>
                </c:pt>
                <c:pt idx="3643">
                  <c:v>34.25</c:v>
                </c:pt>
                <c:pt idx="3644">
                  <c:v>34.25</c:v>
                </c:pt>
                <c:pt idx="3645">
                  <c:v>34.25</c:v>
                </c:pt>
                <c:pt idx="3646">
                  <c:v>34.25</c:v>
                </c:pt>
                <c:pt idx="3647">
                  <c:v>34.26</c:v>
                </c:pt>
                <c:pt idx="3648">
                  <c:v>34.26</c:v>
                </c:pt>
                <c:pt idx="3649">
                  <c:v>34.26</c:v>
                </c:pt>
                <c:pt idx="3650">
                  <c:v>34.270000000000003</c:v>
                </c:pt>
                <c:pt idx="3651">
                  <c:v>34.270000000000003</c:v>
                </c:pt>
                <c:pt idx="3652">
                  <c:v>34.270000000000003</c:v>
                </c:pt>
                <c:pt idx="3653">
                  <c:v>34.270000000000003</c:v>
                </c:pt>
                <c:pt idx="3654">
                  <c:v>34.270000000000003</c:v>
                </c:pt>
                <c:pt idx="3655">
                  <c:v>34.270000000000003</c:v>
                </c:pt>
                <c:pt idx="3656">
                  <c:v>34.28</c:v>
                </c:pt>
                <c:pt idx="3657">
                  <c:v>34.28</c:v>
                </c:pt>
                <c:pt idx="3658">
                  <c:v>34.28</c:v>
                </c:pt>
                <c:pt idx="3659">
                  <c:v>34.28</c:v>
                </c:pt>
                <c:pt idx="3660">
                  <c:v>34.28</c:v>
                </c:pt>
                <c:pt idx="3661">
                  <c:v>34.29</c:v>
                </c:pt>
                <c:pt idx="3662">
                  <c:v>34.299999999999997</c:v>
                </c:pt>
                <c:pt idx="3663">
                  <c:v>34.31</c:v>
                </c:pt>
                <c:pt idx="3664">
                  <c:v>34.32</c:v>
                </c:pt>
                <c:pt idx="3665">
                  <c:v>34.33</c:v>
                </c:pt>
                <c:pt idx="3666">
                  <c:v>34.340000000000003</c:v>
                </c:pt>
                <c:pt idx="3667">
                  <c:v>34.36</c:v>
                </c:pt>
                <c:pt idx="3668">
                  <c:v>34.36</c:v>
                </c:pt>
                <c:pt idx="3669">
                  <c:v>34.369999999999997</c:v>
                </c:pt>
                <c:pt idx="3670">
                  <c:v>34.380000000000003</c:v>
                </c:pt>
                <c:pt idx="3671">
                  <c:v>34.380000000000003</c:v>
                </c:pt>
                <c:pt idx="3672">
                  <c:v>34.39</c:v>
                </c:pt>
                <c:pt idx="3673">
                  <c:v>34.39</c:v>
                </c:pt>
                <c:pt idx="3674">
                  <c:v>34.39</c:v>
                </c:pt>
                <c:pt idx="3675">
                  <c:v>34.39</c:v>
                </c:pt>
                <c:pt idx="3676">
                  <c:v>34.4</c:v>
                </c:pt>
                <c:pt idx="3677">
                  <c:v>34.4</c:v>
                </c:pt>
                <c:pt idx="3678">
                  <c:v>34.409999999999997</c:v>
                </c:pt>
                <c:pt idx="3679">
                  <c:v>34.42</c:v>
                </c:pt>
                <c:pt idx="3680">
                  <c:v>34.43</c:v>
                </c:pt>
                <c:pt idx="3681">
                  <c:v>34.43</c:v>
                </c:pt>
                <c:pt idx="3682">
                  <c:v>34.44</c:v>
                </c:pt>
                <c:pt idx="3683">
                  <c:v>34.450000000000003</c:v>
                </c:pt>
                <c:pt idx="3684">
                  <c:v>34.46</c:v>
                </c:pt>
                <c:pt idx="3685">
                  <c:v>34.47</c:v>
                </c:pt>
                <c:pt idx="3686">
                  <c:v>34.47</c:v>
                </c:pt>
                <c:pt idx="3687">
                  <c:v>34.479999999999997</c:v>
                </c:pt>
                <c:pt idx="3688">
                  <c:v>34.49</c:v>
                </c:pt>
                <c:pt idx="3689">
                  <c:v>34.5</c:v>
                </c:pt>
                <c:pt idx="3690">
                  <c:v>34.51</c:v>
                </c:pt>
                <c:pt idx="3691">
                  <c:v>34.520000000000003</c:v>
                </c:pt>
                <c:pt idx="3692">
                  <c:v>34.54</c:v>
                </c:pt>
                <c:pt idx="3693">
                  <c:v>34.549999999999997</c:v>
                </c:pt>
                <c:pt idx="3694">
                  <c:v>34.56</c:v>
                </c:pt>
                <c:pt idx="3695">
                  <c:v>34.57</c:v>
                </c:pt>
                <c:pt idx="3696">
                  <c:v>34.57</c:v>
                </c:pt>
                <c:pt idx="3697">
                  <c:v>34.57</c:v>
                </c:pt>
                <c:pt idx="3698">
                  <c:v>34.58</c:v>
                </c:pt>
                <c:pt idx="3699">
                  <c:v>34.58</c:v>
                </c:pt>
                <c:pt idx="3700">
                  <c:v>34.58</c:v>
                </c:pt>
                <c:pt idx="3701">
                  <c:v>34.58</c:v>
                </c:pt>
                <c:pt idx="3702">
                  <c:v>34.58</c:v>
                </c:pt>
                <c:pt idx="3703">
                  <c:v>34.58</c:v>
                </c:pt>
                <c:pt idx="3704">
                  <c:v>34.58</c:v>
                </c:pt>
                <c:pt idx="3705">
                  <c:v>34.58</c:v>
                </c:pt>
                <c:pt idx="3706">
                  <c:v>34.58</c:v>
                </c:pt>
                <c:pt idx="3707">
                  <c:v>34.58</c:v>
                </c:pt>
                <c:pt idx="3708">
                  <c:v>34.58</c:v>
                </c:pt>
                <c:pt idx="3709">
                  <c:v>34.590000000000003</c:v>
                </c:pt>
                <c:pt idx="3710">
                  <c:v>34.6</c:v>
                </c:pt>
                <c:pt idx="3711">
                  <c:v>34.6</c:v>
                </c:pt>
                <c:pt idx="3712">
                  <c:v>34.61</c:v>
                </c:pt>
                <c:pt idx="3713">
                  <c:v>34.61</c:v>
                </c:pt>
                <c:pt idx="3714">
                  <c:v>34.619999999999997</c:v>
                </c:pt>
                <c:pt idx="3715">
                  <c:v>34.630000000000003</c:v>
                </c:pt>
                <c:pt idx="3716">
                  <c:v>34.64</c:v>
                </c:pt>
                <c:pt idx="3717">
                  <c:v>34.65</c:v>
                </c:pt>
                <c:pt idx="3718">
                  <c:v>34.65</c:v>
                </c:pt>
                <c:pt idx="3719">
                  <c:v>34.659999999999997</c:v>
                </c:pt>
                <c:pt idx="3720">
                  <c:v>34.67</c:v>
                </c:pt>
                <c:pt idx="3721">
                  <c:v>34.67</c:v>
                </c:pt>
                <c:pt idx="3722">
                  <c:v>34.68</c:v>
                </c:pt>
                <c:pt idx="3723">
                  <c:v>34.69</c:v>
                </c:pt>
                <c:pt idx="3724">
                  <c:v>34.700000000000003</c:v>
                </c:pt>
                <c:pt idx="3725">
                  <c:v>34.71</c:v>
                </c:pt>
                <c:pt idx="3726">
                  <c:v>34.72</c:v>
                </c:pt>
                <c:pt idx="3727">
                  <c:v>34.729999999999997</c:v>
                </c:pt>
                <c:pt idx="3728">
                  <c:v>34.74</c:v>
                </c:pt>
                <c:pt idx="3729">
                  <c:v>34.76</c:v>
                </c:pt>
                <c:pt idx="3730">
                  <c:v>34.78</c:v>
                </c:pt>
                <c:pt idx="3731">
                  <c:v>34.799999999999997</c:v>
                </c:pt>
                <c:pt idx="3732">
                  <c:v>34.82</c:v>
                </c:pt>
                <c:pt idx="3733">
                  <c:v>34.840000000000003</c:v>
                </c:pt>
                <c:pt idx="3734">
                  <c:v>34.85</c:v>
                </c:pt>
                <c:pt idx="3735">
                  <c:v>34.86</c:v>
                </c:pt>
                <c:pt idx="3736">
                  <c:v>34.86</c:v>
                </c:pt>
                <c:pt idx="3737">
                  <c:v>34.869999999999997</c:v>
                </c:pt>
                <c:pt idx="3738">
                  <c:v>34.880000000000003</c:v>
                </c:pt>
                <c:pt idx="3739">
                  <c:v>34.880000000000003</c:v>
                </c:pt>
                <c:pt idx="3740">
                  <c:v>34.89</c:v>
                </c:pt>
                <c:pt idx="3741">
                  <c:v>34.9</c:v>
                </c:pt>
                <c:pt idx="3742">
                  <c:v>34.9</c:v>
                </c:pt>
                <c:pt idx="3743">
                  <c:v>34.909999999999997</c:v>
                </c:pt>
                <c:pt idx="3744">
                  <c:v>34.92</c:v>
                </c:pt>
                <c:pt idx="3745">
                  <c:v>34.93</c:v>
                </c:pt>
                <c:pt idx="3746">
                  <c:v>34.94</c:v>
                </c:pt>
                <c:pt idx="3747">
                  <c:v>34.94</c:v>
                </c:pt>
                <c:pt idx="3748">
                  <c:v>34.94</c:v>
                </c:pt>
                <c:pt idx="3749">
                  <c:v>34.94</c:v>
                </c:pt>
                <c:pt idx="3750">
                  <c:v>34.950000000000003</c:v>
                </c:pt>
                <c:pt idx="3751">
                  <c:v>34.950000000000003</c:v>
                </c:pt>
                <c:pt idx="3752">
                  <c:v>34.950000000000003</c:v>
                </c:pt>
                <c:pt idx="3753">
                  <c:v>34.950000000000003</c:v>
                </c:pt>
                <c:pt idx="3754">
                  <c:v>34.950000000000003</c:v>
                </c:pt>
                <c:pt idx="3755">
                  <c:v>34.950000000000003</c:v>
                </c:pt>
                <c:pt idx="3756">
                  <c:v>34.950000000000003</c:v>
                </c:pt>
                <c:pt idx="3757">
                  <c:v>34.950000000000003</c:v>
                </c:pt>
                <c:pt idx="3758">
                  <c:v>34.950000000000003</c:v>
                </c:pt>
                <c:pt idx="3759">
                  <c:v>34.950000000000003</c:v>
                </c:pt>
                <c:pt idx="3760">
                  <c:v>34.950000000000003</c:v>
                </c:pt>
                <c:pt idx="3761">
                  <c:v>34.950000000000003</c:v>
                </c:pt>
                <c:pt idx="3762">
                  <c:v>34.950000000000003</c:v>
                </c:pt>
                <c:pt idx="3763">
                  <c:v>34.950000000000003</c:v>
                </c:pt>
                <c:pt idx="3764">
                  <c:v>34.950000000000003</c:v>
                </c:pt>
                <c:pt idx="3765">
                  <c:v>34.950000000000003</c:v>
                </c:pt>
                <c:pt idx="3766">
                  <c:v>34.950000000000003</c:v>
                </c:pt>
                <c:pt idx="3767">
                  <c:v>34.950000000000003</c:v>
                </c:pt>
                <c:pt idx="3768">
                  <c:v>34.950000000000003</c:v>
                </c:pt>
                <c:pt idx="3769">
                  <c:v>34.950000000000003</c:v>
                </c:pt>
                <c:pt idx="3770">
                  <c:v>34.96</c:v>
                </c:pt>
                <c:pt idx="3771">
                  <c:v>34.96</c:v>
                </c:pt>
                <c:pt idx="3772">
                  <c:v>34.96</c:v>
                </c:pt>
                <c:pt idx="3773">
                  <c:v>34.96</c:v>
                </c:pt>
                <c:pt idx="3774">
                  <c:v>34.96</c:v>
                </c:pt>
                <c:pt idx="3775">
                  <c:v>34.96</c:v>
                </c:pt>
                <c:pt idx="3776">
                  <c:v>34.96</c:v>
                </c:pt>
                <c:pt idx="3777">
                  <c:v>34.96</c:v>
                </c:pt>
                <c:pt idx="3778">
                  <c:v>34.96</c:v>
                </c:pt>
                <c:pt idx="3779">
                  <c:v>34.96</c:v>
                </c:pt>
                <c:pt idx="3780">
                  <c:v>34.96</c:v>
                </c:pt>
                <c:pt idx="3781">
                  <c:v>34.96</c:v>
                </c:pt>
                <c:pt idx="3782">
                  <c:v>34.96</c:v>
                </c:pt>
                <c:pt idx="3783">
                  <c:v>34.96</c:v>
                </c:pt>
                <c:pt idx="3784">
                  <c:v>34.96</c:v>
                </c:pt>
                <c:pt idx="3785">
                  <c:v>34.96</c:v>
                </c:pt>
                <c:pt idx="3786">
                  <c:v>34.96</c:v>
                </c:pt>
                <c:pt idx="3787">
                  <c:v>34.96</c:v>
                </c:pt>
                <c:pt idx="3788">
                  <c:v>34.950000000000003</c:v>
                </c:pt>
                <c:pt idx="3789">
                  <c:v>34.950000000000003</c:v>
                </c:pt>
                <c:pt idx="3790">
                  <c:v>34.950000000000003</c:v>
                </c:pt>
                <c:pt idx="3791">
                  <c:v>34.96</c:v>
                </c:pt>
                <c:pt idx="3792">
                  <c:v>34.96</c:v>
                </c:pt>
                <c:pt idx="3793">
                  <c:v>34.96</c:v>
                </c:pt>
                <c:pt idx="3794">
                  <c:v>34.96</c:v>
                </c:pt>
                <c:pt idx="3795">
                  <c:v>34.96</c:v>
                </c:pt>
                <c:pt idx="3796">
                  <c:v>34.96</c:v>
                </c:pt>
                <c:pt idx="3797">
                  <c:v>34.96</c:v>
                </c:pt>
                <c:pt idx="3798">
                  <c:v>34.950000000000003</c:v>
                </c:pt>
                <c:pt idx="3799">
                  <c:v>34.950000000000003</c:v>
                </c:pt>
                <c:pt idx="3800">
                  <c:v>34.950000000000003</c:v>
                </c:pt>
                <c:pt idx="3801">
                  <c:v>34.950000000000003</c:v>
                </c:pt>
                <c:pt idx="3802">
                  <c:v>34.950000000000003</c:v>
                </c:pt>
                <c:pt idx="3803">
                  <c:v>34.950000000000003</c:v>
                </c:pt>
                <c:pt idx="3804">
                  <c:v>34.950000000000003</c:v>
                </c:pt>
                <c:pt idx="3805">
                  <c:v>34.950000000000003</c:v>
                </c:pt>
                <c:pt idx="3806">
                  <c:v>34.950000000000003</c:v>
                </c:pt>
                <c:pt idx="3807">
                  <c:v>34.950000000000003</c:v>
                </c:pt>
                <c:pt idx="3808">
                  <c:v>34.950000000000003</c:v>
                </c:pt>
                <c:pt idx="3809">
                  <c:v>34.950000000000003</c:v>
                </c:pt>
                <c:pt idx="3810">
                  <c:v>34.950000000000003</c:v>
                </c:pt>
                <c:pt idx="3811">
                  <c:v>34.950000000000003</c:v>
                </c:pt>
                <c:pt idx="3812">
                  <c:v>34.950000000000003</c:v>
                </c:pt>
                <c:pt idx="3813">
                  <c:v>34.950000000000003</c:v>
                </c:pt>
                <c:pt idx="3814">
                  <c:v>34.94</c:v>
                </c:pt>
                <c:pt idx="3815">
                  <c:v>34.94</c:v>
                </c:pt>
                <c:pt idx="3816">
                  <c:v>34.94</c:v>
                </c:pt>
                <c:pt idx="3817">
                  <c:v>34.94</c:v>
                </c:pt>
                <c:pt idx="3818">
                  <c:v>34.94</c:v>
                </c:pt>
                <c:pt idx="3819">
                  <c:v>34.94</c:v>
                </c:pt>
                <c:pt idx="3820">
                  <c:v>34.94</c:v>
                </c:pt>
                <c:pt idx="3821">
                  <c:v>34.93</c:v>
                </c:pt>
                <c:pt idx="3822">
                  <c:v>34.93</c:v>
                </c:pt>
                <c:pt idx="3823">
                  <c:v>34.92</c:v>
                </c:pt>
                <c:pt idx="3824">
                  <c:v>34.909999999999997</c:v>
                </c:pt>
                <c:pt idx="3825">
                  <c:v>34.909999999999997</c:v>
                </c:pt>
                <c:pt idx="3826">
                  <c:v>34.9</c:v>
                </c:pt>
                <c:pt idx="3827">
                  <c:v>34.9</c:v>
                </c:pt>
                <c:pt idx="3828">
                  <c:v>34.89</c:v>
                </c:pt>
                <c:pt idx="3829">
                  <c:v>34.89</c:v>
                </c:pt>
                <c:pt idx="3830">
                  <c:v>34.89</c:v>
                </c:pt>
                <c:pt idx="3831">
                  <c:v>34.880000000000003</c:v>
                </c:pt>
                <c:pt idx="3832">
                  <c:v>34.880000000000003</c:v>
                </c:pt>
                <c:pt idx="3833">
                  <c:v>34.880000000000003</c:v>
                </c:pt>
                <c:pt idx="3834">
                  <c:v>34.869999999999997</c:v>
                </c:pt>
                <c:pt idx="3835">
                  <c:v>34.869999999999997</c:v>
                </c:pt>
                <c:pt idx="3836">
                  <c:v>34.86</c:v>
                </c:pt>
                <c:pt idx="3837">
                  <c:v>34.86</c:v>
                </c:pt>
                <c:pt idx="3838">
                  <c:v>34.85</c:v>
                </c:pt>
                <c:pt idx="3839">
                  <c:v>34.85</c:v>
                </c:pt>
                <c:pt idx="3840">
                  <c:v>34.840000000000003</c:v>
                </c:pt>
                <c:pt idx="3841">
                  <c:v>34.83</c:v>
                </c:pt>
                <c:pt idx="3842">
                  <c:v>34.83</c:v>
                </c:pt>
                <c:pt idx="3843">
                  <c:v>34.82</c:v>
                </c:pt>
                <c:pt idx="3844">
                  <c:v>34.82</c:v>
                </c:pt>
                <c:pt idx="3845">
                  <c:v>34.81</c:v>
                </c:pt>
                <c:pt idx="3846">
                  <c:v>34.799999999999997</c:v>
                </c:pt>
                <c:pt idx="3847">
                  <c:v>34.79</c:v>
                </c:pt>
                <c:pt idx="3848">
                  <c:v>34.79</c:v>
                </c:pt>
                <c:pt idx="3849">
                  <c:v>34.78</c:v>
                </c:pt>
                <c:pt idx="3850">
                  <c:v>34.770000000000003</c:v>
                </c:pt>
                <c:pt idx="3851">
                  <c:v>34.76</c:v>
                </c:pt>
                <c:pt idx="3852">
                  <c:v>34.76</c:v>
                </c:pt>
                <c:pt idx="3853">
                  <c:v>34.75</c:v>
                </c:pt>
                <c:pt idx="3854">
                  <c:v>34.729999999999997</c:v>
                </c:pt>
                <c:pt idx="3855">
                  <c:v>34.729999999999997</c:v>
                </c:pt>
                <c:pt idx="3856">
                  <c:v>34.71</c:v>
                </c:pt>
                <c:pt idx="3857">
                  <c:v>34.700000000000003</c:v>
                </c:pt>
                <c:pt idx="3858">
                  <c:v>34.700000000000003</c:v>
                </c:pt>
                <c:pt idx="3859">
                  <c:v>34.69</c:v>
                </c:pt>
                <c:pt idx="3860">
                  <c:v>34.69</c:v>
                </c:pt>
                <c:pt idx="3861">
                  <c:v>34.69</c:v>
                </c:pt>
                <c:pt idx="3862">
                  <c:v>34.69</c:v>
                </c:pt>
                <c:pt idx="3863">
                  <c:v>34.68</c:v>
                </c:pt>
                <c:pt idx="3864">
                  <c:v>34.68</c:v>
                </c:pt>
                <c:pt idx="3865">
                  <c:v>34.67</c:v>
                </c:pt>
                <c:pt idx="3866">
                  <c:v>34.67</c:v>
                </c:pt>
                <c:pt idx="3867">
                  <c:v>34.67</c:v>
                </c:pt>
                <c:pt idx="3868">
                  <c:v>34.659999999999997</c:v>
                </c:pt>
                <c:pt idx="3869">
                  <c:v>34.659999999999997</c:v>
                </c:pt>
                <c:pt idx="3870">
                  <c:v>34.659999999999997</c:v>
                </c:pt>
                <c:pt idx="3871">
                  <c:v>34.65</c:v>
                </c:pt>
                <c:pt idx="3872">
                  <c:v>34.65</c:v>
                </c:pt>
                <c:pt idx="3873">
                  <c:v>34.65</c:v>
                </c:pt>
                <c:pt idx="3874">
                  <c:v>34.64</c:v>
                </c:pt>
                <c:pt idx="3875">
                  <c:v>34.64</c:v>
                </c:pt>
                <c:pt idx="3876">
                  <c:v>34.630000000000003</c:v>
                </c:pt>
                <c:pt idx="3877">
                  <c:v>34.630000000000003</c:v>
                </c:pt>
                <c:pt idx="3878">
                  <c:v>34.619999999999997</c:v>
                </c:pt>
                <c:pt idx="3879">
                  <c:v>34.61</c:v>
                </c:pt>
                <c:pt idx="3880">
                  <c:v>34.6</c:v>
                </c:pt>
                <c:pt idx="3881">
                  <c:v>34.6</c:v>
                </c:pt>
                <c:pt idx="3882">
                  <c:v>34.590000000000003</c:v>
                </c:pt>
                <c:pt idx="3883">
                  <c:v>34.590000000000003</c:v>
                </c:pt>
                <c:pt idx="3884">
                  <c:v>34.58</c:v>
                </c:pt>
                <c:pt idx="3885">
                  <c:v>34.58</c:v>
                </c:pt>
                <c:pt idx="3886">
                  <c:v>34.58</c:v>
                </c:pt>
                <c:pt idx="3887">
                  <c:v>34.58</c:v>
                </c:pt>
                <c:pt idx="3888">
                  <c:v>34.58</c:v>
                </c:pt>
                <c:pt idx="3889">
                  <c:v>34.58</c:v>
                </c:pt>
                <c:pt idx="3890">
                  <c:v>34.58</c:v>
                </c:pt>
                <c:pt idx="3891">
                  <c:v>34.58</c:v>
                </c:pt>
                <c:pt idx="3892">
                  <c:v>34.58</c:v>
                </c:pt>
                <c:pt idx="3893">
                  <c:v>34.58</c:v>
                </c:pt>
                <c:pt idx="3894">
                  <c:v>34.58</c:v>
                </c:pt>
                <c:pt idx="3895">
                  <c:v>34.58</c:v>
                </c:pt>
                <c:pt idx="3896">
                  <c:v>34.58</c:v>
                </c:pt>
                <c:pt idx="3897">
                  <c:v>34.58</c:v>
                </c:pt>
                <c:pt idx="3898">
                  <c:v>34.58</c:v>
                </c:pt>
                <c:pt idx="3899">
                  <c:v>34.58</c:v>
                </c:pt>
                <c:pt idx="3900">
                  <c:v>34.58</c:v>
                </c:pt>
                <c:pt idx="3901">
                  <c:v>34.58</c:v>
                </c:pt>
                <c:pt idx="3902">
                  <c:v>34.58</c:v>
                </c:pt>
                <c:pt idx="3903">
                  <c:v>34.58</c:v>
                </c:pt>
                <c:pt idx="3904">
                  <c:v>34.58</c:v>
                </c:pt>
                <c:pt idx="3905">
                  <c:v>34.58</c:v>
                </c:pt>
                <c:pt idx="3906">
                  <c:v>34.58</c:v>
                </c:pt>
                <c:pt idx="3907">
                  <c:v>34.58</c:v>
                </c:pt>
                <c:pt idx="3908">
                  <c:v>34.58</c:v>
                </c:pt>
                <c:pt idx="3909">
                  <c:v>34.58</c:v>
                </c:pt>
                <c:pt idx="3910">
                  <c:v>34.57</c:v>
                </c:pt>
                <c:pt idx="3911">
                  <c:v>34.57</c:v>
                </c:pt>
                <c:pt idx="3912">
                  <c:v>34.57</c:v>
                </c:pt>
                <c:pt idx="3913">
                  <c:v>34.57</c:v>
                </c:pt>
                <c:pt idx="3914">
                  <c:v>34.57</c:v>
                </c:pt>
                <c:pt idx="3915">
                  <c:v>34.56</c:v>
                </c:pt>
                <c:pt idx="3916">
                  <c:v>34.56</c:v>
                </c:pt>
                <c:pt idx="3917">
                  <c:v>34.549999999999997</c:v>
                </c:pt>
                <c:pt idx="3918">
                  <c:v>34.54</c:v>
                </c:pt>
                <c:pt idx="3919">
                  <c:v>34.53</c:v>
                </c:pt>
                <c:pt idx="3920">
                  <c:v>34.520000000000003</c:v>
                </c:pt>
                <c:pt idx="3921">
                  <c:v>34.51</c:v>
                </c:pt>
                <c:pt idx="3922">
                  <c:v>34.5</c:v>
                </c:pt>
                <c:pt idx="3923">
                  <c:v>34.5</c:v>
                </c:pt>
                <c:pt idx="3924">
                  <c:v>34.5</c:v>
                </c:pt>
                <c:pt idx="3925">
                  <c:v>34.5</c:v>
                </c:pt>
                <c:pt idx="3926">
                  <c:v>34.49</c:v>
                </c:pt>
                <c:pt idx="3927">
                  <c:v>34.479999999999997</c:v>
                </c:pt>
                <c:pt idx="3928">
                  <c:v>34.479999999999997</c:v>
                </c:pt>
                <c:pt idx="3929">
                  <c:v>34.47</c:v>
                </c:pt>
                <c:pt idx="3930">
                  <c:v>34.47</c:v>
                </c:pt>
                <c:pt idx="3931">
                  <c:v>34.46</c:v>
                </c:pt>
                <c:pt idx="3932">
                  <c:v>34.46</c:v>
                </c:pt>
                <c:pt idx="3933">
                  <c:v>34.450000000000003</c:v>
                </c:pt>
                <c:pt idx="3934">
                  <c:v>34.44</c:v>
                </c:pt>
                <c:pt idx="3935">
                  <c:v>34.44</c:v>
                </c:pt>
                <c:pt idx="3936">
                  <c:v>34.43</c:v>
                </c:pt>
                <c:pt idx="3937">
                  <c:v>34.42</c:v>
                </c:pt>
                <c:pt idx="3938">
                  <c:v>34.42</c:v>
                </c:pt>
                <c:pt idx="3939">
                  <c:v>34.409999999999997</c:v>
                </c:pt>
                <c:pt idx="3940">
                  <c:v>34.409999999999997</c:v>
                </c:pt>
                <c:pt idx="3941">
                  <c:v>34.409999999999997</c:v>
                </c:pt>
                <c:pt idx="3942">
                  <c:v>34.4</c:v>
                </c:pt>
                <c:pt idx="3943">
                  <c:v>34.4</c:v>
                </c:pt>
                <c:pt idx="3944">
                  <c:v>34.4</c:v>
                </c:pt>
                <c:pt idx="3945">
                  <c:v>34.39</c:v>
                </c:pt>
                <c:pt idx="3946">
                  <c:v>34.39</c:v>
                </c:pt>
                <c:pt idx="3947">
                  <c:v>34.39</c:v>
                </c:pt>
                <c:pt idx="3948">
                  <c:v>34.39</c:v>
                </c:pt>
                <c:pt idx="3949">
                  <c:v>34.39</c:v>
                </c:pt>
                <c:pt idx="3950">
                  <c:v>34.380000000000003</c:v>
                </c:pt>
                <c:pt idx="3951">
                  <c:v>34.380000000000003</c:v>
                </c:pt>
                <c:pt idx="3952">
                  <c:v>34.369999999999997</c:v>
                </c:pt>
                <c:pt idx="3953">
                  <c:v>34.369999999999997</c:v>
                </c:pt>
                <c:pt idx="3954">
                  <c:v>34.369999999999997</c:v>
                </c:pt>
                <c:pt idx="3955">
                  <c:v>34.36</c:v>
                </c:pt>
                <c:pt idx="3956">
                  <c:v>34.36</c:v>
                </c:pt>
                <c:pt idx="3957">
                  <c:v>34.35</c:v>
                </c:pt>
                <c:pt idx="3958">
                  <c:v>34.340000000000003</c:v>
                </c:pt>
                <c:pt idx="3959">
                  <c:v>34.33</c:v>
                </c:pt>
                <c:pt idx="3960">
                  <c:v>34.32</c:v>
                </c:pt>
                <c:pt idx="3961">
                  <c:v>34.32</c:v>
                </c:pt>
                <c:pt idx="3962">
                  <c:v>34.31</c:v>
                </c:pt>
                <c:pt idx="3963">
                  <c:v>34.31</c:v>
                </c:pt>
                <c:pt idx="3964">
                  <c:v>34.31</c:v>
                </c:pt>
                <c:pt idx="3965">
                  <c:v>34.299999999999997</c:v>
                </c:pt>
                <c:pt idx="3966">
                  <c:v>34.299999999999997</c:v>
                </c:pt>
                <c:pt idx="3967">
                  <c:v>34.29</c:v>
                </c:pt>
                <c:pt idx="3968">
                  <c:v>34.28</c:v>
                </c:pt>
                <c:pt idx="3969">
                  <c:v>34.28</c:v>
                </c:pt>
                <c:pt idx="3970">
                  <c:v>34.270000000000003</c:v>
                </c:pt>
                <c:pt idx="3971">
                  <c:v>34.270000000000003</c:v>
                </c:pt>
                <c:pt idx="3972">
                  <c:v>34.270000000000003</c:v>
                </c:pt>
                <c:pt idx="3973">
                  <c:v>34.270000000000003</c:v>
                </c:pt>
                <c:pt idx="3974">
                  <c:v>34.270000000000003</c:v>
                </c:pt>
                <c:pt idx="3975">
                  <c:v>34.26</c:v>
                </c:pt>
                <c:pt idx="3976">
                  <c:v>34.26</c:v>
                </c:pt>
                <c:pt idx="3977">
                  <c:v>34.26</c:v>
                </c:pt>
                <c:pt idx="3978">
                  <c:v>34.25</c:v>
                </c:pt>
                <c:pt idx="3979">
                  <c:v>34.25</c:v>
                </c:pt>
                <c:pt idx="3980">
                  <c:v>34.25</c:v>
                </c:pt>
                <c:pt idx="3981">
                  <c:v>34.25</c:v>
                </c:pt>
                <c:pt idx="3982">
                  <c:v>34.24</c:v>
                </c:pt>
                <c:pt idx="3983">
                  <c:v>34.24</c:v>
                </c:pt>
                <c:pt idx="3984">
                  <c:v>34.24</c:v>
                </c:pt>
                <c:pt idx="3985">
                  <c:v>34.24</c:v>
                </c:pt>
                <c:pt idx="3986">
                  <c:v>34.24</c:v>
                </c:pt>
                <c:pt idx="3987">
                  <c:v>34.24</c:v>
                </c:pt>
                <c:pt idx="3988">
                  <c:v>34.229999999999997</c:v>
                </c:pt>
                <c:pt idx="3989">
                  <c:v>34.229999999999997</c:v>
                </c:pt>
                <c:pt idx="3990">
                  <c:v>34.229999999999997</c:v>
                </c:pt>
                <c:pt idx="3991">
                  <c:v>34.229999999999997</c:v>
                </c:pt>
                <c:pt idx="3992">
                  <c:v>34.229999999999997</c:v>
                </c:pt>
                <c:pt idx="3993">
                  <c:v>34.229999999999997</c:v>
                </c:pt>
                <c:pt idx="3994">
                  <c:v>34.229999999999997</c:v>
                </c:pt>
                <c:pt idx="3995">
                  <c:v>34.229999999999997</c:v>
                </c:pt>
                <c:pt idx="3996">
                  <c:v>34.229999999999997</c:v>
                </c:pt>
                <c:pt idx="3997">
                  <c:v>34.229999999999997</c:v>
                </c:pt>
                <c:pt idx="3998">
                  <c:v>34.229999999999997</c:v>
                </c:pt>
                <c:pt idx="3999">
                  <c:v>34.24</c:v>
                </c:pt>
                <c:pt idx="4000">
                  <c:v>34.24</c:v>
                </c:pt>
                <c:pt idx="4001">
                  <c:v>34.25</c:v>
                </c:pt>
                <c:pt idx="4002">
                  <c:v>34.25</c:v>
                </c:pt>
                <c:pt idx="4003">
                  <c:v>34.26</c:v>
                </c:pt>
                <c:pt idx="4004">
                  <c:v>34.26</c:v>
                </c:pt>
                <c:pt idx="4005">
                  <c:v>34.270000000000003</c:v>
                </c:pt>
                <c:pt idx="4006">
                  <c:v>34.270000000000003</c:v>
                </c:pt>
                <c:pt idx="4007">
                  <c:v>34.28</c:v>
                </c:pt>
                <c:pt idx="4008">
                  <c:v>34.29</c:v>
                </c:pt>
                <c:pt idx="4009">
                  <c:v>34.299999999999997</c:v>
                </c:pt>
                <c:pt idx="4010">
                  <c:v>34.299999999999997</c:v>
                </c:pt>
                <c:pt idx="4011">
                  <c:v>34.31</c:v>
                </c:pt>
                <c:pt idx="4012">
                  <c:v>34.31</c:v>
                </c:pt>
                <c:pt idx="4013">
                  <c:v>34.31</c:v>
                </c:pt>
                <c:pt idx="4014">
                  <c:v>34.32</c:v>
                </c:pt>
                <c:pt idx="4015">
                  <c:v>34.32</c:v>
                </c:pt>
                <c:pt idx="4016">
                  <c:v>34.33</c:v>
                </c:pt>
                <c:pt idx="4017">
                  <c:v>34.33</c:v>
                </c:pt>
                <c:pt idx="4018">
                  <c:v>34.340000000000003</c:v>
                </c:pt>
                <c:pt idx="4019">
                  <c:v>34.340000000000003</c:v>
                </c:pt>
                <c:pt idx="4020">
                  <c:v>34.35</c:v>
                </c:pt>
                <c:pt idx="4021">
                  <c:v>34.36</c:v>
                </c:pt>
                <c:pt idx="4022">
                  <c:v>34.36</c:v>
                </c:pt>
                <c:pt idx="4023">
                  <c:v>34.369999999999997</c:v>
                </c:pt>
                <c:pt idx="4024">
                  <c:v>34.369999999999997</c:v>
                </c:pt>
                <c:pt idx="4025">
                  <c:v>34.369999999999997</c:v>
                </c:pt>
                <c:pt idx="4026">
                  <c:v>34.380000000000003</c:v>
                </c:pt>
                <c:pt idx="4027">
                  <c:v>34.39</c:v>
                </c:pt>
                <c:pt idx="4028">
                  <c:v>34.39</c:v>
                </c:pt>
                <c:pt idx="4029">
                  <c:v>34.39</c:v>
                </c:pt>
                <c:pt idx="4030">
                  <c:v>34.4</c:v>
                </c:pt>
                <c:pt idx="4031">
                  <c:v>34.409999999999997</c:v>
                </c:pt>
                <c:pt idx="4032">
                  <c:v>34.42</c:v>
                </c:pt>
                <c:pt idx="4033">
                  <c:v>34.43</c:v>
                </c:pt>
                <c:pt idx="4034">
                  <c:v>34.450000000000003</c:v>
                </c:pt>
                <c:pt idx="4035">
                  <c:v>34.46</c:v>
                </c:pt>
                <c:pt idx="4036">
                  <c:v>34.47</c:v>
                </c:pt>
                <c:pt idx="4037">
                  <c:v>34.49</c:v>
                </c:pt>
                <c:pt idx="4038">
                  <c:v>34.5</c:v>
                </c:pt>
                <c:pt idx="4039">
                  <c:v>34.51</c:v>
                </c:pt>
                <c:pt idx="4040">
                  <c:v>34.520000000000003</c:v>
                </c:pt>
                <c:pt idx="4041">
                  <c:v>34.53</c:v>
                </c:pt>
                <c:pt idx="4042">
                  <c:v>34.54</c:v>
                </c:pt>
                <c:pt idx="4043">
                  <c:v>34.549999999999997</c:v>
                </c:pt>
                <c:pt idx="4044">
                  <c:v>34.549999999999997</c:v>
                </c:pt>
                <c:pt idx="4045">
                  <c:v>34.56</c:v>
                </c:pt>
                <c:pt idx="4046">
                  <c:v>34.57</c:v>
                </c:pt>
                <c:pt idx="4047">
                  <c:v>34.57</c:v>
                </c:pt>
                <c:pt idx="4048">
                  <c:v>34.57</c:v>
                </c:pt>
                <c:pt idx="4049">
                  <c:v>34.58</c:v>
                </c:pt>
                <c:pt idx="4050">
                  <c:v>34.58</c:v>
                </c:pt>
                <c:pt idx="4051">
                  <c:v>34.58</c:v>
                </c:pt>
                <c:pt idx="4052">
                  <c:v>34.58</c:v>
                </c:pt>
                <c:pt idx="4053">
                  <c:v>34.58</c:v>
                </c:pt>
                <c:pt idx="4054">
                  <c:v>34.58</c:v>
                </c:pt>
                <c:pt idx="4055">
                  <c:v>34.58</c:v>
                </c:pt>
                <c:pt idx="4056">
                  <c:v>34.58</c:v>
                </c:pt>
                <c:pt idx="4057">
                  <c:v>34.58</c:v>
                </c:pt>
                <c:pt idx="4058">
                  <c:v>34.58</c:v>
                </c:pt>
                <c:pt idx="4059">
                  <c:v>34.590000000000003</c:v>
                </c:pt>
                <c:pt idx="4060">
                  <c:v>34.590000000000003</c:v>
                </c:pt>
                <c:pt idx="4061">
                  <c:v>34.6</c:v>
                </c:pt>
                <c:pt idx="4062">
                  <c:v>34.61</c:v>
                </c:pt>
                <c:pt idx="4063">
                  <c:v>34.619999999999997</c:v>
                </c:pt>
                <c:pt idx="4064">
                  <c:v>34.630000000000003</c:v>
                </c:pt>
                <c:pt idx="4065">
                  <c:v>34.65</c:v>
                </c:pt>
                <c:pt idx="4066">
                  <c:v>34.659999999999997</c:v>
                </c:pt>
                <c:pt idx="4067">
                  <c:v>34.67</c:v>
                </c:pt>
                <c:pt idx="4068">
                  <c:v>34.67</c:v>
                </c:pt>
                <c:pt idx="4069">
                  <c:v>34.68</c:v>
                </c:pt>
                <c:pt idx="4070">
                  <c:v>34.69</c:v>
                </c:pt>
                <c:pt idx="4071">
                  <c:v>34.69</c:v>
                </c:pt>
                <c:pt idx="4072">
                  <c:v>34.700000000000003</c:v>
                </c:pt>
                <c:pt idx="4073">
                  <c:v>34.72</c:v>
                </c:pt>
                <c:pt idx="4074">
                  <c:v>34.74</c:v>
                </c:pt>
                <c:pt idx="4075">
                  <c:v>34.76</c:v>
                </c:pt>
                <c:pt idx="4076">
                  <c:v>34.770000000000003</c:v>
                </c:pt>
                <c:pt idx="4077">
                  <c:v>34.799999999999997</c:v>
                </c:pt>
                <c:pt idx="4078">
                  <c:v>34.81</c:v>
                </c:pt>
                <c:pt idx="4079">
                  <c:v>34.83</c:v>
                </c:pt>
                <c:pt idx="4080">
                  <c:v>34.840000000000003</c:v>
                </c:pt>
                <c:pt idx="4081">
                  <c:v>34.85</c:v>
                </c:pt>
                <c:pt idx="4082">
                  <c:v>34.86</c:v>
                </c:pt>
                <c:pt idx="4083">
                  <c:v>34.86</c:v>
                </c:pt>
                <c:pt idx="4084">
                  <c:v>34.869999999999997</c:v>
                </c:pt>
                <c:pt idx="4085">
                  <c:v>34.880000000000003</c:v>
                </c:pt>
                <c:pt idx="4086">
                  <c:v>34.89</c:v>
                </c:pt>
                <c:pt idx="4087">
                  <c:v>34.9</c:v>
                </c:pt>
                <c:pt idx="4088">
                  <c:v>34.909999999999997</c:v>
                </c:pt>
                <c:pt idx="4089">
                  <c:v>34.92</c:v>
                </c:pt>
                <c:pt idx="4090">
                  <c:v>34.93</c:v>
                </c:pt>
                <c:pt idx="4091">
                  <c:v>34.94</c:v>
                </c:pt>
                <c:pt idx="4092">
                  <c:v>34.94</c:v>
                </c:pt>
                <c:pt idx="4093">
                  <c:v>34.950000000000003</c:v>
                </c:pt>
                <c:pt idx="4094">
                  <c:v>34.950000000000003</c:v>
                </c:pt>
                <c:pt idx="4095">
                  <c:v>34.950000000000003</c:v>
                </c:pt>
                <c:pt idx="4096">
                  <c:v>34.950000000000003</c:v>
                </c:pt>
                <c:pt idx="4097">
                  <c:v>34.950000000000003</c:v>
                </c:pt>
                <c:pt idx="4098">
                  <c:v>34.950000000000003</c:v>
                </c:pt>
                <c:pt idx="4099">
                  <c:v>34.950000000000003</c:v>
                </c:pt>
                <c:pt idx="4100">
                  <c:v>34.96</c:v>
                </c:pt>
                <c:pt idx="4101">
                  <c:v>34.96</c:v>
                </c:pt>
                <c:pt idx="4102">
                  <c:v>34.96</c:v>
                </c:pt>
                <c:pt idx="4103">
                  <c:v>34.96</c:v>
                </c:pt>
                <c:pt idx="4104">
                  <c:v>34.96</c:v>
                </c:pt>
                <c:pt idx="4105">
                  <c:v>34.97</c:v>
                </c:pt>
                <c:pt idx="4106">
                  <c:v>34.97</c:v>
                </c:pt>
                <c:pt idx="4107">
                  <c:v>34.979999999999997</c:v>
                </c:pt>
                <c:pt idx="4108">
                  <c:v>34.99</c:v>
                </c:pt>
                <c:pt idx="4109">
                  <c:v>34.99</c:v>
                </c:pt>
                <c:pt idx="4110">
                  <c:v>35</c:v>
                </c:pt>
                <c:pt idx="4111">
                  <c:v>35.01</c:v>
                </c:pt>
                <c:pt idx="4112">
                  <c:v>35.01</c:v>
                </c:pt>
                <c:pt idx="4113">
                  <c:v>35.020000000000003</c:v>
                </c:pt>
                <c:pt idx="4114">
                  <c:v>35.020000000000003</c:v>
                </c:pt>
                <c:pt idx="4115">
                  <c:v>35.03</c:v>
                </c:pt>
                <c:pt idx="4116">
                  <c:v>35.04</c:v>
                </c:pt>
                <c:pt idx="4117">
                  <c:v>35.04</c:v>
                </c:pt>
                <c:pt idx="4118">
                  <c:v>35.049999999999997</c:v>
                </c:pt>
                <c:pt idx="4119">
                  <c:v>35.06</c:v>
                </c:pt>
                <c:pt idx="4120">
                  <c:v>35.06</c:v>
                </c:pt>
                <c:pt idx="4121">
                  <c:v>35.07</c:v>
                </c:pt>
                <c:pt idx="4122">
                  <c:v>35.06</c:v>
                </c:pt>
                <c:pt idx="4123">
                  <c:v>35.07</c:v>
                </c:pt>
                <c:pt idx="4124">
                  <c:v>35.07</c:v>
                </c:pt>
                <c:pt idx="4125">
                  <c:v>35.07</c:v>
                </c:pt>
                <c:pt idx="4126">
                  <c:v>35.07</c:v>
                </c:pt>
                <c:pt idx="4127">
                  <c:v>35.07</c:v>
                </c:pt>
                <c:pt idx="4128">
                  <c:v>35.08</c:v>
                </c:pt>
                <c:pt idx="4129">
                  <c:v>35.08</c:v>
                </c:pt>
                <c:pt idx="4130">
                  <c:v>35.08</c:v>
                </c:pt>
                <c:pt idx="4131">
                  <c:v>35.08</c:v>
                </c:pt>
                <c:pt idx="4132">
                  <c:v>35.08</c:v>
                </c:pt>
                <c:pt idx="4133">
                  <c:v>35.08</c:v>
                </c:pt>
                <c:pt idx="4134">
                  <c:v>35.08</c:v>
                </c:pt>
                <c:pt idx="4135">
                  <c:v>35.08</c:v>
                </c:pt>
                <c:pt idx="4136">
                  <c:v>35.08</c:v>
                </c:pt>
                <c:pt idx="4137">
                  <c:v>35.08</c:v>
                </c:pt>
                <c:pt idx="4138">
                  <c:v>35.08</c:v>
                </c:pt>
                <c:pt idx="4139">
                  <c:v>35.08</c:v>
                </c:pt>
                <c:pt idx="4140">
                  <c:v>35.08</c:v>
                </c:pt>
                <c:pt idx="4141">
                  <c:v>35.08</c:v>
                </c:pt>
                <c:pt idx="4142">
                  <c:v>35.08</c:v>
                </c:pt>
                <c:pt idx="4143">
                  <c:v>35.08</c:v>
                </c:pt>
                <c:pt idx="4144">
                  <c:v>35.08</c:v>
                </c:pt>
                <c:pt idx="4145">
                  <c:v>35.08</c:v>
                </c:pt>
                <c:pt idx="4146">
                  <c:v>35.07</c:v>
                </c:pt>
                <c:pt idx="4147">
                  <c:v>35.07</c:v>
                </c:pt>
                <c:pt idx="4148">
                  <c:v>35.07</c:v>
                </c:pt>
                <c:pt idx="4149">
                  <c:v>35.06</c:v>
                </c:pt>
                <c:pt idx="4150">
                  <c:v>35.06</c:v>
                </c:pt>
                <c:pt idx="4151">
                  <c:v>35.06</c:v>
                </c:pt>
                <c:pt idx="4152">
                  <c:v>35.06</c:v>
                </c:pt>
                <c:pt idx="4153">
                  <c:v>35.049999999999997</c:v>
                </c:pt>
                <c:pt idx="4154">
                  <c:v>35.049999999999997</c:v>
                </c:pt>
                <c:pt idx="4155">
                  <c:v>35.04</c:v>
                </c:pt>
                <c:pt idx="4156">
                  <c:v>35.04</c:v>
                </c:pt>
                <c:pt idx="4157">
                  <c:v>35.03</c:v>
                </c:pt>
                <c:pt idx="4158">
                  <c:v>35.020000000000003</c:v>
                </c:pt>
                <c:pt idx="4159">
                  <c:v>35.020000000000003</c:v>
                </c:pt>
                <c:pt idx="4160">
                  <c:v>35.01</c:v>
                </c:pt>
                <c:pt idx="4161">
                  <c:v>35.01</c:v>
                </c:pt>
                <c:pt idx="4162">
                  <c:v>35.01</c:v>
                </c:pt>
                <c:pt idx="4163">
                  <c:v>35</c:v>
                </c:pt>
                <c:pt idx="4164">
                  <c:v>34.99</c:v>
                </c:pt>
                <c:pt idx="4165">
                  <c:v>34.99</c:v>
                </c:pt>
                <c:pt idx="4166">
                  <c:v>34.979999999999997</c:v>
                </c:pt>
                <c:pt idx="4167">
                  <c:v>34.979999999999997</c:v>
                </c:pt>
                <c:pt idx="4168">
                  <c:v>34.979999999999997</c:v>
                </c:pt>
                <c:pt idx="4169">
                  <c:v>34.97</c:v>
                </c:pt>
                <c:pt idx="4170">
                  <c:v>34.97</c:v>
                </c:pt>
                <c:pt idx="4171">
                  <c:v>34.97</c:v>
                </c:pt>
                <c:pt idx="4172">
                  <c:v>34.97</c:v>
                </c:pt>
                <c:pt idx="4173">
                  <c:v>34.96</c:v>
                </c:pt>
                <c:pt idx="4174">
                  <c:v>34.96</c:v>
                </c:pt>
                <c:pt idx="4175">
                  <c:v>34.96</c:v>
                </c:pt>
                <c:pt idx="4176">
                  <c:v>34.96</c:v>
                </c:pt>
                <c:pt idx="4177">
                  <c:v>34.96</c:v>
                </c:pt>
                <c:pt idx="4178">
                  <c:v>34.96</c:v>
                </c:pt>
                <c:pt idx="4179">
                  <c:v>34.950000000000003</c:v>
                </c:pt>
                <c:pt idx="4180">
                  <c:v>34.950000000000003</c:v>
                </c:pt>
                <c:pt idx="4181">
                  <c:v>34.950000000000003</c:v>
                </c:pt>
                <c:pt idx="4182">
                  <c:v>34.950000000000003</c:v>
                </c:pt>
                <c:pt idx="4183">
                  <c:v>34.950000000000003</c:v>
                </c:pt>
                <c:pt idx="4184">
                  <c:v>34.950000000000003</c:v>
                </c:pt>
                <c:pt idx="4185">
                  <c:v>34.950000000000003</c:v>
                </c:pt>
                <c:pt idx="4186">
                  <c:v>34.950000000000003</c:v>
                </c:pt>
                <c:pt idx="4187">
                  <c:v>34.950000000000003</c:v>
                </c:pt>
                <c:pt idx="4188">
                  <c:v>34.950000000000003</c:v>
                </c:pt>
                <c:pt idx="4189">
                  <c:v>34.950000000000003</c:v>
                </c:pt>
                <c:pt idx="4190">
                  <c:v>34.950000000000003</c:v>
                </c:pt>
                <c:pt idx="4191">
                  <c:v>34.950000000000003</c:v>
                </c:pt>
                <c:pt idx="4192">
                  <c:v>34.950000000000003</c:v>
                </c:pt>
                <c:pt idx="4193">
                  <c:v>34.950000000000003</c:v>
                </c:pt>
                <c:pt idx="4194">
                  <c:v>34.950000000000003</c:v>
                </c:pt>
                <c:pt idx="4195">
                  <c:v>34.94</c:v>
                </c:pt>
                <c:pt idx="4196">
                  <c:v>34.94</c:v>
                </c:pt>
                <c:pt idx="4197">
                  <c:v>34.94</c:v>
                </c:pt>
                <c:pt idx="4198">
                  <c:v>34.93</c:v>
                </c:pt>
                <c:pt idx="4199">
                  <c:v>34.93</c:v>
                </c:pt>
                <c:pt idx="4200">
                  <c:v>34.92</c:v>
                </c:pt>
                <c:pt idx="4201">
                  <c:v>34.92</c:v>
                </c:pt>
                <c:pt idx="4202">
                  <c:v>34.909999999999997</c:v>
                </c:pt>
                <c:pt idx="4203">
                  <c:v>34.9</c:v>
                </c:pt>
                <c:pt idx="4204">
                  <c:v>34.9</c:v>
                </c:pt>
                <c:pt idx="4205">
                  <c:v>34.89</c:v>
                </c:pt>
                <c:pt idx="4206">
                  <c:v>34.89</c:v>
                </c:pt>
                <c:pt idx="4207">
                  <c:v>34.880000000000003</c:v>
                </c:pt>
                <c:pt idx="4208">
                  <c:v>34.880000000000003</c:v>
                </c:pt>
                <c:pt idx="4209">
                  <c:v>34.869999999999997</c:v>
                </c:pt>
                <c:pt idx="4210">
                  <c:v>34.869999999999997</c:v>
                </c:pt>
                <c:pt idx="4211">
                  <c:v>34.86</c:v>
                </c:pt>
                <c:pt idx="4212">
                  <c:v>34.86</c:v>
                </c:pt>
                <c:pt idx="4213">
                  <c:v>34.86</c:v>
                </c:pt>
                <c:pt idx="4214">
                  <c:v>34.86</c:v>
                </c:pt>
                <c:pt idx="4215">
                  <c:v>34.85</c:v>
                </c:pt>
                <c:pt idx="4216">
                  <c:v>34.85</c:v>
                </c:pt>
                <c:pt idx="4217">
                  <c:v>34.840000000000003</c:v>
                </c:pt>
                <c:pt idx="4218">
                  <c:v>34.83</c:v>
                </c:pt>
                <c:pt idx="4219">
                  <c:v>34.83</c:v>
                </c:pt>
                <c:pt idx="4220">
                  <c:v>34.82</c:v>
                </c:pt>
                <c:pt idx="4221">
                  <c:v>34.81</c:v>
                </c:pt>
                <c:pt idx="4222">
                  <c:v>34.799999999999997</c:v>
                </c:pt>
                <c:pt idx="4223">
                  <c:v>34.79</c:v>
                </c:pt>
                <c:pt idx="4224">
                  <c:v>34.78</c:v>
                </c:pt>
                <c:pt idx="4225">
                  <c:v>34.770000000000003</c:v>
                </c:pt>
                <c:pt idx="4226">
                  <c:v>34.76</c:v>
                </c:pt>
                <c:pt idx="4227">
                  <c:v>34.75</c:v>
                </c:pt>
                <c:pt idx="4228">
                  <c:v>34.74</c:v>
                </c:pt>
                <c:pt idx="4229">
                  <c:v>34.74</c:v>
                </c:pt>
                <c:pt idx="4230">
                  <c:v>34.729999999999997</c:v>
                </c:pt>
                <c:pt idx="4231">
                  <c:v>34.72</c:v>
                </c:pt>
                <c:pt idx="4232">
                  <c:v>34.71</c:v>
                </c:pt>
                <c:pt idx="4233">
                  <c:v>34.700000000000003</c:v>
                </c:pt>
                <c:pt idx="4234">
                  <c:v>34.69</c:v>
                </c:pt>
                <c:pt idx="4235">
                  <c:v>34.69</c:v>
                </c:pt>
                <c:pt idx="4236">
                  <c:v>34.68</c:v>
                </c:pt>
                <c:pt idx="4237">
                  <c:v>34.68</c:v>
                </c:pt>
                <c:pt idx="4238">
                  <c:v>34.68</c:v>
                </c:pt>
                <c:pt idx="4239">
                  <c:v>34.68</c:v>
                </c:pt>
                <c:pt idx="4240">
                  <c:v>34.67</c:v>
                </c:pt>
                <c:pt idx="4241">
                  <c:v>34.67</c:v>
                </c:pt>
                <c:pt idx="4242">
                  <c:v>34.67</c:v>
                </c:pt>
                <c:pt idx="4243">
                  <c:v>34.659999999999997</c:v>
                </c:pt>
                <c:pt idx="4244">
                  <c:v>34.659999999999997</c:v>
                </c:pt>
                <c:pt idx="4245">
                  <c:v>34.65</c:v>
                </c:pt>
                <c:pt idx="4246">
                  <c:v>34.65</c:v>
                </c:pt>
                <c:pt idx="4247">
                  <c:v>34.64</c:v>
                </c:pt>
                <c:pt idx="4248">
                  <c:v>34.64</c:v>
                </c:pt>
                <c:pt idx="4249">
                  <c:v>34.630000000000003</c:v>
                </c:pt>
                <c:pt idx="4250">
                  <c:v>34.619999999999997</c:v>
                </c:pt>
                <c:pt idx="4251">
                  <c:v>34.619999999999997</c:v>
                </c:pt>
                <c:pt idx="4252">
                  <c:v>34.619999999999997</c:v>
                </c:pt>
                <c:pt idx="4253">
                  <c:v>34.619999999999997</c:v>
                </c:pt>
                <c:pt idx="4254">
                  <c:v>34.61</c:v>
                </c:pt>
                <c:pt idx="4255">
                  <c:v>34.61</c:v>
                </c:pt>
                <c:pt idx="4256">
                  <c:v>34.6</c:v>
                </c:pt>
                <c:pt idx="4257">
                  <c:v>34.6</c:v>
                </c:pt>
                <c:pt idx="4258">
                  <c:v>34.590000000000003</c:v>
                </c:pt>
                <c:pt idx="4259">
                  <c:v>34.590000000000003</c:v>
                </c:pt>
                <c:pt idx="4260">
                  <c:v>34.58</c:v>
                </c:pt>
                <c:pt idx="4261">
                  <c:v>34.58</c:v>
                </c:pt>
                <c:pt idx="4262">
                  <c:v>34.58</c:v>
                </c:pt>
                <c:pt idx="4263">
                  <c:v>34.58</c:v>
                </c:pt>
                <c:pt idx="4264">
                  <c:v>34.58</c:v>
                </c:pt>
                <c:pt idx="4265">
                  <c:v>34.58</c:v>
                </c:pt>
                <c:pt idx="4266">
                  <c:v>34.58</c:v>
                </c:pt>
                <c:pt idx="4267">
                  <c:v>34.58</c:v>
                </c:pt>
                <c:pt idx="4268">
                  <c:v>34.58</c:v>
                </c:pt>
                <c:pt idx="4269">
                  <c:v>34.58</c:v>
                </c:pt>
                <c:pt idx="4270">
                  <c:v>34.58</c:v>
                </c:pt>
                <c:pt idx="4271">
                  <c:v>34.58</c:v>
                </c:pt>
                <c:pt idx="4272">
                  <c:v>34.58</c:v>
                </c:pt>
                <c:pt idx="4273">
                  <c:v>34.58</c:v>
                </c:pt>
                <c:pt idx="4274">
                  <c:v>34.58</c:v>
                </c:pt>
                <c:pt idx="4275">
                  <c:v>34.58</c:v>
                </c:pt>
                <c:pt idx="4276">
                  <c:v>34.58</c:v>
                </c:pt>
                <c:pt idx="4277">
                  <c:v>34.58</c:v>
                </c:pt>
                <c:pt idx="4278">
                  <c:v>34.58</c:v>
                </c:pt>
                <c:pt idx="4279">
                  <c:v>34.58</c:v>
                </c:pt>
                <c:pt idx="4280">
                  <c:v>34.58</c:v>
                </c:pt>
                <c:pt idx="4281">
                  <c:v>34.58</c:v>
                </c:pt>
                <c:pt idx="4282">
                  <c:v>34.58</c:v>
                </c:pt>
                <c:pt idx="4283">
                  <c:v>34.58</c:v>
                </c:pt>
                <c:pt idx="4284">
                  <c:v>34.57</c:v>
                </c:pt>
                <c:pt idx="4285">
                  <c:v>34.57</c:v>
                </c:pt>
                <c:pt idx="4286">
                  <c:v>34.57</c:v>
                </c:pt>
                <c:pt idx="4287">
                  <c:v>34.57</c:v>
                </c:pt>
                <c:pt idx="4288">
                  <c:v>34.56</c:v>
                </c:pt>
                <c:pt idx="4289">
                  <c:v>34.56</c:v>
                </c:pt>
                <c:pt idx="4290">
                  <c:v>34.56</c:v>
                </c:pt>
                <c:pt idx="4291">
                  <c:v>34.56</c:v>
                </c:pt>
                <c:pt idx="4292">
                  <c:v>34.549999999999997</c:v>
                </c:pt>
                <c:pt idx="4293">
                  <c:v>34.549999999999997</c:v>
                </c:pt>
                <c:pt idx="4294">
                  <c:v>34.54</c:v>
                </c:pt>
                <c:pt idx="4295">
                  <c:v>34.53</c:v>
                </c:pt>
                <c:pt idx="4296">
                  <c:v>34.520000000000003</c:v>
                </c:pt>
                <c:pt idx="4297">
                  <c:v>34.520000000000003</c:v>
                </c:pt>
                <c:pt idx="4298">
                  <c:v>34.51</c:v>
                </c:pt>
                <c:pt idx="4299">
                  <c:v>34.51</c:v>
                </c:pt>
                <c:pt idx="4300">
                  <c:v>34.5</c:v>
                </c:pt>
                <c:pt idx="4301">
                  <c:v>34.49</c:v>
                </c:pt>
                <c:pt idx="4302">
                  <c:v>34.479999999999997</c:v>
                </c:pt>
                <c:pt idx="4303">
                  <c:v>34.479999999999997</c:v>
                </c:pt>
                <c:pt idx="4304">
                  <c:v>34.47</c:v>
                </c:pt>
                <c:pt idx="4305">
                  <c:v>34.47</c:v>
                </c:pt>
                <c:pt idx="4306">
                  <c:v>34.46</c:v>
                </c:pt>
                <c:pt idx="4307">
                  <c:v>34.46</c:v>
                </c:pt>
                <c:pt idx="4308">
                  <c:v>34.450000000000003</c:v>
                </c:pt>
                <c:pt idx="4309">
                  <c:v>34.450000000000003</c:v>
                </c:pt>
                <c:pt idx="4310">
                  <c:v>34.44</c:v>
                </c:pt>
                <c:pt idx="4311">
                  <c:v>34.43</c:v>
                </c:pt>
                <c:pt idx="4312">
                  <c:v>34.43</c:v>
                </c:pt>
                <c:pt idx="4313">
                  <c:v>34.42</c:v>
                </c:pt>
                <c:pt idx="4314">
                  <c:v>34.42</c:v>
                </c:pt>
                <c:pt idx="4315">
                  <c:v>34.42</c:v>
                </c:pt>
                <c:pt idx="4316">
                  <c:v>34.409999999999997</c:v>
                </c:pt>
                <c:pt idx="4317">
                  <c:v>34.409999999999997</c:v>
                </c:pt>
                <c:pt idx="4318">
                  <c:v>34.409999999999997</c:v>
                </c:pt>
                <c:pt idx="4319">
                  <c:v>34.409999999999997</c:v>
                </c:pt>
                <c:pt idx="4320">
                  <c:v>34.409999999999997</c:v>
                </c:pt>
                <c:pt idx="4321">
                  <c:v>34.4</c:v>
                </c:pt>
                <c:pt idx="4322">
                  <c:v>34.4</c:v>
                </c:pt>
                <c:pt idx="4323">
                  <c:v>34.39</c:v>
                </c:pt>
                <c:pt idx="4324">
                  <c:v>34.39</c:v>
                </c:pt>
                <c:pt idx="4325">
                  <c:v>34.39</c:v>
                </c:pt>
                <c:pt idx="4326">
                  <c:v>34.39</c:v>
                </c:pt>
                <c:pt idx="4327">
                  <c:v>34.39</c:v>
                </c:pt>
                <c:pt idx="4328">
                  <c:v>34.39</c:v>
                </c:pt>
                <c:pt idx="4329">
                  <c:v>34.380000000000003</c:v>
                </c:pt>
                <c:pt idx="4330">
                  <c:v>34.380000000000003</c:v>
                </c:pt>
                <c:pt idx="4331">
                  <c:v>34.380000000000003</c:v>
                </c:pt>
                <c:pt idx="4332">
                  <c:v>34.380000000000003</c:v>
                </c:pt>
                <c:pt idx="4333">
                  <c:v>34.369999999999997</c:v>
                </c:pt>
                <c:pt idx="4334">
                  <c:v>34.369999999999997</c:v>
                </c:pt>
                <c:pt idx="4335">
                  <c:v>34.369999999999997</c:v>
                </c:pt>
                <c:pt idx="4336">
                  <c:v>34.369999999999997</c:v>
                </c:pt>
                <c:pt idx="4337">
                  <c:v>34.36</c:v>
                </c:pt>
                <c:pt idx="4338">
                  <c:v>34.36</c:v>
                </c:pt>
                <c:pt idx="4339">
                  <c:v>34.35</c:v>
                </c:pt>
                <c:pt idx="4340">
                  <c:v>34.35</c:v>
                </c:pt>
                <c:pt idx="4341">
                  <c:v>34.340000000000003</c:v>
                </c:pt>
                <c:pt idx="4342">
                  <c:v>34.340000000000003</c:v>
                </c:pt>
                <c:pt idx="4343">
                  <c:v>34.33</c:v>
                </c:pt>
                <c:pt idx="4344">
                  <c:v>34.33</c:v>
                </c:pt>
                <c:pt idx="4345">
                  <c:v>34.33</c:v>
                </c:pt>
                <c:pt idx="4346">
                  <c:v>34.33</c:v>
                </c:pt>
                <c:pt idx="4347">
                  <c:v>34.33</c:v>
                </c:pt>
                <c:pt idx="4348">
                  <c:v>34.33</c:v>
                </c:pt>
                <c:pt idx="4349">
                  <c:v>34.32</c:v>
                </c:pt>
                <c:pt idx="4350">
                  <c:v>34.32</c:v>
                </c:pt>
                <c:pt idx="4351">
                  <c:v>34.32</c:v>
                </c:pt>
                <c:pt idx="4352">
                  <c:v>34.31</c:v>
                </c:pt>
                <c:pt idx="4353">
                  <c:v>34.31</c:v>
                </c:pt>
                <c:pt idx="4354">
                  <c:v>34.31</c:v>
                </c:pt>
                <c:pt idx="4355">
                  <c:v>34.31</c:v>
                </c:pt>
                <c:pt idx="4356">
                  <c:v>34.31</c:v>
                </c:pt>
                <c:pt idx="4357">
                  <c:v>34.299999999999997</c:v>
                </c:pt>
                <c:pt idx="4358">
                  <c:v>34.299999999999997</c:v>
                </c:pt>
                <c:pt idx="4359">
                  <c:v>34.299999999999997</c:v>
                </c:pt>
                <c:pt idx="4360">
                  <c:v>34.299999999999997</c:v>
                </c:pt>
                <c:pt idx="4361">
                  <c:v>34.29</c:v>
                </c:pt>
                <c:pt idx="4362">
                  <c:v>34.29</c:v>
                </c:pt>
                <c:pt idx="4363">
                  <c:v>34.299999999999997</c:v>
                </c:pt>
                <c:pt idx="4364">
                  <c:v>34.29</c:v>
                </c:pt>
                <c:pt idx="4365">
                  <c:v>34.29</c:v>
                </c:pt>
                <c:pt idx="4366">
                  <c:v>34.299999999999997</c:v>
                </c:pt>
                <c:pt idx="4367">
                  <c:v>34.299999999999997</c:v>
                </c:pt>
                <c:pt idx="4368">
                  <c:v>34.29</c:v>
                </c:pt>
                <c:pt idx="4369">
                  <c:v>34.29</c:v>
                </c:pt>
                <c:pt idx="4370">
                  <c:v>34.29</c:v>
                </c:pt>
                <c:pt idx="4371">
                  <c:v>34.29</c:v>
                </c:pt>
                <c:pt idx="4372">
                  <c:v>34.29</c:v>
                </c:pt>
                <c:pt idx="4373">
                  <c:v>34.29</c:v>
                </c:pt>
                <c:pt idx="4374">
                  <c:v>34.299999999999997</c:v>
                </c:pt>
                <c:pt idx="4375">
                  <c:v>34.299999999999997</c:v>
                </c:pt>
                <c:pt idx="4376">
                  <c:v>34.299999999999997</c:v>
                </c:pt>
                <c:pt idx="4377">
                  <c:v>34.31</c:v>
                </c:pt>
                <c:pt idx="4378">
                  <c:v>34.31</c:v>
                </c:pt>
                <c:pt idx="4379">
                  <c:v>34.31</c:v>
                </c:pt>
                <c:pt idx="4380">
                  <c:v>34.31</c:v>
                </c:pt>
                <c:pt idx="4381">
                  <c:v>34.32</c:v>
                </c:pt>
                <c:pt idx="4382">
                  <c:v>34.32</c:v>
                </c:pt>
                <c:pt idx="4383">
                  <c:v>34.32</c:v>
                </c:pt>
                <c:pt idx="4384">
                  <c:v>34.33</c:v>
                </c:pt>
                <c:pt idx="4385">
                  <c:v>34.33</c:v>
                </c:pt>
                <c:pt idx="4386">
                  <c:v>34.340000000000003</c:v>
                </c:pt>
                <c:pt idx="4387">
                  <c:v>34.35</c:v>
                </c:pt>
                <c:pt idx="4388">
                  <c:v>34.36</c:v>
                </c:pt>
                <c:pt idx="4389">
                  <c:v>34.36</c:v>
                </c:pt>
                <c:pt idx="4390">
                  <c:v>34.36</c:v>
                </c:pt>
                <c:pt idx="4391">
                  <c:v>34.369999999999997</c:v>
                </c:pt>
                <c:pt idx="4392">
                  <c:v>34.369999999999997</c:v>
                </c:pt>
                <c:pt idx="4393">
                  <c:v>34.369999999999997</c:v>
                </c:pt>
                <c:pt idx="4394">
                  <c:v>34.380000000000003</c:v>
                </c:pt>
                <c:pt idx="4395">
                  <c:v>34.380000000000003</c:v>
                </c:pt>
                <c:pt idx="4396">
                  <c:v>34.380000000000003</c:v>
                </c:pt>
                <c:pt idx="4397">
                  <c:v>34.39</c:v>
                </c:pt>
                <c:pt idx="4398">
                  <c:v>34.39</c:v>
                </c:pt>
                <c:pt idx="4399">
                  <c:v>34.39</c:v>
                </c:pt>
                <c:pt idx="4400">
                  <c:v>34.39</c:v>
                </c:pt>
                <c:pt idx="4401">
                  <c:v>34.4</c:v>
                </c:pt>
                <c:pt idx="4402">
                  <c:v>34.4</c:v>
                </c:pt>
                <c:pt idx="4403">
                  <c:v>34.4</c:v>
                </c:pt>
                <c:pt idx="4404">
                  <c:v>34.409999999999997</c:v>
                </c:pt>
                <c:pt idx="4405">
                  <c:v>34.42</c:v>
                </c:pt>
                <c:pt idx="4406">
                  <c:v>34.42</c:v>
                </c:pt>
                <c:pt idx="4407">
                  <c:v>34.43</c:v>
                </c:pt>
                <c:pt idx="4408">
                  <c:v>34.43</c:v>
                </c:pt>
                <c:pt idx="4409">
                  <c:v>34.44</c:v>
                </c:pt>
                <c:pt idx="4410">
                  <c:v>34.44</c:v>
                </c:pt>
                <c:pt idx="4411">
                  <c:v>34.450000000000003</c:v>
                </c:pt>
                <c:pt idx="4412">
                  <c:v>34.46</c:v>
                </c:pt>
                <c:pt idx="4413">
                  <c:v>34.46</c:v>
                </c:pt>
                <c:pt idx="4414">
                  <c:v>34.479999999999997</c:v>
                </c:pt>
                <c:pt idx="4415">
                  <c:v>34.49</c:v>
                </c:pt>
                <c:pt idx="4416">
                  <c:v>34.5</c:v>
                </c:pt>
                <c:pt idx="4417">
                  <c:v>34.51</c:v>
                </c:pt>
                <c:pt idx="4418">
                  <c:v>34.520000000000003</c:v>
                </c:pt>
                <c:pt idx="4419">
                  <c:v>34.53</c:v>
                </c:pt>
                <c:pt idx="4420">
                  <c:v>34.54</c:v>
                </c:pt>
                <c:pt idx="4421">
                  <c:v>34.549999999999997</c:v>
                </c:pt>
                <c:pt idx="4422">
                  <c:v>34.56</c:v>
                </c:pt>
                <c:pt idx="4423">
                  <c:v>34.56</c:v>
                </c:pt>
                <c:pt idx="4424">
                  <c:v>34.57</c:v>
                </c:pt>
                <c:pt idx="4425">
                  <c:v>34.57</c:v>
                </c:pt>
                <c:pt idx="4426">
                  <c:v>34.58</c:v>
                </c:pt>
                <c:pt idx="4427">
                  <c:v>34.58</c:v>
                </c:pt>
                <c:pt idx="4428">
                  <c:v>34.58</c:v>
                </c:pt>
                <c:pt idx="4429">
                  <c:v>34.58</c:v>
                </c:pt>
                <c:pt idx="4430">
                  <c:v>34.58</c:v>
                </c:pt>
                <c:pt idx="4431">
                  <c:v>34.58</c:v>
                </c:pt>
                <c:pt idx="4432">
                  <c:v>34.58</c:v>
                </c:pt>
                <c:pt idx="4433">
                  <c:v>34.58</c:v>
                </c:pt>
                <c:pt idx="4434">
                  <c:v>34.58</c:v>
                </c:pt>
                <c:pt idx="4435">
                  <c:v>34.58</c:v>
                </c:pt>
                <c:pt idx="4436">
                  <c:v>34.58</c:v>
                </c:pt>
                <c:pt idx="4437">
                  <c:v>34.58</c:v>
                </c:pt>
                <c:pt idx="4438">
                  <c:v>34.590000000000003</c:v>
                </c:pt>
                <c:pt idx="4439">
                  <c:v>34.590000000000003</c:v>
                </c:pt>
                <c:pt idx="4440">
                  <c:v>34.6</c:v>
                </c:pt>
                <c:pt idx="4441">
                  <c:v>34.61</c:v>
                </c:pt>
                <c:pt idx="4442">
                  <c:v>34.619999999999997</c:v>
                </c:pt>
                <c:pt idx="4443">
                  <c:v>34.619999999999997</c:v>
                </c:pt>
                <c:pt idx="4444">
                  <c:v>34.630000000000003</c:v>
                </c:pt>
                <c:pt idx="4445">
                  <c:v>34.64</c:v>
                </c:pt>
                <c:pt idx="4446">
                  <c:v>34.65</c:v>
                </c:pt>
                <c:pt idx="4447">
                  <c:v>34.65</c:v>
                </c:pt>
                <c:pt idx="4448">
                  <c:v>34.659999999999997</c:v>
                </c:pt>
                <c:pt idx="4449">
                  <c:v>34.659999999999997</c:v>
                </c:pt>
                <c:pt idx="4450">
                  <c:v>34.67</c:v>
                </c:pt>
                <c:pt idx="4451">
                  <c:v>34.67</c:v>
                </c:pt>
                <c:pt idx="4452">
                  <c:v>34.68</c:v>
                </c:pt>
                <c:pt idx="4453">
                  <c:v>34.69</c:v>
                </c:pt>
                <c:pt idx="4454">
                  <c:v>34.700000000000003</c:v>
                </c:pt>
                <c:pt idx="4455">
                  <c:v>34.71</c:v>
                </c:pt>
                <c:pt idx="4456">
                  <c:v>34.72</c:v>
                </c:pt>
                <c:pt idx="4457">
                  <c:v>34.74</c:v>
                </c:pt>
                <c:pt idx="4458">
                  <c:v>34.75</c:v>
                </c:pt>
                <c:pt idx="4459">
                  <c:v>34.770000000000003</c:v>
                </c:pt>
                <c:pt idx="4460">
                  <c:v>34.79</c:v>
                </c:pt>
                <c:pt idx="4461">
                  <c:v>34.81</c:v>
                </c:pt>
                <c:pt idx="4462">
                  <c:v>34.82</c:v>
                </c:pt>
                <c:pt idx="4463">
                  <c:v>34.83</c:v>
                </c:pt>
                <c:pt idx="4464">
                  <c:v>34.840000000000003</c:v>
                </c:pt>
                <c:pt idx="4465">
                  <c:v>34.85</c:v>
                </c:pt>
                <c:pt idx="4466">
                  <c:v>34.86</c:v>
                </c:pt>
                <c:pt idx="4467">
                  <c:v>34.86</c:v>
                </c:pt>
                <c:pt idx="4468">
                  <c:v>34.869999999999997</c:v>
                </c:pt>
                <c:pt idx="4469">
                  <c:v>34.869999999999997</c:v>
                </c:pt>
                <c:pt idx="4470">
                  <c:v>34.880000000000003</c:v>
                </c:pt>
                <c:pt idx="4471">
                  <c:v>34.880000000000003</c:v>
                </c:pt>
                <c:pt idx="4472">
                  <c:v>34.89</c:v>
                </c:pt>
                <c:pt idx="4473">
                  <c:v>34.89</c:v>
                </c:pt>
                <c:pt idx="4474">
                  <c:v>34.9</c:v>
                </c:pt>
                <c:pt idx="4475">
                  <c:v>34.9</c:v>
                </c:pt>
                <c:pt idx="4476">
                  <c:v>34.909999999999997</c:v>
                </c:pt>
                <c:pt idx="4477">
                  <c:v>34.909999999999997</c:v>
                </c:pt>
                <c:pt idx="4478">
                  <c:v>34.92</c:v>
                </c:pt>
                <c:pt idx="4479">
                  <c:v>34.92</c:v>
                </c:pt>
                <c:pt idx="4480">
                  <c:v>34.93</c:v>
                </c:pt>
                <c:pt idx="4481">
                  <c:v>34.93</c:v>
                </c:pt>
                <c:pt idx="4482">
                  <c:v>34.94</c:v>
                </c:pt>
                <c:pt idx="4483">
                  <c:v>34.94</c:v>
                </c:pt>
                <c:pt idx="4484">
                  <c:v>34.94</c:v>
                </c:pt>
                <c:pt idx="4485">
                  <c:v>34.950000000000003</c:v>
                </c:pt>
                <c:pt idx="4486">
                  <c:v>34.950000000000003</c:v>
                </c:pt>
                <c:pt idx="4487">
                  <c:v>34.950000000000003</c:v>
                </c:pt>
                <c:pt idx="4488">
                  <c:v>34.950000000000003</c:v>
                </c:pt>
                <c:pt idx="4489">
                  <c:v>34.950000000000003</c:v>
                </c:pt>
                <c:pt idx="4490">
                  <c:v>34.950000000000003</c:v>
                </c:pt>
                <c:pt idx="4491">
                  <c:v>34.950000000000003</c:v>
                </c:pt>
                <c:pt idx="4492">
                  <c:v>34.950000000000003</c:v>
                </c:pt>
                <c:pt idx="4493">
                  <c:v>34.950000000000003</c:v>
                </c:pt>
                <c:pt idx="4494">
                  <c:v>34.950000000000003</c:v>
                </c:pt>
                <c:pt idx="4495">
                  <c:v>34.950000000000003</c:v>
                </c:pt>
                <c:pt idx="4496">
                  <c:v>34.950000000000003</c:v>
                </c:pt>
                <c:pt idx="4497">
                  <c:v>34.950000000000003</c:v>
                </c:pt>
                <c:pt idx="4498">
                  <c:v>34.950000000000003</c:v>
                </c:pt>
                <c:pt idx="4499">
                  <c:v>34.950000000000003</c:v>
                </c:pt>
                <c:pt idx="4500">
                  <c:v>34.950000000000003</c:v>
                </c:pt>
                <c:pt idx="4501">
                  <c:v>34.950000000000003</c:v>
                </c:pt>
                <c:pt idx="4502">
                  <c:v>34.950000000000003</c:v>
                </c:pt>
                <c:pt idx="4503">
                  <c:v>34.950000000000003</c:v>
                </c:pt>
                <c:pt idx="4504">
                  <c:v>34.950000000000003</c:v>
                </c:pt>
                <c:pt idx="4505">
                  <c:v>34.950000000000003</c:v>
                </c:pt>
                <c:pt idx="4506">
                  <c:v>34.950000000000003</c:v>
                </c:pt>
                <c:pt idx="4507">
                  <c:v>34.950000000000003</c:v>
                </c:pt>
                <c:pt idx="4508">
                  <c:v>34.950000000000003</c:v>
                </c:pt>
                <c:pt idx="4509">
                  <c:v>34.950000000000003</c:v>
                </c:pt>
                <c:pt idx="4510">
                  <c:v>34.950000000000003</c:v>
                </c:pt>
                <c:pt idx="4511">
                  <c:v>34.950000000000003</c:v>
                </c:pt>
                <c:pt idx="4512">
                  <c:v>34.950000000000003</c:v>
                </c:pt>
                <c:pt idx="4513">
                  <c:v>34.950000000000003</c:v>
                </c:pt>
                <c:pt idx="4514">
                  <c:v>34.950000000000003</c:v>
                </c:pt>
                <c:pt idx="4515">
                  <c:v>34.950000000000003</c:v>
                </c:pt>
                <c:pt idx="4516">
                  <c:v>34.950000000000003</c:v>
                </c:pt>
                <c:pt idx="4517">
                  <c:v>34.950000000000003</c:v>
                </c:pt>
                <c:pt idx="4518">
                  <c:v>34.950000000000003</c:v>
                </c:pt>
                <c:pt idx="4519">
                  <c:v>34.950000000000003</c:v>
                </c:pt>
                <c:pt idx="4520">
                  <c:v>34.950000000000003</c:v>
                </c:pt>
                <c:pt idx="4521">
                  <c:v>34.950000000000003</c:v>
                </c:pt>
                <c:pt idx="4522">
                  <c:v>34.950000000000003</c:v>
                </c:pt>
                <c:pt idx="4523">
                  <c:v>34.950000000000003</c:v>
                </c:pt>
                <c:pt idx="4524">
                  <c:v>34.950000000000003</c:v>
                </c:pt>
                <c:pt idx="4525">
                  <c:v>34.950000000000003</c:v>
                </c:pt>
                <c:pt idx="4526">
                  <c:v>34.950000000000003</c:v>
                </c:pt>
                <c:pt idx="4527">
                  <c:v>34.950000000000003</c:v>
                </c:pt>
                <c:pt idx="4528">
                  <c:v>34.950000000000003</c:v>
                </c:pt>
                <c:pt idx="4529">
                  <c:v>34.950000000000003</c:v>
                </c:pt>
                <c:pt idx="4530">
                  <c:v>34.950000000000003</c:v>
                </c:pt>
                <c:pt idx="4531">
                  <c:v>34.950000000000003</c:v>
                </c:pt>
                <c:pt idx="4532">
                  <c:v>34.950000000000003</c:v>
                </c:pt>
                <c:pt idx="4533">
                  <c:v>34.94</c:v>
                </c:pt>
                <c:pt idx="4534">
                  <c:v>34.94</c:v>
                </c:pt>
                <c:pt idx="4535">
                  <c:v>34.94</c:v>
                </c:pt>
                <c:pt idx="4536">
                  <c:v>34.94</c:v>
                </c:pt>
                <c:pt idx="4537">
                  <c:v>34.94</c:v>
                </c:pt>
                <c:pt idx="4538">
                  <c:v>34.93</c:v>
                </c:pt>
                <c:pt idx="4539">
                  <c:v>34.93</c:v>
                </c:pt>
                <c:pt idx="4540">
                  <c:v>34.92</c:v>
                </c:pt>
                <c:pt idx="4541">
                  <c:v>34.92</c:v>
                </c:pt>
                <c:pt idx="4542">
                  <c:v>34.92</c:v>
                </c:pt>
                <c:pt idx="4543">
                  <c:v>34.92</c:v>
                </c:pt>
                <c:pt idx="4544">
                  <c:v>34.909999999999997</c:v>
                </c:pt>
                <c:pt idx="4545">
                  <c:v>34.909999999999997</c:v>
                </c:pt>
                <c:pt idx="4546">
                  <c:v>34.909999999999997</c:v>
                </c:pt>
                <c:pt idx="4547">
                  <c:v>34.9</c:v>
                </c:pt>
                <c:pt idx="4548">
                  <c:v>34.9</c:v>
                </c:pt>
                <c:pt idx="4549">
                  <c:v>34.9</c:v>
                </c:pt>
                <c:pt idx="4550">
                  <c:v>34.89</c:v>
                </c:pt>
                <c:pt idx="4551">
                  <c:v>34.89</c:v>
                </c:pt>
                <c:pt idx="4552">
                  <c:v>34.880000000000003</c:v>
                </c:pt>
                <c:pt idx="4553">
                  <c:v>34.880000000000003</c:v>
                </c:pt>
                <c:pt idx="4554">
                  <c:v>34.869999999999997</c:v>
                </c:pt>
                <c:pt idx="4555">
                  <c:v>34.869999999999997</c:v>
                </c:pt>
                <c:pt idx="4556">
                  <c:v>34.869999999999997</c:v>
                </c:pt>
                <c:pt idx="4557">
                  <c:v>34.869999999999997</c:v>
                </c:pt>
                <c:pt idx="4558">
                  <c:v>34.86</c:v>
                </c:pt>
                <c:pt idx="4559">
                  <c:v>34.86</c:v>
                </c:pt>
                <c:pt idx="4560">
                  <c:v>34.86</c:v>
                </c:pt>
                <c:pt idx="4561">
                  <c:v>34.86</c:v>
                </c:pt>
                <c:pt idx="4562">
                  <c:v>34.85</c:v>
                </c:pt>
                <c:pt idx="4563">
                  <c:v>34.85</c:v>
                </c:pt>
                <c:pt idx="4564">
                  <c:v>34.85</c:v>
                </c:pt>
                <c:pt idx="4565">
                  <c:v>34.840000000000003</c:v>
                </c:pt>
                <c:pt idx="4566">
                  <c:v>34.83</c:v>
                </c:pt>
                <c:pt idx="4567">
                  <c:v>34.82</c:v>
                </c:pt>
                <c:pt idx="4568">
                  <c:v>34.81</c:v>
                </c:pt>
                <c:pt idx="4569">
                  <c:v>34.799999999999997</c:v>
                </c:pt>
                <c:pt idx="4570">
                  <c:v>34.79</c:v>
                </c:pt>
                <c:pt idx="4571">
                  <c:v>34.78</c:v>
                </c:pt>
                <c:pt idx="4572">
                  <c:v>34.78</c:v>
                </c:pt>
                <c:pt idx="4573">
                  <c:v>34.770000000000003</c:v>
                </c:pt>
                <c:pt idx="4574">
                  <c:v>34.76</c:v>
                </c:pt>
                <c:pt idx="4575">
                  <c:v>34.76</c:v>
                </c:pt>
                <c:pt idx="4576">
                  <c:v>34.75</c:v>
                </c:pt>
                <c:pt idx="4577">
                  <c:v>34.74</c:v>
                </c:pt>
                <c:pt idx="4578">
                  <c:v>34.729999999999997</c:v>
                </c:pt>
                <c:pt idx="4579">
                  <c:v>34.72</c:v>
                </c:pt>
                <c:pt idx="4580">
                  <c:v>34.71</c:v>
                </c:pt>
                <c:pt idx="4581">
                  <c:v>34.700000000000003</c:v>
                </c:pt>
                <c:pt idx="4582">
                  <c:v>34.69</c:v>
                </c:pt>
                <c:pt idx="4583">
                  <c:v>34.69</c:v>
                </c:pt>
                <c:pt idx="4584">
                  <c:v>34.69</c:v>
                </c:pt>
                <c:pt idx="4585">
                  <c:v>34.68</c:v>
                </c:pt>
                <c:pt idx="4586">
                  <c:v>34.68</c:v>
                </c:pt>
                <c:pt idx="4587">
                  <c:v>34.68</c:v>
                </c:pt>
                <c:pt idx="4588">
                  <c:v>34.68</c:v>
                </c:pt>
                <c:pt idx="4589">
                  <c:v>34.68</c:v>
                </c:pt>
                <c:pt idx="4590">
                  <c:v>34.67</c:v>
                </c:pt>
                <c:pt idx="4591">
                  <c:v>34.67</c:v>
                </c:pt>
                <c:pt idx="4592">
                  <c:v>34.67</c:v>
                </c:pt>
                <c:pt idx="4593">
                  <c:v>34.67</c:v>
                </c:pt>
                <c:pt idx="4594">
                  <c:v>34.659999999999997</c:v>
                </c:pt>
                <c:pt idx="4595">
                  <c:v>34.659999999999997</c:v>
                </c:pt>
                <c:pt idx="4596">
                  <c:v>34.65</c:v>
                </c:pt>
                <c:pt idx="4597">
                  <c:v>34.65</c:v>
                </c:pt>
                <c:pt idx="4598">
                  <c:v>34.64</c:v>
                </c:pt>
                <c:pt idx="4599">
                  <c:v>34.64</c:v>
                </c:pt>
                <c:pt idx="4600">
                  <c:v>34.630000000000003</c:v>
                </c:pt>
                <c:pt idx="4601">
                  <c:v>34.630000000000003</c:v>
                </c:pt>
                <c:pt idx="4602">
                  <c:v>34.619999999999997</c:v>
                </c:pt>
                <c:pt idx="4603">
                  <c:v>34.619999999999997</c:v>
                </c:pt>
                <c:pt idx="4604">
                  <c:v>34.619999999999997</c:v>
                </c:pt>
                <c:pt idx="4605">
                  <c:v>34.61</c:v>
                </c:pt>
                <c:pt idx="4606">
                  <c:v>34.6</c:v>
                </c:pt>
                <c:pt idx="4607">
                  <c:v>34.6</c:v>
                </c:pt>
                <c:pt idx="4608">
                  <c:v>34.6</c:v>
                </c:pt>
                <c:pt idx="4609">
                  <c:v>34.590000000000003</c:v>
                </c:pt>
                <c:pt idx="4610">
                  <c:v>34.590000000000003</c:v>
                </c:pt>
                <c:pt idx="4611">
                  <c:v>34.58</c:v>
                </c:pt>
                <c:pt idx="4612">
                  <c:v>34.58</c:v>
                </c:pt>
                <c:pt idx="4613">
                  <c:v>34.58</c:v>
                </c:pt>
                <c:pt idx="4614">
                  <c:v>34.58</c:v>
                </c:pt>
                <c:pt idx="4615">
                  <c:v>34.58</c:v>
                </c:pt>
                <c:pt idx="4616">
                  <c:v>34.58</c:v>
                </c:pt>
                <c:pt idx="4617">
                  <c:v>34.58</c:v>
                </c:pt>
                <c:pt idx="4618">
                  <c:v>34.58</c:v>
                </c:pt>
                <c:pt idx="4619">
                  <c:v>34.58</c:v>
                </c:pt>
                <c:pt idx="4620">
                  <c:v>34.58</c:v>
                </c:pt>
                <c:pt idx="4621">
                  <c:v>34.58</c:v>
                </c:pt>
                <c:pt idx="4622">
                  <c:v>34.58</c:v>
                </c:pt>
                <c:pt idx="4623">
                  <c:v>34.58</c:v>
                </c:pt>
                <c:pt idx="4624">
                  <c:v>34.58</c:v>
                </c:pt>
                <c:pt idx="4625">
                  <c:v>34.58</c:v>
                </c:pt>
                <c:pt idx="4626">
                  <c:v>34.58</c:v>
                </c:pt>
                <c:pt idx="4627">
                  <c:v>34.58</c:v>
                </c:pt>
                <c:pt idx="4628">
                  <c:v>34.58</c:v>
                </c:pt>
                <c:pt idx="4629">
                  <c:v>34.58</c:v>
                </c:pt>
                <c:pt idx="4630">
                  <c:v>34.58</c:v>
                </c:pt>
                <c:pt idx="4631">
                  <c:v>34.58</c:v>
                </c:pt>
                <c:pt idx="4632">
                  <c:v>34.58</c:v>
                </c:pt>
                <c:pt idx="4633">
                  <c:v>34.58</c:v>
                </c:pt>
                <c:pt idx="4634">
                  <c:v>34.58</c:v>
                </c:pt>
                <c:pt idx="4635">
                  <c:v>34.58</c:v>
                </c:pt>
                <c:pt idx="4636">
                  <c:v>34.58</c:v>
                </c:pt>
                <c:pt idx="4637">
                  <c:v>34.57</c:v>
                </c:pt>
                <c:pt idx="4638">
                  <c:v>34.57</c:v>
                </c:pt>
                <c:pt idx="4639">
                  <c:v>34.57</c:v>
                </c:pt>
                <c:pt idx="4640">
                  <c:v>34.56</c:v>
                </c:pt>
                <c:pt idx="4641">
                  <c:v>34.56</c:v>
                </c:pt>
                <c:pt idx="4642">
                  <c:v>34.549999999999997</c:v>
                </c:pt>
                <c:pt idx="4643">
                  <c:v>34.549999999999997</c:v>
                </c:pt>
                <c:pt idx="4644">
                  <c:v>34.54</c:v>
                </c:pt>
                <c:pt idx="4645">
                  <c:v>34.54</c:v>
                </c:pt>
                <c:pt idx="4646">
                  <c:v>34.54</c:v>
                </c:pt>
                <c:pt idx="4647">
                  <c:v>34.54</c:v>
                </c:pt>
                <c:pt idx="4648">
                  <c:v>34.53</c:v>
                </c:pt>
                <c:pt idx="4649">
                  <c:v>34.53</c:v>
                </c:pt>
                <c:pt idx="4650">
                  <c:v>34.520000000000003</c:v>
                </c:pt>
                <c:pt idx="4651">
                  <c:v>34.51</c:v>
                </c:pt>
                <c:pt idx="4652">
                  <c:v>34.5</c:v>
                </c:pt>
                <c:pt idx="4653">
                  <c:v>34.49</c:v>
                </c:pt>
                <c:pt idx="4654">
                  <c:v>34.479999999999997</c:v>
                </c:pt>
                <c:pt idx="4655">
                  <c:v>34.479999999999997</c:v>
                </c:pt>
                <c:pt idx="4656">
                  <c:v>34.47</c:v>
                </c:pt>
                <c:pt idx="4657">
                  <c:v>34.47</c:v>
                </c:pt>
                <c:pt idx="4658">
                  <c:v>34.46</c:v>
                </c:pt>
                <c:pt idx="4659">
                  <c:v>34.46</c:v>
                </c:pt>
                <c:pt idx="4660">
                  <c:v>34.450000000000003</c:v>
                </c:pt>
                <c:pt idx="4661">
                  <c:v>34.450000000000003</c:v>
                </c:pt>
                <c:pt idx="4662">
                  <c:v>34.44</c:v>
                </c:pt>
                <c:pt idx="4663">
                  <c:v>34.44</c:v>
                </c:pt>
                <c:pt idx="4664">
                  <c:v>34.44</c:v>
                </c:pt>
                <c:pt idx="4665">
                  <c:v>34.43</c:v>
                </c:pt>
                <c:pt idx="4666">
                  <c:v>34.43</c:v>
                </c:pt>
                <c:pt idx="4667">
                  <c:v>34.42</c:v>
                </c:pt>
                <c:pt idx="4668">
                  <c:v>34.42</c:v>
                </c:pt>
                <c:pt idx="4669">
                  <c:v>34.409999999999997</c:v>
                </c:pt>
                <c:pt idx="4670">
                  <c:v>34.409999999999997</c:v>
                </c:pt>
                <c:pt idx="4671">
                  <c:v>34.4</c:v>
                </c:pt>
                <c:pt idx="4672">
                  <c:v>34.4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2642816"/>
        <c:axId val="282643208"/>
      </c:scatterChart>
      <c:valAx>
        <c:axId val="2826428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mm:ss.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3208"/>
        <c:crosses val="autoZero"/>
        <c:crossBetween val="midCat"/>
      </c:valAx>
      <c:valAx>
        <c:axId val="282643208"/>
        <c:scaling>
          <c:orientation val="minMax"/>
          <c:max val="37"/>
          <c:min val="3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264281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19149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7790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60509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98839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3358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5229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91633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3674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78643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71814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34043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AB1B6E-60D1-4E5C-A9A4-7B8CE54948E7}" type="datetimeFigureOut">
              <a:rPr lang="en-CA" smtClean="0"/>
              <a:t>2015-11-02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63958-8A6D-43DB-A41E-04F2FA8F3D25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3833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.xml"/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7.xml"/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2" Type="http://schemas.openxmlformats.org/officeDocument/2006/relationships/chart" Target="../charts/chart2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1.xml"/><Relationship Id="rId2" Type="http://schemas.openxmlformats.org/officeDocument/2006/relationships/chart" Target="../charts/chart3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3.xml"/><Relationship Id="rId2" Type="http://schemas.openxmlformats.org/officeDocument/2006/relationships/chart" Target="../charts/chart3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5.xml"/><Relationship Id="rId2" Type="http://schemas.openxmlformats.org/officeDocument/2006/relationships/chart" Target="../charts/chart3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7.xml"/><Relationship Id="rId2" Type="http://schemas.openxmlformats.org/officeDocument/2006/relationships/chart" Target="../charts/chart3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9.xml"/><Relationship Id="rId2" Type="http://schemas.openxmlformats.org/officeDocument/2006/relationships/chart" Target="../charts/chart3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1.xml"/><Relationship Id="rId2" Type="http://schemas.openxmlformats.org/officeDocument/2006/relationships/chart" Target="../charts/chart4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3.xml"/><Relationship Id="rId2" Type="http://schemas.openxmlformats.org/officeDocument/2006/relationships/chart" Target="../charts/chart4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5.xml"/><Relationship Id="rId2" Type="http://schemas.openxmlformats.org/officeDocument/2006/relationships/chart" Target="../charts/chart4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7.xml"/><Relationship Id="rId2" Type="http://schemas.openxmlformats.org/officeDocument/2006/relationships/chart" Target="../charts/chart46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9.xml"/><Relationship Id="rId2" Type="http://schemas.openxmlformats.org/officeDocument/2006/relationships/chart" Target="../charts/chart4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1.xml"/><Relationship Id="rId2" Type="http://schemas.openxmlformats.org/officeDocument/2006/relationships/chart" Target="../charts/chart5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3.xml"/><Relationship Id="rId2" Type="http://schemas.openxmlformats.org/officeDocument/2006/relationships/chart" Target="../charts/chart5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5.xml"/><Relationship Id="rId2" Type="http://schemas.openxmlformats.org/officeDocument/2006/relationships/chart" Target="../charts/chart5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7.xml"/><Relationship Id="rId2" Type="http://schemas.openxmlformats.org/officeDocument/2006/relationships/chart" Target="../charts/chart5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9.xml"/><Relationship Id="rId2" Type="http://schemas.openxmlformats.org/officeDocument/2006/relationships/chart" Target="../charts/chart58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1.xml"/><Relationship Id="rId2" Type="http://schemas.openxmlformats.org/officeDocument/2006/relationships/chart" Target="../charts/chart6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3.xml"/><Relationship Id="rId2" Type="http://schemas.openxmlformats.org/officeDocument/2006/relationships/chart" Target="../charts/chart6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6.xml"/><Relationship Id="rId2" Type="http://schemas.openxmlformats.org/officeDocument/2006/relationships/chart" Target="../charts/chart6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smtClean="0"/>
              <a:t>PID Tuning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35518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318" y="379808"/>
            <a:ext cx="10515600" cy="1325563"/>
          </a:xfrm>
        </p:spPr>
        <p:txBody>
          <a:bodyPr/>
          <a:lstStyle/>
          <a:p>
            <a:r>
              <a:rPr lang="en-CA" dirty="0" smtClean="0"/>
              <a:t>p100i20d0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Interesting reset data</a:t>
            </a:r>
            <a:endParaRPr lang="en-CA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6800392"/>
              </p:ext>
            </p:extLst>
          </p:nvPr>
        </p:nvGraphicFramePr>
        <p:xfrm>
          <a:off x="4643505" y="432772"/>
          <a:ext cx="7258050" cy="3367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72373986"/>
              </p:ext>
            </p:extLst>
          </p:nvPr>
        </p:nvGraphicFramePr>
        <p:xfrm>
          <a:off x="290445" y="3311307"/>
          <a:ext cx="7258050" cy="3367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46783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p100d10i0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8181246"/>
              </p:ext>
            </p:extLst>
          </p:nvPr>
        </p:nvGraphicFramePr>
        <p:xfrm>
          <a:off x="3143250" y="1921668"/>
          <a:ext cx="5905500" cy="30146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59055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p100i5d0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4258275"/>
              </p:ext>
            </p:extLst>
          </p:nvPr>
        </p:nvGraphicFramePr>
        <p:xfrm>
          <a:off x="2824162" y="2021681"/>
          <a:ext cx="6543675" cy="2814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64237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p100i1d0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3074184"/>
              </p:ext>
            </p:extLst>
          </p:nvPr>
        </p:nvGraphicFramePr>
        <p:xfrm>
          <a:off x="502276" y="2057399"/>
          <a:ext cx="7879724" cy="3879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065871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p100i2d0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57443913"/>
              </p:ext>
            </p:extLst>
          </p:nvPr>
        </p:nvGraphicFramePr>
        <p:xfrm>
          <a:off x="618186" y="2057399"/>
          <a:ext cx="7763814" cy="39441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389214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p100i3d0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 smtClean="0"/>
              <a:t>Still a fair amount of initial overshoot, lets try reducing p.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67184528"/>
              </p:ext>
            </p:extLst>
          </p:nvPr>
        </p:nvGraphicFramePr>
        <p:xfrm>
          <a:off x="1350134" y="2392250"/>
          <a:ext cx="7587803" cy="35062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6822711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p100i3d10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0790990"/>
              </p:ext>
            </p:extLst>
          </p:nvPr>
        </p:nvGraphicFramePr>
        <p:xfrm>
          <a:off x="3810000" y="20574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27256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Last few have been below goal temp. at </a:t>
            </a:r>
            <a:r>
              <a:rPr lang="en-CA" dirty="0" err="1" smtClean="0"/>
              <a:t>i</a:t>
            </a:r>
            <a:r>
              <a:rPr lang="en-CA" dirty="0" smtClean="0"/>
              <a:t>=20, oscillate around </a:t>
            </a:r>
            <a:r>
              <a:rPr lang="en-CA" dirty="0" err="1" smtClean="0"/>
              <a:t>setpoint</a:t>
            </a:r>
            <a:r>
              <a:rPr lang="en-CA" dirty="0" smtClean="0"/>
              <a:t>. Lets try that.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678696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p100i20d100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Holy overshoot batman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2075193"/>
              </p:ext>
            </p:extLst>
          </p:nvPr>
        </p:nvGraphicFramePr>
        <p:xfrm>
          <a:off x="5597857" y="82910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4453480"/>
              </p:ext>
            </p:extLst>
          </p:nvPr>
        </p:nvGraphicFramePr>
        <p:xfrm>
          <a:off x="1257869" y="351396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100896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p100i20d200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7835654"/>
              </p:ext>
            </p:extLst>
          </p:nvPr>
        </p:nvGraphicFramePr>
        <p:xfrm>
          <a:off x="6096000" y="45402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03851806"/>
              </p:ext>
            </p:extLst>
          </p:nvPr>
        </p:nvGraphicFramePr>
        <p:xfrm>
          <a:off x="2390633" y="262969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58223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PID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From Nichols </a:t>
            </a:r>
            <a:r>
              <a:rPr lang="en-CA" dirty="0" err="1" smtClean="0"/>
              <a:t>zeigler</a:t>
            </a:r>
            <a:r>
              <a:rPr lang="en-CA" dirty="0" smtClean="0"/>
              <a:t>, get two values (one for minutes, one for seconds)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403819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p75i20d100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02854053"/>
              </p:ext>
            </p:extLst>
          </p:nvPr>
        </p:nvGraphicFramePr>
        <p:xfrm>
          <a:off x="5041212" y="805656"/>
          <a:ext cx="6067425" cy="31956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64987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p75i50d100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9086395"/>
              </p:ext>
            </p:extLst>
          </p:nvPr>
        </p:nvGraphicFramePr>
        <p:xfrm>
          <a:off x="316173" y="16906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7787241"/>
              </p:ext>
            </p:extLst>
          </p:nvPr>
        </p:nvGraphicFramePr>
        <p:xfrm>
          <a:off x="5022376" y="910988"/>
          <a:ext cx="7030871" cy="50394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632915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P75i50d50</a:t>
            </a:r>
            <a:endParaRPr lang="en-CA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42901512"/>
              </p:ext>
            </p:extLst>
          </p:nvPr>
        </p:nvGraphicFramePr>
        <p:xfrm>
          <a:off x="346881" y="16906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6427312"/>
              </p:ext>
            </p:extLst>
          </p:nvPr>
        </p:nvGraphicFramePr>
        <p:xfrm>
          <a:off x="4918881" y="1542197"/>
          <a:ext cx="7011536" cy="481424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611564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p75i50d200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67107424"/>
              </p:ext>
            </p:extLst>
          </p:nvPr>
        </p:nvGraphicFramePr>
        <p:xfrm>
          <a:off x="534537" y="16906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69888"/>
              </p:ext>
            </p:extLst>
          </p:nvPr>
        </p:nvGraphicFramePr>
        <p:xfrm>
          <a:off x="5106537" y="1690688"/>
          <a:ext cx="6753368" cy="37733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38200" y="4817660"/>
            <a:ext cx="37883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smtClean="0"/>
              <a:t>Less overshoot, variance.</a:t>
            </a:r>
          </a:p>
          <a:p>
            <a:r>
              <a:rPr lang="en-CA" dirty="0" smtClean="0"/>
              <a:t>Still above </a:t>
            </a:r>
            <a:r>
              <a:rPr lang="en-CA" dirty="0" err="1" smtClean="0"/>
              <a:t>setpoint</a:t>
            </a:r>
            <a:r>
              <a:rPr lang="en-CA" dirty="0" smtClean="0"/>
              <a:t>, try reducing p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08853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p50i50d200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9709867"/>
              </p:ext>
            </p:extLst>
          </p:nvPr>
        </p:nvGraphicFramePr>
        <p:xfrm>
          <a:off x="657367" y="141595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0440924"/>
              </p:ext>
            </p:extLst>
          </p:nvPr>
        </p:nvGraphicFramePr>
        <p:xfrm>
          <a:off x="4806285" y="1027906"/>
          <a:ext cx="6139219" cy="36259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151350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p50i50d100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4630279"/>
              </p:ext>
            </p:extLst>
          </p:nvPr>
        </p:nvGraphicFramePr>
        <p:xfrm>
          <a:off x="500276" y="1284916"/>
          <a:ext cx="6305550" cy="3414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4046744"/>
              </p:ext>
            </p:extLst>
          </p:nvPr>
        </p:nvGraphicFramePr>
        <p:xfrm>
          <a:off x="5686425" y="3141011"/>
          <a:ext cx="6305550" cy="34147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0404811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p50i25d100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20450564"/>
              </p:ext>
            </p:extLst>
          </p:nvPr>
        </p:nvGraphicFramePr>
        <p:xfrm>
          <a:off x="657367" y="147054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8887595"/>
              </p:ext>
            </p:extLst>
          </p:nvPr>
        </p:nvGraphicFramePr>
        <p:xfrm>
          <a:off x="5011003" y="257596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994224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p50i25d200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Set for 30?</a:t>
            </a:r>
          </a:p>
          <a:p>
            <a:r>
              <a:rPr lang="en-CA" dirty="0" smtClean="0"/>
              <a:t>Then 35</a:t>
            </a:r>
          </a:p>
          <a:p>
            <a:r>
              <a:rPr lang="en-CA" dirty="0" smtClean="0"/>
              <a:t>D is too large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715301"/>
              </p:ext>
            </p:extLst>
          </p:nvPr>
        </p:nvGraphicFramePr>
        <p:xfrm>
          <a:off x="3864591" y="747214"/>
          <a:ext cx="3887337" cy="2364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0354728"/>
              </p:ext>
            </p:extLst>
          </p:nvPr>
        </p:nvGraphicFramePr>
        <p:xfrm>
          <a:off x="6280245" y="348513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945964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p50i25d50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3043048"/>
              </p:ext>
            </p:extLst>
          </p:nvPr>
        </p:nvGraphicFramePr>
        <p:xfrm>
          <a:off x="838200" y="16906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0613508"/>
              </p:ext>
            </p:extLst>
          </p:nvPr>
        </p:nvGraphicFramePr>
        <p:xfrm>
          <a:off x="6095999" y="2565779"/>
          <a:ext cx="5613779" cy="34085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344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p50i25d125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8828860"/>
              </p:ext>
            </p:extLst>
          </p:nvPr>
        </p:nvGraphicFramePr>
        <p:xfrm>
          <a:off x="838200" y="141595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1450259"/>
              </p:ext>
            </p:extLst>
          </p:nvPr>
        </p:nvGraphicFramePr>
        <p:xfrm>
          <a:off x="5410200" y="2770495"/>
          <a:ext cx="6781800" cy="3654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352952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P=235 I=5 D=1800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7266070"/>
              </p:ext>
            </p:extLst>
          </p:nvPr>
        </p:nvGraphicFramePr>
        <p:xfrm>
          <a:off x="838200" y="1690687"/>
          <a:ext cx="8460346" cy="41305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260205" y="1399324"/>
            <a:ext cx="5227749" cy="582724"/>
          </a:xfrm>
        </p:spPr>
        <p:txBody>
          <a:bodyPr/>
          <a:lstStyle/>
          <a:p>
            <a:r>
              <a:rPr lang="en-CA" dirty="0" smtClean="0"/>
              <a:t>T=45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658580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p75i25d125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8542186"/>
              </p:ext>
            </p:extLst>
          </p:nvPr>
        </p:nvGraphicFramePr>
        <p:xfrm>
          <a:off x="1380698" y="16906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7760358"/>
              </p:ext>
            </p:extLst>
          </p:nvPr>
        </p:nvGraphicFramePr>
        <p:xfrm>
          <a:off x="6096000" y="227576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652447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To reduce big initial bump, I think I need a larger P and D?</a:t>
            </a:r>
          </a:p>
          <a:p>
            <a:r>
              <a:rPr lang="en-CA" dirty="0" smtClean="0"/>
              <a:t>Lets go back to the p100i20 series, think that was closer overall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3391931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318" y="379808"/>
            <a:ext cx="10515600" cy="1325563"/>
          </a:xfrm>
        </p:spPr>
        <p:txBody>
          <a:bodyPr/>
          <a:lstStyle/>
          <a:p>
            <a:r>
              <a:rPr lang="en-CA" dirty="0" smtClean="0"/>
              <a:t>p100i20d0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REFRESHER!</a:t>
            </a:r>
            <a:endParaRPr lang="en-CA" dirty="0"/>
          </a:p>
        </p:txBody>
      </p:sp>
      <p:graphicFrame>
        <p:nvGraphicFramePr>
          <p:cNvPr id="5" name="Chart 4"/>
          <p:cNvGraphicFramePr>
            <a:graphicFrameLocks/>
          </p:cNvGraphicFramePr>
          <p:nvPr/>
        </p:nvGraphicFramePr>
        <p:xfrm>
          <a:off x="4643505" y="419893"/>
          <a:ext cx="7258050" cy="3367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/>
          <p:cNvGraphicFramePr>
            <a:graphicFrameLocks/>
          </p:cNvGraphicFramePr>
          <p:nvPr/>
        </p:nvGraphicFramePr>
        <p:xfrm>
          <a:off x="290445" y="3298428"/>
          <a:ext cx="7258050" cy="33670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4825351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p100i20d10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8723013"/>
              </p:ext>
            </p:extLst>
          </p:nvPr>
        </p:nvGraphicFramePr>
        <p:xfrm>
          <a:off x="838200" y="1907275"/>
          <a:ext cx="587692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95279704"/>
              </p:ext>
            </p:extLst>
          </p:nvPr>
        </p:nvGraphicFramePr>
        <p:xfrm>
          <a:off x="5791555" y="3995382"/>
          <a:ext cx="5876925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822593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p100i20d25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82924633"/>
              </p:ext>
            </p:extLst>
          </p:nvPr>
        </p:nvGraphicFramePr>
        <p:xfrm>
          <a:off x="6539552" y="58344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9002090"/>
              </p:ext>
            </p:extLst>
          </p:nvPr>
        </p:nvGraphicFramePr>
        <p:xfrm>
          <a:off x="6539552" y="369513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8257579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p100i20d50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6742582"/>
              </p:ext>
            </p:extLst>
          </p:nvPr>
        </p:nvGraphicFramePr>
        <p:xfrm>
          <a:off x="3905534" y="45402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4775785"/>
              </p:ext>
            </p:extLst>
          </p:nvPr>
        </p:nvGraphicFramePr>
        <p:xfrm>
          <a:off x="6430370" y="379066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751736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p100i20d100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mtClean="0"/>
              <a:t>Looking weird, high. Try lower i?</a:t>
            </a:r>
          </a:p>
          <a:p>
            <a:endParaRPr lang="en-CA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4270890"/>
              </p:ext>
            </p:extLst>
          </p:nvPr>
        </p:nvGraphicFramePr>
        <p:xfrm>
          <a:off x="6781800" y="82910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5958477"/>
              </p:ext>
            </p:extLst>
          </p:nvPr>
        </p:nvGraphicFramePr>
        <p:xfrm>
          <a:off x="6096000" y="400129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118674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p100i10d100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3426565"/>
              </p:ext>
            </p:extLst>
          </p:nvPr>
        </p:nvGraphicFramePr>
        <p:xfrm>
          <a:off x="838200" y="16906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84801805"/>
              </p:ext>
            </p:extLst>
          </p:nvPr>
        </p:nvGraphicFramePr>
        <p:xfrm>
          <a:off x="6295623" y="289452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5607597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p75i10d100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To reduce bump, decrease p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67950499"/>
              </p:ext>
            </p:extLst>
          </p:nvPr>
        </p:nvGraphicFramePr>
        <p:xfrm>
          <a:off x="6360017" y="45402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5687226"/>
              </p:ext>
            </p:extLst>
          </p:nvPr>
        </p:nvGraphicFramePr>
        <p:xfrm>
          <a:off x="5213797" y="35687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7095983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p50i10d100</a:t>
            </a:r>
            <a:endParaRPr lang="en-CA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5383612"/>
              </p:ext>
            </p:extLst>
          </p:nvPr>
        </p:nvGraphicFramePr>
        <p:xfrm>
          <a:off x="6205471" y="91118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2788242"/>
              </p:ext>
            </p:extLst>
          </p:nvPr>
        </p:nvGraphicFramePr>
        <p:xfrm>
          <a:off x="3387144" y="3400023"/>
          <a:ext cx="7966656" cy="2776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106852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P=205 I=165 D=30</a:t>
            </a:r>
            <a:endParaRPr lang="en-CA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6260205" y="1399324"/>
            <a:ext cx="5227749" cy="582724"/>
          </a:xfrm>
        </p:spPr>
        <p:txBody>
          <a:bodyPr/>
          <a:lstStyle/>
          <a:p>
            <a:r>
              <a:rPr lang="en-CA" dirty="0" smtClean="0"/>
              <a:t>T=45</a:t>
            </a:r>
            <a:endParaRPr lang="en-CA" dirty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0585009"/>
              </p:ext>
            </p:extLst>
          </p:nvPr>
        </p:nvGraphicFramePr>
        <p:xfrm>
          <a:off x="838200" y="1740905"/>
          <a:ext cx="9812829" cy="47645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67829878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P100i10d100 - reminder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3426565"/>
              </p:ext>
            </p:extLst>
          </p:nvPr>
        </p:nvGraphicFramePr>
        <p:xfrm>
          <a:off x="838200" y="169068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84801805"/>
              </p:ext>
            </p:extLst>
          </p:nvPr>
        </p:nvGraphicFramePr>
        <p:xfrm>
          <a:off x="6295623" y="289452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8178165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p100i10d200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2823970"/>
              </p:ext>
            </p:extLst>
          </p:nvPr>
        </p:nvGraphicFramePr>
        <p:xfrm>
          <a:off x="6781800" y="120739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4639245"/>
              </p:ext>
            </p:extLst>
          </p:nvPr>
        </p:nvGraphicFramePr>
        <p:xfrm>
          <a:off x="2496355" y="319074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357316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p100i10d300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Set to 40</a:t>
            </a:r>
          </a:p>
          <a:p>
            <a:r>
              <a:rPr lang="en-CA" dirty="0" smtClean="0"/>
              <a:t>Lower I, increase d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4194957"/>
              </p:ext>
            </p:extLst>
          </p:nvPr>
        </p:nvGraphicFramePr>
        <p:xfrm>
          <a:off x="7222901" y="194149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8148272"/>
              </p:ext>
            </p:extLst>
          </p:nvPr>
        </p:nvGraphicFramePr>
        <p:xfrm>
          <a:off x="3256208" y="35687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8983508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p100i10d500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85458430"/>
              </p:ext>
            </p:extLst>
          </p:nvPr>
        </p:nvGraphicFramePr>
        <p:xfrm>
          <a:off x="4222124" y="60208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0469953"/>
              </p:ext>
            </p:extLst>
          </p:nvPr>
        </p:nvGraphicFramePr>
        <p:xfrm>
          <a:off x="5960772" y="341684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703003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p100i10d750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Set to 50!!!!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7595334"/>
              </p:ext>
            </p:extLst>
          </p:nvPr>
        </p:nvGraphicFramePr>
        <p:xfrm>
          <a:off x="7042597" y="75663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530118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p100i10d200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42823970"/>
              </p:ext>
            </p:extLst>
          </p:nvPr>
        </p:nvGraphicFramePr>
        <p:xfrm>
          <a:off x="6781800" y="120739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4639245"/>
              </p:ext>
            </p:extLst>
          </p:nvPr>
        </p:nvGraphicFramePr>
        <p:xfrm>
          <a:off x="2496355" y="319074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CA" dirty="0" smtClean="0"/>
              <a:t>Reminder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08235219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p75i10d200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Set at 30 </a:t>
            </a:r>
            <a:r>
              <a:rPr lang="en-CA" dirty="0" smtClean="0">
                <a:sym typeface="Wingdings" panose="05000000000000000000" pitchFamily="2" charset="2"/>
              </a:rPr>
              <a:t></a:t>
            </a:r>
            <a:endParaRPr lang="en-CA" dirty="0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1701050"/>
              </p:ext>
            </p:extLst>
          </p:nvPr>
        </p:nvGraphicFramePr>
        <p:xfrm>
          <a:off x="6398653" y="602087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40181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P=205 I=165 D=60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3091"/>
              </p:ext>
            </p:extLst>
          </p:nvPr>
        </p:nvGraphicFramePr>
        <p:xfrm>
          <a:off x="838199" y="1519707"/>
          <a:ext cx="9117169" cy="45848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260205" y="1399324"/>
            <a:ext cx="5227749" cy="582724"/>
          </a:xfrm>
        </p:spPr>
        <p:txBody>
          <a:bodyPr/>
          <a:lstStyle/>
          <a:p>
            <a:r>
              <a:rPr lang="en-CA" dirty="0" smtClean="0"/>
              <a:t>T=45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963180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P=205 I=165 D=15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81265701"/>
              </p:ext>
            </p:extLst>
          </p:nvPr>
        </p:nvGraphicFramePr>
        <p:xfrm>
          <a:off x="1377637" y="2779992"/>
          <a:ext cx="8020050" cy="32813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260205" y="1399324"/>
            <a:ext cx="5227749" cy="582724"/>
          </a:xfrm>
        </p:spPr>
        <p:txBody>
          <a:bodyPr/>
          <a:lstStyle/>
          <a:p>
            <a:r>
              <a:rPr lang="en-CA" dirty="0" smtClean="0"/>
              <a:t>T=45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9704204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Changing d didn’t do too much. Let’s decrease I</a:t>
            </a:r>
          </a:p>
          <a:p>
            <a:endParaRPr lang="en-CA" dirty="0" smtClean="0"/>
          </a:p>
        </p:txBody>
      </p:sp>
    </p:spTree>
    <p:extLst>
      <p:ext uri="{BB962C8B-B14F-4D97-AF65-F5344CB8AC3E}">
        <p14:creationId xmlns:p14="http://schemas.microsoft.com/office/powerpoint/2010/main" val="2469335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 205 I 80 d 30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1688714"/>
              </p:ext>
            </p:extLst>
          </p:nvPr>
        </p:nvGraphicFramePr>
        <p:xfrm>
          <a:off x="373487" y="2057400"/>
          <a:ext cx="9765875" cy="4343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21013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 200 I 20 d 0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Those oscillations </a:t>
            </a:r>
            <a:r>
              <a:rPr lang="en-CA" dirty="0" err="1" smtClean="0"/>
              <a:t>tho</a:t>
            </a:r>
            <a:endParaRPr lang="en-CA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32057774"/>
              </p:ext>
            </p:extLst>
          </p:nvPr>
        </p:nvGraphicFramePr>
        <p:xfrm>
          <a:off x="3810000" y="2057399"/>
          <a:ext cx="7690834" cy="44206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72682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11398</TotalTime>
  <Words>689</Words>
  <Application>Microsoft Office PowerPoint</Application>
  <PresentationFormat>Widescreen</PresentationFormat>
  <Paragraphs>136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</vt:lpstr>
      <vt:lpstr>Calibri</vt:lpstr>
      <vt:lpstr>Calibri Light</vt:lpstr>
      <vt:lpstr>Wingdings</vt:lpstr>
      <vt:lpstr>Office Theme</vt:lpstr>
      <vt:lpstr>PID Tuning</vt:lpstr>
      <vt:lpstr>PID</vt:lpstr>
      <vt:lpstr>P=235 I=5 D=1800</vt:lpstr>
      <vt:lpstr>P=205 I=165 D=30</vt:lpstr>
      <vt:lpstr>P=205 I=165 D=60</vt:lpstr>
      <vt:lpstr>P=205 I=165 D=15</vt:lpstr>
      <vt:lpstr>PowerPoint Presentation</vt:lpstr>
      <vt:lpstr>P 205 I 80 d 30</vt:lpstr>
      <vt:lpstr>P 200 I 20 d 0</vt:lpstr>
      <vt:lpstr>p100i20d0</vt:lpstr>
      <vt:lpstr>p100d10i0</vt:lpstr>
      <vt:lpstr>p100i5d0</vt:lpstr>
      <vt:lpstr>p100i1d0</vt:lpstr>
      <vt:lpstr>p100i2d0</vt:lpstr>
      <vt:lpstr>p100i3d0</vt:lpstr>
      <vt:lpstr>p100i3d10</vt:lpstr>
      <vt:lpstr>PowerPoint Presentation</vt:lpstr>
      <vt:lpstr>p100i20d100</vt:lpstr>
      <vt:lpstr>p100i20d200</vt:lpstr>
      <vt:lpstr>p75i20d100</vt:lpstr>
      <vt:lpstr>p75i50d100</vt:lpstr>
      <vt:lpstr>P75i50d50</vt:lpstr>
      <vt:lpstr>p75i50d200</vt:lpstr>
      <vt:lpstr>p50i50d200</vt:lpstr>
      <vt:lpstr>p50i50d100</vt:lpstr>
      <vt:lpstr>p50i25d100</vt:lpstr>
      <vt:lpstr>p50i25d200</vt:lpstr>
      <vt:lpstr>p50i25d50</vt:lpstr>
      <vt:lpstr>p50i25d125</vt:lpstr>
      <vt:lpstr>p75i25d125</vt:lpstr>
      <vt:lpstr>PowerPoint Presentation</vt:lpstr>
      <vt:lpstr>p100i20d0</vt:lpstr>
      <vt:lpstr>p100i20d10</vt:lpstr>
      <vt:lpstr>p100i20d25</vt:lpstr>
      <vt:lpstr>p100i20d50</vt:lpstr>
      <vt:lpstr>p100i20d100</vt:lpstr>
      <vt:lpstr>p100i10d100</vt:lpstr>
      <vt:lpstr>p75i10d100</vt:lpstr>
      <vt:lpstr>p50i10d100</vt:lpstr>
      <vt:lpstr>P100i10d100 - reminder</vt:lpstr>
      <vt:lpstr>p100i10d200</vt:lpstr>
      <vt:lpstr>p100i10d300</vt:lpstr>
      <vt:lpstr>p100i10d500</vt:lpstr>
      <vt:lpstr>p100i10d750</vt:lpstr>
      <vt:lpstr>p100i10d200</vt:lpstr>
      <vt:lpstr>p75i10d200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PID Tuning</dc:title>
  <dc:creator>queens geomech</dc:creator>
  <cp:lastModifiedBy>queens geomech</cp:lastModifiedBy>
  <cp:revision>45</cp:revision>
  <dcterms:created xsi:type="dcterms:W3CDTF">2015-10-26T13:34:21Z</dcterms:created>
  <dcterms:modified xsi:type="dcterms:W3CDTF">2015-11-03T15:59:27Z</dcterms:modified>
</cp:coreProperties>
</file>

<file path=docProps/thumbnail.jpeg>
</file>